
<file path=[Content_Types].xml><?xml version="1.0" encoding="utf-8"?>
<Types xmlns="http://schemas.openxmlformats.org/package/2006/content-types">
  <Override PartName="/ppt/slides/slide47.xml" ContentType="application/vnd.openxmlformats-officedocument.presentationml.slide+xml"/>
  <Override PartName="/ppt/slides/slide58.xml" ContentType="application/vnd.openxmlformats-officedocument.presentationml.slide+xml"/>
  <Override PartName="/ppt/slides/slide94.xml" ContentType="application/vnd.openxmlformats-officedocument.presentationml.slide+xml"/>
  <Override PartName="/ppt/slides/slide142.xml" ContentType="application/vnd.openxmlformats-officedocument.presentationml.slide+xml"/>
  <Override PartName="/ppt/slides/slide36.xml" ContentType="application/vnd.openxmlformats-officedocument.presentationml.slide+xml"/>
  <Override PartName="/ppt/slides/slide83.xml" ContentType="application/vnd.openxmlformats-officedocument.presentationml.slide+xml"/>
  <Override PartName="/ppt/slides/slide120.xml" ContentType="application/vnd.openxmlformats-officedocument.presentationml.slide+xml"/>
  <Override PartName="/ppt/slides/slide131.xml" ContentType="application/vnd.openxmlformats-officedocument.presentationml.slide+xml"/>
  <Override PartName="/ppt/slides/slide25.xml" ContentType="application/vnd.openxmlformats-officedocument.presentationml.slide+xml"/>
  <Override PartName="/ppt/slides/slide72.xml" ContentType="application/vnd.openxmlformats-officedocument.presentationml.slide+xml"/>
  <Override PartName="/ppt/slides/slide207.xml" ContentType="application/vnd.openxmlformats-officedocument.presentationml.slide+xml"/>
  <Override PartName="/ppt/slideLayouts/slideLayout2.xml" ContentType="application/vnd.openxmlformats-officedocument.presentationml.slideLayout+xml"/>
  <Default Extension="xml" ContentType="application/xml"/>
  <Override PartName="/ppt/slides/slide14.xml" ContentType="application/vnd.openxmlformats-officedocument.presentationml.slide+xml"/>
  <Override PartName="/ppt/slides/slide50.xml" ContentType="application/vnd.openxmlformats-officedocument.presentationml.slide+xml"/>
  <Override PartName="/ppt/slides/slide61.xml" ContentType="application/vnd.openxmlformats-officedocument.presentationml.slide+xml"/>
  <Override PartName="/ppt/notesMasters/notesMaster1.xml" ContentType="application/vnd.openxmlformats-officedocument.presentationml.notesMaster+xml"/>
  <Override PartName="/ppt/slides/slide169.xml" ContentType="application/vnd.openxmlformats-officedocument.presentationml.slide+xml"/>
  <Override PartName="/ppt/tableStyles.xml" ContentType="application/vnd.openxmlformats-officedocument.presentationml.tableStyles+xml"/>
  <Override PartName="/ppt/slides/slide147.xml" ContentType="application/vnd.openxmlformats-officedocument.presentationml.slide+xml"/>
  <Override PartName="/ppt/slides/slide158.xml" ContentType="application/vnd.openxmlformats-officedocument.presentationml.slide+xml"/>
  <Override PartName="/ppt/slides/slide194.xml" ContentType="application/vnd.openxmlformats-officedocument.presentationml.slide+xml"/>
  <Override PartName="/ppt/slides/slide210.xml" ContentType="application/vnd.openxmlformats-officedocument.presentationml.slide+xml"/>
  <Override PartName="/ppt/slides/slide99.xml" ContentType="application/vnd.openxmlformats-officedocument.presentationml.slide+xml"/>
  <Override PartName="/ppt/slides/slide136.xml" ContentType="application/vnd.openxmlformats-officedocument.presentationml.slide+xml"/>
  <Override PartName="/ppt/slides/slide183.xml" ContentType="application/vnd.openxmlformats-officedocument.presentationml.slide+xml"/>
  <Override PartName="/ppt/slides/slide77.xml" ContentType="application/vnd.openxmlformats-officedocument.presentationml.slide+xml"/>
  <Override PartName="/ppt/slides/slide88.xml" ContentType="application/vnd.openxmlformats-officedocument.presentationml.slide+xml"/>
  <Override PartName="/ppt/slides/slide125.xml" ContentType="application/vnd.openxmlformats-officedocument.presentationml.slide+xml"/>
  <Override PartName="/ppt/slides/slide172.xml" ContentType="application/vnd.openxmlformats-officedocument.presentationml.slide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66.xml" ContentType="application/vnd.openxmlformats-officedocument.presentationml.slide+xml"/>
  <Override PartName="/ppt/slides/slide103.xml" ContentType="application/vnd.openxmlformats-officedocument.presentationml.slide+xml"/>
  <Override PartName="/ppt/slides/slide114.xml" ContentType="application/vnd.openxmlformats-officedocument.presentationml.slide+xml"/>
  <Override PartName="/ppt/slides/slide150.xml" ContentType="application/vnd.openxmlformats-officedocument.presentationml.slide+xml"/>
  <Override PartName="/ppt/slides/slide161.xml" ContentType="application/vnd.openxmlformats-officedocument.presentationml.slide+xml"/>
  <Override PartName="/ppt/slideLayouts/slideLayout7.xml" ContentType="application/vnd.openxmlformats-officedocument.presentationml.slideLayout+xml"/>
  <Default Extension="png" ContentType="image/png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slides/slide55.xml" ContentType="application/vnd.openxmlformats-officedocument.presentationml.slide+xml"/>
  <Override PartName="/ppt/slides/slide73.xml" ContentType="application/vnd.openxmlformats-officedocument.presentationml.slide+xml"/>
  <Override PartName="/ppt/slides/slide84.xml" ContentType="application/vnd.openxmlformats-officedocument.presentationml.slide+xml"/>
  <Override PartName="/ppt/slides/slide121.xml" ContentType="application/vnd.openxmlformats-officedocument.presentationml.slide+xml"/>
  <Override PartName="/ppt/slides/slide208.xml" ContentType="application/vnd.openxmlformats-officedocument.presentationml.slide+xml"/>
  <Override PartName="/ppt/presProps.xml" ContentType="application/vnd.openxmlformats-officedocument.presentationml.presProps+xml"/>
  <Override PartName="/ppt/theme/theme2.xml" ContentType="application/vnd.openxmlformats-officedocument.theme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33.xml" ContentType="application/vnd.openxmlformats-officedocument.presentationml.slide+xml"/>
  <Override PartName="/ppt/slides/slide44.xml" ContentType="application/vnd.openxmlformats-officedocument.presentationml.slide+xml"/>
  <Override PartName="/ppt/slides/slide62.xml" ContentType="application/vnd.openxmlformats-officedocument.presentationml.slide+xml"/>
  <Override PartName="/ppt/slides/slide80.xml" ContentType="application/vnd.openxmlformats-officedocument.presentationml.slide+xml"/>
  <Override PartName="/ppt/slides/slide91.xml" ContentType="application/vnd.openxmlformats-officedocument.presentationml.slide+xml"/>
  <Override PartName="/ppt/slides/slide110.xml" ContentType="application/vnd.openxmlformats-officedocument.presentationml.slide+xml"/>
  <Override PartName="/ppt/slideLayouts/slideLayout3.xml" ContentType="application/vnd.openxmlformats-officedocument.presentationml.slideLayout+xml"/>
  <Default Extension="emf" ContentType="image/x-emf"/>
  <Override PartName="/ppt/presentation.xml" ContentType="application/vnd.openxmlformats-officedocument.presentationml.presentation.main+xml"/>
  <Override PartName="/ppt/slides/slide22.xml" ContentType="application/vnd.openxmlformats-officedocument.presentationml.slide+xml"/>
  <Override PartName="/ppt/slides/slide51.xml" ContentType="application/vnd.openxmlformats-officedocument.presentationml.slide+xml"/>
  <Override PartName="/ppt/slides/slide199.xml" ContentType="application/vnd.openxmlformats-officedocument.presentationml.slide+xml"/>
  <Override PartName="/ppt/slides/slide204.xml" ContentType="application/vnd.openxmlformats-officedocument.presentationml.slide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40.xml" ContentType="application/vnd.openxmlformats-officedocument.presentationml.slide+xml"/>
  <Override PartName="/ppt/slides/slide159.xml" ContentType="application/vnd.openxmlformats-officedocument.presentationml.slide+xml"/>
  <Override PartName="/ppt/slides/slide188.xml" ContentType="application/vnd.openxmlformats-officedocument.presentationml.slide+xml"/>
  <Override PartName="/ppt/slides/slide211.xml" ContentType="application/vnd.openxmlformats-officedocument.presentationml.slide+xml"/>
  <Override PartName="/ppt/slides/slide119.xml" ContentType="application/vnd.openxmlformats-officedocument.presentationml.slide+xml"/>
  <Override PartName="/ppt/slides/slide148.xml" ContentType="application/vnd.openxmlformats-officedocument.presentationml.slide+xml"/>
  <Override PartName="/ppt/slides/slide166.xml" ContentType="application/vnd.openxmlformats-officedocument.presentationml.slide+xml"/>
  <Override PartName="/ppt/slides/slide177.xml" ContentType="application/vnd.openxmlformats-officedocument.presentationml.slide+xml"/>
  <Override PartName="/ppt/slides/slide195.xml" ContentType="application/vnd.openxmlformats-officedocument.presentationml.slide+xml"/>
  <Override PartName="/ppt/slides/slide200.xml" ContentType="application/vnd.openxmlformats-officedocument.presentationml.slide+xml"/>
  <Override PartName="/ppt/slideLayouts/slideLayout10.xml" ContentType="application/vnd.openxmlformats-officedocument.presentationml.slideLayout+xml"/>
  <Default Extension="vml" ContentType="application/vnd.openxmlformats-officedocument.vmlDrawing"/>
  <Override PartName="/ppt/slides/slide89.xml" ContentType="application/vnd.openxmlformats-officedocument.presentationml.slide+xml"/>
  <Override PartName="/ppt/slides/slide108.xml" ContentType="application/vnd.openxmlformats-officedocument.presentationml.slide+xml"/>
  <Override PartName="/ppt/slides/slide126.xml" ContentType="application/vnd.openxmlformats-officedocument.presentationml.slide+xml"/>
  <Override PartName="/ppt/slides/slide137.xml" ContentType="application/vnd.openxmlformats-officedocument.presentationml.slide+xml"/>
  <Override PartName="/ppt/slides/slide155.xml" ContentType="application/vnd.openxmlformats-officedocument.presentationml.slide+xml"/>
  <Override PartName="/ppt/slides/slide173.xml" ContentType="application/vnd.openxmlformats-officedocument.presentationml.slide+xml"/>
  <Override PartName="/ppt/slides/slide184.xml" ContentType="application/vnd.openxmlformats-officedocument.presentationml.slide+xml"/>
  <Override PartName="/ppt/slides/slide49.xml" ContentType="application/vnd.openxmlformats-officedocument.presentationml.slide+xml"/>
  <Override PartName="/ppt/slides/slide78.xml" ContentType="application/vnd.openxmlformats-officedocument.presentationml.slide+xml"/>
  <Override PartName="/ppt/slides/slide96.xml" ContentType="application/vnd.openxmlformats-officedocument.presentationml.slide+xml"/>
  <Override PartName="/ppt/slides/slide115.xml" ContentType="application/vnd.openxmlformats-officedocument.presentationml.slide+xml"/>
  <Override PartName="/ppt/slides/slide144.xml" ContentType="application/vnd.openxmlformats-officedocument.presentationml.slide+xml"/>
  <Override PartName="/ppt/slides/slide162.xml" ContentType="application/vnd.openxmlformats-officedocument.presentationml.slide+xml"/>
  <Override PartName="/ppt/slides/slide191.xml" ContentType="application/vnd.openxmlformats-officedocument.presentationml.slide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s/slide38.xml" ContentType="application/vnd.openxmlformats-officedocument.presentationml.slide+xml"/>
  <Override PartName="/ppt/slides/slide56.xml" ContentType="application/vnd.openxmlformats-officedocument.presentationml.slide+xml"/>
  <Override PartName="/ppt/slides/slide67.xml" ContentType="application/vnd.openxmlformats-officedocument.presentationml.slide+xml"/>
  <Override PartName="/ppt/slides/slide85.xml" ContentType="application/vnd.openxmlformats-officedocument.presentationml.slide+xml"/>
  <Override PartName="/ppt/slides/slide104.xml" ContentType="application/vnd.openxmlformats-officedocument.presentationml.slide+xml"/>
  <Override PartName="/ppt/slides/slide122.xml" ContentType="application/vnd.openxmlformats-officedocument.presentationml.slide+xml"/>
  <Override PartName="/ppt/slides/slide133.xml" ContentType="application/vnd.openxmlformats-officedocument.presentationml.slide+xml"/>
  <Override PartName="/ppt/slides/slide151.xml" ContentType="application/vnd.openxmlformats-officedocument.presentationml.slide+xml"/>
  <Override PartName="/ppt/slides/slide180.xml" ContentType="application/vnd.openxmlformats-officedocument.presentationml.slide+xml"/>
  <Override PartName="/ppt/slideLayouts/slideLayout8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27.xml" ContentType="application/vnd.openxmlformats-officedocument.presentationml.slide+xml"/>
  <Override PartName="/ppt/slides/slide45.xml" ContentType="application/vnd.openxmlformats-officedocument.presentationml.slide+xml"/>
  <Override PartName="/ppt/slides/slide74.xml" ContentType="application/vnd.openxmlformats-officedocument.presentationml.slide+xml"/>
  <Override PartName="/ppt/slides/slide92.xml" ContentType="application/vnd.openxmlformats-officedocument.presentationml.slide+xml"/>
  <Override PartName="/ppt/slides/slide111.xml" ContentType="application/vnd.openxmlformats-officedocument.presentationml.slide+xml"/>
  <Override PartName="/ppt/slides/slide140.xml" ContentType="application/vnd.openxmlformats-officedocument.presentationml.slide+xml"/>
  <Override PartName="/ppt/slides/slide209.xml" ContentType="application/vnd.openxmlformats-officedocument.presentationml.slide+xml"/>
  <Override PartName="/ppt/slideLayouts/slideLayout4.xml" ContentType="application/vnd.openxmlformats-officedocument.presentationml.slideLayout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34.xml" ContentType="application/vnd.openxmlformats-officedocument.presentationml.slide+xml"/>
  <Override PartName="/ppt/slides/slide52.xml" ContentType="application/vnd.openxmlformats-officedocument.presentationml.slide+xml"/>
  <Override PartName="/ppt/slides/slide63.xml" ContentType="application/vnd.openxmlformats-officedocument.presentationml.slide+xml"/>
  <Override PartName="/ppt/slides/slide81.xml" ContentType="application/vnd.openxmlformats-officedocument.presentationml.slide+xml"/>
  <Override PartName="/ppt/slides/slide100.xml" ContentType="application/vnd.openxmlformats-officedocument.presentationml.slide+xml"/>
  <Default Extension="rels" ContentType="application/vnd.openxmlformats-package.relationships+xml"/>
  <Override PartName="/ppt/slides/slide23.xml" ContentType="application/vnd.openxmlformats-officedocument.presentationml.slide+xml"/>
  <Override PartName="/ppt/slides/slide41.xml" ContentType="application/vnd.openxmlformats-officedocument.presentationml.slide+xml"/>
  <Override PartName="/ppt/slides/slide70.xml" ContentType="application/vnd.openxmlformats-officedocument.presentationml.slide+xml"/>
  <Override PartName="/ppt/slides/slide189.xml" ContentType="application/vnd.openxmlformats-officedocument.presentationml.slide+xml"/>
  <Override PartName="/ppt/slides/slide205.xml" ContentType="application/vnd.openxmlformats-officedocument.presentationml.slide+xml"/>
  <Override PartName="/ppt/slides/slide12.xml" ContentType="application/vnd.openxmlformats-officedocument.presentationml.slide+xml"/>
  <Override PartName="/ppt/slides/slide30.xml" ContentType="application/vnd.openxmlformats-officedocument.presentationml.slide+xml"/>
  <Override PartName="/ppt/slides/slide149.xml" ContentType="application/vnd.openxmlformats-officedocument.presentationml.slide+xml"/>
  <Override PartName="/ppt/slides/slide178.xml" ContentType="application/vnd.openxmlformats-officedocument.presentationml.slide+xml"/>
  <Override PartName="/ppt/slides/slide196.xml" ContentType="application/vnd.openxmlformats-officedocument.presentationml.slide+xml"/>
  <Override PartName="/ppt/slides/slide212.xml" ContentType="application/vnd.openxmlformats-officedocument.presentationml.slide+xml"/>
  <Override PartName="/ppt/slideLayouts/slideLayout11.xml" ContentType="application/vnd.openxmlformats-officedocument.presentationml.slideLayout+xml"/>
  <Override PartName="/ppt/slides/slide138.xml" ContentType="application/vnd.openxmlformats-officedocument.presentationml.slide+xml"/>
  <Override PartName="/ppt/slides/slide167.xml" ContentType="application/vnd.openxmlformats-officedocument.presentationml.slide+xml"/>
  <Override PartName="/ppt/slides/slide185.xml" ContentType="application/vnd.openxmlformats-officedocument.presentationml.slide+xml"/>
  <Override PartName="/ppt/slides/slide201.xml" ContentType="application/vnd.openxmlformats-officedocument.presentationml.slide+xml"/>
  <Override PartName="/ppt/slides/slide79.xml" ContentType="application/vnd.openxmlformats-officedocument.presentationml.slide+xml"/>
  <Override PartName="/ppt/slides/slide109.xml" ContentType="application/vnd.openxmlformats-officedocument.presentationml.slide+xml"/>
  <Override PartName="/ppt/slides/slide127.xml" ContentType="application/vnd.openxmlformats-officedocument.presentationml.slide+xml"/>
  <Override PartName="/ppt/slides/slide145.xml" ContentType="application/vnd.openxmlformats-officedocument.presentationml.slide+xml"/>
  <Override PartName="/ppt/slides/slide156.xml" ContentType="application/vnd.openxmlformats-officedocument.presentationml.slide+xml"/>
  <Override PartName="/ppt/slides/slide174.xml" ContentType="application/vnd.openxmlformats-officedocument.presentationml.slide+xml"/>
  <Override PartName="/ppt/slides/slide192.xml" ContentType="application/vnd.openxmlformats-officedocument.presentationml.slide+xml"/>
  <Override PartName="/ppt/slides/slide7.xml" ContentType="application/vnd.openxmlformats-officedocument.presentationml.slide+xml"/>
  <Override PartName="/ppt/slides/slide68.xml" ContentType="application/vnd.openxmlformats-officedocument.presentationml.slide+xml"/>
  <Override PartName="/ppt/slides/slide97.xml" ContentType="application/vnd.openxmlformats-officedocument.presentationml.slide+xml"/>
  <Override PartName="/ppt/slides/slide116.xml" ContentType="application/vnd.openxmlformats-officedocument.presentationml.slide+xml"/>
  <Override PartName="/ppt/slides/slide134.xml" ContentType="application/vnd.openxmlformats-officedocument.presentationml.slide+xml"/>
  <Override PartName="/ppt/slides/slide163.xml" ContentType="application/vnd.openxmlformats-officedocument.presentationml.slide+xml"/>
  <Override PartName="/ppt/slides/slide181.xml" ContentType="application/vnd.openxmlformats-officedocument.presentationml.slide+xml"/>
  <Override PartName="/ppt/slideLayouts/slideLayout9.xml" ContentType="application/vnd.openxmlformats-officedocument.presentationml.slideLayout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s/slide57.xml" ContentType="application/vnd.openxmlformats-officedocument.presentationml.slide+xml"/>
  <Override PartName="/ppt/slides/slide75.xml" ContentType="application/vnd.openxmlformats-officedocument.presentationml.slide+xml"/>
  <Override PartName="/ppt/slides/slide86.xml" ContentType="application/vnd.openxmlformats-officedocument.presentationml.slide+xml"/>
  <Override PartName="/ppt/slides/slide105.xml" ContentType="application/vnd.openxmlformats-officedocument.presentationml.slide+xml"/>
  <Override PartName="/ppt/slides/slide123.xml" ContentType="application/vnd.openxmlformats-officedocument.presentationml.slide+xml"/>
  <Override PartName="/ppt/slides/slide141.xml" ContentType="application/vnd.openxmlformats-officedocument.presentationml.slide+xml"/>
  <Override PartName="/ppt/slides/slide152.xml" ContentType="application/vnd.openxmlformats-officedocument.presentationml.slide+xml"/>
  <Override PartName="/ppt/slides/slide170.xml" ContentType="application/vnd.openxmlformats-officedocument.presentationml.slide+xml"/>
  <Override PartName="/ppt/notesSlides/notesSlide1.xml" ContentType="application/vnd.openxmlformats-officedocument.presentationml.notes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46.xml" ContentType="application/vnd.openxmlformats-officedocument.presentationml.slide+xml"/>
  <Override PartName="/ppt/slides/slide64.xml" ContentType="application/vnd.openxmlformats-officedocument.presentationml.slide+xml"/>
  <Override PartName="/ppt/slides/slide93.xml" ContentType="application/vnd.openxmlformats-officedocument.presentationml.slide+xml"/>
  <Override PartName="/ppt/slides/slide101.xml" ContentType="application/vnd.openxmlformats-officedocument.presentationml.slide+xml"/>
  <Override PartName="/ppt/slides/slide112.xml" ContentType="application/vnd.openxmlformats-officedocument.presentationml.slide+xml"/>
  <Override PartName="/ppt/slides/slide130.xml" ContentType="application/vnd.openxmlformats-officedocument.presentationml.slide+xml"/>
  <Override PartName="/ppt/slideLayouts/slideLayout5.xml" ContentType="application/vnd.openxmlformats-officedocument.presentationml.slideLayout+xml"/>
  <Override PartName="/ppt/slides/slide24.xml" ContentType="application/vnd.openxmlformats-officedocument.presentationml.slide+xml"/>
  <Override PartName="/ppt/slides/slide35.xml" ContentType="application/vnd.openxmlformats-officedocument.presentationml.slide+xml"/>
  <Override PartName="/ppt/slides/slide53.xml" ContentType="application/vnd.openxmlformats-officedocument.presentationml.slide+xml"/>
  <Override PartName="/ppt/slides/slide71.xml" ContentType="application/vnd.openxmlformats-officedocument.presentationml.slide+xml"/>
  <Override PartName="/ppt/slides/slide82.xml" ContentType="application/vnd.openxmlformats-officedocument.presentationml.slide+xml"/>
  <Override PartName="/ppt/slides/slide206.xml" ContentType="application/vnd.openxmlformats-officedocument.presentationml.slide+xml"/>
  <Default Extension="jpeg" ContentType="image/jpeg"/>
  <Override PartName="/ppt/slides/slide13.xml" ContentType="application/vnd.openxmlformats-officedocument.presentationml.slide+xml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s/slide60.xml" ContentType="application/vnd.openxmlformats-officedocument.presentationml.slide+xml"/>
  <Override PartName="/ppt/slides/slide213.xml" ContentType="application/vnd.openxmlformats-officedocument.presentationml.slide+xml"/>
  <Override PartName="/ppt/slideLayouts/slideLayout1.xml" ContentType="application/vnd.openxmlformats-officedocument.presentationml.slideLayout+xml"/>
  <Override PartName="/ppt/slides/slide20.xml" ContentType="application/vnd.openxmlformats-officedocument.presentationml.slide+xml"/>
  <Override PartName="/ppt/slides/slide168.xml" ContentType="application/vnd.openxmlformats-officedocument.presentationml.slide+xml"/>
  <Override PartName="/ppt/slides/slide179.xml" ContentType="application/vnd.openxmlformats-officedocument.presentationml.slide+xml"/>
  <Override PartName="/ppt/slides/slide197.xml" ContentType="application/vnd.openxmlformats-officedocument.presentationml.slide+xml"/>
  <Override PartName="/ppt/slides/slide202.xml" ContentType="application/vnd.openxmlformats-officedocument.presentationml.slide+xml"/>
  <Override PartName="/ppt/slides/slide139.xml" ContentType="application/vnd.openxmlformats-officedocument.presentationml.slide+xml"/>
  <Override PartName="/ppt/slides/slide157.xml" ContentType="application/vnd.openxmlformats-officedocument.presentationml.slide+xml"/>
  <Override PartName="/ppt/slides/slide186.xml" ContentType="application/vnd.openxmlformats-officedocument.presentationml.slide+xml"/>
  <Override PartName="/ppt/slides/slide98.xml" ContentType="application/vnd.openxmlformats-officedocument.presentationml.slide+xml"/>
  <Override PartName="/ppt/slides/slide117.xml" ContentType="application/vnd.openxmlformats-officedocument.presentationml.slide+xml"/>
  <Override PartName="/ppt/slides/slide128.xml" ContentType="application/vnd.openxmlformats-officedocument.presentationml.slide+xml"/>
  <Override PartName="/ppt/slides/slide146.xml" ContentType="application/vnd.openxmlformats-officedocument.presentationml.slide+xml"/>
  <Override PartName="/ppt/slides/slide164.xml" ContentType="application/vnd.openxmlformats-officedocument.presentationml.slide+xml"/>
  <Override PartName="/ppt/slides/slide175.xml" ContentType="application/vnd.openxmlformats-officedocument.presentationml.slide+xml"/>
  <Override PartName="/ppt/slides/slide193.xml" ContentType="application/vnd.openxmlformats-officedocument.presentationml.slide+xml"/>
  <Override PartName="/ppt/slides/slide8.xml" ContentType="application/vnd.openxmlformats-officedocument.presentationml.slide+xml"/>
  <Override PartName="/ppt/slides/slide69.xml" ContentType="application/vnd.openxmlformats-officedocument.presentationml.slide+xml"/>
  <Override PartName="/ppt/slides/slide87.xml" ContentType="application/vnd.openxmlformats-officedocument.presentationml.slide+xml"/>
  <Override PartName="/ppt/slides/slide106.xml" ContentType="application/vnd.openxmlformats-officedocument.presentationml.slide+xml"/>
  <Override PartName="/ppt/slides/slide124.xml" ContentType="application/vnd.openxmlformats-officedocument.presentationml.slide+xml"/>
  <Override PartName="/ppt/slides/slide135.xml" ContentType="application/vnd.openxmlformats-officedocument.presentationml.slide+xml"/>
  <Override PartName="/ppt/slides/slide153.xml" ContentType="application/vnd.openxmlformats-officedocument.presentationml.slide+xml"/>
  <Override PartName="/ppt/slides/slide171.xml" ContentType="application/vnd.openxmlformats-officedocument.presentationml.slide+xml"/>
  <Override PartName="/ppt/slides/slide182.xml" ContentType="application/vnd.openxmlformats-officedocument.presentationml.slide+xml"/>
  <Override PartName="/ppt/slides/slide29.xml" ContentType="application/vnd.openxmlformats-officedocument.presentationml.slide+xml"/>
  <Override PartName="/ppt/slides/slide76.xml" ContentType="application/vnd.openxmlformats-officedocument.presentationml.slide+xml"/>
  <Override PartName="/ppt/slides/slide113.xml" ContentType="application/vnd.openxmlformats-officedocument.presentationml.slide+xml"/>
  <Override PartName="/ppt/slides/slide160.xml" ContentType="application/vnd.openxmlformats-officedocument.presentationml.slide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54.xml" ContentType="application/vnd.openxmlformats-officedocument.presentationml.slide+xml"/>
  <Override PartName="/ppt/slides/slide65.xml" ContentType="application/vnd.openxmlformats-officedocument.presentationml.slide+xml"/>
  <Override PartName="/ppt/slides/slide102.xml" ContentType="application/vnd.openxmlformats-officedocument.presentationml.slide+xml"/>
  <Override PartName="/ppt/slideLayouts/slideLayout6.xml" ContentType="application/vnd.openxmlformats-officedocument.presentationml.slideLayout+xml"/>
  <Override PartName="/ppt/slides/slide43.xml" ContentType="application/vnd.openxmlformats-officedocument.presentationml.slide+xml"/>
  <Override PartName="/ppt/slides/slide90.xml" ContentType="application/vnd.openxmlformats-officedocument.presentationml.slide+xml"/>
  <Override PartName="/ppt/theme/theme1.xml" ContentType="application/vnd.openxmlformats-officedocument.theme+xml"/>
  <Override PartName="/ppt/slides/slide32.xml" ContentType="application/vnd.openxmlformats-officedocument.presentationml.slide+xml"/>
  <Override PartName="/ppt/slides/slide10.xml" ContentType="application/vnd.openxmlformats-officedocument.presentationml.slide+xml"/>
  <Override PartName="/ppt/slides/slide21.xml" ContentType="application/vnd.openxmlformats-officedocument.presentationml.slide+xml"/>
  <Override PartName="/ppt/slides/slide187.xml" ContentType="application/vnd.openxmlformats-officedocument.presentationml.slide+xml"/>
  <Override PartName="/ppt/slides/slide198.xml" ContentType="application/vnd.openxmlformats-officedocument.presentationml.slide+xml"/>
  <Override PartName="/ppt/slides/slide203.xml" ContentType="application/vnd.openxmlformats-officedocument.presentationml.slide+xml"/>
  <Override PartName="/ppt/slides/slide129.xml" ContentType="application/vnd.openxmlformats-officedocument.presentationml.slide+xml"/>
  <Override PartName="/ppt/slides/slide176.xml" ContentType="application/vnd.openxmlformats-officedocument.presentationml.slide+xml"/>
  <Override PartName="/ppt/slides/slide118.xml" ContentType="application/vnd.openxmlformats-officedocument.presentationml.slide+xml"/>
  <Override PartName="/ppt/slides/slide165.xml" ContentType="application/vnd.openxmlformats-officedocument.presentationml.slide+xml"/>
  <Override PartName="/ppt/slides/slide9.xml" ContentType="application/vnd.openxmlformats-officedocument.presentationml.slide+xml"/>
  <Override PartName="/ppt/slides/slide59.xml" ContentType="application/vnd.openxmlformats-officedocument.presentationml.slide+xml"/>
  <Override PartName="/ppt/slides/slide107.xml" ContentType="application/vnd.openxmlformats-officedocument.presentationml.slide+xml"/>
  <Override PartName="/ppt/slides/slide143.xml" ContentType="application/vnd.openxmlformats-officedocument.presentationml.slide+xml"/>
  <Override PartName="/ppt/slides/slide154.xml" ContentType="application/vnd.openxmlformats-officedocument.presentationml.slide+xml"/>
  <Override PartName="/ppt/slides/slide190.xml" ContentType="application/vnd.openxmlformats-officedocument.presentationml.slide+xml"/>
  <Override PartName="/ppt/viewProps.xml" ContentType="application/vnd.openxmlformats-officedocument.presentationml.viewProps+xml"/>
  <Override PartName="/ppt/slides/slide48.xml" ContentType="application/vnd.openxmlformats-officedocument.presentationml.slide+xml"/>
  <Override PartName="/ppt/slides/slide95.xml" ContentType="application/vnd.openxmlformats-officedocument.presentationml.slide+xml"/>
  <Override PartName="/ppt/slides/slide132.xml" ContentType="application/vnd.openxmlformats-officedocument.presentationml.slide+xml"/>
  <Default Extension="bin" ContentType="application/vnd.openxmlformats-officedocument.oleObject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15"/>
  </p:notesMasterIdLst>
  <p:sldIdLst>
    <p:sldId id="472" r:id="rId2"/>
    <p:sldId id="352" r:id="rId3"/>
    <p:sldId id="353" r:id="rId4"/>
    <p:sldId id="354" r:id="rId5"/>
    <p:sldId id="355" r:id="rId6"/>
    <p:sldId id="356" r:id="rId7"/>
    <p:sldId id="357" r:id="rId8"/>
    <p:sldId id="359" r:id="rId9"/>
    <p:sldId id="361" r:id="rId10"/>
    <p:sldId id="362" r:id="rId11"/>
    <p:sldId id="364" r:id="rId12"/>
    <p:sldId id="365" r:id="rId13"/>
    <p:sldId id="366" r:id="rId14"/>
    <p:sldId id="256" r:id="rId15"/>
    <p:sldId id="257" r:id="rId16"/>
    <p:sldId id="323" r:id="rId17"/>
    <p:sldId id="266" r:id="rId18"/>
    <p:sldId id="334" r:id="rId19"/>
    <p:sldId id="317" r:id="rId20"/>
    <p:sldId id="330" r:id="rId21"/>
    <p:sldId id="337" r:id="rId22"/>
    <p:sldId id="258" r:id="rId23"/>
    <p:sldId id="333" r:id="rId24"/>
    <p:sldId id="265" r:id="rId25"/>
    <p:sldId id="289" r:id="rId26"/>
    <p:sldId id="264" r:id="rId27"/>
    <p:sldId id="263" r:id="rId28"/>
    <p:sldId id="262" r:id="rId29"/>
    <p:sldId id="261" r:id="rId30"/>
    <p:sldId id="284" r:id="rId31"/>
    <p:sldId id="260" r:id="rId32"/>
    <p:sldId id="308" r:id="rId33"/>
    <p:sldId id="259" r:id="rId34"/>
    <p:sldId id="302" r:id="rId35"/>
    <p:sldId id="321" r:id="rId36"/>
    <p:sldId id="312" r:id="rId37"/>
    <p:sldId id="268" r:id="rId38"/>
    <p:sldId id="340" r:id="rId39"/>
    <p:sldId id="311" r:id="rId40"/>
    <p:sldId id="300" r:id="rId41"/>
    <p:sldId id="269" r:id="rId42"/>
    <p:sldId id="304" r:id="rId43"/>
    <p:sldId id="335" r:id="rId44"/>
    <p:sldId id="267" r:id="rId45"/>
    <p:sldId id="270" r:id="rId46"/>
    <p:sldId id="271" r:id="rId47"/>
    <p:sldId id="291" r:id="rId48"/>
    <p:sldId id="273" r:id="rId49"/>
    <p:sldId id="274" r:id="rId50"/>
    <p:sldId id="319" r:id="rId51"/>
    <p:sldId id="344" r:id="rId52"/>
    <p:sldId id="275" r:id="rId53"/>
    <p:sldId id="332" r:id="rId54"/>
    <p:sldId id="276" r:id="rId55"/>
    <p:sldId id="277" r:id="rId56"/>
    <p:sldId id="278" r:id="rId57"/>
    <p:sldId id="322" r:id="rId58"/>
    <p:sldId id="294" r:id="rId59"/>
    <p:sldId id="331" r:id="rId60"/>
    <p:sldId id="279" r:id="rId61"/>
    <p:sldId id="280" r:id="rId62"/>
    <p:sldId id="281" r:id="rId63"/>
    <p:sldId id="282" r:id="rId64"/>
    <p:sldId id="285" r:id="rId65"/>
    <p:sldId id="286" r:id="rId66"/>
    <p:sldId id="287" r:id="rId67"/>
    <p:sldId id="288" r:id="rId68"/>
    <p:sldId id="336" r:id="rId69"/>
    <p:sldId id="290" r:id="rId70"/>
    <p:sldId id="292" r:id="rId71"/>
    <p:sldId id="341" r:id="rId72"/>
    <p:sldId id="293" r:id="rId73"/>
    <p:sldId id="309" r:id="rId74"/>
    <p:sldId id="295" r:id="rId75"/>
    <p:sldId id="296" r:id="rId76"/>
    <p:sldId id="310" r:id="rId77"/>
    <p:sldId id="298" r:id="rId78"/>
    <p:sldId id="326" r:id="rId79"/>
    <p:sldId id="346" r:id="rId80"/>
    <p:sldId id="303" r:id="rId81"/>
    <p:sldId id="299" r:id="rId82"/>
    <p:sldId id="415" r:id="rId83"/>
    <p:sldId id="342" r:id="rId84"/>
    <p:sldId id="324" r:id="rId85"/>
    <p:sldId id="307" r:id="rId86"/>
    <p:sldId id="325" r:id="rId87"/>
    <p:sldId id="327" r:id="rId88"/>
    <p:sldId id="328" r:id="rId89"/>
    <p:sldId id="329" r:id="rId90"/>
    <p:sldId id="343" r:id="rId91"/>
    <p:sldId id="320" r:id="rId92"/>
    <p:sldId id="351" r:id="rId93"/>
    <p:sldId id="305" r:id="rId94"/>
    <p:sldId id="313" r:id="rId95"/>
    <p:sldId id="297" r:id="rId96"/>
    <p:sldId id="283" r:id="rId97"/>
    <p:sldId id="350" r:id="rId98"/>
    <p:sldId id="306" r:id="rId99"/>
    <p:sldId id="345" r:id="rId100"/>
    <p:sldId id="315" r:id="rId101"/>
    <p:sldId id="316" r:id="rId102"/>
    <p:sldId id="339" r:id="rId103"/>
    <p:sldId id="314" r:id="rId104"/>
    <p:sldId id="318" r:id="rId105"/>
    <p:sldId id="338" r:id="rId106"/>
    <p:sldId id="367" r:id="rId107"/>
    <p:sldId id="368" r:id="rId108"/>
    <p:sldId id="369" r:id="rId109"/>
    <p:sldId id="370" r:id="rId110"/>
    <p:sldId id="371" r:id="rId111"/>
    <p:sldId id="372" r:id="rId112"/>
    <p:sldId id="373" r:id="rId113"/>
    <p:sldId id="374" r:id="rId114"/>
    <p:sldId id="375" r:id="rId115"/>
    <p:sldId id="376" r:id="rId116"/>
    <p:sldId id="377" r:id="rId117"/>
    <p:sldId id="378" r:id="rId118"/>
    <p:sldId id="379" r:id="rId119"/>
    <p:sldId id="380" r:id="rId120"/>
    <p:sldId id="381" r:id="rId121"/>
    <p:sldId id="382" r:id="rId122"/>
    <p:sldId id="383" r:id="rId123"/>
    <p:sldId id="384" r:id="rId124"/>
    <p:sldId id="385" r:id="rId125"/>
    <p:sldId id="386" r:id="rId126"/>
    <p:sldId id="387" r:id="rId127"/>
    <p:sldId id="388" r:id="rId128"/>
    <p:sldId id="389" r:id="rId129"/>
    <p:sldId id="390" r:id="rId130"/>
    <p:sldId id="347" r:id="rId131"/>
    <p:sldId id="272" r:id="rId132"/>
    <p:sldId id="348" r:id="rId133"/>
    <p:sldId id="349" r:id="rId134"/>
    <p:sldId id="391" r:id="rId135"/>
    <p:sldId id="392" r:id="rId136"/>
    <p:sldId id="393" r:id="rId137"/>
    <p:sldId id="394" r:id="rId138"/>
    <p:sldId id="395" r:id="rId139"/>
    <p:sldId id="396" r:id="rId140"/>
    <p:sldId id="397" r:id="rId141"/>
    <p:sldId id="398" r:id="rId142"/>
    <p:sldId id="399" r:id="rId143"/>
    <p:sldId id="400" r:id="rId144"/>
    <p:sldId id="401" r:id="rId145"/>
    <p:sldId id="402" r:id="rId146"/>
    <p:sldId id="403" r:id="rId147"/>
    <p:sldId id="404" r:id="rId148"/>
    <p:sldId id="405" r:id="rId149"/>
    <p:sldId id="406" r:id="rId150"/>
    <p:sldId id="407" r:id="rId151"/>
    <p:sldId id="408" r:id="rId152"/>
    <p:sldId id="409" r:id="rId153"/>
    <p:sldId id="410" r:id="rId154"/>
    <p:sldId id="411" r:id="rId155"/>
    <p:sldId id="412" r:id="rId156"/>
    <p:sldId id="413" r:id="rId157"/>
    <p:sldId id="414" r:id="rId158"/>
    <p:sldId id="416" r:id="rId159"/>
    <p:sldId id="417" r:id="rId160"/>
    <p:sldId id="418" r:id="rId161"/>
    <p:sldId id="419" r:id="rId162"/>
    <p:sldId id="420" r:id="rId163"/>
    <p:sldId id="421" r:id="rId164"/>
    <p:sldId id="422" r:id="rId165"/>
    <p:sldId id="423" r:id="rId166"/>
    <p:sldId id="424" r:id="rId167"/>
    <p:sldId id="425" r:id="rId168"/>
    <p:sldId id="426" r:id="rId169"/>
    <p:sldId id="427" r:id="rId170"/>
    <p:sldId id="428" r:id="rId171"/>
    <p:sldId id="430" r:id="rId172"/>
    <p:sldId id="429" r:id="rId173"/>
    <p:sldId id="431" r:id="rId174"/>
    <p:sldId id="432" r:id="rId175"/>
    <p:sldId id="433" r:id="rId176"/>
    <p:sldId id="434" r:id="rId177"/>
    <p:sldId id="435" r:id="rId178"/>
    <p:sldId id="436" r:id="rId179"/>
    <p:sldId id="437" r:id="rId180"/>
    <p:sldId id="438" r:id="rId181"/>
    <p:sldId id="439" r:id="rId182"/>
    <p:sldId id="440" r:id="rId183"/>
    <p:sldId id="441" r:id="rId184"/>
    <p:sldId id="442" r:id="rId185"/>
    <p:sldId id="443" r:id="rId186"/>
    <p:sldId id="444" r:id="rId187"/>
    <p:sldId id="445" r:id="rId188"/>
    <p:sldId id="446" r:id="rId189"/>
    <p:sldId id="447" r:id="rId190"/>
    <p:sldId id="448" r:id="rId191"/>
    <p:sldId id="449" r:id="rId192"/>
    <p:sldId id="450" r:id="rId193"/>
    <p:sldId id="451" r:id="rId194"/>
    <p:sldId id="452" r:id="rId195"/>
    <p:sldId id="453" r:id="rId196"/>
    <p:sldId id="454" r:id="rId197"/>
    <p:sldId id="455" r:id="rId198"/>
    <p:sldId id="456" r:id="rId199"/>
    <p:sldId id="457" r:id="rId200"/>
    <p:sldId id="458" r:id="rId201"/>
    <p:sldId id="459" r:id="rId202"/>
    <p:sldId id="460" r:id="rId203"/>
    <p:sldId id="461" r:id="rId204"/>
    <p:sldId id="462" r:id="rId205"/>
    <p:sldId id="463" r:id="rId206"/>
    <p:sldId id="464" r:id="rId207"/>
    <p:sldId id="465" r:id="rId208"/>
    <p:sldId id="466" r:id="rId209"/>
    <p:sldId id="467" r:id="rId210"/>
    <p:sldId id="468" r:id="rId211"/>
    <p:sldId id="469" r:id="rId212"/>
    <p:sldId id="470" r:id="rId213"/>
    <p:sldId id="471" r:id="rId214"/>
  </p:sldIdLst>
  <p:sldSz cx="9144000" cy="6858000" type="screen4x3"/>
  <p:notesSz cx="6858000" cy="914400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70" d="100"/>
          <a:sy n="70" d="100"/>
        </p:scale>
        <p:origin x="-1266" y="-90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12684"/>
    </p:cViewPr>
  </p:sorter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59" Type="http://schemas.openxmlformats.org/officeDocument/2006/relationships/slide" Target="slides/slide158.xml"/><Relationship Id="rId170" Type="http://schemas.openxmlformats.org/officeDocument/2006/relationships/slide" Target="slides/slide169.xml"/><Relationship Id="rId191" Type="http://schemas.openxmlformats.org/officeDocument/2006/relationships/slide" Target="slides/slide190.xml"/><Relationship Id="rId205" Type="http://schemas.openxmlformats.org/officeDocument/2006/relationships/slide" Target="slides/slide204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165" Type="http://schemas.openxmlformats.org/officeDocument/2006/relationships/slide" Target="slides/slide164.xml"/><Relationship Id="rId181" Type="http://schemas.openxmlformats.org/officeDocument/2006/relationships/slide" Target="slides/slide180.xml"/><Relationship Id="rId186" Type="http://schemas.openxmlformats.org/officeDocument/2006/relationships/slide" Target="slides/slide185.xml"/><Relationship Id="rId216" Type="http://schemas.openxmlformats.org/officeDocument/2006/relationships/presProps" Target="presProps.xml"/><Relationship Id="rId211" Type="http://schemas.openxmlformats.org/officeDocument/2006/relationships/slide" Target="slides/slide210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34" Type="http://schemas.openxmlformats.org/officeDocument/2006/relationships/slide" Target="slides/slide133.xml"/><Relationship Id="rId139" Type="http://schemas.openxmlformats.org/officeDocument/2006/relationships/slide" Target="slides/slide13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55" Type="http://schemas.openxmlformats.org/officeDocument/2006/relationships/slide" Target="slides/slide154.xml"/><Relationship Id="rId171" Type="http://schemas.openxmlformats.org/officeDocument/2006/relationships/slide" Target="slides/slide170.xml"/><Relationship Id="rId176" Type="http://schemas.openxmlformats.org/officeDocument/2006/relationships/slide" Target="slides/slide175.xml"/><Relationship Id="rId192" Type="http://schemas.openxmlformats.org/officeDocument/2006/relationships/slide" Target="slides/slide191.xml"/><Relationship Id="rId197" Type="http://schemas.openxmlformats.org/officeDocument/2006/relationships/slide" Target="slides/slide196.xml"/><Relationship Id="rId206" Type="http://schemas.openxmlformats.org/officeDocument/2006/relationships/slide" Target="slides/slide205.xml"/><Relationship Id="rId201" Type="http://schemas.openxmlformats.org/officeDocument/2006/relationships/slide" Target="slides/slide200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45" Type="http://schemas.openxmlformats.org/officeDocument/2006/relationships/slide" Target="slides/slide144.xml"/><Relationship Id="rId161" Type="http://schemas.openxmlformats.org/officeDocument/2006/relationships/slide" Target="slides/slide160.xml"/><Relationship Id="rId166" Type="http://schemas.openxmlformats.org/officeDocument/2006/relationships/slide" Target="slides/slide165.xml"/><Relationship Id="rId182" Type="http://schemas.openxmlformats.org/officeDocument/2006/relationships/slide" Target="slides/slide181.xml"/><Relationship Id="rId187" Type="http://schemas.openxmlformats.org/officeDocument/2006/relationships/slide" Target="slides/slide186.xml"/><Relationship Id="rId217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12" Type="http://schemas.openxmlformats.org/officeDocument/2006/relationships/slide" Target="slides/slide211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51" Type="http://schemas.openxmlformats.org/officeDocument/2006/relationships/slide" Target="slides/slide150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98" Type="http://schemas.openxmlformats.org/officeDocument/2006/relationships/slide" Target="slides/slide197.xml"/><Relationship Id="rId172" Type="http://schemas.openxmlformats.org/officeDocument/2006/relationships/slide" Target="slides/slide171.xml"/><Relationship Id="rId193" Type="http://schemas.openxmlformats.org/officeDocument/2006/relationships/slide" Target="slides/slide192.xml"/><Relationship Id="rId202" Type="http://schemas.openxmlformats.org/officeDocument/2006/relationships/slide" Target="slides/slide201.xml"/><Relationship Id="rId207" Type="http://schemas.openxmlformats.org/officeDocument/2006/relationships/slide" Target="slides/slide206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slide" Target="slides/slide187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162" Type="http://schemas.openxmlformats.org/officeDocument/2006/relationships/slide" Target="slides/slide161.xml"/><Relationship Id="rId183" Type="http://schemas.openxmlformats.org/officeDocument/2006/relationships/slide" Target="slides/slide182.xml"/><Relationship Id="rId213" Type="http://schemas.openxmlformats.org/officeDocument/2006/relationships/slide" Target="slides/slide212.xml"/><Relationship Id="rId218" Type="http://schemas.openxmlformats.org/officeDocument/2006/relationships/theme" Target="theme/theme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4" Type="http://schemas.openxmlformats.org/officeDocument/2006/relationships/slide" Target="slides/slide193.xml"/><Relationship Id="rId199" Type="http://schemas.openxmlformats.org/officeDocument/2006/relationships/slide" Target="slides/slide198.xml"/><Relationship Id="rId203" Type="http://schemas.openxmlformats.org/officeDocument/2006/relationships/slide" Target="slides/slide202.xml"/><Relationship Id="rId208" Type="http://schemas.openxmlformats.org/officeDocument/2006/relationships/slide" Target="slides/slide207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189" Type="http://schemas.openxmlformats.org/officeDocument/2006/relationships/slide" Target="slides/slide188.xml"/><Relationship Id="rId219" Type="http://schemas.openxmlformats.org/officeDocument/2006/relationships/tableStyles" Target="tableStyles.xml"/><Relationship Id="rId3" Type="http://schemas.openxmlformats.org/officeDocument/2006/relationships/slide" Target="slides/slide2.xml"/><Relationship Id="rId214" Type="http://schemas.openxmlformats.org/officeDocument/2006/relationships/slide" Target="slides/slide213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79" Type="http://schemas.openxmlformats.org/officeDocument/2006/relationships/slide" Target="slides/slide178.xml"/><Relationship Id="rId195" Type="http://schemas.openxmlformats.org/officeDocument/2006/relationships/slide" Target="slides/slide194.xml"/><Relationship Id="rId209" Type="http://schemas.openxmlformats.org/officeDocument/2006/relationships/slide" Target="slides/slide208.xml"/><Relationship Id="rId190" Type="http://schemas.openxmlformats.org/officeDocument/2006/relationships/slide" Target="slides/slide189.xml"/><Relationship Id="rId204" Type="http://schemas.openxmlformats.org/officeDocument/2006/relationships/slide" Target="slides/slide203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64" Type="http://schemas.openxmlformats.org/officeDocument/2006/relationships/slide" Target="slides/slide163.xml"/><Relationship Id="rId169" Type="http://schemas.openxmlformats.org/officeDocument/2006/relationships/slide" Target="slides/slide168.xml"/><Relationship Id="rId185" Type="http://schemas.openxmlformats.org/officeDocument/2006/relationships/slide" Target="slides/slide184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80" Type="http://schemas.openxmlformats.org/officeDocument/2006/relationships/slide" Target="slides/slide179.xml"/><Relationship Id="rId210" Type="http://schemas.openxmlformats.org/officeDocument/2006/relationships/slide" Target="slides/slide209.xml"/><Relationship Id="rId215" Type="http://schemas.openxmlformats.org/officeDocument/2006/relationships/notesMaster" Target="notesMasters/notesMaster1.xml"/><Relationship Id="rId26" Type="http://schemas.openxmlformats.org/officeDocument/2006/relationships/slide" Target="slides/slide25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slide" Target="slides/slide174.xml"/><Relationship Id="rId196" Type="http://schemas.openxmlformats.org/officeDocument/2006/relationships/slide" Target="slides/slide195.xml"/><Relationship Id="rId200" Type="http://schemas.openxmlformats.org/officeDocument/2006/relationships/slide" Target="slides/slide199.xml"/><Relationship Id="rId16" Type="http://schemas.openxmlformats.org/officeDocument/2006/relationships/slide" Target="slides/slide15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e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9.emf"/></Relationships>
</file>

<file path=ppt/drawings/_rels/vmlDrawing4.vml.rels><?xml version="1.0" encoding="UTF-8" standalone="yes"?>
<Relationships xmlns="http://schemas.openxmlformats.org/package/2006/relationships"><Relationship Id="rId2" Type="http://schemas.openxmlformats.org/officeDocument/2006/relationships/image" Target="../media/image11.emf"/><Relationship Id="rId1" Type="http://schemas.openxmlformats.org/officeDocument/2006/relationships/image" Target="../media/image10.emf"/></Relationships>
</file>

<file path=ppt/drawings/_rels/vmlDrawing5.vml.rels><?xml version="1.0" encoding="UTF-8" standalone="yes"?>
<Relationships xmlns="http://schemas.openxmlformats.org/package/2006/relationships"><Relationship Id="rId2" Type="http://schemas.openxmlformats.org/officeDocument/2006/relationships/image" Target="../media/image13.emf"/><Relationship Id="rId1" Type="http://schemas.openxmlformats.org/officeDocument/2006/relationships/image" Target="../media/image12.emf"/></Relationships>
</file>

<file path=ppt/drawings/_rels/vmlDrawing6.vml.rels><?xml version="1.0" encoding="UTF-8" standalone="yes"?>
<Relationships xmlns="http://schemas.openxmlformats.org/package/2006/relationships"><Relationship Id="rId3" Type="http://schemas.openxmlformats.org/officeDocument/2006/relationships/image" Target="../media/image27.emf"/><Relationship Id="rId2" Type="http://schemas.openxmlformats.org/officeDocument/2006/relationships/image" Target="../media/image26.emf"/><Relationship Id="rId1" Type="http://schemas.openxmlformats.org/officeDocument/2006/relationships/image" Target="../media/image25.e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4886A0D-3490-4E9D-8FD8-7E4D12067312}" type="datetimeFigureOut">
              <a:rPr lang="ru-RU" smtClean="0"/>
              <a:pPr/>
              <a:t>30.03.2014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398E2D1-A121-495B-892D-8C1A5E2AA7B9}" type="slidenum">
              <a:rPr lang="ru-RU" smtClean="0"/>
              <a:pPr/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98E2D1-A121-495B-892D-8C1A5E2AA7B9}" type="slidenum">
              <a:rPr lang="ru-RU" smtClean="0"/>
              <a:pPr/>
              <a:t>200</a:t>
            </a:fld>
            <a:endParaRPr lang="ru-RU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2E8910-51C8-4AA5-9299-5D9B9436B855}" type="datetimeFigureOut">
              <a:rPr lang="ru-RU" smtClean="0"/>
              <a:pPr/>
              <a:t>30.03.2014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8E225F-3A92-4BE6-9918-9800330DC0DF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2E8910-51C8-4AA5-9299-5D9B9436B855}" type="datetimeFigureOut">
              <a:rPr lang="ru-RU" smtClean="0"/>
              <a:pPr/>
              <a:t>30.03.2014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8E225F-3A92-4BE6-9918-9800330DC0DF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2E8910-51C8-4AA5-9299-5D9B9436B855}" type="datetimeFigureOut">
              <a:rPr lang="ru-RU" smtClean="0"/>
              <a:pPr/>
              <a:t>30.03.2014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8E225F-3A92-4BE6-9918-9800330DC0DF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2E8910-51C8-4AA5-9299-5D9B9436B855}" type="datetimeFigureOut">
              <a:rPr lang="ru-RU" smtClean="0"/>
              <a:pPr/>
              <a:t>30.03.2014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8E225F-3A92-4BE6-9918-9800330DC0DF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2E8910-51C8-4AA5-9299-5D9B9436B855}" type="datetimeFigureOut">
              <a:rPr lang="ru-RU" smtClean="0"/>
              <a:pPr/>
              <a:t>30.03.2014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8E225F-3A92-4BE6-9918-9800330DC0DF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2E8910-51C8-4AA5-9299-5D9B9436B855}" type="datetimeFigureOut">
              <a:rPr lang="ru-RU" smtClean="0"/>
              <a:pPr/>
              <a:t>30.03.2014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8E225F-3A92-4BE6-9918-9800330DC0DF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2E8910-51C8-4AA5-9299-5D9B9436B855}" type="datetimeFigureOut">
              <a:rPr lang="ru-RU" smtClean="0"/>
              <a:pPr/>
              <a:t>30.03.2014</a:t>
            </a:fld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8E225F-3A92-4BE6-9918-9800330DC0DF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2E8910-51C8-4AA5-9299-5D9B9436B855}" type="datetimeFigureOut">
              <a:rPr lang="ru-RU" smtClean="0"/>
              <a:pPr/>
              <a:t>30.03.2014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8E225F-3A92-4BE6-9918-9800330DC0DF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2E8910-51C8-4AA5-9299-5D9B9436B855}" type="datetimeFigureOut">
              <a:rPr lang="ru-RU" smtClean="0"/>
              <a:pPr/>
              <a:t>30.03.2014</a:t>
            </a:fld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8E225F-3A92-4BE6-9918-9800330DC0DF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2E8910-51C8-4AA5-9299-5D9B9436B855}" type="datetimeFigureOut">
              <a:rPr lang="ru-RU" smtClean="0"/>
              <a:pPr/>
              <a:t>30.03.2014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8E225F-3A92-4BE6-9918-9800330DC0DF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2E8910-51C8-4AA5-9299-5D9B9436B855}" type="datetimeFigureOut">
              <a:rPr lang="ru-RU" smtClean="0"/>
              <a:pPr/>
              <a:t>30.03.2014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8E225F-3A92-4BE6-9918-9800330DC0DF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02E8910-51C8-4AA5-9299-5D9B9436B855}" type="datetimeFigureOut">
              <a:rPr lang="ru-RU" smtClean="0"/>
              <a:pPr/>
              <a:t>30.03.2014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08E225F-3A92-4BE6-9918-9800330DC0DF}" type="slidenum">
              <a:rPr lang="ru-RU" smtClean="0"/>
              <a:pPr/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.v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4.vml"/><Relationship Id="rId4" Type="http://schemas.openxmlformats.org/officeDocument/2006/relationships/oleObject" Target="../embeddings/oleObject5.bin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5.vml"/><Relationship Id="rId4" Type="http://schemas.openxmlformats.org/officeDocument/2006/relationships/oleObject" Target="../embeddings/oleObject7.bin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emf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1.png"/><Relationship Id="rId4" Type="http://schemas.openxmlformats.org/officeDocument/2006/relationships/image" Target="../media/image14.png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8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6.vml"/><Relationship Id="rId5" Type="http://schemas.openxmlformats.org/officeDocument/2006/relationships/oleObject" Target="../embeddings/oleObject10.bin"/><Relationship Id="rId4" Type="http://schemas.openxmlformats.org/officeDocument/2006/relationships/oleObject" Target="../embeddings/oleObject9.bin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emf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7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2.emf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5.png"/><Relationship Id="rId4" Type="http://schemas.openxmlformats.org/officeDocument/2006/relationships/image" Target="../media/image34.png"/></Relationships>
</file>

<file path=ppt/slides/_rels/slide1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emf"/><Relationship Id="rId1" Type="http://schemas.openxmlformats.org/officeDocument/2006/relationships/slideLayout" Target="../slideLayouts/slideLayout7.xml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38.emf"/><Relationship Id="rId1" Type="http://schemas.openxmlformats.org/officeDocument/2006/relationships/slideLayout" Target="../slideLayouts/slideLayout7.xml"/></Relationships>
</file>

<file path=ppt/slides/_rels/slide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emf"/><Relationship Id="rId1" Type="http://schemas.openxmlformats.org/officeDocument/2006/relationships/slideLayout" Target="../slideLayouts/slideLayout7.xml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emf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png"/><Relationship Id="rId3" Type="http://schemas.openxmlformats.org/officeDocument/2006/relationships/image" Target="../media/image40.png"/><Relationship Id="rId7" Type="http://schemas.openxmlformats.org/officeDocument/2006/relationships/image" Target="../media/image43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2.png"/><Relationship Id="rId5" Type="http://schemas.openxmlformats.org/officeDocument/2006/relationships/image" Target="../media/image41.png"/><Relationship Id="rId4" Type="http://schemas.openxmlformats.org/officeDocument/2006/relationships/image" Target="../media/image29.emf"/><Relationship Id="rId9" Type="http://schemas.openxmlformats.org/officeDocument/2006/relationships/image" Target="../media/image45.png"/></Relationships>
</file>

<file path=ppt/slides/_rels/slide1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7.xml"/></Relationships>
</file>

<file path=ppt/slides/_rels/slide1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png"/><Relationship Id="rId3" Type="http://schemas.openxmlformats.org/officeDocument/2006/relationships/image" Target="../media/image48.png"/><Relationship Id="rId7" Type="http://schemas.openxmlformats.org/officeDocument/2006/relationships/image" Target="../media/image5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1.png"/><Relationship Id="rId5" Type="http://schemas.openxmlformats.org/officeDocument/2006/relationships/image" Target="../media/image50.png"/><Relationship Id="rId4" Type="http://schemas.openxmlformats.org/officeDocument/2006/relationships/image" Target="../media/image49.png"/><Relationship Id="rId9" Type="http://schemas.openxmlformats.org/officeDocument/2006/relationships/image" Target="../media/image54.png"/></Relationships>
</file>

<file path=ppt/slides/_rels/slide2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8.png"/><Relationship Id="rId4" Type="http://schemas.openxmlformats.org/officeDocument/2006/relationships/image" Target="../media/image57.png"/></Relationships>
</file>

<file path=ppt/slides/_rels/slide2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62.png"/><Relationship Id="rId4" Type="http://schemas.openxmlformats.org/officeDocument/2006/relationships/image" Target="../media/image61.png"/></Relationships>
</file>

<file path=ppt/slides/_rels/slide2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7.xml"/></Relationships>
</file>

<file path=ppt/slides/_rels/slide2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/Relationships>
</file>

<file path=ppt/slides/_rels/slide2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65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7.png"/></Relationships>
</file>

<file path=ppt/slides/_rels/slide2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Заголовок 5"/>
          <p:cNvSpPr txBox="1">
            <a:spLocks/>
          </p:cNvSpPr>
          <p:nvPr/>
        </p:nvSpPr>
        <p:spPr>
          <a:xfrm>
            <a:off x="539552" y="1916832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2500" lnSpcReduction="20000"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4400" b="1" i="0" u="none" strike="noStrike" kern="1200" cap="none" spc="0" normalizeH="0" baseline="0" noProof="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uLnTx/>
                <a:uFillTx/>
                <a:latin typeface="+mj-lt"/>
                <a:ea typeface="+mj-ea"/>
                <a:cs typeface="+mj-cs"/>
              </a:rPr>
              <a:t>ПРАВИЛА ОФОРМЛЕНИЯ ПРЕЗЕНТАЦИИ</a:t>
            </a:r>
            <a:endParaRPr kumimoji="0" lang="ru-RU" sz="4400" b="1" i="0" u="none" strike="noStrike" kern="1200" cap="none" spc="0" normalizeH="0" baseline="0" noProof="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4788024" y="3573016"/>
            <a:ext cx="3174139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dirty="0" smtClean="0"/>
              <a:t>МАМЕДОВА Л.Б.</a:t>
            </a:r>
          </a:p>
          <a:p>
            <a:r>
              <a:rPr lang="ru-RU" dirty="0" smtClean="0"/>
              <a:t>МБОУ ЛИЦЕЙ «МОК №2»</a:t>
            </a:r>
          </a:p>
          <a:p>
            <a:r>
              <a:rPr lang="en-US" dirty="0" smtClean="0"/>
              <a:t>mamedova.liudmila@yandex.ru</a:t>
            </a:r>
            <a:endParaRPr lang="ru-RU" dirty="0"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r>
              <a:rPr lang="ru-RU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ЦВЕТА,  СОЗДАЮЩИЕ  </a:t>
            </a:r>
            <a:r>
              <a:rPr lang="en-US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I  </a:t>
            </a:r>
            <a:r>
              <a:rPr lang="ru-RU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ПЛАН</a:t>
            </a:r>
            <a:endParaRPr lang="ru-RU" b="1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2143108" y="4000504"/>
            <a:ext cx="5029200" cy="711200"/>
            <a:chOff x="1344" y="1680"/>
            <a:chExt cx="2928" cy="448"/>
          </a:xfrm>
          <a:solidFill>
            <a:schemeClr val="accent2">
              <a:lumMod val="50000"/>
            </a:schemeClr>
          </a:solidFill>
        </p:grpSpPr>
        <p:sp>
          <p:nvSpPr>
            <p:cNvPr id="20" name="Freeform 3"/>
            <p:cNvSpPr>
              <a:spLocks/>
            </p:cNvSpPr>
            <p:nvPr/>
          </p:nvSpPr>
          <p:spPr bwMode="gray">
            <a:xfrm>
              <a:off x="1440" y="1938"/>
              <a:ext cx="2736" cy="190"/>
            </a:xfrm>
            <a:custGeom>
              <a:avLst/>
              <a:gdLst/>
              <a:ahLst/>
              <a:cxnLst>
                <a:cxn ang="0">
                  <a:pos x="1120" y="252"/>
                </a:cxn>
                <a:cxn ang="0">
                  <a:pos x="1116" y="250"/>
                </a:cxn>
                <a:cxn ang="0">
                  <a:pos x="1100" y="246"/>
                </a:cxn>
                <a:cxn ang="0">
                  <a:pos x="1074" y="240"/>
                </a:cxn>
                <a:cxn ang="0">
                  <a:pos x="1038" y="232"/>
                </a:cxn>
                <a:cxn ang="0">
                  <a:pos x="992" y="222"/>
                </a:cxn>
                <a:cxn ang="0">
                  <a:pos x="938" y="212"/>
                </a:cxn>
                <a:cxn ang="0">
                  <a:pos x="876" y="204"/>
                </a:cxn>
                <a:cxn ang="0">
                  <a:pos x="806" y="196"/>
                </a:cxn>
                <a:cxn ang="0">
                  <a:pos x="730" y="190"/>
                </a:cxn>
                <a:cxn ang="0">
                  <a:pos x="646" y="184"/>
                </a:cxn>
                <a:cxn ang="0">
                  <a:pos x="556" y="184"/>
                </a:cxn>
                <a:cxn ang="0">
                  <a:pos x="466" y="184"/>
                </a:cxn>
                <a:cxn ang="0">
                  <a:pos x="384" y="190"/>
                </a:cxn>
                <a:cxn ang="0">
                  <a:pos x="308" y="196"/>
                </a:cxn>
                <a:cxn ang="0">
                  <a:pos x="238" y="204"/>
                </a:cxn>
                <a:cxn ang="0">
                  <a:pos x="178" y="212"/>
                </a:cxn>
                <a:cxn ang="0">
                  <a:pos x="126" y="222"/>
                </a:cxn>
                <a:cxn ang="0">
                  <a:pos x="82" y="232"/>
                </a:cxn>
                <a:cxn ang="0">
                  <a:pos x="46" y="240"/>
                </a:cxn>
                <a:cxn ang="0">
                  <a:pos x="20" y="246"/>
                </a:cxn>
                <a:cxn ang="0">
                  <a:pos x="6" y="250"/>
                </a:cxn>
                <a:cxn ang="0">
                  <a:pos x="0" y="252"/>
                </a:cxn>
                <a:cxn ang="0">
                  <a:pos x="0" y="62"/>
                </a:cxn>
                <a:cxn ang="0">
                  <a:pos x="560" y="0"/>
                </a:cxn>
                <a:cxn ang="0">
                  <a:pos x="1120" y="62"/>
                </a:cxn>
                <a:cxn ang="0">
                  <a:pos x="1120" y="252"/>
                </a:cxn>
                <a:cxn ang="0">
                  <a:pos x="1120" y="252"/>
                </a:cxn>
              </a:cxnLst>
              <a:rect l="0" t="0" r="r" b="b"/>
              <a:pathLst>
                <a:path w="1120" h="252">
                  <a:moveTo>
                    <a:pt x="1120" y="252"/>
                  </a:moveTo>
                  <a:lnTo>
                    <a:pt x="1116" y="250"/>
                  </a:lnTo>
                  <a:lnTo>
                    <a:pt x="1100" y="246"/>
                  </a:lnTo>
                  <a:lnTo>
                    <a:pt x="1074" y="240"/>
                  </a:lnTo>
                  <a:lnTo>
                    <a:pt x="1038" y="232"/>
                  </a:lnTo>
                  <a:lnTo>
                    <a:pt x="992" y="222"/>
                  </a:lnTo>
                  <a:lnTo>
                    <a:pt x="938" y="212"/>
                  </a:lnTo>
                  <a:lnTo>
                    <a:pt x="876" y="204"/>
                  </a:lnTo>
                  <a:lnTo>
                    <a:pt x="806" y="196"/>
                  </a:lnTo>
                  <a:lnTo>
                    <a:pt x="730" y="190"/>
                  </a:lnTo>
                  <a:lnTo>
                    <a:pt x="646" y="184"/>
                  </a:lnTo>
                  <a:lnTo>
                    <a:pt x="556" y="184"/>
                  </a:lnTo>
                  <a:lnTo>
                    <a:pt x="466" y="184"/>
                  </a:lnTo>
                  <a:lnTo>
                    <a:pt x="384" y="190"/>
                  </a:lnTo>
                  <a:lnTo>
                    <a:pt x="308" y="196"/>
                  </a:lnTo>
                  <a:lnTo>
                    <a:pt x="238" y="204"/>
                  </a:lnTo>
                  <a:lnTo>
                    <a:pt x="178" y="212"/>
                  </a:lnTo>
                  <a:lnTo>
                    <a:pt x="126" y="222"/>
                  </a:lnTo>
                  <a:lnTo>
                    <a:pt x="82" y="232"/>
                  </a:lnTo>
                  <a:lnTo>
                    <a:pt x="46" y="240"/>
                  </a:lnTo>
                  <a:lnTo>
                    <a:pt x="20" y="246"/>
                  </a:lnTo>
                  <a:lnTo>
                    <a:pt x="6" y="250"/>
                  </a:lnTo>
                  <a:lnTo>
                    <a:pt x="0" y="252"/>
                  </a:lnTo>
                  <a:lnTo>
                    <a:pt x="0" y="62"/>
                  </a:lnTo>
                  <a:lnTo>
                    <a:pt x="560" y="0"/>
                  </a:lnTo>
                  <a:lnTo>
                    <a:pt x="1120" y="62"/>
                  </a:lnTo>
                  <a:lnTo>
                    <a:pt x="1120" y="252"/>
                  </a:lnTo>
                  <a:lnTo>
                    <a:pt x="1120" y="252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 dirty="0"/>
            </a:p>
          </p:txBody>
        </p:sp>
        <p:sp>
          <p:nvSpPr>
            <p:cNvPr id="21" name="Rectangle 4"/>
            <p:cNvSpPr>
              <a:spLocks noChangeArrowheads="1"/>
            </p:cNvSpPr>
            <p:nvPr/>
          </p:nvSpPr>
          <p:spPr bwMode="gray">
            <a:xfrm>
              <a:off x="1344" y="1680"/>
              <a:ext cx="2928" cy="393"/>
            </a:xfrm>
            <a:prstGeom prst="rect">
              <a:avLst/>
            </a:prstGeom>
            <a:grp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</p:grpSp>
      <p:grpSp>
        <p:nvGrpSpPr>
          <p:cNvPr id="4" name="Group 6"/>
          <p:cNvGrpSpPr>
            <a:grpSpLocks/>
          </p:cNvGrpSpPr>
          <p:nvPr/>
        </p:nvGrpSpPr>
        <p:grpSpPr bwMode="auto">
          <a:xfrm>
            <a:off x="2143108" y="3136904"/>
            <a:ext cx="5029200" cy="711200"/>
            <a:chOff x="1344" y="1680"/>
            <a:chExt cx="2928" cy="448"/>
          </a:xfrm>
          <a:solidFill>
            <a:srgbClr val="FFC000"/>
          </a:solidFill>
        </p:grpSpPr>
        <p:sp>
          <p:nvSpPr>
            <p:cNvPr id="24" name="Freeform 7"/>
            <p:cNvSpPr>
              <a:spLocks/>
            </p:cNvSpPr>
            <p:nvPr/>
          </p:nvSpPr>
          <p:spPr bwMode="gray">
            <a:xfrm>
              <a:off x="1440" y="1938"/>
              <a:ext cx="2736" cy="190"/>
            </a:xfrm>
            <a:custGeom>
              <a:avLst/>
              <a:gdLst/>
              <a:ahLst/>
              <a:cxnLst>
                <a:cxn ang="0">
                  <a:pos x="1120" y="252"/>
                </a:cxn>
                <a:cxn ang="0">
                  <a:pos x="1116" y="250"/>
                </a:cxn>
                <a:cxn ang="0">
                  <a:pos x="1100" y="246"/>
                </a:cxn>
                <a:cxn ang="0">
                  <a:pos x="1074" y="240"/>
                </a:cxn>
                <a:cxn ang="0">
                  <a:pos x="1038" y="232"/>
                </a:cxn>
                <a:cxn ang="0">
                  <a:pos x="992" y="222"/>
                </a:cxn>
                <a:cxn ang="0">
                  <a:pos x="938" y="212"/>
                </a:cxn>
                <a:cxn ang="0">
                  <a:pos x="876" y="204"/>
                </a:cxn>
                <a:cxn ang="0">
                  <a:pos x="806" y="196"/>
                </a:cxn>
                <a:cxn ang="0">
                  <a:pos x="730" y="190"/>
                </a:cxn>
                <a:cxn ang="0">
                  <a:pos x="646" y="184"/>
                </a:cxn>
                <a:cxn ang="0">
                  <a:pos x="556" y="184"/>
                </a:cxn>
                <a:cxn ang="0">
                  <a:pos x="466" y="184"/>
                </a:cxn>
                <a:cxn ang="0">
                  <a:pos x="384" y="190"/>
                </a:cxn>
                <a:cxn ang="0">
                  <a:pos x="308" y="196"/>
                </a:cxn>
                <a:cxn ang="0">
                  <a:pos x="238" y="204"/>
                </a:cxn>
                <a:cxn ang="0">
                  <a:pos x="178" y="212"/>
                </a:cxn>
                <a:cxn ang="0">
                  <a:pos x="126" y="222"/>
                </a:cxn>
                <a:cxn ang="0">
                  <a:pos x="82" y="232"/>
                </a:cxn>
                <a:cxn ang="0">
                  <a:pos x="46" y="240"/>
                </a:cxn>
                <a:cxn ang="0">
                  <a:pos x="20" y="246"/>
                </a:cxn>
                <a:cxn ang="0">
                  <a:pos x="6" y="250"/>
                </a:cxn>
                <a:cxn ang="0">
                  <a:pos x="0" y="252"/>
                </a:cxn>
                <a:cxn ang="0">
                  <a:pos x="0" y="62"/>
                </a:cxn>
                <a:cxn ang="0">
                  <a:pos x="560" y="0"/>
                </a:cxn>
                <a:cxn ang="0">
                  <a:pos x="1120" y="62"/>
                </a:cxn>
                <a:cxn ang="0">
                  <a:pos x="1120" y="252"/>
                </a:cxn>
                <a:cxn ang="0">
                  <a:pos x="1120" y="252"/>
                </a:cxn>
              </a:cxnLst>
              <a:rect l="0" t="0" r="r" b="b"/>
              <a:pathLst>
                <a:path w="1120" h="252">
                  <a:moveTo>
                    <a:pt x="1120" y="252"/>
                  </a:moveTo>
                  <a:lnTo>
                    <a:pt x="1116" y="250"/>
                  </a:lnTo>
                  <a:lnTo>
                    <a:pt x="1100" y="246"/>
                  </a:lnTo>
                  <a:lnTo>
                    <a:pt x="1074" y="240"/>
                  </a:lnTo>
                  <a:lnTo>
                    <a:pt x="1038" y="232"/>
                  </a:lnTo>
                  <a:lnTo>
                    <a:pt x="992" y="222"/>
                  </a:lnTo>
                  <a:lnTo>
                    <a:pt x="938" y="212"/>
                  </a:lnTo>
                  <a:lnTo>
                    <a:pt x="876" y="204"/>
                  </a:lnTo>
                  <a:lnTo>
                    <a:pt x="806" y="196"/>
                  </a:lnTo>
                  <a:lnTo>
                    <a:pt x="730" y="190"/>
                  </a:lnTo>
                  <a:lnTo>
                    <a:pt x="646" y="184"/>
                  </a:lnTo>
                  <a:lnTo>
                    <a:pt x="556" y="184"/>
                  </a:lnTo>
                  <a:lnTo>
                    <a:pt x="466" y="184"/>
                  </a:lnTo>
                  <a:lnTo>
                    <a:pt x="384" y="190"/>
                  </a:lnTo>
                  <a:lnTo>
                    <a:pt x="308" y="196"/>
                  </a:lnTo>
                  <a:lnTo>
                    <a:pt x="238" y="204"/>
                  </a:lnTo>
                  <a:lnTo>
                    <a:pt x="178" y="212"/>
                  </a:lnTo>
                  <a:lnTo>
                    <a:pt x="126" y="222"/>
                  </a:lnTo>
                  <a:lnTo>
                    <a:pt x="82" y="232"/>
                  </a:lnTo>
                  <a:lnTo>
                    <a:pt x="46" y="240"/>
                  </a:lnTo>
                  <a:lnTo>
                    <a:pt x="20" y="246"/>
                  </a:lnTo>
                  <a:lnTo>
                    <a:pt x="6" y="250"/>
                  </a:lnTo>
                  <a:lnTo>
                    <a:pt x="0" y="252"/>
                  </a:lnTo>
                  <a:lnTo>
                    <a:pt x="0" y="62"/>
                  </a:lnTo>
                  <a:lnTo>
                    <a:pt x="560" y="0"/>
                  </a:lnTo>
                  <a:lnTo>
                    <a:pt x="1120" y="62"/>
                  </a:lnTo>
                  <a:lnTo>
                    <a:pt x="1120" y="252"/>
                  </a:lnTo>
                  <a:lnTo>
                    <a:pt x="1120" y="252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 dirty="0"/>
            </a:p>
          </p:txBody>
        </p:sp>
        <p:sp>
          <p:nvSpPr>
            <p:cNvPr id="25" name="Rectangle 8"/>
            <p:cNvSpPr>
              <a:spLocks noChangeArrowheads="1"/>
            </p:cNvSpPr>
            <p:nvPr/>
          </p:nvSpPr>
          <p:spPr bwMode="gray">
            <a:xfrm>
              <a:off x="1344" y="1680"/>
              <a:ext cx="2928" cy="393"/>
            </a:xfrm>
            <a:prstGeom prst="rect">
              <a:avLst/>
            </a:prstGeom>
            <a:grp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</p:grpSp>
      <p:grpSp>
        <p:nvGrpSpPr>
          <p:cNvPr id="5" name="Group 10"/>
          <p:cNvGrpSpPr>
            <a:grpSpLocks/>
          </p:cNvGrpSpPr>
          <p:nvPr/>
        </p:nvGrpSpPr>
        <p:grpSpPr bwMode="auto">
          <a:xfrm>
            <a:off x="2143108" y="2146304"/>
            <a:ext cx="5029200" cy="711200"/>
            <a:chOff x="1344" y="1680"/>
            <a:chExt cx="2928" cy="448"/>
          </a:xfrm>
          <a:solidFill>
            <a:srgbClr val="FFFF00"/>
          </a:solidFill>
        </p:grpSpPr>
        <p:sp>
          <p:nvSpPr>
            <p:cNvPr id="28" name="Freeform 11"/>
            <p:cNvSpPr>
              <a:spLocks/>
            </p:cNvSpPr>
            <p:nvPr/>
          </p:nvSpPr>
          <p:spPr bwMode="gray">
            <a:xfrm>
              <a:off x="1440" y="1938"/>
              <a:ext cx="2736" cy="190"/>
            </a:xfrm>
            <a:custGeom>
              <a:avLst/>
              <a:gdLst/>
              <a:ahLst/>
              <a:cxnLst>
                <a:cxn ang="0">
                  <a:pos x="1120" y="252"/>
                </a:cxn>
                <a:cxn ang="0">
                  <a:pos x="1116" y="250"/>
                </a:cxn>
                <a:cxn ang="0">
                  <a:pos x="1100" y="246"/>
                </a:cxn>
                <a:cxn ang="0">
                  <a:pos x="1074" y="240"/>
                </a:cxn>
                <a:cxn ang="0">
                  <a:pos x="1038" y="232"/>
                </a:cxn>
                <a:cxn ang="0">
                  <a:pos x="992" y="222"/>
                </a:cxn>
                <a:cxn ang="0">
                  <a:pos x="938" y="212"/>
                </a:cxn>
                <a:cxn ang="0">
                  <a:pos x="876" y="204"/>
                </a:cxn>
                <a:cxn ang="0">
                  <a:pos x="806" y="196"/>
                </a:cxn>
                <a:cxn ang="0">
                  <a:pos x="730" y="190"/>
                </a:cxn>
                <a:cxn ang="0">
                  <a:pos x="646" y="184"/>
                </a:cxn>
                <a:cxn ang="0">
                  <a:pos x="556" y="184"/>
                </a:cxn>
                <a:cxn ang="0">
                  <a:pos x="466" y="184"/>
                </a:cxn>
                <a:cxn ang="0">
                  <a:pos x="384" y="190"/>
                </a:cxn>
                <a:cxn ang="0">
                  <a:pos x="308" y="196"/>
                </a:cxn>
                <a:cxn ang="0">
                  <a:pos x="238" y="204"/>
                </a:cxn>
                <a:cxn ang="0">
                  <a:pos x="178" y="212"/>
                </a:cxn>
                <a:cxn ang="0">
                  <a:pos x="126" y="222"/>
                </a:cxn>
                <a:cxn ang="0">
                  <a:pos x="82" y="232"/>
                </a:cxn>
                <a:cxn ang="0">
                  <a:pos x="46" y="240"/>
                </a:cxn>
                <a:cxn ang="0">
                  <a:pos x="20" y="246"/>
                </a:cxn>
                <a:cxn ang="0">
                  <a:pos x="6" y="250"/>
                </a:cxn>
                <a:cxn ang="0">
                  <a:pos x="0" y="252"/>
                </a:cxn>
                <a:cxn ang="0">
                  <a:pos x="0" y="62"/>
                </a:cxn>
                <a:cxn ang="0">
                  <a:pos x="560" y="0"/>
                </a:cxn>
                <a:cxn ang="0">
                  <a:pos x="1120" y="62"/>
                </a:cxn>
                <a:cxn ang="0">
                  <a:pos x="1120" y="252"/>
                </a:cxn>
                <a:cxn ang="0">
                  <a:pos x="1120" y="252"/>
                </a:cxn>
              </a:cxnLst>
              <a:rect l="0" t="0" r="r" b="b"/>
              <a:pathLst>
                <a:path w="1120" h="252">
                  <a:moveTo>
                    <a:pt x="1120" y="252"/>
                  </a:moveTo>
                  <a:lnTo>
                    <a:pt x="1116" y="250"/>
                  </a:lnTo>
                  <a:lnTo>
                    <a:pt x="1100" y="246"/>
                  </a:lnTo>
                  <a:lnTo>
                    <a:pt x="1074" y="240"/>
                  </a:lnTo>
                  <a:lnTo>
                    <a:pt x="1038" y="232"/>
                  </a:lnTo>
                  <a:lnTo>
                    <a:pt x="992" y="222"/>
                  </a:lnTo>
                  <a:lnTo>
                    <a:pt x="938" y="212"/>
                  </a:lnTo>
                  <a:lnTo>
                    <a:pt x="876" y="204"/>
                  </a:lnTo>
                  <a:lnTo>
                    <a:pt x="806" y="196"/>
                  </a:lnTo>
                  <a:lnTo>
                    <a:pt x="730" y="190"/>
                  </a:lnTo>
                  <a:lnTo>
                    <a:pt x="646" y="184"/>
                  </a:lnTo>
                  <a:lnTo>
                    <a:pt x="556" y="184"/>
                  </a:lnTo>
                  <a:lnTo>
                    <a:pt x="466" y="184"/>
                  </a:lnTo>
                  <a:lnTo>
                    <a:pt x="384" y="190"/>
                  </a:lnTo>
                  <a:lnTo>
                    <a:pt x="308" y="196"/>
                  </a:lnTo>
                  <a:lnTo>
                    <a:pt x="238" y="204"/>
                  </a:lnTo>
                  <a:lnTo>
                    <a:pt x="178" y="212"/>
                  </a:lnTo>
                  <a:lnTo>
                    <a:pt x="126" y="222"/>
                  </a:lnTo>
                  <a:lnTo>
                    <a:pt x="82" y="232"/>
                  </a:lnTo>
                  <a:lnTo>
                    <a:pt x="46" y="240"/>
                  </a:lnTo>
                  <a:lnTo>
                    <a:pt x="20" y="246"/>
                  </a:lnTo>
                  <a:lnTo>
                    <a:pt x="6" y="250"/>
                  </a:lnTo>
                  <a:lnTo>
                    <a:pt x="0" y="252"/>
                  </a:lnTo>
                  <a:lnTo>
                    <a:pt x="0" y="62"/>
                  </a:lnTo>
                  <a:lnTo>
                    <a:pt x="560" y="0"/>
                  </a:lnTo>
                  <a:lnTo>
                    <a:pt x="1120" y="62"/>
                  </a:lnTo>
                  <a:lnTo>
                    <a:pt x="1120" y="252"/>
                  </a:lnTo>
                  <a:lnTo>
                    <a:pt x="1120" y="252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 dirty="0"/>
            </a:p>
          </p:txBody>
        </p:sp>
        <p:sp>
          <p:nvSpPr>
            <p:cNvPr id="29" name="Rectangle 12"/>
            <p:cNvSpPr>
              <a:spLocks noChangeArrowheads="1"/>
            </p:cNvSpPr>
            <p:nvPr/>
          </p:nvSpPr>
          <p:spPr bwMode="gray">
            <a:xfrm>
              <a:off x="1344" y="1680"/>
              <a:ext cx="2928" cy="393"/>
            </a:xfrm>
            <a:prstGeom prst="rect">
              <a:avLst/>
            </a:prstGeom>
            <a:grp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</p:grpSp>
    </p:spTree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050" name="Object 2"/>
          <p:cNvGraphicFramePr>
            <a:graphicFrameLocks noChangeAspect="1"/>
          </p:cNvGraphicFramePr>
          <p:nvPr/>
        </p:nvGraphicFramePr>
        <p:xfrm>
          <a:off x="1490663" y="1852613"/>
          <a:ext cx="6086475" cy="4067175"/>
        </p:xfrm>
        <a:graphic>
          <a:graphicData uri="http://schemas.openxmlformats.org/presentationml/2006/ole">
            <p:oleObj spid="_x0000_s2050" name="Chart" r:id="rId3" imgW="6086551" imgH="4067251" progId="MSGraph.Chart.8">
              <p:embed followColorScheme="full"/>
            </p:oleObj>
          </a:graphicData>
        </a:graphic>
      </p:graphicFrame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0"/>
          <p:cNvGrpSpPr>
            <a:grpSpLocks/>
          </p:cNvGrpSpPr>
          <p:nvPr/>
        </p:nvGrpSpPr>
        <p:grpSpPr bwMode="auto">
          <a:xfrm>
            <a:off x="1066800" y="1828800"/>
            <a:ext cx="6781800" cy="4006850"/>
            <a:chOff x="240" y="864"/>
            <a:chExt cx="5280" cy="3120"/>
          </a:xfrm>
        </p:grpSpPr>
        <p:sp>
          <p:nvSpPr>
            <p:cNvPr id="3" name="AutoShape 41"/>
            <p:cNvSpPr>
              <a:spLocks noChangeArrowheads="1"/>
            </p:cNvSpPr>
            <p:nvPr/>
          </p:nvSpPr>
          <p:spPr bwMode="gray">
            <a:xfrm>
              <a:off x="240" y="1008"/>
              <a:ext cx="2592" cy="2976"/>
            </a:xfrm>
            <a:prstGeom prst="roundRect">
              <a:avLst>
                <a:gd name="adj" fmla="val 9106"/>
              </a:avLst>
            </a:prstGeom>
            <a:gradFill rotWithShape="1">
              <a:gsLst>
                <a:gs pos="0">
                  <a:srgbClr val="1665DA">
                    <a:alpha val="38000"/>
                  </a:srgbClr>
                </a:gs>
                <a:gs pos="100000">
                  <a:srgbClr val="1665DA">
                    <a:gamma/>
                    <a:shade val="29804"/>
                    <a:invGamma/>
                  </a:srgbClr>
                </a:gs>
              </a:gsLst>
              <a:lin ang="5400000" scaled="1"/>
            </a:gradFill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graphicFrame>
          <p:nvGraphicFramePr>
            <p:cNvPr id="4" name="Object 42"/>
            <p:cNvGraphicFramePr>
              <a:graphicFrameLocks noChangeAspect="1"/>
            </p:cNvGraphicFramePr>
            <p:nvPr/>
          </p:nvGraphicFramePr>
          <p:xfrm>
            <a:off x="384" y="1344"/>
            <a:ext cx="2280" cy="2555"/>
          </p:xfrm>
          <a:graphic>
            <a:graphicData uri="http://schemas.openxmlformats.org/presentationml/2006/ole">
              <p:oleObj spid="_x0000_s3074" name="Chart" r:id="rId3" imgW="3610051" imgH="4057802" progId="MSGraph.Chart.8">
                <p:embed followColorScheme="full"/>
              </p:oleObj>
            </a:graphicData>
          </a:graphic>
        </p:graphicFrame>
        <p:sp>
          <p:nvSpPr>
            <p:cNvPr id="5" name="AutoShape 43"/>
            <p:cNvSpPr>
              <a:spLocks noChangeArrowheads="1"/>
            </p:cNvSpPr>
            <p:nvPr/>
          </p:nvSpPr>
          <p:spPr bwMode="gray">
            <a:xfrm>
              <a:off x="480" y="864"/>
              <a:ext cx="2112" cy="28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7B76DC"/>
                </a:gs>
                <a:gs pos="100000">
                  <a:srgbClr val="333399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6" name="AutoShape 44"/>
            <p:cNvSpPr>
              <a:spLocks noChangeArrowheads="1"/>
            </p:cNvSpPr>
            <p:nvPr/>
          </p:nvSpPr>
          <p:spPr bwMode="gray">
            <a:xfrm>
              <a:off x="576" y="960"/>
              <a:ext cx="96" cy="96"/>
            </a:xfrm>
            <a:prstGeom prst="octagon">
              <a:avLst>
                <a:gd name="adj" fmla="val 29287"/>
              </a:avLst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7" name="AutoShape 45"/>
            <p:cNvSpPr>
              <a:spLocks noChangeArrowheads="1"/>
            </p:cNvSpPr>
            <p:nvPr/>
          </p:nvSpPr>
          <p:spPr bwMode="gray">
            <a:xfrm>
              <a:off x="2400" y="960"/>
              <a:ext cx="96" cy="96"/>
            </a:xfrm>
            <a:prstGeom prst="octagon">
              <a:avLst>
                <a:gd name="adj" fmla="val 29287"/>
              </a:avLst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8" name="AutoShape 46"/>
            <p:cNvSpPr>
              <a:spLocks noChangeArrowheads="1"/>
            </p:cNvSpPr>
            <p:nvPr/>
          </p:nvSpPr>
          <p:spPr bwMode="gray">
            <a:xfrm>
              <a:off x="2928" y="1008"/>
              <a:ext cx="2592" cy="2976"/>
            </a:xfrm>
            <a:prstGeom prst="roundRect">
              <a:avLst>
                <a:gd name="adj" fmla="val 9106"/>
              </a:avLst>
            </a:prstGeom>
            <a:gradFill rotWithShape="1">
              <a:gsLst>
                <a:gs pos="0">
                  <a:srgbClr val="1665DA">
                    <a:alpha val="38000"/>
                  </a:srgbClr>
                </a:gs>
                <a:gs pos="100000">
                  <a:srgbClr val="1665DA">
                    <a:gamma/>
                    <a:shade val="29804"/>
                    <a:invGamma/>
                  </a:srgbClr>
                </a:gs>
              </a:gsLst>
              <a:lin ang="5400000" scaled="1"/>
            </a:gradFill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graphicFrame>
          <p:nvGraphicFramePr>
            <p:cNvPr id="9" name="Object 47"/>
            <p:cNvGraphicFramePr>
              <a:graphicFrameLocks noChangeAspect="1"/>
            </p:cNvGraphicFramePr>
            <p:nvPr/>
          </p:nvGraphicFramePr>
          <p:xfrm>
            <a:off x="3072" y="1344"/>
            <a:ext cx="2280" cy="2555"/>
          </p:xfrm>
          <a:graphic>
            <a:graphicData uri="http://schemas.openxmlformats.org/presentationml/2006/ole">
              <p:oleObj spid="_x0000_s3075" name="Chart" r:id="rId4" imgW="3610051" imgH="4057802" progId="MSGraph.Chart.8">
                <p:embed followColorScheme="full"/>
              </p:oleObj>
            </a:graphicData>
          </a:graphic>
        </p:graphicFrame>
        <p:sp>
          <p:nvSpPr>
            <p:cNvPr id="10" name="AutoShape 48"/>
            <p:cNvSpPr>
              <a:spLocks noChangeArrowheads="1"/>
            </p:cNvSpPr>
            <p:nvPr/>
          </p:nvSpPr>
          <p:spPr bwMode="gray">
            <a:xfrm>
              <a:off x="3168" y="864"/>
              <a:ext cx="2112" cy="28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2AA1DC"/>
                </a:gs>
                <a:gs pos="100000">
                  <a:srgbClr val="06338E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1" name="AutoShape 49"/>
            <p:cNvSpPr>
              <a:spLocks noChangeArrowheads="1"/>
            </p:cNvSpPr>
            <p:nvPr/>
          </p:nvSpPr>
          <p:spPr bwMode="gray">
            <a:xfrm>
              <a:off x="3264" y="960"/>
              <a:ext cx="96" cy="96"/>
            </a:xfrm>
            <a:prstGeom prst="octagon">
              <a:avLst>
                <a:gd name="adj" fmla="val 29287"/>
              </a:avLst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2" name="AutoShape 50"/>
            <p:cNvSpPr>
              <a:spLocks noChangeArrowheads="1"/>
            </p:cNvSpPr>
            <p:nvPr/>
          </p:nvSpPr>
          <p:spPr bwMode="gray">
            <a:xfrm>
              <a:off x="5088" y="960"/>
              <a:ext cx="96" cy="96"/>
            </a:xfrm>
            <a:prstGeom prst="octagon">
              <a:avLst>
                <a:gd name="adj" fmla="val 29287"/>
              </a:avLst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</p:spTree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1066800" y="1981200"/>
            <a:ext cx="6781800" cy="4006850"/>
            <a:chOff x="240" y="864"/>
            <a:chExt cx="5280" cy="3120"/>
          </a:xfrm>
        </p:grpSpPr>
        <p:sp>
          <p:nvSpPr>
            <p:cNvPr id="3" name="AutoShape 4"/>
            <p:cNvSpPr>
              <a:spLocks noChangeArrowheads="1"/>
            </p:cNvSpPr>
            <p:nvPr/>
          </p:nvSpPr>
          <p:spPr bwMode="auto">
            <a:xfrm>
              <a:off x="240" y="1008"/>
              <a:ext cx="2592" cy="2976"/>
            </a:xfrm>
            <a:prstGeom prst="roundRect">
              <a:avLst>
                <a:gd name="adj" fmla="val 9106"/>
              </a:avLst>
            </a:prstGeom>
            <a:gradFill rotWithShape="1">
              <a:gsLst>
                <a:gs pos="0">
                  <a:schemeClr val="accent2"/>
                </a:gs>
                <a:gs pos="100000">
                  <a:schemeClr val="accent2">
                    <a:gamma/>
                    <a:tint val="12157"/>
                    <a:invGamma/>
                  </a:schemeClr>
                </a:gs>
              </a:gsLst>
              <a:lin ang="5400000" scaled="1"/>
            </a:gradFill>
            <a:ln w="25400">
              <a:solidFill>
                <a:schemeClr val="folHlink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graphicFrame>
          <p:nvGraphicFramePr>
            <p:cNvPr id="4" name="Object 5"/>
            <p:cNvGraphicFramePr>
              <a:graphicFrameLocks noChangeAspect="1"/>
            </p:cNvGraphicFramePr>
            <p:nvPr/>
          </p:nvGraphicFramePr>
          <p:xfrm>
            <a:off x="384" y="1344"/>
            <a:ext cx="2280" cy="2555"/>
          </p:xfrm>
          <a:graphic>
            <a:graphicData uri="http://schemas.openxmlformats.org/presentationml/2006/ole">
              <p:oleObj spid="_x0000_s5122" name="Chart" r:id="rId3" imgW="3610051" imgH="4057802" progId="MSGraph.Chart.8">
                <p:embed followColorScheme="full"/>
              </p:oleObj>
            </a:graphicData>
          </a:graphic>
        </p:graphicFrame>
        <p:sp>
          <p:nvSpPr>
            <p:cNvPr id="5" name="AutoShape 6"/>
            <p:cNvSpPr>
              <a:spLocks noChangeArrowheads="1"/>
            </p:cNvSpPr>
            <p:nvPr/>
          </p:nvSpPr>
          <p:spPr bwMode="auto">
            <a:xfrm>
              <a:off x="480" y="864"/>
              <a:ext cx="2112" cy="28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accent2">
                    <a:gamma/>
                    <a:shade val="46275"/>
                    <a:invGamma/>
                  </a:schemeClr>
                </a:gs>
                <a:gs pos="50000">
                  <a:schemeClr val="accent2"/>
                </a:gs>
                <a:gs pos="100000">
                  <a:schemeClr val="accent2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6" name="AutoShape 7"/>
            <p:cNvSpPr>
              <a:spLocks noChangeArrowheads="1"/>
            </p:cNvSpPr>
            <p:nvPr/>
          </p:nvSpPr>
          <p:spPr bwMode="auto">
            <a:xfrm>
              <a:off x="576" y="960"/>
              <a:ext cx="96" cy="96"/>
            </a:xfrm>
            <a:prstGeom prst="octagon">
              <a:avLst>
                <a:gd name="adj" fmla="val 29287"/>
              </a:avLst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7" name="AutoShape 8"/>
            <p:cNvSpPr>
              <a:spLocks noChangeArrowheads="1"/>
            </p:cNvSpPr>
            <p:nvPr/>
          </p:nvSpPr>
          <p:spPr bwMode="auto">
            <a:xfrm>
              <a:off x="2400" y="960"/>
              <a:ext cx="96" cy="96"/>
            </a:xfrm>
            <a:prstGeom prst="octagon">
              <a:avLst>
                <a:gd name="adj" fmla="val 29287"/>
              </a:avLst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8" name="AutoShape 9"/>
            <p:cNvSpPr>
              <a:spLocks noChangeArrowheads="1"/>
            </p:cNvSpPr>
            <p:nvPr/>
          </p:nvSpPr>
          <p:spPr bwMode="auto">
            <a:xfrm>
              <a:off x="2928" y="1008"/>
              <a:ext cx="2592" cy="2976"/>
            </a:xfrm>
            <a:prstGeom prst="roundRect">
              <a:avLst>
                <a:gd name="adj" fmla="val 9106"/>
              </a:avLst>
            </a:prstGeom>
            <a:gradFill rotWithShape="1">
              <a:gsLst>
                <a:gs pos="0">
                  <a:schemeClr val="accent1"/>
                </a:gs>
                <a:gs pos="100000">
                  <a:schemeClr val="accent1">
                    <a:gamma/>
                    <a:tint val="27451"/>
                    <a:invGamma/>
                  </a:schemeClr>
                </a:gs>
              </a:gsLst>
              <a:lin ang="5400000" scaled="1"/>
            </a:gradFill>
            <a:ln w="25400">
              <a:solidFill>
                <a:schemeClr val="accent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graphicFrame>
          <p:nvGraphicFramePr>
            <p:cNvPr id="9" name="Object 10"/>
            <p:cNvGraphicFramePr>
              <a:graphicFrameLocks noChangeAspect="1"/>
            </p:cNvGraphicFramePr>
            <p:nvPr/>
          </p:nvGraphicFramePr>
          <p:xfrm>
            <a:off x="3072" y="1344"/>
            <a:ext cx="2280" cy="2555"/>
          </p:xfrm>
          <a:graphic>
            <a:graphicData uri="http://schemas.openxmlformats.org/presentationml/2006/ole">
              <p:oleObj spid="_x0000_s5123" name="Chart" r:id="rId4" imgW="3610051" imgH="4057802" progId="MSGraph.Chart.8">
                <p:embed followColorScheme="full"/>
              </p:oleObj>
            </a:graphicData>
          </a:graphic>
        </p:graphicFrame>
        <p:sp>
          <p:nvSpPr>
            <p:cNvPr id="10" name="AutoShape 11"/>
            <p:cNvSpPr>
              <a:spLocks noChangeArrowheads="1"/>
            </p:cNvSpPr>
            <p:nvPr/>
          </p:nvSpPr>
          <p:spPr bwMode="auto">
            <a:xfrm>
              <a:off x="3168" y="864"/>
              <a:ext cx="2112" cy="28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accent1">
                    <a:gamma/>
                    <a:shade val="46275"/>
                    <a:invGamma/>
                  </a:schemeClr>
                </a:gs>
                <a:gs pos="50000">
                  <a:schemeClr val="accent1"/>
                </a:gs>
                <a:gs pos="100000">
                  <a:schemeClr val="accent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1" name="AutoShape 12"/>
            <p:cNvSpPr>
              <a:spLocks noChangeArrowheads="1"/>
            </p:cNvSpPr>
            <p:nvPr/>
          </p:nvSpPr>
          <p:spPr bwMode="auto">
            <a:xfrm>
              <a:off x="3264" y="960"/>
              <a:ext cx="96" cy="96"/>
            </a:xfrm>
            <a:prstGeom prst="octagon">
              <a:avLst>
                <a:gd name="adj" fmla="val 29287"/>
              </a:avLst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2" name="AutoShape 13"/>
            <p:cNvSpPr>
              <a:spLocks noChangeArrowheads="1"/>
            </p:cNvSpPr>
            <p:nvPr/>
          </p:nvSpPr>
          <p:spPr bwMode="auto">
            <a:xfrm>
              <a:off x="5088" y="960"/>
              <a:ext cx="96" cy="96"/>
            </a:xfrm>
            <a:prstGeom prst="octagon">
              <a:avLst>
                <a:gd name="adj" fmla="val 29287"/>
              </a:avLst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</p:spTree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1219200" y="1878013"/>
            <a:ext cx="1724025" cy="482600"/>
            <a:chOff x="816" y="2304"/>
            <a:chExt cx="1440" cy="448"/>
          </a:xfrm>
        </p:grpSpPr>
        <p:sp>
          <p:nvSpPr>
            <p:cNvPr id="3" name="Freeform 4"/>
            <p:cNvSpPr>
              <a:spLocks/>
            </p:cNvSpPr>
            <p:nvPr/>
          </p:nvSpPr>
          <p:spPr bwMode="gray">
            <a:xfrm>
              <a:off x="901" y="2562"/>
              <a:ext cx="1270" cy="190"/>
            </a:xfrm>
            <a:custGeom>
              <a:avLst/>
              <a:gdLst/>
              <a:ahLst/>
              <a:cxnLst>
                <a:cxn ang="0">
                  <a:pos x="1120" y="252"/>
                </a:cxn>
                <a:cxn ang="0">
                  <a:pos x="1116" y="250"/>
                </a:cxn>
                <a:cxn ang="0">
                  <a:pos x="1100" y="246"/>
                </a:cxn>
                <a:cxn ang="0">
                  <a:pos x="1074" y="240"/>
                </a:cxn>
                <a:cxn ang="0">
                  <a:pos x="1038" y="232"/>
                </a:cxn>
                <a:cxn ang="0">
                  <a:pos x="992" y="222"/>
                </a:cxn>
                <a:cxn ang="0">
                  <a:pos x="938" y="212"/>
                </a:cxn>
                <a:cxn ang="0">
                  <a:pos x="876" y="204"/>
                </a:cxn>
                <a:cxn ang="0">
                  <a:pos x="806" y="196"/>
                </a:cxn>
                <a:cxn ang="0">
                  <a:pos x="730" y="190"/>
                </a:cxn>
                <a:cxn ang="0">
                  <a:pos x="646" y="184"/>
                </a:cxn>
                <a:cxn ang="0">
                  <a:pos x="556" y="184"/>
                </a:cxn>
                <a:cxn ang="0">
                  <a:pos x="466" y="184"/>
                </a:cxn>
                <a:cxn ang="0">
                  <a:pos x="384" y="190"/>
                </a:cxn>
                <a:cxn ang="0">
                  <a:pos x="308" y="196"/>
                </a:cxn>
                <a:cxn ang="0">
                  <a:pos x="238" y="204"/>
                </a:cxn>
                <a:cxn ang="0">
                  <a:pos x="178" y="212"/>
                </a:cxn>
                <a:cxn ang="0">
                  <a:pos x="126" y="222"/>
                </a:cxn>
                <a:cxn ang="0">
                  <a:pos x="82" y="232"/>
                </a:cxn>
                <a:cxn ang="0">
                  <a:pos x="46" y="240"/>
                </a:cxn>
                <a:cxn ang="0">
                  <a:pos x="20" y="246"/>
                </a:cxn>
                <a:cxn ang="0">
                  <a:pos x="6" y="250"/>
                </a:cxn>
                <a:cxn ang="0">
                  <a:pos x="0" y="252"/>
                </a:cxn>
                <a:cxn ang="0">
                  <a:pos x="0" y="62"/>
                </a:cxn>
                <a:cxn ang="0">
                  <a:pos x="560" y="0"/>
                </a:cxn>
                <a:cxn ang="0">
                  <a:pos x="1120" y="62"/>
                </a:cxn>
                <a:cxn ang="0">
                  <a:pos x="1120" y="252"/>
                </a:cxn>
                <a:cxn ang="0">
                  <a:pos x="1120" y="252"/>
                </a:cxn>
              </a:cxnLst>
              <a:rect l="0" t="0" r="r" b="b"/>
              <a:pathLst>
                <a:path w="1120" h="252">
                  <a:moveTo>
                    <a:pt x="1120" y="252"/>
                  </a:moveTo>
                  <a:lnTo>
                    <a:pt x="1116" y="250"/>
                  </a:lnTo>
                  <a:lnTo>
                    <a:pt x="1100" y="246"/>
                  </a:lnTo>
                  <a:lnTo>
                    <a:pt x="1074" y="240"/>
                  </a:lnTo>
                  <a:lnTo>
                    <a:pt x="1038" y="232"/>
                  </a:lnTo>
                  <a:lnTo>
                    <a:pt x="992" y="222"/>
                  </a:lnTo>
                  <a:lnTo>
                    <a:pt x="938" y="212"/>
                  </a:lnTo>
                  <a:lnTo>
                    <a:pt x="876" y="204"/>
                  </a:lnTo>
                  <a:lnTo>
                    <a:pt x="806" y="196"/>
                  </a:lnTo>
                  <a:lnTo>
                    <a:pt x="730" y="190"/>
                  </a:lnTo>
                  <a:lnTo>
                    <a:pt x="646" y="184"/>
                  </a:lnTo>
                  <a:lnTo>
                    <a:pt x="556" y="184"/>
                  </a:lnTo>
                  <a:lnTo>
                    <a:pt x="466" y="184"/>
                  </a:lnTo>
                  <a:lnTo>
                    <a:pt x="384" y="190"/>
                  </a:lnTo>
                  <a:lnTo>
                    <a:pt x="308" y="196"/>
                  </a:lnTo>
                  <a:lnTo>
                    <a:pt x="238" y="204"/>
                  </a:lnTo>
                  <a:lnTo>
                    <a:pt x="178" y="212"/>
                  </a:lnTo>
                  <a:lnTo>
                    <a:pt x="126" y="222"/>
                  </a:lnTo>
                  <a:lnTo>
                    <a:pt x="82" y="232"/>
                  </a:lnTo>
                  <a:lnTo>
                    <a:pt x="46" y="240"/>
                  </a:lnTo>
                  <a:lnTo>
                    <a:pt x="20" y="246"/>
                  </a:lnTo>
                  <a:lnTo>
                    <a:pt x="6" y="250"/>
                  </a:lnTo>
                  <a:lnTo>
                    <a:pt x="0" y="252"/>
                  </a:lnTo>
                  <a:lnTo>
                    <a:pt x="0" y="62"/>
                  </a:lnTo>
                  <a:lnTo>
                    <a:pt x="560" y="0"/>
                  </a:lnTo>
                  <a:lnTo>
                    <a:pt x="1120" y="62"/>
                  </a:lnTo>
                  <a:lnTo>
                    <a:pt x="1120" y="252"/>
                  </a:lnTo>
                  <a:lnTo>
                    <a:pt x="1120" y="252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" name="Rectangle 5"/>
            <p:cNvSpPr>
              <a:spLocks noChangeArrowheads="1"/>
            </p:cNvSpPr>
            <p:nvPr/>
          </p:nvSpPr>
          <p:spPr bwMode="gray">
            <a:xfrm>
              <a:off x="816" y="2304"/>
              <a:ext cx="1440" cy="393"/>
            </a:xfrm>
            <a:prstGeom prst="rect">
              <a:avLst/>
            </a:prstGeom>
            <a:gradFill rotWithShape="1">
              <a:gsLst>
                <a:gs pos="0">
                  <a:schemeClr val="accent1"/>
                </a:gs>
                <a:gs pos="50000">
                  <a:schemeClr val="accent1">
                    <a:gamma/>
                    <a:tint val="57647"/>
                    <a:invGamma/>
                  </a:schemeClr>
                </a:gs>
                <a:gs pos="100000">
                  <a:schemeClr val="accent1"/>
                </a:gs>
              </a:gsLst>
              <a:lin ang="2700000" scaled="1"/>
            </a:gra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/>
              <a:r>
                <a:rPr lang="en-US" b="1"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2000</a:t>
              </a:r>
            </a:p>
          </p:txBody>
        </p:sp>
      </p:grpSp>
      <p:grpSp>
        <p:nvGrpSpPr>
          <p:cNvPr id="5" name="Group 6"/>
          <p:cNvGrpSpPr>
            <a:grpSpLocks/>
          </p:cNvGrpSpPr>
          <p:nvPr/>
        </p:nvGrpSpPr>
        <p:grpSpPr bwMode="auto">
          <a:xfrm>
            <a:off x="1219200" y="3021013"/>
            <a:ext cx="1724025" cy="482600"/>
            <a:chOff x="816" y="2304"/>
            <a:chExt cx="1440" cy="448"/>
          </a:xfrm>
        </p:grpSpPr>
        <p:sp>
          <p:nvSpPr>
            <p:cNvPr id="6" name="Freeform 7"/>
            <p:cNvSpPr>
              <a:spLocks/>
            </p:cNvSpPr>
            <p:nvPr/>
          </p:nvSpPr>
          <p:spPr bwMode="gray">
            <a:xfrm>
              <a:off x="901" y="2562"/>
              <a:ext cx="1270" cy="190"/>
            </a:xfrm>
            <a:custGeom>
              <a:avLst/>
              <a:gdLst/>
              <a:ahLst/>
              <a:cxnLst>
                <a:cxn ang="0">
                  <a:pos x="1120" y="252"/>
                </a:cxn>
                <a:cxn ang="0">
                  <a:pos x="1116" y="250"/>
                </a:cxn>
                <a:cxn ang="0">
                  <a:pos x="1100" y="246"/>
                </a:cxn>
                <a:cxn ang="0">
                  <a:pos x="1074" y="240"/>
                </a:cxn>
                <a:cxn ang="0">
                  <a:pos x="1038" y="232"/>
                </a:cxn>
                <a:cxn ang="0">
                  <a:pos x="992" y="222"/>
                </a:cxn>
                <a:cxn ang="0">
                  <a:pos x="938" y="212"/>
                </a:cxn>
                <a:cxn ang="0">
                  <a:pos x="876" y="204"/>
                </a:cxn>
                <a:cxn ang="0">
                  <a:pos x="806" y="196"/>
                </a:cxn>
                <a:cxn ang="0">
                  <a:pos x="730" y="190"/>
                </a:cxn>
                <a:cxn ang="0">
                  <a:pos x="646" y="184"/>
                </a:cxn>
                <a:cxn ang="0">
                  <a:pos x="556" y="184"/>
                </a:cxn>
                <a:cxn ang="0">
                  <a:pos x="466" y="184"/>
                </a:cxn>
                <a:cxn ang="0">
                  <a:pos x="384" y="190"/>
                </a:cxn>
                <a:cxn ang="0">
                  <a:pos x="308" y="196"/>
                </a:cxn>
                <a:cxn ang="0">
                  <a:pos x="238" y="204"/>
                </a:cxn>
                <a:cxn ang="0">
                  <a:pos x="178" y="212"/>
                </a:cxn>
                <a:cxn ang="0">
                  <a:pos x="126" y="222"/>
                </a:cxn>
                <a:cxn ang="0">
                  <a:pos x="82" y="232"/>
                </a:cxn>
                <a:cxn ang="0">
                  <a:pos x="46" y="240"/>
                </a:cxn>
                <a:cxn ang="0">
                  <a:pos x="20" y="246"/>
                </a:cxn>
                <a:cxn ang="0">
                  <a:pos x="6" y="250"/>
                </a:cxn>
                <a:cxn ang="0">
                  <a:pos x="0" y="252"/>
                </a:cxn>
                <a:cxn ang="0">
                  <a:pos x="0" y="62"/>
                </a:cxn>
                <a:cxn ang="0">
                  <a:pos x="560" y="0"/>
                </a:cxn>
                <a:cxn ang="0">
                  <a:pos x="1120" y="62"/>
                </a:cxn>
                <a:cxn ang="0">
                  <a:pos x="1120" y="252"/>
                </a:cxn>
                <a:cxn ang="0">
                  <a:pos x="1120" y="252"/>
                </a:cxn>
              </a:cxnLst>
              <a:rect l="0" t="0" r="r" b="b"/>
              <a:pathLst>
                <a:path w="1120" h="252">
                  <a:moveTo>
                    <a:pt x="1120" y="252"/>
                  </a:moveTo>
                  <a:lnTo>
                    <a:pt x="1116" y="250"/>
                  </a:lnTo>
                  <a:lnTo>
                    <a:pt x="1100" y="246"/>
                  </a:lnTo>
                  <a:lnTo>
                    <a:pt x="1074" y="240"/>
                  </a:lnTo>
                  <a:lnTo>
                    <a:pt x="1038" y="232"/>
                  </a:lnTo>
                  <a:lnTo>
                    <a:pt x="992" y="222"/>
                  </a:lnTo>
                  <a:lnTo>
                    <a:pt x="938" y="212"/>
                  </a:lnTo>
                  <a:lnTo>
                    <a:pt x="876" y="204"/>
                  </a:lnTo>
                  <a:lnTo>
                    <a:pt x="806" y="196"/>
                  </a:lnTo>
                  <a:lnTo>
                    <a:pt x="730" y="190"/>
                  </a:lnTo>
                  <a:lnTo>
                    <a:pt x="646" y="184"/>
                  </a:lnTo>
                  <a:lnTo>
                    <a:pt x="556" y="184"/>
                  </a:lnTo>
                  <a:lnTo>
                    <a:pt x="466" y="184"/>
                  </a:lnTo>
                  <a:lnTo>
                    <a:pt x="384" y="190"/>
                  </a:lnTo>
                  <a:lnTo>
                    <a:pt x="308" y="196"/>
                  </a:lnTo>
                  <a:lnTo>
                    <a:pt x="238" y="204"/>
                  </a:lnTo>
                  <a:lnTo>
                    <a:pt x="178" y="212"/>
                  </a:lnTo>
                  <a:lnTo>
                    <a:pt x="126" y="222"/>
                  </a:lnTo>
                  <a:lnTo>
                    <a:pt x="82" y="232"/>
                  </a:lnTo>
                  <a:lnTo>
                    <a:pt x="46" y="240"/>
                  </a:lnTo>
                  <a:lnTo>
                    <a:pt x="20" y="246"/>
                  </a:lnTo>
                  <a:lnTo>
                    <a:pt x="6" y="250"/>
                  </a:lnTo>
                  <a:lnTo>
                    <a:pt x="0" y="252"/>
                  </a:lnTo>
                  <a:lnTo>
                    <a:pt x="0" y="62"/>
                  </a:lnTo>
                  <a:lnTo>
                    <a:pt x="560" y="0"/>
                  </a:lnTo>
                  <a:lnTo>
                    <a:pt x="1120" y="62"/>
                  </a:lnTo>
                  <a:lnTo>
                    <a:pt x="1120" y="252"/>
                  </a:lnTo>
                  <a:lnTo>
                    <a:pt x="1120" y="252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7" name="Rectangle 8"/>
            <p:cNvSpPr>
              <a:spLocks noChangeArrowheads="1"/>
            </p:cNvSpPr>
            <p:nvPr/>
          </p:nvSpPr>
          <p:spPr bwMode="gray">
            <a:xfrm>
              <a:off x="816" y="2304"/>
              <a:ext cx="1440" cy="39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50000">
                  <a:schemeClr val="hlink">
                    <a:gamma/>
                    <a:tint val="57647"/>
                    <a:invGamma/>
                  </a:schemeClr>
                </a:gs>
                <a:gs pos="100000">
                  <a:schemeClr val="hlink"/>
                </a:gs>
              </a:gsLst>
              <a:lin ang="2700000" scaled="1"/>
            </a:gra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/>
              <a:r>
                <a:rPr lang="en-US" b="1"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2001</a:t>
              </a:r>
            </a:p>
          </p:txBody>
        </p:sp>
      </p:grpSp>
      <p:grpSp>
        <p:nvGrpSpPr>
          <p:cNvPr id="8" name="Group 9"/>
          <p:cNvGrpSpPr>
            <a:grpSpLocks/>
          </p:cNvGrpSpPr>
          <p:nvPr/>
        </p:nvGrpSpPr>
        <p:grpSpPr bwMode="auto">
          <a:xfrm>
            <a:off x="1219200" y="4164013"/>
            <a:ext cx="1724025" cy="482600"/>
            <a:chOff x="816" y="2304"/>
            <a:chExt cx="1440" cy="448"/>
          </a:xfrm>
        </p:grpSpPr>
        <p:sp>
          <p:nvSpPr>
            <p:cNvPr id="9" name="Freeform 10"/>
            <p:cNvSpPr>
              <a:spLocks/>
            </p:cNvSpPr>
            <p:nvPr/>
          </p:nvSpPr>
          <p:spPr bwMode="gray">
            <a:xfrm>
              <a:off x="901" y="2562"/>
              <a:ext cx="1270" cy="190"/>
            </a:xfrm>
            <a:custGeom>
              <a:avLst/>
              <a:gdLst/>
              <a:ahLst/>
              <a:cxnLst>
                <a:cxn ang="0">
                  <a:pos x="1120" y="252"/>
                </a:cxn>
                <a:cxn ang="0">
                  <a:pos x="1116" y="250"/>
                </a:cxn>
                <a:cxn ang="0">
                  <a:pos x="1100" y="246"/>
                </a:cxn>
                <a:cxn ang="0">
                  <a:pos x="1074" y="240"/>
                </a:cxn>
                <a:cxn ang="0">
                  <a:pos x="1038" y="232"/>
                </a:cxn>
                <a:cxn ang="0">
                  <a:pos x="992" y="222"/>
                </a:cxn>
                <a:cxn ang="0">
                  <a:pos x="938" y="212"/>
                </a:cxn>
                <a:cxn ang="0">
                  <a:pos x="876" y="204"/>
                </a:cxn>
                <a:cxn ang="0">
                  <a:pos x="806" y="196"/>
                </a:cxn>
                <a:cxn ang="0">
                  <a:pos x="730" y="190"/>
                </a:cxn>
                <a:cxn ang="0">
                  <a:pos x="646" y="184"/>
                </a:cxn>
                <a:cxn ang="0">
                  <a:pos x="556" y="184"/>
                </a:cxn>
                <a:cxn ang="0">
                  <a:pos x="466" y="184"/>
                </a:cxn>
                <a:cxn ang="0">
                  <a:pos x="384" y="190"/>
                </a:cxn>
                <a:cxn ang="0">
                  <a:pos x="308" y="196"/>
                </a:cxn>
                <a:cxn ang="0">
                  <a:pos x="238" y="204"/>
                </a:cxn>
                <a:cxn ang="0">
                  <a:pos x="178" y="212"/>
                </a:cxn>
                <a:cxn ang="0">
                  <a:pos x="126" y="222"/>
                </a:cxn>
                <a:cxn ang="0">
                  <a:pos x="82" y="232"/>
                </a:cxn>
                <a:cxn ang="0">
                  <a:pos x="46" y="240"/>
                </a:cxn>
                <a:cxn ang="0">
                  <a:pos x="20" y="246"/>
                </a:cxn>
                <a:cxn ang="0">
                  <a:pos x="6" y="250"/>
                </a:cxn>
                <a:cxn ang="0">
                  <a:pos x="0" y="252"/>
                </a:cxn>
                <a:cxn ang="0">
                  <a:pos x="0" y="62"/>
                </a:cxn>
                <a:cxn ang="0">
                  <a:pos x="560" y="0"/>
                </a:cxn>
                <a:cxn ang="0">
                  <a:pos x="1120" y="62"/>
                </a:cxn>
                <a:cxn ang="0">
                  <a:pos x="1120" y="252"/>
                </a:cxn>
                <a:cxn ang="0">
                  <a:pos x="1120" y="252"/>
                </a:cxn>
              </a:cxnLst>
              <a:rect l="0" t="0" r="r" b="b"/>
              <a:pathLst>
                <a:path w="1120" h="252">
                  <a:moveTo>
                    <a:pt x="1120" y="252"/>
                  </a:moveTo>
                  <a:lnTo>
                    <a:pt x="1116" y="250"/>
                  </a:lnTo>
                  <a:lnTo>
                    <a:pt x="1100" y="246"/>
                  </a:lnTo>
                  <a:lnTo>
                    <a:pt x="1074" y="240"/>
                  </a:lnTo>
                  <a:lnTo>
                    <a:pt x="1038" y="232"/>
                  </a:lnTo>
                  <a:lnTo>
                    <a:pt x="992" y="222"/>
                  </a:lnTo>
                  <a:lnTo>
                    <a:pt x="938" y="212"/>
                  </a:lnTo>
                  <a:lnTo>
                    <a:pt x="876" y="204"/>
                  </a:lnTo>
                  <a:lnTo>
                    <a:pt x="806" y="196"/>
                  </a:lnTo>
                  <a:lnTo>
                    <a:pt x="730" y="190"/>
                  </a:lnTo>
                  <a:lnTo>
                    <a:pt x="646" y="184"/>
                  </a:lnTo>
                  <a:lnTo>
                    <a:pt x="556" y="184"/>
                  </a:lnTo>
                  <a:lnTo>
                    <a:pt x="466" y="184"/>
                  </a:lnTo>
                  <a:lnTo>
                    <a:pt x="384" y="190"/>
                  </a:lnTo>
                  <a:lnTo>
                    <a:pt x="308" y="196"/>
                  </a:lnTo>
                  <a:lnTo>
                    <a:pt x="238" y="204"/>
                  </a:lnTo>
                  <a:lnTo>
                    <a:pt x="178" y="212"/>
                  </a:lnTo>
                  <a:lnTo>
                    <a:pt x="126" y="222"/>
                  </a:lnTo>
                  <a:lnTo>
                    <a:pt x="82" y="232"/>
                  </a:lnTo>
                  <a:lnTo>
                    <a:pt x="46" y="240"/>
                  </a:lnTo>
                  <a:lnTo>
                    <a:pt x="20" y="246"/>
                  </a:lnTo>
                  <a:lnTo>
                    <a:pt x="6" y="250"/>
                  </a:lnTo>
                  <a:lnTo>
                    <a:pt x="0" y="252"/>
                  </a:lnTo>
                  <a:lnTo>
                    <a:pt x="0" y="62"/>
                  </a:lnTo>
                  <a:lnTo>
                    <a:pt x="560" y="0"/>
                  </a:lnTo>
                  <a:lnTo>
                    <a:pt x="1120" y="62"/>
                  </a:lnTo>
                  <a:lnTo>
                    <a:pt x="1120" y="252"/>
                  </a:lnTo>
                  <a:lnTo>
                    <a:pt x="1120" y="252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" name="Rectangle 11"/>
            <p:cNvSpPr>
              <a:spLocks noChangeArrowheads="1"/>
            </p:cNvSpPr>
            <p:nvPr/>
          </p:nvSpPr>
          <p:spPr bwMode="gray">
            <a:xfrm>
              <a:off x="816" y="2304"/>
              <a:ext cx="1440" cy="393"/>
            </a:xfrm>
            <a:prstGeom prst="rect">
              <a:avLst/>
            </a:prstGeom>
            <a:gradFill rotWithShape="1">
              <a:gsLst>
                <a:gs pos="0">
                  <a:schemeClr val="tx2"/>
                </a:gs>
                <a:gs pos="50000">
                  <a:schemeClr val="tx2">
                    <a:gamma/>
                    <a:tint val="57647"/>
                    <a:invGamma/>
                  </a:schemeClr>
                </a:gs>
                <a:gs pos="100000">
                  <a:schemeClr val="tx2"/>
                </a:gs>
              </a:gsLst>
              <a:lin ang="2700000" scaled="1"/>
            </a:gra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/>
              <a:r>
                <a:rPr lang="en-US" b="1"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2002</a:t>
              </a:r>
            </a:p>
          </p:txBody>
        </p:sp>
      </p:grpSp>
      <p:grpSp>
        <p:nvGrpSpPr>
          <p:cNvPr id="11" name="Group 12"/>
          <p:cNvGrpSpPr>
            <a:grpSpLocks/>
          </p:cNvGrpSpPr>
          <p:nvPr/>
        </p:nvGrpSpPr>
        <p:grpSpPr bwMode="auto">
          <a:xfrm>
            <a:off x="1219200" y="5307013"/>
            <a:ext cx="1724025" cy="482600"/>
            <a:chOff x="816" y="2304"/>
            <a:chExt cx="1440" cy="448"/>
          </a:xfrm>
        </p:grpSpPr>
        <p:sp>
          <p:nvSpPr>
            <p:cNvPr id="12" name="Freeform 13"/>
            <p:cNvSpPr>
              <a:spLocks/>
            </p:cNvSpPr>
            <p:nvPr/>
          </p:nvSpPr>
          <p:spPr bwMode="gray">
            <a:xfrm>
              <a:off x="901" y="2562"/>
              <a:ext cx="1270" cy="190"/>
            </a:xfrm>
            <a:custGeom>
              <a:avLst/>
              <a:gdLst/>
              <a:ahLst/>
              <a:cxnLst>
                <a:cxn ang="0">
                  <a:pos x="1120" y="252"/>
                </a:cxn>
                <a:cxn ang="0">
                  <a:pos x="1116" y="250"/>
                </a:cxn>
                <a:cxn ang="0">
                  <a:pos x="1100" y="246"/>
                </a:cxn>
                <a:cxn ang="0">
                  <a:pos x="1074" y="240"/>
                </a:cxn>
                <a:cxn ang="0">
                  <a:pos x="1038" y="232"/>
                </a:cxn>
                <a:cxn ang="0">
                  <a:pos x="992" y="222"/>
                </a:cxn>
                <a:cxn ang="0">
                  <a:pos x="938" y="212"/>
                </a:cxn>
                <a:cxn ang="0">
                  <a:pos x="876" y="204"/>
                </a:cxn>
                <a:cxn ang="0">
                  <a:pos x="806" y="196"/>
                </a:cxn>
                <a:cxn ang="0">
                  <a:pos x="730" y="190"/>
                </a:cxn>
                <a:cxn ang="0">
                  <a:pos x="646" y="184"/>
                </a:cxn>
                <a:cxn ang="0">
                  <a:pos x="556" y="184"/>
                </a:cxn>
                <a:cxn ang="0">
                  <a:pos x="466" y="184"/>
                </a:cxn>
                <a:cxn ang="0">
                  <a:pos x="384" y="190"/>
                </a:cxn>
                <a:cxn ang="0">
                  <a:pos x="308" y="196"/>
                </a:cxn>
                <a:cxn ang="0">
                  <a:pos x="238" y="204"/>
                </a:cxn>
                <a:cxn ang="0">
                  <a:pos x="178" y="212"/>
                </a:cxn>
                <a:cxn ang="0">
                  <a:pos x="126" y="222"/>
                </a:cxn>
                <a:cxn ang="0">
                  <a:pos x="82" y="232"/>
                </a:cxn>
                <a:cxn ang="0">
                  <a:pos x="46" y="240"/>
                </a:cxn>
                <a:cxn ang="0">
                  <a:pos x="20" y="246"/>
                </a:cxn>
                <a:cxn ang="0">
                  <a:pos x="6" y="250"/>
                </a:cxn>
                <a:cxn ang="0">
                  <a:pos x="0" y="252"/>
                </a:cxn>
                <a:cxn ang="0">
                  <a:pos x="0" y="62"/>
                </a:cxn>
                <a:cxn ang="0">
                  <a:pos x="560" y="0"/>
                </a:cxn>
                <a:cxn ang="0">
                  <a:pos x="1120" y="62"/>
                </a:cxn>
                <a:cxn ang="0">
                  <a:pos x="1120" y="252"/>
                </a:cxn>
                <a:cxn ang="0">
                  <a:pos x="1120" y="252"/>
                </a:cxn>
              </a:cxnLst>
              <a:rect l="0" t="0" r="r" b="b"/>
              <a:pathLst>
                <a:path w="1120" h="252">
                  <a:moveTo>
                    <a:pt x="1120" y="252"/>
                  </a:moveTo>
                  <a:lnTo>
                    <a:pt x="1116" y="250"/>
                  </a:lnTo>
                  <a:lnTo>
                    <a:pt x="1100" y="246"/>
                  </a:lnTo>
                  <a:lnTo>
                    <a:pt x="1074" y="240"/>
                  </a:lnTo>
                  <a:lnTo>
                    <a:pt x="1038" y="232"/>
                  </a:lnTo>
                  <a:lnTo>
                    <a:pt x="992" y="222"/>
                  </a:lnTo>
                  <a:lnTo>
                    <a:pt x="938" y="212"/>
                  </a:lnTo>
                  <a:lnTo>
                    <a:pt x="876" y="204"/>
                  </a:lnTo>
                  <a:lnTo>
                    <a:pt x="806" y="196"/>
                  </a:lnTo>
                  <a:lnTo>
                    <a:pt x="730" y="190"/>
                  </a:lnTo>
                  <a:lnTo>
                    <a:pt x="646" y="184"/>
                  </a:lnTo>
                  <a:lnTo>
                    <a:pt x="556" y="184"/>
                  </a:lnTo>
                  <a:lnTo>
                    <a:pt x="466" y="184"/>
                  </a:lnTo>
                  <a:lnTo>
                    <a:pt x="384" y="190"/>
                  </a:lnTo>
                  <a:lnTo>
                    <a:pt x="308" y="196"/>
                  </a:lnTo>
                  <a:lnTo>
                    <a:pt x="238" y="204"/>
                  </a:lnTo>
                  <a:lnTo>
                    <a:pt x="178" y="212"/>
                  </a:lnTo>
                  <a:lnTo>
                    <a:pt x="126" y="222"/>
                  </a:lnTo>
                  <a:lnTo>
                    <a:pt x="82" y="232"/>
                  </a:lnTo>
                  <a:lnTo>
                    <a:pt x="46" y="240"/>
                  </a:lnTo>
                  <a:lnTo>
                    <a:pt x="20" y="246"/>
                  </a:lnTo>
                  <a:lnTo>
                    <a:pt x="6" y="250"/>
                  </a:lnTo>
                  <a:lnTo>
                    <a:pt x="0" y="252"/>
                  </a:lnTo>
                  <a:lnTo>
                    <a:pt x="0" y="62"/>
                  </a:lnTo>
                  <a:lnTo>
                    <a:pt x="560" y="0"/>
                  </a:lnTo>
                  <a:lnTo>
                    <a:pt x="1120" y="62"/>
                  </a:lnTo>
                  <a:lnTo>
                    <a:pt x="1120" y="252"/>
                  </a:lnTo>
                  <a:lnTo>
                    <a:pt x="1120" y="252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3" name="Rectangle 14"/>
            <p:cNvSpPr>
              <a:spLocks noChangeArrowheads="1"/>
            </p:cNvSpPr>
            <p:nvPr/>
          </p:nvSpPr>
          <p:spPr bwMode="gray">
            <a:xfrm>
              <a:off x="816" y="2304"/>
              <a:ext cx="1440" cy="393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50000">
                  <a:schemeClr val="folHlink">
                    <a:gamma/>
                    <a:tint val="57647"/>
                    <a:invGamma/>
                  </a:schemeClr>
                </a:gs>
                <a:gs pos="100000">
                  <a:schemeClr val="folHlink"/>
                </a:gs>
              </a:gsLst>
              <a:lin ang="2700000" scaled="1"/>
            </a:gra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/>
              <a:r>
                <a:rPr lang="en-US" b="1"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2003</a:t>
              </a:r>
            </a:p>
          </p:txBody>
        </p:sp>
      </p:grpSp>
      <p:cxnSp>
        <p:nvCxnSpPr>
          <p:cNvPr id="14" name="AutoShape 15"/>
          <p:cNvCxnSpPr>
            <a:cxnSpLocks noChangeShapeType="1"/>
            <a:stCxn id="3" idx="11"/>
            <a:endCxn id="7" idx="0"/>
          </p:cNvCxnSpPr>
          <p:nvPr/>
        </p:nvCxnSpPr>
        <p:spPr bwMode="gray">
          <a:xfrm>
            <a:off x="2076450" y="2305050"/>
            <a:ext cx="4763" cy="715963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</p:cxnSp>
      <p:cxnSp>
        <p:nvCxnSpPr>
          <p:cNvPr id="15" name="AutoShape 16"/>
          <p:cNvCxnSpPr>
            <a:cxnSpLocks noChangeShapeType="1"/>
            <a:stCxn id="6" idx="11"/>
            <a:endCxn id="10" idx="0"/>
          </p:cNvCxnSpPr>
          <p:nvPr/>
        </p:nvCxnSpPr>
        <p:spPr bwMode="gray">
          <a:xfrm>
            <a:off x="2076450" y="3448050"/>
            <a:ext cx="4763" cy="715963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</p:cxnSp>
      <p:cxnSp>
        <p:nvCxnSpPr>
          <p:cNvPr id="16" name="AutoShape 17"/>
          <p:cNvCxnSpPr>
            <a:cxnSpLocks noChangeShapeType="1"/>
            <a:stCxn id="9" idx="11"/>
            <a:endCxn id="13" idx="0"/>
          </p:cNvCxnSpPr>
          <p:nvPr/>
        </p:nvCxnSpPr>
        <p:spPr bwMode="gray">
          <a:xfrm>
            <a:off x="2076450" y="4591050"/>
            <a:ext cx="4763" cy="715963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</p:cxnSp>
      <p:sp>
        <p:nvSpPr>
          <p:cNvPr id="17" name="Line 18"/>
          <p:cNvSpPr>
            <a:spLocks noChangeShapeType="1"/>
          </p:cNvSpPr>
          <p:nvPr/>
        </p:nvSpPr>
        <p:spPr bwMode="auto">
          <a:xfrm>
            <a:off x="2133600" y="2590800"/>
            <a:ext cx="5943600" cy="0"/>
          </a:xfrm>
          <a:prstGeom prst="line">
            <a:avLst/>
          </a:prstGeom>
          <a:noFill/>
          <a:ln w="38100" cap="rnd">
            <a:solidFill>
              <a:schemeClr val="tx1"/>
            </a:solidFill>
            <a:prstDash val="sysDot"/>
            <a:round/>
            <a:headEnd/>
            <a:tailEnd type="oval" w="med" len="med"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18" name="Line 19"/>
          <p:cNvSpPr>
            <a:spLocks noChangeShapeType="1"/>
          </p:cNvSpPr>
          <p:nvPr/>
        </p:nvSpPr>
        <p:spPr bwMode="auto">
          <a:xfrm>
            <a:off x="2133600" y="3835400"/>
            <a:ext cx="5943600" cy="0"/>
          </a:xfrm>
          <a:prstGeom prst="line">
            <a:avLst/>
          </a:prstGeom>
          <a:noFill/>
          <a:ln w="38100" cap="rnd">
            <a:solidFill>
              <a:schemeClr val="tx1"/>
            </a:solidFill>
            <a:prstDash val="sysDot"/>
            <a:round/>
            <a:headEnd/>
            <a:tailEnd type="oval" w="med" len="med"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19" name="Line 20"/>
          <p:cNvSpPr>
            <a:spLocks noChangeShapeType="1"/>
          </p:cNvSpPr>
          <p:nvPr/>
        </p:nvSpPr>
        <p:spPr bwMode="auto">
          <a:xfrm>
            <a:off x="2133600" y="4956175"/>
            <a:ext cx="5943600" cy="0"/>
          </a:xfrm>
          <a:prstGeom prst="line">
            <a:avLst/>
          </a:prstGeom>
          <a:noFill/>
          <a:ln w="38100" cap="rnd">
            <a:solidFill>
              <a:schemeClr val="tx1"/>
            </a:solidFill>
            <a:prstDash val="sysDot"/>
            <a:round/>
            <a:headEnd/>
            <a:tailEnd type="oval" w="med" len="med"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20" name="Text Box 21"/>
          <p:cNvSpPr txBox="1">
            <a:spLocks noChangeArrowheads="1"/>
          </p:cNvSpPr>
          <p:nvPr/>
        </p:nvSpPr>
        <p:spPr bwMode="auto">
          <a:xfrm>
            <a:off x="3429000" y="1752600"/>
            <a:ext cx="2605088" cy="730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400" b="1">
                <a:latin typeface="Verdana" pitchFamily="34" charset="0"/>
              </a:rPr>
              <a:t>2000.10   Add Your Text</a:t>
            </a:r>
          </a:p>
          <a:p>
            <a:pPr eaLnBrk="0" hangingPunct="0"/>
            <a:r>
              <a:rPr lang="en-US" sz="1400" b="1">
                <a:latin typeface="Verdana" pitchFamily="34" charset="0"/>
              </a:rPr>
              <a:t>2000.10   Add Your Text</a:t>
            </a:r>
          </a:p>
          <a:p>
            <a:pPr eaLnBrk="0" hangingPunct="0"/>
            <a:r>
              <a:rPr lang="en-US" sz="1400" b="1">
                <a:latin typeface="Verdana" pitchFamily="34" charset="0"/>
              </a:rPr>
              <a:t>2000.10   Add Your Text</a:t>
            </a:r>
          </a:p>
        </p:txBody>
      </p:sp>
      <p:sp>
        <p:nvSpPr>
          <p:cNvPr id="21" name="Text Box 22"/>
          <p:cNvSpPr txBox="1">
            <a:spLocks noChangeArrowheads="1"/>
          </p:cNvSpPr>
          <p:nvPr/>
        </p:nvSpPr>
        <p:spPr bwMode="auto">
          <a:xfrm>
            <a:off x="3429000" y="2895600"/>
            <a:ext cx="2605088" cy="730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400" b="1">
                <a:latin typeface="Verdana" pitchFamily="34" charset="0"/>
              </a:rPr>
              <a:t>2001.10   Add Your Text</a:t>
            </a:r>
          </a:p>
          <a:p>
            <a:pPr eaLnBrk="0" hangingPunct="0"/>
            <a:r>
              <a:rPr lang="en-US" sz="1400" b="1">
                <a:latin typeface="Verdana" pitchFamily="34" charset="0"/>
              </a:rPr>
              <a:t>2001.10   Add Your Text</a:t>
            </a:r>
          </a:p>
          <a:p>
            <a:pPr eaLnBrk="0" hangingPunct="0"/>
            <a:r>
              <a:rPr lang="en-US" sz="1400" b="1">
                <a:latin typeface="Verdana" pitchFamily="34" charset="0"/>
              </a:rPr>
              <a:t>2001.10   Add Your Text</a:t>
            </a:r>
          </a:p>
        </p:txBody>
      </p:sp>
      <p:sp>
        <p:nvSpPr>
          <p:cNvPr id="22" name="Text Box 23"/>
          <p:cNvSpPr txBox="1">
            <a:spLocks noChangeArrowheads="1"/>
          </p:cNvSpPr>
          <p:nvPr/>
        </p:nvSpPr>
        <p:spPr bwMode="auto">
          <a:xfrm>
            <a:off x="3429000" y="4038600"/>
            <a:ext cx="2605088" cy="730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400" b="1">
                <a:latin typeface="Verdana" pitchFamily="34" charset="0"/>
              </a:rPr>
              <a:t>2002.10   Add Your Text</a:t>
            </a:r>
          </a:p>
          <a:p>
            <a:pPr eaLnBrk="0" hangingPunct="0"/>
            <a:r>
              <a:rPr lang="en-US" sz="1400" b="1">
                <a:latin typeface="Verdana" pitchFamily="34" charset="0"/>
              </a:rPr>
              <a:t>2002.10   Add Your Text</a:t>
            </a:r>
          </a:p>
          <a:p>
            <a:pPr eaLnBrk="0" hangingPunct="0"/>
            <a:r>
              <a:rPr lang="en-US" sz="1400" b="1">
                <a:latin typeface="Verdana" pitchFamily="34" charset="0"/>
              </a:rPr>
              <a:t>2002.10   Add Your Text</a:t>
            </a:r>
          </a:p>
        </p:txBody>
      </p:sp>
      <p:sp>
        <p:nvSpPr>
          <p:cNvPr id="23" name="Text Box 24"/>
          <p:cNvSpPr txBox="1">
            <a:spLocks noChangeArrowheads="1"/>
          </p:cNvSpPr>
          <p:nvPr/>
        </p:nvSpPr>
        <p:spPr bwMode="auto">
          <a:xfrm>
            <a:off x="3429000" y="5181600"/>
            <a:ext cx="2605088" cy="730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400" b="1">
                <a:latin typeface="Verdana" pitchFamily="34" charset="0"/>
              </a:rPr>
              <a:t>2003.10   Add Your Text</a:t>
            </a:r>
          </a:p>
          <a:p>
            <a:pPr eaLnBrk="0" hangingPunct="0"/>
            <a:r>
              <a:rPr lang="en-US" sz="1400" b="1">
                <a:latin typeface="Verdana" pitchFamily="34" charset="0"/>
              </a:rPr>
              <a:t>2003.10   Add Your Text</a:t>
            </a:r>
          </a:p>
          <a:p>
            <a:pPr eaLnBrk="0" hangingPunct="0"/>
            <a:r>
              <a:rPr lang="en-US" sz="1400" b="1">
                <a:latin typeface="Verdana" pitchFamily="34" charset="0"/>
              </a:rPr>
              <a:t>2003.10   Add Your Text</a:t>
            </a:r>
          </a:p>
        </p:txBody>
      </p:sp>
    </p:spTree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3"/>
          <p:cNvSpPr>
            <a:spLocks noChangeArrowheads="1"/>
          </p:cNvSpPr>
          <p:nvPr/>
        </p:nvSpPr>
        <p:spPr bwMode="gray">
          <a:xfrm rot="3419336">
            <a:off x="7265987" y="1560513"/>
            <a:ext cx="923925" cy="1003300"/>
          </a:xfrm>
          <a:prstGeom prst="rect">
            <a:avLst/>
          </a:prstGeom>
          <a:gradFill rotWithShape="1">
            <a:gsLst>
              <a:gs pos="0">
                <a:schemeClr val="folHlink"/>
              </a:gs>
              <a:gs pos="100000">
                <a:schemeClr val="folHlink">
                  <a:gamma/>
                  <a:shade val="46275"/>
                  <a:invGamma/>
                </a:schemeClr>
              </a:gs>
            </a:gsLst>
            <a:lin ang="5400000" scaled="1"/>
          </a:gradFill>
          <a:ln w="38100">
            <a:solidFill>
              <a:srgbClr val="FFFFFF"/>
            </a:solidFill>
            <a:miter lim="800000"/>
            <a:headEnd/>
            <a:tailEnd/>
          </a:ln>
          <a:effectLst>
            <a:outerShdw dist="179605" dir="487806" algn="ctr" rotWithShape="0">
              <a:srgbClr val="000000">
                <a:alpha val="50000"/>
              </a:srgbClr>
            </a:outer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4" name="Text Box 4"/>
          <p:cNvSpPr txBox="1">
            <a:spLocks noChangeArrowheads="1"/>
          </p:cNvSpPr>
          <p:nvPr/>
        </p:nvSpPr>
        <p:spPr bwMode="auto">
          <a:xfrm>
            <a:off x="6781800" y="2905125"/>
            <a:ext cx="2105025" cy="730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400">
                <a:solidFill>
                  <a:srgbClr val="5F5F5F"/>
                </a:solidFill>
                <a:effectLst/>
                <a:latin typeface="Arial" charset="0"/>
              </a:rPr>
              <a:t>2003.10   Add Your Text</a:t>
            </a:r>
          </a:p>
          <a:p>
            <a:pPr eaLnBrk="0" hangingPunct="0"/>
            <a:r>
              <a:rPr lang="en-US" sz="1400">
                <a:solidFill>
                  <a:srgbClr val="5F5F5F"/>
                </a:solidFill>
                <a:effectLst/>
                <a:latin typeface="Arial" charset="0"/>
              </a:rPr>
              <a:t>2003.10   Add Your Text</a:t>
            </a:r>
          </a:p>
          <a:p>
            <a:pPr eaLnBrk="0" hangingPunct="0"/>
            <a:r>
              <a:rPr lang="en-US" sz="1400">
                <a:solidFill>
                  <a:srgbClr val="5F5F5F"/>
                </a:solidFill>
                <a:effectLst/>
                <a:latin typeface="Arial" charset="0"/>
              </a:rPr>
              <a:t>2003.10   Add Your Text</a:t>
            </a:r>
          </a:p>
        </p:txBody>
      </p:sp>
      <p:sp>
        <p:nvSpPr>
          <p:cNvPr id="5" name="Rectangle 5"/>
          <p:cNvSpPr>
            <a:spLocks noChangeArrowheads="1"/>
          </p:cNvSpPr>
          <p:nvPr/>
        </p:nvSpPr>
        <p:spPr bwMode="gray">
          <a:xfrm rot="3419336">
            <a:off x="1411287" y="2268538"/>
            <a:ext cx="923925" cy="1003300"/>
          </a:xfrm>
          <a:prstGeom prst="rect">
            <a:avLst/>
          </a:prstGeom>
          <a:gradFill rotWithShape="1">
            <a:gsLst>
              <a:gs pos="0">
                <a:schemeClr val="accent1"/>
              </a:gs>
              <a:gs pos="100000">
                <a:schemeClr val="accent1">
                  <a:gamma/>
                  <a:shade val="46275"/>
                  <a:invGamma/>
                </a:schemeClr>
              </a:gs>
            </a:gsLst>
            <a:lin ang="5400000" scaled="1"/>
          </a:gradFill>
          <a:ln w="38100">
            <a:solidFill>
              <a:srgbClr val="FFFFFF"/>
            </a:solidFill>
            <a:miter lim="800000"/>
            <a:headEnd/>
            <a:tailEnd/>
          </a:ln>
          <a:effectLst>
            <a:outerShdw dist="179605" dir="487806" algn="ctr" rotWithShape="0">
              <a:srgbClr val="000000">
                <a:alpha val="50000"/>
              </a:srgbClr>
            </a:outer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6" name="Text Box 6"/>
          <p:cNvSpPr txBox="1">
            <a:spLocks noChangeArrowheads="1"/>
          </p:cNvSpPr>
          <p:nvPr/>
        </p:nvSpPr>
        <p:spPr bwMode="gray">
          <a:xfrm>
            <a:off x="1504950" y="2627313"/>
            <a:ext cx="692150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0" hangingPunct="0"/>
            <a:r>
              <a:rPr lang="en-US" sz="1800" b="1">
                <a:solidFill>
                  <a:srgbClr val="FFFFFF"/>
                </a:solidFill>
                <a:effectLst/>
                <a:latin typeface="Arial" charset="0"/>
              </a:rPr>
              <a:t>2000</a:t>
            </a:r>
          </a:p>
        </p:txBody>
      </p:sp>
      <p:sp>
        <p:nvSpPr>
          <p:cNvPr id="7" name="Rectangle 7"/>
          <p:cNvSpPr>
            <a:spLocks noChangeArrowheads="1"/>
          </p:cNvSpPr>
          <p:nvPr/>
        </p:nvSpPr>
        <p:spPr bwMode="gray">
          <a:xfrm rot="3419336">
            <a:off x="2846387" y="4173538"/>
            <a:ext cx="923925" cy="1003300"/>
          </a:xfrm>
          <a:prstGeom prst="rect">
            <a:avLst/>
          </a:prstGeom>
          <a:gradFill rotWithShape="1">
            <a:gsLst>
              <a:gs pos="0">
                <a:schemeClr val="accent2"/>
              </a:gs>
              <a:gs pos="100000">
                <a:schemeClr val="accent2">
                  <a:gamma/>
                  <a:shade val="46275"/>
                  <a:invGamma/>
                </a:schemeClr>
              </a:gs>
            </a:gsLst>
            <a:lin ang="5400000" scaled="1"/>
          </a:gradFill>
          <a:ln w="38100">
            <a:solidFill>
              <a:srgbClr val="FFFFFF"/>
            </a:solidFill>
            <a:miter lim="800000"/>
            <a:headEnd/>
            <a:tailEnd/>
          </a:ln>
          <a:effectLst>
            <a:outerShdw dist="179605" dir="487806" algn="ctr" rotWithShape="0">
              <a:srgbClr val="000000">
                <a:alpha val="50000"/>
              </a:srgbClr>
            </a:outer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8" name="Text Box 8"/>
          <p:cNvSpPr txBox="1">
            <a:spLocks noChangeArrowheads="1"/>
          </p:cNvSpPr>
          <p:nvPr/>
        </p:nvSpPr>
        <p:spPr bwMode="gray">
          <a:xfrm>
            <a:off x="2940050" y="4532313"/>
            <a:ext cx="692150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0" hangingPunct="0"/>
            <a:r>
              <a:rPr lang="en-US" sz="1800" b="1">
                <a:solidFill>
                  <a:srgbClr val="FFFFFF"/>
                </a:solidFill>
                <a:effectLst/>
                <a:latin typeface="Arial" charset="0"/>
              </a:rPr>
              <a:t>2001</a:t>
            </a:r>
          </a:p>
        </p:txBody>
      </p:sp>
      <p:sp>
        <p:nvSpPr>
          <p:cNvPr id="9" name="Rectangle 9"/>
          <p:cNvSpPr>
            <a:spLocks noChangeArrowheads="1"/>
          </p:cNvSpPr>
          <p:nvPr/>
        </p:nvSpPr>
        <p:spPr bwMode="gray">
          <a:xfrm rot="3419336">
            <a:off x="4916487" y="3021013"/>
            <a:ext cx="923925" cy="1003300"/>
          </a:xfrm>
          <a:prstGeom prst="rect">
            <a:avLst/>
          </a:prstGeom>
          <a:gradFill rotWithShape="1">
            <a:gsLst>
              <a:gs pos="0">
                <a:schemeClr val="hlink"/>
              </a:gs>
              <a:gs pos="100000">
                <a:schemeClr val="hlink">
                  <a:gamma/>
                  <a:shade val="46275"/>
                  <a:invGamma/>
                </a:schemeClr>
              </a:gs>
            </a:gsLst>
            <a:lin ang="5400000" scaled="1"/>
          </a:gradFill>
          <a:ln w="38100">
            <a:solidFill>
              <a:srgbClr val="FFFFFF"/>
            </a:solidFill>
            <a:miter lim="800000"/>
            <a:headEnd/>
            <a:tailEnd/>
          </a:ln>
          <a:effectLst>
            <a:outerShdw dist="179605" dir="487806" algn="ctr" rotWithShape="0">
              <a:srgbClr val="000000">
                <a:alpha val="50000"/>
              </a:srgbClr>
            </a:outer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10" name="Text Box 10"/>
          <p:cNvSpPr txBox="1">
            <a:spLocks noChangeArrowheads="1"/>
          </p:cNvSpPr>
          <p:nvPr/>
        </p:nvSpPr>
        <p:spPr bwMode="gray">
          <a:xfrm>
            <a:off x="5010150" y="3379788"/>
            <a:ext cx="692150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0" hangingPunct="0"/>
            <a:r>
              <a:rPr lang="en-US" sz="1800" b="1">
                <a:solidFill>
                  <a:srgbClr val="FFFFFF"/>
                </a:solidFill>
                <a:effectLst/>
                <a:latin typeface="Arial" charset="0"/>
              </a:rPr>
              <a:t>2002</a:t>
            </a:r>
          </a:p>
        </p:txBody>
      </p:sp>
      <p:sp>
        <p:nvSpPr>
          <p:cNvPr id="11" name="Text Box 11"/>
          <p:cNvSpPr txBox="1">
            <a:spLocks noChangeArrowheads="1"/>
          </p:cNvSpPr>
          <p:nvPr/>
        </p:nvSpPr>
        <p:spPr bwMode="gray">
          <a:xfrm>
            <a:off x="7359650" y="1919288"/>
            <a:ext cx="692150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0" hangingPunct="0"/>
            <a:r>
              <a:rPr lang="en-US" sz="1800" b="1">
                <a:solidFill>
                  <a:srgbClr val="FFFFFF"/>
                </a:solidFill>
                <a:effectLst/>
                <a:latin typeface="Arial" charset="0"/>
              </a:rPr>
              <a:t>2003</a:t>
            </a:r>
          </a:p>
        </p:txBody>
      </p:sp>
      <p:sp>
        <p:nvSpPr>
          <p:cNvPr id="12" name="Line 12"/>
          <p:cNvSpPr>
            <a:spLocks noChangeShapeType="1"/>
          </p:cNvSpPr>
          <p:nvPr/>
        </p:nvSpPr>
        <p:spPr bwMode="auto">
          <a:xfrm>
            <a:off x="2209800" y="3222625"/>
            <a:ext cx="762000" cy="1066800"/>
          </a:xfrm>
          <a:prstGeom prst="line">
            <a:avLst/>
          </a:prstGeom>
          <a:noFill/>
          <a:ln w="57150" cap="rnd">
            <a:solidFill>
              <a:srgbClr val="80808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3" name="Line 13"/>
          <p:cNvSpPr>
            <a:spLocks noChangeShapeType="1"/>
          </p:cNvSpPr>
          <p:nvPr/>
        </p:nvSpPr>
        <p:spPr bwMode="auto">
          <a:xfrm flipV="1">
            <a:off x="3810000" y="3756025"/>
            <a:ext cx="1066800" cy="609600"/>
          </a:xfrm>
          <a:prstGeom prst="line">
            <a:avLst/>
          </a:prstGeom>
          <a:noFill/>
          <a:ln w="57150" cap="rnd">
            <a:solidFill>
              <a:srgbClr val="80808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4" name="Line 14"/>
          <p:cNvSpPr>
            <a:spLocks noChangeShapeType="1"/>
          </p:cNvSpPr>
          <p:nvPr/>
        </p:nvSpPr>
        <p:spPr bwMode="auto">
          <a:xfrm flipV="1">
            <a:off x="5943600" y="2371725"/>
            <a:ext cx="1295400" cy="774700"/>
          </a:xfrm>
          <a:prstGeom prst="line">
            <a:avLst/>
          </a:prstGeom>
          <a:noFill/>
          <a:ln w="57150" cap="rnd">
            <a:solidFill>
              <a:srgbClr val="80808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5" name="Text Box 15"/>
          <p:cNvSpPr txBox="1">
            <a:spLocks noChangeArrowheads="1"/>
          </p:cNvSpPr>
          <p:nvPr/>
        </p:nvSpPr>
        <p:spPr bwMode="auto">
          <a:xfrm>
            <a:off x="2514600" y="1806575"/>
            <a:ext cx="4114800" cy="5191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r>
              <a:rPr lang="en-US" sz="2800" b="1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Company History</a:t>
            </a:r>
          </a:p>
        </p:txBody>
      </p:sp>
      <p:sp>
        <p:nvSpPr>
          <p:cNvPr id="16" name="Text Box 16"/>
          <p:cNvSpPr txBox="1">
            <a:spLocks noChangeArrowheads="1"/>
          </p:cNvSpPr>
          <p:nvPr/>
        </p:nvSpPr>
        <p:spPr bwMode="auto">
          <a:xfrm>
            <a:off x="2438400" y="5495925"/>
            <a:ext cx="2105025" cy="730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400">
                <a:solidFill>
                  <a:srgbClr val="5F5F5F"/>
                </a:solidFill>
                <a:effectLst/>
                <a:latin typeface="Arial" charset="0"/>
              </a:rPr>
              <a:t>2001.10   Add Your Text</a:t>
            </a:r>
          </a:p>
          <a:p>
            <a:pPr eaLnBrk="0" hangingPunct="0"/>
            <a:r>
              <a:rPr lang="en-US" sz="1400">
                <a:solidFill>
                  <a:srgbClr val="5F5F5F"/>
                </a:solidFill>
                <a:effectLst/>
                <a:latin typeface="Arial" charset="0"/>
              </a:rPr>
              <a:t>2001.10   Add Your Text</a:t>
            </a:r>
          </a:p>
          <a:p>
            <a:pPr eaLnBrk="0" hangingPunct="0"/>
            <a:r>
              <a:rPr lang="en-US" sz="1400">
                <a:solidFill>
                  <a:srgbClr val="5F5F5F"/>
                </a:solidFill>
                <a:effectLst/>
                <a:latin typeface="Arial" charset="0"/>
              </a:rPr>
              <a:t>2001.10   Add Your Text</a:t>
            </a:r>
          </a:p>
        </p:txBody>
      </p:sp>
      <p:sp>
        <p:nvSpPr>
          <p:cNvPr id="17" name="Text Box 17"/>
          <p:cNvSpPr txBox="1">
            <a:spLocks noChangeArrowheads="1"/>
          </p:cNvSpPr>
          <p:nvPr/>
        </p:nvSpPr>
        <p:spPr bwMode="auto">
          <a:xfrm>
            <a:off x="4724400" y="4429125"/>
            <a:ext cx="2105025" cy="730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400">
                <a:solidFill>
                  <a:srgbClr val="5F5F5F"/>
                </a:solidFill>
                <a:effectLst/>
                <a:latin typeface="Arial" charset="0"/>
              </a:rPr>
              <a:t>2002.10   Add Your Text</a:t>
            </a:r>
          </a:p>
          <a:p>
            <a:pPr eaLnBrk="0" hangingPunct="0"/>
            <a:r>
              <a:rPr lang="en-US" sz="1400">
                <a:solidFill>
                  <a:srgbClr val="5F5F5F"/>
                </a:solidFill>
                <a:effectLst/>
                <a:latin typeface="Arial" charset="0"/>
              </a:rPr>
              <a:t>2002.10   Add Your Text</a:t>
            </a:r>
          </a:p>
          <a:p>
            <a:pPr eaLnBrk="0" hangingPunct="0"/>
            <a:r>
              <a:rPr lang="en-US" sz="1400">
                <a:solidFill>
                  <a:srgbClr val="5F5F5F"/>
                </a:solidFill>
                <a:effectLst/>
                <a:latin typeface="Arial" charset="0"/>
              </a:rPr>
              <a:t>2002.10   Add Your Text</a:t>
            </a:r>
          </a:p>
        </p:txBody>
      </p:sp>
      <p:sp>
        <p:nvSpPr>
          <p:cNvPr id="18" name="Text Box 18"/>
          <p:cNvSpPr txBox="1">
            <a:spLocks noChangeArrowheads="1"/>
          </p:cNvSpPr>
          <p:nvPr/>
        </p:nvSpPr>
        <p:spPr bwMode="auto">
          <a:xfrm>
            <a:off x="304800" y="3590925"/>
            <a:ext cx="2105025" cy="730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400">
                <a:solidFill>
                  <a:srgbClr val="5F5F5F"/>
                </a:solidFill>
                <a:effectLst/>
                <a:latin typeface="Arial" charset="0"/>
              </a:rPr>
              <a:t>2000.10   Add Your Text</a:t>
            </a:r>
          </a:p>
          <a:p>
            <a:pPr eaLnBrk="0" hangingPunct="0"/>
            <a:r>
              <a:rPr lang="en-US" sz="1400">
                <a:solidFill>
                  <a:srgbClr val="5F5F5F"/>
                </a:solidFill>
                <a:effectLst/>
                <a:latin typeface="Arial" charset="0"/>
              </a:rPr>
              <a:t>2000.10   Add Your Text</a:t>
            </a:r>
          </a:p>
          <a:p>
            <a:pPr eaLnBrk="0" hangingPunct="0"/>
            <a:r>
              <a:rPr lang="en-US" sz="1400">
                <a:solidFill>
                  <a:srgbClr val="5F5F5F"/>
                </a:solidFill>
                <a:effectLst/>
                <a:latin typeface="Arial" charset="0"/>
              </a:rPr>
              <a:t>2000.10   Add Your Text</a:t>
            </a:r>
          </a:p>
        </p:txBody>
      </p:sp>
    </p:spTree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57"/>
          <p:cNvGrpSpPr>
            <a:grpSpLocks/>
          </p:cNvGrpSpPr>
          <p:nvPr/>
        </p:nvGrpSpPr>
        <p:grpSpPr bwMode="auto">
          <a:xfrm>
            <a:off x="428596" y="1214422"/>
            <a:ext cx="7872442" cy="4964128"/>
            <a:chOff x="617" y="1370"/>
            <a:chExt cx="4531" cy="2740"/>
          </a:xfrm>
        </p:grpSpPr>
        <p:sp>
          <p:nvSpPr>
            <p:cNvPr id="3" name="Freeform 258"/>
            <p:cNvSpPr>
              <a:spLocks/>
            </p:cNvSpPr>
            <p:nvPr/>
          </p:nvSpPr>
          <p:spPr bwMode="gray">
            <a:xfrm>
              <a:off x="1599" y="1634"/>
              <a:ext cx="84" cy="186"/>
            </a:xfrm>
            <a:custGeom>
              <a:avLst/>
              <a:gdLst/>
              <a:ahLst/>
              <a:cxnLst>
                <a:cxn ang="0">
                  <a:pos x="76" y="8"/>
                </a:cxn>
                <a:cxn ang="0">
                  <a:pos x="74" y="4"/>
                </a:cxn>
                <a:cxn ang="0">
                  <a:pos x="74" y="0"/>
                </a:cxn>
                <a:cxn ang="0">
                  <a:pos x="70" y="0"/>
                </a:cxn>
                <a:cxn ang="0">
                  <a:pos x="64" y="8"/>
                </a:cxn>
                <a:cxn ang="0">
                  <a:pos x="50" y="22"/>
                </a:cxn>
                <a:cxn ang="0">
                  <a:pos x="38" y="30"/>
                </a:cxn>
                <a:cxn ang="0">
                  <a:pos x="34" y="32"/>
                </a:cxn>
                <a:cxn ang="0">
                  <a:pos x="2" y="116"/>
                </a:cxn>
                <a:cxn ang="0">
                  <a:pos x="0" y="148"/>
                </a:cxn>
                <a:cxn ang="0">
                  <a:pos x="2" y="148"/>
                </a:cxn>
                <a:cxn ang="0">
                  <a:pos x="6" y="150"/>
                </a:cxn>
                <a:cxn ang="0">
                  <a:pos x="4" y="158"/>
                </a:cxn>
                <a:cxn ang="0">
                  <a:pos x="4" y="168"/>
                </a:cxn>
                <a:cxn ang="0">
                  <a:pos x="6" y="176"/>
                </a:cxn>
                <a:cxn ang="0">
                  <a:pos x="14" y="178"/>
                </a:cxn>
                <a:cxn ang="0">
                  <a:pos x="24" y="180"/>
                </a:cxn>
                <a:cxn ang="0">
                  <a:pos x="28" y="184"/>
                </a:cxn>
                <a:cxn ang="0">
                  <a:pos x="40" y="186"/>
                </a:cxn>
                <a:cxn ang="0">
                  <a:pos x="44" y="184"/>
                </a:cxn>
                <a:cxn ang="0">
                  <a:pos x="48" y="180"/>
                </a:cxn>
                <a:cxn ang="0">
                  <a:pos x="48" y="174"/>
                </a:cxn>
                <a:cxn ang="0">
                  <a:pos x="44" y="170"/>
                </a:cxn>
                <a:cxn ang="0">
                  <a:pos x="40" y="170"/>
                </a:cxn>
                <a:cxn ang="0">
                  <a:pos x="30" y="154"/>
                </a:cxn>
                <a:cxn ang="0">
                  <a:pos x="26" y="128"/>
                </a:cxn>
                <a:cxn ang="0">
                  <a:pos x="34" y="100"/>
                </a:cxn>
                <a:cxn ang="0">
                  <a:pos x="32" y="96"/>
                </a:cxn>
                <a:cxn ang="0">
                  <a:pos x="34" y="86"/>
                </a:cxn>
                <a:cxn ang="0">
                  <a:pos x="40" y="76"/>
                </a:cxn>
                <a:cxn ang="0">
                  <a:pos x="56" y="50"/>
                </a:cxn>
                <a:cxn ang="0">
                  <a:pos x="84" y="22"/>
                </a:cxn>
              </a:cxnLst>
              <a:rect l="0" t="0" r="r" b="b"/>
              <a:pathLst>
                <a:path w="84" h="186">
                  <a:moveTo>
                    <a:pt x="76" y="8"/>
                  </a:moveTo>
                  <a:lnTo>
                    <a:pt x="76" y="8"/>
                  </a:lnTo>
                  <a:lnTo>
                    <a:pt x="76" y="6"/>
                  </a:lnTo>
                  <a:lnTo>
                    <a:pt x="74" y="4"/>
                  </a:lnTo>
                  <a:lnTo>
                    <a:pt x="74" y="2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6" y="2"/>
                  </a:lnTo>
                  <a:lnTo>
                    <a:pt x="64" y="8"/>
                  </a:lnTo>
                  <a:lnTo>
                    <a:pt x="56" y="16"/>
                  </a:lnTo>
                  <a:lnTo>
                    <a:pt x="50" y="22"/>
                  </a:lnTo>
                  <a:lnTo>
                    <a:pt x="44" y="28"/>
                  </a:lnTo>
                  <a:lnTo>
                    <a:pt x="38" y="30"/>
                  </a:lnTo>
                  <a:lnTo>
                    <a:pt x="36" y="32"/>
                  </a:lnTo>
                  <a:lnTo>
                    <a:pt x="34" y="32"/>
                  </a:lnTo>
                  <a:lnTo>
                    <a:pt x="8" y="88"/>
                  </a:lnTo>
                  <a:lnTo>
                    <a:pt x="2" y="116"/>
                  </a:lnTo>
                  <a:lnTo>
                    <a:pt x="2" y="124"/>
                  </a:lnTo>
                  <a:lnTo>
                    <a:pt x="0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4" y="148"/>
                  </a:lnTo>
                  <a:lnTo>
                    <a:pt x="6" y="150"/>
                  </a:lnTo>
                  <a:lnTo>
                    <a:pt x="6" y="154"/>
                  </a:lnTo>
                  <a:lnTo>
                    <a:pt x="4" y="158"/>
                  </a:lnTo>
                  <a:lnTo>
                    <a:pt x="4" y="162"/>
                  </a:lnTo>
                  <a:lnTo>
                    <a:pt x="4" y="168"/>
                  </a:lnTo>
                  <a:lnTo>
                    <a:pt x="4" y="172"/>
                  </a:lnTo>
                  <a:lnTo>
                    <a:pt x="6" y="176"/>
                  </a:lnTo>
                  <a:lnTo>
                    <a:pt x="8" y="178"/>
                  </a:lnTo>
                  <a:lnTo>
                    <a:pt x="14" y="178"/>
                  </a:lnTo>
                  <a:lnTo>
                    <a:pt x="20" y="178"/>
                  </a:lnTo>
                  <a:lnTo>
                    <a:pt x="24" y="180"/>
                  </a:lnTo>
                  <a:lnTo>
                    <a:pt x="26" y="182"/>
                  </a:lnTo>
                  <a:lnTo>
                    <a:pt x="28" y="184"/>
                  </a:lnTo>
                  <a:lnTo>
                    <a:pt x="28" y="184"/>
                  </a:lnTo>
                  <a:lnTo>
                    <a:pt x="40" y="186"/>
                  </a:lnTo>
                  <a:lnTo>
                    <a:pt x="42" y="186"/>
                  </a:lnTo>
                  <a:lnTo>
                    <a:pt x="44" y="184"/>
                  </a:lnTo>
                  <a:lnTo>
                    <a:pt x="46" y="184"/>
                  </a:lnTo>
                  <a:lnTo>
                    <a:pt x="48" y="180"/>
                  </a:lnTo>
                  <a:lnTo>
                    <a:pt x="50" y="178"/>
                  </a:lnTo>
                  <a:lnTo>
                    <a:pt x="48" y="174"/>
                  </a:lnTo>
                  <a:lnTo>
                    <a:pt x="46" y="172"/>
                  </a:lnTo>
                  <a:lnTo>
                    <a:pt x="44" y="170"/>
                  </a:lnTo>
                  <a:lnTo>
                    <a:pt x="40" y="170"/>
                  </a:lnTo>
                  <a:lnTo>
                    <a:pt x="40" y="170"/>
                  </a:lnTo>
                  <a:lnTo>
                    <a:pt x="30" y="158"/>
                  </a:lnTo>
                  <a:lnTo>
                    <a:pt x="30" y="154"/>
                  </a:lnTo>
                  <a:lnTo>
                    <a:pt x="26" y="142"/>
                  </a:lnTo>
                  <a:lnTo>
                    <a:pt x="26" y="128"/>
                  </a:lnTo>
                  <a:lnTo>
                    <a:pt x="26" y="112"/>
                  </a:lnTo>
                  <a:lnTo>
                    <a:pt x="34" y="100"/>
                  </a:lnTo>
                  <a:lnTo>
                    <a:pt x="34" y="98"/>
                  </a:lnTo>
                  <a:lnTo>
                    <a:pt x="32" y="96"/>
                  </a:lnTo>
                  <a:lnTo>
                    <a:pt x="32" y="92"/>
                  </a:lnTo>
                  <a:lnTo>
                    <a:pt x="34" y="86"/>
                  </a:lnTo>
                  <a:lnTo>
                    <a:pt x="36" y="82"/>
                  </a:lnTo>
                  <a:lnTo>
                    <a:pt x="40" y="76"/>
                  </a:lnTo>
                  <a:lnTo>
                    <a:pt x="48" y="66"/>
                  </a:lnTo>
                  <a:lnTo>
                    <a:pt x="56" y="50"/>
                  </a:lnTo>
                  <a:lnTo>
                    <a:pt x="66" y="36"/>
                  </a:lnTo>
                  <a:lnTo>
                    <a:pt x="84" y="22"/>
                  </a:lnTo>
                  <a:lnTo>
                    <a:pt x="76" y="8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4" name="Freeform 259"/>
            <p:cNvSpPr>
              <a:spLocks/>
            </p:cNvSpPr>
            <p:nvPr/>
          </p:nvSpPr>
          <p:spPr bwMode="gray">
            <a:xfrm>
              <a:off x="1421" y="1478"/>
              <a:ext cx="110" cy="70"/>
            </a:xfrm>
            <a:custGeom>
              <a:avLst/>
              <a:gdLst/>
              <a:ahLst/>
              <a:cxnLst>
                <a:cxn ang="0">
                  <a:pos x="26" y="10"/>
                </a:cxn>
                <a:cxn ang="0">
                  <a:pos x="26" y="10"/>
                </a:cxn>
                <a:cxn ang="0">
                  <a:pos x="26" y="12"/>
                </a:cxn>
                <a:cxn ang="0">
                  <a:pos x="24" y="16"/>
                </a:cxn>
                <a:cxn ang="0">
                  <a:pos x="22" y="18"/>
                </a:cxn>
                <a:cxn ang="0">
                  <a:pos x="20" y="20"/>
                </a:cxn>
                <a:cxn ang="0">
                  <a:pos x="14" y="22"/>
                </a:cxn>
                <a:cxn ang="0">
                  <a:pos x="10" y="24"/>
                </a:cxn>
                <a:cxn ang="0">
                  <a:pos x="4" y="24"/>
                </a:cxn>
                <a:cxn ang="0">
                  <a:pos x="2" y="28"/>
                </a:cxn>
                <a:cxn ang="0">
                  <a:pos x="0" y="30"/>
                </a:cxn>
                <a:cxn ang="0">
                  <a:pos x="0" y="32"/>
                </a:cxn>
                <a:cxn ang="0">
                  <a:pos x="2" y="34"/>
                </a:cxn>
                <a:cxn ang="0">
                  <a:pos x="8" y="38"/>
                </a:cxn>
                <a:cxn ang="0">
                  <a:pos x="22" y="42"/>
                </a:cxn>
                <a:cxn ang="0">
                  <a:pos x="34" y="44"/>
                </a:cxn>
                <a:cxn ang="0">
                  <a:pos x="46" y="44"/>
                </a:cxn>
                <a:cxn ang="0">
                  <a:pos x="50" y="44"/>
                </a:cxn>
                <a:cxn ang="0">
                  <a:pos x="68" y="70"/>
                </a:cxn>
                <a:cxn ang="0">
                  <a:pos x="86" y="56"/>
                </a:cxn>
                <a:cxn ang="0">
                  <a:pos x="88" y="44"/>
                </a:cxn>
                <a:cxn ang="0">
                  <a:pos x="88" y="44"/>
                </a:cxn>
                <a:cxn ang="0">
                  <a:pos x="92" y="42"/>
                </a:cxn>
                <a:cxn ang="0">
                  <a:pos x="96" y="40"/>
                </a:cxn>
                <a:cxn ang="0">
                  <a:pos x="100" y="36"/>
                </a:cxn>
                <a:cxn ang="0">
                  <a:pos x="104" y="32"/>
                </a:cxn>
                <a:cxn ang="0">
                  <a:pos x="108" y="28"/>
                </a:cxn>
                <a:cxn ang="0">
                  <a:pos x="110" y="22"/>
                </a:cxn>
                <a:cxn ang="0">
                  <a:pos x="110" y="18"/>
                </a:cxn>
                <a:cxn ang="0">
                  <a:pos x="110" y="16"/>
                </a:cxn>
                <a:cxn ang="0">
                  <a:pos x="108" y="16"/>
                </a:cxn>
                <a:cxn ang="0">
                  <a:pos x="106" y="16"/>
                </a:cxn>
                <a:cxn ang="0">
                  <a:pos x="104" y="18"/>
                </a:cxn>
                <a:cxn ang="0">
                  <a:pos x="102" y="18"/>
                </a:cxn>
                <a:cxn ang="0">
                  <a:pos x="100" y="20"/>
                </a:cxn>
                <a:cxn ang="0">
                  <a:pos x="98" y="22"/>
                </a:cxn>
                <a:cxn ang="0">
                  <a:pos x="98" y="22"/>
                </a:cxn>
                <a:cxn ang="0">
                  <a:pos x="80" y="32"/>
                </a:cxn>
                <a:cxn ang="0">
                  <a:pos x="62" y="30"/>
                </a:cxn>
                <a:cxn ang="0">
                  <a:pos x="60" y="28"/>
                </a:cxn>
                <a:cxn ang="0">
                  <a:pos x="58" y="28"/>
                </a:cxn>
                <a:cxn ang="0">
                  <a:pos x="56" y="24"/>
                </a:cxn>
                <a:cxn ang="0">
                  <a:pos x="56" y="22"/>
                </a:cxn>
                <a:cxn ang="0">
                  <a:pos x="56" y="18"/>
                </a:cxn>
                <a:cxn ang="0">
                  <a:pos x="58" y="14"/>
                </a:cxn>
                <a:cxn ang="0">
                  <a:pos x="62" y="10"/>
                </a:cxn>
                <a:cxn ang="0">
                  <a:pos x="64" y="6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2" y="2"/>
                </a:cxn>
                <a:cxn ang="0">
                  <a:pos x="54" y="2"/>
                </a:cxn>
                <a:cxn ang="0">
                  <a:pos x="44" y="0"/>
                </a:cxn>
                <a:cxn ang="0">
                  <a:pos x="34" y="4"/>
                </a:cxn>
                <a:cxn ang="0">
                  <a:pos x="26" y="10"/>
                </a:cxn>
              </a:cxnLst>
              <a:rect l="0" t="0" r="r" b="b"/>
              <a:pathLst>
                <a:path w="110" h="70">
                  <a:moveTo>
                    <a:pt x="26" y="10"/>
                  </a:moveTo>
                  <a:lnTo>
                    <a:pt x="26" y="10"/>
                  </a:lnTo>
                  <a:lnTo>
                    <a:pt x="26" y="12"/>
                  </a:lnTo>
                  <a:lnTo>
                    <a:pt x="24" y="16"/>
                  </a:lnTo>
                  <a:lnTo>
                    <a:pt x="22" y="18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10" y="24"/>
                  </a:lnTo>
                  <a:lnTo>
                    <a:pt x="4" y="24"/>
                  </a:lnTo>
                  <a:lnTo>
                    <a:pt x="2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8" y="38"/>
                  </a:lnTo>
                  <a:lnTo>
                    <a:pt x="22" y="42"/>
                  </a:lnTo>
                  <a:lnTo>
                    <a:pt x="34" y="44"/>
                  </a:lnTo>
                  <a:lnTo>
                    <a:pt x="46" y="44"/>
                  </a:lnTo>
                  <a:lnTo>
                    <a:pt x="50" y="44"/>
                  </a:lnTo>
                  <a:lnTo>
                    <a:pt x="68" y="70"/>
                  </a:lnTo>
                  <a:lnTo>
                    <a:pt x="86" y="56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92" y="42"/>
                  </a:lnTo>
                  <a:lnTo>
                    <a:pt x="96" y="40"/>
                  </a:lnTo>
                  <a:lnTo>
                    <a:pt x="100" y="36"/>
                  </a:lnTo>
                  <a:lnTo>
                    <a:pt x="104" y="32"/>
                  </a:lnTo>
                  <a:lnTo>
                    <a:pt x="108" y="28"/>
                  </a:lnTo>
                  <a:lnTo>
                    <a:pt x="110" y="22"/>
                  </a:lnTo>
                  <a:lnTo>
                    <a:pt x="110" y="18"/>
                  </a:lnTo>
                  <a:lnTo>
                    <a:pt x="110" y="16"/>
                  </a:lnTo>
                  <a:lnTo>
                    <a:pt x="108" y="16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102" y="18"/>
                  </a:lnTo>
                  <a:lnTo>
                    <a:pt x="100" y="20"/>
                  </a:lnTo>
                  <a:lnTo>
                    <a:pt x="98" y="22"/>
                  </a:lnTo>
                  <a:lnTo>
                    <a:pt x="98" y="22"/>
                  </a:lnTo>
                  <a:lnTo>
                    <a:pt x="80" y="32"/>
                  </a:lnTo>
                  <a:lnTo>
                    <a:pt x="62" y="30"/>
                  </a:lnTo>
                  <a:lnTo>
                    <a:pt x="60" y="28"/>
                  </a:lnTo>
                  <a:lnTo>
                    <a:pt x="58" y="28"/>
                  </a:lnTo>
                  <a:lnTo>
                    <a:pt x="56" y="24"/>
                  </a:lnTo>
                  <a:lnTo>
                    <a:pt x="56" y="22"/>
                  </a:lnTo>
                  <a:lnTo>
                    <a:pt x="56" y="18"/>
                  </a:lnTo>
                  <a:lnTo>
                    <a:pt x="58" y="14"/>
                  </a:lnTo>
                  <a:lnTo>
                    <a:pt x="62" y="10"/>
                  </a:lnTo>
                  <a:lnTo>
                    <a:pt x="64" y="6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2" y="2"/>
                  </a:lnTo>
                  <a:lnTo>
                    <a:pt x="54" y="2"/>
                  </a:lnTo>
                  <a:lnTo>
                    <a:pt x="44" y="0"/>
                  </a:lnTo>
                  <a:lnTo>
                    <a:pt x="34" y="4"/>
                  </a:lnTo>
                  <a:lnTo>
                    <a:pt x="26" y="1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5" name="Freeform 260"/>
            <p:cNvSpPr>
              <a:spLocks/>
            </p:cNvSpPr>
            <p:nvPr/>
          </p:nvSpPr>
          <p:spPr bwMode="gray">
            <a:xfrm>
              <a:off x="1051" y="1494"/>
              <a:ext cx="110" cy="220"/>
            </a:xfrm>
            <a:custGeom>
              <a:avLst/>
              <a:gdLst/>
              <a:ahLst/>
              <a:cxnLst>
                <a:cxn ang="0">
                  <a:pos x="44" y="20"/>
                </a:cxn>
                <a:cxn ang="0">
                  <a:pos x="40" y="20"/>
                </a:cxn>
                <a:cxn ang="0">
                  <a:pos x="36" y="20"/>
                </a:cxn>
                <a:cxn ang="0">
                  <a:pos x="34" y="26"/>
                </a:cxn>
                <a:cxn ang="0">
                  <a:pos x="32" y="32"/>
                </a:cxn>
                <a:cxn ang="0">
                  <a:pos x="28" y="34"/>
                </a:cxn>
                <a:cxn ang="0">
                  <a:pos x="24" y="34"/>
                </a:cxn>
                <a:cxn ang="0">
                  <a:pos x="24" y="34"/>
                </a:cxn>
                <a:cxn ang="0">
                  <a:pos x="20" y="26"/>
                </a:cxn>
                <a:cxn ang="0">
                  <a:pos x="12" y="18"/>
                </a:cxn>
                <a:cxn ang="0">
                  <a:pos x="2" y="16"/>
                </a:cxn>
                <a:cxn ang="0">
                  <a:pos x="0" y="60"/>
                </a:cxn>
                <a:cxn ang="0">
                  <a:pos x="4" y="72"/>
                </a:cxn>
                <a:cxn ang="0">
                  <a:pos x="14" y="94"/>
                </a:cxn>
                <a:cxn ang="0">
                  <a:pos x="42" y="106"/>
                </a:cxn>
                <a:cxn ang="0">
                  <a:pos x="58" y="94"/>
                </a:cxn>
                <a:cxn ang="0">
                  <a:pos x="60" y="96"/>
                </a:cxn>
                <a:cxn ang="0">
                  <a:pos x="66" y="100"/>
                </a:cxn>
                <a:cxn ang="0">
                  <a:pos x="68" y="106"/>
                </a:cxn>
                <a:cxn ang="0">
                  <a:pos x="62" y="114"/>
                </a:cxn>
                <a:cxn ang="0">
                  <a:pos x="46" y="126"/>
                </a:cxn>
                <a:cxn ang="0">
                  <a:pos x="38" y="130"/>
                </a:cxn>
                <a:cxn ang="0">
                  <a:pos x="36" y="144"/>
                </a:cxn>
                <a:cxn ang="0">
                  <a:pos x="36" y="166"/>
                </a:cxn>
                <a:cxn ang="0">
                  <a:pos x="38" y="170"/>
                </a:cxn>
                <a:cxn ang="0">
                  <a:pos x="42" y="182"/>
                </a:cxn>
                <a:cxn ang="0">
                  <a:pos x="48" y="192"/>
                </a:cxn>
                <a:cxn ang="0">
                  <a:pos x="56" y="202"/>
                </a:cxn>
                <a:cxn ang="0">
                  <a:pos x="62" y="212"/>
                </a:cxn>
                <a:cxn ang="0">
                  <a:pos x="66" y="220"/>
                </a:cxn>
                <a:cxn ang="0">
                  <a:pos x="74" y="212"/>
                </a:cxn>
                <a:cxn ang="0">
                  <a:pos x="90" y="154"/>
                </a:cxn>
                <a:cxn ang="0">
                  <a:pos x="104" y="98"/>
                </a:cxn>
                <a:cxn ang="0">
                  <a:pos x="108" y="88"/>
                </a:cxn>
                <a:cxn ang="0">
                  <a:pos x="108" y="66"/>
                </a:cxn>
                <a:cxn ang="0">
                  <a:pos x="102" y="22"/>
                </a:cxn>
                <a:cxn ang="0">
                  <a:pos x="70" y="2"/>
                </a:cxn>
                <a:cxn ang="0">
                  <a:pos x="64" y="4"/>
                </a:cxn>
                <a:cxn ang="0">
                  <a:pos x="58" y="8"/>
                </a:cxn>
                <a:cxn ang="0">
                  <a:pos x="58" y="14"/>
                </a:cxn>
                <a:cxn ang="0">
                  <a:pos x="56" y="24"/>
                </a:cxn>
                <a:cxn ang="0">
                  <a:pos x="54" y="30"/>
                </a:cxn>
                <a:cxn ang="0">
                  <a:pos x="44" y="22"/>
                </a:cxn>
              </a:cxnLst>
              <a:rect l="0" t="0" r="r" b="b"/>
              <a:pathLst>
                <a:path w="110" h="220">
                  <a:moveTo>
                    <a:pt x="44" y="22"/>
                  </a:moveTo>
                  <a:lnTo>
                    <a:pt x="44" y="20"/>
                  </a:lnTo>
                  <a:lnTo>
                    <a:pt x="42" y="20"/>
                  </a:lnTo>
                  <a:lnTo>
                    <a:pt x="40" y="20"/>
                  </a:lnTo>
                  <a:lnTo>
                    <a:pt x="38" y="20"/>
                  </a:lnTo>
                  <a:lnTo>
                    <a:pt x="36" y="20"/>
                  </a:lnTo>
                  <a:lnTo>
                    <a:pt x="34" y="22"/>
                  </a:lnTo>
                  <a:lnTo>
                    <a:pt x="34" y="26"/>
                  </a:lnTo>
                  <a:lnTo>
                    <a:pt x="34" y="28"/>
                  </a:lnTo>
                  <a:lnTo>
                    <a:pt x="32" y="32"/>
                  </a:lnTo>
                  <a:lnTo>
                    <a:pt x="32" y="34"/>
                  </a:lnTo>
                  <a:lnTo>
                    <a:pt x="28" y="34"/>
                  </a:lnTo>
                  <a:lnTo>
                    <a:pt x="26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2" y="30"/>
                  </a:lnTo>
                  <a:lnTo>
                    <a:pt x="20" y="26"/>
                  </a:lnTo>
                  <a:lnTo>
                    <a:pt x="16" y="22"/>
                  </a:lnTo>
                  <a:lnTo>
                    <a:pt x="12" y="18"/>
                  </a:lnTo>
                  <a:lnTo>
                    <a:pt x="8" y="16"/>
                  </a:lnTo>
                  <a:lnTo>
                    <a:pt x="2" y="16"/>
                  </a:lnTo>
                  <a:lnTo>
                    <a:pt x="0" y="36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4" y="72"/>
                  </a:lnTo>
                  <a:lnTo>
                    <a:pt x="8" y="84"/>
                  </a:lnTo>
                  <a:lnTo>
                    <a:pt x="14" y="94"/>
                  </a:lnTo>
                  <a:lnTo>
                    <a:pt x="28" y="114"/>
                  </a:lnTo>
                  <a:lnTo>
                    <a:pt x="42" y="106"/>
                  </a:lnTo>
                  <a:lnTo>
                    <a:pt x="44" y="94"/>
                  </a:lnTo>
                  <a:lnTo>
                    <a:pt x="58" y="94"/>
                  </a:lnTo>
                  <a:lnTo>
                    <a:pt x="58" y="96"/>
                  </a:lnTo>
                  <a:lnTo>
                    <a:pt x="60" y="96"/>
                  </a:lnTo>
                  <a:lnTo>
                    <a:pt x="64" y="98"/>
                  </a:lnTo>
                  <a:lnTo>
                    <a:pt x="66" y="100"/>
                  </a:lnTo>
                  <a:lnTo>
                    <a:pt x="68" y="104"/>
                  </a:lnTo>
                  <a:lnTo>
                    <a:pt x="68" y="106"/>
                  </a:lnTo>
                  <a:lnTo>
                    <a:pt x="66" y="110"/>
                  </a:lnTo>
                  <a:lnTo>
                    <a:pt x="62" y="114"/>
                  </a:lnTo>
                  <a:lnTo>
                    <a:pt x="54" y="122"/>
                  </a:lnTo>
                  <a:lnTo>
                    <a:pt x="46" y="126"/>
                  </a:lnTo>
                  <a:lnTo>
                    <a:pt x="40" y="128"/>
                  </a:lnTo>
                  <a:lnTo>
                    <a:pt x="38" y="130"/>
                  </a:lnTo>
                  <a:lnTo>
                    <a:pt x="36" y="132"/>
                  </a:lnTo>
                  <a:lnTo>
                    <a:pt x="36" y="144"/>
                  </a:lnTo>
                  <a:lnTo>
                    <a:pt x="46" y="152"/>
                  </a:lnTo>
                  <a:lnTo>
                    <a:pt x="36" y="166"/>
                  </a:lnTo>
                  <a:lnTo>
                    <a:pt x="36" y="166"/>
                  </a:lnTo>
                  <a:lnTo>
                    <a:pt x="38" y="170"/>
                  </a:lnTo>
                  <a:lnTo>
                    <a:pt x="40" y="176"/>
                  </a:lnTo>
                  <a:lnTo>
                    <a:pt x="42" y="182"/>
                  </a:lnTo>
                  <a:lnTo>
                    <a:pt x="44" y="188"/>
                  </a:lnTo>
                  <a:lnTo>
                    <a:pt x="48" y="192"/>
                  </a:lnTo>
                  <a:lnTo>
                    <a:pt x="52" y="196"/>
                  </a:lnTo>
                  <a:lnTo>
                    <a:pt x="56" y="202"/>
                  </a:lnTo>
                  <a:lnTo>
                    <a:pt x="58" y="208"/>
                  </a:lnTo>
                  <a:lnTo>
                    <a:pt x="62" y="212"/>
                  </a:lnTo>
                  <a:lnTo>
                    <a:pt x="64" y="216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74" y="212"/>
                  </a:lnTo>
                  <a:lnTo>
                    <a:pt x="84" y="172"/>
                  </a:lnTo>
                  <a:lnTo>
                    <a:pt x="90" y="154"/>
                  </a:lnTo>
                  <a:lnTo>
                    <a:pt x="94" y="132"/>
                  </a:lnTo>
                  <a:lnTo>
                    <a:pt x="104" y="98"/>
                  </a:lnTo>
                  <a:lnTo>
                    <a:pt x="106" y="96"/>
                  </a:lnTo>
                  <a:lnTo>
                    <a:pt x="108" y="88"/>
                  </a:lnTo>
                  <a:lnTo>
                    <a:pt x="110" y="76"/>
                  </a:lnTo>
                  <a:lnTo>
                    <a:pt x="108" y="66"/>
                  </a:lnTo>
                  <a:lnTo>
                    <a:pt x="98" y="46"/>
                  </a:lnTo>
                  <a:lnTo>
                    <a:pt x="102" y="22"/>
                  </a:lnTo>
                  <a:lnTo>
                    <a:pt x="70" y="0"/>
                  </a:lnTo>
                  <a:lnTo>
                    <a:pt x="70" y="2"/>
                  </a:lnTo>
                  <a:lnTo>
                    <a:pt x="66" y="2"/>
                  </a:lnTo>
                  <a:lnTo>
                    <a:pt x="64" y="4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10"/>
                  </a:lnTo>
                  <a:lnTo>
                    <a:pt x="58" y="14"/>
                  </a:lnTo>
                  <a:lnTo>
                    <a:pt x="58" y="18"/>
                  </a:lnTo>
                  <a:lnTo>
                    <a:pt x="56" y="24"/>
                  </a:lnTo>
                  <a:lnTo>
                    <a:pt x="56" y="26"/>
                  </a:lnTo>
                  <a:lnTo>
                    <a:pt x="54" y="30"/>
                  </a:lnTo>
                  <a:lnTo>
                    <a:pt x="54" y="30"/>
                  </a:lnTo>
                  <a:lnTo>
                    <a:pt x="44" y="22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6" name="Freeform 261"/>
            <p:cNvSpPr>
              <a:spLocks/>
            </p:cNvSpPr>
            <p:nvPr/>
          </p:nvSpPr>
          <p:spPr bwMode="gray">
            <a:xfrm>
              <a:off x="1139" y="1454"/>
              <a:ext cx="122" cy="94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14" y="20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36"/>
                </a:cxn>
                <a:cxn ang="0">
                  <a:pos x="4" y="40"/>
                </a:cxn>
                <a:cxn ang="0">
                  <a:pos x="6" y="46"/>
                </a:cxn>
                <a:cxn ang="0">
                  <a:pos x="10" y="50"/>
                </a:cxn>
                <a:cxn ang="0">
                  <a:pos x="12" y="52"/>
                </a:cxn>
                <a:cxn ang="0">
                  <a:pos x="14" y="54"/>
                </a:cxn>
                <a:cxn ang="0">
                  <a:pos x="18" y="54"/>
                </a:cxn>
                <a:cxn ang="0">
                  <a:pos x="22" y="56"/>
                </a:cxn>
                <a:cxn ang="0">
                  <a:pos x="26" y="56"/>
                </a:cxn>
                <a:cxn ang="0">
                  <a:pos x="28" y="56"/>
                </a:cxn>
                <a:cxn ang="0">
                  <a:pos x="30" y="58"/>
                </a:cxn>
                <a:cxn ang="0">
                  <a:pos x="32" y="60"/>
                </a:cxn>
                <a:cxn ang="0">
                  <a:pos x="30" y="62"/>
                </a:cxn>
                <a:cxn ang="0">
                  <a:pos x="28" y="66"/>
                </a:cxn>
                <a:cxn ang="0">
                  <a:pos x="24" y="70"/>
                </a:cxn>
                <a:cxn ang="0">
                  <a:pos x="24" y="74"/>
                </a:cxn>
                <a:cxn ang="0">
                  <a:pos x="26" y="80"/>
                </a:cxn>
                <a:cxn ang="0">
                  <a:pos x="28" y="82"/>
                </a:cxn>
                <a:cxn ang="0">
                  <a:pos x="32" y="86"/>
                </a:cxn>
                <a:cxn ang="0">
                  <a:pos x="36" y="88"/>
                </a:cxn>
                <a:cxn ang="0">
                  <a:pos x="40" y="88"/>
                </a:cxn>
                <a:cxn ang="0">
                  <a:pos x="50" y="88"/>
                </a:cxn>
                <a:cxn ang="0">
                  <a:pos x="64" y="88"/>
                </a:cxn>
                <a:cxn ang="0">
                  <a:pos x="80" y="94"/>
                </a:cxn>
                <a:cxn ang="0">
                  <a:pos x="122" y="42"/>
                </a:cxn>
                <a:cxn ang="0">
                  <a:pos x="114" y="24"/>
                </a:cxn>
                <a:cxn ang="0">
                  <a:pos x="92" y="20"/>
                </a:cxn>
                <a:cxn ang="0">
                  <a:pos x="56" y="0"/>
                </a:cxn>
                <a:cxn ang="0">
                  <a:pos x="54" y="12"/>
                </a:cxn>
                <a:cxn ang="0">
                  <a:pos x="40" y="10"/>
                </a:cxn>
                <a:cxn ang="0">
                  <a:pos x="22" y="0"/>
                </a:cxn>
              </a:cxnLst>
              <a:rect l="0" t="0" r="r" b="b"/>
              <a:pathLst>
                <a:path w="122" h="94">
                  <a:moveTo>
                    <a:pt x="22" y="0"/>
                  </a:moveTo>
                  <a:lnTo>
                    <a:pt x="14" y="2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36"/>
                  </a:lnTo>
                  <a:lnTo>
                    <a:pt x="4" y="40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2" y="52"/>
                  </a:lnTo>
                  <a:lnTo>
                    <a:pt x="14" y="54"/>
                  </a:lnTo>
                  <a:lnTo>
                    <a:pt x="18" y="54"/>
                  </a:lnTo>
                  <a:lnTo>
                    <a:pt x="22" y="56"/>
                  </a:lnTo>
                  <a:lnTo>
                    <a:pt x="26" y="56"/>
                  </a:lnTo>
                  <a:lnTo>
                    <a:pt x="28" y="56"/>
                  </a:lnTo>
                  <a:lnTo>
                    <a:pt x="30" y="58"/>
                  </a:lnTo>
                  <a:lnTo>
                    <a:pt x="32" y="60"/>
                  </a:lnTo>
                  <a:lnTo>
                    <a:pt x="30" y="62"/>
                  </a:lnTo>
                  <a:lnTo>
                    <a:pt x="28" y="66"/>
                  </a:lnTo>
                  <a:lnTo>
                    <a:pt x="24" y="70"/>
                  </a:lnTo>
                  <a:lnTo>
                    <a:pt x="24" y="74"/>
                  </a:lnTo>
                  <a:lnTo>
                    <a:pt x="26" y="80"/>
                  </a:lnTo>
                  <a:lnTo>
                    <a:pt x="28" y="82"/>
                  </a:lnTo>
                  <a:lnTo>
                    <a:pt x="32" y="86"/>
                  </a:lnTo>
                  <a:lnTo>
                    <a:pt x="36" y="88"/>
                  </a:lnTo>
                  <a:lnTo>
                    <a:pt x="40" y="88"/>
                  </a:lnTo>
                  <a:lnTo>
                    <a:pt x="50" y="88"/>
                  </a:lnTo>
                  <a:lnTo>
                    <a:pt x="64" y="88"/>
                  </a:lnTo>
                  <a:lnTo>
                    <a:pt x="80" y="94"/>
                  </a:lnTo>
                  <a:lnTo>
                    <a:pt x="122" y="42"/>
                  </a:lnTo>
                  <a:lnTo>
                    <a:pt x="114" y="24"/>
                  </a:lnTo>
                  <a:lnTo>
                    <a:pt x="92" y="20"/>
                  </a:lnTo>
                  <a:lnTo>
                    <a:pt x="56" y="0"/>
                  </a:lnTo>
                  <a:lnTo>
                    <a:pt x="54" y="12"/>
                  </a:lnTo>
                  <a:lnTo>
                    <a:pt x="40" y="10"/>
                  </a:lnTo>
                  <a:lnTo>
                    <a:pt x="22" y="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7" name="Freeform 262"/>
            <p:cNvSpPr>
              <a:spLocks/>
            </p:cNvSpPr>
            <p:nvPr/>
          </p:nvSpPr>
          <p:spPr bwMode="gray">
            <a:xfrm>
              <a:off x="1167" y="1618"/>
              <a:ext cx="46" cy="46"/>
            </a:xfrm>
            <a:custGeom>
              <a:avLst/>
              <a:gdLst/>
              <a:ahLst/>
              <a:cxnLst>
                <a:cxn ang="0">
                  <a:pos x="28" y="8"/>
                </a:cxn>
                <a:cxn ang="0">
                  <a:pos x="28" y="6"/>
                </a:cxn>
                <a:cxn ang="0">
                  <a:pos x="26" y="4"/>
                </a:cxn>
                <a:cxn ang="0">
                  <a:pos x="22" y="2"/>
                </a:cxn>
                <a:cxn ang="0">
                  <a:pos x="20" y="0"/>
                </a:cxn>
                <a:cxn ang="0">
                  <a:pos x="16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4"/>
                </a:cxn>
                <a:cxn ang="0">
                  <a:pos x="4" y="8"/>
                </a:cxn>
                <a:cxn ang="0">
                  <a:pos x="2" y="12"/>
                </a:cxn>
                <a:cxn ang="0">
                  <a:pos x="2" y="16"/>
                </a:cxn>
                <a:cxn ang="0">
                  <a:pos x="0" y="20"/>
                </a:cxn>
                <a:cxn ang="0">
                  <a:pos x="2" y="24"/>
                </a:cxn>
                <a:cxn ang="0">
                  <a:pos x="4" y="26"/>
                </a:cxn>
                <a:cxn ang="0">
                  <a:pos x="8" y="30"/>
                </a:cxn>
                <a:cxn ang="0">
                  <a:pos x="12" y="34"/>
                </a:cxn>
                <a:cxn ang="0">
                  <a:pos x="16" y="36"/>
                </a:cxn>
                <a:cxn ang="0">
                  <a:pos x="20" y="40"/>
                </a:cxn>
                <a:cxn ang="0">
                  <a:pos x="24" y="42"/>
                </a:cxn>
                <a:cxn ang="0">
                  <a:pos x="28" y="44"/>
                </a:cxn>
                <a:cxn ang="0">
                  <a:pos x="28" y="46"/>
                </a:cxn>
                <a:cxn ang="0">
                  <a:pos x="28" y="44"/>
                </a:cxn>
                <a:cxn ang="0">
                  <a:pos x="32" y="44"/>
                </a:cxn>
                <a:cxn ang="0">
                  <a:pos x="36" y="40"/>
                </a:cxn>
                <a:cxn ang="0">
                  <a:pos x="40" y="38"/>
                </a:cxn>
                <a:cxn ang="0">
                  <a:pos x="42" y="34"/>
                </a:cxn>
                <a:cxn ang="0">
                  <a:pos x="46" y="32"/>
                </a:cxn>
                <a:cxn ang="0">
                  <a:pos x="46" y="28"/>
                </a:cxn>
                <a:cxn ang="0">
                  <a:pos x="46" y="24"/>
                </a:cxn>
                <a:cxn ang="0">
                  <a:pos x="42" y="20"/>
                </a:cxn>
                <a:cxn ang="0">
                  <a:pos x="38" y="16"/>
                </a:cxn>
                <a:cxn ang="0">
                  <a:pos x="34" y="12"/>
                </a:cxn>
                <a:cxn ang="0">
                  <a:pos x="32" y="10"/>
                </a:cxn>
                <a:cxn ang="0">
                  <a:pos x="28" y="8"/>
                </a:cxn>
                <a:cxn ang="0">
                  <a:pos x="28" y="8"/>
                </a:cxn>
              </a:cxnLst>
              <a:rect l="0" t="0" r="r" b="b"/>
              <a:pathLst>
                <a:path w="46" h="46">
                  <a:moveTo>
                    <a:pt x="28" y="8"/>
                  </a:moveTo>
                  <a:lnTo>
                    <a:pt x="28" y="6"/>
                  </a:lnTo>
                  <a:lnTo>
                    <a:pt x="26" y="4"/>
                  </a:lnTo>
                  <a:lnTo>
                    <a:pt x="22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4"/>
                  </a:lnTo>
                  <a:lnTo>
                    <a:pt x="4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2" y="24"/>
                  </a:lnTo>
                  <a:lnTo>
                    <a:pt x="4" y="26"/>
                  </a:lnTo>
                  <a:lnTo>
                    <a:pt x="8" y="30"/>
                  </a:lnTo>
                  <a:lnTo>
                    <a:pt x="12" y="34"/>
                  </a:lnTo>
                  <a:lnTo>
                    <a:pt x="16" y="36"/>
                  </a:lnTo>
                  <a:lnTo>
                    <a:pt x="20" y="40"/>
                  </a:lnTo>
                  <a:lnTo>
                    <a:pt x="24" y="42"/>
                  </a:lnTo>
                  <a:lnTo>
                    <a:pt x="28" y="44"/>
                  </a:lnTo>
                  <a:lnTo>
                    <a:pt x="28" y="46"/>
                  </a:lnTo>
                  <a:lnTo>
                    <a:pt x="28" y="44"/>
                  </a:lnTo>
                  <a:lnTo>
                    <a:pt x="32" y="44"/>
                  </a:lnTo>
                  <a:lnTo>
                    <a:pt x="36" y="40"/>
                  </a:lnTo>
                  <a:lnTo>
                    <a:pt x="40" y="38"/>
                  </a:lnTo>
                  <a:lnTo>
                    <a:pt x="42" y="34"/>
                  </a:lnTo>
                  <a:lnTo>
                    <a:pt x="46" y="32"/>
                  </a:lnTo>
                  <a:lnTo>
                    <a:pt x="46" y="28"/>
                  </a:lnTo>
                  <a:lnTo>
                    <a:pt x="46" y="24"/>
                  </a:lnTo>
                  <a:lnTo>
                    <a:pt x="42" y="20"/>
                  </a:lnTo>
                  <a:lnTo>
                    <a:pt x="38" y="16"/>
                  </a:lnTo>
                  <a:lnTo>
                    <a:pt x="34" y="12"/>
                  </a:lnTo>
                  <a:lnTo>
                    <a:pt x="32" y="10"/>
                  </a:lnTo>
                  <a:lnTo>
                    <a:pt x="28" y="8"/>
                  </a:lnTo>
                  <a:lnTo>
                    <a:pt x="28" y="8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8" name="Freeform 263"/>
            <p:cNvSpPr>
              <a:spLocks/>
            </p:cNvSpPr>
            <p:nvPr/>
          </p:nvSpPr>
          <p:spPr bwMode="gray">
            <a:xfrm>
              <a:off x="2641" y="2278"/>
              <a:ext cx="32" cy="164"/>
            </a:xfrm>
            <a:custGeom>
              <a:avLst/>
              <a:gdLst/>
              <a:ahLst/>
              <a:cxnLst>
                <a:cxn ang="0">
                  <a:pos x="26" y="8"/>
                </a:cxn>
                <a:cxn ang="0">
                  <a:pos x="26" y="6"/>
                </a:cxn>
                <a:cxn ang="0">
                  <a:pos x="24" y="6"/>
                </a:cxn>
                <a:cxn ang="0">
                  <a:pos x="22" y="2"/>
                </a:cxn>
                <a:cxn ang="0">
                  <a:pos x="20" y="2"/>
                </a:cxn>
                <a:cxn ang="0">
                  <a:pos x="18" y="0"/>
                </a:cxn>
                <a:cxn ang="0">
                  <a:pos x="16" y="2"/>
                </a:cxn>
                <a:cxn ang="0">
                  <a:pos x="14" y="6"/>
                </a:cxn>
                <a:cxn ang="0">
                  <a:pos x="12" y="10"/>
                </a:cxn>
                <a:cxn ang="0">
                  <a:pos x="10" y="14"/>
                </a:cxn>
                <a:cxn ang="0">
                  <a:pos x="8" y="18"/>
                </a:cxn>
                <a:cxn ang="0">
                  <a:pos x="8" y="22"/>
                </a:cxn>
                <a:cxn ang="0">
                  <a:pos x="8" y="22"/>
                </a:cxn>
                <a:cxn ang="0">
                  <a:pos x="2" y="42"/>
                </a:cxn>
                <a:cxn ang="0">
                  <a:pos x="2" y="44"/>
                </a:cxn>
                <a:cxn ang="0">
                  <a:pos x="2" y="46"/>
                </a:cxn>
                <a:cxn ang="0">
                  <a:pos x="4" y="52"/>
                </a:cxn>
                <a:cxn ang="0">
                  <a:pos x="4" y="56"/>
                </a:cxn>
                <a:cxn ang="0">
                  <a:pos x="6" y="60"/>
                </a:cxn>
                <a:cxn ang="0">
                  <a:pos x="6" y="66"/>
                </a:cxn>
                <a:cxn ang="0">
                  <a:pos x="8" y="82"/>
                </a:cxn>
                <a:cxn ang="0">
                  <a:pos x="6" y="100"/>
                </a:cxn>
                <a:cxn ang="0">
                  <a:pos x="6" y="118"/>
                </a:cxn>
                <a:cxn ang="0">
                  <a:pos x="6" y="132"/>
                </a:cxn>
                <a:cxn ang="0">
                  <a:pos x="6" y="140"/>
                </a:cxn>
                <a:cxn ang="0">
                  <a:pos x="6" y="142"/>
                </a:cxn>
                <a:cxn ang="0">
                  <a:pos x="4" y="146"/>
                </a:cxn>
                <a:cxn ang="0">
                  <a:pos x="2" y="150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0" y="160"/>
                </a:cxn>
                <a:cxn ang="0">
                  <a:pos x="8" y="164"/>
                </a:cxn>
                <a:cxn ang="0">
                  <a:pos x="12" y="152"/>
                </a:cxn>
                <a:cxn ang="0">
                  <a:pos x="22" y="162"/>
                </a:cxn>
                <a:cxn ang="0">
                  <a:pos x="22" y="160"/>
                </a:cxn>
                <a:cxn ang="0">
                  <a:pos x="22" y="158"/>
                </a:cxn>
                <a:cxn ang="0">
                  <a:pos x="22" y="152"/>
                </a:cxn>
                <a:cxn ang="0">
                  <a:pos x="22" y="146"/>
                </a:cxn>
                <a:cxn ang="0">
                  <a:pos x="20" y="140"/>
                </a:cxn>
                <a:cxn ang="0">
                  <a:pos x="16" y="130"/>
                </a:cxn>
                <a:cxn ang="0">
                  <a:pos x="16" y="118"/>
                </a:cxn>
                <a:cxn ang="0">
                  <a:pos x="24" y="106"/>
                </a:cxn>
                <a:cxn ang="0">
                  <a:pos x="28" y="102"/>
                </a:cxn>
                <a:cxn ang="0">
                  <a:pos x="32" y="96"/>
                </a:cxn>
                <a:cxn ang="0">
                  <a:pos x="32" y="92"/>
                </a:cxn>
                <a:cxn ang="0">
                  <a:pos x="32" y="88"/>
                </a:cxn>
                <a:cxn ang="0">
                  <a:pos x="30" y="84"/>
                </a:cxn>
                <a:cxn ang="0">
                  <a:pos x="30" y="80"/>
                </a:cxn>
                <a:cxn ang="0">
                  <a:pos x="30" y="74"/>
                </a:cxn>
                <a:cxn ang="0">
                  <a:pos x="28" y="62"/>
                </a:cxn>
                <a:cxn ang="0">
                  <a:pos x="26" y="50"/>
                </a:cxn>
                <a:cxn ang="0">
                  <a:pos x="24" y="40"/>
                </a:cxn>
                <a:cxn ang="0">
                  <a:pos x="24" y="36"/>
                </a:cxn>
                <a:cxn ang="0">
                  <a:pos x="24" y="36"/>
                </a:cxn>
                <a:cxn ang="0">
                  <a:pos x="22" y="32"/>
                </a:cxn>
                <a:cxn ang="0">
                  <a:pos x="22" y="28"/>
                </a:cxn>
                <a:cxn ang="0">
                  <a:pos x="22" y="22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6" y="8"/>
                </a:cxn>
              </a:cxnLst>
              <a:rect l="0" t="0" r="r" b="b"/>
              <a:pathLst>
                <a:path w="32" h="164">
                  <a:moveTo>
                    <a:pt x="26" y="8"/>
                  </a:moveTo>
                  <a:lnTo>
                    <a:pt x="26" y="6"/>
                  </a:lnTo>
                  <a:lnTo>
                    <a:pt x="24" y="6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4" y="6"/>
                  </a:lnTo>
                  <a:lnTo>
                    <a:pt x="12" y="10"/>
                  </a:lnTo>
                  <a:lnTo>
                    <a:pt x="10" y="14"/>
                  </a:lnTo>
                  <a:lnTo>
                    <a:pt x="8" y="18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4" y="52"/>
                  </a:lnTo>
                  <a:lnTo>
                    <a:pt x="4" y="56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8" y="82"/>
                  </a:lnTo>
                  <a:lnTo>
                    <a:pt x="6" y="100"/>
                  </a:lnTo>
                  <a:lnTo>
                    <a:pt x="6" y="118"/>
                  </a:lnTo>
                  <a:lnTo>
                    <a:pt x="6" y="132"/>
                  </a:lnTo>
                  <a:lnTo>
                    <a:pt x="6" y="140"/>
                  </a:lnTo>
                  <a:lnTo>
                    <a:pt x="6" y="142"/>
                  </a:lnTo>
                  <a:lnTo>
                    <a:pt x="4" y="146"/>
                  </a:lnTo>
                  <a:lnTo>
                    <a:pt x="2" y="150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8" y="164"/>
                  </a:lnTo>
                  <a:lnTo>
                    <a:pt x="12" y="152"/>
                  </a:lnTo>
                  <a:lnTo>
                    <a:pt x="22" y="162"/>
                  </a:lnTo>
                  <a:lnTo>
                    <a:pt x="22" y="160"/>
                  </a:lnTo>
                  <a:lnTo>
                    <a:pt x="22" y="158"/>
                  </a:lnTo>
                  <a:lnTo>
                    <a:pt x="22" y="152"/>
                  </a:lnTo>
                  <a:lnTo>
                    <a:pt x="22" y="146"/>
                  </a:lnTo>
                  <a:lnTo>
                    <a:pt x="20" y="140"/>
                  </a:lnTo>
                  <a:lnTo>
                    <a:pt x="16" y="130"/>
                  </a:lnTo>
                  <a:lnTo>
                    <a:pt x="16" y="118"/>
                  </a:lnTo>
                  <a:lnTo>
                    <a:pt x="24" y="106"/>
                  </a:lnTo>
                  <a:lnTo>
                    <a:pt x="28" y="102"/>
                  </a:lnTo>
                  <a:lnTo>
                    <a:pt x="32" y="96"/>
                  </a:lnTo>
                  <a:lnTo>
                    <a:pt x="32" y="92"/>
                  </a:lnTo>
                  <a:lnTo>
                    <a:pt x="32" y="88"/>
                  </a:lnTo>
                  <a:lnTo>
                    <a:pt x="30" y="84"/>
                  </a:lnTo>
                  <a:lnTo>
                    <a:pt x="30" y="80"/>
                  </a:lnTo>
                  <a:lnTo>
                    <a:pt x="30" y="74"/>
                  </a:lnTo>
                  <a:lnTo>
                    <a:pt x="28" y="62"/>
                  </a:lnTo>
                  <a:lnTo>
                    <a:pt x="26" y="50"/>
                  </a:lnTo>
                  <a:lnTo>
                    <a:pt x="24" y="40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2" y="32"/>
                  </a:lnTo>
                  <a:lnTo>
                    <a:pt x="22" y="28"/>
                  </a:lnTo>
                  <a:lnTo>
                    <a:pt x="22" y="22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6" y="8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9" name="Freeform 264"/>
            <p:cNvSpPr>
              <a:spLocks/>
            </p:cNvSpPr>
            <p:nvPr/>
          </p:nvSpPr>
          <p:spPr bwMode="gray">
            <a:xfrm>
              <a:off x="1121" y="1472"/>
              <a:ext cx="2132" cy="1160"/>
            </a:xfrm>
            <a:custGeom>
              <a:avLst/>
              <a:gdLst/>
              <a:ahLst/>
              <a:cxnLst>
                <a:cxn ang="0">
                  <a:pos x="1494" y="916"/>
                </a:cxn>
                <a:cxn ang="0">
                  <a:pos x="1558" y="688"/>
                </a:cxn>
                <a:cxn ang="0">
                  <a:pos x="1762" y="626"/>
                </a:cxn>
                <a:cxn ang="0">
                  <a:pos x="1698" y="776"/>
                </a:cxn>
                <a:cxn ang="0">
                  <a:pos x="1790" y="726"/>
                </a:cxn>
                <a:cxn ang="0">
                  <a:pos x="1876" y="654"/>
                </a:cxn>
                <a:cxn ang="0">
                  <a:pos x="1998" y="586"/>
                </a:cxn>
                <a:cxn ang="0">
                  <a:pos x="2084" y="548"/>
                </a:cxn>
                <a:cxn ang="0">
                  <a:pos x="2074" y="480"/>
                </a:cxn>
                <a:cxn ang="0">
                  <a:pos x="1880" y="370"/>
                </a:cxn>
                <a:cxn ang="0">
                  <a:pos x="1640" y="308"/>
                </a:cxn>
                <a:cxn ang="0">
                  <a:pos x="1578" y="268"/>
                </a:cxn>
                <a:cxn ang="0">
                  <a:pos x="1412" y="308"/>
                </a:cxn>
                <a:cxn ang="0">
                  <a:pos x="1338" y="230"/>
                </a:cxn>
                <a:cxn ang="0">
                  <a:pos x="1160" y="170"/>
                </a:cxn>
                <a:cxn ang="0">
                  <a:pos x="1134" y="160"/>
                </a:cxn>
                <a:cxn ang="0">
                  <a:pos x="1086" y="8"/>
                </a:cxn>
                <a:cxn ang="0">
                  <a:pos x="1020" y="108"/>
                </a:cxn>
                <a:cxn ang="0">
                  <a:pos x="906" y="98"/>
                </a:cxn>
                <a:cxn ang="0">
                  <a:pos x="764" y="244"/>
                </a:cxn>
                <a:cxn ang="0">
                  <a:pos x="812" y="382"/>
                </a:cxn>
                <a:cxn ang="0">
                  <a:pos x="778" y="298"/>
                </a:cxn>
                <a:cxn ang="0">
                  <a:pos x="706" y="244"/>
                </a:cxn>
                <a:cxn ang="0">
                  <a:pos x="670" y="318"/>
                </a:cxn>
                <a:cxn ang="0">
                  <a:pos x="726" y="416"/>
                </a:cxn>
                <a:cxn ang="0">
                  <a:pos x="756" y="470"/>
                </a:cxn>
                <a:cxn ang="0">
                  <a:pos x="712" y="492"/>
                </a:cxn>
                <a:cxn ang="0">
                  <a:pos x="676" y="424"/>
                </a:cxn>
                <a:cxn ang="0">
                  <a:pos x="648" y="466"/>
                </a:cxn>
                <a:cxn ang="0">
                  <a:pos x="656" y="368"/>
                </a:cxn>
                <a:cxn ang="0">
                  <a:pos x="610" y="280"/>
                </a:cxn>
                <a:cxn ang="0">
                  <a:pos x="552" y="374"/>
                </a:cxn>
                <a:cxn ang="0">
                  <a:pos x="390" y="422"/>
                </a:cxn>
                <a:cxn ang="0">
                  <a:pos x="328" y="410"/>
                </a:cxn>
                <a:cxn ang="0">
                  <a:pos x="302" y="490"/>
                </a:cxn>
                <a:cxn ang="0">
                  <a:pos x="208" y="560"/>
                </a:cxn>
                <a:cxn ang="0">
                  <a:pos x="258" y="480"/>
                </a:cxn>
                <a:cxn ang="0">
                  <a:pos x="162" y="368"/>
                </a:cxn>
                <a:cxn ang="0">
                  <a:pos x="134" y="606"/>
                </a:cxn>
                <a:cxn ang="0">
                  <a:pos x="54" y="674"/>
                </a:cxn>
                <a:cxn ang="0">
                  <a:pos x="28" y="730"/>
                </a:cxn>
                <a:cxn ang="0">
                  <a:pos x="42" y="810"/>
                </a:cxn>
                <a:cxn ang="0">
                  <a:pos x="38" y="892"/>
                </a:cxn>
                <a:cxn ang="0">
                  <a:pos x="60" y="918"/>
                </a:cxn>
                <a:cxn ang="0">
                  <a:pos x="114" y="970"/>
                </a:cxn>
                <a:cxn ang="0">
                  <a:pos x="174" y="998"/>
                </a:cxn>
                <a:cxn ang="0">
                  <a:pos x="212" y="974"/>
                </a:cxn>
                <a:cxn ang="0">
                  <a:pos x="236" y="1020"/>
                </a:cxn>
                <a:cxn ang="0">
                  <a:pos x="316" y="1092"/>
                </a:cxn>
                <a:cxn ang="0">
                  <a:pos x="348" y="1034"/>
                </a:cxn>
                <a:cxn ang="0">
                  <a:pos x="390" y="992"/>
                </a:cxn>
                <a:cxn ang="0">
                  <a:pos x="410" y="1058"/>
                </a:cxn>
                <a:cxn ang="0">
                  <a:pos x="452" y="1122"/>
                </a:cxn>
                <a:cxn ang="0">
                  <a:pos x="560" y="1128"/>
                </a:cxn>
                <a:cxn ang="0">
                  <a:pos x="660" y="1104"/>
                </a:cxn>
                <a:cxn ang="0">
                  <a:pos x="732" y="1050"/>
                </a:cxn>
                <a:cxn ang="0">
                  <a:pos x="752" y="994"/>
                </a:cxn>
                <a:cxn ang="0">
                  <a:pos x="834" y="912"/>
                </a:cxn>
                <a:cxn ang="0">
                  <a:pos x="964" y="912"/>
                </a:cxn>
                <a:cxn ang="0">
                  <a:pos x="1168" y="880"/>
                </a:cxn>
                <a:cxn ang="0">
                  <a:pos x="1354" y="904"/>
                </a:cxn>
                <a:cxn ang="0">
                  <a:pos x="1432" y="908"/>
                </a:cxn>
              </a:cxnLst>
              <a:rect l="0" t="0" r="r" b="b"/>
              <a:pathLst>
                <a:path w="2132" h="1160">
                  <a:moveTo>
                    <a:pt x="1396" y="998"/>
                  </a:moveTo>
                  <a:lnTo>
                    <a:pt x="1398" y="994"/>
                  </a:lnTo>
                  <a:lnTo>
                    <a:pt x="1398" y="994"/>
                  </a:lnTo>
                  <a:lnTo>
                    <a:pt x="1398" y="994"/>
                  </a:lnTo>
                  <a:lnTo>
                    <a:pt x="1398" y="996"/>
                  </a:lnTo>
                  <a:lnTo>
                    <a:pt x="1396" y="1000"/>
                  </a:lnTo>
                  <a:lnTo>
                    <a:pt x="1396" y="1002"/>
                  </a:lnTo>
                  <a:lnTo>
                    <a:pt x="1394" y="1006"/>
                  </a:lnTo>
                  <a:lnTo>
                    <a:pt x="1394" y="1010"/>
                  </a:lnTo>
                  <a:lnTo>
                    <a:pt x="1394" y="1012"/>
                  </a:lnTo>
                  <a:lnTo>
                    <a:pt x="1392" y="1012"/>
                  </a:lnTo>
                  <a:lnTo>
                    <a:pt x="1394" y="1018"/>
                  </a:lnTo>
                  <a:lnTo>
                    <a:pt x="1398" y="1024"/>
                  </a:lnTo>
                  <a:lnTo>
                    <a:pt x="1402" y="1028"/>
                  </a:lnTo>
                  <a:lnTo>
                    <a:pt x="1406" y="1030"/>
                  </a:lnTo>
                  <a:lnTo>
                    <a:pt x="1410" y="1032"/>
                  </a:lnTo>
                  <a:lnTo>
                    <a:pt x="1412" y="1034"/>
                  </a:lnTo>
                  <a:lnTo>
                    <a:pt x="1414" y="1034"/>
                  </a:lnTo>
                  <a:lnTo>
                    <a:pt x="1424" y="1026"/>
                  </a:lnTo>
                  <a:lnTo>
                    <a:pt x="1436" y="1010"/>
                  </a:lnTo>
                  <a:lnTo>
                    <a:pt x="1450" y="992"/>
                  </a:lnTo>
                  <a:lnTo>
                    <a:pt x="1464" y="970"/>
                  </a:lnTo>
                  <a:lnTo>
                    <a:pt x="1476" y="950"/>
                  </a:lnTo>
                  <a:lnTo>
                    <a:pt x="1486" y="932"/>
                  </a:lnTo>
                  <a:lnTo>
                    <a:pt x="1492" y="920"/>
                  </a:lnTo>
                  <a:lnTo>
                    <a:pt x="1494" y="916"/>
                  </a:lnTo>
                  <a:lnTo>
                    <a:pt x="1496" y="898"/>
                  </a:lnTo>
                  <a:lnTo>
                    <a:pt x="1502" y="884"/>
                  </a:lnTo>
                  <a:lnTo>
                    <a:pt x="1506" y="876"/>
                  </a:lnTo>
                  <a:lnTo>
                    <a:pt x="1510" y="872"/>
                  </a:lnTo>
                  <a:lnTo>
                    <a:pt x="1512" y="846"/>
                  </a:lnTo>
                  <a:lnTo>
                    <a:pt x="1514" y="842"/>
                  </a:lnTo>
                  <a:lnTo>
                    <a:pt x="1516" y="830"/>
                  </a:lnTo>
                  <a:lnTo>
                    <a:pt x="1514" y="818"/>
                  </a:lnTo>
                  <a:lnTo>
                    <a:pt x="1510" y="808"/>
                  </a:lnTo>
                  <a:lnTo>
                    <a:pt x="1500" y="804"/>
                  </a:lnTo>
                  <a:lnTo>
                    <a:pt x="1494" y="804"/>
                  </a:lnTo>
                  <a:lnTo>
                    <a:pt x="1486" y="806"/>
                  </a:lnTo>
                  <a:lnTo>
                    <a:pt x="1478" y="808"/>
                  </a:lnTo>
                  <a:lnTo>
                    <a:pt x="1472" y="808"/>
                  </a:lnTo>
                  <a:lnTo>
                    <a:pt x="1466" y="806"/>
                  </a:lnTo>
                  <a:lnTo>
                    <a:pt x="1462" y="802"/>
                  </a:lnTo>
                  <a:lnTo>
                    <a:pt x="1460" y="800"/>
                  </a:lnTo>
                  <a:lnTo>
                    <a:pt x="1458" y="798"/>
                  </a:lnTo>
                  <a:lnTo>
                    <a:pt x="1456" y="798"/>
                  </a:lnTo>
                  <a:lnTo>
                    <a:pt x="1444" y="794"/>
                  </a:lnTo>
                  <a:lnTo>
                    <a:pt x="1470" y="770"/>
                  </a:lnTo>
                  <a:lnTo>
                    <a:pt x="1472" y="762"/>
                  </a:lnTo>
                  <a:lnTo>
                    <a:pt x="1494" y="738"/>
                  </a:lnTo>
                  <a:lnTo>
                    <a:pt x="1542" y="686"/>
                  </a:lnTo>
                  <a:lnTo>
                    <a:pt x="1546" y="686"/>
                  </a:lnTo>
                  <a:lnTo>
                    <a:pt x="1558" y="688"/>
                  </a:lnTo>
                  <a:lnTo>
                    <a:pt x="1572" y="692"/>
                  </a:lnTo>
                  <a:lnTo>
                    <a:pt x="1588" y="694"/>
                  </a:lnTo>
                  <a:lnTo>
                    <a:pt x="1602" y="698"/>
                  </a:lnTo>
                  <a:lnTo>
                    <a:pt x="1608" y="698"/>
                  </a:lnTo>
                  <a:lnTo>
                    <a:pt x="1612" y="698"/>
                  </a:lnTo>
                  <a:lnTo>
                    <a:pt x="1612" y="694"/>
                  </a:lnTo>
                  <a:lnTo>
                    <a:pt x="1612" y="692"/>
                  </a:lnTo>
                  <a:lnTo>
                    <a:pt x="1612" y="688"/>
                  </a:lnTo>
                  <a:lnTo>
                    <a:pt x="1612" y="686"/>
                  </a:lnTo>
                  <a:lnTo>
                    <a:pt x="1612" y="686"/>
                  </a:lnTo>
                  <a:lnTo>
                    <a:pt x="1622" y="680"/>
                  </a:lnTo>
                  <a:lnTo>
                    <a:pt x="1634" y="682"/>
                  </a:lnTo>
                  <a:lnTo>
                    <a:pt x="1642" y="682"/>
                  </a:lnTo>
                  <a:lnTo>
                    <a:pt x="1650" y="700"/>
                  </a:lnTo>
                  <a:lnTo>
                    <a:pt x="1694" y="686"/>
                  </a:lnTo>
                  <a:lnTo>
                    <a:pt x="1694" y="676"/>
                  </a:lnTo>
                  <a:lnTo>
                    <a:pt x="1732" y="642"/>
                  </a:lnTo>
                  <a:lnTo>
                    <a:pt x="1734" y="642"/>
                  </a:lnTo>
                  <a:lnTo>
                    <a:pt x="1736" y="640"/>
                  </a:lnTo>
                  <a:lnTo>
                    <a:pt x="1738" y="636"/>
                  </a:lnTo>
                  <a:lnTo>
                    <a:pt x="1742" y="634"/>
                  </a:lnTo>
                  <a:lnTo>
                    <a:pt x="1746" y="630"/>
                  </a:lnTo>
                  <a:lnTo>
                    <a:pt x="1750" y="628"/>
                  </a:lnTo>
                  <a:lnTo>
                    <a:pt x="1756" y="626"/>
                  </a:lnTo>
                  <a:lnTo>
                    <a:pt x="1760" y="624"/>
                  </a:lnTo>
                  <a:lnTo>
                    <a:pt x="1762" y="626"/>
                  </a:lnTo>
                  <a:lnTo>
                    <a:pt x="1764" y="628"/>
                  </a:lnTo>
                  <a:lnTo>
                    <a:pt x="1764" y="632"/>
                  </a:lnTo>
                  <a:lnTo>
                    <a:pt x="1760" y="638"/>
                  </a:lnTo>
                  <a:lnTo>
                    <a:pt x="1758" y="644"/>
                  </a:lnTo>
                  <a:lnTo>
                    <a:pt x="1754" y="648"/>
                  </a:lnTo>
                  <a:lnTo>
                    <a:pt x="1754" y="652"/>
                  </a:lnTo>
                  <a:lnTo>
                    <a:pt x="1754" y="654"/>
                  </a:lnTo>
                  <a:lnTo>
                    <a:pt x="1758" y="654"/>
                  </a:lnTo>
                  <a:lnTo>
                    <a:pt x="1760" y="654"/>
                  </a:lnTo>
                  <a:lnTo>
                    <a:pt x="1764" y="654"/>
                  </a:lnTo>
                  <a:lnTo>
                    <a:pt x="1768" y="652"/>
                  </a:lnTo>
                  <a:lnTo>
                    <a:pt x="1770" y="650"/>
                  </a:lnTo>
                  <a:lnTo>
                    <a:pt x="1776" y="644"/>
                  </a:lnTo>
                  <a:lnTo>
                    <a:pt x="1784" y="634"/>
                  </a:lnTo>
                  <a:lnTo>
                    <a:pt x="1790" y="624"/>
                  </a:lnTo>
                  <a:lnTo>
                    <a:pt x="1796" y="616"/>
                  </a:lnTo>
                  <a:lnTo>
                    <a:pt x="1798" y="614"/>
                  </a:lnTo>
                  <a:lnTo>
                    <a:pt x="1792" y="626"/>
                  </a:lnTo>
                  <a:lnTo>
                    <a:pt x="1792" y="638"/>
                  </a:lnTo>
                  <a:lnTo>
                    <a:pt x="1794" y="648"/>
                  </a:lnTo>
                  <a:lnTo>
                    <a:pt x="1796" y="652"/>
                  </a:lnTo>
                  <a:lnTo>
                    <a:pt x="1762" y="676"/>
                  </a:lnTo>
                  <a:lnTo>
                    <a:pt x="1752" y="706"/>
                  </a:lnTo>
                  <a:lnTo>
                    <a:pt x="1714" y="736"/>
                  </a:lnTo>
                  <a:lnTo>
                    <a:pt x="1698" y="776"/>
                  </a:lnTo>
                  <a:lnTo>
                    <a:pt x="1698" y="776"/>
                  </a:lnTo>
                  <a:lnTo>
                    <a:pt x="1696" y="780"/>
                  </a:lnTo>
                  <a:lnTo>
                    <a:pt x="1696" y="784"/>
                  </a:lnTo>
                  <a:lnTo>
                    <a:pt x="1694" y="790"/>
                  </a:lnTo>
                  <a:lnTo>
                    <a:pt x="1696" y="798"/>
                  </a:lnTo>
                  <a:lnTo>
                    <a:pt x="1698" y="806"/>
                  </a:lnTo>
                  <a:lnTo>
                    <a:pt x="1702" y="820"/>
                  </a:lnTo>
                  <a:lnTo>
                    <a:pt x="1708" y="838"/>
                  </a:lnTo>
                  <a:lnTo>
                    <a:pt x="1712" y="854"/>
                  </a:lnTo>
                  <a:lnTo>
                    <a:pt x="1718" y="868"/>
                  </a:lnTo>
                  <a:lnTo>
                    <a:pt x="1718" y="874"/>
                  </a:lnTo>
                  <a:lnTo>
                    <a:pt x="1736" y="848"/>
                  </a:lnTo>
                  <a:lnTo>
                    <a:pt x="1766" y="802"/>
                  </a:lnTo>
                  <a:lnTo>
                    <a:pt x="1782" y="798"/>
                  </a:lnTo>
                  <a:lnTo>
                    <a:pt x="1780" y="794"/>
                  </a:lnTo>
                  <a:lnTo>
                    <a:pt x="1780" y="784"/>
                  </a:lnTo>
                  <a:lnTo>
                    <a:pt x="1782" y="772"/>
                  </a:lnTo>
                  <a:lnTo>
                    <a:pt x="1786" y="758"/>
                  </a:lnTo>
                  <a:lnTo>
                    <a:pt x="1790" y="750"/>
                  </a:lnTo>
                  <a:lnTo>
                    <a:pt x="1792" y="744"/>
                  </a:lnTo>
                  <a:lnTo>
                    <a:pt x="1792" y="740"/>
                  </a:lnTo>
                  <a:lnTo>
                    <a:pt x="1792" y="736"/>
                  </a:lnTo>
                  <a:lnTo>
                    <a:pt x="1792" y="732"/>
                  </a:lnTo>
                  <a:lnTo>
                    <a:pt x="1792" y="730"/>
                  </a:lnTo>
                  <a:lnTo>
                    <a:pt x="1790" y="730"/>
                  </a:lnTo>
                  <a:lnTo>
                    <a:pt x="1790" y="728"/>
                  </a:lnTo>
                  <a:lnTo>
                    <a:pt x="1790" y="726"/>
                  </a:lnTo>
                  <a:lnTo>
                    <a:pt x="1788" y="724"/>
                  </a:lnTo>
                  <a:lnTo>
                    <a:pt x="1786" y="720"/>
                  </a:lnTo>
                  <a:lnTo>
                    <a:pt x="1786" y="716"/>
                  </a:lnTo>
                  <a:lnTo>
                    <a:pt x="1786" y="712"/>
                  </a:lnTo>
                  <a:lnTo>
                    <a:pt x="1790" y="708"/>
                  </a:lnTo>
                  <a:lnTo>
                    <a:pt x="1792" y="704"/>
                  </a:lnTo>
                  <a:lnTo>
                    <a:pt x="1796" y="702"/>
                  </a:lnTo>
                  <a:lnTo>
                    <a:pt x="1802" y="702"/>
                  </a:lnTo>
                  <a:lnTo>
                    <a:pt x="1812" y="700"/>
                  </a:lnTo>
                  <a:lnTo>
                    <a:pt x="1816" y="698"/>
                  </a:lnTo>
                  <a:lnTo>
                    <a:pt x="1818" y="696"/>
                  </a:lnTo>
                  <a:lnTo>
                    <a:pt x="1820" y="692"/>
                  </a:lnTo>
                  <a:lnTo>
                    <a:pt x="1820" y="688"/>
                  </a:lnTo>
                  <a:lnTo>
                    <a:pt x="1820" y="684"/>
                  </a:lnTo>
                  <a:lnTo>
                    <a:pt x="1820" y="680"/>
                  </a:lnTo>
                  <a:lnTo>
                    <a:pt x="1820" y="678"/>
                  </a:lnTo>
                  <a:lnTo>
                    <a:pt x="1822" y="676"/>
                  </a:lnTo>
                  <a:lnTo>
                    <a:pt x="1824" y="676"/>
                  </a:lnTo>
                  <a:lnTo>
                    <a:pt x="1832" y="676"/>
                  </a:lnTo>
                  <a:lnTo>
                    <a:pt x="1838" y="674"/>
                  </a:lnTo>
                  <a:lnTo>
                    <a:pt x="1846" y="670"/>
                  </a:lnTo>
                  <a:lnTo>
                    <a:pt x="1858" y="660"/>
                  </a:lnTo>
                  <a:lnTo>
                    <a:pt x="1862" y="656"/>
                  </a:lnTo>
                  <a:lnTo>
                    <a:pt x="1868" y="654"/>
                  </a:lnTo>
                  <a:lnTo>
                    <a:pt x="1872" y="654"/>
                  </a:lnTo>
                  <a:lnTo>
                    <a:pt x="1876" y="654"/>
                  </a:lnTo>
                  <a:lnTo>
                    <a:pt x="1880" y="656"/>
                  </a:lnTo>
                  <a:lnTo>
                    <a:pt x="1882" y="660"/>
                  </a:lnTo>
                  <a:lnTo>
                    <a:pt x="1884" y="662"/>
                  </a:lnTo>
                  <a:lnTo>
                    <a:pt x="1884" y="664"/>
                  </a:lnTo>
                  <a:lnTo>
                    <a:pt x="1884" y="664"/>
                  </a:lnTo>
                  <a:lnTo>
                    <a:pt x="1906" y="656"/>
                  </a:lnTo>
                  <a:lnTo>
                    <a:pt x="1914" y="642"/>
                  </a:lnTo>
                  <a:lnTo>
                    <a:pt x="1926" y="630"/>
                  </a:lnTo>
                  <a:lnTo>
                    <a:pt x="1944" y="622"/>
                  </a:lnTo>
                  <a:lnTo>
                    <a:pt x="1948" y="610"/>
                  </a:lnTo>
                  <a:lnTo>
                    <a:pt x="1964" y="610"/>
                  </a:lnTo>
                  <a:lnTo>
                    <a:pt x="1966" y="610"/>
                  </a:lnTo>
                  <a:lnTo>
                    <a:pt x="1970" y="610"/>
                  </a:lnTo>
                  <a:lnTo>
                    <a:pt x="1974" y="610"/>
                  </a:lnTo>
                  <a:lnTo>
                    <a:pt x="1978" y="610"/>
                  </a:lnTo>
                  <a:lnTo>
                    <a:pt x="1982" y="612"/>
                  </a:lnTo>
                  <a:lnTo>
                    <a:pt x="1986" y="612"/>
                  </a:lnTo>
                  <a:lnTo>
                    <a:pt x="1988" y="610"/>
                  </a:lnTo>
                  <a:lnTo>
                    <a:pt x="1992" y="608"/>
                  </a:lnTo>
                  <a:lnTo>
                    <a:pt x="1996" y="604"/>
                  </a:lnTo>
                  <a:lnTo>
                    <a:pt x="2000" y="602"/>
                  </a:lnTo>
                  <a:lnTo>
                    <a:pt x="2002" y="598"/>
                  </a:lnTo>
                  <a:lnTo>
                    <a:pt x="2004" y="596"/>
                  </a:lnTo>
                  <a:lnTo>
                    <a:pt x="2006" y="596"/>
                  </a:lnTo>
                  <a:lnTo>
                    <a:pt x="2004" y="592"/>
                  </a:lnTo>
                  <a:lnTo>
                    <a:pt x="1998" y="586"/>
                  </a:lnTo>
                  <a:lnTo>
                    <a:pt x="1990" y="576"/>
                  </a:lnTo>
                  <a:lnTo>
                    <a:pt x="1984" y="568"/>
                  </a:lnTo>
                  <a:lnTo>
                    <a:pt x="1978" y="562"/>
                  </a:lnTo>
                  <a:lnTo>
                    <a:pt x="1974" y="560"/>
                  </a:lnTo>
                  <a:lnTo>
                    <a:pt x="1972" y="556"/>
                  </a:lnTo>
                  <a:lnTo>
                    <a:pt x="1972" y="552"/>
                  </a:lnTo>
                  <a:lnTo>
                    <a:pt x="1972" y="550"/>
                  </a:lnTo>
                  <a:lnTo>
                    <a:pt x="1972" y="546"/>
                  </a:lnTo>
                  <a:lnTo>
                    <a:pt x="1974" y="546"/>
                  </a:lnTo>
                  <a:lnTo>
                    <a:pt x="1978" y="546"/>
                  </a:lnTo>
                  <a:lnTo>
                    <a:pt x="1982" y="546"/>
                  </a:lnTo>
                  <a:lnTo>
                    <a:pt x="1986" y="546"/>
                  </a:lnTo>
                  <a:lnTo>
                    <a:pt x="1988" y="544"/>
                  </a:lnTo>
                  <a:lnTo>
                    <a:pt x="1992" y="542"/>
                  </a:lnTo>
                  <a:lnTo>
                    <a:pt x="1994" y="540"/>
                  </a:lnTo>
                  <a:lnTo>
                    <a:pt x="1994" y="540"/>
                  </a:lnTo>
                  <a:lnTo>
                    <a:pt x="2016" y="518"/>
                  </a:lnTo>
                  <a:lnTo>
                    <a:pt x="2014" y="502"/>
                  </a:lnTo>
                  <a:lnTo>
                    <a:pt x="2024" y="494"/>
                  </a:lnTo>
                  <a:lnTo>
                    <a:pt x="2032" y="512"/>
                  </a:lnTo>
                  <a:lnTo>
                    <a:pt x="2050" y="518"/>
                  </a:lnTo>
                  <a:lnTo>
                    <a:pt x="2054" y="520"/>
                  </a:lnTo>
                  <a:lnTo>
                    <a:pt x="2060" y="526"/>
                  </a:lnTo>
                  <a:lnTo>
                    <a:pt x="2068" y="534"/>
                  </a:lnTo>
                  <a:lnTo>
                    <a:pt x="2076" y="542"/>
                  </a:lnTo>
                  <a:lnTo>
                    <a:pt x="2084" y="548"/>
                  </a:lnTo>
                  <a:lnTo>
                    <a:pt x="2088" y="550"/>
                  </a:lnTo>
                  <a:lnTo>
                    <a:pt x="2090" y="552"/>
                  </a:lnTo>
                  <a:lnTo>
                    <a:pt x="2094" y="550"/>
                  </a:lnTo>
                  <a:lnTo>
                    <a:pt x="2094" y="550"/>
                  </a:lnTo>
                  <a:lnTo>
                    <a:pt x="2096" y="550"/>
                  </a:lnTo>
                  <a:lnTo>
                    <a:pt x="2100" y="524"/>
                  </a:lnTo>
                  <a:lnTo>
                    <a:pt x="2100" y="518"/>
                  </a:lnTo>
                  <a:lnTo>
                    <a:pt x="2102" y="518"/>
                  </a:lnTo>
                  <a:lnTo>
                    <a:pt x="2106" y="518"/>
                  </a:lnTo>
                  <a:lnTo>
                    <a:pt x="2110" y="518"/>
                  </a:lnTo>
                  <a:lnTo>
                    <a:pt x="2116" y="518"/>
                  </a:lnTo>
                  <a:lnTo>
                    <a:pt x="2122" y="516"/>
                  </a:lnTo>
                  <a:lnTo>
                    <a:pt x="2126" y="512"/>
                  </a:lnTo>
                  <a:lnTo>
                    <a:pt x="2130" y="508"/>
                  </a:lnTo>
                  <a:lnTo>
                    <a:pt x="2132" y="500"/>
                  </a:lnTo>
                  <a:lnTo>
                    <a:pt x="2124" y="494"/>
                  </a:lnTo>
                  <a:lnTo>
                    <a:pt x="2114" y="488"/>
                  </a:lnTo>
                  <a:lnTo>
                    <a:pt x="2102" y="482"/>
                  </a:lnTo>
                  <a:lnTo>
                    <a:pt x="2092" y="476"/>
                  </a:lnTo>
                  <a:lnTo>
                    <a:pt x="2088" y="472"/>
                  </a:lnTo>
                  <a:lnTo>
                    <a:pt x="2084" y="472"/>
                  </a:lnTo>
                  <a:lnTo>
                    <a:pt x="2080" y="474"/>
                  </a:lnTo>
                  <a:lnTo>
                    <a:pt x="2078" y="474"/>
                  </a:lnTo>
                  <a:lnTo>
                    <a:pt x="2076" y="478"/>
                  </a:lnTo>
                  <a:lnTo>
                    <a:pt x="2074" y="478"/>
                  </a:lnTo>
                  <a:lnTo>
                    <a:pt x="2074" y="480"/>
                  </a:lnTo>
                  <a:lnTo>
                    <a:pt x="2066" y="464"/>
                  </a:lnTo>
                  <a:lnTo>
                    <a:pt x="2054" y="446"/>
                  </a:lnTo>
                  <a:lnTo>
                    <a:pt x="2040" y="432"/>
                  </a:lnTo>
                  <a:lnTo>
                    <a:pt x="2024" y="420"/>
                  </a:lnTo>
                  <a:lnTo>
                    <a:pt x="2010" y="412"/>
                  </a:lnTo>
                  <a:lnTo>
                    <a:pt x="1998" y="408"/>
                  </a:lnTo>
                  <a:lnTo>
                    <a:pt x="1994" y="406"/>
                  </a:lnTo>
                  <a:lnTo>
                    <a:pt x="1960" y="376"/>
                  </a:lnTo>
                  <a:lnTo>
                    <a:pt x="1954" y="376"/>
                  </a:lnTo>
                  <a:lnTo>
                    <a:pt x="1942" y="376"/>
                  </a:lnTo>
                  <a:lnTo>
                    <a:pt x="1930" y="374"/>
                  </a:lnTo>
                  <a:lnTo>
                    <a:pt x="1922" y="372"/>
                  </a:lnTo>
                  <a:lnTo>
                    <a:pt x="1920" y="370"/>
                  </a:lnTo>
                  <a:lnTo>
                    <a:pt x="1916" y="366"/>
                  </a:lnTo>
                  <a:lnTo>
                    <a:pt x="1910" y="366"/>
                  </a:lnTo>
                  <a:lnTo>
                    <a:pt x="1906" y="364"/>
                  </a:lnTo>
                  <a:lnTo>
                    <a:pt x="1902" y="364"/>
                  </a:lnTo>
                  <a:lnTo>
                    <a:pt x="1902" y="364"/>
                  </a:lnTo>
                  <a:lnTo>
                    <a:pt x="1900" y="388"/>
                  </a:lnTo>
                  <a:lnTo>
                    <a:pt x="1900" y="406"/>
                  </a:lnTo>
                  <a:lnTo>
                    <a:pt x="1896" y="414"/>
                  </a:lnTo>
                  <a:lnTo>
                    <a:pt x="1884" y="416"/>
                  </a:lnTo>
                  <a:lnTo>
                    <a:pt x="1884" y="408"/>
                  </a:lnTo>
                  <a:lnTo>
                    <a:pt x="1866" y="386"/>
                  </a:lnTo>
                  <a:lnTo>
                    <a:pt x="1880" y="376"/>
                  </a:lnTo>
                  <a:lnTo>
                    <a:pt x="1880" y="370"/>
                  </a:lnTo>
                  <a:lnTo>
                    <a:pt x="1842" y="386"/>
                  </a:lnTo>
                  <a:lnTo>
                    <a:pt x="1834" y="382"/>
                  </a:lnTo>
                  <a:lnTo>
                    <a:pt x="1790" y="378"/>
                  </a:lnTo>
                  <a:lnTo>
                    <a:pt x="1774" y="398"/>
                  </a:lnTo>
                  <a:lnTo>
                    <a:pt x="1762" y="380"/>
                  </a:lnTo>
                  <a:lnTo>
                    <a:pt x="1762" y="378"/>
                  </a:lnTo>
                  <a:lnTo>
                    <a:pt x="1764" y="370"/>
                  </a:lnTo>
                  <a:lnTo>
                    <a:pt x="1762" y="358"/>
                  </a:lnTo>
                  <a:lnTo>
                    <a:pt x="1758" y="342"/>
                  </a:lnTo>
                  <a:lnTo>
                    <a:pt x="1748" y="332"/>
                  </a:lnTo>
                  <a:lnTo>
                    <a:pt x="1734" y="326"/>
                  </a:lnTo>
                  <a:lnTo>
                    <a:pt x="1722" y="326"/>
                  </a:lnTo>
                  <a:lnTo>
                    <a:pt x="1712" y="326"/>
                  </a:lnTo>
                  <a:lnTo>
                    <a:pt x="1710" y="328"/>
                  </a:lnTo>
                  <a:lnTo>
                    <a:pt x="1704" y="328"/>
                  </a:lnTo>
                  <a:lnTo>
                    <a:pt x="1690" y="330"/>
                  </a:lnTo>
                  <a:lnTo>
                    <a:pt x="1676" y="330"/>
                  </a:lnTo>
                  <a:lnTo>
                    <a:pt x="1664" y="328"/>
                  </a:lnTo>
                  <a:lnTo>
                    <a:pt x="1660" y="324"/>
                  </a:lnTo>
                  <a:lnTo>
                    <a:pt x="1654" y="322"/>
                  </a:lnTo>
                  <a:lnTo>
                    <a:pt x="1650" y="322"/>
                  </a:lnTo>
                  <a:lnTo>
                    <a:pt x="1648" y="324"/>
                  </a:lnTo>
                  <a:lnTo>
                    <a:pt x="1646" y="324"/>
                  </a:lnTo>
                  <a:lnTo>
                    <a:pt x="1646" y="314"/>
                  </a:lnTo>
                  <a:lnTo>
                    <a:pt x="1638" y="310"/>
                  </a:lnTo>
                  <a:lnTo>
                    <a:pt x="1640" y="308"/>
                  </a:lnTo>
                  <a:lnTo>
                    <a:pt x="1640" y="304"/>
                  </a:lnTo>
                  <a:lnTo>
                    <a:pt x="1638" y="298"/>
                  </a:lnTo>
                  <a:lnTo>
                    <a:pt x="1636" y="290"/>
                  </a:lnTo>
                  <a:lnTo>
                    <a:pt x="1634" y="282"/>
                  </a:lnTo>
                  <a:lnTo>
                    <a:pt x="1630" y="278"/>
                  </a:lnTo>
                  <a:lnTo>
                    <a:pt x="1626" y="276"/>
                  </a:lnTo>
                  <a:lnTo>
                    <a:pt x="1622" y="276"/>
                  </a:lnTo>
                  <a:lnTo>
                    <a:pt x="1618" y="278"/>
                  </a:lnTo>
                  <a:lnTo>
                    <a:pt x="1614" y="280"/>
                  </a:lnTo>
                  <a:lnTo>
                    <a:pt x="1610" y="282"/>
                  </a:lnTo>
                  <a:lnTo>
                    <a:pt x="1606" y="286"/>
                  </a:lnTo>
                  <a:lnTo>
                    <a:pt x="1604" y="288"/>
                  </a:lnTo>
                  <a:lnTo>
                    <a:pt x="1604" y="288"/>
                  </a:lnTo>
                  <a:lnTo>
                    <a:pt x="1602" y="288"/>
                  </a:lnTo>
                  <a:lnTo>
                    <a:pt x="1600" y="288"/>
                  </a:lnTo>
                  <a:lnTo>
                    <a:pt x="1598" y="290"/>
                  </a:lnTo>
                  <a:lnTo>
                    <a:pt x="1596" y="288"/>
                  </a:lnTo>
                  <a:lnTo>
                    <a:pt x="1594" y="288"/>
                  </a:lnTo>
                  <a:lnTo>
                    <a:pt x="1592" y="286"/>
                  </a:lnTo>
                  <a:lnTo>
                    <a:pt x="1592" y="282"/>
                  </a:lnTo>
                  <a:lnTo>
                    <a:pt x="1592" y="280"/>
                  </a:lnTo>
                  <a:lnTo>
                    <a:pt x="1592" y="276"/>
                  </a:lnTo>
                  <a:lnTo>
                    <a:pt x="1590" y="272"/>
                  </a:lnTo>
                  <a:lnTo>
                    <a:pt x="1588" y="270"/>
                  </a:lnTo>
                  <a:lnTo>
                    <a:pt x="1584" y="268"/>
                  </a:lnTo>
                  <a:lnTo>
                    <a:pt x="1578" y="268"/>
                  </a:lnTo>
                  <a:lnTo>
                    <a:pt x="1566" y="266"/>
                  </a:lnTo>
                  <a:lnTo>
                    <a:pt x="1552" y="264"/>
                  </a:lnTo>
                  <a:lnTo>
                    <a:pt x="1538" y="260"/>
                  </a:lnTo>
                  <a:lnTo>
                    <a:pt x="1528" y="256"/>
                  </a:lnTo>
                  <a:lnTo>
                    <a:pt x="1524" y="256"/>
                  </a:lnTo>
                  <a:lnTo>
                    <a:pt x="1528" y="260"/>
                  </a:lnTo>
                  <a:lnTo>
                    <a:pt x="1526" y="264"/>
                  </a:lnTo>
                  <a:lnTo>
                    <a:pt x="1524" y="268"/>
                  </a:lnTo>
                  <a:lnTo>
                    <a:pt x="1518" y="270"/>
                  </a:lnTo>
                  <a:lnTo>
                    <a:pt x="1512" y="272"/>
                  </a:lnTo>
                  <a:lnTo>
                    <a:pt x="1504" y="276"/>
                  </a:lnTo>
                  <a:lnTo>
                    <a:pt x="1502" y="286"/>
                  </a:lnTo>
                  <a:lnTo>
                    <a:pt x="1502" y="296"/>
                  </a:lnTo>
                  <a:lnTo>
                    <a:pt x="1502" y="306"/>
                  </a:lnTo>
                  <a:lnTo>
                    <a:pt x="1502" y="310"/>
                  </a:lnTo>
                  <a:lnTo>
                    <a:pt x="1494" y="312"/>
                  </a:lnTo>
                  <a:lnTo>
                    <a:pt x="1482" y="318"/>
                  </a:lnTo>
                  <a:lnTo>
                    <a:pt x="1460" y="304"/>
                  </a:lnTo>
                  <a:lnTo>
                    <a:pt x="1452" y="310"/>
                  </a:lnTo>
                  <a:lnTo>
                    <a:pt x="1438" y="310"/>
                  </a:lnTo>
                  <a:lnTo>
                    <a:pt x="1422" y="294"/>
                  </a:lnTo>
                  <a:lnTo>
                    <a:pt x="1422" y="294"/>
                  </a:lnTo>
                  <a:lnTo>
                    <a:pt x="1420" y="296"/>
                  </a:lnTo>
                  <a:lnTo>
                    <a:pt x="1418" y="300"/>
                  </a:lnTo>
                  <a:lnTo>
                    <a:pt x="1416" y="304"/>
                  </a:lnTo>
                  <a:lnTo>
                    <a:pt x="1412" y="308"/>
                  </a:lnTo>
                  <a:lnTo>
                    <a:pt x="1410" y="312"/>
                  </a:lnTo>
                  <a:lnTo>
                    <a:pt x="1410" y="316"/>
                  </a:lnTo>
                  <a:lnTo>
                    <a:pt x="1408" y="320"/>
                  </a:lnTo>
                  <a:lnTo>
                    <a:pt x="1404" y="324"/>
                  </a:lnTo>
                  <a:lnTo>
                    <a:pt x="1402" y="328"/>
                  </a:lnTo>
                  <a:lnTo>
                    <a:pt x="1398" y="330"/>
                  </a:lnTo>
                  <a:lnTo>
                    <a:pt x="1396" y="334"/>
                  </a:lnTo>
                  <a:lnTo>
                    <a:pt x="1396" y="334"/>
                  </a:lnTo>
                  <a:lnTo>
                    <a:pt x="1392" y="320"/>
                  </a:lnTo>
                  <a:lnTo>
                    <a:pt x="1384" y="304"/>
                  </a:lnTo>
                  <a:lnTo>
                    <a:pt x="1384" y="274"/>
                  </a:lnTo>
                  <a:lnTo>
                    <a:pt x="1388" y="254"/>
                  </a:lnTo>
                  <a:lnTo>
                    <a:pt x="1386" y="248"/>
                  </a:lnTo>
                  <a:lnTo>
                    <a:pt x="1384" y="246"/>
                  </a:lnTo>
                  <a:lnTo>
                    <a:pt x="1382" y="244"/>
                  </a:lnTo>
                  <a:lnTo>
                    <a:pt x="1378" y="242"/>
                  </a:lnTo>
                  <a:lnTo>
                    <a:pt x="1374" y="242"/>
                  </a:lnTo>
                  <a:lnTo>
                    <a:pt x="1372" y="244"/>
                  </a:lnTo>
                  <a:lnTo>
                    <a:pt x="1370" y="244"/>
                  </a:lnTo>
                  <a:lnTo>
                    <a:pt x="1368" y="244"/>
                  </a:lnTo>
                  <a:lnTo>
                    <a:pt x="1368" y="244"/>
                  </a:lnTo>
                  <a:lnTo>
                    <a:pt x="1366" y="240"/>
                  </a:lnTo>
                  <a:lnTo>
                    <a:pt x="1362" y="238"/>
                  </a:lnTo>
                  <a:lnTo>
                    <a:pt x="1356" y="234"/>
                  </a:lnTo>
                  <a:lnTo>
                    <a:pt x="1348" y="232"/>
                  </a:lnTo>
                  <a:lnTo>
                    <a:pt x="1338" y="230"/>
                  </a:lnTo>
                  <a:lnTo>
                    <a:pt x="1332" y="230"/>
                  </a:lnTo>
                  <a:lnTo>
                    <a:pt x="1326" y="228"/>
                  </a:lnTo>
                  <a:lnTo>
                    <a:pt x="1322" y="228"/>
                  </a:lnTo>
                  <a:lnTo>
                    <a:pt x="1320" y="230"/>
                  </a:lnTo>
                  <a:lnTo>
                    <a:pt x="1316" y="232"/>
                  </a:lnTo>
                  <a:lnTo>
                    <a:pt x="1312" y="234"/>
                  </a:lnTo>
                  <a:lnTo>
                    <a:pt x="1308" y="238"/>
                  </a:lnTo>
                  <a:lnTo>
                    <a:pt x="1296" y="242"/>
                  </a:lnTo>
                  <a:lnTo>
                    <a:pt x="1284" y="240"/>
                  </a:lnTo>
                  <a:lnTo>
                    <a:pt x="1272" y="238"/>
                  </a:lnTo>
                  <a:lnTo>
                    <a:pt x="1262" y="236"/>
                  </a:lnTo>
                  <a:lnTo>
                    <a:pt x="1258" y="234"/>
                  </a:lnTo>
                  <a:lnTo>
                    <a:pt x="1224" y="216"/>
                  </a:lnTo>
                  <a:lnTo>
                    <a:pt x="1210" y="216"/>
                  </a:lnTo>
                  <a:lnTo>
                    <a:pt x="1194" y="214"/>
                  </a:lnTo>
                  <a:lnTo>
                    <a:pt x="1182" y="208"/>
                  </a:lnTo>
                  <a:lnTo>
                    <a:pt x="1172" y="204"/>
                  </a:lnTo>
                  <a:lnTo>
                    <a:pt x="1168" y="202"/>
                  </a:lnTo>
                  <a:lnTo>
                    <a:pt x="1160" y="196"/>
                  </a:lnTo>
                  <a:lnTo>
                    <a:pt x="1156" y="190"/>
                  </a:lnTo>
                  <a:lnTo>
                    <a:pt x="1164" y="186"/>
                  </a:lnTo>
                  <a:lnTo>
                    <a:pt x="1166" y="184"/>
                  </a:lnTo>
                  <a:lnTo>
                    <a:pt x="1166" y="182"/>
                  </a:lnTo>
                  <a:lnTo>
                    <a:pt x="1166" y="178"/>
                  </a:lnTo>
                  <a:lnTo>
                    <a:pt x="1164" y="172"/>
                  </a:lnTo>
                  <a:lnTo>
                    <a:pt x="1160" y="170"/>
                  </a:lnTo>
                  <a:lnTo>
                    <a:pt x="1158" y="168"/>
                  </a:lnTo>
                  <a:lnTo>
                    <a:pt x="1156" y="168"/>
                  </a:lnTo>
                  <a:lnTo>
                    <a:pt x="1152" y="170"/>
                  </a:lnTo>
                  <a:lnTo>
                    <a:pt x="1150" y="170"/>
                  </a:lnTo>
                  <a:lnTo>
                    <a:pt x="1148" y="172"/>
                  </a:lnTo>
                  <a:lnTo>
                    <a:pt x="1148" y="172"/>
                  </a:lnTo>
                  <a:lnTo>
                    <a:pt x="1146" y="174"/>
                  </a:lnTo>
                  <a:lnTo>
                    <a:pt x="1144" y="176"/>
                  </a:lnTo>
                  <a:lnTo>
                    <a:pt x="1142" y="180"/>
                  </a:lnTo>
                  <a:lnTo>
                    <a:pt x="1140" y="184"/>
                  </a:lnTo>
                  <a:lnTo>
                    <a:pt x="1136" y="190"/>
                  </a:lnTo>
                  <a:lnTo>
                    <a:pt x="1132" y="194"/>
                  </a:lnTo>
                  <a:lnTo>
                    <a:pt x="1128" y="198"/>
                  </a:lnTo>
                  <a:lnTo>
                    <a:pt x="1126" y="200"/>
                  </a:lnTo>
                  <a:lnTo>
                    <a:pt x="1120" y="202"/>
                  </a:lnTo>
                  <a:lnTo>
                    <a:pt x="1116" y="206"/>
                  </a:lnTo>
                  <a:lnTo>
                    <a:pt x="1112" y="210"/>
                  </a:lnTo>
                  <a:lnTo>
                    <a:pt x="1110" y="216"/>
                  </a:lnTo>
                  <a:lnTo>
                    <a:pt x="1108" y="220"/>
                  </a:lnTo>
                  <a:lnTo>
                    <a:pt x="1106" y="222"/>
                  </a:lnTo>
                  <a:lnTo>
                    <a:pt x="1104" y="224"/>
                  </a:lnTo>
                  <a:lnTo>
                    <a:pt x="1096" y="224"/>
                  </a:lnTo>
                  <a:lnTo>
                    <a:pt x="1092" y="204"/>
                  </a:lnTo>
                  <a:lnTo>
                    <a:pt x="1084" y="194"/>
                  </a:lnTo>
                  <a:lnTo>
                    <a:pt x="1108" y="192"/>
                  </a:lnTo>
                  <a:lnTo>
                    <a:pt x="1134" y="160"/>
                  </a:lnTo>
                  <a:lnTo>
                    <a:pt x="1150" y="144"/>
                  </a:lnTo>
                  <a:lnTo>
                    <a:pt x="1158" y="130"/>
                  </a:lnTo>
                  <a:lnTo>
                    <a:pt x="1162" y="122"/>
                  </a:lnTo>
                  <a:lnTo>
                    <a:pt x="1164" y="120"/>
                  </a:lnTo>
                  <a:lnTo>
                    <a:pt x="1164" y="96"/>
                  </a:lnTo>
                  <a:lnTo>
                    <a:pt x="1166" y="78"/>
                  </a:lnTo>
                  <a:lnTo>
                    <a:pt x="1160" y="64"/>
                  </a:lnTo>
                  <a:lnTo>
                    <a:pt x="1148" y="54"/>
                  </a:lnTo>
                  <a:lnTo>
                    <a:pt x="1134" y="52"/>
                  </a:lnTo>
                  <a:lnTo>
                    <a:pt x="1122" y="56"/>
                  </a:lnTo>
                  <a:lnTo>
                    <a:pt x="1108" y="64"/>
                  </a:lnTo>
                  <a:lnTo>
                    <a:pt x="1098" y="68"/>
                  </a:lnTo>
                  <a:lnTo>
                    <a:pt x="1090" y="70"/>
                  </a:lnTo>
                  <a:lnTo>
                    <a:pt x="1084" y="70"/>
                  </a:lnTo>
                  <a:lnTo>
                    <a:pt x="1080" y="70"/>
                  </a:lnTo>
                  <a:lnTo>
                    <a:pt x="1080" y="70"/>
                  </a:lnTo>
                  <a:lnTo>
                    <a:pt x="1078" y="52"/>
                  </a:lnTo>
                  <a:lnTo>
                    <a:pt x="1070" y="46"/>
                  </a:lnTo>
                  <a:lnTo>
                    <a:pt x="1080" y="20"/>
                  </a:lnTo>
                  <a:lnTo>
                    <a:pt x="1082" y="20"/>
                  </a:lnTo>
                  <a:lnTo>
                    <a:pt x="1084" y="18"/>
                  </a:lnTo>
                  <a:lnTo>
                    <a:pt x="1086" y="18"/>
                  </a:lnTo>
                  <a:lnTo>
                    <a:pt x="1088" y="16"/>
                  </a:lnTo>
                  <a:lnTo>
                    <a:pt x="1088" y="14"/>
                  </a:lnTo>
                  <a:lnTo>
                    <a:pt x="1088" y="10"/>
                  </a:lnTo>
                  <a:lnTo>
                    <a:pt x="1086" y="8"/>
                  </a:lnTo>
                  <a:lnTo>
                    <a:pt x="1080" y="4"/>
                  </a:lnTo>
                  <a:lnTo>
                    <a:pt x="1068" y="0"/>
                  </a:lnTo>
                  <a:lnTo>
                    <a:pt x="1056" y="4"/>
                  </a:lnTo>
                  <a:lnTo>
                    <a:pt x="1048" y="10"/>
                  </a:lnTo>
                  <a:lnTo>
                    <a:pt x="1042" y="16"/>
                  </a:lnTo>
                  <a:lnTo>
                    <a:pt x="1038" y="22"/>
                  </a:lnTo>
                  <a:lnTo>
                    <a:pt x="1030" y="32"/>
                  </a:lnTo>
                  <a:lnTo>
                    <a:pt x="1022" y="42"/>
                  </a:lnTo>
                  <a:lnTo>
                    <a:pt x="1016" y="50"/>
                  </a:lnTo>
                  <a:lnTo>
                    <a:pt x="1012" y="54"/>
                  </a:lnTo>
                  <a:lnTo>
                    <a:pt x="1016" y="62"/>
                  </a:lnTo>
                  <a:lnTo>
                    <a:pt x="1008" y="76"/>
                  </a:lnTo>
                  <a:lnTo>
                    <a:pt x="990" y="68"/>
                  </a:lnTo>
                  <a:lnTo>
                    <a:pt x="988" y="68"/>
                  </a:lnTo>
                  <a:lnTo>
                    <a:pt x="986" y="68"/>
                  </a:lnTo>
                  <a:lnTo>
                    <a:pt x="986" y="68"/>
                  </a:lnTo>
                  <a:lnTo>
                    <a:pt x="986" y="70"/>
                  </a:lnTo>
                  <a:lnTo>
                    <a:pt x="988" y="72"/>
                  </a:lnTo>
                  <a:lnTo>
                    <a:pt x="990" y="74"/>
                  </a:lnTo>
                  <a:lnTo>
                    <a:pt x="992" y="76"/>
                  </a:lnTo>
                  <a:lnTo>
                    <a:pt x="992" y="78"/>
                  </a:lnTo>
                  <a:lnTo>
                    <a:pt x="994" y="78"/>
                  </a:lnTo>
                  <a:lnTo>
                    <a:pt x="1020" y="98"/>
                  </a:lnTo>
                  <a:lnTo>
                    <a:pt x="1020" y="100"/>
                  </a:lnTo>
                  <a:lnTo>
                    <a:pt x="1020" y="102"/>
                  </a:lnTo>
                  <a:lnTo>
                    <a:pt x="1020" y="108"/>
                  </a:lnTo>
                  <a:lnTo>
                    <a:pt x="1020" y="114"/>
                  </a:lnTo>
                  <a:lnTo>
                    <a:pt x="1020" y="122"/>
                  </a:lnTo>
                  <a:lnTo>
                    <a:pt x="1018" y="126"/>
                  </a:lnTo>
                  <a:lnTo>
                    <a:pt x="1014" y="130"/>
                  </a:lnTo>
                  <a:lnTo>
                    <a:pt x="1010" y="128"/>
                  </a:lnTo>
                  <a:lnTo>
                    <a:pt x="1006" y="126"/>
                  </a:lnTo>
                  <a:lnTo>
                    <a:pt x="1002" y="120"/>
                  </a:lnTo>
                  <a:lnTo>
                    <a:pt x="998" y="112"/>
                  </a:lnTo>
                  <a:lnTo>
                    <a:pt x="992" y="100"/>
                  </a:lnTo>
                  <a:lnTo>
                    <a:pt x="980" y="92"/>
                  </a:lnTo>
                  <a:lnTo>
                    <a:pt x="966" y="90"/>
                  </a:lnTo>
                  <a:lnTo>
                    <a:pt x="952" y="92"/>
                  </a:lnTo>
                  <a:lnTo>
                    <a:pt x="944" y="92"/>
                  </a:lnTo>
                  <a:lnTo>
                    <a:pt x="940" y="92"/>
                  </a:lnTo>
                  <a:lnTo>
                    <a:pt x="936" y="92"/>
                  </a:lnTo>
                  <a:lnTo>
                    <a:pt x="932" y="90"/>
                  </a:lnTo>
                  <a:lnTo>
                    <a:pt x="930" y="88"/>
                  </a:lnTo>
                  <a:lnTo>
                    <a:pt x="930" y="86"/>
                  </a:lnTo>
                  <a:lnTo>
                    <a:pt x="930" y="84"/>
                  </a:lnTo>
                  <a:lnTo>
                    <a:pt x="930" y="84"/>
                  </a:lnTo>
                  <a:lnTo>
                    <a:pt x="928" y="84"/>
                  </a:lnTo>
                  <a:lnTo>
                    <a:pt x="924" y="86"/>
                  </a:lnTo>
                  <a:lnTo>
                    <a:pt x="920" y="88"/>
                  </a:lnTo>
                  <a:lnTo>
                    <a:pt x="914" y="92"/>
                  </a:lnTo>
                  <a:lnTo>
                    <a:pt x="910" y="94"/>
                  </a:lnTo>
                  <a:lnTo>
                    <a:pt x="906" y="98"/>
                  </a:lnTo>
                  <a:lnTo>
                    <a:pt x="902" y="100"/>
                  </a:lnTo>
                  <a:lnTo>
                    <a:pt x="898" y="104"/>
                  </a:lnTo>
                  <a:lnTo>
                    <a:pt x="892" y="110"/>
                  </a:lnTo>
                  <a:lnTo>
                    <a:pt x="884" y="114"/>
                  </a:lnTo>
                  <a:lnTo>
                    <a:pt x="872" y="116"/>
                  </a:lnTo>
                  <a:lnTo>
                    <a:pt x="864" y="122"/>
                  </a:lnTo>
                  <a:lnTo>
                    <a:pt x="856" y="132"/>
                  </a:lnTo>
                  <a:lnTo>
                    <a:pt x="850" y="146"/>
                  </a:lnTo>
                  <a:lnTo>
                    <a:pt x="846" y="158"/>
                  </a:lnTo>
                  <a:lnTo>
                    <a:pt x="844" y="162"/>
                  </a:lnTo>
                  <a:lnTo>
                    <a:pt x="842" y="168"/>
                  </a:lnTo>
                  <a:lnTo>
                    <a:pt x="836" y="172"/>
                  </a:lnTo>
                  <a:lnTo>
                    <a:pt x="830" y="176"/>
                  </a:lnTo>
                  <a:lnTo>
                    <a:pt x="826" y="180"/>
                  </a:lnTo>
                  <a:lnTo>
                    <a:pt x="822" y="182"/>
                  </a:lnTo>
                  <a:lnTo>
                    <a:pt x="818" y="184"/>
                  </a:lnTo>
                  <a:lnTo>
                    <a:pt x="818" y="188"/>
                  </a:lnTo>
                  <a:lnTo>
                    <a:pt x="820" y="190"/>
                  </a:lnTo>
                  <a:lnTo>
                    <a:pt x="822" y="192"/>
                  </a:lnTo>
                  <a:lnTo>
                    <a:pt x="822" y="196"/>
                  </a:lnTo>
                  <a:lnTo>
                    <a:pt x="818" y="202"/>
                  </a:lnTo>
                  <a:lnTo>
                    <a:pt x="804" y="208"/>
                  </a:lnTo>
                  <a:lnTo>
                    <a:pt x="782" y="214"/>
                  </a:lnTo>
                  <a:lnTo>
                    <a:pt x="772" y="220"/>
                  </a:lnTo>
                  <a:lnTo>
                    <a:pt x="768" y="232"/>
                  </a:lnTo>
                  <a:lnTo>
                    <a:pt x="764" y="244"/>
                  </a:lnTo>
                  <a:lnTo>
                    <a:pt x="766" y="256"/>
                  </a:lnTo>
                  <a:lnTo>
                    <a:pt x="766" y="266"/>
                  </a:lnTo>
                  <a:lnTo>
                    <a:pt x="766" y="272"/>
                  </a:lnTo>
                  <a:lnTo>
                    <a:pt x="768" y="276"/>
                  </a:lnTo>
                  <a:lnTo>
                    <a:pt x="772" y="276"/>
                  </a:lnTo>
                  <a:lnTo>
                    <a:pt x="776" y="278"/>
                  </a:lnTo>
                  <a:lnTo>
                    <a:pt x="782" y="278"/>
                  </a:lnTo>
                  <a:lnTo>
                    <a:pt x="784" y="278"/>
                  </a:lnTo>
                  <a:lnTo>
                    <a:pt x="786" y="278"/>
                  </a:lnTo>
                  <a:lnTo>
                    <a:pt x="786" y="282"/>
                  </a:lnTo>
                  <a:lnTo>
                    <a:pt x="788" y="284"/>
                  </a:lnTo>
                  <a:lnTo>
                    <a:pt x="792" y="288"/>
                  </a:lnTo>
                  <a:lnTo>
                    <a:pt x="796" y="292"/>
                  </a:lnTo>
                  <a:lnTo>
                    <a:pt x="800" y="294"/>
                  </a:lnTo>
                  <a:lnTo>
                    <a:pt x="802" y="296"/>
                  </a:lnTo>
                  <a:lnTo>
                    <a:pt x="804" y="298"/>
                  </a:lnTo>
                  <a:lnTo>
                    <a:pt x="804" y="344"/>
                  </a:lnTo>
                  <a:lnTo>
                    <a:pt x="800" y="352"/>
                  </a:lnTo>
                  <a:lnTo>
                    <a:pt x="800" y="358"/>
                  </a:lnTo>
                  <a:lnTo>
                    <a:pt x="800" y="364"/>
                  </a:lnTo>
                  <a:lnTo>
                    <a:pt x="802" y="368"/>
                  </a:lnTo>
                  <a:lnTo>
                    <a:pt x="806" y="372"/>
                  </a:lnTo>
                  <a:lnTo>
                    <a:pt x="808" y="374"/>
                  </a:lnTo>
                  <a:lnTo>
                    <a:pt x="810" y="376"/>
                  </a:lnTo>
                  <a:lnTo>
                    <a:pt x="812" y="376"/>
                  </a:lnTo>
                  <a:lnTo>
                    <a:pt x="812" y="382"/>
                  </a:lnTo>
                  <a:lnTo>
                    <a:pt x="800" y="380"/>
                  </a:lnTo>
                  <a:lnTo>
                    <a:pt x="796" y="378"/>
                  </a:lnTo>
                  <a:lnTo>
                    <a:pt x="792" y="374"/>
                  </a:lnTo>
                  <a:lnTo>
                    <a:pt x="788" y="370"/>
                  </a:lnTo>
                  <a:lnTo>
                    <a:pt x="784" y="366"/>
                  </a:lnTo>
                  <a:lnTo>
                    <a:pt x="782" y="360"/>
                  </a:lnTo>
                  <a:lnTo>
                    <a:pt x="782" y="356"/>
                  </a:lnTo>
                  <a:lnTo>
                    <a:pt x="782" y="352"/>
                  </a:lnTo>
                  <a:lnTo>
                    <a:pt x="784" y="348"/>
                  </a:lnTo>
                  <a:lnTo>
                    <a:pt x="784" y="344"/>
                  </a:lnTo>
                  <a:lnTo>
                    <a:pt x="782" y="340"/>
                  </a:lnTo>
                  <a:lnTo>
                    <a:pt x="778" y="338"/>
                  </a:lnTo>
                  <a:lnTo>
                    <a:pt x="776" y="338"/>
                  </a:lnTo>
                  <a:lnTo>
                    <a:pt x="776" y="336"/>
                  </a:lnTo>
                  <a:lnTo>
                    <a:pt x="776" y="334"/>
                  </a:lnTo>
                  <a:lnTo>
                    <a:pt x="778" y="332"/>
                  </a:lnTo>
                  <a:lnTo>
                    <a:pt x="782" y="326"/>
                  </a:lnTo>
                  <a:lnTo>
                    <a:pt x="784" y="322"/>
                  </a:lnTo>
                  <a:lnTo>
                    <a:pt x="788" y="316"/>
                  </a:lnTo>
                  <a:lnTo>
                    <a:pt x="790" y="308"/>
                  </a:lnTo>
                  <a:lnTo>
                    <a:pt x="790" y="304"/>
                  </a:lnTo>
                  <a:lnTo>
                    <a:pt x="788" y="300"/>
                  </a:lnTo>
                  <a:lnTo>
                    <a:pt x="788" y="298"/>
                  </a:lnTo>
                  <a:lnTo>
                    <a:pt x="786" y="298"/>
                  </a:lnTo>
                  <a:lnTo>
                    <a:pt x="782" y="298"/>
                  </a:lnTo>
                  <a:lnTo>
                    <a:pt x="778" y="298"/>
                  </a:lnTo>
                  <a:lnTo>
                    <a:pt x="774" y="298"/>
                  </a:lnTo>
                  <a:lnTo>
                    <a:pt x="768" y="296"/>
                  </a:lnTo>
                  <a:lnTo>
                    <a:pt x="766" y="294"/>
                  </a:lnTo>
                  <a:lnTo>
                    <a:pt x="764" y="292"/>
                  </a:lnTo>
                  <a:lnTo>
                    <a:pt x="762" y="290"/>
                  </a:lnTo>
                  <a:lnTo>
                    <a:pt x="762" y="290"/>
                  </a:lnTo>
                  <a:lnTo>
                    <a:pt x="758" y="290"/>
                  </a:lnTo>
                  <a:lnTo>
                    <a:pt x="754" y="290"/>
                  </a:lnTo>
                  <a:lnTo>
                    <a:pt x="750" y="288"/>
                  </a:lnTo>
                  <a:lnTo>
                    <a:pt x="744" y="286"/>
                  </a:lnTo>
                  <a:lnTo>
                    <a:pt x="738" y="284"/>
                  </a:lnTo>
                  <a:lnTo>
                    <a:pt x="732" y="280"/>
                  </a:lnTo>
                  <a:lnTo>
                    <a:pt x="728" y="276"/>
                  </a:lnTo>
                  <a:lnTo>
                    <a:pt x="726" y="276"/>
                  </a:lnTo>
                  <a:lnTo>
                    <a:pt x="724" y="274"/>
                  </a:lnTo>
                  <a:lnTo>
                    <a:pt x="722" y="276"/>
                  </a:lnTo>
                  <a:lnTo>
                    <a:pt x="720" y="278"/>
                  </a:lnTo>
                  <a:lnTo>
                    <a:pt x="718" y="280"/>
                  </a:lnTo>
                  <a:lnTo>
                    <a:pt x="718" y="282"/>
                  </a:lnTo>
                  <a:lnTo>
                    <a:pt x="716" y="282"/>
                  </a:lnTo>
                  <a:lnTo>
                    <a:pt x="712" y="278"/>
                  </a:lnTo>
                  <a:lnTo>
                    <a:pt x="710" y="270"/>
                  </a:lnTo>
                  <a:lnTo>
                    <a:pt x="710" y="260"/>
                  </a:lnTo>
                  <a:lnTo>
                    <a:pt x="710" y="250"/>
                  </a:lnTo>
                  <a:lnTo>
                    <a:pt x="708" y="246"/>
                  </a:lnTo>
                  <a:lnTo>
                    <a:pt x="706" y="244"/>
                  </a:lnTo>
                  <a:lnTo>
                    <a:pt x="704" y="244"/>
                  </a:lnTo>
                  <a:lnTo>
                    <a:pt x="700" y="242"/>
                  </a:lnTo>
                  <a:lnTo>
                    <a:pt x="696" y="242"/>
                  </a:lnTo>
                  <a:lnTo>
                    <a:pt x="694" y="244"/>
                  </a:lnTo>
                  <a:lnTo>
                    <a:pt x="692" y="244"/>
                  </a:lnTo>
                  <a:lnTo>
                    <a:pt x="690" y="244"/>
                  </a:lnTo>
                  <a:lnTo>
                    <a:pt x="688" y="246"/>
                  </a:lnTo>
                  <a:lnTo>
                    <a:pt x="684" y="248"/>
                  </a:lnTo>
                  <a:lnTo>
                    <a:pt x="684" y="250"/>
                  </a:lnTo>
                  <a:lnTo>
                    <a:pt x="684" y="254"/>
                  </a:lnTo>
                  <a:lnTo>
                    <a:pt x="684" y="258"/>
                  </a:lnTo>
                  <a:lnTo>
                    <a:pt x="686" y="262"/>
                  </a:lnTo>
                  <a:lnTo>
                    <a:pt x="686" y="266"/>
                  </a:lnTo>
                  <a:lnTo>
                    <a:pt x="688" y="270"/>
                  </a:lnTo>
                  <a:lnTo>
                    <a:pt x="690" y="274"/>
                  </a:lnTo>
                  <a:lnTo>
                    <a:pt x="690" y="278"/>
                  </a:lnTo>
                  <a:lnTo>
                    <a:pt x="690" y="282"/>
                  </a:lnTo>
                  <a:lnTo>
                    <a:pt x="690" y="284"/>
                  </a:lnTo>
                  <a:lnTo>
                    <a:pt x="686" y="288"/>
                  </a:lnTo>
                  <a:lnTo>
                    <a:pt x="682" y="290"/>
                  </a:lnTo>
                  <a:lnTo>
                    <a:pt x="676" y="292"/>
                  </a:lnTo>
                  <a:lnTo>
                    <a:pt x="672" y="298"/>
                  </a:lnTo>
                  <a:lnTo>
                    <a:pt x="670" y="304"/>
                  </a:lnTo>
                  <a:lnTo>
                    <a:pt x="668" y="308"/>
                  </a:lnTo>
                  <a:lnTo>
                    <a:pt x="670" y="314"/>
                  </a:lnTo>
                  <a:lnTo>
                    <a:pt x="670" y="318"/>
                  </a:lnTo>
                  <a:lnTo>
                    <a:pt x="672" y="320"/>
                  </a:lnTo>
                  <a:lnTo>
                    <a:pt x="674" y="322"/>
                  </a:lnTo>
                  <a:lnTo>
                    <a:pt x="678" y="324"/>
                  </a:lnTo>
                  <a:lnTo>
                    <a:pt x="680" y="326"/>
                  </a:lnTo>
                  <a:lnTo>
                    <a:pt x="680" y="330"/>
                  </a:lnTo>
                  <a:lnTo>
                    <a:pt x="682" y="332"/>
                  </a:lnTo>
                  <a:lnTo>
                    <a:pt x="680" y="338"/>
                  </a:lnTo>
                  <a:lnTo>
                    <a:pt x="680" y="344"/>
                  </a:lnTo>
                  <a:lnTo>
                    <a:pt x="678" y="350"/>
                  </a:lnTo>
                  <a:lnTo>
                    <a:pt x="674" y="354"/>
                  </a:lnTo>
                  <a:lnTo>
                    <a:pt x="670" y="364"/>
                  </a:lnTo>
                  <a:lnTo>
                    <a:pt x="670" y="378"/>
                  </a:lnTo>
                  <a:lnTo>
                    <a:pt x="668" y="392"/>
                  </a:lnTo>
                  <a:lnTo>
                    <a:pt x="668" y="398"/>
                  </a:lnTo>
                  <a:lnTo>
                    <a:pt x="684" y="400"/>
                  </a:lnTo>
                  <a:lnTo>
                    <a:pt x="698" y="390"/>
                  </a:lnTo>
                  <a:lnTo>
                    <a:pt x="704" y="390"/>
                  </a:lnTo>
                  <a:lnTo>
                    <a:pt x="710" y="390"/>
                  </a:lnTo>
                  <a:lnTo>
                    <a:pt x="714" y="392"/>
                  </a:lnTo>
                  <a:lnTo>
                    <a:pt x="716" y="394"/>
                  </a:lnTo>
                  <a:lnTo>
                    <a:pt x="718" y="398"/>
                  </a:lnTo>
                  <a:lnTo>
                    <a:pt x="720" y="400"/>
                  </a:lnTo>
                  <a:lnTo>
                    <a:pt x="722" y="402"/>
                  </a:lnTo>
                  <a:lnTo>
                    <a:pt x="722" y="404"/>
                  </a:lnTo>
                  <a:lnTo>
                    <a:pt x="724" y="406"/>
                  </a:lnTo>
                  <a:lnTo>
                    <a:pt x="726" y="416"/>
                  </a:lnTo>
                  <a:lnTo>
                    <a:pt x="730" y="428"/>
                  </a:lnTo>
                  <a:lnTo>
                    <a:pt x="732" y="438"/>
                  </a:lnTo>
                  <a:lnTo>
                    <a:pt x="732" y="444"/>
                  </a:lnTo>
                  <a:lnTo>
                    <a:pt x="734" y="446"/>
                  </a:lnTo>
                  <a:lnTo>
                    <a:pt x="736" y="448"/>
                  </a:lnTo>
                  <a:lnTo>
                    <a:pt x="738" y="450"/>
                  </a:lnTo>
                  <a:lnTo>
                    <a:pt x="740" y="450"/>
                  </a:lnTo>
                  <a:lnTo>
                    <a:pt x="742" y="450"/>
                  </a:lnTo>
                  <a:lnTo>
                    <a:pt x="742" y="450"/>
                  </a:lnTo>
                  <a:lnTo>
                    <a:pt x="742" y="450"/>
                  </a:lnTo>
                  <a:lnTo>
                    <a:pt x="746" y="448"/>
                  </a:lnTo>
                  <a:lnTo>
                    <a:pt x="748" y="448"/>
                  </a:lnTo>
                  <a:lnTo>
                    <a:pt x="752" y="448"/>
                  </a:lnTo>
                  <a:lnTo>
                    <a:pt x="754" y="450"/>
                  </a:lnTo>
                  <a:lnTo>
                    <a:pt x="758" y="452"/>
                  </a:lnTo>
                  <a:lnTo>
                    <a:pt x="760" y="454"/>
                  </a:lnTo>
                  <a:lnTo>
                    <a:pt x="766" y="456"/>
                  </a:lnTo>
                  <a:lnTo>
                    <a:pt x="770" y="458"/>
                  </a:lnTo>
                  <a:lnTo>
                    <a:pt x="774" y="458"/>
                  </a:lnTo>
                  <a:lnTo>
                    <a:pt x="774" y="458"/>
                  </a:lnTo>
                  <a:lnTo>
                    <a:pt x="772" y="462"/>
                  </a:lnTo>
                  <a:lnTo>
                    <a:pt x="768" y="466"/>
                  </a:lnTo>
                  <a:lnTo>
                    <a:pt x="764" y="468"/>
                  </a:lnTo>
                  <a:lnTo>
                    <a:pt x="760" y="468"/>
                  </a:lnTo>
                  <a:lnTo>
                    <a:pt x="758" y="470"/>
                  </a:lnTo>
                  <a:lnTo>
                    <a:pt x="756" y="470"/>
                  </a:lnTo>
                  <a:lnTo>
                    <a:pt x="752" y="470"/>
                  </a:lnTo>
                  <a:lnTo>
                    <a:pt x="750" y="472"/>
                  </a:lnTo>
                  <a:lnTo>
                    <a:pt x="748" y="476"/>
                  </a:lnTo>
                  <a:lnTo>
                    <a:pt x="746" y="480"/>
                  </a:lnTo>
                  <a:lnTo>
                    <a:pt x="746" y="484"/>
                  </a:lnTo>
                  <a:lnTo>
                    <a:pt x="748" y="486"/>
                  </a:lnTo>
                  <a:lnTo>
                    <a:pt x="752" y="496"/>
                  </a:lnTo>
                  <a:lnTo>
                    <a:pt x="752" y="510"/>
                  </a:lnTo>
                  <a:lnTo>
                    <a:pt x="752" y="520"/>
                  </a:lnTo>
                  <a:lnTo>
                    <a:pt x="750" y="522"/>
                  </a:lnTo>
                  <a:lnTo>
                    <a:pt x="746" y="524"/>
                  </a:lnTo>
                  <a:lnTo>
                    <a:pt x="744" y="522"/>
                  </a:lnTo>
                  <a:lnTo>
                    <a:pt x="740" y="520"/>
                  </a:lnTo>
                  <a:lnTo>
                    <a:pt x="738" y="516"/>
                  </a:lnTo>
                  <a:lnTo>
                    <a:pt x="738" y="510"/>
                  </a:lnTo>
                  <a:lnTo>
                    <a:pt x="736" y="498"/>
                  </a:lnTo>
                  <a:lnTo>
                    <a:pt x="730" y="484"/>
                  </a:lnTo>
                  <a:lnTo>
                    <a:pt x="726" y="476"/>
                  </a:lnTo>
                  <a:lnTo>
                    <a:pt x="724" y="474"/>
                  </a:lnTo>
                  <a:lnTo>
                    <a:pt x="722" y="474"/>
                  </a:lnTo>
                  <a:lnTo>
                    <a:pt x="720" y="476"/>
                  </a:lnTo>
                  <a:lnTo>
                    <a:pt x="718" y="480"/>
                  </a:lnTo>
                  <a:lnTo>
                    <a:pt x="716" y="482"/>
                  </a:lnTo>
                  <a:lnTo>
                    <a:pt x="716" y="484"/>
                  </a:lnTo>
                  <a:lnTo>
                    <a:pt x="714" y="488"/>
                  </a:lnTo>
                  <a:lnTo>
                    <a:pt x="712" y="492"/>
                  </a:lnTo>
                  <a:lnTo>
                    <a:pt x="710" y="494"/>
                  </a:lnTo>
                  <a:lnTo>
                    <a:pt x="706" y="494"/>
                  </a:lnTo>
                  <a:lnTo>
                    <a:pt x="704" y="494"/>
                  </a:lnTo>
                  <a:lnTo>
                    <a:pt x="704" y="492"/>
                  </a:lnTo>
                  <a:lnTo>
                    <a:pt x="704" y="490"/>
                  </a:lnTo>
                  <a:lnTo>
                    <a:pt x="704" y="488"/>
                  </a:lnTo>
                  <a:lnTo>
                    <a:pt x="706" y="486"/>
                  </a:lnTo>
                  <a:lnTo>
                    <a:pt x="706" y="486"/>
                  </a:lnTo>
                  <a:lnTo>
                    <a:pt x="708" y="476"/>
                  </a:lnTo>
                  <a:lnTo>
                    <a:pt x="710" y="460"/>
                  </a:lnTo>
                  <a:lnTo>
                    <a:pt x="712" y="442"/>
                  </a:lnTo>
                  <a:lnTo>
                    <a:pt x="712" y="424"/>
                  </a:lnTo>
                  <a:lnTo>
                    <a:pt x="712" y="412"/>
                  </a:lnTo>
                  <a:lnTo>
                    <a:pt x="710" y="408"/>
                  </a:lnTo>
                  <a:lnTo>
                    <a:pt x="706" y="398"/>
                  </a:lnTo>
                  <a:lnTo>
                    <a:pt x="698" y="408"/>
                  </a:lnTo>
                  <a:lnTo>
                    <a:pt x="698" y="408"/>
                  </a:lnTo>
                  <a:lnTo>
                    <a:pt x="696" y="410"/>
                  </a:lnTo>
                  <a:lnTo>
                    <a:pt x="692" y="410"/>
                  </a:lnTo>
                  <a:lnTo>
                    <a:pt x="686" y="410"/>
                  </a:lnTo>
                  <a:lnTo>
                    <a:pt x="682" y="412"/>
                  </a:lnTo>
                  <a:lnTo>
                    <a:pt x="680" y="414"/>
                  </a:lnTo>
                  <a:lnTo>
                    <a:pt x="678" y="416"/>
                  </a:lnTo>
                  <a:lnTo>
                    <a:pt x="678" y="418"/>
                  </a:lnTo>
                  <a:lnTo>
                    <a:pt x="678" y="418"/>
                  </a:lnTo>
                  <a:lnTo>
                    <a:pt x="676" y="424"/>
                  </a:lnTo>
                  <a:lnTo>
                    <a:pt x="676" y="440"/>
                  </a:lnTo>
                  <a:lnTo>
                    <a:pt x="676" y="456"/>
                  </a:lnTo>
                  <a:lnTo>
                    <a:pt x="676" y="468"/>
                  </a:lnTo>
                  <a:lnTo>
                    <a:pt x="674" y="474"/>
                  </a:lnTo>
                  <a:lnTo>
                    <a:pt x="674" y="478"/>
                  </a:lnTo>
                  <a:lnTo>
                    <a:pt x="670" y="482"/>
                  </a:lnTo>
                  <a:lnTo>
                    <a:pt x="666" y="486"/>
                  </a:lnTo>
                  <a:lnTo>
                    <a:pt x="662" y="486"/>
                  </a:lnTo>
                  <a:lnTo>
                    <a:pt x="658" y="486"/>
                  </a:lnTo>
                  <a:lnTo>
                    <a:pt x="652" y="488"/>
                  </a:lnTo>
                  <a:lnTo>
                    <a:pt x="648" y="490"/>
                  </a:lnTo>
                  <a:lnTo>
                    <a:pt x="646" y="492"/>
                  </a:lnTo>
                  <a:lnTo>
                    <a:pt x="646" y="492"/>
                  </a:lnTo>
                  <a:lnTo>
                    <a:pt x="632" y="494"/>
                  </a:lnTo>
                  <a:lnTo>
                    <a:pt x="618" y="490"/>
                  </a:lnTo>
                  <a:lnTo>
                    <a:pt x="606" y="486"/>
                  </a:lnTo>
                  <a:lnTo>
                    <a:pt x="602" y="484"/>
                  </a:lnTo>
                  <a:lnTo>
                    <a:pt x="610" y="480"/>
                  </a:lnTo>
                  <a:lnTo>
                    <a:pt x="622" y="478"/>
                  </a:lnTo>
                  <a:lnTo>
                    <a:pt x="636" y="476"/>
                  </a:lnTo>
                  <a:lnTo>
                    <a:pt x="642" y="476"/>
                  </a:lnTo>
                  <a:lnTo>
                    <a:pt x="646" y="474"/>
                  </a:lnTo>
                  <a:lnTo>
                    <a:pt x="648" y="472"/>
                  </a:lnTo>
                  <a:lnTo>
                    <a:pt x="648" y="468"/>
                  </a:lnTo>
                  <a:lnTo>
                    <a:pt x="648" y="466"/>
                  </a:lnTo>
                  <a:lnTo>
                    <a:pt x="648" y="466"/>
                  </a:lnTo>
                  <a:lnTo>
                    <a:pt x="646" y="462"/>
                  </a:lnTo>
                  <a:lnTo>
                    <a:pt x="646" y="458"/>
                  </a:lnTo>
                  <a:lnTo>
                    <a:pt x="646" y="456"/>
                  </a:lnTo>
                  <a:lnTo>
                    <a:pt x="646" y="454"/>
                  </a:lnTo>
                  <a:lnTo>
                    <a:pt x="648" y="452"/>
                  </a:lnTo>
                  <a:lnTo>
                    <a:pt x="650" y="448"/>
                  </a:lnTo>
                  <a:lnTo>
                    <a:pt x="652" y="444"/>
                  </a:lnTo>
                  <a:lnTo>
                    <a:pt x="656" y="440"/>
                  </a:lnTo>
                  <a:lnTo>
                    <a:pt x="660" y="434"/>
                  </a:lnTo>
                  <a:lnTo>
                    <a:pt x="662" y="430"/>
                  </a:lnTo>
                  <a:lnTo>
                    <a:pt x="664" y="428"/>
                  </a:lnTo>
                  <a:lnTo>
                    <a:pt x="664" y="426"/>
                  </a:lnTo>
                  <a:lnTo>
                    <a:pt x="668" y="422"/>
                  </a:lnTo>
                  <a:lnTo>
                    <a:pt x="668" y="418"/>
                  </a:lnTo>
                  <a:lnTo>
                    <a:pt x="668" y="416"/>
                  </a:lnTo>
                  <a:lnTo>
                    <a:pt x="666" y="416"/>
                  </a:lnTo>
                  <a:lnTo>
                    <a:pt x="666" y="414"/>
                  </a:lnTo>
                  <a:lnTo>
                    <a:pt x="664" y="414"/>
                  </a:lnTo>
                  <a:lnTo>
                    <a:pt x="662" y="414"/>
                  </a:lnTo>
                  <a:lnTo>
                    <a:pt x="660" y="412"/>
                  </a:lnTo>
                  <a:lnTo>
                    <a:pt x="658" y="412"/>
                  </a:lnTo>
                  <a:lnTo>
                    <a:pt x="656" y="410"/>
                  </a:lnTo>
                  <a:lnTo>
                    <a:pt x="656" y="408"/>
                  </a:lnTo>
                  <a:lnTo>
                    <a:pt x="656" y="400"/>
                  </a:lnTo>
                  <a:lnTo>
                    <a:pt x="656" y="384"/>
                  </a:lnTo>
                  <a:lnTo>
                    <a:pt x="656" y="368"/>
                  </a:lnTo>
                  <a:lnTo>
                    <a:pt x="656" y="354"/>
                  </a:lnTo>
                  <a:lnTo>
                    <a:pt x="656" y="348"/>
                  </a:lnTo>
                  <a:lnTo>
                    <a:pt x="658" y="342"/>
                  </a:lnTo>
                  <a:lnTo>
                    <a:pt x="658" y="336"/>
                  </a:lnTo>
                  <a:lnTo>
                    <a:pt x="656" y="330"/>
                  </a:lnTo>
                  <a:lnTo>
                    <a:pt x="654" y="324"/>
                  </a:lnTo>
                  <a:lnTo>
                    <a:pt x="652" y="320"/>
                  </a:lnTo>
                  <a:lnTo>
                    <a:pt x="650" y="318"/>
                  </a:lnTo>
                  <a:lnTo>
                    <a:pt x="650" y="318"/>
                  </a:lnTo>
                  <a:lnTo>
                    <a:pt x="650" y="292"/>
                  </a:lnTo>
                  <a:lnTo>
                    <a:pt x="656" y="286"/>
                  </a:lnTo>
                  <a:lnTo>
                    <a:pt x="658" y="274"/>
                  </a:lnTo>
                  <a:lnTo>
                    <a:pt x="670" y="262"/>
                  </a:lnTo>
                  <a:lnTo>
                    <a:pt x="672" y="258"/>
                  </a:lnTo>
                  <a:lnTo>
                    <a:pt x="670" y="256"/>
                  </a:lnTo>
                  <a:lnTo>
                    <a:pt x="666" y="252"/>
                  </a:lnTo>
                  <a:lnTo>
                    <a:pt x="664" y="250"/>
                  </a:lnTo>
                  <a:lnTo>
                    <a:pt x="660" y="250"/>
                  </a:lnTo>
                  <a:lnTo>
                    <a:pt x="660" y="248"/>
                  </a:lnTo>
                  <a:lnTo>
                    <a:pt x="634" y="252"/>
                  </a:lnTo>
                  <a:lnTo>
                    <a:pt x="630" y="246"/>
                  </a:lnTo>
                  <a:lnTo>
                    <a:pt x="620" y="250"/>
                  </a:lnTo>
                  <a:lnTo>
                    <a:pt x="614" y="258"/>
                  </a:lnTo>
                  <a:lnTo>
                    <a:pt x="610" y="268"/>
                  </a:lnTo>
                  <a:lnTo>
                    <a:pt x="610" y="278"/>
                  </a:lnTo>
                  <a:lnTo>
                    <a:pt x="610" y="280"/>
                  </a:lnTo>
                  <a:lnTo>
                    <a:pt x="608" y="286"/>
                  </a:lnTo>
                  <a:lnTo>
                    <a:pt x="604" y="292"/>
                  </a:lnTo>
                  <a:lnTo>
                    <a:pt x="602" y="296"/>
                  </a:lnTo>
                  <a:lnTo>
                    <a:pt x="598" y="300"/>
                  </a:lnTo>
                  <a:lnTo>
                    <a:pt x="594" y="302"/>
                  </a:lnTo>
                  <a:lnTo>
                    <a:pt x="592" y="304"/>
                  </a:lnTo>
                  <a:lnTo>
                    <a:pt x="592" y="304"/>
                  </a:lnTo>
                  <a:lnTo>
                    <a:pt x="584" y="316"/>
                  </a:lnTo>
                  <a:lnTo>
                    <a:pt x="580" y="332"/>
                  </a:lnTo>
                  <a:lnTo>
                    <a:pt x="580" y="350"/>
                  </a:lnTo>
                  <a:lnTo>
                    <a:pt x="582" y="364"/>
                  </a:lnTo>
                  <a:lnTo>
                    <a:pt x="582" y="370"/>
                  </a:lnTo>
                  <a:lnTo>
                    <a:pt x="582" y="370"/>
                  </a:lnTo>
                  <a:lnTo>
                    <a:pt x="584" y="374"/>
                  </a:lnTo>
                  <a:lnTo>
                    <a:pt x="586" y="376"/>
                  </a:lnTo>
                  <a:lnTo>
                    <a:pt x="586" y="382"/>
                  </a:lnTo>
                  <a:lnTo>
                    <a:pt x="588" y="386"/>
                  </a:lnTo>
                  <a:lnTo>
                    <a:pt x="590" y="392"/>
                  </a:lnTo>
                  <a:lnTo>
                    <a:pt x="590" y="396"/>
                  </a:lnTo>
                  <a:lnTo>
                    <a:pt x="590" y="400"/>
                  </a:lnTo>
                  <a:lnTo>
                    <a:pt x="588" y="402"/>
                  </a:lnTo>
                  <a:lnTo>
                    <a:pt x="586" y="404"/>
                  </a:lnTo>
                  <a:lnTo>
                    <a:pt x="584" y="404"/>
                  </a:lnTo>
                  <a:lnTo>
                    <a:pt x="584" y="404"/>
                  </a:lnTo>
                  <a:lnTo>
                    <a:pt x="584" y="404"/>
                  </a:lnTo>
                  <a:lnTo>
                    <a:pt x="552" y="374"/>
                  </a:lnTo>
                  <a:lnTo>
                    <a:pt x="516" y="370"/>
                  </a:lnTo>
                  <a:lnTo>
                    <a:pt x="512" y="380"/>
                  </a:lnTo>
                  <a:lnTo>
                    <a:pt x="516" y="388"/>
                  </a:lnTo>
                  <a:lnTo>
                    <a:pt x="516" y="404"/>
                  </a:lnTo>
                  <a:lnTo>
                    <a:pt x="494" y="420"/>
                  </a:lnTo>
                  <a:lnTo>
                    <a:pt x="496" y="410"/>
                  </a:lnTo>
                  <a:lnTo>
                    <a:pt x="496" y="402"/>
                  </a:lnTo>
                  <a:lnTo>
                    <a:pt x="498" y="398"/>
                  </a:lnTo>
                  <a:lnTo>
                    <a:pt x="498" y="396"/>
                  </a:lnTo>
                  <a:lnTo>
                    <a:pt x="490" y="396"/>
                  </a:lnTo>
                  <a:lnTo>
                    <a:pt x="482" y="404"/>
                  </a:lnTo>
                  <a:lnTo>
                    <a:pt x="478" y="414"/>
                  </a:lnTo>
                  <a:lnTo>
                    <a:pt x="456" y="412"/>
                  </a:lnTo>
                  <a:lnTo>
                    <a:pt x="448" y="412"/>
                  </a:lnTo>
                  <a:lnTo>
                    <a:pt x="442" y="414"/>
                  </a:lnTo>
                  <a:lnTo>
                    <a:pt x="438" y="416"/>
                  </a:lnTo>
                  <a:lnTo>
                    <a:pt x="434" y="418"/>
                  </a:lnTo>
                  <a:lnTo>
                    <a:pt x="432" y="420"/>
                  </a:lnTo>
                  <a:lnTo>
                    <a:pt x="432" y="420"/>
                  </a:lnTo>
                  <a:lnTo>
                    <a:pt x="432" y="400"/>
                  </a:lnTo>
                  <a:lnTo>
                    <a:pt x="426" y="400"/>
                  </a:lnTo>
                  <a:lnTo>
                    <a:pt x="420" y="404"/>
                  </a:lnTo>
                  <a:lnTo>
                    <a:pt x="410" y="410"/>
                  </a:lnTo>
                  <a:lnTo>
                    <a:pt x="400" y="416"/>
                  </a:lnTo>
                  <a:lnTo>
                    <a:pt x="392" y="420"/>
                  </a:lnTo>
                  <a:lnTo>
                    <a:pt x="390" y="422"/>
                  </a:lnTo>
                  <a:lnTo>
                    <a:pt x="372" y="428"/>
                  </a:lnTo>
                  <a:lnTo>
                    <a:pt x="360" y="436"/>
                  </a:lnTo>
                  <a:lnTo>
                    <a:pt x="352" y="448"/>
                  </a:lnTo>
                  <a:lnTo>
                    <a:pt x="350" y="456"/>
                  </a:lnTo>
                  <a:lnTo>
                    <a:pt x="350" y="458"/>
                  </a:lnTo>
                  <a:lnTo>
                    <a:pt x="348" y="466"/>
                  </a:lnTo>
                  <a:lnTo>
                    <a:pt x="348" y="470"/>
                  </a:lnTo>
                  <a:lnTo>
                    <a:pt x="346" y="470"/>
                  </a:lnTo>
                  <a:lnTo>
                    <a:pt x="344" y="472"/>
                  </a:lnTo>
                  <a:lnTo>
                    <a:pt x="342" y="470"/>
                  </a:lnTo>
                  <a:lnTo>
                    <a:pt x="340" y="470"/>
                  </a:lnTo>
                  <a:lnTo>
                    <a:pt x="340" y="468"/>
                  </a:lnTo>
                  <a:lnTo>
                    <a:pt x="338" y="466"/>
                  </a:lnTo>
                  <a:lnTo>
                    <a:pt x="338" y="466"/>
                  </a:lnTo>
                  <a:lnTo>
                    <a:pt x="324" y="460"/>
                  </a:lnTo>
                  <a:lnTo>
                    <a:pt x="324" y="446"/>
                  </a:lnTo>
                  <a:lnTo>
                    <a:pt x="330" y="440"/>
                  </a:lnTo>
                  <a:lnTo>
                    <a:pt x="334" y="436"/>
                  </a:lnTo>
                  <a:lnTo>
                    <a:pt x="336" y="432"/>
                  </a:lnTo>
                  <a:lnTo>
                    <a:pt x="336" y="428"/>
                  </a:lnTo>
                  <a:lnTo>
                    <a:pt x="336" y="426"/>
                  </a:lnTo>
                  <a:lnTo>
                    <a:pt x="336" y="424"/>
                  </a:lnTo>
                  <a:lnTo>
                    <a:pt x="334" y="424"/>
                  </a:lnTo>
                  <a:lnTo>
                    <a:pt x="334" y="418"/>
                  </a:lnTo>
                  <a:lnTo>
                    <a:pt x="330" y="414"/>
                  </a:lnTo>
                  <a:lnTo>
                    <a:pt x="328" y="410"/>
                  </a:lnTo>
                  <a:lnTo>
                    <a:pt x="322" y="408"/>
                  </a:lnTo>
                  <a:lnTo>
                    <a:pt x="318" y="406"/>
                  </a:lnTo>
                  <a:lnTo>
                    <a:pt x="314" y="404"/>
                  </a:lnTo>
                  <a:lnTo>
                    <a:pt x="310" y="404"/>
                  </a:lnTo>
                  <a:lnTo>
                    <a:pt x="308" y="404"/>
                  </a:lnTo>
                  <a:lnTo>
                    <a:pt x="306" y="404"/>
                  </a:lnTo>
                  <a:lnTo>
                    <a:pt x="304" y="406"/>
                  </a:lnTo>
                  <a:lnTo>
                    <a:pt x="300" y="406"/>
                  </a:lnTo>
                  <a:lnTo>
                    <a:pt x="296" y="408"/>
                  </a:lnTo>
                  <a:lnTo>
                    <a:pt x="292" y="408"/>
                  </a:lnTo>
                  <a:lnTo>
                    <a:pt x="290" y="408"/>
                  </a:lnTo>
                  <a:lnTo>
                    <a:pt x="288" y="408"/>
                  </a:lnTo>
                  <a:lnTo>
                    <a:pt x="300" y="416"/>
                  </a:lnTo>
                  <a:lnTo>
                    <a:pt x="300" y="440"/>
                  </a:lnTo>
                  <a:lnTo>
                    <a:pt x="300" y="454"/>
                  </a:lnTo>
                  <a:lnTo>
                    <a:pt x="302" y="454"/>
                  </a:lnTo>
                  <a:lnTo>
                    <a:pt x="302" y="456"/>
                  </a:lnTo>
                  <a:lnTo>
                    <a:pt x="304" y="460"/>
                  </a:lnTo>
                  <a:lnTo>
                    <a:pt x="306" y="462"/>
                  </a:lnTo>
                  <a:lnTo>
                    <a:pt x="306" y="464"/>
                  </a:lnTo>
                  <a:lnTo>
                    <a:pt x="308" y="466"/>
                  </a:lnTo>
                  <a:lnTo>
                    <a:pt x="306" y="476"/>
                  </a:lnTo>
                  <a:lnTo>
                    <a:pt x="306" y="482"/>
                  </a:lnTo>
                  <a:lnTo>
                    <a:pt x="304" y="486"/>
                  </a:lnTo>
                  <a:lnTo>
                    <a:pt x="302" y="490"/>
                  </a:lnTo>
                  <a:lnTo>
                    <a:pt x="302" y="490"/>
                  </a:lnTo>
                  <a:lnTo>
                    <a:pt x="292" y="486"/>
                  </a:lnTo>
                  <a:lnTo>
                    <a:pt x="284" y="480"/>
                  </a:lnTo>
                  <a:lnTo>
                    <a:pt x="278" y="480"/>
                  </a:lnTo>
                  <a:lnTo>
                    <a:pt x="262" y="498"/>
                  </a:lnTo>
                  <a:lnTo>
                    <a:pt x="246" y="510"/>
                  </a:lnTo>
                  <a:lnTo>
                    <a:pt x="244" y="514"/>
                  </a:lnTo>
                  <a:lnTo>
                    <a:pt x="244" y="518"/>
                  </a:lnTo>
                  <a:lnTo>
                    <a:pt x="248" y="522"/>
                  </a:lnTo>
                  <a:lnTo>
                    <a:pt x="250" y="524"/>
                  </a:lnTo>
                  <a:lnTo>
                    <a:pt x="254" y="528"/>
                  </a:lnTo>
                  <a:lnTo>
                    <a:pt x="256" y="530"/>
                  </a:lnTo>
                  <a:lnTo>
                    <a:pt x="258" y="530"/>
                  </a:lnTo>
                  <a:lnTo>
                    <a:pt x="256" y="538"/>
                  </a:lnTo>
                  <a:lnTo>
                    <a:pt x="232" y="540"/>
                  </a:lnTo>
                  <a:lnTo>
                    <a:pt x="220" y="526"/>
                  </a:lnTo>
                  <a:lnTo>
                    <a:pt x="216" y="514"/>
                  </a:lnTo>
                  <a:lnTo>
                    <a:pt x="206" y="508"/>
                  </a:lnTo>
                  <a:lnTo>
                    <a:pt x="202" y="518"/>
                  </a:lnTo>
                  <a:lnTo>
                    <a:pt x="208" y="534"/>
                  </a:lnTo>
                  <a:lnTo>
                    <a:pt x="218" y="554"/>
                  </a:lnTo>
                  <a:lnTo>
                    <a:pt x="218" y="558"/>
                  </a:lnTo>
                  <a:lnTo>
                    <a:pt x="216" y="560"/>
                  </a:lnTo>
                  <a:lnTo>
                    <a:pt x="216" y="562"/>
                  </a:lnTo>
                  <a:lnTo>
                    <a:pt x="212" y="562"/>
                  </a:lnTo>
                  <a:lnTo>
                    <a:pt x="210" y="560"/>
                  </a:lnTo>
                  <a:lnTo>
                    <a:pt x="208" y="560"/>
                  </a:lnTo>
                  <a:lnTo>
                    <a:pt x="208" y="560"/>
                  </a:lnTo>
                  <a:lnTo>
                    <a:pt x="198" y="548"/>
                  </a:lnTo>
                  <a:lnTo>
                    <a:pt x="182" y="540"/>
                  </a:lnTo>
                  <a:lnTo>
                    <a:pt x="182" y="540"/>
                  </a:lnTo>
                  <a:lnTo>
                    <a:pt x="182" y="536"/>
                  </a:lnTo>
                  <a:lnTo>
                    <a:pt x="182" y="532"/>
                  </a:lnTo>
                  <a:lnTo>
                    <a:pt x="182" y="528"/>
                  </a:lnTo>
                  <a:lnTo>
                    <a:pt x="182" y="524"/>
                  </a:lnTo>
                  <a:lnTo>
                    <a:pt x="184" y="520"/>
                  </a:lnTo>
                  <a:lnTo>
                    <a:pt x="186" y="518"/>
                  </a:lnTo>
                  <a:lnTo>
                    <a:pt x="186" y="514"/>
                  </a:lnTo>
                  <a:lnTo>
                    <a:pt x="186" y="510"/>
                  </a:lnTo>
                  <a:lnTo>
                    <a:pt x="186" y="508"/>
                  </a:lnTo>
                  <a:lnTo>
                    <a:pt x="186" y="504"/>
                  </a:lnTo>
                  <a:lnTo>
                    <a:pt x="186" y="504"/>
                  </a:lnTo>
                  <a:lnTo>
                    <a:pt x="162" y="484"/>
                  </a:lnTo>
                  <a:lnTo>
                    <a:pt x="156" y="468"/>
                  </a:lnTo>
                  <a:lnTo>
                    <a:pt x="176" y="476"/>
                  </a:lnTo>
                  <a:lnTo>
                    <a:pt x="182" y="482"/>
                  </a:lnTo>
                  <a:lnTo>
                    <a:pt x="198" y="488"/>
                  </a:lnTo>
                  <a:lnTo>
                    <a:pt x="210" y="498"/>
                  </a:lnTo>
                  <a:lnTo>
                    <a:pt x="220" y="502"/>
                  </a:lnTo>
                  <a:lnTo>
                    <a:pt x="232" y="500"/>
                  </a:lnTo>
                  <a:lnTo>
                    <a:pt x="242" y="496"/>
                  </a:lnTo>
                  <a:lnTo>
                    <a:pt x="246" y="494"/>
                  </a:lnTo>
                  <a:lnTo>
                    <a:pt x="258" y="480"/>
                  </a:lnTo>
                  <a:lnTo>
                    <a:pt x="266" y="466"/>
                  </a:lnTo>
                  <a:lnTo>
                    <a:pt x="268" y="452"/>
                  </a:lnTo>
                  <a:lnTo>
                    <a:pt x="268" y="446"/>
                  </a:lnTo>
                  <a:lnTo>
                    <a:pt x="266" y="442"/>
                  </a:lnTo>
                  <a:lnTo>
                    <a:pt x="262" y="438"/>
                  </a:lnTo>
                  <a:lnTo>
                    <a:pt x="256" y="436"/>
                  </a:lnTo>
                  <a:lnTo>
                    <a:pt x="252" y="432"/>
                  </a:lnTo>
                  <a:lnTo>
                    <a:pt x="246" y="432"/>
                  </a:lnTo>
                  <a:lnTo>
                    <a:pt x="242" y="430"/>
                  </a:lnTo>
                  <a:lnTo>
                    <a:pt x="238" y="430"/>
                  </a:lnTo>
                  <a:lnTo>
                    <a:pt x="236" y="428"/>
                  </a:lnTo>
                  <a:lnTo>
                    <a:pt x="230" y="412"/>
                  </a:lnTo>
                  <a:lnTo>
                    <a:pt x="218" y="396"/>
                  </a:lnTo>
                  <a:lnTo>
                    <a:pt x="204" y="388"/>
                  </a:lnTo>
                  <a:lnTo>
                    <a:pt x="190" y="384"/>
                  </a:lnTo>
                  <a:lnTo>
                    <a:pt x="176" y="382"/>
                  </a:lnTo>
                  <a:lnTo>
                    <a:pt x="168" y="382"/>
                  </a:lnTo>
                  <a:lnTo>
                    <a:pt x="164" y="382"/>
                  </a:lnTo>
                  <a:lnTo>
                    <a:pt x="162" y="380"/>
                  </a:lnTo>
                  <a:lnTo>
                    <a:pt x="160" y="376"/>
                  </a:lnTo>
                  <a:lnTo>
                    <a:pt x="156" y="374"/>
                  </a:lnTo>
                  <a:lnTo>
                    <a:pt x="154" y="372"/>
                  </a:lnTo>
                  <a:lnTo>
                    <a:pt x="150" y="372"/>
                  </a:lnTo>
                  <a:lnTo>
                    <a:pt x="150" y="370"/>
                  </a:lnTo>
                  <a:lnTo>
                    <a:pt x="152" y="364"/>
                  </a:lnTo>
                  <a:lnTo>
                    <a:pt x="162" y="368"/>
                  </a:lnTo>
                  <a:lnTo>
                    <a:pt x="168" y="364"/>
                  </a:lnTo>
                  <a:lnTo>
                    <a:pt x="148" y="354"/>
                  </a:lnTo>
                  <a:lnTo>
                    <a:pt x="140" y="364"/>
                  </a:lnTo>
                  <a:lnTo>
                    <a:pt x="132" y="364"/>
                  </a:lnTo>
                  <a:lnTo>
                    <a:pt x="132" y="370"/>
                  </a:lnTo>
                  <a:lnTo>
                    <a:pt x="130" y="374"/>
                  </a:lnTo>
                  <a:lnTo>
                    <a:pt x="128" y="378"/>
                  </a:lnTo>
                  <a:lnTo>
                    <a:pt x="124" y="380"/>
                  </a:lnTo>
                  <a:lnTo>
                    <a:pt x="122" y="382"/>
                  </a:lnTo>
                  <a:lnTo>
                    <a:pt x="120" y="384"/>
                  </a:lnTo>
                  <a:lnTo>
                    <a:pt x="118" y="384"/>
                  </a:lnTo>
                  <a:lnTo>
                    <a:pt x="110" y="402"/>
                  </a:lnTo>
                  <a:lnTo>
                    <a:pt x="110" y="420"/>
                  </a:lnTo>
                  <a:lnTo>
                    <a:pt x="130" y="440"/>
                  </a:lnTo>
                  <a:lnTo>
                    <a:pt x="130" y="470"/>
                  </a:lnTo>
                  <a:lnTo>
                    <a:pt x="118" y="484"/>
                  </a:lnTo>
                  <a:lnTo>
                    <a:pt x="126" y="502"/>
                  </a:lnTo>
                  <a:lnTo>
                    <a:pt x="122" y="556"/>
                  </a:lnTo>
                  <a:lnTo>
                    <a:pt x="122" y="562"/>
                  </a:lnTo>
                  <a:lnTo>
                    <a:pt x="122" y="568"/>
                  </a:lnTo>
                  <a:lnTo>
                    <a:pt x="124" y="572"/>
                  </a:lnTo>
                  <a:lnTo>
                    <a:pt x="126" y="574"/>
                  </a:lnTo>
                  <a:lnTo>
                    <a:pt x="126" y="576"/>
                  </a:lnTo>
                  <a:lnTo>
                    <a:pt x="126" y="576"/>
                  </a:lnTo>
                  <a:lnTo>
                    <a:pt x="132" y="592"/>
                  </a:lnTo>
                  <a:lnTo>
                    <a:pt x="134" y="606"/>
                  </a:lnTo>
                  <a:lnTo>
                    <a:pt x="132" y="614"/>
                  </a:lnTo>
                  <a:lnTo>
                    <a:pt x="130" y="616"/>
                  </a:lnTo>
                  <a:lnTo>
                    <a:pt x="96" y="650"/>
                  </a:lnTo>
                  <a:lnTo>
                    <a:pt x="100" y="654"/>
                  </a:lnTo>
                  <a:lnTo>
                    <a:pt x="106" y="658"/>
                  </a:lnTo>
                  <a:lnTo>
                    <a:pt x="110" y="660"/>
                  </a:lnTo>
                  <a:lnTo>
                    <a:pt x="116" y="662"/>
                  </a:lnTo>
                  <a:lnTo>
                    <a:pt x="122" y="662"/>
                  </a:lnTo>
                  <a:lnTo>
                    <a:pt x="124" y="662"/>
                  </a:lnTo>
                  <a:lnTo>
                    <a:pt x="126" y="662"/>
                  </a:lnTo>
                  <a:lnTo>
                    <a:pt x="122" y="662"/>
                  </a:lnTo>
                  <a:lnTo>
                    <a:pt x="118" y="664"/>
                  </a:lnTo>
                  <a:lnTo>
                    <a:pt x="114" y="666"/>
                  </a:lnTo>
                  <a:lnTo>
                    <a:pt x="112" y="668"/>
                  </a:lnTo>
                  <a:lnTo>
                    <a:pt x="110" y="668"/>
                  </a:lnTo>
                  <a:lnTo>
                    <a:pt x="104" y="668"/>
                  </a:lnTo>
                  <a:lnTo>
                    <a:pt x="98" y="670"/>
                  </a:lnTo>
                  <a:lnTo>
                    <a:pt x="94" y="672"/>
                  </a:lnTo>
                  <a:lnTo>
                    <a:pt x="90" y="674"/>
                  </a:lnTo>
                  <a:lnTo>
                    <a:pt x="86" y="676"/>
                  </a:lnTo>
                  <a:lnTo>
                    <a:pt x="84" y="678"/>
                  </a:lnTo>
                  <a:lnTo>
                    <a:pt x="84" y="678"/>
                  </a:lnTo>
                  <a:lnTo>
                    <a:pt x="78" y="674"/>
                  </a:lnTo>
                  <a:lnTo>
                    <a:pt x="68" y="672"/>
                  </a:lnTo>
                  <a:lnTo>
                    <a:pt x="60" y="672"/>
                  </a:lnTo>
                  <a:lnTo>
                    <a:pt x="54" y="674"/>
                  </a:lnTo>
                  <a:lnTo>
                    <a:pt x="50" y="678"/>
                  </a:lnTo>
                  <a:lnTo>
                    <a:pt x="46" y="680"/>
                  </a:lnTo>
                  <a:lnTo>
                    <a:pt x="44" y="682"/>
                  </a:lnTo>
                  <a:lnTo>
                    <a:pt x="44" y="684"/>
                  </a:lnTo>
                  <a:lnTo>
                    <a:pt x="42" y="686"/>
                  </a:lnTo>
                  <a:lnTo>
                    <a:pt x="42" y="686"/>
                  </a:lnTo>
                  <a:lnTo>
                    <a:pt x="40" y="690"/>
                  </a:lnTo>
                  <a:lnTo>
                    <a:pt x="40" y="694"/>
                  </a:lnTo>
                  <a:lnTo>
                    <a:pt x="40" y="698"/>
                  </a:lnTo>
                  <a:lnTo>
                    <a:pt x="40" y="702"/>
                  </a:lnTo>
                  <a:lnTo>
                    <a:pt x="40" y="704"/>
                  </a:lnTo>
                  <a:lnTo>
                    <a:pt x="40" y="706"/>
                  </a:lnTo>
                  <a:lnTo>
                    <a:pt x="46" y="710"/>
                  </a:lnTo>
                  <a:lnTo>
                    <a:pt x="48" y="720"/>
                  </a:lnTo>
                  <a:lnTo>
                    <a:pt x="48" y="726"/>
                  </a:lnTo>
                  <a:lnTo>
                    <a:pt x="48" y="730"/>
                  </a:lnTo>
                  <a:lnTo>
                    <a:pt x="46" y="734"/>
                  </a:lnTo>
                  <a:lnTo>
                    <a:pt x="46" y="736"/>
                  </a:lnTo>
                  <a:lnTo>
                    <a:pt x="44" y="738"/>
                  </a:lnTo>
                  <a:lnTo>
                    <a:pt x="44" y="738"/>
                  </a:lnTo>
                  <a:lnTo>
                    <a:pt x="42" y="738"/>
                  </a:lnTo>
                  <a:lnTo>
                    <a:pt x="38" y="736"/>
                  </a:lnTo>
                  <a:lnTo>
                    <a:pt x="34" y="734"/>
                  </a:lnTo>
                  <a:lnTo>
                    <a:pt x="30" y="732"/>
                  </a:lnTo>
                  <a:lnTo>
                    <a:pt x="30" y="730"/>
                  </a:lnTo>
                  <a:lnTo>
                    <a:pt x="28" y="730"/>
                  </a:lnTo>
                  <a:lnTo>
                    <a:pt x="20" y="722"/>
                  </a:lnTo>
                  <a:lnTo>
                    <a:pt x="8" y="736"/>
                  </a:lnTo>
                  <a:lnTo>
                    <a:pt x="4" y="738"/>
                  </a:lnTo>
                  <a:lnTo>
                    <a:pt x="4" y="744"/>
                  </a:lnTo>
                  <a:lnTo>
                    <a:pt x="2" y="750"/>
                  </a:lnTo>
                  <a:lnTo>
                    <a:pt x="2" y="756"/>
                  </a:lnTo>
                  <a:lnTo>
                    <a:pt x="0" y="764"/>
                  </a:lnTo>
                  <a:lnTo>
                    <a:pt x="0" y="778"/>
                  </a:lnTo>
                  <a:lnTo>
                    <a:pt x="2" y="780"/>
                  </a:lnTo>
                  <a:lnTo>
                    <a:pt x="4" y="782"/>
                  </a:lnTo>
                  <a:lnTo>
                    <a:pt x="8" y="782"/>
                  </a:lnTo>
                  <a:lnTo>
                    <a:pt x="8" y="782"/>
                  </a:lnTo>
                  <a:lnTo>
                    <a:pt x="14" y="782"/>
                  </a:lnTo>
                  <a:lnTo>
                    <a:pt x="18" y="782"/>
                  </a:lnTo>
                  <a:lnTo>
                    <a:pt x="20" y="780"/>
                  </a:lnTo>
                  <a:lnTo>
                    <a:pt x="22" y="780"/>
                  </a:lnTo>
                  <a:lnTo>
                    <a:pt x="22" y="782"/>
                  </a:lnTo>
                  <a:lnTo>
                    <a:pt x="24" y="784"/>
                  </a:lnTo>
                  <a:lnTo>
                    <a:pt x="26" y="786"/>
                  </a:lnTo>
                  <a:lnTo>
                    <a:pt x="30" y="788"/>
                  </a:lnTo>
                  <a:lnTo>
                    <a:pt x="32" y="790"/>
                  </a:lnTo>
                  <a:lnTo>
                    <a:pt x="34" y="792"/>
                  </a:lnTo>
                  <a:lnTo>
                    <a:pt x="36" y="796"/>
                  </a:lnTo>
                  <a:lnTo>
                    <a:pt x="38" y="802"/>
                  </a:lnTo>
                  <a:lnTo>
                    <a:pt x="40" y="806"/>
                  </a:lnTo>
                  <a:lnTo>
                    <a:pt x="42" y="810"/>
                  </a:lnTo>
                  <a:lnTo>
                    <a:pt x="44" y="814"/>
                  </a:lnTo>
                  <a:lnTo>
                    <a:pt x="44" y="814"/>
                  </a:lnTo>
                  <a:lnTo>
                    <a:pt x="46" y="820"/>
                  </a:lnTo>
                  <a:lnTo>
                    <a:pt x="44" y="824"/>
                  </a:lnTo>
                  <a:lnTo>
                    <a:pt x="42" y="828"/>
                  </a:lnTo>
                  <a:lnTo>
                    <a:pt x="40" y="830"/>
                  </a:lnTo>
                  <a:lnTo>
                    <a:pt x="38" y="832"/>
                  </a:lnTo>
                  <a:lnTo>
                    <a:pt x="36" y="832"/>
                  </a:lnTo>
                  <a:lnTo>
                    <a:pt x="36" y="832"/>
                  </a:lnTo>
                  <a:lnTo>
                    <a:pt x="40" y="834"/>
                  </a:lnTo>
                  <a:lnTo>
                    <a:pt x="42" y="838"/>
                  </a:lnTo>
                  <a:lnTo>
                    <a:pt x="46" y="842"/>
                  </a:lnTo>
                  <a:lnTo>
                    <a:pt x="50" y="846"/>
                  </a:lnTo>
                  <a:lnTo>
                    <a:pt x="52" y="852"/>
                  </a:lnTo>
                  <a:lnTo>
                    <a:pt x="54" y="856"/>
                  </a:lnTo>
                  <a:lnTo>
                    <a:pt x="56" y="858"/>
                  </a:lnTo>
                  <a:lnTo>
                    <a:pt x="56" y="860"/>
                  </a:lnTo>
                  <a:lnTo>
                    <a:pt x="58" y="866"/>
                  </a:lnTo>
                  <a:lnTo>
                    <a:pt x="60" y="872"/>
                  </a:lnTo>
                  <a:lnTo>
                    <a:pt x="62" y="874"/>
                  </a:lnTo>
                  <a:lnTo>
                    <a:pt x="62" y="876"/>
                  </a:lnTo>
                  <a:lnTo>
                    <a:pt x="60" y="878"/>
                  </a:lnTo>
                  <a:lnTo>
                    <a:pt x="60" y="878"/>
                  </a:lnTo>
                  <a:lnTo>
                    <a:pt x="60" y="878"/>
                  </a:lnTo>
                  <a:lnTo>
                    <a:pt x="60" y="878"/>
                  </a:lnTo>
                  <a:lnTo>
                    <a:pt x="38" y="892"/>
                  </a:lnTo>
                  <a:lnTo>
                    <a:pt x="38" y="894"/>
                  </a:lnTo>
                  <a:lnTo>
                    <a:pt x="36" y="894"/>
                  </a:lnTo>
                  <a:lnTo>
                    <a:pt x="34" y="894"/>
                  </a:lnTo>
                  <a:lnTo>
                    <a:pt x="32" y="892"/>
                  </a:lnTo>
                  <a:lnTo>
                    <a:pt x="32" y="894"/>
                  </a:lnTo>
                  <a:lnTo>
                    <a:pt x="30" y="898"/>
                  </a:lnTo>
                  <a:lnTo>
                    <a:pt x="28" y="902"/>
                  </a:lnTo>
                  <a:lnTo>
                    <a:pt x="30" y="906"/>
                  </a:lnTo>
                  <a:lnTo>
                    <a:pt x="30" y="908"/>
                  </a:lnTo>
                  <a:lnTo>
                    <a:pt x="32" y="908"/>
                  </a:lnTo>
                  <a:lnTo>
                    <a:pt x="32" y="908"/>
                  </a:lnTo>
                  <a:lnTo>
                    <a:pt x="28" y="908"/>
                  </a:lnTo>
                  <a:lnTo>
                    <a:pt x="26" y="910"/>
                  </a:lnTo>
                  <a:lnTo>
                    <a:pt x="24" y="910"/>
                  </a:lnTo>
                  <a:lnTo>
                    <a:pt x="22" y="912"/>
                  </a:lnTo>
                  <a:lnTo>
                    <a:pt x="22" y="912"/>
                  </a:lnTo>
                  <a:lnTo>
                    <a:pt x="28" y="918"/>
                  </a:lnTo>
                  <a:lnTo>
                    <a:pt x="28" y="918"/>
                  </a:lnTo>
                  <a:lnTo>
                    <a:pt x="30" y="916"/>
                  </a:lnTo>
                  <a:lnTo>
                    <a:pt x="34" y="914"/>
                  </a:lnTo>
                  <a:lnTo>
                    <a:pt x="40" y="914"/>
                  </a:lnTo>
                  <a:lnTo>
                    <a:pt x="46" y="914"/>
                  </a:lnTo>
                  <a:lnTo>
                    <a:pt x="50" y="914"/>
                  </a:lnTo>
                  <a:lnTo>
                    <a:pt x="56" y="916"/>
                  </a:lnTo>
                  <a:lnTo>
                    <a:pt x="58" y="916"/>
                  </a:lnTo>
                  <a:lnTo>
                    <a:pt x="60" y="918"/>
                  </a:lnTo>
                  <a:lnTo>
                    <a:pt x="64" y="918"/>
                  </a:lnTo>
                  <a:lnTo>
                    <a:pt x="68" y="918"/>
                  </a:lnTo>
                  <a:lnTo>
                    <a:pt x="74" y="918"/>
                  </a:lnTo>
                  <a:lnTo>
                    <a:pt x="76" y="916"/>
                  </a:lnTo>
                  <a:lnTo>
                    <a:pt x="78" y="916"/>
                  </a:lnTo>
                  <a:lnTo>
                    <a:pt x="80" y="912"/>
                  </a:lnTo>
                  <a:lnTo>
                    <a:pt x="80" y="912"/>
                  </a:lnTo>
                  <a:lnTo>
                    <a:pt x="84" y="914"/>
                  </a:lnTo>
                  <a:lnTo>
                    <a:pt x="88" y="916"/>
                  </a:lnTo>
                  <a:lnTo>
                    <a:pt x="92" y="918"/>
                  </a:lnTo>
                  <a:lnTo>
                    <a:pt x="96" y="922"/>
                  </a:lnTo>
                  <a:lnTo>
                    <a:pt x="100" y="926"/>
                  </a:lnTo>
                  <a:lnTo>
                    <a:pt x="100" y="928"/>
                  </a:lnTo>
                  <a:lnTo>
                    <a:pt x="102" y="930"/>
                  </a:lnTo>
                  <a:lnTo>
                    <a:pt x="104" y="934"/>
                  </a:lnTo>
                  <a:lnTo>
                    <a:pt x="106" y="940"/>
                  </a:lnTo>
                  <a:lnTo>
                    <a:pt x="106" y="946"/>
                  </a:lnTo>
                  <a:lnTo>
                    <a:pt x="106" y="952"/>
                  </a:lnTo>
                  <a:lnTo>
                    <a:pt x="104" y="960"/>
                  </a:lnTo>
                  <a:lnTo>
                    <a:pt x="104" y="966"/>
                  </a:lnTo>
                  <a:lnTo>
                    <a:pt x="104" y="970"/>
                  </a:lnTo>
                  <a:lnTo>
                    <a:pt x="106" y="972"/>
                  </a:lnTo>
                  <a:lnTo>
                    <a:pt x="108" y="974"/>
                  </a:lnTo>
                  <a:lnTo>
                    <a:pt x="110" y="976"/>
                  </a:lnTo>
                  <a:lnTo>
                    <a:pt x="112" y="972"/>
                  </a:lnTo>
                  <a:lnTo>
                    <a:pt x="114" y="970"/>
                  </a:lnTo>
                  <a:lnTo>
                    <a:pt x="114" y="970"/>
                  </a:lnTo>
                  <a:lnTo>
                    <a:pt x="116" y="970"/>
                  </a:lnTo>
                  <a:lnTo>
                    <a:pt x="120" y="968"/>
                  </a:lnTo>
                  <a:lnTo>
                    <a:pt x="124" y="966"/>
                  </a:lnTo>
                  <a:lnTo>
                    <a:pt x="128" y="966"/>
                  </a:lnTo>
                  <a:lnTo>
                    <a:pt x="130" y="966"/>
                  </a:lnTo>
                  <a:lnTo>
                    <a:pt x="140" y="964"/>
                  </a:lnTo>
                  <a:lnTo>
                    <a:pt x="150" y="968"/>
                  </a:lnTo>
                  <a:lnTo>
                    <a:pt x="158" y="972"/>
                  </a:lnTo>
                  <a:lnTo>
                    <a:pt x="162" y="974"/>
                  </a:lnTo>
                  <a:lnTo>
                    <a:pt x="158" y="976"/>
                  </a:lnTo>
                  <a:lnTo>
                    <a:pt x="164" y="976"/>
                  </a:lnTo>
                  <a:lnTo>
                    <a:pt x="170" y="974"/>
                  </a:lnTo>
                  <a:lnTo>
                    <a:pt x="174" y="974"/>
                  </a:lnTo>
                  <a:lnTo>
                    <a:pt x="176" y="976"/>
                  </a:lnTo>
                  <a:lnTo>
                    <a:pt x="180" y="976"/>
                  </a:lnTo>
                  <a:lnTo>
                    <a:pt x="180" y="978"/>
                  </a:lnTo>
                  <a:lnTo>
                    <a:pt x="182" y="978"/>
                  </a:lnTo>
                  <a:lnTo>
                    <a:pt x="180" y="978"/>
                  </a:lnTo>
                  <a:lnTo>
                    <a:pt x="178" y="980"/>
                  </a:lnTo>
                  <a:lnTo>
                    <a:pt x="176" y="984"/>
                  </a:lnTo>
                  <a:lnTo>
                    <a:pt x="174" y="986"/>
                  </a:lnTo>
                  <a:lnTo>
                    <a:pt x="174" y="988"/>
                  </a:lnTo>
                  <a:lnTo>
                    <a:pt x="174" y="990"/>
                  </a:lnTo>
                  <a:lnTo>
                    <a:pt x="174" y="992"/>
                  </a:lnTo>
                  <a:lnTo>
                    <a:pt x="174" y="998"/>
                  </a:lnTo>
                  <a:lnTo>
                    <a:pt x="178" y="1000"/>
                  </a:lnTo>
                  <a:lnTo>
                    <a:pt x="182" y="998"/>
                  </a:lnTo>
                  <a:lnTo>
                    <a:pt x="186" y="996"/>
                  </a:lnTo>
                  <a:lnTo>
                    <a:pt x="190" y="992"/>
                  </a:lnTo>
                  <a:lnTo>
                    <a:pt x="192" y="988"/>
                  </a:lnTo>
                  <a:lnTo>
                    <a:pt x="194" y="986"/>
                  </a:lnTo>
                  <a:lnTo>
                    <a:pt x="194" y="984"/>
                  </a:lnTo>
                  <a:lnTo>
                    <a:pt x="192" y="984"/>
                  </a:lnTo>
                  <a:lnTo>
                    <a:pt x="190" y="982"/>
                  </a:lnTo>
                  <a:lnTo>
                    <a:pt x="188" y="980"/>
                  </a:lnTo>
                  <a:lnTo>
                    <a:pt x="186" y="978"/>
                  </a:lnTo>
                  <a:lnTo>
                    <a:pt x="186" y="974"/>
                  </a:lnTo>
                  <a:lnTo>
                    <a:pt x="186" y="972"/>
                  </a:lnTo>
                  <a:lnTo>
                    <a:pt x="186" y="970"/>
                  </a:lnTo>
                  <a:lnTo>
                    <a:pt x="188" y="966"/>
                  </a:lnTo>
                  <a:lnTo>
                    <a:pt x="192" y="964"/>
                  </a:lnTo>
                  <a:lnTo>
                    <a:pt x="196" y="962"/>
                  </a:lnTo>
                  <a:lnTo>
                    <a:pt x="200" y="960"/>
                  </a:lnTo>
                  <a:lnTo>
                    <a:pt x="202" y="960"/>
                  </a:lnTo>
                  <a:lnTo>
                    <a:pt x="206" y="958"/>
                  </a:lnTo>
                  <a:lnTo>
                    <a:pt x="210" y="960"/>
                  </a:lnTo>
                  <a:lnTo>
                    <a:pt x="214" y="962"/>
                  </a:lnTo>
                  <a:lnTo>
                    <a:pt x="216" y="968"/>
                  </a:lnTo>
                  <a:lnTo>
                    <a:pt x="216" y="972"/>
                  </a:lnTo>
                  <a:lnTo>
                    <a:pt x="214" y="974"/>
                  </a:lnTo>
                  <a:lnTo>
                    <a:pt x="212" y="974"/>
                  </a:lnTo>
                  <a:lnTo>
                    <a:pt x="210" y="976"/>
                  </a:lnTo>
                  <a:lnTo>
                    <a:pt x="210" y="976"/>
                  </a:lnTo>
                  <a:lnTo>
                    <a:pt x="206" y="976"/>
                  </a:lnTo>
                  <a:lnTo>
                    <a:pt x="202" y="976"/>
                  </a:lnTo>
                  <a:lnTo>
                    <a:pt x="200" y="978"/>
                  </a:lnTo>
                  <a:lnTo>
                    <a:pt x="200" y="980"/>
                  </a:lnTo>
                  <a:lnTo>
                    <a:pt x="200" y="980"/>
                  </a:lnTo>
                  <a:lnTo>
                    <a:pt x="198" y="984"/>
                  </a:lnTo>
                  <a:lnTo>
                    <a:pt x="200" y="988"/>
                  </a:lnTo>
                  <a:lnTo>
                    <a:pt x="200" y="990"/>
                  </a:lnTo>
                  <a:lnTo>
                    <a:pt x="202" y="992"/>
                  </a:lnTo>
                  <a:lnTo>
                    <a:pt x="204" y="994"/>
                  </a:lnTo>
                  <a:lnTo>
                    <a:pt x="208" y="996"/>
                  </a:lnTo>
                  <a:lnTo>
                    <a:pt x="210" y="998"/>
                  </a:lnTo>
                  <a:lnTo>
                    <a:pt x="214" y="1000"/>
                  </a:lnTo>
                  <a:lnTo>
                    <a:pt x="216" y="1002"/>
                  </a:lnTo>
                  <a:lnTo>
                    <a:pt x="218" y="1002"/>
                  </a:lnTo>
                  <a:lnTo>
                    <a:pt x="218" y="1004"/>
                  </a:lnTo>
                  <a:lnTo>
                    <a:pt x="220" y="1008"/>
                  </a:lnTo>
                  <a:lnTo>
                    <a:pt x="222" y="1010"/>
                  </a:lnTo>
                  <a:lnTo>
                    <a:pt x="224" y="1012"/>
                  </a:lnTo>
                  <a:lnTo>
                    <a:pt x="226" y="1014"/>
                  </a:lnTo>
                  <a:lnTo>
                    <a:pt x="228" y="1014"/>
                  </a:lnTo>
                  <a:lnTo>
                    <a:pt x="228" y="1016"/>
                  </a:lnTo>
                  <a:lnTo>
                    <a:pt x="232" y="1018"/>
                  </a:lnTo>
                  <a:lnTo>
                    <a:pt x="236" y="1020"/>
                  </a:lnTo>
                  <a:lnTo>
                    <a:pt x="242" y="1024"/>
                  </a:lnTo>
                  <a:lnTo>
                    <a:pt x="246" y="1028"/>
                  </a:lnTo>
                  <a:lnTo>
                    <a:pt x="250" y="1030"/>
                  </a:lnTo>
                  <a:lnTo>
                    <a:pt x="254" y="1032"/>
                  </a:lnTo>
                  <a:lnTo>
                    <a:pt x="254" y="1032"/>
                  </a:lnTo>
                  <a:lnTo>
                    <a:pt x="256" y="1040"/>
                  </a:lnTo>
                  <a:lnTo>
                    <a:pt x="256" y="1046"/>
                  </a:lnTo>
                  <a:lnTo>
                    <a:pt x="256" y="1052"/>
                  </a:lnTo>
                  <a:lnTo>
                    <a:pt x="252" y="1058"/>
                  </a:lnTo>
                  <a:lnTo>
                    <a:pt x="250" y="1062"/>
                  </a:lnTo>
                  <a:lnTo>
                    <a:pt x="250" y="1062"/>
                  </a:lnTo>
                  <a:lnTo>
                    <a:pt x="252" y="1064"/>
                  </a:lnTo>
                  <a:lnTo>
                    <a:pt x="256" y="1066"/>
                  </a:lnTo>
                  <a:lnTo>
                    <a:pt x="260" y="1068"/>
                  </a:lnTo>
                  <a:lnTo>
                    <a:pt x="264" y="1070"/>
                  </a:lnTo>
                  <a:lnTo>
                    <a:pt x="266" y="1072"/>
                  </a:lnTo>
                  <a:lnTo>
                    <a:pt x="268" y="1072"/>
                  </a:lnTo>
                  <a:lnTo>
                    <a:pt x="270" y="1074"/>
                  </a:lnTo>
                  <a:lnTo>
                    <a:pt x="274" y="1076"/>
                  </a:lnTo>
                  <a:lnTo>
                    <a:pt x="278" y="1080"/>
                  </a:lnTo>
                  <a:lnTo>
                    <a:pt x="282" y="1086"/>
                  </a:lnTo>
                  <a:lnTo>
                    <a:pt x="304" y="1090"/>
                  </a:lnTo>
                  <a:lnTo>
                    <a:pt x="306" y="1092"/>
                  </a:lnTo>
                  <a:lnTo>
                    <a:pt x="310" y="1094"/>
                  </a:lnTo>
                  <a:lnTo>
                    <a:pt x="312" y="1094"/>
                  </a:lnTo>
                  <a:lnTo>
                    <a:pt x="316" y="1092"/>
                  </a:lnTo>
                  <a:lnTo>
                    <a:pt x="318" y="1092"/>
                  </a:lnTo>
                  <a:lnTo>
                    <a:pt x="320" y="1092"/>
                  </a:lnTo>
                  <a:lnTo>
                    <a:pt x="334" y="1076"/>
                  </a:lnTo>
                  <a:lnTo>
                    <a:pt x="336" y="1080"/>
                  </a:lnTo>
                  <a:lnTo>
                    <a:pt x="338" y="1082"/>
                  </a:lnTo>
                  <a:lnTo>
                    <a:pt x="340" y="1086"/>
                  </a:lnTo>
                  <a:lnTo>
                    <a:pt x="344" y="1088"/>
                  </a:lnTo>
                  <a:lnTo>
                    <a:pt x="344" y="1088"/>
                  </a:lnTo>
                  <a:lnTo>
                    <a:pt x="350" y="1098"/>
                  </a:lnTo>
                  <a:lnTo>
                    <a:pt x="350" y="1096"/>
                  </a:lnTo>
                  <a:lnTo>
                    <a:pt x="348" y="1088"/>
                  </a:lnTo>
                  <a:lnTo>
                    <a:pt x="346" y="1078"/>
                  </a:lnTo>
                  <a:lnTo>
                    <a:pt x="346" y="1070"/>
                  </a:lnTo>
                  <a:lnTo>
                    <a:pt x="346" y="1064"/>
                  </a:lnTo>
                  <a:lnTo>
                    <a:pt x="352" y="1062"/>
                  </a:lnTo>
                  <a:lnTo>
                    <a:pt x="352" y="1062"/>
                  </a:lnTo>
                  <a:lnTo>
                    <a:pt x="350" y="1060"/>
                  </a:lnTo>
                  <a:lnTo>
                    <a:pt x="348" y="1056"/>
                  </a:lnTo>
                  <a:lnTo>
                    <a:pt x="346" y="1052"/>
                  </a:lnTo>
                  <a:lnTo>
                    <a:pt x="346" y="1048"/>
                  </a:lnTo>
                  <a:lnTo>
                    <a:pt x="344" y="1044"/>
                  </a:lnTo>
                  <a:lnTo>
                    <a:pt x="346" y="1040"/>
                  </a:lnTo>
                  <a:lnTo>
                    <a:pt x="348" y="1036"/>
                  </a:lnTo>
                  <a:lnTo>
                    <a:pt x="350" y="1034"/>
                  </a:lnTo>
                  <a:lnTo>
                    <a:pt x="350" y="1034"/>
                  </a:lnTo>
                  <a:lnTo>
                    <a:pt x="348" y="1034"/>
                  </a:lnTo>
                  <a:lnTo>
                    <a:pt x="346" y="1032"/>
                  </a:lnTo>
                  <a:lnTo>
                    <a:pt x="342" y="1030"/>
                  </a:lnTo>
                  <a:lnTo>
                    <a:pt x="338" y="1028"/>
                  </a:lnTo>
                  <a:lnTo>
                    <a:pt x="334" y="1022"/>
                  </a:lnTo>
                  <a:lnTo>
                    <a:pt x="332" y="1016"/>
                  </a:lnTo>
                  <a:lnTo>
                    <a:pt x="330" y="1008"/>
                  </a:lnTo>
                  <a:lnTo>
                    <a:pt x="326" y="992"/>
                  </a:lnTo>
                  <a:lnTo>
                    <a:pt x="330" y="976"/>
                  </a:lnTo>
                  <a:lnTo>
                    <a:pt x="334" y="972"/>
                  </a:lnTo>
                  <a:lnTo>
                    <a:pt x="344" y="964"/>
                  </a:lnTo>
                  <a:lnTo>
                    <a:pt x="358" y="956"/>
                  </a:lnTo>
                  <a:lnTo>
                    <a:pt x="378" y="952"/>
                  </a:lnTo>
                  <a:lnTo>
                    <a:pt x="382" y="954"/>
                  </a:lnTo>
                  <a:lnTo>
                    <a:pt x="390" y="956"/>
                  </a:lnTo>
                  <a:lnTo>
                    <a:pt x="400" y="960"/>
                  </a:lnTo>
                  <a:lnTo>
                    <a:pt x="408" y="966"/>
                  </a:lnTo>
                  <a:lnTo>
                    <a:pt x="410" y="976"/>
                  </a:lnTo>
                  <a:lnTo>
                    <a:pt x="410" y="976"/>
                  </a:lnTo>
                  <a:lnTo>
                    <a:pt x="410" y="978"/>
                  </a:lnTo>
                  <a:lnTo>
                    <a:pt x="408" y="982"/>
                  </a:lnTo>
                  <a:lnTo>
                    <a:pt x="406" y="984"/>
                  </a:lnTo>
                  <a:lnTo>
                    <a:pt x="404" y="988"/>
                  </a:lnTo>
                  <a:lnTo>
                    <a:pt x="400" y="990"/>
                  </a:lnTo>
                  <a:lnTo>
                    <a:pt x="394" y="992"/>
                  </a:lnTo>
                  <a:lnTo>
                    <a:pt x="392" y="992"/>
                  </a:lnTo>
                  <a:lnTo>
                    <a:pt x="390" y="992"/>
                  </a:lnTo>
                  <a:lnTo>
                    <a:pt x="384" y="992"/>
                  </a:lnTo>
                  <a:lnTo>
                    <a:pt x="380" y="992"/>
                  </a:lnTo>
                  <a:lnTo>
                    <a:pt x="374" y="994"/>
                  </a:lnTo>
                  <a:lnTo>
                    <a:pt x="372" y="996"/>
                  </a:lnTo>
                  <a:lnTo>
                    <a:pt x="370" y="998"/>
                  </a:lnTo>
                  <a:lnTo>
                    <a:pt x="370" y="1000"/>
                  </a:lnTo>
                  <a:lnTo>
                    <a:pt x="368" y="1004"/>
                  </a:lnTo>
                  <a:lnTo>
                    <a:pt x="368" y="1008"/>
                  </a:lnTo>
                  <a:lnTo>
                    <a:pt x="378" y="1026"/>
                  </a:lnTo>
                  <a:lnTo>
                    <a:pt x="384" y="1028"/>
                  </a:lnTo>
                  <a:lnTo>
                    <a:pt x="386" y="1028"/>
                  </a:lnTo>
                  <a:lnTo>
                    <a:pt x="388" y="1030"/>
                  </a:lnTo>
                  <a:lnTo>
                    <a:pt x="390" y="1032"/>
                  </a:lnTo>
                  <a:lnTo>
                    <a:pt x="390" y="1036"/>
                  </a:lnTo>
                  <a:lnTo>
                    <a:pt x="390" y="1050"/>
                  </a:lnTo>
                  <a:lnTo>
                    <a:pt x="390" y="1050"/>
                  </a:lnTo>
                  <a:lnTo>
                    <a:pt x="392" y="1052"/>
                  </a:lnTo>
                  <a:lnTo>
                    <a:pt x="394" y="1054"/>
                  </a:lnTo>
                  <a:lnTo>
                    <a:pt x="396" y="1054"/>
                  </a:lnTo>
                  <a:lnTo>
                    <a:pt x="398" y="1052"/>
                  </a:lnTo>
                  <a:lnTo>
                    <a:pt x="400" y="1050"/>
                  </a:lnTo>
                  <a:lnTo>
                    <a:pt x="402" y="1050"/>
                  </a:lnTo>
                  <a:lnTo>
                    <a:pt x="404" y="1050"/>
                  </a:lnTo>
                  <a:lnTo>
                    <a:pt x="406" y="1052"/>
                  </a:lnTo>
                  <a:lnTo>
                    <a:pt x="408" y="1054"/>
                  </a:lnTo>
                  <a:lnTo>
                    <a:pt x="410" y="1058"/>
                  </a:lnTo>
                  <a:lnTo>
                    <a:pt x="412" y="1060"/>
                  </a:lnTo>
                  <a:lnTo>
                    <a:pt x="412" y="1062"/>
                  </a:lnTo>
                  <a:lnTo>
                    <a:pt x="410" y="1070"/>
                  </a:lnTo>
                  <a:lnTo>
                    <a:pt x="410" y="1070"/>
                  </a:lnTo>
                  <a:lnTo>
                    <a:pt x="406" y="1070"/>
                  </a:lnTo>
                  <a:lnTo>
                    <a:pt x="402" y="1070"/>
                  </a:lnTo>
                  <a:lnTo>
                    <a:pt x="402" y="1070"/>
                  </a:lnTo>
                  <a:lnTo>
                    <a:pt x="400" y="1070"/>
                  </a:lnTo>
                  <a:lnTo>
                    <a:pt x="398" y="1072"/>
                  </a:lnTo>
                  <a:lnTo>
                    <a:pt x="396" y="1072"/>
                  </a:lnTo>
                  <a:lnTo>
                    <a:pt x="394" y="1076"/>
                  </a:lnTo>
                  <a:lnTo>
                    <a:pt x="394" y="1078"/>
                  </a:lnTo>
                  <a:lnTo>
                    <a:pt x="396" y="1084"/>
                  </a:lnTo>
                  <a:lnTo>
                    <a:pt x="398" y="1086"/>
                  </a:lnTo>
                  <a:lnTo>
                    <a:pt x="400" y="1088"/>
                  </a:lnTo>
                  <a:lnTo>
                    <a:pt x="400" y="1088"/>
                  </a:lnTo>
                  <a:lnTo>
                    <a:pt x="402" y="1104"/>
                  </a:lnTo>
                  <a:lnTo>
                    <a:pt x="402" y="1104"/>
                  </a:lnTo>
                  <a:lnTo>
                    <a:pt x="404" y="1106"/>
                  </a:lnTo>
                  <a:lnTo>
                    <a:pt x="406" y="1108"/>
                  </a:lnTo>
                  <a:lnTo>
                    <a:pt x="408" y="1110"/>
                  </a:lnTo>
                  <a:lnTo>
                    <a:pt x="408" y="1114"/>
                  </a:lnTo>
                  <a:lnTo>
                    <a:pt x="408" y="1130"/>
                  </a:lnTo>
                  <a:lnTo>
                    <a:pt x="426" y="1120"/>
                  </a:lnTo>
                  <a:lnTo>
                    <a:pt x="442" y="1120"/>
                  </a:lnTo>
                  <a:lnTo>
                    <a:pt x="452" y="1122"/>
                  </a:lnTo>
                  <a:lnTo>
                    <a:pt x="454" y="1124"/>
                  </a:lnTo>
                  <a:lnTo>
                    <a:pt x="458" y="1124"/>
                  </a:lnTo>
                  <a:lnTo>
                    <a:pt x="462" y="1126"/>
                  </a:lnTo>
                  <a:lnTo>
                    <a:pt x="464" y="1126"/>
                  </a:lnTo>
                  <a:lnTo>
                    <a:pt x="466" y="1128"/>
                  </a:lnTo>
                  <a:lnTo>
                    <a:pt x="478" y="1130"/>
                  </a:lnTo>
                  <a:lnTo>
                    <a:pt x="488" y="1138"/>
                  </a:lnTo>
                  <a:lnTo>
                    <a:pt x="494" y="1146"/>
                  </a:lnTo>
                  <a:lnTo>
                    <a:pt x="496" y="1152"/>
                  </a:lnTo>
                  <a:lnTo>
                    <a:pt x="498" y="1156"/>
                  </a:lnTo>
                  <a:lnTo>
                    <a:pt x="498" y="1160"/>
                  </a:lnTo>
                  <a:lnTo>
                    <a:pt x="508" y="1160"/>
                  </a:lnTo>
                  <a:lnTo>
                    <a:pt x="516" y="1158"/>
                  </a:lnTo>
                  <a:lnTo>
                    <a:pt x="520" y="1150"/>
                  </a:lnTo>
                  <a:lnTo>
                    <a:pt x="522" y="1148"/>
                  </a:lnTo>
                  <a:lnTo>
                    <a:pt x="524" y="1148"/>
                  </a:lnTo>
                  <a:lnTo>
                    <a:pt x="530" y="1144"/>
                  </a:lnTo>
                  <a:lnTo>
                    <a:pt x="534" y="1142"/>
                  </a:lnTo>
                  <a:lnTo>
                    <a:pt x="540" y="1138"/>
                  </a:lnTo>
                  <a:lnTo>
                    <a:pt x="542" y="1132"/>
                  </a:lnTo>
                  <a:lnTo>
                    <a:pt x="546" y="1126"/>
                  </a:lnTo>
                  <a:lnTo>
                    <a:pt x="546" y="1126"/>
                  </a:lnTo>
                  <a:lnTo>
                    <a:pt x="550" y="1126"/>
                  </a:lnTo>
                  <a:lnTo>
                    <a:pt x="554" y="1128"/>
                  </a:lnTo>
                  <a:lnTo>
                    <a:pt x="556" y="1128"/>
                  </a:lnTo>
                  <a:lnTo>
                    <a:pt x="560" y="1128"/>
                  </a:lnTo>
                  <a:lnTo>
                    <a:pt x="566" y="1128"/>
                  </a:lnTo>
                  <a:lnTo>
                    <a:pt x="580" y="1130"/>
                  </a:lnTo>
                  <a:lnTo>
                    <a:pt x="594" y="1128"/>
                  </a:lnTo>
                  <a:lnTo>
                    <a:pt x="610" y="1118"/>
                  </a:lnTo>
                  <a:lnTo>
                    <a:pt x="618" y="1118"/>
                  </a:lnTo>
                  <a:lnTo>
                    <a:pt x="626" y="1126"/>
                  </a:lnTo>
                  <a:lnTo>
                    <a:pt x="628" y="1126"/>
                  </a:lnTo>
                  <a:lnTo>
                    <a:pt x="630" y="1128"/>
                  </a:lnTo>
                  <a:lnTo>
                    <a:pt x="632" y="1130"/>
                  </a:lnTo>
                  <a:lnTo>
                    <a:pt x="636" y="1134"/>
                  </a:lnTo>
                  <a:lnTo>
                    <a:pt x="640" y="1136"/>
                  </a:lnTo>
                  <a:lnTo>
                    <a:pt x="644" y="1138"/>
                  </a:lnTo>
                  <a:lnTo>
                    <a:pt x="650" y="1138"/>
                  </a:lnTo>
                  <a:lnTo>
                    <a:pt x="682" y="1138"/>
                  </a:lnTo>
                  <a:lnTo>
                    <a:pt x="680" y="1138"/>
                  </a:lnTo>
                  <a:lnTo>
                    <a:pt x="678" y="1136"/>
                  </a:lnTo>
                  <a:lnTo>
                    <a:pt x="676" y="1132"/>
                  </a:lnTo>
                  <a:lnTo>
                    <a:pt x="674" y="1128"/>
                  </a:lnTo>
                  <a:lnTo>
                    <a:pt x="672" y="1124"/>
                  </a:lnTo>
                  <a:lnTo>
                    <a:pt x="670" y="1118"/>
                  </a:lnTo>
                  <a:lnTo>
                    <a:pt x="672" y="1114"/>
                  </a:lnTo>
                  <a:lnTo>
                    <a:pt x="670" y="1114"/>
                  </a:lnTo>
                  <a:lnTo>
                    <a:pt x="670" y="1110"/>
                  </a:lnTo>
                  <a:lnTo>
                    <a:pt x="666" y="1108"/>
                  </a:lnTo>
                  <a:lnTo>
                    <a:pt x="664" y="1106"/>
                  </a:lnTo>
                  <a:lnTo>
                    <a:pt x="660" y="1104"/>
                  </a:lnTo>
                  <a:lnTo>
                    <a:pt x="658" y="1104"/>
                  </a:lnTo>
                  <a:lnTo>
                    <a:pt x="656" y="1102"/>
                  </a:lnTo>
                  <a:lnTo>
                    <a:pt x="654" y="1096"/>
                  </a:lnTo>
                  <a:lnTo>
                    <a:pt x="654" y="1096"/>
                  </a:lnTo>
                  <a:lnTo>
                    <a:pt x="654" y="1094"/>
                  </a:lnTo>
                  <a:lnTo>
                    <a:pt x="654" y="1090"/>
                  </a:lnTo>
                  <a:lnTo>
                    <a:pt x="654" y="1088"/>
                  </a:lnTo>
                  <a:lnTo>
                    <a:pt x="656" y="1084"/>
                  </a:lnTo>
                  <a:lnTo>
                    <a:pt x="658" y="1080"/>
                  </a:lnTo>
                  <a:lnTo>
                    <a:pt x="662" y="1078"/>
                  </a:lnTo>
                  <a:lnTo>
                    <a:pt x="666" y="1076"/>
                  </a:lnTo>
                  <a:lnTo>
                    <a:pt x="672" y="1076"/>
                  </a:lnTo>
                  <a:lnTo>
                    <a:pt x="682" y="1078"/>
                  </a:lnTo>
                  <a:lnTo>
                    <a:pt x="694" y="1070"/>
                  </a:lnTo>
                  <a:lnTo>
                    <a:pt x="694" y="1070"/>
                  </a:lnTo>
                  <a:lnTo>
                    <a:pt x="696" y="1068"/>
                  </a:lnTo>
                  <a:lnTo>
                    <a:pt x="700" y="1066"/>
                  </a:lnTo>
                  <a:lnTo>
                    <a:pt x="704" y="1064"/>
                  </a:lnTo>
                  <a:lnTo>
                    <a:pt x="708" y="1064"/>
                  </a:lnTo>
                  <a:lnTo>
                    <a:pt x="708" y="1064"/>
                  </a:lnTo>
                  <a:lnTo>
                    <a:pt x="712" y="1064"/>
                  </a:lnTo>
                  <a:lnTo>
                    <a:pt x="714" y="1064"/>
                  </a:lnTo>
                  <a:lnTo>
                    <a:pt x="720" y="1062"/>
                  </a:lnTo>
                  <a:lnTo>
                    <a:pt x="724" y="1060"/>
                  </a:lnTo>
                  <a:lnTo>
                    <a:pt x="728" y="1056"/>
                  </a:lnTo>
                  <a:lnTo>
                    <a:pt x="732" y="1050"/>
                  </a:lnTo>
                  <a:lnTo>
                    <a:pt x="736" y="1044"/>
                  </a:lnTo>
                  <a:lnTo>
                    <a:pt x="736" y="1042"/>
                  </a:lnTo>
                  <a:lnTo>
                    <a:pt x="736" y="1040"/>
                  </a:lnTo>
                  <a:lnTo>
                    <a:pt x="738" y="1038"/>
                  </a:lnTo>
                  <a:lnTo>
                    <a:pt x="738" y="1034"/>
                  </a:lnTo>
                  <a:lnTo>
                    <a:pt x="740" y="1032"/>
                  </a:lnTo>
                  <a:lnTo>
                    <a:pt x="738" y="1028"/>
                  </a:lnTo>
                  <a:lnTo>
                    <a:pt x="738" y="1026"/>
                  </a:lnTo>
                  <a:lnTo>
                    <a:pt x="734" y="1026"/>
                  </a:lnTo>
                  <a:lnTo>
                    <a:pt x="732" y="1022"/>
                  </a:lnTo>
                  <a:lnTo>
                    <a:pt x="730" y="1020"/>
                  </a:lnTo>
                  <a:lnTo>
                    <a:pt x="728" y="1016"/>
                  </a:lnTo>
                  <a:lnTo>
                    <a:pt x="728" y="1012"/>
                  </a:lnTo>
                  <a:lnTo>
                    <a:pt x="728" y="1010"/>
                  </a:lnTo>
                  <a:lnTo>
                    <a:pt x="734" y="1006"/>
                  </a:lnTo>
                  <a:lnTo>
                    <a:pt x="738" y="1006"/>
                  </a:lnTo>
                  <a:lnTo>
                    <a:pt x="740" y="1006"/>
                  </a:lnTo>
                  <a:lnTo>
                    <a:pt x="742" y="1004"/>
                  </a:lnTo>
                  <a:lnTo>
                    <a:pt x="742" y="1004"/>
                  </a:lnTo>
                  <a:lnTo>
                    <a:pt x="744" y="1002"/>
                  </a:lnTo>
                  <a:lnTo>
                    <a:pt x="744" y="1000"/>
                  </a:lnTo>
                  <a:lnTo>
                    <a:pt x="744" y="998"/>
                  </a:lnTo>
                  <a:lnTo>
                    <a:pt x="744" y="996"/>
                  </a:lnTo>
                  <a:lnTo>
                    <a:pt x="746" y="996"/>
                  </a:lnTo>
                  <a:lnTo>
                    <a:pt x="748" y="994"/>
                  </a:lnTo>
                  <a:lnTo>
                    <a:pt x="752" y="994"/>
                  </a:lnTo>
                  <a:lnTo>
                    <a:pt x="756" y="994"/>
                  </a:lnTo>
                  <a:lnTo>
                    <a:pt x="760" y="992"/>
                  </a:lnTo>
                  <a:lnTo>
                    <a:pt x="764" y="988"/>
                  </a:lnTo>
                  <a:lnTo>
                    <a:pt x="768" y="982"/>
                  </a:lnTo>
                  <a:lnTo>
                    <a:pt x="770" y="976"/>
                  </a:lnTo>
                  <a:lnTo>
                    <a:pt x="770" y="970"/>
                  </a:lnTo>
                  <a:lnTo>
                    <a:pt x="772" y="964"/>
                  </a:lnTo>
                  <a:lnTo>
                    <a:pt x="774" y="960"/>
                  </a:lnTo>
                  <a:lnTo>
                    <a:pt x="778" y="956"/>
                  </a:lnTo>
                  <a:lnTo>
                    <a:pt x="784" y="954"/>
                  </a:lnTo>
                  <a:lnTo>
                    <a:pt x="788" y="954"/>
                  </a:lnTo>
                  <a:lnTo>
                    <a:pt x="794" y="954"/>
                  </a:lnTo>
                  <a:lnTo>
                    <a:pt x="798" y="952"/>
                  </a:lnTo>
                  <a:lnTo>
                    <a:pt x="800" y="948"/>
                  </a:lnTo>
                  <a:lnTo>
                    <a:pt x="802" y="942"/>
                  </a:lnTo>
                  <a:lnTo>
                    <a:pt x="804" y="938"/>
                  </a:lnTo>
                  <a:lnTo>
                    <a:pt x="808" y="934"/>
                  </a:lnTo>
                  <a:lnTo>
                    <a:pt x="814" y="928"/>
                  </a:lnTo>
                  <a:lnTo>
                    <a:pt x="818" y="926"/>
                  </a:lnTo>
                  <a:lnTo>
                    <a:pt x="826" y="924"/>
                  </a:lnTo>
                  <a:lnTo>
                    <a:pt x="830" y="924"/>
                  </a:lnTo>
                  <a:lnTo>
                    <a:pt x="832" y="922"/>
                  </a:lnTo>
                  <a:lnTo>
                    <a:pt x="834" y="920"/>
                  </a:lnTo>
                  <a:lnTo>
                    <a:pt x="834" y="918"/>
                  </a:lnTo>
                  <a:lnTo>
                    <a:pt x="834" y="914"/>
                  </a:lnTo>
                  <a:lnTo>
                    <a:pt x="834" y="912"/>
                  </a:lnTo>
                  <a:lnTo>
                    <a:pt x="836" y="910"/>
                  </a:lnTo>
                  <a:lnTo>
                    <a:pt x="836" y="908"/>
                  </a:lnTo>
                  <a:lnTo>
                    <a:pt x="838" y="904"/>
                  </a:lnTo>
                  <a:lnTo>
                    <a:pt x="840" y="902"/>
                  </a:lnTo>
                  <a:lnTo>
                    <a:pt x="844" y="900"/>
                  </a:lnTo>
                  <a:lnTo>
                    <a:pt x="850" y="898"/>
                  </a:lnTo>
                  <a:lnTo>
                    <a:pt x="872" y="898"/>
                  </a:lnTo>
                  <a:lnTo>
                    <a:pt x="872" y="898"/>
                  </a:lnTo>
                  <a:lnTo>
                    <a:pt x="872" y="896"/>
                  </a:lnTo>
                  <a:lnTo>
                    <a:pt x="874" y="894"/>
                  </a:lnTo>
                  <a:lnTo>
                    <a:pt x="876" y="892"/>
                  </a:lnTo>
                  <a:lnTo>
                    <a:pt x="878" y="890"/>
                  </a:lnTo>
                  <a:lnTo>
                    <a:pt x="882" y="888"/>
                  </a:lnTo>
                  <a:lnTo>
                    <a:pt x="886" y="888"/>
                  </a:lnTo>
                  <a:lnTo>
                    <a:pt x="894" y="890"/>
                  </a:lnTo>
                  <a:lnTo>
                    <a:pt x="902" y="892"/>
                  </a:lnTo>
                  <a:lnTo>
                    <a:pt x="904" y="892"/>
                  </a:lnTo>
                  <a:lnTo>
                    <a:pt x="914" y="892"/>
                  </a:lnTo>
                  <a:lnTo>
                    <a:pt x="924" y="896"/>
                  </a:lnTo>
                  <a:lnTo>
                    <a:pt x="934" y="902"/>
                  </a:lnTo>
                  <a:lnTo>
                    <a:pt x="952" y="920"/>
                  </a:lnTo>
                  <a:lnTo>
                    <a:pt x="952" y="920"/>
                  </a:lnTo>
                  <a:lnTo>
                    <a:pt x="954" y="918"/>
                  </a:lnTo>
                  <a:lnTo>
                    <a:pt x="958" y="918"/>
                  </a:lnTo>
                  <a:lnTo>
                    <a:pt x="960" y="914"/>
                  </a:lnTo>
                  <a:lnTo>
                    <a:pt x="964" y="912"/>
                  </a:lnTo>
                  <a:lnTo>
                    <a:pt x="966" y="906"/>
                  </a:lnTo>
                  <a:lnTo>
                    <a:pt x="966" y="900"/>
                  </a:lnTo>
                  <a:lnTo>
                    <a:pt x="968" y="898"/>
                  </a:lnTo>
                  <a:lnTo>
                    <a:pt x="972" y="896"/>
                  </a:lnTo>
                  <a:lnTo>
                    <a:pt x="974" y="896"/>
                  </a:lnTo>
                  <a:lnTo>
                    <a:pt x="978" y="896"/>
                  </a:lnTo>
                  <a:lnTo>
                    <a:pt x="982" y="892"/>
                  </a:lnTo>
                  <a:lnTo>
                    <a:pt x="990" y="884"/>
                  </a:lnTo>
                  <a:lnTo>
                    <a:pt x="1000" y="878"/>
                  </a:lnTo>
                  <a:lnTo>
                    <a:pt x="1012" y="878"/>
                  </a:lnTo>
                  <a:lnTo>
                    <a:pt x="1024" y="882"/>
                  </a:lnTo>
                  <a:lnTo>
                    <a:pt x="1036" y="882"/>
                  </a:lnTo>
                  <a:lnTo>
                    <a:pt x="1046" y="880"/>
                  </a:lnTo>
                  <a:lnTo>
                    <a:pt x="1062" y="882"/>
                  </a:lnTo>
                  <a:lnTo>
                    <a:pt x="1080" y="890"/>
                  </a:lnTo>
                  <a:lnTo>
                    <a:pt x="1100" y="902"/>
                  </a:lnTo>
                  <a:lnTo>
                    <a:pt x="1102" y="902"/>
                  </a:lnTo>
                  <a:lnTo>
                    <a:pt x="1108" y="904"/>
                  </a:lnTo>
                  <a:lnTo>
                    <a:pt x="1120" y="904"/>
                  </a:lnTo>
                  <a:lnTo>
                    <a:pt x="1138" y="900"/>
                  </a:lnTo>
                  <a:lnTo>
                    <a:pt x="1150" y="896"/>
                  </a:lnTo>
                  <a:lnTo>
                    <a:pt x="1158" y="892"/>
                  </a:lnTo>
                  <a:lnTo>
                    <a:pt x="1164" y="888"/>
                  </a:lnTo>
                  <a:lnTo>
                    <a:pt x="1166" y="884"/>
                  </a:lnTo>
                  <a:lnTo>
                    <a:pt x="1168" y="882"/>
                  </a:lnTo>
                  <a:lnTo>
                    <a:pt x="1168" y="880"/>
                  </a:lnTo>
                  <a:lnTo>
                    <a:pt x="1168" y="880"/>
                  </a:lnTo>
                  <a:lnTo>
                    <a:pt x="1176" y="880"/>
                  </a:lnTo>
                  <a:lnTo>
                    <a:pt x="1188" y="884"/>
                  </a:lnTo>
                  <a:lnTo>
                    <a:pt x="1202" y="892"/>
                  </a:lnTo>
                  <a:lnTo>
                    <a:pt x="1224" y="900"/>
                  </a:lnTo>
                  <a:lnTo>
                    <a:pt x="1244" y="884"/>
                  </a:lnTo>
                  <a:lnTo>
                    <a:pt x="1244" y="880"/>
                  </a:lnTo>
                  <a:lnTo>
                    <a:pt x="1244" y="870"/>
                  </a:lnTo>
                  <a:lnTo>
                    <a:pt x="1244" y="858"/>
                  </a:lnTo>
                  <a:lnTo>
                    <a:pt x="1250" y="844"/>
                  </a:lnTo>
                  <a:lnTo>
                    <a:pt x="1256" y="832"/>
                  </a:lnTo>
                  <a:lnTo>
                    <a:pt x="1270" y="826"/>
                  </a:lnTo>
                  <a:lnTo>
                    <a:pt x="1288" y="824"/>
                  </a:lnTo>
                  <a:lnTo>
                    <a:pt x="1304" y="826"/>
                  </a:lnTo>
                  <a:lnTo>
                    <a:pt x="1312" y="832"/>
                  </a:lnTo>
                  <a:lnTo>
                    <a:pt x="1320" y="844"/>
                  </a:lnTo>
                  <a:lnTo>
                    <a:pt x="1320" y="844"/>
                  </a:lnTo>
                  <a:lnTo>
                    <a:pt x="1322" y="848"/>
                  </a:lnTo>
                  <a:lnTo>
                    <a:pt x="1324" y="852"/>
                  </a:lnTo>
                  <a:lnTo>
                    <a:pt x="1326" y="858"/>
                  </a:lnTo>
                  <a:lnTo>
                    <a:pt x="1328" y="866"/>
                  </a:lnTo>
                  <a:lnTo>
                    <a:pt x="1330" y="874"/>
                  </a:lnTo>
                  <a:lnTo>
                    <a:pt x="1332" y="876"/>
                  </a:lnTo>
                  <a:lnTo>
                    <a:pt x="1340" y="884"/>
                  </a:lnTo>
                  <a:lnTo>
                    <a:pt x="1348" y="894"/>
                  </a:lnTo>
                  <a:lnTo>
                    <a:pt x="1354" y="904"/>
                  </a:lnTo>
                  <a:lnTo>
                    <a:pt x="1358" y="916"/>
                  </a:lnTo>
                  <a:lnTo>
                    <a:pt x="1358" y="916"/>
                  </a:lnTo>
                  <a:lnTo>
                    <a:pt x="1360" y="914"/>
                  </a:lnTo>
                  <a:lnTo>
                    <a:pt x="1364" y="914"/>
                  </a:lnTo>
                  <a:lnTo>
                    <a:pt x="1368" y="914"/>
                  </a:lnTo>
                  <a:lnTo>
                    <a:pt x="1372" y="914"/>
                  </a:lnTo>
                  <a:lnTo>
                    <a:pt x="1376" y="914"/>
                  </a:lnTo>
                  <a:lnTo>
                    <a:pt x="1380" y="918"/>
                  </a:lnTo>
                  <a:lnTo>
                    <a:pt x="1384" y="922"/>
                  </a:lnTo>
                  <a:lnTo>
                    <a:pt x="1388" y="928"/>
                  </a:lnTo>
                  <a:lnTo>
                    <a:pt x="1388" y="928"/>
                  </a:lnTo>
                  <a:lnTo>
                    <a:pt x="1388" y="930"/>
                  </a:lnTo>
                  <a:lnTo>
                    <a:pt x="1388" y="932"/>
                  </a:lnTo>
                  <a:lnTo>
                    <a:pt x="1390" y="934"/>
                  </a:lnTo>
                  <a:lnTo>
                    <a:pt x="1392" y="936"/>
                  </a:lnTo>
                  <a:lnTo>
                    <a:pt x="1394" y="938"/>
                  </a:lnTo>
                  <a:lnTo>
                    <a:pt x="1398" y="938"/>
                  </a:lnTo>
                  <a:lnTo>
                    <a:pt x="1402" y="938"/>
                  </a:lnTo>
                  <a:lnTo>
                    <a:pt x="1408" y="936"/>
                  </a:lnTo>
                  <a:lnTo>
                    <a:pt x="1414" y="932"/>
                  </a:lnTo>
                  <a:lnTo>
                    <a:pt x="1414" y="930"/>
                  </a:lnTo>
                  <a:lnTo>
                    <a:pt x="1416" y="928"/>
                  </a:lnTo>
                  <a:lnTo>
                    <a:pt x="1418" y="924"/>
                  </a:lnTo>
                  <a:lnTo>
                    <a:pt x="1422" y="918"/>
                  </a:lnTo>
                  <a:lnTo>
                    <a:pt x="1428" y="914"/>
                  </a:lnTo>
                  <a:lnTo>
                    <a:pt x="1432" y="908"/>
                  </a:lnTo>
                  <a:lnTo>
                    <a:pt x="1438" y="904"/>
                  </a:lnTo>
                  <a:lnTo>
                    <a:pt x="1444" y="902"/>
                  </a:lnTo>
                  <a:lnTo>
                    <a:pt x="1444" y="902"/>
                  </a:lnTo>
                  <a:lnTo>
                    <a:pt x="1444" y="902"/>
                  </a:lnTo>
                  <a:lnTo>
                    <a:pt x="1444" y="904"/>
                  </a:lnTo>
                  <a:lnTo>
                    <a:pt x="1444" y="906"/>
                  </a:lnTo>
                  <a:lnTo>
                    <a:pt x="1444" y="908"/>
                  </a:lnTo>
                  <a:lnTo>
                    <a:pt x="1444" y="914"/>
                  </a:lnTo>
                  <a:lnTo>
                    <a:pt x="1442" y="920"/>
                  </a:lnTo>
                  <a:lnTo>
                    <a:pt x="1440" y="928"/>
                  </a:lnTo>
                  <a:lnTo>
                    <a:pt x="1438" y="932"/>
                  </a:lnTo>
                  <a:lnTo>
                    <a:pt x="1432" y="944"/>
                  </a:lnTo>
                  <a:lnTo>
                    <a:pt x="1426" y="956"/>
                  </a:lnTo>
                  <a:lnTo>
                    <a:pt x="1418" y="968"/>
                  </a:lnTo>
                  <a:lnTo>
                    <a:pt x="1400" y="988"/>
                  </a:lnTo>
                  <a:lnTo>
                    <a:pt x="1396" y="998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0" name="Freeform 265"/>
            <p:cNvSpPr>
              <a:spLocks/>
            </p:cNvSpPr>
            <p:nvPr/>
          </p:nvSpPr>
          <p:spPr bwMode="gray">
            <a:xfrm>
              <a:off x="2107" y="2818"/>
              <a:ext cx="86" cy="116"/>
            </a:xfrm>
            <a:custGeom>
              <a:avLst/>
              <a:gdLst/>
              <a:ahLst/>
              <a:cxnLst>
                <a:cxn ang="0">
                  <a:pos x="2" y="26"/>
                </a:cxn>
                <a:cxn ang="0">
                  <a:pos x="8" y="28"/>
                </a:cxn>
                <a:cxn ang="0">
                  <a:pos x="10" y="32"/>
                </a:cxn>
                <a:cxn ang="0">
                  <a:pos x="10" y="36"/>
                </a:cxn>
                <a:cxn ang="0">
                  <a:pos x="22" y="40"/>
                </a:cxn>
                <a:cxn ang="0">
                  <a:pos x="22" y="48"/>
                </a:cxn>
                <a:cxn ang="0">
                  <a:pos x="20" y="58"/>
                </a:cxn>
                <a:cxn ang="0">
                  <a:pos x="18" y="60"/>
                </a:cxn>
                <a:cxn ang="0">
                  <a:pos x="20" y="62"/>
                </a:cxn>
                <a:cxn ang="0">
                  <a:pos x="26" y="60"/>
                </a:cxn>
                <a:cxn ang="0">
                  <a:pos x="32" y="56"/>
                </a:cxn>
                <a:cxn ang="0">
                  <a:pos x="38" y="56"/>
                </a:cxn>
                <a:cxn ang="0">
                  <a:pos x="42" y="58"/>
                </a:cxn>
                <a:cxn ang="0">
                  <a:pos x="50" y="66"/>
                </a:cxn>
                <a:cxn ang="0">
                  <a:pos x="58" y="78"/>
                </a:cxn>
                <a:cxn ang="0">
                  <a:pos x="60" y="86"/>
                </a:cxn>
                <a:cxn ang="0">
                  <a:pos x="62" y="94"/>
                </a:cxn>
                <a:cxn ang="0">
                  <a:pos x="62" y="104"/>
                </a:cxn>
                <a:cxn ang="0">
                  <a:pos x="60" y="110"/>
                </a:cxn>
                <a:cxn ang="0">
                  <a:pos x="70" y="114"/>
                </a:cxn>
                <a:cxn ang="0">
                  <a:pos x="78" y="114"/>
                </a:cxn>
                <a:cxn ang="0">
                  <a:pos x="86" y="114"/>
                </a:cxn>
                <a:cxn ang="0">
                  <a:pos x="86" y="100"/>
                </a:cxn>
                <a:cxn ang="0">
                  <a:pos x="80" y="78"/>
                </a:cxn>
                <a:cxn ang="0">
                  <a:pos x="72" y="70"/>
                </a:cxn>
                <a:cxn ang="0">
                  <a:pos x="64" y="62"/>
                </a:cxn>
                <a:cxn ang="0">
                  <a:pos x="60" y="58"/>
                </a:cxn>
                <a:cxn ang="0">
                  <a:pos x="58" y="56"/>
                </a:cxn>
                <a:cxn ang="0">
                  <a:pos x="52" y="50"/>
                </a:cxn>
                <a:cxn ang="0">
                  <a:pos x="46" y="44"/>
                </a:cxn>
                <a:cxn ang="0">
                  <a:pos x="50" y="38"/>
                </a:cxn>
                <a:cxn ang="0">
                  <a:pos x="52" y="36"/>
                </a:cxn>
                <a:cxn ang="0">
                  <a:pos x="54" y="30"/>
                </a:cxn>
                <a:cxn ang="0">
                  <a:pos x="52" y="24"/>
                </a:cxn>
                <a:cxn ang="0">
                  <a:pos x="40" y="16"/>
                </a:cxn>
                <a:cxn ang="0">
                  <a:pos x="36" y="4"/>
                </a:cxn>
                <a:cxn ang="0">
                  <a:pos x="34" y="0"/>
                </a:cxn>
                <a:cxn ang="0">
                  <a:pos x="28" y="0"/>
                </a:cxn>
                <a:cxn ang="0">
                  <a:pos x="24" y="4"/>
                </a:cxn>
                <a:cxn ang="0">
                  <a:pos x="24" y="10"/>
                </a:cxn>
                <a:cxn ang="0">
                  <a:pos x="24" y="18"/>
                </a:cxn>
                <a:cxn ang="0">
                  <a:pos x="22" y="20"/>
                </a:cxn>
                <a:cxn ang="0">
                  <a:pos x="18" y="20"/>
                </a:cxn>
                <a:cxn ang="0">
                  <a:pos x="12" y="22"/>
                </a:cxn>
                <a:cxn ang="0">
                  <a:pos x="0" y="26"/>
                </a:cxn>
              </a:cxnLst>
              <a:rect l="0" t="0" r="r" b="b"/>
              <a:pathLst>
                <a:path w="86" h="116">
                  <a:moveTo>
                    <a:pt x="0" y="26"/>
                  </a:moveTo>
                  <a:lnTo>
                    <a:pt x="2" y="26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8" y="30"/>
                  </a:lnTo>
                  <a:lnTo>
                    <a:pt x="10" y="32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20" y="36"/>
                  </a:lnTo>
                  <a:lnTo>
                    <a:pt x="22" y="40"/>
                  </a:lnTo>
                  <a:lnTo>
                    <a:pt x="22" y="44"/>
                  </a:lnTo>
                  <a:lnTo>
                    <a:pt x="22" y="48"/>
                  </a:lnTo>
                  <a:lnTo>
                    <a:pt x="20" y="54"/>
                  </a:lnTo>
                  <a:lnTo>
                    <a:pt x="20" y="58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4" y="62"/>
                  </a:lnTo>
                  <a:lnTo>
                    <a:pt x="26" y="60"/>
                  </a:lnTo>
                  <a:lnTo>
                    <a:pt x="30" y="58"/>
                  </a:lnTo>
                  <a:lnTo>
                    <a:pt x="32" y="56"/>
                  </a:lnTo>
                  <a:lnTo>
                    <a:pt x="34" y="56"/>
                  </a:lnTo>
                  <a:lnTo>
                    <a:pt x="38" y="56"/>
                  </a:lnTo>
                  <a:lnTo>
                    <a:pt x="40" y="58"/>
                  </a:lnTo>
                  <a:lnTo>
                    <a:pt x="42" y="58"/>
                  </a:lnTo>
                  <a:lnTo>
                    <a:pt x="44" y="60"/>
                  </a:lnTo>
                  <a:lnTo>
                    <a:pt x="50" y="66"/>
                  </a:lnTo>
                  <a:lnTo>
                    <a:pt x="54" y="72"/>
                  </a:lnTo>
                  <a:lnTo>
                    <a:pt x="58" y="78"/>
                  </a:lnTo>
                  <a:lnTo>
                    <a:pt x="60" y="84"/>
                  </a:lnTo>
                  <a:lnTo>
                    <a:pt x="60" y="86"/>
                  </a:lnTo>
                  <a:lnTo>
                    <a:pt x="60" y="88"/>
                  </a:lnTo>
                  <a:lnTo>
                    <a:pt x="62" y="94"/>
                  </a:lnTo>
                  <a:lnTo>
                    <a:pt x="62" y="100"/>
                  </a:lnTo>
                  <a:lnTo>
                    <a:pt x="62" y="104"/>
                  </a:lnTo>
                  <a:lnTo>
                    <a:pt x="62" y="108"/>
                  </a:lnTo>
                  <a:lnTo>
                    <a:pt x="60" y="110"/>
                  </a:lnTo>
                  <a:lnTo>
                    <a:pt x="68" y="116"/>
                  </a:lnTo>
                  <a:lnTo>
                    <a:pt x="70" y="114"/>
                  </a:lnTo>
                  <a:lnTo>
                    <a:pt x="72" y="114"/>
                  </a:lnTo>
                  <a:lnTo>
                    <a:pt x="78" y="114"/>
                  </a:lnTo>
                  <a:lnTo>
                    <a:pt x="82" y="114"/>
                  </a:lnTo>
                  <a:lnTo>
                    <a:pt x="86" y="114"/>
                  </a:lnTo>
                  <a:lnTo>
                    <a:pt x="86" y="110"/>
                  </a:lnTo>
                  <a:lnTo>
                    <a:pt x="86" y="100"/>
                  </a:lnTo>
                  <a:lnTo>
                    <a:pt x="84" y="88"/>
                  </a:lnTo>
                  <a:lnTo>
                    <a:pt x="80" y="78"/>
                  </a:lnTo>
                  <a:lnTo>
                    <a:pt x="76" y="74"/>
                  </a:lnTo>
                  <a:lnTo>
                    <a:pt x="72" y="70"/>
                  </a:lnTo>
                  <a:lnTo>
                    <a:pt x="68" y="66"/>
                  </a:lnTo>
                  <a:lnTo>
                    <a:pt x="64" y="62"/>
                  </a:lnTo>
                  <a:lnTo>
                    <a:pt x="62" y="60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58" y="56"/>
                  </a:lnTo>
                  <a:lnTo>
                    <a:pt x="54" y="54"/>
                  </a:lnTo>
                  <a:lnTo>
                    <a:pt x="52" y="50"/>
                  </a:lnTo>
                  <a:lnTo>
                    <a:pt x="48" y="48"/>
                  </a:lnTo>
                  <a:lnTo>
                    <a:pt x="46" y="44"/>
                  </a:lnTo>
                  <a:lnTo>
                    <a:pt x="48" y="40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52" y="36"/>
                  </a:lnTo>
                  <a:lnTo>
                    <a:pt x="52" y="34"/>
                  </a:lnTo>
                  <a:lnTo>
                    <a:pt x="54" y="30"/>
                  </a:lnTo>
                  <a:lnTo>
                    <a:pt x="54" y="26"/>
                  </a:lnTo>
                  <a:lnTo>
                    <a:pt x="52" y="24"/>
                  </a:lnTo>
                  <a:lnTo>
                    <a:pt x="50" y="20"/>
                  </a:lnTo>
                  <a:lnTo>
                    <a:pt x="40" y="16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6" y="2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10"/>
                  </a:lnTo>
                  <a:lnTo>
                    <a:pt x="24" y="14"/>
                  </a:lnTo>
                  <a:lnTo>
                    <a:pt x="24" y="18"/>
                  </a:lnTo>
                  <a:lnTo>
                    <a:pt x="24" y="20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18" y="20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0" y="26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1" name="Freeform 266"/>
            <p:cNvSpPr>
              <a:spLocks/>
            </p:cNvSpPr>
            <p:nvPr/>
          </p:nvSpPr>
          <p:spPr bwMode="gray">
            <a:xfrm>
              <a:off x="1621" y="2626"/>
              <a:ext cx="200" cy="174"/>
            </a:xfrm>
            <a:custGeom>
              <a:avLst/>
              <a:gdLst/>
              <a:ahLst/>
              <a:cxnLst>
                <a:cxn ang="0">
                  <a:pos x="150" y="2"/>
                </a:cxn>
                <a:cxn ang="0">
                  <a:pos x="142" y="10"/>
                </a:cxn>
                <a:cxn ang="0">
                  <a:pos x="122" y="28"/>
                </a:cxn>
                <a:cxn ang="0">
                  <a:pos x="118" y="30"/>
                </a:cxn>
                <a:cxn ang="0">
                  <a:pos x="110" y="36"/>
                </a:cxn>
                <a:cxn ang="0">
                  <a:pos x="92" y="66"/>
                </a:cxn>
                <a:cxn ang="0">
                  <a:pos x="82" y="66"/>
                </a:cxn>
                <a:cxn ang="0">
                  <a:pos x="66" y="70"/>
                </a:cxn>
                <a:cxn ang="0">
                  <a:pos x="56" y="82"/>
                </a:cxn>
                <a:cxn ang="0">
                  <a:pos x="46" y="90"/>
                </a:cxn>
                <a:cxn ang="0">
                  <a:pos x="40" y="94"/>
                </a:cxn>
                <a:cxn ang="0">
                  <a:pos x="8" y="98"/>
                </a:cxn>
                <a:cxn ang="0">
                  <a:pos x="14" y="120"/>
                </a:cxn>
                <a:cxn ang="0">
                  <a:pos x="12" y="132"/>
                </a:cxn>
                <a:cxn ang="0">
                  <a:pos x="4" y="144"/>
                </a:cxn>
                <a:cxn ang="0">
                  <a:pos x="4" y="154"/>
                </a:cxn>
                <a:cxn ang="0">
                  <a:pos x="8" y="162"/>
                </a:cxn>
                <a:cxn ang="0">
                  <a:pos x="18" y="158"/>
                </a:cxn>
                <a:cxn ang="0">
                  <a:pos x="30" y="156"/>
                </a:cxn>
                <a:cxn ang="0">
                  <a:pos x="44" y="158"/>
                </a:cxn>
                <a:cxn ang="0">
                  <a:pos x="48" y="158"/>
                </a:cxn>
                <a:cxn ang="0">
                  <a:pos x="60" y="160"/>
                </a:cxn>
                <a:cxn ang="0">
                  <a:pos x="76" y="174"/>
                </a:cxn>
                <a:cxn ang="0">
                  <a:pos x="94" y="156"/>
                </a:cxn>
                <a:cxn ang="0">
                  <a:pos x="114" y="154"/>
                </a:cxn>
                <a:cxn ang="0">
                  <a:pos x="114" y="130"/>
                </a:cxn>
                <a:cxn ang="0">
                  <a:pos x="116" y="112"/>
                </a:cxn>
                <a:cxn ang="0">
                  <a:pos x="152" y="82"/>
                </a:cxn>
                <a:cxn ang="0">
                  <a:pos x="156" y="76"/>
                </a:cxn>
                <a:cxn ang="0">
                  <a:pos x="164" y="66"/>
                </a:cxn>
                <a:cxn ang="0">
                  <a:pos x="172" y="60"/>
                </a:cxn>
                <a:cxn ang="0">
                  <a:pos x="172" y="52"/>
                </a:cxn>
                <a:cxn ang="0">
                  <a:pos x="178" y="46"/>
                </a:cxn>
                <a:cxn ang="0">
                  <a:pos x="188" y="44"/>
                </a:cxn>
                <a:cxn ang="0">
                  <a:pos x="200" y="46"/>
                </a:cxn>
                <a:cxn ang="0">
                  <a:pos x="198" y="42"/>
                </a:cxn>
                <a:cxn ang="0">
                  <a:pos x="192" y="38"/>
                </a:cxn>
                <a:cxn ang="0">
                  <a:pos x="184" y="36"/>
                </a:cxn>
                <a:cxn ang="0">
                  <a:pos x="180" y="32"/>
                </a:cxn>
                <a:cxn ang="0">
                  <a:pos x="172" y="26"/>
                </a:cxn>
                <a:cxn ang="0">
                  <a:pos x="160" y="28"/>
                </a:cxn>
                <a:cxn ang="0">
                  <a:pos x="156" y="18"/>
                </a:cxn>
                <a:cxn ang="0">
                  <a:pos x="154" y="0"/>
                </a:cxn>
              </a:cxnLst>
              <a:rect l="0" t="0" r="r" b="b"/>
              <a:pathLst>
                <a:path w="200" h="174">
                  <a:moveTo>
                    <a:pt x="154" y="0"/>
                  </a:moveTo>
                  <a:lnTo>
                    <a:pt x="154" y="2"/>
                  </a:lnTo>
                  <a:lnTo>
                    <a:pt x="150" y="2"/>
                  </a:lnTo>
                  <a:lnTo>
                    <a:pt x="148" y="4"/>
                  </a:lnTo>
                  <a:lnTo>
                    <a:pt x="144" y="8"/>
                  </a:lnTo>
                  <a:lnTo>
                    <a:pt x="142" y="10"/>
                  </a:lnTo>
                  <a:lnTo>
                    <a:pt x="142" y="14"/>
                  </a:lnTo>
                  <a:lnTo>
                    <a:pt x="126" y="18"/>
                  </a:lnTo>
                  <a:lnTo>
                    <a:pt x="122" y="28"/>
                  </a:lnTo>
                  <a:lnTo>
                    <a:pt x="122" y="28"/>
                  </a:lnTo>
                  <a:lnTo>
                    <a:pt x="120" y="28"/>
                  </a:lnTo>
                  <a:lnTo>
                    <a:pt x="118" y="30"/>
                  </a:lnTo>
                  <a:lnTo>
                    <a:pt x="116" y="30"/>
                  </a:lnTo>
                  <a:lnTo>
                    <a:pt x="112" y="32"/>
                  </a:lnTo>
                  <a:lnTo>
                    <a:pt x="110" y="36"/>
                  </a:lnTo>
                  <a:lnTo>
                    <a:pt x="110" y="40"/>
                  </a:lnTo>
                  <a:lnTo>
                    <a:pt x="110" y="46"/>
                  </a:lnTo>
                  <a:lnTo>
                    <a:pt x="92" y="66"/>
                  </a:lnTo>
                  <a:lnTo>
                    <a:pt x="90" y="66"/>
                  </a:lnTo>
                  <a:lnTo>
                    <a:pt x="86" y="66"/>
                  </a:lnTo>
                  <a:lnTo>
                    <a:pt x="82" y="66"/>
                  </a:lnTo>
                  <a:lnTo>
                    <a:pt x="76" y="66"/>
                  </a:lnTo>
                  <a:lnTo>
                    <a:pt x="72" y="68"/>
                  </a:lnTo>
                  <a:lnTo>
                    <a:pt x="66" y="70"/>
                  </a:lnTo>
                  <a:lnTo>
                    <a:pt x="62" y="74"/>
                  </a:lnTo>
                  <a:lnTo>
                    <a:pt x="60" y="78"/>
                  </a:lnTo>
                  <a:lnTo>
                    <a:pt x="56" y="82"/>
                  </a:lnTo>
                  <a:lnTo>
                    <a:pt x="52" y="86"/>
                  </a:lnTo>
                  <a:lnTo>
                    <a:pt x="48" y="88"/>
                  </a:lnTo>
                  <a:lnTo>
                    <a:pt x="46" y="90"/>
                  </a:lnTo>
                  <a:lnTo>
                    <a:pt x="44" y="92"/>
                  </a:lnTo>
                  <a:lnTo>
                    <a:pt x="42" y="92"/>
                  </a:lnTo>
                  <a:lnTo>
                    <a:pt x="40" y="94"/>
                  </a:lnTo>
                  <a:lnTo>
                    <a:pt x="32" y="96"/>
                  </a:lnTo>
                  <a:lnTo>
                    <a:pt x="20" y="98"/>
                  </a:lnTo>
                  <a:lnTo>
                    <a:pt x="8" y="98"/>
                  </a:lnTo>
                  <a:lnTo>
                    <a:pt x="0" y="96"/>
                  </a:lnTo>
                  <a:lnTo>
                    <a:pt x="12" y="116"/>
                  </a:lnTo>
                  <a:lnTo>
                    <a:pt x="14" y="120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12" y="132"/>
                  </a:lnTo>
                  <a:lnTo>
                    <a:pt x="8" y="134"/>
                  </a:lnTo>
                  <a:lnTo>
                    <a:pt x="6" y="138"/>
                  </a:lnTo>
                  <a:lnTo>
                    <a:pt x="4" y="144"/>
                  </a:lnTo>
                  <a:lnTo>
                    <a:pt x="4" y="146"/>
                  </a:lnTo>
                  <a:lnTo>
                    <a:pt x="4" y="150"/>
                  </a:lnTo>
                  <a:lnTo>
                    <a:pt x="4" y="154"/>
                  </a:lnTo>
                  <a:lnTo>
                    <a:pt x="6" y="158"/>
                  </a:lnTo>
                  <a:lnTo>
                    <a:pt x="8" y="162"/>
                  </a:lnTo>
                  <a:lnTo>
                    <a:pt x="8" y="162"/>
                  </a:lnTo>
                  <a:lnTo>
                    <a:pt x="10" y="160"/>
                  </a:lnTo>
                  <a:lnTo>
                    <a:pt x="14" y="160"/>
                  </a:lnTo>
                  <a:lnTo>
                    <a:pt x="18" y="158"/>
                  </a:lnTo>
                  <a:lnTo>
                    <a:pt x="22" y="158"/>
                  </a:lnTo>
                  <a:lnTo>
                    <a:pt x="24" y="156"/>
                  </a:lnTo>
                  <a:lnTo>
                    <a:pt x="30" y="156"/>
                  </a:lnTo>
                  <a:lnTo>
                    <a:pt x="34" y="158"/>
                  </a:lnTo>
                  <a:lnTo>
                    <a:pt x="40" y="158"/>
                  </a:lnTo>
                  <a:lnTo>
                    <a:pt x="44" y="158"/>
                  </a:lnTo>
                  <a:lnTo>
                    <a:pt x="44" y="158"/>
                  </a:lnTo>
                  <a:lnTo>
                    <a:pt x="46" y="158"/>
                  </a:lnTo>
                  <a:lnTo>
                    <a:pt x="48" y="158"/>
                  </a:lnTo>
                  <a:lnTo>
                    <a:pt x="52" y="158"/>
                  </a:lnTo>
                  <a:lnTo>
                    <a:pt x="56" y="160"/>
                  </a:lnTo>
                  <a:lnTo>
                    <a:pt x="60" y="160"/>
                  </a:lnTo>
                  <a:lnTo>
                    <a:pt x="64" y="162"/>
                  </a:lnTo>
                  <a:lnTo>
                    <a:pt x="66" y="166"/>
                  </a:lnTo>
                  <a:lnTo>
                    <a:pt x="76" y="174"/>
                  </a:lnTo>
                  <a:lnTo>
                    <a:pt x="92" y="156"/>
                  </a:lnTo>
                  <a:lnTo>
                    <a:pt x="92" y="156"/>
                  </a:lnTo>
                  <a:lnTo>
                    <a:pt x="94" y="156"/>
                  </a:lnTo>
                  <a:lnTo>
                    <a:pt x="96" y="154"/>
                  </a:lnTo>
                  <a:lnTo>
                    <a:pt x="100" y="154"/>
                  </a:lnTo>
                  <a:lnTo>
                    <a:pt x="114" y="154"/>
                  </a:lnTo>
                  <a:lnTo>
                    <a:pt x="120" y="154"/>
                  </a:lnTo>
                  <a:lnTo>
                    <a:pt x="122" y="134"/>
                  </a:lnTo>
                  <a:lnTo>
                    <a:pt x="114" y="130"/>
                  </a:lnTo>
                  <a:lnTo>
                    <a:pt x="114" y="128"/>
                  </a:lnTo>
                  <a:lnTo>
                    <a:pt x="114" y="122"/>
                  </a:lnTo>
                  <a:lnTo>
                    <a:pt x="116" y="112"/>
                  </a:lnTo>
                  <a:lnTo>
                    <a:pt x="120" y="102"/>
                  </a:lnTo>
                  <a:lnTo>
                    <a:pt x="132" y="92"/>
                  </a:lnTo>
                  <a:lnTo>
                    <a:pt x="152" y="82"/>
                  </a:lnTo>
                  <a:lnTo>
                    <a:pt x="152" y="82"/>
                  </a:lnTo>
                  <a:lnTo>
                    <a:pt x="154" y="80"/>
                  </a:lnTo>
                  <a:lnTo>
                    <a:pt x="156" y="76"/>
                  </a:lnTo>
                  <a:lnTo>
                    <a:pt x="160" y="72"/>
                  </a:lnTo>
                  <a:lnTo>
                    <a:pt x="162" y="70"/>
                  </a:lnTo>
                  <a:lnTo>
                    <a:pt x="164" y="66"/>
                  </a:lnTo>
                  <a:lnTo>
                    <a:pt x="164" y="62"/>
                  </a:lnTo>
                  <a:lnTo>
                    <a:pt x="172" y="62"/>
                  </a:lnTo>
                  <a:lnTo>
                    <a:pt x="172" y="60"/>
                  </a:lnTo>
                  <a:lnTo>
                    <a:pt x="170" y="58"/>
                  </a:lnTo>
                  <a:lnTo>
                    <a:pt x="170" y="56"/>
                  </a:lnTo>
                  <a:lnTo>
                    <a:pt x="172" y="52"/>
                  </a:lnTo>
                  <a:lnTo>
                    <a:pt x="174" y="50"/>
                  </a:lnTo>
                  <a:lnTo>
                    <a:pt x="176" y="46"/>
                  </a:lnTo>
                  <a:lnTo>
                    <a:pt x="178" y="46"/>
                  </a:lnTo>
                  <a:lnTo>
                    <a:pt x="180" y="46"/>
                  </a:lnTo>
                  <a:lnTo>
                    <a:pt x="184" y="44"/>
                  </a:lnTo>
                  <a:lnTo>
                    <a:pt x="188" y="44"/>
                  </a:lnTo>
                  <a:lnTo>
                    <a:pt x="192" y="44"/>
                  </a:lnTo>
                  <a:lnTo>
                    <a:pt x="196" y="46"/>
                  </a:lnTo>
                  <a:lnTo>
                    <a:pt x="200" y="46"/>
                  </a:lnTo>
                  <a:lnTo>
                    <a:pt x="200" y="46"/>
                  </a:lnTo>
                  <a:lnTo>
                    <a:pt x="200" y="44"/>
                  </a:lnTo>
                  <a:lnTo>
                    <a:pt x="198" y="42"/>
                  </a:lnTo>
                  <a:lnTo>
                    <a:pt x="196" y="40"/>
                  </a:lnTo>
                  <a:lnTo>
                    <a:pt x="192" y="38"/>
                  </a:lnTo>
                  <a:lnTo>
                    <a:pt x="192" y="38"/>
                  </a:lnTo>
                  <a:lnTo>
                    <a:pt x="190" y="38"/>
                  </a:lnTo>
                  <a:lnTo>
                    <a:pt x="186" y="36"/>
                  </a:lnTo>
                  <a:lnTo>
                    <a:pt x="184" y="36"/>
                  </a:lnTo>
                  <a:lnTo>
                    <a:pt x="182" y="34"/>
                  </a:lnTo>
                  <a:lnTo>
                    <a:pt x="182" y="32"/>
                  </a:lnTo>
                  <a:lnTo>
                    <a:pt x="180" y="32"/>
                  </a:lnTo>
                  <a:lnTo>
                    <a:pt x="178" y="30"/>
                  </a:lnTo>
                  <a:lnTo>
                    <a:pt x="176" y="28"/>
                  </a:lnTo>
                  <a:lnTo>
                    <a:pt x="172" y="26"/>
                  </a:lnTo>
                  <a:lnTo>
                    <a:pt x="166" y="26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58" y="26"/>
                  </a:lnTo>
                  <a:lnTo>
                    <a:pt x="156" y="22"/>
                  </a:lnTo>
                  <a:lnTo>
                    <a:pt x="156" y="18"/>
                  </a:lnTo>
                  <a:lnTo>
                    <a:pt x="156" y="14"/>
                  </a:lnTo>
                  <a:lnTo>
                    <a:pt x="172" y="0"/>
                  </a:lnTo>
                  <a:lnTo>
                    <a:pt x="154" y="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2" name="Freeform 267"/>
            <p:cNvSpPr>
              <a:spLocks/>
            </p:cNvSpPr>
            <p:nvPr/>
          </p:nvSpPr>
          <p:spPr bwMode="gray">
            <a:xfrm>
              <a:off x="2099" y="3038"/>
              <a:ext cx="68" cy="6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26"/>
                </a:cxn>
                <a:cxn ang="0">
                  <a:pos x="18" y="28"/>
                </a:cxn>
                <a:cxn ang="0">
                  <a:pos x="28" y="36"/>
                </a:cxn>
                <a:cxn ang="0">
                  <a:pos x="38" y="44"/>
                </a:cxn>
                <a:cxn ang="0">
                  <a:pos x="50" y="54"/>
                </a:cxn>
                <a:cxn ang="0">
                  <a:pos x="60" y="62"/>
                </a:cxn>
                <a:cxn ang="0">
                  <a:pos x="66" y="66"/>
                </a:cxn>
                <a:cxn ang="0">
                  <a:pos x="68" y="66"/>
                </a:cxn>
                <a:cxn ang="0">
                  <a:pos x="68" y="62"/>
                </a:cxn>
                <a:cxn ang="0">
                  <a:pos x="68" y="60"/>
                </a:cxn>
                <a:cxn ang="0">
                  <a:pos x="68" y="58"/>
                </a:cxn>
                <a:cxn ang="0">
                  <a:pos x="66" y="56"/>
                </a:cxn>
                <a:cxn ang="0">
                  <a:pos x="66" y="54"/>
                </a:cxn>
                <a:cxn ang="0">
                  <a:pos x="58" y="42"/>
                </a:cxn>
                <a:cxn ang="0">
                  <a:pos x="58" y="40"/>
                </a:cxn>
                <a:cxn ang="0">
                  <a:pos x="58" y="36"/>
                </a:cxn>
                <a:cxn ang="0">
                  <a:pos x="56" y="32"/>
                </a:cxn>
                <a:cxn ang="0">
                  <a:pos x="56" y="26"/>
                </a:cxn>
                <a:cxn ang="0">
                  <a:pos x="54" y="24"/>
                </a:cxn>
                <a:cxn ang="0">
                  <a:pos x="46" y="12"/>
                </a:cxn>
                <a:cxn ang="0">
                  <a:pos x="38" y="14"/>
                </a:cxn>
                <a:cxn ang="0">
                  <a:pos x="30" y="4"/>
                </a:cxn>
                <a:cxn ang="0">
                  <a:pos x="12" y="6"/>
                </a:cxn>
                <a:cxn ang="0">
                  <a:pos x="0" y="0"/>
                </a:cxn>
              </a:cxnLst>
              <a:rect l="0" t="0" r="r" b="b"/>
              <a:pathLst>
                <a:path w="68" h="66">
                  <a:moveTo>
                    <a:pt x="0" y="0"/>
                  </a:moveTo>
                  <a:lnTo>
                    <a:pt x="16" y="26"/>
                  </a:lnTo>
                  <a:lnTo>
                    <a:pt x="18" y="28"/>
                  </a:lnTo>
                  <a:lnTo>
                    <a:pt x="28" y="36"/>
                  </a:lnTo>
                  <a:lnTo>
                    <a:pt x="38" y="44"/>
                  </a:lnTo>
                  <a:lnTo>
                    <a:pt x="50" y="54"/>
                  </a:lnTo>
                  <a:lnTo>
                    <a:pt x="60" y="62"/>
                  </a:lnTo>
                  <a:lnTo>
                    <a:pt x="66" y="66"/>
                  </a:lnTo>
                  <a:lnTo>
                    <a:pt x="68" y="66"/>
                  </a:lnTo>
                  <a:lnTo>
                    <a:pt x="68" y="62"/>
                  </a:lnTo>
                  <a:lnTo>
                    <a:pt x="68" y="60"/>
                  </a:lnTo>
                  <a:lnTo>
                    <a:pt x="68" y="58"/>
                  </a:lnTo>
                  <a:lnTo>
                    <a:pt x="66" y="56"/>
                  </a:lnTo>
                  <a:lnTo>
                    <a:pt x="66" y="54"/>
                  </a:lnTo>
                  <a:lnTo>
                    <a:pt x="58" y="42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6" y="32"/>
                  </a:lnTo>
                  <a:lnTo>
                    <a:pt x="56" y="26"/>
                  </a:lnTo>
                  <a:lnTo>
                    <a:pt x="54" y="24"/>
                  </a:lnTo>
                  <a:lnTo>
                    <a:pt x="46" y="12"/>
                  </a:lnTo>
                  <a:lnTo>
                    <a:pt x="38" y="14"/>
                  </a:lnTo>
                  <a:lnTo>
                    <a:pt x="30" y="4"/>
                  </a:lnTo>
                  <a:lnTo>
                    <a:pt x="12" y="6"/>
                  </a:lnTo>
                  <a:lnTo>
                    <a:pt x="0" y="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3" name="Freeform 268"/>
            <p:cNvSpPr>
              <a:spLocks/>
            </p:cNvSpPr>
            <p:nvPr/>
          </p:nvSpPr>
          <p:spPr bwMode="gray">
            <a:xfrm>
              <a:off x="1961" y="2784"/>
              <a:ext cx="54" cy="56"/>
            </a:xfrm>
            <a:custGeom>
              <a:avLst/>
              <a:gdLst/>
              <a:ahLst/>
              <a:cxnLst>
                <a:cxn ang="0">
                  <a:pos x="54" y="56"/>
                </a:cxn>
                <a:cxn ang="0">
                  <a:pos x="48" y="44"/>
                </a:cxn>
                <a:cxn ang="0">
                  <a:pos x="48" y="44"/>
                </a:cxn>
                <a:cxn ang="0">
                  <a:pos x="48" y="42"/>
                </a:cxn>
                <a:cxn ang="0">
                  <a:pos x="44" y="40"/>
                </a:cxn>
                <a:cxn ang="0">
                  <a:pos x="40" y="38"/>
                </a:cxn>
                <a:cxn ang="0">
                  <a:pos x="40" y="38"/>
                </a:cxn>
                <a:cxn ang="0">
                  <a:pos x="38" y="36"/>
                </a:cxn>
                <a:cxn ang="0">
                  <a:pos x="34" y="36"/>
                </a:cxn>
                <a:cxn ang="0">
                  <a:pos x="28" y="36"/>
                </a:cxn>
                <a:cxn ang="0">
                  <a:pos x="24" y="38"/>
                </a:cxn>
                <a:cxn ang="0">
                  <a:pos x="20" y="40"/>
                </a:cxn>
                <a:cxn ang="0">
                  <a:pos x="20" y="42"/>
                </a:cxn>
                <a:cxn ang="0">
                  <a:pos x="18" y="42"/>
                </a:cxn>
                <a:cxn ang="0">
                  <a:pos x="18" y="44"/>
                </a:cxn>
                <a:cxn ang="0">
                  <a:pos x="16" y="44"/>
                </a:cxn>
                <a:cxn ang="0">
                  <a:pos x="12" y="46"/>
                </a:cxn>
                <a:cxn ang="0">
                  <a:pos x="6" y="46"/>
                </a:cxn>
                <a:cxn ang="0">
                  <a:pos x="6" y="32"/>
                </a:cxn>
                <a:cxn ang="0">
                  <a:pos x="6" y="32"/>
                </a:cxn>
                <a:cxn ang="0">
                  <a:pos x="6" y="30"/>
                </a:cxn>
                <a:cxn ang="0">
                  <a:pos x="4" y="26"/>
                </a:cxn>
                <a:cxn ang="0">
                  <a:pos x="2" y="26"/>
                </a:cxn>
                <a:cxn ang="0">
                  <a:pos x="2" y="24"/>
                </a:cxn>
                <a:cxn ang="0">
                  <a:pos x="0" y="22"/>
                </a:cxn>
                <a:cxn ang="0">
                  <a:pos x="0" y="18"/>
                </a:cxn>
                <a:cxn ang="0">
                  <a:pos x="0" y="14"/>
                </a:cxn>
                <a:cxn ang="0">
                  <a:pos x="2" y="12"/>
                </a:cxn>
                <a:cxn ang="0">
                  <a:pos x="2" y="10"/>
                </a:cxn>
                <a:cxn ang="0">
                  <a:pos x="2" y="8"/>
                </a:cxn>
                <a:cxn ang="0">
                  <a:pos x="4" y="4"/>
                </a:cxn>
                <a:cxn ang="0">
                  <a:pos x="4" y="2"/>
                </a:cxn>
                <a:cxn ang="0">
                  <a:pos x="6" y="0"/>
                </a:cxn>
                <a:cxn ang="0">
                  <a:pos x="10" y="0"/>
                </a:cxn>
                <a:cxn ang="0">
                  <a:pos x="18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8" y="2"/>
                </a:cxn>
                <a:cxn ang="0">
                  <a:pos x="30" y="6"/>
                </a:cxn>
                <a:cxn ang="0">
                  <a:pos x="30" y="14"/>
                </a:cxn>
                <a:cxn ang="0">
                  <a:pos x="34" y="28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38" y="24"/>
                </a:cxn>
                <a:cxn ang="0">
                  <a:pos x="40" y="20"/>
                </a:cxn>
                <a:cxn ang="0">
                  <a:pos x="40" y="18"/>
                </a:cxn>
                <a:cxn ang="0">
                  <a:pos x="42" y="14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46" y="12"/>
                </a:cxn>
                <a:cxn ang="0">
                  <a:pos x="48" y="14"/>
                </a:cxn>
                <a:cxn ang="0">
                  <a:pos x="48" y="18"/>
                </a:cxn>
                <a:cxn ang="0">
                  <a:pos x="52" y="34"/>
                </a:cxn>
                <a:cxn ang="0">
                  <a:pos x="54" y="46"/>
                </a:cxn>
                <a:cxn ang="0">
                  <a:pos x="54" y="56"/>
                </a:cxn>
              </a:cxnLst>
              <a:rect l="0" t="0" r="r" b="b"/>
              <a:pathLst>
                <a:path w="54" h="56">
                  <a:moveTo>
                    <a:pt x="54" y="56"/>
                  </a:moveTo>
                  <a:lnTo>
                    <a:pt x="48" y="44"/>
                  </a:lnTo>
                  <a:lnTo>
                    <a:pt x="48" y="44"/>
                  </a:lnTo>
                  <a:lnTo>
                    <a:pt x="48" y="42"/>
                  </a:lnTo>
                  <a:lnTo>
                    <a:pt x="44" y="40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38" y="36"/>
                  </a:lnTo>
                  <a:lnTo>
                    <a:pt x="34" y="36"/>
                  </a:lnTo>
                  <a:lnTo>
                    <a:pt x="28" y="36"/>
                  </a:lnTo>
                  <a:lnTo>
                    <a:pt x="24" y="38"/>
                  </a:lnTo>
                  <a:lnTo>
                    <a:pt x="20" y="40"/>
                  </a:lnTo>
                  <a:lnTo>
                    <a:pt x="20" y="42"/>
                  </a:lnTo>
                  <a:lnTo>
                    <a:pt x="18" y="42"/>
                  </a:lnTo>
                  <a:lnTo>
                    <a:pt x="18" y="44"/>
                  </a:lnTo>
                  <a:lnTo>
                    <a:pt x="16" y="44"/>
                  </a:lnTo>
                  <a:lnTo>
                    <a:pt x="12" y="46"/>
                  </a:lnTo>
                  <a:lnTo>
                    <a:pt x="6" y="46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6" y="30"/>
                  </a:lnTo>
                  <a:lnTo>
                    <a:pt x="4" y="26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30" y="6"/>
                  </a:lnTo>
                  <a:lnTo>
                    <a:pt x="30" y="14"/>
                  </a:lnTo>
                  <a:lnTo>
                    <a:pt x="34" y="28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8" y="24"/>
                  </a:lnTo>
                  <a:lnTo>
                    <a:pt x="40" y="20"/>
                  </a:lnTo>
                  <a:lnTo>
                    <a:pt x="40" y="18"/>
                  </a:lnTo>
                  <a:lnTo>
                    <a:pt x="42" y="14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8" y="14"/>
                  </a:lnTo>
                  <a:lnTo>
                    <a:pt x="48" y="18"/>
                  </a:lnTo>
                  <a:lnTo>
                    <a:pt x="52" y="34"/>
                  </a:lnTo>
                  <a:lnTo>
                    <a:pt x="54" y="46"/>
                  </a:lnTo>
                  <a:lnTo>
                    <a:pt x="54" y="56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4" name="Freeform 269"/>
            <p:cNvSpPr>
              <a:spLocks/>
            </p:cNvSpPr>
            <p:nvPr/>
          </p:nvSpPr>
          <p:spPr bwMode="gray">
            <a:xfrm>
              <a:off x="2011" y="2746"/>
              <a:ext cx="100" cy="272"/>
            </a:xfrm>
            <a:custGeom>
              <a:avLst/>
              <a:gdLst/>
              <a:ahLst/>
              <a:cxnLst>
                <a:cxn ang="0">
                  <a:pos x="40" y="170"/>
                </a:cxn>
                <a:cxn ang="0">
                  <a:pos x="26" y="166"/>
                </a:cxn>
                <a:cxn ang="0">
                  <a:pos x="26" y="156"/>
                </a:cxn>
                <a:cxn ang="0">
                  <a:pos x="26" y="142"/>
                </a:cxn>
                <a:cxn ang="0">
                  <a:pos x="24" y="136"/>
                </a:cxn>
                <a:cxn ang="0">
                  <a:pos x="20" y="130"/>
                </a:cxn>
                <a:cxn ang="0">
                  <a:pos x="16" y="120"/>
                </a:cxn>
                <a:cxn ang="0">
                  <a:pos x="10" y="112"/>
                </a:cxn>
                <a:cxn ang="0">
                  <a:pos x="8" y="108"/>
                </a:cxn>
                <a:cxn ang="0">
                  <a:pos x="4" y="102"/>
                </a:cxn>
                <a:cxn ang="0">
                  <a:pos x="2" y="94"/>
                </a:cxn>
                <a:cxn ang="0">
                  <a:pos x="2" y="90"/>
                </a:cxn>
                <a:cxn ang="0">
                  <a:pos x="4" y="82"/>
                </a:cxn>
                <a:cxn ang="0">
                  <a:pos x="2" y="78"/>
                </a:cxn>
                <a:cxn ang="0">
                  <a:pos x="0" y="74"/>
                </a:cxn>
                <a:cxn ang="0">
                  <a:pos x="2" y="70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4"/>
                </a:cxn>
                <a:cxn ang="0">
                  <a:pos x="10" y="70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10" y="58"/>
                </a:cxn>
                <a:cxn ang="0">
                  <a:pos x="16" y="60"/>
                </a:cxn>
                <a:cxn ang="0">
                  <a:pos x="22" y="58"/>
                </a:cxn>
                <a:cxn ang="0">
                  <a:pos x="22" y="56"/>
                </a:cxn>
                <a:cxn ang="0">
                  <a:pos x="26" y="54"/>
                </a:cxn>
                <a:cxn ang="0">
                  <a:pos x="28" y="48"/>
                </a:cxn>
                <a:cxn ang="0">
                  <a:pos x="32" y="40"/>
                </a:cxn>
                <a:cxn ang="0">
                  <a:pos x="36" y="34"/>
                </a:cxn>
                <a:cxn ang="0">
                  <a:pos x="36" y="30"/>
                </a:cxn>
                <a:cxn ang="0">
                  <a:pos x="40" y="26"/>
                </a:cxn>
                <a:cxn ang="0">
                  <a:pos x="66" y="0"/>
                </a:cxn>
                <a:cxn ang="0">
                  <a:pos x="74" y="8"/>
                </a:cxn>
                <a:cxn ang="0">
                  <a:pos x="84" y="34"/>
                </a:cxn>
                <a:cxn ang="0">
                  <a:pos x="82" y="36"/>
                </a:cxn>
                <a:cxn ang="0">
                  <a:pos x="76" y="52"/>
                </a:cxn>
                <a:cxn ang="0">
                  <a:pos x="72" y="72"/>
                </a:cxn>
                <a:cxn ang="0">
                  <a:pos x="76" y="76"/>
                </a:cxn>
                <a:cxn ang="0">
                  <a:pos x="80" y="80"/>
                </a:cxn>
                <a:cxn ang="0">
                  <a:pos x="90" y="78"/>
                </a:cxn>
                <a:cxn ang="0">
                  <a:pos x="96" y="98"/>
                </a:cxn>
                <a:cxn ang="0">
                  <a:pos x="90" y="102"/>
                </a:cxn>
                <a:cxn ang="0">
                  <a:pos x="82" y="112"/>
                </a:cxn>
                <a:cxn ang="0">
                  <a:pos x="84" y="138"/>
                </a:cxn>
                <a:cxn ang="0">
                  <a:pos x="82" y="138"/>
                </a:cxn>
                <a:cxn ang="0">
                  <a:pos x="80" y="142"/>
                </a:cxn>
                <a:cxn ang="0">
                  <a:pos x="80" y="150"/>
                </a:cxn>
                <a:cxn ang="0">
                  <a:pos x="80" y="158"/>
                </a:cxn>
                <a:cxn ang="0">
                  <a:pos x="80" y="168"/>
                </a:cxn>
                <a:cxn ang="0">
                  <a:pos x="84" y="182"/>
                </a:cxn>
                <a:cxn ang="0">
                  <a:pos x="84" y="210"/>
                </a:cxn>
                <a:cxn ang="0">
                  <a:pos x="84" y="224"/>
                </a:cxn>
                <a:cxn ang="0">
                  <a:pos x="82" y="244"/>
                </a:cxn>
                <a:cxn ang="0">
                  <a:pos x="76" y="272"/>
                </a:cxn>
                <a:cxn ang="0">
                  <a:pos x="72" y="262"/>
                </a:cxn>
                <a:cxn ang="0">
                  <a:pos x="74" y="226"/>
                </a:cxn>
                <a:cxn ang="0">
                  <a:pos x="74" y="206"/>
                </a:cxn>
                <a:cxn ang="0">
                  <a:pos x="70" y="168"/>
                </a:cxn>
              </a:cxnLst>
              <a:rect l="0" t="0" r="r" b="b"/>
              <a:pathLst>
                <a:path w="100" h="272">
                  <a:moveTo>
                    <a:pt x="62" y="154"/>
                  </a:moveTo>
                  <a:lnTo>
                    <a:pt x="40" y="170"/>
                  </a:lnTo>
                  <a:lnTo>
                    <a:pt x="26" y="168"/>
                  </a:lnTo>
                  <a:lnTo>
                    <a:pt x="26" y="166"/>
                  </a:lnTo>
                  <a:lnTo>
                    <a:pt x="26" y="162"/>
                  </a:lnTo>
                  <a:lnTo>
                    <a:pt x="26" y="156"/>
                  </a:lnTo>
                  <a:lnTo>
                    <a:pt x="26" y="148"/>
                  </a:lnTo>
                  <a:lnTo>
                    <a:pt x="26" y="142"/>
                  </a:lnTo>
                  <a:lnTo>
                    <a:pt x="24" y="138"/>
                  </a:lnTo>
                  <a:lnTo>
                    <a:pt x="24" y="136"/>
                  </a:lnTo>
                  <a:lnTo>
                    <a:pt x="22" y="134"/>
                  </a:lnTo>
                  <a:lnTo>
                    <a:pt x="20" y="130"/>
                  </a:lnTo>
                  <a:lnTo>
                    <a:pt x="18" y="126"/>
                  </a:lnTo>
                  <a:lnTo>
                    <a:pt x="16" y="120"/>
                  </a:lnTo>
                  <a:lnTo>
                    <a:pt x="12" y="116"/>
                  </a:lnTo>
                  <a:lnTo>
                    <a:pt x="10" y="112"/>
                  </a:lnTo>
                  <a:lnTo>
                    <a:pt x="10" y="108"/>
                  </a:lnTo>
                  <a:lnTo>
                    <a:pt x="8" y="108"/>
                  </a:lnTo>
                  <a:lnTo>
                    <a:pt x="6" y="106"/>
                  </a:lnTo>
                  <a:lnTo>
                    <a:pt x="4" y="102"/>
                  </a:lnTo>
                  <a:lnTo>
                    <a:pt x="4" y="98"/>
                  </a:lnTo>
                  <a:lnTo>
                    <a:pt x="2" y="94"/>
                  </a:lnTo>
                  <a:lnTo>
                    <a:pt x="2" y="92"/>
                  </a:lnTo>
                  <a:lnTo>
                    <a:pt x="2" y="90"/>
                  </a:lnTo>
                  <a:lnTo>
                    <a:pt x="4" y="86"/>
                  </a:lnTo>
                  <a:lnTo>
                    <a:pt x="4" y="82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2" y="76"/>
                  </a:lnTo>
                  <a:lnTo>
                    <a:pt x="0" y="74"/>
                  </a:lnTo>
                  <a:lnTo>
                    <a:pt x="0" y="72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6" y="72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10" y="72"/>
                  </a:lnTo>
                  <a:lnTo>
                    <a:pt x="10" y="70"/>
                  </a:lnTo>
                  <a:lnTo>
                    <a:pt x="8" y="56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8"/>
                  </a:lnTo>
                  <a:lnTo>
                    <a:pt x="14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22" y="58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4" y="54"/>
                  </a:lnTo>
                  <a:lnTo>
                    <a:pt x="26" y="54"/>
                  </a:lnTo>
                  <a:lnTo>
                    <a:pt x="28" y="50"/>
                  </a:lnTo>
                  <a:lnTo>
                    <a:pt x="28" y="48"/>
                  </a:lnTo>
                  <a:lnTo>
                    <a:pt x="30" y="46"/>
                  </a:lnTo>
                  <a:lnTo>
                    <a:pt x="32" y="40"/>
                  </a:lnTo>
                  <a:lnTo>
                    <a:pt x="34" y="36"/>
                  </a:lnTo>
                  <a:lnTo>
                    <a:pt x="36" y="34"/>
                  </a:lnTo>
                  <a:lnTo>
                    <a:pt x="36" y="32"/>
                  </a:lnTo>
                  <a:lnTo>
                    <a:pt x="36" y="30"/>
                  </a:lnTo>
                  <a:lnTo>
                    <a:pt x="38" y="28"/>
                  </a:lnTo>
                  <a:lnTo>
                    <a:pt x="40" y="26"/>
                  </a:lnTo>
                  <a:lnTo>
                    <a:pt x="54" y="24"/>
                  </a:lnTo>
                  <a:lnTo>
                    <a:pt x="66" y="0"/>
                  </a:lnTo>
                  <a:lnTo>
                    <a:pt x="68" y="2"/>
                  </a:lnTo>
                  <a:lnTo>
                    <a:pt x="74" y="8"/>
                  </a:lnTo>
                  <a:lnTo>
                    <a:pt x="80" y="20"/>
                  </a:lnTo>
                  <a:lnTo>
                    <a:pt x="84" y="34"/>
                  </a:lnTo>
                  <a:lnTo>
                    <a:pt x="84" y="34"/>
                  </a:lnTo>
                  <a:lnTo>
                    <a:pt x="82" y="36"/>
                  </a:lnTo>
                  <a:lnTo>
                    <a:pt x="78" y="40"/>
                  </a:lnTo>
                  <a:lnTo>
                    <a:pt x="76" y="52"/>
                  </a:lnTo>
                  <a:lnTo>
                    <a:pt x="72" y="70"/>
                  </a:lnTo>
                  <a:lnTo>
                    <a:pt x="72" y="72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8" y="78"/>
                  </a:lnTo>
                  <a:lnTo>
                    <a:pt x="80" y="80"/>
                  </a:lnTo>
                  <a:lnTo>
                    <a:pt x="84" y="80"/>
                  </a:lnTo>
                  <a:lnTo>
                    <a:pt x="90" y="78"/>
                  </a:lnTo>
                  <a:lnTo>
                    <a:pt x="100" y="84"/>
                  </a:lnTo>
                  <a:lnTo>
                    <a:pt x="96" y="98"/>
                  </a:lnTo>
                  <a:lnTo>
                    <a:pt x="94" y="100"/>
                  </a:lnTo>
                  <a:lnTo>
                    <a:pt x="90" y="102"/>
                  </a:lnTo>
                  <a:lnTo>
                    <a:pt x="86" y="104"/>
                  </a:lnTo>
                  <a:lnTo>
                    <a:pt x="82" y="112"/>
                  </a:lnTo>
                  <a:lnTo>
                    <a:pt x="80" y="122"/>
                  </a:lnTo>
                  <a:lnTo>
                    <a:pt x="84" y="138"/>
                  </a:lnTo>
                  <a:lnTo>
                    <a:pt x="82" y="138"/>
                  </a:lnTo>
                  <a:lnTo>
                    <a:pt x="82" y="138"/>
                  </a:lnTo>
                  <a:lnTo>
                    <a:pt x="80" y="140"/>
                  </a:lnTo>
                  <a:lnTo>
                    <a:pt x="80" y="142"/>
                  </a:lnTo>
                  <a:lnTo>
                    <a:pt x="78" y="146"/>
                  </a:lnTo>
                  <a:lnTo>
                    <a:pt x="80" y="150"/>
                  </a:lnTo>
                  <a:lnTo>
                    <a:pt x="80" y="156"/>
                  </a:lnTo>
                  <a:lnTo>
                    <a:pt x="80" y="158"/>
                  </a:lnTo>
                  <a:lnTo>
                    <a:pt x="80" y="162"/>
                  </a:lnTo>
                  <a:lnTo>
                    <a:pt x="80" y="168"/>
                  </a:lnTo>
                  <a:lnTo>
                    <a:pt x="82" y="174"/>
                  </a:lnTo>
                  <a:lnTo>
                    <a:pt x="84" y="182"/>
                  </a:lnTo>
                  <a:lnTo>
                    <a:pt x="88" y="188"/>
                  </a:lnTo>
                  <a:lnTo>
                    <a:pt x="84" y="210"/>
                  </a:lnTo>
                  <a:lnTo>
                    <a:pt x="84" y="218"/>
                  </a:lnTo>
                  <a:lnTo>
                    <a:pt x="84" y="224"/>
                  </a:lnTo>
                  <a:lnTo>
                    <a:pt x="84" y="230"/>
                  </a:lnTo>
                  <a:lnTo>
                    <a:pt x="82" y="244"/>
                  </a:lnTo>
                  <a:lnTo>
                    <a:pt x="80" y="260"/>
                  </a:lnTo>
                  <a:lnTo>
                    <a:pt x="76" y="272"/>
                  </a:lnTo>
                  <a:lnTo>
                    <a:pt x="74" y="270"/>
                  </a:lnTo>
                  <a:lnTo>
                    <a:pt x="72" y="262"/>
                  </a:lnTo>
                  <a:lnTo>
                    <a:pt x="72" y="248"/>
                  </a:lnTo>
                  <a:lnTo>
                    <a:pt x="74" y="226"/>
                  </a:lnTo>
                  <a:lnTo>
                    <a:pt x="74" y="220"/>
                  </a:lnTo>
                  <a:lnTo>
                    <a:pt x="74" y="206"/>
                  </a:lnTo>
                  <a:lnTo>
                    <a:pt x="74" y="188"/>
                  </a:lnTo>
                  <a:lnTo>
                    <a:pt x="70" y="168"/>
                  </a:lnTo>
                  <a:lnTo>
                    <a:pt x="62" y="154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5" name="Freeform 270"/>
            <p:cNvSpPr>
              <a:spLocks/>
            </p:cNvSpPr>
            <p:nvPr/>
          </p:nvSpPr>
          <p:spPr bwMode="gray">
            <a:xfrm>
              <a:off x="2137" y="2808"/>
              <a:ext cx="90" cy="168"/>
            </a:xfrm>
            <a:custGeom>
              <a:avLst/>
              <a:gdLst/>
              <a:ahLst/>
              <a:cxnLst>
                <a:cxn ang="0">
                  <a:pos x="58" y="124"/>
                </a:cxn>
                <a:cxn ang="0">
                  <a:pos x="62" y="128"/>
                </a:cxn>
                <a:cxn ang="0">
                  <a:pos x="64" y="132"/>
                </a:cxn>
                <a:cxn ang="0">
                  <a:pos x="50" y="154"/>
                </a:cxn>
                <a:cxn ang="0">
                  <a:pos x="42" y="158"/>
                </a:cxn>
                <a:cxn ang="0">
                  <a:pos x="46" y="166"/>
                </a:cxn>
                <a:cxn ang="0">
                  <a:pos x="64" y="164"/>
                </a:cxn>
                <a:cxn ang="0">
                  <a:pos x="78" y="150"/>
                </a:cxn>
                <a:cxn ang="0">
                  <a:pos x="88" y="134"/>
                </a:cxn>
                <a:cxn ang="0">
                  <a:pos x="90" y="126"/>
                </a:cxn>
                <a:cxn ang="0">
                  <a:pos x="84" y="102"/>
                </a:cxn>
                <a:cxn ang="0">
                  <a:pos x="84" y="98"/>
                </a:cxn>
                <a:cxn ang="0">
                  <a:pos x="82" y="90"/>
                </a:cxn>
                <a:cxn ang="0">
                  <a:pos x="76" y="82"/>
                </a:cxn>
                <a:cxn ang="0">
                  <a:pos x="60" y="74"/>
                </a:cxn>
                <a:cxn ang="0">
                  <a:pos x="46" y="46"/>
                </a:cxn>
                <a:cxn ang="0">
                  <a:pos x="48" y="42"/>
                </a:cxn>
                <a:cxn ang="0">
                  <a:pos x="52" y="36"/>
                </a:cxn>
                <a:cxn ang="0">
                  <a:pos x="60" y="32"/>
                </a:cxn>
                <a:cxn ang="0">
                  <a:pos x="64" y="30"/>
                </a:cxn>
                <a:cxn ang="0">
                  <a:pos x="72" y="26"/>
                </a:cxn>
                <a:cxn ang="0">
                  <a:pos x="70" y="22"/>
                </a:cxn>
                <a:cxn ang="0">
                  <a:pos x="68" y="16"/>
                </a:cxn>
                <a:cxn ang="0">
                  <a:pos x="64" y="12"/>
                </a:cxn>
                <a:cxn ang="0">
                  <a:pos x="60" y="6"/>
                </a:cxn>
                <a:cxn ang="0">
                  <a:pos x="50" y="2"/>
                </a:cxn>
                <a:cxn ang="0">
                  <a:pos x="48" y="4"/>
                </a:cxn>
                <a:cxn ang="0">
                  <a:pos x="40" y="4"/>
                </a:cxn>
                <a:cxn ang="0">
                  <a:pos x="28" y="2"/>
                </a:cxn>
                <a:cxn ang="0">
                  <a:pos x="20" y="0"/>
                </a:cxn>
                <a:cxn ang="0">
                  <a:pos x="14" y="2"/>
                </a:cxn>
                <a:cxn ang="0">
                  <a:pos x="8" y="2"/>
                </a:cxn>
                <a:cxn ang="0">
                  <a:pos x="2" y="4"/>
                </a:cxn>
                <a:cxn ang="0">
                  <a:pos x="0" y="10"/>
                </a:cxn>
                <a:cxn ang="0">
                  <a:pos x="4" y="10"/>
                </a:cxn>
                <a:cxn ang="0">
                  <a:pos x="8" y="14"/>
                </a:cxn>
                <a:cxn ang="0">
                  <a:pos x="20" y="30"/>
                </a:cxn>
                <a:cxn ang="0">
                  <a:pos x="24" y="36"/>
                </a:cxn>
                <a:cxn ang="0">
                  <a:pos x="22" y="44"/>
                </a:cxn>
                <a:cxn ang="0">
                  <a:pos x="20" y="48"/>
                </a:cxn>
                <a:cxn ang="0">
                  <a:pos x="18" y="50"/>
                </a:cxn>
                <a:cxn ang="0">
                  <a:pos x="18" y="58"/>
                </a:cxn>
                <a:cxn ang="0">
                  <a:pos x="24" y="64"/>
                </a:cxn>
                <a:cxn ang="0">
                  <a:pos x="30" y="68"/>
                </a:cxn>
                <a:cxn ang="0">
                  <a:pos x="32" y="70"/>
                </a:cxn>
                <a:cxn ang="0">
                  <a:pos x="38" y="76"/>
                </a:cxn>
                <a:cxn ang="0">
                  <a:pos x="46" y="84"/>
                </a:cxn>
                <a:cxn ang="0">
                  <a:pos x="52" y="94"/>
                </a:cxn>
                <a:cxn ang="0">
                  <a:pos x="56" y="106"/>
                </a:cxn>
                <a:cxn ang="0">
                  <a:pos x="56" y="116"/>
                </a:cxn>
                <a:cxn ang="0">
                  <a:pos x="56" y="124"/>
                </a:cxn>
              </a:cxnLst>
              <a:rect l="0" t="0" r="r" b="b"/>
              <a:pathLst>
                <a:path w="90" h="168">
                  <a:moveTo>
                    <a:pt x="56" y="124"/>
                  </a:moveTo>
                  <a:lnTo>
                    <a:pt x="58" y="124"/>
                  </a:lnTo>
                  <a:lnTo>
                    <a:pt x="60" y="126"/>
                  </a:lnTo>
                  <a:lnTo>
                    <a:pt x="62" y="128"/>
                  </a:lnTo>
                  <a:lnTo>
                    <a:pt x="64" y="132"/>
                  </a:lnTo>
                  <a:lnTo>
                    <a:pt x="64" y="132"/>
                  </a:lnTo>
                  <a:lnTo>
                    <a:pt x="60" y="150"/>
                  </a:lnTo>
                  <a:lnTo>
                    <a:pt x="50" y="154"/>
                  </a:lnTo>
                  <a:lnTo>
                    <a:pt x="46" y="158"/>
                  </a:lnTo>
                  <a:lnTo>
                    <a:pt x="42" y="158"/>
                  </a:lnTo>
                  <a:lnTo>
                    <a:pt x="38" y="168"/>
                  </a:lnTo>
                  <a:lnTo>
                    <a:pt x="46" y="166"/>
                  </a:lnTo>
                  <a:lnTo>
                    <a:pt x="62" y="168"/>
                  </a:lnTo>
                  <a:lnTo>
                    <a:pt x="64" y="164"/>
                  </a:lnTo>
                  <a:lnTo>
                    <a:pt x="70" y="158"/>
                  </a:lnTo>
                  <a:lnTo>
                    <a:pt x="78" y="150"/>
                  </a:lnTo>
                  <a:lnTo>
                    <a:pt x="86" y="140"/>
                  </a:lnTo>
                  <a:lnTo>
                    <a:pt x="88" y="134"/>
                  </a:lnTo>
                  <a:lnTo>
                    <a:pt x="90" y="130"/>
                  </a:lnTo>
                  <a:lnTo>
                    <a:pt x="90" y="126"/>
                  </a:lnTo>
                  <a:lnTo>
                    <a:pt x="88" y="124"/>
                  </a:lnTo>
                  <a:lnTo>
                    <a:pt x="84" y="102"/>
                  </a:lnTo>
                  <a:lnTo>
                    <a:pt x="84" y="100"/>
                  </a:lnTo>
                  <a:lnTo>
                    <a:pt x="84" y="98"/>
                  </a:lnTo>
                  <a:lnTo>
                    <a:pt x="84" y="94"/>
                  </a:lnTo>
                  <a:lnTo>
                    <a:pt x="82" y="90"/>
                  </a:lnTo>
                  <a:lnTo>
                    <a:pt x="80" y="86"/>
                  </a:lnTo>
                  <a:lnTo>
                    <a:pt x="76" y="82"/>
                  </a:lnTo>
                  <a:lnTo>
                    <a:pt x="70" y="78"/>
                  </a:lnTo>
                  <a:lnTo>
                    <a:pt x="60" y="74"/>
                  </a:lnTo>
                  <a:lnTo>
                    <a:pt x="46" y="54"/>
                  </a:lnTo>
                  <a:lnTo>
                    <a:pt x="46" y="46"/>
                  </a:lnTo>
                  <a:lnTo>
                    <a:pt x="48" y="44"/>
                  </a:lnTo>
                  <a:lnTo>
                    <a:pt x="48" y="42"/>
                  </a:lnTo>
                  <a:lnTo>
                    <a:pt x="50" y="40"/>
                  </a:lnTo>
                  <a:lnTo>
                    <a:pt x="52" y="36"/>
                  </a:lnTo>
                  <a:lnTo>
                    <a:pt x="56" y="34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4" y="30"/>
                  </a:lnTo>
                  <a:lnTo>
                    <a:pt x="68" y="28"/>
                  </a:lnTo>
                  <a:lnTo>
                    <a:pt x="72" y="26"/>
                  </a:lnTo>
                  <a:lnTo>
                    <a:pt x="70" y="24"/>
                  </a:lnTo>
                  <a:lnTo>
                    <a:pt x="70" y="22"/>
                  </a:lnTo>
                  <a:lnTo>
                    <a:pt x="68" y="18"/>
                  </a:lnTo>
                  <a:lnTo>
                    <a:pt x="68" y="16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2" y="10"/>
                  </a:lnTo>
                  <a:lnTo>
                    <a:pt x="60" y="6"/>
                  </a:lnTo>
                  <a:lnTo>
                    <a:pt x="56" y="4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48" y="4"/>
                  </a:lnTo>
                  <a:lnTo>
                    <a:pt x="46" y="4"/>
                  </a:lnTo>
                  <a:lnTo>
                    <a:pt x="40" y="4"/>
                  </a:lnTo>
                  <a:lnTo>
                    <a:pt x="34" y="4"/>
                  </a:lnTo>
                  <a:lnTo>
                    <a:pt x="28" y="2"/>
                  </a:lnTo>
                  <a:lnTo>
                    <a:pt x="22" y="2"/>
                  </a:lnTo>
                  <a:lnTo>
                    <a:pt x="20" y="0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4"/>
                  </a:lnTo>
                  <a:lnTo>
                    <a:pt x="10" y="26"/>
                  </a:lnTo>
                  <a:lnTo>
                    <a:pt x="20" y="30"/>
                  </a:lnTo>
                  <a:lnTo>
                    <a:pt x="22" y="34"/>
                  </a:lnTo>
                  <a:lnTo>
                    <a:pt x="24" y="36"/>
                  </a:lnTo>
                  <a:lnTo>
                    <a:pt x="24" y="40"/>
                  </a:lnTo>
                  <a:lnTo>
                    <a:pt x="22" y="44"/>
                  </a:lnTo>
                  <a:lnTo>
                    <a:pt x="22" y="46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18" y="50"/>
                  </a:lnTo>
                  <a:lnTo>
                    <a:pt x="16" y="54"/>
                  </a:lnTo>
                  <a:lnTo>
                    <a:pt x="18" y="58"/>
                  </a:lnTo>
                  <a:lnTo>
                    <a:pt x="22" y="60"/>
                  </a:lnTo>
                  <a:lnTo>
                    <a:pt x="24" y="64"/>
                  </a:lnTo>
                  <a:lnTo>
                    <a:pt x="28" y="66"/>
                  </a:lnTo>
                  <a:lnTo>
                    <a:pt x="30" y="68"/>
                  </a:lnTo>
                  <a:lnTo>
                    <a:pt x="30" y="68"/>
                  </a:lnTo>
                  <a:lnTo>
                    <a:pt x="32" y="70"/>
                  </a:lnTo>
                  <a:lnTo>
                    <a:pt x="34" y="72"/>
                  </a:lnTo>
                  <a:lnTo>
                    <a:pt x="38" y="76"/>
                  </a:lnTo>
                  <a:lnTo>
                    <a:pt x="42" y="80"/>
                  </a:lnTo>
                  <a:lnTo>
                    <a:pt x="46" y="84"/>
                  </a:lnTo>
                  <a:lnTo>
                    <a:pt x="50" y="88"/>
                  </a:lnTo>
                  <a:lnTo>
                    <a:pt x="52" y="94"/>
                  </a:lnTo>
                  <a:lnTo>
                    <a:pt x="54" y="100"/>
                  </a:lnTo>
                  <a:lnTo>
                    <a:pt x="56" y="106"/>
                  </a:lnTo>
                  <a:lnTo>
                    <a:pt x="56" y="112"/>
                  </a:lnTo>
                  <a:lnTo>
                    <a:pt x="56" y="116"/>
                  </a:lnTo>
                  <a:lnTo>
                    <a:pt x="56" y="118"/>
                  </a:lnTo>
                  <a:lnTo>
                    <a:pt x="56" y="124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6" name="Freeform 271"/>
            <p:cNvSpPr>
              <a:spLocks/>
            </p:cNvSpPr>
            <p:nvPr/>
          </p:nvSpPr>
          <p:spPr bwMode="gray">
            <a:xfrm>
              <a:off x="2087" y="2844"/>
              <a:ext cx="82" cy="208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0" y="6"/>
                </a:cxn>
                <a:cxn ang="0">
                  <a:pos x="4" y="24"/>
                </a:cxn>
                <a:cxn ang="0">
                  <a:pos x="6" y="40"/>
                </a:cxn>
                <a:cxn ang="0">
                  <a:pos x="4" y="42"/>
                </a:cxn>
                <a:cxn ang="0">
                  <a:pos x="2" y="48"/>
                </a:cxn>
                <a:cxn ang="0">
                  <a:pos x="4" y="58"/>
                </a:cxn>
                <a:cxn ang="0">
                  <a:pos x="4" y="64"/>
                </a:cxn>
                <a:cxn ang="0">
                  <a:pos x="6" y="76"/>
                </a:cxn>
                <a:cxn ang="0">
                  <a:pos x="12" y="90"/>
                </a:cxn>
                <a:cxn ang="0">
                  <a:pos x="8" y="120"/>
                </a:cxn>
                <a:cxn ang="0">
                  <a:pos x="8" y="132"/>
                </a:cxn>
                <a:cxn ang="0">
                  <a:pos x="4" y="162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2" y="178"/>
                </a:cxn>
                <a:cxn ang="0">
                  <a:pos x="8" y="186"/>
                </a:cxn>
                <a:cxn ang="0">
                  <a:pos x="24" y="200"/>
                </a:cxn>
                <a:cxn ang="0">
                  <a:pos x="50" y="208"/>
                </a:cxn>
                <a:cxn ang="0">
                  <a:pos x="46" y="192"/>
                </a:cxn>
                <a:cxn ang="0">
                  <a:pos x="20" y="166"/>
                </a:cxn>
                <a:cxn ang="0">
                  <a:pos x="14" y="148"/>
                </a:cxn>
                <a:cxn ang="0">
                  <a:pos x="18" y="128"/>
                </a:cxn>
                <a:cxn ang="0">
                  <a:pos x="22" y="108"/>
                </a:cxn>
                <a:cxn ang="0">
                  <a:pos x="24" y="90"/>
                </a:cxn>
                <a:cxn ang="0">
                  <a:pos x="26" y="86"/>
                </a:cxn>
                <a:cxn ang="0">
                  <a:pos x="28" y="82"/>
                </a:cxn>
                <a:cxn ang="0">
                  <a:pos x="32" y="84"/>
                </a:cxn>
                <a:cxn ang="0">
                  <a:pos x="34" y="90"/>
                </a:cxn>
                <a:cxn ang="0">
                  <a:pos x="42" y="110"/>
                </a:cxn>
                <a:cxn ang="0">
                  <a:pos x="48" y="112"/>
                </a:cxn>
                <a:cxn ang="0">
                  <a:pos x="48" y="92"/>
                </a:cxn>
                <a:cxn ang="0">
                  <a:pos x="56" y="82"/>
                </a:cxn>
                <a:cxn ang="0">
                  <a:pos x="64" y="80"/>
                </a:cxn>
                <a:cxn ang="0">
                  <a:pos x="74" y="82"/>
                </a:cxn>
                <a:cxn ang="0">
                  <a:pos x="82" y="82"/>
                </a:cxn>
                <a:cxn ang="0">
                  <a:pos x="82" y="74"/>
                </a:cxn>
                <a:cxn ang="0">
                  <a:pos x="80" y="62"/>
                </a:cxn>
                <a:cxn ang="0">
                  <a:pos x="80" y="58"/>
                </a:cxn>
                <a:cxn ang="0">
                  <a:pos x="74" y="46"/>
                </a:cxn>
                <a:cxn ang="0">
                  <a:pos x="64" y="34"/>
                </a:cxn>
                <a:cxn ang="0">
                  <a:pos x="60" y="32"/>
                </a:cxn>
                <a:cxn ang="0">
                  <a:pos x="54" y="30"/>
                </a:cxn>
                <a:cxn ang="0">
                  <a:pos x="50" y="32"/>
                </a:cxn>
                <a:cxn ang="0">
                  <a:pos x="44" y="36"/>
                </a:cxn>
                <a:cxn ang="0">
                  <a:pos x="38" y="36"/>
                </a:cxn>
                <a:cxn ang="0">
                  <a:pos x="38" y="34"/>
                </a:cxn>
                <a:cxn ang="0">
                  <a:pos x="40" y="28"/>
                </a:cxn>
                <a:cxn ang="0">
                  <a:pos x="42" y="18"/>
                </a:cxn>
                <a:cxn ang="0">
                  <a:pos x="40" y="10"/>
                </a:cxn>
                <a:cxn ang="0">
                  <a:pos x="30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20" y="0"/>
                </a:cxn>
              </a:cxnLst>
              <a:rect l="0" t="0" r="r" b="b"/>
              <a:pathLst>
                <a:path w="82" h="208">
                  <a:moveTo>
                    <a:pt x="20" y="0"/>
                  </a:moveTo>
                  <a:lnTo>
                    <a:pt x="18" y="2"/>
                  </a:lnTo>
                  <a:lnTo>
                    <a:pt x="14" y="4"/>
                  </a:lnTo>
                  <a:lnTo>
                    <a:pt x="10" y="6"/>
                  </a:lnTo>
                  <a:lnTo>
                    <a:pt x="6" y="14"/>
                  </a:lnTo>
                  <a:lnTo>
                    <a:pt x="4" y="24"/>
                  </a:lnTo>
                  <a:lnTo>
                    <a:pt x="8" y="40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2" y="48"/>
                  </a:lnTo>
                  <a:lnTo>
                    <a:pt x="4" y="52"/>
                  </a:lnTo>
                  <a:lnTo>
                    <a:pt x="4" y="58"/>
                  </a:lnTo>
                  <a:lnTo>
                    <a:pt x="4" y="60"/>
                  </a:lnTo>
                  <a:lnTo>
                    <a:pt x="4" y="64"/>
                  </a:lnTo>
                  <a:lnTo>
                    <a:pt x="4" y="70"/>
                  </a:lnTo>
                  <a:lnTo>
                    <a:pt x="6" y="76"/>
                  </a:lnTo>
                  <a:lnTo>
                    <a:pt x="8" y="84"/>
                  </a:lnTo>
                  <a:lnTo>
                    <a:pt x="12" y="90"/>
                  </a:lnTo>
                  <a:lnTo>
                    <a:pt x="8" y="112"/>
                  </a:lnTo>
                  <a:lnTo>
                    <a:pt x="8" y="120"/>
                  </a:lnTo>
                  <a:lnTo>
                    <a:pt x="8" y="126"/>
                  </a:lnTo>
                  <a:lnTo>
                    <a:pt x="8" y="132"/>
                  </a:lnTo>
                  <a:lnTo>
                    <a:pt x="6" y="146"/>
                  </a:lnTo>
                  <a:lnTo>
                    <a:pt x="4" y="162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2" y="178"/>
                  </a:lnTo>
                  <a:lnTo>
                    <a:pt x="4" y="182"/>
                  </a:lnTo>
                  <a:lnTo>
                    <a:pt x="8" y="186"/>
                  </a:lnTo>
                  <a:lnTo>
                    <a:pt x="12" y="192"/>
                  </a:lnTo>
                  <a:lnTo>
                    <a:pt x="24" y="200"/>
                  </a:lnTo>
                  <a:lnTo>
                    <a:pt x="42" y="198"/>
                  </a:lnTo>
                  <a:lnTo>
                    <a:pt x="50" y="208"/>
                  </a:lnTo>
                  <a:lnTo>
                    <a:pt x="58" y="206"/>
                  </a:lnTo>
                  <a:lnTo>
                    <a:pt x="46" y="192"/>
                  </a:lnTo>
                  <a:lnTo>
                    <a:pt x="22" y="168"/>
                  </a:lnTo>
                  <a:lnTo>
                    <a:pt x="20" y="166"/>
                  </a:lnTo>
                  <a:lnTo>
                    <a:pt x="16" y="158"/>
                  </a:lnTo>
                  <a:lnTo>
                    <a:pt x="14" y="148"/>
                  </a:lnTo>
                  <a:lnTo>
                    <a:pt x="16" y="132"/>
                  </a:lnTo>
                  <a:lnTo>
                    <a:pt x="18" y="128"/>
                  </a:lnTo>
                  <a:lnTo>
                    <a:pt x="20" y="120"/>
                  </a:lnTo>
                  <a:lnTo>
                    <a:pt x="22" y="108"/>
                  </a:lnTo>
                  <a:lnTo>
                    <a:pt x="24" y="98"/>
                  </a:lnTo>
                  <a:lnTo>
                    <a:pt x="24" y="90"/>
                  </a:lnTo>
                  <a:lnTo>
                    <a:pt x="26" y="88"/>
                  </a:lnTo>
                  <a:lnTo>
                    <a:pt x="26" y="86"/>
                  </a:lnTo>
                  <a:lnTo>
                    <a:pt x="26" y="84"/>
                  </a:lnTo>
                  <a:lnTo>
                    <a:pt x="28" y="82"/>
                  </a:lnTo>
                  <a:lnTo>
                    <a:pt x="32" y="82"/>
                  </a:lnTo>
                  <a:lnTo>
                    <a:pt x="32" y="84"/>
                  </a:lnTo>
                  <a:lnTo>
                    <a:pt x="32" y="86"/>
                  </a:lnTo>
                  <a:lnTo>
                    <a:pt x="34" y="90"/>
                  </a:lnTo>
                  <a:lnTo>
                    <a:pt x="34" y="94"/>
                  </a:lnTo>
                  <a:lnTo>
                    <a:pt x="42" y="110"/>
                  </a:lnTo>
                  <a:lnTo>
                    <a:pt x="48" y="116"/>
                  </a:lnTo>
                  <a:lnTo>
                    <a:pt x="48" y="112"/>
                  </a:lnTo>
                  <a:lnTo>
                    <a:pt x="46" y="102"/>
                  </a:lnTo>
                  <a:lnTo>
                    <a:pt x="48" y="92"/>
                  </a:lnTo>
                  <a:lnTo>
                    <a:pt x="56" y="84"/>
                  </a:lnTo>
                  <a:lnTo>
                    <a:pt x="56" y="82"/>
                  </a:lnTo>
                  <a:lnTo>
                    <a:pt x="60" y="82"/>
                  </a:lnTo>
                  <a:lnTo>
                    <a:pt x="64" y="80"/>
                  </a:lnTo>
                  <a:lnTo>
                    <a:pt x="68" y="80"/>
                  </a:lnTo>
                  <a:lnTo>
                    <a:pt x="74" y="82"/>
                  </a:lnTo>
                  <a:lnTo>
                    <a:pt x="80" y="84"/>
                  </a:lnTo>
                  <a:lnTo>
                    <a:pt x="82" y="82"/>
                  </a:lnTo>
                  <a:lnTo>
                    <a:pt x="82" y="78"/>
                  </a:lnTo>
                  <a:lnTo>
                    <a:pt x="82" y="74"/>
                  </a:lnTo>
                  <a:lnTo>
                    <a:pt x="82" y="68"/>
                  </a:lnTo>
                  <a:lnTo>
                    <a:pt x="80" y="62"/>
                  </a:lnTo>
                  <a:lnTo>
                    <a:pt x="80" y="60"/>
                  </a:lnTo>
                  <a:lnTo>
                    <a:pt x="80" y="58"/>
                  </a:lnTo>
                  <a:lnTo>
                    <a:pt x="78" y="52"/>
                  </a:lnTo>
                  <a:lnTo>
                    <a:pt x="74" y="46"/>
                  </a:lnTo>
                  <a:lnTo>
                    <a:pt x="70" y="40"/>
                  </a:lnTo>
                  <a:lnTo>
                    <a:pt x="64" y="34"/>
                  </a:lnTo>
                  <a:lnTo>
                    <a:pt x="62" y="32"/>
                  </a:lnTo>
                  <a:lnTo>
                    <a:pt x="60" y="32"/>
                  </a:lnTo>
                  <a:lnTo>
                    <a:pt x="58" y="30"/>
                  </a:lnTo>
                  <a:lnTo>
                    <a:pt x="54" y="30"/>
                  </a:lnTo>
                  <a:lnTo>
                    <a:pt x="52" y="30"/>
                  </a:lnTo>
                  <a:lnTo>
                    <a:pt x="50" y="32"/>
                  </a:lnTo>
                  <a:lnTo>
                    <a:pt x="46" y="34"/>
                  </a:lnTo>
                  <a:lnTo>
                    <a:pt x="44" y="36"/>
                  </a:lnTo>
                  <a:lnTo>
                    <a:pt x="40" y="36"/>
                  </a:lnTo>
                  <a:lnTo>
                    <a:pt x="38" y="36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40" y="32"/>
                  </a:lnTo>
                  <a:lnTo>
                    <a:pt x="40" y="28"/>
                  </a:lnTo>
                  <a:lnTo>
                    <a:pt x="42" y="22"/>
                  </a:lnTo>
                  <a:lnTo>
                    <a:pt x="42" y="18"/>
                  </a:lnTo>
                  <a:lnTo>
                    <a:pt x="42" y="14"/>
                  </a:lnTo>
                  <a:lnTo>
                    <a:pt x="40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6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7" name="Freeform 272"/>
            <p:cNvSpPr>
              <a:spLocks/>
            </p:cNvSpPr>
            <p:nvPr/>
          </p:nvSpPr>
          <p:spPr bwMode="gray">
            <a:xfrm>
              <a:off x="1957" y="2734"/>
              <a:ext cx="70" cy="38"/>
            </a:xfrm>
            <a:custGeom>
              <a:avLst/>
              <a:gdLst/>
              <a:ahLst/>
              <a:cxnLst>
                <a:cxn ang="0">
                  <a:pos x="58" y="38"/>
                </a:cxn>
                <a:cxn ang="0">
                  <a:pos x="34" y="36"/>
                </a:cxn>
                <a:cxn ang="0">
                  <a:pos x="34" y="36"/>
                </a:cxn>
                <a:cxn ang="0">
                  <a:pos x="30" y="36"/>
                </a:cxn>
                <a:cxn ang="0">
                  <a:pos x="26" y="36"/>
                </a:cxn>
                <a:cxn ang="0">
                  <a:pos x="18" y="36"/>
                </a:cxn>
                <a:cxn ang="0">
                  <a:pos x="10" y="38"/>
                </a:cxn>
                <a:cxn ang="0">
                  <a:pos x="8" y="38"/>
                </a:cxn>
                <a:cxn ang="0">
                  <a:pos x="8" y="38"/>
                </a:cxn>
                <a:cxn ang="0">
                  <a:pos x="4" y="38"/>
                </a:cxn>
                <a:cxn ang="0">
                  <a:pos x="2" y="38"/>
                </a:cxn>
                <a:cxn ang="0">
                  <a:pos x="0" y="36"/>
                </a:cxn>
                <a:cxn ang="0">
                  <a:pos x="0" y="34"/>
                </a:cxn>
                <a:cxn ang="0">
                  <a:pos x="0" y="32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8" y="14"/>
                </a:cxn>
                <a:cxn ang="0">
                  <a:pos x="10" y="10"/>
                </a:cxn>
                <a:cxn ang="0">
                  <a:pos x="16" y="6"/>
                </a:cxn>
                <a:cxn ang="0">
                  <a:pos x="20" y="4"/>
                </a:cxn>
                <a:cxn ang="0">
                  <a:pos x="26" y="2"/>
                </a:cxn>
                <a:cxn ang="0">
                  <a:pos x="32" y="0"/>
                </a:cxn>
                <a:cxn ang="0">
                  <a:pos x="50" y="2"/>
                </a:cxn>
                <a:cxn ang="0">
                  <a:pos x="64" y="4"/>
                </a:cxn>
                <a:cxn ang="0">
                  <a:pos x="70" y="12"/>
                </a:cxn>
                <a:cxn ang="0">
                  <a:pos x="58" y="38"/>
                </a:cxn>
              </a:cxnLst>
              <a:rect l="0" t="0" r="r" b="b"/>
              <a:pathLst>
                <a:path w="70" h="38">
                  <a:moveTo>
                    <a:pt x="58" y="38"/>
                  </a:moveTo>
                  <a:lnTo>
                    <a:pt x="34" y="36"/>
                  </a:lnTo>
                  <a:lnTo>
                    <a:pt x="34" y="36"/>
                  </a:lnTo>
                  <a:lnTo>
                    <a:pt x="30" y="36"/>
                  </a:lnTo>
                  <a:lnTo>
                    <a:pt x="26" y="36"/>
                  </a:lnTo>
                  <a:lnTo>
                    <a:pt x="18" y="36"/>
                  </a:lnTo>
                  <a:lnTo>
                    <a:pt x="10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4" y="38"/>
                  </a:lnTo>
                  <a:lnTo>
                    <a:pt x="2" y="38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4"/>
                  </a:lnTo>
                  <a:lnTo>
                    <a:pt x="10" y="10"/>
                  </a:lnTo>
                  <a:lnTo>
                    <a:pt x="16" y="6"/>
                  </a:lnTo>
                  <a:lnTo>
                    <a:pt x="20" y="4"/>
                  </a:lnTo>
                  <a:lnTo>
                    <a:pt x="26" y="2"/>
                  </a:lnTo>
                  <a:lnTo>
                    <a:pt x="32" y="0"/>
                  </a:lnTo>
                  <a:lnTo>
                    <a:pt x="50" y="2"/>
                  </a:lnTo>
                  <a:lnTo>
                    <a:pt x="64" y="4"/>
                  </a:lnTo>
                  <a:lnTo>
                    <a:pt x="70" y="12"/>
                  </a:lnTo>
                  <a:lnTo>
                    <a:pt x="58" y="38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8" name="Freeform 273"/>
            <p:cNvSpPr>
              <a:spLocks/>
            </p:cNvSpPr>
            <p:nvPr/>
          </p:nvSpPr>
          <p:spPr bwMode="gray">
            <a:xfrm>
              <a:off x="1855" y="2712"/>
              <a:ext cx="98" cy="52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8" y="22"/>
                </a:cxn>
                <a:cxn ang="0">
                  <a:pos x="10" y="22"/>
                </a:cxn>
                <a:cxn ang="0">
                  <a:pos x="10" y="24"/>
                </a:cxn>
                <a:cxn ang="0">
                  <a:pos x="14" y="28"/>
                </a:cxn>
                <a:cxn ang="0">
                  <a:pos x="18" y="32"/>
                </a:cxn>
                <a:cxn ang="0">
                  <a:pos x="26" y="36"/>
                </a:cxn>
                <a:cxn ang="0">
                  <a:pos x="42" y="42"/>
                </a:cxn>
                <a:cxn ang="0">
                  <a:pos x="64" y="48"/>
                </a:cxn>
                <a:cxn ang="0">
                  <a:pos x="96" y="52"/>
                </a:cxn>
                <a:cxn ang="0">
                  <a:pos x="98" y="34"/>
                </a:cxn>
                <a:cxn ang="0">
                  <a:pos x="82" y="32"/>
                </a:cxn>
                <a:cxn ang="0">
                  <a:pos x="36" y="22"/>
                </a:cxn>
                <a:cxn ang="0">
                  <a:pos x="24" y="12"/>
                </a:cxn>
                <a:cxn ang="0">
                  <a:pos x="8" y="0"/>
                </a:cxn>
              </a:cxnLst>
              <a:rect l="0" t="0" r="r" b="b"/>
              <a:pathLst>
                <a:path w="98" h="52">
                  <a:moveTo>
                    <a:pt x="8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2"/>
                  </a:lnTo>
                  <a:lnTo>
                    <a:pt x="10" y="22"/>
                  </a:lnTo>
                  <a:lnTo>
                    <a:pt x="10" y="24"/>
                  </a:lnTo>
                  <a:lnTo>
                    <a:pt x="14" y="28"/>
                  </a:lnTo>
                  <a:lnTo>
                    <a:pt x="18" y="32"/>
                  </a:lnTo>
                  <a:lnTo>
                    <a:pt x="26" y="36"/>
                  </a:lnTo>
                  <a:lnTo>
                    <a:pt x="42" y="42"/>
                  </a:lnTo>
                  <a:lnTo>
                    <a:pt x="64" y="48"/>
                  </a:lnTo>
                  <a:lnTo>
                    <a:pt x="96" y="52"/>
                  </a:lnTo>
                  <a:lnTo>
                    <a:pt x="98" y="34"/>
                  </a:lnTo>
                  <a:lnTo>
                    <a:pt x="82" y="32"/>
                  </a:lnTo>
                  <a:lnTo>
                    <a:pt x="36" y="22"/>
                  </a:lnTo>
                  <a:lnTo>
                    <a:pt x="24" y="12"/>
                  </a:lnTo>
                  <a:lnTo>
                    <a:pt x="8" y="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9" name="Freeform 274"/>
            <p:cNvSpPr>
              <a:spLocks/>
            </p:cNvSpPr>
            <p:nvPr/>
          </p:nvSpPr>
          <p:spPr bwMode="gray">
            <a:xfrm>
              <a:off x="1697" y="2634"/>
              <a:ext cx="378" cy="372"/>
            </a:xfrm>
            <a:custGeom>
              <a:avLst/>
              <a:gdLst/>
              <a:ahLst/>
              <a:cxnLst>
                <a:cxn ang="0">
                  <a:pos x="262" y="126"/>
                </a:cxn>
                <a:cxn ang="0">
                  <a:pos x="264" y="110"/>
                </a:cxn>
                <a:cxn ang="0">
                  <a:pos x="256" y="114"/>
                </a:cxn>
                <a:cxn ang="0">
                  <a:pos x="254" y="130"/>
                </a:cxn>
                <a:cxn ang="0">
                  <a:pos x="192" y="116"/>
                </a:cxn>
                <a:cxn ang="0">
                  <a:pos x="168" y="98"/>
                </a:cxn>
                <a:cxn ang="0">
                  <a:pos x="162" y="82"/>
                </a:cxn>
                <a:cxn ang="0">
                  <a:pos x="160" y="58"/>
                </a:cxn>
                <a:cxn ang="0">
                  <a:pos x="174" y="40"/>
                </a:cxn>
                <a:cxn ang="0">
                  <a:pos x="170" y="6"/>
                </a:cxn>
                <a:cxn ang="0">
                  <a:pos x="152" y="0"/>
                </a:cxn>
                <a:cxn ang="0">
                  <a:pos x="140" y="8"/>
                </a:cxn>
                <a:cxn ang="0">
                  <a:pos x="110" y="18"/>
                </a:cxn>
                <a:cxn ang="0">
                  <a:pos x="112" y="28"/>
                </a:cxn>
                <a:cxn ang="0">
                  <a:pos x="124" y="34"/>
                </a:cxn>
                <a:cxn ang="0">
                  <a:pos x="108" y="36"/>
                </a:cxn>
                <a:cxn ang="0">
                  <a:pos x="96" y="48"/>
                </a:cxn>
                <a:cxn ang="0">
                  <a:pos x="88" y="60"/>
                </a:cxn>
                <a:cxn ang="0">
                  <a:pos x="58" y="84"/>
                </a:cxn>
                <a:cxn ang="0">
                  <a:pos x="48" y="126"/>
                </a:cxn>
                <a:cxn ang="0">
                  <a:pos x="18" y="148"/>
                </a:cxn>
                <a:cxn ang="0">
                  <a:pos x="12" y="170"/>
                </a:cxn>
                <a:cxn ang="0">
                  <a:pos x="32" y="166"/>
                </a:cxn>
                <a:cxn ang="0">
                  <a:pos x="32" y="176"/>
                </a:cxn>
                <a:cxn ang="0">
                  <a:pos x="16" y="192"/>
                </a:cxn>
                <a:cxn ang="0">
                  <a:pos x="38" y="214"/>
                </a:cxn>
                <a:cxn ang="0">
                  <a:pos x="50" y="206"/>
                </a:cxn>
                <a:cxn ang="0">
                  <a:pos x="58" y="194"/>
                </a:cxn>
                <a:cxn ang="0">
                  <a:pos x="56" y="210"/>
                </a:cxn>
                <a:cxn ang="0">
                  <a:pos x="76" y="308"/>
                </a:cxn>
                <a:cxn ang="0">
                  <a:pos x="102" y="352"/>
                </a:cxn>
                <a:cxn ang="0">
                  <a:pos x="114" y="370"/>
                </a:cxn>
                <a:cxn ang="0">
                  <a:pos x="132" y="370"/>
                </a:cxn>
                <a:cxn ang="0">
                  <a:pos x="134" y="362"/>
                </a:cxn>
                <a:cxn ang="0">
                  <a:pos x="146" y="348"/>
                </a:cxn>
                <a:cxn ang="0">
                  <a:pos x="160" y="318"/>
                </a:cxn>
                <a:cxn ang="0">
                  <a:pos x="162" y="280"/>
                </a:cxn>
                <a:cxn ang="0">
                  <a:pos x="182" y="268"/>
                </a:cxn>
                <a:cxn ang="0">
                  <a:pos x="224" y="232"/>
                </a:cxn>
                <a:cxn ang="0">
                  <a:pos x="248" y="202"/>
                </a:cxn>
                <a:cxn ang="0">
                  <a:pos x="262" y="194"/>
                </a:cxn>
                <a:cxn ang="0">
                  <a:pos x="266" y="176"/>
                </a:cxn>
                <a:cxn ang="0">
                  <a:pos x="266" y="160"/>
                </a:cxn>
                <a:cxn ang="0">
                  <a:pos x="282" y="150"/>
                </a:cxn>
                <a:cxn ang="0">
                  <a:pos x="294" y="156"/>
                </a:cxn>
                <a:cxn ang="0">
                  <a:pos x="304" y="170"/>
                </a:cxn>
                <a:cxn ang="0">
                  <a:pos x="312" y="164"/>
                </a:cxn>
                <a:cxn ang="0">
                  <a:pos x="318" y="182"/>
                </a:cxn>
                <a:cxn ang="0">
                  <a:pos x="324" y="184"/>
                </a:cxn>
                <a:cxn ang="0">
                  <a:pos x="322" y="168"/>
                </a:cxn>
                <a:cxn ang="0">
                  <a:pos x="336" y="168"/>
                </a:cxn>
                <a:cxn ang="0">
                  <a:pos x="346" y="152"/>
                </a:cxn>
                <a:cxn ang="0">
                  <a:pos x="370" y="130"/>
                </a:cxn>
                <a:cxn ang="0">
                  <a:pos x="378" y="114"/>
                </a:cxn>
                <a:cxn ang="0">
                  <a:pos x="344" y="114"/>
                </a:cxn>
                <a:cxn ang="0">
                  <a:pos x="322" y="130"/>
                </a:cxn>
                <a:cxn ang="0">
                  <a:pos x="306" y="136"/>
                </a:cxn>
                <a:cxn ang="0">
                  <a:pos x="282" y="136"/>
                </a:cxn>
              </a:cxnLst>
              <a:rect l="0" t="0" r="r" b="b"/>
              <a:pathLst>
                <a:path w="378" h="372">
                  <a:moveTo>
                    <a:pt x="264" y="138"/>
                  </a:moveTo>
                  <a:lnTo>
                    <a:pt x="262" y="136"/>
                  </a:lnTo>
                  <a:lnTo>
                    <a:pt x="260" y="134"/>
                  </a:lnTo>
                  <a:lnTo>
                    <a:pt x="260" y="130"/>
                  </a:lnTo>
                  <a:lnTo>
                    <a:pt x="262" y="128"/>
                  </a:lnTo>
                  <a:lnTo>
                    <a:pt x="262" y="126"/>
                  </a:lnTo>
                  <a:lnTo>
                    <a:pt x="262" y="126"/>
                  </a:lnTo>
                  <a:lnTo>
                    <a:pt x="262" y="122"/>
                  </a:lnTo>
                  <a:lnTo>
                    <a:pt x="264" y="118"/>
                  </a:lnTo>
                  <a:lnTo>
                    <a:pt x="264" y="114"/>
                  </a:lnTo>
                  <a:lnTo>
                    <a:pt x="264" y="114"/>
                  </a:lnTo>
                  <a:lnTo>
                    <a:pt x="264" y="110"/>
                  </a:lnTo>
                  <a:lnTo>
                    <a:pt x="262" y="110"/>
                  </a:lnTo>
                  <a:lnTo>
                    <a:pt x="260" y="110"/>
                  </a:lnTo>
                  <a:lnTo>
                    <a:pt x="258" y="110"/>
                  </a:lnTo>
                  <a:lnTo>
                    <a:pt x="258" y="112"/>
                  </a:lnTo>
                  <a:lnTo>
                    <a:pt x="256" y="112"/>
                  </a:lnTo>
                  <a:lnTo>
                    <a:pt x="256" y="114"/>
                  </a:lnTo>
                  <a:lnTo>
                    <a:pt x="256" y="116"/>
                  </a:lnTo>
                  <a:lnTo>
                    <a:pt x="256" y="120"/>
                  </a:lnTo>
                  <a:lnTo>
                    <a:pt x="254" y="122"/>
                  </a:lnTo>
                  <a:lnTo>
                    <a:pt x="254" y="126"/>
                  </a:lnTo>
                  <a:lnTo>
                    <a:pt x="254" y="128"/>
                  </a:lnTo>
                  <a:lnTo>
                    <a:pt x="254" y="130"/>
                  </a:lnTo>
                  <a:lnTo>
                    <a:pt x="254" y="130"/>
                  </a:lnTo>
                  <a:lnTo>
                    <a:pt x="226" y="126"/>
                  </a:lnTo>
                  <a:lnTo>
                    <a:pt x="218" y="122"/>
                  </a:lnTo>
                  <a:lnTo>
                    <a:pt x="206" y="120"/>
                  </a:lnTo>
                  <a:lnTo>
                    <a:pt x="196" y="118"/>
                  </a:lnTo>
                  <a:lnTo>
                    <a:pt x="192" y="116"/>
                  </a:lnTo>
                  <a:lnTo>
                    <a:pt x="186" y="114"/>
                  </a:lnTo>
                  <a:lnTo>
                    <a:pt x="180" y="112"/>
                  </a:lnTo>
                  <a:lnTo>
                    <a:pt x="176" y="108"/>
                  </a:lnTo>
                  <a:lnTo>
                    <a:pt x="172" y="104"/>
                  </a:lnTo>
                  <a:lnTo>
                    <a:pt x="168" y="102"/>
                  </a:lnTo>
                  <a:lnTo>
                    <a:pt x="168" y="98"/>
                  </a:lnTo>
                  <a:lnTo>
                    <a:pt x="166" y="98"/>
                  </a:lnTo>
                  <a:lnTo>
                    <a:pt x="162" y="94"/>
                  </a:lnTo>
                  <a:lnTo>
                    <a:pt x="160" y="90"/>
                  </a:lnTo>
                  <a:lnTo>
                    <a:pt x="158" y="88"/>
                  </a:lnTo>
                  <a:lnTo>
                    <a:pt x="160" y="84"/>
                  </a:lnTo>
                  <a:lnTo>
                    <a:pt x="162" y="82"/>
                  </a:lnTo>
                  <a:lnTo>
                    <a:pt x="164" y="80"/>
                  </a:lnTo>
                  <a:lnTo>
                    <a:pt x="166" y="78"/>
                  </a:lnTo>
                  <a:lnTo>
                    <a:pt x="166" y="78"/>
                  </a:lnTo>
                  <a:lnTo>
                    <a:pt x="162" y="72"/>
                  </a:lnTo>
                  <a:lnTo>
                    <a:pt x="160" y="64"/>
                  </a:lnTo>
                  <a:lnTo>
                    <a:pt x="160" y="58"/>
                  </a:lnTo>
                  <a:lnTo>
                    <a:pt x="162" y="52"/>
                  </a:lnTo>
                  <a:lnTo>
                    <a:pt x="164" y="48"/>
                  </a:lnTo>
                  <a:lnTo>
                    <a:pt x="166" y="44"/>
                  </a:lnTo>
                  <a:lnTo>
                    <a:pt x="170" y="42"/>
                  </a:lnTo>
                  <a:lnTo>
                    <a:pt x="172" y="40"/>
                  </a:lnTo>
                  <a:lnTo>
                    <a:pt x="174" y="40"/>
                  </a:lnTo>
                  <a:lnTo>
                    <a:pt x="168" y="28"/>
                  </a:lnTo>
                  <a:lnTo>
                    <a:pt x="174" y="22"/>
                  </a:lnTo>
                  <a:lnTo>
                    <a:pt x="172" y="20"/>
                  </a:lnTo>
                  <a:lnTo>
                    <a:pt x="170" y="14"/>
                  </a:lnTo>
                  <a:lnTo>
                    <a:pt x="170" y="10"/>
                  </a:lnTo>
                  <a:lnTo>
                    <a:pt x="170" y="6"/>
                  </a:lnTo>
                  <a:lnTo>
                    <a:pt x="168" y="6"/>
                  </a:lnTo>
                  <a:lnTo>
                    <a:pt x="168" y="2"/>
                  </a:lnTo>
                  <a:lnTo>
                    <a:pt x="164" y="0"/>
                  </a:lnTo>
                  <a:lnTo>
                    <a:pt x="160" y="0"/>
                  </a:lnTo>
                  <a:lnTo>
                    <a:pt x="156" y="0"/>
                  </a:lnTo>
                  <a:lnTo>
                    <a:pt x="152" y="0"/>
                  </a:lnTo>
                  <a:lnTo>
                    <a:pt x="150" y="0"/>
                  </a:lnTo>
                  <a:lnTo>
                    <a:pt x="146" y="2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0" y="6"/>
                  </a:lnTo>
                  <a:lnTo>
                    <a:pt x="140" y="8"/>
                  </a:lnTo>
                  <a:lnTo>
                    <a:pt x="138" y="12"/>
                  </a:lnTo>
                  <a:lnTo>
                    <a:pt x="138" y="12"/>
                  </a:lnTo>
                  <a:lnTo>
                    <a:pt x="126" y="14"/>
                  </a:lnTo>
                  <a:lnTo>
                    <a:pt x="120" y="14"/>
                  </a:lnTo>
                  <a:lnTo>
                    <a:pt x="114" y="16"/>
                  </a:lnTo>
                  <a:lnTo>
                    <a:pt x="110" y="18"/>
                  </a:lnTo>
                  <a:lnTo>
                    <a:pt x="108" y="20"/>
                  </a:lnTo>
                  <a:lnTo>
                    <a:pt x="106" y="22"/>
                  </a:lnTo>
                  <a:lnTo>
                    <a:pt x="106" y="24"/>
                  </a:lnTo>
                  <a:lnTo>
                    <a:pt x="106" y="26"/>
                  </a:lnTo>
                  <a:lnTo>
                    <a:pt x="108" y="26"/>
                  </a:lnTo>
                  <a:lnTo>
                    <a:pt x="112" y="28"/>
                  </a:lnTo>
                  <a:lnTo>
                    <a:pt x="114" y="28"/>
                  </a:lnTo>
                  <a:lnTo>
                    <a:pt x="116" y="28"/>
                  </a:lnTo>
                  <a:lnTo>
                    <a:pt x="118" y="28"/>
                  </a:lnTo>
                  <a:lnTo>
                    <a:pt x="120" y="30"/>
                  </a:lnTo>
                  <a:lnTo>
                    <a:pt x="124" y="32"/>
                  </a:lnTo>
                  <a:lnTo>
                    <a:pt x="124" y="34"/>
                  </a:lnTo>
                  <a:lnTo>
                    <a:pt x="124" y="36"/>
                  </a:lnTo>
                  <a:lnTo>
                    <a:pt x="124" y="38"/>
                  </a:lnTo>
                  <a:lnTo>
                    <a:pt x="122" y="36"/>
                  </a:lnTo>
                  <a:lnTo>
                    <a:pt x="118" y="36"/>
                  </a:lnTo>
                  <a:lnTo>
                    <a:pt x="114" y="36"/>
                  </a:lnTo>
                  <a:lnTo>
                    <a:pt x="108" y="36"/>
                  </a:lnTo>
                  <a:lnTo>
                    <a:pt x="106" y="38"/>
                  </a:lnTo>
                  <a:lnTo>
                    <a:pt x="102" y="38"/>
                  </a:lnTo>
                  <a:lnTo>
                    <a:pt x="102" y="38"/>
                  </a:lnTo>
                  <a:lnTo>
                    <a:pt x="98" y="40"/>
                  </a:lnTo>
                  <a:lnTo>
                    <a:pt x="96" y="44"/>
                  </a:lnTo>
                  <a:lnTo>
                    <a:pt x="96" y="48"/>
                  </a:lnTo>
                  <a:lnTo>
                    <a:pt x="96" y="50"/>
                  </a:lnTo>
                  <a:lnTo>
                    <a:pt x="96" y="52"/>
                  </a:lnTo>
                  <a:lnTo>
                    <a:pt x="96" y="54"/>
                  </a:lnTo>
                  <a:lnTo>
                    <a:pt x="90" y="54"/>
                  </a:lnTo>
                  <a:lnTo>
                    <a:pt x="90" y="58"/>
                  </a:lnTo>
                  <a:lnTo>
                    <a:pt x="88" y="60"/>
                  </a:lnTo>
                  <a:lnTo>
                    <a:pt x="84" y="64"/>
                  </a:lnTo>
                  <a:lnTo>
                    <a:pt x="82" y="68"/>
                  </a:lnTo>
                  <a:lnTo>
                    <a:pt x="78" y="70"/>
                  </a:lnTo>
                  <a:lnTo>
                    <a:pt x="76" y="72"/>
                  </a:lnTo>
                  <a:lnTo>
                    <a:pt x="76" y="74"/>
                  </a:lnTo>
                  <a:lnTo>
                    <a:pt x="58" y="84"/>
                  </a:lnTo>
                  <a:lnTo>
                    <a:pt x="46" y="94"/>
                  </a:lnTo>
                  <a:lnTo>
                    <a:pt x="40" y="104"/>
                  </a:lnTo>
                  <a:lnTo>
                    <a:pt x="38" y="112"/>
                  </a:lnTo>
                  <a:lnTo>
                    <a:pt x="38" y="118"/>
                  </a:lnTo>
                  <a:lnTo>
                    <a:pt x="40" y="122"/>
                  </a:lnTo>
                  <a:lnTo>
                    <a:pt x="48" y="126"/>
                  </a:lnTo>
                  <a:lnTo>
                    <a:pt x="44" y="146"/>
                  </a:lnTo>
                  <a:lnTo>
                    <a:pt x="38" y="146"/>
                  </a:lnTo>
                  <a:lnTo>
                    <a:pt x="24" y="146"/>
                  </a:lnTo>
                  <a:lnTo>
                    <a:pt x="22" y="146"/>
                  </a:lnTo>
                  <a:lnTo>
                    <a:pt x="20" y="146"/>
                  </a:lnTo>
                  <a:lnTo>
                    <a:pt x="18" y="148"/>
                  </a:lnTo>
                  <a:lnTo>
                    <a:pt x="16" y="148"/>
                  </a:lnTo>
                  <a:lnTo>
                    <a:pt x="0" y="166"/>
                  </a:lnTo>
                  <a:lnTo>
                    <a:pt x="2" y="168"/>
                  </a:lnTo>
                  <a:lnTo>
                    <a:pt x="2" y="168"/>
                  </a:lnTo>
                  <a:lnTo>
                    <a:pt x="6" y="170"/>
                  </a:lnTo>
                  <a:lnTo>
                    <a:pt x="12" y="170"/>
                  </a:lnTo>
                  <a:lnTo>
                    <a:pt x="18" y="170"/>
                  </a:lnTo>
                  <a:lnTo>
                    <a:pt x="24" y="168"/>
                  </a:lnTo>
                  <a:lnTo>
                    <a:pt x="26" y="168"/>
                  </a:lnTo>
                  <a:lnTo>
                    <a:pt x="28" y="166"/>
                  </a:lnTo>
                  <a:lnTo>
                    <a:pt x="30" y="166"/>
                  </a:lnTo>
                  <a:lnTo>
                    <a:pt x="32" y="166"/>
                  </a:lnTo>
                  <a:lnTo>
                    <a:pt x="36" y="166"/>
                  </a:lnTo>
                  <a:lnTo>
                    <a:pt x="36" y="166"/>
                  </a:lnTo>
                  <a:lnTo>
                    <a:pt x="36" y="166"/>
                  </a:lnTo>
                  <a:lnTo>
                    <a:pt x="36" y="168"/>
                  </a:lnTo>
                  <a:lnTo>
                    <a:pt x="34" y="170"/>
                  </a:lnTo>
                  <a:lnTo>
                    <a:pt x="32" y="176"/>
                  </a:lnTo>
                  <a:lnTo>
                    <a:pt x="28" y="180"/>
                  </a:lnTo>
                  <a:lnTo>
                    <a:pt x="24" y="184"/>
                  </a:lnTo>
                  <a:lnTo>
                    <a:pt x="20" y="188"/>
                  </a:lnTo>
                  <a:lnTo>
                    <a:pt x="16" y="190"/>
                  </a:lnTo>
                  <a:lnTo>
                    <a:pt x="16" y="190"/>
                  </a:lnTo>
                  <a:lnTo>
                    <a:pt x="16" y="192"/>
                  </a:lnTo>
                  <a:lnTo>
                    <a:pt x="16" y="194"/>
                  </a:lnTo>
                  <a:lnTo>
                    <a:pt x="18" y="198"/>
                  </a:lnTo>
                  <a:lnTo>
                    <a:pt x="20" y="202"/>
                  </a:lnTo>
                  <a:lnTo>
                    <a:pt x="24" y="206"/>
                  </a:lnTo>
                  <a:lnTo>
                    <a:pt x="30" y="210"/>
                  </a:lnTo>
                  <a:lnTo>
                    <a:pt x="38" y="214"/>
                  </a:lnTo>
                  <a:lnTo>
                    <a:pt x="40" y="214"/>
                  </a:lnTo>
                  <a:lnTo>
                    <a:pt x="42" y="214"/>
                  </a:lnTo>
                  <a:lnTo>
                    <a:pt x="44" y="214"/>
                  </a:lnTo>
                  <a:lnTo>
                    <a:pt x="46" y="210"/>
                  </a:lnTo>
                  <a:lnTo>
                    <a:pt x="50" y="206"/>
                  </a:lnTo>
                  <a:lnTo>
                    <a:pt x="50" y="206"/>
                  </a:lnTo>
                  <a:lnTo>
                    <a:pt x="50" y="204"/>
                  </a:lnTo>
                  <a:lnTo>
                    <a:pt x="50" y="200"/>
                  </a:lnTo>
                  <a:lnTo>
                    <a:pt x="52" y="196"/>
                  </a:lnTo>
                  <a:lnTo>
                    <a:pt x="54" y="194"/>
                  </a:lnTo>
                  <a:lnTo>
                    <a:pt x="58" y="192"/>
                  </a:lnTo>
                  <a:lnTo>
                    <a:pt x="58" y="194"/>
                  </a:lnTo>
                  <a:lnTo>
                    <a:pt x="56" y="196"/>
                  </a:lnTo>
                  <a:lnTo>
                    <a:pt x="56" y="200"/>
                  </a:lnTo>
                  <a:lnTo>
                    <a:pt x="56" y="204"/>
                  </a:lnTo>
                  <a:lnTo>
                    <a:pt x="58" y="206"/>
                  </a:lnTo>
                  <a:lnTo>
                    <a:pt x="58" y="208"/>
                  </a:lnTo>
                  <a:lnTo>
                    <a:pt x="56" y="210"/>
                  </a:lnTo>
                  <a:lnTo>
                    <a:pt x="56" y="212"/>
                  </a:lnTo>
                  <a:lnTo>
                    <a:pt x="56" y="216"/>
                  </a:lnTo>
                  <a:lnTo>
                    <a:pt x="56" y="220"/>
                  </a:lnTo>
                  <a:lnTo>
                    <a:pt x="56" y="228"/>
                  </a:lnTo>
                  <a:lnTo>
                    <a:pt x="60" y="258"/>
                  </a:lnTo>
                  <a:lnTo>
                    <a:pt x="76" y="308"/>
                  </a:lnTo>
                  <a:lnTo>
                    <a:pt x="92" y="336"/>
                  </a:lnTo>
                  <a:lnTo>
                    <a:pt x="94" y="336"/>
                  </a:lnTo>
                  <a:lnTo>
                    <a:pt x="96" y="340"/>
                  </a:lnTo>
                  <a:lnTo>
                    <a:pt x="98" y="344"/>
                  </a:lnTo>
                  <a:lnTo>
                    <a:pt x="102" y="352"/>
                  </a:lnTo>
                  <a:lnTo>
                    <a:pt x="102" y="352"/>
                  </a:lnTo>
                  <a:lnTo>
                    <a:pt x="104" y="354"/>
                  </a:lnTo>
                  <a:lnTo>
                    <a:pt x="108" y="358"/>
                  </a:lnTo>
                  <a:lnTo>
                    <a:pt x="110" y="362"/>
                  </a:lnTo>
                  <a:lnTo>
                    <a:pt x="112" y="366"/>
                  </a:lnTo>
                  <a:lnTo>
                    <a:pt x="114" y="370"/>
                  </a:lnTo>
                  <a:lnTo>
                    <a:pt x="114" y="370"/>
                  </a:lnTo>
                  <a:lnTo>
                    <a:pt x="116" y="372"/>
                  </a:lnTo>
                  <a:lnTo>
                    <a:pt x="120" y="372"/>
                  </a:lnTo>
                  <a:lnTo>
                    <a:pt x="126" y="372"/>
                  </a:lnTo>
                  <a:lnTo>
                    <a:pt x="130" y="372"/>
                  </a:lnTo>
                  <a:lnTo>
                    <a:pt x="132" y="372"/>
                  </a:lnTo>
                  <a:lnTo>
                    <a:pt x="132" y="370"/>
                  </a:lnTo>
                  <a:lnTo>
                    <a:pt x="132" y="370"/>
                  </a:lnTo>
                  <a:lnTo>
                    <a:pt x="132" y="368"/>
                  </a:lnTo>
                  <a:lnTo>
                    <a:pt x="132" y="368"/>
                  </a:lnTo>
                  <a:lnTo>
                    <a:pt x="132" y="368"/>
                  </a:lnTo>
                  <a:lnTo>
                    <a:pt x="134" y="364"/>
                  </a:lnTo>
                  <a:lnTo>
                    <a:pt x="134" y="362"/>
                  </a:lnTo>
                  <a:lnTo>
                    <a:pt x="138" y="358"/>
                  </a:lnTo>
                  <a:lnTo>
                    <a:pt x="140" y="356"/>
                  </a:lnTo>
                  <a:lnTo>
                    <a:pt x="144" y="354"/>
                  </a:lnTo>
                  <a:lnTo>
                    <a:pt x="144" y="354"/>
                  </a:lnTo>
                  <a:lnTo>
                    <a:pt x="146" y="352"/>
                  </a:lnTo>
                  <a:lnTo>
                    <a:pt x="146" y="348"/>
                  </a:lnTo>
                  <a:lnTo>
                    <a:pt x="150" y="346"/>
                  </a:lnTo>
                  <a:lnTo>
                    <a:pt x="152" y="344"/>
                  </a:lnTo>
                  <a:lnTo>
                    <a:pt x="154" y="342"/>
                  </a:lnTo>
                  <a:lnTo>
                    <a:pt x="156" y="338"/>
                  </a:lnTo>
                  <a:lnTo>
                    <a:pt x="158" y="330"/>
                  </a:lnTo>
                  <a:lnTo>
                    <a:pt x="160" y="318"/>
                  </a:lnTo>
                  <a:lnTo>
                    <a:pt x="158" y="308"/>
                  </a:lnTo>
                  <a:lnTo>
                    <a:pt x="156" y="302"/>
                  </a:lnTo>
                  <a:lnTo>
                    <a:pt x="156" y="296"/>
                  </a:lnTo>
                  <a:lnTo>
                    <a:pt x="156" y="290"/>
                  </a:lnTo>
                  <a:lnTo>
                    <a:pt x="158" y="284"/>
                  </a:lnTo>
                  <a:lnTo>
                    <a:pt x="162" y="280"/>
                  </a:lnTo>
                  <a:lnTo>
                    <a:pt x="166" y="278"/>
                  </a:lnTo>
                  <a:lnTo>
                    <a:pt x="168" y="276"/>
                  </a:lnTo>
                  <a:lnTo>
                    <a:pt x="170" y="276"/>
                  </a:lnTo>
                  <a:lnTo>
                    <a:pt x="174" y="274"/>
                  </a:lnTo>
                  <a:lnTo>
                    <a:pt x="178" y="270"/>
                  </a:lnTo>
                  <a:lnTo>
                    <a:pt x="182" y="268"/>
                  </a:lnTo>
                  <a:lnTo>
                    <a:pt x="184" y="266"/>
                  </a:lnTo>
                  <a:lnTo>
                    <a:pt x="190" y="260"/>
                  </a:lnTo>
                  <a:lnTo>
                    <a:pt x="198" y="252"/>
                  </a:lnTo>
                  <a:lnTo>
                    <a:pt x="208" y="244"/>
                  </a:lnTo>
                  <a:lnTo>
                    <a:pt x="218" y="236"/>
                  </a:lnTo>
                  <a:lnTo>
                    <a:pt x="224" y="232"/>
                  </a:lnTo>
                  <a:lnTo>
                    <a:pt x="226" y="230"/>
                  </a:lnTo>
                  <a:lnTo>
                    <a:pt x="232" y="228"/>
                  </a:lnTo>
                  <a:lnTo>
                    <a:pt x="236" y="222"/>
                  </a:lnTo>
                  <a:lnTo>
                    <a:pt x="242" y="216"/>
                  </a:lnTo>
                  <a:lnTo>
                    <a:pt x="246" y="210"/>
                  </a:lnTo>
                  <a:lnTo>
                    <a:pt x="248" y="202"/>
                  </a:lnTo>
                  <a:lnTo>
                    <a:pt x="248" y="202"/>
                  </a:lnTo>
                  <a:lnTo>
                    <a:pt x="250" y="200"/>
                  </a:lnTo>
                  <a:lnTo>
                    <a:pt x="250" y="198"/>
                  </a:lnTo>
                  <a:lnTo>
                    <a:pt x="254" y="196"/>
                  </a:lnTo>
                  <a:lnTo>
                    <a:pt x="258" y="194"/>
                  </a:lnTo>
                  <a:lnTo>
                    <a:pt x="262" y="194"/>
                  </a:lnTo>
                  <a:lnTo>
                    <a:pt x="270" y="196"/>
                  </a:lnTo>
                  <a:lnTo>
                    <a:pt x="270" y="182"/>
                  </a:lnTo>
                  <a:lnTo>
                    <a:pt x="270" y="182"/>
                  </a:lnTo>
                  <a:lnTo>
                    <a:pt x="270" y="180"/>
                  </a:lnTo>
                  <a:lnTo>
                    <a:pt x="268" y="176"/>
                  </a:lnTo>
                  <a:lnTo>
                    <a:pt x="266" y="176"/>
                  </a:lnTo>
                  <a:lnTo>
                    <a:pt x="266" y="174"/>
                  </a:lnTo>
                  <a:lnTo>
                    <a:pt x="264" y="172"/>
                  </a:lnTo>
                  <a:lnTo>
                    <a:pt x="264" y="168"/>
                  </a:lnTo>
                  <a:lnTo>
                    <a:pt x="264" y="164"/>
                  </a:lnTo>
                  <a:lnTo>
                    <a:pt x="266" y="162"/>
                  </a:lnTo>
                  <a:lnTo>
                    <a:pt x="266" y="160"/>
                  </a:lnTo>
                  <a:lnTo>
                    <a:pt x="266" y="158"/>
                  </a:lnTo>
                  <a:lnTo>
                    <a:pt x="268" y="154"/>
                  </a:lnTo>
                  <a:lnTo>
                    <a:pt x="268" y="152"/>
                  </a:lnTo>
                  <a:lnTo>
                    <a:pt x="270" y="150"/>
                  </a:lnTo>
                  <a:lnTo>
                    <a:pt x="274" y="150"/>
                  </a:lnTo>
                  <a:lnTo>
                    <a:pt x="282" y="150"/>
                  </a:lnTo>
                  <a:lnTo>
                    <a:pt x="288" y="150"/>
                  </a:lnTo>
                  <a:lnTo>
                    <a:pt x="288" y="150"/>
                  </a:lnTo>
                  <a:lnTo>
                    <a:pt x="290" y="150"/>
                  </a:lnTo>
                  <a:lnTo>
                    <a:pt x="290" y="150"/>
                  </a:lnTo>
                  <a:lnTo>
                    <a:pt x="292" y="152"/>
                  </a:lnTo>
                  <a:lnTo>
                    <a:pt x="294" y="156"/>
                  </a:lnTo>
                  <a:lnTo>
                    <a:pt x="294" y="164"/>
                  </a:lnTo>
                  <a:lnTo>
                    <a:pt x="298" y="178"/>
                  </a:lnTo>
                  <a:lnTo>
                    <a:pt x="300" y="176"/>
                  </a:lnTo>
                  <a:lnTo>
                    <a:pt x="300" y="176"/>
                  </a:lnTo>
                  <a:lnTo>
                    <a:pt x="302" y="174"/>
                  </a:lnTo>
                  <a:lnTo>
                    <a:pt x="304" y="170"/>
                  </a:lnTo>
                  <a:lnTo>
                    <a:pt x="304" y="168"/>
                  </a:lnTo>
                  <a:lnTo>
                    <a:pt x="306" y="164"/>
                  </a:lnTo>
                  <a:lnTo>
                    <a:pt x="308" y="162"/>
                  </a:lnTo>
                  <a:lnTo>
                    <a:pt x="308" y="162"/>
                  </a:lnTo>
                  <a:lnTo>
                    <a:pt x="310" y="162"/>
                  </a:lnTo>
                  <a:lnTo>
                    <a:pt x="312" y="164"/>
                  </a:lnTo>
                  <a:lnTo>
                    <a:pt x="312" y="168"/>
                  </a:lnTo>
                  <a:lnTo>
                    <a:pt x="314" y="176"/>
                  </a:lnTo>
                  <a:lnTo>
                    <a:pt x="316" y="184"/>
                  </a:lnTo>
                  <a:lnTo>
                    <a:pt x="316" y="184"/>
                  </a:lnTo>
                  <a:lnTo>
                    <a:pt x="316" y="182"/>
                  </a:lnTo>
                  <a:lnTo>
                    <a:pt x="318" y="182"/>
                  </a:lnTo>
                  <a:lnTo>
                    <a:pt x="320" y="182"/>
                  </a:lnTo>
                  <a:lnTo>
                    <a:pt x="320" y="184"/>
                  </a:lnTo>
                  <a:lnTo>
                    <a:pt x="320" y="184"/>
                  </a:lnTo>
                  <a:lnTo>
                    <a:pt x="322" y="184"/>
                  </a:lnTo>
                  <a:lnTo>
                    <a:pt x="324" y="184"/>
                  </a:lnTo>
                  <a:lnTo>
                    <a:pt x="324" y="184"/>
                  </a:lnTo>
                  <a:lnTo>
                    <a:pt x="324" y="182"/>
                  </a:lnTo>
                  <a:lnTo>
                    <a:pt x="324" y="178"/>
                  </a:lnTo>
                  <a:lnTo>
                    <a:pt x="322" y="174"/>
                  </a:lnTo>
                  <a:lnTo>
                    <a:pt x="322" y="170"/>
                  </a:lnTo>
                  <a:lnTo>
                    <a:pt x="322" y="168"/>
                  </a:lnTo>
                  <a:lnTo>
                    <a:pt x="322" y="168"/>
                  </a:lnTo>
                  <a:lnTo>
                    <a:pt x="324" y="168"/>
                  </a:lnTo>
                  <a:lnTo>
                    <a:pt x="328" y="170"/>
                  </a:lnTo>
                  <a:lnTo>
                    <a:pt x="330" y="172"/>
                  </a:lnTo>
                  <a:lnTo>
                    <a:pt x="332" y="172"/>
                  </a:lnTo>
                  <a:lnTo>
                    <a:pt x="334" y="170"/>
                  </a:lnTo>
                  <a:lnTo>
                    <a:pt x="336" y="168"/>
                  </a:lnTo>
                  <a:lnTo>
                    <a:pt x="338" y="166"/>
                  </a:lnTo>
                  <a:lnTo>
                    <a:pt x="340" y="164"/>
                  </a:lnTo>
                  <a:lnTo>
                    <a:pt x="342" y="164"/>
                  </a:lnTo>
                  <a:lnTo>
                    <a:pt x="344" y="160"/>
                  </a:lnTo>
                  <a:lnTo>
                    <a:pt x="344" y="156"/>
                  </a:lnTo>
                  <a:lnTo>
                    <a:pt x="346" y="152"/>
                  </a:lnTo>
                  <a:lnTo>
                    <a:pt x="348" y="146"/>
                  </a:lnTo>
                  <a:lnTo>
                    <a:pt x="350" y="142"/>
                  </a:lnTo>
                  <a:lnTo>
                    <a:pt x="354" y="140"/>
                  </a:lnTo>
                  <a:lnTo>
                    <a:pt x="358" y="138"/>
                  </a:lnTo>
                  <a:lnTo>
                    <a:pt x="368" y="134"/>
                  </a:lnTo>
                  <a:lnTo>
                    <a:pt x="370" y="130"/>
                  </a:lnTo>
                  <a:lnTo>
                    <a:pt x="370" y="128"/>
                  </a:lnTo>
                  <a:lnTo>
                    <a:pt x="372" y="126"/>
                  </a:lnTo>
                  <a:lnTo>
                    <a:pt x="374" y="124"/>
                  </a:lnTo>
                  <a:lnTo>
                    <a:pt x="374" y="120"/>
                  </a:lnTo>
                  <a:lnTo>
                    <a:pt x="376" y="116"/>
                  </a:lnTo>
                  <a:lnTo>
                    <a:pt x="378" y="114"/>
                  </a:lnTo>
                  <a:lnTo>
                    <a:pt x="378" y="110"/>
                  </a:lnTo>
                  <a:lnTo>
                    <a:pt x="378" y="108"/>
                  </a:lnTo>
                  <a:lnTo>
                    <a:pt x="376" y="108"/>
                  </a:lnTo>
                  <a:lnTo>
                    <a:pt x="366" y="110"/>
                  </a:lnTo>
                  <a:lnTo>
                    <a:pt x="354" y="112"/>
                  </a:lnTo>
                  <a:lnTo>
                    <a:pt x="344" y="114"/>
                  </a:lnTo>
                  <a:lnTo>
                    <a:pt x="330" y="112"/>
                  </a:lnTo>
                  <a:lnTo>
                    <a:pt x="330" y="112"/>
                  </a:lnTo>
                  <a:lnTo>
                    <a:pt x="328" y="116"/>
                  </a:lnTo>
                  <a:lnTo>
                    <a:pt x="326" y="120"/>
                  </a:lnTo>
                  <a:lnTo>
                    <a:pt x="324" y="124"/>
                  </a:lnTo>
                  <a:lnTo>
                    <a:pt x="322" y="130"/>
                  </a:lnTo>
                  <a:lnTo>
                    <a:pt x="320" y="134"/>
                  </a:lnTo>
                  <a:lnTo>
                    <a:pt x="318" y="136"/>
                  </a:lnTo>
                  <a:lnTo>
                    <a:pt x="316" y="138"/>
                  </a:lnTo>
                  <a:lnTo>
                    <a:pt x="314" y="138"/>
                  </a:lnTo>
                  <a:lnTo>
                    <a:pt x="310" y="138"/>
                  </a:lnTo>
                  <a:lnTo>
                    <a:pt x="306" y="136"/>
                  </a:lnTo>
                  <a:lnTo>
                    <a:pt x="302" y="136"/>
                  </a:lnTo>
                  <a:lnTo>
                    <a:pt x="298" y="136"/>
                  </a:lnTo>
                  <a:lnTo>
                    <a:pt x="294" y="138"/>
                  </a:lnTo>
                  <a:lnTo>
                    <a:pt x="290" y="136"/>
                  </a:lnTo>
                  <a:lnTo>
                    <a:pt x="284" y="136"/>
                  </a:lnTo>
                  <a:lnTo>
                    <a:pt x="282" y="136"/>
                  </a:lnTo>
                  <a:lnTo>
                    <a:pt x="280" y="136"/>
                  </a:lnTo>
                  <a:lnTo>
                    <a:pt x="264" y="138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20" name="Freeform 275"/>
            <p:cNvSpPr>
              <a:spLocks/>
            </p:cNvSpPr>
            <p:nvPr/>
          </p:nvSpPr>
          <p:spPr bwMode="gray">
            <a:xfrm>
              <a:off x="1609" y="2590"/>
              <a:ext cx="196" cy="136"/>
            </a:xfrm>
            <a:custGeom>
              <a:avLst/>
              <a:gdLst/>
              <a:ahLst/>
              <a:cxnLst>
                <a:cxn ang="0">
                  <a:pos x="194" y="36"/>
                </a:cxn>
                <a:cxn ang="0">
                  <a:pos x="184" y="36"/>
                </a:cxn>
                <a:cxn ang="0">
                  <a:pos x="166" y="38"/>
                </a:cxn>
                <a:cxn ang="0">
                  <a:pos x="162" y="40"/>
                </a:cxn>
                <a:cxn ang="0">
                  <a:pos x="156" y="44"/>
                </a:cxn>
                <a:cxn ang="0">
                  <a:pos x="154" y="50"/>
                </a:cxn>
                <a:cxn ang="0">
                  <a:pos x="134" y="66"/>
                </a:cxn>
                <a:cxn ang="0">
                  <a:pos x="132" y="66"/>
                </a:cxn>
                <a:cxn ang="0">
                  <a:pos x="128" y="66"/>
                </a:cxn>
                <a:cxn ang="0">
                  <a:pos x="122" y="72"/>
                </a:cxn>
                <a:cxn ang="0">
                  <a:pos x="122" y="84"/>
                </a:cxn>
                <a:cxn ang="0">
                  <a:pos x="102" y="102"/>
                </a:cxn>
                <a:cxn ang="0">
                  <a:pos x="94" y="102"/>
                </a:cxn>
                <a:cxn ang="0">
                  <a:pos x="84" y="104"/>
                </a:cxn>
                <a:cxn ang="0">
                  <a:pos x="74" y="110"/>
                </a:cxn>
                <a:cxn ang="0">
                  <a:pos x="68" y="118"/>
                </a:cxn>
                <a:cxn ang="0">
                  <a:pos x="60" y="124"/>
                </a:cxn>
                <a:cxn ang="0">
                  <a:pos x="56" y="128"/>
                </a:cxn>
                <a:cxn ang="0">
                  <a:pos x="52" y="130"/>
                </a:cxn>
                <a:cxn ang="0">
                  <a:pos x="32" y="136"/>
                </a:cxn>
                <a:cxn ang="0">
                  <a:pos x="12" y="132"/>
                </a:cxn>
                <a:cxn ang="0">
                  <a:pos x="0" y="80"/>
                </a:cxn>
                <a:cxn ang="0">
                  <a:pos x="12" y="42"/>
                </a:cxn>
                <a:cxn ang="0">
                  <a:pos x="32" y="32"/>
                </a:cxn>
                <a:cxn ang="0">
                  <a:pos x="38" y="30"/>
                </a:cxn>
                <a:cxn ang="0">
                  <a:pos x="48" y="24"/>
                </a:cxn>
                <a:cxn ang="0">
                  <a:pos x="56" y="14"/>
                </a:cxn>
                <a:cxn ang="0">
                  <a:pos x="60" y="8"/>
                </a:cxn>
                <a:cxn ang="0">
                  <a:pos x="66" y="10"/>
                </a:cxn>
                <a:cxn ang="0">
                  <a:pos x="74" y="10"/>
                </a:cxn>
                <a:cxn ang="0">
                  <a:pos x="92" y="12"/>
                </a:cxn>
                <a:cxn ang="0">
                  <a:pos x="122" y="2"/>
                </a:cxn>
                <a:cxn ang="0">
                  <a:pos x="140" y="8"/>
                </a:cxn>
                <a:cxn ang="0">
                  <a:pos x="142" y="12"/>
                </a:cxn>
                <a:cxn ang="0">
                  <a:pos x="150" y="16"/>
                </a:cxn>
                <a:cxn ang="0">
                  <a:pos x="158" y="20"/>
                </a:cxn>
                <a:cxn ang="0">
                  <a:pos x="194" y="20"/>
                </a:cxn>
                <a:cxn ang="0">
                  <a:pos x="194" y="24"/>
                </a:cxn>
                <a:cxn ang="0">
                  <a:pos x="196" y="34"/>
                </a:cxn>
              </a:cxnLst>
              <a:rect l="0" t="0" r="r" b="b"/>
              <a:pathLst>
                <a:path w="196" h="136">
                  <a:moveTo>
                    <a:pt x="196" y="36"/>
                  </a:moveTo>
                  <a:lnTo>
                    <a:pt x="194" y="36"/>
                  </a:lnTo>
                  <a:lnTo>
                    <a:pt x="190" y="36"/>
                  </a:lnTo>
                  <a:lnTo>
                    <a:pt x="184" y="36"/>
                  </a:lnTo>
                  <a:lnTo>
                    <a:pt x="176" y="36"/>
                  </a:lnTo>
                  <a:lnTo>
                    <a:pt x="166" y="38"/>
                  </a:lnTo>
                  <a:lnTo>
                    <a:pt x="166" y="38"/>
                  </a:lnTo>
                  <a:lnTo>
                    <a:pt x="162" y="40"/>
                  </a:lnTo>
                  <a:lnTo>
                    <a:pt x="160" y="42"/>
                  </a:lnTo>
                  <a:lnTo>
                    <a:pt x="156" y="44"/>
                  </a:lnTo>
                  <a:lnTo>
                    <a:pt x="154" y="46"/>
                  </a:lnTo>
                  <a:lnTo>
                    <a:pt x="154" y="50"/>
                  </a:lnTo>
                  <a:lnTo>
                    <a:pt x="138" y="56"/>
                  </a:lnTo>
                  <a:lnTo>
                    <a:pt x="134" y="66"/>
                  </a:lnTo>
                  <a:lnTo>
                    <a:pt x="134" y="66"/>
                  </a:lnTo>
                  <a:lnTo>
                    <a:pt x="132" y="66"/>
                  </a:lnTo>
                  <a:lnTo>
                    <a:pt x="130" y="66"/>
                  </a:lnTo>
                  <a:lnTo>
                    <a:pt x="128" y="66"/>
                  </a:lnTo>
                  <a:lnTo>
                    <a:pt x="124" y="68"/>
                  </a:lnTo>
                  <a:lnTo>
                    <a:pt x="122" y="72"/>
                  </a:lnTo>
                  <a:lnTo>
                    <a:pt x="122" y="76"/>
                  </a:lnTo>
                  <a:lnTo>
                    <a:pt x="122" y="84"/>
                  </a:lnTo>
                  <a:lnTo>
                    <a:pt x="104" y="102"/>
                  </a:lnTo>
                  <a:lnTo>
                    <a:pt x="102" y="102"/>
                  </a:lnTo>
                  <a:lnTo>
                    <a:pt x="98" y="102"/>
                  </a:lnTo>
                  <a:lnTo>
                    <a:pt x="94" y="102"/>
                  </a:lnTo>
                  <a:lnTo>
                    <a:pt x="88" y="104"/>
                  </a:lnTo>
                  <a:lnTo>
                    <a:pt x="84" y="104"/>
                  </a:lnTo>
                  <a:lnTo>
                    <a:pt x="78" y="108"/>
                  </a:lnTo>
                  <a:lnTo>
                    <a:pt x="74" y="110"/>
                  </a:lnTo>
                  <a:lnTo>
                    <a:pt x="72" y="114"/>
                  </a:lnTo>
                  <a:lnTo>
                    <a:pt x="68" y="118"/>
                  </a:lnTo>
                  <a:lnTo>
                    <a:pt x="64" y="122"/>
                  </a:lnTo>
                  <a:lnTo>
                    <a:pt x="60" y="124"/>
                  </a:lnTo>
                  <a:lnTo>
                    <a:pt x="58" y="128"/>
                  </a:lnTo>
                  <a:lnTo>
                    <a:pt x="56" y="128"/>
                  </a:lnTo>
                  <a:lnTo>
                    <a:pt x="54" y="130"/>
                  </a:lnTo>
                  <a:lnTo>
                    <a:pt x="52" y="130"/>
                  </a:lnTo>
                  <a:lnTo>
                    <a:pt x="44" y="134"/>
                  </a:lnTo>
                  <a:lnTo>
                    <a:pt x="32" y="136"/>
                  </a:lnTo>
                  <a:lnTo>
                    <a:pt x="20" y="134"/>
                  </a:lnTo>
                  <a:lnTo>
                    <a:pt x="12" y="132"/>
                  </a:lnTo>
                  <a:lnTo>
                    <a:pt x="2" y="110"/>
                  </a:lnTo>
                  <a:lnTo>
                    <a:pt x="0" y="80"/>
                  </a:lnTo>
                  <a:lnTo>
                    <a:pt x="10" y="64"/>
                  </a:lnTo>
                  <a:lnTo>
                    <a:pt x="12" y="42"/>
                  </a:lnTo>
                  <a:lnTo>
                    <a:pt x="28" y="42"/>
                  </a:lnTo>
                  <a:lnTo>
                    <a:pt x="32" y="32"/>
                  </a:lnTo>
                  <a:lnTo>
                    <a:pt x="34" y="32"/>
                  </a:lnTo>
                  <a:lnTo>
                    <a:pt x="38" y="30"/>
                  </a:lnTo>
                  <a:lnTo>
                    <a:pt x="42" y="28"/>
                  </a:lnTo>
                  <a:lnTo>
                    <a:pt x="48" y="24"/>
                  </a:lnTo>
                  <a:lnTo>
                    <a:pt x="52" y="20"/>
                  </a:lnTo>
                  <a:lnTo>
                    <a:pt x="56" y="14"/>
                  </a:lnTo>
                  <a:lnTo>
                    <a:pt x="58" y="8"/>
                  </a:lnTo>
                  <a:lnTo>
                    <a:pt x="60" y="8"/>
                  </a:lnTo>
                  <a:lnTo>
                    <a:pt x="62" y="10"/>
                  </a:lnTo>
                  <a:lnTo>
                    <a:pt x="66" y="10"/>
                  </a:lnTo>
                  <a:lnTo>
                    <a:pt x="70" y="10"/>
                  </a:lnTo>
                  <a:lnTo>
                    <a:pt x="74" y="10"/>
                  </a:lnTo>
                  <a:lnTo>
                    <a:pt x="80" y="10"/>
                  </a:lnTo>
                  <a:lnTo>
                    <a:pt x="92" y="12"/>
                  </a:lnTo>
                  <a:lnTo>
                    <a:pt x="108" y="10"/>
                  </a:lnTo>
                  <a:lnTo>
                    <a:pt x="122" y="2"/>
                  </a:lnTo>
                  <a:lnTo>
                    <a:pt x="132" y="0"/>
                  </a:lnTo>
                  <a:lnTo>
                    <a:pt x="140" y="8"/>
                  </a:lnTo>
                  <a:lnTo>
                    <a:pt x="140" y="10"/>
                  </a:lnTo>
                  <a:lnTo>
                    <a:pt x="142" y="12"/>
                  </a:lnTo>
                  <a:lnTo>
                    <a:pt x="146" y="14"/>
                  </a:lnTo>
                  <a:lnTo>
                    <a:pt x="150" y="16"/>
                  </a:lnTo>
                  <a:lnTo>
                    <a:pt x="154" y="18"/>
                  </a:lnTo>
                  <a:lnTo>
                    <a:pt x="158" y="20"/>
                  </a:lnTo>
                  <a:lnTo>
                    <a:pt x="162" y="20"/>
                  </a:lnTo>
                  <a:lnTo>
                    <a:pt x="194" y="20"/>
                  </a:lnTo>
                  <a:lnTo>
                    <a:pt x="194" y="22"/>
                  </a:lnTo>
                  <a:lnTo>
                    <a:pt x="194" y="24"/>
                  </a:lnTo>
                  <a:lnTo>
                    <a:pt x="194" y="30"/>
                  </a:lnTo>
                  <a:lnTo>
                    <a:pt x="196" y="34"/>
                  </a:lnTo>
                  <a:lnTo>
                    <a:pt x="196" y="36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21" name="Freeform 276"/>
            <p:cNvSpPr>
              <a:spLocks/>
            </p:cNvSpPr>
            <p:nvPr/>
          </p:nvSpPr>
          <p:spPr bwMode="gray">
            <a:xfrm>
              <a:off x="2401" y="2464"/>
              <a:ext cx="116" cy="172"/>
            </a:xfrm>
            <a:custGeom>
              <a:avLst/>
              <a:gdLst/>
              <a:ahLst/>
              <a:cxnLst>
                <a:cxn ang="0">
                  <a:pos x="112" y="4"/>
                </a:cxn>
                <a:cxn ang="0">
                  <a:pos x="94" y="20"/>
                </a:cxn>
                <a:cxn ang="0">
                  <a:pos x="76" y="34"/>
                </a:cxn>
                <a:cxn ang="0">
                  <a:pos x="66" y="42"/>
                </a:cxn>
                <a:cxn ang="0">
                  <a:pos x="58" y="48"/>
                </a:cxn>
                <a:cxn ang="0">
                  <a:pos x="54" y="50"/>
                </a:cxn>
                <a:cxn ang="0">
                  <a:pos x="18" y="46"/>
                </a:cxn>
                <a:cxn ang="0">
                  <a:pos x="16" y="52"/>
                </a:cxn>
                <a:cxn ang="0">
                  <a:pos x="18" y="60"/>
                </a:cxn>
                <a:cxn ang="0">
                  <a:pos x="18" y="64"/>
                </a:cxn>
                <a:cxn ang="0">
                  <a:pos x="18" y="70"/>
                </a:cxn>
                <a:cxn ang="0">
                  <a:pos x="10" y="72"/>
                </a:cxn>
                <a:cxn ang="0">
                  <a:pos x="4" y="70"/>
                </a:cxn>
                <a:cxn ang="0">
                  <a:pos x="0" y="70"/>
                </a:cxn>
                <a:cxn ang="0">
                  <a:pos x="12" y="90"/>
                </a:cxn>
                <a:cxn ang="0">
                  <a:pos x="16" y="112"/>
                </a:cxn>
                <a:cxn ang="0">
                  <a:pos x="20" y="114"/>
                </a:cxn>
                <a:cxn ang="0">
                  <a:pos x="26" y="120"/>
                </a:cxn>
                <a:cxn ang="0">
                  <a:pos x="34" y="124"/>
                </a:cxn>
                <a:cxn ang="0">
                  <a:pos x="40" y="128"/>
                </a:cxn>
                <a:cxn ang="0">
                  <a:pos x="42" y="132"/>
                </a:cxn>
                <a:cxn ang="0">
                  <a:pos x="42" y="134"/>
                </a:cxn>
                <a:cxn ang="0">
                  <a:pos x="42" y="140"/>
                </a:cxn>
                <a:cxn ang="0">
                  <a:pos x="40" y="156"/>
                </a:cxn>
                <a:cxn ang="0">
                  <a:pos x="42" y="164"/>
                </a:cxn>
                <a:cxn ang="0">
                  <a:pos x="48" y="170"/>
                </a:cxn>
                <a:cxn ang="0">
                  <a:pos x="56" y="172"/>
                </a:cxn>
                <a:cxn ang="0">
                  <a:pos x="64" y="172"/>
                </a:cxn>
                <a:cxn ang="0">
                  <a:pos x="72" y="166"/>
                </a:cxn>
                <a:cxn ang="0">
                  <a:pos x="76" y="160"/>
                </a:cxn>
                <a:cxn ang="0">
                  <a:pos x="78" y="136"/>
                </a:cxn>
                <a:cxn ang="0">
                  <a:pos x="76" y="120"/>
                </a:cxn>
                <a:cxn ang="0">
                  <a:pos x="70" y="112"/>
                </a:cxn>
                <a:cxn ang="0">
                  <a:pos x="66" y="108"/>
                </a:cxn>
                <a:cxn ang="0">
                  <a:pos x="62" y="106"/>
                </a:cxn>
                <a:cxn ang="0">
                  <a:pos x="54" y="96"/>
                </a:cxn>
                <a:cxn ang="0">
                  <a:pos x="54" y="90"/>
                </a:cxn>
                <a:cxn ang="0">
                  <a:pos x="56" y="86"/>
                </a:cxn>
                <a:cxn ang="0">
                  <a:pos x="58" y="84"/>
                </a:cxn>
                <a:cxn ang="0">
                  <a:pos x="60" y="84"/>
                </a:cxn>
                <a:cxn ang="0">
                  <a:pos x="86" y="56"/>
                </a:cxn>
                <a:cxn ang="0">
                  <a:pos x="98" y="42"/>
                </a:cxn>
                <a:cxn ang="0">
                  <a:pos x="110" y="20"/>
                </a:cxn>
                <a:cxn ang="0">
                  <a:pos x="114" y="8"/>
                </a:cxn>
              </a:cxnLst>
              <a:rect l="0" t="0" r="r" b="b"/>
              <a:pathLst>
                <a:path w="116" h="172">
                  <a:moveTo>
                    <a:pt x="116" y="0"/>
                  </a:moveTo>
                  <a:lnTo>
                    <a:pt x="112" y="4"/>
                  </a:lnTo>
                  <a:lnTo>
                    <a:pt x="104" y="10"/>
                  </a:lnTo>
                  <a:lnTo>
                    <a:pt x="94" y="20"/>
                  </a:lnTo>
                  <a:lnTo>
                    <a:pt x="84" y="28"/>
                  </a:lnTo>
                  <a:lnTo>
                    <a:pt x="76" y="34"/>
                  </a:lnTo>
                  <a:lnTo>
                    <a:pt x="70" y="38"/>
                  </a:lnTo>
                  <a:lnTo>
                    <a:pt x="66" y="42"/>
                  </a:lnTo>
                  <a:lnTo>
                    <a:pt x="62" y="46"/>
                  </a:lnTo>
                  <a:lnTo>
                    <a:pt x="58" y="48"/>
                  </a:lnTo>
                  <a:lnTo>
                    <a:pt x="54" y="48"/>
                  </a:lnTo>
                  <a:lnTo>
                    <a:pt x="54" y="50"/>
                  </a:lnTo>
                  <a:lnTo>
                    <a:pt x="22" y="46"/>
                  </a:lnTo>
                  <a:lnTo>
                    <a:pt x="18" y="46"/>
                  </a:lnTo>
                  <a:lnTo>
                    <a:pt x="18" y="48"/>
                  </a:lnTo>
                  <a:lnTo>
                    <a:pt x="16" y="52"/>
                  </a:lnTo>
                  <a:lnTo>
                    <a:pt x="16" y="56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4"/>
                  </a:lnTo>
                  <a:lnTo>
                    <a:pt x="20" y="66"/>
                  </a:lnTo>
                  <a:lnTo>
                    <a:pt x="18" y="70"/>
                  </a:lnTo>
                  <a:lnTo>
                    <a:pt x="14" y="72"/>
                  </a:lnTo>
                  <a:lnTo>
                    <a:pt x="10" y="72"/>
                  </a:lnTo>
                  <a:lnTo>
                    <a:pt x="8" y="72"/>
                  </a:lnTo>
                  <a:lnTo>
                    <a:pt x="4" y="70"/>
                  </a:lnTo>
                  <a:lnTo>
                    <a:pt x="2" y="70"/>
                  </a:lnTo>
                  <a:lnTo>
                    <a:pt x="0" y="70"/>
                  </a:lnTo>
                  <a:lnTo>
                    <a:pt x="0" y="92"/>
                  </a:lnTo>
                  <a:lnTo>
                    <a:pt x="12" y="90"/>
                  </a:lnTo>
                  <a:lnTo>
                    <a:pt x="22" y="98"/>
                  </a:lnTo>
                  <a:lnTo>
                    <a:pt x="16" y="112"/>
                  </a:lnTo>
                  <a:lnTo>
                    <a:pt x="18" y="112"/>
                  </a:lnTo>
                  <a:lnTo>
                    <a:pt x="20" y="114"/>
                  </a:lnTo>
                  <a:lnTo>
                    <a:pt x="22" y="116"/>
                  </a:lnTo>
                  <a:lnTo>
                    <a:pt x="26" y="120"/>
                  </a:lnTo>
                  <a:lnTo>
                    <a:pt x="30" y="122"/>
                  </a:lnTo>
                  <a:lnTo>
                    <a:pt x="34" y="124"/>
                  </a:lnTo>
                  <a:lnTo>
                    <a:pt x="36" y="126"/>
                  </a:lnTo>
                  <a:lnTo>
                    <a:pt x="40" y="128"/>
                  </a:lnTo>
                  <a:lnTo>
                    <a:pt x="42" y="130"/>
                  </a:lnTo>
                  <a:lnTo>
                    <a:pt x="42" y="132"/>
                  </a:lnTo>
                  <a:lnTo>
                    <a:pt x="42" y="134"/>
                  </a:lnTo>
                  <a:lnTo>
                    <a:pt x="42" y="134"/>
                  </a:lnTo>
                  <a:lnTo>
                    <a:pt x="42" y="136"/>
                  </a:lnTo>
                  <a:lnTo>
                    <a:pt x="42" y="140"/>
                  </a:lnTo>
                  <a:lnTo>
                    <a:pt x="42" y="148"/>
                  </a:lnTo>
                  <a:lnTo>
                    <a:pt x="40" y="156"/>
                  </a:lnTo>
                  <a:lnTo>
                    <a:pt x="40" y="160"/>
                  </a:lnTo>
                  <a:lnTo>
                    <a:pt x="42" y="164"/>
                  </a:lnTo>
                  <a:lnTo>
                    <a:pt x="46" y="168"/>
                  </a:lnTo>
                  <a:lnTo>
                    <a:pt x="48" y="170"/>
                  </a:lnTo>
                  <a:lnTo>
                    <a:pt x="52" y="170"/>
                  </a:lnTo>
                  <a:lnTo>
                    <a:pt x="56" y="172"/>
                  </a:lnTo>
                  <a:lnTo>
                    <a:pt x="60" y="172"/>
                  </a:lnTo>
                  <a:lnTo>
                    <a:pt x="64" y="172"/>
                  </a:lnTo>
                  <a:lnTo>
                    <a:pt x="68" y="168"/>
                  </a:lnTo>
                  <a:lnTo>
                    <a:pt x="72" y="166"/>
                  </a:lnTo>
                  <a:lnTo>
                    <a:pt x="74" y="162"/>
                  </a:lnTo>
                  <a:lnTo>
                    <a:pt x="76" y="160"/>
                  </a:lnTo>
                  <a:lnTo>
                    <a:pt x="76" y="160"/>
                  </a:lnTo>
                  <a:lnTo>
                    <a:pt x="78" y="136"/>
                  </a:lnTo>
                  <a:lnTo>
                    <a:pt x="78" y="128"/>
                  </a:lnTo>
                  <a:lnTo>
                    <a:pt x="76" y="120"/>
                  </a:lnTo>
                  <a:lnTo>
                    <a:pt x="74" y="116"/>
                  </a:lnTo>
                  <a:lnTo>
                    <a:pt x="70" y="112"/>
                  </a:lnTo>
                  <a:lnTo>
                    <a:pt x="68" y="108"/>
                  </a:lnTo>
                  <a:lnTo>
                    <a:pt x="66" y="108"/>
                  </a:lnTo>
                  <a:lnTo>
                    <a:pt x="64" y="106"/>
                  </a:lnTo>
                  <a:lnTo>
                    <a:pt x="62" y="106"/>
                  </a:lnTo>
                  <a:lnTo>
                    <a:pt x="58" y="100"/>
                  </a:lnTo>
                  <a:lnTo>
                    <a:pt x="54" y="96"/>
                  </a:lnTo>
                  <a:lnTo>
                    <a:pt x="54" y="92"/>
                  </a:lnTo>
                  <a:lnTo>
                    <a:pt x="54" y="90"/>
                  </a:lnTo>
                  <a:lnTo>
                    <a:pt x="54" y="88"/>
                  </a:lnTo>
                  <a:lnTo>
                    <a:pt x="56" y="86"/>
                  </a:lnTo>
                  <a:lnTo>
                    <a:pt x="58" y="86"/>
                  </a:lnTo>
                  <a:lnTo>
                    <a:pt x="58" y="84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74" y="70"/>
                  </a:lnTo>
                  <a:lnTo>
                    <a:pt x="86" y="56"/>
                  </a:lnTo>
                  <a:lnTo>
                    <a:pt x="94" y="46"/>
                  </a:lnTo>
                  <a:lnTo>
                    <a:pt x="98" y="42"/>
                  </a:lnTo>
                  <a:lnTo>
                    <a:pt x="104" y="32"/>
                  </a:lnTo>
                  <a:lnTo>
                    <a:pt x="110" y="20"/>
                  </a:lnTo>
                  <a:lnTo>
                    <a:pt x="114" y="12"/>
                  </a:lnTo>
                  <a:lnTo>
                    <a:pt x="114" y="8"/>
                  </a:lnTo>
                  <a:lnTo>
                    <a:pt x="116" y="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22" name="Freeform 277"/>
            <p:cNvSpPr>
              <a:spLocks/>
            </p:cNvSpPr>
            <p:nvPr/>
          </p:nvSpPr>
          <p:spPr bwMode="gray">
            <a:xfrm>
              <a:off x="1967" y="2350"/>
              <a:ext cx="420" cy="174"/>
            </a:xfrm>
            <a:custGeom>
              <a:avLst/>
              <a:gdLst/>
              <a:ahLst/>
              <a:cxnLst>
                <a:cxn ang="0">
                  <a:pos x="26" y="20"/>
                </a:cxn>
                <a:cxn ang="0">
                  <a:pos x="26" y="18"/>
                </a:cxn>
                <a:cxn ang="0">
                  <a:pos x="30" y="14"/>
                </a:cxn>
                <a:cxn ang="0">
                  <a:pos x="36" y="10"/>
                </a:cxn>
                <a:cxn ang="0">
                  <a:pos x="48" y="12"/>
                </a:cxn>
                <a:cxn ang="0">
                  <a:pos x="58" y="14"/>
                </a:cxn>
                <a:cxn ang="0">
                  <a:pos x="78" y="18"/>
                </a:cxn>
                <a:cxn ang="0">
                  <a:pos x="106" y="42"/>
                </a:cxn>
                <a:cxn ang="0">
                  <a:pos x="108" y="40"/>
                </a:cxn>
                <a:cxn ang="0">
                  <a:pos x="114" y="36"/>
                </a:cxn>
                <a:cxn ang="0">
                  <a:pos x="120" y="28"/>
                </a:cxn>
                <a:cxn ang="0">
                  <a:pos x="122" y="20"/>
                </a:cxn>
                <a:cxn ang="0">
                  <a:pos x="128" y="18"/>
                </a:cxn>
                <a:cxn ang="0">
                  <a:pos x="136" y="14"/>
                </a:cxn>
                <a:cxn ang="0">
                  <a:pos x="154" y="0"/>
                </a:cxn>
                <a:cxn ang="0">
                  <a:pos x="178" y="4"/>
                </a:cxn>
                <a:cxn ang="0">
                  <a:pos x="200" y="2"/>
                </a:cxn>
                <a:cxn ang="0">
                  <a:pos x="234" y="12"/>
                </a:cxn>
                <a:cxn ang="0">
                  <a:pos x="256" y="24"/>
                </a:cxn>
                <a:cxn ang="0">
                  <a:pos x="274" y="26"/>
                </a:cxn>
                <a:cxn ang="0">
                  <a:pos x="304" y="18"/>
                </a:cxn>
                <a:cxn ang="0">
                  <a:pos x="318" y="10"/>
                </a:cxn>
                <a:cxn ang="0">
                  <a:pos x="322" y="4"/>
                </a:cxn>
                <a:cxn ang="0">
                  <a:pos x="322" y="2"/>
                </a:cxn>
                <a:cxn ang="0">
                  <a:pos x="342" y="6"/>
                </a:cxn>
                <a:cxn ang="0">
                  <a:pos x="378" y="22"/>
                </a:cxn>
                <a:cxn ang="0">
                  <a:pos x="372" y="60"/>
                </a:cxn>
                <a:cxn ang="0">
                  <a:pos x="382" y="60"/>
                </a:cxn>
                <a:cxn ang="0">
                  <a:pos x="394" y="60"/>
                </a:cxn>
                <a:cxn ang="0">
                  <a:pos x="404" y="60"/>
                </a:cxn>
                <a:cxn ang="0">
                  <a:pos x="412" y="64"/>
                </a:cxn>
                <a:cxn ang="0">
                  <a:pos x="418" y="68"/>
                </a:cxn>
                <a:cxn ang="0">
                  <a:pos x="420" y="74"/>
                </a:cxn>
                <a:cxn ang="0">
                  <a:pos x="414" y="78"/>
                </a:cxn>
                <a:cxn ang="0">
                  <a:pos x="404" y="84"/>
                </a:cxn>
                <a:cxn ang="0">
                  <a:pos x="390" y="88"/>
                </a:cxn>
                <a:cxn ang="0">
                  <a:pos x="374" y="92"/>
                </a:cxn>
                <a:cxn ang="0">
                  <a:pos x="360" y="100"/>
                </a:cxn>
                <a:cxn ang="0">
                  <a:pos x="360" y="104"/>
                </a:cxn>
                <a:cxn ang="0">
                  <a:pos x="358" y="112"/>
                </a:cxn>
                <a:cxn ang="0">
                  <a:pos x="354" y="120"/>
                </a:cxn>
                <a:cxn ang="0">
                  <a:pos x="344" y="128"/>
                </a:cxn>
                <a:cxn ang="0">
                  <a:pos x="322" y="136"/>
                </a:cxn>
                <a:cxn ang="0">
                  <a:pos x="280" y="144"/>
                </a:cxn>
                <a:cxn ang="0">
                  <a:pos x="246" y="152"/>
                </a:cxn>
                <a:cxn ang="0">
                  <a:pos x="232" y="158"/>
                </a:cxn>
                <a:cxn ang="0">
                  <a:pos x="204" y="172"/>
                </a:cxn>
                <a:cxn ang="0">
                  <a:pos x="176" y="172"/>
                </a:cxn>
                <a:cxn ang="0">
                  <a:pos x="162" y="162"/>
                </a:cxn>
                <a:cxn ang="0">
                  <a:pos x="144" y="160"/>
                </a:cxn>
                <a:cxn ang="0">
                  <a:pos x="116" y="162"/>
                </a:cxn>
                <a:cxn ang="0">
                  <a:pos x="88" y="160"/>
                </a:cxn>
                <a:cxn ang="0">
                  <a:pos x="76" y="148"/>
                </a:cxn>
                <a:cxn ang="0">
                  <a:pos x="76" y="134"/>
                </a:cxn>
                <a:cxn ang="0">
                  <a:pos x="66" y="108"/>
                </a:cxn>
                <a:cxn ang="0">
                  <a:pos x="44" y="94"/>
                </a:cxn>
                <a:cxn ang="0">
                  <a:pos x="16" y="78"/>
                </a:cxn>
                <a:cxn ang="0">
                  <a:pos x="0" y="50"/>
                </a:cxn>
              </a:cxnLst>
              <a:rect l="0" t="0" r="r" b="b"/>
              <a:pathLst>
                <a:path w="420" h="174">
                  <a:moveTo>
                    <a:pt x="4" y="32"/>
                  </a:moveTo>
                  <a:lnTo>
                    <a:pt x="26" y="20"/>
                  </a:lnTo>
                  <a:lnTo>
                    <a:pt x="26" y="20"/>
                  </a:lnTo>
                  <a:lnTo>
                    <a:pt x="26" y="18"/>
                  </a:lnTo>
                  <a:lnTo>
                    <a:pt x="28" y="16"/>
                  </a:lnTo>
                  <a:lnTo>
                    <a:pt x="30" y="14"/>
                  </a:lnTo>
                  <a:lnTo>
                    <a:pt x="32" y="12"/>
                  </a:lnTo>
                  <a:lnTo>
                    <a:pt x="36" y="10"/>
                  </a:lnTo>
                  <a:lnTo>
                    <a:pt x="40" y="10"/>
                  </a:lnTo>
                  <a:lnTo>
                    <a:pt x="48" y="12"/>
                  </a:lnTo>
                  <a:lnTo>
                    <a:pt x="56" y="14"/>
                  </a:lnTo>
                  <a:lnTo>
                    <a:pt x="58" y="14"/>
                  </a:lnTo>
                  <a:lnTo>
                    <a:pt x="68" y="14"/>
                  </a:lnTo>
                  <a:lnTo>
                    <a:pt x="78" y="18"/>
                  </a:lnTo>
                  <a:lnTo>
                    <a:pt x="88" y="24"/>
                  </a:lnTo>
                  <a:lnTo>
                    <a:pt x="106" y="42"/>
                  </a:lnTo>
                  <a:lnTo>
                    <a:pt x="106" y="42"/>
                  </a:lnTo>
                  <a:lnTo>
                    <a:pt x="108" y="40"/>
                  </a:lnTo>
                  <a:lnTo>
                    <a:pt x="112" y="40"/>
                  </a:lnTo>
                  <a:lnTo>
                    <a:pt x="114" y="36"/>
                  </a:lnTo>
                  <a:lnTo>
                    <a:pt x="118" y="34"/>
                  </a:lnTo>
                  <a:lnTo>
                    <a:pt x="120" y="28"/>
                  </a:lnTo>
                  <a:lnTo>
                    <a:pt x="120" y="22"/>
                  </a:lnTo>
                  <a:lnTo>
                    <a:pt x="122" y="20"/>
                  </a:lnTo>
                  <a:lnTo>
                    <a:pt x="126" y="18"/>
                  </a:lnTo>
                  <a:lnTo>
                    <a:pt x="128" y="18"/>
                  </a:lnTo>
                  <a:lnTo>
                    <a:pt x="132" y="18"/>
                  </a:lnTo>
                  <a:lnTo>
                    <a:pt x="136" y="14"/>
                  </a:lnTo>
                  <a:lnTo>
                    <a:pt x="144" y="6"/>
                  </a:lnTo>
                  <a:lnTo>
                    <a:pt x="154" y="0"/>
                  </a:lnTo>
                  <a:lnTo>
                    <a:pt x="166" y="0"/>
                  </a:lnTo>
                  <a:lnTo>
                    <a:pt x="178" y="4"/>
                  </a:lnTo>
                  <a:lnTo>
                    <a:pt x="190" y="4"/>
                  </a:lnTo>
                  <a:lnTo>
                    <a:pt x="200" y="2"/>
                  </a:lnTo>
                  <a:lnTo>
                    <a:pt x="216" y="4"/>
                  </a:lnTo>
                  <a:lnTo>
                    <a:pt x="234" y="12"/>
                  </a:lnTo>
                  <a:lnTo>
                    <a:pt x="254" y="24"/>
                  </a:lnTo>
                  <a:lnTo>
                    <a:pt x="256" y="24"/>
                  </a:lnTo>
                  <a:lnTo>
                    <a:pt x="262" y="26"/>
                  </a:lnTo>
                  <a:lnTo>
                    <a:pt x="274" y="26"/>
                  </a:lnTo>
                  <a:lnTo>
                    <a:pt x="292" y="22"/>
                  </a:lnTo>
                  <a:lnTo>
                    <a:pt x="304" y="18"/>
                  </a:lnTo>
                  <a:lnTo>
                    <a:pt x="312" y="14"/>
                  </a:lnTo>
                  <a:lnTo>
                    <a:pt x="318" y="10"/>
                  </a:lnTo>
                  <a:lnTo>
                    <a:pt x="320" y="6"/>
                  </a:lnTo>
                  <a:lnTo>
                    <a:pt x="322" y="4"/>
                  </a:lnTo>
                  <a:lnTo>
                    <a:pt x="322" y="2"/>
                  </a:lnTo>
                  <a:lnTo>
                    <a:pt x="322" y="2"/>
                  </a:lnTo>
                  <a:lnTo>
                    <a:pt x="330" y="2"/>
                  </a:lnTo>
                  <a:lnTo>
                    <a:pt x="342" y="6"/>
                  </a:lnTo>
                  <a:lnTo>
                    <a:pt x="356" y="14"/>
                  </a:lnTo>
                  <a:lnTo>
                    <a:pt x="378" y="22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6" y="60"/>
                  </a:lnTo>
                  <a:lnTo>
                    <a:pt x="382" y="60"/>
                  </a:lnTo>
                  <a:lnTo>
                    <a:pt x="388" y="60"/>
                  </a:lnTo>
                  <a:lnTo>
                    <a:pt x="394" y="60"/>
                  </a:lnTo>
                  <a:lnTo>
                    <a:pt x="398" y="60"/>
                  </a:lnTo>
                  <a:lnTo>
                    <a:pt x="404" y="60"/>
                  </a:lnTo>
                  <a:lnTo>
                    <a:pt x="408" y="62"/>
                  </a:lnTo>
                  <a:lnTo>
                    <a:pt x="412" y="64"/>
                  </a:lnTo>
                  <a:lnTo>
                    <a:pt x="416" y="66"/>
                  </a:lnTo>
                  <a:lnTo>
                    <a:pt x="418" y="68"/>
                  </a:lnTo>
                  <a:lnTo>
                    <a:pt x="420" y="72"/>
                  </a:lnTo>
                  <a:lnTo>
                    <a:pt x="420" y="74"/>
                  </a:lnTo>
                  <a:lnTo>
                    <a:pt x="420" y="76"/>
                  </a:lnTo>
                  <a:lnTo>
                    <a:pt x="414" y="78"/>
                  </a:lnTo>
                  <a:lnTo>
                    <a:pt x="410" y="82"/>
                  </a:lnTo>
                  <a:lnTo>
                    <a:pt x="404" y="84"/>
                  </a:lnTo>
                  <a:lnTo>
                    <a:pt x="398" y="86"/>
                  </a:lnTo>
                  <a:lnTo>
                    <a:pt x="390" y="88"/>
                  </a:lnTo>
                  <a:lnTo>
                    <a:pt x="382" y="88"/>
                  </a:lnTo>
                  <a:lnTo>
                    <a:pt x="374" y="92"/>
                  </a:lnTo>
                  <a:lnTo>
                    <a:pt x="366" y="96"/>
                  </a:lnTo>
                  <a:lnTo>
                    <a:pt x="360" y="100"/>
                  </a:lnTo>
                  <a:lnTo>
                    <a:pt x="360" y="100"/>
                  </a:lnTo>
                  <a:lnTo>
                    <a:pt x="360" y="104"/>
                  </a:lnTo>
                  <a:lnTo>
                    <a:pt x="360" y="106"/>
                  </a:lnTo>
                  <a:lnTo>
                    <a:pt x="358" y="112"/>
                  </a:lnTo>
                  <a:lnTo>
                    <a:pt x="358" y="116"/>
                  </a:lnTo>
                  <a:lnTo>
                    <a:pt x="354" y="120"/>
                  </a:lnTo>
                  <a:lnTo>
                    <a:pt x="350" y="126"/>
                  </a:lnTo>
                  <a:lnTo>
                    <a:pt x="344" y="128"/>
                  </a:lnTo>
                  <a:lnTo>
                    <a:pt x="338" y="132"/>
                  </a:lnTo>
                  <a:lnTo>
                    <a:pt x="322" y="136"/>
                  </a:lnTo>
                  <a:lnTo>
                    <a:pt x="302" y="140"/>
                  </a:lnTo>
                  <a:lnTo>
                    <a:pt x="280" y="144"/>
                  </a:lnTo>
                  <a:lnTo>
                    <a:pt x="262" y="148"/>
                  </a:lnTo>
                  <a:lnTo>
                    <a:pt x="246" y="152"/>
                  </a:lnTo>
                  <a:lnTo>
                    <a:pt x="238" y="154"/>
                  </a:lnTo>
                  <a:lnTo>
                    <a:pt x="232" y="158"/>
                  </a:lnTo>
                  <a:lnTo>
                    <a:pt x="218" y="166"/>
                  </a:lnTo>
                  <a:lnTo>
                    <a:pt x="204" y="172"/>
                  </a:lnTo>
                  <a:lnTo>
                    <a:pt x="186" y="174"/>
                  </a:lnTo>
                  <a:lnTo>
                    <a:pt x="176" y="172"/>
                  </a:lnTo>
                  <a:lnTo>
                    <a:pt x="170" y="166"/>
                  </a:lnTo>
                  <a:lnTo>
                    <a:pt x="162" y="162"/>
                  </a:lnTo>
                  <a:lnTo>
                    <a:pt x="156" y="160"/>
                  </a:lnTo>
                  <a:lnTo>
                    <a:pt x="144" y="160"/>
                  </a:lnTo>
                  <a:lnTo>
                    <a:pt x="132" y="162"/>
                  </a:lnTo>
                  <a:lnTo>
                    <a:pt x="116" y="162"/>
                  </a:lnTo>
                  <a:lnTo>
                    <a:pt x="102" y="162"/>
                  </a:lnTo>
                  <a:lnTo>
                    <a:pt x="88" y="160"/>
                  </a:lnTo>
                  <a:lnTo>
                    <a:pt x="80" y="156"/>
                  </a:lnTo>
                  <a:lnTo>
                    <a:pt x="76" y="148"/>
                  </a:lnTo>
                  <a:lnTo>
                    <a:pt x="76" y="144"/>
                  </a:lnTo>
                  <a:lnTo>
                    <a:pt x="76" y="134"/>
                  </a:lnTo>
                  <a:lnTo>
                    <a:pt x="72" y="120"/>
                  </a:lnTo>
                  <a:lnTo>
                    <a:pt x="66" y="108"/>
                  </a:lnTo>
                  <a:lnTo>
                    <a:pt x="56" y="100"/>
                  </a:lnTo>
                  <a:lnTo>
                    <a:pt x="44" y="94"/>
                  </a:lnTo>
                  <a:lnTo>
                    <a:pt x="30" y="88"/>
                  </a:lnTo>
                  <a:lnTo>
                    <a:pt x="16" y="78"/>
                  </a:lnTo>
                  <a:lnTo>
                    <a:pt x="6" y="66"/>
                  </a:lnTo>
                  <a:lnTo>
                    <a:pt x="0" y="50"/>
                  </a:lnTo>
                  <a:lnTo>
                    <a:pt x="4" y="32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23" name="Freeform 278"/>
            <p:cNvSpPr>
              <a:spLocks/>
            </p:cNvSpPr>
            <p:nvPr/>
          </p:nvSpPr>
          <p:spPr bwMode="gray">
            <a:xfrm>
              <a:off x="1775" y="2296"/>
              <a:ext cx="790" cy="574"/>
            </a:xfrm>
            <a:custGeom>
              <a:avLst/>
              <a:gdLst/>
              <a:ahLst/>
              <a:cxnLst>
                <a:cxn ang="0">
                  <a:pos x="258" y="162"/>
                </a:cxn>
                <a:cxn ang="0">
                  <a:pos x="310" y="218"/>
                </a:cxn>
                <a:cxn ang="0">
                  <a:pos x="396" y="226"/>
                </a:cxn>
                <a:cxn ang="0">
                  <a:pos x="514" y="190"/>
                </a:cxn>
                <a:cxn ang="0">
                  <a:pos x="584" y="142"/>
                </a:cxn>
                <a:cxn ang="0">
                  <a:pos x="606" y="118"/>
                </a:cxn>
                <a:cxn ang="0">
                  <a:pos x="588" y="56"/>
                </a:cxn>
                <a:cxn ang="0">
                  <a:pos x="658" y="8"/>
                </a:cxn>
                <a:cxn ang="0">
                  <a:pos x="678" y="52"/>
                </a:cxn>
                <a:cxn ang="0">
                  <a:pos x="712" y="90"/>
                </a:cxn>
                <a:cxn ang="0">
                  <a:pos x="734" y="108"/>
                </a:cxn>
                <a:cxn ang="0">
                  <a:pos x="762" y="104"/>
                </a:cxn>
                <a:cxn ang="0">
                  <a:pos x="790" y="78"/>
                </a:cxn>
                <a:cxn ang="0">
                  <a:pos x="778" y="120"/>
                </a:cxn>
                <a:cxn ang="0">
                  <a:pos x="698" y="208"/>
                </a:cxn>
                <a:cxn ang="0">
                  <a:pos x="660" y="216"/>
                </a:cxn>
                <a:cxn ang="0">
                  <a:pos x="644" y="224"/>
                </a:cxn>
                <a:cxn ang="0">
                  <a:pos x="636" y="242"/>
                </a:cxn>
                <a:cxn ang="0">
                  <a:pos x="618" y="270"/>
                </a:cxn>
                <a:cxn ang="0">
                  <a:pos x="600" y="268"/>
                </a:cxn>
                <a:cxn ang="0">
                  <a:pos x="596" y="254"/>
                </a:cxn>
                <a:cxn ang="0">
                  <a:pos x="556" y="264"/>
                </a:cxn>
                <a:cxn ang="0">
                  <a:pos x="560" y="282"/>
                </a:cxn>
                <a:cxn ang="0">
                  <a:pos x="590" y="294"/>
                </a:cxn>
                <a:cxn ang="0">
                  <a:pos x="624" y="298"/>
                </a:cxn>
                <a:cxn ang="0">
                  <a:pos x="592" y="316"/>
                </a:cxn>
                <a:cxn ang="0">
                  <a:pos x="582" y="336"/>
                </a:cxn>
                <a:cxn ang="0">
                  <a:pos x="608" y="390"/>
                </a:cxn>
                <a:cxn ang="0">
                  <a:pos x="614" y="422"/>
                </a:cxn>
                <a:cxn ang="0">
                  <a:pos x="560" y="502"/>
                </a:cxn>
                <a:cxn ang="0">
                  <a:pos x="482" y="534"/>
                </a:cxn>
                <a:cxn ang="0">
                  <a:pos x="468" y="546"/>
                </a:cxn>
                <a:cxn ang="0">
                  <a:pos x="454" y="574"/>
                </a:cxn>
                <a:cxn ang="0">
                  <a:pos x="460" y="548"/>
                </a:cxn>
                <a:cxn ang="0">
                  <a:pos x="442" y="532"/>
                </a:cxn>
                <a:cxn ang="0">
                  <a:pos x="408" y="516"/>
                </a:cxn>
                <a:cxn ang="0">
                  <a:pos x="372" y="514"/>
                </a:cxn>
                <a:cxn ang="0">
                  <a:pos x="358" y="524"/>
                </a:cxn>
                <a:cxn ang="0">
                  <a:pos x="356" y="542"/>
                </a:cxn>
                <a:cxn ang="0">
                  <a:pos x="338" y="548"/>
                </a:cxn>
                <a:cxn ang="0">
                  <a:pos x="334" y="534"/>
                </a:cxn>
                <a:cxn ang="0">
                  <a:pos x="308" y="520"/>
                </a:cxn>
                <a:cxn ang="0">
                  <a:pos x="304" y="452"/>
                </a:cxn>
                <a:cxn ang="0">
                  <a:pos x="232" y="440"/>
                </a:cxn>
                <a:cxn ang="0">
                  <a:pos x="186" y="454"/>
                </a:cxn>
                <a:cxn ang="0">
                  <a:pos x="180" y="450"/>
                </a:cxn>
                <a:cxn ang="0">
                  <a:pos x="92" y="380"/>
                </a:cxn>
                <a:cxn ang="0">
                  <a:pos x="90" y="346"/>
                </a:cxn>
                <a:cxn ang="0">
                  <a:pos x="60" y="330"/>
                </a:cxn>
                <a:cxn ang="0">
                  <a:pos x="22" y="308"/>
                </a:cxn>
                <a:cxn ang="0">
                  <a:pos x="10" y="282"/>
                </a:cxn>
                <a:cxn ang="0">
                  <a:pos x="0" y="266"/>
                </a:cxn>
                <a:cxn ang="0">
                  <a:pos x="40" y="246"/>
                </a:cxn>
                <a:cxn ang="0">
                  <a:pos x="60" y="240"/>
                </a:cxn>
                <a:cxn ang="0">
                  <a:pos x="84" y="212"/>
                </a:cxn>
                <a:cxn ang="0">
                  <a:pos x="74" y="188"/>
                </a:cxn>
                <a:cxn ang="0">
                  <a:pos x="90" y="176"/>
                </a:cxn>
                <a:cxn ang="0">
                  <a:pos x="110" y="164"/>
                </a:cxn>
                <a:cxn ang="0">
                  <a:pos x="134" y="130"/>
                </a:cxn>
                <a:cxn ang="0">
                  <a:pos x="164" y="102"/>
                </a:cxn>
                <a:cxn ang="0">
                  <a:pos x="180" y="86"/>
                </a:cxn>
              </a:cxnLst>
              <a:rect l="0" t="0" r="r" b="b"/>
              <a:pathLst>
                <a:path w="790" h="574">
                  <a:moveTo>
                    <a:pt x="194" y="86"/>
                  </a:moveTo>
                  <a:lnTo>
                    <a:pt x="192" y="104"/>
                  </a:lnTo>
                  <a:lnTo>
                    <a:pt x="198" y="120"/>
                  </a:lnTo>
                  <a:lnTo>
                    <a:pt x="208" y="132"/>
                  </a:lnTo>
                  <a:lnTo>
                    <a:pt x="222" y="142"/>
                  </a:lnTo>
                  <a:lnTo>
                    <a:pt x="236" y="148"/>
                  </a:lnTo>
                  <a:lnTo>
                    <a:pt x="248" y="154"/>
                  </a:lnTo>
                  <a:lnTo>
                    <a:pt x="258" y="162"/>
                  </a:lnTo>
                  <a:lnTo>
                    <a:pt x="264" y="174"/>
                  </a:lnTo>
                  <a:lnTo>
                    <a:pt x="268" y="188"/>
                  </a:lnTo>
                  <a:lnTo>
                    <a:pt x="270" y="198"/>
                  </a:lnTo>
                  <a:lnTo>
                    <a:pt x="270" y="202"/>
                  </a:lnTo>
                  <a:lnTo>
                    <a:pt x="272" y="210"/>
                  </a:lnTo>
                  <a:lnTo>
                    <a:pt x="280" y="214"/>
                  </a:lnTo>
                  <a:lnTo>
                    <a:pt x="294" y="216"/>
                  </a:lnTo>
                  <a:lnTo>
                    <a:pt x="310" y="218"/>
                  </a:lnTo>
                  <a:lnTo>
                    <a:pt x="324" y="216"/>
                  </a:lnTo>
                  <a:lnTo>
                    <a:pt x="338" y="214"/>
                  </a:lnTo>
                  <a:lnTo>
                    <a:pt x="348" y="214"/>
                  </a:lnTo>
                  <a:lnTo>
                    <a:pt x="356" y="216"/>
                  </a:lnTo>
                  <a:lnTo>
                    <a:pt x="362" y="222"/>
                  </a:lnTo>
                  <a:lnTo>
                    <a:pt x="368" y="226"/>
                  </a:lnTo>
                  <a:lnTo>
                    <a:pt x="380" y="228"/>
                  </a:lnTo>
                  <a:lnTo>
                    <a:pt x="396" y="226"/>
                  </a:lnTo>
                  <a:lnTo>
                    <a:pt x="412" y="220"/>
                  </a:lnTo>
                  <a:lnTo>
                    <a:pt x="424" y="212"/>
                  </a:lnTo>
                  <a:lnTo>
                    <a:pt x="432" y="208"/>
                  </a:lnTo>
                  <a:lnTo>
                    <a:pt x="440" y="206"/>
                  </a:lnTo>
                  <a:lnTo>
                    <a:pt x="454" y="202"/>
                  </a:lnTo>
                  <a:lnTo>
                    <a:pt x="474" y="198"/>
                  </a:lnTo>
                  <a:lnTo>
                    <a:pt x="494" y="194"/>
                  </a:lnTo>
                  <a:lnTo>
                    <a:pt x="514" y="190"/>
                  </a:lnTo>
                  <a:lnTo>
                    <a:pt x="530" y="186"/>
                  </a:lnTo>
                  <a:lnTo>
                    <a:pt x="542" y="180"/>
                  </a:lnTo>
                  <a:lnTo>
                    <a:pt x="548" y="172"/>
                  </a:lnTo>
                  <a:lnTo>
                    <a:pt x="552" y="164"/>
                  </a:lnTo>
                  <a:lnTo>
                    <a:pt x="552" y="156"/>
                  </a:lnTo>
                  <a:lnTo>
                    <a:pt x="552" y="154"/>
                  </a:lnTo>
                  <a:lnTo>
                    <a:pt x="568" y="146"/>
                  </a:lnTo>
                  <a:lnTo>
                    <a:pt x="584" y="142"/>
                  </a:lnTo>
                  <a:lnTo>
                    <a:pt x="590" y="142"/>
                  </a:lnTo>
                  <a:lnTo>
                    <a:pt x="596" y="140"/>
                  </a:lnTo>
                  <a:lnTo>
                    <a:pt x="604" y="138"/>
                  </a:lnTo>
                  <a:lnTo>
                    <a:pt x="608" y="134"/>
                  </a:lnTo>
                  <a:lnTo>
                    <a:pt x="612" y="130"/>
                  </a:lnTo>
                  <a:lnTo>
                    <a:pt x="612" y="126"/>
                  </a:lnTo>
                  <a:lnTo>
                    <a:pt x="610" y="122"/>
                  </a:lnTo>
                  <a:lnTo>
                    <a:pt x="606" y="118"/>
                  </a:lnTo>
                  <a:lnTo>
                    <a:pt x="600" y="116"/>
                  </a:lnTo>
                  <a:lnTo>
                    <a:pt x="596" y="114"/>
                  </a:lnTo>
                  <a:lnTo>
                    <a:pt x="592" y="114"/>
                  </a:lnTo>
                  <a:lnTo>
                    <a:pt x="590" y="114"/>
                  </a:lnTo>
                  <a:lnTo>
                    <a:pt x="562" y="114"/>
                  </a:lnTo>
                  <a:lnTo>
                    <a:pt x="570" y="76"/>
                  </a:lnTo>
                  <a:lnTo>
                    <a:pt x="588" y="60"/>
                  </a:lnTo>
                  <a:lnTo>
                    <a:pt x="588" y="56"/>
                  </a:lnTo>
                  <a:lnTo>
                    <a:pt x="588" y="46"/>
                  </a:lnTo>
                  <a:lnTo>
                    <a:pt x="590" y="34"/>
                  </a:lnTo>
                  <a:lnTo>
                    <a:pt x="594" y="20"/>
                  </a:lnTo>
                  <a:lnTo>
                    <a:pt x="602" y="8"/>
                  </a:lnTo>
                  <a:lnTo>
                    <a:pt x="614" y="2"/>
                  </a:lnTo>
                  <a:lnTo>
                    <a:pt x="634" y="0"/>
                  </a:lnTo>
                  <a:lnTo>
                    <a:pt x="648" y="2"/>
                  </a:lnTo>
                  <a:lnTo>
                    <a:pt x="658" y="8"/>
                  </a:lnTo>
                  <a:lnTo>
                    <a:pt x="664" y="20"/>
                  </a:lnTo>
                  <a:lnTo>
                    <a:pt x="666" y="22"/>
                  </a:lnTo>
                  <a:lnTo>
                    <a:pt x="666" y="24"/>
                  </a:lnTo>
                  <a:lnTo>
                    <a:pt x="668" y="30"/>
                  </a:lnTo>
                  <a:lnTo>
                    <a:pt x="672" y="36"/>
                  </a:lnTo>
                  <a:lnTo>
                    <a:pt x="674" y="42"/>
                  </a:lnTo>
                  <a:lnTo>
                    <a:pt x="676" y="50"/>
                  </a:lnTo>
                  <a:lnTo>
                    <a:pt x="678" y="52"/>
                  </a:lnTo>
                  <a:lnTo>
                    <a:pt x="686" y="60"/>
                  </a:lnTo>
                  <a:lnTo>
                    <a:pt x="694" y="70"/>
                  </a:lnTo>
                  <a:lnTo>
                    <a:pt x="700" y="80"/>
                  </a:lnTo>
                  <a:lnTo>
                    <a:pt x="702" y="92"/>
                  </a:lnTo>
                  <a:lnTo>
                    <a:pt x="704" y="92"/>
                  </a:lnTo>
                  <a:lnTo>
                    <a:pt x="706" y="92"/>
                  </a:lnTo>
                  <a:lnTo>
                    <a:pt x="708" y="90"/>
                  </a:lnTo>
                  <a:lnTo>
                    <a:pt x="712" y="90"/>
                  </a:lnTo>
                  <a:lnTo>
                    <a:pt x="716" y="90"/>
                  </a:lnTo>
                  <a:lnTo>
                    <a:pt x="722" y="92"/>
                  </a:lnTo>
                  <a:lnTo>
                    <a:pt x="726" y="94"/>
                  </a:lnTo>
                  <a:lnTo>
                    <a:pt x="730" y="98"/>
                  </a:lnTo>
                  <a:lnTo>
                    <a:pt x="732" y="104"/>
                  </a:lnTo>
                  <a:lnTo>
                    <a:pt x="732" y="104"/>
                  </a:lnTo>
                  <a:lnTo>
                    <a:pt x="734" y="106"/>
                  </a:lnTo>
                  <a:lnTo>
                    <a:pt x="734" y="108"/>
                  </a:lnTo>
                  <a:lnTo>
                    <a:pt x="736" y="112"/>
                  </a:lnTo>
                  <a:lnTo>
                    <a:pt x="738" y="114"/>
                  </a:lnTo>
                  <a:lnTo>
                    <a:pt x="742" y="114"/>
                  </a:lnTo>
                  <a:lnTo>
                    <a:pt x="746" y="114"/>
                  </a:lnTo>
                  <a:lnTo>
                    <a:pt x="752" y="112"/>
                  </a:lnTo>
                  <a:lnTo>
                    <a:pt x="758" y="108"/>
                  </a:lnTo>
                  <a:lnTo>
                    <a:pt x="760" y="108"/>
                  </a:lnTo>
                  <a:lnTo>
                    <a:pt x="762" y="104"/>
                  </a:lnTo>
                  <a:lnTo>
                    <a:pt x="764" y="100"/>
                  </a:lnTo>
                  <a:lnTo>
                    <a:pt x="768" y="94"/>
                  </a:lnTo>
                  <a:lnTo>
                    <a:pt x="774" y="90"/>
                  </a:lnTo>
                  <a:lnTo>
                    <a:pt x="778" y="84"/>
                  </a:lnTo>
                  <a:lnTo>
                    <a:pt x="784" y="80"/>
                  </a:lnTo>
                  <a:lnTo>
                    <a:pt x="790" y="78"/>
                  </a:lnTo>
                  <a:lnTo>
                    <a:pt x="790" y="78"/>
                  </a:lnTo>
                  <a:lnTo>
                    <a:pt x="790" y="78"/>
                  </a:lnTo>
                  <a:lnTo>
                    <a:pt x="790" y="80"/>
                  </a:lnTo>
                  <a:lnTo>
                    <a:pt x="790" y="82"/>
                  </a:lnTo>
                  <a:lnTo>
                    <a:pt x="790" y="86"/>
                  </a:lnTo>
                  <a:lnTo>
                    <a:pt x="790" y="90"/>
                  </a:lnTo>
                  <a:lnTo>
                    <a:pt x="788" y="96"/>
                  </a:lnTo>
                  <a:lnTo>
                    <a:pt x="786" y="104"/>
                  </a:lnTo>
                  <a:lnTo>
                    <a:pt x="784" y="108"/>
                  </a:lnTo>
                  <a:lnTo>
                    <a:pt x="778" y="120"/>
                  </a:lnTo>
                  <a:lnTo>
                    <a:pt x="772" y="132"/>
                  </a:lnTo>
                  <a:lnTo>
                    <a:pt x="762" y="144"/>
                  </a:lnTo>
                  <a:lnTo>
                    <a:pt x="752" y="156"/>
                  </a:lnTo>
                  <a:lnTo>
                    <a:pt x="744" y="164"/>
                  </a:lnTo>
                  <a:lnTo>
                    <a:pt x="740" y="174"/>
                  </a:lnTo>
                  <a:lnTo>
                    <a:pt x="720" y="190"/>
                  </a:lnTo>
                  <a:lnTo>
                    <a:pt x="698" y="208"/>
                  </a:lnTo>
                  <a:lnTo>
                    <a:pt x="698" y="208"/>
                  </a:lnTo>
                  <a:lnTo>
                    <a:pt x="696" y="210"/>
                  </a:lnTo>
                  <a:lnTo>
                    <a:pt x="694" y="212"/>
                  </a:lnTo>
                  <a:lnTo>
                    <a:pt x="690" y="214"/>
                  </a:lnTo>
                  <a:lnTo>
                    <a:pt x="686" y="216"/>
                  </a:lnTo>
                  <a:lnTo>
                    <a:pt x="680" y="218"/>
                  </a:lnTo>
                  <a:lnTo>
                    <a:pt x="672" y="218"/>
                  </a:lnTo>
                  <a:lnTo>
                    <a:pt x="666" y="218"/>
                  </a:lnTo>
                  <a:lnTo>
                    <a:pt x="660" y="216"/>
                  </a:lnTo>
                  <a:lnTo>
                    <a:pt x="656" y="216"/>
                  </a:lnTo>
                  <a:lnTo>
                    <a:pt x="654" y="216"/>
                  </a:lnTo>
                  <a:lnTo>
                    <a:pt x="652" y="216"/>
                  </a:lnTo>
                  <a:lnTo>
                    <a:pt x="652" y="216"/>
                  </a:lnTo>
                  <a:lnTo>
                    <a:pt x="648" y="216"/>
                  </a:lnTo>
                  <a:lnTo>
                    <a:pt x="646" y="218"/>
                  </a:lnTo>
                  <a:lnTo>
                    <a:pt x="644" y="220"/>
                  </a:lnTo>
                  <a:lnTo>
                    <a:pt x="644" y="224"/>
                  </a:lnTo>
                  <a:lnTo>
                    <a:pt x="646" y="228"/>
                  </a:lnTo>
                  <a:lnTo>
                    <a:pt x="646" y="232"/>
                  </a:lnTo>
                  <a:lnTo>
                    <a:pt x="646" y="236"/>
                  </a:lnTo>
                  <a:lnTo>
                    <a:pt x="646" y="238"/>
                  </a:lnTo>
                  <a:lnTo>
                    <a:pt x="644" y="240"/>
                  </a:lnTo>
                  <a:lnTo>
                    <a:pt x="642" y="242"/>
                  </a:lnTo>
                  <a:lnTo>
                    <a:pt x="638" y="242"/>
                  </a:lnTo>
                  <a:lnTo>
                    <a:pt x="636" y="242"/>
                  </a:lnTo>
                  <a:lnTo>
                    <a:pt x="632" y="240"/>
                  </a:lnTo>
                  <a:lnTo>
                    <a:pt x="630" y="240"/>
                  </a:lnTo>
                  <a:lnTo>
                    <a:pt x="628" y="240"/>
                  </a:lnTo>
                  <a:lnTo>
                    <a:pt x="628" y="262"/>
                  </a:lnTo>
                  <a:lnTo>
                    <a:pt x="628" y="262"/>
                  </a:lnTo>
                  <a:lnTo>
                    <a:pt x="626" y="264"/>
                  </a:lnTo>
                  <a:lnTo>
                    <a:pt x="622" y="268"/>
                  </a:lnTo>
                  <a:lnTo>
                    <a:pt x="618" y="270"/>
                  </a:lnTo>
                  <a:lnTo>
                    <a:pt x="612" y="274"/>
                  </a:lnTo>
                  <a:lnTo>
                    <a:pt x="608" y="276"/>
                  </a:lnTo>
                  <a:lnTo>
                    <a:pt x="606" y="276"/>
                  </a:lnTo>
                  <a:lnTo>
                    <a:pt x="604" y="276"/>
                  </a:lnTo>
                  <a:lnTo>
                    <a:pt x="602" y="274"/>
                  </a:lnTo>
                  <a:lnTo>
                    <a:pt x="600" y="274"/>
                  </a:lnTo>
                  <a:lnTo>
                    <a:pt x="600" y="272"/>
                  </a:lnTo>
                  <a:lnTo>
                    <a:pt x="600" y="268"/>
                  </a:lnTo>
                  <a:lnTo>
                    <a:pt x="602" y="264"/>
                  </a:lnTo>
                  <a:lnTo>
                    <a:pt x="606" y="262"/>
                  </a:lnTo>
                  <a:lnTo>
                    <a:pt x="608" y="258"/>
                  </a:lnTo>
                  <a:lnTo>
                    <a:pt x="608" y="256"/>
                  </a:lnTo>
                  <a:lnTo>
                    <a:pt x="608" y="254"/>
                  </a:lnTo>
                  <a:lnTo>
                    <a:pt x="604" y="252"/>
                  </a:lnTo>
                  <a:lnTo>
                    <a:pt x="600" y="252"/>
                  </a:lnTo>
                  <a:lnTo>
                    <a:pt x="596" y="254"/>
                  </a:lnTo>
                  <a:lnTo>
                    <a:pt x="592" y="256"/>
                  </a:lnTo>
                  <a:lnTo>
                    <a:pt x="586" y="260"/>
                  </a:lnTo>
                  <a:lnTo>
                    <a:pt x="582" y="264"/>
                  </a:lnTo>
                  <a:lnTo>
                    <a:pt x="574" y="266"/>
                  </a:lnTo>
                  <a:lnTo>
                    <a:pt x="568" y="266"/>
                  </a:lnTo>
                  <a:lnTo>
                    <a:pt x="562" y="266"/>
                  </a:lnTo>
                  <a:lnTo>
                    <a:pt x="558" y="266"/>
                  </a:lnTo>
                  <a:lnTo>
                    <a:pt x="556" y="264"/>
                  </a:lnTo>
                  <a:lnTo>
                    <a:pt x="554" y="264"/>
                  </a:lnTo>
                  <a:lnTo>
                    <a:pt x="554" y="264"/>
                  </a:lnTo>
                  <a:lnTo>
                    <a:pt x="552" y="266"/>
                  </a:lnTo>
                  <a:lnTo>
                    <a:pt x="550" y="268"/>
                  </a:lnTo>
                  <a:lnTo>
                    <a:pt x="550" y="270"/>
                  </a:lnTo>
                  <a:lnTo>
                    <a:pt x="552" y="274"/>
                  </a:lnTo>
                  <a:lnTo>
                    <a:pt x="554" y="278"/>
                  </a:lnTo>
                  <a:lnTo>
                    <a:pt x="560" y="282"/>
                  </a:lnTo>
                  <a:lnTo>
                    <a:pt x="566" y="286"/>
                  </a:lnTo>
                  <a:lnTo>
                    <a:pt x="570" y="290"/>
                  </a:lnTo>
                  <a:lnTo>
                    <a:pt x="574" y="294"/>
                  </a:lnTo>
                  <a:lnTo>
                    <a:pt x="578" y="296"/>
                  </a:lnTo>
                  <a:lnTo>
                    <a:pt x="578" y="296"/>
                  </a:lnTo>
                  <a:lnTo>
                    <a:pt x="580" y="296"/>
                  </a:lnTo>
                  <a:lnTo>
                    <a:pt x="584" y="294"/>
                  </a:lnTo>
                  <a:lnTo>
                    <a:pt x="590" y="294"/>
                  </a:lnTo>
                  <a:lnTo>
                    <a:pt x="594" y="292"/>
                  </a:lnTo>
                  <a:lnTo>
                    <a:pt x="600" y="292"/>
                  </a:lnTo>
                  <a:lnTo>
                    <a:pt x="604" y="290"/>
                  </a:lnTo>
                  <a:lnTo>
                    <a:pt x="610" y="290"/>
                  </a:lnTo>
                  <a:lnTo>
                    <a:pt x="616" y="292"/>
                  </a:lnTo>
                  <a:lnTo>
                    <a:pt x="620" y="294"/>
                  </a:lnTo>
                  <a:lnTo>
                    <a:pt x="622" y="296"/>
                  </a:lnTo>
                  <a:lnTo>
                    <a:pt x="624" y="298"/>
                  </a:lnTo>
                  <a:lnTo>
                    <a:pt x="624" y="300"/>
                  </a:lnTo>
                  <a:lnTo>
                    <a:pt x="620" y="302"/>
                  </a:lnTo>
                  <a:lnTo>
                    <a:pt x="616" y="304"/>
                  </a:lnTo>
                  <a:lnTo>
                    <a:pt x="610" y="306"/>
                  </a:lnTo>
                  <a:lnTo>
                    <a:pt x="604" y="308"/>
                  </a:lnTo>
                  <a:lnTo>
                    <a:pt x="600" y="312"/>
                  </a:lnTo>
                  <a:lnTo>
                    <a:pt x="596" y="314"/>
                  </a:lnTo>
                  <a:lnTo>
                    <a:pt x="592" y="316"/>
                  </a:lnTo>
                  <a:lnTo>
                    <a:pt x="590" y="316"/>
                  </a:lnTo>
                  <a:lnTo>
                    <a:pt x="590" y="316"/>
                  </a:lnTo>
                  <a:lnTo>
                    <a:pt x="588" y="318"/>
                  </a:lnTo>
                  <a:lnTo>
                    <a:pt x="584" y="320"/>
                  </a:lnTo>
                  <a:lnTo>
                    <a:pt x="582" y="324"/>
                  </a:lnTo>
                  <a:lnTo>
                    <a:pt x="580" y="326"/>
                  </a:lnTo>
                  <a:lnTo>
                    <a:pt x="580" y="332"/>
                  </a:lnTo>
                  <a:lnTo>
                    <a:pt x="582" y="336"/>
                  </a:lnTo>
                  <a:lnTo>
                    <a:pt x="586" y="342"/>
                  </a:lnTo>
                  <a:lnTo>
                    <a:pt x="590" y="348"/>
                  </a:lnTo>
                  <a:lnTo>
                    <a:pt x="594" y="352"/>
                  </a:lnTo>
                  <a:lnTo>
                    <a:pt x="596" y="358"/>
                  </a:lnTo>
                  <a:lnTo>
                    <a:pt x="598" y="362"/>
                  </a:lnTo>
                  <a:lnTo>
                    <a:pt x="600" y="364"/>
                  </a:lnTo>
                  <a:lnTo>
                    <a:pt x="600" y="366"/>
                  </a:lnTo>
                  <a:lnTo>
                    <a:pt x="608" y="390"/>
                  </a:lnTo>
                  <a:lnTo>
                    <a:pt x="610" y="390"/>
                  </a:lnTo>
                  <a:lnTo>
                    <a:pt x="610" y="394"/>
                  </a:lnTo>
                  <a:lnTo>
                    <a:pt x="612" y="398"/>
                  </a:lnTo>
                  <a:lnTo>
                    <a:pt x="614" y="402"/>
                  </a:lnTo>
                  <a:lnTo>
                    <a:pt x="614" y="406"/>
                  </a:lnTo>
                  <a:lnTo>
                    <a:pt x="614" y="412"/>
                  </a:lnTo>
                  <a:lnTo>
                    <a:pt x="614" y="416"/>
                  </a:lnTo>
                  <a:lnTo>
                    <a:pt x="614" y="422"/>
                  </a:lnTo>
                  <a:lnTo>
                    <a:pt x="612" y="426"/>
                  </a:lnTo>
                  <a:lnTo>
                    <a:pt x="610" y="430"/>
                  </a:lnTo>
                  <a:lnTo>
                    <a:pt x="606" y="434"/>
                  </a:lnTo>
                  <a:lnTo>
                    <a:pt x="606" y="436"/>
                  </a:lnTo>
                  <a:lnTo>
                    <a:pt x="604" y="438"/>
                  </a:lnTo>
                  <a:lnTo>
                    <a:pt x="592" y="458"/>
                  </a:lnTo>
                  <a:lnTo>
                    <a:pt x="582" y="482"/>
                  </a:lnTo>
                  <a:lnTo>
                    <a:pt x="560" y="502"/>
                  </a:lnTo>
                  <a:lnTo>
                    <a:pt x="544" y="512"/>
                  </a:lnTo>
                  <a:lnTo>
                    <a:pt x="540" y="520"/>
                  </a:lnTo>
                  <a:lnTo>
                    <a:pt x="536" y="520"/>
                  </a:lnTo>
                  <a:lnTo>
                    <a:pt x="526" y="522"/>
                  </a:lnTo>
                  <a:lnTo>
                    <a:pt x="514" y="522"/>
                  </a:lnTo>
                  <a:lnTo>
                    <a:pt x="502" y="520"/>
                  </a:lnTo>
                  <a:lnTo>
                    <a:pt x="494" y="532"/>
                  </a:lnTo>
                  <a:lnTo>
                    <a:pt x="482" y="534"/>
                  </a:lnTo>
                  <a:lnTo>
                    <a:pt x="482" y="534"/>
                  </a:lnTo>
                  <a:lnTo>
                    <a:pt x="480" y="534"/>
                  </a:lnTo>
                  <a:lnTo>
                    <a:pt x="478" y="534"/>
                  </a:lnTo>
                  <a:lnTo>
                    <a:pt x="474" y="536"/>
                  </a:lnTo>
                  <a:lnTo>
                    <a:pt x="472" y="536"/>
                  </a:lnTo>
                  <a:lnTo>
                    <a:pt x="470" y="540"/>
                  </a:lnTo>
                  <a:lnTo>
                    <a:pt x="468" y="542"/>
                  </a:lnTo>
                  <a:lnTo>
                    <a:pt x="468" y="546"/>
                  </a:lnTo>
                  <a:lnTo>
                    <a:pt x="470" y="552"/>
                  </a:lnTo>
                  <a:lnTo>
                    <a:pt x="470" y="558"/>
                  </a:lnTo>
                  <a:lnTo>
                    <a:pt x="470" y="564"/>
                  </a:lnTo>
                  <a:lnTo>
                    <a:pt x="470" y="568"/>
                  </a:lnTo>
                  <a:lnTo>
                    <a:pt x="470" y="570"/>
                  </a:lnTo>
                  <a:lnTo>
                    <a:pt x="468" y="572"/>
                  </a:lnTo>
                  <a:lnTo>
                    <a:pt x="456" y="574"/>
                  </a:lnTo>
                  <a:lnTo>
                    <a:pt x="454" y="574"/>
                  </a:lnTo>
                  <a:lnTo>
                    <a:pt x="452" y="572"/>
                  </a:lnTo>
                  <a:lnTo>
                    <a:pt x="450" y="570"/>
                  </a:lnTo>
                  <a:lnTo>
                    <a:pt x="450" y="566"/>
                  </a:lnTo>
                  <a:lnTo>
                    <a:pt x="450" y="564"/>
                  </a:lnTo>
                  <a:lnTo>
                    <a:pt x="452" y="560"/>
                  </a:lnTo>
                  <a:lnTo>
                    <a:pt x="456" y="556"/>
                  </a:lnTo>
                  <a:lnTo>
                    <a:pt x="458" y="552"/>
                  </a:lnTo>
                  <a:lnTo>
                    <a:pt x="460" y="548"/>
                  </a:lnTo>
                  <a:lnTo>
                    <a:pt x="460" y="544"/>
                  </a:lnTo>
                  <a:lnTo>
                    <a:pt x="458" y="540"/>
                  </a:lnTo>
                  <a:lnTo>
                    <a:pt x="456" y="538"/>
                  </a:lnTo>
                  <a:lnTo>
                    <a:pt x="452" y="536"/>
                  </a:lnTo>
                  <a:lnTo>
                    <a:pt x="448" y="536"/>
                  </a:lnTo>
                  <a:lnTo>
                    <a:pt x="444" y="534"/>
                  </a:lnTo>
                  <a:lnTo>
                    <a:pt x="442" y="532"/>
                  </a:lnTo>
                  <a:lnTo>
                    <a:pt x="442" y="532"/>
                  </a:lnTo>
                  <a:lnTo>
                    <a:pt x="438" y="534"/>
                  </a:lnTo>
                  <a:lnTo>
                    <a:pt x="434" y="536"/>
                  </a:lnTo>
                  <a:lnTo>
                    <a:pt x="434" y="538"/>
                  </a:lnTo>
                  <a:lnTo>
                    <a:pt x="432" y="538"/>
                  </a:lnTo>
                  <a:lnTo>
                    <a:pt x="430" y="528"/>
                  </a:lnTo>
                  <a:lnTo>
                    <a:pt x="418" y="516"/>
                  </a:lnTo>
                  <a:lnTo>
                    <a:pt x="412" y="514"/>
                  </a:lnTo>
                  <a:lnTo>
                    <a:pt x="408" y="516"/>
                  </a:lnTo>
                  <a:lnTo>
                    <a:pt x="402" y="516"/>
                  </a:lnTo>
                  <a:lnTo>
                    <a:pt x="396" y="516"/>
                  </a:lnTo>
                  <a:lnTo>
                    <a:pt x="390" y="516"/>
                  </a:lnTo>
                  <a:lnTo>
                    <a:pt x="386" y="514"/>
                  </a:lnTo>
                  <a:lnTo>
                    <a:pt x="382" y="514"/>
                  </a:lnTo>
                  <a:lnTo>
                    <a:pt x="382" y="514"/>
                  </a:lnTo>
                  <a:lnTo>
                    <a:pt x="378" y="514"/>
                  </a:lnTo>
                  <a:lnTo>
                    <a:pt x="372" y="514"/>
                  </a:lnTo>
                  <a:lnTo>
                    <a:pt x="370" y="516"/>
                  </a:lnTo>
                  <a:lnTo>
                    <a:pt x="368" y="516"/>
                  </a:lnTo>
                  <a:lnTo>
                    <a:pt x="364" y="516"/>
                  </a:lnTo>
                  <a:lnTo>
                    <a:pt x="362" y="518"/>
                  </a:lnTo>
                  <a:lnTo>
                    <a:pt x="362" y="520"/>
                  </a:lnTo>
                  <a:lnTo>
                    <a:pt x="362" y="520"/>
                  </a:lnTo>
                  <a:lnTo>
                    <a:pt x="362" y="522"/>
                  </a:lnTo>
                  <a:lnTo>
                    <a:pt x="358" y="524"/>
                  </a:lnTo>
                  <a:lnTo>
                    <a:pt x="356" y="526"/>
                  </a:lnTo>
                  <a:lnTo>
                    <a:pt x="356" y="526"/>
                  </a:lnTo>
                  <a:lnTo>
                    <a:pt x="356" y="528"/>
                  </a:lnTo>
                  <a:lnTo>
                    <a:pt x="356" y="528"/>
                  </a:lnTo>
                  <a:lnTo>
                    <a:pt x="356" y="528"/>
                  </a:lnTo>
                  <a:lnTo>
                    <a:pt x="356" y="532"/>
                  </a:lnTo>
                  <a:lnTo>
                    <a:pt x="358" y="538"/>
                  </a:lnTo>
                  <a:lnTo>
                    <a:pt x="356" y="542"/>
                  </a:lnTo>
                  <a:lnTo>
                    <a:pt x="356" y="544"/>
                  </a:lnTo>
                  <a:lnTo>
                    <a:pt x="354" y="544"/>
                  </a:lnTo>
                  <a:lnTo>
                    <a:pt x="352" y="544"/>
                  </a:lnTo>
                  <a:lnTo>
                    <a:pt x="352" y="544"/>
                  </a:lnTo>
                  <a:lnTo>
                    <a:pt x="350" y="544"/>
                  </a:lnTo>
                  <a:lnTo>
                    <a:pt x="348" y="544"/>
                  </a:lnTo>
                  <a:lnTo>
                    <a:pt x="342" y="546"/>
                  </a:lnTo>
                  <a:lnTo>
                    <a:pt x="338" y="548"/>
                  </a:lnTo>
                  <a:lnTo>
                    <a:pt x="334" y="548"/>
                  </a:lnTo>
                  <a:lnTo>
                    <a:pt x="332" y="548"/>
                  </a:lnTo>
                  <a:lnTo>
                    <a:pt x="332" y="548"/>
                  </a:lnTo>
                  <a:lnTo>
                    <a:pt x="332" y="546"/>
                  </a:lnTo>
                  <a:lnTo>
                    <a:pt x="332" y="542"/>
                  </a:lnTo>
                  <a:lnTo>
                    <a:pt x="334" y="538"/>
                  </a:lnTo>
                  <a:lnTo>
                    <a:pt x="334" y="536"/>
                  </a:lnTo>
                  <a:lnTo>
                    <a:pt x="334" y="534"/>
                  </a:lnTo>
                  <a:lnTo>
                    <a:pt x="326" y="528"/>
                  </a:lnTo>
                  <a:lnTo>
                    <a:pt x="320" y="530"/>
                  </a:lnTo>
                  <a:lnTo>
                    <a:pt x="316" y="530"/>
                  </a:lnTo>
                  <a:lnTo>
                    <a:pt x="312" y="528"/>
                  </a:lnTo>
                  <a:lnTo>
                    <a:pt x="310" y="526"/>
                  </a:lnTo>
                  <a:lnTo>
                    <a:pt x="308" y="524"/>
                  </a:lnTo>
                  <a:lnTo>
                    <a:pt x="308" y="522"/>
                  </a:lnTo>
                  <a:lnTo>
                    <a:pt x="308" y="520"/>
                  </a:lnTo>
                  <a:lnTo>
                    <a:pt x="308" y="520"/>
                  </a:lnTo>
                  <a:lnTo>
                    <a:pt x="312" y="498"/>
                  </a:lnTo>
                  <a:lnTo>
                    <a:pt x="316" y="488"/>
                  </a:lnTo>
                  <a:lnTo>
                    <a:pt x="320" y="484"/>
                  </a:lnTo>
                  <a:lnTo>
                    <a:pt x="320" y="484"/>
                  </a:lnTo>
                  <a:lnTo>
                    <a:pt x="316" y="470"/>
                  </a:lnTo>
                  <a:lnTo>
                    <a:pt x="310" y="458"/>
                  </a:lnTo>
                  <a:lnTo>
                    <a:pt x="304" y="452"/>
                  </a:lnTo>
                  <a:lnTo>
                    <a:pt x="300" y="450"/>
                  </a:lnTo>
                  <a:lnTo>
                    <a:pt x="300" y="448"/>
                  </a:lnTo>
                  <a:lnTo>
                    <a:pt x="298" y="448"/>
                  </a:lnTo>
                  <a:lnTo>
                    <a:pt x="264" y="452"/>
                  </a:lnTo>
                  <a:lnTo>
                    <a:pt x="252" y="450"/>
                  </a:lnTo>
                  <a:lnTo>
                    <a:pt x="248" y="446"/>
                  </a:lnTo>
                  <a:lnTo>
                    <a:pt x="242" y="442"/>
                  </a:lnTo>
                  <a:lnTo>
                    <a:pt x="232" y="440"/>
                  </a:lnTo>
                  <a:lnTo>
                    <a:pt x="222" y="440"/>
                  </a:lnTo>
                  <a:lnTo>
                    <a:pt x="216" y="438"/>
                  </a:lnTo>
                  <a:lnTo>
                    <a:pt x="208" y="440"/>
                  </a:lnTo>
                  <a:lnTo>
                    <a:pt x="200" y="444"/>
                  </a:lnTo>
                  <a:lnTo>
                    <a:pt x="196" y="446"/>
                  </a:lnTo>
                  <a:lnTo>
                    <a:pt x="192" y="450"/>
                  </a:lnTo>
                  <a:lnTo>
                    <a:pt x="188" y="452"/>
                  </a:lnTo>
                  <a:lnTo>
                    <a:pt x="186" y="454"/>
                  </a:lnTo>
                  <a:lnTo>
                    <a:pt x="186" y="454"/>
                  </a:lnTo>
                  <a:lnTo>
                    <a:pt x="186" y="454"/>
                  </a:lnTo>
                  <a:lnTo>
                    <a:pt x="186" y="452"/>
                  </a:lnTo>
                  <a:lnTo>
                    <a:pt x="186" y="452"/>
                  </a:lnTo>
                  <a:lnTo>
                    <a:pt x="184" y="450"/>
                  </a:lnTo>
                  <a:lnTo>
                    <a:pt x="184" y="448"/>
                  </a:lnTo>
                  <a:lnTo>
                    <a:pt x="182" y="450"/>
                  </a:lnTo>
                  <a:lnTo>
                    <a:pt x="180" y="450"/>
                  </a:lnTo>
                  <a:lnTo>
                    <a:pt x="178" y="450"/>
                  </a:lnTo>
                  <a:lnTo>
                    <a:pt x="178" y="452"/>
                  </a:lnTo>
                  <a:lnTo>
                    <a:pt x="114" y="438"/>
                  </a:lnTo>
                  <a:lnTo>
                    <a:pt x="88" y="416"/>
                  </a:lnTo>
                  <a:lnTo>
                    <a:pt x="82" y="402"/>
                  </a:lnTo>
                  <a:lnTo>
                    <a:pt x="82" y="392"/>
                  </a:lnTo>
                  <a:lnTo>
                    <a:pt x="88" y="384"/>
                  </a:lnTo>
                  <a:lnTo>
                    <a:pt x="92" y="380"/>
                  </a:lnTo>
                  <a:lnTo>
                    <a:pt x="94" y="380"/>
                  </a:lnTo>
                  <a:lnTo>
                    <a:pt x="88" y="366"/>
                  </a:lnTo>
                  <a:lnTo>
                    <a:pt x="96" y="362"/>
                  </a:lnTo>
                  <a:lnTo>
                    <a:pt x="94" y="358"/>
                  </a:lnTo>
                  <a:lnTo>
                    <a:pt x="92" y="354"/>
                  </a:lnTo>
                  <a:lnTo>
                    <a:pt x="92" y="350"/>
                  </a:lnTo>
                  <a:lnTo>
                    <a:pt x="90" y="348"/>
                  </a:lnTo>
                  <a:lnTo>
                    <a:pt x="90" y="346"/>
                  </a:lnTo>
                  <a:lnTo>
                    <a:pt x="88" y="342"/>
                  </a:lnTo>
                  <a:lnTo>
                    <a:pt x="86" y="340"/>
                  </a:lnTo>
                  <a:lnTo>
                    <a:pt x="82" y="338"/>
                  </a:lnTo>
                  <a:lnTo>
                    <a:pt x="76" y="336"/>
                  </a:lnTo>
                  <a:lnTo>
                    <a:pt x="72" y="336"/>
                  </a:lnTo>
                  <a:lnTo>
                    <a:pt x="66" y="334"/>
                  </a:lnTo>
                  <a:lnTo>
                    <a:pt x="62" y="332"/>
                  </a:lnTo>
                  <a:lnTo>
                    <a:pt x="60" y="330"/>
                  </a:lnTo>
                  <a:lnTo>
                    <a:pt x="58" y="328"/>
                  </a:lnTo>
                  <a:lnTo>
                    <a:pt x="50" y="330"/>
                  </a:lnTo>
                  <a:lnTo>
                    <a:pt x="30" y="332"/>
                  </a:lnTo>
                  <a:lnTo>
                    <a:pt x="28" y="314"/>
                  </a:lnTo>
                  <a:lnTo>
                    <a:pt x="26" y="312"/>
                  </a:lnTo>
                  <a:lnTo>
                    <a:pt x="26" y="312"/>
                  </a:lnTo>
                  <a:lnTo>
                    <a:pt x="24" y="310"/>
                  </a:lnTo>
                  <a:lnTo>
                    <a:pt x="22" y="308"/>
                  </a:lnTo>
                  <a:lnTo>
                    <a:pt x="20" y="304"/>
                  </a:lnTo>
                  <a:lnTo>
                    <a:pt x="18" y="300"/>
                  </a:lnTo>
                  <a:lnTo>
                    <a:pt x="16" y="294"/>
                  </a:lnTo>
                  <a:lnTo>
                    <a:pt x="16" y="290"/>
                  </a:lnTo>
                  <a:lnTo>
                    <a:pt x="16" y="290"/>
                  </a:lnTo>
                  <a:lnTo>
                    <a:pt x="14" y="286"/>
                  </a:lnTo>
                  <a:lnTo>
                    <a:pt x="12" y="284"/>
                  </a:lnTo>
                  <a:lnTo>
                    <a:pt x="10" y="282"/>
                  </a:lnTo>
                  <a:lnTo>
                    <a:pt x="6" y="282"/>
                  </a:lnTo>
                  <a:lnTo>
                    <a:pt x="4" y="280"/>
                  </a:lnTo>
                  <a:lnTo>
                    <a:pt x="2" y="280"/>
                  </a:lnTo>
                  <a:lnTo>
                    <a:pt x="0" y="276"/>
                  </a:lnTo>
                  <a:lnTo>
                    <a:pt x="0" y="272"/>
                  </a:lnTo>
                  <a:lnTo>
                    <a:pt x="0" y="272"/>
                  </a:lnTo>
                  <a:lnTo>
                    <a:pt x="0" y="270"/>
                  </a:lnTo>
                  <a:lnTo>
                    <a:pt x="0" y="266"/>
                  </a:lnTo>
                  <a:lnTo>
                    <a:pt x="0" y="264"/>
                  </a:lnTo>
                  <a:lnTo>
                    <a:pt x="2" y="260"/>
                  </a:lnTo>
                  <a:lnTo>
                    <a:pt x="4" y="256"/>
                  </a:lnTo>
                  <a:lnTo>
                    <a:pt x="8" y="254"/>
                  </a:lnTo>
                  <a:lnTo>
                    <a:pt x="12" y="252"/>
                  </a:lnTo>
                  <a:lnTo>
                    <a:pt x="18" y="252"/>
                  </a:lnTo>
                  <a:lnTo>
                    <a:pt x="28" y="254"/>
                  </a:lnTo>
                  <a:lnTo>
                    <a:pt x="40" y="246"/>
                  </a:lnTo>
                  <a:lnTo>
                    <a:pt x="40" y="246"/>
                  </a:lnTo>
                  <a:lnTo>
                    <a:pt x="42" y="244"/>
                  </a:lnTo>
                  <a:lnTo>
                    <a:pt x="44" y="242"/>
                  </a:lnTo>
                  <a:lnTo>
                    <a:pt x="48" y="242"/>
                  </a:lnTo>
                  <a:lnTo>
                    <a:pt x="54" y="240"/>
                  </a:lnTo>
                  <a:lnTo>
                    <a:pt x="54" y="240"/>
                  </a:lnTo>
                  <a:lnTo>
                    <a:pt x="56" y="240"/>
                  </a:lnTo>
                  <a:lnTo>
                    <a:pt x="60" y="240"/>
                  </a:lnTo>
                  <a:lnTo>
                    <a:pt x="64" y="238"/>
                  </a:lnTo>
                  <a:lnTo>
                    <a:pt x="70" y="236"/>
                  </a:lnTo>
                  <a:lnTo>
                    <a:pt x="74" y="232"/>
                  </a:lnTo>
                  <a:lnTo>
                    <a:pt x="78" y="226"/>
                  </a:lnTo>
                  <a:lnTo>
                    <a:pt x="80" y="220"/>
                  </a:lnTo>
                  <a:lnTo>
                    <a:pt x="82" y="218"/>
                  </a:lnTo>
                  <a:lnTo>
                    <a:pt x="82" y="216"/>
                  </a:lnTo>
                  <a:lnTo>
                    <a:pt x="84" y="212"/>
                  </a:lnTo>
                  <a:lnTo>
                    <a:pt x="84" y="208"/>
                  </a:lnTo>
                  <a:lnTo>
                    <a:pt x="84" y="206"/>
                  </a:lnTo>
                  <a:lnTo>
                    <a:pt x="84" y="202"/>
                  </a:lnTo>
                  <a:lnTo>
                    <a:pt x="80" y="202"/>
                  </a:lnTo>
                  <a:lnTo>
                    <a:pt x="78" y="198"/>
                  </a:lnTo>
                  <a:lnTo>
                    <a:pt x="76" y="196"/>
                  </a:lnTo>
                  <a:lnTo>
                    <a:pt x="74" y="192"/>
                  </a:lnTo>
                  <a:lnTo>
                    <a:pt x="74" y="188"/>
                  </a:lnTo>
                  <a:lnTo>
                    <a:pt x="74" y="186"/>
                  </a:lnTo>
                  <a:lnTo>
                    <a:pt x="80" y="184"/>
                  </a:lnTo>
                  <a:lnTo>
                    <a:pt x="84" y="182"/>
                  </a:lnTo>
                  <a:lnTo>
                    <a:pt x="86" y="182"/>
                  </a:lnTo>
                  <a:lnTo>
                    <a:pt x="88" y="180"/>
                  </a:lnTo>
                  <a:lnTo>
                    <a:pt x="88" y="180"/>
                  </a:lnTo>
                  <a:lnTo>
                    <a:pt x="90" y="178"/>
                  </a:lnTo>
                  <a:lnTo>
                    <a:pt x="90" y="176"/>
                  </a:lnTo>
                  <a:lnTo>
                    <a:pt x="90" y="174"/>
                  </a:lnTo>
                  <a:lnTo>
                    <a:pt x="90" y="172"/>
                  </a:lnTo>
                  <a:lnTo>
                    <a:pt x="90" y="172"/>
                  </a:lnTo>
                  <a:lnTo>
                    <a:pt x="94" y="172"/>
                  </a:lnTo>
                  <a:lnTo>
                    <a:pt x="98" y="170"/>
                  </a:lnTo>
                  <a:lnTo>
                    <a:pt x="102" y="170"/>
                  </a:lnTo>
                  <a:lnTo>
                    <a:pt x="106" y="168"/>
                  </a:lnTo>
                  <a:lnTo>
                    <a:pt x="110" y="164"/>
                  </a:lnTo>
                  <a:lnTo>
                    <a:pt x="112" y="158"/>
                  </a:lnTo>
                  <a:lnTo>
                    <a:pt x="116" y="152"/>
                  </a:lnTo>
                  <a:lnTo>
                    <a:pt x="116" y="146"/>
                  </a:lnTo>
                  <a:lnTo>
                    <a:pt x="116" y="142"/>
                  </a:lnTo>
                  <a:lnTo>
                    <a:pt x="120" y="136"/>
                  </a:lnTo>
                  <a:lnTo>
                    <a:pt x="124" y="134"/>
                  </a:lnTo>
                  <a:lnTo>
                    <a:pt x="128" y="132"/>
                  </a:lnTo>
                  <a:lnTo>
                    <a:pt x="134" y="130"/>
                  </a:lnTo>
                  <a:lnTo>
                    <a:pt x="140" y="130"/>
                  </a:lnTo>
                  <a:lnTo>
                    <a:pt x="144" y="128"/>
                  </a:lnTo>
                  <a:lnTo>
                    <a:pt x="146" y="124"/>
                  </a:lnTo>
                  <a:lnTo>
                    <a:pt x="148" y="120"/>
                  </a:lnTo>
                  <a:lnTo>
                    <a:pt x="150" y="114"/>
                  </a:lnTo>
                  <a:lnTo>
                    <a:pt x="154" y="110"/>
                  </a:lnTo>
                  <a:lnTo>
                    <a:pt x="158" y="104"/>
                  </a:lnTo>
                  <a:lnTo>
                    <a:pt x="164" y="102"/>
                  </a:lnTo>
                  <a:lnTo>
                    <a:pt x="172" y="100"/>
                  </a:lnTo>
                  <a:lnTo>
                    <a:pt x="176" y="100"/>
                  </a:lnTo>
                  <a:lnTo>
                    <a:pt x="178" y="98"/>
                  </a:lnTo>
                  <a:lnTo>
                    <a:pt x="180" y="96"/>
                  </a:lnTo>
                  <a:lnTo>
                    <a:pt x="180" y="94"/>
                  </a:lnTo>
                  <a:lnTo>
                    <a:pt x="180" y="92"/>
                  </a:lnTo>
                  <a:lnTo>
                    <a:pt x="180" y="90"/>
                  </a:lnTo>
                  <a:lnTo>
                    <a:pt x="180" y="86"/>
                  </a:lnTo>
                  <a:lnTo>
                    <a:pt x="182" y="82"/>
                  </a:lnTo>
                  <a:lnTo>
                    <a:pt x="186" y="80"/>
                  </a:lnTo>
                  <a:lnTo>
                    <a:pt x="190" y="76"/>
                  </a:lnTo>
                  <a:lnTo>
                    <a:pt x="194" y="74"/>
                  </a:lnTo>
                  <a:lnTo>
                    <a:pt x="216" y="74"/>
                  </a:lnTo>
                  <a:lnTo>
                    <a:pt x="194" y="86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24" name="Freeform 279"/>
            <p:cNvSpPr>
              <a:spLocks/>
            </p:cNvSpPr>
            <p:nvPr/>
          </p:nvSpPr>
          <p:spPr bwMode="gray">
            <a:xfrm>
              <a:off x="2133" y="2924"/>
              <a:ext cx="68" cy="56"/>
            </a:xfrm>
            <a:custGeom>
              <a:avLst/>
              <a:gdLst/>
              <a:ahLst/>
              <a:cxnLst>
                <a:cxn ang="0">
                  <a:pos x="2" y="36"/>
                </a:cxn>
                <a:cxn ang="0">
                  <a:pos x="2" y="32"/>
                </a:cxn>
                <a:cxn ang="0">
                  <a:pos x="0" y="22"/>
                </a:cxn>
                <a:cxn ang="0">
                  <a:pos x="2" y="10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12" y="2"/>
                </a:cxn>
                <a:cxn ang="0">
                  <a:pos x="14" y="2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8" y="2"/>
                </a:cxn>
                <a:cxn ang="0">
                  <a:pos x="34" y="4"/>
                </a:cxn>
                <a:cxn ang="0">
                  <a:pos x="42" y="10"/>
                </a:cxn>
                <a:cxn ang="0">
                  <a:pos x="44" y="8"/>
                </a:cxn>
                <a:cxn ang="0">
                  <a:pos x="46" y="8"/>
                </a:cxn>
                <a:cxn ang="0">
                  <a:pos x="50" y="8"/>
                </a:cxn>
                <a:cxn ang="0">
                  <a:pos x="54" y="8"/>
                </a:cxn>
                <a:cxn ang="0">
                  <a:pos x="58" y="8"/>
                </a:cxn>
                <a:cxn ang="0">
                  <a:pos x="60" y="8"/>
                </a:cxn>
                <a:cxn ang="0">
                  <a:pos x="64" y="10"/>
                </a:cxn>
                <a:cxn ang="0">
                  <a:pos x="66" y="12"/>
                </a:cxn>
                <a:cxn ang="0">
                  <a:pos x="68" y="16"/>
                </a:cxn>
                <a:cxn ang="0">
                  <a:pos x="68" y="18"/>
                </a:cxn>
                <a:cxn ang="0">
                  <a:pos x="66" y="22"/>
                </a:cxn>
                <a:cxn ang="0">
                  <a:pos x="66" y="26"/>
                </a:cxn>
                <a:cxn ang="0">
                  <a:pos x="64" y="30"/>
                </a:cxn>
                <a:cxn ang="0">
                  <a:pos x="64" y="32"/>
                </a:cxn>
                <a:cxn ang="0">
                  <a:pos x="64" y="34"/>
                </a:cxn>
                <a:cxn ang="0">
                  <a:pos x="54" y="38"/>
                </a:cxn>
                <a:cxn ang="0">
                  <a:pos x="50" y="42"/>
                </a:cxn>
                <a:cxn ang="0">
                  <a:pos x="46" y="42"/>
                </a:cxn>
                <a:cxn ang="0">
                  <a:pos x="42" y="52"/>
                </a:cxn>
                <a:cxn ang="0">
                  <a:pos x="24" y="56"/>
                </a:cxn>
                <a:cxn ang="0">
                  <a:pos x="2" y="36"/>
                </a:cxn>
              </a:cxnLst>
              <a:rect l="0" t="0" r="r" b="b"/>
              <a:pathLst>
                <a:path w="68" h="56">
                  <a:moveTo>
                    <a:pt x="2" y="36"/>
                  </a:moveTo>
                  <a:lnTo>
                    <a:pt x="2" y="32"/>
                  </a:lnTo>
                  <a:lnTo>
                    <a:pt x="0" y="22"/>
                  </a:lnTo>
                  <a:lnTo>
                    <a:pt x="2" y="10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4" y="4"/>
                  </a:lnTo>
                  <a:lnTo>
                    <a:pt x="42" y="10"/>
                  </a:lnTo>
                  <a:lnTo>
                    <a:pt x="44" y="8"/>
                  </a:lnTo>
                  <a:lnTo>
                    <a:pt x="46" y="8"/>
                  </a:lnTo>
                  <a:lnTo>
                    <a:pt x="50" y="8"/>
                  </a:lnTo>
                  <a:lnTo>
                    <a:pt x="54" y="8"/>
                  </a:lnTo>
                  <a:lnTo>
                    <a:pt x="58" y="8"/>
                  </a:lnTo>
                  <a:lnTo>
                    <a:pt x="60" y="8"/>
                  </a:lnTo>
                  <a:lnTo>
                    <a:pt x="64" y="10"/>
                  </a:lnTo>
                  <a:lnTo>
                    <a:pt x="66" y="12"/>
                  </a:lnTo>
                  <a:lnTo>
                    <a:pt x="68" y="16"/>
                  </a:lnTo>
                  <a:lnTo>
                    <a:pt x="68" y="18"/>
                  </a:lnTo>
                  <a:lnTo>
                    <a:pt x="66" y="22"/>
                  </a:lnTo>
                  <a:lnTo>
                    <a:pt x="66" y="26"/>
                  </a:lnTo>
                  <a:lnTo>
                    <a:pt x="64" y="30"/>
                  </a:lnTo>
                  <a:lnTo>
                    <a:pt x="64" y="32"/>
                  </a:lnTo>
                  <a:lnTo>
                    <a:pt x="64" y="34"/>
                  </a:lnTo>
                  <a:lnTo>
                    <a:pt x="54" y="38"/>
                  </a:lnTo>
                  <a:lnTo>
                    <a:pt x="50" y="42"/>
                  </a:lnTo>
                  <a:lnTo>
                    <a:pt x="46" y="42"/>
                  </a:lnTo>
                  <a:lnTo>
                    <a:pt x="42" y="52"/>
                  </a:lnTo>
                  <a:lnTo>
                    <a:pt x="24" y="56"/>
                  </a:lnTo>
                  <a:lnTo>
                    <a:pt x="2" y="36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25" name="Freeform 280"/>
            <p:cNvSpPr>
              <a:spLocks/>
            </p:cNvSpPr>
            <p:nvPr/>
          </p:nvSpPr>
          <p:spPr bwMode="gray">
            <a:xfrm>
              <a:off x="2487" y="2650"/>
              <a:ext cx="36" cy="44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4" y="16"/>
                </a:cxn>
                <a:cxn ang="0">
                  <a:pos x="8" y="20"/>
                </a:cxn>
                <a:cxn ang="0">
                  <a:pos x="10" y="24"/>
                </a:cxn>
                <a:cxn ang="0">
                  <a:pos x="14" y="28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6" y="34"/>
                </a:cxn>
                <a:cxn ang="0">
                  <a:pos x="16" y="36"/>
                </a:cxn>
                <a:cxn ang="0">
                  <a:pos x="16" y="38"/>
                </a:cxn>
                <a:cxn ang="0">
                  <a:pos x="18" y="40"/>
                </a:cxn>
                <a:cxn ang="0">
                  <a:pos x="18" y="42"/>
                </a:cxn>
                <a:cxn ang="0">
                  <a:pos x="22" y="44"/>
                </a:cxn>
                <a:cxn ang="0">
                  <a:pos x="26" y="44"/>
                </a:cxn>
                <a:cxn ang="0">
                  <a:pos x="30" y="42"/>
                </a:cxn>
                <a:cxn ang="0">
                  <a:pos x="34" y="38"/>
                </a:cxn>
                <a:cxn ang="0">
                  <a:pos x="34" y="34"/>
                </a:cxn>
                <a:cxn ang="0">
                  <a:pos x="34" y="30"/>
                </a:cxn>
                <a:cxn ang="0">
                  <a:pos x="34" y="26"/>
                </a:cxn>
                <a:cxn ang="0">
                  <a:pos x="34" y="22"/>
                </a:cxn>
                <a:cxn ang="0">
                  <a:pos x="34" y="18"/>
                </a:cxn>
                <a:cxn ang="0">
                  <a:pos x="34" y="16"/>
                </a:cxn>
                <a:cxn ang="0">
                  <a:pos x="36" y="14"/>
                </a:cxn>
                <a:cxn ang="0">
                  <a:pos x="34" y="14"/>
                </a:cxn>
                <a:cxn ang="0">
                  <a:pos x="32" y="12"/>
                </a:cxn>
                <a:cxn ang="0">
                  <a:pos x="28" y="10"/>
                </a:cxn>
                <a:cxn ang="0">
                  <a:pos x="24" y="6"/>
                </a:cxn>
                <a:cxn ang="0">
                  <a:pos x="20" y="4"/>
                </a:cxn>
                <a:cxn ang="0">
                  <a:pos x="18" y="4"/>
                </a:cxn>
                <a:cxn ang="0">
                  <a:pos x="12" y="4"/>
                </a:cxn>
                <a:cxn ang="0">
                  <a:pos x="10" y="2"/>
                </a:cxn>
                <a:cxn ang="0">
                  <a:pos x="8" y="2"/>
                </a:cxn>
                <a:cxn ang="0">
                  <a:pos x="6" y="0"/>
                </a:cxn>
              </a:cxnLst>
              <a:rect l="0" t="0" r="r" b="b"/>
              <a:pathLst>
                <a:path w="36" h="44">
                  <a:moveTo>
                    <a:pt x="6" y="0"/>
                  </a:move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6"/>
                  </a:lnTo>
                  <a:lnTo>
                    <a:pt x="8" y="20"/>
                  </a:lnTo>
                  <a:lnTo>
                    <a:pt x="10" y="24"/>
                  </a:lnTo>
                  <a:lnTo>
                    <a:pt x="14" y="28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6" y="38"/>
                  </a:lnTo>
                  <a:lnTo>
                    <a:pt x="18" y="40"/>
                  </a:lnTo>
                  <a:lnTo>
                    <a:pt x="18" y="42"/>
                  </a:lnTo>
                  <a:lnTo>
                    <a:pt x="22" y="44"/>
                  </a:lnTo>
                  <a:lnTo>
                    <a:pt x="26" y="44"/>
                  </a:lnTo>
                  <a:lnTo>
                    <a:pt x="30" y="42"/>
                  </a:lnTo>
                  <a:lnTo>
                    <a:pt x="34" y="38"/>
                  </a:lnTo>
                  <a:lnTo>
                    <a:pt x="34" y="34"/>
                  </a:lnTo>
                  <a:lnTo>
                    <a:pt x="34" y="30"/>
                  </a:lnTo>
                  <a:lnTo>
                    <a:pt x="34" y="26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6" y="14"/>
                  </a:lnTo>
                  <a:lnTo>
                    <a:pt x="34" y="14"/>
                  </a:lnTo>
                  <a:lnTo>
                    <a:pt x="32" y="12"/>
                  </a:lnTo>
                  <a:lnTo>
                    <a:pt x="28" y="10"/>
                  </a:lnTo>
                  <a:lnTo>
                    <a:pt x="24" y="6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26" name="Freeform 281"/>
            <p:cNvSpPr>
              <a:spLocks/>
            </p:cNvSpPr>
            <p:nvPr/>
          </p:nvSpPr>
          <p:spPr bwMode="gray">
            <a:xfrm>
              <a:off x="2499" y="2528"/>
              <a:ext cx="144" cy="122"/>
            </a:xfrm>
            <a:custGeom>
              <a:avLst/>
              <a:gdLst/>
              <a:ahLst/>
              <a:cxnLst>
                <a:cxn ang="0">
                  <a:pos x="0" y="114"/>
                </a:cxn>
                <a:cxn ang="0">
                  <a:pos x="22" y="114"/>
                </a:cxn>
                <a:cxn ang="0">
                  <a:pos x="58" y="106"/>
                </a:cxn>
                <a:cxn ang="0">
                  <a:pos x="62" y="118"/>
                </a:cxn>
                <a:cxn ang="0">
                  <a:pos x="66" y="120"/>
                </a:cxn>
                <a:cxn ang="0">
                  <a:pos x="74" y="120"/>
                </a:cxn>
                <a:cxn ang="0">
                  <a:pos x="82" y="114"/>
                </a:cxn>
                <a:cxn ang="0">
                  <a:pos x="86" y="110"/>
                </a:cxn>
                <a:cxn ang="0">
                  <a:pos x="102" y="104"/>
                </a:cxn>
                <a:cxn ang="0">
                  <a:pos x="106" y="100"/>
                </a:cxn>
                <a:cxn ang="0">
                  <a:pos x="116" y="94"/>
                </a:cxn>
                <a:cxn ang="0">
                  <a:pos x="124" y="88"/>
                </a:cxn>
                <a:cxn ang="0">
                  <a:pos x="128" y="82"/>
                </a:cxn>
                <a:cxn ang="0">
                  <a:pos x="132" y="76"/>
                </a:cxn>
                <a:cxn ang="0">
                  <a:pos x="136" y="68"/>
                </a:cxn>
                <a:cxn ang="0">
                  <a:pos x="138" y="60"/>
                </a:cxn>
                <a:cxn ang="0">
                  <a:pos x="138" y="52"/>
                </a:cxn>
                <a:cxn ang="0">
                  <a:pos x="136" y="44"/>
                </a:cxn>
                <a:cxn ang="0">
                  <a:pos x="136" y="42"/>
                </a:cxn>
                <a:cxn ang="0">
                  <a:pos x="140" y="38"/>
                </a:cxn>
                <a:cxn ang="0">
                  <a:pos x="144" y="30"/>
                </a:cxn>
                <a:cxn ang="0">
                  <a:pos x="144" y="20"/>
                </a:cxn>
                <a:cxn ang="0">
                  <a:pos x="142" y="8"/>
                </a:cxn>
                <a:cxn ang="0">
                  <a:pos x="140" y="0"/>
                </a:cxn>
                <a:cxn ang="0">
                  <a:pos x="138" y="0"/>
                </a:cxn>
                <a:cxn ang="0">
                  <a:pos x="132" y="2"/>
                </a:cxn>
                <a:cxn ang="0">
                  <a:pos x="122" y="8"/>
                </a:cxn>
                <a:cxn ang="0">
                  <a:pos x="116" y="18"/>
                </a:cxn>
                <a:cxn ang="0">
                  <a:pos x="114" y="32"/>
                </a:cxn>
                <a:cxn ang="0">
                  <a:pos x="112" y="44"/>
                </a:cxn>
                <a:cxn ang="0">
                  <a:pos x="108" y="48"/>
                </a:cxn>
                <a:cxn ang="0">
                  <a:pos x="102" y="58"/>
                </a:cxn>
                <a:cxn ang="0">
                  <a:pos x="94" y="68"/>
                </a:cxn>
                <a:cxn ang="0">
                  <a:pos x="82" y="76"/>
                </a:cxn>
                <a:cxn ang="0">
                  <a:pos x="72" y="84"/>
                </a:cxn>
                <a:cxn ang="0">
                  <a:pos x="64" y="90"/>
                </a:cxn>
                <a:cxn ang="0">
                  <a:pos x="40" y="90"/>
                </a:cxn>
                <a:cxn ang="0">
                  <a:pos x="6" y="106"/>
                </a:cxn>
              </a:cxnLst>
              <a:rect l="0" t="0" r="r" b="b"/>
              <a:pathLst>
                <a:path w="144" h="122">
                  <a:moveTo>
                    <a:pt x="6" y="106"/>
                  </a:moveTo>
                  <a:lnTo>
                    <a:pt x="0" y="114"/>
                  </a:lnTo>
                  <a:lnTo>
                    <a:pt x="14" y="118"/>
                  </a:lnTo>
                  <a:lnTo>
                    <a:pt x="22" y="114"/>
                  </a:lnTo>
                  <a:lnTo>
                    <a:pt x="38" y="110"/>
                  </a:lnTo>
                  <a:lnTo>
                    <a:pt x="58" y="106"/>
                  </a:lnTo>
                  <a:lnTo>
                    <a:pt x="62" y="118"/>
                  </a:lnTo>
                  <a:lnTo>
                    <a:pt x="62" y="118"/>
                  </a:lnTo>
                  <a:lnTo>
                    <a:pt x="62" y="120"/>
                  </a:lnTo>
                  <a:lnTo>
                    <a:pt x="66" y="120"/>
                  </a:lnTo>
                  <a:lnTo>
                    <a:pt x="68" y="122"/>
                  </a:lnTo>
                  <a:lnTo>
                    <a:pt x="74" y="120"/>
                  </a:lnTo>
                  <a:lnTo>
                    <a:pt x="78" y="116"/>
                  </a:lnTo>
                  <a:lnTo>
                    <a:pt x="82" y="114"/>
                  </a:lnTo>
                  <a:lnTo>
                    <a:pt x="84" y="110"/>
                  </a:lnTo>
                  <a:lnTo>
                    <a:pt x="86" y="110"/>
                  </a:lnTo>
                  <a:lnTo>
                    <a:pt x="100" y="106"/>
                  </a:lnTo>
                  <a:lnTo>
                    <a:pt x="102" y="104"/>
                  </a:lnTo>
                  <a:lnTo>
                    <a:pt x="104" y="104"/>
                  </a:lnTo>
                  <a:lnTo>
                    <a:pt x="106" y="100"/>
                  </a:lnTo>
                  <a:lnTo>
                    <a:pt x="112" y="98"/>
                  </a:lnTo>
                  <a:lnTo>
                    <a:pt x="116" y="94"/>
                  </a:lnTo>
                  <a:lnTo>
                    <a:pt x="120" y="90"/>
                  </a:lnTo>
                  <a:lnTo>
                    <a:pt x="124" y="88"/>
                  </a:lnTo>
                  <a:lnTo>
                    <a:pt x="126" y="84"/>
                  </a:lnTo>
                  <a:lnTo>
                    <a:pt x="128" y="82"/>
                  </a:lnTo>
                  <a:lnTo>
                    <a:pt x="130" y="80"/>
                  </a:lnTo>
                  <a:lnTo>
                    <a:pt x="132" y="76"/>
                  </a:lnTo>
                  <a:lnTo>
                    <a:pt x="134" y="72"/>
                  </a:lnTo>
                  <a:lnTo>
                    <a:pt x="136" y="68"/>
                  </a:lnTo>
                  <a:lnTo>
                    <a:pt x="138" y="64"/>
                  </a:lnTo>
                  <a:lnTo>
                    <a:pt x="138" y="60"/>
                  </a:lnTo>
                  <a:lnTo>
                    <a:pt x="138" y="58"/>
                  </a:lnTo>
                  <a:lnTo>
                    <a:pt x="138" y="52"/>
                  </a:lnTo>
                  <a:lnTo>
                    <a:pt x="136" y="48"/>
                  </a:lnTo>
                  <a:lnTo>
                    <a:pt x="136" y="44"/>
                  </a:lnTo>
                  <a:lnTo>
                    <a:pt x="136" y="42"/>
                  </a:lnTo>
                  <a:lnTo>
                    <a:pt x="136" y="42"/>
                  </a:lnTo>
                  <a:lnTo>
                    <a:pt x="138" y="40"/>
                  </a:lnTo>
                  <a:lnTo>
                    <a:pt x="140" y="38"/>
                  </a:lnTo>
                  <a:lnTo>
                    <a:pt x="142" y="34"/>
                  </a:lnTo>
                  <a:lnTo>
                    <a:pt x="144" y="30"/>
                  </a:lnTo>
                  <a:lnTo>
                    <a:pt x="144" y="26"/>
                  </a:lnTo>
                  <a:lnTo>
                    <a:pt x="144" y="20"/>
                  </a:lnTo>
                  <a:lnTo>
                    <a:pt x="142" y="14"/>
                  </a:lnTo>
                  <a:lnTo>
                    <a:pt x="142" y="8"/>
                  </a:lnTo>
                  <a:lnTo>
                    <a:pt x="140" y="4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2" y="2"/>
                  </a:lnTo>
                  <a:lnTo>
                    <a:pt x="126" y="4"/>
                  </a:lnTo>
                  <a:lnTo>
                    <a:pt x="122" y="8"/>
                  </a:lnTo>
                  <a:lnTo>
                    <a:pt x="118" y="12"/>
                  </a:lnTo>
                  <a:lnTo>
                    <a:pt x="116" y="18"/>
                  </a:lnTo>
                  <a:lnTo>
                    <a:pt x="114" y="26"/>
                  </a:lnTo>
                  <a:lnTo>
                    <a:pt x="114" y="32"/>
                  </a:lnTo>
                  <a:lnTo>
                    <a:pt x="112" y="38"/>
                  </a:lnTo>
                  <a:lnTo>
                    <a:pt x="112" y="44"/>
                  </a:lnTo>
                  <a:lnTo>
                    <a:pt x="110" y="46"/>
                  </a:lnTo>
                  <a:lnTo>
                    <a:pt x="108" y="48"/>
                  </a:lnTo>
                  <a:lnTo>
                    <a:pt x="106" y="52"/>
                  </a:lnTo>
                  <a:lnTo>
                    <a:pt x="102" y="58"/>
                  </a:lnTo>
                  <a:lnTo>
                    <a:pt x="98" y="62"/>
                  </a:lnTo>
                  <a:lnTo>
                    <a:pt x="94" y="68"/>
                  </a:lnTo>
                  <a:lnTo>
                    <a:pt x="88" y="72"/>
                  </a:lnTo>
                  <a:lnTo>
                    <a:pt x="82" y="76"/>
                  </a:lnTo>
                  <a:lnTo>
                    <a:pt x="76" y="80"/>
                  </a:lnTo>
                  <a:lnTo>
                    <a:pt x="72" y="84"/>
                  </a:lnTo>
                  <a:lnTo>
                    <a:pt x="68" y="88"/>
                  </a:lnTo>
                  <a:lnTo>
                    <a:pt x="64" y="90"/>
                  </a:lnTo>
                  <a:lnTo>
                    <a:pt x="64" y="90"/>
                  </a:lnTo>
                  <a:lnTo>
                    <a:pt x="40" y="90"/>
                  </a:lnTo>
                  <a:lnTo>
                    <a:pt x="22" y="96"/>
                  </a:lnTo>
                  <a:lnTo>
                    <a:pt x="6" y="106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27" name="Freeform 282"/>
            <p:cNvSpPr>
              <a:spLocks/>
            </p:cNvSpPr>
            <p:nvPr/>
          </p:nvSpPr>
          <p:spPr bwMode="gray">
            <a:xfrm>
              <a:off x="2519" y="2644"/>
              <a:ext cx="24" cy="16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10"/>
                </a:cxn>
                <a:cxn ang="0">
                  <a:pos x="8" y="16"/>
                </a:cxn>
                <a:cxn ang="0">
                  <a:pos x="18" y="8"/>
                </a:cxn>
                <a:cxn ang="0">
                  <a:pos x="24" y="2"/>
                </a:cxn>
                <a:cxn ang="0">
                  <a:pos x="8" y="0"/>
                </a:cxn>
              </a:cxnLst>
              <a:rect l="0" t="0" r="r" b="b"/>
              <a:pathLst>
                <a:path w="24" h="16">
                  <a:moveTo>
                    <a:pt x="8" y="0"/>
                  </a:moveTo>
                  <a:lnTo>
                    <a:pt x="0" y="10"/>
                  </a:lnTo>
                  <a:lnTo>
                    <a:pt x="8" y="16"/>
                  </a:lnTo>
                  <a:lnTo>
                    <a:pt x="18" y="8"/>
                  </a:lnTo>
                  <a:lnTo>
                    <a:pt x="24" y="2"/>
                  </a:lnTo>
                  <a:lnTo>
                    <a:pt x="8" y="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28" name="Freeform 283"/>
            <p:cNvSpPr>
              <a:spLocks/>
            </p:cNvSpPr>
            <p:nvPr/>
          </p:nvSpPr>
          <p:spPr bwMode="gray">
            <a:xfrm>
              <a:off x="2617" y="2454"/>
              <a:ext cx="78" cy="60"/>
            </a:xfrm>
            <a:custGeom>
              <a:avLst/>
              <a:gdLst/>
              <a:ahLst/>
              <a:cxnLst>
                <a:cxn ang="0">
                  <a:pos x="36" y="6"/>
                </a:cxn>
                <a:cxn ang="0">
                  <a:pos x="36" y="6"/>
                </a:cxn>
                <a:cxn ang="0">
                  <a:pos x="34" y="4"/>
                </a:cxn>
                <a:cxn ang="0">
                  <a:pos x="32" y="2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6" y="2"/>
                </a:cxn>
                <a:cxn ang="0">
                  <a:pos x="24" y="4"/>
                </a:cxn>
                <a:cxn ang="0">
                  <a:pos x="22" y="12"/>
                </a:cxn>
                <a:cxn ang="0">
                  <a:pos x="20" y="18"/>
                </a:cxn>
                <a:cxn ang="0">
                  <a:pos x="20" y="22"/>
                </a:cxn>
                <a:cxn ang="0">
                  <a:pos x="20" y="26"/>
                </a:cxn>
                <a:cxn ang="0">
                  <a:pos x="18" y="28"/>
                </a:cxn>
                <a:cxn ang="0">
                  <a:pos x="16" y="32"/>
                </a:cxn>
                <a:cxn ang="0">
                  <a:pos x="12" y="36"/>
                </a:cxn>
                <a:cxn ang="0">
                  <a:pos x="10" y="42"/>
                </a:cxn>
                <a:cxn ang="0">
                  <a:pos x="6" y="46"/>
                </a:cxn>
                <a:cxn ang="0">
                  <a:pos x="4" y="48"/>
                </a:cxn>
                <a:cxn ang="0">
                  <a:pos x="2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4" y="56"/>
                </a:cxn>
                <a:cxn ang="0">
                  <a:pos x="8" y="58"/>
                </a:cxn>
                <a:cxn ang="0">
                  <a:pos x="14" y="58"/>
                </a:cxn>
                <a:cxn ang="0">
                  <a:pos x="20" y="58"/>
                </a:cxn>
                <a:cxn ang="0">
                  <a:pos x="26" y="58"/>
                </a:cxn>
                <a:cxn ang="0">
                  <a:pos x="30" y="56"/>
                </a:cxn>
                <a:cxn ang="0">
                  <a:pos x="32" y="56"/>
                </a:cxn>
                <a:cxn ang="0">
                  <a:pos x="38" y="60"/>
                </a:cxn>
                <a:cxn ang="0">
                  <a:pos x="48" y="58"/>
                </a:cxn>
                <a:cxn ang="0">
                  <a:pos x="48" y="58"/>
                </a:cxn>
                <a:cxn ang="0">
                  <a:pos x="50" y="56"/>
                </a:cxn>
                <a:cxn ang="0">
                  <a:pos x="52" y="52"/>
                </a:cxn>
                <a:cxn ang="0">
                  <a:pos x="54" y="50"/>
                </a:cxn>
                <a:cxn ang="0">
                  <a:pos x="56" y="46"/>
                </a:cxn>
                <a:cxn ang="0">
                  <a:pos x="60" y="44"/>
                </a:cxn>
                <a:cxn ang="0">
                  <a:pos x="62" y="44"/>
                </a:cxn>
                <a:cxn ang="0">
                  <a:pos x="64" y="44"/>
                </a:cxn>
                <a:cxn ang="0">
                  <a:pos x="66" y="42"/>
                </a:cxn>
                <a:cxn ang="0">
                  <a:pos x="70" y="40"/>
                </a:cxn>
                <a:cxn ang="0">
                  <a:pos x="72" y="38"/>
                </a:cxn>
                <a:cxn ang="0">
                  <a:pos x="74" y="36"/>
                </a:cxn>
                <a:cxn ang="0">
                  <a:pos x="76" y="34"/>
                </a:cxn>
                <a:cxn ang="0">
                  <a:pos x="78" y="32"/>
                </a:cxn>
                <a:cxn ang="0">
                  <a:pos x="78" y="32"/>
                </a:cxn>
                <a:cxn ang="0">
                  <a:pos x="78" y="30"/>
                </a:cxn>
                <a:cxn ang="0">
                  <a:pos x="78" y="26"/>
                </a:cxn>
                <a:cxn ang="0">
                  <a:pos x="78" y="24"/>
                </a:cxn>
                <a:cxn ang="0">
                  <a:pos x="76" y="22"/>
                </a:cxn>
                <a:cxn ang="0">
                  <a:pos x="74" y="20"/>
                </a:cxn>
                <a:cxn ang="0">
                  <a:pos x="72" y="22"/>
                </a:cxn>
                <a:cxn ang="0">
                  <a:pos x="70" y="24"/>
                </a:cxn>
                <a:cxn ang="0">
                  <a:pos x="66" y="26"/>
                </a:cxn>
                <a:cxn ang="0">
                  <a:pos x="64" y="26"/>
                </a:cxn>
                <a:cxn ang="0">
                  <a:pos x="62" y="26"/>
                </a:cxn>
                <a:cxn ang="0">
                  <a:pos x="58" y="24"/>
                </a:cxn>
                <a:cxn ang="0">
                  <a:pos x="52" y="22"/>
                </a:cxn>
                <a:cxn ang="0">
                  <a:pos x="46" y="20"/>
                </a:cxn>
                <a:cxn ang="0">
                  <a:pos x="42" y="16"/>
                </a:cxn>
                <a:cxn ang="0">
                  <a:pos x="38" y="12"/>
                </a:cxn>
                <a:cxn ang="0">
                  <a:pos x="36" y="6"/>
                </a:cxn>
              </a:cxnLst>
              <a:rect l="0" t="0" r="r" b="b"/>
              <a:pathLst>
                <a:path w="78" h="60">
                  <a:moveTo>
                    <a:pt x="36" y="6"/>
                  </a:moveTo>
                  <a:lnTo>
                    <a:pt x="36" y="6"/>
                  </a:lnTo>
                  <a:lnTo>
                    <a:pt x="34" y="4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2"/>
                  </a:lnTo>
                  <a:lnTo>
                    <a:pt x="24" y="4"/>
                  </a:lnTo>
                  <a:lnTo>
                    <a:pt x="22" y="12"/>
                  </a:lnTo>
                  <a:lnTo>
                    <a:pt x="20" y="18"/>
                  </a:lnTo>
                  <a:lnTo>
                    <a:pt x="20" y="22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6" y="32"/>
                  </a:lnTo>
                  <a:lnTo>
                    <a:pt x="12" y="36"/>
                  </a:lnTo>
                  <a:lnTo>
                    <a:pt x="10" y="42"/>
                  </a:lnTo>
                  <a:lnTo>
                    <a:pt x="6" y="46"/>
                  </a:lnTo>
                  <a:lnTo>
                    <a:pt x="4" y="48"/>
                  </a:lnTo>
                  <a:lnTo>
                    <a:pt x="2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4" y="56"/>
                  </a:lnTo>
                  <a:lnTo>
                    <a:pt x="8" y="58"/>
                  </a:lnTo>
                  <a:lnTo>
                    <a:pt x="14" y="58"/>
                  </a:lnTo>
                  <a:lnTo>
                    <a:pt x="20" y="58"/>
                  </a:lnTo>
                  <a:lnTo>
                    <a:pt x="26" y="58"/>
                  </a:lnTo>
                  <a:lnTo>
                    <a:pt x="30" y="56"/>
                  </a:lnTo>
                  <a:lnTo>
                    <a:pt x="32" y="56"/>
                  </a:lnTo>
                  <a:lnTo>
                    <a:pt x="38" y="60"/>
                  </a:lnTo>
                  <a:lnTo>
                    <a:pt x="48" y="58"/>
                  </a:lnTo>
                  <a:lnTo>
                    <a:pt x="48" y="58"/>
                  </a:lnTo>
                  <a:lnTo>
                    <a:pt x="50" y="56"/>
                  </a:lnTo>
                  <a:lnTo>
                    <a:pt x="52" y="52"/>
                  </a:lnTo>
                  <a:lnTo>
                    <a:pt x="54" y="50"/>
                  </a:lnTo>
                  <a:lnTo>
                    <a:pt x="56" y="46"/>
                  </a:lnTo>
                  <a:lnTo>
                    <a:pt x="60" y="44"/>
                  </a:lnTo>
                  <a:lnTo>
                    <a:pt x="62" y="44"/>
                  </a:lnTo>
                  <a:lnTo>
                    <a:pt x="64" y="44"/>
                  </a:lnTo>
                  <a:lnTo>
                    <a:pt x="66" y="42"/>
                  </a:lnTo>
                  <a:lnTo>
                    <a:pt x="70" y="40"/>
                  </a:lnTo>
                  <a:lnTo>
                    <a:pt x="72" y="38"/>
                  </a:lnTo>
                  <a:lnTo>
                    <a:pt x="74" y="36"/>
                  </a:lnTo>
                  <a:lnTo>
                    <a:pt x="76" y="34"/>
                  </a:lnTo>
                  <a:lnTo>
                    <a:pt x="78" y="32"/>
                  </a:lnTo>
                  <a:lnTo>
                    <a:pt x="78" y="32"/>
                  </a:lnTo>
                  <a:lnTo>
                    <a:pt x="78" y="30"/>
                  </a:lnTo>
                  <a:lnTo>
                    <a:pt x="78" y="26"/>
                  </a:lnTo>
                  <a:lnTo>
                    <a:pt x="78" y="24"/>
                  </a:lnTo>
                  <a:lnTo>
                    <a:pt x="76" y="22"/>
                  </a:lnTo>
                  <a:lnTo>
                    <a:pt x="74" y="20"/>
                  </a:lnTo>
                  <a:lnTo>
                    <a:pt x="72" y="22"/>
                  </a:lnTo>
                  <a:lnTo>
                    <a:pt x="70" y="24"/>
                  </a:lnTo>
                  <a:lnTo>
                    <a:pt x="66" y="26"/>
                  </a:lnTo>
                  <a:lnTo>
                    <a:pt x="64" y="26"/>
                  </a:lnTo>
                  <a:lnTo>
                    <a:pt x="62" y="26"/>
                  </a:lnTo>
                  <a:lnTo>
                    <a:pt x="58" y="24"/>
                  </a:lnTo>
                  <a:lnTo>
                    <a:pt x="52" y="22"/>
                  </a:lnTo>
                  <a:lnTo>
                    <a:pt x="46" y="20"/>
                  </a:lnTo>
                  <a:lnTo>
                    <a:pt x="42" y="16"/>
                  </a:lnTo>
                  <a:lnTo>
                    <a:pt x="38" y="12"/>
                  </a:lnTo>
                  <a:lnTo>
                    <a:pt x="36" y="6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29" name="Freeform 284"/>
            <p:cNvSpPr>
              <a:spLocks/>
            </p:cNvSpPr>
            <p:nvPr/>
          </p:nvSpPr>
          <p:spPr bwMode="gray">
            <a:xfrm>
              <a:off x="1777" y="2624"/>
              <a:ext cx="80" cy="34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52" y="2"/>
                </a:cxn>
                <a:cxn ang="0">
                  <a:pos x="38" y="2"/>
                </a:cxn>
                <a:cxn ang="0">
                  <a:pos x="24" y="2"/>
                </a:cxn>
                <a:cxn ang="0">
                  <a:pos x="16" y="2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24"/>
                </a:cxn>
                <a:cxn ang="0">
                  <a:pos x="2" y="28"/>
                </a:cxn>
                <a:cxn ang="0">
                  <a:pos x="4" y="30"/>
                </a:cxn>
                <a:cxn ang="0">
                  <a:pos x="6" y="30"/>
                </a:cxn>
                <a:cxn ang="0">
                  <a:pos x="8" y="30"/>
                </a:cxn>
                <a:cxn ang="0">
                  <a:pos x="12" y="28"/>
                </a:cxn>
                <a:cxn ang="0">
                  <a:pos x="16" y="28"/>
                </a:cxn>
                <a:cxn ang="0">
                  <a:pos x="20" y="30"/>
                </a:cxn>
                <a:cxn ang="0">
                  <a:pos x="26" y="34"/>
                </a:cxn>
                <a:cxn ang="0">
                  <a:pos x="26" y="32"/>
                </a:cxn>
                <a:cxn ang="0">
                  <a:pos x="30" y="28"/>
                </a:cxn>
                <a:cxn ang="0">
                  <a:pos x="40" y="26"/>
                </a:cxn>
                <a:cxn ang="0">
                  <a:pos x="58" y="24"/>
                </a:cxn>
                <a:cxn ang="0">
                  <a:pos x="58" y="24"/>
                </a:cxn>
                <a:cxn ang="0">
                  <a:pos x="58" y="22"/>
                </a:cxn>
                <a:cxn ang="0">
                  <a:pos x="58" y="20"/>
                </a:cxn>
                <a:cxn ang="0">
                  <a:pos x="60" y="16"/>
                </a:cxn>
                <a:cxn ang="0">
                  <a:pos x="62" y="14"/>
                </a:cxn>
                <a:cxn ang="0">
                  <a:pos x="66" y="12"/>
                </a:cxn>
                <a:cxn ang="0">
                  <a:pos x="72" y="10"/>
                </a:cxn>
                <a:cxn ang="0">
                  <a:pos x="80" y="10"/>
                </a:cxn>
                <a:cxn ang="0">
                  <a:pos x="78" y="8"/>
                </a:cxn>
                <a:cxn ang="0">
                  <a:pos x="76" y="8"/>
                </a:cxn>
                <a:cxn ang="0">
                  <a:pos x="70" y="8"/>
                </a:cxn>
                <a:cxn ang="0">
                  <a:pos x="64" y="6"/>
                </a:cxn>
                <a:cxn ang="0">
                  <a:pos x="60" y="4"/>
                </a:cxn>
                <a:cxn ang="0">
                  <a:pos x="58" y="0"/>
                </a:cxn>
              </a:cxnLst>
              <a:rect l="0" t="0" r="r" b="b"/>
              <a:pathLst>
                <a:path w="80" h="34">
                  <a:moveTo>
                    <a:pt x="58" y="0"/>
                  </a:moveTo>
                  <a:lnTo>
                    <a:pt x="52" y="2"/>
                  </a:lnTo>
                  <a:lnTo>
                    <a:pt x="38" y="2"/>
                  </a:lnTo>
                  <a:lnTo>
                    <a:pt x="24" y="2"/>
                  </a:lnTo>
                  <a:lnTo>
                    <a:pt x="16" y="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24"/>
                  </a:lnTo>
                  <a:lnTo>
                    <a:pt x="2" y="28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20" y="30"/>
                  </a:lnTo>
                  <a:lnTo>
                    <a:pt x="26" y="34"/>
                  </a:lnTo>
                  <a:lnTo>
                    <a:pt x="26" y="32"/>
                  </a:lnTo>
                  <a:lnTo>
                    <a:pt x="30" y="28"/>
                  </a:lnTo>
                  <a:lnTo>
                    <a:pt x="40" y="26"/>
                  </a:lnTo>
                  <a:lnTo>
                    <a:pt x="58" y="24"/>
                  </a:lnTo>
                  <a:lnTo>
                    <a:pt x="58" y="24"/>
                  </a:lnTo>
                  <a:lnTo>
                    <a:pt x="58" y="22"/>
                  </a:lnTo>
                  <a:lnTo>
                    <a:pt x="58" y="20"/>
                  </a:lnTo>
                  <a:lnTo>
                    <a:pt x="60" y="16"/>
                  </a:lnTo>
                  <a:lnTo>
                    <a:pt x="62" y="14"/>
                  </a:lnTo>
                  <a:lnTo>
                    <a:pt x="66" y="12"/>
                  </a:lnTo>
                  <a:lnTo>
                    <a:pt x="72" y="10"/>
                  </a:lnTo>
                  <a:lnTo>
                    <a:pt x="80" y="10"/>
                  </a:lnTo>
                  <a:lnTo>
                    <a:pt x="78" y="8"/>
                  </a:lnTo>
                  <a:lnTo>
                    <a:pt x="76" y="8"/>
                  </a:lnTo>
                  <a:lnTo>
                    <a:pt x="70" y="8"/>
                  </a:lnTo>
                  <a:lnTo>
                    <a:pt x="64" y="6"/>
                  </a:lnTo>
                  <a:lnTo>
                    <a:pt x="60" y="4"/>
                  </a:lnTo>
                  <a:lnTo>
                    <a:pt x="58" y="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30" name="Freeform 285"/>
            <p:cNvSpPr>
              <a:spLocks/>
            </p:cNvSpPr>
            <p:nvPr/>
          </p:nvSpPr>
          <p:spPr bwMode="gray">
            <a:xfrm>
              <a:off x="1777" y="2624"/>
              <a:ext cx="80" cy="34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0" y="2"/>
                </a:cxn>
                <a:cxn ang="0">
                  <a:pos x="38" y="2"/>
                </a:cxn>
                <a:cxn ang="0">
                  <a:pos x="24" y="2"/>
                </a:cxn>
                <a:cxn ang="0">
                  <a:pos x="16" y="2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24"/>
                </a:cxn>
                <a:cxn ang="0">
                  <a:pos x="2" y="28"/>
                </a:cxn>
                <a:cxn ang="0">
                  <a:pos x="4" y="30"/>
                </a:cxn>
                <a:cxn ang="0">
                  <a:pos x="6" y="30"/>
                </a:cxn>
                <a:cxn ang="0">
                  <a:pos x="8" y="30"/>
                </a:cxn>
                <a:cxn ang="0">
                  <a:pos x="12" y="28"/>
                </a:cxn>
                <a:cxn ang="0">
                  <a:pos x="16" y="28"/>
                </a:cxn>
                <a:cxn ang="0">
                  <a:pos x="20" y="30"/>
                </a:cxn>
                <a:cxn ang="0">
                  <a:pos x="26" y="34"/>
                </a:cxn>
                <a:cxn ang="0">
                  <a:pos x="26" y="32"/>
                </a:cxn>
                <a:cxn ang="0">
                  <a:pos x="30" y="28"/>
                </a:cxn>
                <a:cxn ang="0">
                  <a:pos x="40" y="26"/>
                </a:cxn>
                <a:cxn ang="0">
                  <a:pos x="58" y="24"/>
                </a:cxn>
                <a:cxn ang="0">
                  <a:pos x="58" y="24"/>
                </a:cxn>
                <a:cxn ang="0">
                  <a:pos x="58" y="22"/>
                </a:cxn>
                <a:cxn ang="0">
                  <a:pos x="58" y="20"/>
                </a:cxn>
                <a:cxn ang="0">
                  <a:pos x="60" y="16"/>
                </a:cxn>
                <a:cxn ang="0">
                  <a:pos x="62" y="14"/>
                </a:cxn>
                <a:cxn ang="0">
                  <a:pos x="66" y="12"/>
                </a:cxn>
                <a:cxn ang="0">
                  <a:pos x="72" y="10"/>
                </a:cxn>
                <a:cxn ang="0">
                  <a:pos x="80" y="10"/>
                </a:cxn>
                <a:cxn ang="0">
                  <a:pos x="78" y="8"/>
                </a:cxn>
                <a:cxn ang="0">
                  <a:pos x="74" y="8"/>
                </a:cxn>
                <a:cxn ang="0">
                  <a:pos x="70" y="8"/>
                </a:cxn>
                <a:cxn ang="0">
                  <a:pos x="64" y="6"/>
                </a:cxn>
                <a:cxn ang="0">
                  <a:pos x="60" y="4"/>
                </a:cxn>
                <a:cxn ang="0">
                  <a:pos x="56" y="0"/>
                </a:cxn>
              </a:cxnLst>
              <a:rect l="0" t="0" r="r" b="b"/>
              <a:pathLst>
                <a:path w="80" h="34">
                  <a:moveTo>
                    <a:pt x="56" y="0"/>
                  </a:moveTo>
                  <a:lnTo>
                    <a:pt x="50" y="2"/>
                  </a:lnTo>
                  <a:lnTo>
                    <a:pt x="38" y="2"/>
                  </a:lnTo>
                  <a:lnTo>
                    <a:pt x="24" y="2"/>
                  </a:lnTo>
                  <a:lnTo>
                    <a:pt x="16" y="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24"/>
                  </a:lnTo>
                  <a:lnTo>
                    <a:pt x="2" y="28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20" y="30"/>
                  </a:lnTo>
                  <a:lnTo>
                    <a:pt x="26" y="34"/>
                  </a:lnTo>
                  <a:lnTo>
                    <a:pt x="26" y="32"/>
                  </a:lnTo>
                  <a:lnTo>
                    <a:pt x="30" y="28"/>
                  </a:lnTo>
                  <a:lnTo>
                    <a:pt x="40" y="26"/>
                  </a:lnTo>
                  <a:lnTo>
                    <a:pt x="58" y="24"/>
                  </a:lnTo>
                  <a:lnTo>
                    <a:pt x="58" y="24"/>
                  </a:lnTo>
                  <a:lnTo>
                    <a:pt x="58" y="22"/>
                  </a:lnTo>
                  <a:lnTo>
                    <a:pt x="58" y="20"/>
                  </a:lnTo>
                  <a:lnTo>
                    <a:pt x="60" y="16"/>
                  </a:lnTo>
                  <a:lnTo>
                    <a:pt x="62" y="14"/>
                  </a:lnTo>
                  <a:lnTo>
                    <a:pt x="66" y="12"/>
                  </a:lnTo>
                  <a:lnTo>
                    <a:pt x="72" y="10"/>
                  </a:lnTo>
                  <a:lnTo>
                    <a:pt x="80" y="10"/>
                  </a:lnTo>
                  <a:lnTo>
                    <a:pt x="78" y="8"/>
                  </a:lnTo>
                  <a:lnTo>
                    <a:pt x="74" y="8"/>
                  </a:lnTo>
                  <a:lnTo>
                    <a:pt x="70" y="8"/>
                  </a:lnTo>
                  <a:lnTo>
                    <a:pt x="64" y="6"/>
                  </a:lnTo>
                  <a:lnTo>
                    <a:pt x="60" y="4"/>
                  </a:lnTo>
                  <a:lnTo>
                    <a:pt x="56" y="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31" name="Freeform 286"/>
            <p:cNvSpPr>
              <a:spLocks/>
            </p:cNvSpPr>
            <p:nvPr/>
          </p:nvSpPr>
          <p:spPr bwMode="gray">
            <a:xfrm>
              <a:off x="925" y="1780"/>
              <a:ext cx="336" cy="412"/>
            </a:xfrm>
            <a:custGeom>
              <a:avLst/>
              <a:gdLst/>
              <a:ahLst/>
              <a:cxnLst>
                <a:cxn ang="0">
                  <a:pos x="302" y="44"/>
                </a:cxn>
                <a:cxn ang="0">
                  <a:pos x="314" y="42"/>
                </a:cxn>
                <a:cxn ang="0">
                  <a:pos x="312" y="42"/>
                </a:cxn>
                <a:cxn ang="0">
                  <a:pos x="326" y="38"/>
                </a:cxn>
                <a:cxn ang="0">
                  <a:pos x="330" y="22"/>
                </a:cxn>
                <a:cxn ang="0">
                  <a:pos x="302" y="4"/>
                </a:cxn>
                <a:cxn ang="0">
                  <a:pos x="250" y="8"/>
                </a:cxn>
                <a:cxn ang="0">
                  <a:pos x="230" y="14"/>
                </a:cxn>
                <a:cxn ang="0">
                  <a:pos x="218" y="20"/>
                </a:cxn>
                <a:cxn ang="0">
                  <a:pos x="214" y="26"/>
                </a:cxn>
                <a:cxn ang="0">
                  <a:pos x="204" y="36"/>
                </a:cxn>
                <a:cxn ang="0">
                  <a:pos x="194" y="34"/>
                </a:cxn>
                <a:cxn ang="0">
                  <a:pos x="186" y="34"/>
                </a:cxn>
                <a:cxn ang="0">
                  <a:pos x="176" y="48"/>
                </a:cxn>
                <a:cxn ang="0">
                  <a:pos x="158" y="58"/>
                </a:cxn>
                <a:cxn ang="0">
                  <a:pos x="148" y="76"/>
                </a:cxn>
                <a:cxn ang="0">
                  <a:pos x="136" y="114"/>
                </a:cxn>
                <a:cxn ang="0">
                  <a:pos x="106" y="170"/>
                </a:cxn>
                <a:cxn ang="0">
                  <a:pos x="94" y="200"/>
                </a:cxn>
                <a:cxn ang="0">
                  <a:pos x="72" y="230"/>
                </a:cxn>
                <a:cxn ang="0">
                  <a:pos x="26" y="278"/>
                </a:cxn>
                <a:cxn ang="0">
                  <a:pos x="16" y="284"/>
                </a:cxn>
                <a:cxn ang="0">
                  <a:pos x="8" y="300"/>
                </a:cxn>
                <a:cxn ang="0">
                  <a:pos x="4" y="334"/>
                </a:cxn>
                <a:cxn ang="0">
                  <a:pos x="10" y="344"/>
                </a:cxn>
                <a:cxn ang="0">
                  <a:pos x="6" y="352"/>
                </a:cxn>
                <a:cxn ang="0">
                  <a:pos x="2" y="364"/>
                </a:cxn>
                <a:cxn ang="0">
                  <a:pos x="4" y="384"/>
                </a:cxn>
                <a:cxn ang="0">
                  <a:pos x="10" y="400"/>
                </a:cxn>
                <a:cxn ang="0">
                  <a:pos x="28" y="412"/>
                </a:cxn>
                <a:cxn ang="0">
                  <a:pos x="46" y="402"/>
                </a:cxn>
                <a:cxn ang="0">
                  <a:pos x="54" y="390"/>
                </a:cxn>
                <a:cxn ang="0">
                  <a:pos x="58" y="376"/>
                </a:cxn>
                <a:cxn ang="0">
                  <a:pos x="68" y="370"/>
                </a:cxn>
                <a:cxn ang="0">
                  <a:pos x="76" y="358"/>
                </a:cxn>
                <a:cxn ang="0">
                  <a:pos x="80" y="342"/>
                </a:cxn>
                <a:cxn ang="0">
                  <a:pos x="92" y="354"/>
                </a:cxn>
                <a:cxn ang="0">
                  <a:pos x="100" y="318"/>
                </a:cxn>
                <a:cxn ang="0">
                  <a:pos x="102" y="260"/>
                </a:cxn>
                <a:cxn ang="0">
                  <a:pos x="132" y="198"/>
                </a:cxn>
                <a:cxn ang="0">
                  <a:pos x="140" y="178"/>
                </a:cxn>
                <a:cxn ang="0">
                  <a:pos x="154" y="162"/>
                </a:cxn>
                <a:cxn ang="0">
                  <a:pos x="162" y="134"/>
                </a:cxn>
                <a:cxn ang="0">
                  <a:pos x="170" y="112"/>
                </a:cxn>
                <a:cxn ang="0">
                  <a:pos x="224" y="64"/>
                </a:cxn>
                <a:cxn ang="0">
                  <a:pos x="238" y="66"/>
                </a:cxn>
                <a:cxn ang="0">
                  <a:pos x="264" y="70"/>
                </a:cxn>
                <a:cxn ang="0">
                  <a:pos x="276" y="64"/>
                </a:cxn>
                <a:cxn ang="0">
                  <a:pos x="278" y="56"/>
                </a:cxn>
                <a:cxn ang="0">
                  <a:pos x="294" y="50"/>
                </a:cxn>
                <a:cxn ang="0">
                  <a:pos x="328" y="64"/>
                </a:cxn>
                <a:cxn ang="0">
                  <a:pos x="326" y="52"/>
                </a:cxn>
              </a:cxnLst>
              <a:rect l="0" t="0" r="r" b="b"/>
              <a:pathLst>
                <a:path w="336" h="412">
                  <a:moveTo>
                    <a:pt x="326" y="52"/>
                  </a:moveTo>
                  <a:lnTo>
                    <a:pt x="314" y="48"/>
                  </a:lnTo>
                  <a:lnTo>
                    <a:pt x="308" y="46"/>
                  </a:lnTo>
                  <a:lnTo>
                    <a:pt x="302" y="44"/>
                  </a:lnTo>
                  <a:lnTo>
                    <a:pt x="300" y="44"/>
                  </a:lnTo>
                  <a:lnTo>
                    <a:pt x="298" y="44"/>
                  </a:lnTo>
                  <a:lnTo>
                    <a:pt x="314" y="42"/>
                  </a:lnTo>
                  <a:lnTo>
                    <a:pt x="314" y="42"/>
                  </a:lnTo>
                  <a:lnTo>
                    <a:pt x="314" y="42"/>
                  </a:lnTo>
                  <a:lnTo>
                    <a:pt x="312" y="42"/>
                  </a:lnTo>
                  <a:lnTo>
                    <a:pt x="312" y="42"/>
                  </a:lnTo>
                  <a:lnTo>
                    <a:pt x="312" y="42"/>
                  </a:lnTo>
                  <a:lnTo>
                    <a:pt x="314" y="42"/>
                  </a:lnTo>
                  <a:lnTo>
                    <a:pt x="318" y="42"/>
                  </a:lnTo>
                  <a:lnTo>
                    <a:pt x="322" y="40"/>
                  </a:lnTo>
                  <a:lnTo>
                    <a:pt x="326" y="38"/>
                  </a:lnTo>
                  <a:lnTo>
                    <a:pt x="328" y="34"/>
                  </a:lnTo>
                  <a:lnTo>
                    <a:pt x="328" y="30"/>
                  </a:lnTo>
                  <a:lnTo>
                    <a:pt x="330" y="26"/>
                  </a:lnTo>
                  <a:lnTo>
                    <a:pt x="330" y="22"/>
                  </a:lnTo>
                  <a:lnTo>
                    <a:pt x="330" y="22"/>
                  </a:lnTo>
                  <a:lnTo>
                    <a:pt x="314" y="20"/>
                  </a:lnTo>
                  <a:lnTo>
                    <a:pt x="310" y="10"/>
                  </a:lnTo>
                  <a:lnTo>
                    <a:pt x="302" y="4"/>
                  </a:lnTo>
                  <a:lnTo>
                    <a:pt x="282" y="6"/>
                  </a:lnTo>
                  <a:lnTo>
                    <a:pt x="258" y="0"/>
                  </a:lnTo>
                  <a:lnTo>
                    <a:pt x="256" y="4"/>
                  </a:lnTo>
                  <a:lnTo>
                    <a:pt x="250" y="8"/>
                  </a:lnTo>
                  <a:lnTo>
                    <a:pt x="246" y="12"/>
                  </a:lnTo>
                  <a:lnTo>
                    <a:pt x="240" y="12"/>
                  </a:lnTo>
                  <a:lnTo>
                    <a:pt x="234" y="14"/>
                  </a:lnTo>
                  <a:lnTo>
                    <a:pt x="230" y="14"/>
                  </a:lnTo>
                  <a:lnTo>
                    <a:pt x="230" y="14"/>
                  </a:lnTo>
                  <a:lnTo>
                    <a:pt x="224" y="16"/>
                  </a:lnTo>
                  <a:lnTo>
                    <a:pt x="220" y="18"/>
                  </a:lnTo>
                  <a:lnTo>
                    <a:pt x="218" y="20"/>
                  </a:lnTo>
                  <a:lnTo>
                    <a:pt x="216" y="22"/>
                  </a:lnTo>
                  <a:lnTo>
                    <a:pt x="216" y="22"/>
                  </a:lnTo>
                  <a:lnTo>
                    <a:pt x="216" y="22"/>
                  </a:lnTo>
                  <a:lnTo>
                    <a:pt x="214" y="26"/>
                  </a:lnTo>
                  <a:lnTo>
                    <a:pt x="214" y="28"/>
                  </a:lnTo>
                  <a:lnTo>
                    <a:pt x="212" y="32"/>
                  </a:lnTo>
                  <a:lnTo>
                    <a:pt x="208" y="36"/>
                  </a:lnTo>
                  <a:lnTo>
                    <a:pt x="204" y="36"/>
                  </a:lnTo>
                  <a:lnTo>
                    <a:pt x="200" y="36"/>
                  </a:lnTo>
                  <a:lnTo>
                    <a:pt x="196" y="36"/>
                  </a:lnTo>
                  <a:lnTo>
                    <a:pt x="196" y="34"/>
                  </a:lnTo>
                  <a:lnTo>
                    <a:pt x="194" y="34"/>
                  </a:lnTo>
                  <a:lnTo>
                    <a:pt x="194" y="32"/>
                  </a:lnTo>
                  <a:lnTo>
                    <a:pt x="194" y="32"/>
                  </a:lnTo>
                  <a:lnTo>
                    <a:pt x="190" y="32"/>
                  </a:lnTo>
                  <a:lnTo>
                    <a:pt x="186" y="34"/>
                  </a:lnTo>
                  <a:lnTo>
                    <a:pt x="182" y="38"/>
                  </a:lnTo>
                  <a:lnTo>
                    <a:pt x="178" y="42"/>
                  </a:lnTo>
                  <a:lnTo>
                    <a:pt x="176" y="46"/>
                  </a:lnTo>
                  <a:lnTo>
                    <a:pt x="176" y="48"/>
                  </a:lnTo>
                  <a:lnTo>
                    <a:pt x="174" y="48"/>
                  </a:lnTo>
                  <a:lnTo>
                    <a:pt x="168" y="54"/>
                  </a:lnTo>
                  <a:lnTo>
                    <a:pt x="162" y="56"/>
                  </a:lnTo>
                  <a:lnTo>
                    <a:pt x="158" y="58"/>
                  </a:lnTo>
                  <a:lnTo>
                    <a:pt x="154" y="62"/>
                  </a:lnTo>
                  <a:lnTo>
                    <a:pt x="152" y="66"/>
                  </a:lnTo>
                  <a:lnTo>
                    <a:pt x="150" y="70"/>
                  </a:lnTo>
                  <a:lnTo>
                    <a:pt x="148" y="76"/>
                  </a:lnTo>
                  <a:lnTo>
                    <a:pt x="148" y="80"/>
                  </a:lnTo>
                  <a:lnTo>
                    <a:pt x="148" y="82"/>
                  </a:lnTo>
                  <a:lnTo>
                    <a:pt x="148" y="82"/>
                  </a:lnTo>
                  <a:lnTo>
                    <a:pt x="136" y="114"/>
                  </a:lnTo>
                  <a:lnTo>
                    <a:pt x="116" y="150"/>
                  </a:lnTo>
                  <a:lnTo>
                    <a:pt x="114" y="152"/>
                  </a:lnTo>
                  <a:lnTo>
                    <a:pt x="110" y="160"/>
                  </a:lnTo>
                  <a:lnTo>
                    <a:pt x="106" y="170"/>
                  </a:lnTo>
                  <a:lnTo>
                    <a:pt x="102" y="180"/>
                  </a:lnTo>
                  <a:lnTo>
                    <a:pt x="100" y="184"/>
                  </a:lnTo>
                  <a:lnTo>
                    <a:pt x="98" y="190"/>
                  </a:lnTo>
                  <a:lnTo>
                    <a:pt x="94" y="200"/>
                  </a:lnTo>
                  <a:lnTo>
                    <a:pt x="88" y="212"/>
                  </a:lnTo>
                  <a:lnTo>
                    <a:pt x="84" y="220"/>
                  </a:lnTo>
                  <a:lnTo>
                    <a:pt x="82" y="224"/>
                  </a:lnTo>
                  <a:lnTo>
                    <a:pt x="72" y="230"/>
                  </a:lnTo>
                  <a:lnTo>
                    <a:pt x="54" y="254"/>
                  </a:lnTo>
                  <a:lnTo>
                    <a:pt x="32" y="268"/>
                  </a:lnTo>
                  <a:lnTo>
                    <a:pt x="30" y="274"/>
                  </a:lnTo>
                  <a:lnTo>
                    <a:pt x="26" y="278"/>
                  </a:lnTo>
                  <a:lnTo>
                    <a:pt x="22" y="280"/>
                  </a:lnTo>
                  <a:lnTo>
                    <a:pt x="20" y="282"/>
                  </a:lnTo>
                  <a:lnTo>
                    <a:pt x="16" y="284"/>
                  </a:lnTo>
                  <a:lnTo>
                    <a:pt x="16" y="284"/>
                  </a:lnTo>
                  <a:lnTo>
                    <a:pt x="14" y="290"/>
                  </a:lnTo>
                  <a:lnTo>
                    <a:pt x="12" y="294"/>
                  </a:lnTo>
                  <a:lnTo>
                    <a:pt x="10" y="298"/>
                  </a:lnTo>
                  <a:lnTo>
                    <a:pt x="8" y="300"/>
                  </a:lnTo>
                  <a:lnTo>
                    <a:pt x="8" y="300"/>
                  </a:lnTo>
                  <a:lnTo>
                    <a:pt x="2" y="312"/>
                  </a:lnTo>
                  <a:lnTo>
                    <a:pt x="0" y="324"/>
                  </a:lnTo>
                  <a:lnTo>
                    <a:pt x="4" y="334"/>
                  </a:lnTo>
                  <a:lnTo>
                    <a:pt x="8" y="338"/>
                  </a:lnTo>
                  <a:lnTo>
                    <a:pt x="10" y="340"/>
                  </a:lnTo>
                  <a:lnTo>
                    <a:pt x="10" y="342"/>
                  </a:lnTo>
                  <a:lnTo>
                    <a:pt x="10" y="344"/>
                  </a:lnTo>
                  <a:lnTo>
                    <a:pt x="8" y="344"/>
                  </a:lnTo>
                  <a:lnTo>
                    <a:pt x="8" y="346"/>
                  </a:lnTo>
                  <a:lnTo>
                    <a:pt x="6" y="348"/>
                  </a:lnTo>
                  <a:lnTo>
                    <a:pt x="6" y="352"/>
                  </a:lnTo>
                  <a:lnTo>
                    <a:pt x="6" y="356"/>
                  </a:lnTo>
                  <a:lnTo>
                    <a:pt x="6" y="358"/>
                  </a:lnTo>
                  <a:lnTo>
                    <a:pt x="6" y="358"/>
                  </a:lnTo>
                  <a:lnTo>
                    <a:pt x="2" y="364"/>
                  </a:lnTo>
                  <a:lnTo>
                    <a:pt x="2" y="370"/>
                  </a:lnTo>
                  <a:lnTo>
                    <a:pt x="2" y="376"/>
                  </a:lnTo>
                  <a:lnTo>
                    <a:pt x="2" y="380"/>
                  </a:lnTo>
                  <a:lnTo>
                    <a:pt x="4" y="384"/>
                  </a:lnTo>
                  <a:lnTo>
                    <a:pt x="4" y="386"/>
                  </a:lnTo>
                  <a:lnTo>
                    <a:pt x="4" y="388"/>
                  </a:lnTo>
                  <a:lnTo>
                    <a:pt x="8" y="394"/>
                  </a:lnTo>
                  <a:lnTo>
                    <a:pt x="10" y="400"/>
                  </a:lnTo>
                  <a:lnTo>
                    <a:pt x="16" y="404"/>
                  </a:lnTo>
                  <a:lnTo>
                    <a:pt x="20" y="408"/>
                  </a:lnTo>
                  <a:lnTo>
                    <a:pt x="24" y="410"/>
                  </a:lnTo>
                  <a:lnTo>
                    <a:pt x="28" y="412"/>
                  </a:lnTo>
                  <a:lnTo>
                    <a:pt x="30" y="412"/>
                  </a:lnTo>
                  <a:lnTo>
                    <a:pt x="36" y="410"/>
                  </a:lnTo>
                  <a:lnTo>
                    <a:pt x="42" y="406"/>
                  </a:lnTo>
                  <a:lnTo>
                    <a:pt x="46" y="402"/>
                  </a:lnTo>
                  <a:lnTo>
                    <a:pt x="50" y="398"/>
                  </a:lnTo>
                  <a:lnTo>
                    <a:pt x="52" y="394"/>
                  </a:lnTo>
                  <a:lnTo>
                    <a:pt x="54" y="392"/>
                  </a:lnTo>
                  <a:lnTo>
                    <a:pt x="54" y="390"/>
                  </a:lnTo>
                  <a:lnTo>
                    <a:pt x="54" y="384"/>
                  </a:lnTo>
                  <a:lnTo>
                    <a:pt x="56" y="380"/>
                  </a:lnTo>
                  <a:lnTo>
                    <a:pt x="56" y="376"/>
                  </a:lnTo>
                  <a:lnTo>
                    <a:pt x="58" y="376"/>
                  </a:lnTo>
                  <a:lnTo>
                    <a:pt x="58" y="374"/>
                  </a:lnTo>
                  <a:lnTo>
                    <a:pt x="62" y="374"/>
                  </a:lnTo>
                  <a:lnTo>
                    <a:pt x="64" y="372"/>
                  </a:lnTo>
                  <a:lnTo>
                    <a:pt x="68" y="370"/>
                  </a:lnTo>
                  <a:lnTo>
                    <a:pt x="70" y="368"/>
                  </a:lnTo>
                  <a:lnTo>
                    <a:pt x="70" y="366"/>
                  </a:lnTo>
                  <a:lnTo>
                    <a:pt x="72" y="364"/>
                  </a:lnTo>
                  <a:lnTo>
                    <a:pt x="76" y="358"/>
                  </a:lnTo>
                  <a:lnTo>
                    <a:pt x="78" y="352"/>
                  </a:lnTo>
                  <a:lnTo>
                    <a:pt x="80" y="346"/>
                  </a:lnTo>
                  <a:lnTo>
                    <a:pt x="80" y="344"/>
                  </a:lnTo>
                  <a:lnTo>
                    <a:pt x="80" y="342"/>
                  </a:lnTo>
                  <a:lnTo>
                    <a:pt x="80" y="340"/>
                  </a:lnTo>
                  <a:lnTo>
                    <a:pt x="86" y="356"/>
                  </a:lnTo>
                  <a:lnTo>
                    <a:pt x="88" y="356"/>
                  </a:lnTo>
                  <a:lnTo>
                    <a:pt x="92" y="354"/>
                  </a:lnTo>
                  <a:lnTo>
                    <a:pt x="96" y="350"/>
                  </a:lnTo>
                  <a:lnTo>
                    <a:pt x="100" y="340"/>
                  </a:lnTo>
                  <a:lnTo>
                    <a:pt x="100" y="324"/>
                  </a:lnTo>
                  <a:lnTo>
                    <a:pt x="100" y="318"/>
                  </a:lnTo>
                  <a:lnTo>
                    <a:pt x="100" y="306"/>
                  </a:lnTo>
                  <a:lnTo>
                    <a:pt x="102" y="290"/>
                  </a:lnTo>
                  <a:lnTo>
                    <a:pt x="102" y="274"/>
                  </a:lnTo>
                  <a:lnTo>
                    <a:pt x="102" y="260"/>
                  </a:lnTo>
                  <a:lnTo>
                    <a:pt x="98" y="254"/>
                  </a:lnTo>
                  <a:lnTo>
                    <a:pt x="120" y="240"/>
                  </a:lnTo>
                  <a:lnTo>
                    <a:pt x="122" y="216"/>
                  </a:lnTo>
                  <a:lnTo>
                    <a:pt x="132" y="198"/>
                  </a:lnTo>
                  <a:lnTo>
                    <a:pt x="134" y="182"/>
                  </a:lnTo>
                  <a:lnTo>
                    <a:pt x="136" y="182"/>
                  </a:lnTo>
                  <a:lnTo>
                    <a:pt x="138" y="182"/>
                  </a:lnTo>
                  <a:lnTo>
                    <a:pt x="140" y="178"/>
                  </a:lnTo>
                  <a:lnTo>
                    <a:pt x="144" y="174"/>
                  </a:lnTo>
                  <a:lnTo>
                    <a:pt x="148" y="170"/>
                  </a:lnTo>
                  <a:lnTo>
                    <a:pt x="152" y="166"/>
                  </a:lnTo>
                  <a:lnTo>
                    <a:pt x="154" y="162"/>
                  </a:lnTo>
                  <a:lnTo>
                    <a:pt x="158" y="158"/>
                  </a:lnTo>
                  <a:lnTo>
                    <a:pt x="158" y="136"/>
                  </a:lnTo>
                  <a:lnTo>
                    <a:pt x="160" y="134"/>
                  </a:lnTo>
                  <a:lnTo>
                    <a:pt x="162" y="134"/>
                  </a:lnTo>
                  <a:lnTo>
                    <a:pt x="164" y="130"/>
                  </a:lnTo>
                  <a:lnTo>
                    <a:pt x="166" y="124"/>
                  </a:lnTo>
                  <a:lnTo>
                    <a:pt x="166" y="122"/>
                  </a:lnTo>
                  <a:lnTo>
                    <a:pt x="170" y="112"/>
                  </a:lnTo>
                  <a:lnTo>
                    <a:pt x="178" y="98"/>
                  </a:lnTo>
                  <a:lnTo>
                    <a:pt x="196" y="82"/>
                  </a:lnTo>
                  <a:lnTo>
                    <a:pt x="224" y="64"/>
                  </a:lnTo>
                  <a:lnTo>
                    <a:pt x="224" y="64"/>
                  </a:lnTo>
                  <a:lnTo>
                    <a:pt x="226" y="64"/>
                  </a:lnTo>
                  <a:lnTo>
                    <a:pt x="230" y="64"/>
                  </a:lnTo>
                  <a:lnTo>
                    <a:pt x="234" y="64"/>
                  </a:lnTo>
                  <a:lnTo>
                    <a:pt x="238" y="66"/>
                  </a:lnTo>
                  <a:lnTo>
                    <a:pt x="242" y="70"/>
                  </a:lnTo>
                  <a:lnTo>
                    <a:pt x="260" y="72"/>
                  </a:lnTo>
                  <a:lnTo>
                    <a:pt x="260" y="72"/>
                  </a:lnTo>
                  <a:lnTo>
                    <a:pt x="264" y="70"/>
                  </a:lnTo>
                  <a:lnTo>
                    <a:pt x="266" y="70"/>
                  </a:lnTo>
                  <a:lnTo>
                    <a:pt x="270" y="68"/>
                  </a:lnTo>
                  <a:lnTo>
                    <a:pt x="272" y="66"/>
                  </a:lnTo>
                  <a:lnTo>
                    <a:pt x="276" y="64"/>
                  </a:lnTo>
                  <a:lnTo>
                    <a:pt x="276" y="60"/>
                  </a:lnTo>
                  <a:lnTo>
                    <a:pt x="276" y="60"/>
                  </a:lnTo>
                  <a:lnTo>
                    <a:pt x="276" y="58"/>
                  </a:lnTo>
                  <a:lnTo>
                    <a:pt x="278" y="56"/>
                  </a:lnTo>
                  <a:lnTo>
                    <a:pt x="280" y="52"/>
                  </a:lnTo>
                  <a:lnTo>
                    <a:pt x="284" y="50"/>
                  </a:lnTo>
                  <a:lnTo>
                    <a:pt x="288" y="50"/>
                  </a:lnTo>
                  <a:lnTo>
                    <a:pt x="294" y="50"/>
                  </a:lnTo>
                  <a:lnTo>
                    <a:pt x="326" y="66"/>
                  </a:lnTo>
                  <a:lnTo>
                    <a:pt x="326" y="66"/>
                  </a:lnTo>
                  <a:lnTo>
                    <a:pt x="326" y="66"/>
                  </a:lnTo>
                  <a:lnTo>
                    <a:pt x="328" y="64"/>
                  </a:lnTo>
                  <a:lnTo>
                    <a:pt x="328" y="62"/>
                  </a:lnTo>
                  <a:lnTo>
                    <a:pt x="328" y="56"/>
                  </a:lnTo>
                  <a:lnTo>
                    <a:pt x="336" y="56"/>
                  </a:lnTo>
                  <a:lnTo>
                    <a:pt x="326" y="52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32" name="Freeform 287"/>
            <p:cNvSpPr>
              <a:spLocks/>
            </p:cNvSpPr>
            <p:nvPr/>
          </p:nvSpPr>
          <p:spPr bwMode="gray">
            <a:xfrm>
              <a:off x="739" y="2478"/>
              <a:ext cx="158" cy="132"/>
            </a:xfrm>
            <a:custGeom>
              <a:avLst/>
              <a:gdLst/>
              <a:ahLst/>
              <a:cxnLst>
                <a:cxn ang="0">
                  <a:pos x="154" y="46"/>
                </a:cxn>
                <a:cxn ang="0">
                  <a:pos x="146" y="46"/>
                </a:cxn>
                <a:cxn ang="0">
                  <a:pos x="136" y="48"/>
                </a:cxn>
                <a:cxn ang="0">
                  <a:pos x="132" y="54"/>
                </a:cxn>
                <a:cxn ang="0">
                  <a:pos x="126" y="58"/>
                </a:cxn>
                <a:cxn ang="0">
                  <a:pos x="120" y="66"/>
                </a:cxn>
                <a:cxn ang="0">
                  <a:pos x="120" y="74"/>
                </a:cxn>
                <a:cxn ang="0">
                  <a:pos x="120" y="78"/>
                </a:cxn>
                <a:cxn ang="0">
                  <a:pos x="116" y="84"/>
                </a:cxn>
                <a:cxn ang="0">
                  <a:pos x="110" y="92"/>
                </a:cxn>
                <a:cxn ang="0">
                  <a:pos x="96" y="118"/>
                </a:cxn>
                <a:cxn ang="0">
                  <a:pos x="92" y="118"/>
                </a:cxn>
                <a:cxn ang="0">
                  <a:pos x="78" y="118"/>
                </a:cxn>
                <a:cxn ang="0">
                  <a:pos x="68" y="116"/>
                </a:cxn>
                <a:cxn ang="0">
                  <a:pos x="60" y="118"/>
                </a:cxn>
                <a:cxn ang="0">
                  <a:pos x="52" y="120"/>
                </a:cxn>
                <a:cxn ang="0">
                  <a:pos x="50" y="122"/>
                </a:cxn>
                <a:cxn ang="0">
                  <a:pos x="44" y="120"/>
                </a:cxn>
                <a:cxn ang="0">
                  <a:pos x="38" y="120"/>
                </a:cxn>
                <a:cxn ang="0">
                  <a:pos x="32" y="124"/>
                </a:cxn>
                <a:cxn ang="0">
                  <a:pos x="30" y="132"/>
                </a:cxn>
                <a:cxn ang="0">
                  <a:pos x="26" y="132"/>
                </a:cxn>
                <a:cxn ang="0">
                  <a:pos x="20" y="128"/>
                </a:cxn>
                <a:cxn ang="0">
                  <a:pos x="18" y="122"/>
                </a:cxn>
                <a:cxn ang="0">
                  <a:pos x="16" y="120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6" y="114"/>
                </a:cxn>
                <a:cxn ang="0">
                  <a:pos x="20" y="104"/>
                </a:cxn>
                <a:cxn ang="0">
                  <a:pos x="24" y="102"/>
                </a:cxn>
                <a:cxn ang="0">
                  <a:pos x="30" y="98"/>
                </a:cxn>
                <a:cxn ang="0">
                  <a:pos x="28" y="88"/>
                </a:cxn>
                <a:cxn ang="0">
                  <a:pos x="30" y="70"/>
                </a:cxn>
                <a:cxn ang="0">
                  <a:pos x="30" y="50"/>
                </a:cxn>
                <a:cxn ang="0">
                  <a:pos x="32" y="42"/>
                </a:cxn>
                <a:cxn ang="0">
                  <a:pos x="38" y="38"/>
                </a:cxn>
                <a:cxn ang="0">
                  <a:pos x="38" y="34"/>
                </a:cxn>
                <a:cxn ang="0">
                  <a:pos x="36" y="32"/>
                </a:cxn>
                <a:cxn ang="0">
                  <a:pos x="28" y="28"/>
                </a:cxn>
                <a:cxn ang="0">
                  <a:pos x="26" y="28"/>
                </a:cxn>
                <a:cxn ang="0">
                  <a:pos x="24" y="28"/>
                </a:cxn>
                <a:cxn ang="0">
                  <a:pos x="10" y="30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0" y="14"/>
                </a:cxn>
                <a:cxn ang="0">
                  <a:pos x="2" y="12"/>
                </a:cxn>
                <a:cxn ang="0">
                  <a:pos x="4" y="10"/>
                </a:cxn>
                <a:cxn ang="0">
                  <a:pos x="18" y="0"/>
                </a:cxn>
                <a:cxn ang="0">
                  <a:pos x="22" y="0"/>
                </a:cxn>
                <a:cxn ang="0">
                  <a:pos x="26" y="2"/>
                </a:cxn>
                <a:cxn ang="0">
                  <a:pos x="58" y="6"/>
                </a:cxn>
                <a:cxn ang="0">
                  <a:pos x="84" y="8"/>
                </a:cxn>
                <a:cxn ang="0">
                  <a:pos x="98" y="6"/>
                </a:cxn>
                <a:cxn ang="0">
                  <a:pos x="102" y="8"/>
                </a:cxn>
                <a:cxn ang="0">
                  <a:pos x="102" y="12"/>
                </a:cxn>
                <a:cxn ang="0">
                  <a:pos x="106" y="14"/>
                </a:cxn>
                <a:cxn ang="0">
                  <a:pos x="112" y="18"/>
                </a:cxn>
                <a:cxn ang="0">
                  <a:pos x="114" y="18"/>
                </a:cxn>
                <a:cxn ang="0">
                  <a:pos x="120" y="22"/>
                </a:cxn>
                <a:cxn ang="0">
                  <a:pos x="126" y="28"/>
                </a:cxn>
                <a:cxn ang="0">
                  <a:pos x="134" y="36"/>
                </a:cxn>
                <a:cxn ang="0">
                  <a:pos x="152" y="42"/>
                </a:cxn>
                <a:cxn ang="0">
                  <a:pos x="154" y="46"/>
                </a:cxn>
              </a:cxnLst>
              <a:rect l="0" t="0" r="r" b="b"/>
              <a:pathLst>
                <a:path w="158" h="132">
                  <a:moveTo>
                    <a:pt x="154" y="46"/>
                  </a:moveTo>
                  <a:lnTo>
                    <a:pt x="154" y="46"/>
                  </a:lnTo>
                  <a:lnTo>
                    <a:pt x="150" y="46"/>
                  </a:lnTo>
                  <a:lnTo>
                    <a:pt x="146" y="46"/>
                  </a:lnTo>
                  <a:lnTo>
                    <a:pt x="142" y="46"/>
                  </a:lnTo>
                  <a:lnTo>
                    <a:pt x="136" y="48"/>
                  </a:lnTo>
                  <a:lnTo>
                    <a:pt x="132" y="52"/>
                  </a:lnTo>
                  <a:lnTo>
                    <a:pt x="132" y="54"/>
                  </a:lnTo>
                  <a:lnTo>
                    <a:pt x="130" y="54"/>
                  </a:lnTo>
                  <a:lnTo>
                    <a:pt x="126" y="58"/>
                  </a:lnTo>
                  <a:lnTo>
                    <a:pt x="122" y="62"/>
                  </a:lnTo>
                  <a:lnTo>
                    <a:pt x="120" y="66"/>
                  </a:lnTo>
                  <a:lnTo>
                    <a:pt x="118" y="70"/>
                  </a:lnTo>
                  <a:lnTo>
                    <a:pt x="120" y="74"/>
                  </a:lnTo>
                  <a:lnTo>
                    <a:pt x="122" y="78"/>
                  </a:lnTo>
                  <a:lnTo>
                    <a:pt x="120" y="78"/>
                  </a:lnTo>
                  <a:lnTo>
                    <a:pt x="118" y="80"/>
                  </a:lnTo>
                  <a:lnTo>
                    <a:pt x="116" y="84"/>
                  </a:lnTo>
                  <a:lnTo>
                    <a:pt x="112" y="88"/>
                  </a:lnTo>
                  <a:lnTo>
                    <a:pt x="110" y="92"/>
                  </a:lnTo>
                  <a:lnTo>
                    <a:pt x="106" y="96"/>
                  </a:lnTo>
                  <a:lnTo>
                    <a:pt x="96" y="118"/>
                  </a:lnTo>
                  <a:lnTo>
                    <a:pt x="94" y="118"/>
                  </a:lnTo>
                  <a:lnTo>
                    <a:pt x="92" y="118"/>
                  </a:lnTo>
                  <a:lnTo>
                    <a:pt x="86" y="118"/>
                  </a:lnTo>
                  <a:lnTo>
                    <a:pt x="78" y="118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64" y="116"/>
                  </a:lnTo>
                  <a:lnTo>
                    <a:pt x="60" y="118"/>
                  </a:lnTo>
                  <a:lnTo>
                    <a:pt x="56" y="118"/>
                  </a:lnTo>
                  <a:lnTo>
                    <a:pt x="52" y="120"/>
                  </a:lnTo>
                  <a:lnTo>
                    <a:pt x="50" y="122"/>
                  </a:lnTo>
                  <a:lnTo>
                    <a:pt x="50" y="122"/>
                  </a:lnTo>
                  <a:lnTo>
                    <a:pt x="48" y="120"/>
                  </a:lnTo>
                  <a:lnTo>
                    <a:pt x="44" y="120"/>
                  </a:lnTo>
                  <a:lnTo>
                    <a:pt x="40" y="120"/>
                  </a:lnTo>
                  <a:lnTo>
                    <a:pt x="38" y="120"/>
                  </a:lnTo>
                  <a:lnTo>
                    <a:pt x="34" y="122"/>
                  </a:lnTo>
                  <a:lnTo>
                    <a:pt x="32" y="124"/>
                  </a:lnTo>
                  <a:lnTo>
                    <a:pt x="30" y="128"/>
                  </a:lnTo>
                  <a:lnTo>
                    <a:pt x="30" y="132"/>
                  </a:lnTo>
                  <a:lnTo>
                    <a:pt x="28" y="132"/>
                  </a:lnTo>
                  <a:lnTo>
                    <a:pt x="26" y="132"/>
                  </a:lnTo>
                  <a:lnTo>
                    <a:pt x="24" y="130"/>
                  </a:lnTo>
                  <a:lnTo>
                    <a:pt x="20" y="128"/>
                  </a:lnTo>
                  <a:lnTo>
                    <a:pt x="18" y="126"/>
                  </a:lnTo>
                  <a:lnTo>
                    <a:pt x="18" y="122"/>
                  </a:lnTo>
                  <a:lnTo>
                    <a:pt x="16" y="122"/>
                  </a:lnTo>
                  <a:lnTo>
                    <a:pt x="16" y="120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6"/>
                  </a:lnTo>
                  <a:lnTo>
                    <a:pt x="16" y="114"/>
                  </a:lnTo>
                  <a:lnTo>
                    <a:pt x="18" y="108"/>
                  </a:lnTo>
                  <a:lnTo>
                    <a:pt x="20" y="104"/>
                  </a:lnTo>
                  <a:lnTo>
                    <a:pt x="22" y="102"/>
                  </a:lnTo>
                  <a:lnTo>
                    <a:pt x="24" y="102"/>
                  </a:lnTo>
                  <a:lnTo>
                    <a:pt x="26" y="102"/>
                  </a:lnTo>
                  <a:lnTo>
                    <a:pt x="30" y="98"/>
                  </a:lnTo>
                  <a:lnTo>
                    <a:pt x="24" y="92"/>
                  </a:lnTo>
                  <a:lnTo>
                    <a:pt x="28" y="88"/>
                  </a:lnTo>
                  <a:lnTo>
                    <a:pt x="30" y="80"/>
                  </a:lnTo>
                  <a:lnTo>
                    <a:pt x="30" y="70"/>
                  </a:lnTo>
                  <a:lnTo>
                    <a:pt x="26" y="60"/>
                  </a:lnTo>
                  <a:lnTo>
                    <a:pt x="30" y="50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6" y="40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36" y="32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6" y="28"/>
                  </a:lnTo>
                  <a:lnTo>
                    <a:pt x="10" y="30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2"/>
                  </a:lnTo>
                  <a:lnTo>
                    <a:pt x="4" y="20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8" y="1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2"/>
                  </a:lnTo>
                  <a:lnTo>
                    <a:pt x="54" y="6"/>
                  </a:lnTo>
                  <a:lnTo>
                    <a:pt x="58" y="6"/>
                  </a:lnTo>
                  <a:lnTo>
                    <a:pt x="72" y="6"/>
                  </a:lnTo>
                  <a:lnTo>
                    <a:pt x="84" y="8"/>
                  </a:lnTo>
                  <a:lnTo>
                    <a:pt x="98" y="4"/>
                  </a:lnTo>
                  <a:lnTo>
                    <a:pt x="98" y="6"/>
                  </a:lnTo>
                  <a:lnTo>
                    <a:pt x="100" y="6"/>
                  </a:lnTo>
                  <a:lnTo>
                    <a:pt x="102" y="8"/>
                  </a:lnTo>
                  <a:lnTo>
                    <a:pt x="102" y="10"/>
                  </a:lnTo>
                  <a:lnTo>
                    <a:pt x="102" y="12"/>
                  </a:lnTo>
                  <a:lnTo>
                    <a:pt x="104" y="12"/>
                  </a:lnTo>
                  <a:lnTo>
                    <a:pt x="106" y="14"/>
                  </a:lnTo>
                  <a:lnTo>
                    <a:pt x="108" y="16"/>
                  </a:lnTo>
                  <a:lnTo>
                    <a:pt x="112" y="18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6" y="20"/>
                  </a:lnTo>
                  <a:lnTo>
                    <a:pt x="120" y="22"/>
                  </a:lnTo>
                  <a:lnTo>
                    <a:pt x="122" y="24"/>
                  </a:lnTo>
                  <a:lnTo>
                    <a:pt x="126" y="28"/>
                  </a:lnTo>
                  <a:lnTo>
                    <a:pt x="126" y="26"/>
                  </a:lnTo>
                  <a:lnTo>
                    <a:pt x="134" y="36"/>
                  </a:lnTo>
                  <a:lnTo>
                    <a:pt x="134" y="36"/>
                  </a:lnTo>
                  <a:lnTo>
                    <a:pt x="152" y="42"/>
                  </a:lnTo>
                  <a:lnTo>
                    <a:pt x="158" y="44"/>
                  </a:lnTo>
                  <a:lnTo>
                    <a:pt x="154" y="46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33" name="Freeform 288"/>
            <p:cNvSpPr>
              <a:spLocks/>
            </p:cNvSpPr>
            <p:nvPr/>
          </p:nvSpPr>
          <p:spPr bwMode="gray">
            <a:xfrm>
              <a:off x="939" y="2440"/>
              <a:ext cx="156" cy="146"/>
            </a:xfrm>
            <a:custGeom>
              <a:avLst/>
              <a:gdLst/>
              <a:ahLst/>
              <a:cxnLst>
                <a:cxn ang="0">
                  <a:pos x="94" y="14"/>
                </a:cxn>
                <a:cxn ang="0">
                  <a:pos x="92" y="16"/>
                </a:cxn>
                <a:cxn ang="0">
                  <a:pos x="92" y="16"/>
                </a:cxn>
                <a:cxn ang="0">
                  <a:pos x="94" y="18"/>
                </a:cxn>
                <a:cxn ang="0">
                  <a:pos x="94" y="20"/>
                </a:cxn>
                <a:cxn ang="0">
                  <a:pos x="76" y="28"/>
                </a:cxn>
                <a:cxn ang="0">
                  <a:pos x="78" y="32"/>
                </a:cxn>
                <a:cxn ang="0">
                  <a:pos x="84" y="38"/>
                </a:cxn>
                <a:cxn ang="0">
                  <a:pos x="94" y="46"/>
                </a:cxn>
                <a:cxn ang="0">
                  <a:pos x="104" y="52"/>
                </a:cxn>
                <a:cxn ang="0">
                  <a:pos x="102" y="56"/>
                </a:cxn>
                <a:cxn ang="0">
                  <a:pos x="104" y="62"/>
                </a:cxn>
                <a:cxn ang="0">
                  <a:pos x="138" y="90"/>
                </a:cxn>
                <a:cxn ang="0">
                  <a:pos x="156" y="120"/>
                </a:cxn>
                <a:cxn ang="0">
                  <a:pos x="144" y="118"/>
                </a:cxn>
                <a:cxn ang="0">
                  <a:pos x="134" y="122"/>
                </a:cxn>
                <a:cxn ang="0">
                  <a:pos x="130" y="134"/>
                </a:cxn>
                <a:cxn ang="0">
                  <a:pos x="124" y="146"/>
                </a:cxn>
                <a:cxn ang="0">
                  <a:pos x="120" y="134"/>
                </a:cxn>
                <a:cxn ang="0">
                  <a:pos x="118" y="132"/>
                </a:cxn>
                <a:cxn ang="0">
                  <a:pos x="116" y="130"/>
                </a:cxn>
                <a:cxn ang="0">
                  <a:pos x="118" y="128"/>
                </a:cxn>
                <a:cxn ang="0">
                  <a:pos x="122" y="112"/>
                </a:cxn>
                <a:cxn ang="0">
                  <a:pos x="110" y="106"/>
                </a:cxn>
                <a:cxn ang="0">
                  <a:pos x="80" y="84"/>
                </a:cxn>
                <a:cxn ang="0">
                  <a:pos x="50" y="54"/>
                </a:cxn>
                <a:cxn ang="0">
                  <a:pos x="50" y="50"/>
                </a:cxn>
                <a:cxn ang="0">
                  <a:pos x="48" y="44"/>
                </a:cxn>
                <a:cxn ang="0">
                  <a:pos x="44" y="40"/>
                </a:cxn>
                <a:cxn ang="0">
                  <a:pos x="18" y="48"/>
                </a:cxn>
                <a:cxn ang="0">
                  <a:pos x="12" y="48"/>
                </a:cxn>
                <a:cxn ang="0">
                  <a:pos x="4" y="34"/>
                </a:cxn>
                <a:cxn ang="0">
                  <a:pos x="2" y="32"/>
                </a:cxn>
                <a:cxn ang="0">
                  <a:pos x="0" y="22"/>
                </a:cxn>
                <a:cxn ang="0">
                  <a:pos x="12" y="22"/>
                </a:cxn>
                <a:cxn ang="0">
                  <a:pos x="16" y="24"/>
                </a:cxn>
                <a:cxn ang="0">
                  <a:pos x="24" y="12"/>
                </a:cxn>
                <a:cxn ang="0">
                  <a:pos x="30" y="10"/>
                </a:cxn>
                <a:cxn ang="0">
                  <a:pos x="30" y="14"/>
                </a:cxn>
                <a:cxn ang="0">
                  <a:pos x="32" y="16"/>
                </a:cxn>
                <a:cxn ang="0">
                  <a:pos x="36" y="14"/>
                </a:cxn>
                <a:cxn ang="0">
                  <a:pos x="40" y="12"/>
                </a:cxn>
                <a:cxn ang="0">
                  <a:pos x="42" y="10"/>
                </a:cxn>
                <a:cxn ang="0">
                  <a:pos x="44" y="8"/>
                </a:cxn>
                <a:cxn ang="0">
                  <a:pos x="44" y="10"/>
                </a:cxn>
                <a:cxn ang="0">
                  <a:pos x="46" y="12"/>
                </a:cxn>
                <a:cxn ang="0">
                  <a:pos x="48" y="10"/>
                </a:cxn>
                <a:cxn ang="0">
                  <a:pos x="48" y="8"/>
                </a:cxn>
                <a:cxn ang="0">
                  <a:pos x="46" y="4"/>
                </a:cxn>
                <a:cxn ang="0">
                  <a:pos x="48" y="4"/>
                </a:cxn>
                <a:cxn ang="0">
                  <a:pos x="50" y="2"/>
                </a:cxn>
                <a:cxn ang="0">
                  <a:pos x="54" y="0"/>
                </a:cxn>
                <a:cxn ang="0">
                  <a:pos x="58" y="0"/>
                </a:cxn>
                <a:cxn ang="0">
                  <a:pos x="62" y="0"/>
                </a:cxn>
                <a:cxn ang="0">
                  <a:pos x="66" y="0"/>
                </a:cxn>
                <a:cxn ang="0">
                  <a:pos x="72" y="0"/>
                </a:cxn>
                <a:cxn ang="0">
                  <a:pos x="74" y="4"/>
                </a:cxn>
                <a:cxn ang="0">
                  <a:pos x="80" y="8"/>
                </a:cxn>
                <a:cxn ang="0">
                  <a:pos x="88" y="12"/>
                </a:cxn>
                <a:cxn ang="0">
                  <a:pos x="94" y="14"/>
                </a:cxn>
              </a:cxnLst>
              <a:rect l="0" t="0" r="r" b="b"/>
              <a:pathLst>
                <a:path w="156" h="146">
                  <a:moveTo>
                    <a:pt x="94" y="14"/>
                  </a:moveTo>
                  <a:lnTo>
                    <a:pt x="94" y="14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94" y="18"/>
                  </a:lnTo>
                  <a:lnTo>
                    <a:pt x="94" y="18"/>
                  </a:lnTo>
                  <a:lnTo>
                    <a:pt x="94" y="20"/>
                  </a:lnTo>
                  <a:lnTo>
                    <a:pt x="94" y="20"/>
                  </a:lnTo>
                  <a:lnTo>
                    <a:pt x="84" y="24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8" y="32"/>
                  </a:lnTo>
                  <a:lnTo>
                    <a:pt x="82" y="34"/>
                  </a:lnTo>
                  <a:lnTo>
                    <a:pt x="84" y="38"/>
                  </a:lnTo>
                  <a:lnTo>
                    <a:pt x="88" y="42"/>
                  </a:lnTo>
                  <a:lnTo>
                    <a:pt x="94" y="46"/>
                  </a:lnTo>
                  <a:lnTo>
                    <a:pt x="98" y="50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2" y="56"/>
                  </a:lnTo>
                  <a:lnTo>
                    <a:pt x="104" y="58"/>
                  </a:lnTo>
                  <a:lnTo>
                    <a:pt x="104" y="62"/>
                  </a:lnTo>
                  <a:lnTo>
                    <a:pt x="108" y="64"/>
                  </a:lnTo>
                  <a:lnTo>
                    <a:pt x="138" y="90"/>
                  </a:lnTo>
                  <a:lnTo>
                    <a:pt x="148" y="102"/>
                  </a:lnTo>
                  <a:lnTo>
                    <a:pt x="156" y="120"/>
                  </a:lnTo>
                  <a:lnTo>
                    <a:pt x="152" y="126"/>
                  </a:lnTo>
                  <a:lnTo>
                    <a:pt x="144" y="118"/>
                  </a:lnTo>
                  <a:lnTo>
                    <a:pt x="138" y="118"/>
                  </a:lnTo>
                  <a:lnTo>
                    <a:pt x="134" y="122"/>
                  </a:lnTo>
                  <a:lnTo>
                    <a:pt x="138" y="132"/>
                  </a:lnTo>
                  <a:lnTo>
                    <a:pt x="130" y="134"/>
                  </a:lnTo>
                  <a:lnTo>
                    <a:pt x="130" y="142"/>
                  </a:lnTo>
                  <a:lnTo>
                    <a:pt x="124" y="146"/>
                  </a:lnTo>
                  <a:lnTo>
                    <a:pt x="118" y="142"/>
                  </a:lnTo>
                  <a:lnTo>
                    <a:pt x="120" y="134"/>
                  </a:lnTo>
                  <a:lnTo>
                    <a:pt x="120" y="134"/>
                  </a:lnTo>
                  <a:lnTo>
                    <a:pt x="118" y="132"/>
                  </a:lnTo>
                  <a:lnTo>
                    <a:pt x="118" y="132"/>
                  </a:lnTo>
                  <a:lnTo>
                    <a:pt x="116" y="130"/>
                  </a:lnTo>
                  <a:lnTo>
                    <a:pt x="116" y="128"/>
                  </a:lnTo>
                  <a:lnTo>
                    <a:pt x="118" y="128"/>
                  </a:lnTo>
                  <a:lnTo>
                    <a:pt x="122" y="128"/>
                  </a:lnTo>
                  <a:lnTo>
                    <a:pt x="122" y="112"/>
                  </a:lnTo>
                  <a:lnTo>
                    <a:pt x="114" y="110"/>
                  </a:lnTo>
                  <a:lnTo>
                    <a:pt x="110" y="106"/>
                  </a:lnTo>
                  <a:lnTo>
                    <a:pt x="88" y="92"/>
                  </a:lnTo>
                  <a:lnTo>
                    <a:pt x="80" y="84"/>
                  </a:lnTo>
                  <a:lnTo>
                    <a:pt x="74" y="74"/>
                  </a:lnTo>
                  <a:lnTo>
                    <a:pt x="50" y="54"/>
                  </a:lnTo>
                  <a:lnTo>
                    <a:pt x="50" y="52"/>
                  </a:lnTo>
                  <a:lnTo>
                    <a:pt x="50" y="50"/>
                  </a:lnTo>
                  <a:lnTo>
                    <a:pt x="50" y="48"/>
                  </a:lnTo>
                  <a:lnTo>
                    <a:pt x="48" y="44"/>
                  </a:lnTo>
                  <a:lnTo>
                    <a:pt x="46" y="42"/>
                  </a:lnTo>
                  <a:lnTo>
                    <a:pt x="44" y="40"/>
                  </a:lnTo>
                  <a:lnTo>
                    <a:pt x="38" y="38"/>
                  </a:lnTo>
                  <a:lnTo>
                    <a:pt x="18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2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2" y="32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4"/>
                  </a:lnTo>
                  <a:lnTo>
                    <a:pt x="16" y="24"/>
                  </a:lnTo>
                  <a:lnTo>
                    <a:pt x="28" y="16"/>
                  </a:lnTo>
                  <a:lnTo>
                    <a:pt x="24" y="12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32" y="16"/>
                  </a:lnTo>
                  <a:lnTo>
                    <a:pt x="34" y="14"/>
                  </a:lnTo>
                  <a:lnTo>
                    <a:pt x="36" y="14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0"/>
                  </a:lnTo>
                  <a:lnTo>
                    <a:pt x="42" y="10"/>
                  </a:lnTo>
                  <a:lnTo>
                    <a:pt x="46" y="6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10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48" y="12"/>
                  </a:lnTo>
                  <a:lnTo>
                    <a:pt x="48" y="10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6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8" y="4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52" y="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4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2" y="0"/>
                  </a:lnTo>
                  <a:lnTo>
                    <a:pt x="74" y="4"/>
                  </a:lnTo>
                  <a:lnTo>
                    <a:pt x="74" y="4"/>
                  </a:lnTo>
                  <a:lnTo>
                    <a:pt x="76" y="6"/>
                  </a:lnTo>
                  <a:lnTo>
                    <a:pt x="80" y="8"/>
                  </a:lnTo>
                  <a:lnTo>
                    <a:pt x="84" y="10"/>
                  </a:lnTo>
                  <a:lnTo>
                    <a:pt x="88" y="12"/>
                  </a:lnTo>
                  <a:lnTo>
                    <a:pt x="92" y="12"/>
                  </a:lnTo>
                  <a:lnTo>
                    <a:pt x="94" y="14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34" name="Freeform 289"/>
            <p:cNvSpPr>
              <a:spLocks/>
            </p:cNvSpPr>
            <p:nvPr/>
          </p:nvSpPr>
          <p:spPr bwMode="gray">
            <a:xfrm>
              <a:off x="1013" y="2576"/>
              <a:ext cx="42" cy="24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2" y="10"/>
                </a:cxn>
                <a:cxn ang="0">
                  <a:pos x="22" y="16"/>
                </a:cxn>
                <a:cxn ang="0">
                  <a:pos x="22" y="16"/>
                </a:cxn>
                <a:cxn ang="0">
                  <a:pos x="24" y="20"/>
                </a:cxn>
                <a:cxn ang="0">
                  <a:pos x="26" y="22"/>
                </a:cxn>
                <a:cxn ang="0">
                  <a:pos x="28" y="24"/>
                </a:cxn>
                <a:cxn ang="0">
                  <a:pos x="30" y="22"/>
                </a:cxn>
                <a:cxn ang="0">
                  <a:pos x="34" y="20"/>
                </a:cxn>
                <a:cxn ang="0">
                  <a:pos x="38" y="18"/>
                </a:cxn>
                <a:cxn ang="0">
                  <a:pos x="38" y="18"/>
                </a:cxn>
                <a:cxn ang="0">
                  <a:pos x="38" y="16"/>
                </a:cxn>
                <a:cxn ang="0">
                  <a:pos x="38" y="14"/>
                </a:cxn>
                <a:cxn ang="0">
                  <a:pos x="38" y="12"/>
                </a:cxn>
                <a:cxn ang="0">
                  <a:pos x="36" y="12"/>
                </a:cxn>
                <a:cxn ang="0">
                  <a:pos x="40" y="4"/>
                </a:cxn>
                <a:cxn ang="0">
                  <a:pos x="40" y="4"/>
                </a:cxn>
                <a:cxn ang="0">
                  <a:pos x="42" y="2"/>
                </a:cxn>
                <a:cxn ang="0">
                  <a:pos x="42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2" y="2"/>
                </a:cxn>
                <a:cxn ang="0">
                  <a:pos x="28" y="4"/>
                </a:cxn>
                <a:cxn ang="0">
                  <a:pos x="26" y="4"/>
                </a:cxn>
                <a:cxn ang="0">
                  <a:pos x="22" y="4"/>
                </a:cxn>
                <a:cxn ang="0">
                  <a:pos x="18" y="4"/>
                </a:cxn>
                <a:cxn ang="0">
                  <a:pos x="12" y="4"/>
                </a:cxn>
                <a:cxn ang="0">
                  <a:pos x="8" y="4"/>
                </a:cxn>
                <a:cxn ang="0">
                  <a:pos x="6" y="4"/>
                </a:cxn>
              </a:cxnLst>
              <a:rect l="0" t="0" r="r" b="b"/>
              <a:pathLst>
                <a:path w="42" h="24">
                  <a:moveTo>
                    <a:pt x="6" y="4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4" y="20"/>
                  </a:lnTo>
                  <a:lnTo>
                    <a:pt x="26" y="22"/>
                  </a:lnTo>
                  <a:lnTo>
                    <a:pt x="28" y="24"/>
                  </a:lnTo>
                  <a:lnTo>
                    <a:pt x="30" y="22"/>
                  </a:lnTo>
                  <a:lnTo>
                    <a:pt x="34" y="20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8" y="12"/>
                  </a:lnTo>
                  <a:lnTo>
                    <a:pt x="36" y="12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28" y="4"/>
                  </a:lnTo>
                  <a:lnTo>
                    <a:pt x="26" y="4"/>
                  </a:lnTo>
                  <a:lnTo>
                    <a:pt x="22" y="4"/>
                  </a:lnTo>
                  <a:lnTo>
                    <a:pt x="18" y="4"/>
                  </a:lnTo>
                  <a:lnTo>
                    <a:pt x="12" y="4"/>
                  </a:lnTo>
                  <a:lnTo>
                    <a:pt x="8" y="4"/>
                  </a:lnTo>
                  <a:lnTo>
                    <a:pt x="6" y="4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35" name="Freeform 290"/>
            <p:cNvSpPr>
              <a:spLocks/>
            </p:cNvSpPr>
            <p:nvPr/>
          </p:nvSpPr>
          <p:spPr bwMode="gray">
            <a:xfrm>
              <a:off x="963" y="2524"/>
              <a:ext cx="20" cy="42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2"/>
                </a:cxn>
                <a:cxn ang="0">
                  <a:pos x="12" y="2"/>
                </a:cxn>
                <a:cxn ang="0">
                  <a:pos x="10" y="4"/>
                </a:cxn>
                <a:cxn ang="0">
                  <a:pos x="8" y="6"/>
                </a:cxn>
                <a:cxn ang="0">
                  <a:pos x="4" y="6"/>
                </a:cxn>
                <a:cxn ang="0">
                  <a:pos x="2" y="6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8"/>
                </a:cxn>
                <a:cxn ang="0">
                  <a:pos x="2" y="12"/>
                </a:cxn>
                <a:cxn ang="0">
                  <a:pos x="2" y="16"/>
                </a:cxn>
                <a:cxn ang="0">
                  <a:pos x="0" y="20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4" y="40"/>
                </a:cxn>
                <a:cxn ang="0">
                  <a:pos x="8" y="40"/>
                </a:cxn>
                <a:cxn ang="0">
                  <a:pos x="12" y="42"/>
                </a:cxn>
                <a:cxn ang="0">
                  <a:pos x="12" y="38"/>
                </a:cxn>
                <a:cxn ang="0">
                  <a:pos x="12" y="36"/>
                </a:cxn>
                <a:cxn ang="0">
                  <a:pos x="14" y="36"/>
                </a:cxn>
                <a:cxn ang="0">
                  <a:pos x="16" y="34"/>
                </a:cxn>
                <a:cxn ang="0">
                  <a:pos x="18" y="34"/>
                </a:cxn>
                <a:cxn ang="0">
                  <a:pos x="18" y="20"/>
                </a:cxn>
                <a:cxn ang="0">
                  <a:pos x="18" y="18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0" y="14"/>
                </a:cxn>
                <a:cxn ang="0">
                  <a:pos x="20" y="10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</a:cxnLst>
              <a:rect l="0" t="0" r="r" b="b"/>
              <a:pathLst>
                <a:path w="20" h="42">
                  <a:moveTo>
                    <a:pt x="14" y="0"/>
                  </a:moveTo>
                  <a:lnTo>
                    <a:pt x="14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8" y="6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12" y="42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4" y="36"/>
                  </a:lnTo>
                  <a:lnTo>
                    <a:pt x="16" y="34"/>
                  </a:lnTo>
                  <a:lnTo>
                    <a:pt x="18" y="34"/>
                  </a:lnTo>
                  <a:lnTo>
                    <a:pt x="18" y="20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0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36" name="Freeform 291"/>
            <p:cNvSpPr>
              <a:spLocks/>
            </p:cNvSpPr>
            <p:nvPr/>
          </p:nvSpPr>
          <p:spPr bwMode="gray">
            <a:xfrm>
              <a:off x="967" y="2492"/>
              <a:ext cx="18" cy="2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8"/>
                </a:cxn>
                <a:cxn ang="0">
                  <a:pos x="2" y="10"/>
                </a:cxn>
                <a:cxn ang="0">
                  <a:pos x="2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14" y="24"/>
                </a:cxn>
                <a:cxn ang="0">
                  <a:pos x="14" y="22"/>
                </a:cxn>
                <a:cxn ang="0">
                  <a:pos x="16" y="18"/>
                </a:cxn>
                <a:cxn ang="0">
                  <a:pos x="18" y="18"/>
                </a:cxn>
                <a:cxn ang="0">
                  <a:pos x="18" y="16"/>
                </a:cxn>
                <a:cxn ang="0">
                  <a:pos x="18" y="14"/>
                </a:cxn>
                <a:cxn ang="0">
                  <a:pos x="16" y="10"/>
                </a:cxn>
                <a:cxn ang="0">
                  <a:pos x="16" y="6"/>
                </a:cxn>
                <a:cxn ang="0">
                  <a:pos x="14" y="4"/>
                </a:cxn>
                <a:cxn ang="0">
                  <a:pos x="10" y="0"/>
                </a:cxn>
                <a:cxn ang="0">
                  <a:pos x="8" y="4"/>
                </a:cxn>
              </a:cxnLst>
              <a:rect l="0" t="0" r="r" b="b"/>
              <a:pathLst>
                <a:path w="18" h="28">
                  <a:moveTo>
                    <a:pt x="8" y="4"/>
                  </a:moveTo>
                  <a:lnTo>
                    <a:pt x="6" y="4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4" y="24"/>
                  </a:lnTo>
                  <a:lnTo>
                    <a:pt x="14" y="22"/>
                  </a:lnTo>
                  <a:lnTo>
                    <a:pt x="16" y="18"/>
                  </a:lnTo>
                  <a:lnTo>
                    <a:pt x="18" y="18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0" y="0"/>
                  </a:lnTo>
                  <a:lnTo>
                    <a:pt x="8" y="4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37" name="Freeform 292"/>
            <p:cNvSpPr>
              <a:spLocks/>
            </p:cNvSpPr>
            <p:nvPr/>
          </p:nvSpPr>
          <p:spPr bwMode="gray">
            <a:xfrm>
              <a:off x="977" y="2384"/>
              <a:ext cx="102" cy="60"/>
            </a:xfrm>
            <a:custGeom>
              <a:avLst/>
              <a:gdLst/>
              <a:ahLst/>
              <a:cxnLst>
                <a:cxn ang="0">
                  <a:pos x="34" y="58"/>
                </a:cxn>
                <a:cxn ang="0">
                  <a:pos x="32" y="56"/>
                </a:cxn>
                <a:cxn ang="0">
                  <a:pos x="28" y="56"/>
                </a:cxn>
                <a:cxn ang="0">
                  <a:pos x="20" y="56"/>
                </a:cxn>
                <a:cxn ang="0">
                  <a:pos x="16" y="56"/>
                </a:cxn>
                <a:cxn ang="0">
                  <a:pos x="12" y="58"/>
                </a:cxn>
                <a:cxn ang="0">
                  <a:pos x="10" y="60"/>
                </a:cxn>
                <a:cxn ang="0">
                  <a:pos x="10" y="56"/>
                </a:cxn>
                <a:cxn ang="0">
                  <a:pos x="8" y="56"/>
                </a:cxn>
                <a:cxn ang="0">
                  <a:pos x="8" y="52"/>
                </a:cxn>
                <a:cxn ang="0">
                  <a:pos x="8" y="38"/>
                </a:cxn>
                <a:cxn ang="0">
                  <a:pos x="28" y="34"/>
                </a:cxn>
                <a:cxn ang="0">
                  <a:pos x="28" y="26"/>
                </a:cxn>
                <a:cxn ang="0">
                  <a:pos x="38" y="12"/>
                </a:cxn>
                <a:cxn ang="0">
                  <a:pos x="50" y="4"/>
                </a:cxn>
                <a:cxn ang="0">
                  <a:pos x="52" y="0"/>
                </a:cxn>
                <a:cxn ang="0">
                  <a:pos x="54" y="0"/>
                </a:cxn>
                <a:cxn ang="0">
                  <a:pos x="58" y="4"/>
                </a:cxn>
                <a:cxn ang="0">
                  <a:pos x="60" y="4"/>
                </a:cxn>
                <a:cxn ang="0">
                  <a:pos x="68" y="4"/>
                </a:cxn>
                <a:cxn ang="0">
                  <a:pos x="72" y="0"/>
                </a:cxn>
                <a:cxn ang="0">
                  <a:pos x="80" y="2"/>
                </a:cxn>
                <a:cxn ang="0">
                  <a:pos x="80" y="4"/>
                </a:cxn>
                <a:cxn ang="0">
                  <a:pos x="86" y="8"/>
                </a:cxn>
                <a:cxn ang="0">
                  <a:pos x="92" y="8"/>
                </a:cxn>
                <a:cxn ang="0">
                  <a:pos x="96" y="8"/>
                </a:cxn>
                <a:cxn ang="0">
                  <a:pos x="102" y="18"/>
                </a:cxn>
                <a:cxn ang="0">
                  <a:pos x="98" y="20"/>
                </a:cxn>
                <a:cxn ang="0">
                  <a:pos x="96" y="28"/>
                </a:cxn>
                <a:cxn ang="0">
                  <a:pos x="96" y="34"/>
                </a:cxn>
                <a:cxn ang="0">
                  <a:pos x="92" y="38"/>
                </a:cxn>
                <a:cxn ang="0">
                  <a:pos x="92" y="44"/>
                </a:cxn>
                <a:cxn ang="0">
                  <a:pos x="44" y="56"/>
                </a:cxn>
                <a:cxn ang="0">
                  <a:pos x="36" y="60"/>
                </a:cxn>
              </a:cxnLst>
              <a:rect l="0" t="0" r="r" b="b"/>
              <a:pathLst>
                <a:path w="102" h="60">
                  <a:moveTo>
                    <a:pt x="36" y="60"/>
                  </a:moveTo>
                  <a:lnTo>
                    <a:pt x="34" y="58"/>
                  </a:lnTo>
                  <a:lnTo>
                    <a:pt x="34" y="56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28" y="56"/>
                  </a:lnTo>
                  <a:lnTo>
                    <a:pt x="24" y="56"/>
                  </a:lnTo>
                  <a:lnTo>
                    <a:pt x="20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4" y="58"/>
                  </a:lnTo>
                  <a:lnTo>
                    <a:pt x="12" y="58"/>
                  </a:lnTo>
                  <a:lnTo>
                    <a:pt x="12" y="60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10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6" y="56"/>
                  </a:lnTo>
                  <a:lnTo>
                    <a:pt x="8" y="52"/>
                  </a:lnTo>
                  <a:lnTo>
                    <a:pt x="0" y="38"/>
                  </a:lnTo>
                  <a:lnTo>
                    <a:pt x="8" y="38"/>
                  </a:lnTo>
                  <a:lnTo>
                    <a:pt x="20" y="30"/>
                  </a:lnTo>
                  <a:lnTo>
                    <a:pt x="28" y="34"/>
                  </a:lnTo>
                  <a:lnTo>
                    <a:pt x="30" y="30"/>
                  </a:lnTo>
                  <a:lnTo>
                    <a:pt x="28" y="26"/>
                  </a:lnTo>
                  <a:lnTo>
                    <a:pt x="28" y="16"/>
                  </a:lnTo>
                  <a:lnTo>
                    <a:pt x="38" y="12"/>
                  </a:lnTo>
                  <a:lnTo>
                    <a:pt x="44" y="8"/>
                  </a:lnTo>
                  <a:lnTo>
                    <a:pt x="50" y="4"/>
                  </a:lnTo>
                  <a:lnTo>
                    <a:pt x="52" y="2"/>
                  </a:lnTo>
                  <a:lnTo>
                    <a:pt x="52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6" y="0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70" y="4"/>
                  </a:lnTo>
                  <a:lnTo>
                    <a:pt x="72" y="0"/>
                  </a:lnTo>
                  <a:lnTo>
                    <a:pt x="80" y="0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4"/>
                  </a:lnTo>
                  <a:lnTo>
                    <a:pt x="82" y="6"/>
                  </a:lnTo>
                  <a:lnTo>
                    <a:pt x="86" y="8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6" y="8"/>
                  </a:lnTo>
                  <a:lnTo>
                    <a:pt x="96" y="8"/>
                  </a:lnTo>
                  <a:lnTo>
                    <a:pt x="102" y="16"/>
                  </a:lnTo>
                  <a:lnTo>
                    <a:pt x="102" y="18"/>
                  </a:lnTo>
                  <a:lnTo>
                    <a:pt x="100" y="18"/>
                  </a:lnTo>
                  <a:lnTo>
                    <a:pt x="98" y="20"/>
                  </a:lnTo>
                  <a:lnTo>
                    <a:pt x="96" y="24"/>
                  </a:lnTo>
                  <a:lnTo>
                    <a:pt x="96" y="28"/>
                  </a:lnTo>
                  <a:lnTo>
                    <a:pt x="96" y="32"/>
                  </a:lnTo>
                  <a:lnTo>
                    <a:pt x="96" y="34"/>
                  </a:lnTo>
                  <a:lnTo>
                    <a:pt x="94" y="36"/>
                  </a:lnTo>
                  <a:lnTo>
                    <a:pt x="92" y="38"/>
                  </a:lnTo>
                  <a:lnTo>
                    <a:pt x="90" y="40"/>
                  </a:lnTo>
                  <a:lnTo>
                    <a:pt x="92" y="44"/>
                  </a:lnTo>
                  <a:lnTo>
                    <a:pt x="68" y="46"/>
                  </a:lnTo>
                  <a:lnTo>
                    <a:pt x="44" y="56"/>
                  </a:lnTo>
                  <a:lnTo>
                    <a:pt x="40" y="58"/>
                  </a:lnTo>
                  <a:lnTo>
                    <a:pt x="36" y="6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38" name="Freeform 293"/>
            <p:cNvSpPr>
              <a:spLocks/>
            </p:cNvSpPr>
            <p:nvPr/>
          </p:nvSpPr>
          <p:spPr bwMode="gray">
            <a:xfrm>
              <a:off x="933" y="2422"/>
              <a:ext cx="54" cy="42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20" y="8"/>
                </a:cxn>
                <a:cxn ang="0">
                  <a:pos x="8" y="16"/>
                </a:cxn>
                <a:cxn ang="0">
                  <a:pos x="0" y="30"/>
                </a:cxn>
                <a:cxn ang="0">
                  <a:pos x="2" y="30"/>
                </a:cxn>
                <a:cxn ang="0">
                  <a:pos x="2" y="28"/>
                </a:cxn>
                <a:cxn ang="0">
                  <a:pos x="4" y="28"/>
                </a:cxn>
                <a:cxn ang="0">
                  <a:pos x="6" y="28"/>
                </a:cxn>
                <a:cxn ang="0">
                  <a:pos x="6" y="28"/>
                </a:cxn>
                <a:cxn ang="0">
                  <a:pos x="8" y="30"/>
                </a:cxn>
                <a:cxn ang="0">
                  <a:pos x="8" y="34"/>
                </a:cxn>
                <a:cxn ang="0">
                  <a:pos x="6" y="40"/>
                </a:cxn>
                <a:cxn ang="0">
                  <a:pos x="8" y="40"/>
                </a:cxn>
                <a:cxn ang="0">
                  <a:pos x="12" y="40"/>
                </a:cxn>
                <a:cxn ang="0">
                  <a:pos x="16" y="40"/>
                </a:cxn>
                <a:cxn ang="0">
                  <a:pos x="20" y="42"/>
                </a:cxn>
                <a:cxn ang="0">
                  <a:pos x="22" y="42"/>
                </a:cxn>
                <a:cxn ang="0">
                  <a:pos x="34" y="34"/>
                </a:cxn>
                <a:cxn ang="0">
                  <a:pos x="30" y="30"/>
                </a:cxn>
                <a:cxn ang="0">
                  <a:pos x="36" y="28"/>
                </a:cxn>
                <a:cxn ang="0">
                  <a:pos x="36" y="28"/>
                </a:cxn>
                <a:cxn ang="0">
                  <a:pos x="36" y="30"/>
                </a:cxn>
                <a:cxn ang="0">
                  <a:pos x="36" y="32"/>
                </a:cxn>
                <a:cxn ang="0">
                  <a:pos x="36" y="32"/>
                </a:cxn>
                <a:cxn ang="0">
                  <a:pos x="38" y="34"/>
                </a:cxn>
                <a:cxn ang="0">
                  <a:pos x="40" y="32"/>
                </a:cxn>
                <a:cxn ang="0">
                  <a:pos x="42" y="32"/>
                </a:cxn>
                <a:cxn ang="0">
                  <a:pos x="44" y="32"/>
                </a:cxn>
                <a:cxn ang="0">
                  <a:pos x="46" y="30"/>
                </a:cxn>
                <a:cxn ang="0">
                  <a:pos x="48" y="28"/>
                </a:cxn>
                <a:cxn ang="0">
                  <a:pos x="52" y="24"/>
                </a:cxn>
                <a:cxn ang="0">
                  <a:pos x="50" y="26"/>
                </a:cxn>
                <a:cxn ang="0">
                  <a:pos x="50" y="26"/>
                </a:cxn>
                <a:cxn ang="0">
                  <a:pos x="50" y="28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54" y="30"/>
                </a:cxn>
                <a:cxn ang="0">
                  <a:pos x="54" y="26"/>
                </a:cxn>
                <a:cxn ang="0">
                  <a:pos x="54" y="26"/>
                </a:cxn>
                <a:cxn ang="0">
                  <a:pos x="54" y="24"/>
                </a:cxn>
                <a:cxn ang="0">
                  <a:pos x="52" y="24"/>
                </a:cxn>
                <a:cxn ang="0">
                  <a:pos x="54" y="22"/>
                </a:cxn>
                <a:cxn ang="0">
                  <a:pos x="54" y="22"/>
                </a:cxn>
                <a:cxn ang="0">
                  <a:pos x="54" y="20"/>
                </a:cxn>
                <a:cxn ang="0">
                  <a:pos x="54" y="20"/>
                </a:cxn>
                <a:cxn ang="0">
                  <a:pos x="54" y="18"/>
                </a:cxn>
                <a:cxn ang="0">
                  <a:pos x="52" y="18"/>
                </a:cxn>
                <a:cxn ang="0">
                  <a:pos x="50" y="18"/>
                </a:cxn>
                <a:cxn ang="0">
                  <a:pos x="50" y="18"/>
                </a:cxn>
                <a:cxn ang="0">
                  <a:pos x="50" y="18"/>
                </a:cxn>
                <a:cxn ang="0">
                  <a:pos x="50" y="18"/>
                </a:cxn>
                <a:cxn ang="0">
                  <a:pos x="52" y="14"/>
                </a:cxn>
                <a:cxn ang="0">
                  <a:pos x="44" y="0"/>
                </a:cxn>
                <a:cxn ang="0">
                  <a:pos x="38" y="4"/>
                </a:cxn>
                <a:cxn ang="0">
                  <a:pos x="30" y="6"/>
                </a:cxn>
              </a:cxnLst>
              <a:rect l="0" t="0" r="r" b="b"/>
              <a:pathLst>
                <a:path w="54" h="42">
                  <a:moveTo>
                    <a:pt x="30" y="6"/>
                  </a:moveTo>
                  <a:lnTo>
                    <a:pt x="20" y="8"/>
                  </a:lnTo>
                  <a:lnTo>
                    <a:pt x="8" y="16"/>
                  </a:lnTo>
                  <a:lnTo>
                    <a:pt x="0" y="30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8" y="30"/>
                  </a:lnTo>
                  <a:lnTo>
                    <a:pt x="8" y="34"/>
                  </a:lnTo>
                  <a:lnTo>
                    <a:pt x="6" y="40"/>
                  </a:lnTo>
                  <a:lnTo>
                    <a:pt x="8" y="40"/>
                  </a:lnTo>
                  <a:lnTo>
                    <a:pt x="12" y="40"/>
                  </a:lnTo>
                  <a:lnTo>
                    <a:pt x="16" y="40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34" y="34"/>
                  </a:lnTo>
                  <a:lnTo>
                    <a:pt x="30" y="30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30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8" y="34"/>
                  </a:lnTo>
                  <a:lnTo>
                    <a:pt x="40" y="32"/>
                  </a:lnTo>
                  <a:lnTo>
                    <a:pt x="42" y="32"/>
                  </a:lnTo>
                  <a:lnTo>
                    <a:pt x="44" y="32"/>
                  </a:lnTo>
                  <a:lnTo>
                    <a:pt x="46" y="30"/>
                  </a:lnTo>
                  <a:lnTo>
                    <a:pt x="48" y="28"/>
                  </a:lnTo>
                  <a:lnTo>
                    <a:pt x="52" y="24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8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4" y="30"/>
                  </a:lnTo>
                  <a:lnTo>
                    <a:pt x="54" y="26"/>
                  </a:lnTo>
                  <a:lnTo>
                    <a:pt x="54" y="26"/>
                  </a:lnTo>
                  <a:lnTo>
                    <a:pt x="54" y="24"/>
                  </a:lnTo>
                  <a:lnTo>
                    <a:pt x="52" y="24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4" y="20"/>
                  </a:lnTo>
                  <a:lnTo>
                    <a:pt x="54" y="20"/>
                  </a:lnTo>
                  <a:lnTo>
                    <a:pt x="54" y="18"/>
                  </a:lnTo>
                  <a:lnTo>
                    <a:pt x="52" y="18"/>
                  </a:lnTo>
                  <a:lnTo>
                    <a:pt x="50" y="18"/>
                  </a:lnTo>
                  <a:lnTo>
                    <a:pt x="50" y="18"/>
                  </a:lnTo>
                  <a:lnTo>
                    <a:pt x="50" y="18"/>
                  </a:lnTo>
                  <a:lnTo>
                    <a:pt x="50" y="18"/>
                  </a:lnTo>
                  <a:lnTo>
                    <a:pt x="52" y="14"/>
                  </a:lnTo>
                  <a:lnTo>
                    <a:pt x="44" y="0"/>
                  </a:lnTo>
                  <a:lnTo>
                    <a:pt x="38" y="4"/>
                  </a:lnTo>
                  <a:lnTo>
                    <a:pt x="30" y="6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39" name="Freeform 294"/>
            <p:cNvSpPr>
              <a:spLocks/>
            </p:cNvSpPr>
            <p:nvPr/>
          </p:nvSpPr>
          <p:spPr bwMode="gray">
            <a:xfrm>
              <a:off x="801" y="2340"/>
              <a:ext cx="158" cy="182"/>
            </a:xfrm>
            <a:custGeom>
              <a:avLst/>
              <a:gdLst/>
              <a:ahLst/>
              <a:cxnLst>
                <a:cxn ang="0">
                  <a:pos x="138" y="120"/>
                </a:cxn>
                <a:cxn ang="0">
                  <a:pos x="140" y="130"/>
                </a:cxn>
                <a:cxn ang="0">
                  <a:pos x="150" y="144"/>
                </a:cxn>
                <a:cxn ang="0">
                  <a:pos x="138" y="156"/>
                </a:cxn>
                <a:cxn ang="0">
                  <a:pos x="122" y="156"/>
                </a:cxn>
                <a:cxn ang="0">
                  <a:pos x="102" y="158"/>
                </a:cxn>
                <a:cxn ang="0">
                  <a:pos x="100" y="170"/>
                </a:cxn>
                <a:cxn ang="0">
                  <a:pos x="90" y="180"/>
                </a:cxn>
                <a:cxn ang="0">
                  <a:pos x="64" y="164"/>
                </a:cxn>
                <a:cxn ang="0">
                  <a:pos x="58" y="160"/>
                </a:cxn>
                <a:cxn ang="0">
                  <a:pos x="52" y="158"/>
                </a:cxn>
                <a:cxn ang="0">
                  <a:pos x="44" y="152"/>
                </a:cxn>
                <a:cxn ang="0">
                  <a:pos x="40" y="148"/>
                </a:cxn>
                <a:cxn ang="0">
                  <a:pos x="36" y="144"/>
                </a:cxn>
                <a:cxn ang="0">
                  <a:pos x="40" y="94"/>
                </a:cxn>
                <a:cxn ang="0">
                  <a:pos x="38" y="86"/>
                </a:cxn>
                <a:cxn ang="0">
                  <a:pos x="32" y="78"/>
                </a:cxn>
                <a:cxn ang="0">
                  <a:pos x="2" y="60"/>
                </a:cxn>
                <a:cxn ang="0">
                  <a:pos x="0" y="56"/>
                </a:cxn>
                <a:cxn ang="0">
                  <a:pos x="4" y="48"/>
                </a:cxn>
                <a:cxn ang="0">
                  <a:pos x="22" y="36"/>
                </a:cxn>
                <a:cxn ang="0">
                  <a:pos x="30" y="36"/>
                </a:cxn>
                <a:cxn ang="0">
                  <a:pos x="44" y="32"/>
                </a:cxn>
                <a:cxn ang="0">
                  <a:pos x="54" y="28"/>
                </a:cxn>
                <a:cxn ang="0">
                  <a:pos x="70" y="16"/>
                </a:cxn>
                <a:cxn ang="0">
                  <a:pos x="80" y="12"/>
                </a:cxn>
                <a:cxn ang="0">
                  <a:pos x="92" y="4"/>
                </a:cxn>
                <a:cxn ang="0">
                  <a:pos x="98" y="4"/>
                </a:cxn>
                <a:cxn ang="0">
                  <a:pos x="106" y="14"/>
                </a:cxn>
                <a:cxn ang="0">
                  <a:pos x="110" y="18"/>
                </a:cxn>
                <a:cxn ang="0">
                  <a:pos x="110" y="26"/>
                </a:cxn>
                <a:cxn ang="0">
                  <a:pos x="118" y="32"/>
                </a:cxn>
                <a:cxn ang="0">
                  <a:pos x="122" y="40"/>
                </a:cxn>
                <a:cxn ang="0">
                  <a:pos x="126" y="46"/>
                </a:cxn>
                <a:cxn ang="0">
                  <a:pos x="134" y="52"/>
                </a:cxn>
                <a:cxn ang="0">
                  <a:pos x="142" y="56"/>
                </a:cxn>
                <a:cxn ang="0">
                  <a:pos x="156" y="62"/>
                </a:cxn>
                <a:cxn ang="0">
                  <a:pos x="158" y="64"/>
                </a:cxn>
                <a:cxn ang="0">
                  <a:pos x="154" y="78"/>
                </a:cxn>
                <a:cxn ang="0">
                  <a:pos x="140" y="100"/>
                </a:cxn>
                <a:cxn ang="0">
                  <a:pos x="134" y="112"/>
                </a:cxn>
                <a:cxn ang="0">
                  <a:pos x="138" y="110"/>
                </a:cxn>
              </a:cxnLst>
              <a:rect l="0" t="0" r="r" b="b"/>
              <a:pathLst>
                <a:path w="158" h="182">
                  <a:moveTo>
                    <a:pt x="140" y="116"/>
                  </a:moveTo>
                  <a:lnTo>
                    <a:pt x="138" y="118"/>
                  </a:lnTo>
                  <a:lnTo>
                    <a:pt x="138" y="120"/>
                  </a:lnTo>
                  <a:lnTo>
                    <a:pt x="138" y="124"/>
                  </a:lnTo>
                  <a:lnTo>
                    <a:pt x="138" y="130"/>
                  </a:lnTo>
                  <a:lnTo>
                    <a:pt x="140" y="130"/>
                  </a:lnTo>
                  <a:lnTo>
                    <a:pt x="140" y="134"/>
                  </a:lnTo>
                  <a:lnTo>
                    <a:pt x="142" y="136"/>
                  </a:lnTo>
                  <a:lnTo>
                    <a:pt x="150" y="144"/>
                  </a:lnTo>
                  <a:lnTo>
                    <a:pt x="150" y="150"/>
                  </a:lnTo>
                  <a:lnTo>
                    <a:pt x="140" y="156"/>
                  </a:lnTo>
                  <a:lnTo>
                    <a:pt x="138" y="156"/>
                  </a:lnTo>
                  <a:lnTo>
                    <a:pt x="134" y="156"/>
                  </a:lnTo>
                  <a:lnTo>
                    <a:pt x="128" y="156"/>
                  </a:lnTo>
                  <a:lnTo>
                    <a:pt x="122" y="156"/>
                  </a:lnTo>
                  <a:lnTo>
                    <a:pt x="114" y="154"/>
                  </a:lnTo>
                  <a:lnTo>
                    <a:pt x="110" y="154"/>
                  </a:lnTo>
                  <a:lnTo>
                    <a:pt x="102" y="158"/>
                  </a:lnTo>
                  <a:lnTo>
                    <a:pt x="100" y="166"/>
                  </a:lnTo>
                  <a:lnTo>
                    <a:pt x="100" y="168"/>
                  </a:lnTo>
                  <a:lnTo>
                    <a:pt x="100" y="170"/>
                  </a:lnTo>
                  <a:lnTo>
                    <a:pt x="102" y="174"/>
                  </a:lnTo>
                  <a:lnTo>
                    <a:pt x="96" y="182"/>
                  </a:lnTo>
                  <a:lnTo>
                    <a:pt x="90" y="180"/>
                  </a:lnTo>
                  <a:lnTo>
                    <a:pt x="72" y="174"/>
                  </a:lnTo>
                  <a:lnTo>
                    <a:pt x="72" y="174"/>
                  </a:lnTo>
                  <a:lnTo>
                    <a:pt x="64" y="164"/>
                  </a:lnTo>
                  <a:lnTo>
                    <a:pt x="64" y="166"/>
                  </a:lnTo>
                  <a:lnTo>
                    <a:pt x="60" y="162"/>
                  </a:lnTo>
                  <a:lnTo>
                    <a:pt x="58" y="160"/>
                  </a:lnTo>
                  <a:lnTo>
                    <a:pt x="54" y="158"/>
                  </a:lnTo>
                  <a:lnTo>
                    <a:pt x="52" y="158"/>
                  </a:lnTo>
                  <a:lnTo>
                    <a:pt x="52" y="158"/>
                  </a:lnTo>
                  <a:lnTo>
                    <a:pt x="50" y="156"/>
                  </a:lnTo>
                  <a:lnTo>
                    <a:pt x="46" y="154"/>
                  </a:lnTo>
                  <a:lnTo>
                    <a:pt x="44" y="152"/>
                  </a:lnTo>
                  <a:lnTo>
                    <a:pt x="42" y="150"/>
                  </a:lnTo>
                  <a:lnTo>
                    <a:pt x="40" y="150"/>
                  </a:lnTo>
                  <a:lnTo>
                    <a:pt x="40" y="148"/>
                  </a:lnTo>
                  <a:lnTo>
                    <a:pt x="40" y="146"/>
                  </a:lnTo>
                  <a:lnTo>
                    <a:pt x="38" y="144"/>
                  </a:lnTo>
                  <a:lnTo>
                    <a:pt x="36" y="144"/>
                  </a:lnTo>
                  <a:lnTo>
                    <a:pt x="36" y="144"/>
                  </a:lnTo>
                  <a:lnTo>
                    <a:pt x="40" y="140"/>
                  </a:lnTo>
                  <a:lnTo>
                    <a:pt x="40" y="94"/>
                  </a:lnTo>
                  <a:lnTo>
                    <a:pt x="40" y="92"/>
                  </a:lnTo>
                  <a:lnTo>
                    <a:pt x="38" y="90"/>
                  </a:lnTo>
                  <a:lnTo>
                    <a:pt x="38" y="86"/>
                  </a:lnTo>
                  <a:lnTo>
                    <a:pt x="36" y="82"/>
                  </a:lnTo>
                  <a:lnTo>
                    <a:pt x="34" y="80"/>
                  </a:lnTo>
                  <a:lnTo>
                    <a:pt x="32" y="78"/>
                  </a:lnTo>
                  <a:lnTo>
                    <a:pt x="22" y="72"/>
                  </a:lnTo>
                  <a:lnTo>
                    <a:pt x="22" y="68"/>
                  </a:lnTo>
                  <a:lnTo>
                    <a:pt x="2" y="60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2" y="50"/>
                  </a:lnTo>
                  <a:lnTo>
                    <a:pt x="4" y="48"/>
                  </a:lnTo>
                  <a:lnTo>
                    <a:pt x="14" y="50"/>
                  </a:lnTo>
                  <a:lnTo>
                    <a:pt x="14" y="38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36"/>
                  </a:lnTo>
                  <a:lnTo>
                    <a:pt x="30" y="36"/>
                  </a:lnTo>
                  <a:lnTo>
                    <a:pt x="36" y="34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6" y="30"/>
                  </a:lnTo>
                  <a:lnTo>
                    <a:pt x="50" y="28"/>
                  </a:lnTo>
                  <a:lnTo>
                    <a:pt x="54" y="28"/>
                  </a:lnTo>
                  <a:lnTo>
                    <a:pt x="58" y="26"/>
                  </a:lnTo>
                  <a:lnTo>
                    <a:pt x="64" y="28"/>
                  </a:lnTo>
                  <a:lnTo>
                    <a:pt x="70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80" y="12"/>
                  </a:lnTo>
                  <a:lnTo>
                    <a:pt x="84" y="8"/>
                  </a:lnTo>
                  <a:lnTo>
                    <a:pt x="88" y="6"/>
                  </a:lnTo>
                  <a:lnTo>
                    <a:pt x="92" y="4"/>
                  </a:lnTo>
                  <a:lnTo>
                    <a:pt x="94" y="0"/>
                  </a:lnTo>
                  <a:lnTo>
                    <a:pt x="96" y="2"/>
                  </a:lnTo>
                  <a:lnTo>
                    <a:pt x="98" y="4"/>
                  </a:lnTo>
                  <a:lnTo>
                    <a:pt x="100" y="8"/>
                  </a:lnTo>
                  <a:lnTo>
                    <a:pt x="104" y="10"/>
                  </a:lnTo>
                  <a:lnTo>
                    <a:pt x="106" y="14"/>
                  </a:lnTo>
                  <a:lnTo>
                    <a:pt x="108" y="16"/>
                  </a:lnTo>
                  <a:lnTo>
                    <a:pt x="110" y="16"/>
                  </a:lnTo>
                  <a:lnTo>
                    <a:pt x="110" y="18"/>
                  </a:lnTo>
                  <a:lnTo>
                    <a:pt x="108" y="20"/>
                  </a:lnTo>
                  <a:lnTo>
                    <a:pt x="108" y="24"/>
                  </a:lnTo>
                  <a:lnTo>
                    <a:pt x="110" y="26"/>
                  </a:lnTo>
                  <a:lnTo>
                    <a:pt x="110" y="30"/>
                  </a:lnTo>
                  <a:lnTo>
                    <a:pt x="114" y="32"/>
                  </a:lnTo>
                  <a:lnTo>
                    <a:pt x="118" y="32"/>
                  </a:lnTo>
                  <a:lnTo>
                    <a:pt x="120" y="34"/>
                  </a:lnTo>
                  <a:lnTo>
                    <a:pt x="122" y="38"/>
                  </a:lnTo>
                  <a:lnTo>
                    <a:pt x="122" y="40"/>
                  </a:lnTo>
                  <a:lnTo>
                    <a:pt x="124" y="44"/>
                  </a:lnTo>
                  <a:lnTo>
                    <a:pt x="124" y="44"/>
                  </a:lnTo>
                  <a:lnTo>
                    <a:pt x="126" y="46"/>
                  </a:lnTo>
                  <a:lnTo>
                    <a:pt x="128" y="50"/>
                  </a:lnTo>
                  <a:lnTo>
                    <a:pt x="132" y="52"/>
                  </a:lnTo>
                  <a:lnTo>
                    <a:pt x="134" y="52"/>
                  </a:lnTo>
                  <a:lnTo>
                    <a:pt x="136" y="54"/>
                  </a:lnTo>
                  <a:lnTo>
                    <a:pt x="138" y="54"/>
                  </a:lnTo>
                  <a:lnTo>
                    <a:pt x="142" y="56"/>
                  </a:lnTo>
                  <a:lnTo>
                    <a:pt x="146" y="58"/>
                  </a:lnTo>
                  <a:lnTo>
                    <a:pt x="152" y="60"/>
                  </a:lnTo>
                  <a:lnTo>
                    <a:pt x="156" y="62"/>
                  </a:lnTo>
                  <a:lnTo>
                    <a:pt x="158" y="62"/>
                  </a:lnTo>
                  <a:lnTo>
                    <a:pt x="158" y="62"/>
                  </a:lnTo>
                  <a:lnTo>
                    <a:pt x="158" y="64"/>
                  </a:lnTo>
                  <a:lnTo>
                    <a:pt x="156" y="68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2" y="90"/>
                  </a:lnTo>
                  <a:lnTo>
                    <a:pt x="152" y="90"/>
                  </a:lnTo>
                  <a:lnTo>
                    <a:pt x="140" y="100"/>
                  </a:lnTo>
                  <a:lnTo>
                    <a:pt x="132" y="112"/>
                  </a:lnTo>
                  <a:lnTo>
                    <a:pt x="134" y="112"/>
                  </a:lnTo>
                  <a:lnTo>
                    <a:pt x="134" y="112"/>
                  </a:lnTo>
                  <a:lnTo>
                    <a:pt x="136" y="110"/>
                  </a:lnTo>
                  <a:lnTo>
                    <a:pt x="138" y="110"/>
                  </a:lnTo>
                  <a:lnTo>
                    <a:pt x="138" y="110"/>
                  </a:lnTo>
                  <a:lnTo>
                    <a:pt x="140" y="112"/>
                  </a:lnTo>
                  <a:lnTo>
                    <a:pt x="140" y="116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40" name="Freeform 295"/>
            <p:cNvSpPr>
              <a:spLocks/>
            </p:cNvSpPr>
            <p:nvPr/>
          </p:nvSpPr>
          <p:spPr bwMode="gray">
            <a:xfrm>
              <a:off x="737" y="2506"/>
              <a:ext cx="40" cy="9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32"/>
                </a:cxn>
                <a:cxn ang="0">
                  <a:pos x="4" y="40"/>
                </a:cxn>
                <a:cxn ang="0">
                  <a:pos x="4" y="46"/>
                </a:cxn>
                <a:cxn ang="0">
                  <a:pos x="2" y="52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0" y="60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4" y="68"/>
                </a:cxn>
                <a:cxn ang="0">
                  <a:pos x="4" y="68"/>
                </a:cxn>
                <a:cxn ang="0">
                  <a:pos x="4" y="84"/>
                </a:cxn>
                <a:cxn ang="0">
                  <a:pos x="10" y="88"/>
                </a:cxn>
                <a:cxn ang="0">
                  <a:pos x="12" y="88"/>
                </a:cxn>
                <a:cxn ang="0">
                  <a:pos x="14" y="86"/>
                </a:cxn>
                <a:cxn ang="0">
                  <a:pos x="14" y="86"/>
                </a:cxn>
                <a:cxn ang="0">
                  <a:pos x="16" y="86"/>
                </a:cxn>
                <a:cxn ang="0">
                  <a:pos x="16" y="88"/>
                </a:cxn>
                <a:cxn ang="0">
                  <a:pos x="18" y="90"/>
                </a:cxn>
                <a:cxn ang="0">
                  <a:pos x="18" y="88"/>
                </a:cxn>
                <a:cxn ang="0">
                  <a:pos x="18" y="86"/>
                </a:cxn>
                <a:cxn ang="0">
                  <a:pos x="20" y="82"/>
                </a:cxn>
                <a:cxn ang="0">
                  <a:pos x="22" y="78"/>
                </a:cxn>
                <a:cxn ang="0">
                  <a:pos x="24" y="74"/>
                </a:cxn>
                <a:cxn ang="0">
                  <a:pos x="28" y="74"/>
                </a:cxn>
                <a:cxn ang="0">
                  <a:pos x="32" y="70"/>
                </a:cxn>
                <a:cxn ang="0">
                  <a:pos x="26" y="64"/>
                </a:cxn>
                <a:cxn ang="0">
                  <a:pos x="30" y="60"/>
                </a:cxn>
                <a:cxn ang="0">
                  <a:pos x="32" y="52"/>
                </a:cxn>
                <a:cxn ang="0">
                  <a:pos x="32" y="42"/>
                </a:cxn>
                <a:cxn ang="0">
                  <a:pos x="28" y="32"/>
                </a:cxn>
                <a:cxn ang="0">
                  <a:pos x="32" y="22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36" y="12"/>
                </a:cxn>
                <a:cxn ang="0">
                  <a:pos x="38" y="10"/>
                </a:cxn>
                <a:cxn ang="0">
                  <a:pos x="40" y="8"/>
                </a:cxn>
                <a:cxn ang="0">
                  <a:pos x="40" y="6"/>
                </a:cxn>
                <a:cxn ang="0">
                  <a:pos x="40" y="4"/>
                </a:cxn>
                <a:cxn ang="0">
                  <a:pos x="34" y="2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40" h="90">
                  <a:moveTo>
                    <a:pt x="6" y="0"/>
                  </a:moveTo>
                  <a:lnTo>
                    <a:pt x="6" y="32"/>
                  </a:lnTo>
                  <a:lnTo>
                    <a:pt x="4" y="40"/>
                  </a:lnTo>
                  <a:lnTo>
                    <a:pt x="4" y="46"/>
                  </a:lnTo>
                  <a:lnTo>
                    <a:pt x="2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84"/>
                  </a:lnTo>
                  <a:lnTo>
                    <a:pt x="10" y="88"/>
                  </a:lnTo>
                  <a:lnTo>
                    <a:pt x="12" y="88"/>
                  </a:lnTo>
                  <a:lnTo>
                    <a:pt x="14" y="86"/>
                  </a:lnTo>
                  <a:lnTo>
                    <a:pt x="14" y="86"/>
                  </a:lnTo>
                  <a:lnTo>
                    <a:pt x="16" y="86"/>
                  </a:lnTo>
                  <a:lnTo>
                    <a:pt x="16" y="88"/>
                  </a:lnTo>
                  <a:lnTo>
                    <a:pt x="18" y="90"/>
                  </a:lnTo>
                  <a:lnTo>
                    <a:pt x="18" y="88"/>
                  </a:lnTo>
                  <a:lnTo>
                    <a:pt x="18" y="86"/>
                  </a:lnTo>
                  <a:lnTo>
                    <a:pt x="20" y="82"/>
                  </a:lnTo>
                  <a:lnTo>
                    <a:pt x="22" y="78"/>
                  </a:lnTo>
                  <a:lnTo>
                    <a:pt x="24" y="74"/>
                  </a:lnTo>
                  <a:lnTo>
                    <a:pt x="28" y="74"/>
                  </a:lnTo>
                  <a:lnTo>
                    <a:pt x="32" y="70"/>
                  </a:lnTo>
                  <a:lnTo>
                    <a:pt x="26" y="64"/>
                  </a:lnTo>
                  <a:lnTo>
                    <a:pt x="30" y="60"/>
                  </a:lnTo>
                  <a:lnTo>
                    <a:pt x="32" y="52"/>
                  </a:lnTo>
                  <a:lnTo>
                    <a:pt x="32" y="42"/>
                  </a:lnTo>
                  <a:lnTo>
                    <a:pt x="28" y="32"/>
                  </a:lnTo>
                  <a:lnTo>
                    <a:pt x="32" y="22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6" y="12"/>
                  </a:lnTo>
                  <a:lnTo>
                    <a:pt x="38" y="10"/>
                  </a:lnTo>
                  <a:lnTo>
                    <a:pt x="40" y="8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41" name="Freeform 296"/>
            <p:cNvSpPr>
              <a:spLocks/>
            </p:cNvSpPr>
            <p:nvPr/>
          </p:nvSpPr>
          <p:spPr bwMode="gray">
            <a:xfrm>
              <a:off x="927" y="2252"/>
              <a:ext cx="104" cy="178"/>
            </a:xfrm>
            <a:custGeom>
              <a:avLst/>
              <a:gdLst/>
              <a:ahLst/>
              <a:cxnLst>
                <a:cxn ang="0">
                  <a:pos x="28" y="148"/>
                </a:cxn>
                <a:cxn ang="0">
                  <a:pos x="16" y="144"/>
                </a:cxn>
                <a:cxn ang="0">
                  <a:pos x="6" y="116"/>
                </a:cxn>
                <a:cxn ang="0">
                  <a:pos x="6" y="112"/>
                </a:cxn>
                <a:cxn ang="0">
                  <a:pos x="2" y="106"/>
                </a:cxn>
                <a:cxn ang="0">
                  <a:pos x="10" y="88"/>
                </a:cxn>
                <a:cxn ang="0">
                  <a:pos x="6" y="86"/>
                </a:cxn>
                <a:cxn ang="0">
                  <a:pos x="12" y="76"/>
                </a:cxn>
                <a:cxn ang="0">
                  <a:pos x="18" y="74"/>
                </a:cxn>
                <a:cxn ang="0">
                  <a:pos x="18" y="66"/>
                </a:cxn>
                <a:cxn ang="0">
                  <a:pos x="16" y="60"/>
                </a:cxn>
                <a:cxn ang="0">
                  <a:pos x="18" y="58"/>
                </a:cxn>
                <a:cxn ang="0">
                  <a:pos x="20" y="54"/>
                </a:cxn>
                <a:cxn ang="0">
                  <a:pos x="20" y="44"/>
                </a:cxn>
                <a:cxn ang="0">
                  <a:pos x="30" y="32"/>
                </a:cxn>
                <a:cxn ang="0">
                  <a:pos x="44" y="26"/>
                </a:cxn>
                <a:cxn ang="0">
                  <a:pos x="62" y="6"/>
                </a:cxn>
                <a:cxn ang="0">
                  <a:pos x="76" y="20"/>
                </a:cxn>
                <a:cxn ang="0">
                  <a:pos x="72" y="24"/>
                </a:cxn>
                <a:cxn ang="0">
                  <a:pos x="72" y="30"/>
                </a:cxn>
                <a:cxn ang="0">
                  <a:pos x="72" y="40"/>
                </a:cxn>
                <a:cxn ang="0">
                  <a:pos x="78" y="40"/>
                </a:cxn>
                <a:cxn ang="0">
                  <a:pos x="82" y="42"/>
                </a:cxn>
                <a:cxn ang="0">
                  <a:pos x="74" y="42"/>
                </a:cxn>
                <a:cxn ang="0">
                  <a:pos x="78" y="50"/>
                </a:cxn>
                <a:cxn ang="0">
                  <a:pos x="76" y="56"/>
                </a:cxn>
                <a:cxn ang="0">
                  <a:pos x="72" y="60"/>
                </a:cxn>
                <a:cxn ang="0">
                  <a:pos x="72" y="66"/>
                </a:cxn>
                <a:cxn ang="0">
                  <a:pos x="72" y="70"/>
                </a:cxn>
                <a:cxn ang="0">
                  <a:pos x="66" y="78"/>
                </a:cxn>
                <a:cxn ang="0">
                  <a:pos x="64" y="88"/>
                </a:cxn>
                <a:cxn ang="0">
                  <a:pos x="64" y="94"/>
                </a:cxn>
                <a:cxn ang="0">
                  <a:pos x="80" y="94"/>
                </a:cxn>
                <a:cxn ang="0">
                  <a:pos x="96" y="110"/>
                </a:cxn>
                <a:cxn ang="0">
                  <a:pos x="102" y="132"/>
                </a:cxn>
                <a:cxn ang="0">
                  <a:pos x="96" y="138"/>
                </a:cxn>
                <a:cxn ang="0">
                  <a:pos x="78" y="158"/>
                </a:cxn>
                <a:cxn ang="0">
                  <a:pos x="80" y="160"/>
                </a:cxn>
                <a:cxn ang="0">
                  <a:pos x="78" y="164"/>
                </a:cxn>
                <a:cxn ang="0">
                  <a:pos x="58" y="170"/>
                </a:cxn>
                <a:cxn ang="0">
                  <a:pos x="26" y="178"/>
                </a:cxn>
                <a:cxn ang="0">
                  <a:pos x="28" y="168"/>
                </a:cxn>
                <a:cxn ang="0">
                  <a:pos x="32" y="150"/>
                </a:cxn>
              </a:cxnLst>
              <a:rect l="0" t="0" r="r" b="b"/>
              <a:pathLst>
                <a:path w="104" h="178">
                  <a:moveTo>
                    <a:pt x="32" y="150"/>
                  </a:moveTo>
                  <a:lnTo>
                    <a:pt x="30" y="150"/>
                  </a:lnTo>
                  <a:lnTo>
                    <a:pt x="28" y="148"/>
                  </a:lnTo>
                  <a:lnTo>
                    <a:pt x="24" y="148"/>
                  </a:lnTo>
                  <a:lnTo>
                    <a:pt x="20" y="146"/>
                  </a:lnTo>
                  <a:lnTo>
                    <a:pt x="16" y="144"/>
                  </a:lnTo>
                  <a:lnTo>
                    <a:pt x="12" y="144"/>
                  </a:lnTo>
                  <a:lnTo>
                    <a:pt x="12" y="142"/>
                  </a:lnTo>
                  <a:lnTo>
                    <a:pt x="6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6" y="112"/>
                  </a:lnTo>
                  <a:lnTo>
                    <a:pt x="6" y="112"/>
                  </a:lnTo>
                  <a:lnTo>
                    <a:pt x="4" y="108"/>
                  </a:lnTo>
                  <a:lnTo>
                    <a:pt x="2" y="106"/>
                  </a:lnTo>
                  <a:lnTo>
                    <a:pt x="0" y="102"/>
                  </a:lnTo>
                  <a:lnTo>
                    <a:pt x="0" y="98"/>
                  </a:lnTo>
                  <a:lnTo>
                    <a:pt x="10" y="88"/>
                  </a:lnTo>
                  <a:lnTo>
                    <a:pt x="8" y="88"/>
                  </a:lnTo>
                  <a:lnTo>
                    <a:pt x="8" y="86"/>
                  </a:lnTo>
                  <a:lnTo>
                    <a:pt x="6" y="86"/>
                  </a:lnTo>
                  <a:lnTo>
                    <a:pt x="6" y="84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6" y="76"/>
                  </a:lnTo>
                  <a:lnTo>
                    <a:pt x="18" y="76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8" y="70"/>
                  </a:lnTo>
                  <a:lnTo>
                    <a:pt x="18" y="66"/>
                  </a:lnTo>
                  <a:lnTo>
                    <a:pt x="18" y="62"/>
                  </a:lnTo>
                  <a:lnTo>
                    <a:pt x="16" y="62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20" y="56"/>
                  </a:lnTo>
                  <a:lnTo>
                    <a:pt x="20" y="54"/>
                  </a:lnTo>
                  <a:lnTo>
                    <a:pt x="22" y="52"/>
                  </a:lnTo>
                  <a:lnTo>
                    <a:pt x="22" y="48"/>
                  </a:lnTo>
                  <a:lnTo>
                    <a:pt x="20" y="44"/>
                  </a:lnTo>
                  <a:lnTo>
                    <a:pt x="18" y="38"/>
                  </a:lnTo>
                  <a:lnTo>
                    <a:pt x="24" y="34"/>
                  </a:lnTo>
                  <a:lnTo>
                    <a:pt x="30" y="32"/>
                  </a:lnTo>
                  <a:lnTo>
                    <a:pt x="36" y="28"/>
                  </a:lnTo>
                  <a:lnTo>
                    <a:pt x="40" y="32"/>
                  </a:lnTo>
                  <a:lnTo>
                    <a:pt x="44" y="26"/>
                  </a:lnTo>
                  <a:lnTo>
                    <a:pt x="44" y="4"/>
                  </a:lnTo>
                  <a:lnTo>
                    <a:pt x="64" y="0"/>
                  </a:lnTo>
                  <a:lnTo>
                    <a:pt x="62" y="6"/>
                  </a:lnTo>
                  <a:lnTo>
                    <a:pt x="66" y="12"/>
                  </a:lnTo>
                  <a:lnTo>
                    <a:pt x="74" y="14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4" y="22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32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74" y="40"/>
                  </a:lnTo>
                  <a:lnTo>
                    <a:pt x="76" y="40"/>
                  </a:lnTo>
                  <a:lnTo>
                    <a:pt x="78" y="40"/>
                  </a:lnTo>
                  <a:lnTo>
                    <a:pt x="82" y="42"/>
                  </a:lnTo>
                  <a:lnTo>
                    <a:pt x="84" y="42"/>
                  </a:lnTo>
                  <a:lnTo>
                    <a:pt x="82" y="42"/>
                  </a:lnTo>
                  <a:lnTo>
                    <a:pt x="80" y="42"/>
                  </a:lnTo>
                  <a:lnTo>
                    <a:pt x="78" y="42"/>
                  </a:lnTo>
                  <a:lnTo>
                    <a:pt x="74" y="42"/>
                  </a:lnTo>
                  <a:lnTo>
                    <a:pt x="74" y="44"/>
                  </a:lnTo>
                  <a:lnTo>
                    <a:pt x="78" y="50"/>
                  </a:lnTo>
                  <a:lnTo>
                    <a:pt x="78" y="50"/>
                  </a:lnTo>
                  <a:lnTo>
                    <a:pt x="78" y="52"/>
                  </a:lnTo>
                  <a:lnTo>
                    <a:pt x="78" y="54"/>
                  </a:lnTo>
                  <a:lnTo>
                    <a:pt x="76" y="56"/>
                  </a:lnTo>
                  <a:lnTo>
                    <a:pt x="74" y="58"/>
                  </a:lnTo>
                  <a:lnTo>
                    <a:pt x="72" y="58"/>
                  </a:lnTo>
                  <a:lnTo>
                    <a:pt x="72" y="60"/>
                  </a:lnTo>
                  <a:lnTo>
                    <a:pt x="72" y="60"/>
                  </a:lnTo>
                  <a:lnTo>
                    <a:pt x="72" y="62"/>
                  </a:lnTo>
                  <a:lnTo>
                    <a:pt x="72" y="66"/>
                  </a:lnTo>
                  <a:lnTo>
                    <a:pt x="76" y="68"/>
                  </a:lnTo>
                  <a:lnTo>
                    <a:pt x="74" y="68"/>
                  </a:lnTo>
                  <a:lnTo>
                    <a:pt x="72" y="70"/>
                  </a:lnTo>
                  <a:lnTo>
                    <a:pt x="70" y="72"/>
                  </a:lnTo>
                  <a:lnTo>
                    <a:pt x="66" y="76"/>
                  </a:lnTo>
                  <a:lnTo>
                    <a:pt x="66" y="78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64" y="88"/>
                  </a:lnTo>
                  <a:lnTo>
                    <a:pt x="64" y="90"/>
                  </a:lnTo>
                  <a:lnTo>
                    <a:pt x="62" y="92"/>
                  </a:lnTo>
                  <a:lnTo>
                    <a:pt x="64" y="94"/>
                  </a:lnTo>
                  <a:lnTo>
                    <a:pt x="66" y="96"/>
                  </a:lnTo>
                  <a:lnTo>
                    <a:pt x="74" y="94"/>
                  </a:lnTo>
                  <a:lnTo>
                    <a:pt x="80" y="94"/>
                  </a:lnTo>
                  <a:lnTo>
                    <a:pt x="88" y="98"/>
                  </a:lnTo>
                  <a:lnTo>
                    <a:pt x="88" y="108"/>
                  </a:lnTo>
                  <a:lnTo>
                    <a:pt x="96" y="110"/>
                  </a:lnTo>
                  <a:lnTo>
                    <a:pt x="100" y="116"/>
                  </a:lnTo>
                  <a:lnTo>
                    <a:pt x="104" y="132"/>
                  </a:lnTo>
                  <a:lnTo>
                    <a:pt x="102" y="132"/>
                  </a:lnTo>
                  <a:lnTo>
                    <a:pt x="102" y="134"/>
                  </a:lnTo>
                  <a:lnTo>
                    <a:pt x="100" y="138"/>
                  </a:lnTo>
                  <a:lnTo>
                    <a:pt x="96" y="138"/>
                  </a:lnTo>
                  <a:lnTo>
                    <a:pt x="88" y="144"/>
                  </a:lnTo>
                  <a:lnTo>
                    <a:pt x="78" y="148"/>
                  </a:lnTo>
                  <a:lnTo>
                    <a:pt x="78" y="158"/>
                  </a:lnTo>
                  <a:lnTo>
                    <a:pt x="80" y="158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0" y="162"/>
                  </a:lnTo>
                  <a:lnTo>
                    <a:pt x="80" y="164"/>
                  </a:lnTo>
                  <a:lnTo>
                    <a:pt x="78" y="164"/>
                  </a:lnTo>
                  <a:lnTo>
                    <a:pt x="76" y="164"/>
                  </a:lnTo>
                  <a:lnTo>
                    <a:pt x="70" y="162"/>
                  </a:lnTo>
                  <a:lnTo>
                    <a:pt x="58" y="170"/>
                  </a:lnTo>
                  <a:lnTo>
                    <a:pt x="48" y="172"/>
                  </a:lnTo>
                  <a:lnTo>
                    <a:pt x="36" y="176"/>
                  </a:lnTo>
                  <a:lnTo>
                    <a:pt x="26" y="178"/>
                  </a:lnTo>
                  <a:lnTo>
                    <a:pt x="26" y="176"/>
                  </a:lnTo>
                  <a:lnTo>
                    <a:pt x="26" y="174"/>
                  </a:lnTo>
                  <a:lnTo>
                    <a:pt x="28" y="168"/>
                  </a:lnTo>
                  <a:lnTo>
                    <a:pt x="30" y="162"/>
                  </a:lnTo>
                  <a:lnTo>
                    <a:pt x="30" y="156"/>
                  </a:lnTo>
                  <a:lnTo>
                    <a:pt x="32" y="15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42" name="Freeform 297"/>
            <p:cNvSpPr>
              <a:spLocks/>
            </p:cNvSpPr>
            <p:nvPr/>
          </p:nvSpPr>
          <p:spPr bwMode="gray">
            <a:xfrm>
              <a:off x="903" y="2288"/>
              <a:ext cx="46" cy="62"/>
            </a:xfrm>
            <a:custGeom>
              <a:avLst/>
              <a:gdLst/>
              <a:ahLst/>
              <a:cxnLst>
                <a:cxn ang="0">
                  <a:pos x="24" y="62"/>
                </a:cxn>
                <a:cxn ang="0">
                  <a:pos x="22" y="60"/>
                </a:cxn>
                <a:cxn ang="0">
                  <a:pos x="20" y="60"/>
                </a:cxn>
                <a:cxn ang="0">
                  <a:pos x="16" y="58"/>
                </a:cxn>
                <a:cxn ang="0">
                  <a:pos x="14" y="56"/>
                </a:cxn>
                <a:cxn ang="0">
                  <a:pos x="14" y="54"/>
                </a:cxn>
                <a:cxn ang="0">
                  <a:pos x="0" y="46"/>
                </a:cxn>
                <a:cxn ang="0">
                  <a:pos x="6" y="40"/>
                </a:cxn>
                <a:cxn ang="0">
                  <a:pos x="6" y="38"/>
                </a:cxn>
                <a:cxn ang="0">
                  <a:pos x="8" y="36"/>
                </a:cxn>
                <a:cxn ang="0">
                  <a:pos x="8" y="34"/>
                </a:cxn>
                <a:cxn ang="0">
                  <a:pos x="10" y="30"/>
                </a:cxn>
                <a:cxn ang="0">
                  <a:pos x="12" y="28"/>
                </a:cxn>
                <a:cxn ang="0">
                  <a:pos x="12" y="24"/>
                </a:cxn>
                <a:cxn ang="0">
                  <a:pos x="12" y="22"/>
                </a:cxn>
                <a:cxn ang="0">
                  <a:pos x="14" y="20"/>
                </a:cxn>
                <a:cxn ang="0">
                  <a:pos x="16" y="16"/>
                </a:cxn>
                <a:cxn ang="0">
                  <a:pos x="20" y="10"/>
                </a:cxn>
                <a:cxn ang="0">
                  <a:pos x="22" y="6"/>
                </a:cxn>
                <a:cxn ang="0">
                  <a:pos x="28" y="2"/>
                </a:cxn>
                <a:cxn ang="0">
                  <a:pos x="32" y="0"/>
                </a:cxn>
                <a:cxn ang="0">
                  <a:pos x="34" y="0"/>
                </a:cxn>
                <a:cxn ang="0">
                  <a:pos x="36" y="0"/>
                </a:cxn>
                <a:cxn ang="0">
                  <a:pos x="40" y="0"/>
                </a:cxn>
                <a:cxn ang="0">
                  <a:pos x="42" y="2"/>
                </a:cxn>
                <a:cxn ang="0">
                  <a:pos x="42" y="2"/>
                </a:cxn>
                <a:cxn ang="0">
                  <a:pos x="44" y="6"/>
                </a:cxn>
                <a:cxn ang="0">
                  <a:pos x="44" y="8"/>
                </a:cxn>
                <a:cxn ang="0">
                  <a:pos x="46" y="12"/>
                </a:cxn>
                <a:cxn ang="0">
                  <a:pos x="44" y="18"/>
                </a:cxn>
                <a:cxn ang="0">
                  <a:pos x="42" y="22"/>
                </a:cxn>
                <a:cxn ang="0">
                  <a:pos x="42" y="22"/>
                </a:cxn>
                <a:cxn ang="0">
                  <a:pos x="40" y="22"/>
                </a:cxn>
                <a:cxn ang="0">
                  <a:pos x="40" y="24"/>
                </a:cxn>
                <a:cxn ang="0">
                  <a:pos x="40" y="24"/>
                </a:cxn>
                <a:cxn ang="0">
                  <a:pos x="42" y="26"/>
                </a:cxn>
                <a:cxn ang="0">
                  <a:pos x="42" y="28"/>
                </a:cxn>
                <a:cxn ang="0">
                  <a:pos x="42" y="30"/>
                </a:cxn>
                <a:cxn ang="0">
                  <a:pos x="42" y="34"/>
                </a:cxn>
                <a:cxn ang="0">
                  <a:pos x="42" y="38"/>
                </a:cxn>
                <a:cxn ang="0">
                  <a:pos x="42" y="40"/>
                </a:cxn>
                <a:cxn ang="0">
                  <a:pos x="36" y="40"/>
                </a:cxn>
                <a:cxn ang="0">
                  <a:pos x="32" y="46"/>
                </a:cxn>
                <a:cxn ang="0">
                  <a:pos x="32" y="46"/>
                </a:cxn>
                <a:cxn ang="0">
                  <a:pos x="30" y="48"/>
                </a:cxn>
                <a:cxn ang="0">
                  <a:pos x="30" y="50"/>
                </a:cxn>
                <a:cxn ang="0">
                  <a:pos x="34" y="52"/>
                </a:cxn>
                <a:cxn ang="0">
                  <a:pos x="24" y="62"/>
                </a:cxn>
              </a:cxnLst>
              <a:rect l="0" t="0" r="r" b="b"/>
              <a:pathLst>
                <a:path w="46" h="62">
                  <a:moveTo>
                    <a:pt x="24" y="62"/>
                  </a:moveTo>
                  <a:lnTo>
                    <a:pt x="22" y="60"/>
                  </a:lnTo>
                  <a:lnTo>
                    <a:pt x="20" y="60"/>
                  </a:lnTo>
                  <a:lnTo>
                    <a:pt x="16" y="58"/>
                  </a:lnTo>
                  <a:lnTo>
                    <a:pt x="14" y="56"/>
                  </a:lnTo>
                  <a:lnTo>
                    <a:pt x="14" y="54"/>
                  </a:lnTo>
                  <a:lnTo>
                    <a:pt x="0" y="46"/>
                  </a:lnTo>
                  <a:lnTo>
                    <a:pt x="6" y="40"/>
                  </a:lnTo>
                  <a:lnTo>
                    <a:pt x="6" y="38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10" y="30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2"/>
                  </a:lnTo>
                  <a:lnTo>
                    <a:pt x="14" y="20"/>
                  </a:lnTo>
                  <a:lnTo>
                    <a:pt x="16" y="16"/>
                  </a:lnTo>
                  <a:lnTo>
                    <a:pt x="20" y="10"/>
                  </a:lnTo>
                  <a:lnTo>
                    <a:pt x="22" y="6"/>
                  </a:lnTo>
                  <a:lnTo>
                    <a:pt x="28" y="2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6" y="12"/>
                  </a:lnTo>
                  <a:lnTo>
                    <a:pt x="44" y="18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2" y="26"/>
                  </a:lnTo>
                  <a:lnTo>
                    <a:pt x="42" y="28"/>
                  </a:lnTo>
                  <a:lnTo>
                    <a:pt x="42" y="30"/>
                  </a:lnTo>
                  <a:lnTo>
                    <a:pt x="42" y="34"/>
                  </a:lnTo>
                  <a:lnTo>
                    <a:pt x="42" y="38"/>
                  </a:lnTo>
                  <a:lnTo>
                    <a:pt x="42" y="40"/>
                  </a:lnTo>
                  <a:lnTo>
                    <a:pt x="36" y="40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0" y="48"/>
                  </a:lnTo>
                  <a:lnTo>
                    <a:pt x="30" y="50"/>
                  </a:lnTo>
                  <a:lnTo>
                    <a:pt x="34" y="52"/>
                  </a:lnTo>
                  <a:lnTo>
                    <a:pt x="24" y="62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43" name="Freeform 298"/>
            <p:cNvSpPr>
              <a:spLocks/>
            </p:cNvSpPr>
            <p:nvPr/>
          </p:nvSpPr>
          <p:spPr bwMode="gray">
            <a:xfrm>
              <a:off x="895" y="2334"/>
              <a:ext cx="40" cy="46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22" y="8"/>
                </a:cxn>
                <a:cxn ang="0">
                  <a:pos x="22" y="10"/>
                </a:cxn>
                <a:cxn ang="0">
                  <a:pos x="24" y="12"/>
                </a:cxn>
                <a:cxn ang="0">
                  <a:pos x="28" y="14"/>
                </a:cxn>
                <a:cxn ang="0">
                  <a:pos x="30" y="14"/>
                </a:cxn>
                <a:cxn ang="0">
                  <a:pos x="32" y="16"/>
                </a:cxn>
                <a:cxn ang="0">
                  <a:pos x="32" y="18"/>
                </a:cxn>
                <a:cxn ang="0">
                  <a:pos x="32" y="22"/>
                </a:cxn>
                <a:cxn ang="0">
                  <a:pos x="34" y="24"/>
                </a:cxn>
                <a:cxn ang="0">
                  <a:pos x="36" y="28"/>
                </a:cxn>
                <a:cxn ang="0">
                  <a:pos x="38" y="30"/>
                </a:cxn>
                <a:cxn ang="0">
                  <a:pos x="38" y="30"/>
                </a:cxn>
                <a:cxn ang="0">
                  <a:pos x="40" y="32"/>
                </a:cxn>
                <a:cxn ang="0">
                  <a:pos x="38" y="34"/>
                </a:cxn>
                <a:cxn ang="0">
                  <a:pos x="38" y="34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32" y="38"/>
                </a:cxn>
                <a:cxn ang="0">
                  <a:pos x="30" y="40"/>
                </a:cxn>
                <a:cxn ang="0">
                  <a:pos x="30" y="42"/>
                </a:cxn>
                <a:cxn ang="0">
                  <a:pos x="28" y="44"/>
                </a:cxn>
                <a:cxn ang="0">
                  <a:pos x="28" y="46"/>
                </a:cxn>
                <a:cxn ang="0">
                  <a:pos x="26" y="42"/>
                </a:cxn>
                <a:cxn ang="0">
                  <a:pos x="24" y="38"/>
                </a:cxn>
                <a:cxn ang="0">
                  <a:pos x="22" y="38"/>
                </a:cxn>
                <a:cxn ang="0">
                  <a:pos x="20" y="38"/>
                </a:cxn>
                <a:cxn ang="0">
                  <a:pos x="20" y="36"/>
                </a:cxn>
                <a:cxn ang="0">
                  <a:pos x="18" y="36"/>
                </a:cxn>
                <a:cxn ang="0">
                  <a:pos x="16" y="32"/>
                </a:cxn>
                <a:cxn ang="0">
                  <a:pos x="14" y="28"/>
                </a:cxn>
                <a:cxn ang="0">
                  <a:pos x="14" y="26"/>
                </a:cxn>
                <a:cxn ang="0">
                  <a:pos x="16" y="24"/>
                </a:cxn>
                <a:cxn ang="0">
                  <a:pos x="16" y="22"/>
                </a:cxn>
                <a:cxn ang="0">
                  <a:pos x="0" y="6"/>
                </a:cxn>
                <a:cxn ang="0">
                  <a:pos x="2" y="6"/>
                </a:cxn>
                <a:cxn ang="0">
                  <a:pos x="4" y="4"/>
                </a:cxn>
                <a:cxn ang="0">
                  <a:pos x="6" y="2"/>
                </a:cxn>
                <a:cxn ang="0">
                  <a:pos x="8" y="0"/>
                </a:cxn>
              </a:cxnLst>
              <a:rect l="0" t="0" r="r" b="b"/>
              <a:pathLst>
                <a:path w="40" h="46">
                  <a:moveTo>
                    <a:pt x="8" y="0"/>
                  </a:moveTo>
                  <a:lnTo>
                    <a:pt x="22" y="8"/>
                  </a:lnTo>
                  <a:lnTo>
                    <a:pt x="22" y="10"/>
                  </a:lnTo>
                  <a:lnTo>
                    <a:pt x="24" y="12"/>
                  </a:lnTo>
                  <a:lnTo>
                    <a:pt x="28" y="14"/>
                  </a:lnTo>
                  <a:lnTo>
                    <a:pt x="30" y="14"/>
                  </a:lnTo>
                  <a:lnTo>
                    <a:pt x="32" y="16"/>
                  </a:lnTo>
                  <a:lnTo>
                    <a:pt x="32" y="18"/>
                  </a:lnTo>
                  <a:lnTo>
                    <a:pt x="32" y="22"/>
                  </a:lnTo>
                  <a:lnTo>
                    <a:pt x="34" y="24"/>
                  </a:lnTo>
                  <a:lnTo>
                    <a:pt x="36" y="28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40" y="32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2"/>
                  </a:lnTo>
                  <a:lnTo>
                    <a:pt x="28" y="44"/>
                  </a:lnTo>
                  <a:lnTo>
                    <a:pt x="28" y="46"/>
                  </a:lnTo>
                  <a:lnTo>
                    <a:pt x="26" y="42"/>
                  </a:lnTo>
                  <a:lnTo>
                    <a:pt x="24" y="38"/>
                  </a:lnTo>
                  <a:lnTo>
                    <a:pt x="22" y="38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18" y="36"/>
                  </a:lnTo>
                  <a:lnTo>
                    <a:pt x="16" y="32"/>
                  </a:lnTo>
                  <a:lnTo>
                    <a:pt x="14" y="28"/>
                  </a:lnTo>
                  <a:lnTo>
                    <a:pt x="14" y="26"/>
                  </a:lnTo>
                  <a:lnTo>
                    <a:pt x="16" y="24"/>
                  </a:lnTo>
                  <a:lnTo>
                    <a:pt x="16" y="22"/>
                  </a:lnTo>
                  <a:lnTo>
                    <a:pt x="0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44" name="Freeform 299"/>
            <p:cNvSpPr>
              <a:spLocks/>
            </p:cNvSpPr>
            <p:nvPr/>
          </p:nvSpPr>
          <p:spPr bwMode="gray">
            <a:xfrm>
              <a:off x="923" y="2368"/>
              <a:ext cx="16" cy="26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2" y="16"/>
                </a:cxn>
                <a:cxn ang="0">
                  <a:pos x="6" y="20"/>
                </a:cxn>
                <a:cxn ang="0">
                  <a:pos x="10" y="24"/>
                </a:cxn>
                <a:cxn ang="0">
                  <a:pos x="16" y="26"/>
                </a:cxn>
                <a:cxn ang="0">
                  <a:pos x="10" y="0"/>
                </a:cxn>
              </a:cxnLst>
              <a:rect l="0" t="0" r="r" b="b"/>
              <a:pathLst>
                <a:path w="16" h="26">
                  <a:moveTo>
                    <a:pt x="10" y="0"/>
                  </a:move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6" y="20"/>
                  </a:lnTo>
                  <a:lnTo>
                    <a:pt x="10" y="24"/>
                  </a:lnTo>
                  <a:lnTo>
                    <a:pt x="16" y="26"/>
                  </a:lnTo>
                  <a:lnTo>
                    <a:pt x="10" y="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45" name="Freeform 300"/>
            <p:cNvSpPr>
              <a:spLocks/>
            </p:cNvSpPr>
            <p:nvPr/>
          </p:nvSpPr>
          <p:spPr bwMode="gray">
            <a:xfrm>
              <a:off x="719" y="2246"/>
              <a:ext cx="70" cy="84"/>
            </a:xfrm>
            <a:custGeom>
              <a:avLst/>
              <a:gdLst/>
              <a:ahLst/>
              <a:cxnLst>
                <a:cxn ang="0">
                  <a:pos x="58" y="30"/>
                </a:cxn>
                <a:cxn ang="0">
                  <a:pos x="54" y="26"/>
                </a:cxn>
                <a:cxn ang="0">
                  <a:pos x="54" y="20"/>
                </a:cxn>
                <a:cxn ang="0">
                  <a:pos x="52" y="18"/>
                </a:cxn>
                <a:cxn ang="0">
                  <a:pos x="50" y="20"/>
                </a:cxn>
                <a:cxn ang="0">
                  <a:pos x="46" y="22"/>
                </a:cxn>
                <a:cxn ang="0">
                  <a:pos x="42" y="18"/>
                </a:cxn>
                <a:cxn ang="0">
                  <a:pos x="38" y="14"/>
                </a:cxn>
                <a:cxn ang="0">
                  <a:pos x="40" y="8"/>
                </a:cxn>
                <a:cxn ang="0">
                  <a:pos x="38" y="0"/>
                </a:cxn>
                <a:cxn ang="0">
                  <a:pos x="30" y="14"/>
                </a:cxn>
                <a:cxn ang="0">
                  <a:pos x="32" y="16"/>
                </a:cxn>
                <a:cxn ang="0">
                  <a:pos x="28" y="22"/>
                </a:cxn>
                <a:cxn ang="0">
                  <a:pos x="20" y="26"/>
                </a:cxn>
                <a:cxn ang="0">
                  <a:pos x="2" y="24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4" y="36"/>
                </a:cxn>
                <a:cxn ang="0">
                  <a:pos x="6" y="36"/>
                </a:cxn>
                <a:cxn ang="0">
                  <a:pos x="12" y="42"/>
                </a:cxn>
                <a:cxn ang="0">
                  <a:pos x="16" y="54"/>
                </a:cxn>
                <a:cxn ang="0">
                  <a:pos x="16" y="58"/>
                </a:cxn>
                <a:cxn ang="0">
                  <a:pos x="16" y="66"/>
                </a:cxn>
                <a:cxn ang="0">
                  <a:pos x="16" y="72"/>
                </a:cxn>
                <a:cxn ang="0">
                  <a:pos x="14" y="74"/>
                </a:cxn>
                <a:cxn ang="0">
                  <a:pos x="14" y="78"/>
                </a:cxn>
                <a:cxn ang="0">
                  <a:pos x="16" y="82"/>
                </a:cxn>
                <a:cxn ang="0">
                  <a:pos x="26" y="84"/>
                </a:cxn>
                <a:cxn ang="0">
                  <a:pos x="42" y="78"/>
                </a:cxn>
                <a:cxn ang="0">
                  <a:pos x="62" y="66"/>
                </a:cxn>
                <a:cxn ang="0">
                  <a:pos x="68" y="56"/>
                </a:cxn>
                <a:cxn ang="0">
                  <a:pos x="70" y="50"/>
                </a:cxn>
                <a:cxn ang="0">
                  <a:pos x="68" y="46"/>
                </a:cxn>
                <a:cxn ang="0">
                  <a:pos x="64" y="38"/>
                </a:cxn>
                <a:cxn ang="0">
                  <a:pos x="62" y="32"/>
                </a:cxn>
              </a:cxnLst>
              <a:rect l="0" t="0" r="r" b="b"/>
              <a:pathLst>
                <a:path w="70" h="84">
                  <a:moveTo>
                    <a:pt x="62" y="30"/>
                  </a:moveTo>
                  <a:lnTo>
                    <a:pt x="58" y="30"/>
                  </a:lnTo>
                  <a:lnTo>
                    <a:pt x="56" y="28"/>
                  </a:lnTo>
                  <a:lnTo>
                    <a:pt x="54" y="26"/>
                  </a:lnTo>
                  <a:lnTo>
                    <a:pt x="54" y="24"/>
                  </a:lnTo>
                  <a:lnTo>
                    <a:pt x="54" y="20"/>
                  </a:lnTo>
                  <a:lnTo>
                    <a:pt x="52" y="18"/>
                  </a:lnTo>
                  <a:lnTo>
                    <a:pt x="52" y="18"/>
                  </a:lnTo>
                  <a:lnTo>
                    <a:pt x="52" y="18"/>
                  </a:lnTo>
                  <a:lnTo>
                    <a:pt x="50" y="20"/>
                  </a:lnTo>
                  <a:lnTo>
                    <a:pt x="48" y="22"/>
                  </a:lnTo>
                  <a:lnTo>
                    <a:pt x="46" y="22"/>
                  </a:lnTo>
                  <a:lnTo>
                    <a:pt x="44" y="20"/>
                  </a:lnTo>
                  <a:lnTo>
                    <a:pt x="42" y="18"/>
                  </a:lnTo>
                  <a:lnTo>
                    <a:pt x="40" y="18"/>
                  </a:lnTo>
                  <a:lnTo>
                    <a:pt x="38" y="14"/>
                  </a:lnTo>
                  <a:lnTo>
                    <a:pt x="38" y="12"/>
                  </a:lnTo>
                  <a:lnTo>
                    <a:pt x="40" y="8"/>
                  </a:lnTo>
                  <a:lnTo>
                    <a:pt x="50" y="2"/>
                  </a:lnTo>
                  <a:lnTo>
                    <a:pt x="38" y="0"/>
                  </a:lnTo>
                  <a:lnTo>
                    <a:pt x="30" y="6"/>
                  </a:lnTo>
                  <a:lnTo>
                    <a:pt x="30" y="14"/>
                  </a:lnTo>
                  <a:lnTo>
                    <a:pt x="32" y="14"/>
                  </a:lnTo>
                  <a:lnTo>
                    <a:pt x="32" y="16"/>
                  </a:lnTo>
                  <a:lnTo>
                    <a:pt x="30" y="18"/>
                  </a:lnTo>
                  <a:lnTo>
                    <a:pt x="28" y="22"/>
                  </a:lnTo>
                  <a:lnTo>
                    <a:pt x="24" y="24"/>
                  </a:lnTo>
                  <a:lnTo>
                    <a:pt x="20" y="26"/>
                  </a:lnTo>
                  <a:lnTo>
                    <a:pt x="8" y="22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6" y="36"/>
                  </a:lnTo>
                  <a:lnTo>
                    <a:pt x="10" y="38"/>
                  </a:lnTo>
                  <a:lnTo>
                    <a:pt x="12" y="42"/>
                  </a:lnTo>
                  <a:lnTo>
                    <a:pt x="14" y="46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6" y="58"/>
                  </a:lnTo>
                  <a:lnTo>
                    <a:pt x="16" y="62"/>
                  </a:lnTo>
                  <a:lnTo>
                    <a:pt x="16" y="66"/>
                  </a:lnTo>
                  <a:lnTo>
                    <a:pt x="16" y="70"/>
                  </a:lnTo>
                  <a:lnTo>
                    <a:pt x="16" y="72"/>
                  </a:lnTo>
                  <a:lnTo>
                    <a:pt x="14" y="74"/>
                  </a:lnTo>
                  <a:lnTo>
                    <a:pt x="14" y="74"/>
                  </a:lnTo>
                  <a:lnTo>
                    <a:pt x="14" y="76"/>
                  </a:lnTo>
                  <a:lnTo>
                    <a:pt x="14" y="78"/>
                  </a:lnTo>
                  <a:lnTo>
                    <a:pt x="14" y="80"/>
                  </a:lnTo>
                  <a:lnTo>
                    <a:pt x="16" y="82"/>
                  </a:lnTo>
                  <a:lnTo>
                    <a:pt x="20" y="84"/>
                  </a:lnTo>
                  <a:lnTo>
                    <a:pt x="26" y="84"/>
                  </a:lnTo>
                  <a:lnTo>
                    <a:pt x="30" y="82"/>
                  </a:lnTo>
                  <a:lnTo>
                    <a:pt x="42" y="78"/>
                  </a:lnTo>
                  <a:lnTo>
                    <a:pt x="54" y="72"/>
                  </a:lnTo>
                  <a:lnTo>
                    <a:pt x="62" y="66"/>
                  </a:lnTo>
                  <a:lnTo>
                    <a:pt x="66" y="62"/>
                  </a:lnTo>
                  <a:lnTo>
                    <a:pt x="68" y="56"/>
                  </a:lnTo>
                  <a:lnTo>
                    <a:pt x="70" y="52"/>
                  </a:lnTo>
                  <a:lnTo>
                    <a:pt x="70" y="50"/>
                  </a:lnTo>
                  <a:lnTo>
                    <a:pt x="68" y="48"/>
                  </a:lnTo>
                  <a:lnTo>
                    <a:pt x="68" y="46"/>
                  </a:lnTo>
                  <a:lnTo>
                    <a:pt x="66" y="42"/>
                  </a:lnTo>
                  <a:lnTo>
                    <a:pt x="64" y="38"/>
                  </a:lnTo>
                  <a:lnTo>
                    <a:pt x="64" y="34"/>
                  </a:lnTo>
                  <a:lnTo>
                    <a:pt x="62" y="32"/>
                  </a:lnTo>
                  <a:lnTo>
                    <a:pt x="62" y="3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46" name="Freeform 301"/>
            <p:cNvSpPr>
              <a:spLocks/>
            </p:cNvSpPr>
            <p:nvPr/>
          </p:nvSpPr>
          <p:spPr bwMode="gray">
            <a:xfrm>
              <a:off x="779" y="2164"/>
              <a:ext cx="108" cy="200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2" y="0"/>
                </a:cxn>
                <a:cxn ang="0">
                  <a:pos x="24" y="2"/>
                </a:cxn>
                <a:cxn ang="0">
                  <a:pos x="14" y="16"/>
                </a:cxn>
                <a:cxn ang="0">
                  <a:pos x="16" y="22"/>
                </a:cxn>
                <a:cxn ang="0">
                  <a:pos x="14" y="32"/>
                </a:cxn>
                <a:cxn ang="0">
                  <a:pos x="10" y="36"/>
                </a:cxn>
                <a:cxn ang="0">
                  <a:pos x="6" y="44"/>
                </a:cxn>
                <a:cxn ang="0">
                  <a:pos x="4" y="52"/>
                </a:cxn>
                <a:cxn ang="0">
                  <a:pos x="14" y="54"/>
                </a:cxn>
                <a:cxn ang="0">
                  <a:pos x="12" y="58"/>
                </a:cxn>
                <a:cxn ang="0">
                  <a:pos x="12" y="64"/>
                </a:cxn>
                <a:cxn ang="0">
                  <a:pos x="14" y="70"/>
                </a:cxn>
                <a:cxn ang="0">
                  <a:pos x="24" y="76"/>
                </a:cxn>
                <a:cxn ang="0">
                  <a:pos x="24" y="82"/>
                </a:cxn>
                <a:cxn ang="0">
                  <a:pos x="22" y="86"/>
                </a:cxn>
                <a:cxn ang="0">
                  <a:pos x="18" y="94"/>
                </a:cxn>
                <a:cxn ang="0">
                  <a:pos x="20" y="98"/>
                </a:cxn>
                <a:cxn ang="0">
                  <a:pos x="32" y="92"/>
                </a:cxn>
                <a:cxn ang="0">
                  <a:pos x="36" y="102"/>
                </a:cxn>
                <a:cxn ang="0">
                  <a:pos x="40" y="114"/>
                </a:cxn>
                <a:cxn ang="0">
                  <a:pos x="22" y="128"/>
                </a:cxn>
                <a:cxn ang="0">
                  <a:pos x="28" y="140"/>
                </a:cxn>
                <a:cxn ang="0">
                  <a:pos x="20" y="154"/>
                </a:cxn>
                <a:cxn ang="0">
                  <a:pos x="18" y="156"/>
                </a:cxn>
                <a:cxn ang="0">
                  <a:pos x="18" y="160"/>
                </a:cxn>
                <a:cxn ang="0">
                  <a:pos x="38" y="164"/>
                </a:cxn>
                <a:cxn ang="0">
                  <a:pos x="52" y="158"/>
                </a:cxn>
                <a:cxn ang="0">
                  <a:pos x="52" y="162"/>
                </a:cxn>
                <a:cxn ang="0">
                  <a:pos x="44" y="166"/>
                </a:cxn>
                <a:cxn ang="0">
                  <a:pos x="0" y="196"/>
                </a:cxn>
                <a:cxn ang="0">
                  <a:pos x="28" y="190"/>
                </a:cxn>
                <a:cxn ang="0">
                  <a:pos x="58" y="188"/>
                </a:cxn>
                <a:cxn ang="0">
                  <a:pos x="108" y="174"/>
                </a:cxn>
                <a:cxn ang="0">
                  <a:pos x="98" y="164"/>
                </a:cxn>
                <a:cxn ang="0">
                  <a:pos x="102" y="158"/>
                </a:cxn>
                <a:cxn ang="0">
                  <a:pos x="102" y="150"/>
                </a:cxn>
                <a:cxn ang="0">
                  <a:pos x="100" y="146"/>
                </a:cxn>
                <a:cxn ang="0">
                  <a:pos x="94" y="140"/>
                </a:cxn>
                <a:cxn ang="0">
                  <a:pos x="88" y="136"/>
                </a:cxn>
                <a:cxn ang="0">
                  <a:pos x="84" y="120"/>
                </a:cxn>
                <a:cxn ang="0">
                  <a:pos x="66" y="100"/>
                </a:cxn>
                <a:cxn ang="0">
                  <a:pos x="64" y="84"/>
                </a:cxn>
                <a:cxn ang="0">
                  <a:pos x="56" y="68"/>
                </a:cxn>
                <a:cxn ang="0">
                  <a:pos x="56" y="44"/>
                </a:cxn>
                <a:cxn ang="0">
                  <a:pos x="56" y="42"/>
                </a:cxn>
                <a:cxn ang="0">
                  <a:pos x="52" y="36"/>
                </a:cxn>
                <a:cxn ang="0">
                  <a:pos x="48" y="34"/>
                </a:cxn>
                <a:cxn ang="0">
                  <a:pos x="44" y="32"/>
                </a:cxn>
                <a:cxn ang="0">
                  <a:pos x="36" y="28"/>
                </a:cxn>
                <a:cxn ang="0">
                  <a:pos x="34" y="26"/>
                </a:cxn>
                <a:cxn ang="0">
                  <a:pos x="34" y="20"/>
                </a:cxn>
                <a:cxn ang="0">
                  <a:pos x="38" y="14"/>
                </a:cxn>
                <a:cxn ang="0">
                  <a:pos x="40" y="8"/>
                </a:cxn>
                <a:cxn ang="0">
                  <a:pos x="40" y="4"/>
                </a:cxn>
              </a:cxnLst>
              <a:rect l="0" t="0" r="r" b="b"/>
              <a:pathLst>
                <a:path w="108" h="200">
                  <a:moveTo>
                    <a:pt x="40" y="2"/>
                  </a:moveTo>
                  <a:lnTo>
                    <a:pt x="38" y="2"/>
                  </a:lnTo>
                  <a:lnTo>
                    <a:pt x="36" y="2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2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6" y="18"/>
                  </a:lnTo>
                  <a:lnTo>
                    <a:pt x="16" y="22"/>
                  </a:lnTo>
                  <a:lnTo>
                    <a:pt x="16" y="26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0" y="36"/>
                  </a:lnTo>
                  <a:lnTo>
                    <a:pt x="8" y="38"/>
                  </a:lnTo>
                  <a:lnTo>
                    <a:pt x="6" y="44"/>
                  </a:lnTo>
                  <a:lnTo>
                    <a:pt x="4" y="48"/>
                  </a:lnTo>
                  <a:lnTo>
                    <a:pt x="4" y="52"/>
                  </a:lnTo>
                  <a:lnTo>
                    <a:pt x="6" y="56"/>
                  </a:lnTo>
                  <a:lnTo>
                    <a:pt x="14" y="54"/>
                  </a:lnTo>
                  <a:lnTo>
                    <a:pt x="14" y="56"/>
                  </a:lnTo>
                  <a:lnTo>
                    <a:pt x="12" y="58"/>
                  </a:lnTo>
                  <a:lnTo>
                    <a:pt x="12" y="60"/>
                  </a:lnTo>
                  <a:lnTo>
                    <a:pt x="12" y="64"/>
                  </a:lnTo>
                  <a:lnTo>
                    <a:pt x="12" y="66"/>
                  </a:lnTo>
                  <a:lnTo>
                    <a:pt x="14" y="70"/>
                  </a:lnTo>
                  <a:lnTo>
                    <a:pt x="16" y="72"/>
                  </a:lnTo>
                  <a:lnTo>
                    <a:pt x="24" y="76"/>
                  </a:lnTo>
                  <a:lnTo>
                    <a:pt x="24" y="80"/>
                  </a:lnTo>
                  <a:lnTo>
                    <a:pt x="24" y="82"/>
                  </a:lnTo>
                  <a:lnTo>
                    <a:pt x="22" y="84"/>
                  </a:lnTo>
                  <a:lnTo>
                    <a:pt x="22" y="86"/>
                  </a:lnTo>
                  <a:lnTo>
                    <a:pt x="20" y="90"/>
                  </a:lnTo>
                  <a:lnTo>
                    <a:pt x="18" y="94"/>
                  </a:lnTo>
                  <a:lnTo>
                    <a:pt x="18" y="96"/>
                  </a:lnTo>
                  <a:lnTo>
                    <a:pt x="20" y="98"/>
                  </a:lnTo>
                  <a:lnTo>
                    <a:pt x="22" y="100"/>
                  </a:lnTo>
                  <a:lnTo>
                    <a:pt x="32" y="92"/>
                  </a:lnTo>
                  <a:lnTo>
                    <a:pt x="44" y="94"/>
                  </a:lnTo>
                  <a:lnTo>
                    <a:pt x="36" y="102"/>
                  </a:lnTo>
                  <a:lnTo>
                    <a:pt x="34" y="114"/>
                  </a:lnTo>
                  <a:lnTo>
                    <a:pt x="40" y="114"/>
                  </a:lnTo>
                  <a:lnTo>
                    <a:pt x="40" y="128"/>
                  </a:lnTo>
                  <a:lnTo>
                    <a:pt x="22" y="128"/>
                  </a:lnTo>
                  <a:lnTo>
                    <a:pt x="22" y="138"/>
                  </a:lnTo>
                  <a:lnTo>
                    <a:pt x="28" y="140"/>
                  </a:lnTo>
                  <a:lnTo>
                    <a:pt x="20" y="152"/>
                  </a:lnTo>
                  <a:lnTo>
                    <a:pt x="20" y="154"/>
                  </a:lnTo>
                  <a:lnTo>
                    <a:pt x="18" y="154"/>
                  </a:lnTo>
                  <a:lnTo>
                    <a:pt x="18" y="156"/>
                  </a:lnTo>
                  <a:lnTo>
                    <a:pt x="18" y="158"/>
                  </a:lnTo>
                  <a:lnTo>
                    <a:pt x="18" y="160"/>
                  </a:lnTo>
                  <a:lnTo>
                    <a:pt x="20" y="160"/>
                  </a:lnTo>
                  <a:lnTo>
                    <a:pt x="38" y="164"/>
                  </a:lnTo>
                  <a:lnTo>
                    <a:pt x="48" y="160"/>
                  </a:lnTo>
                  <a:lnTo>
                    <a:pt x="52" y="158"/>
                  </a:lnTo>
                  <a:lnTo>
                    <a:pt x="52" y="160"/>
                  </a:lnTo>
                  <a:lnTo>
                    <a:pt x="52" y="162"/>
                  </a:lnTo>
                  <a:lnTo>
                    <a:pt x="48" y="164"/>
                  </a:lnTo>
                  <a:lnTo>
                    <a:pt x="44" y="166"/>
                  </a:lnTo>
                  <a:lnTo>
                    <a:pt x="20" y="176"/>
                  </a:lnTo>
                  <a:lnTo>
                    <a:pt x="0" y="196"/>
                  </a:lnTo>
                  <a:lnTo>
                    <a:pt x="10" y="200"/>
                  </a:lnTo>
                  <a:lnTo>
                    <a:pt x="28" y="190"/>
                  </a:lnTo>
                  <a:lnTo>
                    <a:pt x="36" y="188"/>
                  </a:lnTo>
                  <a:lnTo>
                    <a:pt x="58" y="188"/>
                  </a:lnTo>
                  <a:lnTo>
                    <a:pt x="84" y="182"/>
                  </a:lnTo>
                  <a:lnTo>
                    <a:pt x="108" y="174"/>
                  </a:lnTo>
                  <a:lnTo>
                    <a:pt x="96" y="164"/>
                  </a:lnTo>
                  <a:lnTo>
                    <a:pt x="98" y="164"/>
                  </a:lnTo>
                  <a:lnTo>
                    <a:pt x="100" y="162"/>
                  </a:lnTo>
                  <a:lnTo>
                    <a:pt x="102" y="158"/>
                  </a:lnTo>
                  <a:lnTo>
                    <a:pt x="102" y="154"/>
                  </a:lnTo>
                  <a:lnTo>
                    <a:pt x="102" y="150"/>
                  </a:lnTo>
                  <a:lnTo>
                    <a:pt x="102" y="148"/>
                  </a:lnTo>
                  <a:lnTo>
                    <a:pt x="100" y="146"/>
                  </a:lnTo>
                  <a:lnTo>
                    <a:pt x="98" y="142"/>
                  </a:lnTo>
                  <a:lnTo>
                    <a:pt x="94" y="140"/>
                  </a:lnTo>
                  <a:lnTo>
                    <a:pt x="90" y="138"/>
                  </a:lnTo>
                  <a:lnTo>
                    <a:pt x="88" y="136"/>
                  </a:lnTo>
                  <a:lnTo>
                    <a:pt x="86" y="132"/>
                  </a:lnTo>
                  <a:lnTo>
                    <a:pt x="84" y="120"/>
                  </a:lnTo>
                  <a:lnTo>
                    <a:pt x="78" y="108"/>
                  </a:lnTo>
                  <a:lnTo>
                    <a:pt x="66" y="100"/>
                  </a:lnTo>
                  <a:lnTo>
                    <a:pt x="66" y="94"/>
                  </a:lnTo>
                  <a:lnTo>
                    <a:pt x="64" y="84"/>
                  </a:lnTo>
                  <a:lnTo>
                    <a:pt x="60" y="72"/>
                  </a:lnTo>
                  <a:lnTo>
                    <a:pt x="56" y="68"/>
                  </a:lnTo>
                  <a:lnTo>
                    <a:pt x="48" y="62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2"/>
                  </a:lnTo>
                  <a:lnTo>
                    <a:pt x="54" y="38"/>
                  </a:lnTo>
                  <a:lnTo>
                    <a:pt x="52" y="36"/>
                  </a:lnTo>
                  <a:lnTo>
                    <a:pt x="52" y="34"/>
                  </a:lnTo>
                  <a:lnTo>
                    <a:pt x="48" y="34"/>
                  </a:lnTo>
                  <a:lnTo>
                    <a:pt x="46" y="32"/>
                  </a:lnTo>
                  <a:lnTo>
                    <a:pt x="44" y="32"/>
                  </a:lnTo>
                  <a:lnTo>
                    <a:pt x="44" y="30"/>
                  </a:lnTo>
                  <a:lnTo>
                    <a:pt x="36" y="28"/>
                  </a:lnTo>
                  <a:lnTo>
                    <a:pt x="34" y="28"/>
                  </a:lnTo>
                  <a:lnTo>
                    <a:pt x="34" y="26"/>
                  </a:lnTo>
                  <a:lnTo>
                    <a:pt x="34" y="22"/>
                  </a:lnTo>
                  <a:lnTo>
                    <a:pt x="34" y="20"/>
                  </a:lnTo>
                  <a:lnTo>
                    <a:pt x="36" y="16"/>
                  </a:lnTo>
                  <a:lnTo>
                    <a:pt x="38" y="14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2" y="6"/>
                  </a:lnTo>
                  <a:lnTo>
                    <a:pt x="40" y="4"/>
                  </a:lnTo>
                  <a:lnTo>
                    <a:pt x="40" y="2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47" name="Freeform 302"/>
            <p:cNvSpPr>
              <a:spLocks/>
            </p:cNvSpPr>
            <p:nvPr/>
          </p:nvSpPr>
          <p:spPr bwMode="gray">
            <a:xfrm>
              <a:off x="757" y="2246"/>
              <a:ext cx="36" cy="32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8" y="0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30" y="2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4" y="8"/>
                </a:cxn>
                <a:cxn ang="0">
                  <a:pos x="36" y="12"/>
                </a:cxn>
                <a:cxn ang="0">
                  <a:pos x="36" y="16"/>
                </a:cxn>
                <a:cxn ang="0">
                  <a:pos x="36" y="22"/>
                </a:cxn>
                <a:cxn ang="0">
                  <a:pos x="32" y="28"/>
                </a:cxn>
                <a:cxn ang="0">
                  <a:pos x="32" y="28"/>
                </a:cxn>
                <a:cxn ang="0">
                  <a:pos x="30" y="30"/>
                </a:cxn>
                <a:cxn ang="0">
                  <a:pos x="28" y="32"/>
                </a:cxn>
                <a:cxn ang="0">
                  <a:pos x="26" y="30"/>
                </a:cxn>
                <a:cxn ang="0">
                  <a:pos x="24" y="30"/>
                </a:cxn>
                <a:cxn ang="0">
                  <a:pos x="20" y="30"/>
                </a:cxn>
                <a:cxn ang="0">
                  <a:pos x="18" y="28"/>
                </a:cxn>
                <a:cxn ang="0">
                  <a:pos x="16" y="26"/>
                </a:cxn>
                <a:cxn ang="0">
                  <a:pos x="16" y="24"/>
                </a:cxn>
                <a:cxn ang="0">
                  <a:pos x="16" y="20"/>
                </a:cxn>
                <a:cxn ang="0">
                  <a:pos x="14" y="18"/>
                </a:cxn>
                <a:cxn ang="0">
                  <a:pos x="14" y="18"/>
                </a:cxn>
                <a:cxn ang="0">
                  <a:pos x="14" y="18"/>
                </a:cxn>
                <a:cxn ang="0">
                  <a:pos x="12" y="20"/>
                </a:cxn>
                <a:cxn ang="0">
                  <a:pos x="10" y="22"/>
                </a:cxn>
                <a:cxn ang="0">
                  <a:pos x="8" y="22"/>
                </a:cxn>
                <a:cxn ang="0">
                  <a:pos x="6" y="20"/>
                </a:cxn>
                <a:cxn ang="0">
                  <a:pos x="4" y="18"/>
                </a:cxn>
                <a:cxn ang="0">
                  <a:pos x="2" y="18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2" y="8"/>
                </a:cxn>
                <a:cxn ang="0">
                  <a:pos x="16" y="0"/>
                </a:cxn>
              </a:cxnLst>
              <a:rect l="0" t="0" r="r" b="b"/>
              <a:pathLst>
                <a:path w="36" h="32">
                  <a:moveTo>
                    <a:pt x="16" y="0"/>
                  </a:move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0" y="2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4" y="8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36" y="22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8" y="32"/>
                  </a:lnTo>
                  <a:lnTo>
                    <a:pt x="26" y="30"/>
                  </a:lnTo>
                  <a:lnTo>
                    <a:pt x="24" y="30"/>
                  </a:lnTo>
                  <a:lnTo>
                    <a:pt x="20" y="30"/>
                  </a:lnTo>
                  <a:lnTo>
                    <a:pt x="18" y="28"/>
                  </a:lnTo>
                  <a:lnTo>
                    <a:pt x="16" y="26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2" y="20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6" y="20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8"/>
                  </a:lnTo>
                  <a:lnTo>
                    <a:pt x="16" y="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48" name="Freeform 303"/>
            <p:cNvSpPr>
              <a:spLocks/>
            </p:cNvSpPr>
            <p:nvPr/>
          </p:nvSpPr>
          <p:spPr bwMode="gray">
            <a:xfrm>
              <a:off x="961" y="2194"/>
              <a:ext cx="36" cy="62"/>
            </a:xfrm>
            <a:custGeom>
              <a:avLst/>
              <a:gdLst/>
              <a:ahLst/>
              <a:cxnLst>
                <a:cxn ang="0">
                  <a:pos x="30" y="58"/>
                </a:cxn>
                <a:cxn ang="0">
                  <a:pos x="30" y="46"/>
                </a:cxn>
                <a:cxn ang="0">
                  <a:pos x="30" y="44"/>
                </a:cxn>
                <a:cxn ang="0">
                  <a:pos x="30" y="42"/>
                </a:cxn>
                <a:cxn ang="0">
                  <a:pos x="28" y="38"/>
                </a:cxn>
                <a:cxn ang="0">
                  <a:pos x="30" y="36"/>
                </a:cxn>
                <a:cxn ang="0">
                  <a:pos x="30" y="32"/>
                </a:cxn>
                <a:cxn ang="0">
                  <a:pos x="32" y="30"/>
                </a:cxn>
                <a:cxn ang="0">
                  <a:pos x="36" y="28"/>
                </a:cxn>
                <a:cxn ang="0">
                  <a:pos x="36" y="28"/>
                </a:cxn>
                <a:cxn ang="0">
                  <a:pos x="36" y="24"/>
                </a:cxn>
                <a:cxn ang="0">
                  <a:pos x="34" y="22"/>
                </a:cxn>
                <a:cxn ang="0">
                  <a:pos x="34" y="18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2"/>
                </a:cxn>
                <a:cxn ang="0">
                  <a:pos x="30" y="8"/>
                </a:cxn>
                <a:cxn ang="0">
                  <a:pos x="30" y="4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24" y="0"/>
                </a:cxn>
                <a:cxn ang="0">
                  <a:pos x="2" y="20"/>
                </a:cxn>
                <a:cxn ang="0">
                  <a:pos x="2" y="22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0" y="36"/>
                </a:cxn>
                <a:cxn ang="0">
                  <a:pos x="2" y="40"/>
                </a:cxn>
                <a:cxn ang="0">
                  <a:pos x="2" y="44"/>
                </a:cxn>
                <a:cxn ang="0">
                  <a:pos x="2" y="46"/>
                </a:cxn>
                <a:cxn ang="0">
                  <a:pos x="10" y="54"/>
                </a:cxn>
                <a:cxn ang="0">
                  <a:pos x="10" y="62"/>
                </a:cxn>
                <a:cxn ang="0">
                  <a:pos x="30" y="58"/>
                </a:cxn>
              </a:cxnLst>
              <a:rect l="0" t="0" r="r" b="b"/>
              <a:pathLst>
                <a:path w="36" h="62">
                  <a:moveTo>
                    <a:pt x="30" y="58"/>
                  </a:moveTo>
                  <a:lnTo>
                    <a:pt x="30" y="46"/>
                  </a:lnTo>
                  <a:lnTo>
                    <a:pt x="30" y="44"/>
                  </a:lnTo>
                  <a:lnTo>
                    <a:pt x="30" y="42"/>
                  </a:lnTo>
                  <a:lnTo>
                    <a:pt x="28" y="38"/>
                  </a:lnTo>
                  <a:lnTo>
                    <a:pt x="30" y="36"/>
                  </a:lnTo>
                  <a:lnTo>
                    <a:pt x="30" y="32"/>
                  </a:lnTo>
                  <a:lnTo>
                    <a:pt x="32" y="30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4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2"/>
                  </a:lnTo>
                  <a:lnTo>
                    <a:pt x="30" y="8"/>
                  </a:lnTo>
                  <a:lnTo>
                    <a:pt x="30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2" y="40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10" y="54"/>
                  </a:lnTo>
                  <a:lnTo>
                    <a:pt x="10" y="62"/>
                  </a:lnTo>
                  <a:lnTo>
                    <a:pt x="30" y="58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49" name="Freeform 304"/>
            <p:cNvSpPr>
              <a:spLocks/>
            </p:cNvSpPr>
            <p:nvPr/>
          </p:nvSpPr>
          <p:spPr bwMode="gray">
            <a:xfrm>
              <a:off x="1011" y="1856"/>
              <a:ext cx="168" cy="390"/>
            </a:xfrm>
            <a:custGeom>
              <a:avLst/>
              <a:gdLst/>
              <a:ahLst/>
              <a:cxnLst>
                <a:cxn ang="0">
                  <a:pos x="0" y="286"/>
                </a:cxn>
                <a:cxn ang="0">
                  <a:pos x="0" y="300"/>
                </a:cxn>
                <a:cxn ang="0">
                  <a:pos x="0" y="312"/>
                </a:cxn>
                <a:cxn ang="0">
                  <a:pos x="0" y="322"/>
                </a:cxn>
                <a:cxn ang="0">
                  <a:pos x="16" y="388"/>
                </a:cxn>
                <a:cxn ang="0">
                  <a:pos x="38" y="382"/>
                </a:cxn>
                <a:cxn ang="0">
                  <a:pos x="50" y="372"/>
                </a:cxn>
                <a:cxn ang="0">
                  <a:pos x="60" y="360"/>
                </a:cxn>
                <a:cxn ang="0">
                  <a:pos x="66" y="328"/>
                </a:cxn>
                <a:cxn ang="0">
                  <a:pos x="88" y="296"/>
                </a:cxn>
                <a:cxn ang="0">
                  <a:pos x="94" y="282"/>
                </a:cxn>
                <a:cxn ang="0">
                  <a:pos x="92" y="272"/>
                </a:cxn>
                <a:cxn ang="0">
                  <a:pos x="82" y="264"/>
                </a:cxn>
                <a:cxn ang="0">
                  <a:pos x="76" y="262"/>
                </a:cxn>
                <a:cxn ang="0">
                  <a:pos x="78" y="230"/>
                </a:cxn>
                <a:cxn ang="0">
                  <a:pos x="78" y="232"/>
                </a:cxn>
                <a:cxn ang="0">
                  <a:pos x="80" y="218"/>
                </a:cxn>
                <a:cxn ang="0">
                  <a:pos x="86" y="204"/>
                </a:cxn>
                <a:cxn ang="0">
                  <a:pos x="94" y="194"/>
                </a:cxn>
                <a:cxn ang="0">
                  <a:pos x="106" y="184"/>
                </a:cxn>
                <a:cxn ang="0">
                  <a:pos x="116" y="176"/>
                </a:cxn>
                <a:cxn ang="0">
                  <a:pos x="122" y="158"/>
                </a:cxn>
                <a:cxn ang="0">
                  <a:pos x="122" y="140"/>
                </a:cxn>
                <a:cxn ang="0">
                  <a:pos x="156" y="118"/>
                </a:cxn>
                <a:cxn ang="0">
                  <a:pos x="168" y="118"/>
                </a:cxn>
                <a:cxn ang="0">
                  <a:pos x="162" y="106"/>
                </a:cxn>
                <a:cxn ang="0">
                  <a:pos x="152" y="80"/>
                </a:cxn>
                <a:cxn ang="0">
                  <a:pos x="152" y="72"/>
                </a:cxn>
                <a:cxn ang="0">
                  <a:pos x="156" y="68"/>
                </a:cxn>
                <a:cxn ang="0">
                  <a:pos x="156" y="56"/>
                </a:cxn>
                <a:cxn ang="0">
                  <a:pos x="140" y="38"/>
                </a:cxn>
                <a:cxn ang="0">
                  <a:pos x="130" y="24"/>
                </a:cxn>
                <a:cxn ang="0">
                  <a:pos x="122" y="20"/>
                </a:cxn>
                <a:cxn ang="0">
                  <a:pos x="114" y="4"/>
                </a:cxn>
                <a:cxn ang="0">
                  <a:pos x="102" y="14"/>
                </a:cxn>
                <a:cxn ang="0">
                  <a:pos x="92" y="24"/>
                </a:cxn>
                <a:cxn ang="0">
                  <a:pos x="86" y="32"/>
                </a:cxn>
                <a:cxn ang="0">
                  <a:pos x="80" y="44"/>
                </a:cxn>
                <a:cxn ang="0">
                  <a:pos x="76" y="56"/>
                </a:cxn>
                <a:cxn ang="0">
                  <a:pos x="70" y="82"/>
                </a:cxn>
                <a:cxn ang="0">
                  <a:pos x="64" y="92"/>
                </a:cxn>
                <a:cxn ang="0">
                  <a:pos x="54" y="104"/>
                </a:cxn>
                <a:cxn ang="0">
                  <a:pos x="46" y="122"/>
                </a:cxn>
                <a:cxn ang="0">
                  <a:pos x="12" y="178"/>
                </a:cxn>
                <a:cxn ang="0">
                  <a:pos x="14" y="260"/>
                </a:cxn>
                <a:cxn ang="0">
                  <a:pos x="14" y="266"/>
                </a:cxn>
                <a:cxn ang="0">
                  <a:pos x="8" y="278"/>
                </a:cxn>
              </a:cxnLst>
              <a:rect l="0" t="0" r="r" b="b"/>
              <a:pathLst>
                <a:path w="168" h="390">
                  <a:moveTo>
                    <a:pt x="0" y="280"/>
                  </a:moveTo>
                  <a:lnTo>
                    <a:pt x="0" y="282"/>
                  </a:lnTo>
                  <a:lnTo>
                    <a:pt x="0" y="286"/>
                  </a:lnTo>
                  <a:lnTo>
                    <a:pt x="0" y="292"/>
                  </a:lnTo>
                  <a:lnTo>
                    <a:pt x="0" y="296"/>
                  </a:lnTo>
                  <a:lnTo>
                    <a:pt x="0" y="300"/>
                  </a:lnTo>
                  <a:lnTo>
                    <a:pt x="0" y="302"/>
                  </a:lnTo>
                  <a:lnTo>
                    <a:pt x="0" y="308"/>
                  </a:lnTo>
                  <a:lnTo>
                    <a:pt x="0" y="312"/>
                  </a:lnTo>
                  <a:lnTo>
                    <a:pt x="0" y="318"/>
                  </a:lnTo>
                  <a:lnTo>
                    <a:pt x="0" y="322"/>
                  </a:lnTo>
                  <a:lnTo>
                    <a:pt x="0" y="322"/>
                  </a:lnTo>
                  <a:lnTo>
                    <a:pt x="0" y="350"/>
                  </a:lnTo>
                  <a:lnTo>
                    <a:pt x="12" y="368"/>
                  </a:lnTo>
                  <a:lnTo>
                    <a:pt x="16" y="388"/>
                  </a:lnTo>
                  <a:lnTo>
                    <a:pt x="24" y="390"/>
                  </a:lnTo>
                  <a:lnTo>
                    <a:pt x="36" y="386"/>
                  </a:lnTo>
                  <a:lnTo>
                    <a:pt x="38" y="382"/>
                  </a:lnTo>
                  <a:lnTo>
                    <a:pt x="42" y="378"/>
                  </a:lnTo>
                  <a:lnTo>
                    <a:pt x="46" y="374"/>
                  </a:lnTo>
                  <a:lnTo>
                    <a:pt x="50" y="372"/>
                  </a:lnTo>
                  <a:lnTo>
                    <a:pt x="54" y="372"/>
                  </a:lnTo>
                  <a:lnTo>
                    <a:pt x="54" y="370"/>
                  </a:lnTo>
                  <a:lnTo>
                    <a:pt x="60" y="360"/>
                  </a:lnTo>
                  <a:lnTo>
                    <a:pt x="64" y="346"/>
                  </a:lnTo>
                  <a:lnTo>
                    <a:pt x="66" y="334"/>
                  </a:lnTo>
                  <a:lnTo>
                    <a:pt x="66" y="328"/>
                  </a:lnTo>
                  <a:lnTo>
                    <a:pt x="66" y="320"/>
                  </a:lnTo>
                  <a:lnTo>
                    <a:pt x="84" y="300"/>
                  </a:lnTo>
                  <a:lnTo>
                    <a:pt x="88" y="296"/>
                  </a:lnTo>
                  <a:lnTo>
                    <a:pt x="92" y="290"/>
                  </a:lnTo>
                  <a:lnTo>
                    <a:pt x="92" y="286"/>
                  </a:lnTo>
                  <a:lnTo>
                    <a:pt x="94" y="282"/>
                  </a:lnTo>
                  <a:lnTo>
                    <a:pt x="94" y="278"/>
                  </a:lnTo>
                  <a:lnTo>
                    <a:pt x="92" y="278"/>
                  </a:lnTo>
                  <a:lnTo>
                    <a:pt x="92" y="272"/>
                  </a:lnTo>
                  <a:lnTo>
                    <a:pt x="90" y="268"/>
                  </a:lnTo>
                  <a:lnTo>
                    <a:pt x="86" y="266"/>
                  </a:lnTo>
                  <a:lnTo>
                    <a:pt x="82" y="264"/>
                  </a:lnTo>
                  <a:lnTo>
                    <a:pt x="80" y="264"/>
                  </a:lnTo>
                  <a:lnTo>
                    <a:pt x="78" y="262"/>
                  </a:lnTo>
                  <a:lnTo>
                    <a:pt x="76" y="262"/>
                  </a:lnTo>
                  <a:lnTo>
                    <a:pt x="78" y="228"/>
                  </a:lnTo>
                  <a:lnTo>
                    <a:pt x="78" y="230"/>
                  </a:lnTo>
                  <a:lnTo>
                    <a:pt x="78" y="230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0"/>
                  </a:lnTo>
                  <a:lnTo>
                    <a:pt x="80" y="226"/>
                  </a:lnTo>
                  <a:lnTo>
                    <a:pt x="80" y="218"/>
                  </a:lnTo>
                  <a:lnTo>
                    <a:pt x="82" y="212"/>
                  </a:lnTo>
                  <a:lnTo>
                    <a:pt x="84" y="208"/>
                  </a:lnTo>
                  <a:lnTo>
                    <a:pt x="86" y="204"/>
                  </a:lnTo>
                  <a:lnTo>
                    <a:pt x="88" y="200"/>
                  </a:lnTo>
                  <a:lnTo>
                    <a:pt x="90" y="196"/>
                  </a:lnTo>
                  <a:lnTo>
                    <a:pt x="94" y="194"/>
                  </a:lnTo>
                  <a:lnTo>
                    <a:pt x="98" y="190"/>
                  </a:lnTo>
                  <a:lnTo>
                    <a:pt x="104" y="188"/>
                  </a:lnTo>
                  <a:lnTo>
                    <a:pt x="106" y="184"/>
                  </a:lnTo>
                  <a:lnTo>
                    <a:pt x="110" y="184"/>
                  </a:lnTo>
                  <a:lnTo>
                    <a:pt x="110" y="182"/>
                  </a:lnTo>
                  <a:lnTo>
                    <a:pt x="116" y="176"/>
                  </a:lnTo>
                  <a:lnTo>
                    <a:pt x="120" y="170"/>
                  </a:lnTo>
                  <a:lnTo>
                    <a:pt x="122" y="164"/>
                  </a:lnTo>
                  <a:lnTo>
                    <a:pt x="122" y="158"/>
                  </a:lnTo>
                  <a:lnTo>
                    <a:pt x="122" y="156"/>
                  </a:lnTo>
                  <a:lnTo>
                    <a:pt x="122" y="154"/>
                  </a:lnTo>
                  <a:lnTo>
                    <a:pt x="122" y="140"/>
                  </a:lnTo>
                  <a:lnTo>
                    <a:pt x="134" y="130"/>
                  </a:lnTo>
                  <a:lnTo>
                    <a:pt x="144" y="120"/>
                  </a:lnTo>
                  <a:lnTo>
                    <a:pt x="156" y="118"/>
                  </a:lnTo>
                  <a:lnTo>
                    <a:pt x="166" y="120"/>
                  </a:lnTo>
                  <a:lnTo>
                    <a:pt x="166" y="120"/>
                  </a:lnTo>
                  <a:lnTo>
                    <a:pt x="168" y="118"/>
                  </a:lnTo>
                  <a:lnTo>
                    <a:pt x="168" y="116"/>
                  </a:lnTo>
                  <a:lnTo>
                    <a:pt x="166" y="114"/>
                  </a:lnTo>
                  <a:lnTo>
                    <a:pt x="162" y="106"/>
                  </a:lnTo>
                  <a:lnTo>
                    <a:pt x="158" y="96"/>
                  </a:lnTo>
                  <a:lnTo>
                    <a:pt x="154" y="86"/>
                  </a:lnTo>
                  <a:lnTo>
                    <a:pt x="152" y="80"/>
                  </a:lnTo>
                  <a:lnTo>
                    <a:pt x="152" y="78"/>
                  </a:lnTo>
                  <a:lnTo>
                    <a:pt x="152" y="76"/>
                  </a:lnTo>
                  <a:lnTo>
                    <a:pt x="152" y="72"/>
                  </a:lnTo>
                  <a:lnTo>
                    <a:pt x="152" y="72"/>
                  </a:lnTo>
                  <a:lnTo>
                    <a:pt x="154" y="70"/>
                  </a:lnTo>
                  <a:lnTo>
                    <a:pt x="156" y="68"/>
                  </a:lnTo>
                  <a:lnTo>
                    <a:pt x="158" y="64"/>
                  </a:lnTo>
                  <a:lnTo>
                    <a:pt x="158" y="60"/>
                  </a:lnTo>
                  <a:lnTo>
                    <a:pt x="156" y="56"/>
                  </a:lnTo>
                  <a:lnTo>
                    <a:pt x="152" y="50"/>
                  </a:lnTo>
                  <a:lnTo>
                    <a:pt x="142" y="42"/>
                  </a:lnTo>
                  <a:lnTo>
                    <a:pt x="140" y="38"/>
                  </a:lnTo>
                  <a:lnTo>
                    <a:pt x="136" y="32"/>
                  </a:lnTo>
                  <a:lnTo>
                    <a:pt x="132" y="28"/>
                  </a:lnTo>
                  <a:lnTo>
                    <a:pt x="130" y="24"/>
                  </a:lnTo>
                  <a:lnTo>
                    <a:pt x="126" y="22"/>
                  </a:lnTo>
                  <a:lnTo>
                    <a:pt x="124" y="20"/>
                  </a:lnTo>
                  <a:lnTo>
                    <a:pt x="122" y="20"/>
                  </a:lnTo>
                  <a:lnTo>
                    <a:pt x="118" y="0"/>
                  </a:lnTo>
                  <a:lnTo>
                    <a:pt x="116" y="2"/>
                  </a:lnTo>
                  <a:lnTo>
                    <a:pt x="114" y="4"/>
                  </a:lnTo>
                  <a:lnTo>
                    <a:pt x="110" y="6"/>
                  </a:lnTo>
                  <a:lnTo>
                    <a:pt x="106" y="10"/>
                  </a:lnTo>
                  <a:lnTo>
                    <a:pt x="102" y="14"/>
                  </a:lnTo>
                  <a:lnTo>
                    <a:pt x="98" y="18"/>
                  </a:lnTo>
                  <a:lnTo>
                    <a:pt x="94" y="22"/>
                  </a:lnTo>
                  <a:lnTo>
                    <a:pt x="92" y="24"/>
                  </a:lnTo>
                  <a:lnTo>
                    <a:pt x="90" y="26"/>
                  </a:lnTo>
                  <a:lnTo>
                    <a:pt x="88" y="28"/>
                  </a:lnTo>
                  <a:lnTo>
                    <a:pt x="86" y="32"/>
                  </a:lnTo>
                  <a:lnTo>
                    <a:pt x="84" y="36"/>
                  </a:lnTo>
                  <a:lnTo>
                    <a:pt x="82" y="40"/>
                  </a:lnTo>
                  <a:lnTo>
                    <a:pt x="80" y="44"/>
                  </a:lnTo>
                  <a:lnTo>
                    <a:pt x="78" y="48"/>
                  </a:lnTo>
                  <a:lnTo>
                    <a:pt x="78" y="52"/>
                  </a:lnTo>
                  <a:lnTo>
                    <a:pt x="76" y="56"/>
                  </a:lnTo>
                  <a:lnTo>
                    <a:pt x="72" y="60"/>
                  </a:lnTo>
                  <a:lnTo>
                    <a:pt x="72" y="82"/>
                  </a:lnTo>
                  <a:lnTo>
                    <a:pt x="70" y="82"/>
                  </a:lnTo>
                  <a:lnTo>
                    <a:pt x="70" y="84"/>
                  </a:lnTo>
                  <a:lnTo>
                    <a:pt x="66" y="88"/>
                  </a:lnTo>
                  <a:lnTo>
                    <a:pt x="64" y="92"/>
                  </a:lnTo>
                  <a:lnTo>
                    <a:pt x="60" y="96"/>
                  </a:lnTo>
                  <a:lnTo>
                    <a:pt x="56" y="100"/>
                  </a:lnTo>
                  <a:lnTo>
                    <a:pt x="54" y="104"/>
                  </a:lnTo>
                  <a:lnTo>
                    <a:pt x="50" y="106"/>
                  </a:lnTo>
                  <a:lnTo>
                    <a:pt x="48" y="106"/>
                  </a:lnTo>
                  <a:lnTo>
                    <a:pt x="46" y="122"/>
                  </a:lnTo>
                  <a:lnTo>
                    <a:pt x="36" y="140"/>
                  </a:lnTo>
                  <a:lnTo>
                    <a:pt x="34" y="164"/>
                  </a:lnTo>
                  <a:lnTo>
                    <a:pt x="12" y="178"/>
                  </a:lnTo>
                  <a:lnTo>
                    <a:pt x="16" y="184"/>
                  </a:lnTo>
                  <a:lnTo>
                    <a:pt x="16" y="234"/>
                  </a:lnTo>
                  <a:lnTo>
                    <a:pt x="14" y="260"/>
                  </a:lnTo>
                  <a:lnTo>
                    <a:pt x="14" y="262"/>
                  </a:lnTo>
                  <a:lnTo>
                    <a:pt x="14" y="264"/>
                  </a:lnTo>
                  <a:lnTo>
                    <a:pt x="14" y="266"/>
                  </a:lnTo>
                  <a:lnTo>
                    <a:pt x="12" y="270"/>
                  </a:lnTo>
                  <a:lnTo>
                    <a:pt x="12" y="274"/>
                  </a:lnTo>
                  <a:lnTo>
                    <a:pt x="8" y="278"/>
                  </a:lnTo>
                  <a:lnTo>
                    <a:pt x="4" y="280"/>
                  </a:lnTo>
                  <a:lnTo>
                    <a:pt x="0" y="28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50" name="Freeform 305"/>
            <p:cNvSpPr>
              <a:spLocks/>
            </p:cNvSpPr>
            <p:nvPr/>
          </p:nvSpPr>
          <p:spPr bwMode="gray">
            <a:xfrm>
              <a:off x="1129" y="1828"/>
              <a:ext cx="124" cy="310"/>
            </a:xfrm>
            <a:custGeom>
              <a:avLst/>
              <a:gdLst/>
              <a:ahLst/>
              <a:cxnLst>
                <a:cxn ang="0">
                  <a:pos x="102" y="62"/>
                </a:cxn>
                <a:cxn ang="0">
                  <a:pos x="122" y="112"/>
                </a:cxn>
                <a:cxn ang="0">
                  <a:pos x="112" y="128"/>
                </a:cxn>
                <a:cxn ang="0">
                  <a:pos x="114" y="134"/>
                </a:cxn>
                <a:cxn ang="0">
                  <a:pos x="118" y="144"/>
                </a:cxn>
                <a:cxn ang="0">
                  <a:pos x="118" y="152"/>
                </a:cxn>
                <a:cxn ang="0">
                  <a:pos x="114" y="182"/>
                </a:cxn>
                <a:cxn ang="0">
                  <a:pos x="114" y="212"/>
                </a:cxn>
                <a:cxn ang="0">
                  <a:pos x="122" y="222"/>
                </a:cxn>
                <a:cxn ang="0">
                  <a:pos x="124" y="254"/>
                </a:cxn>
                <a:cxn ang="0">
                  <a:pos x="124" y="260"/>
                </a:cxn>
                <a:cxn ang="0">
                  <a:pos x="90" y="292"/>
                </a:cxn>
                <a:cxn ang="0">
                  <a:pos x="92" y="294"/>
                </a:cxn>
                <a:cxn ang="0">
                  <a:pos x="88" y="294"/>
                </a:cxn>
                <a:cxn ang="0">
                  <a:pos x="80" y="292"/>
                </a:cxn>
                <a:cxn ang="0">
                  <a:pos x="72" y="296"/>
                </a:cxn>
                <a:cxn ang="0">
                  <a:pos x="54" y="302"/>
                </a:cxn>
                <a:cxn ang="0">
                  <a:pos x="48" y="304"/>
                </a:cxn>
                <a:cxn ang="0">
                  <a:pos x="38" y="306"/>
                </a:cxn>
                <a:cxn ang="0">
                  <a:pos x="24" y="306"/>
                </a:cxn>
                <a:cxn ang="0">
                  <a:pos x="20" y="304"/>
                </a:cxn>
                <a:cxn ang="0">
                  <a:pos x="12" y="298"/>
                </a:cxn>
                <a:cxn ang="0">
                  <a:pos x="6" y="292"/>
                </a:cxn>
                <a:cxn ang="0">
                  <a:pos x="4" y="286"/>
                </a:cxn>
                <a:cxn ang="0">
                  <a:pos x="4" y="278"/>
                </a:cxn>
                <a:cxn ang="0">
                  <a:pos x="4" y="268"/>
                </a:cxn>
                <a:cxn ang="0">
                  <a:pos x="4" y="230"/>
                </a:cxn>
                <a:cxn ang="0">
                  <a:pos x="6" y="224"/>
                </a:cxn>
                <a:cxn ang="0">
                  <a:pos x="12" y="212"/>
                </a:cxn>
                <a:cxn ang="0">
                  <a:pos x="42" y="186"/>
                </a:cxn>
                <a:cxn ang="0">
                  <a:pos x="50" y="178"/>
                </a:cxn>
                <a:cxn ang="0">
                  <a:pos x="56" y="158"/>
                </a:cxn>
                <a:cxn ang="0">
                  <a:pos x="48" y="148"/>
                </a:cxn>
                <a:cxn ang="0">
                  <a:pos x="50" y="146"/>
                </a:cxn>
                <a:cxn ang="0">
                  <a:pos x="48" y="142"/>
                </a:cxn>
                <a:cxn ang="0">
                  <a:pos x="38" y="122"/>
                </a:cxn>
                <a:cxn ang="0">
                  <a:pos x="34" y="100"/>
                </a:cxn>
                <a:cxn ang="0">
                  <a:pos x="36" y="98"/>
                </a:cxn>
                <a:cxn ang="0">
                  <a:pos x="40" y="94"/>
                </a:cxn>
                <a:cxn ang="0">
                  <a:pos x="38" y="86"/>
                </a:cxn>
                <a:cxn ang="0">
                  <a:pos x="32" y="76"/>
                </a:cxn>
                <a:cxn ang="0">
                  <a:pos x="22" y="68"/>
                </a:cxn>
                <a:cxn ang="0">
                  <a:pos x="18" y="62"/>
                </a:cxn>
                <a:cxn ang="0">
                  <a:pos x="10" y="52"/>
                </a:cxn>
                <a:cxn ang="0">
                  <a:pos x="0" y="28"/>
                </a:cxn>
                <a:cxn ang="0">
                  <a:pos x="10" y="20"/>
                </a:cxn>
                <a:cxn ang="0">
                  <a:pos x="28" y="16"/>
                </a:cxn>
                <a:cxn ang="0">
                  <a:pos x="40" y="24"/>
                </a:cxn>
                <a:cxn ang="0">
                  <a:pos x="58" y="22"/>
                </a:cxn>
                <a:cxn ang="0">
                  <a:pos x="72" y="14"/>
                </a:cxn>
                <a:cxn ang="0">
                  <a:pos x="72" y="12"/>
                </a:cxn>
                <a:cxn ang="0">
                  <a:pos x="76" y="6"/>
                </a:cxn>
                <a:cxn ang="0">
                  <a:pos x="82" y="2"/>
                </a:cxn>
                <a:cxn ang="0">
                  <a:pos x="92" y="2"/>
                </a:cxn>
                <a:cxn ang="0">
                  <a:pos x="120" y="20"/>
                </a:cxn>
                <a:cxn ang="0">
                  <a:pos x="116" y="26"/>
                </a:cxn>
                <a:cxn ang="0">
                  <a:pos x="102" y="46"/>
                </a:cxn>
              </a:cxnLst>
              <a:rect l="0" t="0" r="r" b="b"/>
              <a:pathLst>
                <a:path w="124" h="310">
                  <a:moveTo>
                    <a:pt x="102" y="46"/>
                  </a:moveTo>
                  <a:lnTo>
                    <a:pt x="102" y="62"/>
                  </a:lnTo>
                  <a:lnTo>
                    <a:pt x="122" y="82"/>
                  </a:lnTo>
                  <a:lnTo>
                    <a:pt x="122" y="112"/>
                  </a:lnTo>
                  <a:lnTo>
                    <a:pt x="110" y="126"/>
                  </a:lnTo>
                  <a:lnTo>
                    <a:pt x="112" y="128"/>
                  </a:lnTo>
                  <a:lnTo>
                    <a:pt x="112" y="130"/>
                  </a:lnTo>
                  <a:lnTo>
                    <a:pt x="114" y="134"/>
                  </a:lnTo>
                  <a:lnTo>
                    <a:pt x="116" y="140"/>
                  </a:lnTo>
                  <a:lnTo>
                    <a:pt x="118" y="144"/>
                  </a:lnTo>
                  <a:lnTo>
                    <a:pt x="118" y="146"/>
                  </a:lnTo>
                  <a:lnTo>
                    <a:pt x="118" y="152"/>
                  </a:lnTo>
                  <a:lnTo>
                    <a:pt x="116" y="164"/>
                  </a:lnTo>
                  <a:lnTo>
                    <a:pt x="114" y="182"/>
                  </a:lnTo>
                  <a:lnTo>
                    <a:pt x="114" y="200"/>
                  </a:lnTo>
                  <a:lnTo>
                    <a:pt x="114" y="212"/>
                  </a:lnTo>
                  <a:lnTo>
                    <a:pt x="118" y="218"/>
                  </a:lnTo>
                  <a:lnTo>
                    <a:pt x="122" y="222"/>
                  </a:lnTo>
                  <a:lnTo>
                    <a:pt x="124" y="234"/>
                  </a:lnTo>
                  <a:lnTo>
                    <a:pt x="124" y="254"/>
                  </a:lnTo>
                  <a:lnTo>
                    <a:pt x="124" y="258"/>
                  </a:lnTo>
                  <a:lnTo>
                    <a:pt x="124" y="260"/>
                  </a:lnTo>
                  <a:lnTo>
                    <a:pt x="122" y="260"/>
                  </a:lnTo>
                  <a:lnTo>
                    <a:pt x="90" y="292"/>
                  </a:lnTo>
                  <a:lnTo>
                    <a:pt x="90" y="294"/>
                  </a:lnTo>
                  <a:lnTo>
                    <a:pt x="92" y="294"/>
                  </a:lnTo>
                  <a:lnTo>
                    <a:pt x="90" y="294"/>
                  </a:lnTo>
                  <a:lnTo>
                    <a:pt x="88" y="294"/>
                  </a:lnTo>
                  <a:lnTo>
                    <a:pt x="84" y="292"/>
                  </a:lnTo>
                  <a:lnTo>
                    <a:pt x="80" y="292"/>
                  </a:lnTo>
                  <a:lnTo>
                    <a:pt x="76" y="294"/>
                  </a:lnTo>
                  <a:lnTo>
                    <a:pt x="72" y="296"/>
                  </a:lnTo>
                  <a:lnTo>
                    <a:pt x="68" y="298"/>
                  </a:lnTo>
                  <a:lnTo>
                    <a:pt x="54" y="302"/>
                  </a:lnTo>
                  <a:lnTo>
                    <a:pt x="52" y="302"/>
                  </a:lnTo>
                  <a:lnTo>
                    <a:pt x="48" y="304"/>
                  </a:lnTo>
                  <a:lnTo>
                    <a:pt x="44" y="304"/>
                  </a:lnTo>
                  <a:lnTo>
                    <a:pt x="38" y="306"/>
                  </a:lnTo>
                  <a:lnTo>
                    <a:pt x="34" y="310"/>
                  </a:lnTo>
                  <a:lnTo>
                    <a:pt x="24" y="306"/>
                  </a:lnTo>
                  <a:lnTo>
                    <a:pt x="22" y="304"/>
                  </a:lnTo>
                  <a:lnTo>
                    <a:pt x="20" y="304"/>
                  </a:lnTo>
                  <a:lnTo>
                    <a:pt x="16" y="300"/>
                  </a:lnTo>
                  <a:lnTo>
                    <a:pt x="12" y="298"/>
                  </a:lnTo>
                  <a:lnTo>
                    <a:pt x="8" y="294"/>
                  </a:lnTo>
                  <a:lnTo>
                    <a:pt x="6" y="292"/>
                  </a:lnTo>
                  <a:lnTo>
                    <a:pt x="4" y="288"/>
                  </a:lnTo>
                  <a:lnTo>
                    <a:pt x="4" y="286"/>
                  </a:lnTo>
                  <a:lnTo>
                    <a:pt x="4" y="284"/>
                  </a:lnTo>
                  <a:lnTo>
                    <a:pt x="4" y="278"/>
                  </a:lnTo>
                  <a:lnTo>
                    <a:pt x="4" y="272"/>
                  </a:lnTo>
                  <a:lnTo>
                    <a:pt x="4" y="268"/>
                  </a:lnTo>
                  <a:lnTo>
                    <a:pt x="4" y="262"/>
                  </a:lnTo>
                  <a:lnTo>
                    <a:pt x="4" y="230"/>
                  </a:lnTo>
                  <a:lnTo>
                    <a:pt x="4" y="228"/>
                  </a:lnTo>
                  <a:lnTo>
                    <a:pt x="6" y="224"/>
                  </a:lnTo>
                  <a:lnTo>
                    <a:pt x="8" y="218"/>
                  </a:lnTo>
                  <a:lnTo>
                    <a:pt x="12" y="212"/>
                  </a:lnTo>
                  <a:lnTo>
                    <a:pt x="20" y="206"/>
                  </a:lnTo>
                  <a:lnTo>
                    <a:pt x="42" y="186"/>
                  </a:lnTo>
                  <a:lnTo>
                    <a:pt x="46" y="184"/>
                  </a:lnTo>
                  <a:lnTo>
                    <a:pt x="50" y="178"/>
                  </a:lnTo>
                  <a:lnTo>
                    <a:pt x="56" y="170"/>
                  </a:lnTo>
                  <a:lnTo>
                    <a:pt x="56" y="158"/>
                  </a:lnTo>
                  <a:lnTo>
                    <a:pt x="48" y="148"/>
                  </a:lnTo>
                  <a:lnTo>
                    <a:pt x="48" y="148"/>
                  </a:lnTo>
                  <a:lnTo>
                    <a:pt x="50" y="146"/>
                  </a:lnTo>
                  <a:lnTo>
                    <a:pt x="50" y="146"/>
                  </a:lnTo>
                  <a:lnTo>
                    <a:pt x="50" y="144"/>
                  </a:lnTo>
                  <a:lnTo>
                    <a:pt x="48" y="142"/>
                  </a:lnTo>
                  <a:lnTo>
                    <a:pt x="42" y="132"/>
                  </a:lnTo>
                  <a:lnTo>
                    <a:pt x="38" y="122"/>
                  </a:lnTo>
                  <a:lnTo>
                    <a:pt x="34" y="110"/>
                  </a:lnTo>
                  <a:lnTo>
                    <a:pt x="34" y="100"/>
                  </a:lnTo>
                  <a:lnTo>
                    <a:pt x="34" y="100"/>
                  </a:lnTo>
                  <a:lnTo>
                    <a:pt x="36" y="98"/>
                  </a:lnTo>
                  <a:lnTo>
                    <a:pt x="38" y="96"/>
                  </a:lnTo>
                  <a:lnTo>
                    <a:pt x="40" y="94"/>
                  </a:lnTo>
                  <a:lnTo>
                    <a:pt x="40" y="90"/>
                  </a:lnTo>
                  <a:lnTo>
                    <a:pt x="38" y="86"/>
                  </a:lnTo>
                  <a:lnTo>
                    <a:pt x="36" y="82"/>
                  </a:lnTo>
                  <a:lnTo>
                    <a:pt x="32" y="76"/>
                  </a:lnTo>
                  <a:lnTo>
                    <a:pt x="24" y="70"/>
                  </a:lnTo>
                  <a:lnTo>
                    <a:pt x="22" y="68"/>
                  </a:lnTo>
                  <a:lnTo>
                    <a:pt x="22" y="66"/>
                  </a:lnTo>
                  <a:lnTo>
                    <a:pt x="18" y="62"/>
                  </a:lnTo>
                  <a:lnTo>
                    <a:pt x="16" y="56"/>
                  </a:lnTo>
                  <a:lnTo>
                    <a:pt x="10" y="52"/>
                  </a:lnTo>
                  <a:lnTo>
                    <a:pt x="4" y="48"/>
                  </a:lnTo>
                  <a:lnTo>
                    <a:pt x="0" y="28"/>
                  </a:lnTo>
                  <a:lnTo>
                    <a:pt x="2" y="26"/>
                  </a:lnTo>
                  <a:lnTo>
                    <a:pt x="10" y="20"/>
                  </a:lnTo>
                  <a:lnTo>
                    <a:pt x="18" y="16"/>
                  </a:lnTo>
                  <a:lnTo>
                    <a:pt x="28" y="16"/>
                  </a:lnTo>
                  <a:lnTo>
                    <a:pt x="38" y="22"/>
                  </a:lnTo>
                  <a:lnTo>
                    <a:pt x="40" y="24"/>
                  </a:lnTo>
                  <a:lnTo>
                    <a:pt x="48" y="2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2" y="12"/>
                  </a:lnTo>
                  <a:lnTo>
                    <a:pt x="74" y="8"/>
                  </a:lnTo>
                  <a:lnTo>
                    <a:pt x="76" y="6"/>
                  </a:lnTo>
                  <a:lnTo>
                    <a:pt x="78" y="2"/>
                  </a:lnTo>
                  <a:lnTo>
                    <a:pt x="82" y="2"/>
                  </a:lnTo>
                  <a:lnTo>
                    <a:pt x="86" y="0"/>
                  </a:lnTo>
                  <a:lnTo>
                    <a:pt x="92" y="2"/>
                  </a:lnTo>
                  <a:lnTo>
                    <a:pt x="122" y="18"/>
                  </a:lnTo>
                  <a:lnTo>
                    <a:pt x="120" y="20"/>
                  </a:lnTo>
                  <a:lnTo>
                    <a:pt x="120" y="22"/>
                  </a:lnTo>
                  <a:lnTo>
                    <a:pt x="116" y="26"/>
                  </a:lnTo>
                  <a:lnTo>
                    <a:pt x="110" y="28"/>
                  </a:lnTo>
                  <a:lnTo>
                    <a:pt x="102" y="46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51" name="Freeform 306"/>
            <p:cNvSpPr>
              <a:spLocks/>
            </p:cNvSpPr>
            <p:nvPr/>
          </p:nvSpPr>
          <p:spPr bwMode="gray">
            <a:xfrm>
              <a:off x="989" y="2266"/>
              <a:ext cx="54" cy="84"/>
            </a:xfrm>
            <a:custGeom>
              <a:avLst/>
              <a:gdLst/>
              <a:ahLst/>
              <a:cxnLst>
                <a:cxn ang="0">
                  <a:pos x="18" y="80"/>
                </a:cxn>
                <a:cxn ang="0">
                  <a:pos x="4" y="82"/>
                </a:cxn>
                <a:cxn ang="0">
                  <a:pos x="0" y="78"/>
                </a:cxn>
                <a:cxn ang="0">
                  <a:pos x="2" y="74"/>
                </a:cxn>
                <a:cxn ang="0">
                  <a:pos x="4" y="72"/>
                </a:cxn>
                <a:cxn ang="0">
                  <a:pos x="4" y="62"/>
                </a:cxn>
                <a:cxn ang="0">
                  <a:pos x="10" y="56"/>
                </a:cxn>
                <a:cxn ang="0">
                  <a:pos x="14" y="54"/>
                </a:cxn>
                <a:cxn ang="0">
                  <a:pos x="10" y="48"/>
                </a:cxn>
                <a:cxn ang="0">
                  <a:pos x="10" y="46"/>
                </a:cxn>
                <a:cxn ang="0">
                  <a:pos x="12" y="44"/>
                </a:cxn>
                <a:cxn ang="0">
                  <a:pos x="16" y="40"/>
                </a:cxn>
                <a:cxn ang="0">
                  <a:pos x="16" y="36"/>
                </a:cxn>
                <a:cxn ang="0">
                  <a:pos x="12" y="30"/>
                </a:cxn>
                <a:cxn ang="0">
                  <a:pos x="16" y="28"/>
                </a:cxn>
                <a:cxn ang="0">
                  <a:pos x="20" y="28"/>
                </a:cxn>
                <a:cxn ang="0">
                  <a:pos x="20" y="28"/>
                </a:cxn>
                <a:cxn ang="0">
                  <a:pos x="14" y="26"/>
                </a:cxn>
                <a:cxn ang="0">
                  <a:pos x="10" y="26"/>
                </a:cxn>
                <a:cxn ang="0">
                  <a:pos x="10" y="20"/>
                </a:cxn>
                <a:cxn ang="0">
                  <a:pos x="10" y="14"/>
                </a:cxn>
                <a:cxn ang="0">
                  <a:pos x="14" y="14"/>
                </a:cxn>
                <a:cxn ang="0">
                  <a:pos x="20" y="10"/>
                </a:cxn>
                <a:cxn ang="0">
                  <a:pos x="38" y="2"/>
                </a:cxn>
                <a:cxn ang="0">
                  <a:pos x="46" y="12"/>
                </a:cxn>
                <a:cxn ang="0">
                  <a:pos x="46" y="20"/>
                </a:cxn>
                <a:cxn ang="0">
                  <a:pos x="46" y="28"/>
                </a:cxn>
                <a:cxn ang="0">
                  <a:pos x="46" y="30"/>
                </a:cxn>
                <a:cxn ang="0">
                  <a:pos x="46" y="34"/>
                </a:cxn>
                <a:cxn ang="0">
                  <a:pos x="42" y="36"/>
                </a:cxn>
                <a:cxn ang="0">
                  <a:pos x="46" y="40"/>
                </a:cxn>
                <a:cxn ang="0">
                  <a:pos x="50" y="42"/>
                </a:cxn>
                <a:cxn ang="0">
                  <a:pos x="52" y="46"/>
                </a:cxn>
                <a:cxn ang="0">
                  <a:pos x="54" y="50"/>
                </a:cxn>
                <a:cxn ang="0">
                  <a:pos x="52" y="52"/>
                </a:cxn>
                <a:cxn ang="0">
                  <a:pos x="48" y="56"/>
                </a:cxn>
                <a:cxn ang="0">
                  <a:pos x="48" y="58"/>
                </a:cxn>
                <a:cxn ang="0">
                  <a:pos x="50" y="60"/>
                </a:cxn>
                <a:cxn ang="0">
                  <a:pos x="50" y="64"/>
                </a:cxn>
                <a:cxn ang="0">
                  <a:pos x="48" y="68"/>
                </a:cxn>
                <a:cxn ang="0">
                  <a:pos x="48" y="70"/>
                </a:cxn>
                <a:cxn ang="0">
                  <a:pos x="50" y="74"/>
                </a:cxn>
                <a:cxn ang="0">
                  <a:pos x="50" y="78"/>
                </a:cxn>
                <a:cxn ang="0">
                  <a:pos x="48" y="80"/>
                </a:cxn>
                <a:cxn ang="0">
                  <a:pos x="44" y="76"/>
                </a:cxn>
                <a:cxn ang="0">
                  <a:pos x="46" y="80"/>
                </a:cxn>
                <a:cxn ang="0">
                  <a:pos x="42" y="80"/>
                </a:cxn>
                <a:cxn ang="0">
                  <a:pos x="38" y="82"/>
                </a:cxn>
                <a:cxn ang="0">
                  <a:pos x="34" y="82"/>
                </a:cxn>
                <a:cxn ang="0">
                  <a:pos x="32" y="84"/>
                </a:cxn>
                <a:cxn ang="0">
                  <a:pos x="28" y="84"/>
                </a:cxn>
              </a:cxnLst>
              <a:rect l="0" t="0" r="r" b="b"/>
              <a:pathLst>
                <a:path w="54" h="84">
                  <a:moveTo>
                    <a:pt x="26" y="84"/>
                  </a:moveTo>
                  <a:lnTo>
                    <a:pt x="18" y="80"/>
                  </a:lnTo>
                  <a:lnTo>
                    <a:pt x="12" y="80"/>
                  </a:lnTo>
                  <a:lnTo>
                    <a:pt x="4" y="82"/>
                  </a:lnTo>
                  <a:lnTo>
                    <a:pt x="2" y="80"/>
                  </a:lnTo>
                  <a:lnTo>
                    <a:pt x="0" y="78"/>
                  </a:lnTo>
                  <a:lnTo>
                    <a:pt x="2" y="76"/>
                  </a:lnTo>
                  <a:lnTo>
                    <a:pt x="2" y="74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64"/>
                  </a:lnTo>
                  <a:lnTo>
                    <a:pt x="4" y="62"/>
                  </a:lnTo>
                  <a:lnTo>
                    <a:pt x="8" y="58"/>
                  </a:lnTo>
                  <a:lnTo>
                    <a:pt x="10" y="56"/>
                  </a:lnTo>
                  <a:lnTo>
                    <a:pt x="12" y="54"/>
                  </a:lnTo>
                  <a:lnTo>
                    <a:pt x="14" y="54"/>
                  </a:lnTo>
                  <a:lnTo>
                    <a:pt x="10" y="52"/>
                  </a:lnTo>
                  <a:lnTo>
                    <a:pt x="10" y="48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4"/>
                  </a:lnTo>
                  <a:lnTo>
                    <a:pt x="12" y="44"/>
                  </a:lnTo>
                  <a:lnTo>
                    <a:pt x="14" y="42"/>
                  </a:lnTo>
                  <a:lnTo>
                    <a:pt x="16" y="40"/>
                  </a:lnTo>
                  <a:lnTo>
                    <a:pt x="16" y="38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2" y="30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8" y="28"/>
                  </a:lnTo>
                  <a:lnTo>
                    <a:pt x="20" y="28"/>
                  </a:lnTo>
                  <a:lnTo>
                    <a:pt x="22" y="28"/>
                  </a:lnTo>
                  <a:lnTo>
                    <a:pt x="20" y="28"/>
                  </a:lnTo>
                  <a:lnTo>
                    <a:pt x="16" y="26"/>
                  </a:lnTo>
                  <a:lnTo>
                    <a:pt x="14" y="26"/>
                  </a:lnTo>
                  <a:lnTo>
                    <a:pt x="12" y="26"/>
                  </a:lnTo>
                  <a:lnTo>
                    <a:pt x="10" y="26"/>
                  </a:lnTo>
                  <a:lnTo>
                    <a:pt x="10" y="24"/>
                  </a:lnTo>
                  <a:lnTo>
                    <a:pt x="10" y="20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4"/>
                  </a:lnTo>
                  <a:lnTo>
                    <a:pt x="20" y="10"/>
                  </a:lnTo>
                  <a:lnTo>
                    <a:pt x="32" y="0"/>
                  </a:lnTo>
                  <a:lnTo>
                    <a:pt x="38" y="2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46" y="16"/>
                  </a:lnTo>
                  <a:lnTo>
                    <a:pt x="46" y="20"/>
                  </a:lnTo>
                  <a:lnTo>
                    <a:pt x="46" y="24"/>
                  </a:lnTo>
                  <a:lnTo>
                    <a:pt x="46" y="28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2"/>
                  </a:lnTo>
                  <a:lnTo>
                    <a:pt x="46" y="34"/>
                  </a:lnTo>
                  <a:lnTo>
                    <a:pt x="42" y="34"/>
                  </a:lnTo>
                  <a:lnTo>
                    <a:pt x="42" y="36"/>
                  </a:lnTo>
                  <a:lnTo>
                    <a:pt x="44" y="36"/>
                  </a:lnTo>
                  <a:lnTo>
                    <a:pt x="46" y="40"/>
                  </a:lnTo>
                  <a:lnTo>
                    <a:pt x="48" y="42"/>
                  </a:lnTo>
                  <a:lnTo>
                    <a:pt x="50" y="42"/>
                  </a:lnTo>
                  <a:lnTo>
                    <a:pt x="50" y="44"/>
                  </a:lnTo>
                  <a:lnTo>
                    <a:pt x="52" y="46"/>
                  </a:lnTo>
                  <a:lnTo>
                    <a:pt x="54" y="48"/>
                  </a:lnTo>
                  <a:lnTo>
                    <a:pt x="54" y="50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0" y="54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58"/>
                  </a:lnTo>
                  <a:lnTo>
                    <a:pt x="48" y="58"/>
                  </a:lnTo>
                  <a:lnTo>
                    <a:pt x="50" y="60"/>
                  </a:lnTo>
                  <a:lnTo>
                    <a:pt x="50" y="62"/>
                  </a:lnTo>
                  <a:lnTo>
                    <a:pt x="50" y="64"/>
                  </a:lnTo>
                  <a:lnTo>
                    <a:pt x="48" y="66"/>
                  </a:lnTo>
                  <a:lnTo>
                    <a:pt x="48" y="68"/>
                  </a:lnTo>
                  <a:lnTo>
                    <a:pt x="50" y="70"/>
                  </a:lnTo>
                  <a:lnTo>
                    <a:pt x="48" y="70"/>
                  </a:lnTo>
                  <a:lnTo>
                    <a:pt x="48" y="72"/>
                  </a:lnTo>
                  <a:lnTo>
                    <a:pt x="50" y="74"/>
                  </a:lnTo>
                  <a:lnTo>
                    <a:pt x="50" y="76"/>
                  </a:lnTo>
                  <a:lnTo>
                    <a:pt x="50" y="78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6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6" y="80"/>
                  </a:lnTo>
                  <a:lnTo>
                    <a:pt x="44" y="80"/>
                  </a:lnTo>
                  <a:lnTo>
                    <a:pt x="42" y="80"/>
                  </a:lnTo>
                  <a:lnTo>
                    <a:pt x="40" y="82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4" y="82"/>
                  </a:lnTo>
                  <a:lnTo>
                    <a:pt x="32" y="82"/>
                  </a:lnTo>
                  <a:lnTo>
                    <a:pt x="32" y="84"/>
                  </a:lnTo>
                  <a:lnTo>
                    <a:pt x="30" y="84"/>
                  </a:lnTo>
                  <a:lnTo>
                    <a:pt x="28" y="84"/>
                  </a:lnTo>
                  <a:lnTo>
                    <a:pt x="26" y="84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52" name="Freeform 307"/>
            <p:cNvSpPr>
              <a:spLocks/>
            </p:cNvSpPr>
            <p:nvPr/>
          </p:nvSpPr>
          <p:spPr bwMode="gray">
            <a:xfrm>
              <a:off x="1191" y="2508"/>
              <a:ext cx="224" cy="110"/>
            </a:xfrm>
            <a:custGeom>
              <a:avLst/>
              <a:gdLst/>
              <a:ahLst/>
              <a:cxnLst>
                <a:cxn ang="0">
                  <a:pos x="194" y="34"/>
                </a:cxn>
                <a:cxn ang="0">
                  <a:pos x="204" y="40"/>
                </a:cxn>
                <a:cxn ang="0">
                  <a:pos x="216" y="58"/>
                </a:cxn>
                <a:cxn ang="0">
                  <a:pos x="224" y="80"/>
                </a:cxn>
                <a:cxn ang="0">
                  <a:pos x="220" y="82"/>
                </a:cxn>
                <a:cxn ang="0">
                  <a:pos x="208" y="80"/>
                </a:cxn>
                <a:cxn ang="0">
                  <a:pos x="194" y="82"/>
                </a:cxn>
                <a:cxn ang="0">
                  <a:pos x="182" y="88"/>
                </a:cxn>
                <a:cxn ang="0">
                  <a:pos x="174" y="92"/>
                </a:cxn>
                <a:cxn ang="0">
                  <a:pos x="168" y="92"/>
                </a:cxn>
                <a:cxn ang="0">
                  <a:pos x="162" y="98"/>
                </a:cxn>
                <a:cxn ang="0">
                  <a:pos x="152" y="102"/>
                </a:cxn>
                <a:cxn ang="0">
                  <a:pos x="136" y="102"/>
                </a:cxn>
                <a:cxn ang="0">
                  <a:pos x="128" y="98"/>
                </a:cxn>
                <a:cxn ang="0">
                  <a:pos x="124" y="102"/>
                </a:cxn>
                <a:cxn ang="0">
                  <a:pos x="118" y="110"/>
                </a:cxn>
                <a:cxn ang="0">
                  <a:pos x="114" y="110"/>
                </a:cxn>
                <a:cxn ang="0">
                  <a:pos x="114" y="106"/>
                </a:cxn>
                <a:cxn ang="0">
                  <a:pos x="116" y="104"/>
                </a:cxn>
                <a:cxn ang="0">
                  <a:pos x="116" y="100"/>
                </a:cxn>
                <a:cxn ang="0">
                  <a:pos x="98" y="104"/>
                </a:cxn>
                <a:cxn ang="0">
                  <a:pos x="92" y="106"/>
                </a:cxn>
                <a:cxn ang="0">
                  <a:pos x="82" y="108"/>
                </a:cxn>
                <a:cxn ang="0">
                  <a:pos x="70" y="104"/>
                </a:cxn>
                <a:cxn ang="0">
                  <a:pos x="58" y="104"/>
                </a:cxn>
                <a:cxn ang="0">
                  <a:pos x="52" y="110"/>
                </a:cxn>
                <a:cxn ang="0">
                  <a:pos x="46" y="110"/>
                </a:cxn>
                <a:cxn ang="0">
                  <a:pos x="34" y="106"/>
                </a:cxn>
                <a:cxn ang="0">
                  <a:pos x="26" y="102"/>
                </a:cxn>
                <a:cxn ang="0">
                  <a:pos x="14" y="94"/>
                </a:cxn>
                <a:cxn ang="0">
                  <a:pos x="12" y="86"/>
                </a:cxn>
                <a:cxn ang="0">
                  <a:pos x="8" y="76"/>
                </a:cxn>
                <a:cxn ang="0">
                  <a:pos x="2" y="66"/>
                </a:cxn>
                <a:cxn ang="0">
                  <a:pos x="0" y="54"/>
                </a:cxn>
                <a:cxn ang="0">
                  <a:pos x="4" y="50"/>
                </a:cxn>
                <a:cxn ang="0">
                  <a:pos x="14" y="44"/>
                </a:cxn>
                <a:cxn ang="0">
                  <a:pos x="20" y="46"/>
                </a:cxn>
                <a:cxn ang="0">
                  <a:pos x="30" y="44"/>
                </a:cxn>
                <a:cxn ang="0">
                  <a:pos x="38" y="40"/>
                </a:cxn>
                <a:cxn ang="0">
                  <a:pos x="50" y="40"/>
                </a:cxn>
                <a:cxn ang="0">
                  <a:pos x="40" y="36"/>
                </a:cxn>
                <a:cxn ang="0">
                  <a:pos x="38" y="32"/>
                </a:cxn>
                <a:cxn ang="0">
                  <a:pos x="42" y="20"/>
                </a:cxn>
                <a:cxn ang="0">
                  <a:pos x="52" y="16"/>
                </a:cxn>
                <a:cxn ang="0">
                  <a:pos x="62" y="16"/>
                </a:cxn>
                <a:cxn ang="0">
                  <a:pos x="72" y="14"/>
                </a:cxn>
                <a:cxn ang="0">
                  <a:pos x="86" y="4"/>
                </a:cxn>
                <a:cxn ang="0">
                  <a:pos x="88" y="2"/>
                </a:cxn>
                <a:cxn ang="0">
                  <a:pos x="98" y="0"/>
                </a:cxn>
                <a:cxn ang="0">
                  <a:pos x="112" y="4"/>
                </a:cxn>
                <a:cxn ang="0">
                  <a:pos x="122" y="12"/>
                </a:cxn>
                <a:cxn ang="0">
                  <a:pos x="132" y="14"/>
                </a:cxn>
                <a:cxn ang="0">
                  <a:pos x="140" y="12"/>
                </a:cxn>
                <a:cxn ang="0">
                  <a:pos x="152" y="12"/>
                </a:cxn>
                <a:cxn ang="0">
                  <a:pos x="158" y="16"/>
                </a:cxn>
                <a:cxn ang="0">
                  <a:pos x="170" y="24"/>
                </a:cxn>
                <a:cxn ang="0">
                  <a:pos x="182" y="28"/>
                </a:cxn>
              </a:cxnLst>
              <a:rect l="0" t="0" r="r" b="b"/>
              <a:pathLst>
                <a:path w="224" h="110">
                  <a:moveTo>
                    <a:pt x="188" y="30"/>
                  </a:moveTo>
                  <a:lnTo>
                    <a:pt x="192" y="32"/>
                  </a:lnTo>
                  <a:lnTo>
                    <a:pt x="194" y="34"/>
                  </a:lnTo>
                  <a:lnTo>
                    <a:pt x="198" y="36"/>
                  </a:lnTo>
                  <a:lnTo>
                    <a:pt x="202" y="38"/>
                  </a:lnTo>
                  <a:lnTo>
                    <a:pt x="204" y="40"/>
                  </a:lnTo>
                  <a:lnTo>
                    <a:pt x="204" y="40"/>
                  </a:lnTo>
                  <a:lnTo>
                    <a:pt x="210" y="46"/>
                  </a:lnTo>
                  <a:lnTo>
                    <a:pt x="216" y="58"/>
                  </a:lnTo>
                  <a:lnTo>
                    <a:pt x="220" y="70"/>
                  </a:lnTo>
                  <a:lnTo>
                    <a:pt x="224" y="78"/>
                  </a:lnTo>
                  <a:lnTo>
                    <a:pt x="224" y="80"/>
                  </a:lnTo>
                  <a:lnTo>
                    <a:pt x="222" y="82"/>
                  </a:lnTo>
                  <a:lnTo>
                    <a:pt x="222" y="82"/>
                  </a:lnTo>
                  <a:lnTo>
                    <a:pt x="220" y="82"/>
                  </a:lnTo>
                  <a:lnTo>
                    <a:pt x="220" y="82"/>
                  </a:lnTo>
                  <a:lnTo>
                    <a:pt x="218" y="78"/>
                  </a:lnTo>
                  <a:lnTo>
                    <a:pt x="208" y="80"/>
                  </a:lnTo>
                  <a:lnTo>
                    <a:pt x="204" y="80"/>
                  </a:lnTo>
                  <a:lnTo>
                    <a:pt x="200" y="80"/>
                  </a:lnTo>
                  <a:lnTo>
                    <a:pt x="194" y="82"/>
                  </a:lnTo>
                  <a:lnTo>
                    <a:pt x="190" y="84"/>
                  </a:lnTo>
                  <a:lnTo>
                    <a:pt x="184" y="86"/>
                  </a:lnTo>
                  <a:lnTo>
                    <a:pt x="182" y="88"/>
                  </a:lnTo>
                  <a:lnTo>
                    <a:pt x="180" y="88"/>
                  </a:lnTo>
                  <a:lnTo>
                    <a:pt x="178" y="90"/>
                  </a:lnTo>
                  <a:lnTo>
                    <a:pt x="174" y="92"/>
                  </a:lnTo>
                  <a:lnTo>
                    <a:pt x="172" y="92"/>
                  </a:lnTo>
                  <a:lnTo>
                    <a:pt x="170" y="92"/>
                  </a:lnTo>
                  <a:lnTo>
                    <a:pt x="168" y="92"/>
                  </a:lnTo>
                  <a:lnTo>
                    <a:pt x="166" y="94"/>
                  </a:lnTo>
                  <a:lnTo>
                    <a:pt x="164" y="96"/>
                  </a:lnTo>
                  <a:lnTo>
                    <a:pt x="162" y="98"/>
                  </a:lnTo>
                  <a:lnTo>
                    <a:pt x="162" y="98"/>
                  </a:lnTo>
                  <a:lnTo>
                    <a:pt x="158" y="100"/>
                  </a:lnTo>
                  <a:lnTo>
                    <a:pt x="152" y="102"/>
                  </a:lnTo>
                  <a:lnTo>
                    <a:pt x="146" y="102"/>
                  </a:lnTo>
                  <a:lnTo>
                    <a:pt x="140" y="102"/>
                  </a:lnTo>
                  <a:lnTo>
                    <a:pt x="136" y="102"/>
                  </a:lnTo>
                  <a:lnTo>
                    <a:pt x="132" y="100"/>
                  </a:lnTo>
                  <a:lnTo>
                    <a:pt x="132" y="100"/>
                  </a:lnTo>
                  <a:lnTo>
                    <a:pt x="128" y="98"/>
                  </a:lnTo>
                  <a:lnTo>
                    <a:pt x="126" y="98"/>
                  </a:lnTo>
                  <a:lnTo>
                    <a:pt x="124" y="100"/>
                  </a:lnTo>
                  <a:lnTo>
                    <a:pt x="124" y="102"/>
                  </a:lnTo>
                  <a:lnTo>
                    <a:pt x="124" y="102"/>
                  </a:lnTo>
                  <a:lnTo>
                    <a:pt x="120" y="108"/>
                  </a:lnTo>
                  <a:lnTo>
                    <a:pt x="118" y="110"/>
                  </a:lnTo>
                  <a:lnTo>
                    <a:pt x="116" y="110"/>
                  </a:lnTo>
                  <a:lnTo>
                    <a:pt x="114" y="110"/>
                  </a:lnTo>
                  <a:lnTo>
                    <a:pt x="114" y="110"/>
                  </a:lnTo>
                  <a:lnTo>
                    <a:pt x="112" y="108"/>
                  </a:lnTo>
                  <a:lnTo>
                    <a:pt x="112" y="108"/>
                  </a:lnTo>
                  <a:lnTo>
                    <a:pt x="114" y="106"/>
                  </a:lnTo>
                  <a:lnTo>
                    <a:pt x="114" y="106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2"/>
                  </a:lnTo>
                  <a:lnTo>
                    <a:pt x="116" y="100"/>
                  </a:lnTo>
                  <a:lnTo>
                    <a:pt x="116" y="100"/>
                  </a:lnTo>
                  <a:lnTo>
                    <a:pt x="108" y="102"/>
                  </a:lnTo>
                  <a:lnTo>
                    <a:pt x="102" y="106"/>
                  </a:lnTo>
                  <a:lnTo>
                    <a:pt x="98" y="104"/>
                  </a:lnTo>
                  <a:lnTo>
                    <a:pt x="96" y="104"/>
                  </a:lnTo>
                  <a:lnTo>
                    <a:pt x="94" y="104"/>
                  </a:lnTo>
                  <a:lnTo>
                    <a:pt x="92" y="106"/>
                  </a:lnTo>
                  <a:lnTo>
                    <a:pt x="88" y="108"/>
                  </a:lnTo>
                  <a:lnTo>
                    <a:pt x="84" y="108"/>
                  </a:lnTo>
                  <a:lnTo>
                    <a:pt x="82" y="108"/>
                  </a:lnTo>
                  <a:lnTo>
                    <a:pt x="80" y="106"/>
                  </a:lnTo>
                  <a:lnTo>
                    <a:pt x="76" y="104"/>
                  </a:lnTo>
                  <a:lnTo>
                    <a:pt x="70" y="104"/>
                  </a:lnTo>
                  <a:lnTo>
                    <a:pt x="64" y="102"/>
                  </a:lnTo>
                  <a:lnTo>
                    <a:pt x="60" y="102"/>
                  </a:lnTo>
                  <a:lnTo>
                    <a:pt x="58" y="104"/>
                  </a:lnTo>
                  <a:lnTo>
                    <a:pt x="58" y="106"/>
                  </a:lnTo>
                  <a:lnTo>
                    <a:pt x="54" y="108"/>
                  </a:lnTo>
                  <a:lnTo>
                    <a:pt x="52" y="110"/>
                  </a:lnTo>
                  <a:lnTo>
                    <a:pt x="48" y="110"/>
                  </a:lnTo>
                  <a:lnTo>
                    <a:pt x="48" y="110"/>
                  </a:lnTo>
                  <a:lnTo>
                    <a:pt x="46" y="110"/>
                  </a:lnTo>
                  <a:lnTo>
                    <a:pt x="42" y="108"/>
                  </a:lnTo>
                  <a:lnTo>
                    <a:pt x="38" y="106"/>
                  </a:lnTo>
                  <a:lnTo>
                    <a:pt x="34" y="106"/>
                  </a:lnTo>
                  <a:lnTo>
                    <a:pt x="32" y="106"/>
                  </a:lnTo>
                  <a:lnTo>
                    <a:pt x="30" y="104"/>
                  </a:lnTo>
                  <a:lnTo>
                    <a:pt x="26" y="102"/>
                  </a:lnTo>
                  <a:lnTo>
                    <a:pt x="22" y="100"/>
                  </a:lnTo>
                  <a:lnTo>
                    <a:pt x="18" y="96"/>
                  </a:lnTo>
                  <a:lnTo>
                    <a:pt x="14" y="94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2" y="86"/>
                  </a:lnTo>
                  <a:lnTo>
                    <a:pt x="10" y="82"/>
                  </a:lnTo>
                  <a:lnTo>
                    <a:pt x="10" y="78"/>
                  </a:lnTo>
                  <a:lnTo>
                    <a:pt x="8" y="76"/>
                  </a:lnTo>
                  <a:lnTo>
                    <a:pt x="2" y="70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0" y="62"/>
                  </a:lnTo>
                  <a:lnTo>
                    <a:pt x="0" y="58"/>
                  </a:lnTo>
                  <a:lnTo>
                    <a:pt x="0" y="54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4" y="50"/>
                  </a:lnTo>
                  <a:lnTo>
                    <a:pt x="6" y="48"/>
                  </a:lnTo>
                  <a:lnTo>
                    <a:pt x="8" y="44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8" y="44"/>
                  </a:lnTo>
                  <a:lnTo>
                    <a:pt x="20" y="46"/>
                  </a:lnTo>
                  <a:lnTo>
                    <a:pt x="26" y="46"/>
                  </a:lnTo>
                  <a:lnTo>
                    <a:pt x="30" y="44"/>
                  </a:lnTo>
                  <a:lnTo>
                    <a:pt x="30" y="44"/>
                  </a:lnTo>
                  <a:lnTo>
                    <a:pt x="32" y="42"/>
                  </a:lnTo>
                  <a:lnTo>
                    <a:pt x="36" y="40"/>
                  </a:lnTo>
                  <a:lnTo>
                    <a:pt x="38" y="40"/>
                  </a:lnTo>
                  <a:lnTo>
                    <a:pt x="42" y="40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46" y="38"/>
                  </a:lnTo>
                  <a:lnTo>
                    <a:pt x="42" y="38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38" y="34"/>
                  </a:lnTo>
                  <a:lnTo>
                    <a:pt x="38" y="32"/>
                  </a:lnTo>
                  <a:lnTo>
                    <a:pt x="38" y="28"/>
                  </a:lnTo>
                  <a:lnTo>
                    <a:pt x="40" y="24"/>
                  </a:lnTo>
                  <a:lnTo>
                    <a:pt x="42" y="20"/>
                  </a:lnTo>
                  <a:lnTo>
                    <a:pt x="48" y="16"/>
                  </a:lnTo>
                  <a:lnTo>
                    <a:pt x="50" y="16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60" y="16"/>
                  </a:lnTo>
                  <a:lnTo>
                    <a:pt x="62" y="16"/>
                  </a:lnTo>
                  <a:lnTo>
                    <a:pt x="64" y="16"/>
                  </a:lnTo>
                  <a:lnTo>
                    <a:pt x="66" y="16"/>
                  </a:lnTo>
                  <a:lnTo>
                    <a:pt x="72" y="14"/>
                  </a:lnTo>
                  <a:lnTo>
                    <a:pt x="76" y="10"/>
                  </a:lnTo>
                  <a:lnTo>
                    <a:pt x="82" y="8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8" y="4"/>
                  </a:lnTo>
                  <a:lnTo>
                    <a:pt x="88" y="2"/>
                  </a:lnTo>
                  <a:lnTo>
                    <a:pt x="90" y="0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104" y="2"/>
                  </a:lnTo>
                  <a:lnTo>
                    <a:pt x="112" y="4"/>
                  </a:lnTo>
                  <a:lnTo>
                    <a:pt x="112" y="4"/>
                  </a:lnTo>
                  <a:lnTo>
                    <a:pt x="114" y="6"/>
                  </a:lnTo>
                  <a:lnTo>
                    <a:pt x="118" y="8"/>
                  </a:lnTo>
                  <a:lnTo>
                    <a:pt x="122" y="12"/>
                  </a:lnTo>
                  <a:lnTo>
                    <a:pt x="128" y="16"/>
                  </a:lnTo>
                  <a:lnTo>
                    <a:pt x="128" y="14"/>
                  </a:lnTo>
                  <a:lnTo>
                    <a:pt x="132" y="14"/>
                  </a:lnTo>
                  <a:lnTo>
                    <a:pt x="136" y="14"/>
                  </a:lnTo>
                  <a:lnTo>
                    <a:pt x="138" y="12"/>
                  </a:lnTo>
                  <a:lnTo>
                    <a:pt x="140" y="12"/>
                  </a:lnTo>
                  <a:lnTo>
                    <a:pt x="142" y="12"/>
                  </a:lnTo>
                  <a:lnTo>
                    <a:pt x="146" y="12"/>
                  </a:lnTo>
                  <a:lnTo>
                    <a:pt x="152" y="12"/>
                  </a:lnTo>
                  <a:lnTo>
                    <a:pt x="156" y="14"/>
                  </a:lnTo>
                  <a:lnTo>
                    <a:pt x="158" y="16"/>
                  </a:lnTo>
                  <a:lnTo>
                    <a:pt x="158" y="16"/>
                  </a:lnTo>
                  <a:lnTo>
                    <a:pt x="162" y="18"/>
                  </a:lnTo>
                  <a:lnTo>
                    <a:pt x="166" y="22"/>
                  </a:lnTo>
                  <a:lnTo>
                    <a:pt x="170" y="24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82" y="28"/>
                  </a:lnTo>
                  <a:lnTo>
                    <a:pt x="186" y="28"/>
                  </a:lnTo>
                  <a:lnTo>
                    <a:pt x="188" y="3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53" name="Freeform 308"/>
            <p:cNvSpPr>
              <a:spLocks/>
            </p:cNvSpPr>
            <p:nvPr/>
          </p:nvSpPr>
          <p:spPr bwMode="gray">
            <a:xfrm>
              <a:off x="1119" y="2438"/>
              <a:ext cx="110" cy="90"/>
            </a:xfrm>
            <a:custGeom>
              <a:avLst/>
              <a:gdLst/>
              <a:ahLst/>
              <a:cxnLst>
                <a:cxn ang="0">
                  <a:pos x="28" y="74"/>
                </a:cxn>
                <a:cxn ang="0">
                  <a:pos x="30" y="60"/>
                </a:cxn>
                <a:cxn ang="0">
                  <a:pos x="32" y="58"/>
                </a:cxn>
                <a:cxn ang="0">
                  <a:pos x="32" y="54"/>
                </a:cxn>
                <a:cxn ang="0">
                  <a:pos x="30" y="50"/>
                </a:cxn>
                <a:cxn ang="0">
                  <a:pos x="26" y="44"/>
                </a:cxn>
                <a:cxn ang="0">
                  <a:pos x="22" y="36"/>
                </a:cxn>
                <a:cxn ang="0">
                  <a:pos x="18" y="24"/>
                </a:cxn>
                <a:cxn ang="0">
                  <a:pos x="14" y="22"/>
                </a:cxn>
                <a:cxn ang="0">
                  <a:pos x="4" y="12"/>
                </a:cxn>
                <a:cxn ang="0">
                  <a:pos x="4" y="6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10" y="0"/>
                </a:cxn>
                <a:cxn ang="0">
                  <a:pos x="18" y="4"/>
                </a:cxn>
                <a:cxn ang="0">
                  <a:pos x="24" y="10"/>
                </a:cxn>
                <a:cxn ang="0">
                  <a:pos x="32" y="16"/>
                </a:cxn>
                <a:cxn ang="0">
                  <a:pos x="44" y="18"/>
                </a:cxn>
                <a:cxn ang="0">
                  <a:pos x="58" y="12"/>
                </a:cxn>
                <a:cxn ang="0">
                  <a:pos x="84" y="18"/>
                </a:cxn>
                <a:cxn ang="0">
                  <a:pos x="100" y="24"/>
                </a:cxn>
                <a:cxn ang="0">
                  <a:pos x="104" y="26"/>
                </a:cxn>
                <a:cxn ang="0">
                  <a:pos x="110" y="30"/>
                </a:cxn>
                <a:cxn ang="0">
                  <a:pos x="110" y="34"/>
                </a:cxn>
                <a:cxn ang="0">
                  <a:pos x="108" y="42"/>
                </a:cxn>
                <a:cxn ang="0">
                  <a:pos x="106" y="46"/>
                </a:cxn>
                <a:cxn ang="0">
                  <a:pos x="104" y="52"/>
                </a:cxn>
                <a:cxn ang="0">
                  <a:pos x="100" y="56"/>
                </a:cxn>
                <a:cxn ang="0">
                  <a:pos x="98" y="58"/>
                </a:cxn>
                <a:cxn ang="0">
                  <a:pos x="94" y="66"/>
                </a:cxn>
                <a:cxn ang="0">
                  <a:pos x="94" y="68"/>
                </a:cxn>
                <a:cxn ang="0">
                  <a:pos x="90" y="70"/>
                </a:cxn>
                <a:cxn ang="0">
                  <a:pos x="82" y="72"/>
                </a:cxn>
                <a:cxn ang="0">
                  <a:pos x="74" y="82"/>
                </a:cxn>
                <a:cxn ang="0">
                  <a:pos x="70" y="88"/>
                </a:cxn>
                <a:cxn ang="0">
                  <a:pos x="62" y="88"/>
                </a:cxn>
                <a:cxn ang="0">
                  <a:pos x="56" y="88"/>
                </a:cxn>
                <a:cxn ang="0">
                  <a:pos x="36" y="90"/>
                </a:cxn>
              </a:cxnLst>
              <a:rect l="0" t="0" r="r" b="b"/>
              <a:pathLst>
                <a:path w="110" h="90">
                  <a:moveTo>
                    <a:pt x="36" y="90"/>
                  </a:moveTo>
                  <a:lnTo>
                    <a:pt x="28" y="74"/>
                  </a:lnTo>
                  <a:lnTo>
                    <a:pt x="24" y="66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32" y="58"/>
                  </a:lnTo>
                  <a:lnTo>
                    <a:pt x="32" y="56"/>
                  </a:lnTo>
                  <a:lnTo>
                    <a:pt x="32" y="54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28" y="48"/>
                  </a:lnTo>
                  <a:lnTo>
                    <a:pt x="26" y="44"/>
                  </a:lnTo>
                  <a:lnTo>
                    <a:pt x="24" y="40"/>
                  </a:lnTo>
                  <a:lnTo>
                    <a:pt x="22" y="36"/>
                  </a:lnTo>
                  <a:lnTo>
                    <a:pt x="22" y="30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14" y="22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20" y="6"/>
                  </a:lnTo>
                  <a:lnTo>
                    <a:pt x="24" y="10"/>
                  </a:lnTo>
                  <a:lnTo>
                    <a:pt x="28" y="12"/>
                  </a:lnTo>
                  <a:lnTo>
                    <a:pt x="32" y="16"/>
                  </a:lnTo>
                  <a:lnTo>
                    <a:pt x="38" y="18"/>
                  </a:lnTo>
                  <a:lnTo>
                    <a:pt x="44" y="18"/>
                  </a:lnTo>
                  <a:lnTo>
                    <a:pt x="48" y="16"/>
                  </a:lnTo>
                  <a:lnTo>
                    <a:pt x="58" y="12"/>
                  </a:lnTo>
                  <a:lnTo>
                    <a:pt x="70" y="12"/>
                  </a:lnTo>
                  <a:lnTo>
                    <a:pt x="84" y="18"/>
                  </a:lnTo>
                  <a:lnTo>
                    <a:pt x="98" y="22"/>
                  </a:lnTo>
                  <a:lnTo>
                    <a:pt x="100" y="24"/>
                  </a:lnTo>
                  <a:lnTo>
                    <a:pt x="102" y="24"/>
                  </a:lnTo>
                  <a:lnTo>
                    <a:pt x="104" y="26"/>
                  </a:lnTo>
                  <a:lnTo>
                    <a:pt x="108" y="28"/>
                  </a:lnTo>
                  <a:lnTo>
                    <a:pt x="110" y="30"/>
                  </a:lnTo>
                  <a:lnTo>
                    <a:pt x="110" y="32"/>
                  </a:lnTo>
                  <a:lnTo>
                    <a:pt x="110" y="34"/>
                  </a:lnTo>
                  <a:lnTo>
                    <a:pt x="108" y="36"/>
                  </a:lnTo>
                  <a:lnTo>
                    <a:pt x="108" y="42"/>
                  </a:lnTo>
                  <a:lnTo>
                    <a:pt x="106" y="46"/>
                  </a:lnTo>
                  <a:lnTo>
                    <a:pt x="106" y="46"/>
                  </a:lnTo>
                  <a:lnTo>
                    <a:pt x="104" y="48"/>
                  </a:lnTo>
                  <a:lnTo>
                    <a:pt x="104" y="52"/>
                  </a:lnTo>
                  <a:lnTo>
                    <a:pt x="102" y="54"/>
                  </a:lnTo>
                  <a:lnTo>
                    <a:pt x="100" y="56"/>
                  </a:lnTo>
                  <a:lnTo>
                    <a:pt x="98" y="56"/>
                  </a:lnTo>
                  <a:lnTo>
                    <a:pt x="98" y="58"/>
                  </a:lnTo>
                  <a:lnTo>
                    <a:pt x="96" y="62"/>
                  </a:lnTo>
                  <a:lnTo>
                    <a:pt x="94" y="66"/>
                  </a:lnTo>
                  <a:lnTo>
                    <a:pt x="96" y="68"/>
                  </a:lnTo>
                  <a:lnTo>
                    <a:pt x="94" y="68"/>
                  </a:lnTo>
                  <a:lnTo>
                    <a:pt x="92" y="68"/>
                  </a:lnTo>
                  <a:lnTo>
                    <a:pt x="90" y="70"/>
                  </a:lnTo>
                  <a:lnTo>
                    <a:pt x="86" y="70"/>
                  </a:lnTo>
                  <a:lnTo>
                    <a:pt x="82" y="72"/>
                  </a:lnTo>
                  <a:lnTo>
                    <a:pt x="78" y="76"/>
                  </a:lnTo>
                  <a:lnTo>
                    <a:pt x="74" y="82"/>
                  </a:lnTo>
                  <a:lnTo>
                    <a:pt x="72" y="88"/>
                  </a:lnTo>
                  <a:lnTo>
                    <a:pt x="70" y="88"/>
                  </a:lnTo>
                  <a:lnTo>
                    <a:pt x="68" y="88"/>
                  </a:lnTo>
                  <a:lnTo>
                    <a:pt x="62" y="88"/>
                  </a:lnTo>
                  <a:lnTo>
                    <a:pt x="58" y="88"/>
                  </a:lnTo>
                  <a:lnTo>
                    <a:pt x="56" y="88"/>
                  </a:lnTo>
                  <a:lnTo>
                    <a:pt x="54" y="86"/>
                  </a:lnTo>
                  <a:lnTo>
                    <a:pt x="36" y="9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54" name="Freeform 309"/>
            <p:cNvSpPr>
              <a:spLocks/>
            </p:cNvSpPr>
            <p:nvPr/>
          </p:nvSpPr>
          <p:spPr bwMode="gray">
            <a:xfrm>
              <a:off x="1107" y="2524"/>
              <a:ext cx="84" cy="84"/>
            </a:xfrm>
            <a:custGeom>
              <a:avLst/>
              <a:gdLst/>
              <a:ahLst/>
              <a:cxnLst>
                <a:cxn ang="0">
                  <a:pos x="84" y="2"/>
                </a:cxn>
                <a:cxn ang="0">
                  <a:pos x="72" y="4"/>
                </a:cxn>
                <a:cxn ang="0">
                  <a:pos x="72" y="4"/>
                </a:cxn>
                <a:cxn ang="0">
                  <a:pos x="70" y="4"/>
                </a:cxn>
                <a:cxn ang="0">
                  <a:pos x="68" y="2"/>
                </a:cxn>
                <a:cxn ang="0">
                  <a:pos x="66" y="0"/>
                </a:cxn>
                <a:cxn ang="0">
                  <a:pos x="48" y="4"/>
                </a:cxn>
                <a:cxn ang="0">
                  <a:pos x="34" y="6"/>
                </a:cxn>
                <a:cxn ang="0">
                  <a:pos x="20" y="8"/>
                </a:cxn>
                <a:cxn ang="0">
                  <a:pos x="20" y="10"/>
                </a:cxn>
                <a:cxn ang="0">
                  <a:pos x="18" y="12"/>
                </a:cxn>
                <a:cxn ang="0">
                  <a:pos x="18" y="16"/>
                </a:cxn>
                <a:cxn ang="0">
                  <a:pos x="18" y="16"/>
                </a:cxn>
                <a:cxn ang="0">
                  <a:pos x="16" y="18"/>
                </a:cxn>
                <a:cxn ang="0">
                  <a:pos x="12" y="20"/>
                </a:cxn>
                <a:cxn ang="0">
                  <a:pos x="8" y="22"/>
                </a:cxn>
                <a:cxn ang="0">
                  <a:pos x="6" y="26"/>
                </a:cxn>
                <a:cxn ang="0">
                  <a:pos x="2" y="30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2" y="44"/>
                </a:cxn>
                <a:cxn ang="0">
                  <a:pos x="4" y="48"/>
                </a:cxn>
                <a:cxn ang="0">
                  <a:pos x="10" y="56"/>
                </a:cxn>
                <a:cxn ang="0">
                  <a:pos x="18" y="66"/>
                </a:cxn>
                <a:cxn ang="0">
                  <a:pos x="26" y="76"/>
                </a:cxn>
                <a:cxn ang="0">
                  <a:pos x="30" y="84"/>
                </a:cxn>
                <a:cxn ang="0">
                  <a:pos x="42" y="84"/>
                </a:cxn>
                <a:cxn ang="0">
                  <a:pos x="44" y="66"/>
                </a:cxn>
                <a:cxn ang="0">
                  <a:pos x="46" y="66"/>
                </a:cxn>
                <a:cxn ang="0">
                  <a:pos x="48" y="64"/>
                </a:cxn>
                <a:cxn ang="0">
                  <a:pos x="50" y="62"/>
                </a:cxn>
                <a:cxn ang="0">
                  <a:pos x="54" y="56"/>
                </a:cxn>
                <a:cxn ang="0">
                  <a:pos x="60" y="48"/>
                </a:cxn>
                <a:cxn ang="0">
                  <a:pos x="58" y="48"/>
                </a:cxn>
                <a:cxn ang="0">
                  <a:pos x="58" y="46"/>
                </a:cxn>
                <a:cxn ang="0">
                  <a:pos x="58" y="42"/>
                </a:cxn>
                <a:cxn ang="0">
                  <a:pos x="58" y="38"/>
                </a:cxn>
                <a:cxn ang="0">
                  <a:pos x="60" y="32"/>
                </a:cxn>
                <a:cxn ang="0">
                  <a:pos x="64" y="26"/>
                </a:cxn>
                <a:cxn ang="0">
                  <a:pos x="64" y="24"/>
                </a:cxn>
                <a:cxn ang="0">
                  <a:pos x="64" y="22"/>
                </a:cxn>
                <a:cxn ang="0">
                  <a:pos x="68" y="20"/>
                </a:cxn>
                <a:cxn ang="0">
                  <a:pos x="70" y="18"/>
                </a:cxn>
                <a:cxn ang="0">
                  <a:pos x="74" y="16"/>
                </a:cxn>
                <a:cxn ang="0">
                  <a:pos x="78" y="16"/>
                </a:cxn>
                <a:cxn ang="0">
                  <a:pos x="84" y="18"/>
                </a:cxn>
                <a:cxn ang="0">
                  <a:pos x="84" y="2"/>
                </a:cxn>
              </a:cxnLst>
              <a:rect l="0" t="0" r="r" b="b"/>
              <a:pathLst>
                <a:path w="84" h="84">
                  <a:moveTo>
                    <a:pt x="84" y="2"/>
                  </a:moveTo>
                  <a:lnTo>
                    <a:pt x="72" y="4"/>
                  </a:lnTo>
                  <a:lnTo>
                    <a:pt x="72" y="4"/>
                  </a:lnTo>
                  <a:lnTo>
                    <a:pt x="70" y="4"/>
                  </a:lnTo>
                  <a:lnTo>
                    <a:pt x="68" y="2"/>
                  </a:lnTo>
                  <a:lnTo>
                    <a:pt x="66" y="0"/>
                  </a:lnTo>
                  <a:lnTo>
                    <a:pt x="48" y="4"/>
                  </a:lnTo>
                  <a:lnTo>
                    <a:pt x="34" y="6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18" y="12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6" y="18"/>
                  </a:lnTo>
                  <a:lnTo>
                    <a:pt x="12" y="20"/>
                  </a:lnTo>
                  <a:lnTo>
                    <a:pt x="8" y="22"/>
                  </a:lnTo>
                  <a:lnTo>
                    <a:pt x="6" y="26"/>
                  </a:lnTo>
                  <a:lnTo>
                    <a:pt x="2" y="3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10" y="56"/>
                  </a:lnTo>
                  <a:lnTo>
                    <a:pt x="18" y="66"/>
                  </a:lnTo>
                  <a:lnTo>
                    <a:pt x="26" y="76"/>
                  </a:lnTo>
                  <a:lnTo>
                    <a:pt x="30" y="84"/>
                  </a:lnTo>
                  <a:lnTo>
                    <a:pt x="42" y="84"/>
                  </a:lnTo>
                  <a:lnTo>
                    <a:pt x="44" y="66"/>
                  </a:lnTo>
                  <a:lnTo>
                    <a:pt x="46" y="66"/>
                  </a:lnTo>
                  <a:lnTo>
                    <a:pt x="48" y="64"/>
                  </a:lnTo>
                  <a:lnTo>
                    <a:pt x="50" y="62"/>
                  </a:lnTo>
                  <a:lnTo>
                    <a:pt x="54" y="56"/>
                  </a:lnTo>
                  <a:lnTo>
                    <a:pt x="60" y="48"/>
                  </a:lnTo>
                  <a:lnTo>
                    <a:pt x="58" y="48"/>
                  </a:lnTo>
                  <a:lnTo>
                    <a:pt x="58" y="46"/>
                  </a:lnTo>
                  <a:lnTo>
                    <a:pt x="58" y="42"/>
                  </a:lnTo>
                  <a:lnTo>
                    <a:pt x="58" y="38"/>
                  </a:lnTo>
                  <a:lnTo>
                    <a:pt x="60" y="32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4" y="22"/>
                  </a:lnTo>
                  <a:lnTo>
                    <a:pt x="68" y="20"/>
                  </a:lnTo>
                  <a:lnTo>
                    <a:pt x="70" y="18"/>
                  </a:lnTo>
                  <a:lnTo>
                    <a:pt x="74" y="16"/>
                  </a:lnTo>
                  <a:lnTo>
                    <a:pt x="78" y="16"/>
                  </a:lnTo>
                  <a:lnTo>
                    <a:pt x="84" y="18"/>
                  </a:lnTo>
                  <a:lnTo>
                    <a:pt x="84" y="2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55" name="Freeform 310"/>
            <p:cNvSpPr>
              <a:spLocks/>
            </p:cNvSpPr>
            <p:nvPr/>
          </p:nvSpPr>
          <p:spPr bwMode="gray">
            <a:xfrm>
              <a:off x="1099" y="2496"/>
              <a:ext cx="28" cy="64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8" y="28"/>
                </a:cxn>
                <a:cxn ang="0">
                  <a:pos x="10" y="28"/>
                </a:cxn>
                <a:cxn ang="0">
                  <a:pos x="10" y="32"/>
                </a:cxn>
                <a:cxn ang="0">
                  <a:pos x="12" y="36"/>
                </a:cxn>
                <a:cxn ang="0">
                  <a:pos x="12" y="40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0" y="44"/>
                </a:cxn>
                <a:cxn ang="0">
                  <a:pos x="8" y="48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8" y="58"/>
                </a:cxn>
                <a:cxn ang="0">
                  <a:pos x="8" y="60"/>
                </a:cxn>
                <a:cxn ang="0">
                  <a:pos x="8" y="64"/>
                </a:cxn>
                <a:cxn ang="0">
                  <a:pos x="8" y="62"/>
                </a:cxn>
                <a:cxn ang="0">
                  <a:pos x="8" y="60"/>
                </a:cxn>
                <a:cxn ang="0">
                  <a:pos x="10" y="58"/>
                </a:cxn>
                <a:cxn ang="0">
                  <a:pos x="14" y="54"/>
                </a:cxn>
                <a:cxn ang="0">
                  <a:pos x="18" y="50"/>
                </a:cxn>
                <a:cxn ang="0">
                  <a:pos x="26" y="44"/>
                </a:cxn>
                <a:cxn ang="0">
                  <a:pos x="26" y="42"/>
                </a:cxn>
                <a:cxn ang="0">
                  <a:pos x="26" y="40"/>
                </a:cxn>
                <a:cxn ang="0">
                  <a:pos x="28" y="38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26" y="34"/>
                </a:cxn>
                <a:cxn ang="0">
                  <a:pos x="26" y="32"/>
                </a:cxn>
                <a:cxn ang="0">
                  <a:pos x="26" y="28"/>
                </a:cxn>
                <a:cxn ang="0">
                  <a:pos x="26" y="24"/>
                </a:cxn>
                <a:cxn ang="0">
                  <a:pos x="26" y="22"/>
                </a:cxn>
                <a:cxn ang="0">
                  <a:pos x="26" y="18"/>
                </a:cxn>
                <a:cxn ang="0">
                  <a:pos x="24" y="14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0" y="20"/>
                </a:cxn>
              </a:cxnLst>
              <a:rect l="0" t="0" r="r" b="b"/>
              <a:pathLst>
                <a:path w="28" h="64">
                  <a:moveTo>
                    <a:pt x="0" y="20"/>
                  </a:moveTo>
                  <a:lnTo>
                    <a:pt x="8" y="28"/>
                  </a:lnTo>
                  <a:lnTo>
                    <a:pt x="10" y="28"/>
                  </a:lnTo>
                  <a:lnTo>
                    <a:pt x="10" y="32"/>
                  </a:lnTo>
                  <a:lnTo>
                    <a:pt x="12" y="36"/>
                  </a:lnTo>
                  <a:lnTo>
                    <a:pt x="12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4"/>
                  </a:lnTo>
                  <a:lnTo>
                    <a:pt x="8" y="48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8" y="58"/>
                  </a:lnTo>
                  <a:lnTo>
                    <a:pt x="8" y="60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8" y="60"/>
                  </a:lnTo>
                  <a:lnTo>
                    <a:pt x="10" y="58"/>
                  </a:lnTo>
                  <a:lnTo>
                    <a:pt x="14" y="54"/>
                  </a:lnTo>
                  <a:lnTo>
                    <a:pt x="18" y="50"/>
                  </a:lnTo>
                  <a:lnTo>
                    <a:pt x="26" y="44"/>
                  </a:lnTo>
                  <a:lnTo>
                    <a:pt x="26" y="42"/>
                  </a:lnTo>
                  <a:lnTo>
                    <a:pt x="26" y="40"/>
                  </a:lnTo>
                  <a:lnTo>
                    <a:pt x="28" y="38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6" y="34"/>
                  </a:lnTo>
                  <a:lnTo>
                    <a:pt x="26" y="32"/>
                  </a:lnTo>
                  <a:lnTo>
                    <a:pt x="26" y="28"/>
                  </a:lnTo>
                  <a:lnTo>
                    <a:pt x="26" y="24"/>
                  </a:lnTo>
                  <a:lnTo>
                    <a:pt x="26" y="22"/>
                  </a:lnTo>
                  <a:lnTo>
                    <a:pt x="26" y="18"/>
                  </a:lnTo>
                  <a:lnTo>
                    <a:pt x="24" y="14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0" y="2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56" name="Freeform 311"/>
            <p:cNvSpPr>
              <a:spLocks/>
            </p:cNvSpPr>
            <p:nvPr/>
          </p:nvSpPr>
          <p:spPr bwMode="gray">
            <a:xfrm>
              <a:off x="1013" y="2418"/>
              <a:ext cx="142" cy="114"/>
            </a:xfrm>
            <a:custGeom>
              <a:avLst/>
              <a:gdLst/>
              <a:ahLst/>
              <a:cxnLst>
                <a:cxn ang="0">
                  <a:pos x="20" y="42"/>
                </a:cxn>
                <a:cxn ang="0">
                  <a:pos x="20" y="40"/>
                </a:cxn>
                <a:cxn ang="0">
                  <a:pos x="18" y="38"/>
                </a:cxn>
                <a:cxn ang="0">
                  <a:pos x="20" y="36"/>
                </a:cxn>
                <a:cxn ang="0">
                  <a:pos x="14" y="34"/>
                </a:cxn>
                <a:cxn ang="0">
                  <a:pos x="6" y="30"/>
                </a:cxn>
                <a:cxn ang="0">
                  <a:pos x="0" y="26"/>
                </a:cxn>
                <a:cxn ang="0">
                  <a:pos x="2" y="24"/>
                </a:cxn>
                <a:cxn ang="0">
                  <a:pos x="20" y="16"/>
                </a:cxn>
                <a:cxn ang="0">
                  <a:pos x="32" y="12"/>
                </a:cxn>
                <a:cxn ang="0">
                  <a:pos x="54" y="6"/>
                </a:cxn>
                <a:cxn ang="0">
                  <a:pos x="58" y="2"/>
                </a:cxn>
                <a:cxn ang="0">
                  <a:pos x="60" y="0"/>
                </a:cxn>
                <a:cxn ang="0">
                  <a:pos x="68" y="24"/>
                </a:cxn>
                <a:cxn ang="0">
                  <a:pos x="86" y="24"/>
                </a:cxn>
                <a:cxn ang="0">
                  <a:pos x="92" y="22"/>
                </a:cxn>
                <a:cxn ang="0">
                  <a:pos x="102" y="18"/>
                </a:cxn>
                <a:cxn ang="0">
                  <a:pos x="108" y="20"/>
                </a:cxn>
                <a:cxn ang="0">
                  <a:pos x="110" y="26"/>
                </a:cxn>
                <a:cxn ang="0">
                  <a:pos x="110" y="32"/>
                </a:cxn>
                <a:cxn ang="0">
                  <a:pos x="120" y="42"/>
                </a:cxn>
                <a:cxn ang="0">
                  <a:pos x="124" y="44"/>
                </a:cxn>
                <a:cxn ang="0">
                  <a:pos x="128" y="56"/>
                </a:cxn>
                <a:cxn ang="0">
                  <a:pos x="132" y="64"/>
                </a:cxn>
                <a:cxn ang="0">
                  <a:pos x="136" y="70"/>
                </a:cxn>
                <a:cxn ang="0">
                  <a:pos x="138" y="74"/>
                </a:cxn>
                <a:cxn ang="0">
                  <a:pos x="138" y="78"/>
                </a:cxn>
                <a:cxn ang="0">
                  <a:pos x="136" y="80"/>
                </a:cxn>
                <a:cxn ang="0">
                  <a:pos x="134" y="94"/>
                </a:cxn>
                <a:cxn ang="0">
                  <a:pos x="128" y="112"/>
                </a:cxn>
                <a:cxn ang="0">
                  <a:pos x="112" y="110"/>
                </a:cxn>
                <a:cxn ang="0">
                  <a:pos x="112" y="104"/>
                </a:cxn>
                <a:cxn ang="0">
                  <a:pos x="112" y="102"/>
                </a:cxn>
                <a:cxn ang="0">
                  <a:pos x="110" y="92"/>
                </a:cxn>
                <a:cxn ang="0">
                  <a:pos x="108" y="86"/>
                </a:cxn>
                <a:cxn ang="0">
                  <a:pos x="106" y="82"/>
                </a:cxn>
                <a:cxn ang="0">
                  <a:pos x="98" y="78"/>
                </a:cxn>
                <a:cxn ang="0">
                  <a:pos x="94" y="80"/>
                </a:cxn>
                <a:cxn ang="0">
                  <a:pos x="92" y="80"/>
                </a:cxn>
                <a:cxn ang="0">
                  <a:pos x="64" y="76"/>
                </a:cxn>
                <a:cxn ang="0">
                  <a:pos x="58" y="74"/>
                </a:cxn>
                <a:cxn ang="0">
                  <a:pos x="52" y="70"/>
                </a:cxn>
                <a:cxn ang="0">
                  <a:pos x="46" y="60"/>
                </a:cxn>
                <a:cxn ang="0">
                  <a:pos x="38" y="60"/>
                </a:cxn>
              </a:cxnLst>
              <a:rect l="0" t="0" r="r" b="b"/>
              <a:pathLst>
                <a:path w="142" h="114">
                  <a:moveTo>
                    <a:pt x="26" y="52"/>
                  </a:moveTo>
                  <a:lnTo>
                    <a:pt x="20" y="42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20" y="36"/>
                  </a:lnTo>
                  <a:lnTo>
                    <a:pt x="18" y="34"/>
                  </a:lnTo>
                  <a:lnTo>
                    <a:pt x="14" y="34"/>
                  </a:lnTo>
                  <a:lnTo>
                    <a:pt x="10" y="32"/>
                  </a:lnTo>
                  <a:lnTo>
                    <a:pt x="6" y="30"/>
                  </a:lnTo>
                  <a:lnTo>
                    <a:pt x="2" y="28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10" y="20"/>
                  </a:lnTo>
                  <a:lnTo>
                    <a:pt x="20" y="16"/>
                  </a:lnTo>
                  <a:lnTo>
                    <a:pt x="28" y="14"/>
                  </a:lnTo>
                  <a:lnTo>
                    <a:pt x="32" y="12"/>
                  </a:lnTo>
                  <a:lnTo>
                    <a:pt x="56" y="10"/>
                  </a:lnTo>
                  <a:lnTo>
                    <a:pt x="54" y="6"/>
                  </a:lnTo>
                  <a:lnTo>
                    <a:pt x="56" y="4"/>
                  </a:lnTo>
                  <a:lnTo>
                    <a:pt x="58" y="2"/>
                  </a:lnTo>
                  <a:lnTo>
                    <a:pt x="58" y="0"/>
                  </a:lnTo>
                  <a:lnTo>
                    <a:pt x="60" y="0"/>
                  </a:lnTo>
                  <a:lnTo>
                    <a:pt x="62" y="10"/>
                  </a:lnTo>
                  <a:lnTo>
                    <a:pt x="68" y="24"/>
                  </a:lnTo>
                  <a:lnTo>
                    <a:pt x="84" y="24"/>
                  </a:lnTo>
                  <a:lnTo>
                    <a:pt x="86" y="24"/>
                  </a:lnTo>
                  <a:lnTo>
                    <a:pt x="88" y="22"/>
                  </a:lnTo>
                  <a:lnTo>
                    <a:pt x="92" y="22"/>
                  </a:lnTo>
                  <a:lnTo>
                    <a:pt x="96" y="20"/>
                  </a:lnTo>
                  <a:lnTo>
                    <a:pt x="102" y="18"/>
                  </a:lnTo>
                  <a:lnTo>
                    <a:pt x="106" y="18"/>
                  </a:lnTo>
                  <a:lnTo>
                    <a:pt x="108" y="20"/>
                  </a:lnTo>
                  <a:lnTo>
                    <a:pt x="110" y="24"/>
                  </a:lnTo>
                  <a:lnTo>
                    <a:pt x="110" y="26"/>
                  </a:lnTo>
                  <a:lnTo>
                    <a:pt x="110" y="30"/>
                  </a:lnTo>
                  <a:lnTo>
                    <a:pt x="110" y="32"/>
                  </a:lnTo>
                  <a:lnTo>
                    <a:pt x="110" y="34"/>
                  </a:lnTo>
                  <a:lnTo>
                    <a:pt x="120" y="42"/>
                  </a:lnTo>
                  <a:lnTo>
                    <a:pt x="124" y="40"/>
                  </a:lnTo>
                  <a:lnTo>
                    <a:pt x="124" y="44"/>
                  </a:lnTo>
                  <a:lnTo>
                    <a:pt x="128" y="50"/>
                  </a:lnTo>
                  <a:lnTo>
                    <a:pt x="128" y="56"/>
                  </a:lnTo>
                  <a:lnTo>
                    <a:pt x="130" y="60"/>
                  </a:lnTo>
                  <a:lnTo>
                    <a:pt x="132" y="64"/>
                  </a:lnTo>
                  <a:lnTo>
                    <a:pt x="134" y="68"/>
                  </a:lnTo>
                  <a:lnTo>
                    <a:pt x="136" y="70"/>
                  </a:lnTo>
                  <a:lnTo>
                    <a:pt x="136" y="70"/>
                  </a:lnTo>
                  <a:lnTo>
                    <a:pt x="138" y="74"/>
                  </a:lnTo>
                  <a:lnTo>
                    <a:pt x="138" y="76"/>
                  </a:lnTo>
                  <a:lnTo>
                    <a:pt x="138" y="78"/>
                  </a:lnTo>
                  <a:lnTo>
                    <a:pt x="136" y="80"/>
                  </a:lnTo>
                  <a:lnTo>
                    <a:pt x="136" y="80"/>
                  </a:lnTo>
                  <a:lnTo>
                    <a:pt x="130" y="86"/>
                  </a:lnTo>
                  <a:lnTo>
                    <a:pt x="134" y="94"/>
                  </a:lnTo>
                  <a:lnTo>
                    <a:pt x="142" y="110"/>
                  </a:lnTo>
                  <a:lnTo>
                    <a:pt x="128" y="112"/>
                  </a:lnTo>
                  <a:lnTo>
                    <a:pt x="114" y="114"/>
                  </a:lnTo>
                  <a:lnTo>
                    <a:pt x="112" y="110"/>
                  </a:lnTo>
                  <a:lnTo>
                    <a:pt x="112" y="108"/>
                  </a:lnTo>
                  <a:lnTo>
                    <a:pt x="112" y="104"/>
                  </a:lnTo>
                  <a:lnTo>
                    <a:pt x="112" y="102"/>
                  </a:lnTo>
                  <a:lnTo>
                    <a:pt x="112" y="102"/>
                  </a:lnTo>
                  <a:lnTo>
                    <a:pt x="112" y="98"/>
                  </a:lnTo>
                  <a:lnTo>
                    <a:pt x="110" y="92"/>
                  </a:lnTo>
                  <a:lnTo>
                    <a:pt x="110" y="88"/>
                  </a:lnTo>
                  <a:lnTo>
                    <a:pt x="108" y="86"/>
                  </a:lnTo>
                  <a:lnTo>
                    <a:pt x="106" y="82"/>
                  </a:lnTo>
                  <a:lnTo>
                    <a:pt x="106" y="82"/>
                  </a:lnTo>
                  <a:lnTo>
                    <a:pt x="102" y="78"/>
                  </a:lnTo>
                  <a:lnTo>
                    <a:pt x="98" y="78"/>
                  </a:lnTo>
                  <a:lnTo>
                    <a:pt x="96" y="78"/>
                  </a:lnTo>
                  <a:lnTo>
                    <a:pt x="94" y="80"/>
                  </a:lnTo>
                  <a:lnTo>
                    <a:pt x="92" y="80"/>
                  </a:lnTo>
                  <a:lnTo>
                    <a:pt x="92" y="80"/>
                  </a:lnTo>
                  <a:lnTo>
                    <a:pt x="86" y="98"/>
                  </a:lnTo>
                  <a:lnTo>
                    <a:pt x="64" y="76"/>
                  </a:lnTo>
                  <a:lnTo>
                    <a:pt x="58" y="76"/>
                  </a:lnTo>
                  <a:lnTo>
                    <a:pt x="58" y="74"/>
                  </a:lnTo>
                  <a:lnTo>
                    <a:pt x="54" y="72"/>
                  </a:lnTo>
                  <a:lnTo>
                    <a:pt x="52" y="70"/>
                  </a:lnTo>
                  <a:lnTo>
                    <a:pt x="48" y="66"/>
                  </a:lnTo>
                  <a:lnTo>
                    <a:pt x="46" y="60"/>
                  </a:lnTo>
                  <a:lnTo>
                    <a:pt x="44" y="56"/>
                  </a:lnTo>
                  <a:lnTo>
                    <a:pt x="38" y="60"/>
                  </a:lnTo>
                  <a:lnTo>
                    <a:pt x="26" y="52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57" name="Freeform 312"/>
            <p:cNvSpPr>
              <a:spLocks/>
            </p:cNvSpPr>
            <p:nvPr/>
          </p:nvSpPr>
          <p:spPr bwMode="gray">
            <a:xfrm>
              <a:off x="1073" y="2384"/>
              <a:ext cx="76" cy="58"/>
            </a:xfrm>
            <a:custGeom>
              <a:avLst/>
              <a:gdLst/>
              <a:ahLst/>
              <a:cxnLst>
                <a:cxn ang="0">
                  <a:pos x="40" y="18"/>
                </a:cxn>
                <a:cxn ang="0">
                  <a:pos x="34" y="20"/>
                </a:cxn>
                <a:cxn ang="0">
                  <a:pos x="28" y="22"/>
                </a:cxn>
                <a:cxn ang="0">
                  <a:pos x="26" y="22"/>
                </a:cxn>
                <a:cxn ang="0">
                  <a:pos x="12" y="22"/>
                </a:cxn>
                <a:cxn ang="0">
                  <a:pos x="10" y="20"/>
                </a:cxn>
                <a:cxn ang="0">
                  <a:pos x="6" y="16"/>
                </a:cxn>
                <a:cxn ang="0">
                  <a:pos x="4" y="18"/>
                </a:cxn>
                <a:cxn ang="0">
                  <a:pos x="0" y="24"/>
                </a:cxn>
                <a:cxn ang="0">
                  <a:pos x="0" y="32"/>
                </a:cxn>
                <a:cxn ang="0">
                  <a:pos x="0" y="34"/>
                </a:cxn>
                <a:cxn ang="0">
                  <a:pos x="2" y="42"/>
                </a:cxn>
                <a:cxn ang="0">
                  <a:pos x="4" y="52"/>
                </a:cxn>
                <a:cxn ang="0">
                  <a:pos x="8" y="58"/>
                </a:cxn>
                <a:cxn ang="0">
                  <a:pos x="26" y="58"/>
                </a:cxn>
                <a:cxn ang="0">
                  <a:pos x="32" y="56"/>
                </a:cxn>
                <a:cxn ang="0">
                  <a:pos x="38" y="54"/>
                </a:cxn>
                <a:cxn ang="0">
                  <a:pos x="46" y="52"/>
                </a:cxn>
                <a:cxn ang="0">
                  <a:pos x="52" y="54"/>
                </a:cxn>
                <a:cxn ang="0">
                  <a:pos x="56" y="54"/>
                </a:cxn>
                <a:cxn ang="0">
                  <a:pos x="58" y="52"/>
                </a:cxn>
                <a:cxn ang="0">
                  <a:pos x="62" y="48"/>
                </a:cxn>
                <a:cxn ang="0">
                  <a:pos x="68" y="42"/>
                </a:cxn>
                <a:cxn ang="0">
                  <a:pos x="72" y="30"/>
                </a:cxn>
                <a:cxn ang="0">
                  <a:pos x="72" y="24"/>
                </a:cxn>
                <a:cxn ang="0">
                  <a:pos x="74" y="16"/>
                </a:cxn>
                <a:cxn ang="0">
                  <a:pos x="76" y="10"/>
                </a:cxn>
                <a:cxn ang="0">
                  <a:pos x="70" y="0"/>
                </a:cxn>
                <a:cxn ang="0">
                  <a:pos x="66" y="2"/>
                </a:cxn>
                <a:cxn ang="0">
                  <a:pos x="56" y="2"/>
                </a:cxn>
                <a:cxn ang="0">
                  <a:pos x="54" y="4"/>
                </a:cxn>
                <a:cxn ang="0">
                  <a:pos x="46" y="8"/>
                </a:cxn>
                <a:cxn ang="0">
                  <a:pos x="46" y="12"/>
                </a:cxn>
                <a:cxn ang="0">
                  <a:pos x="44" y="16"/>
                </a:cxn>
                <a:cxn ang="0">
                  <a:pos x="42" y="18"/>
                </a:cxn>
              </a:cxnLst>
              <a:rect l="0" t="0" r="r" b="b"/>
              <a:pathLst>
                <a:path w="76" h="58">
                  <a:moveTo>
                    <a:pt x="42" y="18"/>
                  </a:moveTo>
                  <a:lnTo>
                    <a:pt x="40" y="18"/>
                  </a:lnTo>
                  <a:lnTo>
                    <a:pt x="36" y="18"/>
                  </a:lnTo>
                  <a:lnTo>
                    <a:pt x="34" y="20"/>
                  </a:lnTo>
                  <a:lnTo>
                    <a:pt x="30" y="22"/>
                  </a:lnTo>
                  <a:lnTo>
                    <a:pt x="28" y="22"/>
                  </a:lnTo>
                  <a:lnTo>
                    <a:pt x="28" y="22"/>
                  </a:lnTo>
                  <a:lnTo>
                    <a:pt x="26" y="22"/>
                  </a:lnTo>
                  <a:lnTo>
                    <a:pt x="20" y="24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0" y="20"/>
                  </a:lnTo>
                  <a:lnTo>
                    <a:pt x="8" y="18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2" y="42"/>
                  </a:lnTo>
                  <a:lnTo>
                    <a:pt x="4" y="48"/>
                  </a:lnTo>
                  <a:lnTo>
                    <a:pt x="4" y="52"/>
                  </a:lnTo>
                  <a:lnTo>
                    <a:pt x="6" y="56"/>
                  </a:lnTo>
                  <a:lnTo>
                    <a:pt x="8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8" y="58"/>
                  </a:lnTo>
                  <a:lnTo>
                    <a:pt x="32" y="56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48" y="54"/>
                  </a:lnTo>
                  <a:lnTo>
                    <a:pt x="52" y="54"/>
                  </a:lnTo>
                  <a:lnTo>
                    <a:pt x="54" y="54"/>
                  </a:lnTo>
                  <a:lnTo>
                    <a:pt x="56" y="54"/>
                  </a:lnTo>
                  <a:lnTo>
                    <a:pt x="56" y="52"/>
                  </a:lnTo>
                  <a:lnTo>
                    <a:pt x="58" y="52"/>
                  </a:lnTo>
                  <a:lnTo>
                    <a:pt x="60" y="52"/>
                  </a:lnTo>
                  <a:lnTo>
                    <a:pt x="62" y="48"/>
                  </a:lnTo>
                  <a:lnTo>
                    <a:pt x="66" y="46"/>
                  </a:lnTo>
                  <a:lnTo>
                    <a:pt x="68" y="42"/>
                  </a:lnTo>
                  <a:lnTo>
                    <a:pt x="70" y="36"/>
                  </a:lnTo>
                  <a:lnTo>
                    <a:pt x="72" y="30"/>
                  </a:lnTo>
                  <a:lnTo>
                    <a:pt x="72" y="28"/>
                  </a:lnTo>
                  <a:lnTo>
                    <a:pt x="72" y="24"/>
                  </a:lnTo>
                  <a:lnTo>
                    <a:pt x="72" y="20"/>
                  </a:lnTo>
                  <a:lnTo>
                    <a:pt x="74" y="16"/>
                  </a:lnTo>
                  <a:lnTo>
                    <a:pt x="74" y="12"/>
                  </a:lnTo>
                  <a:lnTo>
                    <a:pt x="76" y="10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68" y="2"/>
                  </a:lnTo>
                  <a:lnTo>
                    <a:pt x="66" y="2"/>
                  </a:lnTo>
                  <a:lnTo>
                    <a:pt x="62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46" y="8"/>
                  </a:lnTo>
                  <a:lnTo>
                    <a:pt x="46" y="10"/>
                  </a:lnTo>
                  <a:lnTo>
                    <a:pt x="46" y="12"/>
                  </a:lnTo>
                  <a:lnTo>
                    <a:pt x="46" y="14"/>
                  </a:lnTo>
                  <a:lnTo>
                    <a:pt x="44" y="16"/>
                  </a:lnTo>
                  <a:lnTo>
                    <a:pt x="44" y="18"/>
                  </a:lnTo>
                  <a:lnTo>
                    <a:pt x="42" y="18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58" name="Freeform 313"/>
            <p:cNvSpPr>
              <a:spLocks/>
            </p:cNvSpPr>
            <p:nvPr/>
          </p:nvSpPr>
          <p:spPr bwMode="gray">
            <a:xfrm>
              <a:off x="1015" y="2342"/>
              <a:ext cx="138" cy="66"/>
            </a:xfrm>
            <a:custGeom>
              <a:avLst/>
              <a:gdLst/>
              <a:ahLst/>
              <a:cxnLst>
                <a:cxn ang="0">
                  <a:pos x="134" y="22"/>
                </a:cxn>
                <a:cxn ang="0">
                  <a:pos x="130" y="18"/>
                </a:cxn>
                <a:cxn ang="0">
                  <a:pos x="126" y="16"/>
                </a:cxn>
                <a:cxn ang="0">
                  <a:pos x="118" y="12"/>
                </a:cxn>
                <a:cxn ang="0">
                  <a:pos x="110" y="14"/>
                </a:cxn>
                <a:cxn ang="0">
                  <a:pos x="106" y="18"/>
                </a:cxn>
                <a:cxn ang="0">
                  <a:pos x="104" y="20"/>
                </a:cxn>
                <a:cxn ang="0">
                  <a:pos x="104" y="24"/>
                </a:cxn>
                <a:cxn ang="0">
                  <a:pos x="100" y="22"/>
                </a:cxn>
                <a:cxn ang="0">
                  <a:pos x="94" y="24"/>
                </a:cxn>
                <a:cxn ang="0">
                  <a:pos x="90" y="24"/>
                </a:cxn>
                <a:cxn ang="0">
                  <a:pos x="84" y="22"/>
                </a:cxn>
                <a:cxn ang="0">
                  <a:pos x="76" y="20"/>
                </a:cxn>
                <a:cxn ang="0">
                  <a:pos x="60" y="14"/>
                </a:cxn>
                <a:cxn ang="0">
                  <a:pos x="46" y="8"/>
                </a:cxn>
                <a:cxn ang="0">
                  <a:pos x="36" y="4"/>
                </a:cxn>
                <a:cxn ang="0">
                  <a:pos x="30" y="0"/>
                </a:cxn>
                <a:cxn ang="0">
                  <a:pos x="28" y="2"/>
                </a:cxn>
                <a:cxn ang="0">
                  <a:pos x="28" y="4"/>
                </a:cxn>
                <a:cxn ang="0">
                  <a:pos x="26" y="6"/>
                </a:cxn>
                <a:cxn ang="0">
                  <a:pos x="24" y="4"/>
                </a:cxn>
                <a:cxn ang="0">
                  <a:pos x="22" y="4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8" y="4"/>
                </a:cxn>
                <a:cxn ang="0">
                  <a:pos x="14" y="6"/>
                </a:cxn>
                <a:cxn ang="0">
                  <a:pos x="12" y="6"/>
                </a:cxn>
                <a:cxn ang="0">
                  <a:pos x="6" y="6"/>
                </a:cxn>
                <a:cxn ang="0">
                  <a:pos x="4" y="8"/>
                </a:cxn>
                <a:cxn ang="0">
                  <a:pos x="0" y="8"/>
                </a:cxn>
                <a:cxn ang="0">
                  <a:pos x="8" y="20"/>
                </a:cxn>
                <a:cxn ang="0">
                  <a:pos x="16" y="42"/>
                </a:cxn>
                <a:cxn ang="0">
                  <a:pos x="18" y="42"/>
                </a:cxn>
                <a:cxn ang="0">
                  <a:pos x="18" y="44"/>
                </a:cxn>
                <a:cxn ang="0">
                  <a:pos x="20" y="46"/>
                </a:cxn>
                <a:cxn ang="0">
                  <a:pos x="24" y="46"/>
                </a:cxn>
                <a:cxn ang="0">
                  <a:pos x="30" y="46"/>
                </a:cxn>
                <a:cxn ang="0">
                  <a:pos x="34" y="42"/>
                </a:cxn>
                <a:cxn ang="0">
                  <a:pos x="42" y="44"/>
                </a:cxn>
                <a:cxn ang="0">
                  <a:pos x="42" y="46"/>
                </a:cxn>
                <a:cxn ang="0">
                  <a:pos x="44" y="48"/>
                </a:cxn>
                <a:cxn ang="0">
                  <a:pos x="52" y="50"/>
                </a:cxn>
                <a:cxn ang="0">
                  <a:pos x="60" y="52"/>
                </a:cxn>
                <a:cxn ang="0">
                  <a:pos x="62" y="58"/>
                </a:cxn>
                <a:cxn ang="0">
                  <a:pos x="68" y="64"/>
                </a:cxn>
                <a:cxn ang="0">
                  <a:pos x="72" y="64"/>
                </a:cxn>
                <a:cxn ang="0">
                  <a:pos x="78" y="66"/>
                </a:cxn>
                <a:cxn ang="0">
                  <a:pos x="86" y="64"/>
                </a:cxn>
                <a:cxn ang="0">
                  <a:pos x="90" y="62"/>
                </a:cxn>
                <a:cxn ang="0">
                  <a:pos x="98" y="60"/>
                </a:cxn>
                <a:cxn ang="0">
                  <a:pos x="102" y="58"/>
                </a:cxn>
                <a:cxn ang="0">
                  <a:pos x="104" y="54"/>
                </a:cxn>
                <a:cxn ang="0">
                  <a:pos x="104" y="50"/>
                </a:cxn>
                <a:cxn ang="0">
                  <a:pos x="108" y="48"/>
                </a:cxn>
                <a:cxn ang="0">
                  <a:pos x="112" y="44"/>
                </a:cxn>
                <a:cxn ang="0">
                  <a:pos x="118" y="46"/>
                </a:cxn>
                <a:cxn ang="0">
                  <a:pos x="126" y="44"/>
                </a:cxn>
                <a:cxn ang="0">
                  <a:pos x="130" y="40"/>
                </a:cxn>
                <a:cxn ang="0">
                  <a:pos x="136" y="38"/>
                </a:cxn>
                <a:cxn ang="0">
                  <a:pos x="138" y="38"/>
                </a:cxn>
                <a:cxn ang="0">
                  <a:pos x="136" y="36"/>
                </a:cxn>
                <a:cxn ang="0">
                  <a:pos x="136" y="30"/>
                </a:cxn>
                <a:cxn ang="0">
                  <a:pos x="138" y="24"/>
                </a:cxn>
              </a:cxnLst>
              <a:rect l="0" t="0" r="r" b="b"/>
              <a:pathLst>
                <a:path w="138" h="66">
                  <a:moveTo>
                    <a:pt x="138" y="24"/>
                  </a:moveTo>
                  <a:lnTo>
                    <a:pt x="134" y="22"/>
                  </a:lnTo>
                  <a:lnTo>
                    <a:pt x="132" y="20"/>
                  </a:lnTo>
                  <a:lnTo>
                    <a:pt x="130" y="18"/>
                  </a:lnTo>
                  <a:lnTo>
                    <a:pt x="128" y="16"/>
                  </a:lnTo>
                  <a:lnTo>
                    <a:pt x="126" y="16"/>
                  </a:lnTo>
                  <a:lnTo>
                    <a:pt x="122" y="12"/>
                  </a:lnTo>
                  <a:lnTo>
                    <a:pt x="118" y="12"/>
                  </a:lnTo>
                  <a:lnTo>
                    <a:pt x="114" y="14"/>
                  </a:lnTo>
                  <a:lnTo>
                    <a:pt x="110" y="14"/>
                  </a:lnTo>
                  <a:lnTo>
                    <a:pt x="108" y="16"/>
                  </a:lnTo>
                  <a:lnTo>
                    <a:pt x="106" y="18"/>
                  </a:lnTo>
                  <a:lnTo>
                    <a:pt x="104" y="18"/>
                  </a:lnTo>
                  <a:lnTo>
                    <a:pt x="104" y="20"/>
                  </a:lnTo>
                  <a:lnTo>
                    <a:pt x="104" y="22"/>
                  </a:lnTo>
                  <a:lnTo>
                    <a:pt x="104" y="24"/>
                  </a:lnTo>
                  <a:lnTo>
                    <a:pt x="102" y="24"/>
                  </a:lnTo>
                  <a:lnTo>
                    <a:pt x="100" y="22"/>
                  </a:lnTo>
                  <a:lnTo>
                    <a:pt x="96" y="22"/>
                  </a:lnTo>
                  <a:lnTo>
                    <a:pt x="94" y="24"/>
                  </a:lnTo>
                  <a:lnTo>
                    <a:pt x="92" y="24"/>
                  </a:lnTo>
                  <a:lnTo>
                    <a:pt x="90" y="24"/>
                  </a:lnTo>
                  <a:lnTo>
                    <a:pt x="84" y="26"/>
                  </a:lnTo>
                  <a:lnTo>
                    <a:pt x="84" y="22"/>
                  </a:lnTo>
                  <a:lnTo>
                    <a:pt x="80" y="22"/>
                  </a:lnTo>
                  <a:lnTo>
                    <a:pt x="76" y="20"/>
                  </a:lnTo>
                  <a:lnTo>
                    <a:pt x="68" y="14"/>
                  </a:lnTo>
                  <a:lnTo>
                    <a:pt x="60" y="14"/>
                  </a:lnTo>
                  <a:lnTo>
                    <a:pt x="58" y="8"/>
                  </a:lnTo>
                  <a:lnTo>
                    <a:pt x="46" y="8"/>
                  </a:lnTo>
                  <a:lnTo>
                    <a:pt x="42" y="4"/>
                  </a:lnTo>
                  <a:lnTo>
                    <a:pt x="36" y="4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8" y="6"/>
                  </a:lnTo>
                  <a:lnTo>
                    <a:pt x="6" y="6"/>
                  </a:lnTo>
                  <a:lnTo>
                    <a:pt x="6" y="8"/>
                  </a:lnTo>
                  <a:lnTo>
                    <a:pt x="4" y="8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8"/>
                  </a:lnTo>
                  <a:lnTo>
                    <a:pt x="8" y="20"/>
                  </a:lnTo>
                  <a:lnTo>
                    <a:pt x="12" y="26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8" y="42"/>
                  </a:lnTo>
                  <a:lnTo>
                    <a:pt x="18" y="44"/>
                  </a:lnTo>
                  <a:lnTo>
                    <a:pt x="18" y="44"/>
                  </a:lnTo>
                  <a:lnTo>
                    <a:pt x="18" y="46"/>
                  </a:lnTo>
                  <a:lnTo>
                    <a:pt x="20" y="46"/>
                  </a:lnTo>
                  <a:lnTo>
                    <a:pt x="22" y="46"/>
                  </a:lnTo>
                  <a:lnTo>
                    <a:pt x="24" y="46"/>
                  </a:lnTo>
                  <a:lnTo>
                    <a:pt x="26" y="48"/>
                  </a:lnTo>
                  <a:lnTo>
                    <a:pt x="30" y="46"/>
                  </a:lnTo>
                  <a:lnTo>
                    <a:pt x="32" y="46"/>
                  </a:lnTo>
                  <a:lnTo>
                    <a:pt x="34" y="42"/>
                  </a:lnTo>
                  <a:lnTo>
                    <a:pt x="42" y="42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2" y="46"/>
                  </a:lnTo>
                  <a:lnTo>
                    <a:pt x="42" y="48"/>
                  </a:lnTo>
                  <a:lnTo>
                    <a:pt x="44" y="48"/>
                  </a:lnTo>
                  <a:lnTo>
                    <a:pt x="46" y="50"/>
                  </a:lnTo>
                  <a:lnTo>
                    <a:pt x="52" y="50"/>
                  </a:lnTo>
                  <a:lnTo>
                    <a:pt x="58" y="50"/>
                  </a:lnTo>
                  <a:lnTo>
                    <a:pt x="60" y="52"/>
                  </a:lnTo>
                  <a:lnTo>
                    <a:pt x="60" y="54"/>
                  </a:lnTo>
                  <a:lnTo>
                    <a:pt x="62" y="58"/>
                  </a:lnTo>
                  <a:lnTo>
                    <a:pt x="66" y="60"/>
                  </a:lnTo>
                  <a:lnTo>
                    <a:pt x="68" y="64"/>
                  </a:lnTo>
                  <a:lnTo>
                    <a:pt x="70" y="64"/>
                  </a:lnTo>
                  <a:lnTo>
                    <a:pt x="72" y="64"/>
                  </a:lnTo>
                  <a:lnTo>
                    <a:pt x="74" y="66"/>
                  </a:lnTo>
                  <a:lnTo>
                    <a:pt x="78" y="66"/>
                  </a:lnTo>
                  <a:lnTo>
                    <a:pt x="82" y="66"/>
                  </a:lnTo>
                  <a:lnTo>
                    <a:pt x="86" y="64"/>
                  </a:lnTo>
                  <a:lnTo>
                    <a:pt x="86" y="64"/>
                  </a:lnTo>
                  <a:lnTo>
                    <a:pt x="90" y="62"/>
                  </a:lnTo>
                  <a:lnTo>
                    <a:pt x="94" y="60"/>
                  </a:lnTo>
                  <a:lnTo>
                    <a:pt x="98" y="60"/>
                  </a:lnTo>
                  <a:lnTo>
                    <a:pt x="102" y="60"/>
                  </a:lnTo>
                  <a:lnTo>
                    <a:pt x="102" y="58"/>
                  </a:lnTo>
                  <a:lnTo>
                    <a:pt x="104" y="56"/>
                  </a:lnTo>
                  <a:lnTo>
                    <a:pt x="104" y="54"/>
                  </a:lnTo>
                  <a:lnTo>
                    <a:pt x="104" y="52"/>
                  </a:lnTo>
                  <a:lnTo>
                    <a:pt x="104" y="50"/>
                  </a:lnTo>
                  <a:lnTo>
                    <a:pt x="106" y="50"/>
                  </a:lnTo>
                  <a:lnTo>
                    <a:pt x="108" y="48"/>
                  </a:lnTo>
                  <a:lnTo>
                    <a:pt x="110" y="46"/>
                  </a:lnTo>
                  <a:lnTo>
                    <a:pt x="112" y="44"/>
                  </a:lnTo>
                  <a:lnTo>
                    <a:pt x="114" y="44"/>
                  </a:lnTo>
                  <a:lnTo>
                    <a:pt x="118" y="46"/>
                  </a:lnTo>
                  <a:lnTo>
                    <a:pt x="122" y="44"/>
                  </a:lnTo>
                  <a:lnTo>
                    <a:pt x="126" y="44"/>
                  </a:lnTo>
                  <a:lnTo>
                    <a:pt x="128" y="42"/>
                  </a:lnTo>
                  <a:lnTo>
                    <a:pt x="130" y="40"/>
                  </a:lnTo>
                  <a:lnTo>
                    <a:pt x="132" y="38"/>
                  </a:lnTo>
                  <a:lnTo>
                    <a:pt x="136" y="38"/>
                  </a:lnTo>
                  <a:lnTo>
                    <a:pt x="138" y="38"/>
                  </a:lnTo>
                  <a:lnTo>
                    <a:pt x="138" y="38"/>
                  </a:lnTo>
                  <a:lnTo>
                    <a:pt x="138" y="38"/>
                  </a:lnTo>
                  <a:lnTo>
                    <a:pt x="136" y="36"/>
                  </a:lnTo>
                  <a:lnTo>
                    <a:pt x="136" y="34"/>
                  </a:lnTo>
                  <a:lnTo>
                    <a:pt x="136" y="30"/>
                  </a:lnTo>
                  <a:lnTo>
                    <a:pt x="138" y="26"/>
                  </a:lnTo>
                  <a:lnTo>
                    <a:pt x="138" y="24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59" name="Freeform 314"/>
            <p:cNvSpPr>
              <a:spLocks/>
            </p:cNvSpPr>
            <p:nvPr/>
          </p:nvSpPr>
          <p:spPr bwMode="gray">
            <a:xfrm>
              <a:off x="1031" y="2246"/>
              <a:ext cx="152" cy="122"/>
            </a:xfrm>
            <a:custGeom>
              <a:avLst/>
              <a:gdLst/>
              <a:ahLst/>
              <a:cxnLst>
                <a:cxn ang="0">
                  <a:pos x="84" y="2"/>
                </a:cxn>
                <a:cxn ang="0">
                  <a:pos x="80" y="10"/>
                </a:cxn>
                <a:cxn ang="0">
                  <a:pos x="60" y="18"/>
                </a:cxn>
                <a:cxn ang="0">
                  <a:pos x="52" y="18"/>
                </a:cxn>
                <a:cxn ang="0">
                  <a:pos x="46" y="16"/>
                </a:cxn>
                <a:cxn ang="0">
                  <a:pos x="36" y="22"/>
                </a:cxn>
                <a:cxn ang="0">
                  <a:pos x="30" y="28"/>
                </a:cxn>
                <a:cxn ang="0">
                  <a:pos x="4" y="36"/>
                </a:cxn>
                <a:cxn ang="0">
                  <a:pos x="4" y="48"/>
                </a:cxn>
                <a:cxn ang="0">
                  <a:pos x="4" y="52"/>
                </a:cxn>
                <a:cxn ang="0">
                  <a:pos x="0" y="56"/>
                </a:cxn>
                <a:cxn ang="0">
                  <a:pos x="6" y="62"/>
                </a:cxn>
                <a:cxn ang="0">
                  <a:pos x="10" y="66"/>
                </a:cxn>
                <a:cxn ang="0">
                  <a:pos x="10" y="72"/>
                </a:cxn>
                <a:cxn ang="0">
                  <a:pos x="6" y="76"/>
                </a:cxn>
                <a:cxn ang="0">
                  <a:pos x="6" y="78"/>
                </a:cxn>
                <a:cxn ang="0">
                  <a:pos x="8" y="84"/>
                </a:cxn>
                <a:cxn ang="0">
                  <a:pos x="8" y="90"/>
                </a:cxn>
                <a:cxn ang="0">
                  <a:pos x="8" y="94"/>
                </a:cxn>
                <a:cxn ang="0">
                  <a:pos x="6" y="100"/>
                </a:cxn>
                <a:cxn ang="0">
                  <a:pos x="8" y="100"/>
                </a:cxn>
                <a:cxn ang="0">
                  <a:pos x="12" y="102"/>
                </a:cxn>
                <a:cxn ang="0">
                  <a:pos x="12" y="98"/>
                </a:cxn>
                <a:cxn ang="0">
                  <a:pos x="18" y="96"/>
                </a:cxn>
                <a:cxn ang="0">
                  <a:pos x="30" y="104"/>
                </a:cxn>
                <a:cxn ang="0">
                  <a:pos x="52" y="110"/>
                </a:cxn>
                <a:cxn ang="0">
                  <a:pos x="68" y="118"/>
                </a:cxn>
                <a:cxn ang="0">
                  <a:pos x="76" y="120"/>
                </a:cxn>
                <a:cxn ang="0">
                  <a:pos x="84" y="118"/>
                </a:cxn>
                <a:cxn ang="0">
                  <a:pos x="88" y="118"/>
                </a:cxn>
                <a:cxn ang="0">
                  <a:pos x="90" y="114"/>
                </a:cxn>
                <a:cxn ang="0">
                  <a:pos x="98" y="110"/>
                </a:cxn>
                <a:cxn ang="0">
                  <a:pos x="110" y="112"/>
                </a:cxn>
                <a:cxn ang="0">
                  <a:pos x="116" y="116"/>
                </a:cxn>
                <a:cxn ang="0">
                  <a:pos x="124" y="120"/>
                </a:cxn>
                <a:cxn ang="0">
                  <a:pos x="128" y="118"/>
                </a:cxn>
                <a:cxn ang="0">
                  <a:pos x="150" y="104"/>
                </a:cxn>
                <a:cxn ang="0">
                  <a:pos x="152" y="100"/>
                </a:cxn>
                <a:cxn ang="0">
                  <a:pos x="146" y="86"/>
                </a:cxn>
                <a:cxn ang="0">
                  <a:pos x="142" y="78"/>
                </a:cxn>
                <a:cxn ang="0">
                  <a:pos x="132" y="64"/>
                </a:cxn>
                <a:cxn ang="0">
                  <a:pos x="126" y="58"/>
                </a:cxn>
                <a:cxn ang="0">
                  <a:pos x="132" y="54"/>
                </a:cxn>
                <a:cxn ang="0">
                  <a:pos x="134" y="40"/>
                </a:cxn>
                <a:cxn ang="0">
                  <a:pos x="130" y="32"/>
                </a:cxn>
                <a:cxn ang="0">
                  <a:pos x="124" y="18"/>
                </a:cxn>
                <a:cxn ang="0">
                  <a:pos x="116" y="12"/>
                </a:cxn>
                <a:cxn ang="0">
                  <a:pos x="112" y="6"/>
                </a:cxn>
                <a:cxn ang="0">
                  <a:pos x="104" y="8"/>
                </a:cxn>
                <a:cxn ang="0">
                  <a:pos x="94" y="8"/>
                </a:cxn>
              </a:cxnLst>
              <a:rect l="0" t="0" r="r" b="b"/>
              <a:pathLst>
                <a:path w="152" h="122">
                  <a:moveTo>
                    <a:pt x="90" y="4"/>
                  </a:moveTo>
                  <a:lnTo>
                    <a:pt x="84" y="0"/>
                  </a:lnTo>
                  <a:lnTo>
                    <a:pt x="84" y="2"/>
                  </a:lnTo>
                  <a:lnTo>
                    <a:pt x="82" y="4"/>
                  </a:lnTo>
                  <a:lnTo>
                    <a:pt x="82" y="8"/>
                  </a:lnTo>
                  <a:lnTo>
                    <a:pt x="80" y="10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60" y="18"/>
                  </a:lnTo>
                  <a:lnTo>
                    <a:pt x="56" y="18"/>
                  </a:lnTo>
                  <a:lnTo>
                    <a:pt x="52" y="18"/>
                  </a:lnTo>
                  <a:lnTo>
                    <a:pt x="52" y="18"/>
                  </a:lnTo>
                  <a:lnTo>
                    <a:pt x="52" y="16"/>
                  </a:lnTo>
                  <a:lnTo>
                    <a:pt x="48" y="16"/>
                  </a:lnTo>
                  <a:lnTo>
                    <a:pt x="46" y="16"/>
                  </a:lnTo>
                  <a:lnTo>
                    <a:pt x="42" y="16"/>
                  </a:lnTo>
                  <a:lnTo>
                    <a:pt x="38" y="20"/>
                  </a:lnTo>
                  <a:lnTo>
                    <a:pt x="36" y="22"/>
                  </a:lnTo>
                  <a:lnTo>
                    <a:pt x="32" y="24"/>
                  </a:lnTo>
                  <a:lnTo>
                    <a:pt x="30" y="26"/>
                  </a:lnTo>
                  <a:lnTo>
                    <a:pt x="30" y="28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4" y="40"/>
                  </a:lnTo>
                  <a:lnTo>
                    <a:pt x="4" y="44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50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2" y="56"/>
                  </a:lnTo>
                  <a:lnTo>
                    <a:pt x="4" y="60"/>
                  </a:lnTo>
                  <a:lnTo>
                    <a:pt x="6" y="62"/>
                  </a:lnTo>
                  <a:lnTo>
                    <a:pt x="8" y="62"/>
                  </a:lnTo>
                  <a:lnTo>
                    <a:pt x="8" y="64"/>
                  </a:lnTo>
                  <a:lnTo>
                    <a:pt x="10" y="66"/>
                  </a:lnTo>
                  <a:lnTo>
                    <a:pt x="12" y="68"/>
                  </a:lnTo>
                  <a:lnTo>
                    <a:pt x="12" y="70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8" y="74"/>
                  </a:lnTo>
                  <a:lnTo>
                    <a:pt x="6" y="76"/>
                  </a:lnTo>
                  <a:lnTo>
                    <a:pt x="6" y="76"/>
                  </a:lnTo>
                  <a:lnTo>
                    <a:pt x="6" y="78"/>
                  </a:lnTo>
                  <a:lnTo>
                    <a:pt x="6" y="78"/>
                  </a:lnTo>
                  <a:lnTo>
                    <a:pt x="8" y="80"/>
                  </a:lnTo>
                  <a:lnTo>
                    <a:pt x="8" y="82"/>
                  </a:lnTo>
                  <a:lnTo>
                    <a:pt x="8" y="84"/>
                  </a:lnTo>
                  <a:lnTo>
                    <a:pt x="6" y="86"/>
                  </a:lnTo>
                  <a:lnTo>
                    <a:pt x="6" y="88"/>
                  </a:lnTo>
                  <a:lnTo>
                    <a:pt x="8" y="90"/>
                  </a:lnTo>
                  <a:lnTo>
                    <a:pt x="6" y="90"/>
                  </a:lnTo>
                  <a:lnTo>
                    <a:pt x="6" y="92"/>
                  </a:lnTo>
                  <a:lnTo>
                    <a:pt x="8" y="94"/>
                  </a:lnTo>
                  <a:lnTo>
                    <a:pt x="8" y="96"/>
                  </a:lnTo>
                  <a:lnTo>
                    <a:pt x="8" y="98"/>
                  </a:lnTo>
                  <a:lnTo>
                    <a:pt x="6" y="100"/>
                  </a:lnTo>
                  <a:lnTo>
                    <a:pt x="6" y="100"/>
                  </a:lnTo>
                  <a:lnTo>
                    <a:pt x="6" y="100"/>
                  </a:lnTo>
                  <a:lnTo>
                    <a:pt x="8" y="100"/>
                  </a:lnTo>
                  <a:lnTo>
                    <a:pt x="8" y="102"/>
                  </a:lnTo>
                  <a:lnTo>
                    <a:pt x="10" y="102"/>
                  </a:lnTo>
                  <a:lnTo>
                    <a:pt x="12" y="102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98"/>
                  </a:lnTo>
                  <a:lnTo>
                    <a:pt x="14" y="98"/>
                  </a:lnTo>
                  <a:lnTo>
                    <a:pt x="14" y="96"/>
                  </a:lnTo>
                  <a:lnTo>
                    <a:pt x="18" y="96"/>
                  </a:lnTo>
                  <a:lnTo>
                    <a:pt x="20" y="100"/>
                  </a:lnTo>
                  <a:lnTo>
                    <a:pt x="26" y="100"/>
                  </a:lnTo>
                  <a:lnTo>
                    <a:pt x="30" y="104"/>
                  </a:lnTo>
                  <a:lnTo>
                    <a:pt x="42" y="104"/>
                  </a:lnTo>
                  <a:lnTo>
                    <a:pt x="44" y="110"/>
                  </a:lnTo>
                  <a:lnTo>
                    <a:pt x="52" y="110"/>
                  </a:lnTo>
                  <a:lnTo>
                    <a:pt x="60" y="116"/>
                  </a:lnTo>
                  <a:lnTo>
                    <a:pt x="64" y="118"/>
                  </a:lnTo>
                  <a:lnTo>
                    <a:pt x="68" y="118"/>
                  </a:lnTo>
                  <a:lnTo>
                    <a:pt x="68" y="122"/>
                  </a:lnTo>
                  <a:lnTo>
                    <a:pt x="74" y="120"/>
                  </a:lnTo>
                  <a:lnTo>
                    <a:pt x="76" y="120"/>
                  </a:lnTo>
                  <a:lnTo>
                    <a:pt x="78" y="120"/>
                  </a:lnTo>
                  <a:lnTo>
                    <a:pt x="80" y="118"/>
                  </a:lnTo>
                  <a:lnTo>
                    <a:pt x="84" y="118"/>
                  </a:lnTo>
                  <a:lnTo>
                    <a:pt x="86" y="120"/>
                  </a:lnTo>
                  <a:lnTo>
                    <a:pt x="88" y="120"/>
                  </a:lnTo>
                  <a:lnTo>
                    <a:pt x="88" y="118"/>
                  </a:lnTo>
                  <a:lnTo>
                    <a:pt x="88" y="116"/>
                  </a:lnTo>
                  <a:lnTo>
                    <a:pt x="88" y="114"/>
                  </a:lnTo>
                  <a:lnTo>
                    <a:pt x="90" y="114"/>
                  </a:lnTo>
                  <a:lnTo>
                    <a:pt x="92" y="112"/>
                  </a:lnTo>
                  <a:lnTo>
                    <a:pt x="94" y="110"/>
                  </a:lnTo>
                  <a:lnTo>
                    <a:pt x="98" y="110"/>
                  </a:lnTo>
                  <a:lnTo>
                    <a:pt x="102" y="108"/>
                  </a:lnTo>
                  <a:lnTo>
                    <a:pt x="106" y="108"/>
                  </a:lnTo>
                  <a:lnTo>
                    <a:pt x="110" y="112"/>
                  </a:lnTo>
                  <a:lnTo>
                    <a:pt x="112" y="112"/>
                  </a:lnTo>
                  <a:lnTo>
                    <a:pt x="114" y="114"/>
                  </a:lnTo>
                  <a:lnTo>
                    <a:pt x="116" y="116"/>
                  </a:lnTo>
                  <a:lnTo>
                    <a:pt x="118" y="118"/>
                  </a:lnTo>
                  <a:lnTo>
                    <a:pt x="122" y="120"/>
                  </a:lnTo>
                  <a:lnTo>
                    <a:pt x="124" y="120"/>
                  </a:lnTo>
                  <a:lnTo>
                    <a:pt x="126" y="120"/>
                  </a:lnTo>
                  <a:lnTo>
                    <a:pt x="128" y="120"/>
                  </a:lnTo>
                  <a:lnTo>
                    <a:pt x="128" y="118"/>
                  </a:lnTo>
                  <a:lnTo>
                    <a:pt x="150" y="104"/>
                  </a:lnTo>
                  <a:lnTo>
                    <a:pt x="150" y="104"/>
                  </a:lnTo>
                  <a:lnTo>
                    <a:pt x="150" y="104"/>
                  </a:lnTo>
                  <a:lnTo>
                    <a:pt x="150" y="104"/>
                  </a:lnTo>
                  <a:lnTo>
                    <a:pt x="152" y="102"/>
                  </a:lnTo>
                  <a:lnTo>
                    <a:pt x="152" y="100"/>
                  </a:lnTo>
                  <a:lnTo>
                    <a:pt x="150" y="98"/>
                  </a:lnTo>
                  <a:lnTo>
                    <a:pt x="148" y="92"/>
                  </a:lnTo>
                  <a:lnTo>
                    <a:pt x="146" y="86"/>
                  </a:lnTo>
                  <a:lnTo>
                    <a:pt x="146" y="84"/>
                  </a:lnTo>
                  <a:lnTo>
                    <a:pt x="144" y="82"/>
                  </a:lnTo>
                  <a:lnTo>
                    <a:pt x="142" y="78"/>
                  </a:lnTo>
                  <a:lnTo>
                    <a:pt x="140" y="72"/>
                  </a:lnTo>
                  <a:lnTo>
                    <a:pt x="136" y="68"/>
                  </a:lnTo>
                  <a:lnTo>
                    <a:pt x="132" y="64"/>
                  </a:lnTo>
                  <a:lnTo>
                    <a:pt x="130" y="60"/>
                  </a:lnTo>
                  <a:lnTo>
                    <a:pt x="126" y="58"/>
                  </a:lnTo>
                  <a:lnTo>
                    <a:pt x="126" y="58"/>
                  </a:lnTo>
                  <a:lnTo>
                    <a:pt x="128" y="58"/>
                  </a:lnTo>
                  <a:lnTo>
                    <a:pt x="130" y="56"/>
                  </a:lnTo>
                  <a:lnTo>
                    <a:pt x="132" y="54"/>
                  </a:lnTo>
                  <a:lnTo>
                    <a:pt x="134" y="50"/>
                  </a:lnTo>
                  <a:lnTo>
                    <a:pt x="136" y="46"/>
                  </a:lnTo>
                  <a:lnTo>
                    <a:pt x="134" y="40"/>
                  </a:lnTo>
                  <a:lnTo>
                    <a:pt x="134" y="40"/>
                  </a:lnTo>
                  <a:lnTo>
                    <a:pt x="132" y="36"/>
                  </a:lnTo>
                  <a:lnTo>
                    <a:pt x="130" y="32"/>
                  </a:lnTo>
                  <a:lnTo>
                    <a:pt x="128" y="28"/>
                  </a:lnTo>
                  <a:lnTo>
                    <a:pt x="126" y="22"/>
                  </a:lnTo>
                  <a:lnTo>
                    <a:pt x="124" y="18"/>
                  </a:lnTo>
                  <a:lnTo>
                    <a:pt x="122" y="16"/>
                  </a:lnTo>
                  <a:lnTo>
                    <a:pt x="120" y="14"/>
                  </a:lnTo>
                  <a:lnTo>
                    <a:pt x="116" y="12"/>
                  </a:lnTo>
                  <a:lnTo>
                    <a:pt x="114" y="10"/>
                  </a:lnTo>
                  <a:lnTo>
                    <a:pt x="112" y="8"/>
                  </a:lnTo>
                  <a:lnTo>
                    <a:pt x="112" y="6"/>
                  </a:lnTo>
                  <a:lnTo>
                    <a:pt x="110" y="6"/>
                  </a:lnTo>
                  <a:lnTo>
                    <a:pt x="108" y="8"/>
                  </a:lnTo>
                  <a:lnTo>
                    <a:pt x="104" y="8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4" y="8"/>
                  </a:lnTo>
                  <a:lnTo>
                    <a:pt x="92" y="6"/>
                  </a:lnTo>
                  <a:lnTo>
                    <a:pt x="90" y="4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60" name="Freeform 315"/>
            <p:cNvSpPr>
              <a:spLocks/>
            </p:cNvSpPr>
            <p:nvPr/>
          </p:nvSpPr>
          <p:spPr bwMode="gray">
            <a:xfrm>
              <a:off x="1129" y="2384"/>
              <a:ext cx="102" cy="84"/>
            </a:xfrm>
            <a:custGeom>
              <a:avLst/>
              <a:gdLst/>
              <a:ahLst/>
              <a:cxnLst>
                <a:cxn ang="0">
                  <a:pos x="20" y="6"/>
                </a:cxn>
                <a:cxn ang="0">
                  <a:pos x="26" y="2"/>
                </a:cxn>
                <a:cxn ang="0">
                  <a:pos x="38" y="2"/>
                </a:cxn>
                <a:cxn ang="0">
                  <a:pos x="48" y="4"/>
                </a:cxn>
                <a:cxn ang="0">
                  <a:pos x="52" y="6"/>
                </a:cxn>
                <a:cxn ang="0">
                  <a:pos x="60" y="6"/>
                </a:cxn>
                <a:cxn ang="0">
                  <a:pos x="68" y="4"/>
                </a:cxn>
                <a:cxn ang="0">
                  <a:pos x="72" y="0"/>
                </a:cxn>
                <a:cxn ang="0">
                  <a:pos x="76" y="2"/>
                </a:cxn>
                <a:cxn ang="0">
                  <a:pos x="84" y="6"/>
                </a:cxn>
                <a:cxn ang="0">
                  <a:pos x="92" y="14"/>
                </a:cxn>
                <a:cxn ang="0">
                  <a:pos x="94" y="20"/>
                </a:cxn>
                <a:cxn ang="0">
                  <a:pos x="96" y="30"/>
                </a:cxn>
                <a:cxn ang="0">
                  <a:pos x="98" y="40"/>
                </a:cxn>
                <a:cxn ang="0">
                  <a:pos x="96" y="54"/>
                </a:cxn>
                <a:cxn ang="0">
                  <a:pos x="98" y="60"/>
                </a:cxn>
                <a:cxn ang="0">
                  <a:pos x="102" y="64"/>
                </a:cxn>
                <a:cxn ang="0">
                  <a:pos x="100" y="66"/>
                </a:cxn>
                <a:cxn ang="0">
                  <a:pos x="100" y="70"/>
                </a:cxn>
                <a:cxn ang="0">
                  <a:pos x="100" y="74"/>
                </a:cxn>
                <a:cxn ang="0">
                  <a:pos x="100" y="82"/>
                </a:cxn>
                <a:cxn ang="0">
                  <a:pos x="100" y="84"/>
                </a:cxn>
                <a:cxn ang="0">
                  <a:pos x="94" y="80"/>
                </a:cxn>
                <a:cxn ang="0">
                  <a:pos x="88" y="76"/>
                </a:cxn>
                <a:cxn ang="0">
                  <a:pos x="74" y="72"/>
                </a:cxn>
                <a:cxn ang="0">
                  <a:pos x="72" y="70"/>
                </a:cxn>
                <a:cxn ang="0">
                  <a:pos x="64" y="66"/>
                </a:cxn>
                <a:cxn ang="0">
                  <a:pos x="60" y="66"/>
                </a:cxn>
                <a:cxn ang="0">
                  <a:pos x="48" y="66"/>
                </a:cxn>
                <a:cxn ang="0">
                  <a:pos x="34" y="72"/>
                </a:cxn>
                <a:cxn ang="0">
                  <a:pos x="32" y="72"/>
                </a:cxn>
                <a:cxn ang="0">
                  <a:pos x="26" y="72"/>
                </a:cxn>
                <a:cxn ang="0">
                  <a:pos x="16" y="64"/>
                </a:cxn>
                <a:cxn ang="0">
                  <a:pos x="8" y="58"/>
                </a:cxn>
                <a:cxn ang="0">
                  <a:pos x="0" y="54"/>
                </a:cxn>
                <a:cxn ang="0">
                  <a:pos x="4" y="52"/>
                </a:cxn>
                <a:cxn ang="0">
                  <a:pos x="10" y="44"/>
                </a:cxn>
                <a:cxn ang="0">
                  <a:pos x="16" y="36"/>
                </a:cxn>
                <a:cxn ang="0">
                  <a:pos x="16" y="32"/>
                </a:cxn>
                <a:cxn ang="0">
                  <a:pos x="18" y="20"/>
                </a:cxn>
                <a:cxn ang="0">
                  <a:pos x="18" y="12"/>
                </a:cxn>
                <a:cxn ang="0">
                  <a:pos x="20" y="6"/>
                </a:cxn>
              </a:cxnLst>
              <a:rect l="0" t="0" r="r" b="b"/>
              <a:pathLst>
                <a:path w="102" h="84">
                  <a:moveTo>
                    <a:pt x="20" y="6"/>
                  </a:moveTo>
                  <a:lnTo>
                    <a:pt x="20" y="6"/>
                  </a:lnTo>
                  <a:lnTo>
                    <a:pt x="22" y="4"/>
                  </a:lnTo>
                  <a:lnTo>
                    <a:pt x="26" y="2"/>
                  </a:lnTo>
                  <a:lnTo>
                    <a:pt x="32" y="2"/>
                  </a:lnTo>
                  <a:lnTo>
                    <a:pt x="38" y="2"/>
                  </a:lnTo>
                  <a:lnTo>
                    <a:pt x="42" y="2"/>
                  </a:lnTo>
                  <a:lnTo>
                    <a:pt x="48" y="4"/>
                  </a:lnTo>
                  <a:lnTo>
                    <a:pt x="50" y="4"/>
                  </a:lnTo>
                  <a:lnTo>
                    <a:pt x="52" y="6"/>
                  </a:lnTo>
                  <a:lnTo>
                    <a:pt x="56" y="6"/>
                  </a:lnTo>
                  <a:lnTo>
                    <a:pt x="60" y="6"/>
                  </a:lnTo>
                  <a:lnTo>
                    <a:pt x="66" y="6"/>
                  </a:lnTo>
                  <a:lnTo>
                    <a:pt x="68" y="4"/>
                  </a:lnTo>
                  <a:lnTo>
                    <a:pt x="70" y="4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6" y="2"/>
                  </a:lnTo>
                  <a:lnTo>
                    <a:pt x="80" y="4"/>
                  </a:lnTo>
                  <a:lnTo>
                    <a:pt x="84" y="6"/>
                  </a:lnTo>
                  <a:lnTo>
                    <a:pt x="88" y="10"/>
                  </a:lnTo>
                  <a:lnTo>
                    <a:pt x="92" y="14"/>
                  </a:lnTo>
                  <a:lnTo>
                    <a:pt x="92" y="16"/>
                  </a:lnTo>
                  <a:lnTo>
                    <a:pt x="94" y="20"/>
                  </a:lnTo>
                  <a:lnTo>
                    <a:pt x="96" y="24"/>
                  </a:lnTo>
                  <a:lnTo>
                    <a:pt x="96" y="30"/>
                  </a:lnTo>
                  <a:lnTo>
                    <a:pt x="98" y="34"/>
                  </a:lnTo>
                  <a:lnTo>
                    <a:pt x="98" y="40"/>
                  </a:lnTo>
                  <a:lnTo>
                    <a:pt x="96" y="48"/>
                  </a:lnTo>
                  <a:lnTo>
                    <a:pt x="96" y="54"/>
                  </a:lnTo>
                  <a:lnTo>
                    <a:pt x="96" y="58"/>
                  </a:lnTo>
                  <a:lnTo>
                    <a:pt x="98" y="60"/>
                  </a:lnTo>
                  <a:lnTo>
                    <a:pt x="100" y="62"/>
                  </a:lnTo>
                  <a:lnTo>
                    <a:pt x="102" y="64"/>
                  </a:lnTo>
                  <a:lnTo>
                    <a:pt x="102" y="64"/>
                  </a:lnTo>
                  <a:lnTo>
                    <a:pt x="100" y="66"/>
                  </a:lnTo>
                  <a:lnTo>
                    <a:pt x="100" y="68"/>
                  </a:lnTo>
                  <a:lnTo>
                    <a:pt x="100" y="70"/>
                  </a:lnTo>
                  <a:lnTo>
                    <a:pt x="100" y="72"/>
                  </a:lnTo>
                  <a:lnTo>
                    <a:pt x="100" y="74"/>
                  </a:lnTo>
                  <a:lnTo>
                    <a:pt x="100" y="78"/>
                  </a:lnTo>
                  <a:lnTo>
                    <a:pt x="100" y="82"/>
                  </a:lnTo>
                  <a:lnTo>
                    <a:pt x="100" y="84"/>
                  </a:lnTo>
                  <a:lnTo>
                    <a:pt x="100" y="84"/>
                  </a:lnTo>
                  <a:lnTo>
                    <a:pt x="98" y="82"/>
                  </a:lnTo>
                  <a:lnTo>
                    <a:pt x="94" y="80"/>
                  </a:lnTo>
                  <a:lnTo>
                    <a:pt x="92" y="78"/>
                  </a:lnTo>
                  <a:lnTo>
                    <a:pt x="88" y="76"/>
                  </a:lnTo>
                  <a:lnTo>
                    <a:pt x="84" y="76"/>
                  </a:lnTo>
                  <a:lnTo>
                    <a:pt x="74" y="72"/>
                  </a:lnTo>
                  <a:lnTo>
                    <a:pt x="74" y="70"/>
                  </a:lnTo>
                  <a:lnTo>
                    <a:pt x="72" y="70"/>
                  </a:lnTo>
                  <a:lnTo>
                    <a:pt x="68" y="68"/>
                  </a:lnTo>
                  <a:lnTo>
                    <a:pt x="64" y="66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54" y="66"/>
                  </a:lnTo>
                  <a:lnTo>
                    <a:pt x="48" y="66"/>
                  </a:lnTo>
                  <a:lnTo>
                    <a:pt x="42" y="68"/>
                  </a:lnTo>
                  <a:lnTo>
                    <a:pt x="34" y="72"/>
                  </a:lnTo>
                  <a:lnTo>
                    <a:pt x="34" y="72"/>
                  </a:lnTo>
                  <a:lnTo>
                    <a:pt x="32" y="72"/>
                  </a:lnTo>
                  <a:lnTo>
                    <a:pt x="30" y="72"/>
                  </a:lnTo>
                  <a:lnTo>
                    <a:pt x="26" y="72"/>
                  </a:lnTo>
                  <a:lnTo>
                    <a:pt x="22" y="68"/>
                  </a:lnTo>
                  <a:lnTo>
                    <a:pt x="16" y="64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4" y="56"/>
                  </a:lnTo>
                  <a:lnTo>
                    <a:pt x="0" y="54"/>
                  </a:lnTo>
                  <a:lnTo>
                    <a:pt x="2" y="54"/>
                  </a:lnTo>
                  <a:lnTo>
                    <a:pt x="4" y="52"/>
                  </a:lnTo>
                  <a:lnTo>
                    <a:pt x="8" y="48"/>
                  </a:lnTo>
                  <a:lnTo>
                    <a:pt x="10" y="44"/>
                  </a:lnTo>
                  <a:lnTo>
                    <a:pt x="14" y="40"/>
                  </a:lnTo>
                  <a:lnTo>
                    <a:pt x="16" y="36"/>
                  </a:lnTo>
                  <a:lnTo>
                    <a:pt x="16" y="34"/>
                  </a:lnTo>
                  <a:lnTo>
                    <a:pt x="16" y="32"/>
                  </a:lnTo>
                  <a:lnTo>
                    <a:pt x="16" y="26"/>
                  </a:lnTo>
                  <a:lnTo>
                    <a:pt x="18" y="20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20" y="10"/>
                  </a:lnTo>
                  <a:lnTo>
                    <a:pt x="20" y="6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61" name="Freeform 316"/>
            <p:cNvSpPr>
              <a:spLocks/>
            </p:cNvSpPr>
            <p:nvPr/>
          </p:nvSpPr>
          <p:spPr bwMode="gray">
            <a:xfrm>
              <a:off x="1189" y="2506"/>
              <a:ext cx="42" cy="44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2"/>
                </a:cxn>
                <a:cxn ang="0">
                  <a:pos x="26" y="2"/>
                </a:cxn>
                <a:cxn ang="0">
                  <a:pos x="26" y="4"/>
                </a:cxn>
                <a:cxn ang="0">
                  <a:pos x="28" y="6"/>
                </a:cxn>
                <a:cxn ang="0">
                  <a:pos x="32" y="10"/>
                </a:cxn>
                <a:cxn ang="0">
                  <a:pos x="36" y="14"/>
                </a:cxn>
                <a:cxn ang="0">
                  <a:pos x="42" y="22"/>
                </a:cxn>
                <a:cxn ang="0">
                  <a:pos x="40" y="22"/>
                </a:cxn>
                <a:cxn ang="0">
                  <a:pos x="40" y="24"/>
                </a:cxn>
                <a:cxn ang="0">
                  <a:pos x="38" y="28"/>
                </a:cxn>
                <a:cxn ang="0">
                  <a:pos x="36" y="30"/>
                </a:cxn>
                <a:cxn ang="0">
                  <a:pos x="34" y="30"/>
                </a:cxn>
                <a:cxn ang="0">
                  <a:pos x="34" y="30"/>
                </a:cxn>
                <a:cxn ang="0">
                  <a:pos x="30" y="30"/>
                </a:cxn>
                <a:cxn ang="0">
                  <a:pos x="28" y="32"/>
                </a:cxn>
                <a:cxn ang="0">
                  <a:pos x="24" y="32"/>
                </a:cxn>
                <a:cxn ang="0">
                  <a:pos x="22" y="32"/>
                </a:cxn>
                <a:cxn ang="0">
                  <a:pos x="22" y="32"/>
                </a:cxn>
                <a:cxn ang="0">
                  <a:pos x="20" y="34"/>
                </a:cxn>
                <a:cxn ang="0">
                  <a:pos x="18" y="36"/>
                </a:cxn>
                <a:cxn ang="0">
                  <a:pos x="16" y="38"/>
                </a:cxn>
                <a:cxn ang="0">
                  <a:pos x="16" y="38"/>
                </a:cxn>
                <a:cxn ang="0">
                  <a:pos x="14" y="40"/>
                </a:cxn>
                <a:cxn ang="0">
                  <a:pos x="12" y="42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8" y="44"/>
                </a:cxn>
                <a:cxn ang="0">
                  <a:pos x="4" y="44"/>
                </a:cxn>
                <a:cxn ang="0">
                  <a:pos x="2" y="44"/>
                </a:cxn>
                <a:cxn ang="0">
                  <a:pos x="0" y="44"/>
                </a:cxn>
                <a:cxn ang="0">
                  <a:pos x="2" y="36"/>
                </a:cxn>
                <a:cxn ang="0">
                  <a:pos x="2" y="20"/>
                </a:cxn>
                <a:cxn ang="0">
                  <a:pos x="2" y="20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8" y="8"/>
                </a:cxn>
                <a:cxn ang="0">
                  <a:pos x="12" y="4"/>
                </a:cxn>
                <a:cxn ang="0">
                  <a:pos x="14" y="4"/>
                </a:cxn>
                <a:cxn ang="0">
                  <a:pos x="16" y="2"/>
                </a:cxn>
                <a:cxn ang="0">
                  <a:pos x="20" y="0"/>
                </a:cxn>
                <a:cxn ang="0">
                  <a:pos x="26" y="0"/>
                </a:cxn>
              </a:cxnLst>
              <a:rect l="0" t="0" r="r" b="b"/>
              <a:pathLst>
                <a:path w="42" h="44">
                  <a:moveTo>
                    <a:pt x="26" y="0"/>
                  </a:moveTo>
                  <a:lnTo>
                    <a:pt x="26" y="2"/>
                  </a:lnTo>
                  <a:lnTo>
                    <a:pt x="26" y="2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32" y="10"/>
                  </a:lnTo>
                  <a:lnTo>
                    <a:pt x="36" y="14"/>
                  </a:lnTo>
                  <a:lnTo>
                    <a:pt x="42" y="22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38" y="28"/>
                  </a:lnTo>
                  <a:lnTo>
                    <a:pt x="36" y="30"/>
                  </a:lnTo>
                  <a:lnTo>
                    <a:pt x="34" y="30"/>
                  </a:lnTo>
                  <a:lnTo>
                    <a:pt x="34" y="30"/>
                  </a:lnTo>
                  <a:lnTo>
                    <a:pt x="30" y="30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0" y="34"/>
                  </a:lnTo>
                  <a:lnTo>
                    <a:pt x="18" y="36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4" y="40"/>
                  </a:lnTo>
                  <a:lnTo>
                    <a:pt x="12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36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8" y="8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20" y="0"/>
                  </a:lnTo>
                  <a:lnTo>
                    <a:pt x="26" y="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62" name="Freeform 317"/>
            <p:cNvSpPr>
              <a:spLocks/>
            </p:cNvSpPr>
            <p:nvPr/>
          </p:nvSpPr>
          <p:spPr bwMode="gray">
            <a:xfrm>
              <a:off x="1295" y="2684"/>
              <a:ext cx="270" cy="232"/>
            </a:xfrm>
            <a:custGeom>
              <a:avLst/>
              <a:gdLst/>
              <a:ahLst/>
              <a:cxnLst>
                <a:cxn ang="0">
                  <a:pos x="34" y="8"/>
                </a:cxn>
                <a:cxn ang="0">
                  <a:pos x="42" y="24"/>
                </a:cxn>
                <a:cxn ang="0">
                  <a:pos x="36" y="30"/>
                </a:cxn>
                <a:cxn ang="0">
                  <a:pos x="30" y="36"/>
                </a:cxn>
                <a:cxn ang="0">
                  <a:pos x="26" y="40"/>
                </a:cxn>
                <a:cxn ang="0">
                  <a:pos x="0" y="40"/>
                </a:cxn>
                <a:cxn ang="0">
                  <a:pos x="6" y="56"/>
                </a:cxn>
                <a:cxn ang="0">
                  <a:pos x="8" y="60"/>
                </a:cxn>
                <a:cxn ang="0">
                  <a:pos x="12" y="68"/>
                </a:cxn>
                <a:cxn ang="0">
                  <a:pos x="18" y="78"/>
                </a:cxn>
                <a:cxn ang="0">
                  <a:pos x="26" y="90"/>
                </a:cxn>
                <a:cxn ang="0">
                  <a:pos x="38" y="110"/>
                </a:cxn>
                <a:cxn ang="0">
                  <a:pos x="42" y="118"/>
                </a:cxn>
                <a:cxn ang="0">
                  <a:pos x="52" y="140"/>
                </a:cxn>
                <a:cxn ang="0">
                  <a:pos x="68" y="170"/>
                </a:cxn>
                <a:cxn ang="0">
                  <a:pos x="80" y="188"/>
                </a:cxn>
                <a:cxn ang="0">
                  <a:pos x="92" y="212"/>
                </a:cxn>
                <a:cxn ang="0">
                  <a:pos x="96" y="212"/>
                </a:cxn>
                <a:cxn ang="0">
                  <a:pos x="100" y="210"/>
                </a:cxn>
                <a:cxn ang="0">
                  <a:pos x="104" y="206"/>
                </a:cxn>
                <a:cxn ang="0">
                  <a:pos x="104" y="202"/>
                </a:cxn>
                <a:cxn ang="0">
                  <a:pos x="106" y="204"/>
                </a:cxn>
                <a:cxn ang="0">
                  <a:pos x="110" y="204"/>
                </a:cxn>
                <a:cxn ang="0">
                  <a:pos x="136" y="232"/>
                </a:cxn>
                <a:cxn ang="0">
                  <a:pos x="140" y="228"/>
                </a:cxn>
                <a:cxn ang="0">
                  <a:pos x="146" y="220"/>
                </a:cxn>
                <a:cxn ang="0">
                  <a:pos x="152" y="212"/>
                </a:cxn>
                <a:cxn ang="0">
                  <a:pos x="158" y="204"/>
                </a:cxn>
                <a:cxn ang="0">
                  <a:pos x="166" y="200"/>
                </a:cxn>
                <a:cxn ang="0">
                  <a:pos x="194" y="188"/>
                </a:cxn>
                <a:cxn ang="0">
                  <a:pos x="220" y="184"/>
                </a:cxn>
                <a:cxn ang="0">
                  <a:pos x="224" y="182"/>
                </a:cxn>
                <a:cxn ang="0">
                  <a:pos x="248" y="170"/>
                </a:cxn>
                <a:cxn ang="0">
                  <a:pos x="268" y="148"/>
                </a:cxn>
                <a:cxn ang="0">
                  <a:pos x="268" y="132"/>
                </a:cxn>
                <a:cxn ang="0">
                  <a:pos x="268" y="126"/>
                </a:cxn>
                <a:cxn ang="0">
                  <a:pos x="270" y="122"/>
                </a:cxn>
                <a:cxn ang="0">
                  <a:pos x="234" y="124"/>
                </a:cxn>
                <a:cxn ang="0">
                  <a:pos x="232" y="122"/>
                </a:cxn>
                <a:cxn ang="0">
                  <a:pos x="228" y="120"/>
                </a:cxn>
                <a:cxn ang="0">
                  <a:pos x="228" y="116"/>
                </a:cxn>
                <a:cxn ang="0">
                  <a:pos x="220" y="108"/>
                </a:cxn>
                <a:cxn ang="0">
                  <a:pos x="216" y="110"/>
                </a:cxn>
                <a:cxn ang="0">
                  <a:pos x="210" y="110"/>
                </a:cxn>
                <a:cxn ang="0">
                  <a:pos x="206" y="106"/>
                </a:cxn>
                <a:cxn ang="0">
                  <a:pos x="202" y="98"/>
                </a:cxn>
                <a:cxn ang="0">
                  <a:pos x="196" y="88"/>
                </a:cxn>
                <a:cxn ang="0">
                  <a:pos x="192" y="80"/>
                </a:cxn>
                <a:cxn ang="0">
                  <a:pos x="172" y="54"/>
                </a:cxn>
                <a:cxn ang="0">
                  <a:pos x="154" y="52"/>
                </a:cxn>
                <a:cxn ang="0">
                  <a:pos x="150" y="48"/>
                </a:cxn>
                <a:cxn ang="0">
                  <a:pos x="144" y="46"/>
                </a:cxn>
                <a:cxn ang="0">
                  <a:pos x="138" y="40"/>
                </a:cxn>
                <a:cxn ang="0">
                  <a:pos x="130" y="34"/>
                </a:cxn>
                <a:cxn ang="0">
                  <a:pos x="120" y="28"/>
                </a:cxn>
                <a:cxn ang="0">
                  <a:pos x="102" y="16"/>
                </a:cxn>
                <a:cxn ang="0">
                  <a:pos x="68" y="4"/>
                </a:cxn>
                <a:cxn ang="0">
                  <a:pos x="62" y="0"/>
                </a:cxn>
                <a:cxn ang="0">
                  <a:pos x="58" y="2"/>
                </a:cxn>
              </a:cxnLst>
              <a:rect l="0" t="0" r="r" b="b"/>
              <a:pathLst>
                <a:path w="270" h="232">
                  <a:moveTo>
                    <a:pt x="54" y="4"/>
                  </a:moveTo>
                  <a:lnTo>
                    <a:pt x="34" y="8"/>
                  </a:lnTo>
                  <a:lnTo>
                    <a:pt x="42" y="22"/>
                  </a:lnTo>
                  <a:lnTo>
                    <a:pt x="42" y="24"/>
                  </a:lnTo>
                  <a:lnTo>
                    <a:pt x="40" y="26"/>
                  </a:lnTo>
                  <a:lnTo>
                    <a:pt x="36" y="30"/>
                  </a:lnTo>
                  <a:lnTo>
                    <a:pt x="34" y="34"/>
                  </a:lnTo>
                  <a:lnTo>
                    <a:pt x="30" y="36"/>
                  </a:lnTo>
                  <a:lnTo>
                    <a:pt x="28" y="38"/>
                  </a:lnTo>
                  <a:lnTo>
                    <a:pt x="26" y="40"/>
                  </a:lnTo>
                  <a:lnTo>
                    <a:pt x="24" y="42"/>
                  </a:lnTo>
                  <a:lnTo>
                    <a:pt x="0" y="40"/>
                  </a:lnTo>
                  <a:lnTo>
                    <a:pt x="2" y="46"/>
                  </a:lnTo>
                  <a:lnTo>
                    <a:pt x="6" y="56"/>
                  </a:lnTo>
                  <a:lnTo>
                    <a:pt x="6" y="58"/>
                  </a:lnTo>
                  <a:lnTo>
                    <a:pt x="8" y="60"/>
                  </a:lnTo>
                  <a:lnTo>
                    <a:pt x="10" y="64"/>
                  </a:lnTo>
                  <a:lnTo>
                    <a:pt x="12" y="68"/>
                  </a:lnTo>
                  <a:lnTo>
                    <a:pt x="16" y="74"/>
                  </a:lnTo>
                  <a:lnTo>
                    <a:pt x="18" y="78"/>
                  </a:lnTo>
                  <a:lnTo>
                    <a:pt x="22" y="82"/>
                  </a:lnTo>
                  <a:lnTo>
                    <a:pt x="26" y="90"/>
                  </a:lnTo>
                  <a:lnTo>
                    <a:pt x="34" y="100"/>
                  </a:lnTo>
                  <a:lnTo>
                    <a:pt x="38" y="110"/>
                  </a:lnTo>
                  <a:lnTo>
                    <a:pt x="42" y="114"/>
                  </a:lnTo>
                  <a:lnTo>
                    <a:pt x="42" y="118"/>
                  </a:lnTo>
                  <a:lnTo>
                    <a:pt x="46" y="128"/>
                  </a:lnTo>
                  <a:lnTo>
                    <a:pt x="52" y="140"/>
                  </a:lnTo>
                  <a:lnTo>
                    <a:pt x="58" y="152"/>
                  </a:lnTo>
                  <a:lnTo>
                    <a:pt x="68" y="170"/>
                  </a:lnTo>
                  <a:lnTo>
                    <a:pt x="72" y="176"/>
                  </a:lnTo>
                  <a:lnTo>
                    <a:pt x="80" y="188"/>
                  </a:lnTo>
                  <a:lnTo>
                    <a:pt x="86" y="202"/>
                  </a:lnTo>
                  <a:lnTo>
                    <a:pt x="92" y="212"/>
                  </a:lnTo>
                  <a:lnTo>
                    <a:pt x="94" y="216"/>
                  </a:lnTo>
                  <a:lnTo>
                    <a:pt x="96" y="212"/>
                  </a:lnTo>
                  <a:lnTo>
                    <a:pt x="98" y="212"/>
                  </a:lnTo>
                  <a:lnTo>
                    <a:pt x="100" y="210"/>
                  </a:lnTo>
                  <a:lnTo>
                    <a:pt x="102" y="210"/>
                  </a:lnTo>
                  <a:lnTo>
                    <a:pt x="104" y="206"/>
                  </a:lnTo>
                  <a:lnTo>
                    <a:pt x="104" y="202"/>
                  </a:lnTo>
                  <a:lnTo>
                    <a:pt x="104" y="202"/>
                  </a:lnTo>
                  <a:lnTo>
                    <a:pt x="104" y="202"/>
                  </a:lnTo>
                  <a:lnTo>
                    <a:pt x="106" y="204"/>
                  </a:lnTo>
                  <a:lnTo>
                    <a:pt x="108" y="204"/>
                  </a:lnTo>
                  <a:lnTo>
                    <a:pt x="110" y="204"/>
                  </a:lnTo>
                  <a:lnTo>
                    <a:pt x="114" y="204"/>
                  </a:lnTo>
                  <a:lnTo>
                    <a:pt x="136" y="232"/>
                  </a:lnTo>
                  <a:lnTo>
                    <a:pt x="140" y="228"/>
                  </a:lnTo>
                  <a:lnTo>
                    <a:pt x="140" y="228"/>
                  </a:lnTo>
                  <a:lnTo>
                    <a:pt x="142" y="224"/>
                  </a:lnTo>
                  <a:lnTo>
                    <a:pt x="146" y="220"/>
                  </a:lnTo>
                  <a:lnTo>
                    <a:pt x="148" y="216"/>
                  </a:lnTo>
                  <a:lnTo>
                    <a:pt x="152" y="212"/>
                  </a:lnTo>
                  <a:lnTo>
                    <a:pt x="156" y="206"/>
                  </a:lnTo>
                  <a:lnTo>
                    <a:pt x="158" y="204"/>
                  </a:lnTo>
                  <a:lnTo>
                    <a:pt x="160" y="202"/>
                  </a:lnTo>
                  <a:lnTo>
                    <a:pt x="166" y="200"/>
                  </a:lnTo>
                  <a:lnTo>
                    <a:pt x="178" y="194"/>
                  </a:lnTo>
                  <a:lnTo>
                    <a:pt x="194" y="188"/>
                  </a:lnTo>
                  <a:lnTo>
                    <a:pt x="208" y="184"/>
                  </a:lnTo>
                  <a:lnTo>
                    <a:pt x="220" y="184"/>
                  </a:lnTo>
                  <a:lnTo>
                    <a:pt x="220" y="182"/>
                  </a:lnTo>
                  <a:lnTo>
                    <a:pt x="224" y="182"/>
                  </a:lnTo>
                  <a:lnTo>
                    <a:pt x="236" y="178"/>
                  </a:lnTo>
                  <a:lnTo>
                    <a:pt x="248" y="170"/>
                  </a:lnTo>
                  <a:lnTo>
                    <a:pt x="260" y="160"/>
                  </a:lnTo>
                  <a:lnTo>
                    <a:pt x="268" y="148"/>
                  </a:lnTo>
                  <a:lnTo>
                    <a:pt x="270" y="132"/>
                  </a:lnTo>
                  <a:lnTo>
                    <a:pt x="268" y="132"/>
                  </a:lnTo>
                  <a:lnTo>
                    <a:pt x="268" y="130"/>
                  </a:lnTo>
                  <a:lnTo>
                    <a:pt x="268" y="126"/>
                  </a:lnTo>
                  <a:lnTo>
                    <a:pt x="268" y="124"/>
                  </a:lnTo>
                  <a:lnTo>
                    <a:pt x="270" y="122"/>
                  </a:lnTo>
                  <a:lnTo>
                    <a:pt x="254" y="124"/>
                  </a:lnTo>
                  <a:lnTo>
                    <a:pt x="234" y="124"/>
                  </a:lnTo>
                  <a:lnTo>
                    <a:pt x="234" y="124"/>
                  </a:lnTo>
                  <a:lnTo>
                    <a:pt x="232" y="122"/>
                  </a:lnTo>
                  <a:lnTo>
                    <a:pt x="230" y="122"/>
                  </a:lnTo>
                  <a:lnTo>
                    <a:pt x="228" y="120"/>
                  </a:lnTo>
                  <a:lnTo>
                    <a:pt x="228" y="118"/>
                  </a:lnTo>
                  <a:lnTo>
                    <a:pt x="228" y="116"/>
                  </a:lnTo>
                  <a:lnTo>
                    <a:pt x="230" y="110"/>
                  </a:lnTo>
                  <a:lnTo>
                    <a:pt x="220" y="108"/>
                  </a:lnTo>
                  <a:lnTo>
                    <a:pt x="218" y="108"/>
                  </a:lnTo>
                  <a:lnTo>
                    <a:pt x="216" y="110"/>
                  </a:lnTo>
                  <a:lnTo>
                    <a:pt x="214" y="110"/>
                  </a:lnTo>
                  <a:lnTo>
                    <a:pt x="210" y="110"/>
                  </a:lnTo>
                  <a:lnTo>
                    <a:pt x="206" y="108"/>
                  </a:lnTo>
                  <a:lnTo>
                    <a:pt x="206" y="106"/>
                  </a:lnTo>
                  <a:lnTo>
                    <a:pt x="204" y="102"/>
                  </a:lnTo>
                  <a:lnTo>
                    <a:pt x="202" y="98"/>
                  </a:lnTo>
                  <a:lnTo>
                    <a:pt x="200" y="92"/>
                  </a:lnTo>
                  <a:lnTo>
                    <a:pt x="196" y="88"/>
                  </a:lnTo>
                  <a:lnTo>
                    <a:pt x="194" y="84"/>
                  </a:lnTo>
                  <a:lnTo>
                    <a:pt x="192" y="80"/>
                  </a:lnTo>
                  <a:lnTo>
                    <a:pt x="192" y="80"/>
                  </a:lnTo>
                  <a:lnTo>
                    <a:pt x="172" y="54"/>
                  </a:lnTo>
                  <a:lnTo>
                    <a:pt x="154" y="54"/>
                  </a:lnTo>
                  <a:lnTo>
                    <a:pt x="154" y="52"/>
                  </a:lnTo>
                  <a:lnTo>
                    <a:pt x="152" y="50"/>
                  </a:lnTo>
                  <a:lnTo>
                    <a:pt x="150" y="48"/>
                  </a:lnTo>
                  <a:lnTo>
                    <a:pt x="144" y="46"/>
                  </a:lnTo>
                  <a:lnTo>
                    <a:pt x="144" y="46"/>
                  </a:lnTo>
                  <a:lnTo>
                    <a:pt x="142" y="44"/>
                  </a:lnTo>
                  <a:lnTo>
                    <a:pt x="138" y="40"/>
                  </a:lnTo>
                  <a:lnTo>
                    <a:pt x="134" y="38"/>
                  </a:lnTo>
                  <a:lnTo>
                    <a:pt x="130" y="34"/>
                  </a:lnTo>
                  <a:lnTo>
                    <a:pt x="124" y="30"/>
                  </a:lnTo>
                  <a:lnTo>
                    <a:pt x="120" y="28"/>
                  </a:lnTo>
                  <a:lnTo>
                    <a:pt x="114" y="26"/>
                  </a:lnTo>
                  <a:lnTo>
                    <a:pt x="102" y="16"/>
                  </a:lnTo>
                  <a:lnTo>
                    <a:pt x="94" y="16"/>
                  </a:lnTo>
                  <a:lnTo>
                    <a:pt x="68" y="4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0" y="2"/>
                  </a:lnTo>
                  <a:lnTo>
                    <a:pt x="58" y="2"/>
                  </a:lnTo>
                  <a:lnTo>
                    <a:pt x="54" y="4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63" name="Freeform 318"/>
            <p:cNvSpPr>
              <a:spLocks/>
            </p:cNvSpPr>
            <p:nvPr/>
          </p:nvSpPr>
          <p:spPr bwMode="gray">
            <a:xfrm>
              <a:off x="1389" y="2886"/>
              <a:ext cx="42" cy="66"/>
            </a:xfrm>
            <a:custGeom>
              <a:avLst/>
              <a:gdLst/>
              <a:ahLst/>
              <a:cxnLst>
                <a:cxn ang="0">
                  <a:pos x="20" y="66"/>
                </a:cxn>
                <a:cxn ang="0">
                  <a:pos x="16" y="64"/>
                </a:cxn>
                <a:cxn ang="0">
                  <a:pos x="12" y="62"/>
                </a:cxn>
                <a:cxn ang="0">
                  <a:pos x="10" y="62"/>
                </a:cxn>
                <a:cxn ang="0">
                  <a:pos x="10" y="60"/>
                </a:cxn>
                <a:cxn ang="0">
                  <a:pos x="8" y="46"/>
                </a:cxn>
                <a:cxn ang="0">
                  <a:pos x="2" y="38"/>
                </a:cxn>
                <a:cxn ang="0">
                  <a:pos x="2" y="36"/>
                </a:cxn>
                <a:cxn ang="0">
                  <a:pos x="2" y="32"/>
                </a:cxn>
                <a:cxn ang="0">
                  <a:pos x="2" y="26"/>
                </a:cxn>
                <a:cxn ang="0">
                  <a:pos x="2" y="2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12"/>
                </a:cxn>
                <a:cxn ang="0">
                  <a:pos x="4" y="10"/>
                </a:cxn>
                <a:cxn ang="0">
                  <a:pos x="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6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8" y="2"/>
                </a:cxn>
                <a:cxn ang="0">
                  <a:pos x="20" y="2"/>
                </a:cxn>
                <a:cxn ang="0">
                  <a:pos x="42" y="30"/>
                </a:cxn>
                <a:cxn ang="0">
                  <a:pos x="42" y="30"/>
                </a:cxn>
                <a:cxn ang="0">
                  <a:pos x="40" y="32"/>
                </a:cxn>
                <a:cxn ang="0">
                  <a:pos x="38" y="34"/>
                </a:cxn>
                <a:cxn ang="0">
                  <a:pos x="38" y="36"/>
                </a:cxn>
                <a:cxn ang="0">
                  <a:pos x="38" y="40"/>
                </a:cxn>
                <a:cxn ang="0">
                  <a:pos x="40" y="40"/>
                </a:cxn>
                <a:cxn ang="0">
                  <a:pos x="40" y="42"/>
                </a:cxn>
                <a:cxn ang="0">
                  <a:pos x="40" y="44"/>
                </a:cxn>
                <a:cxn ang="0">
                  <a:pos x="40" y="46"/>
                </a:cxn>
                <a:cxn ang="0">
                  <a:pos x="40" y="48"/>
                </a:cxn>
                <a:cxn ang="0">
                  <a:pos x="38" y="48"/>
                </a:cxn>
                <a:cxn ang="0">
                  <a:pos x="36" y="48"/>
                </a:cxn>
                <a:cxn ang="0">
                  <a:pos x="36" y="48"/>
                </a:cxn>
                <a:cxn ang="0">
                  <a:pos x="34" y="48"/>
                </a:cxn>
                <a:cxn ang="0">
                  <a:pos x="34" y="50"/>
                </a:cxn>
                <a:cxn ang="0">
                  <a:pos x="32" y="52"/>
                </a:cxn>
                <a:cxn ang="0">
                  <a:pos x="30" y="54"/>
                </a:cxn>
                <a:cxn ang="0">
                  <a:pos x="28" y="56"/>
                </a:cxn>
                <a:cxn ang="0">
                  <a:pos x="28" y="56"/>
                </a:cxn>
                <a:cxn ang="0">
                  <a:pos x="30" y="60"/>
                </a:cxn>
                <a:cxn ang="0">
                  <a:pos x="28" y="62"/>
                </a:cxn>
                <a:cxn ang="0">
                  <a:pos x="28" y="62"/>
                </a:cxn>
                <a:cxn ang="0">
                  <a:pos x="26" y="60"/>
                </a:cxn>
                <a:cxn ang="0">
                  <a:pos x="24" y="60"/>
                </a:cxn>
                <a:cxn ang="0">
                  <a:pos x="24" y="62"/>
                </a:cxn>
                <a:cxn ang="0">
                  <a:pos x="22" y="64"/>
                </a:cxn>
                <a:cxn ang="0">
                  <a:pos x="20" y="66"/>
                </a:cxn>
                <a:cxn ang="0">
                  <a:pos x="20" y="66"/>
                </a:cxn>
              </a:cxnLst>
              <a:rect l="0" t="0" r="r" b="b"/>
              <a:pathLst>
                <a:path w="42" h="66">
                  <a:moveTo>
                    <a:pt x="20" y="66"/>
                  </a:moveTo>
                  <a:lnTo>
                    <a:pt x="16" y="64"/>
                  </a:lnTo>
                  <a:lnTo>
                    <a:pt x="12" y="62"/>
                  </a:lnTo>
                  <a:lnTo>
                    <a:pt x="10" y="62"/>
                  </a:lnTo>
                  <a:lnTo>
                    <a:pt x="10" y="60"/>
                  </a:lnTo>
                  <a:lnTo>
                    <a:pt x="8" y="46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2" y="32"/>
                  </a:lnTo>
                  <a:lnTo>
                    <a:pt x="2" y="26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42" y="30"/>
                  </a:lnTo>
                  <a:lnTo>
                    <a:pt x="42" y="30"/>
                  </a:lnTo>
                  <a:lnTo>
                    <a:pt x="40" y="32"/>
                  </a:lnTo>
                  <a:lnTo>
                    <a:pt x="38" y="34"/>
                  </a:lnTo>
                  <a:lnTo>
                    <a:pt x="38" y="36"/>
                  </a:lnTo>
                  <a:lnTo>
                    <a:pt x="38" y="40"/>
                  </a:lnTo>
                  <a:lnTo>
                    <a:pt x="40" y="40"/>
                  </a:lnTo>
                  <a:lnTo>
                    <a:pt x="40" y="42"/>
                  </a:lnTo>
                  <a:lnTo>
                    <a:pt x="40" y="44"/>
                  </a:lnTo>
                  <a:lnTo>
                    <a:pt x="40" y="46"/>
                  </a:lnTo>
                  <a:lnTo>
                    <a:pt x="40" y="48"/>
                  </a:lnTo>
                  <a:lnTo>
                    <a:pt x="38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4" y="48"/>
                  </a:lnTo>
                  <a:lnTo>
                    <a:pt x="34" y="50"/>
                  </a:lnTo>
                  <a:lnTo>
                    <a:pt x="32" y="52"/>
                  </a:lnTo>
                  <a:lnTo>
                    <a:pt x="30" y="54"/>
                  </a:lnTo>
                  <a:lnTo>
                    <a:pt x="28" y="56"/>
                  </a:lnTo>
                  <a:lnTo>
                    <a:pt x="28" y="56"/>
                  </a:lnTo>
                  <a:lnTo>
                    <a:pt x="30" y="60"/>
                  </a:lnTo>
                  <a:lnTo>
                    <a:pt x="28" y="62"/>
                  </a:lnTo>
                  <a:lnTo>
                    <a:pt x="28" y="62"/>
                  </a:lnTo>
                  <a:lnTo>
                    <a:pt x="26" y="60"/>
                  </a:lnTo>
                  <a:lnTo>
                    <a:pt x="24" y="60"/>
                  </a:lnTo>
                  <a:lnTo>
                    <a:pt x="24" y="62"/>
                  </a:lnTo>
                  <a:lnTo>
                    <a:pt x="22" y="64"/>
                  </a:lnTo>
                  <a:lnTo>
                    <a:pt x="20" y="66"/>
                  </a:lnTo>
                  <a:lnTo>
                    <a:pt x="20" y="66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64" name="Freeform 319"/>
            <p:cNvSpPr>
              <a:spLocks/>
            </p:cNvSpPr>
            <p:nvPr/>
          </p:nvSpPr>
          <p:spPr bwMode="gray">
            <a:xfrm>
              <a:off x="1409" y="2868"/>
              <a:ext cx="118" cy="86"/>
            </a:xfrm>
            <a:custGeom>
              <a:avLst/>
              <a:gdLst/>
              <a:ahLst/>
              <a:cxnLst>
                <a:cxn ang="0">
                  <a:pos x="118" y="28"/>
                </a:cxn>
                <a:cxn ang="0">
                  <a:pos x="102" y="32"/>
                </a:cxn>
                <a:cxn ang="0">
                  <a:pos x="94" y="38"/>
                </a:cxn>
                <a:cxn ang="0">
                  <a:pos x="86" y="46"/>
                </a:cxn>
                <a:cxn ang="0">
                  <a:pos x="80" y="54"/>
                </a:cxn>
                <a:cxn ang="0">
                  <a:pos x="74" y="58"/>
                </a:cxn>
                <a:cxn ang="0">
                  <a:pos x="68" y="60"/>
                </a:cxn>
                <a:cxn ang="0">
                  <a:pos x="62" y="62"/>
                </a:cxn>
                <a:cxn ang="0">
                  <a:pos x="58" y="64"/>
                </a:cxn>
                <a:cxn ang="0">
                  <a:pos x="54" y="64"/>
                </a:cxn>
                <a:cxn ang="0">
                  <a:pos x="52" y="64"/>
                </a:cxn>
                <a:cxn ang="0">
                  <a:pos x="36" y="78"/>
                </a:cxn>
                <a:cxn ang="0">
                  <a:pos x="6" y="86"/>
                </a:cxn>
                <a:cxn ang="0">
                  <a:pos x="2" y="84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2" y="84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80"/>
                </a:cxn>
                <a:cxn ang="0">
                  <a:pos x="10" y="78"/>
                </a:cxn>
                <a:cxn ang="0">
                  <a:pos x="8" y="74"/>
                </a:cxn>
                <a:cxn ang="0">
                  <a:pos x="12" y="68"/>
                </a:cxn>
                <a:cxn ang="0">
                  <a:pos x="14" y="68"/>
                </a:cxn>
                <a:cxn ang="0">
                  <a:pos x="14" y="66"/>
                </a:cxn>
                <a:cxn ang="0">
                  <a:pos x="16" y="66"/>
                </a:cxn>
                <a:cxn ang="0">
                  <a:pos x="18" y="66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22" y="64"/>
                </a:cxn>
                <a:cxn ang="0">
                  <a:pos x="20" y="62"/>
                </a:cxn>
                <a:cxn ang="0">
                  <a:pos x="20" y="60"/>
                </a:cxn>
                <a:cxn ang="0">
                  <a:pos x="20" y="58"/>
                </a:cxn>
                <a:cxn ang="0">
                  <a:pos x="18" y="56"/>
                </a:cxn>
                <a:cxn ang="0">
                  <a:pos x="18" y="54"/>
                </a:cxn>
                <a:cxn ang="0">
                  <a:pos x="18" y="50"/>
                </a:cxn>
                <a:cxn ang="0">
                  <a:pos x="22" y="48"/>
                </a:cxn>
                <a:cxn ang="0">
                  <a:pos x="22" y="48"/>
                </a:cxn>
                <a:cxn ang="0">
                  <a:pos x="24" y="46"/>
                </a:cxn>
                <a:cxn ang="0">
                  <a:pos x="26" y="44"/>
                </a:cxn>
                <a:cxn ang="0">
                  <a:pos x="26" y="44"/>
                </a:cxn>
                <a:cxn ang="0">
                  <a:pos x="28" y="42"/>
                </a:cxn>
                <a:cxn ang="0">
                  <a:pos x="30" y="38"/>
                </a:cxn>
                <a:cxn ang="0">
                  <a:pos x="34" y="34"/>
                </a:cxn>
                <a:cxn ang="0">
                  <a:pos x="38" y="30"/>
                </a:cxn>
                <a:cxn ang="0">
                  <a:pos x="40" y="24"/>
                </a:cxn>
                <a:cxn ang="0">
                  <a:pos x="44" y="20"/>
                </a:cxn>
                <a:cxn ang="0">
                  <a:pos x="48" y="18"/>
                </a:cxn>
                <a:cxn ang="0">
                  <a:pos x="50" y="16"/>
                </a:cxn>
                <a:cxn ang="0">
                  <a:pos x="54" y="14"/>
                </a:cxn>
                <a:cxn ang="0">
                  <a:pos x="66" y="10"/>
                </a:cxn>
                <a:cxn ang="0">
                  <a:pos x="80" y="6"/>
                </a:cxn>
                <a:cxn ang="0">
                  <a:pos x="94" y="0"/>
                </a:cxn>
                <a:cxn ang="0">
                  <a:pos x="104" y="0"/>
                </a:cxn>
                <a:cxn ang="0">
                  <a:pos x="104" y="0"/>
                </a:cxn>
                <a:cxn ang="0">
                  <a:pos x="106" y="0"/>
                </a:cxn>
                <a:cxn ang="0">
                  <a:pos x="108" y="2"/>
                </a:cxn>
                <a:cxn ang="0">
                  <a:pos x="118" y="28"/>
                </a:cxn>
              </a:cxnLst>
              <a:rect l="0" t="0" r="r" b="b"/>
              <a:pathLst>
                <a:path w="118" h="86">
                  <a:moveTo>
                    <a:pt x="118" y="28"/>
                  </a:moveTo>
                  <a:lnTo>
                    <a:pt x="102" y="32"/>
                  </a:lnTo>
                  <a:lnTo>
                    <a:pt x="94" y="38"/>
                  </a:lnTo>
                  <a:lnTo>
                    <a:pt x="86" y="46"/>
                  </a:lnTo>
                  <a:lnTo>
                    <a:pt x="80" y="54"/>
                  </a:lnTo>
                  <a:lnTo>
                    <a:pt x="74" y="58"/>
                  </a:lnTo>
                  <a:lnTo>
                    <a:pt x="68" y="60"/>
                  </a:lnTo>
                  <a:lnTo>
                    <a:pt x="62" y="62"/>
                  </a:lnTo>
                  <a:lnTo>
                    <a:pt x="58" y="64"/>
                  </a:lnTo>
                  <a:lnTo>
                    <a:pt x="54" y="64"/>
                  </a:lnTo>
                  <a:lnTo>
                    <a:pt x="52" y="64"/>
                  </a:lnTo>
                  <a:lnTo>
                    <a:pt x="36" y="78"/>
                  </a:lnTo>
                  <a:lnTo>
                    <a:pt x="6" y="86"/>
                  </a:lnTo>
                  <a:lnTo>
                    <a:pt x="2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2" y="84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80"/>
                  </a:lnTo>
                  <a:lnTo>
                    <a:pt x="10" y="78"/>
                  </a:lnTo>
                  <a:lnTo>
                    <a:pt x="8" y="74"/>
                  </a:lnTo>
                  <a:lnTo>
                    <a:pt x="12" y="68"/>
                  </a:lnTo>
                  <a:lnTo>
                    <a:pt x="14" y="68"/>
                  </a:lnTo>
                  <a:lnTo>
                    <a:pt x="14" y="66"/>
                  </a:lnTo>
                  <a:lnTo>
                    <a:pt x="16" y="66"/>
                  </a:lnTo>
                  <a:lnTo>
                    <a:pt x="18" y="66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22" y="64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18" y="56"/>
                  </a:lnTo>
                  <a:lnTo>
                    <a:pt x="18" y="54"/>
                  </a:lnTo>
                  <a:lnTo>
                    <a:pt x="18" y="50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24" y="46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8" y="42"/>
                  </a:lnTo>
                  <a:lnTo>
                    <a:pt x="30" y="38"/>
                  </a:lnTo>
                  <a:lnTo>
                    <a:pt x="34" y="34"/>
                  </a:lnTo>
                  <a:lnTo>
                    <a:pt x="38" y="30"/>
                  </a:lnTo>
                  <a:lnTo>
                    <a:pt x="40" y="24"/>
                  </a:lnTo>
                  <a:lnTo>
                    <a:pt x="44" y="20"/>
                  </a:lnTo>
                  <a:lnTo>
                    <a:pt x="48" y="18"/>
                  </a:lnTo>
                  <a:lnTo>
                    <a:pt x="50" y="16"/>
                  </a:lnTo>
                  <a:lnTo>
                    <a:pt x="54" y="14"/>
                  </a:lnTo>
                  <a:lnTo>
                    <a:pt x="66" y="10"/>
                  </a:lnTo>
                  <a:lnTo>
                    <a:pt x="80" y="6"/>
                  </a:lnTo>
                  <a:lnTo>
                    <a:pt x="94" y="0"/>
                  </a:lnTo>
                  <a:lnTo>
                    <a:pt x="104" y="0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08" y="2"/>
                  </a:lnTo>
                  <a:lnTo>
                    <a:pt x="118" y="28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65" name="Freeform 320"/>
            <p:cNvSpPr>
              <a:spLocks/>
            </p:cNvSpPr>
            <p:nvPr/>
          </p:nvSpPr>
          <p:spPr bwMode="gray">
            <a:xfrm>
              <a:off x="1515" y="2794"/>
              <a:ext cx="92" cy="102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2" y="4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6" y="14"/>
                </a:cxn>
                <a:cxn ang="0">
                  <a:pos x="80" y="18"/>
                </a:cxn>
                <a:cxn ang="0">
                  <a:pos x="84" y="22"/>
                </a:cxn>
                <a:cxn ang="0">
                  <a:pos x="88" y="22"/>
                </a:cxn>
                <a:cxn ang="0">
                  <a:pos x="90" y="24"/>
                </a:cxn>
                <a:cxn ang="0">
                  <a:pos x="90" y="24"/>
                </a:cxn>
                <a:cxn ang="0">
                  <a:pos x="92" y="30"/>
                </a:cxn>
                <a:cxn ang="0">
                  <a:pos x="92" y="34"/>
                </a:cxn>
                <a:cxn ang="0">
                  <a:pos x="90" y="40"/>
                </a:cxn>
                <a:cxn ang="0">
                  <a:pos x="86" y="44"/>
                </a:cxn>
                <a:cxn ang="0">
                  <a:pos x="82" y="46"/>
                </a:cxn>
                <a:cxn ang="0">
                  <a:pos x="78" y="50"/>
                </a:cxn>
                <a:cxn ang="0">
                  <a:pos x="76" y="50"/>
                </a:cxn>
                <a:cxn ang="0">
                  <a:pos x="74" y="50"/>
                </a:cxn>
                <a:cxn ang="0">
                  <a:pos x="74" y="56"/>
                </a:cxn>
                <a:cxn ang="0">
                  <a:pos x="72" y="58"/>
                </a:cxn>
                <a:cxn ang="0">
                  <a:pos x="70" y="62"/>
                </a:cxn>
                <a:cxn ang="0">
                  <a:pos x="66" y="64"/>
                </a:cxn>
                <a:cxn ang="0">
                  <a:pos x="64" y="64"/>
                </a:cxn>
                <a:cxn ang="0">
                  <a:pos x="64" y="66"/>
                </a:cxn>
                <a:cxn ang="0">
                  <a:pos x="58" y="66"/>
                </a:cxn>
                <a:cxn ang="0">
                  <a:pos x="54" y="68"/>
                </a:cxn>
                <a:cxn ang="0">
                  <a:pos x="52" y="72"/>
                </a:cxn>
                <a:cxn ang="0">
                  <a:pos x="50" y="74"/>
                </a:cxn>
                <a:cxn ang="0">
                  <a:pos x="50" y="76"/>
                </a:cxn>
                <a:cxn ang="0">
                  <a:pos x="50" y="78"/>
                </a:cxn>
                <a:cxn ang="0">
                  <a:pos x="50" y="80"/>
                </a:cxn>
                <a:cxn ang="0">
                  <a:pos x="48" y="82"/>
                </a:cxn>
                <a:cxn ang="0">
                  <a:pos x="42" y="90"/>
                </a:cxn>
                <a:cxn ang="0">
                  <a:pos x="30" y="98"/>
                </a:cxn>
                <a:cxn ang="0">
                  <a:pos x="12" y="102"/>
                </a:cxn>
                <a:cxn ang="0">
                  <a:pos x="2" y="76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2" y="72"/>
                </a:cxn>
                <a:cxn ang="0">
                  <a:pos x="12" y="68"/>
                </a:cxn>
                <a:cxn ang="0">
                  <a:pos x="26" y="62"/>
                </a:cxn>
                <a:cxn ang="0">
                  <a:pos x="38" y="54"/>
                </a:cxn>
                <a:cxn ang="0">
                  <a:pos x="46" y="42"/>
                </a:cxn>
                <a:cxn ang="0">
                  <a:pos x="50" y="28"/>
                </a:cxn>
                <a:cxn ang="0">
                  <a:pos x="50" y="26"/>
                </a:cxn>
                <a:cxn ang="0">
                  <a:pos x="50" y="24"/>
                </a:cxn>
                <a:cxn ang="0">
                  <a:pos x="48" y="20"/>
                </a:cxn>
                <a:cxn ang="0">
                  <a:pos x="48" y="18"/>
                </a:cxn>
                <a:cxn ang="0">
                  <a:pos x="48" y="16"/>
                </a:cxn>
                <a:cxn ang="0">
                  <a:pos x="48" y="14"/>
                </a:cxn>
                <a:cxn ang="0">
                  <a:pos x="48" y="12"/>
                </a:cxn>
                <a:cxn ang="0">
                  <a:pos x="50" y="12"/>
                </a:cxn>
                <a:cxn ang="0">
                  <a:pos x="52" y="12"/>
                </a:cxn>
                <a:cxn ang="0">
                  <a:pos x="54" y="12"/>
                </a:cxn>
                <a:cxn ang="0">
                  <a:pos x="58" y="10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0" y="6"/>
                </a:cxn>
                <a:cxn ang="0">
                  <a:pos x="62" y="4"/>
                </a:cxn>
                <a:cxn ang="0">
                  <a:pos x="64" y="4"/>
                </a:cxn>
                <a:cxn ang="0">
                  <a:pos x="64" y="4"/>
                </a:cxn>
                <a:cxn ang="0">
                  <a:pos x="72" y="0"/>
                </a:cxn>
              </a:cxnLst>
              <a:rect l="0" t="0" r="r" b="b"/>
              <a:pathLst>
                <a:path w="92" h="102">
                  <a:moveTo>
                    <a:pt x="72" y="0"/>
                  </a:moveTo>
                  <a:lnTo>
                    <a:pt x="72" y="4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6" y="14"/>
                  </a:lnTo>
                  <a:lnTo>
                    <a:pt x="80" y="18"/>
                  </a:lnTo>
                  <a:lnTo>
                    <a:pt x="84" y="22"/>
                  </a:lnTo>
                  <a:lnTo>
                    <a:pt x="88" y="22"/>
                  </a:lnTo>
                  <a:lnTo>
                    <a:pt x="90" y="24"/>
                  </a:lnTo>
                  <a:lnTo>
                    <a:pt x="90" y="24"/>
                  </a:lnTo>
                  <a:lnTo>
                    <a:pt x="92" y="30"/>
                  </a:lnTo>
                  <a:lnTo>
                    <a:pt x="92" y="34"/>
                  </a:lnTo>
                  <a:lnTo>
                    <a:pt x="90" y="40"/>
                  </a:lnTo>
                  <a:lnTo>
                    <a:pt x="86" y="44"/>
                  </a:lnTo>
                  <a:lnTo>
                    <a:pt x="82" y="46"/>
                  </a:lnTo>
                  <a:lnTo>
                    <a:pt x="78" y="50"/>
                  </a:lnTo>
                  <a:lnTo>
                    <a:pt x="76" y="50"/>
                  </a:lnTo>
                  <a:lnTo>
                    <a:pt x="74" y="50"/>
                  </a:lnTo>
                  <a:lnTo>
                    <a:pt x="74" y="56"/>
                  </a:lnTo>
                  <a:lnTo>
                    <a:pt x="72" y="58"/>
                  </a:lnTo>
                  <a:lnTo>
                    <a:pt x="70" y="62"/>
                  </a:lnTo>
                  <a:lnTo>
                    <a:pt x="66" y="64"/>
                  </a:lnTo>
                  <a:lnTo>
                    <a:pt x="64" y="64"/>
                  </a:lnTo>
                  <a:lnTo>
                    <a:pt x="64" y="66"/>
                  </a:lnTo>
                  <a:lnTo>
                    <a:pt x="58" y="66"/>
                  </a:lnTo>
                  <a:lnTo>
                    <a:pt x="54" y="68"/>
                  </a:lnTo>
                  <a:lnTo>
                    <a:pt x="52" y="72"/>
                  </a:lnTo>
                  <a:lnTo>
                    <a:pt x="50" y="74"/>
                  </a:lnTo>
                  <a:lnTo>
                    <a:pt x="50" y="76"/>
                  </a:lnTo>
                  <a:lnTo>
                    <a:pt x="50" y="78"/>
                  </a:lnTo>
                  <a:lnTo>
                    <a:pt x="50" y="80"/>
                  </a:lnTo>
                  <a:lnTo>
                    <a:pt x="48" y="82"/>
                  </a:lnTo>
                  <a:lnTo>
                    <a:pt x="42" y="90"/>
                  </a:lnTo>
                  <a:lnTo>
                    <a:pt x="30" y="98"/>
                  </a:lnTo>
                  <a:lnTo>
                    <a:pt x="12" y="102"/>
                  </a:lnTo>
                  <a:lnTo>
                    <a:pt x="2" y="76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2" y="72"/>
                  </a:lnTo>
                  <a:lnTo>
                    <a:pt x="12" y="68"/>
                  </a:lnTo>
                  <a:lnTo>
                    <a:pt x="26" y="62"/>
                  </a:lnTo>
                  <a:lnTo>
                    <a:pt x="38" y="54"/>
                  </a:lnTo>
                  <a:lnTo>
                    <a:pt x="46" y="42"/>
                  </a:lnTo>
                  <a:lnTo>
                    <a:pt x="50" y="28"/>
                  </a:lnTo>
                  <a:lnTo>
                    <a:pt x="50" y="26"/>
                  </a:lnTo>
                  <a:lnTo>
                    <a:pt x="50" y="24"/>
                  </a:lnTo>
                  <a:lnTo>
                    <a:pt x="48" y="20"/>
                  </a:lnTo>
                  <a:lnTo>
                    <a:pt x="48" y="18"/>
                  </a:lnTo>
                  <a:lnTo>
                    <a:pt x="48" y="16"/>
                  </a:lnTo>
                  <a:lnTo>
                    <a:pt x="48" y="14"/>
                  </a:lnTo>
                  <a:lnTo>
                    <a:pt x="48" y="12"/>
                  </a:lnTo>
                  <a:lnTo>
                    <a:pt x="50" y="12"/>
                  </a:lnTo>
                  <a:lnTo>
                    <a:pt x="52" y="12"/>
                  </a:lnTo>
                  <a:lnTo>
                    <a:pt x="54" y="12"/>
                  </a:lnTo>
                  <a:lnTo>
                    <a:pt x="58" y="10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72" y="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66" name="Freeform 321"/>
            <p:cNvSpPr>
              <a:spLocks/>
            </p:cNvSpPr>
            <p:nvPr/>
          </p:nvSpPr>
          <p:spPr bwMode="gray">
            <a:xfrm>
              <a:off x="1339" y="2586"/>
              <a:ext cx="116" cy="134"/>
            </a:xfrm>
            <a:custGeom>
              <a:avLst/>
              <a:gdLst/>
              <a:ahLst/>
              <a:cxnLst>
                <a:cxn ang="0">
                  <a:pos x="86" y="132"/>
                </a:cxn>
                <a:cxn ang="0">
                  <a:pos x="80" y="130"/>
                </a:cxn>
                <a:cxn ang="0">
                  <a:pos x="70" y="124"/>
                </a:cxn>
                <a:cxn ang="0">
                  <a:pos x="50" y="114"/>
                </a:cxn>
                <a:cxn ang="0">
                  <a:pos x="18" y="98"/>
                </a:cxn>
                <a:cxn ang="0">
                  <a:pos x="16" y="92"/>
                </a:cxn>
                <a:cxn ang="0">
                  <a:pos x="0" y="68"/>
                </a:cxn>
                <a:cxn ang="0">
                  <a:pos x="26" y="44"/>
                </a:cxn>
                <a:cxn ang="0">
                  <a:pos x="26" y="40"/>
                </a:cxn>
                <a:cxn ang="0">
                  <a:pos x="26" y="36"/>
                </a:cxn>
                <a:cxn ang="0">
                  <a:pos x="26" y="32"/>
                </a:cxn>
                <a:cxn ang="0">
                  <a:pos x="28" y="30"/>
                </a:cxn>
                <a:cxn ang="0">
                  <a:pos x="30" y="26"/>
                </a:cxn>
                <a:cxn ang="0">
                  <a:pos x="34" y="22"/>
                </a:cxn>
                <a:cxn ang="0">
                  <a:pos x="36" y="16"/>
                </a:cxn>
                <a:cxn ang="0">
                  <a:pos x="38" y="10"/>
                </a:cxn>
                <a:cxn ang="0">
                  <a:pos x="40" y="6"/>
                </a:cxn>
                <a:cxn ang="0">
                  <a:pos x="46" y="4"/>
                </a:cxn>
                <a:cxn ang="0">
                  <a:pos x="54" y="2"/>
                </a:cxn>
                <a:cxn ang="0">
                  <a:pos x="70" y="0"/>
                </a:cxn>
                <a:cxn ang="0">
                  <a:pos x="70" y="2"/>
                </a:cxn>
                <a:cxn ang="0">
                  <a:pos x="74" y="4"/>
                </a:cxn>
                <a:cxn ang="0">
                  <a:pos x="78" y="2"/>
                </a:cxn>
                <a:cxn ang="0">
                  <a:pos x="82" y="4"/>
                </a:cxn>
                <a:cxn ang="0">
                  <a:pos x="84" y="10"/>
                </a:cxn>
                <a:cxn ang="0">
                  <a:pos x="82" y="12"/>
                </a:cxn>
                <a:cxn ang="0">
                  <a:pos x="80" y="16"/>
                </a:cxn>
                <a:cxn ang="0">
                  <a:pos x="84" y="18"/>
                </a:cxn>
                <a:cxn ang="0">
                  <a:pos x="88" y="22"/>
                </a:cxn>
                <a:cxn ang="0">
                  <a:pos x="90" y="26"/>
                </a:cxn>
                <a:cxn ang="0">
                  <a:pos x="96" y="32"/>
                </a:cxn>
                <a:cxn ang="0">
                  <a:pos x="98" y="38"/>
                </a:cxn>
                <a:cxn ang="0">
                  <a:pos x="96" y="42"/>
                </a:cxn>
                <a:cxn ang="0">
                  <a:pos x="92" y="52"/>
                </a:cxn>
                <a:cxn ang="0">
                  <a:pos x="90" y="60"/>
                </a:cxn>
                <a:cxn ang="0">
                  <a:pos x="92" y="64"/>
                </a:cxn>
                <a:cxn ang="0">
                  <a:pos x="96" y="72"/>
                </a:cxn>
                <a:cxn ang="0">
                  <a:pos x="100" y="82"/>
                </a:cxn>
                <a:cxn ang="0">
                  <a:pos x="106" y="86"/>
                </a:cxn>
                <a:cxn ang="0">
                  <a:pos x="106" y="90"/>
                </a:cxn>
                <a:cxn ang="0">
                  <a:pos x="108" y="96"/>
                </a:cxn>
                <a:cxn ang="0">
                  <a:pos x="108" y="98"/>
                </a:cxn>
                <a:cxn ang="0">
                  <a:pos x="112" y="102"/>
                </a:cxn>
                <a:cxn ang="0">
                  <a:pos x="114" y="106"/>
                </a:cxn>
                <a:cxn ang="0">
                  <a:pos x="116" y="112"/>
                </a:cxn>
                <a:cxn ang="0">
                  <a:pos x="114" y="124"/>
                </a:cxn>
                <a:cxn ang="0">
                  <a:pos x="112" y="124"/>
                </a:cxn>
                <a:cxn ang="0">
                  <a:pos x="108" y="128"/>
                </a:cxn>
              </a:cxnLst>
              <a:rect l="0" t="0" r="r" b="b"/>
              <a:pathLst>
                <a:path w="116" h="134">
                  <a:moveTo>
                    <a:pt x="88" y="134"/>
                  </a:moveTo>
                  <a:lnTo>
                    <a:pt x="86" y="132"/>
                  </a:lnTo>
                  <a:lnTo>
                    <a:pt x="84" y="132"/>
                  </a:lnTo>
                  <a:lnTo>
                    <a:pt x="80" y="130"/>
                  </a:lnTo>
                  <a:lnTo>
                    <a:pt x="76" y="126"/>
                  </a:lnTo>
                  <a:lnTo>
                    <a:pt x="70" y="124"/>
                  </a:lnTo>
                  <a:lnTo>
                    <a:pt x="58" y="114"/>
                  </a:lnTo>
                  <a:lnTo>
                    <a:pt x="50" y="114"/>
                  </a:lnTo>
                  <a:lnTo>
                    <a:pt x="24" y="102"/>
                  </a:lnTo>
                  <a:lnTo>
                    <a:pt x="18" y="98"/>
                  </a:lnTo>
                  <a:lnTo>
                    <a:pt x="18" y="96"/>
                  </a:lnTo>
                  <a:lnTo>
                    <a:pt x="16" y="92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26" y="46"/>
                  </a:lnTo>
                  <a:lnTo>
                    <a:pt x="26" y="44"/>
                  </a:lnTo>
                  <a:lnTo>
                    <a:pt x="26" y="42"/>
                  </a:lnTo>
                  <a:lnTo>
                    <a:pt x="26" y="40"/>
                  </a:lnTo>
                  <a:lnTo>
                    <a:pt x="26" y="38"/>
                  </a:lnTo>
                  <a:lnTo>
                    <a:pt x="26" y="36"/>
                  </a:lnTo>
                  <a:lnTo>
                    <a:pt x="26" y="34"/>
                  </a:lnTo>
                  <a:lnTo>
                    <a:pt x="26" y="32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28"/>
                  </a:lnTo>
                  <a:lnTo>
                    <a:pt x="30" y="26"/>
                  </a:lnTo>
                  <a:lnTo>
                    <a:pt x="32" y="22"/>
                  </a:lnTo>
                  <a:lnTo>
                    <a:pt x="34" y="22"/>
                  </a:lnTo>
                  <a:lnTo>
                    <a:pt x="34" y="20"/>
                  </a:lnTo>
                  <a:lnTo>
                    <a:pt x="36" y="16"/>
                  </a:lnTo>
                  <a:lnTo>
                    <a:pt x="38" y="12"/>
                  </a:lnTo>
                  <a:lnTo>
                    <a:pt x="38" y="10"/>
                  </a:lnTo>
                  <a:lnTo>
                    <a:pt x="40" y="8"/>
                  </a:lnTo>
                  <a:lnTo>
                    <a:pt x="40" y="6"/>
                  </a:lnTo>
                  <a:lnTo>
                    <a:pt x="42" y="6"/>
                  </a:lnTo>
                  <a:lnTo>
                    <a:pt x="46" y="4"/>
                  </a:lnTo>
                  <a:lnTo>
                    <a:pt x="50" y="2"/>
                  </a:lnTo>
                  <a:lnTo>
                    <a:pt x="54" y="2"/>
                  </a:lnTo>
                  <a:lnTo>
                    <a:pt x="60" y="2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70" y="2"/>
                  </a:lnTo>
                  <a:lnTo>
                    <a:pt x="72" y="4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2"/>
                  </a:lnTo>
                  <a:lnTo>
                    <a:pt x="82" y="4"/>
                  </a:lnTo>
                  <a:lnTo>
                    <a:pt x="82" y="4"/>
                  </a:lnTo>
                  <a:lnTo>
                    <a:pt x="82" y="8"/>
                  </a:lnTo>
                  <a:lnTo>
                    <a:pt x="84" y="10"/>
                  </a:lnTo>
                  <a:lnTo>
                    <a:pt x="82" y="10"/>
                  </a:lnTo>
                  <a:lnTo>
                    <a:pt x="82" y="12"/>
                  </a:lnTo>
                  <a:lnTo>
                    <a:pt x="80" y="14"/>
                  </a:lnTo>
                  <a:lnTo>
                    <a:pt x="80" y="16"/>
                  </a:lnTo>
                  <a:lnTo>
                    <a:pt x="82" y="16"/>
                  </a:lnTo>
                  <a:lnTo>
                    <a:pt x="84" y="18"/>
                  </a:lnTo>
                  <a:lnTo>
                    <a:pt x="86" y="20"/>
                  </a:lnTo>
                  <a:lnTo>
                    <a:pt x="88" y="22"/>
                  </a:lnTo>
                  <a:lnTo>
                    <a:pt x="88" y="24"/>
                  </a:lnTo>
                  <a:lnTo>
                    <a:pt x="90" y="26"/>
                  </a:lnTo>
                  <a:lnTo>
                    <a:pt x="94" y="28"/>
                  </a:lnTo>
                  <a:lnTo>
                    <a:pt x="96" y="32"/>
                  </a:lnTo>
                  <a:lnTo>
                    <a:pt x="98" y="34"/>
                  </a:lnTo>
                  <a:lnTo>
                    <a:pt x="98" y="38"/>
                  </a:lnTo>
                  <a:lnTo>
                    <a:pt x="98" y="38"/>
                  </a:lnTo>
                  <a:lnTo>
                    <a:pt x="96" y="42"/>
                  </a:lnTo>
                  <a:lnTo>
                    <a:pt x="94" y="46"/>
                  </a:lnTo>
                  <a:lnTo>
                    <a:pt x="92" y="52"/>
                  </a:lnTo>
                  <a:lnTo>
                    <a:pt x="92" y="56"/>
                  </a:lnTo>
                  <a:lnTo>
                    <a:pt x="90" y="60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4" y="68"/>
                  </a:lnTo>
                  <a:lnTo>
                    <a:pt x="96" y="72"/>
                  </a:lnTo>
                  <a:lnTo>
                    <a:pt x="98" y="76"/>
                  </a:lnTo>
                  <a:lnTo>
                    <a:pt x="100" y="82"/>
                  </a:lnTo>
                  <a:lnTo>
                    <a:pt x="104" y="84"/>
                  </a:lnTo>
                  <a:lnTo>
                    <a:pt x="106" y="86"/>
                  </a:lnTo>
                  <a:lnTo>
                    <a:pt x="106" y="88"/>
                  </a:lnTo>
                  <a:lnTo>
                    <a:pt x="106" y="90"/>
                  </a:lnTo>
                  <a:lnTo>
                    <a:pt x="106" y="92"/>
                  </a:lnTo>
                  <a:lnTo>
                    <a:pt x="108" y="96"/>
                  </a:lnTo>
                  <a:lnTo>
                    <a:pt x="108" y="96"/>
                  </a:lnTo>
                  <a:lnTo>
                    <a:pt x="108" y="98"/>
                  </a:lnTo>
                  <a:lnTo>
                    <a:pt x="110" y="100"/>
                  </a:lnTo>
                  <a:lnTo>
                    <a:pt x="112" y="102"/>
                  </a:lnTo>
                  <a:lnTo>
                    <a:pt x="114" y="104"/>
                  </a:lnTo>
                  <a:lnTo>
                    <a:pt x="114" y="106"/>
                  </a:lnTo>
                  <a:lnTo>
                    <a:pt x="114" y="108"/>
                  </a:lnTo>
                  <a:lnTo>
                    <a:pt x="116" y="112"/>
                  </a:lnTo>
                  <a:lnTo>
                    <a:pt x="116" y="114"/>
                  </a:lnTo>
                  <a:lnTo>
                    <a:pt x="114" y="124"/>
                  </a:lnTo>
                  <a:lnTo>
                    <a:pt x="114" y="124"/>
                  </a:lnTo>
                  <a:lnTo>
                    <a:pt x="112" y="124"/>
                  </a:lnTo>
                  <a:lnTo>
                    <a:pt x="110" y="126"/>
                  </a:lnTo>
                  <a:lnTo>
                    <a:pt x="108" y="128"/>
                  </a:lnTo>
                  <a:lnTo>
                    <a:pt x="88" y="134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67" name="Freeform 322"/>
            <p:cNvSpPr>
              <a:spLocks/>
            </p:cNvSpPr>
            <p:nvPr/>
          </p:nvSpPr>
          <p:spPr bwMode="gray">
            <a:xfrm>
              <a:off x="1295" y="2654"/>
              <a:ext cx="62" cy="72"/>
            </a:xfrm>
            <a:custGeom>
              <a:avLst/>
              <a:gdLst/>
              <a:ahLst/>
              <a:cxnLst>
                <a:cxn ang="0">
                  <a:pos x="4" y="40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6" y="10"/>
                </a:cxn>
                <a:cxn ang="0">
                  <a:pos x="8" y="10"/>
                </a:cxn>
                <a:cxn ang="0">
                  <a:pos x="8" y="10"/>
                </a:cxn>
                <a:cxn ang="0">
                  <a:pos x="8" y="12"/>
                </a:cxn>
                <a:cxn ang="0">
                  <a:pos x="10" y="14"/>
                </a:cxn>
                <a:cxn ang="0">
                  <a:pos x="12" y="16"/>
                </a:cxn>
                <a:cxn ang="0">
                  <a:pos x="16" y="16"/>
                </a:cxn>
                <a:cxn ang="0">
                  <a:pos x="20" y="16"/>
                </a:cxn>
                <a:cxn ang="0">
                  <a:pos x="26" y="14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6" y="4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10"/>
                </a:cxn>
                <a:cxn ang="0">
                  <a:pos x="54" y="14"/>
                </a:cxn>
                <a:cxn ang="0">
                  <a:pos x="56" y="18"/>
                </a:cxn>
                <a:cxn ang="0">
                  <a:pos x="58" y="22"/>
                </a:cxn>
                <a:cxn ang="0">
                  <a:pos x="60" y="26"/>
                </a:cxn>
                <a:cxn ang="0">
                  <a:pos x="62" y="28"/>
                </a:cxn>
                <a:cxn ang="0">
                  <a:pos x="62" y="28"/>
                </a:cxn>
                <a:cxn ang="0">
                  <a:pos x="62" y="30"/>
                </a:cxn>
                <a:cxn ang="0">
                  <a:pos x="62" y="30"/>
                </a:cxn>
                <a:cxn ang="0">
                  <a:pos x="60" y="32"/>
                </a:cxn>
                <a:cxn ang="0">
                  <a:pos x="56" y="34"/>
                </a:cxn>
                <a:cxn ang="0">
                  <a:pos x="48" y="34"/>
                </a:cxn>
                <a:cxn ang="0">
                  <a:pos x="40" y="36"/>
                </a:cxn>
                <a:cxn ang="0">
                  <a:pos x="34" y="38"/>
                </a:cxn>
                <a:cxn ang="0">
                  <a:pos x="34" y="38"/>
                </a:cxn>
                <a:cxn ang="0">
                  <a:pos x="36" y="42"/>
                </a:cxn>
                <a:cxn ang="0">
                  <a:pos x="38" y="46"/>
                </a:cxn>
                <a:cxn ang="0">
                  <a:pos x="40" y="50"/>
                </a:cxn>
                <a:cxn ang="0">
                  <a:pos x="42" y="52"/>
                </a:cxn>
                <a:cxn ang="0">
                  <a:pos x="42" y="56"/>
                </a:cxn>
                <a:cxn ang="0">
                  <a:pos x="40" y="56"/>
                </a:cxn>
                <a:cxn ang="0">
                  <a:pos x="38" y="58"/>
                </a:cxn>
                <a:cxn ang="0">
                  <a:pos x="36" y="62"/>
                </a:cxn>
                <a:cxn ang="0">
                  <a:pos x="32" y="66"/>
                </a:cxn>
                <a:cxn ang="0">
                  <a:pos x="30" y="68"/>
                </a:cxn>
                <a:cxn ang="0">
                  <a:pos x="28" y="68"/>
                </a:cxn>
                <a:cxn ang="0">
                  <a:pos x="26" y="68"/>
                </a:cxn>
                <a:cxn ang="0">
                  <a:pos x="26" y="70"/>
                </a:cxn>
                <a:cxn ang="0">
                  <a:pos x="26" y="72"/>
                </a:cxn>
                <a:cxn ang="0">
                  <a:pos x="24" y="72"/>
                </a:cxn>
                <a:cxn ang="0">
                  <a:pos x="20" y="70"/>
                </a:cxn>
                <a:cxn ang="0">
                  <a:pos x="14" y="70"/>
                </a:cxn>
                <a:cxn ang="0">
                  <a:pos x="8" y="70"/>
                </a:cxn>
                <a:cxn ang="0">
                  <a:pos x="2" y="70"/>
                </a:cxn>
                <a:cxn ang="0">
                  <a:pos x="0" y="70"/>
                </a:cxn>
              </a:cxnLst>
              <a:rect l="0" t="0" r="r" b="b"/>
              <a:pathLst>
                <a:path w="62" h="72">
                  <a:moveTo>
                    <a:pt x="4" y="40"/>
                  </a:moveTo>
                  <a:lnTo>
                    <a:pt x="4" y="8"/>
                  </a:lnTo>
                  <a:lnTo>
                    <a:pt x="4" y="8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2"/>
                  </a:lnTo>
                  <a:lnTo>
                    <a:pt x="10" y="14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6" y="1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6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10"/>
                  </a:lnTo>
                  <a:lnTo>
                    <a:pt x="54" y="14"/>
                  </a:lnTo>
                  <a:lnTo>
                    <a:pt x="56" y="18"/>
                  </a:lnTo>
                  <a:lnTo>
                    <a:pt x="58" y="22"/>
                  </a:lnTo>
                  <a:lnTo>
                    <a:pt x="60" y="26"/>
                  </a:lnTo>
                  <a:lnTo>
                    <a:pt x="62" y="28"/>
                  </a:lnTo>
                  <a:lnTo>
                    <a:pt x="62" y="28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0" y="32"/>
                  </a:lnTo>
                  <a:lnTo>
                    <a:pt x="56" y="34"/>
                  </a:lnTo>
                  <a:lnTo>
                    <a:pt x="48" y="34"/>
                  </a:lnTo>
                  <a:lnTo>
                    <a:pt x="40" y="36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6" y="42"/>
                  </a:lnTo>
                  <a:lnTo>
                    <a:pt x="38" y="46"/>
                  </a:lnTo>
                  <a:lnTo>
                    <a:pt x="40" y="50"/>
                  </a:lnTo>
                  <a:lnTo>
                    <a:pt x="42" y="52"/>
                  </a:lnTo>
                  <a:lnTo>
                    <a:pt x="42" y="56"/>
                  </a:lnTo>
                  <a:lnTo>
                    <a:pt x="40" y="56"/>
                  </a:lnTo>
                  <a:lnTo>
                    <a:pt x="38" y="58"/>
                  </a:lnTo>
                  <a:lnTo>
                    <a:pt x="36" y="62"/>
                  </a:lnTo>
                  <a:lnTo>
                    <a:pt x="32" y="66"/>
                  </a:lnTo>
                  <a:lnTo>
                    <a:pt x="30" y="68"/>
                  </a:lnTo>
                  <a:lnTo>
                    <a:pt x="28" y="68"/>
                  </a:lnTo>
                  <a:lnTo>
                    <a:pt x="26" y="68"/>
                  </a:lnTo>
                  <a:lnTo>
                    <a:pt x="26" y="70"/>
                  </a:lnTo>
                  <a:lnTo>
                    <a:pt x="26" y="72"/>
                  </a:lnTo>
                  <a:lnTo>
                    <a:pt x="24" y="72"/>
                  </a:lnTo>
                  <a:lnTo>
                    <a:pt x="20" y="70"/>
                  </a:lnTo>
                  <a:lnTo>
                    <a:pt x="14" y="70"/>
                  </a:lnTo>
                  <a:lnTo>
                    <a:pt x="8" y="70"/>
                  </a:lnTo>
                  <a:lnTo>
                    <a:pt x="2" y="70"/>
                  </a:lnTo>
                  <a:lnTo>
                    <a:pt x="0" y="7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68" name="Freeform 323"/>
            <p:cNvSpPr>
              <a:spLocks/>
            </p:cNvSpPr>
            <p:nvPr/>
          </p:nvSpPr>
          <p:spPr bwMode="gray">
            <a:xfrm>
              <a:off x="1277" y="2662"/>
              <a:ext cx="22" cy="62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6" y="6"/>
                </a:cxn>
                <a:cxn ang="0">
                  <a:pos x="16" y="8"/>
                </a:cxn>
                <a:cxn ang="0">
                  <a:pos x="14" y="12"/>
                </a:cxn>
                <a:cxn ang="0">
                  <a:pos x="14" y="14"/>
                </a:cxn>
                <a:cxn ang="0">
                  <a:pos x="14" y="14"/>
                </a:cxn>
                <a:cxn ang="0">
                  <a:pos x="14" y="16"/>
                </a:cxn>
                <a:cxn ang="0">
                  <a:pos x="12" y="20"/>
                </a:cxn>
                <a:cxn ang="0">
                  <a:pos x="8" y="24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2" y="32"/>
                </a:cxn>
                <a:cxn ang="0">
                  <a:pos x="4" y="38"/>
                </a:cxn>
                <a:cxn ang="0">
                  <a:pos x="8" y="48"/>
                </a:cxn>
                <a:cxn ang="0">
                  <a:pos x="18" y="62"/>
                </a:cxn>
                <a:cxn ang="0">
                  <a:pos x="18" y="60"/>
                </a:cxn>
                <a:cxn ang="0">
                  <a:pos x="18" y="56"/>
                </a:cxn>
                <a:cxn ang="0">
                  <a:pos x="18" y="52"/>
                </a:cxn>
                <a:cxn ang="0">
                  <a:pos x="18" y="44"/>
                </a:cxn>
                <a:cxn ang="0">
                  <a:pos x="20" y="40"/>
                </a:cxn>
                <a:cxn ang="0">
                  <a:pos x="20" y="34"/>
                </a:cxn>
                <a:cxn ang="0">
                  <a:pos x="22" y="32"/>
                </a:cxn>
                <a:cxn ang="0">
                  <a:pos x="22" y="26"/>
                </a:cxn>
                <a:cxn ang="0">
                  <a:pos x="22" y="14"/>
                </a:cxn>
                <a:cxn ang="0">
                  <a:pos x="22" y="0"/>
                </a:cxn>
              </a:cxnLst>
              <a:rect l="0" t="0" r="r" b="b"/>
              <a:pathLst>
                <a:path w="22" h="62">
                  <a:moveTo>
                    <a:pt x="22" y="0"/>
                  </a:moveTo>
                  <a:lnTo>
                    <a:pt x="16" y="2"/>
                  </a:lnTo>
                  <a:lnTo>
                    <a:pt x="16" y="2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4" y="12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6"/>
                  </a:lnTo>
                  <a:lnTo>
                    <a:pt x="12" y="20"/>
                  </a:lnTo>
                  <a:lnTo>
                    <a:pt x="8" y="2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4" y="38"/>
                  </a:lnTo>
                  <a:lnTo>
                    <a:pt x="8" y="48"/>
                  </a:lnTo>
                  <a:lnTo>
                    <a:pt x="18" y="62"/>
                  </a:lnTo>
                  <a:lnTo>
                    <a:pt x="18" y="60"/>
                  </a:lnTo>
                  <a:lnTo>
                    <a:pt x="18" y="56"/>
                  </a:lnTo>
                  <a:lnTo>
                    <a:pt x="18" y="52"/>
                  </a:lnTo>
                  <a:lnTo>
                    <a:pt x="18" y="44"/>
                  </a:lnTo>
                  <a:lnTo>
                    <a:pt x="20" y="40"/>
                  </a:lnTo>
                  <a:lnTo>
                    <a:pt x="20" y="34"/>
                  </a:lnTo>
                  <a:lnTo>
                    <a:pt x="22" y="32"/>
                  </a:lnTo>
                  <a:lnTo>
                    <a:pt x="22" y="26"/>
                  </a:lnTo>
                  <a:lnTo>
                    <a:pt x="22" y="14"/>
                  </a:lnTo>
                  <a:lnTo>
                    <a:pt x="22" y="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69" name="Freeform 324"/>
            <p:cNvSpPr>
              <a:spLocks/>
            </p:cNvSpPr>
            <p:nvPr/>
          </p:nvSpPr>
          <p:spPr bwMode="gray">
            <a:xfrm>
              <a:off x="1299" y="2594"/>
              <a:ext cx="80" cy="76"/>
            </a:xfrm>
            <a:custGeom>
              <a:avLst/>
              <a:gdLst/>
              <a:ahLst/>
              <a:cxnLst>
                <a:cxn ang="0">
                  <a:pos x="70" y="4"/>
                </a:cxn>
                <a:cxn ang="0">
                  <a:pos x="64" y="6"/>
                </a:cxn>
                <a:cxn ang="0">
                  <a:pos x="60" y="6"/>
                </a:cxn>
                <a:cxn ang="0">
                  <a:pos x="56" y="10"/>
                </a:cxn>
                <a:cxn ang="0">
                  <a:pos x="54" y="12"/>
                </a:cxn>
                <a:cxn ang="0">
                  <a:pos x="44" y="16"/>
                </a:cxn>
                <a:cxn ang="0">
                  <a:pos x="32" y="16"/>
                </a:cxn>
                <a:cxn ang="0">
                  <a:pos x="24" y="14"/>
                </a:cxn>
                <a:cxn ang="0">
                  <a:pos x="20" y="12"/>
                </a:cxn>
                <a:cxn ang="0">
                  <a:pos x="16" y="14"/>
                </a:cxn>
                <a:cxn ang="0">
                  <a:pos x="16" y="16"/>
                </a:cxn>
                <a:cxn ang="0">
                  <a:pos x="10" y="24"/>
                </a:cxn>
                <a:cxn ang="0">
                  <a:pos x="8" y="24"/>
                </a:cxn>
                <a:cxn ang="0">
                  <a:pos x="6" y="24"/>
                </a:cxn>
                <a:cxn ang="0">
                  <a:pos x="4" y="24"/>
                </a:cxn>
                <a:cxn ang="0">
                  <a:pos x="6" y="26"/>
                </a:cxn>
                <a:cxn ang="0">
                  <a:pos x="6" y="30"/>
                </a:cxn>
                <a:cxn ang="0">
                  <a:pos x="4" y="34"/>
                </a:cxn>
                <a:cxn ang="0">
                  <a:pos x="4" y="36"/>
                </a:cxn>
                <a:cxn ang="0">
                  <a:pos x="2" y="42"/>
                </a:cxn>
                <a:cxn ang="0">
                  <a:pos x="4" y="42"/>
                </a:cxn>
                <a:cxn ang="0">
                  <a:pos x="8" y="42"/>
                </a:cxn>
                <a:cxn ang="0">
                  <a:pos x="12" y="44"/>
                </a:cxn>
                <a:cxn ang="0">
                  <a:pos x="8" y="50"/>
                </a:cxn>
                <a:cxn ang="0">
                  <a:pos x="8" y="54"/>
                </a:cxn>
                <a:cxn ang="0">
                  <a:pos x="6" y="58"/>
                </a:cxn>
                <a:cxn ang="0">
                  <a:pos x="4" y="62"/>
                </a:cxn>
                <a:cxn ang="0">
                  <a:pos x="4" y="62"/>
                </a:cxn>
                <a:cxn ang="0">
                  <a:pos x="2" y="66"/>
                </a:cxn>
                <a:cxn ang="0">
                  <a:pos x="0" y="68"/>
                </a:cxn>
                <a:cxn ang="0">
                  <a:pos x="4" y="70"/>
                </a:cxn>
                <a:cxn ang="0">
                  <a:pos x="4" y="72"/>
                </a:cxn>
                <a:cxn ang="0">
                  <a:pos x="8" y="76"/>
                </a:cxn>
                <a:cxn ang="0">
                  <a:pos x="16" y="76"/>
                </a:cxn>
                <a:cxn ang="0">
                  <a:pos x="66" y="38"/>
                </a:cxn>
                <a:cxn ang="0">
                  <a:pos x="66" y="34"/>
                </a:cxn>
                <a:cxn ang="0">
                  <a:pos x="66" y="30"/>
                </a:cxn>
                <a:cxn ang="0">
                  <a:pos x="66" y="26"/>
                </a:cxn>
                <a:cxn ang="0">
                  <a:pos x="66" y="22"/>
                </a:cxn>
                <a:cxn ang="0">
                  <a:pos x="70" y="20"/>
                </a:cxn>
                <a:cxn ang="0">
                  <a:pos x="72" y="14"/>
                </a:cxn>
                <a:cxn ang="0">
                  <a:pos x="74" y="12"/>
                </a:cxn>
                <a:cxn ang="0">
                  <a:pos x="78" y="4"/>
                </a:cxn>
                <a:cxn ang="0">
                  <a:pos x="80" y="0"/>
                </a:cxn>
              </a:cxnLst>
              <a:rect l="0" t="0" r="r" b="b"/>
              <a:pathLst>
                <a:path w="80" h="76">
                  <a:moveTo>
                    <a:pt x="72" y="2"/>
                  </a:moveTo>
                  <a:lnTo>
                    <a:pt x="70" y="4"/>
                  </a:lnTo>
                  <a:lnTo>
                    <a:pt x="66" y="6"/>
                  </a:lnTo>
                  <a:lnTo>
                    <a:pt x="64" y="6"/>
                  </a:lnTo>
                  <a:lnTo>
                    <a:pt x="62" y="6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6" y="10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0" y="14"/>
                  </a:lnTo>
                  <a:lnTo>
                    <a:pt x="44" y="16"/>
                  </a:lnTo>
                  <a:lnTo>
                    <a:pt x="38" y="16"/>
                  </a:lnTo>
                  <a:lnTo>
                    <a:pt x="32" y="16"/>
                  </a:lnTo>
                  <a:lnTo>
                    <a:pt x="28" y="16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16" y="14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10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6" y="28"/>
                  </a:lnTo>
                  <a:lnTo>
                    <a:pt x="6" y="30"/>
                  </a:lnTo>
                  <a:lnTo>
                    <a:pt x="6" y="32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10" y="42"/>
                  </a:lnTo>
                  <a:lnTo>
                    <a:pt x="12" y="44"/>
                  </a:lnTo>
                  <a:lnTo>
                    <a:pt x="12" y="46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8" y="54"/>
                  </a:lnTo>
                  <a:lnTo>
                    <a:pt x="8" y="56"/>
                  </a:lnTo>
                  <a:lnTo>
                    <a:pt x="6" y="58"/>
                  </a:lnTo>
                  <a:lnTo>
                    <a:pt x="6" y="60"/>
                  </a:lnTo>
                  <a:lnTo>
                    <a:pt x="4" y="62"/>
                  </a:lnTo>
                  <a:lnTo>
                    <a:pt x="4" y="62"/>
                  </a:lnTo>
                  <a:lnTo>
                    <a:pt x="4" y="62"/>
                  </a:lnTo>
                  <a:lnTo>
                    <a:pt x="4" y="64"/>
                  </a:lnTo>
                  <a:lnTo>
                    <a:pt x="2" y="6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4" y="70"/>
                  </a:lnTo>
                  <a:lnTo>
                    <a:pt x="4" y="72"/>
                  </a:lnTo>
                  <a:lnTo>
                    <a:pt x="6" y="74"/>
                  </a:lnTo>
                  <a:lnTo>
                    <a:pt x="8" y="76"/>
                  </a:lnTo>
                  <a:lnTo>
                    <a:pt x="12" y="76"/>
                  </a:lnTo>
                  <a:lnTo>
                    <a:pt x="16" y="76"/>
                  </a:lnTo>
                  <a:lnTo>
                    <a:pt x="22" y="74"/>
                  </a:lnTo>
                  <a:lnTo>
                    <a:pt x="66" y="38"/>
                  </a:lnTo>
                  <a:lnTo>
                    <a:pt x="66" y="36"/>
                  </a:lnTo>
                  <a:lnTo>
                    <a:pt x="66" y="34"/>
                  </a:lnTo>
                  <a:lnTo>
                    <a:pt x="66" y="32"/>
                  </a:lnTo>
                  <a:lnTo>
                    <a:pt x="66" y="30"/>
                  </a:lnTo>
                  <a:lnTo>
                    <a:pt x="66" y="28"/>
                  </a:lnTo>
                  <a:lnTo>
                    <a:pt x="66" y="26"/>
                  </a:lnTo>
                  <a:lnTo>
                    <a:pt x="66" y="24"/>
                  </a:lnTo>
                  <a:lnTo>
                    <a:pt x="66" y="22"/>
                  </a:lnTo>
                  <a:lnTo>
                    <a:pt x="68" y="22"/>
                  </a:lnTo>
                  <a:lnTo>
                    <a:pt x="70" y="20"/>
                  </a:lnTo>
                  <a:lnTo>
                    <a:pt x="72" y="18"/>
                  </a:lnTo>
                  <a:lnTo>
                    <a:pt x="72" y="14"/>
                  </a:lnTo>
                  <a:lnTo>
                    <a:pt x="74" y="14"/>
                  </a:lnTo>
                  <a:lnTo>
                    <a:pt x="74" y="12"/>
                  </a:lnTo>
                  <a:lnTo>
                    <a:pt x="76" y="8"/>
                  </a:lnTo>
                  <a:lnTo>
                    <a:pt x="78" y="4"/>
                  </a:lnTo>
                  <a:lnTo>
                    <a:pt x="78" y="2"/>
                  </a:lnTo>
                  <a:lnTo>
                    <a:pt x="80" y="0"/>
                  </a:lnTo>
                  <a:lnTo>
                    <a:pt x="72" y="2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70" name="Freeform 325"/>
            <p:cNvSpPr>
              <a:spLocks/>
            </p:cNvSpPr>
            <p:nvPr/>
          </p:nvSpPr>
          <p:spPr bwMode="gray">
            <a:xfrm>
              <a:off x="1403" y="2548"/>
              <a:ext cx="234" cy="248"/>
            </a:xfrm>
            <a:custGeom>
              <a:avLst/>
              <a:gdLst/>
              <a:ahLst/>
              <a:cxnLst>
                <a:cxn ang="0">
                  <a:pos x="18" y="42"/>
                </a:cxn>
                <a:cxn ang="0">
                  <a:pos x="20" y="48"/>
                </a:cxn>
                <a:cxn ang="0">
                  <a:pos x="16" y="52"/>
                </a:cxn>
                <a:cxn ang="0">
                  <a:pos x="20" y="56"/>
                </a:cxn>
                <a:cxn ang="0">
                  <a:pos x="24" y="62"/>
                </a:cxn>
                <a:cxn ang="0">
                  <a:pos x="32" y="70"/>
                </a:cxn>
                <a:cxn ang="0">
                  <a:pos x="34" y="76"/>
                </a:cxn>
                <a:cxn ang="0">
                  <a:pos x="28" y="90"/>
                </a:cxn>
                <a:cxn ang="0">
                  <a:pos x="28" y="102"/>
                </a:cxn>
                <a:cxn ang="0">
                  <a:pos x="32" y="110"/>
                </a:cxn>
                <a:cxn ang="0">
                  <a:pos x="40" y="122"/>
                </a:cxn>
                <a:cxn ang="0">
                  <a:pos x="42" y="128"/>
                </a:cxn>
                <a:cxn ang="0">
                  <a:pos x="44" y="134"/>
                </a:cxn>
                <a:cxn ang="0">
                  <a:pos x="48" y="140"/>
                </a:cxn>
                <a:cxn ang="0">
                  <a:pos x="50" y="146"/>
                </a:cxn>
                <a:cxn ang="0">
                  <a:pos x="50" y="162"/>
                </a:cxn>
                <a:cxn ang="0">
                  <a:pos x="78" y="162"/>
                </a:cxn>
                <a:cxn ang="0">
                  <a:pos x="88" y="174"/>
                </a:cxn>
                <a:cxn ang="0">
                  <a:pos x="114" y="204"/>
                </a:cxn>
                <a:cxn ang="0">
                  <a:pos x="128" y="208"/>
                </a:cxn>
                <a:cxn ang="0">
                  <a:pos x="142" y="210"/>
                </a:cxn>
                <a:cxn ang="0">
                  <a:pos x="152" y="210"/>
                </a:cxn>
                <a:cxn ang="0">
                  <a:pos x="168" y="226"/>
                </a:cxn>
                <a:cxn ang="0">
                  <a:pos x="178" y="232"/>
                </a:cxn>
                <a:cxn ang="0">
                  <a:pos x="188" y="228"/>
                </a:cxn>
                <a:cxn ang="0">
                  <a:pos x="198" y="232"/>
                </a:cxn>
                <a:cxn ang="0">
                  <a:pos x="208" y="248"/>
                </a:cxn>
                <a:cxn ang="0">
                  <a:pos x="222" y="236"/>
                </a:cxn>
                <a:cxn ang="0">
                  <a:pos x="222" y="224"/>
                </a:cxn>
                <a:cxn ang="0">
                  <a:pos x="224" y="214"/>
                </a:cxn>
                <a:cxn ang="0">
                  <a:pos x="232" y="206"/>
                </a:cxn>
                <a:cxn ang="0">
                  <a:pos x="232" y="198"/>
                </a:cxn>
                <a:cxn ang="0">
                  <a:pos x="218" y="172"/>
                </a:cxn>
                <a:cxn ang="0">
                  <a:pos x="216" y="104"/>
                </a:cxn>
                <a:cxn ang="0">
                  <a:pos x="212" y="70"/>
                </a:cxn>
                <a:cxn ang="0">
                  <a:pos x="184" y="52"/>
                </a:cxn>
                <a:cxn ang="0">
                  <a:pos x="176" y="48"/>
                </a:cxn>
                <a:cxn ang="0">
                  <a:pos x="160" y="44"/>
                </a:cxn>
                <a:cxn ang="0">
                  <a:pos x="126" y="54"/>
                </a:cxn>
                <a:cxn ang="0">
                  <a:pos x="122" y="56"/>
                </a:cxn>
                <a:cxn ang="0">
                  <a:pos x="102" y="58"/>
                </a:cxn>
                <a:cxn ang="0">
                  <a:pos x="98" y="60"/>
                </a:cxn>
                <a:cxn ang="0">
                  <a:pos x="82" y="50"/>
                </a:cxn>
                <a:cxn ang="0">
                  <a:pos x="62" y="12"/>
                </a:cxn>
                <a:cxn ang="0">
                  <a:pos x="56" y="6"/>
                </a:cxn>
                <a:cxn ang="0">
                  <a:pos x="38" y="16"/>
                </a:cxn>
                <a:cxn ang="0">
                  <a:pos x="30" y="18"/>
                </a:cxn>
                <a:cxn ang="0">
                  <a:pos x="0" y="10"/>
                </a:cxn>
                <a:cxn ang="0">
                  <a:pos x="4" y="16"/>
                </a:cxn>
                <a:cxn ang="0">
                  <a:pos x="8" y="26"/>
                </a:cxn>
                <a:cxn ang="0">
                  <a:pos x="12" y="40"/>
                </a:cxn>
              </a:cxnLst>
              <a:rect l="0" t="0" r="r" b="b"/>
              <a:pathLst>
                <a:path w="234" h="248">
                  <a:moveTo>
                    <a:pt x="14" y="42"/>
                  </a:moveTo>
                  <a:lnTo>
                    <a:pt x="16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18" y="46"/>
                  </a:lnTo>
                  <a:lnTo>
                    <a:pt x="20" y="48"/>
                  </a:lnTo>
                  <a:lnTo>
                    <a:pt x="18" y="48"/>
                  </a:lnTo>
                  <a:lnTo>
                    <a:pt x="18" y="50"/>
                  </a:lnTo>
                  <a:lnTo>
                    <a:pt x="16" y="52"/>
                  </a:lnTo>
                  <a:lnTo>
                    <a:pt x="16" y="54"/>
                  </a:lnTo>
                  <a:lnTo>
                    <a:pt x="18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4" y="60"/>
                  </a:lnTo>
                  <a:lnTo>
                    <a:pt x="24" y="62"/>
                  </a:lnTo>
                  <a:lnTo>
                    <a:pt x="26" y="64"/>
                  </a:lnTo>
                  <a:lnTo>
                    <a:pt x="30" y="66"/>
                  </a:lnTo>
                  <a:lnTo>
                    <a:pt x="32" y="70"/>
                  </a:lnTo>
                  <a:lnTo>
                    <a:pt x="34" y="72"/>
                  </a:lnTo>
                  <a:lnTo>
                    <a:pt x="34" y="76"/>
                  </a:lnTo>
                  <a:lnTo>
                    <a:pt x="34" y="76"/>
                  </a:lnTo>
                  <a:lnTo>
                    <a:pt x="32" y="80"/>
                  </a:lnTo>
                  <a:lnTo>
                    <a:pt x="30" y="84"/>
                  </a:lnTo>
                  <a:lnTo>
                    <a:pt x="28" y="90"/>
                  </a:lnTo>
                  <a:lnTo>
                    <a:pt x="28" y="94"/>
                  </a:lnTo>
                  <a:lnTo>
                    <a:pt x="26" y="98"/>
                  </a:lnTo>
                  <a:lnTo>
                    <a:pt x="28" y="102"/>
                  </a:lnTo>
                  <a:lnTo>
                    <a:pt x="28" y="102"/>
                  </a:lnTo>
                  <a:lnTo>
                    <a:pt x="30" y="106"/>
                  </a:lnTo>
                  <a:lnTo>
                    <a:pt x="32" y="110"/>
                  </a:lnTo>
                  <a:lnTo>
                    <a:pt x="34" y="114"/>
                  </a:lnTo>
                  <a:lnTo>
                    <a:pt x="36" y="120"/>
                  </a:lnTo>
                  <a:lnTo>
                    <a:pt x="40" y="122"/>
                  </a:lnTo>
                  <a:lnTo>
                    <a:pt x="42" y="124"/>
                  </a:lnTo>
                  <a:lnTo>
                    <a:pt x="42" y="126"/>
                  </a:lnTo>
                  <a:lnTo>
                    <a:pt x="42" y="128"/>
                  </a:lnTo>
                  <a:lnTo>
                    <a:pt x="42" y="130"/>
                  </a:lnTo>
                  <a:lnTo>
                    <a:pt x="44" y="134"/>
                  </a:lnTo>
                  <a:lnTo>
                    <a:pt x="44" y="134"/>
                  </a:lnTo>
                  <a:lnTo>
                    <a:pt x="44" y="136"/>
                  </a:lnTo>
                  <a:lnTo>
                    <a:pt x="46" y="138"/>
                  </a:lnTo>
                  <a:lnTo>
                    <a:pt x="48" y="140"/>
                  </a:lnTo>
                  <a:lnTo>
                    <a:pt x="50" y="142"/>
                  </a:lnTo>
                  <a:lnTo>
                    <a:pt x="50" y="144"/>
                  </a:lnTo>
                  <a:lnTo>
                    <a:pt x="50" y="146"/>
                  </a:lnTo>
                  <a:lnTo>
                    <a:pt x="52" y="150"/>
                  </a:lnTo>
                  <a:lnTo>
                    <a:pt x="52" y="152"/>
                  </a:lnTo>
                  <a:lnTo>
                    <a:pt x="50" y="162"/>
                  </a:lnTo>
                  <a:lnTo>
                    <a:pt x="64" y="164"/>
                  </a:lnTo>
                  <a:lnTo>
                    <a:pt x="78" y="162"/>
                  </a:lnTo>
                  <a:lnTo>
                    <a:pt x="78" y="162"/>
                  </a:lnTo>
                  <a:lnTo>
                    <a:pt x="80" y="164"/>
                  </a:lnTo>
                  <a:lnTo>
                    <a:pt x="84" y="168"/>
                  </a:lnTo>
                  <a:lnTo>
                    <a:pt x="88" y="174"/>
                  </a:lnTo>
                  <a:lnTo>
                    <a:pt x="94" y="182"/>
                  </a:lnTo>
                  <a:lnTo>
                    <a:pt x="114" y="202"/>
                  </a:lnTo>
                  <a:lnTo>
                    <a:pt x="114" y="204"/>
                  </a:lnTo>
                  <a:lnTo>
                    <a:pt x="118" y="204"/>
                  </a:lnTo>
                  <a:lnTo>
                    <a:pt x="122" y="206"/>
                  </a:lnTo>
                  <a:lnTo>
                    <a:pt x="128" y="208"/>
                  </a:lnTo>
                  <a:lnTo>
                    <a:pt x="132" y="208"/>
                  </a:lnTo>
                  <a:lnTo>
                    <a:pt x="136" y="210"/>
                  </a:lnTo>
                  <a:lnTo>
                    <a:pt x="142" y="210"/>
                  </a:lnTo>
                  <a:lnTo>
                    <a:pt x="148" y="210"/>
                  </a:lnTo>
                  <a:lnTo>
                    <a:pt x="150" y="210"/>
                  </a:lnTo>
                  <a:lnTo>
                    <a:pt x="152" y="210"/>
                  </a:lnTo>
                  <a:lnTo>
                    <a:pt x="160" y="206"/>
                  </a:lnTo>
                  <a:lnTo>
                    <a:pt x="166" y="214"/>
                  </a:lnTo>
                  <a:lnTo>
                    <a:pt x="168" y="226"/>
                  </a:lnTo>
                  <a:lnTo>
                    <a:pt x="176" y="234"/>
                  </a:lnTo>
                  <a:lnTo>
                    <a:pt x="176" y="232"/>
                  </a:lnTo>
                  <a:lnTo>
                    <a:pt x="178" y="232"/>
                  </a:lnTo>
                  <a:lnTo>
                    <a:pt x="180" y="230"/>
                  </a:lnTo>
                  <a:lnTo>
                    <a:pt x="184" y="230"/>
                  </a:lnTo>
                  <a:lnTo>
                    <a:pt x="188" y="228"/>
                  </a:lnTo>
                  <a:lnTo>
                    <a:pt x="190" y="228"/>
                  </a:lnTo>
                  <a:lnTo>
                    <a:pt x="194" y="230"/>
                  </a:lnTo>
                  <a:lnTo>
                    <a:pt x="198" y="232"/>
                  </a:lnTo>
                  <a:lnTo>
                    <a:pt x="200" y="234"/>
                  </a:lnTo>
                  <a:lnTo>
                    <a:pt x="200" y="240"/>
                  </a:lnTo>
                  <a:lnTo>
                    <a:pt x="208" y="248"/>
                  </a:lnTo>
                  <a:lnTo>
                    <a:pt x="224" y="240"/>
                  </a:lnTo>
                  <a:lnTo>
                    <a:pt x="224" y="238"/>
                  </a:lnTo>
                  <a:lnTo>
                    <a:pt x="222" y="236"/>
                  </a:lnTo>
                  <a:lnTo>
                    <a:pt x="222" y="230"/>
                  </a:lnTo>
                  <a:lnTo>
                    <a:pt x="222" y="226"/>
                  </a:lnTo>
                  <a:lnTo>
                    <a:pt x="222" y="224"/>
                  </a:lnTo>
                  <a:lnTo>
                    <a:pt x="222" y="222"/>
                  </a:lnTo>
                  <a:lnTo>
                    <a:pt x="222" y="218"/>
                  </a:lnTo>
                  <a:lnTo>
                    <a:pt x="224" y="214"/>
                  </a:lnTo>
                  <a:lnTo>
                    <a:pt x="228" y="210"/>
                  </a:lnTo>
                  <a:lnTo>
                    <a:pt x="232" y="208"/>
                  </a:lnTo>
                  <a:lnTo>
                    <a:pt x="232" y="206"/>
                  </a:lnTo>
                  <a:lnTo>
                    <a:pt x="232" y="204"/>
                  </a:lnTo>
                  <a:lnTo>
                    <a:pt x="234" y="202"/>
                  </a:lnTo>
                  <a:lnTo>
                    <a:pt x="232" y="198"/>
                  </a:lnTo>
                  <a:lnTo>
                    <a:pt x="232" y="196"/>
                  </a:lnTo>
                  <a:lnTo>
                    <a:pt x="230" y="194"/>
                  </a:lnTo>
                  <a:lnTo>
                    <a:pt x="218" y="172"/>
                  </a:lnTo>
                  <a:lnTo>
                    <a:pt x="206" y="152"/>
                  </a:lnTo>
                  <a:lnTo>
                    <a:pt x="206" y="120"/>
                  </a:lnTo>
                  <a:lnTo>
                    <a:pt x="216" y="104"/>
                  </a:lnTo>
                  <a:lnTo>
                    <a:pt x="218" y="80"/>
                  </a:lnTo>
                  <a:lnTo>
                    <a:pt x="216" y="76"/>
                  </a:lnTo>
                  <a:lnTo>
                    <a:pt x="212" y="70"/>
                  </a:lnTo>
                  <a:lnTo>
                    <a:pt x="206" y="62"/>
                  </a:lnTo>
                  <a:lnTo>
                    <a:pt x="196" y="54"/>
                  </a:lnTo>
                  <a:lnTo>
                    <a:pt x="184" y="52"/>
                  </a:lnTo>
                  <a:lnTo>
                    <a:pt x="182" y="50"/>
                  </a:lnTo>
                  <a:lnTo>
                    <a:pt x="180" y="50"/>
                  </a:lnTo>
                  <a:lnTo>
                    <a:pt x="176" y="48"/>
                  </a:lnTo>
                  <a:lnTo>
                    <a:pt x="172" y="48"/>
                  </a:lnTo>
                  <a:lnTo>
                    <a:pt x="170" y="46"/>
                  </a:lnTo>
                  <a:lnTo>
                    <a:pt x="160" y="44"/>
                  </a:lnTo>
                  <a:lnTo>
                    <a:pt x="144" y="44"/>
                  </a:lnTo>
                  <a:lnTo>
                    <a:pt x="126" y="54"/>
                  </a:lnTo>
                  <a:lnTo>
                    <a:pt x="126" y="54"/>
                  </a:lnTo>
                  <a:lnTo>
                    <a:pt x="126" y="54"/>
                  </a:lnTo>
                  <a:lnTo>
                    <a:pt x="124" y="56"/>
                  </a:lnTo>
                  <a:lnTo>
                    <a:pt x="122" y="56"/>
                  </a:lnTo>
                  <a:lnTo>
                    <a:pt x="118" y="58"/>
                  </a:lnTo>
                  <a:lnTo>
                    <a:pt x="112" y="58"/>
                  </a:lnTo>
                  <a:lnTo>
                    <a:pt x="102" y="58"/>
                  </a:lnTo>
                  <a:lnTo>
                    <a:pt x="102" y="58"/>
                  </a:lnTo>
                  <a:lnTo>
                    <a:pt x="100" y="60"/>
                  </a:lnTo>
                  <a:lnTo>
                    <a:pt x="98" y="60"/>
                  </a:lnTo>
                  <a:lnTo>
                    <a:pt x="96" y="58"/>
                  </a:lnTo>
                  <a:lnTo>
                    <a:pt x="90" y="56"/>
                  </a:lnTo>
                  <a:lnTo>
                    <a:pt x="82" y="50"/>
                  </a:lnTo>
                  <a:lnTo>
                    <a:pt x="76" y="40"/>
                  </a:lnTo>
                  <a:lnTo>
                    <a:pt x="72" y="26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0" y="10"/>
                  </a:lnTo>
                  <a:lnTo>
                    <a:pt x="56" y="6"/>
                  </a:lnTo>
                  <a:lnTo>
                    <a:pt x="54" y="4"/>
                  </a:lnTo>
                  <a:lnTo>
                    <a:pt x="52" y="0"/>
                  </a:lnTo>
                  <a:lnTo>
                    <a:pt x="38" y="16"/>
                  </a:lnTo>
                  <a:lnTo>
                    <a:pt x="36" y="16"/>
                  </a:lnTo>
                  <a:lnTo>
                    <a:pt x="34" y="18"/>
                  </a:lnTo>
                  <a:lnTo>
                    <a:pt x="30" y="18"/>
                  </a:lnTo>
                  <a:lnTo>
                    <a:pt x="26" y="18"/>
                  </a:lnTo>
                  <a:lnTo>
                    <a:pt x="22" y="14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20"/>
                  </a:lnTo>
                  <a:lnTo>
                    <a:pt x="6" y="24"/>
                  </a:lnTo>
                  <a:lnTo>
                    <a:pt x="8" y="26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0" y="42"/>
                  </a:lnTo>
                  <a:lnTo>
                    <a:pt x="14" y="42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71" name="Freeform 326"/>
            <p:cNvSpPr>
              <a:spLocks/>
            </p:cNvSpPr>
            <p:nvPr/>
          </p:nvSpPr>
          <p:spPr bwMode="gray">
            <a:xfrm>
              <a:off x="987" y="3172"/>
              <a:ext cx="28" cy="22"/>
            </a:xfrm>
            <a:custGeom>
              <a:avLst/>
              <a:gdLst/>
              <a:ahLst/>
              <a:cxnLst>
                <a:cxn ang="0">
                  <a:pos x="2" y="10"/>
                </a:cxn>
                <a:cxn ang="0">
                  <a:pos x="4" y="22"/>
                </a:cxn>
                <a:cxn ang="0">
                  <a:pos x="28" y="4"/>
                </a:cxn>
                <a:cxn ang="0">
                  <a:pos x="26" y="2"/>
                </a:cxn>
                <a:cxn ang="0">
                  <a:pos x="26" y="2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4" y="2"/>
                </a:cxn>
                <a:cxn ang="0">
                  <a:pos x="0" y="8"/>
                </a:cxn>
                <a:cxn ang="0">
                  <a:pos x="2" y="10"/>
                </a:cxn>
              </a:cxnLst>
              <a:rect l="0" t="0" r="r" b="b"/>
              <a:pathLst>
                <a:path w="28" h="22">
                  <a:moveTo>
                    <a:pt x="2" y="10"/>
                  </a:moveTo>
                  <a:lnTo>
                    <a:pt x="4" y="22"/>
                  </a:lnTo>
                  <a:lnTo>
                    <a:pt x="28" y="4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0" y="8"/>
                  </a:lnTo>
                  <a:lnTo>
                    <a:pt x="2" y="1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72" name="Freeform 327"/>
            <p:cNvSpPr>
              <a:spLocks/>
            </p:cNvSpPr>
            <p:nvPr/>
          </p:nvSpPr>
          <p:spPr bwMode="gray">
            <a:xfrm>
              <a:off x="731" y="2596"/>
              <a:ext cx="260" cy="246"/>
            </a:xfrm>
            <a:custGeom>
              <a:avLst/>
              <a:gdLst/>
              <a:ahLst/>
              <a:cxnLst>
                <a:cxn ang="0">
                  <a:pos x="0" y="128"/>
                </a:cxn>
                <a:cxn ang="0">
                  <a:pos x="20" y="114"/>
                </a:cxn>
                <a:cxn ang="0">
                  <a:pos x="86" y="92"/>
                </a:cxn>
                <a:cxn ang="0">
                  <a:pos x="88" y="76"/>
                </a:cxn>
                <a:cxn ang="0">
                  <a:pos x="94" y="72"/>
                </a:cxn>
                <a:cxn ang="0">
                  <a:pos x="102" y="72"/>
                </a:cxn>
                <a:cxn ang="0">
                  <a:pos x="108" y="72"/>
                </a:cxn>
                <a:cxn ang="0">
                  <a:pos x="102" y="64"/>
                </a:cxn>
                <a:cxn ang="0">
                  <a:pos x="98" y="56"/>
                </a:cxn>
                <a:cxn ang="0">
                  <a:pos x="98" y="46"/>
                </a:cxn>
                <a:cxn ang="0">
                  <a:pos x="96" y="36"/>
                </a:cxn>
                <a:cxn ang="0">
                  <a:pos x="90" y="30"/>
                </a:cxn>
                <a:cxn ang="0">
                  <a:pos x="86" y="30"/>
                </a:cxn>
                <a:cxn ang="0">
                  <a:pos x="92" y="26"/>
                </a:cxn>
                <a:cxn ang="0">
                  <a:pos x="116" y="16"/>
                </a:cxn>
                <a:cxn ang="0">
                  <a:pos x="126" y="14"/>
                </a:cxn>
                <a:cxn ang="0">
                  <a:pos x="136" y="10"/>
                </a:cxn>
                <a:cxn ang="0">
                  <a:pos x="142" y="8"/>
                </a:cxn>
                <a:cxn ang="0">
                  <a:pos x="148" y="8"/>
                </a:cxn>
                <a:cxn ang="0">
                  <a:pos x="170" y="4"/>
                </a:cxn>
                <a:cxn ang="0">
                  <a:pos x="198" y="2"/>
                </a:cxn>
                <a:cxn ang="0">
                  <a:pos x="202" y="0"/>
                </a:cxn>
                <a:cxn ang="0">
                  <a:pos x="210" y="2"/>
                </a:cxn>
                <a:cxn ang="0">
                  <a:pos x="216" y="4"/>
                </a:cxn>
                <a:cxn ang="0">
                  <a:pos x="218" y="8"/>
                </a:cxn>
                <a:cxn ang="0">
                  <a:pos x="216" y="14"/>
                </a:cxn>
                <a:cxn ang="0">
                  <a:pos x="216" y="24"/>
                </a:cxn>
                <a:cxn ang="0">
                  <a:pos x="214" y="28"/>
                </a:cxn>
                <a:cxn ang="0">
                  <a:pos x="212" y="34"/>
                </a:cxn>
                <a:cxn ang="0">
                  <a:pos x="210" y="36"/>
                </a:cxn>
                <a:cxn ang="0">
                  <a:pos x="210" y="40"/>
                </a:cxn>
                <a:cxn ang="0">
                  <a:pos x="212" y="46"/>
                </a:cxn>
                <a:cxn ang="0">
                  <a:pos x="214" y="50"/>
                </a:cxn>
                <a:cxn ang="0">
                  <a:pos x="214" y="54"/>
                </a:cxn>
                <a:cxn ang="0">
                  <a:pos x="216" y="60"/>
                </a:cxn>
                <a:cxn ang="0">
                  <a:pos x="218" y="60"/>
                </a:cxn>
                <a:cxn ang="0">
                  <a:pos x="220" y="64"/>
                </a:cxn>
                <a:cxn ang="0">
                  <a:pos x="224" y="88"/>
                </a:cxn>
                <a:cxn ang="0">
                  <a:pos x="234" y="110"/>
                </a:cxn>
                <a:cxn ang="0">
                  <a:pos x="234" y="110"/>
                </a:cxn>
                <a:cxn ang="0">
                  <a:pos x="234" y="116"/>
                </a:cxn>
                <a:cxn ang="0">
                  <a:pos x="236" y="126"/>
                </a:cxn>
                <a:cxn ang="0">
                  <a:pos x="238" y="134"/>
                </a:cxn>
                <a:cxn ang="0">
                  <a:pos x="238" y="138"/>
                </a:cxn>
                <a:cxn ang="0">
                  <a:pos x="240" y="142"/>
                </a:cxn>
                <a:cxn ang="0">
                  <a:pos x="244" y="146"/>
                </a:cxn>
                <a:cxn ang="0">
                  <a:pos x="244" y="154"/>
                </a:cxn>
                <a:cxn ang="0">
                  <a:pos x="242" y="166"/>
                </a:cxn>
                <a:cxn ang="0">
                  <a:pos x="244" y="168"/>
                </a:cxn>
                <a:cxn ang="0">
                  <a:pos x="246" y="174"/>
                </a:cxn>
                <a:cxn ang="0">
                  <a:pos x="246" y="180"/>
                </a:cxn>
                <a:cxn ang="0">
                  <a:pos x="250" y="186"/>
                </a:cxn>
                <a:cxn ang="0">
                  <a:pos x="192" y="236"/>
                </a:cxn>
                <a:cxn ang="0">
                  <a:pos x="148" y="230"/>
                </a:cxn>
                <a:cxn ang="0">
                  <a:pos x="4" y="144"/>
                </a:cxn>
              </a:cxnLst>
              <a:rect l="0" t="0" r="r" b="b"/>
              <a:pathLst>
                <a:path w="260" h="246">
                  <a:moveTo>
                    <a:pt x="4" y="144"/>
                  </a:moveTo>
                  <a:lnTo>
                    <a:pt x="0" y="128"/>
                  </a:lnTo>
                  <a:lnTo>
                    <a:pt x="12" y="122"/>
                  </a:lnTo>
                  <a:lnTo>
                    <a:pt x="20" y="114"/>
                  </a:lnTo>
                  <a:lnTo>
                    <a:pt x="34" y="110"/>
                  </a:lnTo>
                  <a:lnTo>
                    <a:pt x="86" y="92"/>
                  </a:lnTo>
                  <a:lnTo>
                    <a:pt x="88" y="80"/>
                  </a:lnTo>
                  <a:lnTo>
                    <a:pt x="88" y="76"/>
                  </a:lnTo>
                  <a:lnTo>
                    <a:pt x="92" y="74"/>
                  </a:lnTo>
                  <a:lnTo>
                    <a:pt x="94" y="72"/>
                  </a:lnTo>
                  <a:lnTo>
                    <a:pt x="98" y="72"/>
                  </a:lnTo>
                  <a:lnTo>
                    <a:pt x="102" y="72"/>
                  </a:lnTo>
                  <a:lnTo>
                    <a:pt x="106" y="72"/>
                  </a:lnTo>
                  <a:lnTo>
                    <a:pt x="108" y="72"/>
                  </a:lnTo>
                  <a:lnTo>
                    <a:pt x="110" y="72"/>
                  </a:lnTo>
                  <a:lnTo>
                    <a:pt x="102" y="64"/>
                  </a:lnTo>
                  <a:lnTo>
                    <a:pt x="100" y="60"/>
                  </a:lnTo>
                  <a:lnTo>
                    <a:pt x="98" y="56"/>
                  </a:lnTo>
                  <a:lnTo>
                    <a:pt x="98" y="52"/>
                  </a:lnTo>
                  <a:lnTo>
                    <a:pt x="98" y="46"/>
                  </a:lnTo>
                  <a:lnTo>
                    <a:pt x="98" y="40"/>
                  </a:lnTo>
                  <a:lnTo>
                    <a:pt x="96" y="36"/>
                  </a:lnTo>
                  <a:lnTo>
                    <a:pt x="94" y="32"/>
                  </a:lnTo>
                  <a:lnTo>
                    <a:pt x="90" y="30"/>
                  </a:lnTo>
                  <a:lnTo>
                    <a:pt x="88" y="30"/>
                  </a:lnTo>
                  <a:lnTo>
                    <a:pt x="86" y="30"/>
                  </a:lnTo>
                  <a:lnTo>
                    <a:pt x="88" y="28"/>
                  </a:lnTo>
                  <a:lnTo>
                    <a:pt x="92" y="26"/>
                  </a:lnTo>
                  <a:lnTo>
                    <a:pt x="94" y="24"/>
                  </a:lnTo>
                  <a:lnTo>
                    <a:pt x="116" y="16"/>
                  </a:lnTo>
                  <a:lnTo>
                    <a:pt x="120" y="14"/>
                  </a:lnTo>
                  <a:lnTo>
                    <a:pt x="126" y="14"/>
                  </a:lnTo>
                  <a:lnTo>
                    <a:pt x="130" y="12"/>
                  </a:lnTo>
                  <a:lnTo>
                    <a:pt x="136" y="10"/>
                  </a:lnTo>
                  <a:lnTo>
                    <a:pt x="140" y="10"/>
                  </a:lnTo>
                  <a:lnTo>
                    <a:pt x="142" y="8"/>
                  </a:lnTo>
                  <a:lnTo>
                    <a:pt x="144" y="8"/>
                  </a:lnTo>
                  <a:lnTo>
                    <a:pt x="148" y="8"/>
                  </a:lnTo>
                  <a:lnTo>
                    <a:pt x="158" y="4"/>
                  </a:lnTo>
                  <a:lnTo>
                    <a:pt x="170" y="4"/>
                  </a:lnTo>
                  <a:lnTo>
                    <a:pt x="176" y="4"/>
                  </a:lnTo>
                  <a:lnTo>
                    <a:pt x="198" y="2"/>
                  </a:lnTo>
                  <a:lnTo>
                    <a:pt x="198" y="2"/>
                  </a:lnTo>
                  <a:lnTo>
                    <a:pt x="202" y="0"/>
                  </a:lnTo>
                  <a:lnTo>
                    <a:pt x="206" y="0"/>
                  </a:lnTo>
                  <a:lnTo>
                    <a:pt x="210" y="2"/>
                  </a:lnTo>
                  <a:lnTo>
                    <a:pt x="214" y="2"/>
                  </a:lnTo>
                  <a:lnTo>
                    <a:pt x="216" y="4"/>
                  </a:lnTo>
                  <a:lnTo>
                    <a:pt x="220" y="8"/>
                  </a:lnTo>
                  <a:lnTo>
                    <a:pt x="218" y="8"/>
                  </a:lnTo>
                  <a:lnTo>
                    <a:pt x="218" y="10"/>
                  </a:lnTo>
                  <a:lnTo>
                    <a:pt x="216" y="14"/>
                  </a:lnTo>
                  <a:lnTo>
                    <a:pt x="216" y="18"/>
                  </a:lnTo>
                  <a:lnTo>
                    <a:pt x="216" y="24"/>
                  </a:lnTo>
                  <a:lnTo>
                    <a:pt x="214" y="24"/>
                  </a:lnTo>
                  <a:lnTo>
                    <a:pt x="214" y="28"/>
                  </a:lnTo>
                  <a:lnTo>
                    <a:pt x="214" y="30"/>
                  </a:lnTo>
                  <a:lnTo>
                    <a:pt x="212" y="34"/>
                  </a:lnTo>
                  <a:lnTo>
                    <a:pt x="210" y="34"/>
                  </a:lnTo>
                  <a:lnTo>
                    <a:pt x="210" y="36"/>
                  </a:lnTo>
                  <a:lnTo>
                    <a:pt x="210" y="38"/>
                  </a:lnTo>
                  <a:lnTo>
                    <a:pt x="210" y="40"/>
                  </a:lnTo>
                  <a:lnTo>
                    <a:pt x="212" y="44"/>
                  </a:lnTo>
                  <a:lnTo>
                    <a:pt x="212" y="46"/>
                  </a:lnTo>
                  <a:lnTo>
                    <a:pt x="212" y="48"/>
                  </a:lnTo>
                  <a:lnTo>
                    <a:pt x="214" y="50"/>
                  </a:lnTo>
                  <a:lnTo>
                    <a:pt x="214" y="52"/>
                  </a:lnTo>
                  <a:lnTo>
                    <a:pt x="214" y="54"/>
                  </a:lnTo>
                  <a:lnTo>
                    <a:pt x="214" y="56"/>
                  </a:lnTo>
                  <a:lnTo>
                    <a:pt x="216" y="60"/>
                  </a:lnTo>
                  <a:lnTo>
                    <a:pt x="218" y="60"/>
                  </a:lnTo>
                  <a:lnTo>
                    <a:pt x="218" y="60"/>
                  </a:lnTo>
                  <a:lnTo>
                    <a:pt x="220" y="62"/>
                  </a:lnTo>
                  <a:lnTo>
                    <a:pt x="220" y="64"/>
                  </a:lnTo>
                  <a:lnTo>
                    <a:pt x="222" y="74"/>
                  </a:lnTo>
                  <a:lnTo>
                    <a:pt x="224" y="88"/>
                  </a:lnTo>
                  <a:lnTo>
                    <a:pt x="228" y="102"/>
                  </a:lnTo>
                  <a:lnTo>
                    <a:pt x="234" y="110"/>
                  </a:lnTo>
                  <a:lnTo>
                    <a:pt x="234" y="110"/>
                  </a:lnTo>
                  <a:lnTo>
                    <a:pt x="234" y="110"/>
                  </a:lnTo>
                  <a:lnTo>
                    <a:pt x="234" y="112"/>
                  </a:lnTo>
                  <a:lnTo>
                    <a:pt x="234" y="116"/>
                  </a:lnTo>
                  <a:lnTo>
                    <a:pt x="234" y="120"/>
                  </a:lnTo>
                  <a:lnTo>
                    <a:pt x="236" y="126"/>
                  </a:lnTo>
                  <a:lnTo>
                    <a:pt x="236" y="130"/>
                  </a:lnTo>
                  <a:lnTo>
                    <a:pt x="238" y="134"/>
                  </a:lnTo>
                  <a:lnTo>
                    <a:pt x="238" y="138"/>
                  </a:lnTo>
                  <a:lnTo>
                    <a:pt x="238" y="138"/>
                  </a:lnTo>
                  <a:lnTo>
                    <a:pt x="238" y="140"/>
                  </a:lnTo>
                  <a:lnTo>
                    <a:pt x="240" y="142"/>
                  </a:lnTo>
                  <a:lnTo>
                    <a:pt x="244" y="144"/>
                  </a:lnTo>
                  <a:lnTo>
                    <a:pt x="244" y="146"/>
                  </a:lnTo>
                  <a:lnTo>
                    <a:pt x="244" y="150"/>
                  </a:lnTo>
                  <a:lnTo>
                    <a:pt x="244" y="154"/>
                  </a:lnTo>
                  <a:lnTo>
                    <a:pt x="246" y="158"/>
                  </a:lnTo>
                  <a:lnTo>
                    <a:pt x="242" y="166"/>
                  </a:lnTo>
                  <a:lnTo>
                    <a:pt x="242" y="166"/>
                  </a:lnTo>
                  <a:lnTo>
                    <a:pt x="244" y="168"/>
                  </a:lnTo>
                  <a:lnTo>
                    <a:pt x="246" y="170"/>
                  </a:lnTo>
                  <a:lnTo>
                    <a:pt x="246" y="174"/>
                  </a:lnTo>
                  <a:lnTo>
                    <a:pt x="246" y="176"/>
                  </a:lnTo>
                  <a:lnTo>
                    <a:pt x="246" y="180"/>
                  </a:lnTo>
                  <a:lnTo>
                    <a:pt x="248" y="184"/>
                  </a:lnTo>
                  <a:lnTo>
                    <a:pt x="250" y="186"/>
                  </a:lnTo>
                  <a:lnTo>
                    <a:pt x="260" y="200"/>
                  </a:lnTo>
                  <a:lnTo>
                    <a:pt x="192" y="236"/>
                  </a:lnTo>
                  <a:lnTo>
                    <a:pt x="152" y="246"/>
                  </a:lnTo>
                  <a:lnTo>
                    <a:pt x="148" y="230"/>
                  </a:lnTo>
                  <a:lnTo>
                    <a:pt x="120" y="230"/>
                  </a:lnTo>
                  <a:lnTo>
                    <a:pt x="4" y="144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73" name="Freeform 328"/>
            <p:cNvSpPr>
              <a:spLocks/>
            </p:cNvSpPr>
            <p:nvPr/>
          </p:nvSpPr>
          <p:spPr bwMode="gray">
            <a:xfrm>
              <a:off x="623" y="2734"/>
              <a:ext cx="112" cy="98"/>
            </a:xfrm>
            <a:custGeom>
              <a:avLst/>
              <a:gdLst/>
              <a:ahLst/>
              <a:cxnLst>
                <a:cxn ang="0">
                  <a:pos x="0" y="90"/>
                </a:cxn>
                <a:cxn ang="0">
                  <a:pos x="2" y="82"/>
                </a:cxn>
                <a:cxn ang="0">
                  <a:pos x="6" y="74"/>
                </a:cxn>
                <a:cxn ang="0">
                  <a:pos x="16" y="68"/>
                </a:cxn>
                <a:cxn ang="0">
                  <a:pos x="28" y="64"/>
                </a:cxn>
                <a:cxn ang="0">
                  <a:pos x="32" y="60"/>
                </a:cxn>
                <a:cxn ang="0">
                  <a:pos x="32" y="56"/>
                </a:cxn>
                <a:cxn ang="0">
                  <a:pos x="28" y="54"/>
                </a:cxn>
                <a:cxn ang="0">
                  <a:pos x="24" y="42"/>
                </a:cxn>
                <a:cxn ang="0">
                  <a:pos x="30" y="32"/>
                </a:cxn>
                <a:cxn ang="0">
                  <a:pos x="40" y="26"/>
                </a:cxn>
                <a:cxn ang="0">
                  <a:pos x="46" y="24"/>
                </a:cxn>
                <a:cxn ang="0">
                  <a:pos x="50" y="16"/>
                </a:cxn>
                <a:cxn ang="0">
                  <a:pos x="52" y="10"/>
                </a:cxn>
                <a:cxn ang="0">
                  <a:pos x="56" y="4"/>
                </a:cxn>
                <a:cxn ang="0">
                  <a:pos x="66" y="0"/>
                </a:cxn>
                <a:cxn ang="0">
                  <a:pos x="112" y="20"/>
                </a:cxn>
                <a:cxn ang="0">
                  <a:pos x="88" y="20"/>
                </a:cxn>
                <a:cxn ang="0">
                  <a:pos x="86" y="18"/>
                </a:cxn>
                <a:cxn ang="0">
                  <a:pos x="82" y="20"/>
                </a:cxn>
                <a:cxn ang="0">
                  <a:pos x="82" y="26"/>
                </a:cxn>
                <a:cxn ang="0">
                  <a:pos x="80" y="38"/>
                </a:cxn>
                <a:cxn ang="0">
                  <a:pos x="80" y="50"/>
                </a:cxn>
                <a:cxn ang="0">
                  <a:pos x="80" y="54"/>
                </a:cxn>
                <a:cxn ang="0">
                  <a:pos x="80" y="56"/>
                </a:cxn>
                <a:cxn ang="0">
                  <a:pos x="78" y="60"/>
                </a:cxn>
                <a:cxn ang="0">
                  <a:pos x="76" y="60"/>
                </a:cxn>
                <a:cxn ang="0">
                  <a:pos x="72" y="60"/>
                </a:cxn>
                <a:cxn ang="0">
                  <a:pos x="66" y="60"/>
                </a:cxn>
                <a:cxn ang="0">
                  <a:pos x="62" y="64"/>
                </a:cxn>
                <a:cxn ang="0">
                  <a:pos x="60" y="74"/>
                </a:cxn>
                <a:cxn ang="0">
                  <a:pos x="0" y="94"/>
                </a:cxn>
              </a:cxnLst>
              <a:rect l="0" t="0" r="r" b="b"/>
              <a:pathLst>
                <a:path w="112" h="98">
                  <a:moveTo>
                    <a:pt x="0" y="94"/>
                  </a:moveTo>
                  <a:lnTo>
                    <a:pt x="0" y="90"/>
                  </a:lnTo>
                  <a:lnTo>
                    <a:pt x="0" y="86"/>
                  </a:lnTo>
                  <a:lnTo>
                    <a:pt x="2" y="82"/>
                  </a:lnTo>
                  <a:lnTo>
                    <a:pt x="4" y="78"/>
                  </a:lnTo>
                  <a:lnTo>
                    <a:pt x="6" y="74"/>
                  </a:lnTo>
                  <a:lnTo>
                    <a:pt x="10" y="70"/>
                  </a:lnTo>
                  <a:lnTo>
                    <a:pt x="16" y="68"/>
                  </a:lnTo>
                  <a:lnTo>
                    <a:pt x="22" y="66"/>
                  </a:lnTo>
                  <a:lnTo>
                    <a:pt x="28" y="64"/>
                  </a:lnTo>
                  <a:lnTo>
                    <a:pt x="32" y="62"/>
                  </a:lnTo>
                  <a:lnTo>
                    <a:pt x="32" y="60"/>
                  </a:lnTo>
                  <a:lnTo>
                    <a:pt x="32" y="58"/>
                  </a:lnTo>
                  <a:lnTo>
                    <a:pt x="32" y="56"/>
                  </a:lnTo>
                  <a:lnTo>
                    <a:pt x="30" y="54"/>
                  </a:lnTo>
                  <a:lnTo>
                    <a:pt x="28" y="54"/>
                  </a:lnTo>
                  <a:lnTo>
                    <a:pt x="28" y="54"/>
                  </a:lnTo>
                  <a:lnTo>
                    <a:pt x="24" y="42"/>
                  </a:lnTo>
                  <a:lnTo>
                    <a:pt x="28" y="36"/>
                  </a:lnTo>
                  <a:lnTo>
                    <a:pt x="30" y="32"/>
                  </a:lnTo>
                  <a:lnTo>
                    <a:pt x="36" y="28"/>
                  </a:lnTo>
                  <a:lnTo>
                    <a:pt x="40" y="26"/>
                  </a:lnTo>
                  <a:lnTo>
                    <a:pt x="44" y="24"/>
                  </a:lnTo>
                  <a:lnTo>
                    <a:pt x="46" y="24"/>
                  </a:lnTo>
                  <a:lnTo>
                    <a:pt x="48" y="24"/>
                  </a:lnTo>
                  <a:lnTo>
                    <a:pt x="50" y="16"/>
                  </a:lnTo>
                  <a:lnTo>
                    <a:pt x="52" y="12"/>
                  </a:lnTo>
                  <a:lnTo>
                    <a:pt x="52" y="10"/>
                  </a:lnTo>
                  <a:lnTo>
                    <a:pt x="54" y="10"/>
                  </a:lnTo>
                  <a:lnTo>
                    <a:pt x="56" y="4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112" y="6"/>
                  </a:lnTo>
                  <a:lnTo>
                    <a:pt x="112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6" y="18"/>
                  </a:lnTo>
                  <a:lnTo>
                    <a:pt x="84" y="18"/>
                  </a:lnTo>
                  <a:lnTo>
                    <a:pt x="82" y="20"/>
                  </a:lnTo>
                  <a:lnTo>
                    <a:pt x="82" y="22"/>
                  </a:lnTo>
                  <a:lnTo>
                    <a:pt x="82" y="26"/>
                  </a:lnTo>
                  <a:lnTo>
                    <a:pt x="82" y="30"/>
                  </a:lnTo>
                  <a:lnTo>
                    <a:pt x="80" y="38"/>
                  </a:lnTo>
                  <a:lnTo>
                    <a:pt x="80" y="44"/>
                  </a:lnTo>
                  <a:lnTo>
                    <a:pt x="80" y="50"/>
                  </a:lnTo>
                  <a:lnTo>
                    <a:pt x="80" y="54"/>
                  </a:lnTo>
                  <a:lnTo>
                    <a:pt x="80" y="54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8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76" y="60"/>
                  </a:lnTo>
                  <a:lnTo>
                    <a:pt x="74" y="60"/>
                  </a:lnTo>
                  <a:lnTo>
                    <a:pt x="72" y="60"/>
                  </a:lnTo>
                  <a:lnTo>
                    <a:pt x="70" y="60"/>
                  </a:lnTo>
                  <a:lnTo>
                    <a:pt x="66" y="60"/>
                  </a:lnTo>
                  <a:lnTo>
                    <a:pt x="64" y="62"/>
                  </a:lnTo>
                  <a:lnTo>
                    <a:pt x="62" y="64"/>
                  </a:lnTo>
                  <a:lnTo>
                    <a:pt x="60" y="68"/>
                  </a:lnTo>
                  <a:lnTo>
                    <a:pt x="60" y="74"/>
                  </a:lnTo>
                  <a:lnTo>
                    <a:pt x="58" y="98"/>
                  </a:lnTo>
                  <a:lnTo>
                    <a:pt x="0" y="94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74" name="Freeform 329"/>
            <p:cNvSpPr>
              <a:spLocks/>
            </p:cNvSpPr>
            <p:nvPr/>
          </p:nvSpPr>
          <p:spPr bwMode="gray">
            <a:xfrm>
              <a:off x="617" y="2740"/>
              <a:ext cx="158" cy="182"/>
            </a:xfrm>
            <a:custGeom>
              <a:avLst/>
              <a:gdLst/>
              <a:ahLst/>
              <a:cxnLst>
                <a:cxn ang="0">
                  <a:pos x="4" y="158"/>
                </a:cxn>
                <a:cxn ang="0">
                  <a:pos x="10" y="150"/>
                </a:cxn>
                <a:cxn ang="0">
                  <a:pos x="14" y="146"/>
                </a:cxn>
                <a:cxn ang="0">
                  <a:pos x="18" y="142"/>
                </a:cxn>
                <a:cxn ang="0">
                  <a:pos x="18" y="132"/>
                </a:cxn>
                <a:cxn ang="0">
                  <a:pos x="14" y="124"/>
                </a:cxn>
                <a:cxn ang="0">
                  <a:pos x="12" y="120"/>
                </a:cxn>
                <a:cxn ang="0">
                  <a:pos x="16" y="96"/>
                </a:cxn>
                <a:cxn ang="0">
                  <a:pos x="14" y="88"/>
                </a:cxn>
                <a:cxn ang="0">
                  <a:pos x="66" y="68"/>
                </a:cxn>
                <a:cxn ang="0">
                  <a:pos x="68" y="58"/>
                </a:cxn>
                <a:cxn ang="0">
                  <a:pos x="72" y="54"/>
                </a:cxn>
                <a:cxn ang="0">
                  <a:pos x="78" y="54"/>
                </a:cxn>
                <a:cxn ang="0">
                  <a:pos x="82" y="54"/>
                </a:cxn>
                <a:cxn ang="0">
                  <a:pos x="84" y="54"/>
                </a:cxn>
                <a:cxn ang="0">
                  <a:pos x="86" y="50"/>
                </a:cxn>
                <a:cxn ang="0">
                  <a:pos x="86" y="48"/>
                </a:cxn>
                <a:cxn ang="0">
                  <a:pos x="86" y="44"/>
                </a:cxn>
                <a:cxn ang="0">
                  <a:pos x="86" y="32"/>
                </a:cxn>
                <a:cxn ang="0">
                  <a:pos x="88" y="20"/>
                </a:cxn>
                <a:cxn ang="0">
                  <a:pos x="88" y="14"/>
                </a:cxn>
                <a:cxn ang="0">
                  <a:pos x="92" y="12"/>
                </a:cxn>
                <a:cxn ang="0">
                  <a:pos x="94" y="14"/>
                </a:cxn>
                <a:cxn ang="0">
                  <a:pos x="118" y="14"/>
                </a:cxn>
                <a:cxn ang="0">
                  <a:pos x="118" y="0"/>
                </a:cxn>
                <a:cxn ang="0">
                  <a:pos x="138" y="28"/>
                </a:cxn>
                <a:cxn ang="0">
                  <a:pos x="138" y="28"/>
                </a:cxn>
                <a:cxn ang="0">
                  <a:pos x="136" y="30"/>
                </a:cxn>
                <a:cxn ang="0">
                  <a:pos x="142" y="142"/>
                </a:cxn>
                <a:cxn ang="0">
                  <a:pos x="144" y="146"/>
                </a:cxn>
                <a:cxn ang="0">
                  <a:pos x="146" y="152"/>
                </a:cxn>
                <a:cxn ang="0">
                  <a:pos x="140" y="164"/>
                </a:cxn>
                <a:cxn ang="0">
                  <a:pos x="88" y="158"/>
                </a:cxn>
                <a:cxn ang="0">
                  <a:pos x="84" y="162"/>
                </a:cxn>
                <a:cxn ang="0">
                  <a:pos x="82" y="162"/>
                </a:cxn>
                <a:cxn ang="0">
                  <a:pos x="80" y="160"/>
                </a:cxn>
                <a:cxn ang="0">
                  <a:pos x="76" y="162"/>
                </a:cxn>
                <a:cxn ang="0">
                  <a:pos x="76" y="166"/>
                </a:cxn>
                <a:cxn ang="0">
                  <a:pos x="76" y="170"/>
                </a:cxn>
                <a:cxn ang="0">
                  <a:pos x="72" y="172"/>
                </a:cxn>
                <a:cxn ang="0">
                  <a:pos x="70" y="176"/>
                </a:cxn>
                <a:cxn ang="0">
                  <a:pos x="66" y="182"/>
                </a:cxn>
                <a:cxn ang="0">
                  <a:pos x="62" y="182"/>
                </a:cxn>
                <a:cxn ang="0">
                  <a:pos x="60" y="178"/>
                </a:cxn>
                <a:cxn ang="0">
                  <a:pos x="54" y="178"/>
                </a:cxn>
                <a:cxn ang="0">
                  <a:pos x="46" y="172"/>
                </a:cxn>
                <a:cxn ang="0">
                  <a:pos x="42" y="166"/>
                </a:cxn>
                <a:cxn ang="0">
                  <a:pos x="36" y="160"/>
                </a:cxn>
                <a:cxn ang="0">
                  <a:pos x="26" y="156"/>
                </a:cxn>
                <a:cxn ang="0">
                  <a:pos x="0" y="164"/>
                </a:cxn>
              </a:cxnLst>
              <a:rect l="0" t="0" r="r" b="b"/>
              <a:pathLst>
                <a:path w="158" h="182">
                  <a:moveTo>
                    <a:pt x="0" y="164"/>
                  </a:moveTo>
                  <a:lnTo>
                    <a:pt x="4" y="158"/>
                  </a:lnTo>
                  <a:lnTo>
                    <a:pt x="6" y="154"/>
                  </a:lnTo>
                  <a:lnTo>
                    <a:pt x="10" y="150"/>
                  </a:lnTo>
                  <a:lnTo>
                    <a:pt x="12" y="148"/>
                  </a:lnTo>
                  <a:lnTo>
                    <a:pt x="14" y="146"/>
                  </a:lnTo>
                  <a:lnTo>
                    <a:pt x="16" y="146"/>
                  </a:lnTo>
                  <a:lnTo>
                    <a:pt x="18" y="142"/>
                  </a:lnTo>
                  <a:lnTo>
                    <a:pt x="18" y="138"/>
                  </a:lnTo>
                  <a:lnTo>
                    <a:pt x="18" y="132"/>
                  </a:lnTo>
                  <a:lnTo>
                    <a:pt x="16" y="128"/>
                  </a:lnTo>
                  <a:lnTo>
                    <a:pt x="14" y="124"/>
                  </a:lnTo>
                  <a:lnTo>
                    <a:pt x="12" y="122"/>
                  </a:lnTo>
                  <a:lnTo>
                    <a:pt x="12" y="120"/>
                  </a:lnTo>
                  <a:lnTo>
                    <a:pt x="6" y="110"/>
                  </a:lnTo>
                  <a:lnTo>
                    <a:pt x="16" y="96"/>
                  </a:lnTo>
                  <a:lnTo>
                    <a:pt x="6" y="88"/>
                  </a:lnTo>
                  <a:lnTo>
                    <a:pt x="14" y="88"/>
                  </a:lnTo>
                  <a:lnTo>
                    <a:pt x="64" y="92"/>
                  </a:lnTo>
                  <a:lnTo>
                    <a:pt x="66" y="68"/>
                  </a:lnTo>
                  <a:lnTo>
                    <a:pt x="66" y="62"/>
                  </a:lnTo>
                  <a:lnTo>
                    <a:pt x="68" y="58"/>
                  </a:lnTo>
                  <a:lnTo>
                    <a:pt x="70" y="56"/>
                  </a:lnTo>
                  <a:lnTo>
                    <a:pt x="72" y="54"/>
                  </a:lnTo>
                  <a:lnTo>
                    <a:pt x="76" y="54"/>
                  </a:lnTo>
                  <a:lnTo>
                    <a:pt x="78" y="54"/>
                  </a:lnTo>
                  <a:lnTo>
                    <a:pt x="80" y="54"/>
                  </a:lnTo>
                  <a:lnTo>
                    <a:pt x="82" y="54"/>
                  </a:lnTo>
                  <a:lnTo>
                    <a:pt x="84" y="54"/>
                  </a:lnTo>
                  <a:lnTo>
                    <a:pt x="84" y="54"/>
                  </a:lnTo>
                  <a:lnTo>
                    <a:pt x="86" y="52"/>
                  </a:lnTo>
                  <a:lnTo>
                    <a:pt x="86" y="50"/>
                  </a:lnTo>
                  <a:lnTo>
                    <a:pt x="86" y="50"/>
                  </a:lnTo>
                  <a:lnTo>
                    <a:pt x="86" y="48"/>
                  </a:lnTo>
                  <a:lnTo>
                    <a:pt x="86" y="48"/>
                  </a:lnTo>
                  <a:lnTo>
                    <a:pt x="86" y="44"/>
                  </a:lnTo>
                  <a:lnTo>
                    <a:pt x="86" y="38"/>
                  </a:lnTo>
                  <a:lnTo>
                    <a:pt x="86" y="32"/>
                  </a:lnTo>
                  <a:lnTo>
                    <a:pt x="88" y="24"/>
                  </a:lnTo>
                  <a:lnTo>
                    <a:pt x="88" y="20"/>
                  </a:lnTo>
                  <a:lnTo>
                    <a:pt x="88" y="16"/>
                  </a:lnTo>
                  <a:lnTo>
                    <a:pt x="88" y="14"/>
                  </a:lnTo>
                  <a:lnTo>
                    <a:pt x="90" y="12"/>
                  </a:lnTo>
                  <a:lnTo>
                    <a:pt x="92" y="12"/>
                  </a:lnTo>
                  <a:lnTo>
                    <a:pt x="94" y="14"/>
                  </a:lnTo>
                  <a:lnTo>
                    <a:pt x="94" y="14"/>
                  </a:lnTo>
                  <a:lnTo>
                    <a:pt x="94" y="14"/>
                  </a:lnTo>
                  <a:lnTo>
                    <a:pt x="118" y="14"/>
                  </a:lnTo>
                  <a:lnTo>
                    <a:pt x="118" y="4"/>
                  </a:lnTo>
                  <a:lnTo>
                    <a:pt x="118" y="0"/>
                  </a:lnTo>
                  <a:lnTo>
                    <a:pt x="158" y="28"/>
                  </a:lnTo>
                  <a:lnTo>
                    <a:pt x="138" y="28"/>
                  </a:lnTo>
                  <a:lnTo>
                    <a:pt x="138" y="28"/>
                  </a:lnTo>
                  <a:lnTo>
                    <a:pt x="138" y="28"/>
                  </a:lnTo>
                  <a:lnTo>
                    <a:pt x="136" y="28"/>
                  </a:lnTo>
                  <a:lnTo>
                    <a:pt x="136" y="30"/>
                  </a:lnTo>
                  <a:lnTo>
                    <a:pt x="136" y="32"/>
                  </a:lnTo>
                  <a:lnTo>
                    <a:pt x="142" y="142"/>
                  </a:lnTo>
                  <a:lnTo>
                    <a:pt x="142" y="142"/>
                  </a:lnTo>
                  <a:lnTo>
                    <a:pt x="144" y="146"/>
                  </a:lnTo>
                  <a:lnTo>
                    <a:pt x="144" y="148"/>
                  </a:lnTo>
                  <a:lnTo>
                    <a:pt x="146" y="152"/>
                  </a:lnTo>
                  <a:lnTo>
                    <a:pt x="146" y="156"/>
                  </a:lnTo>
                  <a:lnTo>
                    <a:pt x="140" y="164"/>
                  </a:lnTo>
                  <a:lnTo>
                    <a:pt x="88" y="158"/>
                  </a:lnTo>
                  <a:lnTo>
                    <a:pt x="88" y="158"/>
                  </a:lnTo>
                  <a:lnTo>
                    <a:pt x="86" y="160"/>
                  </a:lnTo>
                  <a:lnTo>
                    <a:pt x="84" y="162"/>
                  </a:lnTo>
                  <a:lnTo>
                    <a:pt x="82" y="162"/>
                  </a:lnTo>
                  <a:lnTo>
                    <a:pt x="82" y="162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78" y="160"/>
                  </a:lnTo>
                  <a:lnTo>
                    <a:pt x="76" y="162"/>
                  </a:lnTo>
                  <a:lnTo>
                    <a:pt x="76" y="162"/>
                  </a:lnTo>
                  <a:lnTo>
                    <a:pt x="76" y="166"/>
                  </a:lnTo>
                  <a:lnTo>
                    <a:pt x="76" y="168"/>
                  </a:lnTo>
                  <a:lnTo>
                    <a:pt x="76" y="170"/>
                  </a:lnTo>
                  <a:lnTo>
                    <a:pt x="74" y="172"/>
                  </a:lnTo>
                  <a:lnTo>
                    <a:pt x="72" y="172"/>
                  </a:lnTo>
                  <a:lnTo>
                    <a:pt x="72" y="174"/>
                  </a:lnTo>
                  <a:lnTo>
                    <a:pt x="70" y="176"/>
                  </a:lnTo>
                  <a:lnTo>
                    <a:pt x="68" y="178"/>
                  </a:lnTo>
                  <a:lnTo>
                    <a:pt x="66" y="182"/>
                  </a:lnTo>
                  <a:lnTo>
                    <a:pt x="64" y="182"/>
                  </a:lnTo>
                  <a:lnTo>
                    <a:pt x="62" y="182"/>
                  </a:lnTo>
                  <a:lnTo>
                    <a:pt x="62" y="180"/>
                  </a:lnTo>
                  <a:lnTo>
                    <a:pt x="60" y="178"/>
                  </a:lnTo>
                  <a:lnTo>
                    <a:pt x="56" y="178"/>
                  </a:lnTo>
                  <a:lnTo>
                    <a:pt x="54" y="178"/>
                  </a:lnTo>
                  <a:lnTo>
                    <a:pt x="50" y="176"/>
                  </a:lnTo>
                  <a:lnTo>
                    <a:pt x="46" y="172"/>
                  </a:lnTo>
                  <a:lnTo>
                    <a:pt x="44" y="166"/>
                  </a:lnTo>
                  <a:lnTo>
                    <a:pt x="42" y="166"/>
                  </a:lnTo>
                  <a:lnTo>
                    <a:pt x="40" y="162"/>
                  </a:lnTo>
                  <a:lnTo>
                    <a:pt x="36" y="160"/>
                  </a:lnTo>
                  <a:lnTo>
                    <a:pt x="32" y="158"/>
                  </a:lnTo>
                  <a:lnTo>
                    <a:pt x="26" y="156"/>
                  </a:lnTo>
                  <a:lnTo>
                    <a:pt x="20" y="156"/>
                  </a:lnTo>
                  <a:lnTo>
                    <a:pt x="0" y="164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75" name="Freeform 330"/>
            <p:cNvSpPr>
              <a:spLocks/>
            </p:cNvSpPr>
            <p:nvPr/>
          </p:nvSpPr>
          <p:spPr bwMode="gray">
            <a:xfrm>
              <a:off x="631" y="2938"/>
              <a:ext cx="40" cy="28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2"/>
                </a:cxn>
                <a:cxn ang="0">
                  <a:pos x="14" y="2"/>
                </a:cxn>
                <a:cxn ang="0">
                  <a:pos x="8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6"/>
                </a:cxn>
                <a:cxn ang="0">
                  <a:pos x="10" y="22"/>
                </a:cxn>
                <a:cxn ang="0">
                  <a:pos x="16" y="28"/>
                </a:cxn>
                <a:cxn ang="0">
                  <a:pos x="18" y="28"/>
                </a:cxn>
                <a:cxn ang="0">
                  <a:pos x="20" y="26"/>
                </a:cxn>
                <a:cxn ang="0">
                  <a:pos x="24" y="26"/>
                </a:cxn>
                <a:cxn ang="0">
                  <a:pos x="28" y="24"/>
                </a:cxn>
                <a:cxn ang="0">
                  <a:pos x="32" y="22"/>
                </a:cxn>
                <a:cxn ang="0">
                  <a:pos x="36" y="22"/>
                </a:cxn>
                <a:cxn ang="0">
                  <a:pos x="38" y="20"/>
                </a:cxn>
                <a:cxn ang="0">
                  <a:pos x="38" y="16"/>
                </a:cxn>
                <a:cxn ang="0">
                  <a:pos x="40" y="16"/>
                </a:cxn>
                <a:cxn ang="0">
                  <a:pos x="38" y="8"/>
                </a:cxn>
                <a:cxn ang="0">
                  <a:pos x="38" y="2"/>
                </a:cxn>
                <a:cxn ang="0">
                  <a:pos x="24" y="0"/>
                </a:cxn>
              </a:cxnLst>
              <a:rect l="0" t="0" r="r" b="b"/>
              <a:pathLst>
                <a:path w="40" h="28">
                  <a:moveTo>
                    <a:pt x="24" y="0"/>
                  </a:move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8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6"/>
                  </a:lnTo>
                  <a:lnTo>
                    <a:pt x="10" y="22"/>
                  </a:lnTo>
                  <a:lnTo>
                    <a:pt x="16" y="28"/>
                  </a:lnTo>
                  <a:lnTo>
                    <a:pt x="18" y="28"/>
                  </a:lnTo>
                  <a:lnTo>
                    <a:pt x="20" y="26"/>
                  </a:lnTo>
                  <a:lnTo>
                    <a:pt x="24" y="26"/>
                  </a:lnTo>
                  <a:lnTo>
                    <a:pt x="28" y="24"/>
                  </a:lnTo>
                  <a:lnTo>
                    <a:pt x="32" y="22"/>
                  </a:lnTo>
                  <a:lnTo>
                    <a:pt x="36" y="22"/>
                  </a:lnTo>
                  <a:lnTo>
                    <a:pt x="38" y="20"/>
                  </a:lnTo>
                  <a:lnTo>
                    <a:pt x="38" y="16"/>
                  </a:lnTo>
                  <a:lnTo>
                    <a:pt x="40" y="16"/>
                  </a:lnTo>
                  <a:lnTo>
                    <a:pt x="38" y="8"/>
                  </a:lnTo>
                  <a:lnTo>
                    <a:pt x="38" y="2"/>
                  </a:lnTo>
                  <a:lnTo>
                    <a:pt x="24" y="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76" name="Freeform 331"/>
            <p:cNvSpPr>
              <a:spLocks/>
            </p:cNvSpPr>
            <p:nvPr/>
          </p:nvSpPr>
          <p:spPr bwMode="gray">
            <a:xfrm>
              <a:off x="617" y="2896"/>
              <a:ext cx="66" cy="50"/>
            </a:xfrm>
            <a:custGeom>
              <a:avLst/>
              <a:gdLst/>
              <a:ahLst/>
              <a:cxnLst>
                <a:cxn ang="0">
                  <a:pos x="2" y="30"/>
                </a:cxn>
                <a:cxn ang="0">
                  <a:pos x="2" y="22"/>
                </a:cxn>
                <a:cxn ang="0">
                  <a:pos x="0" y="16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20" y="0"/>
                </a:cxn>
                <a:cxn ang="0">
                  <a:pos x="26" y="0"/>
                </a:cxn>
                <a:cxn ang="0">
                  <a:pos x="32" y="2"/>
                </a:cxn>
                <a:cxn ang="0">
                  <a:pos x="38" y="4"/>
                </a:cxn>
                <a:cxn ang="0">
                  <a:pos x="40" y="8"/>
                </a:cxn>
                <a:cxn ang="0">
                  <a:pos x="42" y="10"/>
                </a:cxn>
                <a:cxn ang="0">
                  <a:pos x="44" y="10"/>
                </a:cxn>
                <a:cxn ang="0">
                  <a:pos x="46" y="14"/>
                </a:cxn>
                <a:cxn ang="0">
                  <a:pos x="48" y="18"/>
                </a:cxn>
                <a:cxn ang="0">
                  <a:pos x="50" y="20"/>
                </a:cxn>
                <a:cxn ang="0">
                  <a:pos x="50" y="20"/>
                </a:cxn>
                <a:cxn ang="0">
                  <a:pos x="50" y="20"/>
                </a:cxn>
                <a:cxn ang="0">
                  <a:pos x="56" y="22"/>
                </a:cxn>
                <a:cxn ang="0">
                  <a:pos x="60" y="24"/>
                </a:cxn>
                <a:cxn ang="0">
                  <a:pos x="62" y="26"/>
                </a:cxn>
                <a:cxn ang="0">
                  <a:pos x="64" y="26"/>
                </a:cxn>
                <a:cxn ang="0">
                  <a:pos x="64" y="26"/>
                </a:cxn>
                <a:cxn ang="0">
                  <a:pos x="64" y="30"/>
                </a:cxn>
                <a:cxn ang="0">
                  <a:pos x="64" y="32"/>
                </a:cxn>
                <a:cxn ang="0">
                  <a:pos x="64" y="36"/>
                </a:cxn>
                <a:cxn ang="0">
                  <a:pos x="66" y="42"/>
                </a:cxn>
                <a:cxn ang="0">
                  <a:pos x="66" y="44"/>
                </a:cxn>
                <a:cxn ang="0">
                  <a:pos x="66" y="44"/>
                </a:cxn>
                <a:cxn ang="0">
                  <a:pos x="58" y="44"/>
                </a:cxn>
                <a:cxn ang="0">
                  <a:pos x="50" y="44"/>
                </a:cxn>
                <a:cxn ang="0">
                  <a:pos x="44" y="44"/>
                </a:cxn>
                <a:cxn ang="0">
                  <a:pos x="40" y="44"/>
                </a:cxn>
                <a:cxn ang="0">
                  <a:pos x="38" y="42"/>
                </a:cxn>
                <a:cxn ang="0">
                  <a:pos x="34" y="42"/>
                </a:cxn>
                <a:cxn ang="0">
                  <a:pos x="30" y="44"/>
                </a:cxn>
                <a:cxn ang="0">
                  <a:pos x="26" y="44"/>
                </a:cxn>
                <a:cxn ang="0">
                  <a:pos x="22" y="46"/>
                </a:cxn>
                <a:cxn ang="0">
                  <a:pos x="18" y="48"/>
                </a:cxn>
                <a:cxn ang="0">
                  <a:pos x="16" y="48"/>
                </a:cxn>
                <a:cxn ang="0">
                  <a:pos x="14" y="50"/>
                </a:cxn>
                <a:cxn ang="0">
                  <a:pos x="12" y="46"/>
                </a:cxn>
                <a:cxn ang="0">
                  <a:pos x="10" y="44"/>
                </a:cxn>
                <a:cxn ang="0">
                  <a:pos x="8" y="42"/>
                </a:cxn>
                <a:cxn ang="0">
                  <a:pos x="6" y="40"/>
                </a:cxn>
                <a:cxn ang="0">
                  <a:pos x="4" y="36"/>
                </a:cxn>
                <a:cxn ang="0">
                  <a:pos x="2" y="30"/>
                </a:cxn>
              </a:cxnLst>
              <a:rect l="0" t="0" r="r" b="b"/>
              <a:pathLst>
                <a:path w="66" h="50">
                  <a:moveTo>
                    <a:pt x="2" y="30"/>
                  </a:moveTo>
                  <a:lnTo>
                    <a:pt x="2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2"/>
                  </a:lnTo>
                  <a:lnTo>
                    <a:pt x="38" y="4"/>
                  </a:lnTo>
                  <a:lnTo>
                    <a:pt x="40" y="8"/>
                  </a:lnTo>
                  <a:lnTo>
                    <a:pt x="42" y="10"/>
                  </a:lnTo>
                  <a:lnTo>
                    <a:pt x="44" y="10"/>
                  </a:lnTo>
                  <a:lnTo>
                    <a:pt x="46" y="14"/>
                  </a:lnTo>
                  <a:lnTo>
                    <a:pt x="48" y="18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56" y="22"/>
                  </a:lnTo>
                  <a:lnTo>
                    <a:pt x="60" y="24"/>
                  </a:lnTo>
                  <a:lnTo>
                    <a:pt x="62" y="26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4" y="30"/>
                  </a:lnTo>
                  <a:lnTo>
                    <a:pt x="64" y="32"/>
                  </a:lnTo>
                  <a:lnTo>
                    <a:pt x="64" y="36"/>
                  </a:lnTo>
                  <a:lnTo>
                    <a:pt x="66" y="42"/>
                  </a:lnTo>
                  <a:lnTo>
                    <a:pt x="66" y="44"/>
                  </a:lnTo>
                  <a:lnTo>
                    <a:pt x="66" y="44"/>
                  </a:lnTo>
                  <a:lnTo>
                    <a:pt x="58" y="44"/>
                  </a:lnTo>
                  <a:lnTo>
                    <a:pt x="50" y="44"/>
                  </a:lnTo>
                  <a:lnTo>
                    <a:pt x="44" y="44"/>
                  </a:lnTo>
                  <a:lnTo>
                    <a:pt x="40" y="44"/>
                  </a:lnTo>
                  <a:lnTo>
                    <a:pt x="38" y="42"/>
                  </a:lnTo>
                  <a:lnTo>
                    <a:pt x="34" y="42"/>
                  </a:lnTo>
                  <a:lnTo>
                    <a:pt x="30" y="44"/>
                  </a:lnTo>
                  <a:lnTo>
                    <a:pt x="26" y="44"/>
                  </a:lnTo>
                  <a:lnTo>
                    <a:pt x="22" y="46"/>
                  </a:lnTo>
                  <a:lnTo>
                    <a:pt x="18" y="48"/>
                  </a:lnTo>
                  <a:lnTo>
                    <a:pt x="16" y="48"/>
                  </a:lnTo>
                  <a:lnTo>
                    <a:pt x="14" y="50"/>
                  </a:lnTo>
                  <a:lnTo>
                    <a:pt x="12" y="46"/>
                  </a:lnTo>
                  <a:lnTo>
                    <a:pt x="10" y="44"/>
                  </a:lnTo>
                  <a:lnTo>
                    <a:pt x="8" y="42"/>
                  </a:lnTo>
                  <a:lnTo>
                    <a:pt x="6" y="40"/>
                  </a:lnTo>
                  <a:lnTo>
                    <a:pt x="4" y="36"/>
                  </a:lnTo>
                  <a:lnTo>
                    <a:pt x="2" y="3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77" name="Freeform 332"/>
            <p:cNvSpPr>
              <a:spLocks/>
            </p:cNvSpPr>
            <p:nvPr/>
          </p:nvSpPr>
          <p:spPr bwMode="gray">
            <a:xfrm>
              <a:off x="621" y="2916"/>
              <a:ext cx="42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8"/>
                </a:cxn>
                <a:cxn ang="0">
                  <a:pos x="2" y="8"/>
                </a:cxn>
                <a:cxn ang="0">
                  <a:pos x="6" y="6"/>
                </a:cxn>
                <a:cxn ang="0">
                  <a:pos x="10" y="6"/>
                </a:cxn>
                <a:cxn ang="0">
                  <a:pos x="16" y="8"/>
                </a:cxn>
                <a:cxn ang="0">
                  <a:pos x="22" y="10"/>
                </a:cxn>
                <a:cxn ang="0">
                  <a:pos x="28" y="10"/>
                </a:cxn>
                <a:cxn ang="0">
                  <a:pos x="30" y="8"/>
                </a:cxn>
                <a:cxn ang="0">
                  <a:pos x="32" y="8"/>
                </a:cxn>
                <a:cxn ang="0">
                  <a:pos x="34" y="6"/>
                </a:cxn>
                <a:cxn ang="0">
                  <a:pos x="36" y="6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40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0" y="4"/>
                </a:cxn>
                <a:cxn ang="0">
                  <a:pos x="36" y="2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4" y="2"/>
                </a:cxn>
                <a:cxn ang="0">
                  <a:pos x="22" y="2"/>
                </a:cxn>
                <a:cxn ang="0">
                  <a:pos x="18" y="2"/>
                </a:cxn>
                <a:cxn ang="0">
                  <a:pos x="16" y="2"/>
                </a:cxn>
                <a:cxn ang="0">
                  <a:pos x="12" y="2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42" h="10">
                  <a:moveTo>
                    <a:pt x="0" y="0"/>
                  </a:moveTo>
                  <a:lnTo>
                    <a:pt x="0" y="8"/>
                  </a:lnTo>
                  <a:lnTo>
                    <a:pt x="2" y="8"/>
                  </a:lnTo>
                  <a:lnTo>
                    <a:pt x="6" y="6"/>
                  </a:lnTo>
                  <a:lnTo>
                    <a:pt x="10" y="6"/>
                  </a:lnTo>
                  <a:lnTo>
                    <a:pt x="16" y="8"/>
                  </a:lnTo>
                  <a:lnTo>
                    <a:pt x="22" y="10"/>
                  </a:lnTo>
                  <a:lnTo>
                    <a:pt x="28" y="10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40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0" y="4"/>
                  </a:lnTo>
                  <a:lnTo>
                    <a:pt x="36" y="2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78" name="Freeform 333"/>
            <p:cNvSpPr>
              <a:spLocks/>
            </p:cNvSpPr>
            <p:nvPr/>
          </p:nvSpPr>
          <p:spPr bwMode="gray">
            <a:xfrm>
              <a:off x="697" y="3000"/>
              <a:ext cx="84" cy="56"/>
            </a:xfrm>
            <a:custGeom>
              <a:avLst/>
              <a:gdLst/>
              <a:ahLst/>
              <a:cxnLst>
                <a:cxn ang="0">
                  <a:pos x="24" y="44"/>
                </a:cxn>
                <a:cxn ang="0">
                  <a:pos x="22" y="38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4" y="18"/>
                </a:cxn>
                <a:cxn ang="0">
                  <a:pos x="6" y="16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6" y="0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30" y="2"/>
                </a:cxn>
                <a:cxn ang="0">
                  <a:pos x="34" y="4"/>
                </a:cxn>
                <a:cxn ang="0">
                  <a:pos x="38" y="6"/>
                </a:cxn>
                <a:cxn ang="0">
                  <a:pos x="40" y="8"/>
                </a:cxn>
                <a:cxn ang="0">
                  <a:pos x="44" y="10"/>
                </a:cxn>
                <a:cxn ang="0">
                  <a:pos x="46" y="10"/>
                </a:cxn>
                <a:cxn ang="0">
                  <a:pos x="46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6" y="4"/>
                </a:cxn>
                <a:cxn ang="0">
                  <a:pos x="58" y="4"/>
                </a:cxn>
                <a:cxn ang="0">
                  <a:pos x="62" y="6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4" y="12"/>
                </a:cxn>
                <a:cxn ang="0">
                  <a:pos x="64" y="16"/>
                </a:cxn>
                <a:cxn ang="0">
                  <a:pos x="64" y="18"/>
                </a:cxn>
                <a:cxn ang="0">
                  <a:pos x="66" y="22"/>
                </a:cxn>
                <a:cxn ang="0">
                  <a:pos x="70" y="24"/>
                </a:cxn>
                <a:cxn ang="0">
                  <a:pos x="72" y="24"/>
                </a:cxn>
                <a:cxn ang="0">
                  <a:pos x="74" y="24"/>
                </a:cxn>
                <a:cxn ang="0">
                  <a:pos x="76" y="24"/>
                </a:cxn>
                <a:cxn ang="0">
                  <a:pos x="78" y="24"/>
                </a:cxn>
                <a:cxn ang="0">
                  <a:pos x="80" y="26"/>
                </a:cxn>
                <a:cxn ang="0">
                  <a:pos x="82" y="30"/>
                </a:cxn>
                <a:cxn ang="0">
                  <a:pos x="84" y="36"/>
                </a:cxn>
                <a:cxn ang="0">
                  <a:pos x="82" y="40"/>
                </a:cxn>
                <a:cxn ang="0">
                  <a:pos x="82" y="42"/>
                </a:cxn>
                <a:cxn ang="0">
                  <a:pos x="80" y="44"/>
                </a:cxn>
                <a:cxn ang="0">
                  <a:pos x="80" y="46"/>
                </a:cxn>
                <a:cxn ang="0">
                  <a:pos x="48" y="56"/>
                </a:cxn>
                <a:cxn ang="0">
                  <a:pos x="48" y="56"/>
                </a:cxn>
                <a:cxn ang="0">
                  <a:pos x="46" y="56"/>
                </a:cxn>
                <a:cxn ang="0">
                  <a:pos x="44" y="56"/>
                </a:cxn>
                <a:cxn ang="0">
                  <a:pos x="38" y="54"/>
                </a:cxn>
                <a:cxn ang="0">
                  <a:pos x="32" y="52"/>
                </a:cxn>
                <a:cxn ang="0">
                  <a:pos x="32" y="52"/>
                </a:cxn>
                <a:cxn ang="0">
                  <a:pos x="28" y="50"/>
                </a:cxn>
                <a:cxn ang="0">
                  <a:pos x="26" y="48"/>
                </a:cxn>
                <a:cxn ang="0">
                  <a:pos x="24" y="44"/>
                </a:cxn>
              </a:cxnLst>
              <a:rect l="0" t="0" r="r" b="b"/>
              <a:pathLst>
                <a:path w="84" h="56">
                  <a:moveTo>
                    <a:pt x="24" y="44"/>
                  </a:moveTo>
                  <a:lnTo>
                    <a:pt x="22" y="3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18"/>
                  </a:lnTo>
                  <a:lnTo>
                    <a:pt x="6" y="16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6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0" y="2"/>
                  </a:lnTo>
                  <a:lnTo>
                    <a:pt x="34" y="4"/>
                  </a:lnTo>
                  <a:lnTo>
                    <a:pt x="38" y="6"/>
                  </a:lnTo>
                  <a:lnTo>
                    <a:pt x="40" y="8"/>
                  </a:lnTo>
                  <a:lnTo>
                    <a:pt x="44" y="10"/>
                  </a:lnTo>
                  <a:lnTo>
                    <a:pt x="46" y="10"/>
                  </a:lnTo>
                  <a:lnTo>
                    <a:pt x="46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58" y="4"/>
                  </a:lnTo>
                  <a:lnTo>
                    <a:pt x="62" y="6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4" y="18"/>
                  </a:lnTo>
                  <a:lnTo>
                    <a:pt x="66" y="22"/>
                  </a:lnTo>
                  <a:lnTo>
                    <a:pt x="70" y="24"/>
                  </a:lnTo>
                  <a:lnTo>
                    <a:pt x="72" y="24"/>
                  </a:lnTo>
                  <a:lnTo>
                    <a:pt x="74" y="24"/>
                  </a:lnTo>
                  <a:lnTo>
                    <a:pt x="76" y="24"/>
                  </a:lnTo>
                  <a:lnTo>
                    <a:pt x="78" y="24"/>
                  </a:lnTo>
                  <a:lnTo>
                    <a:pt x="80" y="26"/>
                  </a:lnTo>
                  <a:lnTo>
                    <a:pt x="82" y="30"/>
                  </a:lnTo>
                  <a:lnTo>
                    <a:pt x="84" y="36"/>
                  </a:lnTo>
                  <a:lnTo>
                    <a:pt x="82" y="40"/>
                  </a:lnTo>
                  <a:lnTo>
                    <a:pt x="82" y="42"/>
                  </a:lnTo>
                  <a:lnTo>
                    <a:pt x="80" y="44"/>
                  </a:lnTo>
                  <a:lnTo>
                    <a:pt x="80" y="4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6" y="56"/>
                  </a:lnTo>
                  <a:lnTo>
                    <a:pt x="44" y="56"/>
                  </a:lnTo>
                  <a:lnTo>
                    <a:pt x="38" y="54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28" y="50"/>
                  </a:lnTo>
                  <a:lnTo>
                    <a:pt x="26" y="48"/>
                  </a:lnTo>
                  <a:lnTo>
                    <a:pt x="24" y="44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79" name="Freeform 334"/>
            <p:cNvSpPr>
              <a:spLocks/>
            </p:cNvSpPr>
            <p:nvPr/>
          </p:nvSpPr>
          <p:spPr bwMode="gray">
            <a:xfrm>
              <a:off x="679" y="2976"/>
              <a:ext cx="36" cy="44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2" y="8"/>
                </a:cxn>
                <a:cxn ang="0">
                  <a:pos x="4" y="6"/>
                </a:cxn>
                <a:cxn ang="0">
                  <a:pos x="8" y="2"/>
                </a:cxn>
                <a:cxn ang="0">
                  <a:pos x="14" y="0"/>
                </a:cxn>
                <a:cxn ang="0">
                  <a:pos x="18" y="0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6" y="2"/>
                </a:cxn>
                <a:cxn ang="0">
                  <a:pos x="28" y="2"/>
                </a:cxn>
                <a:cxn ang="0">
                  <a:pos x="30" y="4"/>
                </a:cxn>
                <a:cxn ang="0">
                  <a:pos x="32" y="4"/>
                </a:cxn>
                <a:cxn ang="0">
                  <a:pos x="34" y="8"/>
                </a:cxn>
                <a:cxn ang="0">
                  <a:pos x="36" y="12"/>
                </a:cxn>
                <a:cxn ang="0">
                  <a:pos x="36" y="20"/>
                </a:cxn>
                <a:cxn ang="0">
                  <a:pos x="34" y="28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28" y="38"/>
                </a:cxn>
                <a:cxn ang="0">
                  <a:pos x="24" y="40"/>
                </a:cxn>
                <a:cxn ang="0">
                  <a:pos x="20" y="44"/>
                </a:cxn>
                <a:cxn ang="0">
                  <a:pos x="18" y="44"/>
                </a:cxn>
                <a:cxn ang="0">
                  <a:pos x="16" y="44"/>
                </a:cxn>
                <a:cxn ang="0">
                  <a:pos x="14" y="42"/>
                </a:cxn>
                <a:cxn ang="0">
                  <a:pos x="10" y="40"/>
                </a:cxn>
                <a:cxn ang="0">
                  <a:pos x="8" y="38"/>
                </a:cxn>
                <a:cxn ang="0">
                  <a:pos x="0" y="18"/>
                </a:cxn>
              </a:cxnLst>
              <a:rect l="0" t="0" r="r" b="b"/>
              <a:pathLst>
                <a:path w="36" h="44">
                  <a:moveTo>
                    <a:pt x="0" y="18"/>
                  </a:move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8"/>
                  </a:lnTo>
                  <a:lnTo>
                    <a:pt x="4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4" y="8"/>
                  </a:lnTo>
                  <a:lnTo>
                    <a:pt x="36" y="12"/>
                  </a:lnTo>
                  <a:lnTo>
                    <a:pt x="36" y="20"/>
                  </a:lnTo>
                  <a:lnTo>
                    <a:pt x="34" y="28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28" y="38"/>
                  </a:lnTo>
                  <a:lnTo>
                    <a:pt x="24" y="40"/>
                  </a:lnTo>
                  <a:lnTo>
                    <a:pt x="20" y="44"/>
                  </a:lnTo>
                  <a:lnTo>
                    <a:pt x="18" y="44"/>
                  </a:lnTo>
                  <a:lnTo>
                    <a:pt x="16" y="44"/>
                  </a:lnTo>
                  <a:lnTo>
                    <a:pt x="14" y="42"/>
                  </a:lnTo>
                  <a:lnTo>
                    <a:pt x="10" y="40"/>
                  </a:lnTo>
                  <a:lnTo>
                    <a:pt x="8" y="38"/>
                  </a:lnTo>
                  <a:lnTo>
                    <a:pt x="0" y="18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80" name="Freeform 335"/>
            <p:cNvSpPr>
              <a:spLocks/>
            </p:cNvSpPr>
            <p:nvPr/>
          </p:nvSpPr>
          <p:spPr bwMode="gray">
            <a:xfrm>
              <a:off x="647" y="2940"/>
              <a:ext cx="100" cy="70"/>
            </a:xfrm>
            <a:custGeom>
              <a:avLst/>
              <a:gdLst/>
              <a:ahLst/>
              <a:cxnLst>
                <a:cxn ang="0">
                  <a:pos x="0" y="26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4" y="8"/>
                </a:cxn>
                <a:cxn ang="0">
                  <a:pos x="22" y="0"/>
                </a:cxn>
                <a:cxn ang="0">
                  <a:pos x="24" y="0"/>
                </a:cxn>
                <a:cxn ang="0">
                  <a:pos x="30" y="0"/>
                </a:cxn>
                <a:cxn ang="0">
                  <a:pos x="36" y="2"/>
                </a:cxn>
                <a:cxn ang="0">
                  <a:pos x="38" y="4"/>
                </a:cxn>
                <a:cxn ang="0">
                  <a:pos x="40" y="6"/>
                </a:cxn>
                <a:cxn ang="0">
                  <a:pos x="44" y="6"/>
                </a:cxn>
                <a:cxn ang="0">
                  <a:pos x="52" y="10"/>
                </a:cxn>
                <a:cxn ang="0">
                  <a:pos x="62" y="10"/>
                </a:cxn>
                <a:cxn ang="0">
                  <a:pos x="64" y="8"/>
                </a:cxn>
                <a:cxn ang="0">
                  <a:pos x="64" y="6"/>
                </a:cxn>
                <a:cxn ang="0">
                  <a:pos x="66" y="4"/>
                </a:cxn>
                <a:cxn ang="0">
                  <a:pos x="70" y="2"/>
                </a:cxn>
                <a:cxn ang="0">
                  <a:pos x="76" y="4"/>
                </a:cxn>
                <a:cxn ang="0">
                  <a:pos x="78" y="8"/>
                </a:cxn>
                <a:cxn ang="0">
                  <a:pos x="80" y="14"/>
                </a:cxn>
                <a:cxn ang="0">
                  <a:pos x="84" y="22"/>
                </a:cxn>
                <a:cxn ang="0">
                  <a:pos x="88" y="28"/>
                </a:cxn>
                <a:cxn ang="0">
                  <a:pos x="90" y="36"/>
                </a:cxn>
                <a:cxn ang="0">
                  <a:pos x="96" y="50"/>
                </a:cxn>
                <a:cxn ang="0">
                  <a:pos x="100" y="64"/>
                </a:cxn>
                <a:cxn ang="0">
                  <a:pos x="96" y="70"/>
                </a:cxn>
                <a:cxn ang="0">
                  <a:pos x="88" y="66"/>
                </a:cxn>
                <a:cxn ang="0">
                  <a:pos x="78" y="60"/>
                </a:cxn>
                <a:cxn ang="0">
                  <a:pos x="78" y="60"/>
                </a:cxn>
                <a:cxn ang="0">
                  <a:pos x="72" y="60"/>
                </a:cxn>
                <a:cxn ang="0">
                  <a:pos x="68" y="60"/>
                </a:cxn>
                <a:cxn ang="0">
                  <a:pos x="68" y="54"/>
                </a:cxn>
                <a:cxn ang="0">
                  <a:pos x="68" y="46"/>
                </a:cxn>
                <a:cxn ang="0">
                  <a:pos x="62" y="40"/>
                </a:cxn>
                <a:cxn ang="0">
                  <a:pos x="50" y="36"/>
                </a:cxn>
                <a:cxn ang="0">
                  <a:pos x="48" y="36"/>
                </a:cxn>
                <a:cxn ang="0">
                  <a:pos x="40" y="40"/>
                </a:cxn>
                <a:cxn ang="0">
                  <a:pos x="32" y="46"/>
                </a:cxn>
                <a:cxn ang="0">
                  <a:pos x="18" y="40"/>
                </a:cxn>
              </a:cxnLst>
              <a:rect l="0" t="0" r="r" b="b"/>
              <a:pathLst>
                <a:path w="100" h="70">
                  <a:moveTo>
                    <a:pt x="18" y="40"/>
                  </a:moveTo>
                  <a:lnTo>
                    <a:pt x="0" y="26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40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6" y="8"/>
                  </a:lnTo>
                  <a:lnTo>
                    <a:pt x="52" y="10"/>
                  </a:lnTo>
                  <a:lnTo>
                    <a:pt x="58" y="10"/>
                  </a:lnTo>
                  <a:lnTo>
                    <a:pt x="62" y="10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6" y="6"/>
                  </a:lnTo>
                  <a:lnTo>
                    <a:pt x="64" y="6"/>
                  </a:lnTo>
                  <a:lnTo>
                    <a:pt x="64" y="4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70" y="2"/>
                  </a:lnTo>
                  <a:lnTo>
                    <a:pt x="72" y="2"/>
                  </a:lnTo>
                  <a:lnTo>
                    <a:pt x="76" y="4"/>
                  </a:lnTo>
                  <a:lnTo>
                    <a:pt x="78" y="6"/>
                  </a:lnTo>
                  <a:lnTo>
                    <a:pt x="78" y="8"/>
                  </a:lnTo>
                  <a:lnTo>
                    <a:pt x="78" y="10"/>
                  </a:lnTo>
                  <a:lnTo>
                    <a:pt x="80" y="14"/>
                  </a:lnTo>
                  <a:lnTo>
                    <a:pt x="82" y="18"/>
                  </a:lnTo>
                  <a:lnTo>
                    <a:pt x="84" y="22"/>
                  </a:lnTo>
                  <a:lnTo>
                    <a:pt x="88" y="26"/>
                  </a:lnTo>
                  <a:lnTo>
                    <a:pt x="88" y="28"/>
                  </a:lnTo>
                  <a:lnTo>
                    <a:pt x="88" y="30"/>
                  </a:lnTo>
                  <a:lnTo>
                    <a:pt x="90" y="36"/>
                  </a:lnTo>
                  <a:lnTo>
                    <a:pt x="92" y="40"/>
                  </a:lnTo>
                  <a:lnTo>
                    <a:pt x="96" y="50"/>
                  </a:lnTo>
                  <a:lnTo>
                    <a:pt x="98" y="58"/>
                  </a:lnTo>
                  <a:lnTo>
                    <a:pt x="100" y="64"/>
                  </a:lnTo>
                  <a:lnTo>
                    <a:pt x="98" y="68"/>
                  </a:lnTo>
                  <a:lnTo>
                    <a:pt x="96" y="70"/>
                  </a:lnTo>
                  <a:lnTo>
                    <a:pt x="92" y="70"/>
                  </a:lnTo>
                  <a:lnTo>
                    <a:pt x="88" y="66"/>
                  </a:lnTo>
                  <a:lnTo>
                    <a:pt x="82" y="64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76" y="60"/>
                  </a:lnTo>
                  <a:lnTo>
                    <a:pt x="72" y="60"/>
                  </a:lnTo>
                  <a:lnTo>
                    <a:pt x="66" y="60"/>
                  </a:lnTo>
                  <a:lnTo>
                    <a:pt x="68" y="60"/>
                  </a:lnTo>
                  <a:lnTo>
                    <a:pt x="68" y="56"/>
                  </a:lnTo>
                  <a:lnTo>
                    <a:pt x="68" y="54"/>
                  </a:lnTo>
                  <a:lnTo>
                    <a:pt x="68" y="50"/>
                  </a:lnTo>
                  <a:lnTo>
                    <a:pt x="68" y="46"/>
                  </a:lnTo>
                  <a:lnTo>
                    <a:pt x="66" y="42"/>
                  </a:lnTo>
                  <a:lnTo>
                    <a:pt x="62" y="40"/>
                  </a:lnTo>
                  <a:lnTo>
                    <a:pt x="58" y="38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48" y="36"/>
                  </a:lnTo>
                  <a:lnTo>
                    <a:pt x="44" y="38"/>
                  </a:lnTo>
                  <a:lnTo>
                    <a:pt x="40" y="40"/>
                  </a:lnTo>
                  <a:lnTo>
                    <a:pt x="36" y="42"/>
                  </a:lnTo>
                  <a:lnTo>
                    <a:pt x="32" y="46"/>
                  </a:lnTo>
                  <a:lnTo>
                    <a:pt x="32" y="52"/>
                  </a:lnTo>
                  <a:lnTo>
                    <a:pt x="18" y="4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81" name="Freeform 336"/>
            <p:cNvSpPr>
              <a:spLocks/>
            </p:cNvSpPr>
            <p:nvPr/>
          </p:nvSpPr>
          <p:spPr bwMode="gray">
            <a:xfrm>
              <a:off x="735" y="2960"/>
              <a:ext cx="84" cy="88"/>
            </a:xfrm>
            <a:custGeom>
              <a:avLst/>
              <a:gdLst/>
              <a:ahLst/>
              <a:cxnLst>
                <a:cxn ang="0">
                  <a:pos x="42" y="84"/>
                </a:cxn>
                <a:cxn ang="0">
                  <a:pos x="44" y="78"/>
                </a:cxn>
                <a:cxn ang="0">
                  <a:pos x="44" y="68"/>
                </a:cxn>
                <a:cxn ang="0">
                  <a:pos x="42" y="66"/>
                </a:cxn>
                <a:cxn ang="0">
                  <a:pos x="36" y="64"/>
                </a:cxn>
                <a:cxn ang="0">
                  <a:pos x="32" y="64"/>
                </a:cxn>
                <a:cxn ang="0">
                  <a:pos x="28" y="62"/>
                </a:cxn>
                <a:cxn ang="0">
                  <a:pos x="26" y="54"/>
                </a:cxn>
                <a:cxn ang="0">
                  <a:pos x="26" y="48"/>
                </a:cxn>
                <a:cxn ang="0">
                  <a:pos x="24" y="46"/>
                </a:cxn>
                <a:cxn ang="0">
                  <a:pos x="18" y="42"/>
                </a:cxn>
                <a:cxn ang="0">
                  <a:pos x="10" y="48"/>
                </a:cxn>
                <a:cxn ang="0">
                  <a:pos x="10" y="44"/>
                </a:cxn>
                <a:cxn ang="0">
                  <a:pos x="10" y="36"/>
                </a:cxn>
                <a:cxn ang="0">
                  <a:pos x="8" y="32"/>
                </a:cxn>
                <a:cxn ang="0">
                  <a:pos x="4" y="24"/>
                </a:cxn>
                <a:cxn ang="0">
                  <a:pos x="2" y="14"/>
                </a:cxn>
                <a:cxn ang="0">
                  <a:pos x="0" y="6"/>
                </a:cxn>
                <a:cxn ang="0">
                  <a:pos x="6" y="8"/>
                </a:cxn>
                <a:cxn ang="0">
                  <a:pos x="16" y="6"/>
                </a:cxn>
                <a:cxn ang="0">
                  <a:pos x="22" y="4"/>
                </a:cxn>
                <a:cxn ang="0">
                  <a:pos x="24" y="0"/>
                </a:cxn>
                <a:cxn ang="0">
                  <a:pos x="30" y="2"/>
                </a:cxn>
                <a:cxn ang="0">
                  <a:pos x="32" y="4"/>
                </a:cxn>
                <a:cxn ang="0">
                  <a:pos x="36" y="4"/>
                </a:cxn>
                <a:cxn ang="0">
                  <a:pos x="38" y="2"/>
                </a:cxn>
                <a:cxn ang="0">
                  <a:pos x="42" y="0"/>
                </a:cxn>
                <a:cxn ang="0">
                  <a:pos x="50" y="0"/>
                </a:cxn>
                <a:cxn ang="0">
                  <a:pos x="58" y="2"/>
                </a:cxn>
                <a:cxn ang="0">
                  <a:pos x="64" y="0"/>
                </a:cxn>
                <a:cxn ang="0">
                  <a:pos x="72" y="0"/>
                </a:cxn>
                <a:cxn ang="0">
                  <a:pos x="76" y="4"/>
                </a:cxn>
                <a:cxn ang="0">
                  <a:pos x="78" y="12"/>
                </a:cxn>
                <a:cxn ang="0">
                  <a:pos x="82" y="32"/>
                </a:cxn>
                <a:cxn ang="0">
                  <a:pos x="80" y="46"/>
                </a:cxn>
                <a:cxn ang="0">
                  <a:pos x="76" y="68"/>
                </a:cxn>
                <a:cxn ang="0">
                  <a:pos x="84" y="88"/>
                </a:cxn>
                <a:cxn ang="0">
                  <a:pos x="42" y="86"/>
                </a:cxn>
              </a:cxnLst>
              <a:rect l="0" t="0" r="r" b="b"/>
              <a:pathLst>
                <a:path w="84" h="88">
                  <a:moveTo>
                    <a:pt x="42" y="86"/>
                  </a:moveTo>
                  <a:lnTo>
                    <a:pt x="42" y="84"/>
                  </a:lnTo>
                  <a:lnTo>
                    <a:pt x="44" y="82"/>
                  </a:lnTo>
                  <a:lnTo>
                    <a:pt x="44" y="78"/>
                  </a:lnTo>
                  <a:lnTo>
                    <a:pt x="46" y="74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2" y="66"/>
                  </a:lnTo>
                  <a:lnTo>
                    <a:pt x="40" y="64"/>
                  </a:lnTo>
                  <a:lnTo>
                    <a:pt x="36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0" y="64"/>
                  </a:lnTo>
                  <a:lnTo>
                    <a:pt x="28" y="62"/>
                  </a:lnTo>
                  <a:lnTo>
                    <a:pt x="26" y="58"/>
                  </a:lnTo>
                  <a:lnTo>
                    <a:pt x="26" y="54"/>
                  </a:lnTo>
                  <a:lnTo>
                    <a:pt x="26" y="50"/>
                  </a:lnTo>
                  <a:lnTo>
                    <a:pt x="26" y="48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2" y="44"/>
                  </a:lnTo>
                  <a:lnTo>
                    <a:pt x="18" y="42"/>
                  </a:lnTo>
                  <a:lnTo>
                    <a:pt x="14" y="44"/>
                  </a:lnTo>
                  <a:lnTo>
                    <a:pt x="10" y="48"/>
                  </a:lnTo>
                  <a:lnTo>
                    <a:pt x="10" y="46"/>
                  </a:lnTo>
                  <a:lnTo>
                    <a:pt x="10" y="44"/>
                  </a:lnTo>
                  <a:lnTo>
                    <a:pt x="10" y="40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8" y="32"/>
                  </a:lnTo>
                  <a:lnTo>
                    <a:pt x="6" y="28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6"/>
                  </a:lnTo>
                  <a:lnTo>
                    <a:pt x="6" y="8"/>
                  </a:lnTo>
                  <a:lnTo>
                    <a:pt x="10" y="8"/>
                  </a:lnTo>
                  <a:lnTo>
                    <a:pt x="16" y="6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0" y="2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6" y="4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6" y="2"/>
                  </a:lnTo>
                  <a:lnTo>
                    <a:pt x="58" y="2"/>
                  </a:lnTo>
                  <a:lnTo>
                    <a:pt x="62" y="2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74" y="2"/>
                  </a:lnTo>
                  <a:lnTo>
                    <a:pt x="76" y="4"/>
                  </a:lnTo>
                  <a:lnTo>
                    <a:pt x="76" y="8"/>
                  </a:lnTo>
                  <a:lnTo>
                    <a:pt x="78" y="12"/>
                  </a:lnTo>
                  <a:lnTo>
                    <a:pt x="80" y="20"/>
                  </a:lnTo>
                  <a:lnTo>
                    <a:pt x="82" y="32"/>
                  </a:lnTo>
                  <a:lnTo>
                    <a:pt x="80" y="42"/>
                  </a:lnTo>
                  <a:lnTo>
                    <a:pt x="80" y="46"/>
                  </a:lnTo>
                  <a:lnTo>
                    <a:pt x="78" y="56"/>
                  </a:lnTo>
                  <a:lnTo>
                    <a:pt x="76" y="68"/>
                  </a:lnTo>
                  <a:lnTo>
                    <a:pt x="78" y="76"/>
                  </a:lnTo>
                  <a:lnTo>
                    <a:pt x="84" y="88"/>
                  </a:lnTo>
                  <a:lnTo>
                    <a:pt x="66" y="82"/>
                  </a:lnTo>
                  <a:lnTo>
                    <a:pt x="42" y="86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82" name="Freeform 337"/>
            <p:cNvSpPr>
              <a:spLocks/>
            </p:cNvSpPr>
            <p:nvPr/>
          </p:nvSpPr>
          <p:spPr bwMode="gray">
            <a:xfrm>
              <a:off x="773" y="2924"/>
              <a:ext cx="74" cy="38"/>
            </a:xfrm>
            <a:custGeom>
              <a:avLst/>
              <a:gdLst/>
              <a:ahLst/>
              <a:cxnLst>
                <a:cxn ang="0">
                  <a:pos x="28" y="8"/>
                </a:cxn>
                <a:cxn ang="0">
                  <a:pos x="28" y="8"/>
                </a:cxn>
                <a:cxn ang="0">
                  <a:pos x="24" y="8"/>
                </a:cxn>
                <a:cxn ang="0">
                  <a:pos x="20" y="8"/>
                </a:cxn>
                <a:cxn ang="0">
                  <a:pos x="16" y="10"/>
                </a:cxn>
                <a:cxn ang="0">
                  <a:pos x="12" y="12"/>
                </a:cxn>
                <a:cxn ang="0">
                  <a:pos x="8" y="16"/>
                </a:cxn>
                <a:cxn ang="0">
                  <a:pos x="4" y="22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2" y="38"/>
                </a:cxn>
                <a:cxn ang="0">
                  <a:pos x="6" y="36"/>
                </a:cxn>
                <a:cxn ang="0">
                  <a:pos x="10" y="36"/>
                </a:cxn>
                <a:cxn ang="0">
                  <a:pos x="16" y="38"/>
                </a:cxn>
                <a:cxn ang="0">
                  <a:pos x="16" y="38"/>
                </a:cxn>
                <a:cxn ang="0">
                  <a:pos x="18" y="38"/>
                </a:cxn>
                <a:cxn ang="0">
                  <a:pos x="22" y="38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36"/>
                </a:cxn>
                <a:cxn ang="0">
                  <a:pos x="32" y="36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36" y="34"/>
                </a:cxn>
                <a:cxn ang="0">
                  <a:pos x="36" y="32"/>
                </a:cxn>
                <a:cxn ang="0">
                  <a:pos x="38" y="30"/>
                </a:cxn>
                <a:cxn ang="0">
                  <a:pos x="40" y="28"/>
                </a:cxn>
                <a:cxn ang="0">
                  <a:pos x="40" y="26"/>
                </a:cxn>
                <a:cxn ang="0">
                  <a:pos x="42" y="24"/>
                </a:cxn>
                <a:cxn ang="0">
                  <a:pos x="44" y="22"/>
                </a:cxn>
                <a:cxn ang="0">
                  <a:pos x="46" y="22"/>
                </a:cxn>
                <a:cxn ang="0">
                  <a:pos x="50" y="20"/>
                </a:cxn>
                <a:cxn ang="0">
                  <a:pos x="60" y="20"/>
                </a:cxn>
                <a:cxn ang="0">
                  <a:pos x="62" y="20"/>
                </a:cxn>
                <a:cxn ang="0">
                  <a:pos x="64" y="22"/>
                </a:cxn>
                <a:cxn ang="0">
                  <a:pos x="68" y="22"/>
                </a:cxn>
                <a:cxn ang="0">
                  <a:pos x="70" y="22"/>
                </a:cxn>
                <a:cxn ang="0">
                  <a:pos x="72" y="22"/>
                </a:cxn>
                <a:cxn ang="0">
                  <a:pos x="74" y="20"/>
                </a:cxn>
                <a:cxn ang="0">
                  <a:pos x="74" y="20"/>
                </a:cxn>
                <a:cxn ang="0">
                  <a:pos x="74" y="18"/>
                </a:cxn>
                <a:cxn ang="0">
                  <a:pos x="72" y="16"/>
                </a:cxn>
                <a:cxn ang="0">
                  <a:pos x="70" y="16"/>
                </a:cxn>
                <a:cxn ang="0">
                  <a:pos x="66" y="14"/>
                </a:cxn>
                <a:cxn ang="0">
                  <a:pos x="64" y="12"/>
                </a:cxn>
                <a:cxn ang="0">
                  <a:pos x="62" y="8"/>
                </a:cxn>
                <a:cxn ang="0">
                  <a:pos x="60" y="4"/>
                </a:cxn>
                <a:cxn ang="0">
                  <a:pos x="60" y="2"/>
                </a:cxn>
                <a:cxn ang="0">
                  <a:pos x="58" y="0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2"/>
                </a:cxn>
                <a:cxn ang="0">
                  <a:pos x="50" y="2"/>
                </a:cxn>
                <a:cxn ang="0">
                  <a:pos x="46" y="4"/>
                </a:cxn>
                <a:cxn ang="0">
                  <a:pos x="40" y="6"/>
                </a:cxn>
                <a:cxn ang="0">
                  <a:pos x="36" y="8"/>
                </a:cxn>
                <a:cxn ang="0">
                  <a:pos x="28" y="8"/>
                </a:cxn>
              </a:cxnLst>
              <a:rect l="0" t="0" r="r" b="b"/>
              <a:pathLst>
                <a:path w="74" h="38">
                  <a:moveTo>
                    <a:pt x="28" y="8"/>
                  </a:moveTo>
                  <a:lnTo>
                    <a:pt x="28" y="8"/>
                  </a:lnTo>
                  <a:lnTo>
                    <a:pt x="24" y="8"/>
                  </a:lnTo>
                  <a:lnTo>
                    <a:pt x="20" y="8"/>
                  </a:lnTo>
                  <a:lnTo>
                    <a:pt x="16" y="10"/>
                  </a:lnTo>
                  <a:lnTo>
                    <a:pt x="12" y="12"/>
                  </a:lnTo>
                  <a:lnTo>
                    <a:pt x="8" y="16"/>
                  </a:lnTo>
                  <a:lnTo>
                    <a:pt x="4" y="2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6" y="36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8" y="38"/>
                  </a:lnTo>
                  <a:lnTo>
                    <a:pt x="22" y="38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36"/>
                  </a:lnTo>
                  <a:lnTo>
                    <a:pt x="32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4"/>
                  </a:lnTo>
                  <a:lnTo>
                    <a:pt x="36" y="32"/>
                  </a:lnTo>
                  <a:lnTo>
                    <a:pt x="38" y="30"/>
                  </a:lnTo>
                  <a:lnTo>
                    <a:pt x="40" y="28"/>
                  </a:lnTo>
                  <a:lnTo>
                    <a:pt x="40" y="26"/>
                  </a:lnTo>
                  <a:lnTo>
                    <a:pt x="42" y="24"/>
                  </a:lnTo>
                  <a:lnTo>
                    <a:pt x="44" y="22"/>
                  </a:lnTo>
                  <a:lnTo>
                    <a:pt x="46" y="22"/>
                  </a:lnTo>
                  <a:lnTo>
                    <a:pt x="50" y="20"/>
                  </a:lnTo>
                  <a:lnTo>
                    <a:pt x="60" y="20"/>
                  </a:lnTo>
                  <a:lnTo>
                    <a:pt x="62" y="20"/>
                  </a:lnTo>
                  <a:lnTo>
                    <a:pt x="64" y="22"/>
                  </a:lnTo>
                  <a:lnTo>
                    <a:pt x="68" y="22"/>
                  </a:lnTo>
                  <a:lnTo>
                    <a:pt x="70" y="22"/>
                  </a:lnTo>
                  <a:lnTo>
                    <a:pt x="72" y="22"/>
                  </a:lnTo>
                  <a:lnTo>
                    <a:pt x="74" y="20"/>
                  </a:lnTo>
                  <a:lnTo>
                    <a:pt x="74" y="20"/>
                  </a:lnTo>
                  <a:lnTo>
                    <a:pt x="74" y="18"/>
                  </a:lnTo>
                  <a:lnTo>
                    <a:pt x="72" y="16"/>
                  </a:lnTo>
                  <a:lnTo>
                    <a:pt x="70" y="16"/>
                  </a:lnTo>
                  <a:lnTo>
                    <a:pt x="66" y="14"/>
                  </a:lnTo>
                  <a:lnTo>
                    <a:pt x="64" y="12"/>
                  </a:lnTo>
                  <a:lnTo>
                    <a:pt x="62" y="8"/>
                  </a:lnTo>
                  <a:lnTo>
                    <a:pt x="60" y="4"/>
                  </a:lnTo>
                  <a:lnTo>
                    <a:pt x="60" y="2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2"/>
                  </a:lnTo>
                  <a:lnTo>
                    <a:pt x="50" y="2"/>
                  </a:lnTo>
                  <a:lnTo>
                    <a:pt x="46" y="4"/>
                  </a:lnTo>
                  <a:lnTo>
                    <a:pt x="40" y="6"/>
                  </a:lnTo>
                  <a:lnTo>
                    <a:pt x="36" y="8"/>
                  </a:lnTo>
                  <a:lnTo>
                    <a:pt x="28" y="8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83" name="Freeform 338"/>
            <p:cNvSpPr>
              <a:spLocks/>
            </p:cNvSpPr>
            <p:nvPr/>
          </p:nvSpPr>
          <p:spPr bwMode="gray">
            <a:xfrm>
              <a:off x="809" y="2944"/>
              <a:ext cx="32" cy="106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6" y="4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4" y="10"/>
                </a:cxn>
                <a:cxn ang="0">
                  <a:pos x="2" y="12"/>
                </a:cxn>
                <a:cxn ang="0">
                  <a:pos x="0" y="12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2" y="24"/>
                </a:cxn>
                <a:cxn ang="0">
                  <a:pos x="4" y="28"/>
                </a:cxn>
                <a:cxn ang="0">
                  <a:pos x="6" y="32"/>
                </a:cxn>
                <a:cxn ang="0">
                  <a:pos x="6" y="36"/>
                </a:cxn>
                <a:cxn ang="0">
                  <a:pos x="6" y="40"/>
                </a:cxn>
                <a:cxn ang="0">
                  <a:pos x="6" y="44"/>
                </a:cxn>
                <a:cxn ang="0">
                  <a:pos x="8" y="50"/>
                </a:cxn>
                <a:cxn ang="0">
                  <a:pos x="6" y="58"/>
                </a:cxn>
                <a:cxn ang="0">
                  <a:pos x="6" y="58"/>
                </a:cxn>
                <a:cxn ang="0">
                  <a:pos x="6" y="62"/>
                </a:cxn>
                <a:cxn ang="0">
                  <a:pos x="4" y="68"/>
                </a:cxn>
                <a:cxn ang="0">
                  <a:pos x="4" y="74"/>
                </a:cxn>
                <a:cxn ang="0">
                  <a:pos x="2" y="80"/>
                </a:cxn>
                <a:cxn ang="0">
                  <a:pos x="2" y="88"/>
                </a:cxn>
                <a:cxn ang="0">
                  <a:pos x="10" y="104"/>
                </a:cxn>
                <a:cxn ang="0">
                  <a:pos x="28" y="106"/>
                </a:cxn>
                <a:cxn ang="0">
                  <a:pos x="28" y="102"/>
                </a:cxn>
                <a:cxn ang="0">
                  <a:pos x="30" y="88"/>
                </a:cxn>
                <a:cxn ang="0">
                  <a:pos x="32" y="74"/>
                </a:cxn>
                <a:cxn ang="0">
                  <a:pos x="32" y="62"/>
                </a:cxn>
                <a:cxn ang="0">
                  <a:pos x="32" y="50"/>
                </a:cxn>
                <a:cxn ang="0">
                  <a:pos x="30" y="40"/>
                </a:cxn>
                <a:cxn ang="0">
                  <a:pos x="30" y="36"/>
                </a:cxn>
                <a:cxn ang="0">
                  <a:pos x="24" y="8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2" h="106">
                  <a:moveTo>
                    <a:pt x="14" y="0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2" y="24"/>
                  </a:lnTo>
                  <a:lnTo>
                    <a:pt x="4" y="28"/>
                  </a:lnTo>
                  <a:lnTo>
                    <a:pt x="6" y="32"/>
                  </a:lnTo>
                  <a:lnTo>
                    <a:pt x="6" y="36"/>
                  </a:lnTo>
                  <a:lnTo>
                    <a:pt x="6" y="40"/>
                  </a:lnTo>
                  <a:lnTo>
                    <a:pt x="6" y="44"/>
                  </a:lnTo>
                  <a:lnTo>
                    <a:pt x="8" y="50"/>
                  </a:lnTo>
                  <a:lnTo>
                    <a:pt x="6" y="58"/>
                  </a:lnTo>
                  <a:lnTo>
                    <a:pt x="6" y="58"/>
                  </a:lnTo>
                  <a:lnTo>
                    <a:pt x="6" y="62"/>
                  </a:lnTo>
                  <a:lnTo>
                    <a:pt x="4" y="68"/>
                  </a:lnTo>
                  <a:lnTo>
                    <a:pt x="4" y="74"/>
                  </a:lnTo>
                  <a:lnTo>
                    <a:pt x="2" y="80"/>
                  </a:lnTo>
                  <a:lnTo>
                    <a:pt x="2" y="88"/>
                  </a:lnTo>
                  <a:lnTo>
                    <a:pt x="10" y="104"/>
                  </a:lnTo>
                  <a:lnTo>
                    <a:pt x="28" y="106"/>
                  </a:lnTo>
                  <a:lnTo>
                    <a:pt x="28" y="102"/>
                  </a:lnTo>
                  <a:lnTo>
                    <a:pt x="30" y="88"/>
                  </a:lnTo>
                  <a:lnTo>
                    <a:pt x="32" y="74"/>
                  </a:lnTo>
                  <a:lnTo>
                    <a:pt x="32" y="62"/>
                  </a:lnTo>
                  <a:lnTo>
                    <a:pt x="32" y="50"/>
                  </a:lnTo>
                  <a:lnTo>
                    <a:pt x="30" y="40"/>
                  </a:lnTo>
                  <a:lnTo>
                    <a:pt x="30" y="36"/>
                  </a:lnTo>
                  <a:lnTo>
                    <a:pt x="24" y="8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84" name="Freeform 339"/>
            <p:cNvSpPr>
              <a:spLocks/>
            </p:cNvSpPr>
            <p:nvPr/>
          </p:nvSpPr>
          <p:spPr bwMode="gray">
            <a:xfrm>
              <a:off x="829" y="2944"/>
              <a:ext cx="26" cy="106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4" y="0"/>
                </a:cxn>
                <a:cxn ang="0">
                  <a:pos x="8" y="2"/>
                </a:cxn>
                <a:cxn ang="0">
                  <a:pos x="14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8"/>
                </a:cxn>
                <a:cxn ang="0">
                  <a:pos x="14" y="10"/>
                </a:cxn>
                <a:cxn ang="0">
                  <a:pos x="16" y="12"/>
                </a:cxn>
                <a:cxn ang="0">
                  <a:pos x="18" y="14"/>
                </a:cxn>
                <a:cxn ang="0">
                  <a:pos x="18" y="14"/>
                </a:cxn>
                <a:cxn ang="0">
                  <a:pos x="20" y="18"/>
                </a:cxn>
                <a:cxn ang="0">
                  <a:pos x="24" y="22"/>
                </a:cxn>
                <a:cxn ang="0">
                  <a:pos x="24" y="28"/>
                </a:cxn>
                <a:cxn ang="0">
                  <a:pos x="26" y="36"/>
                </a:cxn>
                <a:cxn ang="0">
                  <a:pos x="26" y="42"/>
                </a:cxn>
                <a:cxn ang="0">
                  <a:pos x="26" y="56"/>
                </a:cxn>
                <a:cxn ang="0">
                  <a:pos x="26" y="74"/>
                </a:cxn>
                <a:cxn ang="0">
                  <a:pos x="26" y="90"/>
                </a:cxn>
                <a:cxn ang="0">
                  <a:pos x="26" y="96"/>
                </a:cxn>
                <a:cxn ang="0">
                  <a:pos x="24" y="96"/>
                </a:cxn>
                <a:cxn ang="0">
                  <a:pos x="20" y="98"/>
                </a:cxn>
                <a:cxn ang="0">
                  <a:pos x="18" y="100"/>
                </a:cxn>
                <a:cxn ang="0">
                  <a:pos x="14" y="102"/>
                </a:cxn>
                <a:cxn ang="0">
                  <a:pos x="8" y="106"/>
                </a:cxn>
                <a:cxn ang="0">
                  <a:pos x="8" y="102"/>
                </a:cxn>
                <a:cxn ang="0">
                  <a:pos x="10" y="88"/>
                </a:cxn>
                <a:cxn ang="0">
                  <a:pos x="12" y="74"/>
                </a:cxn>
                <a:cxn ang="0">
                  <a:pos x="12" y="60"/>
                </a:cxn>
                <a:cxn ang="0">
                  <a:pos x="10" y="48"/>
                </a:cxn>
                <a:cxn ang="0">
                  <a:pos x="10" y="40"/>
                </a:cxn>
                <a:cxn ang="0">
                  <a:pos x="10" y="34"/>
                </a:cxn>
                <a:cxn ang="0">
                  <a:pos x="8" y="2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8"/>
                </a:cxn>
                <a:cxn ang="0">
                  <a:pos x="2" y="4"/>
                </a:cxn>
                <a:cxn ang="0">
                  <a:pos x="2" y="2"/>
                </a:cxn>
                <a:cxn ang="0">
                  <a:pos x="0" y="2"/>
                </a:cxn>
              </a:cxnLst>
              <a:rect l="0" t="0" r="r" b="b"/>
              <a:pathLst>
                <a:path w="26" h="106">
                  <a:moveTo>
                    <a:pt x="0" y="2"/>
                  </a:moveTo>
                  <a:lnTo>
                    <a:pt x="0" y="2"/>
                  </a:lnTo>
                  <a:lnTo>
                    <a:pt x="4" y="0"/>
                  </a:lnTo>
                  <a:lnTo>
                    <a:pt x="8" y="2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4" y="10"/>
                  </a:lnTo>
                  <a:lnTo>
                    <a:pt x="16" y="12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20" y="18"/>
                  </a:lnTo>
                  <a:lnTo>
                    <a:pt x="24" y="22"/>
                  </a:lnTo>
                  <a:lnTo>
                    <a:pt x="24" y="28"/>
                  </a:lnTo>
                  <a:lnTo>
                    <a:pt x="26" y="36"/>
                  </a:lnTo>
                  <a:lnTo>
                    <a:pt x="26" y="42"/>
                  </a:lnTo>
                  <a:lnTo>
                    <a:pt x="26" y="56"/>
                  </a:lnTo>
                  <a:lnTo>
                    <a:pt x="26" y="74"/>
                  </a:lnTo>
                  <a:lnTo>
                    <a:pt x="26" y="90"/>
                  </a:lnTo>
                  <a:lnTo>
                    <a:pt x="26" y="96"/>
                  </a:lnTo>
                  <a:lnTo>
                    <a:pt x="24" y="96"/>
                  </a:lnTo>
                  <a:lnTo>
                    <a:pt x="20" y="98"/>
                  </a:lnTo>
                  <a:lnTo>
                    <a:pt x="18" y="100"/>
                  </a:lnTo>
                  <a:lnTo>
                    <a:pt x="14" y="102"/>
                  </a:lnTo>
                  <a:lnTo>
                    <a:pt x="8" y="106"/>
                  </a:lnTo>
                  <a:lnTo>
                    <a:pt x="8" y="102"/>
                  </a:lnTo>
                  <a:lnTo>
                    <a:pt x="10" y="88"/>
                  </a:lnTo>
                  <a:lnTo>
                    <a:pt x="12" y="74"/>
                  </a:lnTo>
                  <a:lnTo>
                    <a:pt x="12" y="60"/>
                  </a:lnTo>
                  <a:lnTo>
                    <a:pt x="10" y="48"/>
                  </a:lnTo>
                  <a:lnTo>
                    <a:pt x="10" y="40"/>
                  </a:lnTo>
                  <a:lnTo>
                    <a:pt x="10" y="34"/>
                  </a:lnTo>
                  <a:lnTo>
                    <a:pt x="8" y="28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85" name="Freeform 340"/>
            <p:cNvSpPr>
              <a:spLocks/>
            </p:cNvSpPr>
            <p:nvPr/>
          </p:nvSpPr>
          <p:spPr bwMode="gray">
            <a:xfrm>
              <a:off x="841" y="2938"/>
              <a:ext cx="42" cy="102"/>
            </a:xfrm>
            <a:custGeom>
              <a:avLst/>
              <a:gdLst/>
              <a:ahLst/>
              <a:cxnLst>
                <a:cxn ang="0">
                  <a:pos x="14" y="102"/>
                </a:cxn>
                <a:cxn ang="0">
                  <a:pos x="14" y="96"/>
                </a:cxn>
                <a:cxn ang="0">
                  <a:pos x="14" y="82"/>
                </a:cxn>
                <a:cxn ang="0">
                  <a:pos x="14" y="64"/>
                </a:cxn>
                <a:cxn ang="0">
                  <a:pos x="14" y="46"/>
                </a:cxn>
                <a:cxn ang="0">
                  <a:pos x="14" y="36"/>
                </a:cxn>
                <a:cxn ang="0">
                  <a:pos x="12" y="30"/>
                </a:cxn>
                <a:cxn ang="0">
                  <a:pos x="8" y="24"/>
                </a:cxn>
                <a:cxn ang="0">
                  <a:pos x="6" y="20"/>
                </a:cxn>
                <a:cxn ang="0">
                  <a:pos x="2" y="18"/>
                </a:cxn>
                <a:cxn ang="0">
                  <a:pos x="0" y="12"/>
                </a:cxn>
                <a:cxn ang="0">
                  <a:pos x="2" y="8"/>
                </a:cxn>
                <a:cxn ang="0">
                  <a:pos x="14" y="8"/>
                </a:cxn>
                <a:cxn ang="0">
                  <a:pos x="16" y="0"/>
                </a:cxn>
                <a:cxn ang="0">
                  <a:pos x="28" y="10"/>
                </a:cxn>
                <a:cxn ang="0">
                  <a:pos x="30" y="12"/>
                </a:cxn>
                <a:cxn ang="0">
                  <a:pos x="34" y="16"/>
                </a:cxn>
                <a:cxn ang="0">
                  <a:pos x="40" y="22"/>
                </a:cxn>
                <a:cxn ang="0">
                  <a:pos x="42" y="34"/>
                </a:cxn>
                <a:cxn ang="0">
                  <a:pos x="38" y="48"/>
                </a:cxn>
                <a:cxn ang="0">
                  <a:pos x="38" y="52"/>
                </a:cxn>
                <a:cxn ang="0">
                  <a:pos x="36" y="64"/>
                </a:cxn>
                <a:cxn ang="0">
                  <a:pos x="36" y="82"/>
                </a:cxn>
                <a:cxn ang="0">
                  <a:pos x="34" y="98"/>
                </a:cxn>
                <a:cxn ang="0">
                  <a:pos x="14" y="102"/>
                </a:cxn>
              </a:cxnLst>
              <a:rect l="0" t="0" r="r" b="b"/>
              <a:pathLst>
                <a:path w="42" h="102">
                  <a:moveTo>
                    <a:pt x="14" y="102"/>
                  </a:moveTo>
                  <a:lnTo>
                    <a:pt x="14" y="96"/>
                  </a:lnTo>
                  <a:lnTo>
                    <a:pt x="14" y="82"/>
                  </a:lnTo>
                  <a:lnTo>
                    <a:pt x="14" y="64"/>
                  </a:lnTo>
                  <a:lnTo>
                    <a:pt x="14" y="46"/>
                  </a:lnTo>
                  <a:lnTo>
                    <a:pt x="14" y="36"/>
                  </a:lnTo>
                  <a:lnTo>
                    <a:pt x="12" y="30"/>
                  </a:lnTo>
                  <a:lnTo>
                    <a:pt x="8" y="24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2" y="8"/>
                  </a:lnTo>
                  <a:lnTo>
                    <a:pt x="14" y="8"/>
                  </a:lnTo>
                  <a:lnTo>
                    <a:pt x="16" y="0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4" y="16"/>
                  </a:lnTo>
                  <a:lnTo>
                    <a:pt x="40" y="22"/>
                  </a:lnTo>
                  <a:lnTo>
                    <a:pt x="42" y="34"/>
                  </a:lnTo>
                  <a:lnTo>
                    <a:pt x="38" y="48"/>
                  </a:lnTo>
                  <a:lnTo>
                    <a:pt x="38" y="52"/>
                  </a:lnTo>
                  <a:lnTo>
                    <a:pt x="36" y="64"/>
                  </a:lnTo>
                  <a:lnTo>
                    <a:pt x="36" y="82"/>
                  </a:lnTo>
                  <a:lnTo>
                    <a:pt x="34" y="98"/>
                  </a:lnTo>
                  <a:lnTo>
                    <a:pt x="14" y="102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86" name="Freeform 341"/>
            <p:cNvSpPr>
              <a:spLocks/>
            </p:cNvSpPr>
            <p:nvPr/>
          </p:nvSpPr>
          <p:spPr bwMode="gray">
            <a:xfrm>
              <a:off x="683" y="2614"/>
              <a:ext cx="158" cy="126"/>
            </a:xfrm>
            <a:custGeom>
              <a:avLst/>
              <a:gdLst/>
              <a:ahLst/>
              <a:cxnLst>
                <a:cxn ang="0">
                  <a:pos x="0" y="120"/>
                </a:cxn>
                <a:cxn ang="0">
                  <a:pos x="2" y="118"/>
                </a:cxn>
                <a:cxn ang="0">
                  <a:pos x="2" y="116"/>
                </a:cxn>
                <a:cxn ang="0">
                  <a:pos x="14" y="112"/>
                </a:cxn>
                <a:cxn ang="0">
                  <a:pos x="22" y="106"/>
                </a:cxn>
                <a:cxn ang="0">
                  <a:pos x="30" y="98"/>
                </a:cxn>
                <a:cxn ang="0">
                  <a:pos x="38" y="90"/>
                </a:cxn>
                <a:cxn ang="0">
                  <a:pos x="44" y="82"/>
                </a:cxn>
                <a:cxn ang="0">
                  <a:pos x="46" y="80"/>
                </a:cxn>
                <a:cxn ang="0">
                  <a:pos x="46" y="68"/>
                </a:cxn>
                <a:cxn ang="0">
                  <a:pos x="50" y="60"/>
                </a:cxn>
                <a:cxn ang="0">
                  <a:pos x="56" y="54"/>
                </a:cxn>
                <a:cxn ang="0">
                  <a:pos x="60" y="48"/>
                </a:cxn>
                <a:cxn ang="0">
                  <a:pos x="60" y="44"/>
                </a:cxn>
                <a:cxn ang="0">
                  <a:pos x="64" y="40"/>
                </a:cxn>
                <a:cxn ang="0">
                  <a:pos x="66" y="36"/>
                </a:cxn>
                <a:cxn ang="0">
                  <a:pos x="70" y="34"/>
                </a:cxn>
                <a:cxn ang="0">
                  <a:pos x="74" y="32"/>
                </a:cxn>
                <a:cxn ang="0">
                  <a:pos x="76" y="30"/>
                </a:cxn>
                <a:cxn ang="0">
                  <a:pos x="78" y="30"/>
                </a:cxn>
                <a:cxn ang="0">
                  <a:pos x="76" y="20"/>
                </a:cxn>
                <a:cxn ang="0">
                  <a:pos x="76" y="14"/>
                </a:cxn>
                <a:cxn ang="0">
                  <a:pos x="78" y="8"/>
                </a:cxn>
                <a:cxn ang="0">
                  <a:pos x="78" y="4"/>
                </a:cxn>
                <a:cxn ang="0">
                  <a:pos x="80" y="0"/>
                </a:cxn>
                <a:cxn ang="0">
                  <a:pos x="80" y="0"/>
                </a:cxn>
                <a:cxn ang="0">
                  <a:pos x="82" y="0"/>
                </a:cxn>
                <a:cxn ang="0">
                  <a:pos x="84" y="2"/>
                </a:cxn>
                <a:cxn ang="0">
                  <a:pos x="88" y="4"/>
                </a:cxn>
                <a:cxn ang="0">
                  <a:pos x="92" y="6"/>
                </a:cxn>
                <a:cxn ang="0">
                  <a:pos x="98" y="8"/>
                </a:cxn>
                <a:cxn ang="0">
                  <a:pos x="104" y="10"/>
                </a:cxn>
                <a:cxn ang="0">
                  <a:pos x="114" y="12"/>
                </a:cxn>
                <a:cxn ang="0">
                  <a:pos x="126" y="12"/>
                </a:cxn>
                <a:cxn ang="0">
                  <a:pos x="134" y="12"/>
                </a:cxn>
                <a:cxn ang="0">
                  <a:pos x="136" y="12"/>
                </a:cxn>
                <a:cxn ang="0">
                  <a:pos x="138" y="12"/>
                </a:cxn>
                <a:cxn ang="0">
                  <a:pos x="142" y="14"/>
                </a:cxn>
                <a:cxn ang="0">
                  <a:pos x="144" y="18"/>
                </a:cxn>
                <a:cxn ang="0">
                  <a:pos x="146" y="22"/>
                </a:cxn>
                <a:cxn ang="0">
                  <a:pos x="146" y="28"/>
                </a:cxn>
                <a:cxn ang="0">
                  <a:pos x="146" y="34"/>
                </a:cxn>
                <a:cxn ang="0">
                  <a:pos x="146" y="38"/>
                </a:cxn>
                <a:cxn ang="0">
                  <a:pos x="148" y="42"/>
                </a:cxn>
                <a:cxn ang="0">
                  <a:pos x="150" y="46"/>
                </a:cxn>
                <a:cxn ang="0">
                  <a:pos x="158" y="54"/>
                </a:cxn>
                <a:cxn ang="0">
                  <a:pos x="156" y="54"/>
                </a:cxn>
                <a:cxn ang="0">
                  <a:pos x="154" y="54"/>
                </a:cxn>
                <a:cxn ang="0">
                  <a:pos x="150" y="54"/>
                </a:cxn>
                <a:cxn ang="0">
                  <a:pos x="146" y="54"/>
                </a:cxn>
                <a:cxn ang="0">
                  <a:pos x="142" y="54"/>
                </a:cxn>
                <a:cxn ang="0">
                  <a:pos x="140" y="56"/>
                </a:cxn>
                <a:cxn ang="0">
                  <a:pos x="136" y="58"/>
                </a:cxn>
                <a:cxn ang="0">
                  <a:pos x="136" y="62"/>
                </a:cxn>
                <a:cxn ang="0">
                  <a:pos x="134" y="74"/>
                </a:cxn>
                <a:cxn ang="0">
                  <a:pos x="82" y="92"/>
                </a:cxn>
                <a:cxn ang="0">
                  <a:pos x="68" y="96"/>
                </a:cxn>
                <a:cxn ang="0">
                  <a:pos x="60" y="104"/>
                </a:cxn>
                <a:cxn ang="0">
                  <a:pos x="48" y="110"/>
                </a:cxn>
                <a:cxn ang="0">
                  <a:pos x="52" y="126"/>
                </a:cxn>
                <a:cxn ang="0">
                  <a:pos x="0" y="120"/>
                </a:cxn>
              </a:cxnLst>
              <a:rect l="0" t="0" r="r" b="b"/>
              <a:pathLst>
                <a:path w="158" h="126">
                  <a:moveTo>
                    <a:pt x="0" y="120"/>
                  </a:moveTo>
                  <a:lnTo>
                    <a:pt x="2" y="118"/>
                  </a:lnTo>
                  <a:lnTo>
                    <a:pt x="2" y="116"/>
                  </a:lnTo>
                  <a:lnTo>
                    <a:pt x="14" y="112"/>
                  </a:lnTo>
                  <a:lnTo>
                    <a:pt x="22" y="106"/>
                  </a:lnTo>
                  <a:lnTo>
                    <a:pt x="30" y="98"/>
                  </a:lnTo>
                  <a:lnTo>
                    <a:pt x="38" y="90"/>
                  </a:lnTo>
                  <a:lnTo>
                    <a:pt x="44" y="82"/>
                  </a:lnTo>
                  <a:lnTo>
                    <a:pt x="46" y="80"/>
                  </a:lnTo>
                  <a:lnTo>
                    <a:pt x="46" y="68"/>
                  </a:lnTo>
                  <a:lnTo>
                    <a:pt x="50" y="60"/>
                  </a:lnTo>
                  <a:lnTo>
                    <a:pt x="56" y="54"/>
                  </a:lnTo>
                  <a:lnTo>
                    <a:pt x="60" y="48"/>
                  </a:lnTo>
                  <a:lnTo>
                    <a:pt x="60" y="44"/>
                  </a:lnTo>
                  <a:lnTo>
                    <a:pt x="64" y="40"/>
                  </a:lnTo>
                  <a:lnTo>
                    <a:pt x="66" y="36"/>
                  </a:lnTo>
                  <a:lnTo>
                    <a:pt x="70" y="34"/>
                  </a:lnTo>
                  <a:lnTo>
                    <a:pt x="74" y="32"/>
                  </a:lnTo>
                  <a:lnTo>
                    <a:pt x="76" y="30"/>
                  </a:lnTo>
                  <a:lnTo>
                    <a:pt x="78" y="30"/>
                  </a:lnTo>
                  <a:lnTo>
                    <a:pt x="76" y="20"/>
                  </a:lnTo>
                  <a:lnTo>
                    <a:pt x="76" y="14"/>
                  </a:lnTo>
                  <a:lnTo>
                    <a:pt x="78" y="8"/>
                  </a:lnTo>
                  <a:lnTo>
                    <a:pt x="78" y="4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2" y="0"/>
                  </a:lnTo>
                  <a:lnTo>
                    <a:pt x="84" y="2"/>
                  </a:lnTo>
                  <a:lnTo>
                    <a:pt x="88" y="4"/>
                  </a:lnTo>
                  <a:lnTo>
                    <a:pt x="92" y="6"/>
                  </a:lnTo>
                  <a:lnTo>
                    <a:pt x="98" y="8"/>
                  </a:lnTo>
                  <a:lnTo>
                    <a:pt x="104" y="10"/>
                  </a:lnTo>
                  <a:lnTo>
                    <a:pt x="114" y="12"/>
                  </a:lnTo>
                  <a:lnTo>
                    <a:pt x="126" y="12"/>
                  </a:lnTo>
                  <a:lnTo>
                    <a:pt x="134" y="12"/>
                  </a:lnTo>
                  <a:lnTo>
                    <a:pt x="136" y="12"/>
                  </a:lnTo>
                  <a:lnTo>
                    <a:pt x="138" y="12"/>
                  </a:lnTo>
                  <a:lnTo>
                    <a:pt x="142" y="14"/>
                  </a:lnTo>
                  <a:lnTo>
                    <a:pt x="144" y="18"/>
                  </a:lnTo>
                  <a:lnTo>
                    <a:pt x="146" y="22"/>
                  </a:lnTo>
                  <a:lnTo>
                    <a:pt x="146" y="28"/>
                  </a:lnTo>
                  <a:lnTo>
                    <a:pt x="146" y="34"/>
                  </a:lnTo>
                  <a:lnTo>
                    <a:pt x="146" y="38"/>
                  </a:lnTo>
                  <a:lnTo>
                    <a:pt x="148" y="42"/>
                  </a:lnTo>
                  <a:lnTo>
                    <a:pt x="150" y="46"/>
                  </a:lnTo>
                  <a:lnTo>
                    <a:pt x="158" y="54"/>
                  </a:lnTo>
                  <a:lnTo>
                    <a:pt x="156" y="54"/>
                  </a:lnTo>
                  <a:lnTo>
                    <a:pt x="154" y="54"/>
                  </a:lnTo>
                  <a:lnTo>
                    <a:pt x="150" y="54"/>
                  </a:lnTo>
                  <a:lnTo>
                    <a:pt x="146" y="54"/>
                  </a:lnTo>
                  <a:lnTo>
                    <a:pt x="142" y="54"/>
                  </a:lnTo>
                  <a:lnTo>
                    <a:pt x="140" y="56"/>
                  </a:lnTo>
                  <a:lnTo>
                    <a:pt x="136" y="58"/>
                  </a:lnTo>
                  <a:lnTo>
                    <a:pt x="136" y="62"/>
                  </a:lnTo>
                  <a:lnTo>
                    <a:pt x="134" y="74"/>
                  </a:lnTo>
                  <a:lnTo>
                    <a:pt x="82" y="92"/>
                  </a:lnTo>
                  <a:lnTo>
                    <a:pt x="68" y="96"/>
                  </a:lnTo>
                  <a:lnTo>
                    <a:pt x="60" y="104"/>
                  </a:lnTo>
                  <a:lnTo>
                    <a:pt x="48" y="110"/>
                  </a:lnTo>
                  <a:lnTo>
                    <a:pt x="52" y="126"/>
                  </a:lnTo>
                  <a:lnTo>
                    <a:pt x="0" y="12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87" name="Freeform 342"/>
            <p:cNvSpPr>
              <a:spLocks/>
            </p:cNvSpPr>
            <p:nvPr/>
          </p:nvSpPr>
          <p:spPr bwMode="gray">
            <a:xfrm>
              <a:off x="941" y="2592"/>
              <a:ext cx="52" cy="112"/>
            </a:xfrm>
            <a:custGeom>
              <a:avLst/>
              <a:gdLst/>
              <a:ahLst/>
              <a:cxnLst>
                <a:cxn ang="0">
                  <a:pos x="8" y="12"/>
                </a:cxn>
                <a:cxn ang="0">
                  <a:pos x="6" y="18"/>
                </a:cxn>
                <a:cxn ang="0">
                  <a:pos x="4" y="28"/>
                </a:cxn>
                <a:cxn ang="0">
                  <a:pos x="4" y="32"/>
                </a:cxn>
                <a:cxn ang="0">
                  <a:pos x="2" y="38"/>
                </a:cxn>
                <a:cxn ang="0">
                  <a:pos x="0" y="40"/>
                </a:cxn>
                <a:cxn ang="0">
                  <a:pos x="0" y="46"/>
                </a:cxn>
                <a:cxn ang="0">
                  <a:pos x="2" y="50"/>
                </a:cxn>
                <a:cxn ang="0">
                  <a:pos x="2" y="54"/>
                </a:cxn>
                <a:cxn ang="0">
                  <a:pos x="2" y="58"/>
                </a:cxn>
                <a:cxn ang="0">
                  <a:pos x="6" y="64"/>
                </a:cxn>
                <a:cxn ang="0">
                  <a:pos x="8" y="64"/>
                </a:cxn>
                <a:cxn ang="0">
                  <a:pos x="10" y="68"/>
                </a:cxn>
                <a:cxn ang="0">
                  <a:pos x="14" y="88"/>
                </a:cxn>
                <a:cxn ang="0">
                  <a:pos x="22" y="112"/>
                </a:cxn>
                <a:cxn ang="0">
                  <a:pos x="26" y="108"/>
                </a:cxn>
                <a:cxn ang="0">
                  <a:pos x="34" y="102"/>
                </a:cxn>
                <a:cxn ang="0">
                  <a:pos x="40" y="96"/>
                </a:cxn>
                <a:cxn ang="0">
                  <a:pos x="40" y="92"/>
                </a:cxn>
                <a:cxn ang="0">
                  <a:pos x="38" y="88"/>
                </a:cxn>
                <a:cxn ang="0">
                  <a:pos x="38" y="84"/>
                </a:cxn>
                <a:cxn ang="0">
                  <a:pos x="44" y="82"/>
                </a:cxn>
                <a:cxn ang="0">
                  <a:pos x="48" y="76"/>
                </a:cxn>
                <a:cxn ang="0">
                  <a:pos x="46" y="68"/>
                </a:cxn>
                <a:cxn ang="0">
                  <a:pos x="44" y="62"/>
                </a:cxn>
                <a:cxn ang="0">
                  <a:pos x="42" y="60"/>
                </a:cxn>
                <a:cxn ang="0">
                  <a:pos x="42" y="54"/>
                </a:cxn>
                <a:cxn ang="0">
                  <a:pos x="44" y="50"/>
                </a:cxn>
                <a:cxn ang="0">
                  <a:pos x="48" y="46"/>
                </a:cxn>
                <a:cxn ang="0">
                  <a:pos x="50" y="44"/>
                </a:cxn>
                <a:cxn ang="0">
                  <a:pos x="50" y="42"/>
                </a:cxn>
                <a:cxn ang="0">
                  <a:pos x="48" y="40"/>
                </a:cxn>
                <a:cxn ang="0">
                  <a:pos x="46" y="36"/>
                </a:cxn>
                <a:cxn ang="0">
                  <a:pos x="44" y="28"/>
                </a:cxn>
                <a:cxn ang="0">
                  <a:pos x="46" y="24"/>
                </a:cxn>
                <a:cxn ang="0">
                  <a:pos x="52" y="20"/>
                </a:cxn>
                <a:cxn ang="0">
                  <a:pos x="32" y="2"/>
                </a:cxn>
                <a:cxn ang="0">
                  <a:pos x="30" y="0"/>
                </a:cxn>
                <a:cxn ang="0">
                  <a:pos x="22" y="2"/>
                </a:cxn>
                <a:cxn ang="0">
                  <a:pos x="16" y="4"/>
                </a:cxn>
                <a:cxn ang="0">
                  <a:pos x="12" y="8"/>
                </a:cxn>
              </a:cxnLst>
              <a:rect l="0" t="0" r="r" b="b"/>
              <a:pathLst>
                <a:path w="52" h="112">
                  <a:moveTo>
                    <a:pt x="10" y="12"/>
                  </a:moveTo>
                  <a:lnTo>
                    <a:pt x="8" y="12"/>
                  </a:lnTo>
                  <a:lnTo>
                    <a:pt x="8" y="14"/>
                  </a:lnTo>
                  <a:lnTo>
                    <a:pt x="6" y="18"/>
                  </a:lnTo>
                  <a:lnTo>
                    <a:pt x="4" y="22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2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2" y="56"/>
                  </a:lnTo>
                  <a:lnTo>
                    <a:pt x="2" y="58"/>
                  </a:lnTo>
                  <a:lnTo>
                    <a:pt x="4" y="62"/>
                  </a:lnTo>
                  <a:lnTo>
                    <a:pt x="6" y="64"/>
                  </a:lnTo>
                  <a:lnTo>
                    <a:pt x="6" y="64"/>
                  </a:lnTo>
                  <a:lnTo>
                    <a:pt x="8" y="64"/>
                  </a:lnTo>
                  <a:lnTo>
                    <a:pt x="10" y="66"/>
                  </a:lnTo>
                  <a:lnTo>
                    <a:pt x="10" y="68"/>
                  </a:lnTo>
                  <a:lnTo>
                    <a:pt x="12" y="76"/>
                  </a:lnTo>
                  <a:lnTo>
                    <a:pt x="14" y="88"/>
                  </a:lnTo>
                  <a:lnTo>
                    <a:pt x="18" y="102"/>
                  </a:lnTo>
                  <a:lnTo>
                    <a:pt x="22" y="112"/>
                  </a:lnTo>
                  <a:lnTo>
                    <a:pt x="24" y="112"/>
                  </a:lnTo>
                  <a:lnTo>
                    <a:pt x="26" y="108"/>
                  </a:lnTo>
                  <a:lnTo>
                    <a:pt x="30" y="106"/>
                  </a:lnTo>
                  <a:lnTo>
                    <a:pt x="34" y="102"/>
                  </a:lnTo>
                  <a:lnTo>
                    <a:pt x="36" y="98"/>
                  </a:lnTo>
                  <a:lnTo>
                    <a:pt x="40" y="96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38" y="90"/>
                  </a:lnTo>
                  <a:lnTo>
                    <a:pt x="38" y="88"/>
                  </a:lnTo>
                  <a:lnTo>
                    <a:pt x="38" y="86"/>
                  </a:lnTo>
                  <a:lnTo>
                    <a:pt x="38" y="84"/>
                  </a:lnTo>
                  <a:lnTo>
                    <a:pt x="42" y="82"/>
                  </a:lnTo>
                  <a:lnTo>
                    <a:pt x="44" y="82"/>
                  </a:lnTo>
                  <a:lnTo>
                    <a:pt x="46" y="80"/>
                  </a:lnTo>
                  <a:lnTo>
                    <a:pt x="48" y="76"/>
                  </a:lnTo>
                  <a:lnTo>
                    <a:pt x="48" y="72"/>
                  </a:lnTo>
                  <a:lnTo>
                    <a:pt x="46" y="68"/>
                  </a:lnTo>
                  <a:lnTo>
                    <a:pt x="46" y="64"/>
                  </a:lnTo>
                  <a:lnTo>
                    <a:pt x="44" y="62"/>
                  </a:lnTo>
                  <a:lnTo>
                    <a:pt x="44" y="60"/>
                  </a:lnTo>
                  <a:lnTo>
                    <a:pt x="42" y="60"/>
                  </a:lnTo>
                  <a:lnTo>
                    <a:pt x="42" y="56"/>
                  </a:lnTo>
                  <a:lnTo>
                    <a:pt x="42" y="54"/>
                  </a:lnTo>
                  <a:lnTo>
                    <a:pt x="44" y="50"/>
                  </a:lnTo>
                  <a:lnTo>
                    <a:pt x="44" y="50"/>
                  </a:lnTo>
                  <a:lnTo>
                    <a:pt x="46" y="48"/>
                  </a:lnTo>
                  <a:lnTo>
                    <a:pt x="48" y="46"/>
                  </a:lnTo>
                  <a:lnTo>
                    <a:pt x="50" y="46"/>
                  </a:lnTo>
                  <a:lnTo>
                    <a:pt x="50" y="44"/>
                  </a:lnTo>
                  <a:lnTo>
                    <a:pt x="50" y="44"/>
                  </a:lnTo>
                  <a:lnTo>
                    <a:pt x="50" y="42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4" y="32"/>
                  </a:lnTo>
                  <a:lnTo>
                    <a:pt x="44" y="28"/>
                  </a:lnTo>
                  <a:lnTo>
                    <a:pt x="46" y="26"/>
                  </a:lnTo>
                  <a:lnTo>
                    <a:pt x="46" y="24"/>
                  </a:lnTo>
                  <a:lnTo>
                    <a:pt x="50" y="22"/>
                  </a:lnTo>
                  <a:lnTo>
                    <a:pt x="52" y="20"/>
                  </a:lnTo>
                  <a:lnTo>
                    <a:pt x="48" y="1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6"/>
                  </a:lnTo>
                  <a:lnTo>
                    <a:pt x="12" y="8"/>
                  </a:lnTo>
                  <a:lnTo>
                    <a:pt x="10" y="12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88" name="Freeform 343"/>
            <p:cNvSpPr>
              <a:spLocks/>
            </p:cNvSpPr>
            <p:nvPr/>
          </p:nvSpPr>
          <p:spPr bwMode="gray">
            <a:xfrm>
              <a:off x="963" y="2654"/>
              <a:ext cx="206" cy="202"/>
            </a:xfrm>
            <a:custGeom>
              <a:avLst/>
              <a:gdLst/>
              <a:ahLst/>
              <a:cxnLst>
                <a:cxn ang="0">
                  <a:pos x="200" y="34"/>
                </a:cxn>
                <a:cxn ang="0">
                  <a:pos x="192" y="30"/>
                </a:cxn>
                <a:cxn ang="0">
                  <a:pos x="182" y="24"/>
                </a:cxn>
                <a:cxn ang="0">
                  <a:pos x="174" y="22"/>
                </a:cxn>
                <a:cxn ang="0">
                  <a:pos x="170" y="22"/>
                </a:cxn>
                <a:cxn ang="0">
                  <a:pos x="162" y="22"/>
                </a:cxn>
                <a:cxn ang="0">
                  <a:pos x="148" y="26"/>
                </a:cxn>
                <a:cxn ang="0">
                  <a:pos x="138" y="28"/>
                </a:cxn>
                <a:cxn ang="0">
                  <a:pos x="136" y="34"/>
                </a:cxn>
                <a:cxn ang="0">
                  <a:pos x="138" y="42"/>
                </a:cxn>
                <a:cxn ang="0">
                  <a:pos x="140" y="46"/>
                </a:cxn>
                <a:cxn ang="0">
                  <a:pos x="138" y="54"/>
                </a:cxn>
                <a:cxn ang="0">
                  <a:pos x="122" y="56"/>
                </a:cxn>
                <a:cxn ang="0">
                  <a:pos x="106" y="52"/>
                </a:cxn>
                <a:cxn ang="0">
                  <a:pos x="96" y="44"/>
                </a:cxn>
                <a:cxn ang="0">
                  <a:pos x="88" y="36"/>
                </a:cxn>
                <a:cxn ang="0">
                  <a:pos x="84" y="26"/>
                </a:cxn>
                <a:cxn ang="0">
                  <a:pos x="80" y="18"/>
                </a:cxn>
                <a:cxn ang="0">
                  <a:pos x="78" y="16"/>
                </a:cxn>
                <a:cxn ang="0">
                  <a:pos x="56" y="10"/>
                </a:cxn>
                <a:cxn ang="0">
                  <a:pos x="46" y="6"/>
                </a:cxn>
                <a:cxn ang="0">
                  <a:pos x="38" y="4"/>
                </a:cxn>
                <a:cxn ang="0">
                  <a:pos x="24" y="0"/>
                </a:cxn>
                <a:cxn ang="0">
                  <a:pos x="24" y="4"/>
                </a:cxn>
                <a:cxn ang="0">
                  <a:pos x="26" y="12"/>
                </a:cxn>
                <a:cxn ang="0">
                  <a:pos x="24" y="18"/>
                </a:cxn>
                <a:cxn ang="0">
                  <a:pos x="22" y="20"/>
                </a:cxn>
                <a:cxn ang="0">
                  <a:pos x="18" y="20"/>
                </a:cxn>
                <a:cxn ang="0">
                  <a:pos x="16" y="22"/>
                </a:cxn>
                <a:cxn ang="0">
                  <a:pos x="18" y="30"/>
                </a:cxn>
                <a:cxn ang="0">
                  <a:pos x="18" y="30"/>
                </a:cxn>
                <a:cxn ang="0">
                  <a:pos x="16" y="34"/>
                </a:cxn>
                <a:cxn ang="0">
                  <a:pos x="12" y="40"/>
                </a:cxn>
                <a:cxn ang="0">
                  <a:pos x="6" y="46"/>
                </a:cxn>
                <a:cxn ang="0">
                  <a:pos x="2" y="50"/>
                </a:cxn>
                <a:cxn ang="0">
                  <a:pos x="0" y="50"/>
                </a:cxn>
                <a:cxn ang="0">
                  <a:pos x="2" y="54"/>
                </a:cxn>
                <a:cxn ang="0">
                  <a:pos x="4" y="60"/>
                </a:cxn>
                <a:cxn ang="0">
                  <a:pos x="4" y="72"/>
                </a:cxn>
                <a:cxn ang="0">
                  <a:pos x="6" y="80"/>
                </a:cxn>
                <a:cxn ang="0">
                  <a:pos x="8" y="82"/>
                </a:cxn>
                <a:cxn ang="0">
                  <a:pos x="12" y="88"/>
                </a:cxn>
                <a:cxn ang="0">
                  <a:pos x="12" y="96"/>
                </a:cxn>
                <a:cxn ang="0">
                  <a:pos x="12" y="106"/>
                </a:cxn>
                <a:cxn ang="0">
                  <a:pos x="10" y="108"/>
                </a:cxn>
                <a:cxn ang="0">
                  <a:pos x="14" y="112"/>
                </a:cxn>
                <a:cxn ang="0">
                  <a:pos x="14" y="122"/>
                </a:cxn>
                <a:cxn ang="0">
                  <a:pos x="30" y="142"/>
                </a:cxn>
                <a:cxn ang="0">
                  <a:pos x="36" y="142"/>
                </a:cxn>
                <a:cxn ang="0">
                  <a:pos x="40" y="146"/>
                </a:cxn>
                <a:cxn ang="0">
                  <a:pos x="44" y="152"/>
                </a:cxn>
                <a:cxn ang="0">
                  <a:pos x="48" y="158"/>
                </a:cxn>
                <a:cxn ang="0">
                  <a:pos x="184" y="202"/>
                </a:cxn>
                <a:cxn ang="0">
                  <a:pos x="206" y="184"/>
                </a:cxn>
              </a:cxnLst>
              <a:rect l="0" t="0" r="r" b="b"/>
              <a:pathLst>
                <a:path w="206" h="202">
                  <a:moveTo>
                    <a:pt x="206" y="34"/>
                  </a:moveTo>
                  <a:lnTo>
                    <a:pt x="200" y="34"/>
                  </a:lnTo>
                  <a:lnTo>
                    <a:pt x="196" y="32"/>
                  </a:lnTo>
                  <a:lnTo>
                    <a:pt x="192" y="30"/>
                  </a:lnTo>
                  <a:lnTo>
                    <a:pt x="186" y="26"/>
                  </a:lnTo>
                  <a:lnTo>
                    <a:pt x="182" y="24"/>
                  </a:lnTo>
                  <a:lnTo>
                    <a:pt x="176" y="24"/>
                  </a:lnTo>
                  <a:lnTo>
                    <a:pt x="174" y="22"/>
                  </a:lnTo>
                  <a:lnTo>
                    <a:pt x="172" y="22"/>
                  </a:lnTo>
                  <a:lnTo>
                    <a:pt x="170" y="22"/>
                  </a:lnTo>
                  <a:lnTo>
                    <a:pt x="166" y="22"/>
                  </a:lnTo>
                  <a:lnTo>
                    <a:pt x="162" y="22"/>
                  </a:lnTo>
                  <a:lnTo>
                    <a:pt x="154" y="24"/>
                  </a:lnTo>
                  <a:lnTo>
                    <a:pt x="148" y="26"/>
                  </a:lnTo>
                  <a:lnTo>
                    <a:pt x="142" y="26"/>
                  </a:lnTo>
                  <a:lnTo>
                    <a:pt x="138" y="28"/>
                  </a:lnTo>
                  <a:lnTo>
                    <a:pt x="138" y="32"/>
                  </a:lnTo>
                  <a:lnTo>
                    <a:pt x="136" y="34"/>
                  </a:lnTo>
                  <a:lnTo>
                    <a:pt x="138" y="38"/>
                  </a:lnTo>
                  <a:lnTo>
                    <a:pt x="138" y="42"/>
                  </a:lnTo>
                  <a:lnTo>
                    <a:pt x="140" y="44"/>
                  </a:lnTo>
                  <a:lnTo>
                    <a:pt x="140" y="46"/>
                  </a:lnTo>
                  <a:lnTo>
                    <a:pt x="140" y="46"/>
                  </a:lnTo>
                  <a:lnTo>
                    <a:pt x="138" y="54"/>
                  </a:lnTo>
                  <a:lnTo>
                    <a:pt x="132" y="56"/>
                  </a:lnTo>
                  <a:lnTo>
                    <a:pt x="122" y="56"/>
                  </a:lnTo>
                  <a:lnTo>
                    <a:pt x="114" y="54"/>
                  </a:lnTo>
                  <a:lnTo>
                    <a:pt x="106" y="52"/>
                  </a:lnTo>
                  <a:lnTo>
                    <a:pt x="100" y="48"/>
                  </a:lnTo>
                  <a:lnTo>
                    <a:pt x="96" y="44"/>
                  </a:lnTo>
                  <a:lnTo>
                    <a:pt x="90" y="40"/>
                  </a:lnTo>
                  <a:lnTo>
                    <a:pt x="88" y="36"/>
                  </a:lnTo>
                  <a:lnTo>
                    <a:pt x="86" y="30"/>
                  </a:lnTo>
                  <a:lnTo>
                    <a:pt x="84" y="26"/>
                  </a:lnTo>
                  <a:lnTo>
                    <a:pt x="82" y="22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58" y="12"/>
                  </a:lnTo>
                  <a:lnTo>
                    <a:pt x="56" y="10"/>
                  </a:lnTo>
                  <a:lnTo>
                    <a:pt x="52" y="8"/>
                  </a:lnTo>
                  <a:lnTo>
                    <a:pt x="46" y="6"/>
                  </a:lnTo>
                  <a:lnTo>
                    <a:pt x="42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6" y="16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18" y="20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6" y="26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6" y="34"/>
                  </a:lnTo>
                  <a:lnTo>
                    <a:pt x="14" y="36"/>
                  </a:lnTo>
                  <a:lnTo>
                    <a:pt x="12" y="40"/>
                  </a:lnTo>
                  <a:lnTo>
                    <a:pt x="8" y="42"/>
                  </a:lnTo>
                  <a:lnTo>
                    <a:pt x="6" y="46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2" y="50"/>
                  </a:lnTo>
                  <a:lnTo>
                    <a:pt x="2" y="54"/>
                  </a:lnTo>
                  <a:lnTo>
                    <a:pt x="2" y="56"/>
                  </a:lnTo>
                  <a:lnTo>
                    <a:pt x="4" y="60"/>
                  </a:lnTo>
                  <a:lnTo>
                    <a:pt x="4" y="66"/>
                  </a:lnTo>
                  <a:lnTo>
                    <a:pt x="4" y="72"/>
                  </a:lnTo>
                  <a:lnTo>
                    <a:pt x="6" y="76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8" y="82"/>
                  </a:lnTo>
                  <a:lnTo>
                    <a:pt x="10" y="84"/>
                  </a:lnTo>
                  <a:lnTo>
                    <a:pt x="12" y="88"/>
                  </a:lnTo>
                  <a:lnTo>
                    <a:pt x="12" y="92"/>
                  </a:lnTo>
                  <a:lnTo>
                    <a:pt x="12" y="96"/>
                  </a:lnTo>
                  <a:lnTo>
                    <a:pt x="12" y="102"/>
                  </a:lnTo>
                  <a:lnTo>
                    <a:pt x="12" y="106"/>
                  </a:lnTo>
                  <a:lnTo>
                    <a:pt x="10" y="108"/>
                  </a:lnTo>
                  <a:lnTo>
                    <a:pt x="10" y="108"/>
                  </a:lnTo>
                  <a:lnTo>
                    <a:pt x="12" y="110"/>
                  </a:lnTo>
                  <a:lnTo>
                    <a:pt x="14" y="112"/>
                  </a:lnTo>
                  <a:lnTo>
                    <a:pt x="14" y="116"/>
                  </a:lnTo>
                  <a:lnTo>
                    <a:pt x="14" y="122"/>
                  </a:lnTo>
                  <a:lnTo>
                    <a:pt x="28" y="142"/>
                  </a:lnTo>
                  <a:lnTo>
                    <a:pt x="30" y="142"/>
                  </a:lnTo>
                  <a:lnTo>
                    <a:pt x="32" y="142"/>
                  </a:lnTo>
                  <a:lnTo>
                    <a:pt x="36" y="142"/>
                  </a:lnTo>
                  <a:lnTo>
                    <a:pt x="40" y="146"/>
                  </a:lnTo>
                  <a:lnTo>
                    <a:pt x="40" y="146"/>
                  </a:lnTo>
                  <a:lnTo>
                    <a:pt x="42" y="148"/>
                  </a:lnTo>
                  <a:lnTo>
                    <a:pt x="44" y="152"/>
                  </a:lnTo>
                  <a:lnTo>
                    <a:pt x="46" y="154"/>
                  </a:lnTo>
                  <a:lnTo>
                    <a:pt x="48" y="158"/>
                  </a:lnTo>
                  <a:lnTo>
                    <a:pt x="76" y="156"/>
                  </a:lnTo>
                  <a:lnTo>
                    <a:pt x="184" y="202"/>
                  </a:lnTo>
                  <a:lnTo>
                    <a:pt x="184" y="184"/>
                  </a:lnTo>
                  <a:lnTo>
                    <a:pt x="206" y="184"/>
                  </a:lnTo>
                  <a:lnTo>
                    <a:pt x="206" y="34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89" name="Freeform 344"/>
            <p:cNvSpPr>
              <a:spLocks/>
            </p:cNvSpPr>
            <p:nvPr/>
          </p:nvSpPr>
          <p:spPr bwMode="gray">
            <a:xfrm>
              <a:off x="875" y="2936"/>
              <a:ext cx="146" cy="120"/>
            </a:xfrm>
            <a:custGeom>
              <a:avLst/>
              <a:gdLst/>
              <a:ahLst/>
              <a:cxnLst>
                <a:cxn ang="0">
                  <a:pos x="142" y="0"/>
                </a:cxn>
                <a:cxn ang="0">
                  <a:pos x="132" y="2"/>
                </a:cxn>
                <a:cxn ang="0">
                  <a:pos x="124" y="6"/>
                </a:cxn>
                <a:cxn ang="0">
                  <a:pos x="120" y="8"/>
                </a:cxn>
                <a:cxn ang="0">
                  <a:pos x="96" y="4"/>
                </a:cxn>
                <a:cxn ang="0">
                  <a:pos x="84" y="8"/>
                </a:cxn>
                <a:cxn ang="0">
                  <a:pos x="76" y="6"/>
                </a:cxn>
                <a:cxn ang="0">
                  <a:pos x="68" y="12"/>
                </a:cxn>
                <a:cxn ang="0">
                  <a:pos x="62" y="16"/>
                </a:cxn>
                <a:cxn ang="0">
                  <a:pos x="58" y="14"/>
                </a:cxn>
                <a:cxn ang="0">
                  <a:pos x="50" y="10"/>
                </a:cxn>
                <a:cxn ang="0">
                  <a:pos x="42" y="8"/>
                </a:cxn>
                <a:cxn ang="0">
                  <a:pos x="40" y="6"/>
                </a:cxn>
                <a:cxn ang="0">
                  <a:pos x="38" y="6"/>
                </a:cxn>
                <a:cxn ang="0">
                  <a:pos x="30" y="6"/>
                </a:cxn>
                <a:cxn ang="0">
                  <a:pos x="16" y="8"/>
                </a:cxn>
                <a:cxn ang="0">
                  <a:pos x="6" y="14"/>
                </a:cxn>
                <a:cxn ang="0">
                  <a:pos x="2" y="20"/>
                </a:cxn>
                <a:cxn ang="0">
                  <a:pos x="4" y="22"/>
                </a:cxn>
                <a:cxn ang="0">
                  <a:pos x="6" y="28"/>
                </a:cxn>
                <a:cxn ang="0">
                  <a:pos x="6" y="40"/>
                </a:cxn>
                <a:cxn ang="0">
                  <a:pos x="6" y="48"/>
                </a:cxn>
                <a:cxn ang="0">
                  <a:pos x="2" y="54"/>
                </a:cxn>
                <a:cxn ang="0">
                  <a:pos x="0" y="64"/>
                </a:cxn>
                <a:cxn ang="0">
                  <a:pos x="0" y="100"/>
                </a:cxn>
                <a:cxn ang="0">
                  <a:pos x="16" y="100"/>
                </a:cxn>
                <a:cxn ang="0">
                  <a:pos x="34" y="112"/>
                </a:cxn>
                <a:cxn ang="0">
                  <a:pos x="52" y="118"/>
                </a:cxn>
                <a:cxn ang="0">
                  <a:pos x="76" y="120"/>
                </a:cxn>
                <a:cxn ang="0">
                  <a:pos x="94" y="102"/>
                </a:cxn>
                <a:cxn ang="0">
                  <a:pos x="96" y="86"/>
                </a:cxn>
                <a:cxn ang="0">
                  <a:pos x="100" y="80"/>
                </a:cxn>
                <a:cxn ang="0">
                  <a:pos x="108" y="72"/>
                </a:cxn>
                <a:cxn ang="0">
                  <a:pos x="118" y="68"/>
                </a:cxn>
                <a:cxn ang="0">
                  <a:pos x="122" y="72"/>
                </a:cxn>
                <a:cxn ang="0">
                  <a:pos x="126" y="72"/>
                </a:cxn>
                <a:cxn ang="0">
                  <a:pos x="132" y="68"/>
                </a:cxn>
                <a:cxn ang="0">
                  <a:pos x="138" y="56"/>
                </a:cxn>
                <a:cxn ang="0">
                  <a:pos x="142" y="46"/>
                </a:cxn>
                <a:cxn ang="0">
                  <a:pos x="144" y="36"/>
                </a:cxn>
                <a:cxn ang="0">
                  <a:pos x="146" y="24"/>
                </a:cxn>
                <a:cxn ang="0">
                  <a:pos x="144" y="14"/>
                </a:cxn>
                <a:cxn ang="0">
                  <a:pos x="146" y="4"/>
                </a:cxn>
                <a:cxn ang="0">
                  <a:pos x="146" y="0"/>
                </a:cxn>
              </a:cxnLst>
              <a:rect l="0" t="0" r="r" b="b"/>
              <a:pathLst>
                <a:path w="146" h="120">
                  <a:moveTo>
                    <a:pt x="146" y="0"/>
                  </a:moveTo>
                  <a:lnTo>
                    <a:pt x="142" y="0"/>
                  </a:lnTo>
                  <a:lnTo>
                    <a:pt x="136" y="0"/>
                  </a:lnTo>
                  <a:lnTo>
                    <a:pt x="132" y="2"/>
                  </a:lnTo>
                  <a:lnTo>
                    <a:pt x="126" y="4"/>
                  </a:lnTo>
                  <a:lnTo>
                    <a:pt x="124" y="6"/>
                  </a:lnTo>
                  <a:lnTo>
                    <a:pt x="120" y="6"/>
                  </a:lnTo>
                  <a:lnTo>
                    <a:pt x="120" y="8"/>
                  </a:lnTo>
                  <a:lnTo>
                    <a:pt x="108" y="2"/>
                  </a:lnTo>
                  <a:lnTo>
                    <a:pt x="96" y="4"/>
                  </a:lnTo>
                  <a:lnTo>
                    <a:pt x="88" y="6"/>
                  </a:lnTo>
                  <a:lnTo>
                    <a:pt x="84" y="8"/>
                  </a:lnTo>
                  <a:lnTo>
                    <a:pt x="80" y="6"/>
                  </a:lnTo>
                  <a:lnTo>
                    <a:pt x="76" y="6"/>
                  </a:lnTo>
                  <a:lnTo>
                    <a:pt x="70" y="8"/>
                  </a:lnTo>
                  <a:lnTo>
                    <a:pt x="68" y="12"/>
                  </a:lnTo>
                  <a:lnTo>
                    <a:pt x="64" y="14"/>
                  </a:lnTo>
                  <a:lnTo>
                    <a:pt x="62" y="16"/>
                  </a:lnTo>
                  <a:lnTo>
                    <a:pt x="62" y="16"/>
                  </a:lnTo>
                  <a:lnTo>
                    <a:pt x="58" y="14"/>
                  </a:lnTo>
                  <a:lnTo>
                    <a:pt x="54" y="10"/>
                  </a:lnTo>
                  <a:lnTo>
                    <a:pt x="50" y="10"/>
                  </a:lnTo>
                  <a:lnTo>
                    <a:pt x="46" y="8"/>
                  </a:lnTo>
                  <a:lnTo>
                    <a:pt x="42" y="8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38" y="6"/>
                  </a:lnTo>
                  <a:lnTo>
                    <a:pt x="34" y="6"/>
                  </a:lnTo>
                  <a:lnTo>
                    <a:pt x="30" y="6"/>
                  </a:lnTo>
                  <a:lnTo>
                    <a:pt x="22" y="6"/>
                  </a:lnTo>
                  <a:lnTo>
                    <a:pt x="16" y="8"/>
                  </a:lnTo>
                  <a:lnTo>
                    <a:pt x="10" y="12"/>
                  </a:lnTo>
                  <a:lnTo>
                    <a:pt x="6" y="14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6" y="28"/>
                  </a:lnTo>
                  <a:lnTo>
                    <a:pt x="6" y="34"/>
                  </a:lnTo>
                  <a:lnTo>
                    <a:pt x="6" y="40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4" y="50"/>
                  </a:lnTo>
                  <a:lnTo>
                    <a:pt x="2" y="54"/>
                  </a:lnTo>
                  <a:lnTo>
                    <a:pt x="2" y="58"/>
                  </a:lnTo>
                  <a:lnTo>
                    <a:pt x="0" y="64"/>
                  </a:lnTo>
                  <a:lnTo>
                    <a:pt x="0" y="70"/>
                  </a:lnTo>
                  <a:lnTo>
                    <a:pt x="0" y="100"/>
                  </a:lnTo>
                  <a:lnTo>
                    <a:pt x="14" y="98"/>
                  </a:lnTo>
                  <a:lnTo>
                    <a:pt x="16" y="100"/>
                  </a:lnTo>
                  <a:lnTo>
                    <a:pt x="24" y="106"/>
                  </a:lnTo>
                  <a:lnTo>
                    <a:pt x="34" y="112"/>
                  </a:lnTo>
                  <a:lnTo>
                    <a:pt x="48" y="118"/>
                  </a:lnTo>
                  <a:lnTo>
                    <a:pt x="52" y="118"/>
                  </a:lnTo>
                  <a:lnTo>
                    <a:pt x="62" y="120"/>
                  </a:lnTo>
                  <a:lnTo>
                    <a:pt x="76" y="120"/>
                  </a:lnTo>
                  <a:lnTo>
                    <a:pt x="86" y="120"/>
                  </a:lnTo>
                  <a:lnTo>
                    <a:pt x="94" y="102"/>
                  </a:lnTo>
                  <a:lnTo>
                    <a:pt x="94" y="88"/>
                  </a:lnTo>
                  <a:lnTo>
                    <a:pt x="96" y="86"/>
                  </a:lnTo>
                  <a:lnTo>
                    <a:pt x="98" y="84"/>
                  </a:lnTo>
                  <a:lnTo>
                    <a:pt x="100" y="80"/>
                  </a:lnTo>
                  <a:lnTo>
                    <a:pt x="104" y="76"/>
                  </a:lnTo>
                  <a:lnTo>
                    <a:pt x="108" y="72"/>
                  </a:lnTo>
                  <a:lnTo>
                    <a:pt x="112" y="70"/>
                  </a:lnTo>
                  <a:lnTo>
                    <a:pt x="118" y="68"/>
                  </a:lnTo>
                  <a:lnTo>
                    <a:pt x="122" y="72"/>
                  </a:lnTo>
                  <a:lnTo>
                    <a:pt x="122" y="72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8" y="70"/>
                  </a:lnTo>
                  <a:lnTo>
                    <a:pt x="132" y="68"/>
                  </a:lnTo>
                  <a:lnTo>
                    <a:pt x="136" y="64"/>
                  </a:lnTo>
                  <a:lnTo>
                    <a:pt x="138" y="56"/>
                  </a:lnTo>
                  <a:lnTo>
                    <a:pt x="142" y="46"/>
                  </a:lnTo>
                  <a:lnTo>
                    <a:pt x="142" y="46"/>
                  </a:lnTo>
                  <a:lnTo>
                    <a:pt x="144" y="42"/>
                  </a:lnTo>
                  <a:lnTo>
                    <a:pt x="144" y="36"/>
                  </a:lnTo>
                  <a:lnTo>
                    <a:pt x="146" y="30"/>
                  </a:lnTo>
                  <a:lnTo>
                    <a:pt x="146" y="24"/>
                  </a:lnTo>
                  <a:lnTo>
                    <a:pt x="144" y="18"/>
                  </a:lnTo>
                  <a:lnTo>
                    <a:pt x="144" y="14"/>
                  </a:lnTo>
                  <a:lnTo>
                    <a:pt x="144" y="8"/>
                  </a:lnTo>
                  <a:lnTo>
                    <a:pt x="146" y="4"/>
                  </a:lnTo>
                  <a:lnTo>
                    <a:pt x="146" y="2"/>
                  </a:lnTo>
                  <a:lnTo>
                    <a:pt x="146" y="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90" name="Freeform 345"/>
            <p:cNvSpPr>
              <a:spLocks/>
            </p:cNvSpPr>
            <p:nvPr/>
          </p:nvSpPr>
          <p:spPr bwMode="gray">
            <a:xfrm>
              <a:off x="995" y="2796"/>
              <a:ext cx="52" cy="132"/>
            </a:xfrm>
            <a:custGeom>
              <a:avLst/>
              <a:gdLst/>
              <a:ahLst/>
              <a:cxnLst>
                <a:cxn ang="0">
                  <a:pos x="28" y="132"/>
                </a:cxn>
                <a:cxn ang="0">
                  <a:pos x="30" y="118"/>
                </a:cxn>
                <a:cxn ang="0">
                  <a:pos x="30" y="118"/>
                </a:cxn>
                <a:cxn ang="0">
                  <a:pos x="30" y="116"/>
                </a:cxn>
                <a:cxn ang="0">
                  <a:pos x="32" y="112"/>
                </a:cxn>
                <a:cxn ang="0">
                  <a:pos x="32" y="108"/>
                </a:cxn>
                <a:cxn ang="0">
                  <a:pos x="36" y="104"/>
                </a:cxn>
                <a:cxn ang="0">
                  <a:pos x="40" y="100"/>
                </a:cxn>
                <a:cxn ang="0">
                  <a:pos x="44" y="96"/>
                </a:cxn>
                <a:cxn ang="0">
                  <a:pos x="44" y="92"/>
                </a:cxn>
                <a:cxn ang="0">
                  <a:pos x="44" y="80"/>
                </a:cxn>
                <a:cxn ang="0">
                  <a:pos x="44" y="66"/>
                </a:cxn>
                <a:cxn ang="0">
                  <a:pos x="46" y="52"/>
                </a:cxn>
                <a:cxn ang="0">
                  <a:pos x="52" y="44"/>
                </a:cxn>
                <a:cxn ang="0">
                  <a:pos x="50" y="44"/>
                </a:cxn>
                <a:cxn ang="0">
                  <a:pos x="50" y="40"/>
                </a:cxn>
                <a:cxn ang="0">
                  <a:pos x="48" y="36"/>
                </a:cxn>
                <a:cxn ang="0">
                  <a:pos x="46" y="30"/>
                </a:cxn>
                <a:cxn ang="0">
                  <a:pos x="44" y="24"/>
                </a:cxn>
                <a:cxn ang="0">
                  <a:pos x="44" y="20"/>
                </a:cxn>
                <a:cxn ang="0">
                  <a:pos x="44" y="14"/>
                </a:cxn>
                <a:cxn ang="0">
                  <a:pos x="16" y="16"/>
                </a:cxn>
                <a:cxn ang="0">
                  <a:pos x="16" y="14"/>
                </a:cxn>
                <a:cxn ang="0">
                  <a:pos x="14" y="12"/>
                </a:cxn>
                <a:cxn ang="0">
                  <a:pos x="12" y="8"/>
                </a:cxn>
                <a:cxn ang="0">
                  <a:pos x="8" y="4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52" h="132">
                  <a:moveTo>
                    <a:pt x="28" y="132"/>
                  </a:moveTo>
                  <a:lnTo>
                    <a:pt x="30" y="118"/>
                  </a:lnTo>
                  <a:lnTo>
                    <a:pt x="30" y="118"/>
                  </a:lnTo>
                  <a:lnTo>
                    <a:pt x="30" y="116"/>
                  </a:lnTo>
                  <a:lnTo>
                    <a:pt x="32" y="112"/>
                  </a:lnTo>
                  <a:lnTo>
                    <a:pt x="32" y="108"/>
                  </a:lnTo>
                  <a:lnTo>
                    <a:pt x="36" y="104"/>
                  </a:lnTo>
                  <a:lnTo>
                    <a:pt x="40" y="100"/>
                  </a:lnTo>
                  <a:lnTo>
                    <a:pt x="44" y="96"/>
                  </a:lnTo>
                  <a:lnTo>
                    <a:pt x="44" y="92"/>
                  </a:lnTo>
                  <a:lnTo>
                    <a:pt x="44" y="80"/>
                  </a:lnTo>
                  <a:lnTo>
                    <a:pt x="44" y="66"/>
                  </a:lnTo>
                  <a:lnTo>
                    <a:pt x="46" y="52"/>
                  </a:lnTo>
                  <a:lnTo>
                    <a:pt x="52" y="44"/>
                  </a:lnTo>
                  <a:lnTo>
                    <a:pt x="50" y="44"/>
                  </a:lnTo>
                  <a:lnTo>
                    <a:pt x="50" y="40"/>
                  </a:lnTo>
                  <a:lnTo>
                    <a:pt x="48" y="36"/>
                  </a:lnTo>
                  <a:lnTo>
                    <a:pt x="46" y="30"/>
                  </a:lnTo>
                  <a:lnTo>
                    <a:pt x="44" y="24"/>
                  </a:lnTo>
                  <a:lnTo>
                    <a:pt x="44" y="20"/>
                  </a:lnTo>
                  <a:lnTo>
                    <a:pt x="44" y="14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14" y="12"/>
                  </a:lnTo>
                  <a:lnTo>
                    <a:pt x="12" y="8"/>
                  </a:lnTo>
                  <a:lnTo>
                    <a:pt x="8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91" name="Freeform 346"/>
            <p:cNvSpPr>
              <a:spLocks/>
            </p:cNvSpPr>
            <p:nvPr/>
          </p:nvSpPr>
          <p:spPr bwMode="gray">
            <a:xfrm>
              <a:off x="829" y="2796"/>
              <a:ext cx="218" cy="162"/>
            </a:xfrm>
            <a:custGeom>
              <a:avLst/>
              <a:gdLst/>
              <a:ahLst/>
              <a:cxnLst>
                <a:cxn ang="0">
                  <a:pos x="94" y="36"/>
                </a:cxn>
                <a:cxn ang="0">
                  <a:pos x="78" y="40"/>
                </a:cxn>
                <a:cxn ang="0">
                  <a:pos x="62" y="42"/>
                </a:cxn>
                <a:cxn ang="0">
                  <a:pos x="60" y="62"/>
                </a:cxn>
                <a:cxn ang="0">
                  <a:pos x="50" y="100"/>
                </a:cxn>
                <a:cxn ang="0">
                  <a:pos x="38" y="116"/>
                </a:cxn>
                <a:cxn ang="0">
                  <a:pos x="32" y="120"/>
                </a:cxn>
                <a:cxn ang="0">
                  <a:pos x="24" y="122"/>
                </a:cxn>
                <a:cxn ang="0">
                  <a:pos x="18" y="122"/>
                </a:cxn>
                <a:cxn ang="0">
                  <a:pos x="10" y="122"/>
                </a:cxn>
                <a:cxn ang="0">
                  <a:pos x="4" y="122"/>
                </a:cxn>
                <a:cxn ang="0">
                  <a:pos x="2" y="128"/>
                </a:cxn>
                <a:cxn ang="0">
                  <a:pos x="4" y="132"/>
                </a:cxn>
                <a:cxn ang="0">
                  <a:pos x="8" y="138"/>
                </a:cxn>
                <a:cxn ang="0">
                  <a:pos x="8" y="140"/>
                </a:cxn>
                <a:cxn ang="0">
                  <a:pos x="14" y="144"/>
                </a:cxn>
                <a:cxn ang="0">
                  <a:pos x="16" y="144"/>
                </a:cxn>
                <a:cxn ang="0">
                  <a:pos x="16" y="150"/>
                </a:cxn>
                <a:cxn ang="0">
                  <a:pos x="28" y="142"/>
                </a:cxn>
                <a:cxn ang="0">
                  <a:pos x="30" y="146"/>
                </a:cxn>
                <a:cxn ang="0">
                  <a:pos x="36" y="150"/>
                </a:cxn>
                <a:cxn ang="0">
                  <a:pos x="42" y="154"/>
                </a:cxn>
                <a:cxn ang="0">
                  <a:pos x="44" y="156"/>
                </a:cxn>
                <a:cxn ang="0">
                  <a:pos x="50" y="162"/>
                </a:cxn>
                <a:cxn ang="0">
                  <a:pos x="50" y="158"/>
                </a:cxn>
                <a:cxn ang="0">
                  <a:pos x="56" y="152"/>
                </a:cxn>
                <a:cxn ang="0">
                  <a:pos x="68" y="146"/>
                </a:cxn>
                <a:cxn ang="0">
                  <a:pos x="82" y="146"/>
                </a:cxn>
                <a:cxn ang="0">
                  <a:pos x="88" y="146"/>
                </a:cxn>
                <a:cxn ang="0">
                  <a:pos x="88" y="148"/>
                </a:cxn>
                <a:cxn ang="0">
                  <a:pos x="96" y="150"/>
                </a:cxn>
                <a:cxn ang="0">
                  <a:pos x="106" y="154"/>
                </a:cxn>
                <a:cxn ang="0">
                  <a:pos x="110" y="156"/>
                </a:cxn>
                <a:cxn ang="0">
                  <a:pos x="114" y="152"/>
                </a:cxn>
                <a:cxn ang="0">
                  <a:pos x="122" y="148"/>
                </a:cxn>
                <a:cxn ang="0">
                  <a:pos x="130" y="148"/>
                </a:cxn>
                <a:cxn ang="0">
                  <a:pos x="144" y="144"/>
                </a:cxn>
                <a:cxn ang="0">
                  <a:pos x="166" y="148"/>
                </a:cxn>
                <a:cxn ang="0">
                  <a:pos x="170" y="146"/>
                </a:cxn>
                <a:cxn ang="0">
                  <a:pos x="178" y="142"/>
                </a:cxn>
                <a:cxn ang="0">
                  <a:pos x="188" y="140"/>
                </a:cxn>
                <a:cxn ang="0">
                  <a:pos x="196" y="118"/>
                </a:cxn>
                <a:cxn ang="0">
                  <a:pos x="196" y="116"/>
                </a:cxn>
                <a:cxn ang="0">
                  <a:pos x="198" y="108"/>
                </a:cxn>
                <a:cxn ang="0">
                  <a:pos x="206" y="100"/>
                </a:cxn>
                <a:cxn ang="0">
                  <a:pos x="210" y="92"/>
                </a:cxn>
                <a:cxn ang="0">
                  <a:pos x="210" y="66"/>
                </a:cxn>
                <a:cxn ang="0">
                  <a:pos x="218" y="44"/>
                </a:cxn>
                <a:cxn ang="0">
                  <a:pos x="216" y="40"/>
                </a:cxn>
                <a:cxn ang="0">
                  <a:pos x="212" y="30"/>
                </a:cxn>
                <a:cxn ang="0">
                  <a:pos x="210" y="20"/>
                </a:cxn>
                <a:cxn ang="0">
                  <a:pos x="182" y="16"/>
                </a:cxn>
                <a:cxn ang="0">
                  <a:pos x="180" y="12"/>
                </a:cxn>
                <a:cxn ang="0">
                  <a:pos x="174" y="4"/>
                </a:cxn>
                <a:cxn ang="0">
                  <a:pos x="166" y="0"/>
                </a:cxn>
              </a:cxnLst>
              <a:rect l="0" t="0" r="r" b="b"/>
              <a:pathLst>
                <a:path w="218" h="162">
                  <a:moveTo>
                    <a:pt x="162" y="0"/>
                  </a:moveTo>
                  <a:lnTo>
                    <a:pt x="94" y="36"/>
                  </a:lnTo>
                  <a:lnTo>
                    <a:pt x="90" y="38"/>
                  </a:lnTo>
                  <a:lnTo>
                    <a:pt x="78" y="40"/>
                  </a:lnTo>
                  <a:lnTo>
                    <a:pt x="68" y="42"/>
                  </a:lnTo>
                  <a:lnTo>
                    <a:pt x="62" y="42"/>
                  </a:lnTo>
                  <a:lnTo>
                    <a:pt x="62" y="48"/>
                  </a:lnTo>
                  <a:lnTo>
                    <a:pt x="60" y="62"/>
                  </a:lnTo>
                  <a:lnTo>
                    <a:pt x="56" y="80"/>
                  </a:lnTo>
                  <a:lnTo>
                    <a:pt x="50" y="100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36" y="118"/>
                  </a:lnTo>
                  <a:lnTo>
                    <a:pt x="32" y="120"/>
                  </a:lnTo>
                  <a:lnTo>
                    <a:pt x="28" y="120"/>
                  </a:lnTo>
                  <a:lnTo>
                    <a:pt x="24" y="122"/>
                  </a:lnTo>
                  <a:lnTo>
                    <a:pt x="20" y="122"/>
                  </a:lnTo>
                  <a:lnTo>
                    <a:pt x="18" y="122"/>
                  </a:lnTo>
                  <a:lnTo>
                    <a:pt x="14" y="122"/>
                  </a:lnTo>
                  <a:lnTo>
                    <a:pt x="10" y="122"/>
                  </a:lnTo>
                  <a:lnTo>
                    <a:pt x="6" y="122"/>
                  </a:lnTo>
                  <a:lnTo>
                    <a:pt x="4" y="122"/>
                  </a:lnTo>
                  <a:lnTo>
                    <a:pt x="0" y="128"/>
                  </a:lnTo>
                  <a:lnTo>
                    <a:pt x="2" y="128"/>
                  </a:lnTo>
                  <a:lnTo>
                    <a:pt x="2" y="130"/>
                  </a:lnTo>
                  <a:lnTo>
                    <a:pt x="4" y="132"/>
                  </a:lnTo>
                  <a:lnTo>
                    <a:pt x="6" y="136"/>
                  </a:lnTo>
                  <a:lnTo>
                    <a:pt x="8" y="138"/>
                  </a:lnTo>
                  <a:lnTo>
                    <a:pt x="8" y="138"/>
                  </a:lnTo>
                  <a:lnTo>
                    <a:pt x="8" y="140"/>
                  </a:lnTo>
                  <a:lnTo>
                    <a:pt x="10" y="142"/>
                  </a:lnTo>
                  <a:lnTo>
                    <a:pt x="14" y="144"/>
                  </a:lnTo>
                  <a:lnTo>
                    <a:pt x="14" y="144"/>
                  </a:lnTo>
                  <a:lnTo>
                    <a:pt x="16" y="144"/>
                  </a:lnTo>
                  <a:lnTo>
                    <a:pt x="16" y="146"/>
                  </a:lnTo>
                  <a:lnTo>
                    <a:pt x="16" y="150"/>
                  </a:lnTo>
                  <a:lnTo>
                    <a:pt x="26" y="150"/>
                  </a:lnTo>
                  <a:lnTo>
                    <a:pt x="28" y="142"/>
                  </a:lnTo>
                  <a:lnTo>
                    <a:pt x="28" y="144"/>
                  </a:lnTo>
                  <a:lnTo>
                    <a:pt x="30" y="146"/>
                  </a:lnTo>
                  <a:lnTo>
                    <a:pt x="34" y="148"/>
                  </a:lnTo>
                  <a:lnTo>
                    <a:pt x="36" y="150"/>
                  </a:lnTo>
                  <a:lnTo>
                    <a:pt x="38" y="152"/>
                  </a:lnTo>
                  <a:lnTo>
                    <a:pt x="42" y="154"/>
                  </a:lnTo>
                  <a:lnTo>
                    <a:pt x="42" y="154"/>
                  </a:lnTo>
                  <a:lnTo>
                    <a:pt x="44" y="156"/>
                  </a:lnTo>
                  <a:lnTo>
                    <a:pt x="46" y="158"/>
                  </a:lnTo>
                  <a:lnTo>
                    <a:pt x="50" y="162"/>
                  </a:lnTo>
                  <a:lnTo>
                    <a:pt x="50" y="160"/>
                  </a:lnTo>
                  <a:lnTo>
                    <a:pt x="50" y="158"/>
                  </a:lnTo>
                  <a:lnTo>
                    <a:pt x="54" y="156"/>
                  </a:lnTo>
                  <a:lnTo>
                    <a:pt x="56" y="152"/>
                  </a:lnTo>
                  <a:lnTo>
                    <a:pt x="62" y="148"/>
                  </a:lnTo>
                  <a:lnTo>
                    <a:pt x="68" y="146"/>
                  </a:lnTo>
                  <a:lnTo>
                    <a:pt x="76" y="146"/>
                  </a:lnTo>
                  <a:lnTo>
                    <a:pt x="82" y="146"/>
                  </a:lnTo>
                  <a:lnTo>
                    <a:pt x="86" y="146"/>
                  </a:lnTo>
                  <a:lnTo>
                    <a:pt x="88" y="146"/>
                  </a:lnTo>
                  <a:lnTo>
                    <a:pt x="88" y="146"/>
                  </a:lnTo>
                  <a:lnTo>
                    <a:pt x="88" y="148"/>
                  </a:lnTo>
                  <a:lnTo>
                    <a:pt x="92" y="148"/>
                  </a:lnTo>
                  <a:lnTo>
                    <a:pt x="96" y="150"/>
                  </a:lnTo>
                  <a:lnTo>
                    <a:pt x="102" y="152"/>
                  </a:lnTo>
                  <a:lnTo>
                    <a:pt x="106" y="154"/>
                  </a:lnTo>
                  <a:lnTo>
                    <a:pt x="108" y="156"/>
                  </a:lnTo>
                  <a:lnTo>
                    <a:pt x="110" y="156"/>
                  </a:lnTo>
                  <a:lnTo>
                    <a:pt x="110" y="154"/>
                  </a:lnTo>
                  <a:lnTo>
                    <a:pt x="114" y="152"/>
                  </a:lnTo>
                  <a:lnTo>
                    <a:pt x="118" y="148"/>
                  </a:lnTo>
                  <a:lnTo>
                    <a:pt x="122" y="148"/>
                  </a:lnTo>
                  <a:lnTo>
                    <a:pt x="126" y="146"/>
                  </a:lnTo>
                  <a:lnTo>
                    <a:pt x="130" y="148"/>
                  </a:lnTo>
                  <a:lnTo>
                    <a:pt x="134" y="146"/>
                  </a:lnTo>
                  <a:lnTo>
                    <a:pt x="144" y="144"/>
                  </a:lnTo>
                  <a:lnTo>
                    <a:pt x="154" y="144"/>
                  </a:lnTo>
                  <a:lnTo>
                    <a:pt x="166" y="148"/>
                  </a:lnTo>
                  <a:lnTo>
                    <a:pt x="168" y="148"/>
                  </a:lnTo>
                  <a:lnTo>
                    <a:pt x="170" y="146"/>
                  </a:lnTo>
                  <a:lnTo>
                    <a:pt x="174" y="144"/>
                  </a:lnTo>
                  <a:lnTo>
                    <a:pt x="178" y="142"/>
                  </a:lnTo>
                  <a:lnTo>
                    <a:pt x="182" y="140"/>
                  </a:lnTo>
                  <a:lnTo>
                    <a:pt x="188" y="140"/>
                  </a:lnTo>
                  <a:lnTo>
                    <a:pt x="192" y="140"/>
                  </a:lnTo>
                  <a:lnTo>
                    <a:pt x="196" y="118"/>
                  </a:lnTo>
                  <a:lnTo>
                    <a:pt x="196" y="118"/>
                  </a:lnTo>
                  <a:lnTo>
                    <a:pt x="196" y="116"/>
                  </a:lnTo>
                  <a:lnTo>
                    <a:pt x="198" y="112"/>
                  </a:lnTo>
                  <a:lnTo>
                    <a:pt x="198" y="108"/>
                  </a:lnTo>
                  <a:lnTo>
                    <a:pt x="202" y="104"/>
                  </a:lnTo>
                  <a:lnTo>
                    <a:pt x="206" y="100"/>
                  </a:lnTo>
                  <a:lnTo>
                    <a:pt x="210" y="96"/>
                  </a:lnTo>
                  <a:lnTo>
                    <a:pt x="210" y="92"/>
                  </a:lnTo>
                  <a:lnTo>
                    <a:pt x="210" y="80"/>
                  </a:lnTo>
                  <a:lnTo>
                    <a:pt x="210" y="66"/>
                  </a:lnTo>
                  <a:lnTo>
                    <a:pt x="212" y="52"/>
                  </a:lnTo>
                  <a:lnTo>
                    <a:pt x="218" y="44"/>
                  </a:lnTo>
                  <a:lnTo>
                    <a:pt x="216" y="44"/>
                  </a:lnTo>
                  <a:lnTo>
                    <a:pt x="216" y="40"/>
                  </a:lnTo>
                  <a:lnTo>
                    <a:pt x="214" y="36"/>
                  </a:lnTo>
                  <a:lnTo>
                    <a:pt x="212" y="30"/>
                  </a:lnTo>
                  <a:lnTo>
                    <a:pt x="210" y="24"/>
                  </a:lnTo>
                  <a:lnTo>
                    <a:pt x="210" y="20"/>
                  </a:lnTo>
                  <a:lnTo>
                    <a:pt x="210" y="14"/>
                  </a:lnTo>
                  <a:lnTo>
                    <a:pt x="182" y="16"/>
                  </a:lnTo>
                  <a:lnTo>
                    <a:pt x="182" y="14"/>
                  </a:lnTo>
                  <a:lnTo>
                    <a:pt x="180" y="12"/>
                  </a:lnTo>
                  <a:lnTo>
                    <a:pt x="178" y="8"/>
                  </a:lnTo>
                  <a:lnTo>
                    <a:pt x="174" y="4"/>
                  </a:lnTo>
                  <a:lnTo>
                    <a:pt x="170" y="2"/>
                  </a:lnTo>
                  <a:lnTo>
                    <a:pt x="166" y="0"/>
                  </a:lnTo>
                  <a:lnTo>
                    <a:pt x="162" y="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92" name="Freeform 347"/>
            <p:cNvSpPr>
              <a:spLocks/>
            </p:cNvSpPr>
            <p:nvPr/>
          </p:nvSpPr>
          <p:spPr bwMode="gray">
            <a:xfrm>
              <a:off x="961" y="2936"/>
              <a:ext cx="88" cy="148"/>
            </a:xfrm>
            <a:custGeom>
              <a:avLst/>
              <a:gdLst/>
              <a:ahLst/>
              <a:cxnLst>
                <a:cxn ang="0">
                  <a:pos x="60" y="2"/>
                </a:cxn>
                <a:cxn ang="0">
                  <a:pos x="58" y="8"/>
                </a:cxn>
                <a:cxn ang="0">
                  <a:pos x="58" y="20"/>
                </a:cxn>
                <a:cxn ang="0">
                  <a:pos x="60" y="30"/>
                </a:cxn>
                <a:cxn ang="0">
                  <a:pos x="58" y="42"/>
                </a:cxn>
                <a:cxn ang="0">
                  <a:pos x="56" y="48"/>
                </a:cxn>
                <a:cxn ang="0">
                  <a:pos x="50" y="64"/>
                </a:cxn>
                <a:cxn ang="0">
                  <a:pos x="42" y="70"/>
                </a:cxn>
                <a:cxn ang="0">
                  <a:pos x="38" y="72"/>
                </a:cxn>
                <a:cxn ang="0">
                  <a:pos x="36" y="72"/>
                </a:cxn>
                <a:cxn ang="0">
                  <a:pos x="26" y="70"/>
                </a:cxn>
                <a:cxn ang="0">
                  <a:pos x="18" y="76"/>
                </a:cxn>
                <a:cxn ang="0">
                  <a:pos x="12" y="84"/>
                </a:cxn>
                <a:cxn ang="0">
                  <a:pos x="8" y="88"/>
                </a:cxn>
                <a:cxn ang="0">
                  <a:pos x="0" y="120"/>
                </a:cxn>
                <a:cxn ang="0">
                  <a:pos x="0" y="124"/>
                </a:cxn>
                <a:cxn ang="0">
                  <a:pos x="2" y="130"/>
                </a:cxn>
                <a:cxn ang="0">
                  <a:pos x="10" y="134"/>
                </a:cxn>
                <a:cxn ang="0">
                  <a:pos x="14" y="136"/>
                </a:cxn>
                <a:cxn ang="0">
                  <a:pos x="18" y="140"/>
                </a:cxn>
                <a:cxn ang="0">
                  <a:pos x="18" y="148"/>
                </a:cxn>
                <a:cxn ang="0">
                  <a:pos x="36" y="148"/>
                </a:cxn>
                <a:cxn ang="0">
                  <a:pos x="70" y="146"/>
                </a:cxn>
                <a:cxn ang="0">
                  <a:pos x="86" y="144"/>
                </a:cxn>
                <a:cxn ang="0">
                  <a:pos x="88" y="138"/>
                </a:cxn>
                <a:cxn ang="0">
                  <a:pos x="88" y="134"/>
                </a:cxn>
                <a:cxn ang="0">
                  <a:pos x="82" y="130"/>
                </a:cxn>
                <a:cxn ang="0">
                  <a:pos x="74" y="122"/>
                </a:cxn>
                <a:cxn ang="0">
                  <a:pos x="68" y="110"/>
                </a:cxn>
                <a:cxn ang="0">
                  <a:pos x="62" y="100"/>
                </a:cxn>
                <a:cxn ang="0">
                  <a:pos x="66" y="98"/>
                </a:cxn>
                <a:cxn ang="0">
                  <a:pos x="70" y="94"/>
                </a:cxn>
                <a:cxn ang="0">
                  <a:pos x="72" y="86"/>
                </a:cxn>
                <a:cxn ang="0">
                  <a:pos x="70" y="78"/>
                </a:cxn>
                <a:cxn ang="0">
                  <a:pos x="68" y="76"/>
                </a:cxn>
                <a:cxn ang="0">
                  <a:pos x="64" y="72"/>
                </a:cxn>
                <a:cxn ang="0">
                  <a:pos x="62" y="64"/>
                </a:cxn>
                <a:cxn ang="0">
                  <a:pos x="64" y="58"/>
                </a:cxn>
                <a:cxn ang="0">
                  <a:pos x="68" y="58"/>
                </a:cxn>
                <a:cxn ang="0">
                  <a:pos x="74" y="56"/>
                </a:cxn>
                <a:cxn ang="0">
                  <a:pos x="78" y="50"/>
                </a:cxn>
                <a:cxn ang="0">
                  <a:pos x="78" y="46"/>
                </a:cxn>
                <a:cxn ang="0">
                  <a:pos x="74" y="40"/>
                </a:cxn>
                <a:cxn ang="0">
                  <a:pos x="72" y="30"/>
                </a:cxn>
                <a:cxn ang="0">
                  <a:pos x="72" y="20"/>
                </a:cxn>
                <a:cxn ang="0">
                  <a:pos x="72" y="16"/>
                </a:cxn>
                <a:cxn ang="0">
                  <a:pos x="72" y="8"/>
                </a:cxn>
                <a:cxn ang="0">
                  <a:pos x="66" y="2"/>
                </a:cxn>
              </a:cxnLst>
              <a:rect l="0" t="0" r="r" b="b"/>
              <a:pathLst>
                <a:path w="88" h="148">
                  <a:moveTo>
                    <a:pt x="60" y="0"/>
                  </a:moveTo>
                  <a:lnTo>
                    <a:pt x="60" y="2"/>
                  </a:lnTo>
                  <a:lnTo>
                    <a:pt x="60" y="4"/>
                  </a:lnTo>
                  <a:lnTo>
                    <a:pt x="58" y="8"/>
                  </a:lnTo>
                  <a:lnTo>
                    <a:pt x="58" y="14"/>
                  </a:lnTo>
                  <a:lnTo>
                    <a:pt x="58" y="20"/>
                  </a:lnTo>
                  <a:lnTo>
                    <a:pt x="60" y="24"/>
                  </a:lnTo>
                  <a:lnTo>
                    <a:pt x="60" y="30"/>
                  </a:lnTo>
                  <a:lnTo>
                    <a:pt x="58" y="36"/>
                  </a:lnTo>
                  <a:lnTo>
                    <a:pt x="58" y="42"/>
                  </a:lnTo>
                  <a:lnTo>
                    <a:pt x="56" y="46"/>
                  </a:lnTo>
                  <a:lnTo>
                    <a:pt x="56" y="48"/>
                  </a:lnTo>
                  <a:lnTo>
                    <a:pt x="52" y="56"/>
                  </a:lnTo>
                  <a:lnTo>
                    <a:pt x="50" y="64"/>
                  </a:lnTo>
                  <a:lnTo>
                    <a:pt x="46" y="68"/>
                  </a:lnTo>
                  <a:lnTo>
                    <a:pt x="42" y="70"/>
                  </a:lnTo>
                  <a:lnTo>
                    <a:pt x="40" y="72"/>
                  </a:lnTo>
                  <a:lnTo>
                    <a:pt x="38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2" y="70"/>
                  </a:lnTo>
                  <a:lnTo>
                    <a:pt x="26" y="70"/>
                  </a:lnTo>
                  <a:lnTo>
                    <a:pt x="22" y="72"/>
                  </a:lnTo>
                  <a:lnTo>
                    <a:pt x="18" y="76"/>
                  </a:lnTo>
                  <a:lnTo>
                    <a:pt x="14" y="80"/>
                  </a:lnTo>
                  <a:lnTo>
                    <a:pt x="12" y="84"/>
                  </a:lnTo>
                  <a:lnTo>
                    <a:pt x="10" y="86"/>
                  </a:lnTo>
                  <a:lnTo>
                    <a:pt x="8" y="88"/>
                  </a:lnTo>
                  <a:lnTo>
                    <a:pt x="8" y="102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2" y="126"/>
                  </a:lnTo>
                  <a:lnTo>
                    <a:pt x="2" y="130"/>
                  </a:lnTo>
                  <a:lnTo>
                    <a:pt x="6" y="132"/>
                  </a:lnTo>
                  <a:lnTo>
                    <a:pt x="10" y="134"/>
                  </a:lnTo>
                  <a:lnTo>
                    <a:pt x="12" y="134"/>
                  </a:lnTo>
                  <a:lnTo>
                    <a:pt x="14" y="136"/>
                  </a:lnTo>
                  <a:lnTo>
                    <a:pt x="16" y="138"/>
                  </a:lnTo>
                  <a:lnTo>
                    <a:pt x="18" y="140"/>
                  </a:lnTo>
                  <a:lnTo>
                    <a:pt x="18" y="144"/>
                  </a:lnTo>
                  <a:lnTo>
                    <a:pt x="18" y="148"/>
                  </a:lnTo>
                  <a:lnTo>
                    <a:pt x="22" y="148"/>
                  </a:lnTo>
                  <a:lnTo>
                    <a:pt x="36" y="148"/>
                  </a:lnTo>
                  <a:lnTo>
                    <a:pt x="52" y="146"/>
                  </a:lnTo>
                  <a:lnTo>
                    <a:pt x="70" y="146"/>
                  </a:lnTo>
                  <a:lnTo>
                    <a:pt x="88" y="146"/>
                  </a:lnTo>
                  <a:lnTo>
                    <a:pt x="86" y="144"/>
                  </a:lnTo>
                  <a:lnTo>
                    <a:pt x="86" y="142"/>
                  </a:lnTo>
                  <a:lnTo>
                    <a:pt x="88" y="138"/>
                  </a:lnTo>
                  <a:lnTo>
                    <a:pt x="88" y="134"/>
                  </a:lnTo>
                  <a:lnTo>
                    <a:pt x="88" y="134"/>
                  </a:lnTo>
                  <a:lnTo>
                    <a:pt x="84" y="132"/>
                  </a:lnTo>
                  <a:lnTo>
                    <a:pt x="82" y="130"/>
                  </a:lnTo>
                  <a:lnTo>
                    <a:pt x="78" y="126"/>
                  </a:lnTo>
                  <a:lnTo>
                    <a:pt x="74" y="122"/>
                  </a:lnTo>
                  <a:lnTo>
                    <a:pt x="70" y="116"/>
                  </a:lnTo>
                  <a:lnTo>
                    <a:pt x="68" y="110"/>
                  </a:lnTo>
                  <a:lnTo>
                    <a:pt x="66" y="102"/>
                  </a:lnTo>
                  <a:lnTo>
                    <a:pt x="62" y="100"/>
                  </a:lnTo>
                  <a:lnTo>
                    <a:pt x="66" y="100"/>
                  </a:lnTo>
                  <a:lnTo>
                    <a:pt x="66" y="98"/>
                  </a:lnTo>
                  <a:lnTo>
                    <a:pt x="68" y="96"/>
                  </a:lnTo>
                  <a:lnTo>
                    <a:pt x="70" y="94"/>
                  </a:lnTo>
                  <a:lnTo>
                    <a:pt x="70" y="90"/>
                  </a:lnTo>
                  <a:lnTo>
                    <a:pt x="72" y="86"/>
                  </a:lnTo>
                  <a:lnTo>
                    <a:pt x="72" y="82"/>
                  </a:lnTo>
                  <a:lnTo>
                    <a:pt x="70" y="78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6" y="74"/>
                  </a:lnTo>
                  <a:lnTo>
                    <a:pt x="64" y="72"/>
                  </a:lnTo>
                  <a:lnTo>
                    <a:pt x="62" y="68"/>
                  </a:lnTo>
                  <a:lnTo>
                    <a:pt x="62" y="64"/>
                  </a:lnTo>
                  <a:lnTo>
                    <a:pt x="62" y="58"/>
                  </a:lnTo>
                  <a:lnTo>
                    <a:pt x="64" y="58"/>
                  </a:lnTo>
                  <a:lnTo>
                    <a:pt x="66" y="58"/>
                  </a:lnTo>
                  <a:lnTo>
                    <a:pt x="68" y="58"/>
                  </a:lnTo>
                  <a:lnTo>
                    <a:pt x="72" y="58"/>
                  </a:lnTo>
                  <a:lnTo>
                    <a:pt x="74" y="56"/>
                  </a:lnTo>
                  <a:lnTo>
                    <a:pt x="78" y="54"/>
                  </a:lnTo>
                  <a:lnTo>
                    <a:pt x="78" y="50"/>
                  </a:lnTo>
                  <a:lnTo>
                    <a:pt x="78" y="46"/>
                  </a:lnTo>
                  <a:lnTo>
                    <a:pt x="78" y="46"/>
                  </a:lnTo>
                  <a:lnTo>
                    <a:pt x="76" y="42"/>
                  </a:lnTo>
                  <a:lnTo>
                    <a:pt x="74" y="40"/>
                  </a:lnTo>
                  <a:lnTo>
                    <a:pt x="72" y="34"/>
                  </a:lnTo>
                  <a:lnTo>
                    <a:pt x="72" y="30"/>
                  </a:lnTo>
                  <a:lnTo>
                    <a:pt x="72" y="24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16"/>
                  </a:lnTo>
                  <a:lnTo>
                    <a:pt x="72" y="12"/>
                  </a:lnTo>
                  <a:lnTo>
                    <a:pt x="72" y="8"/>
                  </a:lnTo>
                  <a:lnTo>
                    <a:pt x="70" y="4"/>
                  </a:lnTo>
                  <a:lnTo>
                    <a:pt x="66" y="2"/>
                  </a:lnTo>
                  <a:lnTo>
                    <a:pt x="60" y="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93" name="Freeform 348"/>
            <p:cNvSpPr>
              <a:spLocks/>
            </p:cNvSpPr>
            <p:nvPr/>
          </p:nvSpPr>
          <p:spPr bwMode="gray">
            <a:xfrm>
              <a:off x="1021" y="2810"/>
              <a:ext cx="126" cy="212"/>
            </a:xfrm>
            <a:custGeom>
              <a:avLst/>
              <a:gdLst/>
              <a:ahLst/>
              <a:cxnLst>
                <a:cxn ang="0">
                  <a:pos x="126" y="46"/>
                </a:cxn>
                <a:cxn ang="0">
                  <a:pos x="124" y="90"/>
                </a:cxn>
                <a:cxn ang="0">
                  <a:pos x="120" y="88"/>
                </a:cxn>
                <a:cxn ang="0">
                  <a:pos x="112" y="90"/>
                </a:cxn>
                <a:cxn ang="0">
                  <a:pos x="108" y="92"/>
                </a:cxn>
                <a:cxn ang="0">
                  <a:pos x="106" y="98"/>
                </a:cxn>
                <a:cxn ang="0">
                  <a:pos x="106" y="104"/>
                </a:cxn>
                <a:cxn ang="0">
                  <a:pos x="102" y="110"/>
                </a:cxn>
                <a:cxn ang="0">
                  <a:pos x="98" y="114"/>
                </a:cxn>
                <a:cxn ang="0">
                  <a:pos x="98" y="120"/>
                </a:cxn>
                <a:cxn ang="0">
                  <a:pos x="98" y="124"/>
                </a:cxn>
                <a:cxn ang="0">
                  <a:pos x="98" y="124"/>
                </a:cxn>
                <a:cxn ang="0">
                  <a:pos x="98" y="122"/>
                </a:cxn>
                <a:cxn ang="0">
                  <a:pos x="100" y="126"/>
                </a:cxn>
                <a:cxn ang="0">
                  <a:pos x="104" y="132"/>
                </a:cxn>
                <a:cxn ang="0">
                  <a:pos x="102" y="138"/>
                </a:cxn>
                <a:cxn ang="0">
                  <a:pos x="102" y="150"/>
                </a:cxn>
                <a:cxn ang="0">
                  <a:pos x="104" y="158"/>
                </a:cxn>
                <a:cxn ang="0">
                  <a:pos x="106" y="168"/>
                </a:cxn>
                <a:cxn ang="0">
                  <a:pos x="108" y="174"/>
                </a:cxn>
                <a:cxn ang="0">
                  <a:pos x="108" y="176"/>
                </a:cxn>
                <a:cxn ang="0">
                  <a:pos x="100" y="178"/>
                </a:cxn>
                <a:cxn ang="0">
                  <a:pos x="92" y="182"/>
                </a:cxn>
                <a:cxn ang="0">
                  <a:pos x="86" y="190"/>
                </a:cxn>
                <a:cxn ang="0">
                  <a:pos x="86" y="192"/>
                </a:cxn>
                <a:cxn ang="0">
                  <a:pos x="84" y="198"/>
                </a:cxn>
                <a:cxn ang="0">
                  <a:pos x="78" y="202"/>
                </a:cxn>
                <a:cxn ang="0">
                  <a:pos x="68" y="204"/>
                </a:cxn>
                <a:cxn ang="0">
                  <a:pos x="66" y="202"/>
                </a:cxn>
                <a:cxn ang="0">
                  <a:pos x="60" y="200"/>
                </a:cxn>
                <a:cxn ang="0">
                  <a:pos x="58" y="204"/>
                </a:cxn>
                <a:cxn ang="0">
                  <a:pos x="46" y="208"/>
                </a:cxn>
                <a:cxn ang="0">
                  <a:pos x="12" y="212"/>
                </a:cxn>
                <a:cxn ang="0">
                  <a:pos x="12" y="210"/>
                </a:cxn>
                <a:cxn ang="0">
                  <a:pos x="10" y="204"/>
                </a:cxn>
                <a:cxn ang="0">
                  <a:pos x="6" y="200"/>
                </a:cxn>
                <a:cxn ang="0">
                  <a:pos x="2" y="194"/>
                </a:cxn>
                <a:cxn ang="0">
                  <a:pos x="2" y="184"/>
                </a:cxn>
                <a:cxn ang="0">
                  <a:pos x="6" y="186"/>
                </a:cxn>
                <a:cxn ang="0">
                  <a:pos x="12" y="184"/>
                </a:cxn>
                <a:cxn ang="0">
                  <a:pos x="18" y="180"/>
                </a:cxn>
                <a:cxn ang="0">
                  <a:pos x="18" y="174"/>
                </a:cxn>
                <a:cxn ang="0">
                  <a:pos x="16" y="168"/>
                </a:cxn>
                <a:cxn ang="0">
                  <a:pos x="12" y="156"/>
                </a:cxn>
                <a:cxn ang="0">
                  <a:pos x="12" y="150"/>
                </a:cxn>
                <a:cxn ang="0">
                  <a:pos x="14" y="144"/>
                </a:cxn>
                <a:cxn ang="0">
                  <a:pos x="12" y="136"/>
                </a:cxn>
                <a:cxn ang="0">
                  <a:pos x="10" y="132"/>
                </a:cxn>
                <a:cxn ang="0">
                  <a:pos x="8" y="130"/>
                </a:cxn>
                <a:cxn ang="0">
                  <a:pos x="4" y="126"/>
                </a:cxn>
                <a:cxn ang="0">
                  <a:pos x="0" y="126"/>
                </a:cxn>
                <a:cxn ang="0">
                  <a:pos x="2" y="120"/>
                </a:cxn>
                <a:cxn ang="0">
                  <a:pos x="6" y="104"/>
                </a:cxn>
                <a:cxn ang="0">
                  <a:pos x="4" y="102"/>
                </a:cxn>
                <a:cxn ang="0">
                  <a:pos x="6" y="96"/>
                </a:cxn>
                <a:cxn ang="0">
                  <a:pos x="12" y="88"/>
                </a:cxn>
                <a:cxn ang="0">
                  <a:pos x="18" y="78"/>
                </a:cxn>
                <a:cxn ang="0">
                  <a:pos x="18" y="50"/>
                </a:cxn>
                <a:cxn ang="0">
                  <a:pos x="26" y="30"/>
                </a:cxn>
                <a:cxn ang="0">
                  <a:pos x="24" y="26"/>
                </a:cxn>
                <a:cxn ang="0">
                  <a:pos x="20" y="16"/>
                </a:cxn>
                <a:cxn ang="0">
                  <a:pos x="18" y="6"/>
                </a:cxn>
              </a:cxnLst>
              <a:rect l="0" t="0" r="r" b="b"/>
              <a:pathLst>
                <a:path w="126" h="212">
                  <a:moveTo>
                    <a:pt x="18" y="0"/>
                  </a:moveTo>
                  <a:lnTo>
                    <a:pt x="126" y="46"/>
                  </a:lnTo>
                  <a:lnTo>
                    <a:pt x="124" y="90"/>
                  </a:lnTo>
                  <a:lnTo>
                    <a:pt x="124" y="90"/>
                  </a:lnTo>
                  <a:lnTo>
                    <a:pt x="122" y="90"/>
                  </a:lnTo>
                  <a:lnTo>
                    <a:pt x="120" y="88"/>
                  </a:lnTo>
                  <a:lnTo>
                    <a:pt x="116" y="88"/>
                  </a:lnTo>
                  <a:lnTo>
                    <a:pt x="112" y="90"/>
                  </a:lnTo>
                  <a:lnTo>
                    <a:pt x="110" y="90"/>
                  </a:lnTo>
                  <a:lnTo>
                    <a:pt x="108" y="92"/>
                  </a:lnTo>
                  <a:lnTo>
                    <a:pt x="106" y="96"/>
                  </a:lnTo>
                  <a:lnTo>
                    <a:pt x="106" y="98"/>
                  </a:lnTo>
                  <a:lnTo>
                    <a:pt x="106" y="100"/>
                  </a:lnTo>
                  <a:lnTo>
                    <a:pt x="106" y="104"/>
                  </a:lnTo>
                  <a:lnTo>
                    <a:pt x="104" y="108"/>
                  </a:lnTo>
                  <a:lnTo>
                    <a:pt x="102" y="110"/>
                  </a:lnTo>
                  <a:lnTo>
                    <a:pt x="100" y="110"/>
                  </a:lnTo>
                  <a:lnTo>
                    <a:pt x="98" y="114"/>
                  </a:lnTo>
                  <a:lnTo>
                    <a:pt x="96" y="116"/>
                  </a:lnTo>
                  <a:lnTo>
                    <a:pt x="98" y="120"/>
                  </a:lnTo>
                  <a:lnTo>
                    <a:pt x="98" y="122"/>
                  </a:lnTo>
                  <a:lnTo>
                    <a:pt x="98" y="124"/>
                  </a:lnTo>
                  <a:lnTo>
                    <a:pt x="98" y="124"/>
                  </a:lnTo>
                  <a:lnTo>
                    <a:pt x="98" y="124"/>
                  </a:lnTo>
                  <a:lnTo>
                    <a:pt x="98" y="122"/>
                  </a:lnTo>
                  <a:lnTo>
                    <a:pt x="98" y="122"/>
                  </a:lnTo>
                  <a:lnTo>
                    <a:pt x="98" y="124"/>
                  </a:lnTo>
                  <a:lnTo>
                    <a:pt x="100" y="126"/>
                  </a:lnTo>
                  <a:lnTo>
                    <a:pt x="102" y="128"/>
                  </a:lnTo>
                  <a:lnTo>
                    <a:pt x="104" y="132"/>
                  </a:lnTo>
                  <a:lnTo>
                    <a:pt x="104" y="134"/>
                  </a:lnTo>
                  <a:lnTo>
                    <a:pt x="102" y="138"/>
                  </a:lnTo>
                  <a:lnTo>
                    <a:pt x="102" y="144"/>
                  </a:lnTo>
                  <a:lnTo>
                    <a:pt x="102" y="150"/>
                  </a:lnTo>
                  <a:lnTo>
                    <a:pt x="102" y="154"/>
                  </a:lnTo>
                  <a:lnTo>
                    <a:pt x="104" y="158"/>
                  </a:lnTo>
                  <a:lnTo>
                    <a:pt x="104" y="162"/>
                  </a:lnTo>
                  <a:lnTo>
                    <a:pt x="106" y="168"/>
                  </a:lnTo>
                  <a:lnTo>
                    <a:pt x="108" y="172"/>
                  </a:lnTo>
                  <a:lnTo>
                    <a:pt x="108" y="174"/>
                  </a:lnTo>
                  <a:lnTo>
                    <a:pt x="108" y="176"/>
                  </a:lnTo>
                  <a:lnTo>
                    <a:pt x="108" y="176"/>
                  </a:lnTo>
                  <a:lnTo>
                    <a:pt x="104" y="178"/>
                  </a:lnTo>
                  <a:lnTo>
                    <a:pt x="100" y="178"/>
                  </a:lnTo>
                  <a:lnTo>
                    <a:pt x="96" y="180"/>
                  </a:lnTo>
                  <a:lnTo>
                    <a:pt x="92" y="182"/>
                  </a:lnTo>
                  <a:lnTo>
                    <a:pt x="88" y="186"/>
                  </a:lnTo>
                  <a:lnTo>
                    <a:pt x="86" y="190"/>
                  </a:lnTo>
                  <a:lnTo>
                    <a:pt x="86" y="190"/>
                  </a:lnTo>
                  <a:lnTo>
                    <a:pt x="86" y="192"/>
                  </a:lnTo>
                  <a:lnTo>
                    <a:pt x="86" y="194"/>
                  </a:lnTo>
                  <a:lnTo>
                    <a:pt x="84" y="198"/>
                  </a:lnTo>
                  <a:lnTo>
                    <a:pt x="82" y="200"/>
                  </a:lnTo>
                  <a:lnTo>
                    <a:pt x="78" y="202"/>
                  </a:lnTo>
                  <a:lnTo>
                    <a:pt x="74" y="204"/>
                  </a:lnTo>
                  <a:lnTo>
                    <a:pt x="68" y="204"/>
                  </a:lnTo>
                  <a:lnTo>
                    <a:pt x="68" y="202"/>
                  </a:lnTo>
                  <a:lnTo>
                    <a:pt x="66" y="202"/>
                  </a:lnTo>
                  <a:lnTo>
                    <a:pt x="64" y="202"/>
                  </a:lnTo>
                  <a:lnTo>
                    <a:pt x="60" y="200"/>
                  </a:lnTo>
                  <a:lnTo>
                    <a:pt x="58" y="202"/>
                  </a:lnTo>
                  <a:lnTo>
                    <a:pt x="58" y="204"/>
                  </a:lnTo>
                  <a:lnTo>
                    <a:pt x="56" y="204"/>
                  </a:lnTo>
                  <a:lnTo>
                    <a:pt x="46" y="208"/>
                  </a:lnTo>
                  <a:lnTo>
                    <a:pt x="32" y="210"/>
                  </a:lnTo>
                  <a:lnTo>
                    <a:pt x="12" y="212"/>
                  </a:lnTo>
                  <a:lnTo>
                    <a:pt x="12" y="212"/>
                  </a:lnTo>
                  <a:lnTo>
                    <a:pt x="12" y="210"/>
                  </a:lnTo>
                  <a:lnTo>
                    <a:pt x="10" y="206"/>
                  </a:lnTo>
                  <a:lnTo>
                    <a:pt x="10" y="204"/>
                  </a:lnTo>
                  <a:lnTo>
                    <a:pt x="6" y="202"/>
                  </a:lnTo>
                  <a:lnTo>
                    <a:pt x="6" y="200"/>
                  </a:lnTo>
                  <a:lnTo>
                    <a:pt x="4" y="198"/>
                  </a:lnTo>
                  <a:lnTo>
                    <a:pt x="2" y="194"/>
                  </a:lnTo>
                  <a:lnTo>
                    <a:pt x="2" y="190"/>
                  </a:lnTo>
                  <a:lnTo>
                    <a:pt x="2" y="184"/>
                  </a:lnTo>
                  <a:lnTo>
                    <a:pt x="4" y="184"/>
                  </a:lnTo>
                  <a:lnTo>
                    <a:pt x="6" y="186"/>
                  </a:lnTo>
                  <a:lnTo>
                    <a:pt x="8" y="184"/>
                  </a:lnTo>
                  <a:lnTo>
                    <a:pt x="12" y="184"/>
                  </a:lnTo>
                  <a:lnTo>
                    <a:pt x="14" y="182"/>
                  </a:lnTo>
                  <a:lnTo>
                    <a:pt x="18" y="180"/>
                  </a:lnTo>
                  <a:lnTo>
                    <a:pt x="18" y="176"/>
                  </a:lnTo>
                  <a:lnTo>
                    <a:pt x="18" y="174"/>
                  </a:lnTo>
                  <a:lnTo>
                    <a:pt x="18" y="172"/>
                  </a:lnTo>
                  <a:lnTo>
                    <a:pt x="16" y="168"/>
                  </a:lnTo>
                  <a:lnTo>
                    <a:pt x="14" y="162"/>
                  </a:lnTo>
                  <a:lnTo>
                    <a:pt x="12" y="156"/>
                  </a:lnTo>
                  <a:lnTo>
                    <a:pt x="12" y="152"/>
                  </a:lnTo>
                  <a:lnTo>
                    <a:pt x="12" y="150"/>
                  </a:lnTo>
                  <a:lnTo>
                    <a:pt x="12" y="146"/>
                  </a:lnTo>
                  <a:lnTo>
                    <a:pt x="14" y="144"/>
                  </a:lnTo>
                  <a:lnTo>
                    <a:pt x="12" y="140"/>
                  </a:lnTo>
                  <a:lnTo>
                    <a:pt x="12" y="136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0" y="130"/>
                  </a:lnTo>
                  <a:lnTo>
                    <a:pt x="8" y="130"/>
                  </a:lnTo>
                  <a:lnTo>
                    <a:pt x="6" y="128"/>
                  </a:lnTo>
                  <a:lnTo>
                    <a:pt x="4" y="126"/>
                  </a:lnTo>
                  <a:lnTo>
                    <a:pt x="0" y="128"/>
                  </a:lnTo>
                  <a:lnTo>
                    <a:pt x="0" y="126"/>
                  </a:lnTo>
                  <a:lnTo>
                    <a:pt x="0" y="124"/>
                  </a:lnTo>
                  <a:lnTo>
                    <a:pt x="2" y="120"/>
                  </a:lnTo>
                  <a:lnTo>
                    <a:pt x="4" y="114"/>
                  </a:lnTo>
                  <a:lnTo>
                    <a:pt x="6" y="104"/>
                  </a:lnTo>
                  <a:lnTo>
                    <a:pt x="4" y="104"/>
                  </a:lnTo>
                  <a:lnTo>
                    <a:pt x="4" y="102"/>
                  </a:lnTo>
                  <a:lnTo>
                    <a:pt x="4" y="100"/>
                  </a:lnTo>
                  <a:lnTo>
                    <a:pt x="6" y="96"/>
                  </a:lnTo>
                  <a:lnTo>
                    <a:pt x="8" y="92"/>
                  </a:lnTo>
                  <a:lnTo>
                    <a:pt x="12" y="88"/>
                  </a:lnTo>
                  <a:lnTo>
                    <a:pt x="18" y="82"/>
                  </a:lnTo>
                  <a:lnTo>
                    <a:pt x="18" y="78"/>
                  </a:lnTo>
                  <a:lnTo>
                    <a:pt x="18" y="66"/>
                  </a:lnTo>
                  <a:lnTo>
                    <a:pt x="18" y="50"/>
                  </a:lnTo>
                  <a:lnTo>
                    <a:pt x="20" y="38"/>
                  </a:lnTo>
                  <a:lnTo>
                    <a:pt x="26" y="30"/>
                  </a:lnTo>
                  <a:lnTo>
                    <a:pt x="24" y="30"/>
                  </a:lnTo>
                  <a:lnTo>
                    <a:pt x="24" y="26"/>
                  </a:lnTo>
                  <a:lnTo>
                    <a:pt x="22" y="22"/>
                  </a:lnTo>
                  <a:lnTo>
                    <a:pt x="20" y="16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8" y="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94" name="Freeform 349"/>
            <p:cNvSpPr>
              <a:spLocks/>
            </p:cNvSpPr>
            <p:nvPr/>
          </p:nvSpPr>
          <p:spPr bwMode="gray">
            <a:xfrm>
              <a:off x="1119" y="2816"/>
              <a:ext cx="218" cy="250"/>
            </a:xfrm>
            <a:custGeom>
              <a:avLst/>
              <a:gdLst/>
              <a:ahLst/>
              <a:cxnLst>
                <a:cxn ang="0">
                  <a:pos x="186" y="4"/>
                </a:cxn>
                <a:cxn ang="0">
                  <a:pos x="174" y="16"/>
                </a:cxn>
                <a:cxn ang="0">
                  <a:pos x="28" y="22"/>
                </a:cxn>
                <a:cxn ang="0">
                  <a:pos x="24" y="82"/>
                </a:cxn>
                <a:cxn ang="0">
                  <a:pos x="14" y="84"/>
                </a:cxn>
                <a:cxn ang="0">
                  <a:pos x="10" y="90"/>
                </a:cxn>
                <a:cxn ang="0">
                  <a:pos x="6" y="100"/>
                </a:cxn>
                <a:cxn ang="0">
                  <a:pos x="2" y="106"/>
                </a:cxn>
                <a:cxn ang="0">
                  <a:pos x="0" y="110"/>
                </a:cxn>
                <a:cxn ang="0">
                  <a:pos x="4" y="122"/>
                </a:cxn>
                <a:cxn ang="0">
                  <a:pos x="6" y="128"/>
                </a:cxn>
                <a:cxn ang="0">
                  <a:pos x="6" y="136"/>
                </a:cxn>
                <a:cxn ang="0">
                  <a:pos x="6" y="152"/>
                </a:cxn>
                <a:cxn ang="0">
                  <a:pos x="14" y="174"/>
                </a:cxn>
                <a:cxn ang="0">
                  <a:pos x="24" y="186"/>
                </a:cxn>
                <a:cxn ang="0">
                  <a:pos x="32" y="196"/>
                </a:cxn>
                <a:cxn ang="0">
                  <a:pos x="50" y="222"/>
                </a:cxn>
                <a:cxn ang="0">
                  <a:pos x="56" y="230"/>
                </a:cxn>
                <a:cxn ang="0">
                  <a:pos x="66" y="238"/>
                </a:cxn>
                <a:cxn ang="0">
                  <a:pos x="78" y="240"/>
                </a:cxn>
                <a:cxn ang="0">
                  <a:pos x="88" y="250"/>
                </a:cxn>
                <a:cxn ang="0">
                  <a:pos x="114" y="250"/>
                </a:cxn>
                <a:cxn ang="0">
                  <a:pos x="138" y="250"/>
                </a:cxn>
                <a:cxn ang="0">
                  <a:pos x="180" y="244"/>
                </a:cxn>
                <a:cxn ang="0">
                  <a:pos x="180" y="222"/>
                </a:cxn>
                <a:cxn ang="0">
                  <a:pos x="172" y="210"/>
                </a:cxn>
                <a:cxn ang="0">
                  <a:pos x="160" y="196"/>
                </a:cxn>
                <a:cxn ang="0">
                  <a:pos x="154" y="192"/>
                </a:cxn>
                <a:cxn ang="0">
                  <a:pos x="152" y="184"/>
                </a:cxn>
                <a:cxn ang="0">
                  <a:pos x="156" y="176"/>
                </a:cxn>
                <a:cxn ang="0">
                  <a:pos x="156" y="158"/>
                </a:cxn>
                <a:cxn ang="0">
                  <a:pos x="160" y="150"/>
                </a:cxn>
                <a:cxn ang="0">
                  <a:pos x="176" y="130"/>
                </a:cxn>
                <a:cxn ang="0">
                  <a:pos x="188" y="108"/>
                </a:cxn>
                <a:cxn ang="0">
                  <a:pos x="192" y="94"/>
                </a:cxn>
                <a:cxn ang="0">
                  <a:pos x="200" y="82"/>
                </a:cxn>
                <a:cxn ang="0">
                  <a:pos x="208" y="78"/>
                </a:cxn>
                <a:cxn ang="0">
                  <a:pos x="216" y="70"/>
                </a:cxn>
                <a:cxn ang="0">
                  <a:pos x="218" y="66"/>
                </a:cxn>
                <a:cxn ang="0">
                  <a:pos x="212" y="54"/>
                </a:cxn>
                <a:cxn ang="0">
                  <a:pos x="204" y="40"/>
                </a:cxn>
                <a:cxn ang="0">
                  <a:pos x="200" y="32"/>
                </a:cxn>
                <a:cxn ang="0">
                  <a:pos x="200" y="22"/>
                </a:cxn>
                <a:cxn ang="0">
                  <a:pos x="192" y="8"/>
                </a:cxn>
              </a:cxnLst>
              <a:rect l="0" t="0" r="r" b="b"/>
              <a:pathLst>
                <a:path w="218" h="250">
                  <a:moveTo>
                    <a:pt x="188" y="0"/>
                  </a:moveTo>
                  <a:lnTo>
                    <a:pt x="188" y="2"/>
                  </a:lnTo>
                  <a:lnTo>
                    <a:pt x="186" y="4"/>
                  </a:lnTo>
                  <a:lnTo>
                    <a:pt x="184" y="8"/>
                  </a:lnTo>
                  <a:lnTo>
                    <a:pt x="180" y="12"/>
                  </a:lnTo>
                  <a:lnTo>
                    <a:pt x="174" y="16"/>
                  </a:lnTo>
                  <a:lnTo>
                    <a:pt x="168" y="20"/>
                  </a:lnTo>
                  <a:lnTo>
                    <a:pt x="160" y="22"/>
                  </a:lnTo>
                  <a:lnTo>
                    <a:pt x="28" y="22"/>
                  </a:lnTo>
                  <a:lnTo>
                    <a:pt x="28" y="84"/>
                  </a:lnTo>
                  <a:lnTo>
                    <a:pt x="28" y="82"/>
                  </a:lnTo>
                  <a:lnTo>
                    <a:pt x="24" y="82"/>
                  </a:lnTo>
                  <a:lnTo>
                    <a:pt x="20" y="82"/>
                  </a:lnTo>
                  <a:lnTo>
                    <a:pt x="18" y="82"/>
                  </a:lnTo>
                  <a:lnTo>
                    <a:pt x="14" y="84"/>
                  </a:lnTo>
                  <a:lnTo>
                    <a:pt x="10" y="86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8" y="94"/>
                  </a:lnTo>
                  <a:lnTo>
                    <a:pt x="8" y="98"/>
                  </a:lnTo>
                  <a:lnTo>
                    <a:pt x="6" y="100"/>
                  </a:lnTo>
                  <a:lnTo>
                    <a:pt x="6" y="102"/>
                  </a:lnTo>
                  <a:lnTo>
                    <a:pt x="4" y="104"/>
                  </a:lnTo>
                  <a:lnTo>
                    <a:pt x="2" y="106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4"/>
                  </a:lnTo>
                  <a:lnTo>
                    <a:pt x="2" y="118"/>
                  </a:lnTo>
                  <a:lnTo>
                    <a:pt x="4" y="122"/>
                  </a:lnTo>
                  <a:lnTo>
                    <a:pt x="4" y="122"/>
                  </a:lnTo>
                  <a:lnTo>
                    <a:pt x="6" y="124"/>
                  </a:lnTo>
                  <a:lnTo>
                    <a:pt x="6" y="128"/>
                  </a:lnTo>
                  <a:lnTo>
                    <a:pt x="6" y="132"/>
                  </a:lnTo>
                  <a:lnTo>
                    <a:pt x="6" y="132"/>
                  </a:lnTo>
                  <a:lnTo>
                    <a:pt x="6" y="136"/>
                  </a:lnTo>
                  <a:lnTo>
                    <a:pt x="4" y="140"/>
                  </a:lnTo>
                  <a:lnTo>
                    <a:pt x="4" y="146"/>
                  </a:lnTo>
                  <a:lnTo>
                    <a:pt x="6" y="152"/>
                  </a:lnTo>
                  <a:lnTo>
                    <a:pt x="12" y="170"/>
                  </a:lnTo>
                  <a:lnTo>
                    <a:pt x="12" y="170"/>
                  </a:lnTo>
                  <a:lnTo>
                    <a:pt x="14" y="174"/>
                  </a:lnTo>
                  <a:lnTo>
                    <a:pt x="16" y="178"/>
                  </a:lnTo>
                  <a:lnTo>
                    <a:pt x="20" y="182"/>
                  </a:lnTo>
                  <a:lnTo>
                    <a:pt x="24" y="186"/>
                  </a:lnTo>
                  <a:lnTo>
                    <a:pt x="26" y="190"/>
                  </a:lnTo>
                  <a:lnTo>
                    <a:pt x="30" y="194"/>
                  </a:lnTo>
                  <a:lnTo>
                    <a:pt x="32" y="196"/>
                  </a:lnTo>
                  <a:lnTo>
                    <a:pt x="38" y="204"/>
                  </a:lnTo>
                  <a:lnTo>
                    <a:pt x="44" y="214"/>
                  </a:lnTo>
                  <a:lnTo>
                    <a:pt x="50" y="222"/>
                  </a:lnTo>
                  <a:lnTo>
                    <a:pt x="54" y="228"/>
                  </a:lnTo>
                  <a:lnTo>
                    <a:pt x="54" y="230"/>
                  </a:lnTo>
                  <a:lnTo>
                    <a:pt x="56" y="230"/>
                  </a:lnTo>
                  <a:lnTo>
                    <a:pt x="60" y="234"/>
                  </a:lnTo>
                  <a:lnTo>
                    <a:pt x="62" y="236"/>
                  </a:lnTo>
                  <a:lnTo>
                    <a:pt x="66" y="238"/>
                  </a:lnTo>
                  <a:lnTo>
                    <a:pt x="72" y="240"/>
                  </a:lnTo>
                  <a:lnTo>
                    <a:pt x="76" y="240"/>
                  </a:lnTo>
                  <a:lnTo>
                    <a:pt x="78" y="240"/>
                  </a:lnTo>
                  <a:lnTo>
                    <a:pt x="80" y="242"/>
                  </a:lnTo>
                  <a:lnTo>
                    <a:pt x="84" y="244"/>
                  </a:lnTo>
                  <a:lnTo>
                    <a:pt x="88" y="250"/>
                  </a:lnTo>
                  <a:lnTo>
                    <a:pt x="92" y="250"/>
                  </a:lnTo>
                  <a:lnTo>
                    <a:pt x="102" y="250"/>
                  </a:lnTo>
                  <a:lnTo>
                    <a:pt x="114" y="250"/>
                  </a:lnTo>
                  <a:lnTo>
                    <a:pt x="122" y="250"/>
                  </a:lnTo>
                  <a:lnTo>
                    <a:pt x="126" y="250"/>
                  </a:lnTo>
                  <a:lnTo>
                    <a:pt x="138" y="250"/>
                  </a:lnTo>
                  <a:lnTo>
                    <a:pt x="152" y="248"/>
                  </a:lnTo>
                  <a:lnTo>
                    <a:pt x="168" y="246"/>
                  </a:lnTo>
                  <a:lnTo>
                    <a:pt x="180" y="244"/>
                  </a:lnTo>
                  <a:lnTo>
                    <a:pt x="184" y="240"/>
                  </a:lnTo>
                  <a:lnTo>
                    <a:pt x="182" y="222"/>
                  </a:lnTo>
                  <a:lnTo>
                    <a:pt x="180" y="222"/>
                  </a:lnTo>
                  <a:lnTo>
                    <a:pt x="178" y="218"/>
                  </a:lnTo>
                  <a:lnTo>
                    <a:pt x="176" y="214"/>
                  </a:lnTo>
                  <a:lnTo>
                    <a:pt x="172" y="210"/>
                  </a:lnTo>
                  <a:lnTo>
                    <a:pt x="168" y="204"/>
                  </a:lnTo>
                  <a:lnTo>
                    <a:pt x="164" y="200"/>
                  </a:lnTo>
                  <a:lnTo>
                    <a:pt x="160" y="196"/>
                  </a:lnTo>
                  <a:lnTo>
                    <a:pt x="158" y="194"/>
                  </a:lnTo>
                  <a:lnTo>
                    <a:pt x="156" y="194"/>
                  </a:lnTo>
                  <a:lnTo>
                    <a:pt x="154" y="192"/>
                  </a:lnTo>
                  <a:lnTo>
                    <a:pt x="152" y="190"/>
                  </a:lnTo>
                  <a:lnTo>
                    <a:pt x="152" y="188"/>
                  </a:lnTo>
                  <a:lnTo>
                    <a:pt x="152" y="184"/>
                  </a:lnTo>
                  <a:lnTo>
                    <a:pt x="156" y="182"/>
                  </a:lnTo>
                  <a:lnTo>
                    <a:pt x="156" y="180"/>
                  </a:lnTo>
                  <a:lnTo>
                    <a:pt x="156" y="176"/>
                  </a:lnTo>
                  <a:lnTo>
                    <a:pt x="156" y="172"/>
                  </a:lnTo>
                  <a:lnTo>
                    <a:pt x="156" y="166"/>
                  </a:lnTo>
                  <a:lnTo>
                    <a:pt x="156" y="158"/>
                  </a:lnTo>
                  <a:lnTo>
                    <a:pt x="156" y="158"/>
                  </a:lnTo>
                  <a:lnTo>
                    <a:pt x="158" y="154"/>
                  </a:lnTo>
                  <a:lnTo>
                    <a:pt x="160" y="150"/>
                  </a:lnTo>
                  <a:lnTo>
                    <a:pt x="164" y="144"/>
                  </a:lnTo>
                  <a:lnTo>
                    <a:pt x="168" y="136"/>
                  </a:lnTo>
                  <a:lnTo>
                    <a:pt x="176" y="130"/>
                  </a:lnTo>
                  <a:lnTo>
                    <a:pt x="178" y="128"/>
                  </a:lnTo>
                  <a:lnTo>
                    <a:pt x="182" y="118"/>
                  </a:lnTo>
                  <a:lnTo>
                    <a:pt x="188" y="108"/>
                  </a:lnTo>
                  <a:lnTo>
                    <a:pt x="188" y="98"/>
                  </a:lnTo>
                  <a:lnTo>
                    <a:pt x="190" y="96"/>
                  </a:lnTo>
                  <a:lnTo>
                    <a:pt x="192" y="94"/>
                  </a:lnTo>
                  <a:lnTo>
                    <a:pt x="194" y="90"/>
                  </a:lnTo>
                  <a:lnTo>
                    <a:pt x="198" y="86"/>
                  </a:lnTo>
                  <a:lnTo>
                    <a:pt x="200" y="82"/>
                  </a:lnTo>
                  <a:lnTo>
                    <a:pt x="204" y="80"/>
                  </a:lnTo>
                  <a:lnTo>
                    <a:pt x="206" y="78"/>
                  </a:lnTo>
                  <a:lnTo>
                    <a:pt x="208" y="78"/>
                  </a:lnTo>
                  <a:lnTo>
                    <a:pt x="212" y="76"/>
                  </a:lnTo>
                  <a:lnTo>
                    <a:pt x="214" y="72"/>
                  </a:lnTo>
                  <a:lnTo>
                    <a:pt x="216" y="70"/>
                  </a:lnTo>
                  <a:lnTo>
                    <a:pt x="218" y="68"/>
                  </a:lnTo>
                  <a:lnTo>
                    <a:pt x="218" y="68"/>
                  </a:lnTo>
                  <a:lnTo>
                    <a:pt x="218" y="66"/>
                  </a:lnTo>
                  <a:lnTo>
                    <a:pt x="216" y="64"/>
                  </a:lnTo>
                  <a:lnTo>
                    <a:pt x="214" y="60"/>
                  </a:lnTo>
                  <a:lnTo>
                    <a:pt x="212" y="54"/>
                  </a:lnTo>
                  <a:lnTo>
                    <a:pt x="210" y="50"/>
                  </a:lnTo>
                  <a:lnTo>
                    <a:pt x="206" y="44"/>
                  </a:lnTo>
                  <a:lnTo>
                    <a:pt x="204" y="40"/>
                  </a:lnTo>
                  <a:lnTo>
                    <a:pt x="204" y="38"/>
                  </a:lnTo>
                  <a:lnTo>
                    <a:pt x="202" y="34"/>
                  </a:lnTo>
                  <a:lnTo>
                    <a:pt x="200" y="32"/>
                  </a:lnTo>
                  <a:lnTo>
                    <a:pt x="200" y="28"/>
                  </a:lnTo>
                  <a:lnTo>
                    <a:pt x="200" y="22"/>
                  </a:lnTo>
                  <a:lnTo>
                    <a:pt x="200" y="22"/>
                  </a:lnTo>
                  <a:lnTo>
                    <a:pt x="198" y="18"/>
                  </a:lnTo>
                  <a:lnTo>
                    <a:pt x="196" y="12"/>
                  </a:lnTo>
                  <a:lnTo>
                    <a:pt x="192" y="8"/>
                  </a:lnTo>
                  <a:lnTo>
                    <a:pt x="188" y="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95" name="Freeform 350"/>
            <p:cNvSpPr>
              <a:spLocks/>
            </p:cNvSpPr>
            <p:nvPr/>
          </p:nvSpPr>
          <p:spPr bwMode="gray">
            <a:xfrm>
              <a:off x="1023" y="2986"/>
              <a:ext cx="148" cy="84"/>
            </a:xfrm>
            <a:custGeom>
              <a:avLst/>
              <a:gdLst/>
              <a:ahLst/>
              <a:cxnLst>
                <a:cxn ang="0">
                  <a:pos x="106" y="0"/>
                </a:cxn>
                <a:cxn ang="0">
                  <a:pos x="98" y="2"/>
                </a:cxn>
                <a:cxn ang="0">
                  <a:pos x="90" y="6"/>
                </a:cxn>
                <a:cxn ang="0">
                  <a:pos x="84" y="12"/>
                </a:cxn>
                <a:cxn ang="0">
                  <a:pos x="82" y="22"/>
                </a:cxn>
                <a:cxn ang="0">
                  <a:pos x="76" y="28"/>
                </a:cxn>
                <a:cxn ang="0">
                  <a:pos x="70" y="28"/>
                </a:cxn>
                <a:cxn ang="0">
                  <a:pos x="64" y="26"/>
                </a:cxn>
                <a:cxn ang="0">
                  <a:pos x="60" y="26"/>
                </a:cxn>
                <a:cxn ang="0">
                  <a:pos x="58" y="26"/>
                </a:cxn>
                <a:cxn ang="0">
                  <a:pos x="54" y="28"/>
                </a:cxn>
                <a:cxn ang="0">
                  <a:pos x="48" y="30"/>
                </a:cxn>
                <a:cxn ang="0">
                  <a:pos x="36" y="34"/>
                </a:cxn>
                <a:cxn ang="0">
                  <a:pos x="26" y="36"/>
                </a:cxn>
                <a:cxn ang="0">
                  <a:pos x="10" y="38"/>
                </a:cxn>
                <a:cxn ang="0">
                  <a:pos x="6" y="46"/>
                </a:cxn>
                <a:cxn ang="0">
                  <a:pos x="4" y="50"/>
                </a:cxn>
                <a:cxn ang="0">
                  <a:pos x="0" y="50"/>
                </a:cxn>
                <a:cxn ang="0">
                  <a:pos x="2" y="52"/>
                </a:cxn>
                <a:cxn ang="0">
                  <a:pos x="4" y="54"/>
                </a:cxn>
                <a:cxn ang="0">
                  <a:pos x="6" y="60"/>
                </a:cxn>
                <a:cxn ang="0">
                  <a:pos x="10" y="70"/>
                </a:cxn>
                <a:cxn ang="0">
                  <a:pos x="26" y="84"/>
                </a:cxn>
                <a:cxn ang="0">
                  <a:pos x="38" y="74"/>
                </a:cxn>
                <a:cxn ang="0">
                  <a:pos x="42" y="68"/>
                </a:cxn>
                <a:cxn ang="0">
                  <a:pos x="48" y="62"/>
                </a:cxn>
                <a:cxn ang="0">
                  <a:pos x="58" y="60"/>
                </a:cxn>
                <a:cxn ang="0">
                  <a:pos x="60" y="62"/>
                </a:cxn>
                <a:cxn ang="0">
                  <a:pos x="62" y="68"/>
                </a:cxn>
                <a:cxn ang="0">
                  <a:pos x="64" y="70"/>
                </a:cxn>
                <a:cxn ang="0">
                  <a:pos x="74" y="68"/>
                </a:cxn>
                <a:cxn ang="0">
                  <a:pos x="86" y="68"/>
                </a:cxn>
                <a:cxn ang="0">
                  <a:pos x="118" y="62"/>
                </a:cxn>
                <a:cxn ang="0">
                  <a:pos x="146" y="52"/>
                </a:cxn>
                <a:cxn ang="0">
                  <a:pos x="132" y="34"/>
                </a:cxn>
                <a:cxn ang="0">
                  <a:pos x="122" y="22"/>
                </a:cxn>
                <a:cxn ang="0">
                  <a:pos x="118" y="16"/>
                </a:cxn>
                <a:cxn ang="0">
                  <a:pos x="112" y="8"/>
                </a:cxn>
                <a:cxn ang="0">
                  <a:pos x="106" y="0"/>
                </a:cxn>
              </a:cxnLst>
              <a:rect l="0" t="0" r="r" b="b"/>
              <a:pathLst>
                <a:path w="148" h="84">
                  <a:moveTo>
                    <a:pt x="106" y="0"/>
                  </a:moveTo>
                  <a:lnTo>
                    <a:pt x="106" y="0"/>
                  </a:lnTo>
                  <a:lnTo>
                    <a:pt x="102" y="0"/>
                  </a:lnTo>
                  <a:lnTo>
                    <a:pt x="98" y="2"/>
                  </a:lnTo>
                  <a:lnTo>
                    <a:pt x="94" y="4"/>
                  </a:lnTo>
                  <a:lnTo>
                    <a:pt x="90" y="6"/>
                  </a:lnTo>
                  <a:lnTo>
                    <a:pt x="86" y="10"/>
                  </a:lnTo>
                  <a:lnTo>
                    <a:pt x="84" y="12"/>
                  </a:lnTo>
                  <a:lnTo>
                    <a:pt x="84" y="18"/>
                  </a:lnTo>
                  <a:lnTo>
                    <a:pt x="82" y="22"/>
                  </a:lnTo>
                  <a:lnTo>
                    <a:pt x="78" y="26"/>
                  </a:lnTo>
                  <a:lnTo>
                    <a:pt x="76" y="28"/>
                  </a:lnTo>
                  <a:lnTo>
                    <a:pt x="74" y="28"/>
                  </a:lnTo>
                  <a:lnTo>
                    <a:pt x="70" y="28"/>
                  </a:lnTo>
                  <a:lnTo>
                    <a:pt x="68" y="28"/>
                  </a:lnTo>
                  <a:lnTo>
                    <a:pt x="64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60" y="24"/>
                  </a:lnTo>
                  <a:lnTo>
                    <a:pt x="58" y="26"/>
                  </a:lnTo>
                  <a:lnTo>
                    <a:pt x="56" y="28"/>
                  </a:lnTo>
                  <a:lnTo>
                    <a:pt x="54" y="28"/>
                  </a:lnTo>
                  <a:lnTo>
                    <a:pt x="52" y="28"/>
                  </a:lnTo>
                  <a:lnTo>
                    <a:pt x="48" y="30"/>
                  </a:lnTo>
                  <a:lnTo>
                    <a:pt x="42" y="32"/>
                  </a:lnTo>
                  <a:lnTo>
                    <a:pt x="36" y="34"/>
                  </a:lnTo>
                  <a:lnTo>
                    <a:pt x="30" y="36"/>
                  </a:lnTo>
                  <a:lnTo>
                    <a:pt x="26" y="36"/>
                  </a:lnTo>
                  <a:lnTo>
                    <a:pt x="10" y="36"/>
                  </a:lnTo>
                  <a:lnTo>
                    <a:pt x="10" y="38"/>
                  </a:lnTo>
                  <a:lnTo>
                    <a:pt x="8" y="42"/>
                  </a:lnTo>
                  <a:lnTo>
                    <a:pt x="6" y="46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2" y="50"/>
                  </a:lnTo>
                  <a:lnTo>
                    <a:pt x="0" y="50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4" y="56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10" y="70"/>
                  </a:lnTo>
                  <a:lnTo>
                    <a:pt x="14" y="74"/>
                  </a:lnTo>
                  <a:lnTo>
                    <a:pt x="26" y="84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40" y="72"/>
                  </a:lnTo>
                  <a:lnTo>
                    <a:pt x="42" y="68"/>
                  </a:lnTo>
                  <a:lnTo>
                    <a:pt x="44" y="66"/>
                  </a:lnTo>
                  <a:lnTo>
                    <a:pt x="48" y="62"/>
                  </a:lnTo>
                  <a:lnTo>
                    <a:pt x="52" y="60"/>
                  </a:lnTo>
                  <a:lnTo>
                    <a:pt x="58" y="60"/>
                  </a:lnTo>
                  <a:lnTo>
                    <a:pt x="58" y="60"/>
                  </a:lnTo>
                  <a:lnTo>
                    <a:pt x="60" y="62"/>
                  </a:lnTo>
                  <a:lnTo>
                    <a:pt x="60" y="66"/>
                  </a:lnTo>
                  <a:lnTo>
                    <a:pt x="62" y="68"/>
                  </a:lnTo>
                  <a:lnTo>
                    <a:pt x="64" y="70"/>
                  </a:lnTo>
                  <a:lnTo>
                    <a:pt x="64" y="70"/>
                  </a:lnTo>
                  <a:lnTo>
                    <a:pt x="68" y="70"/>
                  </a:lnTo>
                  <a:lnTo>
                    <a:pt x="74" y="68"/>
                  </a:lnTo>
                  <a:lnTo>
                    <a:pt x="80" y="68"/>
                  </a:lnTo>
                  <a:lnTo>
                    <a:pt x="86" y="68"/>
                  </a:lnTo>
                  <a:lnTo>
                    <a:pt x="90" y="68"/>
                  </a:lnTo>
                  <a:lnTo>
                    <a:pt x="118" y="62"/>
                  </a:lnTo>
                  <a:lnTo>
                    <a:pt x="148" y="56"/>
                  </a:lnTo>
                  <a:lnTo>
                    <a:pt x="146" y="52"/>
                  </a:lnTo>
                  <a:lnTo>
                    <a:pt x="140" y="44"/>
                  </a:lnTo>
                  <a:lnTo>
                    <a:pt x="132" y="34"/>
                  </a:lnTo>
                  <a:lnTo>
                    <a:pt x="124" y="22"/>
                  </a:lnTo>
                  <a:lnTo>
                    <a:pt x="122" y="22"/>
                  </a:lnTo>
                  <a:lnTo>
                    <a:pt x="120" y="20"/>
                  </a:lnTo>
                  <a:lnTo>
                    <a:pt x="118" y="16"/>
                  </a:lnTo>
                  <a:lnTo>
                    <a:pt x="114" y="12"/>
                  </a:lnTo>
                  <a:lnTo>
                    <a:pt x="112" y="8"/>
                  </a:lnTo>
                  <a:lnTo>
                    <a:pt x="108" y="2"/>
                  </a:lnTo>
                  <a:lnTo>
                    <a:pt x="106" y="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96" name="Freeform 351"/>
            <p:cNvSpPr>
              <a:spLocks/>
            </p:cNvSpPr>
            <p:nvPr/>
          </p:nvSpPr>
          <p:spPr bwMode="gray">
            <a:xfrm>
              <a:off x="953" y="3082"/>
              <a:ext cx="74" cy="82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52" y="6"/>
                </a:cxn>
                <a:cxn ang="0">
                  <a:pos x="54" y="12"/>
                </a:cxn>
                <a:cxn ang="0">
                  <a:pos x="60" y="12"/>
                </a:cxn>
                <a:cxn ang="0">
                  <a:pos x="68" y="12"/>
                </a:cxn>
                <a:cxn ang="0">
                  <a:pos x="72" y="12"/>
                </a:cxn>
                <a:cxn ang="0">
                  <a:pos x="72" y="14"/>
                </a:cxn>
                <a:cxn ang="0">
                  <a:pos x="74" y="22"/>
                </a:cxn>
                <a:cxn ang="0">
                  <a:pos x="72" y="26"/>
                </a:cxn>
                <a:cxn ang="0">
                  <a:pos x="68" y="26"/>
                </a:cxn>
                <a:cxn ang="0">
                  <a:pos x="68" y="30"/>
                </a:cxn>
                <a:cxn ang="0">
                  <a:pos x="68" y="36"/>
                </a:cxn>
                <a:cxn ang="0">
                  <a:pos x="74" y="38"/>
                </a:cxn>
                <a:cxn ang="0">
                  <a:pos x="74" y="42"/>
                </a:cxn>
                <a:cxn ang="0">
                  <a:pos x="74" y="52"/>
                </a:cxn>
                <a:cxn ang="0">
                  <a:pos x="70" y="60"/>
                </a:cxn>
                <a:cxn ang="0">
                  <a:pos x="62" y="64"/>
                </a:cxn>
                <a:cxn ang="0">
                  <a:pos x="52" y="66"/>
                </a:cxn>
                <a:cxn ang="0">
                  <a:pos x="46" y="68"/>
                </a:cxn>
                <a:cxn ang="0">
                  <a:pos x="42" y="68"/>
                </a:cxn>
                <a:cxn ang="0">
                  <a:pos x="32" y="72"/>
                </a:cxn>
                <a:cxn ang="0">
                  <a:pos x="28" y="78"/>
                </a:cxn>
                <a:cxn ang="0">
                  <a:pos x="24" y="82"/>
                </a:cxn>
                <a:cxn ang="0">
                  <a:pos x="22" y="74"/>
                </a:cxn>
                <a:cxn ang="0">
                  <a:pos x="20" y="72"/>
                </a:cxn>
                <a:cxn ang="0">
                  <a:pos x="16" y="68"/>
                </a:cxn>
                <a:cxn ang="0">
                  <a:pos x="14" y="66"/>
                </a:cxn>
                <a:cxn ang="0">
                  <a:pos x="6" y="58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6" y="18"/>
                </a:cxn>
                <a:cxn ang="0">
                  <a:pos x="26" y="18"/>
                </a:cxn>
                <a:cxn ang="0">
                  <a:pos x="30" y="18"/>
                </a:cxn>
                <a:cxn ang="0">
                  <a:pos x="32" y="2"/>
                </a:cxn>
              </a:cxnLst>
              <a:rect l="0" t="0" r="r" b="b"/>
              <a:pathLst>
                <a:path w="74" h="82">
                  <a:moveTo>
                    <a:pt x="32" y="2"/>
                  </a:moveTo>
                  <a:lnTo>
                    <a:pt x="52" y="0"/>
                  </a:lnTo>
                  <a:lnTo>
                    <a:pt x="52" y="2"/>
                  </a:lnTo>
                  <a:lnTo>
                    <a:pt x="52" y="6"/>
                  </a:lnTo>
                  <a:lnTo>
                    <a:pt x="52" y="10"/>
                  </a:lnTo>
                  <a:lnTo>
                    <a:pt x="54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8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4"/>
                  </a:lnTo>
                  <a:lnTo>
                    <a:pt x="74" y="18"/>
                  </a:lnTo>
                  <a:lnTo>
                    <a:pt x="74" y="22"/>
                  </a:lnTo>
                  <a:lnTo>
                    <a:pt x="72" y="26"/>
                  </a:lnTo>
                  <a:lnTo>
                    <a:pt x="72" y="26"/>
                  </a:lnTo>
                  <a:lnTo>
                    <a:pt x="70" y="26"/>
                  </a:lnTo>
                  <a:lnTo>
                    <a:pt x="68" y="26"/>
                  </a:lnTo>
                  <a:lnTo>
                    <a:pt x="68" y="28"/>
                  </a:lnTo>
                  <a:lnTo>
                    <a:pt x="68" y="30"/>
                  </a:lnTo>
                  <a:lnTo>
                    <a:pt x="68" y="34"/>
                  </a:lnTo>
                  <a:lnTo>
                    <a:pt x="68" y="36"/>
                  </a:lnTo>
                  <a:lnTo>
                    <a:pt x="68" y="36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4" y="42"/>
                  </a:lnTo>
                  <a:lnTo>
                    <a:pt x="74" y="46"/>
                  </a:lnTo>
                  <a:lnTo>
                    <a:pt x="74" y="52"/>
                  </a:lnTo>
                  <a:lnTo>
                    <a:pt x="72" y="56"/>
                  </a:lnTo>
                  <a:lnTo>
                    <a:pt x="70" y="60"/>
                  </a:lnTo>
                  <a:lnTo>
                    <a:pt x="68" y="62"/>
                  </a:lnTo>
                  <a:lnTo>
                    <a:pt x="62" y="64"/>
                  </a:lnTo>
                  <a:lnTo>
                    <a:pt x="56" y="66"/>
                  </a:lnTo>
                  <a:lnTo>
                    <a:pt x="52" y="66"/>
                  </a:lnTo>
                  <a:lnTo>
                    <a:pt x="48" y="68"/>
                  </a:lnTo>
                  <a:lnTo>
                    <a:pt x="46" y="68"/>
                  </a:lnTo>
                  <a:lnTo>
                    <a:pt x="44" y="62"/>
                  </a:lnTo>
                  <a:lnTo>
                    <a:pt x="42" y="68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0" y="74"/>
                  </a:lnTo>
                  <a:lnTo>
                    <a:pt x="28" y="78"/>
                  </a:lnTo>
                  <a:lnTo>
                    <a:pt x="26" y="80"/>
                  </a:lnTo>
                  <a:lnTo>
                    <a:pt x="24" y="82"/>
                  </a:lnTo>
                  <a:lnTo>
                    <a:pt x="24" y="82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0" y="72"/>
                  </a:lnTo>
                  <a:lnTo>
                    <a:pt x="20" y="68"/>
                  </a:lnTo>
                  <a:lnTo>
                    <a:pt x="16" y="68"/>
                  </a:lnTo>
                  <a:lnTo>
                    <a:pt x="16" y="66"/>
                  </a:lnTo>
                  <a:lnTo>
                    <a:pt x="14" y="66"/>
                  </a:lnTo>
                  <a:lnTo>
                    <a:pt x="10" y="62"/>
                  </a:lnTo>
                  <a:lnTo>
                    <a:pt x="6" y="58"/>
                  </a:lnTo>
                  <a:lnTo>
                    <a:pt x="2" y="54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6" y="18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8" y="18"/>
                  </a:lnTo>
                  <a:lnTo>
                    <a:pt x="30" y="18"/>
                  </a:lnTo>
                  <a:lnTo>
                    <a:pt x="30" y="14"/>
                  </a:lnTo>
                  <a:lnTo>
                    <a:pt x="32" y="2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97" name="Freeform 352"/>
            <p:cNvSpPr>
              <a:spLocks/>
            </p:cNvSpPr>
            <p:nvPr/>
          </p:nvSpPr>
          <p:spPr bwMode="gray">
            <a:xfrm>
              <a:off x="959" y="3084"/>
              <a:ext cx="26" cy="16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6" y="4"/>
                </a:cxn>
                <a:cxn ang="0">
                  <a:pos x="4" y="8"/>
                </a:cxn>
                <a:cxn ang="0">
                  <a:pos x="0" y="16"/>
                </a:cxn>
                <a:cxn ang="0">
                  <a:pos x="22" y="16"/>
                </a:cxn>
                <a:cxn ang="0">
                  <a:pos x="22" y="16"/>
                </a:cxn>
                <a:cxn ang="0">
                  <a:pos x="24" y="14"/>
                </a:cxn>
                <a:cxn ang="0">
                  <a:pos x="24" y="12"/>
                </a:cxn>
                <a:cxn ang="0">
                  <a:pos x="24" y="10"/>
                </a:cxn>
                <a:cxn ang="0">
                  <a:pos x="26" y="6"/>
                </a:cxn>
                <a:cxn ang="0">
                  <a:pos x="26" y="2"/>
                </a:cxn>
                <a:cxn ang="0">
                  <a:pos x="26" y="0"/>
                </a:cxn>
                <a:cxn ang="0">
                  <a:pos x="20" y="0"/>
                </a:cxn>
              </a:cxnLst>
              <a:rect l="0" t="0" r="r" b="b"/>
              <a:pathLst>
                <a:path w="26" h="16">
                  <a:moveTo>
                    <a:pt x="20" y="0"/>
                  </a:moveTo>
                  <a:lnTo>
                    <a:pt x="20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6" y="4"/>
                  </a:lnTo>
                  <a:lnTo>
                    <a:pt x="4" y="8"/>
                  </a:lnTo>
                  <a:lnTo>
                    <a:pt x="0" y="16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6" y="6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0" y="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98" name="Freeform 353"/>
            <p:cNvSpPr>
              <a:spLocks/>
            </p:cNvSpPr>
            <p:nvPr/>
          </p:nvSpPr>
          <p:spPr bwMode="gray">
            <a:xfrm>
              <a:off x="977" y="3060"/>
              <a:ext cx="88" cy="122"/>
            </a:xfrm>
            <a:custGeom>
              <a:avLst/>
              <a:gdLst/>
              <a:ahLst/>
              <a:cxnLst>
                <a:cxn ang="0">
                  <a:pos x="10" y="120"/>
                </a:cxn>
                <a:cxn ang="0">
                  <a:pos x="12" y="122"/>
                </a:cxn>
                <a:cxn ang="0">
                  <a:pos x="10" y="120"/>
                </a:cxn>
                <a:cxn ang="0">
                  <a:pos x="0" y="104"/>
                </a:cxn>
                <a:cxn ang="0">
                  <a:pos x="2" y="102"/>
                </a:cxn>
                <a:cxn ang="0">
                  <a:pos x="6" y="98"/>
                </a:cxn>
                <a:cxn ang="0">
                  <a:pos x="8" y="96"/>
                </a:cxn>
                <a:cxn ang="0">
                  <a:pos x="14" y="92"/>
                </a:cxn>
                <a:cxn ang="0">
                  <a:pos x="20" y="84"/>
                </a:cxn>
                <a:cxn ang="0">
                  <a:pos x="24" y="90"/>
                </a:cxn>
                <a:cxn ang="0">
                  <a:pos x="32" y="88"/>
                </a:cxn>
                <a:cxn ang="0">
                  <a:pos x="44" y="84"/>
                </a:cxn>
                <a:cxn ang="0">
                  <a:pos x="48" y="82"/>
                </a:cxn>
                <a:cxn ang="0">
                  <a:pos x="48" y="78"/>
                </a:cxn>
                <a:cxn ang="0">
                  <a:pos x="50" y="66"/>
                </a:cxn>
                <a:cxn ang="0">
                  <a:pos x="44" y="58"/>
                </a:cxn>
                <a:cxn ang="0">
                  <a:pos x="44" y="56"/>
                </a:cxn>
                <a:cxn ang="0">
                  <a:pos x="44" y="50"/>
                </a:cxn>
                <a:cxn ang="0">
                  <a:pos x="46" y="48"/>
                </a:cxn>
                <a:cxn ang="0">
                  <a:pos x="48" y="46"/>
                </a:cxn>
                <a:cxn ang="0">
                  <a:pos x="50" y="40"/>
                </a:cxn>
                <a:cxn ang="0">
                  <a:pos x="48" y="34"/>
                </a:cxn>
                <a:cxn ang="0">
                  <a:pos x="30" y="32"/>
                </a:cxn>
                <a:cxn ang="0">
                  <a:pos x="28" y="24"/>
                </a:cxn>
                <a:cxn ang="0">
                  <a:pos x="32" y="22"/>
                </a:cxn>
                <a:cxn ang="0">
                  <a:pos x="56" y="20"/>
                </a:cxn>
                <a:cxn ang="0">
                  <a:pos x="72" y="22"/>
                </a:cxn>
                <a:cxn ang="0">
                  <a:pos x="72" y="18"/>
                </a:cxn>
                <a:cxn ang="0">
                  <a:pos x="72" y="12"/>
                </a:cxn>
                <a:cxn ang="0">
                  <a:pos x="78" y="6"/>
                </a:cxn>
                <a:cxn ang="0">
                  <a:pos x="82" y="4"/>
                </a:cxn>
                <a:cxn ang="0">
                  <a:pos x="86" y="0"/>
                </a:cxn>
                <a:cxn ang="0">
                  <a:pos x="88" y="0"/>
                </a:cxn>
                <a:cxn ang="0">
                  <a:pos x="88" y="10"/>
                </a:cxn>
                <a:cxn ang="0">
                  <a:pos x="88" y="14"/>
                </a:cxn>
                <a:cxn ang="0">
                  <a:pos x="86" y="24"/>
                </a:cxn>
                <a:cxn ang="0">
                  <a:pos x="86" y="34"/>
                </a:cxn>
                <a:cxn ang="0">
                  <a:pos x="86" y="40"/>
                </a:cxn>
                <a:cxn ang="0">
                  <a:pos x="86" y="48"/>
                </a:cxn>
                <a:cxn ang="0">
                  <a:pos x="84" y="60"/>
                </a:cxn>
                <a:cxn ang="0">
                  <a:pos x="80" y="68"/>
                </a:cxn>
                <a:cxn ang="0">
                  <a:pos x="78" y="72"/>
                </a:cxn>
                <a:cxn ang="0">
                  <a:pos x="74" y="82"/>
                </a:cxn>
                <a:cxn ang="0">
                  <a:pos x="70" y="92"/>
                </a:cxn>
                <a:cxn ang="0">
                  <a:pos x="66" y="98"/>
                </a:cxn>
                <a:cxn ang="0">
                  <a:pos x="64" y="102"/>
                </a:cxn>
                <a:cxn ang="0">
                  <a:pos x="60" y="110"/>
                </a:cxn>
                <a:cxn ang="0">
                  <a:pos x="56" y="112"/>
                </a:cxn>
                <a:cxn ang="0">
                  <a:pos x="50" y="112"/>
                </a:cxn>
                <a:cxn ang="0">
                  <a:pos x="44" y="112"/>
                </a:cxn>
                <a:cxn ang="0">
                  <a:pos x="38" y="116"/>
                </a:cxn>
                <a:cxn ang="0">
                  <a:pos x="34" y="114"/>
                </a:cxn>
                <a:cxn ang="0">
                  <a:pos x="32" y="112"/>
                </a:cxn>
                <a:cxn ang="0">
                  <a:pos x="28" y="112"/>
                </a:cxn>
                <a:cxn ang="0">
                  <a:pos x="18" y="116"/>
                </a:cxn>
              </a:cxnLst>
              <a:rect l="0" t="0" r="r" b="b"/>
              <a:pathLst>
                <a:path w="88" h="122">
                  <a:moveTo>
                    <a:pt x="10" y="120"/>
                  </a:moveTo>
                  <a:lnTo>
                    <a:pt x="10" y="120"/>
                  </a:lnTo>
                  <a:lnTo>
                    <a:pt x="12" y="122"/>
                  </a:lnTo>
                  <a:lnTo>
                    <a:pt x="12" y="122"/>
                  </a:lnTo>
                  <a:lnTo>
                    <a:pt x="12" y="122"/>
                  </a:lnTo>
                  <a:lnTo>
                    <a:pt x="10" y="120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2" y="102"/>
                  </a:lnTo>
                  <a:lnTo>
                    <a:pt x="4" y="100"/>
                  </a:lnTo>
                  <a:lnTo>
                    <a:pt x="6" y="98"/>
                  </a:lnTo>
                  <a:lnTo>
                    <a:pt x="6" y="96"/>
                  </a:lnTo>
                  <a:lnTo>
                    <a:pt x="8" y="96"/>
                  </a:lnTo>
                  <a:lnTo>
                    <a:pt x="10" y="92"/>
                  </a:lnTo>
                  <a:lnTo>
                    <a:pt x="14" y="92"/>
                  </a:lnTo>
                  <a:lnTo>
                    <a:pt x="18" y="90"/>
                  </a:lnTo>
                  <a:lnTo>
                    <a:pt x="20" y="84"/>
                  </a:lnTo>
                  <a:lnTo>
                    <a:pt x="22" y="90"/>
                  </a:lnTo>
                  <a:lnTo>
                    <a:pt x="24" y="90"/>
                  </a:lnTo>
                  <a:lnTo>
                    <a:pt x="28" y="90"/>
                  </a:lnTo>
                  <a:lnTo>
                    <a:pt x="32" y="88"/>
                  </a:lnTo>
                  <a:lnTo>
                    <a:pt x="38" y="86"/>
                  </a:lnTo>
                  <a:lnTo>
                    <a:pt x="44" y="84"/>
                  </a:lnTo>
                  <a:lnTo>
                    <a:pt x="46" y="82"/>
                  </a:lnTo>
                  <a:lnTo>
                    <a:pt x="48" y="82"/>
                  </a:lnTo>
                  <a:lnTo>
                    <a:pt x="48" y="80"/>
                  </a:lnTo>
                  <a:lnTo>
                    <a:pt x="48" y="78"/>
                  </a:lnTo>
                  <a:lnTo>
                    <a:pt x="50" y="74"/>
                  </a:lnTo>
                  <a:lnTo>
                    <a:pt x="50" y="66"/>
                  </a:lnTo>
                  <a:lnTo>
                    <a:pt x="50" y="58"/>
                  </a:lnTo>
                  <a:lnTo>
                    <a:pt x="44" y="58"/>
                  </a:lnTo>
                  <a:lnTo>
                    <a:pt x="44" y="58"/>
                  </a:lnTo>
                  <a:lnTo>
                    <a:pt x="44" y="56"/>
                  </a:lnTo>
                  <a:lnTo>
                    <a:pt x="44" y="52"/>
                  </a:lnTo>
                  <a:lnTo>
                    <a:pt x="44" y="50"/>
                  </a:lnTo>
                  <a:lnTo>
                    <a:pt x="44" y="48"/>
                  </a:lnTo>
                  <a:lnTo>
                    <a:pt x="46" y="48"/>
                  </a:lnTo>
                  <a:lnTo>
                    <a:pt x="48" y="48"/>
                  </a:lnTo>
                  <a:lnTo>
                    <a:pt x="48" y="46"/>
                  </a:lnTo>
                  <a:lnTo>
                    <a:pt x="48" y="42"/>
                  </a:lnTo>
                  <a:lnTo>
                    <a:pt x="50" y="40"/>
                  </a:lnTo>
                  <a:lnTo>
                    <a:pt x="50" y="36"/>
                  </a:lnTo>
                  <a:lnTo>
                    <a:pt x="48" y="34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28" y="22"/>
                  </a:lnTo>
                  <a:lnTo>
                    <a:pt x="32" y="22"/>
                  </a:lnTo>
                  <a:lnTo>
                    <a:pt x="42" y="22"/>
                  </a:lnTo>
                  <a:lnTo>
                    <a:pt x="56" y="20"/>
                  </a:lnTo>
                  <a:lnTo>
                    <a:pt x="66" y="20"/>
                  </a:lnTo>
                  <a:lnTo>
                    <a:pt x="72" y="22"/>
                  </a:lnTo>
                  <a:lnTo>
                    <a:pt x="72" y="20"/>
                  </a:lnTo>
                  <a:lnTo>
                    <a:pt x="72" y="18"/>
                  </a:lnTo>
                  <a:lnTo>
                    <a:pt x="70" y="16"/>
                  </a:lnTo>
                  <a:lnTo>
                    <a:pt x="72" y="12"/>
                  </a:lnTo>
                  <a:lnTo>
                    <a:pt x="74" y="8"/>
                  </a:lnTo>
                  <a:lnTo>
                    <a:pt x="78" y="6"/>
                  </a:lnTo>
                  <a:lnTo>
                    <a:pt x="80" y="6"/>
                  </a:lnTo>
                  <a:lnTo>
                    <a:pt x="82" y="4"/>
                  </a:lnTo>
                  <a:lnTo>
                    <a:pt x="84" y="2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8" y="0"/>
                  </a:lnTo>
                  <a:lnTo>
                    <a:pt x="88" y="4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88" y="14"/>
                  </a:lnTo>
                  <a:lnTo>
                    <a:pt x="88" y="18"/>
                  </a:lnTo>
                  <a:lnTo>
                    <a:pt x="86" y="24"/>
                  </a:lnTo>
                  <a:lnTo>
                    <a:pt x="86" y="28"/>
                  </a:lnTo>
                  <a:lnTo>
                    <a:pt x="86" y="34"/>
                  </a:lnTo>
                  <a:lnTo>
                    <a:pt x="86" y="38"/>
                  </a:lnTo>
                  <a:lnTo>
                    <a:pt x="86" y="40"/>
                  </a:lnTo>
                  <a:lnTo>
                    <a:pt x="86" y="44"/>
                  </a:lnTo>
                  <a:lnTo>
                    <a:pt x="86" y="48"/>
                  </a:lnTo>
                  <a:lnTo>
                    <a:pt x="84" y="54"/>
                  </a:lnTo>
                  <a:lnTo>
                    <a:pt x="84" y="60"/>
                  </a:lnTo>
                  <a:lnTo>
                    <a:pt x="82" y="66"/>
                  </a:lnTo>
                  <a:lnTo>
                    <a:pt x="80" y="68"/>
                  </a:lnTo>
                  <a:lnTo>
                    <a:pt x="80" y="70"/>
                  </a:lnTo>
                  <a:lnTo>
                    <a:pt x="78" y="72"/>
                  </a:lnTo>
                  <a:lnTo>
                    <a:pt x="76" y="78"/>
                  </a:lnTo>
                  <a:lnTo>
                    <a:pt x="74" y="82"/>
                  </a:lnTo>
                  <a:lnTo>
                    <a:pt x="72" y="88"/>
                  </a:lnTo>
                  <a:lnTo>
                    <a:pt x="70" y="92"/>
                  </a:lnTo>
                  <a:lnTo>
                    <a:pt x="68" y="96"/>
                  </a:lnTo>
                  <a:lnTo>
                    <a:pt x="66" y="98"/>
                  </a:lnTo>
                  <a:lnTo>
                    <a:pt x="66" y="100"/>
                  </a:lnTo>
                  <a:lnTo>
                    <a:pt x="64" y="102"/>
                  </a:lnTo>
                  <a:lnTo>
                    <a:pt x="62" y="106"/>
                  </a:lnTo>
                  <a:lnTo>
                    <a:pt x="60" y="110"/>
                  </a:lnTo>
                  <a:lnTo>
                    <a:pt x="56" y="112"/>
                  </a:lnTo>
                  <a:lnTo>
                    <a:pt x="56" y="112"/>
                  </a:lnTo>
                  <a:lnTo>
                    <a:pt x="54" y="112"/>
                  </a:lnTo>
                  <a:lnTo>
                    <a:pt x="50" y="112"/>
                  </a:lnTo>
                  <a:lnTo>
                    <a:pt x="46" y="110"/>
                  </a:lnTo>
                  <a:lnTo>
                    <a:pt x="44" y="112"/>
                  </a:lnTo>
                  <a:lnTo>
                    <a:pt x="42" y="112"/>
                  </a:lnTo>
                  <a:lnTo>
                    <a:pt x="38" y="116"/>
                  </a:lnTo>
                  <a:lnTo>
                    <a:pt x="34" y="114"/>
                  </a:lnTo>
                  <a:lnTo>
                    <a:pt x="34" y="114"/>
                  </a:lnTo>
                  <a:lnTo>
                    <a:pt x="34" y="112"/>
                  </a:lnTo>
                  <a:lnTo>
                    <a:pt x="32" y="112"/>
                  </a:lnTo>
                  <a:lnTo>
                    <a:pt x="30" y="112"/>
                  </a:lnTo>
                  <a:lnTo>
                    <a:pt x="28" y="112"/>
                  </a:lnTo>
                  <a:lnTo>
                    <a:pt x="24" y="114"/>
                  </a:lnTo>
                  <a:lnTo>
                    <a:pt x="18" y="116"/>
                  </a:lnTo>
                  <a:lnTo>
                    <a:pt x="10" y="12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99" name="Freeform 354"/>
            <p:cNvSpPr>
              <a:spLocks/>
            </p:cNvSpPr>
            <p:nvPr/>
          </p:nvSpPr>
          <p:spPr bwMode="gray">
            <a:xfrm>
              <a:off x="987" y="3200"/>
              <a:ext cx="130" cy="156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42" y="0"/>
                </a:cxn>
                <a:cxn ang="0">
                  <a:pos x="56" y="0"/>
                </a:cxn>
                <a:cxn ang="0">
                  <a:pos x="86" y="26"/>
                </a:cxn>
                <a:cxn ang="0">
                  <a:pos x="86" y="18"/>
                </a:cxn>
                <a:cxn ang="0">
                  <a:pos x="88" y="14"/>
                </a:cxn>
                <a:cxn ang="0">
                  <a:pos x="102" y="18"/>
                </a:cxn>
                <a:cxn ang="0">
                  <a:pos x="112" y="24"/>
                </a:cxn>
                <a:cxn ang="0">
                  <a:pos x="112" y="34"/>
                </a:cxn>
                <a:cxn ang="0">
                  <a:pos x="114" y="38"/>
                </a:cxn>
                <a:cxn ang="0">
                  <a:pos x="116" y="48"/>
                </a:cxn>
                <a:cxn ang="0">
                  <a:pos x="114" y="56"/>
                </a:cxn>
                <a:cxn ang="0">
                  <a:pos x="114" y="60"/>
                </a:cxn>
                <a:cxn ang="0">
                  <a:pos x="128" y="62"/>
                </a:cxn>
                <a:cxn ang="0">
                  <a:pos x="128" y="70"/>
                </a:cxn>
                <a:cxn ang="0">
                  <a:pos x="128" y="82"/>
                </a:cxn>
                <a:cxn ang="0">
                  <a:pos x="128" y="88"/>
                </a:cxn>
                <a:cxn ang="0">
                  <a:pos x="112" y="136"/>
                </a:cxn>
                <a:cxn ang="0">
                  <a:pos x="114" y="138"/>
                </a:cxn>
                <a:cxn ang="0">
                  <a:pos x="118" y="144"/>
                </a:cxn>
                <a:cxn ang="0">
                  <a:pos x="130" y="152"/>
                </a:cxn>
                <a:cxn ang="0">
                  <a:pos x="126" y="152"/>
                </a:cxn>
                <a:cxn ang="0">
                  <a:pos x="116" y="154"/>
                </a:cxn>
                <a:cxn ang="0">
                  <a:pos x="106" y="156"/>
                </a:cxn>
                <a:cxn ang="0">
                  <a:pos x="100" y="156"/>
                </a:cxn>
                <a:cxn ang="0">
                  <a:pos x="92" y="156"/>
                </a:cxn>
                <a:cxn ang="0">
                  <a:pos x="82" y="154"/>
                </a:cxn>
                <a:cxn ang="0">
                  <a:pos x="76" y="150"/>
                </a:cxn>
                <a:cxn ang="0">
                  <a:pos x="30" y="150"/>
                </a:cxn>
                <a:cxn ang="0">
                  <a:pos x="24" y="150"/>
                </a:cxn>
                <a:cxn ang="0">
                  <a:pos x="20" y="144"/>
                </a:cxn>
                <a:cxn ang="0">
                  <a:pos x="16" y="142"/>
                </a:cxn>
                <a:cxn ang="0">
                  <a:pos x="6" y="142"/>
                </a:cxn>
                <a:cxn ang="0">
                  <a:pos x="2" y="140"/>
                </a:cxn>
                <a:cxn ang="0">
                  <a:pos x="6" y="118"/>
                </a:cxn>
                <a:cxn ang="0">
                  <a:pos x="10" y="100"/>
                </a:cxn>
                <a:cxn ang="0">
                  <a:pos x="12" y="94"/>
                </a:cxn>
                <a:cxn ang="0">
                  <a:pos x="16" y="82"/>
                </a:cxn>
                <a:cxn ang="0">
                  <a:pos x="24" y="68"/>
                </a:cxn>
                <a:cxn ang="0">
                  <a:pos x="26" y="68"/>
                </a:cxn>
                <a:cxn ang="0">
                  <a:pos x="28" y="66"/>
                </a:cxn>
                <a:cxn ang="0">
                  <a:pos x="28" y="58"/>
                </a:cxn>
                <a:cxn ang="0">
                  <a:pos x="26" y="46"/>
                </a:cxn>
                <a:cxn ang="0">
                  <a:pos x="14" y="16"/>
                </a:cxn>
                <a:cxn ang="0">
                  <a:pos x="6" y="4"/>
                </a:cxn>
              </a:cxnLst>
              <a:rect l="0" t="0" r="r" b="b"/>
              <a:pathLst>
                <a:path w="130" h="156">
                  <a:moveTo>
                    <a:pt x="6" y="4"/>
                  </a:moveTo>
                  <a:lnTo>
                    <a:pt x="24" y="2"/>
                  </a:lnTo>
                  <a:lnTo>
                    <a:pt x="32" y="0"/>
                  </a:lnTo>
                  <a:lnTo>
                    <a:pt x="42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4" y="24"/>
                  </a:lnTo>
                  <a:lnTo>
                    <a:pt x="86" y="26"/>
                  </a:lnTo>
                  <a:lnTo>
                    <a:pt x="86" y="22"/>
                  </a:lnTo>
                  <a:lnTo>
                    <a:pt x="86" y="18"/>
                  </a:lnTo>
                  <a:lnTo>
                    <a:pt x="88" y="14"/>
                  </a:lnTo>
                  <a:lnTo>
                    <a:pt x="88" y="14"/>
                  </a:lnTo>
                  <a:lnTo>
                    <a:pt x="102" y="12"/>
                  </a:lnTo>
                  <a:lnTo>
                    <a:pt x="102" y="18"/>
                  </a:lnTo>
                  <a:lnTo>
                    <a:pt x="112" y="18"/>
                  </a:lnTo>
                  <a:lnTo>
                    <a:pt x="112" y="24"/>
                  </a:lnTo>
                  <a:lnTo>
                    <a:pt x="112" y="28"/>
                  </a:lnTo>
                  <a:lnTo>
                    <a:pt x="112" y="34"/>
                  </a:lnTo>
                  <a:lnTo>
                    <a:pt x="114" y="38"/>
                  </a:lnTo>
                  <a:lnTo>
                    <a:pt x="114" y="38"/>
                  </a:lnTo>
                  <a:lnTo>
                    <a:pt x="116" y="42"/>
                  </a:lnTo>
                  <a:lnTo>
                    <a:pt x="116" y="48"/>
                  </a:lnTo>
                  <a:lnTo>
                    <a:pt x="116" y="52"/>
                  </a:lnTo>
                  <a:lnTo>
                    <a:pt x="114" y="56"/>
                  </a:lnTo>
                  <a:lnTo>
                    <a:pt x="114" y="60"/>
                  </a:lnTo>
                  <a:lnTo>
                    <a:pt x="114" y="60"/>
                  </a:lnTo>
                  <a:lnTo>
                    <a:pt x="128" y="62"/>
                  </a:lnTo>
                  <a:lnTo>
                    <a:pt x="128" y="62"/>
                  </a:lnTo>
                  <a:lnTo>
                    <a:pt x="128" y="66"/>
                  </a:lnTo>
                  <a:lnTo>
                    <a:pt x="128" y="70"/>
                  </a:lnTo>
                  <a:lnTo>
                    <a:pt x="128" y="76"/>
                  </a:lnTo>
                  <a:lnTo>
                    <a:pt x="128" y="82"/>
                  </a:lnTo>
                  <a:lnTo>
                    <a:pt x="128" y="86"/>
                  </a:lnTo>
                  <a:lnTo>
                    <a:pt x="128" y="88"/>
                  </a:lnTo>
                  <a:lnTo>
                    <a:pt x="112" y="90"/>
                  </a:lnTo>
                  <a:lnTo>
                    <a:pt x="112" y="136"/>
                  </a:lnTo>
                  <a:lnTo>
                    <a:pt x="112" y="136"/>
                  </a:lnTo>
                  <a:lnTo>
                    <a:pt x="114" y="138"/>
                  </a:lnTo>
                  <a:lnTo>
                    <a:pt x="116" y="140"/>
                  </a:lnTo>
                  <a:lnTo>
                    <a:pt x="118" y="144"/>
                  </a:lnTo>
                  <a:lnTo>
                    <a:pt x="124" y="148"/>
                  </a:lnTo>
                  <a:lnTo>
                    <a:pt x="130" y="152"/>
                  </a:lnTo>
                  <a:lnTo>
                    <a:pt x="130" y="152"/>
                  </a:lnTo>
                  <a:lnTo>
                    <a:pt x="126" y="152"/>
                  </a:lnTo>
                  <a:lnTo>
                    <a:pt x="122" y="152"/>
                  </a:lnTo>
                  <a:lnTo>
                    <a:pt x="116" y="154"/>
                  </a:lnTo>
                  <a:lnTo>
                    <a:pt x="110" y="154"/>
                  </a:lnTo>
                  <a:lnTo>
                    <a:pt x="106" y="156"/>
                  </a:lnTo>
                  <a:lnTo>
                    <a:pt x="102" y="156"/>
                  </a:lnTo>
                  <a:lnTo>
                    <a:pt x="100" y="156"/>
                  </a:lnTo>
                  <a:lnTo>
                    <a:pt x="98" y="156"/>
                  </a:lnTo>
                  <a:lnTo>
                    <a:pt x="92" y="156"/>
                  </a:lnTo>
                  <a:lnTo>
                    <a:pt x="88" y="154"/>
                  </a:lnTo>
                  <a:lnTo>
                    <a:pt x="82" y="154"/>
                  </a:lnTo>
                  <a:lnTo>
                    <a:pt x="78" y="152"/>
                  </a:lnTo>
                  <a:lnTo>
                    <a:pt x="76" y="150"/>
                  </a:lnTo>
                  <a:lnTo>
                    <a:pt x="32" y="150"/>
                  </a:lnTo>
                  <a:lnTo>
                    <a:pt x="30" y="150"/>
                  </a:lnTo>
                  <a:lnTo>
                    <a:pt x="28" y="150"/>
                  </a:lnTo>
                  <a:lnTo>
                    <a:pt x="24" y="150"/>
                  </a:lnTo>
                  <a:lnTo>
                    <a:pt x="22" y="148"/>
                  </a:lnTo>
                  <a:lnTo>
                    <a:pt x="20" y="144"/>
                  </a:lnTo>
                  <a:lnTo>
                    <a:pt x="18" y="144"/>
                  </a:lnTo>
                  <a:lnTo>
                    <a:pt x="16" y="142"/>
                  </a:lnTo>
                  <a:lnTo>
                    <a:pt x="12" y="142"/>
                  </a:lnTo>
                  <a:lnTo>
                    <a:pt x="6" y="142"/>
                  </a:lnTo>
                  <a:lnTo>
                    <a:pt x="0" y="144"/>
                  </a:lnTo>
                  <a:lnTo>
                    <a:pt x="2" y="140"/>
                  </a:lnTo>
                  <a:lnTo>
                    <a:pt x="4" y="130"/>
                  </a:lnTo>
                  <a:lnTo>
                    <a:pt x="6" y="118"/>
                  </a:lnTo>
                  <a:lnTo>
                    <a:pt x="10" y="108"/>
                  </a:lnTo>
                  <a:lnTo>
                    <a:pt x="10" y="100"/>
                  </a:lnTo>
                  <a:lnTo>
                    <a:pt x="10" y="98"/>
                  </a:lnTo>
                  <a:lnTo>
                    <a:pt x="12" y="94"/>
                  </a:lnTo>
                  <a:lnTo>
                    <a:pt x="14" y="90"/>
                  </a:lnTo>
                  <a:lnTo>
                    <a:pt x="16" y="82"/>
                  </a:lnTo>
                  <a:lnTo>
                    <a:pt x="20" y="76"/>
                  </a:lnTo>
                  <a:lnTo>
                    <a:pt x="24" y="68"/>
                  </a:lnTo>
                  <a:lnTo>
                    <a:pt x="26" y="68"/>
                  </a:lnTo>
                  <a:lnTo>
                    <a:pt x="26" y="68"/>
                  </a:lnTo>
                  <a:lnTo>
                    <a:pt x="26" y="68"/>
                  </a:lnTo>
                  <a:lnTo>
                    <a:pt x="28" y="66"/>
                  </a:lnTo>
                  <a:lnTo>
                    <a:pt x="28" y="62"/>
                  </a:lnTo>
                  <a:lnTo>
                    <a:pt x="28" y="58"/>
                  </a:lnTo>
                  <a:lnTo>
                    <a:pt x="28" y="54"/>
                  </a:lnTo>
                  <a:lnTo>
                    <a:pt x="26" y="46"/>
                  </a:lnTo>
                  <a:lnTo>
                    <a:pt x="24" y="38"/>
                  </a:lnTo>
                  <a:lnTo>
                    <a:pt x="14" y="16"/>
                  </a:lnTo>
                  <a:lnTo>
                    <a:pt x="6" y="10"/>
                  </a:lnTo>
                  <a:lnTo>
                    <a:pt x="6" y="4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00" name="Freeform 355"/>
            <p:cNvSpPr>
              <a:spLocks/>
            </p:cNvSpPr>
            <p:nvPr/>
          </p:nvSpPr>
          <p:spPr bwMode="gray">
            <a:xfrm>
              <a:off x="991" y="3042"/>
              <a:ext cx="254" cy="258"/>
            </a:xfrm>
            <a:custGeom>
              <a:avLst/>
              <a:gdLst/>
              <a:ahLst/>
              <a:cxnLst>
                <a:cxn ang="0">
                  <a:pos x="24" y="132"/>
                </a:cxn>
                <a:cxn ang="0">
                  <a:pos x="32" y="128"/>
                </a:cxn>
                <a:cxn ang="0">
                  <a:pos x="40" y="130"/>
                </a:cxn>
                <a:cxn ang="0">
                  <a:pos x="46" y="128"/>
                </a:cxn>
                <a:cxn ang="0">
                  <a:pos x="50" y="120"/>
                </a:cxn>
                <a:cxn ang="0">
                  <a:pos x="66" y="86"/>
                </a:cxn>
                <a:cxn ang="0">
                  <a:pos x="68" y="80"/>
                </a:cxn>
                <a:cxn ang="0">
                  <a:pos x="72" y="70"/>
                </a:cxn>
                <a:cxn ang="0">
                  <a:pos x="72" y="52"/>
                </a:cxn>
                <a:cxn ang="0">
                  <a:pos x="72" y="40"/>
                </a:cxn>
                <a:cxn ang="0">
                  <a:pos x="76" y="30"/>
                </a:cxn>
                <a:cxn ang="0">
                  <a:pos x="72" y="18"/>
                </a:cxn>
                <a:cxn ang="0">
                  <a:pos x="74" y="12"/>
                </a:cxn>
                <a:cxn ang="0">
                  <a:pos x="84" y="6"/>
                </a:cxn>
                <a:cxn ang="0">
                  <a:pos x="92" y="8"/>
                </a:cxn>
                <a:cxn ang="0">
                  <a:pos x="96" y="16"/>
                </a:cxn>
                <a:cxn ang="0">
                  <a:pos x="104" y="14"/>
                </a:cxn>
                <a:cxn ang="0">
                  <a:pos x="122" y="12"/>
                </a:cxn>
                <a:cxn ang="0">
                  <a:pos x="130" y="12"/>
                </a:cxn>
                <a:cxn ang="0">
                  <a:pos x="180" y="2"/>
                </a:cxn>
                <a:cxn ang="0">
                  <a:pos x="188" y="10"/>
                </a:cxn>
                <a:cxn ang="0">
                  <a:pos x="202" y="14"/>
                </a:cxn>
                <a:cxn ang="0">
                  <a:pos x="212" y="18"/>
                </a:cxn>
                <a:cxn ang="0">
                  <a:pos x="222" y="24"/>
                </a:cxn>
                <a:cxn ang="0">
                  <a:pos x="244" y="26"/>
                </a:cxn>
                <a:cxn ang="0">
                  <a:pos x="242" y="32"/>
                </a:cxn>
                <a:cxn ang="0">
                  <a:pos x="240" y="40"/>
                </a:cxn>
                <a:cxn ang="0">
                  <a:pos x="238" y="50"/>
                </a:cxn>
                <a:cxn ang="0">
                  <a:pos x="236" y="60"/>
                </a:cxn>
                <a:cxn ang="0">
                  <a:pos x="230" y="74"/>
                </a:cxn>
                <a:cxn ang="0">
                  <a:pos x="234" y="118"/>
                </a:cxn>
                <a:cxn ang="0">
                  <a:pos x="244" y="170"/>
                </a:cxn>
                <a:cxn ang="0">
                  <a:pos x="250" y="194"/>
                </a:cxn>
                <a:cxn ang="0">
                  <a:pos x="242" y="194"/>
                </a:cxn>
                <a:cxn ang="0">
                  <a:pos x="232" y="196"/>
                </a:cxn>
                <a:cxn ang="0">
                  <a:pos x="226" y="204"/>
                </a:cxn>
                <a:cxn ang="0">
                  <a:pos x="228" y="214"/>
                </a:cxn>
                <a:cxn ang="0">
                  <a:pos x="234" y="228"/>
                </a:cxn>
                <a:cxn ang="0">
                  <a:pos x="240" y="240"/>
                </a:cxn>
                <a:cxn ang="0">
                  <a:pos x="250" y="258"/>
                </a:cxn>
                <a:cxn ang="0">
                  <a:pos x="214" y="230"/>
                </a:cxn>
                <a:cxn ang="0">
                  <a:pos x="210" y="230"/>
                </a:cxn>
                <a:cxn ang="0">
                  <a:pos x="206" y="224"/>
                </a:cxn>
                <a:cxn ang="0">
                  <a:pos x="204" y="230"/>
                </a:cxn>
                <a:cxn ang="0">
                  <a:pos x="192" y="230"/>
                </a:cxn>
                <a:cxn ang="0">
                  <a:pos x="164" y="224"/>
                </a:cxn>
                <a:cxn ang="0">
                  <a:pos x="158" y="222"/>
                </a:cxn>
                <a:cxn ang="0">
                  <a:pos x="156" y="220"/>
                </a:cxn>
                <a:cxn ang="0">
                  <a:pos x="146" y="218"/>
                </a:cxn>
                <a:cxn ang="0">
                  <a:pos x="136" y="218"/>
                </a:cxn>
                <a:cxn ang="0">
                  <a:pos x="110" y="218"/>
                </a:cxn>
                <a:cxn ang="0">
                  <a:pos x="112" y="210"/>
                </a:cxn>
                <a:cxn ang="0">
                  <a:pos x="110" y="196"/>
                </a:cxn>
                <a:cxn ang="0">
                  <a:pos x="108" y="186"/>
                </a:cxn>
                <a:cxn ang="0">
                  <a:pos x="98" y="176"/>
                </a:cxn>
                <a:cxn ang="0">
                  <a:pos x="84" y="172"/>
                </a:cxn>
                <a:cxn ang="0">
                  <a:pos x="82" y="184"/>
                </a:cxn>
                <a:cxn ang="0">
                  <a:pos x="48" y="158"/>
                </a:cxn>
                <a:cxn ang="0">
                  <a:pos x="20" y="160"/>
                </a:cxn>
              </a:cxnLst>
              <a:rect l="0" t="0" r="r" b="b"/>
              <a:pathLst>
                <a:path w="254" h="258">
                  <a:moveTo>
                    <a:pt x="0" y="152"/>
                  </a:moveTo>
                  <a:lnTo>
                    <a:pt x="24" y="134"/>
                  </a:lnTo>
                  <a:lnTo>
                    <a:pt x="24" y="132"/>
                  </a:lnTo>
                  <a:lnTo>
                    <a:pt x="26" y="132"/>
                  </a:lnTo>
                  <a:lnTo>
                    <a:pt x="28" y="130"/>
                  </a:lnTo>
                  <a:lnTo>
                    <a:pt x="32" y="128"/>
                  </a:lnTo>
                  <a:lnTo>
                    <a:pt x="38" y="130"/>
                  </a:lnTo>
                  <a:lnTo>
                    <a:pt x="38" y="130"/>
                  </a:lnTo>
                  <a:lnTo>
                    <a:pt x="40" y="130"/>
                  </a:lnTo>
                  <a:lnTo>
                    <a:pt x="42" y="130"/>
                  </a:lnTo>
                  <a:lnTo>
                    <a:pt x="44" y="130"/>
                  </a:lnTo>
                  <a:lnTo>
                    <a:pt x="46" y="128"/>
                  </a:lnTo>
                  <a:lnTo>
                    <a:pt x="48" y="124"/>
                  </a:lnTo>
                  <a:lnTo>
                    <a:pt x="50" y="124"/>
                  </a:lnTo>
                  <a:lnTo>
                    <a:pt x="50" y="120"/>
                  </a:lnTo>
                  <a:lnTo>
                    <a:pt x="54" y="114"/>
                  </a:lnTo>
                  <a:lnTo>
                    <a:pt x="58" y="106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68" y="84"/>
                  </a:lnTo>
                  <a:lnTo>
                    <a:pt x="68" y="80"/>
                  </a:lnTo>
                  <a:lnTo>
                    <a:pt x="70" y="74"/>
                  </a:lnTo>
                  <a:lnTo>
                    <a:pt x="70" y="72"/>
                  </a:lnTo>
                  <a:lnTo>
                    <a:pt x="72" y="70"/>
                  </a:lnTo>
                  <a:lnTo>
                    <a:pt x="72" y="64"/>
                  </a:lnTo>
                  <a:lnTo>
                    <a:pt x="72" y="58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46"/>
                  </a:lnTo>
                  <a:lnTo>
                    <a:pt x="72" y="40"/>
                  </a:lnTo>
                  <a:lnTo>
                    <a:pt x="74" y="34"/>
                  </a:lnTo>
                  <a:lnTo>
                    <a:pt x="74" y="32"/>
                  </a:lnTo>
                  <a:lnTo>
                    <a:pt x="76" y="30"/>
                  </a:lnTo>
                  <a:lnTo>
                    <a:pt x="76" y="24"/>
                  </a:lnTo>
                  <a:lnTo>
                    <a:pt x="74" y="20"/>
                  </a:lnTo>
                  <a:lnTo>
                    <a:pt x="72" y="18"/>
                  </a:lnTo>
                  <a:lnTo>
                    <a:pt x="72" y="16"/>
                  </a:lnTo>
                  <a:lnTo>
                    <a:pt x="72" y="14"/>
                  </a:lnTo>
                  <a:lnTo>
                    <a:pt x="74" y="12"/>
                  </a:lnTo>
                  <a:lnTo>
                    <a:pt x="76" y="10"/>
                  </a:lnTo>
                  <a:lnTo>
                    <a:pt x="80" y="6"/>
                  </a:lnTo>
                  <a:lnTo>
                    <a:pt x="84" y="6"/>
                  </a:lnTo>
                  <a:lnTo>
                    <a:pt x="90" y="4"/>
                  </a:lnTo>
                  <a:lnTo>
                    <a:pt x="90" y="6"/>
                  </a:lnTo>
                  <a:lnTo>
                    <a:pt x="92" y="8"/>
                  </a:lnTo>
                  <a:lnTo>
                    <a:pt x="94" y="10"/>
                  </a:lnTo>
                  <a:lnTo>
                    <a:pt x="96" y="14"/>
                  </a:lnTo>
                  <a:lnTo>
                    <a:pt x="96" y="16"/>
                  </a:lnTo>
                  <a:lnTo>
                    <a:pt x="98" y="16"/>
                  </a:lnTo>
                  <a:lnTo>
                    <a:pt x="100" y="14"/>
                  </a:lnTo>
                  <a:lnTo>
                    <a:pt x="104" y="14"/>
                  </a:lnTo>
                  <a:lnTo>
                    <a:pt x="110" y="12"/>
                  </a:lnTo>
                  <a:lnTo>
                    <a:pt x="116" y="12"/>
                  </a:lnTo>
                  <a:lnTo>
                    <a:pt x="122" y="12"/>
                  </a:lnTo>
                  <a:lnTo>
                    <a:pt x="122" y="12"/>
                  </a:lnTo>
                  <a:lnTo>
                    <a:pt x="126" y="12"/>
                  </a:lnTo>
                  <a:lnTo>
                    <a:pt x="130" y="12"/>
                  </a:lnTo>
                  <a:lnTo>
                    <a:pt x="134" y="10"/>
                  </a:lnTo>
                  <a:lnTo>
                    <a:pt x="180" y="0"/>
                  </a:lnTo>
                  <a:lnTo>
                    <a:pt x="180" y="2"/>
                  </a:lnTo>
                  <a:lnTo>
                    <a:pt x="182" y="4"/>
                  </a:lnTo>
                  <a:lnTo>
                    <a:pt x="184" y="6"/>
                  </a:lnTo>
                  <a:lnTo>
                    <a:pt x="188" y="10"/>
                  </a:lnTo>
                  <a:lnTo>
                    <a:pt x="194" y="12"/>
                  </a:lnTo>
                  <a:lnTo>
                    <a:pt x="200" y="14"/>
                  </a:lnTo>
                  <a:lnTo>
                    <a:pt x="202" y="14"/>
                  </a:lnTo>
                  <a:lnTo>
                    <a:pt x="204" y="16"/>
                  </a:lnTo>
                  <a:lnTo>
                    <a:pt x="208" y="16"/>
                  </a:lnTo>
                  <a:lnTo>
                    <a:pt x="212" y="18"/>
                  </a:lnTo>
                  <a:lnTo>
                    <a:pt x="216" y="24"/>
                  </a:lnTo>
                  <a:lnTo>
                    <a:pt x="218" y="24"/>
                  </a:lnTo>
                  <a:lnTo>
                    <a:pt x="222" y="24"/>
                  </a:lnTo>
                  <a:lnTo>
                    <a:pt x="228" y="24"/>
                  </a:lnTo>
                  <a:lnTo>
                    <a:pt x="236" y="26"/>
                  </a:lnTo>
                  <a:lnTo>
                    <a:pt x="244" y="26"/>
                  </a:lnTo>
                  <a:lnTo>
                    <a:pt x="244" y="26"/>
                  </a:lnTo>
                  <a:lnTo>
                    <a:pt x="244" y="28"/>
                  </a:lnTo>
                  <a:lnTo>
                    <a:pt x="242" y="32"/>
                  </a:lnTo>
                  <a:lnTo>
                    <a:pt x="242" y="36"/>
                  </a:lnTo>
                  <a:lnTo>
                    <a:pt x="242" y="38"/>
                  </a:lnTo>
                  <a:lnTo>
                    <a:pt x="240" y="40"/>
                  </a:lnTo>
                  <a:lnTo>
                    <a:pt x="238" y="42"/>
                  </a:lnTo>
                  <a:lnTo>
                    <a:pt x="238" y="46"/>
                  </a:lnTo>
                  <a:lnTo>
                    <a:pt x="238" y="50"/>
                  </a:lnTo>
                  <a:lnTo>
                    <a:pt x="238" y="52"/>
                  </a:lnTo>
                  <a:lnTo>
                    <a:pt x="238" y="56"/>
                  </a:lnTo>
                  <a:lnTo>
                    <a:pt x="236" y="60"/>
                  </a:lnTo>
                  <a:lnTo>
                    <a:pt x="234" y="64"/>
                  </a:lnTo>
                  <a:lnTo>
                    <a:pt x="232" y="70"/>
                  </a:lnTo>
                  <a:lnTo>
                    <a:pt x="230" y="74"/>
                  </a:lnTo>
                  <a:lnTo>
                    <a:pt x="230" y="102"/>
                  </a:lnTo>
                  <a:lnTo>
                    <a:pt x="230" y="106"/>
                  </a:lnTo>
                  <a:lnTo>
                    <a:pt x="234" y="118"/>
                  </a:lnTo>
                  <a:lnTo>
                    <a:pt x="238" y="134"/>
                  </a:lnTo>
                  <a:lnTo>
                    <a:pt x="240" y="152"/>
                  </a:lnTo>
                  <a:lnTo>
                    <a:pt x="244" y="170"/>
                  </a:lnTo>
                  <a:lnTo>
                    <a:pt x="248" y="184"/>
                  </a:lnTo>
                  <a:lnTo>
                    <a:pt x="250" y="192"/>
                  </a:lnTo>
                  <a:lnTo>
                    <a:pt x="250" y="194"/>
                  </a:lnTo>
                  <a:lnTo>
                    <a:pt x="248" y="194"/>
                  </a:lnTo>
                  <a:lnTo>
                    <a:pt x="246" y="194"/>
                  </a:lnTo>
                  <a:lnTo>
                    <a:pt x="242" y="194"/>
                  </a:lnTo>
                  <a:lnTo>
                    <a:pt x="240" y="194"/>
                  </a:lnTo>
                  <a:lnTo>
                    <a:pt x="236" y="194"/>
                  </a:lnTo>
                  <a:lnTo>
                    <a:pt x="232" y="196"/>
                  </a:lnTo>
                  <a:lnTo>
                    <a:pt x="230" y="198"/>
                  </a:lnTo>
                  <a:lnTo>
                    <a:pt x="228" y="200"/>
                  </a:lnTo>
                  <a:lnTo>
                    <a:pt x="226" y="204"/>
                  </a:lnTo>
                  <a:lnTo>
                    <a:pt x="226" y="210"/>
                  </a:lnTo>
                  <a:lnTo>
                    <a:pt x="226" y="210"/>
                  </a:lnTo>
                  <a:lnTo>
                    <a:pt x="228" y="214"/>
                  </a:lnTo>
                  <a:lnTo>
                    <a:pt x="230" y="218"/>
                  </a:lnTo>
                  <a:lnTo>
                    <a:pt x="232" y="224"/>
                  </a:lnTo>
                  <a:lnTo>
                    <a:pt x="234" y="228"/>
                  </a:lnTo>
                  <a:lnTo>
                    <a:pt x="236" y="234"/>
                  </a:lnTo>
                  <a:lnTo>
                    <a:pt x="238" y="238"/>
                  </a:lnTo>
                  <a:lnTo>
                    <a:pt x="240" y="240"/>
                  </a:lnTo>
                  <a:lnTo>
                    <a:pt x="254" y="242"/>
                  </a:lnTo>
                  <a:lnTo>
                    <a:pt x="254" y="256"/>
                  </a:lnTo>
                  <a:lnTo>
                    <a:pt x="250" y="258"/>
                  </a:lnTo>
                  <a:lnTo>
                    <a:pt x="238" y="254"/>
                  </a:lnTo>
                  <a:lnTo>
                    <a:pt x="222" y="244"/>
                  </a:lnTo>
                  <a:lnTo>
                    <a:pt x="214" y="230"/>
                  </a:lnTo>
                  <a:lnTo>
                    <a:pt x="214" y="232"/>
                  </a:lnTo>
                  <a:lnTo>
                    <a:pt x="212" y="232"/>
                  </a:lnTo>
                  <a:lnTo>
                    <a:pt x="210" y="230"/>
                  </a:lnTo>
                  <a:lnTo>
                    <a:pt x="208" y="230"/>
                  </a:lnTo>
                  <a:lnTo>
                    <a:pt x="206" y="228"/>
                  </a:lnTo>
                  <a:lnTo>
                    <a:pt x="206" y="224"/>
                  </a:lnTo>
                  <a:lnTo>
                    <a:pt x="206" y="226"/>
                  </a:lnTo>
                  <a:lnTo>
                    <a:pt x="204" y="228"/>
                  </a:lnTo>
                  <a:lnTo>
                    <a:pt x="204" y="230"/>
                  </a:lnTo>
                  <a:lnTo>
                    <a:pt x="200" y="230"/>
                  </a:lnTo>
                  <a:lnTo>
                    <a:pt x="198" y="230"/>
                  </a:lnTo>
                  <a:lnTo>
                    <a:pt x="192" y="230"/>
                  </a:lnTo>
                  <a:lnTo>
                    <a:pt x="182" y="228"/>
                  </a:lnTo>
                  <a:lnTo>
                    <a:pt x="170" y="226"/>
                  </a:lnTo>
                  <a:lnTo>
                    <a:pt x="164" y="224"/>
                  </a:lnTo>
                  <a:lnTo>
                    <a:pt x="162" y="224"/>
                  </a:lnTo>
                  <a:lnTo>
                    <a:pt x="160" y="222"/>
                  </a:lnTo>
                  <a:lnTo>
                    <a:pt x="158" y="222"/>
                  </a:lnTo>
                  <a:lnTo>
                    <a:pt x="158" y="220"/>
                  </a:lnTo>
                  <a:lnTo>
                    <a:pt x="156" y="220"/>
                  </a:lnTo>
                  <a:lnTo>
                    <a:pt x="156" y="220"/>
                  </a:lnTo>
                  <a:lnTo>
                    <a:pt x="154" y="218"/>
                  </a:lnTo>
                  <a:lnTo>
                    <a:pt x="150" y="218"/>
                  </a:lnTo>
                  <a:lnTo>
                    <a:pt x="146" y="218"/>
                  </a:lnTo>
                  <a:lnTo>
                    <a:pt x="144" y="218"/>
                  </a:lnTo>
                  <a:lnTo>
                    <a:pt x="140" y="218"/>
                  </a:lnTo>
                  <a:lnTo>
                    <a:pt x="136" y="218"/>
                  </a:lnTo>
                  <a:lnTo>
                    <a:pt x="130" y="218"/>
                  </a:lnTo>
                  <a:lnTo>
                    <a:pt x="124" y="220"/>
                  </a:lnTo>
                  <a:lnTo>
                    <a:pt x="110" y="218"/>
                  </a:lnTo>
                  <a:lnTo>
                    <a:pt x="110" y="218"/>
                  </a:lnTo>
                  <a:lnTo>
                    <a:pt x="110" y="214"/>
                  </a:lnTo>
                  <a:lnTo>
                    <a:pt x="112" y="210"/>
                  </a:lnTo>
                  <a:lnTo>
                    <a:pt x="112" y="206"/>
                  </a:lnTo>
                  <a:lnTo>
                    <a:pt x="112" y="200"/>
                  </a:lnTo>
                  <a:lnTo>
                    <a:pt x="110" y="196"/>
                  </a:lnTo>
                  <a:lnTo>
                    <a:pt x="110" y="196"/>
                  </a:lnTo>
                  <a:lnTo>
                    <a:pt x="108" y="192"/>
                  </a:lnTo>
                  <a:lnTo>
                    <a:pt x="108" y="186"/>
                  </a:lnTo>
                  <a:lnTo>
                    <a:pt x="108" y="182"/>
                  </a:lnTo>
                  <a:lnTo>
                    <a:pt x="108" y="176"/>
                  </a:lnTo>
                  <a:lnTo>
                    <a:pt x="98" y="176"/>
                  </a:lnTo>
                  <a:lnTo>
                    <a:pt x="98" y="170"/>
                  </a:lnTo>
                  <a:lnTo>
                    <a:pt x="84" y="172"/>
                  </a:lnTo>
                  <a:lnTo>
                    <a:pt x="84" y="172"/>
                  </a:lnTo>
                  <a:lnTo>
                    <a:pt x="82" y="176"/>
                  </a:lnTo>
                  <a:lnTo>
                    <a:pt x="82" y="180"/>
                  </a:lnTo>
                  <a:lnTo>
                    <a:pt x="82" y="184"/>
                  </a:lnTo>
                  <a:lnTo>
                    <a:pt x="60" y="182"/>
                  </a:lnTo>
                  <a:lnTo>
                    <a:pt x="52" y="158"/>
                  </a:lnTo>
                  <a:lnTo>
                    <a:pt x="48" y="158"/>
                  </a:lnTo>
                  <a:lnTo>
                    <a:pt x="38" y="158"/>
                  </a:lnTo>
                  <a:lnTo>
                    <a:pt x="28" y="158"/>
                  </a:lnTo>
                  <a:lnTo>
                    <a:pt x="20" y="160"/>
                  </a:lnTo>
                  <a:lnTo>
                    <a:pt x="2" y="162"/>
                  </a:lnTo>
                  <a:lnTo>
                    <a:pt x="0" y="152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01" name="Freeform 356"/>
            <p:cNvSpPr>
              <a:spLocks/>
            </p:cNvSpPr>
            <p:nvPr/>
          </p:nvSpPr>
          <p:spPr bwMode="gray">
            <a:xfrm>
              <a:off x="1099" y="3234"/>
              <a:ext cx="194" cy="120"/>
            </a:xfrm>
            <a:custGeom>
              <a:avLst/>
              <a:gdLst/>
              <a:ahLst/>
              <a:cxnLst>
                <a:cxn ang="0">
                  <a:pos x="142" y="2"/>
                </a:cxn>
                <a:cxn ang="0">
                  <a:pos x="138" y="2"/>
                </a:cxn>
                <a:cxn ang="0">
                  <a:pos x="132" y="2"/>
                </a:cxn>
                <a:cxn ang="0">
                  <a:pos x="124" y="4"/>
                </a:cxn>
                <a:cxn ang="0">
                  <a:pos x="120" y="8"/>
                </a:cxn>
                <a:cxn ang="0">
                  <a:pos x="118" y="18"/>
                </a:cxn>
                <a:cxn ang="0">
                  <a:pos x="120" y="22"/>
                </a:cxn>
                <a:cxn ang="0">
                  <a:pos x="124" y="32"/>
                </a:cxn>
                <a:cxn ang="0">
                  <a:pos x="128" y="42"/>
                </a:cxn>
                <a:cxn ang="0">
                  <a:pos x="132" y="48"/>
                </a:cxn>
                <a:cxn ang="0">
                  <a:pos x="146" y="64"/>
                </a:cxn>
                <a:cxn ang="0">
                  <a:pos x="130" y="62"/>
                </a:cxn>
                <a:cxn ang="0">
                  <a:pos x="106" y="38"/>
                </a:cxn>
                <a:cxn ang="0">
                  <a:pos x="104" y="40"/>
                </a:cxn>
                <a:cxn ang="0">
                  <a:pos x="100" y="38"/>
                </a:cxn>
                <a:cxn ang="0">
                  <a:pos x="98" y="32"/>
                </a:cxn>
                <a:cxn ang="0">
                  <a:pos x="96" y="36"/>
                </a:cxn>
                <a:cxn ang="0">
                  <a:pos x="92" y="38"/>
                </a:cxn>
                <a:cxn ang="0">
                  <a:pos x="84" y="38"/>
                </a:cxn>
                <a:cxn ang="0">
                  <a:pos x="62" y="34"/>
                </a:cxn>
                <a:cxn ang="0">
                  <a:pos x="54" y="32"/>
                </a:cxn>
                <a:cxn ang="0">
                  <a:pos x="50" y="30"/>
                </a:cxn>
                <a:cxn ang="0">
                  <a:pos x="48" y="28"/>
                </a:cxn>
                <a:cxn ang="0">
                  <a:pos x="46" y="26"/>
                </a:cxn>
                <a:cxn ang="0">
                  <a:pos x="38" y="26"/>
                </a:cxn>
                <a:cxn ang="0">
                  <a:pos x="32" y="26"/>
                </a:cxn>
                <a:cxn ang="0">
                  <a:pos x="22" y="26"/>
                </a:cxn>
                <a:cxn ang="0">
                  <a:pos x="16" y="28"/>
                </a:cxn>
                <a:cxn ang="0">
                  <a:pos x="16" y="38"/>
                </a:cxn>
                <a:cxn ang="0">
                  <a:pos x="14" y="48"/>
                </a:cxn>
                <a:cxn ang="0">
                  <a:pos x="16" y="54"/>
                </a:cxn>
                <a:cxn ang="0">
                  <a:pos x="0" y="102"/>
                </a:cxn>
                <a:cxn ang="0">
                  <a:pos x="2" y="104"/>
                </a:cxn>
                <a:cxn ang="0">
                  <a:pos x="8" y="112"/>
                </a:cxn>
                <a:cxn ang="0">
                  <a:pos x="18" y="118"/>
                </a:cxn>
                <a:cxn ang="0">
                  <a:pos x="24" y="116"/>
                </a:cxn>
                <a:cxn ang="0">
                  <a:pos x="36" y="116"/>
                </a:cxn>
                <a:cxn ang="0">
                  <a:pos x="48" y="116"/>
                </a:cxn>
                <a:cxn ang="0">
                  <a:pos x="60" y="118"/>
                </a:cxn>
                <a:cxn ang="0">
                  <a:pos x="72" y="120"/>
                </a:cxn>
                <a:cxn ang="0">
                  <a:pos x="82" y="120"/>
                </a:cxn>
                <a:cxn ang="0">
                  <a:pos x="102" y="118"/>
                </a:cxn>
                <a:cxn ang="0">
                  <a:pos x="114" y="104"/>
                </a:cxn>
                <a:cxn ang="0">
                  <a:pos x="192" y="64"/>
                </a:cxn>
                <a:cxn ang="0">
                  <a:pos x="194" y="50"/>
                </a:cxn>
                <a:cxn ang="0">
                  <a:pos x="190" y="34"/>
                </a:cxn>
                <a:cxn ang="0">
                  <a:pos x="174" y="10"/>
                </a:cxn>
                <a:cxn ang="0">
                  <a:pos x="142" y="0"/>
                </a:cxn>
              </a:cxnLst>
              <a:rect l="0" t="0" r="r" b="b"/>
              <a:pathLst>
                <a:path w="194" h="120">
                  <a:moveTo>
                    <a:pt x="142" y="0"/>
                  </a:moveTo>
                  <a:lnTo>
                    <a:pt x="142" y="2"/>
                  </a:lnTo>
                  <a:lnTo>
                    <a:pt x="140" y="2"/>
                  </a:lnTo>
                  <a:lnTo>
                    <a:pt x="138" y="2"/>
                  </a:lnTo>
                  <a:lnTo>
                    <a:pt x="134" y="2"/>
                  </a:lnTo>
                  <a:lnTo>
                    <a:pt x="132" y="2"/>
                  </a:lnTo>
                  <a:lnTo>
                    <a:pt x="128" y="2"/>
                  </a:lnTo>
                  <a:lnTo>
                    <a:pt x="124" y="4"/>
                  </a:lnTo>
                  <a:lnTo>
                    <a:pt x="122" y="6"/>
                  </a:lnTo>
                  <a:lnTo>
                    <a:pt x="120" y="8"/>
                  </a:lnTo>
                  <a:lnTo>
                    <a:pt x="118" y="12"/>
                  </a:lnTo>
                  <a:lnTo>
                    <a:pt x="118" y="18"/>
                  </a:lnTo>
                  <a:lnTo>
                    <a:pt x="118" y="18"/>
                  </a:lnTo>
                  <a:lnTo>
                    <a:pt x="120" y="22"/>
                  </a:lnTo>
                  <a:lnTo>
                    <a:pt x="122" y="26"/>
                  </a:lnTo>
                  <a:lnTo>
                    <a:pt x="124" y="32"/>
                  </a:lnTo>
                  <a:lnTo>
                    <a:pt x="126" y="36"/>
                  </a:lnTo>
                  <a:lnTo>
                    <a:pt x="128" y="42"/>
                  </a:lnTo>
                  <a:lnTo>
                    <a:pt x="130" y="46"/>
                  </a:lnTo>
                  <a:lnTo>
                    <a:pt x="132" y="48"/>
                  </a:lnTo>
                  <a:lnTo>
                    <a:pt x="146" y="50"/>
                  </a:lnTo>
                  <a:lnTo>
                    <a:pt x="146" y="64"/>
                  </a:lnTo>
                  <a:lnTo>
                    <a:pt x="142" y="66"/>
                  </a:lnTo>
                  <a:lnTo>
                    <a:pt x="130" y="62"/>
                  </a:lnTo>
                  <a:lnTo>
                    <a:pt x="114" y="52"/>
                  </a:lnTo>
                  <a:lnTo>
                    <a:pt x="106" y="38"/>
                  </a:lnTo>
                  <a:lnTo>
                    <a:pt x="106" y="40"/>
                  </a:lnTo>
                  <a:lnTo>
                    <a:pt x="104" y="40"/>
                  </a:lnTo>
                  <a:lnTo>
                    <a:pt x="102" y="38"/>
                  </a:lnTo>
                  <a:lnTo>
                    <a:pt x="100" y="38"/>
                  </a:lnTo>
                  <a:lnTo>
                    <a:pt x="98" y="36"/>
                  </a:lnTo>
                  <a:lnTo>
                    <a:pt x="98" y="32"/>
                  </a:lnTo>
                  <a:lnTo>
                    <a:pt x="98" y="34"/>
                  </a:lnTo>
                  <a:lnTo>
                    <a:pt x="96" y="36"/>
                  </a:lnTo>
                  <a:lnTo>
                    <a:pt x="96" y="38"/>
                  </a:lnTo>
                  <a:lnTo>
                    <a:pt x="92" y="38"/>
                  </a:lnTo>
                  <a:lnTo>
                    <a:pt x="90" y="38"/>
                  </a:lnTo>
                  <a:lnTo>
                    <a:pt x="84" y="38"/>
                  </a:lnTo>
                  <a:lnTo>
                    <a:pt x="74" y="36"/>
                  </a:lnTo>
                  <a:lnTo>
                    <a:pt x="62" y="34"/>
                  </a:lnTo>
                  <a:lnTo>
                    <a:pt x="56" y="32"/>
                  </a:lnTo>
                  <a:lnTo>
                    <a:pt x="54" y="32"/>
                  </a:lnTo>
                  <a:lnTo>
                    <a:pt x="52" y="30"/>
                  </a:lnTo>
                  <a:lnTo>
                    <a:pt x="50" y="30"/>
                  </a:lnTo>
                  <a:lnTo>
                    <a:pt x="50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6" y="26"/>
                  </a:lnTo>
                  <a:lnTo>
                    <a:pt x="42" y="26"/>
                  </a:lnTo>
                  <a:lnTo>
                    <a:pt x="38" y="26"/>
                  </a:lnTo>
                  <a:lnTo>
                    <a:pt x="36" y="26"/>
                  </a:lnTo>
                  <a:lnTo>
                    <a:pt x="32" y="26"/>
                  </a:lnTo>
                  <a:lnTo>
                    <a:pt x="28" y="26"/>
                  </a:lnTo>
                  <a:lnTo>
                    <a:pt x="22" y="26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32"/>
                  </a:lnTo>
                  <a:lnTo>
                    <a:pt x="16" y="38"/>
                  </a:lnTo>
                  <a:lnTo>
                    <a:pt x="14" y="42"/>
                  </a:lnTo>
                  <a:lnTo>
                    <a:pt x="14" y="48"/>
                  </a:lnTo>
                  <a:lnTo>
                    <a:pt x="16" y="52"/>
                  </a:lnTo>
                  <a:lnTo>
                    <a:pt x="16" y="54"/>
                  </a:lnTo>
                  <a:lnTo>
                    <a:pt x="0" y="56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2" y="104"/>
                  </a:lnTo>
                  <a:lnTo>
                    <a:pt x="4" y="108"/>
                  </a:lnTo>
                  <a:lnTo>
                    <a:pt x="8" y="112"/>
                  </a:lnTo>
                  <a:lnTo>
                    <a:pt x="12" y="114"/>
                  </a:lnTo>
                  <a:lnTo>
                    <a:pt x="18" y="118"/>
                  </a:lnTo>
                  <a:lnTo>
                    <a:pt x="20" y="118"/>
                  </a:lnTo>
                  <a:lnTo>
                    <a:pt x="24" y="116"/>
                  </a:lnTo>
                  <a:lnTo>
                    <a:pt x="30" y="116"/>
                  </a:lnTo>
                  <a:lnTo>
                    <a:pt x="36" y="116"/>
                  </a:lnTo>
                  <a:lnTo>
                    <a:pt x="46" y="116"/>
                  </a:lnTo>
                  <a:lnTo>
                    <a:pt x="48" y="116"/>
                  </a:lnTo>
                  <a:lnTo>
                    <a:pt x="54" y="116"/>
                  </a:lnTo>
                  <a:lnTo>
                    <a:pt x="60" y="118"/>
                  </a:lnTo>
                  <a:lnTo>
                    <a:pt x="66" y="118"/>
                  </a:lnTo>
                  <a:lnTo>
                    <a:pt x="72" y="120"/>
                  </a:lnTo>
                  <a:lnTo>
                    <a:pt x="78" y="120"/>
                  </a:lnTo>
                  <a:lnTo>
                    <a:pt x="82" y="120"/>
                  </a:lnTo>
                  <a:lnTo>
                    <a:pt x="90" y="120"/>
                  </a:lnTo>
                  <a:lnTo>
                    <a:pt x="102" y="118"/>
                  </a:lnTo>
                  <a:lnTo>
                    <a:pt x="110" y="114"/>
                  </a:lnTo>
                  <a:lnTo>
                    <a:pt x="114" y="104"/>
                  </a:lnTo>
                  <a:lnTo>
                    <a:pt x="192" y="88"/>
                  </a:lnTo>
                  <a:lnTo>
                    <a:pt x="192" y="64"/>
                  </a:lnTo>
                  <a:lnTo>
                    <a:pt x="190" y="56"/>
                  </a:lnTo>
                  <a:lnTo>
                    <a:pt x="194" y="50"/>
                  </a:lnTo>
                  <a:lnTo>
                    <a:pt x="194" y="46"/>
                  </a:lnTo>
                  <a:lnTo>
                    <a:pt x="190" y="34"/>
                  </a:lnTo>
                  <a:lnTo>
                    <a:pt x="184" y="20"/>
                  </a:lnTo>
                  <a:lnTo>
                    <a:pt x="174" y="10"/>
                  </a:lnTo>
                  <a:lnTo>
                    <a:pt x="160" y="4"/>
                  </a:lnTo>
                  <a:lnTo>
                    <a:pt x="142" y="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02" name="Freeform 357"/>
            <p:cNvSpPr>
              <a:spLocks/>
            </p:cNvSpPr>
            <p:nvPr/>
          </p:nvSpPr>
          <p:spPr bwMode="gray">
            <a:xfrm>
              <a:off x="985" y="3342"/>
              <a:ext cx="192" cy="166"/>
            </a:xfrm>
            <a:custGeom>
              <a:avLst/>
              <a:gdLst/>
              <a:ahLst/>
              <a:cxnLst>
                <a:cxn ang="0">
                  <a:pos x="130" y="10"/>
                </a:cxn>
                <a:cxn ang="0">
                  <a:pos x="122" y="10"/>
                </a:cxn>
                <a:cxn ang="0">
                  <a:pos x="112" y="12"/>
                </a:cxn>
                <a:cxn ang="0">
                  <a:pos x="104" y="14"/>
                </a:cxn>
                <a:cxn ang="0">
                  <a:pos x="98" y="14"/>
                </a:cxn>
                <a:cxn ang="0">
                  <a:pos x="88" y="12"/>
                </a:cxn>
                <a:cxn ang="0">
                  <a:pos x="80" y="10"/>
                </a:cxn>
                <a:cxn ang="0">
                  <a:pos x="34" y="8"/>
                </a:cxn>
                <a:cxn ang="0">
                  <a:pos x="30" y="8"/>
                </a:cxn>
                <a:cxn ang="0">
                  <a:pos x="24" y="6"/>
                </a:cxn>
                <a:cxn ang="0">
                  <a:pos x="20" y="2"/>
                </a:cxn>
                <a:cxn ang="0">
                  <a:pos x="14" y="0"/>
                </a:cxn>
                <a:cxn ang="0">
                  <a:pos x="2" y="2"/>
                </a:cxn>
                <a:cxn ang="0">
                  <a:pos x="2" y="12"/>
                </a:cxn>
                <a:cxn ang="0">
                  <a:pos x="12" y="32"/>
                </a:cxn>
                <a:cxn ang="0">
                  <a:pos x="18" y="54"/>
                </a:cxn>
                <a:cxn ang="0">
                  <a:pos x="24" y="72"/>
                </a:cxn>
                <a:cxn ang="0">
                  <a:pos x="34" y="110"/>
                </a:cxn>
                <a:cxn ang="0">
                  <a:pos x="46" y="136"/>
                </a:cxn>
                <a:cxn ang="0">
                  <a:pos x="48" y="140"/>
                </a:cxn>
                <a:cxn ang="0">
                  <a:pos x="52" y="148"/>
                </a:cxn>
                <a:cxn ang="0">
                  <a:pos x="58" y="158"/>
                </a:cxn>
                <a:cxn ang="0">
                  <a:pos x="60" y="164"/>
                </a:cxn>
                <a:cxn ang="0">
                  <a:pos x="72" y="160"/>
                </a:cxn>
                <a:cxn ang="0">
                  <a:pos x="74" y="156"/>
                </a:cxn>
                <a:cxn ang="0">
                  <a:pos x="76" y="152"/>
                </a:cxn>
                <a:cxn ang="0">
                  <a:pos x="78" y="150"/>
                </a:cxn>
                <a:cxn ang="0">
                  <a:pos x="82" y="152"/>
                </a:cxn>
                <a:cxn ang="0">
                  <a:pos x="82" y="156"/>
                </a:cxn>
                <a:cxn ang="0">
                  <a:pos x="82" y="162"/>
                </a:cxn>
                <a:cxn ang="0">
                  <a:pos x="86" y="164"/>
                </a:cxn>
                <a:cxn ang="0">
                  <a:pos x="94" y="164"/>
                </a:cxn>
                <a:cxn ang="0">
                  <a:pos x="104" y="166"/>
                </a:cxn>
                <a:cxn ang="0">
                  <a:pos x="112" y="162"/>
                </a:cxn>
                <a:cxn ang="0">
                  <a:pos x="114" y="60"/>
                </a:cxn>
                <a:cxn ang="0">
                  <a:pos x="128" y="16"/>
                </a:cxn>
                <a:cxn ang="0">
                  <a:pos x="144" y="16"/>
                </a:cxn>
                <a:cxn ang="0">
                  <a:pos x="164" y="16"/>
                </a:cxn>
                <a:cxn ang="0">
                  <a:pos x="168" y="18"/>
                </a:cxn>
                <a:cxn ang="0">
                  <a:pos x="170" y="22"/>
                </a:cxn>
                <a:cxn ang="0">
                  <a:pos x="172" y="20"/>
                </a:cxn>
                <a:cxn ang="0">
                  <a:pos x="182" y="16"/>
                </a:cxn>
                <a:cxn ang="0">
                  <a:pos x="190" y="12"/>
                </a:cxn>
                <a:cxn ang="0">
                  <a:pos x="188" y="12"/>
                </a:cxn>
                <a:cxn ang="0">
                  <a:pos x="166" y="8"/>
                </a:cxn>
                <a:cxn ang="0">
                  <a:pos x="132" y="10"/>
                </a:cxn>
              </a:cxnLst>
              <a:rect l="0" t="0" r="r" b="b"/>
              <a:pathLst>
                <a:path w="192" h="166">
                  <a:moveTo>
                    <a:pt x="132" y="10"/>
                  </a:moveTo>
                  <a:lnTo>
                    <a:pt x="130" y="10"/>
                  </a:lnTo>
                  <a:lnTo>
                    <a:pt x="128" y="10"/>
                  </a:lnTo>
                  <a:lnTo>
                    <a:pt x="122" y="10"/>
                  </a:lnTo>
                  <a:lnTo>
                    <a:pt x="118" y="12"/>
                  </a:lnTo>
                  <a:lnTo>
                    <a:pt x="112" y="12"/>
                  </a:lnTo>
                  <a:lnTo>
                    <a:pt x="106" y="14"/>
                  </a:lnTo>
                  <a:lnTo>
                    <a:pt x="104" y="14"/>
                  </a:lnTo>
                  <a:lnTo>
                    <a:pt x="102" y="14"/>
                  </a:lnTo>
                  <a:lnTo>
                    <a:pt x="98" y="14"/>
                  </a:lnTo>
                  <a:lnTo>
                    <a:pt x="94" y="14"/>
                  </a:lnTo>
                  <a:lnTo>
                    <a:pt x="88" y="12"/>
                  </a:lnTo>
                  <a:lnTo>
                    <a:pt x="84" y="12"/>
                  </a:lnTo>
                  <a:lnTo>
                    <a:pt x="80" y="10"/>
                  </a:lnTo>
                  <a:lnTo>
                    <a:pt x="76" y="8"/>
                  </a:lnTo>
                  <a:lnTo>
                    <a:pt x="34" y="8"/>
                  </a:lnTo>
                  <a:lnTo>
                    <a:pt x="32" y="8"/>
                  </a:lnTo>
                  <a:lnTo>
                    <a:pt x="30" y="8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8" y="0"/>
                  </a:lnTo>
                  <a:lnTo>
                    <a:pt x="2" y="2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6" y="20"/>
                  </a:lnTo>
                  <a:lnTo>
                    <a:pt x="12" y="32"/>
                  </a:lnTo>
                  <a:lnTo>
                    <a:pt x="16" y="42"/>
                  </a:lnTo>
                  <a:lnTo>
                    <a:pt x="18" y="54"/>
                  </a:lnTo>
                  <a:lnTo>
                    <a:pt x="20" y="58"/>
                  </a:lnTo>
                  <a:lnTo>
                    <a:pt x="24" y="72"/>
                  </a:lnTo>
                  <a:lnTo>
                    <a:pt x="28" y="90"/>
                  </a:lnTo>
                  <a:lnTo>
                    <a:pt x="34" y="110"/>
                  </a:lnTo>
                  <a:lnTo>
                    <a:pt x="42" y="126"/>
                  </a:lnTo>
                  <a:lnTo>
                    <a:pt x="46" y="136"/>
                  </a:lnTo>
                  <a:lnTo>
                    <a:pt x="48" y="136"/>
                  </a:lnTo>
                  <a:lnTo>
                    <a:pt x="48" y="140"/>
                  </a:lnTo>
                  <a:lnTo>
                    <a:pt x="50" y="144"/>
                  </a:lnTo>
                  <a:lnTo>
                    <a:pt x="52" y="148"/>
                  </a:lnTo>
                  <a:lnTo>
                    <a:pt x="56" y="152"/>
                  </a:lnTo>
                  <a:lnTo>
                    <a:pt x="58" y="158"/>
                  </a:lnTo>
                  <a:lnTo>
                    <a:pt x="60" y="162"/>
                  </a:lnTo>
                  <a:lnTo>
                    <a:pt x="60" y="164"/>
                  </a:lnTo>
                  <a:lnTo>
                    <a:pt x="72" y="160"/>
                  </a:lnTo>
                  <a:lnTo>
                    <a:pt x="72" y="160"/>
                  </a:lnTo>
                  <a:lnTo>
                    <a:pt x="74" y="158"/>
                  </a:lnTo>
                  <a:lnTo>
                    <a:pt x="74" y="156"/>
                  </a:lnTo>
                  <a:lnTo>
                    <a:pt x="76" y="154"/>
                  </a:lnTo>
                  <a:lnTo>
                    <a:pt x="76" y="152"/>
                  </a:lnTo>
                  <a:lnTo>
                    <a:pt x="76" y="152"/>
                  </a:lnTo>
                  <a:lnTo>
                    <a:pt x="78" y="150"/>
                  </a:lnTo>
                  <a:lnTo>
                    <a:pt x="80" y="152"/>
                  </a:lnTo>
                  <a:lnTo>
                    <a:pt x="82" y="152"/>
                  </a:lnTo>
                  <a:lnTo>
                    <a:pt x="82" y="154"/>
                  </a:lnTo>
                  <a:lnTo>
                    <a:pt x="82" y="156"/>
                  </a:lnTo>
                  <a:lnTo>
                    <a:pt x="82" y="160"/>
                  </a:lnTo>
                  <a:lnTo>
                    <a:pt x="82" y="162"/>
                  </a:lnTo>
                  <a:lnTo>
                    <a:pt x="84" y="164"/>
                  </a:lnTo>
                  <a:lnTo>
                    <a:pt x="86" y="164"/>
                  </a:lnTo>
                  <a:lnTo>
                    <a:pt x="88" y="164"/>
                  </a:lnTo>
                  <a:lnTo>
                    <a:pt x="94" y="164"/>
                  </a:lnTo>
                  <a:lnTo>
                    <a:pt x="98" y="166"/>
                  </a:lnTo>
                  <a:lnTo>
                    <a:pt x="104" y="166"/>
                  </a:lnTo>
                  <a:lnTo>
                    <a:pt x="108" y="164"/>
                  </a:lnTo>
                  <a:lnTo>
                    <a:pt x="112" y="162"/>
                  </a:lnTo>
                  <a:lnTo>
                    <a:pt x="114" y="160"/>
                  </a:lnTo>
                  <a:lnTo>
                    <a:pt x="114" y="60"/>
                  </a:lnTo>
                  <a:lnTo>
                    <a:pt x="128" y="60"/>
                  </a:lnTo>
                  <a:lnTo>
                    <a:pt x="128" y="16"/>
                  </a:lnTo>
                  <a:lnTo>
                    <a:pt x="132" y="16"/>
                  </a:lnTo>
                  <a:lnTo>
                    <a:pt x="144" y="16"/>
                  </a:lnTo>
                  <a:lnTo>
                    <a:pt x="156" y="14"/>
                  </a:lnTo>
                  <a:lnTo>
                    <a:pt x="164" y="16"/>
                  </a:lnTo>
                  <a:lnTo>
                    <a:pt x="164" y="16"/>
                  </a:lnTo>
                  <a:lnTo>
                    <a:pt x="168" y="18"/>
                  </a:lnTo>
                  <a:lnTo>
                    <a:pt x="168" y="20"/>
                  </a:lnTo>
                  <a:lnTo>
                    <a:pt x="170" y="22"/>
                  </a:lnTo>
                  <a:lnTo>
                    <a:pt x="170" y="22"/>
                  </a:lnTo>
                  <a:lnTo>
                    <a:pt x="172" y="20"/>
                  </a:lnTo>
                  <a:lnTo>
                    <a:pt x="176" y="18"/>
                  </a:lnTo>
                  <a:lnTo>
                    <a:pt x="182" y="16"/>
                  </a:lnTo>
                  <a:lnTo>
                    <a:pt x="186" y="14"/>
                  </a:lnTo>
                  <a:lnTo>
                    <a:pt x="190" y="12"/>
                  </a:lnTo>
                  <a:lnTo>
                    <a:pt x="192" y="12"/>
                  </a:lnTo>
                  <a:lnTo>
                    <a:pt x="188" y="12"/>
                  </a:lnTo>
                  <a:lnTo>
                    <a:pt x="178" y="10"/>
                  </a:lnTo>
                  <a:lnTo>
                    <a:pt x="166" y="8"/>
                  </a:lnTo>
                  <a:lnTo>
                    <a:pt x="156" y="8"/>
                  </a:lnTo>
                  <a:lnTo>
                    <a:pt x="132" y="1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03" name="Freeform 358"/>
            <p:cNvSpPr>
              <a:spLocks/>
            </p:cNvSpPr>
            <p:nvPr/>
          </p:nvSpPr>
          <p:spPr bwMode="gray">
            <a:xfrm>
              <a:off x="1099" y="3356"/>
              <a:ext cx="120" cy="138"/>
            </a:xfrm>
            <a:custGeom>
              <a:avLst/>
              <a:gdLst/>
              <a:ahLst/>
              <a:cxnLst>
                <a:cxn ang="0">
                  <a:pos x="98" y="48"/>
                </a:cxn>
                <a:cxn ang="0">
                  <a:pos x="98" y="44"/>
                </a:cxn>
                <a:cxn ang="0">
                  <a:pos x="96" y="38"/>
                </a:cxn>
                <a:cxn ang="0">
                  <a:pos x="90" y="32"/>
                </a:cxn>
                <a:cxn ang="0">
                  <a:pos x="88" y="28"/>
                </a:cxn>
                <a:cxn ang="0">
                  <a:pos x="84" y="22"/>
                </a:cxn>
                <a:cxn ang="0">
                  <a:pos x="80" y="10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68" y="2"/>
                </a:cxn>
                <a:cxn ang="0">
                  <a:pos x="60" y="6"/>
                </a:cxn>
                <a:cxn ang="0">
                  <a:pos x="56" y="10"/>
                </a:cxn>
                <a:cxn ang="0">
                  <a:pos x="46" y="2"/>
                </a:cxn>
                <a:cxn ang="0">
                  <a:pos x="26" y="2"/>
                </a:cxn>
                <a:cxn ang="0">
                  <a:pos x="14" y="4"/>
                </a:cxn>
                <a:cxn ang="0">
                  <a:pos x="0" y="48"/>
                </a:cxn>
                <a:cxn ang="0">
                  <a:pos x="2" y="102"/>
                </a:cxn>
                <a:cxn ang="0">
                  <a:pos x="6" y="104"/>
                </a:cxn>
                <a:cxn ang="0">
                  <a:pos x="12" y="112"/>
                </a:cxn>
                <a:cxn ang="0">
                  <a:pos x="12" y="126"/>
                </a:cxn>
                <a:cxn ang="0">
                  <a:pos x="10" y="128"/>
                </a:cxn>
                <a:cxn ang="0">
                  <a:pos x="8" y="134"/>
                </a:cxn>
                <a:cxn ang="0">
                  <a:pos x="12" y="138"/>
                </a:cxn>
                <a:cxn ang="0">
                  <a:pos x="20" y="136"/>
                </a:cxn>
                <a:cxn ang="0">
                  <a:pos x="32" y="130"/>
                </a:cxn>
                <a:cxn ang="0">
                  <a:pos x="40" y="124"/>
                </a:cxn>
                <a:cxn ang="0">
                  <a:pos x="42" y="118"/>
                </a:cxn>
                <a:cxn ang="0">
                  <a:pos x="44" y="112"/>
                </a:cxn>
                <a:cxn ang="0">
                  <a:pos x="46" y="110"/>
                </a:cxn>
                <a:cxn ang="0">
                  <a:pos x="52" y="108"/>
                </a:cxn>
                <a:cxn ang="0">
                  <a:pos x="60" y="110"/>
                </a:cxn>
                <a:cxn ang="0">
                  <a:pos x="64" y="114"/>
                </a:cxn>
                <a:cxn ang="0">
                  <a:pos x="70" y="116"/>
                </a:cxn>
                <a:cxn ang="0">
                  <a:pos x="74" y="114"/>
                </a:cxn>
                <a:cxn ang="0">
                  <a:pos x="76" y="106"/>
                </a:cxn>
                <a:cxn ang="0">
                  <a:pos x="82" y="98"/>
                </a:cxn>
                <a:cxn ang="0">
                  <a:pos x="90" y="90"/>
                </a:cxn>
                <a:cxn ang="0">
                  <a:pos x="94" y="88"/>
                </a:cxn>
                <a:cxn ang="0">
                  <a:pos x="104" y="84"/>
                </a:cxn>
                <a:cxn ang="0">
                  <a:pos x="108" y="80"/>
                </a:cxn>
                <a:cxn ang="0">
                  <a:pos x="112" y="78"/>
                </a:cxn>
                <a:cxn ang="0">
                  <a:pos x="118" y="72"/>
                </a:cxn>
                <a:cxn ang="0">
                  <a:pos x="120" y="68"/>
                </a:cxn>
                <a:cxn ang="0">
                  <a:pos x="116" y="62"/>
                </a:cxn>
                <a:cxn ang="0">
                  <a:pos x="112" y="60"/>
                </a:cxn>
                <a:cxn ang="0">
                  <a:pos x="110" y="60"/>
                </a:cxn>
                <a:cxn ang="0">
                  <a:pos x="106" y="56"/>
                </a:cxn>
                <a:cxn ang="0">
                  <a:pos x="102" y="48"/>
                </a:cxn>
              </a:cxnLst>
              <a:rect l="0" t="0" r="r" b="b"/>
              <a:pathLst>
                <a:path w="120" h="138">
                  <a:moveTo>
                    <a:pt x="102" y="48"/>
                  </a:moveTo>
                  <a:lnTo>
                    <a:pt x="98" y="48"/>
                  </a:lnTo>
                  <a:lnTo>
                    <a:pt x="100" y="46"/>
                  </a:lnTo>
                  <a:lnTo>
                    <a:pt x="98" y="44"/>
                  </a:lnTo>
                  <a:lnTo>
                    <a:pt x="98" y="40"/>
                  </a:lnTo>
                  <a:lnTo>
                    <a:pt x="96" y="38"/>
                  </a:lnTo>
                  <a:lnTo>
                    <a:pt x="92" y="34"/>
                  </a:lnTo>
                  <a:lnTo>
                    <a:pt x="90" y="32"/>
                  </a:lnTo>
                  <a:lnTo>
                    <a:pt x="90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4" y="22"/>
                  </a:lnTo>
                  <a:lnTo>
                    <a:pt x="82" y="16"/>
                  </a:lnTo>
                  <a:lnTo>
                    <a:pt x="80" y="10"/>
                  </a:lnTo>
                  <a:lnTo>
                    <a:pt x="80" y="4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8" y="2"/>
                  </a:lnTo>
                  <a:lnTo>
                    <a:pt x="64" y="4"/>
                  </a:lnTo>
                  <a:lnTo>
                    <a:pt x="60" y="6"/>
                  </a:lnTo>
                  <a:lnTo>
                    <a:pt x="56" y="8"/>
                  </a:lnTo>
                  <a:lnTo>
                    <a:pt x="56" y="10"/>
                  </a:lnTo>
                  <a:lnTo>
                    <a:pt x="52" y="4"/>
                  </a:lnTo>
                  <a:lnTo>
                    <a:pt x="46" y="2"/>
                  </a:lnTo>
                  <a:lnTo>
                    <a:pt x="36" y="0"/>
                  </a:lnTo>
                  <a:lnTo>
                    <a:pt x="26" y="2"/>
                  </a:lnTo>
                  <a:lnTo>
                    <a:pt x="18" y="2"/>
                  </a:lnTo>
                  <a:lnTo>
                    <a:pt x="14" y="4"/>
                  </a:lnTo>
                  <a:lnTo>
                    <a:pt x="14" y="46"/>
                  </a:lnTo>
                  <a:lnTo>
                    <a:pt x="0" y="48"/>
                  </a:lnTo>
                  <a:lnTo>
                    <a:pt x="0" y="100"/>
                  </a:lnTo>
                  <a:lnTo>
                    <a:pt x="2" y="102"/>
                  </a:lnTo>
                  <a:lnTo>
                    <a:pt x="4" y="102"/>
                  </a:lnTo>
                  <a:lnTo>
                    <a:pt x="6" y="104"/>
                  </a:lnTo>
                  <a:lnTo>
                    <a:pt x="10" y="108"/>
                  </a:lnTo>
                  <a:lnTo>
                    <a:pt x="12" y="112"/>
                  </a:lnTo>
                  <a:lnTo>
                    <a:pt x="14" y="118"/>
                  </a:lnTo>
                  <a:lnTo>
                    <a:pt x="12" y="126"/>
                  </a:lnTo>
                  <a:lnTo>
                    <a:pt x="12" y="126"/>
                  </a:lnTo>
                  <a:lnTo>
                    <a:pt x="10" y="128"/>
                  </a:lnTo>
                  <a:lnTo>
                    <a:pt x="8" y="130"/>
                  </a:lnTo>
                  <a:lnTo>
                    <a:pt x="8" y="134"/>
                  </a:lnTo>
                  <a:lnTo>
                    <a:pt x="10" y="136"/>
                  </a:lnTo>
                  <a:lnTo>
                    <a:pt x="12" y="138"/>
                  </a:lnTo>
                  <a:lnTo>
                    <a:pt x="16" y="138"/>
                  </a:lnTo>
                  <a:lnTo>
                    <a:pt x="20" y="136"/>
                  </a:lnTo>
                  <a:lnTo>
                    <a:pt x="26" y="134"/>
                  </a:lnTo>
                  <a:lnTo>
                    <a:pt x="32" y="130"/>
                  </a:lnTo>
                  <a:lnTo>
                    <a:pt x="38" y="124"/>
                  </a:lnTo>
                  <a:lnTo>
                    <a:pt x="40" y="124"/>
                  </a:lnTo>
                  <a:lnTo>
                    <a:pt x="40" y="122"/>
                  </a:lnTo>
                  <a:lnTo>
                    <a:pt x="42" y="118"/>
                  </a:lnTo>
                  <a:lnTo>
                    <a:pt x="44" y="116"/>
                  </a:lnTo>
                  <a:lnTo>
                    <a:pt x="44" y="112"/>
                  </a:lnTo>
                  <a:lnTo>
                    <a:pt x="44" y="112"/>
                  </a:lnTo>
                  <a:lnTo>
                    <a:pt x="46" y="110"/>
                  </a:lnTo>
                  <a:lnTo>
                    <a:pt x="50" y="110"/>
                  </a:lnTo>
                  <a:lnTo>
                    <a:pt x="52" y="108"/>
                  </a:lnTo>
                  <a:lnTo>
                    <a:pt x="56" y="108"/>
                  </a:lnTo>
                  <a:lnTo>
                    <a:pt x="60" y="110"/>
                  </a:lnTo>
                  <a:lnTo>
                    <a:pt x="64" y="114"/>
                  </a:lnTo>
                  <a:lnTo>
                    <a:pt x="64" y="114"/>
                  </a:lnTo>
                  <a:lnTo>
                    <a:pt x="68" y="116"/>
                  </a:lnTo>
                  <a:lnTo>
                    <a:pt x="70" y="116"/>
                  </a:lnTo>
                  <a:lnTo>
                    <a:pt x="74" y="116"/>
                  </a:lnTo>
                  <a:lnTo>
                    <a:pt x="74" y="114"/>
                  </a:lnTo>
                  <a:lnTo>
                    <a:pt x="74" y="112"/>
                  </a:lnTo>
                  <a:lnTo>
                    <a:pt x="76" y="106"/>
                  </a:lnTo>
                  <a:lnTo>
                    <a:pt x="80" y="102"/>
                  </a:lnTo>
                  <a:lnTo>
                    <a:pt x="82" y="98"/>
                  </a:lnTo>
                  <a:lnTo>
                    <a:pt x="86" y="94"/>
                  </a:lnTo>
                  <a:lnTo>
                    <a:pt x="90" y="90"/>
                  </a:lnTo>
                  <a:lnTo>
                    <a:pt x="90" y="90"/>
                  </a:lnTo>
                  <a:lnTo>
                    <a:pt x="94" y="88"/>
                  </a:lnTo>
                  <a:lnTo>
                    <a:pt x="98" y="86"/>
                  </a:lnTo>
                  <a:lnTo>
                    <a:pt x="104" y="84"/>
                  </a:lnTo>
                  <a:lnTo>
                    <a:pt x="106" y="82"/>
                  </a:lnTo>
                  <a:lnTo>
                    <a:pt x="108" y="80"/>
                  </a:lnTo>
                  <a:lnTo>
                    <a:pt x="110" y="78"/>
                  </a:lnTo>
                  <a:lnTo>
                    <a:pt x="112" y="78"/>
                  </a:lnTo>
                  <a:lnTo>
                    <a:pt x="116" y="76"/>
                  </a:lnTo>
                  <a:lnTo>
                    <a:pt x="118" y="72"/>
                  </a:lnTo>
                  <a:lnTo>
                    <a:pt x="120" y="70"/>
                  </a:lnTo>
                  <a:lnTo>
                    <a:pt x="120" y="68"/>
                  </a:lnTo>
                  <a:lnTo>
                    <a:pt x="120" y="66"/>
                  </a:lnTo>
                  <a:lnTo>
                    <a:pt x="116" y="62"/>
                  </a:lnTo>
                  <a:lnTo>
                    <a:pt x="112" y="60"/>
                  </a:lnTo>
                  <a:lnTo>
                    <a:pt x="112" y="60"/>
                  </a:lnTo>
                  <a:lnTo>
                    <a:pt x="110" y="60"/>
                  </a:lnTo>
                  <a:lnTo>
                    <a:pt x="110" y="60"/>
                  </a:lnTo>
                  <a:lnTo>
                    <a:pt x="108" y="58"/>
                  </a:lnTo>
                  <a:lnTo>
                    <a:pt x="106" y="56"/>
                  </a:lnTo>
                  <a:lnTo>
                    <a:pt x="104" y="54"/>
                  </a:lnTo>
                  <a:lnTo>
                    <a:pt x="102" y="48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04" name="Freeform 359"/>
            <p:cNvSpPr>
              <a:spLocks/>
            </p:cNvSpPr>
            <p:nvPr/>
          </p:nvSpPr>
          <p:spPr bwMode="gray">
            <a:xfrm>
              <a:off x="1377" y="2960"/>
              <a:ext cx="116" cy="164"/>
            </a:xfrm>
            <a:custGeom>
              <a:avLst/>
              <a:gdLst/>
              <a:ahLst/>
              <a:cxnLst>
                <a:cxn ang="0">
                  <a:pos x="4" y="164"/>
                </a:cxn>
                <a:cxn ang="0">
                  <a:pos x="28" y="148"/>
                </a:cxn>
                <a:cxn ang="0">
                  <a:pos x="32" y="144"/>
                </a:cxn>
                <a:cxn ang="0">
                  <a:pos x="38" y="136"/>
                </a:cxn>
                <a:cxn ang="0">
                  <a:pos x="50" y="126"/>
                </a:cxn>
                <a:cxn ang="0">
                  <a:pos x="62" y="112"/>
                </a:cxn>
                <a:cxn ang="0">
                  <a:pos x="72" y="98"/>
                </a:cxn>
                <a:cxn ang="0">
                  <a:pos x="82" y="84"/>
                </a:cxn>
                <a:cxn ang="0">
                  <a:pos x="92" y="66"/>
                </a:cxn>
                <a:cxn ang="0">
                  <a:pos x="100" y="50"/>
                </a:cxn>
                <a:cxn ang="0">
                  <a:pos x="106" y="36"/>
                </a:cxn>
                <a:cxn ang="0">
                  <a:pos x="108" y="32"/>
                </a:cxn>
                <a:cxn ang="0">
                  <a:pos x="116" y="18"/>
                </a:cxn>
                <a:cxn ang="0">
                  <a:pos x="116" y="0"/>
                </a:cxn>
                <a:cxn ang="0">
                  <a:pos x="108" y="0"/>
                </a:cxn>
                <a:cxn ang="0">
                  <a:pos x="108" y="0"/>
                </a:cxn>
                <a:cxn ang="0">
                  <a:pos x="106" y="2"/>
                </a:cxn>
                <a:cxn ang="0">
                  <a:pos x="102" y="2"/>
                </a:cxn>
                <a:cxn ang="0">
                  <a:pos x="98" y="4"/>
                </a:cxn>
                <a:cxn ang="0">
                  <a:pos x="92" y="4"/>
                </a:cxn>
                <a:cxn ang="0">
                  <a:pos x="80" y="6"/>
                </a:cxn>
                <a:cxn ang="0">
                  <a:pos x="66" y="8"/>
                </a:cxn>
                <a:cxn ang="0">
                  <a:pos x="54" y="10"/>
                </a:cxn>
                <a:cxn ang="0">
                  <a:pos x="50" y="1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12"/>
                </a:cxn>
                <a:cxn ang="0">
                  <a:pos x="24" y="12"/>
                </a:cxn>
                <a:cxn ang="0">
                  <a:pos x="20" y="10"/>
                </a:cxn>
                <a:cxn ang="0">
                  <a:pos x="14" y="20"/>
                </a:cxn>
                <a:cxn ang="0">
                  <a:pos x="16" y="22"/>
                </a:cxn>
                <a:cxn ang="0">
                  <a:pos x="14" y="28"/>
                </a:cxn>
                <a:cxn ang="0">
                  <a:pos x="24" y="34"/>
                </a:cxn>
                <a:cxn ang="0">
                  <a:pos x="56" y="52"/>
                </a:cxn>
                <a:cxn ang="0">
                  <a:pos x="70" y="54"/>
                </a:cxn>
                <a:cxn ang="0">
                  <a:pos x="40" y="96"/>
                </a:cxn>
                <a:cxn ang="0">
                  <a:pos x="24" y="102"/>
                </a:cxn>
                <a:cxn ang="0">
                  <a:pos x="22" y="108"/>
                </a:cxn>
                <a:cxn ang="0">
                  <a:pos x="6" y="108"/>
                </a:cxn>
                <a:cxn ang="0">
                  <a:pos x="0" y="122"/>
                </a:cxn>
                <a:cxn ang="0">
                  <a:pos x="0" y="156"/>
                </a:cxn>
                <a:cxn ang="0">
                  <a:pos x="4" y="164"/>
                </a:cxn>
              </a:cxnLst>
              <a:rect l="0" t="0" r="r" b="b"/>
              <a:pathLst>
                <a:path w="116" h="164">
                  <a:moveTo>
                    <a:pt x="4" y="164"/>
                  </a:moveTo>
                  <a:lnTo>
                    <a:pt x="28" y="148"/>
                  </a:lnTo>
                  <a:lnTo>
                    <a:pt x="32" y="144"/>
                  </a:lnTo>
                  <a:lnTo>
                    <a:pt x="38" y="136"/>
                  </a:lnTo>
                  <a:lnTo>
                    <a:pt x="50" y="126"/>
                  </a:lnTo>
                  <a:lnTo>
                    <a:pt x="62" y="112"/>
                  </a:lnTo>
                  <a:lnTo>
                    <a:pt x="72" y="98"/>
                  </a:lnTo>
                  <a:lnTo>
                    <a:pt x="82" y="84"/>
                  </a:lnTo>
                  <a:lnTo>
                    <a:pt x="92" y="66"/>
                  </a:lnTo>
                  <a:lnTo>
                    <a:pt x="100" y="50"/>
                  </a:lnTo>
                  <a:lnTo>
                    <a:pt x="106" y="36"/>
                  </a:lnTo>
                  <a:lnTo>
                    <a:pt x="108" y="32"/>
                  </a:lnTo>
                  <a:lnTo>
                    <a:pt x="116" y="18"/>
                  </a:lnTo>
                  <a:lnTo>
                    <a:pt x="116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6" y="2"/>
                  </a:lnTo>
                  <a:lnTo>
                    <a:pt x="102" y="2"/>
                  </a:lnTo>
                  <a:lnTo>
                    <a:pt x="98" y="4"/>
                  </a:lnTo>
                  <a:lnTo>
                    <a:pt x="92" y="4"/>
                  </a:lnTo>
                  <a:lnTo>
                    <a:pt x="80" y="6"/>
                  </a:lnTo>
                  <a:lnTo>
                    <a:pt x="66" y="8"/>
                  </a:lnTo>
                  <a:lnTo>
                    <a:pt x="54" y="10"/>
                  </a:lnTo>
                  <a:lnTo>
                    <a:pt x="50" y="1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12"/>
                  </a:lnTo>
                  <a:lnTo>
                    <a:pt x="24" y="12"/>
                  </a:lnTo>
                  <a:lnTo>
                    <a:pt x="20" y="10"/>
                  </a:lnTo>
                  <a:lnTo>
                    <a:pt x="14" y="20"/>
                  </a:lnTo>
                  <a:lnTo>
                    <a:pt x="16" y="22"/>
                  </a:lnTo>
                  <a:lnTo>
                    <a:pt x="14" y="28"/>
                  </a:lnTo>
                  <a:lnTo>
                    <a:pt x="24" y="34"/>
                  </a:lnTo>
                  <a:lnTo>
                    <a:pt x="56" y="52"/>
                  </a:lnTo>
                  <a:lnTo>
                    <a:pt x="70" y="54"/>
                  </a:lnTo>
                  <a:lnTo>
                    <a:pt x="40" y="96"/>
                  </a:lnTo>
                  <a:lnTo>
                    <a:pt x="24" y="102"/>
                  </a:lnTo>
                  <a:lnTo>
                    <a:pt x="22" y="108"/>
                  </a:lnTo>
                  <a:lnTo>
                    <a:pt x="6" y="108"/>
                  </a:lnTo>
                  <a:lnTo>
                    <a:pt x="0" y="122"/>
                  </a:lnTo>
                  <a:lnTo>
                    <a:pt x="0" y="156"/>
                  </a:lnTo>
                  <a:lnTo>
                    <a:pt x="4" y="164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05" name="Freeform 360"/>
            <p:cNvSpPr>
              <a:spLocks/>
            </p:cNvSpPr>
            <p:nvPr/>
          </p:nvSpPr>
          <p:spPr bwMode="gray">
            <a:xfrm>
              <a:off x="1277" y="3056"/>
              <a:ext cx="106" cy="124"/>
            </a:xfrm>
            <a:custGeom>
              <a:avLst/>
              <a:gdLst/>
              <a:ahLst/>
              <a:cxnLst>
                <a:cxn ang="0">
                  <a:pos x="66" y="116"/>
                </a:cxn>
                <a:cxn ang="0">
                  <a:pos x="82" y="100"/>
                </a:cxn>
                <a:cxn ang="0">
                  <a:pos x="102" y="68"/>
                </a:cxn>
                <a:cxn ang="0">
                  <a:pos x="104" y="68"/>
                </a:cxn>
                <a:cxn ang="0">
                  <a:pos x="100" y="60"/>
                </a:cxn>
                <a:cxn ang="0">
                  <a:pos x="100" y="26"/>
                </a:cxn>
                <a:cxn ang="0">
                  <a:pos x="106" y="12"/>
                </a:cxn>
                <a:cxn ang="0">
                  <a:pos x="104" y="6"/>
                </a:cxn>
                <a:cxn ang="0">
                  <a:pos x="84" y="10"/>
                </a:cxn>
                <a:cxn ang="0">
                  <a:pos x="76" y="18"/>
                </a:cxn>
                <a:cxn ang="0">
                  <a:pos x="58" y="16"/>
                </a:cxn>
                <a:cxn ang="0">
                  <a:pos x="40" y="0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2" y="4"/>
                </a:cxn>
                <a:cxn ang="0">
                  <a:pos x="16" y="4"/>
                </a:cxn>
                <a:cxn ang="0">
                  <a:pos x="8" y="6"/>
                </a:cxn>
                <a:cxn ang="0">
                  <a:pos x="10" y="12"/>
                </a:cxn>
                <a:cxn ang="0">
                  <a:pos x="14" y="40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2" y="58"/>
                </a:cxn>
                <a:cxn ang="0">
                  <a:pos x="4" y="62"/>
                </a:cxn>
                <a:cxn ang="0">
                  <a:pos x="4" y="66"/>
                </a:cxn>
                <a:cxn ang="0">
                  <a:pos x="6" y="70"/>
                </a:cxn>
                <a:cxn ang="0">
                  <a:pos x="4" y="74"/>
                </a:cxn>
                <a:cxn ang="0">
                  <a:pos x="2" y="78"/>
                </a:cxn>
                <a:cxn ang="0">
                  <a:pos x="46" y="110"/>
                </a:cxn>
                <a:cxn ang="0">
                  <a:pos x="46" y="110"/>
                </a:cxn>
                <a:cxn ang="0">
                  <a:pos x="48" y="112"/>
                </a:cxn>
                <a:cxn ang="0">
                  <a:pos x="48" y="114"/>
                </a:cxn>
                <a:cxn ang="0">
                  <a:pos x="50" y="116"/>
                </a:cxn>
                <a:cxn ang="0">
                  <a:pos x="62" y="124"/>
                </a:cxn>
              </a:cxnLst>
              <a:rect l="0" t="0" r="r" b="b"/>
              <a:pathLst>
                <a:path w="106" h="124">
                  <a:moveTo>
                    <a:pt x="66" y="116"/>
                  </a:moveTo>
                  <a:lnTo>
                    <a:pt x="82" y="100"/>
                  </a:lnTo>
                  <a:lnTo>
                    <a:pt x="102" y="68"/>
                  </a:lnTo>
                  <a:lnTo>
                    <a:pt x="104" y="68"/>
                  </a:lnTo>
                  <a:lnTo>
                    <a:pt x="100" y="60"/>
                  </a:lnTo>
                  <a:lnTo>
                    <a:pt x="100" y="26"/>
                  </a:lnTo>
                  <a:lnTo>
                    <a:pt x="106" y="12"/>
                  </a:lnTo>
                  <a:lnTo>
                    <a:pt x="104" y="6"/>
                  </a:lnTo>
                  <a:lnTo>
                    <a:pt x="84" y="10"/>
                  </a:lnTo>
                  <a:lnTo>
                    <a:pt x="76" y="18"/>
                  </a:lnTo>
                  <a:lnTo>
                    <a:pt x="58" y="16"/>
                  </a:lnTo>
                  <a:lnTo>
                    <a:pt x="40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2" y="4"/>
                  </a:lnTo>
                  <a:lnTo>
                    <a:pt x="16" y="4"/>
                  </a:lnTo>
                  <a:lnTo>
                    <a:pt x="8" y="6"/>
                  </a:lnTo>
                  <a:lnTo>
                    <a:pt x="10" y="12"/>
                  </a:lnTo>
                  <a:lnTo>
                    <a:pt x="14" y="4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2" y="58"/>
                  </a:lnTo>
                  <a:lnTo>
                    <a:pt x="4" y="62"/>
                  </a:lnTo>
                  <a:lnTo>
                    <a:pt x="4" y="66"/>
                  </a:lnTo>
                  <a:lnTo>
                    <a:pt x="6" y="70"/>
                  </a:lnTo>
                  <a:lnTo>
                    <a:pt x="4" y="74"/>
                  </a:lnTo>
                  <a:lnTo>
                    <a:pt x="2" y="78"/>
                  </a:lnTo>
                  <a:lnTo>
                    <a:pt x="46" y="110"/>
                  </a:lnTo>
                  <a:lnTo>
                    <a:pt x="46" y="110"/>
                  </a:lnTo>
                  <a:lnTo>
                    <a:pt x="48" y="112"/>
                  </a:lnTo>
                  <a:lnTo>
                    <a:pt x="48" y="114"/>
                  </a:lnTo>
                  <a:lnTo>
                    <a:pt x="50" y="116"/>
                  </a:lnTo>
                  <a:lnTo>
                    <a:pt x="62" y="124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06" name="Freeform 361"/>
            <p:cNvSpPr>
              <a:spLocks/>
            </p:cNvSpPr>
            <p:nvPr/>
          </p:nvSpPr>
          <p:spPr bwMode="gray">
            <a:xfrm>
              <a:off x="1219" y="3062"/>
              <a:ext cx="72" cy="76"/>
            </a:xfrm>
            <a:custGeom>
              <a:avLst/>
              <a:gdLst/>
              <a:ahLst/>
              <a:cxnLst>
                <a:cxn ang="0">
                  <a:pos x="16" y="6"/>
                </a:cxn>
                <a:cxn ang="0">
                  <a:pos x="16" y="6"/>
                </a:cxn>
                <a:cxn ang="0">
                  <a:pos x="14" y="8"/>
                </a:cxn>
                <a:cxn ang="0">
                  <a:pos x="14" y="12"/>
                </a:cxn>
                <a:cxn ang="0">
                  <a:pos x="14" y="16"/>
                </a:cxn>
                <a:cxn ang="0">
                  <a:pos x="14" y="18"/>
                </a:cxn>
                <a:cxn ang="0">
                  <a:pos x="12" y="20"/>
                </a:cxn>
                <a:cxn ang="0">
                  <a:pos x="10" y="22"/>
                </a:cxn>
                <a:cxn ang="0">
                  <a:pos x="10" y="26"/>
                </a:cxn>
                <a:cxn ang="0">
                  <a:pos x="10" y="30"/>
                </a:cxn>
                <a:cxn ang="0">
                  <a:pos x="10" y="32"/>
                </a:cxn>
                <a:cxn ang="0">
                  <a:pos x="8" y="34"/>
                </a:cxn>
                <a:cxn ang="0">
                  <a:pos x="8" y="38"/>
                </a:cxn>
                <a:cxn ang="0">
                  <a:pos x="6" y="44"/>
                </a:cxn>
                <a:cxn ang="0">
                  <a:pos x="4" y="48"/>
                </a:cxn>
                <a:cxn ang="0">
                  <a:pos x="2" y="52"/>
                </a:cxn>
                <a:cxn ang="0">
                  <a:pos x="2" y="54"/>
                </a:cxn>
                <a:cxn ang="0">
                  <a:pos x="0" y="58"/>
                </a:cxn>
                <a:cxn ang="0">
                  <a:pos x="0" y="62"/>
                </a:cxn>
                <a:cxn ang="0">
                  <a:pos x="0" y="68"/>
                </a:cxn>
                <a:cxn ang="0">
                  <a:pos x="2" y="72"/>
                </a:cxn>
                <a:cxn ang="0">
                  <a:pos x="2" y="76"/>
                </a:cxn>
                <a:cxn ang="0">
                  <a:pos x="4" y="76"/>
                </a:cxn>
                <a:cxn ang="0">
                  <a:pos x="8" y="74"/>
                </a:cxn>
                <a:cxn ang="0">
                  <a:pos x="12" y="74"/>
                </a:cxn>
                <a:cxn ang="0">
                  <a:pos x="18" y="72"/>
                </a:cxn>
                <a:cxn ang="0">
                  <a:pos x="24" y="70"/>
                </a:cxn>
                <a:cxn ang="0">
                  <a:pos x="28" y="68"/>
                </a:cxn>
                <a:cxn ang="0">
                  <a:pos x="44" y="56"/>
                </a:cxn>
                <a:cxn ang="0">
                  <a:pos x="44" y="54"/>
                </a:cxn>
                <a:cxn ang="0">
                  <a:pos x="44" y="54"/>
                </a:cxn>
                <a:cxn ang="0">
                  <a:pos x="44" y="52"/>
                </a:cxn>
                <a:cxn ang="0">
                  <a:pos x="46" y="50"/>
                </a:cxn>
                <a:cxn ang="0">
                  <a:pos x="50" y="50"/>
                </a:cxn>
                <a:cxn ang="0">
                  <a:pos x="56" y="50"/>
                </a:cxn>
                <a:cxn ang="0">
                  <a:pos x="72" y="34"/>
                </a:cxn>
                <a:cxn ang="0">
                  <a:pos x="68" y="10"/>
                </a:cxn>
                <a:cxn ang="0">
                  <a:pos x="68" y="8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6" y="2"/>
                </a:cxn>
                <a:cxn ang="0">
                  <a:pos x="64" y="0"/>
                </a:cxn>
                <a:cxn ang="0">
                  <a:pos x="64" y="0"/>
                </a:cxn>
                <a:cxn ang="0">
                  <a:pos x="60" y="2"/>
                </a:cxn>
                <a:cxn ang="0">
                  <a:pos x="54" y="2"/>
                </a:cxn>
                <a:cxn ang="0">
                  <a:pos x="48" y="2"/>
                </a:cxn>
                <a:cxn ang="0">
                  <a:pos x="44" y="4"/>
                </a:cxn>
                <a:cxn ang="0">
                  <a:pos x="42" y="4"/>
                </a:cxn>
                <a:cxn ang="0">
                  <a:pos x="22" y="4"/>
                </a:cxn>
                <a:cxn ang="0">
                  <a:pos x="16" y="6"/>
                </a:cxn>
              </a:cxnLst>
              <a:rect l="0" t="0" r="r" b="b"/>
              <a:pathLst>
                <a:path w="72" h="76">
                  <a:moveTo>
                    <a:pt x="16" y="6"/>
                  </a:moveTo>
                  <a:lnTo>
                    <a:pt x="16" y="6"/>
                  </a:lnTo>
                  <a:lnTo>
                    <a:pt x="14" y="8"/>
                  </a:lnTo>
                  <a:lnTo>
                    <a:pt x="14" y="12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2" y="20"/>
                  </a:lnTo>
                  <a:lnTo>
                    <a:pt x="10" y="22"/>
                  </a:lnTo>
                  <a:lnTo>
                    <a:pt x="10" y="26"/>
                  </a:lnTo>
                  <a:lnTo>
                    <a:pt x="10" y="30"/>
                  </a:lnTo>
                  <a:lnTo>
                    <a:pt x="10" y="32"/>
                  </a:lnTo>
                  <a:lnTo>
                    <a:pt x="8" y="34"/>
                  </a:lnTo>
                  <a:lnTo>
                    <a:pt x="8" y="38"/>
                  </a:lnTo>
                  <a:lnTo>
                    <a:pt x="6" y="44"/>
                  </a:lnTo>
                  <a:lnTo>
                    <a:pt x="4" y="48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0" y="58"/>
                  </a:lnTo>
                  <a:lnTo>
                    <a:pt x="0" y="62"/>
                  </a:lnTo>
                  <a:lnTo>
                    <a:pt x="0" y="68"/>
                  </a:lnTo>
                  <a:lnTo>
                    <a:pt x="2" y="72"/>
                  </a:lnTo>
                  <a:lnTo>
                    <a:pt x="2" y="76"/>
                  </a:lnTo>
                  <a:lnTo>
                    <a:pt x="4" y="76"/>
                  </a:lnTo>
                  <a:lnTo>
                    <a:pt x="8" y="74"/>
                  </a:lnTo>
                  <a:lnTo>
                    <a:pt x="12" y="74"/>
                  </a:lnTo>
                  <a:lnTo>
                    <a:pt x="18" y="72"/>
                  </a:lnTo>
                  <a:lnTo>
                    <a:pt x="24" y="70"/>
                  </a:lnTo>
                  <a:lnTo>
                    <a:pt x="28" y="68"/>
                  </a:lnTo>
                  <a:lnTo>
                    <a:pt x="44" y="56"/>
                  </a:lnTo>
                  <a:lnTo>
                    <a:pt x="44" y="54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6" y="50"/>
                  </a:lnTo>
                  <a:lnTo>
                    <a:pt x="50" y="50"/>
                  </a:lnTo>
                  <a:lnTo>
                    <a:pt x="56" y="50"/>
                  </a:lnTo>
                  <a:lnTo>
                    <a:pt x="72" y="34"/>
                  </a:lnTo>
                  <a:lnTo>
                    <a:pt x="68" y="10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0" y="2"/>
                  </a:lnTo>
                  <a:lnTo>
                    <a:pt x="54" y="2"/>
                  </a:lnTo>
                  <a:lnTo>
                    <a:pt x="48" y="2"/>
                  </a:lnTo>
                  <a:lnTo>
                    <a:pt x="44" y="4"/>
                  </a:lnTo>
                  <a:lnTo>
                    <a:pt x="42" y="4"/>
                  </a:lnTo>
                  <a:lnTo>
                    <a:pt x="22" y="4"/>
                  </a:lnTo>
                  <a:lnTo>
                    <a:pt x="16" y="6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07" name="Freeform 362"/>
            <p:cNvSpPr>
              <a:spLocks/>
            </p:cNvSpPr>
            <p:nvPr/>
          </p:nvSpPr>
          <p:spPr bwMode="gray">
            <a:xfrm>
              <a:off x="1271" y="2884"/>
              <a:ext cx="178" cy="190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2" y="4"/>
                </a:cxn>
                <a:cxn ang="0">
                  <a:pos x="56" y="10"/>
                </a:cxn>
                <a:cxn ang="0">
                  <a:pos x="52" y="12"/>
                </a:cxn>
                <a:cxn ang="0">
                  <a:pos x="46" y="18"/>
                </a:cxn>
                <a:cxn ang="0">
                  <a:pos x="40" y="26"/>
                </a:cxn>
                <a:cxn ang="0">
                  <a:pos x="36" y="30"/>
                </a:cxn>
                <a:cxn ang="0">
                  <a:pos x="30" y="50"/>
                </a:cxn>
                <a:cxn ang="0">
                  <a:pos x="24" y="62"/>
                </a:cxn>
                <a:cxn ang="0">
                  <a:pos x="12" y="76"/>
                </a:cxn>
                <a:cxn ang="0">
                  <a:pos x="6" y="86"/>
                </a:cxn>
                <a:cxn ang="0">
                  <a:pos x="4" y="90"/>
                </a:cxn>
                <a:cxn ang="0">
                  <a:pos x="4" y="104"/>
                </a:cxn>
                <a:cxn ang="0">
                  <a:pos x="4" y="112"/>
                </a:cxn>
                <a:cxn ang="0">
                  <a:pos x="0" y="116"/>
                </a:cxn>
                <a:cxn ang="0">
                  <a:pos x="0" y="122"/>
                </a:cxn>
                <a:cxn ang="0">
                  <a:pos x="4" y="126"/>
                </a:cxn>
                <a:cxn ang="0">
                  <a:pos x="8" y="128"/>
                </a:cxn>
                <a:cxn ang="0">
                  <a:pos x="14" y="134"/>
                </a:cxn>
                <a:cxn ang="0">
                  <a:pos x="22" y="144"/>
                </a:cxn>
                <a:cxn ang="0">
                  <a:pos x="28" y="152"/>
                </a:cxn>
                <a:cxn ang="0">
                  <a:pos x="30" y="154"/>
                </a:cxn>
                <a:cxn ang="0">
                  <a:pos x="46" y="172"/>
                </a:cxn>
                <a:cxn ang="0">
                  <a:pos x="82" y="190"/>
                </a:cxn>
                <a:cxn ang="0">
                  <a:pos x="110" y="178"/>
                </a:cxn>
                <a:cxn ang="0">
                  <a:pos x="128" y="184"/>
                </a:cxn>
                <a:cxn ang="0">
                  <a:pos x="146" y="172"/>
                </a:cxn>
                <a:cxn ang="0">
                  <a:pos x="162" y="128"/>
                </a:cxn>
                <a:cxn ang="0">
                  <a:pos x="120" y="104"/>
                </a:cxn>
                <a:cxn ang="0">
                  <a:pos x="120" y="96"/>
                </a:cxn>
                <a:cxn ang="0">
                  <a:pos x="104" y="80"/>
                </a:cxn>
                <a:cxn ang="0">
                  <a:pos x="114" y="74"/>
                </a:cxn>
                <a:cxn ang="0">
                  <a:pos x="118" y="68"/>
                </a:cxn>
                <a:cxn ang="0">
                  <a:pos x="118" y="66"/>
                </a:cxn>
                <a:cxn ang="0">
                  <a:pos x="114" y="60"/>
                </a:cxn>
                <a:cxn ang="0">
                  <a:pos x="104" y="50"/>
                </a:cxn>
                <a:cxn ang="0">
                  <a:pos x="96" y="42"/>
                </a:cxn>
                <a:cxn ang="0">
                  <a:pos x="90" y="38"/>
                </a:cxn>
                <a:cxn ang="0">
                  <a:pos x="82" y="30"/>
                </a:cxn>
                <a:cxn ang="0">
                  <a:pos x="76" y="20"/>
                </a:cxn>
                <a:cxn ang="0">
                  <a:pos x="72" y="14"/>
                </a:cxn>
                <a:cxn ang="0">
                  <a:pos x="70" y="10"/>
                </a:cxn>
                <a:cxn ang="0">
                  <a:pos x="66" y="0"/>
                </a:cxn>
              </a:cxnLst>
              <a:rect l="0" t="0" r="r" b="b"/>
              <a:pathLst>
                <a:path w="178" h="190">
                  <a:moveTo>
                    <a:pt x="66" y="0"/>
                  </a:moveTo>
                  <a:lnTo>
                    <a:pt x="66" y="0"/>
                  </a:lnTo>
                  <a:lnTo>
                    <a:pt x="64" y="2"/>
                  </a:lnTo>
                  <a:lnTo>
                    <a:pt x="62" y="4"/>
                  </a:lnTo>
                  <a:lnTo>
                    <a:pt x="58" y="8"/>
                  </a:lnTo>
                  <a:lnTo>
                    <a:pt x="56" y="10"/>
                  </a:lnTo>
                  <a:lnTo>
                    <a:pt x="54" y="10"/>
                  </a:lnTo>
                  <a:lnTo>
                    <a:pt x="52" y="12"/>
                  </a:lnTo>
                  <a:lnTo>
                    <a:pt x="48" y="14"/>
                  </a:lnTo>
                  <a:lnTo>
                    <a:pt x="46" y="18"/>
                  </a:lnTo>
                  <a:lnTo>
                    <a:pt x="42" y="22"/>
                  </a:lnTo>
                  <a:lnTo>
                    <a:pt x="40" y="26"/>
                  </a:lnTo>
                  <a:lnTo>
                    <a:pt x="38" y="28"/>
                  </a:lnTo>
                  <a:lnTo>
                    <a:pt x="36" y="30"/>
                  </a:lnTo>
                  <a:lnTo>
                    <a:pt x="34" y="40"/>
                  </a:lnTo>
                  <a:lnTo>
                    <a:pt x="30" y="50"/>
                  </a:lnTo>
                  <a:lnTo>
                    <a:pt x="26" y="60"/>
                  </a:lnTo>
                  <a:lnTo>
                    <a:pt x="24" y="62"/>
                  </a:lnTo>
                  <a:lnTo>
                    <a:pt x="16" y="68"/>
                  </a:lnTo>
                  <a:lnTo>
                    <a:pt x="12" y="76"/>
                  </a:lnTo>
                  <a:lnTo>
                    <a:pt x="8" y="82"/>
                  </a:lnTo>
                  <a:lnTo>
                    <a:pt x="6" y="86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4" y="98"/>
                  </a:lnTo>
                  <a:lnTo>
                    <a:pt x="4" y="104"/>
                  </a:lnTo>
                  <a:lnTo>
                    <a:pt x="4" y="108"/>
                  </a:lnTo>
                  <a:lnTo>
                    <a:pt x="4" y="112"/>
                  </a:lnTo>
                  <a:lnTo>
                    <a:pt x="4" y="114"/>
                  </a:lnTo>
                  <a:lnTo>
                    <a:pt x="0" y="116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2" y="124"/>
                  </a:lnTo>
                  <a:lnTo>
                    <a:pt x="4" y="126"/>
                  </a:lnTo>
                  <a:lnTo>
                    <a:pt x="6" y="126"/>
                  </a:lnTo>
                  <a:lnTo>
                    <a:pt x="8" y="128"/>
                  </a:lnTo>
                  <a:lnTo>
                    <a:pt x="10" y="130"/>
                  </a:lnTo>
                  <a:lnTo>
                    <a:pt x="14" y="134"/>
                  </a:lnTo>
                  <a:lnTo>
                    <a:pt x="18" y="140"/>
                  </a:lnTo>
                  <a:lnTo>
                    <a:pt x="22" y="144"/>
                  </a:lnTo>
                  <a:lnTo>
                    <a:pt x="24" y="148"/>
                  </a:lnTo>
                  <a:lnTo>
                    <a:pt x="28" y="152"/>
                  </a:lnTo>
                  <a:lnTo>
                    <a:pt x="28" y="154"/>
                  </a:lnTo>
                  <a:lnTo>
                    <a:pt x="30" y="154"/>
                  </a:lnTo>
                  <a:lnTo>
                    <a:pt x="32" y="172"/>
                  </a:lnTo>
                  <a:lnTo>
                    <a:pt x="46" y="172"/>
                  </a:lnTo>
                  <a:lnTo>
                    <a:pt x="64" y="188"/>
                  </a:lnTo>
                  <a:lnTo>
                    <a:pt x="82" y="190"/>
                  </a:lnTo>
                  <a:lnTo>
                    <a:pt x="90" y="182"/>
                  </a:lnTo>
                  <a:lnTo>
                    <a:pt x="110" y="178"/>
                  </a:lnTo>
                  <a:lnTo>
                    <a:pt x="112" y="184"/>
                  </a:lnTo>
                  <a:lnTo>
                    <a:pt x="128" y="184"/>
                  </a:lnTo>
                  <a:lnTo>
                    <a:pt x="130" y="178"/>
                  </a:lnTo>
                  <a:lnTo>
                    <a:pt x="146" y="172"/>
                  </a:lnTo>
                  <a:lnTo>
                    <a:pt x="178" y="130"/>
                  </a:lnTo>
                  <a:lnTo>
                    <a:pt x="162" y="128"/>
                  </a:lnTo>
                  <a:lnTo>
                    <a:pt x="130" y="110"/>
                  </a:lnTo>
                  <a:lnTo>
                    <a:pt x="120" y="104"/>
                  </a:lnTo>
                  <a:lnTo>
                    <a:pt x="122" y="98"/>
                  </a:lnTo>
                  <a:lnTo>
                    <a:pt x="120" y="96"/>
                  </a:lnTo>
                  <a:lnTo>
                    <a:pt x="106" y="92"/>
                  </a:lnTo>
                  <a:lnTo>
                    <a:pt x="104" y="80"/>
                  </a:lnTo>
                  <a:lnTo>
                    <a:pt x="112" y="72"/>
                  </a:lnTo>
                  <a:lnTo>
                    <a:pt x="114" y="74"/>
                  </a:lnTo>
                  <a:lnTo>
                    <a:pt x="118" y="70"/>
                  </a:lnTo>
                  <a:lnTo>
                    <a:pt x="118" y="68"/>
                  </a:lnTo>
                  <a:lnTo>
                    <a:pt x="118" y="68"/>
                  </a:lnTo>
                  <a:lnTo>
                    <a:pt x="118" y="66"/>
                  </a:lnTo>
                  <a:lnTo>
                    <a:pt x="116" y="64"/>
                  </a:lnTo>
                  <a:lnTo>
                    <a:pt x="114" y="60"/>
                  </a:lnTo>
                  <a:lnTo>
                    <a:pt x="110" y="56"/>
                  </a:lnTo>
                  <a:lnTo>
                    <a:pt x="104" y="50"/>
                  </a:lnTo>
                  <a:lnTo>
                    <a:pt x="96" y="44"/>
                  </a:lnTo>
                  <a:lnTo>
                    <a:pt x="96" y="42"/>
                  </a:lnTo>
                  <a:lnTo>
                    <a:pt x="94" y="40"/>
                  </a:lnTo>
                  <a:lnTo>
                    <a:pt x="90" y="38"/>
                  </a:lnTo>
                  <a:lnTo>
                    <a:pt x="86" y="34"/>
                  </a:lnTo>
                  <a:lnTo>
                    <a:pt x="82" y="30"/>
                  </a:lnTo>
                  <a:lnTo>
                    <a:pt x="78" y="26"/>
                  </a:lnTo>
                  <a:lnTo>
                    <a:pt x="76" y="20"/>
                  </a:lnTo>
                  <a:lnTo>
                    <a:pt x="74" y="16"/>
                  </a:lnTo>
                  <a:lnTo>
                    <a:pt x="72" y="14"/>
                  </a:lnTo>
                  <a:lnTo>
                    <a:pt x="72" y="12"/>
                  </a:lnTo>
                  <a:lnTo>
                    <a:pt x="70" y="10"/>
                  </a:lnTo>
                  <a:lnTo>
                    <a:pt x="70" y="6"/>
                  </a:lnTo>
                  <a:lnTo>
                    <a:pt x="66" y="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08" name="Freeform 363"/>
            <p:cNvSpPr>
              <a:spLocks/>
            </p:cNvSpPr>
            <p:nvPr/>
          </p:nvSpPr>
          <p:spPr bwMode="gray">
            <a:xfrm>
              <a:off x="1221" y="3132"/>
              <a:ext cx="22" cy="26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8" y="0"/>
                </a:cxn>
                <a:cxn ang="0">
                  <a:pos x="20" y="0"/>
                </a:cxn>
                <a:cxn ang="0">
                  <a:pos x="20" y="2"/>
                </a:cxn>
                <a:cxn ang="0">
                  <a:pos x="22" y="4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8"/>
                </a:cxn>
                <a:cxn ang="0">
                  <a:pos x="22" y="12"/>
                </a:cxn>
                <a:cxn ang="0">
                  <a:pos x="22" y="16"/>
                </a:cxn>
                <a:cxn ang="0">
                  <a:pos x="22" y="20"/>
                </a:cxn>
                <a:cxn ang="0">
                  <a:pos x="18" y="22"/>
                </a:cxn>
                <a:cxn ang="0">
                  <a:pos x="18" y="22"/>
                </a:cxn>
                <a:cxn ang="0">
                  <a:pos x="16" y="22"/>
                </a:cxn>
                <a:cxn ang="0">
                  <a:pos x="12" y="24"/>
                </a:cxn>
                <a:cxn ang="0">
                  <a:pos x="12" y="26"/>
                </a:cxn>
                <a:cxn ang="0">
                  <a:pos x="12" y="26"/>
                </a:cxn>
                <a:cxn ang="0">
                  <a:pos x="10" y="26"/>
                </a:cxn>
                <a:cxn ang="0">
                  <a:pos x="8" y="26"/>
                </a:cxn>
                <a:cxn ang="0">
                  <a:pos x="2" y="24"/>
                </a:cxn>
                <a:cxn ang="0">
                  <a:pos x="2" y="24"/>
                </a:cxn>
                <a:cxn ang="0">
                  <a:pos x="2" y="22"/>
                </a:cxn>
                <a:cxn ang="0">
                  <a:pos x="0" y="18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0" y="6"/>
                </a:cxn>
              </a:cxnLst>
              <a:rect l="0" t="0" r="r" b="b"/>
              <a:pathLst>
                <a:path w="22" h="26">
                  <a:moveTo>
                    <a:pt x="0" y="6"/>
                  </a:moveTo>
                  <a:lnTo>
                    <a:pt x="18" y="0"/>
                  </a:lnTo>
                  <a:lnTo>
                    <a:pt x="20" y="0"/>
                  </a:lnTo>
                  <a:lnTo>
                    <a:pt x="20" y="2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22" y="12"/>
                  </a:lnTo>
                  <a:lnTo>
                    <a:pt x="22" y="16"/>
                  </a:lnTo>
                  <a:lnTo>
                    <a:pt x="22" y="20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2" y="24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0" y="26"/>
                  </a:lnTo>
                  <a:lnTo>
                    <a:pt x="8" y="26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6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09" name="Freeform 364"/>
            <p:cNvSpPr>
              <a:spLocks/>
            </p:cNvSpPr>
            <p:nvPr/>
          </p:nvSpPr>
          <p:spPr bwMode="gray">
            <a:xfrm>
              <a:off x="1223" y="3150"/>
              <a:ext cx="24" cy="32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2"/>
                </a:cxn>
                <a:cxn ang="0">
                  <a:pos x="16" y="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6"/>
                </a:cxn>
                <a:cxn ang="0">
                  <a:pos x="10" y="8"/>
                </a:cxn>
                <a:cxn ang="0">
                  <a:pos x="8" y="8"/>
                </a:cxn>
                <a:cxn ang="0">
                  <a:pos x="6" y="8"/>
                </a:cxn>
                <a:cxn ang="0">
                  <a:pos x="2" y="6"/>
                </a:cxn>
                <a:cxn ang="0">
                  <a:pos x="0" y="6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10" y="30"/>
                </a:cxn>
                <a:cxn ang="0">
                  <a:pos x="14" y="28"/>
                </a:cxn>
                <a:cxn ang="0">
                  <a:pos x="16" y="24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0"/>
                </a:cxn>
                <a:cxn ang="0">
                  <a:pos x="22" y="8"/>
                </a:cxn>
                <a:cxn ang="0">
                  <a:pos x="20" y="6"/>
                </a:cxn>
                <a:cxn ang="0">
                  <a:pos x="20" y="4"/>
                </a:cxn>
                <a:cxn ang="0">
                  <a:pos x="18" y="0"/>
                </a:cxn>
              </a:cxnLst>
              <a:rect l="0" t="0" r="r" b="b"/>
              <a:pathLst>
                <a:path w="24" h="32">
                  <a:moveTo>
                    <a:pt x="18" y="0"/>
                  </a:moveTo>
                  <a:lnTo>
                    <a:pt x="18" y="2"/>
                  </a:lnTo>
                  <a:lnTo>
                    <a:pt x="16" y="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2" y="6"/>
                  </a:lnTo>
                  <a:lnTo>
                    <a:pt x="0" y="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0" y="30"/>
                  </a:lnTo>
                  <a:lnTo>
                    <a:pt x="14" y="28"/>
                  </a:lnTo>
                  <a:lnTo>
                    <a:pt x="16" y="24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20" y="4"/>
                  </a:lnTo>
                  <a:lnTo>
                    <a:pt x="18" y="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10" name="Freeform 365"/>
            <p:cNvSpPr>
              <a:spLocks/>
            </p:cNvSpPr>
            <p:nvPr/>
          </p:nvSpPr>
          <p:spPr bwMode="gray">
            <a:xfrm>
              <a:off x="1231" y="3130"/>
              <a:ext cx="126" cy="142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6"/>
                </a:cxn>
                <a:cxn ang="0">
                  <a:pos x="38" y="12"/>
                </a:cxn>
                <a:cxn ang="0">
                  <a:pos x="32" y="18"/>
                </a:cxn>
                <a:cxn ang="0">
                  <a:pos x="28" y="18"/>
                </a:cxn>
                <a:cxn ang="0">
                  <a:pos x="22" y="12"/>
                </a:cxn>
                <a:cxn ang="0">
                  <a:pos x="18" y="6"/>
                </a:cxn>
                <a:cxn ang="0">
                  <a:pos x="10" y="2"/>
                </a:cxn>
                <a:cxn ang="0">
                  <a:pos x="10" y="6"/>
                </a:cxn>
                <a:cxn ang="0">
                  <a:pos x="12" y="14"/>
                </a:cxn>
                <a:cxn ang="0">
                  <a:pos x="14" y="16"/>
                </a:cxn>
                <a:cxn ang="0">
                  <a:pos x="12" y="22"/>
                </a:cxn>
                <a:cxn ang="0">
                  <a:pos x="12" y="26"/>
                </a:cxn>
                <a:cxn ang="0">
                  <a:pos x="16" y="32"/>
                </a:cxn>
                <a:cxn ang="0">
                  <a:pos x="16" y="34"/>
                </a:cxn>
                <a:cxn ang="0">
                  <a:pos x="14" y="38"/>
                </a:cxn>
                <a:cxn ang="0">
                  <a:pos x="6" y="48"/>
                </a:cxn>
                <a:cxn ang="0">
                  <a:pos x="10" y="104"/>
                </a:cxn>
                <a:cxn ang="0">
                  <a:pos x="14" y="104"/>
                </a:cxn>
                <a:cxn ang="0">
                  <a:pos x="22" y="106"/>
                </a:cxn>
                <a:cxn ang="0">
                  <a:pos x="30" y="108"/>
                </a:cxn>
                <a:cxn ang="0">
                  <a:pos x="34" y="108"/>
                </a:cxn>
                <a:cxn ang="0">
                  <a:pos x="40" y="108"/>
                </a:cxn>
                <a:cxn ang="0">
                  <a:pos x="48" y="108"/>
                </a:cxn>
                <a:cxn ang="0">
                  <a:pos x="56" y="116"/>
                </a:cxn>
                <a:cxn ang="0">
                  <a:pos x="60" y="126"/>
                </a:cxn>
                <a:cxn ang="0">
                  <a:pos x="62" y="132"/>
                </a:cxn>
                <a:cxn ang="0">
                  <a:pos x="68" y="142"/>
                </a:cxn>
                <a:cxn ang="0">
                  <a:pos x="84" y="140"/>
                </a:cxn>
                <a:cxn ang="0">
                  <a:pos x="106" y="142"/>
                </a:cxn>
                <a:cxn ang="0">
                  <a:pos x="110" y="108"/>
                </a:cxn>
                <a:cxn ang="0">
                  <a:pos x="106" y="90"/>
                </a:cxn>
                <a:cxn ang="0">
                  <a:pos x="102" y="84"/>
                </a:cxn>
                <a:cxn ang="0">
                  <a:pos x="100" y="76"/>
                </a:cxn>
                <a:cxn ang="0">
                  <a:pos x="110" y="50"/>
                </a:cxn>
                <a:cxn ang="0">
                  <a:pos x="96" y="42"/>
                </a:cxn>
                <a:cxn ang="0">
                  <a:pos x="94" y="38"/>
                </a:cxn>
                <a:cxn ang="0">
                  <a:pos x="48" y="4"/>
                </a:cxn>
              </a:cxnLst>
              <a:rect l="0" t="0" r="r" b="b"/>
              <a:pathLst>
                <a:path w="126" h="142">
                  <a:moveTo>
                    <a:pt x="48" y="4"/>
                  </a:moveTo>
                  <a:lnTo>
                    <a:pt x="40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38" y="10"/>
                  </a:lnTo>
                  <a:lnTo>
                    <a:pt x="38" y="12"/>
                  </a:lnTo>
                  <a:lnTo>
                    <a:pt x="36" y="16"/>
                  </a:lnTo>
                  <a:lnTo>
                    <a:pt x="32" y="18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4" y="16"/>
                  </a:lnTo>
                  <a:lnTo>
                    <a:pt x="22" y="12"/>
                  </a:lnTo>
                  <a:lnTo>
                    <a:pt x="20" y="10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12" y="10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4" y="16"/>
                  </a:lnTo>
                  <a:lnTo>
                    <a:pt x="12" y="18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6"/>
                  </a:lnTo>
                  <a:lnTo>
                    <a:pt x="14" y="28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4" y="38"/>
                  </a:lnTo>
                  <a:lnTo>
                    <a:pt x="10" y="42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4" y="104"/>
                  </a:lnTo>
                  <a:lnTo>
                    <a:pt x="16" y="106"/>
                  </a:lnTo>
                  <a:lnTo>
                    <a:pt x="22" y="106"/>
                  </a:lnTo>
                  <a:lnTo>
                    <a:pt x="26" y="108"/>
                  </a:lnTo>
                  <a:lnTo>
                    <a:pt x="30" y="108"/>
                  </a:lnTo>
                  <a:lnTo>
                    <a:pt x="34" y="108"/>
                  </a:lnTo>
                  <a:lnTo>
                    <a:pt x="34" y="108"/>
                  </a:lnTo>
                  <a:lnTo>
                    <a:pt x="36" y="108"/>
                  </a:lnTo>
                  <a:lnTo>
                    <a:pt x="40" y="108"/>
                  </a:lnTo>
                  <a:lnTo>
                    <a:pt x="42" y="108"/>
                  </a:lnTo>
                  <a:lnTo>
                    <a:pt x="48" y="108"/>
                  </a:lnTo>
                  <a:lnTo>
                    <a:pt x="52" y="112"/>
                  </a:lnTo>
                  <a:lnTo>
                    <a:pt x="56" y="116"/>
                  </a:lnTo>
                  <a:lnTo>
                    <a:pt x="60" y="124"/>
                  </a:lnTo>
                  <a:lnTo>
                    <a:pt x="60" y="126"/>
                  </a:lnTo>
                  <a:lnTo>
                    <a:pt x="62" y="128"/>
                  </a:lnTo>
                  <a:lnTo>
                    <a:pt x="62" y="132"/>
                  </a:lnTo>
                  <a:lnTo>
                    <a:pt x="64" y="138"/>
                  </a:lnTo>
                  <a:lnTo>
                    <a:pt x="68" y="142"/>
                  </a:lnTo>
                  <a:lnTo>
                    <a:pt x="80" y="142"/>
                  </a:lnTo>
                  <a:lnTo>
                    <a:pt x="84" y="140"/>
                  </a:lnTo>
                  <a:lnTo>
                    <a:pt x="86" y="142"/>
                  </a:lnTo>
                  <a:lnTo>
                    <a:pt x="106" y="142"/>
                  </a:lnTo>
                  <a:lnTo>
                    <a:pt x="126" y="134"/>
                  </a:lnTo>
                  <a:lnTo>
                    <a:pt x="110" y="108"/>
                  </a:lnTo>
                  <a:lnTo>
                    <a:pt x="108" y="90"/>
                  </a:lnTo>
                  <a:lnTo>
                    <a:pt x="106" y="90"/>
                  </a:lnTo>
                  <a:lnTo>
                    <a:pt x="104" y="88"/>
                  </a:lnTo>
                  <a:lnTo>
                    <a:pt x="102" y="84"/>
                  </a:lnTo>
                  <a:lnTo>
                    <a:pt x="102" y="80"/>
                  </a:lnTo>
                  <a:lnTo>
                    <a:pt x="100" y="76"/>
                  </a:lnTo>
                  <a:lnTo>
                    <a:pt x="102" y="70"/>
                  </a:lnTo>
                  <a:lnTo>
                    <a:pt x="110" y="50"/>
                  </a:lnTo>
                  <a:lnTo>
                    <a:pt x="98" y="44"/>
                  </a:lnTo>
                  <a:lnTo>
                    <a:pt x="96" y="42"/>
                  </a:lnTo>
                  <a:lnTo>
                    <a:pt x="94" y="40"/>
                  </a:lnTo>
                  <a:lnTo>
                    <a:pt x="94" y="38"/>
                  </a:lnTo>
                  <a:lnTo>
                    <a:pt x="94" y="36"/>
                  </a:lnTo>
                  <a:lnTo>
                    <a:pt x="48" y="4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11" name="Freeform 366"/>
            <p:cNvSpPr>
              <a:spLocks/>
            </p:cNvSpPr>
            <p:nvPr/>
          </p:nvSpPr>
          <p:spPr bwMode="gray">
            <a:xfrm>
              <a:off x="1247" y="3264"/>
              <a:ext cx="112" cy="212"/>
            </a:xfrm>
            <a:custGeom>
              <a:avLst/>
              <a:gdLst/>
              <a:ahLst/>
              <a:cxnLst>
                <a:cxn ang="0">
                  <a:pos x="8" y="148"/>
                </a:cxn>
                <a:cxn ang="0">
                  <a:pos x="28" y="128"/>
                </a:cxn>
                <a:cxn ang="0">
                  <a:pos x="28" y="96"/>
                </a:cxn>
                <a:cxn ang="0">
                  <a:pos x="18" y="76"/>
                </a:cxn>
                <a:cxn ang="0">
                  <a:pos x="8" y="66"/>
                </a:cxn>
                <a:cxn ang="0">
                  <a:pos x="44" y="34"/>
                </a:cxn>
                <a:cxn ang="0">
                  <a:pos x="46" y="20"/>
                </a:cxn>
                <a:cxn ang="0">
                  <a:pos x="54" y="28"/>
                </a:cxn>
                <a:cxn ang="0">
                  <a:pos x="58" y="36"/>
                </a:cxn>
                <a:cxn ang="0">
                  <a:pos x="62" y="40"/>
                </a:cxn>
                <a:cxn ang="0">
                  <a:pos x="64" y="40"/>
                </a:cxn>
                <a:cxn ang="0">
                  <a:pos x="62" y="26"/>
                </a:cxn>
                <a:cxn ang="0">
                  <a:pos x="58" y="24"/>
                </a:cxn>
                <a:cxn ang="0">
                  <a:pos x="56" y="20"/>
                </a:cxn>
                <a:cxn ang="0">
                  <a:pos x="64" y="8"/>
                </a:cxn>
                <a:cxn ang="0">
                  <a:pos x="70" y="8"/>
                </a:cxn>
                <a:cxn ang="0">
                  <a:pos x="110" y="0"/>
                </a:cxn>
                <a:cxn ang="0">
                  <a:pos x="110" y="10"/>
                </a:cxn>
                <a:cxn ang="0">
                  <a:pos x="110" y="24"/>
                </a:cxn>
                <a:cxn ang="0">
                  <a:pos x="110" y="36"/>
                </a:cxn>
                <a:cxn ang="0">
                  <a:pos x="112" y="42"/>
                </a:cxn>
                <a:cxn ang="0">
                  <a:pos x="108" y="70"/>
                </a:cxn>
                <a:cxn ang="0">
                  <a:pos x="96" y="80"/>
                </a:cxn>
                <a:cxn ang="0">
                  <a:pos x="88" y="82"/>
                </a:cxn>
                <a:cxn ang="0">
                  <a:pos x="78" y="88"/>
                </a:cxn>
                <a:cxn ang="0">
                  <a:pos x="72" y="94"/>
                </a:cxn>
                <a:cxn ang="0">
                  <a:pos x="68" y="100"/>
                </a:cxn>
                <a:cxn ang="0">
                  <a:pos x="60" y="108"/>
                </a:cxn>
                <a:cxn ang="0">
                  <a:pos x="56" y="110"/>
                </a:cxn>
                <a:cxn ang="0">
                  <a:pos x="48" y="118"/>
                </a:cxn>
                <a:cxn ang="0">
                  <a:pos x="44" y="126"/>
                </a:cxn>
                <a:cxn ang="0">
                  <a:pos x="44" y="142"/>
                </a:cxn>
                <a:cxn ang="0">
                  <a:pos x="46" y="168"/>
                </a:cxn>
                <a:cxn ang="0">
                  <a:pos x="46" y="176"/>
                </a:cxn>
                <a:cxn ang="0">
                  <a:pos x="46" y="184"/>
                </a:cxn>
                <a:cxn ang="0">
                  <a:pos x="42" y="188"/>
                </a:cxn>
                <a:cxn ang="0">
                  <a:pos x="34" y="192"/>
                </a:cxn>
                <a:cxn ang="0">
                  <a:pos x="30" y="194"/>
                </a:cxn>
                <a:cxn ang="0">
                  <a:pos x="22" y="198"/>
                </a:cxn>
                <a:cxn ang="0">
                  <a:pos x="20" y="202"/>
                </a:cxn>
                <a:cxn ang="0">
                  <a:pos x="20" y="206"/>
                </a:cxn>
                <a:cxn ang="0">
                  <a:pos x="22" y="208"/>
                </a:cxn>
                <a:cxn ang="0">
                  <a:pos x="20" y="212"/>
                </a:cxn>
                <a:cxn ang="0">
                  <a:pos x="18" y="212"/>
                </a:cxn>
                <a:cxn ang="0">
                  <a:pos x="12" y="204"/>
                </a:cxn>
                <a:cxn ang="0">
                  <a:pos x="10" y="194"/>
                </a:cxn>
                <a:cxn ang="0">
                  <a:pos x="8" y="192"/>
                </a:cxn>
                <a:cxn ang="0">
                  <a:pos x="6" y="192"/>
                </a:cxn>
                <a:cxn ang="0">
                  <a:pos x="6" y="174"/>
                </a:cxn>
                <a:cxn ang="0">
                  <a:pos x="2" y="164"/>
                </a:cxn>
                <a:cxn ang="0">
                  <a:pos x="0" y="160"/>
                </a:cxn>
              </a:cxnLst>
              <a:rect l="0" t="0" r="r" b="b"/>
              <a:pathLst>
                <a:path w="112" h="212">
                  <a:moveTo>
                    <a:pt x="2" y="156"/>
                  </a:moveTo>
                  <a:lnTo>
                    <a:pt x="8" y="148"/>
                  </a:lnTo>
                  <a:lnTo>
                    <a:pt x="20" y="140"/>
                  </a:lnTo>
                  <a:lnTo>
                    <a:pt x="28" y="128"/>
                  </a:lnTo>
                  <a:lnTo>
                    <a:pt x="30" y="112"/>
                  </a:lnTo>
                  <a:lnTo>
                    <a:pt x="28" y="96"/>
                  </a:lnTo>
                  <a:lnTo>
                    <a:pt x="30" y="82"/>
                  </a:lnTo>
                  <a:lnTo>
                    <a:pt x="18" y="76"/>
                  </a:lnTo>
                  <a:lnTo>
                    <a:pt x="8" y="72"/>
                  </a:lnTo>
                  <a:lnTo>
                    <a:pt x="8" y="66"/>
                  </a:lnTo>
                  <a:lnTo>
                    <a:pt x="44" y="58"/>
                  </a:lnTo>
                  <a:lnTo>
                    <a:pt x="44" y="34"/>
                  </a:lnTo>
                  <a:lnTo>
                    <a:pt x="42" y="26"/>
                  </a:lnTo>
                  <a:lnTo>
                    <a:pt x="46" y="20"/>
                  </a:lnTo>
                  <a:lnTo>
                    <a:pt x="50" y="28"/>
                  </a:lnTo>
                  <a:lnTo>
                    <a:pt x="54" y="28"/>
                  </a:lnTo>
                  <a:lnTo>
                    <a:pt x="56" y="34"/>
                  </a:lnTo>
                  <a:lnTo>
                    <a:pt x="58" y="36"/>
                  </a:lnTo>
                  <a:lnTo>
                    <a:pt x="60" y="38"/>
                  </a:lnTo>
                  <a:lnTo>
                    <a:pt x="62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32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8" y="24"/>
                  </a:lnTo>
                  <a:lnTo>
                    <a:pt x="56" y="22"/>
                  </a:lnTo>
                  <a:lnTo>
                    <a:pt x="56" y="20"/>
                  </a:lnTo>
                  <a:lnTo>
                    <a:pt x="52" y="8"/>
                  </a:lnTo>
                  <a:lnTo>
                    <a:pt x="64" y="8"/>
                  </a:lnTo>
                  <a:lnTo>
                    <a:pt x="68" y="6"/>
                  </a:lnTo>
                  <a:lnTo>
                    <a:pt x="70" y="8"/>
                  </a:lnTo>
                  <a:lnTo>
                    <a:pt x="92" y="8"/>
                  </a:lnTo>
                  <a:lnTo>
                    <a:pt x="110" y="0"/>
                  </a:lnTo>
                  <a:lnTo>
                    <a:pt x="110" y="4"/>
                  </a:lnTo>
                  <a:lnTo>
                    <a:pt x="110" y="10"/>
                  </a:lnTo>
                  <a:lnTo>
                    <a:pt x="110" y="18"/>
                  </a:lnTo>
                  <a:lnTo>
                    <a:pt x="110" y="24"/>
                  </a:lnTo>
                  <a:lnTo>
                    <a:pt x="110" y="32"/>
                  </a:lnTo>
                  <a:lnTo>
                    <a:pt x="110" y="36"/>
                  </a:lnTo>
                  <a:lnTo>
                    <a:pt x="112" y="40"/>
                  </a:lnTo>
                  <a:lnTo>
                    <a:pt x="112" y="42"/>
                  </a:lnTo>
                  <a:lnTo>
                    <a:pt x="112" y="58"/>
                  </a:lnTo>
                  <a:lnTo>
                    <a:pt x="108" y="70"/>
                  </a:lnTo>
                  <a:lnTo>
                    <a:pt x="102" y="76"/>
                  </a:lnTo>
                  <a:lnTo>
                    <a:pt x="96" y="80"/>
                  </a:lnTo>
                  <a:lnTo>
                    <a:pt x="90" y="82"/>
                  </a:lnTo>
                  <a:lnTo>
                    <a:pt x="88" y="82"/>
                  </a:lnTo>
                  <a:lnTo>
                    <a:pt x="82" y="86"/>
                  </a:lnTo>
                  <a:lnTo>
                    <a:pt x="78" y="88"/>
                  </a:lnTo>
                  <a:lnTo>
                    <a:pt x="74" y="92"/>
                  </a:lnTo>
                  <a:lnTo>
                    <a:pt x="72" y="94"/>
                  </a:lnTo>
                  <a:lnTo>
                    <a:pt x="72" y="94"/>
                  </a:lnTo>
                  <a:lnTo>
                    <a:pt x="68" y="100"/>
                  </a:lnTo>
                  <a:lnTo>
                    <a:pt x="62" y="106"/>
                  </a:lnTo>
                  <a:lnTo>
                    <a:pt x="60" y="108"/>
                  </a:lnTo>
                  <a:lnTo>
                    <a:pt x="56" y="110"/>
                  </a:lnTo>
                  <a:lnTo>
                    <a:pt x="56" y="110"/>
                  </a:lnTo>
                  <a:lnTo>
                    <a:pt x="50" y="114"/>
                  </a:lnTo>
                  <a:lnTo>
                    <a:pt x="48" y="118"/>
                  </a:lnTo>
                  <a:lnTo>
                    <a:pt x="46" y="122"/>
                  </a:lnTo>
                  <a:lnTo>
                    <a:pt x="44" y="126"/>
                  </a:lnTo>
                  <a:lnTo>
                    <a:pt x="44" y="126"/>
                  </a:lnTo>
                  <a:lnTo>
                    <a:pt x="44" y="142"/>
                  </a:lnTo>
                  <a:lnTo>
                    <a:pt x="44" y="158"/>
                  </a:lnTo>
                  <a:lnTo>
                    <a:pt x="46" y="168"/>
                  </a:lnTo>
                  <a:lnTo>
                    <a:pt x="46" y="172"/>
                  </a:lnTo>
                  <a:lnTo>
                    <a:pt x="46" y="176"/>
                  </a:lnTo>
                  <a:lnTo>
                    <a:pt x="46" y="180"/>
                  </a:lnTo>
                  <a:lnTo>
                    <a:pt x="46" y="184"/>
                  </a:lnTo>
                  <a:lnTo>
                    <a:pt x="46" y="184"/>
                  </a:lnTo>
                  <a:lnTo>
                    <a:pt x="42" y="188"/>
                  </a:lnTo>
                  <a:lnTo>
                    <a:pt x="38" y="190"/>
                  </a:lnTo>
                  <a:lnTo>
                    <a:pt x="34" y="192"/>
                  </a:lnTo>
                  <a:lnTo>
                    <a:pt x="30" y="194"/>
                  </a:lnTo>
                  <a:lnTo>
                    <a:pt x="30" y="194"/>
                  </a:lnTo>
                  <a:lnTo>
                    <a:pt x="24" y="196"/>
                  </a:lnTo>
                  <a:lnTo>
                    <a:pt x="22" y="198"/>
                  </a:lnTo>
                  <a:lnTo>
                    <a:pt x="20" y="200"/>
                  </a:lnTo>
                  <a:lnTo>
                    <a:pt x="20" y="202"/>
                  </a:lnTo>
                  <a:lnTo>
                    <a:pt x="20" y="202"/>
                  </a:lnTo>
                  <a:lnTo>
                    <a:pt x="20" y="206"/>
                  </a:lnTo>
                  <a:lnTo>
                    <a:pt x="22" y="208"/>
                  </a:lnTo>
                  <a:lnTo>
                    <a:pt x="22" y="208"/>
                  </a:lnTo>
                  <a:lnTo>
                    <a:pt x="22" y="210"/>
                  </a:lnTo>
                  <a:lnTo>
                    <a:pt x="20" y="212"/>
                  </a:lnTo>
                  <a:lnTo>
                    <a:pt x="20" y="212"/>
                  </a:lnTo>
                  <a:lnTo>
                    <a:pt x="18" y="212"/>
                  </a:lnTo>
                  <a:lnTo>
                    <a:pt x="14" y="212"/>
                  </a:lnTo>
                  <a:lnTo>
                    <a:pt x="12" y="204"/>
                  </a:lnTo>
                  <a:lnTo>
                    <a:pt x="10" y="198"/>
                  </a:lnTo>
                  <a:lnTo>
                    <a:pt x="10" y="194"/>
                  </a:lnTo>
                  <a:lnTo>
                    <a:pt x="8" y="192"/>
                  </a:lnTo>
                  <a:lnTo>
                    <a:pt x="8" y="192"/>
                  </a:lnTo>
                  <a:lnTo>
                    <a:pt x="6" y="192"/>
                  </a:lnTo>
                  <a:lnTo>
                    <a:pt x="6" y="192"/>
                  </a:lnTo>
                  <a:lnTo>
                    <a:pt x="8" y="182"/>
                  </a:lnTo>
                  <a:lnTo>
                    <a:pt x="6" y="174"/>
                  </a:lnTo>
                  <a:lnTo>
                    <a:pt x="4" y="168"/>
                  </a:lnTo>
                  <a:lnTo>
                    <a:pt x="2" y="164"/>
                  </a:lnTo>
                  <a:lnTo>
                    <a:pt x="0" y="162"/>
                  </a:lnTo>
                  <a:lnTo>
                    <a:pt x="0" y="160"/>
                  </a:lnTo>
                  <a:lnTo>
                    <a:pt x="2" y="156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12" name="Freeform 367"/>
            <p:cNvSpPr>
              <a:spLocks/>
            </p:cNvSpPr>
            <p:nvPr/>
          </p:nvSpPr>
          <p:spPr bwMode="gray">
            <a:xfrm>
              <a:off x="1045" y="3424"/>
              <a:ext cx="224" cy="176"/>
            </a:xfrm>
            <a:custGeom>
              <a:avLst/>
              <a:gdLst/>
              <a:ahLst/>
              <a:cxnLst>
                <a:cxn ang="0">
                  <a:pos x="170" y="6"/>
                </a:cxn>
                <a:cxn ang="0">
                  <a:pos x="162" y="10"/>
                </a:cxn>
                <a:cxn ang="0">
                  <a:pos x="152" y="18"/>
                </a:cxn>
                <a:cxn ang="0">
                  <a:pos x="144" y="22"/>
                </a:cxn>
                <a:cxn ang="0">
                  <a:pos x="134" y="34"/>
                </a:cxn>
                <a:cxn ang="0">
                  <a:pos x="128" y="46"/>
                </a:cxn>
                <a:cxn ang="0">
                  <a:pos x="122" y="46"/>
                </a:cxn>
                <a:cxn ang="0">
                  <a:pos x="114" y="40"/>
                </a:cxn>
                <a:cxn ang="0">
                  <a:pos x="102" y="42"/>
                </a:cxn>
                <a:cxn ang="0">
                  <a:pos x="98" y="46"/>
                </a:cxn>
                <a:cxn ang="0">
                  <a:pos x="94" y="54"/>
                </a:cxn>
                <a:cxn ang="0">
                  <a:pos x="80" y="66"/>
                </a:cxn>
                <a:cxn ang="0">
                  <a:pos x="66" y="68"/>
                </a:cxn>
                <a:cxn ang="0">
                  <a:pos x="64" y="62"/>
                </a:cxn>
                <a:cxn ang="0">
                  <a:pos x="68" y="56"/>
                </a:cxn>
                <a:cxn ang="0">
                  <a:pos x="64" y="38"/>
                </a:cxn>
                <a:cxn ang="0">
                  <a:pos x="56" y="32"/>
                </a:cxn>
                <a:cxn ang="0">
                  <a:pos x="54" y="78"/>
                </a:cxn>
                <a:cxn ang="0">
                  <a:pos x="50" y="82"/>
                </a:cxn>
                <a:cxn ang="0">
                  <a:pos x="28" y="82"/>
                </a:cxn>
                <a:cxn ang="0">
                  <a:pos x="24" y="80"/>
                </a:cxn>
                <a:cxn ang="0">
                  <a:pos x="22" y="70"/>
                </a:cxn>
                <a:cxn ang="0">
                  <a:pos x="18" y="68"/>
                </a:cxn>
                <a:cxn ang="0">
                  <a:pos x="0" y="82"/>
                </a:cxn>
                <a:cxn ang="0">
                  <a:pos x="20" y="160"/>
                </a:cxn>
                <a:cxn ang="0">
                  <a:pos x="38" y="172"/>
                </a:cxn>
                <a:cxn ang="0">
                  <a:pos x="70" y="172"/>
                </a:cxn>
                <a:cxn ang="0">
                  <a:pos x="100" y="164"/>
                </a:cxn>
                <a:cxn ang="0">
                  <a:pos x="128" y="160"/>
                </a:cxn>
                <a:cxn ang="0">
                  <a:pos x="146" y="150"/>
                </a:cxn>
                <a:cxn ang="0">
                  <a:pos x="154" y="142"/>
                </a:cxn>
                <a:cxn ang="0">
                  <a:pos x="166" y="126"/>
                </a:cxn>
                <a:cxn ang="0">
                  <a:pos x="186" y="104"/>
                </a:cxn>
                <a:cxn ang="0">
                  <a:pos x="190" y="96"/>
                </a:cxn>
                <a:cxn ang="0">
                  <a:pos x="198" y="88"/>
                </a:cxn>
                <a:cxn ang="0">
                  <a:pos x="202" y="84"/>
                </a:cxn>
                <a:cxn ang="0">
                  <a:pos x="212" y="76"/>
                </a:cxn>
                <a:cxn ang="0">
                  <a:pos x="216" y="70"/>
                </a:cxn>
                <a:cxn ang="0">
                  <a:pos x="222" y="58"/>
                </a:cxn>
                <a:cxn ang="0">
                  <a:pos x="216" y="52"/>
                </a:cxn>
                <a:cxn ang="0">
                  <a:pos x="214" y="44"/>
                </a:cxn>
                <a:cxn ang="0">
                  <a:pos x="210" y="32"/>
                </a:cxn>
                <a:cxn ang="0">
                  <a:pos x="210" y="26"/>
                </a:cxn>
                <a:cxn ang="0">
                  <a:pos x="208" y="8"/>
                </a:cxn>
                <a:cxn ang="0">
                  <a:pos x="176" y="0"/>
                </a:cxn>
              </a:cxnLst>
              <a:rect l="0" t="0" r="r" b="b"/>
              <a:pathLst>
                <a:path w="224" h="176">
                  <a:moveTo>
                    <a:pt x="176" y="0"/>
                  </a:moveTo>
                  <a:lnTo>
                    <a:pt x="174" y="4"/>
                  </a:lnTo>
                  <a:lnTo>
                    <a:pt x="170" y="6"/>
                  </a:lnTo>
                  <a:lnTo>
                    <a:pt x="166" y="8"/>
                  </a:lnTo>
                  <a:lnTo>
                    <a:pt x="164" y="10"/>
                  </a:lnTo>
                  <a:lnTo>
                    <a:pt x="162" y="10"/>
                  </a:lnTo>
                  <a:lnTo>
                    <a:pt x="160" y="14"/>
                  </a:lnTo>
                  <a:lnTo>
                    <a:pt x="158" y="16"/>
                  </a:lnTo>
                  <a:lnTo>
                    <a:pt x="152" y="18"/>
                  </a:lnTo>
                  <a:lnTo>
                    <a:pt x="148" y="20"/>
                  </a:lnTo>
                  <a:lnTo>
                    <a:pt x="146" y="20"/>
                  </a:lnTo>
                  <a:lnTo>
                    <a:pt x="144" y="22"/>
                  </a:lnTo>
                  <a:lnTo>
                    <a:pt x="140" y="24"/>
                  </a:lnTo>
                  <a:lnTo>
                    <a:pt x="136" y="28"/>
                  </a:lnTo>
                  <a:lnTo>
                    <a:pt x="134" y="34"/>
                  </a:lnTo>
                  <a:lnTo>
                    <a:pt x="132" y="38"/>
                  </a:lnTo>
                  <a:lnTo>
                    <a:pt x="130" y="42"/>
                  </a:lnTo>
                  <a:lnTo>
                    <a:pt x="128" y="46"/>
                  </a:lnTo>
                  <a:lnTo>
                    <a:pt x="128" y="48"/>
                  </a:lnTo>
                  <a:lnTo>
                    <a:pt x="124" y="48"/>
                  </a:lnTo>
                  <a:lnTo>
                    <a:pt x="122" y="46"/>
                  </a:lnTo>
                  <a:lnTo>
                    <a:pt x="120" y="44"/>
                  </a:lnTo>
                  <a:lnTo>
                    <a:pt x="118" y="44"/>
                  </a:lnTo>
                  <a:lnTo>
                    <a:pt x="114" y="40"/>
                  </a:lnTo>
                  <a:lnTo>
                    <a:pt x="110" y="40"/>
                  </a:lnTo>
                  <a:lnTo>
                    <a:pt x="106" y="40"/>
                  </a:lnTo>
                  <a:lnTo>
                    <a:pt x="102" y="42"/>
                  </a:lnTo>
                  <a:lnTo>
                    <a:pt x="100" y="42"/>
                  </a:lnTo>
                  <a:lnTo>
                    <a:pt x="98" y="44"/>
                  </a:lnTo>
                  <a:lnTo>
                    <a:pt x="98" y="46"/>
                  </a:lnTo>
                  <a:lnTo>
                    <a:pt x="96" y="50"/>
                  </a:lnTo>
                  <a:lnTo>
                    <a:pt x="94" y="52"/>
                  </a:lnTo>
                  <a:lnTo>
                    <a:pt x="94" y="54"/>
                  </a:lnTo>
                  <a:lnTo>
                    <a:pt x="94" y="56"/>
                  </a:lnTo>
                  <a:lnTo>
                    <a:pt x="88" y="62"/>
                  </a:lnTo>
                  <a:lnTo>
                    <a:pt x="80" y="66"/>
                  </a:lnTo>
                  <a:lnTo>
                    <a:pt x="74" y="68"/>
                  </a:lnTo>
                  <a:lnTo>
                    <a:pt x="70" y="68"/>
                  </a:lnTo>
                  <a:lnTo>
                    <a:pt x="66" y="68"/>
                  </a:lnTo>
                  <a:lnTo>
                    <a:pt x="64" y="68"/>
                  </a:lnTo>
                  <a:lnTo>
                    <a:pt x="62" y="64"/>
                  </a:lnTo>
                  <a:lnTo>
                    <a:pt x="64" y="62"/>
                  </a:lnTo>
                  <a:lnTo>
                    <a:pt x="66" y="58"/>
                  </a:lnTo>
                  <a:lnTo>
                    <a:pt x="66" y="58"/>
                  </a:lnTo>
                  <a:lnTo>
                    <a:pt x="68" y="56"/>
                  </a:lnTo>
                  <a:lnTo>
                    <a:pt x="68" y="50"/>
                  </a:lnTo>
                  <a:lnTo>
                    <a:pt x="66" y="44"/>
                  </a:lnTo>
                  <a:lnTo>
                    <a:pt x="64" y="38"/>
                  </a:lnTo>
                  <a:lnTo>
                    <a:pt x="60" y="36"/>
                  </a:lnTo>
                  <a:lnTo>
                    <a:pt x="58" y="34"/>
                  </a:lnTo>
                  <a:lnTo>
                    <a:pt x="56" y="32"/>
                  </a:lnTo>
                  <a:lnTo>
                    <a:pt x="54" y="32"/>
                  </a:lnTo>
                  <a:lnTo>
                    <a:pt x="54" y="78"/>
                  </a:lnTo>
                  <a:lnTo>
                    <a:pt x="54" y="78"/>
                  </a:lnTo>
                  <a:lnTo>
                    <a:pt x="54" y="80"/>
                  </a:lnTo>
                  <a:lnTo>
                    <a:pt x="52" y="80"/>
                  </a:lnTo>
                  <a:lnTo>
                    <a:pt x="50" y="82"/>
                  </a:lnTo>
                  <a:lnTo>
                    <a:pt x="46" y="82"/>
                  </a:lnTo>
                  <a:lnTo>
                    <a:pt x="38" y="82"/>
                  </a:lnTo>
                  <a:lnTo>
                    <a:pt x="28" y="82"/>
                  </a:lnTo>
                  <a:lnTo>
                    <a:pt x="26" y="82"/>
                  </a:lnTo>
                  <a:lnTo>
                    <a:pt x="26" y="82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2" y="76"/>
                  </a:lnTo>
                  <a:lnTo>
                    <a:pt x="22" y="70"/>
                  </a:lnTo>
                  <a:lnTo>
                    <a:pt x="20" y="70"/>
                  </a:lnTo>
                  <a:lnTo>
                    <a:pt x="20" y="68"/>
                  </a:lnTo>
                  <a:lnTo>
                    <a:pt x="18" y="68"/>
                  </a:lnTo>
                  <a:lnTo>
                    <a:pt x="16" y="68"/>
                  </a:lnTo>
                  <a:lnTo>
                    <a:pt x="12" y="78"/>
                  </a:lnTo>
                  <a:lnTo>
                    <a:pt x="0" y="82"/>
                  </a:lnTo>
                  <a:lnTo>
                    <a:pt x="8" y="110"/>
                  </a:lnTo>
                  <a:lnTo>
                    <a:pt x="20" y="126"/>
                  </a:lnTo>
                  <a:lnTo>
                    <a:pt x="20" y="160"/>
                  </a:lnTo>
                  <a:lnTo>
                    <a:pt x="20" y="162"/>
                  </a:lnTo>
                  <a:lnTo>
                    <a:pt x="28" y="168"/>
                  </a:lnTo>
                  <a:lnTo>
                    <a:pt x="38" y="172"/>
                  </a:lnTo>
                  <a:lnTo>
                    <a:pt x="56" y="176"/>
                  </a:lnTo>
                  <a:lnTo>
                    <a:pt x="60" y="176"/>
                  </a:lnTo>
                  <a:lnTo>
                    <a:pt x="70" y="172"/>
                  </a:lnTo>
                  <a:lnTo>
                    <a:pt x="82" y="166"/>
                  </a:lnTo>
                  <a:lnTo>
                    <a:pt x="92" y="164"/>
                  </a:lnTo>
                  <a:lnTo>
                    <a:pt x="100" y="164"/>
                  </a:lnTo>
                  <a:lnTo>
                    <a:pt x="104" y="164"/>
                  </a:lnTo>
                  <a:lnTo>
                    <a:pt x="116" y="164"/>
                  </a:lnTo>
                  <a:lnTo>
                    <a:pt x="128" y="160"/>
                  </a:lnTo>
                  <a:lnTo>
                    <a:pt x="142" y="154"/>
                  </a:lnTo>
                  <a:lnTo>
                    <a:pt x="144" y="152"/>
                  </a:lnTo>
                  <a:lnTo>
                    <a:pt x="146" y="150"/>
                  </a:lnTo>
                  <a:lnTo>
                    <a:pt x="148" y="148"/>
                  </a:lnTo>
                  <a:lnTo>
                    <a:pt x="152" y="144"/>
                  </a:lnTo>
                  <a:lnTo>
                    <a:pt x="154" y="142"/>
                  </a:lnTo>
                  <a:lnTo>
                    <a:pt x="156" y="138"/>
                  </a:lnTo>
                  <a:lnTo>
                    <a:pt x="158" y="136"/>
                  </a:lnTo>
                  <a:lnTo>
                    <a:pt x="166" y="126"/>
                  </a:lnTo>
                  <a:lnTo>
                    <a:pt x="174" y="116"/>
                  </a:lnTo>
                  <a:lnTo>
                    <a:pt x="182" y="108"/>
                  </a:lnTo>
                  <a:lnTo>
                    <a:pt x="186" y="104"/>
                  </a:lnTo>
                  <a:lnTo>
                    <a:pt x="186" y="102"/>
                  </a:lnTo>
                  <a:lnTo>
                    <a:pt x="188" y="100"/>
                  </a:lnTo>
                  <a:lnTo>
                    <a:pt x="190" y="96"/>
                  </a:lnTo>
                  <a:lnTo>
                    <a:pt x="194" y="94"/>
                  </a:lnTo>
                  <a:lnTo>
                    <a:pt x="196" y="90"/>
                  </a:lnTo>
                  <a:lnTo>
                    <a:pt x="198" y="88"/>
                  </a:lnTo>
                  <a:lnTo>
                    <a:pt x="198" y="86"/>
                  </a:lnTo>
                  <a:lnTo>
                    <a:pt x="200" y="86"/>
                  </a:lnTo>
                  <a:lnTo>
                    <a:pt x="202" y="84"/>
                  </a:lnTo>
                  <a:lnTo>
                    <a:pt x="206" y="82"/>
                  </a:lnTo>
                  <a:lnTo>
                    <a:pt x="208" y="80"/>
                  </a:lnTo>
                  <a:lnTo>
                    <a:pt x="212" y="76"/>
                  </a:lnTo>
                  <a:lnTo>
                    <a:pt x="214" y="74"/>
                  </a:lnTo>
                  <a:lnTo>
                    <a:pt x="216" y="72"/>
                  </a:lnTo>
                  <a:lnTo>
                    <a:pt x="216" y="70"/>
                  </a:lnTo>
                  <a:lnTo>
                    <a:pt x="218" y="68"/>
                  </a:lnTo>
                  <a:lnTo>
                    <a:pt x="220" y="62"/>
                  </a:lnTo>
                  <a:lnTo>
                    <a:pt x="222" y="58"/>
                  </a:lnTo>
                  <a:lnTo>
                    <a:pt x="224" y="54"/>
                  </a:lnTo>
                  <a:lnTo>
                    <a:pt x="224" y="52"/>
                  </a:lnTo>
                  <a:lnTo>
                    <a:pt x="216" y="52"/>
                  </a:lnTo>
                  <a:lnTo>
                    <a:pt x="214" y="52"/>
                  </a:lnTo>
                  <a:lnTo>
                    <a:pt x="214" y="48"/>
                  </a:lnTo>
                  <a:lnTo>
                    <a:pt x="214" y="44"/>
                  </a:lnTo>
                  <a:lnTo>
                    <a:pt x="214" y="40"/>
                  </a:lnTo>
                  <a:lnTo>
                    <a:pt x="212" y="36"/>
                  </a:lnTo>
                  <a:lnTo>
                    <a:pt x="210" y="32"/>
                  </a:lnTo>
                  <a:lnTo>
                    <a:pt x="208" y="30"/>
                  </a:lnTo>
                  <a:lnTo>
                    <a:pt x="208" y="30"/>
                  </a:lnTo>
                  <a:lnTo>
                    <a:pt x="210" y="26"/>
                  </a:lnTo>
                  <a:lnTo>
                    <a:pt x="210" y="20"/>
                  </a:lnTo>
                  <a:lnTo>
                    <a:pt x="208" y="14"/>
                  </a:lnTo>
                  <a:lnTo>
                    <a:pt x="208" y="8"/>
                  </a:lnTo>
                  <a:lnTo>
                    <a:pt x="204" y="4"/>
                  </a:lnTo>
                  <a:lnTo>
                    <a:pt x="202" y="0"/>
                  </a:lnTo>
                  <a:lnTo>
                    <a:pt x="176" y="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13" name="Freeform 368"/>
            <p:cNvSpPr>
              <a:spLocks/>
            </p:cNvSpPr>
            <p:nvPr/>
          </p:nvSpPr>
          <p:spPr bwMode="gray">
            <a:xfrm>
              <a:off x="1247" y="3454"/>
              <a:ext cx="14" cy="28"/>
            </a:xfrm>
            <a:custGeom>
              <a:avLst/>
              <a:gdLst/>
              <a:ahLst/>
              <a:cxnLst>
                <a:cxn ang="0">
                  <a:pos x="4" y="2"/>
                </a:cxn>
                <a:cxn ang="0">
                  <a:pos x="4" y="2"/>
                </a:cxn>
                <a:cxn ang="0">
                  <a:pos x="6" y="2"/>
                </a:cxn>
                <a:cxn ang="0">
                  <a:pos x="6" y="0"/>
                </a:cxn>
                <a:cxn ang="0">
                  <a:pos x="6" y="2"/>
                </a:cxn>
                <a:cxn ang="0">
                  <a:pos x="8" y="2"/>
                </a:cxn>
                <a:cxn ang="0">
                  <a:pos x="8" y="4"/>
                </a:cxn>
                <a:cxn ang="0">
                  <a:pos x="10" y="6"/>
                </a:cxn>
                <a:cxn ang="0">
                  <a:pos x="12" y="10"/>
                </a:cxn>
                <a:cxn ang="0">
                  <a:pos x="12" y="14"/>
                </a:cxn>
                <a:cxn ang="0">
                  <a:pos x="14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0" y="26"/>
                </a:cxn>
                <a:cxn ang="0">
                  <a:pos x="6" y="28"/>
                </a:cxn>
                <a:cxn ang="0">
                  <a:pos x="4" y="26"/>
                </a:cxn>
                <a:cxn ang="0">
                  <a:pos x="2" y="24"/>
                </a:cxn>
                <a:cxn ang="0">
                  <a:pos x="2" y="22"/>
                </a:cxn>
                <a:cxn ang="0">
                  <a:pos x="0" y="18"/>
                </a:cxn>
                <a:cxn ang="0">
                  <a:pos x="0" y="14"/>
                </a:cxn>
                <a:cxn ang="0">
                  <a:pos x="0" y="8"/>
                </a:cxn>
                <a:cxn ang="0">
                  <a:pos x="4" y="2"/>
                </a:cxn>
              </a:cxnLst>
              <a:rect l="0" t="0" r="r" b="b"/>
              <a:pathLst>
                <a:path w="14" h="28">
                  <a:moveTo>
                    <a:pt x="4" y="2"/>
                  </a:move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4"/>
                  </a:lnTo>
                  <a:lnTo>
                    <a:pt x="10" y="6"/>
                  </a:lnTo>
                  <a:lnTo>
                    <a:pt x="12" y="10"/>
                  </a:lnTo>
                  <a:lnTo>
                    <a:pt x="12" y="14"/>
                  </a:lnTo>
                  <a:lnTo>
                    <a:pt x="14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0" y="26"/>
                  </a:lnTo>
                  <a:lnTo>
                    <a:pt x="6" y="28"/>
                  </a:lnTo>
                  <a:lnTo>
                    <a:pt x="4" y="26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8"/>
                  </a:lnTo>
                  <a:lnTo>
                    <a:pt x="4" y="2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14" name="Freeform 369"/>
            <p:cNvSpPr>
              <a:spLocks/>
            </p:cNvSpPr>
            <p:nvPr/>
          </p:nvSpPr>
          <p:spPr bwMode="gray">
            <a:xfrm>
              <a:off x="1189" y="3500"/>
              <a:ext cx="22" cy="26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6" y="2"/>
                </a:cxn>
                <a:cxn ang="0">
                  <a:pos x="8" y="2"/>
                </a:cxn>
                <a:cxn ang="0">
                  <a:pos x="12" y="0"/>
                </a:cxn>
                <a:cxn ang="0">
                  <a:pos x="22" y="8"/>
                </a:cxn>
                <a:cxn ang="0">
                  <a:pos x="16" y="18"/>
                </a:cxn>
                <a:cxn ang="0">
                  <a:pos x="14" y="20"/>
                </a:cxn>
                <a:cxn ang="0">
                  <a:pos x="14" y="22"/>
                </a:cxn>
                <a:cxn ang="0">
                  <a:pos x="12" y="24"/>
                </a:cxn>
                <a:cxn ang="0">
                  <a:pos x="12" y="26"/>
                </a:cxn>
                <a:cxn ang="0">
                  <a:pos x="8" y="26"/>
                </a:cxn>
                <a:cxn ang="0">
                  <a:pos x="0" y="12"/>
                </a:cxn>
              </a:cxnLst>
              <a:rect l="0" t="0" r="r" b="b"/>
              <a:pathLst>
                <a:path w="22" h="26">
                  <a:moveTo>
                    <a:pt x="0" y="12"/>
                  </a:move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2" y="0"/>
                  </a:lnTo>
                  <a:lnTo>
                    <a:pt x="22" y="8"/>
                  </a:lnTo>
                  <a:lnTo>
                    <a:pt x="16" y="18"/>
                  </a:lnTo>
                  <a:lnTo>
                    <a:pt x="14" y="20"/>
                  </a:lnTo>
                  <a:lnTo>
                    <a:pt x="14" y="22"/>
                  </a:lnTo>
                  <a:lnTo>
                    <a:pt x="12" y="24"/>
                  </a:lnTo>
                  <a:lnTo>
                    <a:pt x="12" y="26"/>
                  </a:lnTo>
                  <a:lnTo>
                    <a:pt x="8" y="26"/>
                  </a:lnTo>
                  <a:lnTo>
                    <a:pt x="0" y="12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15" name="Freeform 370"/>
            <p:cNvSpPr>
              <a:spLocks/>
            </p:cNvSpPr>
            <p:nvPr/>
          </p:nvSpPr>
          <p:spPr bwMode="gray">
            <a:xfrm>
              <a:off x="1177" y="3328"/>
              <a:ext cx="100" cy="96"/>
            </a:xfrm>
            <a:custGeom>
              <a:avLst/>
              <a:gdLst/>
              <a:ahLst/>
              <a:cxnLst>
                <a:cxn ang="0">
                  <a:pos x="18" y="26"/>
                </a:cxn>
                <a:cxn ang="0">
                  <a:pos x="34" y="16"/>
                </a:cxn>
                <a:cxn ang="0">
                  <a:pos x="36" y="10"/>
                </a:cxn>
                <a:cxn ang="0">
                  <a:pos x="78" y="8"/>
                </a:cxn>
                <a:cxn ang="0">
                  <a:pos x="100" y="18"/>
                </a:cxn>
                <a:cxn ang="0">
                  <a:pos x="100" y="48"/>
                </a:cxn>
                <a:cxn ang="0">
                  <a:pos x="90" y="76"/>
                </a:cxn>
                <a:cxn ang="0">
                  <a:pos x="72" y="92"/>
                </a:cxn>
                <a:cxn ang="0">
                  <a:pos x="42" y="96"/>
                </a:cxn>
                <a:cxn ang="0">
                  <a:pos x="40" y="94"/>
                </a:cxn>
                <a:cxn ang="0">
                  <a:pos x="34" y="88"/>
                </a:cxn>
                <a:cxn ang="0">
                  <a:pos x="32" y="88"/>
                </a:cxn>
                <a:cxn ang="0">
                  <a:pos x="28" y="86"/>
                </a:cxn>
                <a:cxn ang="0">
                  <a:pos x="26" y="80"/>
                </a:cxn>
                <a:cxn ang="0">
                  <a:pos x="20" y="74"/>
                </a:cxn>
                <a:cxn ang="0">
                  <a:pos x="20" y="74"/>
                </a:cxn>
                <a:cxn ang="0">
                  <a:pos x="18" y="68"/>
                </a:cxn>
                <a:cxn ang="0">
                  <a:pos x="12" y="58"/>
                </a:cxn>
                <a:cxn ang="0">
                  <a:pos x="4" y="46"/>
                </a:cxn>
                <a:cxn ang="0">
                  <a:pos x="0" y="28"/>
                </a:cxn>
                <a:cxn ang="0">
                  <a:pos x="2" y="38"/>
                </a:cxn>
                <a:cxn ang="0">
                  <a:pos x="6" y="50"/>
                </a:cxn>
                <a:cxn ang="0">
                  <a:pos x="10" y="56"/>
                </a:cxn>
                <a:cxn ang="0">
                  <a:pos x="12" y="58"/>
                </a:cxn>
                <a:cxn ang="0">
                  <a:pos x="16" y="64"/>
                </a:cxn>
                <a:cxn ang="0">
                  <a:pos x="20" y="72"/>
                </a:cxn>
                <a:cxn ang="0">
                  <a:pos x="20" y="74"/>
                </a:cxn>
                <a:cxn ang="0">
                  <a:pos x="26" y="80"/>
                </a:cxn>
                <a:cxn ang="0">
                  <a:pos x="28" y="86"/>
                </a:cxn>
                <a:cxn ang="0">
                  <a:pos x="32" y="88"/>
                </a:cxn>
                <a:cxn ang="0">
                  <a:pos x="34" y="88"/>
                </a:cxn>
                <a:cxn ang="0">
                  <a:pos x="40" y="94"/>
                </a:cxn>
                <a:cxn ang="0">
                  <a:pos x="42" y="96"/>
                </a:cxn>
              </a:cxnLst>
              <a:rect l="0" t="0" r="r" b="b"/>
              <a:pathLst>
                <a:path w="100" h="96">
                  <a:moveTo>
                    <a:pt x="0" y="26"/>
                  </a:moveTo>
                  <a:lnTo>
                    <a:pt x="18" y="26"/>
                  </a:lnTo>
                  <a:lnTo>
                    <a:pt x="30" y="22"/>
                  </a:lnTo>
                  <a:lnTo>
                    <a:pt x="34" y="16"/>
                  </a:lnTo>
                  <a:lnTo>
                    <a:pt x="36" y="12"/>
                  </a:lnTo>
                  <a:lnTo>
                    <a:pt x="36" y="10"/>
                  </a:lnTo>
                  <a:lnTo>
                    <a:pt x="78" y="0"/>
                  </a:lnTo>
                  <a:lnTo>
                    <a:pt x="78" y="8"/>
                  </a:lnTo>
                  <a:lnTo>
                    <a:pt x="88" y="12"/>
                  </a:lnTo>
                  <a:lnTo>
                    <a:pt x="100" y="18"/>
                  </a:lnTo>
                  <a:lnTo>
                    <a:pt x="98" y="32"/>
                  </a:lnTo>
                  <a:lnTo>
                    <a:pt x="100" y="48"/>
                  </a:lnTo>
                  <a:lnTo>
                    <a:pt x="98" y="64"/>
                  </a:lnTo>
                  <a:lnTo>
                    <a:pt x="90" y="76"/>
                  </a:lnTo>
                  <a:lnTo>
                    <a:pt x="78" y="86"/>
                  </a:lnTo>
                  <a:lnTo>
                    <a:pt x="72" y="92"/>
                  </a:lnTo>
                  <a:lnTo>
                    <a:pt x="70" y="96"/>
                  </a:lnTo>
                  <a:lnTo>
                    <a:pt x="42" y="96"/>
                  </a:lnTo>
                  <a:lnTo>
                    <a:pt x="42" y="96"/>
                  </a:lnTo>
                  <a:lnTo>
                    <a:pt x="40" y="94"/>
                  </a:lnTo>
                  <a:lnTo>
                    <a:pt x="38" y="90"/>
                  </a:lnTo>
                  <a:lnTo>
                    <a:pt x="34" y="88"/>
                  </a:lnTo>
                  <a:lnTo>
                    <a:pt x="34" y="88"/>
                  </a:lnTo>
                  <a:lnTo>
                    <a:pt x="32" y="88"/>
                  </a:lnTo>
                  <a:lnTo>
                    <a:pt x="30" y="88"/>
                  </a:lnTo>
                  <a:lnTo>
                    <a:pt x="28" y="86"/>
                  </a:lnTo>
                  <a:lnTo>
                    <a:pt x="26" y="84"/>
                  </a:lnTo>
                  <a:lnTo>
                    <a:pt x="26" y="80"/>
                  </a:lnTo>
                  <a:lnTo>
                    <a:pt x="24" y="76"/>
                  </a:lnTo>
                  <a:lnTo>
                    <a:pt x="20" y="74"/>
                  </a:lnTo>
                  <a:lnTo>
                    <a:pt x="20" y="74"/>
                  </a:lnTo>
                  <a:lnTo>
                    <a:pt x="20" y="74"/>
                  </a:lnTo>
                  <a:lnTo>
                    <a:pt x="20" y="72"/>
                  </a:lnTo>
                  <a:lnTo>
                    <a:pt x="18" y="68"/>
                  </a:lnTo>
                  <a:lnTo>
                    <a:pt x="16" y="64"/>
                  </a:lnTo>
                  <a:lnTo>
                    <a:pt x="12" y="58"/>
                  </a:lnTo>
                  <a:lnTo>
                    <a:pt x="8" y="52"/>
                  </a:lnTo>
                  <a:lnTo>
                    <a:pt x="4" y="4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2" y="32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6" y="50"/>
                  </a:lnTo>
                  <a:lnTo>
                    <a:pt x="8" y="54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2" y="58"/>
                  </a:lnTo>
                  <a:lnTo>
                    <a:pt x="14" y="62"/>
                  </a:lnTo>
                  <a:lnTo>
                    <a:pt x="16" y="64"/>
                  </a:lnTo>
                  <a:lnTo>
                    <a:pt x="18" y="68"/>
                  </a:lnTo>
                  <a:lnTo>
                    <a:pt x="20" y="72"/>
                  </a:lnTo>
                  <a:lnTo>
                    <a:pt x="20" y="74"/>
                  </a:lnTo>
                  <a:lnTo>
                    <a:pt x="20" y="74"/>
                  </a:lnTo>
                  <a:lnTo>
                    <a:pt x="24" y="76"/>
                  </a:lnTo>
                  <a:lnTo>
                    <a:pt x="26" y="80"/>
                  </a:lnTo>
                  <a:lnTo>
                    <a:pt x="28" y="84"/>
                  </a:lnTo>
                  <a:lnTo>
                    <a:pt x="28" y="86"/>
                  </a:lnTo>
                  <a:lnTo>
                    <a:pt x="30" y="88"/>
                  </a:lnTo>
                  <a:lnTo>
                    <a:pt x="32" y="88"/>
                  </a:lnTo>
                  <a:lnTo>
                    <a:pt x="34" y="88"/>
                  </a:lnTo>
                  <a:lnTo>
                    <a:pt x="34" y="88"/>
                  </a:lnTo>
                  <a:lnTo>
                    <a:pt x="38" y="90"/>
                  </a:lnTo>
                  <a:lnTo>
                    <a:pt x="40" y="94"/>
                  </a:lnTo>
                  <a:lnTo>
                    <a:pt x="42" y="96"/>
                  </a:lnTo>
                  <a:lnTo>
                    <a:pt x="42" y="96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16" name="Freeform 371"/>
            <p:cNvSpPr>
              <a:spLocks/>
            </p:cNvSpPr>
            <p:nvPr/>
          </p:nvSpPr>
          <p:spPr bwMode="gray">
            <a:xfrm>
              <a:off x="681" y="2768"/>
              <a:ext cx="210" cy="200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74" y="0"/>
                </a:cxn>
                <a:cxn ang="0">
                  <a:pos x="72" y="2"/>
                </a:cxn>
                <a:cxn ang="0">
                  <a:pos x="78" y="114"/>
                </a:cxn>
                <a:cxn ang="0">
                  <a:pos x="80" y="120"/>
                </a:cxn>
                <a:cxn ang="0">
                  <a:pos x="82" y="128"/>
                </a:cxn>
                <a:cxn ang="0">
                  <a:pos x="24" y="130"/>
                </a:cxn>
                <a:cxn ang="0">
                  <a:pos x="22" y="132"/>
                </a:cxn>
                <a:cxn ang="0">
                  <a:pos x="18" y="134"/>
                </a:cxn>
                <a:cxn ang="0">
                  <a:pos x="16" y="132"/>
                </a:cxn>
                <a:cxn ang="0">
                  <a:pos x="14" y="132"/>
                </a:cxn>
                <a:cxn ang="0">
                  <a:pos x="12" y="136"/>
                </a:cxn>
                <a:cxn ang="0">
                  <a:pos x="12" y="140"/>
                </a:cxn>
                <a:cxn ang="0">
                  <a:pos x="10" y="144"/>
                </a:cxn>
                <a:cxn ang="0">
                  <a:pos x="8" y="146"/>
                </a:cxn>
                <a:cxn ang="0">
                  <a:pos x="6" y="150"/>
                </a:cxn>
                <a:cxn ang="0">
                  <a:pos x="2" y="154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2" y="172"/>
                </a:cxn>
                <a:cxn ang="0">
                  <a:pos x="2" y="174"/>
                </a:cxn>
                <a:cxn ang="0">
                  <a:pos x="4" y="176"/>
                </a:cxn>
                <a:cxn ang="0">
                  <a:pos x="10" y="178"/>
                </a:cxn>
                <a:cxn ang="0">
                  <a:pos x="14" y="180"/>
                </a:cxn>
                <a:cxn ang="0">
                  <a:pos x="22" y="182"/>
                </a:cxn>
                <a:cxn ang="0">
                  <a:pos x="24" y="182"/>
                </a:cxn>
                <a:cxn ang="0">
                  <a:pos x="30" y="182"/>
                </a:cxn>
                <a:cxn ang="0">
                  <a:pos x="30" y="176"/>
                </a:cxn>
                <a:cxn ang="0">
                  <a:pos x="32" y="176"/>
                </a:cxn>
                <a:cxn ang="0">
                  <a:pos x="38" y="174"/>
                </a:cxn>
                <a:cxn ang="0">
                  <a:pos x="44" y="178"/>
                </a:cxn>
                <a:cxn ang="0">
                  <a:pos x="44" y="182"/>
                </a:cxn>
                <a:cxn ang="0">
                  <a:pos x="48" y="190"/>
                </a:cxn>
                <a:cxn ang="0">
                  <a:pos x="56" y="198"/>
                </a:cxn>
                <a:cxn ang="0">
                  <a:pos x="60" y="200"/>
                </a:cxn>
                <a:cxn ang="0">
                  <a:pos x="70" y="198"/>
                </a:cxn>
                <a:cxn ang="0">
                  <a:pos x="74" y="196"/>
                </a:cxn>
                <a:cxn ang="0">
                  <a:pos x="78" y="192"/>
                </a:cxn>
                <a:cxn ang="0">
                  <a:pos x="84" y="196"/>
                </a:cxn>
                <a:cxn ang="0">
                  <a:pos x="86" y="196"/>
                </a:cxn>
                <a:cxn ang="0">
                  <a:pos x="90" y="196"/>
                </a:cxn>
                <a:cxn ang="0">
                  <a:pos x="92" y="194"/>
                </a:cxn>
                <a:cxn ang="0">
                  <a:pos x="94" y="186"/>
                </a:cxn>
                <a:cxn ang="0">
                  <a:pos x="98" y="176"/>
                </a:cxn>
                <a:cxn ang="0">
                  <a:pos x="102" y="170"/>
                </a:cxn>
                <a:cxn ang="0">
                  <a:pos x="106" y="166"/>
                </a:cxn>
                <a:cxn ang="0">
                  <a:pos x="114" y="164"/>
                </a:cxn>
                <a:cxn ang="0">
                  <a:pos x="130" y="162"/>
                </a:cxn>
                <a:cxn ang="0">
                  <a:pos x="148" y="156"/>
                </a:cxn>
                <a:cxn ang="0">
                  <a:pos x="154" y="150"/>
                </a:cxn>
                <a:cxn ang="0">
                  <a:pos x="162" y="150"/>
                </a:cxn>
                <a:cxn ang="0">
                  <a:pos x="176" y="148"/>
                </a:cxn>
                <a:cxn ang="0">
                  <a:pos x="180" y="148"/>
                </a:cxn>
                <a:cxn ang="0">
                  <a:pos x="186" y="142"/>
                </a:cxn>
                <a:cxn ang="0">
                  <a:pos x="196" y="132"/>
                </a:cxn>
                <a:cxn ang="0">
                  <a:pos x="202" y="120"/>
                </a:cxn>
                <a:cxn ang="0">
                  <a:pos x="208" y="92"/>
                </a:cxn>
                <a:cxn ang="0">
                  <a:pos x="202" y="74"/>
                </a:cxn>
                <a:cxn ang="0">
                  <a:pos x="170" y="58"/>
                </a:cxn>
              </a:cxnLst>
              <a:rect l="0" t="0" r="r" b="b"/>
              <a:pathLst>
                <a:path w="210" h="200">
                  <a:moveTo>
                    <a:pt x="94" y="0"/>
                  </a:move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2" y="2"/>
                  </a:lnTo>
                  <a:lnTo>
                    <a:pt x="78" y="114"/>
                  </a:lnTo>
                  <a:lnTo>
                    <a:pt x="78" y="114"/>
                  </a:lnTo>
                  <a:lnTo>
                    <a:pt x="80" y="118"/>
                  </a:lnTo>
                  <a:lnTo>
                    <a:pt x="80" y="120"/>
                  </a:lnTo>
                  <a:lnTo>
                    <a:pt x="82" y="124"/>
                  </a:lnTo>
                  <a:lnTo>
                    <a:pt x="82" y="128"/>
                  </a:lnTo>
                  <a:lnTo>
                    <a:pt x="76" y="136"/>
                  </a:lnTo>
                  <a:lnTo>
                    <a:pt x="24" y="130"/>
                  </a:lnTo>
                  <a:lnTo>
                    <a:pt x="24" y="130"/>
                  </a:lnTo>
                  <a:lnTo>
                    <a:pt x="22" y="132"/>
                  </a:lnTo>
                  <a:lnTo>
                    <a:pt x="20" y="134"/>
                  </a:lnTo>
                  <a:lnTo>
                    <a:pt x="18" y="134"/>
                  </a:lnTo>
                  <a:lnTo>
                    <a:pt x="16" y="132"/>
                  </a:lnTo>
                  <a:lnTo>
                    <a:pt x="16" y="132"/>
                  </a:lnTo>
                  <a:lnTo>
                    <a:pt x="16" y="132"/>
                  </a:lnTo>
                  <a:lnTo>
                    <a:pt x="14" y="132"/>
                  </a:lnTo>
                  <a:lnTo>
                    <a:pt x="12" y="134"/>
                  </a:lnTo>
                  <a:lnTo>
                    <a:pt x="12" y="136"/>
                  </a:lnTo>
                  <a:lnTo>
                    <a:pt x="12" y="138"/>
                  </a:lnTo>
                  <a:lnTo>
                    <a:pt x="12" y="140"/>
                  </a:lnTo>
                  <a:lnTo>
                    <a:pt x="12" y="144"/>
                  </a:lnTo>
                  <a:lnTo>
                    <a:pt x="10" y="144"/>
                  </a:lnTo>
                  <a:lnTo>
                    <a:pt x="8" y="144"/>
                  </a:lnTo>
                  <a:lnTo>
                    <a:pt x="8" y="146"/>
                  </a:lnTo>
                  <a:lnTo>
                    <a:pt x="8" y="148"/>
                  </a:lnTo>
                  <a:lnTo>
                    <a:pt x="6" y="150"/>
                  </a:lnTo>
                  <a:lnTo>
                    <a:pt x="4" y="154"/>
                  </a:lnTo>
                  <a:lnTo>
                    <a:pt x="2" y="154"/>
                  </a:lnTo>
                  <a:lnTo>
                    <a:pt x="0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0" y="164"/>
                  </a:lnTo>
                  <a:lnTo>
                    <a:pt x="2" y="168"/>
                  </a:lnTo>
                  <a:lnTo>
                    <a:pt x="2" y="172"/>
                  </a:lnTo>
                  <a:lnTo>
                    <a:pt x="2" y="174"/>
                  </a:lnTo>
                  <a:lnTo>
                    <a:pt x="2" y="174"/>
                  </a:lnTo>
                  <a:lnTo>
                    <a:pt x="2" y="176"/>
                  </a:lnTo>
                  <a:lnTo>
                    <a:pt x="4" y="176"/>
                  </a:lnTo>
                  <a:lnTo>
                    <a:pt x="6" y="178"/>
                  </a:lnTo>
                  <a:lnTo>
                    <a:pt x="10" y="178"/>
                  </a:lnTo>
                  <a:lnTo>
                    <a:pt x="10" y="178"/>
                  </a:lnTo>
                  <a:lnTo>
                    <a:pt x="14" y="180"/>
                  </a:lnTo>
                  <a:lnTo>
                    <a:pt x="18" y="182"/>
                  </a:lnTo>
                  <a:lnTo>
                    <a:pt x="22" y="182"/>
                  </a:lnTo>
                  <a:lnTo>
                    <a:pt x="22" y="182"/>
                  </a:lnTo>
                  <a:lnTo>
                    <a:pt x="24" y="182"/>
                  </a:lnTo>
                  <a:lnTo>
                    <a:pt x="28" y="182"/>
                  </a:lnTo>
                  <a:lnTo>
                    <a:pt x="30" y="182"/>
                  </a:lnTo>
                  <a:lnTo>
                    <a:pt x="30" y="180"/>
                  </a:lnTo>
                  <a:lnTo>
                    <a:pt x="30" y="176"/>
                  </a:lnTo>
                  <a:lnTo>
                    <a:pt x="32" y="176"/>
                  </a:lnTo>
                  <a:lnTo>
                    <a:pt x="32" y="176"/>
                  </a:lnTo>
                  <a:lnTo>
                    <a:pt x="36" y="174"/>
                  </a:lnTo>
                  <a:lnTo>
                    <a:pt x="38" y="174"/>
                  </a:lnTo>
                  <a:lnTo>
                    <a:pt x="42" y="176"/>
                  </a:lnTo>
                  <a:lnTo>
                    <a:pt x="44" y="178"/>
                  </a:lnTo>
                  <a:lnTo>
                    <a:pt x="44" y="180"/>
                  </a:lnTo>
                  <a:lnTo>
                    <a:pt x="44" y="182"/>
                  </a:lnTo>
                  <a:lnTo>
                    <a:pt x="46" y="186"/>
                  </a:lnTo>
                  <a:lnTo>
                    <a:pt x="48" y="190"/>
                  </a:lnTo>
                  <a:lnTo>
                    <a:pt x="50" y="194"/>
                  </a:lnTo>
                  <a:lnTo>
                    <a:pt x="56" y="198"/>
                  </a:lnTo>
                  <a:lnTo>
                    <a:pt x="56" y="198"/>
                  </a:lnTo>
                  <a:lnTo>
                    <a:pt x="60" y="200"/>
                  </a:lnTo>
                  <a:lnTo>
                    <a:pt x="64" y="200"/>
                  </a:lnTo>
                  <a:lnTo>
                    <a:pt x="70" y="198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76" y="194"/>
                  </a:lnTo>
                  <a:lnTo>
                    <a:pt x="78" y="192"/>
                  </a:lnTo>
                  <a:lnTo>
                    <a:pt x="82" y="192"/>
                  </a:lnTo>
                  <a:lnTo>
                    <a:pt x="84" y="196"/>
                  </a:lnTo>
                  <a:lnTo>
                    <a:pt x="86" y="196"/>
                  </a:lnTo>
                  <a:lnTo>
                    <a:pt x="86" y="196"/>
                  </a:lnTo>
                  <a:lnTo>
                    <a:pt x="88" y="198"/>
                  </a:lnTo>
                  <a:lnTo>
                    <a:pt x="90" y="196"/>
                  </a:lnTo>
                  <a:lnTo>
                    <a:pt x="92" y="194"/>
                  </a:lnTo>
                  <a:lnTo>
                    <a:pt x="92" y="194"/>
                  </a:lnTo>
                  <a:lnTo>
                    <a:pt x="92" y="190"/>
                  </a:lnTo>
                  <a:lnTo>
                    <a:pt x="94" y="186"/>
                  </a:lnTo>
                  <a:lnTo>
                    <a:pt x="96" y="180"/>
                  </a:lnTo>
                  <a:lnTo>
                    <a:pt x="98" y="176"/>
                  </a:lnTo>
                  <a:lnTo>
                    <a:pt x="100" y="172"/>
                  </a:lnTo>
                  <a:lnTo>
                    <a:pt x="102" y="170"/>
                  </a:lnTo>
                  <a:lnTo>
                    <a:pt x="102" y="168"/>
                  </a:lnTo>
                  <a:lnTo>
                    <a:pt x="106" y="166"/>
                  </a:lnTo>
                  <a:lnTo>
                    <a:pt x="108" y="164"/>
                  </a:lnTo>
                  <a:lnTo>
                    <a:pt x="114" y="164"/>
                  </a:lnTo>
                  <a:lnTo>
                    <a:pt x="120" y="164"/>
                  </a:lnTo>
                  <a:lnTo>
                    <a:pt x="130" y="162"/>
                  </a:lnTo>
                  <a:lnTo>
                    <a:pt x="140" y="160"/>
                  </a:lnTo>
                  <a:lnTo>
                    <a:pt x="148" y="156"/>
                  </a:lnTo>
                  <a:lnTo>
                    <a:pt x="152" y="150"/>
                  </a:lnTo>
                  <a:lnTo>
                    <a:pt x="154" y="150"/>
                  </a:lnTo>
                  <a:lnTo>
                    <a:pt x="158" y="150"/>
                  </a:lnTo>
                  <a:lnTo>
                    <a:pt x="162" y="150"/>
                  </a:lnTo>
                  <a:lnTo>
                    <a:pt x="168" y="150"/>
                  </a:lnTo>
                  <a:lnTo>
                    <a:pt x="176" y="148"/>
                  </a:lnTo>
                  <a:lnTo>
                    <a:pt x="176" y="148"/>
                  </a:lnTo>
                  <a:lnTo>
                    <a:pt x="180" y="148"/>
                  </a:lnTo>
                  <a:lnTo>
                    <a:pt x="182" y="146"/>
                  </a:lnTo>
                  <a:lnTo>
                    <a:pt x="186" y="142"/>
                  </a:lnTo>
                  <a:lnTo>
                    <a:pt x="192" y="138"/>
                  </a:lnTo>
                  <a:lnTo>
                    <a:pt x="196" y="132"/>
                  </a:lnTo>
                  <a:lnTo>
                    <a:pt x="200" y="124"/>
                  </a:lnTo>
                  <a:lnTo>
                    <a:pt x="202" y="120"/>
                  </a:lnTo>
                  <a:lnTo>
                    <a:pt x="204" y="108"/>
                  </a:lnTo>
                  <a:lnTo>
                    <a:pt x="208" y="92"/>
                  </a:lnTo>
                  <a:lnTo>
                    <a:pt x="210" y="72"/>
                  </a:lnTo>
                  <a:lnTo>
                    <a:pt x="202" y="74"/>
                  </a:lnTo>
                  <a:lnTo>
                    <a:pt x="198" y="58"/>
                  </a:lnTo>
                  <a:lnTo>
                    <a:pt x="170" y="58"/>
                  </a:lnTo>
                  <a:lnTo>
                    <a:pt x="94" y="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17" name="Freeform 372"/>
            <p:cNvSpPr>
              <a:spLocks/>
            </p:cNvSpPr>
            <p:nvPr/>
          </p:nvSpPr>
          <p:spPr bwMode="gray">
            <a:xfrm>
              <a:off x="1169" y="2688"/>
              <a:ext cx="138" cy="150"/>
            </a:xfrm>
            <a:custGeom>
              <a:avLst/>
              <a:gdLst/>
              <a:ahLst/>
              <a:cxnLst>
                <a:cxn ang="0">
                  <a:pos x="0" y="15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6" y="2"/>
                </a:cxn>
                <a:cxn ang="0">
                  <a:pos x="12" y="2"/>
                </a:cxn>
                <a:cxn ang="0">
                  <a:pos x="18" y="2"/>
                </a:cxn>
                <a:cxn ang="0">
                  <a:pos x="22" y="2"/>
                </a:cxn>
                <a:cxn ang="0">
                  <a:pos x="26" y="4"/>
                </a:cxn>
                <a:cxn ang="0">
                  <a:pos x="28" y="4"/>
                </a:cxn>
                <a:cxn ang="0">
                  <a:pos x="30" y="6"/>
                </a:cxn>
                <a:cxn ang="0">
                  <a:pos x="34" y="8"/>
                </a:cxn>
                <a:cxn ang="0">
                  <a:pos x="38" y="10"/>
                </a:cxn>
                <a:cxn ang="0">
                  <a:pos x="44" y="10"/>
                </a:cxn>
                <a:cxn ang="0">
                  <a:pos x="68" y="4"/>
                </a:cxn>
                <a:cxn ang="0">
                  <a:pos x="68" y="4"/>
                </a:cxn>
                <a:cxn ang="0">
                  <a:pos x="70" y="4"/>
                </a:cxn>
                <a:cxn ang="0">
                  <a:pos x="72" y="2"/>
                </a:cxn>
                <a:cxn ang="0">
                  <a:pos x="76" y="2"/>
                </a:cxn>
                <a:cxn ang="0">
                  <a:pos x="80" y="4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6" y="10"/>
                </a:cxn>
                <a:cxn ang="0">
                  <a:pos x="86" y="14"/>
                </a:cxn>
                <a:cxn ang="0">
                  <a:pos x="88" y="20"/>
                </a:cxn>
                <a:cxn ang="0">
                  <a:pos x="92" y="26"/>
                </a:cxn>
                <a:cxn ang="0">
                  <a:pos x="92" y="30"/>
                </a:cxn>
                <a:cxn ang="0">
                  <a:pos x="98" y="40"/>
                </a:cxn>
                <a:cxn ang="0">
                  <a:pos x="106" y="56"/>
                </a:cxn>
                <a:cxn ang="0">
                  <a:pos x="114" y="74"/>
                </a:cxn>
                <a:cxn ang="0">
                  <a:pos x="122" y="92"/>
                </a:cxn>
                <a:cxn ang="0">
                  <a:pos x="130" y="108"/>
                </a:cxn>
                <a:cxn ang="0">
                  <a:pos x="136" y="122"/>
                </a:cxn>
                <a:cxn ang="0">
                  <a:pos x="138" y="128"/>
                </a:cxn>
                <a:cxn ang="0">
                  <a:pos x="138" y="130"/>
                </a:cxn>
                <a:cxn ang="0">
                  <a:pos x="136" y="132"/>
                </a:cxn>
                <a:cxn ang="0">
                  <a:pos x="132" y="138"/>
                </a:cxn>
                <a:cxn ang="0">
                  <a:pos x="126" y="142"/>
                </a:cxn>
                <a:cxn ang="0">
                  <a:pos x="120" y="146"/>
                </a:cxn>
                <a:cxn ang="0">
                  <a:pos x="110" y="150"/>
                </a:cxn>
                <a:cxn ang="0">
                  <a:pos x="0" y="150"/>
                </a:cxn>
              </a:cxnLst>
              <a:rect l="0" t="0" r="r" b="b"/>
              <a:pathLst>
                <a:path w="138" h="150">
                  <a:moveTo>
                    <a:pt x="0" y="15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6" y="2"/>
                  </a:lnTo>
                  <a:lnTo>
                    <a:pt x="12" y="2"/>
                  </a:lnTo>
                  <a:lnTo>
                    <a:pt x="18" y="2"/>
                  </a:lnTo>
                  <a:lnTo>
                    <a:pt x="22" y="2"/>
                  </a:lnTo>
                  <a:lnTo>
                    <a:pt x="26" y="4"/>
                  </a:lnTo>
                  <a:lnTo>
                    <a:pt x="28" y="4"/>
                  </a:lnTo>
                  <a:lnTo>
                    <a:pt x="30" y="6"/>
                  </a:lnTo>
                  <a:lnTo>
                    <a:pt x="34" y="8"/>
                  </a:lnTo>
                  <a:lnTo>
                    <a:pt x="38" y="10"/>
                  </a:lnTo>
                  <a:lnTo>
                    <a:pt x="44" y="1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0" y="4"/>
                  </a:lnTo>
                  <a:lnTo>
                    <a:pt x="72" y="2"/>
                  </a:lnTo>
                  <a:lnTo>
                    <a:pt x="76" y="2"/>
                  </a:lnTo>
                  <a:lnTo>
                    <a:pt x="80" y="4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6" y="10"/>
                  </a:lnTo>
                  <a:lnTo>
                    <a:pt x="86" y="14"/>
                  </a:lnTo>
                  <a:lnTo>
                    <a:pt x="88" y="20"/>
                  </a:lnTo>
                  <a:lnTo>
                    <a:pt x="92" y="26"/>
                  </a:lnTo>
                  <a:lnTo>
                    <a:pt x="92" y="30"/>
                  </a:lnTo>
                  <a:lnTo>
                    <a:pt x="98" y="40"/>
                  </a:lnTo>
                  <a:lnTo>
                    <a:pt x="106" y="56"/>
                  </a:lnTo>
                  <a:lnTo>
                    <a:pt x="114" y="74"/>
                  </a:lnTo>
                  <a:lnTo>
                    <a:pt x="122" y="92"/>
                  </a:lnTo>
                  <a:lnTo>
                    <a:pt x="130" y="108"/>
                  </a:lnTo>
                  <a:lnTo>
                    <a:pt x="136" y="122"/>
                  </a:lnTo>
                  <a:lnTo>
                    <a:pt x="138" y="128"/>
                  </a:lnTo>
                  <a:lnTo>
                    <a:pt x="138" y="130"/>
                  </a:lnTo>
                  <a:lnTo>
                    <a:pt x="136" y="132"/>
                  </a:lnTo>
                  <a:lnTo>
                    <a:pt x="132" y="138"/>
                  </a:lnTo>
                  <a:lnTo>
                    <a:pt x="126" y="142"/>
                  </a:lnTo>
                  <a:lnTo>
                    <a:pt x="120" y="146"/>
                  </a:lnTo>
                  <a:lnTo>
                    <a:pt x="110" y="150"/>
                  </a:lnTo>
                  <a:lnTo>
                    <a:pt x="0" y="15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18" name="Freeform 373"/>
            <p:cNvSpPr>
              <a:spLocks/>
            </p:cNvSpPr>
            <p:nvPr/>
          </p:nvSpPr>
          <p:spPr bwMode="gray">
            <a:xfrm>
              <a:off x="1255" y="2692"/>
              <a:ext cx="40" cy="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8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6" y="24"/>
                </a:cxn>
                <a:cxn ang="0">
                  <a:pos x="8" y="28"/>
                </a:cxn>
                <a:cxn ang="0">
                  <a:pos x="10" y="30"/>
                </a:cxn>
                <a:cxn ang="0">
                  <a:pos x="14" y="34"/>
                </a:cxn>
                <a:cxn ang="0">
                  <a:pos x="16" y="38"/>
                </a:cxn>
                <a:cxn ang="0">
                  <a:pos x="22" y="42"/>
                </a:cxn>
                <a:cxn ang="0">
                  <a:pos x="26" y="44"/>
                </a:cxn>
                <a:cxn ang="0">
                  <a:pos x="30" y="48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34" y="50"/>
                </a:cxn>
                <a:cxn ang="0">
                  <a:pos x="36" y="48"/>
                </a:cxn>
                <a:cxn ang="0">
                  <a:pos x="38" y="44"/>
                </a:cxn>
                <a:cxn ang="0">
                  <a:pos x="40" y="32"/>
                </a:cxn>
                <a:cxn ang="0">
                  <a:pos x="38" y="28"/>
                </a:cxn>
                <a:cxn ang="0">
                  <a:pos x="32" y="18"/>
                </a:cxn>
                <a:cxn ang="0">
                  <a:pos x="26" y="8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8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40" h="50">
                  <a:moveTo>
                    <a:pt x="0" y="0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6" y="24"/>
                  </a:lnTo>
                  <a:lnTo>
                    <a:pt x="8" y="28"/>
                  </a:lnTo>
                  <a:lnTo>
                    <a:pt x="10" y="30"/>
                  </a:lnTo>
                  <a:lnTo>
                    <a:pt x="14" y="34"/>
                  </a:lnTo>
                  <a:lnTo>
                    <a:pt x="16" y="38"/>
                  </a:lnTo>
                  <a:lnTo>
                    <a:pt x="22" y="42"/>
                  </a:lnTo>
                  <a:lnTo>
                    <a:pt x="26" y="44"/>
                  </a:lnTo>
                  <a:lnTo>
                    <a:pt x="30" y="48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4" y="50"/>
                  </a:lnTo>
                  <a:lnTo>
                    <a:pt x="36" y="48"/>
                  </a:lnTo>
                  <a:lnTo>
                    <a:pt x="38" y="44"/>
                  </a:lnTo>
                  <a:lnTo>
                    <a:pt x="40" y="32"/>
                  </a:lnTo>
                  <a:lnTo>
                    <a:pt x="38" y="28"/>
                  </a:lnTo>
                  <a:lnTo>
                    <a:pt x="32" y="18"/>
                  </a:lnTo>
                  <a:lnTo>
                    <a:pt x="26" y="8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19" name="Freeform 374"/>
            <p:cNvSpPr>
              <a:spLocks/>
            </p:cNvSpPr>
            <p:nvPr/>
          </p:nvSpPr>
          <p:spPr bwMode="gray">
            <a:xfrm>
              <a:off x="1393" y="3266"/>
              <a:ext cx="86" cy="182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72" y="4"/>
                </a:cxn>
                <a:cxn ang="0">
                  <a:pos x="64" y="12"/>
                </a:cxn>
                <a:cxn ang="0">
                  <a:pos x="60" y="20"/>
                </a:cxn>
                <a:cxn ang="0">
                  <a:pos x="56" y="24"/>
                </a:cxn>
                <a:cxn ang="0">
                  <a:pos x="48" y="32"/>
                </a:cxn>
                <a:cxn ang="0">
                  <a:pos x="40" y="42"/>
                </a:cxn>
                <a:cxn ang="0">
                  <a:pos x="34" y="50"/>
                </a:cxn>
                <a:cxn ang="0">
                  <a:pos x="28" y="54"/>
                </a:cxn>
                <a:cxn ang="0">
                  <a:pos x="24" y="54"/>
                </a:cxn>
                <a:cxn ang="0">
                  <a:pos x="22" y="54"/>
                </a:cxn>
                <a:cxn ang="0">
                  <a:pos x="16" y="54"/>
                </a:cxn>
                <a:cxn ang="0">
                  <a:pos x="10" y="60"/>
                </a:cxn>
                <a:cxn ang="0">
                  <a:pos x="6" y="68"/>
                </a:cxn>
                <a:cxn ang="0">
                  <a:pos x="6" y="82"/>
                </a:cxn>
                <a:cxn ang="0">
                  <a:pos x="4" y="90"/>
                </a:cxn>
                <a:cxn ang="0">
                  <a:pos x="6" y="92"/>
                </a:cxn>
                <a:cxn ang="0">
                  <a:pos x="8" y="92"/>
                </a:cxn>
                <a:cxn ang="0">
                  <a:pos x="14" y="100"/>
                </a:cxn>
                <a:cxn ang="0">
                  <a:pos x="14" y="106"/>
                </a:cxn>
                <a:cxn ang="0">
                  <a:pos x="10" y="110"/>
                </a:cxn>
                <a:cxn ang="0">
                  <a:pos x="6" y="116"/>
                </a:cxn>
                <a:cxn ang="0">
                  <a:pos x="0" y="138"/>
                </a:cxn>
                <a:cxn ang="0">
                  <a:pos x="6" y="172"/>
                </a:cxn>
                <a:cxn ang="0">
                  <a:pos x="8" y="172"/>
                </a:cxn>
                <a:cxn ang="0">
                  <a:pos x="16" y="172"/>
                </a:cxn>
                <a:cxn ang="0">
                  <a:pos x="22" y="172"/>
                </a:cxn>
                <a:cxn ang="0">
                  <a:pos x="20" y="174"/>
                </a:cxn>
                <a:cxn ang="0">
                  <a:pos x="24" y="178"/>
                </a:cxn>
                <a:cxn ang="0">
                  <a:pos x="28" y="182"/>
                </a:cxn>
                <a:cxn ang="0">
                  <a:pos x="36" y="182"/>
                </a:cxn>
                <a:cxn ang="0">
                  <a:pos x="44" y="178"/>
                </a:cxn>
                <a:cxn ang="0">
                  <a:pos x="50" y="164"/>
                </a:cxn>
                <a:cxn ang="0">
                  <a:pos x="58" y="134"/>
                </a:cxn>
                <a:cxn ang="0">
                  <a:pos x="58" y="126"/>
                </a:cxn>
                <a:cxn ang="0">
                  <a:pos x="60" y="120"/>
                </a:cxn>
                <a:cxn ang="0">
                  <a:pos x="66" y="108"/>
                </a:cxn>
                <a:cxn ang="0">
                  <a:pos x="72" y="82"/>
                </a:cxn>
                <a:cxn ang="0">
                  <a:pos x="78" y="54"/>
                </a:cxn>
                <a:cxn ang="0">
                  <a:pos x="78" y="50"/>
                </a:cxn>
                <a:cxn ang="0">
                  <a:pos x="82" y="40"/>
                </a:cxn>
                <a:cxn ang="0">
                  <a:pos x="84" y="28"/>
                </a:cxn>
                <a:cxn ang="0">
                  <a:pos x="84" y="20"/>
                </a:cxn>
                <a:cxn ang="0">
                  <a:pos x="86" y="12"/>
                </a:cxn>
                <a:cxn ang="0">
                  <a:pos x="86" y="4"/>
                </a:cxn>
                <a:cxn ang="0">
                  <a:pos x="78" y="0"/>
                </a:cxn>
              </a:cxnLst>
              <a:rect l="0" t="0" r="r" b="b"/>
              <a:pathLst>
                <a:path w="86" h="182">
                  <a:moveTo>
                    <a:pt x="78" y="0"/>
                  </a:moveTo>
                  <a:lnTo>
                    <a:pt x="78" y="0"/>
                  </a:lnTo>
                  <a:lnTo>
                    <a:pt x="76" y="2"/>
                  </a:lnTo>
                  <a:lnTo>
                    <a:pt x="72" y="4"/>
                  </a:lnTo>
                  <a:lnTo>
                    <a:pt x="68" y="6"/>
                  </a:lnTo>
                  <a:lnTo>
                    <a:pt x="64" y="12"/>
                  </a:lnTo>
                  <a:lnTo>
                    <a:pt x="62" y="20"/>
                  </a:lnTo>
                  <a:lnTo>
                    <a:pt x="60" y="20"/>
                  </a:lnTo>
                  <a:lnTo>
                    <a:pt x="58" y="22"/>
                  </a:lnTo>
                  <a:lnTo>
                    <a:pt x="56" y="24"/>
                  </a:lnTo>
                  <a:lnTo>
                    <a:pt x="52" y="28"/>
                  </a:lnTo>
                  <a:lnTo>
                    <a:pt x="48" y="32"/>
                  </a:lnTo>
                  <a:lnTo>
                    <a:pt x="44" y="36"/>
                  </a:lnTo>
                  <a:lnTo>
                    <a:pt x="40" y="42"/>
                  </a:lnTo>
                  <a:lnTo>
                    <a:pt x="38" y="46"/>
                  </a:lnTo>
                  <a:lnTo>
                    <a:pt x="34" y="50"/>
                  </a:lnTo>
                  <a:lnTo>
                    <a:pt x="30" y="52"/>
                  </a:lnTo>
                  <a:lnTo>
                    <a:pt x="28" y="54"/>
                  </a:lnTo>
                  <a:lnTo>
                    <a:pt x="26" y="54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2" y="54"/>
                  </a:lnTo>
                  <a:lnTo>
                    <a:pt x="20" y="54"/>
                  </a:lnTo>
                  <a:lnTo>
                    <a:pt x="16" y="54"/>
                  </a:lnTo>
                  <a:lnTo>
                    <a:pt x="14" y="56"/>
                  </a:lnTo>
                  <a:lnTo>
                    <a:pt x="10" y="60"/>
                  </a:lnTo>
                  <a:lnTo>
                    <a:pt x="8" y="64"/>
                  </a:lnTo>
                  <a:lnTo>
                    <a:pt x="6" y="68"/>
                  </a:lnTo>
                  <a:lnTo>
                    <a:pt x="6" y="76"/>
                  </a:lnTo>
                  <a:lnTo>
                    <a:pt x="6" y="82"/>
                  </a:lnTo>
                  <a:lnTo>
                    <a:pt x="6" y="88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6" y="92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2" y="96"/>
                  </a:lnTo>
                  <a:lnTo>
                    <a:pt x="14" y="100"/>
                  </a:lnTo>
                  <a:lnTo>
                    <a:pt x="14" y="102"/>
                  </a:lnTo>
                  <a:lnTo>
                    <a:pt x="14" y="106"/>
                  </a:lnTo>
                  <a:lnTo>
                    <a:pt x="12" y="108"/>
                  </a:lnTo>
                  <a:lnTo>
                    <a:pt x="10" y="110"/>
                  </a:lnTo>
                  <a:lnTo>
                    <a:pt x="8" y="112"/>
                  </a:lnTo>
                  <a:lnTo>
                    <a:pt x="6" y="116"/>
                  </a:lnTo>
                  <a:lnTo>
                    <a:pt x="2" y="124"/>
                  </a:lnTo>
                  <a:lnTo>
                    <a:pt x="0" y="138"/>
                  </a:lnTo>
                  <a:lnTo>
                    <a:pt x="0" y="154"/>
                  </a:lnTo>
                  <a:lnTo>
                    <a:pt x="6" y="172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2" y="172"/>
                  </a:lnTo>
                  <a:lnTo>
                    <a:pt x="16" y="172"/>
                  </a:lnTo>
                  <a:lnTo>
                    <a:pt x="20" y="172"/>
                  </a:lnTo>
                  <a:lnTo>
                    <a:pt x="22" y="172"/>
                  </a:lnTo>
                  <a:lnTo>
                    <a:pt x="22" y="172"/>
                  </a:lnTo>
                  <a:lnTo>
                    <a:pt x="20" y="174"/>
                  </a:lnTo>
                  <a:lnTo>
                    <a:pt x="22" y="176"/>
                  </a:lnTo>
                  <a:lnTo>
                    <a:pt x="24" y="178"/>
                  </a:lnTo>
                  <a:lnTo>
                    <a:pt x="26" y="180"/>
                  </a:lnTo>
                  <a:lnTo>
                    <a:pt x="28" y="182"/>
                  </a:lnTo>
                  <a:lnTo>
                    <a:pt x="32" y="182"/>
                  </a:lnTo>
                  <a:lnTo>
                    <a:pt x="36" y="182"/>
                  </a:lnTo>
                  <a:lnTo>
                    <a:pt x="40" y="182"/>
                  </a:lnTo>
                  <a:lnTo>
                    <a:pt x="44" y="178"/>
                  </a:lnTo>
                  <a:lnTo>
                    <a:pt x="46" y="172"/>
                  </a:lnTo>
                  <a:lnTo>
                    <a:pt x="50" y="164"/>
                  </a:lnTo>
                  <a:lnTo>
                    <a:pt x="56" y="146"/>
                  </a:lnTo>
                  <a:lnTo>
                    <a:pt x="58" y="134"/>
                  </a:lnTo>
                  <a:lnTo>
                    <a:pt x="60" y="128"/>
                  </a:lnTo>
                  <a:lnTo>
                    <a:pt x="58" y="126"/>
                  </a:lnTo>
                  <a:lnTo>
                    <a:pt x="58" y="124"/>
                  </a:lnTo>
                  <a:lnTo>
                    <a:pt x="60" y="120"/>
                  </a:lnTo>
                  <a:lnTo>
                    <a:pt x="62" y="114"/>
                  </a:lnTo>
                  <a:lnTo>
                    <a:pt x="66" y="108"/>
                  </a:lnTo>
                  <a:lnTo>
                    <a:pt x="70" y="98"/>
                  </a:lnTo>
                  <a:lnTo>
                    <a:pt x="72" y="82"/>
                  </a:lnTo>
                  <a:lnTo>
                    <a:pt x="76" y="66"/>
                  </a:lnTo>
                  <a:lnTo>
                    <a:pt x="78" y="54"/>
                  </a:lnTo>
                  <a:lnTo>
                    <a:pt x="78" y="52"/>
                  </a:lnTo>
                  <a:lnTo>
                    <a:pt x="78" y="50"/>
                  </a:lnTo>
                  <a:lnTo>
                    <a:pt x="80" y="44"/>
                  </a:lnTo>
                  <a:lnTo>
                    <a:pt x="82" y="40"/>
                  </a:lnTo>
                  <a:lnTo>
                    <a:pt x="82" y="34"/>
                  </a:lnTo>
                  <a:lnTo>
                    <a:pt x="84" y="28"/>
                  </a:lnTo>
                  <a:lnTo>
                    <a:pt x="84" y="24"/>
                  </a:lnTo>
                  <a:lnTo>
                    <a:pt x="84" y="20"/>
                  </a:lnTo>
                  <a:lnTo>
                    <a:pt x="86" y="16"/>
                  </a:lnTo>
                  <a:lnTo>
                    <a:pt x="86" y="12"/>
                  </a:lnTo>
                  <a:lnTo>
                    <a:pt x="86" y="8"/>
                  </a:lnTo>
                  <a:lnTo>
                    <a:pt x="86" y="4"/>
                  </a:lnTo>
                  <a:lnTo>
                    <a:pt x="84" y="2"/>
                  </a:lnTo>
                  <a:lnTo>
                    <a:pt x="78" y="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20" name="Freeform 375"/>
            <p:cNvSpPr>
              <a:spLocks/>
            </p:cNvSpPr>
            <p:nvPr/>
          </p:nvSpPr>
          <p:spPr bwMode="gray">
            <a:xfrm>
              <a:off x="2677" y="3726"/>
              <a:ext cx="58" cy="56"/>
            </a:xfrm>
            <a:custGeom>
              <a:avLst/>
              <a:gdLst/>
              <a:ahLst/>
              <a:cxnLst>
                <a:cxn ang="0">
                  <a:pos x="10" y="2"/>
                </a:cxn>
                <a:cxn ang="0">
                  <a:pos x="10" y="2"/>
                </a:cxn>
                <a:cxn ang="0">
                  <a:pos x="8" y="2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6" y="30"/>
                </a:cxn>
                <a:cxn ang="0">
                  <a:pos x="6" y="30"/>
                </a:cxn>
                <a:cxn ang="0">
                  <a:pos x="8" y="32"/>
                </a:cxn>
                <a:cxn ang="0">
                  <a:pos x="10" y="36"/>
                </a:cxn>
                <a:cxn ang="0">
                  <a:pos x="14" y="40"/>
                </a:cxn>
                <a:cxn ang="0">
                  <a:pos x="14" y="44"/>
                </a:cxn>
                <a:cxn ang="0">
                  <a:pos x="18" y="46"/>
                </a:cxn>
                <a:cxn ang="0">
                  <a:pos x="22" y="50"/>
                </a:cxn>
                <a:cxn ang="0">
                  <a:pos x="26" y="52"/>
                </a:cxn>
                <a:cxn ang="0">
                  <a:pos x="32" y="54"/>
                </a:cxn>
                <a:cxn ang="0">
                  <a:pos x="36" y="56"/>
                </a:cxn>
                <a:cxn ang="0">
                  <a:pos x="40" y="54"/>
                </a:cxn>
                <a:cxn ang="0">
                  <a:pos x="42" y="52"/>
                </a:cxn>
                <a:cxn ang="0">
                  <a:pos x="46" y="50"/>
                </a:cxn>
                <a:cxn ang="0">
                  <a:pos x="50" y="44"/>
                </a:cxn>
                <a:cxn ang="0">
                  <a:pos x="54" y="40"/>
                </a:cxn>
                <a:cxn ang="0">
                  <a:pos x="56" y="34"/>
                </a:cxn>
                <a:cxn ang="0">
                  <a:pos x="58" y="30"/>
                </a:cxn>
                <a:cxn ang="0">
                  <a:pos x="56" y="24"/>
                </a:cxn>
                <a:cxn ang="0">
                  <a:pos x="56" y="18"/>
                </a:cxn>
                <a:cxn ang="0">
                  <a:pos x="56" y="12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4" y="6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6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4"/>
                </a:cxn>
                <a:cxn ang="0">
                  <a:pos x="34" y="8"/>
                </a:cxn>
                <a:cxn ang="0">
                  <a:pos x="32" y="10"/>
                </a:cxn>
                <a:cxn ang="0">
                  <a:pos x="32" y="10"/>
                </a:cxn>
                <a:cxn ang="0">
                  <a:pos x="16" y="2"/>
                </a:cxn>
                <a:cxn ang="0">
                  <a:pos x="10" y="2"/>
                </a:cxn>
              </a:cxnLst>
              <a:rect l="0" t="0" r="r" b="b"/>
              <a:pathLst>
                <a:path w="58" h="56">
                  <a:moveTo>
                    <a:pt x="10" y="2"/>
                  </a:move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4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8" y="32"/>
                  </a:lnTo>
                  <a:lnTo>
                    <a:pt x="10" y="36"/>
                  </a:lnTo>
                  <a:lnTo>
                    <a:pt x="14" y="40"/>
                  </a:lnTo>
                  <a:lnTo>
                    <a:pt x="14" y="44"/>
                  </a:lnTo>
                  <a:lnTo>
                    <a:pt x="18" y="46"/>
                  </a:lnTo>
                  <a:lnTo>
                    <a:pt x="22" y="50"/>
                  </a:lnTo>
                  <a:lnTo>
                    <a:pt x="26" y="52"/>
                  </a:lnTo>
                  <a:lnTo>
                    <a:pt x="32" y="54"/>
                  </a:lnTo>
                  <a:lnTo>
                    <a:pt x="36" y="56"/>
                  </a:lnTo>
                  <a:lnTo>
                    <a:pt x="40" y="54"/>
                  </a:lnTo>
                  <a:lnTo>
                    <a:pt x="42" y="52"/>
                  </a:lnTo>
                  <a:lnTo>
                    <a:pt x="46" y="50"/>
                  </a:lnTo>
                  <a:lnTo>
                    <a:pt x="50" y="44"/>
                  </a:lnTo>
                  <a:lnTo>
                    <a:pt x="54" y="40"/>
                  </a:lnTo>
                  <a:lnTo>
                    <a:pt x="56" y="34"/>
                  </a:lnTo>
                  <a:lnTo>
                    <a:pt x="58" y="30"/>
                  </a:lnTo>
                  <a:lnTo>
                    <a:pt x="56" y="24"/>
                  </a:lnTo>
                  <a:lnTo>
                    <a:pt x="56" y="18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4" y="6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4"/>
                  </a:lnTo>
                  <a:lnTo>
                    <a:pt x="34" y="8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16" y="2"/>
                  </a:lnTo>
                  <a:lnTo>
                    <a:pt x="10" y="2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21" name="Freeform 376"/>
            <p:cNvSpPr>
              <a:spLocks/>
            </p:cNvSpPr>
            <p:nvPr/>
          </p:nvSpPr>
          <p:spPr bwMode="gray">
            <a:xfrm>
              <a:off x="2731" y="3138"/>
              <a:ext cx="70" cy="54"/>
            </a:xfrm>
            <a:custGeom>
              <a:avLst/>
              <a:gdLst/>
              <a:ahLst/>
              <a:cxnLst>
                <a:cxn ang="0">
                  <a:pos x="2" y="44"/>
                </a:cxn>
                <a:cxn ang="0">
                  <a:pos x="34" y="28"/>
                </a:cxn>
                <a:cxn ang="0">
                  <a:pos x="34" y="28"/>
                </a:cxn>
                <a:cxn ang="0">
                  <a:pos x="38" y="26"/>
                </a:cxn>
                <a:cxn ang="0">
                  <a:pos x="40" y="22"/>
                </a:cxn>
                <a:cxn ang="0">
                  <a:pos x="44" y="18"/>
                </a:cxn>
                <a:cxn ang="0">
                  <a:pos x="48" y="14"/>
                </a:cxn>
                <a:cxn ang="0">
                  <a:pos x="52" y="10"/>
                </a:cxn>
                <a:cxn ang="0">
                  <a:pos x="54" y="4"/>
                </a:cxn>
                <a:cxn ang="0">
                  <a:pos x="54" y="0"/>
                </a:cxn>
                <a:cxn ang="0">
                  <a:pos x="64" y="0"/>
                </a:cxn>
                <a:cxn ang="0">
                  <a:pos x="70" y="8"/>
                </a:cxn>
                <a:cxn ang="0">
                  <a:pos x="68" y="12"/>
                </a:cxn>
                <a:cxn ang="0">
                  <a:pos x="64" y="22"/>
                </a:cxn>
                <a:cxn ang="0">
                  <a:pos x="56" y="32"/>
                </a:cxn>
                <a:cxn ang="0">
                  <a:pos x="46" y="42"/>
                </a:cxn>
                <a:cxn ang="0">
                  <a:pos x="28" y="50"/>
                </a:cxn>
                <a:cxn ang="0">
                  <a:pos x="16" y="5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8" y="54"/>
                </a:cxn>
                <a:cxn ang="0">
                  <a:pos x="6" y="54"/>
                </a:cxn>
                <a:cxn ang="0">
                  <a:pos x="4" y="52"/>
                </a:cxn>
                <a:cxn ang="0">
                  <a:pos x="2" y="52"/>
                </a:cxn>
                <a:cxn ang="0">
                  <a:pos x="0" y="50"/>
                </a:cxn>
                <a:cxn ang="0">
                  <a:pos x="0" y="48"/>
                </a:cxn>
                <a:cxn ang="0">
                  <a:pos x="2" y="44"/>
                </a:cxn>
              </a:cxnLst>
              <a:rect l="0" t="0" r="r" b="b"/>
              <a:pathLst>
                <a:path w="70" h="54">
                  <a:moveTo>
                    <a:pt x="2" y="44"/>
                  </a:moveTo>
                  <a:lnTo>
                    <a:pt x="34" y="28"/>
                  </a:lnTo>
                  <a:lnTo>
                    <a:pt x="34" y="28"/>
                  </a:lnTo>
                  <a:lnTo>
                    <a:pt x="38" y="26"/>
                  </a:lnTo>
                  <a:lnTo>
                    <a:pt x="40" y="22"/>
                  </a:lnTo>
                  <a:lnTo>
                    <a:pt x="44" y="18"/>
                  </a:lnTo>
                  <a:lnTo>
                    <a:pt x="48" y="14"/>
                  </a:lnTo>
                  <a:lnTo>
                    <a:pt x="52" y="10"/>
                  </a:lnTo>
                  <a:lnTo>
                    <a:pt x="54" y="4"/>
                  </a:lnTo>
                  <a:lnTo>
                    <a:pt x="54" y="0"/>
                  </a:lnTo>
                  <a:lnTo>
                    <a:pt x="64" y="0"/>
                  </a:lnTo>
                  <a:lnTo>
                    <a:pt x="70" y="8"/>
                  </a:lnTo>
                  <a:lnTo>
                    <a:pt x="68" y="12"/>
                  </a:lnTo>
                  <a:lnTo>
                    <a:pt x="64" y="22"/>
                  </a:lnTo>
                  <a:lnTo>
                    <a:pt x="56" y="32"/>
                  </a:lnTo>
                  <a:lnTo>
                    <a:pt x="46" y="42"/>
                  </a:lnTo>
                  <a:lnTo>
                    <a:pt x="28" y="50"/>
                  </a:lnTo>
                  <a:lnTo>
                    <a:pt x="16" y="5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8" y="54"/>
                  </a:lnTo>
                  <a:lnTo>
                    <a:pt x="6" y="54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0" y="50"/>
                  </a:lnTo>
                  <a:lnTo>
                    <a:pt x="0" y="48"/>
                  </a:lnTo>
                  <a:lnTo>
                    <a:pt x="2" y="44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22" name="Freeform 377"/>
            <p:cNvSpPr>
              <a:spLocks/>
            </p:cNvSpPr>
            <p:nvPr/>
          </p:nvSpPr>
          <p:spPr bwMode="gray">
            <a:xfrm>
              <a:off x="2957" y="3706"/>
              <a:ext cx="74" cy="11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2" y="12"/>
                </a:cxn>
                <a:cxn ang="0">
                  <a:pos x="8" y="20"/>
                </a:cxn>
                <a:cxn ang="0">
                  <a:pos x="14" y="30"/>
                </a:cxn>
                <a:cxn ang="0">
                  <a:pos x="20" y="38"/>
                </a:cxn>
                <a:cxn ang="0">
                  <a:pos x="22" y="40"/>
                </a:cxn>
                <a:cxn ang="0">
                  <a:pos x="22" y="54"/>
                </a:cxn>
                <a:cxn ang="0">
                  <a:pos x="18" y="74"/>
                </a:cxn>
                <a:cxn ang="0">
                  <a:pos x="18" y="78"/>
                </a:cxn>
                <a:cxn ang="0">
                  <a:pos x="22" y="84"/>
                </a:cxn>
                <a:cxn ang="0">
                  <a:pos x="28" y="92"/>
                </a:cxn>
                <a:cxn ang="0">
                  <a:pos x="32" y="102"/>
                </a:cxn>
                <a:cxn ang="0">
                  <a:pos x="36" y="110"/>
                </a:cxn>
                <a:cxn ang="0">
                  <a:pos x="38" y="110"/>
                </a:cxn>
                <a:cxn ang="0">
                  <a:pos x="40" y="102"/>
                </a:cxn>
                <a:cxn ang="0">
                  <a:pos x="46" y="90"/>
                </a:cxn>
                <a:cxn ang="0">
                  <a:pos x="54" y="82"/>
                </a:cxn>
                <a:cxn ang="0">
                  <a:pos x="60" y="78"/>
                </a:cxn>
                <a:cxn ang="0">
                  <a:pos x="66" y="68"/>
                </a:cxn>
                <a:cxn ang="0">
                  <a:pos x="70" y="58"/>
                </a:cxn>
                <a:cxn ang="0">
                  <a:pos x="72" y="50"/>
                </a:cxn>
                <a:cxn ang="0">
                  <a:pos x="72" y="50"/>
                </a:cxn>
                <a:cxn ang="0">
                  <a:pos x="64" y="52"/>
                </a:cxn>
                <a:cxn ang="0">
                  <a:pos x="54" y="52"/>
                </a:cxn>
                <a:cxn ang="0">
                  <a:pos x="46" y="48"/>
                </a:cxn>
                <a:cxn ang="0">
                  <a:pos x="38" y="40"/>
                </a:cxn>
                <a:cxn ang="0">
                  <a:pos x="34" y="32"/>
                </a:cxn>
                <a:cxn ang="0">
                  <a:pos x="32" y="28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2" y="2"/>
                </a:cxn>
              </a:cxnLst>
              <a:rect l="0" t="0" r="r" b="b"/>
              <a:pathLst>
                <a:path w="74" h="110">
                  <a:moveTo>
                    <a:pt x="10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6"/>
                  </a:lnTo>
                  <a:lnTo>
                    <a:pt x="8" y="20"/>
                  </a:lnTo>
                  <a:lnTo>
                    <a:pt x="10" y="26"/>
                  </a:lnTo>
                  <a:lnTo>
                    <a:pt x="14" y="30"/>
                  </a:lnTo>
                  <a:lnTo>
                    <a:pt x="16" y="34"/>
                  </a:lnTo>
                  <a:lnTo>
                    <a:pt x="20" y="38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22" y="44"/>
                  </a:lnTo>
                  <a:lnTo>
                    <a:pt x="22" y="54"/>
                  </a:lnTo>
                  <a:lnTo>
                    <a:pt x="20" y="64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8" y="78"/>
                  </a:lnTo>
                  <a:lnTo>
                    <a:pt x="18" y="80"/>
                  </a:lnTo>
                  <a:lnTo>
                    <a:pt x="22" y="84"/>
                  </a:lnTo>
                  <a:lnTo>
                    <a:pt x="24" y="88"/>
                  </a:lnTo>
                  <a:lnTo>
                    <a:pt x="28" y="92"/>
                  </a:lnTo>
                  <a:lnTo>
                    <a:pt x="30" y="96"/>
                  </a:lnTo>
                  <a:lnTo>
                    <a:pt x="32" y="102"/>
                  </a:lnTo>
                  <a:lnTo>
                    <a:pt x="34" y="106"/>
                  </a:lnTo>
                  <a:lnTo>
                    <a:pt x="36" y="110"/>
                  </a:lnTo>
                  <a:lnTo>
                    <a:pt x="36" y="110"/>
                  </a:lnTo>
                  <a:lnTo>
                    <a:pt x="38" y="110"/>
                  </a:lnTo>
                  <a:lnTo>
                    <a:pt x="38" y="106"/>
                  </a:lnTo>
                  <a:lnTo>
                    <a:pt x="40" y="102"/>
                  </a:lnTo>
                  <a:lnTo>
                    <a:pt x="44" y="96"/>
                  </a:lnTo>
                  <a:lnTo>
                    <a:pt x="46" y="90"/>
                  </a:lnTo>
                  <a:lnTo>
                    <a:pt x="50" y="86"/>
                  </a:lnTo>
                  <a:lnTo>
                    <a:pt x="54" y="82"/>
                  </a:lnTo>
                  <a:lnTo>
                    <a:pt x="56" y="80"/>
                  </a:lnTo>
                  <a:lnTo>
                    <a:pt x="60" y="78"/>
                  </a:lnTo>
                  <a:lnTo>
                    <a:pt x="64" y="74"/>
                  </a:lnTo>
                  <a:lnTo>
                    <a:pt x="66" y="68"/>
                  </a:lnTo>
                  <a:lnTo>
                    <a:pt x="68" y="64"/>
                  </a:lnTo>
                  <a:lnTo>
                    <a:pt x="70" y="58"/>
                  </a:lnTo>
                  <a:lnTo>
                    <a:pt x="72" y="54"/>
                  </a:lnTo>
                  <a:lnTo>
                    <a:pt x="72" y="50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68" y="50"/>
                  </a:lnTo>
                  <a:lnTo>
                    <a:pt x="64" y="52"/>
                  </a:lnTo>
                  <a:lnTo>
                    <a:pt x="58" y="52"/>
                  </a:lnTo>
                  <a:lnTo>
                    <a:pt x="54" y="52"/>
                  </a:lnTo>
                  <a:lnTo>
                    <a:pt x="48" y="50"/>
                  </a:lnTo>
                  <a:lnTo>
                    <a:pt x="46" y="48"/>
                  </a:lnTo>
                  <a:lnTo>
                    <a:pt x="42" y="44"/>
                  </a:lnTo>
                  <a:lnTo>
                    <a:pt x="38" y="40"/>
                  </a:lnTo>
                  <a:lnTo>
                    <a:pt x="36" y="36"/>
                  </a:lnTo>
                  <a:lnTo>
                    <a:pt x="34" y="32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8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2"/>
                  </a:lnTo>
                  <a:lnTo>
                    <a:pt x="10" y="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23" name="Freeform 378"/>
            <p:cNvSpPr>
              <a:spLocks/>
            </p:cNvSpPr>
            <p:nvPr/>
          </p:nvSpPr>
          <p:spPr bwMode="gray">
            <a:xfrm>
              <a:off x="2887" y="3810"/>
              <a:ext cx="92" cy="104"/>
            </a:xfrm>
            <a:custGeom>
              <a:avLst/>
              <a:gdLst/>
              <a:ahLst/>
              <a:cxnLst>
                <a:cxn ang="0">
                  <a:pos x="4" y="80"/>
                </a:cxn>
                <a:cxn ang="0">
                  <a:pos x="4" y="80"/>
                </a:cxn>
                <a:cxn ang="0">
                  <a:pos x="2" y="82"/>
                </a:cxn>
                <a:cxn ang="0">
                  <a:pos x="0" y="84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0" y="94"/>
                </a:cxn>
                <a:cxn ang="0">
                  <a:pos x="4" y="96"/>
                </a:cxn>
                <a:cxn ang="0">
                  <a:pos x="10" y="98"/>
                </a:cxn>
                <a:cxn ang="0">
                  <a:pos x="16" y="100"/>
                </a:cxn>
                <a:cxn ang="0">
                  <a:pos x="22" y="102"/>
                </a:cxn>
                <a:cxn ang="0">
                  <a:pos x="28" y="104"/>
                </a:cxn>
                <a:cxn ang="0">
                  <a:pos x="34" y="104"/>
                </a:cxn>
                <a:cxn ang="0">
                  <a:pos x="36" y="104"/>
                </a:cxn>
                <a:cxn ang="0">
                  <a:pos x="40" y="102"/>
                </a:cxn>
                <a:cxn ang="0">
                  <a:pos x="44" y="98"/>
                </a:cxn>
                <a:cxn ang="0">
                  <a:pos x="48" y="94"/>
                </a:cxn>
                <a:cxn ang="0">
                  <a:pos x="50" y="90"/>
                </a:cxn>
                <a:cxn ang="0">
                  <a:pos x="52" y="86"/>
                </a:cxn>
                <a:cxn ang="0">
                  <a:pos x="52" y="82"/>
                </a:cxn>
                <a:cxn ang="0">
                  <a:pos x="52" y="78"/>
                </a:cxn>
                <a:cxn ang="0">
                  <a:pos x="50" y="74"/>
                </a:cxn>
                <a:cxn ang="0">
                  <a:pos x="52" y="70"/>
                </a:cxn>
                <a:cxn ang="0">
                  <a:pos x="54" y="66"/>
                </a:cxn>
                <a:cxn ang="0">
                  <a:pos x="58" y="64"/>
                </a:cxn>
                <a:cxn ang="0">
                  <a:pos x="62" y="60"/>
                </a:cxn>
                <a:cxn ang="0">
                  <a:pos x="66" y="54"/>
                </a:cxn>
                <a:cxn ang="0">
                  <a:pos x="70" y="50"/>
                </a:cxn>
                <a:cxn ang="0">
                  <a:pos x="72" y="46"/>
                </a:cxn>
                <a:cxn ang="0">
                  <a:pos x="74" y="44"/>
                </a:cxn>
                <a:cxn ang="0">
                  <a:pos x="74" y="42"/>
                </a:cxn>
                <a:cxn ang="0">
                  <a:pos x="80" y="30"/>
                </a:cxn>
                <a:cxn ang="0">
                  <a:pos x="82" y="28"/>
                </a:cxn>
                <a:cxn ang="0">
                  <a:pos x="84" y="26"/>
                </a:cxn>
                <a:cxn ang="0">
                  <a:pos x="86" y="24"/>
                </a:cxn>
                <a:cxn ang="0">
                  <a:pos x="88" y="20"/>
                </a:cxn>
                <a:cxn ang="0">
                  <a:pos x="90" y="16"/>
                </a:cxn>
                <a:cxn ang="0">
                  <a:pos x="92" y="12"/>
                </a:cxn>
                <a:cxn ang="0">
                  <a:pos x="92" y="8"/>
                </a:cxn>
                <a:cxn ang="0">
                  <a:pos x="90" y="6"/>
                </a:cxn>
                <a:cxn ang="0">
                  <a:pos x="86" y="4"/>
                </a:cxn>
                <a:cxn ang="0">
                  <a:pos x="82" y="2"/>
                </a:cxn>
                <a:cxn ang="0">
                  <a:pos x="78" y="0"/>
                </a:cxn>
                <a:cxn ang="0">
                  <a:pos x="74" y="0"/>
                </a:cxn>
                <a:cxn ang="0">
                  <a:pos x="70" y="0"/>
                </a:cxn>
                <a:cxn ang="0">
                  <a:pos x="68" y="2"/>
                </a:cxn>
                <a:cxn ang="0">
                  <a:pos x="66" y="4"/>
                </a:cxn>
                <a:cxn ang="0">
                  <a:pos x="64" y="8"/>
                </a:cxn>
                <a:cxn ang="0">
                  <a:pos x="62" y="10"/>
                </a:cxn>
                <a:cxn ang="0">
                  <a:pos x="60" y="12"/>
                </a:cxn>
                <a:cxn ang="0">
                  <a:pos x="60" y="12"/>
                </a:cxn>
                <a:cxn ang="0">
                  <a:pos x="58" y="26"/>
                </a:cxn>
                <a:cxn ang="0">
                  <a:pos x="42" y="36"/>
                </a:cxn>
                <a:cxn ang="0">
                  <a:pos x="32" y="44"/>
                </a:cxn>
                <a:cxn ang="0">
                  <a:pos x="20" y="62"/>
                </a:cxn>
                <a:cxn ang="0">
                  <a:pos x="14" y="72"/>
                </a:cxn>
                <a:cxn ang="0">
                  <a:pos x="14" y="72"/>
                </a:cxn>
                <a:cxn ang="0">
                  <a:pos x="12" y="72"/>
                </a:cxn>
                <a:cxn ang="0">
                  <a:pos x="8" y="72"/>
                </a:cxn>
                <a:cxn ang="0">
                  <a:pos x="6" y="76"/>
                </a:cxn>
                <a:cxn ang="0">
                  <a:pos x="4" y="80"/>
                </a:cxn>
              </a:cxnLst>
              <a:rect l="0" t="0" r="r" b="b"/>
              <a:pathLst>
                <a:path w="92" h="104">
                  <a:moveTo>
                    <a:pt x="4" y="80"/>
                  </a:moveTo>
                  <a:lnTo>
                    <a:pt x="4" y="80"/>
                  </a:lnTo>
                  <a:lnTo>
                    <a:pt x="2" y="82"/>
                  </a:lnTo>
                  <a:lnTo>
                    <a:pt x="0" y="84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4"/>
                  </a:lnTo>
                  <a:lnTo>
                    <a:pt x="4" y="96"/>
                  </a:lnTo>
                  <a:lnTo>
                    <a:pt x="10" y="98"/>
                  </a:lnTo>
                  <a:lnTo>
                    <a:pt x="16" y="100"/>
                  </a:lnTo>
                  <a:lnTo>
                    <a:pt x="22" y="102"/>
                  </a:lnTo>
                  <a:lnTo>
                    <a:pt x="28" y="104"/>
                  </a:lnTo>
                  <a:lnTo>
                    <a:pt x="34" y="104"/>
                  </a:lnTo>
                  <a:lnTo>
                    <a:pt x="36" y="104"/>
                  </a:lnTo>
                  <a:lnTo>
                    <a:pt x="40" y="102"/>
                  </a:lnTo>
                  <a:lnTo>
                    <a:pt x="44" y="98"/>
                  </a:lnTo>
                  <a:lnTo>
                    <a:pt x="48" y="94"/>
                  </a:lnTo>
                  <a:lnTo>
                    <a:pt x="50" y="90"/>
                  </a:lnTo>
                  <a:lnTo>
                    <a:pt x="52" y="86"/>
                  </a:lnTo>
                  <a:lnTo>
                    <a:pt x="52" y="82"/>
                  </a:lnTo>
                  <a:lnTo>
                    <a:pt x="52" y="78"/>
                  </a:lnTo>
                  <a:lnTo>
                    <a:pt x="50" y="74"/>
                  </a:lnTo>
                  <a:lnTo>
                    <a:pt x="52" y="70"/>
                  </a:lnTo>
                  <a:lnTo>
                    <a:pt x="54" y="66"/>
                  </a:lnTo>
                  <a:lnTo>
                    <a:pt x="58" y="64"/>
                  </a:lnTo>
                  <a:lnTo>
                    <a:pt x="62" y="60"/>
                  </a:lnTo>
                  <a:lnTo>
                    <a:pt x="66" y="54"/>
                  </a:lnTo>
                  <a:lnTo>
                    <a:pt x="70" y="50"/>
                  </a:lnTo>
                  <a:lnTo>
                    <a:pt x="72" y="46"/>
                  </a:lnTo>
                  <a:lnTo>
                    <a:pt x="74" y="44"/>
                  </a:lnTo>
                  <a:lnTo>
                    <a:pt x="74" y="42"/>
                  </a:lnTo>
                  <a:lnTo>
                    <a:pt x="80" y="30"/>
                  </a:lnTo>
                  <a:lnTo>
                    <a:pt x="82" y="28"/>
                  </a:lnTo>
                  <a:lnTo>
                    <a:pt x="84" y="26"/>
                  </a:lnTo>
                  <a:lnTo>
                    <a:pt x="86" y="24"/>
                  </a:lnTo>
                  <a:lnTo>
                    <a:pt x="88" y="20"/>
                  </a:lnTo>
                  <a:lnTo>
                    <a:pt x="90" y="16"/>
                  </a:lnTo>
                  <a:lnTo>
                    <a:pt x="92" y="12"/>
                  </a:lnTo>
                  <a:lnTo>
                    <a:pt x="92" y="8"/>
                  </a:lnTo>
                  <a:lnTo>
                    <a:pt x="90" y="6"/>
                  </a:lnTo>
                  <a:lnTo>
                    <a:pt x="86" y="4"/>
                  </a:lnTo>
                  <a:lnTo>
                    <a:pt x="82" y="2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70" y="0"/>
                  </a:lnTo>
                  <a:lnTo>
                    <a:pt x="68" y="2"/>
                  </a:lnTo>
                  <a:lnTo>
                    <a:pt x="66" y="4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58" y="26"/>
                  </a:lnTo>
                  <a:lnTo>
                    <a:pt x="42" y="36"/>
                  </a:lnTo>
                  <a:lnTo>
                    <a:pt x="32" y="44"/>
                  </a:lnTo>
                  <a:lnTo>
                    <a:pt x="20" y="62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12" y="72"/>
                  </a:lnTo>
                  <a:lnTo>
                    <a:pt x="8" y="72"/>
                  </a:lnTo>
                  <a:lnTo>
                    <a:pt x="6" y="76"/>
                  </a:lnTo>
                  <a:lnTo>
                    <a:pt x="4" y="8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24" name="Freeform 379"/>
            <p:cNvSpPr>
              <a:spLocks/>
            </p:cNvSpPr>
            <p:nvPr/>
          </p:nvSpPr>
          <p:spPr bwMode="gray">
            <a:xfrm>
              <a:off x="2363" y="2868"/>
              <a:ext cx="36" cy="96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0" y="0"/>
                </a:cxn>
                <a:cxn ang="0">
                  <a:pos x="16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2" y="12"/>
                </a:cxn>
                <a:cxn ang="0">
                  <a:pos x="0" y="26"/>
                </a:cxn>
                <a:cxn ang="0">
                  <a:pos x="0" y="40"/>
                </a:cxn>
                <a:cxn ang="0">
                  <a:pos x="2" y="48"/>
                </a:cxn>
                <a:cxn ang="0">
                  <a:pos x="2" y="52"/>
                </a:cxn>
                <a:cxn ang="0">
                  <a:pos x="4" y="54"/>
                </a:cxn>
                <a:cxn ang="0">
                  <a:pos x="4" y="54"/>
                </a:cxn>
                <a:cxn ang="0">
                  <a:pos x="4" y="54"/>
                </a:cxn>
                <a:cxn ang="0">
                  <a:pos x="4" y="56"/>
                </a:cxn>
                <a:cxn ang="0">
                  <a:pos x="2" y="58"/>
                </a:cxn>
                <a:cxn ang="0">
                  <a:pos x="2" y="60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2" y="70"/>
                </a:cxn>
                <a:cxn ang="0">
                  <a:pos x="4" y="76"/>
                </a:cxn>
                <a:cxn ang="0">
                  <a:pos x="6" y="82"/>
                </a:cxn>
                <a:cxn ang="0">
                  <a:pos x="10" y="88"/>
                </a:cxn>
                <a:cxn ang="0">
                  <a:pos x="12" y="92"/>
                </a:cxn>
                <a:cxn ang="0">
                  <a:pos x="14" y="94"/>
                </a:cxn>
                <a:cxn ang="0">
                  <a:pos x="16" y="96"/>
                </a:cxn>
                <a:cxn ang="0">
                  <a:pos x="18" y="94"/>
                </a:cxn>
                <a:cxn ang="0">
                  <a:pos x="22" y="90"/>
                </a:cxn>
                <a:cxn ang="0">
                  <a:pos x="24" y="88"/>
                </a:cxn>
                <a:cxn ang="0">
                  <a:pos x="24" y="84"/>
                </a:cxn>
                <a:cxn ang="0">
                  <a:pos x="24" y="78"/>
                </a:cxn>
                <a:cxn ang="0">
                  <a:pos x="24" y="72"/>
                </a:cxn>
                <a:cxn ang="0">
                  <a:pos x="24" y="66"/>
                </a:cxn>
                <a:cxn ang="0">
                  <a:pos x="24" y="60"/>
                </a:cxn>
                <a:cxn ang="0">
                  <a:pos x="24" y="56"/>
                </a:cxn>
                <a:cxn ang="0">
                  <a:pos x="24" y="56"/>
                </a:cxn>
                <a:cxn ang="0">
                  <a:pos x="30" y="42"/>
                </a:cxn>
                <a:cxn ang="0">
                  <a:pos x="30" y="40"/>
                </a:cxn>
                <a:cxn ang="0">
                  <a:pos x="30" y="36"/>
                </a:cxn>
                <a:cxn ang="0">
                  <a:pos x="30" y="32"/>
                </a:cxn>
                <a:cxn ang="0">
                  <a:pos x="30" y="28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4" y="22"/>
                </a:cxn>
                <a:cxn ang="0">
                  <a:pos x="34" y="20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4" y="6"/>
                </a:cxn>
                <a:cxn ang="0">
                  <a:pos x="34" y="2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28" y="2"/>
                </a:cxn>
                <a:cxn ang="0">
                  <a:pos x="24" y="2"/>
                </a:cxn>
                <a:cxn ang="0">
                  <a:pos x="20" y="0"/>
                </a:cxn>
              </a:cxnLst>
              <a:rect l="0" t="0" r="r" b="b"/>
              <a:pathLst>
                <a:path w="36" h="96">
                  <a:moveTo>
                    <a:pt x="20" y="0"/>
                  </a:moveTo>
                  <a:lnTo>
                    <a:pt x="20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2" y="12"/>
                  </a:lnTo>
                  <a:lnTo>
                    <a:pt x="0" y="26"/>
                  </a:lnTo>
                  <a:lnTo>
                    <a:pt x="0" y="40"/>
                  </a:lnTo>
                  <a:lnTo>
                    <a:pt x="2" y="48"/>
                  </a:lnTo>
                  <a:lnTo>
                    <a:pt x="2" y="52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6"/>
                  </a:lnTo>
                  <a:lnTo>
                    <a:pt x="2" y="58"/>
                  </a:lnTo>
                  <a:lnTo>
                    <a:pt x="2" y="60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2" y="70"/>
                  </a:lnTo>
                  <a:lnTo>
                    <a:pt x="4" y="76"/>
                  </a:lnTo>
                  <a:lnTo>
                    <a:pt x="6" y="82"/>
                  </a:lnTo>
                  <a:lnTo>
                    <a:pt x="10" y="88"/>
                  </a:lnTo>
                  <a:lnTo>
                    <a:pt x="12" y="92"/>
                  </a:lnTo>
                  <a:lnTo>
                    <a:pt x="14" y="94"/>
                  </a:lnTo>
                  <a:lnTo>
                    <a:pt x="16" y="96"/>
                  </a:lnTo>
                  <a:lnTo>
                    <a:pt x="18" y="94"/>
                  </a:lnTo>
                  <a:lnTo>
                    <a:pt x="22" y="90"/>
                  </a:lnTo>
                  <a:lnTo>
                    <a:pt x="24" y="88"/>
                  </a:lnTo>
                  <a:lnTo>
                    <a:pt x="24" y="84"/>
                  </a:lnTo>
                  <a:lnTo>
                    <a:pt x="24" y="78"/>
                  </a:lnTo>
                  <a:lnTo>
                    <a:pt x="24" y="72"/>
                  </a:lnTo>
                  <a:lnTo>
                    <a:pt x="24" y="66"/>
                  </a:lnTo>
                  <a:lnTo>
                    <a:pt x="24" y="60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30" y="42"/>
                  </a:lnTo>
                  <a:lnTo>
                    <a:pt x="30" y="40"/>
                  </a:lnTo>
                  <a:lnTo>
                    <a:pt x="30" y="36"/>
                  </a:lnTo>
                  <a:lnTo>
                    <a:pt x="30" y="32"/>
                  </a:lnTo>
                  <a:lnTo>
                    <a:pt x="30" y="28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4" y="22"/>
                  </a:lnTo>
                  <a:lnTo>
                    <a:pt x="34" y="20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4" y="6"/>
                  </a:lnTo>
                  <a:lnTo>
                    <a:pt x="34" y="2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28" y="2"/>
                  </a:lnTo>
                  <a:lnTo>
                    <a:pt x="24" y="2"/>
                  </a:lnTo>
                  <a:lnTo>
                    <a:pt x="20" y="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25" name="Freeform 380"/>
            <p:cNvSpPr>
              <a:spLocks/>
            </p:cNvSpPr>
            <p:nvPr/>
          </p:nvSpPr>
          <p:spPr bwMode="gray">
            <a:xfrm>
              <a:off x="2331" y="2968"/>
              <a:ext cx="32" cy="34"/>
            </a:xfrm>
            <a:custGeom>
              <a:avLst/>
              <a:gdLst/>
              <a:ahLst/>
              <a:cxnLst>
                <a:cxn ang="0">
                  <a:pos x="2" y="28"/>
                </a:cxn>
                <a:cxn ang="0">
                  <a:pos x="2" y="28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2" y="32"/>
                </a:cxn>
                <a:cxn ang="0">
                  <a:pos x="4" y="34"/>
                </a:cxn>
                <a:cxn ang="0">
                  <a:pos x="6" y="32"/>
                </a:cxn>
                <a:cxn ang="0">
                  <a:pos x="10" y="32"/>
                </a:cxn>
                <a:cxn ang="0">
                  <a:pos x="12" y="30"/>
                </a:cxn>
                <a:cxn ang="0">
                  <a:pos x="16" y="26"/>
                </a:cxn>
                <a:cxn ang="0">
                  <a:pos x="20" y="24"/>
                </a:cxn>
                <a:cxn ang="0">
                  <a:pos x="22" y="22"/>
                </a:cxn>
                <a:cxn ang="0">
                  <a:pos x="22" y="22"/>
                </a:cxn>
                <a:cxn ang="0">
                  <a:pos x="22" y="22"/>
                </a:cxn>
                <a:cxn ang="0">
                  <a:pos x="24" y="20"/>
                </a:cxn>
                <a:cxn ang="0">
                  <a:pos x="26" y="16"/>
                </a:cxn>
                <a:cxn ang="0">
                  <a:pos x="28" y="12"/>
                </a:cxn>
                <a:cxn ang="0">
                  <a:pos x="30" y="10"/>
                </a:cxn>
                <a:cxn ang="0">
                  <a:pos x="32" y="6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2" y="2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20" y="6"/>
                </a:cxn>
                <a:cxn ang="0">
                  <a:pos x="16" y="10"/>
                </a:cxn>
                <a:cxn ang="0">
                  <a:pos x="12" y="14"/>
                </a:cxn>
                <a:cxn ang="0">
                  <a:pos x="8" y="20"/>
                </a:cxn>
                <a:cxn ang="0">
                  <a:pos x="4" y="24"/>
                </a:cxn>
                <a:cxn ang="0">
                  <a:pos x="2" y="26"/>
                </a:cxn>
                <a:cxn ang="0">
                  <a:pos x="2" y="28"/>
                </a:cxn>
              </a:cxnLst>
              <a:rect l="0" t="0" r="r" b="b"/>
              <a:pathLst>
                <a:path w="32" h="34">
                  <a:moveTo>
                    <a:pt x="2" y="28"/>
                  </a:moveTo>
                  <a:lnTo>
                    <a:pt x="2" y="28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4" y="34"/>
                  </a:lnTo>
                  <a:lnTo>
                    <a:pt x="6" y="32"/>
                  </a:lnTo>
                  <a:lnTo>
                    <a:pt x="10" y="32"/>
                  </a:lnTo>
                  <a:lnTo>
                    <a:pt x="12" y="30"/>
                  </a:lnTo>
                  <a:lnTo>
                    <a:pt x="16" y="26"/>
                  </a:lnTo>
                  <a:lnTo>
                    <a:pt x="20" y="24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4" y="20"/>
                  </a:lnTo>
                  <a:lnTo>
                    <a:pt x="26" y="16"/>
                  </a:lnTo>
                  <a:lnTo>
                    <a:pt x="28" y="12"/>
                  </a:lnTo>
                  <a:lnTo>
                    <a:pt x="30" y="10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20" y="6"/>
                  </a:lnTo>
                  <a:lnTo>
                    <a:pt x="16" y="10"/>
                  </a:lnTo>
                  <a:lnTo>
                    <a:pt x="12" y="14"/>
                  </a:lnTo>
                  <a:lnTo>
                    <a:pt x="8" y="20"/>
                  </a:lnTo>
                  <a:lnTo>
                    <a:pt x="4" y="24"/>
                  </a:lnTo>
                  <a:lnTo>
                    <a:pt x="2" y="26"/>
                  </a:lnTo>
                  <a:lnTo>
                    <a:pt x="2" y="28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26" name="Freeform 381"/>
            <p:cNvSpPr>
              <a:spLocks/>
            </p:cNvSpPr>
            <p:nvPr/>
          </p:nvSpPr>
          <p:spPr bwMode="gray">
            <a:xfrm>
              <a:off x="2391" y="2992"/>
              <a:ext cx="60" cy="46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30" y="8"/>
                </a:cxn>
                <a:cxn ang="0">
                  <a:pos x="20" y="10"/>
                </a:cxn>
                <a:cxn ang="0">
                  <a:pos x="6" y="16"/>
                </a:cxn>
                <a:cxn ang="0">
                  <a:pos x="6" y="18"/>
                </a:cxn>
                <a:cxn ang="0">
                  <a:pos x="4" y="20"/>
                </a:cxn>
                <a:cxn ang="0">
                  <a:pos x="2" y="22"/>
                </a:cxn>
                <a:cxn ang="0">
                  <a:pos x="2" y="26"/>
                </a:cxn>
                <a:cxn ang="0">
                  <a:pos x="0" y="30"/>
                </a:cxn>
                <a:cxn ang="0">
                  <a:pos x="0" y="32"/>
                </a:cxn>
                <a:cxn ang="0">
                  <a:pos x="0" y="34"/>
                </a:cxn>
                <a:cxn ang="0">
                  <a:pos x="2" y="36"/>
                </a:cxn>
                <a:cxn ang="0">
                  <a:pos x="8" y="34"/>
                </a:cxn>
                <a:cxn ang="0">
                  <a:pos x="12" y="34"/>
                </a:cxn>
                <a:cxn ang="0">
                  <a:pos x="16" y="32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20" y="34"/>
                </a:cxn>
                <a:cxn ang="0">
                  <a:pos x="20" y="38"/>
                </a:cxn>
                <a:cxn ang="0">
                  <a:pos x="22" y="40"/>
                </a:cxn>
                <a:cxn ang="0">
                  <a:pos x="24" y="42"/>
                </a:cxn>
                <a:cxn ang="0">
                  <a:pos x="26" y="44"/>
                </a:cxn>
                <a:cxn ang="0">
                  <a:pos x="30" y="44"/>
                </a:cxn>
                <a:cxn ang="0">
                  <a:pos x="32" y="46"/>
                </a:cxn>
                <a:cxn ang="0">
                  <a:pos x="36" y="46"/>
                </a:cxn>
                <a:cxn ang="0">
                  <a:pos x="40" y="46"/>
                </a:cxn>
                <a:cxn ang="0">
                  <a:pos x="42" y="46"/>
                </a:cxn>
                <a:cxn ang="0">
                  <a:pos x="44" y="42"/>
                </a:cxn>
                <a:cxn ang="0">
                  <a:pos x="44" y="38"/>
                </a:cxn>
                <a:cxn ang="0">
                  <a:pos x="44" y="34"/>
                </a:cxn>
                <a:cxn ang="0">
                  <a:pos x="42" y="32"/>
                </a:cxn>
                <a:cxn ang="0">
                  <a:pos x="42" y="30"/>
                </a:cxn>
                <a:cxn ang="0">
                  <a:pos x="44" y="28"/>
                </a:cxn>
                <a:cxn ang="0">
                  <a:pos x="46" y="28"/>
                </a:cxn>
                <a:cxn ang="0">
                  <a:pos x="48" y="30"/>
                </a:cxn>
                <a:cxn ang="0">
                  <a:pos x="50" y="32"/>
                </a:cxn>
                <a:cxn ang="0">
                  <a:pos x="52" y="34"/>
                </a:cxn>
                <a:cxn ang="0">
                  <a:pos x="54" y="36"/>
                </a:cxn>
                <a:cxn ang="0">
                  <a:pos x="56" y="34"/>
                </a:cxn>
                <a:cxn ang="0">
                  <a:pos x="58" y="30"/>
                </a:cxn>
                <a:cxn ang="0">
                  <a:pos x="60" y="24"/>
                </a:cxn>
                <a:cxn ang="0">
                  <a:pos x="60" y="20"/>
                </a:cxn>
                <a:cxn ang="0">
                  <a:pos x="60" y="16"/>
                </a:cxn>
                <a:cxn ang="0">
                  <a:pos x="58" y="12"/>
                </a:cxn>
                <a:cxn ang="0">
                  <a:pos x="56" y="8"/>
                </a:cxn>
                <a:cxn ang="0">
                  <a:pos x="52" y="4"/>
                </a:cxn>
                <a:cxn ang="0">
                  <a:pos x="48" y="2"/>
                </a:cxn>
                <a:cxn ang="0">
                  <a:pos x="46" y="0"/>
                </a:cxn>
                <a:cxn ang="0">
                  <a:pos x="42" y="2"/>
                </a:cxn>
              </a:cxnLst>
              <a:rect l="0" t="0" r="r" b="b"/>
              <a:pathLst>
                <a:path w="60" h="46">
                  <a:moveTo>
                    <a:pt x="42" y="2"/>
                  </a:moveTo>
                  <a:lnTo>
                    <a:pt x="30" y="8"/>
                  </a:lnTo>
                  <a:lnTo>
                    <a:pt x="20" y="10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4" y="20"/>
                  </a:lnTo>
                  <a:lnTo>
                    <a:pt x="2" y="22"/>
                  </a:lnTo>
                  <a:lnTo>
                    <a:pt x="2" y="26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2" y="36"/>
                  </a:lnTo>
                  <a:lnTo>
                    <a:pt x="8" y="34"/>
                  </a:lnTo>
                  <a:lnTo>
                    <a:pt x="12" y="34"/>
                  </a:lnTo>
                  <a:lnTo>
                    <a:pt x="16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4"/>
                  </a:lnTo>
                  <a:lnTo>
                    <a:pt x="20" y="38"/>
                  </a:lnTo>
                  <a:lnTo>
                    <a:pt x="22" y="40"/>
                  </a:lnTo>
                  <a:lnTo>
                    <a:pt x="24" y="42"/>
                  </a:lnTo>
                  <a:lnTo>
                    <a:pt x="26" y="44"/>
                  </a:lnTo>
                  <a:lnTo>
                    <a:pt x="30" y="44"/>
                  </a:lnTo>
                  <a:lnTo>
                    <a:pt x="32" y="46"/>
                  </a:lnTo>
                  <a:lnTo>
                    <a:pt x="36" y="46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4" y="42"/>
                  </a:lnTo>
                  <a:lnTo>
                    <a:pt x="44" y="38"/>
                  </a:lnTo>
                  <a:lnTo>
                    <a:pt x="44" y="34"/>
                  </a:lnTo>
                  <a:lnTo>
                    <a:pt x="42" y="32"/>
                  </a:lnTo>
                  <a:lnTo>
                    <a:pt x="42" y="30"/>
                  </a:lnTo>
                  <a:lnTo>
                    <a:pt x="44" y="28"/>
                  </a:lnTo>
                  <a:lnTo>
                    <a:pt x="46" y="28"/>
                  </a:lnTo>
                  <a:lnTo>
                    <a:pt x="48" y="30"/>
                  </a:lnTo>
                  <a:lnTo>
                    <a:pt x="50" y="32"/>
                  </a:lnTo>
                  <a:lnTo>
                    <a:pt x="52" y="34"/>
                  </a:lnTo>
                  <a:lnTo>
                    <a:pt x="54" y="36"/>
                  </a:lnTo>
                  <a:lnTo>
                    <a:pt x="56" y="34"/>
                  </a:lnTo>
                  <a:lnTo>
                    <a:pt x="58" y="30"/>
                  </a:lnTo>
                  <a:lnTo>
                    <a:pt x="60" y="24"/>
                  </a:lnTo>
                  <a:lnTo>
                    <a:pt x="60" y="20"/>
                  </a:lnTo>
                  <a:lnTo>
                    <a:pt x="60" y="16"/>
                  </a:lnTo>
                  <a:lnTo>
                    <a:pt x="58" y="12"/>
                  </a:lnTo>
                  <a:lnTo>
                    <a:pt x="56" y="8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42" y="2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27" name="Freeform 382"/>
            <p:cNvSpPr>
              <a:spLocks/>
            </p:cNvSpPr>
            <p:nvPr/>
          </p:nvSpPr>
          <p:spPr bwMode="gray">
            <a:xfrm>
              <a:off x="2249" y="3020"/>
              <a:ext cx="108" cy="96"/>
            </a:xfrm>
            <a:custGeom>
              <a:avLst/>
              <a:gdLst/>
              <a:ahLst/>
              <a:cxnLst>
                <a:cxn ang="0">
                  <a:pos x="70" y="46"/>
                </a:cxn>
                <a:cxn ang="0">
                  <a:pos x="90" y="46"/>
                </a:cxn>
                <a:cxn ang="0">
                  <a:pos x="100" y="44"/>
                </a:cxn>
                <a:cxn ang="0">
                  <a:pos x="86" y="38"/>
                </a:cxn>
                <a:cxn ang="0">
                  <a:pos x="108" y="30"/>
                </a:cxn>
                <a:cxn ang="0">
                  <a:pos x="108" y="26"/>
                </a:cxn>
                <a:cxn ang="0">
                  <a:pos x="104" y="22"/>
                </a:cxn>
                <a:cxn ang="0">
                  <a:pos x="98" y="16"/>
                </a:cxn>
                <a:cxn ang="0">
                  <a:pos x="92" y="10"/>
                </a:cxn>
                <a:cxn ang="0">
                  <a:pos x="90" y="6"/>
                </a:cxn>
                <a:cxn ang="0">
                  <a:pos x="88" y="4"/>
                </a:cxn>
                <a:cxn ang="0">
                  <a:pos x="84" y="0"/>
                </a:cxn>
                <a:cxn ang="0">
                  <a:pos x="78" y="2"/>
                </a:cxn>
                <a:cxn ang="0">
                  <a:pos x="72" y="4"/>
                </a:cxn>
                <a:cxn ang="0">
                  <a:pos x="66" y="10"/>
                </a:cxn>
                <a:cxn ang="0">
                  <a:pos x="58" y="14"/>
                </a:cxn>
                <a:cxn ang="0">
                  <a:pos x="48" y="38"/>
                </a:cxn>
                <a:cxn ang="0">
                  <a:pos x="42" y="40"/>
                </a:cxn>
                <a:cxn ang="0">
                  <a:pos x="36" y="46"/>
                </a:cxn>
                <a:cxn ang="0">
                  <a:pos x="30" y="48"/>
                </a:cxn>
                <a:cxn ang="0">
                  <a:pos x="24" y="54"/>
                </a:cxn>
                <a:cxn ang="0">
                  <a:pos x="18" y="60"/>
                </a:cxn>
                <a:cxn ang="0">
                  <a:pos x="16" y="64"/>
                </a:cxn>
                <a:cxn ang="0">
                  <a:pos x="0" y="88"/>
                </a:cxn>
                <a:cxn ang="0">
                  <a:pos x="2" y="90"/>
                </a:cxn>
                <a:cxn ang="0">
                  <a:pos x="10" y="94"/>
                </a:cxn>
                <a:cxn ang="0">
                  <a:pos x="16" y="96"/>
                </a:cxn>
                <a:cxn ang="0">
                  <a:pos x="22" y="90"/>
                </a:cxn>
                <a:cxn ang="0">
                  <a:pos x="24" y="86"/>
                </a:cxn>
                <a:cxn ang="0">
                  <a:pos x="28" y="82"/>
                </a:cxn>
                <a:cxn ang="0">
                  <a:pos x="32" y="80"/>
                </a:cxn>
                <a:cxn ang="0">
                  <a:pos x="46" y="74"/>
                </a:cxn>
                <a:cxn ang="0">
                  <a:pos x="62" y="56"/>
                </a:cxn>
              </a:cxnLst>
              <a:rect l="0" t="0" r="r" b="b"/>
              <a:pathLst>
                <a:path w="108" h="96">
                  <a:moveTo>
                    <a:pt x="62" y="56"/>
                  </a:moveTo>
                  <a:lnTo>
                    <a:pt x="70" y="46"/>
                  </a:lnTo>
                  <a:lnTo>
                    <a:pt x="84" y="46"/>
                  </a:lnTo>
                  <a:lnTo>
                    <a:pt x="90" y="46"/>
                  </a:lnTo>
                  <a:lnTo>
                    <a:pt x="96" y="44"/>
                  </a:lnTo>
                  <a:lnTo>
                    <a:pt x="100" y="44"/>
                  </a:lnTo>
                  <a:lnTo>
                    <a:pt x="102" y="42"/>
                  </a:lnTo>
                  <a:lnTo>
                    <a:pt x="86" y="38"/>
                  </a:lnTo>
                  <a:lnTo>
                    <a:pt x="108" y="32"/>
                  </a:lnTo>
                  <a:lnTo>
                    <a:pt x="108" y="30"/>
                  </a:lnTo>
                  <a:lnTo>
                    <a:pt x="108" y="28"/>
                  </a:lnTo>
                  <a:lnTo>
                    <a:pt x="108" y="26"/>
                  </a:lnTo>
                  <a:lnTo>
                    <a:pt x="104" y="24"/>
                  </a:lnTo>
                  <a:lnTo>
                    <a:pt x="104" y="22"/>
                  </a:lnTo>
                  <a:lnTo>
                    <a:pt x="102" y="20"/>
                  </a:lnTo>
                  <a:lnTo>
                    <a:pt x="98" y="16"/>
                  </a:lnTo>
                  <a:lnTo>
                    <a:pt x="96" y="14"/>
                  </a:lnTo>
                  <a:lnTo>
                    <a:pt x="92" y="10"/>
                  </a:lnTo>
                  <a:lnTo>
                    <a:pt x="90" y="8"/>
                  </a:lnTo>
                  <a:lnTo>
                    <a:pt x="90" y="6"/>
                  </a:lnTo>
                  <a:lnTo>
                    <a:pt x="88" y="6"/>
                  </a:lnTo>
                  <a:lnTo>
                    <a:pt x="88" y="4"/>
                  </a:lnTo>
                  <a:lnTo>
                    <a:pt x="86" y="2"/>
                  </a:lnTo>
                  <a:lnTo>
                    <a:pt x="84" y="0"/>
                  </a:lnTo>
                  <a:lnTo>
                    <a:pt x="82" y="0"/>
                  </a:lnTo>
                  <a:lnTo>
                    <a:pt x="78" y="2"/>
                  </a:lnTo>
                  <a:lnTo>
                    <a:pt x="74" y="4"/>
                  </a:lnTo>
                  <a:lnTo>
                    <a:pt x="72" y="4"/>
                  </a:lnTo>
                  <a:lnTo>
                    <a:pt x="70" y="6"/>
                  </a:lnTo>
                  <a:lnTo>
                    <a:pt x="66" y="10"/>
                  </a:lnTo>
                  <a:lnTo>
                    <a:pt x="62" y="12"/>
                  </a:lnTo>
                  <a:lnTo>
                    <a:pt x="58" y="14"/>
                  </a:lnTo>
                  <a:lnTo>
                    <a:pt x="48" y="36"/>
                  </a:lnTo>
                  <a:lnTo>
                    <a:pt x="48" y="38"/>
                  </a:lnTo>
                  <a:lnTo>
                    <a:pt x="46" y="38"/>
                  </a:lnTo>
                  <a:lnTo>
                    <a:pt x="42" y="40"/>
                  </a:lnTo>
                  <a:lnTo>
                    <a:pt x="38" y="44"/>
                  </a:lnTo>
                  <a:lnTo>
                    <a:pt x="36" y="46"/>
                  </a:lnTo>
                  <a:lnTo>
                    <a:pt x="32" y="48"/>
                  </a:lnTo>
                  <a:lnTo>
                    <a:pt x="30" y="48"/>
                  </a:lnTo>
                  <a:lnTo>
                    <a:pt x="26" y="52"/>
                  </a:lnTo>
                  <a:lnTo>
                    <a:pt x="24" y="54"/>
                  </a:lnTo>
                  <a:lnTo>
                    <a:pt x="20" y="58"/>
                  </a:lnTo>
                  <a:lnTo>
                    <a:pt x="18" y="60"/>
                  </a:lnTo>
                  <a:lnTo>
                    <a:pt x="16" y="62"/>
                  </a:lnTo>
                  <a:lnTo>
                    <a:pt x="16" y="64"/>
                  </a:lnTo>
                  <a:lnTo>
                    <a:pt x="8" y="84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2" y="90"/>
                  </a:lnTo>
                  <a:lnTo>
                    <a:pt x="6" y="92"/>
                  </a:lnTo>
                  <a:lnTo>
                    <a:pt x="10" y="94"/>
                  </a:lnTo>
                  <a:lnTo>
                    <a:pt x="14" y="96"/>
                  </a:lnTo>
                  <a:lnTo>
                    <a:pt x="16" y="96"/>
                  </a:lnTo>
                  <a:lnTo>
                    <a:pt x="18" y="94"/>
                  </a:lnTo>
                  <a:lnTo>
                    <a:pt x="22" y="90"/>
                  </a:lnTo>
                  <a:lnTo>
                    <a:pt x="24" y="86"/>
                  </a:lnTo>
                  <a:lnTo>
                    <a:pt x="24" y="86"/>
                  </a:lnTo>
                  <a:lnTo>
                    <a:pt x="26" y="84"/>
                  </a:lnTo>
                  <a:lnTo>
                    <a:pt x="28" y="82"/>
                  </a:lnTo>
                  <a:lnTo>
                    <a:pt x="28" y="82"/>
                  </a:lnTo>
                  <a:lnTo>
                    <a:pt x="32" y="80"/>
                  </a:lnTo>
                  <a:lnTo>
                    <a:pt x="38" y="78"/>
                  </a:lnTo>
                  <a:lnTo>
                    <a:pt x="46" y="74"/>
                  </a:lnTo>
                  <a:lnTo>
                    <a:pt x="54" y="70"/>
                  </a:lnTo>
                  <a:lnTo>
                    <a:pt x="62" y="56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28" name="Freeform 383"/>
            <p:cNvSpPr>
              <a:spLocks/>
            </p:cNvSpPr>
            <p:nvPr/>
          </p:nvSpPr>
          <p:spPr bwMode="gray">
            <a:xfrm>
              <a:off x="2229" y="3062"/>
              <a:ext cx="120" cy="110"/>
            </a:xfrm>
            <a:custGeom>
              <a:avLst/>
              <a:gdLst/>
              <a:ahLst/>
              <a:cxnLst>
                <a:cxn ang="0">
                  <a:pos x="102" y="32"/>
                </a:cxn>
                <a:cxn ang="0">
                  <a:pos x="104" y="34"/>
                </a:cxn>
                <a:cxn ang="0">
                  <a:pos x="112" y="36"/>
                </a:cxn>
                <a:cxn ang="0">
                  <a:pos x="120" y="42"/>
                </a:cxn>
                <a:cxn ang="0">
                  <a:pos x="116" y="46"/>
                </a:cxn>
                <a:cxn ang="0">
                  <a:pos x="114" y="48"/>
                </a:cxn>
                <a:cxn ang="0">
                  <a:pos x="106" y="50"/>
                </a:cxn>
                <a:cxn ang="0">
                  <a:pos x="102" y="54"/>
                </a:cxn>
                <a:cxn ang="0">
                  <a:pos x="100" y="56"/>
                </a:cxn>
                <a:cxn ang="0">
                  <a:pos x="94" y="70"/>
                </a:cxn>
                <a:cxn ang="0">
                  <a:pos x="88" y="76"/>
                </a:cxn>
                <a:cxn ang="0">
                  <a:pos x="86" y="80"/>
                </a:cxn>
                <a:cxn ang="0">
                  <a:pos x="84" y="84"/>
                </a:cxn>
                <a:cxn ang="0">
                  <a:pos x="82" y="94"/>
                </a:cxn>
                <a:cxn ang="0">
                  <a:pos x="78" y="102"/>
                </a:cxn>
                <a:cxn ang="0">
                  <a:pos x="74" y="106"/>
                </a:cxn>
                <a:cxn ang="0">
                  <a:pos x="66" y="108"/>
                </a:cxn>
                <a:cxn ang="0">
                  <a:pos x="60" y="100"/>
                </a:cxn>
                <a:cxn ang="0">
                  <a:pos x="50" y="98"/>
                </a:cxn>
                <a:cxn ang="0">
                  <a:pos x="46" y="96"/>
                </a:cxn>
                <a:cxn ang="0">
                  <a:pos x="40" y="96"/>
                </a:cxn>
                <a:cxn ang="0">
                  <a:pos x="34" y="96"/>
                </a:cxn>
                <a:cxn ang="0">
                  <a:pos x="26" y="94"/>
                </a:cxn>
                <a:cxn ang="0">
                  <a:pos x="22" y="90"/>
                </a:cxn>
                <a:cxn ang="0">
                  <a:pos x="16" y="86"/>
                </a:cxn>
                <a:cxn ang="0">
                  <a:pos x="6" y="82"/>
                </a:cxn>
                <a:cxn ang="0">
                  <a:pos x="0" y="78"/>
                </a:cxn>
                <a:cxn ang="0">
                  <a:pos x="0" y="74"/>
                </a:cxn>
                <a:cxn ang="0">
                  <a:pos x="4" y="72"/>
                </a:cxn>
                <a:cxn ang="0">
                  <a:pos x="2" y="60"/>
                </a:cxn>
                <a:cxn ang="0">
                  <a:pos x="2" y="52"/>
                </a:cxn>
                <a:cxn ang="0">
                  <a:pos x="6" y="44"/>
                </a:cxn>
                <a:cxn ang="0">
                  <a:pos x="8" y="42"/>
                </a:cxn>
                <a:cxn ang="0">
                  <a:pos x="20" y="46"/>
                </a:cxn>
                <a:cxn ang="0">
                  <a:pos x="22" y="48"/>
                </a:cxn>
                <a:cxn ang="0">
                  <a:pos x="28" y="52"/>
                </a:cxn>
                <a:cxn ang="0">
                  <a:pos x="36" y="52"/>
                </a:cxn>
                <a:cxn ang="0">
                  <a:pos x="44" y="44"/>
                </a:cxn>
                <a:cxn ang="0">
                  <a:pos x="48" y="42"/>
                </a:cxn>
                <a:cxn ang="0">
                  <a:pos x="56" y="38"/>
                </a:cxn>
                <a:cxn ang="0">
                  <a:pos x="62" y="34"/>
                </a:cxn>
                <a:cxn ang="0">
                  <a:pos x="70" y="30"/>
                </a:cxn>
                <a:cxn ang="0">
                  <a:pos x="74" y="28"/>
                </a:cxn>
                <a:cxn ang="0">
                  <a:pos x="90" y="4"/>
                </a:cxn>
                <a:cxn ang="0">
                  <a:pos x="94" y="4"/>
                </a:cxn>
                <a:cxn ang="0">
                  <a:pos x="106" y="4"/>
                </a:cxn>
                <a:cxn ang="0">
                  <a:pos x="116" y="2"/>
                </a:cxn>
                <a:cxn ang="0">
                  <a:pos x="120" y="2"/>
                </a:cxn>
                <a:cxn ang="0">
                  <a:pos x="116" y="6"/>
                </a:cxn>
                <a:cxn ang="0">
                  <a:pos x="108" y="12"/>
                </a:cxn>
                <a:cxn ang="0">
                  <a:pos x="102" y="28"/>
                </a:cxn>
              </a:cxnLst>
              <a:rect l="0" t="0" r="r" b="b"/>
              <a:pathLst>
                <a:path w="120" h="110">
                  <a:moveTo>
                    <a:pt x="102" y="28"/>
                  </a:moveTo>
                  <a:lnTo>
                    <a:pt x="102" y="32"/>
                  </a:lnTo>
                  <a:lnTo>
                    <a:pt x="102" y="34"/>
                  </a:lnTo>
                  <a:lnTo>
                    <a:pt x="104" y="34"/>
                  </a:lnTo>
                  <a:lnTo>
                    <a:pt x="106" y="34"/>
                  </a:lnTo>
                  <a:lnTo>
                    <a:pt x="112" y="36"/>
                  </a:lnTo>
                  <a:lnTo>
                    <a:pt x="116" y="38"/>
                  </a:lnTo>
                  <a:lnTo>
                    <a:pt x="120" y="42"/>
                  </a:lnTo>
                  <a:lnTo>
                    <a:pt x="118" y="44"/>
                  </a:lnTo>
                  <a:lnTo>
                    <a:pt x="116" y="46"/>
                  </a:lnTo>
                  <a:lnTo>
                    <a:pt x="114" y="48"/>
                  </a:lnTo>
                  <a:lnTo>
                    <a:pt x="114" y="48"/>
                  </a:lnTo>
                  <a:lnTo>
                    <a:pt x="108" y="48"/>
                  </a:lnTo>
                  <a:lnTo>
                    <a:pt x="106" y="50"/>
                  </a:lnTo>
                  <a:lnTo>
                    <a:pt x="102" y="52"/>
                  </a:lnTo>
                  <a:lnTo>
                    <a:pt x="102" y="54"/>
                  </a:lnTo>
                  <a:lnTo>
                    <a:pt x="100" y="56"/>
                  </a:lnTo>
                  <a:lnTo>
                    <a:pt x="100" y="56"/>
                  </a:lnTo>
                  <a:lnTo>
                    <a:pt x="98" y="70"/>
                  </a:lnTo>
                  <a:lnTo>
                    <a:pt x="94" y="70"/>
                  </a:lnTo>
                  <a:lnTo>
                    <a:pt x="90" y="74"/>
                  </a:lnTo>
                  <a:lnTo>
                    <a:pt x="88" y="76"/>
                  </a:lnTo>
                  <a:lnTo>
                    <a:pt x="86" y="78"/>
                  </a:lnTo>
                  <a:lnTo>
                    <a:pt x="86" y="80"/>
                  </a:lnTo>
                  <a:lnTo>
                    <a:pt x="84" y="82"/>
                  </a:lnTo>
                  <a:lnTo>
                    <a:pt x="84" y="84"/>
                  </a:lnTo>
                  <a:lnTo>
                    <a:pt x="82" y="90"/>
                  </a:lnTo>
                  <a:lnTo>
                    <a:pt x="82" y="94"/>
                  </a:lnTo>
                  <a:lnTo>
                    <a:pt x="80" y="98"/>
                  </a:lnTo>
                  <a:lnTo>
                    <a:pt x="78" y="102"/>
                  </a:lnTo>
                  <a:lnTo>
                    <a:pt x="76" y="104"/>
                  </a:lnTo>
                  <a:lnTo>
                    <a:pt x="74" y="106"/>
                  </a:lnTo>
                  <a:lnTo>
                    <a:pt x="70" y="108"/>
                  </a:lnTo>
                  <a:lnTo>
                    <a:pt x="66" y="108"/>
                  </a:lnTo>
                  <a:lnTo>
                    <a:pt x="64" y="110"/>
                  </a:lnTo>
                  <a:lnTo>
                    <a:pt x="60" y="100"/>
                  </a:lnTo>
                  <a:lnTo>
                    <a:pt x="50" y="100"/>
                  </a:lnTo>
                  <a:lnTo>
                    <a:pt x="50" y="98"/>
                  </a:lnTo>
                  <a:lnTo>
                    <a:pt x="50" y="96"/>
                  </a:lnTo>
                  <a:lnTo>
                    <a:pt x="46" y="96"/>
                  </a:lnTo>
                  <a:lnTo>
                    <a:pt x="42" y="96"/>
                  </a:lnTo>
                  <a:lnTo>
                    <a:pt x="40" y="96"/>
                  </a:lnTo>
                  <a:lnTo>
                    <a:pt x="38" y="96"/>
                  </a:lnTo>
                  <a:lnTo>
                    <a:pt x="34" y="96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4" y="92"/>
                  </a:lnTo>
                  <a:lnTo>
                    <a:pt x="22" y="90"/>
                  </a:lnTo>
                  <a:lnTo>
                    <a:pt x="20" y="88"/>
                  </a:lnTo>
                  <a:lnTo>
                    <a:pt x="16" y="86"/>
                  </a:lnTo>
                  <a:lnTo>
                    <a:pt x="12" y="84"/>
                  </a:lnTo>
                  <a:lnTo>
                    <a:pt x="6" y="82"/>
                  </a:lnTo>
                  <a:lnTo>
                    <a:pt x="2" y="80"/>
                  </a:lnTo>
                  <a:lnTo>
                    <a:pt x="0" y="78"/>
                  </a:lnTo>
                  <a:lnTo>
                    <a:pt x="0" y="76"/>
                  </a:lnTo>
                  <a:lnTo>
                    <a:pt x="0" y="74"/>
                  </a:lnTo>
                  <a:lnTo>
                    <a:pt x="2" y="74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2" y="60"/>
                  </a:lnTo>
                  <a:lnTo>
                    <a:pt x="2" y="56"/>
                  </a:lnTo>
                  <a:lnTo>
                    <a:pt x="2" y="52"/>
                  </a:lnTo>
                  <a:lnTo>
                    <a:pt x="4" y="48"/>
                  </a:lnTo>
                  <a:lnTo>
                    <a:pt x="6" y="44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28" y="42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2" y="48"/>
                  </a:lnTo>
                  <a:lnTo>
                    <a:pt x="26" y="50"/>
                  </a:lnTo>
                  <a:lnTo>
                    <a:pt x="28" y="52"/>
                  </a:lnTo>
                  <a:lnTo>
                    <a:pt x="32" y="54"/>
                  </a:lnTo>
                  <a:lnTo>
                    <a:pt x="36" y="52"/>
                  </a:lnTo>
                  <a:lnTo>
                    <a:pt x="40" y="50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8" y="42"/>
                  </a:lnTo>
                  <a:lnTo>
                    <a:pt x="50" y="38"/>
                  </a:lnTo>
                  <a:lnTo>
                    <a:pt x="56" y="38"/>
                  </a:lnTo>
                  <a:lnTo>
                    <a:pt x="58" y="36"/>
                  </a:lnTo>
                  <a:lnTo>
                    <a:pt x="62" y="34"/>
                  </a:lnTo>
                  <a:lnTo>
                    <a:pt x="66" y="32"/>
                  </a:lnTo>
                  <a:lnTo>
                    <a:pt x="70" y="30"/>
                  </a:lnTo>
                  <a:lnTo>
                    <a:pt x="72" y="28"/>
                  </a:lnTo>
                  <a:lnTo>
                    <a:pt x="74" y="28"/>
                  </a:lnTo>
                  <a:lnTo>
                    <a:pt x="82" y="14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4" y="4"/>
                  </a:lnTo>
                  <a:lnTo>
                    <a:pt x="100" y="4"/>
                  </a:lnTo>
                  <a:lnTo>
                    <a:pt x="106" y="4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0" y="0"/>
                  </a:lnTo>
                  <a:lnTo>
                    <a:pt x="120" y="2"/>
                  </a:lnTo>
                  <a:lnTo>
                    <a:pt x="118" y="4"/>
                  </a:lnTo>
                  <a:lnTo>
                    <a:pt x="116" y="6"/>
                  </a:lnTo>
                  <a:lnTo>
                    <a:pt x="112" y="8"/>
                  </a:lnTo>
                  <a:lnTo>
                    <a:pt x="108" y="12"/>
                  </a:lnTo>
                  <a:lnTo>
                    <a:pt x="102" y="14"/>
                  </a:lnTo>
                  <a:lnTo>
                    <a:pt x="102" y="28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29" name="Freeform 384"/>
            <p:cNvSpPr>
              <a:spLocks/>
            </p:cNvSpPr>
            <p:nvPr/>
          </p:nvSpPr>
          <p:spPr bwMode="gray">
            <a:xfrm>
              <a:off x="2633" y="3146"/>
              <a:ext cx="128" cy="108"/>
            </a:xfrm>
            <a:custGeom>
              <a:avLst/>
              <a:gdLst/>
              <a:ahLst/>
              <a:cxnLst>
                <a:cxn ang="0">
                  <a:pos x="78" y="40"/>
                </a:cxn>
                <a:cxn ang="0">
                  <a:pos x="78" y="38"/>
                </a:cxn>
                <a:cxn ang="0">
                  <a:pos x="76" y="36"/>
                </a:cxn>
                <a:cxn ang="0">
                  <a:pos x="72" y="36"/>
                </a:cxn>
                <a:cxn ang="0">
                  <a:pos x="70" y="34"/>
                </a:cxn>
                <a:cxn ang="0">
                  <a:pos x="68" y="32"/>
                </a:cxn>
                <a:cxn ang="0">
                  <a:pos x="62" y="28"/>
                </a:cxn>
                <a:cxn ang="0">
                  <a:pos x="58" y="24"/>
                </a:cxn>
                <a:cxn ang="0">
                  <a:pos x="52" y="20"/>
                </a:cxn>
                <a:cxn ang="0">
                  <a:pos x="46" y="16"/>
                </a:cxn>
                <a:cxn ang="0">
                  <a:pos x="42" y="12"/>
                </a:cxn>
                <a:cxn ang="0">
                  <a:pos x="40" y="10"/>
                </a:cxn>
                <a:cxn ang="0">
                  <a:pos x="38" y="10"/>
                </a:cxn>
                <a:cxn ang="0">
                  <a:pos x="34" y="10"/>
                </a:cxn>
                <a:cxn ang="0">
                  <a:pos x="26" y="8"/>
                </a:cxn>
                <a:cxn ang="0">
                  <a:pos x="14" y="4"/>
                </a:cxn>
                <a:cxn ang="0">
                  <a:pos x="4" y="0"/>
                </a:cxn>
                <a:cxn ang="0">
                  <a:pos x="0" y="80"/>
                </a:cxn>
                <a:cxn ang="0">
                  <a:pos x="12" y="86"/>
                </a:cxn>
                <a:cxn ang="0">
                  <a:pos x="28" y="80"/>
                </a:cxn>
                <a:cxn ang="0">
                  <a:pos x="28" y="78"/>
                </a:cxn>
                <a:cxn ang="0">
                  <a:pos x="28" y="76"/>
                </a:cxn>
                <a:cxn ang="0">
                  <a:pos x="30" y="74"/>
                </a:cxn>
                <a:cxn ang="0">
                  <a:pos x="34" y="72"/>
                </a:cxn>
                <a:cxn ang="0">
                  <a:pos x="38" y="68"/>
                </a:cxn>
                <a:cxn ang="0">
                  <a:pos x="42" y="68"/>
                </a:cxn>
                <a:cxn ang="0">
                  <a:pos x="46" y="66"/>
                </a:cxn>
                <a:cxn ang="0">
                  <a:pos x="52" y="68"/>
                </a:cxn>
                <a:cxn ang="0">
                  <a:pos x="76" y="82"/>
                </a:cxn>
                <a:cxn ang="0">
                  <a:pos x="86" y="94"/>
                </a:cxn>
                <a:cxn ang="0">
                  <a:pos x="104" y="102"/>
                </a:cxn>
                <a:cxn ang="0">
                  <a:pos x="126" y="108"/>
                </a:cxn>
                <a:cxn ang="0">
                  <a:pos x="128" y="108"/>
                </a:cxn>
                <a:cxn ang="0">
                  <a:pos x="128" y="106"/>
                </a:cxn>
                <a:cxn ang="0">
                  <a:pos x="128" y="104"/>
                </a:cxn>
                <a:cxn ang="0">
                  <a:pos x="128" y="100"/>
                </a:cxn>
                <a:cxn ang="0">
                  <a:pos x="126" y="98"/>
                </a:cxn>
                <a:cxn ang="0">
                  <a:pos x="124" y="94"/>
                </a:cxn>
                <a:cxn ang="0">
                  <a:pos x="120" y="92"/>
                </a:cxn>
                <a:cxn ang="0">
                  <a:pos x="116" y="88"/>
                </a:cxn>
                <a:cxn ang="0">
                  <a:pos x="110" y="84"/>
                </a:cxn>
                <a:cxn ang="0">
                  <a:pos x="106" y="80"/>
                </a:cxn>
                <a:cxn ang="0">
                  <a:pos x="102" y="76"/>
                </a:cxn>
                <a:cxn ang="0">
                  <a:pos x="98" y="72"/>
                </a:cxn>
                <a:cxn ang="0">
                  <a:pos x="96" y="70"/>
                </a:cxn>
                <a:cxn ang="0">
                  <a:pos x="96" y="70"/>
                </a:cxn>
                <a:cxn ang="0">
                  <a:pos x="80" y="60"/>
                </a:cxn>
                <a:cxn ang="0">
                  <a:pos x="96" y="54"/>
                </a:cxn>
                <a:cxn ang="0">
                  <a:pos x="92" y="46"/>
                </a:cxn>
                <a:cxn ang="0">
                  <a:pos x="90" y="46"/>
                </a:cxn>
                <a:cxn ang="0">
                  <a:pos x="88" y="44"/>
                </a:cxn>
                <a:cxn ang="0">
                  <a:pos x="84" y="44"/>
                </a:cxn>
                <a:cxn ang="0">
                  <a:pos x="80" y="42"/>
                </a:cxn>
                <a:cxn ang="0">
                  <a:pos x="78" y="42"/>
                </a:cxn>
                <a:cxn ang="0">
                  <a:pos x="78" y="40"/>
                </a:cxn>
              </a:cxnLst>
              <a:rect l="0" t="0" r="r" b="b"/>
              <a:pathLst>
                <a:path w="128" h="108">
                  <a:moveTo>
                    <a:pt x="78" y="40"/>
                  </a:moveTo>
                  <a:lnTo>
                    <a:pt x="78" y="38"/>
                  </a:lnTo>
                  <a:lnTo>
                    <a:pt x="76" y="36"/>
                  </a:lnTo>
                  <a:lnTo>
                    <a:pt x="72" y="36"/>
                  </a:lnTo>
                  <a:lnTo>
                    <a:pt x="70" y="34"/>
                  </a:lnTo>
                  <a:lnTo>
                    <a:pt x="68" y="32"/>
                  </a:lnTo>
                  <a:lnTo>
                    <a:pt x="62" y="28"/>
                  </a:lnTo>
                  <a:lnTo>
                    <a:pt x="58" y="24"/>
                  </a:lnTo>
                  <a:lnTo>
                    <a:pt x="52" y="20"/>
                  </a:lnTo>
                  <a:lnTo>
                    <a:pt x="46" y="16"/>
                  </a:lnTo>
                  <a:lnTo>
                    <a:pt x="42" y="12"/>
                  </a:lnTo>
                  <a:lnTo>
                    <a:pt x="40" y="10"/>
                  </a:lnTo>
                  <a:lnTo>
                    <a:pt x="38" y="10"/>
                  </a:lnTo>
                  <a:lnTo>
                    <a:pt x="34" y="10"/>
                  </a:lnTo>
                  <a:lnTo>
                    <a:pt x="26" y="8"/>
                  </a:lnTo>
                  <a:lnTo>
                    <a:pt x="14" y="4"/>
                  </a:lnTo>
                  <a:lnTo>
                    <a:pt x="4" y="0"/>
                  </a:lnTo>
                  <a:lnTo>
                    <a:pt x="0" y="80"/>
                  </a:lnTo>
                  <a:lnTo>
                    <a:pt x="12" y="86"/>
                  </a:lnTo>
                  <a:lnTo>
                    <a:pt x="28" y="80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4"/>
                  </a:lnTo>
                  <a:lnTo>
                    <a:pt x="34" y="72"/>
                  </a:lnTo>
                  <a:lnTo>
                    <a:pt x="38" y="68"/>
                  </a:lnTo>
                  <a:lnTo>
                    <a:pt x="42" y="68"/>
                  </a:lnTo>
                  <a:lnTo>
                    <a:pt x="46" y="66"/>
                  </a:lnTo>
                  <a:lnTo>
                    <a:pt x="52" y="68"/>
                  </a:lnTo>
                  <a:lnTo>
                    <a:pt x="76" y="82"/>
                  </a:lnTo>
                  <a:lnTo>
                    <a:pt x="86" y="94"/>
                  </a:lnTo>
                  <a:lnTo>
                    <a:pt x="104" y="102"/>
                  </a:lnTo>
                  <a:lnTo>
                    <a:pt x="126" y="108"/>
                  </a:lnTo>
                  <a:lnTo>
                    <a:pt x="128" y="108"/>
                  </a:lnTo>
                  <a:lnTo>
                    <a:pt x="128" y="106"/>
                  </a:lnTo>
                  <a:lnTo>
                    <a:pt x="128" y="104"/>
                  </a:lnTo>
                  <a:lnTo>
                    <a:pt x="128" y="100"/>
                  </a:lnTo>
                  <a:lnTo>
                    <a:pt x="126" y="98"/>
                  </a:lnTo>
                  <a:lnTo>
                    <a:pt x="124" y="94"/>
                  </a:lnTo>
                  <a:lnTo>
                    <a:pt x="120" y="92"/>
                  </a:lnTo>
                  <a:lnTo>
                    <a:pt x="116" y="88"/>
                  </a:lnTo>
                  <a:lnTo>
                    <a:pt x="110" y="84"/>
                  </a:lnTo>
                  <a:lnTo>
                    <a:pt x="106" y="80"/>
                  </a:lnTo>
                  <a:lnTo>
                    <a:pt x="102" y="76"/>
                  </a:lnTo>
                  <a:lnTo>
                    <a:pt x="98" y="72"/>
                  </a:lnTo>
                  <a:lnTo>
                    <a:pt x="96" y="70"/>
                  </a:lnTo>
                  <a:lnTo>
                    <a:pt x="96" y="70"/>
                  </a:lnTo>
                  <a:lnTo>
                    <a:pt x="80" y="60"/>
                  </a:lnTo>
                  <a:lnTo>
                    <a:pt x="96" y="54"/>
                  </a:lnTo>
                  <a:lnTo>
                    <a:pt x="92" y="46"/>
                  </a:lnTo>
                  <a:lnTo>
                    <a:pt x="90" y="46"/>
                  </a:lnTo>
                  <a:lnTo>
                    <a:pt x="88" y="44"/>
                  </a:lnTo>
                  <a:lnTo>
                    <a:pt x="84" y="44"/>
                  </a:lnTo>
                  <a:lnTo>
                    <a:pt x="80" y="42"/>
                  </a:lnTo>
                  <a:lnTo>
                    <a:pt x="78" y="42"/>
                  </a:lnTo>
                  <a:lnTo>
                    <a:pt x="78" y="4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30" name="Freeform 385"/>
            <p:cNvSpPr>
              <a:spLocks/>
            </p:cNvSpPr>
            <p:nvPr/>
          </p:nvSpPr>
          <p:spPr bwMode="gray">
            <a:xfrm>
              <a:off x="2513" y="3118"/>
              <a:ext cx="122" cy="108"/>
            </a:xfrm>
            <a:custGeom>
              <a:avLst/>
              <a:gdLst/>
              <a:ahLst/>
              <a:cxnLst>
                <a:cxn ang="0">
                  <a:pos x="122" y="28"/>
                </a:cxn>
                <a:cxn ang="0">
                  <a:pos x="114" y="24"/>
                </a:cxn>
                <a:cxn ang="0">
                  <a:pos x="102" y="18"/>
                </a:cxn>
                <a:cxn ang="0">
                  <a:pos x="92" y="14"/>
                </a:cxn>
                <a:cxn ang="0">
                  <a:pos x="80" y="14"/>
                </a:cxn>
                <a:cxn ang="0">
                  <a:pos x="72" y="20"/>
                </a:cxn>
                <a:cxn ang="0">
                  <a:pos x="72" y="20"/>
                </a:cxn>
                <a:cxn ang="0">
                  <a:pos x="72" y="24"/>
                </a:cxn>
                <a:cxn ang="0">
                  <a:pos x="72" y="28"/>
                </a:cxn>
                <a:cxn ang="0">
                  <a:pos x="70" y="32"/>
                </a:cxn>
                <a:cxn ang="0">
                  <a:pos x="70" y="36"/>
                </a:cxn>
                <a:cxn ang="0">
                  <a:pos x="66" y="40"/>
                </a:cxn>
                <a:cxn ang="0">
                  <a:pos x="64" y="42"/>
                </a:cxn>
                <a:cxn ang="0">
                  <a:pos x="58" y="42"/>
                </a:cxn>
                <a:cxn ang="0">
                  <a:pos x="52" y="42"/>
                </a:cxn>
                <a:cxn ang="0">
                  <a:pos x="48" y="40"/>
                </a:cxn>
                <a:cxn ang="0">
                  <a:pos x="42" y="38"/>
                </a:cxn>
                <a:cxn ang="0">
                  <a:pos x="40" y="32"/>
                </a:cxn>
                <a:cxn ang="0">
                  <a:pos x="38" y="28"/>
                </a:cxn>
                <a:cxn ang="0">
                  <a:pos x="34" y="22"/>
                </a:cxn>
                <a:cxn ang="0">
                  <a:pos x="34" y="18"/>
                </a:cxn>
                <a:cxn ang="0">
                  <a:pos x="32" y="14"/>
                </a:cxn>
                <a:cxn ang="0">
                  <a:pos x="32" y="12"/>
                </a:cxn>
                <a:cxn ang="0">
                  <a:pos x="30" y="12"/>
                </a:cxn>
                <a:cxn ang="0">
                  <a:pos x="28" y="10"/>
                </a:cxn>
                <a:cxn ang="0">
                  <a:pos x="26" y="6"/>
                </a:cxn>
                <a:cxn ang="0">
                  <a:pos x="22" y="4"/>
                </a:cxn>
                <a:cxn ang="0">
                  <a:pos x="18" y="2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2" y="4"/>
                </a:cxn>
                <a:cxn ang="0">
                  <a:pos x="2" y="6"/>
                </a:cxn>
                <a:cxn ang="0">
                  <a:pos x="0" y="8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6" y="18"/>
                </a:cxn>
                <a:cxn ang="0">
                  <a:pos x="10" y="26"/>
                </a:cxn>
                <a:cxn ang="0">
                  <a:pos x="12" y="32"/>
                </a:cxn>
                <a:cxn ang="0">
                  <a:pos x="14" y="38"/>
                </a:cxn>
                <a:cxn ang="0">
                  <a:pos x="14" y="42"/>
                </a:cxn>
                <a:cxn ang="0">
                  <a:pos x="16" y="46"/>
                </a:cxn>
                <a:cxn ang="0">
                  <a:pos x="18" y="48"/>
                </a:cxn>
                <a:cxn ang="0">
                  <a:pos x="20" y="50"/>
                </a:cxn>
                <a:cxn ang="0">
                  <a:pos x="24" y="50"/>
                </a:cxn>
                <a:cxn ang="0">
                  <a:pos x="28" y="48"/>
                </a:cxn>
                <a:cxn ang="0">
                  <a:pos x="34" y="48"/>
                </a:cxn>
                <a:cxn ang="0">
                  <a:pos x="38" y="50"/>
                </a:cxn>
                <a:cxn ang="0">
                  <a:pos x="42" y="52"/>
                </a:cxn>
                <a:cxn ang="0">
                  <a:pos x="46" y="54"/>
                </a:cxn>
                <a:cxn ang="0">
                  <a:pos x="50" y="54"/>
                </a:cxn>
                <a:cxn ang="0">
                  <a:pos x="56" y="56"/>
                </a:cxn>
                <a:cxn ang="0">
                  <a:pos x="62" y="56"/>
                </a:cxn>
                <a:cxn ang="0">
                  <a:pos x="68" y="58"/>
                </a:cxn>
                <a:cxn ang="0">
                  <a:pos x="70" y="58"/>
                </a:cxn>
                <a:cxn ang="0">
                  <a:pos x="72" y="58"/>
                </a:cxn>
                <a:cxn ang="0">
                  <a:pos x="88" y="72"/>
                </a:cxn>
                <a:cxn ang="0">
                  <a:pos x="98" y="90"/>
                </a:cxn>
                <a:cxn ang="0">
                  <a:pos x="114" y="104"/>
                </a:cxn>
                <a:cxn ang="0">
                  <a:pos x="118" y="108"/>
                </a:cxn>
                <a:cxn ang="0">
                  <a:pos x="122" y="28"/>
                </a:cxn>
              </a:cxnLst>
              <a:rect l="0" t="0" r="r" b="b"/>
              <a:pathLst>
                <a:path w="122" h="108">
                  <a:moveTo>
                    <a:pt x="122" y="28"/>
                  </a:moveTo>
                  <a:lnTo>
                    <a:pt x="114" y="24"/>
                  </a:lnTo>
                  <a:lnTo>
                    <a:pt x="102" y="18"/>
                  </a:lnTo>
                  <a:lnTo>
                    <a:pt x="92" y="14"/>
                  </a:lnTo>
                  <a:lnTo>
                    <a:pt x="80" y="14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4"/>
                  </a:lnTo>
                  <a:lnTo>
                    <a:pt x="72" y="28"/>
                  </a:lnTo>
                  <a:lnTo>
                    <a:pt x="70" y="32"/>
                  </a:lnTo>
                  <a:lnTo>
                    <a:pt x="70" y="36"/>
                  </a:lnTo>
                  <a:lnTo>
                    <a:pt x="66" y="40"/>
                  </a:lnTo>
                  <a:lnTo>
                    <a:pt x="64" y="42"/>
                  </a:lnTo>
                  <a:lnTo>
                    <a:pt x="58" y="42"/>
                  </a:lnTo>
                  <a:lnTo>
                    <a:pt x="52" y="42"/>
                  </a:lnTo>
                  <a:lnTo>
                    <a:pt x="48" y="40"/>
                  </a:lnTo>
                  <a:lnTo>
                    <a:pt x="42" y="38"/>
                  </a:lnTo>
                  <a:lnTo>
                    <a:pt x="40" y="32"/>
                  </a:lnTo>
                  <a:lnTo>
                    <a:pt x="38" y="28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2" y="14"/>
                  </a:lnTo>
                  <a:lnTo>
                    <a:pt x="32" y="12"/>
                  </a:lnTo>
                  <a:lnTo>
                    <a:pt x="30" y="12"/>
                  </a:lnTo>
                  <a:lnTo>
                    <a:pt x="28" y="10"/>
                  </a:lnTo>
                  <a:lnTo>
                    <a:pt x="26" y="6"/>
                  </a:lnTo>
                  <a:lnTo>
                    <a:pt x="22" y="4"/>
                  </a:lnTo>
                  <a:lnTo>
                    <a:pt x="18" y="2"/>
                  </a:ln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6" y="18"/>
                  </a:lnTo>
                  <a:lnTo>
                    <a:pt x="10" y="26"/>
                  </a:lnTo>
                  <a:lnTo>
                    <a:pt x="12" y="32"/>
                  </a:lnTo>
                  <a:lnTo>
                    <a:pt x="14" y="38"/>
                  </a:lnTo>
                  <a:lnTo>
                    <a:pt x="14" y="42"/>
                  </a:lnTo>
                  <a:lnTo>
                    <a:pt x="16" y="46"/>
                  </a:lnTo>
                  <a:lnTo>
                    <a:pt x="18" y="48"/>
                  </a:lnTo>
                  <a:lnTo>
                    <a:pt x="20" y="50"/>
                  </a:lnTo>
                  <a:lnTo>
                    <a:pt x="24" y="50"/>
                  </a:lnTo>
                  <a:lnTo>
                    <a:pt x="28" y="48"/>
                  </a:lnTo>
                  <a:lnTo>
                    <a:pt x="34" y="48"/>
                  </a:lnTo>
                  <a:lnTo>
                    <a:pt x="38" y="50"/>
                  </a:lnTo>
                  <a:lnTo>
                    <a:pt x="42" y="52"/>
                  </a:lnTo>
                  <a:lnTo>
                    <a:pt x="46" y="54"/>
                  </a:lnTo>
                  <a:lnTo>
                    <a:pt x="50" y="54"/>
                  </a:lnTo>
                  <a:lnTo>
                    <a:pt x="56" y="56"/>
                  </a:lnTo>
                  <a:lnTo>
                    <a:pt x="62" y="56"/>
                  </a:lnTo>
                  <a:lnTo>
                    <a:pt x="68" y="58"/>
                  </a:lnTo>
                  <a:lnTo>
                    <a:pt x="70" y="58"/>
                  </a:lnTo>
                  <a:lnTo>
                    <a:pt x="72" y="58"/>
                  </a:lnTo>
                  <a:lnTo>
                    <a:pt x="88" y="72"/>
                  </a:lnTo>
                  <a:lnTo>
                    <a:pt x="98" y="90"/>
                  </a:lnTo>
                  <a:lnTo>
                    <a:pt x="114" y="104"/>
                  </a:lnTo>
                  <a:lnTo>
                    <a:pt x="118" y="108"/>
                  </a:lnTo>
                  <a:lnTo>
                    <a:pt x="122" y="28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31" name="Freeform 386"/>
            <p:cNvSpPr>
              <a:spLocks/>
            </p:cNvSpPr>
            <p:nvPr/>
          </p:nvSpPr>
          <p:spPr bwMode="gray">
            <a:xfrm>
              <a:off x="2285" y="3296"/>
              <a:ext cx="508" cy="408"/>
            </a:xfrm>
            <a:custGeom>
              <a:avLst/>
              <a:gdLst/>
              <a:ahLst/>
              <a:cxnLst>
                <a:cxn ang="0">
                  <a:pos x="98" y="124"/>
                </a:cxn>
                <a:cxn ang="0">
                  <a:pos x="110" y="100"/>
                </a:cxn>
                <a:cxn ang="0">
                  <a:pos x="128" y="86"/>
                </a:cxn>
                <a:cxn ang="0">
                  <a:pos x="134" y="70"/>
                </a:cxn>
                <a:cxn ang="0">
                  <a:pos x="170" y="48"/>
                </a:cxn>
                <a:cxn ang="0">
                  <a:pos x="190" y="60"/>
                </a:cxn>
                <a:cxn ang="0">
                  <a:pos x="202" y="56"/>
                </a:cxn>
                <a:cxn ang="0">
                  <a:pos x="196" y="44"/>
                </a:cxn>
                <a:cxn ang="0">
                  <a:pos x="204" y="28"/>
                </a:cxn>
                <a:cxn ang="0">
                  <a:pos x="230" y="18"/>
                </a:cxn>
                <a:cxn ang="0">
                  <a:pos x="222" y="8"/>
                </a:cxn>
                <a:cxn ang="0">
                  <a:pos x="238" y="0"/>
                </a:cxn>
                <a:cxn ang="0">
                  <a:pos x="246" y="8"/>
                </a:cxn>
                <a:cxn ang="0">
                  <a:pos x="252" y="12"/>
                </a:cxn>
                <a:cxn ang="0">
                  <a:pos x="256" y="4"/>
                </a:cxn>
                <a:cxn ang="0">
                  <a:pos x="268" y="20"/>
                </a:cxn>
                <a:cxn ang="0">
                  <a:pos x="298" y="18"/>
                </a:cxn>
                <a:cxn ang="0">
                  <a:pos x="300" y="32"/>
                </a:cxn>
                <a:cxn ang="0">
                  <a:pos x="286" y="52"/>
                </a:cxn>
                <a:cxn ang="0">
                  <a:pos x="326" y="82"/>
                </a:cxn>
                <a:cxn ang="0">
                  <a:pos x="344" y="78"/>
                </a:cxn>
                <a:cxn ang="0">
                  <a:pos x="358" y="10"/>
                </a:cxn>
                <a:cxn ang="0">
                  <a:pos x="364" y="0"/>
                </a:cxn>
                <a:cxn ang="0">
                  <a:pos x="378" y="20"/>
                </a:cxn>
                <a:cxn ang="0">
                  <a:pos x="376" y="36"/>
                </a:cxn>
                <a:cxn ang="0">
                  <a:pos x="390" y="42"/>
                </a:cxn>
                <a:cxn ang="0">
                  <a:pos x="404" y="66"/>
                </a:cxn>
                <a:cxn ang="0">
                  <a:pos x="412" y="80"/>
                </a:cxn>
                <a:cxn ang="0">
                  <a:pos x="424" y="100"/>
                </a:cxn>
                <a:cxn ang="0">
                  <a:pos x="454" y="136"/>
                </a:cxn>
                <a:cxn ang="0">
                  <a:pos x="506" y="210"/>
                </a:cxn>
                <a:cxn ang="0">
                  <a:pos x="508" y="272"/>
                </a:cxn>
                <a:cxn ang="0">
                  <a:pos x="488" y="294"/>
                </a:cxn>
                <a:cxn ang="0">
                  <a:pos x="472" y="332"/>
                </a:cxn>
                <a:cxn ang="0">
                  <a:pos x="460" y="352"/>
                </a:cxn>
                <a:cxn ang="0">
                  <a:pos x="460" y="384"/>
                </a:cxn>
                <a:cxn ang="0">
                  <a:pos x="414" y="408"/>
                </a:cxn>
                <a:cxn ang="0">
                  <a:pos x="394" y="392"/>
                </a:cxn>
                <a:cxn ang="0">
                  <a:pos x="376" y="396"/>
                </a:cxn>
                <a:cxn ang="0">
                  <a:pos x="344" y="388"/>
                </a:cxn>
                <a:cxn ang="0">
                  <a:pos x="274" y="318"/>
                </a:cxn>
                <a:cxn ang="0">
                  <a:pos x="214" y="294"/>
                </a:cxn>
                <a:cxn ang="0">
                  <a:pos x="134" y="326"/>
                </a:cxn>
                <a:cxn ang="0">
                  <a:pos x="120" y="340"/>
                </a:cxn>
                <a:cxn ang="0">
                  <a:pos x="80" y="338"/>
                </a:cxn>
                <a:cxn ang="0">
                  <a:pos x="64" y="352"/>
                </a:cxn>
                <a:cxn ang="0">
                  <a:pos x="36" y="350"/>
                </a:cxn>
                <a:cxn ang="0">
                  <a:pos x="30" y="340"/>
                </a:cxn>
                <a:cxn ang="0">
                  <a:pos x="20" y="342"/>
                </a:cxn>
                <a:cxn ang="0">
                  <a:pos x="26" y="326"/>
                </a:cxn>
                <a:cxn ang="0">
                  <a:pos x="24" y="284"/>
                </a:cxn>
                <a:cxn ang="0">
                  <a:pos x="4" y="228"/>
                </a:cxn>
                <a:cxn ang="0">
                  <a:pos x="4" y="194"/>
                </a:cxn>
                <a:cxn ang="0">
                  <a:pos x="12" y="154"/>
                </a:cxn>
                <a:cxn ang="0">
                  <a:pos x="30" y="138"/>
                </a:cxn>
              </a:cxnLst>
              <a:rect l="0" t="0" r="r" b="b"/>
              <a:pathLst>
                <a:path w="508" h="408">
                  <a:moveTo>
                    <a:pt x="30" y="138"/>
                  </a:moveTo>
                  <a:lnTo>
                    <a:pt x="60" y="136"/>
                  </a:lnTo>
                  <a:lnTo>
                    <a:pt x="92" y="130"/>
                  </a:lnTo>
                  <a:lnTo>
                    <a:pt x="92" y="130"/>
                  </a:lnTo>
                  <a:lnTo>
                    <a:pt x="94" y="128"/>
                  </a:lnTo>
                  <a:lnTo>
                    <a:pt x="98" y="124"/>
                  </a:lnTo>
                  <a:lnTo>
                    <a:pt x="100" y="120"/>
                  </a:lnTo>
                  <a:lnTo>
                    <a:pt x="104" y="116"/>
                  </a:lnTo>
                  <a:lnTo>
                    <a:pt x="106" y="112"/>
                  </a:lnTo>
                  <a:lnTo>
                    <a:pt x="108" y="108"/>
                  </a:lnTo>
                  <a:lnTo>
                    <a:pt x="110" y="104"/>
                  </a:lnTo>
                  <a:lnTo>
                    <a:pt x="110" y="100"/>
                  </a:lnTo>
                  <a:lnTo>
                    <a:pt x="110" y="96"/>
                  </a:lnTo>
                  <a:lnTo>
                    <a:pt x="112" y="92"/>
                  </a:lnTo>
                  <a:lnTo>
                    <a:pt x="114" y="88"/>
                  </a:lnTo>
                  <a:lnTo>
                    <a:pt x="118" y="86"/>
                  </a:lnTo>
                  <a:lnTo>
                    <a:pt x="122" y="86"/>
                  </a:lnTo>
                  <a:lnTo>
                    <a:pt x="128" y="86"/>
                  </a:lnTo>
                  <a:lnTo>
                    <a:pt x="128" y="84"/>
                  </a:lnTo>
                  <a:lnTo>
                    <a:pt x="128" y="82"/>
                  </a:lnTo>
                  <a:lnTo>
                    <a:pt x="128" y="80"/>
                  </a:lnTo>
                  <a:lnTo>
                    <a:pt x="130" y="76"/>
                  </a:lnTo>
                  <a:lnTo>
                    <a:pt x="130" y="72"/>
                  </a:lnTo>
                  <a:lnTo>
                    <a:pt x="134" y="70"/>
                  </a:lnTo>
                  <a:lnTo>
                    <a:pt x="136" y="70"/>
                  </a:lnTo>
                  <a:lnTo>
                    <a:pt x="140" y="66"/>
                  </a:lnTo>
                  <a:lnTo>
                    <a:pt x="146" y="56"/>
                  </a:lnTo>
                  <a:lnTo>
                    <a:pt x="156" y="48"/>
                  </a:lnTo>
                  <a:lnTo>
                    <a:pt x="170" y="48"/>
                  </a:lnTo>
                  <a:lnTo>
                    <a:pt x="170" y="48"/>
                  </a:lnTo>
                  <a:lnTo>
                    <a:pt x="172" y="50"/>
                  </a:lnTo>
                  <a:lnTo>
                    <a:pt x="176" y="52"/>
                  </a:lnTo>
                  <a:lnTo>
                    <a:pt x="180" y="54"/>
                  </a:lnTo>
                  <a:lnTo>
                    <a:pt x="182" y="56"/>
                  </a:lnTo>
                  <a:lnTo>
                    <a:pt x="186" y="58"/>
                  </a:lnTo>
                  <a:lnTo>
                    <a:pt x="190" y="60"/>
                  </a:lnTo>
                  <a:lnTo>
                    <a:pt x="194" y="60"/>
                  </a:lnTo>
                  <a:lnTo>
                    <a:pt x="196" y="60"/>
                  </a:lnTo>
                  <a:lnTo>
                    <a:pt x="198" y="62"/>
                  </a:lnTo>
                  <a:lnTo>
                    <a:pt x="198" y="60"/>
                  </a:lnTo>
                  <a:lnTo>
                    <a:pt x="200" y="58"/>
                  </a:lnTo>
                  <a:lnTo>
                    <a:pt x="202" y="56"/>
                  </a:lnTo>
                  <a:lnTo>
                    <a:pt x="202" y="54"/>
                  </a:lnTo>
                  <a:lnTo>
                    <a:pt x="202" y="52"/>
                  </a:lnTo>
                  <a:lnTo>
                    <a:pt x="200" y="50"/>
                  </a:lnTo>
                  <a:lnTo>
                    <a:pt x="198" y="48"/>
                  </a:lnTo>
                  <a:lnTo>
                    <a:pt x="196" y="46"/>
                  </a:lnTo>
                  <a:lnTo>
                    <a:pt x="196" y="44"/>
                  </a:lnTo>
                  <a:lnTo>
                    <a:pt x="198" y="42"/>
                  </a:lnTo>
                  <a:lnTo>
                    <a:pt x="202" y="40"/>
                  </a:lnTo>
                  <a:lnTo>
                    <a:pt x="204" y="32"/>
                  </a:lnTo>
                  <a:lnTo>
                    <a:pt x="202" y="32"/>
                  </a:lnTo>
                  <a:lnTo>
                    <a:pt x="204" y="30"/>
                  </a:lnTo>
                  <a:lnTo>
                    <a:pt x="204" y="28"/>
                  </a:lnTo>
                  <a:lnTo>
                    <a:pt x="206" y="24"/>
                  </a:lnTo>
                  <a:lnTo>
                    <a:pt x="208" y="22"/>
                  </a:lnTo>
                  <a:lnTo>
                    <a:pt x="212" y="20"/>
                  </a:lnTo>
                  <a:lnTo>
                    <a:pt x="228" y="20"/>
                  </a:lnTo>
                  <a:lnTo>
                    <a:pt x="228" y="18"/>
                  </a:lnTo>
                  <a:lnTo>
                    <a:pt x="230" y="18"/>
                  </a:lnTo>
                  <a:lnTo>
                    <a:pt x="232" y="16"/>
                  </a:lnTo>
                  <a:lnTo>
                    <a:pt x="232" y="14"/>
                  </a:lnTo>
                  <a:lnTo>
                    <a:pt x="232" y="10"/>
                  </a:lnTo>
                  <a:lnTo>
                    <a:pt x="222" y="10"/>
                  </a:lnTo>
                  <a:lnTo>
                    <a:pt x="222" y="10"/>
                  </a:lnTo>
                  <a:lnTo>
                    <a:pt x="222" y="8"/>
                  </a:lnTo>
                  <a:lnTo>
                    <a:pt x="224" y="6"/>
                  </a:lnTo>
                  <a:lnTo>
                    <a:pt x="224" y="4"/>
                  </a:lnTo>
                  <a:lnTo>
                    <a:pt x="228" y="2"/>
                  </a:lnTo>
                  <a:lnTo>
                    <a:pt x="232" y="0"/>
                  </a:lnTo>
                  <a:lnTo>
                    <a:pt x="234" y="0"/>
                  </a:lnTo>
                  <a:lnTo>
                    <a:pt x="238" y="0"/>
                  </a:lnTo>
                  <a:lnTo>
                    <a:pt x="242" y="0"/>
                  </a:lnTo>
                  <a:lnTo>
                    <a:pt x="244" y="0"/>
                  </a:lnTo>
                  <a:lnTo>
                    <a:pt x="246" y="2"/>
                  </a:lnTo>
                  <a:lnTo>
                    <a:pt x="248" y="2"/>
                  </a:lnTo>
                  <a:lnTo>
                    <a:pt x="246" y="6"/>
                  </a:lnTo>
                  <a:lnTo>
                    <a:pt x="246" y="8"/>
                  </a:lnTo>
                  <a:lnTo>
                    <a:pt x="244" y="8"/>
                  </a:lnTo>
                  <a:lnTo>
                    <a:pt x="244" y="10"/>
                  </a:lnTo>
                  <a:lnTo>
                    <a:pt x="244" y="10"/>
                  </a:lnTo>
                  <a:lnTo>
                    <a:pt x="246" y="10"/>
                  </a:lnTo>
                  <a:lnTo>
                    <a:pt x="248" y="12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4" y="10"/>
                  </a:lnTo>
                  <a:lnTo>
                    <a:pt x="254" y="8"/>
                  </a:lnTo>
                  <a:lnTo>
                    <a:pt x="254" y="6"/>
                  </a:lnTo>
                  <a:lnTo>
                    <a:pt x="254" y="4"/>
                  </a:lnTo>
                  <a:lnTo>
                    <a:pt x="256" y="4"/>
                  </a:lnTo>
                  <a:lnTo>
                    <a:pt x="258" y="4"/>
                  </a:lnTo>
                  <a:lnTo>
                    <a:pt x="262" y="6"/>
                  </a:lnTo>
                  <a:lnTo>
                    <a:pt x="264" y="12"/>
                  </a:lnTo>
                  <a:lnTo>
                    <a:pt x="266" y="16"/>
                  </a:lnTo>
                  <a:lnTo>
                    <a:pt x="268" y="18"/>
                  </a:lnTo>
                  <a:lnTo>
                    <a:pt x="268" y="20"/>
                  </a:lnTo>
                  <a:lnTo>
                    <a:pt x="280" y="14"/>
                  </a:lnTo>
                  <a:lnTo>
                    <a:pt x="282" y="14"/>
                  </a:lnTo>
                  <a:lnTo>
                    <a:pt x="284" y="14"/>
                  </a:lnTo>
                  <a:lnTo>
                    <a:pt x="290" y="14"/>
                  </a:lnTo>
                  <a:lnTo>
                    <a:pt x="294" y="16"/>
                  </a:lnTo>
                  <a:lnTo>
                    <a:pt x="298" y="18"/>
                  </a:lnTo>
                  <a:lnTo>
                    <a:pt x="300" y="20"/>
                  </a:lnTo>
                  <a:lnTo>
                    <a:pt x="302" y="24"/>
                  </a:lnTo>
                  <a:lnTo>
                    <a:pt x="304" y="28"/>
                  </a:lnTo>
                  <a:lnTo>
                    <a:pt x="302" y="30"/>
                  </a:lnTo>
                  <a:lnTo>
                    <a:pt x="302" y="32"/>
                  </a:lnTo>
                  <a:lnTo>
                    <a:pt x="300" y="32"/>
                  </a:lnTo>
                  <a:lnTo>
                    <a:pt x="298" y="34"/>
                  </a:lnTo>
                  <a:lnTo>
                    <a:pt x="294" y="36"/>
                  </a:lnTo>
                  <a:lnTo>
                    <a:pt x="292" y="40"/>
                  </a:lnTo>
                  <a:lnTo>
                    <a:pt x="290" y="44"/>
                  </a:lnTo>
                  <a:lnTo>
                    <a:pt x="288" y="48"/>
                  </a:lnTo>
                  <a:lnTo>
                    <a:pt x="286" y="52"/>
                  </a:lnTo>
                  <a:lnTo>
                    <a:pt x="286" y="54"/>
                  </a:lnTo>
                  <a:lnTo>
                    <a:pt x="290" y="56"/>
                  </a:lnTo>
                  <a:lnTo>
                    <a:pt x="298" y="62"/>
                  </a:lnTo>
                  <a:lnTo>
                    <a:pt x="308" y="70"/>
                  </a:lnTo>
                  <a:lnTo>
                    <a:pt x="318" y="76"/>
                  </a:lnTo>
                  <a:lnTo>
                    <a:pt x="326" y="82"/>
                  </a:lnTo>
                  <a:lnTo>
                    <a:pt x="330" y="82"/>
                  </a:lnTo>
                  <a:lnTo>
                    <a:pt x="330" y="84"/>
                  </a:lnTo>
                  <a:lnTo>
                    <a:pt x="334" y="84"/>
                  </a:lnTo>
                  <a:lnTo>
                    <a:pt x="336" y="84"/>
                  </a:lnTo>
                  <a:lnTo>
                    <a:pt x="340" y="82"/>
                  </a:lnTo>
                  <a:lnTo>
                    <a:pt x="344" y="78"/>
                  </a:lnTo>
                  <a:lnTo>
                    <a:pt x="348" y="70"/>
                  </a:lnTo>
                  <a:lnTo>
                    <a:pt x="352" y="58"/>
                  </a:lnTo>
                  <a:lnTo>
                    <a:pt x="354" y="48"/>
                  </a:lnTo>
                  <a:lnTo>
                    <a:pt x="356" y="42"/>
                  </a:lnTo>
                  <a:lnTo>
                    <a:pt x="358" y="12"/>
                  </a:lnTo>
                  <a:lnTo>
                    <a:pt x="358" y="10"/>
                  </a:lnTo>
                  <a:lnTo>
                    <a:pt x="358" y="10"/>
                  </a:lnTo>
                  <a:lnTo>
                    <a:pt x="358" y="6"/>
                  </a:lnTo>
                  <a:lnTo>
                    <a:pt x="358" y="4"/>
                  </a:lnTo>
                  <a:lnTo>
                    <a:pt x="360" y="2"/>
                  </a:lnTo>
                  <a:lnTo>
                    <a:pt x="360" y="0"/>
                  </a:lnTo>
                  <a:lnTo>
                    <a:pt x="364" y="0"/>
                  </a:lnTo>
                  <a:lnTo>
                    <a:pt x="368" y="0"/>
                  </a:lnTo>
                  <a:lnTo>
                    <a:pt x="372" y="4"/>
                  </a:lnTo>
                  <a:lnTo>
                    <a:pt x="376" y="6"/>
                  </a:lnTo>
                  <a:lnTo>
                    <a:pt x="376" y="12"/>
                  </a:lnTo>
                  <a:lnTo>
                    <a:pt x="378" y="16"/>
                  </a:lnTo>
                  <a:lnTo>
                    <a:pt x="378" y="20"/>
                  </a:lnTo>
                  <a:lnTo>
                    <a:pt x="378" y="22"/>
                  </a:lnTo>
                  <a:lnTo>
                    <a:pt x="378" y="24"/>
                  </a:lnTo>
                  <a:lnTo>
                    <a:pt x="376" y="24"/>
                  </a:lnTo>
                  <a:lnTo>
                    <a:pt x="376" y="28"/>
                  </a:lnTo>
                  <a:lnTo>
                    <a:pt x="376" y="32"/>
                  </a:lnTo>
                  <a:lnTo>
                    <a:pt x="376" y="36"/>
                  </a:lnTo>
                  <a:lnTo>
                    <a:pt x="378" y="40"/>
                  </a:lnTo>
                  <a:lnTo>
                    <a:pt x="378" y="42"/>
                  </a:lnTo>
                  <a:lnTo>
                    <a:pt x="382" y="42"/>
                  </a:lnTo>
                  <a:lnTo>
                    <a:pt x="384" y="42"/>
                  </a:lnTo>
                  <a:lnTo>
                    <a:pt x="388" y="42"/>
                  </a:lnTo>
                  <a:lnTo>
                    <a:pt x="390" y="42"/>
                  </a:lnTo>
                  <a:lnTo>
                    <a:pt x="392" y="44"/>
                  </a:lnTo>
                  <a:lnTo>
                    <a:pt x="394" y="46"/>
                  </a:lnTo>
                  <a:lnTo>
                    <a:pt x="396" y="50"/>
                  </a:lnTo>
                  <a:lnTo>
                    <a:pt x="398" y="56"/>
                  </a:lnTo>
                  <a:lnTo>
                    <a:pt x="402" y="62"/>
                  </a:lnTo>
                  <a:lnTo>
                    <a:pt x="404" y="66"/>
                  </a:lnTo>
                  <a:lnTo>
                    <a:pt x="408" y="68"/>
                  </a:lnTo>
                  <a:lnTo>
                    <a:pt x="408" y="68"/>
                  </a:lnTo>
                  <a:lnTo>
                    <a:pt x="408" y="70"/>
                  </a:lnTo>
                  <a:lnTo>
                    <a:pt x="410" y="72"/>
                  </a:lnTo>
                  <a:lnTo>
                    <a:pt x="410" y="76"/>
                  </a:lnTo>
                  <a:lnTo>
                    <a:pt x="412" y="80"/>
                  </a:lnTo>
                  <a:lnTo>
                    <a:pt x="414" y="84"/>
                  </a:lnTo>
                  <a:lnTo>
                    <a:pt x="416" y="88"/>
                  </a:lnTo>
                  <a:lnTo>
                    <a:pt x="416" y="92"/>
                  </a:lnTo>
                  <a:lnTo>
                    <a:pt x="418" y="94"/>
                  </a:lnTo>
                  <a:lnTo>
                    <a:pt x="420" y="98"/>
                  </a:lnTo>
                  <a:lnTo>
                    <a:pt x="424" y="100"/>
                  </a:lnTo>
                  <a:lnTo>
                    <a:pt x="426" y="104"/>
                  </a:lnTo>
                  <a:lnTo>
                    <a:pt x="430" y="108"/>
                  </a:lnTo>
                  <a:lnTo>
                    <a:pt x="434" y="112"/>
                  </a:lnTo>
                  <a:lnTo>
                    <a:pt x="436" y="114"/>
                  </a:lnTo>
                  <a:lnTo>
                    <a:pt x="436" y="114"/>
                  </a:lnTo>
                  <a:lnTo>
                    <a:pt x="454" y="136"/>
                  </a:lnTo>
                  <a:lnTo>
                    <a:pt x="454" y="144"/>
                  </a:lnTo>
                  <a:lnTo>
                    <a:pt x="488" y="170"/>
                  </a:lnTo>
                  <a:lnTo>
                    <a:pt x="490" y="174"/>
                  </a:lnTo>
                  <a:lnTo>
                    <a:pt x="496" y="182"/>
                  </a:lnTo>
                  <a:lnTo>
                    <a:pt x="502" y="194"/>
                  </a:lnTo>
                  <a:lnTo>
                    <a:pt x="506" y="210"/>
                  </a:lnTo>
                  <a:lnTo>
                    <a:pt x="506" y="224"/>
                  </a:lnTo>
                  <a:lnTo>
                    <a:pt x="508" y="240"/>
                  </a:lnTo>
                  <a:lnTo>
                    <a:pt x="508" y="256"/>
                  </a:lnTo>
                  <a:lnTo>
                    <a:pt x="508" y="268"/>
                  </a:lnTo>
                  <a:lnTo>
                    <a:pt x="508" y="272"/>
                  </a:lnTo>
                  <a:lnTo>
                    <a:pt x="508" y="272"/>
                  </a:lnTo>
                  <a:lnTo>
                    <a:pt x="508" y="276"/>
                  </a:lnTo>
                  <a:lnTo>
                    <a:pt x="504" y="280"/>
                  </a:lnTo>
                  <a:lnTo>
                    <a:pt x="502" y="284"/>
                  </a:lnTo>
                  <a:lnTo>
                    <a:pt x="498" y="288"/>
                  </a:lnTo>
                  <a:lnTo>
                    <a:pt x="494" y="292"/>
                  </a:lnTo>
                  <a:lnTo>
                    <a:pt x="488" y="294"/>
                  </a:lnTo>
                  <a:lnTo>
                    <a:pt x="480" y="312"/>
                  </a:lnTo>
                  <a:lnTo>
                    <a:pt x="480" y="312"/>
                  </a:lnTo>
                  <a:lnTo>
                    <a:pt x="478" y="316"/>
                  </a:lnTo>
                  <a:lnTo>
                    <a:pt x="476" y="322"/>
                  </a:lnTo>
                  <a:lnTo>
                    <a:pt x="474" y="326"/>
                  </a:lnTo>
                  <a:lnTo>
                    <a:pt x="472" y="332"/>
                  </a:lnTo>
                  <a:lnTo>
                    <a:pt x="470" y="336"/>
                  </a:lnTo>
                  <a:lnTo>
                    <a:pt x="466" y="338"/>
                  </a:lnTo>
                  <a:lnTo>
                    <a:pt x="462" y="340"/>
                  </a:lnTo>
                  <a:lnTo>
                    <a:pt x="460" y="344"/>
                  </a:lnTo>
                  <a:lnTo>
                    <a:pt x="460" y="346"/>
                  </a:lnTo>
                  <a:lnTo>
                    <a:pt x="460" y="352"/>
                  </a:lnTo>
                  <a:lnTo>
                    <a:pt x="462" y="358"/>
                  </a:lnTo>
                  <a:lnTo>
                    <a:pt x="464" y="364"/>
                  </a:lnTo>
                  <a:lnTo>
                    <a:pt x="466" y="370"/>
                  </a:lnTo>
                  <a:lnTo>
                    <a:pt x="466" y="376"/>
                  </a:lnTo>
                  <a:lnTo>
                    <a:pt x="464" y="380"/>
                  </a:lnTo>
                  <a:lnTo>
                    <a:pt x="460" y="384"/>
                  </a:lnTo>
                  <a:lnTo>
                    <a:pt x="452" y="388"/>
                  </a:lnTo>
                  <a:lnTo>
                    <a:pt x="440" y="394"/>
                  </a:lnTo>
                  <a:lnTo>
                    <a:pt x="430" y="402"/>
                  </a:lnTo>
                  <a:lnTo>
                    <a:pt x="420" y="406"/>
                  </a:lnTo>
                  <a:lnTo>
                    <a:pt x="416" y="408"/>
                  </a:lnTo>
                  <a:lnTo>
                    <a:pt x="414" y="408"/>
                  </a:lnTo>
                  <a:lnTo>
                    <a:pt x="412" y="406"/>
                  </a:lnTo>
                  <a:lnTo>
                    <a:pt x="408" y="404"/>
                  </a:lnTo>
                  <a:lnTo>
                    <a:pt x="402" y="400"/>
                  </a:lnTo>
                  <a:lnTo>
                    <a:pt x="398" y="396"/>
                  </a:lnTo>
                  <a:lnTo>
                    <a:pt x="396" y="392"/>
                  </a:lnTo>
                  <a:lnTo>
                    <a:pt x="394" y="392"/>
                  </a:lnTo>
                  <a:lnTo>
                    <a:pt x="392" y="392"/>
                  </a:lnTo>
                  <a:lnTo>
                    <a:pt x="390" y="392"/>
                  </a:lnTo>
                  <a:lnTo>
                    <a:pt x="386" y="394"/>
                  </a:lnTo>
                  <a:lnTo>
                    <a:pt x="384" y="396"/>
                  </a:lnTo>
                  <a:lnTo>
                    <a:pt x="380" y="396"/>
                  </a:lnTo>
                  <a:lnTo>
                    <a:pt x="376" y="396"/>
                  </a:lnTo>
                  <a:lnTo>
                    <a:pt x="372" y="396"/>
                  </a:lnTo>
                  <a:lnTo>
                    <a:pt x="368" y="394"/>
                  </a:lnTo>
                  <a:lnTo>
                    <a:pt x="366" y="394"/>
                  </a:lnTo>
                  <a:lnTo>
                    <a:pt x="364" y="392"/>
                  </a:lnTo>
                  <a:lnTo>
                    <a:pt x="346" y="392"/>
                  </a:lnTo>
                  <a:lnTo>
                    <a:pt x="344" y="388"/>
                  </a:lnTo>
                  <a:lnTo>
                    <a:pt x="338" y="380"/>
                  </a:lnTo>
                  <a:lnTo>
                    <a:pt x="334" y="366"/>
                  </a:lnTo>
                  <a:lnTo>
                    <a:pt x="330" y="354"/>
                  </a:lnTo>
                  <a:lnTo>
                    <a:pt x="318" y="334"/>
                  </a:lnTo>
                  <a:lnTo>
                    <a:pt x="292" y="332"/>
                  </a:lnTo>
                  <a:lnTo>
                    <a:pt x="274" y="318"/>
                  </a:lnTo>
                  <a:lnTo>
                    <a:pt x="272" y="316"/>
                  </a:lnTo>
                  <a:lnTo>
                    <a:pt x="266" y="310"/>
                  </a:lnTo>
                  <a:lnTo>
                    <a:pt x="256" y="304"/>
                  </a:lnTo>
                  <a:lnTo>
                    <a:pt x="240" y="296"/>
                  </a:lnTo>
                  <a:lnTo>
                    <a:pt x="220" y="292"/>
                  </a:lnTo>
                  <a:lnTo>
                    <a:pt x="214" y="294"/>
                  </a:lnTo>
                  <a:lnTo>
                    <a:pt x="204" y="296"/>
                  </a:lnTo>
                  <a:lnTo>
                    <a:pt x="190" y="300"/>
                  </a:lnTo>
                  <a:lnTo>
                    <a:pt x="178" y="304"/>
                  </a:lnTo>
                  <a:lnTo>
                    <a:pt x="144" y="324"/>
                  </a:lnTo>
                  <a:lnTo>
                    <a:pt x="136" y="324"/>
                  </a:lnTo>
                  <a:lnTo>
                    <a:pt x="134" y="326"/>
                  </a:lnTo>
                  <a:lnTo>
                    <a:pt x="134" y="328"/>
                  </a:lnTo>
                  <a:lnTo>
                    <a:pt x="132" y="332"/>
                  </a:lnTo>
                  <a:lnTo>
                    <a:pt x="130" y="334"/>
                  </a:lnTo>
                  <a:lnTo>
                    <a:pt x="128" y="338"/>
                  </a:lnTo>
                  <a:lnTo>
                    <a:pt x="124" y="340"/>
                  </a:lnTo>
                  <a:lnTo>
                    <a:pt x="120" y="340"/>
                  </a:lnTo>
                  <a:lnTo>
                    <a:pt x="116" y="340"/>
                  </a:lnTo>
                  <a:lnTo>
                    <a:pt x="110" y="340"/>
                  </a:lnTo>
                  <a:lnTo>
                    <a:pt x="106" y="340"/>
                  </a:lnTo>
                  <a:lnTo>
                    <a:pt x="104" y="338"/>
                  </a:lnTo>
                  <a:lnTo>
                    <a:pt x="102" y="338"/>
                  </a:lnTo>
                  <a:lnTo>
                    <a:pt x="80" y="338"/>
                  </a:lnTo>
                  <a:lnTo>
                    <a:pt x="78" y="338"/>
                  </a:lnTo>
                  <a:lnTo>
                    <a:pt x="76" y="340"/>
                  </a:lnTo>
                  <a:lnTo>
                    <a:pt x="74" y="342"/>
                  </a:lnTo>
                  <a:lnTo>
                    <a:pt x="70" y="344"/>
                  </a:lnTo>
                  <a:lnTo>
                    <a:pt x="68" y="346"/>
                  </a:lnTo>
                  <a:lnTo>
                    <a:pt x="64" y="352"/>
                  </a:lnTo>
                  <a:lnTo>
                    <a:pt x="60" y="352"/>
                  </a:lnTo>
                  <a:lnTo>
                    <a:pt x="52" y="352"/>
                  </a:lnTo>
                  <a:lnTo>
                    <a:pt x="48" y="352"/>
                  </a:lnTo>
                  <a:lnTo>
                    <a:pt x="44" y="352"/>
                  </a:lnTo>
                  <a:lnTo>
                    <a:pt x="40" y="352"/>
                  </a:lnTo>
                  <a:lnTo>
                    <a:pt x="36" y="350"/>
                  </a:lnTo>
                  <a:lnTo>
                    <a:pt x="34" y="350"/>
                  </a:lnTo>
                  <a:lnTo>
                    <a:pt x="32" y="348"/>
                  </a:lnTo>
                  <a:lnTo>
                    <a:pt x="32" y="346"/>
                  </a:lnTo>
                  <a:lnTo>
                    <a:pt x="32" y="342"/>
                  </a:lnTo>
                  <a:lnTo>
                    <a:pt x="32" y="342"/>
                  </a:lnTo>
                  <a:lnTo>
                    <a:pt x="30" y="340"/>
                  </a:lnTo>
                  <a:lnTo>
                    <a:pt x="30" y="342"/>
                  </a:lnTo>
                  <a:lnTo>
                    <a:pt x="28" y="342"/>
                  </a:lnTo>
                  <a:lnTo>
                    <a:pt x="26" y="344"/>
                  </a:lnTo>
                  <a:lnTo>
                    <a:pt x="24" y="344"/>
                  </a:lnTo>
                  <a:lnTo>
                    <a:pt x="22" y="344"/>
                  </a:lnTo>
                  <a:lnTo>
                    <a:pt x="20" y="342"/>
                  </a:lnTo>
                  <a:lnTo>
                    <a:pt x="18" y="342"/>
                  </a:lnTo>
                  <a:lnTo>
                    <a:pt x="16" y="338"/>
                  </a:lnTo>
                  <a:lnTo>
                    <a:pt x="16" y="336"/>
                  </a:lnTo>
                  <a:lnTo>
                    <a:pt x="16" y="332"/>
                  </a:lnTo>
                  <a:lnTo>
                    <a:pt x="20" y="330"/>
                  </a:lnTo>
                  <a:lnTo>
                    <a:pt x="26" y="326"/>
                  </a:lnTo>
                  <a:lnTo>
                    <a:pt x="30" y="300"/>
                  </a:lnTo>
                  <a:lnTo>
                    <a:pt x="30" y="300"/>
                  </a:lnTo>
                  <a:lnTo>
                    <a:pt x="28" y="296"/>
                  </a:lnTo>
                  <a:lnTo>
                    <a:pt x="28" y="292"/>
                  </a:lnTo>
                  <a:lnTo>
                    <a:pt x="26" y="288"/>
                  </a:lnTo>
                  <a:lnTo>
                    <a:pt x="24" y="284"/>
                  </a:lnTo>
                  <a:lnTo>
                    <a:pt x="22" y="280"/>
                  </a:lnTo>
                  <a:lnTo>
                    <a:pt x="22" y="278"/>
                  </a:lnTo>
                  <a:lnTo>
                    <a:pt x="18" y="272"/>
                  </a:lnTo>
                  <a:lnTo>
                    <a:pt x="12" y="258"/>
                  </a:lnTo>
                  <a:lnTo>
                    <a:pt x="8" y="242"/>
                  </a:lnTo>
                  <a:lnTo>
                    <a:pt x="4" y="228"/>
                  </a:lnTo>
                  <a:lnTo>
                    <a:pt x="4" y="218"/>
                  </a:lnTo>
                  <a:lnTo>
                    <a:pt x="8" y="214"/>
                  </a:lnTo>
                  <a:lnTo>
                    <a:pt x="8" y="208"/>
                  </a:lnTo>
                  <a:lnTo>
                    <a:pt x="8" y="202"/>
                  </a:lnTo>
                  <a:lnTo>
                    <a:pt x="6" y="196"/>
                  </a:lnTo>
                  <a:lnTo>
                    <a:pt x="4" y="194"/>
                  </a:lnTo>
                  <a:lnTo>
                    <a:pt x="2" y="188"/>
                  </a:lnTo>
                  <a:lnTo>
                    <a:pt x="0" y="178"/>
                  </a:lnTo>
                  <a:lnTo>
                    <a:pt x="0" y="168"/>
                  </a:lnTo>
                  <a:lnTo>
                    <a:pt x="4" y="160"/>
                  </a:lnTo>
                  <a:lnTo>
                    <a:pt x="8" y="158"/>
                  </a:lnTo>
                  <a:lnTo>
                    <a:pt x="12" y="154"/>
                  </a:lnTo>
                  <a:lnTo>
                    <a:pt x="16" y="150"/>
                  </a:lnTo>
                  <a:lnTo>
                    <a:pt x="20" y="148"/>
                  </a:lnTo>
                  <a:lnTo>
                    <a:pt x="24" y="144"/>
                  </a:lnTo>
                  <a:lnTo>
                    <a:pt x="28" y="140"/>
                  </a:lnTo>
                  <a:lnTo>
                    <a:pt x="30" y="138"/>
                  </a:lnTo>
                  <a:lnTo>
                    <a:pt x="30" y="138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 dirty="0"/>
            </a:p>
          </p:txBody>
        </p:sp>
        <p:sp>
          <p:nvSpPr>
            <p:cNvPr id="132" name="Freeform 387"/>
            <p:cNvSpPr>
              <a:spLocks/>
            </p:cNvSpPr>
            <p:nvPr/>
          </p:nvSpPr>
          <p:spPr bwMode="gray">
            <a:xfrm>
              <a:off x="2353" y="3084"/>
              <a:ext cx="82" cy="96"/>
            </a:xfrm>
            <a:custGeom>
              <a:avLst/>
              <a:gdLst/>
              <a:ahLst/>
              <a:cxnLst>
                <a:cxn ang="0">
                  <a:pos x="10" y="92"/>
                </a:cxn>
                <a:cxn ang="0">
                  <a:pos x="8" y="86"/>
                </a:cxn>
                <a:cxn ang="0">
                  <a:pos x="8" y="78"/>
                </a:cxn>
                <a:cxn ang="0">
                  <a:pos x="10" y="68"/>
                </a:cxn>
                <a:cxn ang="0">
                  <a:pos x="12" y="62"/>
                </a:cxn>
                <a:cxn ang="0">
                  <a:pos x="10" y="56"/>
                </a:cxn>
                <a:cxn ang="0">
                  <a:pos x="6" y="52"/>
                </a:cxn>
                <a:cxn ang="0">
                  <a:pos x="2" y="52"/>
                </a:cxn>
                <a:cxn ang="0">
                  <a:pos x="0" y="46"/>
                </a:cxn>
                <a:cxn ang="0">
                  <a:pos x="4" y="38"/>
                </a:cxn>
                <a:cxn ang="0">
                  <a:pos x="8" y="32"/>
                </a:cxn>
                <a:cxn ang="0">
                  <a:pos x="8" y="30"/>
                </a:cxn>
                <a:cxn ang="0">
                  <a:pos x="8" y="24"/>
                </a:cxn>
                <a:cxn ang="0">
                  <a:pos x="10" y="18"/>
                </a:cxn>
                <a:cxn ang="0">
                  <a:pos x="14" y="18"/>
                </a:cxn>
                <a:cxn ang="0">
                  <a:pos x="18" y="16"/>
                </a:cxn>
                <a:cxn ang="0">
                  <a:pos x="20" y="12"/>
                </a:cxn>
                <a:cxn ang="0">
                  <a:pos x="24" y="8"/>
                </a:cxn>
                <a:cxn ang="0">
                  <a:pos x="34" y="2"/>
                </a:cxn>
                <a:cxn ang="0">
                  <a:pos x="44" y="0"/>
                </a:cxn>
                <a:cxn ang="0">
                  <a:pos x="52" y="0"/>
                </a:cxn>
                <a:cxn ang="0">
                  <a:pos x="62" y="2"/>
                </a:cxn>
                <a:cxn ang="0">
                  <a:pos x="68" y="4"/>
                </a:cxn>
                <a:cxn ang="0">
                  <a:pos x="72" y="6"/>
                </a:cxn>
                <a:cxn ang="0">
                  <a:pos x="76" y="6"/>
                </a:cxn>
                <a:cxn ang="0">
                  <a:pos x="78" y="4"/>
                </a:cxn>
                <a:cxn ang="0">
                  <a:pos x="82" y="10"/>
                </a:cxn>
                <a:cxn ang="0">
                  <a:pos x="82" y="18"/>
                </a:cxn>
                <a:cxn ang="0">
                  <a:pos x="74" y="22"/>
                </a:cxn>
                <a:cxn ang="0">
                  <a:pos x="68" y="22"/>
                </a:cxn>
                <a:cxn ang="0">
                  <a:pos x="64" y="16"/>
                </a:cxn>
                <a:cxn ang="0">
                  <a:pos x="60" y="12"/>
                </a:cxn>
                <a:cxn ang="0">
                  <a:pos x="54" y="8"/>
                </a:cxn>
                <a:cxn ang="0">
                  <a:pos x="46" y="6"/>
                </a:cxn>
                <a:cxn ang="0">
                  <a:pos x="36" y="10"/>
                </a:cxn>
                <a:cxn ang="0">
                  <a:pos x="26" y="16"/>
                </a:cxn>
                <a:cxn ang="0">
                  <a:pos x="22" y="22"/>
                </a:cxn>
                <a:cxn ang="0">
                  <a:pos x="22" y="28"/>
                </a:cxn>
                <a:cxn ang="0">
                  <a:pos x="20" y="34"/>
                </a:cxn>
                <a:cxn ang="0">
                  <a:pos x="20" y="38"/>
                </a:cxn>
                <a:cxn ang="0">
                  <a:pos x="24" y="38"/>
                </a:cxn>
                <a:cxn ang="0">
                  <a:pos x="34" y="36"/>
                </a:cxn>
                <a:cxn ang="0">
                  <a:pos x="42" y="34"/>
                </a:cxn>
                <a:cxn ang="0">
                  <a:pos x="44" y="30"/>
                </a:cxn>
                <a:cxn ang="0">
                  <a:pos x="50" y="28"/>
                </a:cxn>
                <a:cxn ang="0">
                  <a:pos x="54" y="28"/>
                </a:cxn>
                <a:cxn ang="0">
                  <a:pos x="54" y="32"/>
                </a:cxn>
                <a:cxn ang="0">
                  <a:pos x="54" y="36"/>
                </a:cxn>
                <a:cxn ang="0">
                  <a:pos x="50" y="38"/>
                </a:cxn>
                <a:cxn ang="0">
                  <a:pos x="42" y="40"/>
                </a:cxn>
                <a:cxn ang="0">
                  <a:pos x="36" y="44"/>
                </a:cxn>
                <a:cxn ang="0">
                  <a:pos x="32" y="44"/>
                </a:cxn>
                <a:cxn ang="0">
                  <a:pos x="32" y="46"/>
                </a:cxn>
                <a:cxn ang="0">
                  <a:pos x="32" y="50"/>
                </a:cxn>
                <a:cxn ang="0">
                  <a:pos x="36" y="52"/>
                </a:cxn>
                <a:cxn ang="0">
                  <a:pos x="42" y="58"/>
                </a:cxn>
                <a:cxn ang="0">
                  <a:pos x="46" y="66"/>
                </a:cxn>
                <a:cxn ang="0">
                  <a:pos x="46" y="70"/>
                </a:cxn>
                <a:cxn ang="0">
                  <a:pos x="62" y="90"/>
                </a:cxn>
                <a:cxn ang="0">
                  <a:pos x="38" y="96"/>
                </a:cxn>
                <a:cxn ang="0">
                  <a:pos x="34" y="64"/>
                </a:cxn>
                <a:cxn ang="0">
                  <a:pos x="28" y="58"/>
                </a:cxn>
                <a:cxn ang="0">
                  <a:pos x="24" y="78"/>
                </a:cxn>
              </a:cxnLst>
              <a:rect l="0" t="0" r="r" b="b"/>
              <a:pathLst>
                <a:path w="82" h="96">
                  <a:moveTo>
                    <a:pt x="16" y="88"/>
                  </a:moveTo>
                  <a:lnTo>
                    <a:pt x="10" y="92"/>
                  </a:lnTo>
                  <a:lnTo>
                    <a:pt x="10" y="90"/>
                  </a:lnTo>
                  <a:lnTo>
                    <a:pt x="8" y="86"/>
                  </a:lnTo>
                  <a:lnTo>
                    <a:pt x="8" y="82"/>
                  </a:lnTo>
                  <a:lnTo>
                    <a:pt x="8" y="78"/>
                  </a:lnTo>
                  <a:lnTo>
                    <a:pt x="8" y="72"/>
                  </a:lnTo>
                  <a:lnTo>
                    <a:pt x="10" y="68"/>
                  </a:lnTo>
                  <a:lnTo>
                    <a:pt x="12" y="64"/>
                  </a:lnTo>
                  <a:lnTo>
                    <a:pt x="12" y="62"/>
                  </a:lnTo>
                  <a:lnTo>
                    <a:pt x="12" y="58"/>
                  </a:lnTo>
                  <a:lnTo>
                    <a:pt x="10" y="56"/>
                  </a:lnTo>
                  <a:lnTo>
                    <a:pt x="8" y="54"/>
                  </a:lnTo>
                  <a:lnTo>
                    <a:pt x="6" y="52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50"/>
                  </a:lnTo>
                  <a:lnTo>
                    <a:pt x="0" y="46"/>
                  </a:lnTo>
                  <a:lnTo>
                    <a:pt x="2" y="42"/>
                  </a:lnTo>
                  <a:lnTo>
                    <a:pt x="4" y="38"/>
                  </a:lnTo>
                  <a:lnTo>
                    <a:pt x="6" y="34"/>
                  </a:lnTo>
                  <a:lnTo>
                    <a:pt x="8" y="32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10" y="18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6" y="18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2" y="10"/>
                  </a:lnTo>
                  <a:lnTo>
                    <a:pt x="24" y="8"/>
                  </a:lnTo>
                  <a:lnTo>
                    <a:pt x="30" y="4"/>
                  </a:lnTo>
                  <a:lnTo>
                    <a:pt x="34" y="2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2" y="2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0" y="6"/>
                  </a:lnTo>
                  <a:lnTo>
                    <a:pt x="72" y="6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8" y="4"/>
                  </a:lnTo>
                  <a:lnTo>
                    <a:pt x="80" y="6"/>
                  </a:lnTo>
                  <a:lnTo>
                    <a:pt x="82" y="10"/>
                  </a:lnTo>
                  <a:lnTo>
                    <a:pt x="82" y="14"/>
                  </a:lnTo>
                  <a:lnTo>
                    <a:pt x="82" y="18"/>
                  </a:lnTo>
                  <a:lnTo>
                    <a:pt x="78" y="20"/>
                  </a:lnTo>
                  <a:lnTo>
                    <a:pt x="74" y="22"/>
                  </a:lnTo>
                  <a:lnTo>
                    <a:pt x="72" y="22"/>
                  </a:lnTo>
                  <a:lnTo>
                    <a:pt x="68" y="22"/>
                  </a:lnTo>
                  <a:lnTo>
                    <a:pt x="66" y="20"/>
                  </a:lnTo>
                  <a:lnTo>
                    <a:pt x="64" y="16"/>
                  </a:lnTo>
                  <a:lnTo>
                    <a:pt x="62" y="14"/>
                  </a:lnTo>
                  <a:lnTo>
                    <a:pt x="60" y="12"/>
                  </a:lnTo>
                  <a:lnTo>
                    <a:pt x="58" y="10"/>
                  </a:lnTo>
                  <a:lnTo>
                    <a:pt x="54" y="8"/>
                  </a:lnTo>
                  <a:lnTo>
                    <a:pt x="50" y="8"/>
                  </a:lnTo>
                  <a:lnTo>
                    <a:pt x="46" y="6"/>
                  </a:lnTo>
                  <a:lnTo>
                    <a:pt x="40" y="8"/>
                  </a:lnTo>
                  <a:lnTo>
                    <a:pt x="36" y="10"/>
                  </a:lnTo>
                  <a:lnTo>
                    <a:pt x="30" y="14"/>
                  </a:lnTo>
                  <a:lnTo>
                    <a:pt x="26" y="16"/>
                  </a:lnTo>
                  <a:lnTo>
                    <a:pt x="24" y="18"/>
                  </a:lnTo>
                  <a:lnTo>
                    <a:pt x="22" y="22"/>
                  </a:lnTo>
                  <a:lnTo>
                    <a:pt x="22" y="24"/>
                  </a:lnTo>
                  <a:lnTo>
                    <a:pt x="22" y="28"/>
                  </a:lnTo>
                  <a:lnTo>
                    <a:pt x="22" y="30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4" y="38"/>
                  </a:lnTo>
                  <a:lnTo>
                    <a:pt x="28" y="36"/>
                  </a:lnTo>
                  <a:lnTo>
                    <a:pt x="34" y="36"/>
                  </a:lnTo>
                  <a:lnTo>
                    <a:pt x="40" y="36"/>
                  </a:lnTo>
                  <a:lnTo>
                    <a:pt x="42" y="34"/>
                  </a:lnTo>
                  <a:lnTo>
                    <a:pt x="44" y="32"/>
                  </a:lnTo>
                  <a:lnTo>
                    <a:pt x="44" y="30"/>
                  </a:lnTo>
                  <a:lnTo>
                    <a:pt x="48" y="28"/>
                  </a:lnTo>
                  <a:lnTo>
                    <a:pt x="50" y="28"/>
                  </a:lnTo>
                  <a:lnTo>
                    <a:pt x="52" y="28"/>
                  </a:lnTo>
                  <a:lnTo>
                    <a:pt x="54" y="28"/>
                  </a:lnTo>
                  <a:lnTo>
                    <a:pt x="54" y="30"/>
                  </a:lnTo>
                  <a:lnTo>
                    <a:pt x="54" y="32"/>
                  </a:lnTo>
                  <a:lnTo>
                    <a:pt x="54" y="34"/>
                  </a:lnTo>
                  <a:lnTo>
                    <a:pt x="54" y="36"/>
                  </a:lnTo>
                  <a:lnTo>
                    <a:pt x="52" y="38"/>
                  </a:lnTo>
                  <a:lnTo>
                    <a:pt x="50" y="38"/>
                  </a:lnTo>
                  <a:lnTo>
                    <a:pt x="46" y="40"/>
                  </a:lnTo>
                  <a:lnTo>
                    <a:pt x="42" y="40"/>
                  </a:lnTo>
                  <a:lnTo>
                    <a:pt x="38" y="42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0" y="48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6" y="52"/>
                  </a:lnTo>
                  <a:lnTo>
                    <a:pt x="40" y="54"/>
                  </a:lnTo>
                  <a:lnTo>
                    <a:pt x="42" y="58"/>
                  </a:lnTo>
                  <a:lnTo>
                    <a:pt x="44" y="62"/>
                  </a:lnTo>
                  <a:lnTo>
                    <a:pt x="46" y="66"/>
                  </a:lnTo>
                  <a:lnTo>
                    <a:pt x="46" y="68"/>
                  </a:lnTo>
                  <a:lnTo>
                    <a:pt x="46" y="70"/>
                  </a:lnTo>
                  <a:lnTo>
                    <a:pt x="58" y="76"/>
                  </a:lnTo>
                  <a:lnTo>
                    <a:pt x="62" y="90"/>
                  </a:lnTo>
                  <a:lnTo>
                    <a:pt x="46" y="92"/>
                  </a:lnTo>
                  <a:lnTo>
                    <a:pt x="38" y="96"/>
                  </a:lnTo>
                  <a:lnTo>
                    <a:pt x="34" y="80"/>
                  </a:lnTo>
                  <a:lnTo>
                    <a:pt x="34" y="64"/>
                  </a:lnTo>
                  <a:lnTo>
                    <a:pt x="32" y="62"/>
                  </a:lnTo>
                  <a:lnTo>
                    <a:pt x="28" y="58"/>
                  </a:lnTo>
                  <a:lnTo>
                    <a:pt x="24" y="58"/>
                  </a:lnTo>
                  <a:lnTo>
                    <a:pt x="24" y="78"/>
                  </a:lnTo>
                  <a:lnTo>
                    <a:pt x="16" y="88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33" name="Freeform 388"/>
            <p:cNvSpPr>
              <a:spLocks/>
            </p:cNvSpPr>
            <p:nvPr/>
          </p:nvSpPr>
          <p:spPr bwMode="gray">
            <a:xfrm>
              <a:off x="2047" y="3042"/>
              <a:ext cx="136" cy="148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8" y="4"/>
                </a:cxn>
                <a:cxn ang="0">
                  <a:pos x="18" y="2"/>
                </a:cxn>
                <a:cxn ang="0">
                  <a:pos x="24" y="0"/>
                </a:cxn>
                <a:cxn ang="0">
                  <a:pos x="32" y="4"/>
                </a:cxn>
                <a:cxn ang="0">
                  <a:pos x="38" y="14"/>
                </a:cxn>
                <a:cxn ang="0">
                  <a:pos x="42" y="18"/>
                </a:cxn>
                <a:cxn ang="0">
                  <a:pos x="42" y="20"/>
                </a:cxn>
                <a:cxn ang="0">
                  <a:pos x="66" y="42"/>
                </a:cxn>
                <a:cxn ang="0">
                  <a:pos x="72" y="42"/>
                </a:cxn>
                <a:cxn ang="0">
                  <a:pos x="92" y="60"/>
                </a:cxn>
                <a:cxn ang="0">
                  <a:pos x="110" y="74"/>
                </a:cxn>
                <a:cxn ang="0">
                  <a:pos x="108" y="74"/>
                </a:cxn>
                <a:cxn ang="0">
                  <a:pos x="104" y="76"/>
                </a:cxn>
                <a:cxn ang="0">
                  <a:pos x="104" y="78"/>
                </a:cxn>
                <a:cxn ang="0">
                  <a:pos x="114" y="88"/>
                </a:cxn>
                <a:cxn ang="0">
                  <a:pos x="126" y="100"/>
                </a:cxn>
                <a:cxn ang="0">
                  <a:pos x="128" y="102"/>
                </a:cxn>
                <a:cxn ang="0">
                  <a:pos x="132" y="108"/>
                </a:cxn>
                <a:cxn ang="0">
                  <a:pos x="136" y="116"/>
                </a:cxn>
                <a:cxn ang="0">
                  <a:pos x="134" y="116"/>
                </a:cxn>
                <a:cxn ang="0">
                  <a:pos x="134" y="120"/>
                </a:cxn>
                <a:cxn ang="0">
                  <a:pos x="136" y="128"/>
                </a:cxn>
                <a:cxn ang="0">
                  <a:pos x="136" y="132"/>
                </a:cxn>
                <a:cxn ang="0">
                  <a:pos x="136" y="140"/>
                </a:cxn>
                <a:cxn ang="0">
                  <a:pos x="132" y="146"/>
                </a:cxn>
                <a:cxn ang="0">
                  <a:pos x="126" y="148"/>
                </a:cxn>
                <a:cxn ang="0">
                  <a:pos x="122" y="148"/>
                </a:cxn>
                <a:cxn ang="0">
                  <a:pos x="100" y="138"/>
                </a:cxn>
                <a:cxn ang="0">
                  <a:pos x="82" y="116"/>
                </a:cxn>
                <a:cxn ang="0">
                  <a:pos x="62" y="88"/>
                </a:cxn>
                <a:cxn ang="0">
                  <a:pos x="52" y="68"/>
                </a:cxn>
                <a:cxn ang="0">
                  <a:pos x="44" y="60"/>
                </a:cxn>
                <a:cxn ang="0">
                  <a:pos x="40" y="54"/>
                </a:cxn>
                <a:cxn ang="0">
                  <a:pos x="34" y="46"/>
                </a:cxn>
                <a:cxn ang="0">
                  <a:pos x="14" y="18"/>
                </a:cxn>
                <a:cxn ang="0">
                  <a:pos x="12" y="16"/>
                </a:cxn>
                <a:cxn ang="0">
                  <a:pos x="6" y="12"/>
                </a:cxn>
                <a:cxn ang="0">
                  <a:pos x="0" y="6"/>
                </a:cxn>
                <a:cxn ang="0">
                  <a:pos x="0" y="0"/>
                </a:cxn>
              </a:cxnLst>
              <a:rect l="0" t="0" r="r" b="b"/>
              <a:pathLst>
                <a:path w="136" h="148">
                  <a:moveTo>
                    <a:pt x="0" y="0"/>
                  </a:moveTo>
                  <a:lnTo>
                    <a:pt x="2" y="2"/>
                  </a:lnTo>
                  <a:lnTo>
                    <a:pt x="4" y="2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8" y="14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66" y="42"/>
                  </a:lnTo>
                  <a:lnTo>
                    <a:pt x="68" y="40"/>
                  </a:lnTo>
                  <a:lnTo>
                    <a:pt x="72" y="42"/>
                  </a:lnTo>
                  <a:lnTo>
                    <a:pt x="82" y="50"/>
                  </a:lnTo>
                  <a:lnTo>
                    <a:pt x="92" y="60"/>
                  </a:lnTo>
                  <a:lnTo>
                    <a:pt x="104" y="68"/>
                  </a:lnTo>
                  <a:lnTo>
                    <a:pt x="110" y="74"/>
                  </a:lnTo>
                  <a:lnTo>
                    <a:pt x="108" y="74"/>
                  </a:lnTo>
                  <a:lnTo>
                    <a:pt x="108" y="74"/>
                  </a:lnTo>
                  <a:lnTo>
                    <a:pt x="106" y="74"/>
                  </a:lnTo>
                  <a:lnTo>
                    <a:pt x="104" y="76"/>
                  </a:lnTo>
                  <a:lnTo>
                    <a:pt x="102" y="76"/>
                  </a:lnTo>
                  <a:lnTo>
                    <a:pt x="104" y="78"/>
                  </a:lnTo>
                  <a:lnTo>
                    <a:pt x="106" y="82"/>
                  </a:lnTo>
                  <a:lnTo>
                    <a:pt x="114" y="88"/>
                  </a:lnTo>
                  <a:lnTo>
                    <a:pt x="114" y="100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28" y="102"/>
                  </a:lnTo>
                  <a:lnTo>
                    <a:pt x="130" y="104"/>
                  </a:lnTo>
                  <a:lnTo>
                    <a:pt x="132" y="108"/>
                  </a:lnTo>
                  <a:lnTo>
                    <a:pt x="134" y="112"/>
                  </a:lnTo>
                  <a:lnTo>
                    <a:pt x="136" y="116"/>
                  </a:lnTo>
                  <a:lnTo>
                    <a:pt x="136" y="116"/>
                  </a:lnTo>
                  <a:lnTo>
                    <a:pt x="134" y="116"/>
                  </a:lnTo>
                  <a:lnTo>
                    <a:pt x="134" y="118"/>
                  </a:lnTo>
                  <a:lnTo>
                    <a:pt x="134" y="120"/>
                  </a:lnTo>
                  <a:lnTo>
                    <a:pt x="134" y="124"/>
                  </a:lnTo>
                  <a:lnTo>
                    <a:pt x="136" y="128"/>
                  </a:lnTo>
                  <a:lnTo>
                    <a:pt x="136" y="130"/>
                  </a:lnTo>
                  <a:lnTo>
                    <a:pt x="136" y="132"/>
                  </a:lnTo>
                  <a:lnTo>
                    <a:pt x="136" y="136"/>
                  </a:lnTo>
                  <a:lnTo>
                    <a:pt x="136" y="140"/>
                  </a:lnTo>
                  <a:lnTo>
                    <a:pt x="134" y="144"/>
                  </a:lnTo>
                  <a:lnTo>
                    <a:pt x="132" y="146"/>
                  </a:lnTo>
                  <a:lnTo>
                    <a:pt x="128" y="148"/>
                  </a:lnTo>
                  <a:lnTo>
                    <a:pt x="126" y="148"/>
                  </a:lnTo>
                  <a:lnTo>
                    <a:pt x="122" y="148"/>
                  </a:lnTo>
                  <a:lnTo>
                    <a:pt x="122" y="148"/>
                  </a:lnTo>
                  <a:lnTo>
                    <a:pt x="102" y="142"/>
                  </a:lnTo>
                  <a:lnTo>
                    <a:pt x="100" y="138"/>
                  </a:lnTo>
                  <a:lnTo>
                    <a:pt x="92" y="128"/>
                  </a:lnTo>
                  <a:lnTo>
                    <a:pt x="82" y="116"/>
                  </a:lnTo>
                  <a:lnTo>
                    <a:pt x="72" y="102"/>
                  </a:lnTo>
                  <a:lnTo>
                    <a:pt x="62" y="88"/>
                  </a:lnTo>
                  <a:lnTo>
                    <a:pt x="56" y="78"/>
                  </a:lnTo>
                  <a:lnTo>
                    <a:pt x="52" y="68"/>
                  </a:lnTo>
                  <a:lnTo>
                    <a:pt x="44" y="62"/>
                  </a:lnTo>
                  <a:lnTo>
                    <a:pt x="44" y="60"/>
                  </a:lnTo>
                  <a:lnTo>
                    <a:pt x="42" y="58"/>
                  </a:lnTo>
                  <a:lnTo>
                    <a:pt x="40" y="54"/>
                  </a:lnTo>
                  <a:lnTo>
                    <a:pt x="38" y="50"/>
                  </a:lnTo>
                  <a:lnTo>
                    <a:pt x="34" y="46"/>
                  </a:lnTo>
                  <a:lnTo>
                    <a:pt x="32" y="42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8" y="14"/>
                  </a:lnTo>
                  <a:lnTo>
                    <a:pt x="6" y="12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34" name="Freeform 389"/>
            <p:cNvSpPr>
              <a:spLocks/>
            </p:cNvSpPr>
            <p:nvPr/>
          </p:nvSpPr>
          <p:spPr bwMode="gray">
            <a:xfrm>
              <a:off x="2179" y="3194"/>
              <a:ext cx="116" cy="32"/>
            </a:xfrm>
            <a:custGeom>
              <a:avLst/>
              <a:gdLst/>
              <a:ahLst/>
              <a:cxnLst>
                <a:cxn ang="0">
                  <a:pos x="50" y="22"/>
                </a:cxn>
                <a:cxn ang="0">
                  <a:pos x="22" y="22"/>
                </a:cxn>
                <a:cxn ang="0">
                  <a:pos x="0" y="1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20" y="0"/>
                </a:cxn>
                <a:cxn ang="0">
                  <a:pos x="26" y="0"/>
                </a:cxn>
                <a:cxn ang="0">
                  <a:pos x="56" y="8"/>
                </a:cxn>
                <a:cxn ang="0">
                  <a:pos x="58" y="8"/>
                </a:cxn>
                <a:cxn ang="0">
                  <a:pos x="62" y="6"/>
                </a:cxn>
                <a:cxn ang="0">
                  <a:pos x="66" y="6"/>
                </a:cxn>
                <a:cxn ang="0">
                  <a:pos x="72" y="6"/>
                </a:cxn>
                <a:cxn ang="0">
                  <a:pos x="80" y="6"/>
                </a:cxn>
                <a:cxn ang="0">
                  <a:pos x="84" y="8"/>
                </a:cxn>
                <a:cxn ang="0">
                  <a:pos x="90" y="12"/>
                </a:cxn>
                <a:cxn ang="0">
                  <a:pos x="96" y="14"/>
                </a:cxn>
                <a:cxn ang="0">
                  <a:pos x="102" y="16"/>
                </a:cxn>
                <a:cxn ang="0">
                  <a:pos x="108" y="18"/>
                </a:cxn>
                <a:cxn ang="0">
                  <a:pos x="110" y="20"/>
                </a:cxn>
                <a:cxn ang="0">
                  <a:pos x="112" y="20"/>
                </a:cxn>
                <a:cxn ang="0">
                  <a:pos x="112" y="20"/>
                </a:cxn>
                <a:cxn ang="0">
                  <a:pos x="114" y="22"/>
                </a:cxn>
                <a:cxn ang="0">
                  <a:pos x="114" y="24"/>
                </a:cxn>
                <a:cxn ang="0">
                  <a:pos x="116" y="28"/>
                </a:cxn>
                <a:cxn ang="0">
                  <a:pos x="114" y="30"/>
                </a:cxn>
                <a:cxn ang="0">
                  <a:pos x="114" y="32"/>
                </a:cxn>
                <a:cxn ang="0">
                  <a:pos x="110" y="32"/>
                </a:cxn>
                <a:cxn ang="0">
                  <a:pos x="100" y="32"/>
                </a:cxn>
                <a:cxn ang="0">
                  <a:pos x="88" y="30"/>
                </a:cxn>
                <a:cxn ang="0">
                  <a:pos x="76" y="30"/>
                </a:cxn>
                <a:cxn ang="0">
                  <a:pos x="72" y="28"/>
                </a:cxn>
                <a:cxn ang="0">
                  <a:pos x="50" y="22"/>
                </a:cxn>
              </a:cxnLst>
              <a:rect l="0" t="0" r="r" b="b"/>
              <a:pathLst>
                <a:path w="116" h="32">
                  <a:moveTo>
                    <a:pt x="50" y="22"/>
                  </a:moveTo>
                  <a:lnTo>
                    <a:pt x="22" y="22"/>
                  </a:lnTo>
                  <a:lnTo>
                    <a:pt x="0" y="10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56" y="8"/>
                  </a:lnTo>
                  <a:lnTo>
                    <a:pt x="58" y="8"/>
                  </a:lnTo>
                  <a:lnTo>
                    <a:pt x="62" y="6"/>
                  </a:lnTo>
                  <a:lnTo>
                    <a:pt x="66" y="6"/>
                  </a:lnTo>
                  <a:lnTo>
                    <a:pt x="72" y="6"/>
                  </a:lnTo>
                  <a:lnTo>
                    <a:pt x="80" y="6"/>
                  </a:lnTo>
                  <a:lnTo>
                    <a:pt x="84" y="8"/>
                  </a:lnTo>
                  <a:lnTo>
                    <a:pt x="90" y="12"/>
                  </a:lnTo>
                  <a:lnTo>
                    <a:pt x="96" y="14"/>
                  </a:lnTo>
                  <a:lnTo>
                    <a:pt x="102" y="16"/>
                  </a:lnTo>
                  <a:lnTo>
                    <a:pt x="108" y="18"/>
                  </a:lnTo>
                  <a:lnTo>
                    <a:pt x="110" y="20"/>
                  </a:lnTo>
                  <a:lnTo>
                    <a:pt x="112" y="20"/>
                  </a:lnTo>
                  <a:lnTo>
                    <a:pt x="112" y="20"/>
                  </a:lnTo>
                  <a:lnTo>
                    <a:pt x="114" y="22"/>
                  </a:lnTo>
                  <a:lnTo>
                    <a:pt x="114" y="24"/>
                  </a:lnTo>
                  <a:lnTo>
                    <a:pt x="116" y="28"/>
                  </a:lnTo>
                  <a:lnTo>
                    <a:pt x="114" y="30"/>
                  </a:lnTo>
                  <a:lnTo>
                    <a:pt x="114" y="32"/>
                  </a:lnTo>
                  <a:lnTo>
                    <a:pt x="110" y="32"/>
                  </a:lnTo>
                  <a:lnTo>
                    <a:pt x="100" y="32"/>
                  </a:lnTo>
                  <a:lnTo>
                    <a:pt x="88" y="30"/>
                  </a:lnTo>
                  <a:lnTo>
                    <a:pt x="76" y="30"/>
                  </a:lnTo>
                  <a:lnTo>
                    <a:pt x="72" y="28"/>
                  </a:lnTo>
                  <a:lnTo>
                    <a:pt x="50" y="22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35" name="Freeform 390"/>
            <p:cNvSpPr>
              <a:spLocks/>
            </p:cNvSpPr>
            <p:nvPr/>
          </p:nvSpPr>
          <p:spPr bwMode="gray">
            <a:xfrm>
              <a:off x="4551" y="3258"/>
              <a:ext cx="176" cy="204"/>
            </a:xfrm>
            <a:custGeom>
              <a:avLst/>
              <a:gdLst/>
              <a:ahLst/>
              <a:cxnLst>
                <a:cxn ang="0">
                  <a:pos x="2" y="94"/>
                </a:cxn>
                <a:cxn ang="0">
                  <a:pos x="8" y="90"/>
                </a:cxn>
                <a:cxn ang="0">
                  <a:pos x="22" y="84"/>
                </a:cxn>
                <a:cxn ang="0">
                  <a:pos x="28" y="80"/>
                </a:cxn>
                <a:cxn ang="0">
                  <a:pos x="26" y="70"/>
                </a:cxn>
                <a:cxn ang="0">
                  <a:pos x="24" y="66"/>
                </a:cxn>
                <a:cxn ang="0">
                  <a:pos x="24" y="52"/>
                </a:cxn>
                <a:cxn ang="0">
                  <a:pos x="28" y="44"/>
                </a:cxn>
                <a:cxn ang="0">
                  <a:pos x="26" y="36"/>
                </a:cxn>
                <a:cxn ang="0">
                  <a:pos x="34" y="18"/>
                </a:cxn>
                <a:cxn ang="0">
                  <a:pos x="42" y="16"/>
                </a:cxn>
                <a:cxn ang="0">
                  <a:pos x="48" y="8"/>
                </a:cxn>
                <a:cxn ang="0">
                  <a:pos x="58" y="4"/>
                </a:cxn>
                <a:cxn ang="0">
                  <a:pos x="64" y="6"/>
                </a:cxn>
                <a:cxn ang="0">
                  <a:pos x="68" y="0"/>
                </a:cxn>
                <a:cxn ang="0">
                  <a:pos x="74" y="2"/>
                </a:cxn>
                <a:cxn ang="0">
                  <a:pos x="72" y="20"/>
                </a:cxn>
                <a:cxn ang="0">
                  <a:pos x="98" y="46"/>
                </a:cxn>
                <a:cxn ang="0">
                  <a:pos x="110" y="48"/>
                </a:cxn>
                <a:cxn ang="0">
                  <a:pos x="118" y="60"/>
                </a:cxn>
                <a:cxn ang="0">
                  <a:pos x="128" y="66"/>
                </a:cxn>
                <a:cxn ang="0">
                  <a:pos x="140" y="78"/>
                </a:cxn>
                <a:cxn ang="0">
                  <a:pos x="166" y="90"/>
                </a:cxn>
                <a:cxn ang="0">
                  <a:pos x="166" y="98"/>
                </a:cxn>
                <a:cxn ang="0">
                  <a:pos x="168" y="104"/>
                </a:cxn>
                <a:cxn ang="0">
                  <a:pos x="174" y="108"/>
                </a:cxn>
                <a:cxn ang="0">
                  <a:pos x="176" y="120"/>
                </a:cxn>
                <a:cxn ang="0">
                  <a:pos x="174" y="156"/>
                </a:cxn>
                <a:cxn ang="0">
                  <a:pos x="162" y="152"/>
                </a:cxn>
                <a:cxn ang="0">
                  <a:pos x="132" y="150"/>
                </a:cxn>
                <a:cxn ang="0">
                  <a:pos x="112" y="180"/>
                </a:cxn>
                <a:cxn ang="0">
                  <a:pos x="106" y="190"/>
                </a:cxn>
                <a:cxn ang="0">
                  <a:pos x="98" y="186"/>
                </a:cxn>
                <a:cxn ang="0">
                  <a:pos x="84" y="200"/>
                </a:cxn>
                <a:cxn ang="0">
                  <a:pos x="82" y="194"/>
                </a:cxn>
                <a:cxn ang="0">
                  <a:pos x="76" y="188"/>
                </a:cxn>
                <a:cxn ang="0">
                  <a:pos x="56" y="188"/>
                </a:cxn>
                <a:cxn ang="0">
                  <a:pos x="50" y="198"/>
                </a:cxn>
                <a:cxn ang="0">
                  <a:pos x="46" y="202"/>
                </a:cxn>
                <a:cxn ang="0">
                  <a:pos x="40" y="204"/>
                </a:cxn>
                <a:cxn ang="0">
                  <a:pos x="30" y="160"/>
                </a:cxn>
                <a:cxn ang="0">
                  <a:pos x="30" y="150"/>
                </a:cxn>
                <a:cxn ang="0">
                  <a:pos x="24" y="138"/>
                </a:cxn>
                <a:cxn ang="0">
                  <a:pos x="10" y="118"/>
                </a:cxn>
                <a:cxn ang="0">
                  <a:pos x="2" y="102"/>
                </a:cxn>
              </a:cxnLst>
              <a:rect l="0" t="0" r="r" b="b"/>
              <a:pathLst>
                <a:path w="176" h="204">
                  <a:moveTo>
                    <a:pt x="0" y="96"/>
                  </a:moveTo>
                  <a:lnTo>
                    <a:pt x="2" y="94"/>
                  </a:lnTo>
                  <a:lnTo>
                    <a:pt x="2" y="94"/>
                  </a:lnTo>
                  <a:lnTo>
                    <a:pt x="4" y="94"/>
                  </a:lnTo>
                  <a:lnTo>
                    <a:pt x="6" y="92"/>
                  </a:lnTo>
                  <a:lnTo>
                    <a:pt x="8" y="90"/>
                  </a:lnTo>
                  <a:lnTo>
                    <a:pt x="12" y="88"/>
                  </a:lnTo>
                  <a:lnTo>
                    <a:pt x="18" y="86"/>
                  </a:lnTo>
                  <a:lnTo>
                    <a:pt x="22" y="84"/>
                  </a:lnTo>
                  <a:lnTo>
                    <a:pt x="24" y="84"/>
                  </a:lnTo>
                  <a:lnTo>
                    <a:pt x="26" y="82"/>
                  </a:lnTo>
                  <a:lnTo>
                    <a:pt x="28" y="80"/>
                  </a:lnTo>
                  <a:lnTo>
                    <a:pt x="28" y="76"/>
                  </a:lnTo>
                  <a:lnTo>
                    <a:pt x="28" y="74"/>
                  </a:lnTo>
                  <a:lnTo>
                    <a:pt x="26" y="70"/>
                  </a:lnTo>
                  <a:lnTo>
                    <a:pt x="26" y="68"/>
                  </a:lnTo>
                  <a:lnTo>
                    <a:pt x="24" y="68"/>
                  </a:lnTo>
                  <a:lnTo>
                    <a:pt x="24" y="66"/>
                  </a:lnTo>
                  <a:lnTo>
                    <a:pt x="24" y="62"/>
                  </a:lnTo>
                  <a:lnTo>
                    <a:pt x="24" y="56"/>
                  </a:lnTo>
                  <a:lnTo>
                    <a:pt x="24" y="52"/>
                  </a:lnTo>
                  <a:lnTo>
                    <a:pt x="26" y="48"/>
                  </a:lnTo>
                  <a:lnTo>
                    <a:pt x="26" y="46"/>
                  </a:lnTo>
                  <a:lnTo>
                    <a:pt x="28" y="44"/>
                  </a:lnTo>
                  <a:lnTo>
                    <a:pt x="28" y="40"/>
                  </a:lnTo>
                  <a:lnTo>
                    <a:pt x="26" y="38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16" y="20"/>
                  </a:lnTo>
                  <a:lnTo>
                    <a:pt x="34" y="18"/>
                  </a:lnTo>
                  <a:lnTo>
                    <a:pt x="36" y="18"/>
                  </a:lnTo>
                  <a:lnTo>
                    <a:pt x="38" y="18"/>
                  </a:lnTo>
                  <a:lnTo>
                    <a:pt x="42" y="16"/>
                  </a:lnTo>
                  <a:lnTo>
                    <a:pt x="44" y="12"/>
                  </a:lnTo>
                  <a:lnTo>
                    <a:pt x="46" y="10"/>
                  </a:lnTo>
                  <a:lnTo>
                    <a:pt x="48" y="8"/>
                  </a:lnTo>
                  <a:lnTo>
                    <a:pt x="52" y="6"/>
                  </a:lnTo>
                  <a:lnTo>
                    <a:pt x="54" y="4"/>
                  </a:lnTo>
                  <a:lnTo>
                    <a:pt x="58" y="4"/>
                  </a:lnTo>
                  <a:lnTo>
                    <a:pt x="60" y="6"/>
                  </a:lnTo>
                  <a:lnTo>
                    <a:pt x="62" y="6"/>
                  </a:lnTo>
                  <a:lnTo>
                    <a:pt x="64" y="6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8" y="0"/>
                  </a:lnTo>
                  <a:lnTo>
                    <a:pt x="70" y="0"/>
                  </a:lnTo>
                  <a:lnTo>
                    <a:pt x="72" y="0"/>
                  </a:lnTo>
                  <a:lnTo>
                    <a:pt x="74" y="2"/>
                  </a:lnTo>
                  <a:lnTo>
                    <a:pt x="74" y="6"/>
                  </a:lnTo>
                  <a:lnTo>
                    <a:pt x="72" y="10"/>
                  </a:lnTo>
                  <a:lnTo>
                    <a:pt x="72" y="20"/>
                  </a:lnTo>
                  <a:lnTo>
                    <a:pt x="76" y="32"/>
                  </a:lnTo>
                  <a:lnTo>
                    <a:pt x="86" y="42"/>
                  </a:lnTo>
                  <a:lnTo>
                    <a:pt x="98" y="46"/>
                  </a:lnTo>
                  <a:lnTo>
                    <a:pt x="108" y="44"/>
                  </a:lnTo>
                  <a:lnTo>
                    <a:pt x="108" y="46"/>
                  </a:lnTo>
                  <a:lnTo>
                    <a:pt x="110" y="48"/>
                  </a:lnTo>
                  <a:lnTo>
                    <a:pt x="112" y="52"/>
                  </a:lnTo>
                  <a:lnTo>
                    <a:pt x="114" y="56"/>
                  </a:lnTo>
                  <a:lnTo>
                    <a:pt x="118" y="60"/>
                  </a:lnTo>
                  <a:lnTo>
                    <a:pt x="124" y="62"/>
                  </a:lnTo>
                  <a:lnTo>
                    <a:pt x="124" y="62"/>
                  </a:lnTo>
                  <a:lnTo>
                    <a:pt x="128" y="66"/>
                  </a:lnTo>
                  <a:lnTo>
                    <a:pt x="132" y="68"/>
                  </a:lnTo>
                  <a:lnTo>
                    <a:pt x="136" y="72"/>
                  </a:lnTo>
                  <a:lnTo>
                    <a:pt x="140" y="78"/>
                  </a:lnTo>
                  <a:lnTo>
                    <a:pt x="142" y="82"/>
                  </a:lnTo>
                  <a:lnTo>
                    <a:pt x="144" y="88"/>
                  </a:lnTo>
                  <a:lnTo>
                    <a:pt x="166" y="90"/>
                  </a:lnTo>
                  <a:lnTo>
                    <a:pt x="166" y="92"/>
                  </a:lnTo>
                  <a:lnTo>
                    <a:pt x="166" y="94"/>
                  </a:lnTo>
                  <a:lnTo>
                    <a:pt x="166" y="98"/>
                  </a:lnTo>
                  <a:lnTo>
                    <a:pt x="166" y="102"/>
                  </a:lnTo>
                  <a:lnTo>
                    <a:pt x="168" y="104"/>
                  </a:lnTo>
                  <a:lnTo>
                    <a:pt x="168" y="104"/>
                  </a:lnTo>
                  <a:lnTo>
                    <a:pt x="170" y="106"/>
                  </a:lnTo>
                  <a:lnTo>
                    <a:pt x="172" y="106"/>
                  </a:lnTo>
                  <a:lnTo>
                    <a:pt x="174" y="108"/>
                  </a:lnTo>
                  <a:lnTo>
                    <a:pt x="176" y="112"/>
                  </a:lnTo>
                  <a:lnTo>
                    <a:pt x="176" y="116"/>
                  </a:lnTo>
                  <a:lnTo>
                    <a:pt x="176" y="120"/>
                  </a:lnTo>
                  <a:lnTo>
                    <a:pt x="176" y="132"/>
                  </a:lnTo>
                  <a:lnTo>
                    <a:pt x="176" y="144"/>
                  </a:lnTo>
                  <a:lnTo>
                    <a:pt x="174" y="156"/>
                  </a:lnTo>
                  <a:lnTo>
                    <a:pt x="172" y="162"/>
                  </a:lnTo>
                  <a:lnTo>
                    <a:pt x="170" y="160"/>
                  </a:lnTo>
                  <a:lnTo>
                    <a:pt x="162" y="152"/>
                  </a:lnTo>
                  <a:lnTo>
                    <a:pt x="150" y="148"/>
                  </a:lnTo>
                  <a:lnTo>
                    <a:pt x="136" y="148"/>
                  </a:lnTo>
                  <a:lnTo>
                    <a:pt x="132" y="150"/>
                  </a:lnTo>
                  <a:lnTo>
                    <a:pt x="126" y="158"/>
                  </a:lnTo>
                  <a:lnTo>
                    <a:pt x="116" y="168"/>
                  </a:lnTo>
                  <a:lnTo>
                    <a:pt x="112" y="180"/>
                  </a:lnTo>
                  <a:lnTo>
                    <a:pt x="108" y="192"/>
                  </a:lnTo>
                  <a:lnTo>
                    <a:pt x="108" y="190"/>
                  </a:lnTo>
                  <a:lnTo>
                    <a:pt x="106" y="190"/>
                  </a:lnTo>
                  <a:lnTo>
                    <a:pt x="104" y="188"/>
                  </a:lnTo>
                  <a:lnTo>
                    <a:pt x="102" y="186"/>
                  </a:lnTo>
                  <a:lnTo>
                    <a:pt x="98" y="186"/>
                  </a:lnTo>
                  <a:lnTo>
                    <a:pt x="94" y="188"/>
                  </a:lnTo>
                  <a:lnTo>
                    <a:pt x="88" y="192"/>
                  </a:lnTo>
                  <a:lnTo>
                    <a:pt x="84" y="200"/>
                  </a:lnTo>
                  <a:lnTo>
                    <a:pt x="84" y="200"/>
                  </a:lnTo>
                  <a:lnTo>
                    <a:pt x="82" y="196"/>
                  </a:lnTo>
                  <a:lnTo>
                    <a:pt x="82" y="194"/>
                  </a:lnTo>
                  <a:lnTo>
                    <a:pt x="80" y="192"/>
                  </a:lnTo>
                  <a:lnTo>
                    <a:pt x="78" y="188"/>
                  </a:lnTo>
                  <a:lnTo>
                    <a:pt x="76" y="188"/>
                  </a:lnTo>
                  <a:lnTo>
                    <a:pt x="58" y="184"/>
                  </a:lnTo>
                  <a:lnTo>
                    <a:pt x="58" y="186"/>
                  </a:lnTo>
                  <a:lnTo>
                    <a:pt x="56" y="188"/>
                  </a:lnTo>
                  <a:lnTo>
                    <a:pt x="54" y="192"/>
                  </a:lnTo>
                  <a:lnTo>
                    <a:pt x="52" y="194"/>
                  </a:lnTo>
                  <a:lnTo>
                    <a:pt x="50" y="198"/>
                  </a:lnTo>
                  <a:lnTo>
                    <a:pt x="48" y="198"/>
                  </a:lnTo>
                  <a:lnTo>
                    <a:pt x="46" y="200"/>
                  </a:lnTo>
                  <a:lnTo>
                    <a:pt x="46" y="202"/>
                  </a:lnTo>
                  <a:lnTo>
                    <a:pt x="44" y="202"/>
                  </a:lnTo>
                  <a:lnTo>
                    <a:pt x="42" y="204"/>
                  </a:lnTo>
                  <a:lnTo>
                    <a:pt x="40" y="204"/>
                  </a:lnTo>
                  <a:lnTo>
                    <a:pt x="38" y="202"/>
                  </a:lnTo>
                  <a:lnTo>
                    <a:pt x="34" y="180"/>
                  </a:lnTo>
                  <a:lnTo>
                    <a:pt x="30" y="160"/>
                  </a:lnTo>
                  <a:lnTo>
                    <a:pt x="30" y="158"/>
                  </a:lnTo>
                  <a:lnTo>
                    <a:pt x="30" y="154"/>
                  </a:lnTo>
                  <a:lnTo>
                    <a:pt x="30" y="150"/>
                  </a:lnTo>
                  <a:lnTo>
                    <a:pt x="28" y="144"/>
                  </a:lnTo>
                  <a:lnTo>
                    <a:pt x="26" y="140"/>
                  </a:lnTo>
                  <a:lnTo>
                    <a:pt x="24" y="138"/>
                  </a:lnTo>
                  <a:lnTo>
                    <a:pt x="12" y="122"/>
                  </a:lnTo>
                  <a:lnTo>
                    <a:pt x="12" y="120"/>
                  </a:lnTo>
                  <a:lnTo>
                    <a:pt x="10" y="118"/>
                  </a:lnTo>
                  <a:lnTo>
                    <a:pt x="6" y="114"/>
                  </a:lnTo>
                  <a:lnTo>
                    <a:pt x="4" y="108"/>
                  </a:lnTo>
                  <a:lnTo>
                    <a:pt x="2" y="102"/>
                  </a:lnTo>
                  <a:lnTo>
                    <a:pt x="0" y="96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36" name="Freeform 391"/>
            <p:cNvSpPr>
              <a:spLocks/>
            </p:cNvSpPr>
            <p:nvPr/>
          </p:nvSpPr>
          <p:spPr bwMode="gray">
            <a:xfrm>
              <a:off x="4401" y="3118"/>
              <a:ext cx="178" cy="244"/>
            </a:xfrm>
            <a:custGeom>
              <a:avLst/>
              <a:gdLst/>
              <a:ahLst/>
              <a:cxnLst>
                <a:cxn ang="0">
                  <a:pos x="72" y="216"/>
                </a:cxn>
                <a:cxn ang="0">
                  <a:pos x="68" y="200"/>
                </a:cxn>
                <a:cxn ang="0">
                  <a:pos x="58" y="176"/>
                </a:cxn>
                <a:cxn ang="0">
                  <a:pos x="46" y="148"/>
                </a:cxn>
                <a:cxn ang="0">
                  <a:pos x="18" y="108"/>
                </a:cxn>
                <a:cxn ang="0">
                  <a:pos x="4" y="90"/>
                </a:cxn>
                <a:cxn ang="0">
                  <a:pos x="6" y="84"/>
                </a:cxn>
                <a:cxn ang="0">
                  <a:pos x="4" y="78"/>
                </a:cxn>
                <a:cxn ang="0">
                  <a:pos x="0" y="74"/>
                </a:cxn>
                <a:cxn ang="0">
                  <a:pos x="6" y="64"/>
                </a:cxn>
                <a:cxn ang="0">
                  <a:pos x="14" y="64"/>
                </a:cxn>
                <a:cxn ang="0">
                  <a:pos x="28" y="68"/>
                </a:cxn>
                <a:cxn ang="0">
                  <a:pos x="36" y="66"/>
                </a:cxn>
                <a:cxn ang="0">
                  <a:pos x="38" y="62"/>
                </a:cxn>
                <a:cxn ang="0">
                  <a:pos x="42" y="54"/>
                </a:cxn>
                <a:cxn ang="0">
                  <a:pos x="46" y="48"/>
                </a:cxn>
                <a:cxn ang="0">
                  <a:pos x="60" y="44"/>
                </a:cxn>
                <a:cxn ang="0">
                  <a:pos x="82" y="18"/>
                </a:cxn>
                <a:cxn ang="0">
                  <a:pos x="82" y="8"/>
                </a:cxn>
                <a:cxn ang="0">
                  <a:pos x="88" y="4"/>
                </a:cxn>
                <a:cxn ang="0">
                  <a:pos x="100" y="8"/>
                </a:cxn>
                <a:cxn ang="0">
                  <a:pos x="116" y="14"/>
                </a:cxn>
                <a:cxn ang="0">
                  <a:pos x="124" y="22"/>
                </a:cxn>
                <a:cxn ang="0">
                  <a:pos x="126" y="28"/>
                </a:cxn>
                <a:cxn ang="0">
                  <a:pos x="134" y="36"/>
                </a:cxn>
                <a:cxn ang="0">
                  <a:pos x="146" y="36"/>
                </a:cxn>
                <a:cxn ang="0">
                  <a:pos x="158" y="38"/>
                </a:cxn>
                <a:cxn ang="0">
                  <a:pos x="162" y="42"/>
                </a:cxn>
                <a:cxn ang="0">
                  <a:pos x="162" y="60"/>
                </a:cxn>
                <a:cxn ang="0">
                  <a:pos x="156" y="66"/>
                </a:cxn>
                <a:cxn ang="0">
                  <a:pos x="148" y="64"/>
                </a:cxn>
                <a:cxn ang="0">
                  <a:pos x="142" y="66"/>
                </a:cxn>
                <a:cxn ang="0">
                  <a:pos x="128" y="72"/>
                </a:cxn>
                <a:cxn ang="0">
                  <a:pos x="122" y="82"/>
                </a:cxn>
                <a:cxn ang="0">
                  <a:pos x="118" y="92"/>
                </a:cxn>
                <a:cxn ang="0">
                  <a:pos x="114" y="98"/>
                </a:cxn>
                <a:cxn ang="0">
                  <a:pos x="110" y="116"/>
                </a:cxn>
                <a:cxn ang="0">
                  <a:pos x="114" y="126"/>
                </a:cxn>
                <a:cxn ang="0">
                  <a:pos x="116" y="134"/>
                </a:cxn>
                <a:cxn ang="0">
                  <a:pos x="118" y="134"/>
                </a:cxn>
                <a:cxn ang="0">
                  <a:pos x="126" y="134"/>
                </a:cxn>
                <a:cxn ang="0">
                  <a:pos x="126" y="136"/>
                </a:cxn>
                <a:cxn ang="0">
                  <a:pos x="138" y="140"/>
                </a:cxn>
                <a:cxn ang="0">
                  <a:pos x="142" y="140"/>
                </a:cxn>
                <a:cxn ang="0">
                  <a:pos x="150" y="134"/>
                </a:cxn>
                <a:cxn ang="0">
                  <a:pos x="152" y="156"/>
                </a:cxn>
                <a:cxn ang="0">
                  <a:pos x="156" y="158"/>
                </a:cxn>
                <a:cxn ang="0">
                  <a:pos x="164" y="160"/>
                </a:cxn>
                <a:cxn ang="0">
                  <a:pos x="176" y="176"/>
                </a:cxn>
                <a:cxn ang="0">
                  <a:pos x="178" y="184"/>
                </a:cxn>
                <a:cxn ang="0">
                  <a:pos x="174" y="192"/>
                </a:cxn>
                <a:cxn ang="0">
                  <a:pos x="174" y="206"/>
                </a:cxn>
                <a:cxn ang="0">
                  <a:pos x="176" y="210"/>
                </a:cxn>
                <a:cxn ang="0">
                  <a:pos x="178" y="220"/>
                </a:cxn>
                <a:cxn ang="0">
                  <a:pos x="170" y="224"/>
                </a:cxn>
                <a:cxn ang="0">
                  <a:pos x="156" y="230"/>
                </a:cxn>
                <a:cxn ang="0">
                  <a:pos x="148" y="238"/>
                </a:cxn>
                <a:cxn ang="0">
                  <a:pos x="132" y="244"/>
                </a:cxn>
                <a:cxn ang="0">
                  <a:pos x="120" y="244"/>
                </a:cxn>
                <a:cxn ang="0">
                  <a:pos x="112" y="240"/>
                </a:cxn>
                <a:cxn ang="0">
                  <a:pos x="98" y="234"/>
                </a:cxn>
                <a:cxn ang="0">
                  <a:pos x="82" y="226"/>
                </a:cxn>
              </a:cxnLst>
              <a:rect l="0" t="0" r="r" b="b"/>
              <a:pathLst>
                <a:path w="178" h="244">
                  <a:moveTo>
                    <a:pt x="82" y="226"/>
                  </a:moveTo>
                  <a:lnTo>
                    <a:pt x="76" y="222"/>
                  </a:lnTo>
                  <a:lnTo>
                    <a:pt x="72" y="216"/>
                  </a:lnTo>
                  <a:lnTo>
                    <a:pt x="70" y="210"/>
                  </a:lnTo>
                  <a:lnTo>
                    <a:pt x="68" y="204"/>
                  </a:lnTo>
                  <a:lnTo>
                    <a:pt x="68" y="200"/>
                  </a:lnTo>
                  <a:lnTo>
                    <a:pt x="66" y="196"/>
                  </a:lnTo>
                  <a:lnTo>
                    <a:pt x="64" y="190"/>
                  </a:lnTo>
                  <a:lnTo>
                    <a:pt x="58" y="176"/>
                  </a:lnTo>
                  <a:lnTo>
                    <a:pt x="52" y="164"/>
                  </a:lnTo>
                  <a:lnTo>
                    <a:pt x="48" y="152"/>
                  </a:lnTo>
                  <a:lnTo>
                    <a:pt x="46" y="148"/>
                  </a:lnTo>
                  <a:lnTo>
                    <a:pt x="40" y="136"/>
                  </a:lnTo>
                  <a:lnTo>
                    <a:pt x="30" y="122"/>
                  </a:lnTo>
                  <a:lnTo>
                    <a:pt x="18" y="108"/>
                  </a:lnTo>
                  <a:lnTo>
                    <a:pt x="10" y="98"/>
                  </a:lnTo>
                  <a:lnTo>
                    <a:pt x="6" y="94"/>
                  </a:lnTo>
                  <a:lnTo>
                    <a:pt x="4" y="90"/>
                  </a:lnTo>
                  <a:lnTo>
                    <a:pt x="4" y="86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6" y="84"/>
                  </a:lnTo>
                  <a:lnTo>
                    <a:pt x="6" y="80"/>
                  </a:lnTo>
                  <a:lnTo>
                    <a:pt x="4" y="78"/>
                  </a:lnTo>
                  <a:lnTo>
                    <a:pt x="4" y="76"/>
                  </a:lnTo>
                  <a:lnTo>
                    <a:pt x="2" y="74"/>
                  </a:lnTo>
                  <a:lnTo>
                    <a:pt x="0" y="74"/>
                  </a:lnTo>
                  <a:lnTo>
                    <a:pt x="2" y="68"/>
                  </a:lnTo>
                  <a:lnTo>
                    <a:pt x="4" y="66"/>
                  </a:lnTo>
                  <a:lnTo>
                    <a:pt x="6" y="64"/>
                  </a:lnTo>
                  <a:lnTo>
                    <a:pt x="8" y="62"/>
                  </a:lnTo>
                  <a:lnTo>
                    <a:pt x="10" y="62"/>
                  </a:lnTo>
                  <a:lnTo>
                    <a:pt x="14" y="64"/>
                  </a:lnTo>
                  <a:lnTo>
                    <a:pt x="16" y="66"/>
                  </a:lnTo>
                  <a:lnTo>
                    <a:pt x="26" y="66"/>
                  </a:lnTo>
                  <a:lnTo>
                    <a:pt x="28" y="68"/>
                  </a:lnTo>
                  <a:lnTo>
                    <a:pt x="30" y="68"/>
                  </a:lnTo>
                  <a:lnTo>
                    <a:pt x="34" y="68"/>
                  </a:lnTo>
                  <a:lnTo>
                    <a:pt x="36" y="66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8" y="62"/>
                  </a:lnTo>
                  <a:lnTo>
                    <a:pt x="40" y="60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4" y="50"/>
                  </a:lnTo>
                  <a:lnTo>
                    <a:pt x="46" y="48"/>
                  </a:lnTo>
                  <a:lnTo>
                    <a:pt x="46" y="48"/>
                  </a:lnTo>
                  <a:lnTo>
                    <a:pt x="48" y="48"/>
                  </a:lnTo>
                  <a:lnTo>
                    <a:pt x="60" y="44"/>
                  </a:lnTo>
                  <a:lnTo>
                    <a:pt x="70" y="36"/>
                  </a:lnTo>
                  <a:lnTo>
                    <a:pt x="78" y="28"/>
                  </a:lnTo>
                  <a:lnTo>
                    <a:pt x="82" y="18"/>
                  </a:lnTo>
                  <a:lnTo>
                    <a:pt x="84" y="14"/>
                  </a:lnTo>
                  <a:lnTo>
                    <a:pt x="84" y="10"/>
                  </a:lnTo>
                  <a:lnTo>
                    <a:pt x="82" y="8"/>
                  </a:lnTo>
                  <a:lnTo>
                    <a:pt x="82" y="4"/>
                  </a:lnTo>
                  <a:lnTo>
                    <a:pt x="82" y="0"/>
                  </a:lnTo>
                  <a:lnTo>
                    <a:pt x="88" y="4"/>
                  </a:lnTo>
                  <a:lnTo>
                    <a:pt x="94" y="6"/>
                  </a:lnTo>
                  <a:lnTo>
                    <a:pt x="96" y="6"/>
                  </a:lnTo>
                  <a:lnTo>
                    <a:pt x="100" y="8"/>
                  </a:lnTo>
                  <a:lnTo>
                    <a:pt x="104" y="10"/>
                  </a:lnTo>
                  <a:lnTo>
                    <a:pt x="110" y="12"/>
                  </a:lnTo>
                  <a:lnTo>
                    <a:pt x="116" y="14"/>
                  </a:lnTo>
                  <a:lnTo>
                    <a:pt x="122" y="18"/>
                  </a:lnTo>
                  <a:lnTo>
                    <a:pt x="124" y="22"/>
                  </a:lnTo>
                  <a:lnTo>
                    <a:pt x="124" y="22"/>
                  </a:lnTo>
                  <a:lnTo>
                    <a:pt x="124" y="24"/>
                  </a:lnTo>
                  <a:lnTo>
                    <a:pt x="124" y="26"/>
                  </a:lnTo>
                  <a:lnTo>
                    <a:pt x="126" y="28"/>
                  </a:lnTo>
                  <a:lnTo>
                    <a:pt x="126" y="32"/>
                  </a:lnTo>
                  <a:lnTo>
                    <a:pt x="130" y="34"/>
                  </a:lnTo>
                  <a:lnTo>
                    <a:pt x="134" y="36"/>
                  </a:lnTo>
                  <a:lnTo>
                    <a:pt x="140" y="36"/>
                  </a:lnTo>
                  <a:lnTo>
                    <a:pt x="142" y="36"/>
                  </a:lnTo>
                  <a:lnTo>
                    <a:pt x="146" y="36"/>
                  </a:lnTo>
                  <a:lnTo>
                    <a:pt x="150" y="36"/>
                  </a:lnTo>
                  <a:lnTo>
                    <a:pt x="154" y="38"/>
                  </a:lnTo>
                  <a:lnTo>
                    <a:pt x="158" y="38"/>
                  </a:lnTo>
                  <a:lnTo>
                    <a:pt x="158" y="38"/>
                  </a:lnTo>
                  <a:lnTo>
                    <a:pt x="160" y="40"/>
                  </a:lnTo>
                  <a:lnTo>
                    <a:pt x="162" y="42"/>
                  </a:lnTo>
                  <a:lnTo>
                    <a:pt x="162" y="44"/>
                  </a:lnTo>
                  <a:lnTo>
                    <a:pt x="156" y="60"/>
                  </a:lnTo>
                  <a:lnTo>
                    <a:pt x="162" y="60"/>
                  </a:lnTo>
                  <a:lnTo>
                    <a:pt x="162" y="66"/>
                  </a:lnTo>
                  <a:lnTo>
                    <a:pt x="156" y="66"/>
                  </a:lnTo>
                  <a:lnTo>
                    <a:pt x="156" y="66"/>
                  </a:lnTo>
                  <a:lnTo>
                    <a:pt x="154" y="64"/>
                  </a:lnTo>
                  <a:lnTo>
                    <a:pt x="152" y="64"/>
                  </a:lnTo>
                  <a:lnTo>
                    <a:pt x="148" y="64"/>
                  </a:lnTo>
                  <a:lnTo>
                    <a:pt x="146" y="66"/>
                  </a:lnTo>
                  <a:lnTo>
                    <a:pt x="146" y="66"/>
                  </a:lnTo>
                  <a:lnTo>
                    <a:pt x="142" y="66"/>
                  </a:lnTo>
                  <a:lnTo>
                    <a:pt x="138" y="68"/>
                  </a:lnTo>
                  <a:lnTo>
                    <a:pt x="134" y="68"/>
                  </a:lnTo>
                  <a:lnTo>
                    <a:pt x="128" y="72"/>
                  </a:lnTo>
                  <a:lnTo>
                    <a:pt x="124" y="76"/>
                  </a:lnTo>
                  <a:lnTo>
                    <a:pt x="122" y="80"/>
                  </a:lnTo>
                  <a:lnTo>
                    <a:pt x="122" y="82"/>
                  </a:lnTo>
                  <a:lnTo>
                    <a:pt x="122" y="86"/>
                  </a:lnTo>
                  <a:lnTo>
                    <a:pt x="120" y="90"/>
                  </a:lnTo>
                  <a:lnTo>
                    <a:pt x="118" y="92"/>
                  </a:lnTo>
                  <a:lnTo>
                    <a:pt x="118" y="94"/>
                  </a:lnTo>
                  <a:lnTo>
                    <a:pt x="116" y="96"/>
                  </a:lnTo>
                  <a:lnTo>
                    <a:pt x="114" y="98"/>
                  </a:lnTo>
                  <a:lnTo>
                    <a:pt x="112" y="102"/>
                  </a:lnTo>
                  <a:lnTo>
                    <a:pt x="110" y="108"/>
                  </a:lnTo>
                  <a:lnTo>
                    <a:pt x="110" y="116"/>
                  </a:lnTo>
                  <a:lnTo>
                    <a:pt x="114" y="122"/>
                  </a:lnTo>
                  <a:lnTo>
                    <a:pt x="114" y="124"/>
                  </a:lnTo>
                  <a:lnTo>
                    <a:pt x="114" y="126"/>
                  </a:lnTo>
                  <a:lnTo>
                    <a:pt x="116" y="128"/>
                  </a:lnTo>
                  <a:lnTo>
                    <a:pt x="116" y="132"/>
                  </a:lnTo>
                  <a:lnTo>
                    <a:pt x="116" y="134"/>
                  </a:lnTo>
                  <a:lnTo>
                    <a:pt x="116" y="134"/>
                  </a:lnTo>
                  <a:lnTo>
                    <a:pt x="116" y="134"/>
                  </a:lnTo>
                  <a:lnTo>
                    <a:pt x="118" y="134"/>
                  </a:lnTo>
                  <a:lnTo>
                    <a:pt x="120" y="132"/>
                  </a:lnTo>
                  <a:lnTo>
                    <a:pt x="122" y="132"/>
                  </a:lnTo>
                  <a:lnTo>
                    <a:pt x="126" y="134"/>
                  </a:lnTo>
                  <a:lnTo>
                    <a:pt x="126" y="136"/>
                  </a:lnTo>
                  <a:lnTo>
                    <a:pt x="126" y="136"/>
                  </a:lnTo>
                  <a:lnTo>
                    <a:pt x="126" y="136"/>
                  </a:lnTo>
                  <a:lnTo>
                    <a:pt x="128" y="138"/>
                  </a:lnTo>
                  <a:lnTo>
                    <a:pt x="132" y="138"/>
                  </a:lnTo>
                  <a:lnTo>
                    <a:pt x="138" y="140"/>
                  </a:lnTo>
                  <a:lnTo>
                    <a:pt x="140" y="140"/>
                  </a:lnTo>
                  <a:lnTo>
                    <a:pt x="142" y="140"/>
                  </a:lnTo>
                  <a:lnTo>
                    <a:pt x="142" y="140"/>
                  </a:lnTo>
                  <a:lnTo>
                    <a:pt x="144" y="138"/>
                  </a:lnTo>
                  <a:lnTo>
                    <a:pt x="148" y="136"/>
                  </a:lnTo>
                  <a:lnTo>
                    <a:pt x="150" y="134"/>
                  </a:lnTo>
                  <a:lnTo>
                    <a:pt x="152" y="132"/>
                  </a:lnTo>
                  <a:lnTo>
                    <a:pt x="154" y="130"/>
                  </a:lnTo>
                  <a:lnTo>
                    <a:pt x="152" y="156"/>
                  </a:lnTo>
                  <a:lnTo>
                    <a:pt x="152" y="156"/>
                  </a:lnTo>
                  <a:lnTo>
                    <a:pt x="154" y="158"/>
                  </a:lnTo>
                  <a:lnTo>
                    <a:pt x="156" y="158"/>
                  </a:lnTo>
                  <a:lnTo>
                    <a:pt x="160" y="160"/>
                  </a:lnTo>
                  <a:lnTo>
                    <a:pt x="160" y="160"/>
                  </a:lnTo>
                  <a:lnTo>
                    <a:pt x="164" y="160"/>
                  </a:lnTo>
                  <a:lnTo>
                    <a:pt x="166" y="160"/>
                  </a:lnTo>
                  <a:lnTo>
                    <a:pt x="176" y="176"/>
                  </a:lnTo>
                  <a:lnTo>
                    <a:pt x="176" y="176"/>
                  </a:lnTo>
                  <a:lnTo>
                    <a:pt x="176" y="178"/>
                  </a:lnTo>
                  <a:lnTo>
                    <a:pt x="178" y="180"/>
                  </a:lnTo>
                  <a:lnTo>
                    <a:pt x="178" y="184"/>
                  </a:lnTo>
                  <a:lnTo>
                    <a:pt x="176" y="186"/>
                  </a:lnTo>
                  <a:lnTo>
                    <a:pt x="176" y="188"/>
                  </a:lnTo>
                  <a:lnTo>
                    <a:pt x="174" y="192"/>
                  </a:lnTo>
                  <a:lnTo>
                    <a:pt x="174" y="196"/>
                  </a:lnTo>
                  <a:lnTo>
                    <a:pt x="174" y="202"/>
                  </a:lnTo>
                  <a:lnTo>
                    <a:pt x="174" y="206"/>
                  </a:lnTo>
                  <a:lnTo>
                    <a:pt x="174" y="208"/>
                  </a:lnTo>
                  <a:lnTo>
                    <a:pt x="176" y="208"/>
                  </a:lnTo>
                  <a:lnTo>
                    <a:pt x="176" y="210"/>
                  </a:lnTo>
                  <a:lnTo>
                    <a:pt x="178" y="214"/>
                  </a:lnTo>
                  <a:lnTo>
                    <a:pt x="178" y="216"/>
                  </a:lnTo>
                  <a:lnTo>
                    <a:pt x="178" y="220"/>
                  </a:lnTo>
                  <a:lnTo>
                    <a:pt x="176" y="222"/>
                  </a:lnTo>
                  <a:lnTo>
                    <a:pt x="174" y="224"/>
                  </a:lnTo>
                  <a:lnTo>
                    <a:pt x="170" y="224"/>
                  </a:lnTo>
                  <a:lnTo>
                    <a:pt x="166" y="226"/>
                  </a:lnTo>
                  <a:lnTo>
                    <a:pt x="160" y="228"/>
                  </a:lnTo>
                  <a:lnTo>
                    <a:pt x="156" y="230"/>
                  </a:lnTo>
                  <a:lnTo>
                    <a:pt x="154" y="234"/>
                  </a:lnTo>
                  <a:lnTo>
                    <a:pt x="152" y="236"/>
                  </a:lnTo>
                  <a:lnTo>
                    <a:pt x="148" y="238"/>
                  </a:lnTo>
                  <a:lnTo>
                    <a:pt x="142" y="240"/>
                  </a:lnTo>
                  <a:lnTo>
                    <a:pt x="138" y="242"/>
                  </a:lnTo>
                  <a:lnTo>
                    <a:pt x="132" y="244"/>
                  </a:lnTo>
                  <a:lnTo>
                    <a:pt x="130" y="244"/>
                  </a:lnTo>
                  <a:lnTo>
                    <a:pt x="128" y="244"/>
                  </a:lnTo>
                  <a:lnTo>
                    <a:pt x="120" y="244"/>
                  </a:lnTo>
                  <a:lnTo>
                    <a:pt x="118" y="244"/>
                  </a:lnTo>
                  <a:lnTo>
                    <a:pt x="116" y="242"/>
                  </a:lnTo>
                  <a:lnTo>
                    <a:pt x="112" y="240"/>
                  </a:lnTo>
                  <a:lnTo>
                    <a:pt x="108" y="238"/>
                  </a:lnTo>
                  <a:lnTo>
                    <a:pt x="104" y="236"/>
                  </a:lnTo>
                  <a:lnTo>
                    <a:pt x="98" y="234"/>
                  </a:lnTo>
                  <a:lnTo>
                    <a:pt x="96" y="232"/>
                  </a:lnTo>
                  <a:lnTo>
                    <a:pt x="94" y="230"/>
                  </a:lnTo>
                  <a:lnTo>
                    <a:pt x="82" y="226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37" name="Freeform 392"/>
            <p:cNvSpPr>
              <a:spLocks/>
            </p:cNvSpPr>
            <p:nvPr/>
          </p:nvSpPr>
          <p:spPr bwMode="gray">
            <a:xfrm>
              <a:off x="4525" y="2938"/>
              <a:ext cx="176" cy="172"/>
            </a:xfrm>
            <a:custGeom>
              <a:avLst/>
              <a:gdLst/>
              <a:ahLst/>
              <a:cxnLst>
                <a:cxn ang="0">
                  <a:pos x="166" y="50"/>
                </a:cxn>
                <a:cxn ang="0">
                  <a:pos x="162" y="46"/>
                </a:cxn>
                <a:cxn ang="0">
                  <a:pos x="152" y="38"/>
                </a:cxn>
                <a:cxn ang="0">
                  <a:pos x="142" y="34"/>
                </a:cxn>
                <a:cxn ang="0">
                  <a:pos x="134" y="26"/>
                </a:cxn>
                <a:cxn ang="0">
                  <a:pos x="126" y="22"/>
                </a:cxn>
                <a:cxn ang="0">
                  <a:pos x="110" y="26"/>
                </a:cxn>
                <a:cxn ang="0">
                  <a:pos x="100" y="30"/>
                </a:cxn>
                <a:cxn ang="0">
                  <a:pos x="84" y="32"/>
                </a:cxn>
                <a:cxn ang="0">
                  <a:pos x="72" y="30"/>
                </a:cxn>
                <a:cxn ang="0">
                  <a:pos x="62" y="22"/>
                </a:cxn>
                <a:cxn ang="0">
                  <a:pos x="54" y="14"/>
                </a:cxn>
                <a:cxn ang="0">
                  <a:pos x="48" y="6"/>
                </a:cxn>
                <a:cxn ang="0">
                  <a:pos x="42" y="4"/>
                </a:cxn>
                <a:cxn ang="0">
                  <a:pos x="42" y="0"/>
                </a:cxn>
                <a:cxn ang="0">
                  <a:pos x="40" y="2"/>
                </a:cxn>
                <a:cxn ang="0">
                  <a:pos x="40" y="6"/>
                </a:cxn>
                <a:cxn ang="0">
                  <a:pos x="38" y="8"/>
                </a:cxn>
                <a:cxn ang="0">
                  <a:pos x="36" y="12"/>
                </a:cxn>
                <a:cxn ang="0">
                  <a:pos x="36" y="16"/>
                </a:cxn>
                <a:cxn ang="0">
                  <a:pos x="36" y="20"/>
                </a:cxn>
                <a:cxn ang="0">
                  <a:pos x="32" y="18"/>
                </a:cxn>
                <a:cxn ang="0">
                  <a:pos x="32" y="14"/>
                </a:cxn>
                <a:cxn ang="0">
                  <a:pos x="34" y="10"/>
                </a:cxn>
                <a:cxn ang="0">
                  <a:pos x="32" y="6"/>
                </a:cxn>
                <a:cxn ang="0">
                  <a:pos x="24" y="10"/>
                </a:cxn>
                <a:cxn ang="0">
                  <a:pos x="18" y="16"/>
                </a:cxn>
                <a:cxn ang="0">
                  <a:pos x="10" y="20"/>
                </a:cxn>
                <a:cxn ang="0">
                  <a:pos x="0" y="30"/>
                </a:cxn>
                <a:cxn ang="0">
                  <a:pos x="0" y="36"/>
                </a:cxn>
                <a:cxn ang="0">
                  <a:pos x="2" y="48"/>
                </a:cxn>
                <a:cxn ang="0">
                  <a:pos x="4" y="54"/>
                </a:cxn>
                <a:cxn ang="0">
                  <a:pos x="2" y="62"/>
                </a:cxn>
                <a:cxn ang="0">
                  <a:pos x="0" y="72"/>
                </a:cxn>
                <a:cxn ang="0">
                  <a:pos x="6" y="84"/>
                </a:cxn>
                <a:cxn ang="0">
                  <a:pos x="48" y="98"/>
                </a:cxn>
                <a:cxn ang="0">
                  <a:pos x="56" y="98"/>
                </a:cxn>
                <a:cxn ang="0">
                  <a:pos x="62" y="96"/>
                </a:cxn>
                <a:cxn ang="0">
                  <a:pos x="66" y="96"/>
                </a:cxn>
                <a:cxn ang="0">
                  <a:pos x="66" y="102"/>
                </a:cxn>
                <a:cxn ang="0">
                  <a:pos x="60" y="108"/>
                </a:cxn>
                <a:cxn ang="0">
                  <a:pos x="60" y="122"/>
                </a:cxn>
                <a:cxn ang="0">
                  <a:pos x="60" y="140"/>
                </a:cxn>
                <a:cxn ang="0">
                  <a:pos x="64" y="148"/>
                </a:cxn>
                <a:cxn ang="0">
                  <a:pos x="68" y="164"/>
                </a:cxn>
                <a:cxn ang="0">
                  <a:pos x="116" y="152"/>
                </a:cxn>
                <a:cxn ang="0">
                  <a:pos x="122" y="140"/>
                </a:cxn>
                <a:cxn ang="0">
                  <a:pos x="116" y="140"/>
                </a:cxn>
                <a:cxn ang="0">
                  <a:pos x="112" y="136"/>
                </a:cxn>
                <a:cxn ang="0">
                  <a:pos x="108" y="126"/>
                </a:cxn>
                <a:cxn ang="0">
                  <a:pos x="104" y="124"/>
                </a:cxn>
                <a:cxn ang="0">
                  <a:pos x="106" y="118"/>
                </a:cxn>
                <a:cxn ang="0">
                  <a:pos x="126" y="124"/>
                </a:cxn>
                <a:cxn ang="0">
                  <a:pos x="144" y="124"/>
                </a:cxn>
                <a:cxn ang="0">
                  <a:pos x="156" y="122"/>
                </a:cxn>
                <a:cxn ang="0">
                  <a:pos x="162" y="120"/>
                </a:cxn>
                <a:cxn ang="0">
                  <a:pos x="156" y="100"/>
                </a:cxn>
                <a:cxn ang="0">
                  <a:pos x="154" y="90"/>
                </a:cxn>
                <a:cxn ang="0">
                  <a:pos x="166" y="76"/>
                </a:cxn>
                <a:cxn ang="0">
                  <a:pos x="168" y="62"/>
                </a:cxn>
                <a:cxn ang="0">
                  <a:pos x="176" y="58"/>
                </a:cxn>
              </a:cxnLst>
              <a:rect l="0" t="0" r="r" b="b"/>
              <a:pathLst>
                <a:path w="176" h="172">
                  <a:moveTo>
                    <a:pt x="176" y="58"/>
                  </a:moveTo>
                  <a:lnTo>
                    <a:pt x="170" y="54"/>
                  </a:lnTo>
                  <a:lnTo>
                    <a:pt x="166" y="50"/>
                  </a:lnTo>
                  <a:lnTo>
                    <a:pt x="166" y="50"/>
                  </a:lnTo>
                  <a:lnTo>
                    <a:pt x="164" y="48"/>
                  </a:lnTo>
                  <a:lnTo>
                    <a:pt x="162" y="46"/>
                  </a:lnTo>
                  <a:lnTo>
                    <a:pt x="160" y="44"/>
                  </a:lnTo>
                  <a:lnTo>
                    <a:pt x="156" y="40"/>
                  </a:lnTo>
                  <a:lnTo>
                    <a:pt x="152" y="38"/>
                  </a:lnTo>
                  <a:lnTo>
                    <a:pt x="146" y="36"/>
                  </a:lnTo>
                  <a:lnTo>
                    <a:pt x="144" y="34"/>
                  </a:lnTo>
                  <a:lnTo>
                    <a:pt x="142" y="34"/>
                  </a:lnTo>
                  <a:lnTo>
                    <a:pt x="138" y="32"/>
                  </a:lnTo>
                  <a:lnTo>
                    <a:pt x="136" y="28"/>
                  </a:lnTo>
                  <a:lnTo>
                    <a:pt x="134" y="26"/>
                  </a:lnTo>
                  <a:lnTo>
                    <a:pt x="132" y="24"/>
                  </a:lnTo>
                  <a:lnTo>
                    <a:pt x="132" y="24"/>
                  </a:lnTo>
                  <a:lnTo>
                    <a:pt x="126" y="22"/>
                  </a:lnTo>
                  <a:lnTo>
                    <a:pt x="120" y="24"/>
                  </a:lnTo>
                  <a:lnTo>
                    <a:pt x="116" y="24"/>
                  </a:lnTo>
                  <a:lnTo>
                    <a:pt x="110" y="26"/>
                  </a:lnTo>
                  <a:lnTo>
                    <a:pt x="108" y="26"/>
                  </a:lnTo>
                  <a:lnTo>
                    <a:pt x="106" y="28"/>
                  </a:lnTo>
                  <a:lnTo>
                    <a:pt x="100" y="30"/>
                  </a:lnTo>
                  <a:lnTo>
                    <a:pt x="94" y="32"/>
                  </a:lnTo>
                  <a:lnTo>
                    <a:pt x="88" y="32"/>
                  </a:lnTo>
                  <a:lnTo>
                    <a:pt x="84" y="32"/>
                  </a:lnTo>
                  <a:lnTo>
                    <a:pt x="80" y="32"/>
                  </a:lnTo>
                  <a:lnTo>
                    <a:pt x="78" y="32"/>
                  </a:lnTo>
                  <a:lnTo>
                    <a:pt x="72" y="30"/>
                  </a:lnTo>
                  <a:lnTo>
                    <a:pt x="68" y="28"/>
                  </a:lnTo>
                  <a:lnTo>
                    <a:pt x="64" y="24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50" y="8"/>
                  </a:lnTo>
                  <a:lnTo>
                    <a:pt x="48" y="6"/>
                  </a:lnTo>
                  <a:lnTo>
                    <a:pt x="46" y="4"/>
                  </a:lnTo>
                  <a:lnTo>
                    <a:pt x="44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40" y="2"/>
                  </a:lnTo>
                  <a:lnTo>
                    <a:pt x="42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8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10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4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8"/>
                  </a:lnTo>
                  <a:lnTo>
                    <a:pt x="36" y="20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2" y="18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4"/>
                  </a:lnTo>
                  <a:lnTo>
                    <a:pt x="34" y="14"/>
                  </a:lnTo>
                  <a:lnTo>
                    <a:pt x="34" y="12"/>
                  </a:lnTo>
                  <a:lnTo>
                    <a:pt x="34" y="10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28" y="6"/>
                  </a:lnTo>
                  <a:lnTo>
                    <a:pt x="24" y="10"/>
                  </a:lnTo>
                  <a:lnTo>
                    <a:pt x="22" y="14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18" y="18"/>
                  </a:lnTo>
                  <a:lnTo>
                    <a:pt x="14" y="18"/>
                  </a:lnTo>
                  <a:lnTo>
                    <a:pt x="10" y="20"/>
                  </a:lnTo>
                  <a:lnTo>
                    <a:pt x="6" y="24"/>
                  </a:lnTo>
                  <a:lnTo>
                    <a:pt x="2" y="26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4" y="54"/>
                  </a:lnTo>
                  <a:lnTo>
                    <a:pt x="4" y="58"/>
                  </a:lnTo>
                  <a:lnTo>
                    <a:pt x="2" y="60"/>
                  </a:lnTo>
                  <a:lnTo>
                    <a:pt x="2" y="62"/>
                  </a:lnTo>
                  <a:lnTo>
                    <a:pt x="2" y="64"/>
                  </a:lnTo>
                  <a:lnTo>
                    <a:pt x="0" y="68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80"/>
                  </a:lnTo>
                  <a:lnTo>
                    <a:pt x="6" y="84"/>
                  </a:lnTo>
                  <a:lnTo>
                    <a:pt x="12" y="86"/>
                  </a:lnTo>
                  <a:lnTo>
                    <a:pt x="44" y="90"/>
                  </a:lnTo>
                  <a:lnTo>
                    <a:pt x="48" y="98"/>
                  </a:lnTo>
                  <a:lnTo>
                    <a:pt x="48" y="98"/>
                  </a:lnTo>
                  <a:lnTo>
                    <a:pt x="52" y="98"/>
                  </a:lnTo>
                  <a:lnTo>
                    <a:pt x="56" y="98"/>
                  </a:lnTo>
                  <a:lnTo>
                    <a:pt x="60" y="98"/>
                  </a:lnTo>
                  <a:lnTo>
                    <a:pt x="60" y="98"/>
                  </a:lnTo>
                  <a:lnTo>
                    <a:pt x="62" y="96"/>
                  </a:lnTo>
                  <a:lnTo>
                    <a:pt x="62" y="96"/>
                  </a:lnTo>
                  <a:lnTo>
                    <a:pt x="64" y="96"/>
                  </a:lnTo>
                  <a:lnTo>
                    <a:pt x="66" y="96"/>
                  </a:lnTo>
                  <a:lnTo>
                    <a:pt x="66" y="98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4" y="104"/>
                  </a:lnTo>
                  <a:lnTo>
                    <a:pt x="62" y="106"/>
                  </a:lnTo>
                  <a:lnTo>
                    <a:pt x="60" y="108"/>
                  </a:lnTo>
                  <a:lnTo>
                    <a:pt x="60" y="112"/>
                  </a:lnTo>
                  <a:lnTo>
                    <a:pt x="58" y="116"/>
                  </a:lnTo>
                  <a:lnTo>
                    <a:pt x="60" y="122"/>
                  </a:lnTo>
                  <a:lnTo>
                    <a:pt x="62" y="128"/>
                  </a:lnTo>
                  <a:lnTo>
                    <a:pt x="68" y="132"/>
                  </a:lnTo>
                  <a:lnTo>
                    <a:pt x="60" y="140"/>
                  </a:lnTo>
                  <a:lnTo>
                    <a:pt x="62" y="140"/>
                  </a:lnTo>
                  <a:lnTo>
                    <a:pt x="62" y="144"/>
                  </a:lnTo>
                  <a:lnTo>
                    <a:pt x="64" y="148"/>
                  </a:lnTo>
                  <a:lnTo>
                    <a:pt x="66" y="154"/>
                  </a:lnTo>
                  <a:lnTo>
                    <a:pt x="68" y="160"/>
                  </a:lnTo>
                  <a:lnTo>
                    <a:pt x="68" y="164"/>
                  </a:lnTo>
                  <a:lnTo>
                    <a:pt x="80" y="166"/>
                  </a:lnTo>
                  <a:lnTo>
                    <a:pt x="98" y="172"/>
                  </a:lnTo>
                  <a:lnTo>
                    <a:pt x="116" y="152"/>
                  </a:lnTo>
                  <a:lnTo>
                    <a:pt x="124" y="148"/>
                  </a:lnTo>
                  <a:lnTo>
                    <a:pt x="124" y="140"/>
                  </a:lnTo>
                  <a:lnTo>
                    <a:pt x="122" y="140"/>
                  </a:lnTo>
                  <a:lnTo>
                    <a:pt x="122" y="140"/>
                  </a:lnTo>
                  <a:lnTo>
                    <a:pt x="118" y="140"/>
                  </a:lnTo>
                  <a:lnTo>
                    <a:pt x="116" y="140"/>
                  </a:lnTo>
                  <a:lnTo>
                    <a:pt x="114" y="140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2" y="130"/>
                  </a:lnTo>
                  <a:lnTo>
                    <a:pt x="110" y="128"/>
                  </a:lnTo>
                  <a:lnTo>
                    <a:pt x="108" y="126"/>
                  </a:lnTo>
                  <a:lnTo>
                    <a:pt x="106" y="124"/>
                  </a:lnTo>
                  <a:lnTo>
                    <a:pt x="104" y="124"/>
                  </a:lnTo>
                  <a:lnTo>
                    <a:pt x="104" y="124"/>
                  </a:lnTo>
                  <a:lnTo>
                    <a:pt x="104" y="122"/>
                  </a:lnTo>
                  <a:lnTo>
                    <a:pt x="104" y="118"/>
                  </a:lnTo>
                  <a:lnTo>
                    <a:pt x="106" y="118"/>
                  </a:lnTo>
                  <a:lnTo>
                    <a:pt x="108" y="120"/>
                  </a:lnTo>
                  <a:lnTo>
                    <a:pt x="114" y="122"/>
                  </a:lnTo>
                  <a:lnTo>
                    <a:pt x="126" y="124"/>
                  </a:lnTo>
                  <a:lnTo>
                    <a:pt x="128" y="130"/>
                  </a:lnTo>
                  <a:lnTo>
                    <a:pt x="144" y="128"/>
                  </a:lnTo>
                  <a:lnTo>
                    <a:pt x="144" y="124"/>
                  </a:lnTo>
                  <a:lnTo>
                    <a:pt x="152" y="120"/>
                  </a:lnTo>
                  <a:lnTo>
                    <a:pt x="154" y="120"/>
                  </a:lnTo>
                  <a:lnTo>
                    <a:pt x="156" y="122"/>
                  </a:lnTo>
                  <a:lnTo>
                    <a:pt x="158" y="122"/>
                  </a:lnTo>
                  <a:lnTo>
                    <a:pt x="160" y="120"/>
                  </a:lnTo>
                  <a:lnTo>
                    <a:pt x="162" y="120"/>
                  </a:lnTo>
                  <a:lnTo>
                    <a:pt x="164" y="118"/>
                  </a:lnTo>
                  <a:lnTo>
                    <a:pt x="164" y="116"/>
                  </a:lnTo>
                  <a:lnTo>
                    <a:pt x="156" y="100"/>
                  </a:lnTo>
                  <a:lnTo>
                    <a:pt x="156" y="98"/>
                  </a:lnTo>
                  <a:lnTo>
                    <a:pt x="154" y="96"/>
                  </a:lnTo>
                  <a:lnTo>
                    <a:pt x="154" y="90"/>
                  </a:lnTo>
                  <a:lnTo>
                    <a:pt x="154" y="84"/>
                  </a:lnTo>
                  <a:lnTo>
                    <a:pt x="156" y="78"/>
                  </a:lnTo>
                  <a:lnTo>
                    <a:pt x="166" y="76"/>
                  </a:lnTo>
                  <a:lnTo>
                    <a:pt x="164" y="64"/>
                  </a:lnTo>
                  <a:lnTo>
                    <a:pt x="164" y="64"/>
                  </a:lnTo>
                  <a:lnTo>
                    <a:pt x="168" y="62"/>
                  </a:lnTo>
                  <a:lnTo>
                    <a:pt x="170" y="62"/>
                  </a:lnTo>
                  <a:lnTo>
                    <a:pt x="174" y="60"/>
                  </a:lnTo>
                  <a:lnTo>
                    <a:pt x="176" y="58"/>
                  </a:lnTo>
                  <a:lnTo>
                    <a:pt x="176" y="58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38" name="Freeform 393"/>
            <p:cNvSpPr>
              <a:spLocks/>
            </p:cNvSpPr>
            <p:nvPr/>
          </p:nvSpPr>
          <p:spPr bwMode="gray">
            <a:xfrm>
              <a:off x="4679" y="2996"/>
              <a:ext cx="52" cy="86"/>
            </a:xfrm>
            <a:custGeom>
              <a:avLst/>
              <a:gdLst/>
              <a:ahLst/>
              <a:cxnLst>
                <a:cxn ang="0">
                  <a:pos x="52" y="28"/>
                </a:cxn>
                <a:cxn ang="0">
                  <a:pos x="52" y="28"/>
                </a:cxn>
                <a:cxn ang="0">
                  <a:pos x="48" y="26"/>
                </a:cxn>
                <a:cxn ang="0">
                  <a:pos x="46" y="22"/>
                </a:cxn>
                <a:cxn ang="0">
                  <a:pos x="40" y="16"/>
                </a:cxn>
                <a:cxn ang="0">
                  <a:pos x="34" y="12"/>
                </a:cxn>
                <a:cxn ang="0">
                  <a:pos x="28" y="6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4" y="4"/>
                </a:cxn>
                <a:cxn ang="0">
                  <a:pos x="10" y="6"/>
                </a:cxn>
                <a:cxn ang="0">
                  <a:pos x="10" y="6"/>
                </a:cxn>
                <a:cxn ang="0">
                  <a:pos x="12" y="18"/>
                </a:cxn>
                <a:cxn ang="0">
                  <a:pos x="2" y="20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0" y="38"/>
                </a:cxn>
                <a:cxn ang="0">
                  <a:pos x="2" y="40"/>
                </a:cxn>
                <a:cxn ang="0">
                  <a:pos x="2" y="42"/>
                </a:cxn>
                <a:cxn ang="0">
                  <a:pos x="10" y="58"/>
                </a:cxn>
                <a:cxn ang="0">
                  <a:pos x="14" y="58"/>
                </a:cxn>
                <a:cxn ang="0">
                  <a:pos x="16" y="60"/>
                </a:cxn>
                <a:cxn ang="0">
                  <a:pos x="16" y="62"/>
                </a:cxn>
                <a:cxn ang="0">
                  <a:pos x="18" y="66"/>
                </a:cxn>
                <a:cxn ang="0">
                  <a:pos x="18" y="70"/>
                </a:cxn>
                <a:cxn ang="0">
                  <a:pos x="18" y="72"/>
                </a:cxn>
                <a:cxn ang="0">
                  <a:pos x="16" y="74"/>
                </a:cxn>
                <a:cxn ang="0">
                  <a:pos x="16" y="78"/>
                </a:cxn>
                <a:cxn ang="0">
                  <a:pos x="16" y="80"/>
                </a:cxn>
                <a:cxn ang="0">
                  <a:pos x="16" y="84"/>
                </a:cxn>
                <a:cxn ang="0">
                  <a:pos x="18" y="86"/>
                </a:cxn>
                <a:cxn ang="0">
                  <a:pos x="24" y="84"/>
                </a:cxn>
                <a:cxn ang="0">
                  <a:pos x="26" y="84"/>
                </a:cxn>
                <a:cxn ang="0">
                  <a:pos x="36" y="82"/>
                </a:cxn>
                <a:cxn ang="0">
                  <a:pos x="40" y="82"/>
                </a:cxn>
                <a:cxn ang="0">
                  <a:pos x="46" y="82"/>
                </a:cxn>
                <a:cxn ang="0">
                  <a:pos x="46" y="82"/>
                </a:cxn>
                <a:cxn ang="0">
                  <a:pos x="44" y="80"/>
                </a:cxn>
                <a:cxn ang="0">
                  <a:pos x="42" y="78"/>
                </a:cxn>
                <a:cxn ang="0">
                  <a:pos x="42" y="74"/>
                </a:cxn>
                <a:cxn ang="0">
                  <a:pos x="40" y="64"/>
                </a:cxn>
                <a:cxn ang="0">
                  <a:pos x="36" y="62"/>
                </a:cxn>
                <a:cxn ang="0">
                  <a:pos x="36" y="62"/>
                </a:cxn>
                <a:cxn ang="0">
                  <a:pos x="34" y="58"/>
                </a:cxn>
                <a:cxn ang="0">
                  <a:pos x="32" y="54"/>
                </a:cxn>
                <a:cxn ang="0">
                  <a:pos x="32" y="50"/>
                </a:cxn>
                <a:cxn ang="0">
                  <a:pos x="32" y="44"/>
                </a:cxn>
                <a:cxn ang="0">
                  <a:pos x="34" y="40"/>
                </a:cxn>
                <a:cxn ang="0">
                  <a:pos x="38" y="40"/>
                </a:cxn>
                <a:cxn ang="0">
                  <a:pos x="40" y="40"/>
                </a:cxn>
                <a:cxn ang="0">
                  <a:pos x="42" y="42"/>
                </a:cxn>
                <a:cxn ang="0">
                  <a:pos x="44" y="42"/>
                </a:cxn>
                <a:cxn ang="0">
                  <a:pos x="44" y="40"/>
                </a:cxn>
                <a:cxn ang="0">
                  <a:pos x="46" y="38"/>
                </a:cxn>
                <a:cxn ang="0">
                  <a:pos x="46" y="38"/>
                </a:cxn>
                <a:cxn ang="0">
                  <a:pos x="46" y="36"/>
                </a:cxn>
                <a:cxn ang="0">
                  <a:pos x="48" y="34"/>
                </a:cxn>
                <a:cxn ang="0">
                  <a:pos x="48" y="32"/>
                </a:cxn>
                <a:cxn ang="0">
                  <a:pos x="52" y="28"/>
                </a:cxn>
              </a:cxnLst>
              <a:rect l="0" t="0" r="r" b="b"/>
              <a:pathLst>
                <a:path w="52" h="86">
                  <a:moveTo>
                    <a:pt x="52" y="28"/>
                  </a:moveTo>
                  <a:lnTo>
                    <a:pt x="52" y="28"/>
                  </a:lnTo>
                  <a:lnTo>
                    <a:pt x="48" y="26"/>
                  </a:lnTo>
                  <a:lnTo>
                    <a:pt x="46" y="22"/>
                  </a:lnTo>
                  <a:lnTo>
                    <a:pt x="40" y="16"/>
                  </a:lnTo>
                  <a:lnTo>
                    <a:pt x="34" y="12"/>
                  </a:lnTo>
                  <a:lnTo>
                    <a:pt x="28" y="6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2" y="18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10" y="58"/>
                  </a:lnTo>
                  <a:lnTo>
                    <a:pt x="14" y="58"/>
                  </a:lnTo>
                  <a:lnTo>
                    <a:pt x="16" y="60"/>
                  </a:lnTo>
                  <a:lnTo>
                    <a:pt x="16" y="62"/>
                  </a:lnTo>
                  <a:lnTo>
                    <a:pt x="18" y="66"/>
                  </a:lnTo>
                  <a:lnTo>
                    <a:pt x="18" y="70"/>
                  </a:lnTo>
                  <a:lnTo>
                    <a:pt x="18" y="72"/>
                  </a:lnTo>
                  <a:lnTo>
                    <a:pt x="16" y="74"/>
                  </a:lnTo>
                  <a:lnTo>
                    <a:pt x="16" y="78"/>
                  </a:lnTo>
                  <a:lnTo>
                    <a:pt x="16" y="80"/>
                  </a:lnTo>
                  <a:lnTo>
                    <a:pt x="16" y="84"/>
                  </a:lnTo>
                  <a:lnTo>
                    <a:pt x="18" y="86"/>
                  </a:lnTo>
                  <a:lnTo>
                    <a:pt x="24" y="84"/>
                  </a:lnTo>
                  <a:lnTo>
                    <a:pt x="26" y="84"/>
                  </a:lnTo>
                  <a:lnTo>
                    <a:pt x="36" y="82"/>
                  </a:lnTo>
                  <a:lnTo>
                    <a:pt x="40" y="82"/>
                  </a:lnTo>
                  <a:lnTo>
                    <a:pt x="46" y="82"/>
                  </a:lnTo>
                  <a:lnTo>
                    <a:pt x="46" y="82"/>
                  </a:lnTo>
                  <a:lnTo>
                    <a:pt x="44" y="80"/>
                  </a:lnTo>
                  <a:lnTo>
                    <a:pt x="42" y="78"/>
                  </a:lnTo>
                  <a:lnTo>
                    <a:pt x="42" y="74"/>
                  </a:lnTo>
                  <a:lnTo>
                    <a:pt x="40" y="64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4" y="58"/>
                  </a:lnTo>
                  <a:lnTo>
                    <a:pt x="32" y="54"/>
                  </a:lnTo>
                  <a:lnTo>
                    <a:pt x="32" y="50"/>
                  </a:lnTo>
                  <a:lnTo>
                    <a:pt x="32" y="44"/>
                  </a:lnTo>
                  <a:lnTo>
                    <a:pt x="34" y="40"/>
                  </a:lnTo>
                  <a:lnTo>
                    <a:pt x="38" y="40"/>
                  </a:lnTo>
                  <a:lnTo>
                    <a:pt x="40" y="40"/>
                  </a:lnTo>
                  <a:lnTo>
                    <a:pt x="42" y="42"/>
                  </a:lnTo>
                  <a:lnTo>
                    <a:pt x="44" y="42"/>
                  </a:lnTo>
                  <a:lnTo>
                    <a:pt x="44" y="40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8" y="34"/>
                  </a:lnTo>
                  <a:lnTo>
                    <a:pt x="48" y="32"/>
                  </a:lnTo>
                  <a:lnTo>
                    <a:pt x="52" y="28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39" name="Freeform 394"/>
            <p:cNvSpPr>
              <a:spLocks/>
            </p:cNvSpPr>
            <p:nvPr/>
          </p:nvSpPr>
          <p:spPr bwMode="gray">
            <a:xfrm>
              <a:off x="4711" y="3024"/>
              <a:ext cx="46" cy="56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8" y="4"/>
                </a:cxn>
                <a:cxn ang="0">
                  <a:pos x="36" y="8"/>
                </a:cxn>
                <a:cxn ang="0">
                  <a:pos x="46" y="10"/>
                </a:cxn>
                <a:cxn ang="0">
                  <a:pos x="44" y="16"/>
                </a:cxn>
                <a:cxn ang="0">
                  <a:pos x="44" y="16"/>
                </a:cxn>
                <a:cxn ang="0">
                  <a:pos x="42" y="18"/>
                </a:cxn>
                <a:cxn ang="0">
                  <a:pos x="40" y="20"/>
                </a:cxn>
                <a:cxn ang="0">
                  <a:pos x="38" y="22"/>
                </a:cxn>
                <a:cxn ang="0">
                  <a:pos x="38" y="24"/>
                </a:cxn>
                <a:cxn ang="0">
                  <a:pos x="36" y="26"/>
                </a:cxn>
                <a:cxn ang="0">
                  <a:pos x="36" y="28"/>
                </a:cxn>
                <a:cxn ang="0">
                  <a:pos x="38" y="30"/>
                </a:cxn>
                <a:cxn ang="0">
                  <a:pos x="38" y="30"/>
                </a:cxn>
                <a:cxn ang="0">
                  <a:pos x="40" y="32"/>
                </a:cxn>
                <a:cxn ang="0">
                  <a:pos x="42" y="36"/>
                </a:cxn>
                <a:cxn ang="0">
                  <a:pos x="42" y="38"/>
                </a:cxn>
                <a:cxn ang="0">
                  <a:pos x="42" y="38"/>
                </a:cxn>
                <a:cxn ang="0">
                  <a:pos x="40" y="42"/>
                </a:cxn>
                <a:cxn ang="0">
                  <a:pos x="40" y="44"/>
                </a:cxn>
                <a:cxn ang="0">
                  <a:pos x="40" y="46"/>
                </a:cxn>
                <a:cxn ang="0">
                  <a:pos x="40" y="48"/>
                </a:cxn>
                <a:cxn ang="0">
                  <a:pos x="40" y="50"/>
                </a:cxn>
                <a:cxn ang="0">
                  <a:pos x="38" y="52"/>
                </a:cxn>
                <a:cxn ang="0">
                  <a:pos x="36" y="52"/>
                </a:cxn>
                <a:cxn ang="0">
                  <a:pos x="34" y="52"/>
                </a:cxn>
                <a:cxn ang="0">
                  <a:pos x="34" y="52"/>
                </a:cxn>
                <a:cxn ang="0">
                  <a:pos x="32" y="50"/>
                </a:cxn>
                <a:cxn ang="0">
                  <a:pos x="28" y="50"/>
                </a:cxn>
                <a:cxn ang="0">
                  <a:pos x="26" y="52"/>
                </a:cxn>
                <a:cxn ang="0">
                  <a:pos x="24" y="52"/>
                </a:cxn>
                <a:cxn ang="0">
                  <a:pos x="20" y="50"/>
                </a:cxn>
                <a:cxn ang="0">
                  <a:pos x="20" y="50"/>
                </a:cxn>
                <a:cxn ang="0">
                  <a:pos x="18" y="54"/>
                </a:cxn>
                <a:cxn ang="0">
                  <a:pos x="20" y="56"/>
                </a:cxn>
                <a:cxn ang="0">
                  <a:pos x="14" y="54"/>
                </a:cxn>
                <a:cxn ang="0">
                  <a:pos x="14" y="54"/>
                </a:cxn>
                <a:cxn ang="0">
                  <a:pos x="12" y="52"/>
                </a:cxn>
                <a:cxn ang="0">
                  <a:pos x="10" y="50"/>
                </a:cxn>
                <a:cxn ang="0">
                  <a:pos x="10" y="46"/>
                </a:cxn>
                <a:cxn ang="0">
                  <a:pos x="8" y="36"/>
                </a:cxn>
                <a:cxn ang="0">
                  <a:pos x="4" y="34"/>
                </a:cxn>
                <a:cxn ang="0">
                  <a:pos x="4" y="34"/>
                </a:cxn>
                <a:cxn ang="0">
                  <a:pos x="2" y="30"/>
                </a:cxn>
                <a:cxn ang="0">
                  <a:pos x="0" y="26"/>
                </a:cxn>
                <a:cxn ang="0">
                  <a:pos x="0" y="22"/>
                </a:cxn>
                <a:cxn ang="0">
                  <a:pos x="0" y="16"/>
                </a:cxn>
                <a:cxn ang="0">
                  <a:pos x="2" y="12"/>
                </a:cxn>
                <a:cxn ang="0">
                  <a:pos x="6" y="12"/>
                </a:cxn>
                <a:cxn ang="0">
                  <a:pos x="8" y="12"/>
                </a:cxn>
                <a:cxn ang="0">
                  <a:pos x="10" y="14"/>
                </a:cxn>
                <a:cxn ang="0">
                  <a:pos x="12" y="14"/>
                </a:cxn>
                <a:cxn ang="0">
                  <a:pos x="12" y="12"/>
                </a:cxn>
                <a:cxn ang="0">
                  <a:pos x="14" y="10"/>
                </a:cxn>
                <a:cxn ang="0">
                  <a:pos x="14" y="10"/>
                </a:cxn>
                <a:cxn ang="0">
                  <a:pos x="14" y="8"/>
                </a:cxn>
                <a:cxn ang="0">
                  <a:pos x="16" y="6"/>
                </a:cxn>
                <a:cxn ang="0">
                  <a:pos x="16" y="4"/>
                </a:cxn>
                <a:cxn ang="0">
                  <a:pos x="20" y="0"/>
                </a:cxn>
              </a:cxnLst>
              <a:rect l="0" t="0" r="r" b="b"/>
              <a:pathLst>
                <a:path w="46" h="56">
                  <a:moveTo>
                    <a:pt x="20" y="0"/>
                  </a:moveTo>
                  <a:lnTo>
                    <a:pt x="28" y="4"/>
                  </a:lnTo>
                  <a:lnTo>
                    <a:pt x="36" y="8"/>
                  </a:lnTo>
                  <a:lnTo>
                    <a:pt x="46" y="10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2" y="18"/>
                  </a:lnTo>
                  <a:lnTo>
                    <a:pt x="40" y="20"/>
                  </a:lnTo>
                  <a:lnTo>
                    <a:pt x="38" y="22"/>
                  </a:lnTo>
                  <a:lnTo>
                    <a:pt x="38" y="24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40" y="32"/>
                  </a:lnTo>
                  <a:lnTo>
                    <a:pt x="42" y="36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0" y="42"/>
                  </a:lnTo>
                  <a:lnTo>
                    <a:pt x="40" y="44"/>
                  </a:lnTo>
                  <a:lnTo>
                    <a:pt x="40" y="46"/>
                  </a:lnTo>
                  <a:lnTo>
                    <a:pt x="40" y="48"/>
                  </a:lnTo>
                  <a:lnTo>
                    <a:pt x="40" y="50"/>
                  </a:lnTo>
                  <a:lnTo>
                    <a:pt x="38" y="52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2" y="50"/>
                  </a:lnTo>
                  <a:lnTo>
                    <a:pt x="28" y="50"/>
                  </a:lnTo>
                  <a:lnTo>
                    <a:pt x="26" y="52"/>
                  </a:lnTo>
                  <a:lnTo>
                    <a:pt x="24" y="52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18" y="54"/>
                  </a:lnTo>
                  <a:lnTo>
                    <a:pt x="20" y="56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2" y="52"/>
                  </a:lnTo>
                  <a:lnTo>
                    <a:pt x="10" y="50"/>
                  </a:lnTo>
                  <a:lnTo>
                    <a:pt x="10" y="46"/>
                  </a:lnTo>
                  <a:lnTo>
                    <a:pt x="8" y="36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2" y="30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20" y="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40" name="Freeform 395"/>
            <p:cNvSpPr>
              <a:spLocks/>
            </p:cNvSpPr>
            <p:nvPr/>
          </p:nvSpPr>
          <p:spPr bwMode="gray">
            <a:xfrm>
              <a:off x="4747" y="3034"/>
              <a:ext cx="46" cy="42"/>
            </a:xfrm>
            <a:custGeom>
              <a:avLst/>
              <a:gdLst/>
              <a:ahLst/>
              <a:cxnLst>
                <a:cxn ang="0">
                  <a:pos x="46" y="18"/>
                </a:cxn>
                <a:cxn ang="0">
                  <a:pos x="38" y="12"/>
                </a:cxn>
                <a:cxn ang="0">
                  <a:pos x="32" y="8"/>
                </a:cxn>
                <a:cxn ang="0">
                  <a:pos x="20" y="4"/>
                </a:cxn>
                <a:cxn ang="0">
                  <a:pos x="10" y="0"/>
                </a:cxn>
                <a:cxn ang="0">
                  <a:pos x="8" y="2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6" y="8"/>
                </a:cxn>
                <a:cxn ang="0">
                  <a:pos x="4" y="10"/>
                </a:cxn>
                <a:cxn ang="0">
                  <a:pos x="2" y="12"/>
                </a:cxn>
                <a:cxn ang="0">
                  <a:pos x="2" y="14"/>
                </a:cxn>
                <a:cxn ang="0">
                  <a:pos x="0" y="16"/>
                </a:cxn>
                <a:cxn ang="0">
                  <a:pos x="0" y="18"/>
                </a:cxn>
                <a:cxn ang="0">
                  <a:pos x="2" y="20"/>
                </a:cxn>
                <a:cxn ang="0">
                  <a:pos x="2" y="20"/>
                </a:cxn>
                <a:cxn ang="0">
                  <a:pos x="4" y="22"/>
                </a:cxn>
                <a:cxn ang="0">
                  <a:pos x="6" y="26"/>
                </a:cxn>
                <a:cxn ang="0">
                  <a:pos x="6" y="28"/>
                </a:cxn>
                <a:cxn ang="0">
                  <a:pos x="6" y="28"/>
                </a:cxn>
                <a:cxn ang="0">
                  <a:pos x="4" y="32"/>
                </a:cxn>
                <a:cxn ang="0">
                  <a:pos x="4" y="34"/>
                </a:cxn>
                <a:cxn ang="0">
                  <a:pos x="4" y="36"/>
                </a:cxn>
                <a:cxn ang="0">
                  <a:pos x="4" y="38"/>
                </a:cxn>
                <a:cxn ang="0">
                  <a:pos x="4" y="40"/>
                </a:cxn>
                <a:cxn ang="0">
                  <a:pos x="2" y="40"/>
                </a:cxn>
                <a:cxn ang="0">
                  <a:pos x="2" y="42"/>
                </a:cxn>
                <a:cxn ang="0">
                  <a:pos x="4" y="42"/>
                </a:cxn>
                <a:cxn ang="0">
                  <a:pos x="8" y="42"/>
                </a:cxn>
                <a:cxn ang="0">
                  <a:pos x="8" y="42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2" y="40"/>
                </a:cxn>
                <a:cxn ang="0">
                  <a:pos x="14" y="40"/>
                </a:cxn>
                <a:cxn ang="0">
                  <a:pos x="16" y="40"/>
                </a:cxn>
                <a:cxn ang="0">
                  <a:pos x="16" y="40"/>
                </a:cxn>
                <a:cxn ang="0">
                  <a:pos x="18" y="40"/>
                </a:cxn>
                <a:cxn ang="0">
                  <a:pos x="20" y="40"/>
                </a:cxn>
                <a:cxn ang="0">
                  <a:pos x="22" y="42"/>
                </a:cxn>
                <a:cxn ang="0">
                  <a:pos x="24" y="42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28" y="42"/>
                </a:cxn>
                <a:cxn ang="0">
                  <a:pos x="28" y="40"/>
                </a:cxn>
                <a:cxn ang="0">
                  <a:pos x="30" y="38"/>
                </a:cxn>
                <a:cxn ang="0">
                  <a:pos x="30" y="36"/>
                </a:cxn>
                <a:cxn ang="0">
                  <a:pos x="32" y="32"/>
                </a:cxn>
                <a:cxn ang="0">
                  <a:pos x="34" y="28"/>
                </a:cxn>
                <a:cxn ang="0">
                  <a:pos x="36" y="26"/>
                </a:cxn>
                <a:cxn ang="0">
                  <a:pos x="40" y="26"/>
                </a:cxn>
                <a:cxn ang="0">
                  <a:pos x="42" y="22"/>
                </a:cxn>
                <a:cxn ang="0">
                  <a:pos x="46" y="18"/>
                </a:cxn>
              </a:cxnLst>
              <a:rect l="0" t="0" r="r" b="b"/>
              <a:pathLst>
                <a:path w="46" h="42">
                  <a:moveTo>
                    <a:pt x="46" y="18"/>
                  </a:moveTo>
                  <a:lnTo>
                    <a:pt x="38" y="12"/>
                  </a:lnTo>
                  <a:lnTo>
                    <a:pt x="32" y="8"/>
                  </a:lnTo>
                  <a:lnTo>
                    <a:pt x="20" y="4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6"/>
                  </a:lnTo>
                  <a:lnTo>
                    <a:pt x="8" y="6"/>
                  </a:lnTo>
                  <a:lnTo>
                    <a:pt x="6" y="8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6" y="26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4" y="40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2" y="42"/>
                  </a:lnTo>
                  <a:lnTo>
                    <a:pt x="24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8" y="42"/>
                  </a:lnTo>
                  <a:lnTo>
                    <a:pt x="28" y="40"/>
                  </a:lnTo>
                  <a:lnTo>
                    <a:pt x="30" y="38"/>
                  </a:lnTo>
                  <a:lnTo>
                    <a:pt x="30" y="36"/>
                  </a:lnTo>
                  <a:lnTo>
                    <a:pt x="32" y="32"/>
                  </a:lnTo>
                  <a:lnTo>
                    <a:pt x="34" y="28"/>
                  </a:lnTo>
                  <a:lnTo>
                    <a:pt x="36" y="26"/>
                  </a:lnTo>
                  <a:lnTo>
                    <a:pt x="40" y="26"/>
                  </a:lnTo>
                  <a:lnTo>
                    <a:pt x="42" y="22"/>
                  </a:lnTo>
                  <a:lnTo>
                    <a:pt x="46" y="18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41" name="Freeform 396"/>
            <p:cNvSpPr>
              <a:spLocks/>
            </p:cNvSpPr>
            <p:nvPr/>
          </p:nvSpPr>
          <p:spPr bwMode="gray">
            <a:xfrm>
              <a:off x="4445" y="2936"/>
              <a:ext cx="148" cy="242"/>
            </a:xfrm>
            <a:custGeom>
              <a:avLst/>
              <a:gdLst/>
              <a:ahLst/>
              <a:cxnLst>
                <a:cxn ang="0">
                  <a:pos x="128" y="204"/>
                </a:cxn>
                <a:cxn ang="0">
                  <a:pos x="126" y="212"/>
                </a:cxn>
                <a:cxn ang="0">
                  <a:pos x="114" y="240"/>
                </a:cxn>
                <a:cxn ang="0">
                  <a:pos x="118" y="226"/>
                </a:cxn>
                <a:cxn ang="0">
                  <a:pos x="114" y="220"/>
                </a:cxn>
                <a:cxn ang="0">
                  <a:pos x="106" y="218"/>
                </a:cxn>
                <a:cxn ang="0">
                  <a:pos x="96" y="218"/>
                </a:cxn>
                <a:cxn ang="0">
                  <a:pos x="82" y="214"/>
                </a:cxn>
                <a:cxn ang="0">
                  <a:pos x="80" y="206"/>
                </a:cxn>
                <a:cxn ang="0">
                  <a:pos x="78" y="200"/>
                </a:cxn>
                <a:cxn ang="0">
                  <a:pos x="60" y="192"/>
                </a:cxn>
                <a:cxn ang="0">
                  <a:pos x="50" y="188"/>
                </a:cxn>
                <a:cxn ang="0">
                  <a:pos x="36" y="180"/>
                </a:cxn>
                <a:cxn ang="0">
                  <a:pos x="26" y="172"/>
                </a:cxn>
                <a:cxn ang="0">
                  <a:pos x="26" y="172"/>
                </a:cxn>
                <a:cxn ang="0">
                  <a:pos x="14" y="168"/>
                </a:cxn>
                <a:cxn ang="0">
                  <a:pos x="2" y="166"/>
                </a:cxn>
                <a:cxn ang="0">
                  <a:pos x="4" y="160"/>
                </a:cxn>
                <a:cxn ang="0">
                  <a:pos x="14" y="142"/>
                </a:cxn>
                <a:cxn ang="0">
                  <a:pos x="18" y="122"/>
                </a:cxn>
                <a:cxn ang="0">
                  <a:pos x="18" y="92"/>
                </a:cxn>
                <a:cxn ang="0">
                  <a:pos x="20" y="72"/>
                </a:cxn>
                <a:cxn ang="0">
                  <a:pos x="18" y="66"/>
                </a:cxn>
                <a:cxn ang="0">
                  <a:pos x="18" y="56"/>
                </a:cxn>
                <a:cxn ang="0">
                  <a:pos x="34" y="50"/>
                </a:cxn>
                <a:cxn ang="0">
                  <a:pos x="68" y="22"/>
                </a:cxn>
                <a:cxn ang="0">
                  <a:pos x="78" y="12"/>
                </a:cxn>
                <a:cxn ang="0">
                  <a:pos x="86" y="8"/>
                </a:cxn>
                <a:cxn ang="0">
                  <a:pos x="94" y="6"/>
                </a:cxn>
                <a:cxn ang="0">
                  <a:pos x="102" y="2"/>
                </a:cxn>
                <a:cxn ang="0">
                  <a:pos x="112" y="0"/>
                </a:cxn>
                <a:cxn ang="0">
                  <a:pos x="116" y="2"/>
                </a:cxn>
                <a:cxn ang="0">
                  <a:pos x="114" y="6"/>
                </a:cxn>
                <a:cxn ang="0">
                  <a:pos x="106" y="10"/>
                </a:cxn>
                <a:cxn ang="0">
                  <a:pos x="98" y="20"/>
                </a:cxn>
                <a:cxn ang="0">
                  <a:pos x="86" y="26"/>
                </a:cxn>
                <a:cxn ang="0">
                  <a:pos x="80" y="32"/>
                </a:cxn>
                <a:cxn ang="0">
                  <a:pos x="80" y="44"/>
                </a:cxn>
                <a:cxn ang="0">
                  <a:pos x="82" y="50"/>
                </a:cxn>
                <a:cxn ang="0">
                  <a:pos x="84" y="60"/>
                </a:cxn>
                <a:cxn ang="0">
                  <a:pos x="82" y="66"/>
                </a:cxn>
                <a:cxn ang="0">
                  <a:pos x="82" y="78"/>
                </a:cxn>
                <a:cxn ang="0">
                  <a:pos x="92" y="88"/>
                </a:cxn>
                <a:cxn ang="0">
                  <a:pos x="128" y="100"/>
                </a:cxn>
                <a:cxn ang="0">
                  <a:pos x="140" y="100"/>
                </a:cxn>
                <a:cxn ang="0">
                  <a:pos x="142" y="98"/>
                </a:cxn>
                <a:cxn ang="0">
                  <a:pos x="146" y="100"/>
                </a:cxn>
                <a:cxn ang="0">
                  <a:pos x="144" y="106"/>
                </a:cxn>
                <a:cxn ang="0">
                  <a:pos x="140" y="114"/>
                </a:cxn>
                <a:cxn ang="0">
                  <a:pos x="142" y="130"/>
                </a:cxn>
                <a:cxn ang="0">
                  <a:pos x="142" y="142"/>
                </a:cxn>
                <a:cxn ang="0">
                  <a:pos x="146" y="156"/>
                </a:cxn>
                <a:cxn ang="0">
                  <a:pos x="146" y="166"/>
                </a:cxn>
                <a:cxn ang="0">
                  <a:pos x="144" y="160"/>
                </a:cxn>
                <a:cxn ang="0">
                  <a:pos x="120" y="168"/>
                </a:cxn>
                <a:cxn ang="0">
                  <a:pos x="128" y="178"/>
                </a:cxn>
                <a:cxn ang="0">
                  <a:pos x="122" y="174"/>
                </a:cxn>
                <a:cxn ang="0">
                  <a:pos x="120" y="186"/>
                </a:cxn>
                <a:cxn ang="0">
                  <a:pos x="124" y="194"/>
                </a:cxn>
              </a:cxnLst>
              <a:rect l="0" t="0" r="r" b="b"/>
              <a:pathLst>
                <a:path w="148" h="242">
                  <a:moveTo>
                    <a:pt x="124" y="194"/>
                  </a:moveTo>
                  <a:lnTo>
                    <a:pt x="126" y="200"/>
                  </a:lnTo>
                  <a:lnTo>
                    <a:pt x="128" y="204"/>
                  </a:lnTo>
                  <a:lnTo>
                    <a:pt x="128" y="208"/>
                  </a:lnTo>
                  <a:lnTo>
                    <a:pt x="126" y="212"/>
                  </a:lnTo>
                  <a:lnTo>
                    <a:pt x="126" y="212"/>
                  </a:lnTo>
                  <a:lnTo>
                    <a:pt x="118" y="242"/>
                  </a:lnTo>
                  <a:lnTo>
                    <a:pt x="116" y="240"/>
                  </a:lnTo>
                  <a:lnTo>
                    <a:pt x="114" y="240"/>
                  </a:lnTo>
                  <a:lnTo>
                    <a:pt x="112" y="242"/>
                  </a:lnTo>
                  <a:lnTo>
                    <a:pt x="112" y="242"/>
                  </a:lnTo>
                  <a:lnTo>
                    <a:pt x="118" y="226"/>
                  </a:lnTo>
                  <a:lnTo>
                    <a:pt x="118" y="224"/>
                  </a:lnTo>
                  <a:lnTo>
                    <a:pt x="116" y="222"/>
                  </a:lnTo>
                  <a:lnTo>
                    <a:pt x="114" y="220"/>
                  </a:lnTo>
                  <a:lnTo>
                    <a:pt x="114" y="220"/>
                  </a:lnTo>
                  <a:lnTo>
                    <a:pt x="110" y="220"/>
                  </a:lnTo>
                  <a:lnTo>
                    <a:pt x="106" y="218"/>
                  </a:lnTo>
                  <a:lnTo>
                    <a:pt x="102" y="218"/>
                  </a:lnTo>
                  <a:lnTo>
                    <a:pt x="98" y="218"/>
                  </a:lnTo>
                  <a:lnTo>
                    <a:pt x="96" y="218"/>
                  </a:lnTo>
                  <a:lnTo>
                    <a:pt x="90" y="218"/>
                  </a:lnTo>
                  <a:lnTo>
                    <a:pt x="86" y="216"/>
                  </a:lnTo>
                  <a:lnTo>
                    <a:pt x="82" y="214"/>
                  </a:lnTo>
                  <a:lnTo>
                    <a:pt x="82" y="210"/>
                  </a:lnTo>
                  <a:lnTo>
                    <a:pt x="80" y="208"/>
                  </a:lnTo>
                  <a:lnTo>
                    <a:pt x="80" y="206"/>
                  </a:lnTo>
                  <a:lnTo>
                    <a:pt x="80" y="204"/>
                  </a:lnTo>
                  <a:lnTo>
                    <a:pt x="80" y="204"/>
                  </a:lnTo>
                  <a:lnTo>
                    <a:pt x="78" y="200"/>
                  </a:lnTo>
                  <a:lnTo>
                    <a:pt x="72" y="196"/>
                  </a:lnTo>
                  <a:lnTo>
                    <a:pt x="66" y="194"/>
                  </a:lnTo>
                  <a:lnTo>
                    <a:pt x="60" y="192"/>
                  </a:lnTo>
                  <a:lnTo>
                    <a:pt x="56" y="190"/>
                  </a:lnTo>
                  <a:lnTo>
                    <a:pt x="52" y="188"/>
                  </a:lnTo>
                  <a:lnTo>
                    <a:pt x="50" y="188"/>
                  </a:lnTo>
                  <a:lnTo>
                    <a:pt x="46" y="186"/>
                  </a:lnTo>
                  <a:lnTo>
                    <a:pt x="40" y="184"/>
                  </a:lnTo>
                  <a:lnTo>
                    <a:pt x="36" y="180"/>
                  </a:lnTo>
                  <a:lnTo>
                    <a:pt x="32" y="178"/>
                  </a:lnTo>
                  <a:lnTo>
                    <a:pt x="28" y="174"/>
                  </a:lnTo>
                  <a:lnTo>
                    <a:pt x="26" y="172"/>
                  </a:lnTo>
                  <a:lnTo>
                    <a:pt x="26" y="172"/>
                  </a:lnTo>
                  <a:lnTo>
                    <a:pt x="26" y="172"/>
                  </a:lnTo>
                  <a:lnTo>
                    <a:pt x="26" y="172"/>
                  </a:lnTo>
                  <a:lnTo>
                    <a:pt x="26" y="172"/>
                  </a:lnTo>
                  <a:lnTo>
                    <a:pt x="20" y="170"/>
                  </a:lnTo>
                  <a:lnTo>
                    <a:pt x="14" y="168"/>
                  </a:lnTo>
                  <a:lnTo>
                    <a:pt x="10" y="168"/>
                  </a:lnTo>
                  <a:lnTo>
                    <a:pt x="4" y="166"/>
                  </a:lnTo>
                  <a:lnTo>
                    <a:pt x="2" y="166"/>
                  </a:lnTo>
                  <a:lnTo>
                    <a:pt x="0" y="166"/>
                  </a:lnTo>
                  <a:lnTo>
                    <a:pt x="2" y="162"/>
                  </a:lnTo>
                  <a:lnTo>
                    <a:pt x="4" y="160"/>
                  </a:lnTo>
                  <a:lnTo>
                    <a:pt x="4" y="160"/>
                  </a:lnTo>
                  <a:lnTo>
                    <a:pt x="10" y="154"/>
                  </a:lnTo>
                  <a:lnTo>
                    <a:pt x="14" y="142"/>
                  </a:lnTo>
                  <a:lnTo>
                    <a:pt x="16" y="136"/>
                  </a:lnTo>
                  <a:lnTo>
                    <a:pt x="18" y="130"/>
                  </a:lnTo>
                  <a:lnTo>
                    <a:pt x="18" y="122"/>
                  </a:lnTo>
                  <a:lnTo>
                    <a:pt x="18" y="114"/>
                  </a:lnTo>
                  <a:lnTo>
                    <a:pt x="18" y="104"/>
                  </a:lnTo>
                  <a:lnTo>
                    <a:pt x="18" y="92"/>
                  </a:lnTo>
                  <a:lnTo>
                    <a:pt x="18" y="80"/>
                  </a:lnTo>
                  <a:lnTo>
                    <a:pt x="20" y="74"/>
                  </a:lnTo>
                  <a:lnTo>
                    <a:pt x="20" y="72"/>
                  </a:lnTo>
                  <a:lnTo>
                    <a:pt x="20" y="70"/>
                  </a:lnTo>
                  <a:lnTo>
                    <a:pt x="18" y="68"/>
                  </a:lnTo>
                  <a:lnTo>
                    <a:pt x="18" y="66"/>
                  </a:lnTo>
                  <a:lnTo>
                    <a:pt x="20" y="62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20" y="56"/>
                  </a:lnTo>
                  <a:lnTo>
                    <a:pt x="20" y="54"/>
                  </a:lnTo>
                  <a:lnTo>
                    <a:pt x="34" y="50"/>
                  </a:lnTo>
                  <a:lnTo>
                    <a:pt x="44" y="34"/>
                  </a:lnTo>
                  <a:lnTo>
                    <a:pt x="50" y="24"/>
                  </a:lnTo>
                  <a:lnTo>
                    <a:pt x="68" y="22"/>
                  </a:lnTo>
                  <a:lnTo>
                    <a:pt x="76" y="14"/>
                  </a:lnTo>
                  <a:lnTo>
                    <a:pt x="76" y="14"/>
                  </a:lnTo>
                  <a:lnTo>
                    <a:pt x="78" y="12"/>
                  </a:lnTo>
                  <a:lnTo>
                    <a:pt x="80" y="10"/>
                  </a:lnTo>
                  <a:lnTo>
                    <a:pt x="84" y="8"/>
                  </a:lnTo>
                  <a:lnTo>
                    <a:pt x="86" y="8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4" y="6"/>
                  </a:lnTo>
                  <a:lnTo>
                    <a:pt x="96" y="6"/>
                  </a:lnTo>
                  <a:lnTo>
                    <a:pt x="98" y="4"/>
                  </a:lnTo>
                  <a:lnTo>
                    <a:pt x="102" y="2"/>
                  </a:lnTo>
                  <a:lnTo>
                    <a:pt x="106" y="2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4" y="0"/>
                  </a:lnTo>
                  <a:lnTo>
                    <a:pt x="114" y="2"/>
                  </a:lnTo>
                  <a:lnTo>
                    <a:pt x="116" y="2"/>
                  </a:lnTo>
                  <a:lnTo>
                    <a:pt x="116" y="4"/>
                  </a:lnTo>
                  <a:lnTo>
                    <a:pt x="114" y="4"/>
                  </a:lnTo>
                  <a:lnTo>
                    <a:pt x="114" y="6"/>
                  </a:lnTo>
                  <a:lnTo>
                    <a:pt x="112" y="6"/>
                  </a:lnTo>
                  <a:lnTo>
                    <a:pt x="110" y="8"/>
                  </a:lnTo>
                  <a:lnTo>
                    <a:pt x="106" y="10"/>
                  </a:lnTo>
                  <a:lnTo>
                    <a:pt x="102" y="14"/>
                  </a:lnTo>
                  <a:lnTo>
                    <a:pt x="98" y="18"/>
                  </a:lnTo>
                  <a:lnTo>
                    <a:pt x="98" y="20"/>
                  </a:lnTo>
                  <a:lnTo>
                    <a:pt x="94" y="20"/>
                  </a:lnTo>
                  <a:lnTo>
                    <a:pt x="90" y="22"/>
                  </a:lnTo>
                  <a:lnTo>
                    <a:pt x="86" y="26"/>
                  </a:lnTo>
                  <a:lnTo>
                    <a:pt x="82" y="28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4"/>
                  </a:lnTo>
                  <a:lnTo>
                    <a:pt x="80" y="38"/>
                  </a:lnTo>
                  <a:lnTo>
                    <a:pt x="80" y="44"/>
                  </a:lnTo>
                  <a:lnTo>
                    <a:pt x="80" y="48"/>
                  </a:lnTo>
                  <a:lnTo>
                    <a:pt x="82" y="50"/>
                  </a:lnTo>
                  <a:lnTo>
                    <a:pt x="82" y="50"/>
                  </a:lnTo>
                  <a:lnTo>
                    <a:pt x="82" y="52"/>
                  </a:lnTo>
                  <a:lnTo>
                    <a:pt x="84" y="56"/>
                  </a:lnTo>
                  <a:lnTo>
                    <a:pt x="84" y="60"/>
                  </a:lnTo>
                  <a:lnTo>
                    <a:pt x="82" y="62"/>
                  </a:lnTo>
                  <a:lnTo>
                    <a:pt x="82" y="64"/>
                  </a:lnTo>
                  <a:lnTo>
                    <a:pt x="82" y="66"/>
                  </a:lnTo>
                  <a:lnTo>
                    <a:pt x="80" y="70"/>
                  </a:lnTo>
                  <a:lnTo>
                    <a:pt x="80" y="74"/>
                  </a:lnTo>
                  <a:lnTo>
                    <a:pt x="82" y="78"/>
                  </a:lnTo>
                  <a:lnTo>
                    <a:pt x="82" y="82"/>
                  </a:lnTo>
                  <a:lnTo>
                    <a:pt x="86" y="86"/>
                  </a:lnTo>
                  <a:lnTo>
                    <a:pt x="92" y="88"/>
                  </a:lnTo>
                  <a:lnTo>
                    <a:pt x="124" y="92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32" y="100"/>
                  </a:lnTo>
                  <a:lnTo>
                    <a:pt x="136" y="100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42" y="98"/>
                  </a:lnTo>
                  <a:lnTo>
                    <a:pt x="142" y="98"/>
                  </a:lnTo>
                  <a:lnTo>
                    <a:pt x="144" y="98"/>
                  </a:lnTo>
                  <a:lnTo>
                    <a:pt x="146" y="98"/>
                  </a:lnTo>
                  <a:lnTo>
                    <a:pt x="146" y="100"/>
                  </a:lnTo>
                  <a:lnTo>
                    <a:pt x="146" y="104"/>
                  </a:lnTo>
                  <a:lnTo>
                    <a:pt x="146" y="104"/>
                  </a:lnTo>
                  <a:lnTo>
                    <a:pt x="144" y="106"/>
                  </a:lnTo>
                  <a:lnTo>
                    <a:pt x="142" y="108"/>
                  </a:lnTo>
                  <a:lnTo>
                    <a:pt x="140" y="110"/>
                  </a:lnTo>
                  <a:lnTo>
                    <a:pt x="140" y="114"/>
                  </a:lnTo>
                  <a:lnTo>
                    <a:pt x="138" y="118"/>
                  </a:lnTo>
                  <a:lnTo>
                    <a:pt x="140" y="124"/>
                  </a:lnTo>
                  <a:lnTo>
                    <a:pt x="142" y="130"/>
                  </a:lnTo>
                  <a:lnTo>
                    <a:pt x="148" y="134"/>
                  </a:lnTo>
                  <a:lnTo>
                    <a:pt x="140" y="142"/>
                  </a:lnTo>
                  <a:lnTo>
                    <a:pt x="142" y="142"/>
                  </a:lnTo>
                  <a:lnTo>
                    <a:pt x="142" y="146"/>
                  </a:lnTo>
                  <a:lnTo>
                    <a:pt x="144" y="150"/>
                  </a:lnTo>
                  <a:lnTo>
                    <a:pt x="146" y="156"/>
                  </a:lnTo>
                  <a:lnTo>
                    <a:pt x="148" y="162"/>
                  </a:lnTo>
                  <a:lnTo>
                    <a:pt x="148" y="166"/>
                  </a:lnTo>
                  <a:lnTo>
                    <a:pt x="146" y="166"/>
                  </a:lnTo>
                  <a:lnTo>
                    <a:pt x="146" y="166"/>
                  </a:lnTo>
                  <a:lnTo>
                    <a:pt x="146" y="164"/>
                  </a:lnTo>
                  <a:lnTo>
                    <a:pt x="144" y="160"/>
                  </a:lnTo>
                  <a:lnTo>
                    <a:pt x="142" y="156"/>
                  </a:lnTo>
                  <a:lnTo>
                    <a:pt x="118" y="160"/>
                  </a:lnTo>
                  <a:lnTo>
                    <a:pt x="120" y="168"/>
                  </a:lnTo>
                  <a:lnTo>
                    <a:pt x="126" y="168"/>
                  </a:lnTo>
                  <a:lnTo>
                    <a:pt x="130" y="178"/>
                  </a:lnTo>
                  <a:lnTo>
                    <a:pt x="128" y="178"/>
                  </a:lnTo>
                  <a:lnTo>
                    <a:pt x="126" y="176"/>
                  </a:lnTo>
                  <a:lnTo>
                    <a:pt x="124" y="176"/>
                  </a:lnTo>
                  <a:lnTo>
                    <a:pt x="122" y="174"/>
                  </a:lnTo>
                  <a:lnTo>
                    <a:pt x="120" y="174"/>
                  </a:lnTo>
                  <a:lnTo>
                    <a:pt x="120" y="176"/>
                  </a:lnTo>
                  <a:lnTo>
                    <a:pt x="120" y="18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4" y="194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42" name="Freeform 397"/>
            <p:cNvSpPr>
              <a:spLocks/>
            </p:cNvSpPr>
            <p:nvPr/>
          </p:nvSpPr>
          <p:spPr bwMode="gray">
            <a:xfrm>
              <a:off x="4405" y="3102"/>
              <a:ext cx="80" cy="84"/>
            </a:xfrm>
            <a:custGeom>
              <a:avLst/>
              <a:gdLst/>
              <a:ahLst/>
              <a:cxnLst>
                <a:cxn ang="0">
                  <a:pos x="10" y="80"/>
                </a:cxn>
                <a:cxn ang="0">
                  <a:pos x="10" y="74"/>
                </a:cxn>
                <a:cxn ang="0">
                  <a:pos x="6" y="74"/>
                </a:cxn>
                <a:cxn ang="0">
                  <a:pos x="4" y="72"/>
                </a:cxn>
                <a:cxn ang="0">
                  <a:pos x="2" y="70"/>
                </a:cxn>
                <a:cxn ang="0">
                  <a:pos x="0" y="68"/>
                </a:cxn>
                <a:cxn ang="0">
                  <a:pos x="0" y="66"/>
                </a:cxn>
                <a:cxn ang="0">
                  <a:pos x="6" y="54"/>
                </a:cxn>
                <a:cxn ang="0">
                  <a:pos x="14" y="44"/>
                </a:cxn>
                <a:cxn ang="0">
                  <a:pos x="24" y="36"/>
                </a:cxn>
                <a:cxn ang="0">
                  <a:pos x="28" y="34"/>
                </a:cxn>
                <a:cxn ang="0">
                  <a:pos x="30" y="22"/>
                </a:cxn>
                <a:cxn ang="0">
                  <a:pos x="32" y="20"/>
                </a:cxn>
                <a:cxn ang="0">
                  <a:pos x="34" y="18"/>
                </a:cxn>
                <a:cxn ang="0">
                  <a:pos x="36" y="18"/>
                </a:cxn>
                <a:cxn ang="0">
                  <a:pos x="38" y="16"/>
                </a:cxn>
                <a:cxn ang="0">
                  <a:pos x="38" y="12"/>
                </a:cxn>
                <a:cxn ang="0">
                  <a:pos x="38" y="8"/>
                </a:cxn>
                <a:cxn ang="0">
                  <a:pos x="38" y="6"/>
                </a:cxn>
                <a:cxn ang="0">
                  <a:pos x="40" y="2"/>
                </a:cxn>
                <a:cxn ang="0">
                  <a:pos x="40" y="0"/>
                </a:cxn>
                <a:cxn ang="0">
                  <a:pos x="42" y="0"/>
                </a:cxn>
                <a:cxn ang="0">
                  <a:pos x="44" y="0"/>
                </a:cxn>
                <a:cxn ang="0">
                  <a:pos x="50" y="2"/>
                </a:cxn>
                <a:cxn ang="0">
                  <a:pos x="54" y="2"/>
                </a:cxn>
                <a:cxn ang="0">
                  <a:pos x="60" y="4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8" y="6"/>
                </a:cxn>
                <a:cxn ang="0">
                  <a:pos x="70" y="10"/>
                </a:cxn>
                <a:cxn ang="0">
                  <a:pos x="74" y="12"/>
                </a:cxn>
                <a:cxn ang="0">
                  <a:pos x="78" y="16"/>
                </a:cxn>
                <a:cxn ang="0">
                  <a:pos x="78" y="18"/>
                </a:cxn>
                <a:cxn ang="0">
                  <a:pos x="78" y="20"/>
                </a:cxn>
                <a:cxn ang="0">
                  <a:pos x="78" y="24"/>
                </a:cxn>
                <a:cxn ang="0">
                  <a:pos x="80" y="26"/>
                </a:cxn>
                <a:cxn ang="0">
                  <a:pos x="80" y="30"/>
                </a:cxn>
                <a:cxn ang="0">
                  <a:pos x="78" y="34"/>
                </a:cxn>
                <a:cxn ang="0">
                  <a:pos x="74" y="44"/>
                </a:cxn>
                <a:cxn ang="0">
                  <a:pos x="66" y="52"/>
                </a:cxn>
                <a:cxn ang="0">
                  <a:pos x="56" y="60"/>
                </a:cxn>
                <a:cxn ang="0">
                  <a:pos x="44" y="64"/>
                </a:cxn>
                <a:cxn ang="0">
                  <a:pos x="42" y="64"/>
                </a:cxn>
                <a:cxn ang="0">
                  <a:pos x="42" y="64"/>
                </a:cxn>
                <a:cxn ang="0">
                  <a:pos x="40" y="66"/>
                </a:cxn>
                <a:cxn ang="0">
                  <a:pos x="38" y="70"/>
                </a:cxn>
                <a:cxn ang="0">
                  <a:pos x="38" y="70"/>
                </a:cxn>
                <a:cxn ang="0">
                  <a:pos x="36" y="72"/>
                </a:cxn>
                <a:cxn ang="0">
                  <a:pos x="36" y="76"/>
                </a:cxn>
                <a:cxn ang="0">
                  <a:pos x="34" y="78"/>
                </a:cxn>
                <a:cxn ang="0">
                  <a:pos x="32" y="80"/>
                </a:cxn>
                <a:cxn ang="0">
                  <a:pos x="32" y="80"/>
                </a:cxn>
                <a:cxn ang="0">
                  <a:pos x="32" y="82"/>
                </a:cxn>
                <a:cxn ang="0">
                  <a:pos x="30" y="84"/>
                </a:cxn>
                <a:cxn ang="0">
                  <a:pos x="26" y="84"/>
                </a:cxn>
                <a:cxn ang="0">
                  <a:pos x="24" y="84"/>
                </a:cxn>
                <a:cxn ang="0">
                  <a:pos x="22" y="82"/>
                </a:cxn>
                <a:cxn ang="0">
                  <a:pos x="12" y="82"/>
                </a:cxn>
                <a:cxn ang="0">
                  <a:pos x="10" y="80"/>
                </a:cxn>
              </a:cxnLst>
              <a:rect l="0" t="0" r="r" b="b"/>
              <a:pathLst>
                <a:path w="80" h="84">
                  <a:moveTo>
                    <a:pt x="10" y="80"/>
                  </a:moveTo>
                  <a:lnTo>
                    <a:pt x="10" y="74"/>
                  </a:lnTo>
                  <a:lnTo>
                    <a:pt x="6" y="74"/>
                  </a:lnTo>
                  <a:lnTo>
                    <a:pt x="4" y="72"/>
                  </a:lnTo>
                  <a:lnTo>
                    <a:pt x="2" y="70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6" y="54"/>
                  </a:lnTo>
                  <a:lnTo>
                    <a:pt x="14" y="44"/>
                  </a:lnTo>
                  <a:lnTo>
                    <a:pt x="24" y="36"/>
                  </a:lnTo>
                  <a:lnTo>
                    <a:pt x="28" y="34"/>
                  </a:lnTo>
                  <a:lnTo>
                    <a:pt x="30" y="22"/>
                  </a:lnTo>
                  <a:lnTo>
                    <a:pt x="32" y="20"/>
                  </a:lnTo>
                  <a:lnTo>
                    <a:pt x="34" y="18"/>
                  </a:lnTo>
                  <a:lnTo>
                    <a:pt x="36" y="18"/>
                  </a:lnTo>
                  <a:lnTo>
                    <a:pt x="38" y="16"/>
                  </a:lnTo>
                  <a:lnTo>
                    <a:pt x="38" y="12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40" y="2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50" y="2"/>
                  </a:lnTo>
                  <a:lnTo>
                    <a:pt x="54" y="2"/>
                  </a:lnTo>
                  <a:lnTo>
                    <a:pt x="60" y="4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8" y="6"/>
                  </a:lnTo>
                  <a:lnTo>
                    <a:pt x="70" y="10"/>
                  </a:lnTo>
                  <a:lnTo>
                    <a:pt x="74" y="12"/>
                  </a:lnTo>
                  <a:lnTo>
                    <a:pt x="78" y="16"/>
                  </a:lnTo>
                  <a:lnTo>
                    <a:pt x="78" y="18"/>
                  </a:lnTo>
                  <a:lnTo>
                    <a:pt x="78" y="20"/>
                  </a:lnTo>
                  <a:lnTo>
                    <a:pt x="78" y="24"/>
                  </a:lnTo>
                  <a:lnTo>
                    <a:pt x="80" y="26"/>
                  </a:lnTo>
                  <a:lnTo>
                    <a:pt x="80" y="30"/>
                  </a:lnTo>
                  <a:lnTo>
                    <a:pt x="78" y="34"/>
                  </a:lnTo>
                  <a:lnTo>
                    <a:pt x="74" y="44"/>
                  </a:lnTo>
                  <a:lnTo>
                    <a:pt x="66" y="52"/>
                  </a:lnTo>
                  <a:lnTo>
                    <a:pt x="56" y="60"/>
                  </a:lnTo>
                  <a:lnTo>
                    <a:pt x="44" y="64"/>
                  </a:lnTo>
                  <a:lnTo>
                    <a:pt x="42" y="64"/>
                  </a:lnTo>
                  <a:lnTo>
                    <a:pt x="42" y="64"/>
                  </a:lnTo>
                  <a:lnTo>
                    <a:pt x="40" y="66"/>
                  </a:lnTo>
                  <a:lnTo>
                    <a:pt x="38" y="70"/>
                  </a:lnTo>
                  <a:lnTo>
                    <a:pt x="38" y="70"/>
                  </a:lnTo>
                  <a:lnTo>
                    <a:pt x="36" y="72"/>
                  </a:lnTo>
                  <a:lnTo>
                    <a:pt x="36" y="76"/>
                  </a:lnTo>
                  <a:lnTo>
                    <a:pt x="34" y="78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2"/>
                  </a:lnTo>
                  <a:lnTo>
                    <a:pt x="30" y="84"/>
                  </a:lnTo>
                  <a:lnTo>
                    <a:pt x="26" y="84"/>
                  </a:lnTo>
                  <a:lnTo>
                    <a:pt x="24" y="84"/>
                  </a:lnTo>
                  <a:lnTo>
                    <a:pt x="22" y="82"/>
                  </a:lnTo>
                  <a:lnTo>
                    <a:pt x="12" y="82"/>
                  </a:lnTo>
                  <a:lnTo>
                    <a:pt x="10" y="8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43" name="Freeform 398"/>
            <p:cNvSpPr>
              <a:spLocks/>
            </p:cNvSpPr>
            <p:nvPr/>
          </p:nvSpPr>
          <p:spPr bwMode="gray">
            <a:xfrm>
              <a:off x="4515" y="3442"/>
              <a:ext cx="268" cy="660"/>
            </a:xfrm>
            <a:custGeom>
              <a:avLst/>
              <a:gdLst/>
              <a:ahLst/>
              <a:cxnLst>
                <a:cxn ang="0">
                  <a:pos x="82" y="28"/>
                </a:cxn>
                <a:cxn ang="0">
                  <a:pos x="78" y="38"/>
                </a:cxn>
                <a:cxn ang="0">
                  <a:pos x="68" y="58"/>
                </a:cxn>
                <a:cxn ang="0">
                  <a:pos x="52" y="90"/>
                </a:cxn>
                <a:cxn ang="0">
                  <a:pos x="46" y="126"/>
                </a:cxn>
                <a:cxn ang="0">
                  <a:pos x="44" y="238"/>
                </a:cxn>
                <a:cxn ang="0">
                  <a:pos x="32" y="256"/>
                </a:cxn>
                <a:cxn ang="0">
                  <a:pos x="22" y="282"/>
                </a:cxn>
                <a:cxn ang="0">
                  <a:pos x="24" y="310"/>
                </a:cxn>
                <a:cxn ang="0">
                  <a:pos x="20" y="332"/>
                </a:cxn>
                <a:cxn ang="0">
                  <a:pos x="20" y="370"/>
                </a:cxn>
                <a:cxn ang="0">
                  <a:pos x="18" y="382"/>
                </a:cxn>
                <a:cxn ang="0">
                  <a:pos x="22" y="390"/>
                </a:cxn>
                <a:cxn ang="0">
                  <a:pos x="20" y="428"/>
                </a:cxn>
                <a:cxn ang="0">
                  <a:pos x="10" y="438"/>
                </a:cxn>
                <a:cxn ang="0">
                  <a:pos x="2" y="466"/>
                </a:cxn>
                <a:cxn ang="0">
                  <a:pos x="2" y="530"/>
                </a:cxn>
                <a:cxn ang="0">
                  <a:pos x="2" y="554"/>
                </a:cxn>
                <a:cxn ang="0">
                  <a:pos x="54" y="570"/>
                </a:cxn>
                <a:cxn ang="0">
                  <a:pos x="56" y="588"/>
                </a:cxn>
                <a:cxn ang="0">
                  <a:pos x="114" y="660"/>
                </a:cxn>
                <a:cxn ang="0">
                  <a:pos x="106" y="624"/>
                </a:cxn>
                <a:cxn ang="0">
                  <a:pos x="82" y="616"/>
                </a:cxn>
                <a:cxn ang="0">
                  <a:pos x="56" y="568"/>
                </a:cxn>
                <a:cxn ang="0">
                  <a:pos x="54" y="534"/>
                </a:cxn>
                <a:cxn ang="0">
                  <a:pos x="78" y="506"/>
                </a:cxn>
                <a:cxn ang="0">
                  <a:pos x="92" y="492"/>
                </a:cxn>
                <a:cxn ang="0">
                  <a:pos x="96" y="482"/>
                </a:cxn>
                <a:cxn ang="0">
                  <a:pos x="96" y="466"/>
                </a:cxn>
                <a:cxn ang="0">
                  <a:pos x="82" y="456"/>
                </a:cxn>
                <a:cxn ang="0">
                  <a:pos x="74" y="436"/>
                </a:cxn>
                <a:cxn ang="0">
                  <a:pos x="82" y="424"/>
                </a:cxn>
                <a:cxn ang="0">
                  <a:pos x="88" y="424"/>
                </a:cxn>
                <a:cxn ang="0">
                  <a:pos x="124" y="368"/>
                </a:cxn>
                <a:cxn ang="0">
                  <a:pos x="112" y="346"/>
                </a:cxn>
                <a:cxn ang="0">
                  <a:pos x="112" y="334"/>
                </a:cxn>
                <a:cxn ang="0">
                  <a:pos x="142" y="314"/>
                </a:cxn>
                <a:cxn ang="0">
                  <a:pos x="148" y="300"/>
                </a:cxn>
                <a:cxn ang="0">
                  <a:pos x="164" y="294"/>
                </a:cxn>
                <a:cxn ang="0">
                  <a:pos x="210" y="282"/>
                </a:cxn>
                <a:cxn ang="0">
                  <a:pos x="218" y="250"/>
                </a:cxn>
                <a:cxn ang="0">
                  <a:pos x="206" y="216"/>
                </a:cxn>
                <a:cxn ang="0">
                  <a:pos x="200" y="202"/>
                </a:cxn>
                <a:cxn ang="0">
                  <a:pos x="200" y="180"/>
                </a:cxn>
                <a:cxn ang="0">
                  <a:pos x="214" y="134"/>
                </a:cxn>
                <a:cxn ang="0">
                  <a:pos x="220" y="120"/>
                </a:cxn>
                <a:cxn ang="0">
                  <a:pos x="230" y="110"/>
                </a:cxn>
                <a:cxn ang="0">
                  <a:pos x="262" y="84"/>
                </a:cxn>
                <a:cxn ang="0">
                  <a:pos x="268" y="68"/>
                </a:cxn>
                <a:cxn ang="0">
                  <a:pos x="262" y="62"/>
                </a:cxn>
                <a:cxn ang="0">
                  <a:pos x="258" y="58"/>
                </a:cxn>
                <a:cxn ang="0">
                  <a:pos x="252" y="58"/>
                </a:cxn>
                <a:cxn ang="0">
                  <a:pos x="250" y="72"/>
                </a:cxn>
                <a:cxn ang="0">
                  <a:pos x="246" y="86"/>
                </a:cxn>
                <a:cxn ang="0">
                  <a:pos x="176" y="34"/>
                </a:cxn>
                <a:cxn ang="0">
                  <a:pos x="146" y="18"/>
                </a:cxn>
                <a:cxn ang="0">
                  <a:pos x="144" y="6"/>
                </a:cxn>
                <a:cxn ang="0">
                  <a:pos x="138" y="2"/>
                </a:cxn>
                <a:cxn ang="0">
                  <a:pos x="120" y="16"/>
                </a:cxn>
                <a:cxn ang="0">
                  <a:pos x="118" y="8"/>
                </a:cxn>
                <a:cxn ang="0">
                  <a:pos x="94" y="0"/>
                </a:cxn>
                <a:cxn ang="0">
                  <a:pos x="86" y="14"/>
                </a:cxn>
              </a:cxnLst>
              <a:rect l="0" t="0" r="r" b="b"/>
              <a:pathLst>
                <a:path w="268" h="660">
                  <a:moveTo>
                    <a:pt x="82" y="18"/>
                  </a:moveTo>
                  <a:lnTo>
                    <a:pt x="82" y="20"/>
                  </a:lnTo>
                  <a:lnTo>
                    <a:pt x="82" y="22"/>
                  </a:lnTo>
                  <a:lnTo>
                    <a:pt x="82" y="28"/>
                  </a:lnTo>
                  <a:lnTo>
                    <a:pt x="82" y="32"/>
                  </a:lnTo>
                  <a:lnTo>
                    <a:pt x="82" y="36"/>
                  </a:lnTo>
                  <a:lnTo>
                    <a:pt x="80" y="36"/>
                  </a:lnTo>
                  <a:lnTo>
                    <a:pt x="78" y="38"/>
                  </a:lnTo>
                  <a:lnTo>
                    <a:pt x="76" y="40"/>
                  </a:lnTo>
                  <a:lnTo>
                    <a:pt x="72" y="44"/>
                  </a:lnTo>
                  <a:lnTo>
                    <a:pt x="70" y="50"/>
                  </a:lnTo>
                  <a:lnTo>
                    <a:pt x="68" y="58"/>
                  </a:lnTo>
                  <a:lnTo>
                    <a:pt x="66" y="62"/>
                  </a:lnTo>
                  <a:lnTo>
                    <a:pt x="62" y="70"/>
                  </a:lnTo>
                  <a:lnTo>
                    <a:pt x="56" y="80"/>
                  </a:lnTo>
                  <a:lnTo>
                    <a:pt x="52" y="90"/>
                  </a:lnTo>
                  <a:lnTo>
                    <a:pt x="50" y="98"/>
                  </a:lnTo>
                  <a:lnTo>
                    <a:pt x="48" y="104"/>
                  </a:lnTo>
                  <a:lnTo>
                    <a:pt x="48" y="112"/>
                  </a:lnTo>
                  <a:lnTo>
                    <a:pt x="46" y="126"/>
                  </a:lnTo>
                  <a:lnTo>
                    <a:pt x="48" y="144"/>
                  </a:lnTo>
                  <a:lnTo>
                    <a:pt x="46" y="234"/>
                  </a:lnTo>
                  <a:lnTo>
                    <a:pt x="46" y="236"/>
                  </a:lnTo>
                  <a:lnTo>
                    <a:pt x="44" y="238"/>
                  </a:lnTo>
                  <a:lnTo>
                    <a:pt x="40" y="242"/>
                  </a:lnTo>
                  <a:lnTo>
                    <a:pt x="38" y="246"/>
                  </a:lnTo>
                  <a:lnTo>
                    <a:pt x="34" y="250"/>
                  </a:lnTo>
                  <a:lnTo>
                    <a:pt x="32" y="256"/>
                  </a:lnTo>
                  <a:lnTo>
                    <a:pt x="30" y="260"/>
                  </a:lnTo>
                  <a:lnTo>
                    <a:pt x="28" y="262"/>
                  </a:lnTo>
                  <a:lnTo>
                    <a:pt x="24" y="280"/>
                  </a:lnTo>
                  <a:lnTo>
                    <a:pt x="22" y="282"/>
                  </a:lnTo>
                  <a:lnTo>
                    <a:pt x="22" y="284"/>
                  </a:lnTo>
                  <a:lnTo>
                    <a:pt x="24" y="292"/>
                  </a:lnTo>
                  <a:lnTo>
                    <a:pt x="22" y="302"/>
                  </a:lnTo>
                  <a:lnTo>
                    <a:pt x="24" y="310"/>
                  </a:lnTo>
                  <a:lnTo>
                    <a:pt x="22" y="322"/>
                  </a:lnTo>
                  <a:lnTo>
                    <a:pt x="18" y="324"/>
                  </a:lnTo>
                  <a:lnTo>
                    <a:pt x="18" y="332"/>
                  </a:lnTo>
                  <a:lnTo>
                    <a:pt x="20" y="332"/>
                  </a:lnTo>
                  <a:lnTo>
                    <a:pt x="20" y="336"/>
                  </a:lnTo>
                  <a:lnTo>
                    <a:pt x="20" y="348"/>
                  </a:lnTo>
                  <a:lnTo>
                    <a:pt x="20" y="360"/>
                  </a:lnTo>
                  <a:lnTo>
                    <a:pt x="20" y="370"/>
                  </a:lnTo>
                  <a:lnTo>
                    <a:pt x="20" y="374"/>
                  </a:lnTo>
                  <a:lnTo>
                    <a:pt x="18" y="378"/>
                  </a:lnTo>
                  <a:lnTo>
                    <a:pt x="18" y="380"/>
                  </a:lnTo>
                  <a:lnTo>
                    <a:pt x="18" y="382"/>
                  </a:lnTo>
                  <a:lnTo>
                    <a:pt x="18" y="384"/>
                  </a:lnTo>
                  <a:lnTo>
                    <a:pt x="20" y="386"/>
                  </a:lnTo>
                  <a:lnTo>
                    <a:pt x="20" y="388"/>
                  </a:lnTo>
                  <a:lnTo>
                    <a:pt x="22" y="390"/>
                  </a:lnTo>
                  <a:lnTo>
                    <a:pt x="22" y="396"/>
                  </a:lnTo>
                  <a:lnTo>
                    <a:pt x="22" y="408"/>
                  </a:lnTo>
                  <a:lnTo>
                    <a:pt x="22" y="420"/>
                  </a:lnTo>
                  <a:lnTo>
                    <a:pt x="20" y="428"/>
                  </a:lnTo>
                  <a:lnTo>
                    <a:pt x="20" y="430"/>
                  </a:lnTo>
                  <a:lnTo>
                    <a:pt x="16" y="432"/>
                  </a:lnTo>
                  <a:lnTo>
                    <a:pt x="14" y="434"/>
                  </a:lnTo>
                  <a:lnTo>
                    <a:pt x="10" y="438"/>
                  </a:lnTo>
                  <a:lnTo>
                    <a:pt x="6" y="442"/>
                  </a:lnTo>
                  <a:lnTo>
                    <a:pt x="4" y="446"/>
                  </a:lnTo>
                  <a:lnTo>
                    <a:pt x="2" y="452"/>
                  </a:lnTo>
                  <a:lnTo>
                    <a:pt x="2" y="466"/>
                  </a:lnTo>
                  <a:lnTo>
                    <a:pt x="2" y="486"/>
                  </a:lnTo>
                  <a:lnTo>
                    <a:pt x="2" y="506"/>
                  </a:lnTo>
                  <a:lnTo>
                    <a:pt x="2" y="524"/>
                  </a:lnTo>
                  <a:lnTo>
                    <a:pt x="2" y="530"/>
                  </a:lnTo>
                  <a:lnTo>
                    <a:pt x="0" y="532"/>
                  </a:lnTo>
                  <a:lnTo>
                    <a:pt x="0" y="536"/>
                  </a:lnTo>
                  <a:lnTo>
                    <a:pt x="2" y="542"/>
                  </a:lnTo>
                  <a:lnTo>
                    <a:pt x="2" y="554"/>
                  </a:lnTo>
                  <a:lnTo>
                    <a:pt x="14" y="568"/>
                  </a:lnTo>
                  <a:lnTo>
                    <a:pt x="52" y="568"/>
                  </a:lnTo>
                  <a:lnTo>
                    <a:pt x="54" y="568"/>
                  </a:lnTo>
                  <a:lnTo>
                    <a:pt x="54" y="570"/>
                  </a:lnTo>
                  <a:lnTo>
                    <a:pt x="54" y="572"/>
                  </a:lnTo>
                  <a:lnTo>
                    <a:pt x="54" y="574"/>
                  </a:lnTo>
                  <a:lnTo>
                    <a:pt x="54" y="580"/>
                  </a:lnTo>
                  <a:lnTo>
                    <a:pt x="56" y="588"/>
                  </a:lnTo>
                  <a:lnTo>
                    <a:pt x="56" y="612"/>
                  </a:lnTo>
                  <a:lnTo>
                    <a:pt x="60" y="638"/>
                  </a:lnTo>
                  <a:lnTo>
                    <a:pt x="100" y="640"/>
                  </a:lnTo>
                  <a:lnTo>
                    <a:pt x="114" y="660"/>
                  </a:lnTo>
                  <a:lnTo>
                    <a:pt x="116" y="654"/>
                  </a:lnTo>
                  <a:lnTo>
                    <a:pt x="118" y="648"/>
                  </a:lnTo>
                  <a:lnTo>
                    <a:pt x="118" y="638"/>
                  </a:lnTo>
                  <a:lnTo>
                    <a:pt x="106" y="624"/>
                  </a:lnTo>
                  <a:lnTo>
                    <a:pt x="94" y="614"/>
                  </a:lnTo>
                  <a:lnTo>
                    <a:pt x="92" y="616"/>
                  </a:lnTo>
                  <a:lnTo>
                    <a:pt x="88" y="616"/>
                  </a:lnTo>
                  <a:lnTo>
                    <a:pt x="82" y="616"/>
                  </a:lnTo>
                  <a:lnTo>
                    <a:pt x="74" y="612"/>
                  </a:lnTo>
                  <a:lnTo>
                    <a:pt x="66" y="604"/>
                  </a:lnTo>
                  <a:lnTo>
                    <a:pt x="60" y="590"/>
                  </a:lnTo>
                  <a:lnTo>
                    <a:pt x="56" y="568"/>
                  </a:lnTo>
                  <a:lnTo>
                    <a:pt x="56" y="564"/>
                  </a:lnTo>
                  <a:lnTo>
                    <a:pt x="54" y="554"/>
                  </a:lnTo>
                  <a:lnTo>
                    <a:pt x="52" y="544"/>
                  </a:lnTo>
                  <a:lnTo>
                    <a:pt x="54" y="534"/>
                  </a:lnTo>
                  <a:lnTo>
                    <a:pt x="62" y="526"/>
                  </a:lnTo>
                  <a:lnTo>
                    <a:pt x="74" y="508"/>
                  </a:lnTo>
                  <a:lnTo>
                    <a:pt x="74" y="508"/>
                  </a:lnTo>
                  <a:lnTo>
                    <a:pt x="78" y="506"/>
                  </a:lnTo>
                  <a:lnTo>
                    <a:pt x="80" y="502"/>
                  </a:lnTo>
                  <a:lnTo>
                    <a:pt x="84" y="500"/>
                  </a:lnTo>
                  <a:lnTo>
                    <a:pt x="88" y="496"/>
                  </a:lnTo>
                  <a:lnTo>
                    <a:pt x="92" y="492"/>
                  </a:lnTo>
                  <a:lnTo>
                    <a:pt x="94" y="490"/>
                  </a:lnTo>
                  <a:lnTo>
                    <a:pt x="94" y="486"/>
                  </a:lnTo>
                  <a:lnTo>
                    <a:pt x="94" y="484"/>
                  </a:lnTo>
                  <a:lnTo>
                    <a:pt x="96" y="482"/>
                  </a:lnTo>
                  <a:lnTo>
                    <a:pt x="96" y="478"/>
                  </a:lnTo>
                  <a:lnTo>
                    <a:pt x="96" y="474"/>
                  </a:lnTo>
                  <a:lnTo>
                    <a:pt x="96" y="470"/>
                  </a:lnTo>
                  <a:lnTo>
                    <a:pt x="96" y="466"/>
                  </a:lnTo>
                  <a:lnTo>
                    <a:pt x="94" y="462"/>
                  </a:lnTo>
                  <a:lnTo>
                    <a:pt x="90" y="460"/>
                  </a:lnTo>
                  <a:lnTo>
                    <a:pt x="86" y="458"/>
                  </a:lnTo>
                  <a:lnTo>
                    <a:pt x="82" y="456"/>
                  </a:lnTo>
                  <a:lnTo>
                    <a:pt x="78" y="452"/>
                  </a:lnTo>
                  <a:lnTo>
                    <a:pt x="76" y="448"/>
                  </a:lnTo>
                  <a:lnTo>
                    <a:pt x="74" y="444"/>
                  </a:lnTo>
                  <a:lnTo>
                    <a:pt x="74" y="436"/>
                  </a:lnTo>
                  <a:lnTo>
                    <a:pt x="74" y="432"/>
                  </a:lnTo>
                  <a:lnTo>
                    <a:pt x="76" y="428"/>
                  </a:lnTo>
                  <a:lnTo>
                    <a:pt x="78" y="426"/>
                  </a:lnTo>
                  <a:lnTo>
                    <a:pt x="82" y="424"/>
                  </a:lnTo>
                  <a:lnTo>
                    <a:pt x="84" y="424"/>
                  </a:lnTo>
                  <a:lnTo>
                    <a:pt x="86" y="424"/>
                  </a:lnTo>
                  <a:lnTo>
                    <a:pt x="88" y="424"/>
                  </a:lnTo>
                  <a:lnTo>
                    <a:pt x="88" y="424"/>
                  </a:lnTo>
                  <a:lnTo>
                    <a:pt x="104" y="402"/>
                  </a:lnTo>
                  <a:lnTo>
                    <a:pt x="112" y="382"/>
                  </a:lnTo>
                  <a:lnTo>
                    <a:pt x="112" y="370"/>
                  </a:lnTo>
                  <a:lnTo>
                    <a:pt x="124" y="368"/>
                  </a:lnTo>
                  <a:lnTo>
                    <a:pt x="124" y="354"/>
                  </a:lnTo>
                  <a:lnTo>
                    <a:pt x="112" y="348"/>
                  </a:lnTo>
                  <a:lnTo>
                    <a:pt x="112" y="348"/>
                  </a:lnTo>
                  <a:lnTo>
                    <a:pt x="112" y="346"/>
                  </a:lnTo>
                  <a:lnTo>
                    <a:pt x="110" y="344"/>
                  </a:lnTo>
                  <a:lnTo>
                    <a:pt x="110" y="340"/>
                  </a:lnTo>
                  <a:lnTo>
                    <a:pt x="110" y="336"/>
                  </a:lnTo>
                  <a:lnTo>
                    <a:pt x="112" y="334"/>
                  </a:lnTo>
                  <a:lnTo>
                    <a:pt x="114" y="332"/>
                  </a:lnTo>
                  <a:lnTo>
                    <a:pt x="118" y="332"/>
                  </a:lnTo>
                  <a:lnTo>
                    <a:pt x="138" y="334"/>
                  </a:lnTo>
                  <a:lnTo>
                    <a:pt x="142" y="314"/>
                  </a:lnTo>
                  <a:lnTo>
                    <a:pt x="142" y="312"/>
                  </a:lnTo>
                  <a:lnTo>
                    <a:pt x="144" y="310"/>
                  </a:lnTo>
                  <a:lnTo>
                    <a:pt x="144" y="306"/>
                  </a:lnTo>
                  <a:lnTo>
                    <a:pt x="148" y="300"/>
                  </a:lnTo>
                  <a:lnTo>
                    <a:pt x="150" y="296"/>
                  </a:lnTo>
                  <a:lnTo>
                    <a:pt x="154" y="294"/>
                  </a:lnTo>
                  <a:lnTo>
                    <a:pt x="160" y="292"/>
                  </a:lnTo>
                  <a:lnTo>
                    <a:pt x="164" y="294"/>
                  </a:lnTo>
                  <a:lnTo>
                    <a:pt x="172" y="294"/>
                  </a:lnTo>
                  <a:lnTo>
                    <a:pt x="184" y="294"/>
                  </a:lnTo>
                  <a:lnTo>
                    <a:pt x="198" y="290"/>
                  </a:lnTo>
                  <a:lnTo>
                    <a:pt x="210" y="282"/>
                  </a:lnTo>
                  <a:lnTo>
                    <a:pt x="218" y="266"/>
                  </a:lnTo>
                  <a:lnTo>
                    <a:pt x="220" y="262"/>
                  </a:lnTo>
                  <a:lnTo>
                    <a:pt x="220" y="256"/>
                  </a:lnTo>
                  <a:lnTo>
                    <a:pt x="218" y="250"/>
                  </a:lnTo>
                  <a:lnTo>
                    <a:pt x="216" y="242"/>
                  </a:lnTo>
                  <a:lnTo>
                    <a:pt x="214" y="234"/>
                  </a:lnTo>
                  <a:lnTo>
                    <a:pt x="208" y="218"/>
                  </a:lnTo>
                  <a:lnTo>
                    <a:pt x="206" y="216"/>
                  </a:lnTo>
                  <a:lnTo>
                    <a:pt x="206" y="214"/>
                  </a:lnTo>
                  <a:lnTo>
                    <a:pt x="204" y="210"/>
                  </a:lnTo>
                  <a:lnTo>
                    <a:pt x="202" y="206"/>
                  </a:lnTo>
                  <a:lnTo>
                    <a:pt x="200" y="202"/>
                  </a:lnTo>
                  <a:lnTo>
                    <a:pt x="200" y="196"/>
                  </a:lnTo>
                  <a:lnTo>
                    <a:pt x="202" y="194"/>
                  </a:lnTo>
                  <a:lnTo>
                    <a:pt x="202" y="190"/>
                  </a:lnTo>
                  <a:lnTo>
                    <a:pt x="200" y="180"/>
                  </a:lnTo>
                  <a:lnTo>
                    <a:pt x="200" y="168"/>
                  </a:lnTo>
                  <a:lnTo>
                    <a:pt x="200" y="158"/>
                  </a:lnTo>
                  <a:lnTo>
                    <a:pt x="202" y="152"/>
                  </a:lnTo>
                  <a:lnTo>
                    <a:pt x="214" y="134"/>
                  </a:lnTo>
                  <a:lnTo>
                    <a:pt x="214" y="132"/>
                  </a:lnTo>
                  <a:lnTo>
                    <a:pt x="214" y="128"/>
                  </a:lnTo>
                  <a:lnTo>
                    <a:pt x="218" y="124"/>
                  </a:lnTo>
                  <a:lnTo>
                    <a:pt x="220" y="120"/>
                  </a:lnTo>
                  <a:lnTo>
                    <a:pt x="224" y="116"/>
                  </a:lnTo>
                  <a:lnTo>
                    <a:pt x="228" y="112"/>
                  </a:lnTo>
                  <a:lnTo>
                    <a:pt x="230" y="110"/>
                  </a:lnTo>
                  <a:lnTo>
                    <a:pt x="230" y="110"/>
                  </a:lnTo>
                  <a:lnTo>
                    <a:pt x="238" y="104"/>
                  </a:lnTo>
                  <a:lnTo>
                    <a:pt x="246" y="98"/>
                  </a:lnTo>
                  <a:lnTo>
                    <a:pt x="254" y="90"/>
                  </a:lnTo>
                  <a:lnTo>
                    <a:pt x="262" y="84"/>
                  </a:lnTo>
                  <a:lnTo>
                    <a:pt x="264" y="82"/>
                  </a:lnTo>
                  <a:lnTo>
                    <a:pt x="266" y="76"/>
                  </a:lnTo>
                  <a:lnTo>
                    <a:pt x="268" y="72"/>
                  </a:lnTo>
                  <a:lnTo>
                    <a:pt x="268" y="68"/>
                  </a:lnTo>
                  <a:lnTo>
                    <a:pt x="268" y="64"/>
                  </a:lnTo>
                  <a:lnTo>
                    <a:pt x="266" y="62"/>
                  </a:lnTo>
                  <a:lnTo>
                    <a:pt x="264" y="62"/>
                  </a:lnTo>
                  <a:lnTo>
                    <a:pt x="262" y="62"/>
                  </a:lnTo>
                  <a:lnTo>
                    <a:pt x="262" y="60"/>
                  </a:lnTo>
                  <a:lnTo>
                    <a:pt x="260" y="60"/>
                  </a:lnTo>
                  <a:lnTo>
                    <a:pt x="258" y="60"/>
                  </a:lnTo>
                  <a:lnTo>
                    <a:pt x="258" y="58"/>
                  </a:lnTo>
                  <a:lnTo>
                    <a:pt x="258" y="58"/>
                  </a:lnTo>
                  <a:lnTo>
                    <a:pt x="258" y="56"/>
                  </a:lnTo>
                  <a:lnTo>
                    <a:pt x="260" y="56"/>
                  </a:lnTo>
                  <a:lnTo>
                    <a:pt x="252" y="58"/>
                  </a:lnTo>
                  <a:lnTo>
                    <a:pt x="252" y="60"/>
                  </a:lnTo>
                  <a:lnTo>
                    <a:pt x="250" y="66"/>
                  </a:lnTo>
                  <a:lnTo>
                    <a:pt x="250" y="70"/>
                  </a:lnTo>
                  <a:lnTo>
                    <a:pt x="250" y="72"/>
                  </a:lnTo>
                  <a:lnTo>
                    <a:pt x="250" y="74"/>
                  </a:lnTo>
                  <a:lnTo>
                    <a:pt x="248" y="78"/>
                  </a:lnTo>
                  <a:lnTo>
                    <a:pt x="246" y="82"/>
                  </a:lnTo>
                  <a:lnTo>
                    <a:pt x="246" y="86"/>
                  </a:lnTo>
                  <a:lnTo>
                    <a:pt x="246" y="88"/>
                  </a:lnTo>
                  <a:lnTo>
                    <a:pt x="194" y="88"/>
                  </a:lnTo>
                  <a:lnTo>
                    <a:pt x="210" y="52"/>
                  </a:lnTo>
                  <a:lnTo>
                    <a:pt x="176" y="34"/>
                  </a:lnTo>
                  <a:lnTo>
                    <a:pt x="170" y="28"/>
                  </a:lnTo>
                  <a:lnTo>
                    <a:pt x="154" y="22"/>
                  </a:lnTo>
                  <a:lnTo>
                    <a:pt x="150" y="20"/>
                  </a:lnTo>
                  <a:lnTo>
                    <a:pt x="146" y="18"/>
                  </a:lnTo>
                  <a:lnTo>
                    <a:pt x="144" y="16"/>
                  </a:lnTo>
                  <a:lnTo>
                    <a:pt x="144" y="14"/>
                  </a:lnTo>
                  <a:lnTo>
                    <a:pt x="144" y="10"/>
                  </a:lnTo>
                  <a:lnTo>
                    <a:pt x="144" y="6"/>
                  </a:lnTo>
                  <a:lnTo>
                    <a:pt x="144" y="6"/>
                  </a:lnTo>
                  <a:lnTo>
                    <a:pt x="142" y="4"/>
                  </a:lnTo>
                  <a:lnTo>
                    <a:pt x="140" y="2"/>
                  </a:lnTo>
                  <a:lnTo>
                    <a:pt x="138" y="2"/>
                  </a:lnTo>
                  <a:lnTo>
                    <a:pt x="134" y="0"/>
                  </a:lnTo>
                  <a:lnTo>
                    <a:pt x="132" y="2"/>
                  </a:lnTo>
                  <a:lnTo>
                    <a:pt x="130" y="4"/>
                  </a:lnTo>
                  <a:lnTo>
                    <a:pt x="120" y="16"/>
                  </a:lnTo>
                  <a:lnTo>
                    <a:pt x="120" y="16"/>
                  </a:lnTo>
                  <a:lnTo>
                    <a:pt x="120" y="14"/>
                  </a:lnTo>
                  <a:lnTo>
                    <a:pt x="120" y="12"/>
                  </a:lnTo>
                  <a:lnTo>
                    <a:pt x="118" y="8"/>
                  </a:lnTo>
                  <a:lnTo>
                    <a:pt x="116" y="6"/>
                  </a:lnTo>
                  <a:lnTo>
                    <a:pt x="114" y="4"/>
                  </a:lnTo>
                  <a:lnTo>
                    <a:pt x="108" y="4"/>
                  </a:lnTo>
                  <a:lnTo>
                    <a:pt x="94" y="0"/>
                  </a:lnTo>
                  <a:lnTo>
                    <a:pt x="94" y="2"/>
                  </a:lnTo>
                  <a:lnTo>
                    <a:pt x="92" y="6"/>
                  </a:lnTo>
                  <a:lnTo>
                    <a:pt x="90" y="10"/>
                  </a:lnTo>
                  <a:lnTo>
                    <a:pt x="86" y="14"/>
                  </a:lnTo>
                  <a:lnTo>
                    <a:pt x="82" y="18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44" name="Freeform 399"/>
            <p:cNvSpPr>
              <a:spLocks/>
            </p:cNvSpPr>
            <p:nvPr/>
          </p:nvSpPr>
          <p:spPr bwMode="gray">
            <a:xfrm>
              <a:off x="4511" y="3052"/>
              <a:ext cx="532" cy="572"/>
            </a:xfrm>
            <a:custGeom>
              <a:avLst/>
              <a:gdLst/>
              <a:ahLst/>
              <a:cxnLst>
                <a:cxn ang="0">
                  <a:pos x="324" y="492"/>
                </a:cxn>
                <a:cxn ang="0">
                  <a:pos x="418" y="404"/>
                </a:cxn>
                <a:cxn ang="0">
                  <a:pos x="474" y="284"/>
                </a:cxn>
                <a:cxn ang="0">
                  <a:pos x="532" y="162"/>
                </a:cxn>
                <a:cxn ang="0">
                  <a:pos x="478" y="116"/>
                </a:cxn>
                <a:cxn ang="0">
                  <a:pos x="382" y="96"/>
                </a:cxn>
                <a:cxn ang="0">
                  <a:pos x="384" y="80"/>
                </a:cxn>
                <a:cxn ang="0">
                  <a:pos x="366" y="76"/>
                </a:cxn>
                <a:cxn ang="0">
                  <a:pos x="336" y="72"/>
                </a:cxn>
                <a:cxn ang="0">
                  <a:pos x="306" y="84"/>
                </a:cxn>
                <a:cxn ang="0">
                  <a:pos x="282" y="96"/>
                </a:cxn>
                <a:cxn ang="0">
                  <a:pos x="300" y="76"/>
                </a:cxn>
                <a:cxn ang="0">
                  <a:pos x="322" y="50"/>
                </a:cxn>
                <a:cxn ang="0">
                  <a:pos x="282" y="0"/>
                </a:cxn>
                <a:cxn ang="0">
                  <a:pos x="264" y="20"/>
                </a:cxn>
                <a:cxn ang="0">
                  <a:pos x="254" y="22"/>
                </a:cxn>
                <a:cxn ang="0">
                  <a:pos x="244" y="22"/>
                </a:cxn>
                <a:cxn ang="0">
                  <a:pos x="234" y="24"/>
                </a:cxn>
                <a:cxn ang="0">
                  <a:pos x="218" y="22"/>
                </a:cxn>
                <a:cxn ang="0">
                  <a:pos x="202" y="26"/>
                </a:cxn>
                <a:cxn ang="0">
                  <a:pos x="184" y="24"/>
                </a:cxn>
                <a:cxn ang="0">
                  <a:pos x="176" y="2"/>
                </a:cxn>
                <a:cxn ang="0">
                  <a:pos x="156" y="14"/>
                </a:cxn>
                <a:cxn ang="0">
                  <a:pos x="120" y="6"/>
                </a:cxn>
                <a:cxn ang="0">
                  <a:pos x="120" y="10"/>
                </a:cxn>
                <a:cxn ang="0">
                  <a:pos x="130" y="26"/>
                </a:cxn>
                <a:cxn ang="0">
                  <a:pos x="90" y="52"/>
                </a:cxn>
                <a:cxn ang="0">
                  <a:pos x="76" y="44"/>
                </a:cxn>
                <a:cxn ang="0">
                  <a:pos x="62" y="62"/>
                </a:cxn>
                <a:cxn ang="0">
                  <a:pos x="52" y="70"/>
                </a:cxn>
                <a:cxn ang="0">
                  <a:pos x="60" y="96"/>
                </a:cxn>
                <a:cxn ang="0">
                  <a:pos x="36" y="132"/>
                </a:cxn>
                <a:cxn ang="0">
                  <a:pos x="10" y="146"/>
                </a:cxn>
                <a:cxn ang="0">
                  <a:pos x="2" y="164"/>
                </a:cxn>
                <a:cxn ang="0">
                  <a:pos x="4" y="194"/>
                </a:cxn>
                <a:cxn ang="0">
                  <a:pos x="12" y="198"/>
                </a:cxn>
                <a:cxn ang="0">
                  <a:pos x="26" y="206"/>
                </a:cxn>
                <a:cxn ang="0">
                  <a:pos x="42" y="198"/>
                </a:cxn>
                <a:cxn ang="0">
                  <a:pos x="50" y="226"/>
                </a:cxn>
                <a:cxn ang="0">
                  <a:pos x="78" y="224"/>
                </a:cxn>
                <a:cxn ang="0">
                  <a:pos x="96" y="210"/>
                </a:cxn>
                <a:cxn ang="0">
                  <a:pos x="110" y="206"/>
                </a:cxn>
                <a:cxn ang="0">
                  <a:pos x="124" y="248"/>
                </a:cxn>
                <a:cxn ang="0">
                  <a:pos x="156" y="266"/>
                </a:cxn>
                <a:cxn ang="0">
                  <a:pos x="182" y="288"/>
                </a:cxn>
                <a:cxn ang="0">
                  <a:pos x="206" y="310"/>
                </a:cxn>
                <a:cxn ang="0">
                  <a:pos x="214" y="326"/>
                </a:cxn>
                <a:cxn ang="0">
                  <a:pos x="214" y="372"/>
                </a:cxn>
                <a:cxn ang="0">
                  <a:pos x="220" y="416"/>
                </a:cxn>
                <a:cxn ang="0">
                  <a:pos x="242" y="422"/>
                </a:cxn>
                <a:cxn ang="0">
                  <a:pos x="254" y="436"/>
                </a:cxn>
                <a:cxn ang="0">
                  <a:pos x="264" y="450"/>
                </a:cxn>
                <a:cxn ang="0">
                  <a:pos x="270" y="466"/>
                </a:cxn>
                <a:cxn ang="0">
                  <a:pos x="232" y="500"/>
                </a:cxn>
                <a:cxn ang="0">
                  <a:pos x="216" y="524"/>
                </a:cxn>
                <a:cxn ang="0">
                  <a:pos x="240" y="538"/>
                </a:cxn>
                <a:cxn ang="0">
                  <a:pos x="264" y="552"/>
                </a:cxn>
              </a:cxnLst>
              <a:rect l="0" t="0" r="r" b="b"/>
              <a:pathLst>
                <a:path w="532" h="572">
                  <a:moveTo>
                    <a:pt x="290" y="562"/>
                  </a:moveTo>
                  <a:lnTo>
                    <a:pt x="292" y="556"/>
                  </a:lnTo>
                  <a:lnTo>
                    <a:pt x="294" y="552"/>
                  </a:lnTo>
                  <a:lnTo>
                    <a:pt x="296" y="548"/>
                  </a:lnTo>
                  <a:lnTo>
                    <a:pt x="304" y="536"/>
                  </a:lnTo>
                  <a:lnTo>
                    <a:pt x="314" y="518"/>
                  </a:lnTo>
                  <a:lnTo>
                    <a:pt x="324" y="492"/>
                  </a:lnTo>
                  <a:lnTo>
                    <a:pt x="336" y="458"/>
                  </a:lnTo>
                  <a:lnTo>
                    <a:pt x="342" y="452"/>
                  </a:lnTo>
                  <a:lnTo>
                    <a:pt x="354" y="440"/>
                  </a:lnTo>
                  <a:lnTo>
                    <a:pt x="370" y="426"/>
                  </a:lnTo>
                  <a:lnTo>
                    <a:pt x="392" y="414"/>
                  </a:lnTo>
                  <a:lnTo>
                    <a:pt x="416" y="406"/>
                  </a:lnTo>
                  <a:lnTo>
                    <a:pt x="418" y="404"/>
                  </a:lnTo>
                  <a:lnTo>
                    <a:pt x="426" y="400"/>
                  </a:lnTo>
                  <a:lnTo>
                    <a:pt x="434" y="394"/>
                  </a:lnTo>
                  <a:lnTo>
                    <a:pt x="446" y="382"/>
                  </a:lnTo>
                  <a:lnTo>
                    <a:pt x="456" y="366"/>
                  </a:lnTo>
                  <a:lnTo>
                    <a:pt x="466" y="344"/>
                  </a:lnTo>
                  <a:lnTo>
                    <a:pt x="472" y="318"/>
                  </a:lnTo>
                  <a:lnTo>
                    <a:pt x="474" y="284"/>
                  </a:lnTo>
                  <a:lnTo>
                    <a:pt x="514" y="216"/>
                  </a:lnTo>
                  <a:lnTo>
                    <a:pt x="516" y="214"/>
                  </a:lnTo>
                  <a:lnTo>
                    <a:pt x="524" y="204"/>
                  </a:lnTo>
                  <a:lnTo>
                    <a:pt x="530" y="190"/>
                  </a:lnTo>
                  <a:lnTo>
                    <a:pt x="532" y="170"/>
                  </a:lnTo>
                  <a:lnTo>
                    <a:pt x="532" y="168"/>
                  </a:lnTo>
                  <a:lnTo>
                    <a:pt x="532" y="162"/>
                  </a:lnTo>
                  <a:lnTo>
                    <a:pt x="532" y="154"/>
                  </a:lnTo>
                  <a:lnTo>
                    <a:pt x="528" y="146"/>
                  </a:lnTo>
                  <a:lnTo>
                    <a:pt x="518" y="138"/>
                  </a:lnTo>
                  <a:lnTo>
                    <a:pt x="502" y="132"/>
                  </a:lnTo>
                  <a:lnTo>
                    <a:pt x="498" y="130"/>
                  </a:lnTo>
                  <a:lnTo>
                    <a:pt x="490" y="124"/>
                  </a:lnTo>
                  <a:lnTo>
                    <a:pt x="478" y="116"/>
                  </a:lnTo>
                  <a:lnTo>
                    <a:pt x="464" y="110"/>
                  </a:lnTo>
                  <a:lnTo>
                    <a:pt x="448" y="110"/>
                  </a:lnTo>
                  <a:lnTo>
                    <a:pt x="398" y="94"/>
                  </a:lnTo>
                  <a:lnTo>
                    <a:pt x="394" y="92"/>
                  </a:lnTo>
                  <a:lnTo>
                    <a:pt x="390" y="94"/>
                  </a:lnTo>
                  <a:lnTo>
                    <a:pt x="386" y="94"/>
                  </a:lnTo>
                  <a:lnTo>
                    <a:pt x="382" y="96"/>
                  </a:lnTo>
                  <a:lnTo>
                    <a:pt x="380" y="98"/>
                  </a:lnTo>
                  <a:lnTo>
                    <a:pt x="378" y="98"/>
                  </a:lnTo>
                  <a:lnTo>
                    <a:pt x="380" y="94"/>
                  </a:lnTo>
                  <a:lnTo>
                    <a:pt x="382" y="90"/>
                  </a:lnTo>
                  <a:lnTo>
                    <a:pt x="382" y="86"/>
                  </a:lnTo>
                  <a:lnTo>
                    <a:pt x="384" y="82"/>
                  </a:lnTo>
                  <a:lnTo>
                    <a:pt x="384" y="80"/>
                  </a:lnTo>
                  <a:lnTo>
                    <a:pt x="382" y="78"/>
                  </a:lnTo>
                  <a:lnTo>
                    <a:pt x="380" y="76"/>
                  </a:lnTo>
                  <a:lnTo>
                    <a:pt x="376" y="76"/>
                  </a:lnTo>
                  <a:lnTo>
                    <a:pt x="374" y="76"/>
                  </a:lnTo>
                  <a:lnTo>
                    <a:pt x="370" y="76"/>
                  </a:lnTo>
                  <a:lnTo>
                    <a:pt x="368" y="76"/>
                  </a:lnTo>
                  <a:lnTo>
                    <a:pt x="366" y="76"/>
                  </a:lnTo>
                  <a:lnTo>
                    <a:pt x="362" y="76"/>
                  </a:lnTo>
                  <a:lnTo>
                    <a:pt x="358" y="74"/>
                  </a:lnTo>
                  <a:lnTo>
                    <a:pt x="352" y="74"/>
                  </a:lnTo>
                  <a:lnTo>
                    <a:pt x="346" y="72"/>
                  </a:lnTo>
                  <a:lnTo>
                    <a:pt x="340" y="72"/>
                  </a:lnTo>
                  <a:lnTo>
                    <a:pt x="338" y="72"/>
                  </a:lnTo>
                  <a:lnTo>
                    <a:pt x="336" y="72"/>
                  </a:lnTo>
                  <a:lnTo>
                    <a:pt x="330" y="72"/>
                  </a:lnTo>
                  <a:lnTo>
                    <a:pt x="324" y="76"/>
                  </a:lnTo>
                  <a:lnTo>
                    <a:pt x="318" y="78"/>
                  </a:lnTo>
                  <a:lnTo>
                    <a:pt x="314" y="80"/>
                  </a:lnTo>
                  <a:lnTo>
                    <a:pt x="310" y="82"/>
                  </a:lnTo>
                  <a:lnTo>
                    <a:pt x="306" y="84"/>
                  </a:lnTo>
                  <a:lnTo>
                    <a:pt x="306" y="84"/>
                  </a:lnTo>
                  <a:lnTo>
                    <a:pt x="298" y="90"/>
                  </a:lnTo>
                  <a:lnTo>
                    <a:pt x="292" y="94"/>
                  </a:lnTo>
                  <a:lnTo>
                    <a:pt x="286" y="98"/>
                  </a:lnTo>
                  <a:lnTo>
                    <a:pt x="282" y="98"/>
                  </a:lnTo>
                  <a:lnTo>
                    <a:pt x="278" y="98"/>
                  </a:lnTo>
                  <a:lnTo>
                    <a:pt x="278" y="98"/>
                  </a:lnTo>
                  <a:lnTo>
                    <a:pt x="282" y="96"/>
                  </a:lnTo>
                  <a:lnTo>
                    <a:pt x="286" y="94"/>
                  </a:lnTo>
                  <a:lnTo>
                    <a:pt x="290" y="90"/>
                  </a:lnTo>
                  <a:lnTo>
                    <a:pt x="292" y="86"/>
                  </a:lnTo>
                  <a:lnTo>
                    <a:pt x="294" y="84"/>
                  </a:lnTo>
                  <a:lnTo>
                    <a:pt x="294" y="84"/>
                  </a:lnTo>
                  <a:lnTo>
                    <a:pt x="298" y="80"/>
                  </a:lnTo>
                  <a:lnTo>
                    <a:pt x="300" y="76"/>
                  </a:lnTo>
                  <a:lnTo>
                    <a:pt x="304" y="72"/>
                  </a:lnTo>
                  <a:lnTo>
                    <a:pt x="308" y="68"/>
                  </a:lnTo>
                  <a:lnTo>
                    <a:pt x="312" y="66"/>
                  </a:lnTo>
                  <a:lnTo>
                    <a:pt x="314" y="64"/>
                  </a:lnTo>
                  <a:lnTo>
                    <a:pt x="316" y="62"/>
                  </a:lnTo>
                  <a:lnTo>
                    <a:pt x="320" y="56"/>
                  </a:lnTo>
                  <a:lnTo>
                    <a:pt x="322" y="50"/>
                  </a:lnTo>
                  <a:lnTo>
                    <a:pt x="322" y="46"/>
                  </a:lnTo>
                  <a:lnTo>
                    <a:pt x="322" y="46"/>
                  </a:lnTo>
                  <a:lnTo>
                    <a:pt x="312" y="26"/>
                  </a:lnTo>
                  <a:lnTo>
                    <a:pt x="296" y="8"/>
                  </a:lnTo>
                  <a:lnTo>
                    <a:pt x="290" y="4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76" y="4"/>
                  </a:lnTo>
                  <a:lnTo>
                    <a:pt x="274" y="8"/>
                  </a:lnTo>
                  <a:lnTo>
                    <a:pt x="270" y="8"/>
                  </a:lnTo>
                  <a:lnTo>
                    <a:pt x="270" y="10"/>
                  </a:lnTo>
                  <a:lnTo>
                    <a:pt x="268" y="14"/>
                  </a:lnTo>
                  <a:lnTo>
                    <a:pt x="266" y="18"/>
                  </a:lnTo>
                  <a:lnTo>
                    <a:pt x="264" y="20"/>
                  </a:lnTo>
                  <a:lnTo>
                    <a:pt x="264" y="22"/>
                  </a:lnTo>
                  <a:lnTo>
                    <a:pt x="262" y="24"/>
                  </a:lnTo>
                  <a:lnTo>
                    <a:pt x="260" y="24"/>
                  </a:lnTo>
                  <a:lnTo>
                    <a:pt x="260" y="24"/>
                  </a:lnTo>
                  <a:lnTo>
                    <a:pt x="258" y="24"/>
                  </a:lnTo>
                  <a:lnTo>
                    <a:pt x="256" y="24"/>
                  </a:lnTo>
                  <a:lnTo>
                    <a:pt x="254" y="22"/>
                  </a:lnTo>
                  <a:lnTo>
                    <a:pt x="252" y="22"/>
                  </a:lnTo>
                  <a:lnTo>
                    <a:pt x="252" y="22"/>
                  </a:lnTo>
                  <a:lnTo>
                    <a:pt x="250" y="22"/>
                  </a:lnTo>
                  <a:lnTo>
                    <a:pt x="248" y="22"/>
                  </a:lnTo>
                  <a:lnTo>
                    <a:pt x="248" y="22"/>
                  </a:lnTo>
                  <a:lnTo>
                    <a:pt x="246" y="22"/>
                  </a:lnTo>
                  <a:lnTo>
                    <a:pt x="244" y="22"/>
                  </a:lnTo>
                  <a:lnTo>
                    <a:pt x="242" y="24"/>
                  </a:lnTo>
                  <a:lnTo>
                    <a:pt x="242" y="24"/>
                  </a:lnTo>
                  <a:lnTo>
                    <a:pt x="240" y="24"/>
                  </a:lnTo>
                  <a:lnTo>
                    <a:pt x="23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34" y="24"/>
                  </a:lnTo>
                  <a:lnTo>
                    <a:pt x="232" y="22"/>
                  </a:lnTo>
                  <a:lnTo>
                    <a:pt x="230" y="22"/>
                  </a:lnTo>
                  <a:lnTo>
                    <a:pt x="230" y="22"/>
                  </a:lnTo>
                  <a:lnTo>
                    <a:pt x="228" y="22"/>
                  </a:lnTo>
                  <a:lnTo>
                    <a:pt x="226" y="24"/>
                  </a:lnTo>
                  <a:lnTo>
                    <a:pt x="224" y="24"/>
                  </a:lnTo>
                  <a:lnTo>
                    <a:pt x="218" y="22"/>
                  </a:lnTo>
                  <a:lnTo>
                    <a:pt x="218" y="26"/>
                  </a:lnTo>
                  <a:lnTo>
                    <a:pt x="218" y="28"/>
                  </a:lnTo>
                  <a:lnTo>
                    <a:pt x="218" y="28"/>
                  </a:lnTo>
                  <a:lnTo>
                    <a:pt x="214" y="28"/>
                  </a:lnTo>
                  <a:lnTo>
                    <a:pt x="212" y="26"/>
                  </a:lnTo>
                  <a:lnTo>
                    <a:pt x="206" y="26"/>
                  </a:lnTo>
                  <a:lnTo>
                    <a:pt x="202" y="26"/>
                  </a:lnTo>
                  <a:lnTo>
                    <a:pt x="194" y="28"/>
                  </a:lnTo>
                  <a:lnTo>
                    <a:pt x="192" y="28"/>
                  </a:lnTo>
                  <a:lnTo>
                    <a:pt x="184" y="30"/>
                  </a:lnTo>
                  <a:lnTo>
                    <a:pt x="184" y="30"/>
                  </a:lnTo>
                  <a:lnTo>
                    <a:pt x="184" y="30"/>
                  </a:lnTo>
                  <a:lnTo>
                    <a:pt x="184" y="28"/>
                  </a:lnTo>
                  <a:lnTo>
                    <a:pt x="184" y="24"/>
                  </a:lnTo>
                  <a:lnTo>
                    <a:pt x="184" y="20"/>
                  </a:lnTo>
                  <a:lnTo>
                    <a:pt x="184" y="18"/>
                  </a:lnTo>
                  <a:lnTo>
                    <a:pt x="184" y="14"/>
                  </a:lnTo>
                  <a:lnTo>
                    <a:pt x="184" y="10"/>
                  </a:lnTo>
                  <a:lnTo>
                    <a:pt x="184" y="6"/>
                  </a:lnTo>
                  <a:lnTo>
                    <a:pt x="182" y="2"/>
                  </a:lnTo>
                  <a:lnTo>
                    <a:pt x="176" y="2"/>
                  </a:lnTo>
                  <a:lnTo>
                    <a:pt x="176" y="2"/>
                  </a:lnTo>
                  <a:lnTo>
                    <a:pt x="176" y="4"/>
                  </a:lnTo>
                  <a:lnTo>
                    <a:pt x="174" y="6"/>
                  </a:lnTo>
                  <a:lnTo>
                    <a:pt x="172" y="8"/>
                  </a:lnTo>
                  <a:lnTo>
                    <a:pt x="166" y="6"/>
                  </a:lnTo>
                  <a:lnTo>
                    <a:pt x="156" y="10"/>
                  </a:lnTo>
                  <a:lnTo>
                    <a:pt x="156" y="14"/>
                  </a:lnTo>
                  <a:lnTo>
                    <a:pt x="142" y="16"/>
                  </a:lnTo>
                  <a:lnTo>
                    <a:pt x="138" y="10"/>
                  </a:lnTo>
                  <a:lnTo>
                    <a:pt x="136" y="10"/>
                  </a:lnTo>
                  <a:lnTo>
                    <a:pt x="134" y="10"/>
                  </a:lnTo>
                  <a:lnTo>
                    <a:pt x="128" y="8"/>
                  </a:lnTo>
                  <a:lnTo>
                    <a:pt x="124" y="8"/>
                  </a:lnTo>
                  <a:lnTo>
                    <a:pt x="120" y="6"/>
                  </a:lnTo>
                  <a:lnTo>
                    <a:pt x="116" y="4"/>
                  </a:lnTo>
                  <a:lnTo>
                    <a:pt x="116" y="6"/>
                  </a:lnTo>
                  <a:lnTo>
                    <a:pt x="116" y="8"/>
                  </a:lnTo>
                  <a:lnTo>
                    <a:pt x="116" y="8"/>
                  </a:lnTo>
                  <a:lnTo>
                    <a:pt x="116" y="10"/>
                  </a:lnTo>
                  <a:lnTo>
                    <a:pt x="118" y="10"/>
                  </a:lnTo>
                  <a:lnTo>
                    <a:pt x="120" y="10"/>
                  </a:lnTo>
                  <a:lnTo>
                    <a:pt x="122" y="12"/>
                  </a:lnTo>
                  <a:lnTo>
                    <a:pt x="124" y="14"/>
                  </a:lnTo>
                  <a:lnTo>
                    <a:pt x="124" y="18"/>
                  </a:lnTo>
                  <a:lnTo>
                    <a:pt x="124" y="22"/>
                  </a:lnTo>
                  <a:lnTo>
                    <a:pt x="126" y="24"/>
                  </a:lnTo>
                  <a:lnTo>
                    <a:pt x="128" y="26"/>
                  </a:lnTo>
                  <a:lnTo>
                    <a:pt x="130" y="26"/>
                  </a:lnTo>
                  <a:lnTo>
                    <a:pt x="134" y="26"/>
                  </a:lnTo>
                  <a:lnTo>
                    <a:pt x="136" y="26"/>
                  </a:lnTo>
                  <a:lnTo>
                    <a:pt x="136" y="34"/>
                  </a:lnTo>
                  <a:lnTo>
                    <a:pt x="128" y="38"/>
                  </a:lnTo>
                  <a:lnTo>
                    <a:pt x="110" y="58"/>
                  </a:lnTo>
                  <a:lnTo>
                    <a:pt x="92" y="52"/>
                  </a:lnTo>
                  <a:lnTo>
                    <a:pt x="90" y="52"/>
                  </a:lnTo>
                  <a:lnTo>
                    <a:pt x="88" y="52"/>
                  </a:lnTo>
                  <a:lnTo>
                    <a:pt x="84" y="50"/>
                  </a:lnTo>
                  <a:lnTo>
                    <a:pt x="80" y="50"/>
                  </a:lnTo>
                  <a:lnTo>
                    <a:pt x="78" y="50"/>
                  </a:lnTo>
                  <a:lnTo>
                    <a:pt x="78" y="50"/>
                  </a:lnTo>
                  <a:lnTo>
                    <a:pt x="78" y="46"/>
                  </a:lnTo>
                  <a:lnTo>
                    <a:pt x="76" y="44"/>
                  </a:lnTo>
                  <a:lnTo>
                    <a:pt x="76" y="42"/>
                  </a:lnTo>
                  <a:lnTo>
                    <a:pt x="76" y="42"/>
                  </a:lnTo>
                  <a:lnTo>
                    <a:pt x="74" y="40"/>
                  </a:lnTo>
                  <a:lnTo>
                    <a:pt x="52" y="44"/>
                  </a:lnTo>
                  <a:lnTo>
                    <a:pt x="52" y="52"/>
                  </a:lnTo>
                  <a:lnTo>
                    <a:pt x="60" y="52"/>
                  </a:lnTo>
                  <a:lnTo>
                    <a:pt x="62" y="62"/>
                  </a:lnTo>
                  <a:lnTo>
                    <a:pt x="62" y="62"/>
                  </a:lnTo>
                  <a:lnTo>
                    <a:pt x="60" y="60"/>
                  </a:lnTo>
                  <a:lnTo>
                    <a:pt x="58" y="60"/>
                  </a:lnTo>
                  <a:lnTo>
                    <a:pt x="56" y="58"/>
                  </a:lnTo>
                  <a:lnTo>
                    <a:pt x="54" y="58"/>
                  </a:lnTo>
                  <a:lnTo>
                    <a:pt x="52" y="60"/>
                  </a:lnTo>
                  <a:lnTo>
                    <a:pt x="52" y="70"/>
                  </a:lnTo>
                  <a:lnTo>
                    <a:pt x="54" y="70"/>
                  </a:lnTo>
                  <a:lnTo>
                    <a:pt x="54" y="72"/>
                  </a:lnTo>
                  <a:lnTo>
                    <a:pt x="56" y="76"/>
                  </a:lnTo>
                  <a:lnTo>
                    <a:pt x="58" y="80"/>
                  </a:lnTo>
                  <a:lnTo>
                    <a:pt x="60" y="86"/>
                  </a:lnTo>
                  <a:lnTo>
                    <a:pt x="60" y="92"/>
                  </a:lnTo>
                  <a:lnTo>
                    <a:pt x="60" y="96"/>
                  </a:lnTo>
                  <a:lnTo>
                    <a:pt x="52" y="126"/>
                  </a:lnTo>
                  <a:lnTo>
                    <a:pt x="50" y="132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2" y="130"/>
                  </a:lnTo>
                  <a:lnTo>
                    <a:pt x="38" y="130"/>
                  </a:lnTo>
                  <a:lnTo>
                    <a:pt x="36" y="132"/>
                  </a:lnTo>
                  <a:lnTo>
                    <a:pt x="34" y="132"/>
                  </a:lnTo>
                  <a:lnTo>
                    <a:pt x="32" y="132"/>
                  </a:lnTo>
                  <a:lnTo>
                    <a:pt x="28" y="134"/>
                  </a:lnTo>
                  <a:lnTo>
                    <a:pt x="22" y="134"/>
                  </a:lnTo>
                  <a:lnTo>
                    <a:pt x="18" y="138"/>
                  </a:lnTo>
                  <a:lnTo>
                    <a:pt x="14" y="142"/>
                  </a:lnTo>
                  <a:lnTo>
                    <a:pt x="10" y="146"/>
                  </a:lnTo>
                  <a:lnTo>
                    <a:pt x="10" y="148"/>
                  </a:lnTo>
                  <a:lnTo>
                    <a:pt x="10" y="152"/>
                  </a:lnTo>
                  <a:lnTo>
                    <a:pt x="8" y="156"/>
                  </a:lnTo>
                  <a:lnTo>
                    <a:pt x="6" y="158"/>
                  </a:lnTo>
                  <a:lnTo>
                    <a:pt x="6" y="160"/>
                  </a:lnTo>
                  <a:lnTo>
                    <a:pt x="4" y="162"/>
                  </a:lnTo>
                  <a:lnTo>
                    <a:pt x="2" y="164"/>
                  </a:lnTo>
                  <a:lnTo>
                    <a:pt x="0" y="168"/>
                  </a:lnTo>
                  <a:lnTo>
                    <a:pt x="0" y="174"/>
                  </a:lnTo>
                  <a:lnTo>
                    <a:pt x="0" y="182"/>
                  </a:lnTo>
                  <a:lnTo>
                    <a:pt x="2" y="188"/>
                  </a:lnTo>
                  <a:lnTo>
                    <a:pt x="2" y="190"/>
                  </a:lnTo>
                  <a:lnTo>
                    <a:pt x="4" y="192"/>
                  </a:lnTo>
                  <a:lnTo>
                    <a:pt x="4" y="194"/>
                  </a:lnTo>
                  <a:lnTo>
                    <a:pt x="6" y="198"/>
                  </a:lnTo>
                  <a:lnTo>
                    <a:pt x="6" y="200"/>
                  </a:lnTo>
                  <a:lnTo>
                    <a:pt x="4" y="200"/>
                  </a:lnTo>
                  <a:lnTo>
                    <a:pt x="4" y="200"/>
                  </a:lnTo>
                  <a:lnTo>
                    <a:pt x="6" y="200"/>
                  </a:lnTo>
                  <a:lnTo>
                    <a:pt x="10" y="198"/>
                  </a:lnTo>
                  <a:lnTo>
                    <a:pt x="12" y="198"/>
                  </a:lnTo>
                  <a:lnTo>
                    <a:pt x="14" y="200"/>
                  </a:lnTo>
                  <a:lnTo>
                    <a:pt x="16" y="202"/>
                  </a:lnTo>
                  <a:lnTo>
                    <a:pt x="16" y="202"/>
                  </a:lnTo>
                  <a:lnTo>
                    <a:pt x="16" y="202"/>
                  </a:lnTo>
                  <a:lnTo>
                    <a:pt x="18" y="204"/>
                  </a:lnTo>
                  <a:lnTo>
                    <a:pt x="22" y="204"/>
                  </a:lnTo>
                  <a:lnTo>
                    <a:pt x="26" y="206"/>
                  </a:lnTo>
                  <a:lnTo>
                    <a:pt x="30" y="206"/>
                  </a:lnTo>
                  <a:lnTo>
                    <a:pt x="30" y="206"/>
                  </a:lnTo>
                  <a:lnTo>
                    <a:pt x="30" y="206"/>
                  </a:lnTo>
                  <a:lnTo>
                    <a:pt x="34" y="204"/>
                  </a:lnTo>
                  <a:lnTo>
                    <a:pt x="36" y="202"/>
                  </a:lnTo>
                  <a:lnTo>
                    <a:pt x="38" y="200"/>
                  </a:lnTo>
                  <a:lnTo>
                    <a:pt x="42" y="198"/>
                  </a:lnTo>
                  <a:lnTo>
                    <a:pt x="42" y="196"/>
                  </a:lnTo>
                  <a:lnTo>
                    <a:pt x="42" y="222"/>
                  </a:lnTo>
                  <a:lnTo>
                    <a:pt x="42" y="222"/>
                  </a:lnTo>
                  <a:lnTo>
                    <a:pt x="42" y="224"/>
                  </a:lnTo>
                  <a:lnTo>
                    <a:pt x="44" y="224"/>
                  </a:lnTo>
                  <a:lnTo>
                    <a:pt x="48" y="226"/>
                  </a:lnTo>
                  <a:lnTo>
                    <a:pt x="50" y="226"/>
                  </a:lnTo>
                  <a:lnTo>
                    <a:pt x="54" y="226"/>
                  </a:lnTo>
                  <a:lnTo>
                    <a:pt x="58" y="226"/>
                  </a:lnTo>
                  <a:lnTo>
                    <a:pt x="64" y="226"/>
                  </a:lnTo>
                  <a:lnTo>
                    <a:pt x="70" y="226"/>
                  </a:lnTo>
                  <a:lnTo>
                    <a:pt x="74" y="224"/>
                  </a:lnTo>
                  <a:lnTo>
                    <a:pt x="74" y="224"/>
                  </a:lnTo>
                  <a:lnTo>
                    <a:pt x="78" y="224"/>
                  </a:lnTo>
                  <a:lnTo>
                    <a:pt x="80" y="222"/>
                  </a:lnTo>
                  <a:lnTo>
                    <a:pt x="84" y="218"/>
                  </a:lnTo>
                  <a:lnTo>
                    <a:pt x="86" y="216"/>
                  </a:lnTo>
                  <a:lnTo>
                    <a:pt x="86" y="214"/>
                  </a:lnTo>
                  <a:lnTo>
                    <a:pt x="90" y="212"/>
                  </a:lnTo>
                  <a:lnTo>
                    <a:pt x="94" y="210"/>
                  </a:lnTo>
                  <a:lnTo>
                    <a:pt x="96" y="210"/>
                  </a:lnTo>
                  <a:lnTo>
                    <a:pt x="100" y="212"/>
                  </a:lnTo>
                  <a:lnTo>
                    <a:pt x="102" y="212"/>
                  </a:lnTo>
                  <a:lnTo>
                    <a:pt x="102" y="212"/>
                  </a:lnTo>
                  <a:lnTo>
                    <a:pt x="104" y="210"/>
                  </a:lnTo>
                  <a:lnTo>
                    <a:pt x="106" y="208"/>
                  </a:lnTo>
                  <a:lnTo>
                    <a:pt x="108" y="206"/>
                  </a:lnTo>
                  <a:lnTo>
                    <a:pt x="110" y="206"/>
                  </a:lnTo>
                  <a:lnTo>
                    <a:pt x="112" y="206"/>
                  </a:lnTo>
                  <a:lnTo>
                    <a:pt x="112" y="208"/>
                  </a:lnTo>
                  <a:lnTo>
                    <a:pt x="112" y="212"/>
                  </a:lnTo>
                  <a:lnTo>
                    <a:pt x="112" y="216"/>
                  </a:lnTo>
                  <a:lnTo>
                    <a:pt x="112" y="226"/>
                  </a:lnTo>
                  <a:lnTo>
                    <a:pt x="114" y="238"/>
                  </a:lnTo>
                  <a:lnTo>
                    <a:pt x="124" y="248"/>
                  </a:lnTo>
                  <a:lnTo>
                    <a:pt x="136" y="252"/>
                  </a:lnTo>
                  <a:lnTo>
                    <a:pt x="146" y="250"/>
                  </a:lnTo>
                  <a:lnTo>
                    <a:pt x="148" y="252"/>
                  </a:lnTo>
                  <a:lnTo>
                    <a:pt x="148" y="254"/>
                  </a:lnTo>
                  <a:lnTo>
                    <a:pt x="150" y="258"/>
                  </a:lnTo>
                  <a:lnTo>
                    <a:pt x="152" y="262"/>
                  </a:lnTo>
                  <a:lnTo>
                    <a:pt x="156" y="266"/>
                  </a:lnTo>
                  <a:lnTo>
                    <a:pt x="162" y="268"/>
                  </a:lnTo>
                  <a:lnTo>
                    <a:pt x="164" y="268"/>
                  </a:lnTo>
                  <a:lnTo>
                    <a:pt x="166" y="272"/>
                  </a:lnTo>
                  <a:lnTo>
                    <a:pt x="170" y="274"/>
                  </a:lnTo>
                  <a:lnTo>
                    <a:pt x="174" y="278"/>
                  </a:lnTo>
                  <a:lnTo>
                    <a:pt x="178" y="284"/>
                  </a:lnTo>
                  <a:lnTo>
                    <a:pt x="182" y="288"/>
                  </a:lnTo>
                  <a:lnTo>
                    <a:pt x="182" y="294"/>
                  </a:lnTo>
                  <a:lnTo>
                    <a:pt x="206" y="296"/>
                  </a:lnTo>
                  <a:lnTo>
                    <a:pt x="206" y="298"/>
                  </a:lnTo>
                  <a:lnTo>
                    <a:pt x="204" y="300"/>
                  </a:lnTo>
                  <a:lnTo>
                    <a:pt x="204" y="304"/>
                  </a:lnTo>
                  <a:lnTo>
                    <a:pt x="204" y="308"/>
                  </a:lnTo>
                  <a:lnTo>
                    <a:pt x="206" y="310"/>
                  </a:lnTo>
                  <a:lnTo>
                    <a:pt x="206" y="310"/>
                  </a:lnTo>
                  <a:lnTo>
                    <a:pt x="208" y="312"/>
                  </a:lnTo>
                  <a:lnTo>
                    <a:pt x="210" y="312"/>
                  </a:lnTo>
                  <a:lnTo>
                    <a:pt x="212" y="314"/>
                  </a:lnTo>
                  <a:lnTo>
                    <a:pt x="214" y="318"/>
                  </a:lnTo>
                  <a:lnTo>
                    <a:pt x="214" y="322"/>
                  </a:lnTo>
                  <a:lnTo>
                    <a:pt x="214" y="326"/>
                  </a:lnTo>
                  <a:lnTo>
                    <a:pt x="214" y="338"/>
                  </a:lnTo>
                  <a:lnTo>
                    <a:pt x="214" y="350"/>
                  </a:lnTo>
                  <a:lnTo>
                    <a:pt x="214" y="362"/>
                  </a:lnTo>
                  <a:lnTo>
                    <a:pt x="210" y="368"/>
                  </a:lnTo>
                  <a:lnTo>
                    <a:pt x="212" y="368"/>
                  </a:lnTo>
                  <a:lnTo>
                    <a:pt x="212" y="370"/>
                  </a:lnTo>
                  <a:lnTo>
                    <a:pt x="214" y="372"/>
                  </a:lnTo>
                  <a:lnTo>
                    <a:pt x="214" y="374"/>
                  </a:lnTo>
                  <a:lnTo>
                    <a:pt x="214" y="380"/>
                  </a:lnTo>
                  <a:lnTo>
                    <a:pt x="216" y="384"/>
                  </a:lnTo>
                  <a:lnTo>
                    <a:pt x="216" y="396"/>
                  </a:lnTo>
                  <a:lnTo>
                    <a:pt x="218" y="408"/>
                  </a:lnTo>
                  <a:lnTo>
                    <a:pt x="218" y="416"/>
                  </a:lnTo>
                  <a:lnTo>
                    <a:pt x="220" y="416"/>
                  </a:lnTo>
                  <a:lnTo>
                    <a:pt x="220" y="418"/>
                  </a:lnTo>
                  <a:lnTo>
                    <a:pt x="222" y="420"/>
                  </a:lnTo>
                  <a:lnTo>
                    <a:pt x="226" y="420"/>
                  </a:lnTo>
                  <a:lnTo>
                    <a:pt x="236" y="424"/>
                  </a:lnTo>
                  <a:lnTo>
                    <a:pt x="238" y="422"/>
                  </a:lnTo>
                  <a:lnTo>
                    <a:pt x="240" y="422"/>
                  </a:lnTo>
                  <a:lnTo>
                    <a:pt x="242" y="422"/>
                  </a:lnTo>
                  <a:lnTo>
                    <a:pt x="244" y="422"/>
                  </a:lnTo>
                  <a:lnTo>
                    <a:pt x="246" y="422"/>
                  </a:lnTo>
                  <a:lnTo>
                    <a:pt x="248" y="424"/>
                  </a:lnTo>
                  <a:lnTo>
                    <a:pt x="248" y="424"/>
                  </a:lnTo>
                  <a:lnTo>
                    <a:pt x="250" y="428"/>
                  </a:lnTo>
                  <a:lnTo>
                    <a:pt x="252" y="432"/>
                  </a:lnTo>
                  <a:lnTo>
                    <a:pt x="254" y="436"/>
                  </a:lnTo>
                  <a:lnTo>
                    <a:pt x="256" y="442"/>
                  </a:lnTo>
                  <a:lnTo>
                    <a:pt x="256" y="446"/>
                  </a:lnTo>
                  <a:lnTo>
                    <a:pt x="256" y="448"/>
                  </a:lnTo>
                  <a:lnTo>
                    <a:pt x="256" y="448"/>
                  </a:lnTo>
                  <a:lnTo>
                    <a:pt x="260" y="450"/>
                  </a:lnTo>
                  <a:lnTo>
                    <a:pt x="264" y="450"/>
                  </a:lnTo>
                  <a:lnTo>
                    <a:pt x="264" y="450"/>
                  </a:lnTo>
                  <a:lnTo>
                    <a:pt x="266" y="452"/>
                  </a:lnTo>
                  <a:lnTo>
                    <a:pt x="266" y="452"/>
                  </a:lnTo>
                  <a:lnTo>
                    <a:pt x="268" y="452"/>
                  </a:lnTo>
                  <a:lnTo>
                    <a:pt x="270" y="454"/>
                  </a:lnTo>
                  <a:lnTo>
                    <a:pt x="270" y="458"/>
                  </a:lnTo>
                  <a:lnTo>
                    <a:pt x="270" y="462"/>
                  </a:lnTo>
                  <a:lnTo>
                    <a:pt x="270" y="466"/>
                  </a:lnTo>
                  <a:lnTo>
                    <a:pt x="266" y="472"/>
                  </a:lnTo>
                  <a:lnTo>
                    <a:pt x="264" y="474"/>
                  </a:lnTo>
                  <a:lnTo>
                    <a:pt x="258" y="480"/>
                  </a:lnTo>
                  <a:lnTo>
                    <a:pt x="248" y="488"/>
                  </a:lnTo>
                  <a:lnTo>
                    <a:pt x="240" y="494"/>
                  </a:lnTo>
                  <a:lnTo>
                    <a:pt x="234" y="500"/>
                  </a:lnTo>
                  <a:lnTo>
                    <a:pt x="232" y="500"/>
                  </a:lnTo>
                  <a:lnTo>
                    <a:pt x="230" y="502"/>
                  </a:lnTo>
                  <a:lnTo>
                    <a:pt x="228" y="506"/>
                  </a:lnTo>
                  <a:lnTo>
                    <a:pt x="224" y="510"/>
                  </a:lnTo>
                  <a:lnTo>
                    <a:pt x="220" y="514"/>
                  </a:lnTo>
                  <a:lnTo>
                    <a:pt x="218" y="518"/>
                  </a:lnTo>
                  <a:lnTo>
                    <a:pt x="216" y="522"/>
                  </a:lnTo>
                  <a:lnTo>
                    <a:pt x="216" y="524"/>
                  </a:lnTo>
                  <a:lnTo>
                    <a:pt x="216" y="524"/>
                  </a:lnTo>
                  <a:lnTo>
                    <a:pt x="218" y="524"/>
                  </a:lnTo>
                  <a:lnTo>
                    <a:pt x="220" y="522"/>
                  </a:lnTo>
                  <a:lnTo>
                    <a:pt x="224" y="524"/>
                  </a:lnTo>
                  <a:lnTo>
                    <a:pt x="226" y="526"/>
                  </a:lnTo>
                  <a:lnTo>
                    <a:pt x="230" y="530"/>
                  </a:lnTo>
                  <a:lnTo>
                    <a:pt x="240" y="538"/>
                  </a:lnTo>
                  <a:lnTo>
                    <a:pt x="240" y="540"/>
                  </a:lnTo>
                  <a:lnTo>
                    <a:pt x="244" y="540"/>
                  </a:lnTo>
                  <a:lnTo>
                    <a:pt x="248" y="542"/>
                  </a:lnTo>
                  <a:lnTo>
                    <a:pt x="254" y="544"/>
                  </a:lnTo>
                  <a:lnTo>
                    <a:pt x="258" y="546"/>
                  </a:lnTo>
                  <a:lnTo>
                    <a:pt x="262" y="548"/>
                  </a:lnTo>
                  <a:lnTo>
                    <a:pt x="264" y="552"/>
                  </a:lnTo>
                  <a:lnTo>
                    <a:pt x="278" y="568"/>
                  </a:lnTo>
                  <a:lnTo>
                    <a:pt x="282" y="572"/>
                  </a:lnTo>
                  <a:lnTo>
                    <a:pt x="290" y="562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45" name="Freeform 400"/>
            <p:cNvSpPr>
              <a:spLocks/>
            </p:cNvSpPr>
            <p:nvPr/>
          </p:nvSpPr>
          <p:spPr bwMode="gray">
            <a:xfrm>
              <a:off x="4479" y="3354"/>
              <a:ext cx="150" cy="756"/>
            </a:xfrm>
            <a:custGeom>
              <a:avLst/>
              <a:gdLst/>
              <a:ahLst/>
              <a:cxnLst>
                <a:cxn ang="0">
                  <a:pos x="130" y="742"/>
                </a:cxn>
                <a:cxn ang="0">
                  <a:pos x="102" y="748"/>
                </a:cxn>
                <a:cxn ang="0">
                  <a:pos x="92" y="748"/>
                </a:cxn>
                <a:cxn ang="0">
                  <a:pos x="54" y="716"/>
                </a:cxn>
                <a:cxn ang="0">
                  <a:pos x="70" y="688"/>
                </a:cxn>
                <a:cxn ang="0">
                  <a:pos x="58" y="678"/>
                </a:cxn>
                <a:cxn ang="0">
                  <a:pos x="42" y="678"/>
                </a:cxn>
                <a:cxn ang="0">
                  <a:pos x="34" y="686"/>
                </a:cxn>
                <a:cxn ang="0">
                  <a:pos x="0" y="622"/>
                </a:cxn>
                <a:cxn ang="0">
                  <a:pos x="8" y="540"/>
                </a:cxn>
                <a:cxn ang="0">
                  <a:pos x="30" y="452"/>
                </a:cxn>
                <a:cxn ang="0">
                  <a:pos x="28" y="398"/>
                </a:cxn>
                <a:cxn ang="0">
                  <a:pos x="48" y="368"/>
                </a:cxn>
                <a:cxn ang="0">
                  <a:pos x="46" y="336"/>
                </a:cxn>
                <a:cxn ang="0">
                  <a:pos x="38" y="352"/>
                </a:cxn>
                <a:cxn ang="0">
                  <a:pos x="36" y="372"/>
                </a:cxn>
                <a:cxn ang="0">
                  <a:pos x="30" y="380"/>
                </a:cxn>
                <a:cxn ang="0">
                  <a:pos x="50" y="260"/>
                </a:cxn>
                <a:cxn ang="0">
                  <a:pos x="56" y="214"/>
                </a:cxn>
                <a:cxn ang="0">
                  <a:pos x="66" y="184"/>
                </a:cxn>
                <a:cxn ang="0">
                  <a:pos x="66" y="166"/>
                </a:cxn>
                <a:cxn ang="0">
                  <a:pos x="68" y="150"/>
                </a:cxn>
                <a:cxn ang="0">
                  <a:pos x="70" y="134"/>
                </a:cxn>
                <a:cxn ang="0">
                  <a:pos x="68" y="110"/>
                </a:cxn>
                <a:cxn ang="0">
                  <a:pos x="72" y="88"/>
                </a:cxn>
                <a:cxn ang="0">
                  <a:pos x="64" y="30"/>
                </a:cxn>
                <a:cxn ang="0">
                  <a:pos x="46" y="10"/>
                </a:cxn>
                <a:cxn ang="0">
                  <a:pos x="60" y="6"/>
                </a:cxn>
                <a:cxn ang="0">
                  <a:pos x="74" y="8"/>
                </a:cxn>
                <a:cxn ang="0">
                  <a:pos x="100" y="46"/>
                </a:cxn>
                <a:cxn ang="0">
                  <a:pos x="110" y="106"/>
                </a:cxn>
                <a:cxn ang="0">
                  <a:pos x="116" y="108"/>
                </a:cxn>
                <a:cxn ang="0">
                  <a:pos x="118" y="116"/>
                </a:cxn>
                <a:cxn ang="0">
                  <a:pos x="114" y="126"/>
                </a:cxn>
                <a:cxn ang="0">
                  <a:pos x="104" y="146"/>
                </a:cxn>
                <a:cxn ang="0">
                  <a:pos x="88" y="178"/>
                </a:cxn>
                <a:cxn ang="0">
                  <a:pos x="82" y="214"/>
                </a:cxn>
                <a:cxn ang="0">
                  <a:pos x="80" y="326"/>
                </a:cxn>
                <a:cxn ang="0">
                  <a:pos x="68" y="344"/>
                </a:cxn>
                <a:cxn ang="0">
                  <a:pos x="58" y="370"/>
                </a:cxn>
                <a:cxn ang="0">
                  <a:pos x="60" y="398"/>
                </a:cxn>
                <a:cxn ang="0">
                  <a:pos x="56" y="420"/>
                </a:cxn>
                <a:cxn ang="0">
                  <a:pos x="56" y="458"/>
                </a:cxn>
                <a:cxn ang="0">
                  <a:pos x="54" y="470"/>
                </a:cxn>
                <a:cxn ang="0">
                  <a:pos x="58" y="478"/>
                </a:cxn>
                <a:cxn ang="0">
                  <a:pos x="56" y="516"/>
                </a:cxn>
                <a:cxn ang="0">
                  <a:pos x="46" y="526"/>
                </a:cxn>
                <a:cxn ang="0">
                  <a:pos x="38" y="554"/>
                </a:cxn>
                <a:cxn ang="0">
                  <a:pos x="38" y="618"/>
                </a:cxn>
                <a:cxn ang="0">
                  <a:pos x="38" y="642"/>
                </a:cxn>
                <a:cxn ang="0">
                  <a:pos x="90" y="658"/>
                </a:cxn>
                <a:cxn ang="0">
                  <a:pos x="92" y="676"/>
                </a:cxn>
                <a:cxn ang="0">
                  <a:pos x="150" y="748"/>
                </a:cxn>
              </a:cxnLst>
              <a:rect l="0" t="0" r="r" b="b"/>
              <a:pathLst>
                <a:path w="150" h="756">
                  <a:moveTo>
                    <a:pt x="150" y="748"/>
                  </a:moveTo>
                  <a:lnTo>
                    <a:pt x="144" y="752"/>
                  </a:lnTo>
                  <a:lnTo>
                    <a:pt x="136" y="748"/>
                  </a:lnTo>
                  <a:lnTo>
                    <a:pt x="130" y="742"/>
                  </a:lnTo>
                  <a:lnTo>
                    <a:pt x="122" y="744"/>
                  </a:lnTo>
                  <a:lnTo>
                    <a:pt x="112" y="750"/>
                  </a:lnTo>
                  <a:lnTo>
                    <a:pt x="106" y="756"/>
                  </a:lnTo>
                  <a:lnTo>
                    <a:pt x="102" y="748"/>
                  </a:lnTo>
                  <a:lnTo>
                    <a:pt x="104" y="738"/>
                  </a:lnTo>
                  <a:lnTo>
                    <a:pt x="102" y="732"/>
                  </a:lnTo>
                  <a:lnTo>
                    <a:pt x="92" y="736"/>
                  </a:lnTo>
                  <a:lnTo>
                    <a:pt x="92" y="748"/>
                  </a:lnTo>
                  <a:lnTo>
                    <a:pt x="76" y="748"/>
                  </a:lnTo>
                  <a:lnTo>
                    <a:pt x="70" y="728"/>
                  </a:lnTo>
                  <a:lnTo>
                    <a:pt x="54" y="730"/>
                  </a:lnTo>
                  <a:lnTo>
                    <a:pt x="54" y="716"/>
                  </a:lnTo>
                  <a:lnTo>
                    <a:pt x="66" y="712"/>
                  </a:lnTo>
                  <a:lnTo>
                    <a:pt x="72" y="694"/>
                  </a:lnTo>
                  <a:lnTo>
                    <a:pt x="72" y="690"/>
                  </a:lnTo>
                  <a:lnTo>
                    <a:pt x="70" y="688"/>
                  </a:lnTo>
                  <a:lnTo>
                    <a:pt x="66" y="684"/>
                  </a:lnTo>
                  <a:lnTo>
                    <a:pt x="62" y="682"/>
                  </a:lnTo>
                  <a:lnTo>
                    <a:pt x="60" y="680"/>
                  </a:lnTo>
                  <a:lnTo>
                    <a:pt x="58" y="678"/>
                  </a:lnTo>
                  <a:lnTo>
                    <a:pt x="56" y="676"/>
                  </a:lnTo>
                  <a:lnTo>
                    <a:pt x="50" y="676"/>
                  </a:lnTo>
                  <a:lnTo>
                    <a:pt x="46" y="676"/>
                  </a:lnTo>
                  <a:lnTo>
                    <a:pt x="42" y="678"/>
                  </a:lnTo>
                  <a:lnTo>
                    <a:pt x="38" y="680"/>
                  </a:lnTo>
                  <a:lnTo>
                    <a:pt x="36" y="682"/>
                  </a:lnTo>
                  <a:lnTo>
                    <a:pt x="34" y="684"/>
                  </a:lnTo>
                  <a:lnTo>
                    <a:pt x="34" y="686"/>
                  </a:lnTo>
                  <a:lnTo>
                    <a:pt x="34" y="686"/>
                  </a:lnTo>
                  <a:lnTo>
                    <a:pt x="2" y="654"/>
                  </a:lnTo>
                  <a:lnTo>
                    <a:pt x="0" y="642"/>
                  </a:lnTo>
                  <a:lnTo>
                    <a:pt x="0" y="622"/>
                  </a:lnTo>
                  <a:lnTo>
                    <a:pt x="0" y="600"/>
                  </a:lnTo>
                  <a:lnTo>
                    <a:pt x="4" y="576"/>
                  </a:lnTo>
                  <a:lnTo>
                    <a:pt x="6" y="554"/>
                  </a:lnTo>
                  <a:lnTo>
                    <a:pt x="8" y="540"/>
                  </a:lnTo>
                  <a:lnTo>
                    <a:pt x="8" y="534"/>
                  </a:lnTo>
                  <a:lnTo>
                    <a:pt x="26" y="510"/>
                  </a:lnTo>
                  <a:lnTo>
                    <a:pt x="30" y="484"/>
                  </a:lnTo>
                  <a:lnTo>
                    <a:pt x="30" y="452"/>
                  </a:lnTo>
                  <a:lnTo>
                    <a:pt x="16" y="432"/>
                  </a:lnTo>
                  <a:lnTo>
                    <a:pt x="34" y="414"/>
                  </a:lnTo>
                  <a:lnTo>
                    <a:pt x="36" y="398"/>
                  </a:lnTo>
                  <a:lnTo>
                    <a:pt x="28" y="398"/>
                  </a:lnTo>
                  <a:lnTo>
                    <a:pt x="32" y="388"/>
                  </a:lnTo>
                  <a:lnTo>
                    <a:pt x="38" y="388"/>
                  </a:lnTo>
                  <a:lnTo>
                    <a:pt x="46" y="384"/>
                  </a:lnTo>
                  <a:lnTo>
                    <a:pt x="48" y="368"/>
                  </a:lnTo>
                  <a:lnTo>
                    <a:pt x="48" y="358"/>
                  </a:lnTo>
                  <a:lnTo>
                    <a:pt x="50" y="348"/>
                  </a:lnTo>
                  <a:lnTo>
                    <a:pt x="54" y="332"/>
                  </a:lnTo>
                  <a:lnTo>
                    <a:pt x="46" y="336"/>
                  </a:lnTo>
                  <a:lnTo>
                    <a:pt x="42" y="344"/>
                  </a:lnTo>
                  <a:lnTo>
                    <a:pt x="40" y="346"/>
                  </a:lnTo>
                  <a:lnTo>
                    <a:pt x="40" y="348"/>
                  </a:lnTo>
                  <a:lnTo>
                    <a:pt x="38" y="352"/>
                  </a:lnTo>
                  <a:lnTo>
                    <a:pt x="38" y="356"/>
                  </a:lnTo>
                  <a:lnTo>
                    <a:pt x="38" y="362"/>
                  </a:lnTo>
                  <a:lnTo>
                    <a:pt x="38" y="368"/>
                  </a:lnTo>
                  <a:lnTo>
                    <a:pt x="36" y="372"/>
                  </a:lnTo>
                  <a:lnTo>
                    <a:pt x="34" y="376"/>
                  </a:lnTo>
                  <a:lnTo>
                    <a:pt x="32" y="378"/>
                  </a:lnTo>
                  <a:lnTo>
                    <a:pt x="30" y="378"/>
                  </a:lnTo>
                  <a:lnTo>
                    <a:pt x="30" y="380"/>
                  </a:lnTo>
                  <a:lnTo>
                    <a:pt x="28" y="352"/>
                  </a:lnTo>
                  <a:lnTo>
                    <a:pt x="40" y="314"/>
                  </a:lnTo>
                  <a:lnTo>
                    <a:pt x="46" y="282"/>
                  </a:lnTo>
                  <a:lnTo>
                    <a:pt x="50" y="260"/>
                  </a:lnTo>
                  <a:lnTo>
                    <a:pt x="50" y="244"/>
                  </a:lnTo>
                  <a:lnTo>
                    <a:pt x="50" y="240"/>
                  </a:lnTo>
                  <a:lnTo>
                    <a:pt x="50" y="228"/>
                  </a:lnTo>
                  <a:lnTo>
                    <a:pt x="56" y="214"/>
                  </a:lnTo>
                  <a:lnTo>
                    <a:pt x="60" y="200"/>
                  </a:lnTo>
                  <a:lnTo>
                    <a:pt x="64" y="190"/>
                  </a:lnTo>
                  <a:lnTo>
                    <a:pt x="66" y="186"/>
                  </a:lnTo>
                  <a:lnTo>
                    <a:pt x="66" y="184"/>
                  </a:lnTo>
                  <a:lnTo>
                    <a:pt x="66" y="182"/>
                  </a:lnTo>
                  <a:lnTo>
                    <a:pt x="66" y="176"/>
                  </a:lnTo>
                  <a:lnTo>
                    <a:pt x="66" y="172"/>
                  </a:lnTo>
                  <a:lnTo>
                    <a:pt x="66" y="166"/>
                  </a:lnTo>
                  <a:lnTo>
                    <a:pt x="66" y="164"/>
                  </a:lnTo>
                  <a:lnTo>
                    <a:pt x="68" y="160"/>
                  </a:lnTo>
                  <a:lnTo>
                    <a:pt x="68" y="154"/>
                  </a:lnTo>
                  <a:lnTo>
                    <a:pt x="68" y="150"/>
                  </a:lnTo>
                  <a:lnTo>
                    <a:pt x="70" y="146"/>
                  </a:lnTo>
                  <a:lnTo>
                    <a:pt x="70" y="142"/>
                  </a:lnTo>
                  <a:lnTo>
                    <a:pt x="70" y="140"/>
                  </a:lnTo>
                  <a:lnTo>
                    <a:pt x="70" y="134"/>
                  </a:lnTo>
                  <a:lnTo>
                    <a:pt x="70" y="128"/>
                  </a:lnTo>
                  <a:lnTo>
                    <a:pt x="70" y="122"/>
                  </a:lnTo>
                  <a:lnTo>
                    <a:pt x="70" y="116"/>
                  </a:lnTo>
                  <a:lnTo>
                    <a:pt x="68" y="110"/>
                  </a:lnTo>
                  <a:lnTo>
                    <a:pt x="70" y="106"/>
                  </a:lnTo>
                  <a:lnTo>
                    <a:pt x="70" y="100"/>
                  </a:lnTo>
                  <a:lnTo>
                    <a:pt x="72" y="96"/>
                  </a:lnTo>
                  <a:lnTo>
                    <a:pt x="72" y="88"/>
                  </a:lnTo>
                  <a:lnTo>
                    <a:pt x="74" y="74"/>
                  </a:lnTo>
                  <a:lnTo>
                    <a:pt x="72" y="56"/>
                  </a:lnTo>
                  <a:lnTo>
                    <a:pt x="68" y="36"/>
                  </a:lnTo>
                  <a:lnTo>
                    <a:pt x="64" y="30"/>
                  </a:lnTo>
                  <a:lnTo>
                    <a:pt x="60" y="22"/>
                  </a:lnTo>
                  <a:lnTo>
                    <a:pt x="54" y="16"/>
                  </a:lnTo>
                  <a:lnTo>
                    <a:pt x="48" y="12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50" y="8"/>
                  </a:lnTo>
                  <a:lnTo>
                    <a:pt x="54" y="8"/>
                  </a:lnTo>
                  <a:lnTo>
                    <a:pt x="60" y="6"/>
                  </a:lnTo>
                  <a:lnTo>
                    <a:pt x="66" y="2"/>
                  </a:lnTo>
                  <a:lnTo>
                    <a:pt x="72" y="0"/>
                  </a:lnTo>
                  <a:lnTo>
                    <a:pt x="72" y="2"/>
                  </a:lnTo>
                  <a:lnTo>
                    <a:pt x="74" y="8"/>
                  </a:lnTo>
                  <a:lnTo>
                    <a:pt x="80" y="18"/>
                  </a:lnTo>
                  <a:lnTo>
                    <a:pt x="90" y="34"/>
                  </a:lnTo>
                  <a:lnTo>
                    <a:pt x="98" y="46"/>
                  </a:lnTo>
                  <a:lnTo>
                    <a:pt x="100" y="46"/>
                  </a:lnTo>
                  <a:lnTo>
                    <a:pt x="100" y="48"/>
                  </a:lnTo>
                  <a:lnTo>
                    <a:pt x="102" y="52"/>
                  </a:lnTo>
                  <a:lnTo>
                    <a:pt x="102" y="60"/>
                  </a:lnTo>
                  <a:lnTo>
                    <a:pt x="110" y="106"/>
                  </a:lnTo>
                  <a:lnTo>
                    <a:pt x="112" y="106"/>
                  </a:lnTo>
                  <a:lnTo>
                    <a:pt x="112" y="106"/>
                  </a:lnTo>
                  <a:lnTo>
                    <a:pt x="114" y="108"/>
                  </a:lnTo>
                  <a:lnTo>
                    <a:pt x="116" y="108"/>
                  </a:lnTo>
                  <a:lnTo>
                    <a:pt x="118" y="106"/>
                  </a:lnTo>
                  <a:lnTo>
                    <a:pt x="118" y="108"/>
                  </a:lnTo>
                  <a:lnTo>
                    <a:pt x="118" y="110"/>
                  </a:lnTo>
                  <a:lnTo>
                    <a:pt x="118" y="116"/>
                  </a:lnTo>
                  <a:lnTo>
                    <a:pt x="118" y="120"/>
                  </a:lnTo>
                  <a:lnTo>
                    <a:pt x="118" y="124"/>
                  </a:lnTo>
                  <a:lnTo>
                    <a:pt x="116" y="124"/>
                  </a:lnTo>
                  <a:lnTo>
                    <a:pt x="114" y="126"/>
                  </a:lnTo>
                  <a:lnTo>
                    <a:pt x="112" y="128"/>
                  </a:lnTo>
                  <a:lnTo>
                    <a:pt x="108" y="132"/>
                  </a:lnTo>
                  <a:lnTo>
                    <a:pt x="106" y="138"/>
                  </a:lnTo>
                  <a:lnTo>
                    <a:pt x="104" y="146"/>
                  </a:lnTo>
                  <a:lnTo>
                    <a:pt x="102" y="150"/>
                  </a:lnTo>
                  <a:lnTo>
                    <a:pt x="98" y="158"/>
                  </a:lnTo>
                  <a:lnTo>
                    <a:pt x="92" y="168"/>
                  </a:lnTo>
                  <a:lnTo>
                    <a:pt x="88" y="178"/>
                  </a:lnTo>
                  <a:lnTo>
                    <a:pt x="86" y="186"/>
                  </a:lnTo>
                  <a:lnTo>
                    <a:pt x="84" y="192"/>
                  </a:lnTo>
                  <a:lnTo>
                    <a:pt x="84" y="200"/>
                  </a:lnTo>
                  <a:lnTo>
                    <a:pt x="82" y="214"/>
                  </a:lnTo>
                  <a:lnTo>
                    <a:pt x="84" y="232"/>
                  </a:lnTo>
                  <a:lnTo>
                    <a:pt x="82" y="322"/>
                  </a:lnTo>
                  <a:lnTo>
                    <a:pt x="82" y="324"/>
                  </a:lnTo>
                  <a:lnTo>
                    <a:pt x="80" y="326"/>
                  </a:lnTo>
                  <a:lnTo>
                    <a:pt x="76" y="330"/>
                  </a:lnTo>
                  <a:lnTo>
                    <a:pt x="74" y="334"/>
                  </a:lnTo>
                  <a:lnTo>
                    <a:pt x="70" y="338"/>
                  </a:lnTo>
                  <a:lnTo>
                    <a:pt x="68" y="344"/>
                  </a:lnTo>
                  <a:lnTo>
                    <a:pt x="66" y="348"/>
                  </a:lnTo>
                  <a:lnTo>
                    <a:pt x="64" y="350"/>
                  </a:lnTo>
                  <a:lnTo>
                    <a:pt x="60" y="368"/>
                  </a:lnTo>
                  <a:lnTo>
                    <a:pt x="58" y="370"/>
                  </a:lnTo>
                  <a:lnTo>
                    <a:pt x="58" y="372"/>
                  </a:lnTo>
                  <a:lnTo>
                    <a:pt x="60" y="380"/>
                  </a:lnTo>
                  <a:lnTo>
                    <a:pt x="58" y="390"/>
                  </a:lnTo>
                  <a:lnTo>
                    <a:pt x="60" y="398"/>
                  </a:lnTo>
                  <a:lnTo>
                    <a:pt x="58" y="410"/>
                  </a:lnTo>
                  <a:lnTo>
                    <a:pt x="54" y="412"/>
                  </a:lnTo>
                  <a:lnTo>
                    <a:pt x="54" y="420"/>
                  </a:lnTo>
                  <a:lnTo>
                    <a:pt x="56" y="420"/>
                  </a:lnTo>
                  <a:lnTo>
                    <a:pt x="56" y="424"/>
                  </a:lnTo>
                  <a:lnTo>
                    <a:pt x="56" y="436"/>
                  </a:lnTo>
                  <a:lnTo>
                    <a:pt x="56" y="448"/>
                  </a:lnTo>
                  <a:lnTo>
                    <a:pt x="56" y="458"/>
                  </a:lnTo>
                  <a:lnTo>
                    <a:pt x="56" y="462"/>
                  </a:lnTo>
                  <a:lnTo>
                    <a:pt x="54" y="466"/>
                  </a:lnTo>
                  <a:lnTo>
                    <a:pt x="54" y="468"/>
                  </a:lnTo>
                  <a:lnTo>
                    <a:pt x="54" y="470"/>
                  </a:lnTo>
                  <a:lnTo>
                    <a:pt x="54" y="472"/>
                  </a:lnTo>
                  <a:lnTo>
                    <a:pt x="56" y="474"/>
                  </a:lnTo>
                  <a:lnTo>
                    <a:pt x="56" y="476"/>
                  </a:lnTo>
                  <a:lnTo>
                    <a:pt x="58" y="478"/>
                  </a:lnTo>
                  <a:lnTo>
                    <a:pt x="58" y="484"/>
                  </a:lnTo>
                  <a:lnTo>
                    <a:pt x="58" y="496"/>
                  </a:lnTo>
                  <a:lnTo>
                    <a:pt x="58" y="508"/>
                  </a:lnTo>
                  <a:lnTo>
                    <a:pt x="56" y="516"/>
                  </a:lnTo>
                  <a:lnTo>
                    <a:pt x="56" y="518"/>
                  </a:lnTo>
                  <a:lnTo>
                    <a:pt x="52" y="520"/>
                  </a:lnTo>
                  <a:lnTo>
                    <a:pt x="50" y="522"/>
                  </a:lnTo>
                  <a:lnTo>
                    <a:pt x="46" y="526"/>
                  </a:lnTo>
                  <a:lnTo>
                    <a:pt x="42" y="530"/>
                  </a:lnTo>
                  <a:lnTo>
                    <a:pt x="40" y="534"/>
                  </a:lnTo>
                  <a:lnTo>
                    <a:pt x="38" y="540"/>
                  </a:lnTo>
                  <a:lnTo>
                    <a:pt x="38" y="554"/>
                  </a:lnTo>
                  <a:lnTo>
                    <a:pt x="38" y="574"/>
                  </a:lnTo>
                  <a:lnTo>
                    <a:pt x="38" y="594"/>
                  </a:lnTo>
                  <a:lnTo>
                    <a:pt x="38" y="612"/>
                  </a:lnTo>
                  <a:lnTo>
                    <a:pt x="38" y="618"/>
                  </a:lnTo>
                  <a:lnTo>
                    <a:pt x="36" y="620"/>
                  </a:lnTo>
                  <a:lnTo>
                    <a:pt x="36" y="624"/>
                  </a:lnTo>
                  <a:lnTo>
                    <a:pt x="38" y="630"/>
                  </a:lnTo>
                  <a:lnTo>
                    <a:pt x="38" y="642"/>
                  </a:lnTo>
                  <a:lnTo>
                    <a:pt x="50" y="656"/>
                  </a:lnTo>
                  <a:lnTo>
                    <a:pt x="88" y="656"/>
                  </a:lnTo>
                  <a:lnTo>
                    <a:pt x="90" y="656"/>
                  </a:lnTo>
                  <a:lnTo>
                    <a:pt x="90" y="658"/>
                  </a:lnTo>
                  <a:lnTo>
                    <a:pt x="90" y="660"/>
                  </a:lnTo>
                  <a:lnTo>
                    <a:pt x="90" y="662"/>
                  </a:lnTo>
                  <a:lnTo>
                    <a:pt x="90" y="668"/>
                  </a:lnTo>
                  <a:lnTo>
                    <a:pt x="92" y="676"/>
                  </a:lnTo>
                  <a:lnTo>
                    <a:pt x="92" y="700"/>
                  </a:lnTo>
                  <a:lnTo>
                    <a:pt x="96" y="726"/>
                  </a:lnTo>
                  <a:lnTo>
                    <a:pt x="136" y="728"/>
                  </a:lnTo>
                  <a:lnTo>
                    <a:pt x="150" y="748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46" name="Freeform 401"/>
            <p:cNvSpPr>
              <a:spLocks/>
            </p:cNvSpPr>
            <p:nvPr/>
          </p:nvSpPr>
          <p:spPr bwMode="gray">
            <a:xfrm>
              <a:off x="4659" y="3404"/>
              <a:ext cx="110" cy="126"/>
            </a:xfrm>
            <a:custGeom>
              <a:avLst/>
              <a:gdLst/>
              <a:ahLst/>
              <a:cxnLst>
                <a:cxn ang="0">
                  <a:pos x="110" y="94"/>
                </a:cxn>
                <a:cxn ang="0">
                  <a:pos x="108" y="84"/>
                </a:cxn>
                <a:cxn ang="0">
                  <a:pos x="104" y="76"/>
                </a:cxn>
                <a:cxn ang="0">
                  <a:pos x="102" y="72"/>
                </a:cxn>
                <a:cxn ang="0">
                  <a:pos x="98" y="70"/>
                </a:cxn>
                <a:cxn ang="0">
                  <a:pos x="92" y="70"/>
                </a:cxn>
                <a:cxn ang="0">
                  <a:pos x="90" y="72"/>
                </a:cxn>
                <a:cxn ang="0">
                  <a:pos x="76" y="68"/>
                </a:cxn>
                <a:cxn ang="0">
                  <a:pos x="72" y="64"/>
                </a:cxn>
                <a:cxn ang="0">
                  <a:pos x="72" y="54"/>
                </a:cxn>
                <a:cxn ang="0">
                  <a:pos x="68" y="32"/>
                </a:cxn>
                <a:cxn ang="0">
                  <a:pos x="68" y="24"/>
                </a:cxn>
                <a:cxn ang="0">
                  <a:pos x="68" y="18"/>
                </a:cxn>
                <a:cxn ang="0">
                  <a:pos x="68" y="18"/>
                </a:cxn>
                <a:cxn ang="0">
                  <a:pos x="64" y="16"/>
                </a:cxn>
                <a:cxn ang="0">
                  <a:pos x="56" y="8"/>
                </a:cxn>
                <a:cxn ang="0">
                  <a:pos x="46" y="2"/>
                </a:cxn>
                <a:cxn ang="0">
                  <a:pos x="36" y="0"/>
                </a:cxn>
                <a:cxn ang="0">
                  <a:pos x="30" y="4"/>
                </a:cxn>
                <a:cxn ang="0">
                  <a:pos x="18" y="10"/>
                </a:cxn>
                <a:cxn ang="0">
                  <a:pos x="8" y="24"/>
                </a:cxn>
                <a:cxn ang="0">
                  <a:pos x="6" y="28"/>
                </a:cxn>
                <a:cxn ang="0">
                  <a:pos x="2" y="38"/>
                </a:cxn>
                <a:cxn ang="0">
                  <a:pos x="0" y="52"/>
                </a:cxn>
                <a:cxn ang="0">
                  <a:pos x="2" y="56"/>
                </a:cxn>
                <a:cxn ang="0">
                  <a:pos x="10" y="60"/>
                </a:cxn>
                <a:cxn ang="0">
                  <a:pos x="32" y="72"/>
                </a:cxn>
                <a:cxn ang="0">
                  <a:pos x="50" y="126"/>
                </a:cxn>
                <a:cxn ang="0">
                  <a:pos x="102" y="124"/>
                </a:cxn>
                <a:cxn ang="0">
                  <a:pos x="104" y="116"/>
                </a:cxn>
                <a:cxn ang="0">
                  <a:pos x="106" y="110"/>
                </a:cxn>
                <a:cxn ang="0">
                  <a:pos x="106" y="104"/>
                </a:cxn>
                <a:cxn ang="0">
                  <a:pos x="108" y="96"/>
                </a:cxn>
              </a:cxnLst>
              <a:rect l="0" t="0" r="r" b="b"/>
              <a:pathLst>
                <a:path w="110" h="126">
                  <a:moveTo>
                    <a:pt x="108" y="96"/>
                  </a:moveTo>
                  <a:lnTo>
                    <a:pt x="110" y="94"/>
                  </a:lnTo>
                  <a:lnTo>
                    <a:pt x="108" y="90"/>
                  </a:lnTo>
                  <a:lnTo>
                    <a:pt x="108" y="84"/>
                  </a:lnTo>
                  <a:lnTo>
                    <a:pt x="106" y="80"/>
                  </a:lnTo>
                  <a:lnTo>
                    <a:pt x="104" y="76"/>
                  </a:lnTo>
                  <a:lnTo>
                    <a:pt x="102" y="72"/>
                  </a:lnTo>
                  <a:lnTo>
                    <a:pt x="102" y="72"/>
                  </a:lnTo>
                  <a:lnTo>
                    <a:pt x="100" y="70"/>
                  </a:lnTo>
                  <a:lnTo>
                    <a:pt x="98" y="70"/>
                  </a:lnTo>
                  <a:lnTo>
                    <a:pt x="94" y="70"/>
                  </a:lnTo>
                  <a:lnTo>
                    <a:pt x="92" y="70"/>
                  </a:lnTo>
                  <a:lnTo>
                    <a:pt x="90" y="70"/>
                  </a:lnTo>
                  <a:lnTo>
                    <a:pt x="90" y="72"/>
                  </a:lnTo>
                  <a:lnTo>
                    <a:pt x="78" y="68"/>
                  </a:lnTo>
                  <a:lnTo>
                    <a:pt x="76" y="68"/>
                  </a:lnTo>
                  <a:lnTo>
                    <a:pt x="74" y="66"/>
                  </a:lnTo>
                  <a:lnTo>
                    <a:pt x="72" y="64"/>
                  </a:lnTo>
                  <a:lnTo>
                    <a:pt x="72" y="64"/>
                  </a:lnTo>
                  <a:lnTo>
                    <a:pt x="72" y="54"/>
                  </a:lnTo>
                  <a:lnTo>
                    <a:pt x="70" y="42"/>
                  </a:lnTo>
                  <a:lnTo>
                    <a:pt x="68" y="32"/>
                  </a:lnTo>
                  <a:lnTo>
                    <a:pt x="68" y="28"/>
                  </a:lnTo>
                  <a:lnTo>
                    <a:pt x="68" y="24"/>
                  </a:lnTo>
                  <a:lnTo>
                    <a:pt x="68" y="20"/>
                  </a:lnTo>
                  <a:lnTo>
                    <a:pt x="68" y="18"/>
                  </a:lnTo>
                  <a:lnTo>
                    <a:pt x="68" y="18"/>
                  </a:lnTo>
                  <a:lnTo>
                    <a:pt x="68" y="18"/>
                  </a:lnTo>
                  <a:lnTo>
                    <a:pt x="66" y="18"/>
                  </a:lnTo>
                  <a:lnTo>
                    <a:pt x="64" y="16"/>
                  </a:lnTo>
                  <a:lnTo>
                    <a:pt x="60" y="12"/>
                  </a:lnTo>
                  <a:lnTo>
                    <a:pt x="56" y="8"/>
                  </a:lnTo>
                  <a:lnTo>
                    <a:pt x="52" y="6"/>
                  </a:lnTo>
                  <a:lnTo>
                    <a:pt x="46" y="2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0" y="4"/>
                  </a:lnTo>
                  <a:lnTo>
                    <a:pt x="24" y="6"/>
                  </a:lnTo>
                  <a:lnTo>
                    <a:pt x="18" y="10"/>
                  </a:lnTo>
                  <a:lnTo>
                    <a:pt x="12" y="16"/>
                  </a:lnTo>
                  <a:lnTo>
                    <a:pt x="8" y="24"/>
                  </a:lnTo>
                  <a:lnTo>
                    <a:pt x="6" y="24"/>
                  </a:lnTo>
                  <a:lnTo>
                    <a:pt x="6" y="28"/>
                  </a:lnTo>
                  <a:lnTo>
                    <a:pt x="4" y="32"/>
                  </a:lnTo>
                  <a:lnTo>
                    <a:pt x="2" y="38"/>
                  </a:lnTo>
                  <a:lnTo>
                    <a:pt x="0" y="46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2" y="56"/>
                  </a:lnTo>
                  <a:lnTo>
                    <a:pt x="6" y="58"/>
                  </a:lnTo>
                  <a:lnTo>
                    <a:pt x="10" y="60"/>
                  </a:lnTo>
                  <a:lnTo>
                    <a:pt x="26" y="66"/>
                  </a:lnTo>
                  <a:lnTo>
                    <a:pt x="32" y="72"/>
                  </a:lnTo>
                  <a:lnTo>
                    <a:pt x="66" y="90"/>
                  </a:lnTo>
                  <a:lnTo>
                    <a:pt x="50" y="126"/>
                  </a:lnTo>
                  <a:lnTo>
                    <a:pt x="102" y="126"/>
                  </a:lnTo>
                  <a:lnTo>
                    <a:pt x="102" y="124"/>
                  </a:lnTo>
                  <a:lnTo>
                    <a:pt x="102" y="120"/>
                  </a:lnTo>
                  <a:lnTo>
                    <a:pt x="104" y="116"/>
                  </a:lnTo>
                  <a:lnTo>
                    <a:pt x="106" y="112"/>
                  </a:lnTo>
                  <a:lnTo>
                    <a:pt x="106" y="110"/>
                  </a:lnTo>
                  <a:lnTo>
                    <a:pt x="106" y="108"/>
                  </a:lnTo>
                  <a:lnTo>
                    <a:pt x="106" y="104"/>
                  </a:lnTo>
                  <a:lnTo>
                    <a:pt x="108" y="98"/>
                  </a:lnTo>
                  <a:lnTo>
                    <a:pt x="108" y="96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47" name="Freeform 402"/>
            <p:cNvSpPr>
              <a:spLocks/>
            </p:cNvSpPr>
            <p:nvPr/>
          </p:nvSpPr>
          <p:spPr bwMode="gray">
            <a:xfrm>
              <a:off x="4335" y="2928"/>
              <a:ext cx="52" cy="70"/>
            </a:xfrm>
            <a:custGeom>
              <a:avLst/>
              <a:gdLst/>
              <a:ahLst/>
              <a:cxnLst>
                <a:cxn ang="0">
                  <a:pos x="50" y="64"/>
                </a:cxn>
                <a:cxn ang="0">
                  <a:pos x="46" y="60"/>
                </a:cxn>
                <a:cxn ang="0">
                  <a:pos x="44" y="54"/>
                </a:cxn>
                <a:cxn ang="0">
                  <a:pos x="46" y="46"/>
                </a:cxn>
                <a:cxn ang="0">
                  <a:pos x="48" y="42"/>
                </a:cxn>
                <a:cxn ang="0">
                  <a:pos x="48" y="36"/>
                </a:cxn>
                <a:cxn ang="0">
                  <a:pos x="48" y="32"/>
                </a:cxn>
                <a:cxn ang="0">
                  <a:pos x="50" y="20"/>
                </a:cxn>
                <a:cxn ang="0">
                  <a:pos x="52" y="10"/>
                </a:cxn>
                <a:cxn ang="0">
                  <a:pos x="52" y="6"/>
                </a:cxn>
                <a:cxn ang="0">
                  <a:pos x="52" y="0"/>
                </a:cxn>
                <a:cxn ang="0">
                  <a:pos x="48" y="0"/>
                </a:cxn>
                <a:cxn ang="0">
                  <a:pos x="44" y="0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0" y="10"/>
                </a:cxn>
                <a:cxn ang="0">
                  <a:pos x="28" y="14"/>
                </a:cxn>
                <a:cxn ang="0">
                  <a:pos x="24" y="20"/>
                </a:cxn>
                <a:cxn ang="0">
                  <a:pos x="20" y="22"/>
                </a:cxn>
                <a:cxn ang="0">
                  <a:pos x="16" y="24"/>
                </a:cxn>
                <a:cxn ang="0">
                  <a:pos x="14" y="28"/>
                </a:cxn>
                <a:cxn ang="0">
                  <a:pos x="14" y="32"/>
                </a:cxn>
                <a:cxn ang="0">
                  <a:pos x="10" y="36"/>
                </a:cxn>
                <a:cxn ang="0">
                  <a:pos x="8" y="38"/>
                </a:cxn>
                <a:cxn ang="0">
                  <a:pos x="6" y="40"/>
                </a:cxn>
                <a:cxn ang="0">
                  <a:pos x="6" y="42"/>
                </a:cxn>
                <a:cxn ang="0">
                  <a:pos x="4" y="44"/>
                </a:cxn>
                <a:cxn ang="0">
                  <a:pos x="2" y="44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8" y="52"/>
                </a:cxn>
                <a:cxn ang="0">
                  <a:pos x="12" y="60"/>
                </a:cxn>
                <a:cxn ang="0">
                  <a:pos x="16" y="64"/>
                </a:cxn>
                <a:cxn ang="0">
                  <a:pos x="20" y="62"/>
                </a:cxn>
                <a:cxn ang="0">
                  <a:pos x="26" y="66"/>
                </a:cxn>
                <a:cxn ang="0">
                  <a:pos x="30" y="66"/>
                </a:cxn>
                <a:cxn ang="0">
                  <a:pos x="36" y="66"/>
                </a:cxn>
                <a:cxn ang="0">
                  <a:pos x="40" y="66"/>
                </a:cxn>
                <a:cxn ang="0">
                  <a:pos x="44" y="68"/>
                </a:cxn>
                <a:cxn ang="0">
                  <a:pos x="48" y="70"/>
                </a:cxn>
                <a:cxn ang="0">
                  <a:pos x="50" y="70"/>
                </a:cxn>
                <a:cxn ang="0">
                  <a:pos x="52" y="70"/>
                </a:cxn>
              </a:cxnLst>
              <a:rect l="0" t="0" r="r" b="b"/>
              <a:pathLst>
                <a:path w="52" h="70">
                  <a:moveTo>
                    <a:pt x="52" y="70"/>
                  </a:moveTo>
                  <a:lnTo>
                    <a:pt x="50" y="64"/>
                  </a:lnTo>
                  <a:lnTo>
                    <a:pt x="46" y="60"/>
                  </a:lnTo>
                  <a:lnTo>
                    <a:pt x="46" y="60"/>
                  </a:lnTo>
                  <a:lnTo>
                    <a:pt x="44" y="58"/>
                  </a:lnTo>
                  <a:lnTo>
                    <a:pt x="44" y="54"/>
                  </a:lnTo>
                  <a:lnTo>
                    <a:pt x="44" y="50"/>
                  </a:lnTo>
                  <a:lnTo>
                    <a:pt x="46" y="46"/>
                  </a:lnTo>
                  <a:lnTo>
                    <a:pt x="46" y="46"/>
                  </a:lnTo>
                  <a:lnTo>
                    <a:pt x="48" y="42"/>
                  </a:lnTo>
                  <a:lnTo>
                    <a:pt x="48" y="40"/>
                  </a:lnTo>
                  <a:lnTo>
                    <a:pt x="48" y="36"/>
                  </a:lnTo>
                  <a:lnTo>
                    <a:pt x="48" y="34"/>
                  </a:lnTo>
                  <a:lnTo>
                    <a:pt x="48" y="32"/>
                  </a:lnTo>
                  <a:lnTo>
                    <a:pt x="48" y="26"/>
                  </a:lnTo>
                  <a:lnTo>
                    <a:pt x="50" y="20"/>
                  </a:lnTo>
                  <a:lnTo>
                    <a:pt x="50" y="14"/>
                  </a:lnTo>
                  <a:lnTo>
                    <a:pt x="52" y="10"/>
                  </a:lnTo>
                  <a:lnTo>
                    <a:pt x="52" y="8"/>
                  </a:lnTo>
                  <a:lnTo>
                    <a:pt x="52" y="6"/>
                  </a:lnTo>
                  <a:lnTo>
                    <a:pt x="52" y="2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2" y="4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28" y="14"/>
                  </a:lnTo>
                  <a:lnTo>
                    <a:pt x="26" y="16"/>
                  </a:lnTo>
                  <a:lnTo>
                    <a:pt x="24" y="20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6" y="24"/>
                  </a:lnTo>
                  <a:lnTo>
                    <a:pt x="14" y="26"/>
                  </a:lnTo>
                  <a:lnTo>
                    <a:pt x="14" y="28"/>
                  </a:lnTo>
                  <a:lnTo>
                    <a:pt x="14" y="30"/>
                  </a:lnTo>
                  <a:lnTo>
                    <a:pt x="14" y="32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8" y="36"/>
                  </a:lnTo>
                  <a:lnTo>
                    <a:pt x="8" y="38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0" y="56"/>
                  </a:lnTo>
                  <a:lnTo>
                    <a:pt x="12" y="60"/>
                  </a:lnTo>
                  <a:lnTo>
                    <a:pt x="14" y="64"/>
                  </a:lnTo>
                  <a:lnTo>
                    <a:pt x="16" y="64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4" y="64"/>
                  </a:lnTo>
                  <a:lnTo>
                    <a:pt x="26" y="66"/>
                  </a:lnTo>
                  <a:lnTo>
                    <a:pt x="28" y="66"/>
                  </a:lnTo>
                  <a:lnTo>
                    <a:pt x="30" y="66"/>
                  </a:lnTo>
                  <a:lnTo>
                    <a:pt x="34" y="66"/>
                  </a:lnTo>
                  <a:lnTo>
                    <a:pt x="36" y="66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42" y="66"/>
                  </a:lnTo>
                  <a:lnTo>
                    <a:pt x="44" y="68"/>
                  </a:lnTo>
                  <a:lnTo>
                    <a:pt x="48" y="68"/>
                  </a:lnTo>
                  <a:lnTo>
                    <a:pt x="48" y="70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2" y="70"/>
                  </a:lnTo>
                  <a:lnTo>
                    <a:pt x="52" y="7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48" name="Freeform 403"/>
            <p:cNvSpPr>
              <a:spLocks/>
            </p:cNvSpPr>
            <p:nvPr/>
          </p:nvSpPr>
          <p:spPr bwMode="gray">
            <a:xfrm>
              <a:off x="4275" y="2880"/>
              <a:ext cx="60" cy="74"/>
            </a:xfrm>
            <a:custGeom>
              <a:avLst/>
              <a:gdLst/>
              <a:ahLst/>
              <a:cxnLst>
                <a:cxn ang="0">
                  <a:pos x="60" y="40"/>
                </a:cxn>
                <a:cxn ang="0">
                  <a:pos x="60" y="40"/>
                </a:cxn>
                <a:cxn ang="0">
                  <a:pos x="58" y="42"/>
                </a:cxn>
                <a:cxn ang="0">
                  <a:pos x="56" y="46"/>
                </a:cxn>
                <a:cxn ang="0">
                  <a:pos x="54" y="48"/>
                </a:cxn>
                <a:cxn ang="0">
                  <a:pos x="50" y="50"/>
                </a:cxn>
                <a:cxn ang="0">
                  <a:pos x="46" y="52"/>
                </a:cxn>
                <a:cxn ang="0">
                  <a:pos x="46" y="52"/>
                </a:cxn>
                <a:cxn ang="0">
                  <a:pos x="44" y="52"/>
                </a:cxn>
                <a:cxn ang="0">
                  <a:pos x="42" y="54"/>
                </a:cxn>
                <a:cxn ang="0">
                  <a:pos x="40" y="58"/>
                </a:cxn>
                <a:cxn ang="0">
                  <a:pos x="40" y="58"/>
                </a:cxn>
                <a:cxn ang="0">
                  <a:pos x="38" y="60"/>
                </a:cxn>
                <a:cxn ang="0">
                  <a:pos x="36" y="62"/>
                </a:cxn>
                <a:cxn ang="0">
                  <a:pos x="32" y="62"/>
                </a:cxn>
                <a:cxn ang="0">
                  <a:pos x="32" y="62"/>
                </a:cxn>
                <a:cxn ang="0">
                  <a:pos x="30" y="64"/>
                </a:cxn>
                <a:cxn ang="0">
                  <a:pos x="26" y="66"/>
                </a:cxn>
                <a:cxn ang="0">
                  <a:pos x="24" y="68"/>
                </a:cxn>
                <a:cxn ang="0">
                  <a:pos x="16" y="74"/>
                </a:cxn>
                <a:cxn ang="0">
                  <a:pos x="10" y="70"/>
                </a:cxn>
                <a:cxn ang="0">
                  <a:pos x="6" y="66"/>
                </a:cxn>
                <a:cxn ang="0">
                  <a:pos x="4" y="62"/>
                </a:cxn>
                <a:cxn ang="0">
                  <a:pos x="0" y="54"/>
                </a:cxn>
                <a:cxn ang="0">
                  <a:pos x="2" y="54"/>
                </a:cxn>
                <a:cxn ang="0">
                  <a:pos x="2" y="50"/>
                </a:cxn>
                <a:cxn ang="0">
                  <a:pos x="4" y="48"/>
                </a:cxn>
                <a:cxn ang="0">
                  <a:pos x="6" y="44"/>
                </a:cxn>
                <a:cxn ang="0">
                  <a:pos x="8" y="42"/>
                </a:cxn>
                <a:cxn ang="0">
                  <a:pos x="8" y="40"/>
                </a:cxn>
                <a:cxn ang="0">
                  <a:pos x="8" y="38"/>
                </a:cxn>
                <a:cxn ang="0">
                  <a:pos x="8" y="36"/>
                </a:cxn>
                <a:cxn ang="0">
                  <a:pos x="6" y="34"/>
                </a:cxn>
                <a:cxn ang="0">
                  <a:pos x="6" y="32"/>
                </a:cxn>
                <a:cxn ang="0">
                  <a:pos x="6" y="32"/>
                </a:cxn>
                <a:cxn ang="0">
                  <a:pos x="6" y="30"/>
                </a:cxn>
                <a:cxn ang="0">
                  <a:pos x="6" y="28"/>
                </a:cxn>
                <a:cxn ang="0">
                  <a:pos x="8" y="28"/>
                </a:cxn>
                <a:cxn ang="0">
                  <a:pos x="32" y="28"/>
                </a:cxn>
                <a:cxn ang="0">
                  <a:pos x="32" y="18"/>
                </a:cxn>
                <a:cxn ang="0">
                  <a:pos x="22" y="8"/>
                </a:cxn>
                <a:cxn ang="0">
                  <a:pos x="26" y="8"/>
                </a:cxn>
                <a:cxn ang="0">
                  <a:pos x="26" y="0"/>
                </a:cxn>
                <a:cxn ang="0">
                  <a:pos x="46" y="0"/>
                </a:cxn>
                <a:cxn ang="0">
                  <a:pos x="46" y="2"/>
                </a:cxn>
                <a:cxn ang="0">
                  <a:pos x="46" y="32"/>
                </a:cxn>
                <a:cxn ang="0">
                  <a:pos x="54" y="32"/>
                </a:cxn>
                <a:cxn ang="0">
                  <a:pos x="54" y="34"/>
                </a:cxn>
                <a:cxn ang="0">
                  <a:pos x="54" y="34"/>
                </a:cxn>
                <a:cxn ang="0">
                  <a:pos x="54" y="36"/>
                </a:cxn>
                <a:cxn ang="0">
                  <a:pos x="56" y="38"/>
                </a:cxn>
                <a:cxn ang="0">
                  <a:pos x="60" y="40"/>
                </a:cxn>
              </a:cxnLst>
              <a:rect l="0" t="0" r="r" b="b"/>
              <a:pathLst>
                <a:path w="60" h="74">
                  <a:moveTo>
                    <a:pt x="60" y="40"/>
                  </a:moveTo>
                  <a:lnTo>
                    <a:pt x="60" y="40"/>
                  </a:lnTo>
                  <a:lnTo>
                    <a:pt x="58" y="42"/>
                  </a:lnTo>
                  <a:lnTo>
                    <a:pt x="56" y="46"/>
                  </a:lnTo>
                  <a:lnTo>
                    <a:pt x="54" y="48"/>
                  </a:lnTo>
                  <a:lnTo>
                    <a:pt x="50" y="50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44" y="52"/>
                  </a:lnTo>
                  <a:lnTo>
                    <a:pt x="42" y="54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38" y="60"/>
                  </a:lnTo>
                  <a:lnTo>
                    <a:pt x="36" y="62"/>
                  </a:lnTo>
                  <a:lnTo>
                    <a:pt x="32" y="62"/>
                  </a:lnTo>
                  <a:lnTo>
                    <a:pt x="32" y="62"/>
                  </a:lnTo>
                  <a:lnTo>
                    <a:pt x="30" y="64"/>
                  </a:lnTo>
                  <a:lnTo>
                    <a:pt x="26" y="66"/>
                  </a:lnTo>
                  <a:lnTo>
                    <a:pt x="24" y="68"/>
                  </a:lnTo>
                  <a:lnTo>
                    <a:pt x="16" y="74"/>
                  </a:lnTo>
                  <a:lnTo>
                    <a:pt x="10" y="70"/>
                  </a:lnTo>
                  <a:lnTo>
                    <a:pt x="6" y="66"/>
                  </a:lnTo>
                  <a:lnTo>
                    <a:pt x="4" y="62"/>
                  </a:lnTo>
                  <a:lnTo>
                    <a:pt x="0" y="54"/>
                  </a:lnTo>
                  <a:lnTo>
                    <a:pt x="2" y="54"/>
                  </a:lnTo>
                  <a:lnTo>
                    <a:pt x="2" y="50"/>
                  </a:lnTo>
                  <a:lnTo>
                    <a:pt x="4" y="48"/>
                  </a:lnTo>
                  <a:lnTo>
                    <a:pt x="6" y="44"/>
                  </a:lnTo>
                  <a:lnTo>
                    <a:pt x="8" y="42"/>
                  </a:lnTo>
                  <a:lnTo>
                    <a:pt x="8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6" y="34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6" y="30"/>
                  </a:lnTo>
                  <a:lnTo>
                    <a:pt x="6" y="28"/>
                  </a:lnTo>
                  <a:lnTo>
                    <a:pt x="8" y="28"/>
                  </a:lnTo>
                  <a:lnTo>
                    <a:pt x="32" y="28"/>
                  </a:lnTo>
                  <a:lnTo>
                    <a:pt x="32" y="18"/>
                  </a:lnTo>
                  <a:lnTo>
                    <a:pt x="22" y="8"/>
                  </a:lnTo>
                  <a:lnTo>
                    <a:pt x="26" y="8"/>
                  </a:lnTo>
                  <a:lnTo>
                    <a:pt x="26" y="0"/>
                  </a:lnTo>
                  <a:lnTo>
                    <a:pt x="46" y="0"/>
                  </a:lnTo>
                  <a:lnTo>
                    <a:pt x="46" y="2"/>
                  </a:lnTo>
                  <a:lnTo>
                    <a:pt x="46" y="32"/>
                  </a:lnTo>
                  <a:lnTo>
                    <a:pt x="54" y="32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4" y="36"/>
                  </a:lnTo>
                  <a:lnTo>
                    <a:pt x="56" y="38"/>
                  </a:lnTo>
                  <a:lnTo>
                    <a:pt x="60" y="4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49" name="Freeform 404"/>
            <p:cNvSpPr>
              <a:spLocks/>
            </p:cNvSpPr>
            <p:nvPr/>
          </p:nvSpPr>
          <p:spPr bwMode="gray">
            <a:xfrm>
              <a:off x="4321" y="2872"/>
              <a:ext cx="14" cy="4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10" y="2"/>
                </a:cxn>
                <a:cxn ang="0">
                  <a:pos x="8" y="2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4" y="6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0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8" y="38"/>
                </a:cxn>
                <a:cxn ang="0">
                  <a:pos x="10" y="36"/>
                </a:cxn>
                <a:cxn ang="0">
                  <a:pos x="12" y="34"/>
                </a:cxn>
                <a:cxn ang="0">
                  <a:pos x="12" y="32"/>
                </a:cxn>
                <a:cxn ang="0">
                  <a:pos x="12" y="30"/>
                </a:cxn>
                <a:cxn ang="0">
                  <a:pos x="12" y="28"/>
                </a:cxn>
                <a:cxn ang="0">
                  <a:pos x="10" y="24"/>
                </a:cxn>
                <a:cxn ang="0">
                  <a:pos x="10" y="18"/>
                </a:cxn>
                <a:cxn ang="0">
                  <a:pos x="10" y="14"/>
                </a:cxn>
                <a:cxn ang="0">
                  <a:pos x="10" y="12"/>
                </a:cxn>
                <a:cxn ang="0">
                  <a:pos x="12" y="10"/>
                </a:cxn>
                <a:cxn ang="0">
                  <a:pos x="12" y="8"/>
                </a:cxn>
                <a:cxn ang="0">
                  <a:pos x="14" y="4"/>
                </a:cxn>
                <a:cxn ang="0">
                  <a:pos x="14" y="0"/>
                </a:cxn>
              </a:cxnLst>
              <a:rect l="0" t="0" r="r" b="b"/>
              <a:pathLst>
                <a:path w="14" h="40">
                  <a:moveTo>
                    <a:pt x="14" y="0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8"/>
                  </a:lnTo>
                  <a:lnTo>
                    <a:pt x="10" y="36"/>
                  </a:lnTo>
                  <a:lnTo>
                    <a:pt x="12" y="34"/>
                  </a:lnTo>
                  <a:lnTo>
                    <a:pt x="12" y="32"/>
                  </a:lnTo>
                  <a:lnTo>
                    <a:pt x="12" y="30"/>
                  </a:lnTo>
                  <a:lnTo>
                    <a:pt x="12" y="28"/>
                  </a:lnTo>
                  <a:lnTo>
                    <a:pt x="10" y="24"/>
                  </a:lnTo>
                  <a:lnTo>
                    <a:pt x="10" y="18"/>
                  </a:lnTo>
                  <a:lnTo>
                    <a:pt x="10" y="14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4" y="4"/>
                  </a:lnTo>
                  <a:lnTo>
                    <a:pt x="14" y="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50" name="Freeform 405"/>
            <p:cNvSpPr>
              <a:spLocks/>
            </p:cNvSpPr>
            <p:nvPr/>
          </p:nvSpPr>
          <p:spPr bwMode="gray">
            <a:xfrm>
              <a:off x="4349" y="2992"/>
              <a:ext cx="48" cy="40"/>
            </a:xfrm>
            <a:custGeom>
              <a:avLst/>
              <a:gdLst/>
              <a:ahLst/>
              <a:cxnLst>
                <a:cxn ang="0">
                  <a:pos x="48" y="16"/>
                </a:cxn>
                <a:cxn ang="0">
                  <a:pos x="46" y="14"/>
                </a:cxn>
                <a:cxn ang="0">
                  <a:pos x="42" y="12"/>
                </a:cxn>
                <a:cxn ang="0">
                  <a:pos x="40" y="8"/>
                </a:cxn>
                <a:cxn ang="0">
                  <a:pos x="38" y="6"/>
                </a:cxn>
                <a:cxn ang="0">
                  <a:pos x="36" y="6"/>
                </a:cxn>
                <a:cxn ang="0">
                  <a:pos x="34" y="6"/>
                </a:cxn>
                <a:cxn ang="0">
                  <a:pos x="30" y="4"/>
                </a:cxn>
                <a:cxn ang="0">
                  <a:pos x="26" y="2"/>
                </a:cxn>
                <a:cxn ang="0">
                  <a:pos x="22" y="2"/>
                </a:cxn>
                <a:cxn ang="0">
                  <a:pos x="16" y="2"/>
                </a:cxn>
                <a:cxn ang="0">
                  <a:pos x="12" y="2"/>
                </a:cxn>
                <a:cxn ang="0">
                  <a:pos x="6" y="0"/>
                </a:cxn>
                <a:cxn ang="0">
                  <a:pos x="2" y="0"/>
                </a:cxn>
                <a:cxn ang="0">
                  <a:pos x="2" y="2"/>
                </a:cxn>
                <a:cxn ang="0">
                  <a:pos x="2" y="6"/>
                </a:cxn>
                <a:cxn ang="0">
                  <a:pos x="2" y="10"/>
                </a:cxn>
                <a:cxn ang="0">
                  <a:pos x="2" y="16"/>
                </a:cxn>
                <a:cxn ang="0">
                  <a:pos x="8" y="24"/>
                </a:cxn>
                <a:cxn ang="0">
                  <a:pos x="8" y="20"/>
                </a:cxn>
                <a:cxn ang="0">
                  <a:pos x="6" y="18"/>
                </a:cxn>
                <a:cxn ang="0">
                  <a:pos x="8" y="16"/>
                </a:cxn>
                <a:cxn ang="0">
                  <a:pos x="14" y="20"/>
                </a:cxn>
                <a:cxn ang="0">
                  <a:pos x="24" y="30"/>
                </a:cxn>
                <a:cxn ang="0">
                  <a:pos x="22" y="32"/>
                </a:cxn>
                <a:cxn ang="0">
                  <a:pos x="24" y="36"/>
                </a:cxn>
                <a:cxn ang="0">
                  <a:pos x="24" y="36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28" y="34"/>
                </a:cxn>
                <a:cxn ang="0">
                  <a:pos x="28" y="36"/>
                </a:cxn>
                <a:cxn ang="0">
                  <a:pos x="32" y="40"/>
                </a:cxn>
                <a:cxn ang="0">
                  <a:pos x="36" y="38"/>
                </a:cxn>
                <a:cxn ang="0">
                  <a:pos x="40" y="32"/>
                </a:cxn>
                <a:cxn ang="0">
                  <a:pos x="40" y="28"/>
                </a:cxn>
                <a:cxn ang="0">
                  <a:pos x="44" y="22"/>
                </a:cxn>
              </a:cxnLst>
              <a:rect l="0" t="0" r="r" b="b"/>
              <a:pathLst>
                <a:path w="48" h="40">
                  <a:moveTo>
                    <a:pt x="48" y="16"/>
                  </a:moveTo>
                  <a:lnTo>
                    <a:pt x="48" y="16"/>
                  </a:lnTo>
                  <a:lnTo>
                    <a:pt x="48" y="16"/>
                  </a:lnTo>
                  <a:lnTo>
                    <a:pt x="46" y="14"/>
                  </a:lnTo>
                  <a:lnTo>
                    <a:pt x="44" y="14"/>
                  </a:lnTo>
                  <a:lnTo>
                    <a:pt x="42" y="12"/>
                  </a:lnTo>
                  <a:lnTo>
                    <a:pt x="40" y="10"/>
                  </a:lnTo>
                  <a:lnTo>
                    <a:pt x="40" y="8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8" y="4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0" y="22"/>
                  </a:lnTo>
                  <a:lnTo>
                    <a:pt x="8" y="20"/>
                  </a:lnTo>
                  <a:lnTo>
                    <a:pt x="8" y="18"/>
                  </a:lnTo>
                  <a:lnTo>
                    <a:pt x="6" y="1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0" y="18"/>
                  </a:lnTo>
                  <a:lnTo>
                    <a:pt x="14" y="20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22" y="30"/>
                  </a:lnTo>
                  <a:lnTo>
                    <a:pt x="22" y="32"/>
                  </a:lnTo>
                  <a:lnTo>
                    <a:pt x="22" y="34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6" y="36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38"/>
                  </a:lnTo>
                  <a:lnTo>
                    <a:pt x="32" y="40"/>
                  </a:lnTo>
                  <a:lnTo>
                    <a:pt x="34" y="38"/>
                  </a:lnTo>
                  <a:lnTo>
                    <a:pt x="36" y="38"/>
                  </a:lnTo>
                  <a:lnTo>
                    <a:pt x="38" y="36"/>
                  </a:lnTo>
                  <a:lnTo>
                    <a:pt x="40" y="32"/>
                  </a:lnTo>
                  <a:lnTo>
                    <a:pt x="40" y="30"/>
                  </a:lnTo>
                  <a:lnTo>
                    <a:pt x="40" y="28"/>
                  </a:lnTo>
                  <a:lnTo>
                    <a:pt x="42" y="24"/>
                  </a:lnTo>
                  <a:lnTo>
                    <a:pt x="44" y="22"/>
                  </a:lnTo>
                  <a:lnTo>
                    <a:pt x="48" y="16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51" name="Freeform 406"/>
            <p:cNvSpPr>
              <a:spLocks/>
            </p:cNvSpPr>
            <p:nvPr/>
          </p:nvSpPr>
          <p:spPr bwMode="gray">
            <a:xfrm>
              <a:off x="4383" y="3010"/>
              <a:ext cx="82" cy="30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8" y="10"/>
                </a:cxn>
                <a:cxn ang="0">
                  <a:pos x="6" y="14"/>
                </a:cxn>
                <a:cxn ang="0">
                  <a:pos x="2" y="20"/>
                </a:cxn>
                <a:cxn ang="0">
                  <a:pos x="0" y="20"/>
                </a:cxn>
                <a:cxn ang="0">
                  <a:pos x="6" y="22"/>
                </a:cxn>
                <a:cxn ang="0">
                  <a:pos x="10" y="20"/>
                </a:cxn>
                <a:cxn ang="0">
                  <a:pos x="16" y="20"/>
                </a:cxn>
                <a:cxn ang="0">
                  <a:pos x="28" y="18"/>
                </a:cxn>
                <a:cxn ang="0">
                  <a:pos x="32" y="18"/>
                </a:cxn>
                <a:cxn ang="0">
                  <a:pos x="40" y="20"/>
                </a:cxn>
                <a:cxn ang="0">
                  <a:pos x="42" y="22"/>
                </a:cxn>
                <a:cxn ang="0">
                  <a:pos x="46" y="26"/>
                </a:cxn>
                <a:cxn ang="0">
                  <a:pos x="50" y="28"/>
                </a:cxn>
                <a:cxn ang="0">
                  <a:pos x="56" y="28"/>
                </a:cxn>
                <a:cxn ang="0">
                  <a:pos x="56" y="26"/>
                </a:cxn>
                <a:cxn ang="0">
                  <a:pos x="56" y="26"/>
                </a:cxn>
                <a:cxn ang="0">
                  <a:pos x="54" y="24"/>
                </a:cxn>
                <a:cxn ang="0">
                  <a:pos x="52" y="22"/>
                </a:cxn>
                <a:cxn ang="0">
                  <a:pos x="54" y="20"/>
                </a:cxn>
                <a:cxn ang="0">
                  <a:pos x="60" y="18"/>
                </a:cxn>
                <a:cxn ang="0">
                  <a:pos x="62" y="14"/>
                </a:cxn>
                <a:cxn ang="0">
                  <a:pos x="64" y="12"/>
                </a:cxn>
                <a:cxn ang="0">
                  <a:pos x="68" y="12"/>
                </a:cxn>
                <a:cxn ang="0">
                  <a:pos x="72" y="12"/>
                </a:cxn>
                <a:cxn ang="0">
                  <a:pos x="76" y="14"/>
                </a:cxn>
                <a:cxn ang="0">
                  <a:pos x="80" y="18"/>
                </a:cxn>
                <a:cxn ang="0">
                  <a:pos x="82" y="14"/>
                </a:cxn>
                <a:cxn ang="0">
                  <a:pos x="80" y="10"/>
                </a:cxn>
                <a:cxn ang="0">
                  <a:pos x="78" y="6"/>
                </a:cxn>
                <a:cxn ang="0">
                  <a:pos x="70" y="4"/>
                </a:cxn>
                <a:cxn ang="0">
                  <a:pos x="66" y="4"/>
                </a:cxn>
                <a:cxn ang="0">
                  <a:pos x="62" y="4"/>
                </a:cxn>
                <a:cxn ang="0">
                  <a:pos x="50" y="8"/>
                </a:cxn>
                <a:cxn ang="0">
                  <a:pos x="44" y="10"/>
                </a:cxn>
                <a:cxn ang="0">
                  <a:pos x="40" y="10"/>
                </a:cxn>
                <a:cxn ang="0">
                  <a:pos x="34" y="8"/>
                </a:cxn>
                <a:cxn ang="0">
                  <a:pos x="32" y="8"/>
                </a:cxn>
                <a:cxn ang="0">
                  <a:pos x="30" y="6"/>
                </a:cxn>
                <a:cxn ang="0">
                  <a:pos x="16" y="0"/>
                </a:cxn>
              </a:cxnLst>
              <a:rect l="0" t="0" r="r" b="b"/>
              <a:pathLst>
                <a:path w="82" h="30">
                  <a:moveTo>
                    <a:pt x="16" y="0"/>
                  </a:moveTo>
                  <a:lnTo>
                    <a:pt x="12" y="6"/>
                  </a:lnTo>
                  <a:lnTo>
                    <a:pt x="10" y="8"/>
                  </a:lnTo>
                  <a:lnTo>
                    <a:pt x="8" y="10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8" y="22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22" y="18"/>
                  </a:lnTo>
                  <a:lnTo>
                    <a:pt x="28" y="18"/>
                  </a:lnTo>
                  <a:lnTo>
                    <a:pt x="30" y="18"/>
                  </a:lnTo>
                  <a:lnTo>
                    <a:pt x="32" y="18"/>
                  </a:lnTo>
                  <a:lnTo>
                    <a:pt x="36" y="18"/>
                  </a:lnTo>
                  <a:lnTo>
                    <a:pt x="40" y="20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4" y="24"/>
                  </a:lnTo>
                  <a:lnTo>
                    <a:pt x="46" y="26"/>
                  </a:lnTo>
                  <a:lnTo>
                    <a:pt x="50" y="30"/>
                  </a:lnTo>
                  <a:lnTo>
                    <a:pt x="50" y="28"/>
                  </a:lnTo>
                  <a:lnTo>
                    <a:pt x="54" y="28"/>
                  </a:lnTo>
                  <a:lnTo>
                    <a:pt x="56" y="28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4" y="20"/>
                  </a:lnTo>
                  <a:lnTo>
                    <a:pt x="54" y="20"/>
                  </a:lnTo>
                  <a:lnTo>
                    <a:pt x="58" y="18"/>
                  </a:lnTo>
                  <a:lnTo>
                    <a:pt x="60" y="18"/>
                  </a:lnTo>
                  <a:lnTo>
                    <a:pt x="62" y="16"/>
                  </a:lnTo>
                  <a:lnTo>
                    <a:pt x="62" y="14"/>
                  </a:lnTo>
                  <a:lnTo>
                    <a:pt x="64" y="14"/>
                  </a:lnTo>
                  <a:lnTo>
                    <a:pt x="64" y="12"/>
                  </a:lnTo>
                  <a:lnTo>
                    <a:pt x="66" y="12"/>
                  </a:lnTo>
                  <a:lnTo>
                    <a:pt x="68" y="12"/>
                  </a:lnTo>
                  <a:lnTo>
                    <a:pt x="70" y="10"/>
                  </a:lnTo>
                  <a:lnTo>
                    <a:pt x="72" y="12"/>
                  </a:lnTo>
                  <a:lnTo>
                    <a:pt x="76" y="14"/>
                  </a:lnTo>
                  <a:lnTo>
                    <a:pt x="76" y="14"/>
                  </a:lnTo>
                  <a:lnTo>
                    <a:pt x="78" y="16"/>
                  </a:lnTo>
                  <a:lnTo>
                    <a:pt x="80" y="18"/>
                  </a:lnTo>
                  <a:lnTo>
                    <a:pt x="82" y="14"/>
                  </a:lnTo>
                  <a:lnTo>
                    <a:pt x="82" y="14"/>
                  </a:lnTo>
                  <a:lnTo>
                    <a:pt x="80" y="12"/>
                  </a:lnTo>
                  <a:lnTo>
                    <a:pt x="80" y="10"/>
                  </a:lnTo>
                  <a:lnTo>
                    <a:pt x="82" y="8"/>
                  </a:lnTo>
                  <a:lnTo>
                    <a:pt x="78" y="6"/>
                  </a:lnTo>
                  <a:lnTo>
                    <a:pt x="74" y="4"/>
                  </a:lnTo>
                  <a:lnTo>
                    <a:pt x="70" y="4"/>
                  </a:lnTo>
                  <a:lnTo>
                    <a:pt x="68" y="4"/>
                  </a:lnTo>
                  <a:lnTo>
                    <a:pt x="66" y="4"/>
                  </a:lnTo>
                  <a:lnTo>
                    <a:pt x="64" y="4"/>
                  </a:lnTo>
                  <a:lnTo>
                    <a:pt x="62" y="4"/>
                  </a:lnTo>
                  <a:lnTo>
                    <a:pt x="56" y="6"/>
                  </a:lnTo>
                  <a:lnTo>
                    <a:pt x="50" y="8"/>
                  </a:lnTo>
                  <a:lnTo>
                    <a:pt x="46" y="8"/>
                  </a:lnTo>
                  <a:lnTo>
                    <a:pt x="44" y="10"/>
                  </a:lnTo>
                  <a:lnTo>
                    <a:pt x="42" y="10"/>
                  </a:lnTo>
                  <a:lnTo>
                    <a:pt x="40" y="10"/>
                  </a:lnTo>
                  <a:lnTo>
                    <a:pt x="36" y="8"/>
                  </a:lnTo>
                  <a:lnTo>
                    <a:pt x="34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30" y="6"/>
                  </a:lnTo>
                  <a:lnTo>
                    <a:pt x="26" y="4"/>
                  </a:lnTo>
                  <a:lnTo>
                    <a:pt x="16" y="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52" name="Freeform 407"/>
            <p:cNvSpPr>
              <a:spLocks/>
            </p:cNvSpPr>
            <p:nvPr/>
          </p:nvSpPr>
          <p:spPr bwMode="gray">
            <a:xfrm>
              <a:off x="3961" y="2686"/>
              <a:ext cx="386" cy="248"/>
            </a:xfrm>
            <a:custGeom>
              <a:avLst/>
              <a:gdLst/>
              <a:ahLst/>
              <a:cxnLst>
                <a:cxn ang="0">
                  <a:pos x="380" y="178"/>
                </a:cxn>
                <a:cxn ang="0">
                  <a:pos x="384" y="170"/>
                </a:cxn>
                <a:cxn ang="0">
                  <a:pos x="386" y="164"/>
                </a:cxn>
                <a:cxn ang="0">
                  <a:pos x="374" y="162"/>
                </a:cxn>
                <a:cxn ang="0">
                  <a:pos x="356" y="162"/>
                </a:cxn>
                <a:cxn ang="0">
                  <a:pos x="346" y="166"/>
                </a:cxn>
                <a:cxn ang="0">
                  <a:pos x="340" y="164"/>
                </a:cxn>
                <a:cxn ang="0">
                  <a:pos x="334" y="170"/>
                </a:cxn>
                <a:cxn ang="0">
                  <a:pos x="332" y="184"/>
                </a:cxn>
                <a:cxn ang="0">
                  <a:pos x="326" y="192"/>
                </a:cxn>
                <a:cxn ang="0">
                  <a:pos x="314" y="196"/>
                </a:cxn>
                <a:cxn ang="0">
                  <a:pos x="302" y="198"/>
                </a:cxn>
                <a:cxn ang="0">
                  <a:pos x="268" y="190"/>
                </a:cxn>
                <a:cxn ang="0">
                  <a:pos x="258" y="184"/>
                </a:cxn>
                <a:cxn ang="0">
                  <a:pos x="254" y="162"/>
                </a:cxn>
                <a:cxn ang="0">
                  <a:pos x="244" y="136"/>
                </a:cxn>
                <a:cxn ang="0">
                  <a:pos x="244" y="116"/>
                </a:cxn>
                <a:cxn ang="0">
                  <a:pos x="232" y="90"/>
                </a:cxn>
                <a:cxn ang="0">
                  <a:pos x="208" y="62"/>
                </a:cxn>
                <a:cxn ang="0">
                  <a:pos x="194" y="50"/>
                </a:cxn>
                <a:cxn ang="0">
                  <a:pos x="184" y="54"/>
                </a:cxn>
                <a:cxn ang="0">
                  <a:pos x="164" y="48"/>
                </a:cxn>
                <a:cxn ang="0">
                  <a:pos x="142" y="12"/>
                </a:cxn>
                <a:cxn ang="0">
                  <a:pos x="126" y="10"/>
                </a:cxn>
                <a:cxn ang="0">
                  <a:pos x="100" y="20"/>
                </a:cxn>
                <a:cxn ang="0">
                  <a:pos x="54" y="14"/>
                </a:cxn>
                <a:cxn ang="0">
                  <a:pos x="26" y="0"/>
                </a:cxn>
                <a:cxn ang="0">
                  <a:pos x="6" y="22"/>
                </a:cxn>
                <a:cxn ang="0">
                  <a:pos x="22" y="58"/>
                </a:cxn>
                <a:cxn ang="0">
                  <a:pos x="30" y="80"/>
                </a:cxn>
                <a:cxn ang="0">
                  <a:pos x="44" y="88"/>
                </a:cxn>
                <a:cxn ang="0">
                  <a:pos x="58" y="108"/>
                </a:cxn>
                <a:cxn ang="0">
                  <a:pos x="82" y="142"/>
                </a:cxn>
                <a:cxn ang="0">
                  <a:pos x="94" y="148"/>
                </a:cxn>
                <a:cxn ang="0">
                  <a:pos x="94" y="140"/>
                </a:cxn>
                <a:cxn ang="0">
                  <a:pos x="80" y="116"/>
                </a:cxn>
                <a:cxn ang="0">
                  <a:pos x="52" y="72"/>
                </a:cxn>
                <a:cxn ang="0">
                  <a:pos x="30" y="24"/>
                </a:cxn>
                <a:cxn ang="0">
                  <a:pos x="30" y="16"/>
                </a:cxn>
                <a:cxn ang="0">
                  <a:pos x="42" y="18"/>
                </a:cxn>
                <a:cxn ang="0">
                  <a:pos x="68" y="66"/>
                </a:cxn>
                <a:cxn ang="0">
                  <a:pos x="84" y="80"/>
                </a:cxn>
                <a:cxn ang="0">
                  <a:pos x="96" y="90"/>
                </a:cxn>
                <a:cxn ang="0">
                  <a:pos x="116" y="116"/>
                </a:cxn>
                <a:cxn ang="0">
                  <a:pos x="142" y="148"/>
                </a:cxn>
                <a:cxn ang="0">
                  <a:pos x="150" y="198"/>
                </a:cxn>
                <a:cxn ang="0">
                  <a:pos x="174" y="204"/>
                </a:cxn>
                <a:cxn ang="0">
                  <a:pos x="226" y="224"/>
                </a:cxn>
                <a:cxn ang="0">
                  <a:pos x="272" y="240"/>
                </a:cxn>
                <a:cxn ang="0">
                  <a:pos x="304" y="240"/>
                </a:cxn>
                <a:cxn ang="0">
                  <a:pos x="314" y="244"/>
                </a:cxn>
                <a:cxn ang="0">
                  <a:pos x="318" y="242"/>
                </a:cxn>
                <a:cxn ang="0">
                  <a:pos x="322" y="232"/>
                </a:cxn>
                <a:cxn ang="0">
                  <a:pos x="320" y="226"/>
                </a:cxn>
                <a:cxn ang="0">
                  <a:pos x="346" y="222"/>
                </a:cxn>
                <a:cxn ang="0">
                  <a:pos x="340" y="194"/>
                </a:cxn>
                <a:cxn ang="0">
                  <a:pos x="360" y="190"/>
                </a:cxn>
                <a:cxn ang="0">
                  <a:pos x="366" y="190"/>
                </a:cxn>
                <a:cxn ang="0">
                  <a:pos x="374" y="186"/>
                </a:cxn>
              </a:cxnLst>
              <a:rect l="0" t="0" r="r" b="b"/>
              <a:pathLst>
                <a:path w="386" h="248">
                  <a:moveTo>
                    <a:pt x="374" y="186"/>
                  </a:moveTo>
                  <a:lnTo>
                    <a:pt x="378" y="182"/>
                  </a:lnTo>
                  <a:lnTo>
                    <a:pt x="378" y="178"/>
                  </a:lnTo>
                  <a:lnTo>
                    <a:pt x="380" y="178"/>
                  </a:lnTo>
                  <a:lnTo>
                    <a:pt x="382" y="174"/>
                  </a:lnTo>
                  <a:lnTo>
                    <a:pt x="382" y="172"/>
                  </a:lnTo>
                  <a:lnTo>
                    <a:pt x="384" y="172"/>
                  </a:lnTo>
                  <a:lnTo>
                    <a:pt x="384" y="170"/>
                  </a:lnTo>
                  <a:lnTo>
                    <a:pt x="386" y="168"/>
                  </a:lnTo>
                  <a:lnTo>
                    <a:pt x="386" y="166"/>
                  </a:lnTo>
                  <a:lnTo>
                    <a:pt x="386" y="164"/>
                  </a:lnTo>
                  <a:lnTo>
                    <a:pt x="386" y="164"/>
                  </a:lnTo>
                  <a:lnTo>
                    <a:pt x="384" y="164"/>
                  </a:lnTo>
                  <a:lnTo>
                    <a:pt x="382" y="162"/>
                  </a:lnTo>
                  <a:lnTo>
                    <a:pt x="376" y="162"/>
                  </a:lnTo>
                  <a:lnTo>
                    <a:pt x="374" y="162"/>
                  </a:lnTo>
                  <a:lnTo>
                    <a:pt x="372" y="162"/>
                  </a:lnTo>
                  <a:lnTo>
                    <a:pt x="366" y="162"/>
                  </a:lnTo>
                  <a:lnTo>
                    <a:pt x="362" y="162"/>
                  </a:lnTo>
                  <a:lnTo>
                    <a:pt x="356" y="162"/>
                  </a:lnTo>
                  <a:lnTo>
                    <a:pt x="352" y="164"/>
                  </a:lnTo>
                  <a:lnTo>
                    <a:pt x="350" y="164"/>
                  </a:lnTo>
                  <a:lnTo>
                    <a:pt x="348" y="164"/>
                  </a:lnTo>
                  <a:lnTo>
                    <a:pt x="346" y="166"/>
                  </a:lnTo>
                  <a:lnTo>
                    <a:pt x="342" y="164"/>
                  </a:lnTo>
                  <a:lnTo>
                    <a:pt x="342" y="164"/>
                  </a:lnTo>
                  <a:lnTo>
                    <a:pt x="340" y="164"/>
                  </a:lnTo>
                  <a:lnTo>
                    <a:pt x="340" y="164"/>
                  </a:lnTo>
                  <a:lnTo>
                    <a:pt x="338" y="164"/>
                  </a:lnTo>
                  <a:lnTo>
                    <a:pt x="336" y="166"/>
                  </a:lnTo>
                  <a:lnTo>
                    <a:pt x="334" y="170"/>
                  </a:lnTo>
                  <a:lnTo>
                    <a:pt x="334" y="170"/>
                  </a:lnTo>
                  <a:lnTo>
                    <a:pt x="334" y="174"/>
                  </a:lnTo>
                  <a:lnTo>
                    <a:pt x="332" y="178"/>
                  </a:lnTo>
                  <a:lnTo>
                    <a:pt x="332" y="182"/>
                  </a:lnTo>
                  <a:lnTo>
                    <a:pt x="332" y="184"/>
                  </a:lnTo>
                  <a:lnTo>
                    <a:pt x="332" y="186"/>
                  </a:lnTo>
                  <a:lnTo>
                    <a:pt x="332" y="188"/>
                  </a:lnTo>
                  <a:lnTo>
                    <a:pt x="328" y="190"/>
                  </a:lnTo>
                  <a:lnTo>
                    <a:pt x="326" y="192"/>
                  </a:lnTo>
                  <a:lnTo>
                    <a:pt x="324" y="192"/>
                  </a:lnTo>
                  <a:lnTo>
                    <a:pt x="322" y="192"/>
                  </a:lnTo>
                  <a:lnTo>
                    <a:pt x="318" y="194"/>
                  </a:lnTo>
                  <a:lnTo>
                    <a:pt x="314" y="196"/>
                  </a:lnTo>
                  <a:lnTo>
                    <a:pt x="314" y="196"/>
                  </a:lnTo>
                  <a:lnTo>
                    <a:pt x="312" y="196"/>
                  </a:lnTo>
                  <a:lnTo>
                    <a:pt x="308" y="198"/>
                  </a:lnTo>
                  <a:lnTo>
                    <a:pt x="302" y="198"/>
                  </a:lnTo>
                  <a:lnTo>
                    <a:pt x="294" y="198"/>
                  </a:lnTo>
                  <a:lnTo>
                    <a:pt x="284" y="196"/>
                  </a:lnTo>
                  <a:lnTo>
                    <a:pt x="276" y="194"/>
                  </a:lnTo>
                  <a:lnTo>
                    <a:pt x="268" y="190"/>
                  </a:lnTo>
                  <a:lnTo>
                    <a:pt x="262" y="188"/>
                  </a:lnTo>
                  <a:lnTo>
                    <a:pt x="262" y="186"/>
                  </a:lnTo>
                  <a:lnTo>
                    <a:pt x="260" y="186"/>
                  </a:lnTo>
                  <a:lnTo>
                    <a:pt x="258" y="184"/>
                  </a:lnTo>
                  <a:lnTo>
                    <a:pt x="256" y="180"/>
                  </a:lnTo>
                  <a:lnTo>
                    <a:pt x="256" y="176"/>
                  </a:lnTo>
                  <a:lnTo>
                    <a:pt x="254" y="172"/>
                  </a:lnTo>
                  <a:lnTo>
                    <a:pt x="254" y="162"/>
                  </a:lnTo>
                  <a:lnTo>
                    <a:pt x="250" y="152"/>
                  </a:lnTo>
                  <a:lnTo>
                    <a:pt x="244" y="142"/>
                  </a:lnTo>
                  <a:lnTo>
                    <a:pt x="244" y="140"/>
                  </a:lnTo>
                  <a:lnTo>
                    <a:pt x="244" y="136"/>
                  </a:lnTo>
                  <a:lnTo>
                    <a:pt x="244" y="132"/>
                  </a:lnTo>
                  <a:lnTo>
                    <a:pt x="242" y="126"/>
                  </a:lnTo>
                  <a:lnTo>
                    <a:pt x="242" y="122"/>
                  </a:lnTo>
                  <a:lnTo>
                    <a:pt x="244" y="116"/>
                  </a:lnTo>
                  <a:lnTo>
                    <a:pt x="244" y="112"/>
                  </a:lnTo>
                  <a:lnTo>
                    <a:pt x="242" y="96"/>
                  </a:lnTo>
                  <a:lnTo>
                    <a:pt x="240" y="96"/>
                  </a:lnTo>
                  <a:lnTo>
                    <a:pt x="232" y="90"/>
                  </a:lnTo>
                  <a:lnTo>
                    <a:pt x="222" y="80"/>
                  </a:lnTo>
                  <a:lnTo>
                    <a:pt x="210" y="64"/>
                  </a:lnTo>
                  <a:lnTo>
                    <a:pt x="210" y="64"/>
                  </a:lnTo>
                  <a:lnTo>
                    <a:pt x="208" y="62"/>
                  </a:lnTo>
                  <a:lnTo>
                    <a:pt x="206" y="58"/>
                  </a:lnTo>
                  <a:lnTo>
                    <a:pt x="202" y="56"/>
                  </a:lnTo>
                  <a:lnTo>
                    <a:pt x="198" y="52"/>
                  </a:lnTo>
                  <a:lnTo>
                    <a:pt x="194" y="50"/>
                  </a:lnTo>
                  <a:lnTo>
                    <a:pt x="190" y="50"/>
                  </a:lnTo>
                  <a:lnTo>
                    <a:pt x="188" y="52"/>
                  </a:lnTo>
                  <a:lnTo>
                    <a:pt x="186" y="52"/>
                  </a:lnTo>
                  <a:lnTo>
                    <a:pt x="184" y="54"/>
                  </a:lnTo>
                  <a:lnTo>
                    <a:pt x="180" y="54"/>
                  </a:lnTo>
                  <a:lnTo>
                    <a:pt x="174" y="54"/>
                  </a:lnTo>
                  <a:lnTo>
                    <a:pt x="168" y="50"/>
                  </a:lnTo>
                  <a:lnTo>
                    <a:pt x="164" y="48"/>
                  </a:lnTo>
                  <a:lnTo>
                    <a:pt x="156" y="42"/>
                  </a:lnTo>
                  <a:lnTo>
                    <a:pt x="148" y="30"/>
                  </a:lnTo>
                  <a:lnTo>
                    <a:pt x="144" y="14"/>
                  </a:lnTo>
                  <a:lnTo>
                    <a:pt x="142" y="12"/>
                  </a:lnTo>
                  <a:lnTo>
                    <a:pt x="140" y="12"/>
                  </a:lnTo>
                  <a:lnTo>
                    <a:pt x="136" y="10"/>
                  </a:lnTo>
                  <a:lnTo>
                    <a:pt x="130" y="10"/>
                  </a:lnTo>
                  <a:lnTo>
                    <a:pt x="126" y="10"/>
                  </a:lnTo>
                  <a:lnTo>
                    <a:pt x="120" y="10"/>
                  </a:lnTo>
                  <a:lnTo>
                    <a:pt x="116" y="14"/>
                  </a:lnTo>
                  <a:lnTo>
                    <a:pt x="112" y="16"/>
                  </a:lnTo>
                  <a:lnTo>
                    <a:pt x="100" y="20"/>
                  </a:lnTo>
                  <a:lnTo>
                    <a:pt x="82" y="20"/>
                  </a:lnTo>
                  <a:lnTo>
                    <a:pt x="78" y="20"/>
                  </a:lnTo>
                  <a:lnTo>
                    <a:pt x="68" y="18"/>
                  </a:lnTo>
                  <a:lnTo>
                    <a:pt x="54" y="14"/>
                  </a:lnTo>
                  <a:lnTo>
                    <a:pt x="42" y="10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14" y="2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6" y="22"/>
                  </a:lnTo>
                  <a:lnTo>
                    <a:pt x="12" y="36"/>
                  </a:lnTo>
                  <a:lnTo>
                    <a:pt x="18" y="48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24" y="62"/>
                  </a:lnTo>
                  <a:lnTo>
                    <a:pt x="26" y="68"/>
                  </a:lnTo>
                  <a:lnTo>
                    <a:pt x="28" y="74"/>
                  </a:lnTo>
                  <a:lnTo>
                    <a:pt x="30" y="80"/>
                  </a:lnTo>
                  <a:lnTo>
                    <a:pt x="32" y="82"/>
                  </a:lnTo>
                  <a:lnTo>
                    <a:pt x="34" y="82"/>
                  </a:lnTo>
                  <a:lnTo>
                    <a:pt x="38" y="84"/>
                  </a:lnTo>
                  <a:lnTo>
                    <a:pt x="44" y="88"/>
                  </a:lnTo>
                  <a:lnTo>
                    <a:pt x="48" y="92"/>
                  </a:lnTo>
                  <a:lnTo>
                    <a:pt x="52" y="98"/>
                  </a:lnTo>
                  <a:lnTo>
                    <a:pt x="56" y="106"/>
                  </a:lnTo>
                  <a:lnTo>
                    <a:pt x="58" y="108"/>
                  </a:lnTo>
                  <a:lnTo>
                    <a:pt x="62" y="118"/>
                  </a:lnTo>
                  <a:lnTo>
                    <a:pt x="68" y="128"/>
                  </a:lnTo>
                  <a:lnTo>
                    <a:pt x="76" y="136"/>
                  </a:lnTo>
                  <a:lnTo>
                    <a:pt x="82" y="142"/>
                  </a:lnTo>
                  <a:lnTo>
                    <a:pt x="84" y="144"/>
                  </a:lnTo>
                  <a:lnTo>
                    <a:pt x="88" y="146"/>
                  </a:lnTo>
                  <a:lnTo>
                    <a:pt x="92" y="148"/>
                  </a:lnTo>
                  <a:lnTo>
                    <a:pt x="94" y="148"/>
                  </a:lnTo>
                  <a:lnTo>
                    <a:pt x="96" y="148"/>
                  </a:lnTo>
                  <a:lnTo>
                    <a:pt x="98" y="148"/>
                  </a:lnTo>
                  <a:lnTo>
                    <a:pt x="98" y="144"/>
                  </a:lnTo>
                  <a:lnTo>
                    <a:pt x="94" y="140"/>
                  </a:lnTo>
                  <a:lnTo>
                    <a:pt x="90" y="134"/>
                  </a:lnTo>
                  <a:lnTo>
                    <a:pt x="86" y="126"/>
                  </a:lnTo>
                  <a:lnTo>
                    <a:pt x="82" y="120"/>
                  </a:lnTo>
                  <a:lnTo>
                    <a:pt x="80" y="116"/>
                  </a:lnTo>
                  <a:lnTo>
                    <a:pt x="74" y="108"/>
                  </a:lnTo>
                  <a:lnTo>
                    <a:pt x="68" y="94"/>
                  </a:lnTo>
                  <a:lnTo>
                    <a:pt x="62" y="82"/>
                  </a:lnTo>
                  <a:lnTo>
                    <a:pt x="52" y="72"/>
                  </a:lnTo>
                  <a:lnTo>
                    <a:pt x="42" y="58"/>
                  </a:lnTo>
                  <a:lnTo>
                    <a:pt x="34" y="42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0" y="22"/>
                  </a:lnTo>
                  <a:lnTo>
                    <a:pt x="30" y="20"/>
                  </a:lnTo>
                  <a:lnTo>
                    <a:pt x="30" y="18"/>
                  </a:lnTo>
                  <a:lnTo>
                    <a:pt x="30" y="16"/>
                  </a:lnTo>
                  <a:lnTo>
                    <a:pt x="32" y="14"/>
                  </a:lnTo>
                  <a:lnTo>
                    <a:pt x="34" y="14"/>
                  </a:lnTo>
                  <a:lnTo>
                    <a:pt x="38" y="16"/>
                  </a:lnTo>
                  <a:lnTo>
                    <a:pt x="42" y="18"/>
                  </a:lnTo>
                  <a:lnTo>
                    <a:pt x="44" y="24"/>
                  </a:lnTo>
                  <a:lnTo>
                    <a:pt x="50" y="36"/>
                  </a:lnTo>
                  <a:lnTo>
                    <a:pt x="58" y="52"/>
                  </a:lnTo>
                  <a:lnTo>
                    <a:pt x="68" y="66"/>
                  </a:lnTo>
                  <a:lnTo>
                    <a:pt x="78" y="78"/>
                  </a:lnTo>
                  <a:lnTo>
                    <a:pt x="78" y="78"/>
                  </a:lnTo>
                  <a:lnTo>
                    <a:pt x="80" y="78"/>
                  </a:lnTo>
                  <a:lnTo>
                    <a:pt x="84" y="80"/>
                  </a:lnTo>
                  <a:lnTo>
                    <a:pt x="88" y="80"/>
                  </a:lnTo>
                  <a:lnTo>
                    <a:pt x="92" y="84"/>
                  </a:lnTo>
                  <a:lnTo>
                    <a:pt x="94" y="86"/>
                  </a:lnTo>
                  <a:lnTo>
                    <a:pt x="96" y="90"/>
                  </a:lnTo>
                  <a:lnTo>
                    <a:pt x="98" y="96"/>
                  </a:lnTo>
                  <a:lnTo>
                    <a:pt x="100" y="98"/>
                  </a:lnTo>
                  <a:lnTo>
                    <a:pt x="106" y="106"/>
                  </a:lnTo>
                  <a:lnTo>
                    <a:pt x="116" y="116"/>
                  </a:lnTo>
                  <a:lnTo>
                    <a:pt x="124" y="126"/>
                  </a:lnTo>
                  <a:lnTo>
                    <a:pt x="134" y="136"/>
                  </a:lnTo>
                  <a:lnTo>
                    <a:pt x="140" y="142"/>
                  </a:lnTo>
                  <a:lnTo>
                    <a:pt x="142" y="148"/>
                  </a:lnTo>
                  <a:lnTo>
                    <a:pt x="144" y="160"/>
                  </a:lnTo>
                  <a:lnTo>
                    <a:pt x="148" y="176"/>
                  </a:lnTo>
                  <a:lnTo>
                    <a:pt x="148" y="198"/>
                  </a:lnTo>
                  <a:lnTo>
                    <a:pt x="150" y="198"/>
                  </a:lnTo>
                  <a:lnTo>
                    <a:pt x="154" y="200"/>
                  </a:lnTo>
                  <a:lnTo>
                    <a:pt x="160" y="202"/>
                  </a:lnTo>
                  <a:lnTo>
                    <a:pt x="170" y="204"/>
                  </a:lnTo>
                  <a:lnTo>
                    <a:pt x="174" y="204"/>
                  </a:lnTo>
                  <a:lnTo>
                    <a:pt x="186" y="208"/>
                  </a:lnTo>
                  <a:lnTo>
                    <a:pt x="198" y="216"/>
                  </a:lnTo>
                  <a:lnTo>
                    <a:pt x="208" y="224"/>
                  </a:lnTo>
                  <a:lnTo>
                    <a:pt x="226" y="224"/>
                  </a:lnTo>
                  <a:lnTo>
                    <a:pt x="230" y="226"/>
                  </a:lnTo>
                  <a:lnTo>
                    <a:pt x="240" y="230"/>
                  </a:lnTo>
                  <a:lnTo>
                    <a:pt x="254" y="236"/>
                  </a:lnTo>
                  <a:lnTo>
                    <a:pt x="272" y="240"/>
                  </a:lnTo>
                  <a:lnTo>
                    <a:pt x="278" y="240"/>
                  </a:lnTo>
                  <a:lnTo>
                    <a:pt x="290" y="240"/>
                  </a:lnTo>
                  <a:lnTo>
                    <a:pt x="304" y="240"/>
                  </a:lnTo>
                  <a:lnTo>
                    <a:pt x="304" y="240"/>
                  </a:lnTo>
                  <a:lnTo>
                    <a:pt x="306" y="240"/>
                  </a:lnTo>
                  <a:lnTo>
                    <a:pt x="308" y="240"/>
                  </a:lnTo>
                  <a:lnTo>
                    <a:pt x="310" y="242"/>
                  </a:lnTo>
                  <a:lnTo>
                    <a:pt x="314" y="244"/>
                  </a:lnTo>
                  <a:lnTo>
                    <a:pt x="314" y="248"/>
                  </a:lnTo>
                  <a:lnTo>
                    <a:pt x="316" y="248"/>
                  </a:lnTo>
                  <a:lnTo>
                    <a:pt x="316" y="244"/>
                  </a:lnTo>
                  <a:lnTo>
                    <a:pt x="318" y="242"/>
                  </a:lnTo>
                  <a:lnTo>
                    <a:pt x="320" y="238"/>
                  </a:lnTo>
                  <a:lnTo>
                    <a:pt x="322" y="236"/>
                  </a:lnTo>
                  <a:lnTo>
                    <a:pt x="322" y="234"/>
                  </a:lnTo>
                  <a:lnTo>
                    <a:pt x="322" y="232"/>
                  </a:lnTo>
                  <a:lnTo>
                    <a:pt x="322" y="230"/>
                  </a:lnTo>
                  <a:lnTo>
                    <a:pt x="320" y="228"/>
                  </a:lnTo>
                  <a:lnTo>
                    <a:pt x="320" y="226"/>
                  </a:lnTo>
                  <a:lnTo>
                    <a:pt x="320" y="226"/>
                  </a:lnTo>
                  <a:lnTo>
                    <a:pt x="320" y="224"/>
                  </a:lnTo>
                  <a:lnTo>
                    <a:pt x="320" y="222"/>
                  </a:lnTo>
                  <a:lnTo>
                    <a:pt x="322" y="222"/>
                  </a:lnTo>
                  <a:lnTo>
                    <a:pt x="346" y="222"/>
                  </a:lnTo>
                  <a:lnTo>
                    <a:pt x="346" y="212"/>
                  </a:lnTo>
                  <a:lnTo>
                    <a:pt x="336" y="202"/>
                  </a:lnTo>
                  <a:lnTo>
                    <a:pt x="340" y="202"/>
                  </a:lnTo>
                  <a:lnTo>
                    <a:pt x="340" y="194"/>
                  </a:lnTo>
                  <a:lnTo>
                    <a:pt x="360" y="194"/>
                  </a:lnTo>
                  <a:lnTo>
                    <a:pt x="360" y="194"/>
                  </a:lnTo>
                  <a:lnTo>
                    <a:pt x="360" y="192"/>
                  </a:lnTo>
                  <a:lnTo>
                    <a:pt x="360" y="190"/>
                  </a:lnTo>
                  <a:lnTo>
                    <a:pt x="362" y="190"/>
                  </a:lnTo>
                  <a:lnTo>
                    <a:pt x="364" y="192"/>
                  </a:lnTo>
                  <a:lnTo>
                    <a:pt x="366" y="190"/>
                  </a:lnTo>
                  <a:lnTo>
                    <a:pt x="366" y="190"/>
                  </a:lnTo>
                  <a:lnTo>
                    <a:pt x="368" y="188"/>
                  </a:lnTo>
                  <a:lnTo>
                    <a:pt x="370" y="188"/>
                  </a:lnTo>
                  <a:lnTo>
                    <a:pt x="372" y="188"/>
                  </a:lnTo>
                  <a:lnTo>
                    <a:pt x="374" y="186"/>
                  </a:lnTo>
                  <a:lnTo>
                    <a:pt x="374" y="186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53" name="Freeform 408"/>
            <p:cNvSpPr>
              <a:spLocks/>
            </p:cNvSpPr>
            <p:nvPr/>
          </p:nvSpPr>
          <p:spPr bwMode="gray">
            <a:xfrm>
              <a:off x="4305" y="2920"/>
              <a:ext cx="82" cy="46"/>
            </a:xfrm>
            <a:custGeom>
              <a:avLst/>
              <a:gdLst/>
              <a:ahLst/>
              <a:cxnLst>
                <a:cxn ang="0">
                  <a:pos x="80" y="8"/>
                </a:cxn>
                <a:cxn ang="0">
                  <a:pos x="76" y="8"/>
                </a:cxn>
                <a:cxn ang="0">
                  <a:pos x="72" y="8"/>
                </a:cxn>
                <a:cxn ang="0">
                  <a:pos x="68" y="8"/>
                </a:cxn>
                <a:cxn ang="0">
                  <a:pos x="66" y="8"/>
                </a:cxn>
                <a:cxn ang="0">
                  <a:pos x="62" y="12"/>
                </a:cxn>
                <a:cxn ang="0">
                  <a:pos x="60" y="18"/>
                </a:cxn>
                <a:cxn ang="0">
                  <a:pos x="56" y="24"/>
                </a:cxn>
                <a:cxn ang="0">
                  <a:pos x="50" y="30"/>
                </a:cxn>
                <a:cxn ang="0">
                  <a:pos x="48" y="30"/>
                </a:cxn>
                <a:cxn ang="0">
                  <a:pos x="44" y="34"/>
                </a:cxn>
                <a:cxn ang="0">
                  <a:pos x="44" y="38"/>
                </a:cxn>
                <a:cxn ang="0">
                  <a:pos x="42" y="42"/>
                </a:cxn>
                <a:cxn ang="0">
                  <a:pos x="38" y="44"/>
                </a:cxn>
                <a:cxn ang="0">
                  <a:pos x="36" y="46"/>
                </a:cxn>
                <a:cxn ang="0">
                  <a:pos x="34" y="42"/>
                </a:cxn>
                <a:cxn ang="0">
                  <a:pos x="32" y="42"/>
                </a:cxn>
                <a:cxn ang="0">
                  <a:pos x="30" y="44"/>
                </a:cxn>
                <a:cxn ang="0">
                  <a:pos x="30" y="42"/>
                </a:cxn>
                <a:cxn ang="0">
                  <a:pos x="30" y="36"/>
                </a:cxn>
                <a:cxn ang="0">
                  <a:pos x="30" y="34"/>
                </a:cxn>
                <a:cxn ang="0">
                  <a:pos x="26" y="32"/>
                </a:cxn>
                <a:cxn ang="0">
                  <a:pos x="22" y="30"/>
                </a:cxn>
                <a:cxn ang="0">
                  <a:pos x="18" y="30"/>
                </a:cxn>
                <a:cxn ang="0">
                  <a:pos x="16" y="32"/>
                </a:cxn>
                <a:cxn ang="0">
                  <a:pos x="12" y="30"/>
                </a:cxn>
                <a:cxn ang="0">
                  <a:pos x="10" y="28"/>
                </a:cxn>
                <a:cxn ang="0">
                  <a:pos x="2" y="24"/>
                </a:cxn>
                <a:cxn ang="0">
                  <a:pos x="2" y="22"/>
                </a:cxn>
                <a:cxn ang="0">
                  <a:pos x="2" y="22"/>
                </a:cxn>
                <a:cxn ang="0">
                  <a:pos x="6" y="22"/>
                </a:cxn>
                <a:cxn ang="0">
                  <a:pos x="10" y="18"/>
                </a:cxn>
                <a:cxn ang="0">
                  <a:pos x="12" y="14"/>
                </a:cxn>
                <a:cxn ang="0">
                  <a:pos x="16" y="12"/>
                </a:cxn>
                <a:cxn ang="0">
                  <a:pos x="20" y="10"/>
                </a:cxn>
                <a:cxn ang="0">
                  <a:pos x="26" y="4"/>
                </a:cxn>
                <a:cxn ang="0">
                  <a:pos x="28" y="2"/>
                </a:cxn>
                <a:cxn ang="0">
                  <a:pos x="32" y="0"/>
                </a:cxn>
                <a:cxn ang="0">
                  <a:pos x="34" y="0"/>
                </a:cxn>
                <a:cxn ang="0">
                  <a:pos x="40" y="0"/>
                </a:cxn>
                <a:cxn ang="0">
                  <a:pos x="42" y="0"/>
                </a:cxn>
                <a:cxn ang="0">
                  <a:pos x="48" y="0"/>
                </a:cxn>
                <a:cxn ang="0">
                  <a:pos x="58" y="0"/>
                </a:cxn>
                <a:cxn ang="0">
                  <a:pos x="70" y="2"/>
                </a:cxn>
                <a:cxn ang="0">
                  <a:pos x="80" y="2"/>
                </a:cxn>
                <a:cxn ang="0">
                  <a:pos x="82" y="4"/>
                </a:cxn>
                <a:cxn ang="0">
                  <a:pos x="82" y="6"/>
                </a:cxn>
              </a:cxnLst>
              <a:rect l="0" t="0" r="r" b="b"/>
              <a:pathLst>
                <a:path w="82" h="46">
                  <a:moveTo>
                    <a:pt x="82" y="8"/>
                  </a:moveTo>
                  <a:lnTo>
                    <a:pt x="80" y="8"/>
                  </a:lnTo>
                  <a:lnTo>
                    <a:pt x="78" y="8"/>
                  </a:lnTo>
                  <a:lnTo>
                    <a:pt x="76" y="8"/>
                  </a:lnTo>
                  <a:lnTo>
                    <a:pt x="74" y="8"/>
                  </a:lnTo>
                  <a:lnTo>
                    <a:pt x="72" y="8"/>
                  </a:lnTo>
                  <a:lnTo>
                    <a:pt x="70" y="10"/>
                  </a:lnTo>
                  <a:lnTo>
                    <a:pt x="68" y="8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4" y="10"/>
                  </a:lnTo>
                  <a:lnTo>
                    <a:pt x="62" y="12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58" y="22"/>
                  </a:lnTo>
                  <a:lnTo>
                    <a:pt x="56" y="24"/>
                  </a:lnTo>
                  <a:lnTo>
                    <a:pt x="54" y="28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48" y="30"/>
                  </a:lnTo>
                  <a:lnTo>
                    <a:pt x="46" y="32"/>
                  </a:lnTo>
                  <a:lnTo>
                    <a:pt x="44" y="34"/>
                  </a:lnTo>
                  <a:lnTo>
                    <a:pt x="44" y="36"/>
                  </a:lnTo>
                  <a:lnTo>
                    <a:pt x="44" y="38"/>
                  </a:lnTo>
                  <a:lnTo>
                    <a:pt x="44" y="40"/>
                  </a:lnTo>
                  <a:lnTo>
                    <a:pt x="42" y="42"/>
                  </a:lnTo>
                  <a:lnTo>
                    <a:pt x="40" y="44"/>
                  </a:lnTo>
                  <a:lnTo>
                    <a:pt x="38" y="44"/>
                  </a:lnTo>
                  <a:lnTo>
                    <a:pt x="38" y="46"/>
                  </a:lnTo>
                  <a:lnTo>
                    <a:pt x="36" y="46"/>
                  </a:lnTo>
                  <a:lnTo>
                    <a:pt x="34" y="44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4"/>
                  </a:lnTo>
                  <a:lnTo>
                    <a:pt x="30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38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30" y="34"/>
                  </a:lnTo>
                  <a:lnTo>
                    <a:pt x="28" y="32"/>
                  </a:lnTo>
                  <a:lnTo>
                    <a:pt x="26" y="32"/>
                  </a:lnTo>
                  <a:lnTo>
                    <a:pt x="24" y="30"/>
                  </a:lnTo>
                  <a:lnTo>
                    <a:pt x="22" y="30"/>
                  </a:lnTo>
                  <a:lnTo>
                    <a:pt x="20" y="30"/>
                  </a:lnTo>
                  <a:lnTo>
                    <a:pt x="18" y="30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4" y="32"/>
                  </a:lnTo>
                  <a:lnTo>
                    <a:pt x="12" y="30"/>
                  </a:lnTo>
                  <a:lnTo>
                    <a:pt x="12" y="28"/>
                  </a:lnTo>
                  <a:lnTo>
                    <a:pt x="10" y="28"/>
                  </a:lnTo>
                  <a:lnTo>
                    <a:pt x="6" y="24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6" y="22"/>
                  </a:lnTo>
                  <a:lnTo>
                    <a:pt x="8" y="20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14"/>
                  </a:lnTo>
                  <a:lnTo>
                    <a:pt x="14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0"/>
                  </a:lnTo>
                  <a:lnTo>
                    <a:pt x="24" y="8"/>
                  </a:lnTo>
                  <a:lnTo>
                    <a:pt x="26" y="4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64" y="0"/>
                  </a:lnTo>
                  <a:lnTo>
                    <a:pt x="70" y="2"/>
                  </a:lnTo>
                  <a:lnTo>
                    <a:pt x="76" y="2"/>
                  </a:lnTo>
                  <a:lnTo>
                    <a:pt x="80" y="2"/>
                  </a:lnTo>
                  <a:lnTo>
                    <a:pt x="80" y="4"/>
                  </a:lnTo>
                  <a:lnTo>
                    <a:pt x="82" y="4"/>
                  </a:lnTo>
                  <a:lnTo>
                    <a:pt x="82" y="6"/>
                  </a:lnTo>
                  <a:lnTo>
                    <a:pt x="82" y="6"/>
                  </a:lnTo>
                  <a:lnTo>
                    <a:pt x="82" y="8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54" name="Freeform 409"/>
            <p:cNvSpPr>
              <a:spLocks/>
            </p:cNvSpPr>
            <p:nvPr/>
          </p:nvSpPr>
          <p:spPr bwMode="gray">
            <a:xfrm>
              <a:off x="4293" y="2944"/>
              <a:ext cx="44" cy="24"/>
            </a:xfrm>
            <a:custGeom>
              <a:avLst/>
              <a:gdLst/>
              <a:ahLst/>
              <a:cxnLst>
                <a:cxn ang="0">
                  <a:pos x="44" y="20"/>
                </a:cxn>
                <a:cxn ang="0">
                  <a:pos x="42" y="22"/>
                </a:cxn>
                <a:cxn ang="0">
                  <a:pos x="40" y="22"/>
                </a:cxn>
                <a:cxn ang="0">
                  <a:pos x="40" y="24"/>
                </a:cxn>
                <a:cxn ang="0">
                  <a:pos x="32" y="22"/>
                </a:cxn>
                <a:cxn ang="0">
                  <a:pos x="26" y="22"/>
                </a:cxn>
                <a:cxn ang="0">
                  <a:pos x="20" y="20"/>
                </a:cxn>
                <a:cxn ang="0">
                  <a:pos x="16" y="18"/>
                </a:cxn>
                <a:cxn ang="0">
                  <a:pos x="12" y="18"/>
                </a:cxn>
                <a:cxn ang="0">
                  <a:pos x="12" y="16"/>
                </a:cxn>
                <a:cxn ang="0">
                  <a:pos x="6" y="14"/>
                </a:cxn>
                <a:cxn ang="0">
                  <a:pos x="2" y="12"/>
                </a:cxn>
                <a:cxn ang="0">
                  <a:pos x="0" y="10"/>
                </a:cxn>
                <a:cxn ang="0">
                  <a:pos x="8" y="4"/>
                </a:cxn>
                <a:cxn ang="0">
                  <a:pos x="10" y="2"/>
                </a:cxn>
                <a:cxn ang="0">
                  <a:pos x="12" y="0"/>
                </a:cxn>
                <a:cxn ang="0">
                  <a:pos x="14" y="0"/>
                </a:cxn>
                <a:cxn ang="0">
                  <a:pos x="16" y="0"/>
                </a:cxn>
                <a:cxn ang="0">
                  <a:pos x="20" y="2"/>
                </a:cxn>
                <a:cxn ang="0">
                  <a:pos x="24" y="4"/>
                </a:cxn>
                <a:cxn ang="0">
                  <a:pos x="24" y="6"/>
                </a:cxn>
                <a:cxn ang="0">
                  <a:pos x="26" y="6"/>
                </a:cxn>
                <a:cxn ang="0">
                  <a:pos x="26" y="8"/>
                </a:cxn>
                <a:cxn ang="0">
                  <a:pos x="30" y="8"/>
                </a:cxn>
                <a:cxn ang="0">
                  <a:pos x="30" y="8"/>
                </a:cxn>
                <a:cxn ang="0">
                  <a:pos x="32" y="6"/>
                </a:cxn>
                <a:cxn ang="0">
                  <a:pos x="34" y="6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40" y="8"/>
                </a:cxn>
                <a:cxn ang="0">
                  <a:pos x="42" y="10"/>
                </a:cxn>
                <a:cxn ang="0">
                  <a:pos x="44" y="12"/>
                </a:cxn>
                <a:cxn ang="0">
                  <a:pos x="44" y="14"/>
                </a:cxn>
                <a:cxn ang="0">
                  <a:pos x="44" y="16"/>
                </a:cxn>
                <a:cxn ang="0">
                  <a:pos x="44" y="18"/>
                </a:cxn>
                <a:cxn ang="0">
                  <a:pos x="44" y="20"/>
                </a:cxn>
              </a:cxnLst>
              <a:rect l="0" t="0" r="r" b="b"/>
              <a:pathLst>
                <a:path w="44" h="24">
                  <a:moveTo>
                    <a:pt x="44" y="20"/>
                  </a:moveTo>
                  <a:lnTo>
                    <a:pt x="42" y="22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32" y="22"/>
                  </a:lnTo>
                  <a:lnTo>
                    <a:pt x="26" y="22"/>
                  </a:lnTo>
                  <a:lnTo>
                    <a:pt x="20" y="20"/>
                  </a:lnTo>
                  <a:lnTo>
                    <a:pt x="16" y="18"/>
                  </a:lnTo>
                  <a:lnTo>
                    <a:pt x="12" y="18"/>
                  </a:lnTo>
                  <a:lnTo>
                    <a:pt x="12" y="16"/>
                  </a:lnTo>
                  <a:lnTo>
                    <a:pt x="6" y="14"/>
                  </a:lnTo>
                  <a:lnTo>
                    <a:pt x="2" y="12"/>
                  </a:lnTo>
                  <a:lnTo>
                    <a:pt x="0" y="10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2" y="6"/>
                  </a:lnTo>
                  <a:lnTo>
                    <a:pt x="34" y="6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40" y="8"/>
                  </a:lnTo>
                  <a:lnTo>
                    <a:pt x="42" y="10"/>
                  </a:lnTo>
                  <a:lnTo>
                    <a:pt x="44" y="12"/>
                  </a:lnTo>
                  <a:lnTo>
                    <a:pt x="44" y="14"/>
                  </a:lnTo>
                  <a:lnTo>
                    <a:pt x="44" y="16"/>
                  </a:lnTo>
                  <a:lnTo>
                    <a:pt x="44" y="18"/>
                  </a:lnTo>
                  <a:lnTo>
                    <a:pt x="44" y="2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55" name="Freeform 410"/>
            <p:cNvSpPr>
              <a:spLocks/>
            </p:cNvSpPr>
            <p:nvPr/>
          </p:nvSpPr>
          <p:spPr bwMode="gray">
            <a:xfrm>
              <a:off x="4543" y="2872"/>
              <a:ext cx="38" cy="2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6" y="2"/>
                </a:cxn>
                <a:cxn ang="0">
                  <a:pos x="6" y="6"/>
                </a:cxn>
                <a:cxn ang="0">
                  <a:pos x="6" y="10"/>
                </a:cxn>
                <a:cxn ang="0">
                  <a:pos x="4" y="12"/>
                </a:cxn>
                <a:cxn ang="0">
                  <a:pos x="2" y="14"/>
                </a:cxn>
                <a:cxn ang="0">
                  <a:pos x="0" y="14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2" y="22"/>
                </a:cxn>
                <a:cxn ang="0">
                  <a:pos x="2" y="24"/>
                </a:cxn>
                <a:cxn ang="0">
                  <a:pos x="4" y="26"/>
                </a:cxn>
                <a:cxn ang="0">
                  <a:pos x="4" y="28"/>
                </a:cxn>
                <a:cxn ang="0">
                  <a:pos x="4" y="28"/>
                </a:cxn>
                <a:cxn ang="0">
                  <a:pos x="6" y="28"/>
                </a:cxn>
                <a:cxn ang="0">
                  <a:pos x="8" y="28"/>
                </a:cxn>
                <a:cxn ang="0">
                  <a:pos x="12" y="26"/>
                </a:cxn>
                <a:cxn ang="0">
                  <a:pos x="14" y="24"/>
                </a:cxn>
                <a:cxn ang="0">
                  <a:pos x="16" y="24"/>
                </a:cxn>
                <a:cxn ang="0">
                  <a:pos x="18" y="22"/>
                </a:cxn>
                <a:cxn ang="0">
                  <a:pos x="20" y="22"/>
                </a:cxn>
                <a:cxn ang="0">
                  <a:pos x="22" y="24"/>
                </a:cxn>
                <a:cxn ang="0">
                  <a:pos x="22" y="24"/>
                </a:cxn>
                <a:cxn ang="0">
                  <a:pos x="32" y="22"/>
                </a:cxn>
                <a:cxn ang="0">
                  <a:pos x="38" y="20"/>
                </a:cxn>
                <a:cxn ang="0">
                  <a:pos x="38" y="12"/>
                </a:cxn>
                <a:cxn ang="0">
                  <a:pos x="32" y="10"/>
                </a:cxn>
                <a:cxn ang="0">
                  <a:pos x="24" y="8"/>
                </a:cxn>
                <a:cxn ang="0">
                  <a:pos x="30" y="6"/>
                </a:cxn>
                <a:cxn ang="0">
                  <a:pos x="20" y="6"/>
                </a:cxn>
                <a:cxn ang="0">
                  <a:pos x="14" y="2"/>
                </a:cxn>
                <a:cxn ang="0">
                  <a:pos x="4" y="0"/>
                </a:cxn>
              </a:cxnLst>
              <a:rect l="0" t="0" r="r" b="b"/>
              <a:pathLst>
                <a:path w="38" h="28">
                  <a:moveTo>
                    <a:pt x="4" y="0"/>
                  </a:moveTo>
                  <a:lnTo>
                    <a:pt x="6" y="2"/>
                  </a:lnTo>
                  <a:lnTo>
                    <a:pt x="6" y="6"/>
                  </a:lnTo>
                  <a:lnTo>
                    <a:pt x="6" y="10"/>
                  </a:lnTo>
                  <a:lnTo>
                    <a:pt x="4" y="12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8" y="28"/>
                  </a:lnTo>
                  <a:lnTo>
                    <a:pt x="12" y="26"/>
                  </a:lnTo>
                  <a:lnTo>
                    <a:pt x="14" y="24"/>
                  </a:lnTo>
                  <a:lnTo>
                    <a:pt x="16" y="24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32" y="22"/>
                  </a:lnTo>
                  <a:lnTo>
                    <a:pt x="38" y="20"/>
                  </a:lnTo>
                  <a:lnTo>
                    <a:pt x="38" y="12"/>
                  </a:lnTo>
                  <a:lnTo>
                    <a:pt x="32" y="10"/>
                  </a:lnTo>
                  <a:lnTo>
                    <a:pt x="24" y="8"/>
                  </a:lnTo>
                  <a:lnTo>
                    <a:pt x="30" y="6"/>
                  </a:lnTo>
                  <a:lnTo>
                    <a:pt x="20" y="6"/>
                  </a:lnTo>
                  <a:lnTo>
                    <a:pt x="14" y="2"/>
                  </a:lnTo>
                  <a:lnTo>
                    <a:pt x="4" y="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56" name="Freeform 411"/>
            <p:cNvSpPr>
              <a:spLocks/>
            </p:cNvSpPr>
            <p:nvPr/>
          </p:nvSpPr>
          <p:spPr bwMode="gray">
            <a:xfrm>
              <a:off x="4505" y="2866"/>
              <a:ext cx="44" cy="36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8" y="6"/>
                </a:cxn>
                <a:cxn ang="0">
                  <a:pos x="12" y="8"/>
                </a:cxn>
                <a:cxn ang="0">
                  <a:pos x="14" y="8"/>
                </a:cxn>
                <a:cxn ang="0">
                  <a:pos x="16" y="8"/>
                </a:cxn>
                <a:cxn ang="0">
                  <a:pos x="18" y="8"/>
                </a:cxn>
                <a:cxn ang="0">
                  <a:pos x="22" y="10"/>
                </a:cxn>
                <a:cxn ang="0">
                  <a:pos x="24" y="10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6" y="16"/>
                </a:cxn>
                <a:cxn ang="0">
                  <a:pos x="26" y="18"/>
                </a:cxn>
                <a:cxn ang="0">
                  <a:pos x="26" y="20"/>
                </a:cxn>
                <a:cxn ang="0">
                  <a:pos x="24" y="22"/>
                </a:cxn>
                <a:cxn ang="0">
                  <a:pos x="20" y="22"/>
                </a:cxn>
                <a:cxn ang="0">
                  <a:pos x="10" y="18"/>
                </a:cxn>
                <a:cxn ang="0">
                  <a:pos x="4" y="18"/>
                </a:cxn>
                <a:cxn ang="0">
                  <a:pos x="0" y="22"/>
                </a:cxn>
                <a:cxn ang="0">
                  <a:pos x="6" y="26"/>
                </a:cxn>
                <a:cxn ang="0">
                  <a:pos x="6" y="26"/>
                </a:cxn>
                <a:cxn ang="0">
                  <a:pos x="10" y="26"/>
                </a:cxn>
                <a:cxn ang="0">
                  <a:pos x="14" y="26"/>
                </a:cxn>
                <a:cxn ang="0">
                  <a:pos x="16" y="26"/>
                </a:cxn>
                <a:cxn ang="0">
                  <a:pos x="20" y="28"/>
                </a:cxn>
                <a:cxn ang="0">
                  <a:pos x="20" y="30"/>
                </a:cxn>
                <a:cxn ang="0">
                  <a:pos x="22" y="32"/>
                </a:cxn>
                <a:cxn ang="0">
                  <a:pos x="26" y="34"/>
                </a:cxn>
                <a:cxn ang="0">
                  <a:pos x="30" y="36"/>
                </a:cxn>
                <a:cxn ang="0">
                  <a:pos x="34" y="36"/>
                </a:cxn>
                <a:cxn ang="0">
                  <a:pos x="36" y="36"/>
                </a:cxn>
                <a:cxn ang="0">
                  <a:pos x="40" y="36"/>
                </a:cxn>
                <a:cxn ang="0">
                  <a:pos x="42" y="36"/>
                </a:cxn>
                <a:cxn ang="0">
                  <a:pos x="42" y="34"/>
                </a:cxn>
                <a:cxn ang="0">
                  <a:pos x="42" y="30"/>
                </a:cxn>
                <a:cxn ang="0">
                  <a:pos x="40" y="30"/>
                </a:cxn>
                <a:cxn ang="0">
                  <a:pos x="40" y="28"/>
                </a:cxn>
                <a:cxn ang="0">
                  <a:pos x="38" y="24"/>
                </a:cxn>
                <a:cxn ang="0">
                  <a:pos x="38" y="22"/>
                </a:cxn>
                <a:cxn ang="0">
                  <a:pos x="38" y="18"/>
                </a:cxn>
                <a:cxn ang="0">
                  <a:pos x="40" y="18"/>
                </a:cxn>
                <a:cxn ang="0">
                  <a:pos x="42" y="16"/>
                </a:cxn>
                <a:cxn ang="0">
                  <a:pos x="44" y="14"/>
                </a:cxn>
                <a:cxn ang="0">
                  <a:pos x="44" y="12"/>
                </a:cxn>
                <a:cxn ang="0">
                  <a:pos x="44" y="8"/>
                </a:cxn>
                <a:cxn ang="0">
                  <a:pos x="42" y="4"/>
                </a:cxn>
                <a:cxn ang="0">
                  <a:pos x="28" y="2"/>
                </a:cxn>
                <a:cxn ang="0">
                  <a:pos x="20" y="0"/>
                </a:cxn>
                <a:cxn ang="0">
                  <a:pos x="12" y="2"/>
                </a:cxn>
              </a:cxnLst>
              <a:rect l="0" t="0" r="r" b="b"/>
              <a:pathLst>
                <a:path w="44" h="36">
                  <a:moveTo>
                    <a:pt x="12" y="2"/>
                  </a:moveTo>
                  <a:lnTo>
                    <a:pt x="8" y="6"/>
                  </a:lnTo>
                  <a:lnTo>
                    <a:pt x="12" y="8"/>
                  </a:lnTo>
                  <a:lnTo>
                    <a:pt x="14" y="8"/>
                  </a:lnTo>
                  <a:lnTo>
                    <a:pt x="16" y="8"/>
                  </a:lnTo>
                  <a:lnTo>
                    <a:pt x="18" y="8"/>
                  </a:lnTo>
                  <a:lnTo>
                    <a:pt x="22" y="10"/>
                  </a:lnTo>
                  <a:lnTo>
                    <a:pt x="24" y="10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16"/>
                  </a:lnTo>
                  <a:lnTo>
                    <a:pt x="26" y="18"/>
                  </a:lnTo>
                  <a:lnTo>
                    <a:pt x="26" y="20"/>
                  </a:lnTo>
                  <a:lnTo>
                    <a:pt x="24" y="22"/>
                  </a:lnTo>
                  <a:lnTo>
                    <a:pt x="20" y="22"/>
                  </a:lnTo>
                  <a:lnTo>
                    <a:pt x="10" y="18"/>
                  </a:lnTo>
                  <a:lnTo>
                    <a:pt x="4" y="18"/>
                  </a:lnTo>
                  <a:lnTo>
                    <a:pt x="0" y="22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10" y="26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20" y="28"/>
                  </a:lnTo>
                  <a:lnTo>
                    <a:pt x="20" y="30"/>
                  </a:lnTo>
                  <a:lnTo>
                    <a:pt x="22" y="32"/>
                  </a:lnTo>
                  <a:lnTo>
                    <a:pt x="26" y="34"/>
                  </a:lnTo>
                  <a:lnTo>
                    <a:pt x="30" y="36"/>
                  </a:lnTo>
                  <a:lnTo>
                    <a:pt x="34" y="36"/>
                  </a:lnTo>
                  <a:lnTo>
                    <a:pt x="36" y="36"/>
                  </a:lnTo>
                  <a:lnTo>
                    <a:pt x="40" y="36"/>
                  </a:lnTo>
                  <a:lnTo>
                    <a:pt x="42" y="36"/>
                  </a:lnTo>
                  <a:lnTo>
                    <a:pt x="42" y="34"/>
                  </a:lnTo>
                  <a:lnTo>
                    <a:pt x="42" y="30"/>
                  </a:lnTo>
                  <a:lnTo>
                    <a:pt x="40" y="30"/>
                  </a:lnTo>
                  <a:lnTo>
                    <a:pt x="40" y="28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8"/>
                  </a:lnTo>
                  <a:lnTo>
                    <a:pt x="40" y="18"/>
                  </a:lnTo>
                  <a:lnTo>
                    <a:pt x="42" y="16"/>
                  </a:lnTo>
                  <a:lnTo>
                    <a:pt x="44" y="14"/>
                  </a:lnTo>
                  <a:lnTo>
                    <a:pt x="44" y="12"/>
                  </a:lnTo>
                  <a:lnTo>
                    <a:pt x="44" y="8"/>
                  </a:lnTo>
                  <a:lnTo>
                    <a:pt x="42" y="4"/>
                  </a:lnTo>
                  <a:lnTo>
                    <a:pt x="28" y="2"/>
                  </a:lnTo>
                  <a:lnTo>
                    <a:pt x="20" y="0"/>
                  </a:lnTo>
                  <a:lnTo>
                    <a:pt x="12" y="2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57" name="Freeform 412"/>
            <p:cNvSpPr>
              <a:spLocks/>
            </p:cNvSpPr>
            <p:nvPr/>
          </p:nvSpPr>
          <p:spPr bwMode="gray">
            <a:xfrm>
              <a:off x="4369" y="2820"/>
              <a:ext cx="140" cy="54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6" y="2"/>
                </a:cxn>
                <a:cxn ang="0">
                  <a:pos x="14" y="4"/>
                </a:cxn>
                <a:cxn ang="0">
                  <a:pos x="10" y="6"/>
                </a:cxn>
                <a:cxn ang="0">
                  <a:pos x="6" y="8"/>
                </a:cxn>
                <a:cxn ang="0">
                  <a:pos x="2" y="10"/>
                </a:cxn>
                <a:cxn ang="0">
                  <a:pos x="0" y="14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0"/>
                </a:cxn>
                <a:cxn ang="0">
                  <a:pos x="4" y="22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4" y="16"/>
                </a:cxn>
                <a:cxn ang="0">
                  <a:pos x="28" y="16"/>
                </a:cxn>
                <a:cxn ang="0">
                  <a:pos x="32" y="16"/>
                </a:cxn>
                <a:cxn ang="0">
                  <a:pos x="34" y="18"/>
                </a:cxn>
                <a:cxn ang="0">
                  <a:pos x="36" y="18"/>
                </a:cxn>
                <a:cxn ang="0">
                  <a:pos x="40" y="20"/>
                </a:cxn>
                <a:cxn ang="0">
                  <a:pos x="44" y="22"/>
                </a:cxn>
                <a:cxn ang="0">
                  <a:pos x="48" y="22"/>
                </a:cxn>
                <a:cxn ang="0">
                  <a:pos x="50" y="24"/>
                </a:cxn>
                <a:cxn ang="0">
                  <a:pos x="52" y="24"/>
                </a:cxn>
                <a:cxn ang="0">
                  <a:pos x="68" y="32"/>
                </a:cxn>
                <a:cxn ang="0">
                  <a:pos x="68" y="32"/>
                </a:cxn>
                <a:cxn ang="0">
                  <a:pos x="70" y="34"/>
                </a:cxn>
                <a:cxn ang="0">
                  <a:pos x="74" y="36"/>
                </a:cxn>
                <a:cxn ang="0">
                  <a:pos x="80" y="40"/>
                </a:cxn>
                <a:cxn ang="0">
                  <a:pos x="88" y="40"/>
                </a:cxn>
                <a:cxn ang="0">
                  <a:pos x="98" y="42"/>
                </a:cxn>
                <a:cxn ang="0">
                  <a:pos x="98" y="46"/>
                </a:cxn>
                <a:cxn ang="0">
                  <a:pos x="90" y="50"/>
                </a:cxn>
                <a:cxn ang="0">
                  <a:pos x="92" y="54"/>
                </a:cxn>
                <a:cxn ang="0">
                  <a:pos x="94" y="54"/>
                </a:cxn>
                <a:cxn ang="0">
                  <a:pos x="96" y="54"/>
                </a:cxn>
                <a:cxn ang="0">
                  <a:pos x="102" y="54"/>
                </a:cxn>
                <a:cxn ang="0">
                  <a:pos x="108" y="54"/>
                </a:cxn>
                <a:cxn ang="0">
                  <a:pos x="114" y="54"/>
                </a:cxn>
                <a:cxn ang="0">
                  <a:pos x="120" y="54"/>
                </a:cxn>
                <a:cxn ang="0">
                  <a:pos x="122" y="54"/>
                </a:cxn>
                <a:cxn ang="0">
                  <a:pos x="138" y="52"/>
                </a:cxn>
                <a:cxn ang="0">
                  <a:pos x="138" y="52"/>
                </a:cxn>
                <a:cxn ang="0">
                  <a:pos x="138" y="50"/>
                </a:cxn>
                <a:cxn ang="0">
                  <a:pos x="140" y="48"/>
                </a:cxn>
                <a:cxn ang="0">
                  <a:pos x="140" y="46"/>
                </a:cxn>
                <a:cxn ang="0">
                  <a:pos x="138" y="42"/>
                </a:cxn>
                <a:cxn ang="0">
                  <a:pos x="120" y="34"/>
                </a:cxn>
                <a:cxn ang="0">
                  <a:pos x="116" y="30"/>
                </a:cxn>
                <a:cxn ang="0">
                  <a:pos x="86" y="22"/>
                </a:cxn>
                <a:cxn ang="0">
                  <a:pos x="76" y="20"/>
                </a:cxn>
                <a:cxn ang="0">
                  <a:pos x="74" y="20"/>
                </a:cxn>
                <a:cxn ang="0">
                  <a:pos x="70" y="16"/>
                </a:cxn>
                <a:cxn ang="0">
                  <a:pos x="66" y="14"/>
                </a:cxn>
                <a:cxn ang="0">
                  <a:pos x="58" y="8"/>
                </a:cxn>
                <a:cxn ang="0">
                  <a:pos x="32" y="0"/>
                </a:cxn>
                <a:cxn ang="0">
                  <a:pos x="18" y="2"/>
                </a:cxn>
              </a:cxnLst>
              <a:rect l="0" t="0" r="r" b="b"/>
              <a:pathLst>
                <a:path w="140" h="54">
                  <a:moveTo>
                    <a:pt x="18" y="2"/>
                  </a:moveTo>
                  <a:lnTo>
                    <a:pt x="16" y="2"/>
                  </a:lnTo>
                  <a:lnTo>
                    <a:pt x="14" y="4"/>
                  </a:lnTo>
                  <a:lnTo>
                    <a:pt x="10" y="6"/>
                  </a:lnTo>
                  <a:lnTo>
                    <a:pt x="6" y="8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4" y="18"/>
                  </a:lnTo>
                  <a:lnTo>
                    <a:pt x="36" y="18"/>
                  </a:lnTo>
                  <a:lnTo>
                    <a:pt x="40" y="20"/>
                  </a:lnTo>
                  <a:lnTo>
                    <a:pt x="44" y="22"/>
                  </a:lnTo>
                  <a:lnTo>
                    <a:pt x="48" y="22"/>
                  </a:lnTo>
                  <a:lnTo>
                    <a:pt x="50" y="24"/>
                  </a:lnTo>
                  <a:lnTo>
                    <a:pt x="52" y="24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70" y="34"/>
                  </a:lnTo>
                  <a:lnTo>
                    <a:pt x="74" y="36"/>
                  </a:lnTo>
                  <a:lnTo>
                    <a:pt x="80" y="40"/>
                  </a:lnTo>
                  <a:lnTo>
                    <a:pt x="88" y="40"/>
                  </a:lnTo>
                  <a:lnTo>
                    <a:pt x="98" y="42"/>
                  </a:lnTo>
                  <a:lnTo>
                    <a:pt x="98" y="46"/>
                  </a:lnTo>
                  <a:lnTo>
                    <a:pt x="90" y="50"/>
                  </a:lnTo>
                  <a:lnTo>
                    <a:pt x="92" y="54"/>
                  </a:lnTo>
                  <a:lnTo>
                    <a:pt x="94" y="54"/>
                  </a:lnTo>
                  <a:lnTo>
                    <a:pt x="96" y="54"/>
                  </a:lnTo>
                  <a:lnTo>
                    <a:pt x="102" y="54"/>
                  </a:lnTo>
                  <a:lnTo>
                    <a:pt x="108" y="54"/>
                  </a:lnTo>
                  <a:lnTo>
                    <a:pt x="114" y="54"/>
                  </a:lnTo>
                  <a:lnTo>
                    <a:pt x="120" y="54"/>
                  </a:lnTo>
                  <a:lnTo>
                    <a:pt x="122" y="54"/>
                  </a:lnTo>
                  <a:lnTo>
                    <a:pt x="138" y="52"/>
                  </a:lnTo>
                  <a:lnTo>
                    <a:pt x="138" y="52"/>
                  </a:lnTo>
                  <a:lnTo>
                    <a:pt x="138" y="50"/>
                  </a:lnTo>
                  <a:lnTo>
                    <a:pt x="140" y="48"/>
                  </a:lnTo>
                  <a:lnTo>
                    <a:pt x="140" y="46"/>
                  </a:lnTo>
                  <a:lnTo>
                    <a:pt x="138" y="42"/>
                  </a:lnTo>
                  <a:lnTo>
                    <a:pt x="120" y="34"/>
                  </a:lnTo>
                  <a:lnTo>
                    <a:pt x="116" y="30"/>
                  </a:lnTo>
                  <a:lnTo>
                    <a:pt x="86" y="22"/>
                  </a:lnTo>
                  <a:lnTo>
                    <a:pt x="76" y="20"/>
                  </a:lnTo>
                  <a:lnTo>
                    <a:pt x="74" y="20"/>
                  </a:lnTo>
                  <a:lnTo>
                    <a:pt x="70" y="16"/>
                  </a:lnTo>
                  <a:lnTo>
                    <a:pt x="66" y="14"/>
                  </a:lnTo>
                  <a:lnTo>
                    <a:pt x="58" y="8"/>
                  </a:lnTo>
                  <a:lnTo>
                    <a:pt x="32" y="0"/>
                  </a:lnTo>
                  <a:lnTo>
                    <a:pt x="18" y="2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58" name="Freeform 413"/>
            <p:cNvSpPr>
              <a:spLocks/>
            </p:cNvSpPr>
            <p:nvPr/>
          </p:nvSpPr>
          <p:spPr bwMode="gray">
            <a:xfrm>
              <a:off x="4605" y="1462"/>
              <a:ext cx="440" cy="658"/>
            </a:xfrm>
            <a:custGeom>
              <a:avLst/>
              <a:gdLst/>
              <a:ahLst/>
              <a:cxnLst>
                <a:cxn ang="0">
                  <a:pos x="96" y="110"/>
                </a:cxn>
                <a:cxn ang="0">
                  <a:pos x="70" y="128"/>
                </a:cxn>
                <a:cxn ang="0">
                  <a:pos x="50" y="154"/>
                </a:cxn>
                <a:cxn ang="0">
                  <a:pos x="66" y="176"/>
                </a:cxn>
                <a:cxn ang="0">
                  <a:pos x="54" y="202"/>
                </a:cxn>
                <a:cxn ang="0">
                  <a:pos x="22" y="214"/>
                </a:cxn>
                <a:cxn ang="0">
                  <a:pos x="2" y="226"/>
                </a:cxn>
                <a:cxn ang="0">
                  <a:pos x="26" y="256"/>
                </a:cxn>
                <a:cxn ang="0">
                  <a:pos x="52" y="258"/>
                </a:cxn>
                <a:cxn ang="0">
                  <a:pos x="38" y="272"/>
                </a:cxn>
                <a:cxn ang="0">
                  <a:pos x="20" y="274"/>
                </a:cxn>
                <a:cxn ang="0">
                  <a:pos x="24" y="296"/>
                </a:cxn>
                <a:cxn ang="0">
                  <a:pos x="46" y="318"/>
                </a:cxn>
                <a:cxn ang="0">
                  <a:pos x="94" y="304"/>
                </a:cxn>
                <a:cxn ang="0">
                  <a:pos x="120" y="314"/>
                </a:cxn>
                <a:cxn ang="0">
                  <a:pos x="142" y="378"/>
                </a:cxn>
                <a:cxn ang="0">
                  <a:pos x="144" y="410"/>
                </a:cxn>
                <a:cxn ang="0">
                  <a:pos x="142" y="428"/>
                </a:cxn>
                <a:cxn ang="0">
                  <a:pos x="148" y="434"/>
                </a:cxn>
                <a:cxn ang="0">
                  <a:pos x="166" y="448"/>
                </a:cxn>
                <a:cxn ang="0">
                  <a:pos x="162" y="456"/>
                </a:cxn>
                <a:cxn ang="0">
                  <a:pos x="166" y="470"/>
                </a:cxn>
                <a:cxn ang="0">
                  <a:pos x="160" y="502"/>
                </a:cxn>
                <a:cxn ang="0">
                  <a:pos x="150" y="532"/>
                </a:cxn>
                <a:cxn ang="0">
                  <a:pos x="166" y="598"/>
                </a:cxn>
                <a:cxn ang="0">
                  <a:pos x="194" y="646"/>
                </a:cxn>
                <a:cxn ang="0">
                  <a:pos x="214" y="648"/>
                </a:cxn>
                <a:cxn ang="0">
                  <a:pos x="234" y="652"/>
                </a:cxn>
                <a:cxn ang="0">
                  <a:pos x="242" y="610"/>
                </a:cxn>
                <a:cxn ang="0">
                  <a:pos x="258" y="564"/>
                </a:cxn>
                <a:cxn ang="0">
                  <a:pos x="282" y="556"/>
                </a:cxn>
                <a:cxn ang="0">
                  <a:pos x="328" y="510"/>
                </a:cxn>
                <a:cxn ang="0">
                  <a:pos x="348" y="500"/>
                </a:cxn>
                <a:cxn ang="0">
                  <a:pos x="372" y="486"/>
                </a:cxn>
                <a:cxn ang="0">
                  <a:pos x="378" y="464"/>
                </a:cxn>
                <a:cxn ang="0">
                  <a:pos x="340" y="474"/>
                </a:cxn>
                <a:cxn ang="0">
                  <a:pos x="344" y="468"/>
                </a:cxn>
                <a:cxn ang="0">
                  <a:pos x="360" y="438"/>
                </a:cxn>
                <a:cxn ang="0">
                  <a:pos x="370" y="436"/>
                </a:cxn>
                <a:cxn ang="0">
                  <a:pos x="390" y="426"/>
                </a:cxn>
                <a:cxn ang="0">
                  <a:pos x="384" y="392"/>
                </a:cxn>
                <a:cxn ang="0">
                  <a:pos x="402" y="374"/>
                </a:cxn>
                <a:cxn ang="0">
                  <a:pos x="414" y="322"/>
                </a:cxn>
                <a:cxn ang="0">
                  <a:pos x="382" y="310"/>
                </a:cxn>
                <a:cxn ang="0">
                  <a:pos x="380" y="270"/>
                </a:cxn>
                <a:cxn ang="0">
                  <a:pos x="380" y="210"/>
                </a:cxn>
                <a:cxn ang="0">
                  <a:pos x="396" y="174"/>
                </a:cxn>
                <a:cxn ang="0">
                  <a:pos x="414" y="140"/>
                </a:cxn>
                <a:cxn ang="0">
                  <a:pos x="410" y="130"/>
                </a:cxn>
                <a:cxn ang="0">
                  <a:pos x="436" y="86"/>
                </a:cxn>
                <a:cxn ang="0">
                  <a:pos x="408" y="74"/>
                </a:cxn>
                <a:cxn ang="0">
                  <a:pos x="398" y="108"/>
                </a:cxn>
                <a:cxn ang="0">
                  <a:pos x="398" y="66"/>
                </a:cxn>
                <a:cxn ang="0">
                  <a:pos x="368" y="78"/>
                </a:cxn>
                <a:cxn ang="0">
                  <a:pos x="364" y="60"/>
                </a:cxn>
                <a:cxn ang="0">
                  <a:pos x="332" y="62"/>
                </a:cxn>
                <a:cxn ang="0">
                  <a:pos x="368" y="44"/>
                </a:cxn>
                <a:cxn ang="0">
                  <a:pos x="338" y="18"/>
                </a:cxn>
                <a:cxn ang="0">
                  <a:pos x="288" y="38"/>
                </a:cxn>
                <a:cxn ang="0">
                  <a:pos x="318" y="4"/>
                </a:cxn>
                <a:cxn ang="0">
                  <a:pos x="224" y="42"/>
                </a:cxn>
                <a:cxn ang="0">
                  <a:pos x="164" y="66"/>
                </a:cxn>
              </a:cxnLst>
              <a:rect l="0" t="0" r="r" b="b"/>
              <a:pathLst>
                <a:path w="440" h="658">
                  <a:moveTo>
                    <a:pt x="104" y="78"/>
                  </a:moveTo>
                  <a:lnTo>
                    <a:pt x="102" y="78"/>
                  </a:lnTo>
                  <a:lnTo>
                    <a:pt x="102" y="80"/>
                  </a:lnTo>
                  <a:lnTo>
                    <a:pt x="98" y="82"/>
                  </a:lnTo>
                  <a:lnTo>
                    <a:pt x="96" y="86"/>
                  </a:lnTo>
                  <a:lnTo>
                    <a:pt x="96" y="88"/>
                  </a:lnTo>
                  <a:lnTo>
                    <a:pt x="94" y="92"/>
                  </a:lnTo>
                  <a:lnTo>
                    <a:pt x="96" y="94"/>
                  </a:lnTo>
                  <a:lnTo>
                    <a:pt x="96" y="96"/>
                  </a:lnTo>
                  <a:lnTo>
                    <a:pt x="96" y="102"/>
                  </a:lnTo>
                  <a:lnTo>
                    <a:pt x="96" y="110"/>
                  </a:lnTo>
                  <a:lnTo>
                    <a:pt x="96" y="110"/>
                  </a:lnTo>
                  <a:lnTo>
                    <a:pt x="96" y="112"/>
                  </a:lnTo>
                  <a:lnTo>
                    <a:pt x="96" y="116"/>
                  </a:lnTo>
                  <a:lnTo>
                    <a:pt x="96" y="118"/>
                  </a:lnTo>
                  <a:lnTo>
                    <a:pt x="94" y="122"/>
                  </a:lnTo>
                  <a:lnTo>
                    <a:pt x="90" y="122"/>
                  </a:lnTo>
                  <a:lnTo>
                    <a:pt x="76" y="122"/>
                  </a:lnTo>
                  <a:lnTo>
                    <a:pt x="74" y="122"/>
                  </a:lnTo>
                  <a:lnTo>
                    <a:pt x="74" y="124"/>
                  </a:lnTo>
                  <a:lnTo>
                    <a:pt x="72" y="126"/>
                  </a:lnTo>
                  <a:lnTo>
                    <a:pt x="70" y="128"/>
                  </a:lnTo>
                  <a:lnTo>
                    <a:pt x="68" y="128"/>
                  </a:lnTo>
                  <a:lnTo>
                    <a:pt x="56" y="130"/>
                  </a:lnTo>
                  <a:lnTo>
                    <a:pt x="56" y="132"/>
                  </a:lnTo>
                  <a:lnTo>
                    <a:pt x="56" y="134"/>
                  </a:lnTo>
                  <a:lnTo>
                    <a:pt x="56" y="138"/>
                  </a:lnTo>
                  <a:lnTo>
                    <a:pt x="52" y="142"/>
                  </a:lnTo>
                  <a:lnTo>
                    <a:pt x="52" y="142"/>
                  </a:lnTo>
                  <a:lnTo>
                    <a:pt x="50" y="144"/>
                  </a:lnTo>
                  <a:lnTo>
                    <a:pt x="48" y="146"/>
                  </a:lnTo>
                  <a:lnTo>
                    <a:pt x="48" y="150"/>
                  </a:lnTo>
                  <a:lnTo>
                    <a:pt x="50" y="154"/>
                  </a:lnTo>
                  <a:lnTo>
                    <a:pt x="50" y="154"/>
                  </a:lnTo>
                  <a:lnTo>
                    <a:pt x="54" y="156"/>
                  </a:lnTo>
                  <a:lnTo>
                    <a:pt x="58" y="156"/>
                  </a:lnTo>
                  <a:lnTo>
                    <a:pt x="62" y="158"/>
                  </a:lnTo>
                  <a:lnTo>
                    <a:pt x="68" y="158"/>
                  </a:lnTo>
                  <a:lnTo>
                    <a:pt x="68" y="160"/>
                  </a:lnTo>
                  <a:lnTo>
                    <a:pt x="68" y="162"/>
                  </a:lnTo>
                  <a:lnTo>
                    <a:pt x="68" y="166"/>
                  </a:lnTo>
                  <a:lnTo>
                    <a:pt x="68" y="168"/>
                  </a:lnTo>
                  <a:lnTo>
                    <a:pt x="66" y="172"/>
                  </a:lnTo>
                  <a:lnTo>
                    <a:pt x="66" y="176"/>
                  </a:lnTo>
                  <a:lnTo>
                    <a:pt x="68" y="180"/>
                  </a:lnTo>
                  <a:lnTo>
                    <a:pt x="68" y="182"/>
                  </a:lnTo>
                  <a:lnTo>
                    <a:pt x="68" y="186"/>
                  </a:lnTo>
                  <a:lnTo>
                    <a:pt x="68" y="190"/>
                  </a:lnTo>
                  <a:lnTo>
                    <a:pt x="66" y="192"/>
                  </a:lnTo>
                  <a:lnTo>
                    <a:pt x="64" y="194"/>
                  </a:lnTo>
                  <a:lnTo>
                    <a:pt x="62" y="194"/>
                  </a:lnTo>
                  <a:lnTo>
                    <a:pt x="58" y="194"/>
                  </a:lnTo>
                  <a:lnTo>
                    <a:pt x="56" y="196"/>
                  </a:lnTo>
                  <a:lnTo>
                    <a:pt x="56" y="200"/>
                  </a:lnTo>
                  <a:lnTo>
                    <a:pt x="54" y="202"/>
                  </a:lnTo>
                  <a:lnTo>
                    <a:pt x="54" y="202"/>
                  </a:lnTo>
                  <a:lnTo>
                    <a:pt x="52" y="202"/>
                  </a:lnTo>
                  <a:lnTo>
                    <a:pt x="48" y="202"/>
                  </a:lnTo>
                  <a:lnTo>
                    <a:pt x="46" y="202"/>
                  </a:lnTo>
                  <a:lnTo>
                    <a:pt x="44" y="202"/>
                  </a:lnTo>
                  <a:lnTo>
                    <a:pt x="42" y="204"/>
                  </a:lnTo>
                  <a:lnTo>
                    <a:pt x="42" y="206"/>
                  </a:lnTo>
                  <a:lnTo>
                    <a:pt x="38" y="208"/>
                  </a:lnTo>
                  <a:lnTo>
                    <a:pt x="32" y="212"/>
                  </a:lnTo>
                  <a:lnTo>
                    <a:pt x="28" y="214"/>
                  </a:lnTo>
                  <a:lnTo>
                    <a:pt x="22" y="214"/>
                  </a:lnTo>
                  <a:lnTo>
                    <a:pt x="22" y="214"/>
                  </a:lnTo>
                  <a:lnTo>
                    <a:pt x="20" y="214"/>
                  </a:lnTo>
                  <a:lnTo>
                    <a:pt x="16" y="214"/>
                  </a:lnTo>
                  <a:lnTo>
                    <a:pt x="14" y="216"/>
                  </a:lnTo>
                  <a:lnTo>
                    <a:pt x="10" y="218"/>
                  </a:lnTo>
                  <a:lnTo>
                    <a:pt x="10" y="220"/>
                  </a:lnTo>
                  <a:lnTo>
                    <a:pt x="8" y="222"/>
                  </a:lnTo>
                  <a:lnTo>
                    <a:pt x="6" y="222"/>
                  </a:lnTo>
                  <a:lnTo>
                    <a:pt x="6" y="224"/>
                  </a:lnTo>
                  <a:lnTo>
                    <a:pt x="4" y="224"/>
                  </a:lnTo>
                  <a:lnTo>
                    <a:pt x="2" y="226"/>
                  </a:lnTo>
                  <a:lnTo>
                    <a:pt x="0" y="230"/>
                  </a:lnTo>
                  <a:lnTo>
                    <a:pt x="2" y="234"/>
                  </a:lnTo>
                  <a:lnTo>
                    <a:pt x="4" y="238"/>
                  </a:lnTo>
                  <a:lnTo>
                    <a:pt x="6" y="240"/>
                  </a:lnTo>
                  <a:lnTo>
                    <a:pt x="10" y="240"/>
                  </a:lnTo>
                  <a:lnTo>
                    <a:pt x="18" y="246"/>
                  </a:lnTo>
                  <a:lnTo>
                    <a:pt x="20" y="248"/>
                  </a:lnTo>
                  <a:lnTo>
                    <a:pt x="22" y="250"/>
                  </a:lnTo>
                  <a:lnTo>
                    <a:pt x="24" y="252"/>
                  </a:lnTo>
                  <a:lnTo>
                    <a:pt x="24" y="254"/>
                  </a:lnTo>
                  <a:lnTo>
                    <a:pt x="26" y="256"/>
                  </a:lnTo>
                  <a:lnTo>
                    <a:pt x="30" y="256"/>
                  </a:lnTo>
                  <a:lnTo>
                    <a:pt x="34" y="256"/>
                  </a:lnTo>
                  <a:lnTo>
                    <a:pt x="40" y="256"/>
                  </a:lnTo>
                  <a:lnTo>
                    <a:pt x="40" y="254"/>
                  </a:lnTo>
                  <a:lnTo>
                    <a:pt x="40" y="252"/>
                  </a:lnTo>
                  <a:lnTo>
                    <a:pt x="42" y="252"/>
                  </a:lnTo>
                  <a:lnTo>
                    <a:pt x="44" y="250"/>
                  </a:lnTo>
                  <a:lnTo>
                    <a:pt x="46" y="252"/>
                  </a:lnTo>
                  <a:lnTo>
                    <a:pt x="48" y="254"/>
                  </a:lnTo>
                  <a:lnTo>
                    <a:pt x="50" y="256"/>
                  </a:lnTo>
                  <a:lnTo>
                    <a:pt x="52" y="258"/>
                  </a:lnTo>
                  <a:lnTo>
                    <a:pt x="52" y="260"/>
                  </a:lnTo>
                  <a:lnTo>
                    <a:pt x="48" y="262"/>
                  </a:lnTo>
                  <a:lnTo>
                    <a:pt x="44" y="264"/>
                  </a:lnTo>
                  <a:lnTo>
                    <a:pt x="42" y="266"/>
                  </a:lnTo>
                  <a:lnTo>
                    <a:pt x="42" y="268"/>
                  </a:lnTo>
                  <a:lnTo>
                    <a:pt x="44" y="270"/>
                  </a:lnTo>
                  <a:lnTo>
                    <a:pt x="44" y="272"/>
                  </a:lnTo>
                  <a:lnTo>
                    <a:pt x="44" y="274"/>
                  </a:lnTo>
                  <a:lnTo>
                    <a:pt x="44" y="274"/>
                  </a:lnTo>
                  <a:lnTo>
                    <a:pt x="42" y="274"/>
                  </a:lnTo>
                  <a:lnTo>
                    <a:pt x="38" y="272"/>
                  </a:lnTo>
                  <a:lnTo>
                    <a:pt x="36" y="270"/>
                  </a:lnTo>
                  <a:lnTo>
                    <a:pt x="32" y="268"/>
                  </a:lnTo>
                  <a:lnTo>
                    <a:pt x="32" y="268"/>
                  </a:lnTo>
                  <a:lnTo>
                    <a:pt x="32" y="270"/>
                  </a:lnTo>
                  <a:lnTo>
                    <a:pt x="30" y="272"/>
                  </a:lnTo>
                  <a:lnTo>
                    <a:pt x="30" y="276"/>
                  </a:lnTo>
                  <a:lnTo>
                    <a:pt x="30" y="278"/>
                  </a:lnTo>
                  <a:lnTo>
                    <a:pt x="28" y="278"/>
                  </a:lnTo>
                  <a:lnTo>
                    <a:pt x="26" y="278"/>
                  </a:lnTo>
                  <a:lnTo>
                    <a:pt x="24" y="276"/>
                  </a:lnTo>
                  <a:lnTo>
                    <a:pt x="20" y="274"/>
                  </a:lnTo>
                  <a:lnTo>
                    <a:pt x="18" y="272"/>
                  </a:lnTo>
                  <a:lnTo>
                    <a:pt x="16" y="274"/>
                  </a:lnTo>
                  <a:lnTo>
                    <a:pt x="12" y="276"/>
                  </a:lnTo>
                  <a:lnTo>
                    <a:pt x="10" y="278"/>
                  </a:lnTo>
                  <a:lnTo>
                    <a:pt x="8" y="280"/>
                  </a:lnTo>
                  <a:lnTo>
                    <a:pt x="10" y="282"/>
                  </a:lnTo>
                  <a:lnTo>
                    <a:pt x="12" y="286"/>
                  </a:lnTo>
                  <a:lnTo>
                    <a:pt x="14" y="290"/>
                  </a:lnTo>
                  <a:lnTo>
                    <a:pt x="18" y="292"/>
                  </a:lnTo>
                  <a:lnTo>
                    <a:pt x="22" y="294"/>
                  </a:lnTo>
                  <a:lnTo>
                    <a:pt x="24" y="296"/>
                  </a:lnTo>
                  <a:lnTo>
                    <a:pt x="26" y="296"/>
                  </a:lnTo>
                  <a:lnTo>
                    <a:pt x="26" y="304"/>
                  </a:lnTo>
                  <a:lnTo>
                    <a:pt x="28" y="304"/>
                  </a:lnTo>
                  <a:lnTo>
                    <a:pt x="30" y="304"/>
                  </a:lnTo>
                  <a:lnTo>
                    <a:pt x="34" y="306"/>
                  </a:lnTo>
                  <a:lnTo>
                    <a:pt x="38" y="308"/>
                  </a:lnTo>
                  <a:lnTo>
                    <a:pt x="40" y="310"/>
                  </a:lnTo>
                  <a:lnTo>
                    <a:pt x="42" y="312"/>
                  </a:lnTo>
                  <a:lnTo>
                    <a:pt x="44" y="314"/>
                  </a:lnTo>
                  <a:lnTo>
                    <a:pt x="44" y="316"/>
                  </a:lnTo>
                  <a:lnTo>
                    <a:pt x="46" y="318"/>
                  </a:lnTo>
                  <a:lnTo>
                    <a:pt x="48" y="318"/>
                  </a:lnTo>
                  <a:lnTo>
                    <a:pt x="50" y="318"/>
                  </a:lnTo>
                  <a:lnTo>
                    <a:pt x="54" y="318"/>
                  </a:lnTo>
                  <a:lnTo>
                    <a:pt x="58" y="316"/>
                  </a:lnTo>
                  <a:lnTo>
                    <a:pt x="66" y="312"/>
                  </a:lnTo>
                  <a:lnTo>
                    <a:pt x="70" y="308"/>
                  </a:lnTo>
                  <a:lnTo>
                    <a:pt x="74" y="306"/>
                  </a:lnTo>
                  <a:lnTo>
                    <a:pt x="78" y="304"/>
                  </a:lnTo>
                  <a:lnTo>
                    <a:pt x="82" y="304"/>
                  </a:lnTo>
                  <a:lnTo>
                    <a:pt x="88" y="304"/>
                  </a:lnTo>
                  <a:lnTo>
                    <a:pt x="94" y="304"/>
                  </a:lnTo>
                  <a:lnTo>
                    <a:pt x="98" y="302"/>
                  </a:lnTo>
                  <a:lnTo>
                    <a:pt x="104" y="302"/>
                  </a:lnTo>
                  <a:lnTo>
                    <a:pt x="108" y="302"/>
                  </a:lnTo>
                  <a:lnTo>
                    <a:pt x="108" y="302"/>
                  </a:lnTo>
                  <a:lnTo>
                    <a:pt x="110" y="302"/>
                  </a:lnTo>
                  <a:lnTo>
                    <a:pt x="112" y="304"/>
                  </a:lnTo>
                  <a:lnTo>
                    <a:pt x="114" y="306"/>
                  </a:lnTo>
                  <a:lnTo>
                    <a:pt x="116" y="310"/>
                  </a:lnTo>
                  <a:lnTo>
                    <a:pt x="118" y="314"/>
                  </a:lnTo>
                  <a:lnTo>
                    <a:pt x="118" y="314"/>
                  </a:lnTo>
                  <a:lnTo>
                    <a:pt x="120" y="314"/>
                  </a:lnTo>
                  <a:lnTo>
                    <a:pt x="124" y="316"/>
                  </a:lnTo>
                  <a:lnTo>
                    <a:pt x="126" y="318"/>
                  </a:lnTo>
                  <a:lnTo>
                    <a:pt x="128" y="324"/>
                  </a:lnTo>
                  <a:lnTo>
                    <a:pt x="132" y="330"/>
                  </a:lnTo>
                  <a:lnTo>
                    <a:pt x="132" y="348"/>
                  </a:lnTo>
                  <a:lnTo>
                    <a:pt x="132" y="350"/>
                  </a:lnTo>
                  <a:lnTo>
                    <a:pt x="134" y="352"/>
                  </a:lnTo>
                  <a:lnTo>
                    <a:pt x="136" y="358"/>
                  </a:lnTo>
                  <a:lnTo>
                    <a:pt x="138" y="364"/>
                  </a:lnTo>
                  <a:lnTo>
                    <a:pt x="140" y="370"/>
                  </a:lnTo>
                  <a:lnTo>
                    <a:pt x="142" y="378"/>
                  </a:lnTo>
                  <a:lnTo>
                    <a:pt x="140" y="384"/>
                  </a:lnTo>
                  <a:lnTo>
                    <a:pt x="140" y="390"/>
                  </a:lnTo>
                  <a:lnTo>
                    <a:pt x="142" y="394"/>
                  </a:lnTo>
                  <a:lnTo>
                    <a:pt x="144" y="398"/>
                  </a:lnTo>
                  <a:lnTo>
                    <a:pt x="148" y="402"/>
                  </a:lnTo>
                  <a:lnTo>
                    <a:pt x="148" y="404"/>
                  </a:lnTo>
                  <a:lnTo>
                    <a:pt x="148" y="406"/>
                  </a:lnTo>
                  <a:lnTo>
                    <a:pt x="146" y="408"/>
                  </a:lnTo>
                  <a:lnTo>
                    <a:pt x="146" y="410"/>
                  </a:lnTo>
                  <a:lnTo>
                    <a:pt x="144" y="410"/>
                  </a:lnTo>
                  <a:lnTo>
                    <a:pt x="144" y="410"/>
                  </a:lnTo>
                  <a:lnTo>
                    <a:pt x="142" y="410"/>
                  </a:lnTo>
                  <a:lnTo>
                    <a:pt x="140" y="410"/>
                  </a:lnTo>
                  <a:lnTo>
                    <a:pt x="140" y="410"/>
                  </a:lnTo>
                  <a:lnTo>
                    <a:pt x="138" y="412"/>
                  </a:lnTo>
                  <a:lnTo>
                    <a:pt x="138" y="416"/>
                  </a:lnTo>
                  <a:lnTo>
                    <a:pt x="140" y="418"/>
                  </a:lnTo>
                  <a:lnTo>
                    <a:pt x="142" y="420"/>
                  </a:lnTo>
                  <a:lnTo>
                    <a:pt x="144" y="422"/>
                  </a:lnTo>
                  <a:lnTo>
                    <a:pt x="144" y="424"/>
                  </a:lnTo>
                  <a:lnTo>
                    <a:pt x="144" y="426"/>
                  </a:lnTo>
                  <a:lnTo>
                    <a:pt x="142" y="428"/>
                  </a:lnTo>
                  <a:lnTo>
                    <a:pt x="138" y="430"/>
                  </a:lnTo>
                  <a:lnTo>
                    <a:pt x="136" y="434"/>
                  </a:lnTo>
                  <a:lnTo>
                    <a:pt x="134" y="436"/>
                  </a:lnTo>
                  <a:lnTo>
                    <a:pt x="132" y="438"/>
                  </a:lnTo>
                  <a:lnTo>
                    <a:pt x="132" y="440"/>
                  </a:lnTo>
                  <a:lnTo>
                    <a:pt x="134" y="440"/>
                  </a:lnTo>
                  <a:lnTo>
                    <a:pt x="138" y="440"/>
                  </a:lnTo>
                  <a:lnTo>
                    <a:pt x="142" y="440"/>
                  </a:lnTo>
                  <a:lnTo>
                    <a:pt x="146" y="438"/>
                  </a:lnTo>
                  <a:lnTo>
                    <a:pt x="146" y="436"/>
                  </a:lnTo>
                  <a:lnTo>
                    <a:pt x="148" y="434"/>
                  </a:lnTo>
                  <a:lnTo>
                    <a:pt x="150" y="430"/>
                  </a:lnTo>
                  <a:lnTo>
                    <a:pt x="152" y="426"/>
                  </a:lnTo>
                  <a:lnTo>
                    <a:pt x="154" y="424"/>
                  </a:lnTo>
                  <a:lnTo>
                    <a:pt x="156" y="424"/>
                  </a:lnTo>
                  <a:lnTo>
                    <a:pt x="158" y="426"/>
                  </a:lnTo>
                  <a:lnTo>
                    <a:pt x="160" y="430"/>
                  </a:lnTo>
                  <a:lnTo>
                    <a:pt x="162" y="434"/>
                  </a:lnTo>
                  <a:lnTo>
                    <a:pt x="162" y="438"/>
                  </a:lnTo>
                  <a:lnTo>
                    <a:pt x="164" y="442"/>
                  </a:lnTo>
                  <a:lnTo>
                    <a:pt x="164" y="446"/>
                  </a:lnTo>
                  <a:lnTo>
                    <a:pt x="166" y="448"/>
                  </a:lnTo>
                  <a:lnTo>
                    <a:pt x="168" y="450"/>
                  </a:lnTo>
                  <a:lnTo>
                    <a:pt x="172" y="450"/>
                  </a:lnTo>
                  <a:lnTo>
                    <a:pt x="176" y="452"/>
                  </a:lnTo>
                  <a:lnTo>
                    <a:pt x="178" y="456"/>
                  </a:lnTo>
                  <a:lnTo>
                    <a:pt x="178" y="460"/>
                  </a:lnTo>
                  <a:lnTo>
                    <a:pt x="178" y="464"/>
                  </a:lnTo>
                  <a:lnTo>
                    <a:pt x="178" y="464"/>
                  </a:lnTo>
                  <a:lnTo>
                    <a:pt x="174" y="464"/>
                  </a:lnTo>
                  <a:lnTo>
                    <a:pt x="170" y="462"/>
                  </a:lnTo>
                  <a:lnTo>
                    <a:pt x="166" y="458"/>
                  </a:lnTo>
                  <a:lnTo>
                    <a:pt x="162" y="456"/>
                  </a:lnTo>
                  <a:lnTo>
                    <a:pt x="156" y="454"/>
                  </a:lnTo>
                  <a:lnTo>
                    <a:pt x="152" y="454"/>
                  </a:lnTo>
                  <a:lnTo>
                    <a:pt x="148" y="454"/>
                  </a:lnTo>
                  <a:lnTo>
                    <a:pt x="148" y="456"/>
                  </a:lnTo>
                  <a:lnTo>
                    <a:pt x="148" y="456"/>
                  </a:lnTo>
                  <a:lnTo>
                    <a:pt x="148" y="458"/>
                  </a:lnTo>
                  <a:lnTo>
                    <a:pt x="150" y="460"/>
                  </a:lnTo>
                  <a:lnTo>
                    <a:pt x="152" y="464"/>
                  </a:lnTo>
                  <a:lnTo>
                    <a:pt x="156" y="466"/>
                  </a:lnTo>
                  <a:lnTo>
                    <a:pt x="162" y="468"/>
                  </a:lnTo>
                  <a:lnTo>
                    <a:pt x="166" y="470"/>
                  </a:lnTo>
                  <a:lnTo>
                    <a:pt x="170" y="470"/>
                  </a:lnTo>
                  <a:lnTo>
                    <a:pt x="172" y="472"/>
                  </a:lnTo>
                  <a:lnTo>
                    <a:pt x="174" y="474"/>
                  </a:lnTo>
                  <a:lnTo>
                    <a:pt x="176" y="476"/>
                  </a:lnTo>
                  <a:lnTo>
                    <a:pt x="176" y="480"/>
                  </a:lnTo>
                  <a:lnTo>
                    <a:pt x="176" y="484"/>
                  </a:lnTo>
                  <a:lnTo>
                    <a:pt x="172" y="490"/>
                  </a:lnTo>
                  <a:lnTo>
                    <a:pt x="168" y="494"/>
                  </a:lnTo>
                  <a:lnTo>
                    <a:pt x="166" y="498"/>
                  </a:lnTo>
                  <a:lnTo>
                    <a:pt x="162" y="500"/>
                  </a:lnTo>
                  <a:lnTo>
                    <a:pt x="160" y="502"/>
                  </a:lnTo>
                  <a:lnTo>
                    <a:pt x="158" y="502"/>
                  </a:lnTo>
                  <a:lnTo>
                    <a:pt x="156" y="504"/>
                  </a:lnTo>
                  <a:lnTo>
                    <a:pt x="158" y="506"/>
                  </a:lnTo>
                  <a:lnTo>
                    <a:pt x="158" y="508"/>
                  </a:lnTo>
                  <a:lnTo>
                    <a:pt x="160" y="508"/>
                  </a:lnTo>
                  <a:lnTo>
                    <a:pt x="162" y="508"/>
                  </a:lnTo>
                  <a:lnTo>
                    <a:pt x="156" y="514"/>
                  </a:lnTo>
                  <a:lnTo>
                    <a:pt x="148" y="526"/>
                  </a:lnTo>
                  <a:lnTo>
                    <a:pt x="148" y="526"/>
                  </a:lnTo>
                  <a:lnTo>
                    <a:pt x="150" y="528"/>
                  </a:lnTo>
                  <a:lnTo>
                    <a:pt x="150" y="532"/>
                  </a:lnTo>
                  <a:lnTo>
                    <a:pt x="152" y="538"/>
                  </a:lnTo>
                  <a:lnTo>
                    <a:pt x="152" y="544"/>
                  </a:lnTo>
                  <a:lnTo>
                    <a:pt x="154" y="550"/>
                  </a:lnTo>
                  <a:lnTo>
                    <a:pt x="154" y="558"/>
                  </a:lnTo>
                  <a:lnTo>
                    <a:pt x="156" y="566"/>
                  </a:lnTo>
                  <a:lnTo>
                    <a:pt x="158" y="572"/>
                  </a:lnTo>
                  <a:lnTo>
                    <a:pt x="160" y="578"/>
                  </a:lnTo>
                  <a:lnTo>
                    <a:pt x="162" y="584"/>
                  </a:lnTo>
                  <a:lnTo>
                    <a:pt x="164" y="588"/>
                  </a:lnTo>
                  <a:lnTo>
                    <a:pt x="166" y="594"/>
                  </a:lnTo>
                  <a:lnTo>
                    <a:pt x="166" y="598"/>
                  </a:lnTo>
                  <a:lnTo>
                    <a:pt x="166" y="600"/>
                  </a:lnTo>
                  <a:lnTo>
                    <a:pt x="178" y="620"/>
                  </a:lnTo>
                  <a:lnTo>
                    <a:pt x="180" y="620"/>
                  </a:lnTo>
                  <a:lnTo>
                    <a:pt x="180" y="624"/>
                  </a:lnTo>
                  <a:lnTo>
                    <a:pt x="180" y="628"/>
                  </a:lnTo>
                  <a:lnTo>
                    <a:pt x="182" y="634"/>
                  </a:lnTo>
                  <a:lnTo>
                    <a:pt x="184" y="638"/>
                  </a:lnTo>
                  <a:lnTo>
                    <a:pt x="184" y="642"/>
                  </a:lnTo>
                  <a:lnTo>
                    <a:pt x="186" y="644"/>
                  </a:lnTo>
                  <a:lnTo>
                    <a:pt x="190" y="646"/>
                  </a:lnTo>
                  <a:lnTo>
                    <a:pt x="194" y="646"/>
                  </a:lnTo>
                  <a:lnTo>
                    <a:pt x="202" y="646"/>
                  </a:lnTo>
                  <a:lnTo>
                    <a:pt x="208" y="644"/>
                  </a:lnTo>
                  <a:lnTo>
                    <a:pt x="212" y="642"/>
                  </a:lnTo>
                  <a:lnTo>
                    <a:pt x="214" y="642"/>
                  </a:lnTo>
                  <a:lnTo>
                    <a:pt x="216" y="640"/>
                  </a:lnTo>
                  <a:lnTo>
                    <a:pt x="218" y="640"/>
                  </a:lnTo>
                  <a:lnTo>
                    <a:pt x="220" y="640"/>
                  </a:lnTo>
                  <a:lnTo>
                    <a:pt x="220" y="642"/>
                  </a:lnTo>
                  <a:lnTo>
                    <a:pt x="218" y="644"/>
                  </a:lnTo>
                  <a:lnTo>
                    <a:pt x="216" y="646"/>
                  </a:lnTo>
                  <a:lnTo>
                    <a:pt x="214" y="648"/>
                  </a:lnTo>
                  <a:lnTo>
                    <a:pt x="212" y="650"/>
                  </a:lnTo>
                  <a:lnTo>
                    <a:pt x="210" y="650"/>
                  </a:lnTo>
                  <a:lnTo>
                    <a:pt x="212" y="652"/>
                  </a:lnTo>
                  <a:lnTo>
                    <a:pt x="214" y="654"/>
                  </a:lnTo>
                  <a:lnTo>
                    <a:pt x="218" y="656"/>
                  </a:lnTo>
                  <a:lnTo>
                    <a:pt x="222" y="656"/>
                  </a:lnTo>
                  <a:lnTo>
                    <a:pt x="226" y="658"/>
                  </a:lnTo>
                  <a:lnTo>
                    <a:pt x="228" y="658"/>
                  </a:lnTo>
                  <a:lnTo>
                    <a:pt x="232" y="658"/>
                  </a:lnTo>
                  <a:lnTo>
                    <a:pt x="234" y="656"/>
                  </a:lnTo>
                  <a:lnTo>
                    <a:pt x="234" y="652"/>
                  </a:lnTo>
                  <a:lnTo>
                    <a:pt x="234" y="644"/>
                  </a:lnTo>
                  <a:lnTo>
                    <a:pt x="234" y="638"/>
                  </a:lnTo>
                  <a:lnTo>
                    <a:pt x="236" y="632"/>
                  </a:lnTo>
                  <a:lnTo>
                    <a:pt x="238" y="630"/>
                  </a:lnTo>
                  <a:lnTo>
                    <a:pt x="240" y="626"/>
                  </a:lnTo>
                  <a:lnTo>
                    <a:pt x="240" y="622"/>
                  </a:lnTo>
                  <a:lnTo>
                    <a:pt x="240" y="618"/>
                  </a:lnTo>
                  <a:lnTo>
                    <a:pt x="238" y="616"/>
                  </a:lnTo>
                  <a:lnTo>
                    <a:pt x="238" y="614"/>
                  </a:lnTo>
                  <a:lnTo>
                    <a:pt x="238" y="612"/>
                  </a:lnTo>
                  <a:lnTo>
                    <a:pt x="242" y="610"/>
                  </a:lnTo>
                  <a:lnTo>
                    <a:pt x="244" y="608"/>
                  </a:lnTo>
                  <a:lnTo>
                    <a:pt x="246" y="608"/>
                  </a:lnTo>
                  <a:lnTo>
                    <a:pt x="246" y="606"/>
                  </a:lnTo>
                  <a:lnTo>
                    <a:pt x="250" y="590"/>
                  </a:lnTo>
                  <a:lnTo>
                    <a:pt x="252" y="576"/>
                  </a:lnTo>
                  <a:lnTo>
                    <a:pt x="252" y="574"/>
                  </a:lnTo>
                  <a:lnTo>
                    <a:pt x="252" y="572"/>
                  </a:lnTo>
                  <a:lnTo>
                    <a:pt x="250" y="570"/>
                  </a:lnTo>
                  <a:lnTo>
                    <a:pt x="252" y="566"/>
                  </a:lnTo>
                  <a:lnTo>
                    <a:pt x="254" y="566"/>
                  </a:lnTo>
                  <a:lnTo>
                    <a:pt x="258" y="564"/>
                  </a:lnTo>
                  <a:lnTo>
                    <a:pt x="260" y="564"/>
                  </a:lnTo>
                  <a:lnTo>
                    <a:pt x="260" y="566"/>
                  </a:lnTo>
                  <a:lnTo>
                    <a:pt x="260" y="566"/>
                  </a:lnTo>
                  <a:lnTo>
                    <a:pt x="262" y="566"/>
                  </a:lnTo>
                  <a:lnTo>
                    <a:pt x="266" y="566"/>
                  </a:lnTo>
                  <a:lnTo>
                    <a:pt x="268" y="564"/>
                  </a:lnTo>
                  <a:lnTo>
                    <a:pt x="270" y="562"/>
                  </a:lnTo>
                  <a:lnTo>
                    <a:pt x="272" y="560"/>
                  </a:lnTo>
                  <a:lnTo>
                    <a:pt x="276" y="558"/>
                  </a:lnTo>
                  <a:lnTo>
                    <a:pt x="280" y="556"/>
                  </a:lnTo>
                  <a:lnTo>
                    <a:pt x="282" y="556"/>
                  </a:lnTo>
                  <a:lnTo>
                    <a:pt x="284" y="556"/>
                  </a:lnTo>
                  <a:lnTo>
                    <a:pt x="286" y="552"/>
                  </a:lnTo>
                  <a:lnTo>
                    <a:pt x="292" y="544"/>
                  </a:lnTo>
                  <a:lnTo>
                    <a:pt x="302" y="534"/>
                  </a:lnTo>
                  <a:lnTo>
                    <a:pt x="310" y="526"/>
                  </a:lnTo>
                  <a:lnTo>
                    <a:pt x="318" y="518"/>
                  </a:lnTo>
                  <a:lnTo>
                    <a:pt x="322" y="516"/>
                  </a:lnTo>
                  <a:lnTo>
                    <a:pt x="324" y="518"/>
                  </a:lnTo>
                  <a:lnTo>
                    <a:pt x="326" y="516"/>
                  </a:lnTo>
                  <a:lnTo>
                    <a:pt x="326" y="512"/>
                  </a:lnTo>
                  <a:lnTo>
                    <a:pt x="328" y="510"/>
                  </a:lnTo>
                  <a:lnTo>
                    <a:pt x="330" y="506"/>
                  </a:lnTo>
                  <a:lnTo>
                    <a:pt x="330" y="504"/>
                  </a:lnTo>
                  <a:lnTo>
                    <a:pt x="332" y="502"/>
                  </a:lnTo>
                  <a:lnTo>
                    <a:pt x="334" y="500"/>
                  </a:lnTo>
                  <a:lnTo>
                    <a:pt x="336" y="498"/>
                  </a:lnTo>
                  <a:lnTo>
                    <a:pt x="338" y="498"/>
                  </a:lnTo>
                  <a:lnTo>
                    <a:pt x="340" y="500"/>
                  </a:lnTo>
                  <a:lnTo>
                    <a:pt x="342" y="504"/>
                  </a:lnTo>
                  <a:lnTo>
                    <a:pt x="346" y="504"/>
                  </a:lnTo>
                  <a:lnTo>
                    <a:pt x="348" y="504"/>
                  </a:lnTo>
                  <a:lnTo>
                    <a:pt x="348" y="500"/>
                  </a:lnTo>
                  <a:lnTo>
                    <a:pt x="350" y="498"/>
                  </a:lnTo>
                  <a:lnTo>
                    <a:pt x="352" y="498"/>
                  </a:lnTo>
                  <a:lnTo>
                    <a:pt x="356" y="498"/>
                  </a:lnTo>
                  <a:lnTo>
                    <a:pt x="358" y="498"/>
                  </a:lnTo>
                  <a:lnTo>
                    <a:pt x="358" y="498"/>
                  </a:lnTo>
                  <a:lnTo>
                    <a:pt x="358" y="498"/>
                  </a:lnTo>
                  <a:lnTo>
                    <a:pt x="360" y="496"/>
                  </a:lnTo>
                  <a:lnTo>
                    <a:pt x="364" y="494"/>
                  </a:lnTo>
                  <a:lnTo>
                    <a:pt x="366" y="490"/>
                  </a:lnTo>
                  <a:lnTo>
                    <a:pt x="370" y="488"/>
                  </a:lnTo>
                  <a:lnTo>
                    <a:pt x="372" y="486"/>
                  </a:lnTo>
                  <a:lnTo>
                    <a:pt x="374" y="484"/>
                  </a:lnTo>
                  <a:lnTo>
                    <a:pt x="380" y="480"/>
                  </a:lnTo>
                  <a:lnTo>
                    <a:pt x="384" y="478"/>
                  </a:lnTo>
                  <a:lnTo>
                    <a:pt x="386" y="476"/>
                  </a:lnTo>
                  <a:lnTo>
                    <a:pt x="390" y="474"/>
                  </a:lnTo>
                  <a:lnTo>
                    <a:pt x="390" y="472"/>
                  </a:lnTo>
                  <a:lnTo>
                    <a:pt x="390" y="470"/>
                  </a:lnTo>
                  <a:lnTo>
                    <a:pt x="388" y="468"/>
                  </a:lnTo>
                  <a:lnTo>
                    <a:pt x="386" y="466"/>
                  </a:lnTo>
                  <a:lnTo>
                    <a:pt x="382" y="464"/>
                  </a:lnTo>
                  <a:lnTo>
                    <a:pt x="378" y="464"/>
                  </a:lnTo>
                  <a:lnTo>
                    <a:pt x="372" y="464"/>
                  </a:lnTo>
                  <a:lnTo>
                    <a:pt x="368" y="464"/>
                  </a:lnTo>
                  <a:lnTo>
                    <a:pt x="364" y="464"/>
                  </a:lnTo>
                  <a:lnTo>
                    <a:pt x="362" y="464"/>
                  </a:lnTo>
                  <a:lnTo>
                    <a:pt x="362" y="466"/>
                  </a:lnTo>
                  <a:lnTo>
                    <a:pt x="360" y="468"/>
                  </a:lnTo>
                  <a:lnTo>
                    <a:pt x="358" y="470"/>
                  </a:lnTo>
                  <a:lnTo>
                    <a:pt x="354" y="472"/>
                  </a:lnTo>
                  <a:lnTo>
                    <a:pt x="348" y="474"/>
                  </a:lnTo>
                  <a:lnTo>
                    <a:pt x="344" y="474"/>
                  </a:lnTo>
                  <a:lnTo>
                    <a:pt x="340" y="474"/>
                  </a:lnTo>
                  <a:lnTo>
                    <a:pt x="338" y="472"/>
                  </a:lnTo>
                  <a:lnTo>
                    <a:pt x="334" y="472"/>
                  </a:lnTo>
                  <a:lnTo>
                    <a:pt x="334" y="472"/>
                  </a:lnTo>
                  <a:lnTo>
                    <a:pt x="334" y="472"/>
                  </a:lnTo>
                  <a:lnTo>
                    <a:pt x="334" y="470"/>
                  </a:lnTo>
                  <a:lnTo>
                    <a:pt x="334" y="468"/>
                  </a:lnTo>
                  <a:lnTo>
                    <a:pt x="334" y="466"/>
                  </a:lnTo>
                  <a:lnTo>
                    <a:pt x="334" y="466"/>
                  </a:lnTo>
                  <a:lnTo>
                    <a:pt x="336" y="466"/>
                  </a:lnTo>
                  <a:lnTo>
                    <a:pt x="340" y="466"/>
                  </a:lnTo>
                  <a:lnTo>
                    <a:pt x="344" y="468"/>
                  </a:lnTo>
                  <a:lnTo>
                    <a:pt x="346" y="468"/>
                  </a:lnTo>
                  <a:lnTo>
                    <a:pt x="348" y="468"/>
                  </a:lnTo>
                  <a:lnTo>
                    <a:pt x="358" y="462"/>
                  </a:lnTo>
                  <a:lnTo>
                    <a:pt x="364" y="450"/>
                  </a:lnTo>
                  <a:lnTo>
                    <a:pt x="356" y="448"/>
                  </a:lnTo>
                  <a:lnTo>
                    <a:pt x="358" y="448"/>
                  </a:lnTo>
                  <a:lnTo>
                    <a:pt x="360" y="446"/>
                  </a:lnTo>
                  <a:lnTo>
                    <a:pt x="362" y="444"/>
                  </a:lnTo>
                  <a:lnTo>
                    <a:pt x="362" y="442"/>
                  </a:lnTo>
                  <a:lnTo>
                    <a:pt x="360" y="438"/>
                  </a:lnTo>
                  <a:lnTo>
                    <a:pt x="360" y="438"/>
                  </a:lnTo>
                  <a:lnTo>
                    <a:pt x="358" y="438"/>
                  </a:lnTo>
                  <a:lnTo>
                    <a:pt x="356" y="436"/>
                  </a:lnTo>
                  <a:lnTo>
                    <a:pt x="356" y="434"/>
                  </a:lnTo>
                  <a:lnTo>
                    <a:pt x="356" y="432"/>
                  </a:lnTo>
                  <a:lnTo>
                    <a:pt x="356" y="430"/>
                  </a:lnTo>
                  <a:lnTo>
                    <a:pt x="358" y="430"/>
                  </a:lnTo>
                  <a:lnTo>
                    <a:pt x="362" y="428"/>
                  </a:lnTo>
                  <a:lnTo>
                    <a:pt x="366" y="428"/>
                  </a:lnTo>
                  <a:lnTo>
                    <a:pt x="366" y="430"/>
                  </a:lnTo>
                  <a:lnTo>
                    <a:pt x="368" y="432"/>
                  </a:lnTo>
                  <a:lnTo>
                    <a:pt x="370" y="436"/>
                  </a:lnTo>
                  <a:lnTo>
                    <a:pt x="372" y="442"/>
                  </a:lnTo>
                  <a:lnTo>
                    <a:pt x="374" y="448"/>
                  </a:lnTo>
                  <a:lnTo>
                    <a:pt x="378" y="452"/>
                  </a:lnTo>
                  <a:lnTo>
                    <a:pt x="378" y="456"/>
                  </a:lnTo>
                  <a:lnTo>
                    <a:pt x="380" y="456"/>
                  </a:lnTo>
                  <a:lnTo>
                    <a:pt x="396" y="458"/>
                  </a:lnTo>
                  <a:lnTo>
                    <a:pt x="394" y="434"/>
                  </a:lnTo>
                  <a:lnTo>
                    <a:pt x="394" y="434"/>
                  </a:lnTo>
                  <a:lnTo>
                    <a:pt x="394" y="432"/>
                  </a:lnTo>
                  <a:lnTo>
                    <a:pt x="392" y="428"/>
                  </a:lnTo>
                  <a:lnTo>
                    <a:pt x="390" y="426"/>
                  </a:lnTo>
                  <a:lnTo>
                    <a:pt x="386" y="422"/>
                  </a:lnTo>
                  <a:lnTo>
                    <a:pt x="384" y="420"/>
                  </a:lnTo>
                  <a:lnTo>
                    <a:pt x="382" y="418"/>
                  </a:lnTo>
                  <a:lnTo>
                    <a:pt x="380" y="414"/>
                  </a:lnTo>
                  <a:lnTo>
                    <a:pt x="380" y="412"/>
                  </a:lnTo>
                  <a:lnTo>
                    <a:pt x="380" y="412"/>
                  </a:lnTo>
                  <a:lnTo>
                    <a:pt x="386" y="412"/>
                  </a:lnTo>
                  <a:lnTo>
                    <a:pt x="386" y="396"/>
                  </a:lnTo>
                  <a:lnTo>
                    <a:pt x="386" y="394"/>
                  </a:lnTo>
                  <a:lnTo>
                    <a:pt x="384" y="394"/>
                  </a:lnTo>
                  <a:lnTo>
                    <a:pt x="384" y="392"/>
                  </a:lnTo>
                  <a:lnTo>
                    <a:pt x="382" y="388"/>
                  </a:lnTo>
                  <a:lnTo>
                    <a:pt x="382" y="386"/>
                  </a:lnTo>
                  <a:lnTo>
                    <a:pt x="382" y="384"/>
                  </a:lnTo>
                  <a:lnTo>
                    <a:pt x="386" y="384"/>
                  </a:lnTo>
                  <a:lnTo>
                    <a:pt x="392" y="382"/>
                  </a:lnTo>
                  <a:lnTo>
                    <a:pt x="396" y="382"/>
                  </a:lnTo>
                  <a:lnTo>
                    <a:pt x="396" y="382"/>
                  </a:lnTo>
                  <a:lnTo>
                    <a:pt x="398" y="380"/>
                  </a:lnTo>
                  <a:lnTo>
                    <a:pt x="400" y="378"/>
                  </a:lnTo>
                  <a:lnTo>
                    <a:pt x="402" y="376"/>
                  </a:lnTo>
                  <a:lnTo>
                    <a:pt x="402" y="374"/>
                  </a:lnTo>
                  <a:lnTo>
                    <a:pt x="402" y="370"/>
                  </a:lnTo>
                  <a:lnTo>
                    <a:pt x="410" y="364"/>
                  </a:lnTo>
                  <a:lnTo>
                    <a:pt x="420" y="350"/>
                  </a:lnTo>
                  <a:lnTo>
                    <a:pt x="426" y="340"/>
                  </a:lnTo>
                  <a:lnTo>
                    <a:pt x="426" y="340"/>
                  </a:lnTo>
                  <a:lnTo>
                    <a:pt x="424" y="336"/>
                  </a:lnTo>
                  <a:lnTo>
                    <a:pt x="424" y="332"/>
                  </a:lnTo>
                  <a:lnTo>
                    <a:pt x="422" y="328"/>
                  </a:lnTo>
                  <a:lnTo>
                    <a:pt x="418" y="324"/>
                  </a:lnTo>
                  <a:lnTo>
                    <a:pt x="414" y="324"/>
                  </a:lnTo>
                  <a:lnTo>
                    <a:pt x="414" y="322"/>
                  </a:lnTo>
                  <a:lnTo>
                    <a:pt x="414" y="320"/>
                  </a:lnTo>
                  <a:lnTo>
                    <a:pt x="412" y="316"/>
                  </a:lnTo>
                  <a:lnTo>
                    <a:pt x="412" y="314"/>
                  </a:lnTo>
                  <a:lnTo>
                    <a:pt x="408" y="310"/>
                  </a:lnTo>
                  <a:lnTo>
                    <a:pt x="406" y="308"/>
                  </a:lnTo>
                  <a:lnTo>
                    <a:pt x="400" y="308"/>
                  </a:lnTo>
                  <a:lnTo>
                    <a:pt x="394" y="308"/>
                  </a:lnTo>
                  <a:lnTo>
                    <a:pt x="388" y="310"/>
                  </a:lnTo>
                  <a:lnTo>
                    <a:pt x="384" y="310"/>
                  </a:lnTo>
                  <a:lnTo>
                    <a:pt x="382" y="310"/>
                  </a:lnTo>
                  <a:lnTo>
                    <a:pt x="382" y="310"/>
                  </a:lnTo>
                  <a:lnTo>
                    <a:pt x="382" y="308"/>
                  </a:lnTo>
                  <a:lnTo>
                    <a:pt x="382" y="306"/>
                  </a:lnTo>
                  <a:lnTo>
                    <a:pt x="382" y="300"/>
                  </a:lnTo>
                  <a:lnTo>
                    <a:pt x="382" y="298"/>
                  </a:lnTo>
                  <a:lnTo>
                    <a:pt x="382" y="292"/>
                  </a:lnTo>
                  <a:lnTo>
                    <a:pt x="382" y="286"/>
                  </a:lnTo>
                  <a:lnTo>
                    <a:pt x="382" y="280"/>
                  </a:lnTo>
                  <a:lnTo>
                    <a:pt x="382" y="276"/>
                  </a:lnTo>
                  <a:lnTo>
                    <a:pt x="380" y="272"/>
                  </a:lnTo>
                  <a:lnTo>
                    <a:pt x="380" y="270"/>
                  </a:lnTo>
                  <a:lnTo>
                    <a:pt x="380" y="270"/>
                  </a:lnTo>
                  <a:lnTo>
                    <a:pt x="378" y="268"/>
                  </a:lnTo>
                  <a:lnTo>
                    <a:pt x="374" y="266"/>
                  </a:lnTo>
                  <a:lnTo>
                    <a:pt x="372" y="264"/>
                  </a:lnTo>
                  <a:lnTo>
                    <a:pt x="370" y="260"/>
                  </a:lnTo>
                  <a:lnTo>
                    <a:pt x="370" y="258"/>
                  </a:lnTo>
                  <a:lnTo>
                    <a:pt x="374" y="256"/>
                  </a:lnTo>
                  <a:lnTo>
                    <a:pt x="374" y="254"/>
                  </a:lnTo>
                  <a:lnTo>
                    <a:pt x="376" y="250"/>
                  </a:lnTo>
                  <a:lnTo>
                    <a:pt x="378" y="242"/>
                  </a:lnTo>
                  <a:lnTo>
                    <a:pt x="380" y="230"/>
                  </a:lnTo>
                  <a:lnTo>
                    <a:pt x="380" y="210"/>
                  </a:lnTo>
                  <a:lnTo>
                    <a:pt x="378" y="188"/>
                  </a:lnTo>
                  <a:lnTo>
                    <a:pt x="378" y="186"/>
                  </a:lnTo>
                  <a:lnTo>
                    <a:pt x="380" y="184"/>
                  </a:lnTo>
                  <a:lnTo>
                    <a:pt x="380" y="180"/>
                  </a:lnTo>
                  <a:lnTo>
                    <a:pt x="382" y="176"/>
                  </a:lnTo>
                  <a:lnTo>
                    <a:pt x="384" y="174"/>
                  </a:lnTo>
                  <a:lnTo>
                    <a:pt x="388" y="172"/>
                  </a:lnTo>
                  <a:lnTo>
                    <a:pt x="392" y="172"/>
                  </a:lnTo>
                  <a:lnTo>
                    <a:pt x="392" y="172"/>
                  </a:lnTo>
                  <a:lnTo>
                    <a:pt x="394" y="174"/>
                  </a:lnTo>
                  <a:lnTo>
                    <a:pt x="396" y="174"/>
                  </a:lnTo>
                  <a:lnTo>
                    <a:pt x="400" y="174"/>
                  </a:lnTo>
                  <a:lnTo>
                    <a:pt x="402" y="174"/>
                  </a:lnTo>
                  <a:lnTo>
                    <a:pt x="406" y="170"/>
                  </a:lnTo>
                  <a:lnTo>
                    <a:pt x="408" y="166"/>
                  </a:lnTo>
                  <a:lnTo>
                    <a:pt x="408" y="162"/>
                  </a:lnTo>
                  <a:lnTo>
                    <a:pt x="408" y="158"/>
                  </a:lnTo>
                  <a:lnTo>
                    <a:pt x="408" y="154"/>
                  </a:lnTo>
                  <a:lnTo>
                    <a:pt x="408" y="150"/>
                  </a:lnTo>
                  <a:lnTo>
                    <a:pt x="408" y="146"/>
                  </a:lnTo>
                  <a:lnTo>
                    <a:pt x="412" y="144"/>
                  </a:lnTo>
                  <a:lnTo>
                    <a:pt x="414" y="140"/>
                  </a:lnTo>
                  <a:lnTo>
                    <a:pt x="416" y="138"/>
                  </a:lnTo>
                  <a:lnTo>
                    <a:pt x="414" y="138"/>
                  </a:lnTo>
                  <a:lnTo>
                    <a:pt x="410" y="138"/>
                  </a:lnTo>
                  <a:lnTo>
                    <a:pt x="406" y="138"/>
                  </a:lnTo>
                  <a:lnTo>
                    <a:pt x="402" y="140"/>
                  </a:lnTo>
                  <a:lnTo>
                    <a:pt x="400" y="140"/>
                  </a:lnTo>
                  <a:lnTo>
                    <a:pt x="398" y="140"/>
                  </a:lnTo>
                  <a:lnTo>
                    <a:pt x="396" y="138"/>
                  </a:lnTo>
                  <a:lnTo>
                    <a:pt x="398" y="136"/>
                  </a:lnTo>
                  <a:lnTo>
                    <a:pt x="404" y="134"/>
                  </a:lnTo>
                  <a:lnTo>
                    <a:pt x="410" y="130"/>
                  </a:lnTo>
                  <a:lnTo>
                    <a:pt x="416" y="128"/>
                  </a:lnTo>
                  <a:lnTo>
                    <a:pt x="422" y="124"/>
                  </a:lnTo>
                  <a:lnTo>
                    <a:pt x="426" y="120"/>
                  </a:lnTo>
                  <a:lnTo>
                    <a:pt x="430" y="114"/>
                  </a:lnTo>
                  <a:lnTo>
                    <a:pt x="434" y="108"/>
                  </a:lnTo>
                  <a:lnTo>
                    <a:pt x="436" y="102"/>
                  </a:lnTo>
                  <a:lnTo>
                    <a:pt x="436" y="98"/>
                  </a:lnTo>
                  <a:lnTo>
                    <a:pt x="436" y="94"/>
                  </a:lnTo>
                  <a:lnTo>
                    <a:pt x="436" y="92"/>
                  </a:lnTo>
                  <a:lnTo>
                    <a:pt x="436" y="90"/>
                  </a:lnTo>
                  <a:lnTo>
                    <a:pt x="436" y="86"/>
                  </a:lnTo>
                  <a:lnTo>
                    <a:pt x="440" y="84"/>
                  </a:lnTo>
                  <a:lnTo>
                    <a:pt x="422" y="72"/>
                  </a:lnTo>
                  <a:lnTo>
                    <a:pt x="422" y="74"/>
                  </a:lnTo>
                  <a:lnTo>
                    <a:pt x="422" y="76"/>
                  </a:lnTo>
                  <a:lnTo>
                    <a:pt x="420" y="78"/>
                  </a:lnTo>
                  <a:lnTo>
                    <a:pt x="418" y="80"/>
                  </a:lnTo>
                  <a:lnTo>
                    <a:pt x="416" y="82"/>
                  </a:lnTo>
                  <a:lnTo>
                    <a:pt x="414" y="78"/>
                  </a:lnTo>
                  <a:lnTo>
                    <a:pt x="412" y="76"/>
                  </a:lnTo>
                  <a:lnTo>
                    <a:pt x="410" y="74"/>
                  </a:lnTo>
                  <a:lnTo>
                    <a:pt x="408" y="74"/>
                  </a:lnTo>
                  <a:lnTo>
                    <a:pt x="406" y="76"/>
                  </a:lnTo>
                  <a:lnTo>
                    <a:pt x="406" y="78"/>
                  </a:lnTo>
                  <a:lnTo>
                    <a:pt x="406" y="82"/>
                  </a:lnTo>
                  <a:lnTo>
                    <a:pt x="408" y="84"/>
                  </a:lnTo>
                  <a:lnTo>
                    <a:pt x="408" y="84"/>
                  </a:lnTo>
                  <a:lnTo>
                    <a:pt x="410" y="86"/>
                  </a:lnTo>
                  <a:lnTo>
                    <a:pt x="410" y="86"/>
                  </a:lnTo>
                  <a:lnTo>
                    <a:pt x="410" y="88"/>
                  </a:lnTo>
                  <a:lnTo>
                    <a:pt x="408" y="92"/>
                  </a:lnTo>
                  <a:lnTo>
                    <a:pt x="406" y="98"/>
                  </a:lnTo>
                  <a:lnTo>
                    <a:pt x="398" y="108"/>
                  </a:lnTo>
                  <a:lnTo>
                    <a:pt x="386" y="118"/>
                  </a:lnTo>
                  <a:lnTo>
                    <a:pt x="372" y="128"/>
                  </a:lnTo>
                  <a:lnTo>
                    <a:pt x="362" y="136"/>
                  </a:lnTo>
                  <a:lnTo>
                    <a:pt x="354" y="140"/>
                  </a:lnTo>
                  <a:lnTo>
                    <a:pt x="356" y="138"/>
                  </a:lnTo>
                  <a:lnTo>
                    <a:pt x="362" y="130"/>
                  </a:lnTo>
                  <a:lnTo>
                    <a:pt x="370" y="120"/>
                  </a:lnTo>
                  <a:lnTo>
                    <a:pt x="378" y="110"/>
                  </a:lnTo>
                  <a:lnTo>
                    <a:pt x="382" y="100"/>
                  </a:lnTo>
                  <a:lnTo>
                    <a:pt x="388" y="88"/>
                  </a:lnTo>
                  <a:lnTo>
                    <a:pt x="398" y="66"/>
                  </a:lnTo>
                  <a:lnTo>
                    <a:pt x="398" y="66"/>
                  </a:lnTo>
                  <a:lnTo>
                    <a:pt x="396" y="64"/>
                  </a:lnTo>
                  <a:lnTo>
                    <a:pt x="394" y="64"/>
                  </a:lnTo>
                  <a:lnTo>
                    <a:pt x="390" y="62"/>
                  </a:lnTo>
                  <a:lnTo>
                    <a:pt x="386" y="64"/>
                  </a:lnTo>
                  <a:lnTo>
                    <a:pt x="382" y="64"/>
                  </a:lnTo>
                  <a:lnTo>
                    <a:pt x="376" y="68"/>
                  </a:lnTo>
                  <a:lnTo>
                    <a:pt x="376" y="70"/>
                  </a:lnTo>
                  <a:lnTo>
                    <a:pt x="374" y="72"/>
                  </a:lnTo>
                  <a:lnTo>
                    <a:pt x="372" y="74"/>
                  </a:lnTo>
                  <a:lnTo>
                    <a:pt x="368" y="78"/>
                  </a:lnTo>
                  <a:lnTo>
                    <a:pt x="366" y="80"/>
                  </a:lnTo>
                  <a:lnTo>
                    <a:pt x="362" y="82"/>
                  </a:lnTo>
                  <a:lnTo>
                    <a:pt x="358" y="84"/>
                  </a:lnTo>
                  <a:lnTo>
                    <a:pt x="356" y="86"/>
                  </a:lnTo>
                  <a:lnTo>
                    <a:pt x="356" y="84"/>
                  </a:lnTo>
                  <a:lnTo>
                    <a:pt x="356" y="82"/>
                  </a:lnTo>
                  <a:lnTo>
                    <a:pt x="356" y="80"/>
                  </a:lnTo>
                  <a:lnTo>
                    <a:pt x="360" y="78"/>
                  </a:lnTo>
                  <a:lnTo>
                    <a:pt x="364" y="74"/>
                  </a:lnTo>
                  <a:lnTo>
                    <a:pt x="368" y="68"/>
                  </a:lnTo>
                  <a:lnTo>
                    <a:pt x="364" y="60"/>
                  </a:lnTo>
                  <a:lnTo>
                    <a:pt x="360" y="60"/>
                  </a:lnTo>
                  <a:lnTo>
                    <a:pt x="352" y="60"/>
                  </a:lnTo>
                  <a:lnTo>
                    <a:pt x="340" y="64"/>
                  </a:lnTo>
                  <a:lnTo>
                    <a:pt x="330" y="72"/>
                  </a:lnTo>
                  <a:lnTo>
                    <a:pt x="326" y="78"/>
                  </a:lnTo>
                  <a:lnTo>
                    <a:pt x="326" y="78"/>
                  </a:lnTo>
                  <a:lnTo>
                    <a:pt x="326" y="76"/>
                  </a:lnTo>
                  <a:lnTo>
                    <a:pt x="326" y="72"/>
                  </a:lnTo>
                  <a:lnTo>
                    <a:pt x="328" y="68"/>
                  </a:lnTo>
                  <a:lnTo>
                    <a:pt x="328" y="64"/>
                  </a:lnTo>
                  <a:lnTo>
                    <a:pt x="332" y="62"/>
                  </a:lnTo>
                  <a:lnTo>
                    <a:pt x="336" y="60"/>
                  </a:lnTo>
                  <a:lnTo>
                    <a:pt x="340" y="58"/>
                  </a:lnTo>
                  <a:lnTo>
                    <a:pt x="346" y="56"/>
                  </a:lnTo>
                  <a:lnTo>
                    <a:pt x="352" y="56"/>
                  </a:lnTo>
                  <a:lnTo>
                    <a:pt x="358" y="54"/>
                  </a:lnTo>
                  <a:lnTo>
                    <a:pt x="360" y="54"/>
                  </a:lnTo>
                  <a:lnTo>
                    <a:pt x="362" y="54"/>
                  </a:lnTo>
                  <a:lnTo>
                    <a:pt x="362" y="52"/>
                  </a:lnTo>
                  <a:lnTo>
                    <a:pt x="364" y="50"/>
                  </a:lnTo>
                  <a:lnTo>
                    <a:pt x="366" y="48"/>
                  </a:lnTo>
                  <a:lnTo>
                    <a:pt x="368" y="44"/>
                  </a:lnTo>
                  <a:lnTo>
                    <a:pt x="368" y="40"/>
                  </a:lnTo>
                  <a:lnTo>
                    <a:pt x="366" y="36"/>
                  </a:lnTo>
                  <a:lnTo>
                    <a:pt x="362" y="32"/>
                  </a:lnTo>
                  <a:lnTo>
                    <a:pt x="358" y="30"/>
                  </a:lnTo>
                  <a:lnTo>
                    <a:pt x="352" y="28"/>
                  </a:lnTo>
                  <a:lnTo>
                    <a:pt x="348" y="28"/>
                  </a:lnTo>
                  <a:lnTo>
                    <a:pt x="348" y="28"/>
                  </a:lnTo>
                  <a:lnTo>
                    <a:pt x="340" y="28"/>
                  </a:lnTo>
                  <a:lnTo>
                    <a:pt x="340" y="18"/>
                  </a:lnTo>
                  <a:lnTo>
                    <a:pt x="340" y="18"/>
                  </a:lnTo>
                  <a:lnTo>
                    <a:pt x="338" y="18"/>
                  </a:lnTo>
                  <a:lnTo>
                    <a:pt x="334" y="18"/>
                  </a:lnTo>
                  <a:lnTo>
                    <a:pt x="330" y="20"/>
                  </a:lnTo>
                  <a:lnTo>
                    <a:pt x="328" y="22"/>
                  </a:lnTo>
                  <a:lnTo>
                    <a:pt x="324" y="24"/>
                  </a:lnTo>
                  <a:lnTo>
                    <a:pt x="324" y="24"/>
                  </a:lnTo>
                  <a:lnTo>
                    <a:pt x="320" y="26"/>
                  </a:lnTo>
                  <a:lnTo>
                    <a:pt x="314" y="26"/>
                  </a:lnTo>
                  <a:lnTo>
                    <a:pt x="308" y="28"/>
                  </a:lnTo>
                  <a:lnTo>
                    <a:pt x="304" y="30"/>
                  </a:lnTo>
                  <a:lnTo>
                    <a:pt x="300" y="32"/>
                  </a:lnTo>
                  <a:lnTo>
                    <a:pt x="288" y="38"/>
                  </a:lnTo>
                  <a:lnTo>
                    <a:pt x="290" y="36"/>
                  </a:lnTo>
                  <a:lnTo>
                    <a:pt x="298" y="30"/>
                  </a:lnTo>
                  <a:lnTo>
                    <a:pt x="306" y="22"/>
                  </a:lnTo>
                  <a:lnTo>
                    <a:pt x="314" y="16"/>
                  </a:lnTo>
                  <a:lnTo>
                    <a:pt x="322" y="14"/>
                  </a:lnTo>
                  <a:lnTo>
                    <a:pt x="322" y="14"/>
                  </a:lnTo>
                  <a:lnTo>
                    <a:pt x="322" y="12"/>
                  </a:lnTo>
                  <a:lnTo>
                    <a:pt x="324" y="10"/>
                  </a:lnTo>
                  <a:lnTo>
                    <a:pt x="322" y="8"/>
                  </a:lnTo>
                  <a:lnTo>
                    <a:pt x="322" y="6"/>
                  </a:lnTo>
                  <a:lnTo>
                    <a:pt x="318" y="4"/>
                  </a:lnTo>
                  <a:lnTo>
                    <a:pt x="312" y="2"/>
                  </a:lnTo>
                  <a:lnTo>
                    <a:pt x="298" y="2"/>
                  </a:lnTo>
                  <a:lnTo>
                    <a:pt x="278" y="0"/>
                  </a:lnTo>
                  <a:lnTo>
                    <a:pt x="258" y="4"/>
                  </a:lnTo>
                  <a:lnTo>
                    <a:pt x="240" y="12"/>
                  </a:lnTo>
                  <a:lnTo>
                    <a:pt x="212" y="30"/>
                  </a:lnTo>
                  <a:lnTo>
                    <a:pt x="212" y="30"/>
                  </a:lnTo>
                  <a:lnTo>
                    <a:pt x="214" y="32"/>
                  </a:lnTo>
                  <a:lnTo>
                    <a:pt x="218" y="34"/>
                  </a:lnTo>
                  <a:lnTo>
                    <a:pt x="220" y="38"/>
                  </a:lnTo>
                  <a:lnTo>
                    <a:pt x="224" y="42"/>
                  </a:lnTo>
                  <a:lnTo>
                    <a:pt x="226" y="48"/>
                  </a:lnTo>
                  <a:lnTo>
                    <a:pt x="228" y="56"/>
                  </a:lnTo>
                  <a:lnTo>
                    <a:pt x="206" y="38"/>
                  </a:lnTo>
                  <a:lnTo>
                    <a:pt x="196" y="40"/>
                  </a:lnTo>
                  <a:lnTo>
                    <a:pt x="202" y="62"/>
                  </a:lnTo>
                  <a:lnTo>
                    <a:pt x="186" y="48"/>
                  </a:lnTo>
                  <a:lnTo>
                    <a:pt x="166" y="54"/>
                  </a:lnTo>
                  <a:lnTo>
                    <a:pt x="164" y="54"/>
                  </a:lnTo>
                  <a:lnTo>
                    <a:pt x="164" y="56"/>
                  </a:lnTo>
                  <a:lnTo>
                    <a:pt x="162" y="60"/>
                  </a:lnTo>
                  <a:lnTo>
                    <a:pt x="164" y="66"/>
                  </a:lnTo>
                  <a:lnTo>
                    <a:pt x="166" y="70"/>
                  </a:lnTo>
                  <a:lnTo>
                    <a:pt x="170" y="76"/>
                  </a:lnTo>
                  <a:lnTo>
                    <a:pt x="152" y="64"/>
                  </a:lnTo>
                  <a:lnTo>
                    <a:pt x="128" y="70"/>
                  </a:lnTo>
                  <a:lnTo>
                    <a:pt x="104" y="78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59" name="Freeform 414"/>
            <p:cNvSpPr>
              <a:spLocks/>
            </p:cNvSpPr>
            <p:nvPr/>
          </p:nvSpPr>
          <p:spPr bwMode="gray">
            <a:xfrm>
              <a:off x="4999" y="1710"/>
              <a:ext cx="38" cy="46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4" y="6"/>
                </a:cxn>
                <a:cxn ang="0">
                  <a:pos x="4" y="10"/>
                </a:cxn>
                <a:cxn ang="0">
                  <a:pos x="2" y="18"/>
                </a:cxn>
                <a:cxn ang="0">
                  <a:pos x="2" y="22"/>
                </a:cxn>
                <a:cxn ang="0">
                  <a:pos x="2" y="24"/>
                </a:cxn>
                <a:cxn ang="0">
                  <a:pos x="4" y="26"/>
                </a:cxn>
                <a:cxn ang="0">
                  <a:pos x="6" y="26"/>
                </a:cxn>
                <a:cxn ang="0">
                  <a:pos x="8" y="28"/>
                </a:cxn>
                <a:cxn ang="0">
                  <a:pos x="6" y="30"/>
                </a:cxn>
                <a:cxn ang="0">
                  <a:pos x="4" y="30"/>
                </a:cxn>
                <a:cxn ang="0">
                  <a:pos x="2" y="32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2" y="40"/>
                </a:cxn>
                <a:cxn ang="0">
                  <a:pos x="2" y="42"/>
                </a:cxn>
                <a:cxn ang="0">
                  <a:pos x="2" y="42"/>
                </a:cxn>
                <a:cxn ang="0">
                  <a:pos x="4" y="42"/>
                </a:cxn>
                <a:cxn ang="0">
                  <a:pos x="6" y="44"/>
                </a:cxn>
                <a:cxn ang="0">
                  <a:pos x="8" y="44"/>
                </a:cxn>
                <a:cxn ang="0">
                  <a:pos x="10" y="44"/>
                </a:cxn>
                <a:cxn ang="0">
                  <a:pos x="12" y="44"/>
                </a:cxn>
                <a:cxn ang="0">
                  <a:pos x="12" y="40"/>
                </a:cxn>
                <a:cxn ang="0">
                  <a:pos x="14" y="38"/>
                </a:cxn>
                <a:cxn ang="0">
                  <a:pos x="16" y="38"/>
                </a:cxn>
                <a:cxn ang="0">
                  <a:pos x="18" y="36"/>
                </a:cxn>
                <a:cxn ang="0">
                  <a:pos x="20" y="38"/>
                </a:cxn>
                <a:cxn ang="0">
                  <a:pos x="22" y="40"/>
                </a:cxn>
                <a:cxn ang="0">
                  <a:pos x="26" y="42"/>
                </a:cxn>
                <a:cxn ang="0">
                  <a:pos x="30" y="44"/>
                </a:cxn>
                <a:cxn ang="0">
                  <a:pos x="34" y="46"/>
                </a:cxn>
                <a:cxn ang="0">
                  <a:pos x="36" y="46"/>
                </a:cxn>
                <a:cxn ang="0">
                  <a:pos x="38" y="46"/>
                </a:cxn>
                <a:cxn ang="0">
                  <a:pos x="38" y="44"/>
                </a:cxn>
                <a:cxn ang="0">
                  <a:pos x="38" y="38"/>
                </a:cxn>
                <a:cxn ang="0">
                  <a:pos x="36" y="34"/>
                </a:cxn>
                <a:cxn ang="0">
                  <a:pos x="34" y="32"/>
                </a:cxn>
                <a:cxn ang="0">
                  <a:pos x="34" y="30"/>
                </a:cxn>
                <a:cxn ang="0">
                  <a:pos x="32" y="28"/>
                </a:cxn>
                <a:cxn ang="0">
                  <a:pos x="32" y="28"/>
                </a:cxn>
                <a:cxn ang="0">
                  <a:pos x="32" y="26"/>
                </a:cxn>
                <a:cxn ang="0">
                  <a:pos x="30" y="24"/>
                </a:cxn>
                <a:cxn ang="0">
                  <a:pos x="28" y="24"/>
                </a:cxn>
                <a:cxn ang="0">
                  <a:pos x="26" y="24"/>
                </a:cxn>
                <a:cxn ang="0">
                  <a:pos x="24" y="24"/>
                </a:cxn>
                <a:cxn ang="0">
                  <a:pos x="20" y="22"/>
                </a:cxn>
                <a:cxn ang="0">
                  <a:pos x="18" y="20"/>
                </a:cxn>
                <a:cxn ang="0">
                  <a:pos x="16" y="18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16" y="14"/>
                </a:cxn>
                <a:cxn ang="0">
                  <a:pos x="28" y="14"/>
                </a:cxn>
                <a:cxn ang="0">
                  <a:pos x="28" y="4"/>
                </a:cxn>
                <a:cxn ang="0">
                  <a:pos x="26" y="6"/>
                </a:cxn>
                <a:cxn ang="0">
                  <a:pos x="24" y="6"/>
                </a:cxn>
                <a:cxn ang="0">
                  <a:pos x="20" y="6"/>
                </a:cxn>
                <a:cxn ang="0">
                  <a:pos x="16" y="4"/>
                </a:cxn>
                <a:cxn ang="0">
                  <a:pos x="12" y="4"/>
                </a:cxn>
                <a:cxn ang="0">
                  <a:pos x="10" y="0"/>
                </a:cxn>
              </a:cxnLst>
              <a:rect l="0" t="0" r="r" b="b"/>
              <a:pathLst>
                <a:path w="38" h="46">
                  <a:moveTo>
                    <a:pt x="10" y="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6"/>
                  </a:lnTo>
                  <a:lnTo>
                    <a:pt x="4" y="10"/>
                  </a:lnTo>
                  <a:lnTo>
                    <a:pt x="2" y="18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4" y="26"/>
                  </a:lnTo>
                  <a:lnTo>
                    <a:pt x="6" y="26"/>
                  </a:lnTo>
                  <a:lnTo>
                    <a:pt x="8" y="28"/>
                  </a:lnTo>
                  <a:lnTo>
                    <a:pt x="6" y="30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6" y="44"/>
                  </a:lnTo>
                  <a:lnTo>
                    <a:pt x="8" y="44"/>
                  </a:lnTo>
                  <a:lnTo>
                    <a:pt x="10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18" y="36"/>
                  </a:lnTo>
                  <a:lnTo>
                    <a:pt x="20" y="38"/>
                  </a:lnTo>
                  <a:lnTo>
                    <a:pt x="22" y="40"/>
                  </a:lnTo>
                  <a:lnTo>
                    <a:pt x="26" y="42"/>
                  </a:lnTo>
                  <a:lnTo>
                    <a:pt x="30" y="44"/>
                  </a:lnTo>
                  <a:lnTo>
                    <a:pt x="34" y="46"/>
                  </a:lnTo>
                  <a:lnTo>
                    <a:pt x="36" y="46"/>
                  </a:lnTo>
                  <a:lnTo>
                    <a:pt x="38" y="46"/>
                  </a:lnTo>
                  <a:lnTo>
                    <a:pt x="38" y="44"/>
                  </a:lnTo>
                  <a:lnTo>
                    <a:pt x="38" y="38"/>
                  </a:lnTo>
                  <a:lnTo>
                    <a:pt x="36" y="34"/>
                  </a:lnTo>
                  <a:lnTo>
                    <a:pt x="34" y="32"/>
                  </a:lnTo>
                  <a:lnTo>
                    <a:pt x="34" y="30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6"/>
                  </a:lnTo>
                  <a:lnTo>
                    <a:pt x="30" y="24"/>
                  </a:lnTo>
                  <a:lnTo>
                    <a:pt x="28" y="24"/>
                  </a:lnTo>
                  <a:lnTo>
                    <a:pt x="26" y="24"/>
                  </a:lnTo>
                  <a:lnTo>
                    <a:pt x="24" y="24"/>
                  </a:lnTo>
                  <a:lnTo>
                    <a:pt x="20" y="22"/>
                  </a:lnTo>
                  <a:lnTo>
                    <a:pt x="18" y="20"/>
                  </a:lnTo>
                  <a:lnTo>
                    <a:pt x="16" y="18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6" y="14"/>
                  </a:lnTo>
                  <a:lnTo>
                    <a:pt x="28" y="14"/>
                  </a:lnTo>
                  <a:lnTo>
                    <a:pt x="28" y="4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0" y="6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10" y="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60" name="Freeform 415"/>
            <p:cNvSpPr>
              <a:spLocks/>
            </p:cNvSpPr>
            <p:nvPr/>
          </p:nvSpPr>
          <p:spPr bwMode="gray">
            <a:xfrm>
              <a:off x="4415" y="1754"/>
              <a:ext cx="278" cy="320"/>
            </a:xfrm>
            <a:custGeom>
              <a:avLst/>
              <a:gdLst/>
              <a:ahLst/>
              <a:cxnLst>
                <a:cxn ang="0">
                  <a:pos x="94" y="122"/>
                </a:cxn>
                <a:cxn ang="0">
                  <a:pos x="110" y="128"/>
                </a:cxn>
                <a:cxn ang="0">
                  <a:pos x="138" y="144"/>
                </a:cxn>
                <a:cxn ang="0">
                  <a:pos x="146" y="148"/>
                </a:cxn>
                <a:cxn ang="0">
                  <a:pos x="156" y="182"/>
                </a:cxn>
                <a:cxn ang="0">
                  <a:pos x="148" y="224"/>
                </a:cxn>
                <a:cxn ang="0">
                  <a:pos x="132" y="238"/>
                </a:cxn>
                <a:cxn ang="0">
                  <a:pos x="118" y="238"/>
                </a:cxn>
                <a:cxn ang="0">
                  <a:pos x="110" y="254"/>
                </a:cxn>
                <a:cxn ang="0">
                  <a:pos x="134" y="266"/>
                </a:cxn>
                <a:cxn ang="0">
                  <a:pos x="146" y="258"/>
                </a:cxn>
                <a:cxn ang="0">
                  <a:pos x="174" y="282"/>
                </a:cxn>
                <a:cxn ang="0">
                  <a:pos x="192" y="300"/>
                </a:cxn>
                <a:cxn ang="0">
                  <a:pos x="208" y="312"/>
                </a:cxn>
                <a:cxn ang="0">
                  <a:pos x="222" y="318"/>
                </a:cxn>
                <a:cxn ang="0">
                  <a:pos x="216" y="298"/>
                </a:cxn>
                <a:cxn ang="0">
                  <a:pos x="204" y="286"/>
                </a:cxn>
                <a:cxn ang="0">
                  <a:pos x="218" y="288"/>
                </a:cxn>
                <a:cxn ang="0">
                  <a:pos x="238" y="304"/>
                </a:cxn>
                <a:cxn ang="0">
                  <a:pos x="246" y="302"/>
                </a:cxn>
                <a:cxn ang="0">
                  <a:pos x="246" y="278"/>
                </a:cxn>
                <a:cxn ang="0">
                  <a:pos x="230" y="262"/>
                </a:cxn>
                <a:cxn ang="0">
                  <a:pos x="218" y="252"/>
                </a:cxn>
                <a:cxn ang="0">
                  <a:pos x="210" y="242"/>
                </a:cxn>
                <a:cxn ang="0">
                  <a:pos x="206" y="220"/>
                </a:cxn>
                <a:cxn ang="0">
                  <a:pos x="214" y="208"/>
                </a:cxn>
                <a:cxn ang="0">
                  <a:pos x="224" y="228"/>
                </a:cxn>
                <a:cxn ang="0">
                  <a:pos x="232" y="246"/>
                </a:cxn>
                <a:cxn ang="0">
                  <a:pos x="242" y="248"/>
                </a:cxn>
                <a:cxn ang="0">
                  <a:pos x="260" y="236"/>
                </a:cxn>
                <a:cxn ang="0">
                  <a:pos x="274" y="232"/>
                </a:cxn>
                <a:cxn ang="0">
                  <a:pos x="272" y="220"/>
                </a:cxn>
                <a:cxn ang="0">
                  <a:pos x="276" y="212"/>
                </a:cxn>
                <a:cxn ang="0">
                  <a:pos x="270" y="202"/>
                </a:cxn>
                <a:cxn ang="0">
                  <a:pos x="260" y="200"/>
                </a:cxn>
                <a:cxn ang="0">
                  <a:pos x="254" y="196"/>
                </a:cxn>
                <a:cxn ang="0">
                  <a:pos x="216" y="166"/>
                </a:cxn>
                <a:cxn ang="0">
                  <a:pos x="206" y="168"/>
                </a:cxn>
                <a:cxn ang="0">
                  <a:pos x="210" y="152"/>
                </a:cxn>
                <a:cxn ang="0">
                  <a:pos x="222" y="140"/>
                </a:cxn>
                <a:cxn ang="0">
                  <a:pos x="218" y="126"/>
                </a:cxn>
                <a:cxn ang="0">
                  <a:pos x="208" y="116"/>
                </a:cxn>
                <a:cxn ang="0">
                  <a:pos x="196" y="96"/>
                </a:cxn>
                <a:cxn ang="0">
                  <a:pos x="186" y="94"/>
                </a:cxn>
                <a:cxn ang="0">
                  <a:pos x="176" y="94"/>
                </a:cxn>
                <a:cxn ang="0">
                  <a:pos x="180" y="82"/>
                </a:cxn>
                <a:cxn ang="0">
                  <a:pos x="168" y="78"/>
                </a:cxn>
                <a:cxn ang="0">
                  <a:pos x="150" y="58"/>
                </a:cxn>
                <a:cxn ang="0">
                  <a:pos x="108" y="48"/>
                </a:cxn>
                <a:cxn ang="0">
                  <a:pos x="78" y="44"/>
                </a:cxn>
                <a:cxn ang="0">
                  <a:pos x="84" y="24"/>
                </a:cxn>
                <a:cxn ang="0">
                  <a:pos x="80" y="4"/>
                </a:cxn>
                <a:cxn ang="0">
                  <a:pos x="60" y="16"/>
                </a:cxn>
                <a:cxn ang="0">
                  <a:pos x="72" y="78"/>
                </a:cxn>
                <a:cxn ang="0">
                  <a:pos x="72" y="92"/>
                </a:cxn>
                <a:cxn ang="0">
                  <a:pos x="44" y="38"/>
                </a:cxn>
                <a:cxn ang="0">
                  <a:pos x="40" y="0"/>
                </a:cxn>
                <a:cxn ang="0">
                  <a:pos x="2" y="56"/>
                </a:cxn>
                <a:cxn ang="0">
                  <a:pos x="4" y="68"/>
                </a:cxn>
                <a:cxn ang="0">
                  <a:pos x="22" y="108"/>
                </a:cxn>
                <a:cxn ang="0">
                  <a:pos x="36" y="110"/>
                </a:cxn>
              </a:cxnLst>
              <a:rect l="0" t="0" r="r" b="b"/>
              <a:pathLst>
                <a:path w="278" h="320">
                  <a:moveTo>
                    <a:pt x="80" y="124"/>
                  </a:moveTo>
                  <a:lnTo>
                    <a:pt x="92" y="126"/>
                  </a:lnTo>
                  <a:lnTo>
                    <a:pt x="92" y="124"/>
                  </a:lnTo>
                  <a:lnTo>
                    <a:pt x="92" y="124"/>
                  </a:lnTo>
                  <a:lnTo>
                    <a:pt x="92" y="122"/>
                  </a:lnTo>
                  <a:lnTo>
                    <a:pt x="94" y="122"/>
                  </a:lnTo>
                  <a:lnTo>
                    <a:pt x="94" y="122"/>
                  </a:lnTo>
                  <a:lnTo>
                    <a:pt x="98" y="124"/>
                  </a:lnTo>
                  <a:lnTo>
                    <a:pt x="98" y="124"/>
                  </a:lnTo>
                  <a:lnTo>
                    <a:pt x="102" y="126"/>
                  </a:lnTo>
                  <a:lnTo>
                    <a:pt x="106" y="128"/>
                  </a:lnTo>
                  <a:lnTo>
                    <a:pt x="110" y="128"/>
                  </a:lnTo>
                  <a:lnTo>
                    <a:pt x="116" y="130"/>
                  </a:lnTo>
                  <a:lnTo>
                    <a:pt x="134" y="138"/>
                  </a:lnTo>
                  <a:lnTo>
                    <a:pt x="136" y="140"/>
                  </a:lnTo>
                  <a:lnTo>
                    <a:pt x="136" y="140"/>
                  </a:lnTo>
                  <a:lnTo>
                    <a:pt x="138" y="142"/>
                  </a:lnTo>
                  <a:lnTo>
                    <a:pt x="138" y="144"/>
                  </a:lnTo>
                  <a:lnTo>
                    <a:pt x="138" y="146"/>
                  </a:lnTo>
                  <a:lnTo>
                    <a:pt x="136" y="150"/>
                  </a:lnTo>
                  <a:lnTo>
                    <a:pt x="136" y="148"/>
                  </a:lnTo>
                  <a:lnTo>
                    <a:pt x="138" y="148"/>
                  </a:lnTo>
                  <a:lnTo>
                    <a:pt x="142" y="148"/>
                  </a:lnTo>
                  <a:lnTo>
                    <a:pt x="146" y="148"/>
                  </a:lnTo>
                  <a:lnTo>
                    <a:pt x="148" y="150"/>
                  </a:lnTo>
                  <a:lnTo>
                    <a:pt x="152" y="152"/>
                  </a:lnTo>
                  <a:lnTo>
                    <a:pt x="152" y="156"/>
                  </a:lnTo>
                  <a:lnTo>
                    <a:pt x="154" y="160"/>
                  </a:lnTo>
                  <a:lnTo>
                    <a:pt x="156" y="170"/>
                  </a:lnTo>
                  <a:lnTo>
                    <a:pt x="156" y="182"/>
                  </a:lnTo>
                  <a:lnTo>
                    <a:pt x="156" y="196"/>
                  </a:lnTo>
                  <a:lnTo>
                    <a:pt x="150" y="210"/>
                  </a:lnTo>
                  <a:lnTo>
                    <a:pt x="150" y="210"/>
                  </a:lnTo>
                  <a:lnTo>
                    <a:pt x="150" y="214"/>
                  </a:lnTo>
                  <a:lnTo>
                    <a:pt x="150" y="218"/>
                  </a:lnTo>
                  <a:lnTo>
                    <a:pt x="148" y="224"/>
                  </a:lnTo>
                  <a:lnTo>
                    <a:pt x="146" y="230"/>
                  </a:lnTo>
                  <a:lnTo>
                    <a:pt x="140" y="234"/>
                  </a:lnTo>
                  <a:lnTo>
                    <a:pt x="140" y="236"/>
                  </a:lnTo>
                  <a:lnTo>
                    <a:pt x="138" y="236"/>
                  </a:lnTo>
                  <a:lnTo>
                    <a:pt x="136" y="238"/>
                  </a:lnTo>
                  <a:lnTo>
                    <a:pt x="132" y="238"/>
                  </a:lnTo>
                  <a:lnTo>
                    <a:pt x="128" y="238"/>
                  </a:lnTo>
                  <a:lnTo>
                    <a:pt x="126" y="238"/>
                  </a:lnTo>
                  <a:lnTo>
                    <a:pt x="124" y="238"/>
                  </a:lnTo>
                  <a:lnTo>
                    <a:pt x="124" y="236"/>
                  </a:lnTo>
                  <a:lnTo>
                    <a:pt x="120" y="236"/>
                  </a:lnTo>
                  <a:lnTo>
                    <a:pt x="118" y="238"/>
                  </a:lnTo>
                  <a:lnTo>
                    <a:pt x="116" y="240"/>
                  </a:lnTo>
                  <a:lnTo>
                    <a:pt x="112" y="244"/>
                  </a:lnTo>
                  <a:lnTo>
                    <a:pt x="110" y="250"/>
                  </a:lnTo>
                  <a:lnTo>
                    <a:pt x="110" y="250"/>
                  </a:lnTo>
                  <a:lnTo>
                    <a:pt x="110" y="252"/>
                  </a:lnTo>
                  <a:lnTo>
                    <a:pt x="110" y="254"/>
                  </a:lnTo>
                  <a:lnTo>
                    <a:pt x="112" y="256"/>
                  </a:lnTo>
                  <a:lnTo>
                    <a:pt x="114" y="260"/>
                  </a:lnTo>
                  <a:lnTo>
                    <a:pt x="116" y="262"/>
                  </a:lnTo>
                  <a:lnTo>
                    <a:pt x="122" y="264"/>
                  </a:lnTo>
                  <a:lnTo>
                    <a:pt x="126" y="266"/>
                  </a:lnTo>
                  <a:lnTo>
                    <a:pt x="134" y="266"/>
                  </a:lnTo>
                  <a:lnTo>
                    <a:pt x="136" y="266"/>
                  </a:lnTo>
                  <a:lnTo>
                    <a:pt x="138" y="264"/>
                  </a:lnTo>
                  <a:lnTo>
                    <a:pt x="140" y="262"/>
                  </a:lnTo>
                  <a:lnTo>
                    <a:pt x="144" y="262"/>
                  </a:lnTo>
                  <a:lnTo>
                    <a:pt x="146" y="260"/>
                  </a:lnTo>
                  <a:lnTo>
                    <a:pt x="146" y="258"/>
                  </a:lnTo>
                  <a:lnTo>
                    <a:pt x="144" y="256"/>
                  </a:lnTo>
                  <a:lnTo>
                    <a:pt x="162" y="274"/>
                  </a:lnTo>
                  <a:lnTo>
                    <a:pt x="174" y="276"/>
                  </a:lnTo>
                  <a:lnTo>
                    <a:pt x="174" y="276"/>
                  </a:lnTo>
                  <a:lnTo>
                    <a:pt x="174" y="278"/>
                  </a:lnTo>
                  <a:lnTo>
                    <a:pt x="174" y="282"/>
                  </a:lnTo>
                  <a:lnTo>
                    <a:pt x="174" y="284"/>
                  </a:lnTo>
                  <a:lnTo>
                    <a:pt x="176" y="288"/>
                  </a:lnTo>
                  <a:lnTo>
                    <a:pt x="180" y="292"/>
                  </a:lnTo>
                  <a:lnTo>
                    <a:pt x="184" y="296"/>
                  </a:lnTo>
                  <a:lnTo>
                    <a:pt x="192" y="298"/>
                  </a:lnTo>
                  <a:lnTo>
                    <a:pt x="192" y="300"/>
                  </a:lnTo>
                  <a:lnTo>
                    <a:pt x="196" y="300"/>
                  </a:lnTo>
                  <a:lnTo>
                    <a:pt x="200" y="302"/>
                  </a:lnTo>
                  <a:lnTo>
                    <a:pt x="202" y="306"/>
                  </a:lnTo>
                  <a:lnTo>
                    <a:pt x="206" y="310"/>
                  </a:lnTo>
                  <a:lnTo>
                    <a:pt x="206" y="312"/>
                  </a:lnTo>
                  <a:lnTo>
                    <a:pt x="208" y="312"/>
                  </a:lnTo>
                  <a:lnTo>
                    <a:pt x="210" y="314"/>
                  </a:lnTo>
                  <a:lnTo>
                    <a:pt x="212" y="316"/>
                  </a:lnTo>
                  <a:lnTo>
                    <a:pt x="214" y="318"/>
                  </a:lnTo>
                  <a:lnTo>
                    <a:pt x="218" y="320"/>
                  </a:lnTo>
                  <a:lnTo>
                    <a:pt x="220" y="320"/>
                  </a:lnTo>
                  <a:lnTo>
                    <a:pt x="222" y="318"/>
                  </a:lnTo>
                  <a:lnTo>
                    <a:pt x="222" y="316"/>
                  </a:lnTo>
                  <a:lnTo>
                    <a:pt x="222" y="310"/>
                  </a:lnTo>
                  <a:lnTo>
                    <a:pt x="222" y="310"/>
                  </a:lnTo>
                  <a:lnTo>
                    <a:pt x="220" y="306"/>
                  </a:lnTo>
                  <a:lnTo>
                    <a:pt x="218" y="302"/>
                  </a:lnTo>
                  <a:lnTo>
                    <a:pt x="216" y="298"/>
                  </a:lnTo>
                  <a:lnTo>
                    <a:pt x="212" y="294"/>
                  </a:lnTo>
                  <a:lnTo>
                    <a:pt x="210" y="290"/>
                  </a:lnTo>
                  <a:lnTo>
                    <a:pt x="206" y="290"/>
                  </a:lnTo>
                  <a:lnTo>
                    <a:pt x="206" y="288"/>
                  </a:lnTo>
                  <a:lnTo>
                    <a:pt x="206" y="288"/>
                  </a:lnTo>
                  <a:lnTo>
                    <a:pt x="204" y="286"/>
                  </a:lnTo>
                  <a:lnTo>
                    <a:pt x="204" y="286"/>
                  </a:lnTo>
                  <a:lnTo>
                    <a:pt x="206" y="284"/>
                  </a:lnTo>
                  <a:lnTo>
                    <a:pt x="208" y="284"/>
                  </a:lnTo>
                  <a:lnTo>
                    <a:pt x="210" y="284"/>
                  </a:lnTo>
                  <a:lnTo>
                    <a:pt x="214" y="286"/>
                  </a:lnTo>
                  <a:lnTo>
                    <a:pt x="218" y="288"/>
                  </a:lnTo>
                  <a:lnTo>
                    <a:pt x="222" y="290"/>
                  </a:lnTo>
                  <a:lnTo>
                    <a:pt x="228" y="292"/>
                  </a:lnTo>
                  <a:lnTo>
                    <a:pt x="232" y="296"/>
                  </a:lnTo>
                  <a:lnTo>
                    <a:pt x="236" y="300"/>
                  </a:lnTo>
                  <a:lnTo>
                    <a:pt x="238" y="304"/>
                  </a:lnTo>
                  <a:lnTo>
                    <a:pt x="238" y="304"/>
                  </a:lnTo>
                  <a:lnTo>
                    <a:pt x="240" y="306"/>
                  </a:lnTo>
                  <a:lnTo>
                    <a:pt x="240" y="308"/>
                  </a:lnTo>
                  <a:lnTo>
                    <a:pt x="242" y="308"/>
                  </a:lnTo>
                  <a:lnTo>
                    <a:pt x="244" y="306"/>
                  </a:lnTo>
                  <a:lnTo>
                    <a:pt x="246" y="304"/>
                  </a:lnTo>
                  <a:lnTo>
                    <a:pt x="246" y="302"/>
                  </a:lnTo>
                  <a:lnTo>
                    <a:pt x="248" y="300"/>
                  </a:lnTo>
                  <a:lnTo>
                    <a:pt x="248" y="296"/>
                  </a:lnTo>
                  <a:lnTo>
                    <a:pt x="250" y="290"/>
                  </a:lnTo>
                  <a:lnTo>
                    <a:pt x="250" y="286"/>
                  </a:lnTo>
                  <a:lnTo>
                    <a:pt x="248" y="282"/>
                  </a:lnTo>
                  <a:lnTo>
                    <a:pt x="246" y="278"/>
                  </a:lnTo>
                  <a:lnTo>
                    <a:pt x="244" y="276"/>
                  </a:lnTo>
                  <a:lnTo>
                    <a:pt x="242" y="274"/>
                  </a:lnTo>
                  <a:lnTo>
                    <a:pt x="240" y="272"/>
                  </a:lnTo>
                  <a:lnTo>
                    <a:pt x="236" y="268"/>
                  </a:lnTo>
                  <a:lnTo>
                    <a:pt x="232" y="264"/>
                  </a:lnTo>
                  <a:lnTo>
                    <a:pt x="230" y="262"/>
                  </a:lnTo>
                  <a:lnTo>
                    <a:pt x="226" y="260"/>
                  </a:lnTo>
                  <a:lnTo>
                    <a:pt x="224" y="258"/>
                  </a:lnTo>
                  <a:lnTo>
                    <a:pt x="224" y="258"/>
                  </a:lnTo>
                  <a:lnTo>
                    <a:pt x="222" y="258"/>
                  </a:lnTo>
                  <a:lnTo>
                    <a:pt x="220" y="256"/>
                  </a:lnTo>
                  <a:lnTo>
                    <a:pt x="218" y="252"/>
                  </a:lnTo>
                  <a:lnTo>
                    <a:pt x="218" y="250"/>
                  </a:lnTo>
                  <a:lnTo>
                    <a:pt x="218" y="250"/>
                  </a:lnTo>
                  <a:lnTo>
                    <a:pt x="216" y="250"/>
                  </a:lnTo>
                  <a:lnTo>
                    <a:pt x="214" y="248"/>
                  </a:lnTo>
                  <a:lnTo>
                    <a:pt x="212" y="246"/>
                  </a:lnTo>
                  <a:lnTo>
                    <a:pt x="210" y="242"/>
                  </a:lnTo>
                  <a:lnTo>
                    <a:pt x="208" y="238"/>
                  </a:lnTo>
                  <a:lnTo>
                    <a:pt x="208" y="230"/>
                  </a:lnTo>
                  <a:lnTo>
                    <a:pt x="208" y="230"/>
                  </a:lnTo>
                  <a:lnTo>
                    <a:pt x="206" y="226"/>
                  </a:lnTo>
                  <a:lnTo>
                    <a:pt x="206" y="224"/>
                  </a:lnTo>
                  <a:lnTo>
                    <a:pt x="206" y="220"/>
                  </a:lnTo>
                  <a:lnTo>
                    <a:pt x="206" y="216"/>
                  </a:lnTo>
                  <a:lnTo>
                    <a:pt x="208" y="212"/>
                  </a:lnTo>
                  <a:lnTo>
                    <a:pt x="210" y="208"/>
                  </a:lnTo>
                  <a:lnTo>
                    <a:pt x="212" y="208"/>
                  </a:lnTo>
                  <a:lnTo>
                    <a:pt x="214" y="208"/>
                  </a:lnTo>
                  <a:lnTo>
                    <a:pt x="214" y="208"/>
                  </a:lnTo>
                  <a:lnTo>
                    <a:pt x="216" y="210"/>
                  </a:lnTo>
                  <a:lnTo>
                    <a:pt x="220" y="212"/>
                  </a:lnTo>
                  <a:lnTo>
                    <a:pt x="222" y="216"/>
                  </a:lnTo>
                  <a:lnTo>
                    <a:pt x="222" y="220"/>
                  </a:lnTo>
                  <a:lnTo>
                    <a:pt x="224" y="226"/>
                  </a:lnTo>
                  <a:lnTo>
                    <a:pt x="224" y="228"/>
                  </a:lnTo>
                  <a:lnTo>
                    <a:pt x="226" y="230"/>
                  </a:lnTo>
                  <a:lnTo>
                    <a:pt x="228" y="234"/>
                  </a:lnTo>
                  <a:lnTo>
                    <a:pt x="230" y="240"/>
                  </a:lnTo>
                  <a:lnTo>
                    <a:pt x="230" y="244"/>
                  </a:lnTo>
                  <a:lnTo>
                    <a:pt x="232" y="246"/>
                  </a:lnTo>
                  <a:lnTo>
                    <a:pt x="232" y="246"/>
                  </a:lnTo>
                  <a:lnTo>
                    <a:pt x="232" y="248"/>
                  </a:lnTo>
                  <a:lnTo>
                    <a:pt x="232" y="248"/>
                  </a:lnTo>
                  <a:lnTo>
                    <a:pt x="234" y="250"/>
                  </a:lnTo>
                  <a:lnTo>
                    <a:pt x="236" y="250"/>
                  </a:lnTo>
                  <a:lnTo>
                    <a:pt x="238" y="250"/>
                  </a:lnTo>
                  <a:lnTo>
                    <a:pt x="242" y="248"/>
                  </a:lnTo>
                  <a:lnTo>
                    <a:pt x="246" y="244"/>
                  </a:lnTo>
                  <a:lnTo>
                    <a:pt x="248" y="244"/>
                  </a:lnTo>
                  <a:lnTo>
                    <a:pt x="250" y="242"/>
                  </a:lnTo>
                  <a:lnTo>
                    <a:pt x="252" y="240"/>
                  </a:lnTo>
                  <a:lnTo>
                    <a:pt x="256" y="238"/>
                  </a:lnTo>
                  <a:lnTo>
                    <a:pt x="260" y="236"/>
                  </a:lnTo>
                  <a:lnTo>
                    <a:pt x="264" y="234"/>
                  </a:lnTo>
                  <a:lnTo>
                    <a:pt x="266" y="234"/>
                  </a:lnTo>
                  <a:lnTo>
                    <a:pt x="268" y="234"/>
                  </a:lnTo>
                  <a:lnTo>
                    <a:pt x="270" y="234"/>
                  </a:lnTo>
                  <a:lnTo>
                    <a:pt x="272" y="234"/>
                  </a:lnTo>
                  <a:lnTo>
                    <a:pt x="274" y="232"/>
                  </a:lnTo>
                  <a:lnTo>
                    <a:pt x="276" y="230"/>
                  </a:lnTo>
                  <a:lnTo>
                    <a:pt x="278" y="228"/>
                  </a:lnTo>
                  <a:lnTo>
                    <a:pt x="276" y="224"/>
                  </a:lnTo>
                  <a:lnTo>
                    <a:pt x="274" y="220"/>
                  </a:lnTo>
                  <a:lnTo>
                    <a:pt x="274" y="220"/>
                  </a:lnTo>
                  <a:lnTo>
                    <a:pt x="272" y="220"/>
                  </a:lnTo>
                  <a:lnTo>
                    <a:pt x="270" y="220"/>
                  </a:lnTo>
                  <a:lnTo>
                    <a:pt x="268" y="218"/>
                  </a:lnTo>
                  <a:lnTo>
                    <a:pt x="266" y="218"/>
                  </a:lnTo>
                  <a:lnTo>
                    <a:pt x="266" y="214"/>
                  </a:lnTo>
                  <a:lnTo>
                    <a:pt x="276" y="212"/>
                  </a:lnTo>
                  <a:lnTo>
                    <a:pt x="276" y="212"/>
                  </a:lnTo>
                  <a:lnTo>
                    <a:pt x="276" y="210"/>
                  </a:lnTo>
                  <a:lnTo>
                    <a:pt x="276" y="208"/>
                  </a:lnTo>
                  <a:lnTo>
                    <a:pt x="274" y="206"/>
                  </a:lnTo>
                  <a:lnTo>
                    <a:pt x="272" y="204"/>
                  </a:lnTo>
                  <a:lnTo>
                    <a:pt x="272" y="204"/>
                  </a:lnTo>
                  <a:lnTo>
                    <a:pt x="270" y="202"/>
                  </a:lnTo>
                  <a:lnTo>
                    <a:pt x="270" y="200"/>
                  </a:lnTo>
                  <a:lnTo>
                    <a:pt x="268" y="198"/>
                  </a:lnTo>
                  <a:lnTo>
                    <a:pt x="266" y="198"/>
                  </a:lnTo>
                  <a:lnTo>
                    <a:pt x="262" y="198"/>
                  </a:lnTo>
                  <a:lnTo>
                    <a:pt x="262" y="200"/>
                  </a:lnTo>
                  <a:lnTo>
                    <a:pt x="260" y="200"/>
                  </a:lnTo>
                  <a:lnTo>
                    <a:pt x="258" y="200"/>
                  </a:lnTo>
                  <a:lnTo>
                    <a:pt x="256" y="202"/>
                  </a:lnTo>
                  <a:lnTo>
                    <a:pt x="254" y="202"/>
                  </a:lnTo>
                  <a:lnTo>
                    <a:pt x="254" y="200"/>
                  </a:lnTo>
                  <a:lnTo>
                    <a:pt x="254" y="198"/>
                  </a:lnTo>
                  <a:lnTo>
                    <a:pt x="254" y="196"/>
                  </a:lnTo>
                  <a:lnTo>
                    <a:pt x="252" y="194"/>
                  </a:lnTo>
                  <a:lnTo>
                    <a:pt x="252" y="190"/>
                  </a:lnTo>
                  <a:lnTo>
                    <a:pt x="248" y="186"/>
                  </a:lnTo>
                  <a:lnTo>
                    <a:pt x="244" y="182"/>
                  </a:lnTo>
                  <a:lnTo>
                    <a:pt x="228" y="176"/>
                  </a:lnTo>
                  <a:lnTo>
                    <a:pt x="216" y="166"/>
                  </a:lnTo>
                  <a:lnTo>
                    <a:pt x="216" y="166"/>
                  </a:lnTo>
                  <a:lnTo>
                    <a:pt x="214" y="166"/>
                  </a:lnTo>
                  <a:lnTo>
                    <a:pt x="212" y="168"/>
                  </a:lnTo>
                  <a:lnTo>
                    <a:pt x="210" y="168"/>
                  </a:lnTo>
                  <a:lnTo>
                    <a:pt x="208" y="168"/>
                  </a:lnTo>
                  <a:lnTo>
                    <a:pt x="206" y="168"/>
                  </a:lnTo>
                  <a:lnTo>
                    <a:pt x="206" y="166"/>
                  </a:lnTo>
                  <a:lnTo>
                    <a:pt x="206" y="162"/>
                  </a:lnTo>
                  <a:lnTo>
                    <a:pt x="206" y="162"/>
                  </a:lnTo>
                  <a:lnTo>
                    <a:pt x="208" y="158"/>
                  </a:lnTo>
                  <a:lnTo>
                    <a:pt x="208" y="156"/>
                  </a:lnTo>
                  <a:lnTo>
                    <a:pt x="210" y="152"/>
                  </a:lnTo>
                  <a:lnTo>
                    <a:pt x="208" y="150"/>
                  </a:lnTo>
                  <a:lnTo>
                    <a:pt x="218" y="148"/>
                  </a:lnTo>
                  <a:lnTo>
                    <a:pt x="220" y="148"/>
                  </a:lnTo>
                  <a:lnTo>
                    <a:pt x="220" y="146"/>
                  </a:lnTo>
                  <a:lnTo>
                    <a:pt x="222" y="144"/>
                  </a:lnTo>
                  <a:lnTo>
                    <a:pt x="222" y="140"/>
                  </a:lnTo>
                  <a:lnTo>
                    <a:pt x="218" y="136"/>
                  </a:lnTo>
                  <a:lnTo>
                    <a:pt x="218" y="136"/>
                  </a:lnTo>
                  <a:lnTo>
                    <a:pt x="218" y="132"/>
                  </a:lnTo>
                  <a:lnTo>
                    <a:pt x="216" y="130"/>
                  </a:lnTo>
                  <a:lnTo>
                    <a:pt x="218" y="126"/>
                  </a:lnTo>
                  <a:lnTo>
                    <a:pt x="218" y="126"/>
                  </a:lnTo>
                  <a:lnTo>
                    <a:pt x="220" y="124"/>
                  </a:lnTo>
                  <a:lnTo>
                    <a:pt x="220" y="122"/>
                  </a:lnTo>
                  <a:lnTo>
                    <a:pt x="218" y="120"/>
                  </a:lnTo>
                  <a:lnTo>
                    <a:pt x="218" y="118"/>
                  </a:lnTo>
                  <a:lnTo>
                    <a:pt x="214" y="116"/>
                  </a:lnTo>
                  <a:lnTo>
                    <a:pt x="208" y="116"/>
                  </a:lnTo>
                  <a:lnTo>
                    <a:pt x="208" y="104"/>
                  </a:lnTo>
                  <a:lnTo>
                    <a:pt x="206" y="104"/>
                  </a:lnTo>
                  <a:lnTo>
                    <a:pt x="204" y="102"/>
                  </a:lnTo>
                  <a:lnTo>
                    <a:pt x="200" y="102"/>
                  </a:lnTo>
                  <a:lnTo>
                    <a:pt x="196" y="98"/>
                  </a:lnTo>
                  <a:lnTo>
                    <a:pt x="196" y="96"/>
                  </a:lnTo>
                  <a:lnTo>
                    <a:pt x="196" y="96"/>
                  </a:lnTo>
                  <a:lnTo>
                    <a:pt x="194" y="94"/>
                  </a:lnTo>
                  <a:lnTo>
                    <a:pt x="192" y="92"/>
                  </a:lnTo>
                  <a:lnTo>
                    <a:pt x="190" y="92"/>
                  </a:lnTo>
                  <a:lnTo>
                    <a:pt x="186" y="94"/>
                  </a:lnTo>
                  <a:lnTo>
                    <a:pt x="186" y="94"/>
                  </a:lnTo>
                  <a:lnTo>
                    <a:pt x="184" y="94"/>
                  </a:lnTo>
                  <a:lnTo>
                    <a:pt x="182" y="96"/>
                  </a:lnTo>
                  <a:lnTo>
                    <a:pt x="180" y="96"/>
                  </a:lnTo>
                  <a:lnTo>
                    <a:pt x="178" y="96"/>
                  </a:lnTo>
                  <a:lnTo>
                    <a:pt x="176" y="96"/>
                  </a:lnTo>
                  <a:lnTo>
                    <a:pt x="176" y="94"/>
                  </a:lnTo>
                  <a:lnTo>
                    <a:pt x="178" y="90"/>
                  </a:lnTo>
                  <a:lnTo>
                    <a:pt x="178" y="90"/>
                  </a:lnTo>
                  <a:lnTo>
                    <a:pt x="178" y="88"/>
                  </a:lnTo>
                  <a:lnTo>
                    <a:pt x="180" y="86"/>
                  </a:lnTo>
                  <a:lnTo>
                    <a:pt x="180" y="84"/>
                  </a:lnTo>
                  <a:lnTo>
                    <a:pt x="180" y="82"/>
                  </a:lnTo>
                  <a:lnTo>
                    <a:pt x="178" y="78"/>
                  </a:lnTo>
                  <a:lnTo>
                    <a:pt x="176" y="78"/>
                  </a:lnTo>
                  <a:lnTo>
                    <a:pt x="172" y="76"/>
                  </a:lnTo>
                  <a:lnTo>
                    <a:pt x="172" y="76"/>
                  </a:lnTo>
                  <a:lnTo>
                    <a:pt x="170" y="78"/>
                  </a:lnTo>
                  <a:lnTo>
                    <a:pt x="168" y="78"/>
                  </a:lnTo>
                  <a:lnTo>
                    <a:pt x="166" y="78"/>
                  </a:lnTo>
                  <a:lnTo>
                    <a:pt x="164" y="76"/>
                  </a:lnTo>
                  <a:lnTo>
                    <a:pt x="160" y="74"/>
                  </a:lnTo>
                  <a:lnTo>
                    <a:pt x="156" y="70"/>
                  </a:lnTo>
                  <a:lnTo>
                    <a:pt x="152" y="62"/>
                  </a:lnTo>
                  <a:lnTo>
                    <a:pt x="150" y="58"/>
                  </a:lnTo>
                  <a:lnTo>
                    <a:pt x="144" y="54"/>
                  </a:lnTo>
                  <a:lnTo>
                    <a:pt x="132" y="48"/>
                  </a:lnTo>
                  <a:lnTo>
                    <a:pt x="114" y="46"/>
                  </a:lnTo>
                  <a:lnTo>
                    <a:pt x="114" y="46"/>
                  </a:lnTo>
                  <a:lnTo>
                    <a:pt x="112" y="46"/>
                  </a:lnTo>
                  <a:lnTo>
                    <a:pt x="108" y="48"/>
                  </a:lnTo>
                  <a:lnTo>
                    <a:pt x="106" y="48"/>
                  </a:lnTo>
                  <a:lnTo>
                    <a:pt x="102" y="48"/>
                  </a:lnTo>
                  <a:lnTo>
                    <a:pt x="98" y="48"/>
                  </a:lnTo>
                  <a:lnTo>
                    <a:pt x="96" y="44"/>
                  </a:lnTo>
                  <a:lnTo>
                    <a:pt x="94" y="38"/>
                  </a:lnTo>
                  <a:lnTo>
                    <a:pt x="78" y="44"/>
                  </a:lnTo>
                  <a:lnTo>
                    <a:pt x="78" y="42"/>
                  </a:lnTo>
                  <a:lnTo>
                    <a:pt x="80" y="40"/>
                  </a:lnTo>
                  <a:lnTo>
                    <a:pt x="82" y="34"/>
                  </a:lnTo>
                  <a:lnTo>
                    <a:pt x="82" y="28"/>
                  </a:lnTo>
                  <a:lnTo>
                    <a:pt x="82" y="26"/>
                  </a:lnTo>
                  <a:lnTo>
                    <a:pt x="84" y="24"/>
                  </a:lnTo>
                  <a:lnTo>
                    <a:pt x="84" y="20"/>
                  </a:lnTo>
                  <a:lnTo>
                    <a:pt x="84" y="16"/>
                  </a:lnTo>
                  <a:lnTo>
                    <a:pt x="86" y="12"/>
                  </a:lnTo>
                  <a:lnTo>
                    <a:pt x="84" y="8"/>
                  </a:lnTo>
                  <a:lnTo>
                    <a:pt x="82" y="6"/>
                  </a:lnTo>
                  <a:lnTo>
                    <a:pt x="80" y="4"/>
                  </a:lnTo>
                  <a:lnTo>
                    <a:pt x="78" y="4"/>
                  </a:lnTo>
                  <a:lnTo>
                    <a:pt x="76" y="4"/>
                  </a:lnTo>
                  <a:lnTo>
                    <a:pt x="72" y="6"/>
                  </a:lnTo>
                  <a:lnTo>
                    <a:pt x="68" y="8"/>
                  </a:lnTo>
                  <a:lnTo>
                    <a:pt x="64" y="12"/>
                  </a:lnTo>
                  <a:lnTo>
                    <a:pt x="60" y="16"/>
                  </a:lnTo>
                  <a:lnTo>
                    <a:pt x="56" y="24"/>
                  </a:lnTo>
                  <a:lnTo>
                    <a:pt x="56" y="28"/>
                  </a:lnTo>
                  <a:lnTo>
                    <a:pt x="54" y="36"/>
                  </a:lnTo>
                  <a:lnTo>
                    <a:pt x="54" y="46"/>
                  </a:lnTo>
                  <a:lnTo>
                    <a:pt x="56" y="58"/>
                  </a:lnTo>
                  <a:lnTo>
                    <a:pt x="72" y="78"/>
                  </a:lnTo>
                  <a:lnTo>
                    <a:pt x="72" y="78"/>
                  </a:lnTo>
                  <a:lnTo>
                    <a:pt x="72" y="80"/>
                  </a:lnTo>
                  <a:lnTo>
                    <a:pt x="72" y="84"/>
                  </a:lnTo>
                  <a:lnTo>
                    <a:pt x="72" y="86"/>
                  </a:lnTo>
                  <a:lnTo>
                    <a:pt x="72" y="90"/>
                  </a:lnTo>
                  <a:lnTo>
                    <a:pt x="72" y="92"/>
                  </a:lnTo>
                  <a:lnTo>
                    <a:pt x="70" y="92"/>
                  </a:lnTo>
                  <a:lnTo>
                    <a:pt x="68" y="90"/>
                  </a:lnTo>
                  <a:lnTo>
                    <a:pt x="64" y="86"/>
                  </a:lnTo>
                  <a:lnTo>
                    <a:pt x="56" y="76"/>
                  </a:lnTo>
                  <a:lnTo>
                    <a:pt x="48" y="60"/>
                  </a:lnTo>
                  <a:lnTo>
                    <a:pt x="44" y="38"/>
                  </a:lnTo>
                  <a:lnTo>
                    <a:pt x="44" y="32"/>
                  </a:lnTo>
                  <a:lnTo>
                    <a:pt x="46" y="20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2" y="4"/>
                  </a:lnTo>
                  <a:lnTo>
                    <a:pt x="18" y="14"/>
                  </a:lnTo>
                  <a:lnTo>
                    <a:pt x="16" y="18"/>
                  </a:lnTo>
                  <a:lnTo>
                    <a:pt x="10" y="30"/>
                  </a:lnTo>
                  <a:lnTo>
                    <a:pt x="4" y="42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2" y="64"/>
                  </a:lnTo>
                  <a:lnTo>
                    <a:pt x="4" y="68"/>
                  </a:lnTo>
                  <a:lnTo>
                    <a:pt x="6" y="72"/>
                  </a:lnTo>
                  <a:lnTo>
                    <a:pt x="12" y="80"/>
                  </a:lnTo>
                  <a:lnTo>
                    <a:pt x="18" y="88"/>
                  </a:lnTo>
                  <a:lnTo>
                    <a:pt x="22" y="98"/>
                  </a:lnTo>
                  <a:lnTo>
                    <a:pt x="24" y="104"/>
                  </a:lnTo>
                  <a:lnTo>
                    <a:pt x="22" y="108"/>
                  </a:lnTo>
                  <a:lnTo>
                    <a:pt x="26" y="112"/>
                  </a:lnTo>
                  <a:lnTo>
                    <a:pt x="26" y="112"/>
                  </a:lnTo>
                  <a:lnTo>
                    <a:pt x="28" y="110"/>
                  </a:lnTo>
                  <a:lnTo>
                    <a:pt x="30" y="108"/>
                  </a:lnTo>
                  <a:lnTo>
                    <a:pt x="32" y="108"/>
                  </a:lnTo>
                  <a:lnTo>
                    <a:pt x="36" y="110"/>
                  </a:lnTo>
                  <a:lnTo>
                    <a:pt x="40" y="112"/>
                  </a:lnTo>
                  <a:lnTo>
                    <a:pt x="48" y="118"/>
                  </a:lnTo>
                  <a:lnTo>
                    <a:pt x="62" y="122"/>
                  </a:lnTo>
                  <a:lnTo>
                    <a:pt x="80" y="124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61" name="Freeform 416"/>
            <p:cNvSpPr>
              <a:spLocks/>
            </p:cNvSpPr>
            <p:nvPr/>
          </p:nvSpPr>
          <p:spPr bwMode="gray">
            <a:xfrm>
              <a:off x="4351" y="1992"/>
              <a:ext cx="80" cy="58"/>
            </a:xfrm>
            <a:custGeom>
              <a:avLst/>
              <a:gdLst/>
              <a:ahLst/>
              <a:cxnLst>
                <a:cxn ang="0">
                  <a:pos x="6" y="36"/>
                </a:cxn>
                <a:cxn ang="0">
                  <a:pos x="0" y="46"/>
                </a:cxn>
                <a:cxn ang="0">
                  <a:pos x="2" y="46"/>
                </a:cxn>
                <a:cxn ang="0">
                  <a:pos x="4" y="44"/>
                </a:cxn>
                <a:cxn ang="0">
                  <a:pos x="6" y="44"/>
                </a:cxn>
                <a:cxn ang="0">
                  <a:pos x="10" y="44"/>
                </a:cxn>
                <a:cxn ang="0">
                  <a:pos x="12" y="44"/>
                </a:cxn>
                <a:cxn ang="0">
                  <a:pos x="14" y="46"/>
                </a:cxn>
                <a:cxn ang="0">
                  <a:pos x="16" y="48"/>
                </a:cxn>
                <a:cxn ang="0">
                  <a:pos x="16" y="50"/>
                </a:cxn>
                <a:cxn ang="0">
                  <a:pos x="16" y="52"/>
                </a:cxn>
                <a:cxn ang="0">
                  <a:pos x="18" y="54"/>
                </a:cxn>
                <a:cxn ang="0">
                  <a:pos x="20" y="56"/>
                </a:cxn>
                <a:cxn ang="0">
                  <a:pos x="22" y="58"/>
                </a:cxn>
                <a:cxn ang="0">
                  <a:pos x="26" y="58"/>
                </a:cxn>
                <a:cxn ang="0">
                  <a:pos x="30" y="58"/>
                </a:cxn>
                <a:cxn ang="0">
                  <a:pos x="34" y="56"/>
                </a:cxn>
                <a:cxn ang="0">
                  <a:pos x="54" y="44"/>
                </a:cxn>
                <a:cxn ang="0">
                  <a:pos x="72" y="48"/>
                </a:cxn>
                <a:cxn ang="0">
                  <a:pos x="80" y="42"/>
                </a:cxn>
                <a:cxn ang="0">
                  <a:pos x="80" y="40"/>
                </a:cxn>
                <a:cxn ang="0">
                  <a:pos x="78" y="38"/>
                </a:cxn>
                <a:cxn ang="0">
                  <a:pos x="74" y="34"/>
                </a:cxn>
                <a:cxn ang="0">
                  <a:pos x="70" y="30"/>
                </a:cxn>
                <a:cxn ang="0">
                  <a:pos x="66" y="26"/>
                </a:cxn>
                <a:cxn ang="0">
                  <a:pos x="60" y="24"/>
                </a:cxn>
                <a:cxn ang="0">
                  <a:pos x="60" y="24"/>
                </a:cxn>
                <a:cxn ang="0">
                  <a:pos x="58" y="22"/>
                </a:cxn>
                <a:cxn ang="0">
                  <a:pos x="54" y="20"/>
                </a:cxn>
                <a:cxn ang="0">
                  <a:pos x="50" y="16"/>
                </a:cxn>
                <a:cxn ang="0">
                  <a:pos x="46" y="14"/>
                </a:cxn>
                <a:cxn ang="0">
                  <a:pos x="42" y="12"/>
                </a:cxn>
                <a:cxn ang="0">
                  <a:pos x="38" y="10"/>
                </a:cxn>
                <a:cxn ang="0">
                  <a:pos x="34" y="10"/>
                </a:cxn>
                <a:cxn ang="0">
                  <a:pos x="32" y="0"/>
                </a:cxn>
                <a:cxn ang="0">
                  <a:pos x="22" y="14"/>
                </a:cxn>
                <a:cxn ang="0">
                  <a:pos x="20" y="14"/>
                </a:cxn>
                <a:cxn ang="0">
                  <a:pos x="18" y="14"/>
                </a:cxn>
                <a:cxn ang="0">
                  <a:pos x="16" y="16"/>
                </a:cxn>
                <a:cxn ang="0">
                  <a:pos x="12" y="18"/>
                </a:cxn>
                <a:cxn ang="0">
                  <a:pos x="10" y="20"/>
                </a:cxn>
                <a:cxn ang="0">
                  <a:pos x="6" y="24"/>
                </a:cxn>
                <a:cxn ang="0">
                  <a:pos x="6" y="30"/>
                </a:cxn>
                <a:cxn ang="0">
                  <a:pos x="6" y="36"/>
                </a:cxn>
              </a:cxnLst>
              <a:rect l="0" t="0" r="r" b="b"/>
              <a:pathLst>
                <a:path w="80" h="58">
                  <a:moveTo>
                    <a:pt x="6" y="36"/>
                  </a:moveTo>
                  <a:lnTo>
                    <a:pt x="0" y="46"/>
                  </a:lnTo>
                  <a:lnTo>
                    <a:pt x="2" y="46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10" y="44"/>
                  </a:lnTo>
                  <a:lnTo>
                    <a:pt x="12" y="44"/>
                  </a:lnTo>
                  <a:lnTo>
                    <a:pt x="14" y="46"/>
                  </a:lnTo>
                  <a:lnTo>
                    <a:pt x="16" y="48"/>
                  </a:lnTo>
                  <a:lnTo>
                    <a:pt x="16" y="50"/>
                  </a:lnTo>
                  <a:lnTo>
                    <a:pt x="16" y="52"/>
                  </a:lnTo>
                  <a:lnTo>
                    <a:pt x="18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6" y="58"/>
                  </a:lnTo>
                  <a:lnTo>
                    <a:pt x="30" y="58"/>
                  </a:lnTo>
                  <a:lnTo>
                    <a:pt x="34" y="56"/>
                  </a:lnTo>
                  <a:lnTo>
                    <a:pt x="54" y="44"/>
                  </a:lnTo>
                  <a:lnTo>
                    <a:pt x="72" y="48"/>
                  </a:lnTo>
                  <a:lnTo>
                    <a:pt x="80" y="42"/>
                  </a:lnTo>
                  <a:lnTo>
                    <a:pt x="80" y="40"/>
                  </a:lnTo>
                  <a:lnTo>
                    <a:pt x="78" y="38"/>
                  </a:lnTo>
                  <a:lnTo>
                    <a:pt x="74" y="34"/>
                  </a:lnTo>
                  <a:lnTo>
                    <a:pt x="70" y="30"/>
                  </a:lnTo>
                  <a:lnTo>
                    <a:pt x="66" y="26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58" y="22"/>
                  </a:lnTo>
                  <a:lnTo>
                    <a:pt x="54" y="20"/>
                  </a:lnTo>
                  <a:lnTo>
                    <a:pt x="50" y="16"/>
                  </a:lnTo>
                  <a:lnTo>
                    <a:pt x="46" y="14"/>
                  </a:lnTo>
                  <a:lnTo>
                    <a:pt x="42" y="12"/>
                  </a:lnTo>
                  <a:lnTo>
                    <a:pt x="38" y="10"/>
                  </a:lnTo>
                  <a:lnTo>
                    <a:pt x="34" y="10"/>
                  </a:lnTo>
                  <a:lnTo>
                    <a:pt x="32" y="0"/>
                  </a:lnTo>
                  <a:lnTo>
                    <a:pt x="22" y="14"/>
                  </a:lnTo>
                  <a:lnTo>
                    <a:pt x="20" y="14"/>
                  </a:lnTo>
                  <a:lnTo>
                    <a:pt x="18" y="14"/>
                  </a:lnTo>
                  <a:lnTo>
                    <a:pt x="16" y="16"/>
                  </a:lnTo>
                  <a:lnTo>
                    <a:pt x="12" y="18"/>
                  </a:lnTo>
                  <a:lnTo>
                    <a:pt x="10" y="20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6" y="36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62" name="Freeform 417"/>
            <p:cNvSpPr>
              <a:spLocks/>
            </p:cNvSpPr>
            <p:nvPr/>
          </p:nvSpPr>
          <p:spPr bwMode="gray">
            <a:xfrm>
              <a:off x="4149" y="1668"/>
              <a:ext cx="84" cy="122"/>
            </a:xfrm>
            <a:custGeom>
              <a:avLst/>
              <a:gdLst/>
              <a:ahLst/>
              <a:cxnLst>
                <a:cxn ang="0">
                  <a:pos x="14" y="48"/>
                </a:cxn>
                <a:cxn ang="0">
                  <a:pos x="10" y="46"/>
                </a:cxn>
                <a:cxn ang="0">
                  <a:pos x="6" y="46"/>
                </a:cxn>
                <a:cxn ang="0">
                  <a:pos x="2" y="48"/>
                </a:cxn>
                <a:cxn ang="0">
                  <a:pos x="0" y="56"/>
                </a:cxn>
                <a:cxn ang="0">
                  <a:pos x="2" y="64"/>
                </a:cxn>
                <a:cxn ang="0">
                  <a:pos x="4" y="70"/>
                </a:cxn>
                <a:cxn ang="0">
                  <a:pos x="10" y="80"/>
                </a:cxn>
                <a:cxn ang="0">
                  <a:pos x="20" y="86"/>
                </a:cxn>
                <a:cxn ang="0">
                  <a:pos x="24" y="90"/>
                </a:cxn>
                <a:cxn ang="0">
                  <a:pos x="32" y="102"/>
                </a:cxn>
                <a:cxn ang="0">
                  <a:pos x="32" y="106"/>
                </a:cxn>
                <a:cxn ang="0">
                  <a:pos x="34" y="112"/>
                </a:cxn>
                <a:cxn ang="0">
                  <a:pos x="40" y="118"/>
                </a:cxn>
                <a:cxn ang="0">
                  <a:pos x="50" y="122"/>
                </a:cxn>
                <a:cxn ang="0">
                  <a:pos x="64" y="120"/>
                </a:cxn>
                <a:cxn ang="0">
                  <a:pos x="68" y="118"/>
                </a:cxn>
                <a:cxn ang="0">
                  <a:pos x="76" y="114"/>
                </a:cxn>
                <a:cxn ang="0">
                  <a:pos x="84" y="104"/>
                </a:cxn>
                <a:cxn ang="0">
                  <a:pos x="84" y="88"/>
                </a:cxn>
                <a:cxn ang="0">
                  <a:pos x="80" y="68"/>
                </a:cxn>
                <a:cxn ang="0">
                  <a:pos x="78" y="54"/>
                </a:cxn>
                <a:cxn ang="0">
                  <a:pos x="74" y="56"/>
                </a:cxn>
                <a:cxn ang="0">
                  <a:pos x="66" y="56"/>
                </a:cxn>
                <a:cxn ang="0">
                  <a:pos x="60" y="54"/>
                </a:cxn>
                <a:cxn ang="0">
                  <a:pos x="60" y="48"/>
                </a:cxn>
                <a:cxn ang="0">
                  <a:pos x="64" y="42"/>
                </a:cxn>
                <a:cxn ang="0">
                  <a:pos x="72" y="36"/>
                </a:cxn>
                <a:cxn ang="0">
                  <a:pos x="76" y="36"/>
                </a:cxn>
                <a:cxn ang="0">
                  <a:pos x="78" y="30"/>
                </a:cxn>
                <a:cxn ang="0">
                  <a:pos x="80" y="20"/>
                </a:cxn>
                <a:cxn ang="0">
                  <a:pos x="76" y="12"/>
                </a:cxn>
                <a:cxn ang="0">
                  <a:pos x="68" y="0"/>
                </a:cxn>
                <a:cxn ang="0">
                  <a:pos x="64" y="0"/>
                </a:cxn>
                <a:cxn ang="0">
                  <a:pos x="54" y="4"/>
                </a:cxn>
                <a:cxn ang="0">
                  <a:pos x="46" y="4"/>
                </a:cxn>
                <a:cxn ang="0">
                  <a:pos x="40" y="4"/>
                </a:cxn>
                <a:cxn ang="0">
                  <a:pos x="32" y="2"/>
                </a:cxn>
                <a:cxn ang="0">
                  <a:pos x="24" y="6"/>
                </a:cxn>
                <a:cxn ang="0">
                  <a:pos x="20" y="14"/>
                </a:cxn>
                <a:cxn ang="0">
                  <a:pos x="20" y="16"/>
                </a:cxn>
                <a:cxn ang="0">
                  <a:pos x="20" y="24"/>
                </a:cxn>
                <a:cxn ang="0">
                  <a:pos x="24" y="34"/>
                </a:cxn>
                <a:cxn ang="0">
                  <a:pos x="28" y="38"/>
                </a:cxn>
                <a:cxn ang="0">
                  <a:pos x="32" y="42"/>
                </a:cxn>
                <a:cxn ang="0">
                  <a:pos x="34" y="48"/>
                </a:cxn>
                <a:cxn ang="0">
                  <a:pos x="32" y="56"/>
                </a:cxn>
                <a:cxn ang="0">
                  <a:pos x="26" y="58"/>
                </a:cxn>
                <a:cxn ang="0">
                  <a:pos x="20" y="54"/>
                </a:cxn>
              </a:cxnLst>
              <a:rect l="0" t="0" r="r" b="b"/>
              <a:pathLst>
                <a:path w="84" h="122">
                  <a:moveTo>
                    <a:pt x="14" y="48"/>
                  </a:moveTo>
                  <a:lnTo>
                    <a:pt x="14" y="48"/>
                  </a:lnTo>
                  <a:lnTo>
                    <a:pt x="12" y="46"/>
                  </a:lnTo>
                  <a:lnTo>
                    <a:pt x="10" y="46"/>
                  </a:lnTo>
                  <a:lnTo>
                    <a:pt x="8" y="46"/>
                  </a:lnTo>
                  <a:lnTo>
                    <a:pt x="6" y="46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0" y="50"/>
                  </a:lnTo>
                  <a:lnTo>
                    <a:pt x="0" y="56"/>
                  </a:lnTo>
                  <a:lnTo>
                    <a:pt x="2" y="62"/>
                  </a:lnTo>
                  <a:lnTo>
                    <a:pt x="2" y="64"/>
                  </a:lnTo>
                  <a:lnTo>
                    <a:pt x="2" y="66"/>
                  </a:lnTo>
                  <a:lnTo>
                    <a:pt x="4" y="70"/>
                  </a:lnTo>
                  <a:lnTo>
                    <a:pt x="6" y="76"/>
                  </a:lnTo>
                  <a:lnTo>
                    <a:pt x="10" y="80"/>
                  </a:lnTo>
                  <a:lnTo>
                    <a:pt x="14" y="84"/>
                  </a:lnTo>
                  <a:lnTo>
                    <a:pt x="20" y="86"/>
                  </a:lnTo>
                  <a:lnTo>
                    <a:pt x="22" y="88"/>
                  </a:lnTo>
                  <a:lnTo>
                    <a:pt x="24" y="90"/>
                  </a:lnTo>
                  <a:lnTo>
                    <a:pt x="28" y="94"/>
                  </a:lnTo>
                  <a:lnTo>
                    <a:pt x="32" y="102"/>
                  </a:lnTo>
                  <a:lnTo>
                    <a:pt x="32" y="104"/>
                  </a:lnTo>
                  <a:lnTo>
                    <a:pt x="32" y="106"/>
                  </a:lnTo>
                  <a:lnTo>
                    <a:pt x="34" y="108"/>
                  </a:lnTo>
                  <a:lnTo>
                    <a:pt x="34" y="112"/>
                  </a:lnTo>
                  <a:lnTo>
                    <a:pt x="38" y="116"/>
                  </a:lnTo>
                  <a:lnTo>
                    <a:pt x="40" y="118"/>
                  </a:lnTo>
                  <a:lnTo>
                    <a:pt x="44" y="122"/>
                  </a:lnTo>
                  <a:lnTo>
                    <a:pt x="50" y="122"/>
                  </a:lnTo>
                  <a:lnTo>
                    <a:pt x="56" y="122"/>
                  </a:lnTo>
                  <a:lnTo>
                    <a:pt x="64" y="120"/>
                  </a:lnTo>
                  <a:lnTo>
                    <a:pt x="64" y="120"/>
                  </a:lnTo>
                  <a:lnTo>
                    <a:pt x="68" y="118"/>
                  </a:lnTo>
                  <a:lnTo>
                    <a:pt x="72" y="116"/>
                  </a:lnTo>
                  <a:lnTo>
                    <a:pt x="76" y="114"/>
                  </a:lnTo>
                  <a:lnTo>
                    <a:pt x="80" y="110"/>
                  </a:lnTo>
                  <a:lnTo>
                    <a:pt x="84" y="104"/>
                  </a:lnTo>
                  <a:lnTo>
                    <a:pt x="84" y="100"/>
                  </a:lnTo>
                  <a:lnTo>
                    <a:pt x="84" y="88"/>
                  </a:lnTo>
                  <a:lnTo>
                    <a:pt x="82" y="76"/>
                  </a:lnTo>
                  <a:lnTo>
                    <a:pt x="80" y="68"/>
                  </a:lnTo>
                  <a:lnTo>
                    <a:pt x="80" y="54"/>
                  </a:lnTo>
                  <a:lnTo>
                    <a:pt x="78" y="54"/>
                  </a:lnTo>
                  <a:lnTo>
                    <a:pt x="76" y="56"/>
                  </a:lnTo>
                  <a:lnTo>
                    <a:pt x="74" y="56"/>
                  </a:lnTo>
                  <a:lnTo>
                    <a:pt x="70" y="56"/>
                  </a:lnTo>
                  <a:lnTo>
                    <a:pt x="66" y="56"/>
                  </a:lnTo>
                  <a:lnTo>
                    <a:pt x="64" y="56"/>
                  </a:lnTo>
                  <a:lnTo>
                    <a:pt x="60" y="54"/>
                  </a:lnTo>
                  <a:lnTo>
                    <a:pt x="60" y="50"/>
                  </a:lnTo>
                  <a:lnTo>
                    <a:pt x="60" y="48"/>
                  </a:lnTo>
                  <a:lnTo>
                    <a:pt x="62" y="46"/>
                  </a:lnTo>
                  <a:lnTo>
                    <a:pt x="64" y="42"/>
                  </a:lnTo>
                  <a:lnTo>
                    <a:pt x="68" y="40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8" y="32"/>
                  </a:lnTo>
                  <a:lnTo>
                    <a:pt x="78" y="30"/>
                  </a:lnTo>
                  <a:lnTo>
                    <a:pt x="80" y="24"/>
                  </a:lnTo>
                  <a:lnTo>
                    <a:pt x="80" y="20"/>
                  </a:lnTo>
                  <a:lnTo>
                    <a:pt x="78" y="16"/>
                  </a:lnTo>
                  <a:lnTo>
                    <a:pt x="76" y="12"/>
                  </a:lnTo>
                  <a:lnTo>
                    <a:pt x="72" y="1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58" y="2"/>
                  </a:lnTo>
                  <a:lnTo>
                    <a:pt x="54" y="4"/>
                  </a:lnTo>
                  <a:lnTo>
                    <a:pt x="48" y="4"/>
                  </a:lnTo>
                  <a:lnTo>
                    <a:pt x="46" y="4"/>
                  </a:lnTo>
                  <a:lnTo>
                    <a:pt x="44" y="4"/>
                  </a:lnTo>
                  <a:lnTo>
                    <a:pt x="40" y="4"/>
                  </a:lnTo>
                  <a:lnTo>
                    <a:pt x="36" y="2"/>
                  </a:lnTo>
                  <a:lnTo>
                    <a:pt x="32" y="2"/>
                  </a:lnTo>
                  <a:lnTo>
                    <a:pt x="28" y="4"/>
                  </a:lnTo>
                  <a:lnTo>
                    <a:pt x="24" y="6"/>
                  </a:lnTo>
                  <a:lnTo>
                    <a:pt x="22" y="8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6"/>
                  </a:lnTo>
                  <a:lnTo>
                    <a:pt x="20" y="20"/>
                  </a:lnTo>
                  <a:lnTo>
                    <a:pt x="20" y="24"/>
                  </a:lnTo>
                  <a:lnTo>
                    <a:pt x="22" y="28"/>
                  </a:lnTo>
                  <a:lnTo>
                    <a:pt x="24" y="34"/>
                  </a:lnTo>
                  <a:lnTo>
                    <a:pt x="28" y="36"/>
                  </a:lnTo>
                  <a:lnTo>
                    <a:pt x="28" y="38"/>
                  </a:lnTo>
                  <a:lnTo>
                    <a:pt x="30" y="40"/>
                  </a:lnTo>
                  <a:lnTo>
                    <a:pt x="32" y="42"/>
                  </a:lnTo>
                  <a:lnTo>
                    <a:pt x="32" y="46"/>
                  </a:lnTo>
                  <a:lnTo>
                    <a:pt x="34" y="48"/>
                  </a:lnTo>
                  <a:lnTo>
                    <a:pt x="34" y="52"/>
                  </a:lnTo>
                  <a:lnTo>
                    <a:pt x="32" y="56"/>
                  </a:lnTo>
                  <a:lnTo>
                    <a:pt x="28" y="58"/>
                  </a:lnTo>
                  <a:lnTo>
                    <a:pt x="26" y="58"/>
                  </a:lnTo>
                  <a:lnTo>
                    <a:pt x="24" y="56"/>
                  </a:lnTo>
                  <a:lnTo>
                    <a:pt x="20" y="54"/>
                  </a:lnTo>
                  <a:lnTo>
                    <a:pt x="14" y="48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63" name="Freeform 418"/>
            <p:cNvSpPr>
              <a:spLocks/>
            </p:cNvSpPr>
            <p:nvPr/>
          </p:nvSpPr>
          <p:spPr bwMode="gray">
            <a:xfrm>
              <a:off x="4293" y="1680"/>
              <a:ext cx="68" cy="106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26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18" y="2"/>
                </a:cxn>
                <a:cxn ang="0">
                  <a:pos x="16" y="2"/>
                </a:cxn>
                <a:cxn ang="0">
                  <a:pos x="12" y="8"/>
                </a:cxn>
                <a:cxn ang="0">
                  <a:pos x="8" y="16"/>
                </a:cxn>
                <a:cxn ang="0">
                  <a:pos x="4" y="22"/>
                </a:cxn>
                <a:cxn ang="0">
                  <a:pos x="0" y="30"/>
                </a:cxn>
                <a:cxn ang="0">
                  <a:pos x="2" y="32"/>
                </a:cxn>
                <a:cxn ang="0">
                  <a:pos x="4" y="38"/>
                </a:cxn>
                <a:cxn ang="0">
                  <a:pos x="2" y="46"/>
                </a:cxn>
                <a:cxn ang="0">
                  <a:pos x="2" y="48"/>
                </a:cxn>
                <a:cxn ang="0">
                  <a:pos x="2" y="54"/>
                </a:cxn>
                <a:cxn ang="0">
                  <a:pos x="4" y="66"/>
                </a:cxn>
                <a:cxn ang="0">
                  <a:pos x="8" y="104"/>
                </a:cxn>
                <a:cxn ang="0">
                  <a:pos x="10" y="106"/>
                </a:cxn>
                <a:cxn ang="0">
                  <a:pos x="16" y="106"/>
                </a:cxn>
                <a:cxn ang="0">
                  <a:pos x="20" y="104"/>
                </a:cxn>
                <a:cxn ang="0">
                  <a:pos x="24" y="98"/>
                </a:cxn>
                <a:cxn ang="0">
                  <a:pos x="26" y="90"/>
                </a:cxn>
                <a:cxn ang="0">
                  <a:pos x="24" y="86"/>
                </a:cxn>
                <a:cxn ang="0">
                  <a:pos x="22" y="78"/>
                </a:cxn>
                <a:cxn ang="0">
                  <a:pos x="24" y="72"/>
                </a:cxn>
                <a:cxn ang="0">
                  <a:pos x="30" y="68"/>
                </a:cxn>
                <a:cxn ang="0">
                  <a:pos x="36" y="68"/>
                </a:cxn>
                <a:cxn ang="0">
                  <a:pos x="40" y="66"/>
                </a:cxn>
                <a:cxn ang="0">
                  <a:pos x="48" y="62"/>
                </a:cxn>
                <a:cxn ang="0">
                  <a:pos x="54" y="52"/>
                </a:cxn>
                <a:cxn ang="0">
                  <a:pos x="56" y="48"/>
                </a:cxn>
                <a:cxn ang="0">
                  <a:pos x="62" y="38"/>
                </a:cxn>
                <a:cxn ang="0">
                  <a:pos x="64" y="24"/>
                </a:cxn>
                <a:cxn ang="0">
                  <a:pos x="64" y="22"/>
                </a:cxn>
                <a:cxn ang="0">
                  <a:pos x="68" y="18"/>
                </a:cxn>
                <a:cxn ang="0">
                  <a:pos x="68" y="12"/>
                </a:cxn>
                <a:cxn ang="0">
                  <a:pos x="62" y="8"/>
                </a:cxn>
                <a:cxn ang="0">
                  <a:pos x="56" y="8"/>
                </a:cxn>
                <a:cxn ang="0">
                  <a:pos x="48" y="8"/>
                </a:cxn>
                <a:cxn ang="0">
                  <a:pos x="40" y="6"/>
                </a:cxn>
                <a:cxn ang="0">
                  <a:pos x="34" y="0"/>
                </a:cxn>
              </a:cxnLst>
              <a:rect l="0" t="0" r="r" b="b"/>
              <a:pathLst>
                <a:path w="68" h="106">
                  <a:moveTo>
                    <a:pt x="34" y="0"/>
                  </a:moveTo>
                  <a:lnTo>
                    <a:pt x="32" y="0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2" y="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2" y="26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4" y="42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4"/>
                  </a:lnTo>
                  <a:lnTo>
                    <a:pt x="2" y="60"/>
                  </a:lnTo>
                  <a:lnTo>
                    <a:pt x="4" y="66"/>
                  </a:lnTo>
                  <a:lnTo>
                    <a:pt x="6" y="7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10" y="106"/>
                  </a:lnTo>
                  <a:lnTo>
                    <a:pt x="12" y="106"/>
                  </a:lnTo>
                  <a:lnTo>
                    <a:pt x="16" y="106"/>
                  </a:lnTo>
                  <a:lnTo>
                    <a:pt x="18" y="106"/>
                  </a:lnTo>
                  <a:lnTo>
                    <a:pt x="20" y="104"/>
                  </a:lnTo>
                  <a:lnTo>
                    <a:pt x="24" y="102"/>
                  </a:lnTo>
                  <a:lnTo>
                    <a:pt x="24" y="98"/>
                  </a:lnTo>
                  <a:lnTo>
                    <a:pt x="26" y="90"/>
                  </a:lnTo>
                  <a:lnTo>
                    <a:pt x="26" y="90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4" y="82"/>
                  </a:lnTo>
                  <a:lnTo>
                    <a:pt x="22" y="78"/>
                  </a:lnTo>
                  <a:lnTo>
                    <a:pt x="22" y="76"/>
                  </a:lnTo>
                  <a:lnTo>
                    <a:pt x="24" y="72"/>
                  </a:lnTo>
                  <a:lnTo>
                    <a:pt x="26" y="70"/>
                  </a:lnTo>
                  <a:lnTo>
                    <a:pt x="30" y="68"/>
                  </a:lnTo>
                  <a:lnTo>
                    <a:pt x="34" y="68"/>
                  </a:lnTo>
                  <a:lnTo>
                    <a:pt x="36" y="68"/>
                  </a:lnTo>
                  <a:lnTo>
                    <a:pt x="38" y="68"/>
                  </a:lnTo>
                  <a:lnTo>
                    <a:pt x="40" y="66"/>
                  </a:lnTo>
                  <a:lnTo>
                    <a:pt x="44" y="66"/>
                  </a:lnTo>
                  <a:lnTo>
                    <a:pt x="48" y="62"/>
                  </a:lnTo>
                  <a:lnTo>
                    <a:pt x="52" y="58"/>
                  </a:lnTo>
                  <a:lnTo>
                    <a:pt x="54" y="52"/>
                  </a:lnTo>
                  <a:lnTo>
                    <a:pt x="54" y="50"/>
                  </a:lnTo>
                  <a:lnTo>
                    <a:pt x="56" y="48"/>
                  </a:lnTo>
                  <a:lnTo>
                    <a:pt x="60" y="42"/>
                  </a:lnTo>
                  <a:lnTo>
                    <a:pt x="62" y="38"/>
                  </a:lnTo>
                  <a:lnTo>
                    <a:pt x="62" y="30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2"/>
                  </a:lnTo>
                  <a:lnTo>
                    <a:pt x="66" y="20"/>
                  </a:lnTo>
                  <a:lnTo>
                    <a:pt x="68" y="18"/>
                  </a:lnTo>
                  <a:lnTo>
                    <a:pt x="68" y="14"/>
                  </a:lnTo>
                  <a:lnTo>
                    <a:pt x="68" y="12"/>
                  </a:lnTo>
                  <a:lnTo>
                    <a:pt x="66" y="10"/>
                  </a:lnTo>
                  <a:lnTo>
                    <a:pt x="6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2" y="8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0" y="6"/>
                  </a:lnTo>
                  <a:lnTo>
                    <a:pt x="36" y="4"/>
                  </a:lnTo>
                  <a:lnTo>
                    <a:pt x="34" y="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64" name="Freeform 419"/>
            <p:cNvSpPr>
              <a:spLocks/>
            </p:cNvSpPr>
            <p:nvPr/>
          </p:nvSpPr>
          <p:spPr bwMode="gray">
            <a:xfrm>
              <a:off x="3893" y="1652"/>
              <a:ext cx="104" cy="116"/>
            </a:xfrm>
            <a:custGeom>
              <a:avLst/>
              <a:gdLst/>
              <a:ahLst/>
              <a:cxnLst>
                <a:cxn ang="0">
                  <a:pos x="4" y="80"/>
                </a:cxn>
                <a:cxn ang="0">
                  <a:pos x="0" y="82"/>
                </a:cxn>
                <a:cxn ang="0">
                  <a:pos x="0" y="86"/>
                </a:cxn>
                <a:cxn ang="0">
                  <a:pos x="4" y="92"/>
                </a:cxn>
                <a:cxn ang="0">
                  <a:pos x="8" y="94"/>
                </a:cxn>
                <a:cxn ang="0">
                  <a:pos x="12" y="100"/>
                </a:cxn>
                <a:cxn ang="0">
                  <a:pos x="14" y="110"/>
                </a:cxn>
                <a:cxn ang="0">
                  <a:pos x="18" y="112"/>
                </a:cxn>
                <a:cxn ang="0">
                  <a:pos x="24" y="116"/>
                </a:cxn>
                <a:cxn ang="0">
                  <a:pos x="30" y="114"/>
                </a:cxn>
                <a:cxn ang="0">
                  <a:pos x="34" y="110"/>
                </a:cxn>
                <a:cxn ang="0">
                  <a:pos x="36" y="106"/>
                </a:cxn>
                <a:cxn ang="0">
                  <a:pos x="42" y="104"/>
                </a:cxn>
                <a:cxn ang="0">
                  <a:pos x="46" y="106"/>
                </a:cxn>
                <a:cxn ang="0">
                  <a:pos x="50" y="106"/>
                </a:cxn>
                <a:cxn ang="0">
                  <a:pos x="54" y="102"/>
                </a:cxn>
                <a:cxn ang="0">
                  <a:pos x="56" y="92"/>
                </a:cxn>
                <a:cxn ang="0">
                  <a:pos x="60" y="74"/>
                </a:cxn>
                <a:cxn ang="0">
                  <a:pos x="82" y="48"/>
                </a:cxn>
                <a:cxn ang="0">
                  <a:pos x="104" y="32"/>
                </a:cxn>
                <a:cxn ang="0">
                  <a:pos x="104" y="32"/>
                </a:cxn>
                <a:cxn ang="0">
                  <a:pos x="98" y="28"/>
                </a:cxn>
                <a:cxn ang="0">
                  <a:pos x="88" y="20"/>
                </a:cxn>
                <a:cxn ang="0">
                  <a:pos x="88" y="18"/>
                </a:cxn>
                <a:cxn ang="0">
                  <a:pos x="84" y="14"/>
                </a:cxn>
                <a:cxn ang="0">
                  <a:pos x="78" y="14"/>
                </a:cxn>
                <a:cxn ang="0">
                  <a:pos x="72" y="20"/>
                </a:cxn>
                <a:cxn ang="0">
                  <a:pos x="70" y="20"/>
                </a:cxn>
                <a:cxn ang="0">
                  <a:pos x="68" y="22"/>
                </a:cxn>
                <a:cxn ang="0">
                  <a:pos x="66" y="16"/>
                </a:cxn>
                <a:cxn ang="0">
                  <a:pos x="64" y="14"/>
                </a:cxn>
                <a:cxn ang="0">
                  <a:pos x="60" y="10"/>
                </a:cxn>
                <a:cxn ang="0">
                  <a:pos x="56" y="8"/>
                </a:cxn>
                <a:cxn ang="0">
                  <a:pos x="50" y="12"/>
                </a:cxn>
                <a:cxn ang="0">
                  <a:pos x="42" y="10"/>
                </a:cxn>
                <a:cxn ang="0">
                  <a:pos x="44" y="6"/>
                </a:cxn>
                <a:cxn ang="0">
                  <a:pos x="46" y="2"/>
                </a:cxn>
                <a:cxn ang="0">
                  <a:pos x="42" y="0"/>
                </a:cxn>
                <a:cxn ang="0">
                  <a:pos x="34" y="2"/>
                </a:cxn>
                <a:cxn ang="0">
                  <a:pos x="28" y="6"/>
                </a:cxn>
                <a:cxn ang="0">
                  <a:pos x="26" y="10"/>
                </a:cxn>
                <a:cxn ang="0">
                  <a:pos x="26" y="10"/>
                </a:cxn>
                <a:cxn ang="0">
                  <a:pos x="22" y="10"/>
                </a:cxn>
                <a:cxn ang="0">
                  <a:pos x="18" y="10"/>
                </a:cxn>
                <a:cxn ang="0">
                  <a:pos x="16" y="14"/>
                </a:cxn>
                <a:cxn ang="0">
                  <a:pos x="14" y="24"/>
                </a:cxn>
                <a:cxn ang="0">
                  <a:pos x="16" y="28"/>
                </a:cxn>
                <a:cxn ang="0">
                  <a:pos x="18" y="34"/>
                </a:cxn>
                <a:cxn ang="0">
                  <a:pos x="16" y="40"/>
                </a:cxn>
                <a:cxn ang="0">
                  <a:pos x="14" y="44"/>
                </a:cxn>
                <a:cxn ang="0">
                  <a:pos x="8" y="54"/>
                </a:cxn>
                <a:cxn ang="0">
                  <a:pos x="4" y="80"/>
                </a:cxn>
              </a:cxnLst>
              <a:rect l="0" t="0" r="r" b="b"/>
              <a:pathLst>
                <a:path w="104" h="116">
                  <a:moveTo>
                    <a:pt x="4" y="80"/>
                  </a:moveTo>
                  <a:lnTo>
                    <a:pt x="4" y="80"/>
                  </a:lnTo>
                  <a:lnTo>
                    <a:pt x="2" y="80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90"/>
                  </a:lnTo>
                  <a:lnTo>
                    <a:pt x="4" y="92"/>
                  </a:lnTo>
                  <a:lnTo>
                    <a:pt x="6" y="94"/>
                  </a:lnTo>
                  <a:lnTo>
                    <a:pt x="8" y="94"/>
                  </a:lnTo>
                  <a:lnTo>
                    <a:pt x="10" y="96"/>
                  </a:lnTo>
                  <a:lnTo>
                    <a:pt x="12" y="100"/>
                  </a:lnTo>
                  <a:lnTo>
                    <a:pt x="14" y="104"/>
                  </a:lnTo>
                  <a:lnTo>
                    <a:pt x="14" y="110"/>
                  </a:lnTo>
                  <a:lnTo>
                    <a:pt x="16" y="110"/>
                  </a:lnTo>
                  <a:lnTo>
                    <a:pt x="18" y="112"/>
                  </a:lnTo>
                  <a:lnTo>
                    <a:pt x="20" y="114"/>
                  </a:lnTo>
                  <a:lnTo>
                    <a:pt x="24" y="116"/>
                  </a:lnTo>
                  <a:lnTo>
                    <a:pt x="28" y="116"/>
                  </a:lnTo>
                  <a:lnTo>
                    <a:pt x="30" y="114"/>
                  </a:lnTo>
                  <a:lnTo>
                    <a:pt x="34" y="110"/>
                  </a:lnTo>
                  <a:lnTo>
                    <a:pt x="34" y="110"/>
                  </a:lnTo>
                  <a:lnTo>
                    <a:pt x="34" y="108"/>
                  </a:lnTo>
                  <a:lnTo>
                    <a:pt x="36" y="106"/>
                  </a:lnTo>
                  <a:lnTo>
                    <a:pt x="38" y="106"/>
                  </a:lnTo>
                  <a:lnTo>
                    <a:pt x="42" y="104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48" y="106"/>
                  </a:lnTo>
                  <a:lnTo>
                    <a:pt x="50" y="106"/>
                  </a:lnTo>
                  <a:lnTo>
                    <a:pt x="52" y="104"/>
                  </a:lnTo>
                  <a:lnTo>
                    <a:pt x="54" y="102"/>
                  </a:lnTo>
                  <a:lnTo>
                    <a:pt x="54" y="98"/>
                  </a:lnTo>
                  <a:lnTo>
                    <a:pt x="56" y="92"/>
                  </a:lnTo>
                  <a:lnTo>
                    <a:pt x="56" y="88"/>
                  </a:lnTo>
                  <a:lnTo>
                    <a:pt x="60" y="74"/>
                  </a:lnTo>
                  <a:lnTo>
                    <a:pt x="68" y="60"/>
                  </a:lnTo>
                  <a:lnTo>
                    <a:pt x="82" y="48"/>
                  </a:lnTo>
                  <a:lnTo>
                    <a:pt x="104" y="40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2" y="30"/>
                  </a:lnTo>
                  <a:lnTo>
                    <a:pt x="98" y="28"/>
                  </a:lnTo>
                  <a:lnTo>
                    <a:pt x="94" y="26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18"/>
                  </a:lnTo>
                  <a:lnTo>
                    <a:pt x="86" y="16"/>
                  </a:lnTo>
                  <a:lnTo>
                    <a:pt x="84" y="14"/>
                  </a:lnTo>
                  <a:lnTo>
                    <a:pt x="82" y="14"/>
                  </a:lnTo>
                  <a:lnTo>
                    <a:pt x="78" y="14"/>
                  </a:lnTo>
                  <a:lnTo>
                    <a:pt x="76" y="16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0" y="20"/>
                  </a:lnTo>
                  <a:lnTo>
                    <a:pt x="70" y="22"/>
                  </a:lnTo>
                  <a:lnTo>
                    <a:pt x="68" y="22"/>
                  </a:lnTo>
                  <a:lnTo>
                    <a:pt x="66" y="20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4" y="14"/>
                  </a:lnTo>
                  <a:lnTo>
                    <a:pt x="62" y="12"/>
                  </a:lnTo>
                  <a:lnTo>
                    <a:pt x="60" y="10"/>
                  </a:lnTo>
                  <a:lnTo>
                    <a:pt x="58" y="8"/>
                  </a:lnTo>
                  <a:lnTo>
                    <a:pt x="56" y="8"/>
                  </a:lnTo>
                  <a:lnTo>
                    <a:pt x="52" y="8"/>
                  </a:lnTo>
                  <a:lnTo>
                    <a:pt x="50" y="12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4" y="2"/>
                  </a:lnTo>
                  <a:lnTo>
                    <a:pt x="30" y="4"/>
                  </a:lnTo>
                  <a:lnTo>
                    <a:pt x="28" y="6"/>
                  </a:lnTo>
                  <a:lnTo>
                    <a:pt x="26" y="8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4" y="10"/>
                  </a:lnTo>
                  <a:lnTo>
                    <a:pt x="22" y="10"/>
                  </a:lnTo>
                  <a:lnTo>
                    <a:pt x="20" y="10"/>
                  </a:lnTo>
                  <a:lnTo>
                    <a:pt x="18" y="10"/>
                  </a:lnTo>
                  <a:lnTo>
                    <a:pt x="16" y="12"/>
                  </a:lnTo>
                  <a:lnTo>
                    <a:pt x="16" y="14"/>
                  </a:lnTo>
                  <a:lnTo>
                    <a:pt x="14" y="18"/>
                  </a:lnTo>
                  <a:lnTo>
                    <a:pt x="14" y="24"/>
                  </a:lnTo>
                  <a:lnTo>
                    <a:pt x="16" y="26"/>
                  </a:lnTo>
                  <a:lnTo>
                    <a:pt x="16" y="28"/>
                  </a:lnTo>
                  <a:lnTo>
                    <a:pt x="18" y="30"/>
                  </a:lnTo>
                  <a:lnTo>
                    <a:pt x="18" y="34"/>
                  </a:lnTo>
                  <a:lnTo>
                    <a:pt x="18" y="36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4" y="44"/>
                  </a:lnTo>
                  <a:lnTo>
                    <a:pt x="12" y="48"/>
                  </a:lnTo>
                  <a:lnTo>
                    <a:pt x="8" y="54"/>
                  </a:lnTo>
                  <a:lnTo>
                    <a:pt x="6" y="64"/>
                  </a:lnTo>
                  <a:lnTo>
                    <a:pt x="4" y="8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65" name="Freeform 420"/>
            <p:cNvSpPr>
              <a:spLocks/>
            </p:cNvSpPr>
            <p:nvPr/>
          </p:nvSpPr>
          <p:spPr bwMode="gray">
            <a:xfrm>
              <a:off x="3949" y="1708"/>
              <a:ext cx="232" cy="186"/>
            </a:xfrm>
            <a:custGeom>
              <a:avLst/>
              <a:gdLst/>
              <a:ahLst/>
              <a:cxnLst>
                <a:cxn ang="0">
                  <a:pos x="32" y="76"/>
                </a:cxn>
                <a:cxn ang="0">
                  <a:pos x="44" y="74"/>
                </a:cxn>
                <a:cxn ang="0">
                  <a:pos x="46" y="78"/>
                </a:cxn>
                <a:cxn ang="0">
                  <a:pos x="36" y="86"/>
                </a:cxn>
                <a:cxn ang="0">
                  <a:pos x="24" y="86"/>
                </a:cxn>
                <a:cxn ang="0">
                  <a:pos x="10" y="88"/>
                </a:cxn>
                <a:cxn ang="0">
                  <a:pos x="8" y="100"/>
                </a:cxn>
                <a:cxn ang="0">
                  <a:pos x="20" y="104"/>
                </a:cxn>
                <a:cxn ang="0">
                  <a:pos x="54" y="104"/>
                </a:cxn>
                <a:cxn ang="0">
                  <a:pos x="86" y="114"/>
                </a:cxn>
                <a:cxn ang="0">
                  <a:pos x="86" y="124"/>
                </a:cxn>
                <a:cxn ang="0">
                  <a:pos x="76" y="132"/>
                </a:cxn>
                <a:cxn ang="0">
                  <a:pos x="64" y="128"/>
                </a:cxn>
                <a:cxn ang="0">
                  <a:pos x="42" y="132"/>
                </a:cxn>
                <a:cxn ang="0">
                  <a:pos x="32" y="130"/>
                </a:cxn>
                <a:cxn ang="0">
                  <a:pos x="22" y="138"/>
                </a:cxn>
                <a:cxn ang="0">
                  <a:pos x="24" y="148"/>
                </a:cxn>
                <a:cxn ang="0">
                  <a:pos x="48" y="160"/>
                </a:cxn>
                <a:cxn ang="0">
                  <a:pos x="62" y="168"/>
                </a:cxn>
                <a:cxn ang="0">
                  <a:pos x="76" y="184"/>
                </a:cxn>
                <a:cxn ang="0">
                  <a:pos x="146" y="162"/>
                </a:cxn>
                <a:cxn ang="0">
                  <a:pos x="160" y="162"/>
                </a:cxn>
                <a:cxn ang="0">
                  <a:pos x="176" y="170"/>
                </a:cxn>
                <a:cxn ang="0">
                  <a:pos x="184" y="170"/>
                </a:cxn>
                <a:cxn ang="0">
                  <a:pos x="190" y="170"/>
                </a:cxn>
                <a:cxn ang="0">
                  <a:pos x="202" y="168"/>
                </a:cxn>
                <a:cxn ang="0">
                  <a:pos x="210" y="160"/>
                </a:cxn>
                <a:cxn ang="0">
                  <a:pos x="208" y="154"/>
                </a:cxn>
                <a:cxn ang="0">
                  <a:pos x="196" y="152"/>
                </a:cxn>
                <a:cxn ang="0">
                  <a:pos x="196" y="146"/>
                </a:cxn>
                <a:cxn ang="0">
                  <a:pos x="208" y="142"/>
                </a:cxn>
                <a:cxn ang="0">
                  <a:pos x="226" y="142"/>
                </a:cxn>
                <a:cxn ang="0">
                  <a:pos x="232" y="138"/>
                </a:cxn>
                <a:cxn ang="0">
                  <a:pos x="226" y="126"/>
                </a:cxn>
                <a:cxn ang="0">
                  <a:pos x="202" y="116"/>
                </a:cxn>
                <a:cxn ang="0">
                  <a:pos x="174" y="78"/>
                </a:cxn>
                <a:cxn ang="0">
                  <a:pos x="166" y="28"/>
                </a:cxn>
                <a:cxn ang="0">
                  <a:pos x="148" y="20"/>
                </a:cxn>
                <a:cxn ang="0">
                  <a:pos x="140" y="36"/>
                </a:cxn>
                <a:cxn ang="0">
                  <a:pos x="124" y="22"/>
                </a:cxn>
                <a:cxn ang="0">
                  <a:pos x="116" y="18"/>
                </a:cxn>
                <a:cxn ang="0">
                  <a:pos x="106" y="30"/>
                </a:cxn>
                <a:cxn ang="0">
                  <a:pos x="96" y="20"/>
                </a:cxn>
                <a:cxn ang="0">
                  <a:pos x="86" y="6"/>
                </a:cxn>
                <a:cxn ang="0">
                  <a:pos x="80" y="16"/>
                </a:cxn>
                <a:cxn ang="0">
                  <a:pos x="78" y="32"/>
                </a:cxn>
                <a:cxn ang="0">
                  <a:pos x="66" y="32"/>
                </a:cxn>
                <a:cxn ang="0">
                  <a:pos x="62" y="14"/>
                </a:cxn>
                <a:cxn ang="0">
                  <a:pos x="64" y="4"/>
                </a:cxn>
                <a:cxn ang="0">
                  <a:pos x="54" y="0"/>
                </a:cxn>
                <a:cxn ang="0">
                  <a:pos x="14" y="24"/>
                </a:cxn>
                <a:cxn ang="0">
                  <a:pos x="8" y="44"/>
                </a:cxn>
                <a:cxn ang="0">
                  <a:pos x="2" y="56"/>
                </a:cxn>
                <a:cxn ang="0">
                  <a:pos x="0" y="64"/>
                </a:cxn>
                <a:cxn ang="0">
                  <a:pos x="10" y="74"/>
                </a:cxn>
              </a:cxnLst>
              <a:rect l="0" t="0" r="r" b="b"/>
              <a:pathLst>
                <a:path w="232" h="186">
                  <a:moveTo>
                    <a:pt x="24" y="74"/>
                  </a:moveTo>
                  <a:lnTo>
                    <a:pt x="24" y="76"/>
                  </a:lnTo>
                  <a:lnTo>
                    <a:pt x="28" y="76"/>
                  </a:lnTo>
                  <a:lnTo>
                    <a:pt x="32" y="76"/>
                  </a:lnTo>
                  <a:lnTo>
                    <a:pt x="36" y="76"/>
                  </a:lnTo>
                  <a:lnTo>
                    <a:pt x="40" y="76"/>
                  </a:lnTo>
                  <a:lnTo>
                    <a:pt x="42" y="74"/>
                  </a:lnTo>
                  <a:lnTo>
                    <a:pt x="44" y="74"/>
                  </a:lnTo>
                  <a:lnTo>
                    <a:pt x="44" y="74"/>
                  </a:lnTo>
                  <a:lnTo>
                    <a:pt x="46" y="74"/>
                  </a:lnTo>
                  <a:lnTo>
                    <a:pt x="46" y="76"/>
                  </a:lnTo>
                  <a:lnTo>
                    <a:pt x="46" y="78"/>
                  </a:lnTo>
                  <a:lnTo>
                    <a:pt x="46" y="80"/>
                  </a:lnTo>
                  <a:lnTo>
                    <a:pt x="44" y="84"/>
                  </a:lnTo>
                  <a:lnTo>
                    <a:pt x="42" y="86"/>
                  </a:lnTo>
                  <a:lnTo>
                    <a:pt x="36" y="86"/>
                  </a:lnTo>
                  <a:lnTo>
                    <a:pt x="30" y="88"/>
                  </a:lnTo>
                  <a:lnTo>
                    <a:pt x="28" y="88"/>
                  </a:lnTo>
                  <a:lnTo>
                    <a:pt x="26" y="86"/>
                  </a:lnTo>
                  <a:lnTo>
                    <a:pt x="24" y="86"/>
                  </a:lnTo>
                  <a:lnTo>
                    <a:pt x="20" y="86"/>
                  </a:lnTo>
                  <a:lnTo>
                    <a:pt x="16" y="86"/>
                  </a:lnTo>
                  <a:lnTo>
                    <a:pt x="14" y="86"/>
                  </a:lnTo>
                  <a:lnTo>
                    <a:pt x="10" y="88"/>
                  </a:lnTo>
                  <a:lnTo>
                    <a:pt x="8" y="90"/>
                  </a:lnTo>
                  <a:lnTo>
                    <a:pt x="8" y="94"/>
                  </a:lnTo>
                  <a:lnTo>
                    <a:pt x="8" y="100"/>
                  </a:lnTo>
                  <a:lnTo>
                    <a:pt x="8" y="100"/>
                  </a:lnTo>
                  <a:lnTo>
                    <a:pt x="8" y="102"/>
                  </a:lnTo>
                  <a:lnTo>
                    <a:pt x="10" y="102"/>
                  </a:lnTo>
                  <a:lnTo>
                    <a:pt x="14" y="104"/>
                  </a:lnTo>
                  <a:lnTo>
                    <a:pt x="20" y="104"/>
                  </a:lnTo>
                  <a:lnTo>
                    <a:pt x="26" y="106"/>
                  </a:lnTo>
                  <a:lnTo>
                    <a:pt x="36" y="106"/>
                  </a:lnTo>
                  <a:lnTo>
                    <a:pt x="42" y="104"/>
                  </a:lnTo>
                  <a:lnTo>
                    <a:pt x="54" y="104"/>
                  </a:lnTo>
                  <a:lnTo>
                    <a:pt x="68" y="104"/>
                  </a:lnTo>
                  <a:lnTo>
                    <a:pt x="80" y="106"/>
                  </a:lnTo>
                  <a:lnTo>
                    <a:pt x="86" y="112"/>
                  </a:lnTo>
                  <a:lnTo>
                    <a:pt x="86" y="114"/>
                  </a:lnTo>
                  <a:lnTo>
                    <a:pt x="86" y="114"/>
                  </a:lnTo>
                  <a:lnTo>
                    <a:pt x="86" y="118"/>
                  </a:lnTo>
                  <a:lnTo>
                    <a:pt x="86" y="122"/>
                  </a:lnTo>
                  <a:lnTo>
                    <a:pt x="86" y="124"/>
                  </a:lnTo>
                  <a:lnTo>
                    <a:pt x="84" y="128"/>
                  </a:lnTo>
                  <a:lnTo>
                    <a:pt x="82" y="130"/>
                  </a:lnTo>
                  <a:lnTo>
                    <a:pt x="80" y="132"/>
                  </a:lnTo>
                  <a:lnTo>
                    <a:pt x="76" y="132"/>
                  </a:lnTo>
                  <a:lnTo>
                    <a:pt x="70" y="130"/>
                  </a:lnTo>
                  <a:lnTo>
                    <a:pt x="70" y="130"/>
                  </a:lnTo>
                  <a:lnTo>
                    <a:pt x="68" y="128"/>
                  </a:lnTo>
                  <a:lnTo>
                    <a:pt x="64" y="128"/>
                  </a:lnTo>
                  <a:lnTo>
                    <a:pt x="60" y="128"/>
                  </a:lnTo>
                  <a:lnTo>
                    <a:pt x="56" y="128"/>
                  </a:lnTo>
                  <a:lnTo>
                    <a:pt x="50" y="130"/>
                  </a:lnTo>
                  <a:lnTo>
                    <a:pt x="42" y="132"/>
                  </a:lnTo>
                  <a:lnTo>
                    <a:pt x="40" y="132"/>
                  </a:lnTo>
                  <a:lnTo>
                    <a:pt x="38" y="130"/>
                  </a:lnTo>
                  <a:lnTo>
                    <a:pt x="36" y="130"/>
                  </a:lnTo>
                  <a:lnTo>
                    <a:pt x="32" y="130"/>
                  </a:lnTo>
                  <a:lnTo>
                    <a:pt x="30" y="130"/>
                  </a:lnTo>
                  <a:lnTo>
                    <a:pt x="26" y="132"/>
                  </a:lnTo>
                  <a:lnTo>
                    <a:pt x="24" y="134"/>
                  </a:lnTo>
                  <a:lnTo>
                    <a:pt x="22" y="138"/>
                  </a:lnTo>
                  <a:lnTo>
                    <a:pt x="20" y="142"/>
                  </a:lnTo>
                  <a:lnTo>
                    <a:pt x="20" y="144"/>
                  </a:lnTo>
                  <a:lnTo>
                    <a:pt x="22" y="146"/>
                  </a:lnTo>
                  <a:lnTo>
                    <a:pt x="24" y="148"/>
                  </a:lnTo>
                  <a:lnTo>
                    <a:pt x="26" y="152"/>
                  </a:lnTo>
                  <a:lnTo>
                    <a:pt x="32" y="154"/>
                  </a:lnTo>
                  <a:lnTo>
                    <a:pt x="40" y="158"/>
                  </a:lnTo>
                  <a:lnTo>
                    <a:pt x="48" y="160"/>
                  </a:lnTo>
                  <a:lnTo>
                    <a:pt x="50" y="162"/>
                  </a:lnTo>
                  <a:lnTo>
                    <a:pt x="52" y="162"/>
                  </a:lnTo>
                  <a:lnTo>
                    <a:pt x="58" y="166"/>
                  </a:lnTo>
                  <a:lnTo>
                    <a:pt x="62" y="168"/>
                  </a:lnTo>
                  <a:lnTo>
                    <a:pt x="66" y="174"/>
                  </a:lnTo>
                  <a:lnTo>
                    <a:pt x="68" y="178"/>
                  </a:lnTo>
                  <a:lnTo>
                    <a:pt x="70" y="186"/>
                  </a:lnTo>
                  <a:lnTo>
                    <a:pt x="76" y="184"/>
                  </a:lnTo>
                  <a:lnTo>
                    <a:pt x="90" y="182"/>
                  </a:lnTo>
                  <a:lnTo>
                    <a:pt x="110" y="178"/>
                  </a:lnTo>
                  <a:lnTo>
                    <a:pt x="130" y="170"/>
                  </a:lnTo>
                  <a:lnTo>
                    <a:pt x="146" y="162"/>
                  </a:lnTo>
                  <a:lnTo>
                    <a:pt x="148" y="162"/>
                  </a:lnTo>
                  <a:lnTo>
                    <a:pt x="150" y="162"/>
                  </a:lnTo>
                  <a:lnTo>
                    <a:pt x="154" y="162"/>
                  </a:lnTo>
                  <a:lnTo>
                    <a:pt x="160" y="162"/>
                  </a:lnTo>
                  <a:lnTo>
                    <a:pt x="164" y="162"/>
                  </a:lnTo>
                  <a:lnTo>
                    <a:pt x="170" y="164"/>
                  </a:lnTo>
                  <a:lnTo>
                    <a:pt x="174" y="168"/>
                  </a:lnTo>
                  <a:lnTo>
                    <a:pt x="176" y="170"/>
                  </a:lnTo>
                  <a:lnTo>
                    <a:pt x="178" y="172"/>
                  </a:lnTo>
                  <a:lnTo>
                    <a:pt x="180" y="172"/>
                  </a:lnTo>
                  <a:lnTo>
                    <a:pt x="182" y="172"/>
                  </a:lnTo>
                  <a:lnTo>
                    <a:pt x="184" y="170"/>
                  </a:lnTo>
                  <a:lnTo>
                    <a:pt x="186" y="168"/>
                  </a:lnTo>
                  <a:lnTo>
                    <a:pt x="188" y="168"/>
                  </a:lnTo>
                  <a:lnTo>
                    <a:pt x="188" y="168"/>
                  </a:lnTo>
                  <a:lnTo>
                    <a:pt x="190" y="170"/>
                  </a:lnTo>
                  <a:lnTo>
                    <a:pt x="192" y="172"/>
                  </a:lnTo>
                  <a:lnTo>
                    <a:pt x="194" y="172"/>
                  </a:lnTo>
                  <a:lnTo>
                    <a:pt x="198" y="170"/>
                  </a:lnTo>
                  <a:lnTo>
                    <a:pt x="202" y="168"/>
                  </a:lnTo>
                  <a:lnTo>
                    <a:pt x="208" y="164"/>
                  </a:lnTo>
                  <a:lnTo>
                    <a:pt x="208" y="164"/>
                  </a:lnTo>
                  <a:lnTo>
                    <a:pt x="210" y="162"/>
                  </a:lnTo>
                  <a:lnTo>
                    <a:pt x="210" y="160"/>
                  </a:lnTo>
                  <a:lnTo>
                    <a:pt x="210" y="158"/>
                  </a:lnTo>
                  <a:lnTo>
                    <a:pt x="210" y="158"/>
                  </a:lnTo>
                  <a:lnTo>
                    <a:pt x="210" y="156"/>
                  </a:lnTo>
                  <a:lnTo>
                    <a:pt x="208" y="154"/>
                  </a:lnTo>
                  <a:lnTo>
                    <a:pt x="204" y="154"/>
                  </a:lnTo>
                  <a:lnTo>
                    <a:pt x="198" y="154"/>
                  </a:lnTo>
                  <a:lnTo>
                    <a:pt x="198" y="152"/>
                  </a:lnTo>
                  <a:lnTo>
                    <a:pt x="196" y="152"/>
                  </a:lnTo>
                  <a:lnTo>
                    <a:pt x="194" y="150"/>
                  </a:lnTo>
                  <a:lnTo>
                    <a:pt x="194" y="148"/>
                  </a:lnTo>
                  <a:lnTo>
                    <a:pt x="194" y="148"/>
                  </a:lnTo>
                  <a:lnTo>
                    <a:pt x="196" y="146"/>
                  </a:lnTo>
                  <a:lnTo>
                    <a:pt x="200" y="144"/>
                  </a:lnTo>
                  <a:lnTo>
                    <a:pt x="200" y="144"/>
                  </a:lnTo>
                  <a:lnTo>
                    <a:pt x="204" y="144"/>
                  </a:lnTo>
                  <a:lnTo>
                    <a:pt x="208" y="142"/>
                  </a:lnTo>
                  <a:lnTo>
                    <a:pt x="212" y="142"/>
                  </a:lnTo>
                  <a:lnTo>
                    <a:pt x="218" y="140"/>
                  </a:lnTo>
                  <a:lnTo>
                    <a:pt x="222" y="142"/>
                  </a:lnTo>
                  <a:lnTo>
                    <a:pt x="226" y="142"/>
                  </a:lnTo>
                  <a:lnTo>
                    <a:pt x="226" y="142"/>
                  </a:lnTo>
                  <a:lnTo>
                    <a:pt x="228" y="142"/>
                  </a:lnTo>
                  <a:lnTo>
                    <a:pt x="230" y="140"/>
                  </a:lnTo>
                  <a:lnTo>
                    <a:pt x="232" y="138"/>
                  </a:lnTo>
                  <a:lnTo>
                    <a:pt x="232" y="134"/>
                  </a:lnTo>
                  <a:lnTo>
                    <a:pt x="232" y="132"/>
                  </a:lnTo>
                  <a:lnTo>
                    <a:pt x="230" y="128"/>
                  </a:lnTo>
                  <a:lnTo>
                    <a:pt x="226" y="126"/>
                  </a:lnTo>
                  <a:lnTo>
                    <a:pt x="220" y="124"/>
                  </a:lnTo>
                  <a:lnTo>
                    <a:pt x="216" y="122"/>
                  </a:lnTo>
                  <a:lnTo>
                    <a:pt x="210" y="118"/>
                  </a:lnTo>
                  <a:lnTo>
                    <a:pt x="202" y="116"/>
                  </a:lnTo>
                  <a:lnTo>
                    <a:pt x="186" y="114"/>
                  </a:lnTo>
                  <a:lnTo>
                    <a:pt x="184" y="110"/>
                  </a:lnTo>
                  <a:lnTo>
                    <a:pt x="178" y="98"/>
                  </a:lnTo>
                  <a:lnTo>
                    <a:pt x="174" y="78"/>
                  </a:lnTo>
                  <a:lnTo>
                    <a:pt x="174" y="52"/>
                  </a:lnTo>
                  <a:lnTo>
                    <a:pt x="172" y="48"/>
                  </a:lnTo>
                  <a:lnTo>
                    <a:pt x="170" y="38"/>
                  </a:lnTo>
                  <a:lnTo>
                    <a:pt x="166" y="28"/>
                  </a:lnTo>
                  <a:lnTo>
                    <a:pt x="160" y="20"/>
                  </a:lnTo>
                  <a:lnTo>
                    <a:pt x="150" y="18"/>
                  </a:lnTo>
                  <a:lnTo>
                    <a:pt x="150" y="18"/>
                  </a:lnTo>
                  <a:lnTo>
                    <a:pt x="148" y="20"/>
                  </a:lnTo>
                  <a:lnTo>
                    <a:pt x="146" y="24"/>
                  </a:lnTo>
                  <a:lnTo>
                    <a:pt x="142" y="28"/>
                  </a:lnTo>
                  <a:lnTo>
                    <a:pt x="140" y="32"/>
                  </a:lnTo>
                  <a:lnTo>
                    <a:pt x="140" y="36"/>
                  </a:lnTo>
                  <a:lnTo>
                    <a:pt x="140" y="42"/>
                  </a:lnTo>
                  <a:lnTo>
                    <a:pt x="126" y="24"/>
                  </a:lnTo>
                  <a:lnTo>
                    <a:pt x="126" y="22"/>
                  </a:lnTo>
                  <a:lnTo>
                    <a:pt x="124" y="22"/>
                  </a:lnTo>
                  <a:lnTo>
                    <a:pt x="122" y="20"/>
                  </a:lnTo>
                  <a:lnTo>
                    <a:pt x="120" y="18"/>
                  </a:lnTo>
                  <a:lnTo>
                    <a:pt x="118" y="16"/>
                  </a:lnTo>
                  <a:lnTo>
                    <a:pt x="116" y="18"/>
                  </a:lnTo>
                  <a:lnTo>
                    <a:pt x="112" y="20"/>
                  </a:lnTo>
                  <a:lnTo>
                    <a:pt x="110" y="24"/>
                  </a:lnTo>
                  <a:lnTo>
                    <a:pt x="108" y="28"/>
                  </a:lnTo>
                  <a:lnTo>
                    <a:pt x="106" y="30"/>
                  </a:lnTo>
                  <a:lnTo>
                    <a:pt x="104" y="32"/>
                  </a:lnTo>
                  <a:lnTo>
                    <a:pt x="100" y="30"/>
                  </a:lnTo>
                  <a:lnTo>
                    <a:pt x="98" y="26"/>
                  </a:lnTo>
                  <a:lnTo>
                    <a:pt x="96" y="20"/>
                  </a:lnTo>
                  <a:lnTo>
                    <a:pt x="94" y="16"/>
                  </a:lnTo>
                  <a:lnTo>
                    <a:pt x="90" y="12"/>
                  </a:lnTo>
                  <a:lnTo>
                    <a:pt x="88" y="8"/>
                  </a:lnTo>
                  <a:lnTo>
                    <a:pt x="86" y="6"/>
                  </a:lnTo>
                  <a:lnTo>
                    <a:pt x="84" y="6"/>
                  </a:lnTo>
                  <a:lnTo>
                    <a:pt x="82" y="8"/>
                  </a:lnTo>
                  <a:lnTo>
                    <a:pt x="80" y="10"/>
                  </a:lnTo>
                  <a:lnTo>
                    <a:pt x="80" y="16"/>
                  </a:lnTo>
                  <a:lnTo>
                    <a:pt x="80" y="20"/>
                  </a:lnTo>
                  <a:lnTo>
                    <a:pt x="80" y="24"/>
                  </a:lnTo>
                  <a:lnTo>
                    <a:pt x="80" y="28"/>
                  </a:lnTo>
                  <a:lnTo>
                    <a:pt x="78" y="32"/>
                  </a:lnTo>
                  <a:lnTo>
                    <a:pt x="76" y="34"/>
                  </a:lnTo>
                  <a:lnTo>
                    <a:pt x="74" y="34"/>
                  </a:lnTo>
                  <a:lnTo>
                    <a:pt x="70" y="34"/>
                  </a:lnTo>
                  <a:lnTo>
                    <a:pt x="66" y="32"/>
                  </a:lnTo>
                  <a:lnTo>
                    <a:pt x="64" y="28"/>
                  </a:lnTo>
                  <a:lnTo>
                    <a:pt x="62" y="24"/>
                  </a:lnTo>
                  <a:lnTo>
                    <a:pt x="62" y="18"/>
                  </a:lnTo>
                  <a:lnTo>
                    <a:pt x="62" y="14"/>
                  </a:lnTo>
                  <a:lnTo>
                    <a:pt x="64" y="10"/>
                  </a:lnTo>
                  <a:lnTo>
                    <a:pt x="64" y="6"/>
                  </a:lnTo>
                  <a:lnTo>
                    <a:pt x="64" y="6"/>
                  </a:lnTo>
                  <a:lnTo>
                    <a:pt x="64" y="4"/>
                  </a:lnTo>
                  <a:lnTo>
                    <a:pt x="62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0" y="2"/>
                  </a:lnTo>
                  <a:lnTo>
                    <a:pt x="40" y="8"/>
                  </a:lnTo>
                  <a:lnTo>
                    <a:pt x="26" y="16"/>
                  </a:lnTo>
                  <a:lnTo>
                    <a:pt x="14" y="24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40"/>
                  </a:lnTo>
                  <a:lnTo>
                    <a:pt x="8" y="44"/>
                  </a:lnTo>
                  <a:lnTo>
                    <a:pt x="6" y="48"/>
                  </a:lnTo>
                  <a:lnTo>
                    <a:pt x="6" y="52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4"/>
                  </a:lnTo>
                  <a:lnTo>
                    <a:pt x="16" y="74"/>
                  </a:lnTo>
                  <a:lnTo>
                    <a:pt x="24" y="74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66" name="Freeform 421"/>
            <p:cNvSpPr>
              <a:spLocks/>
            </p:cNvSpPr>
            <p:nvPr/>
          </p:nvSpPr>
          <p:spPr bwMode="gray">
            <a:xfrm>
              <a:off x="3957" y="1494"/>
              <a:ext cx="118" cy="90"/>
            </a:xfrm>
            <a:custGeom>
              <a:avLst/>
              <a:gdLst/>
              <a:ahLst/>
              <a:cxnLst>
                <a:cxn ang="0">
                  <a:pos x="58" y="22"/>
                </a:cxn>
                <a:cxn ang="0">
                  <a:pos x="44" y="40"/>
                </a:cxn>
                <a:cxn ang="0">
                  <a:pos x="26" y="60"/>
                </a:cxn>
                <a:cxn ang="0">
                  <a:pos x="14" y="66"/>
                </a:cxn>
                <a:cxn ang="0">
                  <a:pos x="8" y="68"/>
                </a:cxn>
                <a:cxn ang="0">
                  <a:pos x="2" y="68"/>
                </a:cxn>
                <a:cxn ang="0">
                  <a:pos x="0" y="72"/>
                </a:cxn>
                <a:cxn ang="0">
                  <a:pos x="2" y="76"/>
                </a:cxn>
                <a:cxn ang="0">
                  <a:pos x="10" y="84"/>
                </a:cxn>
                <a:cxn ang="0">
                  <a:pos x="28" y="90"/>
                </a:cxn>
                <a:cxn ang="0">
                  <a:pos x="40" y="86"/>
                </a:cxn>
                <a:cxn ang="0">
                  <a:pos x="44" y="88"/>
                </a:cxn>
                <a:cxn ang="0">
                  <a:pos x="50" y="90"/>
                </a:cxn>
                <a:cxn ang="0">
                  <a:pos x="58" y="88"/>
                </a:cxn>
                <a:cxn ang="0">
                  <a:pos x="62" y="82"/>
                </a:cxn>
                <a:cxn ang="0">
                  <a:pos x="70" y="74"/>
                </a:cxn>
                <a:cxn ang="0">
                  <a:pos x="76" y="64"/>
                </a:cxn>
                <a:cxn ang="0">
                  <a:pos x="78" y="58"/>
                </a:cxn>
                <a:cxn ang="0">
                  <a:pos x="84" y="62"/>
                </a:cxn>
                <a:cxn ang="0">
                  <a:pos x="92" y="64"/>
                </a:cxn>
                <a:cxn ang="0">
                  <a:pos x="102" y="56"/>
                </a:cxn>
                <a:cxn ang="0">
                  <a:pos x="104" y="54"/>
                </a:cxn>
                <a:cxn ang="0">
                  <a:pos x="106" y="48"/>
                </a:cxn>
                <a:cxn ang="0">
                  <a:pos x="106" y="44"/>
                </a:cxn>
                <a:cxn ang="0">
                  <a:pos x="104" y="42"/>
                </a:cxn>
                <a:cxn ang="0">
                  <a:pos x="106" y="38"/>
                </a:cxn>
                <a:cxn ang="0">
                  <a:pos x="110" y="30"/>
                </a:cxn>
                <a:cxn ang="0">
                  <a:pos x="108" y="26"/>
                </a:cxn>
                <a:cxn ang="0">
                  <a:pos x="108" y="22"/>
                </a:cxn>
                <a:cxn ang="0">
                  <a:pos x="112" y="16"/>
                </a:cxn>
                <a:cxn ang="0">
                  <a:pos x="116" y="14"/>
                </a:cxn>
                <a:cxn ang="0">
                  <a:pos x="116" y="12"/>
                </a:cxn>
                <a:cxn ang="0">
                  <a:pos x="110" y="6"/>
                </a:cxn>
                <a:cxn ang="0">
                  <a:pos x="104" y="2"/>
                </a:cxn>
                <a:cxn ang="0">
                  <a:pos x="100" y="0"/>
                </a:cxn>
                <a:cxn ang="0">
                  <a:pos x="84" y="12"/>
                </a:cxn>
                <a:cxn ang="0">
                  <a:pos x="76" y="12"/>
                </a:cxn>
                <a:cxn ang="0">
                  <a:pos x="64" y="16"/>
                </a:cxn>
              </a:cxnLst>
              <a:rect l="0" t="0" r="r" b="b"/>
              <a:pathLst>
                <a:path w="118" h="90">
                  <a:moveTo>
                    <a:pt x="60" y="20"/>
                  </a:moveTo>
                  <a:lnTo>
                    <a:pt x="58" y="22"/>
                  </a:lnTo>
                  <a:lnTo>
                    <a:pt x="52" y="30"/>
                  </a:lnTo>
                  <a:lnTo>
                    <a:pt x="44" y="40"/>
                  </a:lnTo>
                  <a:lnTo>
                    <a:pt x="36" y="52"/>
                  </a:lnTo>
                  <a:lnTo>
                    <a:pt x="26" y="60"/>
                  </a:lnTo>
                  <a:lnTo>
                    <a:pt x="18" y="66"/>
                  </a:lnTo>
                  <a:lnTo>
                    <a:pt x="14" y="66"/>
                  </a:lnTo>
                  <a:lnTo>
                    <a:pt x="12" y="68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2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6" y="82"/>
                  </a:lnTo>
                  <a:lnTo>
                    <a:pt x="10" y="84"/>
                  </a:lnTo>
                  <a:lnTo>
                    <a:pt x="18" y="88"/>
                  </a:lnTo>
                  <a:lnTo>
                    <a:pt x="28" y="90"/>
                  </a:lnTo>
                  <a:lnTo>
                    <a:pt x="40" y="84"/>
                  </a:lnTo>
                  <a:lnTo>
                    <a:pt x="40" y="86"/>
                  </a:lnTo>
                  <a:lnTo>
                    <a:pt x="42" y="86"/>
                  </a:lnTo>
                  <a:lnTo>
                    <a:pt x="44" y="88"/>
                  </a:lnTo>
                  <a:lnTo>
                    <a:pt x="46" y="90"/>
                  </a:lnTo>
                  <a:lnTo>
                    <a:pt x="50" y="90"/>
                  </a:lnTo>
                  <a:lnTo>
                    <a:pt x="56" y="88"/>
                  </a:lnTo>
                  <a:lnTo>
                    <a:pt x="58" y="88"/>
                  </a:lnTo>
                  <a:lnTo>
                    <a:pt x="60" y="86"/>
                  </a:lnTo>
                  <a:lnTo>
                    <a:pt x="62" y="82"/>
                  </a:lnTo>
                  <a:lnTo>
                    <a:pt x="66" y="78"/>
                  </a:lnTo>
                  <a:lnTo>
                    <a:pt x="70" y="74"/>
                  </a:lnTo>
                  <a:lnTo>
                    <a:pt x="72" y="68"/>
                  </a:lnTo>
                  <a:lnTo>
                    <a:pt x="76" y="64"/>
                  </a:lnTo>
                  <a:lnTo>
                    <a:pt x="78" y="58"/>
                  </a:lnTo>
                  <a:lnTo>
                    <a:pt x="78" y="58"/>
                  </a:lnTo>
                  <a:lnTo>
                    <a:pt x="80" y="60"/>
                  </a:lnTo>
                  <a:lnTo>
                    <a:pt x="84" y="62"/>
                  </a:lnTo>
                  <a:lnTo>
                    <a:pt x="88" y="64"/>
                  </a:lnTo>
                  <a:lnTo>
                    <a:pt x="92" y="64"/>
                  </a:lnTo>
                  <a:lnTo>
                    <a:pt x="98" y="62"/>
                  </a:lnTo>
                  <a:lnTo>
                    <a:pt x="102" y="56"/>
                  </a:lnTo>
                  <a:lnTo>
                    <a:pt x="102" y="56"/>
                  </a:lnTo>
                  <a:lnTo>
                    <a:pt x="104" y="54"/>
                  </a:lnTo>
                  <a:lnTo>
                    <a:pt x="106" y="52"/>
                  </a:lnTo>
                  <a:lnTo>
                    <a:pt x="106" y="48"/>
                  </a:lnTo>
                  <a:lnTo>
                    <a:pt x="106" y="46"/>
                  </a:lnTo>
                  <a:lnTo>
                    <a:pt x="106" y="44"/>
                  </a:lnTo>
                  <a:lnTo>
                    <a:pt x="102" y="42"/>
                  </a:lnTo>
                  <a:lnTo>
                    <a:pt x="104" y="42"/>
                  </a:lnTo>
                  <a:lnTo>
                    <a:pt x="104" y="40"/>
                  </a:lnTo>
                  <a:lnTo>
                    <a:pt x="106" y="38"/>
                  </a:lnTo>
                  <a:lnTo>
                    <a:pt x="108" y="34"/>
                  </a:lnTo>
                  <a:lnTo>
                    <a:pt x="110" y="30"/>
                  </a:lnTo>
                  <a:lnTo>
                    <a:pt x="110" y="28"/>
                  </a:lnTo>
                  <a:lnTo>
                    <a:pt x="108" y="26"/>
                  </a:lnTo>
                  <a:lnTo>
                    <a:pt x="108" y="26"/>
                  </a:lnTo>
                  <a:lnTo>
                    <a:pt x="108" y="22"/>
                  </a:lnTo>
                  <a:lnTo>
                    <a:pt x="110" y="20"/>
                  </a:lnTo>
                  <a:lnTo>
                    <a:pt x="112" y="16"/>
                  </a:lnTo>
                  <a:lnTo>
                    <a:pt x="114" y="14"/>
                  </a:lnTo>
                  <a:lnTo>
                    <a:pt x="116" y="14"/>
                  </a:lnTo>
                  <a:lnTo>
                    <a:pt x="118" y="12"/>
                  </a:lnTo>
                  <a:lnTo>
                    <a:pt x="116" y="12"/>
                  </a:lnTo>
                  <a:lnTo>
                    <a:pt x="114" y="10"/>
                  </a:lnTo>
                  <a:lnTo>
                    <a:pt x="110" y="6"/>
                  </a:lnTo>
                  <a:lnTo>
                    <a:pt x="108" y="4"/>
                  </a:lnTo>
                  <a:lnTo>
                    <a:pt x="104" y="2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86" y="12"/>
                  </a:lnTo>
                  <a:lnTo>
                    <a:pt x="84" y="12"/>
                  </a:lnTo>
                  <a:lnTo>
                    <a:pt x="82" y="12"/>
                  </a:lnTo>
                  <a:lnTo>
                    <a:pt x="76" y="12"/>
                  </a:lnTo>
                  <a:lnTo>
                    <a:pt x="70" y="14"/>
                  </a:lnTo>
                  <a:lnTo>
                    <a:pt x="64" y="16"/>
                  </a:lnTo>
                  <a:lnTo>
                    <a:pt x="60" y="2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67" name="Freeform 422"/>
            <p:cNvSpPr>
              <a:spLocks/>
            </p:cNvSpPr>
            <p:nvPr/>
          </p:nvSpPr>
          <p:spPr bwMode="gray">
            <a:xfrm>
              <a:off x="4069" y="1454"/>
              <a:ext cx="22" cy="28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2" y="20"/>
                </a:cxn>
                <a:cxn ang="0">
                  <a:pos x="2" y="20"/>
                </a:cxn>
                <a:cxn ang="0">
                  <a:pos x="4" y="22"/>
                </a:cxn>
                <a:cxn ang="0">
                  <a:pos x="6" y="24"/>
                </a:cxn>
                <a:cxn ang="0">
                  <a:pos x="10" y="26"/>
                </a:cxn>
                <a:cxn ang="0">
                  <a:pos x="14" y="26"/>
                </a:cxn>
                <a:cxn ang="0">
                  <a:pos x="16" y="28"/>
                </a:cxn>
                <a:cxn ang="0">
                  <a:pos x="20" y="26"/>
                </a:cxn>
                <a:cxn ang="0">
                  <a:pos x="22" y="24"/>
                </a:cxn>
                <a:cxn ang="0">
                  <a:pos x="22" y="20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2" h="28">
                  <a:moveTo>
                    <a:pt x="16" y="2"/>
                  </a:moveTo>
                  <a:lnTo>
                    <a:pt x="14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6" y="24"/>
                  </a:lnTo>
                  <a:lnTo>
                    <a:pt x="10" y="26"/>
                  </a:lnTo>
                  <a:lnTo>
                    <a:pt x="14" y="26"/>
                  </a:lnTo>
                  <a:lnTo>
                    <a:pt x="16" y="28"/>
                  </a:lnTo>
                  <a:lnTo>
                    <a:pt x="20" y="26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68" name="Freeform 423"/>
            <p:cNvSpPr>
              <a:spLocks/>
            </p:cNvSpPr>
            <p:nvPr/>
          </p:nvSpPr>
          <p:spPr bwMode="gray">
            <a:xfrm>
              <a:off x="4095" y="1416"/>
              <a:ext cx="68" cy="42"/>
            </a:xfrm>
            <a:custGeom>
              <a:avLst/>
              <a:gdLst/>
              <a:ahLst/>
              <a:cxnLst>
                <a:cxn ang="0">
                  <a:pos x="12" y="12"/>
                </a:cxn>
                <a:cxn ang="0">
                  <a:pos x="12" y="12"/>
                </a:cxn>
                <a:cxn ang="0">
                  <a:pos x="10" y="14"/>
                </a:cxn>
                <a:cxn ang="0">
                  <a:pos x="8" y="14"/>
                </a:cxn>
                <a:cxn ang="0">
                  <a:pos x="4" y="18"/>
                </a:cxn>
                <a:cxn ang="0">
                  <a:pos x="2" y="20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2" y="30"/>
                </a:cxn>
                <a:cxn ang="0">
                  <a:pos x="4" y="34"/>
                </a:cxn>
                <a:cxn ang="0">
                  <a:pos x="10" y="36"/>
                </a:cxn>
                <a:cxn ang="0">
                  <a:pos x="12" y="36"/>
                </a:cxn>
                <a:cxn ang="0">
                  <a:pos x="12" y="34"/>
                </a:cxn>
                <a:cxn ang="0">
                  <a:pos x="16" y="30"/>
                </a:cxn>
                <a:cxn ang="0">
                  <a:pos x="18" y="28"/>
                </a:cxn>
                <a:cxn ang="0">
                  <a:pos x="22" y="26"/>
                </a:cxn>
                <a:cxn ang="0">
                  <a:pos x="26" y="28"/>
                </a:cxn>
                <a:cxn ang="0">
                  <a:pos x="30" y="32"/>
                </a:cxn>
                <a:cxn ang="0">
                  <a:pos x="32" y="34"/>
                </a:cxn>
                <a:cxn ang="0">
                  <a:pos x="36" y="38"/>
                </a:cxn>
                <a:cxn ang="0">
                  <a:pos x="42" y="42"/>
                </a:cxn>
                <a:cxn ang="0">
                  <a:pos x="52" y="40"/>
                </a:cxn>
                <a:cxn ang="0">
                  <a:pos x="62" y="32"/>
                </a:cxn>
                <a:cxn ang="0">
                  <a:pos x="62" y="32"/>
                </a:cxn>
                <a:cxn ang="0">
                  <a:pos x="64" y="30"/>
                </a:cxn>
                <a:cxn ang="0">
                  <a:pos x="66" y="28"/>
                </a:cxn>
                <a:cxn ang="0">
                  <a:pos x="68" y="26"/>
                </a:cxn>
                <a:cxn ang="0">
                  <a:pos x="68" y="22"/>
                </a:cxn>
                <a:cxn ang="0">
                  <a:pos x="66" y="20"/>
                </a:cxn>
                <a:cxn ang="0">
                  <a:pos x="62" y="16"/>
                </a:cxn>
                <a:cxn ang="0">
                  <a:pos x="58" y="14"/>
                </a:cxn>
                <a:cxn ang="0">
                  <a:pos x="40" y="2"/>
                </a:cxn>
                <a:cxn ang="0">
                  <a:pos x="38" y="2"/>
                </a:cxn>
                <a:cxn ang="0">
                  <a:pos x="36" y="2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4" y="2"/>
                </a:cxn>
                <a:cxn ang="0">
                  <a:pos x="18" y="6"/>
                </a:cxn>
                <a:cxn ang="0">
                  <a:pos x="12" y="12"/>
                </a:cxn>
              </a:cxnLst>
              <a:rect l="0" t="0" r="r" b="b"/>
              <a:pathLst>
                <a:path w="68" h="42">
                  <a:moveTo>
                    <a:pt x="12" y="12"/>
                  </a:moveTo>
                  <a:lnTo>
                    <a:pt x="12" y="12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30"/>
                  </a:lnTo>
                  <a:lnTo>
                    <a:pt x="4" y="34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6" y="30"/>
                  </a:lnTo>
                  <a:lnTo>
                    <a:pt x="18" y="28"/>
                  </a:lnTo>
                  <a:lnTo>
                    <a:pt x="22" y="26"/>
                  </a:lnTo>
                  <a:lnTo>
                    <a:pt x="26" y="28"/>
                  </a:lnTo>
                  <a:lnTo>
                    <a:pt x="30" y="32"/>
                  </a:lnTo>
                  <a:lnTo>
                    <a:pt x="32" y="34"/>
                  </a:lnTo>
                  <a:lnTo>
                    <a:pt x="36" y="38"/>
                  </a:lnTo>
                  <a:lnTo>
                    <a:pt x="42" y="42"/>
                  </a:lnTo>
                  <a:lnTo>
                    <a:pt x="52" y="40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4" y="30"/>
                  </a:lnTo>
                  <a:lnTo>
                    <a:pt x="66" y="28"/>
                  </a:lnTo>
                  <a:lnTo>
                    <a:pt x="68" y="26"/>
                  </a:lnTo>
                  <a:lnTo>
                    <a:pt x="68" y="22"/>
                  </a:lnTo>
                  <a:lnTo>
                    <a:pt x="66" y="20"/>
                  </a:lnTo>
                  <a:lnTo>
                    <a:pt x="62" y="16"/>
                  </a:lnTo>
                  <a:lnTo>
                    <a:pt x="58" y="14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2"/>
                  </a:lnTo>
                  <a:lnTo>
                    <a:pt x="18" y="6"/>
                  </a:lnTo>
                  <a:lnTo>
                    <a:pt x="12" y="12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69" name="Freeform 424"/>
            <p:cNvSpPr>
              <a:spLocks/>
            </p:cNvSpPr>
            <p:nvPr/>
          </p:nvSpPr>
          <p:spPr bwMode="gray">
            <a:xfrm>
              <a:off x="4095" y="1470"/>
              <a:ext cx="58" cy="34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0" y="2"/>
                </a:cxn>
                <a:cxn ang="0">
                  <a:pos x="4" y="8"/>
                </a:cxn>
                <a:cxn ang="0">
                  <a:pos x="0" y="16"/>
                </a:cxn>
                <a:cxn ang="0">
                  <a:pos x="0" y="26"/>
                </a:cxn>
                <a:cxn ang="0">
                  <a:pos x="6" y="34"/>
                </a:cxn>
                <a:cxn ang="0">
                  <a:pos x="8" y="34"/>
                </a:cxn>
                <a:cxn ang="0">
                  <a:pos x="12" y="34"/>
                </a:cxn>
                <a:cxn ang="0">
                  <a:pos x="18" y="34"/>
                </a:cxn>
                <a:cxn ang="0">
                  <a:pos x="24" y="34"/>
                </a:cxn>
                <a:cxn ang="0">
                  <a:pos x="32" y="32"/>
                </a:cxn>
                <a:cxn ang="0">
                  <a:pos x="34" y="30"/>
                </a:cxn>
                <a:cxn ang="0">
                  <a:pos x="38" y="28"/>
                </a:cxn>
                <a:cxn ang="0">
                  <a:pos x="42" y="24"/>
                </a:cxn>
                <a:cxn ang="0">
                  <a:pos x="46" y="20"/>
                </a:cxn>
                <a:cxn ang="0">
                  <a:pos x="48" y="18"/>
                </a:cxn>
                <a:cxn ang="0">
                  <a:pos x="52" y="18"/>
                </a:cxn>
                <a:cxn ang="0">
                  <a:pos x="54" y="18"/>
                </a:cxn>
                <a:cxn ang="0">
                  <a:pos x="56" y="16"/>
                </a:cxn>
                <a:cxn ang="0">
                  <a:pos x="58" y="14"/>
                </a:cxn>
                <a:cxn ang="0">
                  <a:pos x="58" y="12"/>
                </a:cxn>
                <a:cxn ang="0">
                  <a:pos x="56" y="8"/>
                </a:cxn>
                <a:cxn ang="0">
                  <a:pos x="54" y="6"/>
                </a:cxn>
                <a:cxn ang="0">
                  <a:pos x="48" y="4"/>
                </a:cxn>
                <a:cxn ang="0">
                  <a:pos x="32" y="2"/>
                </a:cxn>
                <a:cxn ang="0">
                  <a:pos x="18" y="0"/>
                </a:cxn>
                <a:cxn ang="0">
                  <a:pos x="12" y="0"/>
                </a:cxn>
              </a:cxnLst>
              <a:rect l="0" t="0" r="r" b="b"/>
              <a:pathLst>
                <a:path w="58" h="34">
                  <a:moveTo>
                    <a:pt x="12" y="0"/>
                  </a:moveTo>
                  <a:lnTo>
                    <a:pt x="10" y="2"/>
                  </a:lnTo>
                  <a:lnTo>
                    <a:pt x="4" y="8"/>
                  </a:lnTo>
                  <a:lnTo>
                    <a:pt x="0" y="16"/>
                  </a:lnTo>
                  <a:lnTo>
                    <a:pt x="0" y="26"/>
                  </a:lnTo>
                  <a:lnTo>
                    <a:pt x="6" y="34"/>
                  </a:lnTo>
                  <a:lnTo>
                    <a:pt x="8" y="34"/>
                  </a:lnTo>
                  <a:lnTo>
                    <a:pt x="12" y="34"/>
                  </a:lnTo>
                  <a:lnTo>
                    <a:pt x="18" y="34"/>
                  </a:lnTo>
                  <a:lnTo>
                    <a:pt x="24" y="34"/>
                  </a:lnTo>
                  <a:lnTo>
                    <a:pt x="32" y="32"/>
                  </a:lnTo>
                  <a:lnTo>
                    <a:pt x="34" y="30"/>
                  </a:lnTo>
                  <a:lnTo>
                    <a:pt x="38" y="28"/>
                  </a:lnTo>
                  <a:lnTo>
                    <a:pt x="42" y="24"/>
                  </a:lnTo>
                  <a:lnTo>
                    <a:pt x="46" y="20"/>
                  </a:lnTo>
                  <a:lnTo>
                    <a:pt x="48" y="18"/>
                  </a:lnTo>
                  <a:lnTo>
                    <a:pt x="52" y="18"/>
                  </a:lnTo>
                  <a:lnTo>
                    <a:pt x="54" y="18"/>
                  </a:lnTo>
                  <a:lnTo>
                    <a:pt x="56" y="16"/>
                  </a:lnTo>
                  <a:lnTo>
                    <a:pt x="58" y="14"/>
                  </a:lnTo>
                  <a:lnTo>
                    <a:pt x="58" y="12"/>
                  </a:lnTo>
                  <a:lnTo>
                    <a:pt x="56" y="8"/>
                  </a:lnTo>
                  <a:lnTo>
                    <a:pt x="54" y="6"/>
                  </a:lnTo>
                  <a:lnTo>
                    <a:pt x="48" y="4"/>
                  </a:lnTo>
                  <a:lnTo>
                    <a:pt x="32" y="2"/>
                  </a:lnTo>
                  <a:lnTo>
                    <a:pt x="18" y="0"/>
                  </a:lnTo>
                  <a:lnTo>
                    <a:pt x="12" y="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70" name="Freeform 425"/>
            <p:cNvSpPr>
              <a:spLocks/>
            </p:cNvSpPr>
            <p:nvPr/>
          </p:nvSpPr>
          <p:spPr bwMode="gray">
            <a:xfrm>
              <a:off x="4021" y="1576"/>
              <a:ext cx="20" cy="28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4" y="0"/>
                </a:cxn>
                <a:cxn ang="0">
                  <a:pos x="12" y="2"/>
                </a:cxn>
                <a:cxn ang="0">
                  <a:pos x="10" y="6"/>
                </a:cxn>
                <a:cxn ang="0">
                  <a:pos x="6" y="10"/>
                </a:cxn>
                <a:cxn ang="0">
                  <a:pos x="2" y="14"/>
                </a:cxn>
                <a:cxn ang="0">
                  <a:pos x="0" y="18"/>
                </a:cxn>
                <a:cxn ang="0">
                  <a:pos x="0" y="24"/>
                </a:cxn>
                <a:cxn ang="0">
                  <a:pos x="2" y="28"/>
                </a:cxn>
                <a:cxn ang="0">
                  <a:pos x="4" y="28"/>
                </a:cxn>
                <a:cxn ang="0">
                  <a:pos x="6" y="28"/>
                </a:cxn>
                <a:cxn ang="0">
                  <a:pos x="8" y="28"/>
                </a:cxn>
                <a:cxn ang="0">
                  <a:pos x="10" y="28"/>
                </a:cxn>
                <a:cxn ang="0">
                  <a:pos x="14" y="26"/>
                </a:cxn>
                <a:cxn ang="0">
                  <a:pos x="16" y="22"/>
                </a:cxn>
                <a:cxn ang="0">
                  <a:pos x="18" y="16"/>
                </a:cxn>
                <a:cxn ang="0">
                  <a:pos x="20" y="14"/>
                </a:cxn>
                <a:cxn ang="0">
                  <a:pos x="20" y="12"/>
                </a:cxn>
                <a:cxn ang="0">
                  <a:pos x="20" y="8"/>
                </a:cxn>
                <a:cxn ang="0">
                  <a:pos x="20" y="6"/>
                </a:cxn>
                <a:cxn ang="0">
                  <a:pos x="20" y="2"/>
                </a:cxn>
                <a:cxn ang="0">
                  <a:pos x="18" y="0"/>
                </a:cxn>
                <a:cxn ang="0">
                  <a:pos x="16" y="0"/>
                </a:cxn>
              </a:cxnLst>
              <a:rect l="0" t="0" r="r" b="b"/>
              <a:pathLst>
                <a:path w="20" h="28">
                  <a:moveTo>
                    <a:pt x="16" y="0"/>
                  </a:moveTo>
                  <a:lnTo>
                    <a:pt x="14" y="0"/>
                  </a:lnTo>
                  <a:lnTo>
                    <a:pt x="12" y="2"/>
                  </a:lnTo>
                  <a:lnTo>
                    <a:pt x="10" y="6"/>
                  </a:lnTo>
                  <a:lnTo>
                    <a:pt x="6" y="10"/>
                  </a:lnTo>
                  <a:lnTo>
                    <a:pt x="2" y="14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8" y="28"/>
                  </a:lnTo>
                  <a:lnTo>
                    <a:pt x="10" y="28"/>
                  </a:lnTo>
                  <a:lnTo>
                    <a:pt x="14" y="26"/>
                  </a:lnTo>
                  <a:lnTo>
                    <a:pt x="16" y="22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71" name="Freeform 426"/>
            <p:cNvSpPr>
              <a:spLocks/>
            </p:cNvSpPr>
            <p:nvPr/>
          </p:nvSpPr>
          <p:spPr bwMode="gray">
            <a:xfrm>
              <a:off x="4019" y="1596"/>
              <a:ext cx="114" cy="90"/>
            </a:xfrm>
            <a:custGeom>
              <a:avLst/>
              <a:gdLst/>
              <a:ahLst/>
              <a:cxnLst>
                <a:cxn ang="0">
                  <a:pos x="28" y="20"/>
                </a:cxn>
                <a:cxn ang="0">
                  <a:pos x="20" y="18"/>
                </a:cxn>
                <a:cxn ang="0">
                  <a:pos x="12" y="22"/>
                </a:cxn>
                <a:cxn ang="0">
                  <a:pos x="10" y="34"/>
                </a:cxn>
                <a:cxn ang="0">
                  <a:pos x="8" y="36"/>
                </a:cxn>
                <a:cxn ang="0">
                  <a:pos x="8" y="46"/>
                </a:cxn>
                <a:cxn ang="0">
                  <a:pos x="2" y="52"/>
                </a:cxn>
                <a:cxn ang="0">
                  <a:pos x="0" y="60"/>
                </a:cxn>
                <a:cxn ang="0">
                  <a:pos x="8" y="68"/>
                </a:cxn>
                <a:cxn ang="0">
                  <a:pos x="16" y="72"/>
                </a:cxn>
                <a:cxn ang="0">
                  <a:pos x="24" y="72"/>
                </a:cxn>
                <a:cxn ang="0">
                  <a:pos x="30" y="64"/>
                </a:cxn>
                <a:cxn ang="0">
                  <a:pos x="32" y="62"/>
                </a:cxn>
                <a:cxn ang="0">
                  <a:pos x="34" y="66"/>
                </a:cxn>
                <a:cxn ang="0">
                  <a:pos x="44" y="68"/>
                </a:cxn>
                <a:cxn ang="0">
                  <a:pos x="50" y="66"/>
                </a:cxn>
                <a:cxn ang="0">
                  <a:pos x="58" y="64"/>
                </a:cxn>
                <a:cxn ang="0">
                  <a:pos x="58" y="68"/>
                </a:cxn>
                <a:cxn ang="0">
                  <a:pos x="52" y="74"/>
                </a:cxn>
                <a:cxn ang="0">
                  <a:pos x="34" y="82"/>
                </a:cxn>
                <a:cxn ang="0">
                  <a:pos x="26" y="88"/>
                </a:cxn>
                <a:cxn ang="0">
                  <a:pos x="38" y="90"/>
                </a:cxn>
                <a:cxn ang="0">
                  <a:pos x="74" y="76"/>
                </a:cxn>
                <a:cxn ang="0">
                  <a:pos x="76" y="72"/>
                </a:cxn>
                <a:cxn ang="0">
                  <a:pos x="82" y="72"/>
                </a:cxn>
                <a:cxn ang="0">
                  <a:pos x="86" y="74"/>
                </a:cxn>
                <a:cxn ang="0">
                  <a:pos x="92" y="72"/>
                </a:cxn>
                <a:cxn ang="0">
                  <a:pos x="100" y="72"/>
                </a:cxn>
                <a:cxn ang="0">
                  <a:pos x="110" y="64"/>
                </a:cxn>
                <a:cxn ang="0">
                  <a:pos x="114" y="38"/>
                </a:cxn>
                <a:cxn ang="0">
                  <a:pos x="106" y="34"/>
                </a:cxn>
                <a:cxn ang="0">
                  <a:pos x="98" y="38"/>
                </a:cxn>
                <a:cxn ang="0">
                  <a:pos x="90" y="32"/>
                </a:cxn>
                <a:cxn ang="0">
                  <a:pos x="86" y="24"/>
                </a:cxn>
                <a:cxn ang="0">
                  <a:pos x="82" y="10"/>
                </a:cxn>
                <a:cxn ang="0">
                  <a:pos x="82" y="0"/>
                </a:cxn>
                <a:cxn ang="0">
                  <a:pos x="76" y="2"/>
                </a:cxn>
                <a:cxn ang="0">
                  <a:pos x="66" y="10"/>
                </a:cxn>
                <a:cxn ang="0">
                  <a:pos x="64" y="22"/>
                </a:cxn>
                <a:cxn ang="0">
                  <a:pos x="66" y="28"/>
                </a:cxn>
                <a:cxn ang="0">
                  <a:pos x="68" y="32"/>
                </a:cxn>
                <a:cxn ang="0">
                  <a:pos x="62" y="42"/>
                </a:cxn>
                <a:cxn ang="0">
                  <a:pos x="56" y="48"/>
                </a:cxn>
                <a:cxn ang="0">
                  <a:pos x="54" y="40"/>
                </a:cxn>
                <a:cxn ang="0">
                  <a:pos x="52" y="30"/>
                </a:cxn>
                <a:cxn ang="0">
                  <a:pos x="44" y="24"/>
                </a:cxn>
                <a:cxn ang="0">
                  <a:pos x="36" y="28"/>
                </a:cxn>
                <a:cxn ang="0">
                  <a:pos x="30" y="20"/>
                </a:cxn>
              </a:cxnLst>
              <a:rect l="0" t="0" r="r" b="b"/>
              <a:pathLst>
                <a:path w="114" h="90">
                  <a:moveTo>
                    <a:pt x="30" y="20"/>
                  </a:moveTo>
                  <a:lnTo>
                    <a:pt x="30" y="20"/>
                  </a:lnTo>
                  <a:lnTo>
                    <a:pt x="28" y="20"/>
                  </a:lnTo>
                  <a:lnTo>
                    <a:pt x="26" y="18"/>
                  </a:lnTo>
                  <a:lnTo>
                    <a:pt x="22" y="18"/>
                  </a:lnTo>
                  <a:lnTo>
                    <a:pt x="20" y="18"/>
                  </a:lnTo>
                  <a:lnTo>
                    <a:pt x="16" y="18"/>
                  </a:lnTo>
                  <a:lnTo>
                    <a:pt x="14" y="20"/>
                  </a:lnTo>
                  <a:lnTo>
                    <a:pt x="12" y="22"/>
                  </a:lnTo>
                  <a:lnTo>
                    <a:pt x="10" y="28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6"/>
                  </a:lnTo>
                  <a:lnTo>
                    <a:pt x="8" y="38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6" y="48"/>
                  </a:lnTo>
                  <a:lnTo>
                    <a:pt x="4" y="50"/>
                  </a:lnTo>
                  <a:lnTo>
                    <a:pt x="2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60"/>
                  </a:lnTo>
                  <a:lnTo>
                    <a:pt x="4" y="62"/>
                  </a:lnTo>
                  <a:lnTo>
                    <a:pt x="8" y="66"/>
                  </a:lnTo>
                  <a:lnTo>
                    <a:pt x="8" y="68"/>
                  </a:lnTo>
                  <a:lnTo>
                    <a:pt x="10" y="70"/>
                  </a:lnTo>
                  <a:lnTo>
                    <a:pt x="12" y="72"/>
                  </a:lnTo>
                  <a:lnTo>
                    <a:pt x="16" y="72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24" y="72"/>
                  </a:lnTo>
                  <a:lnTo>
                    <a:pt x="26" y="70"/>
                  </a:lnTo>
                  <a:lnTo>
                    <a:pt x="30" y="68"/>
                  </a:lnTo>
                  <a:lnTo>
                    <a:pt x="30" y="64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2"/>
                  </a:lnTo>
                  <a:lnTo>
                    <a:pt x="32" y="62"/>
                  </a:lnTo>
                  <a:lnTo>
                    <a:pt x="32" y="64"/>
                  </a:lnTo>
                  <a:lnTo>
                    <a:pt x="34" y="66"/>
                  </a:lnTo>
                  <a:lnTo>
                    <a:pt x="36" y="68"/>
                  </a:lnTo>
                  <a:lnTo>
                    <a:pt x="40" y="68"/>
                  </a:lnTo>
                  <a:lnTo>
                    <a:pt x="44" y="68"/>
                  </a:lnTo>
                  <a:lnTo>
                    <a:pt x="46" y="68"/>
                  </a:lnTo>
                  <a:lnTo>
                    <a:pt x="48" y="66"/>
                  </a:lnTo>
                  <a:lnTo>
                    <a:pt x="50" y="66"/>
                  </a:lnTo>
                  <a:lnTo>
                    <a:pt x="52" y="64"/>
                  </a:lnTo>
                  <a:lnTo>
                    <a:pt x="54" y="64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60" y="66"/>
                  </a:lnTo>
                  <a:lnTo>
                    <a:pt x="58" y="68"/>
                  </a:lnTo>
                  <a:lnTo>
                    <a:pt x="56" y="72"/>
                  </a:lnTo>
                  <a:lnTo>
                    <a:pt x="54" y="72"/>
                  </a:lnTo>
                  <a:lnTo>
                    <a:pt x="52" y="74"/>
                  </a:lnTo>
                  <a:lnTo>
                    <a:pt x="46" y="76"/>
                  </a:lnTo>
                  <a:lnTo>
                    <a:pt x="40" y="78"/>
                  </a:lnTo>
                  <a:lnTo>
                    <a:pt x="34" y="82"/>
                  </a:lnTo>
                  <a:lnTo>
                    <a:pt x="30" y="84"/>
                  </a:lnTo>
                  <a:lnTo>
                    <a:pt x="26" y="86"/>
                  </a:lnTo>
                  <a:lnTo>
                    <a:pt x="26" y="88"/>
                  </a:lnTo>
                  <a:lnTo>
                    <a:pt x="28" y="88"/>
                  </a:lnTo>
                  <a:lnTo>
                    <a:pt x="32" y="88"/>
                  </a:lnTo>
                  <a:lnTo>
                    <a:pt x="38" y="90"/>
                  </a:lnTo>
                  <a:lnTo>
                    <a:pt x="52" y="88"/>
                  </a:lnTo>
                  <a:lnTo>
                    <a:pt x="64" y="80"/>
                  </a:lnTo>
                  <a:lnTo>
                    <a:pt x="74" y="76"/>
                  </a:lnTo>
                  <a:lnTo>
                    <a:pt x="74" y="74"/>
                  </a:lnTo>
                  <a:lnTo>
                    <a:pt x="74" y="74"/>
                  </a:lnTo>
                  <a:lnTo>
                    <a:pt x="76" y="72"/>
                  </a:lnTo>
                  <a:lnTo>
                    <a:pt x="78" y="70"/>
                  </a:lnTo>
                  <a:lnTo>
                    <a:pt x="80" y="70"/>
                  </a:lnTo>
                  <a:lnTo>
                    <a:pt x="82" y="72"/>
                  </a:lnTo>
                  <a:lnTo>
                    <a:pt x="84" y="74"/>
                  </a:lnTo>
                  <a:lnTo>
                    <a:pt x="84" y="74"/>
                  </a:lnTo>
                  <a:lnTo>
                    <a:pt x="86" y="74"/>
                  </a:lnTo>
                  <a:lnTo>
                    <a:pt x="90" y="74"/>
                  </a:lnTo>
                  <a:lnTo>
                    <a:pt x="92" y="70"/>
                  </a:lnTo>
                  <a:lnTo>
                    <a:pt x="92" y="72"/>
                  </a:lnTo>
                  <a:lnTo>
                    <a:pt x="94" y="72"/>
                  </a:lnTo>
                  <a:lnTo>
                    <a:pt x="98" y="72"/>
                  </a:lnTo>
                  <a:lnTo>
                    <a:pt x="100" y="72"/>
                  </a:lnTo>
                  <a:lnTo>
                    <a:pt x="104" y="72"/>
                  </a:lnTo>
                  <a:lnTo>
                    <a:pt x="108" y="68"/>
                  </a:lnTo>
                  <a:lnTo>
                    <a:pt x="110" y="64"/>
                  </a:lnTo>
                  <a:lnTo>
                    <a:pt x="112" y="56"/>
                  </a:lnTo>
                  <a:lnTo>
                    <a:pt x="114" y="46"/>
                  </a:lnTo>
                  <a:lnTo>
                    <a:pt x="114" y="38"/>
                  </a:lnTo>
                  <a:lnTo>
                    <a:pt x="108" y="34"/>
                  </a:lnTo>
                  <a:lnTo>
                    <a:pt x="108" y="34"/>
                  </a:lnTo>
                  <a:lnTo>
                    <a:pt x="106" y="34"/>
                  </a:lnTo>
                  <a:lnTo>
                    <a:pt x="104" y="36"/>
                  </a:lnTo>
                  <a:lnTo>
                    <a:pt x="100" y="38"/>
                  </a:lnTo>
                  <a:lnTo>
                    <a:pt x="98" y="38"/>
                  </a:lnTo>
                  <a:lnTo>
                    <a:pt x="94" y="38"/>
                  </a:lnTo>
                  <a:lnTo>
                    <a:pt x="92" y="36"/>
                  </a:lnTo>
                  <a:lnTo>
                    <a:pt x="90" y="32"/>
                  </a:lnTo>
                  <a:lnTo>
                    <a:pt x="90" y="30"/>
                  </a:lnTo>
                  <a:lnTo>
                    <a:pt x="88" y="28"/>
                  </a:lnTo>
                  <a:lnTo>
                    <a:pt x="86" y="24"/>
                  </a:lnTo>
                  <a:lnTo>
                    <a:pt x="84" y="16"/>
                  </a:lnTo>
                  <a:lnTo>
                    <a:pt x="84" y="14"/>
                  </a:lnTo>
                  <a:lnTo>
                    <a:pt x="82" y="10"/>
                  </a:lnTo>
                  <a:lnTo>
                    <a:pt x="82" y="4"/>
                  </a:lnTo>
                  <a:lnTo>
                    <a:pt x="82" y="2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6" y="2"/>
                  </a:lnTo>
                  <a:lnTo>
                    <a:pt x="72" y="4"/>
                  </a:lnTo>
                  <a:lnTo>
                    <a:pt x="68" y="6"/>
                  </a:lnTo>
                  <a:lnTo>
                    <a:pt x="66" y="10"/>
                  </a:lnTo>
                  <a:lnTo>
                    <a:pt x="64" y="14"/>
                  </a:lnTo>
                  <a:lnTo>
                    <a:pt x="66" y="20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4"/>
                  </a:lnTo>
                  <a:lnTo>
                    <a:pt x="66" y="28"/>
                  </a:lnTo>
                  <a:lnTo>
                    <a:pt x="70" y="30"/>
                  </a:lnTo>
                  <a:lnTo>
                    <a:pt x="70" y="30"/>
                  </a:lnTo>
                  <a:lnTo>
                    <a:pt x="68" y="32"/>
                  </a:lnTo>
                  <a:lnTo>
                    <a:pt x="66" y="36"/>
                  </a:lnTo>
                  <a:lnTo>
                    <a:pt x="64" y="38"/>
                  </a:lnTo>
                  <a:lnTo>
                    <a:pt x="62" y="42"/>
                  </a:lnTo>
                  <a:lnTo>
                    <a:pt x="60" y="46"/>
                  </a:lnTo>
                  <a:lnTo>
                    <a:pt x="58" y="48"/>
                  </a:lnTo>
                  <a:lnTo>
                    <a:pt x="56" y="48"/>
                  </a:lnTo>
                  <a:lnTo>
                    <a:pt x="56" y="46"/>
                  </a:lnTo>
                  <a:lnTo>
                    <a:pt x="54" y="44"/>
                  </a:lnTo>
                  <a:lnTo>
                    <a:pt x="54" y="40"/>
                  </a:lnTo>
                  <a:lnTo>
                    <a:pt x="54" y="38"/>
                  </a:lnTo>
                  <a:lnTo>
                    <a:pt x="54" y="34"/>
                  </a:lnTo>
                  <a:lnTo>
                    <a:pt x="52" y="30"/>
                  </a:lnTo>
                  <a:lnTo>
                    <a:pt x="50" y="26"/>
                  </a:lnTo>
                  <a:lnTo>
                    <a:pt x="46" y="24"/>
                  </a:lnTo>
                  <a:lnTo>
                    <a:pt x="44" y="24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6" y="28"/>
                  </a:lnTo>
                  <a:lnTo>
                    <a:pt x="34" y="28"/>
                  </a:lnTo>
                  <a:lnTo>
                    <a:pt x="32" y="26"/>
                  </a:lnTo>
                  <a:lnTo>
                    <a:pt x="30" y="2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72" name="Freeform 427"/>
            <p:cNvSpPr>
              <a:spLocks/>
            </p:cNvSpPr>
            <p:nvPr/>
          </p:nvSpPr>
          <p:spPr bwMode="gray">
            <a:xfrm>
              <a:off x="4199" y="1466"/>
              <a:ext cx="20" cy="48"/>
            </a:xfrm>
            <a:custGeom>
              <a:avLst/>
              <a:gdLst/>
              <a:ahLst/>
              <a:cxnLst>
                <a:cxn ang="0">
                  <a:pos x="10" y="8"/>
                </a:cxn>
                <a:cxn ang="0">
                  <a:pos x="10" y="8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2" y="6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26"/>
                </a:cxn>
                <a:cxn ang="0">
                  <a:pos x="2" y="28"/>
                </a:cxn>
                <a:cxn ang="0">
                  <a:pos x="2" y="34"/>
                </a:cxn>
                <a:cxn ang="0">
                  <a:pos x="4" y="38"/>
                </a:cxn>
                <a:cxn ang="0">
                  <a:pos x="8" y="42"/>
                </a:cxn>
                <a:cxn ang="0">
                  <a:pos x="12" y="46"/>
                </a:cxn>
                <a:cxn ang="0">
                  <a:pos x="18" y="48"/>
                </a:cxn>
                <a:cxn ang="0">
                  <a:pos x="18" y="48"/>
                </a:cxn>
                <a:cxn ang="0">
                  <a:pos x="18" y="46"/>
                </a:cxn>
                <a:cxn ang="0">
                  <a:pos x="20" y="46"/>
                </a:cxn>
                <a:cxn ang="0">
                  <a:pos x="20" y="44"/>
                </a:cxn>
                <a:cxn ang="0">
                  <a:pos x="20" y="42"/>
                </a:cxn>
                <a:cxn ang="0">
                  <a:pos x="20" y="38"/>
                </a:cxn>
                <a:cxn ang="0">
                  <a:pos x="18" y="32"/>
                </a:cxn>
                <a:cxn ang="0">
                  <a:pos x="10" y="8"/>
                </a:cxn>
              </a:cxnLst>
              <a:rect l="0" t="0" r="r" b="b"/>
              <a:pathLst>
                <a:path w="20" h="48">
                  <a:moveTo>
                    <a:pt x="10" y="8"/>
                  </a:moveTo>
                  <a:lnTo>
                    <a:pt x="10" y="8"/>
                  </a:lnTo>
                  <a:lnTo>
                    <a:pt x="8" y="6"/>
                  </a:lnTo>
                  <a:lnTo>
                    <a:pt x="8" y="4"/>
                  </a:lnTo>
                  <a:lnTo>
                    <a:pt x="6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6"/>
                  </a:lnTo>
                  <a:lnTo>
                    <a:pt x="2" y="1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2" y="34"/>
                  </a:lnTo>
                  <a:lnTo>
                    <a:pt x="4" y="38"/>
                  </a:lnTo>
                  <a:lnTo>
                    <a:pt x="8" y="42"/>
                  </a:lnTo>
                  <a:lnTo>
                    <a:pt x="12" y="46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6"/>
                  </a:lnTo>
                  <a:lnTo>
                    <a:pt x="20" y="46"/>
                  </a:lnTo>
                  <a:lnTo>
                    <a:pt x="20" y="44"/>
                  </a:lnTo>
                  <a:lnTo>
                    <a:pt x="20" y="42"/>
                  </a:lnTo>
                  <a:lnTo>
                    <a:pt x="20" y="38"/>
                  </a:lnTo>
                  <a:lnTo>
                    <a:pt x="18" y="32"/>
                  </a:lnTo>
                  <a:lnTo>
                    <a:pt x="10" y="8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73" name="Freeform 428"/>
            <p:cNvSpPr>
              <a:spLocks/>
            </p:cNvSpPr>
            <p:nvPr/>
          </p:nvSpPr>
          <p:spPr bwMode="gray">
            <a:xfrm>
              <a:off x="4149" y="1534"/>
              <a:ext cx="74" cy="90"/>
            </a:xfrm>
            <a:custGeom>
              <a:avLst/>
              <a:gdLst/>
              <a:ahLst/>
              <a:cxnLst>
                <a:cxn ang="0">
                  <a:pos x="16" y="10"/>
                </a:cxn>
                <a:cxn ang="0">
                  <a:pos x="12" y="8"/>
                </a:cxn>
                <a:cxn ang="0">
                  <a:pos x="8" y="6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2" y="22"/>
                </a:cxn>
                <a:cxn ang="0">
                  <a:pos x="4" y="24"/>
                </a:cxn>
                <a:cxn ang="0">
                  <a:pos x="8" y="34"/>
                </a:cxn>
                <a:cxn ang="0">
                  <a:pos x="14" y="44"/>
                </a:cxn>
                <a:cxn ang="0">
                  <a:pos x="16" y="50"/>
                </a:cxn>
                <a:cxn ang="0">
                  <a:pos x="22" y="50"/>
                </a:cxn>
                <a:cxn ang="0">
                  <a:pos x="32" y="52"/>
                </a:cxn>
                <a:cxn ang="0">
                  <a:pos x="36" y="58"/>
                </a:cxn>
                <a:cxn ang="0">
                  <a:pos x="38" y="70"/>
                </a:cxn>
                <a:cxn ang="0">
                  <a:pos x="42" y="82"/>
                </a:cxn>
                <a:cxn ang="0">
                  <a:pos x="52" y="88"/>
                </a:cxn>
                <a:cxn ang="0">
                  <a:pos x="64" y="90"/>
                </a:cxn>
                <a:cxn ang="0">
                  <a:pos x="72" y="84"/>
                </a:cxn>
                <a:cxn ang="0">
                  <a:pos x="74" y="82"/>
                </a:cxn>
                <a:cxn ang="0">
                  <a:pos x="72" y="84"/>
                </a:cxn>
                <a:cxn ang="0">
                  <a:pos x="68" y="86"/>
                </a:cxn>
                <a:cxn ang="0">
                  <a:pos x="64" y="86"/>
                </a:cxn>
                <a:cxn ang="0">
                  <a:pos x="64" y="82"/>
                </a:cxn>
                <a:cxn ang="0">
                  <a:pos x="62" y="58"/>
                </a:cxn>
                <a:cxn ang="0">
                  <a:pos x="58" y="42"/>
                </a:cxn>
                <a:cxn ang="0">
                  <a:pos x="66" y="26"/>
                </a:cxn>
                <a:cxn ang="0">
                  <a:pos x="66" y="8"/>
                </a:cxn>
                <a:cxn ang="0">
                  <a:pos x="60" y="4"/>
                </a:cxn>
                <a:cxn ang="0">
                  <a:pos x="54" y="2"/>
                </a:cxn>
                <a:cxn ang="0">
                  <a:pos x="44" y="0"/>
                </a:cxn>
                <a:cxn ang="0">
                  <a:pos x="38" y="0"/>
                </a:cxn>
                <a:cxn ang="0">
                  <a:pos x="36" y="6"/>
                </a:cxn>
                <a:cxn ang="0">
                  <a:pos x="40" y="24"/>
                </a:cxn>
                <a:cxn ang="0">
                  <a:pos x="44" y="38"/>
                </a:cxn>
                <a:cxn ang="0">
                  <a:pos x="32" y="32"/>
                </a:cxn>
                <a:cxn ang="0">
                  <a:pos x="20" y="24"/>
                </a:cxn>
                <a:cxn ang="0">
                  <a:pos x="16" y="10"/>
                </a:cxn>
              </a:cxnLst>
              <a:rect l="0" t="0" r="r" b="b"/>
              <a:pathLst>
                <a:path w="74" h="90">
                  <a:moveTo>
                    <a:pt x="16" y="10"/>
                  </a:moveTo>
                  <a:lnTo>
                    <a:pt x="16" y="10"/>
                  </a:lnTo>
                  <a:lnTo>
                    <a:pt x="14" y="10"/>
                  </a:lnTo>
                  <a:lnTo>
                    <a:pt x="12" y="8"/>
                  </a:lnTo>
                  <a:lnTo>
                    <a:pt x="10" y="6"/>
                  </a:lnTo>
                  <a:lnTo>
                    <a:pt x="8" y="6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4" y="24"/>
                  </a:lnTo>
                  <a:lnTo>
                    <a:pt x="6" y="28"/>
                  </a:lnTo>
                  <a:lnTo>
                    <a:pt x="8" y="34"/>
                  </a:lnTo>
                  <a:lnTo>
                    <a:pt x="12" y="38"/>
                  </a:lnTo>
                  <a:lnTo>
                    <a:pt x="14" y="44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20" y="50"/>
                  </a:lnTo>
                  <a:lnTo>
                    <a:pt x="22" y="50"/>
                  </a:lnTo>
                  <a:lnTo>
                    <a:pt x="28" y="50"/>
                  </a:lnTo>
                  <a:lnTo>
                    <a:pt x="32" y="52"/>
                  </a:lnTo>
                  <a:lnTo>
                    <a:pt x="34" y="54"/>
                  </a:lnTo>
                  <a:lnTo>
                    <a:pt x="36" y="58"/>
                  </a:lnTo>
                  <a:lnTo>
                    <a:pt x="38" y="64"/>
                  </a:lnTo>
                  <a:lnTo>
                    <a:pt x="38" y="70"/>
                  </a:lnTo>
                  <a:lnTo>
                    <a:pt x="40" y="76"/>
                  </a:lnTo>
                  <a:lnTo>
                    <a:pt x="42" y="82"/>
                  </a:lnTo>
                  <a:lnTo>
                    <a:pt x="48" y="86"/>
                  </a:lnTo>
                  <a:lnTo>
                    <a:pt x="52" y="88"/>
                  </a:lnTo>
                  <a:lnTo>
                    <a:pt x="58" y="90"/>
                  </a:lnTo>
                  <a:lnTo>
                    <a:pt x="64" y="90"/>
                  </a:lnTo>
                  <a:lnTo>
                    <a:pt x="68" y="86"/>
                  </a:lnTo>
                  <a:lnTo>
                    <a:pt x="72" y="84"/>
                  </a:lnTo>
                  <a:lnTo>
                    <a:pt x="74" y="84"/>
                  </a:lnTo>
                  <a:lnTo>
                    <a:pt x="74" y="82"/>
                  </a:lnTo>
                  <a:lnTo>
                    <a:pt x="74" y="82"/>
                  </a:lnTo>
                  <a:lnTo>
                    <a:pt x="72" y="84"/>
                  </a:lnTo>
                  <a:lnTo>
                    <a:pt x="70" y="84"/>
                  </a:lnTo>
                  <a:lnTo>
                    <a:pt x="68" y="86"/>
                  </a:lnTo>
                  <a:lnTo>
                    <a:pt x="66" y="86"/>
                  </a:lnTo>
                  <a:lnTo>
                    <a:pt x="64" y="86"/>
                  </a:lnTo>
                  <a:lnTo>
                    <a:pt x="64" y="86"/>
                  </a:lnTo>
                  <a:lnTo>
                    <a:pt x="64" y="82"/>
                  </a:lnTo>
                  <a:lnTo>
                    <a:pt x="64" y="72"/>
                  </a:lnTo>
                  <a:lnTo>
                    <a:pt x="62" y="58"/>
                  </a:lnTo>
                  <a:lnTo>
                    <a:pt x="56" y="44"/>
                  </a:lnTo>
                  <a:lnTo>
                    <a:pt x="58" y="42"/>
                  </a:lnTo>
                  <a:lnTo>
                    <a:pt x="62" y="34"/>
                  </a:lnTo>
                  <a:lnTo>
                    <a:pt x="66" y="26"/>
                  </a:lnTo>
                  <a:lnTo>
                    <a:pt x="68" y="16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6" y="2"/>
                  </a:lnTo>
                  <a:lnTo>
                    <a:pt x="54" y="2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6"/>
                  </a:lnTo>
                  <a:lnTo>
                    <a:pt x="38" y="14"/>
                  </a:lnTo>
                  <a:lnTo>
                    <a:pt x="40" y="24"/>
                  </a:lnTo>
                  <a:lnTo>
                    <a:pt x="44" y="32"/>
                  </a:lnTo>
                  <a:lnTo>
                    <a:pt x="44" y="38"/>
                  </a:lnTo>
                  <a:lnTo>
                    <a:pt x="38" y="38"/>
                  </a:lnTo>
                  <a:lnTo>
                    <a:pt x="32" y="32"/>
                  </a:lnTo>
                  <a:lnTo>
                    <a:pt x="26" y="28"/>
                  </a:lnTo>
                  <a:lnTo>
                    <a:pt x="20" y="24"/>
                  </a:lnTo>
                  <a:lnTo>
                    <a:pt x="16" y="18"/>
                  </a:lnTo>
                  <a:lnTo>
                    <a:pt x="16" y="1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74" name="Freeform 429"/>
            <p:cNvSpPr>
              <a:spLocks/>
            </p:cNvSpPr>
            <p:nvPr/>
          </p:nvSpPr>
          <p:spPr bwMode="gray">
            <a:xfrm>
              <a:off x="4225" y="1592"/>
              <a:ext cx="44" cy="46"/>
            </a:xfrm>
            <a:custGeom>
              <a:avLst/>
              <a:gdLst/>
              <a:ahLst/>
              <a:cxnLst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4" y="8"/>
                </a:cxn>
                <a:cxn ang="0">
                  <a:pos x="6" y="12"/>
                </a:cxn>
                <a:cxn ang="0">
                  <a:pos x="6" y="14"/>
                </a:cxn>
                <a:cxn ang="0">
                  <a:pos x="4" y="18"/>
                </a:cxn>
                <a:cxn ang="0">
                  <a:pos x="4" y="22"/>
                </a:cxn>
                <a:cxn ang="0">
                  <a:pos x="4" y="28"/>
                </a:cxn>
                <a:cxn ang="0">
                  <a:pos x="2" y="34"/>
                </a:cxn>
                <a:cxn ang="0">
                  <a:pos x="0" y="38"/>
                </a:cxn>
                <a:cxn ang="0">
                  <a:pos x="16" y="34"/>
                </a:cxn>
                <a:cxn ang="0">
                  <a:pos x="24" y="46"/>
                </a:cxn>
                <a:cxn ang="0">
                  <a:pos x="24" y="44"/>
                </a:cxn>
                <a:cxn ang="0">
                  <a:pos x="28" y="44"/>
                </a:cxn>
                <a:cxn ang="0">
                  <a:pos x="32" y="42"/>
                </a:cxn>
                <a:cxn ang="0">
                  <a:pos x="36" y="40"/>
                </a:cxn>
                <a:cxn ang="0">
                  <a:pos x="40" y="36"/>
                </a:cxn>
                <a:cxn ang="0">
                  <a:pos x="40" y="36"/>
                </a:cxn>
                <a:cxn ang="0">
                  <a:pos x="42" y="32"/>
                </a:cxn>
                <a:cxn ang="0">
                  <a:pos x="42" y="28"/>
                </a:cxn>
                <a:cxn ang="0">
                  <a:pos x="44" y="24"/>
                </a:cxn>
                <a:cxn ang="0">
                  <a:pos x="42" y="18"/>
                </a:cxn>
                <a:cxn ang="0">
                  <a:pos x="40" y="12"/>
                </a:cxn>
                <a:cxn ang="0">
                  <a:pos x="38" y="12"/>
                </a:cxn>
                <a:cxn ang="0">
                  <a:pos x="36" y="10"/>
                </a:cxn>
                <a:cxn ang="0">
                  <a:pos x="34" y="6"/>
                </a:cxn>
                <a:cxn ang="0">
                  <a:pos x="30" y="4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16" y="0"/>
                </a:cxn>
                <a:cxn ang="0">
                  <a:pos x="10" y="2"/>
                </a:cxn>
              </a:cxnLst>
              <a:rect l="0" t="0" r="r" b="b"/>
              <a:pathLst>
                <a:path w="44" h="46">
                  <a:moveTo>
                    <a:pt x="10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4" y="8"/>
                  </a:lnTo>
                  <a:lnTo>
                    <a:pt x="6" y="12"/>
                  </a:lnTo>
                  <a:lnTo>
                    <a:pt x="6" y="14"/>
                  </a:lnTo>
                  <a:lnTo>
                    <a:pt x="4" y="18"/>
                  </a:lnTo>
                  <a:lnTo>
                    <a:pt x="4" y="22"/>
                  </a:lnTo>
                  <a:lnTo>
                    <a:pt x="4" y="28"/>
                  </a:lnTo>
                  <a:lnTo>
                    <a:pt x="2" y="34"/>
                  </a:lnTo>
                  <a:lnTo>
                    <a:pt x="0" y="38"/>
                  </a:lnTo>
                  <a:lnTo>
                    <a:pt x="16" y="34"/>
                  </a:lnTo>
                  <a:lnTo>
                    <a:pt x="24" y="46"/>
                  </a:lnTo>
                  <a:lnTo>
                    <a:pt x="24" y="44"/>
                  </a:lnTo>
                  <a:lnTo>
                    <a:pt x="28" y="44"/>
                  </a:lnTo>
                  <a:lnTo>
                    <a:pt x="32" y="42"/>
                  </a:lnTo>
                  <a:lnTo>
                    <a:pt x="36" y="40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2" y="32"/>
                  </a:lnTo>
                  <a:lnTo>
                    <a:pt x="42" y="28"/>
                  </a:lnTo>
                  <a:lnTo>
                    <a:pt x="44" y="24"/>
                  </a:lnTo>
                  <a:lnTo>
                    <a:pt x="42" y="18"/>
                  </a:lnTo>
                  <a:lnTo>
                    <a:pt x="40" y="12"/>
                  </a:lnTo>
                  <a:lnTo>
                    <a:pt x="38" y="12"/>
                  </a:lnTo>
                  <a:lnTo>
                    <a:pt x="36" y="10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0" y="2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75" name="Freeform 430"/>
            <p:cNvSpPr>
              <a:spLocks/>
            </p:cNvSpPr>
            <p:nvPr/>
          </p:nvSpPr>
          <p:spPr bwMode="gray">
            <a:xfrm>
              <a:off x="4275" y="1574"/>
              <a:ext cx="168" cy="98"/>
            </a:xfrm>
            <a:custGeom>
              <a:avLst/>
              <a:gdLst/>
              <a:ahLst/>
              <a:cxnLst>
                <a:cxn ang="0">
                  <a:pos x="10" y="2"/>
                </a:cxn>
                <a:cxn ang="0">
                  <a:pos x="4" y="0"/>
                </a:cxn>
                <a:cxn ang="0">
                  <a:pos x="0" y="6"/>
                </a:cxn>
                <a:cxn ang="0">
                  <a:pos x="4" y="24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26" y="26"/>
                </a:cxn>
                <a:cxn ang="0">
                  <a:pos x="30" y="24"/>
                </a:cxn>
                <a:cxn ang="0">
                  <a:pos x="34" y="24"/>
                </a:cxn>
                <a:cxn ang="0">
                  <a:pos x="38" y="38"/>
                </a:cxn>
                <a:cxn ang="0">
                  <a:pos x="44" y="72"/>
                </a:cxn>
                <a:cxn ang="0">
                  <a:pos x="40" y="72"/>
                </a:cxn>
                <a:cxn ang="0">
                  <a:pos x="38" y="80"/>
                </a:cxn>
                <a:cxn ang="0">
                  <a:pos x="48" y="88"/>
                </a:cxn>
                <a:cxn ang="0">
                  <a:pos x="56" y="86"/>
                </a:cxn>
                <a:cxn ang="0">
                  <a:pos x="58" y="84"/>
                </a:cxn>
                <a:cxn ang="0">
                  <a:pos x="68" y="86"/>
                </a:cxn>
                <a:cxn ang="0">
                  <a:pos x="82" y="94"/>
                </a:cxn>
                <a:cxn ang="0">
                  <a:pos x="118" y="96"/>
                </a:cxn>
                <a:cxn ang="0">
                  <a:pos x="118" y="92"/>
                </a:cxn>
                <a:cxn ang="0">
                  <a:pos x="122" y="86"/>
                </a:cxn>
                <a:cxn ang="0">
                  <a:pos x="134" y="88"/>
                </a:cxn>
                <a:cxn ang="0">
                  <a:pos x="142" y="92"/>
                </a:cxn>
                <a:cxn ang="0">
                  <a:pos x="150" y="90"/>
                </a:cxn>
                <a:cxn ang="0">
                  <a:pos x="154" y="82"/>
                </a:cxn>
                <a:cxn ang="0">
                  <a:pos x="156" y="76"/>
                </a:cxn>
                <a:cxn ang="0">
                  <a:pos x="164" y="72"/>
                </a:cxn>
                <a:cxn ang="0">
                  <a:pos x="164" y="66"/>
                </a:cxn>
                <a:cxn ang="0">
                  <a:pos x="168" y="62"/>
                </a:cxn>
                <a:cxn ang="0">
                  <a:pos x="166" y="56"/>
                </a:cxn>
                <a:cxn ang="0">
                  <a:pos x="150" y="50"/>
                </a:cxn>
                <a:cxn ang="0">
                  <a:pos x="138" y="48"/>
                </a:cxn>
                <a:cxn ang="0">
                  <a:pos x="124" y="44"/>
                </a:cxn>
                <a:cxn ang="0">
                  <a:pos x="110" y="46"/>
                </a:cxn>
                <a:cxn ang="0">
                  <a:pos x="100" y="50"/>
                </a:cxn>
                <a:cxn ang="0">
                  <a:pos x="82" y="44"/>
                </a:cxn>
                <a:cxn ang="0">
                  <a:pos x="60" y="30"/>
                </a:cxn>
                <a:cxn ang="0">
                  <a:pos x="52" y="24"/>
                </a:cxn>
                <a:cxn ang="0">
                  <a:pos x="50" y="20"/>
                </a:cxn>
                <a:cxn ang="0">
                  <a:pos x="50" y="16"/>
                </a:cxn>
                <a:cxn ang="0">
                  <a:pos x="48" y="10"/>
                </a:cxn>
                <a:cxn ang="0">
                  <a:pos x="40" y="10"/>
                </a:cxn>
                <a:cxn ang="0">
                  <a:pos x="36" y="14"/>
                </a:cxn>
                <a:cxn ang="0">
                  <a:pos x="28" y="12"/>
                </a:cxn>
                <a:cxn ang="0">
                  <a:pos x="24" y="4"/>
                </a:cxn>
                <a:cxn ang="0">
                  <a:pos x="12" y="2"/>
                </a:cxn>
              </a:cxnLst>
              <a:rect l="0" t="0" r="r" b="b"/>
              <a:pathLst>
                <a:path w="168" h="98">
                  <a:moveTo>
                    <a:pt x="12" y="2"/>
                  </a:moveTo>
                  <a:lnTo>
                    <a:pt x="12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6" y="28"/>
                  </a:lnTo>
                  <a:lnTo>
                    <a:pt x="6" y="30"/>
                  </a:lnTo>
                  <a:lnTo>
                    <a:pt x="8" y="32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20" y="30"/>
                  </a:lnTo>
                  <a:lnTo>
                    <a:pt x="26" y="26"/>
                  </a:lnTo>
                  <a:lnTo>
                    <a:pt x="28" y="26"/>
                  </a:lnTo>
                  <a:lnTo>
                    <a:pt x="28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2" y="24"/>
                  </a:lnTo>
                  <a:lnTo>
                    <a:pt x="34" y="24"/>
                  </a:lnTo>
                  <a:lnTo>
                    <a:pt x="36" y="28"/>
                  </a:lnTo>
                  <a:lnTo>
                    <a:pt x="36" y="32"/>
                  </a:lnTo>
                  <a:lnTo>
                    <a:pt x="38" y="38"/>
                  </a:lnTo>
                  <a:lnTo>
                    <a:pt x="38" y="48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2" y="72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38" y="74"/>
                  </a:lnTo>
                  <a:lnTo>
                    <a:pt x="38" y="76"/>
                  </a:lnTo>
                  <a:lnTo>
                    <a:pt x="38" y="80"/>
                  </a:lnTo>
                  <a:lnTo>
                    <a:pt x="40" y="84"/>
                  </a:lnTo>
                  <a:lnTo>
                    <a:pt x="44" y="88"/>
                  </a:lnTo>
                  <a:lnTo>
                    <a:pt x="48" y="88"/>
                  </a:lnTo>
                  <a:lnTo>
                    <a:pt x="50" y="88"/>
                  </a:lnTo>
                  <a:lnTo>
                    <a:pt x="54" y="88"/>
                  </a:lnTo>
                  <a:lnTo>
                    <a:pt x="56" y="86"/>
                  </a:lnTo>
                  <a:lnTo>
                    <a:pt x="56" y="86"/>
                  </a:lnTo>
                  <a:lnTo>
                    <a:pt x="56" y="86"/>
                  </a:lnTo>
                  <a:lnTo>
                    <a:pt x="58" y="84"/>
                  </a:lnTo>
                  <a:lnTo>
                    <a:pt x="62" y="84"/>
                  </a:lnTo>
                  <a:lnTo>
                    <a:pt x="64" y="84"/>
                  </a:lnTo>
                  <a:lnTo>
                    <a:pt x="68" y="86"/>
                  </a:lnTo>
                  <a:lnTo>
                    <a:pt x="72" y="90"/>
                  </a:lnTo>
                  <a:lnTo>
                    <a:pt x="74" y="92"/>
                  </a:lnTo>
                  <a:lnTo>
                    <a:pt x="82" y="94"/>
                  </a:lnTo>
                  <a:lnTo>
                    <a:pt x="94" y="98"/>
                  </a:lnTo>
                  <a:lnTo>
                    <a:pt x="106" y="96"/>
                  </a:lnTo>
                  <a:lnTo>
                    <a:pt x="118" y="96"/>
                  </a:lnTo>
                  <a:lnTo>
                    <a:pt x="118" y="94"/>
                  </a:lnTo>
                  <a:lnTo>
                    <a:pt x="118" y="94"/>
                  </a:lnTo>
                  <a:lnTo>
                    <a:pt x="118" y="92"/>
                  </a:lnTo>
                  <a:lnTo>
                    <a:pt x="120" y="90"/>
                  </a:lnTo>
                  <a:lnTo>
                    <a:pt x="120" y="88"/>
                  </a:lnTo>
                  <a:lnTo>
                    <a:pt x="122" y="86"/>
                  </a:lnTo>
                  <a:lnTo>
                    <a:pt x="124" y="86"/>
                  </a:lnTo>
                  <a:lnTo>
                    <a:pt x="128" y="86"/>
                  </a:lnTo>
                  <a:lnTo>
                    <a:pt x="134" y="88"/>
                  </a:lnTo>
                  <a:lnTo>
                    <a:pt x="140" y="92"/>
                  </a:lnTo>
                  <a:lnTo>
                    <a:pt x="140" y="92"/>
                  </a:lnTo>
                  <a:lnTo>
                    <a:pt x="142" y="92"/>
                  </a:lnTo>
                  <a:lnTo>
                    <a:pt x="144" y="92"/>
                  </a:lnTo>
                  <a:lnTo>
                    <a:pt x="148" y="92"/>
                  </a:lnTo>
                  <a:lnTo>
                    <a:pt x="150" y="90"/>
                  </a:lnTo>
                  <a:lnTo>
                    <a:pt x="152" y="88"/>
                  </a:lnTo>
                  <a:lnTo>
                    <a:pt x="154" y="86"/>
                  </a:lnTo>
                  <a:lnTo>
                    <a:pt x="154" y="82"/>
                  </a:lnTo>
                  <a:lnTo>
                    <a:pt x="154" y="76"/>
                  </a:lnTo>
                  <a:lnTo>
                    <a:pt x="154" y="76"/>
                  </a:lnTo>
                  <a:lnTo>
                    <a:pt x="156" y="76"/>
                  </a:lnTo>
                  <a:lnTo>
                    <a:pt x="158" y="74"/>
                  </a:lnTo>
                  <a:lnTo>
                    <a:pt x="162" y="74"/>
                  </a:lnTo>
                  <a:lnTo>
                    <a:pt x="164" y="72"/>
                  </a:lnTo>
                  <a:lnTo>
                    <a:pt x="164" y="70"/>
                  </a:lnTo>
                  <a:lnTo>
                    <a:pt x="164" y="66"/>
                  </a:lnTo>
                  <a:lnTo>
                    <a:pt x="164" y="66"/>
                  </a:lnTo>
                  <a:lnTo>
                    <a:pt x="166" y="64"/>
                  </a:lnTo>
                  <a:lnTo>
                    <a:pt x="166" y="64"/>
                  </a:lnTo>
                  <a:lnTo>
                    <a:pt x="168" y="62"/>
                  </a:lnTo>
                  <a:lnTo>
                    <a:pt x="168" y="60"/>
                  </a:lnTo>
                  <a:lnTo>
                    <a:pt x="168" y="58"/>
                  </a:lnTo>
                  <a:lnTo>
                    <a:pt x="166" y="56"/>
                  </a:lnTo>
                  <a:lnTo>
                    <a:pt x="162" y="54"/>
                  </a:lnTo>
                  <a:lnTo>
                    <a:pt x="158" y="52"/>
                  </a:lnTo>
                  <a:lnTo>
                    <a:pt x="150" y="50"/>
                  </a:lnTo>
                  <a:lnTo>
                    <a:pt x="142" y="48"/>
                  </a:lnTo>
                  <a:lnTo>
                    <a:pt x="140" y="48"/>
                  </a:lnTo>
                  <a:lnTo>
                    <a:pt x="138" y="48"/>
                  </a:lnTo>
                  <a:lnTo>
                    <a:pt x="134" y="46"/>
                  </a:lnTo>
                  <a:lnTo>
                    <a:pt x="130" y="44"/>
                  </a:lnTo>
                  <a:lnTo>
                    <a:pt x="124" y="44"/>
                  </a:lnTo>
                  <a:lnTo>
                    <a:pt x="118" y="44"/>
                  </a:lnTo>
                  <a:lnTo>
                    <a:pt x="110" y="44"/>
                  </a:lnTo>
                  <a:lnTo>
                    <a:pt x="110" y="46"/>
                  </a:lnTo>
                  <a:lnTo>
                    <a:pt x="108" y="46"/>
                  </a:lnTo>
                  <a:lnTo>
                    <a:pt x="106" y="48"/>
                  </a:lnTo>
                  <a:lnTo>
                    <a:pt x="100" y="50"/>
                  </a:lnTo>
                  <a:lnTo>
                    <a:pt x="96" y="50"/>
                  </a:lnTo>
                  <a:lnTo>
                    <a:pt x="90" y="48"/>
                  </a:lnTo>
                  <a:lnTo>
                    <a:pt x="82" y="44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0" y="30"/>
                  </a:lnTo>
                  <a:lnTo>
                    <a:pt x="58" y="26"/>
                  </a:lnTo>
                  <a:lnTo>
                    <a:pt x="56" y="24"/>
                  </a:lnTo>
                  <a:lnTo>
                    <a:pt x="52" y="24"/>
                  </a:lnTo>
                  <a:lnTo>
                    <a:pt x="52" y="22"/>
                  </a:lnTo>
                  <a:lnTo>
                    <a:pt x="50" y="22"/>
                  </a:lnTo>
                  <a:lnTo>
                    <a:pt x="50" y="20"/>
                  </a:lnTo>
                  <a:lnTo>
                    <a:pt x="50" y="18"/>
                  </a:lnTo>
                  <a:lnTo>
                    <a:pt x="50" y="18"/>
                  </a:lnTo>
                  <a:lnTo>
                    <a:pt x="50" y="16"/>
                  </a:lnTo>
                  <a:lnTo>
                    <a:pt x="50" y="14"/>
                  </a:lnTo>
                  <a:lnTo>
                    <a:pt x="50" y="10"/>
                  </a:lnTo>
                  <a:lnTo>
                    <a:pt x="48" y="10"/>
                  </a:lnTo>
                  <a:lnTo>
                    <a:pt x="46" y="8"/>
                  </a:lnTo>
                  <a:lnTo>
                    <a:pt x="42" y="8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38" y="12"/>
                  </a:lnTo>
                  <a:lnTo>
                    <a:pt x="36" y="14"/>
                  </a:lnTo>
                  <a:lnTo>
                    <a:pt x="32" y="14"/>
                  </a:lnTo>
                  <a:lnTo>
                    <a:pt x="30" y="14"/>
                  </a:lnTo>
                  <a:lnTo>
                    <a:pt x="28" y="12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4" y="4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2" y="2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76" name="Freeform 431"/>
            <p:cNvSpPr>
              <a:spLocks/>
            </p:cNvSpPr>
            <p:nvPr/>
          </p:nvSpPr>
          <p:spPr bwMode="gray">
            <a:xfrm>
              <a:off x="4185" y="1370"/>
              <a:ext cx="88" cy="102"/>
            </a:xfrm>
            <a:custGeom>
              <a:avLst/>
              <a:gdLst/>
              <a:ahLst/>
              <a:cxnLst>
                <a:cxn ang="0">
                  <a:pos x="30" y="44"/>
                </a:cxn>
                <a:cxn ang="0">
                  <a:pos x="26" y="38"/>
                </a:cxn>
                <a:cxn ang="0">
                  <a:pos x="20" y="32"/>
                </a:cxn>
                <a:cxn ang="0">
                  <a:pos x="14" y="28"/>
                </a:cxn>
                <a:cxn ang="0">
                  <a:pos x="8" y="24"/>
                </a:cxn>
                <a:cxn ang="0">
                  <a:pos x="2" y="16"/>
                </a:cxn>
                <a:cxn ang="0">
                  <a:pos x="0" y="8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20" y="2"/>
                </a:cxn>
                <a:cxn ang="0">
                  <a:pos x="28" y="6"/>
                </a:cxn>
                <a:cxn ang="0">
                  <a:pos x="32" y="16"/>
                </a:cxn>
                <a:cxn ang="0">
                  <a:pos x="32" y="20"/>
                </a:cxn>
                <a:cxn ang="0">
                  <a:pos x="36" y="24"/>
                </a:cxn>
                <a:cxn ang="0">
                  <a:pos x="44" y="26"/>
                </a:cxn>
                <a:cxn ang="0">
                  <a:pos x="44" y="24"/>
                </a:cxn>
                <a:cxn ang="0">
                  <a:pos x="44" y="18"/>
                </a:cxn>
                <a:cxn ang="0">
                  <a:pos x="46" y="12"/>
                </a:cxn>
                <a:cxn ang="0">
                  <a:pos x="50" y="10"/>
                </a:cxn>
                <a:cxn ang="0">
                  <a:pos x="60" y="14"/>
                </a:cxn>
                <a:cxn ang="0">
                  <a:pos x="58" y="20"/>
                </a:cxn>
                <a:cxn ang="0">
                  <a:pos x="58" y="30"/>
                </a:cxn>
                <a:cxn ang="0">
                  <a:pos x="60" y="40"/>
                </a:cxn>
                <a:cxn ang="0">
                  <a:pos x="66" y="46"/>
                </a:cxn>
                <a:cxn ang="0">
                  <a:pos x="70" y="44"/>
                </a:cxn>
                <a:cxn ang="0">
                  <a:pos x="76" y="34"/>
                </a:cxn>
                <a:cxn ang="0">
                  <a:pos x="76" y="32"/>
                </a:cxn>
                <a:cxn ang="0">
                  <a:pos x="80" y="28"/>
                </a:cxn>
                <a:cxn ang="0">
                  <a:pos x="82" y="26"/>
                </a:cxn>
                <a:cxn ang="0">
                  <a:pos x="86" y="28"/>
                </a:cxn>
                <a:cxn ang="0">
                  <a:pos x="88" y="38"/>
                </a:cxn>
                <a:cxn ang="0">
                  <a:pos x="86" y="48"/>
                </a:cxn>
                <a:cxn ang="0">
                  <a:pos x="82" y="68"/>
                </a:cxn>
                <a:cxn ang="0">
                  <a:pos x="88" y="90"/>
                </a:cxn>
                <a:cxn ang="0">
                  <a:pos x="88" y="92"/>
                </a:cxn>
                <a:cxn ang="0">
                  <a:pos x="84" y="98"/>
                </a:cxn>
                <a:cxn ang="0">
                  <a:pos x="82" y="102"/>
                </a:cxn>
                <a:cxn ang="0">
                  <a:pos x="78" y="100"/>
                </a:cxn>
                <a:cxn ang="0">
                  <a:pos x="78" y="96"/>
                </a:cxn>
                <a:cxn ang="0">
                  <a:pos x="76" y="90"/>
                </a:cxn>
                <a:cxn ang="0">
                  <a:pos x="76" y="80"/>
                </a:cxn>
                <a:cxn ang="0">
                  <a:pos x="72" y="76"/>
                </a:cxn>
                <a:cxn ang="0">
                  <a:pos x="66" y="78"/>
                </a:cxn>
                <a:cxn ang="0">
                  <a:pos x="60" y="74"/>
                </a:cxn>
                <a:cxn ang="0">
                  <a:pos x="52" y="70"/>
                </a:cxn>
                <a:cxn ang="0">
                  <a:pos x="44" y="60"/>
                </a:cxn>
              </a:cxnLst>
              <a:rect l="0" t="0" r="r" b="b"/>
              <a:pathLst>
                <a:path w="88" h="102">
                  <a:moveTo>
                    <a:pt x="30" y="46"/>
                  </a:moveTo>
                  <a:lnTo>
                    <a:pt x="30" y="44"/>
                  </a:lnTo>
                  <a:lnTo>
                    <a:pt x="28" y="42"/>
                  </a:lnTo>
                  <a:lnTo>
                    <a:pt x="26" y="38"/>
                  </a:lnTo>
                  <a:lnTo>
                    <a:pt x="24" y="34"/>
                  </a:lnTo>
                  <a:lnTo>
                    <a:pt x="20" y="32"/>
                  </a:lnTo>
                  <a:lnTo>
                    <a:pt x="14" y="30"/>
                  </a:lnTo>
                  <a:lnTo>
                    <a:pt x="14" y="28"/>
                  </a:lnTo>
                  <a:lnTo>
                    <a:pt x="12" y="26"/>
                  </a:lnTo>
                  <a:lnTo>
                    <a:pt x="8" y="24"/>
                  </a:lnTo>
                  <a:lnTo>
                    <a:pt x="6" y="20"/>
                  </a:lnTo>
                  <a:lnTo>
                    <a:pt x="2" y="16"/>
                  </a:lnTo>
                  <a:lnTo>
                    <a:pt x="2" y="12"/>
                  </a:lnTo>
                  <a:lnTo>
                    <a:pt x="0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4" y="4"/>
                  </a:lnTo>
                  <a:lnTo>
                    <a:pt x="28" y="6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8"/>
                  </a:lnTo>
                  <a:lnTo>
                    <a:pt x="32" y="20"/>
                  </a:lnTo>
                  <a:lnTo>
                    <a:pt x="34" y="22"/>
                  </a:lnTo>
                  <a:lnTo>
                    <a:pt x="36" y="24"/>
                  </a:lnTo>
                  <a:lnTo>
                    <a:pt x="40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4"/>
                  </a:lnTo>
                  <a:lnTo>
                    <a:pt x="44" y="20"/>
                  </a:lnTo>
                  <a:lnTo>
                    <a:pt x="44" y="18"/>
                  </a:lnTo>
                  <a:lnTo>
                    <a:pt x="44" y="14"/>
                  </a:lnTo>
                  <a:lnTo>
                    <a:pt x="46" y="12"/>
                  </a:lnTo>
                  <a:lnTo>
                    <a:pt x="48" y="10"/>
                  </a:lnTo>
                  <a:lnTo>
                    <a:pt x="50" y="10"/>
                  </a:lnTo>
                  <a:lnTo>
                    <a:pt x="54" y="12"/>
                  </a:lnTo>
                  <a:lnTo>
                    <a:pt x="60" y="14"/>
                  </a:lnTo>
                  <a:lnTo>
                    <a:pt x="60" y="16"/>
                  </a:lnTo>
                  <a:lnTo>
                    <a:pt x="58" y="20"/>
                  </a:lnTo>
                  <a:lnTo>
                    <a:pt x="58" y="24"/>
                  </a:lnTo>
                  <a:lnTo>
                    <a:pt x="58" y="30"/>
                  </a:lnTo>
                  <a:lnTo>
                    <a:pt x="60" y="34"/>
                  </a:lnTo>
                  <a:lnTo>
                    <a:pt x="60" y="40"/>
                  </a:lnTo>
                  <a:lnTo>
                    <a:pt x="64" y="44"/>
                  </a:lnTo>
                  <a:lnTo>
                    <a:pt x="66" y="46"/>
                  </a:lnTo>
                  <a:lnTo>
                    <a:pt x="68" y="46"/>
                  </a:lnTo>
                  <a:lnTo>
                    <a:pt x="70" y="44"/>
                  </a:lnTo>
                  <a:lnTo>
                    <a:pt x="72" y="42"/>
                  </a:lnTo>
                  <a:lnTo>
                    <a:pt x="76" y="34"/>
                  </a:lnTo>
                  <a:lnTo>
                    <a:pt x="76" y="34"/>
                  </a:lnTo>
                  <a:lnTo>
                    <a:pt x="76" y="32"/>
                  </a:lnTo>
                  <a:lnTo>
                    <a:pt x="78" y="30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2" y="26"/>
                  </a:lnTo>
                  <a:lnTo>
                    <a:pt x="84" y="26"/>
                  </a:lnTo>
                  <a:lnTo>
                    <a:pt x="86" y="28"/>
                  </a:lnTo>
                  <a:lnTo>
                    <a:pt x="86" y="32"/>
                  </a:lnTo>
                  <a:lnTo>
                    <a:pt x="88" y="38"/>
                  </a:lnTo>
                  <a:lnTo>
                    <a:pt x="88" y="46"/>
                  </a:lnTo>
                  <a:lnTo>
                    <a:pt x="86" y="48"/>
                  </a:lnTo>
                  <a:lnTo>
                    <a:pt x="84" y="58"/>
                  </a:lnTo>
                  <a:lnTo>
                    <a:pt x="82" y="68"/>
                  </a:lnTo>
                  <a:lnTo>
                    <a:pt x="84" y="80"/>
                  </a:lnTo>
                  <a:lnTo>
                    <a:pt x="88" y="90"/>
                  </a:lnTo>
                  <a:lnTo>
                    <a:pt x="88" y="90"/>
                  </a:lnTo>
                  <a:lnTo>
                    <a:pt x="88" y="92"/>
                  </a:lnTo>
                  <a:lnTo>
                    <a:pt x="86" y="96"/>
                  </a:lnTo>
                  <a:lnTo>
                    <a:pt x="84" y="98"/>
                  </a:lnTo>
                  <a:lnTo>
                    <a:pt x="84" y="100"/>
                  </a:lnTo>
                  <a:lnTo>
                    <a:pt x="82" y="102"/>
                  </a:lnTo>
                  <a:lnTo>
                    <a:pt x="80" y="102"/>
                  </a:lnTo>
                  <a:lnTo>
                    <a:pt x="78" y="100"/>
                  </a:lnTo>
                  <a:lnTo>
                    <a:pt x="78" y="96"/>
                  </a:lnTo>
                  <a:lnTo>
                    <a:pt x="78" y="96"/>
                  </a:lnTo>
                  <a:lnTo>
                    <a:pt x="76" y="92"/>
                  </a:lnTo>
                  <a:lnTo>
                    <a:pt x="76" y="90"/>
                  </a:lnTo>
                  <a:lnTo>
                    <a:pt x="76" y="86"/>
                  </a:lnTo>
                  <a:lnTo>
                    <a:pt x="76" y="80"/>
                  </a:lnTo>
                  <a:lnTo>
                    <a:pt x="74" y="78"/>
                  </a:lnTo>
                  <a:lnTo>
                    <a:pt x="72" y="76"/>
                  </a:lnTo>
                  <a:lnTo>
                    <a:pt x="68" y="74"/>
                  </a:lnTo>
                  <a:lnTo>
                    <a:pt x="66" y="78"/>
                  </a:lnTo>
                  <a:lnTo>
                    <a:pt x="64" y="76"/>
                  </a:lnTo>
                  <a:lnTo>
                    <a:pt x="60" y="74"/>
                  </a:lnTo>
                  <a:lnTo>
                    <a:pt x="56" y="72"/>
                  </a:lnTo>
                  <a:lnTo>
                    <a:pt x="52" y="70"/>
                  </a:lnTo>
                  <a:lnTo>
                    <a:pt x="46" y="66"/>
                  </a:lnTo>
                  <a:lnTo>
                    <a:pt x="44" y="60"/>
                  </a:lnTo>
                  <a:lnTo>
                    <a:pt x="30" y="46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77" name="Freeform 432"/>
            <p:cNvSpPr>
              <a:spLocks/>
            </p:cNvSpPr>
            <p:nvPr/>
          </p:nvSpPr>
          <p:spPr bwMode="gray">
            <a:xfrm>
              <a:off x="4291" y="1414"/>
              <a:ext cx="38" cy="54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6" y="6"/>
                </a:cxn>
                <a:cxn ang="0">
                  <a:pos x="4" y="10"/>
                </a:cxn>
                <a:cxn ang="0">
                  <a:pos x="2" y="16"/>
                </a:cxn>
                <a:cxn ang="0">
                  <a:pos x="2" y="24"/>
                </a:cxn>
                <a:cxn ang="0">
                  <a:pos x="0" y="48"/>
                </a:cxn>
                <a:cxn ang="0">
                  <a:pos x="2" y="48"/>
                </a:cxn>
                <a:cxn ang="0">
                  <a:pos x="10" y="52"/>
                </a:cxn>
                <a:cxn ang="0">
                  <a:pos x="18" y="54"/>
                </a:cxn>
                <a:cxn ang="0">
                  <a:pos x="28" y="54"/>
                </a:cxn>
                <a:cxn ang="0">
                  <a:pos x="36" y="50"/>
                </a:cxn>
                <a:cxn ang="0">
                  <a:pos x="38" y="40"/>
                </a:cxn>
                <a:cxn ang="0">
                  <a:pos x="16" y="0"/>
                </a:cxn>
              </a:cxnLst>
              <a:rect l="0" t="0" r="r" b="b"/>
              <a:pathLst>
                <a:path w="38" h="54">
                  <a:moveTo>
                    <a:pt x="16" y="0"/>
                  </a:move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6"/>
                  </a:lnTo>
                  <a:lnTo>
                    <a:pt x="4" y="10"/>
                  </a:lnTo>
                  <a:lnTo>
                    <a:pt x="2" y="16"/>
                  </a:lnTo>
                  <a:lnTo>
                    <a:pt x="2" y="24"/>
                  </a:lnTo>
                  <a:lnTo>
                    <a:pt x="0" y="48"/>
                  </a:lnTo>
                  <a:lnTo>
                    <a:pt x="2" y="48"/>
                  </a:lnTo>
                  <a:lnTo>
                    <a:pt x="10" y="52"/>
                  </a:lnTo>
                  <a:lnTo>
                    <a:pt x="18" y="54"/>
                  </a:lnTo>
                  <a:lnTo>
                    <a:pt x="28" y="54"/>
                  </a:lnTo>
                  <a:lnTo>
                    <a:pt x="36" y="50"/>
                  </a:lnTo>
                  <a:lnTo>
                    <a:pt x="38" y="40"/>
                  </a:lnTo>
                  <a:lnTo>
                    <a:pt x="16" y="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78" name="Freeform 433"/>
            <p:cNvSpPr>
              <a:spLocks/>
            </p:cNvSpPr>
            <p:nvPr/>
          </p:nvSpPr>
          <p:spPr bwMode="gray">
            <a:xfrm>
              <a:off x="4417" y="1424"/>
              <a:ext cx="68" cy="146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6" y="0"/>
                </a:cxn>
                <a:cxn ang="0">
                  <a:pos x="12" y="0"/>
                </a:cxn>
                <a:cxn ang="0">
                  <a:pos x="10" y="6"/>
                </a:cxn>
                <a:cxn ang="0">
                  <a:pos x="12" y="10"/>
                </a:cxn>
                <a:cxn ang="0">
                  <a:pos x="12" y="16"/>
                </a:cxn>
                <a:cxn ang="0">
                  <a:pos x="10" y="20"/>
                </a:cxn>
                <a:cxn ang="0">
                  <a:pos x="6" y="22"/>
                </a:cxn>
                <a:cxn ang="0">
                  <a:pos x="4" y="32"/>
                </a:cxn>
                <a:cxn ang="0">
                  <a:pos x="2" y="46"/>
                </a:cxn>
                <a:cxn ang="0">
                  <a:pos x="2" y="54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0" y="66"/>
                </a:cxn>
                <a:cxn ang="0">
                  <a:pos x="6" y="78"/>
                </a:cxn>
                <a:cxn ang="0">
                  <a:pos x="4" y="84"/>
                </a:cxn>
                <a:cxn ang="0">
                  <a:pos x="8" y="84"/>
                </a:cxn>
                <a:cxn ang="0">
                  <a:pos x="12" y="88"/>
                </a:cxn>
                <a:cxn ang="0">
                  <a:pos x="14" y="96"/>
                </a:cxn>
                <a:cxn ang="0">
                  <a:pos x="14" y="100"/>
                </a:cxn>
                <a:cxn ang="0">
                  <a:pos x="14" y="106"/>
                </a:cxn>
                <a:cxn ang="0">
                  <a:pos x="12" y="108"/>
                </a:cxn>
                <a:cxn ang="0">
                  <a:pos x="12" y="110"/>
                </a:cxn>
                <a:cxn ang="0">
                  <a:pos x="10" y="116"/>
                </a:cxn>
                <a:cxn ang="0">
                  <a:pos x="12" y="126"/>
                </a:cxn>
                <a:cxn ang="0">
                  <a:pos x="10" y="130"/>
                </a:cxn>
                <a:cxn ang="0">
                  <a:pos x="12" y="136"/>
                </a:cxn>
                <a:cxn ang="0">
                  <a:pos x="16" y="142"/>
                </a:cxn>
                <a:cxn ang="0">
                  <a:pos x="26" y="146"/>
                </a:cxn>
                <a:cxn ang="0">
                  <a:pos x="34" y="146"/>
                </a:cxn>
                <a:cxn ang="0">
                  <a:pos x="36" y="146"/>
                </a:cxn>
                <a:cxn ang="0">
                  <a:pos x="40" y="146"/>
                </a:cxn>
                <a:cxn ang="0">
                  <a:pos x="46" y="142"/>
                </a:cxn>
                <a:cxn ang="0">
                  <a:pos x="50" y="134"/>
                </a:cxn>
                <a:cxn ang="0">
                  <a:pos x="52" y="130"/>
                </a:cxn>
                <a:cxn ang="0">
                  <a:pos x="56" y="120"/>
                </a:cxn>
                <a:cxn ang="0">
                  <a:pos x="62" y="112"/>
                </a:cxn>
                <a:cxn ang="0">
                  <a:pos x="64" y="108"/>
                </a:cxn>
                <a:cxn ang="0">
                  <a:pos x="68" y="100"/>
                </a:cxn>
                <a:cxn ang="0">
                  <a:pos x="68" y="84"/>
                </a:cxn>
                <a:cxn ang="0">
                  <a:pos x="66" y="80"/>
                </a:cxn>
                <a:cxn ang="0">
                  <a:pos x="60" y="78"/>
                </a:cxn>
                <a:cxn ang="0">
                  <a:pos x="56" y="80"/>
                </a:cxn>
                <a:cxn ang="0">
                  <a:pos x="54" y="80"/>
                </a:cxn>
                <a:cxn ang="0">
                  <a:pos x="50" y="80"/>
                </a:cxn>
                <a:cxn ang="0">
                  <a:pos x="52" y="78"/>
                </a:cxn>
                <a:cxn ang="0">
                  <a:pos x="54" y="74"/>
                </a:cxn>
                <a:cxn ang="0">
                  <a:pos x="56" y="72"/>
                </a:cxn>
                <a:cxn ang="0">
                  <a:pos x="56" y="64"/>
                </a:cxn>
                <a:cxn ang="0">
                  <a:pos x="56" y="56"/>
                </a:cxn>
                <a:cxn ang="0">
                  <a:pos x="54" y="48"/>
                </a:cxn>
                <a:cxn ang="0">
                  <a:pos x="48" y="36"/>
                </a:cxn>
                <a:cxn ang="0">
                  <a:pos x="42" y="28"/>
                </a:cxn>
                <a:cxn ang="0">
                  <a:pos x="38" y="22"/>
                </a:cxn>
                <a:cxn ang="0">
                  <a:pos x="32" y="16"/>
                </a:cxn>
                <a:cxn ang="0">
                  <a:pos x="26" y="12"/>
                </a:cxn>
                <a:cxn ang="0">
                  <a:pos x="24" y="10"/>
                </a:cxn>
                <a:cxn ang="0">
                  <a:pos x="20" y="6"/>
                </a:cxn>
                <a:cxn ang="0">
                  <a:pos x="20" y="2"/>
                </a:cxn>
              </a:cxnLst>
              <a:rect l="0" t="0" r="r" b="b"/>
              <a:pathLst>
                <a:path w="68" h="146">
                  <a:moveTo>
                    <a:pt x="20" y="2"/>
                  </a:moveTo>
                  <a:lnTo>
                    <a:pt x="18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12" y="10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8" y="20"/>
                  </a:lnTo>
                  <a:lnTo>
                    <a:pt x="6" y="22"/>
                  </a:lnTo>
                  <a:lnTo>
                    <a:pt x="4" y="26"/>
                  </a:lnTo>
                  <a:lnTo>
                    <a:pt x="4" y="32"/>
                  </a:lnTo>
                  <a:lnTo>
                    <a:pt x="2" y="40"/>
                  </a:lnTo>
                  <a:lnTo>
                    <a:pt x="2" y="46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2" y="56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2" y="72"/>
                  </a:lnTo>
                  <a:lnTo>
                    <a:pt x="6" y="78"/>
                  </a:lnTo>
                  <a:lnTo>
                    <a:pt x="2" y="84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8" y="84"/>
                  </a:lnTo>
                  <a:lnTo>
                    <a:pt x="10" y="86"/>
                  </a:lnTo>
                  <a:lnTo>
                    <a:pt x="12" y="88"/>
                  </a:lnTo>
                  <a:lnTo>
                    <a:pt x="14" y="92"/>
                  </a:lnTo>
                  <a:lnTo>
                    <a:pt x="14" y="96"/>
                  </a:lnTo>
                  <a:lnTo>
                    <a:pt x="14" y="98"/>
                  </a:lnTo>
                  <a:lnTo>
                    <a:pt x="14" y="100"/>
                  </a:lnTo>
                  <a:lnTo>
                    <a:pt x="16" y="102"/>
                  </a:lnTo>
                  <a:lnTo>
                    <a:pt x="14" y="106"/>
                  </a:lnTo>
                  <a:lnTo>
                    <a:pt x="14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10"/>
                  </a:lnTo>
                  <a:lnTo>
                    <a:pt x="10" y="112"/>
                  </a:lnTo>
                  <a:lnTo>
                    <a:pt x="10" y="116"/>
                  </a:lnTo>
                  <a:lnTo>
                    <a:pt x="10" y="120"/>
                  </a:lnTo>
                  <a:lnTo>
                    <a:pt x="12" y="126"/>
                  </a:lnTo>
                  <a:lnTo>
                    <a:pt x="12" y="128"/>
                  </a:lnTo>
                  <a:lnTo>
                    <a:pt x="10" y="130"/>
                  </a:lnTo>
                  <a:lnTo>
                    <a:pt x="10" y="132"/>
                  </a:lnTo>
                  <a:lnTo>
                    <a:pt x="12" y="136"/>
                  </a:lnTo>
                  <a:lnTo>
                    <a:pt x="12" y="140"/>
                  </a:lnTo>
                  <a:lnTo>
                    <a:pt x="16" y="142"/>
                  </a:lnTo>
                  <a:lnTo>
                    <a:pt x="22" y="144"/>
                  </a:lnTo>
                  <a:lnTo>
                    <a:pt x="26" y="146"/>
                  </a:lnTo>
                  <a:lnTo>
                    <a:pt x="30" y="146"/>
                  </a:lnTo>
                  <a:lnTo>
                    <a:pt x="34" y="146"/>
                  </a:lnTo>
                  <a:lnTo>
                    <a:pt x="36" y="146"/>
                  </a:lnTo>
                  <a:lnTo>
                    <a:pt x="36" y="146"/>
                  </a:lnTo>
                  <a:lnTo>
                    <a:pt x="38" y="146"/>
                  </a:lnTo>
                  <a:lnTo>
                    <a:pt x="40" y="146"/>
                  </a:lnTo>
                  <a:lnTo>
                    <a:pt x="44" y="144"/>
                  </a:lnTo>
                  <a:lnTo>
                    <a:pt x="46" y="142"/>
                  </a:lnTo>
                  <a:lnTo>
                    <a:pt x="48" y="140"/>
                  </a:lnTo>
                  <a:lnTo>
                    <a:pt x="50" y="134"/>
                  </a:lnTo>
                  <a:lnTo>
                    <a:pt x="50" y="134"/>
                  </a:lnTo>
                  <a:lnTo>
                    <a:pt x="52" y="130"/>
                  </a:lnTo>
                  <a:lnTo>
                    <a:pt x="52" y="126"/>
                  </a:lnTo>
                  <a:lnTo>
                    <a:pt x="56" y="120"/>
                  </a:lnTo>
                  <a:lnTo>
                    <a:pt x="58" y="116"/>
                  </a:lnTo>
                  <a:lnTo>
                    <a:pt x="62" y="112"/>
                  </a:lnTo>
                  <a:lnTo>
                    <a:pt x="64" y="110"/>
                  </a:lnTo>
                  <a:lnTo>
                    <a:pt x="64" y="108"/>
                  </a:lnTo>
                  <a:lnTo>
                    <a:pt x="66" y="104"/>
                  </a:lnTo>
                  <a:lnTo>
                    <a:pt x="68" y="100"/>
                  </a:lnTo>
                  <a:lnTo>
                    <a:pt x="68" y="92"/>
                  </a:lnTo>
                  <a:lnTo>
                    <a:pt x="68" y="84"/>
                  </a:lnTo>
                  <a:lnTo>
                    <a:pt x="68" y="84"/>
                  </a:lnTo>
                  <a:lnTo>
                    <a:pt x="66" y="80"/>
                  </a:lnTo>
                  <a:lnTo>
                    <a:pt x="62" y="78"/>
                  </a:lnTo>
                  <a:lnTo>
                    <a:pt x="60" y="78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52" y="80"/>
                  </a:lnTo>
                  <a:lnTo>
                    <a:pt x="50" y="80"/>
                  </a:lnTo>
                  <a:lnTo>
                    <a:pt x="50" y="80"/>
                  </a:lnTo>
                  <a:lnTo>
                    <a:pt x="52" y="78"/>
                  </a:lnTo>
                  <a:lnTo>
                    <a:pt x="54" y="74"/>
                  </a:lnTo>
                  <a:lnTo>
                    <a:pt x="54" y="74"/>
                  </a:lnTo>
                  <a:lnTo>
                    <a:pt x="54" y="74"/>
                  </a:lnTo>
                  <a:lnTo>
                    <a:pt x="56" y="72"/>
                  </a:lnTo>
                  <a:lnTo>
                    <a:pt x="56" y="68"/>
                  </a:lnTo>
                  <a:lnTo>
                    <a:pt x="56" y="64"/>
                  </a:lnTo>
                  <a:lnTo>
                    <a:pt x="56" y="58"/>
                  </a:lnTo>
                  <a:lnTo>
                    <a:pt x="56" y="56"/>
                  </a:lnTo>
                  <a:lnTo>
                    <a:pt x="56" y="52"/>
                  </a:lnTo>
                  <a:lnTo>
                    <a:pt x="54" y="48"/>
                  </a:lnTo>
                  <a:lnTo>
                    <a:pt x="52" y="42"/>
                  </a:lnTo>
                  <a:lnTo>
                    <a:pt x="48" y="36"/>
                  </a:lnTo>
                  <a:lnTo>
                    <a:pt x="44" y="30"/>
                  </a:lnTo>
                  <a:lnTo>
                    <a:pt x="42" y="28"/>
                  </a:lnTo>
                  <a:lnTo>
                    <a:pt x="40" y="26"/>
                  </a:lnTo>
                  <a:lnTo>
                    <a:pt x="38" y="22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30" y="1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4" y="10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20" y="2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79" name="Freeform 434"/>
            <p:cNvSpPr>
              <a:spLocks/>
            </p:cNvSpPr>
            <p:nvPr/>
          </p:nvSpPr>
          <p:spPr bwMode="gray">
            <a:xfrm>
              <a:off x="4179" y="1838"/>
              <a:ext cx="50" cy="46"/>
            </a:xfrm>
            <a:custGeom>
              <a:avLst/>
              <a:gdLst/>
              <a:ahLst/>
              <a:cxnLst>
                <a:cxn ang="0">
                  <a:pos x="24" y="18"/>
                </a:cxn>
                <a:cxn ang="0">
                  <a:pos x="24" y="18"/>
                </a:cxn>
                <a:cxn ang="0">
                  <a:pos x="22" y="18"/>
                </a:cxn>
                <a:cxn ang="0">
                  <a:pos x="18" y="18"/>
                </a:cxn>
                <a:cxn ang="0">
                  <a:pos x="16" y="20"/>
                </a:cxn>
                <a:cxn ang="0">
                  <a:pos x="12" y="22"/>
                </a:cxn>
                <a:cxn ang="0">
                  <a:pos x="10" y="24"/>
                </a:cxn>
                <a:cxn ang="0">
                  <a:pos x="8" y="26"/>
                </a:cxn>
                <a:cxn ang="0">
                  <a:pos x="8" y="26"/>
                </a:cxn>
                <a:cxn ang="0">
                  <a:pos x="6" y="26"/>
                </a:cxn>
                <a:cxn ang="0">
                  <a:pos x="4" y="26"/>
                </a:cxn>
                <a:cxn ang="0">
                  <a:pos x="2" y="28"/>
                </a:cxn>
                <a:cxn ang="0">
                  <a:pos x="0" y="30"/>
                </a:cxn>
                <a:cxn ang="0">
                  <a:pos x="0" y="32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4" y="40"/>
                </a:cxn>
                <a:cxn ang="0">
                  <a:pos x="6" y="42"/>
                </a:cxn>
                <a:cxn ang="0">
                  <a:pos x="12" y="44"/>
                </a:cxn>
                <a:cxn ang="0">
                  <a:pos x="18" y="46"/>
                </a:cxn>
                <a:cxn ang="0">
                  <a:pos x="24" y="46"/>
                </a:cxn>
                <a:cxn ang="0">
                  <a:pos x="26" y="46"/>
                </a:cxn>
                <a:cxn ang="0">
                  <a:pos x="30" y="46"/>
                </a:cxn>
                <a:cxn ang="0">
                  <a:pos x="34" y="44"/>
                </a:cxn>
                <a:cxn ang="0">
                  <a:pos x="38" y="44"/>
                </a:cxn>
                <a:cxn ang="0">
                  <a:pos x="44" y="44"/>
                </a:cxn>
                <a:cxn ang="0">
                  <a:pos x="48" y="44"/>
                </a:cxn>
                <a:cxn ang="0">
                  <a:pos x="50" y="46"/>
                </a:cxn>
                <a:cxn ang="0">
                  <a:pos x="50" y="44"/>
                </a:cxn>
                <a:cxn ang="0">
                  <a:pos x="48" y="42"/>
                </a:cxn>
                <a:cxn ang="0">
                  <a:pos x="48" y="36"/>
                </a:cxn>
                <a:cxn ang="0">
                  <a:pos x="46" y="30"/>
                </a:cxn>
                <a:cxn ang="0">
                  <a:pos x="44" y="26"/>
                </a:cxn>
                <a:cxn ang="0">
                  <a:pos x="42" y="24"/>
                </a:cxn>
                <a:cxn ang="0">
                  <a:pos x="40" y="22"/>
                </a:cxn>
                <a:cxn ang="0">
                  <a:pos x="40" y="18"/>
                </a:cxn>
                <a:cxn ang="0">
                  <a:pos x="38" y="14"/>
                </a:cxn>
                <a:cxn ang="0">
                  <a:pos x="38" y="10"/>
                </a:cxn>
                <a:cxn ang="0">
                  <a:pos x="36" y="6"/>
                </a:cxn>
                <a:cxn ang="0">
                  <a:pos x="32" y="2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4" y="18"/>
                </a:cxn>
              </a:cxnLst>
              <a:rect l="0" t="0" r="r" b="b"/>
              <a:pathLst>
                <a:path w="50" h="46">
                  <a:moveTo>
                    <a:pt x="24" y="18"/>
                  </a:moveTo>
                  <a:lnTo>
                    <a:pt x="24" y="18"/>
                  </a:lnTo>
                  <a:lnTo>
                    <a:pt x="22" y="18"/>
                  </a:lnTo>
                  <a:lnTo>
                    <a:pt x="18" y="18"/>
                  </a:lnTo>
                  <a:lnTo>
                    <a:pt x="16" y="20"/>
                  </a:lnTo>
                  <a:lnTo>
                    <a:pt x="12" y="22"/>
                  </a:lnTo>
                  <a:lnTo>
                    <a:pt x="10" y="24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6" y="26"/>
                  </a:lnTo>
                  <a:lnTo>
                    <a:pt x="4" y="26"/>
                  </a:lnTo>
                  <a:lnTo>
                    <a:pt x="2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4" y="40"/>
                  </a:lnTo>
                  <a:lnTo>
                    <a:pt x="6" y="42"/>
                  </a:lnTo>
                  <a:lnTo>
                    <a:pt x="12" y="44"/>
                  </a:lnTo>
                  <a:lnTo>
                    <a:pt x="18" y="46"/>
                  </a:lnTo>
                  <a:lnTo>
                    <a:pt x="24" y="46"/>
                  </a:lnTo>
                  <a:lnTo>
                    <a:pt x="26" y="46"/>
                  </a:lnTo>
                  <a:lnTo>
                    <a:pt x="30" y="46"/>
                  </a:lnTo>
                  <a:lnTo>
                    <a:pt x="34" y="44"/>
                  </a:lnTo>
                  <a:lnTo>
                    <a:pt x="38" y="44"/>
                  </a:lnTo>
                  <a:lnTo>
                    <a:pt x="44" y="44"/>
                  </a:lnTo>
                  <a:lnTo>
                    <a:pt x="48" y="44"/>
                  </a:lnTo>
                  <a:lnTo>
                    <a:pt x="50" y="46"/>
                  </a:lnTo>
                  <a:lnTo>
                    <a:pt x="50" y="44"/>
                  </a:lnTo>
                  <a:lnTo>
                    <a:pt x="48" y="42"/>
                  </a:lnTo>
                  <a:lnTo>
                    <a:pt x="48" y="36"/>
                  </a:lnTo>
                  <a:lnTo>
                    <a:pt x="46" y="30"/>
                  </a:lnTo>
                  <a:lnTo>
                    <a:pt x="44" y="26"/>
                  </a:lnTo>
                  <a:lnTo>
                    <a:pt x="42" y="24"/>
                  </a:lnTo>
                  <a:lnTo>
                    <a:pt x="40" y="22"/>
                  </a:lnTo>
                  <a:lnTo>
                    <a:pt x="40" y="18"/>
                  </a:lnTo>
                  <a:lnTo>
                    <a:pt x="38" y="14"/>
                  </a:lnTo>
                  <a:lnTo>
                    <a:pt x="38" y="10"/>
                  </a:lnTo>
                  <a:lnTo>
                    <a:pt x="36" y="6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4" y="18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80" name="Freeform 435"/>
            <p:cNvSpPr>
              <a:spLocks/>
            </p:cNvSpPr>
            <p:nvPr/>
          </p:nvSpPr>
          <p:spPr bwMode="gray">
            <a:xfrm>
              <a:off x="4431" y="1676"/>
              <a:ext cx="60" cy="44"/>
            </a:xfrm>
            <a:custGeom>
              <a:avLst/>
              <a:gdLst/>
              <a:ahLst/>
              <a:cxnLst>
                <a:cxn ang="0">
                  <a:pos x="14" y="2"/>
                </a:cxn>
                <a:cxn ang="0">
                  <a:pos x="14" y="2"/>
                </a:cxn>
                <a:cxn ang="0">
                  <a:pos x="12" y="2"/>
                </a:cxn>
                <a:cxn ang="0">
                  <a:pos x="10" y="2"/>
                </a:cxn>
                <a:cxn ang="0">
                  <a:pos x="8" y="2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4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0" y="28"/>
                </a:cxn>
                <a:cxn ang="0">
                  <a:pos x="2" y="32"/>
                </a:cxn>
                <a:cxn ang="0">
                  <a:pos x="4" y="36"/>
                </a:cxn>
                <a:cxn ang="0">
                  <a:pos x="6" y="38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14" y="42"/>
                </a:cxn>
                <a:cxn ang="0">
                  <a:pos x="18" y="44"/>
                </a:cxn>
                <a:cxn ang="0">
                  <a:pos x="22" y="44"/>
                </a:cxn>
                <a:cxn ang="0">
                  <a:pos x="26" y="42"/>
                </a:cxn>
                <a:cxn ang="0">
                  <a:pos x="58" y="42"/>
                </a:cxn>
                <a:cxn ang="0">
                  <a:pos x="60" y="36"/>
                </a:cxn>
                <a:cxn ang="0">
                  <a:pos x="58" y="34"/>
                </a:cxn>
                <a:cxn ang="0">
                  <a:pos x="58" y="32"/>
                </a:cxn>
                <a:cxn ang="0">
                  <a:pos x="58" y="28"/>
                </a:cxn>
                <a:cxn ang="0">
                  <a:pos x="56" y="22"/>
                </a:cxn>
                <a:cxn ang="0">
                  <a:pos x="56" y="16"/>
                </a:cxn>
                <a:cxn ang="0">
                  <a:pos x="54" y="12"/>
                </a:cxn>
                <a:cxn ang="0">
                  <a:pos x="54" y="8"/>
                </a:cxn>
                <a:cxn ang="0">
                  <a:pos x="54" y="6"/>
                </a:cxn>
                <a:cxn ang="0">
                  <a:pos x="52" y="4"/>
                </a:cxn>
                <a:cxn ang="0">
                  <a:pos x="48" y="0"/>
                </a:cxn>
                <a:cxn ang="0">
                  <a:pos x="44" y="0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14" y="2"/>
                </a:cxn>
              </a:cxnLst>
              <a:rect l="0" t="0" r="r" b="b"/>
              <a:pathLst>
                <a:path w="60" h="44">
                  <a:moveTo>
                    <a:pt x="14" y="2"/>
                  </a:moveTo>
                  <a:lnTo>
                    <a:pt x="14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2" y="32"/>
                  </a:lnTo>
                  <a:lnTo>
                    <a:pt x="4" y="36"/>
                  </a:lnTo>
                  <a:lnTo>
                    <a:pt x="6" y="38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4" y="42"/>
                  </a:lnTo>
                  <a:lnTo>
                    <a:pt x="18" y="44"/>
                  </a:lnTo>
                  <a:lnTo>
                    <a:pt x="22" y="44"/>
                  </a:lnTo>
                  <a:lnTo>
                    <a:pt x="26" y="42"/>
                  </a:lnTo>
                  <a:lnTo>
                    <a:pt x="58" y="42"/>
                  </a:lnTo>
                  <a:lnTo>
                    <a:pt x="60" y="36"/>
                  </a:lnTo>
                  <a:lnTo>
                    <a:pt x="58" y="34"/>
                  </a:lnTo>
                  <a:lnTo>
                    <a:pt x="58" y="32"/>
                  </a:lnTo>
                  <a:lnTo>
                    <a:pt x="58" y="28"/>
                  </a:lnTo>
                  <a:lnTo>
                    <a:pt x="56" y="22"/>
                  </a:lnTo>
                  <a:lnTo>
                    <a:pt x="56" y="16"/>
                  </a:lnTo>
                  <a:lnTo>
                    <a:pt x="54" y="12"/>
                  </a:lnTo>
                  <a:lnTo>
                    <a:pt x="54" y="8"/>
                  </a:lnTo>
                  <a:lnTo>
                    <a:pt x="54" y="6"/>
                  </a:lnTo>
                  <a:lnTo>
                    <a:pt x="52" y="4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38" y="0"/>
                  </a:lnTo>
                  <a:lnTo>
                    <a:pt x="30" y="2"/>
                  </a:lnTo>
                  <a:lnTo>
                    <a:pt x="14" y="2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81" name="Freeform 436"/>
            <p:cNvSpPr>
              <a:spLocks/>
            </p:cNvSpPr>
            <p:nvPr/>
          </p:nvSpPr>
          <p:spPr bwMode="gray">
            <a:xfrm>
              <a:off x="4473" y="1882"/>
              <a:ext cx="24" cy="32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6"/>
                </a:cxn>
                <a:cxn ang="0">
                  <a:pos x="0" y="18"/>
                </a:cxn>
                <a:cxn ang="0">
                  <a:pos x="0" y="22"/>
                </a:cxn>
                <a:cxn ang="0">
                  <a:pos x="0" y="26"/>
                </a:cxn>
                <a:cxn ang="0">
                  <a:pos x="2" y="30"/>
                </a:cxn>
                <a:cxn ang="0">
                  <a:pos x="6" y="32"/>
                </a:cxn>
                <a:cxn ang="0">
                  <a:pos x="8" y="32"/>
                </a:cxn>
                <a:cxn ang="0">
                  <a:pos x="10" y="32"/>
                </a:cxn>
                <a:cxn ang="0">
                  <a:pos x="12" y="32"/>
                </a:cxn>
                <a:cxn ang="0">
                  <a:pos x="16" y="32"/>
                </a:cxn>
                <a:cxn ang="0">
                  <a:pos x="18" y="32"/>
                </a:cxn>
                <a:cxn ang="0">
                  <a:pos x="22" y="30"/>
                </a:cxn>
                <a:cxn ang="0">
                  <a:pos x="24" y="28"/>
                </a:cxn>
                <a:cxn ang="0">
                  <a:pos x="24" y="26"/>
                </a:cxn>
                <a:cxn ang="0">
                  <a:pos x="24" y="24"/>
                </a:cxn>
                <a:cxn ang="0">
                  <a:pos x="24" y="22"/>
                </a:cxn>
                <a:cxn ang="0">
                  <a:pos x="24" y="20"/>
                </a:cxn>
                <a:cxn ang="0">
                  <a:pos x="24" y="16"/>
                </a:cxn>
                <a:cxn ang="0">
                  <a:pos x="24" y="12"/>
                </a:cxn>
                <a:cxn ang="0">
                  <a:pos x="24" y="8"/>
                </a:cxn>
                <a:cxn ang="0">
                  <a:pos x="22" y="4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4" h="32">
                  <a:moveTo>
                    <a:pt x="10" y="0"/>
                  </a:move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2" y="30"/>
                  </a:lnTo>
                  <a:lnTo>
                    <a:pt x="6" y="32"/>
                  </a:lnTo>
                  <a:lnTo>
                    <a:pt x="8" y="32"/>
                  </a:lnTo>
                  <a:lnTo>
                    <a:pt x="10" y="32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4" y="28"/>
                  </a:lnTo>
                  <a:lnTo>
                    <a:pt x="24" y="26"/>
                  </a:lnTo>
                  <a:lnTo>
                    <a:pt x="24" y="24"/>
                  </a:lnTo>
                  <a:lnTo>
                    <a:pt x="24" y="22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82" name="Freeform 437"/>
            <p:cNvSpPr>
              <a:spLocks/>
            </p:cNvSpPr>
            <p:nvPr/>
          </p:nvSpPr>
          <p:spPr bwMode="gray">
            <a:xfrm>
              <a:off x="4463" y="1400"/>
              <a:ext cx="228" cy="268"/>
            </a:xfrm>
            <a:custGeom>
              <a:avLst/>
              <a:gdLst/>
              <a:ahLst/>
              <a:cxnLst>
                <a:cxn ang="0">
                  <a:pos x="206" y="82"/>
                </a:cxn>
                <a:cxn ang="0">
                  <a:pos x="198" y="84"/>
                </a:cxn>
                <a:cxn ang="0">
                  <a:pos x="198" y="92"/>
                </a:cxn>
                <a:cxn ang="0">
                  <a:pos x="204" y="96"/>
                </a:cxn>
                <a:cxn ang="0">
                  <a:pos x="200" y="104"/>
                </a:cxn>
                <a:cxn ang="0">
                  <a:pos x="214" y="112"/>
                </a:cxn>
                <a:cxn ang="0">
                  <a:pos x="188" y="122"/>
                </a:cxn>
                <a:cxn ang="0">
                  <a:pos x="164" y="138"/>
                </a:cxn>
                <a:cxn ang="0">
                  <a:pos x="152" y="154"/>
                </a:cxn>
                <a:cxn ang="0">
                  <a:pos x="140" y="160"/>
                </a:cxn>
                <a:cxn ang="0">
                  <a:pos x="120" y="174"/>
                </a:cxn>
                <a:cxn ang="0">
                  <a:pos x="106" y="182"/>
                </a:cxn>
                <a:cxn ang="0">
                  <a:pos x="116" y="188"/>
                </a:cxn>
                <a:cxn ang="0">
                  <a:pos x="112" y="198"/>
                </a:cxn>
                <a:cxn ang="0">
                  <a:pos x="100" y="214"/>
                </a:cxn>
                <a:cxn ang="0">
                  <a:pos x="82" y="224"/>
                </a:cxn>
                <a:cxn ang="0">
                  <a:pos x="76" y="238"/>
                </a:cxn>
                <a:cxn ang="0">
                  <a:pos x="74" y="260"/>
                </a:cxn>
                <a:cxn ang="0">
                  <a:pos x="54" y="268"/>
                </a:cxn>
                <a:cxn ang="0">
                  <a:pos x="46" y="258"/>
                </a:cxn>
                <a:cxn ang="0">
                  <a:pos x="24" y="256"/>
                </a:cxn>
                <a:cxn ang="0">
                  <a:pos x="2" y="240"/>
                </a:cxn>
                <a:cxn ang="0">
                  <a:pos x="12" y="222"/>
                </a:cxn>
                <a:cxn ang="0">
                  <a:pos x="20" y="214"/>
                </a:cxn>
                <a:cxn ang="0">
                  <a:pos x="26" y="206"/>
                </a:cxn>
                <a:cxn ang="0">
                  <a:pos x="40" y="218"/>
                </a:cxn>
                <a:cxn ang="0">
                  <a:pos x="40" y="208"/>
                </a:cxn>
                <a:cxn ang="0">
                  <a:pos x="38" y="198"/>
                </a:cxn>
                <a:cxn ang="0">
                  <a:pos x="28" y="198"/>
                </a:cxn>
                <a:cxn ang="0">
                  <a:pos x="30" y="186"/>
                </a:cxn>
                <a:cxn ang="0">
                  <a:pos x="42" y="176"/>
                </a:cxn>
                <a:cxn ang="0">
                  <a:pos x="62" y="168"/>
                </a:cxn>
                <a:cxn ang="0">
                  <a:pos x="64" y="162"/>
                </a:cxn>
                <a:cxn ang="0">
                  <a:pos x="54" y="144"/>
                </a:cxn>
                <a:cxn ang="0">
                  <a:pos x="54" y="126"/>
                </a:cxn>
                <a:cxn ang="0">
                  <a:pos x="60" y="108"/>
                </a:cxn>
                <a:cxn ang="0">
                  <a:pos x="72" y="120"/>
                </a:cxn>
                <a:cxn ang="0">
                  <a:pos x="80" y="138"/>
                </a:cxn>
                <a:cxn ang="0">
                  <a:pos x="82" y="114"/>
                </a:cxn>
                <a:cxn ang="0">
                  <a:pos x="104" y="94"/>
                </a:cxn>
                <a:cxn ang="0">
                  <a:pos x="122" y="88"/>
                </a:cxn>
                <a:cxn ang="0">
                  <a:pos x="132" y="80"/>
                </a:cxn>
                <a:cxn ang="0">
                  <a:pos x="86" y="74"/>
                </a:cxn>
                <a:cxn ang="0">
                  <a:pos x="68" y="72"/>
                </a:cxn>
                <a:cxn ang="0">
                  <a:pos x="56" y="74"/>
                </a:cxn>
                <a:cxn ang="0">
                  <a:pos x="44" y="54"/>
                </a:cxn>
                <a:cxn ang="0">
                  <a:pos x="44" y="40"/>
                </a:cxn>
                <a:cxn ang="0">
                  <a:pos x="66" y="42"/>
                </a:cxn>
                <a:cxn ang="0">
                  <a:pos x="78" y="26"/>
                </a:cxn>
                <a:cxn ang="0">
                  <a:pos x="100" y="18"/>
                </a:cxn>
                <a:cxn ang="0">
                  <a:pos x="122" y="4"/>
                </a:cxn>
                <a:cxn ang="0">
                  <a:pos x="160" y="2"/>
                </a:cxn>
                <a:cxn ang="0">
                  <a:pos x="188" y="6"/>
                </a:cxn>
                <a:cxn ang="0">
                  <a:pos x="212" y="26"/>
                </a:cxn>
                <a:cxn ang="0">
                  <a:pos x="216" y="30"/>
                </a:cxn>
                <a:cxn ang="0">
                  <a:pos x="218" y="64"/>
                </a:cxn>
              </a:cxnLst>
              <a:rect l="0" t="0" r="r" b="b"/>
              <a:pathLst>
                <a:path w="228" h="268">
                  <a:moveTo>
                    <a:pt x="222" y="68"/>
                  </a:moveTo>
                  <a:lnTo>
                    <a:pt x="228" y="80"/>
                  </a:lnTo>
                  <a:lnTo>
                    <a:pt x="222" y="82"/>
                  </a:lnTo>
                  <a:lnTo>
                    <a:pt x="216" y="84"/>
                  </a:lnTo>
                  <a:lnTo>
                    <a:pt x="212" y="84"/>
                  </a:lnTo>
                  <a:lnTo>
                    <a:pt x="208" y="82"/>
                  </a:lnTo>
                  <a:lnTo>
                    <a:pt x="206" y="82"/>
                  </a:lnTo>
                  <a:lnTo>
                    <a:pt x="204" y="80"/>
                  </a:lnTo>
                  <a:lnTo>
                    <a:pt x="200" y="80"/>
                  </a:lnTo>
                  <a:lnTo>
                    <a:pt x="198" y="80"/>
                  </a:lnTo>
                  <a:lnTo>
                    <a:pt x="196" y="80"/>
                  </a:lnTo>
                  <a:lnTo>
                    <a:pt x="196" y="82"/>
                  </a:lnTo>
                  <a:lnTo>
                    <a:pt x="196" y="84"/>
                  </a:lnTo>
                  <a:lnTo>
                    <a:pt x="198" y="84"/>
                  </a:lnTo>
                  <a:lnTo>
                    <a:pt x="200" y="86"/>
                  </a:lnTo>
                  <a:lnTo>
                    <a:pt x="200" y="88"/>
                  </a:lnTo>
                  <a:lnTo>
                    <a:pt x="200" y="88"/>
                  </a:lnTo>
                  <a:lnTo>
                    <a:pt x="202" y="90"/>
                  </a:lnTo>
                  <a:lnTo>
                    <a:pt x="202" y="90"/>
                  </a:lnTo>
                  <a:lnTo>
                    <a:pt x="200" y="92"/>
                  </a:lnTo>
                  <a:lnTo>
                    <a:pt x="198" y="92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194" y="92"/>
                  </a:lnTo>
                  <a:lnTo>
                    <a:pt x="192" y="94"/>
                  </a:lnTo>
                  <a:lnTo>
                    <a:pt x="192" y="96"/>
                  </a:lnTo>
                  <a:lnTo>
                    <a:pt x="192" y="96"/>
                  </a:lnTo>
                  <a:lnTo>
                    <a:pt x="204" y="96"/>
                  </a:lnTo>
                  <a:lnTo>
                    <a:pt x="208" y="98"/>
                  </a:lnTo>
                  <a:lnTo>
                    <a:pt x="208" y="98"/>
                  </a:lnTo>
                  <a:lnTo>
                    <a:pt x="206" y="100"/>
                  </a:lnTo>
                  <a:lnTo>
                    <a:pt x="206" y="100"/>
                  </a:lnTo>
                  <a:lnTo>
                    <a:pt x="204" y="102"/>
                  </a:lnTo>
                  <a:lnTo>
                    <a:pt x="202" y="102"/>
                  </a:lnTo>
                  <a:lnTo>
                    <a:pt x="200" y="104"/>
                  </a:lnTo>
                  <a:lnTo>
                    <a:pt x="200" y="106"/>
                  </a:lnTo>
                  <a:lnTo>
                    <a:pt x="202" y="106"/>
                  </a:lnTo>
                  <a:lnTo>
                    <a:pt x="202" y="108"/>
                  </a:lnTo>
                  <a:lnTo>
                    <a:pt x="214" y="106"/>
                  </a:lnTo>
                  <a:lnTo>
                    <a:pt x="216" y="108"/>
                  </a:lnTo>
                  <a:lnTo>
                    <a:pt x="216" y="110"/>
                  </a:lnTo>
                  <a:lnTo>
                    <a:pt x="214" y="112"/>
                  </a:lnTo>
                  <a:lnTo>
                    <a:pt x="212" y="114"/>
                  </a:lnTo>
                  <a:lnTo>
                    <a:pt x="210" y="114"/>
                  </a:lnTo>
                  <a:lnTo>
                    <a:pt x="210" y="114"/>
                  </a:lnTo>
                  <a:lnTo>
                    <a:pt x="208" y="114"/>
                  </a:lnTo>
                  <a:lnTo>
                    <a:pt x="200" y="116"/>
                  </a:lnTo>
                  <a:lnTo>
                    <a:pt x="194" y="118"/>
                  </a:lnTo>
                  <a:lnTo>
                    <a:pt x="188" y="122"/>
                  </a:lnTo>
                  <a:lnTo>
                    <a:pt x="186" y="124"/>
                  </a:lnTo>
                  <a:lnTo>
                    <a:pt x="184" y="126"/>
                  </a:lnTo>
                  <a:lnTo>
                    <a:pt x="182" y="128"/>
                  </a:lnTo>
                  <a:lnTo>
                    <a:pt x="176" y="134"/>
                  </a:lnTo>
                  <a:lnTo>
                    <a:pt x="172" y="136"/>
                  </a:lnTo>
                  <a:lnTo>
                    <a:pt x="166" y="138"/>
                  </a:lnTo>
                  <a:lnTo>
                    <a:pt x="164" y="138"/>
                  </a:lnTo>
                  <a:lnTo>
                    <a:pt x="162" y="138"/>
                  </a:lnTo>
                  <a:lnTo>
                    <a:pt x="166" y="142"/>
                  </a:lnTo>
                  <a:lnTo>
                    <a:pt x="160" y="148"/>
                  </a:lnTo>
                  <a:lnTo>
                    <a:pt x="158" y="150"/>
                  </a:lnTo>
                  <a:lnTo>
                    <a:pt x="154" y="152"/>
                  </a:lnTo>
                  <a:lnTo>
                    <a:pt x="152" y="152"/>
                  </a:lnTo>
                  <a:lnTo>
                    <a:pt x="152" y="154"/>
                  </a:lnTo>
                  <a:lnTo>
                    <a:pt x="154" y="156"/>
                  </a:lnTo>
                  <a:lnTo>
                    <a:pt x="154" y="158"/>
                  </a:lnTo>
                  <a:lnTo>
                    <a:pt x="152" y="160"/>
                  </a:lnTo>
                  <a:lnTo>
                    <a:pt x="150" y="162"/>
                  </a:lnTo>
                  <a:lnTo>
                    <a:pt x="148" y="164"/>
                  </a:lnTo>
                  <a:lnTo>
                    <a:pt x="146" y="164"/>
                  </a:lnTo>
                  <a:lnTo>
                    <a:pt x="140" y="160"/>
                  </a:lnTo>
                  <a:lnTo>
                    <a:pt x="132" y="166"/>
                  </a:lnTo>
                  <a:lnTo>
                    <a:pt x="130" y="164"/>
                  </a:lnTo>
                  <a:lnTo>
                    <a:pt x="128" y="164"/>
                  </a:lnTo>
                  <a:lnTo>
                    <a:pt x="124" y="168"/>
                  </a:lnTo>
                  <a:lnTo>
                    <a:pt x="122" y="170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18" y="176"/>
                  </a:lnTo>
                  <a:lnTo>
                    <a:pt x="116" y="178"/>
                  </a:lnTo>
                  <a:lnTo>
                    <a:pt x="114" y="180"/>
                  </a:lnTo>
                  <a:lnTo>
                    <a:pt x="112" y="180"/>
                  </a:lnTo>
                  <a:lnTo>
                    <a:pt x="112" y="180"/>
                  </a:lnTo>
                  <a:lnTo>
                    <a:pt x="108" y="180"/>
                  </a:lnTo>
                  <a:lnTo>
                    <a:pt x="106" y="182"/>
                  </a:lnTo>
                  <a:lnTo>
                    <a:pt x="106" y="184"/>
                  </a:lnTo>
                  <a:lnTo>
                    <a:pt x="106" y="184"/>
                  </a:lnTo>
                  <a:lnTo>
                    <a:pt x="106" y="186"/>
                  </a:lnTo>
                  <a:lnTo>
                    <a:pt x="106" y="188"/>
                  </a:lnTo>
                  <a:lnTo>
                    <a:pt x="108" y="186"/>
                  </a:lnTo>
                  <a:lnTo>
                    <a:pt x="112" y="188"/>
                  </a:lnTo>
                  <a:lnTo>
                    <a:pt x="116" y="188"/>
                  </a:lnTo>
                  <a:lnTo>
                    <a:pt x="118" y="190"/>
                  </a:lnTo>
                  <a:lnTo>
                    <a:pt x="118" y="190"/>
                  </a:lnTo>
                  <a:lnTo>
                    <a:pt x="120" y="192"/>
                  </a:lnTo>
                  <a:lnTo>
                    <a:pt x="118" y="194"/>
                  </a:lnTo>
                  <a:lnTo>
                    <a:pt x="116" y="196"/>
                  </a:lnTo>
                  <a:lnTo>
                    <a:pt x="114" y="198"/>
                  </a:lnTo>
                  <a:lnTo>
                    <a:pt x="112" y="198"/>
                  </a:lnTo>
                  <a:lnTo>
                    <a:pt x="110" y="200"/>
                  </a:lnTo>
                  <a:lnTo>
                    <a:pt x="110" y="202"/>
                  </a:lnTo>
                  <a:lnTo>
                    <a:pt x="108" y="204"/>
                  </a:lnTo>
                  <a:lnTo>
                    <a:pt x="104" y="206"/>
                  </a:lnTo>
                  <a:lnTo>
                    <a:pt x="102" y="208"/>
                  </a:lnTo>
                  <a:lnTo>
                    <a:pt x="102" y="208"/>
                  </a:lnTo>
                  <a:lnTo>
                    <a:pt x="100" y="214"/>
                  </a:lnTo>
                  <a:lnTo>
                    <a:pt x="98" y="218"/>
                  </a:lnTo>
                  <a:lnTo>
                    <a:pt x="96" y="222"/>
                  </a:lnTo>
                  <a:lnTo>
                    <a:pt x="92" y="224"/>
                  </a:lnTo>
                  <a:lnTo>
                    <a:pt x="88" y="224"/>
                  </a:lnTo>
                  <a:lnTo>
                    <a:pt x="86" y="226"/>
                  </a:lnTo>
                  <a:lnTo>
                    <a:pt x="86" y="226"/>
                  </a:lnTo>
                  <a:lnTo>
                    <a:pt x="82" y="224"/>
                  </a:lnTo>
                  <a:lnTo>
                    <a:pt x="80" y="224"/>
                  </a:lnTo>
                  <a:lnTo>
                    <a:pt x="78" y="228"/>
                  </a:lnTo>
                  <a:lnTo>
                    <a:pt x="78" y="230"/>
                  </a:lnTo>
                  <a:lnTo>
                    <a:pt x="76" y="234"/>
                  </a:lnTo>
                  <a:lnTo>
                    <a:pt x="76" y="236"/>
                  </a:lnTo>
                  <a:lnTo>
                    <a:pt x="76" y="236"/>
                  </a:lnTo>
                  <a:lnTo>
                    <a:pt x="76" y="238"/>
                  </a:lnTo>
                  <a:lnTo>
                    <a:pt x="78" y="242"/>
                  </a:lnTo>
                  <a:lnTo>
                    <a:pt x="78" y="246"/>
                  </a:lnTo>
                  <a:lnTo>
                    <a:pt x="78" y="250"/>
                  </a:lnTo>
                  <a:lnTo>
                    <a:pt x="78" y="250"/>
                  </a:lnTo>
                  <a:lnTo>
                    <a:pt x="78" y="256"/>
                  </a:lnTo>
                  <a:lnTo>
                    <a:pt x="76" y="258"/>
                  </a:lnTo>
                  <a:lnTo>
                    <a:pt x="74" y="260"/>
                  </a:lnTo>
                  <a:lnTo>
                    <a:pt x="72" y="262"/>
                  </a:lnTo>
                  <a:lnTo>
                    <a:pt x="70" y="262"/>
                  </a:lnTo>
                  <a:lnTo>
                    <a:pt x="68" y="262"/>
                  </a:lnTo>
                  <a:lnTo>
                    <a:pt x="68" y="262"/>
                  </a:lnTo>
                  <a:lnTo>
                    <a:pt x="62" y="266"/>
                  </a:lnTo>
                  <a:lnTo>
                    <a:pt x="58" y="266"/>
                  </a:lnTo>
                  <a:lnTo>
                    <a:pt x="54" y="268"/>
                  </a:lnTo>
                  <a:lnTo>
                    <a:pt x="52" y="266"/>
                  </a:lnTo>
                  <a:lnTo>
                    <a:pt x="50" y="266"/>
                  </a:lnTo>
                  <a:lnTo>
                    <a:pt x="48" y="264"/>
                  </a:lnTo>
                  <a:lnTo>
                    <a:pt x="48" y="262"/>
                  </a:lnTo>
                  <a:lnTo>
                    <a:pt x="48" y="262"/>
                  </a:lnTo>
                  <a:lnTo>
                    <a:pt x="48" y="262"/>
                  </a:lnTo>
                  <a:lnTo>
                    <a:pt x="46" y="258"/>
                  </a:lnTo>
                  <a:lnTo>
                    <a:pt x="42" y="256"/>
                  </a:lnTo>
                  <a:lnTo>
                    <a:pt x="38" y="254"/>
                  </a:lnTo>
                  <a:lnTo>
                    <a:pt x="36" y="254"/>
                  </a:lnTo>
                  <a:lnTo>
                    <a:pt x="34" y="254"/>
                  </a:lnTo>
                  <a:lnTo>
                    <a:pt x="32" y="254"/>
                  </a:lnTo>
                  <a:lnTo>
                    <a:pt x="28" y="256"/>
                  </a:lnTo>
                  <a:lnTo>
                    <a:pt x="24" y="256"/>
                  </a:lnTo>
                  <a:lnTo>
                    <a:pt x="22" y="254"/>
                  </a:lnTo>
                  <a:lnTo>
                    <a:pt x="20" y="252"/>
                  </a:lnTo>
                  <a:lnTo>
                    <a:pt x="18" y="250"/>
                  </a:lnTo>
                  <a:lnTo>
                    <a:pt x="16" y="250"/>
                  </a:lnTo>
                  <a:lnTo>
                    <a:pt x="10" y="246"/>
                  </a:lnTo>
                  <a:lnTo>
                    <a:pt x="6" y="244"/>
                  </a:lnTo>
                  <a:lnTo>
                    <a:pt x="2" y="240"/>
                  </a:lnTo>
                  <a:lnTo>
                    <a:pt x="2" y="238"/>
                  </a:lnTo>
                  <a:lnTo>
                    <a:pt x="0" y="238"/>
                  </a:lnTo>
                  <a:lnTo>
                    <a:pt x="0" y="236"/>
                  </a:lnTo>
                  <a:lnTo>
                    <a:pt x="4" y="230"/>
                  </a:lnTo>
                  <a:lnTo>
                    <a:pt x="6" y="226"/>
                  </a:lnTo>
                  <a:lnTo>
                    <a:pt x="10" y="224"/>
                  </a:lnTo>
                  <a:lnTo>
                    <a:pt x="12" y="222"/>
                  </a:lnTo>
                  <a:lnTo>
                    <a:pt x="14" y="222"/>
                  </a:lnTo>
                  <a:lnTo>
                    <a:pt x="16" y="222"/>
                  </a:lnTo>
                  <a:lnTo>
                    <a:pt x="20" y="220"/>
                  </a:lnTo>
                  <a:lnTo>
                    <a:pt x="24" y="218"/>
                  </a:lnTo>
                  <a:lnTo>
                    <a:pt x="24" y="216"/>
                  </a:lnTo>
                  <a:lnTo>
                    <a:pt x="22" y="214"/>
                  </a:lnTo>
                  <a:lnTo>
                    <a:pt x="20" y="214"/>
                  </a:lnTo>
                  <a:lnTo>
                    <a:pt x="18" y="214"/>
                  </a:lnTo>
                  <a:lnTo>
                    <a:pt x="18" y="212"/>
                  </a:lnTo>
                  <a:lnTo>
                    <a:pt x="18" y="210"/>
                  </a:lnTo>
                  <a:lnTo>
                    <a:pt x="20" y="208"/>
                  </a:lnTo>
                  <a:lnTo>
                    <a:pt x="22" y="206"/>
                  </a:lnTo>
                  <a:lnTo>
                    <a:pt x="24" y="206"/>
                  </a:lnTo>
                  <a:lnTo>
                    <a:pt x="26" y="206"/>
                  </a:lnTo>
                  <a:lnTo>
                    <a:pt x="28" y="208"/>
                  </a:lnTo>
                  <a:lnTo>
                    <a:pt x="28" y="208"/>
                  </a:lnTo>
                  <a:lnTo>
                    <a:pt x="30" y="212"/>
                  </a:lnTo>
                  <a:lnTo>
                    <a:pt x="34" y="216"/>
                  </a:lnTo>
                  <a:lnTo>
                    <a:pt x="36" y="218"/>
                  </a:lnTo>
                  <a:lnTo>
                    <a:pt x="38" y="218"/>
                  </a:lnTo>
                  <a:lnTo>
                    <a:pt x="40" y="218"/>
                  </a:lnTo>
                  <a:lnTo>
                    <a:pt x="42" y="218"/>
                  </a:lnTo>
                  <a:lnTo>
                    <a:pt x="44" y="218"/>
                  </a:lnTo>
                  <a:lnTo>
                    <a:pt x="44" y="216"/>
                  </a:lnTo>
                  <a:lnTo>
                    <a:pt x="44" y="214"/>
                  </a:lnTo>
                  <a:lnTo>
                    <a:pt x="42" y="212"/>
                  </a:lnTo>
                  <a:lnTo>
                    <a:pt x="42" y="210"/>
                  </a:lnTo>
                  <a:lnTo>
                    <a:pt x="40" y="208"/>
                  </a:lnTo>
                  <a:lnTo>
                    <a:pt x="40" y="206"/>
                  </a:lnTo>
                  <a:lnTo>
                    <a:pt x="36" y="204"/>
                  </a:lnTo>
                  <a:lnTo>
                    <a:pt x="36" y="202"/>
                  </a:lnTo>
                  <a:lnTo>
                    <a:pt x="36" y="200"/>
                  </a:lnTo>
                  <a:lnTo>
                    <a:pt x="38" y="198"/>
                  </a:lnTo>
                  <a:lnTo>
                    <a:pt x="38" y="198"/>
                  </a:lnTo>
                  <a:lnTo>
                    <a:pt x="38" y="198"/>
                  </a:lnTo>
                  <a:lnTo>
                    <a:pt x="40" y="194"/>
                  </a:lnTo>
                  <a:lnTo>
                    <a:pt x="40" y="192"/>
                  </a:lnTo>
                  <a:lnTo>
                    <a:pt x="38" y="192"/>
                  </a:lnTo>
                  <a:lnTo>
                    <a:pt x="38" y="192"/>
                  </a:lnTo>
                  <a:lnTo>
                    <a:pt x="36" y="192"/>
                  </a:lnTo>
                  <a:lnTo>
                    <a:pt x="36" y="192"/>
                  </a:lnTo>
                  <a:lnTo>
                    <a:pt x="28" y="198"/>
                  </a:lnTo>
                  <a:lnTo>
                    <a:pt x="26" y="198"/>
                  </a:lnTo>
                  <a:lnTo>
                    <a:pt x="24" y="196"/>
                  </a:lnTo>
                  <a:lnTo>
                    <a:pt x="26" y="194"/>
                  </a:lnTo>
                  <a:lnTo>
                    <a:pt x="26" y="190"/>
                  </a:lnTo>
                  <a:lnTo>
                    <a:pt x="28" y="188"/>
                  </a:lnTo>
                  <a:lnTo>
                    <a:pt x="30" y="186"/>
                  </a:lnTo>
                  <a:lnTo>
                    <a:pt x="30" y="186"/>
                  </a:lnTo>
                  <a:lnTo>
                    <a:pt x="34" y="180"/>
                  </a:lnTo>
                  <a:lnTo>
                    <a:pt x="36" y="176"/>
                  </a:lnTo>
                  <a:lnTo>
                    <a:pt x="38" y="174"/>
                  </a:lnTo>
                  <a:lnTo>
                    <a:pt x="40" y="174"/>
                  </a:lnTo>
                  <a:lnTo>
                    <a:pt x="40" y="174"/>
                  </a:lnTo>
                  <a:lnTo>
                    <a:pt x="42" y="176"/>
                  </a:lnTo>
                  <a:lnTo>
                    <a:pt x="42" y="176"/>
                  </a:lnTo>
                  <a:lnTo>
                    <a:pt x="44" y="178"/>
                  </a:lnTo>
                  <a:lnTo>
                    <a:pt x="46" y="178"/>
                  </a:lnTo>
                  <a:lnTo>
                    <a:pt x="50" y="176"/>
                  </a:lnTo>
                  <a:lnTo>
                    <a:pt x="54" y="174"/>
                  </a:lnTo>
                  <a:lnTo>
                    <a:pt x="58" y="172"/>
                  </a:lnTo>
                  <a:lnTo>
                    <a:pt x="60" y="170"/>
                  </a:lnTo>
                  <a:lnTo>
                    <a:pt x="62" y="168"/>
                  </a:lnTo>
                  <a:lnTo>
                    <a:pt x="64" y="168"/>
                  </a:lnTo>
                  <a:lnTo>
                    <a:pt x="68" y="166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66" y="162"/>
                  </a:lnTo>
                  <a:lnTo>
                    <a:pt x="64" y="162"/>
                  </a:lnTo>
                  <a:lnTo>
                    <a:pt x="62" y="162"/>
                  </a:lnTo>
                  <a:lnTo>
                    <a:pt x="60" y="166"/>
                  </a:lnTo>
                  <a:lnTo>
                    <a:pt x="56" y="166"/>
                  </a:lnTo>
                  <a:lnTo>
                    <a:pt x="54" y="164"/>
                  </a:lnTo>
                  <a:lnTo>
                    <a:pt x="52" y="164"/>
                  </a:lnTo>
                  <a:lnTo>
                    <a:pt x="50" y="162"/>
                  </a:lnTo>
                  <a:lnTo>
                    <a:pt x="54" y="144"/>
                  </a:lnTo>
                  <a:lnTo>
                    <a:pt x="58" y="140"/>
                  </a:lnTo>
                  <a:lnTo>
                    <a:pt x="60" y="136"/>
                  </a:lnTo>
                  <a:lnTo>
                    <a:pt x="60" y="134"/>
                  </a:lnTo>
                  <a:lnTo>
                    <a:pt x="58" y="132"/>
                  </a:lnTo>
                  <a:lnTo>
                    <a:pt x="58" y="132"/>
                  </a:lnTo>
                  <a:lnTo>
                    <a:pt x="58" y="132"/>
                  </a:lnTo>
                  <a:lnTo>
                    <a:pt x="54" y="126"/>
                  </a:lnTo>
                  <a:lnTo>
                    <a:pt x="52" y="122"/>
                  </a:lnTo>
                  <a:lnTo>
                    <a:pt x="52" y="118"/>
                  </a:lnTo>
                  <a:lnTo>
                    <a:pt x="52" y="116"/>
                  </a:lnTo>
                  <a:lnTo>
                    <a:pt x="52" y="112"/>
                  </a:lnTo>
                  <a:lnTo>
                    <a:pt x="56" y="110"/>
                  </a:lnTo>
                  <a:lnTo>
                    <a:pt x="58" y="108"/>
                  </a:lnTo>
                  <a:lnTo>
                    <a:pt x="60" y="108"/>
                  </a:lnTo>
                  <a:lnTo>
                    <a:pt x="60" y="108"/>
                  </a:lnTo>
                  <a:lnTo>
                    <a:pt x="64" y="110"/>
                  </a:lnTo>
                  <a:lnTo>
                    <a:pt x="66" y="112"/>
                  </a:lnTo>
                  <a:lnTo>
                    <a:pt x="68" y="114"/>
                  </a:lnTo>
                  <a:lnTo>
                    <a:pt x="70" y="118"/>
                  </a:lnTo>
                  <a:lnTo>
                    <a:pt x="72" y="120"/>
                  </a:lnTo>
                  <a:lnTo>
                    <a:pt x="72" y="120"/>
                  </a:lnTo>
                  <a:lnTo>
                    <a:pt x="74" y="140"/>
                  </a:lnTo>
                  <a:lnTo>
                    <a:pt x="74" y="142"/>
                  </a:lnTo>
                  <a:lnTo>
                    <a:pt x="74" y="144"/>
                  </a:lnTo>
                  <a:lnTo>
                    <a:pt x="76" y="144"/>
                  </a:lnTo>
                  <a:lnTo>
                    <a:pt x="78" y="142"/>
                  </a:lnTo>
                  <a:lnTo>
                    <a:pt x="78" y="140"/>
                  </a:lnTo>
                  <a:lnTo>
                    <a:pt x="80" y="138"/>
                  </a:lnTo>
                  <a:lnTo>
                    <a:pt x="82" y="136"/>
                  </a:lnTo>
                  <a:lnTo>
                    <a:pt x="82" y="134"/>
                  </a:lnTo>
                  <a:lnTo>
                    <a:pt x="80" y="128"/>
                  </a:lnTo>
                  <a:lnTo>
                    <a:pt x="80" y="122"/>
                  </a:lnTo>
                  <a:lnTo>
                    <a:pt x="80" y="118"/>
                  </a:lnTo>
                  <a:lnTo>
                    <a:pt x="80" y="116"/>
                  </a:lnTo>
                  <a:lnTo>
                    <a:pt x="82" y="114"/>
                  </a:lnTo>
                  <a:lnTo>
                    <a:pt x="84" y="110"/>
                  </a:lnTo>
                  <a:lnTo>
                    <a:pt x="84" y="108"/>
                  </a:lnTo>
                  <a:lnTo>
                    <a:pt x="84" y="106"/>
                  </a:lnTo>
                  <a:lnTo>
                    <a:pt x="86" y="102"/>
                  </a:lnTo>
                  <a:lnTo>
                    <a:pt x="86" y="98"/>
                  </a:lnTo>
                  <a:lnTo>
                    <a:pt x="86" y="96"/>
                  </a:lnTo>
                  <a:lnTo>
                    <a:pt x="104" y="94"/>
                  </a:lnTo>
                  <a:lnTo>
                    <a:pt x="108" y="96"/>
                  </a:lnTo>
                  <a:lnTo>
                    <a:pt x="112" y="96"/>
                  </a:lnTo>
                  <a:lnTo>
                    <a:pt x="116" y="96"/>
                  </a:lnTo>
                  <a:lnTo>
                    <a:pt x="118" y="94"/>
                  </a:lnTo>
                  <a:lnTo>
                    <a:pt x="118" y="94"/>
                  </a:lnTo>
                  <a:lnTo>
                    <a:pt x="120" y="90"/>
                  </a:lnTo>
                  <a:lnTo>
                    <a:pt x="122" y="88"/>
                  </a:lnTo>
                  <a:lnTo>
                    <a:pt x="126" y="86"/>
                  </a:lnTo>
                  <a:lnTo>
                    <a:pt x="128" y="86"/>
                  </a:lnTo>
                  <a:lnTo>
                    <a:pt x="130" y="86"/>
                  </a:lnTo>
                  <a:lnTo>
                    <a:pt x="128" y="84"/>
                  </a:lnTo>
                  <a:lnTo>
                    <a:pt x="128" y="84"/>
                  </a:lnTo>
                  <a:lnTo>
                    <a:pt x="130" y="82"/>
                  </a:lnTo>
                  <a:lnTo>
                    <a:pt x="132" y="80"/>
                  </a:lnTo>
                  <a:lnTo>
                    <a:pt x="134" y="80"/>
                  </a:lnTo>
                  <a:lnTo>
                    <a:pt x="134" y="78"/>
                  </a:lnTo>
                  <a:lnTo>
                    <a:pt x="130" y="76"/>
                  </a:lnTo>
                  <a:lnTo>
                    <a:pt x="96" y="80"/>
                  </a:lnTo>
                  <a:lnTo>
                    <a:pt x="92" y="76"/>
                  </a:lnTo>
                  <a:lnTo>
                    <a:pt x="90" y="76"/>
                  </a:lnTo>
                  <a:lnTo>
                    <a:pt x="86" y="74"/>
                  </a:lnTo>
                  <a:lnTo>
                    <a:pt x="82" y="74"/>
                  </a:lnTo>
                  <a:lnTo>
                    <a:pt x="82" y="74"/>
                  </a:lnTo>
                  <a:lnTo>
                    <a:pt x="78" y="74"/>
                  </a:lnTo>
                  <a:lnTo>
                    <a:pt x="74" y="74"/>
                  </a:lnTo>
                  <a:lnTo>
                    <a:pt x="70" y="74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6" y="70"/>
                  </a:lnTo>
                  <a:lnTo>
                    <a:pt x="64" y="70"/>
                  </a:lnTo>
                  <a:lnTo>
                    <a:pt x="62" y="70"/>
                  </a:lnTo>
                  <a:lnTo>
                    <a:pt x="62" y="70"/>
                  </a:lnTo>
                  <a:lnTo>
                    <a:pt x="62" y="72"/>
                  </a:lnTo>
                  <a:lnTo>
                    <a:pt x="58" y="74"/>
                  </a:lnTo>
                  <a:lnTo>
                    <a:pt x="56" y="74"/>
                  </a:lnTo>
                  <a:lnTo>
                    <a:pt x="54" y="74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44" y="64"/>
                  </a:lnTo>
                  <a:lnTo>
                    <a:pt x="42" y="60"/>
                  </a:lnTo>
                  <a:lnTo>
                    <a:pt x="42" y="56"/>
                  </a:lnTo>
                  <a:lnTo>
                    <a:pt x="44" y="54"/>
                  </a:lnTo>
                  <a:lnTo>
                    <a:pt x="44" y="54"/>
                  </a:lnTo>
                  <a:lnTo>
                    <a:pt x="46" y="50"/>
                  </a:lnTo>
                  <a:lnTo>
                    <a:pt x="44" y="46"/>
                  </a:lnTo>
                  <a:lnTo>
                    <a:pt x="44" y="44"/>
                  </a:lnTo>
                  <a:lnTo>
                    <a:pt x="42" y="44"/>
                  </a:lnTo>
                  <a:lnTo>
                    <a:pt x="44" y="42"/>
                  </a:lnTo>
                  <a:lnTo>
                    <a:pt x="44" y="40"/>
                  </a:lnTo>
                  <a:lnTo>
                    <a:pt x="48" y="38"/>
                  </a:lnTo>
                  <a:lnTo>
                    <a:pt x="50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60" y="38"/>
                  </a:lnTo>
                  <a:lnTo>
                    <a:pt x="64" y="42"/>
                  </a:lnTo>
                  <a:lnTo>
                    <a:pt x="66" y="42"/>
                  </a:lnTo>
                  <a:lnTo>
                    <a:pt x="68" y="44"/>
                  </a:lnTo>
                  <a:lnTo>
                    <a:pt x="70" y="34"/>
                  </a:lnTo>
                  <a:lnTo>
                    <a:pt x="70" y="34"/>
                  </a:lnTo>
                  <a:lnTo>
                    <a:pt x="70" y="32"/>
                  </a:lnTo>
                  <a:lnTo>
                    <a:pt x="72" y="30"/>
                  </a:lnTo>
                  <a:lnTo>
                    <a:pt x="74" y="28"/>
                  </a:lnTo>
                  <a:lnTo>
                    <a:pt x="78" y="26"/>
                  </a:lnTo>
                  <a:lnTo>
                    <a:pt x="82" y="26"/>
                  </a:lnTo>
                  <a:lnTo>
                    <a:pt x="86" y="26"/>
                  </a:lnTo>
                  <a:lnTo>
                    <a:pt x="90" y="24"/>
                  </a:lnTo>
                  <a:lnTo>
                    <a:pt x="92" y="22"/>
                  </a:lnTo>
                  <a:lnTo>
                    <a:pt x="92" y="22"/>
                  </a:lnTo>
                  <a:lnTo>
                    <a:pt x="96" y="26"/>
                  </a:lnTo>
                  <a:lnTo>
                    <a:pt x="100" y="18"/>
                  </a:lnTo>
                  <a:lnTo>
                    <a:pt x="100" y="16"/>
                  </a:lnTo>
                  <a:lnTo>
                    <a:pt x="102" y="14"/>
                  </a:lnTo>
                  <a:lnTo>
                    <a:pt x="106" y="12"/>
                  </a:lnTo>
                  <a:lnTo>
                    <a:pt x="110" y="8"/>
                  </a:lnTo>
                  <a:lnTo>
                    <a:pt x="118" y="6"/>
                  </a:lnTo>
                  <a:lnTo>
                    <a:pt x="120" y="14"/>
                  </a:lnTo>
                  <a:lnTo>
                    <a:pt x="122" y="4"/>
                  </a:lnTo>
                  <a:lnTo>
                    <a:pt x="122" y="2"/>
                  </a:lnTo>
                  <a:lnTo>
                    <a:pt x="126" y="2"/>
                  </a:lnTo>
                  <a:lnTo>
                    <a:pt x="130" y="0"/>
                  </a:lnTo>
                  <a:lnTo>
                    <a:pt x="134" y="0"/>
                  </a:lnTo>
                  <a:lnTo>
                    <a:pt x="138" y="0"/>
                  </a:lnTo>
                  <a:lnTo>
                    <a:pt x="148" y="2"/>
                  </a:lnTo>
                  <a:lnTo>
                    <a:pt x="160" y="2"/>
                  </a:lnTo>
                  <a:lnTo>
                    <a:pt x="170" y="4"/>
                  </a:lnTo>
                  <a:lnTo>
                    <a:pt x="174" y="4"/>
                  </a:lnTo>
                  <a:lnTo>
                    <a:pt x="174" y="14"/>
                  </a:lnTo>
                  <a:lnTo>
                    <a:pt x="180" y="8"/>
                  </a:lnTo>
                  <a:lnTo>
                    <a:pt x="180" y="8"/>
                  </a:lnTo>
                  <a:lnTo>
                    <a:pt x="184" y="6"/>
                  </a:lnTo>
                  <a:lnTo>
                    <a:pt x="188" y="6"/>
                  </a:lnTo>
                  <a:lnTo>
                    <a:pt x="192" y="8"/>
                  </a:lnTo>
                  <a:lnTo>
                    <a:pt x="196" y="8"/>
                  </a:lnTo>
                  <a:lnTo>
                    <a:pt x="200" y="12"/>
                  </a:lnTo>
                  <a:lnTo>
                    <a:pt x="202" y="16"/>
                  </a:lnTo>
                  <a:lnTo>
                    <a:pt x="206" y="20"/>
                  </a:lnTo>
                  <a:lnTo>
                    <a:pt x="210" y="22"/>
                  </a:lnTo>
                  <a:lnTo>
                    <a:pt x="212" y="26"/>
                  </a:lnTo>
                  <a:lnTo>
                    <a:pt x="212" y="26"/>
                  </a:lnTo>
                  <a:lnTo>
                    <a:pt x="208" y="30"/>
                  </a:lnTo>
                  <a:lnTo>
                    <a:pt x="208" y="30"/>
                  </a:lnTo>
                  <a:lnTo>
                    <a:pt x="210" y="30"/>
                  </a:lnTo>
                  <a:lnTo>
                    <a:pt x="210" y="28"/>
                  </a:lnTo>
                  <a:lnTo>
                    <a:pt x="214" y="28"/>
                  </a:lnTo>
                  <a:lnTo>
                    <a:pt x="216" y="30"/>
                  </a:lnTo>
                  <a:lnTo>
                    <a:pt x="220" y="36"/>
                  </a:lnTo>
                  <a:lnTo>
                    <a:pt x="222" y="40"/>
                  </a:lnTo>
                  <a:lnTo>
                    <a:pt x="220" y="46"/>
                  </a:lnTo>
                  <a:lnTo>
                    <a:pt x="218" y="52"/>
                  </a:lnTo>
                  <a:lnTo>
                    <a:pt x="216" y="56"/>
                  </a:lnTo>
                  <a:lnTo>
                    <a:pt x="218" y="60"/>
                  </a:lnTo>
                  <a:lnTo>
                    <a:pt x="218" y="64"/>
                  </a:lnTo>
                  <a:lnTo>
                    <a:pt x="220" y="66"/>
                  </a:lnTo>
                  <a:lnTo>
                    <a:pt x="222" y="68"/>
                  </a:lnTo>
                  <a:lnTo>
                    <a:pt x="222" y="68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83" name="Freeform 438"/>
            <p:cNvSpPr>
              <a:spLocks/>
            </p:cNvSpPr>
            <p:nvPr/>
          </p:nvSpPr>
          <p:spPr bwMode="gray">
            <a:xfrm>
              <a:off x="4715" y="3574"/>
              <a:ext cx="78" cy="90"/>
            </a:xfrm>
            <a:custGeom>
              <a:avLst/>
              <a:gdLst/>
              <a:ahLst/>
              <a:cxnLst>
                <a:cxn ang="0">
                  <a:pos x="78" y="50"/>
                </a:cxn>
                <a:cxn ang="0">
                  <a:pos x="60" y="32"/>
                </a:cxn>
                <a:cxn ang="0">
                  <a:pos x="60" y="30"/>
                </a:cxn>
                <a:cxn ang="0">
                  <a:pos x="58" y="28"/>
                </a:cxn>
                <a:cxn ang="0">
                  <a:pos x="56" y="26"/>
                </a:cxn>
                <a:cxn ang="0">
                  <a:pos x="52" y="24"/>
                </a:cxn>
                <a:cxn ang="0">
                  <a:pos x="44" y="20"/>
                </a:cxn>
                <a:cxn ang="0">
                  <a:pos x="36" y="18"/>
                </a:cxn>
                <a:cxn ang="0">
                  <a:pos x="32" y="14"/>
                </a:cxn>
                <a:cxn ang="0">
                  <a:pos x="30" y="12"/>
                </a:cxn>
                <a:cxn ang="0">
                  <a:pos x="28" y="10"/>
                </a:cxn>
                <a:cxn ang="0">
                  <a:pos x="28" y="10"/>
                </a:cxn>
                <a:cxn ang="0">
                  <a:pos x="28" y="8"/>
                </a:cxn>
                <a:cxn ang="0">
                  <a:pos x="26" y="6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0" y="6"/>
                </a:cxn>
                <a:cxn ang="0">
                  <a:pos x="8" y="10"/>
                </a:cxn>
                <a:cxn ang="0">
                  <a:pos x="4" y="14"/>
                </a:cxn>
                <a:cxn ang="0">
                  <a:pos x="2" y="20"/>
                </a:cxn>
                <a:cxn ang="0">
                  <a:pos x="0" y="32"/>
                </a:cxn>
                <a:cxn ang="0">
                  <a:pos x="0" y="44"/>
                </a:cxn>
                <a:cxn ang="0">
                  <a:pos x="2" y="52"/>
                </a:cxn>
                <a:cxn ang="0">
                  <a:pos x="2" y="54"/>
                </a:cxn>
                <a:cxn ang="0">
                  <a:pos x="2" y="56"/>
                </a:cxn>
                <a:cxn ang="0">
                  <a:pos x="2" y="58"/>
                </a:cxn>
                <a:cxn ang="0">
                  <a:pos x="2" y="62"/>
                </a:cxn>
                <a:cxn ang="0">
                  <a:pos x="2" y="66"/>
                </a:cxn>
                <a:cxn ang="0">
                  <a:pos x="2" y="72"/>
                </a:cxn>
                <a:cxn ang="0">
                  <a:pos x="4" y="78"/>
                </a:cxn>
                <a:cxn ang="0">
                  <a:pos x="6" y="82"/>
                </a:cxn>
                <a:cxn ang="0">
                  <a:pos x="10" y="86"/>
                </a:cxn>
                <a:cxn ang="0">
                  <a:pos x="12" y="88"/>
                </a:cxn>
                <a:cxn ang="0">
                  <a:pos x="14" y="90"/>
                </a:cxn>
                <a:cxn ang="0">
                  <a:pos x="16" y="90"/>
                </a:cxn>
                <a:cxn ang="0">
                  <a:pos x="20" y="90"/>
                </a:cxn>
                <a:cxn ang="0">
                  <a:pos x="30" y="90"/>
                </a:cxn>
                <a:cxn ang="0">
                  <a:pos x="42" y="90"/>
                </a:cxn>
                <a:cxn ang="0">
                  <a:pos x="50" y="88"/>
                </a:cxn>
                <a:cxn ang="0">
                  <a:pos x="52" y="86"/>
                </a:cxn>
                <a:cxn ang="0">
                  <a:pos x="56" y="84"/>
                </a:cxn>
                <a:cxn ang="0">
                  <a:pos x="60" y="82"/>
                </a:cxn>
                <a:cxn ang="0">
                  <a:pos x="64" y="80"/>
                </a:cxn>
                <a:cxn ang="0">
                  <a:pos x="68" y="78"/>
                </a:cxn>
                <a:cxn ang="0">
                  <a:pos x="70" y="76"/>
                </a:cxn>
                <a:cxn ang="0">
                  <a:pos x="70" y="76"/>
                </a:cxn>
                <a:cxn ang="0">
                  <a:pos x="78" y="50"/>
                </a:cxn>
              </a:cxnLst>
              <a:rect l="0" t="0" r="r" b="b"/>
              <a:pathLst>
                <a:path w="78" h="90">
                  <a:moveTo>
                    <a:pt x="78" y="50"/>
                  </a:moveTo>
                  <a:lnTo>
                    <a:pt x="60" y="32"/>
                  </a:lnTo>
                  <a:lnTo>
                    <a:pt x="60" y="30"/>
                  </a:lnTo>
                  <a:lnTo>
                    <a:pt x="58" y="28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4" y="20"/>
                  </a:lnTo>
                  <a:lnTo>
                    <a:pt x="36" y="18"/>
                  </a:lnTo>
                  <a:lnTo>
                    <a:pt x="32" y="14"/>
                  </a:lnTo>
                  <a:lnTo>
                    <a:pt x="30" y="12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6" y="6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6"/>
                  </a:lnTo>
                  <a:lnTo>
                    <a:pt x="8" y="10"/>
                  </a:lnTo>
                  <a:lnTo>
                    <a:pt x="4" y="14"/>
                  </a:lnTo>
                  <a:lnTo>
                    <a:pt x="2" y="20"/>
                  </a:lnTo>
                  <a:lnTo>
                    <a:pt x="0" y="32"/>
                  </a:lnTo>
                  <a:lnTo>
                    <a:pt x="0" y="44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2" y="56"/>
                  </a:lnTo>
                  <a:lnTo>
                    <a:pt x="2" y="58"/>
                  </a:lnTo>
                  <a:lnTo>
                    <a:pt x="2" y="62"/>
                  </a:lnTo>
                  <a:lnTo>
                    <a:pt x="2" y="66"/>
                  </a:lnTo>
                  <a:lnTo>
                    <a:pt x="2" y="72"/>
                  </a:lnTo>
                  <a:lnTo>
                    <a:pt x="4" y="78"/>
                  </a:lnTo>
                  <a:lnTo>
                    <a:pt x="6" y="82"/>
                  </a:lnTo>
                  <a:lnTo>
                    <a:pt x="10" y="86"/>
                  </a:lnTo>
                  <a:lnTo>
                    <a:pt x="12" y="88"/>
                  </a:lnTo>
                  <a:lnTo>
                    <a:pt x="14" y="90"/>
                  </a:lnTo>
                  <a:lnTo>
                    <a:pt x="16" y="90"/>
                  </a:lnTo>
                  <a:lnTo>
                    <a:pt x="20" y="90"/>
                  </a:lnTo>
                  <a:lnTo>
                    <a:pt x="30" y="90"/>
                  </a:lnTo>
                  <a:lnTo>
                    <a:pt x="42" y="90"/>
                  </a:lnTo>
                  <a:lnTo>
                    <a:pt x="50" y="88"/>
                  </a:lnTo>
                  <a:lnTo>
                    <a:pt x="52" y="86"/>
                  </a:lnTo>
                  <a:lnTo>
                    <a:pt x="56" y="84"/>
                  </a:lnTo>
                  <a:lnTo>
                    <a:pt x="60" y="82"/>
                  </a:lnTo>
                  <a:lnTo>
                    <a:pt x="64" y="80"/>
                  </a:lnTo>
                  <a:lnTo>
                    <a:pt x="68" y="78"/>
                  </a:lnTo>
                  <a:lnTo>
                    <a:pt x="70" y="76"/>
                  </a:lnTo>
                  <a:lnTo>
                    <a:pt x="70" y="76"/>
                  </a:lnTo>
                  <a:lnTo>
                    <a:pt x="78" y="5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84" name="Freeform 439"/>
            <p:cNvSpPr>
              <a:spLocks/>
            </p:cNvSpPr>
            <p:nvPr/>
          </p:nvSpPr>
          <p:spPr bwMode="gray">
            <a:xfrm>
              <a:off x="3651" y="1774"/>
              <a:ext cx="1094" cy="746"/>
            </a:xfrm>
            <a:custGeom>
              <a:avLst/>
              <a:gdLst/>
              <a:ahLst/>
              <a:cxnLst>
                <a:cxn ang="0">
                  <a:pos x="944" y="658"/>
                </a:cxn>
                <a:cxn ang="0">
                  <a:pos x="978" y="698"/>
                </a:cxn>
                <a:cxn ang="0">
                  <a:pos x="1002" y="710"/>
                </a:cxn>
                <a:cxn ang="0">
                  <a:pos x="978" y="672"/>
                </a:cxn>
                <a:cxn ang="0">
                  <a:pos x="970" y="640"/>
                </a:cxn>
                <a:cxn ang="0">
                  <a:pos x="930" y="638"/>
                </a:cxn>
                <a:cxn ang="0">
                  <a:pos x="1022" y="600"/>
                </a:cxn>
                <a:cxn ang="0">
                  <a:pos x="1082" y="568"/>
                </a:cxn>
                <a:cxn ang="0">
                  <a:pos x="1070" y="500"/>
                </a:cxn>
                <a:cxn ang="0">
                  <a:pos x="1024" y="460"/>
                </a:cxn>
                <a:cxn ang="0">
                  <a:pos x="974" y="372"/>
                </a:cxn>
                <a:cxn ang="0">
                  <a:pos x="916" y="354"/>
                </a:cxn>
                <a:cxn ang="0">
                  <a:pos x="878" y="312"/>
                </a:cxn>
                <a:cxn ang="0">
                  <a:pos x="806" y="332"/>
                </a:cxn>
                <a:cxn ang="0">
                  <a:pos x="816" y="458"/>
                </a:cxn>
                <a:cxn ang="0">
                  <a:pos x="790" y="510"/>
                </a:cxn>
                <a:cxn ang="0">
                  <a:pos x="792" y="576"/>
                </a:cxn>
                <a:cxn ang="0">
                  <a:pos x="758" y="556"/>
                </a:cxn>
                <a:cxn ang="0">
                  <a:pos x="736" y="496"/>
                </a:cxn>
                <a:cxn ang="0">
                  <a:pos x="640" y="440"/>
                </a:cxn>
                <a:cxn ang="0">
                  <a:pos x="592" y="392"/>
                </a:cxn>
                <a:cxn ang="0">
                  <a:pos x="644" y="298"/>
                </a:cxn>
                <a:cxn ang="0">
                  <a:pos x="682" y="266"/>
                </a:cxn>
                <a:cxn ang="0">
                  <a:pos x="672" y="194"/>
                </a:cxn>
                <a:cxn ang="0">
                  <a:pos x="738" y="194"/>
                </a:cxn>
                <a:cxn ang="0">
                  <a:pos x="774" y="156"/>
                </a:cxn>
                <a:cxn ang="0">
                  <a:pos x="768" y="114"/>
                </a:cxn>
                <a:cxn ang="0">
                  <a:pos x="744" y="74"/>
                </a:cxn>
                <a:cxn ang="0">
                  <a:pos x="714" y="138"/>
                </a:cxn>
                <a:cxn ang="0">
                  <a:pos x="686" y="106"/>
                </a:cxn>
                <a:cxn ang="0">
                  <a:pos x="658" y="100"/>
                </a:cxn>
                <a:cxn ang="0">
                  <a:pos x="644" y="48"/>
                </a:cxn>
                <a:cxn ang="0">
                  <a:pos x="610" y="4"/>
                </a:cxn>
                <a:cxn ang="0">
                  <a:pos x="598" y="78"/>
                </a:cxn>
                <a:cxn ang="0">
                  <a:pos x="630" y="122"/>
                </a:cxn>
                <a:cxn ang="0">
                  <a:pos x="584" y="124"/>
                </a:cxn>
                <a:cxn ang="0">
                  <a:pos x="544" y="152"/>
                </a:cxn>
                <a:cxn ang="0">
                  <a:pos x="502" y="150"/>
                </a:cxn>
                <a:cxn ang="0">
                  <a:pos x="464" y="122"/>
                </a:cxn>
                <a:cxn ang="0">
                  <a:pos x="424" y="124"/>
                </a:cxn>
                <a:cxn ang="0">
                  <a:pos x="420" y="186"/>
                </a:cxn>
                <a:cxn ang="0">
                  <a:pos x="380" y="148"/>
                </a:cxn>
                <a:cxn ang="0">
                  <a:pos x="342" y="138"/>
                </a:cxn>
                <a:cxn ang="0">
                  <a:pos x="328" y="100"/>
                </a:cxn>
                <a:cxn ang="0">
                  <a:pos x="282" y="84"/>
                </a:cxn>
                <a:cxn ang="0">
                  <a:pos x="220" y="72"/>
                </a:cxn>
                <a:cxn ang="0">
                  <a:pos x="182" y="44"/>
                </a:cxn>
                <a:cxn ang="0">
                  <a:pos x="166" y="62"/>
                </a:cxn>
                <a:cxn ang="0">
                  <a:pos x="124" y="78"/>
                </a:cxn>
                <a:cxn ang="0">
                  <a:pos x="22" y="80"/>
                </a:cxn>
                <a:cxn ang="0">
                  <a:pos x="80" y="388"/>
                </a:cxn>
                <a:cxn ang="0">
                  <a:pos x="152" y="496"/>
                </a:cxn>
                <a:cxn ang="0">
                  <a:pos x="172" y="572"/>
                </a:cxn>
                <a:cxn ang="0">
                  <a:pos x="638" y="646"/>
                </a:cxn>
                <a:cxn ang="0">
                  <a:pos x="720" y="648"/>
                </a:cxn>
                <a:cxn ang="0">
                  <a:pos x="756" y="672"/>
                </a:cxn>
                <a:cxn ang="0">
                  <a:pos x="784" y="704"/>
                </a:cxn>
                <a:cxn ang="0">
                  <a:pos x="752" y="722"/>
                </a:cxn>
                <a:cxn ang="0">
                  <a:pos x="750" y="744"/>
                </a:cxn>
                <a:cxn ang="0">
                  <a:pos x="798" y="722"/>
                </a:cxn>
                <a:cxn ang="0">
                  <a:pos x="840" y="698"/>
                </a:cxn>
              </a:cxnLst>
              <a:rect l="0" t="0" r="r" b="b"/>
              <a:pathLst>
                <a:path w="1094" h="746">
                  <a:moveTo>
                    <a:pt x="850" y="702"/>
                  </a:moveTo>
                  <a:lnTo>
                    <a:pt x="864" y="690"/>
                  </a:lnTo>
                  <a:lnTo>
                    <a:pt x="880" y="682"/>
                  </a:lnTo>
                  <a:lnTo>
                    <a:pt x="894" y="680"/>
                  </a:lnTo>
                  <a:lnTo>
                    <a:pt x="906" y="678"/>
                  </a:lnTo>
                  <a:lnTo>
                    <a:pt x="910" y="678"/>
                  </a:lnTo>
                  <a:lnTo>
                    <a:pt x="916" y="668"/>
                  </a:lnTo>
                  <a:lnTo>
                    <a:pt x="920" y="662"/>
                  </a:lnTo>
                  <a:lnTo>
                    <a:pt x="924" y="658"/>
                  </a:lnTo>
                  <a:lnTo>
                    <a:pt x="928" y="656"/>
                  </a:lnTo>
                  <a:lnTo>
                    <a:pt x="932" y="654"/>
                  </a:lnTo>
                  <a:lnTo>
                    <a:pt x="934" y="654"/>
                  </a:lnTo>
                  <a:lnTo>
                    <a:pt x="936" y="656"/>
                  </a:lnTo>
                  <a:lnTo>
                    <a:pt x="936" y="656"/>
                  </a:lnTo>
                  <a:lnTo>
                    <a:pt x="938" y="656"/>
                  </a:lnTo>
                  <a:lnTo>
                    <a:pt x="944" y="658"/>
                  </a:lnTo>
                  <a:lnTo>
                    <a:pt x="946" y="666"/>
                  </a:lnTo>
                  <a:lnTo>
                    <a:pt x="944" y="674"/>
                  </a:lnTo>
                  <a:lnTo>
                    <a:pt x="940" y="682"/>
                  </a:lnTo>
                  <a:lnTo>
                    <a:pt x="938" y="688"/>
                  </a:lnTo>
                  <a:lnTo>
                    <a:pt x="936" y="690"/>
                  </a:lnTo>
                  <a:lnTo>
                    <a:pt x="946" y="698"/>
                  </a:lnTo>
                  <a:lnTo>
                    <a:pt x="956" y="700"/>
                  </a:lnTo>
                  <a:lnTo>
                    <a:pt x="964" y="696"/>
                  </a:lnTo>
                  <a:lnTo>
                    <a:pt x="970" y="692"/>
                  </a:lnTo>
                  <a:lnTo>
                    <a:pt x="972" y="690"/>
                  </a:lnTo>
                  <a:lnTo>
                    <a:pt x="978" y="690"/>
                  </a:lnTo>
                  <a:lnTo>
                    <a:pt x="980" y="690"/>
                  </a:lnTo>
                  <a:lnTo>
                    <a:pt x="982" y="692"/>
                  </a:lnTo>
                  <a:lnTo>
                    <a:pt x="982" y="694"/>
                  </a:lnTo>
                  <a:lnTo>
                    <a:pt x="980" y="696"/>
                  </a:lnTo>
                  <a:lnTo>
                    <a:pt x="978" y="698"/>
                  </a:lnTo>
                  <a:lnTo>
                    <a:pt x="976" y="700"/>
                  </a:lnTo>
                  <a:lnTo>
                    <a:pt x="974" y="702"/>
                  </a:lnTo>
                  <a:lnTo>
                    <a:pt x="972" y="702"/>
                  </a:lnTo>
                  <a:lnTo>
                    <a:pt x="972" y="702"/>
                  </a:lnTo>
                  <a:lnTo>
                    <a:pt x="966" y="706"/>
                  </a:lnTo>
                  <a:lnTo>
                    <a:pt x="962" y="708"/>
                  </a:lnTo>
                  <a:lnTo>
                    <a:pt x="960" y="712"/>
                  </a:lnTo>
                  <a:lnTo>
                    <a:pt x="960" y="714"/>
                  </a:lnTo>
                  <a:lnTo>
                    <a:pt x="960" y="718"/>
                  </a:lnTo>
                  <a:lnTo>
                    <a:pt x="960" y="720"/>
                  </a:lnTo>
                  <a:lnTo>
                    <a:pt x="962" y="722"/>
                  </a:lnTo>
                  <a:lnTo>
                    <a:pt x="962" y="722"/>
                  </a:lnTo>
                  <a:lnTo>
                    <a:pt x="968" y="722"/>
                  </a:lnTo>
                  <a:lnTo>
                    <a:pt x="980" y="718"/>
                  </a:lnTo>
                  <a:lnTo>
                    <a:pt x="992" y="714"/>
                  </a:lnTo>
                  <a:lnTo>
                    <a:pt x="1002" y="710"/>
                  </a:lnTo>
                  <a:lnTo>
                    <a:pt x="1006" y="708"/>
                  </a:lnTo>
                  <a:lnTo>
                    <a:pt x="1010" y="706"/>
                  </a:lnTo>
                  <a:lnTo>
                    <a:pt x="1012" y="704"/>
                  </a:lnTo>
                  <a:lnTo>
                    <a:pt x="1012" y="702"/>
                  </a:lnTo>
                  <a:lnTo>
                    <a:pt x="1010" y="700"/>
                  </a:lnTo>
                  <a:lnTo>
                    <a:pt x="1008" y="698"/>
                  </a:lnTo>
                  <a:lnTo>
                    <a:pt x="1006" y="696"/>
                  </a:lnTo>
                  <a:lnTo>
                    <a:pt x="1006" y="696"/>
                  </a:lnTo>
                  <a:lnTo>
                    <a:pt x="1004" y="696"/>
                  </a:lnTo>
                  <a:lnTo>
                    <a:pt x="1000" y="694"/>
                  </a:lnTo>
                  <a:lnTo>
                    <a:pt x="996" y="690"/>
                  </a:lnTo>
                  <a:lnTo>
                    <a:pt x="990" y="686"/>
                  </a:lnTo>
                  <a:lnTo>
                    <a:pt x="986" y="682"/>
                  </a:lnTo>
                  <a:lnTo>
                    <a:pt x="982" y="678"/>
                  </a:lnTo>
                  <a:lnTo>
                    <a:pt x="980" y="674"/>
                  </a:lnTo>
                  <a:lnTo>
                    <a:pt x="978" y="672"/>
                  </a:lnTo>
                  <a:lnTo>
                    <a:pt x="976" y="670"/>
                  </a:lnTo>
                  <a:lnTo>
                    <a:pt x="972" y="666"/>
                  </a:lnTo>
                  <a:lnTo>
                    <a:pt x="970" y="662"/>
                  </a:lnTo>
                  <a:lnTo>
                    <a:pt x="972" y="658"/>
                  </a:lnTo>
                  <a:lnTo>
                    <a:pt x="972" y="656"/>
                  </a:lnTo>
                  <a:lnTo>
                    <a:pt x="974" y="654"/>
                  </a:lnTo>
                  <a:lnTo>
                    <a:pt x="974" y="652"/>
                  </a:lnTo>
                  <a:lnTo>
                    <a:pt x="974" y="648"/>
                  </a:lnTo>
                  <a:lnTo>
                    <a:pt x="972" y="646"/>
                  </a:lnTo>
                  <a:lnTo>
                    <a:pt x="970" y="646"/>
                  </a:lnTo>
                  <a:lnTo>
                    <a:pt x="968" y="644"/>
                  </a:lnTo>
                  <a:lnTo>
                    <a:pt x="966" y="646"/>
                  </a:lnTo>
                  <a:lnTo>
                    <a:pt x="964" y="646"/>
                  </a:lnTo>
                  <a:lnTo>
                    <a:pt x="964" y="646"/>
                  </a:lnTo>
                  <a:lnTo>
                    <a:pt x="964" y="640"/>
                  </a:lnTo>
                  <a:lnTo>
                    <a:pt x="970" y="640"/>
                  </a:lnTo>
                  <a:lnTo>
                    <a:pt x="974" y="638"/>
                  </a:lnTo>
                  <a:lnTo>
                    <a:pt x="978" y="636"/>
                  </a:lnTo>
                  <a:lnTo>
                    <a:pt x="980" y="632"/>
                  </a:lnTo>
                  <a:lnTo>
                    <a:pt x="982" y="630"/>
                  </a:lnTo>
                  <a:lnTo>
                    <a:pt x="982" y="628"/>
                  </a:lnTo>
                  <a:lnTo>
                    <a:pt x="980" y="624"/>
                  </a:lnTo>
                  <a:lnTo>
                    <a:pt x="978" y="622"/>
                  </a:lnTo>
                  <a:lnTo>
                    <a:pt x="976" y="620"/>
                  </a:lnTo>
                  <a:lnTo>
                    <a:pt x="972" y="620"/>
                  </a:lnTo>
                  <a:lnTo>
                    <a:pt x="968" y="620"/>
                  </a:lnTo>
                  <a:lnTo>
                    <a:pt x="966" y="622"/>
                  </a:lnTo>
                  <a:lnTo>
                    <a:pt x="964" y="622"/>
                  </a:lnTo>
                  <a:lnTo>
                    <a:pt x="964" y="622"/>
                  </a:lnTo>
                  <a:lnTo>
                    <a:pt x="948" y="628"/>
                  </a:lnTo>
                  <a:lnTo>
                    <a:pt x="936" y="634"/>
                  </a:lnTo>
                  <a:lnTo>
                    <a:pt x="930" y="638"/>
                  </a:lnTo>
                  <a:lnTo>
                    <a:pt x="928" y="640"/>
                  </a:lnTo>
                  <a:lnTo>
                    <a:pt x="918" y="650"/>
                  </a:lnTo>
                  <a:lnTo>
                    <a:pt x="908" y="660"/>
                  </a:lnTo>
                  <a:lnTo>
                    <a:pt x="898" y="666"/>
                  </a:lnTo>
                  <a:lnTo>
                    <a:pt x="892" y="668"/>
                  </a:lnTo>
                  <a:lnTo>
                    <a:pt x="902" y="656"/>
                  </a:lnTo>
                  <a:lnTo>
                    <a:pt x="912" y="644"/>
                  </a:lnTo>
                  <a:lnTo>
                    <a:pt x="922" y="632"/>
                  </a:lnTo>
                  <a:lnTo>
                    <a:pt x="928" y="622"/>
                  </a:lnTo>
                  <a:lnTo>
                    <a:pt x="930" y="620"/>
                  </a:lnTo>
                  <a:lnTo>
                    <a:pt x="952" y="606"/>
                  </a:lnTo>
                  <a:lnTo>
                    <a:pt x="968" y="598"/>
                  </a:lnTo>
                  <a:lnTo>
                    <a:pt x="974" y="598"/>
                  </a:lnTo>
                  <a:lnTo>
                    <a:pt x="990" y="600"/>
                  </a:lnTo>
                  <a:lnTo>
                    <a:pt x="1006" y="600"/>
                  </a:lnTo>
                  <a:lnTo>
                    <a:pt x="1022" y="600"/>
                  </a:lnTo>
                  <a:lnTo>
                    <a:pt x="1034" y="598"/>
                  </a:lnTo>
                  <a:lnTo>
                    <a:pt x="1038" y="598"/>
                  </a:lnTo>
                  <a:lnTo>
                    <a:pt x="1046" y="596"/>
                  </a:lnTo>
                  <a:lnTo>
                    <a:pt x="1052" y="594"/>
                  </a:lnTo>
                  <a:lnTo>
                    <a:pt x="1056" y="590"/>
                  </a:lnTo>
                  <a:lnTo>
                    <a:pt x="1058" y="588"/>
                  </a:lnTo>
                  <a:lnTo>
                    <a:pt x="1060" y="584"/>
                  </a:lnTo>
                  <a:lnTo>
                    <a:pt x="1060" y="582"/>
                  </a:lnTo>
                  <a:lnTo>
                    <a:pt x="1060" y="580"/>
                  </a:lnTo>
                  <a:lnTo>
                    <a:pt x="1060" y="580"/>
                  </a:lnTo>
                  <a:lnTo>
                    <a:pt x="1064" y="574"/>
                  </a:lnTo>
                  <a:lnTo>
                    <a:pt x="1068" y="570"/>
                  </a:lnTo>
                  <a:lnTo>
                    <a:pt x="1072" y="568"/>
                  </a:lnTo>
                  <a:lnTo>
                    <a:pt x="1076" y="566"/>
                  </a:lnTo>
                  <a:lnTo>
                    <a:pt x="1080" y="566"/>
                  </a:lnTo>
                  <a:lnTo>
                    <a:pt x="1082" y="568"/>
                  </a:lnTo>
                  <a:lnTo>
                    <a:pt x="1082" y="568"/>
                  </a:lnTo>
                  <a:lnTo>
                    <a:pt x="1090" y="562"/>
                  </a:lnTo>
                  <a:lnTo>
                    <a:pt x="1094" y="552"/>
                  </a:lnTo>
                  <a:lnTo>
                    <a:pt x="1094" y="540"/>
                  </a:lnTo>
                  <a:lnTo>
                    <a:pt x="1092" y="530"/>
                  </a:lnTo>
                  <a:lnTo>
                    <a:pt x="1088" y="524"/>
                  </a:lnTo>
                  <a:lnTo>
                    <a:pt x="1084" y="520"/>
                  </a:lnTo>
                  <a:lnTo>
                    <a:pt x="1082" y="518"/>
                  </a:lnTo>
                  <a:lnTo>
                    <a:pt x="1078" y="518"/>
                  </a:lnTo>
                  <a:lnTo>
                    <a:pt x="1078" y="518"/>
                  </a:lnTo>
                  <a:lnTo>
                    <a:pt x="1076" y="510"/>
                  </a:lnTo>
                  <a:lnTo>
                    <a:pt x="1074" y="504"/>
                  </a:lnTo>
                  <a:lnTo>
                    <a:pt x="1072" y="502"/>
                  </a:lnTo>
                  <a:lnTo>
                    <a:pt x="1072" y="500"/>
                  </a:lnTo>
                  <a:lnTo>
                    <a:pt x="1072" y="500"/>
                  </a:lnTo>
                  <a:lnTo>
                    <a:pt x="1070" y="500"/>
                  </a:lnTo>
                  <a:lnTo>
                    <a:pt x="1052" y="500"/>
                  </a:lnTo>
                  <a:lnTo>
                    <a:pt x="1048" y="502"/>
                  </a:lnTo>
                  <a:lnTo>
                    <a:pt x="1046" y="504"/>
                  </a:lnTo>
                  <a:lnTo>
                    <a:pt x="1044" y="502"/>
                  </a:lnTo>
                  <a:lnTo>
                    <a:pt x="1042" y="502"/>
                  </a:lnTo>
                  <a:lnTo>
                    <a:pt x="1040" y="500"/>
                  </a:lnTo>
                  <a:lnTo>
                    <a:pt x="1040" y="500"/>
                  </a:lnTo>
                  <a:lnTo>
                    <a:pt x="1034" y="484"/>
                  </a:lnTo>
                  <a:lnTo>
                    <a:pt x="1030" y="468"/>
                  </a:lnTo>
                  <a:lnTo>
                    <a:pt x="1026" y="456"/>
                  </a:lnTo>
                  <a:lnTo>
                    <a:pt x="1024" y="452"/>
                  </a:lnTo>
                  <a:lnTo>
                    <a:pt x="1024" y="452"/>
                  </a:lnTo>
                  <a:lnTo>
                    <a:pt x="1024" y="454"/>
                  </a:lnTo>
                  <a:lnTo>
                    <a:pt x="1024" y="458"/>
                  </a:lnTo>
                  <a:lnTo>
                    <a:pt x="1024" y="460"/>
                  </a:lnTo>
                  <a:lnTo>
                    <a:pt x="1024" y="460"/>
                  </a:lnTo>
                  <a:lnTo>
                    <a:pt x="1024" y="460"/>
                  </a:lnTo>
                  <a:lnTo>
                    <a:pt x="1024" y="456"/>
                  </a:lnTo>
                  <a:lnTo>
                    <a:pt x="1022" y="448"/>
                  </a:lnTo>
                  <a:lnTo>
                    <a:pt x="1016" y="436"/>
                  </a:lnTo>
                  <a:lnTo>
                    <a:pt x="1010" y="422"/>
                  </a:lnTo>
                  <a:lnTo>
                    <a:pt x="1002" y="408"/>
                  </a:lnTo>
                  <a:lnTo>
                    <a:pt x="996" y="398"/>
                  </a:lnTo>
                  <a:lnTo>
                    <a:pt x="994" y="394"/>
                  </a:lnTo>
                  <a:lnTo>
                    <a:pt x="992" y="384"/>
                  </a:lnTo>
                  <a:lnTo>
                    <a:pt x="988" y="378"/>
                  </a:lnTo>
                  <a:lnTo>
                    <a:pt x="986" y="374"/>
                  </a:lnTo>
                  <a:lnTo>
                    <a:pt x="982" y="372"/>
                  </a:lnTo>
                  <a:lnTo>
                    <a:pt x="980" y="370"/>
                  </a:lnTo>
                  <a:lnTo>
                    <a:pt x="976" y="370"/>
                  </a:lnTo>
                  <a:lnTo>
                    <a:pt x="974" y="370"/>
                  </a:lnTo>
                  <a:lnTo>
                    <a:pt x="974" y="372"/>
                  </a:lnTo>
                  <a:lnTo>
                    <a:pt x="972" y="372"/>
                  </a:lnTo>
                  <a:lnTo>
                    <a:pt x="974" y="386"/>
                  </a:lnTo>
                  <a:lnTo>
                    <a:pt x="970" y="394"/>
                  </a:lnTo>
                  <a:lnTo>
                    <a:pt x="964" y="400"/>
                  </a:lnTo>
                  <a:lnTo>
                    <a:pt x="958" y="404"/>
                  </a:lnTo>
                  <a:lnTo>
                    <a:pt x="954" y="404"/>
                  </a:lnTo>
                  <a:lnTo>
                    <a:pt x="942" y="408"/>
                  </a:lnTo>
                  <a:lnTo>
                    <a:pt x="932" y="408"/>
                  </a:lnTo>
                  <a:lnTo>
                    <a:pt x="926" y="404"/>
                  </a:lnTo>
                  <a:lnTo>
                    <a:pt x="924" y="400"/>
                  </a:lnTo>
                  <a:lnTo>
                    <a:pt x="922" y="398"/>
                  </a:lnTo>
                  <a:lnTo>
                    <a:pt x="918" y="388"/>
                  </a:lnTo>
                  <a:lnTo>
                    <a:pt x="918" y="378"/>
                  </a:lnTo>
                  <a:lnTo>
                    <a:pt x="920" y="370"/>
                  </a:lnTo>
                  <a:lnTo>
                    <a:pt x="922" y="366"/>
                  </a:lnTo>
                  <a:lnTo>
                    <a:pt x="916" y="354"/>
                  </a:lnTo>
                  <a:lnTo>
                    <a:pt x="918" y="350"/>
                  </a:lnTo>
                  <a:lnTo>
                    <a:pt x="918" y="348"/>
                  </a:lnTo>
                  <a:lnTo>
                    <a:pt x="918" y="344"/>
                  </a:lnTo>
                  <a:lnTo>
                    <a:pt x="916" y="342"/>
                  </a:lnTo>
                  <a:lnTo>
                    <a:pt x="916" y="342"/>
                  </a:lnTo>
                  <a:lnTo>
                    <a:pt x="912" y="340"/>
                  </a:lnTo>
                  <a:lnTo>
                    <a:pt x="908" y="338"/>
                  </a:lnTo>
                  <a:lnTo>
                    <a:pt x="904" y="334"/>
                  </a:lnTo>
                  <a:lnTo>
                    <a:pt x="900" y="332"/>
                  </a:lnTo>
                  <a:lnTo>
                    <a:pt x="898" y="328"/>
                  </a:lnTo>
                  <a:lnTo>
                    <a:pt x="896" y="326"/>
                  </a:lnTo>
                  <a:lnTo>
                    <a:pt x="894" y="326"/>
                  </a:lnTo>
                  <a:lnTo>
                    <a:pt x="890" y="320"/>
                  </a:lnTo>
                  <a:lnTo>
                    <a:pt x="886" y="316"/>
                  </a:lnTo>
                  <a:lnTo>
                    <a:pt x="882" y="314"/>
                  </a:lnTo>
                  <a:lnTo>
                    <a:pt x="878" y="312"/>
                  </a:lnTo>
                  <a:lnTo>
                    <a:pt x="874" y="312"/>
                  </a:lnTo>
                  <a:lnTo>
                    <a:pt x="870" y="312"/>
                  </a:lnTo>
                  <a:lnTo>
                    <a:pt x="870" y="312"/>
                  </a:lnTo>
                  <a:lnTo>
                    <a:pt x="830" y="310"/>
                  </a:lnTo>
                  <a:lnTo>
                    <a:pt x="826" y="308"/>
                  </a:lnTo>
                  <a:lnTo>
                    <a:pt x="820" y="308"/>
                  </a:lnTo>
                  <a:lnTo>
                    <a:pt x="818" y="308"/>
                  </a:lnTo>
                  <a:lnTo>
                    <a:pt x="814" y="312"/>
                  </a:lnTo>
                  <a:lnTo>
                    <a:pt x="812" y="314"/>
                  </a:lnTo>
                  <a:lnTo>
                    <a:pt x="810" y="318"/>
                  </a:lnTo>
                  <a:lnTo>
                    <a:pt x="810" y="320"/>
                  </a:lnTo>
                  <a:lnTo>
                    <a:pt x="810" y="324"/>
                  </a:lnTo>
                  <a:lnTo>
                    <a:pt x="810" y="324"/>
                  </a:lnTo>
                  <a:lnTo>
                    <a:pt x="808" y="326"/>
                  </a:lnTo>
                  <a:lnTo>
                    <a:pt x="806" y="328"/>
                  </a:lnTo>
                  <a:lnTo>
                    <a:pt x="806" y="332"/>
                  </a:lnTo>
                  <a:lnTo>
                    <a:pt x="806" y="336"/>
                  </a:lnTo>
                  <a:lnTo>
                    <a:pt x="806" y="340"/>
                  </a:lnTo>
                  <a:lnTo>
                    <a:pt x="806" y="342"/>
                  </a:lnTo>
                  <a:lnTo>
                    <a:pt x="806" y="344"/>
                  </a:lnTo>
                  <a:lnTo>
                    <a:pt x="810" y="348"/>
                  </a:lnTo>
                  <a:lnTo>
                    <a:pt x="812" y="354"/>
                  </a:lnTo>
                  <a:lnTo>
                    <a:pt x="814" y="358"/>
                  </a:lnTo>
                  <a:lnTo>
                    <a:pt x="814" y="362"/>
                  </a:lnTo>
                  <a:lnTo>
                    <a:pt x="814" y="366"/>
                  </a:lnTo>
                  <a:lnTo>
                    <a:pt x="808" y="388"/>
                  </a:lnTo>
                  <a:lnTo>
                    <a:pt x="804" y="402"/>
                  </a:lnTo>
                  <a:lnTo>
                    <a:pt x="802" y="408"/>
                  </a:lnTo>
                  <a:lnTo>
                    <a:pt x="806" y="416"/>
                  </a:lnTo>
                  <a:lnTo>
                    <a:pt x="810" y="430"/>
                  </a:lnTo>
                  <a:lnTo>
                    <a:pt x="814" y="446"/>
                  </a:lnTo>
                  <a:lnTo>
                    <a:pt x="816" y="458"/>
                  </a:lnTo>
                  <a:lnTo>
                    <a:pt x="818" y="462"/>
                  </a:lnTo>
                  <a:lnTo>
                    <a:pt x="818" y="470"/>
                  </a:lnTo>
                  <a:lnTo>
                    <a:pt x="816" y="474"/>
                  </a:lnTo>
                  <a:lnTo>
                    <a:pt x="814" y="478"/>
                  </a:lnTo>
                  <a:lnTo>
                    <a:pt x="812" y="482"/>
                  </a:lnTo>
                  <a:lnTo>
                    <a:pt x="810" y="482"/>
                  </a:lnTo>
                  <a:lnTo>
                    <a:pt x="808" y="484"/>
                  </a:lnTo>
                  <a:lnTo>
                    <a:pt x="806" y="484"/>
                  </a:lnTo>
                  <a:lnTo>
                    <a:pt x="804" y="490"/>
                  </a:lnTo>
                  <a:lnTo>
                    <a:pt x="800" y="496"/>
                  </a:lnTo>
                  <a:lnTo>
                    <a:pt x="796" y="500"/>
                  </a:lnTo>
                  <a:lnTo>
                    <a:pt x="792" y="502"/>
                  </a:lnTo>
                  <a:lnTo>
                    <a:pt x="788" y="504"/>
                  </a:lnTo>
                  <a:lnTo>
                    <a:pt x="788" y="504"/>
                  </a:lnTo>
                  <a:lnTo>
                    <a:pt x="790" y="506"/>
                  </a:lnTo>
                  <a:lnTo>
                    <a:pt x="790" y="510"/>
                  </a:lnTo>
                  <a:lnTo>
                    <a:pt x="790" y="514"/>
                  </a:lnTo>
                  <a:lnTo>
                    <a:pt x="790" y="520"/>
                  </a:lnTo>
                  <a:lnTo>
                    <a:pt x="790" y="524"/>
                  </a:lnTo>
                  <a:lnTo>
                    <a:pt x="790" y="530"/>
                  </a:lnTo>
                  <a:lnTo>
                    <a:pt x="790" y="532"/>
                  </a:lnTo>
                  <a:lnTo>
                    <a:pt x="790" y="534"/>
                  </a:lnTo>
                  <a:lnTo>
                    <a:pt x="790" y="540"/>
                  </a:lnTo>
                  <a:lnTo>
                    <a:pt x="792" y="544"/>
                  </a:lnTo>
                  <a:lnTo>
                    <a:pt x="794" y="548"/>
                  </a:lnTo>
                  <a:lnTo>
                    <a:pt x="798" y="552"/>
                  </a:lnTo>
                  <a:lnTo>
                    <a:pt x="800" y="554"/>
                  </a:lnTo>
                  <a:lnTo>
                    <a:pt x="800" y="554"/>
                  </a:lnTo>
                  <a:lnTo>
                    <a:pt x="800" y="562"/>
                  </a:lnTo>
                  <a:lnTo>
                    <a:pt x="798" y="568"/>
                  </a:lnTo>
                  <a:lnTo>
                    <a:pt x="794" y="572"/>
                  </a:lnTo>
                  <a:lnTo>
                    <a:pt x="792" y="576"/>
                  </a:lnTo>
                  <a:lnTo>
                    <a:pt x="790" y="578"/>
                  </a:lnTo>
                  <a:lnTo>
                    <a:pt x="790" y="578"/>
                  </a:lnTo>
                  <a:lnTo>
                    <a:pt x="786" y="582"/>
                  </a:lnTo>
                  <a:lnTo>
                    <a:pt x="782" y="584"/>
                  </a:lnTo>
                  <a:lnTo>
                    <a:pt x="778" y="584"/>
                  </a:lnTo>
                  <a:lnTo>
                    <a:pt x="776" y="582"/>
                  </a:lnTo>
                  <a:lnTo>
                    <a:pt x="774" y="580"/>
                  </a:lnTo>
                  <a:lnTo>
                    <a:pt x="772" y="578"/>
                  </a:lnTo>
                  <a:lnTo>
                    <a:pt x="770" y="576"/>
                  </a:lnTo>
                  <a:lnTo>
                    <a:pt x="770" y="574"/>
                  </a:lnTo>
                  <a:lnTo>
                    <a:pt x="768" y="570"/>
                  </a:lnTo>
                  <a:lnTo>
                    <a:pt x="766" y="566"/>
                  </a:lnTo>
                  <a:lnTo>
                    <a:pt x="764" y="562"/>
                  </a:lnTo>
                  <a:lnTo>
                    <a:pt x="764" y="560"/>
                  </a:lnTo>
                  <a:lnTo>
                    <a:pt x="762" y="558"/>
                  </a:lnTo>
                  <a:lnTo>
                    <a:pt x="758" y="556"/>
                  </a:lnTo>
                  <a:lnTo>
                    <a:pt x="754" y="554"/>
                  </a:lnTo>
                  <a:lnTo>
                    <a:pt x="752" y="550"/>
                  </a:lnTo>
                  <a:lnTo>
                    <a:pt x="752" y="548"/>
                  </a:lnTo>
                  <a:lnTo>
                    <a:pt x="752" y="546"/>
                  </a:lnTo>
                  <a:lnTo>
                    <a:pt x="752" y="544"/>
                  </a:lnTo>
                  <a:lnTo>
                    <a:pt x="752" y="542"/>
                  </a:lnTo>
                  <a:lnTo>
                    <a:pt x="750" y="540"/>
                  </a:lnTo>
                  <a:lnTo>
                    <a:pt x="748" y="534"/>
                  </a:lnTo>
                  <a:lnTo>
                    <a:pt x="746" y="530"/>
                  </a:lnTo>
                  <a:lnTo>
                    <a:pt x="746" y="524"/>
                  </a:lnTo>
                  <a:lnTo>
                    <a:pt x="744" y="522"/>
                  </a:lnTo>
                  <a:lnTo>
                    <a:pt x="744" y="520"/>
                  </a:lnTo>
                  <a:lnTo>
                    <a:pt x="744" y="510"/>
                  </a:lnTo>
                  <a:lnTo>
                    <a:pt x="742" y="504"/>
                  </a:lnTo>
                  <a:lnTo>
                    <a:pt x="738" y="500"/>
                  </a:lnTo>
                  <a:lnTo>
                    <a:pt x="736" y="496"/>
                  </a:lnTo>
                  <a:lnTo>
                    <a:pt x="732" y="494"/>
                  </a:lnTo>
                  <a:lnTo>
                    <a:pt x="730" y="492"/>
                  </a:lnTo>
                  <a:lnTo>
                    <a:pt x="728" y="492"/>
                  </a:lnTo>
                  <a:lnTo>
                    <a:pt x="726" y="492"/>
                  </a:lnTo>
                  <a:lnTo>
                    <a:pt x="726" y="492"/>
                  </a:lnTo>
                  <a:lnTo>
                    <a:pt x="714" y="490"/>
                  </a:lnTo>
                  <a:lnTo>
                    <a:pt x="702" y="490"/>
                  </a:lnTo>
                  <a:lnTo>
                    <a:pt x="690" y="492"/>
                  </a:lnTo>
                  <a:lnTo>
                    <a:pt x="686" y="492"/>
                  </a:lnTo>
                  <a:lnTo>
                    <a:pt x="670" y="488"/>
                  </a:lnTo>
                  <a:lnTo>
                    <a:pt x="660" y="478"/>
                  </a:lnTo>
                  <a:lnTo>
                    <a:pt x="652" y="468"/>
                  </a:lnTo>
                  <a:lnTo>
                    <a:pt x="650" y="458"/>
                  </a:lnTo>
                  <a:lnTo>
                    <a:pt x="650" y="456"/>
                  </a:lnTo>
                  <a:lnTo>
                    <a:pt x="644" y="446"/>
                  </a:lnTo>
                  <a:lnTo>
                    <a:pt x="640" y="440"/>
                  </a:lnTo>
                  <a:lnTo>
                    <a:pt x="636" y="434"/>
                  </a:lnTo>
                  <a:lnTo>
                    <a:pt x="630" y="430"/>
                  </a:lnTo>
                  <a:lnTo>
                    <a:pt x="628" y="428"/>
                  </a:lnTo>
                  <a:lnTo>
                    <a:pt x="624" y="428"/>
                  </a:lnTo>
                  <a:lnTo>
                    <a:pt x="624" y="428"/>
                  </a:lnTo>
                  <a:lnTo>
                    <a:pt x="622" y="420"/>
                  </a:lnTo>
                  <a:lnTo>
                    <a:pt x="620" y="416"/>
                  </a:lnTo>
                  <a:lnTo>
                    <a:pt x="618" y="412"/>
                  </a:lnTo>
                  <a:lnTo>
                    <a:pt x="618" y="412"/>
                  </a:lnTo>
                  <a:lnTo>
                    <a:pt x="616" y="410"/>
                  </a:lnTo>
                  <a:lnTo>
                    <a:pt x="608" y="412"/>
                  </a:lnTo>
                  <a:lnTo>
                    <a:pt x="602" y="410"/>
                  </a:lnTo>
                  <a:lnTo>
                    <a:pt x="598" y="408"/>
                  </a:lnTo>
                  <a:lnTo>
                    <a:pt x="594" y="402"/>
                  </a:lnTo>
                  <a:lnTo>
                    <a:pt x="592" y="398"/>
                  </a:lnTo>
                  <a:lnTo>
                    <a:pt x="592" y="392"/>
                  </a:lnTo>
                  <a:lnTo>
                    <a:pt x="590" y="388"/>
                  </a:lnTo>
                  <a:lnTo>
                    <a:pt x="590" y="386"/>
                  </a:lnTo>
                  <a:lnTo>
                    <a:pt x="590" y="384"/>
                  </a:lnTo>
                  <a:lnTo>
                    <a:pt x="592" y="372"/>
                  </a:lnTo>
                  <a:lnTo>
                    <a:pt x="598" y="358"/>
                  </a:lnTo>
                  <a:lnTo>
                    <a:pt x="608" y="342"/>
                  </a:lnTo>
                  <a:lnTo>
                    <a:pt x="618" y="330"/>
                  </a:lnTo>
                  <a:lnTo>
                    <a:pt x="624" y="320"/>
                  </a:lnTo>
                  <a:lnTo>
                    <a:pt x="628" y="318"/>
                  </a:lnTo>
                  <a:lnTo>
                    <a:pt x="634" y="316"/>
                  </a:lnTo>
                  <a:lnTo>
                    <a:pt x="638" y="312"/>
                  </a:lnTo>
                  <a:lnTo>
                    <a:pt x="642" y="308"/>
                  </a:lnTo>
                  <a:lnTo>
                    <a:pt x="644" y="306"/>
                  </a:lnTo>
                  <a:lnTo>
                    <a:pt x="644" y="304"/>
                  </a:lnTo>
                  <a:lnTo>
                    <a:pt x="646" y="302"/>
                  </a:lnTo>
                  <a:lnTo>
                    <a:pt x="644" y="298"/>
                  </a:lnTo>
                  <a:lnTo>
                    <a:pt x="644" y="296"/>
                  </a:lnTo>
                  <a:lnTo>
                    <a:pt x="646" y="294"/>
                  </a:lnTo>
                  <a:lnTo>
                    <a:pt x="646" y="292"/>
                  </a:lnTo>
                  <a:lnTo>
                    <a:pt x="648" y="292"/>
                  </a:lnTo>
                  <a:lnTo>
                    <a:pt x="650" y="292"/>
                  </a:lnTo>
                  <a:lnTo>
                    <a:pt x="652" y="290"/>
                  </a:lnTo>
                  <a:lnTo>
                    <a:pt x="656" y="292"/>
                  </a:lnTo>
                  <a:lnTo>
                    <a:pt x="662" y="292"/>
                  </a:lnTo>
                  <a:lnTo>
                    <a:pt x="666" y="294"/>
                  </a:lnTo>
                  <a:lnTo>
                    <a:pt x="670" y="296"/>
                  </a:lnTo>
                  <a:lnTo>
                    <a:pt x="672" y="296"/>
                  </a:lnTo>
                  <a:lnTo>
                    <a:pt x="674" y="298"/>
                  </a:lnTo>
                  <a:lnTo>
                    <a:pt x="678" y="292"/>
                  </a:lnTo>
                  <a:lnTo>
                    <a:pt x="682" y="282"/>
                  </a:lnTo>
                  <a:lnTo>
                    <a:pt x="682" y="270"/>
                  </a:lnTo>
                  <a:lnTo>
                    <a:pt x="682" y="266"/>
                  </a:lnTo>
                  <a:lnTo>
                    <a:pt x="684" y="250"/>
                  </a:lnTo>
                  <a:lnTo>
                    <a:pt x="690" y="238"/>
                  </a:lnTo>
                  <a:lnTo>
                    <a:pt x="698" y="230"/>
                  </a:lnTo>
                  <a:lnTo>
                    <a:pt x="700" y="226"/>
                  </a:lnTo>
                  <a:lnTo>
                    <a:pt x="702" y="220"/>
                  </a:lnTo>
                  <a:lnTo>
                    <a:pt x="704" y="218"/>
                  </a:lnTo>
                  <a:lnTo>
                    <a:pt x="704" y="216"/>
                  </a:lnTo>
                  <a:lnTo>
                    <a:pt x="702" y="214"/>
                  </a:lnTo>
                  <a:lnTo>
                    <a:pt x="702" y="214"/>
                  </a:lnTo>
                  <a:lnTo>
                    <a:pt x="700" y="214"/>
                  </a:lnTo>
                  <a:lnTo>
                    <a:pt x="700" y="214"/>
                  </a:lnTo>
                  <a:lnTo>
                    <a:pt x="698" y="216"/>
                  </a:lnTo>
                  <a:lnTo>
                    <a:pt x="668" y="200"/>
                  </a:lnTo>
                  <a:lnTo>
                    <a:pt x="668" y="196"/>
                  </a:lnTo>
                  <a:lnTo>
                    <a:pt x="670" y="196"/>
                  </a:lnTo>
                  <a:lnTo>
                    <a:pt x="672" y="194"/>
                  </a:lnTo>
                  <a:lnTo>
                    <a:pt x="676" y="194"/>
                  </a:lnTo>
                  <a:lnTo>
                    <a:pt x="680" y="194"/>
                  </a:lnTo>
                  <a:lnTo>
                    <a:pt x="684" y="196"/>
                  </a:lnTo>
                  <a:lnTo>
                    <a:pt x="688" y="196"/>
                  </a:lnTo>
                  <a:lnTo>
                    <a:pt x="692" y="196"/>
                  </a:lnTo>
                  <a:lnTo>
                    <a:pt x="694" y="198"/>
                  </a:lnTo>
                  <a:lnTo>
                    <a:pt x="696" y="198"/>
                  </a:lnTo>
                  <a:lnTo>
                    <a:pt x="700" y="196"/>
                  </a:lnTo>
                  <a:lnTo>
                    <a:pt x="704" y="196"/>
                  </a:lnTo>
                  <a:lnTo>
                    <a:pt x="710" y="198"/>
                  </a:lnTo>
                  <a:lnTo>
                    <a:pt x="716" y="198"/>
                  </a:lnTo>
                  <a:lnTo>
                    <a:pt x="720" y="200"/>
                  </a:lnTo>
                  <a:lnTo>
                    <a:pt x="724" y="200"/>
                  </a:lnTo>
                  <a:lnTo>
                    <a:pt x="726" y="202"/>
                  </a:lnTo>
                  <a:lnTo>
                    <a:pt x="732" y="190"/>
                  </a:lnTo>
                  <a:lnTo>
                    <a:pt x="738" y="194"/>
                  </a:lnTo>
                  <a:lnTo>
                    <a:pt x="744" y="194"/>
                  </a:lnTo>
                  <a:lnTo>
                    <a:pt x="748" y="194"/>
                  </a:lnTo>
                  <a:lnTo>
                    <a:pt x="752" y="192"/>
                  </a:lnTo>
                  <a:lnTo>
                    <a:pt x="754" y="190"/>
                  </a:lnTo>
                  <a:lnTo>
                    <a:pt x="756" y="190"/>
                  </a:lnTo>
                  <a:lnTo>
                    <a:pt x="756" y="190"/>
                  </a:lnTo>
                  <a:lnTo>
                    <a:pt x="758" y="186"/>
                  </a:lnTo>
                  <a:lnTo>
                    <a:pt x="760" y="182"/>
                  </a:lnTo>
                  <a:lnTo>
                    <a:pt x="762" y="178"/>
                  </a:lnTo>
                  <a:lnTo>
                    <a:pt x="764" y="174"/>
                  </a:lnTo>
                  <a:lnTo>
                    <a:pt x="766" y="170"/>
                  </a:lnTo>
                  <a:lnTo>
                    <a:pt x="770" y="168"/>
                  </a:lnTo>
                  <a:lnTo>
                    <a:pt x="770" y="168"/>
                  </a:lnTo>
                  <a:lnTo>
                    <a:pt x="772" y="166"/>
                  </a:lnTo>
                  <a:lnTo>
                    <a:pt x="772" y="162"/>
                  </a:lnTo>
                  <a:lnTo>
                    <a:pt x="774" y="156"/>
                  </a:lnTo>
                  <a:lnTo>
                    <a:pt x="774" y="152"/>
                  </a:lnTo>
                  <a:lnTo>
                    <a:pt x="772" y="146"/>
                  </a:lnTo>
                  <a:lnTo>
                    <a:pt x="770" y="140"/>
                  </a:lnTo>
                  <a:lnTo>
                    <a:pt x="770" y="140"/>
                  </a:lnTo>
                  <a:lnTo>
                    <a:pt x="768" y="138"/>
                  </a:lnTo>
                  <a:lnTo>
                    <a:pt x="764" y="136"/>
                  </a:lnTo>
                  <a:lnTo>
                    <a:pt x="762" y="134"/>
                  </a:lnTo>
                  <a:lnTo>
                    <a:pt x="758" y="132"/>
                  </a:lnTo>
                  <a:lnTo>
                    <a:pt x="756" y="128"/>
                  </a:lnTo>
                  <a:lnTo>
                    <a:pt x="756" y="124"/>
                  </a:lnTo>
                  <a:lnTo>
                    <a:pt x="756" y="120"/>
                  </a:lnTo>
                  <a:lnTo>
                    <a:pt x="758" y="118"/>
                  </a:lnTo>
                  <a:lnTo>
                    <a:pt x="764" y="114"/>
                  </a:lnTo>
                  <a:lnTo>
                    <a:pt x="764" y="114"/>
                  </a:lnTo>
                  <a:lnTo>
                    <a:pt x="766" y="114"/>
                  </a:lnTo>
                  <a:lnTo>
                    <a:pt x="768" y="114"/>
                  </a:lnTo>
                  <a:lnTo>
                    <a:pt x="770" y="114"/>
                  </a:lnTo>
                  <a:lnTo>
                    <a:pt x="772" y="112"/>
                  </a:lnTo>
                  <a:lnTo>
                    <a:pt x="774" y="110"/>
                  </a:lnTo>
                  <a:lnTo>
                    <a:pt x="774" y="106"/>
                  </a:lnTo>
                  <a:lnTo>
                    <a:pt x="774" y="102"/>
                  </a:lnTo>
                  <a:lnTo>
                    <a:pt x="772" y="100"/>
                  </a:lnTo>
                  <a:lnTo>
                    <a:pt x="772" y="100"/>
                  </a:lnTo>
                  <a:lnTo>
                    <a:pt x="770" y="98"/>
                  </a:lnTo>
                  <a:lnTo>
                    <a:pt x="766" y="96"/>
                  </a:lnTo>
                  <a:lnTo>
                    <a:pt x="764" y="94"/>
                  </a:lnTo>
                  <a:lnTo>
                    <a:pt x="762" y="94"/>
                  </a:lnTo>
                  <a:lnTo>
                    <a:pt x="760" y="96"/>
                  </a:lnTo>
                  <a:lnTo>
                    <a:pt x="758" y="72"/>
                  </a:lnTo>
                  <a:lnTo>
                    <a:pt x="754" y="74"/>
                  </a:lnTo>
                  <a:lnTo>
                    <a:pt x="750" y="74"/>
                  </a:lnTo>
                  <a:lnTo>
                    <a:pt x="744" y="74"/>
                  </a:lnTo>
                  <a:lnTo>
                    <a:pt x="740" y="72"/>
                  </a:lnTo>
                  <a:lnTo>
                    <a:pt x="736" y="70"/>
                  </a:lnTo>
                  <a:lnTo>
                    <a:pt x="732" y="70"/>
                  </a:lnTo>
                  <a:lnTo>
                    <a:pt x="730" y="70"/>
                  </a:lnTo>
                  <a:lnTo>
                    <a:pt x="734" y="100"/>
                  </a:lnTo>
                  <a:lnTo>
                    <a:pt x="734" y="100"/>
                  </a:lnTo>
                  <a:lnTo>
                    <a:pt x="732" y="102"/>
                  </a:lnTo>
                  <a:lnTo>
                    <a:pt x="728" y="106"/>
                  </a:lnTo>
                  <a:lnTo>
                    <a:pt x="726" y="112"/>
                  </a:lnTo>
                  <a:lnTo>
                    <a:pt x="722" y="120"/>
                  </a:lnTo>
                  <a:lnTo>
                    <a:pt x="718" y="132"/>
                  </a:lnTo>
                  <a:lnTo>
                    <a:pt x="718" y="132"/>
                  </a:lnTo>
                  <a:lnTo>
                    <a:pt x="718" y="134"/>
                  </a:lnTo>
                  <a:lnTo>
                    <a:pt x="716" y="136"/>
                  </a:lnTo>
                  <a:lnTo>
                    <a:pt x="714" y="138"/>
                  </a:lnTo>
                  <a:lnTo>
                    <a:pt x="714" y="138"/>
                  </a:lnTo>
                  <a:lnTo>
                    <a:pt x="710" y="140"/>
                  </a:lnTo>
                  <a:lnTo>
                    <a:pt x="708" y="138"/>
                  </a:lnTo>
                  <a:lnTo>
                    <a:pt x="704" y="136"/>
                  </a:lnTo>
                  <a:lnTo>
                    <a:pt x="700" y="132"/>
                  </a:lnTo>
                  <a:lnTo>
                    <a:pt x="696" y="98"/>
                  </a:lnTo>
                  <a:lnTo>
                    <a:pt x="696" y="98"/>
                  </a:lnTo>
                  <a:lnTo>
                    <a:pt x="694" y="96"/>
                  </a:lnTo>
                  <a:lnTo>
                    <a:pt x="694" y="94"/>
                  </a:lnTo>
                  <a:lnTo>
                    <a:pt x="694" y="94"/>
                  </a:lnTo>
                  <a:lnTo>
                    <a:pt x="692" y="92"/>
                  </a:lnTo>
                  <a:lnTo>
                    <a:pt x="692" y="94"/>
                  </a:lnTo>
                  <a:lnTo>
                    <a:pt x="690" y="96"/>
                  </a:lnTo>
                  <a:lnTo>
                    <a:pt x="688" y="102"/>
                  </a:lnTo>
                  <a:lnTo>
                    <a:pt x="688" y="102"/>
                  </a:lnTo>
                  <a:lnTo>
                    <a:pt x="686" y="104"/>
                  </a:lnTo>
                  <a:lnTo>
                    <a:pt x="686" y="106"/>
                  </a:lnTo>
                  <a:lnTo>
                    <a:pt x="682" y="110"/>
                  </a:lnTo>
                  <a:lnTo>
                    <a:pt x="680" y="112"/>
                  </a:lnTo>
                  <a:lnTo>
                    <a:pt x="678" y="114"/>
                  </a:lnTo>
                  <a:lnTo>
                    <a:pt x="676" y="116"/>
                  </a:lnTo>
                  <a:lnTo>
                    <a:pt x="674" y="116"/>
                  </a:lnTo>
                  <a:lnTo>
                    <a:pt x="672" y="114"/>
                  </a:lnTo>
                  <a:lnTo>
                    <a:pt x="670" y="110"/>
                  </a:lnTo>
                  <a:lnTo>
                    <a:pt x="670" y="106"/>
                  </a:lnTo>
                  <a:lnTo>
                    <a:pt x="670" y="100"/>
                  </a:lnTo>
                  <a:lnTo>
                    <a:pt x="670" y="98"/>
                  </a:lnTo>
                  <a:lnTo>
                    <a:pt x="668" y="96"/>
                  </a:lnTo>
                  <a:lnTo>
                    <a:pt x="666" y="96"/>
                  </a:lnTo>
                  <a:lnTo>
                    <a:pt x="664" y="98"/>
                  </a:lnTo>
                  <a:lnTo>
                    <a:pt x="662" y="98"/>
                  </a:lnTo>
                  <a:lnTo>
                    <a:pt x="660" y="100"/>
                  </a:lnTo>
                  <a:lnTo>
                    <a:pt x="658" y="100"/>
                  </a:lnTo>
                  <a:lnTo>
                    <a:pt x="654" y="100"/>
                  </a:lnTo>
                  <a:lnTo>
                    <a:pt x="652" y="98"/>
                  </a:lnTo>
                  <a:lnTo>
                    <a:pt x="648" y="96"/>
                  </a:lnTo>
                  <a:lnTo>
                    <a:pt x="646" y="94"/>
                  </a:lnTo>
                  <a:lnTo>
                    <a:pt x="644" y="92"/>
                  </a:lnTo>
                  <a:lnTo>
                    <a:pt x="644" y="90"/>
                  </a:lnTo>
                  <a:lnTo>
                    <a:pt x="646" y="88"/>
                  </a:lnTo>
                  <a:lnTo>
                    <a:pt x="648" y="82"/>
                  </a:lnTo>
                  <a:lnTo>
                    <a:pt x="650" y="76"/>
                  </a:lnTo>
                  <a:lnTo>
                    <a:pt x="650" y="70"/>
                  </a:lnTo>
                  <a:lnTo>
                    <a:pt x="650" y="64"/>
                  </a:lnTo>
                  <a:lnTo>
                    <a:pt x="650" y="60"/>
                  </a:lnTo>
                  <a:lnTo>
                    <a:pt x="650" y="58"/>
                  </a:lnTo>
                  <a:lnTo>
                    <a:pt x="648" y="56"/>
                  </a:lnTo>
                  <a:lnTo>
                    <a:pt x="646" y="52"/>
                  </a:lnTo>
                  <a:lnTo>
                    <a:pt x="644" y="48"/>
                  </a:lnTo>
                  <a:lnTo>
                    <a:pt x="644" y="44"/>
                  </a:lnTo>
                  <a:lnTo>
                    <a:pt x="644" y="42"/>
                  </a:lnTo>
                  <a:lnTo>
                    <a:pt x="644" y="42"/>
                  </a:lnTo>
                  <a:lnTo>
                    <a:pt x="642" y="34"/>
                  </a:lnTo>
                  <a:lnTo>
                    <a:pt x="638" y="26"/>
                  </a:lnTo>
                  <a:lnTo>
                    <a:pt x="632" y="16"/>
                  </a:lnTo>
                  <a:lnTo>
                    <a:pt x="626" y="10"/>
                  </a:lnTo>
                  <a:lnTo>
                    <a:pt x="624" y="8"/>
                  </a:lnTo>
                  <a:lnTo>
                    <a:pt x="622" y="2"/>
                  </a:lnTo>
                  <a:lnTo>
                    <a:pt x="620" y="0"/>
                  </a:lnTo>
                  <a:lnTo>
                    <a:pt x="618" y="0"/>
                  </a:lnTo>
                  <a:lnTo>
                    <a:pt x="616" y="0"/>
                  </a:lnTo>
                  <a:lnTo>
                    <a:pt x="614" y="0"/>
                  </a:lnTo>
                  <a:lnTo>
                    <a:pt x="612" y="2"/>
                  </a:lnTo>
                  <a:lnTo>
                    <a:pt x="610" y="4"/>
                  </a:lnTo>
                  <a:lnTo>
                    <a:pt x="610" y="4"/>
                  </a:lnTo>
                  <a:lnTo>
                    <a:pt x="608" y="4"/>
                  </a:lnTo>
                  <a:lnTo>
                    <a:pt x="604" y="6"/>
                  </a:lnTo>
                  <a:lnTo>
                    <a:pt x="604" y="10"/>
                  </a:lnTo>
                  <a:lnTo>
                    <a:pt x="602" y="14"/>
                  </a:lnTo>
                  <a:lnTo>
                    <a:pt x="602" y="20"/>
                  </a:lnTo>
                  <a:lnTo>
                    <a:pt x="600" y="22"/>
                  </a:lnTo>
                  <a:lnTo>
                    <a:pt x="600" y="24"/>
                  </a:lnTo>
                  <a:lnTo>
                    <a:pt x="594" y="28"/>
                  </a:lnTo>
                  <a:lnTo>
                    <a:pt x="590" y="34"/>
                  </a:lnTo>
                  <a:lnTo>
                    <a:pt x="588" y="40"/>
                  </a:lnTo>
                  <a:lnTo>
                    <a:pt x="588" y="44"/>
                  </a:lnTo>
                  <a:lnTo>
                    <a:pt x="588" y="48"/>
                  </a:lnTo>
                  <a:lnTo>
                    <a:pt x="588" y="50"/>
                  </a:lnTo>
                  <a:lnTo>
                    <a:pt x="588" y="52"/>
                  </a:lnTo>
                  <a:lnTo>
                    <a:pt x="590" y="68"/>
                  </a:lnTo>
                  <a:lnTo>
                    <a:pt x="598" y="78"/>
                  </a:lnTo>
                  <a:lnTo>
                    <a:pt x="606" y="84"/>
                  </a:lnTo>
                  <a:lnTo>
                    <a:pt x="612" y="86"/>
                  </a:lnTo>
                  <a:lnTo>
                    <a:pt x="616" y="88"/>
                  </a:lnTo>
                  <a:lnTo>
                    <a:pt x="610" y="92"/>
                  </a:lnTo>
                  <a:lnTo>
                    <a:pt x="608" y="98"/>
                  </a:lnTo>
                  <a:lnTo>
                    <a:pt x="608" y="102"/>
                  </a:lnTo>
                  <a:lnTo>
                    <a:pt x="610" y="106"/>
                  </a:lnTo>
                  <a:lnTo>
                    <a:pt x="612" y="108"/>
                  </a:lnTo>
                  <a:lnTo>
                    <a:pt x="616" y="112"/>
                  </a:lnTo>
                  <a:lnTo>
                    <a:pt x="618" y="114"/>
                  </a:lnTo>
                  <a:lnTo>
                    <a:pt x="622" y="114"/>
                  </a:lnTo>
                  <a:lnTo>
                    <a:pt x="624" y="116"/>
                  </a:lnTo>
                  <a:lnTo>
                    <a:pt x="624" y="116"/>
                  </a:lnTo>
                  <a:lnTo>
                    <a:pt x="628" y="118"/>
                  </a:lnTo>
                  <a:lnTo>
                    <a:pt x="630" y="120"/>
                  </a:lnTo>
                  <a:lnTo>
                    <a:pt x="630" y="122"/>
                  </a:lnTo>
                  <a:lnTo>
                    <a:pt x="630" y="124"/>
                  </a:lnTo>
                  <a:lnTo>
                    <a:pt x="630" y="128"/>
                  </a:lnTo>
                  <a:lnTo>
                    <a:pt x="628" y="130"/>
                  </a:lnTo>
                  <a:lnTo>
                    <a:pt x="628" y="130"/>
                  </a:lnTo>
                  <a:lnTo>
                    <a:pt x="624" y="134"/>
                  </a:lnTo>
                  <a:lnTo>
                    <a:pt x="614" y="140"/>
                  </a:lnTo>
                  <a:lnTo>
                    <a:pt x="606" y="146"/>
                  </a:lnTo>
                  <a:lnTo>
                    <a:pt x="598" y="150"/>
                  </a:lnTo>
                  <a:lnTo>
                    <a:pt x="594" y="152"/>
                  </a:lnTo>
                  <a:lnTo>
                    <a:pt x="588" y="150"/>
                  </a:lnTo>
                  <a:lnTo>
                    <a:pt x="584" y="150"/>
                  </a:lnTo>
                  <a:lnTo>
                    <a:pt x="582" y="150"/>
                  </a:lnTo>
                  <a:lnTo>
                    <a:pt x="582" y="148"/>
                  </a:lnTo>
                  <a:lnTo>
                    <a:pt x="582" y="148"/>
                  </a:lnTo>
                  <a:lnTo>
                    <a:pt x="582" y="148"/>
                  </a:lnTo>
                  <a:lnTo>
                    <a:pt x="584" y="124"/>
                  </a:lnTo>
                  <a:lnTo>
                    <a:pt x="568" y="124"/>
                  </a:lnTo>
                  <a:lnTo>
                    <a:pt x="562" y="124"/>
                  </a:lnTo>
                  <a:lnTo>
                    <a:pt x="558" y="124"/>
                  </a:lnTo>
                  <a:lnTo>
                    <a:pt x="556" y="124"/>
                  </a:lnTo>
                  <a:lnTo>
                    <a:pt x="554" y="126"/>
                  </a:lnTo>
                  <a:lnTo>
                    <a:pt x="554" y="126"/>
                  </a:lnTo>
                  <a:lnTo>
                    <a:pt x="552" y="128"/>
                  </a:lnTo>
                  <a:lnTo>
                    <a:pt x="552" y="128"/>
                  </a:lnTo>
                  <a:lnTo>
                    <a:pt x="554" y="138"/>
                  </a:lnTo>
                  <a:lnTo>
                    <a:pt x="554" y="144"/>
                  </a:lnTo>
                  <a:lnTo>
                    <a:pt x="552" y="148"/>
                  </a:lnTo>
                  <a:lnTo>
                    <a:pt x="552" y="152"/>
                  </a:lnTo>
                  <a:lnTo>
                    <a:pt x="550" y="152"/>
                  </a:lnTo>
                  <a:lnTo>
                    <a:pt x="548" y="152"/>
                  </a:lnTo>
                  <a:lnTo>
                    <a:pt x="546" y="152"/>
                  </a:lnTo>
                  <a:lnTo>
                    <a:pt x="544" y="152"/>
                  </a:lnTo>
                  <a:lnTo>
                    <a:pt x="544" y="150"/>
                  </a:lnTo>
                  <a:lnTo>
                    <a:pt x="542" y="150"/>
                  </a:lnTo>
                  <a:lnTo>
                    <a:pt x="542" y="150"/>
                  </a:lnTo>
                  <a:lnTo>
                    <a:pt x="536" y="146"/>
                  </a:lnTo>
                  <a:lnTo>
                    <a:pt x="532" y="144"/>
                  </a:lnTo>
                  <a:lnTo>
                    <a:pt x="528" y="144"/>
                  </a:lnTo>
                  <a:lnTo>
                    <a:pt x="526" y="144"/>
                  </a:lnTo>
                  <a:lnTo>
                    <a:pt x="524" y="146"/>
                  </a:lnTo>
                  <a:lnTo>
                    <a:pt x="522" y="148"/>
                  </a:lnTo>
                  <a:lnTo>
                    <a:pt x="522" y="148"/>
                  </a:lnTo>
                  <a:lnTo>
                    <a:pt x="516" y="152"/>
                  </a:lnTo>
                  <a:lnTo>
                    <a:pt x="512" y="154"/>
                  </a:lnTo>
                  <a:lnTo>
                    <a:pt x="508" y="154"/>
                  </a:lnTo>
                  <a:lnTo>
                    <a:pt x="506" y="154"/>
                  </a:lnTo>
                  <a:lnTo>
                    <a:pt x="504" y="152"/>
                  </a:lnTo>
                  <a:lnTo>
                    <a:pt x="502" y="150"/>
                  </a:lnTo>
                  <a:lnTo>
                    <a:pt x="500" y="148"/>
                  </a:lnTo>
                  <a:lnTo>
                    <a:pt x="500" y="146"/>
                  </a:lnTo>
                  <a:lnTo>
                    <a:pt x="500" y="146"/>
                  </a:lnTo>
                  <a:lnTo>
                    <a:pt x="498" y="140"/>
                  </a:lnTo>
                  <a:lnTo>
                    <a:pt x="494" y="136"/>
                  </a:lnTo>
                  <a:lnTo>
                    <a:pt x="492" y="134"/>
                  </a:lnTo>
                  <a:lnTo>
                    <a:pt x="488" y="134"/>
                  </a:lnTo>
                  <a:lnTo>
                    <a:pt x="486" y="134"/>
                  </a:lnTo>
                  <a:lnTo>
                    <a:pt x="484" y="134"/>
                  </a:lnTo>
                  <a:lnTo>
                    <a:pt x="482" y="136"/>
                  </a:lnTo>
                  <a:lnTo>
                    <a:pt x="482" y="136"/>
                  </a:lnTo>
                  <a:lnTo>
                    <a:pt x="474" y="132"/>
                  </a:lnTo>
                  <a:lnTo>
                    <a:pt x="468" y="130"/>
                  </a:lnTo>
                  <a:lnTo>
                    <a:pt x="466" y="126"/>
                  </a:lnTo>
                  <a:lnTo>
                    <a:pt x="464" y="124"/>
                  </a:lnTo>
                  <a:lnTo>
                    <a:pt x="464" y="122"/>
                  </a:lnTo>
                  <a:lnTo>
                    <a:pt x="464" y="120"/>
                  </a:lnTo>
                  <a:lnTo>
                    <a:pt x="464" y="120"/>
                  </a:lnTo>
                  <a:lnTo>
                    <a:pt x="462" y="114"/>
                  </a:lnTo>
                  <a:lnTo>
                    <a:pt x="460" y="110"/>
                  </a:lnTo>
                  <a:lnTo>
                    <a:pt x="458" y="108"/>
                  </a:lnTo>
                  <a:lnTo>
                    <a:pt x="456" y="108"/>
                  </a:lnTo>
                  <a:lnTo>
                    <a:pt x="452" y="108"/>
                  </a:lnTo>
                  <a:lnTo>
                    <a:pt x="450" y="110"/>
                  </a:lnTo>
                  <a:lnTo>
                    <a:pt x="448" y="110"/>
                  </a:lnTo>
                  <a:lnTo>
                    <a:pt x="448" y="110"/>
                  </a:lnTo>
                  <a:lnTo>
                    <a:pt x="440" y="110"/>
                  </a:lnTo>
                  <a:lnTo>
                    <a:pt x="434" y="112"/>
                  </a:lnTo>
                  <a:lnTo>
                    <a:pt x="430" y="114"/>
                  </a:lnTo>
                  <a:lnTo>
                    <a:pt x="426" y="116"/>
                  </a:lnTo>
                  <a:lnTo>
                    <a:pt x="424" y="120"/>
                  </a:lnTo>
                  <a:lnTo>
                    <a:pt x="424" y="124"/>
                  </a:lnTo>
                  <a:lnTo>
                    <a:pt x="424" y="128"/>
                  </a:lnTo>
                  <a:lnTo>
                    <a:pt x="424" y="130"/>
                  </a:lnTo>
                  <a:lnTo>
                    <a:pt x="424" y="134"/>
                  </a:lnTo>
                  <a:lnTo>
                    <a:pt x="424" y="134"/>
                  </a:lnTo>
                  <a:lnTo>
                    <a:pt x="424" y="136"/>
                  </a:lnTo>
                  <a:lnTo>
                    <a:pt x="428" y="138"/>
                  </a:lnTo>
                  <a:lnTo>
                    <a:pt x="430" y="142"/>
                  </a:lnTo>
                  <a:lnTo>
                    <a:pt x="430" y="144"/>
                  </a:lnTo>
                  <a:lnTo>
                    <a:pt x="428" y="148"/>
                  </a:lnTo>
                  <a:lnTo>
                    <a:pt x="426" y="150"/>
                  </a:lnTo>
                  <a:lnTo>
                    <a:pt x="426" y="152"/>
                  </a:lnTo>
                  <a:lnTo>
                    <a:pt x="424" y="152"/>
                  </a:lnTo>
                  <a:lnTo>
                    <a:pt x="424" y="178"/>
                  </a:lnTo>
                  <a:lnTo>
                    <a:pt x="422" y="182"/>
                  </a:lnTo>
                  <a:lnTo>
                    <a:pt x="422" y="186"/>
                  </a:lnTo>
                  <a:lnTo>
                    <a:pt x="420" y="186"/>
                  </a:lnTo>
                  <a:lnTo>
                    <a:pt x="420" y="186"/>
                  </a:lnTo>
                  <a:lnTo>
                    <a:pt x="420" y="186"/>
                  </a:lnTo>
                  <a:lnTo>
                    <a:pt x="420" y="186"/>
                  </a:lnTo>
                  <a:lnTo>
                    <a:pt x="420" y="186"/>
                  </a:lnTo>
                  <a:lnTo>
                    <a:pt x="414" y="172"/>
                  </a:lnTo>
                  <a:lnTo>
                    <a:pt x="406" y="158"/>
                  </a:lnTo>
                  <a:lnTo>
                    <a:pt x="400" y="144"/>
                  </a:lnTo>
                  <a:lnTo>
                    <a:pt x="394" y="138"/>
                  </a:lnTo>
                  <a:lnTo>
                    <a:pt x="392" y="136"/>
                  </a:lnTo>
                  <a:lnTo>
                    <a:pt x="390" y="138"/>
                  </a:lnTo>
                  <a:lnTo>
                    <a:pt x="388" y="140"/>
                  </a:lnTo>
                  <a:lnTo>
                    <a:pt x="386" y="144"/>
                  </a:lnTo>
                  <a:lnTo>
                    <a:pt x="386" y="148"/>
                  </a:lnTo>
                  <a:lnTo>
                    <a:pt x="384" y="150"/>
                  </a:lnTo>
                  <a:lnTo>
                    <a:pt x="384" y="152"/>
                  </a:lnTo>
                  <a:lnTo>
                    <a:pt x="380" y="148"/>
                  </a:lnTo>
                  <a:lnTo>
                    <a:pt x="376" y="148"/>
                  </a:lnTo>
                  <a:lnTo>
                    <a:pt x="370" y="148"/>
                  </a:lnTo>
                  <a:lnTo>
                    <a:pt x="366" y="148"/>
                  </a:lnTo>
                  <a:lnTo>
                    <a:pt x="362" y="148"/>
                  </a:lnTo>
                  <a:lnTo>
                    <a:pt x="358" y="150"/>
                  </a:lnTo>
                  <a:lnTo>
                    <a:pt x="358" y="150"/>
                  </a:lnTo>
                  <a:lnTo>
                    <a:pt x="348" y="150"/>
                  </a:lnTo>
                  <a:lnTo>
                    <a:pt x="342" y="148"/>
                  </a:lnTo>
                  <a:lnTo>
                    <a:pt x="340" y="148"/>
                  </a:lnTo>
                  <a:lnTo>
                    <a:pt x="338" y="146"/>
                  </a:lnTo>
                  <a:lnTo>
                    <a:pt x="336" y="144"/>
                  </a:lnTo>
                  <a:lnTo>
                    <a:pt x="336" y="142"/>
                  </a:lnTo>
                  <a:lnTo>
                    <a:pt x="338" y="140"/>
                  </a:lnTo>
                  <a:lnTo>
                    <a:pt x="340" y="140"/>
                  </a:lnTo>
                  <a:lnTo>
                    <a:pt x="342" y="138"/>
                  </a:lnTo>
                  <a:lnTo>
                    <a:pt x="342" y="138"/>
                  </a:lnTo>
                  <a:lnTo>
                    <a:pt x="342" y="138"/>
                  </a:lnTo>
                  <a:lnTo>
                    <a:pt x="346" y="130"/>
                  </a:lnTo>
                  <a:lnTo>
                    <a:pt x="350" y="124"/>
                  </a:lnTo>
                  <a:lnTo>
                    <a:pt x="350" y="120"/>
                  </a:lnTo>
                  <a:lnTo>
                    <a:pt x="350" y="116"/>
                  </a:lnTo>
                  <a:lnTo>
                    <a:pt x="348" y="112"/>
                  </a:lnTo>
                  <a:lnTo>
                    <a:pt x="346" y="110"/>
                  </a:lnTo>
                  <a:lnTo>
                    <a:pt x="344" y="108"/>
                  </a:lnTo>
                  <a:lnTo>
                    <a:pt x="342" y="108"/>
                  </a:lnTo>
                  <a:lnTo>
                    <a:pt x="340" y="106"/>
                  </a:lnTo>
                  <a:lnTo>
                    <a:pt x="340" y="106"/>
                  </a:lnTo>
                  <a:lnTo>
                    <a:pt x="334" y="102"/>
                  </a:lnTo>
                  <a:lnTo>
                    <a:pt x="332" y="100"/>
                  </a:lnTo>
                  <a:lnTo>
                    <a:pt x="330" y="98"/>
                  </a:lnTo>
                  <a:lnTo>
                    <a:pt x="328" y="98"/>
                  </a:lnTo>
                  <a:lnTo>
                    <a:pt x="328" y="100"/>
                  </a:lnTo>
                  <a:lnTo>
                    <a:pt x="326" y="100"/>
                  </a:lnTo>
                  <a:lnTo>
                    <a:pt x="326" y="102"/>
                  </a:lnTo>
                  <a:lnTo>
                    <a:pt x="326" y="104"/>
                  </a:lnTo>
                  <a:lnTo>
                    <a:pt x="328" y="104"/>
                  </a:lnTo>
                  <a:lnTo>
                    <a:pt x="328" y="106"/>
                  </a:lnTo>
                  <a:lnTo>
                    <a:pt x="328" y="110"/>
                  </a:lnTo>
                  <a:lnTo>
                    <a:pt x="326" y="112"/>
                  </a:lnTo>
                  <a:lnTo>
                    <a:pt x="326" y="114"/>
                  </a:lnTo>
                  <a:lnTo>
                    <a:pt x="324" y="114"/>
                  </a:lnTo>
                  <a:lnTo>
                    <a:pt x="322" y="112"/>
                  </a:lnTo>
                  <a:lnTo>
                    <a:pt x="320" y="112"/>
                  </a:lnTo>
                  <a:lnTo>
                    <a:pt x="318" y="110"/>
                  </a:lnTo>
                  <a:lnTo>
                    <a:pt x="316" y="108"/>
                  </a:lnTo>
                  <a:lnTo>
                    <a:pt x="316" y="108"/>
                  </a:lnTo>
                  <a:lnTo>
                    <a:pt x="298" y="94"/>
                  </a:lnTo>
                  <a:lnTo>
                    <a:pt x="282" y="84"/>
                  </a:lnTo>
                  <a:lnTo>
                    <a:pt x="268" y="78"/>
                  </a:lnTo>
                  <a:lnTo>
                    <a:pt x="262" y="76"/>
                  </a:lnTo>
                  <a:lnTo>
                    <a:pt x="252" y="74"/>
                  </a:lnTo>
                  <a:lnTo>
                    <a:pt x="244" y="72"/>
                  </a:lnTo>
                  <a:lnTo>
                    <a:pt x="240" y="70"/>
                  </a:lnTo>
                  <a:lnTo>
                    <a:pt x="236" y="68"/>
                  </a:lnTo>
                  <a:lnTo>
                    <a:pt x="234" y="66"/>
                  </a:lnTo>
                  <a:lnTo>
                    <a:pt x="232" y="66"/>
                  </a:lnTo>
                  <a:lnTo>
                    <a:pt x="232" y="66"/>
                  </a:lnTo>
                  <a:lnTo>
                    <a:pt x="228" y="62"/>
                  </a:lnTo>
                  <a:lnTo>
                    <a:pt x="224" y="62"/>
                  </a:lnTo>
                  <a:lnTo>
                    <a:pt x="222" y="62"/>
                  </a:lnTo>
                  <a:lnTo>
                    <a:pt x="222" y="64"/>
                  </a:lnTo>
                  <a:lnTo>
                    <a:pt x="220" y="66"/>
                  </a:lnTo>
                  <a:lnTo>
                    <a:pt x="220" y="68"/>
                  </a:lnTo>
                  <a:lnTo>
                    <a:pt x="220" y="72"/>
                  </a:lnTo>
                  <a:lnTo>
                    <a:pt x="222" y="74"/>
                  </a:lnTo>
                  <a:lnTo>
                    <a:pt x="222" y="76"/>
                  </a:lnTo>
                  <a:lnTo>
                    <a:pt x="222" y="76"/>
                  </a:lnTo>
                  <a:lnTo>
                    <a:pt x="220" y="80"/>
                  </a:lnTo>
                  <a:lnTo>
                    <a:pt x="218" y="82"/>
                  </a:lnTo>
                  <a:lnTo>
                    <a:pt x="216" y="84"/>
                  </a:lnTo>
                  <a:lnTo>
                    <a:pt x="214" y="82"/>
                  </a:lnTo>
                  <a:lnTo>
                    <a:pt x="212" y="82"/>
                  </a:lnTo>
                  <a:lnTo>
                    <a:pt x="212" y="80"/>
                  </a:lnTo>
                  <a:lnTo>
                    <a:pt x="212" y="80"/>
                  </a:lnTo>
                  <a:lnTo>
                    <a:pt x="208" y="72"/>
                  </a:lnTo>
                  <a:lnTo>
                    <a:pt x="200" y="60"/>
                  </a:lnTo>
                  <a:lnTo>
                    <a:pt x="194" y="52"/>
                  </a:lnTo>
                  <a:lnTo>
                    <a:pt x="190" y="48"/>
                  </a:lnTo>
                  <a:lnTo>
                    <a:pt x="186" y="44"/>
                  </a:lnTo>
                  <a:lnTo>
                    <a:pt x="182" y="44"/>
                  </a:lnTo>
                  <a:lnTo>
                    <a:pt x="180" y="44"/>
                  </a:lnTo>
                  <a:lnTo>
                    <a:pt x="180" y="44"/>
                  </a:lnTo>
                  <a:lnTo>
                    <a:pt x="178" y="46"/>
                  </a:lnTo>
                  <a:lnTo>
                    <a:pt x="180" y="48"/>
                  </a:lnTo>
                  <a:lnTo>
                    <a:pt x="180" y="50"/>
                  </a:lnTo>
                  <a:lnTo>
                    <a:pt x="180" y="52"/>
                  </a:lnTo>
                  <a:lnTo>
                    <a:pt x="182" y="54"/>
                  </a:lnTo>
                  <a:lnTo>
                    <a:pt x="182" y="56"/>
                  </a:lnTo>
                  <a:lnTo>
                    <a:pt x="182" y="56"/>
                  </a:lnTo>
                  <a:lnTo>
                    <a:pt x="180" y="62"/>
                  </a:lnTo>
                  <a:lnTo>
                    <a:pt x="178" y="66"/>
                  </a:lnTo>
                  <a:lnTo>
                    <a:pt x="176" y="68"/>
                  </a:lnTo>
                  <a:lnTo>
                    <a:pt x="174" y="68"/>
                  </a:lnTo>
                  <a:lnTo>
                    <a:pt x="170" y="66"/>
                  </a:lnTo>
                  <a:lnTo>
                    <a:pt x="168" y="64"/>
                  </a:lnTo>
                  <a:lnTo>
                    <a:pt x="166" y="62"/>
                  </a:lnTo>
                  <a:lnTo>
                    <a:pt x="166" y="62"/>
                  </a:lnTo>
                  <a:lnTo>
                    <a:pt x="166" y="60"/>
                  </a:lnTo>
                  <a:lnTo>
                    <a:pt x="162" y="58"/>
                  </a:lnTo>
                  <a:lnTo>
                    <a:pt x="158" y="58"/>
                  </a:lnTo>
                  <a:lnTo>
                    <a:pt x="156" y="58"/>
                  </a:lnTo>
                  <a:lnTo>
                    <a:pt x="152" y="60"/>
                  </a:lnTo>
                  <a:lnTo>
                    <a:pt x="150" y="62"/>
                  </a:lnTo>
                  <a:lnTo>
                    <a:pt x="150" y="64"/>
                  </a:lnTo>
                  <a:lnTo>
                    <a:pt x="150" y="64"/>
                  </a:lnTo>
                  <a:lnTo>
                    <a:pt x="148" y="66"/>
                  </a:lnTo>
                  <a:lnTo>
                    <a:pt x="144" y="68"/>
                  </a:lnTo>
                  <a:lnTo>
                    <a:pt x="142" y="72"/>
                  </a:lnTo>
                  <a:lnTo>
                    <a:pt x="138" y="74"/>
                  </a:lnTo>
                  <a:lnTo>
                    <a:pt x="136" y="76"/>
                  </a:lnTo>
                  <a:lnTo>
                    <a:pt x="134" y="76"/>
                  </a:lnTo>
                  <a:lnTo>
                    <a:pt x="124" y="78"/>
                  </a:lnTo>
                  <a:lnTo>
                    <a:pt x="112" y="84"/>
                  </a:lnTo>
                  <a:lnTo>
                    <a:pt x="102" y="92"/>
                  </a:lnTo>
                  <a:lnTo>
                    <a:pt x="96" y="98"/>
                  </a:lnTo>
                  <a:lnTo>
                    <a:pt x="92" y="100"/>
                  </a:lnTo>
                  <a:lnTo>
                    <a:pt x="86" y="104"/>
                  </a:lnTo>
                  <a:lnTo>
                    <a:pt x="80" y="108"/>
                  </a:lnTo>
                  <a:lnTo>
                    <a:pt x="76" y="108"/>
                  </a:lnTo>
                  <a:lnTo>
                    <a:pt x="72" y="108"/>
                  </a:lnTo>
                  <a:lnTo>
                    <a:pt x="68" y="108"/>
                  </a:lnTo>
                  <a:lnTo>
                    <a:pt x="66" y="106"/>
                  </a:lnTo>
                  <a:lnTo>
                    <a:pt x="60" y="100"/>
                  </a:lnTo>
                  <a:lnTo>
                    <a:pt x="52" y="94"/>
                  </a:lnTo>
                  <a:lnTo>
                    <a:pt x="42" y="88"/>
                  </a:lnTo>
                  <a:lnTo>
                    <a:pt x="34" y="84"/>
                  </a:lnTo>
                  <a:lnTo>
                    <a:pt x="32" y="82"/>
                  </a:lnTo>
                  <a:lnTo>
                    <a:pt x="22" y="80"/>
                  </a:lnTo>
                  <a:lnTo>
                    <a:pt x="12" y="76"/>
                  </a:lnTo>
                  <a:lnTo>
                    <a:pt x="2" y="72"/>
                  </a:lnTo>
                  <a:lnTo>
                    <a:pt x="0" y="72"/>
                  </a:lnTo>
                  <a:lnTo>
                    <a:pt x="0" y="364"/>
                  </a:lnTo>
                  <a:lnTo>
                    <a:pt x="12" y="364"/>
                  </a:lnTo>
                  <a:lnTo>
                    <a:pt x="20" y="370"/>
                  </a:lnTo>
                  <a:lnTo>
                    <a:pt x="30" y="376"/>
                  </a:lnTo>
                  <a:lnTo>
                    <a:pt x="40" y="384"/>
                  </a:lnTo>
                  <a:lnTo>
                    <a:pt x="50" y="392"/>
                  </a:lnTo>
                  <a:lnTo>
                    <a:pt x="58" y="398"/>
                  </a:lnTo>
                  <a:lnTo>
                    <a:pt x="60" y="400"/>
                  </a:lnTo>
                  <a:lnTo>
                    <a:pt x="64" y="400"/>
                  </a:lnTo>
                  <a:lnTo>
                    <a:pt x="70" y="396"/>
                  </a:lnTo>
                  <a:lnTo>
                    <a:pt x="74" y="394"/>
                  </a:lnTo>
                  <a:lnTo>
                    <a:pt x="78" y="390"/>
                  </a:lnTo>
                  <a:lnTo>
                    <a:pt x="80" y="388"/>
                  </a:lnTo>
                  <a:lnTo>
                    <a:pt x="82" y="388"/>
                  </a:lnTo>
                  <a:lnTo>
                    <a:pt x="88" y="392"/>
                  </a:lnTo>
                  <a:lnTo>
                    <a:pt x="96" y="402"/>
                  </a:lnTo>
                  <a:lnTo>
                    <a:pt x="106" y="414"/>
                  </a:lnTo>
                  <a:lnTo>
                    <a:pt x="116" y="428"/>
                  </a:lnTo>
                  <a:lnTo>
                    <a:pt x="124" y="440"/>
                  </a:lnTo>
                  <a:lnTo>
                    <a:pt x="130" y="448"/>
                  </a:lnTo>
                  <a:lnTo>
                    <a:pt x="132" y="452"/>
                  </a:lnTo>
                  <a:lnTo>
                    <a:pt x="136" y="460"/>
                  </a:lnTo>
                  <a:lnTo>
                    <a:pt x="140" y="466"/>
                  </a:lnTo>
                  <a:lnTo>
                    <a:pt x="146" y="472"/>
                  </a:lnTo>
                  <a:lnTo>
                    <a:pt x="150" y="476"/>
                  </a:lnTo>
                  <a:lnTo>
                    <a:pt x="152" y="478"/>
                  </a:lnTo>
                  <a:lnTo>
                    <a:pt x="154" y="478"/>
                  </a:lnTo>
                  <a:lnTo>
                    <a:pt x="154" y="486"/>
                  </a:lnTo>
                  <a:lnTo>
                    <a:pt x="152" y="496"/>
                  </a:lnTo>
                  <a:lnTo>
                    <a:pt x="150" y="508"/>
                  </a:lnTo>
                  <a:lnTo>
                    <a:pt x="148" y="516"/>
                  </a:lnTo>
                  <a:lnTo>
                    <a:pt x="146" y="520"/>
                  </a:lnTo>
                  <a:lnTo>
                    <a:pt x="146" y="526"/>
                  </a:lnTo>
                  <a:lnTo>
                    <a:pt x="146" y="532"/>
                  </a:lnTo>
                  <a:lnTo>
                    <a:pt x="148" y="536"/>
                  </a:lnTo>
                  <a:lnTo>
                    <a:pt x="150" y="538"/>
                  </a:lnTo>
                  <a:lnTo>
                    <a:pt x="150" y="540"/>
                  </a:lnTo>
                  <a:lnTo>
                    <a:pt x="156" y="542"/>
                  </a:lnTo>
                  <a:lnTo>
                    <a:pt x="160" y="548"/>
                  </a:lnTo>
                  <a:lnTo>
                    <a:pt x="164" y="552"/>
                  </a:lnTo>
                  <a:lnTo>
                    <a:pt x="166" y="558"/>
                  </a:lnTo>
                  <a:lnTo>
                    <a:pt x="168" y="562"/>
                  </a:lnTo>
                  <a:lnTo>
                    <a:pt x="170" y="568"/>
                  </a:lnTo>
                  <a:lnTo>
                    <a:pt x="172" y="570"/>
                  </a:lnTo>
                  <a:lnTo>
                    <a:pt x="172" y="572"/>
                  </a:lnTo>
                  <a:lnTo>
                    <a:pt x="188" y="584"/>
                  </a:lnTo>
                  <a:lnTo>
                    <a:pt x="200" y="594"/>
                  </a:lnTo>
                  <a:lnTo>
                    <a:pt x="210" y="598"/>
                  </a:lnTo>
                  <a:lnTo>
                    <a:pt x="214" y="600"/>
                  </a:lnTo>
                  <a:lnTo>
                    <a:pt x="220" y="606"/>
                  </a:lnTo>
                  <a:lnTo>
                    <a:pt x="224" y="612"/>
                  </a:lnTo>
                  <a:lnTo>
                    <a:pt x="228" y="618"/>
                  </a:lnTo>
                  <a:lnTo>
                    <a:pt x="230" y="622"/>
                  </a:lnTo>
                  <a:lnTo>
                    <a:pt x="230" y="626"/>
                  </a:lnTo>
                  <a:lnTo>
                    <a:pt x="230" y="626"/>
                  </a:lnTo>
                  <a:lnTo>
                    <a:pt x="592" y="626"/>
                  </a:lnTo>
                  <a:lnTo>
                    <a:pt x="604" y="636"/>
                  </a:lnTo>
                  <a:lnTo>
                    <a:pt x="628" y="638"/>
                  </a:lnTo>
                  <a:lnTo>
                    <a:pt x="630" y="642"/>
                  </a:lnTo>
                  <a:lnTo>
                    <a:pt x="634" y="644"/>
                  </a:lnTo>
                  <a:lnTo>
                    <a:pt x="638" y="646"/>
                  </a:lnTo>
                  <a:lnTo>
                    <a:pt x="642" y="646"/>
                  </a:lnTo>
                  <a:lnTo>
                    <a:pt x="644" y="646"/>
                  </a:lnTo>
                  <a:lnTo>
                    <a:pt x="646" y="646"/>
                  </a:lnTo>
                  <a:lnTo>
                    <a:pt x="652" y="644"/>
                  </a:lnTo>
                  <a:lnTo>
                    <a:pt x="658" y="642"/>
                  </a:lnTo>
                  <a:lnTo>
                    <a:pt x="662" y="640"/>
                  </a:lnTo>
                  <a:lnTo>
                    <a:pt x="666" y="638"/>
                  </a:lnTo>
                  <a:lnTo>
                    <a:pt x="668" y="636"/>
                  </a:lnTo>
                  <a:lnTo>
                    <a:pt x="668" y="634"/>
                  </a:lnTo>
                  <a:lnTo>
                    <a:pt x="682" y="632"/>
                  </a:lnTo>
                  <a:lnTo>
                    <a:pt x="694" y="634"/>
                  </a:lnTo>
                  <a:lnTo>
                    <a:pt x="702" y="638"/>
                  </a:lnTo>
                  <a:lnTo>
                    <a:pt x="706" y="644"/>
                  </a:lnTo>
                  <a:lnTo>
                    <a:pt x="708" y="646"/>
                  </a:lnTo>
                  <a:lnTo>
                    <a:pt x="716" y="646"/>
                  </a:lnTo>
                  <a:lnTo>
                    <a:pt x="720" y="648"/>
                  </a:lnTo>
                  <a:lnTo>
                    <a:pt x="724" y="650"/>
                  </a:lnTo>
                  <a:lnTo>
                    <a:pt x="726" y="652"/>
                  </a:lnTo>
                  <a:lnTo>
                    <a:pt x="726" y="654"/>
                  </a:lnTo>
                  <a:lnTo>
                    <a:pt x="726" y="656"/>
                  </a:lnTo>
                  <a:lnTo>
                    <a:pt x="724" y="658"/>
                  </a:lnTo>
                  <a:lnTo>
                    <a:pt x="724" y="660"/>
                  </a:lnTo>
                  <a:lnTo>
                    <a:pt x="724" y="660"/>
                  </a:lnTo>
                  <a:lnTo>
                    <a:pt x="726" y="668"/>
                  </a:lnTo>
                  <a:lnTo>
                    <a:pt x="728" y="674"/>
                  </a:lnTo>
                  <a:lnTo>
                    <a:pt x="730" y="674"/>
                  </a:lnTo>
                  <a:lnTo>
                    <a:pt x="734" y="674"/>
                  </a:lnTo>
                  <a:lnTo>
                    <a:pt x="738" y="674"/>
                  </a:lnTo>
                  <a:lnTo>
                    <a:pt x="744" y="674"/>
                  </a:lnTo>
                  <a:lnTo>
                    <a:pt x="748" y="674"/>
                  </a:lnTo>
                  <a:lnTo>
                    <a:pt x="752" y="672"/>
                  </a:lnTo>
                  <a:lnTo>
                    <a:pt x="756" y="672"/>
                  </a:lnTo>
                  <a:lnTo>
                    <a:pt x="762" y="672"/>
                  </a:lnTo>
                  <a:lnTo>
                    <a:pt x="768" y="674"/>
                  </a:lnTo>
                  <a:lnTo>
                    <a:pt x="772" y="676"/>
                  </a:lnTo>
                  <a:lnTo>
                    <a:pt x="776" y="678"/>
                  </a:lnTo>
                  <a:lnTo>
                    <a:pt x="780" y="682"/>
                  </a:lnTo>
                  <a:lnTo>
                    <a:pt x="784" y="684"/>
                  </a:lnTo>
                  <a:lnTo>
                    <a:pt x="788" y="688"/>
                  </a:lnTo>
                  <a:lnTo>
                    <a:pt x="790" y="690"/>
                  </a:lnTo>
                  <a:lnTo>
                    <a:pt x="790" y="692"/>
                  </a:lnTo>
                  <a:lnTo>
                    <a:pt x="788" y="694"/>
                  </a:lnTo>
                  <a:lnTo>
                    <a:pt x="788" y="694"/>
                  </a:lnTo>
                  <a:lnTo>
                    <a:pt x="790" y="698"/>
                  </a:lnTo>
                  <a:lnTo>
                    <a:pt x="790" y="698"/>
                  </a:lnTo>
                  <a:lnTo>
                    <a:pt x="788" y="700"/>
                  </a:lnTo>
                  <a:lnTo>
                    <a:pt x="786" y="702"/>
                  </a:lnTo>
                  <a:lnTo>
                    <a:pt x="784" y="704"/>
                  </a:lnTo>
                  <a:lnTo>
                    <a:pt x="780" y="704"/>
                  </a:lnTo>
                  <a:lnTo>
                    <a:pt x="778" y="702"/>
                  </a:lnTo>
                  <a:lnTo>
                    <a:pt x="774" y="702"/>
                  </a:lnTo>
                  <a:lnTo>
                    <a:pt x="772" y="702"/>
                  </a:lnTo>
                  <a:lnTo>
                    <a:pt x="770" y="702"/>
                  </a:lnTo>
                  <a:lnTo>
                    <a:pt x="764" y="696"/>
                  </a:lnTo>
                  <a:lnTo>
                    <a:pt x="764" y="696"/>
                  </a:lnTo>
                  <a:lnTo>
                    <a:pt x="766" y="700"/>
                  </a:lnTo>
                  <a:lnTo>
                    <a:pt x="766" y="702"/>
                  </a:lnTo>
                  <a:lnTo>
                    <a:pt x="768" y="706"/>
                  </a:lnTo>
                  <a:lnTo>
                    <a:pt x="766" y="712"/>
                  </a:lnTo>
                  <a:lnTo>
                    <a:pt x="766" y="716"/>
                  </a:lnTo>
                  <a:lnTo>
                    <a:pt x="762" y="718"/>
                  </a:lnTo>
                  <a:lnTo>
                    <a:pt x="760" y="718"/>
                  </a:lnTo>
                  <a:lnTo>
                    <a:pt x="756" y="720"/>
                  </a:lnTo>
                  <a:lnTo>
                    <a:pt x="752" y="722"/>
                  </a:lnTo>
                  <a:lnTo>
                    <a:pt x="750" y="724"/>
                  </a:lnTo>
                  <a:lnTo>
                    <a:pt x="750" y="726"/>
                  </a:lnTo>
                  <a:lnTo>
                    <a:pt x="752" y="728"/>
                  </a:lnTo>
                  <a:lnTo>
                    <a:pt x="752" y="730"/>
                  </a:lnTo>
                  <a:lnTo>
                    <a:pt x="752" y="732"/>
                  </a:lnTo>
                  <a:lnTo>
                    <a:pt x="752" y="730"/>
                  </a:lnTo>
                  <a:lnTo>
                    <a:pt x="754" y="730"/>
                  </a:lnTo>
                  <a:lnTo>
                    <a:pt x="754" y="730"/>
                  </a:lnTo>
                  <a:lnTo>
                    <a:pt x="756" y="732"/>
                  </a:lnTo>
                  <a:lnTo>
                    <a:pt x="758" y="736"/>
                  </a:lnTo>
                  <a:lnTo>
                    <a:pt x="756" y="738"/>
                  </a:lnTo>
                  <a:lnTo>
                    <a:pt x="756" y="740"/>
                  </a:lnTo>
                  <a:lnTo>
                    <a:pt x="754" y="740"/>
                  </a:lnTo>
                  <a:lnTo>
                    <a:pt x="752" y="742"/>
                  </a:lnTo>
                  <a:lnTo>
                    <a:pt x="752" y="742"/>
                  </a:lnTo>
                  <a:lnTo>
                    <a:pt x="750" y="744"/>
                  </a:lnTo>
                  <a:lnTo>
                    <a:pt x="748" y="746"/>
                  </a:lnTo>
                  <a:lnTo>
                    <a:pt x="748" y="746"/>
                  </a:lnTo>
                  <a:lnTo>
                    <a:pt x="752" y="746"/>
                  </a:lnTo>
                  <a:lnTo>
                    <a:pt x="754" y="746"/>
                  </a:lnTo>
                  <a:lnTo>
                    <a:pt x="760" y="744"/>
                  </a:lnTo>
                  <a:lnTo>
                    <a:pt x="764" y="740"/>
                  </a:lnTo>
                  <a:lnTo>
                    <a:pt x="768" y="736"/>
                  </a:lnTo>
                  <a:lnTo>
                    <a:pt x="770" y="734"/>
                  </a:lnTo>
                  <a:lnTo>
                    <a:pt x="770" y="730"/>
                  </a:lnTo>
                  <a:lnTo>
                    <a:pt x="772" y="728"/>
                  </a:lnTo>
                  <a:lnTo>
                    <a:pt x="774" y="724"/>
                  </a:lnTo>
                  <a:lnTo>
                    <a:pt x="776" y="722"/>
                  </a:lnTo>
                  <a:lnTo>
                    <a:pt x="782" y="722"/>
                  </a:lnTo>
                  <a:lnTo>
                    <a:pt x="788" y="722"/>
                  </a:lnTo>
                  <a:lnTo>
                    <a:pt x="794" y="722"/>
                  </a:lnTo>
                  <a:lnTo>
                    <a:pt x="798" y="722"/>
                  </a:lnTo>
                  <a:lnTo>
                    <a:pt x="802" y="722"/>
                  </a:lnTo>
                  <a:lnTo>
                    <a:pt x="802" y="722"/>
                  </a:lnTo>
                  <a:lnTo>
                    <a:pt x="800" y="722"/>
                  </a:lnTo>
                  <a:lnTo>
                    <a:pt x="798" y="720"/>
                  </a:lnTo>
                  <a:lnTo>
                    <a:pt x="798" y="718"/>
                  </a:lnTo>
                  <a:lnTo>
                    <a:pt x="798" y="714"/>
                  </a:lnTo>
                  <a:lnTo>
                    <a:pt x="800" y="712"/>
                  </a:lnTo>
                  <a:lnTo>
                    <a:pt x="804" y="708"/>
                  </a:lnTo>
                  <a:lnTo>
                    <a:pt x="806" y="704"/>
                  </a:lnTo>
                  <a:lnTo>
                    <a:pt x="810" y="700"/>
                  </a:lnTo>
                  <a:lnTo>
                    <a:pt x="814" y="698"/>
                  </a:lnTo>
                  <a:lnTo>
                    <a:pt x="820" y="696"/>
                  </a:lnTo>
                  <a:lnTo>
                    <a:pt x="826" y="696"/>
                  </a:lnTo>
                  <a:lnTo>
                    <a:pt x="832" y="696"/>
                  </a:lnTo>
                  <a:lnTo>
                    <a:pt x="838" y="696"/>
                  </a:lnTo>
                  <a:lnTo>
                    <a:pt x="840" y="698"/>
                  </a:lnTo>
                  <a:lnTo>
                    <a:pt x="842" y="698"/>
                  </a:lnTo>
                  <a:lnTo>
                    <a:pt x="846" y="700"/>
                  </a:lnTo>
                  <a:lnTo>
                    <a:pt x="848" y="700"/>
                  </a:lnTo>
                  <a:lnTo>
                    <a:pt x="850" y="702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85" name="Freeform 440"/>
            <p:cNvSpPr>
              <a:spLocks/>
            </p:cNvSpPr>
            <p:nvPr/>
          </p:nvSpPr>
          <p:spPr bwMode="gray">
            <a:xfrm>
              <a:off x="3313" y="1796"/>
              <a:ext cx="492" cy="498"/>
            </a:xfrm>
            <a:custGeom>
              <a:avLst/>
              <a:gdLst/>
              <a:ahLst/>
              <a:cxnLst>
                <a:cxn ang="0">
                  <a:pos x="318" y="44"/>
                </a:cxn>
                <a:cxn ang="0">
                  <a:pos x="282" y="40"/>
                </a:cxn>
                <a:cxn ang="0">
                  <a:pos x="262" y="32"/>
                </a:cxn>
                <a:cxn ang="0">
                  <a:pos x="242" y="24"/>
                </a:cxn>
                <a:cxn ang="0">
                  <a:pos x="230" y="28"/>
                </a:cxn>
                <a:cxn ang="0">
                  <a:pos x="220" y="32"/>
                </a:cxn>
                <a:cxn ang="0">
                  <a:pos x="176" y="4"/>
                </a:cxn>
                <a:cxn ang="0">
                  <a:pos x="118" y="12"/>
                </a:cxn>
                <a:cxn ang="0">
                  <a:pos x="100" y="14"/>
                </a:cxn>
                <a:cxn ang="0">
                  <a:pos x="68" y="60"/>
                </a:cxn>
                <a:cxn ang="0">
                  <a:pos x="18" y="98"/>
                </a:cxn>
                <a:cxn ang="0">
                  <a:pos x="60" y="144"/>
                </a:cxn>
                <a:cxn ang="0">
                  <a:pos x="58" y="178"/>
                </a:cxn>
                <a:cxn ang="0">
                  <a:pos x="8" y="182"/>
                </a:cxn>
                <a:cxn ang="0">
                  <a:pos x="62" y="228"/>
                </a:cxn>
                <a:cxn ang="0">
                  <a:pos x="86" y="220"/>
                </a:cxn>
                <a:cxn ang="0">
                  <a:pos x="86" y="236"/>
                </a:cxn>
                <a:cxn ang="0">
                  <a:pos x="76" y="260"/>
                </a:cxn>
                <a:cxn ang="0">
                  <a:pos x="52" y="284"/>
                </a:cxn>
                <a:cxn ang="0">
                  <a:pos x="18" y="308"/>
                </a:cxn>
                <a:cxn ang="0">
                  <a:pos x="28" y="328"/>
                </a:cxn>
                <a:cxn ang="0">
                  <a:pos x="38" y="352"/>
                </a:cxn>
                <a:cxn ang="0">
                  <a:pos x="68" y="362"/>
                </a:cxn>
                <a:cxn ang="0">
                  <a:pos x="74" y="386"/>
                </a:cxn>
                <a:cxn ang="0">
                  <a:pos x="92" y="382"/>
                </a:cxn>
                <a:cxn ang="0">
                  <a:pos x="102" y="394"/>
                </a:cxn>
                <a:cxn ang="0">
                  <a:pos x="124" y="390"/>
                </a:cxn>
                <a:cxn ang="0">
                  <a:pos x="138" y="384"/>
                </a:cxn>
                <a:cxn ang="0">
                  <a:pos x="104" y="434"/>
                </a:cxn>
                <a:cxn ang="0">
                  <a:pos x="68" y="464"/>
                </a:cxn>
                <a:cxn ang="0">
                  <a:pos x="86" y="466"/>
                </a:cxn>
                <a:cxn ang="0">
                  <a:pos x="160" y="412"/>
                </a:cxn>
                <a:cxn ang="0">
                  <a:pos x="186" y="390"/>
                </a:cxn>
                <a:cxn ang="0">
                  <a:pos x="178" y="374"/>
                </a:cxn>
                <a:cxn ang="0">
                  <a:pos x="206" y="326"/>
                </a:cxn>
                <a:cxn ang="0">
                  <a:pos x="250" y="322"/>
                </a:cxn>
                <a:cxn ang="0">
                  <a:pos x="212" y="346"/>
                </a:cxn>
                <a:cxn ang="0">
                  <a:pos x="206" y="364"/>
                </a:cxn>
                <a:cxn ang="0">
                  <a:pos x="220" y="376"/>
                </a:cxn>
                <a:cxn ang="0">
                  <a:pos x="246" y="356"/>
                </a:cxn>
                <a:cxn ang="0">
                  <a:pos x="254" y="338"/>
                </a:cxn>
                <a:cxn ang="0">
                  <a:pos x="274" y="338"/>
                </a:cxn>
                <a:cxn ang="0">
                  <a:pos x="312" y="354"/>
                </a:cxn>
                <a:cxn ang="0">
                  <a:pos x="350" y="368"/>
                </a:cxn>
                <a:cxn ang="0">
                  <a:pos x="372" y="372"/>
                </a:cxn>
                <a:cxn ang="0">
                  <a:pos x="426" y="388"/>
                </a:cxn>
                <a:cxn ang="0">
                  <a:pos x="452" y="428"/>
                </a:cxn>
                <a:cxn ang="0">
                  <a:pos x="462" y="454"/>
                </a:cxn>
                <a:cxn ang="0">
                  <a:pos x="472" y="462"/>
                </a:cxn>
                <a:cxn ang="0">
                  <a:pos x="480" y="474"/>
                </a:cxn>
                <a:cxn ang="0">
                  <a:pos x="480" y="496"/>
                </a:cxn>
                <a:cxn ang="0">
                  <a:pos x="490" y="456"/>
                </a:cxn>
                <a:cxn ang="0">
                  <a:pos x="462" y="418"/>
                </a:cxn>
                <a:cxn ang="0">
                  <a:pos x="416" y="368"/>
                </a:cxn>
                <a:cxn ang="0">
                  <a:pos x="378" y="362"/>
                </a:cxn>
              </a:cxnLst>
              <a:rect l="0" t="0" r="r" b="b"/>
              <a:pathLst>
                <a:path w="492" h="498">
                  <a:moveTo>
                    <a:pt x="338" y="50"/>
                  </a:moveTo>
                  <a:lnTo>
                    <a:pt x="336" y="48"/>
                  </a:lnTo>
                  <a:lnTo>
                    <a:pt x="334" y="46"/>
                  </a:lnTo>
                  <a:lnTo>
                    <a:pt x="332" y="46"/>
                  </a:lnTo>
                  <a:lnTo>
                    <a:pt x="328" y="44"/>
                  </a:lnTo>
                  <a:lnTo>
                    <a:pt x="324" y="44"/>
                  </a:lnTo>
                  <a:lnTo>
                    <a:pt x="318" y="44"/>
                  </a:lnTo>
                  <a:lnTo>
                    <a:pt x="310" y="48"/>
                  </a:lnTo>
                  <a:lnTo>
                    <a:pt x="310" y="48"/>
                  </a:lnTo>
                  <a:lnTo>
                    <a:pt x="306" y="48"/>
                  </a:lnTo>
                  <a:lnTo>
                    <a:pt x="300" y="48"/>
                  </a:lnTo>
                  <a:lnTo>
                    <a:pt x="294" y="46"/>
                  </a:lnTo>
                  <a:lnTo>
                    <a:pt x="288" y="44"/>
                  </a:lnTo>
                  <a:lnTo>
                    <a:pt x="282" y="40"/>
                  </a:lnTo>
                  <a:lnTo>
                    <a:pt x="282" y="40"/>
                  </a:lnTo>
                  <a:lnTo>
                    <a:pt x="280" y="40"/>
                  </a:lnTo>
                  <a:lnTo>
                    <a:pt x="276" y="40"/>
                  </a:lnTo>
                  <a:lnTo>
                    <a:pt x="272" y="40"/>
                  </a:lnTo>
                  <a:lnTo>
                    <a:pt x="268" y="38"/>
                  </a:lnTo>
                  <a:lnTo>
                    <a:pt x="264" y="36"/>
                  </a:lnTo>
                  <a:lnTo>
                    <a:pt x="262" y="32"/>
                  </a:lnTo>
                  <a:lnTo>
                    <a:pt x="260" y="30"/>
                  </a:lnTo>
                  <a:lnTo>
                    <a:pt x="258" y="30"/>
                  </a:lnTo>
                  <a:lnTo>
                    <a:pt x="254" y="28"/>
                  </a:lnTo>
                  <a:lnTo>
                    <a:pt x="250" y="26"/>
                  </a:lnTo>
                  <a:lnTo>
                    <a:pt x="246" y="26"/>
                  </a:lnTo>
                  <a:lnTo>
                    <a:pt x="244" y="26"/>
                  </a:lnTo>
                  <a:lnTo>
                    <a:pt x="242" y="24"/>
                  </a:lnTo>
                  <a:lnTo>
                    <a:pt x="240" y="24"/>
                  </a:lnTo>
                  <a:lnTo>
                    <a:pt x="236" y="22"/>
                  </a:lnTo>
                  <a:lnTo>
                    <a:pt x="234" y="20"/>
                  </a:lnTo>
                  <a:lnTo>
                    <a:pt x="230" y="22"/>
                  </a:lnTo>
                  <a:lnTo>
                    <a:pt x="230" y="22"/>
                  </a:lnTo>
                  <a:lnTo>
                    <a:pt x="228" y="26"/>
                  </a:lnTo>
                  <a:lnTo>
                    <a:pt x="230" y="28"/>
                  </a:lnTo>
                  <a:lnTo>
                    <a:pt x="230" y="30"/>
                  </a:lnTo>
                  <a:lnTo>
                    <a:pt x="230" y="34"/>
                  </a:lnTo>
                  <a:lnTo>
                    <a:pt x="230" y="36"/>
                  </a:lnTo>
                  <a:lnTo>
                    <a:pt x="230" y="36"/>
                  </a:lnTo>
                  <a:lnTo>
                    <a:pt x="228" y="36"/>
                  </a:lnTo>
                  <a:lnTo>
                    <a:pt x="224" y="36"/>
                  </a:lnTo>
                  <a:lnTo>
                    <a:pt x="220" y="32"/>
                  </a:lnTo>
                  <a:lnTo>
                    <a:pt x="216" y="28"/>
                  </a:lnTo>
                  <a:lnTo>
                    <a:pt x="212" y="24"/>
                  </a:lnTo>
                  <a:lnTo>
                    <a:pt x="208" y="20"/>
                  </a:lnTo>
                  <a:lnTo>
                    <a:pt x="198" y="16"/>
                  </a:lnTo>
                  <a:lnTo>
                    <a:pt x="188" y="10"/>
                  </a:lnTo>
                  <a:lnTo>
                    <a:pt x="180" y="6"/>
                  </a:lnTo>
                  <a:lnTo>
                    <a:pt x="176" y="4"/>
                  </a:lnTo>
                  <a:lnTo>
                    <a:pt x="172" y="4"/>
                  </a:lnTo>
                  <a:lnTo>
                    <a:pt x="164" y="0"/>
                  </a:lnTo>
                  <a:lnTo>
                    <a:pt x="150" y="0"/>
                  </a:lnTo>
                  <a:lnTo>
                    <a:pt x="134" y="4"/>
                  </a:lnTo>
                  <a:lnTo>
                    <a:pt x="128" y="8"/>
                  </a:lnTo>
                  <a:lnTo>
                    <a:pt x="122" y="10"/>
                  </a:lnTo>
                  <a:lnTo>
                    <a:pt x="118" y="12"/>
                  </a:lnTo>
                  <a:lnTo>
                    <a:pt x="116" y="12"/>
                  </a:lnTo>
                  <a:lnTo>
                    <a:pt x="114" y="12"/>
                  </a:lnTo>
                  <a:lnTo>
                    <a:pt x="112" y="12"/>
                  </a:lnTo>
                  <a:lnTo>
                    <a:pt x="110" y="12"/>
                  </a:lnTo>
                  <a:lnTo>
                    <a:pt x="108" y="12"/>
                  </a:lnTo>
                  <a:lnTo>
                    <a:pt x="104" y="12"/>
                  </a:lnTo>
                  <a:lnTo>
                    <a:pt x="100" y="14"/>
                  </a:lnTo>
                  <a:lnTo>
                    <a:pt x="94" y="16"/>
                  </a:lnTo>
                  <a:lnTo>
                    <a:pt x="88" y="20"/>
                  </a:lnTo>
                  <a:lnTo>
                    <a:pt x="86" y="22"/>
                  </a:lnTo>
                  <a:lnTo>
                    <a:pt x="84" y="28"/>
                  </a:lnTo>
                  <a:lnTo>
                    <a:pt x="80" y="36"/>
                  </a:lnTo>
                  <a:lnTo>
                    <a:pt x="74" y="48"/>
                  </a:lnTo>
                  <a:lnTo>
                    <a:pt x="68" y="60"/>
                  </a:lnTo>
                  <a:lnTo>
                    <a:pt x="58" y="70"/>
                  </a:lnTo>
                  <a:lnTo>
                    <a:pt x="50" y="74"/>
                  </a:lnTo>
                  <a:lnTo>
                    <a:pt x="38" y="76"/>
                  </a:lnTo>
                  <a:lnTo>
                    <a:pt x="28" y="78"/>
                  </a:lnTo>
                  <a:lnTo>
                    <a:pt x="20" y="84"/>
                  </a:lnTo>
                  <a:lnTo>
                    <a:pt x="18" y="92"/>
                  </a:lnTo>
                  <a:lnTo>
                    <a:pt x="18" y="98"/>
                  </a:lnTo>
                  <a:lnTo>
                    <a:pt x="20" y="102"/>
                  </a:lnTo>
                  <a:lnTo>
                    <a:pt x="22" y="106"/>
                  </a:lnTo>
                  <a:lnTo>
                    <a:pt x="26" y="110"/>
                  </a:lnTo>
                  <a:lnTo>
                    <a:pt x="32" y="114"/>
                  </a:lnTo>
                  <a:lnTo>
                    <a:pt x="38" y="120"/>
                  </a:lnTo>
                  <a:lnTo>
                    <a:pt x="48" y="130"/>
                  </a:lnTo>
                  <a:lnTo>
                    <a:pt x="60" y="144"/>
                  </a:lnTo>
                  <a:lnTo>
                    <a:pt x="70" y="156"/>
                  </a:lnTo>
                  <a:lnTo>
                    <a:pt x="76" y="168"/>
                  </a:lnTo>
                  <a:lnTo>
                    <a:pt x="72" y="178"/>
                  </a:lnTo>
                  <a:lnTo>
                    <a:pt x="68" y="180"/>
                  </a:lnTo>
                  <a:lnTo>
                    <a:pt x="64" y="180"/>
                  </a:lnTo>
                  <a:lnTo>
                    <a:pt x="62" y="180"/>
                  </a:lnTo>
                  <a:lnTo>
                    <a:pt x="58" y="178"/>
                  </a:lnTo>
                  <a:lnTo>
                    <a:pt x="54" y="176"/>
                  </a:lnTo>
                  <a:lnTo>
                    <a:pt x="52" y="172"/>
                  </a:lnTo>
                  <a:lnTo>
                    <a:pt x="50" y="170"/>
                  </a:lnTo>
                  <a:lnTo>
                    <a:pt x="46" y="168"/>
                  </a:lnTo>
                  <a:lnTo>
                    <a:pt x="34" y="168"/>
                  </a:lnTo>
                  <a:lnTo>
                    <a:pt x="20" y="172"/>
                  </a:lnTo>
                  <a:lnTo>
                    <a:pt x="8" y="182"/>
                  </a:lnTo>
                  <a:lnTo>
                    <a:pt x="2" y="192"/>
                  </a:lnTo>
                  <a:lnTo>
                    <a:pt x="0" y="200"/>
                  </a:lnTo>
                  <a:lnTo>
                    <a:pt x="0" y="208"/>
                  </a:lnTo>
                  <a:lnTo>
                    <a:pt x="8" y="216"/>
                  </a:lnTo>
                  <a:lnTo>
                    <a:pt x="26" y="226"/>
                  </a:lnTo>
                  <a:lnTo>
                    <a:pt x="44" y="232"/>
                  </a:lnTo>
                  <a:lnTo>
                    <a:pt x="62" y="228"/>
                  </a:lnTo>
                  <a:lnTo>
                    <a:pt x="64" y="228"/>
                  </a:lnTo>
                  <a:lnTo>
                    <a:pt x="66" y="226"/>
                  </a:lnTo>
                  <a:lnTo>
                    <a:pt x="70" y="224"/>
                  </a:lnTo>
                  <a:lnTo>
                    <a:pt x="74" y="222"/>
                  </a:lnTo>
                  <a:lnTo>
                    <a:pt x="78" y="222"/>
                  </a:lnTo>
                  <a:lnTo>
                    <a:pt x="82" y="220"/>
                  </a:lnTo>
                  <a:lnTo>
                    <a:pt x="86" y="220"/>
                  </a:lnTo>
                  <a:lnTo>
                    <a:pt x="88" y="222"/>
                  </a:lnTo>
                  <a:lnTo>
                    <a:pt x="90" y="224"/>
                  </a:lnTo>
                  <a:lnTo>
                    <a:pt x="88" y="226"/>
                  </a:lnTo>
                  <a:lnTo>
                    <a:pt x="86" y="228"/>
                  </a:lnTo>
                  <a:lnTo>
                    <a:pt x="86" y="230"/>
                  </a:lnTo>
                  <a:lnTo>
                    <a:pt x="84" y="234"/>
                  </a:lnTo>
                  <a:lnTo>
                    <a:pt x="86" y="236"/>
                  </a:lnTo>
                  <a:lnTo>
                    <a:pt x="88" y="240"/>
                  </a:lnTo>
                  <a:lnTo>
                    <a:pt x="90" y="242"/>
                  </a:lnTo>
                  <a:lnTo>
                    <a:pt x="92" y="246"/>
                  </a:lnTo>
                  <a:lnTo>
                    <a:pt x="92" y="248"/>
                  </a:lnTo>
                  <a:lnTo>
                    <a:pt x="90" y="252"/>
                  </a:lnTo>
                  <a:lnTo>
                    <a:pt x="86" y="256"/>
                  </a:lnTo>
                  <a:lnTo>
                    <a:pt x="76" y="260"/>
                  </a:lnTo>
                  <a:lnTo>
                    <a:pt x="64" y="266"/>
                  </a:lnTo>
                  <a:lnTo>
                    <a:pt x="56" y="274"/>
                  </a:lnTo>
                  <a:lnTo>
                    <a:pt x="52" y="284"/>
                  </a:lnTo>
                  <a:lnTo>
                    <a:pt x="54" y="284"/>
                  </a:lnTo>
                  <a:lnTo>
                    <a:pt x="54" y="284"/>
                  </a:lnTo>
                  <a:lnTo>
                    <a:pt x="54" y="284"/>
                  </a:lnTo>
                  <a:lnTo>
                    <a:pt x="52" y="284"/>
                  </a:lnTo>
                  <a:lnTo>
                    <a:pt x="52" y="286"/>
                  </a:lnTo>
                  <a:lnTo>
                    <a:pt x="48" y="288"/>
                  </a:lnTo>
                  <a:lnTo>
                    <a:pt x="44" y="290"/>
                  </a:lnTo>
                  <a:lnTo>
                    <a:pt x="36" y="296"/>
                  </a:lnTo>
                  <a:lnTo>
                    <a:pt x="28" y="300"/>
                  </a:lnTo>
                  <a:lnTo>
                    <a:pt x="22" y="304"/>
                  </a:lnTo>
                  <a:lnTo>
                    <a:pt x="18" y="308"/>
                  </a:lnTo>
                  <a:lnTo>
                    <a:pt x="16" y="312"/>
                  </a:lnTo>
                  <a:lnTo>
                    <a:pt x="14" y="316"/>
                  </a:lnTo>
                  <a:lnTo>
                    <a:pt x="16" y="320"/>
                  </a:lnTo>
                  <a:lnTo>
                    <a:pt x="22" y="324"/>
                  </a:lnTo>
                  <a:lnTo>
                    <a:pt x="22" y="326"/>
                  </a:lnTo>
                  <a:lnTo>
                    <a:pt x="24" y="326"/>
                  </a:lnTo>
                  <a:lnTo>
                    <a:pt x="28" y="328"/>
                  </a:lnTo>
                  <a:lnTo>
                    <a:pt x="34" y="330"/>
                  </a:lnTo>
                  <a:lnTo>
                    <a:pt x="38" y="332"/>
                  </a:lnTo>
                  <a:lnTo>
                    <a:pt x="38" y="332"/>
                  </a:lnTo>
                  <a:lnTo>
                    <a:pt x="38" y="336"/>
                  </a:lnTo>
                  <a:lnTo>
                    <a:pt x="38" y="340"/>
                  </a:lnTo>
                  <a:lnTo>
                    <a:pt x="38" y="346"/>
                  </a:lnTo>
                  <a:lnTo>
                    <a:pt x="38" y="352"/>
                  </a:lnTo>
                  <a:lnTo>
                    <a:pt x="42" y="358"/>
                  </a:lnTo>
                  <a:lnTo>
                    <a:pt x="48" y="362"/>
                  </a:lnTo>
                  <a:lnTo>
                    <a:pt x="50" y="362"/>
                  </a:lnTo>
                  <a:lnTo>
                    <a:pt x="54" y="362"/>
                  </a:lnTo>
                  <a:lnTo>
                    <a:pt x="58" y="362"/>
                  </a:lnTo>
                  <a:lnTo>
                    <a:pt x="64" y="362"/>
                  </a:lnTo>
                  <a:lnTo>
                    <a:pt x="68" y="362"/>
                  </a:lnTo>
                  <a:lnTo>
                    <a:pt x="68" y="364"/>
                  </a:lnTo>
                  <a:lnTo>
                    <a:pt x="70" y="366"/>
                  </a:lnTo>
                  <a:lnTo>
                    <a:pt x="70" y="370"/>
                  </a:lnTo>
                  <a:lnTo>
                    <a:pt x="72" y="374"/>
                  </a:lnTo>
                  <a:lnTo>
                    <a:pt x="74" y="380"/>
                  </a:lnTo>
                  <a:lnTo>
                    <a:pt x="74" y="386"/>
                  </a:lnTo>
                  <a:lnTo>
                    <a:pt x="74" y="386"/>
                  </a:lnTo>
                  <a:lnTo>
                    <a:pt x="76" y="388"/>
                  </a:lnTo>
                  <a:lnTo>
                    <a:pt x="80" y="388"/>
                  </a:lnTo>
                  <a:lnTo>
                    <a:pt x="82" y="388"/>
                  </a:lnTo>
                  <a:lnTo>
                    <a:pt x="86" y="386"/>
                  </a:lnTo>
                  <a:lnTo>
                    <a:pt x="90" y="382"/>
                  </a:lnTo>
                  <a:lnTo>
                    <a:pt x="90" y="382"/>
                  </a:lnTo>
                  <a:lnTo>
                    <a:pt x="92" y="382"/>
                  </a:lnTo>
                  <a:lnTo>
                    <a:pt x="94" y="382"/>
                  </a:lnTo>
                  <a:lnTo>
                    <a:pt x="96" y="382"/>
                  </a:lnTo>
                  <a:lnTo>
                    <a:pt x="98" y="384"/>
                  </a:lnTo>
                  <a:lnTo>
                    <a:pt x="98" y="388"/>
                  </a:lnTo>
                  <a:lnTo>
                    <a:pt x="100" y="390"/>
                  </a:lnTo>
                  <a:lnTo>
                    <a:pt x="100" y="392"/>
                  </a:lnTo>
                  <a:lnTo>
                    <a:pt x="102" y="394"/>
                  </a:lnTo>
                  <a:lnTo>
                    <a:pt x="104" y="396"/>
                  </a:lnTo>
                  <a:lnTo>
                    <a:pt x="106" y="398"/>
                  </a:lnTo>
                  <a:lnTo>
                    <a:pt x="110" y="398"/>
                  </a:lnTo>
                  <a:lnTo>
                    <a:pt x="116" y="396"/>
                  </a:lnTo>
                  <a:lnTo>
                    <a:pt x="120" y="392"/>
                  </a:lnTo>
                  <a:lnTo>
                    <a:pt x="122" y="392"/>
                  </a:lnTo>
                  <a:lnTo>
                    <a:pt x="124" y="390"/>
                  </a:lnTo>
                  <a:lnTo>
                    <a:pt x="126" y="388"/>
                  </a:lnTo>
                  <a:lnTo>
                    <a:pt x="128" y="384"/>
                  </a:lnTo>
                  <a:lnTo>
                    <a:pt x="130" y="382"/>
                  </a:lnTo>
                  <a:lnTo>
                    <a:pt x="134" y="380"/>
                  </a:lnTo>
                  <a:lnTo>
                    <a:pt x="136" y="380"/>
                  </a:lnTo>
                  <a:lnTo>
                    <a:pt x="138" y="380"/>
                  </a:lnTo>
                  <a:lnTo>
                    <a:pt x="138" y="384"/>
                  </a:lnTo>
                  <a:lnTo>
                    <a:pt x="138" y="388"/>
                  </a:lnTo>
                  <a:lnTo>
                    <a:pt x="136" y="396"/>
                  </a:lnTo>
                  <a:lnTo>
                    <a:pt x="132" y="408"/>
                  </a:lnTo>
                  <a:lnTo>
                    <a:pt x="126" y="418"/>
                  </a:lnTo>
                  <a:lnTo>
                    <a:pt x="122" y="420"/>
                  </a:lnTo>
                  <a:lnTo>
                    <a:pt x="114" y="426"/>
                  </a:lnTo>
                  <a:lnTo>
                    <a:pt x="104" y="434"/>
                  </a:lnTo>
                  <a:lnTo>
                    <a:pt x="94" y="444"/>
                  </a:lnTo>
                  <a:lnTo>
                    <a:pt x="86" y="454"/>
                  </a:lnTo>
                  <a:lnTo>
                    <a:pt x="84" y="456"/>
                  </a:lnTo>
                  <a:lnTo>
                    <a:pt x="82" y="456"/>
                  </a:lnTo>
                  <a:lnTo>
                    <a:pt x="78" y="458"/>
                  </a:lnTo>
                  <a:lnTo>
                    <a:pt x="74" y="462"/>
                  </a:lnTo>
                  <a:lnTo>
                    <a:pt x="68" y="464"/>
                  </a:lnTo>
                  <a:lnTo>
                    <a:pt x="64" y="470"/>
                  </a:lnTo>
                  <a:lnTo>
                    <a:pt x="62" y="474"/>
                  </a:lnTo>
                  <a:lnTo>
                    <a:pt x="64" y="474"/>
                  </a:lnTo>
                  <a:lnTo>
                    <a:pt x="66" y="472"/>
                  </a:lnTo>
                  <a:lnTo>
                    <a:pt x="72" y="470"/>
                  </a:lnTo>
                  <a:lnTo>
                    <a:pt x="78" y="468"/>
                  </a:lnTo>
                  <a:lnTo>
                    <a:pt x="86" y="466"/>
                  </a:lnTo>
                  <a:lnTo>
                    <a:pt x="94" y="464"/>
                  </a:lnTo>
                  <a:lnTo>
                    <a:pt x="106" y="458"/>
                  </a:lnTo>
                  <a:lnTo>
                    <a:pt x="120" y="450"/>
                  </a:lnTo>
                  <a:lnTo>
                    <a:pt x="134" y="436"/>
                  </a:lnTo>
                  <a:lnTo>
                    <a:pt x="148" y="424"/>
                  </a:lnTo>
                  <a:lnTo>
                    <a:pt x="160" y="412"/>
                  </a:lnTo>
                  <a:lnTo>
                    <a:pt x="160" y="412"/>
                  </a:lnTo>
                  <a:lnTo>
                    <a:pt x="164" y="410"/>
                  </a:lnTo>
                  <a:lnTo>
                    <a:pt x="168" y="408"/>
                  </a:lnTo>
                  <a:lnTo>
                    <a:pt x="172" y="404"/>
                  </a:lnTo>
                  <a:lnTo>
                    <a:pt x="176" y="402"/>
                  </a:lnTo>
                  <a:lnTo>
                    <a:pt x="180" y="398"/>
                  </a:lnTo>
                  <a:lnTo>
                    <a:pt x="184" y="394"/>
                  </a:lnTo>
                  <a:lnTo>
                    <a:pt x="186" y="390"/>
                  </a:lnTo>
                  <a:lnTo>
                    <a:pt x="184" y="386"/>
                  </a:lnTo>
                  <a:lnTo>
                    <a:pt x="182" y="382"/>
                  </a:lnTo>
                  <a:lnTo>
                    <a:pt x="180" y="382"/>
                  </a:lnTo>
                  <a:lnTo>
                    <a:pt x="178" y="380"/>
                  </a:lnTo>
                  <a:lnTo>
                    <a:pt x="178" y="378"/>
                  </a:lnTo>
                  <a:lnTo>
                    <a:pt x="176" y="376"/>
                  </a:lnTo>
                  <a:lnTo>
                    <a:pt x="178" y="374"/>
                  </a:lnTo>
                  <a:lnTo>
                    <a:pt x="182" y="372"/>
                  </a:lnTo>
                  <a:lnTo>
                    <a:pt x="184" y="368"/>
                  </a:lnTo>
                  <a:lnTo>
                    <a:pt x="188" y="360"/>
                  </a:lnTo>
                  <a:lnTo>
                    <a:pt x="194" y="350"/>
                  </a:lnTo>
                  <a:lnTo>
                    <a:pt x="200" y="340"/>
                  </a:lnTo>
                  <a:lnTo>
                    <a:pt x="204" y="328"/>
                  </a:lnTo>
                  <a:lnTo>
                    <a:pt x="206" y="326"/>
                  </a:lnTo>
                  <a:lnTo>
                    <a:pt x="214" y="322"/>
                  </a:lnTo>
                  <a:lnTo>
                    <a:pt x="226" y="318"/>
                  </a:lnTo>
                  <a:lnTo>
                    <a:pt x="244" y="318"/>
                  </a:lnTo>
                  <a:lnTo>
                    <a:pt x="244" y="318"/>
                  </a:lnTo>
                  <a:lnTo>
                    <a:pt x="246" y="320"/>
                  </a:lnTo>
                  <a:lnTo>
                    <a:pt x="248" y="322"/>
                  </a:lnTo>
                  <a:lnTo>
                    <a:pt x="250" y="322"/>
                  </a:lnTo>
                  <a:lnTo>
                    <a:pt x="252" y="324"/>
                  </a:lnTo>
                  <a:lnTo>
                    <a:pt x="252" y="326"/>
                  </a:lnTo>
                  <a:lnTo>
                    <a:pt x="248" y="328"/>
                  </a:lnTo>
                  <a:lnTo>
                    <a:pt x="244" y="328"/>
                  </a:lnTo>
                  <a:lnTo>
                    <a:pt x="232" y="332"/>
                  </a:lnTo>
                  <a:lnTo>
                    <a:pt x="220" y="336"/>
                  </a:lnTo>
                  <a:lnTo>
                    <a:pt x="212" y="346"/>
                  </a:lnTo>
                  <a:lnTo>
                    <a:pt x="212" y="348"/>
                  </a:lnTo>
                  <a:lnTo>
                    <a:pt x="212" y="350"/>
                  </a:lnTo>
                  <a:lnTo>
                    <a:pt x="210" y="354"/>
                  </a:lnTo>
                  <a:lnTo>
                    <a:pt x="208" y="358"/>
                  </a:lnTo>
                  <a:lnTo>
                    <a:pt x="206" y="360"/>
                  </a:lnTo>
                  <a:lnTo>
                    <a:pt x="206" y="362"/>
                  </a:lnTo>
                  <a:lnTo>
                    <a:pt x="206" y="364"/>
                  </a:lnTo>
                  <a:lnTo>
                    <a:pt x="206" y="366"/>
                  </a:lnTo>
                  <a:lnTo>
                    <a:pt x="206" y="370"/>
                  </a:lnTo>
                  <a:lnTo>
                    <a:pt x="208" y="372"/>
                  </a:lnTo>
                  <a:lnTo>
                    <a:pt x="208" y="376"/>
                  </a:lnTo>
                  <a:lnTo>
                    <a:pt x="212" y="376"/>
                  </a:lnTo>
                  <a:lnTo>
                    <a:pt x="214" y="376"/>
                  </a:lnTo>
                  <a:lnTo>
                    <a:pt x="220" y="376"/>
                  </a:lnTo>
                  <a:lnTo>
                    <a:pt x="220" y="374"/>
                  </a:lnTo>
                  <a:lnTo>
                    <a:pt x="224" y="372"/>
                  </a:lnTo>
                  <a:lnTo>
                    <a:pt x="228" y="370"/>
                  </a:lnTo>
                  <a:lnTo>
                    <a:pt x="232" y="368"/>
                  </a:lnTo>
                  <a:lnTo>
                    <a:pt x="236" y="364"/>
                  </a:lnTo>
                  <a:lnTo>
                    <a:pt x="242" y="360"/>
                  </a:lnTo>
                  <a:lnTo>
                    <a:pt x="246" y="356"/>
                  </a:lnTo>
                  <a:lnTo>
                    <a:pt x="248" y="354"/>
                  </a:lnTo>
                  <a:lnTo>
                    <a:pt x="250" y="350"/>
                  </a:lnTo>
                  <a:lnTo>
                    <a:pt x="250" y="348"/>
                  </a:lnTo>
                  <a:lnTo>
                    <a:pt x="250" y="346"/>
                  </a:lnTo>
                  <a:lnTo>
                    <a:pt x="252" y="344"/>
                  </a:lnTo>
                  <a:lnTo>
                    <a:pt x="252" y="340"/>
                  </a:lnTo>
                  <a:lnTo>
                    <a:pt x="254" y="338"/>
                  </a:lnTo>
                  <a:lnTo>
                    <a:pt x="256" y="334"/>
                  </a:lnTo>
                  <a:lnTo>
                    <a:pt x="258" y="334"/>
                  </a:lnTo>
                  <a:lnTo>
                    <a:pt x="262" y="332"/>
                  </a:lnTo>
                  <a:lnTo>
                    <a:pt x="266" y="334"/>
                  </a:lnTo>
                  <a:lnTo>
                    <a:pt x="270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80" y="338"/>
                  </a:lnTo>
                  <a:lnTo>
                    <a:pt x="284" y="340"/>
                  </a:lnTo>
                  <a:lnTo>
                    <a:pt x="290" y="342"/>
                  </a:lnTo>
                  <a:lnTo>
                    <a:pt x="294" y="346"/>
                  </a:lnTo>
                  <a:lnTo>
                    <a:pt x="296" y="350"/>
                  </a:lnTo>
                  <a:lnTo>
                    <a:pt x="300" y="352"/>
                  </a:lnTo>
                  <a:lnTo>
                    <a:pt x="312" y="354"/>
                  </a:lnTo>
                  <a:lnTo>
                    <a:pt x="330" y="358"/>
                  </a:lnTo>
                  <a:lnTo>
                    <a:pt x="332" y="358"/>
                  </a:lnTo>
                  <a:lnTo>
                    <a:pt x="336" y="358"/>
                  </a:lnTo>
                  <a:lnTo>
                    <a:pt x="340" y="362"/>
                  </a:lnTo>
                  <a:lnTo>
                    <a:pt x="344" y="364"/>
                  </a:lnTo>
                  <a:lnTo>
                    <a:pt x="348" y="370"/>
                  </a:lnTo>
                  <a:lnTo>
                    <a:pt x="350" y="368"/>
                  </a:lnTo>
                  <a:lnTo>
                    <a:pt x="350" y="366"/>
                  </a:lnTo>
                  <a:lnTo>
                    <a:pt x="354" y="364"/>
                  </a:lnTo>
                  <a:lnTo>
                    <a:pt x="356" y="362"/>
                  </a:lnTo>
                  <a:lnTo>
                    <a:pt x="360" y="362"/>
                  </a:lnTo>
                  <a:lnTo>
                    <a:pt x="364" y="362"/>
                  </a:lnTo>
                  <a:lnTo>
                    <a:pt x="366" y="366"/>
                  </a:lnTo>
                  <a:lnTo>
                    <a:pt x="372" y="372"/>
                  </a:lnTo>
                  <a:lnTo>
                    <a:pt x="380" y="382"/>
                  </a:lnTo>
                  <a:lnTo>
                    <a:pt x="390" y="392"/>
                  </a:lnTo>
                  <a:lnTo>
                    <a:pt x="398" y="402"/>
                  </a:lnTo>
                  <a:lnTo>
                    <a:pt x="406" y="408"/>
                  </a:lnTo>
                  <a:lnTo>
                    <a:pt x="408" y="410"/>
                  </a:lnTo>
                  <a:lnTo>
                    <a:pt x="424" y="386"/>
                  </a:lnTo>
                  <a:lnTo>
                    <a:pt x="426" y="388"/>
                  </a:lnTo>
                  <a:lnTo>
                    <a:pt x="432" y="398"/>
                  </a:lnTo>
                  <a:lnTo>
                    <a:pt x="438" y="408"/>
                  </a:lnTo>
                  <a:lnTo>
                    <a:pt x="442" y="418"/>
                  </a:lnTo>
                  <a:lnTo>
                    <a:pt x="444" y="418"/>
                  </a:lnTo>
                  <a:lnTo>
                    <a:pt x="446" y="420"/>
                  </a:lnTo>
                  <a:lnTo>
                    <a:pt x="448" y="424"/>
                  </a:lnTo>
                  <a:lnTo>
                    <a:pt x="452" y="428"/>
                  </a:lnTo>
                  <a:lnTo>
                    <a:pt x="456" y="432"/>
                  </a:lnTo>
                  <a:lnTo>
                    <a:pt x="458" y="436"/>
                  </a:lnTo>
                  <a:lnTo>
                    <a:pt x="458" y="436"/>
                  </a:lnTo>
                  <a:lnTo>
                    <a:pt x="458" y="440"/>
                  </a:lnTo>
                  <a:lnTo>
                    <a:pt x="458" y="444"/>
                  </a:lnTo>
                  <a:lnTo>
                    <a:pt x="460" y="450"/>
                  </a:lnTo>
                  <a:lnTo>
                    <a:pt x="462" y="454"/>
                  </a:lnTo>
                  <a:lnTo>
                    <a:pt x="466" y="458"/>
                  </a:lnTo>
                  <a:lnTo>
                    <a:pt x="466" y="460"/>
                  </a:lnTo>
                  <a:lnTo>
                    <a:pt x="466" y="460"/>
                  </a:lnTo>
                  <a:lnTo>
                    <a:pt x="466" y="462"/>
                  </a:lnTo>
                  <a:lnTo>
                    <a:pt x="468" y="462"/>
                  </a:lnTo>
                  <a:lnTo>
                    <a:pt x="470" y="462"/>
                  </a:lnTo>
                  <a:lnTo>
                    <a:pt x="472" y="462"/>
                  </a:lnTo>
                  <a:lnTo>
                    <a:pt x="476" y="458"/>
                  </a:lnTo>
                  <a:lnTo>
                    <a:pt x="476" y="458"/>
                  </a:lnTo>
                  <a:lnTo>
                    <a:pt x="476" y="460"/>
                  </a:lnTo>
                  <a:lnTo>
                    <a:pt x="478" y="460"/>
                  </a:lnTo>
                  <a:lnTo>
                    <a:pt x="478" y="464"/>
                  </a:lnTo>
                  <a:lnTo>
                    <a:pt x="478" y="468"/>
                  </a:lnTo>
                  <a:lnTo>
                    <a:pt x="480" y="474"/>
                  </a:lnTo>
                  <a:lnTo>
                    <a:pt x="478" y="474"/>
                  </a:lnTo>
                  <a:lnTo>
                    <a:pt x="478" y="476"/>
                  </a:lnTo>
                  <a:lnTo>
                    <a:pt x="476" y="480"/>
                  </a:lnTo>
                  <a:lnTo>
                    <a:pt x="476" y="484"/>
                  </a:lnTo>
                  <a:lnTo>
                    <a:pt x="476" y="488"/>
                  </a:lnTo>
                  <a:lnTo>
                    <a:pt x="478" y="494"/>
                  </a:lnTo>
                  <a:lnTo>
                    <a:pt x="480" y="496"/>
                  </a:lnTo>
                  <a:lnTo>
                    <a:pt x="484" y="498"/>
                  </a:lnTo>
                  <a:lnTo>
                    <a:pt x="486" y="494"/>
                  </a:lnTo>
                  <a:lnTo>
                    <a:pt x="488" y="486"/>
                  </a:lnTo>
                  <a:lnTo>
                    <a:pt x="490" y="474"/>
                  </a:lnTo>
                  <a:lnTo>
                    <a:pt x="492" y="464"/>
                  </a:lnTo>
                  <a:lnTo>
                    <a:pt x="492" y="456"/>
                  </a:lnTo>
                  <a:lnTo>
                    <a:pt x="490" y="456"/>
                  </a:lnTo>
                  <a:lnTo>
                    <a:pt x="488" y="454"/>
                  </a:lnTo>
                  <a:lnTo>
                    <a:pt x="484" y="450"/>
                  </a:lnTo>
                  <a:lnTo>
                    <a:pt x="478" y="444"/>
                  </a:lnTo>
                  <a:lnTo>
                    <a:pt x="474" y="438"/>
                  </a:lnTo>
                  <a:lnTo>
                    <a:pt x="470" y="430"/>
                  </a:lnTo>
                  <a:lnTo>
                    <a:pt x="468" y="426"/>
                  </a:lnTo>
                  <a:lnTo>
                    <a:pt x="462" y="418"/>
                  </a:lnTo>
                  <a:lnTo>
                    <a:pt x="454" y="406"/>
                  </a:lnTo>
                  <a:lnTo>
                    <a:pt x="444" y="392"/>
                  </a:lnTo>
                  <a:lnTo>
                    <a:pt x="434" y="380"/>
                  </a:lnTo>
                  <a:lnTo>
                    <a:pt x="426" y="370"/>
                  </a:lnTo>
                  <a:lnTo>
                    <a:pt x="420" y="366"/>
                  </a:lnTo>
                  <a:lnTo>
                    <a:pt x="418" y="366"/>
                  </a:lnTo>
                  <a:lnTo>
                    <a:pt x="416" y="368"/>
                  </a:lnTo>
                  <a:lnTo>
                    <a:pt x="412" y="372"/>
                  </a:lnTo>
                  <a:lnTo>
                    <a:pt x="408" y="374"/>
                  </a:lnTo>
                  <a:lnTo>
                    <a:pt x="402" y="378"/>
                  </a:lnTo>
                  <a:lnTo>
                    <a:pt x="398" y="378"/>
                  </a:lnTo>
                  <a:lnTo>
                    <a:pt x="396" y="376"/>
                  </a:lnTo>
                  <a:lnTo>
                    <a:pt x="388" y="370"/>
                  </a:lnTo>
                  <a:lnTo>
                    <a:pt x="378" y="362"/>
                  </a:lnTo>
                  <a:lnTo>
                    <a:pt x="368" y="354"/>
                  </a:lnTo>
                  <a:lnTo>
                    <a:pt x="358" y="348"/>
                  </a:lnTo>
                  <a:lnTo>
                    <a:pt x="350" y="342"/>
                  </a:lnTo>
                  <a:lnTo>
                    <a:pt x="338" y="342"/>
                  </a:lnTo>
                  <a:lnTo>
                    <a:pt x="338" y="50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86" name="Freeform 441"/>
            <p:cNvSpPr>
              <a:spLocks/>
            </p:cNvSpPr>
            <p:nvPr/>
          </p:nvSpPr>
          <p:spPr bwMode="gray">
            <a:xfrm>
              <a:off x="3863" y="2400"/>
              <a:ext cx="738" cy="404"/>
            </a:xfrm>
            <a:custGeom>
              <a:avLst/>
              <a:gdLst/>
              <a:ahLst/>
              <a:cxnLst>
                <a:cxn ang="0">
                  <a:pos x="704" y="42"/>
                </a:cxn>
                <a:cxn ang="0">
                  <a:pos x="724" y="30"/>
                </a:cxn>
                <a:cxn ang="0">
                  <a:pos x="724" y="64"/>
                </a:cxn>
                <a:cxn ang="0">
                  <a:pos x="738" y="74"/>
                </a:cxn>
                <a:cxn ang="0">
                  <a:pos x="726" y="82"/>
                </a:cxn>
                <a:cxn ang="0">
                  <a:pos x="702" y="96"/>
                </a:cxn>
                <a:cxn ang="0">
                  <a:pos x="684" y="114"/>
                </a:cxn>
                <a:cxn ang="0">
                  <a:pos x="688" y="126"/>
                </a:cxn>
                <a:cxn ang="0">
                  <a:pos x="696" y="136"/>
                </a:cxn>
                <a:cxn ang="0">
                  <a:pos x="668" y="140"/>
                </a:cxn>
                <a:cxn ang="0">
                  <a:pos x="644" y="142"/>
                </a:cxn>
                <a:cxn ang="0">
                  <a:pos x="646" y="162"/>
                </a:cxn>
                <a:cxn ang="0">
                  <a:pos x="642" y="192"/>
                </a:cxn>
                <a:cxn ang="0">
                  <a:pos x="630" y="184"/>
                </a:cxn>
                <a:cxn ang="0">
                  <a:pos x="622" y="186"/>
                </a:cxn>
                <a:cxn ang="0">
                  <a:pos x="626" y="204"/>
                </a:cxn>
                <a:cxn ang="0">
                  <a:pos x="616" y="218"/>
                </a:cxn>
                <a:cxn ang="0">
                  <a:pos x="624" y="234"/>
                </a:cxn>
                <a:cxn ang="0">
                  <a:pos x="610" y="240"/>
                </a:cxn>
                <a:cxn ang="0">
                  <a:pos x="556" y="296"/>
                </a:cxn>
                <a:cxn ang="0">
                  <a:pos x="550" y="320"/>
                </a:cxn>
                <a:cxn ang="0">
                  <a:pos x="572" y="368"/>
                </a:cxn>
                <a:cxn ang="0">
                  <a:pos x="566" y="404"/>
                </a:cxn>
                <a:cxn ang="0">
                  <a:pos x="528" y="348"/>
                </a:cxn>
                <a:cxn ang="0">
                  <a:pos x="516" y="326"/>
                </a:cxn>
                <a:cxn ang="0">
                  <a:pos x="446" y="324"/>
                </a:cxn>
                <a:cxn ang="0">
                  <a:pos x="382" y="334"/>
                </a:cxn>
                <a:cxn ang="0">
                  <a:pos x="344" y="376"/>
                </a:cxn>
                <a:cxn ang="0">
                  <a:pos x="308" y="350"/>
                </a:cxn>
                <a:cxn ang="0">
                  <a:pos x="288" y="336"/>
                </a:cxn>
                <a:cxn ang="0">
                  <a:pos x="262" y="334"/>
                </a:cxn>
                <a:cxn ang="0">
                  <a:pos x="228" y="296"/>
                </a:cxn>
                <a:cxn ang="0">
                  <a:pos x="176" y="306"/>
                </a:cxn>
                <a:cxn ang="0">
                  <a:pos x="112" y="288"/>
                </a:cxn>
                <a:cxn ang="0">
                  <a:pos x="84" y="272"/>
                </a:cxn>
                <a:cxn ang="0">
                  <a:pos x="52" y="252"/>
                </a:cxn>
                <a:cxn ang="0">
                  <a:pos x="2" y="156"/>
                </a:cxn>
                <a:cxn ang="0">
                  <a:pos x="6" y="102"/>
                </a:cxn>
                <a:cxn ang="0">
                  <a:pos x="6" y="62"/>
                </a:cxn>
                <a:cxn ang="0">
                  <a:pos x="14" y="22"/>
                </a:cxn>
                <a:cxn ang="0">
                  <a:pos x="416" y="12"/>
                </a:cxn>
                <a:cxn ang="0">
                  <a:pos x="432" y="22"/>
                </a:cxn>
                <a:cxn ang="0">
                  <a:pos x="416" y="40"/>
                </a:cxn>
                <a:cxn ang="0">
                  <a:pos x="454" y="42"/>
                </a:cxn>
                <a:cxn ang="0">
                  <a:pos x="484" y="42"/>
                </a:cxn>
                <a:cxn ang="0">
                  <a:pos x="502" y="44"/>
                </a:cxn>
                <a:cxn ang="0">
                  <a:pos x="490" y="60"/>
                </a:cxn>
                <a:cxn ang="0">
                  <a:pos x="472" y="66"/>
                </a:cxn>
                <a:cxn ang="0">
                  <a:pos x="476" y="84"/>
                </a:cxn>
                <a:cxn ang="0">
                  <a:pos x="472" y="134"/>
                </a:cxn>
                <a:cxn ang="0">
                  <a:pos x="490" y="108"/>
                </a:cxn>
                <a:cxn ang="0">
                  <a:pos x="504" y="64"/>
                </a:cxn>
                <a:cxn ang="0">
                  <a:pos x="520" y="64"/>
                </a:cxn>
                <a:cxn ang="0">
                  <a:pos x="518" y="90"/>
                </a:cxn>
                <a:cxn ang="0">
                  <a:pos x="530" y="92"/>
                </a:cxn>
                <a:cxn ang="0">
                  <a:pos x="536" y="120"/>
                </a:cxn>
                <a:cxn ang="0">
                  <a:pos x="546" y="128"/>
                </a:cxn>
                <a:cxn ang="0">
                  <a:pos x="586" y="114"/>
                </a:cxn>
                <a:cxn ang="0">
                  <a:pos x="596" y="94"/>
                </a:cxn>
                <a:cxn ang="0">
                  <a:pos x="634" y="82"/>
                </a:cxn>
              </a:cxnLst>
              <a:rect l="0" t="0" r="r" b="b"/>
              <a:pathLst>
                <a:path w="738" h="404">
                  <a:moveTo>
                    <a:pt x="640" y="76"/>
                  </a:moveTo>
                  <a:lnTo>
                    <a:pt x="650" y="64"/>
                  </a:lnTo>
                  <a:lnTo>
                    <a:pt x="664" y="58"/>
                  </a:lnTo>
                  <a:lnTo>
                    <a:pt x="680" y="54"/>
                  </a:lnTo>
                  <a:lnTo>
                    <a:pt x="694" y="52"/>
                  </a:lnTo>
                  <a:lnTo>
                    <a:pt x="698" y="52"/>
                  </a:lnTo>
                  <a:lnTo>
                    <a:pt x="704" y="42"/>
                  </a:lnTo>
                  <a:lnTo>
                    <a:pt x="708" y="36"/>
                  </a:lnTo>
                  <a:lnTo>
                    <a:pt x="712" y="32"/>
                  </a:lnTo>
                  <a:lnTo>
                    <a:pt x="716" y="30"/>
                  </a:lnTo>
                  <a:lnTo>
                    <a:pt x="720" y="28"/>
                  </a:lnTo>
                  <a:lnTo>
                    <a:pt x="722" y="28"/>
                  </a:lnTo>
                  <a:lnTo>
                    <a:pt x="724" y="30"/>
                  </a:lnTo>
                  <a:lnTo>
                    <a:pt x="724" y="30"/>
                  </a:lnTo>
                  <a:lnTo>
                    <a:pt x="726" y="30"/>
                  </a:lnTo>
                  <a:lnTo>
                    <a:pt x="732" y="32"/>
                  </a:lnTo>
                  <a:lnTo>
                    <a:pt x="734" y="40"/>
                  </a:lnTo>
                  <a:lnTo>
                    <a:pt x="732" y="48"/>
                  </a:lnTo>
                  <a:lnTo>
                    <a:pt x="728" y="56"/>
                  </a:lnTo>
                  <a:lnTo>
                    <a:pt x="726" y="62"/>
                  </a:lnTo>
                  <a:lnTo>
                    <a:pt x="724" y="64"/>
                  </a:lnTo>
                  <a:lnTo>
                    <a:pt x="724" y="64"/>
                  </a:lnTo>
                  <a:lnTo>
                    <a:pt x="726" y="66"/>
                  </a:lnTo>
                  <a:lnTo>
                    <a:pt x="728" y="68"/>
                  </a:lnTo>
                  <a:lnTo>
                    <a:pt x="732" y="70"/>
                  </a:lnTo>
                  <a:lnTo>
                    <a:pt x="734" y="72"/>
                  </a:lnTo>
                  <a:lnTo>
                    <a:pt x="738" y="74"/>
                  </a:lnTo>
                  <a:lnTo>
                    <a:pt x="738" y="74"/>
                  </a:lnTo>
                  <a:lnTo>
                    <a:pt x="738" y="74"/>
                  </a:lnTo>
                  <a:lnTo>
                    <a:pt x="738" y="76"/>
                  </a:lnTo>
                  <a:lnTo>
                    <a:pt x="736" y="76"/>
                  </a:lnTo>
                  <a:lnTo>
                    <a:pt x="734" y="78"/>
                  </a:lnTo>
                  <a:lnTo>
                    <a:pt x="730" y="80"/>
                  </a:lnTo>
                  <a:lnTo>
                    <a:pt x="730" y="82"/>
                  </a:lnTo>
                  <a:lnTo>
                    <a:pt x="726" y="82"/>
                  </a:lnTo>
                  <a:lnTo>
                    <a:pt x="722" y="84"/>
                  </a:lnTo>
                  <a:lnTo>
                    <a:pt x="718" y="86"/>
                  </a:lnTo>
                  <a:lnTo>
                    <a:pt x="712" y="86"/>
                  </a:lnTo>
                  <a:lnTo>
                    <a:pt x="708" y="88"/>
                  </a:lnTo>
                  <a:lnTo>
                    <a:pt x="706" y="90"/>
                  </a:lnTo>
                  <a:lnTo>
                    <a:pt x="704" y="92"/>
                  </a:lnTo>
                  <a:lnTo>
                    <a:pt x="702" y="96"/>
                  </a:lnTo>
                  <a:lnTo>
                    <a:pt x="698" y="100"/>
                  </a:lnTo>
                  <a:lnTo>
                    <a:pt x="696" y="104"/>
                  </a:lnTo>
                  <a:lnTo>
                    <a:pt x="692" y="106"/>
                  </a:lnTo>
                  <a:lnTo>
                    <a:pt x="692" y="108"/>
                  </a:lnTo>
                  <a:lnTo>
                    <a:pt x="690" y="108"/>
                  </a:lnTo>
                  <a:lnTo>
                    <a:pt x="688" y="110"/>
                  </a:lnTo>
                  <a:lnTo>
                    <a:pt x="684" y="114"/>
                  </a:lnTo>
                  <a:lnTo>
                    <a:pt x="682" y="116"/>
                  </a:lnTo>
                  <a:lnTo>
                    <a:pt x="680" y="118"/>
                  </a:lnTo>
                  <a:lnTo>
                    <a:pt x="680" y="122"/>
                  </a:lnTo>
                  <a:lnTo>
                    <a:pt x="680" y="124"/>
                  </a:lnTo>
                  <a:lnTo>
                    <a:pt x="684" y="124"/>
                  </a:lnTo>
                  <a:lnTo>
                    <a:pt x="686" y="124"/>
                  </a:lnTo>
                  <a:lnTo>
                    <a:pt x="688" y="126"/>
                  </a:lnTo>
                  <a:lnTo>
                    <a:pt x="692" y="126"/>
                  </a:lnTo>
                  <a:lnTo>
                    <a:pt x="694" y="126"/>
                  </a:lnTo>
                  <a:lnTo>
                    <a:pt x="698" y="128"/>
                  </a:lnTo>
                  <a:lnTo>
                    <a:pt x="700" y="130"/>
                  </a:lnTo>
                  <a:lnTo>
                    <a:pt x="702" y="132"/>
                  </a:lnTo>
                  <a:lnTo>
                    <a:pt x="700" y="134"/>
                  </a:lnTo>
                  <a:lnTo>
                    <a:pt x="696" y="136"/>
                  </a:lnTo>
                  <a:lnTo>
                    <a:pt x="692" y="138"/>
                  </a:lnTo>
                  <a:lnTo>
                    <a:pt x="688" y="138"/>
                  </a:lnTo>
                  <a:lnTo>
                    <a:pt x="682" y="138"/>
                  </a:lnTo>
                  <a:lnTo>
                    <a:pt x="676" y="138"/>
                  </a:lnTo>
                  <a:lnTo>
                    <a:pt x="676" y="138"/>
                  </a:lnTo>
                  <a:lnTo>
                    <a:pt x="672" y="138"/>
                  </a:lnTo>
                  <a:lnTo>
                    <a:pt x="668" y="140"/>
                  </a:lnTo>
                  <a:lnTo>
                    <a:pt x="662" y="142"/>
                  </a:lnTo>
                  <a:lnTo>
                    <a:pt x="656" y="142"/>
                  </a:lnTo>
                  <a:lnTo>
                    <a:pt x="650" y="142"/>
                  </a:lnTo>
                  <a:lnTo>
                    <a:pt x="646" y="140"/>
                  </a:lnTo>
                  <a:lnTo>
                    <a:pt x="646" y="142"/>
                  </a:lnTo>
                  <a:lnTo>
                    <a:pt x="644" y="142"/>
                  </a:lnTo>
                  <a:lnTo>
                    <a:pt x="644" y="142"/>
                  </a:lnTo>
                  <a:lnTo>
                    <a:pt x="642" y="144"/>
                  </a:lnTo>
                  <a:lnTo>
                    <a:pt x="642" y="146"/>
                  </a:lnTo>
                  <a:lnTo>
                    <a:pt x="642" y="150"/>
                  </a:lnTo>
                  <a:lnTo>
                    <a:pt x="646" y="152"/>
                  </a:lnTo>
                  <a:lnTo>
                    <a:pt x="646" y="154"/>
                  </a:lnTo>
                  <a:lnTo>
                    <a:pt x="646" y="158"/>
                  </a:lnTo>
                  <a:lnTo>
                    <a:pt x="646" y="162"/>
                  </a:lnTo>
                  <a:lnTo>
                    <a:pt x="646" y="168"/>
                  </a:lnTo>
                  <a:lnTo>
                    <a:pt x="646" y="174"/>
                  </a:lnTo>
                  <a:lnTo>
                    <a:pt x="646" y="178"/>
                  </a:lnTo>
                  <a:lnTo>
                    <a:pt x="646" y="182"/>
                  </a:lnTo>
                  <a:lnTo>
                    <a:pt x="644" y="186"/>
                  </a:lnTo>
                  <a:lnTo>
                    <a:pt x="644" y="190"/>
                  </a:lnTo>
                  <a:lnTo>
                    <a:pt x="642" y="192"/>
                  </a:lnTo>
                  <a:lnTo>
                    <a:pt x="640" y="194"/>
                  </a:lnTo>
                  <a:lnTo>
                    <a:pt x="638" y="192"/>
                  </a:lnTo>
                  <a:lnTo>
                    <a:pt x="638" y="188"/>
                  </a:lnTo>
                  <a:lnTo>
                    <a:pt x="638" y="184"/>
                  </a:lnTo>
                  <a:lnTo>
                    <a:pt x="638" y="184"/>
                  </a:lnTo>
                  <a:lnTo>
                    <a:pt x="634" y="176"/>
                  </a:lnTo>
                  <a:lnTo>
                    <a:pt x="630" y="184"/>
                  </a:lnTo>
                  <a:lnTo>
                    <a:pt x="620" y="176"/>
                  </a:lnTo>
                  <a:lnTo>
                    <a:pt x="620" y="176"/>
                  </a:lnTo>
                  <a:lnTo>
                    <a:pt x="620" y="178"/>
                  </a:lnTo>
                  <a:lnTo>
                    <a:pt x="620" y="178"/>
                  </a:lnTo>
                  <a:lnTo>
                    <a:pt x="620" y="180"/>
                  </a:lnTo>
                  <a:lnTo>
                    <a:pt x="620" y="182"/>
                  </a:lnTo>
                  <a:lnTo>
                    <a:pt x="622" y="186"/>
                  </a:lnTo>
                  <a:lnTo>
                    <a:pt x="622" y="186"/>
                  </a:lnTo>
                  <a:lnTo>
                    <a:pt x="624" y="188"/>
                  </a:lnTo>
                  <a:lnTo>
                    <a:pt x="626" y="192"/>
                  </a:lnTo>
                  <a:lnTo>
                    <a:pt x="628" y="196"/>
                  </a:lnTo>
                  <a:lnTo>
                    <a:pt x="628" y="202"/>
                  </a:lnTo>
                  <a:lnTo>
                    <a:pt x="626" y="202"/>
                  </a:lnTo>
                  <a:lnTo>
                    <a:pt x="626" y="204"/>
                  </a:lnTo>
                  <a:lnTo>
                    <a:pt x="624" y="204"/>
                  </a:lnTo>
                  <a:lnTo>
                    <a:pt x="620" y="206"/>
                  </a:lnTo>
                  <a:lnTo>
                    <a:pt x="612" y="206"/>
                  </a:lnTo>
                  <a:lnTo>
                    <a:pt x="612" y="208"/>
                  </a:lnTo>
                  <a:lnTo>
                    <a:pt x="614" y="210"/>
                  </a:lnTo>
                  <a:lnTo>
                    <a:pt x="614" y="214"/>
                  </a:lnTo>
                  <a:lnTo>
                    <a:pt x="616" y="218"/>
                  </a:lnTo>
                  <a:lnTo>
                    <a:pt x="618" y="226"/>
                  </a:lnTo>
                  <a:lnTo>
                    <a:pt x="618" y="226"/>
                  </a:lnTo>
                  <a:lnTo>
                    <a:pt x="620" y="228"/>
                  </a:lnTo>
                  <a:lnTo>
                    <a:pt x="622" y="228"/>
                  </a:lnTo>
                  <a:lnTo>
                    <a:pt x="624" y="230"/>
                  </a:lnTo>
                  <a:lnTo>
                    <a:pt x="624" y="232"/>
                  </a:lnTo>
                  <a:lnTo>
                    <a:pt x="624" y="234"/>
                  </a:lnTo>
                  <a:lnTo>
                    <a:pt x="622" y="234"/>
                  </a:lnTo>
                  <a:lnTo>
                    <a:pt x="618" y="236"/>
                  </a:lnTo>
                  <a:lnTo>
                    <a:pt x="618" y="236"/>
                  </a:lnTo>
                  <a:lnTo>
                    <a:pt x="616" y="236"/>
                  </a:lnTo>
                  <a:lnTo>
                    <a:pt x="614" y="236"/>
                  </a:lnTo>
                  <a:lnTo>
                    <a:pt x="612" y="238"/>
                  </a:lnTo>
                  <a:lnTo>
                    <a:pt x="610" y="240"/>
                  </a:lnTo>
                  <a:lnTo>
                    <a:pt x="610" y="246"/>
                  </a:lnTo>
                  <a:lnTo>
                    <a:pt x="606" y="250"/>
                  </a:lnTo>
                  <a:lnTo>
                    <a:pt x="602" y="252"/>
                  </a:lnTo>
                  <a:lnTo>
                    <a:pt x="594" y="260"/>
                  </a:lnTo>
                  <a:lnTo>
                    <a:pt x="582" y="270"/>
                  </a:lnTo>
                  <a:lnTo>
                    <a:pt x="570" y="284"/>
                  </a:lnTo>
                  <a:lnTo>
                    <a:pt x="556" y="296"/>
                  </a:lnTo>
                  <a:lnTo>
                    <a:pt x="556" y="296"/>
                  </a:lnTo>
                  <a:lnTo>
                    <a:pt x="554" y="300"/>
                  </a:lnTo>
                  <a:lnTo>
                    <a:pt x="552" y="304"/>
                  </a:lnTo>
                  <a:lnTo>
                    <a:pt x="552" y="308"/>
                  </a:lnTo>
                  <a:lnTo>
                    <a:pt x="550" y="316"/>
                  </a:lnTo>
                  <a:lnTo>
                    <a:pt x="550" y="316"/>
                  </a:lnTo>
                  <a:lnTo>
                    <a:pt x="550" y="320"/>
                  </a:lnTo>
                  <a:lnTo>
                    <a:pt x="550" y="324"/>
                  </a:lnTo>
                  <a:lnTo>
                    <a:pt x="552" y="332"/>
                  </a:lnTo>
                  <a:lnTo>
                    <a:pt x="554" y="338"/>
                  </a:lnTo>
                  <a:lnTo>
                    <a:pt x="558" y="346"/>
                  </a:lnTo>
                  <a:lnTo>
                    <a:pt x="560" y="348"/>
                  </a:lnTo>
                  <a:lnTo>
                    <a:pt x="566" y="356"/>
                  </a:lnTo>
                  <a:lnTo>
                    <a:pt x="572" y="368"/>
                  </a:lnTo>
                  <a:lnTo>
                    <a:pt x="574" y="382"/>
                  </a:lnTo>
                  <a:lnTo>
                    <a:pt x="572" y="398"/>
                  </a:lnTo>
                  <a:lnTo>
                    <a:pt x="572" y="400"/>
                  </a:lnTo>
                  <a:lnTo>
                    <a:pt x="570" y="400"/>
                  </a:lnTo>
                  <a:lnTo>
                    <a:pt x="570" y="402"/>
                  </a:lnTo>
                  <a:lnTo>
                    <a:pt x="568" y="404"/>
                  </a:lnTo>
                  <a:lnTo>
                    <a:pt x="566" y="404"/>
                  </a:lnTo>
                  <a:lnTo>
                    <a:pt x="562" y="404"/>
                  </a:lnTo>
                  <a:lnTo>
                    <a:pt x="558" y="400"/>
                  </a:lnTo>
                  <a:lnTo>
                    <a:pt x="554" y="394"/>
                  </a:lnTo>
                  <a:lnTo>
                    <a:pt x="550" y="392"/>
                  </a:lnTo>
                  <a:lnTo>
                    <a:pt x="542" y="384"/>
                  </a:lnTo>
                  <a:lnTo>
                    <a:pt x="532" y="368"/>
                  </a:lnTo>
                  <a:lnTo>
                    <a:pt x="528" y="348"/>
                  </a:lnTo>
                  <a:lnTo>
                    <a:pt x="528" y="346"/>
                  </a:lnTo>
                  <a:lnTo>
                    <a:pt x="528" y="344"/>
                  </a:lnTo>
                  <a:lnTo>
                    <a:pt x="528" y="340"/>
                  </a:lnTo>
                  <a:lnTo>
                    <a:pt x="526" y="336"/>
                  </a:lnTo>
                  <a:lnTo>
                    <a:pt x="524" y="332"/>
                  </a:lnTo>
                  <a:lnTo>
                    <a:pt x="520" y="330"/>
                  </a:lnTo>
                  <a:lnTo>
                    <a:pt x="516" y="326"/>
                  </a:lnTo>
                  <a:lnTo>
                    <a:pt x="510" y="326"/>
                  </a:lnTo>
                  <a:lnTo>
                    <a:pt x="504" y="324"/>
                  </a:lnTo>
                  <a:lnTo>
                    <a:pt x="490" y="324"/>
                  </a:lnTo>
                  <a:lnTo>
                    <a:pt x="472" y="322"/>
                  </a:lnTo>
                  <a:lnTo>
                    <a:pt x="456" y="322"/>
                  </a:lnTo>
                  <a:lnTo>
                    <a:pt x="446" y="324"/>
                  </a:lnTo>
                  <a:lnTo>
                    <a:pt x="446" y="324"/>
                  </a:lnTo>
                  <a:lnTo>
                    <a:pt x="444" y="328"/>
                  </a:lnTo>
                  <a:lnTo>
                    <a:pt x="438" y="330"/>
                  </a:lnTo>
                  <a:lnTo>
                    <a:pt x="426" y="332"/>
                  </a:lnTo>
                  <a:lnTo>
                    <a:pt x="406" y="332"/>
                  </a:lnTo>
                  <a:lnTo>
                    <a:pt x="402" y="332"/>
                  </a:lnTo>
                  <a:lnTo>
                    <a:pt x="394" y="332"/>
                  </a:lnTo>
                  <a:lnTo>
                    <a:pt x="382" y="334"/>
                  </a:lnTo>
                  <a:lnTo>
                    <a:pt x="372" y="340"/>
                  </a:lnTo>
                  <a:lnTo>
                    <a:pt x="354" y="348"/>
                  </a:lnTo>
                  <a:lnTo>
                    <a:pt x="342" y="366"/>
                  </a:lnTo>
                  <a:lnTo>
                    <a:pt x="342" y="368"/>
                  </a:lnTo>
                  <a:lnTo>
                    <a:pt x="344" y="370"/>
                  </a:lnTo>
                  <a:lnTo>
                    <a:pt x="344" y="372"/>
                  </a:lnTo>
                  <a:lnTo>
                    <a:pt x="344" y="376"/>
                  </a:lnTo>
                  <a:lnTo>
                    <a:pt x="344" y="378"/>
                  </a:lnTo>
                  <a:lnTo>
                    <a:pt x="344" y="382"/>
                  </a:lnTo>
                  <a:lnTo>
                    <a:pt x="340" y="382"/>
                  </a:lnTo>
                  <a:lnTo>
                    <a:pt x="338" y="382"/>
                  </a:lnTo>
                  <a:lnTo>
                    <a:pt x="330" y="376"/>
                  </a:lnTo>
                  <a:lnTo>
                    <a:pt x="320" y="366"/>
                  </a:lnTo>
                  <a:lnTo>
                    <a:pt x="308" y="350"/>
                  </a:lnTo>
                  <a:lnTo>
                    <a:pt x="308" y="350"/>
                  </a:lnTo>
                  <a:lnTo>
                    <a:pt x="306" y="348"/>
                  </a:lnTo>
                  <a:lnTo>
                    <a:pt x="304" y="344"/>
                  </a:lnTo>
                  <a:lnTo>
                    <a:pt x="300" y="342"/>
                  </a:lnTo>
                  <a:lnTo>
                    <a:pt x="296" y="338"/>
                  </a:lnTo>
                  <a:lnTo>
                    <a:pt x="292" y="336"/>
                  </a:lnTo>
                  <a:lnTo>
                    <a:pt x="288" y="336"/>
                  </a:lnTo>
                  <a:lnTo>
                    <a:pt x="286" y="338"/>
                  </a:lnTo>
                  <a:lnTo>
                    <a:pt x="284" y="338"/>
                  </a:lnTo>
                  <a:lnTo>
                    <a:pt x="282" y="340"/>
                  </a:lnTo>
                  <a:lnTo>
                    <a:pt x="278" y="340"/>
                  </a:lnTo>
                  <a:lnTo>
                    <a:pt x="272" y="340"/>
                  </a:lnTo>
                  <a:lnTo>
                    <a:pt x="266" y="336"/>
                  </a:lnTo>
                  <a:lnTo>
                    <a:pt x="262" y="334"/>
                  </a:lnTo>
                  <a:lnTo>
                    <a:pt x="254" y="328"/>
                  </a:lnTo>
                  <a:lnTo>
                    <a:pt x="246" y="316"/>
                  </a:lnTo>
                  <a:lnTo>
                    <a:pt x="242" y="300"/>
                  </a:lnTo>
                  <a:lnTo>
                    <a:pt x="240" y="298"/>
                  </a:lnTo>
                  <a:lnTo>
                    <a:pt x="238" y="298"/>
                  </a:lnTo>
                  <a:lnTo>
                    <a:pt x="234" y="296"/>
                  </a:lnTo>
                  <a:lnTo>
                    <a:pt x="228" y="296"/>
                  </a:lnTo>
                  <a:lnTo>
                    <a:pt x="224" y="296"/>
                  </a:lnTo>
                  <a:lnTo>
                    <a:pt x="218" y="296"/>
                  </a:lnTo>
                  <a:lnTo>
                    <a:pt x="214" y="300"/>
                  </a:lnTo>
                  <a:lnTo>
                    <a:pt x="210" y="302"/>
                  </a:lnTo>
                  <a:lnTo>
                    <a:pt x="198" y="306"/>
                  </a:lnTo>
                  <a:lnTo>
                    <a:pt x="180" y="306"/>
                  </a:lnTo>
                  <a:lnTo>
                    <a:pt x="176" y="306"/>
                  </a:lnTo>
                  <a:lnTo>
                    <a:pt x="166" y="304"/>
                  </a:lnTo>
                  <a:lnTo>
                    <a:pt x="152" y="300"/>
                  </a:lnTo>
                  <a:lnTo>
                    <a:pt x="140" y="296"/>
                  </a:lnTo>
                  <a:lnTo>
                    <a:pt x="130" y="290"/>
                  </a:lnTo>
                  <a:lnTo>
                    <a:pt x="128" y="288"/>
                  </a:lnTo>
                  <a:lnTo>
                    <a:pt x="124" y="286"/>
                  </a:lnTo>
                  <a:lnTo>
                    <a:pt x="112" y="288"/>
                  </a:lnTo>
                  <a:lnTo>
                    <a:pt x="98" y="296"/>
                  </a:lnTo>
                  <a:lnTo>
                    <a:pt x="96" y="294"/>
                  </a:lnTo>
                  <a:lnTo>
                    <a:pt x="96" y="292"/>
                  </a:lnTo>
                  <a:lnTo>
                    <a:pt x="94" y="288"/>
                  </a:lnTo>
                  <a:lnTo>
                    <a:pt x="90" y="282"/>
                  </a:lnTo>
                  <a:lnTo>
                    <a:pt x="88" y="276"/>
                  </a:lnTo>
                  <a:lnTo>
                    <a:pt x="84" y="272"/>
                  </a:lnTo>
                  <a:lnTo>
                    <a:pt x="80" y="268"/>
                  </a:lnTo>
                  <a:lnTo>
                    <a:pt x="74" y="266"/>
                  </a:lnTo>
                  <a:lnTo>
                    <a:pt x="74" y="266"/>
                  </a:lnTo>
                  <a:lnTo>
                    <a:pt x="70" y="264"/>
                  </a:lnTo>
                  <a:lnTo>
                    <a:pt x="66" y="262"/>
                  </a:lnTo>
                  <a:lnTo>
                    <a:pt x="60" y="258"/>
                  </a:lnTo>
                  <a:lnTo>
                    <a:pt x="52" y="252"/>
                  </a:lnTo>
                  <a:lnTo>
                    <a:pt x="46" y="242"/>
                  </a:lnTo>
                  <a:lnTo>
                    <a:pt x="42" y="240"/>
                  </a:lnTo>
                  <a:lnTo>
                    <a:pt x="36" y="230"/>
                  </a:lnTo>
                  <a:lnTo>
                    <a:pt x="26" y="216"/>
                  </a:lnTo>
                  <a:lnTo>
                    <a:pt x="16" y="200"/>
                  </a:lnTo>
                  <a:lnTo>
                    <a:pt x="8" y="180"/>
                  </a:lnTo>
                  <a:lnTo>
                    <a:pt x="2" y="156"/>
                  </a:lnTo>
                  <a:lnTo>
                    <a:pt x="2" y="152"/>
                  </a:lnTo>
                  <a:lnTo>
                    <a:pt x="0" y="140"/>
                  </a:lnTo>
                  <a:lnTo>
                    <a:pt x="0" y="124"/>
                  </a:lnTo>
                  <a:lnTo>
                    <a:pt x="0" y="110"/>
                  </a:lnTo>
                  <a:lnTo>
                    <a:pt x="4" y="104"/>
                  </a:lnTo>
                  <a:lnTo>
                    <a:pt x="6" y="102"/>
                  </a:lnTo>
                  <a:lnTo>
                    <a:pt x="6" y="102"/>
                  </a:lnTo>
                  <a:lnTo>
                    <a:pt x="8" y="100"/>
                  </a:lnTo>
                  <a:lnTo>
                    <a:pt x="10" y="96"/>
                  </a:lnTo>
                  <a:lnTo>
                    <a:pt x="10" y="92"/>
                  </a:lnTo>
                  <a:lnTo>
                    <a:pt x="10" y="86"/>
                  </a:lnTo>
                  <a:lnTo>
                    <a:pt x="8" y="80"/>
                  </a:lnTo>
                  <a:lnTo>
                    <a:pt x="8" y="76"/>
                  </a:lnTo>
                  <a:lnTo>
                    <a:pt x="6" y="62"/>
                  </a:lnTo>
                  <a:lnTo>
                    <a:pt x="6" y="46"/>
                  </a:lnTo>
                  <a:lnTo>
                    <a:pt x="4" y="30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18" y="14"/>
                  </a:lnTo>
                  <a:lnTo>
                    <a:pt x="18" y="0"/>
                  </a:lnTo>
                  <a:lnTo>
                    <a:pt x="380" y="0"/>
                  </a:lnTo>
                  <a:lnTo>
                    <a:pt x="392" y="10"/>
                  </a:lnTo>
                  <a:lnTo>
                    <a:pt x="416" y="12"/>
                  </a:lnTo>
                  <a:lnTo>
                    <a:pt x="418" y="16"/>
                  </a:lnTo>
                  <a:lnTo>
                    <a:pt x="422" y="18"/>
                  </a:lnTo>
                  <a:lnTo>
                    <a:pt x="426" y="20"/>
                  </a:lnTo>
                  <a:lnTo>
                    <a:pt x="430" y="20"/>
                  </a:lnTo>
                  <a:lnTo>
                    <a:pt x="432" y="20"/>
                  </a:lnTo>
                  <a:lnTo>
                    <a:pt x="434" y="20"/>
                  </a:lnTo>
                  <a:lnTo>
                    <a:pt x="432" y="22"/>
                  </a:lnTo>
                  <a:lnTo>
                    <a:pt x="432" y="24"/>
                  </a:lnTo>
                  <a:lnTo>
                    <a:pt x="428" y="28"/>
                  </a:lnTo>
                  <a:lnTo>
                    <a:pt x="424" y="32"/>
                  </a:lnTo>
                  <a:lnTo>
                    <a:pt x="422" y="34"/>
                  </a:lnTo>
                  <a:lnTo>
                    <a:pt x="420" y="36"/>
                  </a:lnTo>
                  <a:lnTo>
                    <a:pt x="416" y="38"/>
                  </a:lnTo>
                  <a:lnTo>
                    <a:pt x="416" y="40"/>
                  </a:lnTo>
                  <a:lnTo>
                    <a:pt x="416" y="42"/>
                  </a:lnTo>
                  <a:lnTo>
                    <a:pt x="418" y="42"/>
                  </a:lnTo>
                  <a:lnTo>
                    <a:pt x="422" y="44"/>
                  </a:lnTo>
                  <a:lnTo>
                    <a:pt x="428" y="44"/>
                  </a:lnTo>
                  <a:lnTo>
                    <a:pt x="432" y="44"/>
                  </a:lnTo>
                  <a:lnTo>
                    <a:pt x="442" y="44"/>
                  </a:lnTo>
                  <a:lnTo>
                    <a:pt x="454" y="42"/>
                  </a:lnTo>
                  <a:lnTo>
                    <a:pt x="464" y="38"/>
                  </a:lnTo>
                  <a:lnTo>
                    <a:pt x="464" y="38"/>
                  </a:lnTo>
                  <a:lnTo>
                    <a:pt x="466" y="40"/>
                  </a:lnTo>
                  <a:lnTo>
                    <a:pt x="468" y="40"/>
                  </a:lnTo>
                  <a:lnTo>
                    <a:pt x="470" y="42"/>
                  </a:lnTo>
                  <a:lnTo>
                    <a:pt x="476" y="42"/>
                  </a:lnTo>
                  <a:lnTo>
                    <a:pt x="484" y="42"/>
                  </a:lnTo>
                  <a:lnTo>
                    <a:pt x="484" y="42"/>
                  </a:lnTo>
                  <a:lnTo>
                    <a:pt x="486" y="42"/>
                  </a:lnTo>
                  <a:lnTo>
                    <a:pt x="490" y="40"/>
                  </a:lnTo>
                  <a:lnTo>
                    <a:pt x="492" y="40"/>
                  </a:lnTo>
                  <a:lnTo>
                    <a:pt x="496" y="40"/>
                  </a:lnTo>
                  <a:lnTo>
                    <a:pt x="500" y="42"/>
                  </a:lnTo>
                  <a:lnTo>
                    <a:pt x="502" y="44"/>
                  </a:lnTo>
                  <a:lnTo>
                    <a:pt x="502" y="46"/>
                  </a:lnTo>
                  <a:lnTo>
                    <a:pt x="502" y="48"/>
                  </a:lnTo>
                  <a:lnTo>
                    <a:pt x="502" y="50"/>
                  </a:lnTo>
                  <a:lnTo>
                    <a:pt x="502" y="52"/>
                  </a:lnTo>
                  <a:lnTo>
                    <a:pt x="498" y="56"/>
                  </a:lnTo>
                  <a:lnTo>
                    <a:pt x="496" y="58"/>
                  </a:lnTo>
                  <a:lnTo>
                    <a:pt x="490" y="60"/>
                  </a:lnTo>
                  <a:lnTo>
                    <a:pt x="490" y="58"/>
                  </a:lnTo>
                  <a:lnTo>
                    <a:pt x="488" y="58"/>
                  </a:lnTo>
                  <a:lnTo>
                    <a:pt x="484" y="58"/>
                  </a:lnTo>
                  <a:lnTo>
                    <a:pt x="482" y="58"/>
                  </a:lnTo>
                  <a:lnTo>
                    <a:pt x="478" y="58"/>
                  </a:lnTo>
                  <a:lnTo>
                    <a:pt x="476" y="62"/>
                  </a:lnTo>
                  <a:lnTo>
                    <a:pt x="472" y="66"/>
                  </a:lnTo>
                  <a:lnTo>
                    <a:pt x="470" y="72"/>
                  </a:lnTo>
                  <a:lnTo>
                    <a:pt x="472" y="72"/>
                  </a:lnTo>
                  <a:lnTo>
                    <a:pt x="472" y="72"/>
                  </a:lnTo>
                  <a:lnTo>
                    <a:pt x="474" y="74"/>
                  </a:lnTo>
                  <a:lnTo>
                    <a:pt x="476" y="76"/>
                  </a:lnTo>
                  <a:lnTo>
                    <a:pt x="476" y="80"/>
                  </a:lnTo>
                  <a:lnTo>
                    <a:pt x="476" y="84"/>
                  </a:lnTo>
                  <a:lnTo>
                    <a:pt x="474" y="90"/>
                  </a:lnTo>
                  <a:lnTo>
                    <a:pt x="472" y="92"/>
                  </a:lnTo>
                  <a:lnTo>
                    <a:pt x="470" y="102"/>
                  </a:lnTo>
                  <a:lnTo>
                    <a:pt x="468" y="114"/>
                  </a:lnTo>
                  <a:lnTo>
                    <a:pt x="468" y="126"/>
                  </a:lnTo>
                  <a:lnTo>
                    <a:pt x="472" y="134"/>
                  </a:lnTo>
                  <a:lnTo>
                    <a:pt x="472" y="134"/>
                  </a:lnTo>
                  <a:lnTo>
                    <a:pt x="474" y="134"/>
                  </a:lnTo>
                  <a:lnTo>
                    <a:pt x="478" y="132"/>
                  </a:lnTo>
                  <a:lnTo>
                    <a:pt x="480" y="130"/>
                  </a:lnTo>
                  <a:lnTo>
                    <a:pt x="484" y="126"/>
                  </a:lnTo>
                  <a:lnTo>
                    <a:pt x="486" y="122"/>
                  </a:lnTo>
                  <a:lnTo>
                    <a:pt x="488" y="116"/>
                  </a:lnTo>
                  <a:lnTo>
                    <a:pt x="490" y="108"/>
                  </a:lnTo>
                  <a:lnTo>
                    <a:pt x="494" y="82"/>
                  </a:lnTo>
                  <a:lnTo>
                    <a:pt x="500" y="78"/>
                  </a:lnTo>
                  <a:lnTo>
                    <a:pt x="500" y="78"/>
                  </a:lnTo>
                  <a:lnTo>
                    <a:pt x="500" y="74"/>
                  </a:lnTo>
                  <a:lnTo>
                    <a:pt x="500" y="72"/>
                  </a:lnTo>
                  <a:lnTo>
                    <a:pt x="502" y="68"/>
                  </a:lnTo>
                  <a:lnTo>
                    <a:pt x="504" y="64"/>
                  </a:lnTo>
                  <a:lnTo>
                    <a:pt x="506" y="62"/>
                  </a:lnTo>
                  <a:lnTo>
                    <a:pt x="508" y="62"/>
                  </a:lnTo>
                  <a:lnTo>
                    <a:pt x="508" y="62"/>
                  </a:lnTo>
                  <a:lnTo>
                    <a:pt x="510" y="62"/>
                  </a:lnTo>
                  <a:lnTo>
                    <a:pt x="514" y="62"/>
                  </a:lnTo>
                  <a:lnTo>
                    <a:pt x="516" y="64"/>
                  </a:lnTo>
                  <a:lnTo>
                    <a:pt x="520" y="64"/>
                  </a:lnTo>
                  <a:lnTo>
                    <a:pt x="522" y="68"/>
                  </a:lnTo>
                  <a:lnTo>
                    <a:pt x="524" y="72"/>
                  </a:lnTo>
                  <a:lnTo>
                    <a:pt x="524" y="76"/>
                  </a:lnTo>
                  <a:lnTo>
                    <a:pt x="520" y="86"/>
                  </a:lnTo>
                  <a:lnTo>
                    <a:pt x="520" y="88"/>
                  </a:lnTo>
                  <a:lnTo>
                    <a:pt x="520" y="88"/>
                  </a:lnTo>
                  <a:lnTo>
                    <a:pt x="518" y="90"/>
                  </a:lnTo>
                  <a:lnTo>
                    <a:pt x="518" y="92"/>
                  </a:lnTo>
                  <a:lnTo>
                    <a:pt x="520" y="92"/>
                  </a:lnTo>
                  <a:lnTo>
                    <a:pt x="524" y="92"/>
                  </a:lnTo>
                  <a:lnTo>
                    <a:pt x="526" y="90"/>
                  </a:lnTo>
                  <a:lnTo>
                    <a:pt x="528" y="88"/>
                  </a:lnTo>
                  <a:lnTo>
                    <a:pt x="528" y="90"/>
                  </a:lnTo>
                  <a:lnTo>
                    <a:pt x="530" y="92"/>
                  </a:lnTo>
                  <a:lnTo>
                    <a:pt x="534" y="96"/>
                  </a:lnTo>
                  <a:lnTo>
                    <a:pt x="536" y="100"/>
                  </a:lnTo>
                  <a:lnTo>
                    <a:pt x="536" y="104"/>
                  </a:lnTo>
                  <a:lnTo>
                    <a:pt x="536" y="108"/>
                  </a:lnTo>
                  <a:lnTo>
                    <a:pt x="536" y="114"/>
                  </a:lnTo>
                  <a:lnTo>
                    <a:pt x="536" y="118"/>
                  </a:lnTo>
                  <a:lnTo>
                    <a:pt x="536" y="120"/>
                  </a:lnTo>
                  <a:lnTo>
                    <a:pt x="534" y="122"/>
                  </a:lnTo>
                  <a:lnTo>
                    <a:pt x="534" y="124"/>
                  </a:lnTo>
                  <a:lnTo>
                    <a:pt x="534" y="126"/>
                  </a:lnTo>
                  <a:lnTo>
                    <a:pt x="536" y="126"/>
                  </a:lnTo>
                  <a:lnTo>
                    <a:pt x="536" y="128"/>
                  </a:lnTo>
                  <a:lnTo>
                    <a:pt x="540" y="128"/>
                  </a:lnTo>
                  <a:lnTo>
                    <a:pt x="546" y="128"/>
                  </a:lnTo>
                  <a:lnTo>
                    <a:pt x="554" y="128"/>
                  </a:lnTo>
                  <a:lnTo>
                    <a:pt x="560" y="128"/>
                  </a:lnTo>
                  <a:lnTo>
                    <a:pt x="568" y="126"/>
                  </a:lnTo>
                  <a:lnTo>
                    <a:pt x="572" y="124"/>
                  </a:lnTo>
                  <a:lnTo>
                    <a:pt x="576" y="122"/>
                  </a:lnTo>
                  <a:lnTo>
                    <a:pt x="582" y="118"/>
                  </a:lnTo>
                  <a:lnTo>
                    <a:pt x="586" y="114"/>
                  </a:lnTo>
                  <a:lnTo>
                    <a:pt x="590" y="110"/>
                  </a:lnTo>
                  <a:lnTo>
                    <a:pt x="592" y="106"/>
                  </a:lnTo>
                  <a:lnTo>
                    <a:pt x="594" y="104"/>
                  </a:lnTo>
                  <a:lnTo>
                    <a:pt x="592" y="102"/>
                  </a:lnTo>
                  <a:lnTo>
                    <a:pt x="592" y="98"/>
                  </a:lnTo>
                  <a:lnTo>
                    <a:pt x="594" y="96"/>
                  </a:lnTo>
                  <a:lnTo>
                    <a:pt x="596" y="94"/>
                  </a:lnTo>
                  <a:lnTo>
                    <a:pt x="600" y="92"/>
                  </a:lnTo>
                  <a:lnTo>
                    <a:pt x="606" y="90"/>
                  </a:lnTo>
                  <a:lnTo>
                    <a:pt x="614" y="90"/>
                  </a:lnTo>
                  <a:lnTo>
                    <a:pt x="620" y="90"/>
                  </a:lnTo>
                  <a:lnTo>
                    <a:pt x="626" y="88"/>
                  </a:lnTo>
                  <a:lnTo>
                    <a:pt x="630" y="86"/>
                  </a:lnTo>
                  <a:lnTo>
                    <a:pt x="634" y="82"/>
                  </a:lnTo>
                  <a:lnTo>
                    <a:pt x="638" y="78"/>
                  </a:lnTo>
                  <a:lnTo>
                    <a:pt x="640" y="76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  <p:sp>
          <p:nvSpPr>
            <p:cNvPr id="187" name="Freeform 442"/>
            <p:cNvSpPr>
              <a:spLocks/>
            </p:cNvSpPr>
            <p:nvPr/>
          </p:nvSpPr>
          <p:spPr bwMode="gray">
            <a:xfrm>
              <a:off x="5012" y="2016"/>
              <a:ext cx="136" cy="98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22" y="48"/>
                </a:cxn>
                <a:cxn ang="0">
                  <a:pos x="6" y="54"/>
                </a:cxn>
                <a:cxn ang="0">
                  <a:pos x="2" y="54"/>
                </a:cxn>
                <a:cxn ang="0">
                  <a:pos x="0" y="58"/>
                </a:cxn>
                <a:cxn ang="0">
                  <a:pos x="2" y="64"/>
                </a:cxn>
                <a:cxn ang="0">
                  <a:pos x="20" y="68"/>
                </a:cxn>
                <a:cxn ang="0">
                  <a:pos x="56" y="98"/>
                </a:cxn>
                <a:cxn ang="0">
                  <a:pos x="60" y="96"/>
                </a:cxn>
                <a:cxn ang="0">
                  <a:pos x="70" y="92"/>
                </a:cxn>
                <a:cxn ang="0">
                  <a:pos x="76" y="88"/>
                </a:cxn>
                <a:cxn ang="0">
                  <a:pos x="86" y="86"/>
                </a:cxn>
                <a:cxn ang="0">
                  <a:pos x="94" y="88"/>
                </a:cxn>
                <a:cxn ang="0">
                  <a:pos x="100" y="86"/>
                </a:cxn>
                <a:cxn ang="0">
                  <a:pos x="122" y="72"/>
                </a:cxn>
                <a:cxn ang="0">
                  <a:pos x="136" y="44"/>
                </a:cxn>
                <a:cxn ang="0">
                  <a:pos x="134" y="40"/>
                </a:cxn>
                <a:cxn ang="0">
                  <a:pos x="130" y="32"/>
                </a:cxn>
                <a:cxn ang="0">
                  <a:pos x="124" y="24"/>
                </a:cxn>
                <a:cxn ang="0">
                  <a:pos x="118" y="22"/>
                </a:cxn>
                <a:cxn ang="0">
                  <a:pos x="118" y="20"/>
                </a:cxn>
                <a:cxn ang="0">
                  <a:pos x="118" y="16"/>
                </a:cxn>
                <a:cxn ang="0">
                  <a:pos x="114" y="10"/>
                </a:cxn>
                <a:cxn ang="0">
                  <a:pos x="106" y="8"/>
                </a:cxn>
                <a:cxn ang="0">
                  <a:pos x="102" y="10"/>
                </a:cxn>
                <a:cxn ang="0">
                  <a:pos x="94" y="14"/>
                </a:cxn>
                <a:cxn ang="0">
                  <a:pos x="86" y="18"/>
                </a:cxn>
                <a:cxn ang="0">
                  <a:pos x="82" y="22"/>
                </a:cxn>
                <a:cxn ang="0">
                  <a:pos x="76" y="20"/>
                </a:cxn>
                <a:cxn ang="0">
                  <a:pos x="70" y="16"/>
                </a:cxn>
                <a:cxn ang="0">
                  <a:pos x="68" y="12"/>
                </a:cxn>
                <a:cxn ang="0">
                  <a:pos x="60" y="6"/>
                </a:cxn>
                <a:cxn ang="0">
                  <a:pos x="50" y="8"/>
                </a:cxn>
                <a:cxn ang="0">
                  <a:pos x="44" y="16"/>
                </a:cxn>
                <a:cxn ang="0">
                  <a:pos x="44" y="24"/>
                </a:cxn>
                <a:cxn ang="0">
                  <a:pos x="44" y="28"/>
                </a:cxn>
                <a:cxn ang="0">
                  <a:pos x="40" y="28"/>
                </a:cxn>
                <a:cxn ang="0">
                  <a:pos x="34" y="22"/>
                </a:cxn>
                <a:cxn ang="0">
                  <a:pos x="32" y="16"/>
                </a:cxn>
                <a:cxn ang="0">
                  <a:pos x="26" y="8"/>
                </a:cxn>
                <a:cxn ang="0">
                  <a:pos x="18" y="0"/>
                </a:cxn>
                <a:cxn ang="0">
                  <a:pos x="14" y="0"/>
                </a:cxn>
              </a:cxnLst>
              <a:rect l="0" t="0" r="r" b="b"/>
              <a:pathLst>
                <a:path w="136" h="98">
                  <a:moveTo>
                    <a:pt x="12" y="4"/>
                  </a:moveTo>
                  <a:lnTo>
                    <a:pt x="0" y="32"/>
                  </a:lnTo>
                  <a:lnTo>
                    <a:pt x="16" y="36"/>
                  </a:lnTo>
                  <a:lnTo>
                    <a:pt x="22" y="48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4" y="54"/>
                  </a:lnTo>
                  <a:lnTo>
                    <a:pt x="2" y="54"/>
                  </a:lnTo>
                  <a:lnTo>
                    <a:pt x="2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2" y="64"/>
                  </a:lnTo>
                  <a:lnTo>
                    <a:pt x="6" y="68"/>
                  </a:lnTo>
                  <a:lnTo>
                    <a:pt x="20" y="68"/>
                  </a:lnTo>
                  <a:lnTo>
                    <a:pt x="38" y="86"/>
                  </a:lnTo>
                  <a:lnTo>
                    <a:pt x="56" y="98"/>
                  </a:lnTo>
                  <a:lnTo>
                    <a:pt x="58" y="98"/>
                  </a:lnTo>
                  <a:lnTo>
                    <a:pt x="60" y="96"/>
                  </a:lnTo>
                  <a:lnTo>
                    <a:pt x="66" y="94"/>
                  </a:lnTo>
                  <a:lnTo>
                    <a:pt x="70" y="92"/>
                  </a:lnTo>
                  <a:lnTo>
                    <a:pt x="74" y="90"/>
                  </a:lnTo>
                  <a:lnTo>
                    <a:pt x="76" y="88"/>
                  </a:lnTo>
                  <a:lnTo>
                    <a:pt x="82" y="86"/>
                  </a:lnTo>
                  <a:lnTo>
                    <a:pt x="86" y="86"/>
                  </a:lnTo>
                  <a:lnTo>
                    <a:pt x="90" y="86"/>
                  </a:lnTo>
                  <a:lnTo>
                    <a:pt x="94" y="88"/>
                  </a:lnTo>
                  <a:lnTo>
                    <a:pt x="96" y="88"/>
                  </a:lnTo>
                  <a:lnTo>
                    <a:pt x="100" y="86"/>
                  </a:lnTo>
                  <a:lnTo>
                    <a:pt x="110" y="80"/>
                  </a:lnTo>
                  <a:lnTo>
                    <a:pt x="122" y="72"/>
                  </a:lnTo>
                  <a:lnTo>
                    <a:pt x="132" y="58"/>
                  </a:lnTo>
                  <a:lnTo>
                    <a:pt x="136" y="44"/>
                  </a:lnTo>
                  <a:lnTo>
                    <a:pt x="136" y="42"/>
                  </a:lnTo>
                  <a:lnTo>
                    <a:pt x="134" y="40"/>
                  </a:lnTo>
                  <a:lnTo>
                    <a:pt x="132" y="36"/>
                  </a:lnTo>
                  <a:lnTo>
                    <a:pt x="130" y="32"/>
                  </a:lnTo>
                  <a:lnTo>
                    <a:pt x="126" y="28"/>
                  </a:lnTo>
                  <a:lnTo>
                    <a:pt x="124" y="24"/>
                  </a:lnTo>
                  <a:lnTo>
                    <a:pt x="120" y="22"/>
                  </a:lnTo>
                  <a:lnTo>
                    <a:pt x="118" y="2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118" y="18"/>
                  </a:lnTo>
                  <a:lnTo>
                    <a:pt x="118" y="16"/>
                  </a:lnTo>
                  <a:lnTo>
                    <a:pt x="118" y="12"/>
                  </a:lnTo>
                  <a:lnTo>
                    <a:pt x="114" y="10"/>
                  </a:lnTo>
                  <a:lnTo>
                    <a:pt x="112" y="10"/>
                  </a:lnTo>
                  <a:lnTo>
                    <a:pt x="106" y="8"/>
                  </a:lnTo>
                  <a:lnTo>
                    <a:pt x="104" y="10"/>
                  </a:lnTo>
                  <a:lnTo>
                    <a:pt x="102" y="10"/>
                  </a:lnTo>
                  <a:lnTo>
                    <a:pt x="98" y="12"/>
                  </a:lnTo>
                  <a:lnTo>
                    <a:pt x="94" y="14"/>
                  </a:lnTo>
                  <a:lnTo>
                    <a:pt x="90" y="16"/>
                  </a:lnTo>
                  <a:lnTo>
                    <a:pt x="86" y="18"/>
                  </a:lnTo>
                  <a:lnTo>
                    <a:pt x="84" y="20"/>
                  </a:lnTo>
                  <a:lnTo>
                    <a:pt x="82" y="22"/>
                  </a:lnTo>
                  <a:lnTo>
                    <a:pt x="78" y="22"/>
                  </a:lnTo>
                  <a:lnTo>
                    <a:pt x="76" y="20"/>
                  </a:lnTo>
                  <a:lnTo>
                    <a:pt x="72" y="18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8" y="12"/>
                  </a:lnTo>
                  <a:lnTo>
                    <a:pt x="64" y="8"/>
                  </a:lnTo>
                  <a:lnTo>
                    <a:pt x="60" y="6"/>
                  </a:lnTo>
                  <a:lnTo>
                    <a:pt x="56" y="6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4" y="16"/>
                  </a:lnTo>
                  <a:lnTo>
                    <a:pt x="44" y="20"/>
                  </a:lnTo>
                  <a:lnTo>
                    <a:pt x="44" y="24"/>
                  </a:lnTo>
                  <a:lnTo>
                    <a:pt x="44" y="26"/>
                  </a:lnTo>
                  <a:lnTo>
                    <a:pt x="44" y="28"/>
                  </a:lnTo>
                  <a:lnTo>
                    <a:pt x="42" y="28"/>
                  </a:lnTo>
                  <a:lnTo>
                    <a:pt x="40" y="28"/>
                  </a:lnTo>
                  <a:lnTo>
                    <a:pt x="38" y="24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2" y="16"/>
                  </a:lnTo>
                  <a:lnTo>
                    <a:pt x="28" y="12"/>
                  </a:lnTo>
                  <a:lnTo>
                    <a:pt x="26" y="8"/>
                  </a:lnTo>
                  <a:lnTo>
                    <a:pt x="22" y="4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4"/>
                  </a:lnTo>
                </a:path>
              </a:pathLst>
            </a:custGeom>
            <a:solidFill>
              <a:srgbClr val="93DADF"/>
            </a:solidFill>
            <a:ln w="6350">
              <a:solidFill>
                <a:srgbClr val="5F5F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/>
            </a:p>
          </p:txBody>
        </p:sp>
      </p:grpSp>
    </p:spTree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/>
          <p:cNvSpPr>
            <a:spLocks noGrp="1" noChangeArrowheads="1"/>
          </p:cNvSpPr>
          <p:nvPr>
            <p:ph type="title"/>
          </p:nvPr>
        </p:nvSpPr>
        <p:spPr>
          <a:effectLst>
            <a:outerShdw dist="35921" dir="2700000" algn="ctr" rotWithShape="0">
              <a:srgbClr val="000000"/>
            </a:outerShdw>
          </a:effectLst>
        </p:spPr>
        <p:txBody>
          <a:bodyPr/>
          <a:lstStyle/>
          <a:p>
            <a:pPr eaLnBrk="1" hangingPunct="1">
              <a:defRPr/>
            </a:pPr>
            <a:r>
              <a:rPr lang="ru-RU" dirty="0" smtClean="0">
                <a:solidFill>
                  <a:srgbClr val="FFFFFF"/>
                </a:solidFill>
              </a:rPr>
              <a:t>АФРИКА</a:t>
            </a:r>
            <a:endParaRPr lang="en-US" dirty="0">
              <a:solidFill>
                <a:srgbClr val="FFFFFF"/>
              </a:solidFill>
            </a:endParaRP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2944813" y="2068513"/>
            <a:ext cx="4660900" cy="4600575"/>
            <a:chOff x="1397" y="1207"/>
            <a:chExt cx="2935" cy="2898"/>
          </a:xfrm>
        </p:grpSpPr>
        <p:grpSp>
          <p:nvGrpSpPr>
            <p:cNvPr id="3" name="Group 5"/>
            <p:cNvGrpSpPr>
              <a:grpSpLocks/>
            </p:cNvGrpSpPr>
            <p:nvPr/>
          </p:nvGrpSpPr>
          <p:grpSpPr bwMode="auto">
            <a:xfrm>
              <a:off x="1429" y="1253"/>
              <a:ext cx="2903" cy="2852"/>
              <a:chOff x="2653" y="1253"/>
              <a:chExt cx="2903" cy="2852"/>
            </a:xfrm>
          </p:grpSpPr>
          <p:sp>
            <p:nvSpPr>
              <p:cNvPr id="13380" name="Freeform 6"/>
              <p:cNvSpPr>
                <a:spLocks/>
              </p:cNvSpPr>
              <p:nvPr/>
            </p:nvSpPr>
            <p:spPr bwMode="gray">
              <a:xfrm>
                <a:off x="4495" y="1474"/>
                <a:ext cx="105" cy="134"/>
              </a:xfrm>
              <a:custGeom>
                <a:avLst/>
                <a:gdLst>
                  <a:gd name="T0" fmla="*/ 62 w 113"/>
                  <a:gd name="T1" fmla="*/ 0 h 145"/>
                  <a:gd name="T2" fmla="*/ 55 w 113"/>
                  <a:gd name="T3" fmla="*/ 6 h 145"/>
                  <a:gd name="T4" fmla="*/ 49 w 113"/>
                  <a:gd name="T5" fmla="*/ 6 h 145"/>
                  <a:gd name="T6" fmla="*/ 44 w 113"/>
                  <a:gd name="T7" fmla="*/ 6 h 145"/>
                  <a:gd name="T8" fmla="*/ 41 w 113"/>
                  <a:gd name="T9" fmla="*/ 4 h 145"/>
                  <a:gd name="T10" fmla="*/ 34 w 113"/>
                  <a:gd name="T11" fmla="*/ 8 h 145"/>
                  <a:gd name="T12" fmla="*/ 32 w 113"/>
                  <a:gd name="T13" fmla="*/ 3 h 145"/>
                  <a:gd name="T14" fmla="*/ 27 w 113"/>
                  <a:gd name="T15" fmla="*/ 6 h 145"/>
                  <a:gd name="T16" fmla="*/ 25 w 113"/>
                  <a:gd name="T17" fmla="*/ 6 h 145"/>
                  <a:gd name="T18" fmla="*/ 22 w 113"/>
                  <a:gd name="T19" fmla="*/ 8 h 145"/>
                  <a:gd name="T20" fmla="*/ 14 w 113"/>
                  <a:gd name="T21" fmla="*/ 8 h 145"/>
                  <a:gd name="T22" fmla="*/ 6 w 113"/>
                  <a:gd name="T23" fmla="*/ 4 h 145"/>
                  <a:gd name="T24" fmla="*/ 0 w 113"/>
                  <a:gd name="T25" fmla="*/ 6 h 145"/>
                  <a:gd name="T26" fmla="*/ 2 w 113"/>
                  <a:gd name="T27" fmla="*/ 15 h 145"/>
                  <a:gd name="T28" fmla="*/ 7 w 113"/>
                  <a:gd name="T29" fmla="*/ 20 h 145"/>
                  <a:gd name="T30" fmla="*/ 6 w 113"/>
                  <a:gd name="T31" fmla="*/ 28 h 145"/>
                  <a:gd name="T32" fmla="*/ 11 w 113"/>
                  <a:gd name="T33" fmla="*/ 42 h 145"/>
                  <a:gd name="T34" fmla="*/ 19 w 113"/>
                  <a:gd name="T35" fmla="*/ 54 h 145"/>
                  <a:gd name="T36" fmla="*/ 20 w 113"/>
                  <a:gd name="T37" fmla="*/ 59 h 145"/>
                  <a:gd name="T38" fmla="*/ 22 w 113"/>
                  <a:gd name="T39" fmla="*/ 62 h 145"/>
                  <a:gd name="T40" fmla="*/ 22 w 113"/>
                  <a:gd name="T41" fmla="*/ 69 h 145"/>
                  <a:gd name="T42" fmla="*/ 24 w 113"/>
                  <a:gd name="T43" fmla="*/ 70 h 145"/>
                  <a:gd name="T44" fmla="*/ 30 w 113"/>
                  <a:gd name="T45" fmla="*/ 78 h 145"/>
                  <a:gd name="T46" fmla="*/ 38 w 113"/>
                  <a:gd name="T47" fmla="*/ 83 h 145"/>
                  <a:gd name="T48" fmla="*/ 41 w 113"/>
                  <a:gd name="T49" fmla="*/ 90 h 145"/>
                  <a:gd name="T50" fmla="*/ 46 w 113"/>
                  <a:gd name="T51" fmla="*/ 92 h 145"/>
                  <a:gd name="T52" fmla="*/ 46 w 113"/>
                  <a:gd name="T53" fmla="*/ 103 h 145"/>
                  <a:gd name="T54" fmla="*/ 52 w 113"/>
                  <a:gd name="T55" fmla="*/ 111 h 145"/>
                  <a:gd name="T56" fmla="*/ 59 w 113"/>
                  <a:gd name="T57" fmla="*/ 117 h 145"/>
                  <a:gd name="T58" fmla="*/ 65 w 113"/>
                  <a:gd name="T59" fmla="*/ 120 h 145"/>
                  <a:gd name="T60" fmla="*/ 68 w 113"/>
                  <a:gd name="T61" fmla="*/ 125 h 145"/>
                  <a:gd name="T62" fmla="*/ 80 w 113"/>
                  <a:gd name="T63" fmla="*/ 134 h 145"/>
                  <a:gd name="T64" fmla="*/ 85 w 113"/>
                  <a:gd name="T65" fmla="*/ 133 h 145"/>
                  <a:gd name="T66" fmla="*/ 91 w 113"/>
                  <a:gd name="T67" fmla="*/ 131 h 145"/>
                  <a:gd name="T68" fmla="*/ 97 w 113"/>
                  <a:gd name="T69" fmla="*/ 123 h 145"/>
                  <a:gd name="T70" fmla="*/ 101 w 113"/>
                  <a:gd name="T71" fmla="*/ 109 h 145"/>
                  <a:gd name="T72" fmla="*/ 102 w 113"/>
                  <a:gd name="T73" fmla="*/ 95 h 145"/>
                  <a:gd name="T74" fmla="*/ 104 w 113"/>
                  <a:gd name="T75" fmla="*/ 84 h 145"/>
                  <a:gd name="T76" fmla="*/ 104 w 113"/>
                  <a:gd name="T77" fmla="*/ 73 h 145"/>
                  <a:gd name="T78" fmla="*/ 98 w 113"/>
                  <a:gd name="T79" fmla="*/ 65 h 145"/>
                  <a:gd name="T80" fmla="*/ 94 w 113"/>
                  <a:gd name="T81" fmla="*/ 54 h 145"/>
                  <a:gd name="T82" fmla="*/ 90 w 113"/>
                  <a:gd name="T83" fmla="*/ 45 h 145"/>
                  <a:gd name="T84" fmla="*/ 85 w 113"/>
                  <a:gd name="T85" fmla="*/ 36 h 145"/>
                  <a:gd name="T86" fmla="*/ 79 w 113"/>
                  <a:gd name="T87" fmla="*/ 26 h 145"/>
                  <a:gd name="T88" fmla="*/ 79 w 113"/>
                  <a:gd name="T89" fmla="*/ 22 h 145"/>
                  <a:gd name="T90" fmla="*/ 73 w 113"/>
                  <a:gd name="T91" fmla="*/ 12 h 145"/>
                  <a:gd name="T92" fmla="*/ 69 w 113"/>
                  <a:gd name="T93" fmla="*/ 0 h 145"/>
                  <a:gd name="T94" fmla="*/ 63 w 113"/>
                  <a:gd name="T95" fmla="*/ 1 h 145"/>
                  <a:gd name="T96" fmla="*/ 66 w 113"/>
                  <a:gd name="T97" fmla="*/ 0 h 14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13"/>
                  <a:gd name="T148" fmla="*/ 0 h 145"/>
                  <a:gd name="T149" fmla="*/ 113 w 113"/>
                  <a:gd name="T150" fmla="*/ 145 h 14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13" h="145">
                    <a:moveTo>
                      <a:pt x="71" y="0"/>
                    </a:moveTo>
                    <a:lnTo>
                      <a:pt x="68" y="0"/>
                    </a:lnTo>
                    <a:lnTo>
                      <a:pt x="67" y="0"/>
                    </a:lnTo>
                    <a:lnTo>
                      <a:pt x="65" y="3"/>
                    </a:lnTo>
                    <a:lnTo>
                      <a:pt x="62" y="4"/>
                    </a:lnTo>
                    <a:lnTo>
                      <a:pt x="59" y="6"/>
                    </a:lnTo>
                    <a:lnTo>
                      <a:pt x="56" y="6"/>
                    </a:lnTo>
                    <a:lnTo>
                      <a:pt x="53" y="6"/>
                    </a:lnTo>
                    <a:lnTo>
                      <a:pt x="52" y="7"/>
                    </a:lnTo>
                    <a:lnTo>
                      <a:pt x="50" y="7"/>
                    </a:lnTo>
                    <a:lnTo>
                      <a:pt x="47" y="6"/>
                    </a:lnTo>
                    <a:lnTo>
                      <a:pt x="46" y="4"/>
                    </a:lnTo>
                    <a:lnTo>
                      <a:pt x="44" y="4"/>
                    </a:lnTo>
                    <a:lnTo>
                      <a:pt x="40" y="7"/>
                    </a:lnTo>
                    <a:lnTo>
                      <a:pt x="35" y="12"/>
                    </a:lnTo>
                    <a:lnTo>
                      <a:pt x="37" y="9"/>
                    </a:lnTo>
                    <a:lnTo>
                      <a:pt x="37" y="6"/>
                    </a:lnTo>
                    <a:lnTo>
                      <a:pt x="35" y="4"/>
                    </a:lnTo>
                    <a:lnTo>
                      <a:pt x="34" y="3"/>
                    </a:lnTo>
                    <a:lnTo>
                      <a:pt x="32" y="3"/>
                    </a:lnTo>
                    <a:lnTo>
                      <a:pt x="29" y="4"/>
                    </a:lnTo>
                    <a:lnTo>
                      <a:pt x="29" y="6"/>
                    </a:lnTo>
                    <a:lnTo>
                      <a:pt x="27" y="6"/>
                    </a:lnTo>
                    <a:lnTo>
                      <a:pt x="27" y="7"/>
                    </a:lnTo>
                    <a:lnTo>
                      <a:pt x="26" y="7"/>
                    </a:lnTo>
                    <a:lnTo>
                      <a:pt x="24" y="9"/>
                    </a:lnTo>
                    <a:lnTo>
                      <a:pt x="23" y="9"/>
                    </a:lnTo>
                    <a:lnTo>
                      <a:pt x="18" y="10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9" y="6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2" y="16"/>
                    </a:lnTo>
                    <a:lnTo>
                      <a:pt x="5" y="18"/>
                    </a:lnTo>
                    <a:lnTo>
                      <a:pt x="6" y="21"/>
                    </a:lnTo>
                    <a:lnTo>
                      <a:pt x="8" y="22"/>
                    </a:lnTo>
                    <a:lnTo>
                      <a:pt x="8" y="25"/>
                    </a:lnTo>
                    <a:lnTo>
                      <a:pt x="8" y="28"/>
                    </a:lnTo>
                    <a:lnTo>
                      <a:pt x="6" y="30"/>
                    </a:lnTo>
                    <a:lnTo>
                      <a:pt x="5" y="33"/>
                    </a:lnTo>
                    <a:lnTo>
                      <a:pt x="6" y="36"/>
                    </a:lnTo>
                    <a:lnTo>
                      <a:pt x="12" y="45"/>
                    </a:lnTo>
                    <a:lnTo>
                      <a:pt x="18" y="52"/>
                    </a:lnTo>
                    <a:lnTo>
                      <a:pt x="20" y="55"/>
                    </a:lnTo>
                    <a:lnTo>
                      <a:pt x="20" y="58"/>
                    </a:lnTo>
                    <a:lnTo>
                      <a:pt x="20" y="61"/>
                    </a:lnTo>
                    <a:lnTo>
                      <a:pt x="20" y="64"/>
                    </a:lnTo>
                    <a:lnTo>
                      <a:pt x="21" y="64"/>
                    </a:lnTo>
                    <a:lnTo>
                      <a:pt x="23" y="64"/>
                    </a:lnTo>
                    <a:lnTo>
                      <a:pt x="23" y="66"/>
                    </a:lnTo>
                    <a:lnTo>
                      <a:pt x="24" y="67"/>
                    </a:lnTo>
                    <a:lnTo>
                      <a:pt x="24" y="70"/>
                    </a:lnTo>
                    <a:lnTo>
                      <a:pt x="24" y="72"/>
                    </a:lnTo>
                    <a:lnTo>
                      <a:pt x="24" y="75"/>
                    </a:lnTo>
                    <a:lnTo>
                      <a:pt x="26" y="76"/>
                    </a:lnTo>
                    <a:lnTo>
                      <a:pt x="27" y="79"/>
                    </a:lnTo>
                    <a:lnTo>
                      <a:pt x="31" y="81"/>
                    </a:lnTo>
                    <a:lnTo>
                      <a:pt x="32" y="84"/>
                    </a:lnTo>
                    <a:lnTo>
                      <a:pt x="35" y="87"/>
                    </a:lnTo>
                    <a:lnTo>
                      <a:pt x="40" y="88"/>
                    </a:lnTo>
                    <a:lnTo>
                      <a:pt x="41" y="90"/>
                    </a:lnTo>
                    <a:lnTo>
                      <a:pt x="41" y="93"/>
                    </a:lnTo>
                    <a:lnTo>
                      <a:pt x="43" y="94"/>
                    </a:lnTo>
                    <a:lnTo>
                      <a:pt x="44" y="97"/>
                    </a:lnTo>
                    <a:lnTo>
                      <a:pt x="46" y="97"/>
                    </a:lnTo>
                    <a:lnTo>
                      <a:pt x="47" y="97"/>
                    </a:lnTo>
                    <a:lnTo>
                      <a:pt x="49" y="100"/>
                    </a:lnTo>
                    <a:lnTo>
                      <a:pt x="49" y="103"/>
                    </a:lnTo>
                    <a:lnTo>
                      <a:pt x="49" y="106"/>
                    </a:lnTo>
                    <a:lnTo>
                      <a:pt x="50" y="111"/>
                    </a:lnTo>
                    <a:lnTo>
                      <a:pt x="52" y="114"/>
                    </a:lnTo>
                    <a:lnTo>
                      <a:pt x="55" y="117"/>
                    </a:lnTo>
                    <a:lnTo>
                      <a:pt x="56" y="120"/>
                    </a:lnTo>
                    <a:lnTo>
                      <a:pt x="59" y="121"/>
                    </a:lnTo>
                    <a:lnTo>
                      <a:pt x="62" y="124"/>
                    </a:lnTo>
                    <a:lnTo>
                      <a:pt x="64" y="127"/>
                    </a:lnTo>
                    <a:lnTo>
                      <a:pt x="67" y="129"/>
                    </a:lnTo>
                    <a:lnTo>
                      <a:pt x="68" y="130"/>
                    </a:lnTo>
                    <a:lnTo>
                      <a:pt x="70" y="130"/>
                    </a:lnTo>
                    <a:lnTo>
                      <a:pt x="71" y="132"/>
                    </a:lnTo>
                    <a:lnTo>
                      <a:pt x="71" y="133"/>
                    </a:lnTo>
                    <a:lnTo>
                      <a:pt x="73" y="135"/>
                    </a:lnTo>
                    <a:lnTo>
                      <a:pt x="77" y="138"/>
                    </a:lnTo>
                    <a:lnTo>
                      <a:pt x="82" y="142"/>
                    </a:lnTo>
                    <a:lnTo>
                      <a:pt x="86" y="145"/>
                    </a:lnTo>
                    <a:lnTo>
                      <a:pt x="88" y="145"/>
                    </a:lnTo>
                    <a:lnTo>
                      <a:pt x="89" y="145"/>
                    </a:lnTo>
                    <a:lnTo>
                      <a:pt x="92" y="144"/>
                    </a:lnTo>
                    <a:lnTo>
                      <a:pt x="94" y="144"/>
                    </a:lnTo>
                    <a:lnTo>
                      <a:pt x="95" y="142"/>
                    </a:lnTo>
                    <a:lnTo>
                      <a:pt x="98" y="142"/>
                    </a:lnTo>
                    <a:lnTo>
                      <a:pt x="100" y="139"/>
                    </a:lnTo>
                    <a:lnTo>
                      <a:pt x="103" y="136"/>
                    </a:lnTo>
                    <a:lnTo>
                      <a:pt x="104" y="133"/>
                    </a:lnTo>
                    <a:lnTo>
                      <a:pt x="106" y="127"/>
                    </a:lnTo>
                    <a:lnTo>
                      <a:pt x="107" y="123"/>
                    </a:lnTo>
                    <a:lnTo>
                      <a:pt x="109" y="118"/>
                    </a:lnTo>
                    <a:lnTo>
                      <a:pt x="110" y="114"/>
                    </a:lnTo>
                    <a:lnTo>
                      <a:pt x="110" y="108"/>
                    </a:lnTo>
                    <a:lnTo>
                      <a:pt x="110" y="103"/>
                    </a:lnTo>
                    <a:lnTo>
                      <a:pt x="110" y="100"/>
                    </a:lnTo>
                    <a:lnTo>
                      <a:pt x="110" y="96"/>
                    </a:lnTo>
                    <a:lnTo>
                      <a:pt x="112" y="91"/>
                    </a:lnTo>
                    <a:lnTo>
                      <a:pt x="113" y="87"/>
                    </a:lnTo>
                    <a:lnTo>
                      <a:pt x="113" y="81"/>
                    </a:lnTo>
                    <a:lnTo>
                      <a:pt x="112" y="79"/>
                    </a:lnTo>
                    <a:lnTo>
                      <a:pt x="109" y="76"/>
                    </a:lnTo>
                    <a:lnTo>
                      <a:pt x="107" y="73"/>
                    </a:lnTo>
                    <a:lnTo>
                      <a:pt x="106" y="70"/>
                    </a:lnTo>
                    <a:lnTo>
                      <a:pt x="104" y="66"/>
                    </a:lnTo>
                    <a:lnTo>
                      <a:pt x="103" y="61"/>
                    </a:lnTo>
                    <a:lnTo>
                      <a:pt x="101" y="58"/>
                    </a:lnTo>
                    <a:lnTo>
                      <a:pt x="100" y="55"/>
                    </a:lnTo>
                    <a:lnTo>
                      <a:pt x="98" y="52"/>
                    </a:lnTo>
                    <a:lnTo>
                      <a:pt x="97" y="49"/>
                    </a:lnTo>
                    <a:lnTo>
                      <a:pt x="95" y="46"/>
                    </a:lnTo>
                    <a:lnTo>
                      <a:pt x="94" y="43"/>
                    </a:lnTo>
                    <a:lnTo>
                      <a:pt x="92" y="39"/>
                    </a:lnTo>
                    <a:lnTo>
                      <a:pt x="91" y="36"/>
                    </a:lnTo>
                    <a:lnTo>
                      <a:pt x="88" y="31"/>
                    </a:lnTo>
                    <a:lnTo>
                      <a:pt x="85" y="28"/>
                    </a:lnTo>
                    <a:lnTo>
                      <a:pt x="85" y="27"/>
                    </a:lnTo>
                    <a:lnTo>
                      <a:pt x="85" y="25"/>
                    </a:lnTo>
                    <a:lnTo>
                      <a:pt x="85" y="24"/>
                    </a:lnTo>
                    <a:lnTo>
                      <a:pt x="83" y="22"/>
                    </a:lnTo>
                    <a:lnTo>
                      <a:pt x="80" y="18"/>
                    </a:lnTo>
                    <a:lnTo>
                      <a:pt x="79" y="13"/>
                    </a:lnTo>
                    <a:lnTo>
                      <a:pt x="77" y="7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3" y="0"/>
                    </a:lnTo>
                    <a:lnTo>
                      <a:pt x="70" y="0"/>
                    </a:lnTo>
                    <a:lnTo>
                      <a:pt x="68" y="1"/>
                    </a:lnTo>
                    <a:lnTo>
                      <a:pt x="65" y="1"/>
                    </a:lnTo>
                    <a:lnTo>
                      <a:pt x="64" y="3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000514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81" name="Freeform 7"/>
              <p:cNvSpPr>
                <a:spLocks/>
              </p:cNvSpPr>
              <p:nvPr/>
            </p:nvSpPr>
            <p:spPr bwMode="gray">
              <a:xfrm>
                <a:off x="4279" y="3346"/>
                <a:ext cx="298" cy="266"/>
              </a:xfrm>
              <a:custGeom>
                <a:avLst/>
                <a:gdLst>
                  <a:gd name="T0" fmla="*/ 98 w 321"/>
                  <a:gd name="T1" fmla="*/ 219 h 287"/>
                  <a:gd name="T2" fmla="*/ 98 w 321"/>
                  <a:gd name="T3" fmla="*/ 220 h 287"/>
                  <a:gd name="T4" fmla="*/ 98 w 321"/>
                  <a:gd name="T5" fmla="*/ 222 h 287"/>
                  <a:gd name="T6" fmla="*/ 93 w 321"/>
                  <a:gd name="T7" fmla="*/ 216 h 287"/>
                  <a:gd name="T8" fmla="*/ 91 w 321"/>
                  <a:gd name="T9" fmla="*/ 197 h 287"/>
                  <a:gd name="T10" fmla="*/ 85 w 321"/>
                  <a:gd name="T11" fmla="*/ 188 h 287"/>
                  <a:gd name="T12" fmla="*/ 77 w 321"/>
                  <a:gd name="T13" fmla="*/ 185 h 287"/>
                  <a:gd name="T14" fmla="*/ 73 w 321"/>
                  <a:gd name="T15" fmla="*/ 178 h 287"/>
                  <a:gd name="T16" fmla="*/ 59 w 321"/>
                  <a:gd name="T17" fmla="*/ 169 h 287"/>
                  <a:gd name="T18" fmla="*/ 32 w 321"/>
                  <a:gd name="T19" fmla="*/ 147 h 287"/>
                  <a:gd name="T20" fmla="*/ 22 w 321"/>
                  <a:gd name="T21" fmla="*/ 123 h 287"/>
                  <a:gd name="T22" fmla="*/ 17 w 321"/>
                  <a:gd name="T23" fmla="*/ 111 h 287"/>
                  <a:gd name="T24" fmla="*/ 11 w 321"/>
                  <a:gd name="T25" fmla="*/ 106 h 287"/>
                  <a:gd name="T26" fmla="*/ 5 w 321"/>
                  <a:gd name="T27" fmla="*/ 97 h 287"/>
                  <a:gd name="T28" fmla="*/ 8 w 321"/>
                  <a:gd name="T29" fmla="*/ 81 h 287"/>
                  <a:gd name="T30" fmla="*/ 19 w 321"/>
                  <a:gd name="T31" fmla="*/ 84 h 287"/>
                  <a:gd name="T32" fmla="*/ 24 w 321"/>
                  <a:gd name="T33" fmla="*/ 86 h 287"/>
                  <a:gd name="T34" fmla="*/ 31 w 321"/>
                  <a:gd name="T35" fmla="*/ 83 h 287"/>
                  <a:gd name="T36" fmla="*/ 40 w 321"/>
                  <a:gd name="T37" fmla="*/ 87 h 287"/>
                  <a:gd name="T38" fmla="*/ 57 w 321"/>
                  <a:gd name="T39" fmla="*/ 87 h 287"/>
                  <a:gd name="T40" fmla="*/ 73 w 321"/>
                  <a:gd name="T41" fmla="*/ 78 h 287"/>
                  <a:gd name="T42" fmla="*/ 91 w 321"/>
                  <a:gd name="T43" fmla="*/ 58 h 287"/>
                  <a:gd name="T44" fmla="*/ 110 w 321"/>
                  <a:gd name="T45" fmla="*/ 42 h 287"/>
                  <a:gd name="T46" fmla="*/ 135 w 321"/>
                  <a:gd name="T47" fmla="*/ 33 h 287"/>
                  <a:gd name="T48" fmla="*/ 137 w 321"/>
                  <a:gd name="T49" fmla="*/ 23 h 287"/>
                  <a:gd name="T50" fmla="*/ 143 w 321"/>
                  <a:gd name="T51" fmla="*/ 11 h 287"/>
                  <a:gd name="T52" fmla="*/ 151 w 321"/>
                  <a:gd name="T53" fmla="*/ 6 h 287"/>
                  <a:gd name="T54" fmla="*/ 176 w 321"/>
                  <a:gd name="T55" fmla="*/ 1 h 287"/>
                  <a:gd name="T56" fmla="*/ 197 w 321"/>
                  <a:gd name="T57" fmla="*/ 8 h 287"/>
                  <a:gd name="T58" fmla="*/ 227 w 321"/>
                  <a:gd name="T59" fmla="*/ 19 h 287"/>
                  <a:gd name="T60" fmla="*/ 245 w 321"/>
                  <a:gd name="T61" fmla="*/ 26 h 287"/>
                  <a:gd name="T62" fmla="*/ 260 w 321"/>
                  <a:gd name="T63" fmla="*/ 33 h 287"/>
                  <a:gd name="T64" fmla="*/ 285 w 321"/>
                  <a:gd name="T65" fmla="*/ 40 h 287"/>
                  <a:gd name="T66" fmla="*/ 290 w 321"/>
                  <a:gd name="T67" fmla="*/ 43 h 287"/>
                  <a:gd name="T68" fmla="*/ 292 w 321"/>
                  <a:gd name="T69" fmla="*/ 44 h 287"/>
                  <a:gd name="T70" fmla="*/ 290 w 321"/>
                  <a:gd name="T71" fmla="*/ 51 h 287"/>
                  <a:gd name="T72" fmla="*/ 291 w 321"/>
                  <a:gd name="T73" fmla="*/ 57 h 287"/>
                  <a:gd name="T74" fmla="*/ 293 w 321"/>
                  <a:gd name="T75" fmla="*/ 73 h 287"/>
                  <a:gd name="T76" fmla="*/ 291 w 321"/>
                  <a:gd name="T77" fmla="*/ 92 h 287"/>
                  <a:gd name="T78" fmla="*/ 292 w 321"/>
                  <a:gd name="T79" fmla="*/ 100 h 287"/>
                  <a:gd name="T80" fmla="*/ 295 w 321"/>
                  <a:gd name="T81" fmla="*/ 106 h 287"/>
                  <a:gd name="T82" fmla="*/ 288 w 321"/>
                  <a:gd name="T83" fmla="*/ 115 h 287"/>
                  <a:gd name="T84" fmla="*/ 284 w 321"/>
                  <a:gd name="T85" fmla="*/ 122 h 287"/>
                  <a:gd name="T86" fmla="*/ 279 w 321"/>
                  <a:gd name="T87" fmla="*/ 128 h 287"/>
                  <a:gd name="T88" fmla="*/ 282 w 321"/>
                  <a:gd name="T89" fmla="*/ 136 h 287"/>
                  <a:gd name="T90" fmla="*/ 284 w 321"/>
                  <a:gd name="T91" fmla="*/ 156 h 287"/>
                  <a:gd name="T92" fmla="*/ 290 w 321"/>
                  <a:gd name="T93" fmla="*/ 169 h 287"/>
                  <a:gd name="T94" fmla="*/ 281 w 321"/>
                  <a:gd name="T95" fmla="*/ 185 h 287"/>
                  <a:gd name="T96" fmla="*/ 271 w 321"/>
                  <a:gd name="T97" fmla="*/ 194 h 287"/>
                  <a:gd name="T98" fmla="*/ 267 w 321"/>
                  <a:gd name="T99" fmla="*/ 199 h 287"/>
                  <a:gd name="T100" fmla="*/ 266 w 321"/>
                  <a:gd name="T101" fmla="*/ 206 h 287"/>
                  <a:gd name="T102" fmla="*/ 262 w 321"/>
                  <a:gd name="T103" fmla="*/ 214 h 287"/>
                  <a:gd name="T104" fmla="*/ 263 w 321"/>
                  <a:gd name="T105" fmla="*/ 222 h 287"/>
                  <a:gd name="T106" fmla="*/ 245 w 321"/>
                  <a:gd name="T107" fmla="*/ 239 h 287"/>
                  <a:gd name="T108" fmla="*/ 230 w 321"/>
                  <a:gd name="T109" fmla="*/ 252 h 287"/>
                  <a:gd name="T110" fmla="*/ 224 w 321"/>
                  <a:gd name="T111" fmla="*/ 263 h 287"/>
                  <a:gd name="T112" fmla="*/ 201 w 321"/>
                  <a:gd name="T113" fmla="*/ 261 h 287"/>
                  <a:gd name="T114" fmla="*/ 160 w 321"/>
                  <a:gd name="T115" fmla="*/ 258 h 287"/>
                  <a:gd name="T116" fmla="*/ 151 w 321"/>
                  <a:gd name="T117" fmla="*/ 253 h 287"/>
                  <a:gd name="T118" fmla="*/ 140 w 321"/>
                  <a:gd name="T119" fmla="*/ 247 h 287"/>
                  <a:gd name="T120" fmla="*/ 122 w 321"/>
                  <a:gd name="T121" fmla="*/ 233 h 287"/>
                  <a:gd name="T122" fmla="*/ 98 w 321"/>
                  <a:gd name="T123" fmla="*/ 230 h 287"/>
                  <a:gd name="T124" fmla="*/ 98 w 321"/>
                  <a:gd name="T125" fmla="*/ 225 h 28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21"/>
                  <a:gd name="T190" fmla="*/ 0 h 287"/>
                  <a:gd name="T191" fmla="*/ 321 w 321"/>
                  <a:gd name="T192" fmla="*/ 287 h 28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21" h="287">
                    <a:moveTo>
                      <a:pt x="100" y="236"/>
                    </a:moveTo>
                    <a:lnTo>
                      <a:pt x="103" y="236"/>
                    </a:lnTo>
                    <a:lnTo>
                      <a:pt x="106" y="236"/>
                    </a:lnTo>
                    <a:lnTo>
                      <a:pt x="106" y="237"/>
                    </a:lnTo>
                    <a:lnTo>
                      <a:pt x="106" y="239"/>
                    </a:lnTo>
                    <a:lnTo>
                      <a:pt x="107" y="239"/>
                    </a:lnTo>
                    <a:lnTo>
                      <a:pt x="106" y="239"/>
                    </a:lnTo>
                    <a:lnTo>
                      <a:pt x="106" y="237"/>
                    </a:lnTo>
                    <a:lnTo>
                      <a:pt x="103" y="236"/>
                    </a:lnTo>
                    <a:lnTo>
                      <a:pt x="100" y="233"/>
                    </a:lnTo>
                    <a:lnTo>
                      <a:pt x="97" y="227"/>
                    </a:lnTo>
                    <a:lnTo>
                      <a:pt x="98" y="221"/>
                    </a:lnTo>
                    <a:lnTo>
                      <a:pt x="98" y="213"/>
                    </a:lnTo>
                    <a:lnTo>
                      <a:pt x="97" y="206"/>
                    </a:lnTo>
                    <a:lnTo>
                      <a:pt x="95" y="204"/>
                    </a:lnTo>
                    <a:lnTo>
                      <a:pt x="92" y="203"/>
                    </a:lnTo>
                    <a:lnTo>
                      <a:pt x="88" y="203"/>
                    </a:lnTo>
                    <a:lnTo>
                      <a:pt x="85" y="201"/>
                    </a:lnTo>
                    <a:lnTo>
                      <a:pt x="83" y="200"/>
                    </a:lnTo>
                    <a:lnTo>
                      <a:pt x="80" y="198"/>
                    </a:lnTo>
                    <a:lnTo>
                      <a:pt x="79" y="195"/>
                    </a:lnTo>
                    <a:lnTo>
                      <a:pt x="79" y="192"/>
                    </a:lnTo>
                    <a:lnTo>
                      <a:pt x="77" y="189"/>
                    </a:lnTo>
                    <a:lnTo>
                      <a:pt x="76" y="189"/>
                    </a:lnTo>
                    <a:lnTo>
                      <a:pt x="64" y="182"/>
                    </a:lnTo>
                    <a:lnTo>
                      <a:pt x="53" y="176"/>
                    </a:lnTo>
                    <a:lnTo>
                      <a:pt x="43" y="168"/>
                    </a:lnTo>
                    <a:lnTo>
                      <a:pt x="35" y="159"/>
                    </a:lnTo>
                    <a:lnTo>
                      <a:pt x="30" y="148"/>
                    </a:lnTo>
                    <a:lnTo>
                      <a:pt x="27" y="141"/>
                    </a:lnTo>
                    <a:lnTo>
                      <a:pt x="24" y="133"/>
                    </a:lnTo>
                    <a:lnTo>
                      <a:pt x="20" y="121"/>
                    </a:lnTo>
                    <a:lnTo>
                      <a:pt x="18" y="120"/>
                    </a:lnTo>
                    <a:lnTo>
                      <a:pt x="17" y="118"/>
                    </a:lnTo>
                    <a:lnTo>
                      <a:pt x="15" y="115"/>
                    </a:lnTo>
                    <a:lnTo>
                      <a:pt x="12" y="114"/>
                    </a:lnTo>
                    <a:lnTo>
                      <a:pt x="12" y="112"/>
                    </a:lnTo>
                    <a:lnTo>
                      <a:pt x="11" y="112"/>
                    </a:lnTo>
                    <a:lnTo>
                      <a:pt x="5" y="105"/>
                    </a:lnTo>
                    <a:lnTo>
                      <a:pt x="2" y="96"/>
                    </a:lnTo>
                    <a:lnTo>
                      <a:pt x="0" y="87"/>
                    </a:lnTo>
                    <a:lnTo>
                      <a:pt x="9" y="87"/>
                    </a:lnTo>
                    <a:lnTo>
                      <a:pt x="18" y="88"/>
                    </a:lnTo>
                    <a:lnTo>
                      <a:pt x="20" y="90"/>
                    </a:lnTo>
                    <a:lnTo>
                      <a:pt x="21" y="91"/>
                    </a:lnTo>
                    <a:lnTo>
                      <a:pt x="21" y="93"/>
                    </a:lnTo>
                    <a:lnTo>
                      <a:pt x="23" y="93"/>
                    </a:lnTo>
                    <a:lnTo>
                      <a:pt x="26" y="93"/>
                    </a:lnTo>
                    <a:lnTo>
                      <a:pt x="29" y="91"/>
                    </a:lnTo>
                    <a:lnTo>
                      <a:pt x="32" y="90"/>
                    </a:lnTo>
                    <a:lnTo>
                      <a:pt x="33" y="90"/>
                    </a:lnTo>
                    <a:lnTo>
                      <a:pt x="36" y="90"/>
                    </a:lnTo>
                    <a:lnTo>
                      <a:pt x="40" y="91"/>
                    </a:lnTo>
                    <a:lnTo>
                      <a:pt x="43" y="94"/>
                    </a:lnTo>
                    <a:lnTo>
                      <a:pt x="46" y="94"/>
                    </a:lnTo>
                    <a:lnTo>
                      <a:pt x="53" y="96"/>
                    </a:lnTo>
                    <a:lnTo>
                      <a:pt x="61" y="94"/>
                    </a:lnTo>
                    <a:lnTo>
                      <a:pt x="68" y="91"/>
                    </a:lnTo>
                    <a:lnTo>
                      <a:pt x="74" y="88"/>
                    </a:lnTo>
                    <a:lnTo>
                      <a:pt x="79" y="84"/>
                    </a:lnTo>
                    <a:lnTo>
                      <a:pt x="83" y="79"/>
                    </a:lnTo>
                    <a:lnTo>
                      <a:pt x="91" y="72"/>
                    </a:lnTo>
                    <a:lnTo>
                      <a:pt x="98" y="63"/>
                    </a:lnTo>
                    <a:lnTo>
                      <a:pt x="103" y="57"/>
                    </a:lnTo>
                    <a:lnTo>
                      <a:pt x="109" y="51"/>
                    </a:lnTo>
                    <a:lnTo>
                      <a:pt x="119" y="45"/>
                    </a:lnTo>
                    <a:lnTo>
                      <a:pt x="131" y="42"/>
                    </a:lnTo>
                    <a:lnTo>
                      <a:pt x="143" y="37"/>
                    </a:lnTo>
                    <a:lnTo>
                      <a:pt x="145" y="36"/>
                    </a:lnTo>
                    <a:lnTo>
                      <a:pt x="146" y="33"/>
                    </a:lnTo>
                    <a:lnTo>
                      <a:pt x="148" y="30"/>
                    </a:lnTo>
                    <a:lnTo>
                      <a:pt x="148" y="25"/>
                    </a:lnTo>
                    <a:lnTo>
                      <a:pt x="149" y="19"/>
                    </a:lnTo>
                    <a:lnTo>
                      <a:pt x="151" y="15"/>
                    </a:lnTo>
                    <a:lnTo>
                      <a:pt x="154" y="12"/>
                    </a:lnTo>
                    <a:lnTo>
                      <a:pt x="155" y="10"/>
                    </a:lnTo>
                    <a:lnTo>
                      <a:pt x="160" y="9"/>
                    </a:lnTo>
                    <a:lnTo>
                      <a:pt x="163" y="7"/>
                    </a:lnTo>
                    <a:lnTo>
                      <a:pt x="166" y="4"/>
                    </a:lnTo>
                    <a:lnTo>
                      <a:pt x="178" y="1"/>
                    </a:lnTo>
                    <a:lnTo>
                      <a:pt x="190" y="1"/>
                    </a:lnTo>
                    <a:lnTo>
                      <a:pt x="200" y="1"/>
                    </a:lnTo>
                    <a:lnTo>
                      <a:pt x="212" y="0"/>
                    </a:lnTo>
                    <a:lnTo>
                      <a:pt x="212" y="9"/>
                    </a:lnTo>
                    <a:lnTo>
                      <a:pt x="212" y="18"/>
                    </a:lnTo>
                    <a:lnTo>
                      <a:pt x="229" y="18"/>
                    </a:lnTo>
                    <a:lnTo>
                      <a:pt x="244" y="21"/>
                    </a:lnTo>
                    <a:lnTo>
                      <a:pt x="260" y="27"/>
                    </a:lnTo>
                    <a:lnTo>
                      <a:pt x="262" y="28"/>
                    </a:lnTo>
                    <a:lnTo>
                      <a:pt x="264" y="28"/>
                    </a:lnTo>
                    <a:lnTo>
                      <a:pt x="267" y="28"/>
                    </a:lnTo>
                    <a:lnTo>
                      <a:pt x="268" y="28"/>
                    </a:lnTo>
                    <a:lnTo>
                      <a:pt x="280" y="36"/>
                    </a:lnTo>
                    <a:lnTo>
                      <a:pt x="294" y="40"/>
                    </a:lnTo>
                    <a:lnTo>
                      <a:pt x="307" y="42"/>
                    </a:lnTo>
                    <a:lnTo>
                      <a:pt x="307" y="43"/>
                    </a:lnTo>
                    <a:lnTo>
                      <a:pt x="309" y="45"/>
                    </a:lnTo>
                    <a:lnTo>
                      <a:pt x="310" y="45"/>
                    </a:lnTo>
                    <a:lnTo>
                      <a:pt x="312" y="46"/>
                    </a:lnTo>
                    <a:lnTo>
                      <a:pt x="313" y="46"/>
                    </a:lnTo>
                    <a:lnTo>
                      <a:pt x="315" y="48"/>
                    </a:lnTo>
                    <a:lnTo>
                      <a:pt x="315" y="51"/>
                    </a:lnTo>
                    <a:lnTo>
                      <a:pt x="313" y="52"/>
                    </a:lnTo>
                    <a:lnTo>
                      <a:pt x="312" y="55"/>
                    </a:lnTo>
                    <a:lnTo>
                      <a:pt x="312" y="58"/>
                    </a:lnTo>
                    <a:lnTo>
                      <a:pt x="312" y="60"/>
                    </a:lnTo>
                    <a:lnTo>
                      <a:pt x="313" y="61"/>
                    </a:lnTo>
                    <a:lnTo>
                      <a:pt x="315" y="63"/>
                    </a:lnTo>
                    <a:lnTo>
                      <a:pt x="316" y="66"/>
                    </a:lnTo>
                    <a:lnTo>
                      <a:pt x="316" y="79"/>
                    </a:lnTo>
                    <a:lnTo>
                      <a:pt x="315" y="94"/>
                    </a:lnTo>
                    <a:lnTo>
                      <a:pt x="315" y="96"/>
                    </a:lnTo>
                    <a:lnTo>
                      <a:pt x="313" y="99"/>
                    </a:lnTo>
                    <a:lnTo>
                      <a:pt x="313" y="102"/>
                    </a:lnTo>
                    <a:lnTo>
                      <a:pt x="315" y="105"/>
                    </a:lnTo>
                    <a:lnTo>
                      <a:pt x="315" y="108"/>
                    </a:lnTo>
                    <a:lnTo>
                      <a:pt x="318" y="109"/>
                    </a:lnTo>
                    <a:lnTo>
                      <a:pt x="321" y="111"/>
                    </a:lnTo>
                    <a:lnTo>
                      <a:pt x="318" y="114"/>
                    </a:lnTo>
                    <a:lnTo>
                      <a:pt x="313" y="117"/>
                    </a:lnTo>
                    <a:lnTo>
                      <a:pt x="312" y="120"/>
                    </a:lnTo>
                    <a:lnTo>
                      <a:pt x="310" y="124"/>
                    </a:lnTo>
                    <a:lnTo>
                      <a:pt x="309" y="127"/>
                    </a:lnTo>
                    <a:lnTo>
                      <a:pt x="307" y="129"/>
                    </a:lnTo>
                    <a:lnTo>
                      <a:pt x="306" y="132"/>
                    </a:lnTo>
                    <a:lnTo>
                      <a:pt x="304" y="133"/>
                    </a:lnTo>
                    <a:lnTo>
                      <a:pt x="303" y="136"/>
                    </a:lnTo>
                    <a:lnTo>
                      <a:pt x="301" y="138"/>
                    </a:lnTo>
                    <a:lnTo>
                      <a:pt x="303" y="141"/>
                    </a:lnTo>
                    <a:lnTo>
                      <a:pt x="303" y="144"/>
                    </a:lnTo>
                    <a:lnTo>
                      <a:pt x="304" y="147"/>
                    </a:lnTo>
                    <a:lnTo>
                      <a:pt x="304" y="150"/>
                    </a:lnTo>
                    <a:lnTo>
                      <a:pt x="304" y="159"/>
                    </a:lnTo>
                    <a:lnTo>
                      <a:pt x="306" y="168"/>
                    </a:lnTo>
                    <a:lnTo>
                      <a:pt x="312" y="176"/>
                    </a:lnTo>
                    <a:lnTo>
                      <a:pt x="312" y="179"/>
                    </a:lnTo>
                    <a:lnTo>
                      <a:pt x="312" y="182"/>
                    </a:lnTo>
                    <a:lnTo>
                      <a:pt x="312" y="185"/>
                    </a:lnTo>
                    <a:lnTo>
                      <a:pt x="307" y="192"/>
                    </a:lnTo>
                    <a:lnTo>
                      <a:pt x="303" y="200"/>
                    </a:lnTo>
                    <a:lnTo>
                      <a:pt x="298" y="203"/>
                    </a:lnTo>
                    <a:lnTo>
                      <a:pt x="295" y="206"/>
                    </a:lnTo>
                    <a:lnTo>
                      <a:pt x="292" y="209"/>
                    </a:lnTo>
                    <a:lnTo>
                      <a:pt x="289" y="212"/>
                    </a:lnTo>
                    <a:lnTo>
                      <a:pt x="288" y="213"/>
                    </a:lnTo>
                    <a:lnTo>
                      <a:pt x="288" y="215"/>
                    </a:lnTo>
                    <a:lnTo>
                      <a:pt x="288" y="218"/>
                    </a:lnTo>
                    <a:lnTo>
                      <a:pt x="288" y="219"/>
                    </a:lnTo>
                    <a:lnTo>
                      <a:pt x="286" y="222"/>
                    </a:lnTo>
                    <a:lnTo>
                      <a:pt x="285" y="225"/>
                    </a:lnTo>
                    <a:lnTo>
                      <a:pt x="283" y="228"/>
                    </a:lnTo>
                    <a:lnTo>
                      <a:pt x="282" y="231"/>
                    </a:lnTo>
                    <a:lnTo>
                      <a:pt x="282" y="234"/>
                    </a:lnTo>
                    <a:lnTo>
                      <a:pt x="283" y="236"/>
                    </a:lnTo>
                    <a:lnTo>
                      <a:pt x="283" y="239"/>
                    </a:lnTo>
                    <a:lnTo>
                      <a:pt x="283" y="240"/>
                    </a:lnTo>
                    <a:lnTo>
                      <a:pt x="274" y="251"/>
                    </a:lnTo>
                    <a:lnTo>
                      <a:pt x="264" y="258"/>
                    </a:lnTo>
                    <a:lnTo>
                      <a:pt x="253" y="264"/>
                    </a:lnTo>
                    <a:lnTo>
                      <a:pt x="250" y="267"/>
                    </a:lnTo>
                    <a:lnTo>
                      <a:pt x="248" y="272"/>
                    </a:lnTo>
                    <a:lnTo>
                      <a:pt x="245" y="276"/>
                    </a:lnTo>
                    <a:lnTo>
                      <a:pt x="244" y="281"/>
                    </a:lnTo>
                    <a:lnTo>
                      <a:pt x="241" y="284"/>
                    </a:lnTo>
                    <a:lnTo>
                      <a:pt x="239" y="287"/>
                    </a:lnTo>
                    <a:lnTo>
                      <a:pt x="236" y="287"/>
                    </a:lnTo>
                    <a:lnTo>
                      <a:pt x="217" y="282"/>
                    </a:lnTo>
                    <a:lnTo>
                      <a:pt x="197" y="281"/>
                    </a:lnTo>
                    <a:lnTo>
                      <a:pt x="175" y="279"/>
                    </a:lnTo>
                    <a:lnTo>
                      <a:pt x="172" y="278"/>
                    </a:lnTo>
                    <a:lnTo>
                      <a:pt x="169" y="276"/>
                    </a:lnTo>
                    <a:lnTo>
                      <a:pt x="166" y="275"/>
                    </a:lnTo>
                    <a:lnTo>
                      <a:pt x="163" y="273"/>
                    </a:lnTo>
                    <a:lnTo>
                      <a:pt x="158" y="272"/>
                    </a:lnTo>
                    <a:lnTo>
                      <a:pt x="154" y="269"/>
                    </a:lnTo>
                    <a:lnTo>
                      <a:pt x="151" y="266"/>
                    </a:lnTo>
                    <a:lnTo>
                      <a:pt x="148" y="261"/>
                    </a:lnTo>
                    <a:lnTo>
                      <a:pt x="140" y="255"/>
                    </a:lnTo>
                    <a:lnTo>
                      <a:pt x="131" y="251"/>
                    </a:lnTo>
                    <a:lnTo>
                      <a:pt x="119" y="249"/>
                    </a:lnTo>
                    <a:lnTo>
                      <a:pt x="109" y="249"/>
                    </a:lnTo>
                    <a:lnTo>
                      <a:pt x="106" y="248"/>
                    </a:lnTo>
                    <a:lnTo>
                      <a:pt x="106" y="246"/>
                    </a:lnTo>
                    <a:lnTo>
                      <a:pt x="106" y="245"/>
                    </a:lnTo>
                    <a:lnTo>
                      <a:pt x="106" y="243"/>
                    </a:lnTo>
                    <a:lnTo>
                      <a:pt x="106" y="242"/>
                    </a:lnTo>
                    <a:lnTo>
                      <a:pt x="100" y="236"/>
                    </a:lnTo>
                    <a:close/>
                  </a:path>
                </a:pathLst>
              </a:custGeom>
              <a:solidFill>
                <a:srgbClr val="000514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82" name="Freeform 8"/>
              <p:cNvSpPr>
                <a:spLocks/>
              </p:cNvSpPr>
              <p:nvPr/>
            </p:nvSpPr>
            <p:spPr bwMode="gray">
              <a:xfrm>
                <a:off x="2888" y="1275"/>
                <a:ext cx="445" cy="310"/>
              </a:xfrm>
              <a:custGeom>
                <a:avLst/>
                <a:gdLst>
                  <a:gd name="T0" fmla="*/ 409 w 481"/>
                  <a:gd name="T1" fmla="*/ 40 h 335"/>
                  <a:gd name="T2" fmla="*/ 398 w 481"/>
                  <a:gd name="T3" fmla="*/ 36 h 335"/>
                  <a:gd name="T4" fmla="*/ 377 w 481"/>
                  <a:gd name="T5" fmla="*/ 33 h 335"/>
                  <a:gd name="T6" fmla="*/ 365 w 481"/>
                  <a:gd name="T7" fmla="*/ 33 h 335"/>
                  <a:gd name="T8" fmla="*/ 334 w 481"/>
                  <a:gd name="T9" fmla="*/ 22 h 335"/>
                  <a:gd name="T10" fmla="*/ 328 w 481"/>
                  <a:gd name="T11" fmla="*/ 6 h 335"/>
                  <a:gd name="T12" fmla="*/ 317 w 481"/>
                  <a:gd name="T13" fmla="*/ 3 h 335"/>
                  <a:gd name="T14" fmla="*/ 304 w 481"/>
                  <a:gd name="T15" fmla="*/ 11 h 335"/>
                  <a:gd name="T16" fmla="*/ 284 w 481"/>
                  <a:gd name="T17" fmla="*/ 44 h 335"/>
                  <a:gd name="T18" fmla="*/ 198 w 481"/>
                  <a:gd name="T19" fmla="*/ 97 h 335"/>
                  <a:gd name="T20" fmla="*/ 175 w 481"/>
                  <a:gd name="T21" fmla="*/ 115 h 335"/>
                  <a:gd name="T22" fmla="*/ 152 w 481"/>
                  <a:gd name="T23" fmla="*/ 147 h 335"/>
                  <a:gd name="T24" fmla="*/ 136 w 481"/>
                  <a:gd name="T25" fmla="*/ 173 h 335"/>
                  <a:gd name="T26" fmla="*/ 135 w 481"/>
                  <a:gd name="T27" fmla="*/ 182 h 335"/>
                  <a:gd name="T28" fmla="*/ 135 w 481"/>
                  <a:gd name="T29" fmla="*/ 191 h 335"/>
                  <a:gd name="T30" fmla="*/ 138 w 481"/>
                  <a:gd name="T31" fmla="*/ 203 h 335"/>
                  <a:gd name="T32" fmla="*/ 141 w 481"/>
                  <a:gd name="T33" fmla="*/ 210 h 335"/>
                  <a:gd name="T34" fmla="*/ 127 w 481"/>
                  <a:gd name="T35" fmla="*/ 225 h 335"/>
                  <a:gd name="T36" fmla="*/ 107 w 481"/>
                  <a:gd name="T37" fmla="*/ 247 h 335"/>
                  <a:gd name="T38" fmla="*/ 72 w 481"/>
                  <a:gd name="T39" fmla="*/ 266 h 335"/>
                  <a:gd name="T40" fmla="*/ 33 w 481"/>
                  <a:gd name="T41" fmla="*/ 286 h 335"/>
                  <a:gd name="T42" fmla="*/ 0 w 481"/>
                  <a:gd name="T43" fmla="*/ 297 h 335"/>
                  <a:gd name="T44" fmla="*/ 153 w 481"/>
                  <a:gd name="T45" fmla="*/ 291 h 335"/>
                  <a:gd name="T46" fmla="*/ 155 w 481"/>
                  <a:gd name="T47" fmla="*/ 280 h 335"/>
                  <a:gd name="T48" fmla="*/ 155 w 481"/>
                  <a:gd name="T49" fmla="*/ 275 h 335"/>
                  <a:gd name="T50" fmla="*/ 168 w 481"/>
                  <a:gd name="T51" fmla="*/ 268 h 335"/>
                  <a:gd name="T52" fmla="*/ 171 w 481"/>
                  <a:gd name="T53" fmla="*/ 263 h 335"/>
                  <a:gd name="T54" fmla="*/ 179 w 481"/>
                  <a:gd name="T55" fmla="*/ 257 h 335"/>
                  <a:gd name="T56" fmla="*/ 201 w 481"/>
                  <a:gd name="T57" fmla="*/ 247 h 335"/>
                  <a:gd name="T58" fmla="*/ 207 w 481"/>
                  <a:gd name="T59" fmla="*/ 241 h 335"/>
                  <a:gd name="T60" fmla="*/ 220 w 481"/>
                  <a:gd name="T61" fmla="*/ 239 h 335"/>
                  <a:gd name="T62" fmla="*/ 234 w 481"/>
                  <a:gd name="T63" fmla="*/ 243 h 335"/>
                  <a:gd name="T64" fmla="*/ 241 w 481"/>
                  <a:gd name="T65" fmla="*/ 235 h 335"/>
                  <a:gd name="T66" fmla="*/ 256 w 481"/>
                  <a:gd name="T67" fmla="*/ 230 h 335"/>
                  <a:gd name="T68" fmla="*/ 281 w 481"/>
                  <a:gd name="T69" fmla="*/ 228 h 335"/>
                  <a:gd name="T70" fmla="*/ 293 w 481"/>
                  <a:gd name="T71" fmla="*/ 217 h 335"/>
                  <a:gd name="T72" fmla="*/ 315 w 481"/>
                  <a:gd name="T73" fmla="*/ 205 h 335"/>
                  <a:gd name="T74" fmla="*/ 346 w 481"/>
                  <a:gd name="T75" fmla="*/ 192 h 335"/>
                  <a:gd name="T76" fmla="*/ 340 w 481"/>
                  <a:gd name="T77" fmla="*/ 183 h 335"/>
                  <a:gd name="T78" fmla="*/ 342 w 481"/>
                  <a:gd name="T79" fmla="*/ 167 h 335"/>
                  <a:gd name="T80" fmla="*/ 353 w 481"/>
                  <a:gd name="T81" fmla="*/ 165 h 335"/>
                  <a:gd name="T82" fmla="*/ 363 w 481"/>
                  <a:gd name="T83" fmla="*/ 164 h 335"/>
                  <a:gd name="T84" fmla="*/ 373 w 481"/>
                  <a:gd name="T85" fmla="*/ 162 h 335"/>
                  <a:gd name="T86" fmla="*/ 377 w 481"/>
                  <a:gd name="T87" fmla="*/ 159 h 335"/>
                  <a:gd name="T88" fmla="*/ 378 w 481"/>
                  <a:gd name="T89" fmla="*/ 153 h 335"/>
                  <a:gd name="T90" fmla="*/ 400 w 481"/>
                  <a:gd name="T91" fmla="*/ 150 h 335"/>
                  <a:gd name="T92" fmla="*/ 414 w 481"/>
                  <a:gd name="T93" fmla="*/ 153 h 335"/>
                  <a:gd name="T94" fmla="*/ 434 w 481"/>
                  <a:gd name="T95" fmla="*/ 150 h 335"/>
                  <a:gd name="T96" fmla="*/ 439 w 481"/>
                  <a:gd name="T97" fmla="*/ 144 h 335"/>
                  <a:gd name="T98" fmla="*/ 445 w 481"/>
                  <a:gd name="T99" fmla="*/ 144 h 335"/>
                  <a:gd name="T100" fmla="*/ 444 w 481"/>
                  <a:gd name="T101" fmla="*/ 140 h 335"/>
                  <a:gd name="T102" fmla="*/ 441 w 481"/>
                  <a:gd name="T103" fmla="*/ 137 h 335"/>
                  <a:gd name="T104" fmla="*/ 434 w 481"/>
                  <a:gd name="T105" fmla="*/ 126 h 335"/>
                  <a:gd name="T106" fmla="*/ 430 w 481"/>
                  <a:gd name="T107" fmla="*/ 92 h 335"/>
                  <a:gd name="T108" fmla="*/ 433 w 481"/>
                  <a:gd name="T109" fmla="*/ 68 h 335"/>
                  <a:gd name="T110" fmla="*/ 431 w 481"/>
                  <a:gd name="T111" fmla="*/ 56 h 335"/>
                  <a:gd name="T112" fmla="*/ 425 w 481"/>
                  <a:gd name="T113" fmla="*/ 51 h 33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481"/>
                  <a:gd name="T172" fmla="*/ 0 h 335"/>
                  <a:gd name="T173" fmla="*/ 481 w 481"/>
                  <a:gd name="T174" fmla="*/ 335 h 335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481" h="335">
                    <a:moveTo>
                      <a:pt x="454" y="45"/>
                    </a:moveTo>
                    <a:lnTo>
                      <a:pt x="451" y="45"/>
                    </a:lnTo>
                    <a:lnTo>
                      <a:pt x="447" y="45"/>
                    </a:lnTo>
                    <a:lnTo>
                      <a:pt x="442" y="43"/>
                    </a:lnTo>
                    <a:lnTo>
                      <a:pt x="439" y="42"/>
                    </a:lnTo>
                    <a:lnTo>
                      <a:pt x="438" y="39"/>
                    </a:lnTo>
                    <a:lnTo>
                      <a:pt x="436" y="34"/>
                    </a:lnTo>
                    <a:lnTo>
                      <a:pt x="430" y="39"/>
                    </a:lnTo>
                    <a:lnTo>
                      <a:pt x="424" y="37"/>
                    </a:lnTo>
                    <a:lnTo>
                      <a:pt x="416" y="36"/>
                    </a:lnTo>
                    <a:lnTo>
                      <a:pt x="410" y="34"/>
                    </a:lnTo>
                    <a:lnTo>
                      <a:pt x="407" y="36"/>
                    </a:lnTo>
                    <a:lnTo>
                      <a:pt x="403" y="36"/>
                    </a:lnTo>
                    <a:lnTo>
                      <a:pt x="398" y="36"/>
                    </a:lnTo>
                    <a:lnTo>
                      <a:pt x="394" y="34"/>
                    </a:lnTo>
                    <a:lnTo>
                      <a:pt x="394" y="36"/>
                    </a:lnTo>
                    <a:lnTo>
                      <a:pt x="392" y="36"/>
                    </a:lnTo>
                    <a:lnTo>
                      <a:pt x="380" y="36"/>
                    </a:lnTo>
                    <a:lnTo>
                      <a:pt x="370" y="31"/>
                    </a:lnTo>
                    <a:lnTo>
                      <a:pt x="361" y="24"/>
                    </a:lnTo>
                    <a:lnTo>
                      <a:pt x="353" y="13"/>
                    </a:lnTo>
                    <a:lnTo>
                      <a:pt x="353" y="12"/>
                    </a:lnTo>
                    <a:lnTo>
                      <a:pt x="355" y="9"/>
                    </a:lnTo>
                    <a:lnTo>
                      <a:pt x="355" y="6"/>
                    </a:lnTo>
                    <a:lnTo>
                      <a:pt x="356" y="4"/>
                    </a:lnTo>
                    <a:lnTo>
                      <a:pt x="352" y="0"/>
                    </a:lnTo>
                    <a:lnTo>
                      <a:pt x="347" y="1"/>
                    </a:lnTo>
                    <a:lnTo>
                      <a:pt x="343" y="3"/>
                    </a:lnTo>
                    <a:lnTo>
                      <a:pt x="337" y="6"/>
                    </a:lnTo>
                    <a:lnTo>
                      <a:pt x="331" y="6"/>
                    </a:lnTo>
                    <a:lnTo>
                      <a:pt x="331" y="9"/>
                    </a:lnTo>
                    <a:lnTo>
                      <a:pt x="329" y="12"/>
                    </a:lnTo>
                    <a:lnTo>
                      <a:pt x="328" y="15"/>
                    </a:lnTo>
                    <a:lnTo>
                      <a:pt x="325" y="22"/>
                    </a:lnTo>
                    <a:lnTo>
                      <a:pt x="317" y="34"/>
                    </a:lnTo>
                    <a:lnTo>
                      <a:pt x="307" y="48"/>
                    </a:lnTo>
                    <a:lnTo>
                      <a:pt x="292" y="63"/>
                    </a:lnTo>
                    <a:lnTo>
                      <a:pt x="271" y="79"/>
                    </a:lnTo>
                    <a:lnTo>
                      <a:pt x="245" y="93"/>
                    </a:lnTo>
                    <a:lnTo>
                      <a:pt x="214" y="105"/>
                    </a:lnTo>
                    <a:lnTo>
                      <a:pt x="212" y="105"/>
                    </a:lnTo>
                    <a:lnTo>
                      <a:pt x="206" y="108"/>
                    </a:lnTo>
                    <a:lnTo>
                      <a:pt x="197" y="114"/>
                    </a:lnTo>
                    <a:lnTo>
                      <a:pt x="189" y="124"/>
                    </a:lnTo>
                    <a:lnTo>
                      <a:pt x="182" y="142"/>
                    </a:lnTo>
                    <a:lnTo>
                      <a:pt x="179" y="144"/>
                    </a:lnTo>
                    <a:lnTo>
                      <a:pt x="173" y="151"/>
                    </a:lnTo>
                    <a:lnTo>
                      <a:pt x="164" y="159"/>
                    </a:lnTo>
                    <a:lnTo>
                      <a:pt x="155" y="169"/>
                    </a:lnTo>
                    <a:lnTo>
                      <a:pt x="149" y="180"/>
                    </a:lnTo>
                    <a:lnTo>
                      <a:pt x="147" y="187"/>
                    </a:lnTo>
                    <a:lnTo>
                      <a:pt x="146" y="189"/>
                    </a:lnTo>
                    <a:lnTo>
                      <a:pt x="144" y="192"/>
                    </a:lnTo>
                    <a:lnTo>
                      <a:pt x="144" y="193"/>
                    </a:lnTo>
                    <a:lnTo>
                      <a:pt x="146" y="197"/>
                    </a:lnTo>
                    <a:lnTo>
                      <a:pt x="147" y="200"/>
                    </a:lnTo>
                    <a:lnTo>
                      <a:pt x="147" y="201"/>
                    </a:lnTo>
                    <a:lnTo>
                      <a:pt x="147" y="203"/>
                    </a:lnTo>
                    <a:lnTo>
                      <a:pt x="146" y="206"/>
                    </a:lnTo>
                    <a:lnTo>
                      <a:pt x="146" y="210"/>
                    </a:lnTo>
                    <a:lnTo>
                      <a:pt x="146" y="213"/>
                    </a:lnTo>
                    <a:lnTo>
                      <a:pt x="147" y="216"/>
                    </a:lnTo>
                    <a:lnTo>
                      <a:pt x="149" y="219"/>
                    </a:lnTo>
                    <a:lnTo>
                      <a:pt x="150" y="221"/>
                    </a:lnTo>
                    <a:lnTo>
                      <a:pt x="150" y="222"/>
                    </a:lnTo>
                    <a:lnTo>
                      <a:pt x="152" y="224"/>
                    </a:lnTo>
                    <a:lnTo>
                      <a:pt x="152" y="227"/>
                    </a:lnTo>
                    <a:lnTo>
                      <a:pt x="152" y="230"/>
                    </a:lnTo>
                    <a:lnTo>
                      <a:pt x="149" y="233"/>
                    </a:lnTo>
                    <a:lnTo>
                      <a:pt x="146" y="237"/>
                    </a:lnTo>
                    <a:lnTo>
                      <a:pt x="137" y="243"/>
                    </a:lnTo>
                    <a:lnTo>
                      <a:pt x="129" y="251"/>
                    </a:lnTo>
                    <a:lnTo>
                      <a:pt x="125" y="257"/>
                    </a:lnTo>
                    <a:lnTo>
                      <a:pt x="119" y="263"/>
                    </a:lnTo>
                    <a:lnTo>
                      <a:pt x="116" y="267"/>
                    </a:lnTo>
                    <a:lnTo>
                      <a:pt x="111" y="270"/>
                    </a:lnTo>
                    <a:lnTo>
                      <a:pt x="107" y="273"/>
                    </a:lnTo>
                    <a:lnTo>
                      <a:pt x="93" y="279"/>
                    </a:lnTo>
                    <a:lnTo>
                      <a:pt x="78" y="287"/>
                    </a:lnTo>
                    <a:lnTo>
                      <a:pt x="75" y="290"/>
                    </a:lnTo>
                    <a:lnTo>
                      <a:pt x="71" y="293"/>
                    </a:lnTo>
                    <a:lnTo>
                      <a:pt x="66" y="296"/>
                    </a:lnTo>
                    <a:lnTo>
                      <a:pt x="36" y="309"/>
                    </a:lnTo>
                    <a:lnTo>
                      <a:pt x="5" y="317"/>
                    </a:lnTo>
                    <a:lnTo>
                      <a:pt x="3" y="317"/>
                    </a:lnTo>
                    <a:lnTo>
                      <a:pt x="2" y="320"/>
                    </a:lnTo>
                    <a:lnTo>
                      <a:pt x="0" y="321"/>
                    </a:lnTo>
                    <a:lnTo>
                      <a:pt x="165" y="335"/>
                    </a:lnTo>
                    <a:lnTo>
                      <a:pt x="164" y="327"/>
                    </a:lnTo>
                    <a:lnTo>
                      <a:pt x="165" y="318"/>
                    </a:lnTo>
                    <a:lnTo>
                      <a:pt x="165" y="314"/>
                    </a:lnTo>
                    <a:lnTo>
                      <a:pt x="167" y="309"/>
                    </a:lnTo>
                    <a:lnTo>
                      <a:pt x="168" y="306"/>
                    </a:lnTo>
                    <a:lnTo>
                      <a:pt x="170" y="303"/>
                    </a:lnTo>
                    <a:lnTo>
                      <a:pt x="168" y="303"/>
                    </a:lnTo>
                    <a:lnTo>
                      <a:pt x="167" y="302"/>
                    </a:lnTo>
                    <a:lnTo>
                      <a:pt x="167" y="300"/>
                    </a:lnTo>
                    <a:lnTo>
                      <a:pt x="167" y="299"/>
                    </a:lnTo>
                    <a:lnTo>
                      <a:pt x="168" y="297"/>
                    </a:lnTo>
                    <a:lnTo>
                      <a:pt x="170" y="294"/>
                    </a:lnTo>
                    <a:lnTo>
                      <a:pt x="171" y="293"/>
                    </a:lnTo>
                    <a:lnTo>
                      <a:pt x="176" y="290"/>
                    </a:lnTo>
                    <a:lnTo>
                      <a:pt x="182" y="290"/>
                    </a:lnTo>
                    <a:lnTo>
                      <a:pt x="182" y="288"/>
                    </a:lnTo>
                    <a:lnTo>
                      <a:pt x="183" y="287"/>
                    </a:lnTo>
                    <a:lnTo>
                      <a:pt x="183" y="285"/>
                    </a:lnTo>
                    <a:lnTo>
                      <a:pt x="185" y="284"/>
                    </a:lnTo>
                    <a:lnTo>
                      <a:pt x="186" y="282"/>
                    </a:lnTo>
                    <a:lnTo>
                      <a:pt x="188" y="281"/>
                    </a:lnTo>
                    <a:lnTo>
                      <a:pt x="189" y="279"/>
                    </a:lnTo>
                    <a:lnTo>
                      <a:pt x="194" y="278"/>
                    </a:lnTo>
                    <a:lnTo>
                      <a:pt x="200" y="276"/>
                    </a:lnTo>
                    <a:lnTo>
                      <a:pt x="206" y="272"/>
                    </a:lnTo>
                    <a:lnTo>
                      <a:pt x="214" y="267"/>
                    </a:lnTo>
                    <a:lnTo>
                      <a:pt x="217" y="267"/>
                    </a:lnTo>
                    <a:lnTo>
                      <a:pt x="218" y="266"/>
                    </a:lnTo>
                    <a:lnTo>
                      <a:pt x="221" y="264"/>
                    </a:lnTo>
                    <a:lnTo>
                      <a:pt x="223" y="261"/>
                    </a:lnTo>
                    <a:lnTo>
                      <a:pt x="224" y="260"/>
                    </a:lnTo>
                    <a:lnTo>
                      <a:pt x="226" y="258"/>
                    </a:lnTo>
                    <a:lnTo>
                      <a:pt x="230" y="257"/>
                    </a:lnTo>
                    <a:lnTo>
                      <a:pt x="233" y="257"/>
                    </a:lnTo>
                    <a:lnTo>
                      <a:pt x="238" y="258"/>
                    </a:lnTo>
                    <a:lnTo>
                      <a:pt x="242" y="260"/>
                    </a:lnTo>
                    <a:lnTo>
                      <a:pt x="245" y="261"/>
                    </a:lnTo>
                    <a:lnTo>
                      <a:pt x="248" y="263"/>
                    </a:lnTo>
                    <a:lnTo>
                      <a:pt x="253" y="263"/>
                    </a:lnTo>
                    <a:lnTo>
                      <a:pt x="256" y="261"/>
                    </a:lnTo>
                    <a:lnTo>
                      <a:pt x="257" y="258"/>
                    </a:lnTo>
                    <a:lnTo>
                      <a:pt x="259" y="257"/>
                    </a:lnTo>
                    <a:lnTo>
                      <a:pt x="260" y="254"/>
                    </a:lnTo>
                    <a:lnTo>
                      <a:pt x="262" y="251"/>
                    </a:lnTo>
                    <a:lnTo>
                      <a:pt x="263" y="251"/>
                    </a:lnTo>
                    <a:lnTo>
                      <a:pt x="268" y="249"/>
                    </a:lnTo>
                    <a:lnTo>
                      <a:pt x="277" y="249"/>
                    </a:lnTo>
                    <a:lnTo>
                      <a:pt x="293" y="251"/>
                    </a:lnTo>
                    <a:lnTo>
                      <a:pt x="296" y="249"/>
                    </a:lnTo>
                    <a:lnTo>
                      <a:pt x="301" y="248"/>
                    </a:lnTo>
                    <a:lnTo>
                      <a:pt x="304" y="246"/>
                    </a:lnTo>
                    <a:lnTo>
                      <a:pt x="307" y="243"/>
                    </a:lnTo>
                    <a:lnTo>
                      <a:pt x="308" y="242"/>
                    </a:lnTo>
                    <a:lnTo>
                      <a:pt x="310" y="240"/>
                    </a:lnTo>
                    <a:lnTo>
                      <a:pt x="317" y="234"/>
                    </a:lnTo>
                    <a:lnTo>
                      <a:pt x="325" y="230"/>
                    </a:lnTo>
                    <a:lnTo>
                      <a:pt x="329" y="227"/>
                    </a:lnTo>
                    <a:lnTo>
                      <a:pt x="335" y="225"/>
                    </a:lnTo>
                    <a:lnTo>
                      <a:pt x="340" y="222"/>
                    </a:lnTo>
                    <a:lnTo>
                      <a:pt x="346" y="219"/>
                    </a:lnTo>
                    <a:lnTo>
                      <a:pt x="352" y="216"/>
                    </a:lnTo>
                    <a:lnTo>
                      <a:pt x="364" y="212"/>
                    </a:lnTo>
                    <a:lnTo>
                      <a:pt x="374" y="207"/>
                    </a:lnTo>
                    <a:lnTo>
                      <a:pt x="371" y="206"/>
                    </a:lnTo>
                    <a:lnTo>
                      <a:pt x="370" y="204"/>
                    </a:lnTo>
                    <a:lnTo>
                      <a:pt x="368" y="201"/>
                    </a:lnTo>
                    <a:lnTo>
                      <a:pt x="368" y="198"/>
                    </a:lnTo>
                    <a:lnTo>
                      <a:pt x="367" y="190"/>
                    </a:lnTo>
                    <a:lnTo>
                      <a:pt x="367" y="184"/>
                    </a:lnTo>
                    <a:lnTo>
                      <a:pt x="368" y="183"/>
                    </a:lnTo>
                    <a:lnTo>
                      <a:pt x="370" y="181"/>
                    </a:lnTo>
                    <a:lnTo>
                      <a:pt x="371" y="180"/>
                    </a:lnTo>
                    <a:lnTo>
                      <a:pt x="374" y="180"/>
                    </a:lnTo>
                    <a:lnTo>
                      <a:pt x="377" y="180"/>
                    </a:lnTo>
                    <a:lnTo>
                      <a:pt x="382" y="178"/>
                    </a:lnTo>
                    <a:lnTo>
                      <a:pt x="386" y="178"/>
                    </a:lnTo>
                    <a:lnTo>
                      <a:pt x="388" y="178"/>
                    </a:lnTo>
                    <a:lnTo>
                      <a:pt x="392" y="177"/>
                    </a:lnTo>
                    <a:lnTo>
                      <a:pt x="397" y="175"/>
                    </a:lnTo>
                    <a:lnTo>
                      <a:pt x="401" y="175"/>
                    </a:lnTo>
                    <a:lnTo>
                      <a:pt x="403" y="175"/>
                    </a:lnTo>
                    <a:lnTo>
                      <a:pt x="404" y="174"/>
                    </a:lnTo>
                    <a:lnTo>
                      <a:pt x="406" y="174"/>
                    </a:lnTo>
                    <a:lnTo>
                      <a:pt x="407" y="172"/>
                    </a:lnTo>
                    <a:lnTo>
                      <a:pt x="407" y="171"/>
                    </a:lnTo>
                    <a:lnTo>
                      <a:pt x="407" y="169"/>
                    </a:lnTo>
                    <a:lnTo>
                      <a:pt x="407" y="166"/>
                    </a:lnTo>
                    <a:lnTo>
                      <a:pt x="409" y="165"/>
                    </a:lnTo>
                    <a:lnTo>
                      <a:pt x="410" y="165"/>
                    </a:lnTo>
                    <a:lnTo>
                      <a:pt x="418" y="163"/>
                    </a:lnTo>
                    <a:lnTo>
                      <a:pt x="424" y="162"/>
                    </a:lnTo>
                    <a:lnTo>
                      <a:pt x="432" y="162"/>
                    </a:lnTo>
                    <a:lnTo>
                      <a:pt x="435" y="162"/>
                    </a:lnTo>
                    <a:lnTo>
                      <a:pt x="436" y="162"/>
                    </a:lnTo>
                    <a:lnTo>
                      <a:pt x="442" y="163"/>
                    </a:lnTo>
                    <a:lnTo>
                      <a:pt x="448" y="165"/>
                    </a:lnTo>
                    <a:lnTo>
                      <a:pt x="454" y="165"/>
                    </a:lnTo>
                    <a:lnTo>
                      <a:pt x="459" y="165"/>
                    </a:lnTo>
                    <a:lnTo>
                      <a:pt x="463" y="163"/>
                    </a:lnTo>
                    <a:lnTo>
                      <a:pt x="469" y="162"/>
                    </a:lnTo>
                    <a:lnTo>
                      <a:pt x="474" y="160"/>
                    </a:lnTo>
                    <a:lnTo>
                      <a:pt x="472" y="159"/>
                    </a:lnTo>
                    <a:lnTo>
                      <a:pt x="472" y="157"/>
                    </a:lnTo>
                    <a:lnTo>
                      <a:pt x="474" y="156"/>
                    </a:lnTo>
                    <a:lnTo>
                      <a:pt x="477" y="156"/>
                    </a:lnTo>
                    <a:lnTo>
                      <a:pt x="480" y="156"/>
                    </a:lnTo>
                    <a:lnTo>
                      <a:pt x="481" y="156"/>
                    </a:lnTo>
                    <a:lnTo>
                      <a:pt x="481" y="154"/>
                    </a:lnTo>
                    <a:lnTo>
                      <a:pt x="480" y="151"/>
                    </a:lnTo>
                    <a:lnTo>
                      <a:pt x="478" y="150"/>
                    </a:lnTo>
                    <a:lnTo>
                      <a:pt x="477" y="148"/>
                    </a:lnTo>
                    <a:lnTo>
                      <a:pt x="475" y="147"/>
                    </a:lnTo>
                    <a:lnTo>
                      <a:pt x="474" y="145"/>
                    </a:lnTo>
                    <a:lnTo>
                      <a:pt x="471" y="141"/>
                    </a:lnTo>
                    <a:lnTo>
                      <a:pt x="469" y="136"/>
                    </a:lnTo>
                    <a:lnTo>
                      <a:pt x="468" y="133"/>
                    </a:lnTo>
                    <a:lnTo>
                      <a:pt x="466" y="126"/>
                    </a:lnTo>
                    <a:lnTo>
                      <a:pt x="465" y="114"/>
                    </a:lnTo>
                    <a:lnTo>
                      <a:pt x="465" y="99"/>
                    </a:lnTo>
                    <a:lnTo>
                      <a:pt x="466" y="82"/>
                    </a:lnTo>
                    <a:lnTo>
                      <a:pt x="466" y="81"/>
                    </a:lnTo>
                    <a:lnTo>
                      <a:pt x="468" y="78"/>
                    </a:lnTo>
                    <a:lnTo>
                      <a:pt x="468" y="73"/>
                    </a:lnTo>
                    <a:lnTo>
                      <a:pt x="468" y="69"/>
                    </a:lnTo>
                    <a:lnTo>
                      <a:pt x="468" y="66"/>
                    </a:lnTo>
                    <a:lnTo>
                      <a:pt x="466" y="63"/>
                    </a:lnTo>
                    <a:lnTo>
                      <a:pt x="466" y="61"/>
                    </a:lnTo>
                    <a:lnTo>
                      <a:pt x="465" y="61"/>
                    </a:lnTo>
                    <a:lnTo>
                      <a:pt x="462" y="60"/>
                    </a:lnTo>
                    <a:lnTo>
                      <a:pt x="460" y="57"/>
                    </a:lnTo>
                    <a:lnTo>
                      <a:pt x="459" y="55"/>
                    </a:lnTo>
                    <a:lnTo>
                      <a:pt x="459" y="54"/>
                    </a:lnTo>
                    <a:lnTo>
                      <a:pt x="454" y="45"/>
                    </a:lnTo>
                    <a:close/>
                  </a:path>
                </a:pathLst>
              </a:custGeom>
              <a:solidFill>
                <a:srgbClr val="000514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83" name="Freeform 9"/>
              <p:cNvSpPr>
                <a:spLocks/>
              </p:cNvSpPr>
              <p:nvPr/>
            </p:nvSpPr>
            <p:spPr bwMode="gray">
              <a:xfrm>
                <a:off x="3040" y="1257"/>
                <a:ext cx="738" cy="701"/>
              </a:xfrm>
              <a:custGeom>
                <a:avLst/>
                <a:gdLst>
                  <a:gd name="T0" fmla="*/ 167 w 797"/>
                  <a:gd name="T1" fmla="*/ 223 h 758"/>
                  <a:gd name="T2" fmla="*/ 183 w 797"/>
                  <a:gd name="T3" fmla="*/ 215 h 758"/>
                  <a:gd name="T4" fmla="*/ 189 w 797"/>
                  <a:gd name="T5" fmla="*/ 204 h 758"/>
                  <a:gd name="T6" fmla="*/ 191 w 797"/>
                  <a:gd name="T7" fmla="*/ 186 h 758"/>
                  <a:gd name="T8" fmla="*/ 225 w 797"/>
                  <a:gd name="T9" fmla="*/ 175 h 758"/>
                  <a:gd name="T10" fmla="*/ 241 w 797"/>
                  <a:gd name="T11" fmla="*/ 168 h 758"/>
                  <a:gd name="T12" fmla="*/ 285 w 797"/>
                  <a:gd name="T13" fmla="*/ 166 h 758"/>
                  <a:gd name="T14" fmla="*/ 293 w 797"/>
                  <a:gd name="T15" fmla="*/ 163 h 758"/>
                  <a:gd name="T16" fmla="*/ 293 w 797"/>
                  <a:gd name="T17" fmla="*/ 158 h 758"/>
                  <a:gd name="T18" fmla="*/ 281 w 797"/>
                  <a:gd name="T19" fmla="*/ 94 h 758"/>
                  <a:gd name="T20" fmla="*/ 273 w 797"/>
                  <a:gd name="T21" fmla="*/ 67 h 758"/>
                  <a:gd name="T22" fmla="*/ 281 w 797"/>
                  <a:gd name="T23" fmla="*/ 61 h 758"/>
                  <a:gd name="T24" fmla="*/ 307 w 797"/>
                  <a:gd name="T25" fmla="*/ 49 h 758"/>
                  <a:gd name="T26" fmla="*/ 346 w 797"/>
                  <a:gd name="T27" fmla="*/ 36 h 758"/>
                  <a:gd name="T28" fmla="*/ 380 w 797"/>
                  <a:gd name="T29" fmla="*/ 17 h 758"/>
                  <a:gd name="T30" fmla="*/ 469 w 797"/>
                  <a:gd name="T31" fmla="*/ 7 h 758"/>
                  <a:gd name="T32" fmla="*/ 526 w 797"/>
                  <a:gd name="T33" fmla="*/ 14 h 758"/>
                  <a:gd name="T34" fmla="*/ 548 w 797"/>
                  <a:gd name="T35" fmla="*/ 8 h 758"/>
                  <a:gd name="T36" fmla="*/ 569 w 797"/>
                  <a:gd name="T37" fmla="*/ 0 h 758"/>
                  <a:gd name="T38" fmla="*/ 587 w 797"/>
                  <a:gd name="T39" fmla="*/ 8 h 758"/>
                  <a:gd name="T40" fmla="*/ 603 w 797"/>
                  <a:gd name="T41" fmla="*/ 2 h 758"/>
                  <a:gd name="T42" fmla="*/ 614 w 797"/>
                  <a:gd name="T43" fmla="*/ 8 h 758"/>
                  <a:gd name="T44" fmla="*/ 628 w 797"/>
                  <a:gd name="T45" fmla="*/ 8 h 758"/>
                  <a:gd name="T46" fmla="*/ 633 w 797"/>
                  <a:gd name="T47" fmla="*/ 13 h 758"/>
                  <a:gd name="T48" fmla="*/ 629 w 797"/>
                  <a:gd name="T49" fmla="*/ 30 h 758"/>
                  <a:gd name="T50" fmla="*/ 622 w 797"/>
                  <a:gd name="T51" fmla="*/ 43 h 758"/>
                  <a:gd name="T52" fmla="*/ 620 w 797"/>
                  <a:gd name="T53" fmla="*/ 89 h 758"/>
                  <a:gd name="T54" fmla="*/ 607 w 797"/>
                  <a:gd name="T55" fmla="*/ 103 h 758"/>
                  <a:gd name="T56" fmla="*/ 589 w 797"/>
                  <a:gd name="T57" fmla="*/ 119 h 758"/>
                  <a:gd name="T58" fmla="*/ 592 w 797"/>
                  <a:gd name="T59" fmla="*/ 136 h 758"/>
                  <a:gd name="T60" fmla="*/ 611 w 797"/>
                  <a:gd name="T61" fmla="*/ 166 h 758"/>
                  <a:gd name="T62" fmla="*/ 634 w 797"/>
                  <a:gd name="T63" fmla="*/ 188 h 758"/>
                  <a:gd name="T64" fmla="*/ 650 w 797"/>
                  <a:gd name="T65" fmla="*/ 270 h 758"/>
                  <a:gd name="T66" fmla="*/ 656 w 797"/>
                  <a:gd name="T67" fmla="*/ 277 h 758"/>
                  <a:gd name="T68" fmla="*/ 666 w 797"/>
                  <a:gd name="T69" fmla="*/ 335 h 758"/>
                  <a:gd name="T70" fmla="*/ 667 w 797"/>
                  <a:gd name="T71" fmla="*/ 348 h 758"/>
                  <a:gd name="T72" fmla="*/ 663 w 797"/>
                  <a:gd name="T73" fmla="*/ 382 h 758"/>
                  <a:gd name="T74" fmla="*/ 669 w 797"/>
                  <a:gd name="T75" fmla="*/ 405 h 758"/>
                  <a:gd name="T76" fmla="*/ 656 w 797"/>
                  <a:gd name="T77" fmla="*/ 417 h 758"/>
                  <a:gd name="T78" fmla="*/ 650 w 797"/>
                  <a:gd name="T79" fmla="*/ 436 h 758"/>
                  <a:gd name="T80" fmla="*/ 669 w 797"/>
                  <a:gd name="T81" fmla="*/ 467 h 758"/>
                  <a:gd name="T82" fmla="*/ 671 w 797"/>
                  <a:gd name="T83" fmla="*/ 486 h 758"/>
                  <a:gd name="T84" fmla="*/ 719 w 797"/>
                  <a:gd name="T85" fmla="*/ 498 h 758"/>
                  <a:gd name="T86" fmla="*/ 725 w 797"/>
                  <a:gd name="T87" fmla="*/ 508 h 758"/>
                  <a:gd name="T88" fmla="*/ 459 w 797"/>
                  <a:gd name="T89" fmla="*/ 696 h 758"/>
                  <a:gd name="T90" fmla="*/ 388 w 797"/>
                  <a:gd name="T91" fmla="*/ 693 h 758"/>
                  <a:gd name="T92" fmla="*/ 396 w 797"/>
                  <a:gd name="T93" fmla="*/ 679 h 758"/>
                  <a:gd name="T94" fmla="*/ 369 w 797"/>
                  <a:gd name="T95" fmla="*/ 663 h 758"/>
                  <a:gd name="T96" fmla="*/ 363 w 797"/>
                  <a:gd name="T97" fmla="*/ 654 h 758"/>
                  <a:gd name="T98" fmla="*/ 348 w 797"/>
                  <a:gd name="T99" fmla="*/ 652 h 758"/>
                  <a:gd name="T100" fmla="*/ 334 w 797"/>
                  <a:gd name="T101" fmla="*/ 641 h 758"/>
                  <a:gd name="T102" fmla="*/ 319 w 797"/>
                  <a:gd name="T103" fmla="*/ 626 h 758"/>
                  <a:gd name="T104" fmla="*/ 0 w 797"/>
                  <a:gd name="T105" fmla="*/ 326 h 758"/>
                  <a:gd name="T106" fmla="*/ 6 w 797"/>
                  <a:gd name="T107" fmla="*/ 298 h 758"/>
                  <a:gd name="T108" fmla="*/ 11 w 797"/>
                  <a:gd name="T109" fmla="*/ 287 h 758"/>
                  <a:gd name="T110" fmla="*/ 23 w 797"/>
                  <a:gd name="T111" fmla="*/ 278 h 758"/>
                  <a:gd name="T112" fmla="*/ 52 w 797"/>
                  <a:gd name="T113" fmla="*/ 264 h 758"/>
                  <a:gd name="T114" fmla="*/ 75 w 797"/>
                  <a:gd name="T115" fmla="*/ 260 h 758"/>
                  <a:gd name="T116" fmla="*/ 91 w 797"/>
                  <a:gd name="T117" fmla="*/ 251 h 758"/>
                  <a:gd name="T118" fmla="*/ 127 w 797"/>
                  <a:gd name="T119" fmla="*/ 248 h 75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797"/>
                  <a:gd name="T181" fmla="*/ 0 h 758"/>
                  <a:gd name="T182" fmla="*/ 797 w 797"/>
                  <a:gd name="T183" fmla="*/ 758 h 75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797" h="758">
                    <a:moveTo>
                      <a:pt x="141" y="265"/>
                    </a:moveTo>
                    <a:lnTo>
                      <a:pt x="152" y="256"/>
                    </a:lnTo>
                    <a:lnTo>
                      <a:pt x="162" y="248"/>
                    </a:lnTo>
                    <a:lnTo>
                      <a:pt x="174" y="244"/>
                    </a:lnTo>
                    <a:lnTo>
                      <a:pt x="177" y="242"/>
                    </a:lnTo>
                    <a:lnTo>
                      <a:pt x="180" y="241"/>
                    </a:lnTo>
                    <a:lnTo>
                      <a:pt x="183" y="239"/>
                    </a:lnTo>
                    <a:lnTo>
                      <a:pt x="186" y="238"/>
                    </a:lnTo>
                    <a:lnTo>
                      <a:pt x="191" y="235"/>
                    </a:lnTo>
                    <a:lnTo>
                      <a:pt x="195" y="233"/>
                    </a:lnTo>
                    <a:lnTo>
                      <a:pt x="200" y="233"/>
                    </a:lnTo>
                    <a:lnTo>
                      <a:pt x="198" y="233"/>
                    </a:lnTo>
                    <a:lnTo>
                      <a:pt x="203" y="232"/>
                    </a:lnTo>
                    <a:lnTo>
                      <a:pt x="207" y="229"/>
                    </a:lnTo>
                    <a:lnTo>
                      <a:pt x="210" y="227"/>
                    </a:lnTo>
                    <a:lnTo>
                      <a:pt x="207" y="224"/>
                    </a:lnTo>
                    <a:lnTo>
                      <a:pt x="204" y="221"/>
                    </a:lnTo>
                    <a:lnTo>
                      <a:pt x="204" y="217"/>
                    </a:lnTo>
                    <a:lnTo>
                      <a:pt x="203" y="212"/>
                    </a:lnTo>
                    <a:lnTo>
                      <a:pt x="203" y="207"/>
                    </a:lnTo>
                    <a:lnTo>
                      <a:pt x="203" y="204"/>
                    </a:lnTo>
                    <a:lnTo>
                      <a:pt x="203" y="203"/>
                    </a:lnTo>
                    <a:lnTo>
                      <a:pt x="206" y="201"/>
                    </a:lnTo>
                    <a:lnTo>
                      <a:pt x="209" y="200"/>
                    </a:lnTo>
                    <a:lnTo>
                      <a:pt x="212" y="200"/>
                    </a:lnTo>
                    <a:lnTo>
                      <a:pt x="227" y="198"/>
                    </a:lnTo>
                    <a:lnTo>
                      <a:pt x="243" y="192"/>
                    </a:lnTo>
                    <a:lnTo>
                      <a:pt x="243" y="189"/>
                    </a:lnTo>
                    <a:lnTo>
                      <a:pt x="243" y="188"/>
                    </a:lnTo>
                    <a:lnTo>
                      <a:pt x="245" y="186"/>
                    </a:lnTo>
                    <a:lnTo>
                      <a:pt x="246" y="185"/>
                    </a:lnTo>
                    <a:lnTo>
                      <a:pt x="251" y="185"/>
                    </a:lnTo>
                    <a:lnTo>
                      <a:pt x="256" y="183"/>
                    </a:lnTo>
                    <a:lnTo>
                      <a:pt x="260" y="182"/>
                    </a:lnTo>
                    <a:lnTo>
                      <a:pt x="265" y="182"/>
                    </a:lnTo>
                    <a:lnTo>
                      <a:pt x="271" y="182"/>
                    </a:lnTo>
                    <a:lnTo>
                      <a:pt x="275" y="182"/>
                    </a:lnTo>
                    <a:lnTo>
                      <a:pt x="287" y="185"/>
                    </a:lnTo>
                    <a:lnTo>
                      <a:pt x="298" y="185"/>
                    </a:lnTo>
                    <a:lnTo>
                      <a:pt x="308" y="180"/>
                    </a:lnTo>
                    <a:lnTo>
                      <a:pt x="308" y="179"/>
                    </a:lnTo>
                    <a:lnTo>
                      <a:pt x="308" y="177"/>
                    </a:lnTo>
                    <a:lnTo>
                      <a:pt x="310" y="176"/>
                    </a:lnTo>
                    <a:lnTo>
                      <a:pt x="313" y="176"/>
                    </a:lnTo>
                    <a:lnTo>
                      <a:pt x="316" y="176"/>
                    </a:lnTo>
                    <a:lnTo>
                      <a:pt x="317" y="176"/>
                    </a:lnTo>
                    <a:lnTo>
                      <a:pt x="319" y="176"/>
                    </a:lnTo>
                    <a:lnTo>
                      <a:pt x="317" y="174"/>
                    </a:lnTo>
                    <a:lnTo>
                      <a:pt x="317" y="173"/>
                    </a:lnTo>
                    <a:lnTo>
                      <a:pt x="317" y="171"/>
                    </a:lnTo>
                    <a:lnTo>
                      <a:pt x="316" y="171"/>
                    </a:lnTo>
                    <a:lnTo>
                      <a:pt x="308" y="165"/>
                    </a:lnTo>
                    <a:lnTo>
                      <a:pt x="305" y="158"/>
                    </a:lnTo>
                    <a:lnTo>
                      <a:pt x="302" y="150"/>
                    </a:lnTo>
                    <a:lnTo>
                      <a:pt x="301" y="141"/>
                    </a:lnTo>
                    <a:lnTo>
                      <a:pt x="301" y="122"/>
                    </a:lnTo>
                    <a:lnTo>
                      <a:pt x="304" y="102"/>
                    </a:lnTo>
                    <a:lnTo>
                      <a:pt x="302" y="83"/>
                    </a:lnTo>
                    <a:lnTo>
                      <a:pt x="302" y="81"/>
                    </a:lnTo>
                    <a:lnTo>
                      <a:pt x="299" y="80"/>
                    </a:lnTo>
                    <a:lnTo>
                      <a:pt x="298" y="78"/>
                    </a:lnTo>
                    <a:lnTo>
                      <a:pt x="296" y="77"/>
                    </a:lnTo>
                    <a:lnTo>
                      <a:pt x="295" y="72"/>
                    </a:lnTo>
                    <a:lnTo>
                      <a:pt x="292" y="69"/>
                    </a:lnTo>
                    <a:lnTo>
                      <a:pt x="290" y="65"/>
                    </a:lnTo>
                    <a:lnTo>
                      <a:pt x="295" y="65"/>
                    </a:lnTo>
                    <a:lnTo>
                      <a:pt x="298" y="66"/>
                    </a:lnTo>
                    <a:lnTo>
                      <a:pt x="301" y="66"/>
                    </a:lnTo>
                    <a:lnTo>
                      <a:pt x="304" y="66"/>
                    </a:lnTo>
                    <a:lnTo>
                      <a:pt x="307" y="65"/>
                    </a:lnTo>
                    <a:lnTo>
                      <a:pt x="313" y="62"/>
                    </a:lnTo>
                    <a:lnTo>
                      <a:pt x="319" y="59"/>
                    </a:lnTo>
                    <a:lnTo>
                      <a:pt x="325" y="57"/>
                    </a:lnTo>
                    <a:lnTo>
                      <a:pt x="329" y="56"/>
                    </a:lnTo>
                    <a:lnTo>
                      <a:pt x="332" y="53"/>
                    </a:lnTo>
                    <a:lnTo>
                      <a:pt x="337" y="48"/>
                    </a:lnTo>
                    <a:lnTo>
                      <a:pt x="340" y="45"/>
                    </a:lnTo>
                    <a:lnTo>
                      <a:pt x="344" y="42"/>
                    </a:lnTo>
                    <a:lnTo>
                      <a:pt x="355" y="41"/>
                    </a:lnTo>
                    <a:lnTo>
                      <a:pt x="365" y="41"/>
                    </a:lnTo>
                    <a:lnTo>
                      <a:pt x="374" y="39"/>
                    </a:lnTo>
                    <a:lnTo>
                      <a:pt x="383" y="35"/>
                    </a:lnTo>
                    <a:lnTo>
                      <a:pt x="394" y="32"/>
                    </a:lnTo>
                    <a:lnTo>
                      <a:pt x="400" y="26"/>
                    </a:lnTo>
                    <a:lnTo>
                      <a:pt x="403" y="23"/>
                    </a:lnTo>
                    <a:lnTo>
                      <a:pt x="406" y="20"/>
                    </a:lnTo>
                    <a:lnTo>
                      <a:pt x="410" y="18"/>
                    </a:lnTo>
                    <a:lnTo>
                      <a:pt x="413" y="17"/>
                    </a:lnTo>
                    <a:lnTo>
                      <a:pt x="418" y="15"/>
                    </a:lnTo>
                    <a:lnTo>
                      <a:pt x="440" y="11"/>
                    </a:lnTo>
                    <a:lnTo>
                      <a:pt x="463" y="12"/>
                    </a:lnTo>
                    <a:lnTo>
                      <a:pt x="487" y="12"/>
                    </a:lnTo>
                    <a:lnTo>
                      <a:pt x="507" y="8"/>
                    </a:lnTo>
                    <a:lnTo>
                      <a:pt x="528" y="6"/>
                    </a:lnTo>
                    <a:lnTo>
                      <a:pt x="544" y="6"/>
                    </a:lnTo>
                    <a:lnTo>
                      <a:pt x="561" y="11"/>
                    </a:lnTo>
                    <a:lnTo>
                      <a:pt x="562" y="12"/>
                    </a:lnTo>
                    <a:lnTo>
                      <a:pt x="565" y="14"/>
                    </a:lnTo>
                    <a:lnTo>
                      <a:pt x="568" y="15"/>
                    </a:lnTo>
                    <a:lnTo>
                      <a:pt x="571" y="15"/>
                    </a:lnTo>
                    <a:lnTo>
                      <a:pt x="574" y="15"/>
                    </a:lnTo>
                    <a:lnTo>
                      <a:pt x="577" y="14"/>
                    </a:lnTo>
                    <a:lnTo>
                      <a:pt x="579" y="12"/>
                    </a:lnTo>
                    <a:lnTo>
                      <a:pt x="585" y="9"/>
                    </a:lnTo>
                    <a:lnTo>
                      <a:pt x="592" y="9"/>
                    </a:lnTo>
                    <a:lnTo>
                      <a:pt x="600" y="9"/>
                    </a:lnTo>
                    <a:lnTo>
                      <a:pt x="607" y="6"/>
                    </a:lnTo>
                    <a:lnTo>
                      <a:pt x="612" y="2"/>
                    </a:lnTo>
                    <a:lnTo>
                      <a:pt x="613" y="2"/>
                    </a:lnTo>
                    <a:lnTo>
                      <a:pt x="615" y="0"/>
                    </a:lnTo>
                    <a:lnTo>
                      <a:pt x="616" y="0"/>
                    </a:lnTo>
                    <a:lnTo>
                      <a:pt x="618" y="2"/>
                    </a:lnTo>
                    <a:lnTo>
                      <a:pt x="622" y="5"/>
                    </a:lnTo>
                    <a:lnTo>
                      <a:pt x="625" y="6"/>
                    </a:lnTo>
                    <a:lnTo>
                      <a:pt x="630" y="8"/>
                    </a:lnTo>
                    <a:lnTo>
                      <a:pt x="634" y="9"/>
                    </a:lnTo>
                    <a:lnTo>
                      <a:pt x="637" y="8"/>
                    </a:lnTo>
                    <a:lnTo>
                      <a:pt x="642" y="6"/>
                    </a:lnTo>
                    <a:lnTo>
                      <a:pt x="643" y="5"/>
                    </a:lnTo>
                    <a:lnTo>
                      <a:pt x="645" y="3"/>
                    </a:lnTo>
                    <a:lnTo>
                      <a:pt x="648" y="2"/>
                    </a:lnTo>
                    <a:lnTo>
                      <a:pt x="651" y="2"/>
                    </a:lnTo>
                    <a:lnTo>
                      <a:pt x="651" y="3"/>
                    </a:lnTo>
                    <a:lnTo>
                      <a:pt x="654" y="5"/>
                    </a:lnTo>
                    <a:lnTo>
                      <a:pt x="657" y="5"/>
                    </a:lnTo>
                    <a:lnTo>
                      <a:pt x="660" y="8"/>
                    </a:lnTo>
                    <a:lnTo>
                      <a:pt x="663" y="9"/>
                    </a:lnTo>
                    <a:lnTo>
                      <a:pt x="666" y="11"/>
                    </a:lnTo>
                    <a:lnTo>
                      <a:pt x="669" y="9"/>
                    </a:lnTo>
                    <a:lnTo>
                      <a:pt x="670" y="9"/>
                    </a:lnTo>
                    <a:lnTo>
                      <a:pt x="673" y="9"/>
                    </a:lnTo>
                    <a:lnTo>
                      <a:pt x="675" y="8"/>
                    </a:lnTo>
                    <a:lnTo>
                      <a:pt x="678" y="9"/>
                    </a:lnTo>
                    <a:lnTo>
                      <a:pt x="681" y="11"/>
                    </a:lnTo>
                    <a:lnTo>
                      <a:pt x="682" y="11"/>
                    </a:lnTo>
                    <a:lnTo>
                      <a:pt x="684" y="11"/>
                    </a:lnTo>
                    <a:lnTo>
                      <a:pt x="685" y="11"/>
                    </a:lnTo>
                    <a:lnTo>
                      <a:pt x="687" y="11"/>
                    </a:lnTo>
                    <a:lnTo>
                      <a:pt x="684" y="14"/>
                    </a:lnTo>
                    <a:lnTo>
                      <a:pt x="681" y="15"/>
                    </a:lnTo>
                    <a:lnTo>
                      <a:pt x="679" y="18"/>
                    </a:lnTo>
                    <a:lnTo>
                      <a:pt x="678" y="21"/>
                    </a:lnTo>
                    <a:lnTo>
                      <a:pt x="678" y="24"/>
                    </a:lnTo>
                    <a:lnTo>
                      <a:pt x="678" y="27"/>
                    </a:lnTo>
                    <a:lnTo>
                      <a:pt x="679" y="32"/>
                    </a:lnTo>
                    <a:lnTo>
                      <a:pt x="679" y="35"/>
                    </a:lnTo>
                    <a:lnTo>
                      <a:pt x="678" y="38"/>
                    </a:lnTo>
                    <a:lnTo>
                      <a:pt x="676" y="39"/>
                    </a:lnTo>
                    <a:lnTo>
                      <a:pt x="675" y="42"/>
                    </a:lnTo>
                    <a:lnTo>
                      <a:pt x="673" y="45"/>
                    </a:lnTo>
                    <a:lnTo>
                      <a:pt x="672" y="47"/>
                    </a:lnTo>
                    <a:lnTo>
                      <a:pt x="670" y="50"/>
                    </a:lnTo>
                    <a:lnTo>
                      <a:pt x="670" y="54"/>
                    </a:lnTo>
                    <a:lnTo>
                      <a:pt x="670" y="60"/>
                    </a:lnTo>
                    <a:lnTo>
                      <a:pt x="670" y="74"/>
                    </a:lnTo>
                    <a:lnTo>
                      <a:pt x="669" y="84"/>
                    </a:lnTo>
                    <a:lnTo>
                      <a:pt x="670" y="96"/>
                    </a:lnTo>
                    <a:lnTo>
                      <a:pt x="670" y="99"/>
                    </a:lnTo>
                    <a:lnTo>
                      <a:pt x="669" y="101"/>
                    </a:lnTo>
                    <a:lnTo>
                      <a:pt x="666" y="104"/>
                    </a:lnTo>
                    <a:lnTo>
                      <a:pt x="663" y="105"/>
                    </a:lnTo>
                    <a:lnTo>
                      <a:pt x="661" y="107"/>
                    </a:lnTo>
                    <a:lnTo>
                      <a:pt x="655" y="111"/>
                    </a:lnTo>
                    <a:lnTo>
                      <a:pt x="649" y="116"/>
                    </a:lnTo>
                    <a:lnTo>
                      <a:pt x="645" y="119"/>
                    </a:lnTo>
                    <a:lnTo>
                      <a:pt x="642" y="120"/>
                    </a:lnTo>
                    <a:lnTo>
                      <a:pt x="640" y="123"/>
                    </a:lnTo>
                    <a:lnTo>
                      <a:pt x="637" y="126"/>
                    </a:lnTo>
                    <a:lnTo>
                      <a:pt x="636" y="129"/>
                    </a:lnTo>
                    <a:lnTo>
                      <a:pt x="634" y="134"/>
                    </a:lnTo>
                    <a:lnTo>
                      <a:pt x="634" y="138"/>
                    </a:lnTo>
                    <a:lnTo>
                      <a:pt x="634" y="143"/>
                    </a:lnTo>
                    <a:lnTo>
                      <a:pt x="636" y="144"/>
                    </a:lnTo>
                    <a:lnTo>
                      <a:pt x="637" y="147"/>
                    </a:lnTo>
                    <a:lnTo>
                      <a:pt x="639" y="147"/>
                    </a:lnTo>
                    <a:lnTo>
                      <a:pt x="643" y="155"/>
                    </a:lnTo>
                    <a:lnTo>
                      <a:pt x="649" y="162"/>
                    </a:lnTo>
                    <a:lnTo>
                      <a:pt x="655" y="171"/>
                    </a:lnTo>
                    <a:lnTo>
                      <a:pt x="660" y="179"/>
                    </a:lnTo>
                    <a:lnTo>
                      <a:pt x="664" y="186"/>
                    </a:lnTo>
                    <a:lnTo>
                      <a:pt x="669" y="194"/>
                    </a:lnTo>
                    <a:lnTo>
                      <a:pt x="673" y="198"/>
                    </a:lnTo>
                    <a:lnTo>
                      <a:pt x="678" y="201"/>
                    </a:lnTo>
                    <a:lnTo>
                      <a:pt x="684" y="203"/>
                    </a:lnTo>
                    <a:lnTo>
                      <a:pt x="685" y="203"/>
                    </a:lnTo>
                    <a:lnTo>
                      <a:pt x="687" y="204"/>
                    </a:lnTo>
                    <a:lnTo>
                      <a:pt x="688" y="206"/>
                    </a:lnTo>
                    <a:lnTo>
                      <a:pt x="694" y="226"/>
                    </a:lnTo>
                    <a:lnTo>
                      <a:pt x="699" y="247"/>
                    </a:lnTo>
                    <a:lnTo>
                      <a:pt x="700" y="269"/>
                    </a:lnTo>
                    <a:lnTo>
                      <a:pt x="702" y="292"/>
                    </a:lnTo>
                    <a:lnTo>
                      <a:pt x="702" y="293"/>
                    </a:lnTo>
                    <a:lnTo>
                      <a:pt x="702" y="295"/>
                    </a:lnTo>
                    <a:lnTo>
                      <a:pt x="704" y="296"/>
                    </a:lnTo>
                    <a:lnTo>
                      <a:pt x="705" y="298"/>
                    </a:lnTo>
                    <a:lnTo>
                      <a:pt x="707" y="298"/>
                    </a:lnTo>
                    <a:lnTo>
                      <a:pt x="708" y="299"/>
                    </a:lnTo>
                    <a:lnTo>
                      <a:pt x="710" y="299"/>
                    </a:lnTo>
                    <a:lnTo>
                      <a:pt x="716" y="313"/>
                    </a:lnTo>
                    <a:lnTo>
                      <a:pt x="719" y="326"/>
                    </a:lnTo>
                    <a:lnTo>
                      <a:pt x="719" y="338"/>
                    </a:lnTo>
                    <a:lnTo>
                      <a:pt x="719" y="350"/>
                    </a:lnTo>
                    <a:lnTo>
                      <a:pt x="719" y="362"/>
                    </a:lnTo>
                    <a:lnTo>
                      <a:pt x="719" y="364"/>
                    </a:lnTo>
                    <a:lnTo>
                      <a:pt x="719" y="367"/>
                    </a:lnTo>
                    <a:lnTo>
                      <a:pt x="720" y="370"/>
                    </a:lnTo>
                    <a:lnTo>
                      <a:pt x="720" y="373"/>
                    </a:lnTo>
                    <a:lnTo>
                      <a:pt x="720" y="376"/>
                    </a:lnTo>
                    <a:lnTo>
                      <a:pt x="720" y="379"/>
                    </a:lnTo>
                    <a:lnTo>
                      <a:pt x="719" y="386"/>
                    </a:lnTo>
                    <a:lnTo>
                      <a:pt x="719" y="392"/>
                    </a:lnTo>
                    <a:lnTo>
                      <a:pt x="717" y="400"/>
                    </a:lnTo>
                    <a:lnTo>
                      <a:pt x="716" y="407"/>
                    </a:lnTo>
                    <a:lnTo>
                      <a:pt x="716" y="413"/>
                    </a:lnTo>
                    <a:lnTo>
                      <a:pt x="717" y="421"/>
                    </a:lnTo>
                    <a:lnTo>
                      <a:pt x="719" y="425"/>
                    </a:lnTo>
                    <a:lnTo>
                      <a:pt x="720" y="430"/>
                    </a:lnTo>
                    <a:lnTo>
                      <a:pt x="722" y="433"/>
                    </a:lnTo>
                    <a:lnTo>
                      <a:pt x="722" y="436"/>
                    </a:lnTo>
                    <a:lnTo>
                      <a:pt x="722" y="438"/>
                    </a:lnTo>
                    <a:lnTo>
                      <a:pt x="722" y="441"/>
                    </a:lnTo>
                    <a:lnTo>
                      <a:pt x="720" y="444"/>
                    </a:lnTo>
                    <a:lnTo>
                      <a:pt x="719" y="447"/>
                    </a:lnTo>
                    <a:lnTo>
                      <a:pt x="714" y="448"/>
                    </a:lnTo>
                    <a:lnTo>
                      <a:pt x="711" y="450"/>
                    </a:lnTo>
                    <a:lnTo>
                      <a:pt x="708" y="451"/>
                    </a:lnTo>
                    <a:lnTo>
                      <a:pt x="705" y="454"/>
                    </a:lnTo>
                    <a:lnTo>
                      <a:pt x="702" y="456"/>
                    </a:lnTo>
                    <a:lnTo>
                      <a:pt x="699" y="459"/>
                    </a:lnTo>
                    <a:lnTo>
                      <a:pt x="699" y="462"/>
                    </a:lnTo>
                    <a:lnTo>
                      <a:pt x="699" y="465"/>
                    </a:lnTo>
                    <a:lnTo>
                      <a:pt x="702" y="471"/>
                    </a:lnTo>
                    <a:lnTo>
                      <a:pt x="707" y="477"/>
                    </a:lnTo>
                    <a:lnTo>
                      <a:pt x="711" y="483"/>
                    </a:lnTo>
                    <a:lnTo>
                      <a:pt x="716" y="490"/>
                    </a:lnTo>
                    <a:lnTo>
                      <a:pt x="717" y="496"/>
                    </a:lnTo>
                    <a:lnTo>
                      <a:pt x="720" y="501"/>
                    </a:lnTo>
                    <a:lnTo>
                      <a:pt x="722" y="505"/>
                    </a:lnTo>
                    <a:lnTo>
                      <a:pt x="723" y="510"/>
                    </a:lnTo>
                    <a:lnTo>
                      <a:pt x="725" y="514"/>
                    </a:lnTo>
                    <a:lnTo>
                      <a:pt x="725" y="519"/>
                    </a:lnTo>
                    <a:lnTo>
                      <a:pt x="725" y="520"/>
                    </a:lnTo>
                    <a:lnTo>
                      <a:pt x="725" y="522"/>
                    </a:lnTo>
                    <a:lnTo>
                      <a:pt x="725" y="525"/>
                    </a:lnTo>
                    <a:lnTo>
                      <a:pt x="741" y="528"/>
                    </a:lnTo>
                    <a:lnTo>
                      <a:pt x="756" y="529"/>
                    </a:lnTo>
                    <a:lnTo>
                      <a:pt x="771" y="535"/>
                    </a:lnTo>
                    <a:lnTo>
                      <a:pt x="774" y="537"/>
                    </a:lnTo>
                    <a:lnTo>
                      <a:pt x="776" y="538"/>
                    </a:lnTo>
                    <a:lnTo>
                      <a:pt x="777" y="541"/>
                    </a:lnTo>
                    <a:lnTo>
                      <a:pt x="779" y="543"/>
                    </a:lnTo>
                    <a:lnTo>
                      <a:pt x="780" y="546"/>
                    </a:lnTo>
                    <a:lnTo>
                      <a:pt x="783" y="546"/>
                    </a:lnTo>
                    <a:lnTo>
                      <a:pt x="783" y="547"/>
                    </a:lnTo>
                    <a:lnTo>
                      <a:pt x="783" y="549"/>
                    </a:lnTo>
                    <a:lnTo>
                      <a:pt x="788" y="564"/>
                    </a:lnTo>
                    <a:lnTo>
                      <a:pt x="797" y="576"/>
                    </a:lnTo>
                    <a:lnTo>
                      <a:pt x="606" y="686"/>
                    </a:lnTo>
                    <a:lnTo>
                      <a:pt x="568" y="719"/>
                    </a:lnTo>
                    <a:lnTo>
                      <a:pt x="531" y="749"/>
                    </a:lnTo>
                    <a:lnTo>
                      <a:pt x="496" y="753"/>
                    </a:lnTo>
                    <a:lnTo>
                      <a:pt x="461" y="758"/>
                    </a:lnTo>
                    <a:lnTo>
                      <a:pt x="425" y="758"/>
                    </a:lnTo>
                    <a:lnTo>
                      <a:pt x="424" y="756"/>
                    </a:lnTo>
                    <a:lnTo>
                      <a:pt x="422" y="755"/>
                    </a:lnTo>
                    <a:lnTo>
                      <a:pt x="421" y="752"/>
                    </a:lnTo>
                    <a:lnTo>
                      <a:pt x="419" y="749"/>
                    </a:lnTo>
                    <a:lnTo>
                      <a:pt x="416" y="747"/>
                    </a:lnTo>
                    <a:lnTo>
                      <a:pt x="421" y="746"/>
                    </a:lnTo>
                    <a:lnTo>
                      <a:pt x="424" y="743"/>
                    </a:lnTo>
                    <a:lnTo>
                      <a:pt x="427" y="740"/>
                    </a:lnTo>
                    <a:lnTo>
                      <a:pt x="428" y="737"/>
                    </a:lnTo>
                    <a:lnTo>
                      <a:pt x="428" y="734"/>
                    </a:lnTo>
                    <a:lnTo>
                      <a:pt x="427" y="729"/>
                    </a:lnTo>
                    <a:lnTo>
                      <a:pt x="424" y="726"/>
                    </a:lnTo>
                    <a:lnTo>
                      <a:pt x="421" y="723"/>
                    </a:lnTo>
                    <a:lnTo>
                      <a:pt x="413" y="720"/>
                    </a:lnTo>
                    <a:lnTo>
                      <a:pt x="406" y="717"/>
                    </a:lnTo>
                    <a:lnTo>
                      <a:pt x="398" y="717"/>
                    </a:lnTo>
                    <a:lnTo>
                      <a:pt x="395" y="716"/>
                    </a:lnTo>
                    <a:lnTo>
                      <a:pt x="394" y="714"/>
                    </a:lnTo>
                    <a:lnTo>
                      <a:pt x="394" y="713"/>
                    </a:lnTo>
                    <a:lnTo>
                      <a:pt x="392" y="710"/>
                    </a:lnTo>
                    <a:lnTo>
                      <a:pt x="392" y="707"/>
                    </a:lnTo>
                    <a:lnTo>
                      <a:pt x="391" y="705"/>
                    </a:lnTo>
                    <a:lnTo>
                      <a:pt x="389" y="705"/>
                    </a:lnTo>
                    <a:lnTo>
                      <a:pt x="385" y="705"/>
                    </a:lnTo>
                    <a:lnTo>
                      <a:pt x="382" y="707"/>
                    </a:lnTo>
                    <a:lnTo>
                      <a:pt x="379" y="707"/>
                    </a:lnTo>
                    <a:lnTo>
                      <a:pt x="376" y="705"/>
                    </a:lnTo>
                    <a:lnTo>
                      <a:pt x="373" y="702"/>
                    </a:lnTo>
                    <a:lnTo>
                      <a:pt x="371" y="702"/>
                    </a:lnTo>
                    <a:lnTo>
                      <a:pt x="370" y="702"/>
                    </a:lnTo>
                    <a:lnTo>
                      <a:pt x="365" y="698"/>
                    </a:lnTo>
                    <a:lnTo>
                      <a:pt x="361" y="693"/>
                    </a:lnTo>
                    <a:lnTo>
                      <a:pt x="356" y="689"/>
                    </a:lnTo>
                    <a:lnTo>
                      <a:pt x="352" y="684"/>
                    </a:lnTo>
                    <a:lnTo>
                      <a:pt x="347" y="681"/>
                    </a:lnTo>
                    <a:lnTo>
                      <a:pt x="346" y="680"/>
                    </a:lnTo>
                    <a:lnTo>
                      <a:pt x="344" y="678"/>
                    </a:lnTo>
                    <a:lnTo>
                      <a:pt x="344" y="677"/>
                    </a:lnTo>
                    <a:lnTo>
                      <a:pt x="346" y="674"/>
                    </a:lnTo>
                    <a:lnTo>
                      <a:pt x="346" y="672"/>
                    </a:lnTo>
                    <a:lnTo>
                      <a:pt x="346" y="669"/>
                    </a:lnTo>
                    <a:lnTo>
                      <a:pt x="346" y="666"/>
                    </a:lnTo>
                    <a:lnTo>
                      <a:pt x="1" y="383"/>
                    </a:lnTo>
                    <a:lnTo>
                      <a:pt x="0" y="352"/>
                    </a:lnTo>
                    <a:lnTo>
                      <a:pt x="0" y="346"/>
                    </a:lnTo>
                    <a:lnTo>
                      <a:pt x="1" y="340"/>
                    </a:lnTo>
                    <a:lnTo>
                      <a:pt x="1" y="332"/>
                    </a:lnTo>
                    <a:lnTo>
                      <a:pt x="3" y="329"/>
                    </a:lnTo>
                    <a:lnTo>
                      <a:pt x="4" y="326"/>
                    </a:lnTo>
                    <a:lnTo>
                      <a:pt x="6" y="322"/>
                    </a:lnTo>
                    <a:lnTo>
                      <a:pt x="4" y="322"/>
                    </a:lnTo>
                    <a:lnTo>
                      <a:pt x="3" y="322"/>
                    </a:lnTo>
                    <a:lnTo>
                      <a:pt x="3" y="319"/>
                    </a:lnTo>
                    <a:lnTo>
                      <a:pt x="6" y="316"/>
                    </a:lnTo>
                    <a:lnTo>
                      <a:pt x="9" y="313"/>
                    </a:lnTo>
                    <a:lnTo>
                      <a:pt x="12" y="310"/>
                    </a:lnTo>
                    <a:lnTo>
                      <a:pt x="16" y="310"/>
                    </a:lnTo>
                    <a:lnTo>
                      <a:pt x="18" y="308"/>
                    </a:lnTo>
                    <a:lnTo>
                      <a:pt x="18" y="307"/>
                    </a:lnTo>
                    <a:lnTo>
                      <a:pt x="19" y="305"/>
                    </a:lnTo>
                    <a:lnTo>
                      <a:pt x="22" y="302"/>
                    </a:lnTo>
                    <a:lnTo>
                      <a:pt x="25" y="301"/>
                    </a:lnTo>
                    <a:lnTo>
                      <a:pt x="30" y="299"/>
                    </a:lnTo>
                    <a:lnTo>
                      <a:pt x="35" y="296"/>
                    </a:lnTo>
                    <a:lnTo>
                      <a:pt x="38" y="295"/>
                    </a:lnTo>
                    <a:lnTo>
                      <a:pt x="44" y="292"/>
                    </a:lnTo>
                    <a:lnTo>
                      <a:pt x="48" y="287"/>
                    </a:lnTo>
                    <a:lnTo>
                      <a:pt x="56" y="286"/>
                    </a:lnTo>
                    <a:lnTo>
                      <a:pt x="57" y="283"/>
                    </a:lnTo>
                    <a:lnTo>
                      <a:pt x="59" y="281"/>
                    </a:lnTo>
                    <a:lnTo>
                      <a:pt x="62" y="278"/>
                    </a:lnTo>
                    <a:lnTo>
                      <a:pt x="63" y="277"/>
                    </a:lnTo>
                    <a:lnTo>
                      <a:pt x="72" y="278"/>
                    </a:lnTo>
                    <a:lnTo>
                      <a:pt x="81" y="281"/>
                    </a:lnTo>
                    <a:lnTo>
                      <a:pt x="90" y="281"/>
                    </a:lnTo>
                    <a:lnTo>
                      <a:pt x="93" y="280"/>
                    </a:lnTo>
                    <a:lnTo>
                      <a:pt x="95" y="278"/>
                    </a:lnTo>
                    <a:lnTo>
                      <a:pt x="96" y="277"/>
                    </a:lnTo>
                    <a:lnTo>
                      <a:pt x="96" y="274"/>
                    </a:lnTo>
                    <a:lnTo>
                      <a:pt x="98" y="271"/>
                    </a:lnTo>
                    <a:lnTo>
                      <a:pt x="101" y="269"/>
                    </a:lnTo>
                    <a:lnTo>
                      <a:pt x="111" y="269"/>
                    </a:lnTo>
                    <a:lnTo>
                      <a:pt x="123" y="269"/>
                    </a:lnTo>
                    <a:lnTo>
                      <a:pt x="129" y="271"/>
                    </a:lnTo>
                    <a:lnTo>
                      <a:pt x="134" y="269"/>
                    </a:lnTo>
                    <a:lnTo>
                      <a:pt x="137" y="268"/>
                    </a:lnTo>
                    <a:lnTo>
                      <a:pt x="140" y="266"/>
                    </a:lnTo>
                    <a:lnTo>
                      <a:pt x="141" y="265"/>
                    </a:lnTo>
                    <a:close/>
                  </a:path>
                </a:pathLst>
              </a:custGeom>
              <a:solidFill>
                <a:srgbClr val="000514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84" name="Freeform 10"/>
              <p:cNvSpPr>
                <a:spLocks/>
              </p:cNvSpPr>
              <p:nvPr/>
            </p:nvSpPr>
            <p:spPr bwMode="gray">
              <a:xfrm>
                <a:off x="3626" y="1253"/>
                <a:ext cx="146" cy="280"/>
              </a:xfrm>
              <a:custGeom>
                <a:avLst/>
                <a:gdLst>
                  <a:gd name="T0" fmla="*/ 130 w 158"/>
                  <a:gd name="T1" fmla="*/ 11 h 302"/>
                  <a:gd name="T2" fmla="*/ 124 w 158"/>
                  <a:gd name="T3" fmla="*/ 17 h 302"/>
                  <a:gd name="T4" fmla="*/ 116 w 158"/>
                  <a:gd name="T5" fmla="*/ 20 h 302"/>
                  <a:gd name="T6" fmla="*/ 111 w 158"/>
                  <a:gd name="T7" fmla="*/ 17 h 302"/>
                  <a:gd name="T8" fmla="*/ 111 w 158"/>
                  <a:gd name="T9" fmla="*/ 6 h 302"/>
                  <a:gd name="T10" fmla="*/ 108 w 158"/>
                  <a:gd name="T11" fmla="*/ 6 h 302"/>
                  <a:gd name="T12" fmla="*/ 100 w 158"/>
                  <a:gd name="T13" fmla="*/ 3 h 302"/>
                  <a:gd name="T14" fmla="*/ 91 w 158"/>
                  <a:gd name="T15" fmla="*/ 0 h 302"/>
                  <a:gd name="T16" fmla="*/ 77 w 158"/>
                  <a:gd name="T17" fmla="*/ 3 h 302"/>
                  <a:gd name="T18" fmla="*/ 62 w 158"/>
                  <a:gd name="T19" fmla="*/ 11 h 302"/>
                  <a:gd name="T20" fmla="*/ 51 w 158"/>
                  <a:gd name="T21" fmla="*/ 14 h 302"/>
                  <a:gd name="T22" fmla="*/ 44 w 158"/>
                  <a:gd name="T23" fmla="*/ 18 h 302"/>
                  <a:gd name="T24" fmla="*/ 39 w 158"/>
                  <a:gd name="T25" fmla="*/ 26 h 302"/>
                  <a:gd name="T26" fmla="*/ 42 w 158"/>
                  <a:gd name="T27" fmla="*/ 36 h 302"/>
                  <a:gd name="T28" fmla="*/ 36 w 158"/>
                  <a:gd name="T29" fmla="*/ 45 h 302"/>
                  <a:gd name="T30" fmla="*/ 31 w 158"/>
                  <a:gd name="T31" fmla="*/ 53 h 302"/>
                  <a:gd name="T32" fmla="*/ 34 w 158"/>
                  <a:gd name="T33" fmla="*/ 68 h 302"/>
                  <a:gd name="T34" fmla="*/ 33 w 158"/>
                  <a:gd name="T35" fmla="*/ 95 h 302"/>
                  <a:gd name="T36" fmla="*/ 4 w 158"/>
                  <a:gd name="T37" fmla="*/ 118 h 302"/>
                  <a:gd name="T38" fmla="*/ 0 w 158"/>
                  <a:gd name="T39" fmla="*/ 126 h 302"/>
                  <a:gd name="T40" fmla="*/ 3 w 158"/>
                  <a:gd name="T41" fmla="*/ 137 h 302"/>
                  <a:gd name="T42" fmla="*/ 26 w 158"/>
                  <a:gd name="T43" fmla="*/ 171 h 302"/>
                  <a:gd name="T44" fmla="*/ 31 w 158"/>
                  <a:gd name="T45" fmla="*/ 184 h 302"/>
                  <a:gd name="T46" fmla="*/ 43 w 158"/>
                  <a:gd name="T47" fmla="*/ 190 h 302"/>
                  <a:gd name="T48" fmla="*/ 51 w 158"/>
                  <a:gd name="T49" fmla="*/ 196 h 302"/>
                  <a:gd name="T50" fmla="*/ 59 w 158"/>
                  <a:gd name="T51" fmla="*/ 230 h 302"/>
                  <a:gd name="T52" fmla="*/ 64 w 158"/>
                  <a:gd name="T53" fmla="*/ 274 h 302"/>
                  <a:gd name="T54" fmla="*/ 64 w 158"/>
                  <a:gd name="T55" fmla="*/ 275 h 302"/>
                  <a:gd name="T56" fmla="*/ 66 w 158"/>
                  <a:gd name="T57" fmla="*/ 277 h 302"/>
                  <a:gd name="T58" fmla="*/ 74 w 158"/>
                  <a:gd name="T59" fmla="*/ 273 h 302"/>
                  <a:gd name="T60" fmla="*/ 83 w 158"/>
                  <a:gd name="T61" fmla="*/ 272 h 302"/>
                  <a:gd name="T62" fmla="*/ 88 w 158"/>
                  <a:gd name="T63" fmla="*/ 266 h 302"/>
                  <a:gd name="T64" fmla="*/ 96 w 158"/>
                  <a:gd name="T65" fmla="*/ 253 h 302"/>
                  <a:gd name="T66" fmla="*/ 97 w 158"/>
                  <a:gd name="T67" fmla="*/ 222 h 302"/>
                  <a:gd name="T68" fmla="*/ 99 w 158"/>
                  <a:gd name="T69" fmla="*/ 219 h 302"/>
                  <a:gd name="T70" fmla="*/ 103 w 158"/>
                  <a:gd name="T71" fmla="*/ 217 h 302"/>
                  <a:gd name="T72" fmla="*/ 110 w 158"/>
                  <a:gd name="T73" fmla="*/ 217 h 302"/>
                  <a:gd name="T74" fmla="*/ 116 w 158"/>
                  <a:gd name="T75" fmla="*/ 210 h 302"/>
                  <a:gd name="T76" fmla="*/ 121 w 158"/>
                  <a:gd name="T77" fmla="*/ 201 h 302"/>
                  <a:gd name="T78" fmla="*/ 146 w 158"/>
                  <a:gd name="T79" fmla="*/ 184 h 302"/>
                  <a:gd name="T80" fmla="*/ 144 w 158"/>
                  <a:gd name="T81" fmla="*/ 157 h 302"/>
                  <a:gd name="T82" fmla="*/ 140 w 158"/>
                  <a:gd name="T83" fmla="*/ 154 h 302"/>
                  <a:gd name="T84" fmla="*/ 133 w 158"/>
                  <a:gd name="T85" fmla="*/ 148 h 302"/>
                  <a:gd name="T86" fmla="*/ 127 w 158"/>
                  <a:gd name="T87" fmla="*/ 140 h 302"/>
                  <a:gd name="T88" fmla="*/ 118 w 158"/>
                  <a:gd name="T89" fmla="*/ 140 h 302"/>
                  <a:gd name="T90" fmla="*/ 107 w 158"/>
                  <a:gd name="T91" fmla="*/ 137 h 302"/>
                  <a:gd name="T92" fmla="*/ 102 w 158"/>
                  <a:gd name="T93" fmla="*/ 128 h 302"/>
                  <a:gd name="T94" fmla="*/ 100 w 158"/>
                  <a:gd name="T95" fmla="*/ 118 h 302"/>
                  <a:gd name="T96" fmla="*/ 94 w 158"/>
                  <a:gd name="T97" fmla="*/ 115 h 302"/>
                  <a:gd name="T98" fmla="*/ 96 w 158"/>
                  <a:gd name="T99" fmla="*/ 112 h 302"/>
                  <a:gd name="T100" fmla="*/ 114 w 158"/>
                  <a:gd name="T101" fmla="*/ 108 h 302"/>
                  <a:gd name="T102" fmla="*/ 124 w 158"/>
                  <a:gd name="T103" fmla="*/ 101 h 302"/>
                  <a:gd name="T104" fmla="*/ 133 w 158"/>
                  <a:gd name="T105" fmla="*/ 65 h 302"/>
                  <a:gd name="T106" fmla="*/ 127 w 158"/>
                  <a:gd name="T107" fmla="*/ 58 h 302"/>
                  <a:gd name="T108" fmla="*/ 121 w 158"/>
                  <a:gd name="T109" fmla="*/ 50 h 302"/>
                  <a:gd name="T110" fmla="*/ 119 w 158"/>
                  <a:gd name="T111" fmla="*/ 39 h 302"/>
                  <a:gd name="T112" fmla="*/ 133 w 158"/>
                  <a:gd name="T113" fmla="*/ 26 h 302"/>
                  <a:gd name="T114" fmla="*/ 138 w 158"/>
                  <a:gd name="T115" fmla="*/ 12 h 30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58"/>
                  <a:gd name="T175" fmla="*/ 0 h 302"/>
                  <a:gd name="T176" fmla="*/ 158 w 158"/>
                  <a:gd name="T177" fmla="*/ 302 h 302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58" h="302">
                    <a:moveTo>
                      <a:pt x="146" y="12"/>
                    </a:moveTo>
                    <a:lnTo>
                      <a:pt x="143" y="10"/>
                    </a:lnTo>
                    <a:lnTo>
                      <a:pt x="141" y="12"/>
                    </a:lnTo>
                    <a:lnTo>
                      <a:pt x="138" y="13"/>
                    </a:lnTo>
                    <a:lnTo>
                      <a:pt x="135" y="16"/>
                    </a:lnTo>
                    <a:lnTo>
                      <a:pt x="134" y="18"/>
                    </a:lnTo>
                    <a:lnTo>
                      <a:pt x="132" y="21"/>
                    </a:lnTo>
                    <a:lnTo>
                      <a:pt x="129" y="22"/>
                    </a:lnTo>
                    <a:lnTo>
                      <a:pt x="126" y="22"/>
                    </a:lnTo>
                    <a:lnTo>
                      <a:pt x="123" y="22"/>
                    </a:lnTo>
                    <a:lnTo>
                      <a:pt x="122" y="19"/>
                    </a:lnTo>
                    <a:lnTo>
                      <a:pt x="120" y="18"/>
                    </a:lnTo>
                    <a:lnTo>
                      <a:pt x="119" y="13"/>
                    </a:lnTo>
                    <a:lnTo>
                      <a:pt x="119" y="10"/>
                    </a:lnTo>
                    <a:lnTo>
                      <a:pt x="120" y="7"/>
                    </a:lnTo>
                    <a:lnTo>
                      <a:pt x="123" y="6"/>
                    </a:lnTo>
                    <a:lnTo>
                      <a:pt x="120" y="6"/>
                    </a:lnTo>
                    <a:lnTo>
                      <a:pt x="117" y="6"/>
                    </a:lnTo>
                    <a:lnTo>
                      <a:pt x="114" y="6"/>
                    </a:lnTo>
                    <a:lnTo>
                      <a:pt x="111" y="4"/>
                    </a:lnTo>
                    <a:lnTo>
                      <a:pt x="108" y="3"/>
                    </a:lnTo>
                    <a:lnTo>
                      <a:pt x="107" y="1"/>
                    </a:lnTo>
                    <a:lnTo>
                      <a:pt x="104" y="1"/>
                    </a:lnTo>
                    <a:lnTo>
                      <a:pt x="99" y="0"/>
                    </a:lnTo>
                    <a:lnTo>
                      <a:pt x="93" y="0"/>
                    </a:lnTo>
                    <a:lnTo>
                      <a:pt x="89" y="1"/>
                    </a:lnTo>
                    <a:lnTo>
                      <a:pt x="83" y="3"/>
                    </a:lnTo>
                    <a:lnTo>
                      <a:pt x="77" y="7"/>
                    </a:lnTo>
                    <a:lnTo>
                      <a:pt x="72" y="10"/>
                    </a:lnTo>
                    <a:lnTo>
                      <a:pt x="67" y="12"/>
                    </a:lnTo>
                    <a:lnTo>
                      <a:pt x="63" y="13"/>
                    </a:lnTo>
                    <a:lnTo>
                      <a:pt x="58" y="13"/>
                    </a:lnTo>
                    <a:lnTo>
                      <a:pt x="55" y="15"/>
                    </a:lnTo>
                    <a:lnTo>
                      <a:pt x="52" y="15"/>
                    </a:lnTo>
                    <a:lnTo>
                      <a:pt x="49" y="18"/>
                    </a:lnTo>
                    <a:lnTo>
                      <a:pt x="48" y="19"/>
                    </a:lnTo>
                    <a:lnTo>
                      <a:pt x="45" y="22"/>
                    </a:lnTo>
                    <a:lnTo>
                      <a:pt x="43" y="25"/>
                    </a:lnTo>
                    <a:lnTo>
                      <a:pt x="42" y="28"/>
                    </a:lnTo>
                    <a:lnTo>
                      <a:pt x="43" y="31"/>
                    </a:lnTo>
                    <a:lnTo>
                      <a:pt x="45" y="36"/>
                    </a:lnTo>
                    <a:lnTo>
                      <a:pt x="45" y="39"/>
                    </a:lnTo>
                    <a:lnTo>
                      <a:pt x="43" y="42"/>
                    </a:lnTo>
                    <a:lnTo>
                      <a:pt x="42" y="45"/>
                    </a:lnTo>
                    <a:lnTo>
                      <a:pt x="39" y="48"/>
                    </a:lnTo>
                    <a:lnTo>
                      <a:pt x="37" y="51"/>
                    </a:lnTo>
                    <a:lnTo>
                      <a:pt x="36" y="54"/>
                    </a:lnTo>
                    <a:lnTo>
                      <a:pt x="34" y="57"/>
                    </a:lnTo>
                    <a:lnTo>
                      <a:pt x="36" y="60"/>
                    </a:lnTo>
                    <a:lnTo>
                      <a:pt x="37" y="63"/>
                    </a:lnTo>
                    <a:lnTo>
                      <a:pt x="37" y="73"/>
                    </a:lnTo>
                    <a:lnTo>
                      <a:pt x="36" y="82"/>
                    </a:lnTo>
                    <a:lnTo>
                      <a:pt x="34" y="91"/>
                    </a:lnTo>
                    <a:lnTo>
                      <a:pt x="36" y="102"/>
                    </a:lnTo>
                    <a:lnTo>
                      <a:pt x="24" y="114"/>
                    </a:lnTo>
                    <a:lnTo>
                      <a:pt x="9" y="126"/>
                    </a:lnTo>
                    <a:lnTo>
                      <a:pt x="4" y="127"/>
                    </a:lnTo>
                    <a:lnTo>
                      <a:pt x="3" y="130"/>
                    </a:lnTo>
                    <a:lnTo>
                      <a:pt x="1" y="133"/>
                    </a:lnTo>
                    <a:lnTo>
                      <a:pt x="0" y="136"/>
                    </a:lnTo>
                    <a:lnTo>
                      <a:pt x="0" y="141"/>
                    </a:lnTo>
                    <a:lnTo>
                      <a:pt x="1" y="145"/>
                    </a:lnTo>
                    <a:lnTo>
                      <a:pt x="3" y="148"/>
                    </a:lnTo>
                    <a:lnTo>
                      <a:pt x="15" y="165"/>
                    </a:lnTo>
                    <a:lnTo>
                      <a:pt x="25" y="181"/>
                    </a:lnTo>
                    <a:lnTo>
                      <a:pt x="28" y="184"/>
                    </a:lnTo>
                    <a:lnTo>
                      <a:pt x="30" y="189"/>
                    </a:lnTo>
                    <a:lnTo>
                      <a:pt x="31" y="193"/>
                    </a:lnTo>
                    <a:lnTo>
                      <a:pt x="34" y="198"/>
                    </a:lnTo>
                    <a:lnTo>
                      <a:pt x="37" y="201"/>
                    </a:lnTo>
                    <a:lnTo>
                      <a:pt x="42" y="202"/>
                    </a:lnTo>
                    <a:lnTo>
                      <a:pt x="46" y="205"/>
                    </a:lnTo>
                    <a:lnTo>
                      <a:pt x="49" y="207"/>
                    </a:lnTo>
                    <a:lnTo>
                      <a:pt x="52" y="208"/>
                    </a:lnTo>
                    <a:lnTo>
                      <a:pt x="55" y="211"/>
                    </a:lnTo>
                    <a:lnTo>
                      <a:pt x="57" y="214"/>
                    </a:lnTo>
                    <a:lnTo>
                      <a:pt x="61" y="231"/>
                    </a:lnTo>
                    <a:lnTo>
                      <a:pt x="64" y="248"/>
                    </a:lnTo>
                    <a:lnTo>
                      <a:pt x="67" y="272"/>
                    </a:lnTo>
                    <a:lnTo>
                      <a:pt x="67" y="296"/>
                    </a:lnTo>
                    <a:lnTo>
                      <a:pt x="69" y="296"/>
                    </a:lnTo>
                    <a:lnTo>
                      <a:pt x="69" y="294"/>
                    </a:lnTo>
                    <a:lnTo>
                      <a:pt x="69" y="297"/>
                    </a:lnTo>
                    <a:lnTo>
                      <a:pt x="69" y="302"/>
                    </a:lnTo>
                    <a:lnTo>
                      <a:pt x="69" y="300"/>
                    </a:lnTo>
                    <a:lnTo>
                      <a:pt x="71" y="299"/>
                    </a:lnTo>
                    <a:lnTo>
                      <a:pt x="74" y="296"/>
                    </a:lnTo>
                    <a:lnTo>
                      <a:pt x="77" y="296"/>
                    </a:lnTo>
                    <a:lnTo>
                      <a:pt x="80" y="294"/>
                    </a:lnTo>
                    <a:lnTo>
                      <a:pt x="84" y="294"/>
                    </a:lnTo>
                    <a:lnTo>
                      <a:pt x="87" y="294"/>
                    </a:lnTo>
                    <a:lnTo>
                      <a:pt x="90" y="293"/>
                    </a:lnTo>
                    <a:lnTo>
                      <a:pt x="93" y="291"/>
                    </a:lnTo>
                    <a:lnTo>
                      <a:pt x="95" y="288"/>
                    </a:lnTo>
                    <a:lnTo>
                      <a:pt x="95" y="287"/>
                    </a:lnTo>
                    <a:lnTo>
                      <a:pt x="96" y="284"/>
                    </a:lnTo>
                    <a:lnTo>
                      <a:pt x="96" y="282"/>
                    </a:lnTo>
                    <a:lnTo>
                      <a:pt x="104" y="273"/>
                    </a:lnTo>
                    <a:lnTo>
                      <a:pt x="105" y="261"/>
                    </a:lnTo>
                    <a:lnTo>
                      <a:pt x="105" y="249"/>
                    </a:lnTo>
                    <a:lnTo>
                      <a:pt x="105" y="239"/>
                    </a:lnTo>
                    <a:lnTo>
                      <a:pt x="107" y="239"/>
                    </a:lnTo>
                    <a:lnTo>
                      <a:pt x="107" y="237"/>
                    </a:lnTo>
                    <a:lnTo>
                      <a:pt x="107" y="236"/>
                    </a:lnTo>
                    <a:lnTo>
                      <a:pt x="107" y="234"/>
                    </a:lnTo>
                    <a:lnTo>
                      <a:pt x="108" y="234"/>
                    </a:lnTo>
                    <a:lnTo>
                      <a:pt x="111" y="234"/>
                    </a:lnTo>
                    <a:lnTo>
                      <a:pt x="114" y="234"/>
                    </a:lnTo>
                    <a:lnTo>
                      <a:pt x="117" y="234"/>
                    </a:lnTo>
                    <a:lnTo>
                      <a:pt x="119" y="234"/>
                    </a:lnTo>
                    <a:lnTo>
                      <a:pt x="122" y="233"/>
                    </a:lnTo>
                    <a:lnTo>
                      <a:pt x="123" y="230"/>
                    </a:lnTo>
                    <a:lnTo>
                      <a:pt x="125" y="227"/>
                    </a:lnTo>
                    <a:lnTo>
                      <a:pt x="126" y="222"/>
                    </a:lnTo>
                    <a:lnTo>
                      <a:pt x="128" y="221"/>
                    </a:lnTo>
                    <a:lnTo>
                      <a:pt x="131" y="217"/>
                    </a:lnTo>
                    <a:lnTo>
                      <a:pt x="141" y="213"/>
                    </a:lnTo>
                    <a:lnTo>
                      <a:pt x="152" y="207"/>
                    </a:lnTo>
                    <a:lnTo>
                      <a:pt x="158" y="198"/>
                    </a:lnTo>
                    <a:lnTo>
                      <a:pt x="158" y="189"/>
                    </a:lnTo>
                    <a:lnTo>
                      <a:pt x="156" y="180"/>
                    </a:lnTo>
                    <a:lnTo>
                      <a:pt x="156" y="169"/>
                    </a:lnTo>
                    <a:lnTo>
                      <a:pt x="156" y="168"/>
                    </a:lnTo>
                    <a:lnTo>
                      <a:pt x="155" y="168"/>
                    </a:lnTo>
                    <a:lnTo>
                      <a:pt x="152" y="166"/>
                    </a:lnTo>
                    <a:lnTo>
                      <a:pt x="150" y="166"/>
                    </a:lnTo>
                    <a:lnTo>
                      <a:pt x="147" y="163"/>
                    </a:lnTo>
                    <a:lnTo>
                      <a:pt x="144" y="160"/>
                    </a:lnTo>
                    <a:lnTo>
                      <a:pt x="141" y="156"/>
                    </a:lnTo>
                    <a:lnTo>
                      <a:pt x="140" y="153"/>
                    </a:lnTo>
                    <a:lnTo>
                      <a:pt x="137" y="151"/>
                    </a:lnTo>
                    <a:lnTo>
                      <a:pt x="134" y="150"/>
                    </a:lnTo>
                    <a:lnTo>
                      <a:pt x="131" y="150"/>
                    </a:lnTo>
                    <a:lnTo>
                      <a:pt x="128" y="151"/>
                    </a:lnTo>
                    <a:lnTo>
                      <a:pt x="125" y="151"/>
                    </a:lnTo>
                    <a:lnTo>
                      <a:pt x="120" y="151"/>
                    </a:lnTo>
                    <a:lnTo>
                      <a:pt x="116" y="148"/>
                    </a:lnTo>
                    <a:lnTo>
                      <a:pt x="113" y="145"/>
                    </a:lnTo>
                    <a:lnTo>
                      <a:pt x="111" y="142"/>
                    </a:lnTo>
                    <a:lnTo>
                      <a:pt x="110" y="138"/>
                    </a:lnTo>
                    <a:lnTo>
                      <a:pt x="110" y="133"/>
                    </a:lnTo>
                    <a:lnTo>
                      <a:pt x="111" y="127"/>
                    </a:lnTo>
                    <a:lnTo>
                      <a:pt x="108" y="127"/>
                    </a:lnTo>
                    <a:lnTo>
                      <a:pt x="107" y="127"/>
                    </a:lnTo>
                    <a:lnTo>
                      <a:pt x="105" y="126"/>
                    </a:lnTo>
                    <a:lnTo>
                      <a:pt x="102" y="124"/>
                    </a:lnTo>
                    <a:lnTo>
                      <a:pt x="104" y="123"/>
                    </a:lnTo>
                    <a:lnTo>
                      <a:pt x="104" y="121"/>
                    </a:lnTo>
                    <a:lnTo>
                      <a:pt x="104" y="120"/>
                    </a:lnTo>
                    <a:lnTo>
                      <a:pt x="114" y="118"/>
                    </a:lnTo>
                    <a:lnTo>
                      <a:pt x="123" y="117"/>
                    </a:lnTo>
                    <a:lnTo>
                      <a:pt x="128" y="115"/>
                    </a:lnTo>
                    <a:lnTo>
                      <a:pt x="131" y="112"/>
                    </a:lnTo>
                    <a:lnTo>
                      <a:pt x="134" y="109"/>
                    </a:lnTo>
                    <a:lnTo>
                      <a:pt x="140" y="97"/>
                    </a:lnTo>
                    <a:lnTo>
                      <a:pt x="144" y="84"/>
                    </a:lnTo>
                    <a:lnTo>
                      <a:pt x="144" y="70"/>
                    </a:lnTo>
                    <a:lnTo>
                      <a:pt x="143" y="67"/>
                    </a:lnTo>
                    <a:lnTo>
                      <a:pt x="140" y="64"/>
                    </a:lnTo>
                    <a:lnTo>
                      <a:pt x="137" y="63"/>
                    </a:lnTo>
                    <a:lnTo>
                      <a:pt x="134" y="60"/>
                    </a:lnTo>
                    <a:lnTo>
                      <a:pt x="132" y="57"/>
                    </a:lnTo>
                    <a:lnTo>
                      <a:pt x="131" y="54"/>
                    </a:lnTo>
                    <a:lnTo>
                      <a:pt x="129" y="49"/>
                    </a:lnTo>
                    <a:lnTo>
                      <a:pt x="128" y="46"/>
                    </a:lnTo>
                    <a:lnTo>
                      <a:pt x="129" y="42"/>
                    </a:lnTo>
                    <a:lnTo>
                      <a:pt x="132" y="39"/>
                    </a:lnTo>
                    <a:lnTo>
                      <a:pt x="138" y="33"/>
                    </a:lnTo>
                    <a:lnTo>
                      <a:pt x="144" y="28"/>
                    </a:lnTo>
                    <a:lnTo>
                      <a:pt x="149" y="22"/>
                    </a:lnTo>
                    <a:lnTo>
                      <a:pt x="149" y="13"/>
                    </a:lnTo>
                    <a:lnTo>
                      <a:pt x="147" y="12"/>
                    </a:lnTo>
                    <a:lnTo>
                      <a:pt x="146" y="12"/>
                    </a:lnTo>
                    <a:close/>
                  </a:path>
                </a:pathLst>
              </a:custGeom>
              <a:solidFill>
                <a:srgbClr val="000514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85" name="Freeform 11"/>
              <p:cNvSpPr>
                <a:spLocks/>
              </p:cNvSpPr>
              <p:nvPr/>
            </p:nvSpPr>
            <p:spPr bwMode="gray">
              <a:xfrm>
                <a:off x="3685" y="1414"/>
                <a:ext cx="572" cy="528"/>
              </a:xfrm>
              <a:custGeom>
                <a:avLst/>
                <a:gdLst>
                  <a:gd name="T0" fmla="*/ 95 w 618"/>
                  <a:gd name="T1" fmla="*/ 1 h 570"/>
                  <a:gd name="T2" fmla="*/ 129 w 618"/>
                  <a:gd name="T3" fmla="*/ 18 h 570"/>
                  <a:gd name="T4" fmla="*/ 184 w 618"/>
                  <a:gd name="T5" fmla="*/ 22 h 570"/>
                  <a:gd name="T6" fmla="*/ 222 w 618"/>
                  <a:gd name="T7" fmla="*/ 39 h 570"/>
                  <a:gd name="T8" fmla="*/ 222 w 618"/>
                  <a:gd name="T9" fmla="*/ 58 h 570"/>
                  <a:gd name="T10" fmla="*/ 248 w 618"/>
                  <a:gd name="T11" fmla="*/ 71 h 570"/>
                  <a:gd name="T12" fmla="*/ 280 w 618"/>
                  <a:gd name="T13" fmla="*/ 75 h 570"/>
                  <a:gd name="T14" fmla="*/ 319 w 618"/>
                  <a:gd name="T15" fmla="*/ 96 h 570"/>
                  <a:gd name="T16" fmla="*/ 356 w 618"/>
                  <a:gd name="T17" fmla="*/ 105 h 570"/>
                  <a:gd name="T18" fmla="*/ 386 w 618"/>
                  <a:gd name="T19" fmla="*/ 88 h 570"/>
                  <a:gd name="T20" fmla="*/ 379 w 618"/>
                  <a:gd name="T21" fmla="*/ 64 h 570"/>
                  <a:gd name="T22" fmla="*/ 386 w 618"/>
                  <a:gd name="T23" fmla="*/ 42 h 570"/>
                  <a:gd name="T24" fmla="*/ 405 w 618"/>
                  <a:gd name="T25" fmla="*/ 20 h 570"/>
                  <a:gd name="T26" fmla="*/ 439 w 618"/>
                  <a:gd name="T27" fmla="*/ 11 h 570"/>
                  <a:gd name="T28" fmla="*/ 475 w 618"/>
                  <a:gd name="T29" fmla="*/ 14 h 570"/>
                  <a:gd name="T30" fmla="*/ 485 w 618"/>
                  <a:gd name="T31" fmla="*/ 19 h 570"/>
                  <a:gd name="T32" fmla="*/ 491 w 618"/>
                  <a:gd name="T33" fmla="*/ 29 h 570"/>
                  <a:gd name="T34" fmla="*/ 499 w 618"/>
                  <a:gd name="T35" fmla="*/ 31 h 570"/>
                  <a:gd name="T36" fmla="*/ 521 w 618"/>
                  <a:gd name="T37" fmla="*/ 44 h 570"/>
                  <a:gd name="T38" fmla="*/ 561 w 618"/>
                  <a:gd name="T39" fmla="*/ 52 h 570"/>
                  <a:gd name="T40" fmla="*/ 563 w 618"/>
                  <a:gd name="T41" fmla="*/ 58 h 570"/>
                  <a:gd name="T42" fmla="*/ 558 w 618"/>
                  <a:gd name="T43" fmla="*/ 67 h 570"/>
                  <a:gd name="T44" fmla="*/ 558 w 618"/>
                  <a:gd name="T45" fmla="*/ 75 h 570"/>
                  <a:gd name="T46" fmla="*/ 561 w 618"/>
                  <a:gd name="T47" fmla="*/ 85 h 570"/>
                  <a:gd name="T48" fmla="*/ 554 w 618"/>
                  <a:gd name="T49" fmla="*/ 113 h 570"/>
                  <a:gd name="T50" fmla="*/ 563 w 618"/>
                  <a:gd name="T51" fmla="*/ 150 h 570"/>
                  <a:gd name="T52" fmla="*/ 541 w 618"/>
                  <a:gd name="T53" fmla="*/ 528 h 570"/>
                  <a:gd name="T54" fmla="*/ 157 w 618"/>
                  <a:gd name="T55" fmla="*/ 396 h 570"/>
                  <a:gd name="T56" fmla="*/ 120 w 618"/>
                  <a:gd name="T57" fmla="*/ 382 h 570"/>
                  <a:gd name="T58" fmla="*/ 87 w 618"/>
                  <a:gd name="T59" fmla="*/ 369 h 570"/>
                  <a:gd name="T60" fmla="*/ 74 w 618"/>
                  <a:gd name="T61" fmla="*/ 341 h 570"/>
                  <a:gd name="T62" fmla="*/ 26 w 618"/>
                  <a:gd name="T63" fmla="*/ 330 h 570"/>
                  <a:gd name="T64" fmla="*/ 2 w 618"/>
                  <a:gd name="T65" fmla="*/ 276 h 570"/>
                  <a:gd name="T66" fmla="*/ 0 w 618"/>
                  <a:gd name="T67" fmla="*/ 269 h 570"/>
                  <a:gd name="T68" fmla="*/ 6 w 618"/>
                  <a:gd name="T69" fmla="*/ 263 h 570"/>
                  <a:gd name="T70" fmla="*/ 18 w 618"/>
                  <a:gd name="T71" fmla="*/ 258 h 570"/>
                  <a:gd name="T72" fmla="*/ 23 w 618"/>
                  <a:gd name="T73" fmla="*/ 249 h 570"/>
                  <a:gd name="T74" fmla="*/ 18 w 618"/>
                  <a:gd name="T75" fmla="*/ 216 h 570"/>
                  <a:gd name="T76" fmla="*/ 19 w 618"/>
                  <a:gd name="T77" fmla="*/ 169 h 570"/>
                  <a:gd name="T78" fmla="*/ 15 w 618"/>
                  <a:gd name="T79" fmla="*/ 127 h 570"/>
                  <a:gd name="T80" fmla="*/ 9 w 618"/>
                  <a:gd name="T81" fmla="*/ 117 h 570"/>
                  <a:gd name="T82" fmla="*/ 10 w 618"/>
                  <a:gd name="T83" fmla="*/ 116 h 570"/>
                  <a:gd name="T84" fmla="*/ 16 w 618"/>
                  <a:gd name="T85" fmla="*/ 111 h 570"/>
                  <a:gd name="T86" fmla="*/ 38 w 618"/>
                  <a:gd name="T87" fmla="*/ 88 h 570"/>
                  <a:gd name="T88" fmla="*/ 40 w 618"/>
                  <a:gd name="T89" fmla="*/ 66 h 570"/>
                  <a:gd name="T90" fmla="*/ 45 w 618"/>
                  <a:gd name="T91" fmla="*/ 56 h 570"/>
                  <a:gd name="T92" fmla="*/ 52 w 618"/>
                  <a:gd name="T93" fmla="*/ 55 h 570"/>
                  <a:gd name="T94" fmla="*/ 68 w 618"/>
                  <a:gd name="T95" fmla="*/ 39 h 570"/>
                  <a:gd name="T96" fmla="*/ 85 w 618"/>
                  <a:gd name="T97" fmla="*/ 23 h 57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18"/>
                  <a:gd name="T148" fmla="*/ 0 h 570"/>
                  <a:gd name="T149" fmla="*/ 618 w 618"/>
                  <a:gd name="T150" fmla="*/ 570 h 57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18" h="570">
                    <a:moveTo>
                      <a:pt x="95" y="0"/>
                    </a:moveTo>
                    <a:lnTo>
                      <a:pt x="98" y="0"/>
                    </a:lnTo>
                    <a:lnTo>
                      <a:pt x="103" y="1"/>
                    </a:lnTo>
                    <a:lnTo>
                      <a:pt x="109" y="4"/>
                    </a:lnTo>
                    <a:lnTo>
                      <a:pt x="119" y="10"/>
                    </a:lnTo>
                    <a:lnTo>
                      <a:pt x="139" y="19"/>
                    </a:lnTo>
                    <a:lnTo>
                      <a:pt x="158" y="22"/>
                    </a:lnTo>
                    <a:lnTo>
                      <a:pt x="179" y="24"/>
                    </a:lnTo>
                    <a:lnTo>
                      <a:pt x="199" y="24"/>
                    </a:lnTo>
                    <a:lnTo>
                      <a:pt x="218" y="27"/>
                    </a:lnTo>
                    <a:lnTo>
                      <a:pt x="237" y="36"/>
                    </a:lnTo>
                    <a:lnTo>
                      <a:pt x="240" y="42"/>
                    </a:lnTo>
                    <a:lnTo>
                      <a:pt x="240" y="48"/>
                    </a:lnTo>
                    <a:lnTo>
                      <a:pt x="238" y="56"/>
                    </a:lnTo>
                    <a:lnTo>
                      <a:pt x="240" y="63"/>
                    </a:lnTo>
                    <a:lnTo>
                      <a:pt x="243" y="69"/>
                    </a:lnTo>
                    <a:lnTo>
                      <a:pt x="252" y="74"/>
                    </a:lnTo>
                    <a:lnTo>
                      <a:pt x="268" y="77"/>
                    </a:lnTo>
                    <a:lnTo>
                      <a:pt x="280" y="78"/>
                    </a:lnTo>
                    <a:lnTo>
                      <a:pt x="292" y="78"/>
                    </a:lnTo>
                    <a:lnTo>
                      <a:pt x="303" y="81"/>
                    </a:lnTo>
                    <a:lnTo>
                      <a:pt x="316" y="90"/>
                    </a:lnTo>
                    <a:lnTo>
                      <a:pt x="331" y="98"/>
                    </a:lnTo>
                    <a:lnTo>
                      <a:pt x="345" y="104"/>
                    </a:lnTo>
                    <a:lnTo>
                      <a:pt x="358" y="108"/>
                    </a:lnTo>
                    <a:lnTo>
                      <a:pt x="372" y="111"/>
                    </a:lnTo>
                    <a:lnTo>
                      <a:pt x="385" y="113"/>
                    </a:lnTo>
                    <a:lnTo>
                      <a:pt x="397" y="111"/>
                    </a:lnTo>
                    <a:lnTo>
                      <a:pt x="409" y="107"/>
                    </a:lnTo>
                    <a:lnTo>
                      <a:pt x="417" y="95"/>
                    </a:lnTo>
                    <a:lnTo>
                      <a:pt x="417" y="87"/>
                    </a:lnTo>
                    <a:lnTo>
                      <a:pt x="414" y="78"/>
                    </a:lnTo>
                    <a:lnTo>
                      <a:pt x="409" y="69"/>
                    </a:lnTo>
                    <a:lnTo>
                      <a:pt x="408" y="62"/>
                    </a:lnTo>
                    <a:lnTo>
                      <a:pt x="409" y="54"/>
                    </a:lnTo>
                    <a:lnTo>
                      <a:pt x="417" y="45"/>
                    </a:lnTo>
                    <a:lnTo>
                      <a:pt x="423" y="37"/>
                    </a:lnTo>
                    <a:lnTo>
                      <a:pt x="430" y="27"/>
                    </a:lnTo>
                    <a:lnTo>
                      <a:pt x="438" y="22"/>
                    </a:lnTo>
                    <a:lnTo>
                      <a:pt x="447" y="18"/>
                    </a:lnTo>
                    <a:lnTo>
                      <a:pt x="456" y="15"/>
                    </a:lnTo>
                    <a:lnTo>
                      <a:pt x="474" y="12"/>
                    </a:lnTo>
                    <a:lnTo>
                      <a:pt x="492" y="12"/>
                    </a:lnTo>
                    <a:lnTo>
                      <a:pt x="510" y="15"/>
                    </a:lnTo>
                    <a:lnTo>
                      <a:pt x="513" y="15"/>
                    </a:lnTo>
                    <a:lnTo>
                      <a:pt x="518" y="16"/>
                    </a:lnTo>
                    <a:lnTo>
                      <a:pt x="521" y="18"/>
                    </a:lnTo>
                    <a:lnTo>
                      <a:pt x="524" y="21"/>
                    </a:lnTo>
                    <a:lnTo>
                      <a:pt x="527" y="25"/>
                    </a:lnTo>
                    <a:lnTo>
                      <a:pt x="528" y="30"/>
                    </a:lnTo>
                    <a:lnTo>
                      <a:pt x="530" y="31"/>
                    </a:lnTo>
                    <a:lnTo>
                      <a:pt x="531" y="33"/>
                    </a:lnTo>
                    <a:lnTo>
                      <a:pt x="534" y="33"/>
                    </a:lnTo>
                    <a:lnTo>
                      <a:pt x="539" y="33"/>
                    </a:lnTo>
                    <a:lnTo>
                      <a:pt x="542" y="33"/>
                    </a:lnTo>
                    <a:lnTo>
                      <a:pt x="543" y="34"/>
                    </a:lnTo>
                    <a:lnTo>
                      <a:pt x="563" y="47"/>
                    </a:lnTo>
                    <a:lnTo>
                      <a:pt x="582" y="53"/>
                    </a:lnTo>
                    <a:lnTo>
                      <a:pt x="605" y="56"/>
                    </a:lnTo>
                    <a:lnTo>
                      <a:pt x="606" y="56"/>
                    </a:lnTo>
                    <a:lnTo>
                      <a:pt x="608" y="59"/>
                    </a:lnTo>
                    <a:lnTo>
                      <a:pt x="608" y="60"/>
                    </a:lnTo>
                    <a:lnTo>
                      <a:pt x="608" y="63"/>
                    </a:lnTo>
                    <a:lnTo>
                      <a:pt x="608" y="66"/>
                    </a:lnTo>
                    <a:lnTo>
                      <a:pt x="606" y="69"/>
                    </a:lnTo>
                    <a:lnTo>
                      <a:pt x="603" y="72"/>
                    </a:lnTo>
                    <a:lnTo>
                      <a:pt x="602" y="74"/>
                    </a:lnTo>
                    <a:lnTo>
                      <a:pt x="603" y="77"/>
                    </a:lnTo>
                    <a:lnTo>
                      <a:pt x="603" y="81"/>
                    </a:lnTo>
                    <a:lnTo>
                      <a:pt x="605" y="84"/>
                    </a:lnTo>
                    <a:lnTo>
                      <a:pt x="606" y="89"/>
                    </a:lnTo>
                    <a:lnTo>
                      <a:pt x="606" y="92"/>
                    </a:lnTo>
                    <a:lnTo>
                      <a:pt x="606" y="95"/>
                    </a:lnTo>
                    <a:lnTo>
                      <a:pt x="600" y="108"/>
                    </a:lnTo>
                    <a:lnTo>
                      <a:pt x="599" y="122"/>
                    </a:lnTo>
                    <a:lnTo>
                      <a:pt x="602" y="135"/>
                    </a:lnTo>
                    <a:lnTo>
                      <a:pt x="605" y="149"/>
                    </a:lnTo>
                    <a:lnTo>
                      <a:pt x="608" y="162"/>
                    </a:lnTo>
                    <a:lnTo>
                      <a:pt x="618" y="547"/>
                    </a:lnTo>
                    <a:lnTo>
                      <a:pt x="581" y="549"/>
                    </a:lnTo>
                    <a:lnTo>
                      <a:pt x="584" y="570"/>
                    </a:lnTo>
                    <a:lnTo>
                      <a:pt x="253" y="403"/>
                    </a:lnTo>
                    <a:lnTo>
                      <a:pt x="179" y="445"/>
                    </a:lnTo>
                    <a:lnTo>
                      <a:pt x="170" y="428"/>
                    </a:lnTo>
                    <a:lnTo>
                      <a:pt x="157" y="416"/>
                    </a:lnTo>
                    <a:lnTo>
                      <a:pt x="143" y="412"/>
                    </a:lnTo>
                    <a:lnTo>
                      <a:pt x="130" y="412"/>
                    </a:lnTo>
                    <a:lnTo>
                      <a:pt x="116" y="410"/>
                    </a:lnTo>
                    <a:lnTo>
                      <a:pt x="104" y="407"/>
                    </a:lnTo>
                    <a:lnTo>
                      <a:pt x="94" y="398"/>
                    </a:lnTo>
                    <a:lnTo>
                      <a:pt x="89" y="388"/>
                    </a:lnTo>
                    <a:lnTo>
                      <a:pt x="85" y="377"/>
                    </a:lnTo>
                    <a:lnTo>
                      <a:pt x="80" y="368"/>
                    </a:lnTo>
                    <a:lnTo>
                      <a:pt x="71" y="362"/>
                    </a:lnTo>
                    <a:lnTo>
                      <a:pt x="50" y="358"/>
                    </a:lnTo>
                    <a:lnTo>
                      <a:pt x="28" y="356"/>
                    </a:lnTo>
                    <a:lnTo>
                      <a:pt x="25" y="335"/>
                    </a:lnTo>
                    <a:lnTo>
                      <a:pt x="16" y="316"/>
                    </a:lnTo>
                    <a:lnTo>
                      <a:pt x="2" y="298"/>
                    </a:lnTo>
                    <a:lnTo>
                      <a:pt x="0" y="296"/>
                    </a:lnTo>
                    <a:lnTo>
                      <a:pt x="0" y="293"/>
                    </a:lnTo>
                    <a:lnTo>
                      <a:pt x="0" y="290"/>
                    </a:lnTo>
                    <a:lnTo>
                      <a:pt x="0" y="289"/>
                    </a:lnTo>
                    <a:lnTo>
                      <a:pt x="2" y="287"/>
                    </a:lnTo>
                    <a:lnTo>
                      <a:pt x="7" y="284"/>
                    </a:lnTo>
                    <a:lnTo>
                      <a:pt x="11" y="283"/>
                    </a:lnTo>
                    <a:lnTo>
                      <a:pt x="16" y="280"/>
                    </a:lnTo>
                    <a:lnTo>
                      <a:pt x="19" y="278"/>
                    </a:lnTo>
                    <a:lnTo>
                      <a:pt x="22" y="275"/>
                    </a:lnTo>
                    <a:lnTo>
                      <a:pt x="23" y="272"/>
                    </a:lnTo>
                    <a:lnTo>
                      <a:pt x="25" y="269"/>
                    </a:lnTo>
                    <a:lnTo>
                      <a:pt x="23" y="266"/>
                    </a:lnTo>
                    <a:lnTo>
                      <a:pt x="19" y="249"/>
                    </a:lnTo>
                    <a:lnTo>
                      <a:pt x="19" y="233"/>
                    </a:lnTo>
                    <a:lnTo>
                      <a:pt x="22" y="218"/>
                    </a:lnTo>
                    <a:lnTo>
                      <a:pt x="22" y="203"/>
                    </a:lnTo>
                    <a:lnTo>
                      <a:pt x="20" y="182"/>
                    </a:lnTo>
                    <a:lnTo>
                      <a:pt x="22" y="161"/>
                    </a:lnTo>
                    <a:lnTo>
                      <a:pt x="17" y="140"/>
                    </a:lnTo>
                    <a:lnTo>
                      <a:pt x="16" y="137"/>
                    </a:lnTo>
                    <a:lnTo>
                      <a:pt x="14" y="134"/>
                    </a:lnTo>
                    <a:lnTo>
                      <a:pt x="13" y="129"/>
                    </a:lnTo>
                    <a:lnTo>
                      <a:pt x="10" y="126"/>
                    </a:lnTo>
                    <a:lnTo>
                      <a:pt x="11" y="125"/>
                    </a:lnTo>
                    <a:lnTo>
                      <a:pt x="13" y="123"/>
                    </a:lnTo>
                    <a:lnTo>
                      <a:pt x="14" y="122"/>
                    </a:lnTo>
                    <a:lnTo>
                      <a:pt x="17" y="120"/>
                    </a:lnTo>
                    <a:lnTo>
                      <a:pt x="22" y="120"/>
                    </a:lnTo>
                    <a:lnTo>
                      <a:pt x="28" y="120"/>
                    </a:lnTo>
                    <a:lnTo>
                      <a:pt x="41" y="95"/>
                    </a:lnTo>
                    <a:lnTo>
                      <a:pt x="43" y="86"/>
                    </a:lnTo>
                    <a:lnTo>
                      <a:pt x="44" y="78"/>
                    </a:lnTo>
                    <a:lnTo>
                      <a:pt x="43" y="71"/>
                    </a:lnTo>
                    <a:lnTo>
                      <a:pt x="44" y="60"/>
                    </a:lnTo>
                    <a:lnTo>
                      <a:pt x="46" y="60"/>
                    </a:lnTo>
                    <a:lnTo>
                      <a:pt x="49" y="60"/>
                    </a:lnTo>
                    <a:lnTo>
                      <a:pt x="52" y="60"/>
                    </a:lnTo>
                    <a:lnTo>
                      <a:pt x="55" y="60"/>
                    </a:lnTo>
                    <a:lnTo>
                      <a:pt x="56" y="59"/>
                    </a:lnTo>
                    <a:lnTo>
                      <a:pt x="67" y="43"/>
                    </a:lnTo>
                    <a:lnTo>
                      <a:pt x="68" y="43"/>
                    </a:lnTo>
                    <a:lnTo>
                      <a:pt x="73" y="42"/>
                    </a:lnTo>
                    <a:lnTo>
                      <a:pt x="80" y="39"/>
                    </a:lnTo>
                    <a:lnTo>
                      <a:pt x="86" y="33"/>
                    </a:lnTo>
                    <a:lnTo>
                      <a:pt x="92" y="25"/>
                    </a:lnTo>
                    <a:lnTo>
                      <a:pt x="95" y="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000514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86" name="Freeform 12"/>
              <p:cNvSpPr>
                <a:spLocks/>
              </p:cNvSpPr>
              <p:nvPr/>
            </p:nvSpPr>
            <p:spPr bwMode="gray">
              <a:xfrm>
                <a:off x="4240" y="1469"/>
                <a:ext cx="413" cy="377"/>
              </a:xfrm>
              <a:custGeom>
                <a:avLst/>
                <a:gdLst>
                  <a:gd name="T0" fmla="*/ 4 w 446"/>
                  <a:gd name="T1" fmla="*/ 84 h 408"/>
                  <a:gd name="T2" fmla="*/ 0 w 446"/>
                  <a:gd name="T3" fmla="*/ 47 h 408"/>
                  <a:gd name="T4" fmla="*/ 6 w 446"/>
                  <a:gd name="T5" fmla="*/ 36 h 408"/>
                  <a:gd name="T6" fmla="*/ 6 w 446"/>
                  <a:gd name="T7" fmla="*/ 30 h 408"/>
                  <a:gd name="T8" fmla="*/ 3 w 446"/>
                  <a:gd name="T9" fmla="*/ 18 h 408"/>
                  <a:gd name="T10" fmla="*/ 3 w 446"/>
                  <a:gd name="T11" fmla="*/ 12 h 408"/>
                  <a:gd name="T12" fmla="*/ 6 w 446"/>
                  <a:gd name="T13" fmla="*/ 4 h 408"/>
                  <a:gd name="T14" fmla="*/ 15 w 446"/>
                  <a:gd name="T15" fmla="*/ 9 h 408"/>
                  <a:gd name="T16" fmla="*/ 39 w 446"/>
                  <a:gd name="T17" fmla="*/ 0 h 408"/>
                  <a:gd name="T18" fmla="*/ 69 w 446"/>
                  <a:gd name="T19" fmla="*/ 9 h 408"/>
                  <a:gd name="T20" fmla="*/ 85 w 446"/>
                  <a:gd name="T21" fmla="*/ 17 h 408"/>
                  <a:gd name="T22" fmla="*/ 132 w 446"/>
                  <a:gd name="T23" fmla="*/ 23 h 408"/>
                  <a:gd name="T24" fmla="*/ 142 w 446"/>
                  <a:gd name="T25" fmla="*/ 28 h 408"/>
                  <a:gd name="T26" fmla="*/ 152 w 446"/>
                  <a:gd name="T27" fmla="*/ 30 h 408"/>
                  <a:gd name="T28" fmla="*/ 160 w 446"/>
                  <a:gd name="T29" fmla="*/ 26 h 408"/>
                  <a:gd name="T30" fmla="*/ 166 w 446"/>
                  <a:gd name="T31" fmla="*/ 22 h 408"/>
                  <a:gd name="T32" fmla="*/ 171 w 446"/>
                  <a:gd name="T33" fmla="*/ 19 h 408"/>
                  <a:gd name="T34" fmla="*/ 183 w 446"/>
                  <a:gd name="T35" fmla="*/ 11 h 408"/>
                  <a:gd name="T36" fmla="*/ 224 w 446"/>
                  <a:gd name="T37" fmla="*/ 1 h 408"/>
                  <a:gd name="T38" fmla="*/ 239 w 446"/>
                  <a:gd name="T39" fmla="*/ 6 h 408"/>
                  <a:gd name="T40" fmla="*/ 256 w 446"/>
                  <a:gd name="T41" fmla="*/ 17 h 408"/>
                  <a:gd name="T42" fmla="*/ 263 w 446"/>
                  <a:gd name="T43" fmla="*/ 26 h 408"/>
                  <a:gd name="T44" fmla="*/ 260 w 446"/>
                  <a:gd name="T45" fmla="*/ 34 h 408"/>
                  <a:gd name="T46" fmla="*/ 269 w 446"/>
                  <a:gd name="T47" fmla="*/ 48 h 408"/>
                  <a:gd name="T48" fmla="*/ 269 w 446"/>
                  <a:gd name="T49" fmla="*/ 62 h 408"/>
                  <a:gd name="T50" fmla="*/ 267 w 446"/>
                  <a:gd name="T51" fmla="*/ 70 h 408"/>
                  <a:gd name="T52" fmla="*/ 274 w 446"/>
                  <a:gd name="T53" fmla="*/ 79 h 408"/>
                  <a:gd name="T54" fmla="*/ 284 w 446"/>
                  <a:gd name="T55" fmla="*/ 100 h 408"/>
                  <a:gd name="T56" fmla="*/ 293 w 446"/>
                  <a:gd name="T57" fmla="*/ 114 h 408"/>
                  <a:gd name="T58" fmla="*/ 301 w 446"/>
                  <a:gd name="T59" fmla="*/ 120 h 408"/>
                  <a:gd name="T60" fmla="*/ 315 w 446"/>
                  <a:gd name="T61" fmla="*/ 139 h 408"/>
                  <a:gd name="T62" fmla="*/ 321 w 446"/>
                  <a:gd name="T63" fmla="*/ 155 h 408"/>
                  <a:gd name="T64" fmla="*/ 326 w 446"/>
                  <a:gd name="T65" fmla="*/ 161 h 408"/>
                  <a:gd name="T66" fmla="*/ 334 w 446"/>
                  <a:gd name="T67" fmla="*/ 169 h 408"/>
                  <a:gd name="T68" fmla="*/ 335 w 446"/>
                  <a:gd name="T69" fmla="*/ 177 h 408"/>
                  <a:gd name="T70" fmla="*/ 346 w 446"/>
                  <a:gd name="T71" fmla="*/ 201 h 408"/>
                  <a:gd name="T72" fmla="*/ 379 w 446"/>
                  <a:gd name="T73" fmla="*/ 252 h 408"/>
                  <a:gd name="T74" fmla="*/ 405 w 446"/>
                  <a:gd name="T75" fmla="*/ 283 h 408"/>
                  <a:gd name="T76" fmla="*/ 407 w 446"/>
                  <a:gd name="T77" fmla="*/ 287 h 408"/>
                  <a:gd name="T78" fmla="*/ 405 w 446"/>
                  <a:gd name="T79" fmla="*/ 298 h 408"/>
                  <a:gd name="T80" fmla="*/ 413 w 446"/>
                  <a:gd name="T81" fmla="*/ 319 h 408"/>
                  <a:gd name="T82" fmla="*/ 404 w 446"/>
                  <a:gd name="T83" fmla="*/ 327 h 408"/>
                  <a:gd name="T84" fmla="*/ 395 w 446"/>
                  <a:gd name="T85" fmla="*/ 334 h 408"/>
                  <a:gd name="T86" fmla="*/ 391 w 446"/>
                  <a:gd name="T87" fmla="*/ 333 h 408"/>
                  <a:gd name="T88" fmla="*/ 385 w 446"/>
                  <a:gd name="T89" fmla="*/ 337 h 408"/>
                  <a:gd name="T90" fmla="*/ 382 w 446"/>
                  <a:gd name="T91" fmla="*/ 347 h 408"/>
                  <a:gd name="T92" fmla="*/ 370 w 446"/>
                  <a:gd name="T93" fmla="*/ 357 h 408"/>
                  <a:gd name="T94" fmla="*/ 357 w 446"/>
                  <a:gd name="T95" fmla="*/ 365 h 408"/>
                  <a:gd name="T96" fmla="*/ 343 w 446"/>
                  <a:gd name="T97" fmla="*/ 377 h 408"/>
                  <a:gd name="T98" fmla="*/ 271 w 446"/>
                  <a:gd name="T99" fmla="*/ 368 h 408"/>
                  <a:gd name="T100" fmla="*/ 261 w 446"/>
                  <a:gd name="T101" fmla="*/ 359 h 408"/>
                  <a:gd name="T102" fmla="*/ 17 w 446"/>
                  <a:gd name="T103" fmla="*/ 374 h 40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446"/>
                  <a:gd name="T157" fmla="*/ 0 h 408"/>
                  <a:gd name="T158" fmla="*/ 446 w 446"/>
                  <a:gd name="T159" fmla="*/ 408 h 40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446" h="408">
                    <a:moveTo>
                      <a:pt x="9" y="103"/>
                    </a:moveTo>
                    <a:lnTo>
                      <a:pt x="7" y="100"/>
                    </a:lnTo>
                    <a:lnTo>
                      <a:pt x="4" y="91"/>
                    </a:lnTo>
                    <a:lnTo>
                      <a:pt x="1" y="78"/>
                    </a:lnTo>
                    <a:lnTo>
                      <a:pt x="0" y="64"/>
                    </a:lnTo>
                    <a:lnTo>
                      <a:pt x="0" y="51"/>
                    </a:lnTo>
                    <a:lnTo>
                      <a:pt x="4" y="39"/>
                    </a:lnTo>
                    <a:lnTo>
                      <a:pt x="6" y="39"/>
                    </a:lnTo>
                    <a:lnTo>
                      <a:pt x="6" y="37"/>
                    </a:lnTo>
                    <a:lnTo>
                      <a:pt x="7" y="34"/>
                    </a:lnTo>
                    <a:lnTo>
                      <a:pt x="7" y="33"/>
                    </a:lnTo>
                    <a:lnTo>
                      <a:pt x="7" y="28"/>
                    </a:lnTo>
                    <a:lnTo>
                      <a:pt x="6" y="24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3" y="13"/>
                    </a:lnTo>
                    <a:lnTo>
                      <a:pt x="4" y="9"/>
                    </a:lnTo>
                    <a:lnTo>
                      <a:pt x="6" y="6"/>
                    </a:lnTo>
                    <a:lnTo>
                      <a:pt x="7" y="4"/>
                    </a:lnTo>
                    <a:lnTo>
                      <a:pt x="9" y="6"/>
                    </a:lnTo>
                    <a:lnTo>
                      <a:pt x="12" y="9"/>
                    </a:lnTo>
                    <a:lnTo>
                      <a:pt x="16" y="10"/>
                    </a:lnTo>
                    <a:lnTo>
                      <a:pt x="24" y="9"/>
                    </a:lnTo>
                    <a:lnTo>
                      <a:pt x="33" y="3"/>
                    </a:lnTo>
                    <a:lnTo>
                      <a:pt x="42" y="0"/>
                    </a:lnTo>
                    <a:lnTo>
                      <a:pt x="52" y="0"/>
                    </a:lnTo>
                    <a:lnTo>
                      <a:pt x="64" y="4"/>
                    </a:lnTo>
                    <a:lnTo>
                      <a:pt x="75" y="10"/>
                    </a:lnTo>
                    <a:lnTo>
                      <a:pt x="87" y="13"/>
                    </a:lnTo>
                    <a:lnTo>
                      <a:pt x="89" y="15"/>
                    </a:lnTo>
                    <a:lnTo>
                      <a:pt x="92" y="18"/>
                    </a:lnTo>
                    <a:lnTo>
                      <a:pt x="95" y="19"/>
                    </a:lnTo>
                    <a:lnTo>
                      <a:pt x="119" y="22"/>
                    </a:lnTo>
                    <a:lnTo>
                      <a:pt x="143" y="25"/>
                    </a:lnTo>
                    <a:lnTo>
                      <a:pt x="146" y="27"/>
                    </a:lnTo>
                    <a:lnTo>
                      <a:pt x="149" y="28"/>
                    </a:lnTo>
                    <a:lnTo>
                      <a:pt x="153" y="30"/>
                    </a:lnTo>
                    <a:lnTo>
                      <a:pt x="156" y="33"/>
                    </a:lnTo>
                    <a:lnTo>
                      <a:pt x="159" y="33"/>
                    </a:lnTo>
                    <a:lnTo>
                      <a:pt x="164" y="33"/>
                    </a:lnTo>
                    <a:lnTo>
                      <a:pt x="167" y="31"/>
                    </a:lnTo>
                    <a:lnTo>
                      <a:pt x="170" y="30"/>
                    </a:lnTo>
                    <a:lnTo>
                      <a:pt x="173" y="28"/>
                    </a:lnTo>
                    <a:lnTo>
                      <a:pt x="174" y="25"/>
                    </a:lnTo>
                    <a:lnTo>
                      <a:pt x="176" y="24"/>
                    </a:lnTo>
                    <a:lnTo>
                      <a:pt x="179" y="24"/>
                    </a:lnTo>
                    <a:lnTo>
                      <a:pt x="180" y="22"/>
                    </a:lnTo>
                    <a:lnTo>
                      <a:pt x="183" y="22"/>
                    </a:lnTo>
                    <a:lnTo>
                      <a:pt x="185" y="21"/>
                    </a:lnTo>
                    <a:lnTo>
                      <a:pt x="189" y="19"/>
                    </a:lnTo>
                    <a:lnTo>
                      <a:pt x="194" y="15"/>
                    </a:lnTo>
                    <a:lnTo>
                      <a:pt x="198" y="12"/>
                    </a:lnTo>
                    <a:lnTo>
                      <a:pt x="212" y="4"/>
                    </a:lnTo>
                    <a:lnTo>
                      <a:pt x="227" y="1"/>
                    </a:lnTo>
                    <a:lnTo>
                      <a:pt x="242" y="1"/>
                    </a:lnTo>
                    <a:lnTo>
                      <a:pt x="248" y="1"/>
                    </a:lnTo>
                    <a:lnTo>
                      <a:pt x="252" y="3"/>
                    </a:lnTo>
                    <a:lnTo>
                      <a:pt x="258" y="6"/>
                    </a:lnTo>
                    <a:lnTo>
                      <a:pt x="264" y="10"/>
                    </a:lnTo>
                    <a:lnTo>
                      <a:pt x="270" y="13"/>
                    </a:lnTo>
                    <a:lnTo>
                      <a:pt x="276" y="18"/>
                    </a:lnTo>
                    <a:lnTo>
                      <a:pt x="279" y="21"/>
                    </a:lnTo>
                    <a:lnTo>
                      <a:pt x="281" y="24"/>
                    </a:lnTo>
                    <a:lnTo>
                      <a:pt x="284" y="28"/>
                    </a:lnTo>
                    <a:lnTo>
                      <a:pt x="284" y="33"/>
                    </a:lnTo>
                    <a:lnTo>
                      <a:pt x="282" y="34"/>
                    </a:lnTo>
                    <a:lnTo>
                      <a:pt x="281" y="37"/>
                    </a:lnTo>
                    <a:lnTo>
                      <a:pt x="281" y="40"/>
                    </a:lnTo>
                    <a:lnTo>
                      <a:pt x="285" y="46"/>
                    </a:lnTo>
                    <a:lnTo>
                      <a:pt x="290" y="52"/>
                    </a:lnTo>
                    <a:lnTo>
                      <a:pt x="294" y="58"/>
                    </a:lnTo>
                    <a:lnTo>
                      <a:pt x="293" y="64"/>
                    </a:lnTo>
                    <a:lnTo>
                      <a:pt x="291" y="67"/>
                    </a:lnTo>
                    <a:lnTo>
                      <a:pt x="290" y="70"/>
                    </a:lnTo>
                    <a:lnTo>
                      <a:pt x="288" y="73"/>
                    </a:lnTo>
                    <a:lnTo>
                      <a:pt x="288" y="76"/>
                    </a:lnTo>
                    <a:lnTo>
                      <a:pt x="290" y="79"/>
                    </a:lnTo>
                    <a:lnTo>
                      <a:pt x="293" y="84"/>
                    </a:lnTo>
                    <a:lnTo>
                      <a:pt x="296" y="85"/>
                    </a:lnTo>
                    <a:lnTo>
                      <a:pt x="299" y="88"/>
                    </a:lnTo>
                    <a:lnTo>
                      <a:pt x="300" y="93"/>
                    </a:lnTo>
                    <a:lnTo>
                      <a:pt x="307" y="108"/>
                    </a:lnTo>
                    <a:lnTo>
                      <a:pt x="314" y="123"/>
                    </a:lnTo>
                    <a:lnTo>
                      <a:pt x="316" y="123"/>
                    </a:lnTo>
                    <a:lnTo>
                      <a:pt x="317" y="123"/>
                    </a:lnTo>
                    <a:lnTo>
                      <a:pt x="317" y="124"/>
                    </a:lnTo>
                    <a:lnTo>
                      <a:pt x="325" y="130"/>
                    </a:lnTo>
                    <a:lnTo>
                      <a:pt x="332" y="138"/>
                    </a:lnTo>
                    <a:lnTo>
                      <a:pt x="337" y="145"/>
                    </a:lnTo>
                    <a:lnTo>
                      <a:pt x="340" y="150"/>
                    </a:lnTo>
                    <a:lnTo>
                      <a:pt x="341" y="156"/>
                    </a:lnTo>
                    <a:lnTo>
                      <a:pt x="344" y="162"/>
                    </a:lnTo>
                    <a:lnTo>
                      <a:pt x="347" y="168"/>
                    </a:lnTo>
                    <a:lnTo>
                      <a:pt x="349" y="169"/>
                    </a:lnTo>
                    <a:lnTo>
                      <a:pt x="350" y="171"/>
                    </a:lnTo>
                    <a:lnTo>
                      <a:pt x="352" y="174"/>
                    </a:lnTo>
                    <a:lnTo>
                      <a:pt x="355" y="177"/>
                    </a:lnTo>
                    <a:lnTo>
                      <a:pt x="358" y="180"/>
                    </a:lnTo>
                    <a:lnTo>
                      <a:pt x="361" y="183"/>
                    </a:lnTo>
                    <a:lnTo>
                      <a:pt x="362" y="187"/>
                    </a:lnTo>
                    <a:lnTo>
                      <a:pt x="362" y="189"/>
                    </a:lnTo>
                    <a:lnTo>
                      <a:pt x="362" y="192"/>
                    </a:lnTo>
                    <a:lnTo>
                      <a:pt x="361" y="195"/>
                    </a:lnTo>
                    <a:lnTo>
                      <a:pt x="362" y="198"/>
                    </a:lnTo>
                    <a:lnTo>
                      <a:pt x="374" y="218"/>
                    </a:lnTo>
                    <a:lnTo>
                      <a:pt x="388" y="236"/>
                    </a:lnTo>
                    <a:lnTo>
                      <a:pt x="400" y="255"/>
                    </a:lnTo>
                    <a:lnTo>
                      <a:pt x="409" y="273"/>
                    </a:lnTo>
                    <a:lnTo>
                      <a:pt x="421" y="290"/>
                    </a:lnTo>
                    <a:lnTo>
                      <a:pt x="436" y="305"/>
                    </a:lnTo>
                    <a:lnTo>
                      <a:pt x="437" y="306"/>
                    </a:lnTo>
                    <a:lnTo>
                      <a:pt x="440" y="308"/>
                    </a:lnTo>
                    <a:lnTo>
                      <a:pt x="443" y="308"/>
                    </a:lnTo>
                    <a:lnTo>
                      <a:pt x="440" y="311"/>
                    </a:lnTo>
                    <a:lnTo>
                      <a:pt x="439" y="315"/>
                    </a:lnTo>
                    <a:lnTo>
                      <a:pt x="437" y="320"/>
                    </a:lnTo>
                    <a:lnTo>
                      <a:pt x="437" y="323"/>
                    </a:lnTo>
                    <a:lnTo>
                      <a:pt x="440" y="330"/>
                    </a:lnTo>
                    <a:lnTo>
                      <a:pt x="445" y="339"/>
                    </a:lnTo>
                    <a:lnTo>
                      <a:pt x="446" y="345"/>
                    </a:lnTo>
                    <a:lnTo>
                      <a:pt x="446" y="348"/>
                    </a:lnTo>
                    <a:lnTo>
                      <a:pt x="442" y="351"/>
                    </a:lnTo>
                    <a:lnTo>
                      <a:pt x="436" y="354"/>
                    </a:lnTo>
                    <a:lnTo>
                      <a:pt x="431" y="359"/>
                    </a:lnTo>
                    <a:lnTo>
                      <a:pt x="427" y="362"/>
                    </a:lnTo>
                    <a:lnTo>
                      <a:pt x="425" y="360"/>
                    </a:lnTo>
                    <a:lnTo>
                      <a:pt x="424" y="360"/>
                    </a:lnTo>
                    <a:lnTo>
                      <a:pt x="422" y="360"/>
                    </a:lnTo>
                    <a:lnTo>
                      <a:pt x="419" y="360"/>
                    </a:lnTo>
                    <a:lnTo>
                      <a:pt x="418" y="362"/>
                    </a:lnTo>
                    <a:lnTo>
                      <a:pt x="416" y="365"/>
                    </a:lnTo>
                    <a:lnTo>
                      <a:pt x="415" y="368"/>
                    </a:lnTo>
                    <a:lnTo>
                      <a:pt x="413" y="374"/>
                    </a:lnTo>
                    <a:lnTo>
                      <a:pt x="413" y="375"/>
                    </a:lnTo>
                    <a:lnTo>
                      <a:pt x="412" y="380"/>
                    </a:lnTo>
                    <a:lnTo>
                      <a:pt x="407" y="383"/>
                    </a:lnTo>
                    <a:lnTo>
                      <a:pt x="400" y="386"/>
                    </a:lnTo>
                    <a:lnTo>
                      <a:pt x="389" y="387"/>
                    </a:lnTo>
                    <a:lnTo>
                      <a:pt x="388" y="390"/>
                    </a:lnTo>
                    <a:lnTo>
                      <a:pt x="386" y="395"/>
                    </a:lnTo>
                    <a:lnTo>
                      <a:pt x="383" y="401"/>
                    </a:lnTo>
                    <a:lnTo>
                      <a:pt x="377" y="405"/>
                    </a:lnTo>
                    <a:lnTo>
                      <a:pt x="370" y="408"/>
                    </a:lnTo>
                    <a:lnTo>
                      <a:pt x="359" y="407"/>
                    </a:lnTo>
                    <a:lnTo>
                      <a:pt x="347" y="398"/>
                    </a:lnTo>
                    <a:lnTo>
                      <a:pt x="293" y="398"/>
                    </a:lnTo>
                    <a:lnTo>
                      <a:pt x="291" y="396"/>
                    </a:lnTo>
                    <a:lnTo>
                      <a:pt x="288" y="392"/>
                    </a:lnTo>
                    <a:lnTo>
                      <a:pt x="282" y="389"/>
                    </a:lnTo>
                    <a:lnTo>
                      <a:pt x="276" y="390"/>
                    </a:lnTo>
                    <a:lnTo>
                      <a:pt x="267" y="399"/>
                    </a:lnTo>
                    <a:lnTo>
                      <a:pt x="18" y="405"/>
                    </a:lnTo>
                    <a:lnTo>
                      <a:pt x="9" y="103"/>
                    </a:lnTo>
                    <a:close/>
                  </a:path>
                </a:pathLst>
              </a:custGeom>
              <a:solidFill>
                <a:srgbClr val="000514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87" name="Freeform 13"/>
              <p:cNvSpPr>
                <a:spLocks/>
              </p:cNvSpPr>
              <p:nvPr/>
            </p:nvSpPr>
            <p:spPr bwMode="gray">
              <a:xfrm>
                <a:off x="2697" y="1574"/>
                <a:ext cx="344" cy="258"/>
              </a:xfrm>
              <a:custGeom>
                <a:avLst/>
                <a:gdLst>
                  <a:gd name="T0" fmla="*/ 344 w 371"/>
                  <a:gd name="T1" fmla="*/ 84 h 278"/>
                  <a:gd name="T2" fmla="*/ 198 w 371"/>
                  <a:gd name="T3" fmla="*/ 175 h 278"/>
                  <a:gd name="T4" fmla="*/ 185 w 371"/>
                  <a:gd name="T5" fmla="*/ 178 h 278"/>
                  <a:gd name="T6" fmla="*/ 160 w 371"/>
                  <a:gd name="T7" fmla="*/ 188 h 278"/>
                  <a:gd name="T8" fmla="*/ 152 w 371"/>
                  <a:gd name="T9" fmla="*/ 258 h 278"/>
                  <a:gd name="T10" fmla="*/ 2 w 371"/>
                  <a:gd name="T11" fmla="*/ 244 h 278"/>
                  <a:gd name="T12" fmla="*/ 7 w 371"/>
                  <a:gd name="T13" fmla="*/ 225 h 278"/>
                  <a:gd name="T14" fmla="*/ 27 w 371"/>
                  <a:gd name="T15" fmla="*/ 205 h 278"/>
                  <a:gd name="T16" fmla="*/ 33 w 371"/>
                  <a:gd name="T17" fmla="*/ 194 h 278"/>
                  <a:gd name="T18" fmla="*/ 47 w 371"/>
                  <a:gd name="T19" fmla="*/ 169 h 278"/>
                  <a:gd name="T20" fmla="*/ 66 w 371"/>
                  <a:gd name="T21" fmla="*/ 145 h 278"/>
                  <a:gd name="T22" fmla="*/ 77 w 371"/>
                  <a:gd name="T23" fmla="*/ 135 h 278"/>
                  <a:gd name="T24" fmla="*/ 91 w 371"/>
                  <a:gd name="T25" fmla="*/ 127 h 278"/>
                  <a:gd name="T26" fmla="*/ 105 w 371"/>
                  <a:gd name="T27" fmla="*/ 111 h 278"/>
                  <a:gd name="T28" fmla="*/ 106 w 371"/>
                  <a:gd name="T29" fmla="*/ 100 h 278"/>
                  <a:gd name="T30" fmla="*/ 108 w 371"/>
                  <a:gd name="T31" fmla="*/ 97 h 278"/>
                  <a:gd name="T32" fmla="*/ 110 w 371"/>
                  <a:gd name="T33" fmla="*/ 94 h 278"/>
                  <a:gd name="T34" fmla="*/ 111 w 371"/>
                  <a:gd name="T35" fmla="*/ 92 h 278"/>
                  <a:gd name="T36" fmla="*/ 113 w 371"/>
                  <a:gd name="T37" fmla="*/ 84 h 278"/>
                  <a:gd name="T38" fmla="*/ 114 w 371"/>
                  <a:gd name="T39" fmla="*/ 78 h 278"/>
                  <a:gd name="T40" fmla="*/ 117 w 371"/>
                  <a:gd name="T41" fmla="*/ 75 h 278"/>
                  <a:gd name="T42" fmla="*/ 121 w 371"/>
                  <a:gd name="T43" fmla="*/ 72 h 278"/>
                  <a:gd name="T44" fmla="*/ 127 w 371"/>
                  <a:gd name="T45" fmla="*/ 65 h 278"/>
                  <a:gd name="T46" fmla="*/ 128 w 371"/>
                  <a:gd name="T47" fmla="*/ 61 h 278"/>
                  <a:gd name="T48" fmla="*/ 128 w 371"/>
                  <a:gd name="T49" fmla="*/ 58 h 278"/>
                  <a:gd name="T50" fmla="*/ 130 w 371"/>
                  <a:gd name="T51" fmla="*/ 56 h 278"/>
                  <a:gd name="T52" fmla="*/ 134 w 371"/>
                  <a:gd name="T53" fmla="*/ 53 h 278"/>
                  <a:gd name="T54" fmla="*/ 141 w 371"/>
                  <a:gd name="T55" fmla="*/ 50 h 278"/>
                  <a:gd name="T56" fmla="*/ 145 w 371"/>
                  <a:gd name="T57" fmla="*/ 47 h 278"/>
                  <a:gd name="T58" fmla="*/ 161 w 371"/>
                  <a:gd name="T59" fmla="*/ 40 h 278"/>
                  <a:gd name="T60" fmla="*/ 174 w 371"/>
                  <a:gd name="T61" fmla="*/ 25 h 278"/>
                  <a:gd name="T62" fmla="*/ 185 w 371"/>
                  <a:gd name="T63" fmla="*/ 12 h 278"/>
                  <a:gd name="T64" fmla="*/ 187 w 371"/>
                  <a:gd name="T65" fmla="*/ 6 h 278"/>
                  <a:gd name="T66" fmla="*/ 190 w 371"/>
                  <a:gd name="T67" fmla="*/ 1 h 278"/>
                  <a:gd name="T68" fmla="*/ 193 w 371"/>
                  <a:gd name="T69" fmla="*/ 0 h 278"/>
                  <a:gd name="T70" fmla="*/ 197 w 371"/>
                  <a:gd name="T71" fmla="*/ 0 h 278"/>
                  <a:gd name="T72" fmla="*/ 344 w 371"/>
                  <a:gd name="T73" fmla="*/ 11 h 27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1"/>
                  <a:gd name="T112" fmla="*/ 0 h 278"/>
                  <a:gd name="T113" fmla="*/ 371 w 371"/>
                  <a:gd name="T114" fmla="*/ 278 h 27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1" h="278">
                    <a:moveTo>
                      <a:pt x="371" y="40"/>
                    </a:moveTo>
                    <a:lnTo>
                      <a:pt x="371" y="90"/>
                    </a:lnTo>
                    <a:lnTo>
                      <a:pt x="232" y="79"/>
                    </a:lnTo>
                    <a:lnTo>
                      <a:pt x="214" y="189"/>
                    </a:lnTo>
                    <a:lnTo>
                      <a:pt x="209" y="189"/>
                    </a:lnTo>
                    <a:lnTo>
                      <a:pt x="199" y="192"/>
                    </a:lnTo>
                    <a:lnTo>
                      <a:pt x="187" y="195"/>
                    </a:lnTo>
                    <a:lnTo>
                      <a:pt x="173" y="203"/>
                    </a:lnTo>
                    <a:lnTo>
                      <a:pt x="164" y="212"/>
                    </a:lnTo>
                    <a:lnTo>
                      <a:pt x="164" y="278"/>
                    </a:lnTo>
                    <a:lnTo>
                      <a:pt x="0" y="266"/>
                    </a:lnTo>
                    <a:lnTo>
                      <a:pt x="2" y="263"/>
                    </a:lnTo>
                    <a:lnTo>
                      <a:pt x="3" y="254"/>
                    </a:lnTo>
                    <a:lnTo>
                      <a:pt x="8" y="242"/>
                    </a:lnTo>
                    <a:lnTo>
                      <a:pt x="15" y="230"/>
                    </a:lnTo>
                    <a:lnTo>
                      <a:pt x="29" y="221"/>
                    </a:lnTo>
                    <a:lnTo>
                      <a:pt x="32" y="218"/>
                    </a:lnTo>
                    <a:lnTo>
                      <a:pt x="36" y="209"/>
                    </a:lnTo>
                    <a:lnTo>
                      <a:pt x="42" y="197"/>
                    </a:lnTo>
                    <a:lnTo>
                      <a:pt x="51" y="182"/>
                    </a:lnTo>
                    <a:lnTo>
                      <a:pt x="60" y="168"/>
                    </a:lnTo>
                    <a:lnTo>
                      <a:pt x="71" y="156"/>
                    </a:lnTo>
                    <a:lnTo>
                      <a:pt x="80" y="147"/>
                    </a:lnTo>
                    <a:lnTo>
                      <a:pt x="83" y="146"/>
                    </a:lnTo>
                    <a:lnTo>
                      <a:pt x="89" y="143"/>
                    </a:lnTo>
                    <a:lnTo>
                      <a:pt x="98" y="137"/>
                    </a:lnTo>
                    <a:lnTo>
                      <a:pt x="105" y="129"/>
                    </a:lnTo>
                    <a:lnTo>
                      <a:pt x="113" y="120"/>
                    </a:lnTo>
                    <a:lnTo>
                      <a:pt x="114" y="111"/>
                    </a:lnTo>
                    <a:lnTo>
                      <a:pt x="114" y="108"/>
                    </a:lnTo>
                    <a:lnTo>
                      <a:pt x="116" y="107"/>
                    </a:lnTo>
                    <a:lnTo>
                      <a:pt x="116" y="104"/>
                    </a:lnTo>
                    <a:lnTo>
                      <a:pt x="117" y="102"/>
                    </a:lnTo>
                    <a:lnTo>
                      <a:pt x="119" y="101"/>
                    </a:lnTo>
                    <a:lnTo>
                      <a:pt x="120" y="101"/>
                    </a:lnTo>
                    <a:lnTo>
                      <a:pt x="120" y="99"/>
                    </a:lnTo>
                    <a:lnTo>
                      <a:pt x="120" y="95"/>
                    </a:lnTo>
                    <a:lnTo>
                      <a:pt x="122" y="91"/>
                    </a:lnTo>
                    <a:lnTo>
                      <a:pt x="123" y="87"/>
                    </a:lnTo>
                    <a:lnTo>
                      <a:pt x="123" y="84"/>
                    </a:lnTo>
                    <a:lnTo>
                      <a:pt x="125" y="82"/>
                    </a:lnTo>
                    <a:lnTo>
                      <a:pt x="126" y="81"/>
                    </a:lnTo>
                    <a:lnTo>
                      <a:pt x="129" y="79"/>
                    </a:lnTo>
                    <a:lnTo>
                      <a:pt x="131" y="78"/>
                    </a:lnTo>
                    <a:lnTo>
                      <a:pt x="134" y="73"/>
                    </a:lnTo>
                    <a:lnTo>
                      <a:pt x="137" y="70"/>
                    </a:lnTo>
                    <a:lnTo>
                      <a:pt x="137" y="67"/>
                    </a:lnTo>
                    <a:lnTo>
                      <a:pt x="138" y="66"/>
                    </a:lnTo>
                    <a:lnTo>
                      <a:pt x="138" y="64"/>
                    </a:lnTo>
                    <a:lnTo>
                      <a:pt x="138" y="63"/>
                    </a:lnTo>
                    <a:lnTo>
                      <a:pt x="138" y="61"/>
                    </a:lnTo>
                    <a:lnTo>
                      <a:pt x="140" y="60"/>
                    </a:lnTo>
                    <a:lnTo>
                      <a:pt x="141" y="58"/>
                    </a:lnTo>
                    <a:lnTo>
                      <a:pt x="144" y="57"/>
                    </a:lnTo>
                    <a:lnTo>
                      <a:pt x="149" y="55"/>
                    </a:lnTo>
                    <a:lnTo>
                      <a:pt x="152" y="54"/>
                    </a:lnTo>
                    <a:lnTo>
                      <a:pt x="153" y="52"/>
                    </a:lnTo>
                    <a:lnTo>
                      <a:pt x="156" y="51"/>
                    </a:lnTo>
                    <a:lnTo>
                      <a:pt x="165" y="48"/>
                    </a:lnTo>
                    <a:lnTo>
                      <a:pt x="174" y="43"/>
                    </a:lnTo>
                    <a:lnTo>
                      <a:pt x="184" y="36"/>
                    </a:lnTo>
                    <a:lnTo>
                      <a:pt x="188" y="27"/>
                    </a:lnTo>
                    <a:lnTo>
                      <a:pt x="194" y="18"/>
                    </a:lnTo>
                    <a:lnTo>
                      <a:pt x="199" y="13"/>
                    </a:lnTo>
                    <a:lnTo>
                      <a:pt x="202" y="7"/>
                    </a:lnTo>
                    <a:lnTo>
                      <a:pt x="202" y="6"/>
                    </a:lnTo>
                    <a:lnTo>
                      <a:pt x="203" y="3"/>
                    </a:lnTo>
                    <a:lnTo>
                      <a:pt x="205" y="1"/>
                    </a:lnTo>
                    <a:lnTo>
                      <a:pt x="206" y="0"/>
                    </a:lnTo>
                    <a:lnTo>
                      <a:pt x="208" y="0"/>
                    </a:lnTo>
                    <a:lnTo>
                      <a:pt x="211" y="0"/>
                    </a:lnTo>
                    <a:lnTo>
                      <a:pt x="212" y="0"/>
                    </a:lnTo>
                    <a:lnTo>
                      <a:pt x="215" y="0"/>
                    </a:lnTo>
                    <a:lnTo>
                      <a:pt x="371" y="12"/>
                    </a:lnTo>
                    <a:lnTo>
                      <a:pt x="371" y="40"/>
                    </a:lnTo>
                    <a:close/>
                  </a:path>
                </a:pathLst>
              </a:custGeom>
              <a:solidFill>
                <a:srgbClr val="000514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88" name="Freeform 14"/>
              <p:cNvSpPr>
                <a:spLocks/>
              </p:cNvSpPr>
              <p:nvPr/>
            </p:nvSpPr>
            <p:spPr bwMode="gray">
              <a:xfrm>
                <a:off x="2686" y="1611"/>
                <a:ext cx="468" cy="497"/>
              </a:xfrm>
              <a:custGeom>
                <a:avLst/>
                <a:gdLst>
                  <a:gd name="T0" fmla="*/ 5 w 505"/>
                  <a:gd name="T1" fmla="*/ 224 h 537"/>
                  <a:gd name="T2" fmla="*/ 10 w 505"/>
                  <a:gd name="T3" fmla="*/ 230 h 537"/>
                  <a:gd name="T4" fmla="*/ 14 w 505"/>
                  <a:gd name="T5" fmla="*/ 221 h 537"/>
                  <a:gd name="T6" fmla="*/ 19 w 505"/>
                  <a:gd name="T7" fmla="*/ 220 h 537"/>
                  <a:gd name="T8" fmla="*/ 19 w 505"/>
                  <a:gd name="T9" fmla="*/ 230 h 537"/>
                  <a:gd name="T10" fmla="*/ 27 w 505"/>
                  <a:gd name="T11" fmla="*/ 237 h 537"/>
                  <a:gd name="T12" fmla="*/ 36 w 505"/>
                  <a:gd name="T13" fmla="*/ 255 h 537"/>
                  <a:gd name="T14" fmla="*/ 28 w 505"/>
                  <a:gd name="T15" fmla="*/ 276 h 537"/>
                  <a:gd name="T16" fmla="*/ 25 w 505"/>
                  <a:gd name="T17" fmla="*/ 281 h 537"/>
                  <a:gd name="T18" fmla="*/ 22 w 505"/>
                  <a:gd name="T19" fmla="*/ 289 h 537"/>
                  <a:gd name="T20" fmla="*/ 24 w 505"/>
                  <a:gd name="T21" fmla="*/ 297 h 537"/>
                  <a:gd name="T22" fmla="*/ 28 w 505"/>
                  <a:gd name="T23" fmla="*/ 350 h 537"/>
                  <a:gd name="T24" fmla="*/ 24 w 505"/>
                  <a:gd name="T25" fmla="*/ 362 h 537"/>
                  <a:gd name="T26" fmla="*/ 21 w 505"/>
                  <a:gd name="T27" fmla="*/ 372 h 537"/>
                  <a:gd name="T28" fmla="*/ 16 w 505"/>
                  <a:gd name="T29" fmla="*/ 383 h 537"/>
                  <a:gd name="T30" fmla="*/ 6 w 505"/>
                  <a:gd name="T31" fmla="*/ 408 h 537"/>
                  <a:gd name="T32" fmla="*/ 2 w 505"/>
                  <a:gd name="T33" fmla="*/ 419 h 537"/>
                  <a:gd name="T34" fmla="*/ 6 w 505"/>
                  <a:gd name="T35" fmla="*/ 415 h 537"/>
                  <a:gd name="T36" fmla="*/ 21 w 505"/>
                  <a:gd name="T37" fmla="*/ 412 h 537"/>
                  <a:gd name="T38" fmla="*/ 44 w 505"/>
                  <a:gd name="T39" fmla="*/ 411 h 537"/>
                  <a:gd name="T40" fmla="*/ 56 w 505"/>
                  <a:gd name="T41" fmla="*/ 406 h 537"/>
                  <a:gd name="T42" fmla="*/ 82 w 505"/>
                  <a:gd name="T43" fmla="*/ 411 h 537"/>
                  <a:gd name="T44" fmla="*/ 88 w 505"/>
                  <a:gd name="T45" fmla="*/ 422 h 537"/>
                  <a:gd name="T46" fmla="*/ 96 w 505"/>
                  <a:gd name="T47" fmla="*/ 431 h 537"/>
                  <a:gd name="T48" fmla="*/ 111 w 505"/>
                  <a:gd name="T49" fmla="*/ 433 h 537"/>
                  <a:gd name="T50" fmla="*/ 116 w 505"/>
                  <a:gd name="T51" fmla="*/ 442 h 537"/>
                  <a:gd name="T52" fmla="*/ 124 w 505"/>
                  <a:gd name="T53" fmla="*/ 453 h 537"/>
                  <a:gd name="T54" fmla="*/ 130 w 505"/>
                  <a:gd name="T55" fmla="*/ 463 h 537"/>
                  <a:gd name="T56" fmla="*/ 133 w 505"/>
                  <a:gd name="T57" fmla="*/ 471 h 537"/>
                  <a:gd name="T58" fmla="*/ 138 w 505"/>
                  <a:gd name="T59" fmla="*/ 474 h 537"/>
                  <a:gd name="T60" fmla="*/ 155 w 505"/>
                  <a:gd name="T61" fmla="*/ 496 h 537"/>
                  <a:gd name="T62" fmla="*/ 163 w 505"/>
                  <a:gd name="T63" fmla="*/ 496 h 537"/>
                  <a:gd name="T64" fmla="*/ 170 w 505"/>
                  <a:gd name="T65" fmla="*/ 486 h 537"/>
                  <a:gd name="T66" fmla="*/ 171 w 505"/>
                  <a:gd name="T67" fmla="*/ 471 h 537"/>
                  <a:gd name="T68" fmla="*/ 174 w 505"/>
                  <a:gd name="T69" fmla="*/ 458 h 537"/>
                  <a:gd name="T70" fmla="*/ 183 w 505"/>
                  <a:gd name="T71" fmla="*/ 455 h 537"/>
                  <a:gd name="T72" fmla="*/ 185 w 505"/>
                  <a:gd name="T73" fmla="*/ 457 h 537"/>
                  <a:gd name="T74" fmla="*/ 187 w 505"/>
                  <a:gd name="T75" fmla="*/ 461 h 537"/>
                  <a:gd name="T76" fmla="*/ 190 w 505"/>
                  <a:gd name="T77" fmla="*/ 466 h 537"/>
                  <a:gd name="T78" fmla="*/ 201 w 505"/>
                  <a:gd name="T79" fmla="*/ 479 h 537"/>
                  <a:gd name="T80" fmla="*/ 209 w 505"/>
                  <a:gd name="T81" fmla="*/ 474 h 537"/>
                  <a:gd name="T82" fmla="*/ 218 w 505"/>
                  <a:gd name="T83" fmla="*/ 466 h 537"/>
                  <a:gd name="T84" fmla="*/ 224 w 505"/>
                  <a:gd name="T85" fmla="*/ 468 h 537"/>
                  <a:gd name="T86" fmla="*/ 248 w 505"/>
                  <a:gd name="T87" fmla="*/ 468 h 537"/>
                  <a:gd name="T88" fmla="*/ 263 w 505"/>
                  <a:gd name="T89" fmla="*/ 460 h 537"/>
                  <a:gd name="T90" fmla="*/ 265 w 505"/>
                  <a:gd name="T91" fmla="*/ 466 h 537"/>
                  <a:gd name="T92" fmla="*/ 279 w 505"/>
                  <a:gd name="T93" fmla="*/ 468 h 537"/>
                  <a:gd name="T94" fmla="*/ 417 w 505"/>
                  <a:gd name="T95" fmla="*/ 439 h 537"/>
                  <a:gd name="T96" fmla="*/ 407 w 505"/>
                  <a:gd name="T97" fmla="*/ 431 h 537"/>
                  <a:gd name="T98" fmla="*/ 409 w 505"/>
                  <a:gd name="T99" fmla="*/ 88 h 537"/>
                  <a:gd name="T100" fmla="*/ 226 w 505"/>
                  <a:gd name="T101" fmla="*/ 36 h 537"/>
                  <a:gd name="T102" fmla="*/ 187 w 505"/>
                  <a:gd name="T103" fmla="*/ 143 h 537"/>
                  <a:gd name="T104" fmla="*/ 11 w 505"/>
                  <a:gd name="T105" fmla="*/ 209 h 53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05"/>
                  <a:gd name="T160" fmla="*/ 0 h 537"/>
                  <a:gd name="T161" fmla="*/ 505 w 505"/>
                  <a:gd name="T162" fmla="*/ 537 h 53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05" h="537">
                    <a:moveTo>
                      <a:pt x="11" y="232"/>
                    </a:moveTo>
                    <a:lnTo>
                      <a:pt x="8" y="235"/>
                    </a:lnTo>
                    <a:lnTo>
                      <a:pt x="6" y="238"/>
                    </a:lnTo>
                    <a:lnTo>
                      <a:pt x="5" y="242"/>
                    </a:lnTo>
                    <a:lnTo>
                      <a:pt x="6" y="245"/>
                    </a:lnTo>
                    <a:lnTo>
                      <a:pt x="8" y="248"/>
                    </a:lnTo>
                    <a:lnTo>
                      <a:pt x="9" y="248"/>
                    </a:lnTo>
                    <a:lnTo>
                      <a:pt x="11" y="248"/>
                    </a:lnTo>
                    <a:lnTo>
                      <a:pt x="12" y="247"/>
                    </a:lnTo>
                    <a:lnTo>
                      <a:pt x="14" y="245"/>
                    </a:lnTo>
                    <a:lnTo>
                      <a:pt x="14" y="242"/>
                    </a:lnTo>
                    <a:lnTo>
                      <a:pt x="15" y="239"/>
                    </a:lnTo>
                    <a:lnTo>
                      <a:pt x="17" y="238"/>
                    </a:lnTo>
                    <a:lnTo>
                      <a:pt x="17" y="236"/>
                    </a:lnTo>
                    <a:lnTo>
                      <a:pt x="20" y="236"/>
                    </a:lnTo>
                    <a:lnTo>
                      <a:pt x="21" y="238"/>
                    </a:lnTo>
                    <a:lnTo>
                      <a:pt x="21" y="241"/>
                    </a:lnTo>
                    <a:lnTo>
                      <a:pt x="21" y="242"/>
                    </a:lnTo>
                    <a:lnTo>
                      <a:pt x="21" y="245"/>
                    </a:lnTo>
                    <a:lnTo>
                      <a:pt x="21" y="248"/>
                    </a:lnTo>
                    <a:lnTo>
                      <a:pt x="21" y="251"/>
                    </a:lnTo>
                    <a:lnTo>
                      <a:pt x="24" y="253"/>
                    </a:lnTo>
                    <a:lnTo>
                      <a:pt x="26" y="254"/>
                    </a:lnTo>
                    <a:lnTo>
                      <a:pt x="29" y="256"/>
                    </a:lnTo>
                    <a:lnTo>
                      <a:pt x="32" y="257"/>
                    </a:lnTo>
                    <a:lnTo>
                      <a:pt x="33" y="259"/>
                    </a:lnTo>
                    <a:lnTo>
                      <a:pt x="36" y="268"/>
                    </a:lnTo>
                    <a:lnTo>
                      <a:pt x="39" y="276"/>
                    </a:lnTo>
                    <a:lnTo>
                      <a:pt x="39" y="282"/>
                    </a:lnTo>
                    <a:lnTo>
                      <a:pt x="38" y="288"/>
                    </a:lnTo>
                    <a:lnTo>
                      <a:pt x="35" y="294"/>
                    </a:lnTo>
                    <a:lnTo>
                      <a:pt x="30" y="298"/>
                    </a:lnTo>
                    <a:lnTo>
                      <a:pt x="30" y="300"/>
                    </a:lnTo>
                    <a:lnTo>
                      <a:pt x="32" y="301"/>
                    </a:lnTo>
                    <a:lnTo>
                      <a:pt x="27" y="304"/>
                    </a:lnTo>
                    <a:lnTo>
                      <a:pt x="23" y="307"/>
                    </a:lnTo>
                    <a:lnTo>
                      <a:pt x="20" y="312"/>
                    </a:lnTo>
                    <a:lnTo>
                      <a:pt x="23" y="310"/>
                    </a:lnTo>
                    <a:lnTo>
                      <a:pt x="24" y="312"/>
                    </a:lnTo>
                    <a:lnTo>
                      <a:pt x="24" y="313"/>
                    </a:lnTo>
                    <a:lnTo>
                      <a:pt x="26" y="315"/>
                    </a:lnTo>
                    <a:lnTo>
                      <a:pt x="26" y="318"/>
                    </a:lnTo>
                    <a:lnTo>
                      <a:pt x="26" y="321"/>
                    </a:lnTo>
                    <a:lnTo>
                      <a:pt x="27" y="324"/>
                    </a:lnTo>
                    <a:lnTo>
                      <a:pt x="32" y="342"/>
                    </a:lnTo>
                    <a:lnTo>
                      <a:pt x="32" y="360"/>
                    </a:lnTo>
                    <a:lnTo>
                      <a:pt x="30" y="378"/>
                    </a:lnTo>
                    <a:lnTo>
                      <a:pt x="30" y="382"/>
                    </a:lnTo>
                    <a:lnTo>
                      <a:pt x="27" y="385"/>
                    </a:lnTo>
                    <a:lnTo>
                      <a:pt x="27" y="388"/>
                    </a:lnTo>
                    <a:lnTo>
                      <a:pt x="26" y="391"/>
                    </a:lnTo>
                    <a:lnTo>
                      <a:pt x="24" y="396"/>
                    </a:lnTo>
                    <a:lnTo>
                      <a:pt x="23" y="399"/>
                    </a:lnTo>
                    <a:lnTo>
                      <a:pt x="23" y="403"/>
                    </a:lnTo>
                    <a:lnTo>
                      <a:pt x="23" y="402"/>
                    </a:lnTo>
                    <a:lnTo>
                      <a:pt x="23" y="403"/>
                    </a:lnTo>
                    <a:lnTo>
                      <a:pt x="23" y="406"/>
                    </a:lnTo>
                    <a:lnTo>
                      <a:pt x="17" y="414"/>
                    </a:lnTo>
                    <a:lnTo>
                      <a:pt x="9" y="421"/>
                    </a:lnTo>
                    <a:lnTo>
                      <a:pt x="6" y="430"/>
                    </a:lnTo>
                    <a:lnTo>
                      <a:pt x="5" y="436"/>
                    </a:lnTo>
                    <a:lnTo>
                      <a:pt x="6" y="441"/>
                    </a:lnTo>
                    <a:lnTo>
                      <a:pt x="5" y="445"/>
                    </a:lnTo>
                    <a:lnTo>
                      <a:pt x="5" y="448"/>
                    </a:lnTo>
                    <a:lnTo>
                      <a:pt x="3" y="450"/>
                    </a:lnTo>
                    <a:lnTo>
                      <a:pt x="2" y="453"/>
                    </a:lnTo>
                    <a:lnTo>
                      <a:pt x="0" y="454"/>
                    </a:lnTo>
                    <a:lnTo>
                      <a:pt x="2" y="453"/>
                    </a:lnTo>
                    <a:lnTo>
                      <a:pt x="3" y="450"/>
                    </a:lnTo>
                    <a:lnTo>
                      <a:pt x="6" y="448"/>
                    </a:lnTo>
                    <a:lnTo>
                      <a:pt x="9" y="447"/>
                    </a:lnTo>
                    <a:lnTo>
                      <a:pt x="12" y="445"/>
                    </a:lnTo>
                    <a:lnTo>
                      <a:pt x="15" y="444"/>
                    </a:lnTo>
                    <a:lnTo>
                      <a:pt x="23" y="445"/>
                    </a:lnTo>
                    <a:lnTo>
                      <a:pt x="32" y="447"/>
                    </a:lnTo>
                    <a:lnTo>
                      <a:pt x="41" y="447"/>
                    </a:lnTo>
                    <a:lnTo>
                      <a:pt x="44" y="445"/>
                    </a:lnTo>
                    <a:lnTo>
                      <a:pt x="48" y="444"/>
                    </a:lnTo>
                    <a:lnTo>
                      <a:pt x="51" y="441"/>
                    </a:lnTo>
                    <a:lnTo>
                      <a:pt x="54" y="441"/>
                    </a:lnTo>
                    <a:lnTo>
                      <a:pt x="57" y="439"/>
                    </a:lnTo>
                    <a:lnTo>
                      <a:pt x="60" y="439"/>
                    </a:lnTo>
                    <a:lnTo>
                      <a:pt x="69" y="438"/>
                    </a:lnTo>
                    <a:lnTo>
                      <a:pt x="77" y="441"/>
                    </a:lnTo>
                    <a:lnTo>
                      <a:pt x="86" y="442"/>
                    </a:lnTo>
                    <a:lnTo>
                      <a:pt x="89" y="444"/>
                    </a:lnTo>
                    <a:lnTo>
                      <a:pt x="92" y="445"/>
                    </a:lnTo>
                    <a:lnTo>
                      <a:pt x="93" y="448"/>
                    </a:lnTo>
                    <a:lnTo>
                      <a:pt x="95" y="453"/>
                    </a:lnTo>
                    <a:lnTo>
                      <a:pt x="95" y="456"/>
                    </a:lnTo>
                    <a:lnTo>
                      <a:pt x="95" y="459"/>
                    </a:lnTo>
                    <a:lnTo>
                      <a:pt x="98" y="462"/>
                    </a:lnTo>
                    <a:lnTo>
                      <a:pt x="101" y="465"/>
                    </a:lnTo>
                    <a:lnTo>
                      <a:pt x="104" y="466"/>
                    </a:lnTo>
                    <a:lnTo>
                      <a:pt x="108" y="468"/>
                    </a:lnTo>
                    <a:lnTo>
                      <a:pt x="113" y="468"/>
                    </a:lnTo>
                    <a:lnTo>
                      <a:pt x="117" y="468"/>
                    </a:lnTo>
                    <a:lnTo>
                      <a:pt x="120" y="468"/>
                    </a:lnTo>
                    <a:lnTo>
                      <a:pt x="122" y="469"/>
                    </a:lnTo>
                    <a:lnTo>
                      <a:pt x="123" y="472"/>
                    </a:lnTo>
                    <a:lnTo>
                      <a:pt x="123" y="475"/>
                    </a:lnTo>
                    <a:lnTo>
                      <a:pt x="125" y="478"/>
                    </a:lnTo>
                    <a:lnTo>
                      <a:pt x="125" y="481"/>
                    </a:lnTo>
                    <a:lnTo>
                      <a:pt x="128" y="483"/>
                    </a:lnTo>
                    <a:lnTo>
                      <a:pt x="131" y="487"/>
                    </a:lnTo>
                    <a:lnTo>
                      <a:pt x="134" y="489"/>
                    </a:lnTo>
                    <a:lnTo>
                      <a:pt x="137" y="490"/>
                    </a:lnTo>
                    <a:lnTo>
                      <a:pt x="137" y="494"/>
                    </a:lnTo>
                    <a:lnTo>
                      <a:pt x="137" y="497"/>
                    </a:lnTo>
                    <a:lnTo>
                      <a:pt x="140" y="500"/>
                    </a:lnTo>
                    <a:lnTo>
                      <a:pt x="143" y="503"/>
                    </a:lnTo>
                    <a:lnTo>
                      <a:pt x="143" y="504"/>
                    </a:lnTo>
                    <a:lnTo>
                      <a:pt x="143" y="507"/>
                    </a:lnTo>
                    <a:lnTo>
                      <a:pt x="143" y="509"/>
                    </a:lnTo>
                    <a:lnTo>
                      <a:pt x="144" y="510"/>
                    </a:lnTo>
                    <a:lnTo>
                      <a:pt x="146" y="512"/>
                    </a:lnTo>
                    <a:lnTo>
                      <a:pt x="147" y="512"/>
                    </a:lnTo>
                    <a:lnTo>
                      <a:pt x="149" y="512"/>
                    </a:lnTo>
                    <a:lnTo>
                      <a:pt x="150" y="512"/>
                    </a:lnTo>
                    <a:lnTo>
                      <a:pt x="152" y="512"/>
                    </a:lnTo>
                    <a:lnTo>
                      <a:pt x="159" y="525"/>
                    </a:lnTo>
                    <a:lnTo>
                      <a:pt x="167" y="536"/>
                    </a:lnTo>
                    <a:lnTo>
                      <a:pt x="167" y="537"/>
                    </a:lnTo>
                    <a:lnTo>
                      <a:pt x="170" y="537"/>
                    </a:lnTo>
                    <a:lnTo>
                      <a:pt x="173" y="536"/>
                    </a:lnTo>
                    <a:lnTo>
                      <a:pt x="176" y="536"/>
                    </a:lnTo>
                    <a:lnTo>
                      <a:pt x="177" y="534"/>
                    </a:lnTo>
                    <a:lnTo>
                      <a:pt x="180" y="531"/>
                    </a:lnTo>
                    <a:lnTo>
                      <a:pt x="182" y="528"/>
                    </a:lnTo>
                    <a:lnTo>
                      <a:pt x="183" y="525"/>
                    </a:lnTo>
                    <a:lnTo>
                      <a:pt x="183" y="521"/>
                    </a:lnTo>
                    <a:lnTo>
                      <a:pt x="183" y="518"/>
                    </a:lnTo>
                    <a:lnTo>
                      <a:pt x="183" y="513"/>
                    </a:lnTo>
                    <a:lnTo>
                      <a:pt x="185" y="509"/>
                    </a:lnTo>
                    <a:lnTo>
                      <a:pt x="185" y="504"/>
                    </a:lnTo>
                    <a:lnTo>
                      <a:pt x="185" y="500"/>
                    </a:lnTo>
                    <a:lnTo>
                      <a:pt x="183" y="495"/>
                    </a:lnTo>
                    <a:lnTo>
                      <a:pt x="188" y="495"/>
                    </a:lnTo>
                    <a:lnTo>
                      <a:pt x="193" y="495"/>
                    </a:lnTo>
                    <a:lnTo>
                      <a:pt x="194" y="495"/>
                    </a:lnTo>
                    <a:lnTo>
                      <a:pt x="196" y="494"/>
                    </a:lnTo>
                    <a:lnTo>
                      <a:pt x="197" y="492"/>
                    </a:lnTo>
                    <a:lnTo>
                      <a:pt x="199" y="490"/>
                    </a:lnTo>
                    <a:lnTo>
                      <a:pt x="200" y="490"/>
                    </a:lnTo>
                    <a:lnTo>
                      <a:pt x="200" y="492"/>
                    </a:lnTo>
                    <a:lnTo>
                      <a:pt x="200" y="494"/>
                    </a:lnTo>
                    <a:lnTo>
                      <a:pt x="199" y="494"/>
                    </a:lnTo>
                    <a:lnTo>
                      <a:pt x="199" y="495"/>
                    </a:lnTo>
                    <a:lnTo>
                      <a:pt x="200" y="497"/>
                    </a:lnTo>
                    <a:lnTo>
                      <a:pt x="202" y="498"/>
                    </a:lnTo>
                    <a:lnTo>
                      <a:pt x="203" y="498"/>
                    </a:lnTo>
                    <a:lnTo>
                      <a:pt x="205" y="498"/>
                    </a:lnTo>
                    <a:lnTo>
                      <a:pt x="205" y="500"/>
                    </a:lnTo>
                    <a:lnTo>
                      <a:pt x="205" y="503"/>
                    </a:lnTo>
                    <a:lnTo>
                      <a:pt x="206" y="503"/>
                    </a:lnTo>
                    <a:lnTo>
                      <a:pt x="211" y="507"/>
                    </a:lnTo>
                    <a:lnTo>
                      <a:pt x="214" y="512"/>
                    </a:lnTo>
                    <a:lnTo>
                      <a:pt x="217" y="518"/>
                    </a:lnTo>
                    <a:lnTo>
                      <a:pt x="217" y="522"/>
                    </a:lnTo>
                    <a:lnTo>
                      <a:pt x="220" y="519"/>
                    </a:lnTo>
                    <a:lnTo>
                      <a:pt x="223" y="515"/>
                    </a:lnTo>
                    <a:lnTo>
                      <a:pt x="226" y="512"/>
                    </a:lnTo>
                    <a:lnTo>
                      <a:pt x="229" y="509"/>
                    </a:lnTo>
                    <a:lnTo>
                      <a:pt x="232" y="506"/>
                    </a:lnTo>
                    <a:lnTo>
                      <a:pt x="233" y="504"/>
                    </a:lnTo>
                    <a:lnTo>
                      <a:pt x="235" y="504"/>
                    </a:lnTo>
                    <a:lnTo>
                      <a:pt x="238" y="504"/>
                    </a:lnTo>
                    <a:lnTo>
                      <a:pt x="239" y="506"/>
                    </a:lnTo>
                    <a:lnTo>
                      <a:pt x="241" y="506"/>
                    </a:lnTo>
                    <a:lnTo>
                      <a:pt x="242" y="506"/>
                    </a:lnTo>
                    <a:lnTo>
                      <a:pt x="244" y="504"/>
                    </a:lnTo>
                    <a:lnTo>
                      <a:pt x="245" y="504"/>
                    </a:lnTo>
                    <a:lnTo>
                      <a:pt x="256" y="506"/>
                    </a:lnTo>
                    <a:lnTo>
                      <a:pt x="268" y="506"/>
                    </a:lnTo>
                    <a:lnTo>
                      <a:pt x="278" y="503"/>
                    </a:lnTo>
                    <a:lnTo>
                      <a:pt x="286" y="495"/>
                    </a:lnTo>
                    <a:lnTo>
                      <a:pt x="284" y="495"/>
                    </a:lnTo>
                    <a:lnTo>
                      <a:pt x="284" y="497"/>
                    </a:lnTo>
                    <a:lnTo>
                      <a:pt x="284" y="498"/>
                    </a:lnTo>
                    <a:lnTo>
                      <a:pt x="283" y="498"/>
                    </a:lnTo>
                    <a:lnTo>
                      <a:pt x="286" y="503"/>
                    </a:lnTo>
                    <a:lnTo>
                      <a:pt x="289" y="504"/>
                    </a:lnTo>
                    <a:lnTo>
                      <a:pt x="293" y="506"/>
                    </a:lnTo>
                    <a:lnTo>
                      <a:pt x="296" y="506"/>
                    </a:lnTo>
                    <a:lnTo>
                      <a:pt x="301" y="506"/>
                    </a:lnTo>
                    <a:lnTo>
                      <a:pt x="305" y="506"/>
                    </a:lnTo>
                    <a:lnTo>
                      <a:pt x="441" y="512"/>
                    </a:lnTo>
                    <a:lnTo>
                      <a:pt x="451" y="474"/>
                    </a:lnTo>
                    <a:lnTo>
                      <a:pt x="450" y="474"/>
                    </a:lnTo>
                    <a:lnTo>
                      <a:pt x="448" y="474"/>
                    </a:lnTo>
                    <a:lnTo>
                      <a:pt x="445" y="472"/>
                    </a:lnTo>
                    <a:lnTo>
                      <a:pt x="442" y="469"/>
                    </a:lnTo>
                    <a:lnTo>
                      <a:pt x="439" y="466"/>
                    </a:lnTo>
                    <a:lnTo>
                      <a:pt x="436" y="463"/>
                    </a:lnTo>
                    <a:lnTo>
                      <a:pt x="435" y="459"/>
                    </a:lnTo>
                    <a:lnTo>
                      <a:pt x="433" y="451"/>
                    </a:lnTo>
                    <a:lnTo>
                      <a:pt x="441" y="95"/>
                    </a:lnTo>
                    <a:lnTo>
                      <a:pt x="505" y="101"/>
                    </a:lnTo>
                    <a:lnTo>
                      <a:pt x="383" y="0"/>
                    </a:lnTo>
                    <a:lnTo>
                      <a:pt x="383" y="50"/>
                    </a:lnTo>
                    <a:lnTo>
                      <a:pt x="244" y="39"/>
                    </a:lnTo>
                    <a:lnTo>
                      <a:pt x="226" y="149"/>
                    </a:lnTo>
                    <a:lnTo>
                      <a:pt x="223" y="149"/>
                    </a:lnTo>
                    <a:lnTo>
                      <a:pt x="214" y="151"/>
                    </a:lnTo>
                    <a:lnTo>
                      <a:pt x="202" y="154"/>
                    </a:lnTo>
                    <a:lnTo>
                      <a:pt x="188" y="161"/>
                    </a:lnTo>
                    <a:lnTo>
                      <a:pt x="176" y="172"/>
                    </a:lnTo>
                    <a:lnTo>
                      <a:pt x="176" y="238"/>
                    </a:lnTo>
                    <a:lnTo>
                      <a:pt x="12" y="226"/>
                    </a:lnTo>
                    <a:lnTo>
                      <a:pt x="11" y="232"/>
                    </a:lnTo>
                    <a:close/>
                  </a:path>
                </a:pathLst>
              </a:custGeom>
              <a:solidFill>
                <a:srgbClr val="000514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89" name="Freeform 15"/>
              <p:cNvSpPr>
                <a:spLocks/>
              </p:cNvSpPr>
              <p:nvPr/>
            </p:nvSpPr>
            <p:spPr bwMode="gray">
              <a:xfrm>
                <a:off x="2836" y="1699"/>
                <a:ext cx="638" cy="602"/>
              </a:xfrm>
              <a:custGeom>
                <a:avLst/>
                <a:gdLst>
                  <a:gd name="T0" fmla="*/ 30 w 689"/>
                  <a:gd name="T1" fmla="*/ 518 h 650"/>
                  <a:gd name="T2" fmla="*/ 41 w 689"/>
                  <a:gd name="T3" fmla="*/ 514 h 650"/>
                  <a:gd name="T4" fmla="*/ 56 w 689"/>
                  <a:gd name="T5" fmla="*/ 520 h 650"/>
                  <a:gd name="T6" fmla="*/ 73 w 689"/>
                  <a:gd name="T7" fmla="*/ 518 h 650"/>
                  <a:gd name="T8" fmla="*/ 82 w 689"/>
                  <a:gd name="T9" fmla="*/ 520 h 650"/>
                  <a:gd name="T10" fmla="*/ 90 w 689"/>
                  <a:gd name="T11" fmla="*/ 515 h 650"/>
                  <a:gd name="T12" fmla="*/ 110 w 689"/>
                  <a:gd name="T13" fmla="*/ 504 h 650"/>
                  <a:gd name="T14" fmla="*/ 116 w 689"/>
                  <a:gd name="T15" fmla="*/ 528 h 650"/>
                  <a:gd name="T16" fmla="*/ 119 w 689"/>
                  <a:gd name="T17" fmla="*/ 543 h 650"/>
                  <a:gd name="T18" fmla="*/ 123 w 689"/>
                  <a:gd name="T19" fmla="*/ 558 h 650"/>
                  <a:gd name="T20" fmla="*/ 126 w 689"/>
                  <a:gd name="T21" fmla="*/ 565 h 650"/>
                  <a:gd name="T22" fmla="*/ 132 w 689"/>
                  <a:gd name="T23" fmla="*/ 583 h 650"/>
                  <a:gd name="T24" fmla="*/ 152 w 689"/>
                  <a:gd name="T25" fmla="*/ 594 h 650"/>
                  <a:gd name="T26" fmla="*/ 157 w 689"/>
                  <a:gd name="T27" fmla="*/ 583 h 650"/>
                  <a:gd name="T28" fmla="*/ 174 w 689"/>
                  <a:gd name="T29" fmla="*/ 595 h 650"/>
                  <a:gd name="T30" fmla="*/ 195 w 689"/>
                  <a:gd name="T31" fmla="*/ 585 h 650"/>
                  <a:gd name="T32" fmla="*/ 207 w 689"/>
                  <a:gd name="T33" fmla="*/ 578 h 650"/>
                  <a:gd name="T34" fmla="*/ 221 w 689"/>
                  <a:gd name="T35" fmla="*/ 602 h 650"/>
                  <a:gd name="T36" fmla="*/ 237 w 689"/>
                  <a:gd name="T37" fmla="*/ 589 h 650"/>
                  <a:gd name="T38" fmla="*/ 245 w 689"/>
                  <a:gd name="T39" fmla="*/ 564 h 650"/>
                  <a:gd name="T40" fmla="*/ 256 w 689"/>
                  <a:gd name="T41" fmla="*/ 540 h 650"/>
                  <a:gd name="T42" fmla="*/ 279 w 689"/>
                  <a:gd name="T43" fmla="*/ 528 h 650"/>
                  <a:gd name="T44" fmla="*/ 293 w 689"/>
                  <a:gd name="T45" fmla="*/ 501 h 650"/>
                  <a:gd name="T46" fmla="*/ 297 w 689"/>
                  <a:gd name="T47" fmla="*/ 487 h 650"/>
                  <a:gd name="T48" fmla="*/ 312 w 689"/>
                  <a:gd name="T49" fmla="*/ 473 h 650"/>
                  <a:gd name="T50" fmla="*/ 325 w 689"/>
                  <a:gd name="T51" fmla="*/ 489 h 650"/>
                  <a:gd name="T52" fmla="*/ 332 w 689"/>
                  <a:gd name="T53" fmla="*/ 478 h 650"/>
                  <a:gd name="T54" fmla="*/ 343 w 689"/>
                  <a:gd name="T55" fmla="*/ 464 h 650"/>
                  <a:gd name="T56" fmla="*/ 387 w 689"/>
                  <a:gd name="T57" fmla="*/ 437 h 650"/>
                  <a:gd name="T58" fmla="*/ 444 w 689"/>
                  <a:gd name="T59" fmla="*/ 412 h 650"/>
                  <a:gd name="T60" fmla="*/ 471 w 689"/>
                  <a:gd name="T61" fmla="*/ 414 h 650"/>
                  <a:gd name="T62" fmla="*/ 503 w 689"/>
                  <a:gd name="T63" fmla="*/ 420 h 650"/>
                  <a:gd name="T64" fmla="*/ 569 w 689"/>
                  <a:gd name="T65" fmla="*/ 409 h 650"/>
                  <a:gd name="T66" fmla="*/ 608 w 689"/>
                  <a:gd name="T67" fmla="*/ 400 h 650"/>
                  <a:gd name="T68" fmla="*/ 619 w 689"/>
                  <a:gd name="T69" fmla="*/ 383 h 650"/>
                  <a:gd name="T70" fmla="*/ 632 w 689"/>
                  <a:gd name="T71" fmla="*/ 332 h 650"/>
                  <a:gd name="T72" fmla="*/ 602 w 689"/>
                  <a:gd name="T73" fmla="*/ 259 h 650"/>
                  <a:gd name="T74" fmla="*/ 597 w 689"/>
                  <a:gd name="T75" fmla="*/ 245 h 650"/>
                  <a:gd name="T76" fmla="*/ 592 w 689"/>
                  <a:gd name="T77" fmla="*/ 227 h 650"/>
                  <a:gd name="T78" fmla="*/ 567 w 689"/>
                  <a:gd name="T79" fmla="*/ 213 h 650"/>
                  <a:gd name="T80" fmla="*/ 556 w 689"/>
                  <a:gd name="T81" fmla="*/ 213 h 650"/>
                  <a:gd name="T82" fmla="*/ 544 w 689"/>
                  <a:gd name="T83" fmla="*/ 204 h 650"/>
                  <a:gd name="T84" fmla="*/ 522 w 689"/>
                  <a:gd name="T85" fmla="*/ 187 h 650"/>
                  <a:gd name="T86" fmla="*/ 258 w 689"/>
                  <a:gd name="T87" fmla="*/ 0 h 650"/>
                  <a:gd name="T88" fmla="*/ 268 w 689"/>
                  <a:gd name="T89" fmla="*/ 351 h 650"/>
                  <a:gd name="T90" fmla="*/ 113 w 689"/>
                  <a:gd name="T91" fmla="*/ 375 h 650"/>
                  <a:gd name="T92" fmla="*/ 95 w 689"/>
                  <a:gd name="T93" fmla="*/ 381 h 650"/>
                  <a:gd name="T94" fmla="*/ 52 w 689"/>
                  <a:gd name="T95" fmla="*/ 397 h 650"/>
                  <a:gd name="T96" fmla="*/ 41 w 689"/>
                  <a:gd name="T97" fmla="*/ 376 h 650"/>
                  <a:gd name="T98" fmla="*/ 34 w 689"/>
                  <a:gd name="T99" fmla="*/ 368 h 650"/>
                  <a:gd name="T100" fmla="*/ 21 w 689"/>
                  <a:gd name="T101" fmla="*/ 373 h 650"/>
                  <a:gd name="T102" fmla="*/ 13 w 689"/>
                  <a:gd name="T103" fmla="*/ 407 h 650"/>
                  <a:gd name="T104" fmla="*/ 0 w 689"/>
                  <a:gd name="T105" fmla="*/ 411 h 650"/>
                  <a:gd name="T106" fmla="*/ 5 w 689"/>
                  <a:gd name="T107" fmla="*/ 442 h 650"/>
                  <a:gd name="T108" fmla="*/ 0 w 689"/>
                  <a:gd name="T109" fmla="*/ 448 h 650"/>
                  <a:gd name="T110" fmla="*/ 13 w 689"/>
                  <a:gd name="T111" fmla="*/ 459 h 650"/>
                  <a:gd name="T112" fmla="*/ 24 w 689"/>
                  <a:gd name="T113" fmla="*/ 473 h 650"/>
                  <a:gd name="T114" fmla="*/ 21 w 689"/>
                  <a:gd name="T115" fmla="*/ 500 h 65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689"/>
                  <a:gd name="T175" fmla="*/ 0 h 650"/>
                  <a:gd name="T176" fmla="*/ 689 w 689"/>
                  <a:gd name="T177" fmla="*/ 650 h 65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689" h="650">
                    <a:moveTo>
                      <a:pt x="24" y="544"/>
                    </a:moveTo>
                    <a:lnTo>
                      <a:pt x="24" y="547"/>
                    </a:lnTo>
                    <a:lnTo>
                      <a:pt x="24" y="550"/>
                    </a:lnTo>
                    <a:lnTo>
                      <a:pt x="24" y="553"/>
                    </a:lnTo>
                    <a:lnTo>
                      <a:pt x="26" y="556"/>
                    </a:lnTo>
                    <a:lnTo>
                      <a:pt x="28" y="558"/>
                    </a:lnTo>
                    <a:lnTo>
                      <a:pt x="31" y="559"/>
                    </a:lnTo>
                    <a:lnTo>
                      <a:pt x="32" y="559"/>
                    </a:lnTo>
                    <a:lnTo>
                      <a:pt x="35" y="558"/>
                    </a:lnTo>
                    <a:lnTo>
                      <a:pt x="35" y="555"/>
                    </a:lnTo>
                    <a:lnTo>
                      <a:pt x="37" y="553"/>
                    </a:lnTo>
                    <a:lnTo>
                      <a:pt x="38" y="552"/>
                    </a:lnTo>
                    <a:lnTo>
                      <a:pt x="40" y="550"/>
                    </a:lnTo>
                    <a:lnTo>
                      <a:pt x="41" y="550"/>
                    </a:lnTo>
                    <a:lnTo>
                      <a:pt x="44" y="552"/>
                    </a:lnTo>
                    <a:lnTo>
                      <a:pt x="44" y="555"/>
                    </a:lnTo>
                    <a:lnTo>
                      <a:pt x="46" y="556"/>
                    </a:lnTo>
                    <a:lnTo>
                      <a:pt x="47" y="559"/>
                    </a:lnTo>
                    <a:lnTo>
                      <a:pt x="47" y="562"/>
                    </a:lnTo>
                    <a:lnTo>
                      <a:pt x="49" y="564"/>
                    </a:lnTo>
                    <a:lnTo>
                      <a:pt x="52" y="565"/>
                    </a:lnTo>
                    <a:lnTo>
                      <a:pt x="53" y="565"/>
                    </a:lnTo>
                    <a:lnTo>
                      <a:pt x="58" y="564"/>
                    </a:lnTo>
                    <a:lnTo>
                      <a:pt x="61" y="561"/>
                    </a:lnTo>
                    <a:lnTo>
                      <a:pt x="62" y="558"/>
                    </a:lnTo>
                    <a:lnTo>
                      <a:pt x="65" y="556"/>
                    </a:lnTo>
                    <a:lnTo>
                      <a:pt x="68" y="553"/>
                    </a:lnTo>
                    <a:lnTo>
                      <a:pt x="71" y="552"/>
                    </a:lnTo>
                    <a:lnTo>
                      <a:pt x="74" y="552"/>
                    </a:lnTo>
                    <a:lnTo>
                      <a:pt x="77" y="555"/>
                    </a:lnTo>
                    <a:lnTo>
                      <a:pt x="77" y="556"/>
                    </a:lnTo>
                    <a:lnTo>
                      <a:pt x="79" y="559"/>
                    </a:lnTo>
                    <a:lnTo>
                      <a:pt x="80" y="561"/>
                    </a:lnTo>
                    <a:lnTo>
                      <a:pt x="82" y="562"/>
                    </a:lnTo>
                    <a:lnTo>
                      <a:pt x="83" y="561"/>
                    </a:lnTo>
                    <a:lnTo>
                      <a:pt x="85" y="561"/>
                    </a:lnTo>
                    <a:lnTo>
                      <a:pt x="86" y="561"/>
                    </a:lnTo>
                    <a:lnTo>
                      <a:pt x="86" y="562"/>
                    </a:lnTo>
                    <a:lnTo>
                      <a:pt x="88" y="562"/>
                    </a:lnTo>
                    <a:lnTo>
                      <a:pt x="89" y="562"/>
                    </a:lnTo>
                    <a:lnTo>
                      <a:pt x="91" y="562"/>
                    </a:lnTo>
                    <a:lnTo>
                      <a:pt x="92" y="564"/>
                    </a:lnTo>
                    <a:lnTo>
                      <a:pt x="94" y="564"/>
                    </a:lnTo>
                    <a:lnTo>
                      <a:pt x="95" y="564"/>
                    </a:lnTo>
                    <a:lnTo>
                      <a:pt x="95" y="559"/>
                    </a:lnTo>
                    <a:lnTo>
                      <a:pt x="95" y="558"/>
                    </a:lnTo>
                    <a:lnTo>
                      <a:pt x="97" y="556"/>
                    </a:lnTo>
                    <a:lnTo>
                      <a:pt x="101" y="555"/>
                    </a:lnTo>
                    <a:lnTo>
                      <a:pt x="106" y="553"/>
                    </a:lnTo>
                    <a:lnTo>
                      <a:pt x="109" y="552"/>
                    </a:lnTo>
                    <a:lnTo>
                      <a:pt x="112" y="549"/>
                    </a:lnTo>
                    <a:lnTo>
                      <a:pt x="115" y="544"/>
                    </a:lnTo>
                    <a:lnTo>
                      <a:pt x="116" y="544"/>
                    </a:lnTo>
                    <a:lnTo>
                      <a:pt x="118" y="544"/>
                    </a:lnTo>
                    <a:lnTo>
                      <a:pt x="119" y="544"/>
                    </a:lnTo>
                    <a:lnTo>
                      <a:pt x="121" y="550"/>
                    </a:lnTo>
                    <a:lnTo>
                      <a:pt x="122" y="555"/>
                    </a:lnTo>
                    <a:lnTo>
                      <a:pt x="124" y="559"/>
                    </a:lnTo>
                    <a:lnTo>
                      <a:pt x="127" y="564"/>
                    </a:lnTo>
                    <a:lnTo>
                      <a:pt x="128" y="565"/>
                    </a:lnTo>
                    <a:lnTo>
                      <a:pt x="127" y="567"/>
                    </a:lnTo>
                    <a:lnTo>
                      <a:pt x="125" y="570"/>
                    </a:lnTo>
                    <a:lnTo>
                      <a:pt x="124" y="571"/>
                    </a:lnTo>
                    <a:lnTo>
                      <a:pt x="125" y="573"/>
                    </a:lnTo>
                    <a:lnTo>
                      <a:pt x="125" y="576"/>
                    </a:lnTo>
                    <a:lnTo>
                      <a:pt x="127" y="579"/>
                    </a:lnTo>
                    <a:lnTo>
                      <a:pt x="127" y="580"/>
                    </a:lnTo>
                    <a:lnTo>
                      <a:pt x="127" y="583"/>
                    </a:lnTo>
                    <a:lnTo>
                      <a:pt x="127" y="585"/>
                    </a:lnTo>
                    <a:lnTo>
                      <a:pt x="128" y="586"/>
                    </a:lnTo>
                    <a:lnTo>
                      <a:pt x="133" y="589"/>
                    </a:lnTo>
                    <a:lnTo>
                      <a:pt x="137" y="592"/>
                    </a:lnTo>
                    <a:lnTo>
                      <a:pt x="140" y="595"/>
                    </a:lnTo>
                    <a:lnTo>
                      <a:pt x="137" y="597"/>
                    </a:lnTo>
                    <a:lnTo>
                      <a:pt x="133" y="600"/>
                    </a:lnTo>
                    <a:lnTo>
                      <a:pt x="133" y="601"/>
                    </a:lnTo>
                    <a:lnTo>
                      <a:pt x="133" y="603"/>
                    </a:lnTo>
                    <a:lnTo>
                      <a:pt x="131" y="604"/>
                    </a:lnTo>
                    <a:lnTo>
                      <a:pt x="130" y="606"/>
                    </a:lnTo>
                    <a:lnTo>
                      <a:pt x="130" y="607"/>
                    </a:lnTo>
                    <a:lnTo>
                      <a:pt x="131" y="609"/>
                    </a:lnTo>
                    <a:lnTo>
                      <a:pt x="133" y="610"/>
                    </a:lnTo>
                    <a:lnTo>
                      <a:pt x="136" y="610"/>
                    </a:lnTo>
                    <a:lnTo>
                      <a:pt x="139" y="610"/>
                    </a:lnTo>
                    <a:lnTo>
                      <a:pt x="140" y="609"/>
                    </a:lnTo>
                    <a:lnTo>
                      <a:pt x="142" y="612"/>
                    </a:lnTo>
                    <a:lnTo>
                      <a:pt x="140" y="616"/>
                    </a:lnTo>
                    <a:lnTo>
                      <a:pt x="140" y="620"/>
                    </a:lnTo>
                    <a:lnTo>
                      <a:pt x="142" y="624"/>
                    </a:lnTo>
                    <a:lnTo>
                      <a:pt x="142" y="627"/>
                    </a:lnTo>
                    <a:lnTo>
                      <a:pt x="143" y="630"/>
                    </a:lnTo>
                    <a:lnTo>
                      <a:pt x="143" y="632"/>
                    </a:lnTo>
                    <a:lnTo>
                      <a:pt x="143" y="635"/>
                    </a:lnTo>
                    <a:lnTo>
                      <a:pt x="145" y="636"/>
                    </a:lnTo>
                    <a:lnTo>
                      <a:pt x="149" y="639"/>
                    </a:lnTo>
                    <a:lnTo>
                      <a:pt x="152" y="641"/>
                    </a:lnTo>
                    <a:lnTo>
                      <a:pt x="155" y="642"/>
                    </a:lnTo>
                    <a:lnTo>
                      <a:pt x="160" y="642"/>
                    </a:lnTo>
                    <a:lnTo>
                      <a:pt x="164" y="641"/>
                    </a:lnTo>
                    <a:lnTo>
                      <a:pt x="164" y="639"/>
                    </a:lnTo>
                    <a:lnTo>
                      <a:pt x="164" y="638"/>
                    </a:lnTo>
                    <a:lnTo>
                      <a:pt x="166" y="636"/>
                    </a:lnTo>
                    <a:lnTo>
                      <a:pt x="167" y="636"/>
                    </a:lnTo>
                    <a:lnTo>
                      <a:pt x="169" y="633"/>
                    </a:lnTo>
                    <a:lnTo>
                      <a:pt x="170" y="632"/>
                    </a:lnTo>
                    <a:lnTo>
                      <a:pt x="170" y="630"/>
                    </a:lnTo>
                    <a:lnTo>
                      <a:pt x="172" y="630"/>
                    </a:lnTo>
                    <a:lnTo>
                      <a:pt x="173" y="632"/>
                    </a:lnTo>
                    <a:lnTo>
                      <a:pt x="175" y="632"/>
                    </a:lnTo>
                    <a:lnTo>
                      <a:pt x="178" y="630"/>
                    </a:lnTo>
                    <a:lnTo>
                      <a:pt x="179" y="635"/>
                    </a:lnTo>
                    <a:lnTo>
                      <a:pt x="182" y="638"/>
                    </a:lnTo>
                    <a:lnTo>
                      <a:pt x="185" y="641"/>
                    </a:lnTo>
                    <a:lnTo>
                      <a:pt x="188" y="642"/>
                    </a:lnTo>
                    <a:lnTo>
                      <a:pt x="193" y="644"/>
                    </a:lnTo>
                    <a:lnTo>
                      <a:pt x="196" y="642"/>
                    </a:lnTo>
                    <a:lnTo>
                      <a:pt x="199" y="641"/>
                    </a:lnTo>
                    <a:lnTo>
                      <a:pt x="202" y="639"/>
                    </a:lnTo>
                    <a:lnTo>
                      <a:pt x="205" y="638"/>
                    </a:lnTo>
                    <a:lnTo>
                      <a:pt x="208" y="636"/>
                    </a:lnTo>
                    <a:lnTo>
                      <a:pt x="209" y="635"/>
                    </a:lnTo>
                    <a:lnTo>
                      <a:pt x="211" y="632"/>
                    </a:lnTo>
                    <a:lnTo>
                      <a:pt x="211" y="629"/>
                    </a:lnTo>
                    <a:lnTo>
                      <a:pt x="212" y="626"/>
                    </a:lnTo>
                    <a:lnTo>
                      <a:pt x="215" y="624"/>
                    </a:lnTo>
                    <a:lnTo>
                      <a:pt x="215" y="626"/>
                    </a:lnTo>
                    <a:lnTo>
                      <a:pt x="217" y="627"/>
                    </a:lnTo>
                    <a:lnTo>
                      <a:pt x="220" y="627"/>
                    </a:lnTo>
                    <a:lnTo>
                      <a:pt x="221" y="626"/>
                    </a:lnTo>
                    <a:lnTo>
                      <a:pt x="224" y="624"/>
                    </a:lnTo>
                    <a:lnTo>
                      <a:pt x="227" y="624"/>
                    </a:lnTo>
                    <a:lnTo>
                      <a:pt x="229" y="623"/>
                    </a:lnTo>
                    <a:lnTo>
                      <a:pt x="232" y="624"/>
                    </a:lnTo>
                    <a:lnTo>
                      <a:pt x="235" y="629"/>
                    </a:lnTo>
                    <a:lnTo>
                      <a:pt x="235" y="636"/>
                    </a:lnTo>
                    <a:lnTo>
                      <a:pt x="235" y="644"/>
                    </a:lnTo>
                    <a:lnTo>
                      <a:pt x="238" y="650"/>
                    </a:lnTo>
                    <a:lnTo>
                      <a:pt x="239" y="650"/>
                    </a:lnTo>
                    <a:lnTo>
                      <a:pt x="239" y="648"/>
                    </a:lnTo>
                    <a:lnTo>
                      <a:pt x="241" y="647"/>
                    </a:lnTo>
                    <a:lnTo>
                      <a:pt x="241" y="644"/>
                    </a:lnTo>
                    <a:lnTo>
                      <a:pt x="242" y="642"/>
                    </a:lnTo>
                    <a:lnTo>
                      <a:pt x="245" y="639"/>
                    </a:lnTo>
                    <a:lnTo>
                      <a:pt x="248" y="638"/>
                    </a:lnTo>
                    <a:lnTo>
                      <a:pt x="253" y="638"/>
                    </a:lnTo>
                    <a:lnTo>
                      <a:pt x="256" y="636"/>
                    </a:lnTo>
                    <a:lnTo>
                      <a:pt x="259" y="635"/>
                    </a:lnTo>
                    <a:lnTo>
                      <a:pt x="262" y="633"/>
                    </a:lnTo>
                    <a:lnTo>
                      <a:pt x="265" y="629"/>
                    </a:lnTo>
                    <a:lnTo>
                      <a:pt x="267" y="624"/>
                    </a:lnTo>
                    <a:lnTo>
                      <a:pt x="267" y="620"/>
                    </a:lnTo>
                    <a:lnTo>
                      <a:pt x="265" y="615"/>
                    </a:lnTo>
                    <a:lnTo>
                      <a:pt x="264" y="610"/>
                    </a:lnTo>
                    <a:lnTo>
                      <a:pt x="265" y="609"/>
                    </a:lnTo>
                    <a:lnTo>
                      <a:pt x="268" y="609"/>
                    </a:lnTo>
                    <a:lnTo>
                      <a:pt x="270" y="609"/>
                    </a:lnTo>
                    <a:lnTo>
                      <a:pt x="271" y="607"/>
                    </a:lnTo>
                    <a:lnTo>
                      <a:pt x="274" y="603"/>
                    </a:lnTo>
                    <a:lnTo>
                      <a:pt x="277" y="598"/>
                    </a:lnTo>
                    <a:lnTo>
                      <a:pt x="279" y="592"/>
                    </a:lnTo>
                    <a:lnTo>
                      <a:pt x="279" y="588"/>
                    </a:lnTo>
                    <a:lnTo>
                      <a:pt x="276" y="583"/>
                    </a:lnTo>
                    <a:lnTo>
                      <a:pt x="274" y="580"/>
                    </a:lnTo>
                    <a:lnTo>
                      <a:pt x="270" y="577"/>
                    </a:lnTo>
                    <a:lnTo>
                      <a:pt x="267" y="577"/>
                    </a:lnTo>
                    <a:lnTo>
                      <a:pt x="268" y="576"/>
                    </a:lnTo>
                    <a:lnTo>
                      <a:pt x="271" y="574"/>
                    </a:lnTo>
                    <a:lnTo>
                      <a:pt x="282" y="573"/>
                    </a:lnTo>
                    <a:lnTo>
                      <a:pt x="291" y="573"/>
                    </a:lnTo>
                    <a:lnTo>
                      <a:pt x="301" y="570"/>
                    </a:lnTo>
                    <a:lnTo>
                      <a:pt x="306" y="567"/>
                    </a:lnTo>
                    <a:lnTo>
                      <a:pt x="309" y="564"/>
                    </a:lnTo>
                    <a:lnTo>
                      <a:pt x="310" y="559"/>
                    </a:lnTo>
                    <a:lnTo>
                      <a:pt x="312" y="555"/>
                    </a:lnTo>
                    <a:lnTo>
                      <a:pt x="312" y="550"/>
                    </a:lnTo>
                    <a:lnTo>
                      <a:pt x="313" y="546"/>
                    </a:lnTo>
                    <a:lnTo>
                      <a:pt x="315" y="543"/>
                    </a:lnTo>
                    <a:lnTo>
                      <a:pt x="316" y="541"/>
                    </a:lnTo>
                    <a:lnTo>
                      <a:pt x="318" y="543"/>
                    </a:lnTo>
                    <a:lnTo>
                      <a:pt x="319" y="541"/>
                    </a:lnTo>
                    <a:lnTo>
                      <a:pt x="322" y="540"/>
                    </a:lnTo>
                    <a:lnTo>
                      <a:pt x="324" y="537"/>
                    </a:lnTo>
                    <a:lnTo>
                      <a:pt x="324" y="532"/>
                    </a:lnTo>
                    <a:lnTo>
                      <a:pt x="324" y="529"/>
                    </a:lnTo>
                    <a:lnTo>
                      <a:pt x="322" y="528"/>
                    </a:lnTo>
                    <a:lnTo>
                      <a:pt x="321" y="526"/>
                    </a:lnTo>
                    <a:lnTo>
                      <a:pt x="319" y="523"/>
                    </a:lnTo>
                    <a:lnTo>
                      <a:pt x="318" y="522"/>
                    </a:lnTo>
                    <a:lnTo>
                      <a:pt x="318" y="520"/>
                    </a:lnTo>
                    <a:lnTo>
                      <a:pt x="322" y="517"/>
                    </a:lnTo>
                    <a:lnTo>
                      <a:pt x="325" y="514"/>
                    </a:lnTo>
                    <a:lnTo>
                      <a:pt x="328" y="513"/>
                    </a:lnTo>
                    <a:lnTo>
                      <a:pt x="333" y="511"/>
                    </a:lnTo>
                    <a:lnTo>
                      <a:pt x="337" y="511"/>
                    </a:lnTo>
                    <a:lnTo>
                      <a:pt x="340" y="514"/>
                    </a:lnTo>
                    <a:lnTo>
                      <a:pt x="343" y="516"/>
                    </a:lnTo>
                    <a:lnTo>
                      <a:pt x="348" y="519"/>
                    </a:lnTo>
                    <a:lnTo>
                      <a:pt x="346" y="522"/>
                    </a:lnTo>
                    <a:lnTo>
                      <a:pt x="348" y="525"/>
                    </a:lnTo>
                    <a:lnTo>
                      <a:pt x="349" y="528"/>
                    </a:lnTo>
                    <a:lnTo>
                      <a:pt x="351" y="528"/>
                    </a:lnTo>
                    <a:lnTo>
                      <a:pt x="351" y="526"/>
                    </a:lnTo>
                    <a:lnTo>
                      <a:pt x="351" y="525"/>
                    </a:lnTo>
                    <a:lnTo>
                      <a:pt x="352" y="523"/>
                    </a:lnTo>
                    <a:lnTo>
                      <a:pt x="354" y="522"/>
                    </a:lnTo>
                    <a:lnTo>
                      <a:pt x="354" y="519"/>
                    </a:lnTo>
                    <a:lnTo>
                      <a:pt x="355" y="517"/>
                    </a:lnTo>
                    <a:lnTo>
                      <a:pt x="358" y="516"/>
                    </a:lnTo>
                    <a:lnTo>
                      <a:pt x="361" y="514"/>
                    </a:lnTo>
                    <a:lnTo>
                      <a:pt x="364" y="513"/>
                    </a:lnTo>
                    <a:lnTo>
                      <a:pt x="363" y="511"/>
                    </a:lnTo>
                    <a:lnTo>
                      <a:pt x="361" y="508"/>
                    </a:lnTo>
                    <a:lnTo>
                      <a:pt x="361" y="507"/>
                    </a:lnTo>
                    <a:lnTo>
                      <a:pt x="364" y="504"/>
                    </a:lnTo>
                    <a:lnTo>
                      <a:pt x="367" y="501"/>
                    </a:lnTo>
                    <a:lnTo>
                      <a:pt x="370" y="501"/>
                    </a:lnTo>
                    <a:lnTo>
                      <a:pt x="373" y="501"/>
                    </a:lnTo>
                    <a:lnTo>
                      <a:pt x="378" y="489"/>
                    </a:lnTo>
                    <a:lnTo>
                      <a:pt x="388" y="480"/>
                    </a:lnTo>
                    <a:lnTo>
                      <a:pt x="402" y="477"/>
                    </a:lnTo>
                    <a:lnTo>
                      <a:pt x="415" y="477"/>
                    </a:lnTo>
                    <a:lnTo>
                      <a:pt x="417" y="477"/>
                    </a:lnTo>
                    <a:lnTo>
                      <a:pt x="417" y="475"/>
                    </a:lnTo>
                    <a:lnTo>
                      <a:pt x="418" y="472"/>
                    </a:lnTo>
                    <a:lnTo>
                      <a:pt x="420" y="469"/>
                    </a:lnTo>
                    <a:lnTo>
                      <a:pt x="420" y="466"/>
                    </a:lnTo>
                    <a:lnTo>
                      <a:pt x="421" y="466"/>
                    </a:lnTo>
                    <a:lnTo>
                      <a:pt x="423" y="465"/>
                    </a:lnTo>
                    <a:lnTo>
                      <a:pt x="423" y="463"/>
                    </a:lnTo>
                    <a:lnTo>
                      <a:pt x="424" y="462"/>
                    </a:lnTo>
                    <a:lnTo>
                      <a:pt x="453" y="454"/>
                    </a:lnTo>
                    <a:lnTo>
                      <a:pt x="480" y="445"/>
                    </a:lnTo>
                    <a:lnTo>
                      <a:pt x="485" y="445"/>
                    </a:lnTo>
                    <a:lnTo>
                      <a:pt x="489" y="447"/>
                    </a:lnTo>
                    <a:lnTo>
                      <a:pt x="494" y="448"/>
                    </a:lnTo>
                    <a:lnTo>
                      <a:pt x="497" y="450"/>
                    </a:lnTo>
                    <a:lnTo>
                      <a:pt x="497" y="448"/>
                    </a:lnTo>
                    <a:lnTo>
                      <a:pt x="498" y="448"/>
                    </a:lnTo>
                    <a:lnTo>
                      <a:pt x="503" y="447"/>
                    </a:lnTo>
                    <a:lnTo>
                      <a:pt x="509" y="447"/>
                    </a:lnTo>
                    <a:lnTo>
                      <a:pt x="513" y="447"/>
                    </a:lnTo>
                    <a:lnTo>
                      <a:pt x="518" y="450"/>
                    </a:lnTo>
                    <a:lnTo>
                      <a:pt x="521" y="451"/>
                    </a:lnTo>
                    <a:lnTo>
                      <a:pt x="525" y="454"/>
                    </a:lnTo>
                    <a:lnTo>
                      <a:pt x="528" y="457"/>
                    </a:lnTo>
                    <a:lnTo>
                      <a:pt x="533" y="457"/>
                    </a:lnTo>
                    <a:lnTo>
                      <a:pt x="537" y="457"/>
                    </a:lnTo>
                    <a:lnTo>
                      <a:pt x="543" y="454"/>
                    </a:lnTo>
                    <a:lnTo>
                      <a:pt x="548" y="450"/>
                    </a:lnTo>
                    <a:lnTo>
                      <a:pt x="554" y="447"/>
                    </a:lnTo>
                    <a:lnTo>
                      <a:pt x="560" y="442"/>
                    </a:lnTo>
                    <a:lnTo>
                      <a:pt x="572" y="439"/>
                    </a:lnTo>
                    <a:lnTo>
                      <a:pt x="584" y="439"/>
                    </a:lnTo>
                    <a:lnTo>
                      <a:pt x="596" y="438"/>
                    </a:lnTo>
                    <a:lnTo>
                      <a:pt x="605" y="439"/>
                    </a:lnTo>
                    <a:lnTo>
                      <a:pt x="614" y="442"/>
                    </a:lnTo>
                    <a:lnTo>
                      <a:pt x="623" y="442"/>
                    </a:lnTo>
                    <a:lnTo>
                      <a:pt x="638" y="441"/>
                    </a:lnTo>
                    <a:lnTo>
                      <a:pt x="651" y="442"/>
                    </a:lnTo>
                    <a:lnTo>
                      <a:pt x="650" y="441"/>
                    </a:lnTo>
                    <a:lnTo>
                      <a:pt x="650" y="439"/>
                    </a:lnTo>
                    <a:lnTo>
                      <a:pt x="653" y="435"/>
                    </a:lnTo>
                    <a:lnTo>
                      <a:pt x="657" y="432"/>
                    </a:lnTo>
                    <a:lnTo>
                      <a:pt x="660" y="429"/>
                    </a:lnTo>
                    <a:lnTo>
                      <a:pt x="665" y="427"/>
                    </a:lnTo>
                    <a:lnTo>
                      <a:pt x="669" y="424"/>
                    </a:lnTo>
                    <a:lnTo>
                      <a:pt x="671" y="423"/>
                    </a:lnTo>
                    <a:lnTo>
                      <a:pt x="671" y="421"/>
                    </a:lnTo>
                    <a:lnTo>
                      <a:pt x="669" y="418"/>
                    </a:lnTo>
                    <a:lnTo>
                      <a:pt x="669" y="417"/>
                    </a:lnTo>
                    <a:lnTo>
                      <a:pt x="669" y="414"/>
                    </a:lnTo>
                    <a:lnTo>
                      <a:pt x="672" y="411"/>
                    </a:lnTo>
                    <a:lnTo>
                      <a:pt x="674" y="408"/>
                    </a:lnTo>
                    <a:lnTo>
                      <a:pt x="675" y="403"/>
                    </a:lnTo>
                    <a:lnTo>
                      <a:pt x="677" y="399"/>
                    </a:lnTo>
                    <a:lnTo>
                      <a:pt x="680" y="395"/>
                    </a:lnTo>
                    <a:lnTo>
                      <a:pt x="683" y="383"/>
                    </a:lnTo>
                    <a:lnTo>
                      <a:pt x="683" y="370"/>
                    </a:lnTo>
                    <a:lnTo>
                      <a:pt x="683" y="358"/>
                    </a:lnTo>
                    <a:lnTo>
                      <a:pt x="684" y="335"/>
                    </a:lnTo>
                    <a:lnTo>
                      <a:pt x="687" y="311"/>
                    </a:lnTo>
                    <a:lnTo>
                      <a:pt x="687" y="296"/>
                    </a:lnTo>
                    <a:lnTo>
                      <a:pt x="689" y="281"/>
                    </a:lnTo>
                    <a:lnTo>
                      <a:pt x="689" y="280"/>
                    </a:lnTo>
                    <a:lnTo>
                      <a:pt x="669" y="281"/>
                    </a:lnTo>
                    <a:lnTo>
                      <a:pt x="650" y="280"/>
                    </a:lnTo>
                    <a:lnTo>
                      <a:pt x="647" y="280"/>
                    </a:lnTo>
                    <a:lnTo>
                      <a:pt x="644" y="278"/>
                    </a:lnTo>
                    <a:lnTo>
                      <a:pt x="641" y="275"/>
                    </a:lnTo>
                    <a:lnTo>
                      <a:pt x="639" y="272"/>
                    </a:lnTo>
                    <a:lnTo>
                      <a:pt x="636" y="269"/>
                    </a:lnTo>
                    <a:lnTo>
                      <a:pt x="639" y="268"/>
                    </a:lnTo>
                    <a:lnTo>
                      <a:pt x="642" y="266"/>
                    </a:lnTo>
                    <a:lnTo>
                      <a:pt x="645" y="265"/>
                    </a:lnTo>
                    <a:lnTo>
                      <a:pt x="647" y="263"/>
                    </a:lnTo>
                    <a:lnTo>
                      <a:pt x="648" y="259"/>
                    </a:lnTo>
                    <a:lnTo>
                      <a:pt x="648" y="256"/>
                    </a:lnTo>
                    <a:lnTo>
                      <a:pt x="648" y="253"/>
                    </a:lnTo>
                    <a:lnTo>
                      <a:pt x="647" y="251"/>
                    </a:lnTo>
                    <a:lnTo>
                      <a:pt x="645" y="250"/>
                    </a:lnTo>
                    <a:lnTo>
                      <a:pt x="642" y="247"/>
                    </a:lnTo>
                    <a:lnTo>
                      <a:pt x="639" y="245"/>
                    </a:lnTo>
                    <a:lnTo>
                      <a:pt x="632" y="242"/>
                    </a:lnTo>
                    <a:lnTo>
                      <a:pt x="626" y="241"/>
                    </a:lnTo>
                    <a:lnTo>
                      <a:pt x="618" y="239"/>
                    </a:lnTo>
                    <a:lnTo>
                      <a:pt x="617" y="239"/>
                    </a:lnTo>
                    <a:lnTo>
                      <a:pt x="615" y="238"/>
                    </a:lnTo>
                    <a:lnTo>
                      <a:pt x="614" y="235"/>
                    </a:lnTo>
                    <a:lnTo>
                      <a:pt x="614" y="232"/>
                    </a:lnTo>
                    <a:lnTo>
                      <a:pt x="612" y="230"/>
                    </a:lnTo>
                    <a:lnTo>
                      <a:pt x="611" y="229"/>
                    </a:lnTo>
                    <a:lnTo>
                      <a:pt x="609" y="229"/>
                    </a:lnTo>
                    <a:lnTo>
                      <a:pt x="608" y="227"/>
                    </a:lnTo>
                    <a:lnTo>
                      <a:pt x="606" y="229"/>
                    </a:lnTo>
                    <a:lnTo>
                      <a:pt x="605" y="229"/>
                    </a:lnTo>
                    <a:lnTo>
                      <a:pt x="603" y="229"/>
                    </a:lnTo>
                    <a:lnTo>
                      <a:pt x="602" y="229"/>
                    </a:lnTo>
                    <a:lnTo>
                      <a:pt x="600" y="230"/>
                    </a:lnTo>
                    <a:lnTo>
                      <a:pt x="599" y="229"/>
                    </a:lnTo>
                    <a:lnTo>
                      <a:pt x="596" y="227"/>
                    </a:lnTo>
                    <a:lnTo>
                      <a:pt x="594" y="226"/>
                    </a:lnTo>
                    <a:lnTo>
                      <a:pt x="591" y="224"/>
                    </a:lnTo>
                    <a:lnTo>
                      <a:pt x="588" y="224"/>
                    </a:lnTo>
                    <a:lnTo>
                      <a:pt x="588" y="223"/>
                    </a:lnTo>
                    <a:lnTo>
                      <a:pt x="588" y="220"/>
                    </a:lnTo>
                    <a:lnTo>
                      <a:pt x="587" y="217"/>
                    </a:lnTo>
                    <a:lnTo>
                      <a:pt x="584" y="215"/>
                    </a:lnTo>
                    <a:lnTo>
                      <a:pt x="581" y="212"/>
                    </a:lnTo>
                    <a:lnTo>
                      <a:pt x="576" y="209"/>
                    </a:lnTo>
                    <a:lnTo>
                      <a:pt x="573" y="208"/>
                    </a:lnTo>
                    <a:lnTo>
                      <a:pt x="569" y="205"/>
                    </a:lnTo>
                    <a:lnTo>
                      <a:pt x="566" y="202"/>
                    </a:lnTo>
                    <a:lnTo>
                      <a:pt x="564" y="202"/>
                    </a:lnTo>
                    <a:lnTo>
                      <a:pt x="564" y="200"/>
                    </a:lnTo>
                    <a:lnTo>
                      <a:pt x="564" y="199"/>
                    </a:lnTo>
                    <a:lnTo>
                      <a:pt x="564" y="196"/>
                    </a:lnTo>
                    <a:lnTo>
                      <a:pt x="566" y="193"/>
                    </a:lnTo>
                    <a:lnTo>
                      <a:pt x="566" y="190"/>
                    </a:lnTo>
                    <a:lnTo>
                      <a:pt x="566" y="187"/>
                    </a:lnTo>
                    <a:lnTo>
                      <a:pt x="343" y="6"/>
                    </a:lnTo>
                    <a:lnTo>
                      <a:pt x="279" y="0"/>
                    </a:lnTo>
                    <a:lnTo>
                      <a:pt x="271" y="361"/>
                    </a:lnTo>
                    <a:lnTo>
                      <a:pt x="273" y="362"/>
                    </a:lnTo>
                    <a:lnTo>
                      <a:pt x="273" y="365"/>
                    </a:lnTo>
                    <a:lnTo>
                      <a:pt x="274" y="368"/>
                    </a:lnTo>
                    <a:lnTo>
                      <a:pt x="277" y="371"/>
                    </a:lnTo>
                    <a:lnTo>
                      <a:pt x="280" y="374"/>
                    </a:lnTo>
                    <a:lnTo>
                      <a:pt x="283" y="377"/>
                    </a:lnTo>
                    <a:lnTo>
                      <a:pt x="289" y="379"/>
                    </a:lnTo>
                    <a:lnTo>
                      <a:pt x="279" y="417"/>
                    </a:lnTo>
                    <a:lnTo>
                      <a:pt x="133" y="411"/>
                    </a:lnTo>
                    <a:lnTo>
                      <a:pt x="130" y="411"/>
                    </a:lnTo>
                    <a:lnTo>
                      <a:pt x="128" y="409"/>
                    </a:lnTo>
                    <a:lnTo>
                      <a:pt x="125" y="409"/>
                    </a:lnTo>
                    <a:lnTo>
                      <a:pt x="124" y="408"/>
                    </a:lnTo>
                    <a:lnTo>
                      <a:pt x="124" y="406"/>
                    </a:lnTo>
                    <a:lnTo>
                      <a:pt x="122" y="405"/>
                    </a:lnTo>
                    <a:lnTo>
                      <a:pt x="122" y="402"/>
                    </a:lnTo>
                    <a:lnTo>
                      <a:pt x="124" y="402"/>
                    </a:lnTo>
                    <a:lnTo>
                      <a:pt x="122" y="405"/>
                    </a:lnTo>
                    <a:lnTo>
                      <a:pt x="119" y="406"/>
                    </a:lnTo>
                    <a:lnTo>
                      <a:pt x="116" y="408"/>
                    </a:lnTo>
                    <a:lnTo>
                      <a:pt x="112" y="411"/>
                    </a:lnTo>
                    <a:lnTo>
                      <a:pt x="107" y="411"/>
                    </a:lnTo>
                    <a:lnTo>
                      <a:pt x="103" y="411"/>
                    </a:lnTo>
                    <a:lnTo>
                      <a:pt x="86" y="409"/>
                    </a:lnTo>
                    <a:lnTo>
                      <a:pt x="71" y="411"/>
                    </a:lnTo>
                    <a:lnTo>
                      <a:pt x="68" y="411"/>
                    </a:lnTo>
                    <a:lnTo>
                      <a:pt x="65" y="414"/>
                    </a:lnTo>
                    <a:lnTo>
                      <a:pt x="62" y="417"/>
                    </a:lnTo>
                    <a:lnTo>
                      <a:pt x="59" y="420"/>
                    </a:lnTo>
                    <a:lnTo>
                      <a:pt x="58" y="424"/>
                    </a:lnTo>
                    <a:lnTo>
                      <a:pt x="56" y="429"/>
                    </a:lnTo>
                    <a:lnTo>
                      <a:pt x="55" y="424"/>
                    </a:lnTo>
                    <a:lnTo>
                      <a:pt x="53" y="421"/>
                    </a:lnTo>
                    <a:lnTo>
                      <a:pt x="53" y="418"/>
                    </a:lnTo>
                    <a:lnTo>
                      <a:pt x="50" y="415"/>
                    </a:lnTo>
                    <a:lnTo>
                      <a:pt x="49" y="412"/>
                    </a:lnTo>
                    <a:lnTo>
                      <a:pt x="46" y="411"/>
                    </a:lnTo>
                    <a:lnTo>
                      <a:pt x="44" y="408"/>
                    </a:lnTo>
                    <a:lnTo>
                      <a:pt x="44" y="406"/>
                    </a:lnTo>
                    <a:lnTo>
                      <a:pt x="44" y="405"/>
                    </a:lnTo>
                    <a:lnTo>
                      <a:pt x="41" y="403"/>
                    </a:lnTo>
                    <a:lnTo>
                      <a:pt x="40" y="402"/>
                    </a:lnTo>
                    <a:lnTo>
                      <a:pt x="38" y="400"/>
                    </a:lnTo>
                    <a:lnTo>
                      <a:pt x="38" y="397"/>
                    </a:lnTo>
                    <a:lnTo>
                      <a:pt x="37" y="397"/>
                    </a:lnTo>
                    <a:lnTo>
                      <a:pt x="35" y="397"/>
                    </a:lnTo>
                    <a:lnTo>
                      <a:pt x="34" y="399"/>
                    </a:lnTo>
                    <a:lnTo>
                      <a:pt x="31" y="400"/>
                    </a:lnTo>
                    <a:lnTo>
                      <a:pt x="28" y="400"/>
                    </a:lnTo>
                    <a:lnTo>
                      <a:pt x="26" y="400"/>
                    </a:lnTo>
                    <a:lnTo>
                      <a:pt x="23" y="402"/>
                    </a:lnTo>
                    <a:lnTo>
                      <a:pt x="23" y="403"/>
                    </a:lnTo>
                    <a:lnTo>
                      <a:pt x="23" y="405"/>
                    </a:lnTo>
                    <a:lnTo>
                      <a:pt x="23" y="420"/>
                    </a:lnTo>
                    <a:lnTo>
                      <a:pt x="21" y="433"/>
                    </a:lnTo>
                    <a:lnTo>
                      <a:pt x="20" y="435"/>
                    </a:lnTo>
                    <a:lnTo>
                      <a:pt x="20" y="436"/>
                    </a:lnTo>
                    <a:lnTo>
                      <a:pt x="17" y="438"/>
                    </a:lnTo>
                    <a:lnTo>
                      <a:pt x="15" y="438"/>
                    </a:lnTo>
                    <a:lnTo>
                      <a:pt x="14" y="439"/>
                    </a:lnTo>
                    <a:lnTo>
                      <a:pt x="12" y="441"/>
                    </a:lnTo>
                    <a:lnTo>
                      <a:pt x="11" y="441"/>
                    </a:lnTo>
                    <a:lnTo>
                      <a:pt x="9" y="441"/>
                    </a:lnTo>
                    <a:lnTo>
                      <a:pt x="8" y="441"/>
                    </a:lnTo>
                    <a:lnTo>
                      <a:pt x="6" y="441"/>
                    </a:lnTo>
                    <a:lnTo>
                      <a:pt x="3" y="441"/>
                    </a:lnTo>
                    <a:lnTo>
                      <a:pt x="2" y="442"/>
                    </a:lnTo>
                    <a:lnTo>
                      <a:pt x="0" y="444"/>
                    </a:lnTo>
                    <a:lnTo>
                      <a:pt x="0" y="448"/>
                    </a:lnTo>
                    <a:lnTo>
                      <a:pt x="0" y="451"/>
                    </a:lnTo>
                    <a:lnTo>
                      <a:pt x="2" y="454"/>
                    </a:lnTo>
                    <a:lnTo>
                      <a:pt x="5" y="456"/>
                    </a:lnTo>
                    <a:lnTo>
                      <a:pt x="6" y="466"/>
                    </a:lnTo>
                    <a:lnTo>
                      <a:pt x="8" y="477"/>
                    </a:lnTo>
                    <a:lnTo>
                      <a:pt x="6" y="477"/>
                    </a:lnTo>
                    <a:lnTo>
                      <a:pt x="5" y="477"/>
                    </a:lnTo>
                    <a:lnTo>
                      <a:pt x="5" y="478"/>
                    </a:lnTo>
                    <a:lnTo>
                      <a:pt x="3" y="478"/>
                    </a:lnTo>
                    <a:lnTo>
                      <a:pt x="3" y="480"/>
                    </a:lnTo>
                    <a:lnTo>
                      <a:pt x="3" y="481"/>
                    </a:lnTo>
                    <a:lnTo>
                      <a:pt x="2" y="483"/>
                    </a:lnTo>
                    <a:lnTo>
                      <a:pt x="0" y="484"/>
                    </a:lnTo>
                    <a:lnTo>
                      <a:pt x="2" y="487"/>
                    </a:lnTo>
                    <a:lnTo>
                      <a:pt x="3" y="489"/>
                    </a:lnTo>
                    <a:lnTo>
                      <a:pt x="5" y="490"/>
                    </a:lnTo>
                    <a:lnTo>
                      <a:pt x="5" y="492"/>
                    </a:lnTo>
                    <a:lnTo>
                      <a:pt x="8" y="495"/>
                    </a:lnTo>
                    <a:lnTo>
                      <a:pt x="12" y="496"/>
                    </a:lnTo>
                    <a:lnTo>
                      <a:pt x="14" y="496"/>
                    </a:lnTo>
                    <a:lnTo>
                      <a:pt x="14" y="498"/>
                    </a:lnTo>
                    <a:lnTo>
                      <a:pt x="15" y="499"/>
                    </a:lnTo>
                    <a:lnTo>
                      <a:pt x="18" y="501"/>
                    </a:lnTo>
                    <a:lnTo>
                      <a:pt x="20" y="502"/>
                    </a:lnTo>
                    <a:lnTo>
                      <a:pt x="21" y="504"/>
                    </a:lnTo>
                    <a:lnTo>
                      <a:pt x="23" y="505"/>
                    </a:lnTo>
                    <a:lnTo>
                      <a:pt x="24" y="508"/>
                    </a:lnTo>
                    <a:lnTo>
                      <a:pt x="26" y="511"/>
                    </a:lnTo>
                    <a:lnTo>
                      <a:pt x="26" y="517"/>
                    </a:lnTo>
                    <a:lnTo>
                      <a:pt x="26" y="523"/>
                    </a:lnTo>
                    <a:lnTo>
                      <a:pt x="24" y="529"/>
                    </a:lnTo>
                    <a:lnTo>
                      <a:pt x="23" y="532"/>
                    </a:lnTo>
                    <a:lnTo>
                      <a:pt x="23" y="535"/>
                    </a:lnTo>
                    <a:lnTo>
                      <a:pt x="24" y="537"/>
                    </a:lnTo>
                    <a:lnTo>
                      <a:pt x="24" y="540"/>
                    </a:lnTo>
                    <a:lnTo>
                      <a:pt x="23" y="540"/>
                    </a:lnTo>
                    <a:lnTo>
                      <a:pt x="23" y="543"/>
                    </a:lnTo>
                    <a:lnTo>
                      <a:pt x="24" y="544"/>
                    </a:lnTo>
                    <a:lnTo>
                      <a:pt x="24" y="547"/>
                    </a:lnTo>
                    <a:lnTo>
                      <a:pt x="24" y="544"/>
                    </a:lnTo>
                    <a:close/>
                  </a:path>
                </a:pathLst>
              </a:custGeom>
              <a:solidFill>
                <a:srgbClr val="000514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90" name="Freeform 16"/>
              <p:cNvSpPr>
                <a:spLocks/>
              </p:cNvSpPr>
              <p:nvPr/>
            </p:nvSpPr>
            <p:spPr bwMode="gray">
              <a:xfrm>
                <a:off x="2719" y="2180"/>
                <a:ext cx="266" cy="233"/>
              </a:xfrm>
              <a:custGeom>
                <a:avLst/>
                <a:gdLst>
                  <a:gd name="T0" fmla="*/ 4 w 288"/>
                  <a:gd name="T1" fmla="*/ 78 h 252"/>
                  <a:gd name="T2" fmla="*/ 6 w 288"/>
                  <a:gd name="T3" fmla="*/ 72 h 252"/>
                  <a:gd name="T4" fmla="*/ 9 w 288"/>
                  <a:gd name="T5" fmla="*/ 78 h 252"/>
                  <a:gd name="T6" fmla="*/ 17 w 288"/>
                  <a:gd name="T7" fmla="*/ 99 h 252"/>
                  <a:gd name="T8" fmla="*/ 31 w 288"/>
                  <a:gd name="T9" fmla="*/ 110 h 252"/>
                  <a:gd name="T10" fmla="*/ 39 w 288"/>
                  <a:gd name="T11" fmla="*/ 110 h 252"/>
                  <a:gd name="T12" fmla="*/ 44 w 288"/>
                  <a:gd name="T13" fmla="*/ 122 h 252"/>
                  <a:gd name="T14" fmla="*/ 64 w 288"/>
                  <a:gd name="T15" fmla="*/ 150 h 252"/>
                  <a:gd name="T16" fmla="*/ 75 w 288"/>
                  <a:gd name="T17" fmla="*/ 141 h 252"/>
                  <a:gd name="T18" fmla="*/ 81 w 288"/>
                  <a:gd name="T19" fmla="*/ 135 h 252"/>
                  <a:gd name="T20" fmla="*/ 90 w 288"/>
                  <a:gd name="T21" fmla="*/ 118 h 252"/>
                  <a:gd name="T22" fmla="*/ 120 w 288"/>
                  <a:gd name="T23" fmla="*/ 113 h 252"/>
                  <a:gd name="T24" fmla="*/ 136 w 288"/>
                  <a:gd name="T25" fmla="*/ 116 h 252"/>
                  <a:gd name="T26" fmla="*/ 143 w 288"/>
                  <a:gd name="T27" fmla="*/ 122 h 252"/>
                  <a:gd name="T28" fmla="*/ 161 w 288"/>
                  <a:gd name="T29" fmla="*/ 150 h 252"/>
                  <a:gd name="T30" fmla="*/ 163 w 288"/>
                  <a:gd name="T31" fmla="*/ 168 h 252"/>
                  <a:gd name="T32" fmla="*/ 161 w 288"/>
                  <a:gd name="T33" fmla="*/ 179 h 252"/>
                  <a:gd name="T34" fmla="*/ 169 w 288"/>
                  <a:gd name="T35" fmla="*/ 182 h 252"/>
                  <a:gd name="T36" fmla="*/ 179 w 288"/>
                  <a:gd name="T37" fmla="*/ 180 h 252"/>
                  <a:gd name="T38" fmla="*/ 193 w 288"/>
                  <a:gd name="T39" fmla="*/ 179 h 252"/>
                  <a:gd name="T40" fmla="*/ 197 w 288"/>
                  <a:gd name="T41" fmla="*/ 191 h 252"/>
                  <a:gd name="T42" fmla="*/ 205 w 288"/>
                  <a:gd name="T43" fmla="*/ 205 h 252"/>
                  <a:gd name="T44" fmla="*/ 204 w 288"/>
                  <a:gd name="T45" fmla="*/ 227 h 252"/>
                  <a:gd name="T46" fmla="*/ 222 w 288"/>
                  <a:gd name="T47" fmla="*/ 227 h 252"/>
                  <a:gd name="T48" fmla="*/ 236 w 288"/>
                  <a:gd name="T49" fmla="*/ 218 h 252"/>
                  <a:gd name="T50" fmla="*/ 252 w 288"/>
                  <a:gd name="T51" fmla="*/ 208 h 252"/>
                  <a:gd name="T52" fmla="*/ 247 w 288"/>
                  <a:gd name="T53" fmla="*/ 191 h 252"/>
                  <a:gd name="T54" fmla="*/ 258 w 288"/>
                  <a:gd name="T55" fmla="*/ 182 h 252"/>
                  <a:gd name="T56" fmla="*/ 263 w 288"/>
                  <a:gd name="T57" fmla="*/ 179 h 252"/>
                  <a:gd name="T58" fmla="*/ 262 w 288"/>
                  <a:gd name="T59" fmla="*/ 166 h 252"/>
                  <a:gd name="T60" fmla="*/ 262 w 288"/>
                  <a:gd name="T61" fmla="*/ 155 h 252"/>
                  <a:gd name="T62" fmla="*/ 252 w 288"/>
                  <a:gd name="T63" fmla="*/ 141 h 252"/>
                  <a:gd name="T64" fmla="*/ 252 w 288"/>
                  <a:gd name="T65" fmla="*/ 125 h 252"/>
                  <a:gd name="T66" fmla="*/ 260 w 288"/>
                  <a:gd name="T67" fmla="*/ 117 h 252"/>
                  <a:gd name="T68" fmla="*/ 252 w 288"/>
                  <a:gd name="T69" fmla="*/ 107 h 252"/>
                  <a:gd name="T70" fmla="*/ 243 w 288"/>
                  <a:gd name="T71" fmla="*/ 84 h 252"/>
                  <a:gd name="T72" fmla="*/ 246 w 288"/>
                  <a:gd name="T73" fmla="*/ 72 h 252"/>
                  <a:gd name="T74" fmla="*/ 243 w 288"/>
                  <a:gd name="T75" fmla="*/ 67 h 252"/>
                  <a:gd name="T76" fmla="*/ 235 w 288"/>
                  <a:gd name="T77" fmla="*/ 55 h 252"/>
                  <a:gd name="T78" fmla="*/ 227 w 288"/>
                  <a:gd name="T79" fmla="*/ 26 h 252"/>
                  <a:gd name="T80" fmla="*/ 215 w 288"/>
                  <a:gd name="T81" fmla="*/ 31 h 252"/>
                  <a:gd name="T82" fmla="*/ 205 w 288"/>
                  <a:gd name="T83" fmla="*/ 43 h 252"/>
                  <a:gd name="T84" fmla="*/ 197 w 288"/>
                  <a:gd name="T85" fmla="*/ 40 h 252"/>
                  <a:gd name="T86" fmla="*/ 183 w 288"/>
                  <a:gd name="T87" fmla="*/ 33 h 252"/>
                  <a:gd name="T88" fmla="*/ 163 w 288"/>
                  <a:gd name="T89" fmla="*/ 42 h 252"/>
                  <a:gd name="T90" fmla="*/ 157 w 288"/>
                  <a:gd name="T91" fmla="*/ 31 h 252"/>
                  <a:gd name="T92" fmla="*/ 147 w 288"/>
                  <a:gd name="T93" fmla="*/ 36 h 252"/>
                  <a:gd name="T94" fmla="*/ 139 w 288"/>
                  <a:gd name="T95" fmla="*/ 22 h 252"/>
                  <a:gd name="T96" fmla="*/ 94 w 288"/>
                  <a:gd name="T97" fmla="*/ 18 h 252"/>
                  <a:gd name="T98" fmla="*/ 56 w 288"/>
                  <a:gd name="T99" fmla="*/ 0 h 252"/>
                  <a:gd name="T100" fmla="*/ 53 w 288"/>
                  <a:gd name="T101" fmla="*/ 12 h 252"/>
                  <a:gd name="T102" fmla="*/ 50 w 288"/>
                  <a:gd name="T103" fmla="*/ 25 h 252"/>
                  <a:gd name="T104" fmla="*/ 58 w 288"/>
                  <a:gd name="T105" fmla="*/ 31 h 252"/>
                  <a:gd name="T106" fmla="*/ 28 w 288"/>
                  <a:gd name="T107" fmla="*/ 47 h 252"/>
                  <a:gd name="T108" fmla="*/ 4 w 288"/>
                  <a:gd name="T109" fmla="*/ 59 h 252"/>
                  <a:gd name="T110" fmla="*/ 1 w 288"/>
                  <a:gd name="T111" fmla="*/ 76 h 25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88"/>
                  <a:gd name="T169" fmla="*/ 0 h 252"/>
                  <a:gd name="T170" fmla="*/ 288 w 288"/>
                  <a:gd name="T171" fmla="*/ 252 h 25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88" h="252">
                    <a:moveTo>
                      <a:pt x="0" y="81"/>
                    </a:moveTo>
                    <a:lnTo>
                      <a:pt x="0" y="84"/>
                    </a:lnTo>
                    <a:lnTo>
                      <a:pt x="1" y="87"/>
                    </a:lnTo>
                    <a:lnTo>
                      <a:pt x="1" y="90"/>
                    </a:lnTo>
                    <a:lnTo>
                      <a:pt x="3" y="87"/>
                    </a:lnTo>
                    <a:lnTo>
                      <a:pt x="4" y="84"/>
                    </a:lnTo>
                    <a:lnTo>
                      <a:pt x="4" y="82"/>
                    </a:lnTo>
                    <a:lnTo>
                      <a:pt x="4" y="81"/>
                    </a:lnTo>
                    <a:lnTo>
                      <a:pt x="4" y="79"/>
                    </a:lnTo>
                    <a:lnTo>
                      <a:pt x="6" y="78"/>
                    </a:lnTo>
                    <a:lnTo>
                      <a:pt x="7" y="76"/>
                    </a:lnTo>
                    <a:lnTo>
                      <a:pt x="10" y="75"/>
                    </a:lnTo>
                    <a:lnTo>
                      <a:pt x="9" y="78"/>
                    </a:lnTo>
                    <a:lnTo>
                      <a:pt x="9" y="79"/>
                    </a:lnTo>
                    <a:lnTo>
                      <a:pt x="9" y="82"/>
                    </a:lnTo>
                    <a:lnTo>
                      <a:pt x="10" y="84"/>
                    </a:lnTo>
                    <a:lnTo>
                      <a:pt x="13" y="85"/>
                    </a:lnTo>
                    <a:lnTo>
                      <a:pt x="12" y="90"/>
                    </a:lnTo>
                    <a:lnTo>
                      <a:pt x="12" y="94"/>
                    </a:lnTo>
                    <a:lnTo>
                      <a:pt x="13" y="99"/>
                    </a:lnTo>
                    <a:lnTo>
                      <a:pt x="16" y="102"/>
                    </a:lnTo>
                    <a:lnTo>
                      <a:pt x="18" y="107"/>
                    </a:lnTo>
                    <a:lnTo>
                      <a:pt x="19" y="110"/>
                    </a:lnTo>
                    <a:lnTo>
                      <a:pt x="22" y="114"/>
                    </a:lnTo>
                    <a:lnTo>
                      <a:pt x="27" y="117"/>
                    </a:lnTo>
                    <a:lnTo>
                      <a:pt x="30" y="120"/>
                    </a:lnTo>
                    <a:lnTo>
                      <a:pt x="33" y="120"/>
                    </a:lnTo>
                    <a:lnTo>
                      <a:pt x="34" y="119"/>
                    </a:lnTo>
                    <a:lnTo>
                      <a:pt x="36" y="117"/>
                    </a:lnTo>
                    <a:lnTo>
                      <a:pt x="37" y="117"/>
                    </a:lnTo>
                    <a:lnTo>
                      <a:pt x="39" y="117"/>
                    </a:lnTo>
                    <a:lnTo>
                      <a:pt x="40" y="119"/>
                    </a:lnTo>
                    <a:lnTo>
                      <a:pt x="42" y="119"/>
                    </a:lnTo>
                    <a:lnTo>
                      <a:pt x="43" y="119"/>
                    </a:lnTo>
                    <a:lnTo>
                      <a:pt x="43" y="123"/>
                    </a:lnTo>
                    <a:lnTo>
                      <a:pt x="43" y="128"/>
                    </a:lnTo>
                    <a:lnTo>
                      <a:pt x="45" y="129"/>
                    </a:lnTo>
                    <a:lnTo>
                      <a:pt x="46" y="131"/>
                    </a:lnTo>
                    <a:lnTo>
                      <a:pt x="48" y="132"/>
                    </a:lnTo>
                    <a:lnTo>
                      <a:pt x="49" y="134"/>
                    </a:lnTo>
                    <a:lnTo>
                      <a:pt x="55" y="147"/>
                    </a:lnTo>
                    <a:lnTo>
                      <a:pt x="61" y="159"/>
                    </a:lnTo>
                    <a:lnTo>
                      <a:pt x="63" y="162"/>
                    </a:lnTo>
                    <a:lnTo>
                      <a:pt x="66" y="162"/>
                    </a:lnTo>
                    <a:lnTo>
                      <a:pt x="69" y="162"/>
                    </a:lnTo>
                    <a:lnTo>
                      <a:pt x="72" y="161"/>
                    </a:lnTo>
                    <a:lnTo>
                      <a:pt x="75" y="158"/>
                    </a:lnTo>
                    <a:lnTo>
                      <a:pt x="76" y="155"/>
                    </a:lnTo>
                    <a:lnTo>
                      <a:pt x="78" y="153"/>
                    </a:lnTo>
                    <a:lnTo>
                      <a:pt x="79" y="153"/>
                    </a:lnTo>
                    <a:lnTo>
                      <a:pt x="81" y="152"/>
                    </a:lnTo>
                    <a:lnTo>
                      <a:pt x="82" y="152"/>
                    </a:lnTo>
                    <a:lnTo>
                      <a:pt x="84" y="150"/>
                    </a:lnTo>
                    <a:lnTo>
                      <a:pt x="84" y="149"/>
                    </a:lnTo>
                    <a:lnTo>
                      <a:pt x="85" y="147"/>
                    </a:lnTo>
                    <a:lnTo>
                      <a:pt x="87" y="146"/>
                    </a:lnTo>
                    <a:lnTo>
                      <a:pt x="88" y="146"/>
                    </a:lnTo>
                    <a:lnTo>
                      <a:pt x="90" y="143"/>
                    </a:lnTo>
                    <a:lnTo>
                      <a:pt x="91" y="140"/>
                    </a:lnTo>
                    <a:lnTo>
                      <a:pt x="91" y="137"/>
                    </a:lnTo>
                    <a:lnTo>
                      <a:pt x="93" y="134"/>
                    </a:lnTo>
                    <a:lnTo>
                      <a:pt x="94" y="131"/>
                    </a:lnTo>
                    <a:lnTo>
                      <a:pt x="97" y="128"/>
                    </a:lnTo>
                    <a:lnTo>
                      <a:pt x="105" y="126"/>
                    </a:lnTo>
                    <a:lnTo>
                      <a:pt x="112" y="126"/>
                    </a:lnTo>
                    <a:lnTo>
                      <a:pt x="121" y="126"/>
                    </a:lnTo>
                    <a:lnTo>
                      <a:pt x="124" y="125"/>
                    </a:lnTo>
                    <a:lnTo>
                      <a:pt x="127" y="123"/>
                    </a:lnTo>
                    <a:lnTo>
                      <a:pt x="130" y="122"/>
                    </a:lnTo>
                    <a:lnTo>
                      <a:pt x="133" y="122"/>
                    </a:lnTo>
                    <a:lnTo>
                      <a:pt x="136" y="123"/>
                    </a:lnTo>
                    <a:lnTo>
                      <a:pt x="141" y="123"/>
                    </a:lnTo>
                    <a:lnTo>
                      <a:pt x="145" y="123"/>
                    </a:lnTo>
                    <a:lnTo>
                      <a:pt x="147" y="125"/>
                    </a:lnTo>
                    <a:lnTo>
                      <a:pt x="145" y="126"/>
                    </a:lnTo>
                    <a:lnTo>
                      <a:pt x="148" y="126"/>
                    </a:lnTo>
                    <a:lnTo>
                      <a:pt x="150" y="126"/>
                    </a:lnTo>
                    <a:lnTo>
                      <a:pt x="151" y="128"/>
                    </a:lnTo>
                    <a:lnTo>
                      <a:pt x="153" y="129"/>
                    </a:lnTo>
                    <a:lnTo>
                      <a:pt x="155" y="132"/>
                    </a:lnTo>
                    <a:lnTo>
                      <a:pt x="155" y="135"/>
                    </a:lnTo>
                    <a:lnTo>
                      <a:pt x="156" y="137"/>
                    </a:lnTo>
                    <a:lnTo>
                      <a:pt x="162" y="144"/>
                    </a:lnTo>
                    <a:lnTo>
                      <a:pt x="167" y="152"/>
                    </a:lnTo>
                    <a:lnTo>
                      <a:pt x="173" y="159"/>
                    </a:lnTo>
                    <a:lnTo>
                      <a:pt x="174" y="162"/>
                    </a:lnTo>
                    <a:lnTo>
                      <a:pt x="174" y="167"/>
                    </a:lnTo>
                    <a:lnTo>
                      <a:pt x="174" y="170"/>
                    </a:lnTo>
                    <a:lnTo>
                      <a:pt x="176" y="174"/>
                    </a:lnTo>
                    <a:lnTo>
                      <a:pt x="176" y="176"/>
                    </a:lnTo>
                    <a:lnTo>
                      <a:pt x="176" y="179"/>
                    </a:lnTo>
                    <a:lnTo>
                      <a:pt x="176" y="182"/>
                    </a:lnTo>
                    <a:lnTo>
                      <a:pt x="177" y="185"/>
                    </a:lnTo>
                    <a:lnTo>
                      <a:pt x="177" y="186"/>
                    </a:lnTo>
                    <a:lnTo>
                      <a:pt x="176" y="188"/>
                    </a:lnTo>
                    <a:lnTo>
                      <a:pt x="176" y="189"/>
                    </a:lnTo>
                    <a:lnTo>
                      <a:pt x="176" y="191"/>
                    </a:lnTo>
                    <a:lnTo>
                      <a:pt x="174" y="194"/>
                    </a:lnTo>
                    <a:lnTo>
                      <a:pt x="174" y="195"/>
                    </a:lnTo>
                    <a:lnTo>
                      <a:pt x="174" y="197"/>
                    </a:lnTo>
                    <a:lnTo>
                      <a:pt x="176" y="197"/>
                    </a:lnTo>
                    <a:lnTo>
                      <a:pt x="179" y="197"/>
                    </a:lnTo>
                    <a:lnTo>
                      <a:pt x="183" y="197"/>
                    </a:lnTo>
                    <a:lnTo>
                      <a:pt x="188" y="194"/>
                    </a:lnTo>
                    <a:lnTo>
                      <a:pt x="188" y="192"/>
                    </a:lnTo>
                    <a:lnTo>
                      <a:pt x="191" y="192"/>
                    </a:lnTo>
                    <a:lnTo>
                      <a:pt x="192" y="194"/>
                    </a:lnTo>
                    <a:lnTo>
                      <a:pt x="194" y="195"/>
                    </a:lnTo>
                    <a:lnTo>
                      <a:pt x="194" y="197"/>
                    </a:lnTo>
                    <a:lnTo>
                      <a:pt x="195" y="200"/>
                    </a:lnTo>
                    <a:lnTo>
                      <a:pt x="198" y="195"/>
                    </a:lnTo>
                    <a:lnTo>
                      <a:pt x="203" y="194"/>
                    </a:lnTo>
                    <a:lnTo>
                      <a:pt x="207" y="194"/>
                    </a:lnTo>
                    <a:lnTo>
                      <a:pt x="209" y="194"/>
                    </a:lnTo>
                    <a:lnTo>
                      <a:pt x="212" y="197"/>
                    </a:lnTo>
                    <a:lnTo>
                      <a:pt x="213" y="198"/>
                    </a:lnTo>
                    <a:lnTo>
                      <a:pt x="215" y="201"/>
                    </a:lnTo>
                    <a:lnTo>
                      <a:pt x="215" y="203"/>
                    </a:lnTo>
                    <a:lnTo>
                      <a:pt x="215" y="206"/>
                    </a:lnTo>
                    <a:lnTo>
                      <a:pt x="213" y="207"/>
                    </a:lnTo>
                    <a:lnTo>
                      <a:pt x="213" y="210"/>
                    </a:lnTo>
                    <a:lnTo>
                      <a:pt x="215" y="212"/>
                    </a:lnTo>
                    <a:lnTo>
                      <a:pt x="218" y="215"/>
                    </a:lnTo>
                    <a:lnTo>
                      <a:pt x="219" y="216"/>
                    </a:lnTo>
                    <a:lnTo>
                      <a:pt x="221" y="219"/>
                    </a:lnTo>
                    <a:lnTo>
                      <a:pt x="222" y="222"/>
                    </a:lnTo>
                    <a:lnTo>
                      <a:pt x="221" y="230"/>
                    </a:lnTo>
                    <a:lnTo>
                      <a:pt x="219" y="236"/>
                    </a:lnTo>
                    <a:lnTo>
                      <a:pt x="218" y="240"/>
                    </a:lnTo>
                    <a:lnTo>
                      <a:pt x="213" y="245"/>
                    </a:lnTo>
                    <a:lnTo>
                      <a:pt x="218" y="245"/>
                    </a:lnTo>
                    <a:lnTo>
                      <a:pt x="221" y="246"/>
                    </a:lnTo>
                    <a:lnTo>
                      <a:pt x="225" y="248"/>
                    </a:lnTo>
                    <a:lnTo>
                      <a:pt x="228" y="251"/>
                    </a:lnTo>
                    <a:lnTo>
                      <a:pt x="231" y="252"/>
                    </a:lnTo>
                    <a:lnTo>
                      <a:pt x="234" y="251"/>
                    </a:lnTo>
                    <a:lnTo>
                      <a:pt x="237" y="249"/>
                    </a:lnTo>
                    <a:lnTo>
                      <a:pt x="240" y="246"/>
                    </a:lnTo>
                    <a:lnTo>
                      <a:pt x="243" y="243"/>
                    </a:lnTo>
                    <a:lnTo>
                      <a:pt x="245" y="239"/>
                    </a:lnTo>
                    <a:lnTo>
                      <a:pt x="248" y="234"/>
                    </a:lnTo>
                    <a:lnTo>
                      <a:pt x="251" y="231"/>
                    </a:lnTo>
                    <a:lnTo>
                      <a:pt x="254" y="234"/>
                    </a:lnTo>
                    <a:lnTo>
                      <a:pt x="255" y="236"/>
                    </a:lnTo>
                    <a:lnTo>
                      <a:pt x="258" y="237"/>
                    </a:lnTo>
                    <a:lnTo>
                      <a:pt x="261" y="236"/>
                    </a:lnTo>
                    <a:lnTo>
                      <a:pt x="266" y="234"/>
                    </a:lnTo>
                    <a:lnTo>
                      <a:pt x="269" y="233"/>
                    </a:lnTo>
                    <a:lnTo>
                      <a:pt x="272" y="228"/>
                    </a:lnTo>
                    <a:lnTo>
                      <a:pt x="273" y="225"/>
                    </a:lnTo>
                    <a:lnTo>
                      <a:pt x="273" y="221"/>
                    </a:lnTo>
                    <a:lnTo>
                      <a:pt x="273" y="219"/>
                    </a:lnTo>
                    <a:lnTo>
                      <a:pt x="272" y="216"/>
                    </a:lnTo>
                    <a:lnTo>
                      <a:pt x="270" y="213"/>
                    </a:lnTo>
                    <a:lnTo>
                      <a:pt x="269" y="210"/>
                    </a:lnTo>
                    <a:lnTo>
                      <a:pt x="267" y="207"/>
                    </a:lnTo>
                    <a:lnTo>
                      <a:pt x="267" y="204"/>
                    </a:lnTo>
                    <a:lnTo>
                      <a:pt x="269" y="201"/>
                    </a:lnTo>
                    <a:lnTo>
                      <a:pt x="270" y="200"/>
                    </a:lnTo>
                    <a:lnTo>
                      <a:pt x="272" y="197"/>
                    </a:lnTo>
                    <a:lnTo>
                      <a:pt x="276" y="197"/>
                    </a:lnTo>
                    <a:lnTo>
                      <a:pt x="279" y="197"/>
                    </a:lnTo>
                    <a:lnTo>
                      <a:pt x="282" y="198"/>
                    </a:lnTo>
                    <a:lnTo>
                      <a:pt x="285" y="201"/>
                    </a:lnTo>
                    <a:lnTo>
                      <a:pt x="288" y="204"/>
                    </a:lnTo>
                    <a:lnTo>
                      <a:pt x="288" y="200"/>
                    </a:lnTo>
                    <a:lnTo>
                      <a:pt x="287" y="197"/>
                    </a:lnTo>
                    <a:lnTo>
                      <a:pt x="285" y="194"/>
                    </a:lnTo>
                    <a:lnTo>
                      <a:pt x="284" y="191"/>
                    </a:lnTo>
                    <a:lnTo>
                      <a:pt x="281" y="188"/>
                    </a:lnTo>
                    <a:lnTo>
                      <a:pt x="279" y="183"/>
                    </a:lnTo>
                    <a:lnTo>
                      <a:pt x="281" y="182"/>
                    </a:lnTo>
                    <a:lnTo>
                      <a:pt x="282" y="180"/>
                    </a:lnTo>
                    <a:lnTo>
                      <a:pt x="284" y="179"/>
                    </a:lnTo>
                    <a:lnTo>
                      <a:pt x="285" y="176"/>
                    </a:lnTo>
                    <a:lnTo>
                      <a:pt x="287" y="174"/>
                    </a:lnTo>
                    <a:lnTo>
                      <a:pt x="288" y="173"/>
                    </a:lnTo>
                    <a:lnTo>
                      <a:pt x="287" y="173"/>
                    </a:lnTo>
                    <a:lnTo>
                      <a:pt x="285" y="171"/>
                    </a:lnTo>
                    <a:lnTo>
                      <a:pt x="284" y="168"/>
                    </a:lnTo>
                    <a:lnTo>
                      <a:pt x="284" y="165"/>
                    </a:lnTo>
                    <a:lnTo>
                      <a:pt x="279" y="165"/>
                    </a:lnTo>
                    <a:lnTo>
                      <a:pt x="276" y="164"/>
                    </a:lnTo>
                    <a:lnTo>
                      <a:pt x="273" y="161"/>
                    </a:lnTo>
                    <a:lnTo>
                      <a:pt x="273" y="158"/>
                    </a:lnTo>
                    <a:lnTo>
                      <a:pt x="273" y="153"/>
                    </a:lnTo>
                    <a:lnTo>
                      <a:pt x="273" y="149"/>
                    </a:lnTo>
                    <a:lnTo>
                      <a:pt x="273" y="144"/>
                    </a:lnTo>
                    <a:lnTo>
                      <a:pt x="275" y="140"/>
                    </a:lnTo>
                    <a:lnTo>
                      <a:pt x="275" y="137"/>
                    </a:lnTo>
                    <a:lnTo>
                      <a:pt x="273" y="135"/>
                    </a:lnTo>
                    <a:lnTo>
                      <a:pt x="273" y="134"/>
                    </a:lnTo>
                    <a:lnTo>
                      <a:pt x="273" y="131"/>
                    </a:lnTo>
                    <a:lnTo>
                      <a:pt x="275" y="129"/>
                    </a:lnTo>
                    <a:lnTo>
                      <a:pt x="278" y="128"/>
                    </a:lnTo>
                    <a:lnTo>
                      <a:pt x="279" y="128"/>
                    </a:lnTo>
                    <a:lnTo>
                      <a:pt x="281" y="126"/>
                    </a:lnTo>
                    <a:lnTo>
                      <a:pt x="281" y="123"/>
                    </a:lnTo>
                    <a:lnTo>
                      <a:pt x="281" y="122"/>
                    </a:lnTo>
                    <a:lnTo>
                      <a:pt x="279" y="120"/>
                    </a:lnTo>
                    <a:lnTo>
                      <a:pt x="278" y="119"/>
                    </a:lnTo>
                    <a:lnTo>
                      <a:pt x="275" y="117"/>
                    </a:lnTo>
                    <a:lnTo>
                      <a:pt x="273" y="116"/>
                    </a:lnTo>
                    <a:lnTo>
                      <a:pt x="270" y="104"/>
                    </a:lnTo>
                    <a:lnTo>
                      <a:pt x="269" y="90"/>
                    </a:lnTo>
                    <a:lnTo>
                      <a:pt x="267" y="90"/>
                    </a:lnTo>
                    <a:lnTo>
                      <a:pt x="266" y="90"/>
                    </a:lnTo>
                    <a:lnTo>
                      <a:pt x="264" y="90"/>
                    </a:lnTo>
                    <a:lnTo>
                      <a:pt x="263" y="91"/>
                    </a:lnTo>
                    <a:lnTo>
                      <a:pt x="260" y="91"/>
                    </a:lnTo>
                    <a:lnTo>
                      <a:pt x="261" y="88"/>
                    </a:lnTo>
                    <a:lnTo>
                      <a:pt x="261" y="85"/>
                    </a:lnTo>
                    <a:lnTo>
                      <a:pt x="263" y="82"/>
                    </a:lnTo>
                    <a:lnTo>
                      <a:pt x="264" y="79"/>
                    </a:lnTo>
                    <a:lnTo>
                      <a:pt x="266" y="78"/>
                    </a:lnTo>
                    <a:lnTo>
                      <a:pt x="269" y="76"/>
                    </a:lnTo>
                    <a:lnTo>
                      <a:pt x="267" y="76"/>
                    </a:lnTo>
                    <a:lnTo>
                      <a:pt x="267" y="78"/>
                    </a:lnTo>
                    <a:lnTo>
                      <a:pt x="266" y="76"/>
                    </a:lnTo>
                    <a:lnTo>
                      <a:pt x="264" y="75"/>
                    </a:lnTo>
                    <a:lnTo>
                      <a:pt x="263" y="72"/>
                    </a:lnTo>
                    <a:lnTo>
                      <a:pt x="261" y="70"/>
                    </a:lnTo>
                    <a:lnTo>
                      <a:pt x="258" y="70"/>
                    </a:lnTo>
                    <a:lnTo>
                      <a:pt x="257" y="69"/>
                    </a:lnTo>
                    <a:lnTo>
                      <a:pt x="255" y="67"/>
                    </a:lnTo>
                    <a:lnTo>
                      <a:pt x="254" y="63"/>
                    </a:lnTo>
                    <a:lnTo>
                      <a:pt x="254" y="60"/>
                    </a:lnTo>
                    <a:lnTo>
                      <a:pt x="254" y="55"/>
                    </a:lnTo>
                    <a:lnTo>
                      <a:pt x="254" y="52"/>
                    </a:lnTo>
                    <a:lnTo>
                      <a:pt x="255" y="43"/>
                    </a:lnTo>
                    <a:lnTo>
                      <a:pt x="252" y="36"/>
                    </a:lnTo>
                    <a:lnTo>
                      <a:pt x="246" y="28"/>
                    </a:lnTo>
                    <a:lnTo>
                      <a:pt x="245" y="28"/>
                    </a:lnTo>
                    <a:lnTo>
                      <a:pt x="242" y="30"/>
                    </a:lnTo>
                    <a:lnTo>
                      <a:pt x="240" y="31"/>
                    </a:lnTo>
                    <a:lnTo>
                      <a:pt x="239" y="33"/>
                    </a:lnTo>
                    <a:lnTo>
                      <a:pt x="236" y="33"/>
                    </a:lnTo>
                    <a:lnTo>
                      <a:pt x="233" y="34"/>
                    </a:lnTo>
                    <a:lnTo>
                      <a:pt x="230" y="36"/>
                    </a:lnTo>
                    <a:lnTo>
                      <a:pt x="227" y="36"/>
                    </a:lnTo>
                    <a:lnTo>
                      <a:pt x="225" y="37"/>
                    </a:lnTo>
                    <a:lnTo>
                      <a:pt x="224" y="39"/>
                    </a:lnTo>
                    <a:lnTo>
                      <a:pt x="222" y="42"/>
                    </a:lnTo>
                    <a:lnTo>
                      <a:pt x="222" y="46"/>
                    </a:lnTo>
                    <a:lnTo>
                      <a:pt x="221" y="46"/>
                    </a:lnTo>
                    <a:lnTo>
                      <a:pt x="219" y="46"/>
                    </a:lnTo>
                    <a:lnTo>
                      <a:pt x="218" y="46"/>
                    </a:lnTo>
                    <a:lnTo>
                      <a:pt x="216" y="45"/>
                    </a:lnTo>
                    <a:lnTo>
                      <a:pt x="216" y="43"/>
                    </a:lnTo>
                    <a:lnTo>
                      <a:pt x="213" y="43"/>
                    </a:lnTo>
                    <a:lnTo>
                      <a:pt x="209" y="42"/>
                    </a:lnTo>
                    <a:lnTo>
                      <a:pt x="207" y="39"/>
                    </a:lnTo>
                    <a:lnTo>
                      <a:pt x="206" y="36"/>
                    </a:lnTo>
                    <a:lnTo>
                      <a:pt x="203" y="36"/>
                    </a:lnTo>
                    <a:lnTo>
                      <a:pt x="201" y="34"/>
                    </a:lnTo>
                    <a:lnTo>
                      <a:pt x="198" y="36"/>
                    </a:lnTo>
                    <a:lnTo>
                      <a:pt x="197" y="36"/>
                    </a:lnTo>
                    <a:lnTo>
                      <a:pt x="192" y="39"/>
                    </a:lnTo>
                    <a:lnTo>
                      <a:pt x="189" y="42"/>
                    </a:lnTo>
                    <a:lnTo>
                      <a:pt x="185" y="45"/>
                    </a:lnTo>
                    <a:lnTo>
                      <a:pt x="182" y="46"/>
                    </a:lnTo>
                    <a:lnTo>
                      <a:pt x="177" y="45"/>
                    </a:lnTo>
                    <a:lnTo>
                      <a:pt x="176" y="43"/>
                    </a:lnTo>
                    <a:lnTo>
                      <a:pt x="174" y="42"/>
                    </a:lnTo>
                    <a:lnTo>
                      <a:pt x="174" y="39"/>
                    </a:lnTo>
                    <a:lnTo>
                      <a:pt x="173" y="36"/>
                    </a:lnTo>
                    <a:lnTo>
                      <a:pt x="171" y="33"/>
                    </a:lnTo>
                    <a:lnTo>
                      <a:pt x="170" y="33"/>
                    </a:lnTo>
                    <a:lnTo>
                      <a:pt x="168" y="33"/>
                    </a:lnTo>
                    <a:lnTo>
                      <a:pt x="165" y="36"/>
                    </a:lnTo>
                    <a:lnTo>
                      <a:pt x="164" y="37"/>
                    </a:lnTo>
                    <a:lnTo>
                      <a:pt x="161" y="39"/>
                    </a:lnTo>
                    <a:lnTo>
                      <a:pt x="159" y="39"/>
                    </a:lnTo>
                    <a:lnTo>
                      <a:pt x="156" y="39"/>
                    </a:lnTo>
                    <a:lnTo>
                      <a:pt x="155" y="36"/>
                    </a:lnTo>
                    <a:lnTo>
                      <a:pt x="153" y="33"/>
                    </a:lnTo>
                    <a:lnTo>
                      <a:pt x="151" y="30"/>
                    </a:lnTo>
                    <a:lnTo>
                      <a:pt x="151" y="27"/>
                    </a:lnTo>
                    <a:lnTo>
                      <a:pt x="151" y="24"/>
                    </a:lnTo>
                    <a:lnTo>
                      <a:pt x="151" y="21"/>
                    </a:lnTo>
                    <a:lnTo>
                      <a:pt x="150" y="21"/>
                    </a:lnTo>
                    <a:lnTo>
                      <a:pt x="139" y="21"/>
                    </a:lnTo>
                    <a:lnTo>
                      <a:pt x="127" y="22"/>
                    </a:lnTo>
                    <a:lnTo>
                      <a:pt x="115" y="22"/>
                    </a:lnTo>
                    <a:lnTo>
                      <a:pt x="102" y="19"/>
                    </a:lnTo>
                    <a:lnTo>
                      <a:pt x="90" y="13"/>
                    </a:lnTo>
                    <a:lnTo>
                      <a:pt x="76" y="7"/>
                    </a:lnTo>
                    <a:lnTo>
                      <a:pt x="73" y="6"/>
                    </a:lnTo>
                    <a:lnTo>
                      <a:pt x="69" y="4"/>
                    </a:lnTo>
                    <a:lnTo>
                      <a:pt x="66" y="3"/>
                    </a:lnTo>
                    <a:lnTo>
                      <a:pt x="61" y="0"/>
                    </a:lnTo>
                    <a:lnTo>
                      <a:pt x="61" y="3"/>
                    </a:lnTo>
                    <a:lnTo>
                      <a:pt x="61" y="6"/>
                    </a:lnTo>
                    <a:lnTo>
                      <a:pt x="61" y="7"/>
                    </a:lnTo>
                    <a:lnTo>
                      <a:pt x="61" y="9"/>
                    </a:lnTo>
                    <a:lnTo>
                      <a:pt x="58" y="12"/>
                    </a:lnTo>
                    <a:lnTo>
                      <a:pt x="57" y="13"/>
                    </a:lnTo>
                    <a:lnTo>
                      <a:pt x="54" y="16"/>
                    </a:lnTo>
                    <a:lnTo>
                      <a:pt x="52" y="18"/>
                    </a:lnTo>
                    <a:lnTo>
                      <a:pt x="52" y="21"/>
                    </a:lnTo>
                    <a:lnTo>
                      <a:pt x="51" y="22"/>
                    </a:lnTo>
                    <a:lnTo>
                      <a:pt x="52" y="24"/>
                    </a:lnTo>
                    <a:lnTo>
                      <a:pt x="54" y="27"/>
                    </a:lnTo>
                    <a:lnTo>
                      <a:pt x="55" y="27"/>
                    </a:lnTo>
                    <a:lnTo>
                      <a:pt x="57" y="28"/>
                    </a:lnTo>
                    <a:lnTo>
                      <a:pt x="58" y="30"/>
                    </a:lnTo>
                    <a:lnTo>
                      <a:pt x="60" y="31"/>
                    </a:lnTo>
                    <a:lnTo>
                      <a:pt x="61" y="33"/>
                    </a:lnTo>
                    <a:lnTo>
                      <a:pt x="63" y="34"/>
                    </a:lnTo>
                    <a:lnTo>
                      <a:pt x="64" y="37"/>
                    </a:lnTo>
                    <a:lnTo>
                      <a:pt x="64" y="39"/>
                    </a:lnTo>
                    <a:lnTo>
                      <a:pt x="54" y="46"/>
                    </a:lnTo>
                    <a:lnTo>
                      <a:pt x="42" y="49"/>
                    </a:lnTo>
                    <a:lnTo>
                      <a:pt x="30" y="51"/>
                    </a:lnTo>
                    <a:lnTo>
                      <a:pt x="24" y="49"/>
                    </a:lnTo>
                    <a:lnTo>
                      <a:pt x="21" y="51"/>
                    </a:lnTo>
                    <a:lnTo>
                      <a:pt x="16" y="52"/>
                    </a:lnTo>
                    <a:lnTo>
                      <a:pt x="12" y="57"/>
                    </a:lnTo>
                    <a:lnTo>
                      <a:pt x="7" y="60"/>
                    </a:lnTo>
                    <a:lnTo>
                      <a:pt x="4" y="64"/>
                    </a:lnTo>
                    <a:lnTo>
                      <a:pt x="1" y="70"/>
                    </a:lnTo>
                    <a:lnTo>
                      <a:pt x="0" y="72"/>
                    </a:lnTo>
                    <a:lnTo>
                      <a:pt x="0" y="75"/>
                    </a:lnTo>
                    <a:lnTo>
                      <a:pt x="1" y="78"/>
                    </a:lnTo>
                    <a:lnTo>
                      <a:pt x="1" y="81"/>
                    </a:lnTo>
                    <a:lnTo>
                      <a:pt x="1" y="82"/>
                    </a:lnTo>
                    <a:lnTo>
                      <a:pt x="0" y="85"/>
                    </a:ln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000514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91" name="Freeform 17"/>
              <p:cNvSpPr>
                <a:spLocks/>
              </p:cNvSpPr>
              <p:nvPr/>
            </p:nvSpPr>
            <p:spPr bwMode="gray">
              <a:xfrm>
                <a:off x="2774" y="2293"/>
                <a:ext cx="127" cy="137"/>
              </a:xfrm>
              <a:custGeom>
                <a:avLst/>
                <a:gdLst>
                  <a:gd name="T0" fmla="*/ 4 w 137"/>
                  <a:gd name="T1" fmla="*/ 39 h 147"/>
                  <a:gd name="T2" fmla="*/ 3 w 137"/>
                  <a:gd name="T3" fmla="*/ 41 h 147"/>
                  <a:gd name="T4" fmla="*/ 6 w 137"/>
                  <a:gd name="T5" fmla="*/ 44 h 147"/>
                  <a:gd name="T6" fmla="*/ 8 w 137"/>
                  <a:gd name="T7" fmla="*/ 47 h 147"/>
                  <a:gd name="T8" fmla="*/ 4 w 137"/>
                  <a:gd name="T9" fmla="*/ 50 h 147"/>
                  <a:gd name="T10" fmla="*/ 1 w 137"/>
                  <a:gd name="T11" fmla="*/ 59 h 147"/>
                  <a:gd name="T12" fmla="*/ 6 w 137"/>
                  <a:gd name="T13" fmla="*/ 67 h 147"/>
                  <a:gd name="T14" fmla="*/ 11 w 137"/>
                  <a:gd name="T15" fmla="*/ 72 h 147"/>
                  <a:gd name="T16" fmla="*/ 11 w 137"/>
                  <a:gd name="T17" fmla="*/ 75 h 147"/>
                  <a:gd name="T18" fmla="*/ 14 w 137"/>
                  <a:gd name="T19" fmla="*/ 78 h 147"/>
                  <a:gd name="T20" fmla="*/ 17 w 137"/>
                  <a:gd name="T21" fmla="*/ 81 h 147"/>
                  <a:gd name="T22" fmla="*/ 19 w 137"/>
                  <a:gd name="T23" fmla="*/ 87 h 147"/>
                  <a:gd name="T24" fmla="*/ 23 w 137"/>
                  <a:gd name="T25" fmla="*/ 95 h 147"/>
                  <a:gd name="T26" fmla="*/ 31 w 137"/>
                  <a:gd name="T27" fmla="*/ 100 h 147"/>
                  <a:gd name="T28" fmla="*/ 37 w 137"/>
                  <a:gd name="T29" fmla="*/ 103 h 147"/>
                  <a:gd name="T30" fmla="*/ 40 w 137"/>
                  <a:gd name="T31" fmla="*/ 108 h 147"/>
                  <a:gd name="T32" fmla="*/ 51 w 137"/>
                  <a:gd name="T33" fmla="*/ 119 h 147"/>
                  <a:gd name="T34" fmla="*/ 64 w 137"/>
                  <a:gd name="T35" fmla="*/ 128 h 147"/>
                  <a:gd name="T36" fmla="*/ 68 w 137"/>
                  <a:gd name="T37" fmla="*/ 133 h 147"/>
                  <a:gd name="T38" fmla="*/ 70 w 137"/>
                  <a:gd name="T39" fmla="*/ 136 h 147"/>
                  <a:gd name="T40" fmla="*/ 72 w 137"/>
                  <a:gd name="T41" fmla="*/ 136 h 147"/>
                  <a:gd name="T42" fmla="*/ 75 w 137"/>
                  <a:gd name="T43" fmla="*/ 131 h 147"/>
                  <a:gd name="T44" fmla="*/ 79 w 137"/>
                  <a:gd name="T45" fmla="*/ 122 h 147"/>
                  <a:gd name="T46" fmla="*/ 83 w 137"/>
                  <a:gd name="T47" fmla="*/ 117 h 147"/>
                  <a:gd name="T48" fmla="*/ 91 w 137"/>
                  <a:gd name="T49" fmla="*/ 115 h 147"/>
                  <a:gd name="T50" fmla="*/ 96 w 137"/>
                  <a:gd name="T51" fmla="*/ 114 h 147"/>
                  <a:gd name="T52" fmla="*/ 100 w 137"/>
                  <a:gd name="T53" fmla="*/ 108 h 147"/>
                  <a:gd name="T54" fmla="*/ 106 w 137"/>
                  <a:gd name="T55" fmla="*/ 103 h 147"/>
                  <a:gd name="T56" fmla="*/ 106 w 137"/>
                  <a:gd name="T57" fmla="*/ 101 h 147"/>
                  <a:gd name="T58" fmla="*/ 106 w 137"/>
                  <a:gd name="T59" fmla="*/ 97 h 147"/>
                  <a:gd name="T60" fmla="*/ 106 w 137"/>
                  <a:gd name="T61" fmla="*/ 94 h 147"/>
                  <a:gd name="T62" fmla="*/ 108 w 137"/>
                  <a:gd name="T63" fmla="*/ 91 h 147"/>
                  <a:gd name="T64" fmla="*/ 108 w 137"/>
                  <a:gd name="T65" fmla="*/ 84 h 147"/>
                  <a:gd name="T66" fmla="*/ 113 w 137"/>
                  <a:gd name="T67" fmla="*/ 81 h 147"/>
                  <a:gd name="T68" fmla="*/ 120 w 137"/>
                  <a:gd name="T69" fmla="*/ 77 h 147"/>
                  <a:gd name="T70" fmla="*/ 127 w 137"/>
                  <a:gd name="T71" fmla="*/ 72 h 147"/>
                  <a:gd name="T72" fmla="*/ 127 w 137"/>
                  <a:gd name="T73" fmla="*/ 66 h 147"/>
                  <a:gd name="T74" fmla="*/ 124 w 137"/>
                  <a:gd name="T75" fmla="*/ 64 h 147"/>
                  <a:gd name="T76" fmla="*/ 120 w 137"/>
                  <a:gd name="T77" fmla="*/ 64 h 147"/>
                  <a:gd name="T78" fmla="*/ 116 w 137"/>
                  <a:gd name="T79" fmla="*/ 66 h 147"/>
                  <a:gd name="T80" fmla="*/ 111 w 137"/>
                  <a:gd name="T81" fmla="*/ 67 h 147"/>
                  <a:gd name="T82" fmla="*/ 108 w 137"/>
                  <a:gd name="T83" fmla="*/ 69 h 147"/>
                  <a:gd name="T84" fmla="*/ 110 w 137"/>
                  <a:gd name="T85" fmla="*/ 63 h 147"/>
                  <a:gd name="T86" fmla="*/ 108 w 137"/>
                  <a:gd name="T87" fmla="*/ 48 h 147"/>
                  <a:gd name="T88" fmla="*/ 99 w 137"/>
                  <a:gd name="T89" fmla="*/ 27 h 147"/>
                  <a:gd name="T90" fmla="*/ 92 w 137"/>
                  <a:gd name="T91" fmla="*/ 16 h 147"/>
                  <a:gd name="T92" fmla="*/ 89 w 137"/>
                  <a:gd name="T93" fmla="*/ 11 h 147"/>
                  <a:gd name="T94" fmla="*/ 88 w 137"/>
                  <a:gd name="T95" fmla="*/ 8 h 147"/>
                  <a:gd name="T96" fmla="*/ 86 w 137"/>
                  <a:gd name="T97" fmla="*/ 7 h 147"/>
                  <a:gd name="T98" fmla="*/ 83 w 137"/>
                  <a:gd name="T99" fmla="*/ 3 h 147"/>
                  <a:gd name="T100" fmla="*/ 79 w 137"/>
                  <a:gd name="T101" fmla="*/ 0 h 147"/>
                  <a:gd name="T102" fmla="*/ 67 w 137"/>
                  <a:gd name="T103" fmla="*/ 2 h 147"/>
                  <a:gd name="T104" fmla="*/ 57 w 137"/>
                  <a:gd name="T105" fmla="*/ 3 h 147"/>
                  <a:gd name="T106" fmla="*/ 50 w 137"/>
                  <a:gd name="T107" fmla="*/ 3 h 147"/>
                  <a:gd name="T108" fmla="*/ 45 w 137"/>
                  <a:gd name="T109" fmla="*/ 3 h 147"/>
                  <a:gd name="T110" fmla="*/ 37 w 137"/>
                  <a:gd name="T111" fmla="*/ 5 h 147"/>
                  <a:gd name="T112" fmla="*/ 32 w 137"/>
                  <a:gd name="T113" fmla="*/ 7 h 147"/>
                  <a:gd name="T114" fmla="*/ 29 w 137"/>
                  <a:gd name="T115" fmla="*/ 16 h 147"/>
                  <a:gd name="T116" fmla="*/ 26 w 137"/>
                  <a:gd name="T117" fmla="*/ 22 h 147"/>
                  <a:gd name="T118" fmla="*/ 22 w 137"/>
                  <a:gd name="T119" fmla="*/ 27 h 147"/>
                  <a:gd name="T120" fmla="*/ 17 w 137"/>
                  <a:gd name="T121" fmla="*/ 30 h 147"/>
                  <a:gd name="T122" fmla="*/ 11 w 137"/>
                  <a:gd name="T123" fmla="*/ 34 h 147"/>
                  <a:gd name="T124" fmla="*/ 6 w 137"/>
                  <a:gd name="T125" fmla="*/ 38 h 14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37"/>
                  <a:gd name="T190" fmla="*/ 0 h 147"/>
                  <a:gd name="T191" fmla="*/ 137 w 137"/>
                  <a:gd name="T192" fmla="*/ 147 h 14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37" h="147">
                    <a:moveTo>
                      <a:pt x="7" y="41"/>
                    </a:moveTo>
                    <a:lnTo>
                      <a:pt x="4" y="42"/>
                    </a:lnTo>
                    <a:lnTo>
                      <a:pt x="0" y="42"/>
                    </a:lnTo>
                    <a:lnTo>
                      <a:pt x="3" y="44"/>
                    </a:lnTo>
                    <a:lnTo>
                      <a:pt x="4" y="45"/>
                    </a:lnTo>
                    <a:lnTo>
                      <a:pt x="6" y="47"/>
                    </a:lnTo>
                    <a:lnTo>
                      <a:pt x="7" y="48"/>
                    </a:lnTo>
                    <a:lnTo>
                      <a:pt x="9" y="50"/>
                    </a:lnTo>
                    <a:lnTo>
                      <a:pt x="7" y="51"/>
                    </a:lnTo>
                    <a:lnTo>
                      <a:pt x="4" y="54"/>
                    </a:lnTo>
                    <a:lnTo>
                      <a:pt x="1" y="59"/>
                    </a:lnTo>
                    <a:lnTo>
                      <a:pt x="1" y="63"/>
                    </a:lnTo>
                    <a:lnTo>
                      <a:pt x="3" y="68"/>
                    </a:lnTo>
                    <a:lnTo>
                      <a:pt x="7" y="72"/>
                    </a:lnTo>
                    <a:lnTo>
                      <a:pt x="12" y="77"/>
                    </a:lnTo>
                    <a:lnTo>
                      <a:pt x="12" y="80"/>
                    </a:lnTo>
                    <a:lnTo>
                      <a:pt x="12" y="81"/>
                    </a:lnTo>
                    <a:lnTo>
                      <a:pt x="12" y="83"/>
                    </a:lnTo>
                    <a:lnTo>
                      <a:pt x="15" y="84"/>
                    </a:lnTo>
                    <a:lnTo>
                      <a:pt x="16" y="86"/>
                    </a:lnTo>
                    <a:lnTo>
                      <a:pt x="18" y="87"/>
                    </a:lnTo>
                    <a:lnTo>
                      <a:pt x="19" y="89"/>
                    </a:lnTo>
                    <a:lnTo>
                      <a:pt x="21" y="93"/>
                    </a:lnTo>
                    <a:lnTo>
                      <a:pt x="24" y="98"/>
                    </a:lnTo>
                    <a:lnTo>
                      <a:pt x="25" y="102"/>
                    </a:lnTo>
                    <a:lnTo>
                      <a:pt x="28" y="104"/>
                    </a:lnTo>
                    <a:lnTo>
                      <a:pt x="33" y="107"/>
                    </a:lnTo>
                    <a:lnTo>
                      <a:pt x="36" y="108"/>
                    </a:lnTo>
                    <a:lnTo>
                      <a:pt x="40" y="111"/>
                    </a:lnTo>
                    <a:lnTo>
                      <a:pt x="42" y="113"/>
                    </a:lnTo>
                    <a:lnTo>
                      <a:pt x="43" y="116"/>
                    </a:lnTo>
                    <a:lnTo>
                      <a:pt x="48" y="123"/>
                    </a:lnTo>
                    <a:lnTo>
                      <a:pt x="55" y="128"/>
                    </a:lnTo>
                    <a:lnTo>
                      <a:pt x="63" y="132"/>
                    </a:lnTo>
                    <a:lnTo>
                      <a:pt x="69" y="137"/>
                    </a:lnTo>
                    <a:lnTo>
                      <a:pt x="72" y="141"/>
                    </a:lnTo>
                    <a:lnTo>
                      <a:pt x="73" y="143"/>
                    </a:lnTo>
                    <a:lnTo>
                      <a:pt x="75" y="144"/>
                    </a:lnTo>
                    <a:lnTo>
                      <a:pt x="76" y="146"/>
                    </a:lnTo>
                    <a:lnTo>
                      <a:pt x="78" y="146"/>
                    </a:lnTo>
                    <a:lnTo>
                      <a:pt x="81" y="147"/>
                    </a:lnTo>
                    <a:lnTo>
                      <a:pt x="81" y="141"/>
                    </a:lnTo>
                    <a:lnTo>
                      <a:pt x="82" y="135"/>
                    </a:lnTo>
                    <a:lnTo>
                      <a:pt x="85" y="131"/>
                    </a:lnTo>
                    <a:lnTo>
                      <a:pt x="88" y="128"/>
                    </a:lnTo>
                    <a:lnTo>
                      <a:pt x="90" y="126"/>
                    </a:lnTo>
                    <a:lnTo>
                      <a:pt x="93" y="125"/>
                    </a:lnTo>
                    <a:lnTo>
                      <a:pt x="98" y="123"/>
                    </a:lnTo>
                    <a:lnTo>
                      <a:pt x="101" y="123"/>
                    </a:lnTo>
                    <a:lnTo>
                      <a:pt x="104" y="122"/>
                    </a:lnTo>
                    <a:lnTo>
                      <a:pt x="105" y="119"/>
                    </a:lnTo>
                    <a:lnTo>
                      <a:pt x="108" y="116"/>
                    </a:lnTo>
                    <a:lnTo>
                      <a:pt x="111" y="113"/>
                    </a:lnTo>
                    <a:lnTo>
                      <a:pt x="114" y="111"/>
                    </a:lnTo>
                    <a:lnTo>
                      <a:pt x="114" y="110"/>
                    </a:lnTo>
                    <a:lnTo>
                      <a:pt x="114" y="108"/>
                    </a:lnTo>
                    <a:lnTo>
                      <a:pt x="114" y="107"/>
                    </a:lnTo>
                    <a:lnTo>
                      <a:pt x="114" y="104"/>
                    </a:lnTo>
                    <a:lnTo>
                      <a:pt x="114" y="102"/>
                    </a:lnTo>
                    <a:lnTo>
                      <a:pt x="114" y="101"/>
                    </a:lnTo>
                    <a:lnTo>
                      <a:pt x="116" y="101"/>
                    </a:lnTo>
                    <a:lnTo>
                      <a:pt x="116" y="98"/>
                    </a:lnTo>
                    <a:lnTo>
                      <a:pt x="117" y="93"/>
                    </a:lnTo>
                    <a:lnTo>
                      <a:pt x="117" y="90"/>
                    </a:lnTo>
                    <a:lnTo>
                      <a:pt x="119" y="89"/>
                    </a:lnTo>
                    <a:lnTo>
                      <a:pt x="122" y="87"/>
                    </a:lnTo>
                    <a:lnTo>
                      <a:pt x="126" y="86"/>
                    </a:lnTo>
                    <a:lnTo>
                      <a:pt x="129" y="83"/>
                    </a:lnTo>
                    <a:lnTo>
                      <a:pt x="134" y="80"/>
                    </a:lnTo>
                    <a:lnTo>
                      <a:pt x="137" y="77"/>
                    </a:lnTo>
                    <a:lnTo>
                      <a:pt x="137" y="74"/>
                    </a:lnTo>
                    <a:lnTo>
                      <a:pt x="137" y="71"/>
                    </a:lnTo>
                    <a:lnTo>
                      <a:pt x="137" y="69"/>
                    </a:lnTo>
                    <a:lnTo>
                      <a:pt x="134" y="69"/>
                    </a:lnTo>
                    <a:lnTo>
                      <a:pt x="132" y="68"/>
                    </a:lnTo>
                    <a:lnTo>
                      <a:pt x="129" y="69"/>
                    </a:lnTo>
                    <a:lnTo>
                      <a:pt x="126" y="69"/>
                    </a:lnTo>
                    <a:lnTo>
                      <a:pt x="125" y="71"/>
                    </a:lnTo>
                    <a:lnTo>
                      <a:pt x="122" y="71"/>
                    </a:lnTo>
                    <a:lnTo>
                      <a:pt x="120" y="72"/>
                    </a:lnTo>
                    <a:lnTo>
                      <a:pt x="117" y="72"/>
                    </a:lnTo>
                    <a:lnTo>
                      <a:pt x="116" y="74"/>
                    </a:lnTo>
                    <a:lnTo>
                      <a:pt x="114" y="77"/>
                    </a:lnTo>
                    <a:lnTo>
                      <a:pt x="119" y="68"/>
                    </a:lnTo>
                    <a:lnTo>
                      <a:pt x="117" y="60"/>
                    </a:lnTo>
                    <a:lnTo>
                      <a:pt x="116" y="51"/>
                    </a:lnTo>
                    <a:lnTo>
                      <a:pt x="111" y="39"/>
                    </a:lnTo>
                    <a:lnTo>
                      <a:pt x="107" y="29"/>
                    </a:lnTo>
                    <a:lnTo>
                      <a:pt x="99" y="18"/>
                    </a:lnTo>
                    <a:lnTo>
                      <a:pt x="99" y="17"/>
                    </a:lnTo>
                    <a:lnTo>
                      <a:pt x="98" y="15"/>
                    </a:lnTo>
                    <a:lnTo>
                      <a:pt x="96" y="12"/>
                    </a:lnTo>
                    <a:lnTo>
                      <a:pt x="96" y="11"/>
                    </a:lnTo>
                    <a:lnTo>
                      <a:pt x="95" y="9"/>
                    </a:lnTo>
                    <a:lnTo>
                      <a:pt x="93" y="8"/>
                    </a:lnTo>
                    <a:lnTo>
                      <a:pt x="91" y="5"/>
                    </a:lnTo>
                    <a:lnTo>
                      <a:pt x="90" y="3"/>
                    </a:lnTo>
                    <a:lnTo>
                      <a:pt x="85" y="0"/>
                    </a:lnTo>
                    <a:lnTo>
                      <a:pt x="79" y="0"/>
                    </a:lnTo>
                    <a:lnTo>
                      <a:pt x="72" y="2"/>
                    </a:lnTo>
                    <a:lnTo>
                      <a:pt x="66" y="3"/>
                    </a:lnTo>
                    <a:lnTo>
                      <a:pt x="61" y="3"/>
                    </a:lnTo>
                    <a:lnTo>
                      <a:pt x="57" y="3"/>
                    </a:lnTo>
                    <a:lnTo>
                      <a:pt x="54" y="3"/>
                    </a:lnTo>
                    <a:lnTo>
                      <a:pt x="51" y="3"/>
                    </a:lnTo>
                    <a:lnTo>
                      <a:pt x="49" y="3"/>
                    </a:lnTo>
                    <a:lnTo>
                      <a:pt x="45" y="3"/>
                    </a:lnTo>
                    <a:lnTo>
                      <a:pt x="40" y="5"/>
                    </a:lnTo>
                    <a:lnTo>
                      <a:pt x="37" y="6"/>
                    </a:lnTo>
                    <a:lnTo>
                      <a:pt x="34" y="8"/>
                    </a:lnTo>
                    <a:lnTo>
                      <a:pt x="33" y="12"/>
                    </a:lnTo>
                    <a:lnTo>
                      <a:pt x="31" y="17"/>
                    </a:lnTo>
                    <a:lnTo>
                      <a:pt x="30" y="20"/>
                    </a:lnTo>
                    <a:lnTo>
                      <a:pt x="28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1" y="30"/>
                    </a:lnTo>
                    <a:lnTo>
                      <a:pt x="18" y="32"/>
                    </a:lnTo>
                    <a:lnTo>
                      <a:pt x="15" y="33"/>
                    </a:lnTo>
                    <a:lnTo>
                      <a:pt x="12" y="36"/>
                    </a:lnTo>
                    <a:lnTo>
                      <a:pt x="10" y="39"/>
                    </a:lnTo>
                    <a:lnTo>
                      <a:pt x="7" y="41"/>
                    </a:lnTo>
                    <a:close/>
                  </a:path>
                </a:pathLst>
              </a:custGeom>
              <a:solidFill>
                <a:srgbClr val="000514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92" name="Freeform 18"/>
              <p:cNvSpPr>
                <a:spLocks/>
              </p:cNvSpPr>
              <p:nvPr/>
            </p:nvSpPr>
            <p:spPr bwMode="gray">
              <a:xfrm>
                <a:off x="2661" y="2175"/>
                <a:ext cx="117" cy="81"/>
              </a:xfrm>
              <a:custGeom>
                <a:avLst/>
                <a:gdLst>
                  <a:gd name="T0" fmla="*/ 5 w 126"/>
                  <a:gd name="T1" fmla="*/ 17 h 87"/>
                  <a:gd name="T2" fmla="*/ 6 w 126"/>
                  <a:gd name="T3" fmla="*/ 20 h 87"/>
                  <a:gd name="T4" fmla="*/ 8 w 126"/>
                  <a:gd name="T5" fmla="*/ 22 h 87"/>
                  <a:gd name="T6" fmla="*/ 10 w 126"/>
                  <a:gd name="T7" fmla="*/ 25 h 87"/>
                  <a:gd name="T8" fmla="*/ 11 w 126"/>
                  <a:gd name="T9" fmla="*/ 33 h 87"/>
                  <a:gd name="T10" fmla="*/ 19 w 126"/>
                  <a:gd name="T11" fmla="*/ 38 h 87"/>
                  <a:gd name="T12" fmla="*/ 30 w 126"/>
                  <a:gd name="T13" fmla="*/ 41 h 87"/>
                  <a:gd name="T14" fmla="*/ 46 w 126"/>
                  <a:gd name="T15" fmla="*/ 35 h 87"/>
                  <a:gd name="T16" fmla="*/ 44 w 126"/>
                  <a:gd name="T17" fmla="*/ 39 h 87"/>
                  <a:gd name="T18" fmla="*/ 39 w 126"/>
                  <a:gd name="T19" fmla="*/ 41 h 87"/>
                  <a:gd name="T20" fmla="*/ 36 w 126"/>
                  <a:gd name="T21" fmla="*/ 42 h 87"/>
                  <a:gd name="T22" fmla="*/ 36 w 126"/>
                  <a:gd name="T23" fmla="*/ 45 h 87"/>
                  <a:gd name="T24" fmla="*/ 39 w 126"/>
                  <a:gd name="T25" fmla="*/ 45 h 87"/>
                  <a:gd name="T26" fmla="*/ 44 w 126"/>
                  <a:gd name="T27" fmla="*/ 47 h 87"/>
                  <a:gd name="T28" fmla="*/ 47 w 126"/>
                  <a:gd name="T29" fmla="*/ 47 h 87"/>
                  <a:gd name="T30" fmla="*/ 46 w 126"/>
                  <a:gd name="T31" fmla="*/ 52 h 87"/>
                  <a:gd name="T32" fmla="*/ 36 w 126"/>
                  <a:gd name="T33" fmla="*/ 58 h 87"/>
                  <a:gd name="T34" fmla="*/ 36 w 126"/>
                  <a:gd name="T35" fmla="*/ 59 h 87"/>
                  <a:gd name="T36" fmla="*/ 38 w 126"/>
                  <a:gd name="T37" fmla="*/ 61 h 87"/>
                  <a:gd name="T38" fmla="*/ 39 w 126"/>
                  <a:gd name="T39" fmla="*/ 61 h 87"/>
                  <a:gd name="T40" fmla="*/ 36 w 126"/>
                  <a:gd name="T41" fmla="*/ 64 h 87"/>
                  <a:gd name="T42" fmla="*/ 39 w 126"/>
                  <a:gd name="T43" fmla="*/ 66 h 87"/>
                  <a:gd name="T44" fmla="*/ 44 w 126"/>
                  <a:gd name="T45" fmla="*/ 64 h 87"/>
                  <a:gd name="T46" fmla="*/ 49 w 126"/>
                  <a:gd name="T47" fmla="*/ 69 h 87"/>
                  <a:gd name="T48" fmla="*/ 53 w 126"/>
                  <a:gd name="T49" fmla="*/ 77 h 87"/>
                  <a:gd name="T50" fmla="*/ 53 w 126"/>
                  <a:gd name="T51" fmla="*/ 78 h 87"/>
                  <a:gd name="T52" fmla="*/ 55 w 126"/>
                  <a:gd name="T53" fmla="*/ 81 h 87"/>
                  <a:gd name="T54" fmla="*/ 58 w 126"/>
                  <a:gd name="T55" fmla="*/ 78 h 87"/>
                  <a:gd name="T56" fmla="*/ 59 w 126"/>
                  <a:gd name="T57" fmla="*/ 73 h 87"/>
                  <a:gd name="T58" fmla="*/ 60 w 126"/>
                  <a:gd name="T59" fmla="*/ 67 h 87"/>
                  <a:gd name="T60" fmla="*/ 63 w 126"/>
                  <a:gd name="T61" fmla="*/ 63 h 87"/>
                  <a:gd name="T62" fmla="*/ 67 w 126"/>
                  <a:gd name="T63" fmla="*/ 59 h 87"/>
                  <a:gd name="T64" fmla="*/ 69 w 126"/>
                  <a:gd name="T65" fmla="*/ 56 h 87"/>
                  <a:gd name="T66" fmla="*/ 72 w 126"/>
                  <a:gd name="T67" fmla="*/ 55 h 87"/>
                  <a:gd name="T68" fmla="*/ 74 w 126"/>
                  <a:gd name="T69" fmla="*/ 52 h 87"/>
                  <a:gd name="T70" fmla="*/ 86 w 126"/>
                  <a:gd name="T71" fmla="*/ 52 h 87"/>
                  <a:gd name="T72" fmla="*/ 105 w 126"/>
                  <a:gd name="T73" fmla="*/ 49 h 87"/>
                  <a:gd name="T74" fmla="*/ 111 w 126"/>
                  <a:gd name="T75" fmla="*/ 47 h 87"/>
                  <a:gd name="T76" fmla="*/ 117 w 126"/>
                  <a:gd name="T77" fmla="*/ 42 h 87"/>
                  <a:gd name="T78" fmla="*/ 114 w 126"/>
                  <a:gd name="T79" fmla="*/ 38 h 87"/>
                  <a:gd name="T80" fmla="*/ 111 w 126"/>
                  <a:gd name="T81" fmla="*/ 34 h 87"/>
                  <a:gd name="T82" fmla="*/ 108 w 126"/>
                  <a:gd name="T83" fmla="*/ 30 h 87"/>
                  <a:gd name="T84" fmla="*/ 105 w 126"/>
                  <a:gd name="T85" fmla="*/ 27 h 87"/>
                  <a:gd name="T86" fmla="*/ 106 w 126"/>
                  <a:gd name="T87" fmla="*/ 21 h 87"/>
                  <a:gd name="T88" fmla="*/ 111 w 126"/>
                  <a:gd name="T89" fmla="*/ 19 h 87"/>
                  <a:gd name="T90" fmla="*/ 111 w 126"/>
                  <a:gd name="T91" fmla="*/ 14 h 87"/>
                  <a:gd name="T92" fmla="*/ 114 w 126"/>
                  <a:gd name="T93" fmla="*/ 6 h 87"/>
                  <a:gd name="T94" fmla="*/ 70 w 126"/>
                  <a:gd name="T95" fmla="*/ 0 h 87"/>
                  <a:gd name="T96" fmla="*/ 63 w 126"/>
                  <a:gd name="T97" fmla="*/ 5 h 87"/>
                  <a:gd name="T98" fmla="*/ 58 w 126"/>
                  <a:gd name="T99" fmla="*/ 10 h 87"/>
                  <a:gd name="T100" fmla="*/ 47 w 126"/>
                  <a:gd name="T101" fmla="*/ 13 h 87"/>
                  <a:gd name="T102" fmla="*/ 38 w 126"/>
                  <a:gd name="T103" fmla="*/ 10 h 87"/>
                  <a:gd name="T104" fmla="*/ 28 w 126"/>
                  <a:gd name="T105" fmla="*/ 7 h 87"/>
                  <a:gd name="T106" fmla="*/ 17 w 126"/>
                  <a:gd name="T107" fmla="*/ 10 h 87"/>
                  <a:gd name="T108" fmla="*/ 10 w 126"/>
                  <a:gd name="T109" fmla="*/ 11 h 87"/>
                  <a:gd name="T110" fmla="*/ 3 w 126"/>
                  <a:gd name="T111" fmla="*/ 10 h 87"/>
                  <a:gd name="T112" fmla="*/ 3 w 126"/>
                  <a:gd name="T113" fmla="*/ 17 h 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26"/>
                  <a:gd name="T172" fmla="*/ 0 h 87"/>
                  <a:gd name="T173" fmla="*/ 126 w 126"/>
                  <a:gd name="T174" fmla="*/ 87 h 8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26" h="87">
                    <a:moveTo>
                      <a:pt x="3" y="18"/>
                    </a:moveTo>
                    <a:lnTo>
                      <a:pt x="5" y="18"/>
                    </a:lnTo>
                    <a:lnTo>
                      <a:pt x="6" y="20"/>
                    </a:lnTo>
                    <a:lnTo>
                      <a:pt x="6" y="21"/>
                    </a:lnTo>
                    <a:lnTo>
                      <a:pt x="8" y="23"/>
                    </a:lnTo>
                    <a:lnTo>
                      <a:pt x="9" y="24"/>
                    </a:lnTo>
                    <a:lnTo>
                      <a:pt x="11" y="26"/>
                    </a:lnTo>
                    <a:lnTo>
                      <a:pt x="11" y="27"/>
                    </a:lnTo>
                    <a:lnTo>
                      <a:pt x="11" y="30"/>
                    </a:lnTo>
                    <a:lnTo>
                      <a:pt x="12" y="35"/>
                    </a:lnTo>
                    <a:lnTo>
                      <a:pt x="15" y="38"/>
                    </a:lnTo>
                    <a:lnTo>
                      <a:pt x="20" y="41"/>
                    </a:lnTo>
                    <a:lnTo>
                      <a:pt x="23" y="42"/>
                    </a:lnTo>
                    <a:lnTo>
                      <a:pt x="32" y="44"/>
                    </a:lnTo>
                    <a:lnTo>
                      <a:pt x="39" y="39"/>
                    </a:lnTo>
                    <a:lnTo>
                      <a:pt x="50" y="38"/>
                    </a:lnTo>
                    <a:lnTo>
                      <a:pt x="48" y="41"/>
                    </a:lnTo>
                    <a:lnTo>
                      <a:pt x="47" y="42"/>
                    </a:lnTo>
                    <a:lnTo>
                      <a:pt x="45" y="42"/>
                    </a:lnTo>
                    <a:lnTo>
                      <a:pt x="42" y="44"/>
                    </a:lnTo>
                    <a:lnTo>
                      <a:pt x="41" y="44"/>
                    </a:lnTo>
                    <a:lnTo>
                      <a:pt x="39" y="45"/>
                    </a:lnTo>
                    <a:lnTo>
                      <a:pt x="39" y="47"/>
                    </a:lnTo>
                    <a:lnTo>
                      <a:pt x="39" y="48"/>
                    </a:lnTo>
                    <a:lnTo>
                      <a:pt x="41" y="48"/>
                    </a:lnTo>
                    <a:lnTo>
                      <a:pt x="42" y="48"/>
                    </a:lnTo>
                    <a:lnTo>
                      <a:pt x="45" y="48"/>
                    </a:lnTo>
                    <a:lnTo>
                      <a:pt x="47" y="50"/>
                    </a:lnTo>
                    <a:lnTo>
                      <a:pt x="48" y="51"/>
                    </a:lnTo>
                    <a:lnTo>
                      <a:pt x="51" y="51"/>
                    </a:lnTo>
                    <a:lnTo>
                      <a:pt x="53" y="51"/>
                    </a:lnTo>
                    <a:lnTo>
                      <a:pt x="50" y="56"/>
                    </a:lnTo>
                    <a:lnTo>
                      <a:pt x="45" y="59"/>
                    </a:lnTo>
                    <a:lnTo>
                      <a:pt x="39" y="62"/>
                    </a:lnTo>
                    <a:lnTo>
                      <a:pt x="39" y="63"/>
                    </a:lnTo>
                    <a:lnTo>
                      <a:pt x="39" y="65"/>
                    </a:lnTo>
                    <a:lnTo>
                      <a:pt x="41" y="65"/>
                    </a:lnTo>
                    <a:lnTo>
                      <a:pt x="42" y="65"/>
                    </a:lnTo>
                    <a:lnTo>
                      <a:pt x="42" y="66"/>
                    </a:lnTo>
                    <a:lnTo>
                      <a:pt x="41" y="68"/>
                    </a:lnTo>
                    <a:lnTo>
                      <a:pt x="39" y="69"/>
                    </a:lnTo>
                    <a:lnTo>
                      <a:pt x="41" y="71"/>
                    </a:lnTo>
                    <a:lnTo>
                      <a:pt x="42" y="71"/>
                    </a:lnTo>
                    <a:lnTo>
                      <a:pt x="45" y="71"/>
                    </a:lnTo>
                    <a:lnTo>
                      <a:pt x="47" y="69"/>
                    </a:lnTo>
                    <a:lnTo>
                      <a:pt x="48" y="71"/>
                    </a:lnTo>
                    <a:lnTo>
                      <a:pt x="53" y="74"/>
                    </a:lnTo>
                    <a:lnTo>
                      <a:pt x="54" y="78"/>
                    </a:lnTo>
                    <a:lnTo>
                      <a:pt x="57" y="83"/>
                    </a:lnTo>
                    <a:lnTo>
                      <a:pt x="57" y="84"/>
                    </a:lnTo>
                    <a:lnTo>
                      <a:pt x="57" y="86"/>
                    </a:lnTo>
                    <a:lnTo>
                      <a:pt x="59" y="87"/>
                    </a:lnTo>
                    <a:lnTo>
                      <a:pt x="60" y="86"/>
                    </a:lnTo>
                    <a:lnTo>
                      <a:pt x="62" y="84"/>
                    </a:lnTo>
                    <a:lnTo>
                      <a:pt x="63" y="81"/>
                    </a:lnTo>
                    <a:lnTo>
                      <a:pt x="63" y="78"/>
                    </a:lnTo>
                    <a:lnTo>
                      <a:pt x="63" y="75"/>
                    </a:lnTo>
                    <a:lnTo>
                      <a:pt x="65" y="72"/>
                    </a:lnTo>
                    <a:lnTo>
                      <a:pt x="66" y="71"/>
                    </a:lnTo>
                    <a:lnTo>
                      <a:pt x="68" y="68"/>
                    </a:lnTo>
                    <a:lnTo>
                      <a:pt x="71" y="66"/>
                    </a:lnTo>
                    <a:lnTo>
                      <a:pt x="72" y="63"/>
                    </a:lnTo>
                    <a:lnTo>
                      <a:pt x="74" y="63"/>
                    </a:lnTo>
                    <a:lnTo>
                      <a:pt x="74" y="60"/>
                    </a:lnTo>
                    <a:lnTo>
                      <a:pt x="75" y="59"/>
                    </a:lnTo>
                    <a:lnTo>
                      <a:pt x="77" y="59"/>
                    </a:lnTo>
                    <a:lnTo>
                      <a:pt x="78" y="57"/>
                    </a:lnTo>
                    <a:lnTo>
                      <a:pt x="80" y="56"/>
                    </a:lnTo>
                    <a:lnTo>
                      <a:pt x="93" y="56"/>
                    </a:lnTo>
                    <a:lnTo>
                      <a:pt x="104" y="56"/>
                    </a:lnTo>
                    <a:lnTo>
                      <a:pt x="113" y="53"/>
                    </a:lnTo>
                    <a:lnTo>
                      <a:pt x="116" y="51"/>
                    </a:lnTo>
                    <a:lnTo>
                      <a:pt x="120" y="50"/>
                    </a:lnTo>
                    <a:lnTo>
                      <a:pt x="123" y="47"/>
                    </a:lnTo>
                    <a:lnTo>
                      <a:pt x="126" y="45"/>
                    </a:lnTo>
                    <a:lnTo>
                      <a:pt x="126" y="42"/>
                    </a:lnTo>
                    <a:lnTo>
                      <a:pt x="123" y="41"/>
                    </a:lnTo>
                    <a:lnTo>
                      <a:pt x="122" y="38"/>
                    </a:lnTo>
                    <a:lnTo>
                      <a:pt x="120" y="36"/>
                    </a:lnTo>
                    <a:lnTo>
                      <a:pt x="117" y="35"/>
                    </a:lnTo>
                    <a:lnTo>
                      <a:pt x="116" y="32"/>
                    </a:lnTo>
                    <a:lnTo>
                      <a:pt x="114" y="30"/>
                    </a:lnTo>
                    <a:lnTo>
                      <a:pt x="113" y="29"/>
                    </a:lnTo>
                    <a:lnTo>
                      <a:pt x="113" y="26"/>
                    </a:lnTo>
                    <a:lnTo>
                      <a:pt x="114" y="23"/>
                    </a:lnTo>
                    <a:lnTo>
                      <a:pt x="116" y="21"/>
                    </a:lnTo>
                    <a:lnTo>
                      <a:pt x="119" y="20"/>
                    </a:lnTo>
                    <a:lnTo>
                      <a:pt x="120" y="18"/>
                    </a:lnTo>
                    <a:lnTo>
                      <a:pt x="120" y="15"/>
                    </a:lnTo>
                    <a:lnTo>
                      <a:pt x="122" y="11"/>
                    </a:lnTo>
                    <a:lnTo>
                      <a:pt x="123" y="6"/>
                    </a:lnTo>
                    <a:lnTo>
                      <a:pt x="99" y="0"/>
                    </a:lnTo>
                    <a:lnTo>
                      <a:pt x="75" y="0"/>
                    </a:lnTo>
                    <a:lnTo>
                      <a:pt x="72" y="2"/>
                    </a:lnTo>
                    <a:lnTo>
                      <a:pt x="68" y="5"/>
                    </a:lnTo>
                    <a:lnTo>
                      <a:pt x="65" y="8"/>
                    </a:lnTo>
                    <a:lnTo>
                      <a:pt x="62" y="11"/>
                    </a:lnTo>
                    <a:lnTo>
                      <a:pt x="57" y="14"/>
                    </a:lnTo>
                    <a:lnTo>
                      <a:pt x="51" y="14"/>
                    </a:lnTo>
                    <a:lnTo>
                      <a:pt x="45" y="14"/>
                    </a:lnTo>
                    <a:lnTo>
                      <a:pt x="41" y="11"/>
                    </a:lnTo>
                    <a:lnTo>
                      <a:pt x="35" y="9"/>
                    </a:lnTo>
                    <a:lnTo>
                      <a:pt x="30" y="8"/>
                    </a:lnTo>
                    <a:lnTo>
                      <a:pt x="24" y="9"/>
                    </a:lnTo>
                    <a:lnTo>
                      <a:pt x="18" y="11"/>
                    </a:lnTo>
                    <a:lnTo>
                      <a:pt x="15" y="12"/>
                    </a:lnTo>
                    <a:lnTo>
                      <a:pt x="11" y="12"/>
                    </a:lnTo>
                    <a:lnTo>
                      <a:pt x="8" y="12"/>
                    </a:lnTo>
                    <a:lnTo>
                      <a:pt x="3" y="11"/>
                    </a:lnTo>
                    <a:lnTo>
                      <a:pt x="0" y="12"/>
                    </a:ln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000514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93" name="Freeform 19"/>
              <p:cNvSpPr>
                <a:spLocks/>
              </p:cNvSpPr>
              <p:nvPr/>
            </p:nvSpPr>
            <p:spPr bwMode="gray">
              <a:xfrm>
                <a:off x="2653" y="2017"/>
                <a:ext cx="207" cy="185"/>
              </a:xfrm>
              <a:custGeom>
                <a:avLst/>
                <a:gdLst>
                  <a:gd name="T0" fmla="*/ 33 w 224"/>
                  <a:gd name="T1" fmla="*/ 18 h 200"/>
                  <a:gd name="T2" fmla="*/ 30 w 224"/>
                  <a:gd name="T3" fmla="*/ 26 h 200"/>
                  <a:gd name="T4" fmla="*/ 25 w 224"/>
                  <a:gd name="T5" fmla="*/ 39 h 200"/>
                  <a:gd name="T6" fmla="*/ 16 w 224"/>
                  <a:gd name="T7" fmla="*/ 53 h 200"/>
                  <a:gd name="T8" fmla="*/ 3 w 224"/>
                  <a:gd name="T9" fmla="*/ 68 h 200"/>
                  <a:gd name="T10" fmla="*/ 6 w 224"/>
                  <a:gd name="T11" fmla="*/ 82 h 200"/>
                  <a:gd name="T12" fmla="*/ 14 w 224"/>
                  <a:gd name="T13" fmla="*/ 108 h 200"/>
                  <a:gd name="T14" fmla="*/ 8 w 224"/>
                  <a:gd name="T15" fmla="*/ 118 h 200"/>
                  <a:gd name="T16" fmla="*/ 6 w 224"/>
                  <a:gd name="T17" fmla="*/ 150 h 200"/>
                  <a:gd name="T18" fmla="*/ 7 w 224"/>
                  <a:gd name="T19" fmla="*/ 166 h 200"/>
                  <a:gd name="T20" fmla="*/ 7 w 224"/>
                  <a:gd name="T21" fmla="*/ 166 h 200"/>
                  <a:gd name="T22" fmla="*/ 7 w 224"/>
                  <a:gd name="T23" fmla="*/ 167 h 200"/>
                  <a:gd name="T24" fmla="*/ 18 w 224"/>
                  <a:gd name="T25" fmla="*/ 169 h 200"/>
                  <a:gd name="T26" fmla="*/ 46 w 224"/>
                  <a:gd name="T27" fmla="*/ 168 h 200"/>
                  <a:gd name="T28" fmla="*/ 71 w 224"/>
                  <a:gd name="T29" fmla="*/ 164 h 200"/>
                  <a:gd name="T30" fmla="*/ 127 w 224"/>
                  <a:gd name="T31" fmla="*/ 166 h 200"/>
                  <a:gd name="T32" fmla="*/ 154 w 224"/>
                  <a:gd name="T33" fmla="*/ 178 h 200"/>
                  <a:gd name="T34" fmla="*/ 163 w 224"/>
                  <a:gd name="T35" fmla="*/ 180 h 200"/>
                  <a:gd name="T36" fmla="*/ 189 w 224"/>
                  <a:gd name="T37" fmla="*/ 183 h 200"/>
                  <a:gd name="T38" fmla="*/ 207 w 224"/>
                  <a:gd name="T39" fmla="*/ 157 h 200"/>
                  <a:gd name="T40" fmla="*/ 201 w 224"/>
                  <a:gd name="T41" fmla="*/ 150 h 200"/>
                  <a:gd name="T42" fmla="*/ 197 w 224"/>
                  <a:gd name="T43" fmla="*/ 144 h 200"/>
                  <a:gd name="T44" fmla="*/ 191 w 224"/>
                  <a:gd name="T45" fmla="*/ 141 h 200"/>
                  <a:gd name="T46" fmla="*/ 186 w 224"/>
                  <a:gd name="T47" fmla="*/ 136 h 200"/>
                  <a:gd name="T48" fmla="*/ 183 w 224"/>
                  <a:gd name="T49" fmla="*/ 130 h 200"/>
                  <a:gd name="T50" fmla="*/ 189 w 224"/>
                  <a:gd name="T51" fmla="*/ 119 h 200"/>
                  <a:gd name="T52" fmla="*/ 188 w 224"/>
                  <a:gd name="T53" fmla="*/ 103 h 200"/>
                  <a:gd name="T54" fmla="*/ 183 w 224"/>
                  <a:gd name="T55" fmla="*/ 94 h 200"/>
                  <a:gd name="T56" fmla="*/ 185 w 224"/>
                  <a:gd name="T57" fmla="*/ 89 h 200"/>
                  <a:gd name="T58" fmla="*/ 179 w 224"/>
                  <a:gd name="T59" fmla="*/ 80 h 200"/>
                  <a:gd name="T60" fmla="*/ 171 w 224"/>
                  <a:gd name="T61" fmla="*/ 68 h 200"/>
                  <a:gd name="T62" fmla="*/ 165 w 224"/>
                  <a:gd name="T63" fmla="*/ 64 h 200"/>
                  <a:gd name="T64" fmla="*/ 164 w 224"/>
                  <a:gd name="T65" fmla="*/ 58 h 200"/>
                  <a:gd name="T66" fmla="*/ 160 w 224"/>
                  <a:gd name="T67" fmla="*/ 53 h 200"/>
                  <a:gd name="T68" fmla="*/ 157 w 224"/>
                  <a:gd name="T69" fmla="*/ 47 h 200"/>
                  <a:gd name="T70" fmla="*/ 152 w 224"/>
                  <a:gd name="T71" fmla="*/ 42 h 200"/>
                  <a:gd name="T72" fmla="*/ 147 w 224"/>
                  <a:gd name="T73" fmla="*/ 34 h 200"/>
                  <a:gd name="T74" fmla="*/ 139 w 224"/>
                  <a:gd name="T75" fmla="*/ 28 h 200"/>
                  <a:gd name="T76" fmla="*/ 124 w 224"/>
                  <a:gd name="T77" fmla="*/ 23 h 200"/>
                  <a:gd name="T78" fmla="*/ 121 w 224"/>
                  <a:gd name="T79" fmla="*/ 15 h 200"/>
                  <a:gd name="T80" fmla="*/ 121 w 224"/>
                  <a:gd name="T81" fmla="*/ 12 h 200"/>
                  <a:gd name="T82" fmla="*/ 116 w 224"/>
                  <a:gd name="T83" fmla="*/ 6 h 200"/>
                  <a:gd name="T84" fmla="*/ 104 w 224"/>
                  <a:gd name="T85" fmla="*/ 3 h 200"/>
                  <a:gd name="T86" fmla="*/ 93 w 224"/>
                  <a:gd name="T87" fmla="*/ 0 h 200"/>
                  <a:gd name="T88" fmla="*/ 83 w 224"/>
                  <a:gd name="T89" fmla="*/ 1 h 200"/>
                  <a:gd name="T90" fmla="*/ 75 w 224"/>
                  <a:gd name="T91" fmla="*/ 6 h 200"/>
                  <a:gd name="T92" fmla="*/ 66 w 224"/>
                  <a:gd name="T93" fmla="*/ 8 h 200"/>
                  <a:gd name="T94" fmla="*/ 52 w 224"/>
                  <a:gd name="T95" fmla="*/ 6 h 200"/>
                  <a:gd name="T96" fmla="*/ 38 w 224"/>
                  <a:gd name="T97" fmla="*/ 11 h 200"/>
                  <a:gd name="T98" fmla="*/ 35 w 224"/>
                  <a:gd name="T99" fmla="*/ 14 h 20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24"/>
                  <a:gd name="T151" fmla="*/ 0 h 200"/>
                  <a:gd name="T152" fmla="*/ 224 w 224"/>
                  <a:gd name="T153" fmla="*/ 200 h 20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24" h="200">
                    <a:moveTo>
                      <a:pt x="38" y="16"/>
                    </a:moveTo>
                    <a:lnTo>
                      <a:pt x="38" y="18"/>
                    </a:lnTo>
                    <a:lnTo>
                      <a:pt x="36" y="19"/>
                    </a:lnTo>
                    <a:lnTo>
                      <a:pt x="35" y="21"/>
                    </a:lnTo>
                    <a:lnTo>
                      <a:pt x="35" y="22"/>
                    </a:lnTo>
                    <a:lnTo>
                      <a:pt x="33" y="25"/>
                    </a:lnTo>
                    <a:lnTo>
                      <a:pt x="33" y="28"/>
                    </a:lnTo>
                    <a:lnTo>
                      <a:pt x="32" y="31"/>
                    </a:lnTo>
                    <a:lnTo>
                      <a:pt x="32" y="34"/>
                    </a:lnTo>
                    <a:lnTo>
                      <a:pt x="30" y="37"/>
                    </a:lnTo>
                    <a:lnTo>
                      <a:pt x="27" y="42"/>
                    </a:lnTo>
                    <a:lnTo>
                      <a:pt x="24" y="45"/>
                    </a:lnTo>
                    <a:lnTo>
                      <a:pt x="23" y="49"/>
                    </a:lnTo>
                    <a:lnTo>
                      <a:pt x="20" y="54"/>
                    </a:lnTo>
                    <a:lnTo>
                      <a:pt x="17" y="57"/>
                    </a:lnTo>
                    <a:lnTo>
                      <a:pt x="12" y="62"/>
                    </a:lnTo>
                    <a:lnTo>
                      <a:pt x="8" y="66"/>
                    </a:lnTo>
                    <a:lnTo>
                      <a:pt x="5" y="71"/>
                    </a:lnTo>
                    <a:lnTo>
                      <a:pt x="3" y="74"/>
                    </a:lnTo>
                    <a:lnTo>
                      <a:pt x="2" y="75"/>
                    </a:lnTo>
                    <a:lnTo>
                      <a:pt x="0" y="78"/>
                    </a:lnTo>
                    <a:lnTo>
                      <a:pt x="2" y="81"/>
                    </a:lnTo>
                    <a:lnTo>
                      <a:pt x="6" y="89"/>
                    </a:lnTo>
                    <a:lnTo>
                      <a:pt x="11" y="96"/>
                    </a:lnTo>
                    <a:lnTo>
                      <a:pt x="14" y="104"/>
                    </a:lnTo>
                    <a:lnTo>
                      <a:pt x="15" y="110"/>
                    </a:lnTo>
                    <a:lnTo>
                      <a:pt x="15" y="117"/>
                    </a:lnTo>
                    <a:lnTo>
                      <a:pt x="15" y="123"/>
                    </a:lnTo>
                    <a:lnTo>
                      <a:pt x="14" y="125"/>
                    </a:lnTo>
                    <a:lnTo>
                      <a:pt x="12" y="126"/>
                    </a:lnTo>
                    <a:lnTo>
                      <a:pt x="9" y="128"/>
                    </a:lnTo>
                    <a:lnTo>
                      <a:pt x="6" y="138"/>
                    </a:lnTo>
                    <a:lnTo>
                      <a:pt x="8" y="150"/>
                    </a:lnTo>
                    <a:lnTo>
                      <a:pt x="6" y="162"/>
                    </a:lnTo>
                    <a:lnTo>
                      <a:pt x="6" y="167"/>
                    </a:lnTo>
                    <a:lnTo>
                      <a:pt x="8" y="171"/>
                    </a:lnTo>
                    <a:lnTo>
                      <a:pt x="8" y="176"/>
                    </a:lnTo>
                    <a:lnTo>
                      <a:pt x="8" y="179"/>
                    </a:lnTo>
                    <a:lnTo>
                      <a:pt x="8" y="180"/>
                    </a:lnTo>
                    <a:lnTo>
                      <a:pt x="8" y="179"/>
                    </a:lnTo>
                    <a:lnTo>
                      <a:pt x="6" y="180"/>
                    </a:lnTo>
                    <a:lnTo>
                      <a:pt x="8" y="180"/>
                    </a:lnTo>
                    <a:lnTo>
                      <a:pt x="9" y="182"/>
                    </a:lnTo>
                    <a:lnTo>
                      <a:pt x="15" y="183"/>
                    </a:lnTo>
                    <a:lnTo>
                      <a:pt x="20" y="183"/>
                    </a:lnTo>
                    <a:lnTo>
                      <a:pt x="26" y="182"/>
                    </a:lnTo>
                    <a:lnTo>
                      <a:pt x="32" y="180"/>
                    </a:lnTo>
                    <a:lnTo>
                      <a:pt x="41" y="180"/>
                    </a:lnTo>
                    <a:lnTo>
                      <a:pt x="50" y="182"/>
                    </a:lnTo>
                    <a:lnTo>
                      <a:pt x="59" y="183"/>
                    </a:lnTo>
                    <a:lnTo>
                      <a:pt x="69" y="182"/>
                    </a:lnTo>
                    <a:lnTo>
                      <a:pt x="72" y="179"/>
                    </a:lnTo>
                    <a:lnTo>
                      <a:pt x="77" y="177"/>
                    </a:lnTo>
                    <a:lnTo>
                      <a:pt x="80" y="174"/>
                    </a:lnTo>
                    <a:lnTo>
                      <a:pt x="99" y="171"/>
                    </a:lnTo>
                    <a:lnTo>
                      <a:pt x="117" y="173"/>
                    </a:lnTo>
                    <a:lnTo>
                      <a:pt x="137" y="179"/>
                    </a:lnTo>
                    <a:lnTo>
                      <a:pt x="158" y="188"/>
                    </a:lnTo>
                    <a:lnTo>
                      <a:pt x="161" y="188"/>
                    </a:lnTo>
                    <a:lnTo>
                      <a:pt x="164" y="191"/>
                    </a:lnTo>
                    <a:lnTo>
                      <a:pt x="167" y="192"/>
                    </a:lnTo>
                    <a:lnTo>
                      <a:pt x="168" y="192"/>
                    </a:lnTo>
                    <a:lnTo>
                      <a:pt x="170" y="192"/>
                    </a:lnTo>
                    <a:lnTo>
                      <a:pt x="173" y="192"/>
                    </a:lnTo>
                    <a:lnTo>
                      <a:pt x="176" y="195"/>
                    </a:lnTo>
                    <a:lnTo>
                      <a:pt x="180" y="198"/>
                    </a:lnTo>
                    <a:lnTo>
                      <a:pt x="185" y="200"/>
                    </a:lnTo>
                    <a:lnTo>
                      <a:pt x="188" y="200"/>
                    </a:lnTo>
                    <a:lnTo>
                      <a:pt x="204" y="198"/>
                    </a:lnTo>
                    <a:lnTo>
                      <a:pt x="222" y="197"/>
                    </a:lnTo>
                    <a:lnTo>
                      <a:pt x="221" y="188"/>
                    </a:lnTo>
                    <a:lnTo>
                      <a:pt x="224" y="179"/>
                    </a:lnTo>
                    <a:lnTo>
                      <a:pt x="224" y="170"/>
                    </a:lnTo>
                    <a:lnTo>
                      <a:pt x="224" y="167"/>
                    </a:lnTo>
                    <a:lnTo>
                      <a:pt x="222" y="165"/>
                    </a:lnTo>
                    <a:lnTo>
                      <a:pt x="219" y="164"/>
                    </a:lnTo>
                    <a:lnTo>
                      <a:pt x="218" y="162"/>
                    </a:lnTo>
                    <a:lnTo>
                      <a:pt x="218" y="161"/>
                    </a:lnTo>
                    <a:lnTo>
                      <a:pt x="218" y="158"/>
                    </a:lnTo>
                    <a:lnTo>
                      <a:pt x="215" y="158"/>
                    </a:lnTo>
                    <a:lnTo>
                      <a:pt x="213" y="156"/>
                    </a:lnTo>
                    <a:lnTo>
                      <a:pt x="212" y="155"/>
                    </a:lnTo>
                    <a:lnTo>
                      <a:pt x="210" y="153"/>
                    </a:lnTo>
                    <a:lnTo>
                      <a:pt x="209" y="152"/>
                    </a:lnTo>
                    <a:lnTo>
                      <a:pt x="207" y="152"/>
                    </a:lnTo>
                    <a:lnTo>
                      <a:pt x="206" y="152"/>
                    </a:lnTo>
                    <a:lnTo>
                      <a:pt x="204" y="150"/>
                    </a:lnTo>
                    <a:lnTo>
                      <a:pt x="203" y="149"/>
                    </a:lnTo>
                    <a:lnTo>
                      <a:pt x="201" y="147"/>
                    </a:lnTo>
                    <a:lnTo>
                      <a:pt x="201" y="146"/>
                    </a:lnTo>
                    <a:lnTo>
                      <a:pt x="200" y="144"/>
                    </a:lnTo>
                    <a:lnTo>
                      <a:pt x="197" y="143"/>
                    </a:lnTo>
                    <a:lnTo>
                      <a:pt x="198" y="140"/>
                    </a:lnTo>
                    <a:lnTo>
                      <a:pt x="200" y="137"/>
                    </a:lnTo>
                    <a:lnTo>
                      <a:pt x="201" y="135"/>
                    </a:lnTo>
                    <a:lnTo>
                      <a:pt x="204" y="132"/>
                    </a:lnTo>
                    <a:lnTo>
                      <a:pt x="204" y="129"/>
                    </a:lnTo>
                    <a:lnTo>
                      <a:pt x="204" y="125"/>
                    </a:lnTo>
                    <a:lnTo>
                      <a:pt x="203" y="120"/>
                    </a:lnTo>
                    <a:lnTo>
                      <a:pt x="203" y="116"/>
                    </a:lnTo>
                    <a:lnTo>
                      <a:pt x="203" y="111"/>
                    </a:lnTo>
                    <a:lnTo>
                      <a:pt x="200" y="111"/>
                    </a:lnTo>
                    <a:lnTo>
                      <a:pt x="198" y="110"/>
                    </a:lnTo>
                    <a:lnTo>
                      <a:pt x="198" y="107"/>
                    </a:lnTo>
                    <a:lnTo>
                      <a:pt x="198" y="102"/>
                    </a:lnTo>
                    <a:lnTo>
                      <a:pt x="198" y="99"/>
                    </a:lnTo>
                    <a:lnTo>
                      <a:pt x="201" y="96"/>
                    </a:lnTo>
                    <a:lnTo>
                      <a:pt x="200" y="96"/>
                    </a:lnTo>
                    <a:lnTo>
                      <a:pt x="198" y="95"/>
                    </a:lnTo>
                    <a:lnTo>
                      <a:pt x="198" y="92"/>
                    </a:lnTo>
                    <a:lnTo>
                      <a:pt x="197" y="90"/>
                    </a:lnTo>
                    <a:lnTo>
                      <a:pt x="194" y="86"/>
                    </a:lnTo>
                    <a:lnTo>
                      <a:pt x="192" y="81"/>
                    </a:lnTo>
                    <a:lnTo>
                      <a:pt x="191" y="78"/>
                    </a:lnTo>
                    <a:lnTo>
                      <a:pt x="188" y="74"/>
                    </a:lnTo>
                    <a:lnTo>
                      <a:pt x="185" y="74"/>
                    </a:lnTo>
                    <a:lnTo>
                      <a:pt x="182" y="74"/>
                    </a:lnTo>
                    <a:lnTo>
                      <a:pt x="180" y="72"/>
                    </a:lnTo>
                    <a:lnTo>
                      <a:pt x="180" y="71"/>
                    </a:lnTo>
                    <a:lnTo>
                      <a:pt x="179" y="69"/>
                    </a:lnTo>
                    <a:lnTo>
                      <a:pt x="179" y="66"/>
                    </a:lnTo>
                    <a:lnTo>
                      <a:pt x="179" y="65"/>
                    </a:lnTo>
                    <a:lnTo>
                      <a:pt x="177" y="63"/>
                    </a:lnTo>
                    <a:lnTo>
                      <a:pt x="176" y="63"/>
                    </a:lnTo>
                    <a:lnTo>
                      <a:pt x="174" y="60"/>
                    </a:lnTo>
                    <a:lnTo>
                      <a:pt x="173" y="59"/>
                    </a:lnTo>
                    <a:lnTo>
                      <a:pt x="173" y="57"/>
                    </a:lnTo>
                    <a:lnTo>
                      <a:pt x="173" y="56"/>
                    </a:lnTo>
                    <a:lnTo>
                      <a:pt x="173" y="54"/>
                    </a:lnTo>
                    <a:lnTo>
                      <a:pt x="171" y="52"/>
                    </a:lnTo>
                    <a:lnTo>
                      <a:pt x="170" y="51"/>
                    </a:lnTo>
                    <a:lnTo>
                      <a:pt x="167" y="49"/>
                    </a:lnTo>
                    <a:lnTo>
                      <a:pt x="165" y="48"/>
                    </a:lnTo>
                    <a:lnTo>
                      <a:pt x="164" y="46"/>
                    </a:lnTo>
                    <a:lnTo>
                      <a:pt x="164" y="45"/>
                    </a:lnTo>
                    <a:lnTo>
                      <a:pt x="162" y="45"/>
                    </a:lnTo>
                    <a:lnTo>
                      <a:pt x="162" y="43"/>
                    </a:lnTo>
                    <a:lnTo>
                      <a:pt x="159" y="37"/>
                    </a:lnTo>
                    <a:lnTo>
                      <a:pt x="158" y="31"/>
                    </a:lnTo>
                    <a:lnTo>
                      <a:pt x="156" y="30"/>
                    </a:lnTo>
                    <a:lnTo>
                      <a:pt x="155" y="30"/>
                    </a:lnTo>
                    <a:lnTo>
                      <a:pt x="150" y="30"/>
                    </a:lnTo>
                    <a:lnTo>
                      <a:pt x="144" y="30"/>
                    </a:lnTo>
                    <a:lnTo>
                      <a:pt x="140" y="28"/>
                    </a:lnTo>
                    <a:lnTo>
                      <a:pt x="137" y="28"/>
                    </a:lnTo>
                    <a:lnTo>
                      <a:pt x="134" y="25"/>
                    </a:lnTo>
                    <a:lnTo>
                      <a:pt x="132" y="22"/>
                    </a:lnTo>
                    <a:lnTo>
                      <a:pt x="132" y="21"/>
                    </a:lnTo>
                    <a:lnTo>
                      <a:pt x="131" y="18"/>
                    </a:lnTo>
                    <a:lnTo>
                      <a:pt x="131" y="16"/>
                    </a:lnTo>
                    <a:lnTo>
                      <a:pt x="131" y="15"/>
                    </a:lnTo>
                    <a:lnTo>
                      <a:pt x="131" y="13"/>
                    </a:lnTo>
                    <a:lnTo>
                      <a:pt x="129" y="12"/>
                    </a:lnTo>
                    <a:lnTo>
                      <a:pt x="129" y="9"/>
                    </a:lnTo>
                    <a:lnTo>
                      <a:pt x="126" y="7"/>
                    </a:lnTo>
                    <a:lnTo>
                      <a:pt x="125" y="6"/>
                    </a:lnTo>
                    <a:lnTo>
                      <a:pt x="120" y="4"/>
                    </a:lnTo>
                    <a:lnTo>
                      <a:pt x="116" y="4"/>
                    </a:lnTo>
                    <a:lnTo>
                      <a:pt x="113" y="3"/>
                    </a:lnTo>
                    <a:lnTo>
                      <a:pt x="110" y="1"/>
                    </a:lnTo>
                    <a:lnTo>
                      <a:pt x="107" y="1"/>
                    </a:lnTo>
                    <a:lnTo>
                      <a:pt x="104" y="0"/>
                    </a:lnTo>
                    <a:lnTo>
                      <a:pt x="101" y="0"/>
                    </a:lnTo>
                    <a:lnTo>
                      <a:pt x="98" y="0"/>
                    </a:lnTo>
                    <a:lnTo>
                      <a:pt x="92" y="1"/>
                    </a:lnTo>
                    <a:lnTo>
                      <a:pt x="90" y="1"/>
                    </a:lnTo>
                    <a:lnTo>
                      <a:pt x="89" y="3"/>
                    </a:lnTo>
                    <a:lnTo>
                      <a:pt x="86" y="4"/>
                    </a:lnTo>
                    <a:lnTo>
                      <a:pt x="81" y="7"/>
                    </a:lnTo>
                    <a:lnTo>
                      <a:pt x="80" y="7"/>
                    </a:lnTo>
                    <a:lnTo>
                      <a:pt x="78" y="9"/>
                    </a:lnTo>
                    <a:lnTo>
                      <a:pt x="74" y="9"/>
                    </a:lnTo>
                    <a:lnTo>
                      <a:pt x="71" y="9"/>
                    </a:lnTo>
                    <a:lnTo>
                      <a:pt x="65" y="9"/>
                    </a:lnTo>
                    <a:lnTo>
                      <a:pt x="59" y="7"/>
                    </a:lnTo>
                    <a:lnTo>
                      <a:pt x="57" y="7"/>
                    </a:lnTo>
                    <a:lnTo>
                      <a:pt x="56" y="6"/>
                    </a:lnTo>
                    <a:lnTo>
                      <a:pt x="53" y="6"/>
                    </a:lnTo>
                    <a:lnTo>
                      <a:pt x="50" y="6"/>
                    </a:lnTo>
                    <a:lnTo>
                      <a:pt x="47" y="7"/>
                    </a:lnTo>
                    <a:lnTo>
                      <a:pt x="41" y="12"/>
                    </a:lnTo>
                    <a:lnTo>
                      <a:pt x="39" y="13"/>
                    </a:lnTo>
                    <a:lnTo>
                      <a:pt x="38" y="15"/>
                    </a:lnTo>
                    <a:lnTo>
                      <a:pt x="36" y="16"/>
                    </a:lnTo>
                    <a:lnTo>
                      <a:pt x="38" y="16"/>
                    </a:lnTo>
                    <a:close/>
                  </a:path>
                </a:pathLst>
              </a:custGeom>
              <a:solidFill>
                <a:srgbClr val="000514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94" name="Freeform 20"/>
              <p:cNvSpPr>
                <a:spLocks/>
              </p:cNvSpPr>
              <p:nvPr/>
            </p:nvSpPr>
            <p:spPr bwMode="gray">
              <a:xfrm>
                <a:off x="2659" y="2133"/>
                <a:ext cx="121" cy="28"/>
              </a:xfrm>
              <a:custGeom>
                <a:avLst/>
                <a:gdLst>
                  <a:gd name="T0" fmla="*/ 0 w 131"/>
                  <a:gd name="T1" fmla="*/ 5 h 30"/>
                  <a:gd name="T2" fmla="*/ 2 w 131"/>
                  <a:gd name="T3" fmla="*/ 5 h 30"/>
                  <a:gd name="T4" fmla="*/ 3 w 131"/>
                  <a:gd name="T5" fmla="*/ 3 h 30"/>
                  <a:gd name="T6" fmla="*/ 5 w 131"/>
                  <a:gd name="T7" fmla="*/ 2 h 30"/>
                  <a:gd name="T8" fmla="*/ 6 w 131"/>
                  <a:gd name="T9" fmla="*/ 2 h 30"/>
                  <a:gd name="T10" fmla="*/ 6 w 131"/>
                  <a:gd name="T11" fmla="*/ 0 h 30"/>
                  <a:gd name="T12" fmla="*/ 6 w 131"/>
                  <a:gd name="T13" fmla="*/ 0 h 30"/>
                  <a:gd name="T14" fmla="*/ 18 w 131"/>
                  <a:gd name="T15" fmla="*/ 0 h 30"/>
                  <a:gd name="T16" fmla="*/ 30 w 131"/>
                  <a:gd name="T17" fmla="*/ 3 h 30"/>
                  <a:gd name="T18" fmla="*/ 44 w 131"/>
                  <a:gd name="T19" fmla="*/ 6 h 30"/>
                  <a:gd name="T20" fmla="*/ 55 w 131"/>
                  <a:gd name="T21" fmla="*/ 7 h 30"/>
                  <a:gd name="T22" fmla="*/ 67 w 131"/>
                  <a:gd name="T23" fmla="*/ 2 h 30"/>
                  <a:gd name="T24" fmla="*/ 79 w 131"/>
                  <a:gd name="T25" fmla="*/ 2 h 30"/>
                  <a:gd name="T26" fmla="*/ 91 w 131"/>
                  <a:gd name="T27" fmla="*/ 6 h 30"/>
                  <a:gd name="T28" fmla="*/ 94 w 131"/>
                  <a:gd name="T29" fmla="*/ 8 h 30"/>
                  <a:gd name="T30" fmla="*/ 99 w 131"/>
                  <a:gd name="T31" fmla="*/ 11 h 30"/>
                  <a:gd name="T32" fmla="*/ 102 w 131"/>
                  <a:gd name="T33" fmla="*/ 14 h 30"/>
                  <a:gd name="T34" fmla="*/ 103 w 131"/>
                  <a:gd name="T35" fmla="*/ 16 h 30"/>
                  <a:gd name="T36" fmla="*/ 105 w 131"/>
                  <a:gd name="T37" fmla="*/ 16 h 30"/>
                  <a:gd name="T38" fmla="*/ 108 w 131"/>
                  <a:gd name="T39" fmla="*/ 16 h 30"/>
                  <a:gd name="T40" fmla="*/ 113 w 131"/>
                  <a:gd name="T41" fmla="*/ 16 h 30"/>
                  <a:gd name="T42" fmla="*/ 115 w 131"/>
                  <a:gd name="T43" fmla="*/ 16 h 30"/>
                  <a:gd name="T44" fmla="*/ 118 w 131"/>
                  <a:gd name="T45" fmla="*/ 16 h 30"/>
                  <a:gd name="T46" fmla="*/ 121 w 131"/>
                  <a:gd name="T47" fmla="*/ 16 h 30"/>
                  <a:gd name="T48" fmla="*/ 119 w 131"/>
                  <a:gd name="T49" fmla="*/ 19 h 30"/>
                  <a:gd name="T50" fmla="*/ 119 w 131"/>
                  <a:gd name="T51" fmla="*/ 21 h 30"/>
                  <a:gd name="T52" fmla="*/ 119 w 131"/>
                  <a:gd name="T53" fmla="*/ 22 h 30"/>
                  <a:gd name="T54" fmla="*/ 119 w 131"/>
                  <a:gd name="T55" fmla="*/ 24 h 30"/>
                  <a:gd name="T56" fmla="*/ 107 w 131"/>
                  <a:gd name="T57" fmla="*/ 28 h 30"/>
                  <a:gd name="T58" fmla="*/ 96 w 131"/>
                  <a:gd name="T59" fmla="*/ 25 h 30"/>
                  <a:gd name="T60" fmla="*/ 85 w 131"/>
                  <a:gd name="T61" fmla="*/ 19 h 30"/>
                  <a:gd name="T62" fmla="*/ 75 w 131"/>
                  <a:gd name="T63" fmla="*/ 10 h 30"/>
                  <a:gd name="T64" fmla="*/ 74 w 131"/>
                  <a:gd name="T65" fmla="*/ 10 h 30"/>
                  <a:gd name="T66" fmla="*/ 72 w 131"/>
                  <a:gd name="T67" fmla="*/ 11 h 30"/>
                  <a:gd name="T68" fmla="*/ 72 w 131"/>
                  <a:gd name="T69" fmla="*/ 14 h 30"/>
                  <a:gd name="T70" fmla="*/ 71 w 131"/>
                  <a:gd name="T71" fmla="*/ 16 h 30"/>
                  <a:gd name="T72" fmla="*/ 66 w 131"/>
                  <a:gd name="T73" fmla="*/ 19 h 30"/>
                  <a:gd name="T74" fmla="*/ 61 w 131"/>
                  <a:gd name="T75" fmla="*/ 21 h 30"/>
                  <a:gd name="T76" fmla="*/ 55 w 131"/>
                  <a:gd name="T77" fmla="*/ 22 h 30"/>
                  <a:gd name="T78" fmla="*/ 55 w 131"/>
                  <a:gd name="T79" fmla="*/ 20 h 30"/>
                  <a:gd name="T80" fmla="*/ 54 w 131"/>
                  <a:gd name="T81" fmla="*/ 17 h 30"/>
                  <a:gd name="T82" fmla="*/ 54 w 131"/>
                  <a:gd name="T83" fmla="*/ 16 h 30"/>
                  <a:gd name="T84" fmla="*/ 52 w 131"/>
                  <a:gd name="T85" fmla="*/ 16 h 30"/>
                  <a:gd name="T86" fmla="*/ 49 w 131"/>
                  <a:gd name="T87" fmla="*/ 17 h 30"/>
                  <a:gd name="T88" fmla="*/ 46 w 131"/>
                  <a:gd name="T89" fmla="*/ 20 h 30"/>
                  <a:gd name="T90" fmla="*/ 43 w 131"/>
                  <a:gd name="T91" fmla="*/ 22 h 30"/>
                  <a:gd name="T92" fmla="*/ 42 w 131"/>
                  <a:gd name="T93" fmla="*/ 24 h 30"/>
                  <a:gd name="T94" fmla="*/ 30 w 131"/>
                  <a:gd name="T95" fmla="*/ 27 h 30"/>
                  <a:gd name="T96" fmla="*/ 18 w 131"/>
                  <a:gd name="T97" fmla="*/ 27 h 30"/>
                  <a:gd name="T98" fmla="*/ 6 w 131"/>
                  <a:gd name="T99" fmla="*/ 25 h 30"/>
                  <a:gd name="T100" fmla="*/ 5 w 131"/>
                  <a:gd name="T101" fmla="*/ 25 h 30"/>
                  <a:gd name="T102" fmla="*/ 3 w 131"/>
                  <a:gd name="T103" fmla="*/ 22 h 30"/>
                  <a:gd name="T104" fmla="*/ 2 w 131"/>
                  <a:gd name="T105" fmla="*/ 20 h 30"/>
                  <a:gd name="T106" fmla="*/ 3 w 131"/>
                  <a:gd name="T107" fmla="*/ 17 h 30"/>
                  <a:gd name="T108" fmla="*/ 0 w 131"/>
                  <a:gd name="T109" fmla="*/ 5 h 3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31"/>
                  <a:gd name="T166" fmla="*/ 0 h 30"/>
                  <a:gd name="T167" fmla="*/ 131 w 131"/>
                  <a:gd name="T168" fmla="*/ 30 h 3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31" h="30">
                    <a:moveTo>
                      <a:pt x="0" y="5"/>
                    </a:moveTo>
                    <a:lnTo>
                      <a:pt x="2" y="5"/>
                    </a:lnTo>
                    <a:lnTo>
                      <a:pt x="3" y="3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20" y="0"/>
                    </a:lnTo>
                    <a:lnTo>
                      <a:pt x="33" y="3"/>
                    </a:lnTo>
                    <a:lnTo>
                      <a:pt x="48" y="6"/>
                    </a:lnTo>
                    <a:lnTo>
                      <a:pt x="60" y="8"/>
                    </a:lnTo>
                    <a:lnTo>
                      <a:pt x="72" y="2"/>
                    </a:lnTo>
                    <a:lnTo>
                      <a:pt x="86" y="2"/>
                    </a:lnTo>
                    <a:lnTo>
                      <a:pt x="99" y="6"/>
                    </a:lnTo>
                    <a:lnTo>
                      <a:pt x="102" y="9"/>
                    </a:lnTo>
                    <a:lnTo>
                      <a:pt x="107" y="12"/>
                    </a:lnTo>
                    <a:lnTo>
                      <a:pt x="110" y="15"/>
                    </a:lnTo>
                    <a:lnTo>
                      <a:pt x="111" y="17"/>
                    </a:lnTo>
                    <a:lnTo>
                      <a:pt x="114" y="17"/>
                    </a:lnTo>
                    <a:lnTo>
                      <a:pt x="117" y="17"/>
                    </a:lnTo>
                    <a:lnTo>
                      <a:pt x="122" y="17"/>
                    </a:lnTo>
                    <a:lnTo>
                      <a:pt x="125" y="17"/>
                    </a:lnTo>
                    <a:lnTo>
                      <a:pt x="128" y="17"/>
                    </a:lnTo>
                    <a:lnTo>
                      <a:pt x="131" y="17"/>
                    </a:lnTo>
                    <a:lnTo>
                      <a:pt x="129" y="20"/>
                    </a:lnTo>
                    <a:lnTo>
                      <a:pt x="129" y="23"/>
                    </a:lnTo>
                    <a:lnTo>
                      <a:pt x="129" y="24"/>
                    </a:lnTo>
                    <a:lnTo>
                      <a:pt x="129" y="26"/>
                    </a:lnTo>
                    <a:lnTo>
                      <a:pt x="116" y="30"/>
                    </a:lnTo>
                    <a:lnTo>
                      <a:pt x="104" y="27"/>
                    </a:lnTo>
                    <a:lnTo>
                      <a:pt x="92" y="20"/>
                    </a:lnTo>
                    <a:lnTo>
                      <a:pt x="81" y="11"/>
                    </a:lnTo>
                    <a:lnTo>
                      <a:pt x="80" y="11"/>
                    </a:lnTo>
                    <a:lnTo>
                      <a:pt x="78" y="12"/>
                    </a:lnTo>
                    <a:lnTo>
                      <a:pt x="78" y="15"/>
                    </a:lnTo>
                    <a:lnTo>
                      <a:pt x="77" y="17"/>
                    </a:lnTo>
                    <a:lnTo>
                      <a:pt x="71" y="20"/>
                    </a:lnTo>
                    <a:lnTo>
                      <a:pt x="66" y="23"/>
                    </a:lnTo>
                    <a:lnTo>
                      <a:pt x="60" y="24"/>
                    </a:lnTo>
                    <a:lnTo>
                      <a:pt x="60" y="21"/>
                    </a:lnTo>
                    <a:lnTo>
                      <a:pt x="59" y="18"/>
                    </a:lnTo>
                    <a:lnTo>
                      <a:pt x="59" y="17"/>
                    </a:lnTo>
                    <a:lnTo>
                      <a:pt x="56" y="17"/>
                    </a:lnTo>
                    <a:lnTo>
                      <a:pt x="53" y="18"/>
                    </a:lnTo>
                    <a:lnTo>
                      <a:pt x="50" y="21"/>
                    </a:lnTo>
                    <a:lnTo>
                      <a:pt x="47" y="24"/>
                    </a:lnTo>
                    <a:lnTo>
                      <a:pt x="45" y="26"/>
                    </a:lnTo>
                    <a:lnTo>
                      <a:pt x="33" y="29"/>
                    </a:lnTo>
                    <a:lnTo>
                      <a:pt x="20" y="29"/>
                    </a:lnTo>
                    <a:lnTo>
                      <a:pt x="6" y="27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2" y="21"/>
                    </a:lnTo>
                    <a:lnTo>
                      <a:pt x="3" y="18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514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95" name="Freeform 21"/>
              <p:cNvSpPr>
                <a:spLocks/>
              </p:cNvSpPr>
              <p:nvPr/>
            </p:nvSpPr>
            <p:spPr bwMode="gray">
              <a:xfrm>
                <a:off x="2846" y="2359"/>
                <a:ext cx="148" cy="181"/>
              </a:xfrm>
              <a:custGeom>
                <a:avLst/>
                <a:gdLst>
                  <a:gd name="T0" fmla="*/ 111 w 159"/>
                  <a:gd name="T1" fmla="*/ 51 h 195"/>
                  <a:gd name="T2" fmla="*/ 112 w 159"/>
                  <a:gd name="T3" fmla="*/ 62 h 195"/>
                  <a:gd name="T4" fmla="*/ 114 w 159"/>
                  <a:gd name="T5" fmla="*/ 68 h 195"/>
                  <a:gd name="T6" fmla="*/ 114 w 159"/>
                  <a:gd name="T7" fmla="*/ 75 h 195"/>
                  <a:gd name="T8" fmla="*/ 106 w 159"/>
                  <a:gd name="T9" fmla="*/ 79 h 195"/>
                  <a:gd name="T10" fmla="*/ 97 w 159"/>
                  <a:gd name="T11" fmla="*/ 84 h 195"/>
                  <a:gd name="T12" fmla="*/ 100 w 159"/>
                  <a:gd name="T13" fmla="*/ 87 h 195"/>
                  <a:gd name="T14" fmla="*/ 108 w 159"/>
                  <a:gd name="T15" fmla="*/ 89 h 195"/>
                  <a:gd name="T16" fmla="*/ 114 w 159"/>
                  <a:gd name="T17" fmla="*/ 96 h 195"/>
                  <a:gd name="T18" fmla="*/ 123 w 159"/>
                  <a:gd name="T19" fmla="*/ 97 h 195"/>
                  <a:gd name="T20" fmla="*/ 125 w 159"/>
                  <a:gd name="T21" fmla="*/ 100 h 195"/>
                  <a:gd name="T22" fmla="*/ 128 w 159"/>
                  <a:gd name="T23" fmla="*/ 107 h 195"/>
                  <a:gd name="T24" fmla="*/ 134 w 159"/>
                  <a:gd name="T25" fmla="*/ 115 h 195"/>
                  <a:gd name="T26" fmla="*/ 140 w 159"/>
                  <a:gd name="T27" fmla="*/ 119 h 195"/>
                  <a:gd name="T28" fmla="*/ 147 w 159"/>
                  <a:gd name="T29" fmla="*/ 122 h 195"/>
                  <a:gd name="T30" fmla="*/ 147 w 159"/>
                  <a:gd name="T31" fmla="*/ 130 h 195"/>
                  <a:gd name="T32" fmla="*/ 140 w 159"/>
                  <a:gd name="T33" fmla="*/ 142 h 195"/>
                  <a:gd name="T34" fmla="*/ 137 w 159"/>
                  <a:gd name="T35" fmla="*/ 152 h 195"/>
                  <a:gd name="T36" fmla="*/ 137 w 159"/>
                  <a:gd name="T37" fmla="*/ 156 h 195"/>
                  <a:gd name="T38" fmla="*/ 142 w 159"/>
                  <a:gd name="T39" fmla="*/ 181 h 195"/>
                  <a:gd name="T40" fmla="*/ 134 w 159"/>
                  <a:gd name="T41" fmla="*/ 172 h 195"/>
                  <a:gd name="T42" fmla="*/ 89 w 159"/>
                  <a:gd name="T43" fmla="*/ 148 h 195"/>
                  <a:gd name="T44" fmla="*/ 64 w 159"/>
                  <a:gd name="T45" fmla="*/ 131 h 195"/>
                  <a:gd name="T46" fmla="*/ 56 w 159"/>
                  <a:gd name="T47" fmla="*/ 124 h 195"/>
                  <a:gd name="T48" fmla="*/ 47 w 159"/>
                  <a:gd name="T49" fmla="*/ 117 h 195"/>
                  <a:gd name="T50" fmla="*/ 38 w 159"/>
                  <a:gd name="T51" fmla="*/ 103 h 195"/>
                  <a:gd name="T52" fmla="*/ 27 w 159"/>
                  <a:gd name="T53" fmla="*/ 93 h 195"/>
                  <a:gd name="T54" fmla="*/ 12 w 159"/>
                  <a:gd name="T55" fmla="*/ 87 h 195"/>
                  <a:gd name="T56" fmla="*/ 4 w 159"/>
                  <a:gd name="T57" fmla="*/ 78 h 195"/>
                  <a:gd name="T58" fmla="*/ 0 w 159"/>
                  <a:gd name="T59" fmla="*/ 70 h 195"/>
                  <a:gd name="T60" fmla="*/ 4 w 159"/>
                  <a:gd name="T61" fmla="*/ 59 h 195"/>
                  <a:gd name="T62" fmla="*/ 28 w 159"/>
                  <a:gd name="T63" fmla="*/ 36 h 195"/>
                  <a:gd name="T64" fmla="*/ 34 w 159"/>
                  <a:gd name="T65" fmla="*/ 34 h 195"/>
                  <a:gd name="T66" fmla="*/ 35 w 159"/>
                  <a:gd name="T67" fmla="*/ 20 h 195"/>
                  <a:gd name="T68" fmla="*/ 53 w 159"/>
                  <a:gd name="T69" fmla="*/ 6 h 195"/>
                  <a:gd name="T70" fmla="*/ 64 w 159"/>
                  <a:gd name="T71" fmla="*/ 1 h 195"/>
                  <a:gd name="T72" fmla="*/ 67 w 159"/>
                  <a:gd name="T73" fmla="*/ 3 h 195"/>
                  <a:gd name="T74" fmla="*/ 70 w 159"/>
                  <a:gd name="T75" fmla="*/ 3 h 195"/>
                  <a:gd name="T76" fmla="*/ 73 w 159"/>
                  <a:gd name="T77" fmla="*/ 11 h 195"/>
                  <a:gd name="T78" fmla="*/ 75 w 159"/>
                  <a:gd name="T79" fmla="*/ 15 h 195"/>
                  <a:gd name="T80" fmla="*/ 74 w 159"/>
                  <a:gd name="T81" fmla="*/ 14 h 195"/>
                  <a:gd name="T82" fmla="*/ 73 w 159"/>
                  <a:gd name="T83" fmla="*/ 17 h 195"/>
                  <a:gd name="T84" fmla="*/ 78 w 159"/>
                  <a:gd name="T85" fmla="*/ 33 h 195"/>
                  <a:gd name="T86" fmla="*/ 77 w 159"/>
                  <a:gd name="T87" fmla="*/ 50 h 195"/>
                  <a:gd name="T88" fmla="*/ 87 w 159"/>
                  <a:gd name="T89" fmla="*/ 54 h 195"/>
                  <a:gd name="T90" fmla="*/ 95 w 159"/>
                  <a:gd name="T91" fmla="*/ 51 h 195"/>
                  <a:gd name="T92" fmla="*/ 101 w 159"/>
                  <a:gd name="T93" fmla="*/ 42 h 195"/>
                  <a:gd name="T94" fmla="*/ 108 w 159"/>
                  <a:gd name="T95" fmla="*/ 37 h 195"/>
                  <a:gd name="T96" fmla="*/ 109 w 159"/>
                  <a:gd name="T97" fmla="*/ 43 h 195"/>
                  <a:gd name="T98" fmla="*/ 111 w 159"/>
                  <a:gd name="T99" fmla="*/ 48 h 19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59"/>
                  <a:gd name="T151" fmla="*/ 0 h 195"/>
                  <a:gd name="T152" fmla="*/ 159 w 159"/>
                  <a:gd name="T153" fmla="*/ 195 h 19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59" h="195">
                    <a:moveTo>
                      <a:pt x="117" y="45"/>
                    </a:moveTo>
                    <a:lnTo>
                      <a:pt x="117" y="49"/>
                    </a:lnTo>
                    <a:lnTo>
                      <a:pt x="119" y="55"/>
                    </a:lnTo>
                    <a:lnTo>
                      <a:pt x="120" y="60"/>
                    </a:lnTo>
                    <a:lnTo>
                      <a:pt x="122" y="63"/>
                    </a:lnTo>
                    <a:lnTo>
                      <a:pt x="120" y="67"/>
                    </a:lnTo>
                    <a:lnTo>
                      <a:pt x="120" y="69"/>
                    </a:lnTo>
                    <a:lnTo>
                      <a:pt x="120" y="72"/>
                    </a:lnTo>
                    <a:lnTo>
                      <a:pt x="122" y="73"/>
                    </a:lnTo>
                    <a:lnTo>
                      <a:pt x="123" y="76"/>
                    </a:lnTo>
                    <a:lnTo>
                      <a:pt x="123" y="78"/>
                    </a:lnTo>
                    <a:lnTo>
                      <a:pt x="122" y="81"/>
                    </a:lnTo>
                    <a:lnTo>
                      <a:pt x="119" y="82"/>
                    </a:lnTo>
                    <a:lnTo>
                      <a:pt x="116" y="84"/>
                    </a:lnTo>
                    <a:lnTo>
                      <a:pt x="114" y="85"/>
                    </a:lnTo>
                    <a:lnTo>
                      <a:pt x="111" y="88"/>
                    </a:lnTo>
                    <a:lnTo>
                      <a:pt x="108" y="90"/>
                    </a:lnTo>
                    <a:lnTo>
                      <a:pt x="104" y="91"/>
                    </a:lnTo>
                    <a:lnTo>
                      <a:pt x="99" y="91"/>
                    </a:lnTo>
                    <a:lnTo>
                      <a:pt x="104" y="93"/>
                    </a:lnTo>
                    <a:lnTo>
                      <a:pt x="107" y="94"/>
                    </a:lnTo>
                    <a:lnTo>
                      <a:pt x="108" y="96"/>
                    </a:lnTo>
                    <a:lnTo>
                      <a:pt x="113" y="97"/>
                    </a:lnTo>
                    <a:lnTo>
                      <a:pt x="116" y="96"/>
                    </a:lnTo>
                    <a:lnTo>
                      <a:pt x="117" y="99"/>
                    </a:lnTo>
                    <a:lnTo>
                      <a:pt x="119" y="102"/>
                    </a:lnTo>
                    <a:lnTo>
                      <a:pt x="122" y="103"/>
                    </a:lnTo>
                    <a:lnTo>
                      <a:pt x="125" y="105"/>
                    </a:lnTo>
                    <a:lnTo>
                      <a:pt x="129" y="105"/>
                    </a:lnTo>
                    <a:lnTo>
                      <a:pt x="132" y="105"/>
                    </a:lnTo>
                    <a:lnTo>
                      <a:pt x="134" y="106"/>
                    </a:lnTo>
                    <a:lnTo>
                      <a:pt x="134" y="108"/>
                    </a:lnTo>
                    <a:lnTo>
                      <a:pt x="134" y="109"/>
                    </a:lnTo>
                    <a:lnTo>
                      <a:pt x="137" y="112"/>
                    </a:lnTo>
                    <a:lnTo>
                      <a:pt x="138" y="115"/>
                    </a:lnTo>
                    <a:lnTo>
                      <a:pt x="141" y="118"/>
                    </a:lnTo>
                    <a:lnTo>
                      <a:pt x="143" y="121"/>
                    </a:lnTo>
                    <a:lnTo>
                      <a:pt x="144" y="124"/>
                    </a:lnTo>
                    <a:lnTo>
                      <a:pt x="144" y="126"/>
                    </a:lnTo>
                    <a:lnTo>
                      <a:pt x="147" y="128"/>
                    </a:lnTo>
                    <a:lnTo>
                      <a:pt x="150" y="128"/>
                    </a:lnTo>
                    <a:lnTo>
                      <a:pt x="153" y="128"/>
                    </a:lnTo>
                    <a:lnTo>
                      <a:pt x="155" y="129"/>
                    </a:lnTo>
                    <a:lnTo>
                      <a:pt x="158" y="131"/>
                    </a:lnTo>
                    <a:lnTo>
                      <a:pt x="159" y="134"/>
                    </a:lnTo>
                    <a:lnTo>
                      <a:pt x="159" y="137"/>
                    </a:lnTo>
                    <a:lnTo>
                      <a:pt x="158" y="140"/>
                    </a:lnTo>
                    <a:lnTo>
                      <a:pt x="156" y="144"/>
                    </a:lnTo>
                    <a:lnTo>
                      <a:pt x="153" y="149"/>
                    </a:lnTo>
                    <a:lnTo>
                      <a:pt x="150" y="153"/>
                    </a:lnTo>
                    <a:lnTo>
                      <a:pt x="147" y="156"/>
                    </a:lnTo>
                    <a:lnTo>
                      <a:pt x="147" y="159"/>
                    </a:lnTo>
                    <a:lnTo>
                      <a:pt x="147" y="164"/>
                    </a:lnTo>
                    <a:lnTo>
                      <a:pt x="146" y="167"/>
                    </a:lnTo>
                    <a:lnTo>
                      <a:pt x="147" y="167"/>
                    </a:lnTo>
                    <a:lnTo>
                      <a:pt x="147" y="168"/>
                    </a:lnTo>
                    <a:lnTo>
                      <a:pt x="149" y="177"/>
                    </a:lnTo>
                    <a:lnTo>
                      <a:pt x="150" y="186"/>
                    </a:lnTo>
                    <a:lnTo>
                      <a:pt x="153" y="195"/>
                    </a:lnTo>
                    <a:lnTo>
                      <a:pt x="150" y="192"/>
                    </a:lnTo>
                    <a:lnTo>
                      <a:pt x="147" y="189"/>
                    </a:lnTo>
                    <a:lnTo>
                      <a:pt x="144" y="185"/>
                    </a:lnTo>
                    <a:lnTo>
                      <a:pt x="141" y="182"/>
                    </a:lnTo>
                    <a:lnTo>
                      <a:pt x="119" y="170"/>
                    </a:lnTo>
                    <a:lnTo>
                      <a:pt x="96" y="159"/>
                    </a:lnTo>
                    <a:lnTo>
                      <a:pt x="74" y="146"/>
                    </a:lnTo>
                    <a:lnTo>
                      <a:pt x="72" y="144"/>
                    </a:lnTo>
                    <a:lnTo>
                      <a:pt x="69" y="141"/>
                    </a:lnTo>
                    <a:lnTo>
                      <a:pt x="66" y="140"/>
                    </a:lnTo>
                    <a:lnTo>
                      <a:pt x="63" y="137"/>
                    </a:lnTo>
                    <a:lnTo>
                      <a:pt x="60" y="134"/>
                    </a:lnTo>
                    <a:lnTo>
                      <a:pt x="59" y="132"/>
                    </a:lnTo>
                    <a:lnTo>
                      <a:pt x="54" y="129"/>
                    </a:lnTo>
                    <a:lnTo>
                      <a:pt x="51" y="126"/>
                    </a:lnTo>
                    <a:lnTo>
                      <a:pt x="48" y="121"/>
                    </a:lnTo>
                    <a:lnTo>
                      <a:pt x="44" y="115"/>
                    </a:lnTo>
                    <a:lnTo>
                      <a:pt x="41" y="111"/>
                    </a:lnTo>
                    <a:lnTo>
                      <a:pt x="36" y="108"/>
                    </a:lnTo>
                    <a:lnTo>
                      <a:pt x="33" y="103"/>
                    </a:lnTo>
                    <a:lnTo>
                      <a:pt x="29" y="100"/>
                    </a:lnTo>
                    <a:lnTo>
                      <a:pt x="24" y="97"/>
                    </a:lnTo>
                    <a:lnTo>
                      <a:pt x="18" y="96"/>
                    </a:lnTo>
                    <a:lnTo>
                      <a:pt x="13" y="94"/>
                    </a:lnTo>
                    <a:lnTo>
                      <a:pt x="9" y="91"/>
                    </a:lnTo>
                    <a:lnTo>
                      <a:pt x="6" y="88"/>
                    </a:lnTo>
                    <a:lnTo>
                      <a:pt x="4" y="84"/>
                    </a:lnTo>
                    <a:lnTo>
                      <a:pt x="1" y="81"/>
                    </a:lnTo>
                    <a:lnTo>
                      <a:pt x="0" y="78"/>
                    </a:lnTo>
                    <a:lnTo>
                      <a:pt x="0" y="75"/>
                    </a:lnTo>
                    <a:lnTo>
                      <a:pt x="0" y="70"/>
                    </a:lnTo>
                    <a:lnTo>
                      <a:pt x="1" y="67"/>
                    </a:lnTo>
                    <a:lnTo>
                      <a:pt x="4" y="64"/>
                    </a:lnTo>
                    <a:lnTo>
                      <a:pt x="15" y="52"/>
                    </a:lnTo>
                    <a:lnTo>
                      <a:pt x="30" y="40"/>
                    </a:lnTo>
                    <a:lnTo>
                      <a:pt x="30" y="39"/>
                    </a:lnTo>
                    <a:lnTo>
                      <a:pt x="32" y="37"/>
                    </a:lnTo>
                    <a:lnTo>
                      <a:pt x="35" y="37"/>
                    </a:lnTo>
                    <a:lnTo>
                      <a:pt x="36" y="37"/>
                    </a:lnTo>
                    <a:lnTo>
                      <a:pt x="36" y="31"/>
                    </a:lnTo>
                    <a:lnTo>
                      <a:pt x="36" y="27"/>
                    </a:lnTo>
                    <a:lnTo>
                      <a:pt x="38" y="22"/>
                    </a:lnTo>
                    <a:lnTo>
                      <a:pt x="41" y="19"/>
                    </a:lnTo>
                    <a:lnTo>
                      <a:pt x="48" y="12"/>
                    </a:lnTo>
                    <a:lnTo>
                      <a:pt x="57" y="7"/>
                    </a:lnTo>
                    <a:lnTo>
                      <a:pt x="65" y="1"/>
                    </a:lnTo>
                    <a:lnTo>
                      <a:pt x="68" y="0"/>
                    </a:lnTo>
                    <a:lnTo>
                      <a:pt x="69" y="1"/>
                    </a:lnTo>
                    <a:lnTo>
                      <a:pt x="71" y="1"/>
                    </a:lnTo>
                    <a:lnTo>
                      <a:pt x="72" y="1"/>
                    </a:lnTo>
                    <a:lnTo>
                      <a:pt x="72" y="3"/>
                    </a:lnTo>
                    <a:lnTo>
                      <a:pt x="74" y="3"/>
                    </a:lnTo>
                    <a:lnTo>
                      <a:pt x="75" y="3"/>
                    </a:lnTo>
                    <a:lnTo>
                      <a:pt x="75" y="6"/>
                    </a:lnTo>
                    <a:lnTo>
                      <a:pt x="77" y="9"/>
                    </a:lnTo>
                    <a:lnTo>
                      <a:pt x="78" y="12"/>
                    </a:lnTo>
                    <a:lnTo>
                      <a:pt x="80" y="13"/>
                    </a:lnTo>
                    <a:lnTo>
                      <a:pt x="81" y="15"/>
                    </a:lnTo>
                    <a:lnTo>
                      <a:pt x="81" y="16"/>
                    </a:lnTo>
                    <a:lnTo>
                      <a:pt x="80" y="18"/>
                    </a:lnTo>
                    <a:lnTo>
                      <a:pt x="80" y="16"/>
                    </a:lnTo>
                    <a:lnTo>
                      <a:pt x="80" y="15"/>
                    </a:lnTo>
                    <a:lnTo>
                      <a:pt x="78" y="13"/>
                    </a:lnTo>
                    <a:lnTo>
                      <a:pt x="78" y="18"/>
                    </a:lnTo>
                    <a:lnTo>
                      <a:pt x="80" y="22"/>
                    </a:lnTo>
                    <a:lnTo>
                      <a:pt x="83" y="27"/>
                    </a:lnTo>
                    <a:lnTo>
                      <a:pt x="84" y="36"/>
                    </a:lnTo>
                    <a:lnTo>
                      <a:pt x="81" y="45"/>
                    </a:lnTo>
                    <a:lnTo>
                      <a:pt x="78" y="52"/>
                    </a:lnTo>
                    <a:lnTo>
                      <a:pt x="83" y="54"/>
                    </a:lnTo>
                    <a:lnTo>
                      <a:pt x="87" y="55"/>
                    </a:lnTo>
                    <a:lnTo>
                      <a:pt x="90" y="57"/>
                    </a:lnTo>
                    <a:lnTo>
                      <a:pt x="93" y="58"/>
                    </a:lnTo>
                    <a:lnTo>
                      <a:pt x="98" y="58"/>
                    </a:lnTo>
                    <a:lnTo>
                      <a:pt x="99" y="57"/>
                    </a:lnTo>
                    <a:lnTo>
                      <a:pt x="102" y="55"/>
                    </a:lnTo>
                    <a:lnTo>
                      <a:pt x="104" y="52"/>
                    </a:lnTo>
                    <a:lnTo>
                      <a:pt x="107" y="48"/>
                    </a:lnTo>
                    <a:lnTo>
                      <a:pt x="108" y="45"/>
                    </a:lnTo>
                    <a:lnTo>
                      <a:pt x="111" y="43"/>
                    </a:lnTo>
                    <a:lnTo>
                      <a:pt x="113" y="40"/>
                    </a:lnTo>
                    <a:lnTo>
                      <a:pt x="116" y="40"/>
                    </a:lnTo>
                    <a:lnTo>
                      <a:pt x="116" y="42"/>
                    </a:lnTo>
                    <a:lnTo>
                      <a:pt x="116" y="43"/>
                    </a:lnTo>
                    <a:lnTo>
                      <a:pt x="117" y="46"/>
                    </a:lnTo>
                    <a:lnTo>
                      <a:pt x="117" y="48"/>
                    </a:lnTo>
                    <a:lnTo>
                      <a:pt x="117" y="51"/>
                    </a:lnTo>
                    <a:lnTo>
                      <a:pt x="119" y="52"/>
                    </a:lnTo>
                    <a:lnTo>
                      <a:pt x="117" y="45"/>
                    </a:lnTo>
                    <a:close/>
                  </a:path>
                </a:pathLst>
              </a:custGeom>
              <a:solidFill>
                <a:srgbClr val="000514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96" name="Freeform 22"/>
              <p:cNvSpPr>
                <a:spLocks/>
              </p:cNvSpPr>
              <p:nvPr/>
            </p:nvSpPr>
            <p:spPr bwMode="gray">
              <a:xfrm>
                <a:off x="2938" y="2277"/>
                <a:ext cx="257" cy="265"/>
              </a:xfrm>
              <a:custGeom>
                <a:avLst/>
                <a:gdLst>
                  <a:gd name="T0" fmla="*/ 61 w 278"/>
                  <a:gd name="T1" fmla="*/ 249 h 286"/>
                  <a:gd name="T2" fmla="*/ 149 w 278"/>
                  <a:gd name="T3" fmla="*/ 227 h 286"/>
                  <a:gd name="T4" fmla="*/ 232 w 278"/>
                  <a:gd name="T5" fmla="*/ 233 h 286"/>
                  <a:gd name="T6" fmla="*/ 240 w 278"/>
                  <a:gd name="T7" fmla="*/ 221 h 286"/>
                  <a:gd name="T8" fmla="*/ 231 w 278"/>
                  <a:gd name="T9" fmla="*/ 207 h 286"/>
                  <a:gd name="T10" fmla="*/ 223 w 278"/>
                  <a:gd name="T11" fmla="*/ 188 h 286"/>
                  <a:gd name="T12" fmla="*/ 220 w 278"/>
                  <a:gd name="T13" fmla="*/ 169 h 286"/>
                  <a:gd name="T14" fmla="*/ 231 w 278"/>
                  <a:gd name="T15" fmla="*/ 156 h 286"/>
                  <a:gd name="T16" fmla="*/ 235 w 278"/>
                  <a:gd name="T17" fmla="*/ 133 h 286"/>
                  <a:gd name="T18" fmla="*/ 251 w 278"/>
                  <a:gd name="T19" fmla="*/ 114 h 286"/>
                  <a:gd name="T20" fmla="*/ 251 w 278"/>
                  <a:gd name="T21" fmla="*/ 80 h 286"/>
                  <a:gd name="T22" fmla="*/ 249 w 278"/>
                  <a:gd name="T23" fmla="*/ 72 h 286"/>
                  <a:gd name="T24" fmla="*/ 249 w 278"/>
                  <a:gd name="T25" fmla="*/ 57 h 286"/>
                  <a:gd name="T26" fmla="*/ 238 w 278"/>
                  <a:gd name="T27" fmla="*/ 44 h 286"/>
                  <a:gd name="T28" fmla="*/ 214 w 278"/>
                  <a:gd name="T29" fmla="*/ 32 h 286"/>
                  <a:gd name="T30" fmla="*/ 179 w 278"/>
                  <a:gd name="T31" fmla="*/ 46 h 286"/>
                  <a:gd name="T32" fmla="*/ 151 w 278"/>
                  <a:gd name="T33" fmla="*/ 16 h 286"/>
                  <a:gd name="T34" fmla="*/ 143 w 278"/>
                  <a:gd name="T35" fmla="*/ 14 h 286"/>
                  <a:gd name="T36" fmla="*/ 131 w 278"/>
                  <a:gd name="T37" fmla="*/ 13 h 286"/>
                  <a:gd name="T38" fmla="*/ 122 w 278"/>
                  <a:gd name="T39" fmla="*/ 21 h 286"/>
                  <a:gd name="T40" fmla="*/ 118 w 278"/>
                  <a:gd name="T41" fmla="*/ 19 h 286"/>
                  <a:gd name="T42" fmla="*/ 116 w 278"/>
                  <a:gd name="T43" fmla="*/ 7 h 286"/>
                  <a:gd name="T44" fmla="*/ 108 w 278"/>
                  <a:gd name="T45" fmla="*/ 2 h 286"/>
                  <a:gd name="T46" fmla="*/ 96 w 278"/>
                  <a:gd name="T47" fmla="*/ 2 h 286"/>
                  <a:gd name="T48" fmla="*/ 93 w 278"/>
                  <a:gd name="T49" fmla="*/ 8 h 286"/>
                  <a:gd name="T50" fmla="*/ 80 w 278"/>
                  <a:gd name="T51" fmla="*/ 16 h 286"/>
                  <a:gd name="T52" fmla="*/ 61 w 278"/>
                  <a:gd name="T53" fmla="*/ 7 h 286"/>
                  <a:gd name="T54" fmla="*/ 50 w 278"/>
                  <a:gd name="T55" fmla="*/ 14 h 286"/>
                  <a:gd name="T56" fmla="*/ 43 w 278"/>
                  <a:gd name="T57" fmla="*/ 16 h 286"/>
                  <a:gd name="T58" fmla="*/ 39 w 278"/>
                  <a:gd name="T59" fmla="*/ 19 h 286"/>
                  <a:gd name="T60" fmla="*/ 36 w 278"/>
                  <a:gd name="T61" fmla="*/ 33 h 286"/>
                  <a:gd name="T62" fmla="*/ 39 w 278"/>
                  <a:gd name="T63" fmla="*/ 55 h 286"/>
                  <a:gd name="T64" fmla="*/ 44 w 278"/>
                  <a:gd name="T65" fmla="*/ 63 h 286"/>
                  <a:gd name="T66" fmla="*/ 43 w 278"/>
                  <a:gd name="T67" fmla="*/ 66 h 286"/>
                  <a:gd name="T68" fmla="*/ 39 w 278"/>
                  <a:gd name="T69" fmla="*/ 78 h 286"/>
                  <a:gd name="T70" fmla="*/ 47 w 278"/>
                  <a:gd name="T71" fmla="*/ 89 h 286"/>
                  <a:gd name="T72" fmla="*/ 33 w 278"/>
                  <a:gd name="T73" fmla="*/ 86 h 286"/>
                  <a:gd name="T74" fmla="*/ 30 w 278"/>
                  <a:gd name="T75" fmla="*/ 92 h 286"/>
                  <a:gd name="T76" fmla="*/ 30 w 278"/>
                  <a:gd name="T77" fmla="*/ 100 h 286"/>
                  <a:gd name="T78" fmla="*/ 33 w 278"/>
                  <a:gd name="T79" fmla="*/ 107 h 286"/>
                  <a:gd name="T80" fmla="*/ 30 w 278"/>
                  <a:gd name="T81" fmla="*/ 120 h 286"/>
                  <a:gd name="T82" fmla="*/ 18 w 278"/>
                  <a:gd name="T83" fmla="*/ 128 h 286"/>
                  <a:gd name="T84" fmla="*/ 22 w 278"/>
                  <a:gd name="T85" fmla="*/ 153 h 286"/>
                  <a:gd name="T86" fmla="*/ 11 w 278"/>
                  <a:gd name="T87" fmla="*/ 164 h 286"/>
                  <a:gd name="T88" fmla="*/ 8 w 278"/>
                  <a:gd name="T89" fmla="*/ 171 h 286"/>
                  <a:gd name="T90" fmla="*/ 33 w 278"/>
                  <a:gd name="T91" fmla="*/ 186 h 286"/>
                  <a:gd name="T92" fmla="*/ 55 w 278"/>
                  <a:gd name="T93" fmla="*/ 208 h 286"/>
                  <a:gd name="T94" fmla="*/ 55 w 278"/>
                  <a:gd name="T95" fmla="*/ 213 h 286"/>
                  <a:gd name="T96" fmla="*/ 46 w 278"/>
                  <a:gd name="T97" fmla="*/ 224 h 286"/>
                  <a:gd name="T98" fmla="*/ 44 w 278"/>
                  <a:gd name="T99" fmla="*/ 233 h 286"/>
                  <a:gd name="T100" fmla="*/ 47 w 278"/>
                  <a:gd name="T101" fmla="*/ 255 h 28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78"/>
                  <a:gd name="T154" fmla="*/ 0 h 286"/>
                  <a:gd name="T155" fmla="*/ 278 w 278"/>
                  <a:gd name="T156" fmla="*/ 286 h 28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78" h="286">
                    <a:moveTo>
                      <a:pt x="54" y="284"/>
                    </a:moveTo>
                    <a:lnTo>
                      <a:pt x="54" y="283"/>
                    </a:lnTo>
                    <a:lnTo>
                      <a:pt x="56" y="280"/>
                    </a:lnTo>
                    <a:lnTo>
                      <a:pt x="60" y="275"/>
                    </a:lnTo>
                    <a:lnTo>
                      <a:pt x="66" y="269"/>
                    </a:lnTo>
                    <a:lnTo>
                      <a:pt x="75" y="262"/>
                    </a:lnTo>
                    <a:lnTo>
                      <a:pt x="89" y="256"/>
                    </a:lnTo>
                    <a:lnTo>
                      <a:pt x="108" y="251"/>
                    </a:lnTo>
                    <a:lnTo>
                      <a:pt x="131" y="247"/>
                    </a:lnTo>
                    <a:lnTo>
                      <a:pt x="161" y="245"/>
                    </a:lnTo>
                    <a:lnTo>
                      <a:pt x="197" y="247"/>
                    </a:lnTo>
                    <a:lnTo>
                      <a:pt x="241" y="250"/>
                    </a:lnTo>
                    <a:lnTo>
                      <a:pt x="244" y="251"/>
                    </a:lnTo>
                    <a:lnTo>
                      <a:pt x="248" y="251"/>
                    </a:lnTo>
                    <a:lnTo>
                      <a:pt x="251" y="251"/>
                    </a:lnTo>
                    <a:lnTo>
                      <a:pt x="254" y="251"/>
                    </a:lnTo>
                    <a:lnTo>
                      <a:pt x="257" y="250"/>
                    </a:lnTo>
                    <a:lnTo>
                      <a:pt x="259" y="248"/>
                    </a:lnTo>
                    <a:lnTo>
                      <a:pt x="260" y="242"/>
                    </a:lnTo>
                    <a:lnTo>
                      <a:pt x="260" y="238"/>
                    </a:lnTo>
                    <a:lnTo>
                      <a:pt x="259" y="233"/>
                    </a:lnTo>
                    <a:lnTo>
                      <a:pt x="256" y="229"/>
                    </a:lnTo>
                    <a:lnTo>
                      <a:pt x="251" y="224"/>
                    </a:lnTo>
                    <a:lnTo>
                      <a:pt x="250" y="224"/>
                    </a:lnTo>
                    <a:lnTo>
                      <a:pt x="250" y="223"/>
                    </a:lnTo>
                    <a:lnTo>
                      <a:pt x="251" y="221"/>
                    </a:lnTo>
                    <a:lnTo>
                      <a:pt x="250" y="220"/>
                    </a:lnTo>
                    <a:lnTo>
                      <a:pt x="247" y="213"/>
                    </a:lnTo>
                    <a:lnTo>
                      <a:pt x="244" y="207"/>
                    </a:lnTo>
                    <a:lnTo>
                      <a:pt x="241" y="203"/>
                    </a:lnTo>
                    <a:lnTo>
                      <a:pt x="239" y="198"/>
                    </a:lnTo>
                    <a:lnTo>
                      <a:pt x="239" y="194"/>
                    </a:lnTo>
                    <a:lnTo>
                      <a:pt x="239" y="189"/>
                    </a:lnTo>
                    <a:lnTo>
                      <a:pt x="238" y="185"/>
                    </a:lnTo>
                    <a:lnTo>
                      <a:pt x="238" y="182"/>
                    </a:lnTo>
                    <a:lnTo>
                      <a:pt x="238" y="180"/>
                    </a:lnTo>
                    <a:lnTo>
                      <a:pt x="239" y="179"/>
                    </a:lnTo>
                    <a:lnTo>
                      <a:pt x="241" y="177"/>
                    </a:lnTo>
                    <a:lnTo>
                      <a:pt x="245" y="173"/>
                    </a:lnTo>
                    <a:lnTo>
                      <a:pt x="250" y="168"/>
                    </a:lnTo>
                    <a:lnTo>
                      <a:pt x="253" y="164"/>
                    </a:lnTo>
                    <a:lnTo>
                      <a:pt x="256" y="158"/>
                    </a:lnTo>
                    <a:lnTo>
                      <a:pt x="257" y="153"/>
                    </a:lnTo>
                    <a:lnTo>
                      <a:pt x="256" y="149"/>
                    </a:lnTo>
                    <a:lnTo>
                      <a:pt x="254" y="144"/>
                    </a:lnTo>
                    <a:lnTo>
                      <a:pt x="256" y="140"/>
                    </a:lnTo>
                    <a:lnTo>
                      <a:pt x="257" y="135"/>
                    </a:lnTo>
                    <a:lnTo>
                      <a:pt x="262" y="131"/>
                    </a:lnTo>
                    <a:lnTo>
                      <a:pt x="266" y="126"/>
                    </a:lnTo>
                    <a:lnTo>
                      <a:pt x="271" y="123"/>
                    </a:lnTo>
                    <a:lnTo>
                      <a:pt x="275" y="120"/>
                    </a:lnTo>
                    <a:lnTo>
                      <a:pt x="278" y="110"/>
                    </a:lnTo>
                    <a:lnTo>
                      <a:pt x="277" y="99"/>
                    </a:lnTo>
                    <a:lnTo>
                      <a:pt x="274" y="87"/>
                    </a:lnTo>
                    <a:lnTo>
                      <a:pt x="272" y="86"/>
                    </a:lnTo>
                    <a:lnTo>
                      <a:pt x="269" y="83"/>
                    </a:lnTo>
                    <a:lnTo>
                      <a:pt x="268" y="81"/>
                    </a:lnTo>
                    <a:lnTo>
                      <a:pt x="266" y="78"/>
                    </a:lnTo>
                    <a:lnTo>
                      <a:pt x="268" y="78"/>
                    </a:lnTo>
                    <a:lnTo>
                      <a:pt x="269" y="78"/>
                    </a:lnTo>
                    <a:lnTo>
                      <a:pt x="271" y="78"/>
                    </a:lnTo>
                    <a:lnTo>
                      <a:pt x="272" y="74"/>
                    </a:lnTo>
                    <a:lnTo>
                      <a:pt x="272" y="69"/>
                    </a:lnTo>
                    <a:lnTo>
                      <a:pt x="271" y="63"/>
                    </a:lnTo>
                    <a:lnTo>
                      <a:pt x="269" y="62"/>
                    </a:lnTo>
                    <a:lnTo>
                      <a:pt x="268" y="62"/>
                    </a:lnTo>
                    <a:lnTo>
                      <a:pt x="265" y="60"/>
                    </a:lnTo>
                    <a:lnTo>
                      <a:pt x="260" y="54"/>
                    </a:lnTo>
                    <a:lnTo>
                      <a:pt x="257" y="48"/>
                    </a:lnTo>
                    <a:lnTo>
                      <a:pt x="253" y="44"/>
                    </a:lnTo>
                    <a:lnTo>
                      <a:pt x="248" y="41"/>
                    </a:lnTo>
                    <a:lnTo>
                      <a:pt x="242" y="39"/>
                    </a:lnTo>
                    <a:lnTo>
                      <a:pt x="238" y="36"/>
                    </a:lnTo>
                    <a:lnTo>
                      <a:pt x="232" y="35"/>
                    </a:lnTo>
                    <a:lnTo>
                      <a:pt x="214" y="36"/>
                    </a:lnTo>
                    <a:lnTo>
                      <a:pt x="194" y="44"/>
                    </a:lnTo>
                    <a:lnTo>
                      <a:pt x="194" y="45"/>
                    </a:lnTo>
                    <a:lnTo>
                      <a:pt x="193" y="47"/>
                    </a:lnTo>
                    <a:lnTo>
                      <a:pt x="194" y="50"/>
                    </a:lnTo>
                    <a:lnTo>
                      <a:pt x="190" y="48"/>
                    </a:lnTo>
                    <a:lnTo>
                      <a:pt x="187" y="45"/>
                    </a:lnTo>
                    <a:lnTo>
                      <a:pt x="184" y="42"/>
                    </a:lnTo>
                    <a:lnTo>
                      <a:pt x="173" y="30"/>
                    </a:lnTo>
                    <a:lnTo>
                      <a:pt x="163" y="17"/>
                    </a:lnTo>
                    <a:lnTo>
                      <a:pt x="161" y="15"/>
                    </a:lnTo>
                    <a:lnTo>
                      <a:pt x="160" y="17"/>
                    </a:lnTo>
                    <a:lnTo>
                      <a:pt x="158" y="17"/>
                    </a:lnTo>
                    <a:lnTo>
                      <a:pt x="157" y="17"/>
                    </a:lnTo>
                    <a:lnTo>
                      <a:pt x="155" y="15"/>
                    </a:lnTo>
                    <a:lnTo>
                      <a:pt x="154" y="14"/>
                    </a:lnTo>
                    <a:lnTo>
                      <a:pt x="152" y="12"/>
                    </a:lnTo>
                    <a:lnTo>
                      <a:pt x="148" y="12"/>
                    </a:lnTo>
                    <a:lnTo>
                      <a:pt x="145" y="12"/>
                    </a:lnTo>
                    <a:lnTo>
                      <a:pt x="142" y="14"/>
                    </a:lnTo>
                    <a:lnTo>
                      <a:pt x="137" y="15"/>
                    </a:lnTo>
                    <a:lnTo>
                      <a:pt x="135" y="17"/>
                    </a:lnTo>
                    <a:lnTo>
                      <a:pt x="134" y="18"/>
                    </a:lnTo>
                    <a:lnTo>
                      <a:pt x="132" y="21"/>
                    </a:lnTo>
                    <a:lnTo>
                      <a:pt x="132" y="23"/>
                    </a:lnTo>
                    <a:lnTo>
                      <a:pt x="131" y="24"/>
                    </a:lnTo>
                    <a:lnTo>
                      <a:pt x="128" y="26"/>
                    </a:lnTo>
                    <a:lnTo>
                      <a:pt x="128" y="24"/>
                    </a:lnTo>
                    <a:lnTo>
                      <a:pt x="126" y="23"/>
                    </a:lnTo>
                    <a:lnTo>
                      <a:pt x="128" y="21"/>
                    </a:lnTo>
                    <a:lnTo>
                      <a:pt x="128" y="20"/>
                    </a:lnTo>
                    <a:lnTo>
                      <a:pt x="128" y="18"/>
                    </a:lnTo>
                    <a:lnTo>
                      <a:pt x="128" y="17"/>
                    </a:lnTo>
                    <a:lnTo>
                      <a:pt x="126" y="12"/>
                    </a:lnTo>
                    <a:lnTo>
                      <a:pt x="126" y="8"/>
                    </a:lnTo>
                    <a:lnTo>
                      <a:pt x="125" y="5"/>
                    </a:lnTo>
                    <a:lnTo>
                      <a:pt x="123" y="2"/>
                    </a:lnTo>
                    <a:lnTo>
                      <a:pt x="123" y="0"/>
                    </a:lnTo>
                    <a:lnTo>
                      <a:pt x="120" y="0"/>
                    </a:lnTo>
                    <a:lnTo>
                      <a:pt x="117" y="2"/>
                    </a:lnTo>
                    <a:lnTo>
                      <a:pt x="114" y="2"/>
                    </a:lnTo>
                    <a:lnTo>
                      <a:pt x="111" y="3"/>
                    </a:lnTo>
                    <a:lnTo>
                      <a:pt x="108" y="3"/>
                    </a:lnTo>
                    <a:lnTo>
                      <a:pt x="107" y="2"/>
                    </a:lnTo>
                    <a:lnTo>
                      <a:pt x="104" y="2"/>
                    </a:lnTo>
                    <a:lnTo>
                      <a:pt x="101" y="3"/>
                    </a:lnTo>
                    <a:lnTo>
                      <a:pt x="101" y="5"/>
                    </a:lnTo>
                    <a:lnTo>
                      <a:pt x="101" y="6"/>
                    </a:lnTo>
                    <a:lnTo>
                      <a:pt x="101" y="8"/>
                    </a:lnTo>
                    <a:lnTo>
                      <a:pt x="101" y="9"/>
                    </a:lnTo>
                    <a:lnTo>
                      <a:pt x="99" y="11"/>
                    </a:lnTo>
                    <a:lnTo>
                      <a:pt x="98" y="12"/>
                    </a:lnTo>
                    <a:lnTo>
                      <a:pt x="93" y="14"/>
                    </a:lnTo>
                    <a:lnTo>
                      <a:pt x="90" y="15"/>
                    </a:lnTo>
                    <a:lnTo>
                      <a:pt x="86" y="17"/>
                    </a:lnTo>
                    <a:lnTo>
                      <a:pt x="81" y="17"/>
                    </a:lnTo>
                    <a:lnTo>
                      <a:pt x="78" y="15"/>
                    </a:lnTo>
                    <a:lnTo>
                      <a:pt x="74" y="12"/>
                    </a:lnTo>
                    <a:lnTo>
                      <a:pt x="69" y="9"/>
                    </a:lnTo>
                    <a:lnTo>
                      <a:pt x="66" y="8"/>
                    </a:lnTo>
                    <a:lnTo>
                      <a:pt x="63" y="8"/>
                    </a:lnTo>
                    <a:lnTo>
                      <a:pt x="60" y="9"/>
                    </a:lnTo>
                    <a:lnTo>
                      <a:pt x="57" y="11"/>
                    </a:lnTo>
                    <a:lnTo>
                      <a:pt x="56" y="12"/>
                    </a:lnTo>
                    <a:lnTo>
                      <a:pt x="54" y="15"/>
                    </a:lnTo>
                    <a:lnTo>
                      <a:pt x="53" y="17"/>
                    </a:lnTo>
                    <a:lnTo>
                      <a:pt x="50" y="18"/>
                    </a:lnTo>
                    <a:lnTo>
                      <a:pt x="48" y="18"/>
                    </a:lnTo>
                    <a:lnTo>
                      <a:pt x="47" y="17"/>
                    </a:lnTo>
                    <a:lnTo>
                      <a:pt x="45" y="17"/>
                    </a:lnTo>
                    <a:lnTo>
                      <a:pt x="44" y="20"/>
                    </a:lnTo>
                    <a:lnTo>
                      <a:pt x="42" y="21"/>
                    </a:lnTo>
                    <a:lnTo>
                      <a:pt x="39" y="24"/>
                    </a:lnTo>
                    <a:lnTo>
                      <a:pt x="38" y="26"/>
                    </a:lnTo>
                    <a:lnTo>
                      <a:pt x="38" y="29"/>
                    </a:lnTo>
                    <a:lnTo>
                      <a:pt x="38" y="32"/>
                    </a:lnTo>
                    <a:lnTo>
                      <a:pt x="39" y="36"/>
                    </a:lnTo>
                    <a:lnTo>
                      <a:pt x="38" y="39"/>
                    </a:lnTo>
                    <a:lnTo>
                      <a:pt x="36" y="44"/>
                    </a:lnTo>
                    <a:lnTo>
                      <a:pt x="36" y="50"/>
                    </a:lnTo>
                    <a:lnTo>
                      <a:pt x="39" y="54"/>
                    </a:lnTo>
                    <a:lnTo>
                      <a:pt x="42" y="59"/>
                    </a:lnTo>
                    <a:lnTo>
                      <a:pt x="47" y="63"/>
                    </a:lnTo>
                    <a:lnTo>
                      <a:pt x="48" y="63"/>
                    </a:lnTo>
                    <a:lnTo>
                      <a:pt x="48" y="65"/>
                    </a:lnTo>
                    <a:lnTo>
                      <a:pt x="48" y="66"/>
                    </a:lnTo>
                    <a:lnTo>
                      <a:pt x="48" y="68"/>
                    </a:lnTo>
                    <a:lnTo>
                      <a:pt x="48" y="69"/>
                    </a:lnTo>
                    <a:lnTo>
                      <a:pt x="47" y="69"/>
                    </a:lnTo>
                    <a:lnTo>
                      <a:pt x="47" y="71"/>
                    </a:lnTo>
                    <a:lnTo>
                      <a:pt x="45" y="74"/>
                    </a:lnTo>
                    <a:lnTo>
                      <a:pt x="42" y="77"/>
                    </a:lnTo>
                    <a:lnTo>
                      <a:pt x="41" y="80"/>
                    </a:lnTo>
                    <a:lnTo>
                      <a:pt x="41" y="83"/>
                    </a:lnTo>
                    <a:lnTo>
                      <a:pt x="42" y="84"/>
                    </a:lnTo>
                    <a:lnTo>
                      <a:pt x="45" y="86"/>
                    </a:lnTo>
                    <a:lnTo>
                      <a:pt x="48" y="87"/>
                    </a:lnTo>
                    <a:lnTo>
                      <a:pt x="50" y="90"/>
                    </a:lnTo>
                    <a:lnTo>
                      <a:pt x="51" y="92"/>
                    </a:lnTo>
                    <a:lnTo>
                      <a:pt x="51" y="96"/>
                    </a:lnTo>
                    <a:lnTo>
                      <a:pt x="51" y="101"/>
                    </a:lnTo>
                    <a:lnTo>
                      <a:pt x="48" y="96"/>
                    </a:lnTo>
                    <a:lnTo>
                      <a:pt x="45" y="93"/>
                    </a:lnTo>
                    <a:lnTo>
                      <a:pt x="41" y="93"/>
                    </a:lnTo>
                    <a:lnTo>
                      <a:pt x="36" y="93"/>
                    </a:lnTo>
                    <a:lnTo>
                      <a:pt x="35" y="93"/>
                    </a:lnTo>
                    <a:lnTo>
                      <a:pt x="35" y="95"/>
                    </a:lnTo>
                    <a:lnTo>
                      <a:pt x="33" y="96"/>
                    </a:lnTo>
                    <a:lnTo>
                      <a:pt x="32" y="99"/>
                    </a:lnTo>
                    <a:lnTo>
                      <a:pt x="30" y="101"/>
                    </a:lnTo>
                    <a:lnTo>
                      <a:pt x="30" y="102"/>
                    </a:lnTo>
                    <a:lnTo>
                      <a:pt x="30" y="104"/>
                    </a:lnTo>
                    <a:lnTo>
                      <a:pt x="32" y="105"/>
                    </a:lnTo>
                    <a:lnTo>
                      <a:pt x="32" y="108"/>
                    </a:lnTo>
                    <a:lnTo>
                      <a:pt x="32" y="110"/>
                    </a:lnTo>
                    <a:lnTo>
                      <a:pt x="33" y="111"/>
                    </a:lnTo>
                    <a:lnTo>
                      <a:pt x="33" y="113"/>
                    </a:lnTo>
                    <a:lnTo>
                      <a:pt x="35" y="114"/>
                    </a:lnTo>
                    <a:lnTo>
                      <a:pt x="36" y="116"/>
                    </a:lnTo>
                    <a:lnTo>
                      <a:pt x="36" y="119"/>
                    </a:lnTo>
                    <a:lnTo>
                      <a:pt x="35" y="123"/>
                    </a:lnTo>
                    <a:lnTo>
                      <a:pt x="33" y="125"/>
                    </a:lnTo>
                    <a:lnTo>
                      <a:pt x="33" y="128"/>
                    </a:lnTo>
                    <a:lnTo>
                      <a:pt x="32" y="129"/>
                    </a:lnTo>
                    <a:lnTo>
                      <a:pt x="30" y="131"/>
                    </a:lnTo>
                    <a:lnTo>
                      <a:pt x="29" y="131"/>
                    </a:lnTo>
                    <a:lnTo>
                      <a:pt x="23" y="132"/>
                    </a:lnTo>
                    <a:lnTo>
                      <a:pt x="18" y="132"/>
                    </a:lnTo>
                    <a:lnTo>
                      <a:pt x="20" y="138"/>
                    </a:lnTo>
                    <a:lnTo>
                      <a:pt x="21" y="144"/>
                    </a:lnTo>
                    <a:lnTo>
                      <a:pt x="21" y="150"/>
                    </a:lnTo>
                    <a:lnTo>
                      <a:pt x="23" y="155"/>
                    </a:lnTo>
                    <a:lnTo>
                      <a:pt x="23" y="159"/>
                    </a:lnTo>
                    <a:lnTo>
                      <a:pt x="24" y="165"/>
                    </a:lnTo>
                    <a:lnTo>
                      <a:pt x="23" y="168"/>
                    </a:lnTo>
                    <a:lnTo>
                      <a:pt x="21" y="171"/>
                    </a:lnTo>
                    <a:lnTo>
                      <a:pt x="18" y="174"/>
                    </a:lnTo>
                    <a:lnTo>
                      <a:pt x="15" y="176"/>
                    </a:lnTo>
                    <a:lnTo>
                      <a:pt x="12" y="177"/>
                    </a:lnTo>
                    <a:lnTo>
                      <a:pt x="8" y="179"/>
                    </a:lnTo>
                    <a:lnTo>
                      <a:pt x="5" y="180"/>
                    </a:lnTo>
                    <a:lnTo>
                      <a:pt x="0" y="180"/>
                    </a:lnTo>
                    <a:lnTo>
                      <a:pt x="5" y="182"/>
                    </a:lnTo>
                    <a:lnTo>
                      <a:pt x="9" y="185"/>
                    </a:lnTo>
                    <a:lnTo>
                      <a:pt x="14" y="186"/>
                    </a:lnTo>
                    <a:lnTo>
                      <a:pt x="18" y="189"/>
                    </a:lnTo>
                    <a:lnTo>
                      <a:pt x="21" y="191"/>
                    </a:lnTo>
                    <a:lnTo>
                      <a:pt x="30" y="195"/>
                    </a:lnTo>
                    <a:lnTo>
                      <a:pt x="36" y="201"/>
                    </a:lnTo>
                    <a:lnTo>
                      <a:pt x="42" y="209"/>
                    </a:lnTo>
                    <a:lnTo>
                      <a:pt x="48" y="215"/>
                    </a:lnTo>
                    <a:lnTo>
                      <a:pt x="53" y="217"/>
                    </a:lnTo>
                    <a:lnTo>
                      <a:pt x="56" y="220"/>
                    </a:lnTo>
                    <a:lnTo>
                      <a:pt x="59" y="224"/>
                    </a:lnTo>
                    <a:lnTo>
                      <a:pt x="59" y="227"/>
                    </a:lnTo>
                    <a:lnTo>
                      <a:pt x="60" y="227"/>
                    </a:lnTo>
                    <a:lnTo>
                      <a:pt x="60" y="226"/>
                    </a:lnTo>
                    <a:lnTo>
                      <a:pt x="60" y="229"/>
                    </a:lnTo>
                    <a:lnTo>
                      <a:pt x="60" y="230"/>
                    </a:lnTo>
                    <a:lnTo>
                      <a:pt x="60" y="232"/>
                    </a:lnTo>
                    <a:lnTo>
                      <a:pt x="57" y="233"/>
                    </a:lnTo>
                    <a:lnTo>
                      <a:pt x="54" y="236"/>
                    </a:lnTo>
                    <a:lnTo>
                      <a:pt x="51" y="238"/>
                    </a:lnTo>
                    <a:lnTo>
                      <a:pt x="50" y="242"/>
                    </a:lnTo>
                    <a:lnTo>
                      <a:pt x="51" y="241"/>
                    </a:lnTo>
                    <a:lnTo>
                      <a:pt x="53" y="239"/>
                    </a:lnTo>
                    <a:lnTo>
                      <a:pt x="51" y="242"/>
                    </a:lnTo>
                    <a:lnTo>
                      <a:pt x="50" y="247"/>
                    </a:lnTo>
                    <a:lnTo>
                      <a:pt x="48" y="251"/>
                    </a:lnTo>
                    <a:lnTo>
                      <a:pt x="48" y="254"/>
                    </a:lnTo>
                    <a:lnTo>
                      <a:pt x="50" y="254"/>
                    </a:lnTo>
                    <a:lnTo>
                      <a:pt x="50" y="266"/>
                    </a:lnTo>
                    <a:lnTo>
                      <a:pt x="51" y="275"/>
                    </a:lnTo>
                    <a:lnTo>
                      <a:pt x="56" y="286"/>
                    </a:lnTo>
                    <a:lnTo>
                      <a:pt x="57" y="286"/>
                    </a:lnTo>
                    <a:lnTo>
                      <a:pt x="59" y="284"/>
                    </a:lnTo>
                    <a:lnTo>
                      <a:pt x="54" y="284"/>
                    </a:lnTo>
                    <a:close/>
                  </a:path>
                </a:pathLst>
              </a:custGeom>
              <a:solidFill>
                <a:srgbClr val="000514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97" name="Freeform 23"/>
              <p:cNvSpPr>
                <a:spLocks/>
              </p:cNvSpPr>
              <p:nvPr/>
            </p:nvSpPr>
            <p:spPr bwMode="gray">
              <a:xfrm>
                <a:off x="3157" y="2269"/>
                <a:ext cx="167" cy="256"/>
              </a:xfrm>
              <a:custGeom>
                <a:avLst/>
                <a:gdLst>
                  <a:gd name="T0" fmla="*/ 28 w 181"/>
                  <a:gd name="T1" fmla="*/ 7 h 276"/>
                  <a:gd name="T2" fmla="*/ 22 w 181"/>
                  <a:gd name="T3" fmla="*/ 15 h 276"/>
                  <a:gd name="T4" fmla="*/ 24 w 181"/>
                  <a:gd name="T5" fmla="*/ 23 h 276"/>
                  <a:gd name="T6" fmla="*/ 27 w 181"/>
                  <a:gd name="T7" fmla="*/ 62 h 276"/>
                  <a:gd name="T8" fmla="*/ 32 w 181"/>
                  <a:gd name="T9" fmla="*/ 74 h 276"/>
                  <a:gd name="T10" fmla="*/ 33 w 181"/>
                  <a:gd name="T11" fmla="*/ 93 h 276"/>
                  <a:gd name="T12" fmla="*/ 36 w 181"/>
                  <a:gd name="T13" fmla="*/ 119 h 276"/>
                  <a:gd name="T14" fmla="*/ 22 w 181"/>
                  <a:gd name="T15" fmla="*/ 132 h 276"/>
                  <a:gd name="T16" fmla="*/ 14 w 181"/>
                  <a:gd name="T17" fmla="*/ 162 h 276"/>
                  <a:gd name="T18" fmla="*/ 5 w 181"/>
                  <a:gd name="T19" fmla="*/ 173 h 276"/>
                  <a:gd name="T20" fmla="*/ 17 w 181"/>
                  <a:gd name="T21" fmla="*/ 217 h 276"/>
                  <a:gd name="T22" fmla="*/ 21 w 181"/>
                  <a:gd name="T23" fmla="*/ 228 h 276"/>
                  <a:gd name="T24" fmla="*/ 22 w 181"/>
                  <a:gd name="T25" fmla="*/ 237 h 276"/>
                  <a:gd name="T26" fmla="*/ 19 w 181"/>
                  <a:gd name="T27" fmla="*/ 240 h 276"/>
                  <a:gd name="T28" fmla="*/ 35 w 181"/>
                  <a:gd name="T29" fmla="*/ 249 h 276"/>
                  <a:gd name="T30" fmla="*/ 43 w 181"/>
                  <a:gd name="T31" fmla="*/ 256 h 276"/>
                  <a:gd name="T32" fmla="*/ 54 w 181"/>
                  <a:gd name="T33" fmla="*/ 250 h 276"/>
                  <a:gd name="T34" fmla="*/ 66 w 181"/>
                  <a:gd name="T35" fmla="*/ 240 h 276"/>
                  <a:gd name="T36" fmla="*/ 104 w 181"/>
                  <a:gd name="T37" fmla="*/ 234 h 276"/>
                  <a:gd name="T38" fmla="*/ 116 w 181"/>
                  <a:gd name="T39" fmla="*/ 225 h 276"/>
                  <a:gd name="T40" fmla="*/ 148 w 181"/>
                  <a:gd name="T41" fmla="*/ 217 h 276"/>
                  <a:gd name="T42" fmla="*/ 151 w 181"/>
                  <a:gd name="T43" fmla="*/ 214 h 276"/>
                  <a:gd name="T44" fmla="*/ 157 w 181"/>
                  <a:gd name="T45" fmla="*/ 221 h 276"/>
                  <a:gd name="T46" fmla="*/ 165 w 181"/>
                  <a:gd name="T47" fmla="*/ 212 h 276"/>
                  <a:gd name="T48" fmla="*/ 149 w 181"/>
                  <a:gd name="T49" fmla="*/ 180 h 276"/>
                  <a:gd name="T50" fmla="*/ 145 w 181"/>
                  <a:gd name="T51" fmla="*/ 169 h 276"/>
                  <a:gd name="T52" fmla="*/ 146 w 181"/>
                  <a:gd name="T53" fmla="*/ 148 h 276"/>
                  <a:gd name="T54" fmla="*/ 143 w 181"/>
                  <a:gd name="T55" fmla="*/ 147 h 276"/>
                  <a:gd name="T56" fmla="*/ 149 w 181"/>
                  <a:gd name="T57" fmla="*/ 137 h 276"/>
                  <a:gd name="T58" fmla="*/ 150 w 181"/>
                  <a:gd name="T59" fmla="*/ 124 h 276"/>
                  <a:gd name="T60" fmla="*/ 153 w 181"/>
                  <a:gd name="T61" fmla="*/ 118 h 276"/>
                  <a:gd name="T62" fmla="*/ 154 w 181"/>
                  <a:gd name="T63" fmla="*/ 110 h 276"/>
                  <a:gd name="T64" fmla="*/ 143 w 181"/>
                  <a:gd name="T65" fmla="*/ 99 h 276"/>
                  <a:gd name="T66" fmla="*/ 145 w 181"/>
                  <a:gd name="T67" fmla="*/ 93 h 276"/>
                  <a:gd name="T68" fmla="*/ 153 w 181"/>
                  <a:gd name="T69" fmla="*/ 96 h 276"/>
                  <a:gd name="T70" fmla="*/ 151 w 181"/>
                  <a:gd name="T71" fmla="*/ 88 h 276"/>
                  <a:gd name="T72" fmla="*/ 149 w 181"/>
                  <a:gd name="T73" fmla="*/ 80 h 276"/>
                  <a:gd name="T74" fmla="*/ 148 w 181"/>
                  <a:gd name="T75" fmla="*/ 73 h 276"/>
                  <a:gd name="T76" fmla="*/ 140 w 181"/>
                  <a:gd name="T77" fmla="*/ 70 h 276"/>
                  <a:gd name="T78" fmla="*/ 143 w 181"/>
                  <a:gd name="T79" fmla="*/ 62 h 276"/>
                  <a:gd name="T80" fmla="*/ 143 w 181"/>
                  <a:gd name="T81" fmla="*/ 52 h 276"/>
                  <a:gd name="T82" fmla="*/ 148 w 181"/>
                  <a:gd name="T83" fmla="*/ 35 h 276"/>
                  <a:gd name="T84" fmla="*/ 143 w 181"/>
                  <a:gd name="T85" fmla="*/ 32 h 276"/>
                  <a:gd name="T86" fmla="*/ 140 w 181"/>
                  <a:gd name="T87" fmla="*/ 29 h 276"/>
                  <a:gd name="T88" fmla="*/ 134 w 181"/>
                  <a:gd name="T89" fmla="*/ 24 h 276"/>
                  <a:gd name="T90" fmla="*/ 131 w 181"/>
                  <a:gd name="T91" fmla="*/ 10 h 276"/>
                  <a:gd name="T92" fmla="*/ 126 w 181"/>
                  <a:gd name="T93" fmla="*/ 0 h 276"/>
                  <a:gd name="T94" fmla="*/ 116 w 181"/>
                  <a:gd name="T95" fmla="*/ 4 h 276"/>
                  <a:gd name="T96" fmla="*/ 107 w 181"/>
                  <a:gd name="T97" fmla="*/ 7 h 276"/>
                  <a:gd name="T98" fmla="*/ 66 w 181"/>
                  <a:gd name="T99" fmla="*/ 2 h 27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1"/>
                  <a:gd name="T151" fmla="*/ 0 h 276"/>
                  <a:gd name="T152" fmla="*/ 181 w 181"/>
                  <a:gd name="T153" fmla="*/ 276 h 27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1" h="276">
                    <a:moveTo>
                      <a:pt x="30" y="5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0" y="8"/>
                    </a:lnTo>
                    <a:lnTo>
                      <a:pt x="29" y="10"/>
                    </a:lnTo>
                    <a:lnTo>
                      <a:pt x="27" y="11"/>
                    </a:lnTo>
                    <a:lnTo>
                      <a:pt x="26" y="14"/>
                    </a:lnTo>
                    <a:lnTo>
                      <a:pt x="24" y="16"/>
                    </a:lnTo>
                    <a:lnTo>
                      <a:pt x="24" y="17"/>
                    </a:lnTo>
                    <a:lnTo>
                      <a:pt x="24" y="20"/>
                    </a:lnTo>
                    <a:lnTo>
                      <a:pt x="24" y="23"/>
                    </a:lnTo>
                    <a:lnTo>
                      <a:pt x="26" y="25"/>
                    </a:lnTo>
                    <a:lnTo>
                      <a:pt x="27" y="28"/>
                    </a:lnTo>
                    <a:lnTo>
                      <a:pt x="27" y="46"/>
                    </a:lnTo>
                    <a:lnTo>
                      <a:pt x="29" y="62"/>
                    </a:lnTo>
                    <a:lnTo>
                      <a:pt x="29" y="67"/>
                    </a:lnTo>
                    <a:lnTo>
                      <a:pt x="32" y="71"/>
                    </a:lnTo>
                    <a:lnTo>
                      <a:pt x="35" y="74"/>
                    </a:lnTo>
                    <a:lnTo>
                      <a:pt x="35" y="77"/>
                    </a:lnTo>
                    <a:lnTo>
                      <a:pt x="35" y="80"/>
                    </a:lnTo>
                    <a:lnTo>
                      <a:pt x="35" y="83"/>
                    </a:lnTo>
                    <a:lnTo>
                      <a:pt x="35" y="86"/>
                    </a:lnTo>
                    <a:lnTo>
                      <a:pt x="35" y="89"/>
                    </a:lnTo>
                    <a:lnTo>
                      <a:pt x="36" y="100"/>
                    </a:lnTo>
                    <a:lnTo>
                      <a:pt x="41" y="110"/>
                    </a:lnTo>
                    <a:lnTo>
                      <a:pt x="41" y="121"/>
                    </a:lnTo>
                    <a:lnTo>
                      <a:pt x="41" y="125"/>
                    </a:lnTo>
                    <a:lnTo>
                      <a:pt x="39" y="128"/>
                    </a:lnTo>
                    <a:lnTo>
                      <a:pt x="36" y="133"/>
                    </a:lnTo>
                    <a:lnTo>
                      <a:pt x="33" y="134"/>
                    </a:lnTo>
                    <a:lnTo>
                      <a:pt x="29" y="137"/>
                    </a:lnTo>
                    <a:lnTo>
                      <a:pt x="24" y="142"/>
                    </a:lnTo>
                    <a:lnTo>
                      <a:pt x="21" y="146"/>
                    </a:lnTo>
                    <a:lnTo>
                      <a:pt x="20" y="155"/>
                    </a:lnTo>
                    <a:lnTo>
                      <a:pt x="18" y="166"/>
                    </a:lnTo>
                    <a:lnTo>
                      <a:pt x="15" y="175"/>
                    </a:lnTo>
                    <a:lnTo>
                      <a:pt x="12" y="178"/>
                    </a:lnTo>
                    <a:lnTo>
                      <a:pt x="9" y="181"/>
                    </a:lnTo>
                    <a:lnTo>
                      <a:pt x="6" y="182"/>
                    </a:lnTo>
                    <a:lnTo>
                      <a:pt x="5" y="187"/>
                    </a:lnTo>
                    <a:lnTo>
                      <a:pt x="0" y="197"/>
                    </a:lnTo>
                    <a:lnTo>
                      <a:pt x="3" y="209"/>
                    </a:lnTo>
                    <a:lnTo>
                      <a:pt x="9" y="221"/>
                    </a:lnTo>
                    <a:lnTo>
                      <a:pt x="18" y="234"/>
                    </a:lnTo>
                    <a:lnTo>
                      <a:pt x="24" y="244"/>
                    </a:lnTo>
                    <a:lnTo>
                      <a:pt x="24" y="246"/>
                    </a:lnTo>
                    <a:lnTo>
                      <a:pt x="23" y="246"/>
                    </a:lnTo>
                    <a:lnTo>
                      <a:pt x="23" y="247"/>
                    </a:lnTo>
                    <a:lnTo>
                      <a:pt x="23" y="252"/>
                    </a:lnTo>
                    <a:lnTo>
                      <a:pt x="24" y="255"/>
                    </a:lnTo>
                    <a:lnTo>
                      <a:pt x="26" y="258"/>
                    </a:lnTo>
                    <a:lnTo>
                      <a:pt x="24" y="258"/>
                    </a:lnTo>
                    <a:lnTo>
                      <a:pt x="23" y="259"/>
                    </a:lnTo>
                    <a:lnTo>
                      <a:pt x="21" y="259"/>
                    </a:lnTo>
                    <a:lnTo>
                      <a:pt x="27" y="262"/>
                    </a:lnTo>
                    <a:lnTo>
                      <a:pt x="33" y="265"/>
                    </a:lnTo>
                    <a:lnTo>
                      <a:pt x="38" y="268"/>
                    </a:lnTo>
                    <a:lnTo>
                      <a:pt x="42" y="271"/>
                    </a:lnTo>
                    <a:lnTo>
                      <a:pt x="44" y="273"/>
                    </a:lnTo>
                    <a:lnTo>
                      <a:pt x="45" y="274"/>
                    </a:lnTo>
                    <a:lnTo>
                      <a:pt x="47" y="276"/>
                    </a:lnTo>
                    <a:lnTo>
                      <a:pt x="50" y="274"/>
                    </a:lnTo>
                    <a:lnTo>
                      <a:pt x="53" y="273"/>
                    </a:lnTo>
                    <a:lnTo>
                      <a:pt x="56" y="271"/>
                    </a:lnTo>
                    <a:lnTo>
                      <a:pt x="59" y="270"/>
                    </a:lnTo>
                    <a:lnTo>
                      <a:pt x="60" y="268"/>
                    </a:lnTo>
                    <a:lnTo>
                      <a:pt x="63" y="264"/>
                    </a:lnTo>
                    <a:lnTo>
                      <a:pt x="66" y="261"/>
                    </a:lnTo>
                    <a:lnTo>
                      <a:pt x="71" y="259"/>
                    </a:lnTo>
                    <a:lnTo>
                      <a:pt x="83" y="258"/>
                    </a:lnTo>
                    <a:lnTo>
                      <a:pt x="95" y="256"/>
                    </a:lnTo>
                    <a:lnTo>
                      <a:pt x="104" y="253"/>
                    </a:lnTo>
                    <a:lnTo>
                      <a:pt x="113" y="252"/>
                    </a:lnTo>
                    <a:lnTo>
                      <a:pt x="122" y="249"/>
                    </a:lnTo>
                    <a:lnTo>
                      <a:pt x="123" y="247"/>
                    </a:lnTo>
                    <a:lnTo>
                      <a:pt x="125" y="244"/>
                    </a:lnTo>
                    <a:lnTo>
                      <a:pt x="126" y="243"/>
                    </a:lnTo>
                    <a:lnTo>
                      <a:pt x="137" y="238"/>
                    </a:lnTo>
                    <a:lnTo>
                      <a:pt x="149" y="237"/>
                    </a:lnTo>
                    <a:lnTo>
                      <a:pt x="160" y="235"/>
                    </a:lnTo>
                    <a:lnTo>
                      <a:pt x="160" y="234"/>
                    </a:lnTo>
                    <a:lnTo>
                      <a:pt x="161" y="232"/>
                    </a:lnTo>
                    <a:lnTo>
                      <a:pt x="163" y="231"/>
                    </a:lnTo>
                    <a:lnTo>
                      <a:pt x="163" y="228"/>
                    </a:lnTo>
                    <a:lnTo>
                      <a:pt x="164" y="231"/>
                    </a:lnTo>
                    <a:lnTo>
                      <a:pt x="164" y="232"/>
                    </a:lnTo>
                    <a:lnTo>
                      <a:pt x="166" y="235"/>
                    </a:lnTo>
                    <a:lnTo>
                      <a:pt x="167" y="237"/>
                    </a:lnTo>
                    <a:lnTo>
                      <a:pt x="170" y="238"/>
                    </a:lnTo>
                    <a:lnTo>
                      <a:pt x="172" y="238"/>
                    </a:lnTo>
                    <a:lnTo>
                      <a:pt x="173" y="237"/>
                    </a:lnTo>
                    <a:lnTo>
                      <a:pt x="176" y="232"/>
                    </a:lnTo>
                    <a:lnTo>
                      <a:pt x="179" y="229"/>
                    </a:lnTo>
                    <a:lnTo>
                      <a:pt x="181" y="225"/>
                    </a:lnTo>
                    <a:lnTo>
                      <a:pt x="181" y="220"/>
                    </a:lnTo>
                    <a:lnTo>
                      <a:pt x="172" y="206"/>
                    </a:lnTo>
                    <a:lnTo>
                      <a:pt x="161" y="194"/>
                    </a:lnTo>
                    <a:lnTo>
                      <a:pt x="160" y="194"/>
                    </a:lnTo>
                    <a:lnTo>
                      <a:pt x="157" y="194"/>
                    </a:lnTo>
                    <a:lnTo>
                      <a:pt x="155" y="194"/>
                    </a:lnTo>
                    <a:lnTo>
                      <a:pt x="157" y="182"/>
                    </a:lnTo>
                    <a:lnTo>
                      <a:pt x="160" y="172"/>
                    </a:lnTo>
                    <a:lnTo>
                      <a:pt x="160" y="161"/>
                    </a:lnTo>
                    <a:lnTo>
                      <a:pt x="160" y="160"/>
                    </a:lnTo>
                    <a:lnTo>
                      <a:pt x="158" y="160"/>
                    </a:lnTo>
                    <a:lnTo>
                      <a:pt x="158" y="161"/>
                    </a:lnTo>
                    <a:lnTo>
                      <a:pt x="157" y="161"/>
                    </a:lnTo>
                    <a:lnTo>
                      <a:pt x="155" y="158"/>
                    </a:lnTo>
                    <a:lnTo>
                      <a:pt x="155" y="155"/>
                    </a:lnTo>
                    <a:lnTo>
                      <a:pt x="157" y="152"/>
                    </a:lnTo>
                    <a:lnTo>
                      <a:pt x="158" y="151"/>
                    </a:lnTo>
                    <a:lnTo>
                      <a:pt x="161" y="148"/>
                    </a:lnTo>
                    <a:lnTo>
                      <a:pt x="163" y="145"/>
                    </a:lnTo>
                    <a:lnTo>
                      <a:pt x="163" y="142"/>
                    </a:lnTo>
                    <a:lnTo>
                      <a:pt x="163" y="137"/>
                    </a:lnTo>
                    <a:lnTo>
                      <a:pt x="163" y="134"/>
                    </a:lnTo>
                    <a:lnTo>
                      <a:pt x="163" y="130"/>
                    </a:lnTo>
                    <a:lnTo>
                      <a:pt x="164" y="127"/>
                    </a:lnTo>
                    <a:lnTo>
                      <a:pt x="166" y="127"/>
                    </a:lnTo>
                    <a:lnTo>
                      <a:pt x="166" y="125"/>
                    </a:lnTo>
                    <a:lnTo>
                      <a:pt x="167" y="124"/>
                    </a:lnTo>
                    <a:lnTo>
                      <a:pt x="169" y="122"/>
                    </a:lnTo>
                    <a:lnTo>
                      <a:pt x="167" y="119"/>
                    </a:lnTo>
                    <a:lnTo>
                      <a:pt x="164" y="116"/>
                    </a:lnTo>
                    <a:lnTo>
                      <a:pt x="161" y="113"/>
                    </a:lnTo>
                    <a:lnTo>
                      <a:pt x="158" y="110"/>
                    </a:lnTo>
                    <a:lnTo>
                      <a:pt x="155" y="107"/>
                    </a:lnTo>
                    <a:lnTo>
                      <a:pt x="155" y="103"/>
                    </a:lnTo>
                    <a:lnTo>
                      <a:pt x="155" y="100"/>
                    </a:lnTo>
                    <a:lnTo>
                      <a:pt x="157" y="100"/>
                    </a:lnTo>
                    <a:lnTo>
                      <a:pt x="160" y="101"/>
                    </a:lnTo>
                    <a:lnTo>
                      <a:pt x="161" y="101"/>
                    </a:lnTo>
                    <a:lnTo>
                      <a:pt x="164" y="103"/>
                    </a:lnTo>
                    <a:lnTo>
                      <a:pt x="166" y="103"/>
                    </a:lnTo>
                    <a:lnTo>
                      <a:pt x="167" y="101"/>
                    </a:lnTo>
                    <a:lnTo>
                      <a:pt x="167" y="98"/>
                    </a:lnTo>
                    <a:lnTo>
                      <a:pt x="166" y="97"/>
                    </a:lnTo>
                    <a:lnTo>
                      <a:pt x="164" y="95"/>
                    </a:lnTo>
                    <a:lnTo>
                      <a:pt x="163" y="94"/>
                    </a:lnTo>
                    <a:lnTo>
                      <a:pt x="161" y="91"/>
                    </a:lnTo>
                    <a:lnTo>
                      <a:pt x="161" y="88"/>
                    </a:lnTo>
                    <a:lnTo>
                      <a:pt x="161" y="86"/>
                    </a:lnTo>
                    <a:lnTo>
                      <a:pt x="163" y="85"/>
                    </a:lnTo>
                    <a:lnTo>
                      <a:pt x="163" y="82"/>
                    </a:lnTo>
                    <a:lnTo>
                      <a:pt x="163" y="80"/>
                    </a:lnTo>
                    <a:lnTo>
                      <a:pt x="160" y="79"/>
                    </a:lnTo>
                    <a:lnTo>
                      <a:pt x="158" y="79"/>
                    </a:lnTo>
                    <a:lnTo>
                      <a:pt x="155" y="77"/>
                    </a:lnTo>
                    <a:lnTo>
                      <a:pt x="152" y="77"/>
                    </a:lnTo>
                    <a:lnTo>
                      <a:pt x="152" y="76"/>
                    </a:lnTo>
                    <a:lnTo>
                      <a:pt x="152" y="74"/>
                    </a:lnTo>
                    <a:lnTo>
                      <a:pt x="154" y="73"/>
                    </a:lnTo>
                    <a:lnTo>
                      <a:pt x="155" y="70"/>
                    </a:lnTo>
                    <a:lnTo>
                      <a:pt x="155" y="67"/>
                    </a:lnTo>
                    <a:lnTo>
                      <a:pt x="155" y="64"/>
                    </a:lnTo>
                    <a:lnTo>
                      <a:pt x="154" y="61"/>
                    </a:lnTo>
                    <a:lnTo>
                      <a:pt x="154" y="58"/>
                    </a:lnTo>
                    <a:lnTo>
                      <a:pt x="155" y="56"/>
                    </a:lnTo>
                    <a:lnTo>
                      <a:pt x="157" y="52"/>
                    </a:lnTo>
                    <a:lnTo>
                      <a:pt x="158" y="47"/>
                    </a:lnTo>
                    <a:lnTo>
                      <a:pt x="158" y="43"/>
                    </a:lnTo>
                    <a:lnTo>
                      <a:pt x="160" y="38"/>
                    </a:lnTo>
                    <a:lnTo>
                      <a:pt x="158" y="38"/>
                    </a:lnTo>
                    <a:lnTo>
                      <a:pt x="157" y="37"/>
                    </a:lnTo>
                    <a:lnTo>
                      <a:pt x="157" y="35"/>
                    </a:lnTo>
                    <a:lnTo>
                      <a:pt x="155" y="34"/>
                    </a:lnTo>
                    <a:lnTo>
                      <a:pt x="154" y="32"/>
                    </a:lnTo>
                    <a:lnTo>
                      <a:pt x="152" y="34"/>
                    </a:lnTo>
                    <a:lnTo>
                      <a:pt x="152" y="32"/>
                    </a:lnTo>
                    <a:lnTo>
                      <a:pt x="152" y="31"/>
                    </a:lnTo>
                    <a:lnTo>
                      <a:pt x="152" y="29"/>
                    </a:lnTo>
                    <a:lnTo>
                      <a:pt x="149" y="28"/>
                    </a:lnTo>
                    <a:lnTo>
                      <a:pt x="148" y="28"/>
                    </a:lnTo>
                    <a:lnTo>
                      <a:pt x="145" y="26"/>
                    </a:lnTo>
                    <a:lnTo>
                      <a:pt x="143" y="23"/>
                    </a:lnTo>
                    <a:lnTo>
                      <a:pt x="143" y="20"/>
                    </a:lnTo>
                    <a:lnTo>
                      <a:pt x="142" y="16"/>
                    </a:lnTo>
                    <a:lnTo>
                      <a:pt x="142" y="11"/>
                    </a:lnTo>
                    <a:lnTo>
                      <a:pt x="142" y="7"/>
                    </a:lnTo>
                    <a:lnTo>
                      <a:pt x="143" y="4"/>
                    </a:lnTo>
                    <a:lnTo>
                      <a:pt x="140" y="2"/>
                    </a:lnTo>
                    <a:lnTo>
                      <a:pt x="137" y="0"/>
                    </a:lnTo>
                    <a:lnTo>
                      <a:pt x="133" y="0"/>
                    </a:lnTo>
                    <a:lnTo>
                      <a:pt x="131" y="0"/>
                    </a:lnTo>
                    <a:lnTo>
                      <a:pt x="128" y="2"/>
                    </a:lnTo>
                    <a:lnTo>
                      <a:pt x="126" y="4"/>
                    </a:lnTo>
                    <a:lnTo>
                      <a:pt x="123" y="7"/>
                    </a:lnTo>
                    <a:lnTo>
                      <a:pt x="122" y="8"/>
                    </a:lnTo>
                    <a:lnTo>
                      <a:pt x="119" y="8"/>
                    </a:lnTo>
                    <a:lnTo>
                      <a:pt x="116" y="8"/>
                    </a:lnTo>
                    <a:lnTo>
                      <a:pt x="114" y="7"/>
                    </a:lnTo>
                    <a:lnTo>
                      <a:pt x="113" y="5"/>
                    </a:lnTo>
                    <a:lnTo>
                      <a:pt x="111" y="4"/>
                    </a:lnTo>
                    <a:lnTo>
                      <a:pt x="71" y="2"/>
                    </a:lnTo>
                    <a:lnTo>
                      <a:pt x="30" y="5"/>
                    </a:lnTo>
                    <a:close/>
                  </a:path>
                </a:pathLst>
              </a:custGeom>
              <a:solidFill>
                <a:srgbClr val="000514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98" name="Freeform 24"/>
              <p:cNvSpPr>
                <a:spLocks/>
              </p:cNvSpPr>
              <p:nvPr/>
            </p:nvSpPr>
            <p:spPr bwMode="gray">
              <a:xfrm>
                <a:off x="3288" y="2273"/>
                <a:ext cx="61" cy="207"/>
              </a:xfrm>
              <a:custGeom>
                <a:avLst/>
                <a:gdLst>
                  <a:gd name="T0" fmla="*/ 14 w 66"/>
                  <a:gd name="T1" fmla="*/ 6 h 224"/>
                  <a:gd name="T2" fmla="*/ 23 w 66"/>
                  <a:gd name="T3" fmla="*/ 8 h 224"/>
                  <a:gd name="T4" fmla="*/ 33 w 66"/>
                  <a:gd name="T5" fmla="*/ 4 h 224"/>
                  <a:gd name="T6" fmla="*/ 43 w 66"/>
                  <a:gd name="T7" fmla="*/ 1 h 224"/>
                  <a:gd name="T8" fmla="*/ 36 w 66"/>
                  <a:gd name="T9" fmla="*/ 6 h 224"/>
                  <a:gd name="T10" fmla="*/ 31 w 66"/>
                  <a:gd name="T11" fmla="*/ 14 h 224"/>
                  <a:gd name="T12" fmla="*/ 29 w 66"/>
                  <a:gd name="T13" fmla="*/ 23 h 224"/>
                  <a:gd name="T14" fmla="*/ 33 w 66"/>
                  <a:gd name="T15" fmla="*/ 34 h 224"/>
                  <a:gd name="T16" fmla="*/ 45 w 66"/>
                  <a:gd name="T17" fmla="*/ 45 h 224"/>
                  <a:gd name="T18" fmla="*/ 48 w 66"/>
                  <a:gd name="T19" fmla="*/ 55 h 224"/>
                  <a:gd name="T20" fmla="*/ 47 w 66"/>
                  <a:gd name="T21" fmla="*/ 65 h 224"/>
                  <a:gd name="T22" fmla="*/ 53 w 66"/>
                  <a:gd name="T23" fmla="*/ 72 h 224"/>
                  <a:gd name="T24" fmla="*/ 55 w 66"/>
                  <a:gd name="T25" fmla="*/ 80 h 224"/>
                  <a:gd name="T26" fmla="*/ 55 w 66"/>
                  <a:gd name="T27" fmla="*/ 92 h 224"/>
                  <a:gd name="T28" fmla="*/ 53 w 66"/>
                  <a:gd name="T29" fmla="*/ 119 h 224"/>
                  <a:gd name="T30" fmla="*/ 51 w 66"/>
                  <a:gd name="T31" fmla="*/ 130 h 224"/>
                  <a:gd name="T32" fmla="*/ 55 w 66"/>
                  <a:gd name="T33" fmla="*/ 159 h 224"/>
                  <a:gd name="T34" fmla="*/ 51 w 66"/>
                  <a:gd name="T35" fmla="*/ 172 h 224"/>
                  <a:gd name="T36" fmla="*/ 54 w 66"/>
                  <a:gd name="T37" fmla="*/ 183 h 224"/>
                  <a:gd name="T38" fmla="*/ 56 w 66"/>
                  <a:gd name="T39" fmla="*/ 197 h 224"/>
                  <a:gd name="T40" fmla="*/ 51 w 66"/>
                  <a:gd name="T41" fmla="*/ 201 h 224"/>
                  <a:gd name="T42" fmla="*/ 53 w 66"/>
                  <a:gd name="T43" fmla="*/ 204 h 224"/>
                  <a:gd name="T44" fmla="*/ 45 w 66"/>
                  <a:gd name="T45" fmla="*/ 205 h 224"/>
                  <a:gd name="T46" fmla="*/ 40 w 66"/>
                  <a:gd name="T47" fmla="*/ 205 h 224"/>
                  <a:gd name="T48" fmla="*/ 22 w 66"/>
                  <a:gd name="T49" fmla="*/ 180 h 224"/>
                  <a:gd name="T50" fmla="*/ 18 w 66"/>
                  <a:gd name="T51" fmla="*/ 147 h 224"/>
                  <a:gd name="T52" fmla="*/ 15 w 66"/>
                  <a:gd name="T53" fmla="*/ 141 h 224"/>
                  <a:gd name="T54" fmla="*/ 19 w 66"/>
                  <a:gd name="T55" fmla="*/ 128 h 224"/>
                  <a:gd name="T56" fmla="*/ 25 w 66"/>
                  <a:gd name="T57" fmla="*/ 112 h 224"/>
                  <a:gd name="T58" fmla="*/ 22 w 66"/>
                  <a:gd name="T59" fmla="*/ 104 h 224"/>
                  <a:gd name="T60" fmla="*/ 15 w 66"/>
                  <a:gd name="T61" fmla="*/ 92 h 224"/>
                  <a:gd name="T62" fmla="*/ 18 w 66"/>
                  <a:gd name="T63" fmla="*/ 90 h 224"/>
                  <a:gd name="T64" fmla="*/ 22 w 66"/>
                  <a:gd name="T65" fmla="*/ 91 h 224"/>
                  <a:gd name="T66" fmla="*/ 22 w 66"/>
                  <a:gd name="T67" fmla="*/ 83 h 224"/>
                  <a:gd name="T68" fmla="*/ 17 w 66"/>
                  <a:gd name="T69" fmla="*/ 70 h 224"/>
                  <a:gd name="T70" fmla="*/ 12 w 66"/>
                  <a:gd name="T71" fmla="*/ 67 h 224"/>
                  <a:gd name="T72" fmla="*/ 12 w 66"/>
                  <a:gd name="T73" fmla="*/ 58 h 224"/>
                  <a:gd name="T74" fmla="*/ 11 w 66"/>
                  <a:gd name="T75" fmla="*/ 50 h 224"/>
                  <a:gd name="T76" fmla="*/ 15 w 66"/>
                  <a:gd name="T77" fmla="*/ 40 h 224"/>
                  <a:gd name="T78" fmla="*/ 15 w 66"/>
                  <a:gd name="T79" fmla="*/ 30 h 224"/>
                  <a:gd name="T80" fmla="*/ 8 w 66"/>
                  <a:gd name="T81" fmla="*/ 23 h 224"/>
                  <a:gd name="T82" fmla="*/ 1 w 66"/>
                  <a:gd name="T83" fmla="*/ 18 h 224"/>
                  <a:gd name="T84" fmla="*/ 0 w 66"/>
                  <a:gd name="T85" fmla="*/ 11 h 224"/>
                  <a:gd name="T86" fmla="*/ 1 w 66"/>
                  <a:gd name="T87" fmla="*/ 3 h 224"/>
                  <a:gd name="T88" fmla="*/ 4 w 66"/>
                  <a:gd name="T89" fmla="*/ 1 h 22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66"/>
                  <a:gd name="T136" fmla="*/ 0 h 224"/>
                  <a:gd name="T137" fmla="*/ 66 w 66"/>
                  <a:gd name="T138" fmla="*/ 224 h 22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66" h="224">
                    <a:moveTo>
                      <a:pt x="3" y="0"/>
                    </a:moveTo>
                    <a:lnTo>
                      <a:pt x="9" y="3"/>
                    </a:lnTo>
                    <a:lnTo>
                      <a:pt x="15" y="7"/>
                    </a:lnTo>
                    <a:lnTo>
                      <a:pt x="18" y="9"/>
                    </a:lnTo>
                    <a:lnTo>
                      <a:pt x="21" y="9"/>
                    </a:lnTo>
                    <a:lnTo>
                      <a:pt x="25" y="9"/>
                    </a:lnTo>
                    <a:lnTo>
                      <a:pt x="28" y="7"/>
                    </a:lnTo>
                    <a:lnTo>
                      <a:pt x="33" y="6"/>
                    </a:lnTo>
                    <a:lnTo>
                      <a:pt x="36" y="4"/>
                    </a:lnTo>
                    <a:lnTo>
                      <a:pt x="40" y="4"/>
                    </a:lnTo>
                    <a:lnTo>
                      <a:pt x="43" y="3"/>
                    </a:lnTo>
                    <a:lnTo>
                      <a:pt x="46" y="1"/>
                    </a:lnTo>
                    <a:lnTo>
                      <a:pt x="45" y="3"/>
                    </a:lnTo>
                    <a:lnTo>
                      <a:pt x="42" y="6"/>
                    </a:lnTo>
                    <a:lnTo>
                      <a:pt x="39" y="7"/>
                    </a:lnTo>
                    <a:lnTo>
                      <a:pt x="37" y="9"/>
                    </a:lnTo>
                    <a:lnTo>
                      <a:pt x="36" y="12"/>
                    </a:lnTo>
                    <a:lnTo>
                      <a:pt x="34" y="15"/>
                    </a:lnTo>
                    <a:lnTo>
                      <a:pt x="34" y="19"/>
                    </a:lnTo>
                    <a:lnTo>
                      <a:pt x="33" y="22"/>
                    </a:lnTo>
                    <a:lnTo>
                      <a:pt x="31" y="25"/>
                    </a:lnTo>
                    <a:lnTo>
                      <a:pt x="31" y="30"/>
                    </a:lnTo>
                    <a:lnTo>
                      <a:pt x="33" y="33"/>
                    </a:lnTo>
                    <a:lnTo>
                      <a:pt x="36" y="37"/>
                    </a:lnTo>
                    <a:lnTo>
                      <a:pt x="40" y="40"/>
                    </a:lnTo>
                    <a:lnTo>
                      <a:pt x="45" y="45"/>
                    </a:lnTo>
                    <a:lnTo>
                      <a:pt x="49" y="49"/>
                    </a:lnTo>
                    <a:lnTo>
                      <a:pt x="52" y="52"/>
                    </a:lnTo>
                    <a:lnTo>
                      <a:pt x="52" y="57"/>
                    </a:lnTo>
                    <a:lnTo>
                      <a:pt x="52" y="60"/>
                    </a:lnTo>
                    <a:lnTo>
                      <a:pt x="51" y="63"/>
                    </a:lnTo>
                    <a:lnTo>
                      <a:pt x="51" y="66"/>
                    </a:lnTo>
                    <a:lnTo>
                      <a:pt x="51" y="70"/>
                    </a:lnTo>
                    <a:lnTo>
                      <a:pt x="52" y="73"/>
                    </a:lnTo>
                    <a:lnTo>
                      <a:pt x="54" y="76"/>
                    </a:lnTo>
                    <a:lnTo>
                      <a:pt x="57" y="78"/>
                    </a:lnTo>
                    <a:lnTo>
                      <a:pt x="58" y="81"/>
                    </a:lnTo>
                    <a:lnTo>
                      <a:pt x="60" y="84"/>
                    </a:lnTo>
                    <a:lnTo>
                      <a:pt x="60" y="87"/>
                    </a:lnTo>
                    <a:lnTo>
                      <a:pt x="60" y="91"/>
                    </a:lnTo>
                    <a:lnTo>
                      <a:pt x="60" y="96"/>
                    </a:lnTo>
                    <a:lnTo>
                      <a:pt x="60" y="100"/>
                    </a:lnTo>
                    <a:lnTo>
                      <a:pt x="58" y="109"/>
                    </a:lnTo>
                    <a:lnTo>
                      <a:pt x="58" y="118"/>
                    </a:lnTo>
                    <a:lnTo>
                      <a:pt x="57" y="129"/>
                    </a:lnTo>
                    <a:lnTo>
                      <a:pt x="55" y="132"/>
                    </a:lnTo>
                    <a:lnTo>
                      <a:pt x="55" y="136"/>
                    </a:lnTo>
                    <a:lnTo>
                      <a:pt x="55" y="141"/>
                    </a:lnTo>
                    <a:lnTo>
                      <a:pt x="58" y="154"/>
                    </a:lnTo>
                    <a:lnTo>
                      <a:pt x="60" y="168"/>
                    </a:lnTo>
                    <a:lnTo>
                      <a:pt x="60" y="172"/>
                    </a:lnTo>
                    <a:lnTo>
                      <a:pt x="57" y="177"/>
                    </a:lnTo>
                    <a:lnTo>
                      <a:pt x="55" y="181"/>
                    </a:lnTo>
                    <a:lnTo>
                      <a:pt x="55" y="186"/>
                    </a:lnTo>
                    <a:lnTo>
                      <a:pt x="54" y="186"/>
                    </a:lnTo>
                    <a:lnTo>
                      <a:pt x="52" y="186"/>
                    </a:lnTo>
                    <a:lnTo>
                      <a:pt x="58" y="198"/>
                    </a:lnTo>
                    <a:lnTo>
                      <a:pt x="66" y="211"/>
                    </a:lnTo>
                    <a:lnTo>
                      <a:pt x="63" y="211"/>
                    </a:lnTo>
                    <a:lnTo>
                      <a:pt x="61" y="213"/>
                    </a:lnTo>
                    <a:lnTo>
                      <a:pt x="60" y="216"/>
                    </a:lnTo>
                    <a:lnTo>
                      <a:pt x="57" y="217"/>
                    </a:lnTo>
                    <a:lnTo>
                      <a:pt x="55" y="217"/>
                    </a:lnTo>
                    <a:lnTo>
                      <a:pt x="55" y="219"/>
                    </a:lnTo>
                    <a:lnTo>
                      <a:pt x="57" y="221"/>
                    </a:lnTo>
                    <a:lnTo>
                      <a:pt x="55" y="221"/>
                    </a:lnTo>
                    <a:lnTo>
                      <a:pt x="52" y="222"/>
                    </a:lnTo>
                    <a:lnTo>
                      <a:pt x="49" y="222"/>
                    </a:lnTo>
                    <a:lnTo>
                      <a:pt x="46" y="224"/>
                    </a:lnTo>
                    <a:lnTo>
                      <a:pt x="45" y="222"/>
                    </a:lnTo>
                    <a:lnTo>
                      <a:pt x="43" y="222"/>
                    </a:lnTo>
                    <a:lnTo>
                      <a:pt x="36" y="213"/>
                    </a:lnTo>
                    <a:lnTo>
                      <a:pt x="31" y="202"/>
                    </a:lnTo>
                    <a:lnTo>
                      <a:pt x="24" y="195"/>
                    </a:lnTo>
                    <a:lnTo>
                      <a:pt x="15" y="192"/>
                    </a:lnTo>
                    <a:lnTo>
                      <a:pt x="18" y="175"/>
                    </a:lnTo>
                    <a:lnTo>
                      <a:pt x="19" y="159"/>
                    </a:lnTo>
                    <a:lnTo>
                      <a:pt x="19" y="157"/>
                    </a:lnTo>
                    <a:lnTo>
                      <a:pt x="18" y="154"/>
                    </a:lnTo>
                    <a:lnTo>
                      <a:pt x="16" y="153"/>
                    </a:lnTo>
                    <a:lnTo>
                      <a:pt x="15" y="151"/>
                    </a:lnTo>
                    <a:lnTo>
                      <a:pt x="15" y="150"/>
                    </a:lnTo>
                    <a:lnTo>
                      <a:pt x="21" y="138"/>
                    </a:lnTo>
                    <a:lnTo>
                      <a:pt x="22" y="124"/>
                    </a:lnTo>
                    <a:lnTo>
                      <a:pt x="25" y="123"/>
                    </a:lnTo>
                    <a:lnTo>
                      <a:pt x="27" y="121"/>
                    </a:lnTo>
                    <a:lnTo>
                      <a:pt x="28" y="120"/>
                    </a:lnTo>
                    <a:lnTo>
                      <a:pt x="25" y="115"/>
                    </a:lnTo>
                    <a:lnTo>
                      <a:pt x="24" y="112"/>
                    </a:lnTo>
                    <a:lnTo>
                      <a:pt x="21" y="108"/>
                    </a:lnTo>
                    <a:lnTo>
                      <a:pt x="18" y="105"/>
                    </a:lnTo>
                    <a:lnTo>
                      <a:pt x="16" y="100"/>
                    </a:lnTo>
                    <a:lnTo>
                      <a:pt x="15" y="96"/>
                    </a:lnTo>
                    <a:lnTo>
                      <a:pt x="16" y="97"/>
                    </a:lnTo>
                    <a:lnTo>
                      <a:pt x="19" y="97"/>
                    </a:lnTo>
                    <a:lnTo>
                      <a:pt x="21" y="99"/>
                    </a:lnTo>
                    <a:lnTo>
                      <a:pt x="24" y="99"/>
                    </a:lnTo>
                    <a:lnTo>
                      <a:pt x="25" y="97"/>
                    </a:lnTo>
                    <a:lnTo>
                      <a:pt x="25" y="96"/>
                    </a:lnTo>
                    <a:lnTo>
                      <a:pt x="24" y="90"/>
                    </a:lnTo>
                    <a:lnTo>
                      <a:pt x="22" y="84"/>
                    </a:lnTo>
                    <a:lnTo>
                      <a:pt x="19" y="78"/>
                    </a:lnTo>
                    <a:lnTo>
                      <a:pt x="18" y="76"/>
                    </a:lnTo>
                    <a:lnTo>
                      <a:pt x="16" y="75"/>
                    </a:lnTo>
                    <a:lnTo>
                      <a:pt x="15" y="73"/>
                    </a:lnTo>
                    <a:lnTo>
                      <a:pt x="13" y="72"/>
                    </a:lnTo>
                    <a:lnTo>
                      <a:pt x="13" y="70"/>
                    </a:lnTo>
                    <a:lnTo>
                      <a:pt x="13" y="67"/>
                    </a:lnTo>
                    <a:lnTo>
                      <a:pt x="13" y="63"/>
                    </a:lnTo>
                    <a:lnTo>
                      <a:pt x="13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3" y="51"/>
                    </a:lnTo>
                    <a:lnTo>
                      <a:pt x="15" y="46"/>
                    </a:lnTo>
                    <a:lnTo>
                      <a:pt x="16" y="43"/>
                    </a:lnTo>
                    <a:lnTo>
                      <a:pt x="18" y="39"/>
                    </a:lnTo>
                    <a:lnTo>
                      <a:pt x="18" y="36"/>
                    </a:lnTo>
                    <a:lnTo>
                      <a:pt x="16" y="33"/>
                    </a:lnTo>
                    <a:lnTo>
                      <a:pt x="13" y="30"/>
                    </a:lnTo>
                    <a:lnTo>
                      <a:pt x="10" y="27"/>
                    </a:lnTo>
                    <a:lnTo>
                      <a:pt x="9" y="25"/>
                    </a:lnTo>
                    <a:lnTo>
                      <a:pt x="6" y="24"/>
                    </a:lnTo>
                    <a:lnTo>
                      <a:pt x="4" y="22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0" y="15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514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99" name="Freeform 25"/>
              <p:cNvSpPr>
                <a:spLocks/>
              </p:cNvSpPr>
              <p:nvPr/>
            </p:nvSpPr>
            <p:spPr bwMode="gray">
              <a:xfrm>
                <a:off x="3073" y="2111"/>
                <a:ext cx="307" cy="221"/>
              </a:xfrm>
              <a:custGeom>
                <a:avLst/>
                <a:gdLst>
                  <a:gd name="T0" fmla="*/ 227 w 331"/>
                  <a:gd name="T1" fmla="*/ 2 h 239"/>
                  <a:gd name="T2" fmla="*/ 215 w 331"/>
                  <a:gd name="T3" fmla="*/ 2 h 239"/>
                  <a:gd name="T4" fmla="*/ 158 w 331"/>
                  <a:gd name="T5" fmla="*/ 17 h 239"/>
                  <a:gd name="T6" fmla="*/ 152 w 331"/>
                  <a:gd name="T7" fmla="*/ 27 h 239"/>
                  <a:gd name="T8" fmla="*/ 133 w 331"/>
                  <a:gd name="T9" fmla="*/ 30 h 239"/>
                  <a:gd name="T10" fmla="*/ 116 w 331"/>
                  <a:gd name="T11" fmla="*/ 35 h 239"/>
                  <a:gd name="T12" fmla="*/ 111 w 331"/>
                  <a:gd name="T13" fmla="*/ 46 h 239"/>
                  <a:gd name="T14" fmla="*/ 106 w 331"/>
                  <a:gd name="T15" fmla="*/ 52 h 239"/>
                  <a:gd name="T16" fmla="*/ 100 w 331"/>
                  <a:gd name="T17" fmla="*/ 58 h 239"/>
                  <a:gd name="T18" fmla="*/ 97 w 331"/>
                  <a:gd name="T19" fmla="*/ 64 h 239"/>
                  <a:gd name="T20" fmla="*/ 91 w 331"/>
                  <a:gd name="T21" fmla="*/ 72 h 239"/>
                  <a:gd name="T22" fmla="*/ 83 w 331"/>
                  <a:gd name="T23" fmla="*/ 67 h 239"/>
                  <a:gd name="T24" fmla="*/ 72 w 331"/>
                  <a:gd name="T25" fmla="*/ 60 h 239"/>
                  <a:gd name="T26" fmla="*/ 63 w 331"/>
                  <a:gd name="T27" fmla="*/ 66 h 239"/>
                  <a:gd name="T28" fmla="*/ 61 w 331"/>
                  <a:gd name="T29" fmla="*/ 75 h 239"/>
                  <a:gd name="T30" fmla="*/ 61 w 331"/>
                  <a:gd name="T31" fmla="*/ 88 h 239"/>
                  <a:gd name="T32" fmla="*/ 55 w 331"/>
                  <a:gd name="T33" fmla="*/ 92 h 239"/>
                  <a:gd name="T34" fmla="*/ 52 w 331"/>
                  <a:gd name="T35" fmla="*/ 93 h 239"/>
                  <a:gd name="T36" fmla="*/ 50 w 331"/>
                  <a:gd name="T37" fmla="*/ 103 h 239"/>
                  <a:gd name="T38" fmla="*/ 44 w 331"/>
                  <a:gd name="T39" fmla="*/ 114 h 239"/>
                  <a:gd name="T40" fmla="*/ 16 w 331"/>
                  <a:gd name="T41" fmla="*/ 119 h 239"/>
                  <a:gd name="T42" fmla="*/ 17 w 331"/>
                  <a:gd name="T43" fmla="*/ 125 h 239"/>
                  <a:gd name="T44" fmla="*/ 19 w 331"/>
                  <a:gd name="T45" fmla="*/ 143 h 239"/>
                  <a:gd name="T46" fmla="*/ 10 w 331"/>
                  <a:gd name="T47" fmla="*/ 154 h 239"/>
                  <a:gd name="T48" fmla="*/ 7 w 331"/>
                  <a:gd name="T49" fmla="*/ 170 h 239"/>
                  <a:gd name="T50" fmla="*/ 0 w 331"/>
                  <a:gd name="T51" fmla="*/ 176 h 239"/>
                  <a:gd name="T52" fmla="*/ 13 w 331"/>
                  <a:gd name="T53" fmla="*/ 181 h 239"/>
                  <a:gd name="T54" fmla="*/ 45 w 331"/>
                  <a:gd name="T55" fmla="*/ 215 h 239"/>
                  <a:gd name="T56" fmla="*/ 50 w 331"/>
                  <a:gd name="T57" fmla="*/ 207 h 239"/>
                  <a:gd name="T58" fmla="*/ 83 w 331"/>
                  <a:gd name="T59" fmla="*/ 199 h 239"/>
                  <a:gd name="T60" fmla="*/ 103 w 331"/>
                  <a:gd name="T61" fmla="*/ 213 h 239"/>
                  <a:gd name="T62" fmla="*/ 110 w 331"/>
                  <a:gd name="T63" fmla="*/ 220 h 239"/>
                  <a:gd name="T64" fmla="*/ 110 w 331"/>
                  <a:gd name="T65" fmla="*/ 171 h 239"/>
                  <a:gd name="T66" fmla="*/ 122 w 331"/>
                  <a:gd name="T67" fmla="*/ 163 h 239"/>
                  <a:gd name="T68" fmla="*/ 150 w 331"/>
                  <a:gd name="T69" fmla="*/ 160 h 239"/>
                  <a:gd name="T70" fmla="*/ 186 w 331"/>
                  <a:gd name="T71" fmla="*/ 163 h 239"/>
                  <a:gd name="T72" fmla="*/ 197 w 331"/>
                  <a:gd name="T73" fmla="*/ 165 h 239"/>
                  <a:gd name="T74" fmla="*/ 208 w 331"/>
                  <a:gd name="T75" fmla="*/ 158 h 239"/>
                  <a:gd name="T76" fmla="*/ 249 w 331"/>
                  <a:gd name="T77" fmla="*/ 168 h 239"/>
                  <a:gd name="T78" fmla="*/ 268 w 331"/>
                  <a:gd name="T79" fmla="*/ 157 h 239"/>
                  <a:gd name="T80" fmla="*/ 283 w 331"/>
                  <a:gd name="T81" fmla="*/ 147 h 239"/>
                  <a:gd name="T82" fmla="*/ 296 w 331"/>
                  <a:gd name="T83" fmla="*/ 150 h 239"/>
                  <a:gd name="T84" fmla="*/ 305 w 331"/>
                  <a:gd name="T85" fmla="*/ 143 h 239"/>
                  <a:gd name="T86" fmla="*/ 302 w 331"/>
                  <a:gd name="T87" fmla="*/ 125 h 239"/>
                  <a:gd name="T88" fmla="*/ 302 w 331"/>
                  <a:gd name="T89" fmla="*/ 108 h 239"/>
                  <a:gd name="T90" fmla="*/ 305 w 331"/>
                  <a:gd name="T91" fmla="*/ 99 h 239"/>
                  <a:gd name="T92" fmla="*/ 296 w 331"/>
                  <a:gd name="T93" fmla="*/ 100 h 239"/>
                  <a:gd name="T94" fmla="*/ 286 w 331"/>
                  <a:gd name="T95" fmla="*/ 102 h 239"/>
                  <a:gd name="T96" fmla="*/ 280 w 331"/>
                  <a:gd name="T97" fmla="*/ 94 h 239"/>
                  <a:gd name="T98" fmla="*/ 274 w 331"/>
                  <a:gd name="T99" fmla="*/ 92 h 239"/>
                  <a:gd name="T100" fmla="*/ 262 w 331"/>
                  <a:gd name="T101" fmla="*/ 80 h 239"/>
                  <a:gd name="T102" fmla="*/ 268 w 331"/>
                  <a:gd name="T103" fmla="*/ 74 h 239"/>
                  <a:gd name="T104" fmla="*/ 279 w 331"/>
                  <a:gd name="T105" fmla="*/ 75 h 239"/>
                  <a:gd name="T106" fmla="*/ 266 w 331"/>
                  <a:gd name="T107" fmla="*/ 68 h 239"/>
                  <a:gd name="T108" fmla="*/ 261 w 331"/>
                  <a:gd name="T109" fmla="*/ 61 h 239"/>
                  <a:gd name="T110" fmla="*/ 246 w 331"/>
                  <a:gd name="T111" fmla="*/ 55 h 239"/>
                  <a:gd name="T112" fmla="*/ 240 w 331"/>
                  <a:gd name="T113" fmla="*/ 30 h 239"/>
                  <a:gd name="T114" fmla="*/ 235 w 331"/>
                  <a:gd name="T115" fmla="*/ 24 h 239"/>
                  <a:gd name="T116" fmla="*/ 238 w 331"/>
                  <a:gd name="T117" fmla="*/ 17 h 239"/>
                  <a:gd name="T118" fmla="*/ 236 w 331"/>
                  <a:gd name="T119" fmla="*/ 7 h 239"/>
                  <a:gd name="T120" fmla="*/ 238 w 331"/>
                  <a:gd name="T121" fmla="*/ 0 h 23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31"/>
                  <a:gd name="T184" fmla="*/ 0 h 239"/>
                  <a:gd name="T185" fmla="*/ 331 w 331"/>
                  <a:gd name="T186" fmla="*/ 239 h 23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31" h="239">
                    <a:moveTo>
                      <a:pt x="257" y="2"/>
                    </a:moveTo>
                    <a:lnTo>
                      <a:pt x="253" y="2"/>
                    </a:lnTo>
                    <a:lnTo>
                      <a:pt x="248" y="2"/>
                    </a:lnTo>
                    <a:lnTo>
                      <a:pt x="245" y="2"/>
                    </a:lnTo>
                    <a:lnTo>
                      <a:pt x="242" y="2"/>
                    </a:lnTo>
                    <a:lnTo>
                      <a:pt x="239" y="5"/>
                    </a:lnTo>
                    <a:lnTo>
                      <a:pt x="235" y="3"/>
                    </a:lnTo>
                    <a:lnTo>
                      <a:pt x="232" y="2"/>
                    </a:lnTo>
                    <a:lnTo>
                      <a:pt x="229" y="2"/>
                    </a:lnTo>
                    <a:lnTo>
                      <a:pt x="207" y="6"/>
                    </a:lnTo>
                    <a:lnTo>
                      <a:pt x="188" y="11"/>
                    </a:lnTo>
                    <a:lnTo>
                      <a:pt x="170" y="18"/>
                    </a:lnTo>
                    <a:lnTo>
                      <a:pt x="167" y="21"/>
                    </a:lnTo>
                    <a:lnTo>
                      <a:pt x="165" y="23"/>
                    </a:lnTo>
                    <a:lnTo>
                      <a:pt x="165" y="26"/>
                    </a:lnTo>
                    <a:lnTo>
                      <a:pt x="164" y="29"/>
                    </a:lnTo>
                    <a:lnTo>
                      <a:pt x="161" y="32"/>
                    </a:lnTo>
                    <a:lnTo>
                      <a:pt x="159" y="33"/>
                    </a:lnTo>
                    <a:lnTo>
                      <a:pt x="150" y="33"/>
                    </a:lnTo>
                    <a:lnTo>
                      <a:pt x="143" y="32"/>
                    </a:lnTo>
                    <a:lnTo>
                      <a:pt x="134" y="33"/>
                    </a:lnTo>
                    <a:lnTo>
                      <a:pt x="131" y="35"/>
                    </a:lnTo>
                    <a:lnTo>
                      <a:pt x="128" y="36"/>
                    </a:lnTo>
                    <a:lnTo>
                      <a:pt x="125" y="38"/>
                    </a:lnTo>
                    <a:lnTo>
                      <a:pt x="123" y="41"/>
                    </a:lnTo>
                    <a:lnTo>
                      <a:pt x="122" y="44"/>
                    </a:lnTo>
                    <a:lnTo>
                      <a:pt x="122" y="47"/>
                    </a:lnTo>
                    <a:lnTo>
                      <a:pt x="120" y="50"/>
                    </a:lnTo>
                    <a:lnTo>
                      <a:pt x="119" y="54"/>
                    </a:lnTo>
                    <a:lnTo>
                      <a:pt x="120" y="57"/>
                    </a:lnTo>
                    <a:lnTo>
                      <a:pt x="117" y="57"/>
                    </a:lnTo>
                    <a:lnTo>
                      <a:pt x="114" y="56"/>
                    </a:lnTo>
                    <a:lnTo>
                      <a:pt x="111" y="57"/>
                    </a:lnTo>
                    <a:lnTo>
                      <a:pt x="110" y="57"/>
                    </a:lnTo>
                    <a:lnTo>
                      <a:pt x="108" y="60"/>
                    </a:lnTo>
                    <a:lnTo>
                      <a:pt x="108" y="63"/>
                    </a:lnTo>
                    <a:lnTo>
                      <a:pt x="110" y="66"/>
                    </a:lnTo>
                    <a:lnTo>
                      <a:pt x="113" y="68"/>
                    </a:lnTo>
                    <a:lnTo>
                      <a:pt x="110" y="69"/>
                    </a:lnTo>
                    <a:lnTo>
                      <a:pt x="105" y="69"/>
                    </a:lnTo>
                    <a:lnTo>
                      <a:pt x="104" y="71"/>
                    </a:lnTo>
                    <a:lnTo>
                      <a:pt x="101" y="74"/>
                    </a:lnTo>
                    <a:lnTo>
                      <a:pt x="99" y="77"/>
                    </a:lnTo>
                    <a:lnTo>
                      <a:pt x="98" y="78"/>
                    </a:lnTo>
                    <a:lnTo>
                      <a:pt x="95" y="81"/>
                    </a:lnTo>
                    <a:lnTo>
                      <a:pt x="95" y="78"/>
                    </a:lnTo>
                    <a:lnTo>
                      <a:pt x="93" y="75"/>
                    </a:lnTo>
                    <a:lnTo>
                      <a:pt x="90" y="72"/>
                    </a:lnTo>
                    <a:lnTo>
                      <a:pt x="87" y="69"/>
                    </a:lnTo>
                    <a:lnTo>
                      <a:pt x="84" y="68"/>
                    </a:lnTo>
                    <a:lnTo>
                      <a:pt x="81" y="66"/>
                    </a:lnTo>
                    <a:lnTo>
                      <a:pt x="78" y="65"/>
                    </a:lnTo>
                    <a:lnTo>
                      <a:pt x="75" y="65"/>
                    </a:lnTo>
                    <a:lnTo>
                      <a:pt x="72" y="65"/>
                    </a:lnTo>
                    <a:lnTo>
                      <a:pt x="69" y="68"/>
                    </a:lnTo>
                    <a:lnTo>
                      <a:pt x="68" y="71"/>
                    </a:lnTo>
                    <a:lnTo>
                      <a:pt x="65" y="74"/>
                    </a:lnTo>
                    <a:lnTo>
                      <a:pt x="65" y="75"/>
                    </a:lnTo>
                    <a:lnTo>
                      <a:pt x="65" y="78"/>
                    </a:lnTo>
                    <a:lnTo>
                      <a:pt x="66" y="81"/>
                    </a:lnTo>
                    <a:lnTo>
                      <a:pt x="68" y="86"/>
                    </a:lnTo>
                    <a:lnTo>
                      <a:pt x="68" y="89"/>
                    </a:lnTo>
                    <a:lnTo>
                      <a:pt x="68" y="92"/>
                    </a:lnTo>
                    <a:lnTo>
                      <a:pt x="66" y="95"/>
                    </a:lnTo>
                    <a:lnTo>
                      <a:pt x="63" y="96"/>
                    </a:lnTo>
                    <a:lnTo>
                      <a:pt x="59" y="98"/>
                    </a:lnTo>
                    <a:lnTo>
                      <a:pt x="59" y="99"/>
                    </a:lnTo>
                    <a:lnTo>
                      <a:pt x="59" y="101"/>
                    </a:lnTo>
                    <a:lnTo>
                      <a:pt x="60" y="101"/>
                    </a:lnTo>
                    <a:lnTo>
                      <a:pt x="59" y="101"/>
                    </a:lnTo>
                    <a:lnTo>
                      <a:pt x="56" y="101"/>
                    </a:lnTo>
                    <a:lnTo>
                      <a:pt x="56" y="102"/>
                    </a:lnTo>
                    <a:lnTo>
                      <a:pt x="54" y="104"/>
                    </a:lnTo>
                    <a:lnTo>
                      <a:pt x="54" y="105"/>
                    </a:lnTo>
                    <a:lnTo>
                      <a:pt x="54" y="111"/>
                    </a:lnTo>
                    <a:lnTo>
                      <a:pt x="54" y="114"/>
                    </a:lnTo>
                    <a:lnTo>
                      <a:pt x="53" y="119"/>
                    </a:lnTo>
                    <a:lnTo>
                      <a:pt x="50" y="122"/>
                    </a:lnTo>
                    <a:lnTo>
                      <a:pt x="47" y="123"/>
                    </a:lnTo>
                    <a:lnTo>
                      <a:pt x="33" y="126"/>
                    </a:lnTo>
                    <a:lnTo>
                      <a:pt x="18" y="125"/>
                    </a:lnTo>
                    <a:lnTo>
                      <a:pt x="18" y="126"/>
                    </a:lnTo>
                    <a:lnTo>
                      <a:pt x="17" y="129"/>
                    </a:lnTo>
                    <a:lnTo>
                      <a:pt x="14" y="131"/>
                    </a:lnTo>
                    <a:lnTo>
                      <a:pt x="11" y="131"/>
                    </a:lnTo>
                    <a:lnTo>
                      <a:pt x="15" y="132"/>
                    </a:lnTo>
                    <a:lnTo>
                      <a:pt x="18" y="135"/>
                    </a:lnTo>
                    <a:lnTo>
                      <a:pt x="20" y="137"/>
                    </a:lnTo>
                    <a:lnTo>
                      <a:pt x="21" y="140"/>
                    </a:lnTo>
                    <a:lnTo>
                      <a:pt x="23" y="147"/>
                    </a:lnTo>
                    <a:lnTo>
                      <a:pt x="21" y="155"/>
                    </a:lnTo>
                    <a:lnTo>
                      <a:pt x="18" y="162"/>
                    </a:lnTo>
                    <a:lnTo>
                      <a:pt x="11" y="165"/>
                    </a:lnTo>
                    <a:lnTo>
                      <a:pt x="11" y="167"/>
                    </a:lnTo>
                    <a:lnTo>
                      <a:pt x="12" y="168"/>
                    </a:lnTo>
                    <a:lnTo>
                      <a:pt x="11" y="173"/>
                    </a:lnTo>
                    <a:lnTo>
                      <a:pt x="11" y="179"/>
                    </a:lnTo>
                    <a:lnTo>
                      <a:pt x="8" y="184"/>
                    </a:lnTo>
                    <a:lnTo>
                      <a:pt x="6" y="188"/>
                    </a:lnTo>
                    <a:lnTo>
                      <a:pt x="3" y="190"/>
                    </a:lnTo>
                    <a:lnTo>
                      <a:pt x="0" y="191"/>
                    </a:lnTo>
                    <a:lnTo>
                      <a:pt x="0" y="190"/>
                    </a:lnTo>
                    <a:lnTo>
                      <a:pt x="2" y="188"/>
                    </a:lnTo>
                    <a:lnTo>
                      <a:pt x="6" y="190"/>
                    </a:lnTo>
                    <a:lnTo>
                      <a:pt x="11" y="193"/>
                    </a:lnTo>
                    <a:lnTo>
                      <a:pt x="14" y="196"/>
                    </a:lnTo>
                    <a:lnTo>
                      <a:pt x="27" y="209"/>
                    </a:lnTo>
                    <a:lnTo>
                      <a:pt x="39" y="223"/>
                    </a:lnTo>
                    <a:lnTo>
                      <a:pt x="44" y="227"/>
                    </a:lnTo>
                    <a:lnTo>
                      <a:pt x="48" y="232"/>
                    </a:lnTo>
                    <a:lnTo>
                      <a:pt x="48" y="229"/>
                    </a:lnTo>
                    <a:lnTo>
                      <a:pt x="50" y="226"/>
                    </a:lnTo>
                    <a:lnTo>
                      <a:pt x="53" y="224"/>
                    </a:lnTo>
                    <a:lnTo>
                      <a:pt x="54" y="224"/>
                    </a:lnTo>
                    <a:lnTo>
                      <a:pt x="57" y="223"/>
                    </a:lnTo>
                    <a:lnTo>
                      <a:pt x="66" y="220"/>
                    </a:lnTo>
                    <a:lnTo>
                      <a:pt x="77" y="217"/>
                    </a:lnTo>
                    <a:lnTo>
                      <a:pt x="89" y="215"/>
                    </a:lnTo>
                    <a:lnTo>
                      <a:pt x="99" y="218"/>
                    </a:lnTo>
                    <a:lnTo>
                      <a:pt x="110" y="226"/>
                    </a:lnTo>
                    <a:lnTo>
                      <a:pt x="111" y="227"/>
                    </a:lnTo>
                    <a:lnTo>
                      <a:pt x="111" y="230"/>
                    </a:lnTo>
                    <a:lnTo>
                      <a:pt x="111" y="232"/>
                    </a:lnTo>
                    <a:lnTo>
                      <a:pt x="113" y="233"/>
                    </a:lnTo>
                    <a:lnTo>
                      <a:pt x="116" y="236"/>
                    </a:lnTo>
                    <a:lnTo>
                      <a:pt x="119" y="238"/>
                    </a:lnTo>
                    <a:lnTo>
                      <a:pt x="122" y="239"/>
                    </a:lnTo>
                    <a:lnTo>
                      <a:pt x="120" y="221"/>
                    </a:lnTo>
                    <a:lnTo>
                      <a:pt x="117" y="203"/>
                    </a:lnTo>
                    <a:lnTo>
                      <a:pt x="119" y="185"/>
                    </a:lnTo>
                    <a:lnTo>
                      <a:pt x="119" y="182"/>
                    </a:lnTo>
                    <a:lnTo>
                      <a:pt x="122" y="181"/>
                    </a:lnTo>
                    <a:lnTo>
                      <a:pt x="125" y="178"/>
                    </a:lnTo>
                    <a:lnTo>
                      <a:pt x="131" y="176"/>
                    </a:lnTo>
                    <a:lnTo>
                      <a:pt x="135" y="176"/>
                    </a:lnTo>
                    <a:lnTo>
                      <a:pt x="140" y="176"/>
                    </a:lnTo>
                    <a:lnTo>
                      <a:pt x="144" y="176"/>
                    </a:lnTo>
                    <a:lnTo>
                      <a:pt x="162" y="173"/>
                    </a:lnTo>
                    <a:lnTo>
                      <a:pt x="179" y="171"/>
                    </a:lnTo>
                    <a:lnTo>
                      <a:pt x="197" y="173"/>
                    </a:lnTo>
                    <a:lnTo>
                      <a:pt x="200" y="175"/>
                    </a:lnTo>
                    <a:lnTo>
                      <a:pt x="201" y="176"/>
                    </a:lnTo>
                    <a:lnTo>
                      <a:pt x="204" y="178"/>
                    </a:lnTo>
                    <a:lnTo>
                      <a:pt x="207" y="179"/>
                    </a:lnTo>
                    <a:lnTo>
                      <a:pt x="209" y="179"/>
                    </a:lnTo>
                    <a:lnTo>
                      <a:pt x="212" y="178"/>
                    </a:lnTo>
                    <a:lnTo>
                      <a:pt x="215" y="175"/>
                    </a:lnTo>
                    <a:lnTo>
                      <a:pt x="218" y="173"/>
                    </a:lnTo>
                    <a:lnTo>
                      <a:pt x="221" y="171"/>
                    </a:lnTo>
                    <a:lnTo>
                      <a:pt x="224" y="171"/>
                    </a:lnTo>
                    <a:lnTo>
                      <a:pt x="241" y="178"/>
                    </a:lnTo>
                    <a:lnTo>
                      <a:pt x="257" y="182"/>
                    </a:lnTo>
                    <a:lnTo>
                      <a:pt x="263" y="184"/>
                    </a:lnTo>
                    <a:lnTo>
                      <a:pt x="269" y="182"/>
                    </a:lnTo>
                    <a:lnTo>
                      <a:pt x="274" y="179"/>
                    </a:lnTo>
                    <a:lnTo>
                      <a:pt x="280" y="178"/>
                    </a:lnTo>
                    <a:lnTo>
                      <a:pt x="284" y="175"/>
                    </a:lnTo>
                    <a:lnTo>
                      <a:pt x="289" y="170"/>
                    </a:lnTo>
                    <a:lnTo>
                      <a:pt x="293" y="167"/>
                    </a:lnTo>
                    <a:lnTo>
                      <a:pt x="298" y="162"/>
                    </a:lnTo>
                    <a:lnTo>
                      <a:pt x="302" y="159"/>
                    </a:lnTo>
                    <a:lnTo>
                      <a:pt x="305" y="159"/>
                    </a:lnTo>
                    <a:lnTo>
                      <a:pt x="308" y="159"/>
                    </a:lnTo>
                    <a:lnTo>
                      <a:pt x="313" y="161"/>
                    </a:lnTo>
                    <a:lnTo>
                      <a:pt x="316" y="162"/>
                    </a:lnTo>
                    <a:lnTo>
                      <a:pt x="319" y="162"/>
                    </a:lnTo>
                    <a:lnTo>
                      <a:pt x="322" y="162"/>
                    </a:lnTo>
                    <a:lnTo>
                      <a:pt x="325" y="159"/>
                    </a:lnTo>
                    <a:lnTo>
                      <a:pt x="326" y="158"/>
                    </a:lnTo>
                    <a:lnTo>
                      <a:pt x="329" y="155"/>
                    </a:lnTo>
                    <a:lnTo>
                      <a:pt x="331" y="150"/>
                    </a:lnTo>
                    <a:lnTo>
                      <a:pt x="329" y="147"/>
                    </a:lnTo>
                    <a:lnTo>
                      <a:pt x="328" y="141"/>
                    </a:lnTo>
                    <a:lnTo>
                      <a:pt x="326" y="135"/>
                    </a:lnTo>
                    <a:lnTo>
                      <a:pt x="325" y="128"/>
                    </a:lnTo>
                    <a:lnTo>
                      <a:pt x="323" y="125"/>
                    </a:lnTo>
                    <a:lnTo>
                      <a:pt x="325" y="120"/>
                    </a:lnTo>
                    <a:lnTo>
                      <a:pt x="326" y="117"/>
                    </a:lnTo>
                    <a:lnTo>
                      <a:pt x="329" y="114"/>
                    </a:lnTo>
                    <a:lnTo>
                      <a:pt x="331" y="111"/>
                    </a:lnTo>
                    <a:lnTo>
                      <a:pt x="331" y="110"/>
                    </a:lnTo>
                    <a:lnTo>
                      <a:pt x="329" y="107"/>
                    </a:lnTo>
                    <a:lnTo>
                      <a:pt x="328" y="107"/>
                    </a:lnTo>
                    <a:lnTo>
                      <a:pt x="325" y="107"/>
                    </a:lnTo>
                    <a:lnTo>
                      <a:pt x="323" y="108"/>
                    </a:lnTo>
                    <a:lnTo>
                      <a:pt x="319" y="108"/>
                    </a:lnTo>
                    <a:lnTo>
                      <a:pt x="316" y="110"/>
                    </a:lnTo>
                    <a:lnTo>
                      <a:pt x="313" y="111"/>
                    </a:lnTo>
                    <a:lnTo>
                      <a:pt x="310" y="110"/>
                    </a:lnTo>
                    <a:lnTo>
                      <a:pt x="308" y="110"/>
                    </a:lnTo>
                    <a:lnTo>
                      <a:pt x="305" y="108"/>
                    </a:lnTo>
                    <a:lnTo>
                      <a:pt x="304" y="108"/>
                    </a:lnTo>
                    <a:lnTo>
                      <a:pt x="302" y="105"/>
                    </a:lnTo>
                    <a:lnTo>
                      <a:pt x="302" y="102"/>
                    </a:lnTo>
                    <a:lnTo>
                      <a:pt x="302" y="101"/>
                    </a:lnTo>
                    <a:lnTo>
                      <a:pt x="299" y="101"/>
                    </a:lnTo>
                    <a:lnTo>
                      <a:pt x="298" y="99"/>
                    </a:lnTo>
                    <a:lnTo>
                      <a:pt x="295" y="99"/>
                    </a:lnTo>
                    <a:lnTo>
                      <a:pt x="293" y="98"/>
                    </a:lnTo>
                    <a:lnTo>
                      <a:pt x="289" y="93"/>
                    </a:lnTo>
                    <a:lnTo>
                      <a:pt x="284" y="87"/>
                    </a:lnTo>
                    <a:lnTo>
                      <a:pt x="283" y="86"/>
                    </a:lnTo>
                    <a:lnTo>
                      <a:pt x="283" y="84"/>
                    </a:lnTo>
                    <a:lnTo>
                      <a:pt x="284" y="83"/>
                    </a:lnTo>
                    <a:lnTo>
                      <a:pt x="286" y="81"/>
                    </a:lnTo>
                    <a:lnTo>
                      <a:pt x="289" y="80"/>
                    </a:lnTo>
                    <a:lnTo>
                      <a:pt x="292" y="78"/>
                    </a:lnTo>
                    <a:lnTo>
                      <a:pt x="293" y="80"/>
                    </a:lnTo>
                    <a:lnTo>
                      <a:pt x="298" y="81"/>
                    </a:lnTo>
                    <a:lnTo>
                      <a:pt x="301" y="81"/>
                    </a:lnTo>
                    <a:lnTo>
                      <a:pt x="298" y="80"/>
                    </a:lnTo>
                    <a:lnTo>
                      <a:pt x="293" y="78"/>
                    </a:lnTo>
                    <a:lnTo>
                      <a:pt x="290" y="77"/>
                    </a:lnTo>
                    <a:lnTo>
                      <a:pt x="287" y="74"/>
                    </a:lnTo>
                    <a:lnTo>
                      <a:pt x="286" y="72"/>
                    </a:lnTo>
                    <a:lnTo>
                      <a:pt x="286" y="68"/>
                    </a:lnTo>
                    <a:lnTo>
                      <a:pt x="287" y="65"/>
                    </a:lnTo>
                    <a:lnTo>
                      <a:pt x="281" y="66"/>
                    </a:lnTo>
                    <a:lnTo>
                      <a:pt x="277" y="66"/>
                    </a:lnTo>
                    <a:lnTo>
                      <a:pt x="272" y="65"/>
                    </a:lnTo>
                    <a:lnTo>
                      <a:pt x="269" y="62"/>
                    </a:lnTo>
                    <a:lnTo>
                      <a:pt x="265" y="59"/>
                    </a:lnTo>
                    <a:lnTo>
                      <a:pt x="262" y="51"/>
                    </a:lnTo>
                    <a:lnTo>
                      <a:pt x="260" y="42"/>
                    </a:lnTo>
                    <a:lnTo>
                      <a:pt x="259" y="33"/>
                    </a:lnTo>
                    <a:lnTo>
                      <a:pt x="259" y="32"/>
                    </a:lnTo>
                    <a:lnTo>
                      <a:pt x="257" y="30"/>
                    </a:lnTo>
                    <a:lnTo>
                      <a:pt x="254" y="29"/>
                    </a:lnTo>
                    <a:lnTo>
                      <a:pt x="253" y="27"/>
                    </a:lnTo>
                    <a:lnTo>
                      <a:pt x="253" y="26"/>
                    </a:lnTo>
                    <a:lnTo>
                      <a:pt x="253" y="24"/>
                    </a:lnTo>
                    <a:lnTo>
                      <a:pt x="254" y="21"/>
                    </a:lnTo>
                    <a:lnTo>
                      <a:pt x="256" y="20"/>
                    </a:lnTo>
                    <a:lnTo>
                      <a:pt x="257" y="18"/>
                    </a:lnTo>
                    <a:lnTo>
                      <a:pt x="257" y="15"/>
                    </a:lnTo>
                    <a:lnTo>
                      <a:pt x="256" y="12"/>
                    </a:lnTo>
                    <a:lnTo>
                      <a:pt x="254" y="11"/>
                    </a:lnTo>
                    <a:lnTo>
                      <a:pt x="254" y="8"/>
                    </a:lnTo>
                    <a:lnTo>
                      <a:pt x="254" y="6"/>
                    </a:lnTo>
                    <a:lnTo>
                      <a:pt x="256" y="5"/>
                    </a:lnTo>
                    <a:lnTo>
                      <a:pt x="257" y="3"/>
                    </a:lnTo>
                    <a:lnTo>
                      <a:pt x="257" y="0"/>
                    </a:lnTo>
                    <a:lnTo>
                      <a:pt x="257" y="2"/>
                    </a:lnTo>
                    <a:close/>
                  </a:path>
                </a:pathLst>
              </a:custGeom>
              <a:solidFill>
                <a:srgbClr val="000514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00" name="Freeform 26"/>
              <p:cNvSpPr>
                <a:spLocks/>
              </p:cNvSpPr>
              <p:nvPr/>
            </p:nvSpPr>
            <p:spPr bwMode="gray">
              <a:xfrm>
                <a:off x="3319" y="2219"/>
                <a:ext cx="125" cy="251"/>
              </a:xfrm>
              <a:custGeom>
                <a:avLst/>
                <a:gdLst>
                  <a:gd name="T0" fmla="*/ 78 w 136"/>
                  <a:gd name="T1" fmla="*/ 2 h 271"/>
                  <a:gd name="T2" fmla="*/ 69 w 136"/>
                  <a:gd name="T3" fmla="*/ 7 h 271"/>
                  <a:gd name="T4" fmla="*/ 58 w 136"/>
                  <a:gd name="T5" fmla="*/ 10 h 271"/>
                  <a:gd name="T6" fmla="*/ 61 w 136"/>
                  <a:gd name="T7" fmla="*/ 13 h 271"/>
                  <a:gd name="T8" fmla="*/ 62 w 136"/>
                  <a:gd name="T9" fmla="*/ 21 h 271"/>
                  <a:gd name="T10" fmla="*/ 53 w 136"/>
                  <a:gd name="T11" fmla="*/ 41 h 271"/>
                  <a:gd name="T12" fmla="*/ 50 w 136"/>
                  <a:gd name="T13" fmla="*/ 44 h 271"/>
                  <a:gd name="T14" fmla="*/ 39 w 136"/>
                  <a:gd name="T15" fmla="*/ 39 h 271"/>
                  <a:gd name="T16" fmla="*/ 31 w 136"/>
                  <a:gd name="T17" fmla="*/ 39 h 271"/>
                  <a:gd name="T18" fmla="*/ 20 w 136"/>
                  <a:gd name="T19" fmla="*/ 49 h 271"/>
                  <a:gd name="T20" fmla="*/ 0 w 136"/>
                  <a:gd name="T21" fmla="*/ 76 h 271"/>
                  <a:gd name="T22" fmla="*/ 12 w 136"/>
                  <a:gd name="T23" fmla="*/ 98 h 271"/>
                  <a:gd name="T24" fmla="*/ 19 w 136"/>
                  <a:gd name="T25" fmla="*/ 109 h 271"/>
                  <a:gd name="T26" fmla="*/ 17 w 136"/>
                  <a:gd name="T27" fmla="*/ 115 h 271"/>
                  <a:gd name="T28" fmla="*/ 22 w 136"/>
                  <a:gd name="T29" fmla="*/ 126 h 271"/>
                  <a:gd name="T30" fmla="*/ 25 w 136"/>
                  <a:gd name="T31" fmla="*/ 143 h 271"/>
                  <a:gd name="T32" fmla="*/ 26 w 136"/>
                  <a:gd name="T33" fmla="*/ 152 h 271"/>
                  <a:gd name="T34" fmla="*/ 19 w 136"/>
                  <a:gd name="T35" fmla="*/ 190 h 271"/>
                  <a:gd name="T36" fmla="*/ 25 w 136"/>
                  <a:gd name="T37" fmla="*/ 216 h 271"/>
                  <a:gd name="T38" fmla="*/ 22 w 136"/>
                  <a:gd name="T39" fmla="*/ 227 h 271"/>
                  <a:gd name="T40" fmla="*/ 20 w 136"/>
                  <a:gd name="T41" fmla="*/ 226 h 271"/>
                  <a:gd name="T42" fmla="*/ 25 w 136"/>
                  <a:gd name="T43" fmla="*/ 237 h 271"/>
                  <a:gd name="T44" fmla="*/ 28 w 136"/>
                  <a:gd name="T45" fmla="*/ 249 h 271"/>
                  <a:gd name="T46" fmla="*/ 31 w 136"/>
                  <a:gd name="T47" fmla="*/ 251 h 271"/>
                  <a:gd name="T48" fmla="*/ 41 w 136"/>
                  <a:gd name="T49" fmla="*/ 246 h 271"/>
                  <a:gd name="T50" fmla="*/ 64 w 136"/>
                  <a:gd name="T51" fmla="*/ 251 h 271"/>
                  <a:gd name="T52" fmla="*/ 69 w 136"/>
                  <a:gd name="T53" fmla="*/ 249 h 271"/>
                  <a:gd name="T54" fmla="*/ 70 w 136"/>
                  <a:gd name="T55" fmla="*/ 241 h 271"/>
                  <a:gd name="T56" fmla="*/ 77 w 136"/>
                  <a:gd name="T57" fmla="*/ 238 h 271"/>
                  <a:gd name="T58" fmla="*/ 75 w 136"/>
                  <a:gd name="T59" fmla="*/ 210 h 271"/>
                  <a:gd name="T60" fmla="*/ 78 w 136"/>
                  <a:gd name="T61" fmla="*/ 202 h 271"/>
                  <a:gd name="T62" fmla="*/ 77 w 136"/>
                  <a:gd name="T63" fmla="*/ 182 h 271"/>
                  <a:gd name="T64" fmla="*/ 75 w 136"/>
                  <a:gd name="T65" fmla="*/ 173 h 271"/>
                  <a:gd name="T66" fmla="*/ 77 w 136"/>
                  <a:gd name="T67" fmla="*/ 163 h 271"/>
                  <a:gd name="T68" fmla="*/ 80 w 136"/>
                  <a:gd name="T69" fmla="*/ 154 h 271"/>
                  <a:gd name="T70" fmla="*/ 77 w 136"/>
                  <a:gd name="T71" fmla="*/ 144 h 271"/>
                  <a:gd name="T72" fmla="*/ 85 w 136"/>
                  <a:gd name="T73" fmla="*/ 140 h 271"/>
                  <a:gd name="T74" fmla="*/ 94 w 136"/>
                  <a:gd name="T75" fmla="*/ 129 h 271"/>
                  <a:gd name="T76" fmla="*/ 97 w 136"/>
                  <a:gd name="T77" fmla="*/ 119 h 271"/>
                  <a:gd name="T78" fmla="*/ 99 w 136"/>
                  <a:gd name="T79" fmla="*/ 115 h 271"/>
                  <a:gd name="T80" fmla="*/ 103 w 136"/>
                  <a:gd name="T81" fmla="*/ 113 h 271"/>
                  <a:gd name="T82" fmla="*/ 103 w 136"/>
                  <a:gd name="T83" fmla="*/ 109 h 271"/>
                  <a:gd name="T84" fmla="*/ 108 w 136"/>
                  <a:gd name="T85" fmla="*/ 107 h 271"/>
                  <a:gd name="T86" fmla="*/ 117 w 136"/>
                  <a:gd name="T87" fmla="*/ 104 h 271"/>
                  <a:gd name="T88" fmla="*/ 116 w 136"/>
                  <a:gd name="T89" fmla="*/ 96 h 271"/>
                  <a:gd name="T90" fmla="*/ 114 w 136"/>
                  <a:gd name="T91" fmla="*/ 88 h 271"/>
                  <a:gd name="T92" fmla="*/ 121 w 136"/>
                  <a:gd name="T93" fmla="*/ 82 h 271"/>
                  <a:gd name="T94" fmla="*/ 124 w 136"/>
                  <a:gd name="T95" fmla="*/ 62 h 271"/>
                  <a:gd name="T96" fmla="*/ 117 w 136"/>
                  <a:gd name="T97" fmla="*/ 46 h 271"/>
                  <a:gd name="T98" fmla="*/ 113 w 136"/>
                  <a:gd name="T99" fmla="*/ 44 h 271"/>
                  <a:gd name="T100" fmla="*/ 114 w 136"/>
                  <a:gd name="T101" fmla="*/ 39 h 271"/>
                  <a:gd name="T102" fmla="*/ 119 w 136"/>
                  <a:gd name="T103" fmla="*/ 33 h 271"/>
                  <a:gd name="T104" fmla="*/ 117 w 136"/>
                  <a:gd name="T105" fmla="*/ 31 h 271"/>
                  <a:gd name="T106" fmla="*/ 110 w 136"/>
                  <a:gd name="T107" fmla="*/ 27 h 271"/>
                  <a:gd name="T108" fmla="*/ 103 w 136"/>
                  <a:gd name="T109" fmla="*/ 17 h 271"/>
                  <a:gd name="T110" fmla="*/ 97 w 136"/>
                  <a:gd name="T111" fmla="*/ 13 h 271"/>
                  <a:gd name="T112" fmla="*/ 92 w 136"/>
                  <a:gd name="T113" fmla="*/ 6 h 271"/>
                  <a:gd name="T114" fmla="*/ 85 w 136"/>
                  <a:gd name="T115" fmla="*/ 2 h 271"/>
                  <a:gd name="T116" fmla="*/ 83 w 136"/>
                  <a:gd name="T117" fmla="*/ 2 h 27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36"/>
                  <a:gd name="T178" fmla="*/ 0 h 271"/>
                  <a:gd name="T179" fmla="*/ 136 w 136"/>
                  <a:gd name="T180" fmla="*/ 271 h 27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36" h="271">
                    <a:moveTo>
                      <a:pt x="91" y="2"/>
                    </a:moveTo>
                    <a:lnTo>
                      <a:pt x="88" y="2"/>
                    </a:lnTo>
                    <a:lnTo>
                      <a:pt x="85" y="2"/>
                    </a:lnTo>
                    <a:lnTo>
                      <a:pt x="84" y="3"/>
                    </a:lnTo>
                    <a:lnTo>
                      <a:pt x="81" y="5"/>
                    </a:lnTo>
                    <a:lnTo>
                      <a:pt x="75" y="8"/>
                    </a:lnTo>
                    <a:lnTo>
                      <a:pt x="69" y="9"/>
                    </a:lnTo>
                    <a:lnTo>
                      <a:pt x="63" y="11"/>
                    </a:lnTo>
                    <a:lnTo>
                      <a:pt x="64" y="12"/>
                    </a:lnTo>
                    <a:lnTo>
                      <a:pt x="64" y="14"/>
                    </a:lnTo>
                    <a:lnTo>
                      <a:pt x="66" y="14"/>
                    </a:lnTo>
                    <a:lnTo>
                      <a:pt x="67" y="14"/>
                    </a:lnTo>
                    <a:lnTo>
                      <a:pt x="67" y="23"/>
                    </a:lnTo>
                    <a:lnTo>
                      <a:pt x="64" y="33"/>
                    </a:lnTo>
                    <a:lnTo>
                      <a:pt x="60" y="42"/>
                    </a:lnTo>
                    <a:lnTo>
                      <a:pt x="58" y="44"/>
                    </a:lnTo>
                    <a:lnTo>
                      <a:pt x="57" y="45"/>
                    </a:lnTo>
                    <a:lnTo>
                      <a:pt x="55" y="47"/>
                    </a:lnTo>
                    <a:lnTo>
                      <a:pt x="54" y="47"/>
                    </a:lnTo>
                    <a:lnTo>
                      <a:pt x="51" y="45"/>
                    </a:lnTo>
                    <a:lnTo>
                      <a:pt x="46" y="44"/>
                    </a:lnTo>
                    <a:lnTo>
                      <a:pt x="42" y="42"/>
                    </a:lnTo>
                    <a:lnTo>
                      <a:pt x="37" y="41"/>
                    </a:lnTo>
                    <a:lnTo>
                      <a:pt x="36" y="42"/>
                    </a:lnTo>
                    <a:lnTo>
                      <a:pt x="34" y="42"/>
                    </a:lnTo>
                    <a:lnTo>
                      <a:pt x="33" y="42"/>
                    </a:lnTo>
                    <a:lnTo>
                      <a:pt x="31" y="42"/>
                    </a:lnTo>
                    <a:lnTo>
                      <a:pt x="22" y="53"/>
                    </a:lnTo>
                    <a:lnTo>
                      <a:pt x="12" y="62"/>
                    </a:lnTo>
                    <a:lnTo>
                      <a:pt x="3" y="71"/>
                    </a:lnTo>
                    <a:lnTo>
                      <a:pt x="0" y="82"/>
                    </a:lnTo>
                    <a:lnTo>
                      <a:pt x="1" y="89"/>
                    </a:lnTo>
                    <a:lnTo>
                      <a:pt x="6" y="98"/>
                    </a:lnTo>
                    <a:lnTo>
                      <a:pt x="13" y="106"/>
                    </a:lnTo>
                    <a:lnTo>
                      <a:pt x="19" y="113"/>
                    </a:lnTo>
                    <a:lnTo>
                      <a:pt x="21" y="115"/>
                    </a:lnTo>
                    <a:lnTo>
                      <a:pt x="21" y="118"/>
                    </a:lnTo>
                    <a:lnTo>
                      <a:pt x="21" y="119"/>
                    </a:lnTo>
                    <a:lnTo>
                      <a:pt x="19" y="122"/>
                    </a:lnTo>
                    <a:lnTo>
                      <a:pt x="19" y="124"/>
                    </a:lnTo>
                    <a:lnTo>
                      <a:pt x="19" y="127"/>
                    </a:lnTo>
                    <a:lnTo>
                      <a:pt x="19" y="130"/>
                    </a:lnTo>
                    <a:lnTo>
                      <a:pt x="24" y="136"/>
                    </a:lnTo>
                    <a:lnTo>
                      <a:pt x="25" y="143"/>
                    </a:lnTo>
                    <a:lnTo>
                      <a:pt x="27" y="149"/>
                    </a:lnTo>
                    <a:lnTo>
                      <a:pt x="27" y="154"/>
                    </a:lnTo>
                    <a:lnTo>
                      <a:pt x="28" y="157"/>
                    </a:lnTo>
                    <a:lnTo>
                      <a:pt x="28" y="161"/>
                    </a:lnTo>
                    <a:lnTo>
                      <a:pt x="28" y="164"/>
                    </a:lnTo>
                    <a:lnTo>
                      <a:pt x="24" y="178"/>
                    </a:lnTo>
                    <a:lnTo>
                      <a:pt x="22" y="191"/>
                    </a:lnTo>
                    <a:lnTo>
                      <a:pt x="21" y="205"/>
                    </a:lnTo>
                    <a:lnTo>
                      <a:pt x="27" y="212"/>
                    </a:lnTo>
                    <a:lnTo>
                      <a:pt x="28" y="223"/>
                    </a:lnTo>
                    <a:lnTo>
                      <a:pt x="27" y="233"/>
                    </a:lnTo>
                    <a:lnTo>
                      <a:pt x="25" y="244"/>
                    </a:lnTo>
                    <a:lnTo>
                      <a:pt x="24" y="245"/>
                    </a:lnTo>
                    <a:lnTo>
                      <a:pt x="22" y="245"/>
                    </a:lnTo>
                    <a:lnTo>
                      <a:pt x="22" y="244"/>
                    </a:lnTo>
                    <a:lnTo>
                      <a:pt x="24" y="248"/>
                    </a:lnTo>
                    <a:lnTo>
                      <a:pt x="25" y="251"/>
                    </a:lnTo>
                    <a:lnTo>
                      <a:pt x="27" y="256"/>
                    </a:lnTo>
                    <a:lnTo>
                      <a:pt x="30" y="260"/>
                    </a:lnTo>
                    <a:lnTo>
                      <a:pt x="31" y="265"/>
                    </a:lnTo>
                    <a:lnTo>
                      <a:pt x="31" y="269"/>
                    </a:lnTo>
                    <a:lnTo>
                      <a:pt x="33" y="268"/>
                    </a:lnTo>
                    <a:lnTo>
                      <a:pt x="34" y="269"/>
                    </a:lnTo>
                    <a:lnTo>
                      <a:pt x="34" y="271"/>
                    </a:lnTo>
                    <a:lnTo>
                      <a:pt x="36" y="271"/>
                    </a:lnTo>
                    <a:lnTo>
                      <a:pt x="45" y="266"/>
                    </a:lnTo>
                    <a:lnTo>
                      <a:pt x="52" y="268"/>
                    </a:lnTo>
                    <a:lnTo>
                      <a:pt x="61" y="271"/>
                    </a:lnTo>
                    <a:lnTo>
                      <a:pt x="70" y="271"/>
                    </a:lnTo>
                    <a:lnTo>
                      <a:pt x="72" y="271"/>
                    </a:lnTo>
                    <a:lnTo>
                      <a:pt x="73" y="269"/>
                    </a:lnTo>
                    <a:lnTo>
                      <a:pt x="75" y="269"/>
                    </a:lnTo>
                    <a:lnTo>
                      <a:pt x="75" y="265"/>
                    </a:lnTo>
                    <a:lnTo>
                      <a:pt x="75" y="263"/>
                    </a:lnTo>
                    <a:lnTo>
                      <a:pt x="76" y="260"/>
                    </a:lnTo>
                    <a:lnTo>
                      <a:pt x="79" y="259"/>
                    </a:lnTo>
                    <a:lnTo>
                      <a:pt x="81" y="259"/>
                    </a:lnTo>
                    <a:lnTo>
                      <a:pt x="84" y="257"/>
                    </a:lnTo>
                    <a:lnTo>
                      <a:pt x="81" y="248"/>
                    </a:lnTo>
                    <a:lnTo>
                      <a:pt x="82" y="238"/>
                    </a:lnTo>
                    <a:lnTo>
                      <a:pt x="82" y="227"/>
                    </a:lnTo>
                    <a:lnTo>
                      <a:pt x="82" y="224"/>
                    </a:lnTo>
                    <a:lnTo>
                      <a:pt x="84" y="221"/>
                    </a:lnTo>
                    <a:lnTo>
                      <a:pt x="85" y="218"/>
                    </a:lnTo>
                    <a:lnTo>
                      <a:pt x="85" y="211"/>
                    </a:lnTo>
                    <a:lnTo>
                      <a:pt x="84" y="205"/>
                    </a:lnTo>
                    <a:lnTo>
                      <a:pt x="84" y="197"/>
                    </a:lnTo>
                    <a:lnTo>
                      <a:pt x="84" y="194"/>
                    </a:lnTo>
                    <a:lnTo>
                      <a:pt x="84" y="191"/>
                    </a:lnTo>
                    <a:lnTo>
                      <a:pt x="82" y="187"/>
                    </a:lnTo>
                    <a:lnTo>
                      <a:pt x="82" y="184"/>
                    </a:lnTo>
                    <a:lnTo>
                      <a:pt x="84" y="181"/>
                    </a:lnTo>
                    <a:lnTo>
                      <a:pt x="84" y="176"/>
                    </a:lnTo>
                    <a:lnTo>
                      <a:pt x="84" y="172"/>
                    </a:lnTo>
                    <a:lnTo>
                      <a:pt x="85" y="167"/>
                    </a:lnTo>
                    <a:lnTo>
                      <a:pt x="87" y="166"/>
                    </a:lnTo>
                    <a:lnTo>
                      <a:pt x="87" y="161"/>
                    </a:lnTo>
                    <a:lnTo>
                      <a:pt x="85" y="158"/>
                    </a:lnTo>
                    <a:lnTo>
                      <a:pt x="84" y="155"/>
                    </a:lnTo>
                    <a:lnTo>
                      <a:pt x="82" y="152"/>
                    </a:lnTo>
                    <a:lnTo>
                      <a:pt x="88" y="152"/>
                    </a:lnTo>
                    <a:lnTo>
                      <a:pt x="93" y="151"/>
                    </a:lnTo>
                    <a:lnTo>
                      <a:pt x="96" y="148"/>
                    </a:lnTo>
                    <a:lnTo>
                      <a:pt x="99" y="143"/>
                    </a:lnTo>
                    <a:lnTo>
                      <a:pt x="102" y="139"/>
                    </a:lnTo>
                    <a:lnTo>
                      <a:pt x="103" y="134"/>
                    </a:lnTo>
                    <a:lnTo>
                      <a:pt x="105" y="130"/>
                    </a:lnTo>
                    <a:lnTo>
                      <a:pt x="105" y="128"/>
                    </a:lnTo>
                    <a:lnTo>
                      <a:pt x="105" y="127"/>
                    </a:lnTo>
                    <a:lnTo>
                      <a:pt x="106" y="125"/>
                    </a:lnTo>
                    <a:lnTo>
                      <a:pt x="108" y="124"/>
                    </a:lnTo>
                    <a:lnTo>
                      <a:pt x="109" y="124"/>
                    </a:lnTo>
                    <a:lnTo>
                      <a:pt x="111" y="124"/>
                    </a:lnTo>
                    <a:lnTo>
                      <a:pt x="112" y="122"/>
                    </a:lnTo>
                    <a:lnTo>
                      <a:pt x="112" y="121"/>
                    </a:lnTo>
                    <a:lnTo>
                      <a:pt x="112" y="119"/>
                    </a:lnTo>
                    <a:lnTo>
                      <a:pt x="112" y="118"/>
                    </a:lnTo>
                    <a:lnTo>
                      <a:pt x="114" y="116"/>
                    </a:lnTo>
                    <a:lnTo>
                      <a:pt x="115" y="116"/>
                    </a:lnTo>
                    <a:lnTo>
                      <a:pt x="118" y="116"/>
                    </a:lnTo>
                    <a:lnTo>
                      <a:pt x="121" y="115"/>
                    </a:lnTo>
                    <a:lnTo>
                      <a:pt x="124" y="115"/>
                    </a:lnTo>
                    <a:lnTo>
                      <a:pt x="127" y="112"/>
                    </a:lnTo>
                    <a:lnTo>
                      <a:pt x="127" y="110"/>
                    </a:lnTo>
                    <a:lnTo>
                      <a:pt x="127" y="107"/>
                    </a:lnTo>
                    <a:lnTo>
                      <a:pt x="126" y="104"/>
                    </a:lnTo>
                    <a:lnTo>
                      <a:pt x="124" y="100"/>
                    </a:lnTo>
                    <a:lnTo>
                      <a:pt x="124" y="97"/>
                    </a:lnTo>
                    <a:lnTo>
                      <a:pt x="124" y="95"/>
                    </a:lnTo>
                    <a:lnTo>
                      <a:pt x="126" y="94"/>
                    </a:lnTo>
                    <a:lnTo>
                      <a:pt x="129" y="91"/>
                    </a:lnTo>
                    <a:lnTo>
                      <a:pt x="132" y="88"/>
                    </a:lnTo>
                    <a:lnTo>
                      <a:pt x="135" y="85"/>
                    </a:lnTo>
                    <a:lnTo>
                      <a:pt x="136" y="83"/>
                    </a:lnTo>
                    <a:lnTo>
                      <a:pt x="135" y="67"/>
                    </a:lnTo>
                    <a:lnTo>
                      <a:pt x="130" y="50"/>
                    </a:lnTo>
                    <a:lnTo>
                      <a:pt x="129" y="48"/>
                    </a:lnTo>
                    <a:lnTo>
                      <a:pt x="127" y="50"/>
                    </a:lnTo>
                    <a:lnTo>
                      <a:pt x="126" y="50"/>
                    </a:lnTo>
                    <a:lnTo>
                      <a:pt x="124" y="50"/>
                    </a:lnTo>
                    <a:lnTo>
                      <a:pt x="123" y="48"/>
                    </a:lnTo>
                    <a:lnTo>
                      <a:pt x="123" y="47"/>
                    </a:lnTo>
                    <a:lnTo>
                      <a:pt x="123" y="44"/>
                    </a:lnTo>
                    <a:lnTo>
                      <a:pt x="124" y="42"/>
                    </a:lnTo>
                    <a:lnTo>
                      <a:pt x="126" y="41"/>
                    </a:lnTo>
                    <a:lnTo>
                      <a:pt x="129" y="39"/>
                    </a:lnTo>
                    <a:lnTo>
                      <a:pt x="130" y="36"/>
                    </a:lnTo>
                    <a:lnTo>
                      <a:pt x="130" y="35"/>
                    </a:lnTo>
                    <a:lnTo>
                      <a:pt x="129" y="33"/>
                    </a:lnTo>
                    <a:lnTo>
                      <a:pt x="127" y="33"/>
                    </a:lnTo>
                    <a:lnTo>
                      <a:pt x="124" y="33"/>
                    </a:lnTo>
                    <a:lnTo>
                      <a:pt x="123" y="32"/>
                    </a:lnTo>
                    <a:lnTo>
                      <a:pt x="120" y="29"/>
                    </a:lnTo>
                    <a:lnTo>
                      <a:pt x="118" y="24"/>
                    </a:lnTo>
                    <a:lnTo>
                      <a:pt x="115" y="21"/>
                    </a:lnTo>
                    <a:lnTo>
                      <a:pt x="112" y="18"/>
                    </a:lnTo>
                    <a:lnTo>
                      <a:pt x="109" y="17"/>
                    </a:lnTo>
                    <a:lnTo>
                      <a:pt x="108" y="14"/>
                    </a:lnTo>
                    <a:lnTo>
                      <a:pt x="105" y="14"/>
                    </a:lnTo>
                    <a:lnTo>
                      <a:pt x="103" y="11"/>
                    </a:lnTo>
                    <a:lnTo>
                      <a:pt x="102" y="8"/>
                    </a:lnTo>
                    <a:lnTo>
                      <a:pt x="100" y="6"/>
                    </a:lnTo>
                    <a:lnTo>
                      <a:pt x="99" y="3"/>
                    </a:lnTo>
                    <a:lnTo>
                      <a:pt x="96" y="2"/>
                    </a:lnTo>
                    <a:lnTo>
                      <a:pt x="93" y="2"/>
                    </a:lnTo>
                    <a:lnTo>
                      <a:pt x="91" y="2"/>
                    </a:lnTo>
                    <a:lnTo>
                      <a:pt x="90" y="0"/>
                    </a:lnTo>
                    <a:lnTo>
                      <a:pt x="90" y="2"/>
                    </a:lnTo>
                    <a:lnTo>
                      <a:pt x="91" y="2"/>
                    </a:lnTo>
                    <a:close/>
                  </a:path>
                </a:pathLst>
              </a:custGeom>
              <a:solidFill>
                <a:srgbClr val="000514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01" name="Freeform 27"/>
              <p:cNvSpPr>
                <a:spLocks/>
              </p:cNvSpPr>
              <p:nvPr/>
            </p:nvSpPr>
            <p:spPr bwMode="gray">
              <a:xfrm>
                <a:off x="3388" y="2168"/>
                <a:ext cx="477" cy="383"/>
              </a:xfrm>
              <a:custGeom>
                <a:avLst/>
                <a:gdLst>
                  <a:gd name="T0" fmla="*/ 93 w 515"/>
                  <a:gd name="T1" fmla="*/ 315 h 413"/>
                  <a:gd name="T2" fmla="*/ 106 w 515"/>
                  <a:gd name="T3" fmla="*/ 338 h 413"/>
                  <a:gd name="T4" fmla="*/ 108 w 515"/>
                  <a:gd name="T5" fmla="*/ 344 h 413"/>
                  <a:gd name="T6" fmla="*/ 122 w 515"/>
                  <a:gd name="T7" fmla="*/ 379 h 413"/>
                  <a:gd name="T8" fmla="*/ 150 w 515"/>
                  <a:gd name="T9" fmla="*/ 383 h 413"/>
                  <a:gd name="T10" fmla="*/ 169 w 515"/>
                  <a:gd name="T11" fmla="*/ 377 h 413"/>
                  <a:gd name="T12" fmla="*/ 180 w 515"/>
                  <a:gd name="T13" fmla="*/ 382 h 413"/>
                  <a:gd name="T14" fmla="*/ 191 w 515"/>
                  <a:gd name="T15" fmla="*/ 372 h 413"/>
                  <a:gd name="T16" fmla="*/ 205 w 515"/>
                  <a:gd name="T17" fmla="*/ 374 h 413"/>
                  <a:gd name="T18" fmla="*/ 220 w 515"/>
                  <a:gd name="T19" fmla="*/ 372 h 413"/>
                  <a:gd name="T20" fmla="*/ 220 w 515"/>
                  <a:gd name="T21" fmla="*/ 357 h 413"/>
                  <a:gd name="T22" fmla="*/ 232 w 515"/>
                  <a:gd name="T23" fmla="*/ 358 h 413"/>
                  <a:gd name="T24" fmla="*/ 245 w 515"/>
                  <a:gd name="T25" fmla="*/ 338 h 413"/>
                  <a:gd name="T26" fmla="*/ 247 w 515"/>
                  <a:gd name="T27" fmla="*/ 313 h 413"/>
                  <a:gd name="T28" fmla="*/ 285 w 515"/>
                  <a:gd name="T29" fmla="*/ 283 h 413"/>
                  <a:gd name="T30" fmla="*/ 302 w 515"/>
                  <a:gd name="T31" fmla="*/ 270 h 413"/>
                  <a:gd name="T32" fmla="*/ 313 w 515"/>
                  <a:gd name="T33" fmla="*/ 274 h 413"/>
                  <a:gd name="T34" fmla="*/ 319 w 515"/>
                  <a:gd name="T35" fmla="*/ 269 h 413"/>
                  <a:gd name="T36" fmla="*/ 330 w 515"/>
                  <a:gd name="T37" fmla="*/ 280 h 413"/>
                  <a:gd name="T38" fmla="*/ 346 w 515"/>
                  <a:gd name="T39" fmla="*/ 297 h 413"/>
                  <a:gd name="T40" fmla="*/ 354 w 515"/>
                  <a:gd name="T41" fmla="*/ 286 h 413"/>
                  <a:gd name="T42" fmla="*/ 366 w 515"/>
                  <a:gd name="T43" fmla="*/ 275 h 413"/>
                  <a:gd name="T44" fmla="*/ 371 w 515"/>
                  <a:gd name="T45" fmla="*/ 253 h 413"/>
                  <a:gd name="T46" fmla="*/ 382 w 515"/>
                  <a:gd name="T47" fmla="*/ 228 h 413"/>
                  <a:gd name="T48" fmla="*/ 388 w 515"/>
                  <a:gd name="T49" fmla="*/ 209 h 413"/>
                  <a:gd name="T50" fmla="*/ 405 w 515"/>
                  <a:gd name="T51" fmla="*/ 200 h 413"/>
                  <a:gd name="T52" fmla="*/ 405 w 515"/>
                  <a:gd name="T53" fmla="*/ 184 h 413"/>
                  <a:gd name="T54" fmla="*/ 423 w 515"/>
                  <a:gd name="T55" fmla="*/ 153 h 413"/>
                  <a:gd name="T56" fmla="*/ 437 w 515"/>
                  <a:gd name="T57" fmla="*/ 120 h 413"/>
                  <a:gd name="T58" fmla="*/ 448 w 515"/>
                  <a:gd name="T59" fmla="*/ 109 h 413"/>
                  <a:gd name="T60" fmla="*/ 471 w 515"/>
                  <a:gd name="T61" fmla="*/ 98 h 413"/>
                  <a:gd name="T62" fmla="*/ 476 w 515"/>
                  <a:gd name="T63" fmla="*/ 92 h 413"/>
                  <a:gd name="T64" fmla="*/ 476 w 515"/>
                  <a:gd name="T65" fmla="*/ 70 h 413"/>
                  <a:gd name="T66" fmla="*/ 460 w 515"/>
                  <a:gd name="T67" fmla="*/ 65 h 413"/>
                  <a:gd name="T68" fmla="*/ 454 w 515"/>
                  <a:gd name="T69" fmla="*/ 28 h 413"/>
                  <a:gd name="T70" fmla="*/ 440 w 515"/>
                  <a:gd name="T71" fmla="*/ 11 h 413"/>
                  <a:gd name="T72" fmla="*/ 424 w 515"/>
                  <a:gd name="T73" fmla="*/ 14 h 413"/>
                  <a:gd name="T74" fmla="*/ 396 w 515"/>
                  <a:gd name="T75" fmla="*/ 33 h 413"/>
                  <a:gd name="T76" fmla="*/ 299 w 515"/>
                  <a:gd name="T77" fmla="*/ 29 h 413"/>
                  <a:gd name="T78" fmla="*/ 278 w 515"/>
                  <a:gd name="T79" fmla="*/ 45 h 413"/>
                  <a:gd name="T80" fmla="*/ 219 w 515"/>
                  <a:gd name="T81" fmla="*/ 23 h 413"/>
                  <a:gd name="T82" fmla="*/ 200 w 515"/>
                  <a:gd name="T83" fmla="*/ 28 h 413"/>
                  <a:gd name="T84" fmla="*/ 188 w 515"/>
                  <a:gd name="T85" fmla="*/ 32 h 413"/>
                  <a:gd name="T86" fmla="*/ 167 w 515"/>
                  <a:gd name="T87" fmla="*/ 15 h 413"/>
                  <a:gd name="T88" fmla="*/ 152 w 515"/>
                  <a:gd name="T89" fmla="*/ 6 h 413"/>
                  <a:gd name="T90" fmla="*/ 102 w 515"/>
                  <a:gd name="T91" fmla="*/ 1 h 413"/>
                  <a:gd name="T92" fmla="*/ 69 w 515"/>
                  <a:gd name="T93" fmla="*/ 17 h 413"/>
                  <a:gd name="T94" fmla="*/ 69 w 515"/>
                  <a:gd name="T95" fmla="*/ 26 h 413"/>
                  <a:gd name="T96" fmla="*/ 54 w 515"/>
                  <a:gd name="T97" fmla="*/ 47 h 413"/>
                  <a:gd name="T98" fmla="*/ 47 w 515"/>
                  <a:gd name="T99" fmla="*/ 90 h 413"/>
                  <a:gd name="T100" fmla="*/ 53 w 515"/>
                  <a:gd name="T101" fmla="*/ 103 h 413"/>
                  <a:gd name="T102" fmla="*/ 48 w 515"/>
                  <a:gd name="T103" fmla="*/ 147 h 413"/>
                  <a:gd name="T104" fmla="*/ 36 w 515"/>
                  <a:gd name="T105" fmla="*/ 161 h 413"/>
                  <a:gd name="T106" fmla="*/ 28 w 515"/>
                  <a:gd name="T107" fmla="*/ 174 h 413"/>
                  <a:gd name="T108" fmla="*/ 12 w 515"/>
                  <a:gd name="T109" fmla="*/ 192 h 413"/>
                  <a:gd name="T110" fmla="*/ 11 w 515"/>
                  <a:gd name="T111" fmla="*/ 213 h 413"/>
                  <a:gd name="T112" fmla="*/ 9 w 515"/>
                  <a:gd name="T113" fmla="*/ 289 h 413"/>
                  <a:gd name="T114" fmla="*/ 1 w 515"/>
                  <a:gd name="T115" fmla="*/ 300 h 413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15"/>
                  <a:gd name="T175" fmla="*/ 0 h 413"/>
                  <a:gd name="T176" fmla="*/ 515 w 515"/>
                  <a:gd name="T177" fmla="*/ 413 h 413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15" h="413">
                    <a:moveTo>
                      <a:pt x="1" y="324"/>
                    </a:moveTo>
                    <a:lnTo>
                      <a:pt x="9" y="326"/>
                    </a:lnTo>
                    <a:lnTo>
                      <a:pt x="16" y="324"/>
                    </a:lnTo>
                    <a:lnTo>
                      <a:pt x="25" y="324"/>
                    </a:lnTo>
                    <a:lnTo>
                      <a:pt x="52" y="329"/>
                    </a:lnTo>
                    <a:lnTo>
                      <a:pt x="76" y="332"/>
                    </a:lnTo>
                    <a:lnTo>
                      <a:pt x="100" y="340"/>
                    </a:lnTo>
                    <a:lnTo>
                      <a:pt x="104" y="343"/>
                    </a:lnTo>
                    <a:lnTo>
                      <a:pt x="107" y="346"/>
                    </a:lnTo>
                    <a:lnTo>
                      <a:pt x="108" y="349"/>
                    </a:lnTo>
                    <a:lnTo>
                      <a:pt x="110" y="353"/>
                    </a:lnTo>
                    <a:lnTo>
                      <a:pt x="111" y="358"/>
                    </a:lnTo>
                    <a:lnTo>
                      <a:pt x="113" y="361"/>
                    </a:lnTo>
                    <a:lnTo>
                      <a:pt x="114" y="364"/>
                    </a:lnTo>
                    <a:lnTo>
                      <a:pt x="117" y="365"/>
                    </a:lnTo>
                    <a:lnTo>
                      <a:pt x="122" y="365"/>
                    </a:lnTo>
                    <a:lnTo>
                      <a:pt x="125" y="364"/>
                    </a:lnTo>
                    <a:lnTo>
                      <a:pt x="123" y="367"/>
                    </a:lnTo>
                    <a:lnTo>
                      <a:pt x="122" y="368"/>
                    </a:lnTo>
                    <a:lnTo>
                      <a:pt x="119" y="370"/>
                    </a:lnTo>
                    <a:lnTo>
                      <a:pt x="117" y="371"/>
                    </a:lnTo>
                    <a:lnTo>
                      <a:pt x="119" y="382"/>
                    </a:lnTo>
                    <a:lnTo>
                      <a:pt x="122" y="392"/>
                    </a:lnTo>
                    <a:lnTo>
                      <a:pt x="129" y="400"/>
                    </a:lnTo>
                    <a:lnTo>
                      <a:pt x="129" y="404"/>
                    </a:lnTo>
                    <a:lnTo>
                      <a:pt x="132" y="409"/>
                    </a:lnTo>
                    <a:lnTo>
                      <a:pt x="135" y="412"/>
                    </a:lnTo>
                    <a:lnTo>
                      <a:pt x="140" y="412"/>
                    </a:lnTo>
                    <a:lnTo>
                      <a:pt x="144" y="412"/>
                    </a:lnTo>
                    <a:lnTo>
                      <a:pt x="149" y="412"/>
                    </a:lnTo>
                    <a:lnTo>
                      <a:pt x="153" y="412"/>
                    </a:lnTo>
                    <a:lnTo>
                      <a:pt x="158" y="413"/>
                    </a:lnTo>
                    <a:lnTo>
                      <a:pt x="162" y="413"/>
                    </a:lnTo>
                    <a:lnTo>
                      <a:pt x="164" y="412"/>
                    </a:lnTo>
                    <a:lnTo>
                      <a:pt x="165" y="412"/>
                    </a:lnTo>
                    <a:lnTo>
                      <a:pt x="167" y="412"/>
                    </a:lnTo>
                    <a:lnTo>
                      <a:pt x="171" y="410"/>
                    </a:lnTo>
                    <a:lnTo>
                      <a:pt x="174" y="409"/>
                    </a:lnTo>
                    <a:lnTo>
                      <a:pt x="179" y="407"/>
                    </a:lnTo>
                    <a:lnTo>
                      <a:pt x="183" y="407"/>
                    </a:lnTo>
                    <a:lnTo>
                      <a:pt x="183" y="409"/>
                    </a:lnTo>
                    <a:lnTo>
                      <a:pt x="185" y="410"/>
                    </a:lnTo>
                    <a:lnTo>
                      <a:pt x="188" y="410"/>
                    </a:lnTo>
                    <a:lnTo>
                      <a:pt x="189" y="412"/>
                    </a:lnTo>
                    <a:lnTo>
                      <a:pt x="191" y="412"/>
                    </a:lnTo>
                    <a:lnTo>
                      <a:pt x="192" y="412"/>
                    </a:lnTo>
                    <a:lnTo>
                      <a:pt x="194" y="412"/>
                    </a:lnTo>
                    <a:lnTo>
                      <a:pt x="195" y="410"/>
                    </a:lnTo>
                    <a:lnTo>
                      <a:pt x="195" y="409"/>
                    </a:lnTo>
                    <a:lnTo>
                      <a:pt x="197" y="407"/>
                    </a:lnTo>
                    <a:lnTo>
                      <a:pt x="200" y="404"/>
                    </a:lnTo>
                    <a:lnTo>
                      <a:pt x="203" y="401"/>
                    </a:lnTo>
                    <a:lnTo>
                      <a:pt x="206" y="400"/>
                    </a:lnTo>
                    <a:lnTo>
                      <a:pt x="206" y="401"/>
                    </a:lnTo>
                    <a:lnTo>
                      <a:pt x="207" y="403"/>
                    </a:lnTo>
                    <a:lnTo>
                      <a:pt x="207" y="404"/>
                    </a:lnTo>
                    <a:lnTo>
                      <a:pt x="212" y="404"/>
                    </a:lnTo>
                    <a:lnTo>
                      <a:pt x="215" y="404"/>
                    </a:lnTo>
                    <a:lnTo>
                      <a:pt x="218" y="404"/>
                    </a:lnTo>
                    <a:lnTo>
                      <a:pt x="221" y="403"/>
                    </a:lnTo>
                    <a:lnTo>
                      <a:pt x="224" y="400"/>
                    </a:lnTo>
                    <a:lnTo>
                      <a:pt x="222" y="400"/>
                    </a:lnTo>
                    <a:lnTo>
                      <a:pt x="225" y="400"/>
                    </a:lnTo>
                    <a:lnTo>
                      <a:pt x="230" y="401"/>
                    </a:lnTo>
                    <a:lnTo>
                      <a:pt x="234" y="401"/>
                    </a:lnTo>
                    <a:lnTo>
                      <a:pt x="237" y="401"/>
                    </a:lnTo>
                    <a:lnTo>
                      <a:pt x="240" y="400"/>
                    </a:lnTo>
                    <a:lnTo>
                      <a:pt x="243" y="397"/>
                    </a:lnTo>
                    <a:lnTo>
                      <a:pt x="245" y="395"/>
                    </a:lnTo>
                    <a:lnTo>
                      <a:pt x="243" y="392"/>
                    </a:lnTo>
                    <a:lnTo>
                      <a:pt x="242" y="389"/>
                    </a:lnTo>
                    <a:lnTo>
                      <a:pt x="240" y="388"/>
                    </a:lnTo>
                    <a:lnTo>
                      <a:pt x="237" y="385"/>
                    </a:lnTo>
                    <a:lnTo>
                      <a:pt x="239" y="388"/>
                    </a:lnTo>
                    <a:lnTo>
                      <a:pt x="242" y="389"/>
                    </a:lnTo>
                    <a:lnTo>
                      <a:pt x="245" y="391"/>
                    </a:lnTo>
                    <a:lnTo>
                      <a:pt x="248" y="391"/>
                    </a:lnTo>
                    <a:lnTo>
                      <a:pt x="251" y="391"/>
                    </a:lnTo>
                    <a:lnTo>
                      <a:pt x="251" y="389"/>
                    </a:lnTo>
                    <a:lnTo>
                      <a:pt x="251" y="386"/>
                    </a:lnTo>
                    <a:lnTo>
                      <a:pt x="252" y="383"/>
                    </a:lnTo>
                    <a:lnTo>
                      <a:pt x="254" y="382"/>
                    </a:lnTo>
                    <a:lnTo>
                      <a:pt x="255" y="380"/>
                    </a:lnTo>
                    <a:lnTo>
                      <a:pt x="258" y="379"/>
                    </a:lnTo>
                    <a:lnTo>
                      <a:pt x="260" y="376"/>
                    </a:lnTo>
                    <a:lnTo>
                      <a:pt x="261" y="374"/>
                    </a:lnTo>
                    <a:lnTo>
                      <a:pt x="264" y="365"/>
                    </a:lnTo>
                    <a:lnTo>
                      <a:pt x="266" y="358"/>
                    </a:lnTo>
                    <a:lnTo>
                      <a:pt x="267" y="355"/>
                    </a:lnTo>
                    <a:lnTo>
                      <a:pt x="267" y="352"/>
                    </a:lnTo>
                    <a:lnTo>
                      <a:pt x="266" y="347"/>
                    </a:lnTo>
                    <a:lnTo>
                      <a:pt x="266" y="344"/>
                    </a:lnTo>
                    <a:lnTo>
                      <a:pt x="266" y="341"/>
                    </a:lnTo>
                    <a:lnTo>
                      <a:pt x="267" y="338"/>
                    </a:lnTo>
                    <a:lnTo>
                      <a:pt x="269" y="338"/>
                    </a:lnTo>
                    <a:lnTo>
                      <a:pt x="272" y="337"/>
                    </a:lnTo>
                    <a:lnTo>
                      <a:pt x="273" y="337"/>
                    </a:lnTo>
                    <a:lnTo>
                      <a:pt x="287" y="326"/>
                    </a:lnTo>
                    <a:lnTo>
                      <a:pt x="299" y="314"/>
                    </a:lnTo>
                    <a:lnTo>
                      <a:pt x="303" y="309"/>
                    </a:lnTo>
                    <a:lnTo>
                      <a:pt x="308" y="305"/>
                    </a:lnTo>
                    <a:lnTo>
                      <a:pt x="309" y="303"/>
                    </a:lnTo>
                    <a:lnTo>
                      <a:pt x="311" y="303"/>
                    </a:lnTo>
                    <a:lnTo>
                      <a:pt x="312" y="303"/>
                    </a:lnTo>
                    <a:lnTo>
                      <a:pt x="314" y="303"/>
                    </a:lnTo>
                    <a:lnTo>
                      <a:pt x="318" y="299"/>
                    </a:lnTo>
                    <a:lnTo>
                      <a:pt x="321" y="296"/>
                    </a:lnTo>
                    <a:lnTo>
                      <a:pt x="326" y="291"/>
                    </a:lnTo>
                    <a:lnTo>
                      <a:pt x="328" y="294"/>
                    </a:lnTo>
                    <a:lnTo>
                      <a:pt x="329" y="297"/>
                    </a:lnTo>
                    <a:lnTo>
                      <a:pt x="332" y="299"/>
                    </a:lnTo>
                    <a:lnTo>
                      <a:pt x="337" y="299"/>
                    </a:lnTo>
                    <a:lnTo>
                      <a:pt x="337" y="297"/>
                    </a:lnTo>
                    <a:lnTo>
                      <a:pt x="338" y="296"/>
                    </a:lnTo>
                    <a:lnTo>
                      <a:pt x="340" y="296"/>
                    </a:lnTo>
                    <a:lnTo>
                      <a:pt x="341" y="294"/>
                    </a:lnTo>
                    <a:lnTo>
                      <a:pt x="343" y="291"/>
                    </a:lnTo>
                    <a:lnTo>
                      <a:pt x="343" y="288"/>
                    </a:lnTo>
                    <a:lnTo>
                      <a:pt x="343" y="285"/>
                    </a:lnTo>
                    <a:lnTo>
                      <a:pt x="343" y="288"/>
                    </a:lnTo>
                    <a:lnTo>
                      <a:pt x="344" y="290"/>
                    </a:lnTo>
                    <a:lnTo>
                      <a:pt x="346" y="291"/>
                    </a:lnTo>
                    <a:lnTo>
                      <a:pt x="347" y="293"/>
                    </a:lnTo>
                    <a:lnTo>
                      <a:pt x="349" y="296"/>
                    </a:lnTo>
                    <a:lnTo>
                      <a:pt x="350" y="297"/>
                    </a:lnTo>
                    <a:lnTo>
                      <a:pt x="352" y="299"/>
                    </a:lnTo>
                    <a:lnTo>
                      <a:pt x="353" y="300"/>
                    </a:lnTo>
                    <a:lnTo>
                      <a:pt x="356" y="302"/>
                    </a:lnTo>
                    <a:lnTo>
                      <a:pt x="361" y="303"/>
                    </a:lnTo>
                    <a:lnTo>
                      <a:pt x="364" y="306"/>
                    </a:lnTo>
                    <a:lnTo>
                      <a:pt x="367" y="311"/>
                    </a:lnTo>
                    <a:lnTo>
                      <a:pt x="370" y="315"/>
                    </a:lnTo>
                    <a:lnTo>
                      <a:pt x="370" y="323"/>
                    </a:lnTo>
                    <a:lnTo>
                      <a:pt x="373" y="321"/>
                    </a:lnTo>
                    <a:lnTo>
                      <a:pt x="374" y="320"/>
                    </a:lnTo>
                    <a:lnTo>
                      <a:pt x="377" y="318"/>
                    </a:lnTo>
                    <a:lnTo>
                      <a:pt x="377" y="315"/>
                    </a:lnTo>
                    <a:lnTo>
                      <a:pt x="377" y="314"/>
                    </a:lnTo>
                    <a:lnTo>
                      <a:pt x="377" y="312"/>
                    </a:lnTo>
                    <a:lnTo>
                      <a:pt x="379" y="311"/>
                    </a:lnTo>
                    <a:lnTo>
                      <a:pt x="380" y="309"/>
                    </a:lnTo>
                    <a:lnTo>
                      <a:pt x="382" y="308"/>
                    </a:lnTo>
                    <a:lnTo>
                      <a:pt x="382" y="305"/>
                    </a:lnTo>
                    <a:lnTo>
                      <a:pt x="382" y="303"/>
                    </a:lnTo>
                    <a:lnTo>
                      <a:pt x="382" y="300"/>
                    </a:lnTo>
                    <a:lnTo>
                      <a:pt x="382" y="299"/>
                    </a:lnTo>
                    <a:lnTo>
                      <a:pt x="385" y="297"/>
                    </a:lnTo>
                    <a:lnTo>
                      <a:pt x="389" y="297"/>
                    </a:lnTo>
                    <a:lnTo>
                      <a:pt x="395" y="297"/>
                    </a:lnTo>
                    <a:lnTo>
                      <a:pt x="394" y="293"/>
                    </a:lnTo>
                    <a:lnTo>
                      <a:pt x="394" y="288"/>
                    </a:lnTo>
                    <a:lnTo>
                      <a:pt x="394" y="284"/>
                    </a:lnTo>
                    <a:lnTo>
                      <a:pt x="395" y="281"/>
                    </a:lnTo>
                    <a:lnTo>
                      <a:pt x="398" y="278"/>
                    </a:lnTo>
                    <a:lnTo>
                      <a:pt x="400" y="276"/>
                    </a:lnTo>
                    <a:lnTo>
                      <a:pt x="401" y="273"/>
                    </a:lnTo>
                    <a:lnTo>
                      <a:pt x="404" y="267"/>
                    </a:lnTo>
                    <a:lnTo>
                      <a:pt x="406" y="260"/>
                    </a:lnTo>
                    <a:lnTo>
                      <a:pt x="407" y="257"/>
                    </a:lnTo>
                    <a:lnTo>
                      <a:pt x="410" y="254"/>
                    </a:lnTo>
                    <a:lnTo>
                      <a:pt x="412" y="251"/>
                    </a:lnTo>
                    <a:lnTo>
                      <a:pt x="412" y="249"/>
                    </a:lnTo>
                    <a:lnTo>
                      <a:pt x="412" y="246"/>
                    </a:lnTo>
                    <a:lnTo>
                      <a:pt x="410" y="245"/>
                    </a:lnTo>
                    <a:lnTo>
                      <a:pt x="410" y="242"/>
                    </a:lnTo>
                    <a:lnTo>
                      <a:pt x="415" y="237"/>
                    </a:lnTo>
                    <a:lnTo>
                      <a:pt x="416" y="233"/>
                    </a:lnTo>
                    <a:lnTo>
                      <a:pt x="418" y="230"/>
                    </a:lnTo>
                    <a:lnTo>
                      <a:pt x="419" y="225"/>
                    </a:lnTo>
                    <a:lnTo>
                      <a:pt x="421" y="221"/>
                    </a:lnTo>
                    <a:lnTo>
                      <a:pt x="421" y="222"/>
                    </a:lnTo>
                    <a:lnTo>
                      <a:pt x="422" y="224"/>
                    </a:lnTo>
                    <a:lnTo>
                      <a:pt x="427" y="224"/>
                    </a:lnTo>
                    <a:lnTo>
                      <a:pt x="431" y="222"/>
                    </a:lnTo>
                    <a:lnTo>
                      <a:pt x="434" y="219"/>
                    </a:lnTo>
                    <a:lnTo>
                      <a:pt x="437" y="216"/>
                    </a:lnTo>
                    <a:lnTo>
                      <a:pt x="439" y="212"/>
                    </a:lnTo>
                    <a:lnTo>
                      <a:pt x="440" y="207"/>
                    </a:lnTo>
                    <a:lnTo>
                      <a:pt x="440" y="203"/>
                    </a:lnTo>
                    <a:lnTo>
                      <a:pt x="440" y="201"/>
                    </a:lnTo>
                    <a:lnTo>
                      <a:pt x="439" y="200"/>
                    </a:lnTo>
                    <a:lnTo>
                      <a:pt x="436" y="200"/>
                    </a:lnTo>
                    <a:lnTo>
                      <a:pt x="437" y="198"/>
                    </a:lnTo>
                    <a:lnTo>
                      <a:pt x="439" y="195"/>
                    </a:lnTo>
                    <a:lnTo>
                      <a:pt x="440" y="194"/>
                    </a:lnTo>
                    <a:lnTo>
                      <a:pt x="443" y="192"/>
                    </a:lnTo>
                    <a:lnTo>
                      <a:pt x="449" y="185"/>
                    </a:lnTo>
                    <a:lnTo>
                      <a:pt x="452" y="176"/>
                    </a:lnTo>
                    <a:lnTo>
                      <a:pt x="457" y="167"/>
                    </a:lnTo>
                    <a:lnTo>
                      <a:pt x="457" y="165"/>
                    </a:lnTo>
                    <a:lnTo>
                      <a:pt x="458" y="165"/>
                    </a:lnTo>
                    <a:lnTo>
                      <a:pt x="460" y="164"/>
                    </a:lnTo>
                    <a:lnTo>
                      <a:pt x="461" y="164"/>
                    </a:lnTo>
                    <a:lnTo>
                      <a:pt x="464" y="152"/>
                    </a:lnTo>
                    <a:lnTo>
                      <a:pt x="469" y="141"/>
                    </a:lnTo>
                    <a:lnTo>
                      <a:pt x="470" y="129"/>
                    </a:lnTo>
                    <a:lnTo>
                      <a:pt x="472" y="129"/>
                    </a:lnTo>
                    <a:lnTo>
                      <a:pt x="473" y="128"/>
                    </a:lnTo>
                    <a:lnTo>
                      <a:pt x="475" y="126"/>
                    </a:lnTo>
                    <a:lnTo>
                      <a:pt x="476" y="125"/>
                    </a:lnTo>
                    <a:lnTo>
                      <a:pt x="479" y="125"/>
                    </a:lnTo>
                    <a:lnTo>
                      <a:pt x="479" y="122"/>
                    </a:lnTo>
                    <a:lnTo>
                      <a:pt x="481" y="119"/>
                    </a:lnTo>
                    <a:lnTo>
                      <a:pt x="484" y="117"/>
                    </a:lnTo>
                    <a:lnTo>
                      <a:pt x="487" y="114"/>
                    </a:lnTo>
                    <a:lnTo>
                      <a:pt x="491" y="114"/>
                    </a:lnTo>
                    <a:lnTo>
                      <a:pt x="496" y="114"/>
                    </a:lnTo>
                    <a:lnTo>
                      <a:pt x="500" y="113"/>
                    </a:lnTo>
                    <a:lnTo>
                      <a:pt x="503" y="111"/>
                    </a:lnTo>
                    <a:lnTo>
                      <a:pt x="506" y="109"/>
                    </a:lnTo>
                    <a:lnTo>
                      <a:pt x="509" y="106"/>
                    </a:lnTo>
                    <a:lnTo>
                      <a:pt x="512" y="105"/>
                    </a:lnTo>
                    <a:lnTo>
                      <a:pt x="515" y="102"/>
                    </a:lnTo>
                    <a:lnTo>
                      <a:pt x="515" y="100"/>
                    </a:lnTo>
                    <a:lnTo>
                      <a:pt x="515" y="99"/>
                    </a:lnTo>
                    <a:lnTo>
                      <a:pt x="514" y="99"/>
                    </a:lnTo>
                    <a:lnTo>
                      <a:pt x="512" y="94"/>
                    </a:lnTo>
                    <a:lnTo>
                      <a:pt x="514" y="91"/>
                    </a:lnTo>
                    <a:lnTo>
                      <a:pt x="515" y="88"/>
                    </a:lnTo>
                    <a:lnTo>
                      <a:pt x="515" y="84"/>
                    </a:lnTo>
                    <a:lnTo>
                      <a:pt x="515" y="81"/>
                    </a:lnTo>
                    <a:lnTo>
                      <a:pt x="514" y="76"/>
                    </a:lnTo>
                    <a:lnTo>
                      <a:pt x="511" y="73"/>
                    </a:lnTo>
                    <a:lnTo>
                      <a:pt x="509" y="72"/>
                    </a:lnTo>
                    <a:lnTo>
                      <a:pt x="506" y="70"/>
                    </a:lnTo>
                    <a:lnTo>
                      <a:pt x="503" y="69"/>
                    </a:lnTo>
                    <a:lnTo>
                      <a:pt x="502" y="69"/>
                    </a:lnTo>
                    <a:lnTo>
                      <a:pt x="499" y="70"/>
                    </a:lnTo>
                    <a:lnTo>
                      <a:pt x="497" y="70"/>
                    </a:lnTo>
                    <a:lnTo>
                      <a:pt x="494" y="70"/>
                    </a:lnTo>
                    <a:lnTo>
                      <a:pt x="496" y="67"/>
                    </a:lnTo>
                    <a:lnTo>
                      <a:pt x="494" y="64"/>
                    </a:lnTo>
                    <a:lnTo>
                      <a:pt x="494" y="61"/>
                    </a:lnTo>
                    <a:lnTo>
                      <a:pt x="493" y="46"/>
                    </a:lnTo>
                    <a:lnTo>
                      <a:pt x="491" y="33"/>
                    </a:lnTo>
                    <a:lnTo>
                      <a:pt x="490" y="30"/>
                    </a:lnTo>
                    <a:lnTo>
                      <a:pt x="488" y="27"/>
                    </a:lnTo>
                    <a:lnTo>
                      <a:pt x="484" y="24"/>
                    </a:lnTo>
                    <a:lnTo>
                      <a:pt x="481" y="21"/>
                    </a:lnTo>
                    <a:lnTo>
                      <a:pt x="479" y="18"/>
                    </a:lnTo>
                    <a:lnTo>
                      <a:pt x="479" y="15"/>
                    </a:lnTo>
                    <a:lnTo>
                      <a:pt x="478" y="13"/>
                    </a:lnTo>
                    <a:lnTo>
                      <a:pt x="475" y="12"/>
                    </a:lnTo>
                    <a:lnTo>
                      <a:pt x="470" y="10"/>
                    </a:lnTo>
                    <a:lnTo>
                      <a:pt x="466" y="10"/>
                    </a:lnTo>
                    <a:lnTo>
                      <a:pt x="463" y="10"/>
                    </a:lnTo>
                    <a:lnTo>
                      <a:pt x="463" y="12"/>
                    </a:lnTo>
                    <a:lnTo>
                      <a:pt x="463" y="13"/>
                    </a:lnTo>
                    <a:lnTo>
                      <a:pt x="458" y="15"/>
                    </a:lnTo>
                    <a:lnTo>
                      <a:pt x="454" y="16"/>
                    </a:lnTo>
                    <a:lnTo>
                      <a:pt x="449" y="18"/>
                    </a:lnTo>
                    <a:lnTo>
                      <a:pt x="445" y="18"/>
                    </a:lnTo>
                    <a:lnTo>
                      <a:pt x="442" y="21"/>
                    </a:lnTo>
                    <a:lnTo>
                      <a:pt x="439" y="24"/>
                    </a:lnTo>
                    <a:lnTo>
                      <a:pt x="434" y="30"/>
                    </a:lnTo>
                    <a:lnTo>
                      <a:pt x="428" y="36"/>
                    </a:lnTo>
                    <a:lnTo>
                      <a:pt x="424" y="42"/>
                    </a:lnTo>
                    <a:lnTo>
                      <a:pt x="395" y="28"/>
                    </a:lnTo>
                    <a:lnTo>
                      <a:pt x="365" y="24"/>
                    </a:lnTo>
                    <a:lnTo>
                      <a:pt x="335" y="24"/>
                    </a:lnTo>
                    <a:lnTo>
                      <a:pt x="331" y="25"/>
                    </a:lnTo>
                    <a:lnTo>
                      <a:pt x="326" y="28"/>
                    </a:lnTo>
                    <a:lnTo>
                      <a:pt x="323" y="31"/>
                    </a:lnTo>
                    <a:lnTo>
                      <a:pt x="318" y="34"/>
                    </a:lnTo>
                    <a:lnTo>
                      <a:pt x="315" y="39"/>
                    </a:lnTo>
                    <a:lnTo>
                      <a:pt x="312" y="42"/>
                    </a:lnTo>
                    <a:lnTo>
                      <a:pt x="308" y="45"/>
                    </a:lnTo>
                    <a:lnTo>
                      <a:pt x="306" y="46"/>
                    </a:lnTo>
                    <a:lnTo>
                      <a:pt x="303" y="48"/>
                    </a:lnTo>
                    <a:lnTo>
                      <a:pt x="300" y="49"/>
                    </a:lnTo>
                    <a:lnTo>
                      <a:pt x="297" y="49"/>
                    </a:lnTo>
                    <a:lnTo>
                      <a:pt x="291" y="48"/>
                    </a:lnTo>
                    <a:lnTo>
                      <a:pt x="285" y="46"/>
                    </a:lnTo>
                    <a:lnTo>
                      <a:pt x="279" y="45"/>
                    </a:lnTo>
                    <a:lnTo>
                      <a:pt x="275" y="42"/>
                    </a:lnTo>
                    <a:lnTo>
                      <a:pt x="255" y="33"/>
                    </a:lnTo>
                    <a:lnTo>
                      <a:pt x="236" y="25"/>
                    </a:lnTo>
                    <a:lnTo>
                      <a:pt x="233" y="25"/>
                    </a:lnTo>
                    <a:lnTo>
                      <a:pt x="228" y="25"/>
                    </a:lnTo>
                    <a:lnTo>
                      <a:pt x="225" y="27"/>
                    </a:lnTo>
                    <a:lnTo>
                      <a:pt x="222" y="28"/>
                    </a:lnTo>
                    <a:lnTo>
                      <a:pt x="219" y="28"/>
                    </a:lnTo>
                    <a:lnTo>
                      <a:pt x="216" y="28"/>
                    </a:lnTo>
                    <a:lnTo>
                      <a:pt x="216" y="30"/>
                    </a:lnTo>
                    <a:lnTo>
                      <a:pt x="216" y="31"/>
                    </a:lnTo>
                    <a:lnTo>
                      <a:pt x="215" y="31"/>
                    </a:lnTo>
                    <a:lnTo>
                      <a:pt x="215" y="33"/>
                    </a:lnTo>
                    <a:lnTo>
                      <a:pt x="215" y="34"/>
                    </a:lnTo>
                    <a:lnTo>
                      <a:pt x="210" y="34"/>
                    </a:lnTo>
                    <a:lnTo>
                      <a:pt x="207" y="34"/>
                    </a:lnTo>
                    <a:lnTo>
                      <a:pt x="203" y="34"/>
                    </a:lnTo>
                    <a:lnTo>
                      <a:pt x="200" y="36"/>
                    </a:lnTo>
                    <a:lnTo>
                      <a:pt x="197" y="34"/>
                    </a:lnTo>
                    <a:lnTo>
                      <a:pt x="192" y="31"/>
                    </a:lnTo>
                    <a:lnTo>
                      <a:pt x="188" y="28"/>
                    </a:lnTo>
                    <a:lnTo>
                      <a:pt x="183" y="24"/>
                    </a:lnTo>
                    <a:lnTo>
                      <a:pt x="182" y="18"/>
                    </a:lnTo>
                    <a:lnTo>
                      <a:pt x="180" y="16"/>
                    </a:lnTo>
                    <a:lnTo>
                      <a:pt x="179" y="15"/>
                    </a:lnTo>
                    <a:lnTo>
                      <a:pt x="176" y="13"/>
                    </a:lnTo>
                    <a:lnTo>
                      <a:pt x="174" y="12"/>
                    </a:lnTo>
                    <a:lnTo>
                      <a:pt x="173" y="9"/>
                    </a:lnTo>
                    <a:lnTo>
                      <a:pt x="170" y="7"/>
                    </a:lnTo>
                    <a:lnTo>
                      <a:pt x="167" y="6"/>
                    </a:lnTo>
                    <a:lnTo>
                      <a:pt x="164" y="7"/>
                    </a:lnTo>
                    <a:lnTo>
                      <a:pt x="161" y="9"/>
                    </a:lnTo>
                    <a:lnTo>
                      <a:pt x="153" y="9"/>
                    </a:lnTo>
                    <a:lnTo>
                      <a:pt x="146" y="4"/>
                    </a:lnTo>
                    <a:lnTo>
                      <a:pt x="140" y="0"/>
                    </a:lnTo>
                    <a:lnTo>
                      <a:pt x="132" y="0"/>
                    </a:lnTo>
                    <a:lnTo>
                      <a:pt x="122" y="3"/>
                    </a:lnTo>
                    <a:lnTo>
                      <a:pt x="110" y="1"/>
                    </a:lnTo>
                    <a:lnTo>
                      <a:pt x="97" y="1"/>
                    </a:lnTo>
                    <a:lnTo>
                      <a:pt x="87" y="6"/>
                    </a:lnTo>
                    <a:lnTo>
                      <a:pt x="84" y="7"/>
                    </a:lnTo>
                    <a:lnTo>
                      <a:pt x="79" y="10"/>
                    </a:lnTo>
                    <a:lnTo>
                      <a:pt x="75" y="13"/>
                    </a:lnTo>
                    <a:lnTo>
                      <a:pt x="75" y="16"/>
                    </a:lnTo>
                    <a:lnTo>
                      <a:pt x="75" y="18"/>
                    </a:lnTo>
                    <a:lnTo>
                      <a:pt x="76" y="21"/>
                    </a:lnTo>
                    <a:lnTo>
                      <a:pt x="76" y="24"/>
                    </a:lnTo>
                    <a:lnTo>
                      <a:pt x="78" y="27"/>
                    </a:lnTo>
                    <a:lnTo>
                      <a:pt x="76" y="27"/>
                    </a:lnTo>
                    <a:lnTo>
                      <a:pt x="75" y="27"/>
                    </a:lnTo>
                    <a:lnTo>
                      <a:pt x="75" y="28"/>
                    </a:lnTo>
                    <a:lnTo>
                      <a:pt x="75" y="33"/>
                    </a:lnTo>
                    <a:lnTo>
                      <a:pt x="73" y="37"/>
                    </a:lnTo>
                    <a:lnTo>
                      <a:pt x="72" y="42"/>
                    </a:lnTo>
                    <a:lnTo>
                      <a:pt x="67" y="43"/>
                    </a:lnTo>
                    <a:lnTo>
                      <a:pt x="63" y="46"/>
                    </a:lnTo>
                    <a:lnTo>
                      <a:pt x="60" y="48"/>
                    </a:lnTo>
                    <a:lnTo>
                      <a:pt x="58" y="51"/>
                    </a:lnTo>
                    <a:lnTo>
                      <a:pt x="57" y="54"/>
                    </a:lnTo>
                    <a:lnTo>
                      <a:pt x="57" y="57"/>
                    </a:lnTo>
                    <a:lnTo>
                      <a:pt x="57" y="70"/>
                    </a:lnTo>
                    <a:lnTo>
                      <a:pt x="57" y="82"/>
                    </a:lnTo>
                    <a:lnTo>
                      <a:pt x="55" y="93"/>
                    </a:lnTo>
                    <a:lnTo>
                      <a:pt x="54" y="96"/>
                    </a:lnTo>
                    <a:lnTo>
                      <a:pt x="51" y="97"/>
                    </a:lnTo>
                    <a:lnTo>
                      <a:pt x="51" y="100"/>
                    </a:lnTo>
                    <a:lnTo>
                      <a:pt x="51" y="103"/>
                    </a:lnTo>
                    <a:lnTo>
                      <a:pt x="51" y="105"/>
                    </a:lnTo>
                    <a:lnTo>
                      <a:pt x="52" y="105"/>
                    </a:lnTo>
                    <a:lnTo>
                      <a:pt x="54" y="105"/>
                    </a:lnTo>
                    <a:lnTo>
                      <a:pt x="55" y="105"/>
                    </a:lnTo>
                    <a:lnTo>
                      <a:pt x="57" y="111"/>
                    </a:lnTo>
                    <a:lnTo>
                      <a:pt x="58" y="114"/>
                    </a:lnTo>
                    <a:lnTo>
                      <a:pt x="60" y="128"/>
                    </a:lnTo>
                    <a:lnTo>
                      <a:pt x="58" y="140"/>
                    </a:lnTo>
                    <a:lnTo>
                      <a:pt x="52" y="152"/>
                    </a:lnTo>
                    <a:lnTo>
                      <a:pt x="51" y="153"/>
                    </a:lnTo>
                    <a:lnTo>
                      <a:pt x="52" y="156"/>
                    </a:lnTo>
                    <a:lnTo>
                      <a:pt x="52" y="159"/>
                    </a:lnTo>
                    <a:lnTo>
                      <a:pt x="54" y="162"/>
                    </a:lnTo>
                    <a:lnTo>
                      <a:pt x="54" y="165"/>
                    </a:lnTo>
                    <a:lnTo>
                      <a:pt x="52" y="167"/>
                    </a:lnTo>
                    <a:lnTo>
                      <a:pt x="49" y="170"/>
                    </a:lnTo>
                    <a:lnTo>
                      <a:pt x="46" y="171"/>
                    </a:lnTo>
                    <a:lnTo>
                      <a:pt x="42" y="173"/>
                    </a:lnTo>
                    <a:lnTo>
                      <a:pt x="39" y="174"/>
                    </a:lnTo>
                    <a:lnTo>
                      <a:pt x="36" y="177"/>
                    </a:lnTo>
                    <a:lnTo>
                      <a:pt x="34" y="179"/>
                    </a:lnTo>
                    <a:lnTo>
                      <a:pt x="31" y="180"/>
                    </a:lnTo>
                    <a:lnTo>
                      <a:pt x="30" y="182"/>
                    </a:lnTo>
                    <a:lnTo>
                      <a:pt x="28" y="183"/>
                    </a:lnTo>
                    <a:lnTo>
                      <a:pt x="28" y="186"/>
                    </a:lnTo>
                    <a:lnTo>
                      <a:pt x="30" y="188"/>
                    </a:lnTo>
                    <a:lnTo>
                      <a:pt x="30" y="191"/>
                    </a:lnTo>
                    <a:lnTo>
                      <a:pt x="28" y="192"/>
                    </a:lnTo>
                    <a:lnTo>
                      <a:pt x="27" y="194"/>
                    </a:lnTo>
                    <a:lnTo>
                      <a:pt x="25" y="198"/>
                    </a:lnTo>
                    <a:lnTo>
                      <a:pt x="22" y="201"/>
                    </a:lnTo>
                    <a:lnTo>
                      <a:pt x="18" y="204"/>
                    </a:lnTo>
                    <a:lnTo>
                      <a:pt x="13" y="207"/>
                    </a:lnTo>
                    <a:lnTo>
                      <a:pt x="9" y="209"/>
                    </a:lnTo>
                    <a:lnTo>
                      <a:pt x="10" y="212"/>
                    </a:lnTo>
                    <a:lnTo>
                      <a:pt x="12" y="215"/>
                    </a:lnTo>
                    <a:lnTo>
                      <a:pt x="12" y="219"/>
                    </a:lnTo>
                    <a:lnTo>
                      <a:pt x="12" y="222"/>
                    </a:lnTo>
                    <a:lnTo>
                      <a:pt x="12" y="227"/>
                    </a:lnTo>
                    <a:lnTo>
                      <a:pt x="12" y="230"/>
                    </a:lnTo>
                    <a:lnTo>
                      <a:pt x="10" y="231"/>
                    </a:lnTo>
                    <a:lnTo>
                      <a:pt x="10" y="234"/>
                    </a:lnTo>
                    <a:lnTo>
                      <a:pt x="9" y="270"/>
                    </a:lnTo>
                    <a:lnTo>
                      <a:pt x="7" y="306"/>
                    </a:lnTo>
                    <a:lnTo>
                      <a:pt x="9" y="309"/>
                    </a:lnTo>
                    <a:lnTo>
                      <a:pt x="9" y="311"/>
                    </a:lnTo>
                    <a:lnTo>
                      <a:pt x="10" y="312"/>
                    </a:lnTo>
                    <a:lnTo>
                      <a:pt x="9" y="314"/>
                    </a:lnTo>
                    <a:lnTo>
                      <a:pt x="6" y="315"/>
                    </a:lnTo>
                    <a:lnTo>
                      <a:pt x="3" y="317"/>
                    </a:lnTo>
                    <a:lnTo>
                      <a:pt x="1" y="317"/>
                    </a:lnTo>
                    <a:lnTo>
                      <a:pt x="0" y="320"/>
                    </a:lnTo>
                    <a:lnTo>
                      <a:pt x="0" y="321"/>
                    </a:lnTo>
                    <a:lnTo>
                      <a:pt x="1" y="324"/>
                    </a:lnTo>
                    <a:lnTo>
                      <a:pt x="3" y="326"/>
                    </a:lnTo>
                    <a:lnTo>
                      <a:pt x="1" y="324"/>
                    </a:lnTo>
                    <a:close/>
                  </a:path>
                </a:pathLst>
              </a:custGeom>
              <a:solidFill>
                <a:srgbClr val="000514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02" name="Freeform 28"/>
              <p:cNvSpPr>
                <a:spLocks/>
              </p:cNvSpPr>
              <p:nvPr/>
            </p:nvSpPr>
            <p:spPr bwMode="gray">
              <a:xfrm>
                <a:off x="3307" y="1790"/>
                <a:ext cx="612" cy="462"/>
              </a:xfrm>
              <a:custGeom>
                <a:avLst/>
                <a:gdLst>
                  <a:gd name="T0" fmla="*/ 391 w 661"/>
                  <a:gd name="T1" fmla="*/ 402 h 499"/>
                  <a:gd name="T2" fmla="*/ 451 w 661"/>
                  <a:gd name="T3" fmla="*/ 405 h 499"/>
                  <a:gd name="T4" fmla="*/ 456 w 661"/>
                  <a:gd name="T5" fmla="*/ 410 h 499"/>
                  <a:gd name="T6" fmla="*/ 466 w 661"/>
                  <a:gd name="T7" fmla="*/ 415 h 499"/>
                  <a:gd name="T8" fmla="*/ 476 w 661"/>
                  <a:gd name="T9" fmla="*/ 415 h 499"/>
                  <a:gd name="T10" fmla="*/ 487 w 661"/>
                  <a:gd name="T11" fmla="*/ 398 h 499"/>
                  <a:gd name="T12" fmla="*/ 504 w 661"/>
                  <a:gd name="T13" fmla="*/ 393 h 499"/>
                  <a:gd name="T14" fmla="*/ 521 w 661"/>
                  <a:gd name="T15" fmla="*/ 387 h 499"/>
                  <a:gd name="T16" fmla="*/ 516 w 661"/>
                  <a:gd name="T17" fmla="*/ 352 h 499"/>
                  <a:gd name="T18" fmla="*/ 524 w 661"/>
                  <a:gd name="T19" fmla="*/ 348 h 499"/>
                  <a:gd name="T20" fmla="*/ 541 w 661"/>
                  <a:gd name="T21" fmla="*/ 315 h 499"/>
                  <a:gd name="T22" fmla="*/ 593 w 661"/>
                  <a:gd name="T23" fmla="*/ 221 h 499"/>
                  <a:gd name="T24" fmla="*/ 606 w 661"/>
                  <a:gd name="T25" fmla="*/ 122 h 499"/>
                  <a:gd name="T26" fmla="*/ 597 w 661"/>
                  <a:gd name="T27" fmla="*/ 105 h 499"/>
                  <a:gd name="T28" fmla="*/ 588 w 661"/>
                  <a:gd name="T29" fmla="*/ 92 h 499"/>
                  <a:gd name="T30" fmla="*/ 577 w 661"/>
                  <a:gd name="T31" fmla="*/ 25 h 499"/>
                  <a:gd name="T32" fmla="*/ 541 w 661"/>
                  <a:gd name="T33" fmla="*/ 29 h 499"/>
                  <a:gd name="T34" fmla="*/ 470 w 661"/>
                  <a:gd name="T35" fmla="*/ 0 h 499"/>
                  <a:gd name="T36" fmla="*/ 278 w 661"/>
                  <a:gd name="T37" fmla="*/ 117 h 499"/>
                  <a:gd name="T38" fmla="*/ 199 w 661"/>
                  <a:gd name="T39" fmla="*/ 164 h 499"/>
                  <a:gd name="T40" fmla="*/ 159 w 661"/>
                  <a:gd name="T41" fmla="*/ 268 h 499"/>
                  <a:gd name="T42" fmla="*/ 153 w 661"/>
                  <a:gd name="T43" fmla="*/ 287 h 499"/>
                  <a:gd name="T44" fmla="*/ 148 w 661"/>
                  <a:gd name="T45" fmla="*/ 299 h 499"/>
                  <a:gd name="T46" fmla="*/ 133 w 661"/>
                  <a:gd name="T47" fmla="*/ 313 h 499"/>
                  <a:gd name="T48" fmla="*/ 120 w 661"/>
                  <a:gd name="T49" fmla="*/ 318 h 499"/>
                  <a:gd name="T50" fmla="*/ 69 w 661"/>
                  <a:gd name="T51" fmla="*/ 315 h 499"/>
                  <a:gd name="T52" fmla="*/ 31 w 661"/>
                  <a:gd name="T53" fmla="*/ 330 h 499"/>
                  <a:gd name="T54" fmla="*/ 15 w 661"/>
                  <a:gd name="T55" fmla="*/ 330 h 499"/>
                  <a:gd name="T56" fmla="*/ 4 w 661"/>
                  <a:gd name="T57" fmla="*/ 324 h 499"/>
                  <a:gd name="T58" fmla="*/ 4 w 661"/>
                  <a:gd name="T59" fmla="*/ 334 h 499"/>
                  <a:gd name="T60" fmla="*/ 1 w 661"/>
                  <a:gd name="T61" fmla="*/ 346 h 499"/>
                  <a:gd name="T62" fmla="*/ 6 w 661"/>
                  <a:gd name="T63" fmla="*/ 366 h 499"/>
                  <a:gd name="T64" fmla="*/ 31 w 661"/>
                  <a:gd name="T65" fmla="*/ 385 h 499"/>
                  <a:gd name="T66" fmla="*/ 43 w 661"/>
                  <a:gd name="T67" fmla="*/ 396 h 499"/>
                  <a:gd name="T68" fmla="*/ 37 w 661"/>
                  <a:gd name="T69" fmla="*/ 395 h 499"/>
                  <a:gd name="T70" fmla="*/ 29 w 661"/>
                  <a:gd name="T71" fmla="*/ 399 h 499"/>
                  <a:gd name="T72" fmla="*/ 42 w 661"/>
                  <a:gd name="T73" fmla="*/ 413 h 499"/>
                  <a:gd name="T74" fmla="*/ 58 w 661"/>
                  <a:gd name="T75" fmla="*/ 423 h 499"/>
                  <a:gd name="T76" fmla="*/ 68 w 661"/>
                  <a:gd name="T77" fmla="*/ 420 h 499"/>
                  <a:gd name="T78" fmla="*/ 70 w 661"/>
                  <a:gd name="T79" fmla="*/ 429 h 499"/>
                  <a:gd name="T80" fmla="*/ 73 w 661"/>
                  <a:gd name="T81" fmla="*/ 455 h 499"/>
                  <a:gd name="T82" fmla="*/ 73 w 661"/>
                  <a:gd name="T83" fmla="*/ 443 h 499"/>
                  <a:gd name="T84" fmla="*/ 75 w 661"/>
                  <a:gd name="T85" fmla="*/ 440 h 499"/>
                  <a:gd name="T86" fmla="*/ 98 w 661"/>
                  <a:gd name="T87" fmla="*/ 431 h 499"/>
                  <a:gd name="T88" fmla="*/ 117 w 661"/>
                  <a:gd name="T89" fmla="*/ 448 h 499"/>
                  <a:gd name="T90" fmla="*/ 131 w 661"/>
                  <a:gd name="T91" fmla="*/ 429 h 499"/>
                  <a:gd name="T92" fmla="*/ 148 w 661"/>
                  <a:gd name="T93" fmla="*/ 406 h 499"/>
                  <a:gd name="T94" fmla="*/ 148 w 661"/>
                  <a:gd name="T95" fmla="*/ 395 h 499"/>
                  <a:gd name="T96" fmla="*/ 168 w 661"/>
                  <a:gd name="T97" fmla="*/ 381 h 499"/>
                  <a:gd name="T98" fmla="*/ 191 w 661"/>
                  <a:gd name="T99" fmla="*/ 382 h 499"/>
                  <a:gd name="T100" fmla="*/ 203 w 661"/>
                  <a:gd name="T101" fmla="*/ 377 h 499"/>
                  <a:gd name="T102" fmla="*/ 233 w 661"/>
                  <a:gd name="T103" fmla="*/ 385 h 499"/>
                  <a:gd name="T104" fmla="*/ 264 w 661"/>
                  <a:gd name="T105" fmla="*/ 413 h 499"/>
                  <a:gd name="T106" fmla="*/ 285 w 661"/>
                  <a:gd name="T107" fmla="*/ 406 h 499"/>
                  <a:gd name="T108" fmla="*/ 302 w 661"/>
                  <a:gd name="T109" fmla="*/ 402 h 499"/>
                  <a:gd name="T110" fmla="*/ 317 w 661"/>
                  <a:gd name="T111" fmla="*/ 410 h 499"/>
                  <a:gd name="T112" fmla="*/ 343 w 661"/>
                  <a:gd name="T113" fmla="*/ 421 h 499"/>
                  <a:gd name="T114" fmla="*/ 372 w 661"/>
                  <a:gd name="T115" fmla="*/ 415 h 499"/>
                  <a:gd name="T116" fmla="*/ 378 w 661"/>
                  <a:gd name="T117" fmla="*/ 406 h 49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61"/>
                  <a:gd name="T178" fmla="*/ 0 h 499"/>
                  <a:gd name="T179" fmla="*/ 661 w 661"/>
                  <a:gd name="T180" fmla="*/ 499 h 49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61" h="499">
                    <a:moveTo>
                      <a:pt x="407" y="442"/>
                    </a:moveTo>
                    <a:lnTo>
                      <a:pt x="410" y="439"/>
                    </a:lnTo>
                    <a:lnTo>
                      <a:pt x="413" y="436"/>
                    </a:lnTo>
                    <a:lnTo>
                      <a:pt x="416" y="434"/>
                    </a:lnTo>
                    <a:lnTo>
                      <a:pt x="419" y="434"/>
                    </a:lnTo>
                    <a:lnTo>
                      <a:pt x="422" y="434"/>
                    </a:lnTo>
                    <a:lnTo>
                      <a:pt x="448" y="431"/>
                    </a:lnTo>
                    <a:lnTo>
                      <a:pt x="473" y="433"/>
                    </a:lnTo>
                    <a:lnTo>
                      <a:pt x="476" y="434"/>
                    </a:lnTo>
                    <a:lnTo>
                      <a:pt x="479" y="436"/>
                    </a:lnTo>
                    <a:lnTo>
                      <a:pt x="482" y="437"/>
                    </a:lnTo>
                    <a:lnTo>
                      <a:pt x="487" y="437"/>
                    </a:lnTo>
                    <a:lnTo>
                      <a:pt x="487" y="439"/>
                    </a:lnTo>
                    <a:lnTo>
                      <a:pt x="488" y="439"/>
                    </a:lnTo>
                    <a:lnTo>
                      <a:pt x="488" y="440"/>
                    </a:lnTo>
                    <a:lnTo>
                      <a:pt x="488" y="442"/>
                    </a:lnTo>
                    <a:lnTo>
                      <a:pt x="493" y="443"/>
                    </a:lnTo>
                    <a:lnTo>
                      <a:pt x="497" y="443"/>
                    </a:lnTo>
                    <a:lnTo>
                      <a:pt x="502" y="443"/>
                    </a:lnTo>
                    <a:lnTo>
                      <a:pt x="502" y="445"/>
                    </a:lnTo>
                    <a:lnTo>
                      <a:pt x="502" y="446"/>
                    </a:lnTo>
                    <a:lnTo>
                      <a:pt x="503" y="446"/>
                    </a:lnTo>
                    <a:lnTo>
                      <a:pt x="503" y="448"/>
                    </a:lnTo>
                    <a:lnTo>
                      <a:pt x="506" y="449"/>
                    </a:lnTo>
                    <a:lnTo>
                      <a:pt x="509" y="449"/>
                    </a:lnTo>
                    <a:lnTo>
                      <a:pt x="512" y="449"/>
                    </a:lnTo>
                    <a:lnTo>
                      <a:pt x="514" y="449"/>
                    </a:lnTo>
                    <a:lnTo>
                      <a:pt x="514" y="448"/>
                    </a:lnTo>
                    <a:lnTo>
                      <a:pt x="514" y="446"/>
                    </a:lnTo>
                    <a:lnTo>
                      <a:pt x="515" y="445"/>
                    </a:lnTo>
                    <a:lnTo>
                      <a:pt x="518" y="440"/>
                    </a:lnTo>
                    <a:lnTo>
                      <a:pt x="521" y="437"/>
                    </a:lnTo>
                    <a:lnTo>
                      <a:pt x="524" y="433"/>
                    </a:lnTo>
                    <a:lnTo>
                      <a:pt x="526" y="430"/>
                    </a:lnTo>
                    <a:lnTo>
                      <a:pt x="529" y="430"/>
                    </a:lnTo>
                    <a:lnTo>
                      <a:pt x="532" y="428"/>
                    </a:lnTo>
                    <a:lnTo>
                      <a:pt x="535" y="428"/>
                    </a:lnTo>
                    <a:lnTo>
                      <a:pt x="538" y="428"/>
                    </a:lnTo>
                    <a:lnTo>
                      <a:pt x="541" y="427"/>
                    </a:lnTo>
                    <a:lnTo>
                      <a:pt x="544" y="425"/>
                    </a:lnTo>
                    <a:lnTo>
                      <a:pt x="547" y="422"/>
                    </a:lnTo>
                    <a:lnTo>
                      <a:pt x="551" y="421"/>
                    </a:lnTo>
                    <a:lnTo>
                      <a:pt x="556" y="419"/>
                    </a:lnTo>
                    <a:lnTo>
                      <a:pt x="559" y="419"/>
                    </a:lnTo>
                    <a:lnTo>
                      <a:pt x="563" y="421"/>
                    </a:lnTo>
                    <a:lnTo>
                      <a:pt x="563" y="418"/>
                    </a:lnTo>
                    <a:lnTo>
                      <a:pt x="563" y="415"/>
                    </a:lnTo>
                    <a:lnTo>
                      <a:pt x="562" y="412"/>
                    </a:lnTo>
                    <a:lnTo>
                      <a:pt x="556" y="398"/>
                    </a:lnTo>
                    <a:lnTo>
                      <a:pt x="554" y="385"/>
                    </a:lnTo>
                    <a:lnTo>
                      <a:pt x="556" y="382"/>
                    </a:lnTo>
                    <a:lnTo>
                      <a:pt x="557" y="380"/>
                    </a:lnTo>
                    <a:lnTo>
                      <a:pt x="559" y="380"/>
                    </a:lnTo>
                    <a:lnTo>
                      <a:pt x="562" y="380"/>
                    </a:lnTo>
                    <a:lnTo>
                      <a:pt x="565" y="380"/>
                    </a:lnTo>
                    <a:lnTo>
                      <a:pt x="566" y="379"/>
                    </a:lnTo>
                    <a:lnTo>
                      <a:pt x="566" y="377"/>
                    </a:lnTo>
                    <a:lnTo>
                      <a:pt x="566" y="376"/>
                    </a:lnTo>
                    <a:lnTo>
                      <a:pt x="566" y="373"/>
                    </a:lnTo>
                    <a:lnTo>
                      <a:pt x="565" y="370"/>
                    </a:lnTo>
                    <a:lnTo>
                      <a:pt x="565" y="368"/>
                    </a:lnTo>
                    <a:lnTo>
                      <a:pt x="565" y="365"/>
                    </a:lnTo>
                    <a:lnTo>
                      <a:pt x="574" y="352"/>
                    </a:lnTo>
                    <a:lnTo>
                      <a:pt x="584" y="340"/>
                    </a:lnTo>
                    <a:lnTo>
                      <a:pt x="595" y="326"/>
                    </a:lnTo>
                    <a:lnTo>
                      <a:pt x="599" y="320"/>
                    </a:lnTo>
                    <a:lnTo>
                      <a:pt x="604" y="314"/>
                    </a:lnTo>
                    <a:lnTo>
                      <a:pt x="620" y="297"/>
                    </a:lnTo>
                    <a:lnTo>
                      <a:pt x="639" y="281"/>
                    </a:lnTo>
                    <a:lnTo>
                      <a:pt x="640" y="239"/>
                    </a:lnTo>
                    <a:lnTo>
                      <a:pt x="642" y="195"/>
                    </a:lnTo>
                    <a:lnTo>
                      <a:pt x="649" y="152"/>
                    </a:lnTo>
                    <a:lnTo>
                      <a:pt x="652" y="146"/>
                    </a:lnTo>
                    <a:lnTo>
                      <a:pt x="655" y="140"/>
                    </a:lnTo>
                    <a:lnTo>
                      <a:pt x="661" y="135"/>
                    </a:lnTo>
                    <a:lnTo>
                      <a:pt x="655" y="132"/>
                    </a:lnTo>
                    <a:lnTo>
                      <a:pt x="651" y="128"/>
                    </a:lnTo>
                    <a:lnTo>
                      <a:pt x="648" y="123"/>
                    </a:lnTo>
                    <a:lnTo>
                      <a:pt x="643" y="119"/>
                    </a:lnTo>
                    <a:lnTo>
                      <a:pt x="643" y="117"/>
                    </a:lnTo>
                    <a:lnTo>
                      <a:pt x="643" y="114"/>
                    </a:lnTo>
                    <a:lnTo>
                      <a:pt x="645" y="113"/>
                    </a:lnTo>
                    <a:lnTo>
                      <a:pt x="646" y="110"/>
                    </a:lnTo>
                    <a:lnTo>
                      <a:pt x="646" y="108"/>
                    </a:lnTo>
                    <a:lnTo>
                      <a:pt x="645" y="105"/>
                    </a:lnTo>
                    <a:lnTo>
                      <a:pt x="642" y="104"/>
                    </a:lnTo>
                    <a:lnTo>
                      <a:pt x="639" y="101"/>
                    </a:lnTo>
                    <a:lnTo>
                      <a:pt x="635" y="99"/>
                    </a:lnTo>
                    <a:lnTo>
                      <a:pt x="632" y="96"/>
                    </a:lnTo>
                    <a:lnTo>
                      <a:pt x="631" y="93"/>
                    </a:lnTo>
                    <a:lnTo>
                      <a:pt x="629" y="90"/>
                    </a:lnTo>
                    <a:lnTo>
                      <a:pt x="625" y="60"/>
                    </a:lnTo>
                    <a:lnTo>
                      <a:pt x="623" y="28"/>
                    </a:lnTo>
                    <a:lnTo>
                      <a:pt x="623" y="27"/>
                    </a:lnTo>
                    <a:lnTo>
                      <a:pt x="622" y="25"/>
                    </a:lnTo>
                    <a:lnTo>
                      <a:pt x="619" y="24"/>
                    </a:lnTo>
                    <a:lnTo>
                      <a:pt x="617" y="22"/>
                    </a:lnTo>
                    <a:lnTo>
                      <a:pt x="587" y="39"/>
                    </a:lnTo>
                    <a:lnTo>
                      <a:pt x="587" y="37"/>
                    </a:lnTo>
                    <a:lnTo>
                      <a:pt x="584" y="31"/>
                    </a:lnTo>
                    <a:lnTo>
                      <a:pt x="580" y="24"/>
                    </a:lnTo>
                    <a:lnTo>
                      <a:pt x="572" y="16"/>
                    </a:lnTo>
                    <a:lnTo>
                      <a:pt x="562" y="10"/>
                    </a:lnTo>
                    <a:lnTo>
                      <a:pt x="547" y="6"/>
                    </a:lnTo>
                    <a:lnTo>
                      <a:pt x="529" y="6"/>
                    </a:lnTo>
                    <a:lnTo>
                      <a:pt x="508" y="0"/>
                    </a:lnTo>
                    <a:lnTo>
                      <a:pt x="362" y="86"/>
                    </a:lnTo>
                    <a:lnTo>
                      <a:pt x="359" y="87"/>
                    </a:lnTo>
                    <a:lnTo>
                      <a:pt x="350" y="93"/>
                    </a:lnTo>
                    <a:lnTo>
                      <a:pt x="336" y="102"/>
                    </a:lnTo>
                    <a:lnTo>
                      <a:pt x="318" y="113"/>
                    </a:lnTo>
                    <a:lnTo>
                      <a:pt x="300" y="126"/>
                    </a:lnTo>
                    <a:lnTo>
                      <a:pt x="281" y="141"/>
                    </a:lnTo>
                    <a:lnTo>
                      <a:pt x="261" y="156"/>
                    </a:lnTo>
                    <a:lnTo>
                      <a:pt x="245" y="173"/>
                    </a:lnTo>
                    <a:lnTo>
                      <a:pt x="240" y="174"/>
                    </a:lnTo>
                    <a:lnTo>
                      <a:pt x="228" y="174"/>
                    </a:lnTo>
                    <a:lnTo>
                      <a:pt x="215" y="177"/>
                    </a:lnTo>
                    <a:lnTo>
                      <a:pt x="200" y="179"/>
                    </a:lnTo>
                    <a:lnTo>
                      <a:pt x="186" y="180"/>
                    </a:lnTo>
                    <a:lnTo>
                      <a:pt x="180" y="183"/>
                    </a:lnTo>
                    <a:lnTo>
                      <a:pt x="172" y="287"/>
                    </a:lnTo>
                    <a:lnTo>
                      <a:pt x="172" y="290"/>
                    </a:lnTo>
                    <a:lnTo>
                      <a:pt x="171" y="294"/>
                    </a:lnTo>
                    <a:lnTo>
                      <a:pt x="171" y="299"/>
                    </a:lnTo>
                    <a:lnTo>
                      <a:pt x="169" y="304"/>
                    </a:lnTo>
                    <a:lnTo>
                      <a:pt x="168" y="307"/>
                    </a:lnTo>
                    <a:lnTo>
                      <a:pt x="166" y="310"/>
                    </a:lnTo>
                    <a:lnTo>
                      <a:pt x="165" y="310"/>
                    </a:lnTo>
                    <a:lnTo>
                      <a:pt x="163" y="311"/>
                    </a:lnTo>
                    <a:lnTo>
                      <a:pt x="163" y="313"/>
                    </a:lnTo>
                    <a:lnTo>
                      <a:pt x="162" y="316"/>
                    </a:lnTo>
                    <a:lnTo>
                      <a:pt x="160" y="317"/>
                    </a:lnTo>
                    <a:lnTo>
                      <a:pt x="160" y="320"/>
                    </a:lnTo>
                    <a:lnTo>
                      <a:pt x="160" y="323"/>
                    </a:lnTo>
                    <a:lnTo>
                      <a:pt x="162" y="325"/>
                    </a:lnTo>
                    <a:lnTo>
                      <a:pt x="148" y="334"/>
                    </a:lnTo>
                    <a:lnTo>
                      <a:pt x="147" y="335"/>
                    </a:lnTo>
                    <a:lnTo>
                      <a:pt x="145" y="337"/>
                    </a:lnTo>
                    <a:lnTo>
                      <a:pt x="144" y="338"/>
                    </a:lnTo>
                    <a:lnTo>
                      <a:pt x="142" y="340"/>
                    </a:lnTo>
                    <a:lnTo>
                      <a:pt x="141" y="341"/>
                    </a:lnTo>
                    <a:lnTo>
                      <a:pt x="141" y="343"/>
                    </a:lnTo>
                    <a:lnTo>
                      <a:pt x="142" y="344"/>
                    </a:lnTo>
                    <a:lnTo>
                      <a:pt x="139" y="343"/>
                    </a:lnTo>
                    <a:lnTo>
                      <a:pt x="130" y="343"/>
                    </a:lnTo>
                    <a:lnTo>
                      <a:pt x="121" y="343"/>
                    </a:lnTo>
                    <a:lnTo>
                      <a:pt x="114" y="344"/>
                    </a:lnTo>
                    <a:lnTo>
                      <a:pt x="97" y="343"/>
                    </a:lnTo>
                    <a:lnTo>
                      <a:pt x="94" y="341"/>
                    </a:lnTo>
                    <a:lnTo>
                      <a:pt x="85" y="341"/>
                    </a:lnTo>
                    <a:lnTo>
                      <a:pt x="75" y="340"/>
                    </a:lnTo>
                    <a:lnTo>
                      <a:pt x="61" y="341"/>
                    </a:lnTo>
                    <a:lnTo>
                      <a:pt x="48" y="346"/>
                    </a:lnTo>
                    <a:lnTo>
                      <a:pt x="39" y="353"/>
                    </a:lnTo>
                    <a:lnTo>
                      <a:pt x="37" y="353"/>
                    </a:lnTo>
                    <a:lnTo>
                      <a:pt x="36" y="355"/>
                    </a:lnTo>
                    <a:lnTo>
                      <a:pt x="33" y="356"/>
                    </a:lnTo>
                    <a:lnTo>
                      <a:pt x="30" y="359"/>
                    </a:lnTo>
                    <a:lnTo>
                      <a:pt x="27" y="359"/>
                    </a:lnTo>
                    <a:lnTo>
                      <a:pt x="22" y="359"/>
                    </a:lnTo>
                    <a:lnTo>
                      <a:pt x="19" y="358"/>
                    </a:lnTo>
                    <a:lnTo>
                      <a:pt x="18" y="358"/>
                    </a:lnTo>
                    <a:lnTo>
                      <a:pt x="16" y="356"/>
                    </a:lnTo>
                    <a:lnTo>
                      <a:pt x="13" y="355"/>
                    </a:lnTo>
                    <a:lnTo>
                      <a:pt x="10" y="353"/>
                    </a:lnTo>
                    <a:lnTo>
                      <a:pt x="7" y="352"/>
                    </a:lnTo>
                    <a:lnTo>
                      <a:pt x="4" y="350"/>
                    </a:lnTo>
                    <a:lnTo>
                      <a:pt x="4" y="352"/>
                    </a:lnTo>
                    <a:lnTo>
                      <a:pt x="3" y="353"/>
                    </a:lnTo>
                    <a:lnTo>
                      <a:pt x="1" y="356"/>
                    </a:lnTo>
                    <a:lnTo>
                      <a:pt x="1" y="358"/>
                    </a:lnTo>
                    <a:lnTo>
                      <a:pt x="3" y="359"/>
                    </a:lnTo>
                    <a:lnTo>
                      <a:pt x="4" y="361"/>
                    </a:lnTo>
                    <a:lnTo>
                      <a:pt x="6" y="362"/>
                    </a:lnTo>
                    <a:lnTo>
                      <a:pt x="4" y="365"/>
                    </a:lnTo>
                    <a:lnTo>
                      <a:pt x="3" y="368"/>
                    </a:lnTo>
                    <a:lnTo>
                      <a:pt x="0" y="371"/>
                    </a:lnTo>
                    <a:lnTo>
                      <a:pt x="0" y="373"/>
                    </a:lnTo>
                    <a:lnTo>
                      <a:pt x="1" y="374"/>
                    </a:lnTo>
                    <a:lnTo>
                      <a:pt x="3" y="376"/>
                    </a:lnTo>
                    <a:lnTo>
                      <a:pt x="4" y="376"/>
                    </a:lnTo>
                    <a:lnTo>
                      <a:pt x="6" y="377"/>
                    </a:lnTo>
                    <a:lnTo>
                      <a:pt x="6" y="383"/>
                    </a:lnTo>
                    <a:lnTo>
                      <a:pt x="7" y="389"/>
                    </a:lnTo>
                    <a:lnTo>
                      <a:pt x="7" y="395"/>
                    </a:lnTo>
                    <a:lnTo>
                      <a:pt x="9" y="400"/>
                    </a:lnTo>
                    <a:lnTo>
                      <a:pt x="16" y="409"/>
                    </a:lnTo>
                    <a:lnTo>
                      <a:pt x="24" y="413"/>
                    </a:lnTo>
                    <a:lnTo>
                      <a:pt x="34" y="413"/>
                    </a:lnTo>
                    <a:lnTo>
                      <a:pt x="33" y="415"/>
                    </a:lnTo>
                    <a:lnTo>
                      <a:pt x="33" y="416"/>
                    </a:lnTo>
                    <a:lnTo>
                      <a:pt x="34" y="418"/>
                    </a:lnTo>
                    <a:lnTo>
                      <a:pt x="36" y="421"/>
                    </a:lnTo>
                    <a:lnTo>
                      <a:pt x="39" y="424"/>
                    </a:lnTo>
                    <a:lnTo>
                      <a:pt x="43" y="425"/>
                    </a:lnTo>
                    <a:lnTo>
                      <a:pt x="46" y="428"/>
                    </a:lnTo>
                    <a:lnTo>
                      <a:pt x="45" y="428"/>
                    </a:lnTo>
                    <a:lnTo>
                      <a:pt x="43" y="428"/>
                    </a:lnTo>
                    <a:lnTo>
                      <a:pt x="42" y="427"/>
                    </a:lnTo>
                    <a:lnTo>
                      <a:pt x="40" y="427"/>
                    </a:lnTo>
                    <a:lnTo>
                      <a:pt x="39" y="427"/>
                    </a:lnTo>
                    <a:lnTo>
                      <a:pt x="37" y="427"/>
                    </a:lnTo>
                    <a:lnTo>
                      <a:pt x="36" y="427"/>
                    </a:lnTo>
                    <a:lnTo>
                      <a:pt x="33" y="428"/>
                    </a:lnTo>
                    <a:lnTo>
                      <a:pt x="31" y="430"/>
                    </a:lnTo>
                    <a:lnTo>
                      <a:pt x="31" y="431"/>
                    </a:lnTo>
                    <a:lnTo>
                      <a:pt x="31" y="433"/>
                    </a:lnTo>
                    <a:lnTo>
                      <a:pt x="34" y="436"/>
                    </a:lnTo>
                    <a:lnTo>
                      <a:pt x="37" y="440"/>
                    </a:lnTo>
                    <a:lnTo>
                      <a:pt x="40" y="443"/>
                    </a:lnTo>
                    <a:lnTo>
                      <a:pt x="43" y="446"/>
                    </a:lnTo>
                    <a:lnTo>
                      <a:pt x="45" y="446"/>
                    </a:lnTo>
                    <a:lnTo>
                      <a:pt x="46" y="448"/>
                    </a:lnTo>
                    <a:lnTo>
                      <a:pt x="48" y="449"/>
                    </a:lnTo>
                    <a:lnTo>
                      <a:pt x="51" y="454"/>
                    </a:lnTo>
                    <a:lnTo>
                      <a:pt x="54" y="455"/>
                    </a:lnTo>
                    <a:lnTo>
                      <a:pt x="58" y="457"/>
                    </a:lnTo>
                    <a:lnTo>
                      <a:pt x="63" y="457"/>
                    </a:lnTo>
                    <a:lnTo>
                      <a:pt x="67" y="457"/>
                    </a:lnTo>
                    <a:lnTo>
                      <a:pt x="69" y="455"/>
                    </a:lnTo>
                    <a:lnTo>
                      <a:pt x="72" y="455"/>
                    </a:lnTo>
                    <a:lnTo>
                      <a:pt x="73" y="455"/>
                    </a:lnTo>
                    <a:lnTo>
                      <a:pt x="73" y="454"/>
                    </a:lnTo>
                    <a:lnTo>
                      <a:pt x="75" y="454"/>
                    </a:lnTo>
                    <a:lnTo>
                      <a:pt x="76" y="454"/>
                    </a:lnTo>
                    <a:lnTo>
                      <a:pt x="78" y="454"/>
                    </a:lnTo>
                    <a:lnTo>
                      <a:pt x="78" y="455"/>
                    </a:lnTo>
                    <a:lnTo>
                      <a:pt x="78" y="458"/>
                    </a:lnTo>
                    <a:lnTo>
                      <a:pt x="76" y="463"/>
                    </a:lnTo>
                    <a:lnTo>
                      <a:pt x="75" y="466"/>
                    </a:lnTo>
                    <a:lnTo>
                      <a:pt x="73" y="470"/>
                    </a:lnTo>
                    <a:lnTo>
                      <a:pt x="73" y="478"/>
                    </a:lnTo>
                    <a:lnTo>
                      <a:pt x="75" y="487"/>
                    </a:lnTo>
                    <a:lnTo>
                      <a:pt x="78" y="494"/>
                    </a:lnTo>
                    <a:lnTo>
                      <a:pt x="79" y="491"/>
                    </a:lnTo>
                    <a:lnTo>
                      <a:pt x="81" y="487"/>
                    </a:lnTo>
                    <a:lnTo>
                      <a:pt x="81" y="485"/>
                    </a:lnTo>
                    <a:lnTo>
                      <a:pt x="82" y="482"/>
                    </a:lnTo>
                    <a:lnTo>
                      <a:pt x="82" y="481"/>
                    </a:lnTo>
                    <a:lnTo>
                      <a:pt x="81" y="479"/>
                    </a:lnTo>
                    <a:lnTo>
                      <a:pt x="79" y="478"/>
                    </a:lnTo>
                    <a:lnTo>
                      <a:pt x="76" y="478"/>
                    </a:lnTo>
                    <a:lnTo>
                      <a:pt x="76" y="476"/>
                    </a:lnTo>
                    <a:lnTo>
                      <a:pt x="76" y="475"/>
                    </a:lnTo>
                    <a:lnTo>
                      <a:pt x="78" y="475"/>
                    </a:lnTo>
                    <a:lnTo>
                      <a:pt x="79" y="475"/>
                    </a:lnTo>
                    <a:lnTo>
                      <a:pt x="81" y="475"/>
                    </a:lnTo>
                    <a:lnTo>
                      <a:pt x="85" y="472"/>
                    </a:lnTo>
                    <a:lnTo>
                      <a:pt x="90" y="470"/>
                    </a:lnTo>
                    <a:lnTo>
                      <a:pt x="94" y="467"/>
                    </a:lnTo>
                    <a:lnTo>
                      <a:pt x="99" y="466"/>
                    </a:lnTo>
                    <a:lnTo>
                      <a:pt x="103" y="466"/>
                    </a:lnTo>
                    <a:lnTo>
                      <a:pt x="106" y="466"/>
                    </a:lnTo>
                    <a:lnTo>
                      <a:pt x="109" y="469"/>
                    </a:lnTo>
                    <a:lnTo>
                      <a:pt x="111" y="469"/>
                    </a:lnTo>
                    <a:lnTo>
                      <a:pt x="112" y="470"/>
                    </a:lnTo>
                    <a:lnTo>
                      <a:pt x="114" y="472"/>
                    </a:lnTo>
                    <a:lnTo>
                      <a:pt x="126" y="484"/>
                    </a:lnTo>
                    <a:lnTo>
                      <a:pt x="138" y="497"/>
                    </a:lnTo>
                    <a:lnTo>
                      <a:pt x="139" y="497"/>
                    </a:lnTo>
                    <a:lnTo>
                      <a:pt x="141" y="499"/>
                    </a:lnTo>
                    <a:lnTo>
                      <a:pt x="141" y="481"/>
                    </a:lnTo>
                    <a:lnTo>
                      <a:pt x="142" y="463"/>
                    </a:lnTo>
                    <a:lnTo>
                      <a:pt x="147" y="460"/>
                    </a:lnTo>
                    <a:lnTo>
                      <a:pt x="153" y="455"/>
                    </a:lnTo>
                    <a:lnTo>
                      <a:pt x="156" y="451"/>
                    </a:lnTo>
                    <a:lnTo>
                      <a:pt x="159" y="445"/>
                    </a:lnTo>
                    <a:lnTo>
                      <a:pt x="160" y="439"/>
                    </a:lnTo>
                    <a:lnTo>
                      <a:pt x="162" y="437"/>
                    </a:lnTo>
                    <a:lnTo>
                      <a:pt x="162" y="434"/>
                    </a:lnTo>
                    <a:lnTo>
                      <a:pt x="160" y="430"/>
                    </a:lnTo>
                    <a:lnTo>
                      <a:pt x="160" y="427"/>
                    </a:lnTo>
                    <a:lnTo>
                      <a:pt x="162" y="424"/>
                    </a:lnTo>
                    <a:lnTo>
                      <a:pt x="163" y="421"/>
                    </a:lnTo>
                    <a:lnTo>
                      <a:pt x="166" y="419"/>
                    </a:lnTo>
                    <a:lnTo>
                      <a:pt x="169" y="418"/>
                    </a:lnTo>
                    <a:lnTo>
                      <a:pt x="175" y="415"/>
                    </a:lnTo>
                    <a:lnTo>
                      <a:pt x="181" y="412"/>
                    </a:lnTo>
                    <a:lnTo>
                      <a:pt x="184" y="412"/>
                    </a:lnTo>
                    <a:lnTo>
                      <a:pt x="189" y="410"/>
                    </a:lnTo>
                    <a:lnTo>
                      <a:pt x="192" y="410"/>
                    </a:lnTo>
                    <a:lnTo>
                      <a:pt x="195" y="412"/>
                    </a:lnTo>
                    <a:lnTo>
                      <a:pt x="200" y="413"/>
                    </a:lnTo>
                    <a:lnTo>
                      <a:pt x="206" y="413"/>
                    </a:lnTo>
                    <a:lnTo>
                      <a:pt x="212" y="415"/>
                    </a:lnTo>
                    <a:lnTo>
                      <a:pt x="212" y="413"/>
                    </a:lnTo>
                    <a:lnTo>
                      <a:pt x="215" y="410"/>
                    </a:lnTo>
                    <a:lnTo>
                      <a:pt x="218" y="409"/>
                    </a:lnTo>
                    <a:lnTo>
                      <a:pt x="219" y="407"/>
                    </a:lnTo>
                    <a:lnTo>
                      <a:pt x="222" y="407"/>
                    </a:lnTo>
                    <a:lnTo>
                      <a:pt x="230" y="410"/>
                    </a:lnTo>
                    <a:lnTo>
                      <a:pt x="236" y="415"/>
                    </a:lnTo>
                    <a:lnTo>
                      <a:pt x="243" y="418"/>
                    </a:lnTo>
                    <a:lnTo>
                      <a:pt x="252" y="416"/>
                    </a:lnTo>
                    <a:lnTo>
                      <a:pt x="252" y="415"/>
                    </a:lnTo>
                    <a:lnTo>
                      <a:pt x="261" y="421"/>
                    </a:lnTo>
                    <a:lnTo>
                      <a:pt x="267" y="430"/>
                    </a:lnTo>
                    <a:lnTo>
                      <a:pt x="275" y="439"/>
                    </a:lnTo>
                    <a:lnTo>
                      <a:pt x="282" y="445"/>
                    </a:lnTo>
                    <a:lnTo>
                      <a:pt x="285" y="446"/>
                    </a:lnTo>
                    <a:lnTo>
                      <a:pt x="288" y="445"/>
                    </a:lnTo>
                    <a:lnTo>
                      <a:pt x="291" y="443"/>
                    </a:lnTo>
                    <a:lnTo>
                      <a:pt x="296" y="442"/>
                    </a:lnTo>
                    <a:lnTo>
                      <a:pt x="300" y="442"/>
                    </a:lnTo>
                    <a:lnTo>
                      <a:pt x="303" y="440"/>
                    </a:lnTo>
                    <a:lnTo>
                      <a:pt x="308" y="439"/>
                    </a:lnTo>
                    <a:lnTo>
                      <a:pt x="311" y="437"/>
                    </a:lnTo>
                    <a:lnTo>
                      <a:pt x="314" y="436"/>
                    </a:lnTo>
                    <a:lnTo>
                      <a:pt x="317" y="433"/>
                    </a:lnTo>
                    <a:lnTo>
                      <a:pt x="321" y="433"/>
                    </a:lnTo>
                    <a:lnTo>
                      <a:pt x="323" y="434"/>
                    </a:lnTo>
                    <a:lnTo>
                      <a:pt x="326" y="434"/>
                    </a:lnTo>
                    <a:lnTo>
                      <a:pt x="329" y="436"/>
                    </a:lnTo>
                    <a:lnTo>
                      <a:pt x="330" y="437"/>
                    </a:lnTo>
                    <a:lnTo>
                      <a:pt x="332" y="439"/>
                    </a:lnTo>
                    <a:lnTo>
                      <a:pt x="335" y="440"/>
                    </a:lnTo>
                    <a:lnTo>
                      <a:pt x="339" y="442"/>
                    </a:lnTo>
                    <a:lnTo>
                      <a:pt x="342" y="443"/>
                    </a:lnTo>
                    <a:lnTo>
                      <a:pt x="345" y="443"/>
                    </a:lnTo>
                    <a:lnTo>
                      <a:pt x="348" y="445"/>
                    </a:lnTo>
                    <a:lnTo>
                      <a:pt x="350" y="448"/>
                    </a:lnTo>
                    <a:lnTo>
                      <a:pt x="353" y="451"/>
                    </a:lnTo>
                    <a:lnTo>
                      <a:pt x="357" y="452"/>
                    </a:lnTo>
                    <a:lnTo>
                      <a:pt x="371" y="455"/>
                    </a:lnTo>
                    <a:lnTo>
                      <a:pt x="383" y="458"/>
                    </a:lnTo>
                    <a:lnTo>
                      <a:pt x="395" y="455"/>
                    </a:lnTo>
                    <a:lnTo>
                      <a:pt x="398" y="454"/>
                    </a:lnTo>
                    <a:lnTo>
                      <a:pt x="399" y="452"/>
                    </a:lnTo>
                    <a:lnTo>
                      <a:pt x="402" y="449"/>
                    </a:lnTo>
                    <a:lnTo>
                      <a:pt x="402" y="448"/>
                    </a:lnTo>
                    <a:lnTo>
                      <a:pt x="402" y="445"/>
                    </a:lnTo>
                    <a:lnTo>
                      <a:pt x="404" y="443"/>
                    </a:lnTo>
                    <a:lnTo>
                      <a:pt x="405" y="442"/>
                    </a:lnTo>
                    <a:lnTo>
                      <a:pt x="407" y="442"/>
                    </a:lnTo>
                    <a:lnTo>
                      <a:pt x="408" y="440"/>
                    </a:lnTo>
                    <a:lnTo>
                      <a:pt x="408" y="439"/>
                    </a:lnTo>
                    <a:lnTo>
                      <a:pt x="410" y="439"/>
                    </a:lnTo>
                    <a:lnTo>
                      <a:pt x="407" y="442"/>
                    </a:lnTo>
                    <a:close/>
                  </a:path>
                </a:pathLst>
              </a:custGeom>
              <a:solidFill>
                <a:srgbClr val="000514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03" name="Freeform 29"/>
              <p:cNvSpPr>
                <a:spLocks/>
              </p:cNvSpPr>
              <p:nvPr/>
            </p:nvSpPr>
            <p:spPr bwMode="gray">
              <a:xfrm>
                <a:off x="3620" y="2200"/>
                <a:ext cx="288" cy="459"/>
              </a:xfrm>
              <a:custGeom>
                <a:avLst/>
                <a:gdLst>
                  <a:gd name="T0" fmla="*/ 171 w 311"/>
                  <a:gd name="T1" fmla="*/ 170 h 496"/>
                  <a:gd name="T2" fmla="*/ 175 w 311"/>
                  <a:gd name="T3" fmla="*/ 149 h 496"/>
                  <a:gd name="T4" fmla="*/ 199 w 311"/>
                  <a:gd name="T5" fmla="*/ 118 h 496"/>
                  <a:gd name="T6" fmla="*/ 214 w 311"/>
                  <a:gd name="T7" fmla="*/ 79 h 496"/>
                  <a:gd name="T8" fmla="*/ 239 w 311"/>
                  <a:gd name="T9" fmla="*/ 68 h 496"/>
                  <a:gd name="T10" fmla="*/ 244 w 311"/>
                  <a:gd name="T11" fmla="*/ 53 h 496"/>
                  <a:gd name="T12" fmla="*/ 233 w 311"/>
                  <a:gd name="T13" fmla="*/ 33 h 496"/>
                  <a:gd name="T14" fmla="*/ 225 w 311"/>
                  <a:gd name="T15" fmla="*/ 32 h 496"/>
                  <a:gd name="T16" fmla="*/ 225 w 311"/>
                  <a:gd name="T17" fmla="*/ 7 h 496"/>
                  <a:gd name="T18" fmla="*/ 246 w 311"/>
                  <a:gd name="T19" fmla="*/ 14 h 496"/>
                  <a:gd name="T20" fmla="*/ 271 w 311"/>
                  <a:gd name="T21" fmla="*/ 55 h 496"/>
                  <a:gd name="T22" fmla="*/ 269 w 311"/>
                  <a:gd name="T23" fmla="*/ 57 h 496"/>
                  <a:gd name="T24" fmla="*/ 261 w 311"/>
                  <a:gd name="T25" fmla="*/ 76 h 496"/>
                  <a:gd name="T26" fmla="*/ 271 w 311"/>
                  <a:gd name="T27" fmla="*/ 99 h 496"/>
                  <a:gd name="T28" fmla="*/ 288 w 311"/>
                  <a:gd name="T29" fmla="*/ 141 h 496"/>
                  <a:gd name="T30" fmla="*/ 269 w 311"/>
                  <a:gd name="T31" fmla="*/ 145 h 496"/>
                  <a:gd name="T32" fmla="*/ 217 w 311"/>
                  <a:gd name="T33" fmla="*/ 151 h 496"/>
                  <a:gd name="T34" fmla="*/ 221 w 311"/>
                  <a:gd name="T35" fmla="*/ 173 h 496"/>
                  <a:gd name="T36" fmla="*/ 249 w 311"/>
                  <a:gd name="T37" fmla="*/ 191 h 496"/>
                  <a:gd name="T38" fmla="*/ 266 w 311"/>
                  <a:gd name="T39" fmla="*/ 206 h 496"/>
                  <a:gd name="T40" fmla="*/ 269 w 311"/>
                  <a:gd name="T41" fmla="*/ 245 h 496"/>
                  <a:gd name="T42" fmla="*/ 256 w 311"/>
                  <a:gd name="T43" fmla="*/ 266 h 496"/>
                  <a:gd name="T44" fmla="*/ 244 w 311"/>
                  <a:gd name="T45" fmla="*/ 295 h 496"/>
                  <a:gd name="T46" fmla="*/ 246 w 311"/>
                  <a:gd name="T47" fmla="*/ 305 h 496"/>
                  <a:gd name="T48" fmla="*/ 244 w 311"/>
                  <a:gd name="T49" fmla="*/ 322 h 496"/>
                  <a:gd name="T50" fmla="*/ 252 w 311"/>
                  <a:gd name="T51" fmla="*/ 339 h 496"/>
                  <a:gd name="T52" fmla="*/ 257 w 311"/>
                  <a:gd name="T53" fmla="*/ 361 h 496"/>
                  <a:gd name="T54" fmla="*/ 275 w 311"/>
                  <a:gd name="T55" fmla="*/ 392 h 496"/>
                  <a:gd name="T56" fmla="*/ 280 w 311"/>
                  <a:gd name="T57" fmla="*/ 440 h 496"/>
                  <a:gd name="T58" fmla="*/ 271 w 311"/>
                  <a:gd name="T59" fmla="*/ 458 h 496"/>
                  <a:gd name="T60" fmla="*/ 219 w 311"/>
                  <a:gd name="T61" fmla="*/ 440 h 496"/>
                  <a:gd name="T62" fmla="*/ 138 w 311"/>
                  <a:gd name="T63" fmla="*/ 434 h 496"/>
                  <a:gd name="T64" fmla="*/ 114 w 311"/>
                  <a:gd name="T65" fmla="*/ 440 h 496"/>
                  <a:gd name="T66" fmla="*/ 48 w 311"/>
                  <a:gd name="T67" fmla="*/ 436 h 496"/>
                  <a:gd name="T68" fmla="*/ 51 w 311"/>
                  <a:gd name="T69" fmla="*/ 395 h 496"/>
                  <a:gd name="T70" fmla="*/ 42 w 311"/>
                  <a:gd name="T71" fmla="*/ 378 h 496"/>
                  <a:gd name="T72" fmla="*/ 48 w 311"/>
                  <a:gd name="T73" fmla="*/ 358 h 496"/>
                  <a:gd name="T74" fmla="*/ 36 w 311"/>
                  <a:gd name="T75" fmla="*/ 362 h 496"/>
                  <a:gd name="T76" fmla="*/ 26 w 311"/>
                  <a:gd name="T77" fmla="*/ 361 h 496"/>
                  <a:gd name="T78" fmla="*/ 18 w 311"/>
                  <a:gd name="T79" fmla="*/ 359 h 496"/>
                  <a:gd name="T80" fmla="*/ 8 w 311"/>
                  <a:gd name="T81" fmla="*/ 334 h 496"/>
                  <a:gd name="T82" fmla="*/ 0 w 311"/>
                  <a:gd name="T83" fmla="*/ 340 h 496"/>
                  <a:gd name="T84" fmla="*/ 4 w 311"/>
                  <a:gd name="T85" fmla="*/ 326 h 496"/>
                  <a:gd name="T86" fmla="*/ 14 w 311"/>
                  <a:gd name="T87" fmla="*/ 300 h 496"/>
                  <a:gd name="T88" fmla="*/ 15 w 311"/>
                  <a:gd name="T89" fmla="*/ 292 h 496"/>
                  <a:gd name="T90" fmla="*/ 17 w 311"/>
                  <a:gd name="T91" fmla="*/ 283 h 496"/>
                  <a:gd name="T92" fmla="*/ 54 w 311"/>
                  <a:gd name="T93" fmla="*/ 252 h 496"/>
                  <a:gd name="T94" fmla="*/ 75 w 311"/>
                  <a:gd name="T95" fmla="*/ 243 h 496"/>
                  <a:gd name="T96" fmla="*/ 81 w 311"/>
                  <a:gd name="T97" fmla="*/ 243 h 496"/>
                  <a:gd name="T98" fmla="*/ 102 w 311"/>
                  <a:gd name="T99" fmla="*/ 249 h 496"/>
                  <a:gd name="T100" fmla="*/ 114 w 311"/>
                  <a:gd name="T101" fmla="*/ 267 h 496"/>
                  <a:gd name="T102" fmla="*/ 122 w 311"/>
                  <a:gd name="T103" fmla="*/ 246 h 496"/>
                  <a:gd name="T104" fmla="*/ 133 w 311"/>
                  <a:gd name="T105" fmla="*/ 240 h 496"/>
                  <a:gd name="T106" fmla="*/ 144 w 311"/>
                  <a:gd name="T107" fmla="*/ 215 h 496"/>
                  <a:gd name="T108" fmla="*/ 149 w 311"/>
                  <a:gd name="T109" fmla="*/ 198 h 496"/>
                  <a:gd name="T110" fmla="*/ 155 w 311"/>
                  <a:gd name="T111" fmla="*/ 179 h 49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311"/>
                  <a:gd name="T169" fmla="*/ 0 h 496"/>
                  <a:gd name="T170" fmla="*/ 311 w 311"/>
                  <a:gd name="T171" fmla="*/ 496 h 49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311" h="496">
                    <a:moveTo>
                      <a:pt x="173" y="190"/>
                    </a:moveTo>
                    <a:lnTo>
                      <a:pt x="171" y="190"/>
                    </a:lnTo>
                    <a:lnTo>
                      <a:pt x="170" y="188"/>
                    </a:lnTo>
                    <a:lnTo>
                      <a:pt x="174" y="188"/>
                    </a:lnTo>
                    <a:lnTo>
                      <a:pt x="179" y="188"/>
                    </a:lnTo>
                    <a:lnTo>
                      <a:pt x="182" y="187"/>
                    </a:lnTo>
                    <a:lnTo>
                      <a:pt x="185" y="184"/>
                    </a:lnTo>
                    <a:lnTo>
                      <a:pt x="188" y="179"/>
                    </a:lnTo>
                    <a:lnTo>
                      <a:pt x="188" y="176"/>
                    </a:lnTo>
                    <a:lnTo>
                      <a:pt x="188" y="172"/>
                    </a:lnTo>
                    <a:lnTo>
                      <a:pt x="188" y="169"/>
                    </a:lnTo>
                    <a:lnTo>
                      <a:pt x="188" y="166"/>
                    </a:lnTo>
                    <a:lnTo>
                      <a:pt x="189" y="163"/>
                    </a:lnTo>
                    <a:lnTo>
                      <a:pt x="189" y="161"/>
                    </a:lnTo>
                    <a:lnTo>
                      <a:pt x="197" y="151"/>
                    </a:lnTo>
                    <a:lnTo>
                      <a:pt x="201" y="140"/>
                    </a:lnTo>
                    <a:lnTo>
                      <a:pt x="209" y="131"/>
                    </a:lnTo>
                    <a:lnTo>
                      <a:pt x="210" y="130"/>
                    </a:lnTo>
                    <a:lnTo>
                      <a:pt x="213" y="128"/>
                    </a:lnTo>
                    <a:lnTo>
                      <a:pt x="215" y="127"/>
                    </a:lnTo>
                    <a:lnTo>
                      <a:pt x="215" y="115"/>
                    </a:lnTo>
                    <a:lnTo>
                      <a:pt x="218" y="104"/>
                    </a:lnTo>
                    <a:lnTo>
                      <a:pt x="222" y="95"/>
                    </a:lnTo>
                    <a:lnTo>
                      <a:pt x="231" y="89"/>
                    </a:lnTo>
                    <a:lnTo>
                      <a:pt x="231" y="88"/>
                    </a:lnTo>
                    <a:lnTo>
                      <a:pt x="231" y="86"/>
                    </a:lnTo>
                    <a:lnTo>
                      <a:pt x="231" y="85"/>
                    </a:lnTo>
                    <a:lnTo>
                      <a:pt x="233" y="83"/>
                    </a:lnTo>
                    <a:lnTo>
                      <a:pt x="236" y="82"/>
                    </a:lnTo>
                    <a:lnTo>
                      <a:pt x="240" y="80"/>
                    </a:lnTo>
                    <a:lnTo>
                      <a:pt x="245" y="79"/>
                    </a:lnTo>
                    <a:lnTo>
                      <a:pt x="249" y="79"/>
                    </a:lnTo>
                    <a:lnTo>
                      <a:pt x="254" y="77"/>
                    </a:lnTo>
                    <a:lnTo>
                      <a:pt x="258" y="74"/>
                    </a:lnTo>
                    <a:lnTo>
                      <a:pt x="261" y="69"/>
                    </a:lnTo>
                    <a:lnTo>
                      <a:pt x="266" y="66"/>
                    </a:lnTo>
                    <a:lnTo>
                      <a:pt x="266" y="65"/>
                    </a:lnTo>
                    <a:lnTo>
                      <a:pt x="264" y="63"/>
                    </a:lnTo>
                    <a:lnTo>
                      <a:pt x="264" y="62"/>
                    </a:lnTo>
                    <a:lnTo>
                      <a:pt x="263" y="60"/>
                    </a:lnTo>
                    <a:lnTo>
                      <a:pt x="264" y="57"/>
                    </a:lnTo>
                    <a:lnTo>
                      <a:pt x="264" y="53"/>
                    </a:lnTo>
                    <a:lnTo>
                      <a:pt x="264" y="48"/>
                    </a:lnTo>
                    <a:lnTo>
                      <a:pt x="263" y="44"/>
                    </a:lnTo>
                    <a:lnTo>
                      <a:pt x="261" y="41"/>
                    </a:lnTo>
                    <a:lnTo>
                      <a:pt x="258" y="38"/>
                    </a:lnTo>
                    <a:lnTo>
                      <a:pt x="257" y="36"/>
                    </a:lnTo>
                    <a:lnTo>
                      <a:pt x="252" y="36"/>
                    </a:lnTo>
                    <a:lnTo>
                      <a:pt x="249" y="38"/>
                    </a:lnTo>
                    <a:lnTo>
                      <a:pt x="246" y="38"/>
                    </a:lnTo>
                    <a:lnTo>
                      <a:pt x="245" y="38"/>
                    </a:lnTo>
                    <a:lnTo>
                      <a:pt x="245" y="39"/>
                    </a:lnTo>
                    <a:lnTo>
                      <a:pt x="245" y="41"/>
                    </a:lnTo>
                    <a:lnTo>
                      <a:pt x="245" y="38"/>
                    </a:lnTo>
                    <a:lnTo>
                      <a:pt x="243" y="35"/>
                    </a:lnTo>
                    <a:lnTo>
                      <a:pt x="242" y="33"/>
                    </a:lnTo>
                    <a:lnTo>
                      <a:pt x="243" y="30"/>
                    </a:lnTo>
                    <a:lnTo>
                      <a:pt x="245" y="27"/>
                    </a:lnTo>
                    <a:lnTo>
                      <a:pt x="245" y="24"/>
                    </a:lnTo>
                    <a:lnTo>
                      <a:pt x="245" y="23"/>
                    </a:lnTo>
                    <a:lnTo>
                      <a:pt x="243" y="15"/>
                    </a:lnTo>
                    <a:lnTo>
                      <a:pt x="243" y="8"/>
                    </a:lnTo>
                    <a:lnTo>
                      <a:pt x="242" y="0"/>
                    </a:lnTo>
                    <a:lnTo>
                      <a:pt x="249" y="2"/>
                    </a:lnTo>
                    <a:lnTo>
                      <a:pt x="255" y="3"/>
                    </a:lnTo>
                    <a:lnTo>
                      <a:pt x="260" y="6"/>
                    </a:lnTo>
                    <a:lnTo>
                      <a:pt x="263" y="9"/>
                    </a:lnTo>
                    <a:lnTo>
                      <a:pt x="264" y="12"/>
                    </a:lnTo>
                    <a:lnTo>
                      <a:pt x="266" y="15"/>
                    </a:lnTo>
                    <a:lnTo>
                      <a:pt x="266" y="18"/>
                    </a:lnTo>
                    <a:lnTo>
                      <a:pt x="266" y="21"/>
                    </a:lnTo>
                    <a:lnTo>
                      <a:pt x="275" y="36"/>
                    </a:lnTo>
                    <a:lnTo>
                      <a:pt x="284" y="51"/>
                    </a:lnTo>
                    <a:lnTo>
                      <a:pt x="288" y="56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4" y="59"/>
                    </a:lnTo>
                    <a:lnTo>
                      <a:pt x="296" y="57"/>
                    </a:lnTo>
                    <a:lnTo>
                      <a:pt x="294" y="57"/>
                    </a:lnTo>
                    <a:lnTo>
                      <a:pt x="293" y="57"/>
                    </a:lnTo>
                    <a:lnTo>
                      <a:pt x="291" y="59"/>
                    </a:lnTo>
                    <a:lnTo>
                      <a:pt x="290" y="62"/>
                    </a:lnTo>
                    <a:lnTo>
                      <a:pt x="287" y="65"/>
                    </a:lnTo>
                    <a:lnTo>
                      <a:pt x="285" y="68"/>
                    </a:lnTo>
                    <a:lnTo>
                      <a:pt x="284" y="72"/>
                    </a:lnTo>
                    <a:lnTo>
                      <a:pt x="284" y="77"/>
                    </a:lnTo>
                    <a:lnTo>
                      <a:pt x="284" y="79"/>
                    </a:lnTo>
                    <a:lnTo>
                      <a:pt x="282" y="80"/>
                    </a:lnTo>
                    <a:lnTo>
                      <a:pt x="282" y="82"/>
                    </a:lnTo>
                    <a:lnTo>
                      <a:pt x="281" y="86"/>
                    </a:lnTo>
                    <a:lnTo>
                      <a:pt x="282" y="91"/>
                    </a:lnTo>
                    <a:lnTo>
                      <a:pt x="284" y="95"/>
                    </a:lnTo>
                    <a:lnTo>
                      <a:pt x="287" y="98"/>
                    </a:lnTo>
                    <a:lnTo>
                      <a:pt x="290" y="100"/>
                    </a:lnTo>
                    <a:lnTo>
                      <a:pt x="291" y="104"/>
                    </a:lnTo>
                    <a:lnTo>
                      <a:pt x="293" y="107"/>
                    </a:lnTo>
                    <a:lnTo>
                      <a:pt x="294" y="112"/>
                    </a:lnTo>
                    <a:lnTo>
                      <a:pt x="294" y="116"/>
                    </a:lnTo>
                    <a:lnTo>
                      <a:pt x="297" y="119"/>
                    </a:lnTo>
                    <a:lnTo>
                      <a:pt x="299" y="119"/>
                    </a:lnTo>
                    <a:lnTo>
                      <a:pt x="302" y="137"/>
                    </a:lnTo>
                    <a:lnTo>
                      <a:pt x="311" y="152"/>
                    </a:lnTo>
                    <a:lnTo>
                      <a:pt x="308" y="152"/>
                    </a:lnTo>
                    <a:lnTo>
                      <a:pt x="305" y="154"/>
                    </a:lnTo>
                    <a:lnTo>
                      <a:pt x="302" y="155"/>
                    </a:lnTo>
                    <a:lnTo>
                      <a:pt x="299" y="155"/>
                    </a:lnTo>
                    <a:lnTo>
                      <a:pt x="296" y="157"/>
                    </a:lnTo>
                    <a:lnTo>
                      <a:pt x="293" y="155"/>
                    </a:lnTo>
                    <a:lnTo>
                      <a:pt x="291" y="157"/>
                    </a:lnTo>
                    <a:lnTo>
                      <a:pt x="290" y="158"/>
                    </a:lnTo>
                    <a:lnTo>
                      <a:pt x="288" y="158"/>
                    </a:lnTo>
                    <a:lnTo>
                      <a:pt x="287" y="160"/>
                    </a:lnTo>
                    <a:lnTo>
                      <a:pt x="269" y="158"/>
                    </a:lnTo>
                    <a:lnTo>
                      <a:pt x="252" y="158"/>
                    </a:lnTo>
                    <a:lnTo>
                      <a:pt x="236" y="161"/>
                    </a:lnTo>
                    <a:lnTo>
                      <a:pt x="234" y="163"/>
                    </a:lnTo>
                    <a:lnTo>
                      <a:pt x="233" y="164"/>
                    </a:lnTo>
                    <a:lnTo>
                      <a:pt x="233" y="167"/>
                    </a:lnTo>
                    <a:lnTo>
                      <a:pt x="233" y="170"/>
                    </a:lnTo>
                    <a:lnTo>
                      <a:pt x="233" y="173"/>
                    </a:lnTo>
                    <a:lnTo>
                      <a:pt x="233" y="176"/>
                    </a:lnTo>
                    <a:lnTo>
                      <a:pt x="234" y="182"/>
                    </a:lnTo>
                    <a:lnTo>
                      <a:pt x="239" y="187"/>
                    </a:lnTo>
                    <a:lnTo>
                      <a:pt x="242" y="191"/>
                    </a:lnTo>
                    <a:lnTo>
                      <a:pt x="246" y="194"/>
                    </a:lnTo>
                    <a:lnTo>
                      <a:pt x="252" y="199"/>
                    </a:lnTo>
                    <a:lnTo>
                      <a:pt x="257" y="202"/>
                    </a:lnTo>
                    <a:lnTo>
                      <a:pt x="263" y="203"/>
                    </a:lnTo>
                    <a:lnTo>
                      <a:pt x="269" y="206"/>
                    </a:lnTo>
                    <a:lnTo>
                      <a:pt x="270" y="209"/>
                    </a:lnTo>
                    <a:lnTo>
                      <a:pt x="270" y="211"/>
                    </a:lnTo>
                    <a:lnTo>
                      <a:pt x="275" y="211"/>
                    </a:lnTo>
                    <a:lnTo>
                      <a:pt x="278" y="212"/>
                    </a:lnTo>
                    <a:lnTo>
                      <a:pt x="281" y="215"/>
                    </a:lnTo>
                    <a:lnTo>
                      <a:pt x="285" y="218"/>
                    </a:lnTo>
                    <a:lnTo>
                      <a:pt x="287" y="223"/>
                    </a:lnTo>
                    <a:lnTo>
                      <a:pt x="290" y="229"/>
                    </a:lnTo>
                    <a:lnTo>
                      <a:pt x="293" y="233"/>
                    </a:lnTo>
                    <a:lnTo>
                      <a:pt x="294" y="238"/>
                    </a:lnTo>
                    <a:lnTo>
                      <a:pt x="297" y="250"/>
                    </a:lnTo>
                    <a:lnTo>
                      <a:pt x="294" y="263"/>
                    </a:lnTo>
                    <a:lnTo>
                      <a:pt x="293" y="265"/>
                    </a:lnTo>
                    <a:lnTo>
                      <a:pt x="291" y="265"/>
                    </a:lnTo>
                    <a:lnTo>
                      <a:pt x="291" y="266"/>
                    </a:lnTo>
                    <a:lnTo>
                      <a:pt x="290" y="269"/>
                    </a:lnTo>
                    <a:lnTo>
                      <a:pt x="288" y="271"/>
                    </a:lnTo>
                    <a:lnTo>
                      <a:pt x="287" y="272"/>
                    </a:lnTo>
                    <a:lnTo>
                      <a:pt x="284" y="277"/>
                    </a:lnTo>
                    <a:lnTo>
                      <a:pt x="281" y="281"/>
                    </a:lnTo>
                    <a:lnTo>
                      <a:pt x="276" y="287"/>
                    </a:lnTo>
                    <a:lnTo>
                      <a:pt x="273" y="295"/>
                    </a:lnTo>
                    <a:lnTo>
                      <a:pt x="269" y="303"/>
                    </a:lnTo>
                    <a:lnTo>
                      <a:pt x="267" y="306"/>
                    </a:lnTo>
                    <a:lnTo>
                      <a:pt x="267" y="309"/>
                    </a:lnTo>
                    <a:lnTo>
                      <a:pt x="267" y="313"/>
                    </a:lnTo>
                    <a:lnTo>
                      <a:pt x="266" y="316"/>
                    </a:lnTo>
                    <a:lnTo>
                      <a:pt x="264" y="319"/>
                    </a:lnTo>
                    <a:lnTo>
                      <a:pt x="261" y="321"/>
                    </a:lnTo>
                    <a:lnTo>
                      <a:pt x="258" y="322"/>
                    </a:lnTo>
                    <a:lnTo>
                      <a:pt x="255" y="322"/>
                    </a:lnTo>
                    <a:lnTo>
                      <a:pt x="258" y="324"/>
                    </a:lnTo>
                    <a:lnTo>
                      <a:pt x="261" y="325"/>
                    </a:lnTo>
                    <a:lnTo>
                      <a:pt x="264" y="328"/>
                    </a:lnTo>
                    <a:lnTo>
                      <a:pt x="266" y="330"/>
                    </a:lnTo>
                    <a:lnTo>
                      <a:pt x="267" y="334"/>
                    </a:lnTo>
                    <a:lnTo>
                      <a:pt x="267" y="339"/>
                    </a:lnTo>
                    <a:lnTo>
                      <a:pt x="264" y="342"/>
                    </a:lnTo>
                    <a:lnTo>
                      <a:pt x="261" y="343"/>
                    </a:lnTo>
                    <a:lnTo>
                      <a:pt x="257" y="345"/>
                    </a:lnTo>
                    <a:lnTo>
                      <a:pt x="260" y="345"/>
                    </a:lnTo>
                    <a:lnTo>
                      <a:pt x="263" y="348"/>
                    </a:lnTo>
                    <a:lnTo>
                      <a:pt x="264" y="349"/>
                    </a:lnTo>
                    <a:lnTo>
                      <a:pt x="264" y="352"/>
                    </a:lnTo>
                    <a:lnTo>
                      <a:pt x="264" y="355"/>
                    </a:lnTo>
                    <a:lnTo>
                      <a:pt x="264" y="358"/>
                    </a:lnTo>
                    <a:lnTo>
                      <a:pt x="264" y="360"/>
                    </a:lnTo>
                    <a:lnTo>
                      <a:pt x="266" y="361"/>
                    </a:lnTo>
                    <a:lnTo>
                      <a:pt x="272" y="366"/>
                    </a:lnTo>
                    <a:lnTo>
                      <a:pt x="276" y="370"/>
                    </a:lnTo>
                    <a:lnTo>
                      <a:pt x="279" y="373"/>
                    </a:lnTo>
                    <a:lnTo>
                      <a:pt x="282" y="379"/>
                    </a:lnTo>
                    <a:lnTo>
                      <a:pt x="282" y="382"/>
                    </a:lnTo>
                    <a:lnTo>
                      <a:pt x="281" y="385"/>
                    </a:lnTo>
                    <a:lnTo>
                      <a:pt x="279" y="388"/>
                    </a:lnTo>
                    <a:lnTo>
                      <a:pt x="278" y="390"/>
                    </a:lnTo>
                    <a:lnTo>
                      <a:pt x="273" y="390"/>
                    </a:lnTo>
                    <a:lnTo>
                      <a:pt x="269" y="388"/>
                    </a:lnTo>
                    <a:lnTo>
                      <a:pt x="269" y="390"/>
                    </a:lnTo>
                    <a:lnTo>
                      <a:pt x="270" y="393"/>
                    </a:lnTo>
                    <a:lnTo>
                      <a:pt x="279" y="403"/>
                    </a:lnTo>
                    <a:lnTo>
                      <a:pt x="288" y="414"/>
                    </a:lnTo>
                    <a:lnTo>
                      <a:pt x="297" y="424"/>
                    </a:lnTo>
                    <a:lnTo>
                      <a:pt x="297" y="426"/>
                    </a:lnTo>
                    <a:lnTo>
                      <a:pt x="301" y="427"/>
                    </a:lnTo>
                    <a:lnTo>
                      <a:pt x="302" y="427"/>
                    </a:lnTo>
                    <a:lnTo>
                      <a:pt x="304" y="429"/>
                    </a:lnTo>
                    <a:lnTo>
                      <a:pt x="305" y="432"/>
                    </a:lnTo>
                    <a:lnTo>
                      <a:pt x="307" y="453"/>
                    </a:lnTo>
                    <a:lnTo>
                      <a:pt x="302" y="475"/>
                    </a:lnTo>
                    <a:lnTo>
                      <a:pt x="301" y="486"/>
                    </a:lnTo>
                    <a:lnTo>
                      <a:pt x="296" y="496"/>
                    </a:lnTo>
                    <a:lnTo>
                      <a:pt x="296" y="495"/>
                    </a:lnTo>
                    <a:lnTo>
                      <a:pt x="296" y="493"/>
                    </a:lnTo>
                    <a:lnTo>
                      <a:pt x="294" y="493"/>
                    </a:lnTo>
                    <a:lnTo>
                      <a:pt x="293" y="495"/>
                    </a:lnTo>
                    <a:lnTo>
                      <a:pt x="291" y="495"/>
                    </a:lnTo>
                    <a:lnTo>
                      <a:pt x="275" y="483"/>
                    </a:lnTo>
                    <a:lnTo>
                      <a:pt x="255" y="475"/>
                    </a:lnTo>
                    <a:lnTo>
                      <a:pt x="234" y="475"/>
                    </a:lnTo>
                    <a:lnTo>
                      <a:pt x="236" y="475"/>
                    </a:lnTo>
                    <a:lnTo>
                      <a:pt x="228" y="475"/>
                    </a:lnTo>
                    <a:lnTo>
                      <a:pt x="219" y="477"/>
                    </a:lnTo>
                    <a:lnTo>
                      <a:pt x="212" y="478"/>
                    </a:lnTo>
                    <a:lnTo>
                      <a:pt x="204" y="477"/>
                    </a:lnTo>
                    <a:lnTo>
                      <a:pt x="200" y="471"/>
                    </a:lnTo>
                    <a:lnTo>
                      <a:pt x="174" y="471"/>
                    </a:lnTo>
                    <a:lnTo>
                      <a:pt x="149" y="469"/>
                    </a:lnTo>
                    <a:lnTo>
                      <a:pt x="125" y="471"/>
                    </a:lnTo>
                    <a:lnTo>
                      <a:pt x="125" y="469"/>
                    </a:lnTo>
                    <a:lnTo>
                      <a:pt x="123" y="471"/>
                    </a:lnTo>
                    <a:lnTo>
                      <a:pt x="123" y="472"/>
                    </a:lnTo>
                    <a:lnTo>
                      <a:pt x="123" y="474"/>
                    </a:lnTo>
                    <a:lnTo>
                      <a:pt x="123" y="475"/>
                    </a:lnTo>
                    <a:lnTo>
                      <a:pt x="122" y="475"/>
                    </a:lnTo>
                    <a:lnTo>
                      <a:pt x="120" y="475"/>
                    </a:lnTo>
                    <a:lnTo>
                      <a:pt x="119" y="475"/>
                    </a:lnTo>
                    <a:lnTo>
                      <a:pt x="119" y="477"/>
                    </a:lnTo>
                    <a:lnTo>
                      <a:pt x="86" y="475"/>
                    </a:lnTo>
                    <a:lnTo>
                      <a:pt x="52" y="471"/>
                    </a:lnTo>
                    <a:lnTo>
                      <a:pt x="55" y="454"/>
                    </a:lnTo>
                    <a:lnTo>
                      <a:pt x="61" y="439"/>
                    </a:lnTo>
                    <a:lnTo>
                      <a:pt x="61" y="436"/>
                    </a:lnTo>
                    <a:lnTo>
                      <a:pt x="60" y="435"/>
                    </a:lnTo>
                    <a:lnTo>
                      <a:pt x="58" y="432"/>
                    </a:lnTo>
                    <a:lnTo>
                      <a:pt x="57" y="430"/>
                    </a:lnTo>
                    <a:lnTo>
                      <a:pt x="55" y="427"/>
                    </a:lnTo>
                    <a:lnTo>
                      <a:pt x="57" y="423"/>
                    </a:lnTo>
                    <a:lnTo>
                      <a:pt x="57" y="420"/>
                    </a:lnTo>
                    <a:lnTo>
                      <a:pt x="55" y="415"/>
                    </a:lnTo>
                    <a:lnTo>
                      <a:pt x="54" y="414"/>
                    </a:lnTo>
                    <a:lnTo>
                      <a:pt x="51" y="412"/>
                    </a:lnTo>
                    <a:lnTo>
                      <a:pt x="48" y="411"/>
                    </a:lnTo>
                    <a:lnTo>
                      <a:pt x="45" y="409"/>
                    </a:lnTo>
                    <a:lnTo>
                      <a:pt x="43" y="406"/>
                    </a:lnTo>
                    <a:lnTo>
                      <a:pt x="45" y="403"/>
                    </a:lnTo>
                    <a:lnTo>
                      <a:pt x="46" y="400"/>
                    </a:lnTo>
                    <a:lnTo>
                      <a:pt x="48" y="397"/>
                    </a:lnTo>
                    <a:lnTo>
                      <a:pt x="49" y="394"/>
                    </a:lnTo>
                    <a:lnTo>
                      <a:pt x="51" y="390"/>
                    </a:lnTo>
                    <a:lnTo>
                      <a:pt x="52" y="387"/>
                    </a:lnTo>
                    <a:lnTo>
                      <a:pt x="55" y="384"/>
                    </a:lnTo>
                    <a:lnTo>
                      <a:pt x="54" y="385"/>
                    </a:lnTo>
                    <a:lnTo>
                      <a:pt x="51" y="387"/>
                    </a:lnTo>
                    <a:lnTo>
                      <a:pt x="48" y="388"/>
                    </a:lnTo>
                    <a:lnTo>
                      <a:pt x="45" y="388"/>
                    </a:lnTo>
                    <a:lnTo>
                      <a:pt x="42" y="390"/>
                    </a:lnTo>
                    <a:lnTo>
                      <a:pt x="39" y="391"/>
                    </a:lnTo>
                    <a:lnTo>
                      <a:pt x="37" y="394"/>
                    </a:lnTo>
                    <a:lnTo>
                      <a:pt x="36" y="396"/>
                    </a:lnTo>
                    <a:lnTo>
                      <a:pt x="34" y="394"/>
                    </a:lnTo>
                    <a:lnTo>
                      <a:pt x="33" y="393"/>
                    </a:lnTo>
                    <a:lnTo>
                      <a:pt x="31" y="391"/>
                    </a:lnTo>
                    <a:lnTo>
                      <a:pt x="30" y="388"/>
                    </a:lnTo>
                    <a:lnTo>
                      <a:pt x="28" y="390"/>
                    </a:lnTo>
                    <a:lnTo>
                      <a:pt x="27" y="390"/>
                    </a:lnTo>
                    <a:lnTo>
                      <a:pt x="25" y="390"/>
                    </a:lnTo>
                    <a:lnTo>
                      <a:pt x="25" y="388"/>
                    </a:lnTo>
                    <a:lnTo>
                      <a:pt x="24" y="387"/>
                    </a:lnTo>
                    <a:lnTo>
                      <a:pt x="22" y="387"/>
                    </a:lnTo>
                    <a:lnTo>
                      <a:pt x="21" y="387"/>
                    </a:lnTo>
                    <a:lnTo>
                      <a:pt x="19" y="388"/>
                    </a:lnTo>
                    <a:lnTo>
                      <a:pt x="18" y="387"/>
                    </a:lnTo>
                    <a:lnTo>
                      <a:pt x="16" y="378"/>
                    </a:lnTo>
                    <a:lnTo>
                      <a:pt x="15" y="369"/>
                    </a:lnTo>
                    <a:lnTo>
                      <a:pt x="12" y="361"/>
                    </a:lnTo>
                    <a:lnTo>
                      <a:pt x="10" y="360"/>
                    </a:lnTo>
                    <a:lnTo>
                      <a:pt x="9" y="361"/>
                    </a:lnTo>
                    <a:lnTo>
                      <a:pt x="7" y="364"/>
                    </a:lnTo>
                    <a:lnTo>
                      <a:pt x="7" y="367"/>
                    </a:lnTo>
                    <a:lnTo>
                      <a:pt x="6" y="370"/>
                    </a:lnTo>
                    <a:lnTo>
                      <a:pt x="4" y="372"/>
                    </a:lnTo>
                    <a:lnTo>
                      <a:pt x="3" y="372"/>
                    </a:lnTo>
                    <a:lnTo>
                      <a:pt x="0" y="367"/>
                    </a:lnTo>
                    <a:lnTo>
                      <a:pt x="0" y="363"/>
                    </a:lnTo>
                    <a:lnTo>
                      <a:pt x="1" y="358"/>
                    </a:lnTo>
                    <a:lnTo>
                      <a:pt x="0" y="360"/>
                    </a:lnTo>
                    <a:lnTo>
                      <a:pt x="0" y="358"/>
                    </a:lnTo>
                    <a:lnTo>
                      <a:pt x="1" y="357"/>
                    </a:lnTo>
                    <a:lnTo>
                      <a:pt x="3" y="355"/>
                    </a:lnTo>
                    <a:lnTo>
                      <a:pt x="4" y="352"/>
                    </a:lnTo>
                    <a:lnTo>
                      <a:pt x="7" y="349"/>
                    </a:lnTo>
                    <a:lnTo>
                      <a:pt x="9" y="346"/>
                    </a:lnTo>
                    <a:lnTo>
                      <a:pt x="12" y="342"/>
                    </a:lnTo>
                    <a:lnTo>
                      <a:pt x="13" y="339"/>
                    </a:lnTo>
                    <a:lnTo>
                      <a:pt x="13" y="334"/>
                    </a:lnTo>
                    <a:lnTo>
                      <a:pt x="15" y="328"/>
                    </a:lnTo>
                    <a:lnTo>
                      <a:pt x="15" y="324"/>
                    </a:lnTo>
                    <a:lnTo>
                      <a:pt x="13" y="324"/>
                    </a:lnTo>
                    <a:lnTo>
                      <a:pt x="12" y="324"/>
                    </a:lnTo>
                    <a:lnTo>
                      <a:pt x="12" y="322"/>
                    </a:lnTo>
                    <a:lnTo>
                      <a:pt x="12" y="321"/>
                    </a:lnTo>
                    <a:lnTo>
                      <a:pt x="13" y="319"/>
                    </a:lnTo>
                    <a:lnTo>
                      <a:pt x="15" y="318"/>
                    </a:lnTo>
                    <a:lnTo>
                      <a:pt x="16" y="315"/>
                    </a:lnTo>
                    <a:lnTo>
                      <a:pt x="16" y="313"/>
                    </a:lnTo>
                    <a:lnTo>
                      <a:pt x="16" y="315"/>
                    </a:lnTo>
                    <a:lnTo>
                      <a:pt x="16" y="312"/>
                    </a:lnTo>
                    <a:lnTo>
                      <a:pt x="16" y="309"/>
                    </a:lnTo>
                    <a:lnTo>
                      <a:pt x="13" y="306"/>
                    </a:lnTo>
                    <a:lnTo>
                      <a:pt x="18" y="306"/>
                    </a:lnTo>
                    <a:lnTo>
                      <a:pt x="21" y="304"/>
                    </a:lnTo>
                    <a:lnTo>
                      <a:pt x="24" y="303"/>
                    </a:lnTo>
                    <a:lnTo>
                      <a:pt x="27" y="300"/>
                    </a:lnTo>
                    <a:lnTo>
                      <a:pt x="36" y="292"/>
                    </a:lnTo>
                    <a:lnTo>
                      <a:pt x="45" y="283"/>
                    </a:lnTo>
                    <a:lnTo>
                      <a:pt x="52" y="275"/>
                    </a:lnTo>
                    <a:lnTo>
                      <a:pt x="58" y="272"/>
                    </a:lnTo>
                    <a:lnTo>
                      <a:pt x="64" y="269"/>
                    </a:lnTo>
                    <a:lnTo>
                      <a:pt x="70" y="265"/>
                    </a:lnTo>
                    <a:lnTo>
                      <a:pt x="73" y="263"/>
                    </a:lnTo>
                    <a:lnTo>
                      <a:pt x="78" y="260"/>
                    </a:lnTo>
                    <a:lnTo>
                      <a:pt x="78" y="262"/>
                    </a:lnTo>
                    <a:lnTo>
                      <a:pt x="80" y="263"/>
                    </a:lnTo>
                    <a:lnTo>
                      <a:pt x="81" y="263"/>
                    </a:lnTo>
                    <a:lnTo>
                      <a:pt x="84" y="265"/>
                    </a:lnTo>
                    <a:lnTo>
                      <a:pt x="84" y="268"/>
                    </a:lnTo>
                    <a:lnTo>
                      <a:pt x="86" y="268"/>
                    </a:lnTo>
                    <a:lnTo>
                      <a:pt x="87" y="266"/>
                    </a:lnTo>
                    <a:lnTo>
                      <a:pt x="87" y="265"/>
                    </a:lnTo>
                    <a:lnTo>
                      <a:pt x="87" y="263"/>
                    </a:lnTo>
                    <a:lnTo>
                      <a:pt x="90" y="263"/>
                    </a:lnTo>
                    <a:lnTo>
                      <a:pt x="92" y="262"/>
                    </a:lnTo>
                    <a:lnTo>
                      <a:pt x="92" y="259"/>
                    </a:lnTo>
                    <a:lnTo>
                      <a:pt x="93" y="256"/>
                    </a:lnTo>
                    <a:lnTo>
                      <a:pt x="93" y="253"/>
                    </a:lnTo>
                    <a:lnTo>
                      <a:pt x="101" y="262"/>
                    </a:lnTo>
                    <a:lnTo>
                      <a:pt x="110" y="269"/>
                    </a:lnTo>
                    <a:lnTo>
                      <a:pt x="119" y="277"/>
                    </a:lnTo>
                    <a:lnTo>
                      <a:pt x="120" y="280"/>
                    </a:lnTo>
                    <a:lnTo>
                      <a:pt x="120" y="283"/>
                    </a:lnTo>
                    <a:lnTo>
                      <a:pt x="120" y="286"/>
                    </a:lnTo>
                    <a:lnTo>
                      <a:pt x="120" y="289"/>
                    </a:lnTo>
                    <a:lnTo>
                      <a:pt x="122" y="290"/>
                    </a:lnTo>
                    <a:lnTo>
                      <a:pt x="123" y="289"/>
                    </a:lnTo>
                    <a:lnTo>
                      <a:pt x="125" y="284"/>
                    </a:lnTo>
                    <a:lnTo>
                      <a:pt x="126" y="281"/>
                    </a:lnTo>
                    <a:lnTo>
                      <a:pt x="128" y="278"/>
                    </a:lnTo>
                    <a:lnTo>
                      <a:pt x="129" y="275"/>
                    </a:lnTo>
                    <a:lnTo>
                      <a:pt x="131" y="272"/>
                    </a:lnTo>
                    <a:lnTo>
                      <a:pt x="131" y="269"/>
                    </a:lnTo>
                    <a:lnTo>
                      <a:pt x="132" y="266"/>
                    </a:lnTo>
                    <a:lnTo>
                      <a:pt x="135" y="265"/>
                    </a:lnTo>
                    <a:lnTo>
                      <a:pt x="138" y="263"/>
                    </a:lnTo>
                    <a:lnTo>
                      <a:pt x="141" y="263"/>
                    </a:lnTo>
                    <a:lnTo>
                      <a:pt x="144" y="265"/>
                    </a:lnTo>
                    <a:lnTo>
                      <a:pt x="146" y="268"/>
                    </a:lnTo>
                    <a:lnTo>
                      <a:pt x="146" y="263"/>
                    </a:lnTo>
                    <a:lnTo>
                      <a:pt x="144" y="259"/>
                    </a:lnTo>
                    <a:lnTo>
                      <a:pt x="143" y="256"/>
                    </a:lnTo>
                    <a:lnTo>
                      <a:pt x="143" y="251"/>
                    </a:lnTo>
                    <a:lnTo>
                      <a:pt x="144" y="248"/>
                    </a:lnTo>
                    <a:lnTo>
                      <a:pt x="147" y="244"/>
                    </a:lnTo>
                    <a:lnTo>
                      <a:pt x="150" y="239"/>
                    </a:lnTo>
                    <a:lnTo>
                      <a:pt x="155" y="233"/>
                    </a:lnTo>
                    <a:lnTo>
                      <a:pt x="155" y="232"/>
                    </a:lnTo>
                    <a:lnTo>
                      <a:pt x="155" y="230"/>
                    </a:lnTo>
                    <a:lnTo>
                      <a:pt x="155" y="229"/>
                    </a:lnTo>
                    <a:lnTo>
                      <a:pt x="158" y="226"/>
                    </a:lnTo>
                    <a:lnTo>
                      <a:pt x="159" y="223"/>
                    </a:lnTo>
                    <a:lnTo>
                      <a:pt x="161" y="218"/>
                    </a:lnTo>
                    <a:lnTo>
                      <a:pt x="162" y="217"/>
                    </a:lnTo>
                    <a:lnTo>
                      <a:pt x="161" y="214"/>
                    </a:lnTo>
                    <a:lnTo>
                      <a:pt x="161" y="212"/>
                    </a:lnTo>
                    <a:lnTo>
                      <a:pt x="161" y="209"/>
                    </a:lnTo>
                    <a:lnTo>
                      <a:pt x="161" y="206"/>
                    </a:lnTo>
                    <a:lnTo>
                      <a:pt x="164" y="203"/>
                    </a:lnTo>
                    <a:lnTo>
                      <a:pt x="167" y="199"/>
                    </a:lnTo>
                    <a:lnTo>
                      <a:pt x="167" y="196"/>
                    </a:lnTo>
                    <a:lnTo>
                      <a:pt x="167" y="193"/>
                    </a:lnTo>
                    <a:lnTo>
                      <a:pt x="168" y="193"/>
                    </a:lnTo>
                    <a:lnTo>
                      <a:pt x="168" y="191"/>
                    </a:lnTo>
                    <a:lnTo>
                      <a:pt x="168" y="190"/>
                    </a:lnTo>
                    <a:lnTo>
                      <a:pt x="170" y="190"/>
                    </a:lnTo>
                    <a:lnTo>
                      <a:pt x="173" y="190"/>
                    </a:lnTo>
                    <a:close/>
                  </a:path>
                </a:pathLst>
              </a:custGeom>
              <a:solidFill>
                <a:srgbClr val="000514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04" name="Freeform 30"/>
              <p:cNvSpPr>
                <a:spLocks/>
              </p:cNvSpPr>
              <p:nvPr/>
            </p:nvSpPr>
            <p:spPr bwMode="gray">
              <a:xfrm>
                <a:off x="3629" y="2572"/>
                <a:ext cx="12" cy="11"/>
              </a:xfrm>
              <a:custGeom>
                <a:avLst/>
                <a:gdLst>
                  <a:gd name="T0" fmla="*/ 6 w 13"/>
                  <a:gd name="T1" fmla="*/ 4 h 12"/>
                  <a:gd name="T2" fmla="*/ 6 w 13"/>
                  <a:gd name="T3" fmla="*/ 3 h 12"/>
                  <a:gd name="T4" fmla="*/ 4 w 13"/>
                  <a:gd name="T5" fmla="*/ 1 h 12"/>
                  <a:gd name="T6" fmla="*/ 3 w 13"/>
                  <a:gd name="T7" fmla="*/ 0 h 12"/>
                  <a:gd name="T8" fmla="*/ 0 w 13"/>
                  <a:gd name="T9" fmla="*/ 0 h 12"/>
                  <a:gd name="T10" fmla="*/ 0 w 13"/>
                  <a:gd name="T11" fmla="*/ 1 h 12"/>
                  <a:gd name="T12" fmla="*/ 0 w 13"/>
                  <a:gd name="T13" fmla="*/ 1 h 12"/>
                  <a:gd name="T14" fmla="*/ 1 w 13"/>
                  <a:gd name="T15" fmla="*/ 4 h 12"/>
                  <a:gd name="T16" fmla="*/ 1 w 13"/>
                  <a:gd name="T17" fmla="*/ 8 h 12"/>
                  <a:gd name="T18" fmla="*/ 1 w 13"/>
                  <a:gd name="T19" fmla="*/ 8 h 12"/>
                  <a:gd name="T20" fmla="*/ 3 w 13"/>
                  <a:gd name="T21" fmla="*/ 9 h 12"/>
                  <a:gd name="T22" fmla="*/ 4 w 13"/>
                  <a:gd name="T23" fmla="*/ 11 h 12"/>
                  <a:gd name="T24" fmla="*/ 6 w 13"/>
                  <a:gd name="T25" fmla="*/ 11 h 12"/>
                  <a:gd name="T26" fmla="*/ 6 w 13"/>
                  <a:gd name="T27" fmla="*/ 11 h 12"/>
                  <a:gd name="T28" fmla="*/ 8 w 13"/>
                  <a:gd name="T29" fmla="*/ 9 h 12"/>
                  <a:gd name="T30" fmla="*/ 12 w 13"/>
                  <a:gd name="T31" fmla="*/ 8 h 12"/>
                  <a:gd name="T32" fmla="*/ 12 w 13"/>
                  <a:gd name="T33" fmla="*/ 6 h 12"/>
                  <a:gd name="T34" fmla="*/ 12 w 13"/>
                  <a:gd name="T35" fmla="*/ 4 h 12"/>
                  <a:gd name="T36" fmla="*/ 11 w 13"/>
                  <a:gd name="T37" fmla="*/ 4 h 12"/>
                  <a:gd name="T38" fmla="*/ 9 w 13"/>
                  <a:gd name="T39" fmla="*/ 4 h 12"/>
                  <a:gd name="T40" fmla="*/ 8 w 13"/>
                  <a:gd name="T41" fmla="*/ 3 h 12"/>
                  <a:gd name="T42" fmla="*/ 6 w 13"/>
                  <a:gd name="T43" fmla="*/ 4 h 1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"/>
                  <a:gd name="T67" fmla="*/ 0 h 12"/>
                  <a:gd name="T68" fmla="*/ 13 w 13"/>
                  <a:gd name="T69" fmla="*/ 12 h 1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" h="12">
                    <a:moveTo>
                      <a:pt x="7" y="4"/>
                    </a:moveTo>
                    <a:lnTo>
                      <a:pt x="6" y="3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1" y="9"/>
                    </a:lnTo>
                    <a:lnTo>
                      <a:pt x="3" y="10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9" y="10"/>
                    </a:lnTo>
                    <a:lnTo>
                      <a:pt x="13" y="9"/>
                    </a:lnTo>
                    <a:lnTo>
                      <a:pt x="13" y="7"/>
                    </a:lnTo>
                    <a:lnTo>
                      <a:pt x="13" y="4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9" y="3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000514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05" name="Freeform 31"/>
              <p:cNvSpPr>
                <a:spLocks/>
              </p:cNvSpPr>
              <p:nvPr/>
            </p:nvSpPr>
            <p:spPr bwMode="gray">
              <a:xfrm>
                <a:off x="3822" y="1787"/>
                <a:ext cx="412" cy="655"/>
              </a:xfrm>
              <a:custGeom>
                <a:avLst/>
                <a:gdLst>
                  <a:gd name="T0" fmla="*/ 34 w 445"/>
                  <a:gd name="T1" fmla="*/ 415 h 708"/>
                  <a:gd name="T2" fmla="*/ 44 w 445"/>
                  <a:gd name="T3" fmla="*/ 434 h 708"/>
                  <a:gd name="T4" fmla="*/ 54 w 445"/>
                  <a:gd name="T5" fmla="*/ 451 h 708"/>
                  <a:gd name="T6" fmla="*/ 59 w 445"/>
                  <a:gd name="T7" fmla="*/ 459 h 708"/>
                  <a:gd name="T8" fmla="*/ 69 w 445"/>
                  <a:gd name="T9" fmla="*/ 465 h 708"/>
                  <a:gd name="T10" fmla="*/ 64 w 445"/>
                  <a:gd name="T11" fmla="*/ 503 h 708"/>
                  <a:gd name="T12" fmla="*/ 78 w 445"/>
                  <a:gd name="T13" fmla="*/ 541 h 708"/>
                  <a:gd name="T14" fmla="*/ 61 w 445"/>
                  <a:gd name="T15" fmla="*/ 561 h 708"/>
                  <a:gd name="T16" fmla="*/ 22 w 445"/>
                  <a:gd name="T17" fmla="*/ 558 h 708"/>
                  <a:gd name="T18" fmla="*/ 14 w 445"/>
                  <a:gd name="T19" fmla="*/ 570 h 708"/>
                  <a:gd name="T20" fmla="*/ 18 w 445"/>
                  <a:gd name="T21" fmla="*/ 584 h 708"/>
                  <a:gd name="T22" fmla="*/ 44 w 445"/>
                  <a:gd name="T23" fmla="*/ 602 h 708"/>
                  <a:gd name="T24" fmla="*/ 62 w 445"/>
                  <a:gd name="T25" fmla="*/ 622 h 708"/>
                  <a:gd name="T26" fmla="*/ 70 w 445"/>
                  <a:gd name="T27" fmla="*/ 638 h 708"/>
                  <a:gd name="T28" fmla="*/ 69 w 445"/>
                  <a:gd name="T29" fmla="*/ 655 h 708"/>
                  <a:gd name="T30" fmla="*/ 102 w 445"/>
                  <a:gd name="T31" fmla="*/ 644 h 708"/>
                  <a:gd name="T32" fmla="*/ 119 w 445"/>
                  <a:gd name="T33" fmla="*/ 644 h 708"/>
                  <a:gd name="T34" fmla="*/ 132 w 445"/>
                  <a:gd name="T35" fmla="*/ 642 h 708"/>
                  <a:gd name="T36" fmla="*/ 205 w 445"/>
                  <a:gd name="T37" fmla="*/ 622 h 708"/>
                  <a:gd name="T38" fmla="*/ 228 w 445"/>
                  <a:gd name="T39" fmla="*/ 594 h 708"/>
                  <a:gd name="T40" fmla="*/ 221 w 445"/>
                  <a:gd name="T41" fmla="*/ 586 h 708"/>
                  <a:gd name="T42" fmla="*/ 247 w 445"/>
                  <a:gd name="T43" fmla="*/ 578 h 708"/>
                  <a:gd name="T44" fmla="*/ 293 w 445"/>
                  <a:gd name="T45" fmla="*/ 563 h 708"/>
                  <a:gd name="T46" fmla="*/ 315 w 445"/>
                  <a:gd name="T47" fmla="*/ 541 h 708"/>
                  <a:gd name="T48" fmla="*/ 320 w 445"/>
                  <a:gd name="T49" fmla="*/ 527 h 708"/>
                  <a:gd name="T50" fmla="*/ 351 w 445"/>
                  <a:gd name="T51" fmla="*/ 503 h 708"/>
                  <a:gd name="T52" fmla="*/ 373 w 445"/>
                  <a:gd name="T53" fmla="*/ 495 h 708"/>
                  <a:gd name="T54" fmla="*/ 371 w 445"/>
                  <a:gd name="T55" fmla="*/ 484 h 708"/>
                  <a:gd name="T56" fmla="*/ 357 w 445"/>
                  <a:gd name="T57" fmla="*/ 463 h 708"/>
                  <a:gd name="T58" fmla="*/ 351 w 445"/>
                  <a:gd name="T59" fmla="*/ 437 h 708"/>
                  <a:gd name="T60" fmla="*/ 345 w 445"/>
                  <a:gd name="T61" fmla="*/ 421 h 708"/>
                  <a:gd name="T62" fmla="*/ 337 w 445"/>
                  <a:gd name="T63" fmla="*/ 428 h 708"/>
                  <a:gd name="T64" fmla="*/ 334 w 445"/>
                  <a:gd name="T65" fmla="*/ 418 h 708"/>
                  <a:gd name="T66" fmla="*/ 348 w 445"/>
                  <a:gd name="T67" fmla="*/ 407 h 708"/>
                  <a:gd name="T68" fmla="*/ 343 w 445"/>
                  <a:gd name="T69" fmla="*/ 389 h 708"/>
                  <a:gd name="T70" fmla="*/ 359 w 445"/>
                  <a:gd name="T71" fmla="*/ 373 h 708"/>
                  <a:gd name="T72" fmla="*/ 356 w 445"/>
                  <a:gd name="T73" fmla="*/ 357 h 708"/>
                  <a:gd name="T74" fmla="*/ 363 w 445"/>
                  <a:gd name="T75" fmla="*/ 348 h 708"/>
                  <a:gd name="T76" fmla="*/ 368 w 445"/>
                  <a:gd name="T77" fmla="*/ 337 h 708"/>
                  <a:gd name="T78" fmla="*/ 374 w 445"/>
                  <a:gd name="T79" fmla="*/ 318 h 708"/>
                  <a:gd name="T80" fmla="*/ 384 w 445"/>
                  <a:gd name="T81" fmla="*/ 315 h 708"/>
                  <a:gd name="T82" fmla="*/ 393 w 445"/>
                  <a:gd name="T83" fmla="*/ 315 h 708"/>
                  <a:gd name="T84" fmla="*/ 407 w 445"/>
                  <a:gd name="T85" fmla="*/ 313 h 708"/>
                  <a:gd name="T86" fmla="*/ 58 w 445"/>
                  <a:gd name="T87" fmla="*/ 23 h 708"/>
                  <a:gd name="T88" fmla="*/ 64 w 445"/>
                  <a:gd name="T89" fmla="*/ 62 h 708"/>
                  <a:gd name="T90" fmla="*/ 81 w 445"/>
                  <a:gd name="T91" fmla="*/ 110 h 708"/>
                  <a:gd name="T92" fmla="*/ 88 w 445"/>
                  <a:gd name="T93" fmla="*/ 121 h 708"/>
                  <a:gd name="T94" fmla="*/ 94 w 445"/>
                  <a:gd name="T95" fmla="*/ 132 h 708"/>
                  <a:gd name="T96" fmla="*/ 75 w 445"/>
                  <a:gd name="T97" fmla="*/ 200 h 708"/>
                  <a:gd name="T98" fmla="*/ 56 w 445"/>
                  <a:gd name="T99" fmla="*/ 282 h 708"/>
                  <a:gd name="T100" fmla="*/ 19 w 445"/>
                  <a:gd name="T101" fmla="*/ 327 h 708"/>
                  <a:gd name="T102" fmla="*/ 11 w 445"/>
                  <a:gd name="T103" fmla="*/ 343 h 708"/>
                  <a:gd name="T104" fmla="*/ 6 w 445"/>
                  <a:gd name="T105" fmla="*/ 357 h 708"/>
                  <a:gd name="T106" fmla="*/ 4 w 445"/>
                  <a:gd name="T107" fmla="*/ 354 h 708"/>
                  <a:gd name="T108" fmla="*/ 3 w 445"/>
                  <a:gd name="T109" fmla="*/ 378 h 708"/>
                  <a:gd name="T110" fmla="*/ 15 w 445"/>
                  <a:gd name="T111" fmla="*/ 404 h 708"/>
                  <a:gd name="T112" fmla="*/ 26 w 445"/>
                  <a:gd name="T113" fmla="*/ 413 h 70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445"/>
                  <a:gd name="T172" fmla="*/ 0 h 708"/>
                  <a:gd name="T173" fmla="*/ 445 w 445"/>
                  <a:gd name="T174" fmla="*/ 708 h 70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445" h="708">
                    <a:moveTo>
                      <a:pt x="22" y="443"/>
                    </a:moveTo>
                    <a:lnTo>
                      <a:pt x="27" y="445"/>
                    </a:lnTo>
                    <a:lnTo>
                      <a:pt x="31" y="446"/>
                    </a:lnTo>
                    <a:lnTo>
                      <a:pt x="34" y="448"/>
                    </a:lnTo>
                    <a:lnTo>
                      <a:pt x="37" y="449"/>
                    </a:lnTo>
                    <a:lnTo>
                      <a:pt x="39" y="449"/>
                    </a:lnTo>
                    <a:lnTo>
                      <a:pt x="42" y="451"/>
                    </a:lnTo>
                    <a:lnTo>
                      <a:pt x="43" y="451"/>
                    </a:lnTo>
                    <a:lnTo>
                      <a:pt x="45" y="452"/>
                    </a:lnTo>
                    <a:lnTo>
                      <a:pt x="48" y="469"/>
                    </a:lnTo>
                    <a:lnTo>
                      <a:pt x="54" y="484"/>
                    </a:lnTo>
                    <a:lnTo>
                      <a:pt x="55" y="485"/>
                    </a:lnTo>
                    <a:lnTo>
                      <a:pt x="57" y="485"/>
                    </a:lnTo>
                    <a:lnTo>
                      <a:pt x="60" y="485"/>
                    </a:lnTo>
                    <a:lnTo>
                      <a:pt x="58" y="488"/>
                    </a:lnTo>
                    <a:lnTo>
                      <a:pt x="60" y="490"/>
                    </a:lnTo>
                    <a:lnTo>
                      <a:pt x="61" y="491"/>
                    </a:lnTo>
                    <a:lnTo>
                      <a:pt x="61" y="493"/>
                    </a:lnTo>
                    <a:lnTo>
                      <a:pt x="61" y="494"/>
                    </a:lnTo>
                    <a:lnTo>
                      <a:pt x="64" y="496"/>
                    </a:lnTo>
                    <a:lnTo>
                      <a:pt x="66" y="497"/>
                    </a:lnTo>
                    <a:lnTo>
                      <a:pt x="69" y="500"/>
                    </a:lnTo>
                    <a:lnTo>
                      <a:pt x="70" y="502"/>
                    </a:lnTo>
                    <a:lnTo>
                      <a:pt x="72" y="502"/>
                    </a:lnTo>
                    <a:lnTo>
                      <a:pt x="75" y="503"/>
                    </a:lnTo>
                    <a:lnTo>
                      <a:pt x="67" y="515"/>
                    </a:lnTo>
                    <a:lnTo>
                      <a:pt x="64" y="529"/>
                    </a:lnTo>
                    <a:lnTo>
                      <a:pt x="66" y="543"/>
                    </a:lnTo>
                    <a:lnTo>
                      <a:pt x="67" y="544"/>
                    </a:lnTo>
                    <a:lnTo>
                      <a:pt x="69" y="544"/>
                    </a:lnTo>
                    <a:lnTo>
                      <a:pt x="70" y="544"/>
                    </a:lnTo>
                    <a:lnTo>
                      <a:pt x="70" y="546"/>
                    </a:lnTo>
                    <a:lnTo>
                      <a:pt x="78" y="561"/>
                    </a:lnTo>
                    <a:lnTo>
                      <a:pt x="81" y="577"/>
                    </a:lnTo>
                    <a:lnTo>
                      <a:pt x="84" y="585"/>
                    </a:lnTo>
                    <a:lnTo>
                      <a:pt x="87" y="592"/>
                    </a:lnTo>
                    <a:lnTo>
                      <a:pt x="92" y="598"/>
                    </a:lnTo>
                    <a:lnTo>
                      <a:pt x="83" y="600"/>
                    </a:lnTo>
                    <a:lnTo>
                      <a:pt x="75" y="603"/>
                    </a:lnTo>
                    <a:lnTo>
                      <a:pt x="66" y="606"/>
                    </a:lnTo>
                    <a:lnTo>
                      <a:pt x="58" y="604"/>
                    </a:lnTo>
                    <a:lnTo>
                      <a:pt x="48" y="604"/>
                    </a:lnTo>
                    <a:lnTo>
                      <a:pt x="40" y="604"/>
                    </a:lnTo>
                    <a:lnTo>
                      <a:pt x="30" y="604"/>
                    </a:lnTo>
                    <a:lnTo>
                      <a:pt x="24" y="603"/>
                    </a:lnTo>
                    <a:lnTo>
                      <a:pt x="18" y="603"/>
                    </a:lnTo>
                    <a:lnTo>
                      <a:pt x="12" y="609"/>
                    </a:lnTo>
                    <a:lnTo>
                      <a:pt x="13" y="610"/>
                    </a:lnTo>
                    <a:lnTo>
                      <a:pt x="15" y="612"/>
                    </a:lnTo>
                    <a:lnTo>
                      <a:pt x="15" y="616"/>
                    </a:lnTo>
                    <a:lnTo>
                      <a:pt x="15" y="619"/>
                    </a:lnTo>
                    <a:lnTo>
                      <a:pt x="15" y="622"/>
                    </a:lnTo>
                    <a:lnTo>
                      <a:pt x="15" y="625"/>
                    </a:lnTo>
                    <a:lnTo>
                      <a:pt x="16" y="627"/>
                    </a:lnTo>
                    <a:lnTo>
                      <a:pt x="19" y="631"/>
                    </a:lnTo>
                    <a:lnTo>
                      <a:pt x="24" y="634"/>
                    </a:lnTo>
                    <a:lnTo>
                      <a:pt x="27" y="639"/>
                    </a:lnTo>
                    <a:lnTo>
                      <a:pt x="30" y="642"/>
                    </a:lnTo>
                    <a:lnTo>
                      <a:pt x="34" y="643"/>
                    </a:lnTo>
                    <a:lnTo>
                      <a:pt x="48" y="651"/>
                    </a:lnTo>
                    <a:lnTo>
                      <a:pt x="61" y="658"/>
                    </a:lnTo>
                    <a:lnTo>
                      <a:pt x="64" y="661"/>
                    </a:lnTo>
                    <a:lnTo>
                      <a:pt x="66" y="664"/>
                    </a:lnTo>
                    <a:lnTo>
                      <a:pt x="67" y="669"/>
                    </a:lnTo>
                    <a:lnTo>
                      <a:pt x="67" y="672"/>
                    </a:lnTo>
                    <a:lnTo>
                      <a:pt x="69" y="676"/>
                    </a:lnTo>
                    <a:lnTo>
                      <a:pt x="70" y="679"/>
                    </a:lnTo>
                    <a:lnTo>
                      <a:pt x="73" y="682"/>
                    </a:lnTo>
                    <a:lnTo>
                      <a:pt x="75" y="687"/>
                    </a:lnTo>
                    <a:lnTo>
                      <a:pt x="76" y="690"/>
                    </a:lnTo>
                    <a:lnTo>
                      <a:pt x="76" y="694"/>
                    </a:lnTo>
                    <a:lnTo>
                      <a:pt x="75" y="697"/>
                    </a:lnTo>
                    <a:lnTo>
                      <a:pt x="75" y="700"/>
                    </a:lnTo>
                    <a:lnTo>
                      <a:pt x="75" y="703"/>
                    </a:lnTo>
                    <a:lnTo>
                      <a:pt x="75" y="708"/>
                    </a:lnTo>
                    <a:lnTo>
                      <a:pt x="81" y="705"/>
                    </a:lnTo>
                    <a:lnTo>
                      <a:pt x="89" y="702"/>
                    </a:lnTo>
                    <a:lnTo>
                      <a:pt x="95" y="699"/>
                    </a:lnTo>
                    <a:lnTo>
                      <a:pt x="102" y="696"/>
                    </a:lnTo>
                    <a:lnTo>
                      <a:pt x="110" y="696"/>
                    </a:lnTo>
                    <a:lnTo>
                      <a:pt x="117" y="693"/>
                    </a:lnTo>
                    <a:lnTo>
                      <a:pt x="122" y="687"/>
                    </a:lnTo>
                    <a:lnTo>
                      <a:pt x="123" y="690"/>
                    </a:lnTo>
                    <a:lnTo>
                      <a:pt x="125" y="693"/>
                    </a:lnTo>
                    <a:lnTo>
                      <a:pt x="128" y="696"/>
                    </a:lnTo>
                    <a:lnTo>
                      <a:pt x="132" y="697"/>
                    </a:lnTo>
                    <a:lnTo>
                      <a:pt x="135" y="699"/>
                    </a:lnTo>
                    <a:lnTo>
                      <a:pt x="138" y="699"/>
                    </a:lnTo>
                    <a:lnTo>
                      <a:pt x="141" y="696"/>
                    </a:lnTo>
                    <a:lnTo>
                      <a:pt x="143" y="694"/>
                    </a:lnTo>
                    <a:lnTo>
                      <a:pt x="146" y="691"/>
                    </a:lnTo>
                    <a:lnTo>
                      <a:pt x="149" y="690"/>
                    </a:lnTo>
                    <a:lnTo>
                      <a:pt x="171" y="681"/>
                    </a:lnTo>
                    <a:lnTo>
                      <a:pt x="195" y="676"/>
                    </a:lnTo>
                    <a:lnTo>
                      <a:pt x="221" y="672"/>
                    </a:lnTo>
                    <a:lnTo>
                      <a:pt x="228" y="667"/>
                    </a:lnTo>
                    <a:lnTo>
                      <a:pt x="234" y="661"/>
                    </a:lnTo>
                    <a:lnTo>
                      <a:pt x="240" y="652"/>
                    </a:lnTo>
                    <a:lnTo>
                      <a:pt x="245" y="643"/>
                    </a:lnTo>
                    <a:lnTo>
                      <a:pt x="246" y="642"/>
                    </a:lnTo>
                    <a:lnTo>
                      <a:pt x="245" y="640"/>
                    </a:lnTo>
                    <a:lnTo>
                      <a:pt x="243" y="639"/>
                    </a:lnTo>
                    <a:lnTo>
                      <a:pt x="240" y="637"/>
                    </a:lnTo>
                    <a:lnTo>
                      <a:pt x="237" y="636"/>
                    </a:lnTo>
                    <a:lnTo>
                      <a:pt x="239" y="633"/>
                    </a:lnTo>
                    <a:lnTo>
                      <a:pt x="240" y="631"/>
                    </a:lnTo>
                    <a:lnTo>
                      <a:pt x="243" y="630"/>
                    </a:lnTo>
                    <a:lnTo>
                      <a:pt x="252" y="628"/>
                    </a:lnTo>
                    <a:lnTo>
                      <a:pt x="260" y="627"/>
                    </a:lnTo>
                    <a:lnTo>
                      <a:pt x="267" y="625"/>
                    </a:lnTo>
                    <a:lnTo>
                      <a:pt x="282" y="621"/>
                    </a:lnTo>
                    <a:lnTo>
                      <a:pt x="297" y="618"/>
                    </a:lnTo>
                    <a:lnTo>
                      <a:pt x="311" y="613"/>
                    </a:lnTo>
                    <a:lnTo>
                      <a:pt x="316" y="612"/>
                    </a:lnTo>
                    <a:lnTo>
                      <a:pt x="317" y="609"/>
                    </a:lnTo>
                    <a:lnTo>
                      <a:pt x="320" y="606"/>
                    </a:lnTo>
                    <a:lnTo>
                      <a:pt x="326" y="598"/>
                    </a:lnTo>
                    <a:lnTo>
                      <a:pt x="332" y="592"/>
                    </a:lnTo>
                    <a:lnTo>
                      <a:pt x="338" y="586"/>
                    </a:lnTo>
                    <a:lnTo>
                      <a:pt x="340" y="585"/>
                    </a:lnTo>
                    <a:lnTo>
                      <a:pt x="340" y="582"/>
                    </a:lnTo>
                    <a:lnTo>
                      <a:pt x="340" y="579"/>
                    </a:lnTo>
                    <a:lnTo>
                      <a:pt x="340" y="577"/>
                    </a:lnTo>
                    <a:lnTo>
                      <a:pt x="340" y="576"/>
                    </a:lnTo>
                    <a:lnTo>
                      <a:pt x="346" y="570"/>
                    </a:lnTo>
                    <a:lnTo>
                      <a:pt x="352" y="565"/>
                    </a:lnTo>
                    <a:lnTo>
                      <a:pt x="356" y="561"/>
                    </a:lnTo>
                    <a:lnTo>
                      <a:pt x="362" y="555"/>
                    </a:lnTo>
                    <a:lnTo>
                      <a:pt x="370" y="547"/>
                    </a:lnTo>
                    <a:lnTo>
                      <a:pt x="379" y="544"/>
                    </a:lnTo>
                    <a:lnTo>
                      <a:pt x="388" y="543"/>
                    </a:lnTo>
                    <a:lnTo>
                      <a:pt x="397" y="540"/>
                    </a:lnTo>
                    <a:lnTo>
                      <a:pt x="398" y="540"/>
                    </a:lnTo>
                    <a:lnTo>
                      <a:pt x="401" y="537"/>
                    </a:lnTo>
                    <a:lnTo>
                      <a:pt x="403" y="535"/>
                    </a:lnTo>
                    <a:lnTo>
                      <a:pt x="404" y="532"/>
                    </a:lnTo>
                    <a:lnTo>
                      <a:pt x="406" y="529"/>
                    </a:lnTo>
                    <a:lnTo>
                      <a:pt x="406" y="526"/>
                    </a:lnTo>
                    <a:lnTo>
                      <a:pt x="404" y="525"/>
                    </a:lnTo>
                    <a:lnTo>
                      <a:pt x="401" y="523"/>
                    </a:lnTo>
                    <a:lnTo>
                      <a:pt x="395" y="520"/>
                    </a:lnTo>
                    <a:lnTo>
                      <a:pt x="391" y="517"/>
                    </a:lnTo>
                    <a:lnTo>
                      <a:pt x="388" y="512"/>
                    </a:lnTo>
                    <a:lnTo>
                      <a:pt x="386" y="509"/>
                    </a:lnTo>
                    <a:lnTo>
                      <a:pt x="386" y="500"/>
                    </a:lnTo>
                    <a:lnTo>
                      <a:pt x="388" y="493"/>
                    </a:lnTo>
                    <a:lnTo>
                      <a:pt x="389" y="484"/>
                    </a:lnTo>
                    <a:lnTo>
                      <a:pt x="386" y="479"/>
                    </a:lnTo>
                    <a:lnTo>
                      <a:pt x="383" y="476"/>
                    </a:lnTo>
                    <a:lnTo>
                      <a:pt x="379" y="472"/>
                    </a:lnTo>
                    <a:lnTo>
                      <a:pt x="376" y="467"/>
                    </a:lnTo>
                    <a:lnTo>
                      <a:pt x="374" y="464"/>
                    </a:lnTo>
                    <a:lnTo>
                      <a:pt x="374" y="460"/>
                    </a:lnTo>
                    <a:lnTo>
                      <a:pt x="374" y="455"/>
                    </a:lnTo>
                    <a:lnTo>
                      <a:pt x="373" y="455"/>
                    </a:lnTo>
                    <a:lnTo>
                      <a:pt x="371" y="455"/>
                    </a:lnTo>
                    <a:lnTo>
                      <a:pt x="370" y="455"/>
                    </a:lnTo>
                    <a:lnTo>
                      <a:pt x="368" y="458"/>
                    </a:lnTo>
                    <a:lnTo>
                      <a:pt x="367" y="461"/>
                    </a:lnTo>
                    <a:lnTo>
                      <a:pt x="364" y="463"/>
                    </a:lnTo>
                    <a:lnTo>
                      <a:pt x="361" y="463"/>
                    </a:lnTo>
                    <a:lnTo>
                      <a:pt x="359" y="461"/>
                    </a:lnTo>
                    <a:lnTo>
                      <a:pt x="358" y="458"/>
                    </a:lnTo>
                    <a:lnTo>
                      <a:pt x="358" y="457"/>
                    </a:lnTo>
                    <a:lnTo>
                      <a:pt x="361" y="452"/>
                    </a:lnTo>
                    <a:lnTo>
                      <a:pt x="364" y="448"/>
                    </a:lnTo>
                    <a:lnTo>
                      <a:pt x="370" y="445"/>
                    </a:lnTo>
                    <a:lnTo>
                      <a:pt x="371" y="445"/>
                    </a:lnTo>
                    <a:lnTo>
                      <a:pt x="374" y="443"/>
                    </a:lnTo>
                    <a:lnTo>
                      <a:pt x="376" y="440"/>
                    </a:lnTo>
                    <a:lnTo>
                      <a:pt x="376" y="436"/>
                    </a:lnTo>
                    <a:lnTo>
                      <a:pt x="374" y="433"/>
                    </a:lnTo>
                    <a:lnTo>
                      <a:pt x="371" y="428"/>
                    </a:lnTo>
                    <a:lnTo>
                      <a:pt x="370" y="425"/>
                    </a:lnTo>
                    <a:lnTo>
                      <a:pt x="370" y="421"/>
                    </a:lnTo>
                    <a:lnTo>
                      <a:pt x="370" y="418"/>
                    </a:lnTo>
                    <a:lnTo>
                      <a:pt x="373" y="413"/>
                    </a:lnTo>
                    <a:lnTo>
                      <a:pt x="377" y="409"/>
                    </a:lnTo>
                    <a:lnTo>
                      <a:pt x="383" y="406"/>
                    </a:lnTo>
                    <a:lnTo>
                      <a:pt x="388" y="403"/>
                    </a:lnTo>
                    <a:lnTo>
                      <a:pt x="394" y="400"/>
                    </a:lnTo>
                    <a:lnTo>
                      <a:pt x="391" y="397"/>
                    </a:lnTo>
                    <a:lnTo>
                      <a:pt x="388" y="394"/>
                    </a:lnTo>
                    <a:lnTo>
                      <a:pt x="385" y="389"/>
                    </a:lnTo>
                    <a:lnTo>
                      <a:pt x="385" y="386"/>
                    </a:lnTo>
                    <a:lnTo>
                      <a:pt x="385" y="385"/>
                    </a:lnTo>
                    <a:lnTo>
                      <a:pt x="388" y="382"/>
                    </a:lnTo>
                    <a:lnTo>
                      <a:pt x="389" y="380"/>
                    </a:lnTo>
                    <a:lnTo>
                      <a:pt x="391" y="379"/>
                    </a:lnTo>
                    <a:lnTo>
                      <a:pt x="392" y="376"/>
                    </a:lnTo>
                    <a:lnTo>
                      <a:pt x="394" y="373"/>
                    </a:lnTo>
                    <a:lnTo>
                      <a:pt x="394" y="370"/>
                    </a:lnTo>
                    <a:lnTo>
                      <a:pt x="394" y="367"/>
                    </a:lnTo>
                    <a:lnTo>
                      <a:pt x="397" y="365"/>
                    </a:lnTo>
                    <a:lnTo>
                      <a:pt x="398" y="364"/>
                    </a:lnTo>
                    <a:lnTo>
                      <a:pt x="401" y="361"/>
                    </a:lnTo>
                    <a:lnTo>
                      <a:pt x="403" y="358"/>
                    </a:lnTo>
                    <a:lnTo>
                      <a:pt x="404" y="353"/>
                    </a:lnTo>
                    <a:lnTo>
                      <a:pt x="404" y="349"/>
                    </a:lnTo>
                    <a:lnTo>
                      <a:pt x="404" y="344"/>
                    </a:lnTo>
                    <a:lnTo>
                      <a:pt x="406" y="340"/>
                    </a:lnTo>
                    <a:lnTo>
                      <a:pt x="407" y="338"/>
                    </a:lnTo>
                    <a:lnTo>
                      <a:pt x="410" y="338"/>
                    </a:lnTo>
                    <a:lnTo>
                      <a:pt x="413" y="340"/>
                    </a:lnTo>
                    <a:lnTo>
                      <a:pt x="415" y="341"/>
                    </a:lnTo>
                    <a:lnTo>
                      <a:pt x="418" y="343"/>
                    </a:lnTo>
                    <a:lnTo>
                      <a:pt x="419" y="344"/>
                    </a:lnTo>
                    <a:lnTo>
                      <a:pt x="421" y="344"/>
                    </a:lnTo>
                    <a:lnTo>
                      <a:pt x="424" y="343"/>
                    </a:lnTo>
                    <a:lnTo>
                      <a:pt x="425" y="340"/>
                    </a:lnTo>
                    <a:lnTo>
                      <a:pt x="428" y="337"/>
                    </a:lnTo>
                    <a:lnTo>
                      <a:pt x="428" y="334"/>
                    </a:lnTo>
                    <a:lnTo>
                      <a:pt x="433" y="335"/>
                    </a:lnTo>
                    <a:lnTo>
                      <a:pt x="437" y="337"/>
                    </a:lnTo>
                    <a:lnTo>
                      <a:pt x="440" y="338"/>
                    </a:lnTo>
                    <a:lnTo>
                      <a:pt x="445" y="340"/>
                    </a:lnTo>
                    <a:lnTo>
                      <a:pt x="436" y="167"/>
                    </a:lnTo>
                    <a:lnTo>
                      <a:pt x="105" y="0"/>
                    </a:lnTo>
                    <a:lnTo>
                      <a:pt x="61" y="25"/>
                    </a:lnTo>
                    <a:lnTo>
                      <a:pt x="63" y="25"/>
                    </a:lnTo>
                    <a:lnTo>
                      <a:pt x="64" y="30"/>
                    </a:lnTo>
                    <a:lnTo>
                      <a:pt x="67" y="39"/>
                    </a:lnTo>
                    <a:lnTo>
                      <a:pt x="67" y="54"/>
                    </a:lnTo>
                    <a:lnTo>
                      <a:pt x="67" y="58"/>
                    </a:lnTo>
                    <a:lnTo>
                      <a:pt x="69" y="67"/>
                    </a:lnTo>
                    <a:lnTo>
                      <a:pt x="70" y="79"/>
                    </a:lnTo>
                    <a:lnTo>
                      <a:pt x="75" y="92"/>
                    </a:lnTo>
                    <a:lnTo>
                      <a:pt x="79" y="102"/>
                    </a:lnTo>
                    <a:lnTo>
                      <a:pt x="89" y="108"/>
                    </a:lnTo>
                    <a:lnTo>
                      <a:pt x="87" y="119"/>
                    </a:lnTo>
                    <a:lnTo>
                      <a:pt x="89" y="120"/>
                    </a:lnTo>
                    <a:lnTo>
                      <a:pt x="89" y="122"/>
                    </a:lnTo>
                    <a:lnTo>
                      <a:pt x="90" y="125"/>
                    </a:lnTo>
                    <a:lnTo>
                      <a:pt x="93" y="128"/>
                    </a:lnTo>
                    <a:lnTo>
                      <a:pt x="95" y="131"/>
                    </a:lnTo>
                    <a:lnTo>
                      <a:pt x="98" y="134"/>
                    </a:lnTo>
                    <a:lnTo>
                      <a:pt x="102" y="137"/>
                    </a:lnTo>
                    <a:lnTo>
                      <a:pt x="105" y="138"/>
                    </a:lnTo>
                    <a:lnTo>
                      <a:pt x="104" y="138"/>
                    </a:lnTo>
                    <a:lnTo>
                      <a:pt x="101" y="143"/>
                    </a:lnTo>
                    <a:lnTo>
                      <a:pt x="96" y="149"/>
                    </a:lnTo>
                    <a:lnTo>
                      <a:pt x="92" y="159"/>
                    </a:lnTo>
                    <a:lnTo>
                      <a:pt x="87" y="173"/>
                    </a:lnTo>
                    <a:lnTo>
                      <a:pt x="84" y="192"/>
                    </a:lnTo>
                    <a:lnTo>
                      <a:pt x="81" y="216"/>
                    </a:lnTo>
                    <a:lnTo>
                      <a:pt x="81" y="248"/>
                    </a:lnTo>
                    <a:lnTo>
                      <a:pt x="83" y="284"/>
                    </a:lnTo>
                    <a:lnTo>
                      <a:pt x="79" y="290"/>
                    </a:lnTo>
                    <a:lnTo>
                      <a:pt x="72" y="296"/>
                    </a:lnTo>
                    <a:lnTo>
                      <a:pt x="61" y="305"/>
                    </a:lnTo>
                    <a:lnTo>
                      <a:pt x="51" y="314"/>
                    </a:lnTo>
                    <a:lnTo>
                      <a:pt x="43" y="323"/>
                    </a:lnTo>
                    <a:lnTo>
                      <a:pt x="34" y="337"/>
                    </a:lnTo>
                    <a:lnTo>
                      <a:pt x="24" y="349"/>
                    </a:lnTo>
                    <a:lnTo>
                      <a:pt x="21" y="353"/>
                    </a:lnTo>
                    <a:lnTo>
                      <a:pt x="18" y="356"/>
                    </a:lnTo>
                    <a:lnTo>
                      <a:pt x="15" y="361"/>
                    </a:lnTo>
                    <a:lnTo>
                      <a:pt x="12" y="364"/>
                    </a:lnTo>
                    <a:lnTo>
                      <a:pt x="12" y="368"/>
                    </a:lnTo>
                    <a:lnTo>
                      <a:pt x="12" y="371"/>
                    </a:lnTo>
                    <a:lnTo>
                      <a:pt x="12" y="376"/>
                    </a:lnTo>
                    <a:lnTo>
                      <a:pt x="12" y="379"/>
                    </a:lnTo>
                    <a:lnTo>
                      <a:pt x="10" y="383"/>
                    </a:lnTo>
                    <a:lnTo>
                      <a:pt x="7" y="386"/>
                    </a:lnTo>
                    <a:lnTo>
                      <a:pt x="6" y="386"/>
                    </a:lnTo>
                    <a:lnTo>
                      <a:pt x="4" y="385"/>
                    </a:lnTo>
                    <a:lnTo>
                      <a:pt x="3" y="383"/>
                    </a:lnTo>
                    <a:lnTo>
                      <a:pt x="1" y="383"/>
                    </a:lnTo>
                    <a:lnTo>
                      <a:pt x="3" y="383"/>
                    </a:lnTo>
                    <a:lnTo>
                      <a:pt x="4" y="383"/>
                    </a:lnTo>
                    <a:lnTo>
                      <a:pt x="1" y="388"/>
                    </a:lnTo>
                    <a:lnTo>
                      <a:pt x="0" y="391"/>
                    </a:lnTo>
                    <a:lnTo>
                      <a:pt x="0" y="395"/>
                    </a:lnTo>
                    <a:lnTo>
                      <a:pt x="1" y="398"/>
                    </a:lnTo>
                    <a:lnTo>
                      <a:pt x="3" y="409"/>
                    </a:lnTo>
                    <a:lnTo>
                      <a:pt x="4" y="419"/>
                    </a:lnTo>
                    <a:lnTo>
                      <a:pt x="9" y="427"/>
                    </a:lnTo>
                    <a:lnTo>
                      <a:pt x="12" y="430"/>
                    </a:lnTo>
                    <a:lnTo>
                      <a:pt x="13" y="433"/>
                    </a:lnTo>
                    <a:lnTo>
                      <a:pt x="16" y="437"/>
                    </a:lnTo>
                    <a:lnTo>
                      <a:pt x="18" y="440"/>
                    </a:lnTo>
                    <a:lnTo>
                      <a:pt x="19" y="443"/>
                    </a:lnTo>
                    <a:lnTo>
                      <a:pt x="22" y="445"/>
                    </a:lnTo>
                    <a:lnTo>
                      <a:pt x="25" y="446"/>
                    </a:lnTo>
                    <a:lnTo>
                      <a:pt x="28" y="446"/>
                    </a:lnTo>
                    <a:lnTo>
                      <a:pt x="33" y="445"/>
                    </a:lnTo>
                    <a:lnTo>
                      <a:pt x="22" y="443"/>
                    </a:lnTo>
                    <a:close/>
                  </a:path>
                </a:pathLst>
              </a:custGeom>
              <a:solidFill>
                <a:srgbClr val="000514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06" name="Freeform 32"/>
              <p:cNvSpPr>
                <a:spLocks/>
              </p:cNvSpPr>
              <p:nvPr/>
            </p:nvSpPr>
            <p:spPr bwMode="gray">
              <a:xfrm>
                <a:off x="3858" y="2287"/>
                <a:ext cx="517" cy="335"/>
              </a:xfrm>
              <a:custGeom>
                <a:avLst/>
                <a:gdLst>
                  <a:gd name="T0" fmla="*/ 335 w 558"/>
                  <a:gd name="T1" fmla="*/ 4 h 362"/>
                  <a:gd name="T2" fmla="*/ 346 w 558"/>
                  <a:gd name="T3" fmla="*/ 14 h 362"/>
                  <a:gd name="T4" fmla="*/ 362 w 558"/>
                  <a:gd name="T5" fmla="*/ 72 h 362"/>
                  <a:gd name="T6" fmla="*/ 363 w 558"/>
                  <a:gd name="T7" fmla="*/ 83 h 362"/>
                  <a:gd name="T8" fmla="*/ 379 w 558"/>
                  <a:gd name="T9" fmla="*/ 89 h 362"/>
                  <a:gd name="T10" fmla="*/ 388 w 558"/>
                  <a:gd name="T11" fmla="*/ 98 h 362"/>
                  <a:gd name="T12" fmla="*/ 405 w 558"/>
                  <a:gd name="T13" fmla="*/ 103 h 362"/>
                  <a:gd name="T14" fmla="*/ 419 w 558"/>
                  <a:gd name="T15" fmla="*/ 117 h 362"/>
                  <a:gd name="T16" fmla="*/ 427 w 558"/>
                  <a:gd name="T17" fmla="*/ 126 h 362"/>
                  <a:gd name="T18" fmla="*/ 444 w 558"/>
                  <a:gd name="T19" fmla="*/ 144 h 362"/>
                  <a:gd name="T20" fmla="*/ 464 w 558"/>
                  <a:gd name="T21" fmla="*/ 158 h 362"/>
                  <a:gd name="T22" fmla="*/ 468 w 558"/>
                  <a:gd name="T23" fmla="*/ 170 h 362"/>
                  <a:gd name="T24" fmla="*/ 475 w 558"/>
                  <a:gd name="T25" fmla="*/ 179 h 362"/>
                  <a:gd name="T26" fmla="*/ 501 w 558"/>
                  <a:gd name="T27" fmla="*/ 200 h 362"/>
                  <a:gd name="T28" fmla="*/ 511 w 558"/>
                  <a:gd name="T29" fmla="*/ 225 h 362"/>
                  <a:gd name="T30" fmla="*/ 504 w 558"/>
                  <a:gd name="T31" fmla="*/ 230 h 362"/>
                  <a:gd name="T32" fmla="*/ 487 w 558"/>
                  <a:gd name="T33" fmla="*/ 236 h 362"/>
                  <a:gd name="T34" fmla="*/ 449 w 558"/>
                  <a:gd name="T35" fmla="*/ 230 h 362"/>
                  <a:gd name="T36" fmla="*/ 432 w 558"/>
                  <a:gd name="T37" fmla="*/ 235 h 362"/>
                  <a:gd name="T38" fmla="*/ 405 w 558"/>
                  <a:gd name="T39" fmla="*/ 242 h 362"/>
                  <a:gd name="T40" fmla="*/ 363 w 558"/>
                  <a:gd name="T41" fmla="*/ 250 h 362"/>
                  <a:gd name="T42" fmla="*/ 349 w 558"/>
                  <a:gd name="T43" fmla="*/ 249 h 362"/>
                  <a:gd name="T44" fmla="*/ 337 w 558"/>
                  <a:gd name="T45" fmla="*/ 243 h 362"/>
                  <a:gd name="T46" fmla="*/ 288 w 558"/>
                  <a:gd name="T47" fmla="*/ 268 h 362"/>
                  <a:gd name="T48" fmla="*/ 231 w 558"/>
                  <a:gd name="T49" fmla="*/ 249 h 362"/>
                  <a:gd name="T50" fmla="*/ 197 w 558"/>
                  <a:gd name="T51" fmla="*/ 236 h 362"/>
                  <a:gd name="T52" fmla="*/ 178 w 558"/>
                  <a:gd name="T53" fmla="*/ 252 h 362"/>
                  <a:gd name="T54" fmla="*/ 166 w 558"/>
                  <a:gd name="T55" fmla="*/ 274 h 362"/>
                  <a:gd name="T56" fmla="*/ 83 w 558"/>
                  <a:gd name="T57" fmla="*/ 286 h 362"/>
                  <a:gd name="T58" fmla="*/ 67 w 558"/>
                  <a:gd name="T59" fmla="*/ 291 h 362"/>
                  <a:gd name="T60" fmla="*/ 55 w 558"/>
                  <a:gd name="T61" fmla="*/ 321 h 362"/>
                  <a:gd name="T62" fmla="*/ 53 w 558"/>
                  <a:gd name="T63" fmla="*/ 327 h 362"/>
                  <a:gd name="T64" fmla="*/ 47 w 558"/>
                  <a:gd name="T65" fmla="*/ 333 h 362"/>
                  <a:gd name="T66" fmla="*/ 46 w 558"/>
                  <a:gd name="T67" fmla="*/ 330 h 362"/>
                  <a:gd name="T68" fmla="*/ 44 w 558"/>
                  <a:gd name="T69" fmla="*/ 311 h 362"/>
                  <a:gd name="T70" fmla="*/ 33 w 558"/>
                  <a:gd name="T71" fmla="*/ 302 h 362"/>
                  <a:gd name="T72" fmla="*/ 14 w 558"/>
                  <a:gd name="T73" fmla="*/ 278 h 362"/>
                  <a:gd name="T74" fmla="*/ 22 w 558"/>
                  <a:gd name="T75" fmla="*/ 271 h 362"/>
                  <a:gd name="T76" fmla="*/ 12 w 558"/>
                  <a:gd name="T77" fmla="*/ 250 h 362"/>
                  <a:gd name="T78" fmla="*/ 4 w 558"/>
                  <a:gd name="T79" fmla="*/ 235 h 362"/>
                  <a:gd name="T80" fmla="*/ 8 w 558"/>
                  <a:gd name="T81" fmla="*/ 228 h 362"/>
                  <a:gd name="T82" fmla="*/ 0 w 558"/>
                  <a:gd name="T83" fmla="*/ 213 h 362"/>
                  <a:gd name="T84" fmla="*/ 11 w 558"/>
                  <a:gd name="T85" fmla="*/ 193 h 362"/>
                  <a:gd name="T86" fmla="*/ 55 w 558"/>
                  <a:gd name="T87" fmla="*/ 147 h 362"/>
                  <a:gd name="T88" fmla="*/ 78 w 558"/>
                  <a:gd name="T89" fmla="*/ 139 h 362"/>
                  <a:gd name="T90" fmla="*/ 91 w 558"/>
                  <a:gd name="T91" fmla="*/ 145 h 362"/>
                  <a:gd name="T92" fmla="*/ 106 w 558"/>
                  <a:gd name="T93" fmla="*/ 137 h 362"/>
                  <a:gd name="T94" fmla="*/ 120 w 558"/>
                  <a:gd name="T95" fmla="*/ 131 h 362"/>
                  <a:gd name="T96" fmla="*/ 175 w 558"/>
                  <a:gd name="T97" fmla="*/ 119 h 362"/>
                  <a:gd name="T98" fmla="*/ 191 w 558"/>
                  <a:gd name="T99" fmla="*/ 93 h 362"/>
                  <a:gd name="T100" fmla="*/ 188 w 558"/>
                  <a:gd name="T101" fmla="*/ 83 h 362"/>
                  <a:gd name="T102" fmla="*/ 230 w 558"/>
                  <a:gd name="T103" fmla="*/ 76 h 362"/>
                  <a:gd name="T104" fmla="*/ 265 w 558"/>
                  <a:gd name="T105" fmla="*/ 56 h 362"/>
                  <a:gd name="T106" fmla="*/ 271 w 558"/>
                  <a:gd name="T107" fmla="*/ 48 h 362"/>
                  <a:gd name="T108" fmla="*/ 279 w 558"/>
                  <a:gd name="T109" fmla="*/ 36 h 362"/>
                  <a:gd name="T110" fmla="*/ 293 w 558"/>
                  <a:gd name="T111" fmla="*/ 19 h 362"/>
                  <a:gd name="T112" fmla="*/ 319 w 558"/>
                  <a:gd name="T113" fmla="*/ 3 h 36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558"/>
                  <a:gd name="T172" fmla="*/ 0 h 362"/>
                  <a:gd name="T173" fmla="*/ 558 w 558"/>
                  <a:gd name="T174" fmla="*/ 362 h 362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558" h="362">
                    <a:moveTo>
                      <a:pt x="358" y="0"/>
                    </a:moveTo>
                    <a:lnTo>
                      <a:pt x="359" y="1"/>
                    </a:lnTo>
                    <a:lnTo>
                      <a:pt x="361" y="1"/>
                    </a:lnTo>
                    <a:lnTo>
                      <a:pt x="362" y="3"/>
                    </a:lnTo>
                    <a:lnTo>
                      <a:pt x="362" y="4"/>
                    </a:lnTo>
                    <a:lnTo>
                      <a:pt x="364" y="6"/>
                    </a:lnTo>
                    <a:lnTo>
                      <a:pt x="365" y="7"/>
                    </a:lnTo>
                    <a:lnTo>
                      <a:pt x="365" y="10"/>
                    </a:lnTo>
                    <a:lnTo>
                      <a:pt x="368" y="12"/>
                    </a:lnTo>
                    <a:lnTo>
                      <a:pt x="370" y="13"/>
                    </a:lnTo>
                    <a:lnTo>
                      <a:pt x="373" y="15"/>
                    </a:lnTo>
                    <a:lnTo>
                      <a:pt x="374" y="18"/>
                    </a:lnTo>
                    <a:lnTo>
                      <a:pt x="386" y="31"/>
                    </a:lnTo>
                    <a:lnTo>
                      <a:pt x="392" y="48"/>
                    </a:lnTo>
                    <a:lnTo>
                      <a:pt x="394" y="61"/>
                    </a:lnTo>
                    <a:lnTo>
                      <a:pt x="392" y="75"/>
                    </a:lnTo>
                    <a:lnTo>
                      <a:pt x="391" y="78"/>
                    </a:lnTo>
                    <a:lnTo>
                      <a:pt x="391" y="81"/>
                    </a:lnTo>
                    <a:lnTo>
                      <a:pt x="391" y="84"/>
                    </a:lnTo>
                    <a:lnTo>
                      <a:pt x="391" y="87"/>
                    </a:lnTo>
                    <a:lnTo>
                      <a:pt x="394" y="90"/>
                    </a:lnTo>
                    <a:lnTo>
                      <a:pt x="392" y="90"/>
                    </a:lnTo>
                    <a:lnTo>
                      <a:pt x="391" y="90"/>
                    </a:lnTo>
                    <a:lnTo>
                      <a:pt x="391" y="91"/>
                    </a:lnTo>
                    <a:lnTo>
                      <a:pt x="392" y="93"/>
                    </a:lnTo>
                    <a:lnTo>
                      <a:pt x="395" y="94"/>
                    </a:lnTo>
                    <a:lnTo>
                      <a:pt x="397" y="94"/>
                    </a:lnTo>
                    <a:lnTo>
                      <a:pt x="409" y="96"/>
                    </a:lnTo>
                    <a:lnTo>
                      <a:pt x="421" y="100"/>
                    </a:lnTo>
                    <a:lnTo>
                      <a:pt x="422" y="102"/>
                    </a:lnTo>
                    <a:lnTo>
                      <a:pt x="421" y="102"/>
                    </a:lnTo>
                    <a:lnTo>
                      <a:pt x="421" y="103"/>
                    </a:lnTo>
                    <a:lnTo>
                      <a:pt x="419" y="105"/>
                    </a:lnTo>
                    <a:lnTo>
                      <a:pt x="419" y="106"/>
                    </a:lnTo>
                    <a:lnTo>
                      <a:pt x="421" y="108"/>
                    </a:lnTo>
                    <a:lnTo>
                      <a:pt x="424" y="109"/>
                    </a:lnTo>
                    <a:lnTo>
                      <a:pt x="427" y="111"/>
                    </a:lnTo>
                    <a:lnTo>
                      <a:pt x="430" y="111"/>
                    </a:lnTo>
                    <a:lnTo>
                      <a:pt x="433" y="111"/>
                    </a:lnTo>
                    <a:lnTo>
                      <a:pt x="437" y="111"/>
                    </a:lnTo>
                    <a:lnTo>
                      <a:pt x="440" y="111"/>
                    </a:lnTo>
                    <a:lnTo>
                      <a:pt x="443" y="112"/>
                    </a:lnTo>
                    <a:lnTo>
                      <a:pt x="448" y="115"/>
                    </a:lnTo>
                    <a:lnTo>
                      <a:pt x="449" y="120"/>
                    </a:lnTo>
                    <a:lnTo>
                      <a:pt x="451" y="123"/>
                    </a:lnTo>
                    <a:lnTo>
                      <a:pt x="452" y="126"/>
                    </a:lnTo>
                    <a:lnTo>
                      <a:pt x="454" y="127"/>
                    </a:lnTo>
                    <a:lnTo>
                      <a:pt x="457" y="129"/>
                    </a:lnTo>
                    <a:lnTo>
                      <a:pt x="458" y="129"/>
                    </a:lnTo>
                    <a:lnTo>
                      <a:pt x="461" y="130"/>
                    </a:lnTo>
                    <a:lnTo>
                      <a:pt x="461" y="132"/>
                    </a:lnTo>
                    <a:lnTo>
                      <a:pt x="461" y="136"/>
                    </a:lnTo>
                    <a:lnTo>
                      <a:pt x="461" y="139"/>
                    </a:lnTo>
                    <a:lnTo>
                      <a:pt x="461" y="144"/>
                    </a:lnTo>
                    <a:lnTo>
                      <a:pt x="463" y="147"/>
                    </a:lnTo>
                    <a:lnTo>
                      <a:pt x="466" y="150"/>
                    </a:lnTo>
                    <a:lnTo>
                      <a:pt x="473" y="153"/>
                    </a:lnTo>
                    <a:lnTo>
                      <a:pt x="479" y="156"/>
                    </a:lnTo>
                    <a:lnTo>
                      <a:pt x="487" y="159"/>
                    </a:lnTo>
                    <a:lnTo>
                      <a:pt x="490" y="162"/>
                    </a:lnTo>
                    <a:lnTo>
                      <a:pt x="493" y="165"/>
                    </a:lnTo>
                    <a:lnTo>
                      <a:pt x="496" y="168"/>
                    </a:lnTo>
                    <a:lnTo>
                      <a:pt x="498" y="169"/>
                    </a:lnTo>
                    <a:lnTo>
                      <a:pt x="501" y="171"/>
                    </a:lnTo>
                    <a:lnTo>
                      <a:pt x="502" y="174"/>
                    </a:lnTo>
                    <a:lnTo>
                      <a:pt x="505" y="175"/>
                    </a:lnTo>
                    <a:lnTo>
                      <a:pt x="508" y="177"/>
                    </a:lnTo>
                    <a:lnTo>
                      <a:pt x="507" y="178"/>
                    </a:lnTo>
                    <a:lnTo>
                      <a:pt x="505" y="181"/>
                    </a:lnTo>
                    <a:lnTo>
                      <a:pt x="505" y="184"/>
                    </a:lnTo>
                    <a:lnTo>
                      <a:pt x="507" y="187"/>
                    </a:lnTo>
                    <a:lnTo>
                      <a:pt x="508" y="190"/>
                    </a:lnTo>
                    <a:lnTo>
                      <a:pt x="510" y="192"/>
                    </a:lnTo>
                    <a:lnTo>
                      <a:pt x="513" y="192"/>
                    </a:lnTo>
                    <a:lnTo>
                      <a:pt x="513" y="193"/>
                    </a:lnTo>
                    <a:lnTo>
                      <a:pt x="520" y="204"/>
                    </a:lnTo>
                    <a:lnTo>
                      <a:pt x="531" y="210"/>
                    </a:lnTo>
                    <a:lnTo>
                      <a:pt x="541" y="212"/>
                    </a:lnTo>
                    <a:lnTo>
                      <a:pt x="541" y="213"/>
                    </a:lnTo>
                    <a:lnTo>
                      <a:pt x="541" y="216"/>
                    </a:lnTo>
                    <a:lnTo>
                      <a:pt x="543" y="218"/>
                    </a:lnTo>
                    <a:lnTo>
                      <a:pt x="546" y="224"/>
                    </a:lnTo>
                    <a:lnTo>
                      <a:pt x="547" y="230"/>
                    </a:lnTo>
                    <a:lnTo>
                      <a:pt x="549" y="236"/>
                    </a:lnTo>
                    <a:lnTo>
                      <a:pt x="550" y="239"/>
                    </a:lnTo>
                    <a:lnTo>
                      <a:pt x="552" y="243"/>
                    </a:lnTo>
                    <a:lnTo>
                      <a:pt x="555" y="246"/>
                    </a:lnTo>
                    <a:lnTo>
                      <a:pt x="558" y="249"/>
                    </a:lnTo>
                    <a:lnTo>
                      <a:pt x="555" y="248"/>
                    </a:lnTo>
                    <a:lnTo>
                      <a:pt x="550" y="248"/>
                    </a:lnTo>
                    <a:lnTo>
                      <a:pt x="547" y="248"/>
                    </a:lnTo>
                    <a:lnTo>
                      <a:pt x="544" y="248"/>
                    </a:lnTo>
                    <a:lnTo>
                      <a:pt x="543" y="249"/>
                    </a:lnTo>
                    <a:lnTo>
                      <a:pt x="540" y="252"/>
                    </a:lnTo>
                    <a:lnTo>
                      <a:pt x="537" y="255"/>
                    </a:lnTo>
                    <a:lnTo>
                      <a:pt x="534" y="255"/>
                    </a:lnTo>
                    <a:lnTo>
                      <a:pt x="529" y="255"/>
                    </a:lnTo>
                    <a:lnTo>
                      <a:pt x="526" y="255"/>
                    </a:lnTo>
                    <a:lnTo>
                      <a:pt x="513" y="251"/>
                    </a:lnTo>
                    <a:lnTo>
                      <a:pt x="501" y="249"/>
                    </a:lnTo>
                    <a:lnTo>
                      <a:pt x="496" y="249"/>
                    </a:lnTo>
                    <a:lnTo>
                      <a:pt x="491" y="251"/>
                    </a:lnTo>
                    <a:lnTo>
                      <a:pt x="488" y="251"/>
                    </a:lnTo>
                    <a:lnTo>
                      <a:pt x="485" y="249"/>
                    </a:lnTo>
                    <a:lnTo>
                      <a:pt x="479" y="246"/>
                    </a:lnTo>
                    <a:lnTo>
                      <a:pt x="475" y="246"/>
                    </a:lnTo>
                    <a:lnTo>
                      <a:pt x="470" y="245"/>
                    </a:lnTo>
                    <a:lnTo>
                      <a:pt x="470" y="249"/>
                    </a:lnTo>
                    <a:lnTo>
                      <a:pt x="469" y="252"/>
                    </a:lnTo>
                    <a:lnTo>
                      <a:pt x="466" y="254"/>
                    </a:lnTo>
                    <a:lnTo>
                      <a:pt x="463" y="255"/>
                    </a:lnTo>
                    <a:lnTo>
                      <a:pt x="455" y="258"/>
                    </a:lnTo>
                    <a:lnTo>
                      <a:pt x="448" y="261"/>
                    </a:lnTo>
                    <a:lnTo>
                      <a:pt x="442" y="263"/>
                    </a:lnTo>
                    <a:lnTo>
                      <a:pt x="440" y="261"/>
                    </a:lnTo>
                    <a:lnTo>
                      <a:pt x="437" y="261"/>
                    </a:lnTo>
                    <a:lnTo>
                      <a:pt x="436" y="260"/>
                    </a:lnTo>
                    <a:lnTo>
                      <a:pt x="434" y="258"/>
                    </a:lnTo>
                    <a:lnTo>
                      <a:pt x="433" y="258"/>
                    </a:lnTo>
                    <a:lnTo>
                      <a:pt x="418" y="260"/>
                    </a:lnTo>
                    <a:lnTo>
                      <a:pt x="403" y="264"/>
                    </a:lnTo>
                    <a:lnTo>
                      <a:pt x="392" y="270"/>
                    </a:lnTo>
                    <a:lnTo>
                      <a:pt x="382" y="275"/>
                    </a:lnTo>
                    <a:lnTo>
                      <a:pt x="382" y="273"/>
                    </a:lnTo>
                    <a:lnTo>
                      <a:pt x="382" y="272"/>
                    </a:lnTo>
                    <a:lnTo>
                      <a:pt x="380" y="270"/>
                    </a:lnTo>
                    <a:lnTo>
                      <a:pt x="379" y="269"/>
                    </a:lnTo>
                    <a:lnTo>
                      <a:pt x="377" y="269"/>
                    </a:lnTo>
                    <a:lnTo>
                      <a:pt x="376" y="267"/>
                    </a:lnTo>
                    <a:lnTo>
                      <a:pt x="376" y="266"/>
                    </a:lnTo>
                    <a:lnTo>
                      <a:pt x="373" y="266"/>
                    </a:lnTo>
                    <a:lnTo>
                      <a:pt x="370" y="264"/>
                    </a:lnTo>
                    <a:lnTo>
                      <a:pt x="367" y="263"/>
                    </a:lnTo>
                    <a:lnTo>
                      <a:pt x="364" y="263"/>
                    </a:lnTo>
                    <a:lnTo>
                      <a:pt x="356" y="269"/>
                    </a:lnTo>
                    <a:lnTo>
                      <a:pt x="352" y="276"/>
                    </a:lnTo>
                    <a:lnTo>
                      <a:pt x="349" y="285"/>
                    </a:lnTo>
                    <a:lnTo>
                      <a:pt x="346" y="293"/>
                    </a:lnTo>
                    <a:lnTo>
                      <a:pt x="328" y="291"/>
                    </a:lnTo>
                    <a:lnTo>
                      <a:pt x="311" y="290"/>
                    </a:lnTo>
                    <a:lnTo>
                      <a:pt x="293" y="287"/>
                    </a:lnTo>
                    <a:lnTo>
                      <a:pt x="277" y="285"/>
                    </a:lnTo>
                    <a:lnTo>
                      <a:pt x="261" y="281"/>
                    </a:lnTo>
                    <a:lnTo>
                      <a:pt x="257" y="276"/>
                    </a:lnTo>
                    <a:lnTo>
                      <a:pt x="254" y="273"/>
                    </a:lnTo>
                    <a:lnTo>
                      <a:pt x="249" y="269"/>
                    </a:lnTo>
                    <a:lnTo>
                      <a:pt x="245" y="264"/>
                    </a:lnTo>
                    <a:lnTo>
                      <a:pt x="240" y="261"/>
                    </a:lnTo>
                    <a:lnTo>
                      <a:pt x="233" y="257"/>
                    </a:lnTo>
                    <a:lnTo>
                      <a:pt x="224" y="252"/>
                    </a:lnTo>
                    <a:lnTo>
                      <a:pt x="215" y="254"/>
                    </a:lnTo>
                    <a:lnTo>
                      <a:pt x="213" y="255"/>
                    </a:lnTo>
                    <a:lnTo>
                      <a:pt x="212" y="257"/>
                    </a:lnTo>
                    <a:lnTo>
                      <a:pt x="207" y="260"/>
                    </a:lnTo>
                    <a:lnTo>
                      <a:pt x="203" y="261"/>
                    </a:lnTo>
                    <a:lnTo>
                      <a:pt x="198" y="264"/>
                    </a:lnTo>
                    <a:lnTo>
                      <a:pt x="195" y="267"/>
                    </a:lnTo>
                    <a:lnTo>
                      <a:pt x="192" y="272"/>
                    </a:lnTo>
                    <a:lnTo>
                      <a:pt x="191" y="276"/>
                    </a:lnTo>
                    <a:lnTo>
                      <a:pt x="189" y="278"/>
                    </a:lnTo>
                    <a:lnTo>
                      <a:pt x="186" y="279"/>
                    </a:lnTo>
                    <a:lnTo>
                      <a:pt x="183" y="281"/>
                    </a:lnTo>
                    <a:lnTo>
                      <a:pt x="182" y="282"/>
                    </a:lnTo>
                    <a:lnTo>
                      <a:pt x="179" y="296"/>
                    </a:lnTo>
                    <a:lnTo>
                      <a:pt x="176" y="311"/>
                    </a:lnTo>
                    <a:lnTo>
                      <a:pt x="140" y="311"/>
                    </a:lnTo>
                    <a:lnTo>
                      <a:pt x="102" y="306"/>
                    </a:lnTo>
                    <a:lnTo>
                      <a:pt x="99" y="306"/>
                    </a:lnTo>
                    <a:lnTo>
                      <a:pt x="95" y="308"/>
                    </a:lnTo>
                    <a:lnTo>
                      <a:pt x="90" y="309"/>
                    </a:lnTo>
                    <a:lnTo>
                      <a:pt x="86" y="312"/>
                    </a:lnTo>
                    <a:lnTo>
                      <a:pt x="84" y="312"/>
                    </a:lnTo>
                    <a:lnTo>
                      <a:pt x="83" y="312"/>
                    </a:lnTo>
                    <a:lnTo>
                      <a:pt x="80" y="312"/>
                    </a:lnTo>
                    <a:lnTo>
                      <a:pt x="77" y="312"/>
                    </a:lnTo>
                    <a:lnTo>
                      <a:pt x="72" y="314"/>
                    </a:lnTo>
                    <a:lnTo>
                      <a:pt x="69" y="318"/>
                    </a:lnTo>
                    <a:lnTo>
                      <a:pt x="68" y="321"/>
                    </a:lnTo>
                    <a:lnTo>
                      <a:pt x="63" y="333"/>
                    </a:lnTo>
                    <a:lnTo>
                      <a:pt x="60" y="348"/>
                    </a:lnTo>
                    <a:lnTo>
                      <a:pt x="59" y="347"/>
                    </a:lnTo>
                    <a:lnTo>
                      <a:pt x="59" y="348"/>
                    </a:lnTo>
                    <a:lnTo>
                      <a:pt x="57" y="348"/>
                    </a:lnTo>
                    <a:lnTo>
                      <a:pt x="57" y="350"/>
                    </a:lnTo>
                    <a:lnTo>
                      <a:pt x="57" y="351"/>
                    </a:lnTo>
                    <a:lnTo>
                      <a:pt x="59" y="353"/>
                    </a:lnTo>
                    <a:lnTo>
                      <a:pt x="57" y="353"/>
                    </a:lnTo>
                    <a:lnTo>
                      <a:pt x="56" y="354"/>
                    </a:lnTo>
                    <a:lnTo>
                      <a:pt x="56" y="356"/>
                    </a:lnTo>
                    <a:lnTo>
                      <a:pt x="56" y="357"/>
                    </a:lnTo>
                    <a:lnTo>
                      <a:pt x="54" y="359"/>
                    </a:lnTo>
                    <a:lnTo>
                      <a:pt x="53" y="359"/>
                    </a:lnTo>
                    <a:lnTo>
                      <a:pt x="51" y="360"/>
                    </a:lnTo>
                    <a:lnTo>
                      <a:pt x="51" y="362"/>
                    </a:lnTo>
                    <a:lnTo>
                      <a:pt x="50" y="360"/>
                    </a:lnTo>
                    <a:lnTo>
                      <a:pt x="50" y="357"/>
                    </a:lnTo>
                    <a:lnTo>
                      <a:pt x="50" y="354"/>
                    </a:lnTo>
                    <a:lnTo>
                      <a:pt x="50" y="350"/>
                    </a:lnTo>
                    <a:lnTo>
                      <a:pt x="48" y="347"/>
                    </a:lnTo>
                    <a:lnTo>
                      <a:pt x="48" y="344"/>
                    </a:lnTo>
                    <a:lnTo>
                      <a:pt x="48" y="339"/>
                    </a:lnTo>
                    <a:lnTo>
                      <a:pt x="48" y="336"/>
                    </a:lnTo>
                    <a:lnTo>
                      <a:pt x="47" y="335"/>
                    </a:lnTo>
                    <a:lnTo>
                      <a:pt x="45" y="333"/>
                    </a:lnTo>
                    <a:lnTo>
                      <a:pt x="42" y="332"/>
                    </a:lnTo>
                    <a:lnTo>
                      <a:pt x="39" y="330"/>
                    </a:lnTo>
                    <a:lnTo>
                      <a:pt x="37" y="329"/>
                    </a:lnTo>
                    <a:lnTo>
                      <a:pt x="36" y="326"/>
                    </a:lnTo>
                    <a:lnTo>
                      <a:pt x="34" y="321"/>
                    </a:lnTo>
                    <a:lnTo>
                      <a:pt x="33" y="320"/>
                    </a:lnTo>
                    <a:lnTo>
                      <a:pt x="27" y="314"/>
                    </a:lnTo>
                    <a:lnTo>
                      <a:pt x="21" y="308"/>
                    </a:lnTo>
                    <a:lnTo>
                      <a:pt x="15" y="302"/>
                    </a:lnTo>
                    <a:lnTo>
                      <a:pt x="15" y="300"/>
                    </a:lnTo>
                    <a:lnTo>
                      <a:pt x="15" y="299"/>
                    </a:lnTo>
                    <a:lnTo>
                      <a:pt x="13" y="299"/>
                    </a:lnTo>
                    <a:lnTo>
                      <a:pt x="15" y="297"/>
                    </a:lnTo>
                    <a:lnTo>
                      <a:pt x="18" y="297"/>
                    </a:lnTo>
                    <a:lnTo>
                      <a:pt x="21" y="296"/>
                    </a:lnTo>
                    <a:lnTo>
                      <a:pt x="24" y="293"/>
                    </a:lnTo>
                    <a:lnTo>
                      <a:pt x="25" y="290"/>
                    </a:lnTo>
                    <a:lnTo>
                      <a:pt x="25" y="287"/>
                    </a:lnTo>
                    <a:lnTo>
                      <a:pt x="25" y="284"/>
                    </a:lnTo>
                    <a:lnTo>
                      <a:pt x="22" y="281"/>
                    </a:lnTo>
                    <a:lnTo>
                      <a:pt x="18" y="276"/>
                    </a:lnTo>
                    <a:lnTo>
                      <a:pt x="13" y="270"/>
                    </a:lnTo>
                    <a:lnTo>
                      <a:pt x="9" y="266"/>
                    </a:lnTo>
                    <a:lnTo>
                      <a:pt x="7" y="263"/>
                    </a:lnTo>
                    <a:lnTo>
                      <a:pt x="7" y="260"/>
                    </a:lnTo>
                    <a:lnTo>
                      <a:pt x="7" y="257"/>
                    </a:lnTo>
                    <a:lnTo>
                      <a:pt x="6" y="254"/>
                    </a:lnTo>
                    <a:lnTo>
                      <a:pt x="4" y="254"/>
                    </a:lnTo>
                    <a:lnTo>
                      <a:pt x="4" y="252"/>
                    </a:lnTo>
                    <a:lnTo>
                      <a:pt x="4" y="251"/>
                    </a:lnTo>
                    <a:lnTo>
                      <a:pt x="3" y="251"/>
                    </a:lnTo>
                    <a:lnTo>
                      <a:pt x="6" y="249"/>
                    </a:lnTo>
                    <a:lnTo>
                      <a:pt x="9" y="246"/>
                    </a:lnTo>
                    <a:lnTo>
                      <a:pt x="10" y="243"/>
                    </a:lnTo>
                    <a:lnTo>
                      <a:pt x="10" y="240"/>
                    </a:lnTo>
                    <a:lnTo>
                      <a:pt x="9" y="237"/>
                    </a:lnTo>
                    <a:lnTo>
                      <a:pt x="7" y="234"/>
                    </a:lnTo>
                    <a:lnTo>
                      <a:pt x="4" y="231"/>
                    </a:lnTo>
                    <a:lnTo>
                      <a:pt x="0" y="230"/>
                    </a:lnTo>
                    <a:lnTo>
                      <a:pt x="1" y="230"/>
                    </a:lnTo>
                    <a:lnTo>
                      <a:pt x="4" y="230"/>
                    </a:lnTo>
                    <a:lnTo>
                      <a:pt x="7" y="228"/>
                    </a:lnTo>
                    <a:lnTo>
                      <a:pt x="9" y="225"/>
                    </a:lnTo>
                    <a:lnTo>
                      <a:pt x="10" y="218"/>
                    </a:lnTo>
                    <a:lnTo>
                      <a:pt x="12" y="209"/>
                    </a:lnTo>
                    <a:lnTo>
                      <a:pt x="15" y="201"/>
                    </a:lnTo>
                    <a:lnTo>
                      <a:pt x="21" y="190"/>
                    </a:lnTo>
                    <a:lnTo>
                      <a:pt x="27" y="181"/>
                    </a:lnTo>
                    <a:lnTo>
                      <a:pt x="33" y="172"/>
                    </a:lnTo>
                    <a:lnTo>
                      <a:pt x="42" y="166"/>
                    </a:lnTo>
                    <a:lnTo>
                      <a:pt x="59" y="159"/>
                    </a:lnTo>
                    <a:lnTo>
                      <a:pt x="75" y="153"/>
                    </a:lnTo>
                    <a:lnTo>
                      <a:pt x="78" y="153"/>
                    </a:lnTo>
                    <a:lnTo>
                      <a:pt x="83" y="150"/>
                    </a:lnTo>
                    <a:lnTo>
                      <a:pt x="86" y="148"/>
                    </a:lnTo>
                    <a:lnTo>
                      <a:pt x="84" y="148"/>
                    </a:lnTo>
                    <a:lnTo>
                      <a:pt x="84" y="150"/>
                    </a:lnTo>
                    <a:lnTo>
                      <a:pt x="84" y="151"/>
                    </a:lnTo>
                    <a:lnTo>
                      <a:pt x="87" y="154"/>
                    </a:lnTo>
                    <a:lnTo>
                      <a:pt x="90" y="156"/>
                    </a:lnTo>
                    <a:lnTo>
                      <a:pt x="93" y="159"/>
                    </a:lnTo>
                    <a:lnTo>
                      <a:pt x="96" y="159"/>
                    </a:lnTo>
                    <a:lnTo>
                      <a:pt x="98" y="157"/>
                    </a:lnTo>
                    <a:lnTo>
                      <a:pt x="101" y="156"/>
                    </a:lnTo>
                    <a:lnTo>
                      <a:pt x="104" y="154"/>
                    </a:lnTo>
                    <a:lnTo>
                      <a:pt x="107" y="153"/>
                    </a:lnTo>
                    <a:lnTo>
                      <a:pt x="110" y="151"/>
                    </a:lnTo>
                    <a:lnTo>
                      <a:pt x="111" y="150"/>
                    </a:lnTo>
                    <a:lnTo>
                      <a:pt x="114" y="148"/>
                    </a:lnTo>
                    <a:lnTo>
                      <a:pt x="116" y="147"/>
                    </a:lnTo>
                    <a:lnTo>
                      <a:pt x="117" y="145"/>
                    </a:lnTo>
                    <a:lnTo>
                      <a:pt x="120" y="144"/>
                    </a:lnTo>
                    <a:lnTo>
                      <a:pt x="123" y="144"/>
                    </a:lnTo>
                    <a:lnTo>
                      <a:pt x="126" y="142"/>
                    </a:lnTo>
                    <a:lnTo>
                      <a:pt x="129" y="142"/>
                    </a:lnTo>
                    <a:lnTo>
                      <a:pt x="131" y="142"/>
                    </a:lnTo>
                    <a:lnTo>
                      <a:pt x="146" y="138"/>
                    </a:lnTo>
                    <a:lnTo>
                      <a:pt x="162" y="135"/>
                    </a:lnTo>
                    <a:lnTo>
                      <a:pt x="177" y="133"/>
                    </a:lnTo>
                    <a:lnTo>
                      <a:pt x="183" y="132"/>
                    </a:lnTo>
                    <a:lnTo>
                      <a:pt x="189" y="129"/>
                    </a:lnTo>
                    <a:lnTo>
                      <a:pt x="194" y="123"/>
                    </a:lnTo>
                    <a:lnTo>
                      <a:pt x="198" y="118"/>
                    </a:lnTo>
                    <a:lnTo>
                      <a:pt x="201" y="112"/>
                    </a:lnTo>
                    <a:lnTo>
                      <a:pt x="204" y="106"/>
                    </a:lnTo>
                    <a:lnTo>
                      <a:pt x="207" y="100"/>
                    </a:lnTo>
                    <a:lnTo>
                      <a:pt x="206" y="100"/>
                    </a:lnTo>
                    <a:lnTo>
                      <a:pt x="204" y="99"/>
                    </a:lnTo>
                    <a:lnTo>
                      <a:pt x="203" y="97"/>
                    </a:lnTo>
                    <a:lnTo>
                      <a:pt x="201" y="97"/>
                    </a:lnTo>
                    <a:lnTo>
                      <a:pt x="200" y="94"/>
                    </a:lnTo>
                    <a:lnTo>
                      <a:pt x="201" y="93"/>
                    </a:lnTo>
                    <a:lnTo>
                      <a:pt x="203" y="90"/>
                    </a:lnTo>
                    <a:lnTo>
                      <a:pt x="206" y="90"/>
                    </a:lnTo>
                    <a:lnTo>
                      <a:pt x="212" y="88"/>
                    </a:lnTo>
                    <a:lnTo>
                      <a:pt x="218" y="87"/>
                    </a:lnTo>
                    <a:lnTo>
                      <a:pt x="222" y="87"/>
                    </a:lnTo>
                    <a:lnTo>
                      <a:pt x="228" y="85"/>
                    </a:lnTo>
                    <a:lnTo>
                      <a:pt x="248" y="82"/>
                    </a:lnTo>
                    <a:lnTo>
                      <a:pt x="268" y="76"/>
                    </a:lnTo>
                    <a:lnTo>
                      <a:pt x="272" y="75"/>
                    </a:lnTo>
                    <a:lnTo>
                      <a:pt x="277" y="70"/>
                    </a:lnTo>
                    <a:lnTo>
                      <a:pt x="280" y="67"/>
                    </a:lnTo>
                    <a:lnTo>
                      <a:pt x="283" y="63"/>
                    </a:lnTo>
                    <a:lnTo>
                      <a:pt x="286" y="60"/>
                    </a:lnTo>
                    <a:lnTo>
                      <a:pt x="286" y="58"/>
                    </a:lnTo>
                    <a:lnTo>
                      <a:pt x="287" y="58"/>
                    </a:lnTo>
                    <a:lnTo>
                      <a:pt x="287" y="57"/>
                    </a:lnTo>
                    <a:lnTo>
                      <a:pt x="289" y="55"/>
                    </a:lnTo>
                    <a:lnTo>
                      <a:pt x="292" y="52"/>
                    </a:lnTo>
                    <a:lnTo>
                      <a:pt x="293" y="52"/>
                    </a:lnTo>
                    <a:lnTo>
                      <a:pt x="295" y="49"/>
                    </a:lnTo>
                    <a:lnTo>
                      <a:pt x="296" y="48"/>
                    </a:lnTo>
                    <a:lnTo>
                      <a:pt x="299" y="46"/>
                    </a:lnTo>
                    <a:lnTo>
                      <a:pt x="301" y="46"/>
                    </a:lnTo>
                    <a:lnTo>
                      <a:pt x="301" y="42"/>
                    </a:lnTo>
                    <a:lnTo>
                      <a:pt x="301" y="39"/>
                    </a:lnTo>
                    <a:lnTo>
                      <a:pt x="302" y="36"/>
                    </a:lnTo>
                    <a:lnTo>
                      <a:pt x="302" y="34"/>
                    </a:lnTo>
                    <a:lnTo>
                      <a:pt x="305" y="30"/>
                    </a:lnTo>
                    <a:lnTo>
                      <a:pt x="310" y="27"/>
                    </a:lnTo>
                    <a:lnTo>
                      <a:pt x="313" y="24"/>
                    </a:lnTo>
                    <a:lnTo>
                      <a:pt x="316" y="21"/>
                    </a:lnTo>
                    <a:lnTo>
                      <a:pt x="319" y="16"/>
                    </a:lnTo>
                    <a:lnTo>
                      <a:pt x="322" y="15"/>
                    </a:lnTo>
                    <a:lnTo>
                      <a:pt x="323" y="12"/>
                    </a:lnTo>
                    <a:lnTo>
                      <a:pt x="328" y="10"/>
                    </a:lnTo>
                    <a:lnTo>
                      <a:pt x="337" y="6"/>
                    </a:lnTo>
                    <a:lnTo>
                      <a:pt x="344" y="3"/>
                    </a:lnTo>
                    <a:lnTo>
                      <a:pt x="353" y="1"/>
                    </a:lnTo>
                    <a:lnTo>
                      <a:pt x="358" y="0"/>
                    </a:lnTo>
                    <a:close/>
                  </a:path>
                </a:pathLst>
              </a:custGeom>
              <a:solidFill>
                <a:srgbClr val="000514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07" name="Freeform 33"/>
              <p:cNvSpPr>
                <a:spLocks/>
              </p:cNvSpPr>
              <p:nvPr/>
            </p:nvSpPr>
            <p:spPr bwMode="gray">
              <a:xfrm>
                <a:off x="3652" y="2636"/>
                <a:ext cx="82" cy="46"/>
              </a:xfrm>
              <a:custGeom>
                <a:avLst/>
                <a:gdLst>
                  <a:gd name="T0" fmla="*/ 16 w 89"/>
                  <a:gd name="T1" fmla="*/ 0 h 50"/>
                  <a:gd name="T2" fmla="*/ 14 w 89"/>
                  <a:gd name="T3" fmla="*/ 0 h 50"/>
                  <a:gd name="T4" fmla="*/ 14 w 89"/>
                  <a:gd name="T5" fmla="*/ 1 h 50"/>
                  <a:gd name="T6" fmla="*/ 14 w 89"/>
                  <a:gd name="T7" fmla="*/ 3 h 50"/>
                  <a:gd name="T8" fmla="*/ 14 w 89"/>
                  <a:gd name="T9" fmla="*/ 6 h 50"/>
                  <a:gd name="T10" fmla="*/ 16 w 89"/>
                  <a:gd name="T11" fmla="*/ 8 h 50"/>
                  <a:gd name="T12" fmla="*/ 16 w 89"/>
                  <a:gd name="T13" fmla="*/ 11 h 50"/>
                  <a:gd name="T14" fmla="*/ 16 w 89"/>
                  <a:gd name="T15" fmla="*/ 14 h 50"/>
                  <a:gd name="T16" fmla="*/ 16 w 89"/>
                  <a:gd name="T17" fmla="*/ 17 h 50"/>
                  <a:gd name="T18" fmla="*/ 14 w 89"/>
                  <a:gd name="T19" fmla="*/ 22 h 50"/>
                  <a:gd name="T20" fmla="*/ 10 w 89"/>
                  <a:gd name="T21" fmla="*/ 26 h 50"/>
                  <a:gd name="T22" fmla="*/ 6 w 89"/>
                  <a:gd name="T23" fmla="*/ 31 h 50"/>
                  <a:gd name="T24" fmla="*/ 2 w 89"/>
                  <a:gd name="T25" fmla="*/ 37 h 50"/>
                  <a:gd name="T26" fmla="*/ 2 w 89"/>
                  <a:gd name="T27" fmla="*/ 39 h 50"/>
                  <a:gd name="T28" fmla="*/ 2 w 89"/>
                  <a:gd name="T29" fmla="*/ 40 h 50"/>
                  <a:gd name="T30" fmla="*/ 2 w 89"/>
                  <a:gd name="T31" fmla="*/ 41 h 50"/>
                  <a:gd name="T32" fmla="*/ 2 w 89"/>
                  <a:gd name="T33" fmla="*/ 44 h 50"/>
                  <a:gd name="T34" fmla="*/ 0 w 89"/>
                  <a:gd name="T35" fmla="*/ 46 h 50"/>
                  <a:gd name="T36" fmla="*/ 5 w 89"/>
                  <a:gd name="T37" fmla="*/ 44 h 50"/>
                  <a:gd name="T38" fmla="*/ 7 w 89"/>
                  <a:gd name="T39" fmla="*/ 43 h 50"/>
                  <a:gd name="T40" fmla="*/ 11 w 89"/>
                  <a:gd name="T41" fmla="*/ 43 h 50"/>
                  <a:gd name="T42" fmla="*/ 35 w 89"/>
                  <a:gd name="T43" fmla="*/ 44 h 50"/>
                  <a:gd name="T44" fmla="*/ 59 w 89"/>
                  <a:gd name="T45" fmla="*/ 44 h 50"/>
                  <a:gd name="T46" fmla="*/ 82 w 89"/>
                  <a:gd name="T47" fmla="*/ 44 h 50"/>
                  <a:gd name="T48" fmla="*/ 82 w 89"/>
                  <a:gd name="T49" fmla="*/ 3 h 50"/>
                  <a:gd name="T50" fmla="*/ 78 w 89"/>
                  <a:gd name="T51" fmla="*/ 4 h 50"/>
                  <a:gd name="T52" fmla="*/ 67 w 89"/>
                  <a:gd name="T53" fmla="*/ 4 h 50"/>
                  <a:gd name="T54" fmla="*/ 52 w 89"/>
                  <a:gd name="T55" fmla="*/ 4 h 50"/>
                  <a:gd name="T56" fmla="*/ 33 w 89"/>
                  <a:gd name="T57" fmla="*/ 3 h 50"/>
                  <a:gd name="T58" fmla="*/ 16 w 89"/>
                  <a:gd name="T59" fmla="*/ 0 h 5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89"/>
                  <a:gd name="T91" fmla="*/ 0 h 50"/>
                  <a:gd name="T92" fmla="*/ 89 w 89"/>
                  <a:gd name="T93" fmla="*/ 50 h 5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89" h="50">
                    <a:moveTo>
                      <a:pt x="17" y="0"/>
                    </a:moveTo>
                    <a:lnTo>
                      <a:pt x="15" y="0"/>
                    </a:lnTo>
                    <a:lnTo>
                      <a:pt x="15" y="1"/>
                    </a:lnTo>
                    <a:lnTo>
                      <a:pt x="15" y="3"/>
                    </a:lnTo>
                    <a:lnTo>
                      <a:pt x="15" y="6"/>
                    </a:lnTo>
                    <a:lnTo>
                      <a:pt x="17" y="9"/>
                    </a:lnTo>
                    <a:lnTo>
                      <a:pt x="17" y="12"/>
                    </a:lnTo>
                    <a:lnTo>
                      <a:pt x="17" y="15"/>
                    </a:lnTo>
                    <a:lnTo>
                      <a:pt x="17" y="18"/>
                    </a:lnTo>
                    <a:lnTo>
                      <a:pt x="15" y="24"/>
                    </a:lnTo>
                    <a:lnTo>
                      <a:pt x="11" y="28"/>
                    </a:lnTo>
                    <a:lnTo>
                      <a:pt x="6" y="34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2" y="43"/>
                    </a:lnTo>
                    <a:lnTo>
                      <a:pt x="2" y="45"/>
                    </a:lnTo>
                    <a:lnTo>
                      <a:pt x="2" y="48"/>
                    </a:lnTo>
                    <a:lnTo>
                      <a:pt x="0" y="50"/>
                    </a:lnTo>
                    <a:lnTo>
                      <a:pt x="5" y="48"/>
                    </a:lnTo>
                    <a:lnTo>
                      <a:pt x="8" y="47"/>
                    </a:lnTo>
                    <a:lnTo>
                      <a:pt x="12" y="47"/>
                    </a:lnTo>
                    <a:lnTo>
                      <a:pt x="38" y="48"/>
                    </a:lnTo>
                    <a:lnTo>
                      <a:pt x="64" y="48"/>
                    </a:lnTo>
                    <a:lnTo>
                      <a:pt x="89" y="48"/>
                    </a:lnTo>
                    <a:lnTo>
                      <a:pt x="89" y="3"/>
                    </a:lnTo>
                    <a:lnTo>
                      <a:pt x="85" y="4"/>
                    </a:lnTo>
                    <a:lnTo>
                      <a:pt x="73" y="4"/>
                    </a:lnTo>
                    <a:lnTo>
                      <a:pt x="56" y="4"/>
                    </a:lnTo>
                    <a:lnTo>
                      <a:pt x="36" y="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514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08" name="Freeform 34"/>
              <p:cNvSpPr>
                <a:spLocks/>
              </p:cNvSpPr>
              <p:nvPr/>
            </p:nvSpPr>
            <p:spPr bwMode="gray">
              <a:xfrm>
                <a:off x="3623" y="2634"/>
                <a:ext cx="232" cy="250"/>
              </a:xfrm>
              <a:custGeom>
                <a:avLst/>
                <a:gdLst>
                  <a:gd name="T0" fmla="*/ 39 w 251"/>
                  <a:gd name="T1" fmla="*/ 65 h 270"/>
                  <a:gd name="T2" fmla="*/ 33 w 251"/>
                  <a:gd name="T3" fmla="*/ 87 h 270"/>
                  <a:gd name="T4" fmla="*/ 44 w 251"/>
                  <a:gd name="T5" fmla="*/ 91 h 270"/>
                  <a:gd name="T6" fmla="*/ 37 w 251"/>
                  <a:gd name="T7" fmla="*/ 94 h 270"/>
                  <a:gd name="T8" fmla="*/ 28 w 251"/>
                  <a:gd name="T9" fmla="*/ 96 h 270"/>
                  <a:gd name="T10" fmla="*/ 23 w 251"/>
                  <a:gd name="T11" fmla="*/ 107 h 270"/>
                  <a:gd name="T12" fmla="*/ 15 w 251"/>
                  <a:gd name="T13" fmla="*/ 119 h 270"/>
                  <a:gd name="T14" fmla="*/ 14 w 251"/>
                  <a:gd name="T15" fmla="*/ 120 h 270"/>
                  <a:gd name="T16" fmla="*/ 0 w 251"/>
                  <a:gd name="T17" fmla="*/ 112 h 270"/>
                  <a:gd name="T18" fmla="*/ 6 w 251"/>
                  <a:gd name="T19" fmla="*/ 127 h 270"/>
                  <a:gd name="T20" fmla="*/ 11 w 251"/>
                  <a:gd name="T21" fmla="*/ 134 h 270"/>
                  <a:gd name="T22" fmla="*/ 19 w 251"/>
                  <a:gd name="T23" fmla="*/ 152 h 270"/>
                  <a:gd name="T24" fmla="*/ 23 w 251"/>
                  <a:gd name="T25" fmla="*/ 156 h 270"/>
                  <a:gd name="T26" fmla="*/ 37 w 251"/>
                  <a:gd name="T27" fmla="*/ 181 h 270"/>
                  <a:gd name="T28" fmla="*/ 58 w 251"/>
                  <a:gd name="T29" fmla="*/ 206 h 270"/>
                  <a:gd name="T30" fmla="*/ 65 w 251"/>
                  <a:gd name="T31" fmla="*/ 213 h 270"/>
                  <a:gd name="T32" fmla="*/ 77 w 251"/>
                  <a:gd name="T33" fmla="*/ 223 h 270"/>
                  <a:gd name="T34" fmla="*/ 89 w 251"/>
                  <a:gd name="T35" fmla="*/ 235 h 270"/>
                  <a:gd name="T36" fmla="*/ 96 w 251"/>
                  <a:gd name="T37" fmla="*/ 248 h 270"/>
                  <a:gd name="T38" fmla="*/ 104 w 251"/>
                  <a:gd name="T39" fmla="*/ 235 h 270"/>
                  <a:gd name="T40" fmla="*/ 118 w 251"/>
                  <a:gd name="T41" fmla="*/ 229 h 270"/>
                  <a:gd name="T42" fmla="*/ 129 w 251"/>
                  <a:gd name="T43" fmla="*/ 235 h 270"/>
                  <a:gd name="T44" fmla="*/ 129 w 251"/>
                  <a:gd name="T45" fmla="*/ 229 h 270"/>
                  <a:gd name="T46" fmla="*/ 130 w 251"/>
                  <a:gd name="T47" fmla="*/ 223 h 270"/>
                  <a:gd name="T48" fmla="*/ 122 w 251"/>
                  <a:gd name="T49" fmla="*/ 220 h 270"/>
                  <a:gd name="T50" fmla="*/ 119 w 251"/>
                  <a:gd name="T51" fmla="*/ 198 h 270"/>
                  <a:gd name="T52" fmla="*/ 116 w 251"/>
                  <a:gd name="T53" fmla="*/ 181 h 270"/>
                  <a:gd name="T54" fmla="*/ 139 w 251"/>
                  <a:gd name="T55" fmla="*/ 184 h 270"/>
                  <a:gd name="T56" fmla="*/ 153 w 251"/>
                  <a:gd name="T57" fmla="*/ 176 h 270"/>
                  <a:gd name="T58" fmla="*/ 153 w 251"/>
                  <a:gd name="T59" fmla="*/ 163 h 270"/>
                  <a:gd name="T60" fmla="*/ 161 w 251"/>
                  <a:gd name="T61" fmla="*/ 157 h 270"/>
                  <a:gd name="T62" fmla="*/ 166 w 251"/>
                  <a:gd name="T63" fmla="*/ 162 h 270"/>
                  <a:gd name="T64" fmla="*/ 172 w 251"/>
                  <a:gd name="T65" fmla="*/ 174 h 270"/>
                  <a:gd name="T66" fmla="*/ 188 w 251"/>
                  <a:gd name="T67" fmla="*/ 185 h 270"/>
                  <a:gd name="T68" fmla="*/ 210 w 251"/>
                  <a:gd name="T69" fmla="*/ 176 h 270"/>
                  <a:gd name="T70" fmla="*/ 218 w 251"/>
                  <a:gd name="T71" fmla="*/ 184 h 270"/>
                  <a:gd name="T72" fmla="*/ 229 w 251"/>
                  <a:gd name="T73" fmla="*/ 160 h 270"/>
                  <a:gd name="T74" fmla="*/ 230 w 251"/>
                  <a:gd name="T75" fmla="*/ 121 h 270"/>
                  <a:gd name="T76" fmla="*/ 232 w 251"/>
                  <a:gd name="T77" fmla="*/ 110 h 270"/>
                  <a:gd name="T78" fmla="*/ 219 w 251"/>
                  <a:gd name="T79" fmla="*/ 104 h 270"/>
                  <a:gd name="T80" fmla="*/ 207 w 251"/>
                  <a:gd name="T81" fmla="*/ 90 h 270"/>
                  <a:gd name="T82" fmla="*/ 213 w 251"/>
                  <a:gd name="T83" fmla="*/ 74 h 270"/>
                  <a:gd name="T84" fmla="*/ 218 w 251"/>
                  <a:gd name="T85" fmla="*/ 68 h 270"/>
                  <a:gd name="T86" fmla="*/ 232 w 251"/>
                  <a:gd name="T87" fmla="*/ 54 h 270"/>
                  <a:gd name="T88" fmla="*/ 230 w 251"/>
                  <a:gd name="T89" fmla="*/ 46 h 270"/>
                  <a:gd name="T90" fmla="*/ 222 w 251"/>
                  <a:gd name="T91" fmla="*/ 36 h 270"/>
                  <a:gd name="T92" fmla="*/ 191 w 251"/>
                  <a:gd name="T93" fmla="*/ 39 h 270"/>
                  <a:gd name="T94" fmla="*/ 182 w 251"/>
                  <a:gd name="T95" fmla="*/ 38 h 270"/>
                  <a:gd name="T96" fmla="*/ 180 w 251"/>
                  <a:gd name="T97" fmla="*/ 21 h 270"/>
                  <a:gd name="T98" fmla="*/ 185 w 251"/>
                  <a:gd name="T99" fmla="*/ 11 h 270"/>
                  <a:gd name="T100" fmla="*/ 188 w 251"/>
                  <a:gd name="T101" fmla="*/ 6 h 270"/>
                  <a:gd name="T102" fmla="*/ 154 w 251"/>
                  <a:gd name="T103" fmla="*/ 2 h 270"/>
                  <a:gd name="T104" fmla="*/ 111 w 251"/>
                  <a:gd name="T105" fmla="*/ 6 h 27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51"/>
                  <a:gd name="T160" fmla="*/ 0 h 270"/>
                  <a:gd name="T161" fmla="*/ 251 w 251"/>
                  <a:gd name="T162" fmla="*/ 270 h 27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51" h="270">
                    <a:moveTo>
                      <a:pt x="120" y="14"/>
                    </a:moveTo>
                    <a:lnTo>
                      <a:pt x="120" y="50"/>
                    </a:lnTo>
                    <a:lnTo>
                      <a:pt x="43" y="49"/>
                    </a:lnTo>
                    <a:lnTo>
                      <a:pt x="42" y="70"/>
                    </a:lnTo>
                    <a:lnTo>
                      <a:pt x="40" y="91"/>
                    </a:lnTo>
                    <a:lnTo>
                      <a:pt x="39" y="92"/>
                    </a:lnTo>
                    <a:lnTo>
                      <a:pt x="37" y="92"/>
                    </a:lnTo>
                    <a:lnTo>
                      <a:pt x="36" y="94"/>
                    </a:lnTo>
                    <a:lnTo>
                      <a:pt x="34" y="94"/>
                    </a:lnTo>
                    <a:lnTo>
                      <a:pt x="39" y="95"/>
                    </a:lnTo>
                    <a:lnTo>
                      <a:pt x="43" y="97"/>
                    </a:lnTo>
                    <a:lnTo>
                      <a:pt x="48" y="98"/>
                    </a:lnTo>
                    <a:lnTo>
                      <a:pt x="52" y="98"/>
                    </a:lnTo>
                    <a:lnTo>
                      <a:pt x="49" y="100"/>
                    </a:lnTo>
                    <a:lnTo>
                      <a:pt x="45" y="101"/>
                    </a:lnTo>
                    <a:lnTo>
                      <a:pt x="40" y="101"/>
                    </a:lnTo>
                    <a:lnTo>
                      <a:pt x="37" y="100"/>
                    </a:lnTo>
                    <a:lnTo>
                      <a:pt x="33" y="100"/>
                    </a:lnTo>
                    <a:lnTo>
                      <a:pt x="28" y="100"/>
                    </a:lnTo>
                    <a:lnTo>
                      <a:pt x="30" y="104"/>
                    </a:lnTo>
                    <a:lnTo>
                      <a:pt x="30" y="110"/>
                    </a:lnTo>
                    <a:lnTo>
                      <a:pt x="30" y="115"/>
                    </a:lnTo>
                    <a:lnTo>
                      <a:pt x="27" y="115"/>
                    </a:lnTo>
                    <a:lnTo>
                      <a:pt x="25" y="116"/>
                    </a:lnTo>
                    <a:lnTo>
                      <a:pt x="24" y="118"/>
                    </a:lnTo>
                    <a:lnTo>
                      <a:pt x="21" y="122"/>
                    </a:lnTo>
                    <a:lnTo>
                      <a:pt x="19" y="125"/>
                    </a:lnTo>
                    <a:lnTo>
                      <a:pt x="16" y="128"/>
                    </a:lnTo>
                    <a:lnTo>
                      <a:pt x="13" y="131"/>
                    </a:lnTo>
                    <a:lnTo>
                      <a:pt x="15" y="131"/>
                    </a:lnTo>
                    <a:lnTo>
                      <a:pt x="15" y="130"/>
                    </a:lnTo>
                    <a:lnTo>
                      <a:pt x="10" y="130"/>
                    </a:lnTo>
                    <a:lnTo>
                      <a:pt x="6" y="128"/>
                    </a:lnTo>
                    <a:lnTo>
                      <a:pt x="3" y="125"/>
                    </a:lnTo>
                    <a:lnTo>
                      <a:pt x="0" y="121"/>
                    </a:lnTo>
                    <a:lnTo>
                      <a:pt x="1" y="125"/>
                    </a:lnTo>
                    <a:lnTo>
                      <a:pt x="3" y="130"/>
                    </a:lnTo>
                    <a:lnTo>
                      <a:pt x="4" y="133"/>
                    </a:lnTo>
                    <a:lnTo>
                      <a:pt x="7" y="137"/>
                    </a:lnTo>
                    <a:lnTo>
                      <a:pt x="10" y="139"/>
                    </a:lnTo>
                    <a:lnTo>
                      <a:pt x="10" y="140"/>
                    </a:lnTo>
                    <a:lnTo>
                      <a:pt x="10" y="142"/>
                    </a:lnTo>
                    <a:lnTo>
                      <a:pt x="12" y="145"/>
                    </a:lnTo>
                    <a:lnTo>
                      <a:pt x="13" y="149"/>
                    </a:lnTo>
                    <a:lnTo>
                      <a:pt x="16" y="154"/>
                    </a:lnTo>
                    <a:lnTo>
                      <a:pt x="19" y="158"/>
                    </a:lnTo>
                    <a:lnTo>
                      <a:pt x="21" y="164"/>
                    </a:lnTo>
                    <a:lnTo>
                      <a:pt x="22" y="164"/>
                    </a:lnTo>
                    <a:lnTo>
                      <a:pt x="24" y="166"/>
                    </a:lnTo>
                    <a:lnTo>
                      <a:pt x="25" y="167"/>
                    </a:lnTo>
                    <a:lnTo>
                      <a:pt x="25" y="169"/>
                    </a:lnTo>
                    <a:lnTo>
                      <a:pt x="25" y="176"/>
                    </a:lnTo>
                    <a:lnTo>
                      <a:pt x="30" y="184"/>
                    </a:lnTo>
                    <a:lnTo>
                      <a:pt x="36" y="190"/>
                    </a:lnTo>
                    <a:lnTo>
                      <a:pt x="40" y="196"/>
                    </a:lnTo>
                    <a:lnTo>
                      <a:pt x="51" y="208"/>
                    </a:lnTo>
                    <a:lnTo>
                      <a:pt x="60" y="220"/>
                    </a:lnTo>
                    <a:lnTo>
                      <a:pt x="61" y="221"/>
                    </a:lnTo>
                    <a:lnTo>
                      <a:pt x="63" y="223"/>
                    </a:lnTo>
                    <a:lnTo>
                      <a:pt x="63" y="224"/>
                    </a:lnTo>
                    <a:lnTo>
                      <a:pt x="64" y="227"/>
                    </a:lnTo>
                    <a:lnTo>
                      <a:pt x="67" y="229"/>
                    </a:lnTo>
                    <a:lnTo>
                      <a:pt x="70" y="230"/>
                    </a:lnTo>
                    <a:lnTo>
                      <a:pt x="74" y="232"/>
                    </a:lnTo>
                    <a:lnTo>
                      <a:pt x="77" y="235"/>
                    </a:lnTo>
                    <a:lnTo>
                      <a:pt x="80" y="236"/>
                    </a:lnTo>
                    <a:lnTo>
                      <a:pt x="83" y="241"/>
                    </a:lnTo>
                    <a:lnTo>
                      <a:pt x="87" y="244"/>
                    </a:lnTo>
                    <a:lnTo>
                      <a:pt x="90" y="247"/>
                    </a:lnTo>
                    <a:lnTo>
                      <a:pt x="93" y="250"/>
                    </a:lnTo>
                    <a:lnTo>
                      <a:pt x="96" y="254"/>
                    </a:lnTo>
                    <a:lnTo>
                      <a:pt x="99" y="259"/>
                    </a:lnTo>
                    <a:lnTo>
                      <a:pt x="101" y="263"/>
                    </a:lnTo>
                    <a:lnTo>
                      <a:pt x="102" y="265"/>
                    </a:lnTo>
                    <a:lnTo>
                      <a:pt x="104" y="268"/>
                    </a:lnTo>
                    <a:lnTo>
                      <a:pt x="105" y="270"/>
                    </a:lnTo>
                    <a:lnTo>
                      <a:pt x="108" y="263"/>
                    </a:lnTo>
                    <a:lnTo>
                      <a:pt x="110" y="259"/>
                    </a:lnTo>
                    <a:lnTo>
                      <a:pt x="113" y="254"/>
                    </a:lnTo>
                    <a:lnTo>
                      <a:pt x="116" y="250"/>
                    </a:lnTo>
                    <a:lnTo>
                      <a:pt x="120" y="248"/>
                    </a:lnTo>
                    <a:lnTo>
                      <a:pt x="125" y="247"/>
                    </a:lnTo>
                    <a:lnTo>
                      <a:pt x="128" y="247"/>
                    </a:lnTo>
                    <a:lnTo>
                      <a:pt x="131" y="250"/>
                    </a:lnTo>
                    <a:lnTo>
                      <a:pt x="134" y="253"/>
                    </a:lnTo>
                    <a:lnTo>
                      <a:pt x="135" y="256"/>
                    </a:lnTo>
                    <a:lnTo>
                      <a:pt x="140" y="254"/>
                    </a:lnTo>
                    <a:lnTo>
                      <a:pt x="143" y="253"/>
                    </a:lnTo>
                    <a:lnTo>
                      <a:pt x="146" y="251"/>
                    </a:lnTo>
                    <a:lnTo>
                      <a:pt x="143" y="250"/>
                    </a:lnTo>
                    <a:lnTo>
                      <a:pt x="140" y="247"/>
                    </a:lnTo>
                    <a:lnTo>
                      <a:pt x="138" y="245"/>
                    </a:lnTo>
                    <a:lnTo>
                      <a:pt x="138" y="244"/>
                    </a:lnTo>
                    <a:lnTo>
                      <a:pt x="140" y="241"/>
                    </a:lnTo>
                    <a:lnTo>
                      <a:pt x="141" y="241"/>
                    </a:lnTo>
                    <a:lnTo>
                      <a:pt x="138" y="241"/>
                    </a:lnTo>
                    <a:lnTo>
                      <a:pt x="135" y="239"/>
                    </a:lnTo>
                    <a:lnTo>
                      <a:pt x="132" y="239"/>
                    </a:lnTo>
                    <a:lnTo>
                      <a:pt x="132" y="238"/>
                    </a:lnTo>
                    <a:lnTo>
                      <a:pt x="129" y="226"/>
                    </a:lnTo>
                    <a:lnTo>
                      <a:pt x="126" y="214"/>
                    </a:lnTo>
                    <a:lnTo>
                      <a:pt x="128" y="214"/>
                    </a:lnTo>
                    <a:lnTo>
                      <a:pt x="129" y="214"/>
                    </a:lnTo>
                    <a:lnTo>
                      <a:pt x="129" y="209"/>
                    </a:lnTo>
                    <a:lnTo>
                      <a:pt x="128" y="205"/>
                    </a:lnTo>
                    <a:lnTo>
                      <a:pt x="128" y="200"/>
                    </a:lnTo>
                    <a:lnTo>
                      <a:pt x="125" y="196"/>
                    </a:lnTo>
                    <a:lnTo>
                      <a:pt x="132" y="196"/>
                    </a:lnTo>
                    <a:lnTo>
                      <a:pt x="138" y="197"/>
                    </a:lnTo>
                    <a:lnTo>
                      <a:pt x="146" y="199"/>
                    </a:lnTo>
                    <a:lnTo>
                      <a:pt x="150" y="199"/>
                    </a:lnTo>
                    <a:lnTo>
                      <a:pt x="156" y="199"/>
                    </a:lnTo>
                    <a:lnTo>
                      <a:pt x="161" y="196"/>
                    </a:lnTo>
                    <a:lnTo>
                      <a:pt x="165" y="193"/>
                    </a:lnTo>
                    <a:lnTo>
                      <a:pt x="165" y="190"/>
                    </a:lnTo>
                    <a:lnTo>
                      <a:pt x="165" y="187"/>
                    </a:lnTo>
                    <a:lnTo>
                      <a:pt x="165" y="184"/>
                    </a:lnTo>
                    <a:lnTo>
                      <a:pt x="165" y="181"/>
                    </a:lnTo>
                    <a:lnTo>
                      <a:pt x="165" y="176"/>
                    </a:lnTo>
                    <a:lnTo>
                      <a:pt x="167" y="175"/>
                    </a:lnTo>
                    <a:lnTo>
                      <a:pt x="168" y="173"/>
                    </a:lnTo>
                    <a:lnTo>
                      <a:pt x="170" y="172"/>
                    </a:lnTo>
                    <a:lnTo>
                      <a:pt x="174" y="170"/>
                    </a:lnTo>
                    <a:lnTo>
                      <a:pt x="179" y="170"/>
                    </a:lnTo>
                    <a:lnTo>
                      <a:pt x="180" y="172"/>
                    </a:lnTo>
                    <a:lnTo>
                      <a:pt x="180" y="173"/>
                    </a:lnTo>
                    <a:lnTo>
                      <a:pt x="180" y="175"/>
                    </a:lnTo>
                    <a:lnTo>
                      <a:pt x="180" y="176"/>
                    </a:lnTo>
                    <a:lnTo>
                      <a:pt x="183" y="181"/>
                    </a:lnTo>
                    <a:lnTo>
                      <a:pt x="185" y="184"/>
                    </a:lnTo>
                    <a:lnTo>
                      <a:pt x="186" y="188"/>
                    </a:lnTo>
                    <a:lnTo>
                      <a:pt x="189" y="193"/>
                    </a:lnTo>
                    <a:lnTo>
                      <a:pt x="191" y="196"/>
                    </a:lnTo>
                    <a:lnTo>
                      <a:pt x="194" y="199"/>
                    </a:lnTo>
                    <a:lnTo>
                      <a:pt x="203" y="200"/>
                    </a:lnTo>
                    <a:lnTo>
                      <a:pt x="210" y="197"/>
                    </a:lnTo>
                    <a:lnTo>
                      <a:pt x="219" y="193"/>
                    </a:lnTo>
                    <a:lnTo>
                      <a:pt x="227" y="187"/>
                    </a:lnTo>
                    <a:lnTo>
                      <a:pt x="227" y="190"/>
                    </a:lnTo>
                    <a:lnTo>
                      <a:pt x="228" y="193"/>
                    </a:lnTo>
                    <a:lnTo>
                      <a:pt x="231" y="196"/>
                    </a:lnTo>
                    <a:lnTo>
                      <a:pt x="233" y="197"/>
                    </a:lnTo>
                    <a:lnTo>
                      <a:pt x="236" y="199"/>
                    </a:lnTo>
                    <a:lnTo>
                      <a:pt x="237" y="197"/>
                    </a:lnTo>
                    <a:lnTo>
                      <a:pt x="239" y="196"/>
                    </a:lnTo>
                    <a:lnTo>
                      <a:pt x="245" y="185"/>
                    </a:lnTo>
                    <a:lnTo>
                      <a:pt x="248" y="173"/>
                    </a:lnTo>
                    <a:lnTo>
                      <a:pt x="251" y="160"/>
                    </a:lnTo>
                    <a:lnTo>
                      <a:pt x="249" y="146"/>
                    </a:lnTo>
                    <a:lnTo>
                      <a:pt x="248" y="134"/>
                    </a:lnTo>
                    <a:lnTo>
                      <a:pt x="249" y="131"/>
                    </a:lnTo>
                    <a:lnTo>
                      <a:pt x="249" y="128"/>
                    </a:lnTo>
                    <a:lnTo>
                      <a:pt x="251" y="125"/>
                    </a:lnTo>
                    <a:lnTo>
                      <a:pt x="251" y="124"/>
                    </a:lnTo>
                    <a:lnTo>
                      <a:pt x="251" y="119"/>
                    </a:lnTo>
                    <a:lnTo>
                      <a:pt x="248" y="118"/>
                    </a:lnTo>
                    <a:lnTo>
                      <a:pt x="245" y="115"/>
                    </a:lnTo>
                    <a:lnTo>
                      <a:pt x="242" y="113"/>
                    </a:lnTo>
                    <a:lnTo>
                      <a:pt x="237" y="112"/>
                    </a:lnTo>
                    <a:lnTo>
                      <a:pt x="233" y="110"/>
                    </a:lnTo>
                    <a:lnTo>
                      <a:pt x="230" y="109"/>
                    </a:lnTo>
                    <a:lnTo>
                      <a:pt x="225" y="104"/>
                    </a:lnTo>
                    <a:lnTo>
                      <a:pt x="224" y="97"/>
                    </a:lnTo>
                    <a:lnTo>
                      <a:pt x="225" y="88"/>
                    </a:lnTo>
                    <a:lnTo>
                      <a:pt x="224" y="79"/>
                    </a:lnTo>
                    <a:lnTo>
                      <a:pt x="227" y="80"/>
                    </a:lnTo>
                    <a:lnTo>
                      <a:pt x="230" y="80"/>
                    </a:lnTo>
                    <a:lnTo>
                      <a:pt x="233" y="80"/>
                    </a:lnTo>
                    <a:lnTo>
                      <a:pt x="234" y="77"/>
                    </a:lnTo>
                    <a:lnTo>
                      <a:pt x="234" y="74"/>
                    </a:lnTo>
                    <a:lnTo>
                      <a:pt x="236" y="73"/>
                    </a:lnTo>
                    <a:lnTo>
                      <a:pt x="240" y="68"/>
                    </a:lnTo>
                    <a:lnTo>
                      <a:pt x="243" y="65"/>
                    </a:lnTo>
                    <a:lnTo>
                      <a:pt x="248" y="62"/>
                    </a:lnTo>
                    <a:lnTo>
                      <a:pt x="251" y="58"/>
                    </a:lnTo>
                    <a:lnTo>
                      <a:pt x="251" y="56"/>
                    </a:lnTo>
                    <a:lnTo>
                      <a:pt x="251" y="55"/>
                    </a:lnTo>
                    <a:lnTo>
                      <a:pt x="248" y="55"/>
                    </a:lnTo>
                    <a:lnTo>
                      <a:pt x="249" y="50"/>
                    </a:lnTo>
                    <a:lnTo>
                      <a:pt x="248" y="47"/>
                    </a:lnTo>
                    <a:lnTo>
                      <a:pt x="245" y="42"/>
                    </a:lnTo>
                    <a:lnTo>
                      <a:pt x="243" y="41"/>
                    </a:lnTo>
                    <a:lnTo>
                      <a:pt x="240" y="39"/>
                    </a:lnTo>
                    <a:lnTo>
                      <a:pt x="237" y="39"/>
                    </a:lnTo>
                    <a:lnTo>
                      <a:pt x="234" y="38"/>
                    </a:lnTo>
                    <a:lnTo>
                      <a:pt x="221" y="39"/>
                    </a:lnTo>
                    <a:lnTo>
                      <a:pt x="207" y="42"/>
                    </a:lnTo>
                    <a:lnTo>
                      <a:pt x="194" y="45"/>
                    </a:lnTo>
                    <a:lnTo>
                      <a:pt x="195" y="44"/>
                    </a:lnTo>
                    <a:lnTo>
                      <a:pt x="197" y="42"/>
                    </a:lnTo>
                    <a:lnTo>
                      <a:pt x="197" y="41"/>
                    </a:lnTo>
                    <a:lnTo>
                      <a:pt x="198" y="36"/>
                    </a:lnTo>
                    <a:lnTo>
                      <a:pt x="197" y="32"/>
                    </a:lnTo>
                    <a:lnTo>
                      <a:pt x="197" y="27"/>
                    </a:lnTo>
                    <a:lnTo>
                      <a:pt x="195" y="23"/>
                    </a:lnTo>
                    <a:lnTo>
                      <a:pt x="194" y="18"/>
                    </a:lnTo>
                    <a:lnTo>
                      <a:pt x="195" y="15"/>
                    </a:lnTo>
                    <a:lnTo>
                      <a:pt x="197" y="14"/>
                    </a:lnTo>
                    <a:lnTo>
                      <a:pt x="200" y="12"/>
                    </a:lnTo>
                    <a:lnTo>
                      <a:pt x="201" y="11"/>
                    </a:lnTo>
                    <a:lnTo>
                      <a:pt x="203" y="9"/>
                    </a:lnTo>
                    <a:lnTo>
                      <a:pt x="203" y="8"/>
                    </a:lnTo>
                    <a:lnTo>
                      <a:pt x="203" y="6"/>
                    </a:lnTo>
                    <a:lnTo>
                      <a:pt x="201" y="5"/>
                    </a:lnTo>
                    <a:lnTo>
                      <a:pt x="201" y="3"/>
                    </a:lnTo>
                    <a:lnTo>
                      <a:pt x="185" y="2"/>
                    </a:lnTo>
                    <a:lnTo>
                      <a:pt x="167" y="2"/>
                    </a:lnTo>
                    <a:lnTo>
                      <a:pt x="150" y="0"/>
                    </a:lnTo>
                    <a:lnTo>
                      <a:pt x="135" y="0"/>
                    </a:lnTo>
                    <a:lnTo>
                      <a:pt x="120" y="5"/>
                    </a:lnTo>
                    <a:lnTo>
                      <a:pt x="120" y="6"/>
                    </a:lnTo>
                    <a:lnTo>
                      <a:pt x="119" y="8"/>
                    </a:lnTo>
                    <a:lnTo>
                      <a:pt x="119" y="11"/>
                    </a:lnTo>
                    <a:lnTo>
                      <a:pt x="120" y="14"/>
                    </a:lnTo>
                    <a:close/>
                  </a:path>
                </a:pathLst>
              </a:custGeom>
              <a:solidFill>
                <a:srgbClr val="000514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09" name="Freeform 35"/>
              <p:cNvSpPr>
                <a:spLocks/>
              </p:cNvSpPr>
              <p:nvPr/>
            </p:nvSpPr>
            <p:spPr bwMode="gray">
              <a:xfrm>
                <a:off x="3719" y="2572"/>
                <a:ext cx="308" cy="352"/>
              </a:xfrm>
              <a:custGeom>
                <a:avLst/>
                <a:gdLst>
                  <a:gd name="T0" fmla="*/ 308 w 332"/>
                  <a:gd name="T1" fmla="*/ 17 h 380"/>
                  <a:gd name="T2" fmla="*/ 295 w 332"/>
                  <a:gd name="T3" fmla="*/ 51 h 380"/>
                  <a:gd name="T4" fmla="*/ 289 w 332"/>
                  <a:gd name="T5" fmla="*/ 65 h 380"/>
                  <a:gd name="T6" fmla="*/ 277 w 332"/>
                  <a:gd name="T7" fmla="*/ 132 h 380"/>
                  <a:gd name="T8" fmla="*/ 248 w 332"/>
                  <a:gd name="T9" fmla="*/ 200 h 380"/>
                  <a:gd name="T10" fmla="*/ 223 w 332"/>
                  <a:gd name="T11" fmla="*/ 230 h 380"/>
                  <a:gd name="T12" fmla="*/ 209 w 332"/>
                  <a:gd name="T13" fmla="*/ 244 h 380"/>
                  <a:gd name="T14" fmla="*/ 209 w 332"/>
                  <a:gd name="T15" fmla="*/ 252 h 380"/>
                  <a:gd name="T16" fmla="*/ 209 w 332"/>
                  <a:gd name="T17" fmla="*/ 270 h 380"/>
                  <a:gd name="T18" fmla="*/ 209 w 332"/>
                  <a:gd name="T19" fmla="*/ 289 h 380"/>
                  <a:gd name="T20" fmla="*/ 198 w 332"/>
                  <a:gd name="T21" fmla="*/ 305 h 380"/>
                  <a:gd name="T22" fmla="*/ 189 w 332"/>
                  <a:gd name="T23" fmla="*/ 315 h 380"/>
                  <a:gd name="T24" fmla="*/ 167 w 332"/>
                  <a:gd name="T25" fmla="*/ 332 h 380"/>
                  <a:gd name="T26" fmla="*/ 150 w 332"/>
                  <a:gd name="T27" fmla="*/ 346 h 380"/>
                  <a:gd name="T28" fmla="*/ 134 w 332"/>
                  <a:gd name="T29" fmla="*/ 343 h 380"/>
                  <a:gd name="T30" fmla="*/ 136 w 332"/>
                  <a:gd name="T31" fmla="*/ 335 h 380"/>
                  <a:gd name="T32" fmla="*/ 131 w 332"/>
                  <a:gd name="T33" fmla="*/ 329 h 380"/>
                  <a:gd name="T34" fmla="*/ 118 w 332"/>
                  <a:gd name="T35" fmla="*/ 332 h 380"/>
                  <a:gd name="T36" fmla="*/ 107 w 332"/>
                  <a:gd name="T37" fmla="*/ 344 h 380"/>
                  <a:gd name="T38" fmla="*/ 96 w 332"/>
                  <a:gd name="T39" fmla="*/ 352 h 380"/>
                  <a:gd name="T40" fmla="*/ 84 w 332"/>
                  <a:gd name="T41" fmla="*/ 343 h 380"/>
                  <a:gd name="T42" fmla="*/ 81 w 332"/>
                  <a:gd name="T43" fmla="*/ 332 h 380"/>
                  <a:gd name="T44" fmla="*/ 47 w 332"/>
                  <a:gd name="T45" fmla="*/ 346 h 380"/>
                  <a:gd name="T46" fmla="*/ 33 w 332"/>
                  <a:gd name="T47" fmla="*/ 351 h 380"/>
                  <a:gd name="T48" fmla="*/ 15 w 332"/>
                  <a:gd name="T49" fmla="*/ 321 h 380"/>
                  <a:gd name="T50" fmla="*/ 12 w 332"/>
                  <a:gd name="T51" fmla="*/ 294 h 380"/>
                  <a:gd name="T52" fmla="*/ 29 w 332"/>
                  <a:gd name="T53" fmla="*/ 297 h 380"/>
                  <a:gd name="T54" fmla="*/ 36 w 332"/>
                  <a:gd name="T55" fmla="*/ 294 h 380"/>
                  <a:gd name="T56" fmla="*/ 33 w 332"/>
                  <a:gd name="T57" fmla="*/ 294 h 380"/>
                  <a:gd name="T58" fmla="*/ 25 w 332"/>
                  <a:gd name="T59" fmla="*/ 280 h 380"/>
                  <a:gd name="T60" fmla="*/ 20 w 332"/>
                  <a:gd name="T61" fmla="*/ 266 h 380"/>
                  <a:gd name="T62" fmla="*/ 20 w 332"/>
                  <a:gd name="T63" fmla="*/ 247 h 380"/>
                  <a:gd name="T64" fmla="*/ 37 w 332"/>
                  <a:gd name="T65" fmla="*/ 246 h 380"/>
                  <a:gd name="T66" fmla="*/ 54 w 332"/>
                  <a:gd name="T67" fmla="*/ 236 h 380"/>
                  <a:gd name="T68" fmla="*/ 65 w 332"/>
                  <a:gd name="T69" fmla="*/ 220 h 380"/>
                  <a:gd name="T70" fmla="*/ 73 w 332"/>
                  <a:gd name="T71" fmla="*/ 230 h 380"/>
                  <a:gd name="T72" fmla="*/ 87 w 332"/>
                  <a:gd name="T73" fmla="*/ 247 h 380"/>
                  <a:gd name="T74" fmla="*/ 101 w 332"/>
                  <a:gd name="T75" fmla="*/ 245 h 380"/>
                  <a:gd name="T76" fmla="*/ 114 w 332"/>
                  <a:gd name="T77" fmla="*/ 241 h 380"/>
                  <a:gd name="T78" fmla="*/ 125 w 332"/>
                  <a:gd name="T79" fmla="*/ 242 h 380"/>
                  <a:gd name="T80" fmla="*/ 131 w 332"/>
                  <a:gd name="T81" fmla="*/ 197 h 380"/>
                  <a:gd name="T82" fmla="*/ 134 w 332"/>
                  <a:gd name="T83" fmla="*/ 172 h 380"/>
                  <a:gd name="T84" fmla="*/ 121 w 332"/>
                  <a:gd name="T85" fmla="*/ 164 h 380"/>
                  <a:gd name="T86" fmla="*/ 111 w 332"/>
                  <a:gd name="T87" fmla="*/ 157 h 380"/>
                  <a:gd name="T88" fmla="*/ 111 w 332"/>
                  <a:gd name="T89" fmla="*/ 141 h 380"/>
                  <a:gd name="T90" fmla="*/ 122 w 332"/>
                  <a:gd name="T91" fmla="*/ 127 h 380"/>
                  <a:gd name="T92" fmla="*/ 131 w 332"/>
                  <a:gd name="T93" fmla="*/ 107 h 380"/>
                  <a:gd name="T94" fmla="*/ 117 w 332"/>
                  <a:gd name="T95" fmla="*/ 97 h 380"/>
                  <a:gd name="T96" fmla="*/ 84 w 332"/>
                  <a:gd name="T97" fmla="*/ 104 h 380"/>
                  <a:gd name="T98" fmla="*/ 83 w 332"/>
                  <a:gd name="T99" fmla="*/ 87 h 380"/>
                  <a:gd name="T100" fmla="*/ 86 w 332"/>
                  <a:gd name="T101" fmla="*/ 73 h 380"/>
                  <a:gd name="T102" fmla="*/ 90 w 332"/>
                  <a:gd name="T103" fmla="*/ 70 h 380"/>
                  <a:gd name="T104" fmla="*/ 175 w 332"/>
                  <a:gd name="T105" fmla="*/ 84 h 380"/>
                  <a:gd name="T106" fmla="*/ 180 w 332"/>
                  <a:gd name="T107" fmla="*/ 78 h 380"/>
                  <a:gd name="T108" fmla="*/ 195 w 332"/>
                  <a:gd name="T109" fmla="*/ 36 h 380"/>
                  <a:gd name="T110" fmla="*/ 225 w 332"/>
                  <a:gd name="T111" fmla="*/ 0 h 380"/>
                  <a:gd name="T112" fmla="*/ 303 w 332"/>
                  <a:gd name="T113" fmla="*/ 6 h 38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32"/>
                  <a:gd name="T172" fmla="*/ 0 h 380"/>
                  <a:gd name="T173" fmla="*/ 332 w 332"/>
                  <a:gd name="T174" fmla="*/ 380 h 38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32" h="380">
                    <a:moveTo>
                      <a:pt x="327" y="6"/>
                    </a:moveTo>
                    <a:lnTo>
                      <a:pt x="327" y="6"/>
                    </a:lnTo>
                    <a:lnTo>
                      <a:pt x="327" y="4"/>
                    </a:lnTo>
                    <a:lnTo>
                      <a:pt x="329" y="4"/>
                    </a:lnTo>
                    <a:lnTo>
                      <a:pt x="332" y="18"/>
                    </a:lnTo>
                    <a:lnTo>
                      <a:pt x="329" y="33"/>
                    </a:lnTo>
                    <a:lnTo>
                      <a:pt x="321" y="45"/>
                    </a:lnTo>
                    <a:lnTo>
                      <a:pt x="320" y="48"/>
                    </a:lnTo>
                    <a:lnTo>
                      <a:pt x="318" y="51"/>
                    </a:lnTo>
                    <a:lnTo>
                      <a:pt x="318" y="54"/>
                    </a:lnTo>
                    <a:lnTo>
                      <a:pt x="318" y="55"/>
                    </a:lnTo>
                    <a:lnTo>
                      <a:pt x="317" y="57"/>
                    </a:lnTo>
                    <a:lnTo>
                      <a:pt x="315" y="58"/>
                    </a:lnTo>
                    <a:lnTo>
                      <a:pt x="314" y="60"/>
                    </a:lnTo>
                    <a:lnTo>
                      <a:pt x="314" y="63"/>
                    </a:lnTo>
                    <a:lnTo>
                      <a:pt x="312" y="67"/>
                    </a:lnTo>
                    <a:lnTo>
                      <a:pt x="311" y="70"/>
                    </a:lnTo>
                    <a:lnTo>
                      <a:pt x="309" y="73"/>
                    </a:lnTo>
                    <a:lnTo>
                      <a:pt x="305" y="99"/>
                    </a:lnTo>
                    <a:lnTo>
                      <a:pt x="299" y="123"/>
                    </a:lnTo>
                    <a:lnTo>
                      <a:pt x="300" y="123"/>
                    </a:lnTo>
                    <a:lnTo>
                      <a:pt x="300" y="122"/>
                    </a:lnTo>
                    <a:lnTo>
                      <a:pt x="299" y="143"/>
                    </a:lnTo>
                    <a:lnTo>
                      <a:pt x="296" y="162"/>
                    </a:lnTo>
                    <a:lnTo>
                      <a:pt x="293" y="183"/>
                    </a:lnTo>
                    <a:lnTo>
                      <a:pt x="290" y="194"/>
                    </a:lnTo>
                    <a:lnTo>
                      <a:pt x="284" y="201"/>
                    </a:lnTo>
                    <a:lnTo>
                      <a:pt x="276" y="209"/>
                    </a:lnTo>
                    <a:lnTo>
                      <a:pt x="267" y="216"/>
                    </a:lnTo>
                    <a:lnTo>
                      <a:pt x="258" y="222"/>
                    </a:lnTo>
                    <a:lnTo>
                      <a:pt x="251" y="230"/>
                    </a:lnTo>
                    <a:lnTo>
                      <a:pt x="245" y="239"/>
                    </a:lnTo>
                    <a:lnTo>
                      <a:pt x="243" y="242"/>
                    </a:lnTo>
                    <a:lnTo>
                      <a:pt x="242" y="245"/>
                    </a:lnTo>
                    <a:lnTo>
                      <a:pt x="240" y="248"/>
                    </a:lnTo>
                    <a:lnTo>
                      <a:pt x="239" y="251"/>
                    </a:lnTo>
                    <a:lnTo>
                      <a:pt x="236" y="254"/>
                    </a:lnTo>
                    <a:lnTo>
                      <a:pt x="233" y="255"/>
                    </a:lnTo>
                    <a:lnTo>
                      <a:pt x="230" y="258"/>
                    </a:lnTo>
                    <a:lnTo>
                      <a:pt x="227" y="260"/>
                    </a:lnTo>
                    <a:lnTo>
                      <a:pt x="225" y="263"/>
                    </a:lnTo>
                    <a:lnTo>
                      <a:pt x="225" y="264"/>
                    </a:lnTo>
                    <a:lnTo>
                      <a:pt x="225" y="266"/>
                    </a:lnTo>
                    <a:lnTo>
                      <a:pt x="225" y="269"/>
                    </a:lnTo>
                    <a:lnTo>
                      <a:pt x="225" y="267"/>
                    </a:lnTo>
                    <a:lnTo>
                      <a:pt x="225" y="272"/>
                    </a:lnTo>
                    <a:lnTo>
                      <a:pt x="225" y="278"/>
                    </a:lnTo>
                    <a:lnTo>
                      <a:pt x="225" y="284"/>
                    </a:lnTo>
                    <a:lnTo>
                      <a:pt x="227" y="288"/>
                    </a:lnTo>
                    <a:lnTo>
                      <a:pt x="225" y="290"/>
                    </a:lnTo>
                    <a:lnTo>
                      <a:pt x="225" y="291"/>
                    </a:lnTo>
                    <a:lnTo>
                      <a:pt x="225" y="293"/>
                    </a:lnTo>
                    <a:lnTo>
                      <a:pt x="224" y="293"/>
                    </a:lnTo>
                    <a:lnTo>
                      <a:pt x="225" y="299"/>
                    </a:lnTo>
                    <a:lnTo>
                      <a:pt x="227" y="303"/>
                    </a:lnTo>
                    <a:lnTo>
                      <a:pt x="227" y="308"/>
                    </a:lnTo>
                    <a:lnTo>
                      <a:pt x="225" y="312"/>
                    </a:lnTo>
                    <a:lnTo>
                      <a:pt x="224" y="315"/>
                    </a:lnTo>
                    <a:lnTo>
                      <a:pt x="222" y="318"/>
                    </a:lnTo>
                    <a:lnTo>
                      <a:pt x="219" y="323"/>
                    </a:lnTo>
                    <a:lnTo>
                      <a:pt x="218" y="324"/>
                    </a:lnTo>
                    <a:lnTo>
                      <a:pt x="216" y="326"/>
                    </a:lnTo>
                    <a:lnTo>
                      <a:pt x="213" y="329"/>
                    </a:lnTo>
                    <a:lnTo>
                      <a:pt x="213" y="330"/>
                    </a:lnTo>
                    <a:lnTo>
                      <a:pt x="212" y="333"/>
                    </a:lnTo>
                    <a:lnTo>
                      <a:pt x="212" y="337"/>
                    </a:lnTo>
                    <a:lnTo>
                      <a:pt x="210" y="338"/>
                    </a:lnTo>
                    <a:lnTo>
                      <a:pt x="207" y="340"/>
                    </a:lnTo>
                    <a:lnTo>
                      <a:pt x="204" y="340"/>
                    </a:lnTo>
                    <a:lnTo>
                      <a:pt x="201" y="340"/>
                    </a:lnTo>
                    <a:lnTo>
                      <a:pt x="198" y="340"/>
                    </a:lnTo>
                    <a:lnTo>
                      <a:pt x="194" y="344"/>
                    </a:lnTo>
                    <a:lnTo>
                      <a:pt x="189" y="349"/>
                    </a:lnTo>
                    <a:lnTo>
                      <a:pt x="184" y="353"/>
                    </a:lnTo>
                    <a:lnTo>
                      <a:pt x="180" y="358"/>
                    </a:lnTo>
                    <a:lnTo>
                      <a:pt x="177" y="359"/>
                    </a:lnTo>
                    <a:lnTo>
                      <a:pt x="175" y="362"/>
                    </a:lnTo>
                    <a:lnTo>
                      <a:pt x="172" y="365"/>
                    </a:lnTo>
                    <a:lnTo>
                      <a:pt x="171" y="368"/>
                    </a:lnTo>
                    <a:lnTo>
                      <a:pt x="168" y="371"/>
                    </a:lnTo>
                    <a:lnTo>
                      <a:pt x="162" y="374"/>
                    </a:lnTo>
                    <a:lnTo>
                      <a:pt x="156" y="376"/>
                    </a:lnTo>
                    <a:lnTo>
                      <a:pt x="151" y="377"/>
                    </a:lnTo>
                    <a:lnTo>
                      <a:pt x="144" y="376"/>
                    </a:lnTo>
                    <a:lnTo>
                      <a:pt x="145" y="374"/>
                    </a:lnTo>
                    <a:lnTo>
                      <a:pt x="144" y="371"/>
                    </a:lnTo>
                    <a:lnTo>
                      <a:pt x="144" y="370"/>
                    </a:lnTo>
                    <a:lnTo>
                      <a:pt x="142" y="367"/>
                    </a:lnTo>
                    <a:lnTo>
                      <a:pt x="142" y="365"/>
                    </a:lnTo>
                    <a:lnTo>
                      <a:pt x="144" y="365"/>
                    </a:lnTo>
                    <a:lnTo>
                      <a:pt x="144" y="364"/>
                    </a:lnTo>
                    <a:lnTo>
                      <a:pt x="145" y="362"/>
                    </a:lnTo>
                    <a:lnTo>
                      <a:pt x="147" y="362"/>
                    </a:lnTo>
                    <a:lnTo>
                      <a:pt x="147" y="359"/>
                    </a:lnTo>
                    <a:lnTo>
                      <a:pt x="145" y="358"/>
                    </a:lnTo>
                    <a:lnTo>
                      <a:pt x="144" y="355"/>
                    </a:lnTo>
                    <a:lnTo>
                      <a:pt x="144" y="353"/>
                    </a:lnTo>
                    <a:lnTo>
                      <a:pt x="144" y="355"/>
                    </a:lnTo>
                    <a:lnTo>
                      <a:pt x="141" y="355"/>
                    </a:lnTo>
                    <a:lnTo>
                      <a:pt x="138" y="356"/>
                    </a:lnTo>
                    <a:lnTo>
                      <a:pt x="136" y="358"/>
                    </a:lnTo>
                    <a:lnTo>
                      <a:pt x="135" y="358"/>
                    </a:lnTo>
                    <a:lnTo>
                      <a:pt x="135" y="359"/>
                    </a:lnTo>
                    <a:lnTo>
                      <a:pt x="132" y="358"/>
                    </a:lnTo>
                    <a:lnTo>
                      <a:pt x="127" y="358"/>
                    </a:lnTo>
                    <a:lnTo>
                      <a:pt x="124" y="359"/>
                    </a:lnTo>
                    <a:lnTo>
                      <a:pt x="121" y="362"/>
                    </a:lnTo>
                    <a:lnTo>
                      <a:pt x="118" y="365"/>
                    </a:lnTo>
                    <a:lnTo>
                      <a:pt x="117" y="367"/>
                    </a:lnTo>
                    <a:lnTo>
                      <a:pt x="117" y="370"/>
                    </a:lnTo>
                    <a:lnTo>
                      <a:pt x="115" y="371"/>
                    </a:lnTo>
                    <a:lnTo>
                      <a:pt x="114" y="373"/>
                    </a:lnTo>
                    <a:lnTo>
                      <a:pt x="111" y="374"/>
                    </a:lnTo>
                    <a:lnTo>
                      <a:pt x="109" y="377"/>
                    </a:lnTo>
                    <a:lnTo>
                      <a:pt x="108" y="379"/>
                    </a:lnTo>
                    <a:lnTo>
                      <a:pt x="106" y="380"/>
                    </a:lnTo>
                    <a:lnTo>
                      <a:pt x="103" y="380"/>
                    </a:lnTo>
                    <a:lnTo>
                      <a:pt x="102" y="379"/>
                    </a:lnTo>
                    <a:lnTo>
                      <a:pt x="99" y="377"/>
                    </a:lnTo>
                    <a:lnTo>
                      <a:pt x="96" y="376"/>
                    </a:lnTo>
                    <a:lnTo>
                      <a:pt x="93" y="373"/>
                    </a:lnTo>
                    <a:lnTo>
                      <a:pt x="93" y="370"/>
                    </a:lnTo>
                    <a:lnTo>
                      <a:pt x="91" y="370"/>
                    </a:lnTo>
                    <a:lnTo>
                      <a:pt x="90" y="368"/>
                    </a:lnTo>
                    <a:lnTo>
                      <a:pt x="87" y="368"/>
                    </a:lnTo>
                    <a:lnTo>
                      <a:pt x="87" y="365"/>
                    </a:lnTo>
                    <a:lnTo>
                      <a:pt x="87" y="362"/>
                    </a:lnTo>
                    <a:lnTo>
                      <a:pt x="87" y="359"/>
                    </a:lnTo>
                    <a:lnTo>
                      <a:pt x="87" y="358"/>
                    </a:lnTo>
                    <a:lnTo>
                      <a:pt x="87" y="355"/>
                    </a:lnTo>
                    <a:lnTo>
                      <a:pt x="85" y="353"/>
                    </a:lnTo>
                    <a:lnTo>
                      <a:pt x="82" y="353"/>
                    </a:lnTo>
                    <a:lnTo>
                      <a:pt x="79" y="353"/>
                    </a:lnTo>
                    <a:lnTo>
                      <a:pt x="64" y="362"/>
                    </a:lnTo>
                    <a:lnTo>
                      <a:pt x="51" y="373"/>
                    </a:lnTo>
                    <a:lnTo>
                      <a:pt x="48" y="376"/>
                    </a:lnTo>
                    <a:lnTo>
                      <a:pt x="46" y="377"/>
                    </a:lnTo>
                    <a:lnTo>
                      <a:pt x="43" y="380"/>
                    </a:lnTo>
                    <a:lnTo>
                      <a:pt x="40" y="380"/>
                    </a:lnTo>
                    <a:lnTo>
                      <a:pt x="37" y="380"/>
                    </a:lnTo>
                    <a:lnTo>
                      <a:pt x="36" y="379"/>
                    </a:lnTo>
                    <a:lnTo>
                      <a:pt x="34" y="377"/>
                    </a:lnTo>
                    <a:lnTo>
                      <a:pt x="34" y="376"/>
                    </a:lnTo>
                    <a:lnTo>
                      <a:pt x="31" y="367"/>
                    </a:lnTo>
                    <a:lnTo>
                      <a:pt x="28" y="359"/>
                    </a:lnTo>
                    <a:lnTo>
                      <a:pt x="24" y="353"/>
                    </a:lnTo>
                    <a:lnTo>
                      <a:pt x="16" y="346"/>
                    </a:lnTo>
                    <a:lnTo>
                      <a:pt x="9" y="338"/>
                    </a:lnTo>
                    <a:lnTo>
                      <a:pt x="0" y="332"/>
                    </a:lnTo>
                    <a:lnTo>
                      <a:pt x="3" y="327"/>
                    </a:lnTo>
                    <a:lnTo>
                      <a:pt x="6" y="323"/>
                    </a:lnTo>
                    <a:lnTo>
                      <a:pt x="9" y="320"/>
                    </a:lnTo>
                    <a:lnTo>
                      <a:pt x="13" y="317"/>
                    </a:lnTo>
                    <a:lnTo>
                      <a:pt x="18" y="314"/>
                    </a:lnTo>
                    <a:lnTo>
                      <a:pt x="21" y="314"/>
                    </a:lnTo>
                    <a:lnTo>
                      <a:pt x="24" y="314"/>
                    </a:lnTo>
                    <a:lnTo>
                      <a:pt x="27" y="315"/>
                    </a:lnTo>
                    <a:lnTo>
                      <a:pt x="30" y="318"/>
                    </a:lnTo>
                    <a:lnTo>
                      <a:pt x="31" y="321"/>
                    </a:lnTo>
                    <a:lnTo>
                      <a:pt x="31" y="320"/>
                    </a:lnTo>
                    <a:lnTo>
                      <a:pt x="31" y="318"/>
                    </a:lnTo>
                    <a:lnTo>
                      <a:pt x="34" y="320"/>
                    </a:lnTo>
                    <a:lnTo>
                      <a:pt x="36" y="318"/>
                    </a:lnTo>
                    <a:lnTo>
                      <a:pt x="37" y="318"/>
                    </a:lnTo>
                    <a:lnTo>
                      <a:pt x="39" y="317"/>
                    </a:lnTo>
                    <a:lnTo>
                      <a:pt x="39" y="315"/>
                    </a:lnTo>
                    <a:lnTo>
                      <a:pt x="37" y="317"/>
                    </a:lnTo>
                    <a:lnTo>
                      <a:pt x="36" y="317"/>
                    </a:lnTo>
                    <a:lnTo>
                      <a:pt x="34" y="312"/>
                    </a:lnTo>
                    <a:lnTo>
                      <a:pt x="34" y="309"/>
                    </a:lnTo>
                    <a:lnTo>
                      <a:pt x="34" y="306"/>
                    </a:lnTo>
                    <a:lnTo>
                      <a:pt x="31" y="306"/>
                    </a:lnTo>
                    <a:lnTo>
                      <a:pt x="28" y="305"/>
                    </a:lnTo>
                    <a:lnTo>
                      <a:pt x="27" y="302"/>
                    </a:lnTo>
                    <a:lnTo>
                      <a:pt x="25" y="300"/>
                    </a:lnTo>
                    <a:lnTo>
                      <a:pt x="25" y="297"/>
                    </a:lnTo>
                    <a:lnTo>
                      <a:pt x="25" y="294"/>
                    </a:lnTo>
                    <a:lnTo>
                      <a:pt x="25" y="293"/>
                    </a:lnTo>
                    <a:lnTo>
                      <a:pt x="25" y="291"/>
                    </a:lnTo>
                    <a:lnTo>
                      <a:pt x="22" y="287"/>
                    </a:lnTo>
                    <a:lnTo>
                      <a:pt x="19" y="282"/>
                    </a:lnTo>
                    <a:lnTo>
                      <a:pt x="21" y="282"/>
                    </a:lnTo>
                    <a:lnTo>
                      <a:pt x="22" y="282"/>
                    </a:lnTo>
                    <a:lnTo>
                      <a:pt x="24" y="278"/>
                    </a:lnTo>
                    <a:lnTo>
                      <a:pt x="24" y="272"/>
                    </a:lnTo>
                    <a:lnTo>
                      <a:pt x="22" y="267"/>
                    </a:lnTo>
                    <a:lnTo>
                      <a:pt x="19" y="261"/>
                    </a:lnTo>
                    <a:lnTo>
                      <a:pt x="24" y="263"/>
                    </a:lnTo>
                    <a:lnTo>
                      <a:pt x="28" y="263"/>
                    </a:lnTo>
                    <a:lnTo>
                      <a:pt x="33" y="263"/>
                    </a:lnTo>
                    <a:lnTo>
                      <a:pt x="37" y="264"/>
                    </a:lnTo>
                    <a:lnTo>
                      <a:pt x="40" y="266"/>
                    </a:lnTo>
                    <a:lnTo>
                      <a:pt x="45" y="266"/>
                    </a:lnTo>
                    <a:lnTo>
                      <a:pt x="48" y="264"/>
                    </a:lnTo>
                    <a:lnTo>
                      <a:pt x="52" y="263"/>
                    </a:lnTo>
                    <a:lnTo>
                      <a:pt x="57" y="263"/>
                    </a:lnTo>
                    <a:lnTo>
                      <a:pt x="60" y="261"/>
                    </a:lnTo>
                    <a:lnTo>
                      <a:pt x="58" y="255"/>
                    </a:lnTo>
                    <a:lnTo>
                      <a:pt x="58" y="249"/>
                    </a:lnTo>
                    <a:lnTo>
                      <a:pt x="60" y="245"/>
                    </a:lnTo>
                    <a:lnTo>
                      <a:pt x="61" y="242"/>
                    </a:lnTo>
                    <a:lnTo>
                      <a:pt x="64" y="239"/>
                    </a:lnTo>
                    <a:lnTo>
                      <a:pt x="67" y="237"/>
                    </a:lnTo>
                    <a:lnTo>
                      <a:pt x="70" y="237"/>
                    </a:lnTo>
                    <a:lnTo>
                      <a:pt x="73" y="239"/>
                    </a:lnTo>
                    <a:lnTo>
                      <a:pt x="76" y="242"/>
                    </a:lnTo>
                    <a:lnTo>
                      <a:pt x="76" y="243"/>
                    </a:lnTo>
                    <a:lnTo>
                      <a:pt x="76" y="245"/>
                    </a:lnTo>
                    <a:lnTo>
                      <a:pt x="79" y="248"/>
                    </a:lnTo>
                    <a:lnTo>
                      <a:pt x="82" y="251"/>
                    </a:lnTo>
                    <a:lnTo>
                      <a:pt x="84" y="255"/>
                    </a:lnTo>
                    <a:lnTo>
                      <a:pt x="85" y="258"/>
                    </a:lnTo>
                    <a:lnTo>
                      <a:pt x="87" y="263"/>
                    </a:lnTo>
                    <a:lnTo>
                      <a:pt x="90" y="266"/>
                    </a:lnTo>
                    <a:lnTo>
                      <a:pt x="94" y="267"/>
                    </a:lnTo>
                    <a:lnTo>
                      <a:pt x="99" y="267"/>
                    </a:lnTo>
                    <a:lnTo>
                      <a:pt x="100" y="267"/>
                    </a:lnTo>
                    <a:lnTo>
                      <a:pt x="102" y="266"/>
                    </a:lnTo>
                    <a:lnTo>
                      <a:pt x="102" y="264"/>
                    </a:lnTo>
                    <a:lnTo>
                      <a:pt x="106" y="264"/>
                    </a:lnTo>
                    <a:lnTo>
                      <a:pt x="109" y="264"/>
                    </a:lnTo>
                    <a:lnTo>
                      <a:pt x="112" y="261"/>
                    </a:lnTo>
                    <a:lnTo>
                      <a:pt x="115" y="258"/>
                    </a:lnTo>
                    <a:lnTo>
                      <a:pt x="117" y="255"/>
                    </a:lnTo>
                    <a:lnTo>
                      <a:pt x="120" y="252"/>
                    </a:lnTo>
                    <a:lnTo>
                      <a:pt x="121" y="257"/>
                    </a:lnTo>
                    <a:lnTo>
                      <a:pt x="123" y="260"/>
                    </a:lnTo>
                    <a:lnTo>
                      <a:pt x="126" y="263"/>
                    </a:lnTo>
                    <a:lnTo>
                      <a:pt x="129" y="266"/>
                    </a:lnTo>
                    <a:lnTo>
                      <a:pt x="130" y="266"/>
                    </a:lnTo>
                    <a:lnTo>
                      <a:pt x="133" y="264"/>
                    </a:lnTo>
                    <a:lnTo>
                      <a:pt x="135" y="263"/>
                    </a:lnTo>
                    <a:lnTo>
                      <a:pt x="135" y="261"/>
                    </a:lnTo>
                    <a:lnTo>
                      <a:pt x="141" y="245"/>
                    </a:lnTo>
                    <a:lnTo>
                      <a:pt x="144" y="227"/>
                    </a:lnTo>
                    <a:lnTo>
                      <a:pt x="144" y="224"/>
                    </a:lnTo>
                    <a:lnTo>
                      <a:pt x="144" y="221"/>
                    </a:lnTo>
                    <a:lnTo>
                      <a:pt x="142" y="218"/>
                    </a:lnTo>
                    <a:lnTo>
                      <a:pt x="141" y="213"/>
                    </a:lnTo>
                    <a:lnTo>
                      <a:pt x="141" y="206"/>
                    </a:lnTo>
                    <a:lnTo>
                      <a:pt x="144" y="197"/>
                    </a:lnTo>
                    <a:lnTo>
                      <a:pt x="147" y="189"/>
                    </a:lnTo>
                    <a:lnTo>
                      <a:pt x="145" y="189"/>
                    </a:lnTo>
                    <a:lnTo>
                      <a:pt x="144" y="189"/>
                    </a:lnTo>
                    <a:lnTo>
                      <a:pt x="144" y="186"/>
                    </a:lnTo>
                    <a:lnTo>
                      <a:pt x="142" y="183"/>
                    </a:lnTo>
                    <a:lnTo>
                      <a:pt x="141" y="182"/>
                    </a:lnTo>
                    <a:lnTo>
                      <a:pt x="138" y="180"/>
                    </a:lnTo>
                    <a:lnTo>
                      <a:pt x="135" y="179"/>
                    </a:lnTo>
                    <a:lnTo>
                      <a:pt x="132" y="177"/>
                    </a:lnTo>
                    <a:lnTo>
                      <a:pt x="130" y="177"/>
                    </a:lnTo>
                    <a:lnTo>
                      <a:pt x="129" y="179"/>
                    </a:lnTo>
                    <a:lnTo>
                      <a:pt x="127" y="179"/>
                    </a:lnTo>
                    <a:lnTo>
                      <a:pt x="126" y="179"/>
                    </a:lnTo>
                    <a:lnTo>
                      <a:pt x="123" y="176"/>
                    </a:lnTo>
                    <a:lnTo>
                      <a:pt x="121" y="173"/>
                    </a:lnTo>
                    <a:lnTo>
                      <a:pt x="120" y="170"/>
                    </a:lnTo>
                    <a:lnTo>
                      <a:pt x="121" y="165"/>
                    </a:lnTo>
                    <a:lnTo>
                      <a:pt x="121" y="162"/>
                    </a:lnTo>
                    <a:lnTo>
                      <a:pt x="121" y="159"/>
                    </a:lnTo>
                    <a:lnTo>
                      <a:pt x="120" y="156"/>
                    </a:lnTo>
                    <a:lnTo>
                      <a:pt x="120" y="155"/>
                    </a:lnTo>
                    <a:lnTo>
                      <a:pt x="120" y="152"/>
                    </a:lnTo>
                    <a:lnTo>
                      <a:pt x="121" y="150"/>
                    </a:lnTo>
                    <a:lnTo>
                      <a:pt x="124" y="147"/>
                    </a:lnTo>
                    <a:lnTo>
                      <a:pt x="126" y="144"/>
                    </a:lnTo>
                    <a:lnTo>
                      <a:pt x="127" y="141"/>
                    </a:lnTo>
                    <a:lnTo>
                      <a:pt x="129" y="138"/>
                    </a:lnTo>
                    <a:lnTo>
                      <a:pt x="132" y="137"/>
                    </a:lnTo>
                    <a:lnTo>
                      <a:pt x="138" y="134"/>
                    </a:lnTo>
                    <a:lnTo>
                      <a:pt x="141" y="129"/>
                    </a:lnTo>
                    <a:lnTo>
                      <a:pt x="144" y="123"/>
                    </a:lnTo>
                    <a:lnTo>
                      <a:pt x="144" y="122"/>
                    </a:lnTo>
                    <a:lnTo>
                      <a:pt x="142" y="119"/>
                    </a:lnTo>
                    <a:lnTo>
                      <a:pt x="141" y="116"/>
                    </a:lnTo>
                    <a:lnTo>
                      <a:pt x="139" y="112"/>
                    </a:lnTo>
                    <a:lnTo>
                      <a:pt x="138" y="109"/>
                    </a:lnTo>
                    <a:lnTo>
                      <a:pt x="136" y="108"/>
                    </a:lnTo>
                    <a:lnTo>
                      <a:pt x="133" y="106"/>
                    </a:lnTo>
                    <a:lnTo>
                      <a:pt x="130" y="106"/>
                    </a:lnTo>
                    <a:lnTo>
                      <a:pt x="126" y="105"/>
                    </a:lnTo>
                    <a:lnTo>
                      <a:pt x="118" y="105"/>
                    </a:lnTo>
                    <a:lnTo>
                      <a:pt x="111" y="108"/>
                    </a:lnTo>
                    <a:lnTo>
                      <a:pt x="105" y="111"/>
                    </a:lnTo>
                    <a:lnTo>
                      <a:pt x="96" y="112"/>
                    </a:lnTo>
                    <a:lnTo>
                      <a:pt x="94" y="112"/>
                    </a:lnTo>
                    <a:lnTo>
                      <a:pt x="91" y="112"/>
                    </a:lnTo>
                    <a:lnTo>
                      <a:pt x="88" y="114"/>
                    </a:lnTo>
                    <a:lnTo>
                      <a:pt x="91" y="109"/>
                    </a:lnTo>
                    <a:lnTo>
                      <a:pt x="93" y="106"/>
                    </a:lnTo>
                    <a:lnTo>
                      <a:pt x="93" y="102"/>
                    </a:lnTo>
                    <a:lnTo>
                      <a:pt x="91" y="99"/>
                    </a:lnTo>
                    <a:lnTo>
                      <a:pt x="90" y="94"/>
                    </a:lnTo>
                    <a:lnTo>
                      <a:pt x="90" y="90"/>
                    </a:lnTo>
                    <a:lnTo>
                      <a:pt x="90" y="88"/>
                    </a:lnTo>
                    <a:lnTo>
                      <a:pt x="88" y="88"/>
                    </a:lnTo>
                    <a:lnTo>
                      <a:pt x="87" y="88"/>
                    </a:lnTo>
                    <a:lnTo>
                      <a:pt x="91" y="84"/>
                    </a:lnTo>
                    <a:lnTo>
                      <a:pt x="93" y="79"/>
                    </a:lnTo>
                    <a:lnTo>
                      <a:pt x="97" y="75"/>
                    </a:lnTo>
                    <a:lnTo>
                      <a:pt x="99" y="75"/>
                    </a:lnTo>
                    <a:lnTo>
                      <a:pt x="99" y="76"/>
                    </a:lnTo>
                    <a:lnTo>
                      <a:pt x="97" y="76"/>
                    </a:lnTo>
                    <a:lnTo>
                      <a:pt x="103" y="75"/>
                    </a:lnTo>
                    <a:lnTo>
                      <a:pt x="109" y="75"/>
                    </a:lnTo>
                    <a:lnTo>
                      <a:pt x="133" y="72"/>
                    </a:lnTo>
                    <a:lnTo>
                      <a:pt x="157" y="75"/>
                    </a:lnTo>
                    <a:lnTo>
                      <a:pt x="172" y="82"/>
                    </a:lnTo>
                    <a:lnTo>
                      <a:pt x="189" y="91"/>
                    </a:lnTo>
                    <a:lnTo>
                      <a:pt x="190" y="91"/>
                    </a:lnTo>
                    <a:lnTo>
                      <a:pt x="192" y="91"/>
                    </a:lnTo>
                    <a:lnTo>
                      <a:pt x="192" y="90"/>
                    </a:lnTo>
                    <a:lnTo>
                      <a:pt x="192" y="87"/>
                    </a:lnTo>
                    <a:lnTo>
                      <a:pt x="192" y="85"/>
                    </a:lnTo>
                    <a:lnTo>
                      <a:pt x="194" y="84"/>
                    </a:lnTo>
                    <a:lnTo>
                      <a:pt x="198" y="69"/>
                    </a:lnTo>
                    <a:lnTo>
                      <a:pt x="203" y="54"/>
                    </a:lnTo>
                    <a:lnTo>
                      <a:pt x="204" y="51"/>
                    </a:lnTo>
                    <a:lnTo>
                      <a:pt x="206" y="49"/>
                    </a:lnTo>
                    <a:lnTo>
                      <a:pt x="207" y="48"/>
                    </a:lnTo>
                    <a:lnTo>
                      <a:pt x="210" y="39"/>
                    </a:lnTo>
                    <a:lnTo>
                      <a:pt x="212" y="30"/>
                    </a:lnTo>
                    <a:lnTo>
                      <a:pt x="215" y="19"/>
                    </a:lnTo>
                    <a:lnTo>
                      <a:pt x="218" y="12"/>
                    </a:lnTo>
                    <a:lnTo>
                      <a:pt x="222" y="4"/>
                    </a:lnTo>
                    <a:lnTo>
                      <a:pt x="231" y="1"/>
                    </a:lnTo>
                    <a:lnTo>
                      <a:pt x="243" y="0"/>
                    </a:lnTo>
                    <a:lnTo>
                      <a:pt x="272" y="3"/>
                    </a:lnTo>
                    <a:lnTo>
                      <a:pt x="300" y="6"/>
                    </a:lnTo>
                    <a:lnTo>
                      <a:pt x="329" y="3"/>
                    </a:lnTo>
                    <a:lnTo>
                      <a:pt x="329" y="4"/>
                    </a:lnTo>
                    <a:lnTo>
                      <a:pt x="329" y="6"/>
                    </a:lnTo>
                    <a:lnTo>
                      <a:pt x="327" y="6"/>
                    </a:lnTo>
                    <a:close/>
                  </a:path>
                </a:pathLst>
              </a:custGeom>
              <a:solidFill>
                <a:srgbClr val="000514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10" name="Freeform 36"/>
              <p:cNvSpPr>
                <a:spLocks/>
              </p:cNvSpPr>
              <p:nvPr/>
            </p:nvSpPr>
            <p:spPr bwMode="gray">
              <a:xfrm>
                <a:off x="3756" y="2899"/>
                <a:ext cx="49" cy="61"/>
              </a:xfrm>
              <a:custGeom>
                <a:avLst/>
                <a:gdLst>
                  <a:gd name="T0" fmla="*/ 0 w 53"/>
                  <a:gd name="T1" fmla="*/ 27 h 66"/>
                  <a:gd name="T2" fmla="*/ 6 w 53"/>
                  <a:gd name="T3" fmla="*/ 38 h 66"/>
                  <a:gd name="T4" fmla="*/ 7 w 53"/>
                  <a:gd name="T5" fmla="*/ 49 h 66"/>
                  <a:gd name="T6" fmla="*/ 8 w 53"/>
                  <a:gd name="T7" fmla="*/ 61 h 66"/>
                  <a:gd name="T8" fmla="*/ 8 w 53"/>
                  <a:gd name="T9" fmla="*/ 61 h 66"/>
                  <a:gd name="T10" fmla="*/ 11 w 53"/>
                  <a:gd name="T11" fmla="*/ 61 h 66"/>
                  <a:gd name="T12" fmla="*/ 13 w 53"/>
                  <a:gd name="T13" fmla="*/ 61 h 66"/>
                  <a:gd name="T14" fmla="*/ 13 w 53"/>
                  <a:gd name="T15" fmla="*/ 60 h 66"/>
                  <a:gd name="T16" fmla="*/ 17 w 53"/>
                  <a:gd name="T17" fmla="*/ 57 h 66"/>
                  <a:gd name="T18" fmla="*/ 21 w 53"/>
                  <a:gd name="T19" fmla="*/ 55 h 66"/>
                  <a:gd name="T20" fmla="*/ 24 w 53"/>
                  <a:gd name="T21" fmla="*/ 52 h 66"/>
                  <a:gd name="T22" fmla="*/ 28 w 53"/>
                  <a:gd name="T23" fmla="*/ 43 h 66"/>
                  <a:gd name="T24" fmla="*/ 27 w 53"/>
                  <a:gd name="T25" fmla="*/ 35 h 66"/>
                  <a:gd name="T26" fmla="*/ 21 w 53"/>
                  <a:gd name="T27" fmla="*/ 30 h 66"/>
                  <a:gd name="T28" fmla="*/ 25 w 53"/>
                  <a:gd name="T29" fmla="*/ 27 h 66"/>
                  <a:gd name="T30" fmla="*/ 31 w 53"/>
                  <a:gd name="T31" fmla="*/ 24 h 66"/>
                  <a:gd name="T32" fmla="*/ 35 w 53"/>
                  <a:gd name="T33" fmla="*/ 21 h 66"/>
                  <a:gd name="T34" fmla="*/ 39 w 53"/>
                  <a:gd name="T35" fmla="*/ 18 h 66"/>
                  <a:gd name="T36" fmla="*/ 42 w 53"/>
                  <a:gd name="T37" fmla="*/ 17 h 66"/>
                  <a:gd name="T38" fmla="*/ 43 w 53"/>
                  <a:gd name="T39" fmla="*/ 17 h 66"/>
                  <a:gd name="T40" fmla="*/ 46 w 53"/>
                  <a:gd name="T41" fmla="*/ 17 h 66"/>
                  <a:gd name="T42" fmla="*/ 49 w 53"/>
                  <a:gd name="T43" fmla="*/ 17 h 66"/>
                  <a:gd name="T44" fmla="*/ 47 w 53"/>
                  <a:gd name="T45" fmla="*/ 17 h 66"/>
                  <a:gd name="T46" fmla="*/ 46 w 53"/>
                  <a:gd name="T47" fmla="*/ 16 h 66"/>
                  <a:gd name="T48" fmla="*/ 46 w 53"/>
                  <a:gd name="T49" fmla="*/ 11 h 66"/>
                  <a:gd name="T50" fmla="*/ 46 w 53"/>
                  <a:gd name="T51" fmla="*/ 7 h 66"/>
                  <a:gd name="T52" fmla="*/ 43 w 53"/>
                  <a:gd name="T53" fmla="*/ 3 h 66"/>
                  <a:gd name="T54" fmla="*/ 42 w 53"/>
                  <a:gd name="T55" fmla="*/ 2 h 66"/>
                  <a:gd name="T56" fmla="*/ 39 w 53"/>
                  <a:gd name="T57" fmla="*/ 0 h 66"/>
                  <a:gd name="T58" fmla="*/ 36 w 53"/>
                  <a:gd name="T59" fmla="*/ 2 h 66"/>
                  <a:gd name="T60" fmla="*/ 28 w 53"/>
                  <a:gd name="T61" fmla="*/ 6 h 66"/>
                  <a:gd name="T62" fmla="*/ 19 w 53"/>
                  <a:gd name="T63" fmla="*/ 11 h 66"/>
                  <a:gd name="T64" fmla="*/ 16 w 53"/>
                  <a:gd name="T65" fmla="*/ 16 h 66"/>
                  <a:gd name="T66" fmla="*/ 10 w 53"/>
                  <a:gd name="T67" fmla="*/ 19 h 66"/>
                  <a:gd name="T68" fmla="*/ 6 w 53"/>
                  <a:gd name="T69" fmla="*/ 24 h 66"/>
                  <a:gd name="T70" fmla="*/ 0 w 53"/>
                  <a:gd name="T71" fmla="*/ 27 h 6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3"/>
                  <a:gd name="T109" fmla="*/ 0 h 66"/>
                  <a:gd name="T110" fmla="*/ 53 w 53"/>
                  <a:gd name="T111" fmla="*/ 66 h 6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3" h="66">
                    <a:moveTo>
                      <a:pt x="0" y="29"/>
                    </a:moveTo>
                    <a:lnTo>
                      <a:pt x="6" y="41"/>
                    </a:lnTo>
                    <a:lnTo>
                      <a:pt x="8" y="53"/>
                    </a:lnTo>
                    <a:lnTo>
                      <a:pt x="9" y="66"/>
                    </a:lnTo>
                    <a:lnTo>
                      <a:pt x="12" y="66"/>
                    </a:lnTo>
                    <a:lnTo>
                      <a:pt x="14" y="66"/>
                    </a:lnTo>
                    <a:lnTo>
                      <a:pt x="14" y="65"/>
                    </a:lnTo>
                    <a:lnTo>
                      <a:pt x="18" y="62"/>
                    </a:lnTo>
                    <a:lnTo>
                      <a:pt x="23" y="59"/>
                    </a:lnTo>
                    <a:lnTo>
                      <a:pt x="26" y="56"/>
                    </a:lnTo>
                    <a:lnTo>
                      <a:pt x="30" y="47"/>
                    </a:lnTo>
                    <a:lnTo>
                      <a:pt x="29" y="38"/>
                    </a:lnTo>
                    <a:lnTo>
                      <a:pt x="23" y="32"/>
                    </a:lnTo>
                    <a:lnTo>
                      <a:pt x="27" y="29"/>
                    </a:lnTo>
                    <a:lnTo>
                      <a:pt x="33" y="26"/>
                    </a:lnTo>
                    <a:lnTo>
                      <a:pt x="38" y="23"/>
                    </a:lnTo>
                    <a:lnTo>
                      <a:pt x="42" y="20"/>
                    </a:lnTo>
                    <a:lnTo>
                      <a:pt x="45" y="18"/>
                    </a:lnTo>
                    <a:lnTo>
                      <a:pt x="47" y="18"/>
                    </a:lnTo>
                    <a:lnTo>
                      <a:pt x="50" y="18"/>
                    </a:lnTo>
                    <a:lnTo>
                      <a:pt x="53" y="18"/>
                    </a:lnTo>
                    <a:lnTo>
                      <a:pt x="51" y="18"/>
                    </a:lnTo>
                    <a:lnTo>
                      <a:pt x="50" y="17"/>
                    </a:lnTo>
                    <a:lnTo>
                      <a:pt x="50" y="12"/>
                    </a:lnTo>
                    <a:lnTo>
                      <a:pt x="50" y="8"/>
                    </a:lnTo>
                    <a:lnTo>
                      <a:pt x="47" y="3"/>
                    </a:lnTo>
                    <a:lnTo>
                      <a:pt x="45" y="2"/>
                    </a:lnTo>
                    <a:lnTo>
                      <a:pt x="42" y="0"/>
                    </a:lnTo>
                    <a:lnTo>
                      <a:pt x="39" y="2"/>
                    </a:lnTo>
                    <a:lnTo>
                      <a:pt x="30" y="6"/>
                    </a:lnTo>
                    <a:lnTo>
                      <a:pt x="21" y="12"/>
                    </a:lnTo>
                    <a:lnTo>
                      <a:pt x="17" y="17"/>
                    </a:lnTo>
                    <a:lnTo>
                      <a:pt x="11" y="21"/>
                    </a:lnTo>
                    <a:lnTo>
                      <a:pt x="6" y="26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514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11" name="Freeform 37"/>
              <p:cNvSpPr>
                <a:spLocks/>
              </p:cNvSpPr>
              <p:nvPr/>
            </p:nvSpPr>
            <p:spPr bwMode="gray">
              <a:xfrm>
                <a:off x="3768" y="2901"/>
                <a:ext cx="88" cy="64"/>
              </a:xfrm>
              <a:custGeom>
                <a:avLst/>
                <a:gdLst>
                  <a:gd name="T0" fmla="*/ 3 w 96"/>
                  <a:gd name="T1" fmla="*/ 59 h 69"/>
                  <a:gd name="T2" fmla="*/ 3 w 96"/>
                  <a:gd name="T3" fmla="*/ 62 h 69"/>
                  <a:gd name="T4" fmla="*/ 7 w 96"/>
                  <a:gd name="T5" fmla="*/ 64 h 69"/>
                  <a:gd name="T6" fmla="*/ 22 w 96"/>
                  <a:gd name="T7" fmla="*/ 57 h 69"/>
                  <a:gd name="T8" fmla="*/ 52 w 96"/>
                  <a:gd name="T9" fmla="*/ 54 h 69"/>
                  <a:gd name="T10" fmla="*/ 52 w 96"/>
                  <a:gd name="T11" fmla="*/ 47 h 69"/>
                  <a:gd name="T12" fmla="*/ 52 w 96"/>
                  <a:gd name="T13" fmla="*/ 42 h 69"/>
                  <a:gd name="T14" fmla="*/ 57 w 96"/>
                  <a:gd name="T15" fmla="*/ 37 h 69"/>
                  <a:gd name="T16" fmla="*/ 62 w 96"/>
                  <a:gd name="T17" fmla="*/ 37 h 69"/>
                  <a:gd name="T18" fmla="*/ 71 w 96"/>
                  <a:gd name="T19" fmla="*/ 32 h 69"/>
                  <a:gd name="T20" fmla="*/ 76 w 96"/>
                  <a:gd name="T21" fmla="*/ 28 h 69"/>
                  <a:gd name="T22" fmla="*/ 76 w 96"/>
                  <a:gd name="T23" fmla="*/ 25 h 69"/>
                  <a:gd name="T24" fmla="*/ 77 w 96"/>
                  <a:gd name="T25" fmla="*/ 22 h 69"/>
                  <a:gd name="T26" fmla="*/ 84 w 96"/>
                  <a:gd name="T27" fmla="*/ 22 h 69"/>
                  <a:gd name="T28" fmla="*/ 88 w 96"/>
                  <a:gd name="T29" fmla="*/ 22 h 69"/>
                  <a:gd name="T30" fmla="*/ 87 w 96"/>
                  <a:gd name="T31" fmla="*/ 19 h 69"/>
                  <a:gd name="T32" fmla="*/ 84 w 96"/>
                  <a:gd name="T33" fmla="*/ 19 h 69"/>
                  <a:gd name="T34" fmla="*/ 84 w 96"/>
                  <a:gd name="T35" fmla="*/ 14 h 69"/>
                  <a:gd name="T36" fmla="*/ 85 w 96"/>
                  <a:gd name="T37" fmla="*/ 9 h 69"/>
                  <a:gd name="T38" fmla="*/ 88 w 96"/>
                  <a:gd name="T39" fmla="*/ 6 h 69"/>
                  <a:gd name="T40" fmla="*/ 87 w 96"/>
                  <a:gd name="T41" fmla="*/ 3 h 69"/>
                  <a:gd name="T42" fmla="*/ 85 w 96"/>
                  <a:gd name="T43" fmla="*/ 0 h 69"/>
                  <a:gd name="T44" fmla="*/ 82 w 96"/>
                  <a:gd name="T45" fmla="*/ 3 h 69"/>
                  <a:gd name="T46" fmla="*/ 77 w 96"/>
                  <a:gd name="T47" fmla="*/ 6 h 69"/>
                  <a:gd name="T48" fmla="*/ 74 w 96"/>
                  <a:gd name="T49" fmla="*/ 4 h 69"/>
                  <a:gd name="T50" fmla="*/ 71 w 96"/>
                  <a:gd name="T51" fmla="*/ 3 h 69"/>
                  <a:gd name="T52" fmla="*/ 61 w 96"/>
                  <a:gd name="T53" fmla="*/ 11 h 69"/>
                  <a:gd name="T54" fmla="*/ 49 w 96"/>
                  <a:gd name="T55" fmla="*/ 26 h 69"/>
                  <a:gd name="T56" fmla="*/ 46 w 96"/>
                  <a:gd name="T57" fmla="*/ 22 h 69"/>
                  <a:gd name="T58" fmla="*/ 41 w 96"/>
                  <a:gd name="T59" fmla="*/ 19 h 69"/>
                  <a:gd name="T60" fmla="*/ 40 w 96"/>
                  <a:gd name="T61" fmla="*/ 15 h 69"/>
                  <a:gd name="T62" fmla="*/ 29 w 96"/>
                  <a:gd name="T63" fmla="*/ 18 h 69"/>
                  <a:gd name="T64" fmla="*/ 21 w 96"/>
                  <a:gd name="T65" fmla="*/ 19 h 69"/>
                  <a:gd name="T66" fmla="*/ 14 w 96"/>
                  <a:gd name="T67" fmla="*/ 25 h 69"/>
                  <a:gd name="T68" fmla="*/ 11 w 96"/>
                  <a:gd name="T69" fmla="*/ 29 h 69"/>
                  <a:gd name="T70" fmla="*/ 14 w 96"/>
                  <a:gd name="T71" fmla="*/ 31 h 69"/>
                  <a:gd name="T72" fmla="*/ 17 w 96"/>
                  <a:gd name="T73" fmla="*/ 32 h 69"/>
                  <a:gd name="T74" fmla="*/ 17 w 96"/>
                  <a:gd name="T75" fmla="*/ 43 h 69"/>
                  <a:gd name="T76" fmla="*/ 11 w 96"/>
                  <a:gd name="T77" fmla="*/ 53 h 69"/>
                  <a:gd name="T78" fmla="*/ 7 w 96"/>
                  <a:gd name="T79" fmla="*/ 57 h 69"/>
                  <a:gd name="T80" fmla="*/ 3 w 96"/>
                  <a:gd name="T81" fmla="*/ 58 h 69"/>
                  <a:gd name="T82" fmla="*/ 0 w 96"/>
                  <a:gd name="T83" fmla="*/ 61 h 69"/>
                  <a:gd name="T84" fmla="*/ 2 w 96"/>
                  <a:gd name="T85" fmla="*/ 61 h 69"/>
                  <a:gd name="T86" fmla="*/ 3 w 96"/>
                  <a:gd name="T87" fmla="*/ 61 h 69"/>
                  <a:gd name="T88" fmla="*/ 3 w 96"/>
                  <a:gd name="T89" fmla="*/ 58 h 6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6"/>
                  <a:gd name="T136" fmla="*/ 0 h 69"/>
                  <a:gd name="T137" fmla="*/ 96 w 96"/>
                  <a:gd name="T138" fmla="*/ 69 h 6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6" h="69">
                    <a:moveTo>
                      <a:pt x="3" y="63"/>
                    </a:moveTo>
                    <a:lnTo>
                      <a:pt x="3" y="64"/>
                    </a:lnTo>
                    <a:lnTo>
                      <a:pt x="3" y="67"/>
                    </a:lnTo>
                    <a:lnTo>
                      <a:pt x="5" y="69"/>
                    </a:lnTo>
                    <a:lnTo>
                      <a:pt x="8" y="69"/>
                    </a:lnTo>
                    <a:lnTo>
                      <a:pt x="9" y="67"/>
                    </a:lnTo>
                    <a:lnTo>
                      <a:pt x="24" y="61"/>
                    </a:lnTo>
                    <a:lnTo>
                      <a:pt x="41" y="58"/>
                    </a:lnTo>
                    <a:lnTo>
                      <a:pt x="57" y="58"/>
                    </a:lnTo>
                    <a:lnTo>
                      <a:pt x="57" y="55"/>
                    </a:lnTo>
                    <a:lnTo>
                      <a:pt x="57" y="51"/>
                    </a:lnTo>
                    <a:lnTo>
                      <a:pt x="57" y="48"/>
                    </a:lnTo>
                    <a:lnTo>
                      <a:pt x="57" y="45"/>
                    </a:lnTo>
                    <a:lnTo>
                      <a:pt x="59" y="42"/>
                    </a:lnTo>
                    <a:lnTo>
                      <a:pt x="62" y="40"/>
                    </a:lnTo>
                    <a:lnTo>
                      <a:pt x="65" y="40"/>
                    </a:lnTo>
                    <a:lnTo>
                      <a:pt x="68" y="40"/>
                    </a:lnTo>
                    <a:lnTo>
                      <a:pt x="69" y="39"/>
                    </a:lnTo>
                    <a:lnTo>
                      <a:pt x="77" y="34"/>
                    </a:lnTo>
                    <a:lnTo>
                      <a:pt x="83" y="31"/>
                    </a:lnTo>
                    <a:lnTo>
                      <a:pt x="83" y="30"/>
                    </a:lnTo>
                    <a:lnTo>
                      <a:pt x="83" y="28"/>
                    </a:lnTo>
                    <a:lnTo>
                      <a:pt x="83" y="27"/>
                    </a:lnTo>
                    <a:lnTo>
                      <a:pt x="83" y="25"/>
                    </a:lnTo>
                    <a:lnTo>
                      <a:pt x="84" y="24"/>
                    </a:lnTo>
                    <a:lnTo>
                      <a:pt x="87" y="24"/>
                    </a:lnTo>
                    <a:lnTo>
                      <a:pt x="92" y="24"/>
                    </a:lnTo>
                    <a:lnTo>
                      <a:pt x="96" y="24"/>
                    </a:lnTo>
                    <a:lnTo>
                      <a:pt x="96" y="22"/>
                    </a:lnTo>
                    <a:lnTo>
                      <a:pt x="95" y="21"/>
                    </a:lnTo>
                    <a:lnTo>
                      <a:pt x="93" y="21"/>
                    </a:lnTo>
                    <a:lnTo>
                      <a:pt x="92" y="21"/>
                    </a:lnTo>
                    <a:lnTo>
                      <a:pt x="92" y="18"/>
                    </a:lnTo>
                    <a:lnTo>
                      <a:pt x="92" y="15"/>
                    </a:lnTo>
                    <a:lnTo>
                      <a:pt x="92" y="12"/>
                    </a:lnTo>
                    <a:lnTo>
                      <a:pt x="93" y="10"/>
                    </a:lnTo>
                    <a:lnTo>
                      <a:pt x="96" y="7"/>
                    </a:lnTo>
                    <a:lnTo>
                      <a:pt x="96" y="6"/>
                    </a:lnTo>
                    <a:lnTo>
                      <a:pt x="95" y="3"/>
                    </a:lnTo>
                    <a:lnTo>
                      <a:pt x="95" y="1"/>
                    </a:lnTo>
                    <a:lnTo>
                      <a:pt x="93" y="0"/>
                    </a:lnTo>
                    <a:lnTo>
                      <a:pt x="92" y="1"/>
                    </a:lnTo>
                    <a:lnTo>
                      <a:pt x="89" y="3"/>
                    </a:lnTo>
                    <a:lnTo>
                      <a:pt x="86" y="4"/>
                    </a:lnTo>
                    <a:lnTo>
                      <a:pt x="84" y="7"/>
                    </a:lnTo>
                    <a:lnTo>
                      <a:pt x="83" y="6"/>
                    </a:lnTo>
                    <a:lnTo>
                      <a:pt x="81" y="4"/>
                    </a:lnTo>
                    <a:lnTo>
                      <a:pt x="78" y="3"/>
                    </a:lnTo>
                    <a:lnTo>
                      <a:pt x="77" y="3"/>
                    </a:lnTo>
                    <a:lnTo>
                      <a:pt x="74" y="4"/>
                    </a:lnTo>
                    <a:lnTo>
                      <a:pt x="66" y="12"/>
                    </a:lnTo>
                    <a:lnTo>
                      <a:pt x="60" y="21"/>
                    </a:lnTo>
                    <a:lnTo>
                      <a:pt x="53" y="28"/>
                    </a:lnTo>
                    <a:lnTo>
                      <a:pt x="51" y="27"/>
                    </a:lnTo>
                    <a:lnTo>
                      <a:pt x="50" y="24"/>
                    </a:lnTo>
                    <a:lnTo>
                      <a:pt x="47" y="22"/>
                    </a:lnTo>
                    <a:lnTo>
                      <a:pt x="45" y="21"/>
                    </a:lnTo>
                    <a:lnTo>
                      <a:pt x="44" y="19"/>
                    </a:lnTo>
                    <a:lnTo>
                      <a:pt x="44" y="16"/>
                    </a:lnTo>
                    <a:lnTo>
                      <a:pt x="38" y="18"/>
                    </a:lnTo>
                    <a:lnTo>
                      <a:pt x="32" y="19"/>
                    </a:lnTo>
                    <a:lnTo>
                      <a:pt x="26" y="21"/>
                    </a:lnTo>
                    <a:lnTo>
                      <a:pt x="23" y="21"/>
                    </a:lnTo>
                    <a:lnTo>
                      <a:pt x="18" y="24"/>
                    </a:lnTo>
                    <a:lnTo>
                      <a:pt x="15" y="27"/>
                    </a:lnTo>
                    <a:lnTo>
                      <a:pt x="12" y="30"/>
                    </a:lnTo>
                    <a:lnTo>
                      <a:pt x="12" y="31"/>
                    </a:lnTo>
                    <a:lnTo>
                      <a:pt x="14" y="31"/>
                    </a:lnTo>
                    <a:lnTo>
                      <a:pt x="15" y="33"/>
                    </a:lnTo>
                    <a:lnTo>
                      <a:pt x="17" y="33"/>
                    </a:lnTo>
                    <a:lnTo>
                      <a:pt x="18" y="34"/>
                    </a:lnTo>
                    <a:lnTo>
                      <a:pt x="18" y="40"/>
                    </a:lnTo>
                    <a:lnTo>
                      <a:pt x="18" y="46"/>
                    </a:lnTo>
                    <a:lnTo>
                      <a:pt x="15" y="52"/>
                    </a:lnTo>
                    <a:lnTo>
                      <a:pt x="12" y="57"/>
                    </a:lnTo>
                    <a:lnTo>
                      <a:pt x="9" y="60"/>
                    </a:lnTo>
                    <a:lnTo>
                      <a:pt x="8" y="61"/>
                    </a:lnTo>
                    <a:lnTo>
                      <a:pt x="5" y="63"/>
                    </a:lnTo>
                    <a:lnTo>
                      <a:pt x="3" y="63"/>
                    </a:lnTo>
                    <a:lnTo>
                      <a:pt x="2" y="64"/>
                    </a:lnTo>
                    <a:lnTo>
                      <a:pt x="0" y="66"/>
                    </a:lnTo>
                    <a:lnTo>
                      <a:pt x="2" y="66"/>
                    </a:lnTo>
                    <a:lnTo>
                      <a:pt x="3" y="66"/>
                    </a:lnTo>
                    <a:lnTo>
                      <a:pt x="5" y="67"/>
                    </a:lnTo>
                    <a:lnTo>
                      <a:pt x="3" y="63"/>
                    </a:lnTo>
                    <a:close/>
                  </a:path>
                </a:pathLst>
              </a:custGeom>
              <a:solidFill>
                <a:srgbClr val="000514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12" name="Freeform 38"/>
              <p:cNvSpPr>
                <a:spLocks/>
              </p:cNvSpPr>
              <p:nvPr/>
            </p:nvSpPr>
            <p:spPr bwMode="gray">
              <a:xfrm>
                <a:off x="3747" y="2954"/>
                <a:ext cx="493" cy="484"/>
              </a:xfrm>
              <a:custGeom>
                <a:avLst/>
                <a:gdLst>
                  <a:gd name="T0" fmla="*/ 413 w 532"/>
                  <a:gd name="T1" fmla="*/ 428 h 522"/>
                  <a:gd name="T2" fmla="*/ 430 w 532"/>
                  <a:gd name="T3" fmla="*/ 440 h 522"/>
                  <a:gd name="T4" fmla="*/ 458 w 532"/>
                  <a:gd name="T5" fmla="*/ 463 h 522"/>
                  <a:gd name="T6" fmla="*/ 352 w 532"/>
                  <a:gd name="T7" fmla="*/ 484 h 522"/>
                  <a:gd name="T8" fmla="*/ 336 w 532"/>
                  <a:gd name="T9" fmla="*/ 482 h 522"/>
                  <a:gd name="T10" fmla="*/ 297 w 532"/>
                  <a:gd name="T11" fmla="*/ 479 h 522"/>
                  <a:gd name="T12" fmla="*/ 261 w 532"/>
                  <a:gd name="T13" fmla="*/ 462 h 522"/>
                  <a:gd name="T14" fmla="*/ 81 w 532"/>
                  <a:gd name="T15" fmla="*/ 456 h 522"/>
                  <a:gd name="T16" fmla="*/ 42 w 532"/>
                  <a:gd name="T17" fmla="*/ 454 h 522"/>
                  <a:gd name="T18" fmla="*/ 28 w 532"/>
                  <a:gd name="T19" fmla="*/ 456 h 522"/>
                  <a:gd name="T20" fmla="*/ 6 w 532"/>
                  <a:gd name="T21" fmla="*/ 459 h 522"/>
                  <a:gd name="T22" fmla="*/ 1 w 532"/>
                  <a:gd name="T23" fmla="*/ 454 h 522"/>
                  <a:gd name="T24" fmla="*/ 3 w 532"/>
                  <a:gd name="T25" fmla="*/ 438 h 522"/>
                  <a:gd name="T26" fmla="*/ 6 w 532"/>
                  <a:gd name="T27" fmla="*/ 434 h 522"/>
                  <a:gd name="T28" fmla="*/ 12 w 532"/>
                  <a:gd name="T29" fmla="*/ 387 h 522"/>
                  <a:gd name="T30" fmla="*/ 19 w 532"/>
                  <a:gd name="T31" fmla="*/ 376 h 522"/>
                  <a:gd name="T32" fmla="*/ 17 w 532"/>
                  <a:gd name="T33" fmla="*/ 373 h 522"/>
                  <a:gd name="T34" fmla="*/ 23 w 532"/>
                  <a:gd name="T35" fmla="*/ 348 h 522"/>
                  <a:gd name="T36" fmla="*/ 25 w 532"/>
                  <a:gd name="T37" fmla="*/ 336 h 522"/>
                  <a:gd name="T38" fmla="*/ 32 w 532"/>
                  <a:gd name="T39" fmla="*/ 312 h 522"/>
                  <a:gd name="T40" fmla="*/ 62 w 532"/>
                  <a:gd name="T41" fmla="*/ 274 h 522"/>
                  <a:gd name="T42" fmla="*/ 83 w 532"/>
                  <a:gd name="T43" fmla="*/ 207 h 522"/>
                  <a:gd name="T44" fmla="*/ 76 w 532"/>
                  <a:gd name="T45" fmla="*/ 193 h 522"/>
                  <a:gd name="T46" fmla="*/ 72 w 532"/>
                  <a:gd name="T47" fmla="*/ 185 h 522"/>
                  <a:gd name="T48" fmla="*/ 62 w 532"/>
                  <a:gd name="T49" fmla="*/ 166 h 522"/>
                  <a:gd name="T50" fmla="*/ 59 w 532"/>
                  <a:gd name="T51" fmla="*/ 141 h 522"/>
                  <a:gd name="T52" fmla="*/ 51 w 532"/>
                  <a:gd name="T53" fmla="*/ 120 h 522"/>
                  <a:gd name="T54" fmla="*/ 61 w 532"/>
                  <a:gd name="T55" fmla="*/ 110 h 522"/>
                  <a:gd name="T56" fmla="*/ 62 w 532"/>
                  <a:gd name="T57" fmla="*/ 99 h 522"/>
                  <a:gd name="T58" fmla="*/ 47 w 532"/>
                  <a:gd name="T59" fmla="*/ 70 h 522"/>
                  <a:gd name="T60" fmla="*/ 42 w 532"/>
                  <a:gd name="T61" fmla="*/ 47 h 522"/>
                  <a:gd name="T62" fmla="*/ 20 w 532"/>
                  <a:gd name="T63" fmla="*/ 17 h 522"/>
                  <a:gd name="T64" fmla="*/ 81 w 532"/>
                  <a:gd name="T65" fmla="*/ 2 h 522"/>
                  <a:gd name="T66" fmla="*/ 150 w 532"/>
                  <a:gd name="T67" fmla="*/ 2 h 522"/>
                  <a:gd name="T68" fmla="*/ 181 w 532"/>
                  <a:gd name="T69" fmla="*/ 3 h 522"/>
                  <a:gd name="T70" fmla="*/ 196 w 532"/>
                  <a:gd name="T71" fmla="*/ 7 h 522"/>
                  <a:gd name="T72" fmla="*/ 214 w 532"/>
                  <a:gd name="T73" fmla="*/ 53 h 522"/>
                  <a:gd name="T74" fmla="*/ 241 w 532"/>
                  <a:gd name="T75" fmla="*/ 88 h 522"/>
                  <a:gd name="T76" fmla="*/ 261 w 532"/>
                  <a:gd name="T77" fmla="*/ 88 h 522"/>
                  <a:gd name="T78" fmla="*/ 305 w 532"/>
                  <a:gd name="T79" fmla="*/ 83 h 522"/>
                  <a:gd name="T80" fmla="*/ 313 w 532"/>
                  <a:gd name="T81" fmla="*/ 53 h 522"/>
                  <a:gd name="T82" fmla="*/ 313 w 532"/>
                  <a:gd name="T83" fmla="*/ 50 h 522"/>
                  <a:gd name="T84" fmla="*/ 344 w 532"/>
                  <a:gd name="T85" fmla="*/ 45 h 522"/>
                  <a:gd name="T86" fmla="*/ 356 w 532"/>
                  <a:gd name="T87" fmla="*/ 50 h 522"/>
                  <a:gd name="T88" fmla="*/ 371 w 532"/>
                  <a:gd name="T89" fmla="*/ 56 h 522"/>
                  <a:gd name="T90" fmla="*/ 402 w 532"/>
                  <a:gd name="T91" fmla="*/ 64 h 522"/>
                  <a:gd name="T92" fmla="*/ 410 w 532"/>
                  <a:gd name="T93" fmla="*/ 108 h 522"/>
                  <a:gd name="T94" fmla="*/ 410 w 532"/>
                  <a:gd name="T95" fmla="*/ 111 h 522"/>
                  <a:gd name="T96" fmla="*/ 405 w 532"/>
                  <a:gd name="T97" fmla="*/ 134 h 522"/>
                  <a:gd name="T98" fmla="*/ 419 w 532"/>
                  <a:gd name="T99" fmla="*/ 168 h 522"/>
                  <a:gd name="T100" fmla="*/ 422 w 532"/>
                  <a:gd name="T101" fmla="*/ 199 h 522"/>
                  <a:gd name="T102" fmla="*/ 422 w 532"/>
                  <a:gd name="T103" fmla="*/ 219 h 522"/>
                  <a:gd name="T104" fmla="*/ 435 w 532"/>
                  <a:gd name="T105" fmla="*/ 210 h 522"/>
                  <a:gd name="T106" fmla="*/ 474 w 532"/>
                  <a:gd name="T107" fmla="*/ 210 h 522"/>
                  <a:gd name="T108" fmla="*/ 490 w 532"/>
                  <a:gd name="T109" fmla="*/ 213 h 522"/>
                  <a:gd name="T110" fmla="*/ 490 w 532"/>
                  <a:gd name="T111" fmla="*/ 252 h 522"/>
                  <a:gd name="T112" fmla="*/ 487 w 532"/>
                  <a:gd name="T113" fmla="*/ 286 h 522"/>
                  <a:gd name="T114" fmla="*/ 407 w 532"/>
                  <a:gd name="T115" fmla="*/ 291 h 52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32"/>
                  <a:gd name="T175" fmla="*/ 0 h 522"/>
                  <a:gd name="T176" fmla="*/ 532 w 532"/>
                  <a:gd name="T177" fmla="*/ 522 h 522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32" h="522">
                    <a:moveTo>
                      <a:pt x="439" y="444"/>
                    </a:moveTo>
                    <a:lnTo>
                      <a:pt x="440" y="448"/>
                    </a:lnTo>
                    <a:lnTo>
                      <a:pt x="442" y="453"/>
                    </a:lnTo>
                    <a:lnTo>
                      <a:pt x="445" y="456"/>
                    </a:lnTo>
                    <a:lnTo>
                      <a:pt x="445" y="459"/>
                    </a:lnTo>
                    <a:lnTo>
                      <a:pt x="446" y="462"/>
                    </a:lnTo>
                    <a:lnTo>
                      <a:pt x="448" y="463"/>
                    </a:lnTo>
                    <a:lnTo>
                      <a:pt x="451" y="465"/>
                    </a:lnTo>
                    <a:lnTo>
                      <a:pt x="454" y="465"/>
                    </a:lnTo>
                    <a:lnTo>
                      <a:pt x="457" y="466"/>
                    </a:lnTo>
                    <a:lnTo>
                      <a:pt x="461" y="471"/>
                    </a:lnTo>
                    <a:lnTo>
                      <a:pt x="464" y="475"/>
                    </a:lnTo>
                    <a:lnTo>
                      <a:pt x="469" y="480"/>
                    </a:lnTo>
                    <a:lnTo>
                      <a:pt x="472" y="484"/>
                    </a:lnTo>
                    <a:lnTo>
                      <a:pt x="476" y="489"/>
                    </a:lnTo>
                    <a:lnTo>
                      <a:pt x="482" y="493"/>
                    </a:lnTo>
                    <a:lnTo>
                      <a:pt x="488" y="496"/>
                    </a:lnTo>
                    <a:lnTo>
                      <a:pt x="494" y="499"/>
                    </a:lnTo>
                    <a:lnTo>
                      <a:pt x="499" y="504"/>
                    </a:lnTo>
                    <a:lnTo>
                      <a:pt x="406" y="522"/>
                    </a:lnTo>
                    <a:lnTo>
                      <a:pt x="404" y="520"/>
                    </a:lnTo>
                    <a:lnTo>
                      <a:pt x="397" y="519"/>
                    </a:lnTo>
                    <a:lnTo>
                      <a:pt x="388" y="517"/>
                    </a:lnTo>
                    <a:lnTo>
                      <a:pt x="380" y="522"/>
                    </a:lnTo>
                    <a:lnTo>
                      <a:pt x="377" y="522"/>
                    </a:lnTo>
                    <a:lnTo>
                      <a:pt x="374" y="522"/>
                    </a:lnTo>
                    <a:lnTo>
                      <a:pt x="369" y="522"/>
                    </a:lnTo>
                    <a:lnTo>
                      <a:pt x="366" y="520"/>
                    </a:lnTo>
                    <a:lnTo>
                      <a:pt x="363" y="520"/>
                    </a:lnTo>
                    <a:lnTo>
                      <a:pt x="360" y="517"/>
                    </a:lnTo>
                    <a:lnTo>
                      <a:pt x="357" y="517"/>
                    </a:lnTo>
                    <a:lnTo>
                      <a:pt x="350" y="517"/>
                    </a:lnTo>
                    <a:lnTo>
                      <a:pt x="339" y="517"/>
                    </a:lnTo>
                    <a:lnTo>
                      <a:pt x="327" y="517"/>
                    </a:lnTo>
                    <a:lnTo>
                      <a:pt x="320" y="517"/>
                    </a:lnTo>
                    <a:lnTo>
                      <a:pt x="317" y="514"/>
                    </a:lnTo>
                    <a:lnTo>
                      <a:pt x="315" y="516"/>
                    </a:lnTo>
                    <a:lnTo>
                      <a:pt x="311" y="516"/>
                    </a:lnTo>
                    <a:lnTo>
                      <a:pt x="305" y="514"/>
                    </a:lnTo>
                    <a:lnTo>
                      <a:pt x="296" y="510"/>
                    </a:lnTo>
                    <a:lnTo>
                      <a:pt x="282" y="498"/>
                    </a:lnTo>
                    <a:lnTo>
                      <a:pt x="118" y="496"/>
                    </a:lnTo>
                    <a:lnTo>
                      <a:pt x="115" y="498"/>
                    </a:lnTo>
                    <a:lnTo>
                      <a:pt x="109" y="501"/>
                    </a:lnTo>
                    <a:lnTo>
                      <a:pt x="100" y="501"/>
                    </a:lnTo>
                    <a:lnTo>
                      <a:pt x="90" y="493"/>
                    </a:lnTo>
                    <a:lnTo>
                      <a:pt x="87" y="492"/>
                    </a:lnTo>
                    <a:lnTo>
                      <a:pt x="79" y="487"/>
                    </a:lnTo>
                    <a:lnTo>
                      <a:pt x="67" y="483"/>
                    </a:lnTo>
                    <a:lnTo>
                      <a:pt x="57" y="483"/>
                    </a:lnTo>
                    <a:lnTo>
                      <a:pt x="45" y="489"/>
                    </a:lnTo>
                    <a:lnTo>
                      <a:pt x="45" y="490"/>
                    </a:lnTo>
                    <a:lnTo>
                      <a:pt x="43" y="492"/>
                    </a:lnTo>
                    <a:lnTo>
                      <a:pt x="40" y="493"/>
                    </a:lnTo>
                    <a:lnTo>
                      <a:pt x="37" y="493"/>
                    </a:lnTo>
                    <a:lnTo>
                      <a:pt x="34" y="493"/>
                    </a:lnTo>
                    <a:lnTo>
                      <a:pt x="30" y="492"/>
                    </a:lnTo>
                    <a:lnTo>
                      <a:pt x="24" y="489"/>
                    </a:lnTo>
                    <a:lnTo>
                      <a:pt x="21" y="489"/>
                    </a:lnTo>
                    <a:lnTo>
                      <a:pt x="18" y="489"/>
                    </a:lnTo>
                    <a:lnTo>
                      <a:pt x="15" y="490"/>
                    </a:lnTo>
                    <a:lnTo>
                      <a:pt x="12" y="493"/>
                    </a:lnTo>
                    <a:lnTo>
                      <a:pt x="7" y="495"/>
                    </a:lnTo>
                    <a:lnTo>
                      <a:pt x="4" y="498"/>
                    </a:lnTo>
                    <a:lnTo>
                      <a:pt x="4" y="495"/>
                    </a:lnTo>
                    <a:lnTo>
                      <a:pt x="4" y="492"/>
                    </a:lnTo>
                    <a:lnTo>
                      <a:pt x="3" y="492"/>
                    </a:lnTo>
                    <a:lnTo>
                      <a:pt x="1" y="490"/>
                    </a:lnTo>
                    <a:lnTo>
                      <a:pt x="6" y="486"/>
                    </a:lnTo>
                    <a:lnTo>
                      <a:pt x="7" y="480"/>
                    </a:lnTo>
                    <a:lnTo>
                      <a:pt x="7" y="474"/>
                    </a:lnTo>
                    <a:lnTo>
                      <a:pt x="6" y="474"/>
                    </a:lnTo>
                    <a:lnTo>
                      <a:pt x="4" y="474"/>
                    </a:lnTo>
                    <a:lnTo>
                      <a:pt x="3" y="472"/>
                    </a:lnTo>
                    <a:lnTo>
                      <a:pt x="3" y="469"/>
                    </a:lnTo>
                    <a:lnTo>
                      <a:pt x="1" y="466"/>
                    </a:lnTo>
                    <a:lnTo>
                      <a:pt x="0" y="465"/>
                    </a:lnTo>
                    <a:lnTo>
                      <a:pt x="3" y="465"/>
                    </a:lnTo>
                    <a:lnTo>
                      <a:pt x="4" y="466"/>
                    </a:lnTo>
                    <a:lnTo>
                      <a:pt x="7" y="468"/>
                    </a:lnTo>
                    <a:lnTo>
                      <a:pt x="6" y="456"/>
                    </a:lnTo>
                    <a:lnTo>
                      <a:pt x="6" y="444"/>
                    </a:lnTo>
                    <a:lnTo>
                      <a:pt x="4" y="433"/>
                    </a:lnTo>
                    <a:lnTo>
                      <a:pt x="9" y="429"/>
                    </a:lnTo>
                    <a:lnTo>
                      <a:pt x="12" y="423"/>
                    </a:lnTo>
                    <a:lnTo>
                      <a:pt x="13" y="417"/>
                    </a:lnTo>
                    <a:lnTo>
                      <a:pt x="16" y="412"/>
                    </a:lnTo>
                    <a:lnTo>
                      <a:pt x="18" y="412"/>
                    </a:lnTo>
                    <a:lnTo>
                      <a:pt x="19" y="411"/>
                    </a:lnTo>
                    <a:lnTo>
                      <a:pt x="21" y="409"/>
                    </a:lnTo>
                    <a:lnTo>
                      <a:pt x="21" y="406"/>
                    </a:lnTo>
                    <a:lnTo>
                      <a:pt x="19" y="405"/>
                    </a:lnTo>
                    <a:lnTo>
                      <a:pt x="18" y="406"/>
                    </a:lnTo>
                    <a:lnTo>
                      <a:pt x="18" y="405"/>
                    </a:lnTo>
                    <a:lnTo>
                      <a:pt x="18" y="403"/>
                    </a:lnTo>
                    <a:lnTo>
                      <a:pt x="18" y="402"/>
                    </a:lnTo>
                    <a:lnTo>
                      <a:pt x="24" y="390"/>
                    </a:lnTo>
                    <a:lnTo>
                      <a:pt x="27" y="376"/>
                    </a:lnTo>
                    <a:lnTo>
                      <a:pt x="25" y="375"/>
                    </a:lnTo>
                    <a:lnTo>
                      <a:pt x="27" y="375"/>
                    </a:lnTo>
                    <a:lnTo>
                      <a:pt x="27" y="373"/>
                    </a:lnTo>
                    <a:lnTo>
                      <a:pt x="28" y="370"/>
                    </a:lnTo>
                    <a:lnTo>
                      <a:pt x="28" y="367"/>
                    </a:lnTo>
                    <a:lnTo>
                      <a:pt x="27" y="362"/>
                    </a:lnTo>
                    <a:lnTo>
                      <a:pt x="27" y="359"/>
                    </a:lnTo>
                    <a:lnTo>
                      <a:pt x="27" y="356"/>
                    </a:lnTo>
                    <a:lnTo>
                      <a:pt x="28" y="353"/>
                    </a:lnTo>
                    <a:lnTo>
                      <a:pt x="30" y="352"/>
                    </a:lnTo>
                    <a:lnTo>
                      <a:pt x="31" y="349"/>
                    </a:lnTo>
                    <a:lnTo>
                      <a:pt x="34" y="337"/>
                    </a:lnTo>
                    <a:lnTo>
                      <a:pt x="39" y="325"/>
                    </a:lnTo>
                    <a:lnTo>
                      <a:pt x="43" y="319"/>
                    </a:lnTo>
                    <a:lnTo>
                      <a:pt x="48" y="314"/>
                    </a:lnTo>
                    <a:lnTo>
                      <a:pt x="54" y="310"/>
                    </a:lnTo>
                    <a:lnTo>
                      <a:pt x="58" y="305"/>
                    </a:lnTo>
                    <a:lnTo>
                      <a:pt x="67" y="295"/>
                    </a:lnTo>
                    <a:lnTo>
                      <a:pt x="76" y="286"/>
                    </a:lnTo>
                    <a:lnTo>
                      <a:pt x="85" y="275"/>
                    </a:lnTo>
                    <a:lnTo>
                      <a:pt x="90" y="263"/>
                    </a:lnTo>
                    <a:lnTo>
                      <a:pt x="93" y="245"/>
                    </a:lnTo>
                    <a:lnTo>
                      <a:pt x="91" y="227"/>
                    </a:lnTo>
                    <a:lnTo>
                      <a:pt x="90" y="223"/>
                    </a:lnTo>
                    <a:lnTo>
                      <a:pt x="91" y="218"/>
                    </a:lnTo>
                    <a:lnTo>
                      <a:pt x="90" y="214"/>
                    </a:lnTo>
                    <a:lnTo>
                      <a:pt x="90" y="212"/>
                    </a:lnTo>
                    <a:lnTo>
                      <a:pt x="87" y="211"/>
                    </a:lnTo>
                    <a:lnTo>
                      <a:pt x="85" y="209"/>
                    </a:lnTo>
                    <a:lnTo>
                      <a:pt x="82" y="208"/>
                    </a:lnTo>
                    <a:lnTo>
                      <a:pt x="82" y="206"/>
                    </a:lnTo>
                    <a:lnTo>
                      <a:pt x="82" y="205"/>
                    </a:lnTo>
                    <a:lnTo>
                      <a:pt x="82" y="203"/>
                    </a:lnTo>
                    <a:lnTo>
                      <a:pt x="79" y="200"/>
                    </a:lnTo>
                    <a:lnTo>
                      <a:pt x="78" y="199"/>
                    </a:lnTo>
                    <a:lnTo>
                      <a:pt x="76" y="196"/>
                    </a:lnTo>
                    <a:lnTo>
                      <a:pt x="76" y="191"/>
                    </a:lnTo>
                    <a:lnTo>
                      <a:pt x="75" y="191"/>
                    </a:lnTo>
                    <a:lnTo>
                      <a:pt x="73" y="190"/>
                    </a:lnTo>
                    <a:lnTo>
                      <a:pt x="72" y="188"/>
                    </a:lnTo>
                    <a:lnTo>
                      <a:pt x="67" y="179"/>
                    </a:lnTo>
                    <a:lnTo>
                      <a:pt x="66" y="170"/>
                    </a:lnTo>
                    <a:lnTo>
                      <a:pt x="61" y="161"/>
                    </a:lnTo>
                    <a:lnTo>
                      <a:pt x="61" y="158"/>
                    </a:lnTo>
                    <a:lnTo>
                      <a:pt x="61" y="157"/>
                    </a:lnTo>
                    <a:lnTo>
                      <a:pt x="63" y="155"/>
                    </a:lnTo>
                    <a:lnTo>
                      <a:pt x="64" y="152"/>
                    </a:lnTo>
                    <a:lnTo>
                      <a:pt x="63" y="151"/>
                    </a:lnTo>
                    <a:lnTo>
                      <a:pt x="58" y="145"/>
                    </a:lnTo>
                    <a:lnTo>
                      <a:pt x="55" y="140"/>
                    </a:lnTo>
                    <a:lnTo>
                      <a:pt x="55" y="137"/>
                    </a:lnTo>
                    <a:lnTo>
                      <a:pt x="55" y="134"/>
                    </a:lnTo>
                    <a:lnTo>
                      <a:pt x="55" y="129"/>
                    </a:lnTo>
                    <a:lnTo>
                      <a:pt x="54" y="126"/>
                    </a:lnTo>
                    <a:lnTo>
                      <a:pt x="58" y="126"/>
                    </a:lnTo>
                    <a:lnTo>
                      <a:pt x="64" y="126"/>
                    </a:lnTo>
                    <a:lnTo>
                      <a:pt x="63" y="123"/>
                    </a:lnTo>
                    <a:lnTo>
                      <a:pt x="64" y="120"/>
                    </a:lnTo>
                    <a:lnTo>
                      <a:pt x="66" y="119"/>
                    </a:lnTo>
                    <a:lnTo>
                      <a:pt x="67" y="116"/>
                    </a:lnTo>
                    <a:lnTo>
                      <a:pt x="70" y="114"/>
                    </a:lnTo>
                    <a:lnTo>
                      <a:pt x="72" y="111"/>
                    </a:lnTo>
                    <a:lnTo>
                      <a:pt x="72" y="110"/>
                    </a:lnTo>
                    <a:lnTo>
                      <a:pt x="70" y="108"/>
                    </a:lnTo>
                    <a:lnTo>
                      <a:pt x="67" y="107"/>
                    </a:lnTo>
                    <a:lnTo>
                      <a:pt x="66" y="105"/>
                    </a:lnTo>
                    <a:lnTo>
                      <a:pt x="66" y="102"/>
                    </a:lnTo>
                    <a:lnTo>
                      <a:pt x="66" y="101"/>
                    </a:lnTo>
                    <a:lnTo>
                      <a:pt x="66" y="99"/>
                    </a:lnTo>
                    <a:lnTo>
                      <a:pt x="57" y="89"/>
                    </a:lnTo>
                    <a:lnTo>
                      <a:pt x="51" y="75"/>
                    </a:lnTo>
                    <a:lnTo>
                      <a:pt x="45" y="63"/>
                    </a:lnTo>
                    <a:lnTo>
                      <a:pt x="45" y="60"/>
                    </a:lnTo>
                    <a:lnTo>
                      <a:pt x="45" y="57"/>
                    </a:lnTo>
                    <a:lnTo>
                      <a:pt x="45" y="56"/>
                    </a:lnTo>
                    <a:lnTo>
                      <a:pt x="46" y="53"/>
                    </a:lnTo>
                    <a:lnTo>
                      <a:pt x="45" y="51"/>
                    </a:lnTo>
                    <a:lnTo>
                      <a:pt x="40" y="44"/>
                    </a:lnTo>
                    <a:lnTo>
                      <a:pt x="36" y="39"/>
                    </a:lnTo>
                    <a:lnTo>
                      <a:pt x="31" y="33"/>
                    </a:lnTo>
                    <a:lnTo>
                      <a:pt x="27" y="29"/>
                    </a:lnTo>
                    <a:lnTo>
                      <a:pt x="24" y="23"/>
                    </a:lnTo>
                    <a:lnTo>
                      <a:pt x="22" y="18"/>
                    </a:lnTo>
                    <a:lnTo>
                      <a:pt x="19" y="12"/>
                    </a:lnTo>
                    <a:lnTo>
                      <a:pt x="33" y="9"/>
                    </a:lnTo>
                    <a:lnTo>
                      <a:pt x="45" y="3"/>
                    </a:lnTo>
                    <a:lnTo>
                      <a:pt x="60" y="0"/>
                    </a:lnTo>
                    <a:lnTo>
                      <a:pt x="73" y="0"/>
                    </a:lnTo>
                    <a:lnTo>
                      <a:pt x="87" y="2"/>
                    </a:lnTo>
                    <a:lnTo>
                      <a:pt x="103" y="3"/>
                    </a:lnTo>
                    <a:lnTo>
                      <a:pt x="118" y="3"/>
                    </a:lnTo>
                    <a:lnTo>
                      <a:pt x="135" y="5"/>
                    </a:lnTo>
                    <a:lnTo>
                      <a:pt x="151" y="3"/>
                    </a:lnTo>
                    <a:lnTo>
                      <a:pt x="156" y="3"/>
                    </a:lnTo>
                    <a:lnTo>
                      <a:pt x="162" y="2"/>
                    </a:lnTo>
                    <a:lnTo>
                      <a:pt x="168" y="2"/>
                    </a:lnTo>
                    <a:lnTo>
                      <a:pt x="173" y="3"/>
                    </a:lnTo>
                    <a:lnTo>
                      <a:pt x="179" y="5"/>
                    </a:lnTo>
                    <a:lnTo>
                      <a:pt x="183" y="5"/>
                    </a:lnTo>
                    <a:lnTo>
                      <a:pt x="189" y="5"/>
                    </a:lnTo>
                    <a:lnTo>
                      <a:pt x="195" y="3"/>
                    </a:lnTo>
                    <a:lnTo>
                      <a:pt x="201" y="2"/>
                    </a:lnTo>
                    <a:lnTo>
                      <a:pt x="209" y="3"/>
                    </a:lnTo>
                    <a:lnTo>
                      <a:pt x="212" y="5"/>
                    </a:lnTo>
                    <a:lnTo>
                      <a:pt x="213" y="8"/>
                    </a:lnTo>
                    <a:lnTo>
                      <a:pt x="212" y="8"/>
                    </a:lnTo>
                    <a:lnTo>
                      <a:pt x="210" y="9"/>
                    </a:lnTo>
                    <a:lnTo>
                      <a:pt x="212" y="9"/>
                    </a:lnTo>
                    <a:lnTo>
                      <a:pt x="215" y="14"/>
                    </a:lnTo>
                    <a:lnTo>
                      <a:pt x="216" y="18"/>
                    </a:lnTo>
                    <a:lnTo>
                      <a:pt x="225" y="38"/>
                    </a:lnTo>
                    <a:lnTo>
                      <a:pt x="231" y="57"/>
                    </a:lnTo>
                    <a:lnTo>
                      <a:pt x="242" y="77"/>
                    </a:lnTo>
                    <a:lnTo>
                      <a:pt x="254" y="96"/>
                    </a:lnTo>
                    <a:lnTo>
                      <a:pt x="255" y="96"/>
                    </a:lnTo>
                    <a:lnTo>
                      <a:pt x="257" y="96"/>
                    </a:lnTo>
                    <a:lnTo>
                      <a:pt x="258" y="95"/>
                    </a:lnTo>
                    <a:lnTo>
                      <a:pt x="260" y="95"/>
                    </a:lnTo>
                    <a:lnTo>
                      <a:pt x="261" y="93"/>
                    </a:lnTo>
                    <a:lnTo>
                      <a:pt x="266" y="93"/>
                    </a:lnTo>
                    <a:lnTo>
                      <a:pt x="270" y="95"/>
                    </a:lnTo>
                    <a:lnTo>
                      <a:pt x="273" y="96"/>
                    </a:lnTo>
                    <a:lnTo>
                      <a:pt x="278" y="96"/>
                    </a:lnTo>
                    <a:lnTo>
                      <a:pt x="282" y="95"/>
                    </a:lnTo>
                    <a:lnTo>
                      <a:pt x="294" y="92"/>
                    </a:lnTo>
                    <a:lnTo>
                      <a:pt x="305" y="92"/>
                    </a:lnTo>
                    <a:lnTo>
                      <a:pt x="317" y="95"/>
                    </a:lnTo>
                    <a:lnTo>
                      <a:pt x="329" y="95"/>
                    </a:lnTo>
                    <a:lnTo>
                      <a:pt x="329" y="92"/>
                    </a:lnTo>
                    <a:lnTo>
                      <a:pt x="329" y="89"/>
                    </a:lnTo>
                    <a:lnTo>
                      <a:pt x="330" y="87"/>
                    </a:lnTo>
                    <a:lnTo>
                      <a:pt x="338" y="78"/>
                    </a:lnTo>
                    <a:lnTo>
                      <a:pt x="339" y="69"/>
                    </a:lnTo>
                    <a:lnTo>
                      <a:pt x="339" y="60"/>
                    </a:lnTo>
                    <a:lnTo>
                      <a:pt x="339" y="59"/>
                    </a:lnTo>
                    <a:lnTo>
                      <a:pt x="338" y="57"/>
                    </a:lnTo>
                    <a:lnTo>
                      <a:pt x="336" y="56"/>
                    </a:lnTo>
                    <a:lnTo>
                      <a:pt x="336" y="54"/>
                    </a:lnTo>
                    <a:lnTo>
                      <a:pt x="338" y="54"/>
                    </a:lnTo>
                    <a:lnTo>
                      <a:pt x="341" y="53"/>
                    </a:lnTo>
                    <a:lnTo>
                      <a:pt x="345" y="51"/>
                    </a:lnTo>
                    <a:lnTo>
                      <a:pt x="351" y="48"/>
                    </a:lnTo>
                    <a:lnTo>
                      <a:pt x="353" y="50"/>
                    </a:lnTo>
                    <a:lnTo>
                      <a:pt x="360" y="50"/>
                    </a:lnTo>
                    <a:lnTo>
                      <a:pt x="371" y="48"/>
                    </a:lnTo>
                    <a:lnTo>
                      <a:pt x="380" y="48"/>
                    </a:lnTo>
                    <a:lnTo>
                      <a:pt x="388" y="47"/>
                    </a:lnTo>
                    <a:lnTo>
                      <a:pt x="391" y="48"/>
                    </a:lnTo>
                    <a:lnTo>
                      <a:pt x="389" y="50"/>
                    </a:lnTo>
                    <a:lnTo>
                      <a:pt x="388" y="51"/>
                    </a:lnTo>
                    <a:lnTo>
                      <a:pt x="384" y="54"/>
                    </a:lnTo>
                    <a:lnTo>
                      <a:pt x="383" y="57"/>
                    </a:lnTo>
                    <a:lnTo>
                      <a:pt x="381" y="59"/>
                    </a:lnTo>
                    <a:lnTo>
                      <a:pt x="380" y="60"/>
                    </a:lnTo>
                    <a:lnTo>
                      <a:pt x="380" y="62"/>
                    </a:lnTo>
                    <a:lnTo>
                      <a:pt x="400" y="60"/>
                    </a:lnTo>
                    <a:lnTo>
                      <a:pt x="419" y="62"/>
                    </a:lnTo>
                    <a:lnTo>
                      <a:pt x="437" y="65"/>
                    </a:lnTo>
                    <a:lnTo>
                      <a:pt x="437" y="66"/>
                    </a:lnTo>
                    <a:lnTo>
                      <a:pt x="436" y="66"/>
                    </a:lnTo>
                    <a:lnTo>
                      <a:pt x="436" y="68"/>
                    </a:lnTo>
                    <a:lnTo>
                      <a:pt x="434" y="69"/>
                    </a:lnTo>
                    <a:lnTo>
                      <a:pt x="434" y="77"/>
                    </a:lnTo>
                    <a:lnTo>
                      <a:pt x="433" y="83"/>
                    </a:lnTo>
                    <a:lnTo>
                      <a:pt x="433" y="89"/>
                    </a:lnTo>
                    <a:lnTo>
                      <a:pt x="436" y="98"/>
                    </a:lnTo>
                    <a:lnTo>
                      <a:pt x="440" y="107"/>
                    </a:lnTo>
                    <a:lnTo>
                      <a:pt x="442" y="117"/>
                    </a:lnTo>
                    <a:lnTo>
                      <a:pt x="442" y="119"/>
                    </a:lnTo>
                    <a:lnTo>
                      <a:pt x="440" y="119"/>
                    </a:lnTo>
                    <a:lnTo>
                      <a:pt x="439" y="120"/>
                    </a:lnTo>
                    <a:lnTo>
                      <a:pt x="440" y="120"/>
                    </a:lnTo>
                    <a:lnTo>
                      <a:pt x="442" y="120"/>
                    </a:lnTo>
                    <a:lnTo>
                      <a:pt x="440" y="120"/>
                    </a:lnTo>
                    <a:lnTo>
                      <a:pt x="440" y="122"/>
                    </a:lnTo>
                    <a:lnTo>
                      <a:pt x="439" y="123"/>
                    </a:lnTo>
                    <a:lnTo>
                      <a:pt x="439" y="134"/>
                    </a:lnTo>
                    <a:lnTo>
                      <a:pt x="437" y="145"/>
                    </a:lnTo>
                    <a:lnTo>
                      <a:pt x="436" y="154"/>
                    </a:lnTo>
                    <a:lnTo>
                      <a:pt x="439" y="164"/>
                    </a:lnTo>
                    <a:lnTo>
                      <a:pt x="442" y="169"/>
                    </a:lnTo>
                    <a:lnTo>
                      <a:pt x="446" y="172"/>
                    </a:lnTo>
                    <a:lnTo>
                      <a:pt x="449" y="176"/>
                    </a:lnTo>
                    <a:lnTo>
                      <a:pt x="452" y="181"/>
                    </a:lnTo>
                    <a:lnTo>
                      <a:pt x="455" y="185"/>
                    </a:lnTo>
                    <a:lnTo>
                      <a:pt x="457" y="190"/>
                    </a:lnTo>
                    <a:lnTo>
                      <a:pt x="458" y="196"/>
                    </a:lnTo>
                    <a:lnTo>
                      <a:pt x="458" y="202"/>
                    </a:lnTo>
                    <a:lnTo>
                      <a:pt x="457" y="208"/>
                    </a:lnTo>
                    <a:lnTo>
                      <a:pt x="455" y="215"/>
                    </a:lnTo>
                    <a:lnTo>
                      <a:pt x="454" y="223"/>
                    </a:lnTo>
                    <a:lnTo>
                      <a:pt x="452" y="227"/>
                    </a:lnTo>
                    <a:lnTo>
                      <a:pt x="454" y="233"/>
                    </a:lnTo>
                    <a:lnTo>
                      <a:pt x="455" y="239"/>
                    </a:lnTo>
                    <a:lnTo>
                      <a:pt x="455" y="238"/>
                    </a:lnTo>
                    <a:lnTo>
                      <a:pt x="455" y="236"/>
                    </a:lnTo>
                    <a:lnTo>
                      <a:pt x="455" y="235"/>
                    </a:lnTo>
                    <a:lnTo>
                      <a:pt x="458" y="233"/>
                    </a:lnTo>
                    <a:lnTo>
                      <a:pt x="461" y="232"/>
                    </a:lnTo>
                    <a:lnTo>
                      <a:pt x="464" y="229"/>
                    </a:lnTo>
                    <a:lnTo>
                      <a:pt x="466" y="227"/>
                    </a:lnTo>
                    <a:lnTo>
                      <a:pt x="469" y="226"/>
                    </a:lnTo>
                    <a:lnTo>
                      <a:pt x="472" y="224"/>
                    </a:lnTo>
                    <a:lnTo>
                      <a:pt x="475" y="226"/>
                    </a:lnTo>
                    <a:lnTo>
                      <a:pt x="478" y="226"/>
                    </a:lnTo>
                    <a:lnTo>
                      <a:pt x="479" y="227"/>
                    </a:lnTo>
                    <a:lnTo>
                      <a:pt x="494" y="229"/>
                    </a:lnTo>
                    <a:lnTo>
                      <a:pt x="511" y="227"/>
                    </a:lnTo>
                    <a:lnTo>
                      <a:pt x="526" y="223"/>
                    </a:lnTo>
                    <a:lnTo>
                      <a:pt x="524" y="224"/>
                    </a:lnTo>
                    <a:lnTo>
                      <a:pt x="526" y="226"/>
                    </a:lnTo>
                    <a:lnTo>
                      <a:pt x="526" y="227"/>
                    </a:lnTo>
                    <a:lnTo>
                      <a:pt x="529" y="230"/>
                    </a:lnTo>
                    <a:lnTo>
                      <a:pt x="530" y="233"/>
                    </a:lnTo>
                    <a:lnTo>
                      <a:pt x="532" y="236"/>
                    </a:lnTo>
                    <a:lnTo>
                      <a:pt x="532" y="241"/>
                    </a:lnTo>
                    <a:lnTo>
                      <a:pt x="532" y="244"/>
                    </a:lnTo>
                    <a:lnTo>
                      <a:pt x="527" y="257"/>
                    </a:lnTo>
                    <a:lnTo>
                      <a:pt x="529" y="272"/>
                    </a:lnTo>
                    <a:lnTo>
                      <a:pt x="529" y="281"/>
                    </a:lnTo>
                    <a:lnTo>
                      <a:pt x="526" y="289"/>
                    </a:lnTo>
                    <a:lnTo>
                      <a:pt x="523" y="296"/>
                    </a:lnTo>
                    <a:lnTo>
                      <a:pt x="521" y="304"/>
                    </a:lnTo>
                    <a:lnTo>
                      <a:pt x="523" y="305"/>
                    </a:lnTo>
                    <a:lnTo>
                      <a:pt x="526" y="308"/>
                    </a:lnTo>
                    <a:lnTo>
                      <a:pt x="527" y="310"/>
                    </a:lnTo>
                    <a:lnTo>
                      <a:pt x="526" y="310"/>
                    </a:lnTo>
                    <a:lnTo>
                      <a:pt x="524" y="311"/>
                    </a:lnTo>
                    <a:lnTo>
                      <a:pt x="524" y="313"/>
                    </a:lnTo>
                    <a:lnTo>
                      <a:pt x="523" y="314"/>
                    </a:lnTo>
                    <a:lnTo>
                      <a:pt x="439" y="314"/>
                    </a:lnTo>
                    <a:lnTo>
                      <a:pt x="439" y="444"/>
                    </a:lnTo>
                    <a:close/>
                  </a:path>
                </a:pathLst>
              </a:custGeom>
              <a:solidFill>
                <a:srgbClr val="000514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13" name="Freeform 39"/>
              <p:cNvSpPr>
                <a:spLocks/>
              </p:cNvSpPr>
              <p:nvPr/>
            </p:nvSpPr>
            <p:spPr bwMode="gray">
              <a:xfrm>
                <a:off x="3751" y="3401"/>
                <a:ext cx="528" cy="463"/>
              </a:xfrm>
              <a:custGeom>
                <a:avLst/>
                <a:gdLst>
                  <a:gd name="T0" fmla="*/ 495 w 571"/>
                  <a:gd name="T1" fmla="*/ 31 h 500"/>
                  <a:gd name="T2" fmla="*/ 491 w 571"/>
                  <a:gd name="T3" fmla="*/ 26 h 500"/>
                  <a:gd name="T4" fmla="*/ 474 w 571"/>
                  <a:gd name="T5" fmla="*/ 34 h 500"/>
                  <a:gd name="T6" fmla="*/ 466 w 571"/>
                  <a:gd name="T7" fmla="*/ 43 h 500"/>
                  <a:gd name="T8" fmla="*/ 458 w 571"/>
                  <a:gd name="T9" fmla="*/ 43 h 500"/>
                  <a:gd name="T10" fmla="*/ 453 w 571"/>
                  <a:gd name="T11" fmla="*/ 33 h 500"/>
                  <a:gd name="T12" fmla="*/ 386 w 571"/>
                  <a:gd name="T13" fmla="*/ 43 h 500"/>
                  <a:gd name="T14" fmla="*/ 312 w 571"/>
                  <a:gd name="T15" fmla="*/ 446 h 500"/>
                  <a:gd name="T16" fmla="*/ 304 w 571"/>
                  <a:gd name="T17" fmla="*/ 446 h 500"/>
                  <a:gd name="T18" fmla="*/ 292 w 571"/>
                  <a:gd name="T19" fmla="*/ 452 h 500"/>
                  <a:gd name="T20" fmla="*/ 281 w 571"/>
                  <a:gd name="T21" fmla="*/ 463 h 500"/>
                  <a:gd name="T22" fmla="*/ 265 w 571"/>
                  <a:gd name="T23" fmla="*/ 457 h 500"/>
                  <a:gd name="T24" fmla="*/ 248 w 571"/>
                  <a:gd name="T25" fmla="*/ 462 h 500"/>
                  <a:gd name="T26" fmla="*/ 237 w 571"/>
                  <a:gd name="T27" fmla="*/ 457 h 500"/>
                  <a:gd name="T28" fmla="*/ 221 w 571"/>
                  <a:gd name="T29" fmla="*/ 455 h 500"/>
                  <a:gd name="T30" fmla="*/ 218 w 571"/>
                  <a:gd name="T31" fmla="*/ 449 h 500"/>
                  <a:gd name="T32" fmla="*/ 217 w 571"/>
                  <a:gd name="T33" fmla="*/ 445 h 500"/>
                  <a:gd name="T34" fmla="*/ 210 w 571"/>
                  <a:gd name="T35" fmla="*/ 430 h 500"/>
                  <a:gd name="T36" fmla="*/ 201 w 571"/>
                  <a:gd name="T37" fmla="*/ 432 h 500"/>
                  <a:gd name="T38" fmla="*/ 198 w 571"/>
                  <a:gd name="T39" fmla="*/ 443 h 500"/>
                  <a:gd name="T40" fmla="*/ 182 w 571"/>
                  <a:gd name="T41" fmla="*/ 446 h 500"/>
                  <a:gd name="T42" fmla="*/ 176 w 571"/>
                  <a:gd name="T43" fmla="*/ 440 h 500"/>
                  <a:gd name="T44" fmla="*/ 148 w 571"/>
                  <a:gd name="T45" fmla="*/ 407 h 500"/>
                  <a:gd name="T46" fmla="*/ 141 w 571"/>
                  <a:gd name="T47" fmla="*/ 399 h 500"/>
                  <a:gd name="T48" fmla="*/ 139 w 571"/>
                  <a:gd name="T49" fmla="*/ 388 h 500"/>
                  <a:gd name="T50" fmla="*/ 138 w 571"/>
                  <a:gd name="T51" fmla="*/ 387 h 500"/>
                  <a:gd name="T52" fmla="*/ 133 w 571"/>
                  <a:gd name="T53" fmla="*/ 379 h 500"/>
                  <a:gd name="T54" fmla="*/ 141 w 571"/>
                  <a:gd name="T55" fmla="*/ 377 h 500"/>
                  <a:gd name="T56" fmla="*/ 143 w 571"/>
                  <a:gd name="T57" fmla="*/ 370 h 500"/>
                  <a:gd name="T58" fmla="*/ 129 w 571"/>
                  <a:gd name="T59" fmla="*/ 362 h 500"/>
                  <a:gd name="T60" fmla="*/ 117 w 571"/>
                  <a:gd name="T61" fmla="*/ 299 h 500"/>
                  <a:gd name="T62" fmla="*/ 108 w 571"/>
                  <a:gd name="T63" fmla="*/ 242 h 500"/>
                  <a:gd name="T64" fmla="*/ 110 w 571"/>
                  <a:gd name="T65" fmla="*/ 228 h 500"/>
                  <a:gd name="T66" fmla="*/ 99 w 571"/>
                  <a:gd name="T67" fmla="*/ 194 h 500"/>
                  <a:gd name="T68" fmla="*/ 88 w 571"/>
                  <a:gd name="T69" fmla="*/ 180 h 500"/>
                  <a:gd name="T70" fmla="*/ 83 w 571"/>
                  <a:gd name="T71" fmla="*/ 172 h 500"/>
                  <a:gd name="T72" fmla="*/ 83 w 571"/>
                  <a:gd name="T73" fmla="*/ 177 h 500"/>
                  <a:gd name="T74" fmla="*/ 75 w 571"/>
                  <a:gd name="T75" fmla="*/ 166 h 500"/>
                  <a:gd name="T76" fmla="*/ 60 w 571"/>
                  <a:gd name="T77" fmla="*/ 130 h 500"/>
                  <a:gd name="T78" fmla="*/ 52 w 571"/>
                  <a:gd name="T79" fmla="*/ 121 h 500"/>
                  <a:gd name="T80" fmla="*/ 44 w 571"/>
                  <a:gd name="T81" fmla="*/ 102 h 500"/>
                  <a:gd name="T82" fmla="*/ 24 w 571"/>
                  <a:gd name="T83" fmla="*/ 69 h 500"/>
                  <a:gd name="T84" fmla="*/ 13 w 571"/>
                  <a:gd name="T85" fmla="*/ 56 h 500"/>
                  <a:gd name="T86" fmla="*/ 10 w 571"/>
                  <a:gd name="T87" fmla="*/ 50 h 500"/>
                  <a:gd name="T88" fmla="*/ 6 w 571"/>
                  <a:gd name="T89" fmla="*/ 44 h 500"/>
                  <a:gd name="T90" fmla="*/ 2 w 571"/>
                  <a:gd name="T91" fmla="*/ 37 h 500"/>
                  <a:gd name="T92" fmla="*/ 3 w 571"/>
                  <a:gd name="T93" fmla="*/ 29 h 500"/>
                  <a:gd name="T94" fmla="*/ 2 w 571"/>
                  <a:gd name="T95" fmla="*/ 17 h 500"/>
                  <a:gd name="T96" fmla="*/ 18 w 571"/>
                  <a:gd name="T97" fmla="*/ 6 h 500"/>
                  <a:gd name="T98" fmla="*/ 41 w 571"/>
                  <a:gd name="T99" fmla="*/ 4 h 500"/>
                  <a:gd name="T100" fmla="*/ 78 w 571"/>
                  <a:gd name="T101" fmla="*/ 11 h 500"/>
                  <a:gd name="T102" fmla="*/ 257 w 571"/>
                  <a:gd name="T103" fmla="*/ 14 h 500"/>
                  <a:gd name="T104" fmla="*/ 265 w 571"/>
                  <a:gd name="T105" fmla="*/ 18 h 500"/>
                  <a:gd name="T106" fmla="*/ 288 w 571"/>
                  <a:gd name="T107" fmla="*/ 31 h 500"/>
                  <a:gd name="T108" fmla="*/ 320 w 571"/>
                  <a:gd name="T109" fmla="*/ 33 h 500"/>
                  <a:gd name="T110" fmla="*/ 331 w 571"/>
                  <a:gd name="T111" fmla="*/ 31 h 500"/>
                  <a:gd name="T112" fmla="*/ 359 w 571"/>
                  <a:gd name="T113" fmla="*/ 31 h 500"/>
                  <a:gd name="T114" fmla="*/ 373 w 571"/>
                  <a:gd name="T115" fmla="*/ 34 h 500"/>
                  <a:gd name="T116" fmla="*/ 442 w 571"/>
                  <a:gd name="T117" fmla="*/ 22 h 500"/>
                  <a:gd name="T118" fmla="*/ 464 w 571"/>
                  <a:gd name="T119" fmla="*/ 17 h 500"/>
                  <a:gd name="T120" fmla="*/ 488 w 571"/>
                  <a:gd name="T121" fmla="*/ 12 h 500"/>
                  <a:gd name="T122" fmla="*/ 517 w 571"/>
                  <a:gd name="T123" fmla="*/ 15 h 500"/>
                  <a:gd name="T124" fmla="*/ 528 w 571"/>
                  <a:gd name="T125" fmla="*/ 28 h 50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571"/>
                  <a:gd name="T190" fmla="*/ 0 h 500"/>
                  <a:gd name="T191" fmla="*/ 571 w 571"/>
                  <a:gd name="T192" fmla="*/ 500 h 500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571" h="500">
                    <a:moveTo>
                      <a:pt x="570" y="28"/>
                    </a:moveTo>
                    <a:lnTo>
                      <a:pt x="558" y="28"/>
                    </a:lnTo>
                    <a:lnTo>
                      <a:pt x="546" y="28"/>
                    </a:lnTo>
                    <a:lnTo>
                      <a:pt x="535" y="34"/>
                    </a:lnTo>
                    <a:lnTo>
                      <a:pt x="535" y="31"/>
                    </a:lnTo>
                    <a:lnTo>
                      <a:pt x="534" y="30"/>
                    </a:lnTo>
                    <a:lnTo>
                      <a:pt x="532" y="28"/>
                    </a:lnTo>
                    <a:lnTo>
                      <a:pt x="531" y="28"/>
                    </a:lnTo>
                    <a:lnTo>
                      <a:pt x="526" y="28"/>
                    </a:lnTo>
                    <a:lnTo>
                      <a:pt x="522" y="31"/>
                    </a:lnTo>
                    <a:lnTo>
                      <a:pt x="517" y="34"/>
                    </a:lnTo>
                    <a:lnTo>
                      <a:pt x="513" y="37"/>
                    </a:lnTo>
                    <a:lnTo>
                      <a:pt x="508" y="40"/>
                    </a:lnTo>
                    <a:lnTo>
                      <a:pt x="508" y="42"/>
                    </a:lnTo>
                    <a:lnTo>
                      <a:pt x="507" y="45"/>
                    </a:lnTo>
                    <a:lnTo>
                      <a:pt x="504" y="46"/>
                    </a:lnTo>
                    <a:lnTo>
                      <a:pt x="502" y="49"/>
                    </a:lnTo>
                    <a:lnTo>
                      <a:pt x="499" y="49"/>
                    </a:lnTo>
                    <a:lnTo>
                      <a:pt x="498" y="49"/>
                    </a:lnTo>
                    <a:lnTo>
                      <a:pt x="495" y="46"/>
                    </a:lnTo>
                    <a:lnTo>
                      <a:pt x="493" y="43"/>
                    </a:lnTo>
                    <a:lnTo>
                      <a:pt x="492" y="40"/>
                    </a:lnTo>
                    <a:lnTo>
                      <a:pt x="492" y="37"/>
                    </a:lnTo>
                    <a:lnTo>
                      <a:pt x="490" y="36"/>
                    </a:lnTo>
                    <a:lnTo>
                      <a:pt x="487" y="34"/>
                    </a:lnTo>
                    <a:lnTo>
                      <a:pt x="484" y="34"/>
                    </a:lnTo>
                    <a:lnTo>
                      <a:pt x="451" y="39"/>
                    </a:lnTo>
                    <a:lnTo>
                      <a:pt x="417" y="46"/>
                    </a:lnTo>
                    <a:lnTo>
                      <a:pt x="384" y="51"/>
                    </a:lnTo>
                    <a:lnTo>
                      <a:pt x="384" y="201"/>
                    </a:lnTo>
                    <a:lnTo>
                      <a:pt x="337" y="201"/>
                    </a:lnTo>
                    <a:lnTo>
                      <a:pt x="337" y="482"/>
                    </a:lnTo>
                    <a:lnTo>
                      <a:pt x="335" y="482"/>
                    </a:lnTo>
                    <a:lnTo>
                      <a:pt x="332" y="482"/>
                    </a:lnTo>
                    <a:lnTo>
                      <a:pt x="329" y="482"/>
                    </a:lnTo>
                    <a:lnTo>
                      <a:pt x="326" y="482"/>
                    </a:lnTo>
                    <a:lnTo>
                      <a:pt x="322" y="484"/>
                    </a:lnTo>
                    <a:lnTo>
                      <a:pt x="319" y="485"/>
                    </a:lnTo>
                    <a:lnTo>
                      <a:pt x="316" y="488"/>
                    </a:lnTo>
                    <a:lnTo>
                      <a:pt x="314" y="493"/>
                    </a:lnTo>
                    <a:lnTo>
                      <a:pt x="313" y="494"/>
                    </a:lnTo>
                    <a:lnTo>
                      <a:pt x="310" y="497"/>
                    </a:lnTo>
                    <a:lnTo>
                      <a:pt x="304" y="500"/>
                    </a:lnTo>
                    <a:lnTo>
                      <a:pt x="298" y="500"/>
                    </a:lnTo>
                    <a:lnTo>
                      <a:pt x="289" y="496"/>
                    </a:lnTo>
                    <a:lnTo>
                      <a:pt x="287" y="494"/>
                    </a:lnTo>
                    <a:lnTo>
                      <a:pt x="286" y="494"/>
                    </a:lnTo>
                    <a:lnTo>
                      <a:pt x="280" y="494"/>
                    </a:lnTo>
                    <a:lnTo>
                      <a:pt x="274" y="496"/>
                    </a:lnTo>
                    <a:lnTo>
                      <a:pt x="268" y="499"/>
                    </a:lnTo>
                    <a:lnTo>
                      <a:pt x="265" y="499"/>
                    </a:lnTo>
                    <a:lnTo>
                      <a:pt x="262" y="497"/>
                    </a:lnTo>
                    <a:lnTo>
                      <a:pt x="259" y="496"/>
                    </a:lnTo>
                    <a:lnTo>
                      <a:pt x="256" y="494"/>
                    </a:lnTo>
                    <a:lnTo>
                      <a:pt x="251" y="494"/>
                    </a:lnTo>
                    <a:lnTo>
                      <a:pt x="248" y="494"/>
                    </a:lnTo>
                    <a:lnTo>
                      <a:pt x="244" y="493"/>
                    </a:lnTo>
                    <a:lnTo>
                      <a:pt x="239" y="491"/>
                    </a:lnTo>
                    <a:lnTo>
                      <a:pt x="238" y="491"/>
                    </a:lnTo>
                    <a:lnTo>
                      <a:pt x="238" y="488"/>
                    </a:lnTo>
                    <a:lnTo>
                      <a:pt x="238" y="485"/>
                    </a:lnTo>
                    <a:lnTo>
                      <a:pt x="236" y="485"/>
                    </a:lnTo>
                    <a:lnTo>
                      <a:pt x="235" y="485"/>
                    </a:lnTo>
                    <a:lnTo>
                      <a:pt x="233" y="485"/>
                    </a:lnTo>
                    <a:lnTo>
                      <a:pt x="235" y="481"/>
                    </a:lnTo>
                    <a:lnTo>
                      <a:pt x="233" y="475"/>
                    </a:lnTo>
                    <a:lnTo>
                      <a:pt x="233" y="472"/>
                    </a:lnTo>
                    <a:lnTo>
                      <a:pt x="230" y="467"/>
                    </a:lnTo>
                    <a:lnTo>
                      <a:pt x="227" y="464"/>
                    </a:lnTo>
                    <a:lnTo>
                      <a:pt x="224" y="464"/>
                    </a:lnTo>
                    <a:lnTo>
                      <a:pt x="220" y="464"/>
                    </a:lnTo>
                    <a:lnTo>
                      <a:pt x="218" y="464"/>
                    </a:lnTo>
                    <a:lnTo>
                      <a:pt x="217" y="467"/>
                    </a:lnTo>
                    <a:lnTo>
                      <a:pt x="217" y="469"/>
                    </a:lnTo>
                    <a:lnTo>
                      <a:pt x="217" y="472"/>
                    </a:lnTo>
                    <a:lnTo>
                      <a:pt x="215" y="475"/>
                    </a:lnTo>
                    <a:lnTo>
                      <a:pt x="214" y="478"/>
                    </a:lnTo>
                    <a:lnTo>
                      <a:pt x="211" y="481"/>
                    </a:lnTo>
                    <a:lnTo>
                      <a:pt x="206" y="484"/>
                    </a:lnTo>
                    <a:lnTo>
                      <a:pt x="202" y="484"/>
                    </a:lnTo>
                    <a:lnTo>
                      <a:pt x="197" y="482"/>
                    </a:lnTo>
                    <a:lnTo>
                      <a:pt x="194" y="481"/>
                    </a:lnTo>
                    <a:lnTo>
                      <a:pt x="193" y="479"/>
                    </a:lnTo>
                    <a:lnTo>
                      <a:pt x="191" y="476"/>
                    </a:lnTo>
                    <a:lnTo>
                      <a:pt x="190" y="475"/>
                    </a:lnTo>
                    <a:lnTo>
                      <a:pt x="176" y="467"/>
                    </a:lnTo>
                    <a:lnTo>
                      <a:pt x="167" y="455"/>
                    </a:lnTo>
                    <a:lnTo>
                      <a:pt x="161" y="442"/>
                    </a:lnTo>
                    <a:lnTo>
                      <a:pt x="160" y="440"/>
                    </a:lnTo>
                    <a:lnTo>
                      <a:pt x="156" y="437"/>
                    </a:lnTo>
                    <a:lnTo>
                      <a:pt x="153" y="436"/>
                    </a:lnTo>
                    <a:lnTo>
                      <a:pt x="152" y="434"/>
                    </a:lnTo>
                    <a:lnTo>
                      <a:pt x="152" y="431"/>
                    </a:lnTo>
                    <a:lnTo>
                      <a:pt x="152" y="428"/>
                    </a:lnTo>
                    <a:lnTo>
                      <a:pt x="152" y="425"/>
                    </a:lnTo>
                    <a:lnTo>
                      <a:pt x="152" y="422"/>
                    </a:lnTo>
                    <a:lnTo>
                      <a:pt x="150" y="419"/>
                    </a:lnTo>
                    <a:lnTo>
                      <a:pt x="149" y="419"/>
                    </a:lnTo>
                    <a:lnTo>
                      <a:pt x="149" y="421"/>
                    </a:lnTo>
                    <a:lnTo>
                      <a:pt x="149" y="418"/>
                    </a:lnTo>
                    <a:lnTo>
                      <a:pt x="149" y="415"/>
                    </a:lnTo>
                    <a:lnTo>
                      <a:pt x="147" y="413"/>
                    </a:lnTo>
                    <a:lnTo>
                      <a:pt x="146" y="410"/>
                    </a:lnTo>
                    <a:lnTo>
                      <a:pt x="144" y="409"/>
                    </a:lnTo>
                    <a:lnTo>
                      <a:pt x="144" y="406"/>
                    </a:lnTo>
                    <a:lnTo>
                      <a:pt x="147" y="407"/>
                    </a:lnTo>
                    <a:lnTo>
                      <a:pt x="150" y="409"/>
                    </a:lnTo>
                    <a:lnTo>
                      <a:pt x="153" y="407"/>
                    </a:lnTo>
                    <a:lnTo>
                      <a:pt x="155" y="406"/>
                    </a:lnTo>
                    <a:lnTo>
                      <a:pt x="156" y="404"/>
                    </a:lnTo>
                    <a:lnTo>
                      <a:pt x="156" y="401"/>
                    </a:lnTo>
                    <a:lnTo>
                      <a:pt x="155" y="400"/>
                    </a:lnTo>
                    <a:lnTo>
                      <a:pt x="153" y="398"/>
                    </a:lnTo>
                    <a:lnTo>
                      <a:pt x="147" y="397"/>
                    </a:lnTo>
                    <a:lnTo>
                      <a:pt x="143" y="394"/>
                    </a:lnTo>
                    <a:lnTo>
                      <a:pt x="140" y="391"/>
                    </a:lnTo>
                    <a:lnTo>
                      <a:pt x="137" y="386"/>
                    </a:lnTo>
                    <a:lnTo>
                      <a:pt x="137" y="380"/>
                    </a:lnTo>
                    <a:lnTo>
                      <a:pt x="134" y="352"/>
                    </a:lnTo>
                    <a:lnTo>
                      <a:pt x="126" y="323"/>
                    </a:lnTo>
                    <a:lnTo>
                      <a:pt x="120" y="306"/>
                    </a:lnTo>
                    <a:lnTo>
                      <a:pt x="117" y="291"/>
                    </a:lnTo>
                    <a:lnTo>
                      <a:pt x="117" y="276"/>
                    </a:lnTo>
                    <a:lnTo>
                      <a:pt x="117" y="261"/>
                    </a:lnTo>
                    <a:lnTo>
                      <a:pt x="116" y="246"/>
                    </a:lnTo>
                    <a:lnTo>
                      <a:pt x="117" y="246"/>
                    </a:lnTo>
                    <a:lnTo>
                      <a:pt x="119" y="246"/>
                    </a:lnTo>
                    <a:lnTo>
                      <a:pt x="119" y="234"/>
                    </a:lnTo>
                    <a:lnTo>
                      <a:pt x="114" y="222"/>
                    </a:lnTo>
                    <a:lnTo>
                      <a:pt x="110" y="212"/>
                    </a:lnTo>
                    <a:lnTo>
                      <a:pt x="107" y="209"/>
                    </a:lnTo>
                    <a:lnTo>
                      <a:pt x="104" y="204"/>
                    </a:lnTo>
                    <a:lnTo>
                      <a:pt x="101" y="201"/>
                    </a:lnTo>
                    <a:lnTo>
                      <a:pt x="96" y="197"/>
                    </a:lnTo>
                    <a:lnTo>
                      <a:pt x="95" y="194"/>
                    </a:lnTo>
                    <a:lnTo>
                      <a:pt x="93" y="191"/>
                    </a:lnTo>
                    <a:lnTo>
                      <a:pt x="92" y="186"/>
                    </a:lnTo>
                    <a:lnTo>
                      <a:pt x="90" y="186"/>
                    </a:lnTo>
                    <a:lnTo>
                      <a:pt x="89" y="188"/>
                    </a:lnTo>
                    <a:lnTo>
                      <a:pt x="89" y="189"/>
                    </a:lnTo>
                    <a:lnTo>
                      <a:pt x="89" y="191"/>
                    </a:lnTo>
                    <a:lnTo>
                      <a:pt x="90" y="191"/>
                    </a:lnTo>
                    <a:lnTo>
                      <a:pt x="90" y="189"/>
                    </a:lnTo>
                    <a:lnTo>
                      <a:pt x="90" y="188"/>
                    </a:lnTo>
                    <a:lnTo>
                      <a:pt x="86" y="183"/>
                    </a:lnTo>
                    <a:lnTo>
                      <a:pt x="81" y="179"/>
                    </a:lnTo>
                    <a:lnTo>
                      <a:pt x="78" y="174"/>
                    </a:lnTo>
                    <a:lnTo>
                      <a:pt x="75" y="170"/>
                    </a:lnTo>
                    <a:lnTo>
                      <a:pt x="71" y="155"/>
                    </a:lnTo>
                    <a:lnTo>
                      <a:pt x="65" y="140"/>
                    </a:lnTo>
                    <a:lnTo>
                      <a:pt x="63" y="137"/>
                    </a:lnTo>
                    <a:lnTo>
                      <a:pt x="60" y="135"/>
                    </a:lnTo>
                    <a:lnTo>
                      <a:pt x="59" y="134"/>
                    </a:lnTo>
                    <a:lnTo>
                      <a:pt x="56" y="131"/>
                    </a:lnTo>
                    <a:lnTo>
                      <a:pt x="56" y="129"/>
                    </a:lnTo>
                    <a:lnTo>
                      <a:pt x="53" y="122"/>
                    </a:lnTo>
                    <a:lnTo>
                      <a:pt x="50" y="116"/>
                    </a:lnTo>
                    <a:lnTo>
                      <a:pt x="48" y="110"/>
                    </a:lnTo>
                    <a:lnTo>
                      <a:pt x="44" y="99"/>
                    </a:lnTo>
                    <a:lnTo>
                      <a:pt x="36" y="91"/>
                    </a:lnTo>
                    <a:lnTo>
                      <a:pt x="30" y="84"/>
                    </a:lnTo>
                    <a:lnTo>
                      <a:pt x="26" y="75"/>
                    </a:lnTo>
                    <a:lnTo>
                      <a:pt x="21" y="64"/>
                    </a:lnTo>
                    <a:lnTo>
                      <a:pt x="20" y="63"/>
                    </a:lnTo>
                    <a:lnTo>
                      <a:pt x="17" y="61"/>
                    </a:lnTo>
                    <a:lnTo>
                      <a:pt x="14" y="60"/>
                    </a:lnTo>
                    <a:lnTo>
                      <a:pt x="12" y="58"/>
                    </a:lnTo>
                    <a:lnTo>
                      <a:pt x="9" y="57"/>
                    </a:lnTo>
                    <a:lnTo>
                      <a:pt x="11" y="55"/>
                    </a:lnTo>
                    <a:lnTo>
                      <a:pt x="11" y="54"/>
                    </a:lnTo>
                    <a:lnTo>
                      <a:pt x="11" y="52"/>
                    </a:lnTo>
                    <a:lnTo>
                      <a:pt x="11" y="51"/>
                    </a:lnTo>
                    <a:lnTo>
                      <a:pt x="9" y="49"/>
                    </a:lnTo>
                    <a:lnTo>
                      <a:pt x="6" y="48"/>
                    </a:lnTo>
                    <a:lnTo>
                      <a:pt x="5" y="46"/>
                    </a:lnTo>
                    <a:lnTo>
                      <a:pt x="3" y="45"/>
                    </a:lnTo>
                    <a:lnTo>
                      <a:pt x="2" y="43"/>
                    </a:lnTo>
                    <a:lnTo>
                      <a:pt x="2" y="40"/>
                    </a:lnTo>
                    <a:lnTo>
                      <a:pt x="3" y="39"/>
                    </a:lnTo>
                    <a:lnTo>
                      <a:pt x="3" y="37"/>
                    </a:lnTo>
                    <a:lnTo>
                      <a:pt x="5" y="36"/>
                    </a:lnTo>
                    <a:lnTo>
                      <a:pt x="3" y="31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2" y="18"/>
                    </a:lnTo>
                    <a:lnTo>
                      <a:pt x="5" y="13"/>
                    </a:lnTo>
                    <a:lnTo>
                      <a:pt x="9" y="10"/>
                    </a:lnTo>
                    <a:lnTo>
                      <a:pt x="15" y="7"/>
                    </a:lnTo>
                    <a:lnTo>
                      <a:pt x="20" y="7"/>
                    </a:lnTo>
                    <a:lnTo>
                      <a:pt x="26" y="7"/>
                    </a:lnTo>
                    <a:lnTo>
                      <a:pt x="32" y="10"/>
                    </a:lnTo>
                    <a:lnTo>
                      <a:pt x="36" y="12"/>
                    </a:lnTo>
                    <a:lnTo>
                      <a:pt x="44" y="4"/>
                    </a:lnTo>
                    <a:lnTo>
                      <a:pt x="54" y="1"/>
                    </a:lnTo>
                    <a:lnTo>
                      <a:pt x="65" y="0"/>
                    </a:lnTo>
                    <a:lnTo>
                      <a:pt x="75" y="4"/>
                    </a:lnTo>
                    <a:lnTo>
                      <a:pt x="84" y="12"/>
                    </a:lnTo>
                    <a:lnTo>
                      <a:pt x="93" y="16"/>
                    </a:lnTo>
                    <a:lnTo>
                      <a:pt x="104" y="18"/>
                    </a:lnTo>
                    <a:lnTo>
                      <a:pt x="114" y="13"/>
                    </a:lnTo>
                    <a:lnTo>
                      <a:pt x="278" y="15"/>
                    </a:lnTo>
                    <a:lnTo>
                      <a:pt x="277" y="15"/>
                    </a:lnTo>
                    <a:lnTo>
                      <a:pt x="283" y="16"/>
                    </a:lnTo>
                    <a:lnTo>
                      <a:pt x="287" y="19"/>
                    </a:lnTo>
                    <a:lnTo>
                      <a:pt x="290" y="22"/>
                    </a:lnTo>
                    <a:lnTo>
                      <a:pt x="293" y="25"/>
                    </a:lnTo>
                    <a:lnTo>
                      <a:pt x="296" y="28"/>
                    </a:lnTo>
                    <a:lnTo>
                      <a:pt x="311" y="33"/>
                    </a:lnTo>
                    <a:lnTo>
                      <a:pt x="326" y="36"/>
                    </a:lnTo>
                    <a:lnTo>
                      <a:pt x="332" y="37"/>
                    </a:lnTo>
                    <a:lnTo>
                      <a:pt x="340" y="37"/>
                    </a:lnTo>
                    <a:lnTo>
                      <a:pt x="346" y="36"/>
                    </a:lnTo>
                    <a:lnTo>
                      <a:pt x="349" y="34"/>
                    </a:lnTo>
                    <a:lnTo>
                      <a:pt x="352" y="34"/>
                    </a:lnTo>
                    <a:lnTo>
                      <a:pt x="355" y="33"/>
                    </a:lnTo>
                    <a:lnTo>
                      <a:pt x="358" y="34"/>
                    </a:lnTo>
                    <a:lnTo>
                      <a:pt x="361" y="37"/>
                    </a:lnTo>
                    <a:lnTo>
                      <a:pt x="365" y="39"/>
                    </a:lnTo>
                    <a:lnTo>
                      <a:pt x="377" y="37"/>
                    </a:lnTo>
                    <a:lnTo>
                      <a:pt x="388" y="34"/>
                    </a:lnTo>
                    <a:lnTo>
                      <a:pt x="399" y="36"/>
                    </a:lnTo>
                    <a:lnTo>
                      <a:pt x="400" y="36"/>
                    </a:lnTo>
                    <a:lnTo>
                      <a:pt x="402" y="37"/>
                    </a:lnTo>
                    <a:lnTo>
                      <a:pt x="403" y="37"/>
                    </a:lnTo>
                    <a:lnTo>
                      <a:pt x="424" y="36"/>
                    </a:lnTo>
                    <a:lnTo>
                      <a:pt x="447" y="30"/>
                    </a:lnTo>
                    <a:lnTo>
                      <a:pt x="469" y="27"/>
                    </a:lnTo>
                    <a:lnTo>
                      <a:pt x="478" y="24"/>
                    </a:lnTo>
                    <a:lnTo>
                      <a:pt x="486" y="24"/>
                    </a:lnTo>
                    <a:lnTo>
                      <a:pt x="495" y="21"/>
                    </a:lnTo>
                    <a:lnTo>
                      <a:pt x="499" y="19"/>
                    </a:lnTo>
                    <a:lnTo>
                      <a:pt x="502" y="18"/>
                    </a:lnTo>
                    <a:lnTo>
                      <a:pt x="505" y="16"/>
                    </a:lnTo>
                    <a:lnTo>
                      <a:pt x="508" y="15"/>
                    </a:lnTo>
                    <a:lnTo>
                      <a:pt x="517" y="13"/>
                    </a:lnTo>
                    <a:lnTo>
                      <a:pt x="528" y="13"/>
                    </a:lnTo>
                    <a:lnTo>
                      <a:pt x="540" y="13"/>
                    </a:lnTo>
                    <a:lnTo>
                      <a:pt x="552" y="13"/>
                    </a:lnTo>
                    <a:lnTo>
                      <a:pt x="556" y="15"/>
                    </a:lnTo>
                    <a:lnTo>
                      <a:pt x="559" y="16"/>
                    </a:lnTo>
                    <a:lnTo>
                      <a:pt x="562" y="19"/>
                    </a:lnTo>
                    <a:lnTo>
                      <a:pt x="565" y="22"/>
                    </a:lnTo>
                    <a:lnTo>
                      <a:pt x="568" y="27"/>
                    </a:lnTo>
                    <a:lnTo>
                      <a:pt x="571" y="30"/>
                    </a:lnTo>
                    <a:lnTo>
                      <a:pt x="570" y="28"/>
                    </a:lnTo>
                    <a:close/>
                  </a:path>
                </a:pathLst>
              </a:custGeom>
              <a:solidFill>
                <a:srgbClr val="000514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14" name="Freeform 40"/>
              <p:cNvSpPr>
                <a:spLocks/>
              </p:cNvSpPr>
              <p:nvPr/>
            </p:nvSpPr>
            <p:spPr bwMode="gray">
              <a:xfrm>
                <a:off x="4063" y="3427"/>
                <a:ext cx="357" cy="361"/>
              </a:xfrm>
              <a:custGeom>
                <a:avLst/>
                <a:gdLst>
                  <a:gd name="T0" fmla="*/ 11 w 386"/>
                  <a:gd name="T1" fmla="*/ 284 h 390"/>
                  <a:gd name="T2" fmla="*/ 28 w 386"/>
                  <a:gd name="T3" fmla="*/ 304 h 390"/>
                  <a:gd name="T4" fmla="*/ 34 w 386"/>
                  <a:gd name="T5" fmla="*/ 328 h 390"/>
                  <a:gd name="T6" fmla="*/ 25 w 386"/>
                  <a:gd name="T7" fmla="*/ 342 h 390"/>
                  <a:gd name="T8" fmla="*/ 28 w 386"/>
                  <a:gd name="T9" fmla="*/ 359 h 390"/>
                  <a:gd name="T10" fmla="*/ 31 w 386"/>
                  <a:gd name="T11" fmla="*/ 355 h 390"/>
                  <a:gd name="T12" fmla="*/ 37 w 386"/>
                  <a:gd name="T13" fmla="*/ 355 h 390"/>
                  <a:gd name="T14" fmla="*/ 49 w 386"/>
                  <a:gd name="T15" fmla="*/ 356 h 390"/>
                  <a:gd name="T16" fmla="*/ 63 w 386"/>
                  <a:gd name="T17" fmla="*/ 356 h 390"/>
                  <a:gd name="T18" fmla="*/ 75 w 386"/>
                  <a:gd name="T19" fmla="*/ 355 h 390"/>
                  <a:gd name="T20" fmla="*/ 80 w 386"/>
                  <a:gd name="T21" fmla="*/ 347 h 390"/>
                  <a:gd name="T22" fmla="*/ 94 w 386"/>
                  <a:gd name="T23" fmla="*/ 336 h 390"/>
                  <a:gd name="T24" fmla="*/ 105 w 386"/>
                  <a:gd name="T25" fmla="*/ 328 h 390"/>
                  <a:gd name="T26" fmla="*/ 108 w 386"/>
                  <a:gd name="T27" fmla="*/ 323 h 390"/>
                  <a:gd name="T28" fmla="*/ 114 w 386"/>
                  <a:gd name="T29" fmla="*/ 308 h 390"/>
                  <a:gd name="T30" fmla="*/ 118 w 386"/>
                  <a:gd name="T31" fmla="*/ 300 h 390"/>
                  <a:gd name="T32" fmla="*/ 130 w 386"/>
                  <a:gd name="T33" fmla="*/ 297 h 390"/>
                  <a:gd name="T34" fmla="*/ 149 w 386"/>
                  <a:gd name="T35" fmla="*/ 309 h 390"/>
                  <a:gd name="T36" fmla="*/ 186 w 386"/>
                  <a:gd name="T37" fmla="*/ 317 h 390"/>
                  <a:gd name="T38" fmla="*/ 193 w 386"/>
                  <a:gd name="T39" fmla="*/ 315 h 390"/>
                  <a:gd name="T40" fmla="*/ 197 w 386"/>
                  <a:gd name="T41" fmla="*/ 317 h 390"/>
                  <a:gd name="T42" fmla="*/ 218 w 386"/>
                  <a:gd name="T43" fmla="*/ 308 h 390"/>
                  <a:gd name="T44" fmla="*/ 227 w 386"/>
                  <a:gd name="T45" fmla="*/ 294 h 390"/>
                  <a:gd name="T46" fmla="*/ 228 w 386"/>
                  <a:gd name="T47" fmla="*/ 281 h 390"/>
                  <a:gd name="T48" fmla="*/ 233 w 386"/>
                  <a:gd name="T49" fmla="*/ 275 h 390"/>
                  <a:gd name="T50" fmla="*/ 247 w 386"/>
                  <a:gd name="T51" fmla="*/ 273 h 390"/>
                  <a:gd name="T52" fmla="*/ 256 w 386"/>
                  <a:gd name="T53" fmla="*/ 268 h 390"/>
                  <a:gd name="T54" fmla="*/ 263 w 386"/>
                  <a:gd name="T55" fmla="*/ 262 h 390"/>
                  <a:gd name="T56" fmla="*/ 270 w 386"/>
                  <a:gd name="T57" fmla="*/ 252 h 390"/>
                  <a:gd name="T58" fmla="*/ 276 w 386"/>
                  <a:gd name="T59" fmla="*/ 234 h 390"/>
                  <a:gd name="T60" fmla="*/ 290 w 386"/>
                  <a:gd name="T61" fmla="*/ 223 h 390"/>
                  <a:gd name="T62" fmla="*/ 314 w 386"/>
                  <a:gd name="T63" fmla="*/ 201 h 390"/>
                  <a:gd name="T64" fmla="*/ 335 w 386"/>
                  <a:gd name="T65" fmla="*/ 193 h 390"/>
                  <a:gd name="T66" fmla="*/ 351 w 386"/>
                  <a:gd name="T67" fmla="*/ 179 h 390"/>
                  <a:gd name="T68" fmla="*/ 356 w 386"/>
                  <a:gd name="T69" fmla="*/ 174 h 390"/>
                  <a:gd name="T70" fmla="*/ 351 w 386"/>
                  <a:gd name="T71" fmla="*/ 157 h 390"/>
                  <a:gd name="T72" fmla="*/ 326 w 386"/>
                  <a:gd name="T73" fmla="*/ 152 h 390"/>
                  <a:gd name="T74" fmla="*/ 314 w 386"/>
                  <a:gd name="T75" fmla="*/ 145 h 390"/>
                  <a:gd name="T76" fmla="*/ 317 w 386"/>
                  <a:gd name="T77" fmla="*/ 141 h 390"/>
                  <a:gd name="T78" fmla="*/ 313 w 386"/>
                  <a:gd name="T79" fmla="*/ 135 h 390"/>
                  <a:gd name="T80" fmla="*/ 307 w 386"/>
                  <a:gd name="T81" fmla="*/ 129 h 390"/>
                  <a:gd name="T82" fmla="*/ 309 w 386"/>
                  <a:gd name="T83" fmla="*/ 112 h 390"/>
                  <a:gd name="T84" fmla="*/ 299 w 386"/>
                  <a:gd name="T85" fmla="*/ 105 h 390"/>
                  <a:gd name="T86" fmla="*/ 260 w 386"/>
                  <a:gd name="T87" fmla="*/ 80 h 390"/>
                  <a:gd name="T88" fmla="*/ 250 w 386"/>
                  <a:gd name="T89" fmla="*/ 67 h 390"/>
                  <a:gd name="T90" fmla="*/ 233 w 386"/>
                  <a:gd name="T91" fmla="*/ 28 h 390"/>
                  <a:gd name="T92" fmla="*/ 218 w 386"/>
                  <a:gd name="T93" fmla="*/ 6 h 390"/>
                  <a:gd name="T94" fmla="*/ 191 w 386"/>
                  <a:gd name="T95" fmla="*/ 0 h 390"/>
                  <a:gd name="T96" fmla="*/ 182 w 386"/>
                  <a:gd name="T97" fmla="*/ 2 h 390"/>
                  <a:gd name="T98" fmla="*/ 171 w 386"/>
                  <a:gd name="T99" fmla="*/ 5 h 390"/>
                  <a:gd name="T100" fmla="*/ 155 w 386"/>
                  <a:gd name="T101" fmla="*/ 13 h 390"/>
                  <a:gd name="T102" fmla="*/ 141 w 386"/>
                  <a:gd name="T103" fmla="*/ 6 h 390"/>
                  <a:gd name="T104" fmla="*/ 105 w 386"/>
                  <a:gd name="T105" fmla="*/ 10 h 390"/>
                  <a:gd name="T106" fmla="*/ 43 w 386"/>
                  <a:gd name="T107" fmla="*/ 21 h 39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86"/>
                  <a:gd name="T163" fmla="*/ 0 h 390"/>
                  <a:gd name="T164" fmla="*/ 386 w 386"/>
                  <a:gd name="T165" fmla="*/ 390 h 39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86" h="390">
                    <a:moveTo>
                      <a:pt x="0" y="303"/>
                    </a:moveTo>
                    <a:lnTo>
                      <a:pt x="4" y="306"/>
                    </a:lnTo>
                    <a:lnTo>
                      <a:pt x="9" y="306"/>
                    </a:lnTo>
                    <a:lnTo>
                      <a:pt x="12" y="307"/>
                    </a:lnTo>
                    <a:lnTo>
                      <a:pt x="16" y="307"/>
                    </a:lnTo>
                    <a:lnTo>
                      <a:pt x="19" y="310"/>
                    </a:lnTo>
                    <a:lnTo>
                      <a:pt x="25" y="318"/>
                    </a:lnTo>
                    <a:lnTo>
                      <a:pt x="30" y="328"/>
                    </a:lnTo>
                    <a:lnTo>
                      <a:pt x="34" y="337"/>
                    </a:lnTo>
                    <a:lnTo>
                      <a:pt x="36" y="343"/>
                    </a:lnTo>
                    <a:lnTo>
                      <a:pt x="37" y="348"/>
                    </a:lnTo>
                    <a:lnTo>
                      <a:pt x="37" y="354"/>
                    </a:lnTo>
                    <a:lnTo>
                      <a:pt x="36" y="355"/>
                    </a:lnTo>
                    <a:lnTo>
                      <a:pt x="34" y="357"/>
                    </a:lnTo>
                    <a:lnTo>
                      <a:pt x="31" y="360"/>
                    </a:lnTo>
                    <a:lnTo>
                      <a:pt x="27" y="369"/>
                    </a:lnTo>
                    <a:lnTo>
                      <a:pt x="27" y="379"/>
                    </a:lnTo>
                    <a:lnTo>
                      <a:pt x="27" y="390"/>
                    </a:lnTo>
                    <a:lnTo>
                      <a:pt x="28" y="390"/>
                    </a:lnTo>
                    <a:lnTo>
                      <a:pt x="30" y="388"/>
                    </a:lnTo>
                    <a:lnTo>
                      <a:pt x="30" y="387"/>
                    </a:lnTo>
                    <a:lnTo>
                      <a:pt x="31" y="385"/>
                    </a:lnTo>
                    <a:lnTo>
                      <a:pt x="33" y="385"/>
                    </a:lnTo>
                    <a:lnTo>
                      <a:pt x="34" y="384"/>
                    </a:lnTo>
                    <a:lnTo>
                      <a:pt x="36" y="384"/>
                    </a:lnTo>
                    <a:lnTo>
                      <a:pt x="37" y="382"/>
                    </a:lnTo>
                    <a:lnTo>
                      <a:pt x="39" y="384"/>
                    </a:lnTo>
                    <a:lnTo>
                      <a:pt x="40" y="384"/>
                    </a:lnTo>
                    <a:lnTo>
                      <a:pt x="40" y="385"/>
                    </a:lnTo>
                    <a:lnTo>
                      <a:pt x="45" y="384"/>
                    </a:lnTo>
                    <a:lnTo>
                      <a:pt x="50" y="385"/>
                    </a:lnTo>
                    <a:lnTo>
                      <a:pt x="53" y="385"/>
                    </a:lnTo>
                    <a:lnTo>
                      <a:pt x="56" y="387"/>
                    </a:lnTo>
                    <a:lnTo>
                      <a:pt x="59" y="387"/>
                    </a:lnTo>
                    <a:lnTo>
                      <a:pt x="63" y="387"/>
                    </a:lnTo>
                    <a:lnTo>
                      <a:pt x="68" y="385"/>
                    </a:lnTo>
                    <a:lnTo>
                      <a:pt x="71" y="384"/>
                    </a:lnTo>
                    <a:lnTo>
                      <a:pt x="75" y="384"/>
                    </a:lnTo>
                    <a:lnTo>
                      <a:pt x="80" y="384"/>
                    </a:lnTo>
                    <a:lnTo>
                      <a:pt x="81" y="384"/>
                    </a:lnTo>
                    <a:lnTo>
                      <a:pt x="81" y="382"/>
                    </a:lnTo>
                    <a:lnTo>
                      <a:pt x="83" y="379"/>
                    </a:lnTo>
                    <a:lnTo>
                      <a:pt x="84" y="378"/>
                    </a:lnTo>
                    <a:lnTo>
                      <a:pt x="87" y="375"/>
                    </a:lnTo>
                    <a:lnTo>
                      <a:pt x="90" y="372"/>
                    </a:lnTo>
                    <a:lnTo>
                      <a:pt x="95" y="369"/>
                    </a:lnTo>
                    <a:lnTo>
                      <a:pt x="99" y="366"/>
                    </a:lnTo>
                    <a:lnTo>
                      <a:pt x="102" y="363"/>
                    </a:lnTo>
                    <a:lnTo>
                      <a:pt x="104" y="360"/>
                    </a:lnTo>
                    <a:lnTo>
                      <a:pt x="108" y="357"/>
                    </a:lnTo>
                    <a:lnTo>
                      <a:pt x="113" y="355"/>
                    </a:lnTo>
                    <a:lnTo>
                      <a:pt x="114" y="354"/>
                    </a:lnTo>
                    <a:lnTo>
                      <a:pt x="114" y="352"/>
                    </a:lnTo>
                    <a:lnTo>
                      <a:pt x="114" y="351"/>
                    </a:lnTo>
                    <a:lnTo>
                      <a:pt x="116" y="349"/>
                    </a:lnTo>
                    <a:lnTo>
                      <a:pt x="117" y="349"/>
                    </a:lnTo>
                    <a:lnTo>
                      <a:pt x="119" y="348"/>
                    </a:lnTo>
                    <a:lnTo>
                      <a:pt x="120" y="348"/>
                    </a:lnTo>
                    <a:lnTo>
                      <a:pt x="120" y="340"/>
                    </a:lnTo>
                    <a:lnTo>
                      <a:pt x="123" y="333"/>
                    </a:lnTo>
                    <a:lnTo>
                      <a:pt x="126" y="327"/>
                    </a:lnTo>
                    <a:lnTo>
                      <a:pt x="128" y="325"/>
                    </a:lnTo>
                    <a:lnTo>
                      <a:pt x="128" y="324"/>
                    </a:lnTo>
                    <a:lnTo>
                      <a:pt x="131" y="321"/>
                    </a:lnTo>
                    <a:lnTo>
                      <a:pt x="134" y="319"/>
                    </a:lnTo>
                    <a:lnTo>
                      <a:pt x="138" y="321"/>
                    </a:lnTo>
                    <a:lnTo>
                      <a:pt x="141" y="321"/>
                    </a:lnTo>
                    <a:lnTo>
                      <a:pt x="144" y="322"/>
                    </a:lnTo>
                    <a:lnTo>
                      <a:pt x="150" y="327"/>
                    </a:lnTo>
                    <a:lnTo>
                      <a:pt x="156" y="330"/>
                    </a:lnTo>
                    <a:lnTo>
                      <a:pt x="161" y="334"/>
                    </a:lnTo>
                    <a:lnTo>
                      <a:pt x="167" y="336"/>
                    </a:lnTo>
                    <a:lnTo>
                      <a:pt x="182" y="342"/>
                    </a:lnTo>
                    <a:lnTo>
                      <a:pt x="198" y="343"/>
                    </a:lnTo>
                    <a:lnTo>
                      <a:pt x="201" y="342"/>
                    </a:lnTo>
                    <a:lnTo>
                      <a:pt x="203" y="340"/>
                    </a:lnTo>
                    <a:lnTo>
                      <a:pt x="206" y="339"/>
                    </a:lnTo>
                    <a:lnTo>
                      <a:pt x="209" y="339"/>
                    </a:lnTo>
                    <a:lnTo>
                      <a:pt x="209" y="340"/>
                    </a:lnTo>
                    <a:lnTo>
                      <a:pt x="210" y="340"/>
                    </a:lnTo>
                    <a:lnTo>
                      <a:pt x="212" y="342"/>
                    </a:lnTo>
                    <a:lnTo>
                      <a:pt x="213" y="342"/>
                    </a:lnTo>
                    <a:lnTo>
                      <a:pt x="213" y="343"/>
                    </a:lnTo>
                    <a:lnTo>
                      <a:pt x="219" y="342"/>
                    </a:lnTo>
                    <a:lnTo>
                      <a:pt x="225" y="339"/>
                    </a:lnTo>
                    <a:lnTo>
                      <a:pt x="231" y="336"/>
                    </a:lnTo>
                    <a:lnTo>
                      <a:pt x="236" y="333"/>
                    </a:lnTo>
                    <a:lnTo>
                      <a:pt x="239" y="330"/>
                    </a:lnTo>
                    <a:lnTo>
                      <a:pt x="242" y="325"/>
                    </a:lnTo>
                    <a:lnTo>
                      <a:pt x="243" y="322"/>
                    </a:lnTo>
                    <a:lnTo>
                      <a:pt x="245" y="318"/>
                    </a:lnTo>
                    <a:lnTo>
                      <a:pt x="248" y="313"/>
                    </a:lnTo>
                    <a:lnTo>
                      <a:pt x="248" y="310"/>
                    </a:lnTo>
                    <a:lnTo>
                      <a:pt x="246" y="307"/>
                    </a:lnTo>
                    <a:lnTo>
                      <a:pt x="246" y="304"/>
                    </a:lnTo>
                    <a:lnTo>
                      <a:pt x="246" y="301"/>
                    </a:lnTo>
                    <a:lnTo>
                      <a:pt x="249" y="300"/>
                    </a:lnTo>
                    <a:lnTo>
                      <a:pt x="251" y="298"/>
                    </a:lnTo>
                    <a:lnTo>
                      <a:pt x="252" y="297"/>
                    </a:lnTo>
                    <a:lnTo>
                      <a:pt x="255" y="295"/>
                    </a:lnTo>
                    <a:lnTo>
                      <a:pt x="260" y="294"/>
                    </a:lnTo>
                    <a:lnTo>
                      <a:pt x="263" y="294"/>
                    </a:lnTo>
                    <a:lnTo>
                      <a:pt x="267" y="295"/>
                    </a:lnTo>
                    <a:lnTo>
                      <a:pt x="270" y="294"/>
                    </a:lnTo>
                    <a:lnTo>
                      <a:pt x="275" y="292"/>
                    </a:lnTo>
                    <a:lnTo>
                      <a:pt x="277" y="290"/>
                    </a:lnTo>
                    <a:lnTo>
                      <a:pt x="277" y="287"/>
                    </a:lnTo>
                    <a:lnTo>
                      <a:pt x="278" y="286"/>
                    </a:lnTo>
                    <a:lnTo>
                      <a:pt x="281" y="284"/>
                    </a:lnTo>
                    <a:lnTo>
                      <a:pt x="284" y="283"/>
                    </a:lnTo>
                    <a:lnTo>
                      <a:pt x="287" y="280"/>
                    </a:lnTo>
                    <a:lnTo>
                      <a:pt x="289" y="278"/>
                    </a:lnTo>
                    <a:lnTo>
                      <a:pt x="292" y="275"/>
                    </a:lnTo>
                    <a:lnTo>
                      <a:pt x="292" y="272"/>
                    </a:lnTo>
                    <a:lnTo>
                      <a:pt x="293" y="266"/>
                    </a:lnTo>
                    <a:lnTo>
                      <a:pt x="295" y="262"/>
                    </a:lnTo>
                    <a:lnTo>
                      <a:pt x="295" y="257"/>
                    </a:lnTo>
                    <a:lnTo>
                      <a:pt x="298" y="253"/>
                    </a:lnTo>
                    <a:lnTo>
                      <a:pt x="299" y="250"/>
                    </a:lnTo>
                    <a:lnTo>
                      <a:pt x="301" y="247"/>
                    </a:lnTo>
                    <a:lnTo>
                      <a:pt x="304" y="245"/>
                    </a:lnTo>
                    <a:lnTo>
                      <a:pt x="314" y="241"/>
                    </a:lnTo>
                    <a:lnTo>
                      <a:pt x="323" y="236"/>
                    </a:lnTo>
                    <a:lnTo>
                      <a:pt x="332" y="229"/>
                    </a:lnTo>
                    <a:lnTo>
                      <a:pt x="338" y="218"/>
                    </a:lnTo>
                    <a:lnTo>
                      <a:pt x="340" y="217"/>
                    </a:lnTo>
                    <a:lnTo>
                      <a:pt x="341" y="214"/>
                    </a:lnTo>
                    <a:lnTo>
                      <a:pt x="344" y="212"/>
                    </a:lnTo>
                    <a:lnTo>
                      <a:pt x="353" y="211"/>
                    </a:lnTo>
                    <a:lnTo>
                      <a:pt x="362" y="208"/>
                    </a:lnTo>
                    <a:lnTo>
                      <a:pt x="370" y="203"/>
                    </a:lnTo>
                    <a:lnTo>
                      <a:pt x="376" y="196"/>
                    </a:lnTo>
                    <a:lnTo>
                      <a:pt x="377" y="194"/>
                    </a:lnTo>
                    <a:lnTo>
                      <a:pt x="379" y="193"/>
                    </a:lnTo>
                    <a:lnTo>
                      <a:pt x="380" y="193"/>
                    </a:lnTo>
                    <a:lnTo>
                      <a:pt x="383" y="193"/>
                    </a:lnTo>
                    <a:lnTo>
                      <a:pt x="383" y="191"/>
                    </a:lnTo>
                    <a:lnTo>
                      <a:pt x="385" y="188"/>
                    </a:lnTo>
                    <a:lnTo>
                      <a:pt x="386" y="185"/>
                    </a:lnTo>
                    <a:lnTo>
                      <a:pt x="386" y="179"/>
                    </a:lnTo>
                    <a:lnTo>
                      <a:pt x="383" y="175"/>
                    </a:lnTo>
                    <a:lnTo>
                      <a:pt x="380" y="170"/>
                    </a:lnTo>
                    <a:lnTo>
                      <a:pt x="374" y="167"/>
                    </a:lnTo>
                    <a:lnTo>
                      <a:pt x="370" y="166"/>
                    </a:lnTo>
                    <a:lnTo>
                      <a:pt x="361" y="164"/>
                    </a:lnTo>
                    <a:lnTo>
                      <a:pt x="353" y="164"/>
                    </a:lnTo>
                    <a:lnTo>
                      <a:pt x="344" y="161"/>
                    </a:lnTo>
                    <a:lnTo>
                      <a:pt x="343" y="160"/>
                    </a:lnTo>
                    <a:lnTo>
                      <a:pt x="341" y="158"/>
                    </a:lnTo>
                    <a:lnTo>
                      <a:pt x="340" y="157"/>
                    </a:lnTo>
                    <a:lnTo>
                      <a:pt x="340" y="154"/>
                    </a:lnTo>
                    <a:lnTo>
                      <a:pt x="341" y="154"/>
                    </a:lnTo>
                    <a:lnTo>
                      <a:pt x="343" y="154"/>
                    </a:lnTo>
                    <a:lnTo>
                      <a:pt x="343" y="152"/>
                    </a:lnTo>
                    <a:lnTo>
                      <a:pt x="343" y="151"/>
                    </a:lnTo>
                    <a:lnTo>
                      <a:pt x="343" y="149"/>
                    </a:lnTo>
                    <a:lnTo>
                      <a:pt x="340" y="148"/>
                    </a:lnTo>
                    <a:lnTo>
                      <a:pt x="338" y="146"/>
                    </a:lnTo>
                    <a:lnTo>
                      <a:pt x="335" y="146"/>
                    </a:lnTo>
                    <a:lnTo>
                      <a:pt x="335" y="143"/>
                    </a:lnTo>
                    <a:lnTo>
                      <a:pt x="334" y="142"/>
                    </a:lnTo>
                    <a:lnTo>
                      <a:pt x="332" y="139"/>
                    </a:lnTo>
                    <a:lnTo>
                      <a:pt x="334" y="134"/>
                    </a:lnTo>
                    <a:lnTo>
                      <a:pt x="335" y="130"/>
                    </a:lnTo>
                    <a:lnTo>
                      <a:pt x="335" y="125"/>
                    </a:lnTo>
                    <a:lnTo>
                      <a:pt x="334" y="121"/>
                    </a:lnTo>
                    <a:lnTo>
                      <a:pt x="332" y="118"/>
                    </a:lnTo>
                    <a:lnTo>
                      <a:pt x="329" y="116"/>
                    </a:lnTo>
                    <a:lnTo>
                      <a:pt x="326" y="115"/>
                    </a:lnTo>
                    <a:lnTo>
                      <a:pt x="323" y="113"/>
                    </a:lnTo>
                    <a:lnTo>
                      <a:pt x="320" y="112"/>
                    </a:lnTo>
                    <a:lnTo>
                      <a:pt x="304" y="98"/>
                    </a:lnTo>
                    <a:lnTo>
                      <a:pt x="286" y="88"/>
                    </a:lnTo>
                    <a:lnTo>
                      <a:pt x="281" y="86"/>
                    </a:lnTo>
                    <a:lnTo>
                      <a:pt x="278" y="83"/>
                    </a:lnTo>
                    <a:lnTo>
                      <a:pt x="275" y="79"/>
                    </a:lnTo>
                    <a:lnTo>
                      <a:pt x="274" y="76"/>
                    </a:lnTo>
                    <a:lnTo>
                      <a:pt x="270" y="72"/>
                    </a:lnTo>
                    <a:lnTo>
                      <a:pt x="269" y="71"/>
                    </a:lnTo>
                    <a:lnTo>
                      <a:pt x="264" y="57"/>
                    </a:lnTo>
                    <a:lnTo>
                      <a:pt x="258" y="44"/>
                    </a:lnTo>
                    <a:lnTo>
                      <a:pt x="252" y="30"/>
                    </a:lnTo>
                    <a:lnTo>
                      <a:pt x="246" y="24"/>
                    </a:lnTo>
                    <a:lnTo>
                      <a:pt x="242" y="18"/>
                    </a:lnTo>
                    <a:lnTo>
                      <a:pt x="237" y="11"/>
                    </a:lnTo>
                    <a:lnTo>
                      <a:pt x="236" y="6"/>
                    </a:lnTo>
                    <a:lnTo>
                      <a:pt x="234" y="2"/>
                    </a:lnTo>
                    <a:lnTo>
                      <a:pt x="225" y="2"/>
                    </a:lnTo>
                    <a:lnTo>
                      <a:pt x="216" y="0"/>
                    </a:lnTo>
                    <a:lnTo>
                      <a:pt x="206" y="0"/>
                    </a:lnTo>
                    <a:lnTo>
                      <a:pt x="198" y="5"/>
                    </a:lnTo>
                    <a:lnTo>
                      <a:pt x="198" y="3"/>
                    </a:lnTo>
                    <a:lnTo>
                      <a:pt x="197" y="2"/>
                    </a:lnTo>
                    <a:lnTo>
                      <a:pt x="195" y="0"/>
                    </a:lnTo>
                    <a:lnTo>
                      <a:pt x="192" y="2"/>
                    </a:lnTo>
                    <a:lnTo>
                      <a:pt x="188" y="3"/>
                    </a:lnTo>
                    <a:lnTo>
                      <a:pt x="185" y="5"/>
                    </a:lnTo>
                    <a:lnTo>
                      <a:pt x="180" y="6"/>
                    </a:lnTo>
                    <a:lnTo>
                      <a:pt x="176" y="8"/>
                    </a:lnTo>
                    <a:lnTo>
                      <a:pt x="171" y="11"/>
                    </a:lnTo>
                    <a:lnTo>
                      <a:pt x="168" y="14"/>
                    </a:lnTo>
                    <a:lnTo>
                      <a:pt x="164" y="17"/>
                    </a:lnTo>
                    <a:lnTo>
                      <a:pt x="159" y="18"/>
                    </a:lnTo>
                    <a:lnTo>
                      <a:pt x="158" y="11"/>
                    </a:lnTo>
                    <a:lnTo>
                      <a:pt x="152" y="6"/>
                    </a:lnTo>
                    <a:lnTo>
                      <a:pt x="146" y="6"/>
                    </a:lnTo>
                    <a:lnTo>
                      <a:pt x="137" y="6"/>
                    </a:lnTo>
                    <a:lnTo>
                      <a:pt x="129" y="8"/>
                    </a:lnTo>
                    <a:lnTo>
                      <a:pt x="113" y="11"/>
                    </a:lnTo>
                    <a:lnTo>
                      <a:pt x="98" y="14"/>
                    </a:lnTo>
                    <a:lnTo>
                      <a:pt x="80" y="17"/>
                    </a:lnTo>
                    <a:lnTo>
                      <a:pt x="63" y="18"/>
                    </a:lnTo>
                    <a:lnTo>
                      <a:pt x="47" y="23"/>
                    </a:lnTo>
                    <a:lnTo>
                      <a:pt x="47" y="173"/>
                    </a:lnTo>
                    <a:lnTo>
                      <a:pt x="0" y="173"/>
                    </a:lnTo>
                    <a:lnTo>
                      <a:pt x="0" y="303"/>
                    </a:lnTo>
                    <a:close/>
                  </a:path>
                </a:pathLst>
              </a:custGeom>
              <a:solidFill>
                <a:srgbClr val="000514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15" name="Freeform 41"/>
              <p:cNvSpPr>
                <a:spLocks/>
              </p:cNvSpPr>
              <p:nvPr/>
            </p:nvSpPr>
            <p:spPr bwMode="gray">
              <a:xfrm>
                <a:off x="3939" y="3601"/>
                <a:ext cx="604" cy="504"/>
              </a:xfrm>
              <a:custGeom>
                <a:avLst/>
                <a:gdLst>
                  <a:gd name="T0" fmla="*/ 49 w 653"/>
                  <a:gd name="T1" fmla="*/ 431 h 545"/>
                  <a:gd name="T2" fmla="*/ 96 w 653"/>
                  <a:gd name="T3" fmla="*/ 473 h 545"/>
                  <a:gd name="T4" fmla="*/ 144 w 653"/>
                  <a:gd name="T5" fmla="*/ 504 h 545"/>
                  <a:gd name="T6" fmla="*/ 185 w 653"/>
                  <a:gd name="T7" fmla="*/ 496 h 545"/>
                  <a:gd name="T8" fmla="*/ 231 w 653"/>
                  <a:gd name="T9" fmla="*/ 486 h 545"/>
                  <a:gd name="T10" fmla="*/ 253 w 653"/>
                  <a:gd name="T11" fmla="*/ 484 h 545"/>
                  <a:gd name="T12" fmla="*/ 271 w 653"/>
                  <a:gd name="T13" fmla="*/ 475 h 545"/>
                  <a:gd name="T14" fmla="*/ 278 w 653"/>
                  <a:gd name="T15" fmla="*/ 467 h 545"/>
                  <a:gd name="T16" fmla="*/ 302 w 653"/>
                  <a:gd name="T17" fmla="*/ 464 h 545"/>
                  <a:gd name="T18" fmla="*/ 314 w 653"/>
                  <a:gd name="T19" fmla="*/ 459 h 545"/>
                  <a:gd name="T20" fmla="*/ 348 w 653"/>
                  <a:gd name="T21" fmla="*/ 449 h 545"/>
                  <a:gd name="T22" fmla="*/ 371 w 653"/>
                  <a:gd name="T23" fmla="*/ 448 h 545"/>
                  <a:gd name="T24" fmla="*/ 466 w 653"/>
                  <a:gd name="T25" fmla="*/ 373 h 545"/>
                  <a:gd name="T26" fmla="*/ 499 w 653"/>
                  <a:gd name="T27" fmla="*/ 337 h 545"/>
                  <a:gd name="T28" fmla="*/ 523 w 653"/>
                  <a:gd name="T29" fmla="*/ 297 h 545"/>
                  <a:gd name="T30" fmla="*/ 550 w 653"/>
                  <a:gd name="T31" fmla="*/ 271 h 545"/>
                  <a:gd name="T32" fmla="*/ 598 w 653"/>
                  <a:gd name="T33" fmla="*/ 194 h 545"/>
                  <a:gd name="T34" fmla="*/ 591 w 653"/>
                  <a:gd name="T35" fmla="*/ 186 h 545"/>
                  <a:gd name="T36" fmla="*/ 574 w 653"/>
                  <a:gd name="T37" fmla="*/ 193 h 545"/>
                  <a:gd name="T38" fmla="*/ 570 w 653"/>
                  <a:gd name="T39" fmla="*/ 180 h 545"/>
                  <a:gd name="T40" fmla="*/ 569 w 653"/>
                  <a:gd name="T41" fmla="*/ 130 h 545"/>
                  <a:gd name="T42" fmla="*/ 581 w 653"/>
                  <a:gd name="T43" fmla="*/ 116 h 545"/>
                  <a:gd name="T44" fmla="*/ 574 w 653"/>
                  <a:gd name="T45" fmla="*/ 79 h 545"/>
                  <a:gd name="T46" fmla="*/ 564 w 653"/>
                  <a:gd name="T47" fmla="*/ 17 h 545"/>
                  <a:gd name="T48" fmla="*/ 514 w 653"/>
                  <a:gd name="T49" fmla="*/ 6 h 545"/>
                  <a:gd name="T50" fmla="*/ 463 w 653"/>
                  <a:gd name="T51" fmla="*/ 17 h 545"/>
                  <a:gd name="T52" fmla="*/ 409 w 653"/>
                  <a:gd name="T53" fmla="*/ 48 h 545"/>
                  <a:gd name="T54" fmla="*/ 374 w 653"/>
                  <a:gd name="T55" fmla="*/ 95 h 545"/>
                  <a:gd name="T56" fmla="*/ 339 w 653"/>
                  <a:gd name="T57" fmla="*/ 136 h 545"/>
                  <a:gd name="T58" fmla="*/ 317 w 653"/>
                  <a:gd name="T59" fmla="*/ 136 h 545"/>
                  <a:gd name="T60" fmla="*/ 303 w 653"/>
                  <a:gd name="T61" fmla="*/ 146 h 545"/>
                  <a:gd name="T62" fmla="*/ 249 w 653"/>
                  <a:gd name="T63" fmla="*/ 122 h 545"/>
                  <a:gd name="T64" fmla="*/ 213 w 653"/>
                  <a:gd name="T65" fmla="*/ 168 h 545"/>
                  <a:gd name="T66" fmla="*/ 164 w 653"/>
                  <a:gd name="T67" fmla="*/ 183 h 545"/>
                  <a:gd name="T68" fmla="*/ 152 w 653"/>
                  <a:gd name="T69" fmla="*/ 166 h 545"/>
                  <a:gd name="T70" fmla="*/ 160 w 653"/>
                  <a:gd name="T71" fmla="*/ 147 h 545"/>
                  <a:gd name="T72" fmla="*/ 132 w 653"/>
                  <a:gd name="T73" fmla="*/ 107 h 545"/>
                  <a:gd name="T74" fmla="*/ 119 w 653"/>
                  <a:gd name="T75" fmla="*/ 252 h 545"/>
                  <a:gd name="T76" fmla="*/ 105 w 653"/>
                  <a:gd name="T77" fmla="*/ 252 h 545"/>
                  <a:gd name="T78" fmla="*/ 85 w 653"/>
                  <a:gd name="T79" fmla="*/ 263 h 545"/>
                  <a:gd name="T80" fmla="*/ 49 w 653"/>
                  <a:gd name="T81" fmla="*/ 258 h 545"/>
                  <a:gd name="T82" fmla="*/ 38 w 653"/>
                  <a:gd name="T83" fmla="*/ 260 h 545"/>
                  <a:gd name="T84" fmla="*/ 27 w 653"/>
                  <a:gd name="T85" fmla="*/ 235 h 545"/>
                  <a:gd name="T86" fmla="*/ 14 w 653"/>
                  <a:gd name="T87" fmla="*/ 240 h 545"/>
                  <a:gd name="T88" fmla="*/ 3 w 653"/>
                  <a:gd name="T89" fmla="*/ 252 h 545"/>
                  <a:gd name="T90" fmla="*/ 7 w 653"/>
                  <a:gd name="T91" fmla="*/ 274 h 545"/>
                  <a:gd name="T92" fmla="*/ 41 w 653"/>
                  <a:gd name="T93" fmla="*/ 343 h 545"/>
                  <a:gd name="T94" fmla="*/ 49 w 653"/>
                  <a:gd name="T95" fmla="*/ 360 h 545"/>
                  <a:gd name="T96" fmla="*/ 60 w 653"/>
                  <a:gd name="T97" fmla="*/ 374 h 545"/>
                  <a:gd name="T98" fmla="*/ 61 w 653"/>
                  <a:gd name="T99" fmla="*/ 387 h 545"/>
                  <a:gd name="T100" fmla="*/ 64 w 653"/>
                  <a:gd name="T101" fmla="*/ 400 h 545"/>
                  <a:gd name="T102" fmla="*/ 55 w 653"/>
                  <a:gd name="T103" fmla="*/ 407 h 545"/>
                  <a:gd name="T104" fmla="*/ 46 w 653"/>
                  <a:gd name="T105" fmla="*/ 399 h 545"/>
                  <a:gd name="T106" fmla="*/ 39 w 653"/>
                  <a:gd name="T107" fmla="*/ 412 h 54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53"/>
                  <a:gd name="T163" fmla="*/ 0 h 545"/>
                  <a:gd name="T164" fmla="*/ 653 w 653"/>
                  <a:gd name="T165" fmla="*/ 545 h 545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53" h="545">
                    <a:moveTo>
                      <a:pt x="47" y="448"/>
                    </a:moveTo>
                    <a:lnTo>
                      <a:pt x="48" y="451"/>
                    </a:lnTo>
                    <a:lnTo>
                      <a:pt x="50" y="454"/>
                    </a:lnTo>
                    <a:lnTo>
                      <a:pt x="53" y="458"/>
                    </a:lnTo>
                    <a:lnTo>
                      <a:pt x="53" y="461"/>
                    </a:lnTo>
                    <a:lnTo>
                      <a:pt x="53" y="466"/>
                    </a:lnTo>
                    <a:lnTo>
                      <a:pt x="56" y="470"/>
                    </a:lnTo>
                    <a:lnTo>
                      <a:pt x="60" y="473"/>
                    </a:lnTo>
                    <a:lnTo>
                      <a:pt x="63" y="476"/>
                    </a:lnTo>
                    <a:lnTo>
                      <a:pt x="66" y="479"/>
                    </a:lnTo>
                    <a:lnTo>
                      <a:pt x="84" y="497"/>
                    </a:lnTo>
                    <a:lnTo>
                      <a:pt x="104" y="511"/>
                    </a:lnTo>
                    <a:lnTo>
                      <a:pt x="126" y="523"/>
                    </a:lnTo>
                    <a:lnTo>
                      <a:pt x="132" y="527"/>
                    </a:lnTo>
                    <a:lnTo>
                      <a:pt x="137" y="533"/>
                    </a:lnTo>
                    <a:lnTo>
                      <a:pt x="143" y="541"/>
                    </a:lnTo>
                    <a:lnTo>
                      <a:pt x="152" y="545"/>
                    </a:lnTo>
                    <a:lnTo>
                      <a:pt x="156" y="545"/>
                    </a:lnTo>
                    <a:lnTo>
                      <a:pt x="159" y="544"/>
                    </a:lnTo>
                    <a:lnTo>
                      <a:pt x="164" y="542"/>
                    </a:lnTo>
                    <a:lnTo>
                      <a:pt x="167" y="541"/>
                    </a:lnTo>
                    <a:lnTo>
                      <a:pt x="170" y="541"/>
                    </a:lnTo>
                    <a:lnTo>
                      <a:pt x="187" y="539"/>
                    </a:lnTo>
                    <a:lnTo>
                      <a:pt x="200" y="536"/>
                    </a:lnTo>
                    <a:lnTo>
                      <a:pt x="217" y="530"/>
                    </a:lnTo>
                    <a:lnTo>
                      <a:pt x="227" y="530"/>
                    </a:lnTo>
                    <a:lnTo>
                      <a:pt x="236" y="530"/>
                    </a:lnTo>
                    <a:lnTo>
                      <a:pt x="247" y="529"/>
                    </a:lnTo>
                    <a:lnTo>
                      <a:pt x="248" y="529"/>
                    </a:lnTo>
                    <a:lnTo>
                      <a:pt x="250" y="526"/>
                    </a:lnTo>
                    <a:lnTo>
                      <a:pt x="251" y="524"/>
                    </a:lnTo>
                    <a:lnTo>
                      <a:pt x="253" y="521"/>
                    </a:lnTo>
                    <a:lnTo>
                      <a:pt x="256" y="521"/>
                    </a:lnTo>
                    <a:lnTo>
                      <a:pt x="257" y="521"/>
                    </a:lnTo>
                    <a:lnTo>
                      <a:pt x="266" y="523"/>
                    </a:lnTo>
                    <a:lnTo>
                      <a:pt x="274" y="523"/>
                    </a:lnTo>
                    <a:lnTo>
                      <a:pt x="284" y="521"/>
                    </a:lnTo>
                    <a:lnTo>
                      <a:pt x="289" y="520"/>
                    </a:lnTo>
                    <a:lnTo>
                      <a:pt x="292" y="518"/>
                    </a:lnTo>
                    <a:lnTo>
                      <a:pt x="293" y="517"/>
                    </a:lnTo>
                    <a:lnTo>
                      <a:pt x="293" y="515"/>
                    </a:lnTo>
                    <a:lnTo>
                      <a:pt x="293" y="514"/>
                    </a:lnTo>
                    <a:lnTo>
                      <a:pt x="293" y="512"/>
                    </a:lnTo>
                    <a:lnTo>
                      <a:pt x="293" y="511"/>
                    </a:lnTo>
                    <a:lnTo>
                      <a:pt x="295" y="509"/>
                    </a:lnTo>
                    <a:lnTo>
                      <a:pt x="298" y="506"/>
                    </a:lnTo>
                    <a:lnTo>
                      <a:pt x="299" y="505"/>
                    </a:lnTo>
                    <a:lnTo>
                      <a:pt x="301" y="505"/>
                    </a:lnTo>
                    <a:lnTo>
                      <a:pt x="302" y="505"/>
                    </a:lnTo>
                    <a:lnTo>
                      <a:pt x="305" y="506"/>
                    </a:lnTo>
                    <a:lnTo>
                      <a:pt x="313" y="506"/>
                    </a:lnTo>
                    <a:lnTo>
                      <a:pt x="325" y="505"/>
                    </a:lnTo>
                    <a:lnTo>
                      <a:pt x="325" y="503"/>
                    </a:lnTo>
                    <a:lnTo>
                      <a:pt x="326" y="502"/>
                    </a:lnTo>
                    <a:lnTo>
                      <a:pt x="326" y="500"/>
                    </a:lnTo>
                    <a:lnTo>
                      <a:pt x="328" y="499"/>
                    </a:lnTo>
                    <a:lnTo>
                      <a:pt x="328" y="497"/>
                    </a:lnTo>
                    <a:lnTo>
                      <a:pt x="328" y="496"/>
                    </a:lnTo>
                    <a:lnTo>
                      <a:pt x="335" y="496"/>
                    </a:lnTo>
                    <a:lnTo>
                      <a:pt x="340" y="496"/>
                    </a:lnTo>
                    <a:lnTo>
                      <a:pt x="343" y="496"/>
                    </a:lnTo>
                    <a:lnTo>
                      <a:pt x="346" y="493"/>
                    </a:lnTo>
                    <a:lnTo>
                      <a:pt x="352" y="487"/>
                    </a:lnTo>
                    <a:lnTo>
                      <a:pt x="358" y="487"/>
                    </a:lnTo>
                    <a:lnTo>
                      <a:pt x="365" y="485"/>
                    </a:lnTo>
                    <a:lnTo>
                      <a:pt x="376" y="485"/>
                    </a:lnTo>
                    <a:lnTo>
                      <a:pt x="383" y="485"/>
                    </a:lnTo>
                    <a:lnTo>
                      <a:pt x="388" y="484"/>
                    </a:lnTo>
                    <a:lnTo>
                      <a:pt x="391" y="484"/>
                    </a:lnTo>
                    <a:lnTo>
                      <a:pt x="394" y="484"/>
                    </a:lnTo>
                    <a:lnTo>
                      <a:pt x="398" y="484"/>
                    </a:lnTo>
                    <a:lnTo>
                      <a:pt x="401" y="484"/>
                    </a:lnTo>
                    <a:lnTo>
                      <a:pt x="404" y="484"/>
                    </a:lnTo>
                    <a:lnTo>
                      <a:pt x="408" y="482"/>
                    </a:lnTo>
                    <a:lnTo>
                      <a:pt x="438" y="463"/>
                    </a:lnTo>
                    <a:lnTo>
                      <a:pt x="465" y="440"/>
                    </a:lnTo>
                    <a:lnTo>
                      <a:pt x="490" y="415"/>
                    </a:lnTo>
                    <a:lnTo>
                      <a:pt x="504" y="403"/>
                    </a:lnTo>
                    <a:lnTo>
                      <a:pt x="520" y="394"/>
                    </a:lnTo>
                    <a:lnTo>
                      <a:pt x="523" y="392"/>
                    </a:lnTo>
                    <a:lnTo>
                      <a:pt x="528" y="388"/>
                    </a:lnTo>
                    <a:lnTo>
                      <a:pt x="529" y="383"/>
                    </a:lnTo>
                    <a:lnTo>
                      <a:pt x="532" y="379"/>
                    </a:lnTo>
                    <a:lnTo>
                      <a:pt x="540" y="364"/>
                    </a:lnTo>
                    <a:lnTo>
                      <a:pt x="549" y="349"/>
                    </a:lnTo>
                    <a:lnTo>
                      <a:pt x="561" y="335"/>
                    </a:lnTo>
                    <a:lnTo>
                      <a:pt x="564" y="332"/>
                    </a:lnTo>
                    <a:lnTo>
                      <a:pt x="564" y="329"/>
                    </a:lnTo>
                    <a:lnTo>
                      <a:pt x="564" y="324"/>
                    </a:lnTo>
                    <a:lnTo>
                      <a:pt x="565" y="321"/>
                    </a:lnTo>
                    <a:lnTo>
                      <a:pt x="565" y="317"/>
                    </a:lnTo>
                    <a:lnTo>
                      <a:pt x="567" y="312"/>
                    </a:lnTo>
                    <a:lnTo>
                      <a:pt x="570" y="308"/>
                    </a:lnTo>
                    <a:lnTo>
                      <a:pt x="574" y="305"/>
                    </a:lnTo>
                    <a:lnTo>
                      <a:pt x="577" y="302"/>
                    </a:lnTo>
                    <a:lnTo>
                      <a:pt x="595" y="293"/>
                    </a:lnTo>
                    <a:lnTo>
                      <a:pt x="612" y="284"/>
                    </a:lnTo>
                    <a:lnTo>
                      <a:pt x="625" y="272"/>
                    </a:lnTo>
                    <a:lnTo>
                      <a:pt x="636" y="254"/>
                    </a:lnTo>
                    <a:lnTo>
                      <a:pt x="642" y="234"/>
                    </a:lnTo>
                    <a:lnTo>
                      <a:pt x="645" y="213"/>
                    </a:lnTo>
                    <a:lnTo>
                      <a:pt x="647" y="210"/>
                    </a:lnTo>
                    <a:lnTo>
                      <a:pt x="650" y="207"/>
                    </a:lnTo>
                    <a:lnTo>
                      <a:pt x="653" y="206"/>
                    </a:lnTo>
                    <a:lnTo>
                      <a:pt x="650" y="204"/>
                    </a:lnTo>
                    <a:lnTo>
                      <a:pt x="647" y="203"/>
                    </a:lnTo>
                    <a:lnTo>
                      <a:pt x="642" y="201"/>
                    </a:lnTo>
                    <a:lnTo>
                      <a:pt x="639" y="201"/>
                    </a:lnTo>
                    <a:lnTo>
                      <a:pt x="636" y="201"/>
                    </a:lnTo>
                    <a:lnTo>
                      <a:pt x="633" y="203"/>
                    </a:lnTo>
                    <a:lnTo>
                      <a:pt x="628" y="207"/>
                    </a:lnTo>
                    <a:lnTo>
                      <a:pt x="627" y="209"/>
                    </a:lnTo>
                    <a:lnTo>
                      <a:pt x="624" y="209"/>
                    </a:lnTo>
                    <a:lnTo>
                      <a:pt x="621" y="209"/>
                    </a:lnTo>
                    <a:lnTo>
                      <a:pt x="618" y="207"/>
                    </a:lnTo>
                    <a:lnTo>
                      <a:pt x="615" y="204"/>
                    </a:lnTo>
                    <a:lnTo>
                      <a:pt x="613" y="200"/>
                    </a:lnTo>
                    <a:lnTo>
                      <a:pt x="615" y="200"/>
                    </a:lnTo>
                    <a:lnTo>
                      <a:pt x="616" y="198"/>
                    </a:lnTo>
                    <a:lnTo>
                      <a:pt x="616" y="195"/>
                    </a:lnTo>
                    <a:lnTo>
                      <a:pt x="618" y="194"/>
                    </a:lnTo>
                    <a:lnTo>
                      <a:pt x="619" y="192"/>
                    </a:lnTo>
                    <a:lnTo>
                      <a:pt x="621" y="192"/>
                    </a:lnTo>
                    <a:lnTo>
                      <a:pt x="619" y="176"/>
                    </a:lnTo>
                    <a:lnTo>
                      <a:pt x="616" y="158"/>
                    </a:lnTo>
                    <a:lnTo>
                      <a:pt x="615" y="141"/>
                    </a:lnTo>
                    <a:lnTo>
                      <a:pt x="619" y="126"/>
                    </a:lnTo>
                    <a:lnTo>
                      <a:pt x="621" y="125"/>
                    </a:lnTo>
                    <a:lnTo>
                      <a:pt x="622" y="123"/>
                    </a:lnTo>
                    <a:lnTo>
                      <a:pt x="624" y="123"/>
                    </a:lnTo>
                    <a:lnTo>
                      <a:pt x="627" y="123"/>
                    </a:lnTo>
                    <a:lnTo>
                      <a:pt x="628" y="125"/>
                    </a:lnTo>
                    <a:lnTo>
                      <a:pt x="630" y="125"/>
                    </a:lnTo>
                    <a:lnTo>
                      <a:pt x="632" y="126"/>
                    </a:lnTo>
                    <a:lnTo>
                      <a:pt x="632" y="125"/>
                    </a:lnTo>
                    <a:lnTo>
                      <a:pt x="630" y="123"/>
                    </a:lnTo>
                    <a:lnTo>
                      <a:pt x="625" y="107"/>
                    </a:lnTo>
                    <a:lnTo>
                      <a:pt x="621" y="85"/>
                    </a:lnTo>
                    <a:lnTo>
                      <a:pt x="619" y="64"/>
                    </a:lnTo>
                    <a:lnTo>
                      <a:pt x="616" y="43"/>
                    </a:lnTo>
                    <a:lnTo>
                      <a:pt x="615" y="25"/>
                    </a:lnTo>
                    <a:lnTo>
                      <a:pt x="615" y="22"/>
                    </a:lnTo>
                    <a:lnTo>
                      <a:pt x="612" y="21"/>
                    </a:lnTo>
                    <a:lnTo>
                      <a:pt x="610" y="18"/>
                    </a:lnTo>
                    <a:lnTo>
                      <a:pt x="609" y="15"/>
                    </a:lnTo>
                    <a:lnTo>
                      <a:pt x="609" y="12"/>
                    </a:lnTo>
                    <a:lnTo>
                      <a:pt x="592" y="7"/>
                    </a:lnTo>
                    <a:lnTo>
                      <a:pt x="579" y="4"/>
                    </a:lnTo>
                    <a:lnTo>
                      <a:pt x="568" y="4"/>
                    </a:lnTo>
                    <a:lnTo>
                      <a:pt x="556" y="6"/>
                    </a:lnTo>
                    <a:lnTo>
                      <a:pt x="543" y="3"/>
                    </a:lnTo>
                    <a:lnTo>
                      <a:pt x="532" y="0"/>
                    </a:lnTo>
                    <a:lnTo>
                      <a:pt x="523" y="0"/>
                    </a:lnTo>
                    <a:lnTo>
                      <a:pt x="516" y="6"/>
                    </a:lnTo>
                    <a:lnTo>
                      <a:pt x="508" y="12"/>
                    </a:lnTo>
                    <a:lnTo>
                      <a:pt x="501" y="18"/>
                    </a:lnTo>
                    <a:lnTo>
                      <a:pt x="492" y="22"/>
                    </a:lnTo>
                    <a:lnTo>
                      <a:pt x="481" y="21"/>
                    </a:lnTo>
                    <a:lnTo>
                      <a:pt x="474" y="31"/>
                    </a:lnTo>
                    <a:lnTo>
                      <a:pt x="465" y="39"/>
                    </a:lnTo>
                    <a:lnTo>
                      <a:pt x="453" y="45"/>
                    </a:lnTo>
                    <a:lnTo>
                      <a:pt x="442" y="52"/>
                    </a:lnTo>
                    <a:lnTo>
                      <a:pt x="433" y="63"/>
                    </a:lnTo>
                    <a:lnTo>
                      <a:pt x="430" y="72"/>
                    </a:lnTo>
                    <a:lnTo>
                      <a:pt x="427" y="84"/>
                    </a:lnTo>
                    <a:lnTo>
                      <a:pt x="423" y="93"/>
                    </a:lnTo>
                    <a:lnTo>
                      <a:pt x="415" y="99"/>
                    </a:lnTo>
                    <a:lnTo>
                      <a:pt x="404" y="103"/>
                    </a:lnTo>
                    <a:lnTo>
                      <a:pt x="395" y="107"/>
                    </a:lnTo>
                    <a:lnTo>
                      <a:pt x="388" y="110"/>
                    </a:lnTo>
                    <a:lnTo>
                      <a:pt x="382" y="117"/>
                    </a:lnTo>
                    <a:lnTo>
                      <a:pt x="377" y="128"/>
                    </a:lnTo>
                    <a:lnTo>
                      <a:pt x="373" y="138"/>
                    </a:lnTo>
                    <a:lnTo>
                      <a:pt x="367" y="147"/>
                    </a:lnTo>
                    <a:lnTo>
                      <a:pt x="356" y="153"/>
                    </a:lnTo>
                    <a:lnTo>
                      <a:pt x="353" y="153"/>
                    </a:lnTo>
                    <a:lnTo>
                      <a:pt x="350" y="152"/>
                    </a:lnTo>
                    <a:lnTo>
                      <a:pt x="347" y="149"/>
                    </a:lnTo>
                    <a:lnTo>
                      <a:pt x="346" y="146"/>
                    </a:lnTo>
                    <a:lnTo>
                      <a:pt x="343" y="147"/>
                    </a:lnTo>
                    <a:lnTo>
                      <a:pt x="341" y="150"/>
                    </a:lnTo>
                    <a:lnTo>
                      <a:pt x="338" y="153"/>
                    </a:lnTo>
                    <a:lnTo>
                      <a:pt x="337" y="155"/>
                    </a:lnTo>
                    <a:lnTo>
                      <a:pt x="334" y="158"/>
                    </a:lnTo>
                    <a:lnTo>
                      <a:pt x="331" y="158"/>
                    </a:lnTo>
                    <a:lnTo>
                      <a:pt x="328" y="158"/>
                    </a:lnTo>
                    <a:lnTo>
                      <a:pt x="314" y="152"/>
                    </a:lnTo>
                    <a:lnTo>
                      <a:pt x="299" y="149"/>
                    </a:lnTo>
                    <a:lnTo>
                      <a:pt x="292" y="144"/>
                    </a:lnTo>
                    <a:lnTo>
                      <a:pt x="283" y="138"/>
                    </a:lnTo>
                    <a:lnTo>
                      <a:pt x="275" y="134"/>
                    </a:lnTo>
                    <a:lnTo>
                      <a:pt x="269" y="132"/>
                    </a:lnTo>
                    <a:lnTo>
                      <a:pt x="262" y="140"/>
                    </a:lnTo>
                    <a:lnTo>
                      <a:pt x="256" y="150"/>
                    </a:lnTo>
                    <a:lnTo>
                      <a:pt x="250" y="162"/>
                    </a:lnTo>
                    <a:lnTo>
                      <a:pt x="242" y="171"/>
                    </a:lnTo>
                    <a:lnTo>
                      <a:pt x="236" y="177"/>
                    </a:lnTo>
                    <a:lnTo>
                      <a:pt x="230" y="182"/>
                    </a:lnTo>
                    <a:lnTo>
                      <a:pt x="224" y="186"/>
                    </a:lnTo>
                    <a:lnTo>
                      <a:pt x="218" y="192"/>
                    </a:lnTo>
                    <a:lnTo>
                      <a:pt x="209" y="198"/>
                    </a:lnTo>
                    <a:lnTo>
                      <a:pt x="199" y="200"/>
                    </a:lnTo>
                    <a:lnTo>
                      <a:pt x="188" y="200"/>
                    </a:lnTo>
                    <a:lnTo>
                      <a:pt x="177" y="198"/>
                    </a:lnTo>
                    <a:lnTo>
                      <a:pt x="174" y="198"/>
                    </a:lnTo>
                    <a:lnTo>
                      <a:pt x="171" y="198"/>
                    </a:lnTo>
                    <a:lnTo>
                      <a:pt x="167" y="200"/>
                    </a:lnTo>
                    <a:lnTo>
                      <a:pt x="161" y="200"/>
                    </a:lnTo>
                    <a:lnTo>
                      <a:pt x="162" y="189"/>
                    </a:lnTo>
                    <a:lnTo>
                      <a:pt x="164" y="179"/>
                    </a:lnTo>
                    <a:lnTo>
                      <a:pt x="168" y="170"/>
                    </a:lnTo>
                    <a:lnTo>
                      <a:pt x="170" y="168"/>
                    </a:lnTo>
                    <a:lnTo>
                      <a:pt x="171" y="165"/>
                    </a:lnTo>
                    <a:lnTo>
                      <a:pt x="173" y="164"/>
                    </a:lnTo>
                    <a:lnTo>
                      <a:pt x="174" y="161"/>
                    </a:lnTo>
                    <a:lnTo>
                      <a:pt x="173" y="159"/>
                    </a:lnTo>
                    <a:lnTo>
                      <a:pt x="168" y="150"/>
                    </a:lnTo>
                    <a:lnTo>
                      <a:pt x="167" y="141"/>
                    </a:lnTo>
                    <a:lnTo>
                      <a:pt x="164" y="134"/>
                    </a:lnTo>
                    <a:lnTo>
                      <a:pt x="158" y="126"/>
                    </a:lnTo>
                    <a:lnTo>
                      <a:pt x="150" y="120"/>
                    </a:lnTo>
                    <a:lnTo>
                      <a:pt x="143" y="116"/>
                    </a:lnTo>
                    <a:lnTo>
                      <a:pt x="137" y="114"/>
                    </a:lnTo>
                    <a:lnTo>
                      <a:pt x="134" y="116"/>
                    </a:lnTo>
                    <a:lnTo>
                      <a:pt x="134" y="168"/>
                    </a:lnTo>
                    <a:lnTo>
                      <a:pt x="135" y="221"/>
                    </a:lnTo>
                    <a:lnTo>
                      <a:pt x="132" y="273"/>
                    </a:lnTo>
                    <a:lnTo>
                      <a:pt x="129" y="272"/>
                    </a:lnTo>
                    <a:lnTo>
                      <a:pt x="126" y="269"/>
                    </a:lnTo>
                    <a:lnTo>
                      <a:pt x="123" y="266"/>
                    </a:lnTo>
                    <a:lnTo>
                      <a:pt x="120" y="266"/>
                    </a:lnTo>
                    <a:lnTo>
                      <a:pt x="119" y="266"/>
                    </a:lnTo>
                    <a:lnTo>
                      <a:pt x="116" y="269"/>
                    </a:lnTo>
                    <a:lnTo>
                      <a:pt x="114" y="272"/>
                    </a:lnTo>
                    <a:lnTo>
                      <a:pt x="113" y="275"/>
                    </a:lnTo>
                    <a:lnTo>
                      <a:pt x="111" y="279"/>
                    </a:lnTo>
                    <a:lnTo>
                      <a:pt x="110" y="282"/>
                    </a:lnTo>
                    <a:lnTo>
                      <a:pt x="107" y="284"/>
                    </a:lnTo>
                    <a:lnTo>
                      <a:pt x="104" y="285"/>
                    </a:lnTo>
                    <a:lnTo>
                      <a:pt x="92" y="284"/>
                    </a:lnTo>
                    <a:lnTo>
                      <a:pt x="78" y="284"/>
                    </a:lnTo>
                    <a:lnTo>
                      <a:pt x="65" y="285"/>
                    </a:lnTo>
                    <a:lnTo>
                      <a:pt x="63" y="285"/>
                    </a:lnTo>
                    <a:lnTo>
                      <a:pt x="60" y="284"/>
                    </a:lnTo>
                    <a:lnTo>
                      <a:pt x="57" y="281"/>
                    </a:lnTo>
                    <a:lnTo>
                      <a:pt x="53" y="279"/>
                    </a:lnTo>
                    <a:lnTo>
                      <a:pt x="50" y="276"/>
                    </a:lnTo>
                    <a:lnTo>
                      <a:pt x="45" y="276"/>
                    </a:lnTo>
                    <a:lnTo>
                      <a:pt x="45" y="278"/>
                    </a:lnTo>
                    <a:lnTo>
                      <a:pt x="44" y="279"/>
                    </a:lnTo>
                    <a:lnTo>
                      <a:pt x="42" y="281"/>
                    </a:lnTo>
                    <a:lnTo>
                      <a:pt x="41" y="281"/>
                    </a:lnTo>
                    <a:lnTo>
                      <a:pt x="38" y="281"/>
                    </a:lnTo>
                    <a:lnTo>
                      <a:pt x="35" y="273"/>
                    </a:lnTo>
                    <a:lnTo>
                      <a:pt x="32" y="266"/>
                    </a:lnTo>
                    <a:lnTo>
                      <a:pt x="30" y="257"/>
                    </a:lnTo>
                    <a:lnTo>
                      <a:pt x="29" y="254"/>
                    </a:lnTo>
                    <a:lnTo>
                      <a:pt x="26" y="251"/>
                    </a:lnTo>
                    <a:lnTo>
                      <a:pt x="23" y="249"/>
                    </a:lnTo>
                    <a:lnTo>
                      <a:pt x="18" y="248"/>
                    </a:lnTo>
                    <a:lnTo>
                      <a:pt x="18" y="251"/>
                    </a:lnTo>
                    <a:lnTo>
                      <a:pt x="17" y="255"/>
                    </a:lnTo>
                    <a:lnTo>
                      <a:pt x="15" y="260"/>
                    </a:lnTo>
                    <a:lnTo>
                      <a:pt x="14" y="263"/>
                    </a:lnTo>
                    <a:lnTo>
                      <a:pt x="12" y="266"/>
                    </a:lnTo>
                    <a:lnTo>
                      <a:pt x="9" y="269"/>
                    </a:lnTo>
                    <a:lnTo>
                      <a:pt x="6" y="270"/>
                    </a:lnTo>
                    <a:lnTo>
                      <a:pt x="0" y="270"/>
                    </a:lnTo>
                    <a:lnTo>
                      <a:pt x="3" y="273"/>
                    </a:lnTo>
                    <a:lnTo>
                      <a:pt x="3" y="276"/>
                    </a:lnTo>
                    <a:lnTo>
                      <a:pt x="3" y="279"/>
                    </a:lnTo>
                    <a:lnTo>
                      <a:pt x="2" y="282"/>
                    </a:lnTo>
                    <a:lnTo>
                      <a:pt x="2" y="285"/>
                    </a:lnTo>
                    <a:lnTo>
                      <a:pt x="2" y="288"/>
                    </a:lnTo>
                    <a:lnTo>
                      <a:pt x="8" y="296"/>
                    </a:lnTo>
                    <a:lnTo>
                      <a:pt x="14" y="303"/>
                    </a:lnTo>
                    <a:lnTo>
                      <a:pt x="17" y="312"/>
                    </a:lnTo>
                    <a:lnTo>
                      <a:pt x="21" y="332"/>
                    </a:lnTo>
                    <a:lnTo>
                      <a:pt x="30" y="350"/>
                    </a:lnTo>
                    <a:lnTo>
                      <a:pt x="42" y="367"/>
                    </a:lnTo>
                    <a:lnTo>
                      <a:pt x="44" y="371"/>
                    </a:lnTo>
                    <a:lnTo>
                      <a:pt x="44" y="374"/>
                    </a:lnTo>
                    <a:lnTo>
                      <a:pt x="45" y="379"/>
                    </a:lnTo>
                    <a:lnTo>
                      <a:pt x="45" y="382"/>
                    </a:lnTo>
                    <a:lnTo>
                      <a:pt x="47" y="386"/>
                    </a:lnTo>
                    <a:lnTo>
                      <a:pt x="50" y="388"/>
                    </a:lnTo>
                    <a:lnTo>
                      <a:pt x="53" y="389"/>
                    </a:lnTo>
                    <a:lnTo>
                      <a:pt x="56" y="391"/>
                    </a:lnTo>
                    <a:lnTo>
                      <a:pt x="60" y="392"/>
                    </a:lnTo>
                    <a:lnTo>
                      <a:pt x="63" y="395"/>
                    </a:lnTo>
                    <a:lnTo>
                      <a:pt x="65" y="398"/>
                    </a:lnTo>
                    <a:lnTo>
                      <a:pt x="65" y="401"/>
                    </a:lnTo>
                    <a:lnTo>
                      <a:pt x="65" y="404"/>
                    </a:lnTo>
                    <a:lnTo>
                      <a:pt x="65" y="407"/>
                    </a:lnTo>
                    <a:lnTo>
                      <a:pt x="65" y="409"/>
                    </a:lnTo>
                    <a:lnTo>
                      <a:pt x="65" y="410"/>
                    </a:lnTo>
                    <a:lnTo>
                      <a:pt x="65" y="413"/>
                    </a:lnTo>
                    <a:lnTo>
                      <a:pt x="66" y="416"/>
                    </a:lnTo>
                    <a:lnTo>
                      <a:pt x="66" y="418"/>
                    </a:lnTo>
                    <a:lnTo>
                      <a:pt x="66" y="419"/>
                    </a:lnTo>
                    <a:lnTo>
                      <a:pt x="66" y="424"/>
                    </a:lnTo>
                    <a:lnTo>
                      <a:pt x="66" y="425"/>
                    </a:lnTo>
                    <a:lnTo>
                      <a:pt x="68" y="428"/>
                    </a:lnTo>
                    <a:lnTo>
                      <a:pt x="68" y="430"/>
                    </a:lnTo>
                    <a:lnTo>
                      <a:pt x="69" y="433"/>
                    </a:lnTo>
                    <a:lnTo>
                      <a:pt x="71" y="437"/>
                    </a:lnTo>
                    <a:lnTo>
                      <a:pt x="68" y="437"/>
                    </a:lnTo>
                    <a:lnTo>
                      <a:pt x="66" y="437"/>
                    </a:lnTo>
                    <a:lnTo>
                      <a:pt x="65" y="439"/>
                    </a:lnTo>
                    <a:lnTo>
                      <a:pt x="63" y="440"/>
                    </a:lnTo>
                    <a:lnTo>
                      <a:pt x="60" y="440"/>
                    </a:lnTo>
                    <a:lnTo>
                      <a:pt x="59" y="439"/>
                    </a:lnTo>
                    <a:lnTo>
                      <a:pt x="56" y="437"/>
                    </a:lnTo>
                    <a:lnTo>
                      <a:pt x="54" y="436"/>
                    </a:lnTo>
                    <a:lnTo>
                      <a:pt x="53" y="433"/>
                    </a:lnTo>
                    <a:lnTo>
                      <a:pt x="51" y="433"/>
                    </a:lnTo>
                    <a:lnTo>
                      <a:pt x="50" y="431"/>
                    </a:lnTo>
                    <a:lnTo>
                      <a:pt x="47" y="433"/>
                    </a:lnTo>
                    <a:lnTo>
                      <a:pt x="44" y="434"/>
                    </a:lnTo>
                    <a:lnTo>
                      <a:pt x="42" y="436"/>
                    </a:lnTo>
                    <a:lnTo>
                      <a:pt x="41" y="439"/>
                    </a:lnTo>
                    <a:lnTo>
                      <a:pt x="41" y="442"/>
                    </a:lnTo>
                    <a:lnTo>
                      <a:pt x="42" y="445"/>
                    </a:lnTo>
                    <a:lnTo>
                      <a:pt x="45" y="448"/>
                    </a:lnTo>
                    <a:lnTo>
                      <a:pt x="47" y="448"/>
                    </a:lnTo>
                    <a:close/>
                  </a:path>
                </a:pathLst>
              </a:custGeom>
              <a:solidFill>
                <a:srgbClr val="000514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16" name="Freeform 42"/>
              <p:cNvSpPr>
                <a:spLocks/>
              </p:cNvSpPr>
              <p:nvPr/>
            </p:nvSpPr>
            <p:spPr bwMode="gray">
              <a:xfrm>
                <a:off x="4320" y="3850"/>
                <a:ext cx="89" cy="82"/>
              </a:xfrm>
              <a:custGeom>
                <a:avLst/>
                <a:gdLst>
                  <a:gd name="T0" fmla="*/ 61 w 96"/>
                  <a:gd name="T1" fmla="*/ 2 h 88"/>
                  <a:gd name="T2" fmla="*/ 71 w 96"/>
                  <a:gd name="T3" fmla="*/ 7 h 88"/>
                  <a:gd name="T4" fmla="*/ 83 w 96"/>
                  <a:gd name="T5" fmla="*/ 14 h 88"/>
                  <a:gd name="T6" fmla="*/ 89 w 96"/>
                  <a:gd name="T7" fmla="*/ 22 h 88"/>
                  <a:gd name="T8" fmla="*/ 89 w 96"/>
                  <a:gd name="T9" fmla="*/ 34 h 88"/>
                  <a:gd name="T10" fmla="*/ 86 w 96"/>
                  <a:gd name="T11" fmla="*/ 39 h 88"/>
                  <a:gd name="T12" fmla="*/ 83 w 96"/>
                  <a:gd name="T13" fmla="*/ 45 h 88"/>
                  <a:gd name="T14" fmla="*/ 80 w 96"/>
                  <a:gd name="T15" fmla="*/ 50 h 88"/>
                  <a:gd name="T16" fmla="*/ 75 w 96"/>
                  <a:gd name="T17" fmla="*/ 55 h 88"/>
                  <a:gd name="T18" fmla="*/ 67 w 96"/>
                  <a:gd name="T19" fmla="*/ 60 h 88"/>
                  <a:gd name="T20" fmla="*/ 58 w 96"/>
                  <a:gd name="T21" fmla="*/ 61 h 88"/>
                  <a:gd name="T22" fmla="*/ 50 w 96"/>
                  <a:gd name="T23" fmla="*/ 62 h 88"/>
                  <a:gd name="T24" fmla="*/ 42 w 96"/>
                  <a:gd name="T25" fmla="*/ 68 h 88"/>
                  <a:gd name="T26" fmla="*/ 33 w 96"/>
                  <a:gd name="T27" fmla="*/ 79 h 88"/>
                  <a:gd name="T28" fmla="*/ 31 w 96"/>
                  <a:gd name="T29" fmla="*/ 82 h 88"/>
                  <a:gd name="T30" fmla="*/ 27 w 96"/>
                  <a:gd name="T31" fmla="*/ 79 h 88"/>
                  <a:gd name="T32" fmla="*/ 21 w 96"/>
                  <a:gd name="T33" fmla="*/ 76 h 88"/>
                  <a:gd name="T34" fmla="*/ 16 w 96"/>
                  <a:gd name="T35" fmla="*/ 74 h 88"/>
                  <a:gd name="T36" fmla="*/ 8 w 96"/>
                  <a:gd name="T37" fmla="*/ 74 h 88"/>
                  <a:gd name="T38" fmla="*/ 8 w 96"/>
                  <a:gd name="T39" fmla="*/ 63 h 88"/>
                  <a:gd name="T40" fmla="*/ 5 w 96"/>
                  <a:gd name="T41" fmla="*/ 55 h 88"/>
                  <a:gd name="T42" fmla="*/ 0 w 96"/>
                  <a:gd name="T43" fmla="*/ 48 h 88"/>
                  <a:gd name="T44" fmla="*/ 2 w 96"/>
                  <a:gd name="T45" fmla="*/ 41 h 88"/>
                  <a:gd name="T46" fmla="*/ 10 w 96"/>
                  <a:gd name="T47" fmla="*/ 30 h 88"/>
                  <a:gd name="T48" fmla="*/ 19 w 96"/>
                  <a:gd name="T49" fmla="*/ 20 h 88"/>
                  <a:gd name="T50" fmla="*/ 31 w 96"/>
                  <a:gd name="T51" fmla="*/ 11 h 88"/>
                  <a:gd name="T52" fmla="*/ 38 w 96"/>
                  <a:gd name="T53" fmla="*/ 7 h 88"/>
                  <a:gd name="T54" fmla="*/ 46 w 96"/>
                  <a:gd name="T55" fmla="*/ 2 h 88"/>
                  <a:gd name="T56" fmla="*/ 53 w 96"/>
                  <a:gd name="T57" fmla="*/ 0 h 88"/>
                  <a:gd name="T58" fmla="*/ 61 w 96"/>
                  <a:gd name="T59" fmla="*/ 2 h 8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6"/>
                  <a:gd name="T91" fmla="*/ 0 h 88"/>
                  <a:gd name="T92" fmla="*/ 96 w 96"/>
                  <a:gd name="T93" fmla="*/ 88 h 8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6" h="88">
                    <a:moveTo>
                      <a:pt x="66" y="2"/>
                    </a:moveTo>
                    <a:lnTo>
                      <a:pt x="77" y="8"/>
                    </a:lnTo>
                    <a:lnTo>
                      <a:pt x="89" y="15"/>
                    </a:lnTo>
                    <a:lnTo>
                      <a:pt x="96" y="24"/>
                    </a:lnTo>
                    <a:lnTo>
                      <a:pt x="96" y="36"/>
                    </a:lnTo>
                    <a:lnTo>
                      <a:pt x="93" y="42"/>
                    </a:lnTo>
                    <a:lnTo>
                      <a:pt x="89" y="48"/>
                    </a:lnTo>
                    <a:lnTo>
                      <a:pt x="86" y="54"/>
                    </a:lnTo>
                    <a:lnTo>
                      <a:pt x="81" y="59"/>
                    </a:lnTo>
                    <a:lnTo>
                      <a:pt x="72" y="64"/>
                    </a:lnTo>
                    <a:lnTo>
                      <a:pt x="63" y="65"/>
                    </a:lnTo>
                    <a:lnTo>
                      <a:pt x="54" y="67"/>
                    </a:lnTo>
                    <a:lnTo>
                      <a:pt x="45" y="73"/>
                    </a:lnTo>
                    <a:lnTo>
                      <a:pt x="36" y="85"/>
                    </a:lnTo>
                    <a:lnTo>
                      <a:pt x="33" y="88"/>
                    </a:lnTo>
                    <a:lnTo>
                      <a:pt x="29" y="85"/>
                    </a:lnTo>
                    <a:lnTo>
                      <a:pt x="23" y="82"/>
                    </a:lnTo>
                    <a:lnTo>
                      <a:pt x="17" y="79"/>
                    </a:lnTo>
                    <a:lnTo>
                      <a:pt x="9" y="79"/>
                    </a:lnTo>
                    <a:lnTo>
                      <a:pt x="9" y="68"/>
                    </a:lnTo>
                    <a:lnTo>
                      <a:pt x="5" y="59"/>
                    </a:lnTo>
                    <a:lnTo>
                      <a:pt x="0" y="51"/>
                    </a:lnTo>
                    <a:lnTo>
                      <a:pt x="2" y="44"/>
                    </a:lnTo>
                    <a:lnTo>
                      <a:pt x="11" y="32"/>
                    </a:lnTo>
                    <a:lnTo>
                      <a:pt x="21" y="21"/>
                    </a:lnTo>
                    <a:lnTo>
                      <a:pt x="33" y="12"/>
                    </a:lnTo>
                    <a:lnTo>
                      <a:pt x="41" y="8"/>
                    </a:lnTo>
                    <a:lnTo>
                      <a:pt x="50" y="2"/>
                    </a:lnTo>
                    <a:lnTo>
                      <a:pt x="57" y="0"/>
                    </a:lnTo>
                    <a:lnTo>
                      <a:pt x="66" y="2"/>
                    </a:lnTo>
                    <a:close/>
                  </a:path>
                </a:pathLst>
              </a:custGeom>
              <a:solidFill>
                <a:srgbClr val="000514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17" name="Freeform 43"/>
              <p:cNvSpPr>
                <a:spLocks/>
              </p:cNvSpPr>
              <p:nvPr/>
            </p:nvSpPr>
            <p:spPr bwMode="gray">
              <a:xfrm>
                <a:off x="4436" y="3741"/>
                <a:ext cx="56" cy="72"/>
              </a:xfrm>
              <a:custGeom>
                <a:avLst/>
                <a:gdLst>
                  <a:gd name="T0" fmla="*/ 41 w 61"/>
                  <a:gd name="T1" fmla="*/ 8 h 78"/>
                  <a:gd name="T2" fmla="*/ 39 w 61"/>
                  <a:gd name="T3" fmla="*/ 9 h 78"/>
                  <a:gd name="T4" fmla="*/ 37 w 61"/>
                  <a:gd name="T5" fmla="*/ 9 h 78"/>
                  <a:gd name="T6" fmla="*/ 36 w 61"/>
                  <a:gd name="T7" fmla="*/ 9 h 78"/>
                  <a:gd name="T8" fmla="*/ 33 w 61"/>
                  <a:gd name="T9" fmla="*/ 6 h 78"/>
                  <a:gd name="T10" fmla="*/ 28 w 61"/>
                  <a:gd name="T11" fmla="*/ 3 h 78"/>
                  <a:gd name="T12" fmla="*/ 26 w 61"/>
                  <a:gd name="T13" fmla="*/ 1 h 78"/>
                  <a:gd name="T14" fmla="*/ 22 w 61"/>
                  <a:gd name="T15" fmla="*/ 0 h 78"/>
                  <a:gd name="T16" fmla="*/ 19 w 61"/>
                  <a:gd name="T17" fmla="*/ 1 h 78"/>
                  <a:gd name="T18" fmla="*/ 17 w 61"/>
                  <a:gd name="T19" fmla="*/ 4 h 78"/>
                  <a:gd name="T20" fmla="*/ 14 w 61"/>
                  <a:gd name="T21" fmla="*/ 6 h 78"/>
                  <a:gd name="T22" fmla="*/ 12 w 61"/>
                  <a:gd name="T23" fmla="*/ 11 h 78"/>
                  <a:gd name="T24" fmla="*/ 11 w 61"/>
                  <a:gd name="T25" fmla="*/ 17 h 78"/>
                  <a:gd name="T26" fmla="*/ 9 w 61"/>
                  <a:gd name="T27" fmla="*/ 20 h 78"/>
                  <a:gd name="T28" fmla="*/ 8 w 61"/>
                  <a:gd name="T29" fmla="*/ 22 h 78"/>
                  <a:gd name="T30" fmla="*/ 6 w 61"/>
                  <a:gd name="T31" fmla="*/ 25 h 78"/>
                  <a:gd name="T32" fmla="*/ 4 w 61"/>
                  <a:gd name="T33" fmla="*/ 26 h 78"/>
                  <a:gd name="T34" fmla="*/ 1 w 61"/>
                  <a:gd name="T35" fmla="*/ 29 h 78"/>
                  <a:gd name="T36" fmla="*/ 0 w 61"/>
                  <a:gd name="T37" fmla="*/ 31 h 78"/>
                  <a:gd name="T38" fmla="*/ 0 w 61"/>
                  <a:gd name="T39" fmla="*/ 34 h 78"/>
                  <a:gd name="T40" fmla="*/ 0 w 61"/>
                  <a:gd name="T41" fmla="*/ 39 h 78"/>
                  <a:gd name="T42" fmla="*/ 1 w 61"/>
                  <a:gd name="T43" fmla="*/ 39 h 78"/>
                  <a:gd name="T44" fmla="*/ 1 w 61"/>
                  <a:gd name="T45" fmla="*/ 39 h 78"/>
                  <a:gd name="T46" fmla="*/ 3 w 61"/>
                  <a:gd name="T47" fmla="*/ 40 h 78"/>
                  <a:gd name="T48" fmla="*/ 4 w 61"/>
                  <a:gd name="T49" fmla="*/ 47 h 78"/>
                  <a:gd name="T50" fmla="*/ 4 w 61"/>
                  <a:gd name="T51" fmla="*/ 55 h 78"/>
                  <a:gd name="T52" fmla="*/ 8 w 61"/>
                  <a:gd name="T53" fmla="*/ 62 h 78"/>
                  <a:gd name="T54" fmla="*/ 8 w 61"/>
                  <a:gd name="T55" fmla="*/ 64 h 78"/>
                  <a:gd name="T56" fmla="*/ 9 w 61"/>
                  <a:gd name="T57" fmla="*/ 65 h 78"/>
                  <a:gd name="T58" fmla="*/ 11 w 61"/>
                  <a:gd name="T59" fmla="*/ 66 h 78"/>
                  <a:gd name="T60" fmla="*/ 12 w 61"/>
                  <a:gd name="T61" fmla="*/ 67 h 78"/>
                  <a:gd name="T62" fmla="*/ 22 w 61"/>
                  <a:gd name="T63" fmla="*/ 70 h 78"/>
                  <a:gd name="T64" fmla="*/ 33 w 61"/>
                  <a:gd name="T65" fmla="*/ 72 h 78"/>
                  <a:gd name="T66" fmla="*/ 42 w 61"/>
                  <a:gd name="T67" fmla="*/ 67 h 78"/>
                  <a:gd name="T68" fmla="*/ 44 w 61"/>
                  <a:gd name="T69" fmla="*/ 66 h 78"/>
                  <a:gd name="T70" fmla="*/ 44 w 61"/>
                  <a:gd name="T71" fmla="*/ 65 h 78"/>
                  <a:gd name="T72" fmla="*/ 45 w 61"/>
                  <a:gd name="T73" fmla="*/ 64 h 78"/>
                  <a:gd name="T74" fmla="*/ 45 w 61"/>
                  <a:gd name="T75" fmla="*/ 62 h 78"/>
                  <a:gd name="T76" fmla="*/ 50 w 61"/>
                  <a:gd name="T77" fmla="*/ 58 h 78"/>
                  <a:gd name="T78" fmla="*/ 53 w 61"/>
                  <a:gd name="T79" fmla="*/ 54 h 78"/>
                  <a:gd name="T80" fmla="*/ 56 w 61"/>
                  <a:gd name="T81" fmla="*/ 50 h 78"/>
                  <a:gd name="T82" fmla="*/ 56 w 61"/>
                  <a:gd name="T83" fmla="*/ 40 h 78"/>
                  <a:gd name="T84" fmla="*/ 52 w 61"/>
                  <a:gd name="T85" fmla="*/ 29 h 78"/>
                  <a:gd name="T86" fmla="*/ 47 w 61"/>
                  <a:gd name="T87" fmla="*/ 20 h 78"/>
                  <a:gd name="T88" fmla="*/ 45 w 61"/>
                  <a:gd name="T89" fmla="*/ 18 h 78"/>
                  <a:gd name="T90" fmla="*/ 45 w 61"/>
                  <a:gd name="T91" fmla="*/ 15 h 78"/>
                  <a:gd name="T92" fmla="*/ 45 w 61"/>
                  <a:gd name="T93" fmla="*/ 14 h 78"/>
                  <a:gd name="T94" fmla="*/ 45 w 61"/>
                  <a:gd name="T95" fmla="*/ 11 h 78"/>
                  <a:gd name="T96" fmla="*/ 44 w 61"/>
                  <a:gd name="T97" fmla="*/ 11 h 78"/>
                  <a:gd name="T98" fmla="*/ 42 w 61"/>
                  <a:gd name="T99" fmla="*/ 9 h 78"/>
                  <a:gd name="T100" fmla="*/ 42 w 61"/>
                  <a:gd name="T101" fmla="*/ 11 h 78"/>
                  <a:gd name="T102" fmla="*/ 42 w 61"/>
                  <a:gd name="T103" fmla="*/ 11 h 78"/>
                  <a:gd name="T104" fmla="*/ 42 w 61"/>
                  <a:gd name="T105" fmla="*/ 11 h 78"/>
                  <a:gd name="T106" fmla="*/ 42 w 61"/>
                  <a:gd name="T107" fmla="*/ 9 h 78"/>
                  <a:gd name="T108" fmla="*/ 41 w 61"/>
                  <a:gd name="T109" fmla="*/ 8 h 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1"/>
                  <a:gd name="T166" fmla="*/ 0 h 78"/>
                  <a:gd name="T167" fmla="*/ 61 w 61"/>
                  <a:gd name="T168" fmla="*/ 78 h 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1" h="78">
                    <a:moveTo>
                      <a:pt x="45" y="9"/>
                    </a:moveTo>
                    <a:lnTo>
                      <a:pt x="43" y="10"/>
                    </a:lnTo>
                    <a:lnTo>
                      <a:pt x="40" y="10"/>
                    </a:lnTo>
                    <a:lnTo>
                      <a:pt x="39" y="10"/>
                    </a:lnTo>
                    <a:lnTo>
                      <a:pt x="36" y="6"/>
                    </a:lnTo>
                    <a:lnTo>
                      <a:pt x="31" y="3"/>
                    </a:lnTo>
                    <a:lnTo>
                      <a:pt x="28" y="1"/>
                    </a:lnTo>
                    <a:lnTo>
                      <a:pt x="24" y="0"/>
                    </a:lnTo>
                    <a:lnTo>
                      <a:pt x="21" y="1"/>
                    </a:lnTo>
                    <a:lnTo>
                      <a:pt x="18" y="4"/>
                    </a:lnTo>
                    <a:lnTo>
                      <a:pt x="15" y="7"/>
                    </a:lnTo>
                    <a:lnTo>
                      <a:pt x="13" y="12"/>
                    </a:lnTo>
                    <a:lnTo>
                      <a:pt x="12" y="18"/>
                    </a:lnTo>
                    <a:lnTo>
                      <a:pt x="10" y="22"/>
                    </a:lnTo>
                    <a:lnTo>
                      <a:pt x="9" y="24"/>
                    </a:lnTo>
                    <a:lnTo>
                      <a:pt x="6" y="27"/>
                    </a:lnTo>
                    <a:lnTo>
                      <a:pt x="4" y="28"/>
                    </a:lnTo>
                    <a:lnTo>
                      <a:pt x="1" y="31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0" y="42"/>
                    </a:lnTo>
                    <a:lnTo>
                      <a:pt x="1" y="42"/>
                    </a:lnTo>
                    <a:lnTo>
                      <a:pt x="3" y="43"/>
                    </a:lnTo>
                    <a:lnTo>
                      <a:pt x="4" y="51"/>
                    </a:lnTo>
                    <a:lnTo>
                      <a:pt x="4" y="60"/>
                    </a:lnTo>
                    <a:lnTo>
                      <a:pt x="9" y="67"/>
                    </a:lnTo>
                    <a:lnTo>
                      <a:pt x="9" y="69"/>
                    </a:lnTo>
                    <a:lnTo>
                      <a:pt x="10" y="70"/>
                    </a:lnTo>
                    <a:lnTo>
                      <a:pt x="12" y="72"/>
                    </a:lnTo>
                    <a:lnTo>
                      <a:pt x="13" y="73"/>
                    </a:lnTo>
                    <a:lnTo>
                      <a:pt x="24" y="76"/>
                    </a:lnTo>
                    <a:lnTo>
                      <a:pt x="36" y="78"/>
                    </a:lnTo>
                    <a:lnTo>
                      <a:pt x="46" y="73"/>
                    </a:lnTo>
                    <a:lnTo>
                      <a:pt x="48" y="72"/>
                    </a:lnTo>
                    <a:lnTo>
                      <a:pt x="48" y="70"/>
                    </a:lnTo>
                    <a:lnTo>
                      <a:pt x="49" y="69"/>
                    </a:lnTo>
                    <a:lnTo>
                      <a:pt x="49" y="67"/>
                    </a:lnTo>
                    <a:lnTo>
                      <a:pt x="54" y="63"/>
                    </a:lnTo>
                    <a:lnTo>
                      <a:pt x="58" y="58"/>
                    </a:lnTo>
                    <a:lnTo>
                      <a:pt x="61" y="54"/>
                    </a:lnTo>
                    <a:lnTo>
                      <a:pt x="61" y="43"/>
                    </a:lnTo>
                    <a:lnTo>
                      <a:pt x="57" y="31"/>
                    </a:lnTo>
                    <a:lnTo>
                      <a:pt x="51" y="22"/>
                    </a:lnTo>
                    <a:lnTo>
                      <a:pt x="49" y="19"/>
                    </a:lnTo>
                    <a:lnTo>
                      <a:pt x="49" y="16"/>
                    </a:lnTo>
                    <a:lnTo>
                      <a:pt x="49" y="15"/>
                    </a:lnTo>
                    <a:lnTo>
                      <a:pt x="49" y="12"/>
                    </a:lnTo>
                    <a:lnTo>
                      <a:pt x="48" y="12"/>
                    </a:lnTo>
                    <a:lnTo>
                      <a:pt x="46" y="10"/>
                    </a:lnTo>
                    <a:lnTo>
                      <a:pt x="46" y="12"/>
                    </a:lnTo>
                    <a:lnTo>
                      <a:pt x="46" y="10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000514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18" name="Freeform 44"/>
              <p:cNvSpPr>
                <a:spLocks/>
              </p:cNvSpPr>
              <p:nvPr/>
            </p:nvSpPr>
            <p:spPr bwMode="gray">
              <a:xfrm>
                <a:off x="4154" y="3052"/>
                <a:ext cx="459" cy="384"/>
              </a:xfrm>
              <a:custGeom>
                <a:avLst/>
                <a:gdLst>
                  <a:gd name="T0" fmla="*/ 452 w 496"/>
                  <a:gd name="T1" fmla="*/ 52 h 415"/>
                  <a:gd name="T2" fmla="*/ 453 w 496"/>
                  <a:gd name="T3" fmla="*/ 74 h 415"/>
                  <a:gd name="T4" fmla="*/ 451 w 496"/>
                  <a:gd name="T5" fmla="*/ 101 h 415"/>
                  <a:gd name="T6" fmla="*/ 445 w 496"/>
                  <a:gd name="T7" fmla="*/ 130 h 415"/>
                  <a:gd name="T8" fmla="*/ 440 w 496"/>
                  <a:gd name="T9" fmla="*/ 142 h 415"/>
                  <a:gd name="T10" fmla="*/ 445 w 496"/>
                  <a:gd name="T11" fmla="*/ 162 h 415"/>
                  <a:gd name="T12" fmla="*/ 431 w 496"/>
                  <a:gd name="T13" fmla="*/ 184 h 415"/>
                  <a:gd name="T14" fmla="*/ 421 w 496"/>
                  <a:gd name="T15" fmla="*/ 216 h 415"/>
                  <a:gd name="T16" fmla="*/ 423 w 496"/>
                  <a:gd name="T17" fmla="*/ 221 h 415"/>
                  <a:gd name="T18" fmla="*/ 428 w 496"/>
                  <a:gd name="T19" fmla="*/ 229 h 415"/>
                  <a:gd name="T20" fmla="*/ 322 w 496"/>
                  <a:gd name="T21" fmla="*/ 286 h 415"/>
                  <a:gd name="T22" fmla="*/ 294 w 496"/>
                  <a:gd name="T23" fmla="*/ 294 h 415"/>
                  <a:gd name="T24" fmla="*/ 264 w 496"/>
                  <a:gd name="T25" fmla="*/ 309 h 415"/>
                  <a:gd name="T26" fmla="*/ 252 w 496"/>
                  <a:gd name="T27" fmla="*/ 331 h 415"/>
                  <a:gd name="T28" fmla="*/ 207 w 496"/>
                  <a:gd name="T29" fmla="*/ 362 h 415"/>
                  <a:gd name="T30" fmla="*/ 166 w 496"/>
                  <a:gd name="T31" fmla="*/ 381 h 415"/>
                  <a:gd name="T32" fmla="*/ 148 w 496"/>
                  <a:gd name="T33" fmla="*/ 383 h 415"/>
                  <a:gd name="T34" fmla="*/ 130 w 496"/>
                  <a:gd name="T35" fmla="*/ 376 h 415"/>
                  <a:gd name="T36" fmla="*/ 108 w 496"/>
                  <a:gd name="T37" fmla="*/ 362 h 415"/>
                  <a:gd name="T38" fmla="*/ 51 w 496"/>
                  <a:gd name="T39" fmla="*/ 366 h 415"/>
                  <a:gd name="T40" fmla="*/ 34 w 496"/>
                  <a:gd name="T41" fmla="*/ 355 h 415"/>
                  <a:gd name="T42" fmla="*/ 15 w 496"/>
                  <a:gd name="T43" fmla="*/ 334 h 415"/>
                  <a:gd name="T44" fmla="*/ 0 w 496"/>
                  <a:gd name="T45" fmla="*/ 193 h 415"/>
                  <a:gd name="T46" fmla="*/ 78 w 496"/>
                  <a:gd name="T47" fmla="*/ 180 h 415"/>
                  <a:gd name="T48" fmla="*/ 83 w 496"/>
                  <a:gd name="T49" fmla="*/ 152 h 415"/>
                  <a:gd name="T50" fmla="*/ 87 w 496"/>
                  <a:gd name="T51" fmla="*/ 124 h 415"/>
                  <a:gd name="T52" fmla="*/ 83 w 496"/>
                  <a:gd name="T53" fmla="*/ 107 h 415"/>
                  <a:gd name="T54" fmla="*/ 94 w 496"/>
                  <a:gd name="T55" fmla="*/ 115 h 415"/>
                  <a:gd name="T56" fmla="*/ 95 w 496"/>
                  <a:gd name="T57" fmla="*/ 129 h 415"/>
                  <a:gd name="T58" fmla="*/ 117 w 496"/>
                  <a:gd name="T59" fmla="*/ 120 h 415"/>
                  <a:gd name="T60" fmla="*/ 134 w 496"/>
                  <a:gd name="T61" fmla="*/ 135 h 415"/>
                  <a:gd name="T62" fmla="*/ 168 w 496"/>
                  <a:gd name="T63" fmla="*/ 145 h 415"/>
                  <a:gd name="T64" fmla="*/ 180 w 496"/>
                  <a:gd name="T65" fmla="*/ 149 h 415"/>
                  <a:gd name="T66" fmla="*/ 196 w 496"/>
                  <a:gd name="T67" fmla="*/ 149 h 415"/>
                  <a:gd name="T68" fmla="*/ 205 w 496"/>
                  <a:gd name="T69" fmla="*/ 135 h 415"/>
                  <a:gd name="T70" fmla="*/ 222 w 496"/>
                  <a:gd name="T71" fmla="*/ 137 h 415"/>
                  <a:gd name="T72" fmla="*/ 217 w 496"/>
                  <a:gd name="T73" fmla="*/ 152 h 415"/>
                  <a:gd name="T74" fmla="*/ 232 w 496"/>
                  <a:gd name="T75" fmla="*/ 157 h 415"/>
                  <a:gd name="T76" fmla="*/ 235 w 496"/>
                  <a:gd name="T77" fmla="*/ 160 h 415"/>
                  <a:gd name="T78" fmla="*/ 258 w 496"/>
                  <a:gd name="T79" fmla="*/ 176 h 415"/>
                  <a:gd name="T80" fmla="*/ 272 w 496"/>
                  <a:gd name="T81" fmla="*/ 192 h 415"/>
                  <a:gd name="T82" fmla="*/ 285 w 496"/>
                  <a:gd name="T83" fmla="*/ 206 h 415"/>
                  <a:gd name="T84" fmla="*/ 304 w 496"/>
                  <a:gd name="T85" fmla="*/ 204 h 415"/>
                  <a:gd name="T86" fmla="*/ 311 w 496"/>
                  <a:gd name="T87" fmla="*/ 152 h 415"/>
                  <a:gd name="T88" fmla="*/ 296 w 496"/>
                  <a:gd name="T89" fmla="*/ 156 h 415"/>
                  <a:gd name="T90" fmla="*/ 275 w 496"/>
                  <a:gd name="T91" fmla="*/ 156 h 415"/>
                  <a:gd name="T92" fmla="*/ 258 w 496"/>
                  <a:gd name="T93" fmla="*/ 134 h 415"/>
                  <a:gd name="T94" fmla="*/ 267 w 496"/>
                  <a:gd name="T95" fmla="*/ 102 h 415"/>
                  <a:gd name="T96" fmla="*/ 268 w 496"/>
                  <a:gd name="T97" fmla="*/ 85 h 415"/>
                  <a:gd name="T98" fmla="*/ 268 w 496"/>
                  <a:gd name="T99" fmla="*/ 55 h 415"/>
                  <a:gd name="T100" fmla="*/ 264 w 496"/>
                  <a:gd name="T101" fmla="*/ 38 h 415"/>
                  <a:gd name="T102" fmla="*/ 282 w 496"/>
                  <a:gd name="T103" fmla="*/ 11 h 415"/>
                  <a:gd name="T104" fmla="*/ 316 w 496"/>
                  <a:gd name="T105" fmla="*/ 3 h 415"/>
                  <a:gd name="T106" fmla="*/ 357 w 496"/>
                  <a:gd name="T107" fmla="*/ 8 h 415"/>
                  <a:gd name="T108" fmla="*/ 381 w 496"/>
                  <a:gd name="T109" fmla="*/ 16 h 415"/>
                  <a:gd name="T110" fmla="*/ 395 w 496"/>
                  <a:gd name="T111" fmla="*/ 25 h 415"/>
                  <a:gd name="T112" fmla="*/ 416 w 496"/>
                  <a:gd name="T113" fmla="*/ 33 h 41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496"/>
                  <a:gd name="T172" fmla="*/ 0 h 415"/>
                  <a:gd name="T173" fmla="*/ 496 w 496"/>
                  <a:gd name="T174" fmla="*/ 415 h 415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496" h="415">
                    <a:moveTo>
                      <a:pt x="469" y="46"/>
                    </a:moveTo>
                    <a:lnTo>
                      <a:pt x="472" y="49"/>
                    </a:lnTo>
                    <a:lnTo>
                      <a:pt x="476" y="50"/>
                    </a:lnTo>
                    <a:lnTo>
                      <a:pt x="481" y="52"/>
                    </a:lnTo>
                    <a:lnTo>
                      <a:pt x="484" y="52"/>
                    </a:lnTo>
                    <a:lnTo>
                      <a:pt x="487" y="55"/>
                    </a:lnTo>
                    <a:lnTo>
                      <a:pt x="488" y="56"/>
                    </a:lnTo>
                    <a:lnTo>
                      <a:pt x="488" y="59"/>
                    </a:lnTo>
                    <a:lnTo>
                      <a:pt x="488" y="62"/>
                    </a:lnTo>
                    <a:lnTo>
                      <a:pt x="487" y="67"/>
                    </a:lnTo>
                    <a:lnTo>
                      <a:pt x="487" y="70"/>
                    </a:lnTo>
                    <a:lnTo>
                      <a:pt x="487" y="73"/>
                    </a:lnTo>
                    <a:lnTo>
                      <a:pt x="487" y="76"/>
                    </a:lnTo>
                    <a:lnTo>
                      <a:pt x="490" y="80"/>
                    </a:lnTo>
                    <a:lnTo>
                      <a:pt x="493" y="86"/>
                    </a:lnTo>
                    <a:lnTo>
                      <a:pt x="496" y="92"/>
                    </a:lnTo>
                    <a:lnTo>
                      <a:pt x="496" y="95"/>
                    </a:lnTo>
                    <a:lnTo>
                      <a:pt x="496" y="97"/>
                    </a:lnTo>
                    <a:lnTo>
                      <a:pt x="496" y="100"/>
                    </a:lnTo>
                    <a:lnTo>
                      <a:pt x="494" y="101"/>
                    </a:lnTo>
                    <a:lnTo>
                      <a:pt x="487" y="109"/>
                    </a:lnTo>
                    <a:lnTo>
                      <a:pt x="484" y="118"/>
                    </a:lnTo>
                    <a:lnTo>
                      <a:pt x="487" y="127"/>
                    </a:lnTo>
                    <a:lnTo>
                      <a:pt x="484" y="130"/>
                    </a:lnTo>
                    <a:lnTo>
                      <a:pt x="482" y="133"/>
                    </a:lnTo>
                    <a:lnTo>
                      <a:pt x="481" y="136"/>
                    </a:lnTo>
                    <a:lnTo>
                      <a:pt x="481" y="137"/>
                    </a:lnTo>
                    <a:lnTo>
                      <a:pt x="481" y="140"/>
                    </a:lnTo>
                    <a:lnTo>
                      <a:pt x="482" y="142"/>
                    </a:lnTo>
                    <a:lnTo>
                      <a:pt x="484" y="145"/>
                    </a:lnTo>
                    <a:lnTo>
                      <a:pt x="484" y="146"/>
                    </a:lnTo>
                    <a:lnTo>
                      <a:pt x="484" y="149"/>
                    </a:lnTo>
                    <a:lnTo>
                      <a:pt x="482" y="151"/>
                    </a:lnTo>
                    <a:lnTo>
                      <a:pt x="479" y="152"/>
                    </a:lnTo>
                    <a:lnTo>
                      <a:pt x="476" y="154"/>
                    </a:lnTo>
                    <a:lnTo>
                      <a:pt x="478" y="155"/>
                    </a:lnTo>
                    <a:lnTo>
                      <a:pt x="478" y="157"/>
                    </a:lnTo>
                    <a:lnTo>
                      <a:pt x="479" y="158"/>
                    </a:lnTo>
                    <a:lnTo>
                      <a:pt x="479" y="161"/>
                    </a:lnTo>
                    <a:lnTo>
                      <a:pt x="478" y="166"/>
                    </a:lnTo>
                    <a:lnTo>
                      <a:pt x="479" y="172"/>
                    </a:lnTo>
                    <a:lnTo>
                      <a:pt x="481" y="175"/>
                    </a:lnTo>
                    <a:lnTo>
                      <a:pt x="484" y="179"/>
                    </a:lnTo>
                    <a:lnTo>
                      <a:pt x="479" y="182"/>
                    </a:lnTo>
                    <a:lnTo>
                      <a:pt x="475" y="184"/>
                    </a:lnTo>
                    <a:lnTo>
                      <a:pt x="470" y="187"/>
                    </a:lnTo>
                    <a:lnTo>
                      <a:pt x="467" y="191"/>
                    </a:lnTo>
                    <a:lnTo>
                      <a:pt x="466" y="194"/>
                    </a:lnTo>
                    <a:lnTo>
                      <a:pt x="466" y="199"/>
                    </a:lnTo>
                    <a:lnTo>
                      <a:pt x="466" y="203"/>
                    </a:lnTo>
                    <a:lnTo>
                      <a:pt x="466" y="206"/>
                    </a:lnTo>
                    <a:lnTo>
                      <a:pt x="464" y="209"/>
                    </a:lnTo>
                    <a:lnTo>
                      <a:pt x="461" y="215"/>
                    </a:lnTo>
                    <a:lnTo>
                      <a:pt x="458" y="221"/>
                    </a:lnTo>
                    <a:lnTo>
                      <a:pt x="457" y="227"/>
                    </a:lnTo>
                    <a:lnTo>
                      <a:pt x="455" y="233"/>
                    </a:lnTo>
                    <a:lnTo>
                      <a:pt x="457" y="235"/>
                    </a:lnTo>
                    <a:lnTo>
                      <a:pt x="457" y="236"/>
                    </a:lnTo>
                    <a:lnTo>
                      <a:pt x="457" y="238"/>
                    </a:lnTo>
                    <a:lnTo>
                      <a:pt x="457" y="241"/>
                    </a:lnTo>
                    <a:lnTo>
                      <a:pt x="457" y="239"/>
                    </a:lnTo>
                    <a:lnTo>
                      <a:pt x="458" y="241"/>
                    </a:lnTo>
                    <a:lnTo>
                      <a:pt x="458" y="242"/>
                    </a:lnTo>
                    <a:lnTo>
                      <a:pt x="460" y="244"/>
                    </a:lnTo>
                    <a:lnTo>
                      <a:pt x="461" y="245"/>
                    </a:lnTo>
                    <a:lnTo>
                      <a:pt x="463" y="247"/>
                    </a:lnTo>
                    <a:lnTo>
                      <a:pt x="463" y="248"/>
                    </a:lnTo>
                    <a:lnTo>
                      <a:pt x="463" y="250"/>
                    </a:lnTo>
                    <a:lnTo>
                      <a:pt x="448" y="254"/>
                    </a:lnTo>
                    <a:lnTo>
                      <a:pt x="341" y="288"/>
                    </a:lnTo>
                    <a:lnTo>
                      <a:pt x="348" y="304"/>
                    </a:lnTo>
                    <a:lnTo>
                      <a:pt x="348" y="306"/>
                    </a:lnTo>
                    <a:lnTo>
                      <a:pt x="348" y="307"/>
                    </a:lnTo>
                    <a:lnTo>
                      <a:pt x="348" y="309"/>
                    </a:lnTo>
                    <a:lnTo>
                      <a:pt x="348" y="312"/>
                    </a:lnTo>
                    <a:lnTo>
                      <a:pt x="348" y="315"/>
                    </a:lnTo>
                    <a:lnTo>
                      <a:pt x="348" y="316"/>
                    </a:lnTo>
                    <a:lnTo>
                      <a:pt x="347" y="318"/>
                    </a:lnTo>
                    <a:lnTo>
                      <a:pt x="344" y="319"/>
                    </a:lnTo>
                    <a:lnTo>
                      <a:pt x="332" y="318"/>
                    </a:lnTo>
                    <a:lnTo>
                      <a:pt x="318" y="318"/>
                    </a:lnTo>
                    <a:lnTo>
                      <a:pt x="306" y="321"/>
                    </a:lnTo>
                    <a:lnTo>
                      <a:pt x="296" y="328"/>
                    </a:lnTo>
                    <a:lnTo>
                      <a:pt x="294" y="330"/>
                    </a:lnTo>
                    <a:lnTo>
                      <a:pt x="291" y="331"/>
                    </a:lnTo>
                    <a:lnTo>
                      <a:pt x="290" y="331"/>
                    </a:lnTo>
                    <a:lnTo>
                      <a:pt x="287" y="333"/>
                    </a:lnTo>
                    <a:lnTo>
                      <a:pt x="285" y="334"/>
                    </a:lnTo>
                    <a:lnTo>
                      <a:pt x="285" y="337"/>
                    </a:lnTo>
                    <a:lnTo>
                      <a:pt x="284" y="342"/>
                    </a:lnTo>
                    <a:lnTo>
                      <a:pt x="284" y="346"/>
                    </a:lnTo>
                    <a:lnTo>
                      <a:pt x="282" y="349"/>
                    </a:lnTo>
                    <a:lnTo>
                      <a:pt x="281" y="352"/>
                    </a:lnTo>
                    <a:lnTo>
                      <a:pt x="278" y="355"/>
                    </a:lnTo>
                    <a:lnTo>
                      <a:pt x="272" y="358"/>
                    </a:lnTo>
                    <a:lnTo>
                      <a:pt x="266" y="361"/>
                    </a:lnTo>
                    <a:lnTo>
                      <a:pt x="258" y="363"/>
                    </a:lnTo>
                    <a:lnTo>
                      <a:pt x="254" y="364"/>
                    </a:lnTo>
                    <a:lnTo>
                      <a:pt x="249" y="367"/>
                    </a:lnTo>
                    <a:lnTo>
                      <a:pt x="246" y="370"/>
                    </a:lnTo>
                    <a:lnTo>
                      <a:pt x="242" y="373"/>
                    </a:lnTo>
                    <a:lnTo>
                      <a:pt x="224" y="391"/>
                    </a:lnTo>
                    <a:lnTo>
                      <a:pt x="204" y="409"/>
                    </a:lnTo>
                    <a:lnTo>
                      <a:pt x="200" y="412"/>
                    </a:lnTo>
                    <a:lnTo>
                      <a:pt x="195" y="414"/>
                    </a:lnTo>
                    <a:lnTo>
                      <a:pt x="191" y="415"/>
                    </a:lnTo>
                    <a:lnTo>
                      <a:pt x="186" y="415"/>
                    </a:lnTo>
                    <a:lnTo>
                      <a:pt x="183" y="414"/>
                    </a:lnTo>
                    <a:lnTo>
                      <a:pt x="179" y="412"/>
                    </a:lnTo>
                    <a:lnTo>
                      <a:pt x="176" y="411"/>
                    </a:lnTo>
                    <a:lnTo>
                      <a:pt x="172" y="409"/>
                    </a:lnTo>
                    <a:lnTo>
                      <a:pt x="168" y="411"/>
                    </a:lnTo>
                    <a:lnTo>
                      <a:pt x="166" y="411"/>
                    </a:lnTo>
                    <a:lnTo>
                      <a:pt x="163" y="411"/>
                    </a:lnTo>
                    <a:lnTo>
                      <a:pt x="162" y="412"/>
                    </a:lnTo>
                    <a:lnTo>
                      <a:pt x="160" y="414"/>
                    </a:lnTo>
                    <a:lnTo>
                      <a:pt x="159" y="411"/>
                    </a:lnTo>
                    <a:lnTo>
                      <a:pt x="157" y="409"/>
                    </a:lnTo>
                    <a:lnTo>
                      <a:pt x="156" y="408"/>
                    </a:lnTo>
                    <a:lnTo>
                      <a:pt x="153" y="408"/>
                    </a:lnTo>
                    <a:lnTo>
                      <a:pt x="150" y="406"/>
                    </a:lnTo>
                    <a:lnTo>
                      <a:pt x="145" y="406"/>
                    </a:lnTo>
                    <a:lnTo>
                      <a:pt x="141" y="406"/>
                    </a:lnTo>
                    <a:lnTo>
                      <a:pt x="136" y="406"/>
                    </a:lnTo>
                    <a:lnTo>
                      <a:pt x="133" y="405"/>
                    </a:lnTo>
                    <a:lnTo>
                      <a:pt x="130" y="403"/>
                    </a:lnTo>
                    <a:lnTo>
                      <a:pt x="127" y="400"/>
                    </a:lnTo>
                    <a:lnTo>
                      <a:pt x="124" y="396"/>
                    </a:lnTo>
                    <a:lnTo>
                      <a:pt x="121" y="394"/>
                    </a:lnTo>
                    <a:lnTo>
                      <a:pt x="117" y="391"/>
                    </a:lnTo>
                    <a:lnTo>
                      <a:pt x="105" y="391"/>
                    </a:lnTo>
                    <a:lnTo>
                      <a:pt x="91" y="391"/>
                    </a:lnTo>
                    <a:lnTo>
                      <a:pt x="75" y="391"/>
                    </a:lnTo>
                    <a:lnTo>
                      <a:pt x="60" y="399"/>
                    </a:lnTo>
                    <a:lnTo>
                      <a:pt x="58" y="397"/>
                    </a:lnTo>
                    <a:lnTo>
                      <a:pt x="55" y="396"/>
                    </a:lnTo>
                    <a:lnTo>
                      <a:pt x="52" y="393"/>
                    </a:lnTo>
                    <a:lnTo>
                      <a:pt x="48" y="391"/>
                    </a:lnTo>
                    <a:lnTo>
                      <a:pt x="45" y="390"/>
                    </a:lnTo>
                    <a:lnTo>
                      <a:pt x="43" y="388"/>
                    </a:lnTo>
                    <a:lnTo>
                      <a:pt x="40" y="387"/>
                    </a:lnTo>
                    <a:lnTo>
                      <a:pt x="37" y="384"/>
                    </a:lnTo>
                    <a:lnTo>
                      <a:pt x="34" y="381"/>
                    </a:lnTo>
                    <a:lnTo>
                      <a:pt x="33" y="378"/>
                    </a:lnTo>
                    <a:lnTo>
                      <a:pt x="30" y="373"/>
                    </a:lnTo>
                    <a:lnTo>
                      <a:pt x="27" y="370"/>
                    </a:lnTo>
                    <a:lnTo>
                      <a:pt x="24" y="367"/>
                    </a:lnTo>
                    <a:lnTo>
                      <a:pt x="21" y="364"/>
                    </a:lnTo>
                    <a:lnTo>
                      <a:pt x="16" y="361"/>
                    </a:lnTo>
                    <a:lnTo>
                      <a:pt x="12" y="360"/>
                    </a:lnTo>
                    <a:lnTo>
                      <a:pt x="9" y="357"/>
                    </a:lnTo>
                    <a:lnTo>
                      <a:pt x="6" y="354"/>
                    </a:lnTo>
                    <a:lnTo>
                      <a:pt x="3" y="349"/>
                    </a:lnTo>
                    <a:lnTo>
                      <a:pt x="1" y="345"/>
                    </a:lnTo>
                    <a:lnTo>
                      <a:pt x="0" y="339"/>
                    </a:lnTo>
                    <a:lnTo>
                      <a:pt x="0" y="209"/>
                    </a:lnTo>
                    <a:lnTo>
                      <a:pt x="84" y="209"/>
                    </a:lnTo>
                    <a:lnTo>
                      <a:pt x="87" y="208"/>
                    </a:lnTo>
                    <a:lnTo>
                      <a:pt x="90" y="206"/>
                    </a:lnTo>
                    <a:lnTo>
                      <a:pt x="87" y="203"/>
                    </a:lnTo>
                    <a:lnTo>
                      <a:pt x="85" y="200"/>
                    </a:lnTo>
                    <a:lnTo>
                      <a:pt x="84" y="197"/>
                    </a:lnTo>
                    <a:lnTo>
                      <a:pt x="84" y="194"/>
                    </a:lnTo>
                    <a:lnTo>
                      <a:pt x="85" y="190"/>
                    </a:lnTo>
                    <a:lnTo>
                      <a:pt x="87" y="185"/>
                    </a:lnTo>
                    <a:lnTo>
                      <a:pt x="88" y="181"/>
                    </a:lnTo>
                    <a:lnTo>
                      <a:pt x="90" y="178"/>
                    </a:lnTo>
                    <a:lnTo>
                      <a:pt x="91" y="173"/>
                    </a:lnTo>
                    <a:lnTo>
                      <a:pt x="91" y="169"/>
                    </a:lnTo>
                    <a:lnTo>
                      <a:pt x="90" y="164"/>
                    </a:lnTo>
                    <a:lnTo>
                      <a:pt x="88" y="160"/>
                    </a:lnTo>
                    <a:lnTo>
                      <a:pt x="88" y="155"/>
                    </a:lnTo>
                    <a:lnTo>
                      <a:pt x="88" y="151"/>
                    </a:lnTo>
                    <a:lnTo>
                      <a:pt x="90" y="146"/>
                    </a:lnTo>
                    <a:lnTo>
                      <a:pt x="93" y="142"/>
                    </a:lnTo>
                    <a:lnTo>
                      <a:pt x="94" y="139"/>
                    </a:lnTo>
                    <a:lnTo>
                      <a:pt x="94" y="134"/>
                    </a:lnTo>
                    <a:lnTo>
                      <a:pt x="93" y="131"/>
                    </a:lnTo>
                    <a:lnTo>
                      <a:pt x="91" y="127"/>
                    </a:lnTo>
                    <a:lnTo>
                      <a:pt x="90" y="124"/>
                    </a:lnTo>
                    <a:lnTo>
                      <a:pt x="87" y="122"/>
                    </a:lnTo>
                    <a:lnTo>
                      <a:pt x="87" y="118"/>
                    </a:lnTo>
                    <a:lnTo>
                      <a:pt x="88" y="118"/>
                    </a:lnTo>
                    <a:lnTo>
                      <a:pt x="90" y="116"/>
                    </a:lnTo>
                    <a:lnTo>
                      <a:pt x="91" y="115"/>
                    </a:lnTo>
                    <a:lnTo>
                      <a:pt x="93" y="115"/>
                    </a:lnTo>
                    <a:lnTo>
                      <a:pt x="94" y="115"/>
                    </a:lnTo>
                    <a:lnTo>
                      <a:pt x="96" y="118"/>
                    </a:lnTo>
                    <a:lnTo>
                      <a:pt x="97" y="119"/>
                    </a:lnTo>
                    <a:lnTo>
                      <a:pt x="99" y="122"/>
                    </a:lnTo>
                    <a:lnTo>
                      <a:pt x="102" y="124"/>
                    </a:lnTo>
                    <a:lnTo>
                      <a:pt x="103" y="125"/>
                    </a:lnTo>
                    <a:lnTo>
                      <a:pt x="105" y="128"/>
                    </a:lnTo>
                    <a:lnTo>
                      <a:pt x="106" y="130"/>
                    </a:lnTo>
                    <a:lnTo>
                      <a:pt x="105" y="133"/>
                    </a:lnTo>
                    <a:lnTo>
                      <a:pt x="103" y="134"/>
                    </a:lnTo>
                    <a:lnTo>
                      <a:pt x="100" y="137"/>
                    </a:lnTo>
                    <a:lnTo>
                      <a:pt x="103" y="139"/>
                    </a:lnTo>
                    <a:lnTo>
                      <a:pt x="105" y="140"/>
                    </a:lnTo>
                    <a:lnTo>
                      <a:pt x="108" y="140"/>
                    </a:lnTo>
                    <a:lnTo>
                      <a:pt x="112" y="139"/>
                    </a:lnTo>
                    <a:lnTo>
                      <a:pt x="114" y="137"/>
                    </a:lnTo>
                    <a:lnTo>
                      <a:pt x="118" y="134"/>
                    </a:lnTo>
                    <a:lnTo>
                      <a:pt x="123" y="131"/>
                    </a:lnTo>
                    <a:lnTo>
                      <a:pt x="126" y="130"/>
                    </a:lnTo>
                    <a:lnTo>
                      <a:pt x="130" y="128"/>
                    </a:lnTo>
                    <a:lnTo>
                      <a:pt x="135" y="128"/>
                    </a:lnTo>
                    <a:lnTo>
                      <a:pt x="139" y="128"/>
                    </a:lnTo>
                    <a:lnTo>
                      <a:pt x="141" y="130"/>
                    </a:lnTo>
                    <a:lnTo>
                      <a:pt x="141" y="131"/>
                    </a:lnTo>
                    <a:lnTo>
                      <a:pt x="144" y="139"/>
                    </a:lnTo>
                    <a:lnTo>
                      <a:pt x="145" y="146"/>
                    </a:lnTo>
                    <a:lnTo>
                      <a:pt x="147" y="149"/>
                    </a:lnTo>
                    <a:lnTo>
                      <a:pt x="150" y="151"/>
                    </a:lnTo>
                    <a:lnTo>
                      <a:pt x="153" y="152"/>
                    </a:lnTo>
                    <a:lnTo>
                      <a:pt x="162" y="154"/>
                    </a:lnTo>
                    <a:lnTo>
                      <a:pt x="171" y="155"/>
                    </a:lnTo>
                    <a:lnTo>
                      <a:pt x="180" y="155"/>
                    </a:lnTo>
                    <a:lnTo>
                      <a:pt x="182" y="157"/>
                    </a:lnTo>
                    <a:lnTo>
                      <a:pt x="183" y="158"/>
                    </a:lnTo>
                    <a:lnTo>
                      <a:pt x="185" y="158"/>
                    </a:lnTo>
                    <a:lnTo>
                      <a:pt x="188" y="158"/>
                    </a:lnTo>
                    <a:lnTo>
                      <a:pt x="189" y="158"/>
                    </a:lnTo>
                    <a:lnTo>
                      <a:pt x="192" y="160"/>
                    </a:lnTo>
                    <a:lnTo>
                      <a:pt x="195" y="161"/>
                    </a:lnTo>
                    <a:lnTo>
                      <a:pt x="198" y="163"/>
                    </a:lnTo>
                    <a:lnTo>
                      <a:pt x="201" y="166"/>
                    </a:lnTo>
                    <a:lnTo>
                      <a:pt x="204" y="166"/>
                    </a:lnTo>
                    <a:lnTo>
                      <a:pt x="207" y="166"/>
                    </a:lnTo>
                    <a:lnTo>
                      <a:pt x="209" y="164"/>
                    </a:lnTo>
                    <a:lnTo>
                      <a:pt x="210" y="163"/>
                    </a:lnTo>
                    <a:lnTo>
                      <a:pt x="212" y="161"/>
                    </a:lnTo>
                    <a:lnTo>
                      <a:pt x="212" y="160"/>
                    </a:lnTo>
                    <a:lnTo>
                      <a:pt x="213" y="158"/>
                    </a:lnTo>
                    <a:lnTo>
                      <a:pt x="216" y="157"/>
                    </a:lnTo>
                    <a:lnTo>
                      <a:pt x="218" y="155"/>
                    </a:lnTo>
                    <a:lnTo>
                      <a:pt x="218" y="152"/>
                    </a:lnTo>
                    <a:lnTo>
                      <a:pt x="219" y="149"/>
                    </a:lnTo>
                    <a:lnTo>
                      <a:pt x="221" y="146"/>
                    </a:lnTo>
                    <a:lnTo>
                      <a:pt x="224" y="145"/>
                    </a:lnTo>
                    <a:lnTo>
                      <a:pt x="228" y="145"/>
                    </a:lnTo>
                    <a:lnTo>
                      <a:pt x="231" y="146"/>
                    </a:lnTo>
                    <a:lnTo>
                      <a:pt x="234" y="148"/>
                    </a:lnTo>
                    <a:lnTo>
                      <a:pt x="236" y="149"/>
                    </a:lnTo>
                    <a:lnTo>
                      <a:pt x="239" y="149"/>
                    </a:lnTo>
                    <a:lnTo>
                      <a:pt x="240" y="148"/>
                    </a:lnTo>
                    <a:lnTo>
                      <a:pt x="243" y="148"/>
                    </a:lnTo>
                    <a:lnTo>
                      <a:pt x="242" y="151"/>
                    </a:lnTo>
                    <a:lnTo>
                      <a:pt x="239" y="154"/>
                    </a:lnTo>
                    <a:lnTo>
                      <a:pt x="237" y="155"/>
                    </a:lnTo>
                    <a:lnTo>
                      <a:pt x="234" y="155"/>
                    </a:lnTo>
                    <a:lnTo>
                      <a:pt x="234" y="160"/>
                    </a:lnTo>
                    <a:lnTo>
                      <a:pt x="234" y="164"/>
                    </a:lnTo>
                    <a:lnTo>
                      <a:pt x="236" y="169"/>
                    </a:lnTo>
                    <a:lnTo>
                      <a:pt x="237" y="172"/>
                    </a:lnTo>
                    <a:lnTo>
                      <a:pt x="240" y="173"/>
                    </a:lnTo>
                    <a:lnTo>
                      <a:pt x="242" y="173"/>
                    </a:lnTo>
                    <a:lnTo>
                      <a:pt x="245" y="172"/>
                    </a:lnTo>
                    <a:lnTo>
                      <a:pt x="248" y="170"/>
                    </a:lnTo>
                    <a:lnTo>
                      <a:pt x="251" y="170"/>
                    </a:lnTo>
                    <a:lnTo>
                      <a:pt x="252" y="172"/>
                    </a:lnTo>
                    <a:lnTo>
                      <a:pt x="252" y="170"/>
                    </a:lnTo>
                    <a:lnTo>
                      <a:pt x="254" y="170"/>
                    </a:lnTo>
                    <a:lnTo>
                      <a:pt x="254" y="169"/>
                    </a:lnTo>
                    <a:lnTo>
                      <a:pt x="254" y="170"/>
                    </a:lnTo>
                    <a:lnTo>
                      <a:pt x="254" y="173"/>
                    </a:lnTo>
                    <a:lnTo>
                      <a:pt x="255" y="175"/>
                    </a:lnTo>
                    <a:lnTo>
                      <a:pt x="257" y="176"/>
                    </a:lnTo>
                    <a:lnTo>
                      <a:pt x="263" y="179"/>
                    </a:lnTo>
                    <a:lnTo>
                      <a:pt x="267" y="181"/>
                    </a:lnTo>
                    <a:lnTo>
                      <a:pt x="273" y="184"/>
                    </a:lnTo>
                    <a:lnTo>
                      <a:pt x="276" y="187"/>
                    </a:lnTo>
                    <a:lnTo>
                      <a:pt x="279" y="190"/>
                    </a:lnTo>
                    <a:lnTo>
                      <a:pt x="281" y="194"/>
                    </a:lnTo>
                    <a:lnTo>
                      <a:pt x="284" y="197"/>
                    </a:lnTo>
                    <a:lnTo>
                      <a:pt x="285" y="199"/>
                    </a:lnTo>
                    <a:lnTo>
                      <a:pt x="288" y="200"/>
                    </a:lnTo>
                    <a:lnTo>
                      <a:pt x="290" y="200"/>
                    </a:lnTo>
                    <a:lnTo>
                      <a:pt x="291" y="202"/>
                    </a:lnTo>
                    <a:lnTo>
                      <a:pt x="294" y="208"/>
                    </a:lnTo>
                    <a:lnTo>
                      <a:pt x="296" y="215"/>
                    </a:lnTo>
                    <a:lnTo>
                      <a:pt x="299" y="221"/>
                    </a:lnTo>
                    <a:lnTo>
                      <a:pt x="300" y="223"/>
                    </a:lnTo>
                    <a:lnTo>
                      <a:pt x="302" y="224"/>
                    </a:lnTo>
                    <a:lnTo>
                      <a:pt x="303" y="224"/>
                    </a:lnTo>
                    <a:lnTo>
                      <a:pt x="306" y="224"/>
                    </a:lnTo>
                    <a:lnTo>
                      <a:pt x="308" y="223"/>
                    </a:lnTo>
                    <a:lnTo>
                      <a:pt x="308" y="221"/>
                    </a:lnTo>
                    <a:lnTo>
                      <a:pt x="309" y="220"/>
                    </a:lnTo>
                    <a:lnTo>
                      <a:pt x="314" y="217"/>
                    </a:lnTo>
                    <a:lnTo>
                      <a:pt x="318" y="212"/>
                    </a:lnTo>
                    <a:lnTo>
                      <a:pt x="324" y="217"/>
                    </a:lnTo>
                    <a:lnTo>
                      <a:pt x="329" y="221"/>
                    </a:lnTo>
                    <a:lnTo>
                      <a:pt x="335" y="226"/>
                    </a:lnTo>
                    <a:lnTo>
                      <a:pt x="335" y="223"/>
                    </a:lnTo>
                    <a:lnTo>
                      <a:pt x="336" y="214"/>
                    </a:lnTo>
                    <a:lnTo>
                      <a:pt x="338" y="200"/>
                    </a:lnTo>
                    <a:lnTo>
                      <a:pt x="338" y="187"/>
                    </a:lnTo>
                    <a:lnTo>
                      <a:pt x="338" y="175"/>
                    </a:lnTo>
                    <a:lnTo>
                      <a:pt x="336" y="164"/>
                    </a:lnTo>
                    <a:lnTo>
                      <a:pt x="333" y="167"/>
                    </a:lnTo>
                    <a:lnTo>
                      <a:pt x="332" y="167"/>
                    </a:lnTo>
                    <a:lnTo>
                      <a:pt x="330" y="167"/>
                    </a:lnTo>
                    <a:lnTo>
                      <a:pt x="327" y="167"/>
                    </a:lnTo>
                    <a:lnTo>
                      <a:pt x="324" y="167"/>
                    </a:lnTo>
                    <a:lnTo>
                      <a:pt x="321" y="167"/>
                    </a:lnTo>
                    <a:lnTo>
                      <a:pt x="320" y="169"/>
                    </a:lnTo>
                    <a:lnTo>
                      <a:pt x="318" y="172"/>
                    </a:lnTo>
                    <a:lnTo>
                      <a:pt x="317" y="175"/>
                    </a:lnTo>
                    <a:lnTo>
                      <a:pt x="312" y="181"/>
                    </a:lnTo>
                    <a:lnTo>
                      <a:pt x="308" y="176"/>
                    </a:lnTo>
                    <a:lnTo>
                      <a:pt x="302" y="176"/>
                    </a:lnTo>
                    <a:lnTo>
                      <a:pt x="302" y="175"/>
                    </a:lnTo>
                    <a:lnTo>
                      <a:pt x="297" y="169"/>
                    </a:lnTo>
                    <a:lnTo>
                      <a:pt x="290" y="161"/>
                    </a:lnTo>
                    <a:lnTo>
                      <a:pt x="278" y="152"/>
                    </a:lnTo>
                    <a:lnTo>
                      <a:pt x="276" y="151"/>
                    </a:lnTo>
                    <a:lnTo>
                      <a:pt x="276" y="148"/>
                    </a:lnTo>
                    <a:lnTo>
                      <a:pt x="276" y="146"/>
                    </a:lnTo>
                    <a:lnTo>
                      <a:pt x="278" y="146"/>
                    </a:lnTo>
                    <a:lnTo>
                      <a:pt x="279" y="145"/>
                    </a:lnTo>
                    <a:lnTo>
                      <a:pt x="281" y="136"/>
                    </a:lnTo>
                    <a:lnTo>
                      <a:pt x="282" y="125"/>
                    </a:lnTo>
                    <a:lnTo>
                      <a:pt x="284" y="124"/>
                    </a:lnTo>
                    <a:lnTo>
                      <a:pt x="284" y="121"/>
                    </a:lnTo>
                    <a:lnTo>
                      <a:pt x="285" y="118"/>
                    </a:lnTo>
                    <a:lnTo>
                      <a:pt x="287" y="113"/>
                    </a:lnTo>
                    <a:lnTo>
                      <a:pt x="288" y="110"/>
                    </a:lnTo>
                    <a:lnTo>
                      <a:pt x="290" y="107"/>
                    </a:lnTo>
                    <a:lnTo>
                      <a:pt x="290" y="103"/>
                    </a:lnTo>
                    <a:lnTo>
                      <a:pt x="290" y="100"/>
                    </a:lnTo>
                    <a:lnTo>
                      <a:pt x="290" y="98"/>
                    </a:lnTo>
                    <a:lnTo>
                      <a:pt x="290" y="95"/>
                    </a:lnTo>
                    <a:lnTo>
                      <a:pt x="290" y="94"/>
                    </a:lnTo>
                    <a:lnTo>
                      <a:pt x="290" y="92"/>
                    </a:lnTo>
                    <a:lnTo>
                      <a:pt x="288" y="92"/>
                    </a:lnTo>
                    <a:lnTo>
                      <a:pt x="288" y="86"/>
                    </a:lnTo>
                    <a:lnTo>
                      <a:pt x="288" y="80"/>
                    </a:lnTo>
                    <a:lnTo>
                      <a:pt x="290" y="74"/>
                    </a:lnTo>
                    <a:lnTo>
                      <a:pt x="290" y="70"/>
                    </a:lnTo>
                    <a:lnTo>
                      <a:pt x="290" y="65"/>
                    </a:lnTo>
                    <a:lnTo>
                      <a:pt x="290" y="59"/>
                    </a:lnTo>
                    <a:lnTo>
                      <a:pt x="288" y="55"/>
                    </a:lnTo>
                    <a:lnTo>
                      <a:pt x="287" y="52"/>
                    </a:lnTo>
                    <a:lnTo>
                      <a:pt x="284" y="49"/>
                    </a:lnTo>
                    <a:lnTo>
                      <a:pt x="282" y="46"/>
                    </a:lnTo>
                    <a:lnTo>
                      <a:pt x="282" y="44"/>
                    </a:lnTo>
                    <a:lnTo>
                      <a:pt x="282" y="43"/>
                    </a:lnTo>
                    <a:lnTo>
                      <a:pt x="285" y="41"/>
                    </a:lnTo>
                    <a:lnTo>
                      <a:pt x="287" y="41"/>
                    </a:lnTo>
                    <a:lnTo>
                      <a:pt x="290" y="41"/>
                    </a:lnTo>
                    <a:lnTo>
                      <a:pt x="291" y="40"/>
                    </a:lnTo>
                    <a:lnTo>
                      <a:pt x="297" y="32"/>
                    </a:lnTo>
                    <a:lnTo>
                      <a:pt x="302" y="23"/>
                    </a:lnTo>
                    <a:lnTo>
                      <a:pt x="305" y="14"/>
                    </a:lnTo>
                    <a:lnTo>
                      <a:pt x="305" y="12"/>
                    </a:lnTo>
                    <a:lnTo>
                      <a:pt x="306" y="11"/>
                    </a:lnTo>
                    <a:lnTo>
                      <a:pt x="309" y="9"/>
                    </a:lnTo>
                    <a:lnTo>
                      <a:pt x="317" y="8"/>
                    </a:lnTo>
                    <a:lnTo>
                      <a:pt x="324" y="5"/>
                    </a:lnTo>
                    <a:lnTo>
                      <a:pt x="330" y="5"/>
                    </a:lnTo>
                    <a:lnTo>
                      <a:pt x="336" y="3"/>
                    </a:lnTo>
                    <a:lnTo>
                      <a:pt x="342" y="3"/>
                    </a:lnTo>
                    <a:lnTo>
                      <a:pt x="342" y="2"/>
                    </a:lnTo>
                    <a:lnTo>
                      <a:pt x="363" y="2"/>
                    </a:lnTo>
                    <a:lnTo>
                      <a:pt x="383" y="0"/>
                    </a:lnTo>
                    <a:lnTo>
                      <a:pt x="383" y="3"/>
                    </a:lnTo>
                    <a:lnTo>
                      <a:pt x="384" y="6"/>
                    </a:lnTo>
                    <a:lnTo>
                      <a:pt x="386" y="9"/>
                    </a:lnTo>
                    <a:lnTo>
                      <a:pt x="389" y="14"/>
                    </a:lnTo>
                    <a:lnTo>
                      <a:pt x="392" y="17"/>
                    </a:lnTo>
                    <a:lnTo>
                      <a:pt x="396" y="18"/>
                    </a:lnTo>
                    <a:lnTo>
                      <a:pt x="401" y="18"/>
                    </a:lnTo>
                    <a:lnTo>
                      <a:pt x="406" y="18"/>
                    </a:lnTo>
                    <a:lnTo>
                      <a:pt x="409" y="17"/>
                    </a:lnTo>
                    <a:lnTo>
                      <a:pt x="412" y="17"/>
                    </a:lnTo>
                    <a:lnTo>
                      <a:pt x="413" y="18"/>
                    </a:lnTo>
                    <a:lnTo>
                      <a:pt x="413" y="20"/>
                    </a:lnTo>
                    <a:lnTo>
                      <a:pt x="413" y="21"/>
                    </a:lnTo>
                    <a:lnTo>
                      <a:pt x="416" y="23"/>
                    </a:lnTo>
                    <a:lnTo>
                      <a:pt x="419" y="24"/>
                    </a:lnTo>
                    <a:lnTo>
                      <a:pt x="422" y="26"/>
                    </a:lnTo>
                    <a:lnTo>
                      <a:pt x="427" y="27"/>
                    </a:lnTo>
                    <a:lnTo>
                      <a:pt x="430" y="29"/>
                    </a:lnTo>
                    <a:lnTo>
                      <a:pt x="431" y="30"/>
                    </a:lnTo>
                    <a:lnTo>
                      <a:pt x="436" y="32"/>
                    </a:lnTo>
                    <a:lnTo>
                      <a:pt x="439" y="33"/>
                    </a:lnTo>
                    <a:lnTo>
                      <a:pt x="443" y="32"/>
                    </a:lnTo>
                    <a:lnTo>
                      <a:pt x="446" y="33"/>
                    </a:lnTo>
                    <a:lnTo>
                      <a:pt x="449" y="36"/>
                    </a:lnTo>
                    <a:lnTo>
                      <a:pt x="452" y="40"/>
                    </a:lnTo>
                    <a:lnTo>
                      <a:pt x="454" y="41"/>
                    </a:lnTo>
                    <a:lnTo>
                      <a:pt x="457" y="43"/>
                    </a:lnTo>
                    <a:lnTo>
                      <a:pt x="458" y="43"/>
                    </a:lnTo>
                    <a:lnTo>
                      <a:pt x="460" y="43"/>
                    </a:lnTo>
                    <a:lnTo>
                      <a:pt x="469" y="46"/>
                    </a:lnTo>
                    <a:close/>
                  </a:path>
                </a:pathLst>
              </a:custGeom>
              <a:solidFill>
                <a:srgbClr val="000514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19" name="Freeform 45"/>
              <p:cNvSpPr>
                <a:spLocks/>
              </p:cNvSpPr>
              <p:nvPr/>
            </p:nvSpPr>
            <p:spPr bwMode="gray">
              <a:xfrm>
                <a:off x="4577" y="3100"/>
                <a:ext cx="111" cy="302"/>
              </a:xfrm>
              <a:custGeom>
                <a:avLst/>
                <a:gdLst>
                  <a:gd name="T0" fmla="*/ 73 w 120"/>
                  <a:gd name="T1" fmla="*/ 89 h 327"/>
                  <a:gd name="T2" fmla="*/ 70 w 120"/>
                  <a:gd name="T3" fmla="*/ 94 h 327"/>
                  <a:gd name="T4" fmla="*/ 67 w 120"/>
                  <a:gd name="T5" fmla="*/ 114 h 327"/>
                  <a:gd name="T6" fmla="*/ 70 w 120"/>
                  <a:gd name="T7" fmla="*/ 122 h 327"/>
                  <a:gd name="T8" fmla="*/ 86 w 120"/>
                  <a:gd name="T9" fmla="*/ 177 h 327"/>
                  <a:gd name="T10" fmla="*/ 106 w 120"/>
                  <a:gd name="T11" fmla="*/ 199 h 327"/>
                  <a:gd name="T12" fmla="*/ 106 w 120"/>
                  <a:gd name="T13" fmla="*/ 210 h 327"/>
                  <a:gd name="T14" fmla="*/ 108 w 120"/>
                  <a:gd name="T15" fmla="*/ 222 h 327"/>
                  <a:gd name="T16" fmla="*/ 105 w 120"/>
                  <a:gd name="T17" fmla="*/ 230 h 327"/>
                  <a:gd name="T18" fmla="*/ 111 w 120"/>
                  <a:gd name="T19" fmla="*/ 238 h 327"/>
                  <a:gd name="T20" fmla="*/ 106 w 120"/>
                  <a:gd name="T21" fmla="*/ 257 h 327"/>
                  <a:gd name="T22" fmla="*/ 97 w 120"/>
                  <a:gd name="T23" fmla="*/ 257 h 327"/>
                  <a:gd name="T24" fmla="*/ 89 w 120"/>
                  <a:gd name="T25" fmla="*/ 258 h 327"/>
                  <a:gd name="T26" fmla="*/ 81 w 120"/>
                  <a:gd name="T27" fmla="*/ 269 h 327"/>
                  <a:gd name="T28" fmla="*/ 80 w 120"/>
                  <a:gd name="T29" fmla="*/ 276 h 327"/>
                  <a:gd name="T30" fmla="*/ 80 w 120"/>
                  <a:gd name="T31" fmla="*/ 290 h 327"/>
                  <a:gd name="T32" fmla="*/ 79 w 120"/>
                  <a:gd name="T33" fmla="*/ 302 h 327"/>
                  <a:gd name="T34" fmla="*/ 73 w 120"/>
                  <a:gd name="T35" fmla="*/ 299 h 327"/>
                  <a:gd name="T36" fmla="*/ 78 w 120"/>
                  <a:gd name="T37" fmla="*/ 293 h 327"/>
                  <a:gd name="T38" fmla="*/ 70 w 120"/>
                  <a:gd name="T39" fmla="*/ 277 h 327"/>
                  <a:gd name="T40" fmla="*/ 62 w 120"/>
                  <a:gd name="T41" fmla="*/ 268 h 327"/>
                  <a:gd name="T42" fmla="*/ 61 w 120"/>
                  <a:gd name="T43" fmla="*/ 260 h 327"/>
                  <a:gd name="T44" fmla="*/ 56 w 120"/>
                  <a:gd name="T45" fmla="*/ 249 h 327"/>
                  <a:gd name="T46" fmla="*/ 62 w 120"/>
                  <a:gd name="T47" fmla="*/ 246 h 327"/>
                  <a:gd name="T48" fmla="*/ 72 w 120"/>
                  <a:gd name="T49" fmla="*/ 222 h 327"/>
                  <a:gd name="T50" fmla="*/ 75 w 120"/>
                  <a:gd name="T51" fmla="*/ 211 h 327"/>
                  <a:gd name="T52" fmla="*/ 64 w 120"/>
                  <a:gd name="T53" fmla="*/ 205 h 327"/>
                  <a:gd name="T54" fmla="*/ 48 w 120"/>
                  <a:gd name="T55" fmla="*/ 211 h 327"/>
                  <a:gd name="T56" fmla="*/ 33 w 120"/>
                  <a:gd name="T57" fmla="*/ 207 h 327"/>
                  <a:gd name="T58" fmla="*/ 17 w 120"/>
                  <a:gd name="T59" fmla="*/ 187 h 327"/>
                  <a:gd name="T60" fmla="*/ 15 w 120"/>
                  <a:gd name="T61" fmla="*/ 183 h 327"/>
                  <a:gd name="T62" fmla="*/ 1 w 120"/>
                  <a:gd name="T63" fmla="*/ 175 h 327"/>
                  <a:gd name="T64" fmla="*/ 3 w 120"/>
                  <a:gd name="T65" fmla="*/ 155 h 327"/>
                  <a:gd name="T66" fmla="*/ 8 w 120"/>
                  <a:gd name="T67" fmla="*/ 139 h 327"/>
                  <a:gd name="T68" fmla="*/ 12 w 120"/>
                  <a:gd name="T69" fmla="*/ 127 h 327"/>
                  <a:gd name="T70" fmla="*/ 22 w 120"/>
                  <a:gd name="T71" fmla="*/ 119 h 327"/>
                  <a:gd name="T72" fmla="*/ 23 w 120"/>
                  <a:gd name="T73" fmla="*/ 91 h 327"/>
                  <a:gd name="T74" fmla="*/ 22 w 120"/>
                  <a:gd name="T75" fmla="*/ 80 h 327"/>
                  <a:gd name="T76" fmla="*/ 26 w 120"/>
                  <a:gd name="T77" fmla="*/ 73 h 327"/>
                  <a:gd name="T78" fmla="*/ 26 w 120"/>
                  <a:gd name="T79" fmla="*/ 64 h 327"/>
                  <a:gd name="T80" fmla="*/ 29 w 120"/>
                  <a:gd name="T81" fmla="*/ 51 h 327"/>
                  <a:gd name="T82" fmla="*/ 34 w 120"/>
                  <a:gd name="T83" fmla="*/ 34 h 327"/>
                  <a:gd name="T84" fmla="*/ 28 w 120"/>
                  <a:gd name="T85" fmla="*/ 14 h 327"/>
                  <a:gd name="T86" fmla="*/ 31 w 120"/>
                  <a:gd name="T87" fmla="*/ 6 h 327"/>
                  <a:gd name="T88" fmla="*/ 37 w 120"/>
                  <a:gd name="T89" fmla="*/ 8 h 327"/>
                  <a:gd name="T90" fmla="*/ 47 w 120"/>
                  <a:gd name="T91" fmla="*/ 8 h 327"/>
                  <a:gd name="T92" fmla="*/ 56 w 120"/>
                  <a:gd name="T93" fmla="*/ 8 h 327"/>
                  <a:gd name="T94" fmla="*/ 61 w 120"/>
                  <a:gd name="T95" fmla="*/ 6 h 327"/>
                  <a:gd name="T96" fmla="*/ 67 w 120"/>
                  <a:gd name="T97" fmla="*/ 4 h 327"/>
                  <a:gd name="T98" fmla="*/ 78 w 120"/>
                  <a:gd name="T99" fmla="*/ 36 h 327"/>
                  <a:gd name="T100" fmla="*/ 78 w 120"/>
                  <a:gd name="T101" fmla="*/ 70 h 327"/>
                  <a:gd name="T102" fmla="*/ 83 w 120"/>
                  <a:gd name="T103" fmla="*/ 76 h 327"/>
                  <a:gd name="T104" fmla="*/ 87 w 120"/>
                  <a:gd name="T105" fmla="*/ 80 h 327"/>
                  <a:gd name="T106" fmla="*/ 83 w 120"/>
                  <a:gd name="T107" fmla="*/ 84 h 32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20"/>
                  <a:gd name="T163" fmla="*/ 0 h 327"/>
                  <a:gd name="T164" fmla="*/ 120 w 120"/>
                  <a:gd name="T165" fmla="*/ 327 h 327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20" h="327">
                    <a:moveTo>
                      <a:pt x="84" y="93"/>
                    </a:moveTo>
                    <a:lnTo>
                      <a:pt x="82" y="93"/>
                    </a:lnTo>
                    <a:lnTo>
                      <a:pt x="81" y="94"/>
                    </a:lnTo>
                    <a:lnTo>
                      <a:pt x="79" y="96"/>
                    </a:lnTo>
                    <a:lnTo>
                      <a:pt x="79" y="99"/>
                    </a:lnTo>
                    <a:lnTo>
                      <a:pt x="78" y="100"/>
                    </a:lnTo>
                    <a:lnTo>
                      <a:pt x="78" y="102"/>
                    </a:lnTo>
                    <a:lnTo>
                      <a:pt x="76" y="102"/>
                    </a:lnTo>
                    <a:lnTo>
                      <a:pt x="73" y="102"/>
                    </a:lnTo>
                    <a:lnTo>
                      <a:pt x="73" y="109"/>
                    </a:lnTo>
                    <a:lnTo>
                      <a:pt x="72" y="117"/>
                    </a:lnTo>
                    <a:lnTo>
                      <a:pt x="72" y="123"/>
                    </a:lnTo>
                    <a:lnTo>
                      <a:pt x="73" y="126"/>
                    </a:lnTo>
                    <a:lnTo>
                      <a:pt x="75" y="127"/>
                    </a:lnTo>
                    <a:lnTo>
                      <a:pt x="76" y="130"/>
                    </a:lnTo>
                    <a:lnTo>
                      <a:pt x="76" y="132"/>
                    </a:lnTo>
                    <a:lnTo>
                      <a:pt x="76" y="153"/>
                    </a:lnTo>
                    <a:lnTo>
                      <a:pt x="79" y="172"/>
                    </a:lnTo>
                    <a:lnTo>
                      <a:pt x="84" y="183"/>
                    </a:lnTo>
                    <a:lnTo>
                      <a:pt x="93" y="192"/>
                    </a:lnTo>
                    <a:lnTo>
                      <a:pt x="102" y="199"/>
                    </a:lnTo>
                    <a:lnTo>
                      <a:pt x="111" y="209"/>
                    </a:lnTo>
                    <a:lnTo>
                      <a:pt x="112" y="212"/>
                    </a:lnTo>
                    <a:lnTo>
                      <a:pt x="115" y="215"/>
                    </a:lnTo>
                    <a:lnTo>
                      <a:pt x="117" y="218"/>
                    </a:lnTo>
                    <a:lnTo>
                      <a:pt x="118" y="221"/>
                    </a:lnTo>
                    <a:lnTo>
                      <a:pt x="117" y="222"/>
                    </a:lnTo>
                    <a:lnTo>
                      <a:pt x="115" y="227"/>
                    </a:lnTo>
                    <a:lnTo>
                      <a:pt x="114" y="230"/>
                    </a:lnTo>
                    <a:lnTo>
                      <a:pt x="114" y="233"/>
                    </a:lnTo>
                    <a:lnTo>
                      <a:pt x="115" y="237"/>
                    </a:lnTo>
                    <a:lnTo>
                      <a:pt x="117" y="240"/>
                    </a:lnTo>
                    <a:lnTo>
                      <a:pt x="115" y="243"/>
                    </a:lnTo>
                    <a:lnTo>
                      <a:pt x="114" y="246"/>
                    </a:lnTo>
                    <a:lnTo>
                      <a:pt x="114" y="248"/>
                    </a:lnTo>
                    <a:lnTo>
                      <a:pt x="114" y="249"/>
                    </a:lnTo>
                    <a:lnTo>
                      <a:pt x="115" y="251"/>
                    </a:lnTo>
                    <a:lnTo>
                      <a:pt x="117" y="252"/>
                    </a:lnTo>
                    <a:lnTo>
                      <a:pt x="118" y="254"/>
                    </a:lnTo>
                    <a:lnTo>
                      <a:pt x="120" y="258"/>
                    </a:lnTo>
                    <a:lnTo>
                      <a:pt x="120" y="264"/>
                    </a:lnTo>
                    <a:lnTo>
                      <a:pt x="118" y="269"/>
                    </a:lnTo>
                    <a:lnTo>
                      <a:pt x="117" y="273"/>
                    </a:lnTo>
                    <a:lnTo>
                      <a:pt x="115" y="278"/>
                    </a:lnTo>
                    <a:lnTo>
                      <a:pt x="114" y="278"/>
                    </a:lnTo>
                    <a:lnTo>
                      <a:pt x="111" y="278"/>
                    </a:lnTo>
                    <a:lnTo>
                      <a:pt x="108" y="278"/>
                    </a:lnTo>
                    <a:lnTo>
                      <a:pt x="105" y="278"/>
                    </a:lnTo>
                    <a:lnTo>
                      <a:pt x="102" y="276"/>
                    </a:lnTo>
                    <a:lnTo>
                      <a:pt x="99" y="276"/>
                    </a:lnTo>
                    <a:lnTo>
                      <a:pt x="96" y="278"/>
                    </a:lnTo>
                    <a:lnTo>
                      <a:pt x="96" y="279"/>
                    </a:lnTo>
                    <a:lnTo>
                      <a:pt x="94" y="282"/>
                    </a:lnTo>
                    <a:lnTo>
                      <a:pt x="94" y="284"/>
                    </a:lnTo>
                    <a:lnTo>
                      <a:pt x="91" y="288"/>
                    </a:lnTo>
                    <a:lnTo>
                      <a:pt x="88" y="291"/>
                    </a:lnTo>
                    <a:lnTo>
                      <a:pt x="88" y="293"/>
                    </a:lnTo>
                    <a:lnTo>
                      <a:pt x="88" y="294"/>
                    </a:lnTo>
                    <a:lnTo>
                      <a:pt x="88" y="297"/>
                    </a:lnTo>
                    <a:lnTo>
                      <a:pt x="87" y="299"/>
                    </a:lnTo>
                    <a:lnTo>
                      <a:pt x="85" y="302"/>
                    </a:lnTo>
                    <a:lnTo>
                      <a:pt x="85" y="306"/>
                    </a:lnTo>
                    <a:lnTo>
                      <a:pt x="85" y="309"/>
                    </a:lnTo>
                    <a:lnTo>
                      <a:pt x="87" y="314"/>
                    </a:lnTo>
                    <a:lnTo>
                      <a:pt x="87" y="317"/>
                    </a:lnTo>
                    <a:lnTo>
                      <a:pt x="87" y="321"/>
                    </a:lnTo>
                    <a:lnTo>
                      <a:pt x="87" y="326"/>
                    </a:lnTo>
                    <a:lnTo>
                      <a:pt x="85" y="327"/>
                    </a:lnTo>
                    <a:lnTo>
                      <a:pt x="82" y="327"/>
                    </a:lnTo>
                    <a:lnTo>
                      <a:pt x="81" y="327"/>
                    </a:lnTo>
                    <a:lnTo>
                      <a:pt x="79" y="326"/>
                    </a:lnTo>
                    <a:lnTo>
                      <a:pt x="79" y="324"/>
                    </a:lnTo>
                    <a:lnTo>
                      <a:pt x="79" y="321"/>
                    </a:lnTo>
                    <a:lnTo>
                      <a:pt x="81" y="320"/>
                    </a:lnTo>
                    <a:lnTo>
                      <a:pt x="82" y="318"/>
                    </a:lnTo>
                    <a:lnTo>
                      <a:pt x="84" y="317"/>
                    </a:lnTo>
                    <a:lnTo>
                      <a:pt x="84" y="314"/>
                    </a:lnTo>
                    <a:lnTo>
                      <a:pt x="81" y="309"/>
                    </a:lnTo>
                    <a:lnTo>
                      <a:pt x="79" y="305"/>
                    </a:lnTo>
                    <a:lnTo>
                      <a:pt x="76" y="300"/>
                    </a:lnTo>
                    <a:lnTo>
                      <a:pt x="72" y="296"/>
                    </a:lnTo>
                    <a:lnTo>
                      <a:pt x="67" y="293"/>
                    </a:lnTo>
                    <a:lnTo>
                      <a:pt x="67" y="291"/>
                    </a:lnTo>
                    <a:lnTo>
                      <a:pt x="67" y="290"/>
                    </a:lnTo>
                    <a:lnTo>
                      <a:pt x="67" y="288"/>
                    </a:lnTo>
                    <a:lnTo>
                      <a:pt x="67" y="285"/>
                    </a:lnTo>
                    <a:lnTo>
                      <a:pt x="67" y="284"/>
                    </a:lnTo>
                    <a:lnTo>
                      <a:pt x="66" y="281"/>
                    </a:lnTo>
                    <a:lnTo>
                      <a:pt x="63" y="278"/>
                    </a:lnTo>
                    <a:lnTo>
                      <a:pt x="61" y="276"/>
                    </a:lnTo>
                    <a:lnTo>
                      <a:pt x="60" y="273"/>
                    </a:lnTo>
                    <a:lnTo>
                      <a:pt x="60" y="270"/>
                    </a:lnTo>
                    <a:lnTo>
                      <a:pt x="61" y="269"/>
                    </a:lnTo>
                    <a:lnTo>
                      <a:pt x="63" y="267"/>
                    </a:lnTo>
                    <a:lnTo>
                      <a:pt x="66" y="267"/>
                    </a:lnTo>
                    <a:lnTo>
                      <a:pt x="67" y="266"/>
                    </a:lnTo>
                    <a:lnTo>
                      <a:pt x="69" y="264"/>
                    </a:lnTo>
                    <a:lnTo>
                      <a:pt x="73" y="257"/>
                    </a:lnTo>
                    <a:lnTo>
                      <a:pt x="75" y="249"/>
                    </a:lnTo>
                    <a:lnTo>
                      <a:pt x="78" y="240"/>
                    </a:lnTo>
                    <a:lnTo>
                      <a:pt x="79" y="237"/>
                    </a:lnTo>
                    <a:lnTo>
                      <a:pt x="81" y="234"/>
                    </a:lnTo>
                    <a:lnTo>
                      <a:pt x="81" y="231"/>
                    </a:lnTo>
                    <a:lnTo>
                      <a:pt x="81" y="228"/>
                    </a:lnTo>
                    <a:lnTo>
                      <a:pt x="79" y="225"/>
                    </a:lnTo>
                    <a:lnTo>
                      <a:pt x="76" y="224"/>
                    </a:lnTo>
                    <a:lnTo>
                      <a:pt x="73" y="222"/>
                    </a:lnTo>
                    <a:lnTo>
                      <a:pt x="69" y="222"/>
                    </a:lnTo>
                    <a:lnTo>
                      <a:pt x="64" y="222"/>
                    </a:lnTo>
                    <a:lnTo>
                      <a:pt x="60" y="224"/>
                    </a:lnTo>
                    <a:lnTo>
                      <a:pt x="57" y="227"/>
                    </a:lnTo>
                    <a:lnTo>
                      <a:pt x="52" y="228"/>
                    </a:lnTo>
                    <a:lnTo>
                      <a:pt x="48" y="230"/>
                    </a:lnTo>
                    <a:lnTo>
                      <a:pt x="45" y="230"/>
                    </a:lnTo>
                    <a:lnTo>
                      <a:pt x="42" y="230"/>
                    </a:lnTo>
                    <a:lnTo>
                      <a:pt x="36" y="224"/>
                    </a:lnTo>
                    <a:lnTo>
                      <a:pt x="31" y="218"/>
                    </a:lnTo>
                    <a:lnTo>
                      <a:pt x="25" y="209"/>
                    </a:lnTo>
                    <a:lnTo>
                      <a:pt x="18" y="202"/>
                    </a:lnTo>
                    <a:lnTo>
                      <a:pt x="18" y="201"/>
                    </a:lnTo>
                    <a:lnTo>
                      <a:pt x="18" y="199"/>
                    </a:lnTo>
                    <a:lnTo>
                      <a:pt x="18" y="198"/>
                    </a:lnTo>
                    <a:lnTo>
                      <a:pt x="16" y="198"/>
                    </a:lnTo>
                    <a:lnTo>
                      <a:pt x="12" y="198"/>
                    </a:lnTo>
                    <a:lnTo>
                      <a:pt x="9" y="196"/>
                    </a:lnTo>
                    <a:lnTo>
                      <a:pt x="6" y="193"/>
                    </a:lnTo>
                    <a:lnTo>
                      <a:pt x="1" y="189"/>
                    </a:lnTo>
                    <a:lnTo>
                      <a:pt x="0" y="184"/>
                    </a:lnTo>
                    <a:lnTo>
                      <a:pt x="0" y="180"/>
                    </a:lnTo>
                    <a:lnTo>
                      <a:pt x="0" y="174"/>
                    </a:lnTo>
                    <a:lnTo>
                      <a:pt x="3" y="168"/>
                    </a:lnTo>
                    <a:lnTo>
                      <a:pt x="7" y="162"/>
                    </a:lnTo>
                    <a:lnTo>
                      <a:pt x="9" y="156"/>
                    </a:lnTo>
                    <a:lnTo>
                      <a:pt x="9" y="153"/>
                    </a:lnTo>
                    <a:lnTo>
                      <a:pt x="9" y="150"/>
                    </a:lnTo>
                    <a:lnTo>
                      <a:pt x="9" y="147"/>
                    </a:lnTo>
                    <a:lnTo>
                      <a:pt x="9" y="144"/>
                    </a:lnTo>
                    <a:lnTo>
                      <a:pt x="10" y="141"/>
                    </a:lnTo>
                    <a:lnTo>
                      <a:pt x="13" y="138"/>
                    </a:lnTo>
                    <a:lnTo>
                      <a:pt x="15" y="135"/>
                    </a:lnTo>
                    <a:lnTo>
                      <a:pt x="18" y="132"/>
                    </a:lnTo>
                    <a:lnTo>
                      <a:pt x="21" y="130"/>
                    </a:lnTo>
                    <a:lnTo>
                      <a:pt x="24" y="129"/>
                    </a:lnTo>
                    <a:lnTo>
                      <a:pt x="28" y="129"/>
                    </a:lnTo>
                    <a:lnTo>
                      <a:pt x="24" y="120"/>
                    </a:lnTo>
                    <a:lnTo>
                      <a:pt x="22" y="109"/>
                    </a:lnTo>
                    <a:lnTo>
                      <a:pt x="25" y="99"/>
                    </a:lnTo>
                    <a:lnTo>
                      <a:pt x="27" y="96"/>
                    </a:lnTo>
                    <a:lnTo>
                      <a:pt x="27" y="93"/>
                    </a:lnTo>
                    <a:lnTo>
                      <a:pt x="25" y="90"/>
                    </a:lnTo>
                    <a:lnTo>
                      <a:pt x="24" y="87"/>
                    </a:lnTo>
                    <a:lnTo>
                      <a:pt x="24" y="84"/>
                    </a:lnTo>
                    <a:lnTo>
                      <a:pt x="25" y="82"/>
                    </a:lnTo>
                    <a:lnTo>
                      <a:pt x="27" y="81"/>
                    </a:lnTo>
                    <a:lnTo>
                      <a:pt x="28" y="79"/>
                    </a:lnTo>
                    <a:lnTo>
                      <a:pt x="30" y="76"/>
                    </a:lnTo>
                    <a:lnTo>
                      <a:pt x="31" y="75"/>
                    </a:lnTo>
                    <a:lnTo>
                      <a:pt x="30" y="72"/>
                    </a:lnTo>
                    <a:lnTo>
                      <a:pt x="28" y="69"/>
                    </a:lnTo>
                    <a:lnTo>
                      <a:pt x="28" y="66"/>
                    </a:lnTo>
                    <a:lnTo>
                      <a:pt x="27" y="63"/>
                    </a:lnTo>
                    <a:lnTo>
                      <a:pt x="28" y="58"/>
                    </a:lnTo>
                    <a:lnTo>
                      <a:pt x="31" y="55"/>
                    </a:lnTo>
                    <a:lnTo>
                      <a:pt x="34" y="52"/>
                    </a:lnTo>
                    <a:lnTo>
                      <a:pt x="39" y="49"/>
                    </a:lnTo>
                    <a:lnTo>
                      <a:pt x="40" y="43"/>
                    </a:lnTo>
                    <a:lnTo>
                      <a:pt x="37" y="37"/>
                    </a:lnTo>
                    <a:lnTo>
                      <a:pt x="33" y="31"/>
                    </a:lnTo>
                    <a:lnTo>
                      <a:pt x="30" y="24"/>
                    </a:lnTo>
                    <a:lnTo>
                      <a:pt x="30" y="19"/>
                    </a:lnTo>
                    <a:lnTo>
                      <a:pt x="30" y="15"/>
                    </a:lnTo>
                    <a:lnTo>
                      <a:pt x="31" y="10"/>
                    </a:lnTo>
                    <a:lnTo>
                      <a:pt x="31" y="6"/>
                    </a:lnTo>
                    <a:lnTo>
                      <a:pt x="33" y="3"/>
                    </a:lnTo>
                    <a:lnTo>
                      <a:pt x="33" y="6"/>
                    </a:lnTo>
                    <a:lnTo>
                      <a:pt x="34" y="7"/>
                    </a:lnTo>
                    <a:lnTo>
                      <a:pt x="36" y="7"/>
                    </a:lnTo>
                    <a:lnTo>
                      <a:pt x="39" y="9"/>
                    </a:lnTo>
                    <a:lnTo>
                      <a:pt x="40" y="9"/>
                    </a:lnTo>
                    <a:lnTo>
                      <a:pt x="43" y="7"/>
                    </a:lnTo>
                    <a:lnTo>
                      <a:pt x="46" y="7"/>
                    </a:lnTo>
                    <a:lnTo>
                      <a:pt x="49" y="7"/>
                    </a:lnTo>
                    <a:lnTo>
                      <a:pt x="51" y="9"/>
                    </a:lnTo>
                    <a:lnTo>
                      <a:pt x="52" y="12"/>
                    </a:lnTo>
                    <a:lnTo>
                      <a:pt x="55" y="10"/>
                    </a:lnTo>
                    <a:lnTo>
                      <a:pt x="57" y="9"/>
                    </a:lnTo>
                    <a:lnTo>
                      <a:pt x="60" y="9"/>
                    </a:lnTo>
                    <a:lnTo>
                      <a:pt x="61" y="9"/>
                    </a:lnTo>
                    <a:lnTo>
                      <a:pt x="64" y="9"/>
                    </a:lnTo>
                    <a:lnTo>
                      <a:pt x="66" y="7"/>
                    </a:lnTo>
                    <a:lnTo>
                      <a:pt x="66" y="6"/>
                    </a:lnTo>
                    <a:lnTo>
                      <a:pt x="66" y="3"/>
                    </a:lnTo>
                    <a:lnTo>
                      <a:pt x="66" y="0"/>
                    </a:lnTo>
                    <a:lnTo>
                      <a:pt x="69" y="1"/>
                    </a:lnTo>
                    <a:lnTo>
                      <a:pt x="72" y="4"/>
                    </a:lnTo>
                    <a:lnTo>
                      <a:pt x="73" y="6"/>
                    </a:lnTo>
                    <a:lnTo>
                      <a:pt x="78" y="16"/>
                    </a:lnTo>
                    <a:lnTo>
                      <a:pt x="81" y="28"/>
                    </a:lnTo>
                    <a:lnTo>
                      <a:pt x="84" y="39"/>
                    </a:lnTo>
                    <a:lnTo>
                      <a:pt x="85" y="48"/>
                    </a:lnTo>
                    <a:lnTo>
                      <a:pt x="82" y="58"/>
                    </a:lnTo>
                    <a:lnTo>
                      <a:pt x="79" y="67"/>
                    </a:lnTo>
                    <a:lnTo>
                      <a:pt x="84" y="76"/>
                    </a:lnTo>
                    <a:lnTo>
                      <a:pt x="85" y="78"/>
                    </a:lnTo>
                    <a:lnTo>
                      <a:pt x="87" y="79"/>
                    </a:lnTo>
                    <a:lnTo>
                      <a:pt x="90" y="81"/>
                    </a:lnTo>
                    <a:lnTo>
                      <a:pt x="90" y="82"/>
                    </a:lnTo>
                    <a:lnTo>
                      <a:pt x="91" y="84"/>
                    </a:lnTo>
                    <a:lnTo>
                      <a:pt x="93" y="85"/>
                    </a:lnTo>
                    <a:lnTo>
                      <a:pt x="94" y="87"/>
                    </a:lnTo>
                    <a:lnTo>
                      <a:pt x="96" y="88"/>
                    </a:lnTo>
                    <a:lnTo>
                      <a:pt x="94" y="90"/>
                    </a:lnTo>
                    <a:lnTo>
                      <a:pt x="91" y="90"/>
                    </a:lnTo>
                    <a:lnTo>
                      <a:pt x="90" y="91"/>
                    </a:lnTo>
                    <a:lnTo>
                      <a:pt x="87" y="91"/>
                    </a:lnTo>
                    <a:lnTo>
                      <a:pt x="84" y="93"/>
                    </a:lnTo>
                    <a:close/>
                  </a:path>
                </a:pathLst>
              </a:custGeom>
              <a:solidFill>
                <a:srgbClr val="000514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20" name="Freeform 46"/>
              <p:cNvSpPr>
                <a:spLocks/>
              </p:cNvSpPr>
              <p:nvPr/>
            </p:nvSpPr>
            <p:spPr bwMode="gray">
              <a:xfrm>
                <a:off x="4431" y="2758"/>
                <a:ext cx="440" cy="432"/>
              </a:xfrm>
              <a:custGeom>
                <a:avLst/>
                <a:gdLst>
                  <a:gd name="T0" fmla="*/ 82 w 475"/>
                  <a:gd name="T1" fmla="*/ 307 h 466"/>
                  <a:gd name="T2" fmla="*/ 104 w 475"/>
                  <a:gd name="T3" fmla="*/ 310 h 466"/>
                  <a:gd name="T4" fmla="*/ 113 w 475"/>
                  <a:gd name="T5" fmla="*/ 318 h 466"/>
                  <a:gd name="T6" fmla="*/ 129 w 475"/>
                  <a:gd name="T7" fmla="*/ 324 h 466"/>
                  <a:gd name="T8" fmla="*/ 137 w 475"/>
                  <a:gd name="T9" fmla="*/ 327 h 466"/>
                  <a:gd name="T10" fmla="*/ 155 w 475"/>
                  <a:gd name="T11" fmla="*/ 335 h 466"/>
                  <a:gd name="T12" fmla="*/ 166 w 475"/>
                  <a:gd name="T13" fmla="*/ 340 h 466"/>
                  <a:gd name="T14" fmla="*/ 184 w 475"/>
                  <a:gd name="T15" fmla="*/ 350 h 466"/>
                  <a:gd name="T16" fmla="*/ 194 w 475"/>
                  <a:gd name="T17" fmla="*/ 351 h 466"/>
                  <a:gd name="T18" fmla="*/ 205 w 475"/>
                  <a:gd name="T19" fmla="*/ 349 h 466"/>
                  <a:gd name="T20" fmla="*/ 216 w 475"/>
                  <a:gd name="T21" fmla="*/ 350 h 466"/>
                  <a:gd name="T22" fmla="*/ 224 w 475"/>
                  <a:gd name="T23" fmla="*/ 385 h 466"/>
                  <a:gd name="T24" fmla="*/ 219 w 475"/>
                  <a:gd name="T25" fmla="*/ 404 h 466"/>
                  <a:gd name="T26" fmla="*/ 226 w 475"/>
                  <a:gd name="T27" fmla="*/ 415 h 466"/>
                  <a:gd name="T28" fmla="*/ 235 w 475"/>
                  <a:gd name="T29" fmla="*/ 424 h 466"/>
                  <a:gd name="T30" fmla="*/ 270 w 475"/>
                  <a:gd name="T31" fmla="*/ 420 h 466"/>
                  <a:gd name="T32" fmla="*/ 284 w 475"/>
                  <a:gd name="T33" fmla="*/ 429 h 466"/>
                  <a:gd name="T34" fmla="*/ 296 w 475"/>
                  <a:gd name="T35" fmla="*/ 431 h 466"/>
                  <a:gd name="T36" fmla="*/ 312 w 475"/>
                  <a:gd name="T37" fmla="*/ 424 h 466"/>
                  <a:gd name="T38" fmla="*/ 333 w 475"/>
                  <a:gd name="T39" fmla="*/ 428 h 466"/>
                  <a:gd name="T40" fmla="*/ 345 w 475"/>
                  <a:gd name="T41" fmla="*/ 418 h 466"/>
                  <a:gd name="T42" fmla="*/ 362 w 475"/>
                  <a:gd name="T43" fmla="*/ 414 h 466"/>
                  <a:gd name="T44" fmla="*/ 376 w 475"/>
                  <a:gd name="T45" fmla="*/ 418 h 466"/>
                  <a:gd name="T46" fmla="*/ 393 w 475"/>
                  <a:gd name="T47" fmla="*/ 409 h 466"/>
                  <a:gd name="T48" fmla="*/ 421 w 475"/>
                  <a:gd name="T49" fmla="*/ 398 h 466"/>
                  <a:gd name="T50" fmla="*/ 431 w 475"/>
                  <a:gd name="T51" fmla="*/ 392 h 466"/>
                  <a:gd name="T52" fmla="*/ 436 w 475"/>
                  <a:gd name="T53" fmla="*/ 382 h 466"/>
                  <a:gd name="T54" fmla="*/ 439 w 475"/>
                  <a:gd name="T55" fmla="*/ 375 h 466"/>
                  <a:gd name="T56" fmla="*/ 428 w 475"/>
                  <a:gd name="T57" fmla="*/ 370 h 466"/>
                  <a:gd name="T58" fmla="*/ 412 w 475"/>
                  <a:gd name="T59" fmla="*/ 321 h 466"/>
                  <a:gd name="T60" fmla="*/ 411 w 475"/>
                  <a:gd name="T61" fmla="*/ 288 h 466"/>
                  <a:gd name="T62" fmla="*/ 409 w 475"/>
                  <a:gd name="T63" fmla="*/ 272 h 466"/>
                  <a:gd name="T64" fmla="*/ 415 w 475"/>
                  <a:gd name="T65" fmla="*/ 249 h 466"/>
                  <a:gd name="T66" fmla="*/ 411 w 475"/>
                  <a:gd name="T67" fmla="*/ 233 h 466"/>
                  <a:gd name="T68" fmla="*/ 404 w 475"/>
                  <a:gd name="T69" fmla="*/ 226 h 466"/>
                  <a:gd name="T70" fmla="*/ 395 w 475"/>
                  <a:gd name="T71" fmla="*/ 218 h 466"/>
                  <a:gd name="T72" fmla="*/ 392 w 475"/>
                  <a:gd name="T73" fmla="*/ 204 h 466"/>
                  <a:gd name="T74" fmla="*/ 400 w 475"/>
                  <a:gd name="T75" fmla="*/ 177 h 466"/>
                  <a:gd name="T76" fmla="*/ 400 w 475"/>
                  <a:gd name="T77" fmla="*/ 171 h 466"/>
                  <a:gd name="T78" fmla="*/ 409 w 475"/>
                  <a:gd name="T79" fmla="*/ 163 h 466"/>
                  <a:gd name="T80" fmla="*/ 345 w 475"/>
                  <a:gd name="T81" fmla="*/ 96 h 466"/>
                  <a:gd name="T82" fmla="*/ 348 w 475"/>
                  <a:gd name="T83" fmla="*/ 83 h 466"/>
                  <a:gd name="T84" fmla="*/ 199 w 475"/>
                  <a:gd name="T85" fmla="*/ 0 h 466"/>
                  <a:gd name="T86" fmla="*/ 44 w 475"/>
                  <a:gd name="T87" fmla="*/ 19 h 466"/>
                  <a:gd name="T88" fmla="*/ 41 w 475"/>
                  <a:gd name="T89" fmla="*/ 13 h 466"/>
                  <a:gd name="T90" fmla="*/ 36 w 475"/>
                  <a:gd name="T91" fmla="*/ 16 h 466"/>
                  <a:gd name="T92" fmla="*/ 31 w 475"/>
                  <a:gd name="T93" fmla="*/ 17 h 466"/>
                  <a:gd name="T94" fmla="*/ 19 w 475"/>
                  <a:gd name="T95" fmla="*/ 25 h 466"/>
                  <a:gd name="T96" fmla="*/ 13 w 475"/>
                  <a:gd name="T97" fmla="*/ 27 h 466"/>
                  <a:gd name="T98" fmla="*/ 11 w 475"/>
                  <a:gd name="T99" fmla="*/ 46 h 466"/>
                  <a:gd name="T100" fmla="*/ 3 w 475"/>
                  <a:gd name="T101" fmla="*/ 56 h 466"/>
                  <a:gd name="T102" fmla="*/ 3 w 475"/>
                  <a:gd name="T103" fmla="*/ 69 h 466"/>
                  <a:gd name="T104" fmla="*/ 7 w 475"/>
                  <a:gd name="T105" fmla="*/ 77 h 466"/>
                  <a:gd name="T106" fmla="*/ 16 w 475"/>
                  <a:gd name="T107" fmla="*/ 83 h 466"/>
                  <a:gd name="T108" fmla="*/ 13 w 475"/>
                  <a:gd name="T109" fmla="*/ 99 h 466"/>
                  <a:gd name="T110" fmla="*/ 19 w 475"/>
                  <a:gd name="T111" fmla="*/ 113 h 466"/>
                  <a:gd name="T112" fmla="*/ 16 w 475"/>
                  <a:gd name="T113" fmla="*/ 117 h 466"/>
                  <a:gd name="T114" fmla="*/ 22 w 475"/>
                  <a:gd name="T115" fmla="*/ 157 h 466"/>
                  <a:gd name="T116" fmla="*/ 30 w 475"/>
                  <a:gd name="T117" fmla="*/ 193 h 466"/>
                  <a:gd name="T118" fmla="*/ 30 w 475"/>
                  <a:gd name="T119" fmla="*/ 218 h 466"/>
                  <a:gd name="T120" fmla="*/ 46 w 475"/>
                  <a:gd name="T121" fmla="*/ 237 h 466"/>
                  <a:gd name="T122" fmla="*/ 60 w 475"/>
                  <a:gd name="T123" fmla="*/ 260 h 466"/>
                  <a:gd name="T124" fmla="*/ 72 w 475"/>
                  <a:gd name="T125" fmla="*/ 285 h 46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75"/>
                  <a:gd name="T190" fmla="*/ 0 h 466"/>
                  <a:gd name="T191" fmla="*/ 475 w 475"/>
                  <a:gd name="T192" fmla="*/ 466 h 46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75" h="466">
                    <a:moveTo>
                      <a:pt x="83" y="317"/>
                    </a:moveTo>
                    <a:lnTo>
                      <a:pt x="83" y="322"/>
                    </a:lnTo>
                    <a:lnTo>
                      <a:pt x="84" y="325"/>
                    </a:lnTo>
                    <a:lnTo>
                      <a:pt x="87" y="328"/>
                    </a:lnTo>
                    <a:lnTo>
                      <a:pt x="89" y="331"/>
                    </a:lnTo>
                    <a:lnTo>
                      <a:pt x="93" y="334"/>
                    </a:lnTo>
                    <a:lnTo>
                      <a:pt x="96" y="335"/>
                    </a:lnTo>
                    <a:lnTo>
                      <a:pt x="101" y="335"/>
                    </a:lnTo>
                    <a:lnTo>
                      <a:pt x="107" y="334"/>
                    </a:lnTo>
                    <a:lnTo>
                      <a:pt x="112" y="334"/>
                    </a:lnTo>
                    <a:lnTo>
                      <a:pt x="112" y="335"/>
                    </a:lnTo>
                    <a:lnTo>
                      <a:pt x="113" y="337"/>
                    </a:lnTo>
                    <a:lnTo>
                      <a:pt x="113" y="338"/>
                    </a:lnTo>
                    <a:lnTo>
                      <a:pt x="118" y="340"/>
                    </a:lnTo>
                    <a:lnTo>
                      <a:pt x="122" y="343"/>
                    </a:lnTo>
                    <a:lnTo>
                      <a:pt x="128" y="344"/>
                    </a:lnTo>
                    <a:lnTo>
                      <a:pt x="133" y="347"/>
                    </a:lnTo>
                    <a:lnTo>
                      <a:pt x="134" y="349"/>
                    </a:lnTo>
                    <a:lnTo>
                      <a:pt x="137" y="349"/>
                    </a:lnTo>
                    <a:lnTo>
                      <a:pt x="139" y="349"/>
                    </a:lnTo>
                    <a:lnTo>
                      <a:pt x="142" y="349"/>
                    </a:lnTo>
                    <a:lnTo>
                      <a:pt x="143" y="349"/>
                    </a:lnTo>
                    <a:lnTo>
                      <a:pt x="145" y="350"/>
                    </a:lnTo>
                    <a:lnTo>
                      <a:pt x="146" y="353"/>
                    </a:lnTo>
                    <a:lnTo>
                      <a:pt x="148" y="353"/>
                    </a:lnTo>
                    <a:lnTo>
                      <a:pt x="149" y="355"/>
                    </a:lnTo>
                    <a:lnTo>
                      <a:pt x="154" y="358"/>
                    </a:lnTo>
                    <a:lnTo>
                      <a:pt x="158" y="360"/>
                    </a:lnTo>
                    <a:lnTo>
                      <a:pt x="164" y="361"/>
                    </a:lnTo>
                    <a:lnTo>
                      <a:pt x="167" y="361"/>
                    </a:lnTo>
                    <a:lnTo>
                      <a:pt x="169" y="364"/>
                    </a:lnTo>
                    <a:lnTo>
                      <a:pt x="170" y="366"/>
                    </a:lnTo>
                    <a:lnTo>
                      <a:pt x="173" y="367"/>
                    </a:lnTo>
                    <a:lnTo>
                      <a:pt x="176" y="367"/>
                    </a:lnTo>
                    <a:lnTo>
                      <a:pt x="179" y="367"/>
                    </a:lnTo>
                    <a:lnTo>
                      <a:pt x="182" y="369"/>
                    </a:lnTo>
                    <a:lnTo>
                      <a:pt x="187" y="372"/>
                    </a:lnTo>
                    <a:lnTo>
                      <a:pt x="193" y="375"/>
                    </a:lnTo>
                    <a:lnTo>
                      <a:pt x="197" y="378"/>
                    </a:lnTo>
                    <a:lnTo>
                      <a:pt x="199" y="378"/>
                    </a:lnTo>
                    <a:lnTo>
                      <a:pt x="202" y="378"/>
                    </a:lnTo>
                    <a:lnTo>
                      <a:pt x="203" y="376"/>
                    </a:lnTo>
                    <a:lnTo>
                      <a:pt x="206" y="378"/>
                    </a:lnTo>
                    <a:lnTo>
                      <a:pt x="208" y="379"/>
                    </a:lnTo>
                    <a:lnTo>
                      <a:pt x="209" y="379"/>
                    </a:lnTo>
                    <a:lnTo>
                      <a:pt x="211" y="381"/>
                    </a:lnTo>
                    <a:lnTo>
                      <a:pt x="214" y="379"/>
                    </a:lnTo>
                    <a:lnTo>
                      <a:pt x="215" y="378"/>
                    </a:lnTo>
                    <a:lnTo>
                      <a:pt x="218" y="376"/>
                    </a:lnTo>
                    <a:lnTo>
                      <a:pt x="221" y="376"/>
                    </a:lnTo>
                    <a:lnTo>
                      <a:pt x="221" y="372"/>
                    </a:lnTo>
                    <a:lnTo>
                      <a:pt x="220" y="367"/>
                    </a:lnTo>
                    <a:lnTo>
                      <a:pt x="226" y="370"/>
                    </a:lnTo>
                    <a:lnTo>
                      <a:pt x="230" y="373"/>
                    </a:lnTo>
                    <a:lnTo>
                      <a:pt x="233" y="378"/>
                    </a:lnTo>
                    <a:lnTo>
                      <a:pt x="236" y="387"/>
                    </a:lnTo>
                    <a:lnTo>
                      <a:pt x="238" y="396"/>
                    </a:lnTo>
                    <a:lnTo>
                      <a:pt x="239" y="405"/>
                    </a:lnTo>
                    <a:lnTo>
                      <a:pt x="241" y="409"/>
                    </a:lnTo>
                    <a:lnTo>
                      <a:pt x="242" y="415"/>
                    </a:lnTo>
                    <a:lnTo>
                      <a:pt x="241" y="421"/>
                    </a:lnTo>
                    <a:lnTo>
                      <a:pt x="241" y="427"/>
                    </a:lnTo>
                    <a:lnTo>
                      <a:pt x="239" y="430"/>
                    </a:lnTo>
                    <a:lnTo>
                      <a:pt x="238" y="433"/>
                    </a:lnTo>
                    <a:lnTo>
                      <a:pt x="236" y="436"/>
                    </a:lnTo>
                    <a:lnTo>
                      <a:pt x="235" y="438"/>
                    </a:lnTo>
                    <a:lnTo>
                      <a:pt x="236" y="442"/>
                    </a:lnTo>
                    <a:lnTo>
                      <a:pt x="238" y="445"/>
                    </a:lnTo>
                    <a:lnTo>
                      <a:pt x="241" y="447"/>
                    </a:lnTo>
                    <a:lnTo>
                      <a:pt x="244" y="448"/>
                    </a:lnTo>
                    <a:lnTo>
                      <a:pt x="245" y="451"/>
                    </a:lnTo>
                    <a:lnTo>
                      <a:pt x="248" y="454"/>
                    </a:lnTo>
                    <a:lnTo>
                      <a:pt x="250" y="456"/>
                    </a:lnTo>
                    <a:lnTo>
                      <a:pt x="251" y="457"/>
                    </a:lnTo>
                    <a:lnTo>
                      <a:pt x="254" y="457"/>
                    </a:lnTo>
                    <a:lnTo>
                      <a:pt x="265" y="456"/>
                    </a:lnTo>
                    <a:lnTo>
                      <a:pt x="277" y="457"/>
                    </a:lnTo>
                    <a:lnTo>
                      <a:pt x="287" y="454"/>
                    </a:lnTo>
                    <a:lnTo>
                      <a:pt x="289" y="454"/>
                    </a:lnTo>
                    <a:lnTo>
                      <a:pt x="292" y="453"/>
                    </a:lnTo>
                    <a:lnTo>
                      <a:pt x="293" y="453"/>
                    </a:lnTo>
                    <a:lnTo>
                      <a:pt x="295" y="453"/>
                    </a:lnTo>
                    <a:lnTo>
                      <a:pt x="299" y="456"/>
                    </a:lnTo>
                    <a:lnTo>
                      <a:pt x="302" y="459"/>
                    </a:lnTo>
                    <a:lnTo>
                      <a:pt x="307" y="463"/>
                    </a:lnTo>
                    <a:lnTo>
                      <a:pt x="308" y="465"/>
                    </a:lnTo>
                    <a:lnTo>
                      <a:pt x="310" y="465"/>
                    </a:lnTo>
                    <a:lnTo>
                      <a:pt x="313" y="466"/>
                    </a:lnTo>
                    <a:lnTo>
                      <a:pt x="316" y="466"/>
                    </a:lnTo>
                    <a:lnTo>
                      <a:pt x="320" y="465"/>
                    </a:lnTo>
                    <a:lnTo>
                      <a:pt x="324" y="463"/>
                    </a:lnTo>
                    <a:lnTo>
                      <a:pt x="328" y="462"/>
                    </a:lnTo>
                    <a:lnTo>
                      <a:pt x="331" y="460"/>
                    </a:lnTo>
                    <a:lnTo>
                      <a:pt x="334" y="459"/>
                    </a:lnTo>
                    <a:lnTo>
                      <a:pt x="337" y="457"/>
                    </a:lnTo>
                    <a:lnTo>
                      <a:pt x="340" y="457"/>
                    </a:lnTo>
                    <a:lnTo>
                      <a:pt x="342" y="457"/>
                    </a:lnTo>
                    <a:lnTo>
                      <a:pt x="348" y="460"/>
                    </a:lnTo>
                    <a:lnTo>
                      <a:pt x="354" y="462"/>
                    </a:lnTo>
                    <a:lnTo>
                      <a:pt x="360" y="462"/>
                    </a:lnTo>
                    <a:lnTo>
                      <a:pt x="364" y="462"/>
                    </a:lnTo>
                    <a:lnTo>
                      <a:pt x="366" y="460"/>
                    </a:lnTo>
                    <a:lnTo>
                      <a:pt x="369" y="457"/>
                    </a:lnTo>
                    <a:lnTo>
                      <a:pt x="370" y="454"/>
                    </a:lnTo>
                    <a:lnTo>
                      <a:pt x="372" y="451"/>
                    </a:lnTo>
                    <a:lnTo>
                      <a:pt x="373" y="448"/>
                    </a:lnTo>
                    <a:lnTo>
                      <a:pt x="376" y="447"/>
                    </a:lnTo>
                    <a:lnTo>
                      <a:pt x="381" y="445"/>
                    </a:lnTo>
                    <a:lnTo>
                      <a:pt x="385" y="445"/>
                    </a:lnTo>
                    <a:lnTo>
                      <a:pt x="391" y="447"/>
                    </a:lnTo>
                    <a:lnTo>
                      <a:pt x="397" y="448"/>
                    </a:lnTo>
                    <a:lnTo>
                      <a:pt x="402" y="448"/>
                    </a:lnTo>
                    <a:lnTo>
                      <a:pt x="403" y="450"/>
                    </a:lnTo>
                    <a:lnTo>
                      <a:pt x="405" y="450"/>
                    </a:lnTo>
                    <a:lnTo>
                      <a:pt x="406" y="451"/>
                    </a:lnTo>
                    <a:lnTo>
                      <a:pt x="408" y="448"/>
                    </a:lnTo>
                    <a:lnTo>
                      <a:pt x="411" y="445"/>
                    </a:lnTo>
                    <a:lnTo>
                      <a:pt x="415" y="442"/>
                    </a:lnTo>
                    <a:lnTo>
                      <a:pt x="420" y="442"/>
                    </a:lnTo>
                    <a:lnTo>
                      <a:pt x="424" y="441"/>
                    </a:lnTo>
                    <a:lnTo>
                      <a:pt x="429" y="439"/>
                    </a:lnTo>
                    <a:lnTo>
                      <a:pt x="439" y="435"/>
                    </a:lnTo>
                    <a:lnTo>
                      <a:pt x="448" y="429"/>
                    </a:lnTo>
                    <a:lnTo>
                      <a:pt x="451" y="429"/>
                    </a:lnTo>
                    <a:lnTo>
                      <a:pt x="454" y="429"/>
                    </a:lnTo>
                    <a:lnTo>
                      <a:pt x="459" y="429"/>
                    </a:lnTo>
                    <a:lnTo>
                      <a:pt x="462" y="429"/>
                    </a:lnTo>
                    <a:lnTo>
                      <a:pt x="463" y="427"/>
                    </a:lnTo>
                    <a:lnTo>
                      <a:pt x="465" y="424"/>
                    </a:lnTo>
                    <a:lnTo>
                      <a:pt x="465" y="423"/>
                    </a:lnTo>
                    <a:lnTo>
                      <a:pt x="466" y="420"/>
                    </a:lnTo>
                    <a:lnTo>
                      <a:pt x="466" y="417"/>
                    </a:lnTo>
                    <a:lnTo>
                      <a:pt x="466" y="415"/>
                    </a:lnTo>
                    <a:lnTo>
                      <a:pt x="469" y="414"/>
                    </a:lnTo>
                    <a:lnTo>
                      <a:pt x="471" y="412"/>
                    </a:lnTo>
                    <a:lnTo>
                      <a:pt x="472" y="412"/>
                    </a:lnTo>
                    <a:lnTo>
                      <a:pt x="474" y="411"/>
                    </a:lnTo>
                    <a:lnTo>
                      <a:pt x="475" y="408"/>
                    </a:lnTo>
                    <a:lnTo>
                      <a:pt x="475" y="406"/>
                    </a:lnTo>
                    <a:lnTo>
                      <a:pt x="474" y="405"/>
                    </a:lnTo>
                    <a:lnTo>
                      <a:pt x="472" y="403"/>
                    </a:lnTo>
                    <a:lnTo>
                      <a:pt x="469" y="402"/>
                    </a:lnTo>
                    <a:lnTo>
                      <a:pt x="466" y="402"/>
                    </a:lnTo>
                    <a:lnTo>
                      <a:pt x="463" y="400"/>
                    </a:lnTo>
                    <a:lnTo>
                      <a:pt x="462" y="399"/>
                    </a:lnTo>
                    <a:lnTo>
                      <a:pt x="460" y="397"/>
                    </a:lnTo>
                    <a:lnTo>
                      <a:pt x="456" y="384"/>
                    </a:lnTo>
                    <a:lnTo>
                      <a:pt x="454" y="370"/>
                    </a:lnTo>
                    <a:lnTo>
                      <a:pt x="450" y="357"/>
                    </a:lnTo>
                    <a:lnTo>
                      <a:pt x="445" y="346"/>
                    </a:lnTo>
                    <a:lnTo>
                      <a:pt x="444" y="334"/>
                    </a:lnTo>
                    <a:lnTo>
                      <a:pt x="441" y="323"/>
                    </a:lnTo>
                    <a:lnTo>
                      <a:pt x="441" y="319"/>
                    </a:lnTo>
                    <a:lnTo>
                      <a:pt x="441" y="314"/>
                    </a:lnTo>
                    <a:lnTo>
                      <a:pt x="444" y="311"/>
                    </a:lnTo>
                    <a:lnTo>
                      <a:pt x="445" y="307"/>
                    </a:lnTo>
                    <a:lnTo>
                      <a:pt x="445" y="302"/>
                    </a:lnTo>
                    <a:lnTo>
                      <a:pt x="444" y="299"/>
                    </a:lnTo>
                    <a:lnTo>
                      <a:pt x="442" y="296"/>
                    </a:lnTo>
                    <a:lnTo>
                      <a:pt x="441" y="293"/>
                    </a:lnTo>
                    <a:lnTo>
                      <a:pt x="439" y="287"/>
                    </a:lnTo>
                    <a:lnTo>
                      <a:pt x="441" y="283"/>
                    </a:lnTo>
                    <a:lnTo>
                      <a:pt x="444" y="277"/>
                    </a:lnTo>
                    <a:lnTo>
                      <a:pt x="447" y="274"/>
                    </a:lnTo>
                    <a:lnTo>
                      <a:pt x="448" y="269"/>
                    </a:lnTo>
                    <a:lnTo>
                      <a:pt x="448" y="265"/>
                    </a:lnTo>
                    <a:lnTo>
                      <a:pt x="447" y="260"/>
                    </a:lnTo>
                    <a:lnTo>
                      <a:pt x="447" y="257"/>
                    </a:lnTo>
                    <a:lnTo>
                      <a:pt x="445" y="254"/>
                    </a:lnTo>
                    <a:lnTo>
                      <a:pt x="444" y="251"/>
                    </a:lnTo>
                    <a:lnTo>
                      <a:pt x="441" y="250"/>
                    </a:lnTo>
                    <a:lnTo>
                      <a:pt x="438" y="250"/>
                    </a:lnTo>
                    <a:lnTo>
                      <a:pt x="438" y="247"/>
                    </a:lnTo>
                    <a:lnTo>
                      <a:pt x="436" y="245"/>
                    </a:lnTo>
                    <a:lnTo>
                      <a:pt x="436" y="244"/>
                    </a:lnTo>
                    <a:lnTo>
                      <a:pt x="432" y="244"/>
                    </a:lnTo>
                    <a:lnTo>
                      <a:pt x="429" y="244"/>
                    </a:lnTo>
                    <a:lnTo>
                      <a:pt x="427" y="241"/>
                    </a:lnTo>
                    <a:lnTo>
                      <a:pt x="426" y="238"/>
                    </a:lnTo>
                    <a:lnTo>
                      <a:pt x="426" y="235"/>
                    </a:lnTo>
                    <a:lnTo>
                      <a:pt x="426" y="232"/>
                    </a:lnTo>
                    <a:lnTo>
                      <a:pt x="424" y="232"/>
                    </a:lnTo>
                    <a:lnTo>
                      <a:pt x="423" y="230"/>
                    </a:lnTo>
                    <a:lnTo>
                      <a:pt x="421" y="230"/>
                    </a:lnTo>
                    <a:lnTo>
                      <a:pt x="423" y="220"/>
                    </a:lnTo>
                    <a:lnTo>
                      <a:pt x="426" y="212"/>
                    </a:lnTo>
                    <a:lnTo>
                      <a:pt x="429" y="205"/>
                    </a:lnTo>
                    <a:lnTo>
                      <a:pt x="432" y="194"/>
                    </a:lnTo>
                    <a:lnTo>
                      <a:pt x="432" y="191"/>
                    </a:lnTo>
                    <a:lnTo>
                      <a:pt x="432" y="190"/>
                    </a:lnTo>
                    <a:lnTo>
                      <a:pt x="432" y="187"/>
                    </a:lnTo>
                    <a:lnTo>
                      <a:pt x="432" y="185"/>
                    </a:lnTo>
                    <a:lnTo>
                      <a:pt x="432" y="184"/>
                    </a:lnTo>
                    <a:lnTo>
                      <a:pt x="433" y="184"/>
                    </a:lnTo>
                    <a:lnTo>
                      <a:pt x="436" y="182"/>
                    </a:lnTo>
                    <a:lnTo>
                      <a:pt x="438" y="181"/>
                    </a:lnTo>
                    <a:lnTo>
                      <a:pt x="439" y="179"/>
                    </a:lnTo>
                    <a:lnTo>
                      <a:pt x="441" y="176"/>
                    </a:lnTo>
                    <a:lnTo>
                      <a:pt x="441" y="170"/>
                    </a:lnTo>
                    <a:lnTo>
                      <a:pt x="441" y="164"/>
                    </a:lnTo>
                    <a:lnTo>
                      <a:pt x="439" y="158"/>
                    </a:lnTo>
                    <a:lnTo>
                      <a:pt x="378" y="116"/>
                    </a:lnTo>
                    <a:lnTo>
                      <a:pt x="372" y="104"/>
                    </a:lnTo>
                    <a:lnTo>
                      <a:pt x="376" y="95"/>
                    </a:lnTo>
                    <a:lnTo>
                      <a:pt x="376" y="93"/>
                    </a:lnTo>
                    <a:lnTo>
                      <a:pt x="376" y="92"/>
                    </a:lnTo>
                    <a:lnTo>
                      <a:pt x="376" y="89"/>
                    </a:lnTo>
                    <a:lnTo>
                      <a:pt x="376" y="87"/>
                    </a:lnTo>
                    <a:lnTo>
                      <a:pt x="375" y="86"/>
                    </a:lnTo>
                    <a:lnTo>
                      <a:pt x="372" y="84"/>
                    </a:lnTo>
                    <a:lnTo>
                      <a:pt x="367" y="84"/>
                    </a:lnTo>
                    <a:lnTo>
                      <a:pt x="215" y="0"/>
                    </a:lnTo>
                    <a:lnTo>
                      <a:pt x="77" y="0"/>
                    </a:lnTo>
                    <a:lnTo>
                      <a:pt x="66" y="5"/>
                    </a:lnTo>
                    <a:lnTo>
                      <a:pt x="57" y="12"/>
                    </a:lnTo>
                    <a:lnTo>
                      <a:pt x="48" y="20"/>
                    </a:lnTo>
                    <a:lnTo>
                      <a:pt x="47" y="20"/>
                    </a:lnTo>
                    <a:lnTo>
                      <a:pt x="45" y="20"/>
                    </a:lnTo>
                    <a:lnTo>
                      <a:pt x="44" y="18"/>
                    </a:lnTo>
                    <a:lnTo>
                      <a:pt x="44" y="15"/>
                    </a:lnTo>
                    <a:lnTo>
                      <a:pt x="44" y="14"/>
                    </a:lnTo>
                    <a:lnTo>
                      <a:pt x="42" y="15"/>
                    </a:lnTo>
                    <a:lnTo>
                      <a:pt x="41" y="15"/>
                    </a:lnTo>
                    <a:lnTo>
                      <a:pt x="41" y="17"/>
                    </a:lnTo>
                    <a:lnTo>
                      <a:pt x="39" y="17"/>
                    </a:lnTo>
                    <a:lnTo>
                      <a:pt x="38" y="17"/>
                    </a:lnTo>
                    <a:lnTo>
                      <a:pt x="36" y="17"/>
                    </a:lnTo>
                    <a:lnTo>
                      <a:pt x="35" y="17"/>
                    </a:lnTo>
                    <a:lnTo>
                      <a:pt x="33" y="18"/>
                    </a:lnTo>
                    <a:lnTo>
                      <a:pt x="30" y="21"/>
                    </a:lnTo>
                    <a:lnTo>
                      <a:pt x="30" y="23"/>
                    </a:lnTo>
                    <a:lnTo>
                      <a:pt x="29" y="24"/>
                    </a:lnTo>
                    <a:lnTo>
                      <a:pt x="24" y="26"/>
                    </a:lnTo>
                    <a:lnTo>
                      <a:pt x="21" y="27"/>
                    </a:lnTo>
                    <a:lnTo>
                      <a:pt x="17" y="29"/>
                    </a:lnTo>
                    <a:lnTo>
                      <a:pt x="15" y="29"/>
                    </a:lnTo>
                    <a:lnTo>
                      <a:pt x="14" y="29"/>
                    </a:lnTo>
                    <a:lnTo>
                      <a:pt x="12" y="32"/>
                    </a:lnTo>
                    <a:lnTo>
                      <a:pt x="12" y="36"/>
                    </a:lnTo>
                    <a:lnTo>
                      <a:pt x="12" y="41"/>
                    </a:lnTo>
                    <a:lnTo>
                      <a:pt x="12" y="45"/>
                    </a:lnTo>
                    <a:lnTo>
                      <a:pt x="12" y="50"/>
                    </a:lnTo>
                    <a:lnTo>
                      <a:pt x="12" y="53"/>
                    </a:lnTo>
                    <a:lnTo>
                      <a:pt x="9" y="57"/>
                    </a:lnTo>
                    <a:lnTo>
                      <a:pt x="8" y="59"/>
                    </a:lnTo>
                    <a:lnTo>
                      <a:pt x="6" y="59"/>
                    </a:lnTo>
                    <a:lnTo>
                      <a:pt x="3" y="60"/>
                    </a:lnTo>
                    <a:lnTo>
                      <a:pt x="2" y="62"/>
                    </a:lnTo>
                    <a:lnTo>
                      <a:pt x="0" y="63"/>
                    </a:lnTo>
                    <a:lnTo>
                      <a:pt x="0" y="66"/>
                    </a:lnTo>
                    <a:lnTo>
                      <a:pt x="2" y="71"/>
                    </a:lnTo>
                    <a:lnTo>
                      <a:pt x="3" y="74"/>
                    </a:lnTo>
                    <a:lnTo>
                      <a:pt x="5" y="77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6" y="81"/>
                    </a:lnTo>
                    <a:lnTo>
                      <a:pt x="8" y="83"/>
                    </a:lnTo>
                    <a:lnTo>
                      <a:pt x="8" y="84"/>
                    </a:lnTo>
                    <a:lnTo>
                      <a:pt x="9" y="87"/>
                    </a:lnTo>
                    <a:lnTo>
                      <a:pt x="11" y="89"/>
                    </a:lnTo>
                    <a:lnTo>
                      <a:pt x="12" y="90"/>
                    </a:lnTo>
                    <a:lnTo>
                      <a:pt x="17" y="89"/>
                    </a:lnTo>
                    <a:lnTo>
                      <a:pt x="17" y="92"/>
                    </a:lnTo>
                    <a:lnTo>
                      <a:pt x="15" y="96"/>
                    </a:lnTo>
                    <a:lnTo>
                      <a:pt x="15" y="101"/>
                    </a:lnTo>
                    <a:lnTo>
                      <a:pt x="14" y="104"/>
                    </a:lnTo>
                    <a:lnTo>
                      <a:pt x="14" y="107"/>
                    </a:lnTo>
                    <a:lnTo>
                      <a:pt x="14" y="110"/>
                    </a:lnTo>
                    <a:lnTo>
                      <a:pt x="15" y="113"/>
                    </a:lnTo>
                    <a:lnTo>
                      <a:pt x="17" y="116"/>
                    </a:lnTo>
                    <a:lnTo>
                      <a:pt x="20" y="119"/>
                    </a:lnTo>
                    <a:lnTo>
                      <a:pt x="20" y="122"/>
                    </a:lnTo>
                    <a:lnTo>
                      <a:pt x="21" y="125"/>
                    </a:lnTo>
                    <a:lnTo>
                      <a:pt x="20" y="125"/>
                    </a:lnTo>
                    <a:lnTo>
                      <a:pt x="20" y="126"/>
                    </a:lnTo>
                    <a:lnTo>
                      <a:pt x="18" y="126"/>
                    </a:lnTo>
                    <a:lnTo>
                      <a:pt x="17" y="126"/>
                    </a:lnTo>
                    <a:lnTo>
                      <a:pt x="23" y="139"/>
                    </a:lnTo>
                    <a:lnTo>
                      <a:pt x="27" y="152"/>
                    </a:lnTo>
                    <a:lnTo>
                      <a:pt x="27" y="158"/>
                    </a:lnTo>
                    <a:lnTo>
                      <a:pt x="26" y="163"/>
                    </a:lnTo>
                    <a:lnTo>
                      <a:pt x="24" y="169"/>
                    </a:lnTo>
                    <a:lnTo>
                      <a:pt x="24" y="182"/>
                    </a:lnTo>
                    <a:lnTo>
                      <a:pt x="29" y="196"/>
                    </a:lnTo>
                    <a:lnTo>
                      <a:pt x="30" y="200"/>
                    </a:lnTo>
                    <a:lnTo>
                      <a:pt x="32" y="203"/>
                    </a:lnTo>
                    <a:lnTo>
                      <a:pt x="32" y="208"/>
                    </a:lnTo>
                    <a:lnTo>
                      <a:pt x="32" y="212"/>
                    </a:lnTo>
                    <a:lnTo>
                      <a:pt x="32" y="217"/>
                    </a:lnTo>
                    <a:lnTo>
                      <a:pt x="30" y="221"/>
                    </a:lnTo>
                    <a:lnTo>
                      <a:pt x="30" y="229"/>
                    </a:lnTo>
                    <a:lnTo>
                      <a:pt x="32" y="235"/>
                    </a:lnTo>
                    <a:lnTo>
                      <a:pt x="36" y="241"/>
                    </a:lnTo>
                    <a:lnTo>
                      <a:pt x="38" y="245"/>
                    </a:lnTo>
                    <a:lnTo>
                      <a:pt x="41" y="248"/>
                    </a:lnTo>
                    <a:lnTo>
                      <a:pt x="45" y="251"/>
                    </a:lnTo>
                    <a:lnTo>
                      <a:pt x="50" y="256"/>
                    </a:lnTo>
                    <a:lnTo>
                      <a:pt x="54" y="259"/>
                    </a:lnTo>
                    <a:lnTo>
                      <a:pt x="57" y="262"/>
                    </a:lnTo>
                    <a:lnTo>
                      <a:pt x="59" y="265"/>
                    </a:lnTo>
                    <a:lnTo>
                      <a:pt x="60" y="269"/>
                    </a:lnTo>
                    <a:lnTo>
                      <a:pt x="65" y="280"/>
                    </a:lnTo>
                    <a:lnTo>
                      <a:pt x="69" y="292"/>
                    </a:lnTo>
                    <a:lnTo>
                      <a:pt x="72" y="295"/>
                    </a:lnTo>
                    <a:lnTo>
                      <a:pt x="74" y="299"/>
                    </a:lnTo>
                    <a:lnTo>
                      <a:pt x="77" y="302"/>
                    </a:lnTo>
                    <a:lnTo>
                      <a:pt x="78" y="307"/>
                    </a:lnTo>
                    <a:lnTo>
                      <a:pt x="80" y="310"/>
                    </a:lnTo>
                    <a:lnTo>
                      <a:pt x="81" y="314"/>
                    </a:lnTo>
                    <a:lnTo>
                      <a:pt x="83" y="317"/>
                    </a:lnTo>
                    <a:close/>
                  </a:path>
                </a:pathLst>
              </a:custGeom>
              <a:solidFill>
                <a:srgbClr val="000514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21" name="Freeform 47"/>
              <p:cNvSpPr>
                <a:spLocks/>
              </p:cNvSpPr>
              <p:nvPr/>
            </p:nvSpPr>
            <p:spPr bwMode="gray">
              <a:xfrm>
                <a:off x="3819" y="2515"/>
                <a:ext cx="714" cy="747"/>
              </a:xfrm>
              <a:custGeom>
                <a:avLst/>
                <a:gdLst>
                  <a:gd name="T0" fmla="*/ 42 w 771"/>
                  <a:gd name="T1" fmla="*/ 405 h 807"/>
                  <a:gd name="T2" fmla="*/ 78 w 771"/>
                  <a:gd name="T3" fmla="*/ 380 h 807"/>
                  <a:gd name="T4" fmla="*/ 92 w 771"/>
                  <a:gd name="T5" fmla="*/ 370 h 807"/>
                  <a:gd name="T6" fmla="*/ 108 w 771"/>
                  <a:gd name="T7" fmla="*/ 327 h 807"/>
                  <a:gd name="T8" fmla="*/ 110 w 771"/>
                  <a:gd name="T9" fmla="*/ 310 h 807"/>
                  <a:gd name="T10" fmla="*/ 131 w 771"/>
                  <a:gd name="T11" fmla="*/ 274 h 807"/>
                  <a:gd name="T12" fmla="*/ 186 w 771"/>
                  <a:gd name="T13" fmla="*/ 124 h 807"/>
                  <a:gd name="T14" fmla="*/ 205 w 771"/>
                  <a:gd name="T15" fmla="*/ 68 h 807"/>
                  <a:gd name="T16" fmla="*/ 230 w 771"/>
                  <a:gd name="T17" fmla="*/ 13 h 807"/>
                  <a:gd name="T18" fmla="*/ 291 w 771"/>
                  <a:gd name="T19" fmla="*/ 36 h 807"/>
                  <a:gd name="T20" fmla="*/ 365 w 771"/>
                  <a:gd name="T21" fmla="*/ 33 h 807"/>
                  <a:gd name="T22" fmla="*/ 391 w 771"/>
                  <a:gd name="T23" fmla="*/ 22 h 807"/>
                  <a:gd name="T24" fmla="*/ 446 w 771"/>
                  <a:gd name="T25" fmla="*/ 13 h 807"/>
                  <a:gd name="T26" fmla="*/ 522 w 771"/>
                  <a:gd name="T27" fmla="*/ 7 h 807"/>
                  <a:gd name="T28" fmla="*/ 570 w 771"/>
                  <a:gd name="T29" fmla="*/ 19 h 807"/>
                  <a:gd name="T30" fmla="*/ 606 w 771"/>
                  <a:gd name="T31" fmla="*/ 28 h 807"/>
                  <a:gd name="T32" fmla="*/ 631 w 771"/>
                  <a:gd name="T33" fmla="*/ 30 h 807"/>
                  <a:gd name="T34" fmla="*/ 662 w 771"/>
                  <a:gd name="T35" fmla="*/ 44 h 807"/>
                  <a:gd name="T36" fmla="*/ 689 w 771"/>
                  <a:gd name="T37" fmla="*/ 60 h 807"/>
                  <a:gd name="T38" fmla="*/ 695 w 771"/>
                  <a:gd name="T39" fmla="*/ 86 h 807"/>
                  <a:gd name="T40" fmla="*/ 708 w 771"/>
                  <a:gd name="T41" fmla="*/ 113 h 807"/>
                  <a:gd name="T42" fmla="*/ 684 w 771"/>
                  <a:gd name="T43" fmla="*/ 147 h 807"/>
                  <a:gd name="T44" fmla="*/ 668 w 771"/>
                  <a:gd name="T45" fmla="*/ 165 h 807"/>
                  <a:gd name="T46" fmla="*/ 657 w 771"/>
                  <a:gd name="T47" fmla="*/ 191 h 807"/>
                  <a:gd name="T48" fmla="*/ 625 w 771"/>
                  <a:gd name="T49" fmla="*/ 270 h 807"/>
                  <a:gd name="T50" fmla="*/ 612 w 771"/>
                  <a:gd name="T51" fmla="*/ 307 h 807"/>
                  <a:gd name="T52" fmla="*/ 625 w 771"/>
                  <a:gd name="T53" fmla="*/ 337 h 807"/>
                  <a:gd name="T54" fmla="*/ 628 w 771"/>
                  <a:gd name="T55" fmla="*/ 360 h 807"/>
                  <a:gd name="T56" fmla="*/ 642 w 771"/>
                  <a:gd name="T57" fmla="*/ 434 h 807"/>
                  <a:gd name="T58" fmla="*/ 650 w 771"/>
                  <a:gd name="T59" fmla="*/ 473 h 807"/>
                  <a:gd name="T60" fmla="*/ 683 w 771"/>
                  <a:gd name="T61" fmla="*/ 522 h 807"/>
                  <a:gd name="T62" fmla="*/ 598 w 771"/>
                  <a:gd name="T63" fmla="*/ 575 h 807"/>
                  <a:gd name="T64" fmla="*/ 601 w 771"/>
                  <a:gd name="T65" fmla="*/ 591 h 807"/>
                  <a:gd name="T66" fmla="*/ 595 w 771"/>
                  <a:gd name="T67" fmla="*/ 663 h 807"/>
                  <a:gd name="T68" fmla="*/ 598 w 771"/>
                  <a:gd name="T69" fmla="*/ 683 h 807"/>
                  <a:gd name="T70" fmla="*/ 628 w 771"/>
                  <a:gd name="T71" fmla="*/ 700 h 807"/>
                  <a:gd name="T72" fmla="*/ 647 w 771"/>
                  <a:gd name="T73" fmla="*/ 729 h 807"/>
                  <a:gd name="T74" fmla="*/ 620 w 771"/>
                  <a:gd name="T75" fmla="*/ 741 h 807"/>
                  <a:gd name="T76" fmla="*/ 604 w 771"/>
                  <a:gd name="T77" fmla="*/ 727 h 807"/>
                  <a:gd name="T78" fmla="*/ 570 w 771"/>
                  <a:gd name="T79" fmla="*/ 699 h 807"/>
                  <a:gd name="T80" fmla="*/ 553 w 771"/>
                  <a:gd name="T81" fmla="*/ 694 h 807"/>
                  <a:gd name="T82" fmla="*/ 553 w 771"/>
                  <a:gd name="T83" fmla="*/ 675 h 807"/>
                  <a:gd name="T84" fmla="*/ 533 w 771"/>
                  <a:gd name="T85" fmla="*/ 683 h 807"/>
                  <a:gd name="T86" fmla="*/ 503 w 771"/>
                  <a:gd name="T87" fmla="*/ 682 h 807"/>
                  <a:gd name="T88" fmla="*/ 474 w 771"/>
                  <a:gd name="T89" fmla="*/ 678 h 807"/>
                  <a:gd name="T90" fmla="*/ 465 w 771"/>
                  <a:gd name="T91" fmla="*/ 655 h 807"/>
                  <a:gd name="T92" fmla="*/ 426 w 771"/>
                  <a:gd name="T93" fmla="*/ 663 h 807"/>
                  <a:gd name="T94" fmla="*/ 423 w 771"/>
                  <a:gd name="T95" fmla="*/ 644 h 807"/>
                  <a:gd name="T96" fmla="*/ 359 w 771"/>
                  <a:gd name="T97" fmla="*/ 647 h 807"/>
                  <a:gd name="T98" fmla="*/ 346 w 771"/>
                  <a:gd name="T99" fmla="*/ 652 h 807"/>
                  <a:gd name="T100" fmla="*/ 346 w 771"/>
                  <a:gd name="T101" fmla="*/ 610 h 807"/>
                  <a:gd name="T102" fmla="*/ 332 w 771"/>
                  <a:gd name="T103" fmla="*/ 570 h 807"/>
                  <a:gd name="T104" fmla="*/ 330 w 771"/>
                  <a:gd name="T105" fmla="*/ 514 h 807"/>
                  <a:gd name="T106" fmla="*/ 283 w 771"/>
                  <a:gd name="T107" fmla="*/ 495 h 807"/>
                  <a:gd name="T108" fmla="*/ 242 w 771"/>
                  <a:gd name="T109" fmla="*/ 490 h 807"/>
                  <a:gd name="T110" fmla="*/ 232 w 771"/>
                  <a:gd name="T111" fmla="*/ 520 h 807"/>
                  <a:gd name="T112" fmla="*/ 174 w 771"/>
                  <a:gd name="T113" fmla="*/ 525 h 807"/>
                  <a:gd name="T114" fmla="*/ 125 w 771"/>
                  <a:gd name="T115" fmla="*/ 453 h 807"/>
                  <a:gd name="T116" fmla="*/ 31 w 771"/>
                  <a:gd name="T117" fmla="*/ 442 h 807"/>
                  <a:gd name="T118" fmla="*/ 15 w 771"/>
                  <a:gd name="T119" fmla="*/ 422 h 80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771"/>
                  <a:gd name="T181" fmla="*/ 0 h 807"/>
                  <a:gd name="T182" fmla="*/ 771 w 771"/>
                  <a:gd name="T183" fmla="*/ 807 h 80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771" h="807">
                    <a:moveTo>
                      <a:pt x="34" y="441"/>
                    </a:moveTo>
                    <a:lnTo>
                      <a:pt x="33" y="441"/>
                    </a:lnTo>
                    <a:lnTo>
                      <a:pt x="33" y="442"/>
                    </a:lnTo>
                    <a:lnTo>
                      <a:pt x="31" y="442"/>
                    </a:lnTo>
                    <a:lnTo>
                      <a:pt x="34" y="441"/>
                    </a:lnTo>
                    <a:lnTo>
                      <a:pt x="36" y="439"/>
                    </a:lnTo>
                    <a:lnTo>
                      <a:pt x="37" y="438"/>
                    </a:lnTo>
                    <a:lnTo>
                      <a:pt x="39" y="438"/>
                    </a:lnTo>
                    <a:lnTo>
                      <a:pt x="45" y="438"/>
                    </a:lnTo>
                    <a:lnTo>
                      <a:pt x="51" y="436"/>
                    </a:lnTo>
                    <a:lnTo>
                      <a:pt x="55" y="435"/>
                    </a:lnTo>
                    <a:lnTo>
                      <a:pt x="60" y="432"/>
                    </a:lnTo>
                    <a:lnTo>
                      <a:pt x="61" y="430"/>
                    </a:lnTo>
                    <a:lnTo>
                      <a:pt x="64" y="427"/>
                    </a:lnTo>
                    <a:lnTo>
                      <a:pt x="66" y="426"/>
                    </a:lnTo>
                    <a:lnTo>
                      <a:pt x="67" y="423"/>
                    </a:lnTo>
                    <a:lnTo>
                      <a:pt x="70" y="421"/>
                    </a:lnTo>
                    <a:lnTo>
                      <a:pt x="75" y="418"/>
                    </a:lnTo>
                    <a:lnTo>
                      <a:pt x="79" y="415"/>
                    </a:lnTo>
                    <a:lnTo>
                      <a:pt x="84" y="411"/>
                    </a:lnTo>
                    <a:lnTo>
                      <a:pt x="87" y="408"/>
                    </a:lnTo>
                    <a:lnTo>
                      <a:pt x="93" y="405"/>
                    </a:lnTo>
                    <a:lnTo>
                      <a:pt x="92" y="405"/>
                    </a:lnTo>
                    <a:lnTo>
                      <a:pt x="90" y="405"/>
                    </a:lnTo>
                    <a:lnTo>
                      <a:pt x="90" y="406"/>
                    </a:lnTo>
                    <a:lnTo>
                      <a:pt x="89" y="406"/>
                    </a:lnTo>
                    <a:lnTo>
                      <a:pt x="90" y="406"/>
                    </a:lnTo>
                    <a:lnTo>
                      <a:pt x="93" y="405"/>
                    </a:lnTo>
                    <a:lnTo>
                      <a:pt x="95" y="405"/>
                    </a:lnTo>
                    <a:lnTo>
                      <a:pt x="98" y="402"/>
                    </a:lnTo>
                    <a:lnTo>
                      <a:pt x="99" y="400"/>
                    </a:lnTo>
                    <a:lnTo>
                      <a:pt x="101" y="399"/>
                    </a:lnTo>
                    <a:lnTo>
                      <a:pt x="104" y="399"/>
                    </a:lnTo>
                    <a:lnTo>
                      <a:pt x="102" y="399"/>
                    </a:lnTo>
                    <a:lnTo>
                      <a:pt x="113" y="385"/>
                    </a:lnTo>
                    <a:lnTo>
                      <a:pt x="119" y="370"/>
                    </a:lnTo>
                    <a:lnTo>
                      <a:pt x="120" y="367"/>
                    </a:lnTo>
                    <a:lnTo>
                      <a:pt x="119" y="364"/>
                    </a:lnTo>
                    <a:lnTo>
                      <a:pt x="119" y="361"/>
                    </a:lnTo>
                    <a:lnTo>
                      <a:pt x="117" y="356"/>
                    </a:lnTo>
                    <a:lnTo>
                      <a:pt x="117" y="353"/>
                    </a:lnTo>
                    <a:lnTo>
                      <a:pt x="119" y="350"/>
                    </a:lnTo>
                    <a:lnTo>
                      <a:pt x="119" y="352"/>
                    </a:lnTo>
                    <a:lnTo>
                      <a:pt x="120" y="352"/>
                    </a:lnTo>
                    <a:lnTo>
                      <a:pt x="122" y="353"/>
                    </a:lnTo>
                    <a:lnTo>
                      <a:pt x="120" y="349"/>
                    </a:lnTo>
                    <a:lnTo>
                      <a:pt x="119" y="343"/>
                    </a:lnTo>
                    <a:lnTo>
                      <a:pt x="117" y="337"/>
                    </a:lnTo>
                    <a:lnTo>
                      <a:pt x="119" y="337"/>
                    </a:lnTo>
                    <a:lnTo>
                      <a:pt x="119" y="335"/>
                    </a:lnTo>
                    <a:lnTo>
                      <a:pt x="119" y="334"/>
                    </a:lnTo>
                    <a:lnTo>
                      <a:pt x="120" y="334"/>
                    </a:lnTo>
                    <a:lnTo>
                      <a:pt x="119" y="332"/>
                    </a:lnTo>
                    <a:lnTo>
                      <a:pt x="120" y="331"/>
                    </a:lnTo>
                    <a:lnTo>
                      <a:pt x="120" y="329"/>
                    </a:lnTo>
                    <a:lnTo>
                      <a:pt x="119" y="328"/>
                    </a:lnTo>
                    <a:lnTo>
                      <a:pt x="123" y="319"/>
                    </a:lnTo>
                    <a:lnTo>
                      <a:pt x="132" y="310"/>
                    </a:lnTo>
                    <a:lnTo>
                      <a:pt x="140" y="299"/>
                    </a:lnTo>
                    <a:lnTo>
                      <a:pt x="141" y="296"/>
                    </a:lnTo>
                    <a:lnTo>
                      <a:pt x="141" y="293"/>
                    </a:lnTo>
                    <a:lnTo>
                      <a:pt x="143" y="292"/>
                    </a:lnTo>
                    <a:lnTo>
                      <a:pt x="161" y="275"/>
                    </a:lnTo>
                    <a:lnTo>
                      <a:pt x="180" y="262"/>
                    </a:lnTo>
                    <a:lnTo>
                      <a:pt x="182" y="259"/>
                    </a:lnTo>
                    <a:lnTo>
                      <a:pt x="183" y="257"/>
                    </a:lnTo>
                    <a:lnTo>
                      <a:pt x="183" y="254"/>
                    </a:lnTo>
                    <a:lnTo>
                      <a:pt x="183" y="251"/>
                    </a:lnTo>
                    <a:lnTo>
                      <a:pt x="191" y="205"/>
                    </a:lnTo>
                    <a:lnTo>
                      <a:pt x="197" y="158"/>
                    </a:lnTo>
                    <a:lnTo>
                      <a:pt x="201" y="134"/>
                    </a:lnTo>
                    <a:lnTo>
                      <a:pt x="212" y="111"/>
                    </a:lnTo>
                    <a:lnTo>
                      <a:pt x="213" y="107"/>
                    </a:lnTo>
                    <a:lnTo>
                      <a:pt x="215" y="102"/>
                    </a:lnTo>
                    <a:lnTo>
                      <a:pt x="218" y="99"/>
                    </a:lnTo>
                    <a:lnTo>
                      <a:pt x="219" y="96"/>
                    </a:lnTo>
                    <a:lnTo>
                      <a:pt x="222" y="93"/>
                    </a:lnTo>
                    <a:lnTo>
                      <a:pt x="224" y="90"/>
                    </a:lnTo>
                    <a:lnTo>
                      <a:pt x="225" y="86"/>
                    </a:lnTo>
                    <a:lnTo>
                      <a:pt x="224" y="83"/>
                    </a:lnTo>
                    <a:lnTo>
                      <a:pt x="222" y="78"/>
                    </a:lnTo>
                    <a:lnTo>
                      <a:pt x="221" y="74"/>
                    </a:lnTo>
                    <a:lnTo>
                      <a:pt x="221" y="71"/>
                    </a:lnTo>
                    <a:lnTo>
                      <a:pt x="219" y="68"/>
                    </a:lnTo>
                    <a:lnTo>
                      <a:pt x="219" y="59"/>
                    </a:lnTo>
                    <a:lnTo>
                      <a:pt x="221" y="48"/>
                    </a:lnTo>
                    <a:lnTo>
                      <a:pt x="224" y="39"/>
                    </a:lnTo>
                    <a:lnTo>
                      <a:pt x="230" y="32"/>
                    </a:lnTo>
                    <a:lnTo>
                      <a:pt x="233" y="29"/>
                    </a:lnTo>
                    <a:lnTo>
                      <a:pt x="236" y="24"/>
                    </a:lnTo>
                    <a:lnTo>
                      <a:pt x="239" y="20"/>
                    </a:lnTo>
                    <a:lnTo>
                      <a:pt x="242" y="17"/>
                    </a:lnTo>
                    <a:lnTo>
                      <a:pt x="248" y="14"/>
                    </a:lnTo>
                    <a:lnTo>
                      <a:pt x="255" y="11"/>
                    </a:lnTo>
                    <a:lnTo>
                      <a:pt x="261" y="9"/>
                    </a:lnTo>
                    <a:lnTo>
                      <a:pt x="266" y="9"/>
                    </a:lnTo>
                    <a:lnTo>
                      <a:pt x="272" y="9"/>
                    </a:lnTo>
                    <a:lnTo>
                      <a:pt x="276" y="9"/>
                    </a:lnTo>
                    <a:lnTo>
                      <a:pt x="281" y="11"/>
                    </a:lnTo>
                    <a:lnTo>
                      <a:pt x="287" y="17"/>
                    </a:lnTo>
                    <a:lnTo>
                      <a:pt x="291" y="23"/>
                    </a:lnTo>
                    <a:lnTo>
                      <a:pt x="297" y="27"/>
                    </a:lnTo>
                    <a:lnTo>
                      <a:pt x="302" y="33"/>
                    </a:lnTo>
                    <a:lnTo>
                      <a:pt x="314" y="39"/>
                    </a:lnTo>
                    <a:lnTo>
                      <a:pt x="328" y="42"/>
                    </a:lnTo>
                    <a:lnTo>
                      <a:pt x="341" y="44"/>
                    </a:lnTo>
                    <a:lnTo>
                      <a:pt x="355" y="42"/>
                    </a:lnTo>
                    <a:lnTo>
                      <a:pt x="367" y="44"/>
                    </a:lnTo>
                    <a:lnTo>
                      <a:pt x="379" y="47"/>
                    </a:lnTo>
                    <a:lnTo>
                      <a:pt x="391" y="47"/>
                    </a:lnTo>
                    <a:lnTo>
                      <a:pt x="392" y="45"/>
                    </a:lnTo>
                    <a:lnTo>
                      <a:pt x="392" y="42"/>
                    </a:lnTo>
                    <a:lnTo>
                      <a:pt x="392" y="41"/>
                    </a:lnTo>
                    <a:lnTo>
                      <a:pt x="392" y="38"/>
                    </a:lnTo>
                    <a:lnTo>
                      <a:pt x="394" y="36"/>
                    </a:lnTo>
                    <a:lnTo>
                      <a:pt x="395" y="32"/>
                    </a:lnTo>
                    <a:lnTo>
                      <a:pt x="398" y="27"/>
                    </a:lnTo>
                    <a:lnTo>
                      <a:pt x="400" y="24"/>
                    </a:lnTo>
                    <a:lnTo>
                      <a:pt x="403" y="20"/>
                    </a:lnTo>
                    <a:lnTo>
                      <a:pt x="406" y="18"/>
                    </a:lnTo>
                    <a:lnTo>
                      <a:pt x="410" y="18"/>
                    </a:lnTo>
                    <a:lnTo>
                      <a:pt x="413" y="20"/>
                    </a:lnTo>
                    <a:lnTo>
                      <a:pt x="416" y="23"/>
                    </a:lnTo>
                    <a:lnTo>
                      <a:pt x="418" y="24"/>
                    </a:lnTo>
                    <a:lnTo>
                      <a:pt x="421" y="24"/>
                    </a:lnTo>
                    <a:lnTo>
                      <a:pt x="422" y="24"/>
                    </a:lnTo>
                    <a:lnTo>
                      <a:pt x="424" y="26"/>
                    </a:lnTo>
                    <a:lnTo>
                      <a:pt x="425" y="26"/>
                    </a:lnTo>
                    <a:lnTo>
                      <a:pt x="425" y="27"/>
                    </a:lnTo>
                    <a:lnTo>
                      <a:pt x="424" y="27"/>
                    </a:lnTo>
                    <a:lnTo>
                      <a:pt x="443" y="18"/>
                    </a:lnTo>
                    <a:lnTo>
                      <a:pt x="461" y="9"/>
                    </a:lnTo>
                    <a:lnTo>
                      <a:pt x="467" y="9"/>
                    </a:lnTo>
                    <a:lnTo>
                      <a:pt x="472" y="11"/>
                    </a:lnTo>
                    <a:lnTo>
                      <a:pt x="478" y="12"/>
                    </a:lnTo>
                    <a:lnTo>
                      <a:pt x="482" y="14"/>
                    </a:lnTo>
                    <a:lnTo>
                      <a:pt x="494" y="14"/>
                    </a:lnTo>
                    <a:lnTo>
                      <a:pt x="505" y="8"/>
                    </a:lnTo>
                    <a:lnTo>
                      <a:pt x="515" y="0"/>
                    </a:lnTo>
                    <a:lnTo>
                      <a:pt x="517" y="0"/>
                    </a:lnTo>
                    <a:lnTo>
                      <a:pt x="518" y="0"/>
                    </a:lnTo>
                    <a:lnTo>
                      <a:pt x="520" y="0"/>
                    </a:lnTo>
                    <a:lnTo>
                      <a:pt x="520" y="2"/>
                    </a:lnTo>
                    <a:lnTo>
                      <a:pt x="521" y="3"/>
                    </a:lnTo>
                    <a:lnTo>
                      <a:pt x="535" y="3"/>
                    </a:lnTo>
                    <a:lnTo>
                      <a:pt x="550" y="3"/>
                    </a:lnTo>
                    <a:lnTo>
                      <a:pt x="564" y="8"/>
                    </a:lnTo>
                    <a:lnTo>
                      <a:pt x="579" y="8"/>
                    </a:lnTo>
                    <a:lnTo>
                      <a:pt x="580" y="6"/>
                    </a:lnTo>
                    <a:lnTo>
                      <a:pt x="583" y="5"/>
                    </a:lnTo>
                    <a:lnTo>
                      <a:pt x="586" y="3"/>
                    </a:lnTo>
                    <a:lnTo>
                      <a:pt x="588" y="2"/>
                    </a:lnTo>
                    <a:lnTo>
                      <a:pt x="595" y="2"/>
                    </a:lnTo>
                    <a:lnTo>
                      <a:pt x="603" y="5"/>
                    </a:lnTo>
                    <a:lnTo>
                      <a:pt x="609" y="9"/>
                    </a:lnTo>
                    <a:lnTo>
                      <a:pt x="612" y="15"/>
                    </a:lnTo>
                    <a:lnTo>
                      <a:pt x="613" y="18"/>
                    </a:lnTo>
                    <a:lnTo>
                      <a:pt x="615" y="20"/>
                    </a:lnTo>
                    <a:lnTo>
                      <a:pt x="618" y="23"/>
                    </a:lnTo>
                    <a:lnTo>
                      <a:pt x="621" y="24"/>
                    </a:lnTo>
                    <a:lnTo>
                      <a:pt x="624" y="27"/>
                    </a:lnTo>
                    <a:lnTo>
                      <a:pt x="627" y="30"/>
                    </a:lnTo>
                    <a:lnTo>
                      <a:pt x="631" y="33"/>
                    </a:lnTo>
                    <a:lnTo>
                      <a:pt x="636" y="35"/>
                    </a:lnTo>
                    <a:lnTo>
                      <a:pt x="639" y="36"/>
                    </a:lnTo>
                    <a:lnTo>
                      <a:pt x="643" y="36"/>
                    </a:lnTo>
                    <a:lnTo>
                      <a:pt x="648" y="35"/>
                    </a:lnTo>
                    <a:lnTo>
                      <a:pt x="651" y="33"/>
                    </a:lnTo>
                    <a:lnTo>
                      <a:pt x="654" y="30"/>
                    </a:lnTo>
                    <a:lnTo>
                      <a:pt x="655" y="30"/>
                    </a:lnTo>
                    <a:lnTo>
                      <a:pt x="657" y="30"/>
                    </a:lnTo>
                    <a:lnTo>
                      <a:pt x="658" y="32"/>
                    </a:lnTo>
                    <a:lnTo>
                      <a:pt x="658" y="30"/>
                    </a:lnTo>
                    <a:lnTo>
                      <a:pt x="663" y="30"/>
                    </a:lnTo>
                    <a:lnTo>
                      <a:pt x="666" y="32"/>
                    </a:lnTo>
                    <a:lnTo>
                      <a:pt x="672" y="33"/>
                    </a:lnTo>
                    <a:lnTo>
                      <a:pt x="673" y="33"/>
                    </a:lnTo>
                    <a:lnTo>
                      <a:pt x="676" y="33"/>
                    </a:lnTo>
                    <a:lnTo>
                      <a:pt x="681" y="32"/>
                    </a:lnTo>
                    <a:lnTo>
                      <a:pt x="684" y="30"/>
                    </a:lnTo>
                    <a:lnTo>
                      <a:pt x="685" y="29"/>
                    </a:lnTo>
                    <a:lnTo>
                      <a:pt x="687" y="27"/>
                    </a:lnTo>
                    <a:lnTo>
                      <a:pt x="687" y="26"/>
                    </a:lnTo>
                    <a:lnTo>
                      <a:pt x="688" y="24"/>
                    </a:lnTo>
                    <a:lnTo>
                      <a:pt x="691" y="23"/>
                    </a:lnTo>
                    <a:lnTo>
                      <a:pt x="694" y="24"/>
                    </a:lnTo>
                    <a:lnTo>
                      <a:pt x="696" y="26"/>
                    </a:lnTo>
                    <a:lnTo>
                      <a:pt x="703" y="32"/>
                    </a:lnTo>
                    <a:lnTo>
                      <a:pt x="711" y="39"/>
                    </a:lnTo>
                    <a:lnTo>
                      <a:pt x="715" y="48"/>
                    </a:lnTo>
                    <a:lnTo>
                      <a:pt x="718" y="50"/>
                    </a:lnTo>
                    <a:lnTo>
                      <a:pt x="721" y="51"/>
                    </a:lnTo>
                    <a:lnTo>
                      <a:pt x="724" y="53"/>
                    </a:lnTo>
                    <a:lnTo>
                      <a:pt x="727" y="53"/>
                    </a:lnTo>
                    <a:lnTo>
                      <a:pt x="730" y="54"/>
                    </a:lnTo>
                    <a:lnTo>
                      <a:pt x="733" y="56"/>
                    </a:lnTo>
                    <a:lnTo>
                      <a:pt x="735" y="57"/>
                    </a:lnTo>
                    <a:lnTo>
                      <a:pt x="736" y="60"/>
                    </a:lnTo>
                    <a:lnTo>
                      <a:pt x="738" y="63"/>
                    </a:lnTo>
                    <a:lnTo>
                      <a:pt x="739" y="65"/>
                    </a:lnTo>
                    <a:lnTo>
                      <a:pt x="744" y="65"/>
                    </a:lnTo>
                    <a:lnTo>
                      <a:pt x="748" y="66"/>
                    </a:lnTo>
                    <a:lnTo>
                      <a:pt x="751" y="69"/>
                    </a:lnTo>
                    <a:lnTo>
                      <a:pt x="753" y="74"/>
                    </a:lnTo>
                    <a:lnTo>
                      <a:pt x="754" y="77"/>
                    </a:lnTo>
                    <a:lnTo>
                      <a:pt x="753" y="78"/>
                    </a:lnTo>
                    <a:lnTo>
                      <a:pt x="750" y="78"/>
                    </a:lnTo>
                    <a:lnTo>
                      <a:pt x="748" y="80"/>
                    </a:lnTo>
                    <a:lnTo>
                      <a:pt x="747" y="83"/>
                    </a:lnTo>
                    <a:lnTo>
                      <a:pt x="747" y="84"/>
                    </a:lnTo>
                    <a:lnTo>
                      <a:pt x="748" y="89"/>
                    </a:lnTo>
                    <a:lnTo>
                      <a:pt x="750" y="93"/>
                    </a:lnTo>
                    <a:lnTo>
                      <a:pt x="750" y="96"/>
                    </a:lnTo>
                    <a:lnTo>
                      <a:pt x="750" y="101"/>
                    </a:lnTo>
                    <a:lnTo>
                      <a:pt x="748" y="104"/>
                    </a:lnTo>
                    <a:lnTo>
                      <a:pt x="745" y="107"/>
                    </a:lnTo>
                    <a:lnTo>
                      <a:pt x="744" y="108"/>
                    </a:lnTo>
                    <a:lnTo>
                      <a:pt x="742" y="111"/>
                    </a:lnTo>
                    <a:lnTo>
                      <a:pt x="742" y="114"/>
                    </a:lnTo>
                    <a:lnTo>
                      <a:pt x="748" y="114"/>
                    </a:lnTo>
                    <a:lnTo>
                      <a:pt x="754" y="116"/>
                    </a:lnTo>
                    <a:lnTo>
                      <a:pt x="761" y="117"/>
                    </a:lnTo>
                    <a:lnTo>
                      <a:pt x="765" y="122"/>
                    </a:lnTo>
                    <a:lnTo>
                      <a:pt x="765" y="123"/>
                    </a:lnTo>
                    <a:lnTo>
                      <a:pt x="765" y="125"/>
                    </a:lnTo>
                    <a:lnTo>
                      <a:pt x="767" y="125"/>
                    </a:lnTo>
                    <a:lnTo>
                      <a:pt x="770" y="125"/>
                    </a:lnTo>
                    <a:lnTo>
                      <a:pt x="771" y="125"/>
                    </a:lnTo>
                    <a:lnTo>
                      <a:pt x="771" y="126"/>
                    </a:lnTo>
                    <a:lnTo>
                      <a:pt x="771" y="128"/>
                    </a:lnTo>
                    <a:lnTo>
                      <a:pt x="754" y="143"/>
                    </a:lnTo>
                    <a:lnTo>
                      <a:pt x="739" y="159"/>
                    </a:lnTo>
                    <a:lnTo>
                      <a:pt x="738" y="161"/>
                    </a:lnTo>
                    <a:lnTo>
                      <a:pt x="736" y="164"/>
                    </a:lnTo>
                    <a:lnTo>
                      <a:pt x="736" y="167"/>
                    </a:lnTo>
                    <a:lnTo>
                      <a:pt x="735" y="168"/>
                    </a:lnTo>
                    <a:lnTo>
                      <a:pt x="733" y="170"/>
                    </a:lnTo>
                    <a:lnTo>
                      <a:pt x="730" y="170"/>
                    </a:lnTo>
                    <a:lnTo>
                      <a:pt x="729" y="168"/>
                    </a:lnTo>
                    <a:lnTo>
                      <a:pt x="726" y="170"/>
                    </a:lnTo>
                    <a:lnTo>
                      <a:pt x="724" y="171"/>
                    </a:lnTo>
                    <a:lnTo>
                      <a:pt x="723" y="174"/>
                    </a:lnTo>
                    <a:lnTo>
                      <a:pt x="721" y="178"/>
                    </a:lnTo>
                    <a:lnTo>
                      <a:pt x="720" y="181"/>
                    </a:lnTo>
                    <a:lnTo>
                      <a:pt x="717" y="182"/>
                    </a:lnTo>
                    <a:lnTo>
                      <a:pt x="714" y="184"/>
                    </a:lnTo>
                    <a:lnTo>
                      <a:pt x="711" y="184"/>
                    </a:lnTo>
                    <a:lnTo>
                      <a:pt x="708" y="184"/>
                    </a:lnTo>
                    <a:lnTo>
                      <a:pt x="709" y="188"/>
                    </a:lnTo>
                    <a:lnTo>
                      <a:pt x="709" y="191"/>
                    </a:lnTo>
                    <a:lnTo>
                      <a:pt x="711" y="196"/>
                    </a:lnTo>
                    <a:lnTo>
                      <a:pt x="712" y="200"/>
                    </a:lnTo>
                    <a:lnTo>
                      <a:pt x="711" y="203"/>
                    </a:lnTo>
                    <a:lnTo>
                      <a:pt x="709" y="206"/>
                    </a:lnTo>
                    <a:lnTo>
                      <a:pt x="705" y="214"/>
                    </a:lnTo>
                    <a:lnTo>
                      <a:pt x="700" y="221"/>
                    </a:lnTo>
                    <a:lnTo>
                      <a:pt x="696" y="241"/>
                    </a:lnTo>
                    <a:lnTo>
                      <a:pt x="696" y="259"/>
                    </a:lnTo>
                    <a:lnTo>
                      <a:pt x="694" y="278"/>
                    </a:lnTo>
                    <a:lnTo>
                      <a:pt x="693" y="283"/>
                    </a:lnTo>
                    <a:lnTo>
                      <a:pt x="690" y="286"/>
                    </a:lnTo>
                    <a:lnTo>
                      <a:pt x="685" y="289"/>
                    </a:lnTo>
                    <a:lnTo>
                      <a:pt x="681" y="292"/>
                    </a:lnTo>
                    <a:lnTo>
                      <a:pt x="676" y="292"/>
                    </a:lnTo>
                    <a:lnTo>
                      <a:pt x="675" y="292"/>
                    </a:lnTo>
                    <a:lnTo>
                      <a:pt x="675" y="293"/>
                    </a:lnTo>
                    <a:lnTo>
                      <a:pt x="673" y="295"/>
                    </a:lnTo>
                    <a:lnTo>
                      <a:pt x="673" y="308"/>
                    </a:lnTo>
                    <a:lnTo>
                      <a:pt x="672" y="320"/>
                    </a:lnTo>
                    <a:lnTo>
                      <a:pt x="670" y="322"/>
                    </a:lnTo>
                    <a:lnTo>
                      <a:pt x="669" y="322"/>
                    </a:lnTo>
                    <a:lnTo>
                      <a:pt x="666" y="322"/>
                    </a:lnTo>
                    <a:lnTo>
                      <a:pt x="664" y="323"/>
                    </a:lnTo>
                    <a:lnTo>
                      <a:pt x="663" y="325"/>
                    </a:lnTo>
                    <a:lnTo>
                      <a:pt x="661" y="329"/>
                    </a:lnTo>
                    <a:lnTo>
                      <a:pt x="661" y="332"/>
                    </a:lnTo>
                    <a:lnTo>
                      <a:pt x="663" y="337"/>
                    </a:lnTo>
                    <a:lnTo>
                      <a:pt x="666" y="340"/>
                    </a:lnTo>
                    <a:lnTo>
                      <a:pt x="666" y="343"/>
                    </a:lnTo>
                    <a:lnTo>
                      <a:pt x="667" y="346"/>
                    </a:lnTo>
                    <a:lnTo>
                      <a:pt x="669" y="349"/>
                    </a:lnTo>
                    <a:lnTo>
                      <a:pt x="672" y="352"/>
                    </a:lnTo>
                    <a:lnTo>
                      <a:pt x="673" y="353"/>
                    </a:lnTo>
                    <a:lnTo>
                      <a:pt x="675" y="352"/>
                    </a:lnTo>
                    <a:lnTo>
                      <a:pt x="678" y="352"/>
                    </a:lnTo>
                    <a:lnTo>
                      <a:pt x="676" y="358"/>
                    </a:lnTo>
                    <a:lnTo>
                      <a:pt x="675" y="364"/>
                    </a:lnTo>
                    <a:lnTo>
                      <a:pt x="675" y="370"/>
                    </a:lnTo>
                    <a:lnTo>
                      <a:pt x="675" y="376"/>
                    </a:lnTo>
                    <a:lnTo>
                      <a:pt x="676" y="377"/>
                    </a:lnTo>
                    <a:lnTo>
                      <a:pt x="678" y="380"/>
                    </a:lnTo>
                    <a:lnTo>
                      <a:pt x="679" y="382"/>
                    </a:lnTo>
                    <a:lnTo>
                      <a:pt x="681" y="383"/>
                    </a:lnTo>
                    <a:lnTo>
                      <a:pt x="679" y="385"/>
                    </a:lnTo>
                    <a:lnTo>
                      <a:pt x="678" y="386"/>
                    </a:lnTo>
                    <a:lnTo>
                      <a:pt x="676" y="386"/>
                    </a:lnTo>
                    <a:lnTo>
                      <a:pt x="676" y="388"/>
                    </a:lnTo>
                    <a:lnTo>
                      <a:pt x="678" y="389"/>
                    </a:lnTo>
                    <a:lnTo>
                      <a:pt x="678" y="391"/>
                    </a:lnTo>
                    <a:lnTo>
                      <a:pt x="681" y="394"/>
                    </a:lnTo>
                    <a:lnTo>
                      <a:pt x="682" y="397"/>
                    </a:lnTo>
                    <a:lnTo>
                      <a:pt x="684" y="400"/>
                    </a:lnTo>
                    <a:lnTo>
                      <a:pt x="687" y="414"/>
                    </a:lnTo>
                    <a:lnTo>
                      <a:pt x="685" y="429"/>
                    </a:lnTo>
                    <a:lnTo>
                      <a:pt x="685" y="439"/>
                    </a:lnTo>
                    <a:lnTo>
                      <a:pt x="688" y="450"/>
                    </a:lnTo>
                    <a:lnTo>
                      <a:pt x="691" y="460"/>
                    </a:lnTo>
                    <a:lnTo>
                      <a:pt x="693" y="465"/>
                    </a:lnTo>
                    <a:lnTo>
                      <a:pt x="693" y="469"/>
                    </a:lnTo>
                    <a:lnTo>
                      <a:pt x="693" y="474"/>
                    </a:lnTo>
                    <a:lnTo>
                      <a:pt x="693" y="477"/>
                    </a:lnTo>
                    <a:lnTo>
                      <a:pt x="691" y="478"/>
                    </a:lnTo>
                    <a:lnTo>
                      <a:pt x="690" y="480"/>
                    </a:lnTo>
                    <a:lnTo>
                      <a:pt x="690" y="481"/>
                    </a:lnTo>
                    <a:lnTo>
                      <a:pt x="690" y="487"/>
                    </a:lnTo>
                    <a:lnTo>
                      <a:pt x="691" y="493"/>
                    </a:lnTo>
                    <a:lnTo>
                      <a:pt x="694" y="501"/>
                    </a:lnTo>
                    <a:lnTo>
                      <a:pt x="696" y="505"/>
                    </a:lnTo>
                    <a:lnTo>
                      <a:pt x="697" y="508"/>
                    </a:lnTo>
                    <a:lnTo>
                      <a:pt x="702" y="511"/>
                    </a:lnTo>
                    <a:lnTo>
                      <a:pt x="705" y="514"/>
                    </a:lnTo>
                    <a:lnTo>
                      <a:pt x="709" y="517"/>
                    </a:lnTo>
                    <a:lnTo>
                      <a:pt x="714" y="520"/>
                    </a:lnTo>
                    <a:lnTo>
                      <a:pt x="717" y="523"/>
                    </a:lnTo>
                    <a:lnTo>
                      <a:pt x="721" y="531"/>
                    </a:lnTo>
                    <a:lnTo>
                      <a:pt x="724" y="540"/>
                    </a:lnTo>
                    <a:lnTo>
                      <a:pt x="727" y="549"/>
                    </a:lnTo>
                    <a:lnTo>
                      <a:pt x="729" y="552"/>
                    </a:lnTo>
                    <a:lnTo>
                      <a:pt x="732" y="556"/>
                    </a:lnTo>
                    <a:lnTo>
                      <a:pt x="735" y="561"/>
                    </a:lnTo>
                    <a:lnTo>
                      <a:pt x="738" y="564"/>
                    </a:lnTo>
                    <a:lnTo>
                      <a:pt x="738" y="568"/>
                    </a:lnTo>
                    <a:lnTo>
                      <a:pt x="739" y="573"/>
                    </a:lnTo>
                    <a:lnTo>
                      <a:pt x="741" y="576"/>
                    </a:lnTo>
                    <a:lnTo>
                      <a:pt x="742" y="580"/>
                    </a:lnTo>
                    <a:lnTo>
                      <a:pt x="715" y="582"/>
                    </a:lnTo>
                    <a:lnTo>
                      <a:pt x="690" y="585"/>
                    </a:lnTo>
                    <a:lnTo>
                      <a:pt x="664" y="592"/>
                    </a:lnTo>
                    <a:lnTo>
                      <a:pt x="663" y="604"/>
                    </a:lnTo>
                    <a:lnTo>
                      <a:pt x="657" y="613"/>
                    </a:lnTo>
                    <a:lnTo>
                      <a:pt x="648" y="621"/>
                    </a:lnTo>
                    <a:lnTo>
                      <a:pt x="646" y="621"/>
                    </a:lnTo>
                    <a:lnTo>
                      <a:pt x="645" y="621"/>
                    </a:lnTo>
                    <a:lnTo>
                      <a:pt x="642" y="621"/>
                    </a:lnTo>
                    <a:lnTo>
                      <a:pt x="642" y="623"/>
                    </a:lnTo>
                    <a:lnTo>
                      <a:pt x="642" y="624"/>
                    </a:lnTo>
                    <a:lnTo>
                      <a:pt x="642" y="627"/>
                    </a:lnTo>
                    <a:lnTo>
                      <a:pt x="645" y="629"/>
                    </a:lnTo>
                    <a:lnTo>
                      <a:pt x="646" y="630"/>
                    </a:lnTo>
                    <a:lnTo>
                      <a:pt x="648" y="632"/>
                    </a:lnTo>
                    <a:lnTo>
                      <a:pt x="649" y="636"/>
                    </a:lnTo>
                    <a:lnTo>
                      <a:pt x="649" y="639"/>
                    </a:lnTo>
                    <a:lnTo>
                      <a:pt x="651" y="642"/>
                    </a:lnTo>
                    <a:lnTo>
                      <a:pt x="651" y="653"/>
                    </a:lnTo>
                    <a:lnTo>
                      <a:pt x="649" y="662"/>
                    </a:lnTo>
                    <a:lnTo>
                      <a:pt x="649" y="672"/>
                    </a:lnTo>
                    <a:lnTo>
                      <a:pt x="649" y="675"/>
                    </a:lnTo>
                    <a:lnTo>
                      <a:pt x="651" y="678"/>
                    </a:lnTo>
                    <a:lnTo>
                      <a:pt x="651" y="681"/>
                    </a:lnTo>
                    <a:lnTo>
                      <a:pt x="651" y="683"/>
                    </a:lnTo>
                    <a:lnTo>
                      <a:pt x="646" y="695"/>
                    </a:lnTo>
                    <a:lnTo>
                      <a:pt x="643" y="705"/>
                    </a:lnTo>
                    <a:lnTo>
                      <a:pt x="642" y="716"/>
                    </a:lnTo>
                    <a:lnTo>
                      <a:pt x="640" y="719"/>
                    </a:lnTo>
                    <a:lnTo>
                      <a:pt x="640" y="720"/>
                    </a:lnTo>
                    <a:lnTo>
                      <a:pt x="639" y="723"/>
                    </a:lnTo>
                    <a:lnTo>
                      <a:pt x="637" y="725"/>
                    </a:lnTo>
                    <a:lnTo>
                      <a:pt x="636" y="726"/>
                    </a:lnTo>
                    <a:lnTo>
                      <a:pt x="637" y="726"/>
                    </a:lnTo>
                    <a:lnTo>
                      <a:pt x="637" y="725"/>
                    </a:lnTo>
                    <a:lnTo>
                      <a:pt x="637" y="728"/>
                    </a:lnTo>
                    <a:lnTo>
                      <a:pt x="637" y="729"/>
                    </a:lnTo>
                    <a:lnTo>
                      <a:pt x="637" y="731"/>
                    </a:lnTo>
                    <a:lnTo>
                      <a:pt x="646" y="738"/>
                    </a:lnTo>
                    <a:lnTo>
                      <a:pt x="657" y="746"/>
                    </a:lnTo>
                    <a:lnTo>
                      <a:pt x="663" y="756"/>
                    </a:lnTo>
                    <a:lnTo>
                      <a:pt x="664" y="756"/>
                    </a:lnTo>
                    <a:lnTo>
                      <a:pt x="666" y="756"/>
                    </a:lnTo>
                    <a:lnTo>
                      <a:pt x="669" y="756"/>
                    </a:lnTo>
                    <a:lnTo>
                      <a:pt x="670" y="758"/>
                    </a:lnTo>
                    <a:lnTo>
                      <a:pt x="672" y="761"/>
                    </a:lnTo>
                    <a:lnTo>
                      <a:pt x="673" y="761"/>
                    </a:lnTo>
                    <a:lnTo>
                      <a:pt x="676" y="759"/>
                    </a:lnTo>
                    <a:lnTo>
                      <a:pt x="676" y="758"/>
                    </a:lnTo>
                    <a:lnTo>
                      <a:pt x="678" y="756"/>
                    </a:lnTo>
                    <a:lnTo>
                      <a:pt x="678" y="753"/>
                    </a:lnTo>
                    <a:lnTo>
                      <a:pt x="679" y="752"/>
                    </a:lnTo>
                    <a:lnTo>
                      <a:pt x="681" y="749"/>
                    </a:lnTo>
                    <a:lnTo>
                      <a:pt x="682" y="749"/>
                    </a:lnTo>
                    <a:lnTo>
                      <a:pt x="685" y="747"/>
                    </a:lnTo>
                    <a:lnTo>
                      <a:pt x="690" y="747"/>
                    </a:lnTo>
                    <a:lnTo>
                      <a:pt x="693" y="747"/>
                    </a:lnTo>
                    <a:lnTo>
                      <a:pt x="696" y="747"/>
                    </a:lnTo>
                    <a:lnTo>
                      <a:pt x="697" y="744"/>
                    </a:lnTo>
                    <a:lnTo>
                      <a:pt x="697" y="765"/>
                    </a:lnTo>
                    <a:lnTo>
                      <a:pt x="699" y="788"/>
                    </a:lnTo>
                    <a:lnTo>
                      <a:pt x="696" y="807"/>
                    </a:lnTo>
                    <a:lnTo>
                      <a:pt x="690" y="803"/>
                    </a:lnTo>
                    <a:lnTo>
                      <a:pt x="685" y="798"/>
                    </a:lnTo>
                    <a:lnTo>
                      <a:pt x="679" y="792"/>
                    </a:lnTo>
                    <a:lnTo>
                      <a:pt x="679" y="795"/>
                    </a:lnTo>
                    <a:lnTo>
                      <a:pt x="678" y="797"/>
                    </a:lnTo>
                    <a:lnTo>
                      <a:pt x="676" y="797"/>
                    </a:lnTo>
                    <a:lnTo>
                      <a:pt x="675" y="800"/>
                    </a:lnTo>
                    <a:lnTo>
                      <a:pt x="673" y="800"/>
                    </a:lnTo>
                    <a:lnTo>
                      <a:pt x="672" y="800"/>
                    </a:lnTo>
                    <a:lnTo>
                      <a:pt x="670" y="800"/>
                    </a:lnTo>
                    <a:lnTo>
                      <a:pt x="670" y="801"/>
                    </a:lnTo>
                    <a:lnTo>
                      <a:pt x="669" y="803"/>
                    </a:lnTo>
                    <a:lnTo>
                      <a:pt x="667" y="804"/>
                    </a:lnTo>
                    <a:lnTo>
                      <a:pt x="664" y="804"/>
                    </a:lnTo>
                    <a:lnTo>
                      <a:pt x="661" y="803"/>
                    </a:lnTo>
                    <a:lnTo>
                      <a:pt x="658" y="801"/>
                    </a:lnTo>
                    <a:lnTo>
                      <a:pt x="657" y="800"/>
                    </a:lnTo>
                    <a:lnTo>
                      <a:pt x="655" y="797"/>
                    </a:lnTo>
                    <a:lnTo>
                      <a:pt x="654" y="792"/>
                    </a:lnTo>
                    <a:lnTo>
                      <a:pt x="654" y="788"/>
                    </a:lnTo>
                    <a:lnTo>
                      <a:pt x="652" y="785"/>
                    </a:lnTo>
                    <a:lnTo>
                      <a:pt x="651" y="780"/>
                    </a:lnTo>
                    <a:lnTo>
                      <a:pt x="649" y="780"/>
                    </a:lnTo>
                    <a:lnTo>
                      <a:pt x="648" y="780"/>
                    </a:lnTo>
                    <a:lnTo>
                      <a:pt x="646" y="780"/>
                    </a:lnTo>
                    <a:lnTo>
                      <a:pt x="645" y="780"/>
                    </a:lnTo>
                    <a:lnTo>
                      <a:pt x="643" y="779"/>
                    </a:lnTo>
                    <a:lnTo>
                      <a:pt x="639" y="768"/>
                    </a:lnTo>
                    <a:lnTo>
                      <a:pt x="630" y="762"/>
                    </a:lnTo>
                    <a:lnTo>
                      <a:pt x="619" y="759"/>
                    </a:lnTo>
                    <a:lnTo>
                      <a:pt x="616" y="758"/>
                    </a:lnTo>
                    <a:lnTo>
                      <a:pt x="615" y="755"/>
                    </a:lnTo>
                    <a:lnTo>
                      <a:pt x="615" y="752"/>
                    </a:lnTo>
                    <a:lnTo>
                      <a:pt x="615" y="749"/>
                    </a:lnTo>
                    <a:lnTo>
                      <a:pt x="613" y="750"/>
                    </a:lnTo>
                    <a:lnTo>
                      <a:pt x="613" y="752"/>
                    </a:lnTo>
                    <a:lnTo>
                      <a:pt x="610" y="750"/>
                    </a:lnTo>
                    <a:lnTo>
                      <a:pt x="607" y="752"/>
                    </a:lnTo>
                    <a:lnTo>
                      <a:pt x="606" y="753"/>
                    </a:lnTo>
                    <a:lnTo>
                      <a:pt x="603" y="753"/>
                    </a:lnTo>
                    <a:lnTo>
                      <a:pt x="600" y="753"/>
                    </a:lnTo>
                    <a:lnTo>
                      <a:pt x="598" y="752"/>
                    </a:lnTo>
                    <a:lnTo>
                      <a:pt x="597" y="750"/>
                    </a:lnTo>
                    <a:lnTo>
                      <a:pt x="595" y="747"/>
                    </a:lnTo>
                    <a:lnTo>
                      <a:pt x="594" y="743"/>
                    </a:lnTo>
                    <a:lnTo>
                      <a:pt x="594" y="738"/>
                    </a:lnTo>
                    <a:lnTo>
                      <a:pt x="592" y="734"/>
                    </a:lnTo>
                    <a:lnTo>
                      <a:pt x="595" y="735"/>
                    </a:lnTo>
                    <a:lnTo>
                      <a:pt x="598" y="734"/>
                    </a:lnTo>
                    <a:lnTo>
                      <a:pt x="600" y="732"/>
                    </a:lnTo>
                    <a:lnTo>
                      <a:pt x="601" y="729"/>
                    </a:lnTo>
                    <a:lnTo>
                      <a:pt x="603" y="728"/>
                    </a:lnTo>
                    <a:lnTo>
                      <a:pt x="600" y="729"/>
                    </a:lnTo>
                    <a:lnTo>
                      <a:pt x="597" y="729"/>
                    </a:lnTo>
                    <a:lnTo>
                      <a:pt x="594" y="729"/>
                    </a:lnTo>
                    <a:lnTo>
                      <a:pt x="592" y="729"/>
                    </a:lnTo>
                    <a:lnTo>
                      <a:pt x="589" y="726"/>
                    </a:lnTo>
                    <a:lnTo>
                      <a:pt x="586" y="725"/>
                    </a:lnTo>
                    <a:lnTo>
                      <a:pt x="585" y="723"/>
                    </a:lnTo>
                    <a:lnTo>
                      <a:pt x="582" y="725"/>
                    </a:lnTo>
                    <a:lnTo>
                      <a:pt x="580" y="728"/>
                    </a:lnTo>
                    <a:lnTo>
                      <a:pt x="579" y="731"/>
                    </a:lnTo>
                    <a:lnTo>
                      <a:pt x="577" y="734"/>
                    </a:lnTo>
                    <a:lnTo>
                      <a:pt x="577" y="737"/>
                    </a:lnTo>
                    <a:lnTo>
                      <a:pt x="576" y="738"/>
                    </a:lnTo>
                    <a:lnTo>
                      <a:pt x="573" y="740"/>
                    </a:lnTo>
                    <a:lnTo>
                      <a:pt x="571" y="741"/>
                    </a:lnTo>
                    <a:lnTo>
                      <a:pt x="571" y="743"/>
                    </a:lnTo>
                    <a:lnTo>
                      <a:pt x="571" y="744"/>
                    </a:lnTo>
                    <a:lnTo>
                      <a:pt x="570" y="744"/>
                    </a:lnTo>
                    <a:lnTo>
                      <a:pt x="564" y="746"/>
                    </a:lnTo>
                    <a:lnTo>
                      <a:pt x="558" y="743"/>
                    </a:lnTo>
                    <a:lnTo>
                      <a:pt x="550" y="738"/>
                    </a:lnTo>
                    <a:lnTo>
                      <a:pt x="544" y="737"/>
                    </a:lnTo>
                    <a:lnTo>
                      <a:pt x="543" y="737"/>
                    </a:lnTo>
                    <a:lnTo>
                      <a:pt x="543" y="735"/>
                    </a:lnTo>
                    <a:lnTo>
                      <a:pt x="540" y="735"/>
                    </a:lnTo>
                    <a:lnTo>
                      <a:pt x="537" y="735"/>
                    </a:lnTo>
                    <a:lnTo>
                      <a:pt x="533" y="737"/>
                    </a:lnTo>
                    <a:lnTo>
                      <a:pt x="530" y="735"/>
                    </a:lnTo>
                    <a:lnTo>
                      <a:pt x="526" y="734"/>
                    </a:lnTo>
                    <a:lnTo>
                      <a:pt x="521" y="732"/>
                    </a:lnTo>
                    <a:lnTo>
                      <a:pt x="517" y="732"/>
                    </a:lnTo>
                    <a:lnTo>
                      <a:pt x="512" y="732"/>
                    </a:lnTo>
                    <a:lnTo>
                      <a:pt x="508" y="729"/>
                    </a:lnTo>
                    <a:lnTo>
                      <a:pt x="506" y="726"/>
                    </a:lnTo>
                    <a:lnTo>
                      <a:pt x="506" y="723"/>
                    </a:lnTo>
                    <a:lnTo>
                      <a:pt x="506" y="720"/>
                    </a:lnTo>
                    <a:lnTo>
                      <a:pt x="505" y="717"/>
                    </a:lnTo>
                    <a:lnTo>
                      <a:pt x="505" y="716"/>
                    </a:lnTo>
                    <a:lnTo>
                      <a:pt x="503" y="714"/>
                    </a:lnTo>
                    <a:lnTo>
                      <a:pt x="502" y="713"/>
                    </a:lnTo>
                    <a:lnTo>
                      <a:pt x="502" y="711"/>
                    </a:lnTo>
                    <a:lnTo>
                      <a:pt x="502" y="710"/>
                    </a:lnTo>
                    <a:lnTo>
                      <a:pt x="502" y="708"/>
                    </a:lnTo>
                    <a:lnTo>
                      <a:pt x="496" y="708"/>
                    </a:lnTo>
                    <a:lnTo>
                      <a:pt x="491" y="708"/>
                    </a:lnTo>
                    <a:lnTo>
                      <a:pt x="487" y="710"/>
                    </a:lnTo>
                    <a:lnTo>
                      <a:pt x="482" y="711"/>
                    </a:lnTo>
                    <a:lnTo>
                      <a:pt x="478" y="716"/>
                    </a:lnTo>
                    <a:lnTo>
                      <a:pt x="475" y="719"/>
                    </a:lnTo>
                    <a:lnTo>
                      <a:pt x="470" y="720"/>
                    </a:lnTo>
                    <a:lnTo>
                      <a:pt x="469" y="720"/>
                    </a:lnTo>
                    <a:lnTo>
                      <a:pt x="466" y="719"/>
                    </a:lnTo>
                    <a:lnTo>
                      <a:pt x="463" y="719"/>
                    </a:lnTo>
                    <a:lnTo>
                      <a:pt x="460" y="716"/>
                    </a:lnTo>
                    <a:lnTo>
                      <a:pt x="463" y="714"/>
                    </a:lnTo>
                    <a:lnTo>
                      <a:pt x="464" y="711"/>
                    </a:lnTo>
                    <a:lnTo>
                      <a:pt x="466" y="708"/>
                    </a:lnTo>
                    <a:lnTo>
                      <a:pt x="464" y="705"/>
                    </a:lnTo>
                    <a:lnTo>
                      <a:pt x="464" y="704"/>
                    </a:lnTo>
                    <a:lnTo>
                      <a:pt x="463" y="704"/>
                    </a:lnTo>
                    <a:lnTo>
                      <a:pt x="461" y="704"/>
                    </a:lnTo>
                    <a:lnTo>
                      <a:pt x="460" y="702"/>
                    </a:lnTo>
                    <a:lnTo>
                      <a:pt x="458" y="699"/>
                    </a:lnTo>
                    <a:lnTo>
                      <a:pt x="457" y="696"/>
                    </a:lnTo>
                    <a:lnTo>
                      <a:pt x="454" y="695"/>
                    </a:lnTo>
                    <a:lnTo>
                      <a:pt x="451" y="693"/>
                    </a:lnTo>
                    <a:lnTo>
                      <a:pt x="449" y="695"/>
                    </a:lnTo>
                    <a:lnTo>
                      <a:pt x="449" y="696"/>
                    </a:lnTo>
                    <a:lnTo>
                      <a:pt x="448" y="698"/>
                    </a:lnTo>
                    <a:lnTo>
                      <a:pt x="430" y="701"/>
                    </a:lnTo>
                    <a:lnTo>
                      <a:pt x="413" y="704"/>
                    </a:lnTo>
                    <a:lnTo>
                      <a:pt x="395" y="701"/>
                    </a:lnTo>
                    <a:lnTo>
                      <a:pt x="394" y="699"/>
                    </a:lnTo>
                    <a:lnTo>
                      <a:pt x="391" y="699"/>
                    </a:lnTo>
                    <a:lnTo>
                      <a:pt x="388" y="699"/>
                    </a:lnTo>
                    <a:lnTo>
                      <a:pt x="385" y="701"/>
                    </a:lnTo>
                    <a:lnTo>
                      <a:pt x="385" y="702"/>
                    </a:lnTo>
                    <a:lnTo>
                      <a:pt x="385" y="704"/>
                    </a:lnTo>
                    <a:lnTo>
                      <a:pt x="385" y="705"/>
                    </a:lnTo>
                    <a:lnTo>
                      <a:pt x="382" y="705"/>
                    </a:lnTo>
                    <a:lnTo>
                      <a:pt x="380" y="707"/>
                    </a:lnTo>
                    <a:lnTo>
                      <a:pt x="379" y="708"/>
                    </a:lnTo>
                    <a:lnTo>
                      <a:pt x="377" y="710"/>
                    </a:lnTo>
                    <a:lnTo>
                      <a:pt x="376" y="713"/>
                    </a:lnTo>
                    <a:lnTo>
                      <a:pt x="374" y="708"/>
                    </a:lnTo>
                    <a:lnTo>
                      <a:pt x="374" y="704"/>
                    </a:lnTo>
                    <a:lnTo>
                      <a:pt x="374" y="699"/>
                    </a:lnTo>
                    <a:lnTo>
                      <a:pt x="374" y="696"/>
                    </a:lnTo>
                    <a:lnTo>
                      <a:pt x="374" y="695"/>
                    </a:lnTo>
                    <a:lnTo>
                      <a:pt x="373" y="695"/>
                    </a:lnTo>
                    <a:lnTo>
                      <a:pt x="374" y="695"/>
                    </a:lnTo>
                    <a:lnTo>
                      <a:pt x="376" y="693"/>
                    </a:lnTo>
                    <a:lnTo>
                      <a:pt x="376" y="692"/>
                    </a:lnTo>
                    <a:lnTo>
                      <a:pt x="379" y="675"/>
                    </a:lnTo>
                    <a:lnTo>
                      <a:pt x="374" y="657"/>
                    </a:lnTo>
                    <a:lnTo>
                      <a:pt x="374" y="659"/>
                    </a:lnTo>
                    <a:lnTo>
                      <a:pt x="373" y="659"/>
                    </a:lnTo>
                    <a:lnTo>
                      <a:pt x="371" y="654"/>
                    </a:lnTo>
                    <a:lnTo>
                      <a:pt x="368" y="650"/>
                    </a:lnTo>
                    <a:lnTo>
                      <a:pt x="364" y="647"/>
                    </a:lnTo>
                    <a:lnTo>
                      <a:pt x="361" y="642"/>
                    </a:lnTo>
                    <a:lnTo>
                      <a:pt x="358" y="638"/>
                    </a:lnTo>
                    <a:lnTo>
                      <a:pt x="356" y="635"/>
                    </a:lnTo>
                    <a:lnTo>
                      <a:pt x="356" y="630"/>
                    </a:lnTo>
                    <a:lnTo>
                      <a:pt x="356" y="624"/>
                    </a:lnTo>
                    <a:lnTo>
                      <a:pt x="358" y="620"/>
                    </a:lnTo>
                    <a:lnTo>
                      <a:pt x="359" y="616"/>
                    </a:lnTo>
                    <a:lnTo>
                      <a:pt x="359" y="613"/>
                    </a:lnTo>
                    <a:lnTo>
                      <a:pt x="359" y="609"/>
                    </a:lnTo>
                    <a:lnTo>
                      <a:pt x="359" y="600"/>
                    </a:lnTo>
                    <a:lnTo>
                      <a:pt x="362" y="591"/>
                    </a:lnTo>
                    <a:lnTo>
                      <a:pt x="361" y="582"/>
                    </a:lnTo>
                    <a:lnTo>
                      <a:pt x="359" y="577"/>
                    </a:lnTo>
                    <a:lnTo>
                      <a:pt x="356" y="573"/>
                    </a:lnTo>
                    <a:lnTo>
                      <a:pt x="355" y="568"/>
                    </a:lnTo>
                    <a:lnTo>
                      <a:pt x="353" y="562"/>
                    </a:lnTo>
                    <a:lnTo>
                      <a:pt x="355" y="558"/>
                    </a:lnTo>
                    <a:lnTo>
                      <a:pt x="356" y="555"/>
                    </a:lnTo>
                    <a:lnTo>
                      <a:pt x="356" y="550"/>
                    </a:lnTo>
                    <a:lnTo>
                      <a:pt x="358" y="546"/>
                    </a:lnTo>
                    <a:lnTo>
                      <a:pt x="358" y="543"/>
                    </a:lnTo>
                    <a:lnTo>
                      <a:pt x="358" y="540"/>
                    </a:lnTo>
                    <a:lnTo>
                      <a:pt x="356" y="538"/>
                    </a:lnTo>
                    <a:lnTo>
                      <a:pt x="343" y="537"/>
                    </a:lnTo>
                    <a:lnTo>
                      <a:pt x="328" y="537"/>
                    </a:lnTo>
                    <a:lnTo>
                      <a:pt x="314" y="538"/>
                    </a:lnTo>
                    <a:lnTo>
                      <a:pt x="311" y="538"/>
                    </a:lnTo>
                    <a:lnTo>
                      <a:pt x="308" y="537"/>
                    </a:lnTo>
                    <a:lnTo>
                      <a:pt x="306" y="535"/>
                    </a:lnTo>
                    <a:lnTo>
                      <a:pt x="305" y="534"/>
                    </a:lnTo>
                    <a:lnTo>
                      <a:pt x="305" y="531"/>
                    </a:lnTo>
                    <a:lnTo>
                      <a:pt x="305" y="529"/>
                    </a:lnTo>
                    <a:lnTo>
                      <a:pt x="306" y="526"/>
                    </a:lnTo>
                    <a:lnTo>
                      <a:pt x="310" y="525"/>
                    </a:lnTo>
                    <a:lnTo>
                      <a:pt x="313" y="523"/>
                    </a:lnTo>
                    <a:lnTo>
                      <a:pt x="290" y="523"/>
                    </a:lnTo>
                    <a:lnTo>
                      <a:pt x="267" y="525"/>
                    </a:lnTo>
                    <a:lnTo>
                      <a:pt x="264" y="525"/>
                    </a:lnTo>
                    <a:lnTo>
                      <a:pt x="263" y="528"/>
                    </a:lnTo>
                    <a:lnTo>
                      <a:pt x="261" y="529"/>
                    </a:lnTo>
                    <a:lnTo>
                      <a:pt x="260" y="534"/>
                    </a:lnTo>
                    <a:lnTo>
                      <a:pt x="258" y="540"/>
                    </a:lnTo>
                    <a:lnTo>
                      <a:pt x="261" y="546"/>
                    </a:lnTo>
                    <a:lnTo>
                      <a:pt x="261" y="547"/>
                    </a:lnTo>
                    <a:lnTo>
                      <a:pt x="260" y="550"/>
                    </a:lnTo>
                    <a:lnTo>
                      <a:pt x="258" y="553"/>
                    </a:lnTo>
                    <a:lnTo>
                      <a:pt x="257" y="555"/>
                    </a:lnTo>
                    <a:lnTo>
                      <a:pt x="254" y="556"/>
                    </a:lnTo>
                    <a:lnTo>
                      <a:pt x="252" y="558"/>
                    </a:lnTo>
                    <a:lnTo>
                      <a:pt x="251" y="561"/>
                    </a:lnTo>
                    <a:lnTo>
                      <a:pt x="251" y="562"/>
                    </a:lnTo>
                    <a:lnTo>
                      <a:pt x="251" y="565"/>
                    </a:lnTo>
                    <a:lnTo>
                      <a:pt x="251" y="568"/>
                    </a:lnTo>
                    <a:lnTo>
                      <a:pt x="249" y="570"/>
                    </a:lnTo>
                    <a:lnTo>
                      <a:pt x="248" y="570"/>
                    </a:lnTo>
                    <a:lnTo>
                      <a:pt x="233" y="568"/>
                    </a:lnTo>
                    <a:lnTo>
                      <a:pt x="218" y="567"/>
                    </a:lnTo>
                    <a:lnTo>
                      <a:pt x="210" y="567"/>
                    </a:lnTo>
                    <a:lnTo>
                      <a:pt x="201" y="570"/>
                    </a:lnTo>
                    <a:lnTo>
                      <a:pt x="194" y="570"/>
                    </a:lnTo>
                    <a:lnTo>
                      <a:pt x="188" y="567"/>
                    </a:lnTo>
                    <a:lnTo>
                      <a:pt x="183" y="567"/>
                    </a:lnTo>
                    <a:lnTo>
                      <a:pt x="179" y="571"/>
                    </a:lnTo>
                    <a:lnTo>
                      <a:pt x="176" y="571"/>
                    </a:lnTo>
                    <a:lnTo>
                      <a:pt x="174" y="570"/>
                    </a:lnTo>
                    <a:lnTo>
                      <a:pt x="173" y="568"/>
                    </a:lnTo>
                    <a:lnTo>
                      <a:pt x="173" y="567"/>
                    </a:lnTo>
                    <a:lnTo>
                      <a:pt x="158" y="546"/>
                    </a:lnTo>
                    <a:lnTo>
                      <a:pt x="147" y="523"/>
                    </a:lnTo>
                    <a:lnTo>
                      <a:pt x="143" y="505"/>
                    </a:lnTo>
                    <a:lnTo>
                      <a:pt x="135" y="489"/>
                    </a:lnTo>
                    <a:lnTo>
                      <a:pt x="134" y="486"/>
                    </a:lnTo>
                    <a:lnTo>
                      <a:pt x="134" y="483"/>
                    </a:lnTo>
                    <a:lnTo>
                      <a:pt x="134" y="480"/>
                    </a:lnTo>
                    <a:lnTo>
                      <a:pt x="132" y="478"/>
                    </a:lnTo>
                    <a:lnTo>
                      <a:pt x="131" y="477"/>
                    </a:lnTo>
                    <a:lnTo>
                      <a:pt x="122" y="475"/>
                    </a:lnTo>
                    <a:lnTo>
                      <a:pt x="114" y="478"/>
                    </a:lnTo>
                    <a:lnTo>
                      <a:pt x="108" y="480"/>
                    </a:lnTo>
                    <a:lnTo>
                      <a:pt x="99" y="477"/>
                    </a:lnTo>
                    <a:lnTo>
                      <a:pt x="67" y="477"/>
                    </a:lnTo>
                    <a:lnTo>
                      <a:pt x="34" y="478"/>
                    </a:lnTo>
                    <a:lnTo>
                      <a:pt x="3" y="477"/>
                    </a:lnTo>
                    <a:lnTo>
                      <a:pt x="3" y="478"/>
                    </a:lnTo>
                    <a:lnTo>
                      <a:pt x="1" y="478"/>
                    </a:lnTo>
                    <a:lnTo>
                      <a:pt x="0" y="478"/>
                    </a:lnTo>
                    <a:lnTo>
                      <a:pt x="0" y="474"/>
                    </a:lnTo>
                    <a:lnTo>
                      <a:pt x="1" y="469"/>
                    </a:lnTo>
                    <a:lnTo>
                      <a:pt x="3" y="465"/>
                    </a:lnTo>
                    <a:lnTo>
                      <a:pt x="6" y="460"/>
                    </a:lnTo>
                    <a:lnTo>
                      <a:pt x="10" y="457"/>
                    </a:lnTo>
                    <a:lnTo>
                      <a:pt x="16" y="456"/>
                    </a:lnTo>
                    <a:lnTo>
                      <a:pt x="21" y="453"/>
                    </a:lnTo>
                    <a:lnTo>
                      <a:pt x="25" y="450"/>
                    </a:lnTo>
                    <a:lnTo>
                      <a:pt x="27" y="448"/>
                    </a:lnTo>
                    <a:lnTo>
                      <a:pt x="27" y="447"/>
                    </a:lnTo>
                    <a:lnTo>
                      <a:pt x="25" y="444"/>
                    </a:lnTo>
                    <a:lnTo>
                      <a:pt x="25" y="442"/>
                    </a:lnTo>
                    <a:lnTo>
                      <a:pt x="28" y="442"/>
                    </a:lnTo>
                    <a:lnTo>
                      <a:pt x="31" y="442"/>
                    </a:lnTo>
                    <a:lnTo>
                      <a:pt x="34" y="441"/>
                    </a:lnTo>
                    <a:close/>
                  </a:path>
                </a:pathLst>
              </a:custGeom>
              <a:solidFill>
                <a:srgbClr val="000514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22" name="Freeform 48"/>
              <p:cNvSpPr>
                <a:spLocks/>
              </p:cNvSpPr>
              <p:nvPr/>
            </p:nvSpPr>
            <p:spPr bwMode="gray">
              <a:xfrm>
                <a:off x="4439" y="2821"/>
                <a:ext cx="77" cy="82"/>
              </a:xfrm>
              <a:custGeom>
                <a:avLst/>
                <a:gdLst>
                  <a:gd name="T0" fmla="*/ 61 w 84"/>
                  <a:gd name="T1" fmla="*/ 6 h 89"/>
                  <a:gd name="T2" fmla="*/ 59 w 84"/>
                  <a:gd name="T3" fmla="*/ 9 h 89"/>
                  <a:gd name="T4" fmla="*/ 58 w 84"/>
                  <a:gd name="T5" fmla="*/ 14 h 89"/>
                  <a:gd name="T6" fmla="*/ 58 w 84"/>
                  <a:gd name="T7" fmla="*/ 17 h 89"/>
                  <a:gd name="T8" fmla="*/ 66 w 84"/>
                  <a:gd name="T9" fmla="*/ 20 h 89"/>
                  <a:gd name="T10" fmla="*/ 72 w 84"/>
                  <a:gd name="T11" fmla="*/ 25 h 89"/>
                  <a:gd name="T12" fmla="*/ 77 w 84"/>
                  <a:gd name="T13" fmla="*/ 29 h 89"/>
                  <a:gd name="T14" fmla="*/ 75 w 84"/>
                  <a:gd name="T15" fmla="*/ 33 h 89"/>
                  <a:gd name="T16" fmla="*/ 67 w 84"/>
                  <a:gd name="T17" fmla="*/ 42 h 89"/>
                  <a:gd name="T18" fmla="*/ 55 w 84"/>
                  <a:gd name="T19" fmla="*/ 51 h 89"/>
                  <a:gd name="T20" fmla="*/ 50 w 84"/>
                  <a:gd name="T21" fmla="*/ 58 h 89"/>
                  <a:gd name="T22" fmla="*/ 48 w 84"/>
                  <a:gd name="T23" fmla="*/ 66 h 89"/>
                  <a:gd name="T24" fmla="*/ 42 w 84"/>
                  <a:gd name="T25" fmla="*/ 75 h 89"/>
                  <a:gd name="T26" fmla="*/ 36 w 84"/>
                  <a:gd name="T27" fmla="*/ 80 h 89"/>
                  <a:gd name="T28" fmla="*/ 27 w 84"/>
                  <a:gd name="T29" fmla="*/ 82 h 89"/>
                  <a:gd name="T30" fmla="*/ 20 w 84"/>
                  <a:gd name="T31" fmla="*/ 82 h 89"/>
                  <a:gd name="T32" fmla="*/ 12 w 84"/>
                  <a:gd name="T33" fmla="*/ 72 h 89"/>
                  <a:gd name="T34" fmla="*/ 5 w 84"/>
                  <a:gd name="T35" fmla="*/ 53 h 89"/>
                  <a:gd name="T36" fmla="*/ 14 w 84"/>
                  <a:gd name="T37" fmla="*/ 53 h 89"/>
                  <a:gd name="T38" fmla="*/ 14 w 84"/>
                  <a:gd name="T39" fmla="*/ 51 h 89"/>
                  <a:gd name="T40" fmla="*/ 14 w 84"/>
                  <a:gd name="T41" fmla="*/ 50 h 89"/>
                  <a:gd name="T42" fmla="*/ 8 w 84"/>
                  <a:gd name="T43" fmla="*/ 42 h 89"/>
                  <a:gd name="T44" fmla="*/ 5 w 84"/>
                  <a:gd name="T45" fmla="*/ 36 h 89"/>
                  <a:gd name="T46" fmla="*/ 5 w 84"/>
                  <a:gd name="T47" fmla="*/ 30 h 89"/>
                  <a:gd name="T48" fmla="*/ 8 w 84"/>
                  <a:gd name="T49" fmla="*/ 26 h 89"/>
                  <a:gd name="T50" fmla="*/ 9 w 84"/>
                  <a:gd name="T51" fmla="*/ 22 h 89"/>
                  <a:gd name="T52" fmla="*/ 8 w 84"/>
                  <a:gd name="T53" fmla="*/ 22 h 89"/>
                  <a:gd name="T54" fmla="*/ 5 w 84"/>
                  <a:gd name="T55" fmla="*/ 20 h 89"/>
                  <a:gd name="T56" fmla="*/ 1 w 84"/>
                  <a:gd name="T57" fmla="*/ 17 h 89"/>
                  <a:gd name="T58" fmla="*/ 0 w 84"/>
                  <a:gd name="T59" fmla="*/ 15 h 89"/>
                  <a:gd name="T60" fmla="*/ 9 w 84"/>
                  <a:gd name="T61" fmla="*/ 12 h 89"/>
                  <a:gd name="T62" fmla="*/ 33 w 84"/>
                  <a:gd name="T63" fmla="*/ 12 h 89"/>
                  <a:gd name="T64" fmla="*/ 45 w 84"/>
                  <a:gd name="T65" fmla="*/ 1 h 89"/>
                  <a:gd name="T66" fmla="*/ 61 w 84"/>
                  <a:gd name="T67" fmla="*/ 4 h 8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84"/>
                  <a:gd name="T103" fmla="*/ 0 h 89"/>
                  <a:gd name="T104" fmla="*/ 84 w 84"/>
                  <a:gd name="T105" fmla="*/ 89 h 8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84" h="89">
                    <a:moveTo>
                      <a:pt x="66" y="4"/>
                    </a:moveTo>
                    <a:lnTo>
                      <a:pt x="66" y="6"/>
                    </a:lnTo>
                    <a:lnTo>
                      <a:pt x="66" y="7"/>
                    </a:lnTo>
                    <a:lnTo>
                      <a:pt x="64" y="10"/>
                    </a:lnTo>
                    <a:lnTo>
                      <a:pt x="64" y="12"/>
                    </a:lnTo>
                    <a:lnTo>
                      <a:pt x="63" y="15"/>
                    </a:lnTo>
                    <a:lnTo>
                      <a:pt x="63" y="16"/>
                    </a:lnTo>
                    <a:lnTo>
                      <a:pt x="63" y="18"/>
                    </a:lnTo>
                    <a:lnTo>
                      <a:pt x="67" y="19"/>
                    </a:lnTo>
                    <a:lnTo>
                      <a:pt x="72" y="22"/>
                    </a:lnTo>
                    <a:lnTo>
                      <a:pt x="76" y="24"/>
                    </a:lnTo>
                    <a:lnTo>
                      <a:pt x="79" y="27"/>
                    </a:lnTo>
                    <a:lnTo>
                      <a:pt x="82" y="30"/>
                    </a:lnTo>
                    <a:lnTo>
                      <a:pt x="84" y="31"/>
                    </a:lnTo>
                    <a:lnTo>
                      <a:pt x="84" y="34"/>
                    </a:lnTo>
                    <a:lnTo>
                      <a:pt x="82" y="36"/>
                    </a:lnTo>
                    <a:lnTo>
                      <a:pt x="78" y="42"/>
                    </a:lnTo>
                    <a:lnTo>
                      <a:pt x="73" y="46"/>
                    </a:lnTo>
                    <a:lnTo>
                      <a:pt x="67" y="51"/>
                    </a:lnTo>
                    <a:lnTo>
                      <a:pt x="60" y="55"/>
                    </a:lnTo>
                    <a:lnTo>
                      <a:pt x="57" y="58"/>
                    </a:lnTo>
                    <a:lnTo>
                      <a:pt x="55" y="63"/>
                    </a:lnTo>
                    <a:lnTo>
                      <a:pt x="54" y="68"/>
                    </a:lnTo>
                    <a:lnTo>
                      <a:pt x="52" y="72"/>
                    </a:lnTo>
                    <a:lnTo>
                      <a:pt x="49" y="77"/>
                    </a:lnTo>
                    <a:lnTo>
                      <a:pt x="46" y="81"/>
                    </a:lnTo>
                    <a:lnTo>
                      <a:pt x="43" y="84"/>
                    </a:lnTo>
                    <a:lnTo>
                      <a:pt x="39" y="87"/>
                    </a:lnTo>
                    <a:lnTo>
                      <a:pt x="34" y="89"/>
                    </a:lnTo>
                    <a:lnTo>
                      <a:pt x="30" y="89"/>
                    </a:lnTo>
                    <a:lnTo>
                      <a:pt x="25" y="89"/>
                    </a:lnTo>
                    <a:lnTo>
                      <a:pt x="22" y="89"/>
                    </a:lnTo>
                    <a:lnTo>
                      <a:pt x="19" y="86"/>
                    </a:lnTo>
                    <a:lnTo>
                      <a:pt x="13" y="78"/>
                    </a:lnTo>
                    <a:lnTo>
                      <a:pt x="10" y="68"/>
                    </a:lnTo>
                    <a:lnTo>
                      <a:pt x="6" y="58"/>
                    </a:lnTo>
                    <a:lnTo>
                      <a:pt x="10" y="58"/>
                    </a:lnTo>
                    <a:lnTo>
                      <a:pt x="15" y="58"/>
                    </a:lnTo>
                    <a:lnTo>
                      <a:pt x="15" y="57"/>
                    </a:lnTo>
                    <a:lnTo>
                      <a:pt x="15" y="55"/>
                    </a:lnTo>
                    <a:lnTo>
                      <a:pt x="15" y="54"/>
                    </a:lnTo>
                    <a:lnTo>
                      <a:pt x="10" y="51"/>
                    </a:lnTo>
                    <a:lnTo>
                      <a:pt x="9" y="46"/>
                    </a:lnTo>
                    <a:lnTo>
                      <a:pt x="7" y="43"/>
                    </a:lnTo>
                    <a:lnTo>
                      <a:pt x="6" y="39"/>
                    </a:lnTo>
                    <a:lnTo>
                      <a:pt x="6" y="36"/>
                    </a:lnTo>
                    <a:lnTo>
                      <a:pt x="6" y="33"/>
                    </a:lnTo>
                    <a:lnTo>
                      <a:pt x="7" y="31"/>
                    </a:lnTo>
                    <a:lnTo>
                      <a:pt x="9" y="28"/>
                    </a:lnTo>
                    <a:lnTo>
                      <a:pt x="10" y="27"/>
                    </a:lnTo>
                    <a:lnTo>
                      <a:pt x="10" y="24"/>
                    </a:lnTo>
                    <a:lnTo>
                      <a:pt x="9" y="24"/>
                    </a:lnTo>
                    <a:lnTo>
                      <a:pt x="7" y="24"/>
                    </a:lnTo>
                    <a:lnTo>
                      <a:pt x="6" y="22"/>
                    </a:lnTo>
                    <a:lnTo>
                      <a:pt x="3" y="21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10" y="13"/>
                    </a:lnTo>
                    <a:lnTo>
                      <a:pt x="24" y="13"/>
                    </a:lnTo>
                    <a:lnTo>
                      <a:pt x="36" y="13"/>
                    </a:lnTo>
                    <a:lnTo>
                      <a:pt x="40" y="6"/>
                    </a:lnTo>
                    <a:lnTo>
                      <a:pt x="49" y="1"/>
                    </a:lnTo>
                    <a:lnTo>
                      <a:pt x="58" y="0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000514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23" name="Freeform 49"/>
              <p:cNvSpPr>
                <a:spLocks/>
              </p:cNvSpPr>
              <p:nvPr/>
            </p:nvSpPr>
            <p:spPr bwMode="gray">
              <a:xfrm>
                <a:off x="4431" y="2761"/>
                <a:ext cx="83" cy="77"/>
              </a:xfrm>
              <a:custGeom>
                <a:avLst/>
                <a:gdLst>
                  <a:gd name="T0" fmla="*/ 66 w 89"/>
                  <a:gd name="T1" fmla="*/ 0 h 83"/>
                  <a:gd name="T2" fmla="*/ 70 w 89"/>
                  <a:gd name="T3" fmla="*/ 5 h 83"/>
                  <a:gd name="T4" fmla="*/ 75 w 89"/>
                  <a:gd name="T5" fmla="*/ 8 h 83"/>
                  <a:gd name="T6" fmla="*/ 77 w 89"/>
                  <a:gd name="T7" fmla="*/ 13 h 83"/>
                  <a:gd name="T8" fmla="*/ 80 w 89"/>
                  <a:gd name="T9" fmla="*/ 17 h 83"/>
                  <a:gd name="T10" fmla="*/ 81 w 89"/>
                  <a:gd name="T11" fmla="*/ 22 h 83"/>
                  <a:gd name="T12" fmla="*/ 83 w 89"/>
                  <a:gd name="T13" fmla="*/ 35 h 83"/>
                  <a:gd name="T14" fmla="*/ 83 w 89"/>
                  <a:gd name="T15" fmla="*/ 49 h 83"/>
                  <a:gd name="T16" fmla="*/ 78 w 89"/>
                  <a:gd name="T17" fmla="*/ 61 h 83"/>
                  <a:gd name="T18" fmla="*/ 62 w 89"/>
                  <a:gd name="T19" fmla="*/ 61 h 83"/>
                  <a:gd name="T20" fmla="*/ 47 w 89"/>
                  <a:gd name="T21" fmla="*/ 61 h 83"/>
                  <a:gd name="T22" fmla="*/ 47 w 89"/>
                  <a:gd name="T23" fmla="*/ 64 h 83"/>
                  <a:gd name="T24" fmla="*/ 45 w 89"/>
                  <a:gd name="T25" fmla="*/ 69 h 83"/>
                  <a:gd name="T26" fmla="*/ 42 w 89"/>
                  <a:gd name="T27" fmla="*/ 71 h 83"/>
                  <a:gd name="T28" fmla="*/ 39 w 89"/>
                  <a:gd name="T29" fmla="*/ 74 h 83"/>
                  <a:gd name="T30" fmla="*/ 36 w 89"/>
                  <a:gd name="T31" fmla="*/ 77 h 83"/>
                  <a:gd name="T32" fmla="*/ 33 w 89"/>
                  <a:gd name="T33" fmla="*/ 77 h 83"/>
                  <a:gd name="T34" fmla="*/ 28 w 89"/>
                  <a:gd name="T35" fmla="*/ 75 h 83"/>
                  <a:gd name="T36" fmla="*/ 17 w 89"/>
                  <a:gd name="T37" fmla="*/ 74 h 83"/>
                  <a:gd name="T38" fmla="*/ 6 w 89"/>
                  <a:gd name="T39" fmla="*/ 72 h 83"/>
                  <a:gd name="T40" fmla="*/ 3 w 89"/>
                  <a:gd name="T41" fmla="*/ 71 h 83"/>
                  <a:gd name="T42" fmla="*/ 2 w 89"/>
                  <a:gd name="T43" fmla="*/ 69 h 83"/>
                  <a:gd name="T44" fmla="*/ 0 w 89"/>
                  <a:gd name="T45" fmla="*/ 64 h 83"/>
                  <a:gd name="T46" fmla="*/ 0 w 89"/>
                  <a:gd name="T47" fmla="*/ 60 h 83"/>
                  <a:gd name="T48" fmla="*/ 2 w 89"/>
                  <a:gd name="T49" fmla="*/ 56 h 83"/>
                  <a:gd name="T50" fmla="*/ 3 w 89"/>
                  <a:gd name="T51" fmla="*/ 53 h 83"/>
                  <a:gd name="T52" fmla="*/ 5 w 89"/>
                  <a:gd name="T53" fmla="*/ 52 h 83"/>
                  <a:gd name="T54" fmla="*/ 7 w 89"/>
                  <a:gd name="T55" fmla="*/ 50 h 83"/>
                  <a:gd name="T56" fmla="*/ 10 w 89"/>
                  <a:gd name="T57" fmla="*/ 49 h 83"/>
                  <a:gd name="T58" fmla="*/ 11 w 89"/>
                  <a:gd name="T59" fmla="*/ 47 h 83"/>
                  <a:gd name="T60" fmla="*/ 13 w 89"/>
                  <a:gd name="T61" fmla="*/ 45 h 83"/>
                  <a:gd name="T62" fmla="*/ 13 w 89"/>
                  <a:gd name="T63" fmla="*/ 35 h 83"/>
                  <a:gd name="T64" fmla="*/ 13 w 89"/>
                  <a:gd name="T65" fmla="*/ 25 h 83"/>
                  <a:gd name="T66" fmla="*/ 13 w 89"/>
                  <a:gd name="T67" fmla="*/ 24 h 83"/>
                  <a:gd name="T68" fmla="*/ 14 w 89"/>
                  <a:gd name="T69" fmla="*/ 24 h 83"/>
                  <a:gd name="T70" fmla="*/ 17 w 89"/>
                  <a:gd name="T71" fmla="*/ 22 h 83"/>
                  <a:gd name="T72" fmla="*/ 20 w 89"/>
                  <a:gd name="T73" fmla="*/ 22 h 83"/>
                  <a:gd name="T74" fmla="*/ 22 w 89"/>
                  <a:gd name="T75" fmla="*/ 22 h 83"/>
                  <a:gd name="T76" fmla="*/ 25 w 89"/>
                  <a:gd name="T77" fmla="*/ 21 h 83"/>
                  <a:gd name="T78" fmla="*/ 27 w 89"/>
                  <a:gd name="T79" fmla="*/ 19 h 83"/>
                  <a:gd name="T80" fmla="*/ 28 w 89"/>
                  <a:gd name="T81" fmla="*/ 17 h 83"/>
                  <a:gd name="T82" fmla="*/ 31 w 89"/>
                  <a:gd name="T83" fmla="*/ 14 h 83"/>
                  <a:gd name="T84" fmla="*/ 34 w 89"/>
                  <a:gd name="T85" fmla="*/ 13 h 83"/>
                  <a:gd name="T86" fmla="*/ 36 w 89"/>
                  <a:gd name="T87" fmla="*/ 11 h 83"/>
                  <a:gd name="T88" fmla="*/ 39 w 89"/>
                  <a:gd name="T89" fmla="*/ 11 h 83"/>
                  <a:gd name="T90" fmla="*/ 42 w 89"/>
                  <a:gd name="T91" fmla="*/ 13 h 83"/>
                  <a:gd name="T92" fmla="*/ 44 w 89"/>
                  <a:gd name="T93" fmla="*/ 16 h 83"/>
                  <a:gd name="T94" fmla="*/ 50 w 89"/>
                  <a:gd name="T95" fmla="*/ 8 h 83"/>
                  <a:gd name="T96" fmla="*/ 58 w 89"/>
                  <a:gd name="T97" fmla="*/ 3 h 83"/>
                  <a:gd name="T98" fmla="*/ 67 w 89"/>
                  <a:gd name="T99" fmla="*/ 0 h 83"/>
                  <a:gd name="T100" fmla="*/ 67 w 89"/>
                  <a:gd name="T101" fmla="*/ 2 h 83"/>
                  <a:gd name="T102" fmla="*/ 67 w 89"/>
                  <a:gd name="T103" fmla="*/ 2 h 83"/>
                  <a:gd name="T104" fmla="*/ 69 w 89"/>
                  <a:gd name="T105" fmla="*/ 3 h 83"/>
                  <a:gd name="T106" fmla="*/ 69 w 89"/>
                  <a:gd name="T107" fmla="*/ 3 h 83"/>
                  <a:gd name="T108" fmla="*/ 69 w 89"/>
                  <a:gd name="T109" fmla="*/ 3 h 83"/>
                  <a:gd name="T110" fmla="*/ 66 w 89"/>
                  <a:gd name="T111" fmla="*/ 0 h 8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89"/>
                  <a:gd name="T169" fmla="*/ 0 h 83"/>
                  <a:gd name="T170" fmla="*/ 89 w 89"/>
                  <a:gd name="T171" fmla="*/ 83 h 83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89" h="83">
                    <a:moveTo>
                      <a:pt x="71" y="0"/>
                    </a:moveTo>
                    <a:lnTo>
                      <a:pt x="75" y="5"/>
                    </a:lnTo>
                    <a:lnTo>
                      <a:pt x="80" y="9"/>
                    </a:lnTo>
                    <a:lnTo>
                      <a:pt x="83" y="14"/>
                    </a:lnTo>
                    <a:lnTo>
                      <a:pt x="86" y="18"/>
                    </a:lnTo>
                    <a:lnTo>
                      <a:pt x="87" y="24"/>
                    </a:lnTo>
                    <a:lnTo>
                      <a:pt x="89" y="38"/>
                    </a:lnTo>
                    <a:lnTo>
                      <a:pt x="89" y="53"/>
                    </a:lnTo>
                    <a:lnTo>
                      <a:pt x="84" y="66"/>
                    </a:lnTo>
                    <a:lnTo>
                      <a:pt x="66" y="66"/>
                    </a:lnTo>
                    <a:lnTo>
                      <a:pt x="50" y="66"/>
                    </a:lnTo>
                    <a:lnTo>
                      <a:pt x="50" y="69"/>
                    </a:lnTo>
                    <a:lnTo>
                      <a:pt x="48" y="74"/>
                    </a:lnTo>
                    <a:lnTo>
                      <a:pt x="45" y="77"/>
                    </a:lnTo>
                    <a:lnTo>
                      <a:pt x="42" y="80"/>
                    </a:lnTo>
                    <a:lnTo>
                      <a:pt x="39" y="83"/>
                    </a:lnTo>
                    <a:lnTo>
                      <a:pt x="35" y="83"/>
                    </a:lnTo>
                    <a:lnTo>
                      <a:pt x="30" y="81"/>
                    </a:lnTo>
                    <a:lnTo>
                      <a:pt x="18" y="80"/>
                    </a:lnTo>
                    <a:lnTo>
                      <a:pt x="6" y="78"/>
                    </a:lnTo>
                    <a:lnTo>
                      <a:pt x="3" y="77"/>
                    </a:lnTo>
                    <a:lnTo>
                      <a:pt x="2" y="74"/>
                    </a:lnTo>
                    <a:lnTo>
                      <a:pt x="0" y="69"/>
                    </a:lnTo>
                    <a:lnTo>
                      <a:pt x="0" y="65"/>
                    </a:lnTo>
                    <a:lnTo>
                      <a:pt x="2" y="60"/>
                    </a:lnTo>
                    <a:lnTo>
                      <a:pt x="3" y="57"/>
                    </a:lnTo>
                    <a:lnTo>
                      <a:pt x="5" y="56"/>
                    </a:lnTo>
                    <a:lnTo>
                      <a:pt x="8" y="54"/>
                    </a:lnTo>
                    <a:lnTo>
                      <a:pt x="11" y="53"/>
                    </a:lnTo>
                    <a:lnTo>
                      <a:pt x="12" y="51"/>
                    </a:lnTo>
                    <a:lnTo>
                      <a:pt x="14" y="48"/>
                    </a:lnTo>
                    <a:lnTo>
                      <a:pt x="14" y="38"/>
                    </a:lnTo>
                    <a:lnTo>
                      <a:pt x="14" y="27"/>
                    </a:lnTo>
                    <a:lnTo>
                      <a:pt x="14" y="26"/>
                    </a:lnTo>
                    <a:lnTo>
                      <a:pt x="15" y="26"/>
                    </a:lnTo>
                    <a:lnTo>
                      <a:pt x="18" y="24"/>
                    </a:lnTo>
                    <a:lnTo>
                      <a:pt x="21" y="24"/>
                    </a:lnTo>
                    <a:lnTo>
                      <a:pt x="24" y="24"/>
                    </a:lnTo>
                    <a:lnTo>
                      <a:pt x="27" y="23"/>
                    </a:lnTo>
                    <a:lnTo>
                      <a:pt x="29" y="20"/>
                    </a:lnTo>
                    <a:lnTo>
                      <a:pt x="30" y="18"/>
                    </a:lnTo>
                    <a:lnTo>
                      <a:pt x="33" y="15"/>
                    </a:lnTo>
                    <a:lnTo>
                      <a:pt x="36" y="14"/>
                    </a:lnTo>
                    <a:lnTo>
                      <a:pt x="39" y="12"/>
                    </a:lnTo>
                    <a:lnTo>
                      <a:pt x="42" y="12"/>
                    </a:lnTo>
                    <a:lnTo>
                      <a:pt x="45" y="14"/>
                    </a:lnTo>
                    <a:lnTo>
                      <a:pt x="47" y="17"/>
                    </a:lnTo>
                    <a:lnTo>
                      <a:pt x="54" y="9"/>
                    </a:lnTo>
                    <a:lnTo>
                      <a:pt x="62" y="3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4" y="3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000514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24" name="Freeform 50"/>
              <p:cNvSpPr>
                <a:spLocks/>
              </p:cNvSpPr>
              <p:nvPr/>
            </p:nvSpPr>
            <p:spPr bwMode="gray">
              <a:xfrm>
                <a:off x="4910" y="2178"/>
                <a:ext cx="446" cy="602"/>
              </a:xfrm>
              <a:custGeom>
                <a:avLst/>
                <a:gdLst>
                  <a:gd name="T0" fmla="*/ 48 w 482"/>
                  <a:gd name="T1" fmla="*/ 555 h 651"/>
                  <a:gd name="T2" fmla="*/ 68 w 482"/>
                  <a:gd name="T3" fmla="*/ 547 h 651"/>
                  <a:gd name="T4" fmla="*/ 102 w 482"/>
                  <a:gd name="T5" fmla="*/ 498 h 651"/>
                  <a:gd name="T6" fmla="*/ 163 w 482"/>
                  <a:gd name="T7" fmla="*/ 449 h 651"/>
                  <a:gd name="T8" fmla="*/ 187 w 482"/>
                  <a:gd name="T9" fmla="*/ 431 h 651"/>
                  <a:gd name="T10" fmla="*/ 237 w 482"/>
                  <a:gd name="T11" fmla="*/ 386 h 651"/>
                  <a:gd name="T12" fmla="*/ 283 w 482"/>
                  <a:gd name="T13" fmla="*/ 326 h 651"/>
                  <a:gd name="T14" fmla="*/ 297 w 482"/>
                  <a:gd name="T15" fmla="*/ 290 h 651"/>
                  <a:gd name="T16" fmla="*/ 317 w 482"/>
                  <a:gd name="T17" fmla="*/ 232 h 651"/>
                  <a:gd name="T18" fmla="*/ 348 w 482"/>
                  <a:gd name="T19" fmla="*/ 167 h 651"/>
                  <a:gd name="T20" fmla="*/ 378 w 482"/>
                  <a:gd name="T21" fmla="*/ 132 h 651"/>
                  <a:gd name="T22" fmla="*/ 403 w 482"/>
                  <a:gd name="T23" fmla="*/ 113 h 651"/>
                  <a:gd name="T24" fmla="*/ 426 w 482"/>
                  <a:gd name="T25" fmla="*/ 52 h 651"/>
                  <a:gd name="T26" fmla="*/ 431 w 482"/>
                  <a:gd name="T27" fmla="*/ 49 h 651"/>
                  <a:gd name="T28" fmla="*/ 440 w 482"/>
                  <a:gd name="T29" fmla="*/ 49 h 651"/>
                  <a:gd name="T30" fmla="*/ 440 w 482"/>
                  <a:gd name="T31" fmla="*/ 46 h 651"/>
                  <a:gd name="T32" fmla="*/ 422 w 482"/>
                  <a:gd name="T33" fmla="*/ 38 h 651"/>
                  <a:gd name="T34" fmla="*/ 417 w 482"/>
                  <a:gd name="T35" fmla="*/ 17 h 651"/>
                  <a:gd name="T36" fmla="*/ 406 w 482"/>
                  <a:gd name="T37" fmla="*/ 0 h 651"/>
                  <a:gd name="T38" fmla="*/ 389 w 482"/>
                  <a:gd name="T39" fmla="*/ 8 h 651"/>
                  <a:gd name="T40" fmla="*/ 383 w 482"/>
                  <a:gd name="T41" fmla="*/ 13 h 651"/>
                  <a:gd name="T42" fmla="*/ 376 w 482"/>
                  <a:gd name="T43" fmla="*/ 22 h 651"/>
                  <a:gd name="T44" fmla="*/ 365 w 482"/>
                  <a:gd name="T45" fmla="*/ 28 h 651"/>
                  <a:gd name="T46" fmla="*/ 353 w 482"/>
                  <a:gd name="T47" fmla="*/ 28 h 651"/>
                  <a:gd name="T48" fmla="*/ 337 w 482"/>
                  <a:gd name="T49" fmla="*/ 42 h 651"/>
                  <a:gd name="T50" fmla="*/ 325 w 482"/>
                  <a:gd name="T51" fmla="*/ 55 h 651"/>
                  <a:gd name="T52" fmla="*/ 306 w 482"/>
                  <a:gd name="T53" fmla="*/ 60 h 651"/>
                  <a:gd name="T54" fmla="*/ 280 w 482"/>
                  <a:gd name="T55" fmla="*/ 53 h 651"/>
                  <a:gd name="T56" fmla="*/ 245 w 482"/>
                  <a:gd name="T57" fmla="*/ 69 h 651"/>
                  <a:gd name="T58" fmla="*/ 213 w 482"/>
                  <a:gd name="T59" fmla="*/ 68 h 651"/>
                  <a:gd name="T60" fmla="*/ 173 w 482"/>
                  <a:gd name="T61" fmla="*/ 78 h 651"/>
                  <a:gd name="T62" fmla="*/ 135 w 482"/>
                  <a:gd name="T63" fmla="*/ 104 h 651"/>
                  <a:gd name="T64" fmla="*/ 99 w 482"/>
                  <a:gd name="T65" fmla="*/ 102 h 651"/>
                  <a:gd name="T66" fmla="*/ 82 w 482"/>
                  <a:gd name="T67" fmla="*/ 88 h 651"/>
                  <a:gd name="T68" fmla="*/ 71 w 482"/>
                  <a:gd name="T69" fmla="*/ 66 h 651"/>
                  <a:gd name="T70" fmla="*/ 56 w 482"/>
                  <a:gd name="T71" fmla="*/ 91 h 651"/>
                  <a:gd name="T72" fmla="*/ 55 w 482"/>
                  <a:gd name="T73" fmla="*/ 93 h 651"/>
                  <a:gd name="T74" fmla="*/ 54 w 482"/>
                  <a:gd name="T75" fmla="*/ 102 h 651"/>
                  <a:gd name="T76" fmla="*/ 76 w 482"/>
                  <a:gd name="T77" fmla="*/ 135 h 651"/>
                  <a:gd name="T78" fmla="*/ 90 w 482"/>
                  <a:gd name="T79" fmla="*/ 151 h 651"/>
                  <a:gd name="T80" fmla="*/ 95 w 482"/>
                  <a:gd name="T81" fmla="*/ 154 h 651"/>
                  <a:gd name="T82" fmla="*/ 96 w 482"/>
                  <a:gd name="T83" fmla="*/ 162 h 651"/>
                  <a:gd name="T84" fmla="*/ 101 w 482"/>
                  <a:gd name="T85" fmla="*/ 167 h 651"/>
                  <a:gd name="T86" fmla="*/ 155 w 482"/>
                  <a:gd name="T87" fmla="*/ 178 h 651"/>
                  <a:gd name="T88" fmla="*/ 207 w 482"/>
                  <a:gd name="T89" fmla="*/ 196 h 651"/>
                  <a:gd name="T90" fmla="*/ 239 w 482"/>
                  <a:gd name="T91" fmla="*/ 199 h 651"/>
                  <a:gd name="T92" fmla="*/ 242 w 482"/>
                  <a:gd name="T93" fmla="*/ 213 h 651"/>
                  <a:gd name="T94" fmla="*/ 193 w 482"/>
                  <a:gd name="T95" fmla="*/ 282 h 651"/>
                  <a:gd name="T96" fmla="*/ 149 w 482"/>
                  <a:gd name="T97" fmla="*/ 336 h 651"/>
                  <a:gd name="T98" fmla="*/ 118 w 482"/>
                  <a:gd name="T99" fmla="*/ 331 h 651"/>
                  <a:gd name="T100" fmla="*/ 79 w 482"/>
                  <a:gd name="T101" fmla="*/ 350 h 651"/>
                  <a:gd name="T102" fmla="*/ 57 w 482"/>
                  <a:gd name="T103" fmla="*/ 363 h 651"/>
                  <a:gd name="T104" fmla="*/ 31 w 482"/>
                  <a:gd name="T105" fmla="*/ 381 h 651"/>
                  <a:gd name="T106" fmla="*/ 8 w 482"/>
                  <a:gd name="T107" fmla="*/ 411 h 651"/>
                  <a:gd name="T108" fmla="*/ 5 w 482"/>
                  <a:gd name="T109" fmla="*/ 414 h 651"/>
                  <a:gd name="T110" fmla="*/ 0 w 482"/>
                  <a:gd name="T111" fmla="*/ 442 h 651"/>
                  <a:gd name="T112" fmla="*/ 0 w 482"/>
                  <a:gd name="T113" fmla="*/ 521 h 651"/>
                  <a:gd name="T114" fmla="*/ 3 w 482"/>
                  <a:gd name="T115" fmla="*/ 569 h 651"/>
                  <a:gd name="T116" fmla="*/ 22 w 482"/>
                  <a:gd name="T117" fmla="*/ 591 h 65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82"/>
                  <a:gd name="T178" fmla="*/ 0 h 651"/>
                  <a:gd name="T179" fmla="*/ 482 w 482"/>
                  <a:gd name="T180" fmla="*/ 651 h 65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82" h="651">
                    <a:moveTo>
                      <a:pt x="27" y="651"/>
                    </a:moveTo>
                    <a:lnTo>
                      <a:pt x="55" y="615"/>
                    </a:lnTo>
                    <a:lnTo>
                      <a:pt x="52" y="600"/>
                    </a:lnTo>
                    <a:lnTo>
                      <a:pt x="65" y="605"/>
                    </a:lnTo>
                    <a:lnTo>
                      <a:pt x="67" y="602"/>
                    </a:lnTo>
                    <a:lnTo>
                      <a:pt x="73" y="591"/>
                    </a:lnTo>
                    <a:lnTo>
                      <a:pt x="82" y="576"/>
                    </a:lnTo>
                    <a:lnTo>
                      <a:pt x="94" y="558"/>
                    </a:lnTo>
                    <a:lnTo>
                      <a:pt x="110" y="538"/>
                    </a:lnTo>
                    <a:lnTo>
                      <a:pt x="128" y="519"/>
                    </a:lnTo>
                    <a:lnTo>
                      <a:pt x="151" y="501"/>
                    </a:lnTo>
                    <a:lnTo>
                      <a:pt x="176" y="486"/>
                    </a:lnTo>
                    <a:lnTo>
                      <a:pt x="179" y="483"/>
                    </a:lnTo>
                    <a:lnTo>
                      <a:pt x="188" y="477"/>
                    </a:lnTo>
                    <a:lnTo>
                      <a:pt x="202" y="466"/>
                    </a:lnTo>
                    <a:lnTo>
                      <a:pt x="218" y="453"/>
                    </a:lnTo>
                    <a:lnTo>
                      <a:pt x="236" y="436"/>
                    </a:lnTo>
                    <a:lnTo>
                      <a:pt x="256" y="417"/>
                    </a:lnTo>
                    <a:lnTo>
                      <a:pt x="274" y="397"/>
                    </a:lnTo>
                    <a:lnTo>
                      <a:pt x="291" y="375"/>
                    </a:lnTo>
                    <a:lnTo>
                      <a:pt x="306" y="352"/>
                    </a:lnTo>
                    <a:lnTo>
                      <a:pt x="315" y="330"/>
                    </a:lnTo>
                    <a:lnTo>
                      <a:pt x="316" y="325"/>
                    </a:lnTo>
                    <a:lnTo>
                      <a:pt x="321" y="314"/>
                    </a:lnTo>
                    <a:lnTo>
                      <a:pt x="327" y="296"/>
                    </a:lnTo>
                    <a:lnTo>
                      <a:pt x="334" y="275"/>
                    </a:lnTo>
                    <a:lnTo>
                      <a:pt x="343" y="251"/>
                    </a:lnTo>
                    <a:lnTo>
                      <a:pt x="354" y="226"/>
                    </a:lnTo>
                    <a:lnTo>
                      <a:pt x="364" y="202"/>
                    </a:lnTo>
                    <a:lnTo>
                      <a:pt x="376" y="181"/>
                    </a:lnTo>
                    <a:lnTo>
                      <a:pt x="387" y="163"/>
                    </a:lnTo>
                    <a:lnTo>
                      <a:pt x="397" y="151"/>
                    </a:lnTo>
                    <a:lnTo>
                      <a:pt x="408" y="143"/>
                    </a:lnTo>
                    <a:lnTo>
                      <a:pt x="420" y="137"/>
                    </a:lnTo>
                    <a:lnTo>
                      <a:pt x="429" y="131"/>
                    </a:lnTo>
                    <a:lnTo>
                      <a:pt x="436" y="122"/>
                    </a:lnTo>
                    <a:lnTo>
                      <a:pt x="447" y="101"/>
                    </a:lnTo>
                    <a:lnTo>
                      <a:pt x="456" y="80"/>
                    </a:lnTo>
                    <a:lnTo>
                      <a:pt x="460" y="56"/>
                    </a:lnTo>
                    <a:lnTo>
                      <a:pt x="462" y="54"/>
                    </a:lnTo>
                    <a:lnTo>
                      <a:pt x="463" y="53"/>
                    </a:lnTo>
                    <a:lnTo>
                      <a:pt x="466" y="53"/>
                    </a:lnTo>
                    <a:lnTo>
                      <a:pt x="469" y="53"/>
                    </a:lnTo>
                    <a:lnTo>
                      <a:pt x="472" y="53"/>
                    </a:lnTo>
                    <a:lnTo>
                      <a:pt x="475" y="53"/>
                    </a:lnTo>
                    <a:lnTo>
                      <a:pt x="479" y="51"/>
                    </a:lnTo>
                    <a:lnTo>
                      <a:pt x="482" y="50"/>
                    </a:lnTo>
                    <a:lnTo>
                      <a:pt x="475" y="50"/>
                    </a:lnTo>
                    <a:lnTo>
                      <a:pt x="468" y="48"/>
                    </a:lnTo>
                    <a:lnTo>
                      <a:pt x="460" y="45"/>
                    </a:lnTo>
                    <a:lnTo>
                      <a:pt x="456" y="41"/>
                    </a:lnTo>
                    <a:lnTo>
                      <a:pt x="456" y="35"/>
                    </a:lnTo>
                    <a:lnTo>
                      <a:pt x="456" y="26"/>
                    </a:lnTo>
                    <a:lnTo>
                      <a:pt x="451" y="18"/>
                    </a:lnTo>
                    <a:lnTo>
                      <a:pt x="448" y="9"/>
                    </a:lnTo>
                    <a:lnTo>
                      <a:pt x="448" y="2"/>
                    </a:lnTo>
                    <a:lnTo>
                      <a:pt x="439" y="0"/>
                    </a:lnTo>
                    <a:lnTo>
                      <a:pt x="430" y="3"/>
                    </a:lnTo>
                    <a:lnTo>
                      <a:pt x="421" y="8"/>
                    </a:lnTo>
                    <a:lnTo>
                      <a:pt x="420" y="9"/>
                    </a:lnTo>
                    <a:lnTo>
                      <a:pt x="417" y="9"/>
                    </a:lnTo>
                    <a:lnTo>
                      <a:pt x="414" y="9"/>
                    </a:lnTo>
                    <a:lnTo>
                      <a:pt x="414" y="14"/>
                    </a:lnTo>
                    <a:lnTo>
                      <a:pt x="412" y="18"/>
                    </a:lnTo>
                    <a:lnTo>
                      <a:pt x="409" y="21"/>
                    </a:lnTo>
                    <a:lnTo>
                      <a:pt x="406" y="24"/>
                    </a:lnTo>
                    <a:lnTo>
                      <a:pt x="403" y="27"/>
                    </a:lnTo>
                    <a:lnTo>
                      <a:pt x="399" y="29"/>
                    </a:lnTo>
                    <a:lnTo>
                      <a:pt x="394" y="30"/>
                    </a:lnTo>
                    <a:lnTo>
                      <a:pt x="391" y="30"/>
                    </a:lnTo>
                    <a:lnTo>
                      <a:pt x="387" y="30"/>
                    </a:lnTo>
                    <a:lnTo>
                      <a:pt x="382" y="30"/>
                    </a:lnTo>
                    <a:lnTo>
                      <a:pt x="379" y="30"/>
                    </a:lnTo>
                    <a:lnTo>
                      <a:pt x="370" y="36"/>
                    </a:lnTo>
                    <a:lnTo>
                      <a:pt x="364" y="45"/>
                    </a:lnTo>
                    <a:lnTo>
                      <a:pt x="357" y="56"/>
                    </a:lnTo>
                    <a:lnTo>
                      <a:pt x="354" y="59"/>
                    </a:lnTo>
                    <a:lnTo>
                      <a:pt x="351" y="60"/>
                    </a:lnTo>
                    <a:lnTo>
                      <a:pt x="346" y="62"/>
                    </a:lnTo>
                    <a:lnTo>
                      <a:pt x="342" y="63"/>
                    </a:lnTo>
                    <a:lnTo>
                      <a:pt x="331" y="65"/>
                    </a:lnTo>
                    <a:lnTo>
                      <a:pt x="322" y="62"/>
                    </a:lnTo>
                    <a:lnTo>
                      <a:pt x="313" y="59"/>
                    </a:lnTo>
                    <a:lnTo>
                      <a:pt x="303" y="57"/>
                    </a:lnTo>
                    <a:lnTo>
                      <a:pt x="291" y="60"/>
                    </a:lnTo>
                    <a:lnTo>
                      <a:pt x="277" y="68"/>
                    </a:lnTo>
                    <a:lnTo>
                      <a:pt x="265" y="75"/>
                    </a:lnTo>
                    <a:lnTo>
                      <a:pt x="253" y="75"/>
                    </a:lnTo>
                    <a:lnTo>
                      <a:pt x="241" y="74"/>
                    </a:lnTo>
                    <a:lnTo>
                      <a:pt x="230" y="74"/>
                    </a:lnTo>
                    <a:lnTo>
                      <a:pt x="215" y="78"/>
                    </a:lnTo>
                    <a:lnTo>
                      <a:pt x="200" y="80"/>
                    </a:lnTo>
                    <a:lnTo>
                      <a:pt x="187" y="84"/>
                    </a:lnTo>
                    <a:lnTo>
                      <a:pt x="175" y="95"/>
                    </a:lnTo>
                    <a:lnTo>
                      <a:pt x="161" y="107"/>
                    </a:lnTo>
                    <a:lnTo>
                      <a:pt x="146" y="113"/>
                    </a:lnTo>
                    <a:lnTo>
                      <a:pt x="130" y="115"/>
                    </a:lnTo>
                    <a:lnTo>
                      <a:pt x="113" y="112"/>
                    </a:lnTo>
                    <a:lnTo>
                      <a:pt x="107" y="110"/>
                    </a:lnTo>
                    <a:lnTo>
                      <a:pt x="101" y="106"/>
                    </a:lnTo>
                    <a:lnTo>
                      <a:pt x="95" y="103"/>
                    </a:lnTo>
                    <a:lnTo>
                      <a:pt x="89" y="95"/>
                    </a:lnTo>
                    <a:lnTo>
                      <a:pt x="86" y="86"/>
                    </a:lnTo>
                    <a:lnTo>
                      <a:pt x="83" y="78"/>
                    </a:lnTo>
                    <a:lnTo>
                      <a:pt x="77" y="71"/>
                    </a:lnTo>
                    <a:lnTo>
                      <a:pt x="71" y="80"/>
                    </a:lnTo>
                    <a:lnTo>
                      <a:pt x="65" y="87"/>
                    </a:lnTo>
                    <a:lnTo>
                      <a:pt x="61" y="98"/>
                    </a:lnTo>
                    <a:lnTo>
                      <a:pt x="61" y="99"/>
                    </a:lnTo>
                    <a:lnTo>
                      <a:pt x="61" y="101"/>
                    </a:lnTo>
                    <a:lnTo>
                      <a:pt x="59" y="101"/>
                    </a:lnTo>
                    <a:lnTo>
                      <a:pt x="59" y="103"/>
                    </a:lnTo>
                    <a:lnTo>
                      <a:pt x="58" y="106"/>
                    </a:lnTo>
                    <a:lnTo>
                      <a:pt x="58" y="110"/>
                    </a:lnTo>
                    <a:lnTo>
                      <a:pt x="59" y="113"/>
                    </a:lnTo>
                    <a:lnTo>
                      <a:pt x="70" y="130"/>
                    </a:lnTo>
                    <a:lnTo>
                      <a:pt x="82" y="146"/>
                    </a:lnTo>
                    <a:lnTo>
                      <a:pt x="92" y="161"/>
                    </a:lnTo>
                    <a:lnTo>
                      <a:pt x="94" y="163"/>
                    </a:lnTo>
                    <a:lnTo>
                      <a:pt x="97" y="163"/>
                    </a:lnTo>
                    <a:lnTo>
                      <a:pt x="98" y="163"/>
                    </a:lnTo>
                    <a:lnTo>
                      <a:pt x="100" y="163"/>
                    </a:lnTo>
                    <a:lnTo>
                      <a:pt x="103" y="166"/>
                    </a:lnTo>
                    <a:lnTo>
                      <a:pt x="103" y="167"/>
                    </a:lnTo>
                    <a:lnTo>
                      <a:pt x="104" y="172"/>
                    </a:lnTo>
                    <a:lnTo>
                      <a:pt x="104" y="175"/>
                    </a:lnTo>
                    <a:lnTo>
                      <a:pt x="106" y="178"/>
                    </a:lnTo>
                    <a:lnTo>
                      <a:pt x="106" y="179"/>
                    </a:lnTo>
                    <a:lnTo>
                      <a:pt x="109" y="181"/>
                    </a:lnTo>
                    <a:lnTo>
                      <a:pt x="128" y="185"/>
                    </a:lnTo>
                    <a:lnTo>
                      <a:pt x="148" y="188"/>
                    </a:lnTo>
                    <a:lnTo>
                      <a:pt x="167" y="193"/>
                    </a:lnTo>
                    <a:lnTo>
                      <a:pt x="190" y="200"/>
                    </a:lnTo>
                    <a:lnTo>
                      <a:pt x="212" y="208"/>
                    </a:lnTo>
                    <a:lnTo>
                      <a:pt x="224" y="212"/>
                    </a:lnTo>
                    <a:lnTo>
                      <a:pt x="236" y="215"/>
                    </a:lnTo>
                    <a:lnTo>
                      <a:pt x="248" y="215"/>
                    </a:lnTo>
                    <a:lnTo>
                      <a:pt x="258" y="215"/>
                    </a:lnTo>
                    <a:lnTo>
                      <a:pt x="268" y="215"/>
                    </a:lnTo>
                    <a:lnTo>
                      <a:pt x="277" y="212"/>
                    </a:lnTo>
                    <a:lnTo>
                      <a:pt x="261" y="230"/>
                    </a:lnTo>
                    <a:lnTo>
                      <a:pt x="245" y="253"/>
                    </a:lnTo>
                    <a:lnTo>
                      <a:pt x="230" y="275"/>
                    </a:lnTo>
                    <a:lnTo>
                      <a:pt x="209" y="305"/>
                    </a:lnTo>
                    <a:lnTo>
                      <a:pt x="188" y="334"/>
                    </a:lnTo>
                    <a:lnTo>
                      <a:pt x="166" y="361"/>
                    </a:lnTo>
                    <a:lnTo>
                      <a:pt x="161" y="363"/>
                    </a:lnTo>
                    <a:lnTo>
                      <a:pt x="152" y="361"/>
                    </a:lnTo>
                    <a:lnTo>
                      <a:pt x="139" y="360"/>
                    </a:lnTo>
                    <a:lnTo>
                      <a:pt x="127" y="358"/>
                    </a:lnTo>
                    <a:lnTo>
                      <a:pt x="115" y="358"/>
                    </a:lnTo>
                    <a:lnTo>
                      <a:pt x="98" y="366"/>
                    </a:lnTo>
                    <a:lnTo>
                      <a:pt x="85" y="378"/>
                    </a:lnTo>
                    <a:lnTo>
                      <a:pt x="74" y="390"/>
                    </a:lnTo>
                    <a:lnTo>
                      <a:pt x="70" y="393"/>
                    </a:lnTo>
                    <a:lnTo>
                      <a:pt x="62" y="393"/>
                    </a:lnTo>
                    <a:lnTo>
                      <a:pt x="52" y="393"/>
                    </a:lnTo>
                    <a:lnTo>
                      <a:pt x="41" y="393"/>
                    </a:lnTo>
                    <a:lnTo>
                      <a:pt x="34" y="412"/>
                    </a:lnTo>
                    <a:lnTo>
                      <a:pt x="23" y="429"/>
                    </a:lnTo>
                    <a:lnTo>
                      <a:pt x="11" y="442"/>
                    </a:lnTo>
                    <a:lnTo>
                      <a:pt x="9" y="444"/>
                    </a:lnTo>
                    <a:lnTo>
                      <a:pt x="6" y="445"/>
                    </a:lnTo>
                    <a:lnTo>
                      <a:pt x="5" y="447"/>
                    </a:lnTo>
                    <a:lnTo>
                      <a:pt x="5" y="448"/>
                    </a:lnTo>
                    <a:lnTo>
                      <a:pt x="3" y="451"/>
                    </a:lnTo>
                    <a:lnTo>
                      <a:pt x="3" y="457"/>
                    </a:lnTo>
                    <a:lnTo>
                      <a:pt x="0" y="478"/>
                    </a:lnTo>
                    <a:lnTo>
                      <a:pt x="0" y="505"/>
                    </a:lnTo>
                    <a:lnTo>
                      <a:pt x="0" y="534"/>
                    </a:lnTo>
                    <a:lnTo>
                      <a:pt x="0" y="563"/>
                    </a:lnTo>
                    <a:lnTo>
                      <a:pt x="2" y="588"/>
                    </a:lnTo>
                    <a:lnTo>
                      <a:pt x="2" y="611"/>
                    </a:lnTo>
                    <a:lnTo>
                      <a:pt x="3" y="615"/>
                    </a:lnTo>
                    <a:lnTo>
                      <a:pt x="9" y="623"/>
                    </a:lnTo>
                    <a:lnTo>
                      <a:pt x="17" y="632"/>
                    </a:lnTo>
                    <a:lnTo>
                      <a:pt x="24" y="639"/>
                    </a:lnTo>
                    <a:lnTo>
                      <a:pt x="29" y="647"/>
                    </a:lnTo>
                    <a:lnTo>
                      <a:pt x="27" y="651"/>
                    </a:lnTo>
                    <a:close/>
                  </a:path>
                </a:pathLst>
              </a:custGeom>
              <a:solidFill>
                <a:srgbClr val="000514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25" name="Freeform 51"/>
              <p:cNvSpPr>
                <a:spLocks/>
              </p:cNvSpPr>
              <p:nvPr/>
            </p:nvSpPr>
            <p:spPr bwMode="gray">
              <a:xfrm>
                <a:off x="4629" y="2533"/>
                <a:ext cx="316" cy="377"/>
              </a:xfrm>
              <a:custGeom>
                <a:avLst/>
                <a:gdLst>
                  <a:gd name="T0" fmla="*/ 144 w 341"/>
                  <a:gd name="T1" fmla="*/ 303 h 407"/>
                  <a:gd name="T2" fmla="*/ 147 w 341"/>
                  <a:gd name="T3" fmla="*/ 303 h 407"/>
                  <a:gd name="T4" fmla="*/ 152 w 341"/>
                  <a:gd name="T5" fmla="*/ 308 h 407"/>
                  <a:gd name="T6" fmla="*/ 147 w 341"/>
                  <a:gd name="T7" fmla="*/ 317 h 407"/>
                  <a:gd name="T8" fmla="*/ 147 w 341"/>
                  <a:gd name="T9" fmla="*/ 327 h 407"/>
                  <a:gd name="T10" fmla="*/ 156 w 341"/>
                  <a:gd name="T11" fmla="*/ 333 h 407"/>
                  <a:gd name="T12" fmla="*/ 160 w 341"/>
                  <a:gd name="T13" fmla="*/ 338 h 407"/>
                  <a:gd name="T14" fmla="*/ 211 w 341"/>
                  <a:gd name="T15" fmla="*/ 376 h 407"/>
                  <a:gd name="T16" fmla="*/ 217 w 341"/>
                  <a:gd name="T17" fmla="*/ 369 h 407"/>
                  <a:gd name="T18" fmla="*/ 221 w 341"/>
                  <a:gd name="T19" fmla="*/ 358 h 407"/>
                  <a:gd name="T20" fmla="*/ 222 w 341"/>
                  <a:gd name="T21" fmla="*/ 354 h 407"/>
                  <a:gd name="T22" fmla="*/ 233 w 341"/>
                  <a:gd name="T23" fmla="*/ 345 h 407"/>
                  <a:gd name="T24" fmla="*/ 241 w 341"/>
                  <a:gd name="T25" fmla="*/ 327 h 407"/>
                  <a:gd name="T26" fmla="*/ 250 w 341"/>
                  <a:gd name="T27" fmla="*/ 305 h 407"/>
                  <a:gd name="T28" fmla="*/ 246 w 341"/>
                  <a:gd name="T29" fmla="*/ 296 h 407"/>
                  <a:gd name="T30" fmla="*/ 241 w 341"/>
                  <a:gd name="T31" fmla="*/ 292 h 407"/>
                  <a:gd name="T32" fmla="*/ 244 w 341"/>
                  <a:gd name="T33" fmla="*/ 288 h 407"/>
                  <a:gd name="T34" fmla="*/ 252 w 341"/>
                  <a:gd name="T35" fmla="*/ 283 h 407"/>
                  <a:gd name="T36" fmla="*/ 258 w 341"/>
                  <a:gd name="T37" fmla="*/ 281 h 407"/>
                  <a:gd name="T38" fmla="*/ 266 w 341"/>
                  <a:gd name="T39" fmla="*/ 283 h 407"/>
                  <a:gd name="T40" fmla="*/ 272 w 341"/>
                  <a:gd name="T41" fmla="*/ 281 h 407"/>
                  <a:gd name="T42" fmla="*/ 284 w 341"/>
                  <a:gd name="T43" fmla="*/ 266 h 407"/>
                  <a:gd name="T44" fmla="*/ 285 w 341"/>
                  <a:gd name="T45" fmla="*/ 256 h 407"/>
                  <a:gd name="T46" fmla="*/ 299 w 341"/>
                  <a:gd name="T47" fmla="*/ 253 h 407"/>
                  <a:gd name="T48" fmla="*/ 308 w 341"/>
                  <a:gd name="T49" fmla="*/ 246 h 407"/>
                  <a:gd name="T50" fmla="*/ 283 w 341"/>
                  <a:gd name="T51" fmla="*/ 64 h 407"/>
                  <a:gd name="T52" fmla="*/ 295 w 341"/>
                  <a:gd name="T53" fmla="*/ 48 h 407"/>
                  <a:gd name="T54" fmla="*/ 315 w 341"/>
                  <a:gd name="T55" fmla="*/ 22 h 407"/>
                  <a:gd name="T56" fmla="*/ 312 w 341"/>
                  <a:gd name="T57" fmla="*/ 17 h 407"/>
                  <a:gd name="T58" fmla="*/ 297 w 341"/>
                  <a:gd name="T59" fmla="*/ 18 h 407"/>
                  <a:gd name="T60" fmla="*/ 291 w 341"/>
                  <a:gd name="T61" fmla="*/ 20 h 407"/>
                  <a:gd name="T62" fmla="*/ 280 w 341"/>
                  <a:gd name="T63" fmla="*/ 19 h 407"/>
                  <a:gd name="T64" fmla="*/ 269 w 341"/>
                  <a:gd name="T65" fmla="*/ 14 h 407"/>
                  <a:gd name="T66" fmla="*/ 246 w 341"/>
                  <a:gd name="T67" fmla="*/ 17 h 407"/>
                  <a:gd name="T68" fmla="*/ 209 w 341"/>
                  <a:gd name="T69" fmla="*/ 37 h 407"/>
                  <a:gd name="T70" fmla="*/ 192 w 341"/>
                  <a:gd name="T71" fmla="*/ 34 h 407"/>
                  <a:gd name="T72" fmla="*/ 170 w 341"/>
                  <a:gd name="T73" fmla="*/ 33 h 407"/>
                  <a:gd name="T74" fmla="*/ 141 w 341"/>
                  <a:gd name="T75" fmla="*/ 19 h 407"/>
                  <a:gd name="T76" fmla="*/ 114 w 341"/>
                  <a:gd name="T77" fmla="*/ 4 h 407"/>
                  <a:gd name="T78" fmla="*/ 100 w 341"/>
                  <a:gd name="T79" fmla="*/ 6 h 407"/>
                  <a:gd name="T80" fmla="*/ 90 w 341"/>
                  <a:gd name="T81" fmla="*/ 4 h 407"/>
                  <a:gd name="T82" fmla="*/ 18 w 341"/>
                  <a:gd name="T83" fmla="*/ 0 h 407"/>
                  <a:gd name="T84" fmla="*/ 6 w 341"/>
                  <a:gd name="T85" fmla="*/ 23 h 407"/>
                  <a:gd name="T86" fmla="*/ 12 w 341"/>
                  <a:gd name="T87" fmla="*/ 31 h 407"/>
                  <a:gd name="T88" fmla="*/ 20 w 341"/>
                  <a:gd name="T89" fmla="*/ 37 h 407"/>
                  <a:gd name="T90" fmla="*/ 20 w 341"/>
                  <a:gd name="T91" fmla="*/ 45 h 407"/>
                  <a:gd name="T92" fmla="*/ 22 w 341"/>
                  <a:gd name="T93" fmla="*/ 59 h 407"/>
                  <a:gd name="T94" fmla="*/ 31 w 341"/>
                  <a:gd name="T95" fmla="*/ 69 h 407"/>
                  <a:gd name="T96" fmla="*/ 40 w 341"/>
                  <a:gd name="T97" fmla="*/ 84 h 407"/>
                  <a:gd name="T98" fmla="*/ 47 w 341"/>
                  <a:gd name="T99" fmla="*/ 112 h 407"/>
                  <a:gd name="T100" fmla="*/ 37 w 341"/>
                  <a:gd name="T101" fmla="*/ 128 h 407"/>
                  <a:gd name="T102" fmla="*/ 31 w 341"/>
                  <a:gd name="T103" fmla="*/ 133 h 407"/>
                  <a:gd name="T104" fmla="*/ 1 w 341"/>
                  <a:gd name="T105" fmla="*/ 181 h 407"/>
                  <a:gd name="T106" fmla="*/ 1 w 341"/>
                  <a:gd name="T107" fmla="*/ 188 h 40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41"/>
                  <a:gd name="T163" fmla="*/ 0 h 407"/>
                  <a:gd name="T164" fmla="*/ 341 w 341"/>
                  <a:gd name="T165" fmla="*/ 407 h 407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41" h="407">
                    <a:moveTo>
                      <a:pt x="1" y="243"/>
                    </a:moveTo>
                    <a:lnTo>
                      <a:pt x="153" y="327"/>
                    </a:lnTo>
                    <a:lnTo>
                      <a:pt x="155" y="327"/>
                    </a:lnTo>
                    <a:lnTo>
                      <a:pt x="156" y="327"/>
                    </a:lnTo>
                    <a:lnTo>
                      <a:pt x="158" y="327"/>
                    </a:lnTo>
                    <a:lnTo>
                      <a:pt x="159" y="327"/>
                    </a:lnTo>
                    <a:lnTo>
                      <a:pt x="161" y="329"/>
                    </a:lnTo>
                    <a:lnTo>
                      <a:pt x="162" y="330"/>
                    </a:lnTo>
                    <a:lnTo>
                      <a:pt x="164" y="332"/>
                    </a:lnTo>
                    <a:lnTo>
                      <a:pt x="164" y="335"/>
                    </a:lnTo>
                    <a:lnTo>
                      <a:pt x="162" y="338"/>
                    </a:lnTo>
                    <a:lnTo>
                      <a:pt x="159" y="342"/>
                    </a:lnTo>
                    <a:lnTo>
                      <a:pt x="158" y="345"/>
                    </a:lnTo>
                    <a:lnTo>
                      <a:pt x="158" y="350"/>
                    </a:lnTo>
                    <a:lnTo>
                      <a:pt x="159" y="353"/>
                    </a:lnTo>
                    <a:lnTo>
                      <a:pt x="161" y="356"/>
                    </a:lnTo>
                    <a:lnTo>
                      <a:pt x="164" y="359"/>
                    </a:lnTo>
                    <a:lnTo>
                      <a:pt x="168" y="360"/>
                    </a:lnTo>
                    <a:lnTo>
                      <a:pt x="171" y="363"/>
                    </a:lnTo>
                    <a:lnTo>
                      <a:pt x="173" y="363"/>
                    </a:lnTo>
                    <a:lnTo>
                      <a:pt x="173" y="365"/>
                    </a:lnTo>
                    <a:lnTo>
                      <a:pt x="222" y="400"/>
                    </a:lnTo>
                    <a:lnTo>
                      <a:pt x="225" y="407"/>
                    </a:lnTo>
                    <a:lnTo>
                      <a:pt x="228" y="406"/>
                    </a:lnTo>
                    <a:lnTo>
                      <a:pt x="230" y="404"/>
                    </a:lnTo>
                    <a:lnTo>
                      <a:pt x="233" y="401"/>
                    </a:lnTo>
                    <a:lnTo>
                      <a:pt x="234" y="398"/>
                    </a:lnTo>
                    <a:lnTo>
                      <a:pt x="236" y="394"/>
                    </a:lnTo>
                    <a:lnTo>
                      <a:pt x="237" y="391"/>
                    </a:lnTo>
                    <a:lnTo>
                      <a:pt x="239" y="386"/>
                    </a:lnTo>
                    <a:lnTo>
                      <a:pt x="240" y="385"/>
                    </a:lnTo>
                    <a:lnTo>
                      <a:pt x="240" y="383"/>
                    </a:lnTo>
                    <a:lnTo>
                      <a:pt x="240" y="382"/>
                    </a:lnTo>
                    <a:lnTo>
                      <a:pt x="242" y="380"/>
                    </a:lnTo>
                    <a:lnTo>
                      <a:pt x="246" y="377"/>
                    </a:lnTo>
                    <a:lnTo>
                      <a:pt x="251" y="372"/>
                    </a:lnTo>
                    <a:lnTo>
                      <a:pt x="255" y="369"/>
                    </a:lnTo>
                    <a:lnTo>
                      <a:pt x="257" y="365"/>
                    </a:lnTo>
                    <a:lnTo>
                      <a:pt x="260" y="353"/>
                    </a:lnTo>
                    <a:lnTo>
                      <a:pt x="264" y="341"/>
                    </a:lnTo>
                    <a:lnTo>
                      <a:pt x="270" y="330"/>
                    </a:lnTo>
                    <a:lnTo>
                      <a:pt x="270" y="329"/>
                    </a:lnTo>
                    <a:lnTo>
                      <a:pt x="270" y="326"/>
                    </a:lnTo>
                    <a:lnTo>
                      <a:pt x="269" y="321"/>
                    </a:lnTo>
                    <a:lnTo>
                      <a:pt x="266" y="320"/>
                    </a:lnTo>
                    <a:lnTo>
                      <a:pt x="261" y="318"/>
                    </a:lnTo>
                    <a:lnTo>
                      <a:pt x="261" y="317"/>
                    </a:lnTo>
                    <a:lnTo>
                      <a:pt x="260" y="315"/>
                    </a:lnTo>
                    <a:lnTo>
                      <a:pt x="261" y="314"/>
                    </a:lnTo>
                    <a:lnTo>
                      <a:pt x="263" y="311"/>
                    </a:lnTo>
                    <a:lnTo>
                      <a:pt x="266" y="309"/>
                    </a:lnTo>
                    <a:lnTo>
                      <a:pt x="269" y="308"/>
                    </a:lnTo>
                    <a:lnTo>
                      <a:pt x="272" y="306"/>
                    </a:lnTo>
                    <a:lnTo>
                      <a:pt x="273" y="305"/>
                    </a:lnTo>
                    <a:lnTo>
                      <a:pt x="276" y="303"/>
                    </a:lnTo>
                    <a:lnTo>
                      <a:pt x="278" y="303"/>
                    </a:lnTo>
                    <a:lnTo>
                      <a:pt x="279" y="303"/>
                    </a:lnTo>
                    <a:lnTo>
                      <a:pt x="282" y="305"/>
                    </a:lnTo>
                    <a:lnTo>
                      <a:pt x="287" y="305"/>
                    </a:lnTo>
                    <a:lnTo>
                      <a:pt x="290" y="305"/>
                    </a:lnTo>
                    <a:lnTo>
                      <a:pt x="291" y="305"/>
                    </a:lnTo>
                    <a:lnTo>
                      <a:pt x="293" y="303"/>
                    </a:lnTo>
                    <a:lnTo>
                      <a:pt x="297" y="297"/>
                    </a:lnTo>
                    <a:lnTo>
                      <a:pt x="302" y="291"/>
                    </a:lnTo>
                    <a:lnTo>
                      <a:pt x="306" y="287"/>
                    </a:lnTo>
                    <a:lnTo>
                      <a:pt x="309" y="284"/>
                    </a:lnTo>
                    <a:lnTo>
                      <a:pt x="309" y="281"/>
                    </a:lnTo>
                    <a:lnTo>
                      <a:pt x="308" y="276"/>
                    </a:lnTo>
                    <a:lnTo>
                      <a:pt x="312" y="276"/>
                    </a:lnTo>
                    <a:lnTo>
                      <a:pt x="317" y="275"/>
                    </a:lnTo>
                    <a:lnTo>
                      <a:pt x="323" y="273"/>
                    </a:lnTo>
                    <a:lnTo>
                      <a:pt x="326" y="270"/>
                    </a:lnTo>
                    <a:lnTo>
                      <a:pt x="330" y="267"/>
                    </a:lnTo>
                    <a:lnTo>
                      <a:pt x="332" y="266"/>
                    </a:lnTo>
                    <a:lnTo>
                      <a:pt x="332" y="263"/>
                    </a:lnTo>
                    <a:lnTo>
                      <a:pt x="305" y="227"/>
                    </a:lnTo>
                    <a:lnTo>
                      <a:pt x="305" y="69"/>
                    </a:lnTo>
                    <a:lnTo>
                      <a:pt x="306" y="67"/>
                    </a:lnTo>
                    <a:lnTo>
                      <a:pt x="311" y="60"/>
                    </a:lnTo>
                    <a:lnTo>
                      <a:pt x="318" y="52"/>
                    </a:lnTo>
                    <a:lnTo>
                      <a:pt x="326" y="42"/>
                    </a:lnTo>
                    <a:lnTo>
                      <a:pt x="334" y="33"/>
                    </a:lnTo>
                    <a:lnTo>
                      <a:pt x="340" y="24"/>
                    </a:lnTo>
                    <a:lnTo>
                      <a:pt x="341" y="19"/>
                    </a:lnTo>
                    <a:lnTo>
                      <a:pt x="340" y="18"/>
                    </a:lnTo>
                    <a:lnTo>
                      <a:pt x="337" y="18"/>
                    </a:lnTo>
                    <a:lnTo>
                      <a:pt x="332" y="18"/>
                    </a:lnTo>
                    <a:lnTo>
                      <a:pt x="326" y="18"/>
                    </a:lnTo>
                    <a:lnTo>
                      <a:pt x="320" y="19"/>
                    </a:lnTo>
                    <a:lnTo>
                      <a:pt x="318" y="19"/>
                    </a:lnTo>
                    <a:lnTo>
                      <a:pt x="317" y="21"/>
                    </a:lnTo>
                    <a:lnTo>
                      <a:pt x="314" y="22"/>
                    </a:lnTo>
                    <a:lnTo>
                      <a:pt x="311" y="22"/>
                    </a:lnTo>
                    <a:lnTo>
                      <a:pt x="306" y="22"/>
                    </a:lnTo>
                    <a:lnTo>
                      <a:pt x="302" y="21"/>
                    </a:lnTo>
                    <a:lnTo>
                      <a:pt x="297" y="19"/>
                    </a:lnTo>
                    <a:lnTo>
                      <a:pt x="296" y="18"/>
                    </a:lnTo>
                    <a:lnTo>
                      <a:pt x="290" y="15"/>
                    </a:lnTo>
                    <a:lnTo>
                      <a:pt x="282" y="13"/>
                    </a:lnTo>
                    <a:lnTo>
                      <a:pt x="273" y="15"/>
                    </a:lnTo>
                    <a:lnTo>
                      <a:pt x="266" y="18"/>
                    </a:lnTo>
                    <a:lnTo>
                      <a:pt x="260" y="28"/>
                    </a:lnTo>
                    <a:lnTo>
                      <a:pt x="249" y="40"/>
                    </a:lnTo>
                    <a:lnTo>
                      <a:pt x="225" y="40"/>
                    </a:lnTo>
                    <a:lnTo>
                      <a:pt x="222" y="40"/>
                    </a:lnTo>
                    <a:lnTo>
                      <a:pt x="216" y="39"/>
                    </a:lnTo>
                    <a:lnTo>
                      <a:pt x="207" y="37"/>
                    </a:lnTo>
                    <a:lnTo>
                      <a:pt x="197" y="39"/>
                    </a:lnTo>
                    <a:lnTo>
                      <a:pt x="192" y="37"/>
                    </a:lnTo>
                    <a:lnTo>
                      <a:pt x="183" y="36"/>
                    </a:lnTo>
                    <a:lnTo>
                      <a:pt x="170" y="31"/>
                    </a:lnTo>
                    <a:lnTo>
                      <a:pt x="155" y="22"/>
                    </a:lnTo>
                    <a:lnTo>
                      <a:pt x="152" y="21"/>
                    </a:lnTo>
                    <a:lnTo>
                      <a:pt x="144" y="15"/>
                    </a:lnTo>
                    <a:lnTo>
                      <a:pt x="135" y="9"/>
                    </a:lnTo>
                    <a:lnTo>
                      <a:pt x="123" y="4"/>
                    </a:lnTo>
                    <a:lnTo>
                      <a:pt x="111" y="6"/>
                    </a:lnTo>
                    <a:lnTo>
                      <a:pt x="110" y="6"/>
                    </a:lnTo>
                    <a:lnTo>
                      <a:pt x="108" y="6"/>
                    </a:lnTo>
                    <a:lnTo>
                      <a:pt x="105" y="6"/>
                    </a:lnTo>
                    <a:lnTo>
                      <a:pt x="102" y="6"/>
                    </a:lnTo>
                    <a:lnTo>
                      <a:pt x="97" y="4"/>
                    </a:lnTo>
                    <a:lnTo>
                      <a:pt x="94" y="3"/>
                    </a:lnTo>
                    <a:lnTo>
                      <a:pt x="93" y="0"/>
                    </a:lnTo>
                    <a:lnTo>
                      <a:pt x="19" y="0"/>
                    </a:lnTo>
                    <a:lnTo>
                      <a:pt x="1" y="22"/>
                    </a:lnTo>
                    <a:lnTo>
                      <a:pt x="4" y="24"/>
                    </a:lnTo>
                    <a:lnTo>
                      <a:pt x="6" y="25"/>
                    </a:lnTo>
                    <a:lnTo>
                      <a:pt x="7" y="25"/>
                    </a:lnTo>
                    <a:lnTo>
                      <a:pt x="9" y="31"/>
                    </a:lnTo>
                    <a:lnTo>
                      <a:pt x="13" y="34"/>
                    </a:lnTo>
                    <a:lnTo>
                      <a:pt x="16" y="37"/>
                    </a:lnTo>
                    <a:lnTo>
                      <a:pt x="22" y="39"/>
                    </a:lnTo>
                    <a:lnTo>
                      <a:pt x="22" y="40"/>
                    </a:lnTo>
                    <a:lnTo>
                      <a:pt x="24" y="42"/>
                    </a:lnTo>
                    <a:lnTo>
                      <a:pt x="24" y="43"/>
                    </a:lnTo>
                    <a:lnTo>
                      <a:pt x="22" y="49"/>
                    </a:lnTo>
                    <a:lnTo>
                      <a:pt x="22" y="55"/>
                    </a:lnTo>
                    <a:lnTo>
                      <a:pt x="22" y="60"/>
                    </a:lnTo>
                    <a:lnTo>
                      <a:pt x="24" y="64"/>
                    </a:lnTo>
                    <a:lnTo>
                      <a:pt x="27" y="67"/>
                    </a:lnTo>
                    <a:lnTo>
                      <a:pt x="30" y="72"/>
                    </a:lnTo>
                    <a:lnTo>
                      <a:pt x="33" y="75"/>
                    </a:lnTo>
                    <a:lnTo>
                      <a:pt x="37" y="78"/>
                    </a:lnTo>
                    <a:lnTo>
                      <a:pt x="42" y="79"/>
                    </a:lnTo>
                    <a:lnTo>
                      <a:pt x="43" y="91"/>
                    </a:lnTo>
                    <a:lnTo>
                      <a:pt x="48" y="105"/>
                    </a:lnTo>
                    <a:lnTo>
                      <a:pt x="51" y="112"/>
                    </a:lnTo>
                    <a:lnTo>
                      <a:pt x="51" y="121"/>
                    </a:lnTo>
                    <a:lnTo>
                      <a:pt x="48" y="129"/>
                    </a:lnTo>
                    <a:lnTo>
                      <a:pt x="45" y="133"/>
                    </a:lnTo>
                    <a:lnTo>
                      <a:pt x="40" y="138"/>
                    </a:lnTo>
                    <a:lnTo>
                      <a:pt x="36" y="142"/>
                    </a:lnTo>
                    <a:lnTo>
                      <a:pt x="34" y="142"/>
                    </a:lnTo>
                    <a:lnTo>
                      <a:pt x="33" y="144"/>
                    </a:lnTo>
                    <a:lnTo>
                      <a:pt x="31" y="145"/>
                    </a:lnTo>
                    <a:lnTo>
                      <a:pt x="16" y="171"/>
                    </a:lnTo>
                    <a:lnTo>
                      <a:pt x="1" y="195"/>
                    </a:lnTo>
                    <a:lnTo>
                      <a:pt x="0" y="198"/>
                    </a:lnTo>
                    <a:lnTo>
                      <a:pt x="0" y="200"/>
                    </a:lnTo>
                    <a:lnTo>
                      <a:pt x="1" y="203"/>
                    </a:lnTo>
                    <a:lnTo>
                      <a:pt x="1" y="206"/>
                    </a:lnTo>
                    <a:lnTo>
                      <a:pt x="1" y="243"/>
                    </a:lnTo>
                    <a:close/>
                  </a:path>
                </a:pathLst>
              </a:custGeom>
              <a:solidFill>
                <a:srgbClr val="000514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26" name="Freeform 52"/>
              <p:cNvSpPr>
                <a:spLocks/>
              </p:cNvSpPr>
              <p:nvPr/>
            </p:nvSpPr>
            <p:spPr bwMode="gray">
              <a:xfrm>
                <a:off x="4461" y="2554"/>
                <a:ext cx="216" cy="223"/>
              </a:xfrm>
              <a:custGeom>
                <a:avLst/>
                <a:gdLst>
                  <a:gd name="T0" fmla="*/ 4 w 233"/>
                  <a:gd name="T1" fmla="*/ 220 h 241"/>
                  <a:gd name="T2" fmla="*/ 6 w 233"/>
                  <a:gd name="T3" fmla="*/ 218 h 241"/>
                  <a:gd name="T4" fmla="*/ 11 w 233"/>
                  <a:gd name="T5" fmla="*/ 217 h 241"/>
                  <a:gd name="T6" fmla="*/ 14 w 233"/>
                  <a:gd name="T7" fmla="*/ 223 h 241"/>
                  <a:gd name="T8" fmla="*/ 42 w 233"/>
                  <a:gd name="T9" fmla="*/ 204 h 241"/>
                  <a:gd name="T10" fmla="*/ 170 w 233"/>
                  <a:gd name="T11" fmla="*/ 171 h 241"/>
                  <a:gd name="T12" fmla="*/ 167 w 233"/>
                  <a:gd name="T13" fmla="*/ 165 h 241"/>
                  <a:gd name="T14" fmla="*/ 172 w 233"/>
                  <a:gd name="T15" fmla="*/ 157 h 241"/>
                  <a:gd name="T16" fmla="*/ 175 w 233"/>
                  <a:gd name="T17" fmla="*/ 151 h 241"/>
                  <a:gd name="T18" fmla="*/ 180 w 233"/>
                  <a:gd name="T19" fmla="*/ 141 h 241"/>
                  <a:gd name="T20" fmla="*/ 183 w 233"/>
                  <a:gd name="T21" fmla="*/ 140 h 241"/>
                  <a:gd name="T22" fmla="*/ 186 w 233"/>
                  <a:gd name="T23" fmla="*/ 131 h 241"/>
                  <a:gd name="T24" fmla="*/ 194 w 233"/>
                  <a:gd name="T25" fmla="*/ 124 h 241"/>
                  <a:gd name="T26" fmla="*/ 197 w 233"/>
                  <a:gd name="T27" fmla="*/ 118 h 241"/>
                  <a:gd name="T28" fmla="*/ 200 w 233"/>
                  <a:gd name="T29" fmla="*/ 111 h 241"/>
                  <a:gd name="T30" fmla="*/ 206 w 233"/>
                  <a:gd name="T31" fmla="*/ 103 h 241"/>
                  <a:gd name="T32" fmla="*/ 211 w 233"/>
                  <a:gd name="T33" fmla="*/ 100 h 241"/>
                  <a:gd name="T34" fmla="*/ 210 w 233"/>
                  <a:gd name="T35" fmla="*/ 68 h 241"/>
                  <a:gd name="T36" fmla="*/ 205 w 233"/>
                  <a:gd name="T37" fmla="*/ 52 h 241"/>
                  <a:gd name="T38" fmla="*/ 195 w 233"/>
                  <a:gd name="T39" fmla="*/ 44 h 241"/>
                  <a:gd name="T40" fmla="*/ 191 w 233"/>
                  <a:gd name="T41" fmla="*/ 36 h 241"/>
                  <a:gd name="T42" fmla="*/ 189 w 233"/>
                  <a:gd name="T43" fmla="*/ 30 h 241"/>
                  <a:gd name="T44" fmla="*/ 191 w 233"/>
                  <a:gd name="T45" fmla="*/ 19 h 241"/>
                  <a:gd name="T46" fmla="*/ 185 w 233"/>
                  <a:gd name="T47" fmla="*/ 14 h 241"/>
                  <a:gd name="T48" fmla="*/ 180 w 233"/>
                  <a:gd name="T49" fmla="*/ 13 h 241"/>
                  <a:gd name="T50" fmla="*/ 174 w 233"/>
                  <a:gd name="T51" fmla="*/ 5 h 241"/>
                  <a:gd name="T52" fmla="*/ 172 w 233"/>
                  <a:gd name="T53" fmla="*/ 0 h 241"/>
                  <a:gd name="T54" fmla="*/ 164 w 233"/>
                  <a:gd name="T55" fmla="*/ 6 h 241"/>
                  <a:gd name="T56" fmla="*/ 158 w 233"/>
                  <a:gd name="T57" fmla="*/ 16 h 241"/>
                  <a:gd name="T58" fmla="*/ 153 w 233"/>
                  <a:gd name="T59" fmla="*/ 16 h 241"/>
                  <a:gd name="T60" fmla="*/ 150 w 233"/>
                  <a:gd name="T61" fmla="*/ 14 h 241"/>
                  <a:gd name="T62" fmla="*/ 138 w 233"/>
                  <a:gd name="T63" fmla="*/ 14 h 241"/>
                  <a:gd name="T64" fmla="*/ 124 w 233"/>
                  <a:gd name="T65" fmla="*/ 14 h 241"/>
                  <a:gd name="T66" fmla="*/ 108 w 233"/>
                  <a:gd name="T67" fmla="*/ 19 h 241"/>
                  <a:gd name="T68" fmla="*/ 108 w 233"/>
                  <a:gd name="T69" fmla="*/ 21 h 241"/>
                  <a:gd name="T70" fmla="*/ 99 w 233"/>
                  <a:gd name="T71" fmla="*/ 25 h 241"/>
                  <a:gd name="T72" fmla="*/ 92 w 233"/>
                  <a:gd name="T73" fmla="*/ 22 h 241"/>
                  <a:gd name="T74" fmla="*/ 83 w 233"/>
                  <a:gd name="T75" fmla="*/ 19 h 241"/>
                  <a:gd name="T76" fmla="*/ 72 w 233"/>
                  <a:gd name="T77" fmla="*/ 19 h 241"/>
                  <a:gd name="T78" fmla="*/ 70 w 233"/>
                  <a:gd name="T79" fmla="*/ 19 h 241"/>
                  <a:gd name="T80" fmla="*/ 63 w 233"/>
                  <a:gd name="T81" fmla="*/ 19 h 241"/>
                  <a:gd name="T82" fmla="*/ 54 w 233"/>
                  <a:gd name="T83" fmla="*/ 22 h 241"/>
                  <a:gd name="T84" fmla="*/ 54 w 233"/>
                  <a:gd name="T85" fmla="*/ 30 h 241"/>
                  <a:gd name="T86" fmla="*/ 57 w 233"/>
                  <a:gd name="T87" fmla="*/ 32 h 241"/>
                  <a:gd name="T88" fmla="*/ 58 w 233"/>
                  <a:gd name="T89" fmla="*/ 33 h 241"/>
                  <a:gd name="T90" fmla="*/ 53 w 233"/>
                  <a:gd name="T91" fmla="*/ 36 h 241"/>
                  <a:gd name="T92" fmla="*/ 50 w 233"/>
                  <a:gd name="T93" fmla="*/ 42 h 241"/>
                  <a:gd name="T94" fmla="*/ 54 w 233"/>
                  <a:gd name="T95" fmla="*/ 49 h 241"/>
                  <a:gd name="T96" fmla="*/ 51 w 233"/>
                  <a:gd name="T97" fmla="*/ 57 h 241"/>
                  <a:gd name="T98" fmla="*/ 48 w 233"/>
                  <a:gd name="T99" fmla="*/ 63 h 241"/>
                  <a:gd name="T100" fmla="*/ 56 w 233"/>
                  <a:gd name="T101" fmla="*/ 68 h 241"/>
                  <a:gd name="T102" fmla="*/ 72 w 233"/>
                  <a:gd name="T103" fmla="*/ 80 h 241"/>
                  <a:gd name="T104" fmla="*/ 40 w 233"/>
                  <a:gd name="T105" fmla="*/ 118 h 241"/>
                  <a:gd name="T106" fmla="*/ 28 w 233"/>
                  <a:gd name="T107" fmla="*/ 121 h 241"/>
                  <a:gd name="T108" fmla="*/ 23 w 233"/>
                  <a:gd name="T109" fmla="*/ 131 h 241"/>
                  <a:gd name="T110" fmla="*/ 18 w 233"/>
                  <a:gd name="T111" fmla="*/ 132 h 241"/>
                  <a:gd name="T112" fmla="*/ 15 w 233"/>
                  <a:gd name="T113" fmla="*/ 140 h 241"/>
                  <a:gd name="T114" fmla="*/ 17 w 233"/>
                  <a:gd name="T115" fmla="*/ 151 h 241"/>
                  <a:gd name="T116" fmla="*/ 4 w 233"/>
                  <a:gd name="T117" fmla="*/ 174 h 241"/>
                  <a:gd name="T118" fmla="*/ 0 w 233"/>
                  <a:gd name="T119" fmla="*/ 223 h 241"/>
                  <a:gd name="T120" fmla="*/ 3 w 233"/>
                  <a:gd name="T121" fmla="*/ 220 h 24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33"/>
                  <a:gd name="T184" fmla="*/ 0 h 241"/>
                  <a:gd name="T185" fmla="*/ 233 w 233"/>
                  <a:gd name="T186" fmla="*/ 241 h 24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33" h="241">
                    <a:moveTo>
                      <a:pt x="3" y="238"/>
                    </a:moveTo>
                    <a:lnTo>
                      <a:pt x="3" y="238"/>
                    </a:lnTo>
                    <a:lnTo>
                      <a:pt x="4" y="238"/>
                    </a:lnTo>
                    <a:lnTo>
                      <a:pt x="6" y="238"/>
                    </a:lnTo>
                    <a:lnTo>
                      <a:pt x="7" y="238"/>
                    </a:lnTo>
                    <a:lnTo>
                      <a:pt x="7" y="236"/>
                    </a:lnTo>
                    <a:lnTo>
                      <a:pt x="9" y="235"/>
                    </a:lnTo>
                    <a:lnTo>
                      <a:pt x="10" y="235"/>
                    </a:lnTo>
                    <a:lnTo>
                      <a:pt x="12" y="235"/>
                    </a:lnTo>
                    <a:lnTo>
                      <a:pt x="12" y="238"/>
                    </a:lnTo>
                    <a:lnTo>
                      <a:pt x="13" y="241"/>
                    </a:lnTo>
                    <a:lnTo>
                      <a:pt x="15" y="241"/>
                    </a:lnTo>
                    <a:lnTo>
                      <a:pt x="18" y="239"/>
                    </a:lnTo>
                    <a:lnTo>
                      <a:pt x="30" y="229"/>
                    </a:lnTo>
                    <a:lnTo>
                      <a:pt x="45" y="221"/>
                    </a:lnTo>
                    <a:lnTo>
                      <a:pt x="183" y="221"/>
                    </a:lnTo>
                    <a:lnTo>
                      <a:pt x="183" y="188"/>
                    </a:lnTo>
                    <a:lnTo>
                      <a:pt x="183" y="185"/>
                    </a:lnTo>
                    <a:lnTo>
                      <a:pt x="183" y="182"/>
                    </a:lnTo>
                    <a:lnTo>
                      <a:pt x="182" y="179"/>
                    </a:lnTo>
                    <a:lnTo>
                      <a:pt x="180" y="178"/>
                    </a:lnTo>
                    <a:lnTo>
                      <a:pt x="180" y="175"/>
                    </a:lnTo>
                    <a:lnTo>
                      <a:pt x="182" y="172"/>
                    </a:lnTo>
                    <a:lnTo>
                      <a:pt x="185" y="170"/>
                    </a:lnTo>
                    <a:lnTo>
                      <a:pt x="186" y="169"/>
                    </a:lnTo>
                    <a:lnTo>
                      <a:pt x="188" y="166"/>
                    </a:lnTo>
                    <a:lnTo>
                      <a:pt x="189" y="163"/>
                    </a:lnTo>
                    <a:lnTo>
                      <a:pt x="191" y="160"/>
                    </a:lnTo>
                    <a:lnTo>
                      <a:pt x="192" y="157"/>
                    </a:lnTo>
                    <a:lnTo>
                      <a:pt x="194" y="152"/>
                    </a:lnTo>
                    <a:lnTo>
                      <a:pt x="195" y="151"/>
                    </a:lnTo>
                    <a:lnTo>
                      <a:pt x="197" y="151"/>
                    </a:lnTo>
                    <a:lnTo>
                      <a:pt x="198" y="149"/>
                    </a:lnTo>
                    <a:lnTo>
                      <a:pt x="200" y="146"/>
                    </a:lnTo>
                    <a:lnTo>
                      <a:pt x="201" y="142"/>
                    </a:lnTo>
                    <a:lnTo>
                      <a:pt x="204" y="140"/>
                    </a:lnTo>
                    <a:lnTo>
                      <a:pt x="206" y="137"/>
                    </a:lnTo>
                    <a:lnTo>
                      <a:pt x="209" y="134"/>
                    </a:lnTo>
                    <a:lnTo>
                      <a:pt x="212" y="131"/>
                    </a:lnTo>
                    <a:lnTo>
                      <a:pt x="212" y="129"/>
                    </a:lnTo>
                    <a:lnTo>
                      <a:pt x="212" y="128"/>
                    </a:lnTo>
                    <a:lnTo>
                      <a:pt x="212" y="126"/>
                    </a:lnTo>
                    <a:lnTo>
                      <a:pt x="215" y="123"/>
                    </a:lnTo>
                    <a:lnTo>
                      <a:pt x="216" y="120"/>
                    </a:lnTo>
                    <a:lnTo>
                      <a:pt x="219" y="119"/>
                    </a:lnTo>
                    <a:lnTo>
                      <a:pt x="221" y="116"/>
                    </a:lnTo>
                    <a:lnTo>
                      <a:pt x="222" y="111"/>
                    </a:lnTo>
                    <a:lnTo>
                      <a:pt x="225" y="111"/>
                    </a:lnTo>
                    <a:lnTo>
                      <a:pt x="227" y="110"/>
                    </a:lnTo>
                    <a:lnTo>
                      <a:pt x="228" y="108"/>
                    </a:lnTo>
                    <a:lnTo>
                      <a:pt x="233" y="96"/>
                    </a:lnTo>
                    <a:lnTo>
                      <a:pt x="230" y="86"/>
                    </a:lnTo>
                    <a:lnTo>
                      <a:pt x="227" y="74"/>
                    </a:lnTo>
                    <a:lnTo>
                      <a:pt x="224" y="60"/>
                    </a:lnTo>
                    <a:lnTo>
                      <a:pt x="222" y="59"/>
                    </a:lnTo>
                    <a:lnTo>
                      <a:pt x="221" y="56"/>
                    </a:lnTo>
                    <a:lnTo>
                      <a:pt x="218" y="53"/>
                    </a:lnTo>
                    <a:lnTo>
                      <a:pt x="215" y="51"/>
                    </a:lnTo>
                    <a:lnTo>
                      <a:pt x="210" y="48"/>
                    </a:lnTo>
                    <a:lnTo>
                      <a:pt x="209" y="45"/>
                    </a:lnTo>
                    <a:lnTo>
                      <a:pt x="207" y="42"/>
                    </a:lnTo>
                    <a:lnTo>
                      <a:pt x="206" y="39"/>
                    </a:lnTo>
                    <a:lnTo>
                      <a:pt x="204" y="38"/>
                    </a:lnTo>
                    <a:lnTo>
                      <a:pt x="203" y="35"/>
                    </a:lnTo>
                    <a:lnTo>
                      <a:pt x="204" y="32"/>
                    </a:lnTo>
                    <a:lnTo>
                      <a:pt x="206" y="27"/>
                    </a:lnTo>
                    <a:lnTo>
                      <a:pt x="206" y="23"/>
                    </a:lnTo>
                    <a:lnTo>
                      <a:pt x="206" y="20"/>
                    </a:lnTo>
                    <a:lnTo>
                      <a:pt x="203" y="17"/>
                    </a:lnTo>
                    <a:lnTo>
                      <a:pt x="201" y="15"/>
                    </a:lnTo>
                    <a:lnTo>
                      <a:pt x="200" y="15"/>
                    </a:lnTo>
                    <a:lnTo>
                      <a:pt x="198" y="15"/>
                    </a:lnTo>
                    <a:lnTo>
                      <a:pt x="195" y="15"/>
                    </a:lnTo>
                    <a:lnTo>
                      <a:pt x="194" y="14"/>
                    </a:lnTo>
                    <a:lnTo>
                      <a:pt x="191" y="11"/>
                    </a:lnTo>
                    <a:lnTo>
                      <a:pt x="189" y="8"/>
                    </a:lnTo>
                    <a:lnTo>
                      <a:pt x="188" y="5"/>
                    </a:lnTo>
                    <a:lnTo>
                      <a:pt x="186" y="2"/>
                    </a:lnTo>
                    <a:lnTo>
                      <a:pt x="185" y="0"/>
                    </a:lnTo>
                    <a:lnTo>
                      <a:pt x="183" y="0"/>
                    </a:lnTo>
                    <a:lnTo>
                      <a:pt x="180" y="3"/>
                    </a:lnTo>
                    <a:lnTo>
                      <a:pt x="177" y="6"/>
                    </a:lnTo>
                    <a:lnTo>
                      <a:pt x="176" y="11"/>
                    </a:lnTo>
                    <a:lnTo>
                      <a:pt x="173" y="14"/>
                    </a:lnTo>
                    <a:lnTo>
                      <a:pt x="170" y="17"/>
                    </a:lnTo>
                    <a:lnTo>
                      <a:pt x="167" y="18"/>
                    </a:lnTo>
                    <a:lnTo>
                      <a:pt x="165" y="17"/>
                    </a:lnTo>
                    <a:lnTo>
                      <a:pt x="164" y="17"/>
                    </a:lnTo>
                    <a:lnTo>
                      <a:pt x="162" y="17"/>
                    </a:lnTo>
                    <a:lnTo>
                      <a:pt x="162" y="15"/>
                    </a:lnTo>
                    <a:lnTo>
                      <a:pt x="158" y="17"/>
                    </a:lnTo>
                    <a:lnTo>
                      <a:pt x="153" y="17"/>
                    </a:lnTo>
                    <a:lnTo>
                      <a:pt x="149" y="15"/>
                    </a:lnTo>
                    <a:lnTo>
                      <a:pt x="144" y="14"/>
                    </a:lnTo>
                    <a:lnTo>
                      <a:pt x="140" y="14"/>
                    </a:lnTo>
                    <a:lnTo>
                      <a:pt x="134" y="15"/>
                    </a:lnTo>
                    <a:lnTo>
                      <a:pt x="129" y="15"/>
                    </a:lnTo>
                    <a:lnTo>
                      <a:pt x="123" y="17"/>
                    </a:lnTo>
                    <a:lnTo>
                      <a:pt x="117" y="20"/>
                    </a:lnTo>
                    <a:lnTo>
                      <a:pt x="117" y="21"/>
                    </a:lnTo>
                    <a:lnTo>
                      <a:pt x="117" y="23"/>
                    </a:lnTo>
                    <a:lnTo>
                      <a:pt x="113" y="24"/>
                    </a:lnTo>
                    <a:lnTo>
                      <a:pt x="110" y="26"/>
                    </a:lnTo>
                    <a:lnTo>
                      <a:pt x="107" y="27"/>
                    </a:lnTo>
                    <a:lnTo>
                      <a:pt x="104" y="32"/>
                    </a:lnTo>
                    <a:lnTo>
                      <a:pt x="102" y="29"/>
                    </a:lnTo>
                    <a:lnTo>
                      <a:pt x="99" y="24"/>
                    </a:lnTo>
                    <a:lnTo>
                      <a:pt x="98" y="21"/>
                    </a:lnTo>
                    <a:lnTo>
                      <a:pt x="95" y="20"/>
                    </a:lnTo>
                    <a:lnTo>
                      <a:pt x="89" y="20"/>
                    </a:lnTo>
                    <a:lnTo>
                      <a:pt x="84" y="20"/>
                    </a:lnTo>
                    <a:lnTo>
                      <a:pt x="78" y="21"/>
                    </a:lnTo>
                    <a:lnTo>
                      <a:pt x="78" y="20"/>
                    </a:lnTo>
                    <a:lnTo>
                      <a:pt x="77" y="20"/>
                    </a:lnTo>
                    <a:lnTo>
                      <a:pt x="75" y="20"/>
                    </a:lnTo>
                    <a:lnTo>
                      <a:pt x="74" y="18"/>
                    </a:lnTo>
                    <a:lnTo>
                      <a:pt x="71" y="20"/>
                    </a:lnTo>
                    <a:lnTo>
                      <a:pt x="68" y="20"/>
                    </a:lnTo>
                    <a:lnTo>
                      <a:pt x="64" y="21"/>
                    </a:lnTo>
                    <a:lnTo>
                      <a:pt x="61" y="23"/>
                    </a:lnTo>
                    <a:lnTo>
                      <a:pt x="58" y="24"/>
                    </a:lnTo>
                    <a:lnTo>
                      <a:pt x="58" y="27"/>
                    </a:lnTo>
                    <a:lnTo>
                      <a:pt x="58" y="29"/>
                    </a:lnTo>
                    <a:lnTo>
                      <a:pt x="58" y="32"/>
                    </a:lnTo>
                    <a:lnTo>
                      <a:pt x="60" y="33"/>
                    </a:lnTo>
                    <a:lnTo>
                      <a:pt x="61" y="35"/>
                    </a:lnTo>
                    <a:lnTo>
                      <a:pt x="61" y="36"/>
                    </a:lnTo>
                    <a:lnTo>
                      <a:pt x="63" y="36"/>
                    </a:lnTo>
                    <a:lnTo>
                      <a:pt x="61" y="38"/>
                    </a:lnTo>
                    <a:lnTo>
                      <a:pt x="58" y="38"/>
                    </a:lnTo>
                    <a:lnTo>
                      <a:pt x="57" y="39"/>
                    </a:lnTo>
                    <a:lnTo>
                      <a:pt x="55" y="41"/>
                    </a:lnTo>
                    <a:lnTo>
                      <a:pt x="54" y="42"/>
                    </a:lnTo>
                    <a:lnTo>
                      <a:pt x="54" y="45"/>
                    </a:lnTo>
                    <a:lnTo>
                      <a:pt x="55" y="47"/>
                    </a:lnTo>
                    <a:lnTo>
                      <a:pt x="58" y="50"/>
                    </a:lnTo>
                    <a:lnTo>
                      <a:pt x="58" y="53"/>
                    </a:lnTo>
                    <a:lnTo>
                      <a:pt x="58" y="56"/>
                    </a:lnTo>
                    <a:lnTo>
                      <a:pt x="57" y="59"/>
                    </a:lnTo>
                    <a:lnTo>
                      <a:pt x="55" y="62"/>
                    </a:lnTo>
                    <a:lnTo>
                      <a:pt x="55" y="63"/>
                    </a:lnTo>
                    <a:lnTo>
                      <a:pt x="54" y="65"/>
                    </a:lnTo>
                    <a:lnTo>
                      <a:pt x="52" y="68"/>
                    </a:lnTo>
                    <a:lnTo>
                      <a:pt x="51" y="69"/>
                    </a:lnTo>
                    <a:lnTo>
                      <a:pt x="52" y="71"/>
                    </a:lnTo>
                    <a:lnTo>
                      <a:pt x="60" y="74"/>
                    </a:lnTo>
                    <a:lnTo>
                      <a:pt x="68" y="77"/>
                    </a:lnTo>
                    <a:lnTo>
                      <a:pt x="75" y="80"/>
                    </a:lnTo>
                    <a:lnTo>
                      <a:pt x="78" y="86"/>
                    </a:lnTo>
                    <a:lnTo>
                      <a:pt x="64" y="98"/>
                    </a:lnTo>
                    <a:lnTo>
                      <a:pt x="51" y="111"/>
                    </a:lnTo>
                    <a:lnTo>
                      <a:pt x="43" y="128"/>
                    </a:lnTo>
                    <a:lnTo>
                      <a:pt x="39" y="128"/>
                    </a:lnTo>
                    <a:lnTo>
                      <a:pt x="34" y="129"/>
                    </a:lnTo>
                    <a:lnTo>
                      <a:pt x="30" y="131"/>
                    </a:lnTo>
                    <a:lnTo>
                      <a:pt x="28" y="136"/>
                    </a:lnTo>
                    <a:lnTo>
                      <a:pt x="25" y="140"/>
                    </a:lnTo>
                    <a:lnTo>
                      <a:pt x="25" y="142"/>
                    </a:lnTo>
                    <a:lnTo>
                      <a:pt x="22" y="143"/>
                    </a:lnTo>
                    <a:lnTo>
                      <a:pt x="21" y="143"/>
                    </a:lnTo>
                    <a:lnTo>
                      <a:pt x="19" y="143"/>
                    </a:lnTo>
                    <a:lnTo>
                      <a:pt x="18" y="143"/>
                    </a:lnTo>
                    <a:lnTo>
                      <a:pt x="16" y="148"/>
                    </a:lnTo>
                    <a:lnTo>
                      <a:pt x="16" y="151"/>
                    </a:lnTo>
                    <a:lnTo>
                      <a:pt x="18" y="155"/>
                    </a:lnTo>
                    <a:lnTo>
                      <a:pt x="18" y="158"/>
                    </a:lnTo>
                    <a:lnTo>
                      <a:pt x="18" y="163"/>
                    </a:lnTo>
                    <a:lnTo>
                      <a:pt x="15" y="172"/>
                    </a:lnTo>
                    <a:lnTo>
                      <a:pt x="9" y="179"/>
                    </a:lnTo>
                    <a:lnTo>
                      <a:pt x="4" y="188"/>
                    </a:lnTo>
                    <a:lnTo>
                      <a:pt x="3" y="206"/>
                    </a:lnTo>
                    <a:lnTo>
                      <a:pt x="3" y="223"/>
                    </a:lnTo>
                    <a:lnTo>
                      <a:pt x="0" y="241"/>
                    </a:lnTo>
                    <a:lnTo>
                      <a:pt x="1" y="241"/>
                    </a:lnTo>
                    <a:lnTo>
                      <a:pt x="1" y="239"/>
                    </a:lnTo>
                    <a:lnTo>
                      <a:pt x="3" y="238"/>
                    </a:lnTo>
                    <a:close/>
                  </a:path>
                </a:pathLst>
              </a:custGeom>
              <a:solidFill>
                <a:srgbClr val="000514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27" name="Freeform 53"/>
              <p:cNvSpPr>
                <a:spLocks/>
              </p:cNvSpPr>
              <p:nvPr/>
            </p:nvSpPr>
            <p:spPr bwMode="gray">
              <a:xfrm>
                <a:off x="4154" y="1791"/>
                <a:ext cx="633" cy="790"/>
              </a:xfrm>
              <a:custGeom>
                <a:avLst/>
                <a:gdLst>
                  <a:gd name="T0" fmla="*/ 446 w 683"/>
                  <a:gd name="T1" fmla="*/ 615 h 854"/>
                  <a:gd name="T2" fmla="*/ 479 w 683"/>
                  <a:gd name="T3" fmla="*/ 630 h 854"/>
                  <a:gd name="T4" fmla="*/ 510 w 683"/>
                  <a:gd name="T5" fmla="*/ 666 h 854"/>
                  <a:gd name="T6" fmla="*/ 524 w 683"/>
                  <a:gd name="T7" fmla="*/ 697 h 854"/>
                  <a:gd name="T8" fmla="*/ 551 w 683"/>
                  <a:gd name="T9" fmla="*/ 717 h 854"/>
                  <a:gd name="T10" fmla="*/ 559 w 683"/>
                  <a:gd name="T11" fmla="*/ 739 h 854"/>
                  <a:gd name="T12" fmla="*/ 434 w 683"/>
                  <a:gd name="T13" fmla="*/ 775 h 854"/>
                  <a:gd name="T14" fmla="*/ 414 w 683"/>
                  <a:gd name="T15" fmla="*/ 784 h 854"/>
                  <a:gd name="T16" fmla="*/ 400 w 683"/>
                  <a:gd name="T17" fmla="*/ 787 h 854"/>
                  <a:gd name="T18" fmla="*/ 376 w 683"/>
                  <a:gd name="T19" fmla="*/ 779 h 854"/>
                  <a:gd name="T20" fmla="*/ 352 w 683"/>
                  <a:gd name="T21" fmla="*/ 784 h 854"/>
                  <a:gd name="T22" fmla="*/ 322 w 683"/>
                  <a:gd name="T23" fmla="*/ 759 h 854"/>
                  <a:gd name="T24" fmla="*/ 304 w 683"/>
                  <a:gd name="T25" fmla="*/ 747 h 854"/>
                  <a:gd name="T26" fmla="*/ 293 w 683"/>
                  <a:gd name="T27" fmla="*/ 757 h 854"/>
                  <a:gd name="T28" fmla="*/ 243 w 683"/>
                  <a:gd name="T29" fmla="*/ 750 h 854"/>
                  <a:gd name="T30" fmla="*/ 210 w 683"/>
                  <a:gd name="T31" fmla="*/ 710 h 854"/>
                  <a:gd name="T32" fmla="*/ 184 w 683"/>
                  <a:gd name="T33" fmla="*/ 683 h 854"/>
                  <a:gd name="T34" fmla="*/ 176 w 683"/>
                  <a:gd name="T35" fmla="*/ 660 h 854"/>
                  <a:gd name="T36" fmla="*/ 136 w 683"/>
                  <a:gd name="T37" fmla="*/ 635 h 854"/>
                  <a:gd name="T38" fmla="*/ 125 w 683"/>
                  <a:gd name="T39" fmla="*/ 615 h 854"/>
                  <a:gd name="T40" fmla="*/ 110 w 683"/>
                  <a:gd name="T41" fmla="*/ 599 h 854"/>
                  <a:gd name="T42" fmla="*/ 86 w 683"/>
                  <a:gd name="T43" fmla="*/ 585 h 854"/>
                  <a:gd name="T44" fmla="*/ 66 w 683"/>
                  <a:gd name="T45" fmla="*/ 579 h 854"/>
                  <a:gd name="T46" fmla="*/ 67 w 683"/>
                  <a:gd name="T47" fmla="*/ 576 h 854"/>
                  <a:gd name="T48" fmla="*/ 58 w 683"/>
                  <a:gd name="T49" fmla="*/ 519 h 854"/>
                  <a:gd name="T50" fmla="*/ 38 w 683"/>
                  <a:gd name="T51" fmla="*/ 497 h 854"/>
                  <a:gd name="T52" fmla="*/ 42 w 683"/>
                  <a:gd name="T53" fmla="*/ 483 h 854"/>
                  <a:gd name="T54" fmla="*/ 27 w 683"/>
                  <a:gd name="T55" fmla="*/ 444 h 854"/>
                  <a:gd name="T56" fmla="*/ 8 w 683"/>
                  <a:gd name="T57" fmla="*/ 422 h 854"/>
                  <a:gd name="T58" fmla="*/ 10 w 683"/>
                  <a:gd name="T59" fmla="*/ 408 h 854"/>
                  <a:gd name="T60" fmla="*/ 11 w 683"/>
                  <a:gd name="T61" fmla="*/ 389 h 854"/>
                  <a:gd name="T62" fmla="*/ 32 w 683"/>
                  <a:gd name="T63" fmla="*/ 364 h 854"/>
                  <a:gd name="T64" fmla="*/ 30 w 683"/>
                  <a:gd name="T65" fmla="*/ 347 h 854"/>
                  <a:gd name="T66" fmla="*/ 42 w 683"/>
                  <a:gd name="T67" fmla="*/ 319 h 854"/>
                  <a:gd name="T68" fmla="*/ 50 w 683"/>
                  <a:gd name="T69" fmla="*/ 312 h 854"/>
                  <a:gd name="T70" fmla="*/ 75 w 683"/>
                  <a:gd name="T71" fmla="*/ 308 h 854"/>
                  <a:gd name="T72" fmla="*/ 343 w 683"/>
                  <a:gd name="T73" fmla="*/ 39 h 854"/>
                  <a:gd name="T74" fmla="*/ 434 w 683"/>
                  <a:gd name="T75" fmla="*/ 55 h 854"/>
                  <a:gd name="T76" fmla="*/ 468 w 683"/>
                  <a:gd name="T77" fmla="*/ 24 h 854"/>
                  <a:gd name="T78" fmla="*/ 481 w 683"/>
                  <a:gd name="T79" fmla="*/ 13 h 854"/>
                  <a:gd name="T80" fmla="*/ 514 w 683"/>
                  <a:gd name="T81" fmla="*/ 17 h 854"/>
                  <a:gd name="T82" fmla="*/ 549 w 683"/>
                  <a:gd name="T83" fmla="*/ 50 h 854"/>
                  <a:gd name="T84" fmla="*/ 567 w 683"/>
                  <a:gd name="T85" fmla="*/ 113 h 854"/>
                  <a:gd name="T86" fmla="*/ 589 w 683"/>
                  <a:gd name="T87" fmla="*/ 171 h 854"/>
                  <a:gd name="T88" fmla="*/ 614 w 683"/>
                  <a:gd name="T89" fmla="*/ 191 h 854"/>
                  <a:gd name="T90" fmla="*/ 623 w 683"/>
                  <a:gd name="T91" fmla="*/ 210 h 854"/>
                  <a:gd name="T92" fmla="*/ 603 w 683"/>
                  <a:gd name="T93" fmla="*/ 221 h 854"/>
                  <a:gd name="T94" fmla="*/ 577 w 683"/>
                  <a:gd name="T95" fmla="*/ 240 h 854"/>
                  <a:gd name="T96" fmla="*/ 574 w 683"/>
                  <a:gd name="T97" fmla="*/ 265 h 854"/>
                  <a:gd name="T98" fmla="*/ 562 w 683"/>
                  <a:gd name="T99" fmla="*/ 308 h 854"/>
                  <a:gd name="T100" fmla="*/ 559 w 683"/>
                  <a:gd name="T101" fmla="*/ 320 h 854"/>
                  <a:gd name="T102" fmla="*/ 557 w 683"/>
                  <a:gd name="T103" fmla="*/ 381 h 854"/>
                  <a:gd name="T104" fmla="*/ 546 w 683"/>
                  <a:gd name="T105" fmla="*/ 414 h 854"/>
                  <a:gd name="T106" fmla="*/ 518 w 683"/>
                  <a:gd name="T107" fmla="*/ 441 h 854"/>
                  <a:gd name="T108" fmla="*/ 513 w 683"/>
                  <a:gd name="T109" fmla="*/ 456 h 854"/>
                  <a:gd name="T110" fmla="*/ 512 w 683"/>
                  <a:gd name="T111" fmla="*/ 477 h 854"/>
                  <a:gd name="T112" fmla="*/ 507 w 683"/>
                  <a:gd name="T113" fmla="*/ 493 h 854"/>
                  <a:gd name="T114" fmla="*/ 496 w 683"/>
                  <a:gd name="T115" fmla="*/ 491 h 854"/>
                  <a:gd name="T116" fmla="*/ 487 w 683"/>
                  <a:gd name="T117" fmla="*/ 515 h 854"/>
                  <a:gd name="T118" fmla="*/ 474 w 683"/>
                  <a:gd name="T119" fmla="*/ 588 h 854"/>
                  <a:gd name="T120" fmla="*/ 451 w 683"/>
                  <a:gd name="T121" fmla="*/ 591 h 854"/>
                  <a:gd name="T122" fmla="*/ 439 w 683"/>
                  <a:gd name="T123" fmla="*/ 599 h 85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683"/>
                  <a:gd name="T187" fmla="*/ 0 h 854"/>
                  <a:gd name="T188" fmla="*/ 683 w 683"/>
                  <a:gd name="T189" fmla="*/ 854 h 85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683" h="854">
                    <a:moveTo>
                      <a:pt x="474" y="651"/>
                    </a:moveTo>
                    <a:lnTo>
                      <a:pt x="475" y="653"/>
                    </a:lnTo>
                    <a:lnTo>
                      <a:pt x="475" y="656"/>
                    </a:lnTo>
                    <a:lnTo>
                      <a:pt x="474" y="657"/>
                    </a:lnTo>
                    <a:lnTo>
                      <a:pt x="474" y="660"/>
                    </a:lnTo>
                    <a:lnTo>
                      <a:pt x="472" y="662"/>
                    </a:lnTo>
                    <a:lnTo>
                      <a:pt x="474" y="662"/>
                    </a:lnTo>
                    <a:lnTo>
                      <a:pt x="481" y="665"/>
                    </a:lnTo>
                    <a:lnTo>
                      <a:pt x="489" y="665"/>
                    </a:lnTo>
                    <a:lnTo>
                      <a:pt x="498" y="668"/>
                    </a:lnTo>
                    <a:lnTo>
                      <a:pt x="504" y="674"/>
                    </a:lnTo>
                    <a:lnTo>
                      <a:pt x="507" y="675"/>
                    </a:lnTo>
                    <a:lnTo>
                      <a:pt x="510" y="677"/>
                    </a:lnTo>
                    <a:lnTo>
                      <a:pt x="513" y="678"/>
                    </a:lnTo>
                    <a:lnTo>
                      <a:pt x="516" y="680"/>
                    </a:lnTo>
                    <a:lnTo>
                      <a:pt x="517" y="681"/>
                    </a:lnTo>
                    <a:lnTo>
                      <a:pt x="520" y="684"/>
                    </a:lnTo>
                    <a:lnTo>
                      <a:pt x="522" y="687"/>
                    </a:lnTo>
                    <a:lnTo>
                      <a:pt x="523" y="690"/>
                    </a:lnTo>
                    <a:lnTo>
                      <a:pt x="531" y="698"/>
                    </a:lnTo>
                    <a:lnTo>
                      <a:pt x="538" y="702"/>
                    </a:lnTo>
                    <a:lnTo>
                      <a:pt x="544" y="708"/>
                    </a:lnTo>
                    <a:lnTo>
                      <a:pt x="550" y="716"/>
                    </a:lnTo>
                    <a:lnTo>
                      <a:pt x="550" y="720"/>
                    </a:lnTo>
                    <a:lnTo>
                      <a:pt x="552" y="725"/>
                    </a:lnTo>
                    <a:lnTo>
                      <a:pt x="552" y="728"/>
                    </a:lnTo>
                    <a:lnTo>
                      <a:pt x="552" y="732"/>
                    </a:lnTo>
                    <a:lnTo>
                      <a:pt x="553" y="737"/>
                    </a:lnTo>
                    <a:lnTo>
                      <a:pt x="558" y="742"/>
                    </a:lnTo>
                    <a:lnTo>
                      <a:pt x="561" y="746"/>
                    </a:lnTo>
                    <a:lnTo>
                      <a:pt x="564" y="751"/>
                    </a:lnTo>
                    <a:lnTo>
                      <a:pt x="565" y="754"/>
                    </a:lnTo>
                    <a:lnTo>
                      <a:pt x="567" y="758"/>
                    </a:lnTo>
                    <a:lnTo>
                      <a:pt x="568" y="763"/>
                    </a:lnTo>
                    <a:lnTo>
                      <a:pt x="571" y="764"/>
                    </a:lnTo>
                    <a:lnTo>
                      <a:pt x="579" y="767"/>
                    </a:lnTo>
                    <a:lnTo>
                      <a:pt x="585" y="767"/>
                    </a:lnTo>
                    <a:lnTo>
                      <a:pt x="592" y="769"/>
                    </a:lnTo>
                    <a:lnTo>
                      <a:pt x="595" y="773"/>
                    </a:lnTo>
                    <a:lnTo>
                      <a:pt x="595" y="775"/>
                    </a:lnTo>
                    <a:lnTo>
                      <a:pt x="594" y="778"/>
                    </a:lnTo>
                    <a:lnTo>
                      <a:pt x="592" y="782"/>
                    </a:lnTo>
                    <a:lnTo>
                      <a:pt x="592" y="785"/>
                    </a:lnTo>
                    <a:lnTo>
                      <a:pt x="592" y="788"/>
                    </a:lnTo>
                    <a:lnTo>
                      <a:pt x="594" y="791"/>
                    </a:lnTo>
                    <a:lnTo>
                      <a:pt x="597" y="794"/>
                    </a:lnTo>
                    <a:lnTo>
                      <a:pt x="601" y="796"/>
                    </a:lnTo>
                    <a:lnTo>
                      <a:pt x="603" y="799"/>
                    </a:lnTo>
                    <a:lnTo>
                      <a:pt x="606" y="802"/>
                    </a:lnTo>
                    <a:lnTo>
                      <a:pt x="532" y="802"/>
                    </a:lnTo>
                    <a:lnTo>
                      <a:pt x="504" y="838"/>
                    </a:lnTo>
                    <a:lnTo>
                      <a:pt x="502" y="839"/>
                    </a:lnTo>
                    <a:lnTo>
                      <a:pt x="502" y="841"/>
                    </a:lnTo>
                    <a:lnTo>
                      <a:pt x="489" y="841"/>
                    </a:lnTo>
                    <a:lnTo>
                      <a:pt x="475" y="838"/>
                    </a:lnTo>
                    <a:lnTo>
                      <a:pt x="468" y="838"/>
                    </a:lnTo>
                    <a:lnTo>
                      <a:pt x="459" y="841"/>
                    </a:lnTo>
                    <a:lnTo>
                      <a:pt x="450" y="841"/>
                    </a:lnTo>
                    <a:lnTo>
                      <a:pt x="450" y="842"/>
                    </a:lnTo>
                    <a:lnTo>
                      <a:pt x="448" y="844"/>
                    </a:lnTo>
                    <a:lnTo>
                      <a:pt x="447" y="844"/>
                    </a:lnTo>
                    <a:lnTo>
                      <a:pt x="447" y="847"/>
                    </a:lnTo>
                    <a:lnTo>
                      <a:pt x="442" y="847"/>
                    </a:lnTo>
                    <a:lnTo>
                      <a:pt x="439" y="848"/>
                    </a:lnTo>
                    <a:lnTo>
                      <a:pt x="436" y="851"/>
                    </a:lnTo>
                    <a:lnTo>
                      <a:pt x="436" y="853"/>
                    </a:lnTo>
                    <a:lnTo>
                      <a:pt x="436" y="854"/>
                    </a:lnTo>
                    <a:lnTo>
                      <a:pt x="435" y="854"/>
                    </a:lnTo>
                    <a:lnTo>
                      <a:pt x="432" y="851"/>
                    </a:lnTo>
                    <a:lnTo>
                      <a:pt x="427" y="847"/>
                    </a:lnTo>
                    <a:lnTo>
                      <a:pt x="424" y="842"/>
                    </a:lnTo>
                    <a:lnTo>
                      <a:pt x="423" y="844"/>
                    </a:lnTo>
                    <a:lnTo>
                      <a:pt x="420" y="845"/>
                    </a:lnTo>
                    <a:lnTo>
                      <a:pt x="415" y="847"/>
                    </a:lnTo>
                    <a:lnTo>
                      <a:pt x="412" y="845"/>
                    </a:lnTo>
                    <a:lnTo>
                      <a:pt x="409" y="844"/>
                    </a:lnTo>
                    <a:lnTo>
                      <a:pt x="406" y="842"/>
                    </a:lnTo>
                    <a:lnTo>
                      <a:pt x="403" y="842"/>
                    </a:lnTo>
                    <a:lnTo>
                      <a:pt x="400" y="842"/>
                    </a:lnTo>
                    <a:lnTo>
                      <a:pt x="397" y="844"/>
                    </a:lnTo>
                    <a:lnTo>
                      <a:pt x="394" y="847"/>
                    </a:lnTo>
                    <a:lnTo>
                      <a:pt x="391" y="848"/>
                    </a:lnTo>
                    <a:lnTo>
                      <a:pt x="389" y="850"/>
                    </a:lnTo>
                    <a:lnTo>
                      <a:pt x="386" y="850"/>
                    </a:lnTo>
                    <a:lnTo>
                      <a:pt x="380" y="847"/>
                    </a:lnTo>
                    <a:lnTo>
                      <a:pt x="376" y="842"/>
                    </a:lnTo>
                    <a:lnTo>
                      <a:pt x="370" y="838"/>
                    </a:lnTo>
                    <a:lnTo>
                      <a:pt x="367" y="836"/>
                    </a:lnTo>
                    <a:lnTo>
                      <a:pt x="364" y="835"/>
                    </a:lnTo>
                    <a:lnTo>
                      <a:pt x="361" y="835"/>
                    </a:lnTo>
                    <a:lnTo>
                      <a:pt x="358" y="833"/>
                    </a:lnTo>
                    <a:lnTo>
                      <a:pt x="352" y="827"/>
                    </a:lnTo>
                    <a:lnTo>
                      <a:pt x="347" y="821"/>
                    </a:lnTo>
                    <a:lnTo>
                      <a:pt x="343" y="815"/>
                    </a:lnTo>
                    <a:lnTo>
                      <a:pt x="341" y="814"/>
                    </a:lnTo>
                    <a:lnTo>
                      <a:pt x="338" y="812"/>
                    </a:lnTo>
                    <a:lnTo>
                      <a:pt x="335" y="809"/>
                    </a:lnTo>
                    <a:lnTo>
                      <a:pt x="332" y="808"/>
                    </a:lnTo>
                    <a:lnTo>
                      <a:pt x="331" y="806"/>
                    </a:lnTo>
                    <a:lnTo>
                      <a:pt x="329" y="806"/>
                    </a:lnTo>
                    <a:lnTo>
                      <a:pt x="328" y="808"/>
                    </a:lnTo>
                    <a:lnTo>
                      <a:pt x="326" y="808"/>
                    </a:lnTo>
                    <a:lnTo>
                      <a:pt x="325" y="811"/>
                    </a:lnTo>
                    <a:lnTo>
                      <a:pt x="323" y="812"/>
                    </a:lnTo>
                    <a:lnTo>
                      <a:pt x="323" y="815"/>
                    </a:lnTo>
                    <a:lnTo>
                      <a:pt x="322" y="815"/>
                    </a:lnTo>
                    <a:lnTo>
                      <a:pt x="320" y="817"/>
                    </a:lnTo>
                    <a:lnTo>
                      <a:pt x="319" y="817"/>
                    </a:lnTo>
                    <a:lnTo>
                      <a:pt x="316" y="818"/>
                    </a:lnTo>
                    <a:lnTo>
                      <a:pt x="313" y="818"/>
                    </a:lnTo>
                    <a:lnTo>
                      <a:pt x="310" y="817"/>
                    </a:lnTo>
                    <a:lnTo>
                      <a:pt x="307" y="815"/>
                    </a:lnTo>
                    <a:lnTo>
                      <a:pt x="302" y="814"/>
                    </a:lnTo>
                    <a:lnTo>
                      <a:pt x="299" y="814"/>
                    </a:lnTo>
                    <a:lnTo>
                      <a:pt x="287" y="817"/>
                    </a:lnTo>
                    <a:lnTo>
                      <a:pt x="275" y="817"/>
                    </a:lnTo>
                    <a:lnTo>
                      <a:pt x="262" y="811"/>
                    </a:lnTo>
                    <a:lnTo>
                      <a:pt x="251" y="800"/>
                    </a:lnTo>
                    <a:lnTo>
                      <a:pt x="244" y="788"/>
                    </a:lnTo>
                    <a:lnTo>
                      <a:pt x="242" y="787"/>
                    </a:lnTo>
                    <a:lnTo>
                      <a:pt x="241" y="787"/>
                    </a:lnTo>
                    <a:lnTo>
                      <a:pt x="239" y="787"/>
                    </a:lnTo>
                    <a:lnTo>
                      <a:pt x="233" y="784"/>
                    </a:lnTo>
                    <a:lnTo>
                      <a:pt x="230" y="776"/>
                    </a:lnTo>
                    <a:lnTo>
                      <a:pt x="227" y="767"/>
                    </a:lnTo>
                    <a:lnTo>
                      <a:pt x="226" y="758"/>
                    </a:lnTo>
                    <a:lnTo>
                      <a:pt x="223" y="751"/>
                    </a:lnTo>
                    <a:lnTo>
                      <a:pt x="220" y="749"/>
                    </a:lnTo>
                    <a:lnTo>
                      <a:pt x="217" y="748"/>
                    </a:lnTo>
                    <a:lnTo>
                      <a:pt x="212" y="746"/>
                    </a:lnTo>
                    <a:lnTo>
                      <a:pt x="208" y="745"/>
                    </a:lnTo>
                    <a:lnTo>
                      <a:pt x="203" y="743"/>
                    </a:lnTo>
                    <a:lnTo>
                      <a:pt x="199" y="738"/>
                    </a:lnTo>
                    <a:lnTo>
                      <a:pt x="194" y="734"/>
                    </a:lnTo>
                    <a:lnTo>
                      <a:pt x="191" y="729"/>
                    </a:lnTo>
                    <a:lnTo>
                      <a:pt x="187" y="723"/>
                    </a:lnTo>
                    <a:lnTo>
                      <a:pt x="187" y="722"/>
                    </a:lnTo>
                    <a:lnTo>
                      <a:pt x="187" y="719"/>
                    </a:lnTo>
                    <a:lnTo>
                      <a:pt x="187" y="716"/>
                    </a:lnTo>
                    <a:lnTo>
                      <a:pt x="190" y="713"/>
                    </a:lnTo>
                    <a:lnTo>
                      <a:pt x="188" y="713"/>
                    </a:lnTo>
                    <a:lnTo>
                      <a:pt x="185" y="713"/>
                    </a:lnTo>
                    <a:lnTo>
                      <a:pt x="184" y="711"/>
                    </a:lnTo>
                    <a:lnTo>
                      <a:pt x="182" y="710"/>
                    </a:lnTo>
                    <a:lnTo>
                      <a:pt x="173" y="701"/>
                    </a:lnTo>
                    <a:lnTo>
                      <a:pt x="162" y="695"/>
                    </a:lnTo>
                    <a:lnTo>
                      <a:pt x="150" y="689"/>
                    </a:lnTo>
                    <a:lnTo>
                      <a:pt x="147" y="686"/>
                    </a:lnTo>
                    <a:lnTo>
                      <a:pt x="144" y="683"/>
                    </a:lnTo>
                    <a:lnTo>
                      <a:pt x="143" y="678"/>
                    </a:lnTo>
                    <a:lnTo>
                      <a:pt x="143" y="672"/>
                    </a:lnTo>
                    <a:lnTo>
                      <a:pt x="144" y="668"/>
                    </a:lnTo>
                    <a:lnTo>
                      <a:pt x="143" y="668"/>
                    </a:lnTo>
                    <a:lnTo>
                      <a:pt x="140" y="666"/>
                    </a:lnTo>
                    <a:lnTo>
                      <a:pt x="137" y="665"/>
                    </a:lnTo>
                    <a:lnTo>
                      <a:pt x="135" y="665"/>
                    </a:lnTo>
                    <a:lnTo>
                      <a:pt x="135" y="666"/>
                    </a:lnTo>
                    <a:lnTo>
                      <a:pt x="134" y="666"/>
                    </a:lnTo>
                    <a:lnTo>
                      <a:pt x="132" y="657"/>
                    </a:lnTo>
                    <a:lnTo>
                      <a:pt x="126" y="651"/>
                    </a:lnTo>
                    <a:lnTo>
                      <a:pt x="119" y="648"/>
                    </a:lnTo>
                    <a:lnTo>
                      <a:pt x="111" y="647"/>
                    </a:lnTo>
                    <a:lnTo>
                      <a:pt x="102" y="645"/>
                    </a:lnTo>
                    <a:lnTo>
                      <a:pt x="102" y="642"/>
                    </a:lnTo>
                    <a:lnTo>
                      <a:pt x="102" y="641"/>
                    </a:lnTo>
                    <a:lnTo>
                      <a:pt x="101" y="638"/>
                    </a:lnTo>
                    <a:lnTo>
                      <a:pt x="99" y="636"/>
                    </a:lnTo>
                    <a:lnTo>
                      <a:pt x="96" y="633"/>
                    </a:lnTo>
                    <a:lnTo>
                      <a:pt x="93" y="632"/>
                    </a:lnTo>
                    <a:lnTo>
                      <a:pt x="89" y="630"/>
                    </a:lnTo>
                    <a:lnTo>
                      <a:pt x="86" y="630"/>
                    </a:lnTo>
                    <a:lnTo>
                      <a:pt x="83" y="630"/>
                    </a:lnTo>
                    <a:lnTo>
                      <a:pt x="80" y="630"/>
                    </a:lnTo>
                    <a:lnTo>
                      <a:pt x="77" y="630"/>
                    </a:lnTo>
                    <a:lnTo>
                      <a:pt x="74" y="630"/>
                    </a:lnTo>
                    <a:lnTo>
                      <a:pt x="71" y="629"/>
                    </a:lnTo>
                    <a:lnTo>
                      <a:pt x="71" y="626"/>
                    </a:lnTo>
                    <a:lnTo>
                      <a:pt x="72" y="626"/>
                    </a:lnTo>
                    <a:lnTo>
                      <a:pt x="74" y="626"/>
                    </a:lnTo>
                    <a:lnTo>
                      <a:pt x="74" y="624"/>
                    </a:lnTo>
                    <a:lnTo>
                      <a:pt x="72" y="623"/>
                    </a:lnTo>
                    <a:lnTo>
                      <a:pt x="71" y="621"/>
                    </a:lnTo>
                    <a:lnTo>
                      <a:pt x="71" y="618"/>
                    </a:lnTo>
                    <a:lnTo>
                      <a:pt x="71" y="612"/>
                    </a:lnTo>
                    <a:lnTo>
                      <a:pt x="74" y="606"/>
                    </a:lnTo>
                    <a:lnTo>
                      <a:pt x="75" y="599"/>
                    </a:lnTo>
                    <a:lnTo>
                      <a:pt x="75" y="590"/>
                    </a:lnTo>
                    <a:lnTo>
                      <a:pt x="72" y="578"/>
                    </a:lnTo>
                    <a:lnTo>
                      <a:pt x="63" y="561"/>
                    </a:lnTo>
                    <a:lnTo>
                      <a:pt x="56" y="552"/>
                    </a:lnTo>
                    <a:lnTo>
                      <a:pt x="48" y="548"/>
                    </a:lnTo>
                    <a:lnTo>
                      <a:pt x="45" y="546"/>
                    </a:lnTo>
                    <a:lnTo>
                      <a:pt x="44" y="545"/>
                    </a:lnTo>
                    <a:lnTo>
                      <a:pt x="44" y="543"/>
                    </a:lnTo>
                    <a:lnTo>
                      <a:pt x="42" y="540"/>
                    </a:lnTo>
                    <a:lnTo>
                      <a:pt x="41" y="537"/>
                    </a:lnTo>
                    <a:lnTo>
                      <a:pt x="39" y="537"/>
                    </a:lnTo>
                    <a:lnTo>
                      <a:pt x="38" y="536"/>
                    </a:lnTo>
                    <a:lnTo>
                      <a:pt x="39" y="536"/>
                    </a:lnTo>
                    <a:lnTo>
                      <a:pt x="41" y="534"/>
                    </a:lnTo>
                    <a:lnTo>
                      <a:pt x="44" y="531"/>
                    </a:lnTo>
                    <a:lnTo>
                      <a:pt x="45" y="528"/>
                    </a:lnTo>
                    <a:lnTo>
                      <a:pt x="47" y="524"/>
                    </a:lnTo>
                    <a:lnTo>
                      <a:pt x="45" y="522"/>
                    </a:lnTo>
                    <a:lnTo>
                      <a:pt x="45" y="521"/>
                    </a:lnTo>
                    <a:lnTo>
                      <a:pt x="44" y="519"/>
                    </a:lnTo>
                    <a:lnTo>
                      <a:pt x="38" y="517"/>
                    </a:lnTo>
                    <a:lnTo>
                      <a:pt x="33" y="513"/>
                    </a:lnTo>
                    <a:lnTo>
                      <a:pt x="29" y="508"/>
                    </a:lnTo>
                    <a:lnTo>
                      <a:pt x="27" y="499"/>
                    </a:lnTo>
                    <a:lnTo>
                      <a:pt x="29" y="490"/>
                    </a:lnTo>
                    <a:lnTo>
                      <a:pt x="29" y="480"/>
                    </a:lnTo>
                    <a:lnTo>
                      <a:pt x="27" y="475"/>
                    </a:lnTo>
                    <a:lnTo>
                      <a:pt x="24" y="472"/>
                    </a:lnTo>
                    <a:lnTo>
                      <a:pt x="21" y="469"/>
                    </a:lnTo>
                    <a:lnTo>
                      <a:pt x="18" y="465"/>
                    </a:lnTo>
                    <a:lnTo>
                      <a:pt x="15" y="459"/>
                    </a:lnTo>
                    <a:lnTo>
                      <a:pt x="14" y="451"/>
                    </a:lnTo>
                    <a:lnTo>
                      <a:pt x="12" y="454"/>
                    </a:lnTo>
                    <a:lnTo>
                      <a:pt x="9" y="456"/>
                    </a:lnTo>
                    <a:lnTo>
                      <a:pt x="6" y="457"/>
                    </a:lnTo>
                    <a:lnTo>
                      <a:pt x="3" y="457"/>
                    </a:lnTo>
                    <a:lnTo>
                      <a:pt x="2" y="457"/>
                    </a:lnTo>
                    <a:lnTo>
                      <a:pt x="0" y="453"/>
                    </a:lnTo>
                    <a:lnTo>
                      <a:pt x="2" y="450"/>
                    </a:lnTo>
                    <a:lnTo>
                      <a:pt x="3" y="447"/>
                    </a:lnTo>
                    <a:lnTo>
                      <a:pt x="6" y="444"/>
                    </a:lnTo>
                    <a:lnTo>
                      <a:pt x="11" y="441"/>
                    </a:lnTo>
                    <a:lnTo>
                      <a:pt x="15" y="439"/>
                    </a:lnTo>
                    <a:lnTo>
                      <a:pt x="17" y="438"/>
                    </a:lnTo>
                    <a:lnTo>
                      <a:pt x="17" y="436"/>
                    </a:lnTo>
                    <a:lnTo>
                      <a:pt x="17" y="433"/>
                    </a:lnTo>
                    <a:lnTo>
                      <a:pt x="17" y="432"/>
                    </a:lnTo>
                    <a:lnTo>
                      <a:pt x="15" y="429"/>
                    </a:lnTo>
                    <a:lnTo>
                      <a:pt x="14" y="426"/>
                    </a:lnTo>
                    <a:lnTo>
                      <a:pt x="12" y="421"/>
                    </a:lnTo>
                    <a:lnTo>
                      <a:pt x="11" y="417"/>
                    </a:lnTo>
                    <a:lnTo>
                      <a:pt x="12" y="414"/>
                    </a:lnTo>
                    <a:lnTo>
                      <a:pt x="14" y="409"/>
                    </a:lnTo>
                    <a:lnTo>
                      <a:pt x="17" y="408"/>
                    </a:lnTo>
                    <a:lnTo>
                      <a:pt x="26" y="402"/>
                    </a:lnTo>
                    <a:lnTo>
                      <a:pt x="35" y="397"/>
                    </a:lnTo>
                    <a:lnTo>
                      <a:pt x="36" y="396"/>
                    </a:lnTo>
                    <a:lnTo>
                      <a:pt x="35" y="394"/>
                    </a:lnTo>
                    <a:lnTo>
                      <a:pt x="35" y="393"/>
                    </a:lnTo>
                    <a:lnTo>
                      <a:pt x="32" y="391"/>
                    </a:lnTo>
                    <a:lnTo>
                      <a:pt x="30" y="390"/>
                    </a:lnTo>
                    <a:lnTo>
                      <a:pt x="29" y="387"/>
                    </a:lnTo>
                    <a:lnTo>
                      <a:pt x="27" y="384"/>
                    </a:lnTo>
                    <a:lnTo>
                      <a:pt x="27" y="381"/>
                    </a:lnTo>
                    <a:lnTo>
                      <a:pt x="29" y="378"/>
                    </a:lnTo>
                    <a:lnTo>
                      <a:pt x="32" y="375"/>
                    </a:lnTo>
                    <a:lnTo>
                      <a:pt x="35" y="372"/>
                    </a:lnTo>
                    <a:lnTo>
                      <a:pt x="36" y="367"/>
                    </a:lnTo>
                    <a:lnTo>
                      <a:pt x="38" y="363"/>
                    </a:lnTo>
                    <a:lnTo>
                      <a:pt x="39" y="360"/>
                    </a:lnTo>
                    <a:lnTo>
                      <a:pt x="42" y="355"/>
                    </a:lnTo>
                    <a:lnTo>
                      <a:pt x="45" y="352"/>
                    </a:lnTo>
                    <a:lnTo>
                      <a:pt x="45" y="349"/>
                    </a:lnTo>
                    <a:lnTo>
                      <a:pt x="45" y="345"/>
                    </a:lnTo>
                    <a:lnTo>
                      <a:pt x="45" y="340"/>
                    </a:lnTo>
                    <a:lnTo>
                      <a:pt x="47" y="337"/>
                    </a:lnTo>
                    <a:lnTo>
                      <a:pt x="48" y="337"/>
                    </a:lnTo>
                    <a:lnTo>
                      <a:pt x="48" y="336"/>
                    </a:lnTo>
                    <a:lnTo>
                      <a:pt x="50" y="334"/>
                    </a:lnTo>
                    <a:lnTo>
                      <a:pt x="51" y="334"/>
                    </a:lnTo>
                    <a:lnTo>
                      <a:pt x="54" y="337"/>
                    </a:lnTo>
                    <a:lnTo>
                      <a:pt x="57" y="340"/>
                    </a:lnTo>
                    <a:lnTo>
                      <a:pt x="62" y="340"/>
                    </a:lnTo>
                    <a:lnTo>
                      <a:pt x="65" y="339"/>
                    </a:lnTo>
                    <a:lnTo>
                      <a:pt x="68" y="337"/>
                    </a:lnTo>
                    <a:lnTo>
                      <a:pt x="71" y="334"/>
                    </a:lnTo>
                    <a:lnTo>
                      <a:pt x="72" y="333"/>
                    </a:lnTo>
                    <a:lnTo>
                      <a:pt x="77" y="331"/>
                    </a:lnTo>
                    <a:lnTo>
                      <a:pt x="81" y="333"/>
                    </a:lnTo>
                    <a:lnTo>
                      <a:pt x="86" y="336"/>
                    </a:lnTo>
                    <a:lnTo>
                      <a:pt x="74" y="142"/>
                    </a:lnTo>
                    <a:lnTo>
                      <a:pt x="111" y="140"/>
                    </a:lnTo>
                    <a:lnTo>
                      <a:pt x="110" y="57"/>
                    </a:lnTo>
                    <a:lnTo>
                      <a:pt x="359" y="51"/>
                    </a:lnTo>
                    <a:lnTo>
                      <a:pt x="361" y="50"/>
                    </a:lnTo>
                    <a:lnTo>
                      <a:pt x="365" y="45"/>
                    </a:lnTo>
                    <a:lnTo>
                      <a:pt x="370" y="42"/>
                    </a:lnTo>
                    <a:lnTo>
                      <a:pt x="377" y="42"/>
                    </a:lnTo>
                    <a:lnTo>
                      <a:pt x="385" y="50"/>
                    </a:lnTo>
                    <a:lnTo>
                      <a:pt x="439" y="50"/>
                    </a:lnTo>
                    <a:lnTo>
                      <a:pt x="441" y="51"/>
                    </a:lnTo>
                    <a:lnTo>
                      <a:pt x="445" y="54"/>
                    </a:lnTo>
                    <a:lnTo>
                      <a:pt x="451" y="57"/>
                    </a:lnTo>
                    <a:lnTo>
                      <a:pt x="459" y="60"/>
                    </a:lnTo>
                    <a:lnTo>
                      <a:pt x="468" y="59"/>
                    </a:lnTo>
                    <a:lnTo>
                      <a:pt x="475" y="53"/>
                    </a:lnTo>
                    <a:lnTo>
                      <a:pt x="481" y="39"/>
                    </a:lnTo>
                    <a:lnTo>
                      <a:pt x="496" y="38"/>
                    </a:lnTo>
                    <a:lnTo>
                      <a:pt x="498" y="36"/>
                    </a:lnTo>
                    <a:lnTo>
                      <a:pt x="499" y="36"/>
                    </a:lnTo>
                    <a:lnTo>
                      <a:pt x="501" y="33"/>
                    </a:lnTo>
                    <a:lnTo>
                      <a:pt x="504" y="30"/>
                    </a:lnTo>
                    <a:lnTo>
                      <a:pt x="505" y="26"/>
                    </a:lnTo>
                    <a:lnTo>
                      <a:pt x="507" y="20"/>
                    </a:lnTo>
                    <a:lnTo>
                      <a:pt x="508" y="17"/>
                    </a:lnTo>
                    <a:lnTo>
                      <a:pt x="510" y="14"/>
                    </a:lnTo>
                    <a:lnTo>
                      <a:pt x="511" y="12"/>
                    </a:lnTo>
                    <a:lnTo>
                      <a:pt x="513" y="12"/>
                    </a:lnTo>
                    <a:lnTo>
                      <a:pt x="516" y="12"/>
                    </a:lnTo>
                    <a:lnTo>
                      <a:pt x="517" y="12"/>
                    </a:lnTo>
                    <a:lnTo>
                      <a:pt x="519" y="14"/>
                    </a:lnTo>
                    <a:lnTo>
                      <a:pt x="538" y="0"/>
                    </a:lnTo>
                    <a:lnTo>
                      <a:pt x="540" y="5"/>
                    </a:lnTo>
                    <a:lnTo>
                      <a:pt x="543" y="8"/>
                    </a:lnTo>
                    <a:lnTo>
                      <a:pt x="546" y="12"/>
                    </a:lnTo>
                    <a:lnTo>
                      <a:pt x="547" y="15"/>
                    </a:lnTo>
                    <a:lnTo>
                      <a:pt x="552" y="17"/>
                    </a:lnTo>
                    <a:lnTo>
                      <a:pt x="555" y="18"/>
                    </a:lnTo>
                    <a:lnTo>
                      <a:pt x="559" y="18"/>
                    </a:lnTo>
                    <a:lnTo>
                      <a:pt x="562" y="20"/>
                    </a:lnTo>
                    <a:lnTo>
                      <a:pt x="565" y="23"/>
                    </a:lnTo>
                    <a:lnTo>
                      <a:pt x="568" y="26"/>
                    </a:lnTo>
                    <a:lnTo>
                      <a:pt x="576" y="30"/>
                    </a:lnTo>
                    <a:lnTo>
                      <a:pt x="585" y="36"/>
                    </a:lnTo>
                    <a:lnTo>
                      <a:pt x="589" y="44"/>
                    </a:lnTo>
                    <a:lnTo>
                      <a:pt x="592" y="54"/>
                    </a:lnTo>
                    <a:lnTo>
                      <a:pt x="592" y="59"/>
                    </a:lnTo>
                    <a:lnTo>
                      <a:pt x="594" y="65"/>
                    </a:lnTo>
                    <a:lnTo>
                      <a:pt x="597" y="71"/>
                    </a:lnTo>
                    <a:lnTo>
                      <a:pt x="603" y="91"/>
                    </a:lnTo>
                    <a:lnTo>
                      <a:pt x="606" y="113"/>
                    </a:lnTo>
                    <a:lnTo>
                      <a:pt x="607" y="116"/>
                    </a:lnTo>
                    <a:lnTo>
                      <a:pt x="610" y="119"/>
                    </a:lnTo>
                    <a:lnTo>
                      <a:pt x="612" y="122"/>
                    </a:lnTo>
                    <a:lnTo>
                      <a:pt x="612" y="125"/>
                    </a:lnTo>
                    <a:lnTo>
                      <a:pt x="613" y="142"/>
                    </a:lnTo>
                    <a:lnTo>
                      <a:pt x="619" y="158"/>
                    </a:lnTo>
                    <a:lnTo>
                      <a:pt x="626" y="175"/>
                    </a:lnTo>
                    <a:lnTo>
                      <a:pt x="627" y="178"/>
                    </a:lnTo>
                    <a:lnTo>
                      <a:pt x="630" y="181"/>
                    </a:lnTo>
                    <a:lnTo>
                      <a:pt x="633" y="182"/>
                    </a:lnTo>
                    <a:lnTo>
                      <a:pt x="636" y="185"/>
                    </a:lnTo>
                    <a:lnTo>
                      <a:pt x="639" y="188"/>
                    </a:lnTo>
                    <a:lnTo>
                      <a:pt x="642" y="190"/>
                    </a:lnTo>
                    <a:lnTo>
                      <a:pt x="644" y="193"/>
                    </a:lnTo>
                    <a:lnTo>
                      <a:pt x="647" y="196"/>
                    </a:lnTo>
                    <a:lnTo>
                      <a:pt x="648" y="199"/>
                    </a:lnTo>
                    <a:lnTo>
                      <a:pt x="651" y="202"/>
                    </a:lnTo>
                    <a:lnTo>
                      <a:pt x="654" y="203"/>
                    </a:lnTo>
                    <a:lnTo>
                      <a:pt x="663" y="206"/>
                    </a:lnTo>
                    <a:lnTo>
                      <a:pt x="672" y="211"/>
                    </a:lnTo>
                    <a:lnTo>
                      <a:pt x="683" y="212"/>
                    </a:lnTo>
                    <a:lnTo>
                      <a:pt x="680" y="214"/>
                    </a:lnTo>
                    <a:lnTo>
                      <a:pt x="678" y="215"/>
                    </a:lnTo>
                    <a:lnTo>
                      <a:pt x="677" y="218"/>
                    </a:lnTo>
                    <a:lnTo>
                      <a:pt x="675" y="221"/>
                    </a:lnTo>
                    <a:lnTo>
                      <a:pt x="674" y="224"/>
                    </a:lnTo>
                    <a:lnTo>
                      <a:pt x="672" y="227"/>
                    </a:lnTo>
                    <a:lnTo>
                      <a:pt x="671" y="229"/>
                    </a:lnTo>
                    <a:lnTo>
                      <a:pt x="668" y="232"/>
                    </a:lnTo>
                    <a:lnTo>
                      <a:pt x="666" y="233"/>
                    </a:lnTo>
                    <a:lnTo>
                      <a:pt x="666" y="235"/>
                    </a:lnTo>
                    <a:lnTo>
                      <a:pt x="665" y="236"/>
                    </a:lnTo>
                    <a:lnTo>
                      <a:pt x="665" y="238"/>
                    </a:lnTo>
                    <a:lnTo>
                      <a:pt x="662" y="238"/>
                    </a:lnTo>
                    <a:lnTo>
                      <a:pt x="651" y="239"/>
                    </a:lnTo>
                    <a:lnTo>
                      <a:pt x="642" y="245"/>
                    </a:lnTo>
                    <a:lnTo>
                      <a:pt x="638" y="256"/>
                    </a:lnTo>
                    <a:lnTo>
                      <a:pt x="636" y="257"/>
                    </a:lnTo>
                    <a:lnTo>
                      <a:pt x="635" y="257"/>
                    </a:lnTo>
                    <a:lnTo>
                      <a:pt x="632" y="259"/>
                    </a:lnTo>
                    <a:lnTo>
                      <a:pt x="629" y="259"/>
                    </a:lnTo>
                    <a:lnTo>
                      <a:pt x="626" y="259"/>
                    </a:lnTo>
                    <a:lnTo>
                      <a:pt x="623" y="259"/>
                    </a:lnTo>
                    <a:lnTo>
                      <a:pt x="619" y="260"/>
                    </a:lnTo>
                    <a:lnTo>
                      <a:pt x="616" y="265"/>
                    </a:lnTo>
                    <a:lnTo>
                      <a:pt x="615" y="271"/>
                    </a:lnTo>
                    <a:lnTo>
                      <a:pt x="615" y="277"/>
                    </a:lnTo>
                    <a:lnTo>
                      <a:pt x="615" y="280"/>
                    </a:lnTo>
                    <a:lnTo>
                      <a:pt x="616" y="283"/>
                    </a:lnTo>
                    <a:lnTo>
                      <a:pt x="618" y="284"/>
                    </a:lnTo>
                    <a:lnTo>
                      <a:pt x="619" y="287"/>
                    </a:lnTo>
                    <a:lnTo>
                      <a:pt x="619" y="290"/>
                    </a:lnTo>
                    <a:lnTo>
                      <a:pt x="618" y="292"/>
                    </a:lnTo>
                    <a:lnTo>
                      <a:pt x="618" y="293"/>
                    </a:lnTo>
                    <a:lnTo>
                      <a:pt x="616" y="295"/>
                    </a:lnTo>
                    <a:lnTo>
                      <a:pt x="615" y="295"/>
                    </a:lnTo>
                    <a:lnTo>
                      <a:pt x="613" y="307"/>
                    </a:lnTo>
                    <a:lnTo>
                      <a:pt x="610" y="321"/>
                    </a:lnTo>
                    <a:lnTo>
                      <a:pt x="606" y="333"/>
                    </a:lnTo>
                    <a:lnTo>
                      <a:pt x="606" y="334"/>
                    </a:lnTo>
                    <a:lnTo>
                      <a:pt x="604" y="336"/>
                    </a:lnTo>
                    <a:lnTo>
                      <a:pt x="601" y="339"/>
                    </a:lnTo>
                    <a:lnTo>
                      <a:pt x="598" y="339"/>
                    </a:lnTo>
                    <a:lnTo>
                      <a:pt x="600" y="340"/>
                    </a:lnTo>
                    <a:lnTo>
                      <a:pt x="601" y="342"/>
                    </a:lnTo>
                    <a:lnTo>
                      <a:pt x="603" y="343"/>
                    </a:lnTo>
                    <a:lnTo>
                      <a:pt x="603" y="346"/>
                    </a:lnTo>
                    <a:lnTo>
                      <a:pt x="603" y="348"/>
                    </a:lnTo>
                    <a:lnTo>
                      <a:pt x="604" y="360"/>
                    </a:lnTo>
                    <a:lnTo>
                      <a:pt x="606" y="373"/>
                    </a:lnTo>
                    <a:lnTo>
                      <a:pt x="607" y="388"/>
                    </a:lnTo>
                    <a:lnTo>
                      <a:pt x="606" y="403"/>
                    </a:lnTo>
                    <a:lnTo>
                      <a:pt x="604" y="406"/>
                    </a:lnTo>
                    <a:lnTo>
                      <a:pt x="603" y="409"/>
                    </a:lnTo>
                    <a:lnTo>
                      <a:pt x="601" y="412"/>
                    </a:lnTo>
                    <a:lnTo>
                      <a:pt x="601" y="414"/>
                    </a:lnTo>
                    <a:lnTo>
                      <a:pt x="601" y="417"/>
                    </a:lnTo>
                    <a:lnTo>
                      <a:pt x="600" y="418"/>
                    </a:lnTo>
                    <a:lnTo>
                      <a:pt x="595" y="429"/>
                    </a:lnTo>
                    <a:lnTo>
                      <a:pt x="595" y="439"/>
                    </a:lnTo>
                    <a:lnTo>
                      <a:pt x="597" y="450"/>
                    </a:lnTo>
                    <a:lnTo>
                      <a:pt x="594" y="450"/>
                    </a:lnTo>
                    <a:lnTo>
                      <a:pt x="589" y="448"/>
                    </a:lnTo>
                    <a:lnTo>
                      <a:pt x="586" y="450"/>
                    </a:lnTo>
                    <a:lnTo>
                      <a:pt x="583" y="450"/>
                    </a:lnTo>
                    <a:lnTo>
                      <a:pt x="580" y="453"/>
                    </a:lnTo>
                    <a:lnTo>
                      <a:pt x="577" y="454"/>
                    </a:lnTo>
                    <a:lnTo>
                      <a:pt x="576" y="456"/>
                    </a:lnTo>
                    <a:lnTo>
                      <a:pt x="570" y="462"/>
                    </a:lnTo>
                    <a:lnTo>
                      <a:pt x="565" y="469"/>
                    </a:lnTo>
                    <a:lnTo>
                      <a:pt x="559" y="477"/>
                    </a:lnTo>
                    <a:lnTo>
                      <a:pt x="559" y="478"/>
                    </a:lnTo>
                    <a:lnTo>
                      <a:pt x="559" y="480"/>
                    </a:lnTo>
                    <a:lnTo>
                      <a:pt x="559" y="481"/>
                    </a:lnTo>
                    <a:lnTo>
                      <a:pt x="559" y="483"/>
                    </a:lnTo>
                    <a:lnTo>
                      <a:pt x="556" y="486"/>
                    </a:lnTo>
                    <a:lnTo>
                      <a:pt x="553" y="487"/>
                    </a:lnTo>
                    <a:lnTo>
                      <a:pt x="552" y="490"/>
                    </a:lnTo>
                    <a:lnTo>
                      <a:pt x="553" y="493"/>
                    </a:lnTo>
                    <a:lnTo>
                      <a:pt x="553" y="496"/>
                    </a:lnTo>
                    <a:lnTo>
                      <a:pt x="553" y="499"/>
                    </a:lnTo>
                    <a:lnTo>
                      <a:pt x="553" y="504"/>
                    </a:lnTo>
                    <a:lnTo>
                      <a:pt x="550" y="507"/>
                    </a:lnTo>
                    <a:lnTo>
                      <a:pt x="550" y="508"/>
                    </a:lnTo>
                    <a:lnTo>
                      <a:pt x="550" y="511"/>
                    </a:lnTo>
                    <a:lnTo>
                      <a:pt x="552" y="513"/>
                    </a:lnTo>
                    <a:lnTo>
                      <a:pt x="552" y="516"/>
                    </a:lnTo>
                    <a:lnTo>
                      <a:pt x="552" y="519"/>
                    </a:lnTo>
                    <a:lnTo>
                      <a:pt x="549" y="522"/>
                    </a:lnTo>
                    <a:lnTo>
                      <a:pt x="549" y="527"/>
                    </a:lnTo>
                    <a:lnTo>
                      <a:pt x="550" y="530"/>
                    </a:lnTo>
                    <a:lnTo>
                      <a:pt x="550" y="531"/>
                    </a:lnTo>
                    <a:lnTo>
                      <a:pt x="550" y="533"/>
                    </a:lnTo>
                    <a:lnTo>
                      <a:pt x="549" y="533"/>
                    </a:lnTo>
                    <a:lnTo>
                      <a:pt x="547" y="533"/>
                    </a:lnTo>
                    <a:lnTo>
                      <a:pt x="547" y="534"/>
                    </a:lnTo>
                    <a:lnTo>
                      <a:pt x="546" y="534"/>
                    </a:lnTo>
                    <a:lnTo>
                      <a:pt x="544" y="536"/>
                    </a:lnTo>
                    <a:lnTo>
                      <a:pt x="543" y="536"/>
                    </a:lnTo>
                    <a:lnTo>
                      <a:pt x="541" y="536"/>
                    </a:lnTo>
                    <a:lnTo>
                      <a:pt x="538" y="536"/>
                    </a:lnTo>
                    <a:lnTo>
                      <a:pt x="537" y="533"/>
                    </a:lnTo>
                    <a:lnTo>
                      <a:pt x="535" y="531"/>
                    </a:lnTo>
                    <a:lnTo>
                      <a:pt x="534" y="530"/>
                    </a:lnTo>
                    <a:lnTo>
                      <a:pt x="531" y="530"/>
                    </a:lnTo>
                    <a:lnTo>
                      <a:pt x="529" y="530"/>
                    </a:lnTo>
                    <a:lnTo>
                      <a:pt x="528" y="533"/>
                    </a:lnTo>
                    <a:lnTo>
                      <a:pt x="526" y="534"/>
                    </a:lnTo>
                    <a:lnTo>
                      <a:pt x="525" y="542"/>
                    </a:lnTo>
                    <a:lnTo>
                      <a:pt x="526" y="549"/>
                    </a:lnTo>
                    <a:lnTo>
                      <a:pt x="526" y="557"/>
                    </a:lnTo>
                    <a:lnTo>
                      <a:pt x="523" y="563"/>
                    </a:lnTo>
                    <a:lnTo>
                      <a:pt x="517" y="576"/>
                    </a:lnTo>
                    <a:lnTo>
                      <a:pt x="517" y="591"/>
                    </a:lnTo>
                    <a:lnTo>
                      <a:pt x="519" y="606"/>
                    </a:lnTo>
                    <a:lnTo>
                      <a:pt x="519" y="620"/>
                    </a:lnTo>
                    <a:lnTo>
                      <a:pt x="517" y="626"/>
                    </a:lnTo>
                    <a:lnTo>
                      <a:pt x="514" y="632"/>
                    </a:lnTo>
                    <a:lnTo>
                      <a:pt x="511" y="636"/>
                    </a:lnTo>
                    <a:lnTo>
                      <a:pt x="508" y="639"/>
                    </a:lnTo>
                    <a:lnTo>
                      <a:pt x="504" y="641"/>
                    </a:lnTo>
                    <a:lnTo>
                      <a:pt x="501" y="641"/>
                    </a:lnTo>
                    <a:lnTo>
                      <a:pt x="496" y="639"/>
                    </a:lnTo>
                    <a:lnTo>
                      <a:pt x="492" y="636"/>
                    </a:lnTo>
                    <a:lnTo>
                      <a:pt x="490" y="636"/>
                    </a:lnTo>
                    <a:lnTo>
                      <a:pt x="489" y="638"/>
                    </a:lnTo>
                    <a:lnTo>
                      <a:pt x="487" y="639"/>
                    </a:lnTo>
                    <a:lnTo>
                      <a:pt x="487" y="641"/>
                    </a:lnTo>
                    <a:lnTo>
                      <a:pt x="486" y="642"/>
                    </a:lnTo>
                    <a:lnTo>
                      <a:pt x="484" y="644"/>
                    </a:lnTo>
                    <a:lnTo>
                      <a:pt x="481" y="645"/>
                    </a:lnTo>
                    <a:lnTo>
                      <a:pt x="478" y="645"/>
                    </a:lnTo>
                    <a:lnTo>
                      <a:pt x="475" y="647"/>
                    </a:lnTo>
                    <a:lnTo>
                      <a:pt x="472" y="648"/>
                    </a:lnTo>
                    <a:lnTo>
                      <a:pt x="474" y="648"/>
                    </a:lnTo>
                    <a:lnTo>
                      <a:pt x="474" y="647"/>
                    </a:lnTo>
                    <a:lnTo>
                      <a:pt x="474" y="651"/>
                    </a:lnTo>
                    <a:close/>
                  </a:path>
                </a:pathLst>
              </a:custGeom>
              <a:solidFill>
                <a:srgbClr val="000514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28" name="Freeform 54"/>
              <p:cNvSpPr>
                <a:spLocks/>
              </p:cNvSpPr>
              <p:nvPr/>
            </p:nvSpPr>
            <p:spPr bwMode="gray">
              <a:xfrm>
                <a:off x="4591" y="1989"/>
                <a:ext cx="575" cy="583"/>
              </a:xfrm>
              <a:custGeom>
                <a:avLst/>
                <a:gdLst>
                  <a:gd name="T0" fmla="*/ 201 w 621"/>
                  <a:gd name="T1" fmla="*/ 18 h 630"/>
                  <a:gd name="T2" fmla="*/ 210 w 621"/>
                  <a:gd name="T3" fmla="*/ 37 h 630"/>
                  <a:gd name="T4" fmla="*/ 216 w 621"/>
                  <a:gd name="T5" fmla="*/ 62 h 630"/>
                  <a:gd name="T6" fmla="*/ 229 w 621"/>
                  <a:gd name="T7" fmla="*/ 92 h 630"/>
                  <a:gd name="T8" fmla="*/ 246 w 621"/>
                  <a:gd name="T9" fmla="*/ 100 h 630"/>
                  <a:gd name="T10" fmla="*/ 270 w 621"/>
                  <a:gd name="T11" fmla="*/ 119 h 630"/>
                  <a:gd name="T12" fmla="*/ 310 w 621"/>
                  <a:gd name="T13" fmla="*/ 144 h 630"/>
                  <a:gd name="T14" fmla="*/ 327 w 621"/>
                  <a:gd name="T15" fmla="*/ 157 h 630"/>
                  <a:gd name="T16" fmla="*/ 356 w 621"/>
                  <a:gd name="T17" fmla="*/ 192 h 630"/>
                  <a:gd name="T18" fmla="*/ 367 w 621"/>
                  <a:gd name="T19" fmla="*/ 205 h 630"/>
                  <a:gd name="T20" fmla="*/ 354 w 621"/>
                  <a:gd name="T21" fmla="*/ 210 h 630"/>
                  <a:gd name="T22" fmla="*/ 341 w 621"/>
                  <a:gd name="T23" fmla="*/ 236 h 630"/>
                  <a:gd name="T24" fmla="*/ 334 w 621"/>
                  <a:gd name="T25" fmla="*/ 277 h 630"/>
                  <a:gd name="T26" fmla="*/ 358 w 621"/>
                  <a:gd name="T27" fmla="*/ 274 h 630"/>
                  <a:gd name="T28" fmla="*/ 373 w 621"/>
                  <a:gd name="T29" fmla="*/ 288 h 630"/>
                  <a:gd name="T30" fmla="*/ 383 w 621"/>
                  <a:gd name="T31" fmla="*/ 313 h 630"/>
                  <a:gd name="T32" fmla="*/ 403 w 621"/>
                  <a:gd name="T33" fmla="*/ 331 h 630"/>
                  <a:gd name="T34" fmla="*/ 406 w 621"/>
                  <a:gd name="T35" fmla="*/ 341 h 630"/>
                  <a:gd name="T36" fmla="*/ 411 w 621"/>
                  <a:gd name="T37" fmla="*/ 346 h 630"/>
                  <a:gd name="T38" fmla="*/ 420 w 621"/>
                  <a:gd name="T39" fmla="*/ 356 h 630"/>
                  <a:gd name="T40" fmla="*/ 533 w 621"/>
                  <a:gd name="T41" fmla="*/ 388 h 630"/>
                  <a:gd name="T42" fmla="*/ 412 w 621"/>
                  <a:gd name="T43" fmla="*/ 525 h 630"/>
                  <a:gd name="T44" fmla="*/ 354 w 621"/>
                  <a:gd name="T45" fmla="*/ 555 h 630"/>
                  <a:gd name="T46" fmla="*/ 343 w 621"/>
                  <a:gd name="T47" fmla="*/ 561 h 630"/>
                  <a:gd name="T48" fmla="*/ 321 w 621"/>
                  <a:gd name="T49" fmla="*/ 564 h 630"/>
                  <a:gd name="T50" fmla="*/ 302 w 621"/>
                  <a:gd name="T51" fmla="*/ 556 h 630"/>
                  <a:gd name="T52" fmla="*/ 279 w 621"/>
                  <a:gd name="T53" fmla="*/ 570 h 630"/>
                  <a:gd name="T54" fmla="*/ 263 w 621"/>
                  <a:gd name="T55" fmla="*/ 583 h 630"/>
                  <a:gd name="T56" fmla="*/ 176 w 621"/>
                  <a:gd name="T57" fmla="*/ 559 h 630"/>
                  <a:gd name="T58" fmla="*/ 146 w 621"/>
                  <a:gd name="T59" fmla="*/ 548 h 630"/>
                  <a:gd name="T60" fmla="*/ 119 w 621"/>
                  <a:gd name="T61" fmla="*/ 540 h 630"/>
                  <a:gd name="T62" fmla="*/ 116 w 621"/>
                  <a:gd name="T63" fmla="*/ 520 h 630"/>
                  <a:gd name="T64" fmla="*/ 105 w 621"/>
                  <a:gd name="T65" fmla="*/ 512 h 630"/>
                  <a:gd name="T66" fmla="*/ 88 w 621"/>
                  <a:gd name="T67" fmla="*/ 503 h 630"/>
                  <a:gd name="T68" fmla="*/ 72 w 621"/>
                  <a:gd name="T69" fmla="*/ 465 h 630"/>
                  <a:gd name="T70" fmla="*/ 44 w 621"/>
                  <a:gd name="T71" fmla="*/ 437 h 630"/>
                  <a:gd name="T72" fmla="*/ 33 w 621"/>
                  <a:gd name="T73" fmla="*/ 428 h 630"/>
                  <a:gd name="T74" fmla="*/ 2 w 621"/>
                  <a:gd name="T75" fmla="*/ 412 h 630"/>
                  <a:gd name="T76" fmla="*/ 0 w 621"/>
                  <a:gd name="T77" fmla="*/ 404 h 630"/>
                  <a:gd name="T78" fmla="*/ 13 w 621"/>
                  <a:gd name="T79" fmla="*/ 399 h 630"/>
                  <a:gd name="T80" fmla="*/ 24 w 621"/>
                  <a:gd name="T81" fmla="*/ 393 h 630"/>
                  <a:gd name="T82" fmla="*/ 44 w 621"/>
                  <a:gd name="T83" fmla="*/ 381 h 630"/>
                  <a:gd name="T84" fmla="*/ 47 w 621"/>
                  <a:gd name="T85" fmla="*/ 326 h 630"/>
                  <a:gd name="T86" fmla="*/ 52 w 621"/>
                  <a:gd name="T87" fmla="*/ 293 h 630"/>
                  <a:gd name="T88" fmla="*/ 61 w 621"/>
                  <a:gd name="T89" fmla="*/ 296 h 630"/>
                  <a:gd name="T90" fmla="*/ 69 w 621"/>
                  <a:gd name="T91" fmla="*/ 295 h 630"/>
                  <a:gd name="T92" fmla="*/ 74 w 621"/>
                  <a:gd name="T93" fmla="*/ 291 h 630"/>
                  <a:gd name="T94" fmla="*/ 74 w 621"/>
                  <a:gd name="T95" fmla="*/ 268 h 630"/>
                  <a:gd name="T96" fmla="*/ 78 w 621"/>
                  <a:gd name="T97" fmla="*/ 252 h 630"/>
                  <a:gd name="T98" fmla="*/ 99 w 621"/>
                  <a:gd name="T99" fmla="*/ 222 h 630"/>
                  <a:gd name="T100" fmla="*/ 117 w 621"/>
                  <a:gd name="T101" fmla="*/ 218 h 630"/>
                  <a:gd name="T102" fmla="*/ 122 w 621"/>
                  <a:gd name="T103" fmla="*/ 183 h 630"/>
                  <a:gd name="T104" fmla="*/ 122 w 621"/>
                  <a:gd name="T105" fmla="*/ 122 h 630"/>
                  <a:gd name="T106" fmla="*/ 122 w 621"/>
                  <a:gd name="T107" fmla="*/ 114 h 630"/>
                  <a:gd name="T108" fmla="*/ 131 w 621"/>
                  <a:gd name="T109" fmla="*/ 94 h 630"/>
                  <a:gd name="T110" fmla="*/ 135 w 621"/>
                  <a:gd name="T111" fmla="*/ 75 h 630"/>
                  <a:gd name="T112" fmla="*/ 132 w 621"/>
                  <a:gd name="T113" fmla="*/ 54 h 630"/>
                  <a:gd name="T114" fmla="*/ 145 w 621"/>
                  <a:gd name="T115" fmla="*/ 43 h 630"/>
                  <a:gd name="T116" fmla="*/ 159 w 621"/>
                  <a:gd name="T117" fmla="*/ 31 h 630"/>
                  <a:gd name="T118" fmla="*/ 180 w 621"/>
                  <a:gd name="T119" fmla="*/ 19 h 630"/>
                  <a:gd name="T120" fmla="*/ 191 w 621"/>
                  <a:gd name="T121" fmla="*/ 3 h 63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1"/>
                  <a:gd name="T184" fmla="*/ 0 h 630"/>
                  <a:gd name="T185" fmla="*/ 621 w 621"/>
                  <a:gd name="T186" fmla="*/ 630 h 63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1" h="630">
                    <a:moveTo>
                      <a:pt x="206" y="0"/>
                    </a:moveTo>
                    <a:lnTo>
                      <a:pt x="209" y="3"/>
                    </a:lnTo>
                    <a:lnTo>
                      <a:pt x="212" y="7"/>
                    </a:lnTo>
                    <a:lnTo>
                      <a:pt x="214" y="12"/>
                    </a:lnTo>
                    <a:lnTo>
                      <a:pt x="215" y="16"/>
                    </a:lnTo>
                    <a:lnTo>
                      <a:pt x="217" y="19"/>
                    </a:lnTo>
                    <a:lnTo>
                      <a:pt x="217" y="22"/>
                    </a:lnTo>
                    <a:lnTo>
                      <a:pt x="218" y="24"/>
                    </a:lnTo>
                    <a:lnTo>
                      <a:pt x="220" y="27"/>
                    </a:lnTo>
                    <a:lnTo>
                      <a:pt x="221" y="30"/>
                    </a:lnTo>
                    <a:lnTo>
                      <a:pt x="223" y="33"/>
                    </a:lnTo>
                    <a:lnTo>
                      <a:pt x="227" y="40"/>
                    </a:lnTo>
                    <a:lnTo>
                      <a:pt x="229" y="48"/>
                    </a:lnTo>
                    <a:lnTo>
                      <a:pt x="232" y="55"/>
                    </a:lnTo>
                    <a:lnTo>
                      <a:pt x="232" y="58"/>
                    </a:lnTo>
                    <a:lnTo>
                      <a:pt x="233" y="61"/>
                    </a:lnTo>
                    <a:lnTo>
                      <a:pt x="233" y="64"/>
                    </a:lnTo>
                    <a:lnTo>
                      <a:pt x="233" y="67"/>
                    </a:lnTo>
                    <a:lnTo>
                      <a:pt x="236" y="72"/>
                    </a:lnTo>
                    <a:lnTo>
                      <a:pt x="238" y="75"/>
                    </a:lnTo>
                    <a:lnTo>
                      <a:pt x="238" y="79"/>
                    </a:lnTo>
                    <a:lnTo>
                      <a:pt x="238" y="82"/>
                    </a:lnTo>
                    <a:lnTo>
                      <a:pt x="239" y="86"/>
                    </a:lnTo>
                    <a:lnTo>
                      <a:pt x="247" y="99"/>
                    </a:lnTo>
                    <a:lnTo>
                      <a:pt x="257" y="113"/>
                    </a:lnTo>
                    <a:lnTo>
                      <a:pt x="260" y="114"/>
                    </a:lnTo>
                    <a:lnTo>
                      <a:pt x="262" y="114"/>
                    </a:lnTo>
                    <a:lnTo>
                      <a:pt x="263" y="113"/>
                    </a:lnTo>
                    <a:lnTo>
                      <a:pt x="265" y="111"/>
                    </a:lnTo>
                    <a:lnTo>
                      <a:pt x="266" y="108"/>
                    </a:lnTo>
                    <a:lnTo>
                      <a:pt x="268" y="105"/>
                    </a:lnTo>
                    <a:lnTo>
                      <a:pt x="269" y="102"/>
                    </a:lnTo>
                    <a:lnTo>
                      <a:pt x="271" y="101"/>
                    </a:lnTo>
                    <a:lnTo>
                      <a:pt x="277" y="111"/>
                    </a:lnTo>
                    <a:lnTo>
                      <a:pt x="283" y="122"/>
                    </a:lnTo>
                    <a:lnTo>
                      <a:pt x="292" y="129"/>
                    </a:lnTo>
                    <a:lnTo>
                      <a:pt x="307" y="138"/>
                    </a:lnTo>
                    <a:lnTo>
                      <a:pt x="322" y="149"/>
                    </a:lnTo>
                    <a:lnTo>
                      <a:pt x="325" y="150"/>
                    </a:lnTo>
                    <a:lnTo>
                      <a:pt x="329" y="152"/>
                    </a:lnTo>
                    <a:lnTo>
                      <a:pt x="332" y="153"/>
                    </a:lnTo>
                    <a:lnTo>
                      <a:pt x="335" y="156"/>
                    </a:lnTo>
                    <a:lnTo>
                      <a:pt x="337" y="159"/>
                    </a:lnTo>
                    <a:lnTo>
                      <a:pt x="338" y="162"/>
                    </a:lnTo>
                    <a:lnTo>
                      <a:pt x="341" y="165"/>
                    </a:lnTo>
                    <a:lnTo>
                      <a:pt x="344" y="167"/>
                    </a:lnTo>
                    <a:lnTo>
                      <a:pt x="349" y="168"/>
                    </a:lnTo>
                    <a:lnTo>
                      <a:pt x="353" y="170"/>
                    </a:lnTo>
                    <a:lnTo>
                      <a:pt x="356" y="173"/>
                    </a:lnTo>
                    <a:lnTo>
                      <a:pt x="365" y="180"/>
                    </a:lnTo>
                    <a:lnTo>
                      <a:pt x="373" y="188"/>
                    </a:lnTo>
                    <a:lnTo>
                      <a:pt x="378" y="197"/>
                    </a:lnTo>
                    <a:lnTo>
                      <a:pt x="381" y="203"/>
                    </a:lnTo>
                    <a:lnTo>
                      <a:pt x="384" y="207"/>
                    </a:lnTo>
                    <a:lnTo>
                      <a:pt x="388" y="212"/>
                    </a:lnTo>
                    <a:lnTo>
                      <a:pt x="393" y="215"/>
                    </a:lnTo>
                    <a:lnTo>
                      <a:pt x="397" y="218"/>
                    </a:lnTo>
                    <a:lnTo>
                      <a:pt x="397" y="219"/>
                    </a:lnTo>
                    <a:lnTo>
                      <a:pt x="397" y="221"/>
                    </a:lnTo>
                    <a:lnTo>
                      <a:pt x="396" y="222"/>
                    </a:lnTo>
                    <a:lnTo>
                      <a:pt x="394" y="225"/>
                    </a:lnTo>
                    <a:lnTo>
                      <a:pt x="393" y="225"/>
                    </a:lnTo>
                    <a:lnTo>
                      <a:pt x="390" y="227"/>
                    </a:lnTo>
                    <a:lnTo>
                      <a:pt x="387" y="227"/>
                    </a:lnTo>
                    <a:lnTo>
                      <a:pt x="384" y="227"/>
                    </a:lnTo>
                    <a:lnTo>
                      <a:pt x="382" y="227"/>
                    </a:lnTo>
                    <a:lnTo>
                      <a:pt x="378" y="230"/>
                    </a:lnTo>
                    <a:lnTo>
                      <a:pt x="375" y="234"/>
                    </a:lnTo>
                    <a:lnTo>
                      <a:pt x="373" y="239"/>
                    </a:lnTo>
                    <a:lnTo>
                      <a:pt x="371" y="243"/>
                    </a:lnTo>
                    <a:lnTo>
                      <a:pt x="370" y="249"/>
                    </a:lnTo>
                    <a:lnTo>
                      <a:pt x="368" y="255"/>
                    </a:lnTo>
                    <a:lnTo>
                      <a:pt x="367" y="260"/>
                    </a:lnTo>
                    <a:lnTo>
                      <a:pt x="359" y="273"/>
                    </a:lnTo>
                    <a:lnTo>
                      <a:pt x="356" y="288"/>
                    </a:lnTo>
                    <a:lnTo>
                      <a:pt x="356" y="293"/>
                    </a:lnTo>
                    <a:lnTo>
                      <a:pt x="358" y="296"/>
                    </a:lnTo>
                    <a:lnTo>
                      <a:pt x="361" y="299"/>
                    </a:lnTo>
                    <a:lnTo>
                      <a:pt x="364" y="302"/>
                    </a:lnTo>
                    <a:lnTo>
                      <a:pt x="368" y="302"/>
                    </a:lnTo>
                    <a:lnTo>
                      <a:pt x="371" y="300"/>
                    </a:lnTo>
                    <a:lnTo>
                      <a:pt x="375" y="299"/>
                    </a:lnTo>
                    <a:lnTo>
                      <a:pt x="378" y="297"/>
                    </a:lnTo>
                    <a:lnTo>
                      <a:pt x="387" y="296"/>
                    </a:lnTo>
                    <a:lnTo>
                      <a:pt x="396" y="297"/>
                    </a:lnTo>
                    <a:lnTo>
                      <a:pt x="405" y="297"/>
                    </a:lnTo>
                    <a:lnTo>
                      <a:pt x="406" y="296"/>
                    </a:lnTo>
                    <a:lnTo>
                      <a:pt x="408" y="296"/>
                    </a:lnTo>
                    <a:lnTo>
                      <a:pt x="403" y="303"/>
                    </a:lnTo>
                    <a:lnTo>
                      <a:pt x="403" y="311"/>
                    </a:lnTo>
                    <a:lnTo>
                      <a:pt x="409" y="320"/>
                    </a:lnTo>
                    <a:lnTo>
                      <a:pt x="411" y="325"/>
                    </a:lnTo>
                    <a:lnTo>
                      <a:pt x="411" y="328"/>
                    </a:lnTo>
                    <a:lnTo>
                      <a:pt x="412" y="332"/>
                    </a:lnTo>
                    <a:lnTo>
                      <a:pt x="412" y="335"/>
                    </a:lnTo>
                    <a:lnTo>
                      <a:pt x="414" y="338"/>
                    </a:lnTo>
                    <a:lnTo>
                      <a:pt x="415" y="340"/>
                    </a:lnTo>
                    <a:lnTo>
                      <a:pt x="418" y="341"/>
                    </a:lnTo>
                    <a:lnTo>
                      <a:pt x="420" y="343"/>
                    </a:lnTo>
                    <a:lnTo>
                      <a:pt x="426" y="347"/>
                    </a:lnTo>
                    <a:lnTo>
                      <a:pt x="430" y="352"/>
                    </a:lnTo>
                    <a:lnTo>
                      <a:pt x="435" y="358"/>
                    </a:lnTo>
                    <a:lnTo>
                      <a:pt x="436" y="359"/>
                    </a:lnTo>
                    <a:lnTo>
                      <a:pt x="435" y="361"/>
                    </a:lnTo>
                    <a:lnTo>
                      <a:pt x="435" y="364"/>
                    </a:lnTo>
                    <a:lnTo>
                      <a:pt x="435" y="367"/>
                    </a:lnTo>
                    <a:lnTo>
                      <a:pt x="436" y="368"/>
                    </a:lnTo>
                    <a:lnTo>
                      <a:pt x="438" y="368"/>
                    </a:lnTo>
                    <a:lnTo>
                      <a:pt x="439" y="368"/>
                    </a:lnTo>
                    <a:lnTo>
                      <a:pt x="441" y="368"/>
                    </a:lnTo>
                    <a:lnTo>
                      <a:pt x="444" y="368"/>
                    </a:lnTo>
                    <a:lnTo>
                      <a:pt x="444" y="371"/>
                    </a:lnTo>
                    <a:lnTo>
                      <a:pt x="444" y="373"/>
                    </a:lnTo>
                    <a:lnTo>
                      <a:pt x="444" y="374"/>
                    </a:lnTo>
                    <a:lnTo>
                      <a:pt x="445" y="376"/>
                    </a:lnTo>
                    <a:lnTo>
                      <a:pt x="447" y="379"/>
                    </a:lnTo>
                    <a:lnTo>
                      <a:pt x="448" y="382"/>
                    </a:lnTo>
                    <a:lnTo>
                      <a:pt x="450" y="383"/>
                    </a:lnTo>
                    <a:lnTo>
                      <a:pt x="453" y="385"/>
                    </a:lnTo>
                    <a:lnTo>
                      <a:pt x="454" y="385"/>
                    </a:lnTo>
                    <a:lnTo>
                      <a:pt x="462" y="386"/>
                    </a:lnTo>
                    <a:lnTo>
                      <a:pt x="474" y="388"/>
                    </a:lnTo>
                    <a:lnTo>
                      <a:pt x="490" y="392"/>
                    </a:lnTo>
                    <a:lnTo>
                      <a:pt x="513" y="398"/>
                    </a:lnTo>
                    <a:lnTo>
                      <a:pt x="541" y="407"/>
                    </a:lnTo>
                    <a:lnTo>
                      <a:pt x="576" y="419"/>
                    </a:lnTo>
                    <a:lnTo>
                      <a:pt x="621" y="418"/>
                    </a:lnTo>
                    <a:lnTo>
                      <a:pt x="510" y="565"/>
                    </a:lnTo>
                    <a:lnTo>
                      <a:pt x="466" y="564"/>
                    </a:lnTo>
                    <a:lnTo>
                      <a:pt x="463" y="564"/>
                    </a:lnTo>
                    <a:lnTo>
                      <a:pt x="456" y="564"/>
                    </a:lnTo>
                    <a:lnTo>
                      <a:pt x="445" y="567"/>
                    </a:lnTo>
                    <a:lnTo>
                      <a:pt x="430" y="577"/>
                    </a:lnTo>
                    <a:lnTo>
                      <a:pt x="415" y="595"/>
                    </a:lnTo>
                    <a:lnTo>
                      <a:pt x="385" y="597"/>
                    </a:lnTo>
                    <a:lnTo>
                      <a:pt x="384" y="598"/>
                    </a:lnTo>
                    <a:lnTo>
                      <a:pt x="382" y="600"/>
                    </a:lnTo>
                    <a:lnTo>
                      <a:pt x="381" y="603"/>
                    </a:lnTo>
                    <a:lnTo>
                      <a:pt x="381" y="604"/>
                    </a:lnTo>
                    <a:lnTo>
                      <a:pt x="382" y="607"/>
                    </a:lnTo>
                    <a:lnTo>
                      <a:pt x="379" y="606"/>
                    </a:lnTo>
                    <a:lnTo>
                      <a:pt x="376" y="606"/>
                    </a:lnTo>
                    <a:lnTo>
                      <a:pt x="370" y="606"/>
                    </a:lnTo>
                    <a:lnTo>
                      <a:pt x="365" y="606"/>
                    </a:lnTo>
                    <a:lnTo>
                      <a:pt x="361" y="607"/>
                    </a:lnTo>
                    <a:lnTo>
                      <a:pt x="358" y="609"/>
                    </a:lnTo>
                    <a:lnTo>
                      <a:pt x="355" y="610"/>
                    </a:lnTo>
                    <a:lnTo>
                      <a:pt x="350" y="612"/>
                    </a:lnTo>
                    <a:lnTo>
                      <a:pt x="347" y="610"/>
                    </a:lnTo>
                    <a:lnTo>
                      <a:pt x="344" y="610"/>
                    </a:lnTo>
                    <a:lnTo>
                      <a:pt x="343" y="607"/>
                    </a:lnTo>
                    <a:lnTo>
                      <a:pt x="340" y="606"/>
                    </a:lnTo>
                    <a:lnTo>
                      <a:pt x="338" y="604"/>
                    </a:lnTo>
                    <a:lnTo>
                      <a:pt x="332" y="603"/>
                    </a:lnTo>
                    <a:lnTo>
                      <a:pt x="326" y="601"/>
                    </a:lnTo>
                    <a:lnTo>
                      <a:pt x="313" y="604"/>
                    </a:lnTo>
                    <a:lnTo>
                      <a:pt x="301" y="610"/>
                    </a:lnTo>
                    <a:lnTo>
                      <a:pt x="301" y="612"/>
                    </a:lnTo>
                    <a:lnTo>
                      <a:pt x="301" y="613"/>
                    </a:lnTo>
                    <a:lnTo>
                      <a:pt x="301" y="615"/>
                    </a:lnTo>
                    <a:lnTo>
                      <a:pt x="301" y="616"/>
                    </a:lnTo>
                    <a:lnTo>
                      <a:pt x="296" y="619"/>
                    </a:lnTo>
                    <a:lnTo>
                      <a:pt x="295" y="622"/>
                    </a:lnTo>
                    <a:lnTo>
                      <a:pt x="292" y="625"/>
                    </a:lnTo>
                    <a:lnTo>
                      <a:pt x="289" y="628"/>
                    </a:lnTo>
                    <a:lnTo>
                      <a:pt x="286" y="630"/>
                    </a:lnTo>
                    <a:lnTo>
                      <a:pt x="284" y="630"/>
                    </a:lnTo>
                    <a:lnTo>
                      <a:pt x="265" y="627"/>
                    </a:lnTo>
                    <a:lnTo>
                      <a:pt x="247" y="627"/>
                    </a:lnTo>
                    <a:lnTo>
                      <a:pt x="232" y="627"/>
                    </a:lnTo>
                    <a:lnTo>
                      <a:pt x="217" y="622"/>
                    </a:lnTo>
                    <a:lnTo>
                      <a:pt x="203" y="615"/>
                    </a:lnTo>
                    <a:lnTo>
                      <a:pt x="190" y="604"/>
                    </a:lnTo>
                    <a:lnTo>
                      <a:pt x="187" y="603"/>
                    </a:lnTo>
                    <a:lnTo>
                      <a:pt x="184" y="601"/>
                    </a:lnTo>
                    <a:lnTo>
                      <a:pt x="182" y="600"/>
                    </a:lnTo>
                    <a:lnTo>
                      <a:pt x="175" y="598"/>
                    </a:lnTo>
                    <a:lnTo>
                      <a:pt x="167" y="595"/>
                    </a:lnTo>
                    <a:lnTo>
                      <a:pt x="158" y="592"/>
                    </a:lnTo>
                    <a:lnTo>
                      <a:pt x="152" y="592"/>
                    </a:lnTo>
                    <a:lnTo>
                      <a:pt x="143" y="594"/>
                    </a:lnTo>
                    <a:lnTo>
                      <a:pt x="138" y="594"/>
                    </a:lnTo>
                    <a:lnTo>
                      <a:pt x="135" y="591"/>
                    </a:lnTo>
                    <a:lnTo>
                      <a:pt x="131" y="588"/>
                    </a:lnTo>
                    <a:lnTo>
                      <a:pt x="128" y="583"/>
                    </a:lnTo>
                    <a:lnTo>
                      <a:pt x="125" y="579"/>
                    </a:lnTo>
                    <a:lnTo>
                      <a:pt x="122" y="574"/>
                    </a:lnTo>
                    <a:lnTo>
                      <a:pt x="122" y="571"/>
                    </a:lnTo>
                    <a:lnTo>
                      <a:pt x="122" y="568"/>
                    </a:lnTo>
                    <a:lnTo>
                      <a:pt x="123" y="565"/>
                    </a:lnTo>
                    <a:lnTo>
                      <a:pt x="125" y="562"/>
                    </a:lnTo>
                    <a:lnTo>
                      <a:pt x="126" y="558"/>
                    </a:lnTo>
                    <a:lnTo>
                      <a:pt x="123" y="558"/>
                    </a:lnTo>
                    <a:lnTo>
                      <a:pt x="122" y="556"/>
                    </a:lnTo>
                    <a:lnTo>
                      <a:pt x="120" y="555"/>
                    </a:lnTo>
                    <a:lnTo>
                      <a:pt x="119" y="553"/>
                    </a:lnTo>
                    <a:lnTo>
                      <a:pt x="113" y="553"/>
                    </a:lnTo>
                    <a:lnTo>
                      <a:pt x="105" y="552"/>
                    </a:lnTo>
                    <a:lnTo>
                      <a:pt x="99" y="550"/>
                    </a:lnTo>
                    <a:lnTo>
                      <a:pt x="98" y="549"/>
                    </a:lnTo>
                    <a:lnTo>
                      <a:pt x="96" y="547"/>
                    </a:lnTo>
                    <a:lnTo>
                      <a:pt x="96" y="546"/>
                    </a:lnTo>
                    <a:lnTo>
                      <a:pt x="95" y="544"/>
                    </a:lnTo>
                    <a:lnTo>
                      <a:pt x="93" y="540"/>
                    </a:lnTo>
                    <a:lnTo>
                      <a:pt x="92" y="535"/>
                    </a:lnTo>
                    <a:lnTo>
                      <a:pt x="89" y="532"/>
                    </a:lnTo>
                    <a:lnTo>
                      <a:pt x="84" y="523"/>
                    </a:lnTo>
                    <a:lnTo>
                      <a:pt x="81" y="514"/>
                    </a:lnTo>
                    <a:lnTo>
                      <a:pt x="78" y="503"/>
                    </a:lnTo>
                    <a:lnTo>
                      <a:pt x="74" y="494"/>
                    </a:lnTo>
                    <a:lnTo>
                      <a:pt x="68" y="488"/>
                    </a:lnTo>
                    <a:lnTo>
                      <a:pt x="59" y="484"/>
                    </a:lnTo>
                    <a:lnTo>
                      <a:pt x="54" y="481"/>
                    </a:lnTo>
                    <a:lnTo>
                      <a:pt x="51" y="476"/>
                    </a:lnTo>
                    <a:lnTo>
                      <a:pt x="48" y="472"/>
                    </a:lnTo>
                    <a:lnTo>
                      <a:pt x="45" y="467"/>
                    </a:lnTo>
                    <a:lnTo>
                      <a:pt x="42" y="463"/>
                    </a:lnTo>
                    <a:lnTo>
                      <a:pt x="41" y="463"/>
                    </a:lnTo>
                    <a:lnTo>
                      <a:pt x="39" y="463"/>
                    </a:lnTo>
                    <a:lnTo>
                      <a:pt x="36" y="463"/>
                    </a:lnTo>
                    <a:lnTo>
                      <a:pt x="29" y="457"/>
                    </a:lnTo>
                    <a:lnTo>
                      <a:pt x="20" y="454"/>
                    </a:lnTo>
                    <a:lnTo>
                      <a:pt x="11" y="452"/>
                    </a:lnTo>
                    <a:lnTo>
                      <a:pt x="2" y="448"/>
                    </a:lnTo>
                    <a:lnTo>
                      <a:pt x="2" y="446"/>
                    </a:lnTo>
                    <a:lnTo>
                      <a:pt x="2" y="445"/>
                    </a:lnTo>
                    <a:lnTo>
                      <a:pt x="3" y="443"/>
                    </a:lnTo>
                    <a:lnTo>
                      <a:pt x="5" y="440"/>
                    </a:lnTo>
                    <a:lnTo>
                      <a:pt x="3" y="439"/>
                    </a:lnTo>
                    <a:lnTo>
                      <a:pt x="3" y="437"/>
                    </a:lnTo>
                    <a:lnTo>
                      <a:pt x="2" y="437"/>
                    </a:lnTo>
                    <a:lnTo>
                      <a:pt x="0" y="437"/>
                    </a:lnTo>
                    <a:lnTo>
                      <a:pt x="0" y="436"/>
                    </a:lnTo>
                    <a:lnTo>
                      <a:pt x="3" y="434"/>
                    </a:lnTo>
                    <a:lnTo>
                      <a:pt x="5" y="433"/>
                    </a:lnTo>
                    <a:lnTo>
                      <a:pt x="8" y="433"/>
                    </a:lnTo>
                    <a:lnTo>
                      <a:pt x="11" y="433"/>
                    </a:lnTo>
                    <a:lnTo>
                      <a:pt x="14" y="431"/>
                    </a:lnTo>
                    <a:lnTo>
                      <a:pt x="15" y="430"/>
                    </a:lnTo>
                    <a:lnTo>
                      <a:pt x="17" y="428"/>
                    </a:lnTo>
                    <a:lnTo>
                      <a:pt x="17" y="427"/>
                    </a:lnTo>
                    <a:lnTo>
                      <a:pt x="18" y="425"/>
                    </a:lnTo>
                    <a:lnTo>
                      <a:pt x="23" y="425"/>
                    </a:lnTo>
                    <a:lnTo>
                      <a:pt x="26" y="425"/>
                    </a:lnTo>
                    <a:lnTo>
                      <a:pt x="30" y="425"/>
                    </a:lnTo>
                    <a:lnTo>
                      <a:pt x="33" y="425"/>
                    </a:lnTo>
                    <a:lnTo>
                      <a:pt x="38" y="422"/>
                    </a:lnTo>
                    <a:lnTo>
                      <a:pt x="42" y="419"/>
                    </a:lnTo>
                    <a:lnTo>
                      <a:pt x="45" y="416"/>
                    </a:lnTo>
                    <a:lnTo>
                      <a:pt x="47" y="412"/>
                    </a:lnTo>
                    <a:lnTo>
                      <a:pt x="48" y="400"/>
                    </a:lnTo>
                    <a:lnTo>
                      <a:pt x="47" y="386"/>
                    </a:lnTo>
                    <a:lnTo>
                      <a:pt x="45" y="373"/>
                    </a:lnTo>
                    <a:lnTo>
                      <a:pt x="47" y="359"/>
                    </a:lnTo>
                    <a:lnTo>
                      <a:pt x="48" y="355"/>
                    </a:lnTo>
                    <a:lnTo>
                      <a:pt x="51" y="352"/>
                    </a:lnTo>
                    <a:lnTo>
                      <a:pt x="54" y="347"/>
                    </a:lnTo>
                    <a:lnTo>
                      <a:pt x="56" y="343"/>
                    </a:lnTo>
                    <a:lnTo>
                      <a:pt x="56" y="335"/>
                    </a:lnTo>
                    <a:lnTo>
                      <a:pt x="54" y="326"/>
                    </a:lnTo>
                    <a:lnTo>
                      <a:pt x="54" y="317"/>
                    </a:lnTo>
                    <a:lnTo>
                      <a:pt x="56" y="317"/>
                    </a:lnTo>
                    <a:lnTo>
                      <a:pt x="57" y="316"/>
                    </a:lnTo>
                    <a:lnTo>
                      <a:pt x="59" y="317"/>
                    </a:lnTo>
                    <a:lnTo>
                      <a:pt x="60" y="319"/>
                    </a:lnTo>
                    <a:lnTo>
                      <a:pt x="62" y="319"/>
                    </a:lnTo>
                    <a:lnTo>
                      <a:pt x="63" y="320"/>
                    </a:lnTo>
                    <a:lnTo>
                      <a:pt x="66" y="320"/>
                    </a:lnTo>
                    <a:lnTo>
                      <a:pt x="68" y="322"/>
                    </a:lnTo>
                    <a:lnTo>
                      <a:pt x="69" y="322"/>
                    </a:lnTo>
                    <a:lnTo>
                      <a:pt x="72" y="322"/>
                    </a:lnTo>
                    <a:lnTo>
                      <a:pt x="74" y="322"/>
                    </a:lnTo>
                    <a:lnTo>
                      <a:pt x="74" y="320"/>
                    </a:lnTo>
                    <a:lnTo>
                      <a:pt x="75" y="319"/>
                    </a:lnTo>
                    <a:lnTo>
                      <a:pt x="77" y="317"/>
                    </a:lnTo>
                    <a:lnTo>
                      <a:pt x="78" y="317"/>
                    </a:lnTo>
                    <a:lnTo>
                      <a:pt x="80" y="316"/>
                    </a:lnTo>
                    <a:lnTo>
                      <a:pt x="80" y="314"/>
                    </a:lnTo>
                    <a:lnTo>
                      <a:pt x="80" y="313"/>
                    </a:lnTo>
                    <a:lnTo>
                      <a:pt x="80" y="311"/>
                    </a:lnTo>
                    <a:lnTo>
                      <a:pt x="80" y="310"/>
                    </a:lnTo>
                    <a:lnTo>
                      <a:pt x="78" y="302"/>
                    </a:lnTo>
                    <a:lnTo>
                      <a:pt x="80" y="296"/>
                    </a:lnTo>
                    <a:lnTo>
                      <a:pt x="80" y="290"/>
                    </a:lnTo>
                    <a:lnTo>
                      <a:pt x="80" y="287"/>
                    </a:lnTo>
                    <a:lnTo>
                      <a:pt x="81" y="285"/>
                    </a:lnTo>
                    <a:lnTo>
                      <a:pt x="81" y="282"/>
                    </a:lnTo>
                    <a:lnTo>
                      <a:pt x="81" y="279"/>
                    </a:lnTo>
                    <a:lnTo>
                      <a:pt x="81" y="276"/>
                    </a:lnTo>
                    <a:lnTo>
                      <a:pt x="84" y="272"/>
                    </a:lnTo>
                    <a:lnTo>
                      <a:pt x="89" y="266"/>
                    </a:lnTo>
                    <a:lnTo>
                      <a:pt x="92" y="261"/>
                    </a:lnTo>
                    <a:lnTo>
                      <a:pt x="95" y="255"/>
                    </a:lnTo>
                    <a:lnTo>
                      <a:pt x="98" y="249"/>
                    </a:lnTo>
                    <a:lnTo>
                      <a:pt x="102" y="245"/>
                    </a:lnTo>
                    <a:lnTo>
                      <a:pt x="107" y="240"/>
                    </a:lnTo>
                    <a:lnTo>
                      <a:pt x="111" y="237"/>
                    </a:lnTo>
                    <a:lnTo>
                      <a:pt x="116" y="236"/>
                    </a:lnTo>
                    <a:lnTo>
                      <a:pt x="122" y="236"/>
                    </a:lnTo>
                    <a:lnTo>
                      <a:pt x="128" y="236"/>
                    </a:lnTo>
                    <a:lnTo>
                      <a:pt x="126" y="236"/>
                    </a:lnTo>
                    <a:lnTo>
                      <a:pt x="125" y="236"/>
                    </a:lnTo>
                    <a:lnTo>
                      <a:pt x="123" y="230"/>
                    </a:lnTo>
                    <a:lnTo>
                      <a:pt x="123" y="224"/>
                    </a:lnTo>
                    <a:lnTo>
                      <a:pt x="123" y="218"/>
                    </a:lnTo>
                    <a:lnTo>
                      <a:pt x="126" y="213"/>
                    </a:lnTo>
                    <a:lnTo>
                      <a:pt x="132" y="198"/>
                    </a:lnTo>
                    <a:lnTo>
                      <a:pt x="135" y="182"/>
                    </a:lnTo>
                    <a:lnTo>
                      <a:pt x="135" y="183"/>
                    </a:lnTo>
                    <a:lnTo>
                      <a:pt x="135" y="159"/>
                    </a:lnTo>
                    <a:lnTo>
                      <a:pt x="132" y="135"/>
                    </a:lnTo>
                    <a:lnTo>
                      <a:pt x="132" y="132"/>
                    </a:lnTo>
                    <a:lnTo>
                      <a:pt x="131" y="129"/>
                    </a:lnTo>
                    <a:lnTo>
                      <a:pt x="129" y="128"/>
                    </a:lnTo>
                    <a:lnTo>
                      <a:pt x="129" y="126"/>
                    </a:lnTo>
                    <a:lnTo>
                      <a:pt x="129" y="125"/>
                    </a:lnTo>
                    <a:lnTo>
                      <a:pt x="131" y="125"/>
                    </a:lnTo>
                    <a:lnTo>
                      <a:pt x="132" y="123"/>
                    </a:lnTo>
                    <a:lnTo>
                      <a:pt x="134" y="123"/>
                    </a:lnTo>
                    <a:lnTo>
                      <a:pt x="135" y="122"/>
                    </a:lnTo>
                    <a:lnTo>
                      <a:pt x="135" y="116"/>
                    </a:lnTo>
                    <a:lnTo>
                      <a:pt x="137" y="110"/>
                    </a:lnTo>
                    <a:lnTo>
                      <a:pt x="140" y="104"/>
                    </a:lnTo>
                    <a:lnTo>
                      <a:pt x="141" y="102"/>
                    </a:lnTo>
                    <a:lnTo>
                      <a:pt x="141" y="99"/>
                    </a:lnTo>
                    <a:lnTo>
                      <a:pt x="141" y="96"/>
                    </a:lnTo>
                    <a:lnTo>
                      <a:pt x="141" y="95"/>
                    </a:lnTo>
                    <a:lnTo>
                      <a:pt x="143" y="90"/>
                    </a:lnTo>
                    <a:lnTo>
                      <a:pt x="144" y="86"/>
                    </a:lnTo>
                    <a:lnTo>
                      <a:pt x="146" y="81"/>
                    </a:lnTo>
                    <a:lnTo>
                      <a:pt x="147" y="76"/>
                    </a:lnTo>
                    <a:lnTo>
                      <a:pt x="147" y="72"/>
                    </a:lnTo>
                    <a:lnTo>
                      <a:pt x="146" y="69"/>
                    </a:lnTo>
                    <a:lnTo>
                      <a:pt x="144" y="66"/>
                    </a:lnTo>
                    <a:lnTo>
                      <a:pt x="143" y="63"/>
                    </a:lnTo>
                    <a:lnTo>
                      <a:pt x="143" y="58"/>
                    </a:lnTo>
                    <a:lnTo>
                      <a:pt x="144" y="55"/>
                    </a:lnTo>
                    <a:lnTo>
                      <a:pt x="147" y="52"/>
                    </a:lnTo>
                    <a:lnTo>
                      <a:pt x="149" y="49"/>
                    </a:lnTo>
                    <a:lnTo>
                      <a:pt x="152" y="48"/>
                    </a:lnTo>
                    <a:lnTo>
                      <a:pt x="154" y="46"/>
                    </a:lnTo>
                    <a:lnTo>
                      <a:pt x="157" y="46"/>
                    </a:lnTo>
                    <a:lnTo>
                      <a:pt x="160" y="46"/>
                    </a:lnTo>
                    <a:lnTo>
                      <a:pt x="163" y="45"/>
                    </a:lnTo>
                    <a:lnTo>
                      <a:pt x="166" y="43"/>
                    </a:lnTo>
                    <a:lnTo>
                      <a:pt x="167" y="40"/>
                    </a:lnTo>
                    <a:lnTo>
                      <a:pt x="170" y="36"/>
                    </a:lnTo>
                    <a:lnTo>
                      <a:pt x="172" y="33"/>
                    </a:lnTo>
                    <a:lnTo>
                      <a:pt x="175" y="31"/>
                    </a:lnTo>
                    <a:lnTo>
                      <a:pt x="179" y="28"/>
                    </a:lnTo>
                    <a:lnTo>
                      <a:pt x="184" y="27"/>
                    </a:lnTo>
                    <a:lnTo>
                      <a:pt x="188" y="25"/>
                    </a:lnTo>
                    <a:lnTo>
                      <a:pt x="191" y="24"/>
                    </a:lnTo>
                    <a:lnTo>
                      <a:pt x="194" y="21"/>
                    </a:lnTo>
                    <a:lnTo>
                      <a:pt x="197" y="18"/>
                    </a:lnTo>
                    <a:lnTo>
                      <a:pt x="199" y="15"/>
                    </a:lnTo>
                    <a:lnTo>
                      <a:pt x="200" y="12"/>
                    </a:lnTo>
                    <a:lnTo>
                      <a:pt x="203" y="9"/>
                    </a:lnTo>
                    <a:lnTo>
                      <a:pt x="205" y="4"/>
                    </a:lnTo>
                    <a:lnTo>
                      <a:pt x="206" y="3"/>
                    </a:lnTo>
                    <a:lnTo>
                      <a:pt x="206" y="1"/>
                    </a:lnTo>
                    <a:lnTo>
                      <a:pt x="206" y="0"/>
                    </a:lnTo>
                    <a:close/>
                  </a:path>
                </a:pathLst>
              </a:custGeom>
              <a:solidFill>
                <a:srgbClr val="000514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29" name="Freeform 55"/>
              <p:cNvSpPr>
                <a:spLocks/>
              </p:cNvSpPr>
              <p:nvPr/>
            </p:nvSpPr>
            <p:spPr bwMode="gray">
              <a:xfrm>
                <a:off x="4920" y="2191"/>
                <a:ext cx="63" cy="77"/>
              </a:xfrm>
              <a:custGeom>
                <a:avLst/>
                <a:gdLst>
                  <a:gd name="T0" fmla="*/ 33 w 68"/>
                  <a:gd name="T1" fmla="*/ 8 h 84"/>
                  <a:gd name="T2" fmla="*/ 36 w 68"/>
                  <a:gd name="T3" fmla="*/ 4 h 84"/>
                  <a:gd name="T4" fmla="*/ 39 w 68"/>
                  <a:gd name="T5" fmla="*/ 0 h 84"/>
                  <a:gd name="T6" fmla="*/ 52 w 68"/>
                  <a:gd name="T7" fmla="*/ 11 h 84"/>
                  <a:gd name="T8" fmla="*/ 61 w 68"/>
                  <a:gd name="T9" fmla="*/ 25 h 84"/>
                  <a:gd name="T10" fmla="*/ 60 w 68"/>
                  <a:gd name="T11" fmla="*/ 19 h 84"/>
                  <a:gd name="T12" fmla="*/ 56 w 68"/>
                  <a:gd name="T13" fmla="*/ 17 h 84"/>
                  <a:gd name="T14" fmla="*/ 53 w 68"/>
                  <a:gd name="T15" fmla="*/ 19 h 84"/>
                  <a:gd name="T16" fmla="*/ 53 w 68"/>
                  <a:gd name="T17" fmla="*/ 23 h 84"/>
                  <a:gd name="T18" fmla="*/ 53 w 68"/>
                  <a:gd name="T19" fmla="*/ 28 h 84"/>
                  <a:gd name="T20" fmla="*/ 50 w 68"/>
                  <a:gd name="T21" fmla="*/ 31 h 84"/>
                  <a:gd name="T22" fmla="*/ 52 w 68"/>
                  <a:gd name="T23" fmla="*/ 31 h 84"/>
                  <a:gd name="T24" fmla="*/ 53 w 68"/>
                  <a:gd name="T25" fmla="*/ 28 h 84"/>
                  <a:gd name="T26" fmla="*/ 53 w 68"/>
                  <a:gd name="T27" fmla="*/ 25 h 84"/>
                  <a:gd name="T28" fmla="*/ 52 w 68"/>
                  <a:gd name="T29" fmla="*/ 22 h 84"/>
                  <a:gd name="T30" fmla="*/ 49 w 68"/>
                  <a:gd name="T31" fmla="*/ 22 h 84"/>
                  <a:gd name="T32" fmla="*/ 46 w 68"/>
                  <a:gd name="T33" fmla="*/ 27 h 84"/>
                  <a:gd name="T34" fmla="*/ 44 w 68"/>
                  <a:gd name="T35" fmla="*/ 33 h 84"/>
                  <a:gd name="T36" fmla="*/ 41 w 68"/>
                  <a:gd name="T37" fmla="*/ 36 h 84"/>
                  <a:gd name="T38" fmla="*/ 39 w 68"/>
                  <a:gd name="T39" fmla="*/ 34 h 84"/>
                  <a:gd name="T40" fmla="*/ 39 w 68"/>
                  <a:gd name="T41" fmla="*/ 31 h 84"/>
                  <a:gd name="T42" fmla="*/ 36 w 68"/>
                  <a:gd name="T43" fmla="*/ 28 h 84"/>
                  <a:gd name="T44" fmla="*/ 32 w 68"/>
                  <a:gd name="T45" fmla="*/ 28 h 84"/>
                  <a:gd name="T46" fmla="*/ 31 w 68"/>
                  <a:gd name="T47" fmla="*/ 31 h 84"/>
                  <a:gd name="T48" fmla="*/ 32 w 68"/>
                  <a:gd name="T49" fmla="*/ 33 h 84"/>
                  <a:gd name="T50" fmla="*/ 32 w 68"/>
                  <a:gd name="T51" fmla="*/ 34 h 84"/>
                  <a:gd name="T52" fmla="*/ 32 w 68"/>
                  <a:gd name="T53" fmla="*/ 36 h 84"/>
                  <a:gd name="T54" fmla="*/ 30 w 68"/>
                  <a:gd name="T55" fmla="*/ 34 h 84"/>
                  <a:gd name="T56" fmla="*/ 27 w 68"/>
                  <a:gd name="T57" fmla="*/ 36 h 84"/>
                  <a:gd name="T58" fmla="*/ 30 w 68"/>
                  <a:gd name="T59" fmla="*/ 39 h 84"/>
                  <a:gd name="T60" fmla="*/ 33 w 68"/>
                  <a:gd name="T61" fmla="*/ 41 h 84"/>
                  <a:gd name="T62" fmla="*/ 38 w 68"/>
                  <a:gd name="T63" fmla="*/ 41 h 84"/>
                  <a:gd name="T64" fmla="*/ 33 w 68"/>
                  <a:gd name="T65" fmla="*/ 41 h 84"/>
                  <a:gd name="T66" fmla="*/ 30 w 68"/>
                  <a:gd name="T67" fmla="*/ 41 h 84"/>
                  <a:gd name="T68" fmla="*/ 28 w 68"/>
                  <a:gd name="T69" fmla="*/ 42 h 84"/>
                  <a:gd name="T70" fmla="*/ 32 w 68"/>
                  <a:gd name="T71" fmla="*/ 47 h 84"/>
                  <a:gd name="T72" fmla="*/ 39 w 68"/>
                  <a:gd name="T73" fmla="*/ 47 h 84"/>
                  <a:gd name="T74" fmla="*/ 49 w 68"/>
                  <a:gd name="T75" fmla="*/ 41 h 84"/>
                  <a:gd name="T76" fmla="*/ 55 w 68"/>
                  <a:gd name="T77" fmla="*/ 39 h 84"/>
                  <a:gd name="T78" fmla="*/ 55 w 68"/>
                  <a:gd name="T79" fmla="*/ 44 h 84"/>
                  <a:gd name="T80" fmla="*/ 60 w 68"/>
                  <a:gd name="T81" fmla="*/ 47 h 84"/>
                  <a:gd name="T82" fmla="*/ 63 w 68"/>
                  <a:gd name="T83" fmla="*/ 48 h 84"/>
                  <a:gd name="T84" fmla="*/ 61 w 68"/>
                  <a:gd name="T85" fmla="*/ 50 h 84"/>
                  <a:gd name="T86" fmla="*/ 60 w 68"/>
                  <a:gd name="T87" fmla="*/ 55 h 84"/>
                  <a:gd name="T88" fmla="*/ 58 w 68"/>
                  <a:gd name="T89" fmla="*/ 58 h 84"/>
                  <a:gd name="T90" fmla="*/ 55 w 68"/>
                  <a:gd name="T91" fmla="*/ 63 h 84"/>
                  <a:gd name="T92" fmla="*/ 52 w 68"/>
                  <a:gd name="T93" fmla="*/ 69 h 84"/>
                  <a:gd name="T94" fmla="*/ 49 w 68"/>
                  <a:gd name="T95" fmla="*/ 72 h 84"/>
                  <a:gd name="T96" fmla="*/ 38 w 68"/>
                  <a:gd name="T97" fmla="*/ 72 h 84"/>
                  <a:gd name="T98" fmla="*/ 25 w 68"/>
                  <a:gd name="T99" fmla="*/ 72 h 84"/>
                  <a:gd name="T100" fmla="*/ 12 w 68"/>
                  <a:gd name="T101" fmla="*/ 77 h 84"/>
                  <a:gd name="T102" fmla="*/ 6 w 68"/>
                  <a:gd name="T103" fmla="*/ 75 h 84"/>
                  <a:gd name="T104" fmla="*/ 0 w 68"/>
                  <a:gd name="T105" fmla="*/ 67 h 84"/>
                  <a:gd name="T106" fmla="*/ 0 w 68"/>
                  <a:gd name="T107" fmla="*/ 61 h 84"/>
                  <a:gd name="T108" fmla="*/ 3 w 68"/>
                  <a:gd name="T109" fmla="*/ 55 h 84"/>
                  <a:gd name="T110" fmla="*/ 11 w 68"/>
                  <a:gd name="T111" fmla="*/ 37 h 84"/>
                  <a:gd name="T112" fmla="*/ 21 w 68"/>
                  <a:gd name="T113" fmla="*/ 14 h 84"/>
                  <a:gd name="T114" fmla="*/ 22 w 68"/>
                  <a:gd name="T115" fmla="*/ 9 h 84"/>
                  <a:gd name="T116" fmla="*/ 24 w 68"/>
                  <a:gd name="T117" fmla="*/ 8 h 84"/>
                  <a:gd name="T118" fmla="*/ 28 w 68"/>
                  <a:gd name="T119" fmla="*/ 6 h 8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68"/>
                  <a:gd name="T181" fmla="*/ 0 h 84"/>
                  <a:gd name="T182" fmla="*/ 68 w 68"/>
                  <a:gd name="T183" fmla="*/ 84 h 8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68" h="84">
                    <a:moveTo>
                      <a:pt x="35" y="9"/>
                    </a:moveTo>
                    <a:lnTo>
                      <a:pt x="36" y="9"/>
                    </a:lnTo>
                    <a:lnTo>
                      <a:pt x="38" y="6"/>
                    </a:lnTo>
                    <a:lnTo>
                      <a:pt x="39" y="4"/>
                    </a:lnTo>
                    <a:lnTo>
                      <a:pt x="42" y="1"/>
                    </a:lnTo>
                    <a:lnTo>
                      <a:pt x="42" y="0"/>
                    </a:lnTo>
                    <a:lnTo>
                      <a:pt x="47" y="7"/>
                    </a:lnTo>
                    <a:lnTo>
                      <a:pt x="56" y="12"/>
                    </a:lnTo>
                    <a:lnTo>
                      <a:pt x="63" y="18"/>
                    </a:lnTo>
                    <a:lnTo>
                      <a:pt x="66" y="27"/>
                    </a:lnTo>
                    <a:lnTo>
                      <a:pt x="66" y="24"/>
                    </a:lnTo>
                    <a:lnTo>
                      <a:pt x="65" y="21"/>
                    </a:lnTo>
                    <a:lnTo>
                      <a:pt x="62" y="19"/>
                    </a:lnTo>
                    <a:lnTo>
                      <a:pt x="60" y="19"/>
                    </a:lnTo>
                    <a:lnTo>
                      <a:pt x="59" y="19"/>
                    </a:lnTo>
                    <a:lnTo>
                      <a:pt x="57" y="21"/>
                    </a:lnTo>
                    <a:lnTo>
                      <a:pt x="57" y="24"/>
                    </a:lnTo>
                    <a:lnTo>
                      <a:pt x="57" y="25"/>
                    </a:lnTo>
                    <a:lnTo>
                      <a:pt x="57" y="28"/>
                    </a:lnTo>
                    <a:lnTo>
                      <a:pt x="57" y="31"/>
                    </a:lnTo>
                    <a:lnTo>
                      <a:pt x="57" y="33"/>
                    </a:lnTo>
                    <a:lnTo>
                      <a:pt x="54" y="34"/>
                    </a:lnTo>
                    <a:lnTo>
                      <a:pt x="53" y="36"/>
                    </a:lnTo>
                    <a:lnTo>
                      <a:pt x="56" y="34"/>
                    </a:lnTo>
                    <a:lnTo>
                      <a:pt x="57" y="33"/>
                    </a:lnTo>
                    <a:lnTo>
                      <a:pt x="57" y="31"/>
                    </a:lnTo>
                    <a:lnTo>
                      <a:pt x="57" y="28"/>
                    </a:lnTo>
                    <a:lnTo>
                      <a:pt x="57" y="27"/>
                    </a:lnTo>
                    <a:lnTo>
                      <a:pt x="57" y="25"/>
                    </a:lnTo>
                    <a:lnTo>
                      <a:pt x="56" y="24"/>
                    </a:lnTo>
                    <a:lnTo>
                      <a:pt x="54" y="24"/>
                    </a:lnTo>
                    <a:lnTo>
                      <a:pt x="53" y="24"/>
                    </a:lnTo>
                    <a:lnTo>
                      <a:pt x="51" y="27"/>
                    </a:lnTo>
                    <a:lnTo>
                      <a:pt x="50" y="30"/>
                    </a:lnTo>
                    <a:lnTo>
                      <a:pt x="48" y="33"/>
                    </a:lnTo>
                    <a:lnTo>
                      <a:pt x="47" y="36"/>
                    </a:lnTo>
                    <a:lnTo>
                      <a:pt x="48" y="39"/>
                    </a:lnTo>
                    <a:lnTo>
                      <a:pt x="44" y="39"/>
                    </a:lnTo>
                    <a:lnTo>
                      <a:pt x="41" y="39"/>
                    </a:lnTo>
                    <a:lnTo>
                      <a:pt x="42" y="37"/>
                    </a:lnTo>
                    <a:lnTo>
                      <a:pt x="42" y="36"/>
                    </a:lnTo>
                    <a:lnTo>
                      <a:pt x="42" y="34"/>
                    </a:lnTo>
                    <a:lnTo>
                      <a:pt x="41" y="31"/>
                    </a:lnTo>
                    <a:lnTo>
                      <a:pt x="39" y="31"/>
                    </a:lnTo>
                    <a:lnTo>
                      <a:pt x="36" y="31"/>
                    </a:lnTo>
                    <a:lnTo>
                      <a:pt x="35" y="31"/>
                    </a:lnTo>
                    <a:lnTo>
                      <a:pt x="33" y="33"/>
                    </a:lnTo>
                    <a:lnTo>
                      <a:pt x="33" y="34"/>
                    </a:lnTo>
                    <a:lnTo>
                      <a:pt x="35" y="36"/>
                    </a:lnTo>
                    <a:lnTo>
                      <a:pt x="35" y="37"/>
                    </a:lnTo>
                    <a:lnTo>
                      <a:pt x="35" y="39"/>
                    </a:lnTo>
                    <a:lnTo>
                      <a:pt x="33" y="37"/>
                    </a:lnTo>
                    <a:lnTo>
                      <a:pt x="32" y="37"/>
                    </a:lnTo>
                    <a:lnTo>
                      <a:pt x="30" y="37"/>
                    </a:lnTo>
                    <a:lnTo>
                      <a:pt x="29" y="39"/>
                    </a:lnTo>
                    <a:lnTo>
                      <a:pt x="30" y="42"/>
                    </a:lnTo>
                    <a:lnTo>
                      <a:pt x="32" y="43"/>
                    </a:lnTo>
                    <a:lnTo>
                      <a:pt x="33" y="45"/>
                    </a:lnTo>
                    <a:lnTo>
                      <a:pt x="36" y="45"/>
                    </a:lnTo>
                    <a:lnTo>
                      <a:pt x="38" y="45"/>
                    </a:lnTo>
                    <a:lnTo>
                      <a:pt x="41" y="45"/>
                    </a:lnTo>
                    <a:lnTo>
                      <a:pt x="38" y="45"/>
                    </a:lnTo>
                    <a:lnTo>
                      <a:pt x="36" y="45"/>
                    </a:lnTo>
                    <a:lnTo>
                      <a:pt x="33" y="43"/>
                    </a:lnTo>
                    <a:lnTo>
                      <a:pt x="32" y="45"/>
                    </a:lnTo>
                    <a:lnTo>
                      <a:pt x="30" y="45"/>
                    </a:lnTo>
                    <a:lnTo>
                      <a:pt x="30" y="46"/>
                    </a:lnTo>
                    <a:lnTo>
                      <a:pt x="32" y="49"/>
                    </a:lnTo>
                    <a:lnTo>
                      <a:pt x="35" y="51"/>
                    </a:lnTo>
                    <a:lnTo>
                      <a:pt x="38" y="55"/>
                    </a:lnTo>
                    <a:lnTo>
                      <a:pt x="42" y="51"/>
                    </a:lnTo>
                    <a:lnTo>
                      <a:pt x="48" y="48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59" y="43"/>
                    </a:lnTo>
                    <a:lnTo>
                      <a:pt x="59" y="46"/>
                    </a:lnTo>
                    <a:lnTo>
                      <a:pt x="59" y="48"/>
                    </a:lnTo>
                    <a:lnTo>
                      <a:pt x="60" y="49"/>
                    </a:lnTo>
                    <a:lnTo>
                      <a:pt x="65" y="51"/>
                    </a:lnTo>
                    <a:lnTo>
                      <a:pt x="66" y="52"/>
                    </a:lnTo>
                    <a:lnTo>
                      <a:pt x="68" y="52"/>
                    </a:lnTo>
                    <a:lnTo>
                      <a:pt x="68" y="54"/>
                    </a:lnTo>
                    <a:lnTo>
                      <a:pt x="66" y="55"/>
                    </a:lnTo>
                    <a:lnTo>
                      <a:pt x="66" y="57"/>
                    </a:lnTo>
                    <a:lnTo>
                      <a:pt x="65" y="60"/>
                    </a:lnTo>
                    <a:lnTo>
                      <a:pt x="63" y="63"/>
                    </a:lnTo>
                    <a:lnTo>
                      <a:pt x="62" y="66"/>
                    </a:lnTo>
                    <a:lnTo>
                      <a:pt x="59" y="69"/>
                    </a:lnTo>
                    <a:lnTo>
                      <a:pt x="57" y="72"/>
                    </a:lnTo>
                    <a:lnTo>
                      <a:pt x="56" y="75"/>
                    </a:lnTo>
                    <a:lnTo>
                      <a:pt x="54" y="76"/>
                    </a:lnTo>
                    <a:lnTo>
                      <a:pt x="53" y="78"/>
                    </a:lnTo>
                    <a:lnTo>
                      <a:pt x="50" y="79"/>
                    </a:lnTo>
                    <a:lnTo>
                      <a:pt x="41" y="79"/>
                    </a:lnTo>
                    <a:lnTo>
                      <a:pt x="33" y="79"/>
                    </a:lnTo>
                    <a:lnTo>
                      <a:pt x="27" y="79"/>
                    </a:lnTo>
                    <a:lnTo>
                      <a:pt x="18" y="81"/>
                    </a:lnTo>
                    <a:lnTo>
                      <a:pt x="13" y="84"/>
                    </a:lnTo>
                    <a:lnTo>
                      <a:pt x="12" y="84"/>
                    </a:lnTo>
                    <a:lnTo>
                      <a:pt x="7" y="82"/>
                    </a:lnTo>
                    <a:lnTo>
                      <a:pt x="1" y="75"/>
                    </a:lnTo>
                    <a:lnTo>
                      <a:pt x="0" y="73"/>
                    </a:lnTo>
                    <a:lnTo>
                      <a:pt x="0" y="69"/>
                    </a:lnTo>
                    <a:lnTo>
                      <a:pt x="0" y="66"/>
                    </a:lnTo>
                    <a:lnTo>
                      <a:pt x="1" y="63"/>
                    </a:lnTo>
                    <a:lnTo>
                      <a:pt x="3" y="60"/>
                    </a:lnTo>
                    <a:lnTo>
                      <a:pt x="4" y="57"/>
                    </a:lnTo>
                    <a:lnTo>
                      <a:pt x="12" y="40"/>
                    </a:lnTo>
                    <a:lnTo>
                      <a:pt x="16" y="27"/>
                    </a:lnTo>
                    <a:lnTo>
                      <a:pt x="23" y="15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6" y="9"/>
                    </a:lnTo>
                    <a:lnTo>
                      <a:pt x="29" y="7"/>
                    </a:lnTo>
                    <a:lnTo>
                      <a:pt x="30" y="7"/>
                    </a:lnTo>
                    <a:lnTo>
                      <a:pt x="35" y="9"/>
                    </a:lnTo>
                    <a:close/>
                  </a:path>
                </a:pathLst>
              </a:custGeom>
              <a:solidFill>
                <a:srgbClr val="000514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30" name="Freeform 56"/>
              <p:cNvSpPr>
                <a:spLocks/>
              </p:cNvSpPr>
              <p:nvPr/>
            </p:nvSpPr>
            <p:spPr bwMode="gray">
              <a:xfrm>
                <a:off x="4618" y="1434"/>
                <a:ext cx="816" cy="644"/>
              </a:xfrm>
              <a:custGeom>
                <a:avLst/>
                <a:gdLst>
                  <a:gd name="T0" fmla="*/ 116 w 881"/>
                  <a:gd name="T1" fmla="*/ 68 h 696"/>
                  <a:gd name="T2" fmla="*/ 104 w 881"/>
                  <a:gd name="T3" fmla="*/ 93 h 696"/>
                  <a:gd name="T4" fmla="*/ 81 w 881"/>
                  <a:gd name="T5" fmla="*/ 121 h 696"/>
                  <a:gd name="T6" fmla="*/ 0 w 881"/>
                  <a:gd name="T7" fmla="*/ 133 h 696"/>
                  <a:gd name="T8" fmla="*/ 22 w 881"/>
                  <a:gd name="T9" fmla="*/ 180 h 696"/>
                  <a:gd name="T10" fmla="*/ 44 w 881"/>
                  <a:gd name="T11" fmla="*/ 211 h 696"/>
                  <a:gd name="T12" fmla="*/ 73 w 881"/>
                  <a:gd name="T13" fmla="*/ 245 h 696"/>
                  <a:gd name="T14" fmla="*/ 103 w 881"/>
                  <a:gd name="T15" fmla="*/ 281 h 696"/>
                  <a:gd name="T16" fmla="*/ 132 w 881"/>
                  <a:gd name="T17" fmla="*/ 321 h 696"/>
                  <a:gd name="T18" fmla="*/ 142 w 881"/>
                  <a:gd name="T19" fmla="*/ 335 h 696"/>
                  <a:gd name="T20" fmla="*/ 161 w 881"/>
                  <a:gd name="T21" fmla="*/ 370 h 696"/>
                  <a:gd name="T22" fmla="*/ 191 w 881"/>
                  <a:gd name="T23" fmla="*/ 420 h 696"/>
                  <a:gd name="T24" fmla="*/ 242 w 881"/>
                  <a:gd name="T25" fmla="*/ 492 h 696"/>
                  <a:gd name="T26" fmla="*/ 272 w 881"/>
                  <a:gd name="T27" fmla="*/ 537 h 696"/>
                  <a:gd name="T28" fmla="*/ 306 w 881"/>
                  <a:gd name="T29" fmla="*/ 588 h 696"/>
                  <a:gd name="T30" fmla="*/ 323 w 881"/>
                  <a:gd name="T31" fmla="*/ 613 h 696"/>
                  <a:gd name="T32" fmla="*/ 343 w 881"/>
                  <a:gd name="T33" fmla="*/ 594 h 696"/>
                  <a:gd name="T34" fmla="*/ 348 w 881"/>
                  <a:gd name="T35" fmla="*/ 570 h 696"/>
                  <a:gd name="T36" fmla="*/ 354 w 881"/>
                  <a:gd name="T37" fmla="*/ 570 h 696"/>
                  <a:gd name="T38" fmla="*/ 382 w 881"/>
                  <a:gd name="T39" fmla="*/ 572 h 696"/>
                  <a:gd name="T40" fmla="*/ 462 w 881"/>
                  <a:gd name="T41" fmla="*/ 631 h 696"/>
                  <a:gd name="T42" fmla="*/ 483 w 881"/>
                  <a:gd name="T43" fmla="*/ 595 h 696"/>
                  <a:gd name="T44" fmla="*/ 509 w 881"/>
                  <a:gd name="T45" fmla="*/ 556 h 696"/>
                  <a:gd name="T46" fmla="*/ 528 w 881"/>
                  <a:gd name="T47" fmla="*/ 544 h 696"/>
                  <a:gd name="T48" fmla="*/ 573 w 881"/>
                  <a:gd name="T49" fmla="*/ 520 h 696"/>
                  <a:gd name="T50" fmla="*/ 634 w 881"/>
                  <a:gd name="T51" fmla="*/ 494 h 696"/>
                  <a:gd name="T52" fmla="*/ 681 w 881"/>
                  <a:gd name="T53" fmla="*/ 481 h 696"/>
                  <a:gd name="T54" fmla="*/ 697 w 881"/>
                  <a:gd name="T55" fmla="*/ 475 h 696"/>
                  <a:gd name="T56" fmla="*/ 744 w 881"/>
                  <a:gd name="T57" fmla="*/ 450 h 696"/>
                  <a:gd name="T58" fmla="*/ 794 w 881"/>
                  <a:gd name="T59" fmla="*/ 406 h 696"/>
                  <a:gd name="T60" fmla="*/ 816 w 881"/>
                  <a:gd name="T61" fmla="*/ 345 h 696"/>
                  <a:gd name="T62" fmla="*/ 808 w 881"/>
                  <a:gd name="T63" fmla="*/ 313 h 696"/>
                  <a:gd name="T64" fmla="*/ 809 w 881"/>
                  <a:gd name="T65" fmla="*/ 292 h 696"/>
                  <a:gd name="T66" fmla="*/ 703 w 881"/>
                  <a:gd name="T67" fmla="*/ 304 h 696"/>
                  <a:gd name="T68" fmla="*/ 679 w 881"/>
                  <a:gd name="T69" fmla="*/ 287 h 696"/>
                  <a:gd name="T70" fmla="*/ 645 w 881"/>
                  <a:gd name="T71" fmla="*/ 277 h 696"/>
                  <a:gd name="T72" fmla="*/ 622 w 881"/>
                  <a:gd name="T73" fmla="*/ 271 h 696"/>
                  <a:gd name="T74" fmla="*/ 607 w 881"/>
                  <a:gd name="T75" fmla="*/ 243 h 696"/>
                  <a:gd name="T76" fmla="*/ 582 w 881"/>
                  <a:gd name="T77" fmla="*/ 208 h 696"/>
                  <a:gd name="T78" fmla="*/ 568 w 881"/>
                  <a:gd name="T79" fmla="*/ 192 h 696"/>
                  <a:gd name="T80" fmla="*/ 451 w 881"/>
                  <a:gd name="T81" fmla="*/ 127 h 696"/>
                  <a:gd name="T82" fmla="*/ 423 w 881"/>
                  <a:gd name="T83" fmla="*/ 110 h 696"/>
                  <a:gd name="T84" fmla="*/ 402 w 881"/>
                  <a:gd name="T85" fmla="*/ 96 h 696"/>
                  <a:gd name="T86" fmla="*/ 359 w 881"/>
                  <a:gd name="T87" fmla="*/ 71 h 696"/>
                  <a:gd name="T88" fmla="*/ 292 w 881"/>
                  <a:gd name="T89" fmla="*/ 39 h 696"/>
                  <a:gd name="T90" fmla="*/ 169 w 881"/>
                  <a:gd name="T91" fmla="*/ 0 h 696"/>
                  <a:gd name="T92" fmla="*/ 166 w 881"/>
                  <a:gd name="T93" fmla="*/ 3 h 696"/>
                  <a:gd name="T94" fmla="*/ 155 w 881"/>
                  <a:gd name="T95" fmla="*/ 9 h 69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81"/>
                  <a:gd name="T145" fmla="*/ 0 h 696"/>
                  <a:gd name="T146" fmla="*/ 881 w 881"/>
                  <a:gd name="T147" fmla="*/ 696 h 69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81" h="696">
                    <a:moveTo>
                      <a:pt x="159" y="12"/>
                    </a:moveTo>
                    <a:lnTo>
                      <a:pt x="96" y="33"/>
                    </a:lnTo>
                    <a:lnTo>
                      <a:pt x="125" y="74"/>
                    </a:lnTo>
                    <a:lnTo>
                      <a:pt x="125" y="81"/>
                    </a:lnTo>
                    <a:lnTo>
                      <a:pt x="120" y="90"/>
                    </a:lnTo>
                    <a:lnTo>
                      <a:pt x="112" y="101"/>
                    </a:lnTo>
                    <a:lnTo>
                      <a:pt x="103" y="111"/>
                    </a:lnTo>
                    <a:lnTo>
                      <a:pt x="94" y="122"/>
                    </a:lnTo>
                    <a:lnTo>
                      <a:pt x="87" y="131"/>
                    </a:lnTo>
                    <a:lnTo>
                      <a:pt x="81" y="137"/>
                    </a:lnTo>
                    <a:lnTo>
                      <a:pt x="78" y="140"/>
                    </a:lnTo>
                    <a:lnTo>
                      <a:pt x="0" y="144"/>
                    </a:lnTo>
                    <a:lnTo>
                      <a:pt x="7" y="164"/>
                    </a:lnTo>
                    <a:lnTo>
                      <a:pt x="21" y="192"/>
                    </a:lnTo>
                    <a:lnTo>
                      <a:pt x="24" y="195"/>
                    </a:lnTo>
                    <a:lnTo>
                      <a:pt x="30" y="204"/>
                    </a:lnTo>
                    <a:lnTo>
                      <a:pt x="37" y="215"/>
                    </a:lnTo>
                    <a:lnTo>
                      <a:pt x="48" y="228"/>
                    </a:lnTo>
                    <a:lnTo>
                      <a:pt x="60" y="242"/>
                    </a:lnTo>
                    <a:lnTo>
                      <a:pt x="70" y="256"/>
                    </a:lnTo>
                    <a:lnTo>
                      <a:pt x="79" y="265"/>
                    </a:lnTo>
                    <a:lnTo>
                      <a:pt x="88" y="275"/>
                    </a:lnTo>
                    <a:lnTo>
                      <a:pt x="99" y="289"/>
                    </a:lnTo>
                    <a:lnTo>
                      <a:pt x="111" y="304"/>
                    </a:lnTo>
                    <a:lnTo>
                      <a:pt x="123" y="320"/>
                    </a:lnTo>
                    <a:lnTo>
                      <a:pt x="134" y="335"/>
                    </a:lnTo>
                    <a:lnTo>
                      <a:pt x="143" y="347"/>
                    </a:lnTo>
                    <a:lnTo>
                      <a:pt x="149" y="356"/>
                    </a:lnTo>
                    <a:lnTo>
                      <a:pt x="152" y="359"/>
                    </a:lnTo>
                    <a:lnTo>
                      <a:pt x="153" y="362"/>
                    </a:lnTo>
                    <a:lnTo>
                      <a:pt x="158" y="371"/>
                    </a:lnTo>
                    <a:lnTo>
                      <a:pt x="165" y="383"/>
                    </a:lnTo>
                    <a:lnTo>
                      <a:pt x="174" y="400"/>
                    </a:lnTo>
                    <a:lnTo>
                      <a:pt x="183" y="416"/>
                    </a:lnTo>
                    <a:lnTo>
                      <a:pt x="195" y="436"/>
                    </a:lnTo>
                    <a:lnTo>
                      <a:pt x="206" y="454"/>
                    </a:lnTo>
                    <a:lnTo>
                      <a:pt x="216" y="471"/>
                    </a:lnTo>
                    <a:lnTo>
                      <a:pt x="254" y="523"/>
                    </a:lnTo>
                    <a:lnTo>
                      <a:pt x="261" y="532"/>
                    </a:lnTo>
                    <a:lnTo>
                      <a:pt x="270" y="546"/>
                    </a:lnTo>
                    <a:lnTo>
                      <a:pt x="282" y="562"/>
                    </a:lnTo>
                    <a:lnTo>
                      <a:pt x="294" y="580"/>
                    </a:lnTo>
                    <a:lnTo>
                      <a:pt x="308" y="600"/>
                    </a:lnTo>
                    <a:lnTo>
                      <a:pt x="320" y="619"/>
                    </a:lnTo>
                    <a:lnTo>
                      <a:pt x="330" y="636"/>
                    </a:lnTo>
                    <a:lnTo>
                      <a:pt x="339" y="649"/>
                    </a:lnTo>
                    <a:lnTo>
                      <a:pt x="346" y="658"/>
                    </a:lnTo>
                    <a:lnTo>
                      <a:pt x="349" y="663"/>
                    </a:lnTo>
                    <a:lnTo>
                      <a:pt x="356" y="651"/>
                    </a:lnTo>
                    <a:lnTo>
                      <a:pt x="364" y="645"/>
                    </a:lnTo>
                    <a:lnTo>
                      <a:pt x="370" y="642"/>
                    </a:lnTo>
                    <a:lnTo>
                      <a:pt x="373" y="642"/>
                    </a:lnTo>
                    <a:lnTo>
                      <a:pt x="377" y="628"/>
                    </a:lnTo>
                    <a:lnTo>
                      <a:pt x="376" y="616"/>
                    </a:lnTo>
                    <a:lnTo>
                      <a:pt x="379" y="615"/>
                    </a:lnTo>
                    <a:lnTo>
                      <a:pt x="380" y="615"/>
                    </a:lnTo>
                    <a:lnTo>
                      <a:pt x="382" y="616"/>
                    </a:lnTo>
                    <a:lnTo>
                      <a:pt x="388" y="618"/>
                    </a:lnTo>
                    <a:lnTo>
                      <a:pt x="397" y="619"/>
                    </a:lnTo>
                    <a:lnTo>
                      <a:pt x="412" y="618"/>
                    </a:lnTo>
                    <a:lnTo>
                      <a:pt x="487" y="696"/>
                    </a:lnTo>
                    <a:lnTo>
                      <a:pt x="497" y="686"/>
                    </a:lnTo>
                    <a:lnTo>
                      <a:pt x="499" y="682"/>
                    </a:lnTo>
                    <a:lnTo>
                      <a:pt x="503" y="673"/>
                    </a:lnTo>
                    <a:lnTo>
                      <a:pt x="512" y="660"/>
                    </a:lnTo>
                    <a:lnTo>
                      <a:pt x="521" y="643"/>
                    </a:lnTo>
                    <a:lnTo>
                      <a:pt x="532" y="627"/>
                    </a:lnTo>
                    <a:lnTo>
                      <a:pt x="541" y="613"/>
                    </a:lnTo>
                    <a:lnTo>
                      <a:pt x="550" y="601"/>
                    </a:lnTo>
                    <a:lnTo>
                      <a:pt x="557" y="594"/>
                    </a:lnTo>
                    <a:lnTo>
                      <a:pt x="560" y="592"/>
                    </a:lnTo>
                    <a:lnTo>
                      <a:pt x="570" y="588"/>
                    </a:lnTo>
                    <a:lnTo>
                      <a:pt x="583" y="580"/>
                    </a:lnTo>
                    <a:lnTo>
                      <a:pt x="600" y="571"/>
                    </a:lnTo>
                    <a:lnTo>
                      <a:pt x="619" y="562"/>
                    </a:lnTo>
                    <a:lnTo>
                      <a:pt x="642" y="552"/>
                    </a:lnTo>
                    <a:lnTo>
                      <a:pt x="663" y="543"/>
                    </a:lnTo>
                    <a:lnTo>
                      <a:pt x="684" y="534"/>
                    </a:lnTo>
                    <a:lnTo>
                      <a:pt x="703" y="526"/>
                    </a:lnTo>
                    <a:lnTo>
                      <a:pt x="721" y="522"/>
                    </a:lnTo>
                    <a:lnTo>
                      <a:pt x="735" y="520"/>
                    </a:lnTo>
                    <a:lnTo>
                      <a:pt x="739" y="519"/>
                    </a:lnTo>
                    <a:lnTo>
                      <a:pt x="744" y="517"/>
                    </a:lnTo>
                    <a:lnTo>
                      <a:pt x="753" y="513"/>
                    </a:lnTo>
                    <a:lnTo>
                      <a:pt x="766" y="507"/>
                    </a:lnTo>
                    <a:lnTo>
                      <a:pt x="783" y="498"/>
                    </a:lnTo>
                    <a:lnTo>
                      <a:pt x="803" y="486"/>
                    </a:lnTo>
                    <a:lnTo>
                      <a:pt x="822" y="472"/>
                    </a:lnTo>
                    <a:lnTo>
                      <a:pt x="840" y="457"/>
                    </a:lnTo>
                    <a:lnTo>
                      <a:pt x="857" y="439"/>
                    </a:lnTo>
                    <a:lnTo>
                      <a:pt x="870" y="418"/>
                    </a:lnTo>
                    <a:lnTo>
                      <a:pt x="878" y="397"/>
                    </a:lnTo>
                    <a:lnTo>
                      <a:pt x="881" y="373"/>
                    </a:lnTo>
                    <a:lnTo>
                      <a:pt x="876" y="347"/>
                    </a:lnTo>
                    <a:lnTo>
                      <a:pt x="875" y="344"/>
                    </a:lnTo>
                    <a:lnTo>
                      <a:pt x="872" y="338"/>
                    </a:lnTo>
                    <a:lnTo>
                      <a:pt x="870" y="331"/>
                    </a:lnTo>
                    <a:lnTo>
                      <a:pt x="870" y="323"/>
                    </a:lnTo>
                    <a:lnTo>
                      <a:pt x="873" y="316"/>
                    </a:lnTo>
                    <a:lnTo>
                      <a:pt x="827" y="323"/>
                    </a:lnTo>
                    <a:lnTo>
                      <a:pt x="762" y="331"/>
                    </a:lnTo>
                    <a:lnTo>
                      <a:pt x="759" y="329"/>
                    </a:lnTo>
                    <a:lnTo>
                      <a:pt x="751" y="326"/>
                    </a:lnTo>
                    <a:lnTo>
                      <a:pt x="742" y="320"/>
                    </a:lnTo>
                    <a:lnTo>
                      <a:pt x="733" y="310"/>
                    </a:lnTo>
                    <a:lnTo>
                      <a:pt x="705" y="298"/>
                    </a:lnTo>
                    <a:lnTo>
                      <a:pt x="702" y="298"/>
                    </a:lnTo>
                    <a:lnTo>
                      <a:pt x="696" y="299"/>
                    </a:lnTo>
                    <a:lnTo>
                      <a:pt x="688" y="299"/>
                    </a:lnTo>
                    <a:lnTo>
                      <a:pt x="679" y="298"/>
                    </a:lnTo>
                    <a:lnTo>
                      <a:pt x="672" y="293"/>
                    </a:lnTo>
                    <a:lnTo>
                      <a:pt x="667" y="286"/>
                    </a:lnTo>
                    <a:lnTo>
                      <a:pt x="663" y="275"/>
                    </a:lnTo>
                    <a:lnTo>
                      <a:pt x="655" y="263"/>
                    </a:lnTo>
                    <a:lnTo>
                      <a:pt x="646" y="251"/>
                    </a:lnTo>
                    <a:lnTo>
                      <a:pt x="637" y="237"/>
                    </a:lnTo>
                    <a:lnTo>
                      <a:pt x="628" y="225"/>
                    </a:lnTo>
                    <a:lnTo>
                      <a:pt x="621" y="216"/>
                    </a:lnTo>
                    <a:lnTo>
                      <a:pt x="616" y="209"/>
                    </a:lnTo>
                    <a:lnTo>
                      <a:pt x="613" y="207"/>
                    </a:lnTo>
                    <a:lnTo>
                      <a:pt x="547" y="132"/>
                    </a:lnTo>
                    <a:lnTo>
                      <a:pt x="488" y="138"/>
                    </a:lnTo>
                    <a:lnTo>
                      <a:pt x="487" y="137"/>
                    </a:lnTo>
                    <a:lnTo>
                      <a:pt x="481" y="131"/>
                    </a:lnTo>
                    <a:lnTo>
                      <a:pt x="472" y="125"/>
                    </a:lnTo>
                    <a:lnTo>
                      <a:pt x="457" y="119"/>
                    </a:lnTo>
                    <a:lnTo>
                      <a:pt x="454" y="117"/>
                    </a:lnTo>
                    <a:lnTo>
                      <a:pt x="446" y="111"/>
                    </a:lnTo>
                    <a:lnTo>
                      <a:pt x="434" y="104"/>
                    </a:lnTo>
                    <a:lnTo>
                      <a:pt x="421" y="95"/>
                    </a:lnTo>
                    <a:lnTo>
                      <a:pt x="404" y="84"/>
                    </a:lnTo>
                    <a:lnTo>
                      <a:pt x="388" y="77"/>
                    </a:lnTo>
                    <a:lnTo>
                      <a:pt x="371" y="71"/>
                    </a:lnTo>
                    <a:lnTo>
                      <a:pt x="356" y="68"/>
                    </a:lnTo>
                    <a:lnTo>
                      <a:pt x="315" y="42"/>
                    </a:lnTo>
                    <a:lnTo>
                      <a:pt x="290" y="42"/>
                    </a:lnTo>
                    <a:lnTo>
                      <a:pt x="203" y="10"/>
                    </a:lnTo>
                    <a:lnTo>
                      <a:pt x="182" y="0"/>
                    </a:lnTo>
                    <a:lnTo>
                      <a:pt x="182" y="1"/>
                    </a:lnTo>
                    <a:lnTo>
                      <a:pt x="179" y="3"/>
                    </a:lnTo>
                    <a:lnTo>
                      <a:pt x="177" y="6"/>
                    </a:lnTo>
                    <a:lnTo>
                      <a:pt x="173" y="7"/>
                    </a:lnTo>
                    <a:lnTo>
                      <a:pt x="167" y="10"/>
                    </a:lnTo>
                    <a:lnTo>
                      <a:pt x="159" y="12"/>
                    </a:lnTo>
                    <a:close/>
                  </a:path>
                </a:pathLst>
              </a:custGeom>
              <a:solidFill>
                <a:srgbClr val="000514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31" name="Freeform 57"/>
              <p:cNvSpPr>
                <a:spLocks/>
              </p:cNvSpPr>
              <p:nvPr/>
            </p:nvSpPr>
            <p:spPr bwMode="gray">
              <a:xfrm>
                <a:off x="4941" y="2003"/>
                <a:ext cx="129" cy="186"/>
              </a:xfrm>
              <a:custGeom>
                <a:avLst/>
                <a:gdLst>
                  <a:gd name="T0" fmla="*/ 59 w 139"/>
                  <a:gd name="T1" fmla="*/ 182 h 201"/>
                  <a:gd name="T2" fmla="*/ 45 w 139"/>
                  <a:gd name="T3" fmla="*/ 175 h 201"/>
                  <a:gd name="T4" fmla="*/ 34 w 139"/>
                  <a:gd name="T5" fmla="*/ 133 h 201"/>
                  <a:gd name="T6" fmla="*/ 17 w 139"/>
                  <a:gd name="T7" fmla="*/ 105 h 201"/>
                  <a:gd name="T8" fmla="*/ 11 w 139"/>
                  <a:gd name="T9" fmla="*/ 78 h 201"/>
                  <a:gd name="T10" fmla="*/ 0 w 139"/>
                  <a:gd name="T11" fmla="*/ 44 h 201"/>
                  <a:gd name="T12" fmla="*/ 4 w 139"/>
                  <a:gd name="T13" fmla="*/ 36 h 201"/>
                  <a:gd name="T14" fmla="*/ 17 w 139"/>
                  <a:gd name="T15" fmla="*/ 25 h 201"/>
                  <a:gd name="T16" fmla="*/ 22 w 139"/>
                  <a:gd name="T17" fmla="*/ 23 h 201"/>
                  <a:gd name="T18" fmla="*/ 23 w 139"/>
                  <a:gd name="T19" fmla="*/ 19 h 201"/>
                  <a:gd name="T20" fmla="*/ 26 w 139"/>
                  <a:gd name="T21" fmla="*/ 12 h 201"/>
                  <a:gd name="T22" fmla="*/ 26 w 139"/>
                  <a:gd name="T23" fmla="*/ 6 h 201"/>
                  <a:gd name="T24" fmla="*/ 25 w 139"/>
                  <a:gd name="T25" fmla="*/ 4 h 201"/>
                  <a:gd name="T26" fmla="*/ 25 w 139"/>
                  <a:gd name="T27" fmla="*/ 1 h 201"/>
                  <a:gd name="T28" fmla="*/ 28 w 139"/>
                  <a:gd name="T29" fmla="*/ 0 h 201"/>
                  <a:gd name="T30" fmla="*/ 32 w 139"/>
                  <a:gd name="T31" fmla="*/ 1 h 201"/>
                  <a:gd name="T32" fmla="*/ 37 w 139"/>
                  <a:gd name="T33" fmla="*/ 4 h 201"/>
                  <a:gd name="T34" fmla="*/ 45 w 139"/>
                  <a:gd name="T35" fmla="*/ 4 h 201"/>
                  <a:gd name="T36" fmla="*/ 54 w 139"/>
                  <a:gd name="T37" fmla="*/ 4 h 201"/>
                  <a:gd name="T38" fmla="*/ 128 w 139"/>
                  <a:gd name="T39" fmla="*/ 75 h 201"/>
                  <a:gd name="T40" fmla="*/ 123 w 139"/>
                  <a:gd name="T41" fmla="*/ 81 h 201"/>
                  <a:gd name="T42" fmla="*/ 117 w 139"/>
                  <a:gd name="T43" fmla="*/ 94 h 201"/>
                  <a:gd name="T44" fmla="*/ 123 w 139"/>
                  <a:gd name="T45" fmla="*/ 105 h 201"/>
                  <a:gd name="T46" fmla="*/ 129 w 139"/>
                  <a:gd name="T47" fmla="*/ 116 h 201"/>
                  <a:gd name="T48" fmla="*/ 125 w 139"/>
                  <a:gd name="T49" fmla="*/ 127 h 201"/>
                  <a:gd name="T50" fmla="*/ 123 w 139"/>
                  <a:gd name="T51" fmla="*/ 127 h 201"/>
                  <a:gd name="T52" fmla="*/ 117 w 139"/>
                  <a:gd name="T53" fmla="*/ 127 h 201"/>
                  <a:gd name="T54" fmla="*/ 111 w 139"/>
                  <a:gd name="T55" fmla="*/ 130 h 201"/>
                  <a:gd name="T56" fmla="*/ 109 w 139"/>
                  <a:gd name="T57" fmla="*/ 136 h 201"/>
                  <a:gd name="T58" fmla="*/ 100 w 139"/>
                  <a:gd name="T59" fmla="*/ 149 h 201"/>
                  <a:gd name="T60" fmla="*/ 96 w 139"/>
                  <a:gd name="T61" fmla="*/ 157 h 201"/>
                  <a:gd name="T62" fmla="*/ 97 w 139"/>
                  <a:gd name="T63" fmla="*/ 171 h 201"/>
                  <a:gd name="T64" fmla="*/ 95 w 139"/>
                  <a:gd name="T65" fmla="*/ 171 h 201"/>
                  <a:gd name="T66" fmla="*/ 89 w 139"/>
                  <a:gd name="T67" fmla="*/ 169 h 201"/>
                  <a:gd name="T68" fmla="*/ 84 w 139"/>
                  <a:gd name="T69" fmla="*/ 171 h 201"/>
                  <a:gd name="T70" fmla="*/ 81 w 139"/>
                  <a:gd name="T71" fmla="*/ 175 h 201"/>
                  <a:gd name="T72" fmla="*/ 76 w 139"/>
                  <a:gd name="T73" fmla="*/ 182 h 201"/>
                  <a:gd name="T74" fmla="*/ 72 w 139"/>
                  <a:gd name="T75" fmla="*/ 185 h 20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39"/>
                  <a:gd name="T115" fmla="*/ 0 h 201"/>
                  <a:gd name="T116" fmla="*/ 139 w 139"/>
                  <a:gd name="T117" fmla="*/ 201 h 20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39" h="201">
                    <a:moveTo>
                      <a:pt x="78" y="201"/>
                    </a:moveTo>
                    <a:lnTo>
                      <a:pt x="64" y="197"/>
                    </a:lnTo>
                    <a:lnTo>
                      <a:pt x="55" y="192"/>
                    </a:lnTo>
                    <a:lnTo>
                      <a:pt x="49" y="189"/>
                    </a:lnTo>
                    <a:lnTo>
                      <a:pt x="48" y="188"/>
                    </a:lnTo>
                    <a:lnTo>
                      <a:pt x="37" y="144"/>
                    </a:lnTo>
                    <a:lnTo>
                      <a:pt x="18" y="117"/>
                    </a:lnTo>
                    <a:lnTo>
                      <a:pt x="18" y="113"/>
                    </a:lnTo>
                    <a:lnTo>
                      <a:pt x="15" y="101"/>
                    </a:lnTo>
                    <a:lnTo>
                      <a:pt x="12" y="84"/>
                    </a:lnTo>
                    <a:lnTo>
                      <a:pt x="7" y="64"/>
                    </a:lnTo>
                    <a:lnTo>
                      <a:pt x="0" y="48"/>
                    </a:lnTo>
                    <a:lnTo>
                      <a:pt x="1" y="45"/>
                    </a:lnTo>
                    <a:lnTo>
                      <a:pt x="4" y="39"/>
                    </a:lnTo>
                    <a:lnTo>
                      <a:pt x="10" y="33"/>
                    </a:lnTo>
                    <a:lnTo>
                      <a:pt x="18" y="27"/>
                    </a:lnTo>
                    <a:lnTo>
                      <a:pt x="24" y="27"/>
                    </a:lnTo>
                    <a:lnTo>
                      <a:pt x="24" y="25"/>
                    </a:lnTo>
                    <a:lnTo>
                      <a:pt x="25" y="24"/>
                    </a:lnTo>
                    <a:lnTo>
                      <a:pt x="25" y="21"/>
                    </a:lnTo>
                    <a:lnTo>
                      <a:pt x="27" y="18"/>
                    </a:lnTo>
                    <a:lnTo>
                      <a:pt x="28" y="13"/>
                    </a:lnTo>
                    <a:lnTo>
                      <a:pt x="28" y="10"/>
                    </a:lnTo>
                    <a:lnTo>
                      <a:pt x="28" y="7"/>
                    </a:lnTo>
                    <a:lnTo>
                      <a:pt x="27" y="6"/>
                    </a:lnTo>
                    <a:lnTo>
                      <a:pt x="27" y="4"/>
                    </a:lnTo>
                    <a:lnTo>
                      <a:pt x="27" y="3"/>
                    </a:lnTo>
                    <a:lnTo>
                      <a:pt x="27" y="1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4" y="1"/>
                    </a:lnTo>
                    <a:lnTo>
                      <a:pt x="39" y="3"/>
                    </a:lnTo>
                    <a:lnTo>
                      <a:pt x="40" y="4"/>
                    </a:lnTo>
                    <a:lnTo>
                      <a:pt x="43" y="4"/>
                    </a:lnTo>
                    <a:lnTo>
                      <a:pt x="48" y="4"/>
                    </a:lnTo>
                    <a:lnTo>
                      <a:pt x="52" y="4"/>
                    </a:lnTo>
                    <a:lnTo>
                      <a:pt x="58" y="4"/>
                    </a:lnTo>
                    <a:lnTo>
                      <a:pt x="63" y="3"/>
                    </a:lnTo>
                    <a:lnTo>
                      <a:pt x="138" y="81"/>
                    </a:lnTo>
                    <a:lnTo>
                      <a:pt x="136" y="83"/>
                    </a:lnTo>
                    <a:lnTo>
                      <a:pt x="132" y="87"/>
                    </a:lnTo>
                    <a:lnTo>
                      <a:pt x="127" y="93"/>
                    </a:lnTo>
                    <a:lnTo>
                      <a:pt x="126" y="102"/>
                    </a:lnTo>
                    <a:lnTo>
                      <a:pt x="130" y="113"/>
                    </a:lnTo>
                    <a:lnTo>
                      <a:pt x="132" y="114"/>
                    </a:lnTo>
                    <a:lnTo>
                      <a:pt x="136" y="119"/>
                    </a:lnTo>
                    <a:lnTo>
                      <a:pt x="139" y="125"/>
                    </a:lnTo>
                    <a:lnTo>
                      <a:pt x="139" y="131"/>
                    </a:lnTo>
                    <a:lnTo>
                      <a:pt x="135" y="137"/>
                    </a:lnTo>
                    <a:lnTo>
                      <a:pt x="133" y="137"/>
                    </a:lnTo>
                    <a:lnTo>
                      <a:pt x="132" y="137"/>
                    </a:lnTo>
                    <a:lnTo>
                      <a:pt x="129" y="137"/>
                    </a:lnTo>
                    <a:lnTo>
                      <a:pt x="126" y="137"/>
                    </a:lnTo>
                    <a:lnTo>
                      <a:pt x="123" y="138"/>
                    </a:lnTo>
                    <a:lnTo>
                      <a:pt x="120" y="140"/>
                    </a:lnTo>
                    <a:lnTo>
                      <a:pt x="118" y="141"/>
                    </a:lnTo>
                    <a:lnTo>
                      <a:pt x="117" y="147"/>
                    </a:lnTo>
                    <a:lnTo>
                      <a:pt x="112" y="153"/>
                    </a:lnTo>
                    <a:lnTo>
                      <a:pt x="108" y="161"/>
                    </a:lnTo>
                    <a:lnTo>
                      <a:pt x="105" y="167"/>
                    </a:lnTo>
                    <a:lnTo>
                      <a:pt x="103" y="170"/>
                    </a:lnTo>
                    <a:lnTo>
                      <a:pt x="108" y="177"/>
                    </a:lnTo>
                    <a:lnTo>
                      <a:pt x="105" y="185"/>
                    </a:lnTo>
                    <a:lnTo>
                      <a:pt x="103" y="185"/>
                    </a:lnTo>
                    <a:lnTo>
                      <a:pt x="102" y="185"/>
                    </a:lnTo>
                    <a:lnTo>
                      <a:pt x="99" y="183"/>
                    </a:lnTo>
                    <a:lnTo>
                      <a:pt x="96" y="183"/>
                    </a:lnTo>
                    <a:lnTo>
                      <a:pt x="93" y="183"/>
                    </a:lnTo>
                    <a:lnTo>
                      <a:pt x="90" y="185"/>
                    </a:lnTo>
                    <a:lnTo>
                      <a:pt x="88" y="186"/>
                    </a:lnTo>
                    <a:lnTo>
                      <a:pt x="87" y="189"/>
                    </a:lnTo>
                    <a:lnTo>
                      <a:pt x="84" y="194"/>
                    </a:lnTo>
                    <a:lnTo>
                      <a:pt x="82" y="197"/>
                    </a:lnTo>
                    <a:lnTo>
                      <a:pt x="79" y="198"/>
                    </a:lnTo>
                    <a:lnTo>
                      <a:pt x="78" y="200"/>
                    </a:lnTo>
                    <a:lnTo>
                      <a:pt x="78" y="201"/>
                    </a:lnTo>
                    <a:close/>
                  </a:path>
                </a:pathLst>
              </a:custGeom>
              <a:solidFill>
                <a:srgbClr val="000514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32" name="Freeform 58"/>
              <p:cNvSpPr>
                <a:spLocks/>
              </p:cNvSpPr>
              <p:nvPr/>
            </p:nvSpPr>
            <p:spPr bwMode="gray">
              <a:xfrm>
                <a:off x="5014" y="1917"/>
                <a:ext cx="330" cy="275"/>
              </a:xfrm>
              <a:custGeom>
                <a:avLst/>
                <a:gdLst>
                  <a:gd name="T0" fmla="*/ 305 w 357"/>
                  <a:gd name="T1" fmla="*/ 87 h 297"/>
                  <a:gd name="T2" fmla="*/ 272 w 357"/>
                  <a:gd name="T3" fmla="*/ 106 h 297"/>
                  <a:gd name="T4" fmla="*/ 250 w 357"/>
                  <a:gd name="T5" fmla="*/ 128 h 297"/>
                  <a:gd name="T6" fmla="*/ 233 w 357"/>
                  <a:gd name="T7" fmla="*/ 152 h 297"/>
                  <a:gd name="T8" fmla="*/ 208 w 357"/>
                  <a:gd name="T9" fmla="*/ 175 h 297"/>
                  <a:gd name="T10" fmla="*/ 175 w 357"/>
                  <a:gd name="T11" fmla="*/ 194 h 297"/>
                  <a:gd name="T12" fmla="*/ 153 w 357"/>
                  <a:gd name="T13" fmla="*/ 200 h 297"/>
                  <a:gd name="T14" fmla="*/ 106 w 357"/>
                  <a:gd name="T15" fmla="*/ 246 h 297"/>
                  <a:gd name="T16" fmla="*/ 9 w 357"/>
                  <a:gd name="T17" fmla="*/ 274 h 297"/>
                  <a:gd name="T18" fmla="*/ 0 w 357"/>
                  <a:gd name="T19" fmla="*/ 272 h 297"/>
                  <a:gd name="T20" fmla="*/ 1 w 357"/>
                  <a:gd name="T21" fmla="*/ 271 h 297"/>
                  <a:gd name="T22" fmla="*/ 6 w 357"/>
                  <a:gd name="T23" fmla="*/ 269 h 297"/>
                  <a:gd name="T24" fmla="*/ 9 w 357"/>
                  <a:gd name="T25" fmla="*/ 260 h 297"/>
                  <a:gd name="T26" fmla="*/ 12 w 357"/>
                  <a:gd name="T27" fmla="*/ 258 h 297"/>
                  <a:gd name="T28" fmla="*/ 18 w 357"/>
                  <a:gd name="T29" fmla="*/ 257 h 297"/>
                  <a:gd name="T30" fmla="*/ 25 w 357"/>
                  <a:gd name="T31" fmla="*/ 258 h 297"/>
                  <a:gd name="T32" fmla="*/ 23 w 357"/>
                  <a:gd name="T33" fmla="*/ 244 h 297"/>
                  <a:gd name="T34" fmla="*/ 36 w 357"/>
                  <a:gd name="T35" fmla="*/ 224 h 297"/>
                  <a:gd name="T36" fmla="*/ 37 w 357"/>
                  <a:gd name="T37" fmla="*/ 221 h 297"/>
                  <a:gd name="T38" fmla="*/ 40 w 357"/>
                  <a:gd name="T39" fmla="*/ 217 h 297"/>
                  <a:gd name="T40" fmla="*/ 45 w 357"/>
                  <a:gd name="T41" fmla="*/ 214 h 297"/>
                  <a:gd name="T42" fmla="*/ 51 w 357"/>
                  <a:gd name="T43" fmla="*/ 214 h 297"/>
                  <a:gd name="T44" fmla="*/ 53 w 357"/>
                  <a:gd name="T45" fmla="*/ 214 h 297"/>
                  <a:gd name="T46" fmla="*/ 56 w 357"/>
                  <a:gd name="T47" fmla="*/ 211 h 297"/>
                  <a:gd name="T48" fmla="*/ 58 w 357"/>
                  <a:gd name="T49" fmla="*/ 207 h 297"/>
                  <a:gd name="T50" fmla="*/ 55 w 357"/>
                  <a:gd name="T51" fmla="*/ 200 h 297"/>
                  <a:gd name="T52" fmla="*/ 50 w 357"/>
                  <a:gd name="T53" fmla="*/ 194 h 297"/>
                  <a:gd name="T54" fmla="*/ 44 w 357"/>
                  <a:gd name="T55" fmla="*/ 180 h 297"/>
                  <a:gd name="T56" fmla="*/ 55 w 357"/>
                  <a:gd name="T57" fmla="*/ 163 h 297"/>
                  <a:gd name="T58" fmla="*/ 58 w 357"/>
                  <a:gd name="T59" fmla="*/ 161 h 297"/>
                  <a:gd name="T60" fmla="*/ 62 w 357"/>
                  <a:gd name="T61" fmla="*/ 157 h 297"/>
                  <a:gd name="T62" fmla="*/ 65 w 357"/>
                  <a:gd name="T63" fmla="*/ 153 h 297"/>
                  <a:gd name="T64" fmla="*/ 70 w 357"/>
                  <a:gd name="T65" fmla="*/ 142 h 297"/>
                  <a:gd name="T66" fmla="*/ 84 w 357"/>
                  <a:gd name="T67" fmla="*/ 118 h 297"/>
                  <a:gd name="T68" fmla="*/ 103 w 357"/>
                  <a:gd name="T69" fmla="*/ 90 h 297"/>
                  <a:gd name="T70" fmla="*/ 120 w 357"/>
                  <a:gd name="T71" fmla="*/ 68 h 297"/>
                  <a:gd name="T72" fmla="*/ 130 w 357"/>
                  <a:gd name="T73" fmla="*/ 61 h 297"/>
                  <a:gd name="T74" fmla="*/ 154 w 357"/>
                  <a:gd name="T75" fmla="*/ 50 h 297"/>
                  <a:gd name="T76" fmla="*/ 191 w 357"/>
                  <a:gd name="T77" fmla="*/ 31 h 297"/>
                  <a:gd name="T78" fmla="*/ 233 w 357"/>
                  <a:gd name="T79" fmla="*/ 14 h 297"/>
                  <a:gd name="T80" fmla="*/ 268 w 357"/>
                  <a:gd name="T81" fmla="*/ 1 h 297"/>
                  <a:gd name="T82" fmla="*/ 280 w 357"/>
                  <a:gd name="T83" fmla="*/ 0 h 297"/>
                  <a:gd name="T84" fmla="*/ 285 w 357"/>
                  <a:gd name="T85" fmla="*/ 0 h 297"/>
                  <a:gd name="T86" fmla="*/ 288 w 357"/>
                  <a:gd name="T87" fmla="*/ 1 h 297"/>
                  <a:gd name="T88" fmla="*/ 330 w 357"/>
                  <a:gd name="T89" fmla="*/ 81 h 29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57"/>
                  <a:gd name="T136" fmla="*/ 0 h 297"/>
                  <a:gd name="T137" fmla="*/ 357 w 357"/>
                  <a:gd name="T138" fmla="*/ 297 h 29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57" h="297">
                    <a:moveTo>
                      <a:pt x="357" y="87"/>
                    </a:moveTo>
                    <a:lnTo>
                      <a:pt x="330" y="94"/>
                    </a:lnTo>
                    <a:lnTo>
                      <a:pt x="311" y="103"/>
                    </a:lnTo>
                    <a:lnTo>
                      <a:pt x="294" y="114"/>
                    </a:lnTo>
                    <a:lnTo>
                      <a:pt x="281" y="126"/>
                    </a:lnTo>
                    <a:lnTo>
                      <a:pt x="270" y="138"/>
                    </a:lnTo>
                    <a:lnTo>
                      <a:pt x="261" y="151"/>
                    </a:lnTo>
                    <a:lnTo>
                      <a:pt x="252" y="164"/>
                    </a:lnTo>
                    <a:lnTo>
                      <a:pt x="242" y="176"/>
                    </a:lnTo>
                    <a:lnTo>
                      <a:pt x="225" y="189"/>
                    </a:lnTo>
                    <a:lnTo>
                      <a:pt x="207" y="200"/>
                    </a:lnTo>
                    <a:lnTo>
                      <a:pt x="189" y="209"/>
                    </a:lnTo>
                    <a:lnTo>
                      <a:pt x="176" y="213"/>
                    </a:lnTo>
                    <a:lnTo>
                      <a:pt x="165" y="216"/>
                    </a:lnTo>
                    <a:lnTo>
                      <a:pt x="161" y="218"/>
                    </a:lnTo>
                    <a:lnTo>
                      <a:pt x="115" y="266"/>
                    </a:lnTo>
                    <a:lnTo>
                      <a:pt x="22" y="297"/>
                    </a:lnTo>
                    <a:lnTo>
                      <a:pt x="10" y="296"/>
                    </a:lnTo>
                    <a:lnTo>
                      <a:pt x="0" y="293"/>
                    </a:lnTo>
                    <a:lnTo>
                      <a:pt x="0" y="294"/>
                    </a:lnTo>
                    <a:lnTo>
                      <a:pt x="1" y="294"/>
                    </a:lnTo>
                    <a:lnTo>
                      <a:pt x="1" y="293"/>
                    </a:lnTo>
                    <a:lnTo>
                      <a:pt x="4" y="293"/>
                    </a:lnTo>
                    <a:lnTo>
                      <a:pt x="6" y="290"/>
                    </a:lnTo>
                    <a:lnTo>
                      <a:pt x="9" y="287"/>
                    </a:lnTo>
                    <a:lnTo>
                      <a:pt x="10" y="281"/>
                    </a:lnTo>
                    <a:lnTo>
                      <a:pt x="12" y="281"/>
                    </a:lnTo>
                    <a:lnTo>
                      <a:pt x="13" y="279"/>
                    </a:lnTo>
                    <a:lnTo>
                      <a:pt x="16" y="278"/>
                    </a:lnTo>
                    <a:lnTo>
                      <a:pt x="19" y="278"/>
                    </a:lnTo>
                    <a:lnTo>
                      <a:pt x="24" y="278"/>
                    </a:lnTo>
                    <a:lnTo>
                      <a:pt x="27" y="279"/>
                    </a:lnTo>
                    <a:lnTo>
                      <a:pt x="31" y="272"/>
                    </a:lnTo>
                    <a:lnTo>
                      <a:pt x="25" y="264"/>
                    </a:lnTo>
                    <a:lnTo>
                      <a:pt x="39" y="242"/>
                    </a:lnTo>
                    <a:lnTo>
                      <a:pt x="39" y="240"/>
                    </a:lnTo>
                    <a:lnTo>
                      <a:pt x="40" y="239"/>
                    </a:lnTo>
                    <a:lnTo>
                      <a:pt x="42" y="236"/>
                    </a:lnTo>
                    <a:lnTo>
                      <a:pt x="43" y="234"/>
                    </a:lnTo>
                    <a:lnTo>
                      <a:pt x="46" y="233"/>
                    </a:lnTo>
                    <a:lnTo>
                      <a:pt x="49" y="231"/>
                    </a:lnTo>
                    <a:lnTo>
                      <a:pt x="54" y="231"/>
                    </a:lnTo>
                    <a:lnTo>
                      <a:pt x="55" y="231"/>
                    </a:lnTo>
                    <a:lnTo>
                      <a:pt x="57" y="231"/>
                    </a:lnTo>
                    <a:lnTo>
                      <a:pt x="60" y="230"/>
                    </a:lnTo>
                    <a:lnTo>
                      <a:pt x="61" y="228"/>
                    </a:lnTo>
                    <a:lnTo>
                      <a:pt x="61" y="227"/>
                    </a:lnTo>
                    <a:lnTo>
                      <a:pt x="63" y="224"/>
                    </a:lnTo>
                    <a:lnTo>
                      <a:pt x="61" y="221"/>
                    </a:lnTo>
                    <a:lnTo>
                      <a:pt x="60" y="216"/>
                    </a:lnTo>
                    <a:lnTo>
                      <a:pt x="58" y="213"/>
                    </a:lnTo>
                    <a:lnTo>
                      <a:pt x="54" y="209"/>
                    </a:lnTo>
                    <a:lnTo>
                      <a:pt x="49" y="201"/>
                    </a:lnTo>
                    <a:lnTo>
                      <a:pt x="48" y="194"/>
                    </a:lnTo>
                    <a:lnTo>
                      <a:pt x="51" y="185"/>
                    </a:lnTo>
                    <a:lnTo>
                      <a:pt x="60" y="176"/>
                    </a:lnTo>
                    <a:lnTo>
                      <a:pt x="61" y="176"/>
                    </a:lnTo>
                    <a:lnTo>
                      <a:pt x="63" y="174"/>
                    </a:lnTo>
                    <a:lnTo>
                      <a:pt x="64" y="171"/>
                    </a:lnTo>
                    <a:lnTo>
                      <a:pt x="67" y="170"/>
                    </a:lnTo>
                    <a:lnTo>
                      <a:pt x="69" y="167"/>
                    </a:lnTo>
                    <a:lnTo>
                      <a:pt x="70" y="165"/>
                    </a:lnTo>
                    <a:lnTo>
                      <a:pt x="72" y="162"/>
                    </a:lnTo>
                    <a:lnTo>
                      <a:pt x="76" y="153"/>
                    </a:lnTo>
                    <a:lnTo>
                      <a:pt x="84" y="141"/>
                    </a:lnTo>
                    <a:lnTo>
                      <a:pt x="91" y="127"/>
                    </a:lnTo>
                    <a:lnTo>
                      <a:pt x="102" y="111"/>
                    </a:lnTo>
                    <a:lnTo>
                      <a:pt x="111" y="97"/>
                    </a:lnTo>
                    <a:lnTo>
                      <a:pt x="121" y="84"/>
                    </a:lnTo>
                    <a:lnTo>
                      <a:pt x="130" y="73"/>
                    </a:lnTo>
                    <a:lnTo>
                      <a:pt x="138" y="67"/>
                    </a:lnTo>
                    <a:lnTo>
                      <a:pt x="141" y="66"/>
                    </a:lnTo>
                    <a:lnTo>
                      <a:pt x="152" y="61"/>
                    </a:lnTo>
                    <a:lnTo>
                      <a:pt x="167" y="54"/>
                    </a:lnTo>
                    <a:lnTo>
                      <a:pt x="186" y="45"/>
                    </a:lnTo>
                    <a:lnTo>
                      <a:pt x="207" y="34"/>
                    </a:lnTo>
                    <a:lnTo>
                      <a:pt x="230" y="24"/>
                    </a:lnTo>
                    <a:lnTo>
                      <a:pt x="252" y="15"/>
                    </a:lnTo>
                    <a:lnTo>
                      <a:pt x="272" y="7"/>
                    </a:lnTo>
                    <a:lnTo>
                      <a:pt x="290" y="1"/>
                    </a:lnTo>
                    <a:lnTo>
                      <a:pt x="303" y="0"/>
                    </a:lnTo>
                    <a:lnTo>
                      <a:pt x="305" y="0"/>
                    </a:lnTo>
                    <a:lnTo>
                      <a:pt x="308" y="0"/>
                    </a:lnTo>
                    <a:lnTo>
                      <a:pt x="309" y="0"/>
                    </a:lnTo>
                    <a:lnTo>
                      <a:pt x="312" y="1"/>
                    </a:lnTo>
                    <a:lnTo>
                      <a:pt x="315" y="4"/>
                    </a:lnTo>
                    <a:lnTo>
                      <a:pt x="357" y="87"/>
                    </a:lnTo>
                    <a:close/>
                  </a:path>
                </a:pathLst>
              </a:custGeom>
              <a:solidFill>
                <a:srgbClr val="000514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33" name="Freeform 59"/>
              <p:cNvSpPr>
                <a:spLocks/>
              </p:cNvSpPr>
              <p:nvPr/>
            </p:nvSpPr>
            <p:spPr bwMode="gray">
              <a:xfrm>
                <a:off x="5299" y="1687"/>
                <a:ext cx="257" cy="308"/>
              </a:xfrm>
              <a:custGeom>
                <a:avLst/>
                <a:gdLst>
                  <a:gd name="T0" fmla="*/ 193 w 278"/>
                  <a:gd name="T1" fmla="*/ 6 h 333"/>
                  <a:gd name="T2" fmla="*/ 194 w 278"/>
                  <a:gd name="T3" fmla="*/ 14 h 333"/>
                  <a:gd name="T4" fmla="*/ 194 w 278"/>
                  <a:gd name="T5" fmla="*/ 20 h 333"/>
                  <a:gd name="T6" fmla="*/ 205 w 278"/>
                  <a:gd name="T7" fmla="*/ 37 h 333"/>
                  <a:gd name="T8" fmla="*/ 229 w 278"/>
                  <a:gd name="T9" fmla="*/ 55 h 333"/>
                  <a:gd name="T10" fmla="*/ 247 w 278"/>
                  <a:gd name="T11" fmla="*/ 61 h 333"/>
                  <a:gd name="T12" fmla="*/ 257 w 278"/>
                  <a:gd name="T13" fmla="*/ 78 h 333"/>
                  <a:gd name="T14" fmla="*/ 251 w 278"/>
                  <a:gd name="T15" fmla="*/ 106 h 333"/>
                  <a:gd name="T16" fmla="*/ 232 w 278"/>
                  <a:gd name="T17" fmla="*/ 129 h 333"/>
                  <a:gd name="T18" fmla="*/ 214 w 278"/>
                  <a:gd name="T19" fmla="*/ 142 h 333"/>
                  <a:gd name="T20" fmla="*/ 213 w 278"/>
                  <a:gd name="T21" fmla="*/ 154 h 333"/>
                  <a:gd name="T22" fmla="*/ 202 w 278"/>
                  <a:gd name="T23" fmla="*/ 173 h 333"/>
                  <a:gd name="T24" fmla="*/ 188 w 278"/>
                  <a:gd name="T25" fmla="*/ 185 h 333"/>
                  <a:gd name="T26" fmla="*/ 168 w 278"/>
                  <a:gd name="T27" fmla="*/ 191 h 333"/>
                  <a:gd name="T28" fmla="*/ 150 w 278"/>
                  <a:gd name="T29" fmla="*/ 208 h 333"/>
                  <a:gd name="T30" fmla="*/ 146 w 278"/>
                  <a:gd name="T31" fmla="*/ 224 h 333"/>
                  <a:gd name="T32" fmla="*/ 147 w 278"/>
                  <a:gd name="T33" fmla="*/ 232 h 333"/>
                  <a:gd name="T34" fmla="*/ 144 w 278"/>
                  <a:gd name="T35" fmla="*/ 240 h 333"/>
                  <a:gd name="T36" fmla="*/ 132 w 278"/>
                  <a:gd name="T37" fmla="*/ 260 h 333"/>
                  <a:gd name="T38" fmla="*/ 108 w 278"/>
                  <a:gd name="T39" fmla="*/ 283 h 333"/>
                  <a:gd name="T40" fmla="*/ 71 w 278"/>
                  <a:gd name="T41" fmla="*/ 302 h 333"/>
                  <a:gd name="T42" fmla="*/ 6 w 278"/>
                  <a:gd name="T43" fmla="*/ 233 h 333"/>
                  <a:gd name="T44" fmla="*/ 4 w 278"/>
                  <a:gd name="T45" fmla="*/ 230 h 333"/>
                  <a:gd name="T46" fmla="*/ 1 w 278"/>
                  <a:gd name="T47" fmla="*/ 229 h 333"/>
                  <a:gd name="T48" fmla="*/ 3 w 278"/>
                  <a:gd name="T49" fmla="*/ 227 h 333"/>
                  <a:gd name="T50" fmla="*/ 26 w 278"/>
                  <a:gd name="T51" fmla="*/ 216 h 333"/>
                  <a:gd name="T52" fmla="*/ 63 w 278"/>
                  <a:gd name="T53" fmla="*/ 196 h 333"/>
                  <a:gd name="T54" fmla="*/ 100 w 278"/>
                  <a:gd name="T55" fmla="*/ 166 h 333"/>
                  <a:gd name="T56" fmla="*/ 128 w 278"/>
                  <a:gd name="T57" fmla="*/ 129 h 333"/>
                  <a:gd name="T58" fmla="*/ 133 w 278"/>
                  <a:gd name="T59" fmla="*/ 84 h 333"/>
                  <a:gd name="T60" fmla="*/ 132 w 278"/>
                  <a:gd name="T61" fmla="*/ 75 h 333"/>
                  <a:gd name="T62" fmla="*/ 128 w 278"/>
                  <a:gd name="T63" fmla="*/ 58 h 333"/>
                  <a:gd name="T64" fmla="*/ 125 w 278"/>
                  <a:gd name="T65" fmla="*/ 51 h 333"/>
                  <a:gd name="T66" fmla="*/ 125 w 278"/>
                  <a:gd name="T67" fmla="*/ 47 h 333"/>
                  <a:gd name="T68" fmla="*/ 127 w 278"/>
                  <a:gd name="T69" fmla="*/ 42 h 333"/>
                  <a:gd name="T70" fmla="*/ 130 w 278"/>
                  <a:gd name="T71" fmla="*/ 39 h 333"/>
                  <a:gd name="T72" fmla="*/ 139 w 278"/>
                  <a:gd name="T73" fmla="*/ 36 h 333"/>
                  <a:gd name="T74" fmla="*/ 153 w 278"/>
                  <a:gd name="T75" fmla="*/ 29 h 333"/>
                  <a:gd name="T76" fmla="*/ 155 w 278"/>
                  <a:gd name="T77" fmla="*/ 22 h 333"/>
                  <a:gd name="T78" fmla="*/ 158 w 278"/>
                  <a:gd name="T79" fmla="*/ 18 h 333"/>
                  <a:gd name="T80" fmla="*/ 163 w 278"/>
                  <a:gd name="T81" fmla="*/ 14 h 333"/>
                  <a:gd name="T82" fmla="*/ 166 w 278"/>
                  <a:gd name="T83" fmla="*/ 9 h 333"/>
                  <a:gd name="T84" fmla="*/ 171 w 278"/>
                  <a:gd name="T85" fmla="*/ 12 h 33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78"/>
                  <a:gd name="T130" fmla="*/ 0 h 333"/>
                  <a:gd name="T131" fmla="*/ 278 w 278"/>
                  <a:gd name="T132" fmla="*/ 333 h 33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78" h="333">
                    <a:moveTo>
                      <a:pt x="207" y="0"/>
                    </a:moveTo>
                    <a:lnTo>
                      <a:pt x="209" y="6"/>
                    </a:lnTo>
                    <a:lnTo>
                      <a:pt x="209" y="10"/>
                    </a:lnTo>
                    <a:lnTo>
                      <a:pt x="210" y="15"/>
                    </a:lnTo>
                    <a:lnTo>
                      <a:pt x="210" y="19"/>
                    </a:lnTo>
                    <a:lnTo>
                      <a:pt x="210" y="22"/>
                    </a:lnTo>
                    <a:lnTo>
                      <a:pt x="222" y="40"/>
                    </a:lnTo>
                    <a:lnTo>
                      <a:pt x="236" y="52"/>
                    </a:lnTo>
                    <a:lnTo>
                      <a:pt x="248" y="60"/>
                    </a:lnTo>
                    <a:lnTo>
                      <a:pt x="260" y="64"/>
                    </a:lnTo>
                    <a:lnTo>
                      <a:pt x="267" y="66"/>
                    </a:lnTo>
                    <a:lnTo>
                      <a:pt x="270" y="67"/>
                    </a:lnTo>
                    <a:lnTo>
                      <a:pt x="278" y="84"/>
                    </a:lnTo>
                    <a:lnTo>
                      <a:pt x="278" y="100"/>
                    </a:lnTo>
                    <a:lnTo>
                      <a:pt x="272" y="115"/>
                    </a:lnTo>
                    <a:lnTo>
                      <a:pt x="263" y="127"/>
                    </a:lnTo>
                    <a:lnTo>
                      <a:pt x="251" y="139"/>
                    </a:lnTo>
                    <a:lnTo>
                      <a:pt x="240" y="147"/>
                    </a:lnTo>
                    <a:lnTo>
                      <a:pt x="231" y="153"/>
                    </a:lnTo>
                    <a:lnTo>
                      <a:pt x="228" y="154"/>
                    </a:lnTo>
                    <a:lnTo>
                      <a:pt x="230" y="166"/>
                    </a:lnTo>
                    <a:lnTo>
                      <a:pt x="225" y="178"/>
                    </a:lnTo>
                    <a:lnTo>
                      <a:pt x="218" y="187"/>
                    </a:lnTo>
                    <a:lnTo>
                      <a:pt x="209" y="195"/>
                    </a:lnTo>
                    <a:lnTo>
                      <a:pt x="203" y="200"/>
                    </a:lnTo>
                    <a:lnTo>
                      <a:pt x="200" y="201"/>
                    </a:lnTo>
                    <a:lnTo>
                      <a:pt x="182" y="207"/>
                    </a:lnTo>
                    <a:lnTo>
                      <a:pt x="170" y="216"/>
                    </a:lnTo>
                    <a:lnTo>
                      <a:pt x="162" y="225"/>
                    </a:lnTo>
                    <a:lnTo>
                      <a:pt x="159" y="234"/>
                    </a:lnTo>
                    <a:lnTo>
                      <a:pt x="158" y="242"/>
                    </a:lnTo>
                    <a:lnTo>
                      <a:pt x="159" y="248"/>
                    </a:lnTo>
                    <a:lnTo>
                      <a:pt x="159" y="251"/>
                    </a:lnTo>
                    <a:lnTo>
                      <a:pt x="158" y="252"/>
                    </a:lnTo>
                    <a:lnTo>
                      <a:pt x="156" y="260"/>
                    </a:lnTo>
                    <a:lnTo>
                      <a:pt x="150" y="269"/>
                    </a:lnTo>
                    <a:lnTo>
                      <a:pt x="143" y="281"/>
                    </a:lnTo>
                    <a:lnTo>
                      <a:pt x="132" y="293"/>
                    </a:lnTo>
                    <a:lnTo>
                      <a:pt x="117" y="306"/>
                    </a:lnTo>
                    <a:lnTo>
                      <a:pt x="99" y="318"/>
                    </a:lnTo>
                    <a:lnTo>
                      <a:pt x="77" y="327"/>
                    </a:lnTo>
                    <a:lnTo>
                      <a:pt x="48" y="333"/>
                    </a:lnTo>
                    <a:lnTo>
                      <a:pt x="6" y="252"/>
                    </a:lnTo>
                    <a:lnTo>
                      <a:pt x="6" y="251"/>
                    </a:lnTo>
                    <a:lnTo>
                      <a:pt x="4" y="249"/>
                    </a:lnTo>
                    <a:lnTo>
                      <a:pt x="3" y="248"/>
                    </a:lnTo>
                    <a:lnTo>
                      <a:pt x="1" y="248"/>
                    </a:lnTo>
                    <a:lnTo>
                      <a:pt x="0" y="246"/>
                    </a:lnTo>
                    <a:lnTo>
                      <a:pt x="3" y="245"/>
                    </a:lnTo>
                    <a:lnTo>
                      <a:pt x="13" y="242"/>
                    </a:lnTo>
                    <a:lnTo>
                      <a:pt x="28" y="234"/>
                    </a:lnTo>
                    <a:lnTo>
                      <a:pt x="46" y="224"/>
                    </a:lnTo>
                    <a:lnTo>
                      <a:pt x="68" y="212"/>
                    </a:lnTo>
                    <a:lnTo>
                      <a:pt x="89" y="198"/>
                    </a:lnTo>
                    <a:lnTo>
                      <a:pt x="108" y="180"/>
                    </a:lnTo>
                    <a:lnTo>
                      <a:pt x="125" y="160"/>
                    </a:lnTo>
                    <a:lnTo>
                      <a:pt x="138" y="139"/>
                    </a:lnTo>
                    <a:lnTo>
                      <a:pt x="144" y="117"/>
                    </a:lnTo>
                    <a:lnTo>
                      <a:pt x="144" y="91"/>
                    </a:lnTo>
                    <a:lnTo>
                      <a:pt x="144" y="88"/>
                    </a:lnTo>
                    <a:lnTo>
                      <a:pt x="143" y="81"/>
                    </a:lnTo>
                    <a:lnTo>
                      <a:pt x="140" y="70"/>
                    </a:lnTo>
                    <a:lnTo>
                      <a:pt x="138" y="63"/>
                    </a:lnTo>
                    <a:lnTo>
                      <a:pt x="135" y="57"/>
                    </a:lnTo>
                    <a:lnTo>
                      <a:pt x="135" y="55"/>
                    </a:lnTo>
                    <a:lnTo>
                      <a:pt x="135" y="54"/>
                    </a:lnTo>
                    <a:lnTo>
                      <a:pt x="135" y="51"/>
                    </a:lnTo>
                    <a:lnTo>
                      <a:pt x="135" y="48"/>
                    </a:lnTo>
                    <a:lnTo>
                      <a:pt x="137" y="45"/>
                    </a:lnTo>
                    <a:lnTo>
                      <a:pt x="138" y="43"/>
                    </a:lnTo>
                    <a:lnTo>
                      <a:pt x="141" y="42"/>
                    </a:lnTo>
                    <a:lnTo>
                      <a:pt x="144" y="40"/>
                    </a:lnTo>
                    <a:lnTo>
                      <a:pt x="150" y="39"/>
                    </a:lnTo>
                    <a:lnTo>
                      <a:pt x="158" y="36"/>
                    </a:lnTo>
                    <a:lnTo>
                      <a:pt x="165" y="31"/>
                    </a:lnTo>
                    <a:lnTo>
                      <a:pt x="168" y="25"/>
                    </a:lnTo>
                    <a:lnTo>
                      <a:pt x="168" y="24"/>
                    </a:lnTo>
                    <a:lnTo>
                      <a:pt x="170" y="22"/>
                    </a:lnTo>
                    <a:lnTo>
                      <a:pt x="171" y="19"/>
                    </a:lnTo>
                    <a:lnTo>
                      <a:pt x="173" y="16"/>
                    </a:lnTo>
                    <a:lnTo>
                      <a:pt x="176" y="15"/>
                    </a:lnTo>
                    <a:lnTo>
                      <a:pt x="177" y="12"/>
                    </a:lnTo>
                    <a:lnTo>
                      <a:pt x="180" y="10"/>
                    </a:lnTo>
                    <a:lnTo>
                      <a:pt x="182" y="10"/>
                    </a:lnTo>
                    <a:lnTo>
                      <a:pt x="185" y="13"/>
                    </a:lnTo>
                    <a:lnTo>
                      <a:pt x="207" y="0"/>
                    </a:lnTo>
                    <a:close/>
                  </a:path>
                </a:pathLst>
              </a:custGeom>
              <a:solidFill>
                <a:srgbClr val="000514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34" name="Freeform 60"/>
              <p:cNvSpPr>
                <a:spLocks/>
              </p:cNvSpPr>
              <p:nvPr/>
            </p:nvSpPr>
            <p:spPr bwMode="gray">
              <a:xfrm>
                <a:off x="4564" y="1387"/>
                <a:ext cx="57" cy="179"/>
              </a:xfrm>
              <a:custGeom>
                <a:avLst/>
                <a:gdLst>
                  <a:gd name="T0" fmla="*/ 49 w 62"/>
                  <a:gd name="T1" fmla="*/ 0 h 193"/>
                  <a:gd name="T2" fmla="*/ 33 w 62"/>
                  <a:gd name="T3" fmla="*/ 6 h 193"/>
                  <a:gd name="T4" fmla="*/ 33 w 62"/>
                  <a:gd name="T5" fmla="*/ 8 h 193"/>
                  <a:gd name="T6" fmla="*/ 32 w 62"/>
                  <a:gd name="T7" fmla="*/ 17 h 193"/>
                  <a:gd name="T8" fmla="*/ 30 w 62"/>
                  <a:gd name="T9" fmla="*/ 27 h 193"/>
                  <a:gd name="T10" fmla="*/ 30 w 62"/>
                  <a:gd name="T11" fmla="*/ 35 h 193"/>
                  <a:gd name="T12" fmla="*/ 29 w 62"/>
                  <a:gd name="T13" fmla="*/ 41 h 193"/>
                  <a:gd name="T14" fmla="*/ 29 w 62"/>
                  <a:gd name="T15" fmla="*/ 42 h 193"/>
                  <a:gd name="T16" fmla="*/ 29 w 62"/>
                  <a:gd name="T17" fmla="*/ 46 h 193"/>
                  <a:gd name="T18" fmla="*/ 28 w 62"/>
                  <a:gd name="T19" fmla="*/ 53 h 193"/>
                  <a:gd name="T20" fmla="*/ 22 w 62"/>
                  <a:gd name="T21" fmla="*/ 61 h 193"/>
                  <a:gd name="T22" fmla="*/ 14 w 62"/>
                  <a:gd name="T23" fmla="*/ 73 h 193"/>
                  <a:gd name="T24" fmla="*/ 0 w 62"/>
                  <a:gd name="T25" fmla="*/ 87 h 193"/>
                  <a:gd name="T26" fmla="*/ 0 w 62"/>
                  <a:gd name="T27" fmla="*/ 87 h 193"/>
                  <a:gd name="T28" fmla="*/ 0 w 62"/>
                  <a:gd name="T29" fmla="*/ 90 h 193"/>
                  <a:gd name="T30" fmla="*/ 0 w 62"/>
                  <a:gd name="T31" fmla="*/ 93 h 193"/>
                  <a:gd name="T32" fmla="*/ 2 w 62"/>
                  <a:gd name="T33" fmla="*/ 99 h 193"/>
                  <a:gd name="T34" fmla="*/ 6 w 62"/>
                  <a:gd name="T35" fmla="*/ 108 h 193"/>
                  <a:gd name="T36" fmla="*/ 13 w 62"/>
                  <a:gd name="T37" fmla="*/ 121 h 193"/>
                  <a:gd name="T38" fmla="*/ 21 w 62"/>
                  <a:gd name="T39" fmla="*/ 135 h 193"/>
                  <a:gd name="T40" fmla="*/ 35 w 62"/>
                  <a:gd name="T41" fmla="*/ 155 h 193"/>
                  <a:gd name="T42" fmla="*/ 52 w 62"/>
                  <a:gd name="T43" fmla="*/ 179 h 193"/>
                  <a:gd name="T44" fmla="*/ 51 w 62"/>
                  <a:gd name="T45" fmla="*/ 174 h 193"/>
                  <a:gd name="T46" fmla="*/ 51 w 62"/>
                  <a:gd name="T47" fmla="*/ 163 h 193"/>
                  <a:gd name="T48" fmla="*/ 50 w 62"/>
                  <a:gd name="T49" fmla="*/ 148 h 193"/>
                  <a:gd name="T50" fmla="*/ 50 w 62"/>
                  <a:gd name="T51" fmla="*/ 130 h 193"/>
                  <a:gd name="T52" fmla="*/ 51 w 62"/>
                  <a:gd name="T53" fmla="*/ 113 h 193"/>
                  <a:gd name="T54" fmla="*/ 52 w 62"/>
                  <a:gd name="T55" fmla="*/ 101 h 193"/>
                  <a:gd name="T56" fmla="*/ 57 w 62"/>
                  <a:gd name="T57" fmla="*/ 94 h 193"/>
                  <a:gd name="T58" fmla="*/ 57 w 62"/>
                  <a:gd name="T59" fmla="*/ 90 h 193"/>
                  <a:gd name="T60" fmla="*/ 55 w 62"/>
                  <a:gd name="T61" fmla="*/ 77 h 193"/>
                  <a:gd name="T62" fmla="*/ 54 w 62"/>
                  <a:gd name="T63" fmla="*/ 60 h 193"/>
                  <a:gd name="T64" fmla="*/ 52 w 62"/>
                  <a:gd name="T65" fmla="*/ 39 h 193"/>
                  <a:gd name="T66" fmla="*/ 50 w 62"/>
                  <a:gd name="T67" fmla="*/ 19 h 193"/>
                  <a:gd name="T68" fmla="*/ 49 w 62"/>
                  <a:gd name="T69" fmla="*/ 0 h 19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2"/>
                  <a:gd name="T106" fmla="*/ 0 h 193"/>
                  <a:gd name="T107" fmla="*/ 62 w 62"/>
                  <a:gd name="T108" fmla="*/ 193 h 19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2" h="193">
                    <a:moveTo>
                      <a:pt x="53" y="0"/>
                    </a:moveTo>
                    <a:lnTo>
                      <a:pt x="36" y="6"/>
                    </a:lnTo>
                    <a:lnTo>
                      <a:pt x="36" y="9"/>
                    </a:lnTo>
                    <a:lnTo>
                      <a:pt x="35" y="18"/>
                    </a:lnTo>
                    <a:lnTo>
                      <a:pt x="33" y="29"/>
                    </a:lnTo>
                    <a:lnTo>
                      <a:pt x="33" y="38"/>
                    </a:lnTo>
                    <a:lnTo>
                      <a:pt x="32" y="44"/>
                    </a:lnTo>
                    <a:lnTo>
                      <a:pt x="32" y="45"/>
                    </a:lnTo>
                    <a:lnTo>
                      <a:pt x="32" y="50"/>
                    </a:lnTo>
                    <a:lnTo>
                      <a:pt x="30" y="57"/>
                    </a:lnTo>
                    <a:lnTo>
                      <a:pt x="24" y="66"/>
                    </a:lnTo>
                    <a:lnTo>
                      <a:pt x="15" y="79"/>
                    </a:lnTo>
                    <a:lnTo>
                      <a:pt x="0" y="94"/>
                    </a:lnTo>
                    <a:lnTo>
                      <a:pt x="0" y="97"/>
                    </a:lnTo>
                    <a:lnTo>
                      <a:pt x="0" y="100"/>
                    </a:lnTo>
                    <a:lnTo>
                      <a:pt x="2" y="107"/>
                    </a:lnTo>
                    <a:lnTo>
                      <a:pt x="6" y="116"/>
                    </a:lnTo>
                    <a:lnTo>
                      <a:pt x="14" y="130"/>
                    </a:lnTo>
                    <a:lnTo>
                      <a:pt x="23" y="146"/>
                    </a:lnTo>
                    <a:lnTo>
                      <a:pt x="38" y="167"/>
                    </a:lnTo>
                    <a:lnTo>
                      <a:pt x="57" y="193"/>
                    </a:lnTo>
                    <a:lnTo>
                      <a:pt x="56" y="188"/>
                    </a:lnTo>
                    <a:lnTo>
                      <a:pt x="56" y="176"/>
                    </a:lnTo>
                    <a:lnTo>
                      <a:pt x="54" y="160"/>
                    </a:lnTo>
                    <a:lnTo>
                      <a:pt x="54" y="140"/>
                    </a:lnTo>
                    <a:lnTo>
                      <a:pt x="56" y="122"/>
                    </a:lnTo>
                    <a:lnTo>
                      <a:pt x="57" y="109"/>
                    </a:lnTo>
                    <a:lnTo>
                      <a:pt x="62" y="101"/>
                    </a:lnTo>
                    <a:lnTo>
                      <a:pt x="62" y="97"/>
                    </a:lnTo>
                    <a:lnTo>
                      <a:pt x="60" y="83"/>
                    </a:lnTo>
                    <a:lnTo>
                      <a:pt x="59" y="65"/>
                    </a:lnTo>
                    <a:lnTo>
                      <a:pt x="57" y="42"/>
                    </a:lnTo>
                    <a:lnTo>
                      <a:pt x="54" y="2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514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35" name="Freeform 61"/>
              <p:cNvSpPr>
                <a:spLocks/>
              </p:cNvSpPr>
              <p:nvPr/>
            </p:nvSpPr>
            <p:spPr bwMode="gray">
              <a:xfrm>
                <a:off x="5333" y="1649"/>
                <a:ext cx="157" cy="91"/>
              </a:xfrm>
              <a:custGeom>
                <a:avLst/>
                <a:gdLst>
                  <a:gd name="T0" fmla="*/ 157 w 170"/>
                  <a:gd name="T1" fmla="*/ 38 h 98"/>
                  <a:gd name="T2" fmla="*/ 156 w 170"/>
                  <a:gd name="T3" fmla="*/ 36 h 98"/>
                  <a:gd name="T4" fmla="*/ 151 w 170"/>
                  <a:gd name="T5" fmla="*/ 30 h 98"/>
                  <a:gd name="T6" fmla="*/ 148 w 170"/>
                  <a:gd name="T7" fmla="*/ 21 h 98"/>
                  <a:gd name="T8" fmla="*/ 145 w 170"/>
                  <a:gd name="T9" fmla="*/ 13 h 98"/>
                  <a:gd name="T10" fmla="*/ 145 w 170"/>
                  <a:gd name="T11" fmla="*/ 6 h 98"/>
                  <a:gd name="T12" fmla="*/ 145 w 170"/>
                  <a:gd name="T13" fmla="*/ 3 h 98"/>
                  <a:gd name="T14" fmla="*/ 143 w 170"/>
                  <a:gd name="T15" fmla="*/ 1 h 98"/>
                  <a:gd name="T16" fmla="*/ 143 w 170"/>
                  <a:gd name="T17" fmla="*/ 1 h 98"/>
                  <a:gd name="T18" fmla="*/ 140 w 170"/>
                  <a:gd name="T19" fmla="*/ 0 h 98"/>
                  <a:gd name="T20" fmla="*/ 139 w 170"/>
                  <a:gd name="T21" fmla="*/ 1 h 98"/>
                  <a:gd name="T22" fmla="*/ 138 w 170"/>
                  <a:gd name="T23" fmla="*/ 3 h 98"/>
                  <a:gd name="T24" fmla="*/ 135 w 170"/>
                  <a:gd name="T25" fmla="*/ 4 h 98"/>
                  <a:gd name="T26" fmla="*/ 134 w 170"/>
                  <a:gd name="T27" fmla="*/ 6 h 98"/>
                  <a:gd name="T28" fmla="*/ 131 w 170"/>
                  <a:gd name="T29" fmla="*/ 9 h 98"/>
                  <a:gd name="T30" fmla="*/ 126 w 170"/>
                  <a:gd name="T31" fmla="*/ 16 h 98"/>
                  <a:gd name="T32" fmla="*/ 121 w 170"/>
                  <a:gd name="T33" fmla="*/ 22 h 98"/>
                  <a:gd name="T34" fmla="*/ 117 w 170"/>
                  <a:gd name="T35" fmla="*/ 28 h 98"/>
                  <a:gd name="T36" fmla="*/ 115 w 170"/>
                  <a:gd name="T37" fmla="*/ 31 h 98"/>
                  <a:gd name="T38" fmla="*/ 115 w 170"/>
                  <a:gd name="T39" fmla="*/ 31 h 98"/>
                  <a:gd name="T40" fmla="*/ 113 w 170"/>
                  <a:gd name="T41" fmla="*/ 33 h 98"/>
                  <a:gd name="T42" fmla="*/ 112 w 170"/>
                  <a:gd name="T43" fmla="*/ 35 h 98"/>
                  <a:gd name="T44" fmla="*/ 109 w 170"/>
                  <a:gd name="T45" fmla="*/ 38 h 98"/>
                  <a:gd name="T46" fmla="*/ 106 w 170"/>
                  <a:gd name="T47" fmla="*/ 41 h 98"/>
                  <a:gd name="T48" fmla="*/ 102 w 170"/>
                  <a:gd name="T49" fmla="*/ 44 h 98"/>
                  <a:gd name="T50" fmla="*/ 98 w 170"/>
                  <a:gd name="T51" fmla="*/ 45 h 98"/>
                  <a:gd name="T52" fmla="*/ 90 w 170"/>
                  <a:gd name="T53" fmla="*/ 47 h 98"/>
                  <a:gd name="T54" fmla="*/ 79 w 170"/>
                  <a:gd name="T55" fmla="*/ 50 h 98"/>
                  <a:gd name="T56" fmla="*/ 66 w 170"/>
                  <a:gd name="T57" fmla="*/ 53 h 98"/>
                  <a:gd name="T58" fmla="*/ 57 w 170"/>
                  <a:gd name="T59" fmla="*/ 55 h 98"/>
                  <a:gd name="T60" fmla="*/ 54 w 170"/>
                  <a:gd name="T61" fmla="*/ 55 h 98"/>
                  <a:gd name="T62" fmla="*/ 51 w 170"/>
                  <a:gd name="T63" fmla="*/ 55 h 98"/>
                  <a:gd name="T64" fmla="*/ 42 w 170"/>
                  <a:gd name="T65" fmla="*/ 56 h 98"/>
                  <a:gd name="T66" fmla="*/ 31 w 170"/>
                  <a:gd name="T67" fmla="*/ 58 h 98"/>
                  <a:gd name="T68" fmla="*/ 20 w 170"/>
                  <a:gd name="T69" fmla="*/ 60 h 98"/>
                  <a:gd name="T70" fmla="*/ 10 w 170"/>
                  <a:gd name="T71" fmla="*/ 64 h 98"/>
                  <a:gd name="T72" fmla="*/ 6 w 170"/>
                  <a:gd name="T73" fmla="*/ 69 h 98"/>
                  <a:gd name="T74" fmla="*/ 2 w 170"/>
                  <a:gd name="T75" fmla="*/ 78 h 98"/>
                  <a:gd name="T76" fmla="*/ 0 w 170"/>
                  <a:gd name="T77" fmla="*/ 86 h 98"/>
                  <a:gd name="T78" fmla="*/ 0 w 170"/>
                  <a:gd name="T79" fmla="*/ 91 h 98"/>
                  <a:gd name="T80" fmla="*/ 84 w 170"/>
                  <a:gd name="T81" fmla="*/ 78 h 98"/>
                  <a:gd name="T82" fmla="*/ 87 w 170"/>
                  <a:gd name="T83" fmla="*/ 78 h 98"/>
                  <a:gd name="T84" fmla="*/ 95 w 170"/>
                  <a:gd name="T85" fmla="*/ 78 h 98"/>
                  <a:gd name="T86" fmla="*/ 104 w 170"/>
                  <a:gd name="T87" fmla="*/ 75 h 98"/>
                  <a:gd name="T88" fmla="*/ 115 w 170"/>
                  <a:gd name="T89" fmla="*/ 70 h 98"/>
                  <a:gd name="T90" fmla="*/ 121 w 170"/>
                  <a:gd name="T91" fmla="*/ 61 h 98"/>
                  <a:gd name="T92" fmla="*/ 121 w 170"/>
                  <a:gd name="T93" fmla="*/ 60 h 98"/>
                  <a:gd name="T94" fmla="*/ 123 w 170"/>
                  <a:gd name="T95" fmla="*/ 58 h 98"/>
                  <a:gd name="T96" fmla="*/ 126 w 170"/>
                  <a:gd name="T97" fmla="*/ 58 h 98"/>
                  <a:gd name="T98" fmla="*/ 128 w 170"/>
                  <a:gd name="T99" fmla="*/ 55 h 98"/>
                  <a:gd name="T100" fmla="*/ 132 w 170"/>
                  <a:gd name="T101" fmla="*/ 52 h 98"/>
                  <a:gd name="T102" fmla="*/ 137 w 170"/>
                  <a:gd name="T103" fmla="*/ 50 h 98"/>
                  <a:gd name="T104" fmla="*/ 138 w 170"/>
                  <a:gd name="T105" fmla="*/ 49 h 98"/>
                  <a:gd name="T106" fmla="*/ 140 w 170"/>
                  <a:gd name="T107" fmla="*/ 47 h 98"/>
                  <a:gd name="T108" fmla="*/ 143 w 170"/>
                  <a:gd name="T109" fmla="*/ 45 h 98"/>
                  <a:gd name="T110" fmla="*/ 148 w 170"/>
                  <a:gd name="T111" fmla="*/ 44 h 98"/>
                  <a:gd name="T112" fmla="*/ 151 w 170"/>
                  <a:gd name="T113" fmla="*/ 42 h 98"/>
                  <a:gd name="T114" fmla="*/ 154 w 170"/>
                  <a:gd name="T115" fmla="*/ 39 h 98"/>
                  <a:gd name="T116" fmla="*/ 156 w 170"/>
                  <a:gd name="T117" fmla="*/ 39 h 98"/>
                  <a:gd name="T118" fmla="*/ 157 w 170"/>
                  <a:gd name="T119" fmla="*/ 38 h 9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70"/>
                  <a:gd name="T181" fmla="*/ 0 h 98"/>
                  <a:gd name="T182" fmla="*/ 170 w 170"/>
                  <a:gd name="T183" fmla="*/ 98 h 9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70" h="98">
                    <a:moveTo>
                      <a:pt x="170" y="41"/>
                    </a:moveTo>
                    <a:lnTo>
                      <a:pt x="169" y="39"/>
                    </a:lnTo>
                    <a:lnTo>
                      <a:pt x="164" y="32"/>
                    </a:lnTo>
                    <a:lnTo>
                      <a:pt x="160" y="23"/>
                    </a:lnTo>
                    <a:lnTo>
                      <a:pt x="157" y="14"/>
                    </a:lnTo>
                    <a:lnTo>
                      <a:pt x="157" y="6"/>
                    </a:lnTo>
                    <a:lnTo>
                      <a:pt x="157" y="3"/>
                    </a:lnTo>
                    <a:lnTo>
                      <a:pt x="155" y="1"/>
                    </a:lnTo>
                    <a:lnTo>
                      <a:pt x="152" y="0"/>
                    </a:lnTo>
                    <a:lnTo>
                      <a:pt x="151" y="1"/>
                    </a:lnTo>
                    <a:lnTo>
                      <a:pt x="149" y="3"/>
                    </a:lnTo>
                    <a:lnTo>
                      <a:pt x="146" y="4"/>
                    </a:lnTo>
                    <a:lnTo>
                      <a:pt x="145" y="6"/>
                    </a:lnTo>
                    <a:lnTo>
                      <a:pt x="142" y="10"/>
                    </a:lnTo>
                    <a:lnTo>
                      <a:pt x="136" y="17"/>
                    </a:lnTo>
                    <a:lnTo>
                      <a:pt x="131" y="24"/>
                    </a:lnTo>
                    <a:lnTo>
                      <a:pt x="127" y="30"/>
                    </a:lnTo>
                    <a:lnTo>
                      <a:pt x="125" y="33"/>
                    </a:lnTo>
                    <a:lnTo>
                      <a:pt x="124" y="33"/>
                    </a:lnTo>
                    <a:lnTo>
                      <a:pt x="122" y="35"/>
                    </a:lnTo>
                    <a:lnTo>
                      <a:pt x="121" y="38"/>
                    </a:lnTo>
                    <a:lnTo>
                      <a:pt x="118" y="41"/>
                    </a:lnTo>
                    <a:lnTo>
                      <a:pt x="115" y="44"/>
                    </a:lnTo>
                    <a:lnTo>
                      <a:pt x="110" y="47"/>
                    </a:lnTo>
                    <a:lnTo>
                      <a:pt x="106" y="48"/>
                    </a:lnTo>
                    <a:lnTo>
                      <a:pt x="97" y="51"/>
                    </a:lnTo>
                    <a:lnTo>
                      <a:pt x="85" y="54"/>
                    </a:lnTo>
                    <a:lnTo>
                      <a:pt x="71" y="57"/>
                    </a:lnTo>
                    <a:lnTo>
                      <a:pt x="62" y="59"/>
                    </a:lnTo>
                    <a:lnTo>
                      <a:pt x="59" y="59"/>
                    </a:lnTo>
                    <a:lnTo>
                      <a:pt x="55" y="59"/>
                    </a:lnTo>
                    <a:lnTo>
                      <a:pt x="46" y="60"/>
                    </a:lnTo>
                    <a:lnTo>
                      <a:pt x="34" y="62"/>
                    </a:lnTo>
                    <a:lnTo>
                      <a:pt x="22" y="65"/>
                    </a:lnTo>
                    <a:lnTo>
                      <a:pt x="11" y="69"/>
                    </a:lnTo>
                    <a:lnTo>
                      <a:pt x="6" y="74"/>
                    </a:lnTo>
                    <a:lnTo>
                      <a:pt x="2" y="84"/>
                    </a:lnTo>
                    <a:lnTo>
                      <a:pt x="0" y="93"/>
                    </a:lnTo>
                    <a:lnTo>
                      <a:pt x="0" y="98"/>
                    </a:lnTo>
                    <a:lnTo>
                      <a:pt x="91" y="84"/>
                    </a:lnTo>
                    <a:lnTo>
                      <a:pt x="94" y="84"/>
                    </a:lnTo>
                    <a:lnTo>
                      <a:pt x="103" y="84"/>
                    </a:lnTo>
                    <a:lnTo>
                      <a:pt x="113" y="81"/>
                    </a:lnTo>
                    <a:lnTo>
                      <a:pt x="124" y="75"/>
                    </a:lnTo>
                    <a:lnTo>
                      <a:pt x="131" y="66"/>
                    </a:lnTo>
                    <a:lnTo>
                      <a:pt x="131" y="65"/>
                    </a:lnTo>
                    <a:lnTo>
                      <a:pt x="133" y="63"/>
                    </a:lnTo>
                    <a:lnTo>
                      <a:pt x="136" y="62"/>
                    </a:lnTo>
                    <a:lnTo>
                      <a:pt x="139" y="59"/>
                    </a:lnTo>
                    <a:lnTo>
                      <a:pt x="143" y="56"/>
                    </a:lnTo>
                    <a:lnTo>
                      <a:pt x="148" y="54"/>
                    </a:lnTo>
                    <a:lnTo>
                      <a:pt x="149" y="53"/>
                    </a:lnTo>
                    <a:lnTo>
                      <a:pt x="152" y="51"/>
                    </a:lnTo>
                    <a:lnTo>
                      <a:pt x="155" y="48"/>
                    </a:lnTo>
                    <a:lnTo>
                      <a:pt x="160" y="47"/>
                    </a:lnTo>
                    <a:lnTo>
                      <a:pt x="163" y="45"/>
                    </a:lnTo>
                    <a:lnTo>
                      <a:pt x="167" y="42"/>
                    </a:lnTo>
                    <a:lnTo>
                      <a:pt x="169" y="42"/>
                    </a:lnTo>
                    <a:lnTo>
                      <a:pt x="170" y="41"/>
                    </a:lnTo>
                    <a:close/>
                  </a:path>
                </a:pathLst>
              </a:custGeom>
              <a:solidFill>
                <a:srgbClr val="000514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36" name="Freeform 62"/>
              <p:cNvSpPr>
                <a:spLocks/>
              </p:cNvSpPr>
              <p:nvPr/>
            </p:nvSpPr>
            <p:spPr bwMode="gray">
              <a:xfrm>
                <a:off x="5268" y="1662"/>
                <a:ext cx="32" cy="58"/>
              </a:xfrm>
              <a:custGeom>
                <a:avLst/>
                <a:gdLst>
                  <a:gd name="T0" fmla="*/ 3 w 34"/>
                  <a:gd name="T1" fmla="*/ 47 h 63"/>
                  <a:gd name="T2" fmla="*/ 1 w 34"/>
                  <a:gd name="T3" fmla="*/ 44 h 63"/>
                  <a:gd name="T4" fmla="*/ 1 w 34"/>
                  <a:gd name="T5" fmla="*/ 36 h 63"/>
                  <a:gd name="T6" fmla="*/ 0 w 34"/>
                  <a:gd name="T7" fmla="*/ 26 h 63"/>
                  <a:gd name="T8" fmla="*/ 0 w 34"/>
                  <a:gd name="T9" fmla="*/ 15 h 63"/>
                  <a:gd name="T10" fmla="*/ 3 w 34"/>
                  <a:gd name="T11" fmla="*/ 6 h 63"/>
                  <a:gd name="T12" fmla="*/ 8 w 34"/>
                  <a:gd name="T13" fmla="*/ 3 h 63"/>
                  <a:gd name="T14" fmla="*/ 17 w 34"/>
                  <a:gd name="T15" fmla="*/ 1 h 63"/>
                  <a:gd name="T16" fmla="*/ 25 w 34"/>
                  <a:gd name="T17" fmla="*/ 0 h 63"/>
                  <a:gd name="T18" fmla="*/ 29 w 34"/>
                  <a:gd name="T19" fmla="*/ 1 h 63"/>
                  <a:gd name="T20" fmla="*/ 32 w 34"/>
                  <a:gd name="T21" fmla="*/ 8 h 63"/>
                  <a:gd name="T22" fmla="*/ 32 w 34"/>
                  <a:gd name="T23" fmla="*/ 20 h 63"/>
                  <a:gd name="T24" fmla="*/ 32 w 34"/>
                  <a:gd name="T25" fmla="*/ 36 h 63"/>
                  <a:gd name="T26" fmla="*/ 31 w 34"/>
                  <a:gd name="T27" fmla="*/ 50 h 63"/>
                  <a:gd name="T28" fmla="*/ 29 w 34"/>
                  <a:gd name="T29" fmla="*/ 58 h 63"/>
                  <a:gd name="T30" fmla="*/ 3 w 34"/>
                  <a:gd name="T31" fmla="*/ 47 h 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4"/>
                  <a:gd name="T49" fmla="*/ 0 h 63"/>
                  <a:gd name="T50" fmla="*/ 34 w 34"/>
                  <a:gd name="T51" fmla="*/ 63 h 6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4" h="63">
                    <a:moveTo>
                      <a:pt x="3" y="51"/>
                    </a:moveTo>
                    <a:lnTo>
                      <a:pt x="1" y="48"/>
                    </a:lnTo>
                    <a:lnTo>
                      <a:pt x="1" y="39"/>
                    </a:lnTo>
                    <a:lnTo>
                      <a:pt x="0" y="28"/>
                    </a:lnTo>
                    <a:lnTo>
                      <a:pt x="0" y="16"/>
                    </a:lnTo>
                    <a:lnTo>
                      <a:pt x="3" y="7"/>
                    </a:lnTo>
                    <a:lnTo>
                      <a:pt x="9" y="3"/>
                    </a:lnTo>
                    <a:lnTo>
                      <a:pt x="18" y="1"/>
                    </a:lnTo>
                    <a:lnTo>
                      <a:pt x="27" y="0"/>
                    </a:lnTo>
                    <a:lnTo>
                      <a:pt x="31" y="1"/>
                    </a:lnTo>
                    <a:lnTo>
                      <a:pt x="34" y="9"/>
                    </a:lnTo>
                    <a:lnTo>
                      <a:pt x="34" y="22"/>
                    </a:lnTo>
                    <a:lnTo>
                      <a:pt x="34" y="39"/>
                    </a:lnTo>
                    <a:lnTo>
                      <a:pt x="33" y="54"/>
                    </a:lnTo>
                    <a:lnTo>
                      <a:pt x="31" y="63"/>
                    </a:lnTo>
                    <a:lnTo>
                      <a:pt x="3" y="51"/>
                    </a:lnTo>
                    <a:close/>
                  </a:path>
                </a:pathLst>
              </a:custGeom>
              <a:solidFill>
                <a:srgbClr val="000514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37" name="Freeform 63"/>
              <p:cNvSpPr>
                <a:spLocks/>
              </p:cNvSpPr>
              <p:nvPr/>
            </p:nvSpPr>
            <p:spPr bwMode="gray">
              <a:xfrm>
                <a:off x="4945" y="3206"/>
                <a:ext cx="301" cy="539"/>
              </a:xfrm>
              <a:custGeom>
                <a:avLst/>
                <a:gdLst>
                  <a:gd name="T0" fmla="*/ 163 w 325"/>
                  <a:gd name="T1" fmla="*/ 423 h 582"/>
                  <a:gd name="T2" fmla="*/ 114 w 325"/>
                  <a:gd name="T3" fmla="*/ 525 h 582"/>
                  <a:gd name="T4" fmla="*/ 99 w 325"/>
                  <a:gd name="T5" fmla="*/ 522 h 582"/>
                  <a:gd name="T6" fmla="*/ 86 w 325"/>
                  <a:gd name="T7" fmla="*/ 522 h 582"/>
                  <a:gd name="T8" fmla="*/ 82 w 325"/>
                  <a:gd name="T9" fmla="*/ 530 h 582"/>
                  <a:gd name="T10" fmla="*/ 69 w 325"/>
                  <a:gd name="T11" fmla="*/ 533 h 582"/>
                  <a:gd name="T12" fmla="*/ 60 w 325"/>
                  <a:gd name="T13" fmla="*/ 536 h 582"/>
                  <a:gd name="T14" fmla="*/ 50 w 325"/>
                  <a:gd name="T15" fmla="*/ 533 h 582"/>
                  <a:gd name="T16" fmla="*/ 27 w 325"/>
                  <a:gd name="T17" fmla="*/ 521 h 582"/>
                  <a:gd name="T18" fmla="*/ 19 w 325"/>
                  <a:gd name="T19" fmla="*/ 511 h 582"/>
                  <a:gd name="T20" fmla="*/ 17 w 325"/>
                  <a:gd name="T21" fmla="*/ 500 h 582"/>
                  <a:gd name="T22" fmla="*/ 11 w 325"/>
                  <a:gd name="T23" fmla="*/ 484 h 582"/>
                  <a:gd name="T24" fmla="*/ 11 w 325"/>
                  <a:gd name="T25" fmla="*/ 451 h 582"/>
                  <a:gd name="T26" fmla="*/ 13 w 325"/>
                  <a:gd name="T27" fmla="*/ 440 h 582"/>
                  <a:gd name="T28" fmla="*/ 3 w 325"/>
                  <a:gd name="T29" fmla="*/ 397 h 582"/>
                  <a:gd name="T30" fmla="*/ 14 w 325"/>
                  <a:gd name="T31" fmla="*/ 378 h 582"/>
                  <a:gd name="T32" fmla="*/ 33 w 325"/>
                  <a:gd name="T33" fmla="*/ 365 h 582"/>
                  <a:gd name="T34" fmla="*/ 27 w 325"/>
                  <a:gd name="T35" fmla="*/ 359 h 582"/>
                  <a:gd name="T36" fmla="*/ 52 w 325"/>
                  <a:gd name="T37" fmla="*/ 328 h 582"/>
                  <a:gd name="T38" fmla="*/ 61 w 325"/>
                  <a:gd name="T39" fmla="*/ 306 h 582"/>
                  <a:gd name="T40" fmla="*/ 53 w 325"/>
                  <a:gd name="T41" fmla="*/ 271 h 582"/>
                  <a:gd name="T42" fmla="*/ 53 w 325"/>
                  <a:gd name="T43" fmla="*/ 252 h 582"/>
                  <a:gd name="T44" fmla="*/ 60 w 325"/>
                  <a:gd name="T45" fmla="*/ 260 h 582"/>
                  <a:gd name="T46" fmla="*/ 53 w 325"/>
                  <a:gd name="T47" fmla="*/ 209 h 582"/>
                  <a:gd name="T48" fmla="*/ 63 w 325"/>
                  <a:gd name="T49" fmla="*/ 195 h 582"/>
                  <a:gd name="T50" fmla="*/ 75 w 325"/>
                  <a:gd name="T51" fmla="*/ 187 h 582"/>
                  <a:gd name="T52" fmla="*/ 82 w 325"/>
                  <a:gd name="T53" fmla="*/ 182 h 582"/>
                  <a:gd name="T54" fmla="*/ 83 w 325"/>
                  <a:gd name="T55" fmla="*/ 173 h 582"/>
                  <a:gd name="T56" fmla="*/ 108 w 325"/>
                  <a:gd name="T57" fmla="*/ 162 h 582"/>
                  <a:gd name="T58" fmla="*/ 132 w 325"/>
                  <a:gd name="T59" fmla="*/ 155 h 582"/>
                  <a:gd name="T60" fmla="*/ 144 w 325"/>
                  <a:gd name="T61" fmla="*/ 160 h 582"/>
                  <a:gd name="T62" fmla="*/ 149 w 325"/>
                  <a:gd name="T63" fmla="*/ 151 h 582"/>
                  <a:gd name="T64" fmla="*/ 144 w 325"/>
                  <a:gd name="T65" fmla="*/ 148 h 582"/>
                  <a:gd name="T66" fmla="*/ 169 w 325"/>
                  <a:gd name="T67" fmla="*/ 138 h 582"/>
                  <a:gd name="T68" fmla="*/ 180 w 325"/>
                  <a:gd name="T69" fmla="*/ 140 h 582"/>
                  <a:gd name="T70" fmla="*/ 180 w 325"/>
                  <a:gd name="T71" fmla="*/ 129 h 582"/>
                  <a:gd name="T72" fmla="*/ 183 w 325"/>
                  <a:gd name="T73" fmla="*/ 115 h 582"/>
                  <a:gd name="T74" fmla="*/ 191 w 325"/>
                  <a:gd name="T75" fmla="*/ 120 h 582"/>
                  <a:gd name="T76" fmla="*/ 199 w 325"/>
                  <a:gd name="T77" fmla="*/ 119 h 582"/>
                  <a:gd name="T78" fmla="*/ 209 w 325"/>
                  <a:gd name="T79" fmla="*/ 107 h 582"/>
                  <a:gd name="T80" fmla="*/ 213 w 325"/>
                  <a:gd name="T81" fmla="*/ 96 h 582"/>
                  <a:gd name="T82" fmla="*/ 213 w 325"/>
                  <a:gd name="T83" fmla="*/ 90 h 582"/>
                  <a:gd name="T84" fmla="*/ 218 w 325"/>
                  <a:gd name="T85" fmla="*/ 77 h 582"/>
                  <a:gd name="T86" fmla="*/ 213 w 325"/>
                  <a:gd name="T87" fmla="*/ 64 h 582"/>
                  <a:gd name="T88" fmla="*/ 230 w 325"/>
                  <a:gd name="T89" fmla="*/ 71 h 582"/>
                  <a:gd name="T90" fmla="*/ 251 w 325"/>
                  <a:gd name="T91" fmla="*/ 56 h 582"/>
                  <a:gd name="T92" fmla="*/ 249 w 325"/>
                  <a:gd name="T93" fmla="*/ 41 h 582"/>
                  <a:gd name="T94" fmla="*/ 259 w 325"/>
                  <a:gd name="T95" fmla="*/ 33 h 582"/>
                  <a:gd name="T96" fmla="*/ 257 w 325"/>
                  <a:gd name="T97" fmla="*/ 14 h 582"/>
                  <a:gd name="T98" fmla="*/ 285 w 325"/>
                  <a:gd name="T99" fmla="*/ 38 h 582"/>
                  <a:gd name="T100" fmla="*/ 295 w 325"/>
                  <a:gd name="T101" fmla="*/ 145 h 582"/>
                  <a:gd name="T102" fmla="*/ 280 w 325"/>
                  <a:gd name="T103" fmla="*/ 154 h 582"/>
                  <a:gd name="T104" fmla="*/ 274 w 325"/>
                  <a:gd name="T105" fmla="*/ 144 h 582"/>
                  <a:gd name="T106" fmla="*/ 269 w 325"/>
                  <a:gd name="T107" fmla="*/ 169 h 582"/>
                  <a:gd name="T108" fmla="*/ 255 w 325"/>
                  <a:gd name="T109" fmla="*/ 215 h 582"/>
                  <a:gd name="T110" fmla="*/ 255 w 325"/>
                  <a:gd name="T111" fmla="*/ 257 h 582"/>
                  <a:gd name="T112" fmla="*/ 246 w 325"/>
                  <a:gd name="T113" fmla="*/ 260 h 58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25"/>
                  <a:gd name="T172" fmla="*/ 0 h 582"/>
                  <a:gd name="T173" fmla="*/ 325 w 325"/>
                  <a:gd name="T174" fmla="*/ 582 h 582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25" h="582">
                    <a:moveTo>
                      <a:pt x="266" y="281"/>
                    </a:moveTo>
                    <a:lnTo>
                      <a:pt x="260" y="302"/>
                    </a:lnTo>
                    <a:lnTo>
                      <a:pt x="251" y="322"/>
                    </a:lnTo>
                    <a:lnTo>
                      <a:pt x="239" y="343"/>
                    </a:lnTo>
                    <a:lnTo>
                      <a:pt x="226" y="366"/>
                    </a:lnTo>
                    <a:lnTo>
                      <a:pt x="210" y="391"/>
                    </a:lnTo>
                    <a:lnTo>
                      <a:pt x="194" y="421"/>
                    </a:lnTo>
                    <a:lnTo>
                      <a:pt x="176" y="457"/>
                    </a:lnTo>
                    <a:lnTo>
                      <a:pt x="159" y="499"/>
                    </a:lnTo>
                    <a:lnTo>
                      <a:pt x="144" y="551"/>
                    </a:lnTo>
                    <a:lnTo>
                      <a:pt x="143" y="554"/>
                    </a:lnTo>
                    <a:lnTo>
                      <a:pt x="140" y="558"/>
                    </a:lnTo>
                    <a:lnTo>
                      <a:pt x="135" y="563"/>
                    </a:lnTo>
                    <a:lnTo>
                      <a:pt x="131" y="566"/>
                    </a:lnTo>
                    <a:lnTo>
                      <a:pt x="126" y="567"/>
                    </a:lnTo>
                    <a:lnTo>
                      <a:pt x="123" y="567"/>
                    </a:lnTo>
                    <a:lnTo>
                      <a:pt x="120" y="566"/>
                    </a:lnTo>
                    <a:lnTo>
                      <a:pt x="117" y="563"/>
                    </a:lnTo>
                    <a:lnTo>
                      <a:pt x="114" y="563"/>
                    </a:lnTo>
                    <a:lnTo>
                      <a:pt x="113" y="563"/>
                    </a:lnTo>
                    <a:lnTo>
                      <a:pt x="111" y="564"/>
                    </a:lnTo>
                    <a:lnTo>
                      <a:pt x="111" y="566"/>
                    </a:lnTo>
                    <a:lnTo>
                      <a:pt x="108" y="564"/>
                    </a:lnTo>
                    <a:lnTo>
                      <a:pt x="107" y="564"/>
                    </a:lnTo>
                    <a:lnTo>
                      <a:pt x="104" y="566"/>
                    </a:lnTo>
                    <a:lnTo>
                      <a:pt x="101" y="567"/>
                    </a:lnTo>
                    <a:lnTo>
                      <a:pt x="99" y="569"/>
                    </a:lnTo>
                    <a:lnTo>
                      <a:pt x="96" y="569"/>
                    </a:lnTo>
                    <a:lnTo>
                      <a:pt x="93" y="569"/>
                    </a:lnTo>
                    <a:lnTo>
                      <a:pt x="93" y="567"/>
                    </a:lnTo>
                    <a:lnTo>
                      <a:pt x="93" y="566"/>
                    </a:lnTo>
                    <a:lnTo>
                      <a:pt x="93" y="564"/>
                    </a:lnTo>
                    <a:lnTo>
                      <a:pt x="92" y="563"/>
                    </a:lnTo>
                    <a:lnTo>
                      <a:pt x="90" y="563"/>
                    </a:lnTo>
                    <a:lnTo>
                      <a:pt x="89" y="563"/>
                    </a:lnTo>
                    <a:lnTo>
                      <a:pt x="89" y="564"/>
                    </a:lnTo>
                    <a:lnTo>
                      <a:pt x="87" y="566"/>
                    </a:lnTo>
                    <a:lnTo>
                      <a:pt x="89" y="567"/>
                    </a:lnTo>
                    <a:lnTo>
                      <a:pt x="89" y="570"/>
                    </a:lnTo>
                    <a:lnTo>
                      <a:pt x="89" y="572"/>
                    </a:lnTo>
                    <a:lnTo>
                      <a:pt x="87" y="570"/>
                    </a:lnTo>
                    <a:lnTo>
                      <a:pt x="86" y="569"/>
                    </a:lnTo>
                    <a:lnTo>
                      <a:pt x="86" y="566"/>
                    </a:lnTo>
                    <a:lnTo>
                      <a:pt x="84" y="564"/>
                    </a:lnTo>
                    <a:lnTo>
                      <a:pt x="83" y="566"/>
                    </a:lnTo>
                    <a:lnTo>
                      <a:pt x="80" y="567"/>
                    </a:lnTo>
                    <a:lnTo>
                      <a:pt x="78" y="572"/>
                    </a:lnTo>
                    <a:lnTo>
                      <a:pt x="75" y="576"/>
                    </a:lnTo>
                    <a:lnTo>
                      <a:pt x="72" y="579"/>
                    </a:lnTo>
                    <a:lnTo>
                      <a:pt x="71" y="578"/>
                    </a:lnTo>
                    <a:lnTo>
                      <a:pt x="68" y="578"/>
                    </a:lnTo>
                    <a:lnTo>
                      <a:pt x="68" y="579"/>
                    </a:lnTo>
                    <a:lnTo>
                      <a:pt x="68" y="582"/>
                    </a:lnTo>
                    <a:lnTo>
                      <a:pt x="66" y="581"/>
                    </a:lnTo>
                    <a:lnTo>
                      <a:pt x="65" y="579"/>
                    </a:lnTo>
                    <a:lnTo>
                      <a:pt x="62" y="579"/>
                    </a:lnTo>
                    <a:lnTo>
                      <a:pt x="60" y="581"/>
                    </a:lnTo>
                    <a:lnTo>
                      <a:pt x="60" y="582"/>
                    </a:lnTo>
                    <a:lnTo>
                      <a:pt x="59" y="582"/>
                    </a:lnTo>
                    <a:lnTo>
                      <a:pt x="57" y="582"/>
                    </a:lnTo>
                    <a:lnTo>
                      <a:pt x="57" y="579"/>
                    </a:lnTo>
                    <a:lnTo>
                      <a:pt x="56" y="576"/>
                    </a:lnTo>
                    <a:lnTo>
                      <a:pt x="54" y="575"/>
                    </a:lnTo>
                    <a:lnTo>
                      <a:pt x="53" y="573"/>
                    </a:lnTo>
                    <a:lnTo>
                      <a:pt x="50" y="572"/>
                    </a:lnTo>
                    <a:lnTo>
                      <a:pt x="45" y="572"/>
                    </a:lnTo>
                    <a:lnTo>
                      <a:pt x="41" y="570"/>
                    </a:lnTo>
                    <a:lnTo>
                      <a:pt x="36" y="567"/>
                    </a:lnTo>
                    <a:lnTo>
                      <a:pt x="33" y="566"/>
                    </a:lnTo>
                    <a:lnTo>
                      <a:pt x="29" y="563"/>
                    </a:lnTo>
                    <a:lnTo>
                      <a:pt x="29" y="561"/>
                    </a:lnTo>
                    <a:lnTo>
                      <a:pt x="29" y="560"/>
                    </a:lnTo>
                    <a:lnTo>
                      <a:pt x="27" y="558"/>
                    </a:lnTo>
                    <a:lnTo>
                      <a:pt x="26" y="557"/>
                    </a:lnTo>
                    <a:lnTo>
                      <a:pt x="23" y="557"/>
                    </a:lnTo>
                    <a:lnTo>
                      <a:pt x="21" y="557"/>
                    </a:lnTo>
                    <a:lnTo>
                      <a:pt x="21" y="554"/>
                    </a:lnTo>
                    <a:lnTo>
                      <a:pt x="20" y="552"/>
                    </a:lnTo>
                    <a:lnTo>
                      <a:pt x="18" y="551"/>
                    </a:lnTo>
                    <a:lnTo>
                      <a:pt x="18" y="549"/>
                    </a:lnTo>
                    <a:lnTo>
                      <a:pt x="18" y="548"/>
                    </a:lnTo>
                    <a:lnTo>
                      <a:pt x="20" y="546"/>
                    </a:lnTo>
                    <a:lnTo>
                      <a:pt x="21" y="543"/>
                    </a:lnTo>
                    <a:lnTo>
                      <a:pt x="20" y="542"/>
                    </a:lnTo>
                    <a:lnTo>
                      <a:pt x="18" y="540"/>
                    </a:lnTo>
                    <a:lnTo>
                      <a:pt x="17" y="542"/>
                    </a:lnTo>
                    <a:lnTo>
                      <a:pt x="15" y="543"/>
                    </a:lnTo>
                    <a:lnTo>
                      <a:pt x="15" y="539"/>
                    </a:lnTo>
                    <a:lnTo>
                      <a:pt x="15" y="536"/>
                    </a:lnTo>
                    <a:lnTo>
                      <a:pt x="14" y="534"/>
                    </a:lnTo>
                    <a:lnTo>
                      <a:pt x="12" y="533"/>
                    </a:lnTo>
                    <a:lnTo>
                      <a:pt x="11" y="533"/>
                    </a:lnTo>
                    <a:lnTo>
                      <a:pt x="12" y="523"/>
                    </a:lnTo>
                    <a:lnTo>
                      <a:pt x="14" y="514"/>
                    </a:lnTo>
                    <a:lnTo>
                      <a:pt x="12" y="507"/>
                    </a:lnTo>
                    <a:lnTo>
                      <a:pt x="9" y="499"/>
                    </a:lnTo>
                    <a:lnTo>
                      <a:pt x="8" y="493"/>
                    </a:lnTo>
                    <a:lnTo>
                      <a:pt x="8" y="486"/>
                    </a:lnTo>
                    <a:lnTo>
                      <a:pt x="9" y="487"/>
                    </a:lnTo>
                    <a:lnTo>
                      <a:pt x="11" y="487"/>
                    </a:lnTo>
                    <a:lnTo>
                      <a:pt x="12" y="487"/>
                    </a:lnTo>
                    <a:lnTo>
                      <a:pt x="12" y="486"/>
                    </a:lnTo>
                    <a:lnTo>
                      <a:pt x="14" y="484"/>
                    </a:lnTo>
                    <a:lnTo>
                      <a:pt x="15" y="483"/>
                    </a:lnTo>
                    <a:lnTo>
                      <a:pt x="14" y="481"/>
                    </a:lnTo>
                    <a:lnTo>
                      <a:pt x="14" y="480"/>
                    </a:lnTo>
                    <a:lnTo>
                      <a:pt x="12" y="477"/>
                    </a:lnTo>
                    <a:lnTo>
                      <a:pt x="14" y="475"/>
                    </a:lnTo>
                    <a:lnTo>
                      <a:pt x="12" y="474"/>
                    </a:lnTo>
                    <a:lnTo>
                      <a:pt x="12" y="472"/>
                    </a:lnTo>
                    <a:lnTo>
                      <a:pt x="11" y="471"/>
                    </a:lnTo>
                    <a:lnTo>
                      <a:pt x="9" y="471"/>
                    </a:lnTo>
                    <a:lnTo>
                      <a:pt x="8" y="472"/>
                    </a:lnTo>
                    <a:lnTo>
                      <a:pt x="6" y="457"/>
                    </a:lnTo>
                    <a:lnTo>
                      <a:pt x="6" y="444"/>
                    </a:lnTo>
                    <a:lnTo>
                      <a:pt x="3" y="429"/>
                    </a:lnTo>
                    <a:lnTo>
                      <a:pt x="2" y="430"/>
                    </a:lnTo>
                    <a:lnTo>
                      <a:pt x="0" y="432"/>
                    </a:lnTo>
                    <a:lnTo>
                      <a:pt x="5" y="426"/>
                    </a:lnTo>
                    <a:lnTo>
                      <a:pt x="9" y="421"/>
                    </a:lnTo>
                    <a:lnTo>
                      <a:pt x="14" y="415"/>
                    </a:lnTo>
                    <a:lnTo>
                      <a:pt x="18" y="411"/>
                    </a:lnTo>
                    <a:lnTo>
                      <a:pt x="17" y="409"/>
                    </a:lnTo>
                    <a:lnTo>
                      <a:pt x="15" y="408"/>
                    </a:lnTo>
                    <a:lnTo>
                      <a:pt x="14" y="408"/>
                    </a:lnTo>
                    <a:lnTo>
                      <a:pt x="17" y="403"/>
                    </a:lnTo>
                    <a:lnTo>
                      <a:pt x="21" y="400"/>
                    </a:lnTo>
                    <a:lnTo>
                      <a:pt x="27" y="399"/>
                    </a:lnTo>
                    <a:lnTo>
                      <a:pt x="33" y="399"/>
                    </a:lnTo>
                    <a:lnTo>
                      <a:pt x="36" y="399"/>
                    </a:lnTo>
                    <a:lnTo>
                      <a:pt x="36" y="397"/>
                    </a:lnTo>
                    <a:lnTo>
                      <a:pt x="36" y="394"/>
                    </a:lnTo>
                    <a:lnTo>
                      <a:pt x="36" y="393"/>
                    </a:lnTo>
                    <a:lnTo>
                      <a:pt x="35" y="390"/>
                    </a:lnTo>
                    <a:lnTo>
                      <a:pt x="33" y="388"/>
                    </a:lnTo>
                    <a:lnTo>
                      <a:pt x="32" y="388"/>
                    </a:lnTo>
                    <a:lnTo>
                      <a:pt x="30" y="388"/>
                    </a:lnTo>
                    <a:lnTo>
                      <a:pt x="29" y="390"/>
                    </a:lnTo>
                    <a:lnTo>
                      <a:pt x="29" y="393"/>
                    </a:lnTo>
                    <a:lnTo>
                      <a:pt x="29" y="388"/>
                    </a:lnTo>
                    <a:lnTo>
                      <a:pt x="32" y="385"/>
                    </a:lnTo>
                    <a:lnTo>
                      <a:pt x="33" y="384"/>
                    </a:lnTo>
                    <a:lnTo>
                      <a:pt x="36" y="381"/>
                    </a:lnTo>
                    <a:lnTo>
                      <a:pt x="39" y="379"/>
                    </a:lnTo>
                    <a:lnTo>
                      <a:pt x="41" y="376"/>
                    </a:lnTo>
                    <a:lnTo>
                      <a:pt x="45" y="369"/>
                    </a:lnTo>
                    <a:lnTo>
                      <a:pt x="51" y="361"/>
                    </a:lnTo>
                    <a:lnTo>
                      <a:pt x="56" y="354"/>
                    </a:lnTo>
                    <a:lnTo>
                      <a:pt x="60" y="345"/>
                    </a:lnTo>
                    <a:lnTo>
                      <a:pt x="60" y="336"/>
                    </a:lnTo>
                    <a:lnTo>
                      <a:pt x="60" y="337"/>
                    </a:lnTo>
                    <a:lnTo>
                      <a:pt x="60" y="340"/>
                    </a:lnTo>
                    <a:lnTo>
                      <a:pt x="60" y="343"/>
                    </a:lnTo>
                    <a:lnTo>
                      <a:pt x="60" y="346"/>
                    </a:lnTo>
                    <a:lnTo>
                      <a:pt x="62" y="348"/>
                    </a:lnTo>
                    <a:lnTo>
                      <a:pt x="66" y="330"/>
                    </a:lnTo>
                    <a:lnTo>
                      <a:pt x="66" y="311"/>
                    </a:lnTo>
                    <a:lnTo>
                      <a:pt x="65" y="308"/>
                    </a:lnTo>
                    <a:lnTo>
                      <a:pt x="63" y="305"/>
                    </a:lnTo>
                    <a:lnTo>
                      <a:pt x="60" y="302"/>
                    </a:lnTo>
                    <a:lnTo>
                      <a:pt x="59" y="299"/>
                    </a:lnTo>
                    <a:lnTo>
                      <a:pt x="57" y="295"/>
                    </a:lnTo>
                    <a:lnTo>
                      <a:pt x="57" y="290"/>
                    </a:lnTo>
                    <a:lnTo>
                      <a:pt x="57" y="293"/>
                    </a:lnTo>
                    <a:lnTo>
                      <a:pt x="57" y="295"/>
                    </a:lnTo>
                    <a:lnTo>
                      <a:pt x="57" y="296"/>
                    </a:lnTo>
                    <a:lnTo>
                      <a:pt x="57" y="298"/>
                    </a:lnTo>
                    <a:lnTo>
                      <a:pt x="59" y="298"/>
                    </a:lnTo>
                    <a:lnTo>
                      <a:pt x="63" y="292"/>
                    </a:lnTo>
                    <a:lnTo>
                      <a:pt x="62" y="286"/>
                    </a:lnTo>
                    <a:lnTo>
                      <a:pt x="59" y="280"/>
                    </a:lnTo>
                    <a:lnTo>
                      <a:pt x="57" y="272"/>
                    </a:lnTo>
                    <a:lnTo>
                      <a:pt x="59" y="272"/>
                    </a:lnTo>
                    <a:lnTo>
                      <a:pt x="60" y="274"/>
                    </a:lnTo>
                    <a:lnTo>
                      <a:pt x="60" y="275"/>
                    </a:lnTo>
                    <a:lnTo>
                      <a:pt x="59" y="277"/>
                    </a:lnTo>
                    <a:lnTo>
                      <a:pt x="60" y="278"/>
                    </a:lnTo>
                    <a:lnTo>
                      <a:pt x="62" y="280"/>
                    </a:lnTo>
                    <a:lnTo>
                      <a:pt x="65" y="281"/>
                    </a:lnTo>
                    <a:lnTo>
                      <a:pt x="66" y="280"/>
                    </a:lnTo>
                    <a:lnTo>
                      <a:pt x="66" y="278"/>
                    </a:lnTo>
                    <a:lnTo>
                      <a:pt x="66" y="274"/>
                    </a:lnTo>
                    <a:lnTo>
                      <a:pt x="63" y="271"/>
                    </a:lnTo>
                    <a:lnTo>
                      <a:pt x="60" y="268"/>
                    </a:lnTo>
                    <a:lnTo>
                      <a:pt x="59" y="265"/>
                    </a:lnTo>
                    <a:lnTo>
                      <a:pt x="56" y="245"/>
                    </a:lnTo>
                    <a:lnTo>
                      <a:pt x="57" y="226"/>
                    </a:lnTo>
                    <a:lnTo>
                      <a:pt x="59" y="226"/>
                    </a:lnTo>
                    <a:lnTo>
                      <a:pt x="60" y="226"/>
                    </a:lnTo>
                    <a:lnTo>
                      <a:pt x="62" y="227"/>
                    </a:lnTo>
                    <a:lnTo>
                      <a:pt x="62" y="229"/>
                    </a:lnTo>
                    <a:lnTo>
                      <a:pt x="63" y="224"/>
                    </a:lnTo>
                    <a:lnTo>
                      <a:pt x="65" y="220"/>
                    </a:lnTo>
                    <a:lnTo>
                      <a:pt x="66" y="215"/>
                    </a:lnTo>
                    <a:lnTo>
                      <a:pt x="68" y="211"/>
                    </a:lnTo>
                    <a:lnTo>
                      <a:pt x="71" y="208"/>
                    </a:lnTo>
                    <a:lnTo>
                      <a:pt x="75" y="206"/>
                    </a:lnTo>
                    <a:lnTo>
                      <a:pt x="77" y="208"/>
                    </a:lnTo>
                    <a:lnTo>
                      <a:pt x="80" y="206"/>
                    </a:lnTo>
                    <a:lnTo>
                      <a:pt x="80" y="203"/>
                    </a:lnTo>
                    <a:lnTo>
                      <a:pt x="81" y="202"/>
                    </a:lnTo>
                    <a:lnTo>
                      <a:pt x="81" y="199"/>
                    </a:lnTo>
                    <a:lnTo>
                      <a:pt x="81" y="196"/>
                    </a:lnTo>
                    <a:lnTo>
                      <a:pt x="81" y="194"/>
                    </a:lnTo>
                    <a:lnTo>
                      <a:pt x="83" y="193"/>
                    </a:lnTo>
                    <a:lnTo>
                      <a:pt x="84" y="191"/>
                    </a:lnTo>
                    <a:lnTo>
                      <a:pt x="89" y="193"/>
                    </a:lnTo>
                    <a:lnTo>
                      <a:pt x="89" y="194"/>
                    </a:lnTo>
                    <a:lnTo>
                      <a:pt x="89" y="196"/>
                    </a:lnTo>
                    <a:lnTo>
                      <a:pt x="90" y="197"/>
                    </a:lnTo>
                    <a:lnTo>
                      <a:pt x="93" y="196"/>
                    </a:lnTo>
                    <a:lnTo>
                      <a:pt x="93" y="194"/>
                    </a:lnTo>
                    <a:lnTo>
                      <a:pt x="93" y="193"/>
                    </a:lnTo>
                    <a:lnTo>
                      <a:pt x="93" y="191"/>
                    </a:lnTo>
                    <a:lnTo>
                      <a:pt x="93" y="190"/>
                    </a:lnTo>
                    <a:lnTo>
                      <a:pt x="92" y="188"/>
                    </a:lnTo>
                    <a:lnTo>
                      <a:pt x="90" y="187"/>
                    </a:lnTo>
                    <a:lnTo>
                      <a:pt x="87" y="187"/>
                    </a:lnTo>
                    <a:lnTo>
                      <a:pt x="84" y="187"/>
                    </a:lnTo>
                    <a:lnTo>
                      <a:pt x="83" y="185"/>
                    </a:lnTo>
                    <a:lnTo>
                      <a:pt x="80" y="184"/>
                    </a:lnTo>
                    <a:lnTo>
                      <a:pt x="90" y="185"/>
                    </a:lnTo>
                    <a:lnTo>
                      <a:pt x="98" y="181"/>
                    </a:lnTo>
                    <a:lnTo>
                      <a:pt x="107" y="176"/>
                    </a:lnTo>
                    <a:lnTo>
                      <a:pt x="117" y="175"/>
                    </a:lnTo>
                    <a:lnTo>
                      <a:pt x="120" y="175"/>
                    </a:lnTo>
                    <a:lnTo>
                      <a:pt x="123" y="173"/>
                    </a:lnTo>
                    <a:lnTo>
                      <a:pt x="126" y="170"/>
                    </a:lnTo>
                    <a:lnTo>
                      <a:pt x="129" y="169"/>
                    </a:lnTo>
                    <a:lnTo>
                      <a:pt x="132" y="167"/>
                    </a:lnTo>
                    <a:lnTo>
                      <a:pt x="135" y="166"/>
                    </a:lnTo>
                    <a:lnTo>
                      <a:pt x="140" y="166"/>
                    </a:lnTo>
                    <a:lnTo>
                      <a:pt x="143" y="167"/>
                    </a:lnTo>
                    <a:lnTo>
                      <a:pt x="146" y="166"/>
                    </a:lnTo>
                    <a:lnTo>
                      <a:pt x="147" y="166"/>
                    </a:lnTo>
                    <a:lnTo>
                      <a:pt x="149" y="164"/>
                    </a:lnTo>
                    <a:lnTo>
                      <a:pt x="150" y="164"/>
                    </a:lnTo>
                    <a:lnTo>
                      <a:pt x="153" y="166"/>
                    </a:lnTo>
                    <a:lnTo>
                      <a:pt x="155" y="167"/>
                    </a:lnTo>
                    <a:lnTo>
                      <a:pt x="155" y="170"/>
                    </a:lnTo>
                    <a:lnTo>
                      <a:pt x="156" y="173"/>
                    </a:lnTo>
                    <a:lnTo>
                      <a:pt x="156" y="175"/>
                    </a:lnTo>
                    <a:lnTo>
                      <a:pt x="158" y="175"/>
                    </a:lnTo>
                    <a:lnTo>
                      <a:pt x="161" y="175"/>
                    </a:lnTo>
                    <a:lnTo>
                      <a:pt x="161" y="173"/>
                    </a:lnTo>
                    <a:lnTo>
                      <a:pt x="161" y="172"/>
                    </a:lnTo>
                    <a:lnTo>
                      <a:pt x="161" y="169"/>
                    </a:lnTo>
                    <a:lnTo>
                      <a:pt x="161" y="166"/>
                    </a:lnTo>
                    <a:lnTo>
                      <a:pt x="161" y="163"/>
                    </a:lnTo>
                    <a:lnTo>
                      <a:pt x="162" y="161"/>
                    </a:lnTo>
                    <a:lnTo>
                      <a:pt x="162" y="160"/>
                    </a:lnTo>
                    <a:lnTo>
                      <a:pt x="162" y="158"/>
                    </a:lnTo>
                    <a:lnTo>
                      <a:pt x="161" y="158"/>
                    </a:lnTo>
                    <a:lnTo>
                      <a:pt x="159" y="158"/>
                    </a:lnTo>
                    <a:lnTo>
                      <a:pt x="158" y="160"/>
                    </a:lnTo>
                    <a:lnTo>
                      <a:pt x="156" y="160"/>
                    </a:lnTo>
                    <a:lnTo>
                      <a:pt x="162" y="154"/>
                    </a:lnTo>
                    <a:lnTo>
                      <a:pt x="170" y="148"/>
                    </a:lnTo>
                    <a:lnTo>
                      <a:pt x="177" y="143"/>
                    </a:lnTo>
                    <a:lnTo>
                      <a:pt x="179" y="143"/>
                    </a:lnTo>
                    <a:lnTo>
                      <a:pt x="180" y="143"/>
                    </a:lnTo>
                    <a:lnTo>
                      <a:pt x="182" y="145"/>
                    </a:lnTo>
                    <a:lnTo>
                      <a:pt x="183" y="148"/>
                    </a:lnTo>
                    <a:lnTo>
                      <a:pt x="183" y="149"/>
                    </a:lnTo>
                    <a:lnTo>
                      <a:pt x="185" y="151"/>
                    </a:lnTo>
                    <a:lnTo>
                      <a:pt x="188" y="152"/>
                    </a:lnTo>
                    <a:lnTo>
                      <a:pt x="189" y="151"/>
                    </a:lnTo>
                    <a:lnTo>
                      <a:pt x="189" y="148"/>
                    </a:lnTo>
                    <a:lnTo>
                      <a:pt x="191" y="149"/>
                    </a:lnTo>
                    <a:lnTo>
                      <a:pt x="192" y="151"/>
                    </a:lnTo>
                    <a:lnTo>
                      <a:pt x="194" y="151"/>
                    </a:lnTo>
                    <a:lnTo>
                      <a:pt x="195" y="149"/>
                    </a:lnTo>
                    <a:lnTo>
                      <a:pt x="197" y="148"/>
                    </a:lnTo>
                    <a:lnTo>
                      <a:pt x="197" y="146"/>
                    </a:lnTo>
                    <a:lnTo>
                      <a:pt x="195" y="145"/>
                    </a:lnTo>
                    <a:lnTo>
                      <a:pt x="195" y="142"/>
                    </a:lnTo>
                    <a:lnTo>
                      <a:pt x="194" y="140"/>
                    </a:lnTo>
                    <a:lnTo>
                      <a:pt x="194" y="139"/>
                    </a:lnTo>
                    <a:lnTo>
                      <a:pt x="192" y="137"/>
                    </a:lnTo>
                    <a:lnTo>
                      <a:pt x="189" y="137"/>
                    </a:lnTo>
                    <a:lnTo>
                      <a:pt x="192" y="136"/>
                    </a:lnTo>
                    <a:lnTo>
                      <a:pt x="194" y="134"/>
                    </a:lnTo>
                    <a:lnTo>
                      <a:pt x="195" y="131"/>
                    </a:lnTo>
                    <a:lnTo>
                      <a:pt x="195" y="128"/>
                    </a:lnTo>
                    <a:lnTo>
                      <a:pt x="197" y="127"/>
                    </a:lnTo>
                    <a:lnTo>
                      <a:pt x="198" y="124"/>
                    </a:lnTo>
                    <a:lnTo>
                      <a:pt x="201" y="122"/>
                    </a:lnTo>
                    <a:lnTo>
                      <a:pt x="204" y="122"/>
                    </a:lnTo>
                    <a:lnTo>
                      <a:pt x="203" y="124"/>
                    </a:lnTo>
                    <a:lnTo>
                      <a:pt x="203" y="125"/>
                    </a:lnTo>
                    <a:lnTo>
                      <a:pt x="203" y="127"/>
                    </a:lnTo>
                    <a:lnTo>
                      <a:pt x="204" y="130"/>
                    </a:lnTo>
                    <a:lnTo>
                      <a:pt x="206" y="130"/>
                    </a:lnTo>
                    <a:lnTo>
                      <a:pt x="207" y="128"/>
                    </a:lnTo>
                    <a:lnTo>
                      <a:pt x="209" y="127"/>
                    </a:lnTo>
                    <a:lnTo>
                      <a:pt x="209" y="125"/>
                    </a:lnTo>
                    <a:lnTo>
                      <a:pt x="210" y="125"/>
                    </a:lnTo>
                    <a:lnTo>
                      <a:pt x="210" y="127"/>
                    </a:lnTo>
                    <a:lnTo>
                      <a:pt x="212" y="130"/>
                    </a:lnTo>
                    <a:lnTo>
                      <a:pt x="215" y="128"/>
                    </a:lnTo>
                    <a:lnTo>
                      <a:pt x="215" y="125"/>
                    </a:lnTo>
                    <a:lnTo>
                      <a:pt x="217" y="122"/>
                    </a:lnTo>
                    <a:lnTo>
                      <a:pt x="215" y="119"/>
                    </a:lnTo>
                    <a:lnTo>
                      <a:pt x="215" y="118"/>
                    </a:lnTo>
                    <a:lnTo>
                      <a:pt x="215" y="115"/>
                    </a:lnTo>
                    <a:lnTo>
                      <a:pt x="220" y="115"/>
                    </a:lnTo>
                    <a:lnTo>
                      <a:pt x="223" y="116"/>
                    </a:lnTo>
                    <a:lnTo>
                      <a:pt x="226" y="116"/>
                    </a:lnTo>
                    <a:lnTo>
                      <a:pt x="230" y="115"/>
                    </a:lnTo>
                    <a:lnTo>
                      <a:pt x="232" y="115"/>
                    </a:lnTo>
                    <a:lnTo>
                      <a:pt x="233" y="113"/>
                    </a:lnTo>
                    <a:lnTo>
                      <a:pt x="235" y="110"/>
                    </a:lnTo>
                    <a:lnTo>
                      <a:pt x="235" y="107"/>
                    </a:lnTo>
                    <a:lnTo>
                      <a:pt x="233" y="106"/>
                    </a:lnTo>
                    <a:lnTo>
                      <a:pt x="232" y="104"/>
                    </a:lnTo>
                    <a:lnTo>
                      <a:pt x="230" y="104"/>
                    </a:lnTo>
                    <a:lnTo>
                      <a:pt x="227" y="104"/>
                    </a:lnTo>
                    <a:lnTo>
                      <a:pt x="226" y="104"/>
                    </a:lnTo>
                    <a:lnTo>
                      <a:pt x="224" y="103"/>
                    </a:lnTo>
                    <a:lnTo>
                      <a:pt x="223" y="101"/>
                    </a:lnTo>
                    <a:lnTo>
                      <a:pt x="223" y="100"/>
                    </a:lnTo>
                    <a:lnTo>
                      <a:pt x="224" y="98"/>
                    </a:lnTo>
                    <a:lnTo>
                      <a:pt x="227" y="98"/>
                    </a:lnTo>
                    <a:lnTo>
                      <a:pt x="230" y="97"/>
                    </a:lnTo>
                    <a:lnTo>
                      <a:pt x="233" y="97"/>
                    </a:lnTo>
                    <a:lnTo>
                      <a:pt x="236" y="97"/>
                    </a:lnTo>
                    <a:lnTo>
                      <a:pt x="236" y="95"/>
                    </a:lnTo>
                    <a:lnTo>
                      <a:pt x="238" y="94"/>
                    </a:lnTo>
                    <a:lnTo>
                      <a:pt x="236" y="90"/>
                    </a:lnTo>
                    <a:lnTo>
                      <a:pt x="236" y="87"/>
                    </a:lnTo>
                    <a:lnTo>
                      <a:pt x="235" y="86"/>
                    </a:lnTo>
                    <a:lnTo>
                      <a:pt x="235" y="83"/>
                    </a:lnTo>
                    <a:lnTo>
                      <a:pt x="235" y="80"/>
                    </a:lnTo>
                    <a:lnTo>
                      <a:pt x="236" y="78"/>
                    </a:lnTo>
                    <a:lnTo>
                      <a:pt x="235" y="77"/>
                    </a:lnTo>
                    <a:lnTo>
                      <a:pt x="235" y="75"/>
                    </a:lnTo>
                    <a:lnTo>
                      <a:pt x="233" y="74"/>
                    </a:lnTo>
                    <a:lnTo>
                      <a:pt x="233" y="72"/>
                    </a:lnTo>
                    <a:lnTo>
                      <a:pt x="232" y="71"/>
                    </a:lnTo>
                    <a:lnTo>
                      <a:pt x="230" y="69"/>
                    </a:lnTo>
                    <a:lnTo>
                      <a:pt x="229" y="69"/>
                    </a:lnTo>
                    <a:lnTo>
                      <a:pt x="230" y="69"/>
                    </a:lnTo>
                    <a:lnTo>
                      <a:pt x="233" y="69"/>
                    </a:lnTo>
                    <a:lnTo>
                      <a:pt x="233" y="68"/>
                    </a:lnTo>
                    <a:lnTo>
                      <a:pt x="238" y="72"/>
                    </a:lnTo>
                    <a:lnTo>
                      <a:pt x="242" y="77"/>
                    </a:lnTo>
                    <a:lnTo>
                      <a:pt x="247" y="80"/>
                    </a:lnTo>
                    <a:lnTo>
                      <a:pt x="248" y="77"/>
                    </a:lnTo>
                    <a:lnTo>
                      <a:pt x="248" y="72"/>
                    </a:lnTo>
                    <a:lnTo>
                      <a:pt x="250" y="69"/>
                    </a:lnTo>
                    <a:lnTo>
                      <a:pt x="253" y="66"/>
                    </a:lnTo>
                    <a:lnTo>
                      <a:pt x="254" y="63"/>
                    </a:lnTo>
                    <a:lnTo>
                      <a:pt x="259" y="62"/>
                    </a:lnTo>
                    <a:lnTo>
                      <a:pt x="263" y="62"/>
                    </a:lnTo>
                    <a:lnTo>
                      <a:pt x="268" y="62"/>
                    </a:lnTo>
                    <a:lnTo>
                      <a:pt x="271" y="60"/>
                    </a:lnTo>
                    <a:lnTo>
                      <a:pt x="271" y="53"/>
                    </a:lnTo>
                    <a:lnTo>
                      <a:pt x="271" y="44"/>
                    </a:lnTo>
                    <a:lnTo>
                      <a:pt x="272" y="36"/>
                    </a:lnTo>
                    <a:lnTo>
                      <a:pt x="272" y="38"/>
                    </a:lnTo>
                    <a:lnTo>
                      <a:pt x="272" y="39"/>
                    </a:lnTo>
                    <a:lnTo>
                      <a:pt x="271" y="41"/>
                    </a:lnTo>
                    <a:lnTo>
                      <a:pt x="269" y="44"/>
                    </a:lnTo>
                    <a:lnTo>
                      <a:pt x="271" y="45"/>
                    </a:lnTo>
                    <a:lnTo>
                      <a:pt x="272" y="47"/>
                    </a:lnTo>
                    <a:lnTo>
                      <a:pt x="275" y="47"/>
                    </a:lnTo>
                    <a:lnTo>
                      <a:pt x="277" y="45"/>
                    </a:lnTo>
                    <a:lnTo>
                      <a:pt x="278" y="44"/>
                    </a:lnTo>
                    <a:lnTo>
                      <a:pt x="278" y="41"/>
                    </a:lnTo>
                    <a:lnTo>
                      <a:pt x="278" y="36"/>
                    </a:lnTo>
                    <a:lnTo>
                      <a:pt x="280" y="36"/>
                    </a:lnTo>
                    <a:lnTo>
                      <a:pt x="283" y="35"/>
                    </a:lnTo>
                    <a:lnTo>
                      <a:pt x="283" y="33"/>
                    </a:lnTo>
                    <a:lnTo>
                      <a:pt x="280" y="30"/>
                    </a:lnTo>
                    <a:lnTo>
                      <a:pt x="278" y="27"/>
                    </a:lnTo>
                    <a:lnTo>
                      <a:pt x="277" y="24"/>
                    </a:lnTo>
                    <a:lnTo>
                      <a:pt x="275" y="21"/>
                    </a:lnTo>
                    <a:lnTo>
                      <a:pt x="277" y="18"/>
                    </a:lnTo>
                    <a:lnTo>
                      <a:pt x="278" y="15"/>
                    </a:lnTo>
                    <a:lnTo>
                      <a:pt x="280" y="11"/>
                    </a:lnTo>
                    <a:lnTo>
                      <a:pt x="281" y="8"/>
                    </a:lnTo>
                    <a:lnTo>
                      <a:pt x="284" y="5"/>
                    </a:lnTo>
                    <a:lnTo>
                      <a:pt x="287" y="2"/>
                    </a:lnTo>
                    <a:lnTo>
                      <a:pt x="290" y="0"/>
                    </a:lnTo>
                    <a:lnTo>
                      <a:pt x="295" y="15"/>
                    </a:lnTo>
                    <a:lnTo>
                      <a:pt x="302" y="29"/>
                    </a:lnTo>
                    <a:lnTo>
                      <a:pt x="308" y="41"/>
                    </a:lnTo>
                    <a:lnTo>
                      <a:pt x="314" y="62"/>
                    </a:lnTo>
                    <a:lnTo>
                      <a:pt x="316" y="84"/>
                    </a:lnTo>
                    <a:lnTo>
                      <a:pt x="316" y="106"/>
                    </a:lnTo>
                    <a:lnTo>
                      <a:pt x="319" y="127"/>
                    </a:lnTo>
                    <a:lnTo>
                      <a:pt x="322" y="136"/>
                    </a:lnTo>
                    <a:lnTo>
                      <a:pt x="325" y="145"/>
                    </a:lnTo>
                    <a:lnTo>
                      <a:pt x="322" y="154"/>
                    </a:lnTo>
                    <a:lnTo>
                      <a:pt x="319" y="157"/>
                    </a:lnTo>
                    <a:lnTo>
                      <a:pt x="317" y="161"/>
                    </a:lnTo>
                    <a:lnTo>
                      <a:pt x="317" y="164"/>
                    </a:lnTo>
                    <a:lnTo>
                      <a:pt x="319" y="167"/>
                    </a:lnTo>
                    <a:lnTo>
                      <a:pt x="314" y="167"/>
                    </a:lnTo>
                    <a:lnTo>
                      <a:pt x="310" y="169"/>
                    </a:lnTo>
                    <a:lnTo>
                      <a:pt x="307" y="167"/>
                    </a:lnTo>
                    <a:lnTo>
                      <a:pt x="302" y="167"/>
                    </a:lnTo>
                    <a:lnTo>
                      <a:pt x="302" y="166"/>
                    </a:lnTo>
                    <a:lnTo>
                      <a:pt x="302" y="164"/>
                    </a:lnTo>
                    <a:lnTo>
                      <a:pt x="302" y="161"/>
                    </a:lnTo>
                    <a:lnTo>
                      <a:pt x="302" y="160"/>
                    </a:lnTo>
                    <a:lnTo>
                      <a:pt x="302" y="158"/>
                    </a:lnTo>
                    <a:lnTo>
                      <a:pt x="301" y="155"/>
                    </a:lnTo>
                    <a:lnTo>
                      <a:pt x="298" y="154"/>
                    </a:lnTo>
                    <a:lnTo>
                      <a:pt x="296" y="155"/>
                    </a:lnTo>
                    <a:lnTo>
                      <a:pt x="295" y="158"/>
                    </a:lnTo>
                    <a:lnTo>
                      <a:pt x="293" y="160"/>
                    </a:lnTo>
                    <a:lnTo>
                      <a:pt x="292" y="161"/>
                    </a:lnTo>
                    <a:lnTo>
                      <a:pt x="290" y="163"/>
                    </a:lnTo>
                    <a:lnTo>
                      <a:pt x="289" y="163"/>
                    </a:lnTo>
                    <a:lnTo>
                      <a:pt x="287" y="163"/>
                    </a:lnTo>
                    <a:lnTo>
                      <a:pt x="287" y="173"/>
                    </a:lnTo>
                    <a:lnTo>
                      <a:pt x="290" y="182"/>
                    </a:lnTo>
                    <a:lnTo>
                      <a:pt x="296" y="190"/>
                    </a:lnTo>
                    <a:lnTo>
                      <a:pt x="301" y="199"/>
                    </a:lnTo>
                    <a:lnTo>
                      <a:pt x="302" y="208"/>
                    </a:lnTo>
                    <a:lnTo>
                      <a:pt x="298" y="212"/>
                    </a:lnTo>
                    <a:lnTo>
                      <a:pt x="292" y="217"/>
                    </a:lnTo>
                    <a:lnTo>
                      <a:pt x="284" y="221"/>
                    </a:lnTo>
                    <a:lnTo>
                      <a:pt x="277" y="226"/>
                    </a:lnTo>
                    <a:lnTo>
                      <a:pt x="275" y="232"/>
                    </a:lnTo>
                    <a:lnTo>
                      <a:pt x="277" y="238"/>
                    </a:lnTo>
                    <a:lnTo>
                      <a:pt x="281" y="244"/>
                    </a:lnTo>
                    <a:lnTo>
                      <a:pt x="283" y="250"/>
                    </a:lnTo>
                    <a:lnTo>
                      <a:pt x="281" y="253"/>
                    </a:lnTo>
                    <a:lnTo>
                      <a:pt x="272" y="259"/>
                    </a:lnTo>
                    <a:lnTo>
                      <a:pt x="269" y="265"/>
                    </a:lnTo>
                    <a:lnTo>
                      <a:pt x="272" y="271"/>
                    </a:lnTo>
                    <a:lnTo>
                      <a:pt x="275" y="277"/>
                    </a:lnTo>
                    <a:lnTo>
                      <a:pt x="275" y="284"/>
                    </a:lnTo>
                    <a:lnTo>
                      <a:pt x="271" y="292"/>
                    </a:lnTo>
                    <a:lnTo>
                      <a:pt x="269" y="290"/>
                    </a:lnTo>
                    <a:lnTo>
                      <a:pt x="268" y="289"/>
                    </a:lnTo>
                    <a:lnTo>
                      <a:pt x="268" y="287"/>
                    </a:lnTo>
                    <a:lnTo>
                      <a:pt x="266" y="284"/>
                    </a:lnTo>
                    <a:lnTo>
                      <a:pt x="266" y="281"/>
                    </a:lnTo>
                    <a:close/>
                  </a:path>
                </a:pathLst>
              </a:custGeom>
              <a:solidFill>
                <a:srgbClr val="000514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38" name="Freeform 64"/>
              <p:cNvSpPr>
                <a:spLocks/>
              </p:cNvSpPr>
              <p:nvPr/>
            </p:nvSpPr>
            <p:spPr bwMode="gray">
              <a:xfrm>
                <a:off x="4469" y="3137"/>
                <a:ext cx="420" cy="657"/>
              </a:xfrm>
              <a:custGeom>
                <a:avLst/>
                <a:gdLst>
                  <a:gd name="T0" fmla="*/ 80 w 454"/>
                  <a:gd name="T1" fmla="*/ 601 h 710"/>
                  <a:gd name="T2" fmla="*/ 175 w 454"/>
                  <a:gd name="T3" fmla="*/ 559 h 710"/>
                  <a:gd name="T4" fmla="*/ 191 w 454"/>
                  <a:gd name="T5" fmla="*/ 503 h 710"/>
                  <a:gd name="T6" fmla="*/ 188 w 454"/>
                  <a:gd name="T7" fmla="*/ 472 h 710"/>
                  <a:gd name="T8" fmla="*/ 177 w 454"/>
                  <a:gd name="T9" fmla="*/ 422 h 710"/>
                  <a:gd name="T10" fmla="*/ 172 w 454"/>
                  <a:gd name="T11" fmla="*/ 398 h 710"/>
                  <a:gd name="T12" fmla="*/ 208 w 454"/>
                  <a:gd name="T13" fmla="*/ 356 h 710"/>
                  <a:gd name="T14" fmla="*/ 249 w 454"/>
                  <a:gd name="T15" fmla="*/ 316 h 710"/>
                  <a:gd name="T16" fmla="*/ 277 w 454"/>
                  <a:gd name="T17" fmla="*/ 290 h 710"/>
                  <a:gd name="T18" fmla="*/ 353 w 454"/>
                  <a:gd name="T19" fmla="*/ 248 h 710"/>
                  <a:gd name="T20" fmla="*/ 368 w 454"/>
                  <a:gd name="T21" fmla="*/ 242 h 710"/>
                  <a:gd name="T22" fmla="*/ 374 w 454"/>
                  <a:gd name="T23" fmla="*/ 235 h 710"/>
                  <a:gd name="T24" fmla="*/ 403 w 454"/>
                  <a:gd name="T25" fmla="*/ 202 h 710"/>
                  <a:gd name="T26" fmla="*/ 414 w 454"/>
                  <a:gd name="T27" fmla="*/ 173 h 710"/>
                  <a:gd name="T28" fmla="*/ 410 w 454"/>
                  <a:gd name="T29" fmla="*/ 125 h 710"/>
                  <a:gd name="T30" fmla="*/ 414 w 454"/>
                  <a:gd name="T31" fmla="*/ 2 h 710"/>
                  <a:gd name="T32" fmla="*/ 393 w 454"/>
                  <a:gd name="T33" fmla="*/ 6 h 710"/>
                  <a:gd name="T34" fmla="*/ 379 w 454"/>
                  <a:gd name="T35" fmla="*/ 19 h 710"/>
                  <a:gd name="T36" fmla="*/ 338 w 454"/>
                  <a:gd name="T37" fmla="*/ 36 h 710"/>
                  <a:gd name="T38" fmla="*/ 310 w 454"/>
                  <a:gd name="T39" fmla="*/ 35 h 710"/>
                  <a:gd name="T40" fmla="*/ 284 w 454"/>
                  <a:gd name="T41" fmla="*/ 47 h 710"/>
                  <a:gd name="T42" fmla="*/ 249 w 454"/>
                  <a:gd name="T43" fmla="*/ 52 h 710"/>
                  <a:gd name="T44" fmla="*/ 228 w 454"/>
                  <a:gd name="T45" fmla="*/ 42 h 710"/>
                  <a:gd name="T46" fmla="*/ 183 w 454"/>
                  <a:gd name="T47" fmla="*/ 50 h 710"/>
                  <a:gd name="T48" fmla="*/ 174 w 454"/>
                  <a:gd name="T49" fmla="*/ 64 h 710"/>
                  <a:gd name="T50" fmla="*/ 185 w 454"/>
                  <a:gd name="T51" fmla="*/ 132 h 710"/>
                  <a:gd name="T52" fmla="*/ 213 w 454"/>
                  <a:gd name="T53" fmla="*/ 179 h 710"/>
                  <a:gd name="T54" fmla="*/ 216 w 454"/>
                  <a:gd name="T55" fmla="*/ 198 h 710"/>
                  <a:gd name="T56" fmla="*/ 202 w 454"/>
                  <a:gd name="T57" fmla="*/ 218 h 710"/>
                  <a:gd name="T58" fmla="*/ 188 w 454"/>
                  <a:gd name="T59" fmla="*/ 237 h 710"/>
                  <a:gd name="T60" fmla="*/ 186 w 454"/>
                  <a:gd name="T61" fmla="*/ 265 h 710"/>
                  <a:gd name="T62" fmla="*/ 185 w 454"/>
                  <a:gd name="T63" fmla="*/ 256 h 710"/>
                  <a:gd name="T64" fmla="*/ 169 w 454"/>
                  <a:gd name="T65" fmla="*/ 231 h 710"/>
                  <a:gd name="T66" fmla="*/ 166 w 454"/>
                  <a:gd name="T67" fmla="*/ 210 h 710"/>
                  <a:gd name="T68" fmla="*/ 182 w 454"/>
                  <a:gd name="T69" fmla="*/ 174 h 710"/>
                  <a:gd name="T70" fmla="*/ 152 w 454"/>
                  <a:gd name="T71" fmla="*/ 176 h 710"/>
                  <a:gd name="T72" fmla="*/ 124 w 454"/>
                  <a:gd name="T73" fmla="*/ 149 h 710"/>
                  <a:gd name="T74" fmla="*/ 113 w 454"/>
                  <a:gd name="T75" fmla="*/ 146 h 710"/>
                  <a:gd name="T76" fmla="*/ 31 w 454"/>
                  <a:gd name="T77" fmla="*/ 227 h 710"/>
                  <a:gd name="T78" fmla="*/ 56 w 454"/>
                  <a:gd name="T79" fmla="*/ 234 h 710"/>
                  <a:gd name="T80" fmla="*/ 97 w 454"/>
                  <a:gd name="T81" fmla="*/ 251 h 710"/>
                  <a:gd name="T82" fmla="*/ 103 w 454"/>
                  <a:gd name="T83" fmla="*/ 268 h 710"/>
                  <a:gd name="T84" fmla="*/ 100 w 454"/>
                  <a:gd name="T85" fmla="*/ 299 h 710"/>
                  <a:gd name="T86" fmla="*/ 100 w 454"/>
                  <a:gd name="T87" fmla="*/ 318 h 710"/>
                  <a:gd name="T88" fmla="*/ 89 w 454"/>
                  <a:gd name="T89" fmla="*/ 337 h 710"/>
                  <a:gd name="T90" fmla="*/ 94 w 454"/>
                  <a:gd name="T91" fmla="*/ 367 h 710"/>
                  <a:gd name="T92" fmla="*/ 91 w 454"/>
                  <a:gd name="T93" fmla="*/ 392 h 710"/>
                  <a:gd name="T94" fmla="*/ 77 w 454"/>
                  <a:gd name="T95" fmla="*/ 411 h 710"/>
                  <a:gd name="T96" fmla="*/ 72 w 454"/>
                  <a:gd name="T97" fmla="*/ 430 h 710"/>
                  <a:gd name="T98" fmla="*/ 45 w 454"/>
                  <a:gd name="T99" fmla="*/ 453 h 710"/>
                  <a:gd name="T100" fmla="*/ 36 w 454"/>
                  <a:gd name="T101" fmla="*/ 467 h 710"/>
                  <a:gd name="T102" fmla="*/ 40 w 454"/>
                  <a:gd name="T103" fmla="*/ 498 h 710"/>
                  <a:gd name="T104" fmla="*/ 53 w 454"/>
                  <a:gd name="T105" fmla="*/ 579 h 710"/>
                  <a:gd name="T106" fmla="*/ 39 w 454"/>
                  <a:gd name="T107" fmla="*/ 596 h 710"/>
                  <a:gd name="T108" fmla="*/ 37 w 454"/>
                  <a:gd name="T109" fmla="*/ 650 h 710"/>
                  <a:gd name="T110" fmla="*/ 51 w 454"/>
                  <a:gd name="T111" fmla="*/ 655 h 710"/>
                  <a:gd name="T112" fmla="*/ 86 w 454"/>
                  <a:gd name="T113" fmla="*/ 643 h 71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454"/>
                  <a:gd name="T172" fmla="*/ 0 h 710"/>
                  <a:gd name="T173" fmla="*/ 454 w 454"/>
                  <a:gd name="T174" fmla="*/ 710 h 71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454" h="710">
                    <a:moveTo>
                      <a:pt x="92" y="678"/>
                    </a:moveTo>
                    <a:lnTo>
                      <a:pt x="89" y="674"/>
                    </a:lnTo>
                    <a:lnTo>
                      <a:pt x="86" y="671"/>
                    </a:lnTo>
                    <a:lnTo>
                      <a:pt x="84" y="668"/>
                    </a:lnTo>
                    <a:lnTo>
                      <a:pt x="84" y="663"/>
                    </a:lnTo>
                    <a:lnTo>
                      <a:pt x="86" y="660"/>
                    </a:lnTo>
                    <a:lnTo>
                      <a:pt x="87" y="656"/>
                    </a:lnTo>
                    <a:lnTo>
                      <a:pt x="89" y="653"/>
                    </a:lnTo>
                    <a:lnTo>
                      <a:pt x="87" y="650"/>
                    </a:lnTo>
                    <a:lnTo>
                      <a:pt x="84" y="647"/>
                    </a:lnTo>
                    <a:lnTo>
                      <a:pt x="104" y="633"/>
                    </a:lnTo>
                    <a:lnTo>
                      <a:pt x="126" y="624"/>
                    </a:lnTo>
                    <a:lnTo>
                      <a:pt x="149" y="618"/>
                    </a:lnTo>
                    <a:lnTo>
                      <a:pt x="173" y="612"/>
                    </a:lnTo>
                    <a:lnTo>
                      <a:pt x="176" y="612"/>
                    </a:lnTo>
                    <a:lnTo>
                      <a:pt x="182" y="609"/>
                    </a:lnTo>
                    <a:lnTo>
                      <a:pt x="186" y="608"/>
                    </a:lnTo>
                    <a:lnTo>
                      <a:pt x="189" y="604"/>
                    </a:lnTo>
                    <a:lnTo>
                      <a:pt x="194" y="598"/>
                    </a:lnTo>
                    <a:lnTo>
                      <a:pt x="195" y="592"/>
                    </a:lnTo>
                    <a:lnTo>
                      <a:pt x="198" y="586"/>
                    </a:lnTo>
                    <a:lnTo>
                      <a:pt x="203" y="580"/>
                    </a:lnTo>
                    <a:lnTo>
                      <a:pt x="204" y="574"/>
                    </a:lnTo>
                    <a:lnTo>
                      <a:pt x="203" y="567"/>
                    </a:lnTo>
                    <a:lnTo>
                      <a:pt x="201" y="559"/>
                    </a:lnTo>
                    <a:lnTo>
                      <a:pt x="203" y="553"/>
                    </a:lnTo>
                    <a:lnTo>
                      <a:pt x="207" y="544"/>
                    </a:lnTo>
                    <a:lnTo>
                      <a:pt x="209" y="534"/>
                    </a:lnTo>
                    <a:lnTo>
                      <a:pt x="207" y="523"/>
                    </a:lnTo>
                    <a:lnTo>
                      <a:pt x="209" y="514"/>
                    </a:lnTo>
                    <a:lnTo>
                      <a:pt x="215" y="507"/>
                    </a:lnTo>
                    <a:lnTo>
                      <a:pt x="212" y="505"/>
                    </a:lnTo>
                    <a:lnTo>
                      <a:pt x="209" y="505"/>
                    </a:lnTo>
                    <a:lnTo>
                      <a:pt x="207" y="507"/>
                    </a:lnTo>
                    <a:lnTo>
                      <a:pt x="204" y="508"/>
                    </a:lnTo>
                    <a:lnTo>
                      <a:pt x="203" y="510"/>
                    </a:lnTo>
                    <a:lnTo>
                      <a:pt x="203" y="511"/>
                    </a:lnTo>
                    <a:lnTo>
                      <a:pt x="201" y="511"/>
                    </a:lnTo>
                    <a:lnTo>
                      <a:pt x="200" y="510"/>
                    </a:lnTo>
                    <a:lnTo>
                      <a:pt x="197" y="484"/>
                    </a:lnTo>
                    <a:lnTo>
                      <a:pt x="201" y="456"/>
                    </a:lnTo>
                    <a:lnTo>
                      <a:pt x="198" y="457"/>
                    </a:lnTo>
                    <a:lnTo>
                      <a:pt x="195" y="457"/>
                    </a:lnTo>
                    <a:lnTo>
                      <a:pt x="194" y="457"/>
                    </a:lnTo>
                    <a:lnTo>
                      <a:pt x="191" y="456"/>
                    </a:lnTo>
                    <a:lnTo>
                      <a:pt x="188" y="453"/>
                    </a:lnTo>
                    <a:lnTo>
                      <a:pt x="188" y="450"/>
                    </a:lnTo>
                    <a:lnTo>
                      <a:pt x="188" y="445"/>
                    </a:lnTo>
                    <a:lnTo>
                      <a:pt x="189" y="441"/>
                    </a:lnTo>
                    <a:lnTo>
                      <a:pt x="189" y="438"/>
                    </a:lnTo>
                    <a:lnTo>
                      <a:pt x="191" y="433"/>
                    </a:lnTo>
                    <a:lnTo>
                      <a:pt x="189" y="433"/>
                    </a:lnTo>
                    <a:lnTo>
                      <a:pt x="186" y="432"/>
                    </a:lnTo>
                    <a:lnTo>
                      <a:pt x="186" y="430"/>
                    </a:lnTo>
                    <a:lnTo>
                      <a:pt x="183" y="420"/>
                    </a:lnTo>
                    <a:lnTo>
                      <a:pt x="186" y="412"/>
                    </a:lnTo>
                    <a:lnTo>
                      <a:pt x="194" y="406"/>
                    </a:lnTo>
                    <a:lnTo>
                      <a:pt x="204" y="403"/>
                    </a:lnTo>
                    <a:lnTo>
                      <a:pt x="213" y="399"/>
                    </a:lnTo>
                    <a:lnTo>
                      <a:pt x="222" y="394"/>
                    </a:lnTo>
                    <a:lnTo>
                      <a:pt x="230" y="386"/>
                    </a:lnTo>
                    <a:lnTo>
                      <a:pt x="227" y="386"/>
                    </a:lnTo>
                    <a:lnTo>
                      <a:pt x="225" y="385"/>
                    </a:lnTo>
                    <a:lnTo>
                      <a:pt x="224" y="383"/>
                    </a:lnTo>
                    <a:lnTo>
                      <a:pt x="224" y="382"/>
                    </a:lnTo>
                    <a:lnTo>
                      <a:pt x="224" y="380"/>
                    </a:lnTo>
                    <a:lnTo>
                      <a:pt x="225" y="379"/>
                    </a:lnTo>
                    <a:lnTo>
                      <a:pt x="237" y="371"/>
                    </a:lnTo>
                    <a:lnTo>
                      <a:pt x="246" y="361"/>
                    </a:lnTo>
                    <a:lnTo>
                      <a:pt x="257" y="352"/>
                    </a:lnTo>
                    <a:lnTo>
                      <a:pt x="267" y="343"/>
                    </a:lnTo>
                    <a:lnTo>
                      <a:pt x="269" y="341"/>
                    </a:lnTo>
                    <a:lnTo>
                      <a:pt x="270" y="340"/>
                    </a:lnTo>
                    <a:lnTo>
                      <a:pt x="272" y="337"/>
                    </a:lnTo>
                    <a:lnTo>
                      <a:pt x="275" y="334"/>
                    </a:lnTo>
                    <a:lnTo>
                      <a:pt x="276" y="332"/>
                    </a:lnTo>
                    <a:lnTo>
                      <a:pt x="281" y="331"/>
                    </a:lnTo>
                    <a:lnTo>
                      <a:pt x="284" y="329"/>
                    </a:lnTo>
                    <a:lnTo>
                      <a:pt x="286" y="328"/>
                    </a:lnTo>
                    <a:lnTo>
                      <a:pt x="295" y="320"/>
                    </a:lnTo>
                    <a:lnTo>
                      <a:pt x="299" y="313"/>
                    </a:lnTo>
                    <a:lnTo>
                      <a:pt x="305" y="305"/>
                    </a:lnTo>
                    <a:lnTo>
                      <a:pt x="313" y="301"/>
                    </a:lnTo>
                    <a:lnTo>
                      <a:pt x="322" y="299"/>
                    </a:lnTo>
                    <a:lnTo>
                      <a:pt x="352" y="287"/>
                    </a:lnTo>
                    <a:lnTo>
                      <a:pt x="362" y="286"/>
                    </a:lnTo>
                    <a:lnTo>
                      <a:pt x="371" y="283"/>
                    </a:lnTo>
                    <a:lnTo>
                      <a:pt x="377" y="277"/>
                    </a:lnTo>
                    <a:lnTo>
                      <a:pt x="380" y="266"/>
                    </a:lnTo>
                    <a:lnTo>
                      <a:pt x="382" y="268"/>
                    </a:lnTo>
                    <a:lnTo>
                      <a:pt x="383" y="269"/>
                    </a:lnTo>
                    <a:lnTo>
                      <a:pt x="383" y="272"/>
                    </a:lnTo>
                    <a:lnTo>
                      <a:pt x="388" y="271"/>
                    </a:lnTo>
                    <a:lnTo>
                      <a:pt x="391" y="269"/>
                    </a:lnTo>
                    <a:lnTo>
                      <a:pt x="392" y="266"/>
                    </a:lnTo>
                    <a:lnTo>
                      <a:pt x="394" y="263"/>
                    </a:lnTo>
                    <a:lnTo>
                      <a:pt x="397" y="259"/>
                    </a:lnTo>
                    <a:lnTo>
                      <a:pt x="398" y="260"/>
                    </a:lnTo>
                    <a:lnTo>
                      <a:pt x="398" y="262"/>
                    </a:lnTo>
                    <a:lnTo>
                      <a:pt x="398" y="265"/>
                    </a:lnTo>
                    <a:lnTo>
                      <a:pt x="400" y="263"/>
                    </a:lnTo>
                    <a:lnTo>
                      <a:pt x="401" y="262"/>
                    </a:lnTo>
                    <a:lnTo>
                      <a:pt x="403" y="262"/>
                    </a:lnTo>
                    <a:lnTo>
                      <a:pt x="406" y="260"/>
                    </a:lnTo>
                    <a:lnTo>
                      <a:pt x="406" y="259"/>
                    </a:lnTo>
                    <a:lnTo>
                      <a:pt x="407" y="257"/>
                    </a:lnTo>
                    <a:lnTo>
                      <a:pt x="406" y="256"/>
                    </a:lnTo>
                    <a:lnTo>
                      <a:pt x="404" y="254"/>
                    </a:lnTo>
                    <a:lnTo>
                      <a:pt x="410" y="250"/>
                    </a:lnTo>
                    <a:lnTo>
                      <a:pt x="416" y="242"/>
                    </a:lnTo>
                    <a:lnTo>
                      <a:pt x="422" y="236"/>
                    </a:lnTo>
                    <a:lnTo>
                      <a:pt x="430" y="232"/>
                    </a:lnTo>
                    <a:lnTo>
                      <a:pt x="430" y="230"/>
                    </a:lnTo>
                    <a:lnTo>
                      <a:pt x="430" y="227"/>
                    </a:lnTo>
                    <a:lnTo>
                      <a:pt x="430" y="226"/>
                    </a:lnTo>
                    <a:lnTo>
                      <a:pt x="436" y="218"/>
                    </a:lnTo>
                    <a:lnTo>
                      <a:pt x="442" y="211"/>
                    </a:lnTo>
                    <a:lnTo>
                      <a:pt x="445" y="203"/>
                    </a:lnTo>
                    <a:lnTo>
                      <a:pt x="443" y="194"/>
                    </a:lnTo>
                    <a:lnTo>
                      <a:pt x="445" y="193"/>
                    </a:lnTo>
                    <a:lnTo>
                      <a:pt x="445" y="191"/>
                    </a:lnTo>
                    <a:lnTo>
                      <a:pt x="445" y="190"/>
                    </a:lnTo>
                    <a:lnTo>
                      <a:pt x="446" y="188"/>
                    </a:lnTo>
                    <a:lnTo>
                      <a:pt x="446" y="187"/>
                    </a:lnTo>
                    <a:lnTo>
                      <a:pt x="448" y="187"/>
                    </a:lnTo>
                    <a:lnTo>
                      <a:pt x="449" y="187"/>
                    </a:lnTo>
                    <a:lnTo>
                      <a:pt x="451" y="188"/>
                    </a:lnTo>
                    <a:lnTo>
                      <a:pt x="451" y="191"/>
                    </a:lnTo>
                    <a:lnTo>
                      <a:pt x="451" y="193"/>
                    </a:lnTo>
                    <a:lnTo>
                      <a:pt x="451" y="194"/>
                    </a:lnTo>
                    <a:lnTo>
                      <a:pt x="451" y="184"/>
                    </a:lnTo>
                    <a:lnTo>
                      <a:pt x="449" y="175"/>
                    </a:lnTo>
                    <a:lnTo>
                      <a:pt x="446" y="165"/>
                    </a:lnTo>
                    <a:lnTo>
                      <a:pt x="443" y="135"/>
                    </a:lnTo>
                    <a:lnTo>
                      <a:pt x="443" y="105"/>
                    </a:lnTo>
                    <a:lnTo>
                      <a:pt x="443" y="104"/>
                    </a:lnTo>
                    <a:lnTo>
                      <a:pt x="446" y="104"/>
                    </a:lnTo>
                    <a:lnTo>
                      <a:pt x="448" y="102"/>
                    </a:lnTo>
                    <a:lnTo>
                      <a:pt x="445" y="54"/>
                    </a:lnTo>
                    <a:lnTo>
                      <a:pt x="454" y="8"/>
                    </a:lnTo>
                    <a:lnTo>
                      <a:pt x="452" y="5"/>
                    </a:lnTo>
                    <a:lnTo>
                      <a:pt x="451" y="3"/>
                    </a:lnTo>
                    <a:lnTo>
                      <a:pt x="448" y="2"/>
                    </a:lnTo>
                    <a:lnTo>
                      <a:pt x="445" y="0"/>
                    </a:lnTo>
                    <a:lnTo>
                      <a:pt x="440" y="0"/>
                    </a:lnTo>
                    <a:lnTo>
                      <a:pt x="437" y="0"/>
                    </a:lnTo>
                    <a:lnTo>
                      <a:pt x="434" y="0"/>
                    </a:lnTo>
                    <a:lnTo>
                      <a:pt x="433" y="2"/>
                    </a:lnTo>
                    <a:lnTo>
                      <a:pt x="431" y="3"/>
                    </a:lnTo>
                    <a:lnTo>
                      <a:pt x="430" y="3"/>
                    </a:lnTo>
                    <a:lnTo>
                      <a:pt x="427" y="5"/>
                    </a:lnTo>
                    <a:lnTo>
                      <a:pt x="425" y="6"/>
                    </a:lnTo>
                    <a:lnTo>
                      <a:pt x="425" y="8"/>
                    </a:lnTo>
                    <a:lnTo>
                      <a:pt x="425" y="11"/>
                    </a:lnTo>
                    <a:lnTo>
                      <a:pt x="424" y="14"/>
                    </a:lnTo>
                    <a:lnTo>
                      <a:pt x="424" y="15"/>
                    </a:lnTo>
                    <a:lnTo>
                      <a:pt x="422" y="18"/>
                    </a:lnTo>
                    <a:lnTo>
                      <a:pt x="421" y="20"/>
                    </a:lnTo>
                    <a:lnTo>
                      <a:pt x="418" y="20"/>
                    </a:lnTo>
                    <a:lnTo>
                      <a:pt x="413" y="20"/>
                    </a:lnTo>
                    <a:lnTo>
                      <a:pt x="410" y="20"/>
                    </a:lnTo>
                    <a:lnTo>
                      <a:pt x="407" y="20"/>
                    </a:lnTo>
                    <a:lnTo>
                      <a:pt x="397" y="26"/>
                    </a:lnTo>
                    <a:lnTo>
                      <a:pt x="388" y="30"/>
                    </a:lnTo>
                    <a:lnTo>
                      <a:pt x="383" y="32"/>
                    </a:lnTo>
                    <a:lnTo>
                      <a:pt x="379" y="33"/>
                    </a:lnTo>
                    <a:lnTo>
                      <a:pt x="374" y="33"/>
                    </a:lnTo>
                    <a:lnTo>
                      <a:pt x="371" y="35"/>
                    </a:lnTo>
                    <a:lnTo>
                      <a:pt x="368" y="38"/>
                    </a:lnTo>
                    <a:lnTo>
                      <a:pt x="365" y="39"/>
                    </a:lnTo>
                    <a:lnTo>
                      <a:pt x="365" y="42"/>
                    </a:lnTo>
                    <a:lnTo>
                      <a:pt x="364" y="41"/>
                    </a:lnTo>
                    <a:lnTo>
                      <a:pt x="362" y="41"/>
                    </a:lnTo>
                    <a:lnTo>
                      <a:pt x="361" y="39"/>
                    </a:lnTo>
                    <a:lnTo>
                      <a:pt x="355" y="39"/>
                    </a:lnTo>
                    <a:lnTo>
                      <a:pt x="350" y="38"/>
                    </a:lnTo>
                    <a:lnTo>
                      <a:pt x="344" y="36"/>
                    </a:lnTo>
                    <a:lnTo>
                      <a:pt x="340" y="36"/>
                    </a:lnTo>
                    <a:lnTo>
                      <a:pt x="335" y="38"/>
                    </a:lnTo>
                    <a:lnTo>
                      <a:pt x="332" y="39"/>
                    </a:lnTo>
                    <a:lnTo>
                      <a:pt x="331" y="42"/>
                    </a:lnTo>
                    <a:lnTo>
                      <a:pt x="329" y="45"/>
                    </a:lnTo>
                    <a:lnTo>
                      <a:pt x="328" y="48"/>
                    </a:lnTo>
                    <a:lnTo>
                      <a:pt x="325" y="51"/>
                    </a:lnTo>
                    <a:lnTo>
                      <a:pt x="323" y="53"/>
                    </a:lnTo>
                    <a:lnTo>
                      <a:pt x="319" y="53"/>
                    </a:lnTo>
                    <a:lnTo>
                      <a:pt x="313" y="53"/>
                    </a:lnTo>
                    <a:lnTo>
                      <a:pt x="307" y="51"/>
                    </a:lnTo>
                    <a:lnTo>
                      <a:pt x="301" y="48"/>
                    </a:lnTo>
                    <a:lnTo>
                      <a:pt x="298" y="48"/>
                    </a:lnTo>
                    <a:lnTo>
                      <a:pt x="293" y="50"/>
                    </a:lnTo>
                    <a:lnTo>
                      <a:pt x="290" y="51"/>
                    </a:lnTo>
                    <a:lnTo>
                      <a:pt x="287" y="53"/>
                    </a:lnTo>
                    <a:lnTo>
                      <a:pt x="281" y="54"/>
                    </a:lnTo>
                    <a:lnTo>
                      <a:pt x="276" y="56"/>
                    </a:lnTo>
                    <a:lnTo>
                      <a:pt x="272" y="57"/>
                    </a:lnTo>
                    <a:lnTo>
                      <a:pt x="269" y="56"/>
                    </a:lnTo>
                    <a:lnTo>
                      <a:pt x="267" y="56"/>
                    </a:lnTo>
                    <a:lnTo>
                      <a:pt x="266" y="54"/>
                    </a:lnTo>
                    <a:lnTo>
                      <a:pt x="261" y="50"/>
                    </a:lnTo>
                    <a:lnTo>
                      <a:pt x="258" y="47"/>
                    </a:lnTo>
                    <a:lnTo>
                      <a:pt x="254" y="44"/>
                    </a:lnTo>
                    <a:lnTo>
                      <a:pt x="252" y="44"/>
                    </a:lnTo>
                    <a:lnTo>
                      <a:pt x="251" y="44"/>
                    </a:lnTo>
                    <a:lnTo>
                      <a:pt x="248" y="45"/>
                    </a:lnTo>
                    <a:lnTo>
                      <a:pt x="246" y="45"/>
                    </a:lnTo>
                    <a:lnTo>
                      <a:pt x="236" y="48"/>
                    </a:lnTo>
                    <a:lnTo>
                      <a:pt x="224" y="47"/>
                    </a:lnTo>
                    <a:lnTo>
                      <a:pt x="212" y="48"/>
                    </a:lnTo>
                    <a:lnTo>
                      <a:pt x="207" y="50"/>
                    </a:lnTo>
                    <a:lnTo>
                      <a:pt x="206" y="51"/>
                    </a:lnTo>
                    <a:lnTo>
                      <a:pt x="204" y="51"/>
                    </a:lnTo>
                    <a:lnTo>
                      <a:pt x="203" y="53"/>
                    </a:lnTo>
                    <a:lnTo>
                      <a:pt x="200" y="53"/>
                    </a:lnTo>
                    <a:lnTo>
                      <a:pt x="198" y="54"/>
                    </a:lnTo>
                    <a:lnTo>
                      <a:pt x="197" y="56"/>
                    </a:lnTo>
                    <a:lnTo>
                      <a:pt x="195" y="57"/>
                    </a:lnTo>
                    <a:lnTo>
                      <a:pt x="195" y="59"/>
                    </a:lnTo>
                    <a:lnTo>
                      <a:pt x="194" y="60"/>
                    </a:lnTo>
                    <a:lnTo>
                      <a:pt x="192" y="62"/>
                    </a:lnTo>
                    <a:lnTo>
                      <a:pt x="191" y="63"/>
                    </a:lnTo>
                    <a:lnTo>
                      <a:pt x="189" y="63"/>
                    </a:lnTo>
                    <a:lnTo>
                      <a:pt x="188" y="69"/>
                    </a:lnTo>
                    <a:lnTo>
                      <a:pt x="188" y="77"/>
                    </a:lnTo>
                    <a:lnTo>
                      <a:pt x="188" y="83"/>
                    </a:lnTo>
                    <a:lnTo>
                      <a:pt x="188" y="86"/>
                    </a:lnTo>
                    <a:lnTo>
                      <a:pt x="189" y="89"/>
                    </a:lnTo>
                    <a:lnTo>
                      <a:pt x="192" y="90"/>
                    </a:lnTo>
                    <a:lnTo>
                      <a:pt x="192" y="93"/>
                    </a:lnTo>
                    <a:lnTo>
                      <a:pt x="192" y="113"/>
                    </a:lnTo>
                    <a:lnTo>
                      <a:pt x="195" y="134"/>
                    </a:lnTo>
                    <a:lnTo>
                      <a:pt x="200" y="143"/>
                    </a:lnTo>
                    <a:lnTo>
                      <a:pt x="207" y="152"/>
                    </a:lnTo>
                    <a:lnTo>
                      <a:pt x="218" y="159"/>
                    </a:lnTo>
                    <a:lnTo>
                      <a:pt x="227" y="169"/>
                    </a:lnTo>
                    <a:lnTo>
                      <a:pt x="230" y="172"/>
                    </a:lnTo>
                    <a:lnTo>
                      <a:pt x="231" y="176"/>
                    </a:lnTo>
                    <a:lnTo>
                      <a:pt x="233" y="179"/>
                    </a:lnTo>
                    <a:lnTo>
                      <a:pt x="233" y="184"/>
                    </a:lnTo>
                    <a:lnTo>
                      <a:pt x="231" y="188"/>
                    </a:lnTo>
                    <a:lnTo>
                      <a:pt x="230" y="193"/>
                    </a:lnTo>
                    <a:lnTo>
                      <a:pt x="231" y="197"/>
                    </a:lnTo>
                    <a:lnTo>
                      <a:pt x="233" y="200"/>
                    </a:lnTo>
                    <a:lnTo>
                      <a:pt x="231" y="203"/>
                    </a:lnTo>
                    <a:lnTo>
                      <a:pt x="230" y="206"/>
                    </a:lnTo>
                    <a:lnTo>
                      <a:pt x="230" y="208"/>
                    </a:lnTo>
                    <a:lnTo>
                      <a:pt x="230" y="209"/>
                    </a:lnTo>
                    <a:lnTo>
                      <a:pt x="231" y="211"/>
                    </a:lnTo>
                    <a:lnTo>
                      <a:pt x="233" y="212"/>
                    </a:lnTo>
                    <a:lnTo>
                      <a:pt x="234" y="214"/>
                    </a:lnTo>
                    <a:lnTo>
                      <a:pt x="236" y="220"/>
                    </a:lnTo>
                    <a:lnTo>
                      <a:pt x="234" y="226"/>
                    </a:lnTo>
                    <a:lnTo>
                      <a:pt x="233" y="232"/>
                    </a:lnTo>
                    <a:lnTo>
                      <a:pt x="231" y="238"/>
                    </a:lnTo>
                    <a:lnTo>
                      <a:pt x="230" y="238"/>
                    </a:lnTo>
                    <a:lnTo>
                      <a:pt x="227" y="238"/>
                    </a:lnTo>
                    <a:lnTo>
                      <a:pt x="224" y="238"/>
                    </a:lnTo>
                    <a:lnTo>
                      <a:pt x="221" y="238"/>
                    </a:lnTo>
                    <a:lnTo>
                      <a:pt x="218" y="236"/>
                    </a:lnTo>
                    <a:lnTo>
                      <a:pt x="215" y="236"/>
                    </a:lnTo>
                    <a:lnTo>
                      <a:pt x="212" y="238"/>
                    </a:lnTo>
                    <a:lnTo>
                      <a:pt x="210" y="241"/>
                    </a:lnTo>
                    <a:lnTo>
                      <a:pt x="210" y="242"/>
                    </a:lnTo>
                    <a:lnTo>
                      <a:pt x="209" y="245"/>
                    </a:lnTo>
                    <a:lnTo>
                      <a:pt x="207" y="248"/>
                    </a:lnTo>
                    <a:lnTo>
                      <a:pt x="204" y="251"/>
                    </a:lnTo>
                    <a:lnTo>
                      <a:pt x="203" y="253"/>
                    </a:lnTo>
                    <a:lnTo>
                      <a:pt x="203" y="256"/>
                    </a:lnTo>
                    <a:lnTo>
                      <a:pt x="203" y="257"/>
                    </a:lnTo>
                    <a:lnTo>
                      <a:pt x="203" y="259"/>
                    </a:lnTo>
                    <a:lnTo>
                      <a:pt x="201" y="262"/>
                    </a:lnTo>
                    <a:lnTo>
                      <a:pt x="200" y="265"/>
                    </a:lnTo>
                    <a:lnTo>
                      <a:pt x="200" y="268"/>
                    </a:lnTo>
                    <a:lnTo>
                      <a:pt x="201" y="269"/>
                    </a:lnTo>
                    <a:lnTo>
                      <a:pt x="203" y="275"/>
                    </a:lnTo>
                    <a:lnTo>
                      <a:pt x="203" y="281"/>
                    </a:lnTo>
                    <a:lnTo>
                      <a:pt x="201" y="286"/>
                    </a:lnTo>
                    <a:lnTo>
                      <a:pt x="200" y="287"/>
                    </a:lnTo>
                    <a:lnTo>
                      <a:pt x="198" y="287"/>
                    </a:lnTo>
                    <a:lnTo>
                      <a:pt x="197" y="287"/>
                    </a:lnTo>
                    <a:lnTo>
                      <a:pt x="195" y="286"/>
                    </a:lnTo>
                    <a:lnTo>
                      <a:pt x="194" y="284"/>
                    </a:lnTo>
                    <a:lnTo>
                      <a:pt x="195" y="283"/>
                    </a:lnTo>
                    <a:lnTo>
                      <a:pt x="197" y="280"/>
                    </a:lnTo>
                    <a:lnTo>
                      <a:pt x="198" y="278"/>
                    </a:lnTo>
                    <a:lnTo>
                      <a:pt x="200" y="277"/>
                    </a:lnTo>
                    <a:lnTo>
                      <a:pt x="200" y="274"/>
                    </a:lnTo>
                    <a:lnTo>
                      <a:pt x="198" y="271"/>
                    </a:lnTo>
                    <a:lnTo>
                      <a:pt x="195" y="266"/>
                    </a:lnTo>
                    <a:lnTo>
                      <a:pt x="194" y="262"/>
                    </a:lnTo>
                    <a:lnTo>
                      <a:pt x="191" y="259"/>
                    </a:lnTo>
                    <a:lnTo>
                      <a:pt x="188" y="256"/>
                    </a:lnTo>
                    <a:lnTo>
                      <a:pt x="183" y="253"/>
                    </a:lnTo>
                    <a:lnTo>
                      <a:pt x="183" y="251"/>
                    </a:lnTo>
                    <a:lnTo>
                      <a:pt x="183" y="250"/>
                    </a:lnTo>
                    <a:lnTo>
                      <a:pt x="183" y="247"/>
                    </a:lnTo>
                    <a:lnTo>
                      <a:pt x="183" y="244"/>
                    </a:lnTo>
                    <a:lnTo>
                      <a:pt x="182" y="241"/>
                    </a:lnTo>
                    <a:lnTo>
                      <a:pt x="179" y="238"/>
                    </a:lnTo>
                    <a:lnTo>
                      <a:pt x="177" y="236"/>
                    </a:lnTo>
                    <a:lnTo>
                      <a:pt x="176" y="233"/>
                    </a:lnTo>
                    <a:lnTo>
                      <a:pt x="176" y="232"/>
                    </a:lnTo>
                    <a:lnTo>
                      <a:pt x="177" y="229"/>
                    </a:lnTo>
                    <a:lnTo>
                      <a:pt x="179" y="227"/>
                    </a:lnTo>
                    <a:lnTo>
                      <a:pt x="182" y="227"/>
                    </a:lnTo>
                    <a:lnTo>
                      <a:pt x="185" y="224"/>
                    </a:lnTo>
                    <a:lnTo>
                      <a:pt x="189" y="217"/>
                    </a:lnTo>
                    <a:lnTo>
                      <a:pt x="191" y="209"/>
                    </a:lnTo>
                    <a:lnTo>
                      <a:pt x="194" y="200"/>
                    </a:lnTo>
                    <a:lnTo>
                      <a:pt x="195" y="197"/>
                    </a:lnTo>
                    <a:lnTo>
                      <a:pt x="197" y="194"/>
                    </a:lnTo>
                    <a:lnTo>
                      <a:pt x="197" y="191"/>
                    </a:lnTo>
                    <a:lnTo>
                      <a:pt x="197" y="188"/>
                    </a:lnTo>
                    <a:lnTo>
                      <a:pt x="195" y="185"/>
                    </a:lnTo>
                    <a:lnTo>
                      <a:pt x="192" y="184"/>
                    </a:lnTo>
                    <a:lnTo>
                      <a:pt x="188" y="182"/>
                    </a:lnTo>
                    <a:lnTo>
                      <a:pt x="185" y="182"/>
                    </a:lnTo>
                    <a:lnTo>
                      <a:pt x="180" y="182"/>
                    </a:lnTo>
                    <a:lnTo>
                      <a:pt x="176" y="185"/>
                    </a:lnTo>
                    <a:lnTo>
                      <a:pt x="173" y="187"/>
                    </a:lnTo>
                    <a:lnTo>
                      <a:pt x="168" y="188"/>
                    </a:lnTo>
                    <a:lnTo>
                      <a:pt x="164" y="190"/>
                    </a:lnTo>
                    <a:lnTo>
                      <a:pt x="161" y="190"/>
                    </a:lnTo>
                    <a:lnTo>
                      <a:pt x="158" y="190"/>
                    </a:lnTo>
                    <a:lnTo>
                      <a:pt x="150" y="182"/>
                    </a:lnTo>
                    <a:lnTo>
                      <a:pt x="144" y="173"/>
                    </a:lnTo>
                    <a:lnTo>
                      <a:pt x="135" y="164"/>
                    </a:lnTo>
                    <a:lnTo>
                      <a:pt x="134" y="164"/>
                    </a:lnTo>
                    <a:lnTo>
                      <a:pt x="134" y="162"/>
                    </a:lnTo>
                    <a:lnTo>
                      <a:pt x="134" y="161"/>
                    </a:lnTo>
                    <a:lnTo>
                      <a:pt x="134" y="159"/>
                    </a:lnTo>
                    <a:lnTo>
                      <a:pt x="132" y="158"/>
                    </a:lnTo>
                    <a:lnTo>
                      <a:pt x="131" y="158"/>
                    </a:lnTo>
                    <a:lnTo>
                      <a:pt x="129" y="158"/>
                    </a:lnTo>
                    <a:lnTo>
                      <a:pt x="126" y="156"/>
                    </a:lnTo>
                    <a:lnTo>
                      <a:pt x="125" y="156"/>
                    </a:lnTo>
                    <a:lnTo>
                      <a:pt x="123" y="155"/>
                    </a:lnTo>
                    <a:lnTo>
                      <a:pt x="122" y="155"/>
                    </a:lnTo>
                    <a:lnTo>
                      <a:pt x="122" y="158"/>
                    </a:lnTo>
                    <a:lnTo>
                      <a:pt x="0" y="196"/>
                    </a:lnTo>
                    <a:lnTo>
                      <a:pt x="7" y="212"/>
                    </a:lnTo>
                    <a:lnTo>
                      <a:pt x="7" y="217"/>
                    </a:lnTo>
                    <a:lnTo>
                      <a:pt x="7" y="226"/>
                    </a:lnTo>
                    <a:lnTo>
                      <a:pt x="7" y="236"/>
                    </a:lnTo>
                    <a:lnTo>
                      <a:pt x="7" y="244"/>
                    </a:lnTo>
                    <a:lnTo>
                      <a:pt x="12" y="244"/>
                    </a:lnTo>
                    <a:lnTo>
                      <a:pt x="21" y="244"/>
                    </a:lnTo>
                    <a:lnTo>
                      <a:pt x="34" y="245"/>
                    </a:lnTo>
                    <a:lnTo>
                      <a:pt x="49" y="251"/>
                    </a:lnTo>
                    <a:lnTo>
                      <a:pt x="51" y="251"/>
                    </a:lnTo>
                    <a:lnTo>
                      <a:pt x="52" y="253"/>
                    </a:lnTo>
                    <a:lnTo>
                      <a:pt x="54" y="253"/>
                    </a:lnTo>
                    <a:lnTo>
                      <a:pt x="57" y="254"/>
                    </a:lnTo>
                    <a:lnTo>
                      <a:pt x="60" y="253"/>
                    </a:lnTo>
                    <a:lnTo>
                      <a:pt x="62" y="254"/>
                    </a:lnTo>
                    <a:lnTo>
                      <a:pt x="65" y="256"/>
                    </a:lnTo>
                    <a:lnTo>
                      <a:pt x="69" y="259"/>
                    </a:lnTo>
                    <a:lnTo>
                      <a:pt x="77" y="262"/>
                    </a:lnTo>
                    <a:lnTo>
                      <a:pt x="87" y="266"/>
                    </a:lnTo>
                    <a:lnTo>
                      <a:pt x="102" y="268"/>
                    </a:lnTo>
                    <a:lnTo>
                      <a:pt x="104" y="269"/>
                    </a:lnTo>
                    <a:lnTo>
                      <a:pt x="105" y="271"/>
                    </a:lnTo>
                    <a:lnTo>
                      <a:pt x="108" y="272"/>
                    </a:lnTo>
                    <a:lnTo>
                      <a:pt x="110" y="272"/>
                    </a:lnTo>
                    <a:lnTo>
                      <a:pt x="110" y="274"/>
                    </a:lnTo>
                    <a:lnTo>
                      <a:pt x="110" y="277"/>
                    </a:lnTo>
                    <a:lnTo>
                      <a:pt x="107" y="281"/>
                    </a:lnTo>
                    <a:lnTo>
                      <a:pt x="107" y="283"/>
                    </a:lnTo>
                    <a:lnTo>
                      <a:pt x="107" y="286"/>
                    </a:lnTo>
                    <a:lnTo>
                      <a:pt x="111" y="290"/>
                    </a:lnTo>
                    <a:lnTo>
                      <a:pt x="111" y="292"/>
                    </a:lnTo>
                    <a:lnTo>
                      <a:pt x="111" y="295"/>
                    </a:lnTo>
                    <a:lnTo>
                      <a:pt x="111" y="299"/>
                    </a:lnTo>
                    <a:lnTo>
                      <a:pt x="111" y="305"/>
                    </a:lnTo>
                    <a:lnTo>
                      <a:pt x="111" y="311"/>
                    </a:lnTo>
                    <a:lnTo>
                      <a:pt x="111" y="313"/>
                    </a:lnTo>
                    <a:lnTo>
                      <a:pt x="110" y="316"/>
                    </a:lnTo>
                    <a:lnTo>
                      <a:pt x="110" y="319"/>
                    </a:lnTo>
                    <a:lnTo>
                      <a:pt x="108" y="323"/>
                    </a:lnTo>
                    <a:lnTo>
                      <a:pt x="108" y="328"/>
                    </a:lnTo>
                    <a:lnTo>
                      <a:pt x="110" y="331"/>
                    </a:lnTo>
                    <a:lnTo>
                      <a:pt x="110" y="334"/>
                    </a:lnTo>
                    <a:lnTo>
                      <a:pt x="113" y="335"/>
                    </a:lnTo>
                    <a:lnTo>
                      <a:pt x="116" y="337"/>
                    </a:lnTo>
                    <a:lnTo>
                      <a:pt x="114" y="337"/>
                    </a:lnTo>
                    <a:lnTo>
                      <a:pt x="113" y="338"/>
                    </a:lnTo>
                    <a:lnTo>
                      <a:pt x="110" y="341"/>
                    </a:lnTo>
                    <a:lnTo>
                      <a:pt x="108" y="344"/>
                    </a:lnTo>
                    <a:lnTo>
                      <a:pt x="105" y="347"/>
                    </a:lnTo>
                    <a:lnTo>
                      <a:pt x="104" y="352"/>
                    </a:lnTo>
                    <a:lnTo>
                      <a:pt x="102" y="355"/>
                    </a:lnTo>
                    <a:lnTo>
                      <a:pt x="101" y="356"/>
                    </a:lnTo>
                    <a:lnTo>
                      <a:pt x="101" y="358"/>
                    </a:lnTo>
                    <a:lnTo>
                      <a:pt x="99" y="359"/>
                    </a:lnTo>
                    <a:lnTo>
                      <a:pt x="98" y="361"/>
                    </a:lnTo>
                    <a:lnTo>
                      <a:pt x="96" y="362"/>
                    </a:lnTo>
                    <a:lnTo>
                      <a:pt x="96" y="364"/>
                    </a:lnTo>
                    <a:lnTo>
                      <a:pt x="98" y="367"/>
                    </a:lnTo>
                    <a:lnTo>
                      <a:pt x="98" y="370"/>
                    </a:lnTo>
                    <a:lnTo>
                      <a:pt x="98" y="373"/>
                    </a:lnTo>
                    <a:lnTo>
                      <a:pt x="99" y="376"/>
                    </a:lnTo>
                    <a:lnTo>
                      <a:pt x="99" y="379"/>
                    </a:lnTo>
                    <a:lnTo>
                      <a:pt x="99" y="383"/>
                    </a:lnTo>
                    <a:lnTo>
                      <a:pt x="99" y="390"/>
                    </a:lnTo>
                    <a:lnTo>
                      <a:pt x="101" y="393"/>
                    </a:lnTo>
                    <a:lnTo>
                      <a:pt x="102" y="397"/>
                    </a:lnTo>
                    <a:lnTo>
                      <a:pt x="104" y="399"/>
                    </a:lnTo>
                    <a:lnTo>
                      <a:pt x="105" y="402"/>
                    </a:lnTo>
                    <a:lnTo>
                      <a:pt x="107" y="403"/>
                    </a:lnTo>
                    <a:lnTo>
                      <a:pt x="107" y="405"/>
                    </a:lnTo>
                    <a:lnTo>
                      <a:pt x="107" y="406"/>
                    </a:lnTo>
                    <a:lnTo>
                      <a:pt x="107" y="408"/>
                    </a:lnTo>
                    <a:lnTo>
                      <a:pt x="107" y="411"/>
                    </a:lnTo>
                    <a:lnTo>
                      <a:pt x="98" y="424"/>
                    </a:lnTo>
                    <a:lnTo>
                      <a:pt x="96" y="426"/>
                    </a:lnTo>
                    <a:lnTo>
                      <a:pt x="95" y="427"/>
                    </a:lnTo>
                    <a:lnTo>
                      <a:pt x="93" y="430"/>
                    </a:lnTo>
                    <a:lnTo>
                      <a:pt x="92" y="430"/>
                    </a:lnTo>
                    <a:lnTo>
                      <a:pt x="89" y="432"/>
                    </a:lnTo>
                    <a:lnTo>
                      <a:pt x="87" y="435"/>
                    </a:lnTo>
                    <a:lnTo>
                      <a:pt x="84" y="436"/>
                    </a:lnTo>
                    <a:lnTo>
                      <a:pt x="83" y="441"/>
                    </a:lnTo>
                    <a:lnTo>
                      <a:pt x="83" y="444"/>
                    </a:lnTo>
                    <a:lnTo>
                      <a:pt x="83" y="447"/>
                    </a:lnTo>
                    <a:lnTo>
                      <a:pt x="81" y="450"/>
                    </a:lnTo>
                    <a:lnTo>
                      <a:pt x="80" y="451"/>
                    </a:lnTo>
                    <a:lnTo>
                      <a:pt x="78" y="453"/>
                    </a:lnTo>
                    <a:lnTo>
                      <a:pt x="78" y="454"/>
                    </a:lnTo>
                    <a:lnTo>
                      <a:pt x="77" y="457"/>
                    </a:lnTo>
                    <a:lnTo>
                      <a:pt x="77" y="460"/>
                    </a:lnTo>
                    <a:lnTo>
                      <a:pt x="78" y="463"/>
                    </a:lnTo>
                    <a:lnTo>
                      <a:pt x="78" y="465"/>
                    </a:lnTo>
                    <a:lnTo>
                      <a:pt x="78" y="466"/>
                    </a:lnTo>
                    <a:lnTo>
                      <a:pt x="77" y="468"/>
                    </a:lnTo>
                    <a:lnTo>
                      <a:pt x="75" y="471"/>
                    </a:lnTo>
                    <a:lnTo>
                      <a:pt x="71" y="474"/>
                    </a:lnTo>
                    <a:lnTo>
                      <a:pt x="66" y="478"/>
                    </a:lnTo>
                    <a:lnTo>
                      <a:pt x="59" y="484"/>
                    </a:lnTo>
                    <a:lnTo>
                      <a:pt x="52" y="489"/>
                    </a:lnTo>
                    <a:lnTo>
                      <a:pt x="49" y="490"/>
                    </a:lnTo>
                    <a:lnTo>
                      <a:pt x="46" y="492"/>
                    </a:lnTo>
                    <a:lnTo>
                      <a:pt x="45" y="493"/>
                    </a:lnTo>
                    <a:lnTo>
                      <a:pt x="45" y="495"/>
                    </a:lnTo>
                    <a:lnTo>
                      <a:pt x="43" y="498"/>
                    </a:lnTo>
                    <a:lnTo>
                      <a:pt x="40" y="501"/>
                    </a:lnTo>
                    <a:lnTo>
                      <a:pt x="39" y="505"/>
                    </a:lnTo>
                    <a:lnTo>
                      <a:pt x="37" y="508"/>
                    </a:lnTo>
                    <a:lnTo>
                      <a:pt x="36" y="511"/>
                    </a:lnTo>
                    <a:lnTo>
                      <a:pt x="36" y="513"/>
                    </a:lnTo>
                    <a:lnTo>
                      <a:pt x="36" y="516"/>
                    </a:lnTo>
                    <a:lnTo>
                      <a:pt x="37" y="519"/>
                    </a:lnTo>
                    <a:lnTo>
                      <a:pt x="40" y="523"/>
                    </a:lnTo>
                    <a:lnTo>
                      <a:pt x="42" y="526"/>
                    </a:lnTo>
                    <a:lnTo>
                      <a:pt x="42" y="529"/>
                    </a:lnTo>
                    <a:lnTo>
                      <a:pt x="43" y="538"/>
                    </a:lnTo>
                    <a:lnTo>
                      <a:pt x="45" y="550"/>
                    </a:lnTo>
                    <a:lnTo>
                      <a:pt x="45" y="559"/>
                    </a:lnTo>
                    <a:lnTo>
                      <a:pt x="46" y="568"/>
                    </a:lnTo>
                    <a:lnTo>
                      <a:pt x="48" y="583"/>
                    </a:lnTo>
                    <a:lnTo>
                      <a:pt x="51" y="600"/>
                    </a:lnTo>
                    <a:lnTo>
                      <a:pt x="54" y="615"/>
                    </a:lnTo>
                    <a:lnTo>
                      <a:pt x="59" y="626"/>
                    </a:lnTo>
                    <a:lnTo>
                      <a:pt x="57" y="626"/>
                    </a:lnTo>
                    <a:lnTo>
                      <a:pt x="54" y="626"/>
                    </a:lnTo>
                    <a:lnTo>
                      <a:pt x="52" y="624"/>
                    </a:lnTo>
                    <a:lnTo>
                      <a:pt x="51" y="624"/>
                    </a:lnTo>
                    <a:lnTo>
                      <a:pt x="49" y="624"/>
                    </a:lnTo>
                    <a:lnTo>
                      <a:pt x="48" y="624"/>
                    </a:lnTo>
                    <a:lnTo>
                      <a:pt x="46" y="627"/>
                    </a:lnTo>
                    <a:lnTo>
                      <a:pt x="45" y="629"/>
                    </a:lnTo>
                    <a:lnTo>
                      <a:pt x="43" y="633"/>
                    </a:lnTo>
                    <a:lnTo>
                      <a:pt x="42" y="644"/>
                    </a:lnTo>
                    <a:lnTo>
                      <a:pt x="43" y="660"/>
                    </a:lnTo>
                    <a:lnTo>
                      <a:pt x="48" y="693"/>
                    </a:lnTo>
                    <a:lnTo>
                      <a:pt x="46" y="693"/>
                    </a:lnTo>
                    <a:lnTo>
                      <a:pt x="45" y="695"/>
                    </a:lnTo>
                    <a:lnTo>
                      <a:pt x="45" y="696"/>
                    </a:lnTo>
                    <a:lnTo>
                      <a:pt x="42" y="699"/>
                    </a:lnTo>
                    <a:lnTo>
                      <a:pt x="40" y="701"/>
                    </a:lnTo>
                    <a:lnTo>
                      <a:pt x="40" y="702"/>
                    </a:lnTo>
                    <a:lnTo>
                      <a:pt x="42" y="704"/>
                    </a:lnTo>
                    <a:lnTo>
                      <a:pt x="42" y="705"/>
                    </a:lnTo>
                    <a:lnTo>
                      <a:pt x="43" y="707"/>
                    </a:lnTo>
                    <a:lnTo>
                      <a:pt x="46" y="708"/>
                    </a:lnTo>
                    <a:lnTo>
                      <a:pt x="49" y="710"/>
                    </a:lnTo>
                    <a:lnTo>
                      <a:pt x="51" y="710"/>
                    </a:lnTo>
                    <a:lnTo>
                      <a:pt x="52" y="710"/>
                    </a:lnTo>
                    <a:lnTo>
                      <a:pt x="55" y="708"/>
                    </a:lnTo>
                    <a:lnTo>
                      <a:pt x="59" y="705"/>
                    </a:lnTo>
                    <a:lnTo>
                      <a:pt x="62" y="704"/>
                    </a:lnTo>
                    <a:lnTo>
                      <a:pt x="63" y="702"/>
                    </a:lnTo>
                    <a:lnTo>
                      <a:pt x="68" y="702"/>
                    </a:lnTo>
                    <a:lnTo>
                      <a:pt x="80" y="707"/>
                    </a:lnTo>
                    <a:lnTo>
                      <a:pt x="83" y="705"/>
                    </a:lnTo>
                    <a:lnTo>
                      <a:pt x="89" y="701"/>
                    </a:lnTo>
                    <a:lnTo>
                      <a:pt x="93" y="695"/>
                    </a:lnTo>
                    <a:lnTo>
                      <a:pt x="96" y="687"/>
                    </a:lnTo>
                    <a:lnTo>
                      <a:pt x="92" y="678"/>
                    </a:lnTo>
                    <a:close/>
                  </a:path>
                </a:pathLst>
              </a:custGeom>
              <a:solidFill>
                <a:srgbClr val="000514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39" name="Freeform 65"/>
              <p:cNvSpPr>
                <a:spLocks/>
              </p:cNvSpPr>
              <p:nvPr/>
            </p:nvSpPr>
            <p:spPr bwMode="gray">
              <a:xfrm>
                <a:off x="4613" y="1351"/>
                <a:ext cx="174" cy="216"/>
              </a:xfrm>
              <a:custGeom>
                <a:avLst/>
                <a:gdLst>
                  <a:gd name="T0" fmla="*/ 9 w 188"/>
                  <a:gd name="T1" fmla="*/ 216 h 233"/>
                  <a:gd name="T2" fmla="*/ 48 w 188"/>
                  <a:gd name="T3" fmla="*/ 213 h 233"/>
                  <a:gd name="T4" fmla="*/ 76 w 188"/>
                  <a:gd name="T5" fmla="*/ 212 h 233"/>
                  <a:gd name="T6" fmla="*/ 81 w 188"/>
                  <a:gd name="T7" fmla="*/ 208 h 233"/>
                  <a:gd name="T8" fmla="*/ 83 w 188"/>
                  <a:gd name="T9" fmla="*/ 205 h 233"/>
                  <a:gd name="T10" fmla="*/ 84 w 188"/>
                  <a:gd name="T11" fmla="*/ 205 h 233"/>
                  <a:gd name="T12" fmla="*/ 98 w 188"/>
                  <a:gd name="T13" fmla="*/ 191 h 233"/>
                  <a:gd name="T14" fmla="*/ 114 w 188"/>
                  <a:gd name="T15" fmla="*/ 171 h 233"/>
                  <a:gd name="T16" fmla="*/ 121 w 188"/>
                  <a:gd name="T17" fmla="*/ 160 h 233"/>
                  <a:gd name="T18" fmla="*/ 118 w 188"/>
                  <a:gd name="T19" fmla="*/ 146 h 233"/>
                  <a:gd name="T20" fmla="*/ 106 w 188"/>
                  <a:gd name="T21" fmla="*/ 129 h 233"/>
                  <a:gd name="T22" fmla="*/ 97 w 188"/>
                  <a:gd name="T23" fmla="*/ 116 h 233"/>
                  <a:gd name="T24" fmla="*/ 112 w 188"/>
                  <a:gd name="T25" fmla="*/ 108 h 233"/>
                  <a:gd name="T26" fmla="*/ 155 w 188"/>
                  <a:gd name="T27" fmla="*/ 94 h 233"/>
                  <a:gd name="T28" fmla="*/ 168 w 188"/>
                  <a:gd name="T29" fmla="*/ 89 h 233"/>
                  <a:gd name="T30" fmla="*/ 174 w 188"/>
                  <a:gd name="T31" fmla="*/ 83 h 233"/>
                  <a:gd name="T32" fmla="*/ 174 w 188"/>
                  <a:gd name="T33" fmla="*/ 80 h 233"/>
                  <a:gd name="T34" fmla="*/ 174 w 188"/>
                  <a:gd name="T35" fmla="*/ 78 h 233"/>
                  <a:gd name="T36" fmla="*/ 172 w 188"/>
                  <a:gd name="T37" fmla="*/ 77 h 233"/>
                  <a:gd name="T38" fmla="*/ 164 w 188"/>
                  <a:gd name="T39" fmla="*/ 66 h 233"/>
                  <a:gd name="T40" fmla="*/ 149 w 188"/>
                  <a:gd name="T41" fmla="*/ 46 h 233"/>
                  <a:gd name="T42" fmla="*/ 133 w 188"/>
                  <a:gd name="T43" fmla="*/ 30 h 233"/>
                  <a:gd name="T44" fmla="*/ 127 w 188"/>
                  <a:gd name="T45" fmla="*/ 21 h 233"/>
                  <a:gd name="T46" fmla="*/ 119 w 188"/>
                  <a:gd name="T47" fmla="*/ 10 h 233"/>
                  <a:gd name="T48" fmla="*/ 115 w 188"/>
                  <a:gd name="T49" fmla="*/ 5 h 233"/>
                  <a:gd name="T50" fmla="*/ 114 w 188"/>
                  <a:gd name="T51" fmla="*/ 0 h 233"/>
                  <a:gd name="T52" fmla="*/ 114 w 188"/>
                  <a:gd name="T53" fmla="*/ 0 h 233"/>
                  <a:gd name="T54" fmla="*/ 50 w 188"/>
                  <a:gd name="T55" fmla="*/ 55 h 233"/>
                  <a:gd name="T56" fmla="*/ 26 w 188"/>
                  <a:gd name="T57" fmla="*/ 55 h 233"/>
                  <a:gd name="T58" fmla="*/ 14 w 188"/>
                  <a:gd name="T59" fmla="*/ 46 h 233"/>
                  <a:gd name="T60" fmla="*/ 11 w 188"/>
                  <a:gd name="T61" fmla="*/ 42 h 233"/>
                  <a:gd name="T62" fmla="*/ 4 w 188"/>
                  <a:gd name="T63" fmla="*/ 39 h 233"/>
                  <a:gd name="T64" fmla="*/ 1 w 188"/>
                  <a:gd name="T65" fmla="*/ 36 h 233"/>
                  <a:gd name="T66" fmla="*/ 8 w 188"/>
                  <a:gd name="T67" fmla="*/ 130 h 233"/>
                  <a:gd name="T68" fmla="*/ 8 w 188"/>
                  <a:gd name="T69" fmla="*/ 130 h 233"/>
                  <a:gd name="T70" fmla="*/ 6 w 188"/>
                  <a:gd name="T71" fmla="*/ 132 h 233"/>
                  <a:gd name="T72" fmla="*/ 4 w 188"/>
                  <a:gd name="T73" fmla="*/ 137 h 233"/>
                  <a:gd name="T74" fmla="*/ 3 w 188"/>
                  <a:gd name="T75" fmla="*/ 148 h 233"/>
                  <a:gd name="T76" fmla="*/ 3 w 188"/>
                  <a:gd name="T77" fmla="*/ 177 h 233"/>
                  <a:gd name="T78" fmla="*/ 3 w 188"/>
                  <a:gd name="T79" fmla="*/ 207 h 23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88"/>
                  <a:gd name="T121" fmla="*/ 0 h 233"/>
                  <a:gd name="T122" fmla="*/ 188 w 188"/>
                  <a:gd name="T123" fmla="*/ 233 h 233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88" h="233">
                    <a:moveTo>
                      <a:pt x="4" y="232"/>
                    </a:moveTo>
                    <a:lnTo>
                      <a:pt x="10" y="233"/>
                    </a:lnTo>
                    <a:lnTo>
                      <a:pt x="31" y="232"/>
                    </a:lnTo>
                    <a:lnTo>
                      <a:pt x="52" y="230"/>
                    </a:lnTo>
                    <a:lnTo>
                      <a:pt x="70" y="229"/>
                    </a:lnTo>
                    <a:lnTo>
                      <a:pt x="82" y="229"/>
                    </a:lnTo>
                    <a:lnTo>
                      <a:pt x="87" y="227"/>
                    </a:lnTo>
                    <a:lnTo>
                      <a:pt x="88" y="224"/>
                    </a:lnTo>
                    <a:lnTo>
                      <a:pt x="88" y="223"/>
                    </a:lnTo>
                    <a:lnTo>
                      <a:pt x="90" y="221"/>
                    </a:lnTo>
                    <a:lnTo>
                      <a:pt x="91" y="221"/>
                    </a:lnTo>
                    <a:lnTo>
                      <a:pt x="99" y="215"/>
                    </a:lnTo>
                    <a:lnTo>
                      <a:pt x="106" y="206"/>
                    </a:lnTo>
                    <a:lnTo>
                      <a:pt x="115" y="196"/>
                    </a:lnTo>
                    <a:lnTo>
                      <a:pt x="123" y="184"/>
                    </a:lnTo>
                    <a:lnTo>
                      <a:pt x="128" y="176"/>
                    </a:lnTo>
                    <a:lnTo>
                      <a:pt x="131" y="173"/>
                    </a:lnTo>
                    <a:lnTo>
                      <a:pt x="131" y="167"/>
                    </a:lnTo>
                    <a:lnTo>
                      <a:pt x="128" y="158"/>
                    </a:lnTo>
                    <a:lnTo>
                      <a:pt x="121" y="149"/>
                    </a:lnTo>
                    <a:lnTo>
                      <a:pt x="115" y="139"/>
                    </a:lnTo>
                    <a:lnTo>
                      <a:pt x="109" y="131"/>
                    </a:lnTo>
                    <a:lnTo>
                      <a:pt x="105" y="125"/>
                    </a:lnTo>
                    <a:lnTo>
                      <a:pt x="102" y="122"/>
                    </a:lnTo>
                    <a:lnTo>
                      <a:pt x="121" y="116"/>
                    </a:lnTo>
                    <a:lnTo>
                      <a:pt x="144" y="108"/>
                    </a:lnTo>
                    <a:lnTo>
                      <a:pt x="168" y="101"/>
                    </a:lnTo>
                    <a:lnTo>
                      <a:pt x="176" y="98"/>
                    </a:lnTo>
                    <a:lnTo>
                      <a:pt x="182" y="96"/>
                    </a:lnTo>
                    <a:lnTo>
                      <a:pt x="185" y="93"/>
                    </a:lnTo>
                    <a:lnTo>
                      <a:pt x="188" y="90"/>
                    </a:lnTo>
                    <a:lnTo>
                      <a:pt x="188" y="89"/>
                    </a:lnTo>
                    <a:lnTo>
                      <a:pt x="188" y="86"/>
                    </a:lnTo>
                    <a:lnTo>
                      <a:pt x="188" y="84"/>
                    </a:lnTo>
                    <a:lnTo>
                      <a:pt x="186" y="83"/>
                    </a:lnTo>
                    <a:lnTo>
                      <a:pt x="183" y="78"/>
                    </a:lnTo>
                    <a:lnTo>
                      <a:pt x="177" y="71"/>
                    </a:lnTo>
                    <a:lnTo>
                      <a:pt x="170" y="60"/>
                    </a:lnTo>
                    <a:lnTo>
                      <a:pt x="161" y="50"/>
                    </a:lnTo>
                    <a:lnTo>
                      <a:pt x="152" y="41"/>
                    </a:lnTo>
                    <a:lnTo>
                      <a:pt x="144" y="32"/>
                    </a:lnTo>
                    <a:lnTo>
                      <a:pt x="140" y="26"/>
                    </a:lnTo>
                    <a:lnTo>
                      <a:pt x="137" y="23"/>
                    </a:lnTo>
                    <a:lnTo>
                      <a:pt x="134" y="17"/>
                    </a:lnTo>
                    <a:lnTo>
                      <a:pt x="129" y="11"/>
                    </a:lnTo>
                    <a:lnTo>
                      <a:pt x="128" y="8"/>
                    </a:lnTo>
                    <a:lnTo>
                      <a:pt x="124" y="5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72" y="53"/>
                    </a:lnTo>
                    <a:lnTo>
                      <a:pt x="54" y="59"/>
                    </a:lnTo>
                    <a:lnTo>
                      <a:pt x="39" y="60"/>
                    </a:lnTo>
                    <a:lnTo>
                      <a:pt x="28" y="59"/>
                    </a:lnTo>
                    <a:lnTo>
                      <a:pt x="21" y="54"/>
                    </a:lnTo>
                    <a:lnTo>
                      <a:pt x="15" y="50"/>
                    </a:lnTo>
                    <a:lnTo>
                      <a:pt x="12" y="47"/>
                    </a:lnTo>
                    <a:lnTo>
                      <a:pt x="12" y="45"/>
                    </a:lnTo>
                    <a:lnTo>
                      <a:pt x="7" y="44"/>
                    </a:lnTo>
                    <a:lnTo>
                      <a:pt x="4" y="42"/>
                    </a:lnTo>
                    <a:lnTo>
                      <a:pt x="1" y="41"/>
                    </a:lnTo>
                    <a:lnTo>
                      <a:pt x="1" y="39"/>
                    </a:lnTo>
                    <a:lnTo>
                      <a:pt x="0" y="39"/>
                    </a:lnTo>
                    <a:lnTo>
                      <a:pt x="9" y="140"/>
                    </a:lnTo>
                    <a:lnTo>
                      <a:pt x="7" y="142"/>
                    </a:lnTo>
                    <a:lnTo>
                      <a:pt x="6" y="142"/>
                    </a:lnTo>
                    <a:lnTo>
                      <a:pt x="4" y="145"/>
                    </a:lnTo>
                    <a:lnTo>
                      <a:pt x="4" y="148"/>
                    </a:lnTo>
                    <a:lnTo>
                      <a:pt x="3" y="152"/>
                    </a:lnTo>
                    <a:lnTo>
                      <a:pt x="3" y="160"/>
                    </a:lnTo>
                    <a:lnTo>
                      <a:pt x="3" y="175"/>
                    </a:lnTo>
                    <a:lnTo>
                      <a:pt x="3" y="191"/>
                    </a:lnTo>
                    <a:lnTo>
                      <a:pt x="3" y="209"/>
                    </a:lnTo>
                    <a:lnTo>
                      <a:pt x="3" y="223"/>
                    </a:lnTo>
                    <a:lnTo>
                      <a:pt x="4" y="232"/>
                    </a:lnTo>
                    <a:close/>
                  </a:path>
                </a:pathLst>
              </a:custGeom>
              <a:solidFill>
                <a:srgbClr val="000514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" name="Group 66"/>
            <p:cNvGrpSpPr>
              <a:grpSpLocks/>
            </p:cNvGrpSpPr>
            <p:nvPr/>
          </p:nvGrpSpPr>
          <p:grpSpPr bwMode="auto">
            <a:xfrm>
              <a:off x="1397" y="1207"/>
              <a:ext cx="2903" cy="2852"/>
              <a:chOff x="2653" y="1253"/>
              <a:chExt cx="2903" cy="2852"/>
            </a:xfrm>
          </p:grpSpPr>
          <p:sp>
            <p:nvSpPr>
              <p:cNvPr id="13320" name="Freeform 67"/>
              <p:cNvSpPr>
                <a:spLocks/>
              </p:cNvSpPr>
              <p:nvPr/>
            </p:nvSpPr>
            <p:spPr bwMode="gray">
              <a:xfrm>
                <a:off x="4495" y="1474"/>
                <a:ext cx="105" cy="134"/>
              </a:xfrm>
              <a:custGeom>
                <a:avLst/>
                <a:gdLst>
                  <a:gd name="T0" fmla="*/ 62 w 113"/>
                  <a:gd name="T1" fmla="*/ 0 h 145"/>
                  <a:gd name="T2" fmla="*/ 55 w 113"/>
                  <a:gd name="T3" fmla="*/ 6 h 145"/>
                  <a:gd name="T4" fmla="*/ 49 w 113"/>
                  <a:gd name="T5" fmla="*/ 6 h 145"/>
                  <a:gd name="T6" fmla="*/ 44 w 113"/>
                  <a:gd name="T7" fmla="*/ 6 h 145"/>
                  <a:gd name="T8" fmla="*/ 41 w 113"/>
                  <a:gd name="T9" fmla="*/ 4 h 145"/>
                  <a:gd name="T10" fmla="*/ 34 w 113"/>
                  <a:gd name="T11" fmla="*/ 8 h 145"/>
                  <a:gd name="T12" fmla="*/ 32 w 113"/>
                  <a:gd name="T13" fmla="*/ 3 h 145"/>
                  <a:gd name="T14" fmla="*/ 27 w 113"/>
                  <a:gd name="T15" fmla="*/ 6 h 145"/>
                  <a:gd name="T16" fmla="*/ 25 w 113"/>
                  <a:gd name="T17" fmla="*/ 6 h 145"/>
                  <a:gd name="T18" fmla="*/ 22 w 113"/>
                  <a:gd name="T19" fmla="*/ 8 h 145"/>
                  <a:gd name="T20" fmla="*/ 14 w 113"/>
                  <a:gd name="T21" fmla="*/ 8 h 145"/>
                  <a:gd name="T22" fmla="*/ 6 w 113"/>
                  <a:gd name="T23" fmla="*/ 4 h 145"/>
                  <a:gd name="T24" fmla="*/ 0 w 113"/>
                  <a:gd name="T25" fmla="*/ 6 h 145"/>
                  <a:gd name="T26" fmla="*/ 2 w 113"/>
                  <a:gd name="T27" fmla="*/ 15 h 145"/>
                  <a:gd name="T28" fmla="*/ 7 w 113"/>
                  <a:gd name="T29" fmla="*/ 20 h 145"/>
                  <a:gd name="T30" fmla="*/ 6 w 113"/>
                  <a:gd name="T31" fmla="*/ 28 h 145"/>
                  <a:gd name="T32" fmla="*/ 11 w 113"/>
                  <a:gd name="T33" fmla="*/ 42 h 145"/>
                  <a:gd name="T34" fmla="*/ 19 w 113"/>
                  <a:gd name="T35" fmla="*/ 54 h 145"/>
                  <a:gd name="T36" fmla="*/ 20 w 113"/>
                  <a:gd name="T37" fmla="*/ 59 h 145"/>
                  <a:gd name="T38" fmla="*/ 22 w 113"/>
                  <a:gd name="T39" fmla="*/ 62 h 145"/>
                  <a:gd name="T40" fmla="*/ 22 w 113"/>
                  <a:gd name="T41" fmla="*/ 69 h 145"/>
                  <a:gd name="T42" fmla="*/ 24 w 113"/>
                  <a:gd name="T43" fmla="*/ 70 h 145"/>
                  <a:gd name="T44" fmla="*/ 30 w 113"/>
                  <a:gd name="T45" fmla="*/ 78 h 145"/>
                  <a:gd name="T46" fmla="*/ 38 w 113"/>
                  <a:gd name="T47" fmla="*/ 83 h 145"/>
                  <a:gd name="T48" fmla="*/ 41 w 113"/>
                  <a:gd name="T49" fmla="*/ 90 h 145"/>
                  <a:gd name="T50" fmla="*/ 46 w 113"/>
                  <a:gd name="T51" fmla="*/ 92 h 145"/>
                  <a:gd name="T52" fmla="*/ 46 w 113"/>
                  <a:gd name="T53" fmla="*/ 103 h 145"/>
                  <a:gd name="T54" fmla="*/ 52 w 113"/>
                  <a:gd name="T55" fmla="*/ 111 h 145"/>
                  <a:gd name="T56" fmla="*/ 59 w 113"/>
                  <a:gd name="T57" fmla="*/ 117 h 145"/>
                  <a:gd name="T58" fmla="*/ 65 w 113"/>
                  <a:gd name="T59" fmla="*/ 120 h 145"/>
                  <a:gd name="T60" fmla="*/ 68 w 113"/>
                  <a:gd name="T61" fmla="*/ 125 h 145"/>
                  <a:gd name="T62" fmla="*/ 80 w 113"/>
                  <a:gd name="T63" fmla="*/ 134 h 145"/>
                  <a:gd name="T64" fmla="*/ 85 w 113"/>
                  <a:gd name="T65" fmla="*/ 133 h 145"/>
                  <a:gd name="T66" fmla="*/ 91 w 113"/>
                  <a:gd name="T67" fmla="*/ 131 h 145"/>
                  <a:gd name="T68" fmla="*/ 97 w 113"/>
                  <a:gd name="T69" fmla="*/ 123 h 145"/>
                  <a:gd name="T70" fmla="*/ 101 w 113"/>
                  <a:gd name="T71" fmla="*/ 109 h 145"/>
                  <a:gd name="T72" fmla="*/ 102 w 113"/>
                  <a:gd name="T73" fmla="*/ 95 h 145"/>
                  <a:gd name="T74" fmla="*/ 104 w 113"/>
                  <a:gd name="T75" fmla="*/ 84 h 145"/>
                  <a:gd name="T76" fmla="*/ 104 w 113"/>
                  <a:gd name="T77" fmla="*/ 73 h 145"/>
                  <a:gd name="T78" fmla="*/ 98 w 113"/>
                  <a:gd name="T79" fmla="*/ 65 h 145"/>
                  <a:gd name="T80" fmla="*/ 94 w 113"/>
                  <a:gd name="T81" fmla="*/ 54 h 145"/>
                  <a:gd name="T82" fmla="*/ 90 w 113"/>
                  <a:gd name="T83" fmla="*/ 45 h 145"/>
                  <a:gd name="T84" fmla="*/ 85 w 113"/>
                  <a:gd name="T85" fmla="*/ 36 h 145"/>
                  <a:gd name="T86" fmla="*/ 79 w 113"/>
                  <a:gd name="T87" fmla="*/ 26 h 145"/>
                  <a:gd name="T88" fmla="*/ 79 w 113"/>
                  <a:gd name="T89" fmla="*/ 22 h 145"/>
                  <a:gd name="T90" fmla="*/ 73 w 113"/>
                  <a:gd name="T91" fmla="*/ 12 h 145"/>
                  <a:gd name="T92" fmla="*/ 69 w 113"/>
                  <a:gd name="T93" fmla="*/ 0 h 145"/>
                  <a:gd name="T94" fmla="*/ 63 w 113"/>
                  <a:gd name="T95" fmla="*/ 1 h 145"/>
                  <a:gd name="T96" fmla="*/ 66 w 113"/>
                  <a:gd name="T97" fmla="*/ 0 h 14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13"/>
                  <a:gd name="T148" fmla="*/ 0 h 145"/>
                  <a:gd name="T149" fmla="*/ 113 w 113"/>
                  <a:gd name="T150" fmla="*/ 145 h 14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13" h="145">
                    <a:moveTo>
                      <a:pt x="71" y="0"/>
                    </a:moveTo>
                    <a:lnTo>
                      <a:pt x="68" y="0"/>
                    </a:lnTo>
                    <a:lnTo>
                      <a:pt x="67" y="0"/>
                    </a:lnTo>
                    <a:lnTo>
                      <a:pt x="65" y="3"/>
                    </a:lnTo>
                    <a:lnTo>
                      <a:pt x="62" y="4"/>
                    </a:lnTo>
                    <a:lnTo>
                      <a:pt x="59" y="6"/>
                    </a:lnTo>
                    <a:lnTo>
                      <a:pt x="56" y="6"/>
                    </a:lnTo>
                    <a:lnTo>
                      <a:pt x="53" y="6"/>
                    </a:lnTo>
                    <a:lnTo>
                      <a:pt x="52" y="7"/>
                    </a:lnTo>
                    <a:lnTo>
                      <a:pt x="50" y="7"/>
                    </a:lnTo>
                    <a:lnTo>
                      <a:pt x="47" y="6"/>
                    </a:lnTo>
                    <a:lnTo>
                      <a:pt x="46" y="4"/>
                    </a:lnTo>
                    <a:lnTo>
                      <a:pt x="44" y="4"/>
                    </a:lnTo>
                    <a:lnTo>
                      <a:pt x="40" y="7"/>
                    </a:lnTo>
                    <a:lnTo>
                      <a:pt x="35" y="12"/>
                    </a:lnTo>
                    <a:lnTo>
                      <a:pt x="37" y="9"/>
                    </a:lnTo>
                    <a:lnTo>
                      <a:pt x="37" y="6"/>
                    </a:lnTo>
                    <a:lnTo>
                      <a:pt x="35" y="4"/>
                    </a:lnTo>
                    <a:lnTo>
                      <a:pt x="34" y="3"/>
                    </a:lnTo>
                    <a:lnTo>
                      <a:pt x="32" y="3"/>
                    </a:lnTo>
                    <a:lnTo>
                      <a:pt x="29" y="4"/>
                    </a:lnTo>
                    <a:lnTo>
                      <a:pt x="29" y="6"/>
                    </a:lnTo>
                    <a:lnTo>
                      <a:pt x="27" y="6"/>
                    </a:lnTo>
                    <a:lnTo>
                      <a:pt x="27" y="7"/>
                    </a:lnTo>
                    <a:lnTo>
                      <a:pt x="26" y="7"/>
                    </a:lnTo>
                    <a:lnTo>
                      <a:pt x="24" y="9"/>
                    </a:lnTo>
                    <a:lnTo>
                      <a:pt x="23" y="9"/>
                    </a:lnTo>
                    <a:lnTo>
                      <a:pt x="18" y="10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9" y="6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2" y="16"/>
                    </a:lnTo>
                    <a:lnTo>
                      <a:pt x="5" y="18"/>
                    </a:lnTo>
                    <a:lnTo>
                      <a:pt x="6" y="21"/>
                    </a:lnTo>
                    <a:lnTo>
                      <a:pt x="8" y="22"/>
                    </a:lnTo>
                    <a:lnTo>
                      <a:pt x="8" y="25"/>
                    </a:lnTo>
                    <a:lnTo>
                      <a:pt x="8" y="28"/>
                    </a:lnTo>
                    <a:lnTo>
                      <a:pt x="6" y="30"/>
                    </a:lnTo>
                    <a:lnTo>
                      <a:pt x="5" y="33"/>
                    </a:lnTo>
                    <a:lnTo>
                      <a:pt x="6" y="36"/>
                    </a:lnTo>
                    <a:lnTo>
                      <a:pt x="12" y="45"/>
                    </a:lnTo>
                    <a:lnTo>
                      <a:pt x="18" y="52"/>
                    </a:lnTo>
                    <a:lnTo>
                      <a:pt x="20" y="55"/>
                    </a:lnTo>
                    <a:lnTo>
                      <a:pt x="20" y="58"/>
                    </a:lnTo>
                    <a:lnTo>
                      <a:pt x="20" y="61"/>
                    </a:lnTo>
                    <a:lnTo>
                      <a:pt x="20" y="64"/>
                    </a:lnTo>
                    <a:lnTo>
                      <a:pt x="21" y="64"/>
                    </a:lnTo>
                    <a:lnTo>
                      <a:pt x="23" y="64"/>
                    </a:lnTo>
                    <a:lnTo>
                      <a:pt x="23" y="66"/>
                    </a:lnTo>
                    <a:lnTo>
                      <a:pt x="24" y="67"/>
                    </a:lnTo>
                    <a:lnTo>
                      <a:pt x="24" y="70"/>
                    </a:lnTo>
                    <a:lnTo>
                      <a:pt x="24" y="72"/>
                    </a:lnTo>
                    <a:lnTo>
                      <a:pt x="24" y="75"/>
                    </a:lnTo>
                    <a:lnTo>
                      <a:pt x="26" y="76"/>
                    </a:lnTo>
                    <a:lnTo>
                      <a:pt x="27" y="79"/>
                    </a:lnTo>
                    <a:lnTo>
                      <a:pt x="31" y="81"/>
                    </a:lnTo>
                    <a:lnTo>
                      <a:pt x="32" y="84"/>
                    </a:lnTo>
                    <a:lnTo>
                      <a:pt x="35" y="87"/>
                    </a:lnTo>
                    <a:lnTo>
                      <a:pt x="40" y="88"/>
                    </a:lnTo>
                    <a:lnTo>
                      <a:pt x="41" y="90"/>
                    </a:lnTo>
                    <a:lnTo>
                      <a:pt x="41" y="93"/>
                    </a:lnTo>
                    <a:lnTo>
                      <a:pt x="43" y="94"/>
                    </a:lnTo>
                    <a:lnTo>
                      <a:pt x="44" y="97"/>
                    </a:lnTo>
                    <a:lnTo>
                      <a:pt x="46" y="97"/>
                    </a:lnTo>
                    <a:lnTo>
                      <a:pt x="47" y="97"/>
                    </a:lnTo>
                    <a:lnTo>
                      <a:pt x="49" y="100"/>
                    </a:lnTo>
                    <a:lnTo>
                      <a:pt x="49" y="103"/>
                    </a:lnTo>
                    <a:lnTo>
                      <a:pt x="49" y="106"/>
                    </a:lnTo>
                    <a:lnTo>
                      <a:pt x="50" y="111"/>
                    </a:lnTo>
                    <a:lnTo>
                      <a:pt x="52" y="114"/>
                    </a:lnTo>
                    <a:lnTo>
                      <a:pt x="55" y="117"/>
                    </a:lnTo>
                    <a:lnTo>
                      <a:pt x="56" y="120"/>
                    </a:lnTo>
                    <a:lnTo>
                      <a:pt x="59" y="121"/>
                    </a:lnTo>
                    <a:lnTo>
                      <a:pt x="62" y="124"/>
                    </a:lnTo>
                    <a:lnTo>
                      <a:pt x="64" y="127"/>
                    </a:lnTo>
                    <a:lnTo>
                      <a:pt x="67" y="129"/>
                    </a:lnTo>
                    <a:lnTo>
                      <a:pt x="68" y="130"/>
                    </a:lnTo>
                    <a:lnTo>
                      <a:pt x="70" y="130"/>
                    </a:lnTo>
                    <a:lnTo>
                      <a:pt x="71" y="132"/>
                    </a:lnTo>
                    <a:lnTo>
                      <a:pt x="71" y="133"/>
                    </a:lnTo>
                    <a:lnTo>
                      <a:pt x="73" y="135"/>
                    </a:lnTo>
                    <a:lnTo>
                      <a:pt x="77" y="138"/>
                    </a:lnTo>
                    <a:lnTo>
                      <a:pt x="82" y="142"/>
                    </a:lnTo>
                    <a:lnTo>
                      <a:pt x="86" y="145"/>
                    </a:lnTo>
                    <a:lnTo>
                      <a:pt x="88" y="145"/>
                    </a:lnTo>
                    <a:lnTo>
                      <a:pt x="89" y="145"/>
                    </a:lnTo>
                    <a:lnTo>
                      <a:pt x="92" y="144"/>
                    </a:lnTo>
                    <a:lnTo>
                      <a:pt x="94" y="144"/>
                    </a:lnTo>
                    <a:lnTo>
                      <a:pt x="95" y="142"/>
                    </a:lnTo>
                    <a:lnTo>
                      <a:pt x="98" y="142"/>
                    </a:lnTo>
                    <a:lnTo>
                      <a:pt x="100" y="139"/>
                    </a:lnTo>
                    <a:lnTo>
                      <a:pt x="103" y="136"/>
                    </a:lnTo>
                    <a:lnTo>
                      <a:pt x="104" y="133"/>
                    </a:lnTo>
                    <a:lnTo>
                      <a:pt x="106" y="127"/>
                    </a:lnTo>
                    <a:lnTo>
                      <a:pt x="107" y="123"/>
                    </a:lnTo>
                    <a:lnTo>
                      <a:pt x="109" y="118"/>
                    </a:lnTo>
                    <a:lnTo>
                      <a:pt x="110" y="114"/>
                    </a:lnTo>
                    <a:lnTo>
                      <a:pt x="110" y="108"/>
                    </a:lnTo>
                    <a:lnTo>
                      <a:pt x="110" y="103"/>
                    </a:lnTo>
                    <a:lnTo>
                      <a:pt x="110" y="100"/>
                    </a:lnTo>
                    <a:lnTo>
                      <a:pt x="110" y="96"/>
                    </a:lnTo>
                    <a:lnTo>
                      <a:pt x="112" y="91"/>
                    </a:lnTo>
                    <a:lnTo>
                      <a:pt x="113" y="87"/>
                    </a:lnTo>
                    <a:lnTo>
                      <a:pt x="113" y="81"/>
                    </a:lnTo>
                    <a:lnTo>
                      <a:pt x="112" y="79"/>
                    </a:lnTo>
                    <a:lnTo>
                      <a:pt x="109" y="76"/>
                    </a:lnTo>
                    <a:lnTo>
                      <a:pt x="107" y="73"/>
                    </a:lnTo>
                    <a:lnTo>
                      <a:pt x="106" y="70"/>
                    </a:lnTo>
                    <a:lnTo>
                      <a:pt x="104" y="66"/>
                    </a:lnTo>
                    <a:lnTo>
                      <a:pt x="103" y="61"/>
                    </a:lnTo>
                    <a:lnTo>
                      <a:pt x="101" y="58"/>
                    </a:lnTo>
                    <a:lnTo>
                      <a:pt x="100" y="55"/>
                    </a:lnTo>
                    <a:lnTo>
                      <a:pt x="98" y="52"/>
                    </a:lnTo>
                    <a:lnTo>
                      <a:pt x="97" y="49"/>
                    </a:lnTo>
                    <a:lnTo>
                      <a:pt x="95" y="46"/>
                    </a:lnTo>
                    <a:lnTo>
                      <a:pt x="94" y="43"/>
                    </a:lnTo>
                    <a:lnTo>
                      <a:pt x="92" y="39"/>
                    </a:lnTo>
                    <a:lnTo>
                      <a:pt x="91" y="36"/>
                    </a:lnTo>
                    <a:lnTo>
                      <a:pt x="88" y="31"/>
                    </a:lnTo>
                    <a:lnTo>
                      <a:pt x="85" y="28"/>
                    </a:lnTo>
                    <a:lnTo>
                      <a:pt x="85" y="27"/>
                    </a:lnTo>
                    <a:lnTo>
                      <a:pt x="85" y="25"/>
                    </a:lnTo>
                    <a:lnTo>
                      <a:pt x="85" y="24"/>
                    </a:lnTo>
                    <a:lnTo>
                      <a:pt x="83" y="22"/>
                    </a:lnTo>
                    <a:lnTo>
                      <a:pt x="80" y="18"/>
                    </a:lnTo>
                    <a:lnTo>
                      <a:pt x="79" y="13"/>
                    </a:lnTo>
                    <a:lnTo>
                      <a:pt x="77" y="7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3" y="0"/>
                    </a:lnTo>
                    <a:lnTo>
                      <a:pt x="70" y="0"/>
                    </a:lnTo>
                    <a:lnTo>
                      <a:pt x="68" y="1"/>
                    </a:lnTo>
                    <a:lnTo>
                      <a:pt x="65" y="1"/>
                    </a:lnTo>
                    <a:lnTo>
                      <a:pt x="64" y="3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FFCC99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21" name="Freeform 68"/>
              <p:cNvSpPr>
                <a:spLocks/>
              </p:cNvSpPr>
              <p:nvPr/>
            </p:nvSpPr>
            <p:spPr bwMode="gray">
              <a:xfrm>
                <a:off x="4279" y="3346"/>
                <a:ext cx="298" cy="266"/>
              </a:xfrm>
              <a:custGeom>
                <a:avLst/>
                <a:gdLst>
                  <a:gd name="T0" fmla="*/ 98 w 321"/>
                  <a:gd name="T1" fmla="*/ 219 h 287"/>
                  <a:gd name="T2" fmla="*/ 98 w 321"/>
                  <a:gd name="T3" fmla="*/ 220 h 287"/>
                  <a:gd name="T4" fmla="*/ 98 w 321"/>
                  <a:gd name="T5" fmla="*/ 222 h 287"/>
                  <a:gd name="T6" fmla="*/ 93 w 321"/>
                  <a:gd name="T7" fmla="*/ 216 h 287"/>
                  <a:gd name="T8" fmla="*/ 91 w 321"/>
                  <a:gd name="T9" fmla="*/ 197 h 287"/>
                  <a:gd name="T10" fmla="*/ 85 w 321"/>
                  <a:gd name="T11" fmla="*/ 188 h 287"/>
                  <a:gd name="T12" fmla="*/ 77 w 321"/>
                  <a:gd name="T13" fmla="*/ 185 h 287"/>
                  <a:gd name="T14" fmla="*/ 73 w 321"/>
                  <a:gd name="T15" fmla="*/ 178 h 287"/>
                  <a:gd name="T16" fmla="*/ 59 w 321"/>
                  <a:gd name="T17" fmla="*/ 169 h 287"/>
                  <a:gd name="T18" fmla="*/ 32 w 321"/>
                  <a:gd name="T19" fmla="*/ 147 h 287"/>
                  <a:gd name="T20" fmla="*/ 22 w 321"/>
                  <a:gd name="T21" fmla="*/ 123 h 287"/>
                  <a:gd name="T22" fmla="*/ 17 w 321"/>
                  <a:gd name="T23" fmla="*/ 111 h 287"/>
                  <a:gd name="T24" fmla="*/ 11 w 321"/>
                  <a:gd name="T25" fmla="*/ 106 h 287"/>
                  <a:gd name="T26" fmla="*/ 5 w 321"/>
                  <a:gd name="T27" fmla="*/ 97 h 287"/>
                  <a:gd name="T28" fmla="*/ 8 w 321"/>
                  <a:gd name="T29" fmla="*/ 81 h 287"/>
                  <a:gd name="T30" fmla="*/ 19 w 321"/>
                  <a:gd name="T31" fmla="*/ 84 h 287"/>
                  <a:gd name="T32" fmla="*/ 24 w 321"/>
                  <a:gd name="T33" fmla="*/ 86 h 287"/>
                  <a:gd name="T34" fmla="*/ 31 w 321"/>
                  <a:gd name="T35" fmla="*/ 83 h 287"/>
                  <a:gd name="T36" fmla="*/ 40 w 321"/>
                  <a:gd name="T37" fmla="*/ 87 h 287"/>
                  <a:gd name="T38" fmla="*/ 57 w 321"/>
                  <a:gd name="T39" fmla="*/ 87 h 287"/>
                  <a:gd name="T40" fmla="*/ 73 w 321"/>
                  <a:gd name="T41" fmla="*/ 78 h 287"/>
                  <a:gd name="T42" fmla="*/ 91 w 321"/>
                  <a:gd name="T43" fmla="*/ 58 h 287"/>
                  <a:gd name="T44" fmla="*/ 110 w 321"/>
                  <a:gd name="T45" fmla="*/ 42 h 287"/>
                  <a:gd name="T46" fmla="*/ 135 w 321"/>
                  <a:gd name="T47" fmla="*/ 33 h 287"/>
                  <a:gd name="T48" fmla="*/ 137 w 321"/>
                  <a:gd name="T49" fmla="*/ 23 h 287"/>
                  <a:gd name="T50" fmla="*/ 143 w 321"/>
                  <a:gd name="T51" fmla="*/ 11 h 287"/>
                  <a:gd name="T52" fmla="*/ 151 w 321"/>
                  <a:gd name="T53" fmla="*/ 6 h 287"/>
                  <a:gd name="T54" fmla="*/ 176 w 321"/>
                  <a:gd name="T55" fmla="*/ 1 h 287"/>
                  <a:gd name="T56" fmla="*/ 197 w 321"/>
                  <a:gd name="T57" fmla="*/ 8 h 287"/>
                  <a:gd name="T58" fmla="*/ 227 w 321"/>
                  <a:gd name="T59" fmla="*/ 19 h 287"/>
                  <a:gd name="T60" fmla="*/ 245 w 321"/>
                  <a:gd name="T61" fmla="*/ 26 h 287"/>
                  <a:gd name="T62" fmla="*/ 260 w 321"/>
                  <a:gd name="T63" fmla="*/ 33 h 287"/>
                  <a:gd name="T64" fmla="*/ 285 w 321"/>
                  <a:gd name="T65" fmla="*/ 40 h 287"/>
                  <a:gd name="T66" fmla="*/ 290 w 321"/>
                  <a:gd name="T67" fmla="*/ 43 h 287"/>
                  <a:gd name="T68" fmla="*/ 292 w 321"/>
                  <a:gd name="T69" fmla="*/ 44 h 287"/>
                  <a:gd name="T70" fmla="*/ 290 w 321"/>
                  <a:gd name="T71" fmla="*/ 51 h 287"/>
                  <a:gd name="T72" fmla="*/ 291 w 321"/>
                  <a:gd name="T73" fmla="*/ 57 h 287"/>
                  <a:gd name="T74" fmla="*/ 293 w 321"/>
                  <a:gd name="T75" fmla="*/ 73 h 287"/>
                  <a:gd name="T76" fmla="*/ 291 w 321"/>
                  <a:gd name="T77" fmla="*/ 92 h 287"/>
                  <a:gd name="T78" fmla="*/ 292 w 321"/>
                  <a:gd name="T79" fmla="*/ 100 h 287"/>
                  <a:gd name="T80" fmla="*/ 295 w 321"/>
                  <a:gd name="T81" fmla="*/ 106 h 287"/>
                  <a:gd name="T82" fmla="*/ 288 w 321"/>
                  <a:gd name="T83" fmla="*/ 115 h 287"/>
                  <a:gd name="T84" fmla="*/ 284 w 321"/>
                  <a:gd name="T85" fmla="*/ 122 h 287"/>
                  <a:gd name="T86" fmla="*/ 279 w 321"/>
                  <a:gd name="T87" fmla="*/ 128 h 287"/>
                  <a:gd name="T88" fmla="*/ 282 w 321"/>
                  <a:gd name="T89" fmla="*/ 136 h 287"/>
                  <a:gd name="T90" fmla="*/ 284 w 321"/>
                  <a:gd name="T91" fmla="*/ 156 h 287"/>
                  <a:gd name="T92" fmla="*/ 290 w 321"/>
                  <a:gd name="T93" fmla="*/ 169 h 287"/>
                  <a:gd name="T94" fmla="*/ 281 w 321"/>
                  <a:gd name="T95" fmla="*/ 185 h 287"/>
                  <a:gd name="T96" fmla="*/ 271 w 321"/>
                  <a:gd name="T97" fmla="*/ 194 h 287"/>
                  <a:gd name="T98" fmla="*/ 267 w 321"/>
                  <a:gd name="T99" fmla="*/ 199 h 287"/>
                  <a:gd name="T100" fmla="*/ 266 w 321"/>
                  <a:gd name="T101" fmla="*/ 206 h 287"/>
                  <a:gd name="T102" fmla="*/ 262 w 321"/>
                  <a:gd name="T103" fmla="*/ 214 h 287"/>
                  <a:gd name="T104" fmla="*/ 263 w 321"/>
                  <a:gd name="T105" fmla="*/ 222 h 287"/>
                  <a:gd name="T106" fmla="*/ 245 w 321"/>
                  <a:gd name="T107" fmla="*/ 239 h 287"/>
                  <a:gd name="T108" fmla="*/ 230 w 321"/>
                  <a:gd name="T109" fmla="*/ 252 h 287"/>
                  <a:gd name="T110" fmla="*/ 224 w 321"/>
                  <a:gd name="T111" fmla="*/ 263 h 287"/>
                  <a:gd name="T112" fmla="*/ 201 w 321"/>
                  <a:gd name="T113" fmla="*/ 261 h 287"/>
                  <a:gd name="T114" fmla="*/ 160 w 321"/>
                  <a:gd name="T115" fmla="*/ 258 h 287"/>
                  <a:gd name="T116" fmla="*/ 151 w 321"/>
                  <a:gd name="T117" fmla="*/ 253 h 287"/>
                  <a:gd name="T118" fmla="*/ 140 w 321"/>
                  <a:gd name="T119" fmla="*/ 247 h 287"/>
                  <a:gd name="T120" fmla="*/ 122 w 321"/>
                  <a:gd name="T121" fmla="*/ 233 h 287"/>
                  <a:gd name="T122" fmla="*/ 98 w 321"/>
                  <a:gd name="T123" fmla="*/ 230 h 287"/>
                  <a:gd name="T124" fmla="*/ 98 w 321"/>
                  <a:gd name="T125" fmla="*/ 225 h 28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21"/>
                  <a:gd name="T190" fmla="*/ 0 h 287"/>
                  <a:gd name="T191" fmla="*/ 321 w 321"/>
                  <a:gd name="T192" fmla="*/ 287 h 28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21" h="287">
                    <a:moveTo>
                      <a:pt x="100" y="236"/>
                    </a:moveTo>
                    <a:lnTo>
                      <a:pt x="103" y="236"/>
                    </a:lnTo>
                    <a:lnTo>
                      <a:pt x="106" y="236"/>
                    </a:lnTo>
                    <a:lnTo>
                      <a:pt x="106" y="237"/>
                    </a:lnTo>
                    <a:lnTo>
                      <a:pt x="106" y="239"/>
                    </a:lnTo>
                    <a:lnTo>
                      <a:pt x="107" y="239"/>
                    </a:lnTo>
                    <a:lnTo>
                      <a:pt x="106" y="239"/>
                    </a:lnTo>
                    <a:lnTo>
                      <a:pt x="106" y="237"/>
                    </a:lnTo>
                    <a:lnTo>
                      <a:pt x="103" y="236"/>
                    </a:lnTo>
                    <a:lnTo>
                      <a:pt x="100" y="233"/>
                    </a:lnTo>
                    <a:lnTo>
                      <a:pt x="97" y="227"/>
                    </a:lnTo>
                    <a:lnTo>
                      <a:pt x="98" y="221"/>
                    </a:lnTo>
                    <a:lnTo>
                      <a:pt x="98" y="213"/>
                    </a:lnTo>
                    <a:lnTo>
                      <a:pt x="97" y="206"/>
                    </a:lnTo>
                    <a:lnTo>
                      <a:pt x="95" y="204"/>
                    </a:lnTo>
                    <a:lnTo>
                      <a:pt x="92" y="203"/>
                    </a:lnTo>
                    <a:lnTo>
                      <a:pt x="88" y="203"/>
                    </a:lnTo>
                    <a:lnTo>
                      <a:pt x="85" y="201"/>
                    </a:lnTo>
                    <a:lnTo>
                      <a:pt x="83" y="200"/>
                    </a:lnTo>
                    <a:lnTo>
                      <a:pt x="80" y="198"/>
                    </a:lnTo>
                    <a:lnTo>
                      <a:pt x="79" y="195"/>
                    </a:lnTo>
                    <a:lnTo>
                      <a:pt x="79" y="192"/>
                    </a:lnTo>
                    <a:lnTo>
                      <a:pt x="77" y="189"/>
                    </a:lnTo>
                    <a:lnTo>
                      <a:pt x="76" y="189"/>
                    </a:lnTo>
                    <a:lnTo>
                      <a:pt x="64" y="182"/>
                    </a:lnTo>
                    <a:lnTo>
                      <a:pt x="53" y="176"/>
                    </a:lnTo>
                    <a:lnTo>
                      <a:pt x="43" y="168"/>
                    </a:lnTo>
                    <a:lnTo>
                      <a:pt x="35" y="159"/>
                    </a:lnTo>
                    <a:lnTo>
                      <a:pt x="30" y="148"/>
                    </a:lnTo>
                    <a:lnTo>
                      <a:pt x="27" y="141"/>
                    </a:lnTo>
                    <a:lnTo>
                      <a:pt x="24" y="133"/>
                    </a:lnTo>
                    <a:lnTo>
                      <a:pt x="20" y="121"/>
                    </a:lnTo>
                    <a:lnTo>
                      <a:pt x="18" y="120"/>
                    </a:lnTo>
                    <a:lnTo>
                      <a:pt x="17" y="118"/>
                    </a:lnTo>
                    <a:lnTo>
                      <a:pt x="15" y="115"/>
                    </a:lnTo>
                    <a:lnTo>
                      <a:pt x="12" y="114"/>
                    </a:lnTo>
                    <a:lnTo>
                      <a:pt x="12" y="112"/>
                    </a:lnTo>
                    <a:lnTo>
                      <a:pt x="11" y="112"/>
                    </a:lnTo>
                    <a:lnTo>
                      <a:pt x="5" y="105"/>
                    </a:lnTo>
                    <a:lnTo>
                      <a:pt x="2" y="96"/>
                    </a:lnTo>
                    <a:lnTo>
                      <a:pt x="0" y="87"/>
                    </a:lnTo>
                    <a:lnTo>
                      <a:pt x="9" y="87"/>
                    </a:lnTo>
                    <a:lnTo>
                      <a:pt x="18" y="88"/>
                    </a:lnTo>
                    <a:lnTo>
                      <a:pt x="20" y="90"/>
                    </a:lnTo>
                    <a:lnTo>
                      <a:pt x="21" y="91"/>
                    </a:lnTo>
                    <a:lnTo>
                      <a:pt x="21" y="93"/>
                    </a:lnTo>
                    <a:lnTo>
                      <a:pt x="23" y="93"/>
                    </a:lnTo>
                    <a:lnTo>
                      <a:pt x="26" y="93"/>
                    </a:lnTo>
                    <a:lnTo>
                      <a:pt x="29" y="91"/>
                    </a:lnTo>
                    <a:lnTo>
                      <a:pt x="32" y="90"/>
                    </a:lnTo>
                    <a:lnTo>
                      <a:pt x="33" y="90"/>
                    </a:lnTo>
                    <a:lnTo>
                      <a:pt x="36" y="90"/>
                    </a:lnTo>
                    <a:lnTo>
                      <a:pt x="40" y="91"/>
                    </a:lnTo>
                    <a:lnTo>
                      <a:pt x="43" y="94"/>
                    </a:lnTo>
                    <a:lnTo>
                      <a:pt x="46" y="94"/>
                    </a:lnTo>
                    <a:lnTo>
                      <a:pt x="53" y="96"/>
                    </a:lnTo>
                    <a:lnTo>
                      <a:pt x="61" y="94"/>
                    </a:lnTo>
                    <a:lnTo>
                      <a:pt x="68" y="91"/>
                    </a:lnTo>
                    <a:lnTo>
                      <a:pt x="74" y="88"/>
                    </a:lnTo>
                    <a:lnTo>
                      <a:pt x="79" y="84"/>
                    </a:lnTo>
                    <a:lnTo>
                      <a:pt x="83" y="79"/>
                    </a:lnTo>
                    <a:lnTo>
                      <a:pt x="91" y="72"/>
                    </a:lnTo>
                    <a:lnTo>
                      <a:pt x="98" y="63"/>
                    </a:lnTo>
                    <a:lnTo>
                      <a:pt x="103" y="57"/>
                    </a:lnTo>
                    <a:lnTo>
                      <a:pt x="109" y="51"/>
                    </a:lnTo>
                    <a:lnTo>
                      <a:pt x="119" y="45"/>
                    </a:lnTo>
                    <a:lnTo>
                      <a:pt x="131" y="42"/>
                    </a:lnTo>
                    <a:lnTo>
                      <a:pt x="143" y="37"/>
                    </a:lnTo>
                    <a:lnTo>
                      <a:pt x="145" y="36"/>
                    </a:lnTo>
                    <a:lnTo>
                      <a:pt x="146" y="33"/>
                    </a:lnTo>
                    <a:lnTo>
                      <a:pt x="148" y="30"/>
                    </a:lnTo>
                    <a:lnTo>
                      <a:pt x="148" y="25"/>
                    </a:lnTo>
                    <a:lnTo>
                      <a:pt x="149" y="19"/>
                    </a:lnTo>
                    <a:lnTo>
                      <a:pt x="151" y="15"/>
                    </a:lnTo>
                    <a:lnTo>
                      <a:pt x="154" y="12"/>
                    </a:lnTo>
                    <a:lnTo>
                      <a:pt x="155" y="10"/>
                    </a:lnTo>
                    <a:lnTo>
                      <a:pt x="160" y="9"/>
                    </a:lnTo>
                    <a:lnTo>
                      <a:pt x="163" y="7"/>
                    </a:lnTo>
                    <a:lnTo>
                      <a:pt x="166" y="4"/>
                    </a:lnTo>
                    <a:lnTo>
                      <a:pt x="178" y="1"/>
                    </a:lnTo>
                    <a:lnTo>
                      <a:pt x="190" y="1"/>
                    </a:lnTo>
                    <a:lnTo>
                      <a:pt x="200" y="1"/>
                    </a:lnTo>
                    <a:lnTo>
                      <a:pt x="212" y="0"/>
                    </a:lnTo>
                    <a:lnTo>
                      <a:pt x="212" y="9"/>
                    </a:lnTo>
                    <a:lnTo>
                      <a:pt x="212" y="18"/>
                    </a:lnTo>
                    <a:lnTo>
                      <a:pt x="229" y="18"/>
                    </a:lnTo>
                    <a:lnTo>
                      <a:pt x="244" y="21"/>
                    </a:lnTo>
                    <a:lnTo>
                      <a:pt x="260" y="27"/>
                    </a:lnTo>
                    <a:lnTo>
                      <a:pt x="262" y="28"/>
                    </a:lnTo>
                    <a:lnTo>
                      <a:pt x="264" y="28"/>
                    </a:lnTo>
                    <a:lnTo>
                      <a:pt x="267" y="28"/>
                    </a:lnTo>
                    <a:lnTo>
                      <a:pt x="268" y="28"/>
                    </a:lnTo>
                    <a:lnTo>
                      <a:pt x="280" y="36"/>
                    </a:lnTo>
                    <a:lnTo>
                      <a:pt x="294" y="40"/>
                    </a:lnTo>
                    <a:lnTo>
                      <a:pt x="307" y="42"/>
                    </a:lnTo>
                    <a:lnTo>
                      <a:pt x="307" y="43"/>
                    </a:lnTo>
                    <a:lnTo>
                      <a:pt x="309" y="45"/>
                    </a:lnTo>
                    <a:lnTo>
                      <a:pt x="310" y="45"/>
                    </a:lnTo>
                    <a:lnTo>
                      <a:pt x="312" y="46"/>
                    </a:lnTo>
                    <a:lnTo>
                      <a:pt x="313" y="46"/>
                    </a:lnTo>
                    <a:lnTo>
                      <a:pt x="315" y="48"/>
                    </a:lnTo>
                    <a:lnTo>
                      <a:pt x="315" y="51"/>
                    </a:lnTo>
                    <a:lnTo>
                      <a:pt x="313" y="52"/>
                    </a:lnTo>
                    <a:lnTo>
                      <a:pt x="312" y="55"/>
                    </a:lnTo>
                    <a:lnTo>
                      <a:pt x="312" y="58"/>
                    </a:lnTo>
                    <a:lnTo>
                      <a:pt x="312" y="60"/>
                    </a:lnTo>
                    <a:lnTo>
                      <a:pt x="313" y="61"/>
                    </a:lnTo>
                    <a:lnTo>
                      <a:pt x="315" y="63"/>
                    </a:lnTo>
                    <a:lnTo>
                      <a:pt x="316" y="66"/>
                    </a:lnTo>
                    <a:lnTo>
                      <a:pt x="316" y="79"/>
                    </a:lnTo>
                    <a:lnTo>
                      <a:pt x="315" y="94"/>
                    </a:lnTo>
                    <a:lnTo>
                      <a:pt x="315" y="96"/>
                    </a:lnTo>
                    <a:lnTo>
                      <a:pt x="313" y="99"/>
                    </a:lnTo>
                    <a:lnTo>
                      <a:pt x="313" y="102"/>
                    </a:lnTo>
                    <a:lnTo>
                      <a:pt x="315" y="105"/>
                    </a:lnTo>
                    <a:lnTo>
                      <a:pt x="315" y="108"/>
                    </a:lnTo>
                    <a:lnTo>
                      <a:pt x="318" y="109"/>
                    </a:lnTo>
                    <a:lnTo>
                      <a:pt x="321" y="111"/>
                    </a:lnTo>
                    <a:lnTo>
                      <a:pt x="318" y="114"/>
                    </a:lnTo>
                    <a:lnTo>
                      <a:pt x="313" y="117"/>
                    </a:lnTo>
                    <a:lnTo>
                      <a:pt x="312" y="120"/>
                    </a:lnTo>
                    <a:lnTo>
                      <a:pt x="310" y="124"/>
                    </a:lnTo>
                    <a:lnTo>
                      <a:pt x="309" y="127"/>
                    </a:lnTo>
                    <a:lnTo>
                      <a:pt x="307" y="129"/>
                    </a:lnTo>
                    <a:lnTo>
                      <a:pt x="306" y="132"/>
                    </a:lnTo>
                    <a:lnTo>
                      <a:pt x="304" y="133"/>
                    </a:lnTo>
                    <a:lnTo>
                      <a:pt x="303" y="136"/>
                    </a:lnTo>
                    <a:lnTo>
                      <a:pt x="301" y="138"/>
                    </a:lnTo>
                    <a:lnTo>
                      <a:pt x="303" y="141"/>
                    </a:lnTo>
                    <a:lnTo>
                      <a:pt x="303" y="144"/>
                    </a:lnTo>
                    <a:lnTo>
                      <a:pt x="304" y="147"/>
                    </a:lnTo>
                    <a:lnTo>
                      <a:pt x="304" y="150"/>
                    </a:lnTo>
                    <a:lnTo>
                      <a:pt x="304" y="159"/>
                    </a:lnTo>
                    <a:lnTo>
                      <a:pt x="306" y="168"/>
                    </a:lnTo>
                    <a:lnTo>
                      <a:pt x="312" y="176"/>
                    </a:lnTo>
                    <a:lnTo>
                      <a:pt x="312" y="179"/>
                    </a:lnTo>
                    <a:lnTo>
                      <a:pt x="312" y="182"/>
                    </a:lnTo>
                    <a:lnTo>
                      <a:pt x="312" y="185"/>
                    </a:lnTo>
                    <a:lnTo>
                      <a:pt x="307" y="192"/>
                    </a:lnTo>
                    <a:lnTo>
                      <a:pt x="303" y="200"/>
                    </a:lnTo>
                    <a:lnTo>
                      <a:pt x="298" y="203"/>
                    </a:lnTo>
                    <a:lnTo>
                      <a:pt x="295" y="206"/>
                    </a:lnTo>
                    <a:lnTo>
                      <a:pt x="292" y="209"/>
                    </a:lnTo>
                    <a:lnTo>
                      <a:pt x="289" y="212"/>
                    </a:lnTo>
                    <a:lnTo>
                      <a:pt x="288" y="213"/>
                    </a:lnTo>
                    <a:lnTo>
                      <a:pt x="288" y="215"/>
                    </a:lnTo>
                    <a:lnTo>
                      <a:pt x="288" y="218"/>
                    </a:lnTo>
                    <a:lnTo>
                      <a:pt x="288" y="219"/>
                    </a:lnTo>
                    <a:lnTo>
                      <a:pt x="286" y="222"/>
                    </a:lnTo>
                    <a:lnTo>
                      <a:pt x="285" y="225"/>
                    </a:lnTo>
                    <a:lnTo>
                      <a:pt x="283" y="228"/>
                    </a:lnTo>
                    <a:lnTo>
                      <a:pt x="282" y="231"/>
                    </a:lnTo>
                    <a:lnTo>
                      <a:pt x="282" y="234"/>
                    </a:lnTo>
                    <a:lnTo>
                      <a:pt x="283" y="236"/>
                    </a:lnTo>
                    <a:lnTo>
                      <a:pt x="283" y="239"/>
                    </a:lnTo>
                    <a:lnTo>
                      <a:pt x="283" y="240"/>
                    </a:lnTo>
                    <a:lnTo>
                      <a:pt x="274" y="251"/>
                    </a:lnTo>
                    <a:lnTo>
                      <a:pt x="264" y="258"/>
                    </a:lnTo>
                    <a:lnTo>
                      <a:pt x="253" y="264"/>
                    </a:lnTo>
                    <a:lnTo>
                      <a:pt x="250" y="267"/>
                    </a:lnTo>
                    <a:lnTo>
                      <a:pt x="248" y="272"/>
                    </a:lnTo>
                    <a:lnTo>
                      <a:pt x="245" y="276"/>
                    </a:lnTo>
                    <a:lnTo>
                      <a:pt x="244" y="281"/>
                    </a:lnTo>
                    <a:lnTo>
                      <a:pt x="241" y="284"/>
                    </a:lnTo>
                    <a:lnTo>
                      <a:pt x="239" y="287"/>
                    </a:lnTo>
                    <a:lnTo>
                      <a:pt x="236" y="287"/>
                    </a:lnTo>
                    <a:lnTo>
                      <a:pt x="217" y="282"/>
                    </a:lnTo>
                    <a:lnTo>
                      <a:pt x="197" y="281"/>
                    </a:lnTo>
                    <a:lnTo>
                      <a:pt x="175" y="279"/>
                    </a:lnTo>
                    <a:lnTo>
                      <a:pt x="172" y="278"/>
                    </a:lnTo>
                    <a:lnTo>
                      <a:pt x="169" y="276"/>
                    </a:lnTo>
                    <a:lnTo>
                      <a:pt x="166" y="275"/>
                    </a:lnTo>
                    <a:lnTo>
                      <a:pt x="163" y="273"/>
                    </a:lnTo>
                    <a:lnTo>
                      <a:pt x="158" y="272"/>
                    </a:lnTo>
                    <a:lnTo>
                      <a:pt x="154" y="269"/>
                    </a:lnTo>
                    <a:lnTo>
                      <a:pt x="151" y="266"/>
                    </a:lnTo>
                    <a:lnTo>
                      <a:pt x="148" y="261"/>
                    </a:lnTo>
                    <a:lnTo>
                      <a:pt x="140" y="255"/>
                    </a:lnTo>
                    <a:lnTo>
                      <a:pt x="131" y="251"/>
                    </a:lnTo>
                    <a:lnTo>
                      <a:pt x="119" y="249"/>
                    </a:lnTo>
                    <a:lnTo>
                      <a:pt x="109" y="249"/>
                    </a:lnTo>
                    <a:lnTo>
                      <a:pt x="106" y="248"/>
                    </a:lnTo>
                    <a:lnTo>
                      <a:pt x="106" y="246"/>
                    </a:lnTo>
                    <a:lnTo>
                      <a:pt x="106" y="245"/>
                    </a:lnTo>
                    <a:lnTo>
                      <a:pt x="106" y="243"/>
                    </a:lnTo>
                    <a:lnTo>
                      <a:pt x="106" y="242"/>
                    </a:lnTo>
                    <a:lnTo>
                      <a:pt x="100" y="236"/>
                    </a:lnTo>
                    <a:close/>
                  </a:path>
                </a:pathLst>
              </a:custGeom>
              <a:solidFill>
                <a:srgbClr val="FFCC99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22" name="Freeform 69"/>
              <p:cNvSpPr>
                <a:spLocks/>
              </p:cNvSpPr>
              <p:nvPr/>
            </p:nvSpPr>
            <p:spPr bwMode="gray">
              <a:xfrm>
                <a:off x="2888" y="1275"/>
                <a:ext cx="445" cy="310"/>
              </a:xfrm>
              <a:custGeom>
                <a:avLst/>
                <a:gdLst>
                  <a:gd name="T0" fmla="*/ 409 w 481"/>
                  <a:gd name="T1" fmla="*/ 40 h 335"/>
                  <a:gd name="T2" fmla="*/ 398 w 481"/>
                  <a:gd name="T3" fmla="*/ 36 h 335"/>
                  <a:gd name="T4" fmla="*/ 377 w 481"/>
                  <a:gd name="T5" fmla="*/ 33 h 335"/>
                  <a:gd name="T6" fmla="*/ 365 w 481"/>
                  <a:gd name="T7" fmla="*/ 33 h 335"/>
                  <a:gd name="T8" fmla="*/ 334 w 481"/>
                  <a:gd name="T9" fmla="*/ 22 h 335"/>
                  <a:gd name="T10" fmla="*/ 328 w 481"/>
                  <a:gd name="T11" fmla="*/ 6 h 335"/>
                  <a:gd name="T12" fmla="*/ 317 w 481"/>
                  <a:gd name="T13" fmla="*/ 3 h 335"/>
                  <a:gd name="T14" fmla="*/ 304 w 481"/>
                  <a:gd name="T15" fmla="*/ 11 h 335"/>
                  <a:gd name="T16" fmla="*/ 284 w 481"/>
                  <a:gd name="T17" fmla="*/ 44 h 335"/>
                  <a:gd name="T18" fmla="*/ 198 w 481"/>
                  <a:gd name="T19" fmla="*/ 97 h 335"/>
                  <a:gd name="T20" fmla="*/ 175 w 481"/>
                  <a:gd name="T21" fmla="*/ 115 h 335"/>
                  <a:gd name="T22" fmla="*/ 152 w 481"/>
                  <a:gd name="T23" fmla="*/ 147 h 335"/>
                  <a:gd name="T24" fmla="*/ 136 w 481"/>
                  <a:gd name="T25" fmla="*/ 173 h 335"/>
                  <a:gd name="T26" fmla="*/ 135 w 481"/>
                  <a:gd name="T27" fmla="*/ 182 h 335"/>
                  <a:gd name="T28" fmla="*/ 135 w 481"/>
                  <a:gd name="T29" fmla="*/ 191 h 335"/>
                  <a:gd name="T30" fmla="*/ 138 w 481"/>
                  <a:gd name="T31" fmla="*/ 203 h 335"/>
                  <a:gd name="T32" fmla="*/ 141 w 481"/>
                  <a:gd name="T33" fmla="*/ 210 h 335"/>
                  <a:gd name="T34" fmla="*/ 127 w 481"/>
                  <a:gd name="T35" fmla="*/ 225 h 335"/>
                  <a:gd name="T36" fmla="*/ 107 w 481"/>
                  <a:gd name="T37" fmla="*/ 247 h 335"/>
                  <a:gd name="T38" fmla="*/ 72 w 481"/>
                  <a:gd name="T39" fmla="*/ 266 h 335"/>
                  <a:gd name="T40" fmla="*/ 33 w 481"/>
                  <a:gd name="T41" fmla="*/ 286 h 335"/>
                  <a:gd name="T42" fmla="*/ 0 w 481"/>
                  <a:gd name="T43" fmla="*/ 297 h 335"/>
                  <a:gd name="T44" fmla="*/ 153 w 481"/>
                  <a:gd name="T45" fmla="*/ 291 h 335"/>
                  <a:gd name="T46" fmla="*/ 155 w 481"/>
                  <a:gd name="T47" fmla="*/ 280 h 335"/>
                  <a:gd name="T48" fmla="*/ 155 w 481"/>
                  <a:gd name="T49" fmla="*/ 275 h 335"/>
                  <a:gd name="T50" fmla="*/ 168 w 481"/>
                  <a:gd name="T51" fmla="*/ 268 h 335"/>
                  <a:gd name="T52" fmla="*/ 171 w 481"/>
                  <a:gd name="T53" fmla="*/ 263 h 335"/>
                  <a:gd name="T54" fmla="*/ 179 w 481"/>
                  <a:gd name="T55" fmla="*/ 257 h 335"/>
                  <a:gd name="T56" fmla="*/ 201 w 481"/>
                  <a:gd name="T57" fmla="*/ 247 h 335"/>
                  <a:gd name="T58" fmla="*/ 207 w 481"/>
                  <a:gd name="T59" fmla="*/ 241 h 335"/>
                  <a:gd name="T60" fmla="*/ 220 w 481"/>
                  <a:gd name="T61" fmla="*/ 239 h 335"/>
                  <a:gd name="T62" fmla="*/ 234 w 481"/>
                  <a:gd name="T63" fmla="*/ 243 h 335"/>
                  <a:gd name="T64" fmla="*/ 241 w 481"/>
                  <a:gd name="T65" fmla="*/ 235 h 335"/>
                  <a:gd name="T66" fmla="*/ 256 w 481"/>
                  <a:gd name="T67" fmla="*/ 230 h 335"/>
                  <a:gd name="T68" fmla="*/ 281 w 481"/>
                  <a:gd name="T69" fmla="*/ 228 h 335"/>
                  <a:gd name="T70" fmla="*/ 293 w 481"/>
                  <a:gd name="T71" fmla="*/ 217 h 335"/>
                  <a:gd name="T72" fmla="*/ 315 w 481"/>
                  <a:gd name="T73" fmla="*/ 205 h 335"/>
                  <a:gd name="T74" fmla="*/ 346 w 481"/>
                  <a:gd name="T75" fmla="*/ 192 h 335"/>
                  <a:gd name="T76" fmla="*/ 340 w 481"/>
                  <a:gd name="T77" fmla="*/ 183 h 335"/>
                  <a:gd name="T78" fmla="*/ 342 w 481"/>
                  <a:gd name="T79" fmla="*/ 167 h 335"/>
                  <a:gd name="T80" fmla="*/ 353 w 481"/>
                  <a:gd name="T81" fmla="*/ 165 h 335"/>
                  <a:gd name="T82" fmla="*/ 363 w 481"/>
                  <a:gd name="T83" fmla="*/ 164 h 335"/>
                  <a:gd name="T84" fmla="*/ 373 w 481"/>
                  <a:gd name="T85" fmla="*/ 162 h 335"/>
                  <a:gd name="T86" fmla="*/ 377 w 481"/>
                  <a:gd name="T87" fmla="*/ 159 h 335"/>
                  <a:gd name="T88" fmla="*/ 378 w 481"/>
                  <a:gd name="T89" fmla="*/ 153 h 335"/>
                  <a:gd name="T90" fmla="*/ 400 w 481"/>
                  <a:gd name="T91" fmla="*/ 150 h 335"/>
                  <a:gd name="T92" fmla="*/ 414 w 481"/>
                  <a:gd name="T93" fmla="*/ 153 h 335"/>
                  <a:gd name="T94" fmla="*/ 434 w 481"/>
                  <a:gd name="T95" fmla="*/ 150 h 335"/>
                  <a:gd name="T96" fmla="*/ 439 w 481"/>
                  <a:gd name="T97" fmla="*/ 144 h 335"/>
                  <a:gd name="T98" fmla="*/ 445 w 481"/>
                  <a:gd name="T99" fmla="*/ 144 h 335"/>
                  <a:gd name="T100" fmla="*/ 444 w 481"/>
                  <a:gd name="T101" fmla="*/ 140 h 335"/>
                  <a:gd name="T102" fmla="*/ 441 w 481"/>
                  <a:gd name="T103" fmla="*/ 137 h 335"/>
                  <a:gd name="T104" fmla="*/ 434 w 481"/>
                  <a:gd name="T105" fmla="*/ 126 h 335"/>
                  <a:gd name="T106" fmla="*/ 430 w 481"/>
                  <a:gd name="T107" fmla="*/ 92 h 335"/>
                  <a:gd name="T108" fmla="*/ 433 w 481"/>
                  <a:gd name="T109" fmla="*/ 68 h 335"/>
                  <a:gd name="T110" fmla="*/ 431 w 481"/>
                  <a:gd name="T111" fmla="*/ 56 h 335"/>
                  <a:gd name="T112" fmla="*/ 425 w 481"/>
                  <a:gd name="T113" fmla="*/ 51 h 33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481"/>
                  <a:gd name="T172" fmla="*/ 0 h 335"/>
                  <a:gd name="T173" fmla="*/ 481 w 481"/>
                  <a:gd name="T174" fmla="*/ 335 h 335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481" h="335">
                    <a:moveTo>
                      <a:pt x="454" y="45"/>
                    </a:moveTo>
                    <a:lnTo>
                      <a:pt x="451" y="45"/>
                    </a:lnTo>
                    <a:lnTo>
                      <a:pt x="447" y="45"/>
                    </a:lnTo>
                    <a:lnTo>
                      <a:pt x="442" y="43"/>
                    </a:lnTo>
                    <a:lnTo>
                      <a:pt x="439" y="42"/>
                    </a:lnTo>
                    <a:lnTo>
                      <a:pt x="438" y="39"/>
                    </a:lnTo>
                    <a:lnTo>
                      <a:pt x="436" y="34"/>
                    </a:lnTo>
                    <a:lnTo>
                      <a:pt x="430" y="39"/>
                    </a:lnTo>
                    <a:lnTo>
                      <a:pt x="424" y="37"/>
                    </a:lnTo>
                    <a:lnTo>
                      <a:pt x="416" y="36"/>
                    </a:lnTo>
                    <a:lnTo>
                      <a:pt x="410" y="34"/>
                    </a:lnTo>
                    <a:lnTo>
                      <a:pt x="407" y="36"/>
                    </a:lnTo>
                    <a:lnTo>
                      <a:pt x="403" y="36"/>
                    </a:lnTo>
                    <a:lnTo>
                      <a:pt x="398" y="36"/>
                    </a:lnTo>
                    <a:lnTo>
                      <a:pt x="394" y="34"/>
                    </a:lnTo>
                    <a:lnTo>
                      <a:pt x="394" y="36"/>
                    </a:lnTo>
                    <a:lnTo>
                      <a:pt x="392" y="36"/>
                    </a:lnTo>
                    <a:lnTo>
                      <a:pt x="380" y="36"/>
                    </a:lnTo>
                    <a:lnTo>
                      <a:pt x="370" y="31"/>
                    </a:lnTo>
                    <a:lnTo>
                      <a:pt x="361" y="24"/>
                    </a:lnTo>
                    <a:lnTo>
                      <a:pt x="353" y="13"/>
                    </a:lnTo>
                    <a:lnTo>
                      <a:pt x="353" y="12"/>
                    </a:lnTo>
                    <a:lnTo>
                      <a:pt x="355" y="9"/>
                    </a:lnTo>
                    <a:lnTo>
                      <a:pt x="355" y="6"/>
                    </a:lnTo>
                    <a:lnTo>
                      <a:pt x="356" y="4"/>
                    </a:lnTo>
                    <a:lnTo>
                      <a:pt x="352" y="0"/>
                    </a:lnTo>
                    <a:lnTo>
                      <a:pt x="347" y="1"/>
                    </a:lnTo>
                    <a:lnTo>
                      <a:pt x="343" y="3"/>
                    </a:lnTo>
                    <a:lnTo>
                      <a:pt x="337" y="6"/>
                    </a:lnTo>
                    <a:lnTo>
                      <a:pt x="331" y="6"/>
                    </a:lnTo>
                    <a:lnTo>
                      <a:pt x="331" y="9"/>
                    </a:lnTo>
                    <a:lnTo>
                      <a:pt x="329" y="12"/>
                    </a:lnTo>
                    <a:lnTo>
                      <a:pt x="328" y="15"/>
                    </a:lnTo>
                    <a:lnTo>
                      <a:pt x="325" y="22"/>
                    </a:lnTo>
                    <a:lnTo>
                      <a:pt x="317" y="34"/>
                    </a:lnTo>
                    <a:lnTo>
                      <a:pt x="307" y="48"/>
                    </a:lnTo>
                    <a:lnTo>
                      <a:pt x="292" y="63"/>
                    </a:lnTo>
                    <a:lnTo>
                      <a:pt x="271" y="79"/>
                    </a:lnTo>
                    <a:lnTo>
                      <a:pt x="245" y="93"/>
                    </a:lnTo>
                    <a:lnTo>
                      <a:pt x="214" y="105"/>
                    </a:lnTo>
                    <a:lnTo>
                      <a:pt x="212" y="105"/>
                    </a:lnTo>
                    <a:lnTo>
                      <a:pt x="206" y="108"/>
                    </a:lnTo>
                    <a:lnTo>
                      <a:pt x="197" y="114"/>
                    </a:lnTo>
                    <a:lnTo>
                      <a:pt x="189" y="124"/>
                    </a:lnTo>
                    <a:lnTo>
                      <a:pt x="182" y="142"/>
                    </a:lnTo>
                    <a:lnTo>
                      <a:pt x="179" y="144"/>
                    </a:lnTo>
                    <a:lnTo>
                      <a:pt x="173" y="151"/>
                    </a:lnTo>
                    <a:lnTo>
                      <a:pt x="164" y="159"/>
                    </a:lnTo>
                    <a:lnTo>
                      <a:pt x="155" y="169"/>
                    </a:lnTo>
                    <a:lnTo>
                      <a:pt x="149" y="180"/>
                    </a:lnTo>
                    <a:lnTo>
                      <a:pt x="147" y="187"/>
                    </a:lnTo>
                    <a:lnTo>
                      <a:pt x="146" y="189"/>
                    </a:lnTo>
                    <a:lnTo>
                      <a:pt x="144" y="192"/>
                    </a:lnTo>
                    <a:lnTo>
                      <a:pt x="144" y="193"/>
                    </a:lnTo>
                    <a:lnTo>
                      <a:pt x="146" y="197"/>
                    </a:lnTo>
                    <a:lnTo>
                      <a:pt x="147" y="200"/>
                    </a:lnTo>
                    <a:lnTo>
                      <a:pt x="147" y="201"/>
                    </a:lnTo>
                    <a:lnTo>
                      <a:pt x="147" y="203"/>
                    </a:lnTo>
                    <a:lnTo>
                      <a:pt x="146" y="206"/>
                    </a:lnTo>
                    <a:lnTo>
                      <a:pt x="146" y="210"/>
                    </a:lnTo>
                    <a:lnTo>
                      <a:pt x="146" y="213"/>
                    </a:lnTo>
                    <a:lnTo>
                      <a:pt x="147" y="216"/>
                    </a:lnTo>
                    <a:lnTo>
                      <a:pt x="149" y="219"/>
                    </a:lnTo>
                    <a:lnTo>
                      <a:pt x="150" y="221"/>
                    </a:lnTo>
                    <a:lnTo>
                      <a:pt x="150" y="222"/>
                    </a:lnTo>
                    <a:lnTo>
                      <a:pt x="152" y="224"/>
                    </a:lnTo>
                    <a:lnTo>
                      <a:pt x="152" y="227"/>
                    </a:lnTo>
                    <a:lnTo>
                      <a:pt x="152" y="230"/>
                    </a:lnTo>
                    <a:lnTo>
                      <a:pt x="149" y="233"/>
                    </a:lnTo>
                    <a:lnTo>
                      <a:pt x="146" y="237"/>
                    </a:lnTo>
                    <a:lnTo>
                      <a:pt x="137" y="243"/>
                    </a:lnTo>
                    <a:lnTo>
                      <a:pt x="129" y="251"/>
                    </a:lnTo>
                    <a:lnTo>
                      <a:pt x="125" y="257"/>
                    </a:lnTo>
                    <a:lnTo>
                      <a:pt x="119" y="263"/>
                    </a:lnTo>
                    <a:lnTo>
                      <a:pt x="116" y="267"/>
                    </a:lnTo>
                    <a:lnTo>
                      <a:pt x="111" y="270"/>
                    </a:lnTo>
                    <a:lnTo>
                      <a:pt x="107" y="273"/>
                    </a:lnTo>
                    <a:lnTo>
                      <a:pt x="93" y="279"/>
                    </a:lnTo>
                    <a:lnTo>
                      <a:pt x="78" y="287"/>
                    </a:lnTo>
                    <a:lnTo>
                      <a:pt x="75" y="290"/>
                    </a:lnTo>
                    <a:lnTo>
                      <a:pt x="71" y="293"/>
                    </a:lnTo>
                    <a:lnTo>
                      <a:pt x="66" y="296"/>
                    </a:lnTo>
                    <a:lnTo>
                      <a:pt x="36" y="309"/>
                    </a:lnTo>
                    <a:lnTo>
                      <a:pt x="5" y="317"/>
                    </a:lnTo>
                    <a:lnTo>
                      <a:pt x="3" y="317"/>
                    </a:lnTo>
                    <a:lnTo>
                      <a:pt x="2" y="320"/>
                    </a:lnTo>
                    <a:lnTo>
                      <a:pt x="0" y="321"/>
                    </a:lnTo>
                    <a:lnTo>
                      <a:pt x="165" y="335"/>
                    </a:lnTo>
                    <a:lnTo>
                      <a:pt x="164" y="327"/>
                    </a:lnTo>
                    <a:lnTo>
                      <a:pt x="165" y="318"/>
                    </a:lnTo>
                    <a:lnTo>
                      <a:pt x="165" y="314"/>
                    </a:lnTo>
                    <a:lnTo>
                      <a:pt x="167" y="309"/>
                    </a:lnTo>
                    <a:lnTo>
                      <a:pt x="168" y="306"/>
                    </a:lnTo>
                    <a:lnTo>
                      <a:pt x="170" y="303"/>
                    </a:lnTo>
                    <a:lnTo>
                      <a:pt x="168" y="303"/>
                    </a:lnTo>
                    <a:lnTo>
                      <a:pt x="167" y="302"/>
                    </a:lnTo>
                    <a:lnTo>
                      <a:pt x="167" y="300"/>
                    </a:lnTo>
                    <a:lnTo>
                      <a:pt x="167" y="299"/>
                    </a:lnTo>
                    <a:lnTo>
                      <a:pt x="168" y="297"/>
                    </a:lnTo>
                    <a:lnTo>
                      <a:pt x="170" y="294"/>
                    </a:lnTo>
                    <a:lnTo>
                      <a:pt x="171" y="293"/>
                    </a:lnTo>
                    <a:lnTo>
                      <a:pt x="176" y="290"/>
                    </a:lnTo>
                    <a:lnTo>
                      <a:pt x="182" y="290"/>
                    </a:lnTo>
                    <a:lnTo>
                      <a:pt x="182" y="288"/>
                    </a:lnTo>
                    <a:lnTo>
                      <a:pt x="183" y="287"/>
                    </a:lnTo>
                    <a:lnTo>
                      <a:pt x="183" y="285"/>
                    </a:lnTo>
                    <a:lnTo>
                      <a:pt x="185" y="284"/>
                    </a:lnTo>
                    <a:lnTo>
                      <a:pt x="186" y="282"/>
                    </a:lnTo>
                    <a:lnTo>
                      <a:pt x="188" y="281"/>
                    </a:lnTo>
                    <a:lnTo>
                      <a:pt x="189" y="279"/>
                    </a:lnTo>
                    <a:lnTo>
                      <a:pt x="194" y="278"/>
                    </a:lnTo>
                    <a:lnTo>
                      <a:pt x="200" y="276"/>
                    </a:lnTo>
                    <a:lnTo>
                      <a:pt x="206" y="272"/>
                    </a:lnTo>
                    <a:lnTo>
                      <a:pt x="214" y="267"/>
                    </a:lnTo>
                    <a:lnTo>
                      <a:pt x="217" y="267"/>
                    </a:lnTo>
                    <a:lnTo>
                      <a:pt x="218" y="266"/>
                    </a:lnTo>
                    <a:lnTo>
                      <a:pt x="221" y="264"/>
                    </a:lnTo>
                    <a:lnTo>
                      <a:pt x="223" y="261"/>
                    </a:lnTo>
                    <a:lnTo>
                      <a:pt x="224" y="260"/>
                    </a:lnTo>
                    <a:lnTo>
                      <a:pt x="226" y="258"/>
                    </a:lnTo>
                    <a:lnTo>
                      <a:pt x="230" y="257"/>
                    </a:lnTo>
                    <a:lnTo>
                      <a:pt x="233" y="257"/>
                    </a:lnTo>
                    <a:lnTo>
                      <a:pt x="238" y="258"/>
                    </a:lnTo>
                    <a:lnTo>
                      <a:pt x="242" y="260"/>
                    </a:lnTo>
                    <a:lnTo>
                      <a:pt x="245" y="261"/>
                    </a:lnTo>
                    <a:lnTo>
                      <a:pt x="248" y="263"/>
                    </a:lnTo>
                    <a:lnTo>
                      <a:pt x="253" y="263"/>
                    </a:lnTo>
                    <a:lnTo>
                      <a:pt x="256" y="261"/>
                    </a:lnTo>
                    <a:lnTo>
                      <a:pt x="257" y="258"/>
                    </a:lnTo>
                    <a:lnTo>
                      <a:pt x="259" y="257"/>
                    </a:lnTo>
                    <a:lnTo>
                      <a:pt x="260" y="254"/>
                    </a:lnTo>
                    <a:lnTo>
                      <a:pt x="262" y="251"/>
                    </a:lnTo>
                    <a:lnTo>
                      <a:pt x="263" y="251"/>
                    </a:lnTo>
                    <a:lnTo>
                      <a:pt x="268" y="249"/>
                    </a:lnTo>
                    <a:lnTo>
                      <a:pt x="277" y="249"/>
                    </a:lnTo>
                    <a:lnTo>
                      <a:pt x="293" y="251"/>
                    </a:lnTo>
                    <a:lnTo>
                      <a:pt x="296" y="249"/>
                    </a:lnTo>
                    <a:lnTo>
                      <a:pt x="301" y="248"/>
                    </a:lnTo>
                    <a:lnTo>
                      <a:pt x="304" y="246"/>
                    </a:lnTo>
                    <a:lnTo>
                      <a:pt x="307" y="243"/>
                    </a:lnTo>
                    <a:lnTo>
                      <a:pt x="308" y="242"/>
                    </a:lnTo>
                    <a:lnTo>
                      <a:pt x="310" y="240"/>
                    </a:lnTo>
                    <a:lnTo>
                      <a:pt x="317" y="234"/>
                    </a:lnTo>
                    <a:lnTo>
                      <a:pt x="325" y="230"/>
                    </a:lnTo>
                    <a:lnTo>
                      <a:pt x="329" y="227"/>
                    </a:lnTo>
                    <a:lnTo>
                      <a:pt x="335" y="225"/>
                    </a:lnTo>
                    <a:lnTo>
                      <a:pt x="340" y="222"/>
                    </a:lnTo>
                    <a:lnTo>
                      <a:pt x="346" y="219"/>
                    </a:lnTo>
                    <a:lnTo>
                      <a:pt x="352" y="216"/>
                    </a:lnTo>
                    <a:lnTo>
                      <a:pt x="364" y="212"/>
                    </a:lnTo>
                    <a:lnTo>
                      <a:pt x="374" y="207"/>
                    </a:lnTo>
                    <a:lnTo>
                      <a:pt x="371" y="206"/>
                    </a:lnTo>
                    <a:lnTo>
                      <a:pt x="370" y="204"/>
                    </a:lnTo>
                    <a:lnTo>
                      <a:pt x="368" y="201"/>
                    </a:lnTo>
                    <a:lnTo>
                      <a:pt x="368" y="198"/>
                    </a:lnTo>
                    <a:lnTo>
                      <a:pt x="367" y="190"/>
                    </a:lnTo>
                    <a:lnTo>
                      <a:pt x="367" y="184"/>
                    </a:lnTo>
                    <a:lnTo>
                      <a:pt x="368" y="183"/>
                    </a:lnTo>
                    <a:lnTo>
                      <a:pt x="370" y="181"/>
                    </a:lnTo>
                    <a:lnTo>
                      <a:pt x="371" y="180"/>
                    </a:lnTo>
                    <a:lnTo>
                      <a:pt x="374" y="180"/>
                    </a:lnTo>
                    <a:lnTo>
                      <a:pt x="377" y="180"/>
                    </a:lnTo>
                    <a:lnTo>
                      <a:pt x="382" y="178"/>
                    </a:lnTo>
                    <a:lnTo>
                      <a:pt x="386" y="178"/>
                    </a:lnTo>
                    <a:lnTo>
                      <a:pt x="388" y="178"/>
                    </a:lnTo>
                    <a:lnTo>
                      <a:pt x="392" y="177"/>
                    </a:lnTo>
                    <a:lnTo>
                      <a:pt x="397" y="175"/>
                    </a:lnTo>
                    <a:lnTo>
                      <a:pt x="401" y="175"/>
                    </a:lnTo>
                    <a:lnTo>
                      <a:pt x="403" y="175"/>
                    </a:lnTo>
                    <a:lnTo>
                      <a:pt x="404" y="174"/>
                    </a:lnTo>
                    <a:lnTo>
                      <a:pt x="406" y="174"/>
                    </a:lnTo>
                    <a:lnTo>
                      <a:pt x="407" y="172"/>
                    </a:lnTo>
                    <a:lnTo>
                      <a:pt x="407" y="171"/>
                    </a:lnTo>
                    <a:lnTo>
                      <a:pt x="407" y="169"/>
                    </a:lnTo>
                    <a:lnTo>
                      <a:pt x="407" y="166"/>
                    </a:lnTo>
                    <a:lnTo>
                      <a:pt x="409" y="165"/>
                    </a:lnTo>
                    <a:lnTo>
                      <a:pt x="410" y="165"/>
                    </a:lnTo>
                    <a:lnTo>
                      <a:pt x="418" y="163"/>
                    </a:lnTo>
                    <a:lnTo>
                      <a:pt x="424" y="162"/>
                    </a:lnTo>
                    <a:lnTo>
                      <a:pt x="432" y="162"/>
                    </a:lnTo>
                    <a:lnTo>
                      <a:pt x="435" y="162"/>
                    </a:lnTo>
                    <a:lnTo>
                      <a:pt x="436" y="162"/>
                    </a:lnTo>
                    <a:lnTo>
                      <a:pt x="442" y="163"/>
                    </a:lnTo>
                    <a:lnTo>
                      <a:pt x="448" y="165"/>
                    </a:lnTo>
                    <a:lnTo>
                      <a:pt x="454" y="165"/>
                    </a:lnTo>
                    <a:lnTo>
                      <a:pt x="459" y="165"/>
                    </a:lnTo>
                    <a:lnTo>
                      <a:pt x="463" y="163"/>
                    </a:lnTo>
                    <a:lnTo>
                      <a:pt x="469" y="162"/>
                    </a:lnTo>
                    <a:lnTo>
                      <a:pt x="474" y="160"/>
                    </a:lnTo>
                    <a:lnTo>
                      <a:pt x="472" y="159"/>
                    </a:lnTo>
                    <a:lnTo>
                      <a:pt x="472" y="157"/>
                    </a:lnTo>
                    <a:lnTo>
                      <a:pt x="474" y="156"/>
                    </a:lnTo>
                    <a:lnTo>
                      <a:pt x="477" y="156"/>
                    </a:lnTo>
                    <a:lnTo>
                      <a:pt x="480" y="156"/>
                    </a:lnTo>
                    <a:lnTo>
                      <a:pt x="481" y="156"/>
                    </a:lnTo>
                    <a:lnTo>
                      <a:pt x="481" y="154"/>
                    </a:lnTo>
                    <a:lnTo>
                      <a:pt x="480" y="151"/>
                    </a:lnTo>
                    <a:lnTo>
                      <a:pt x="478" y="150"/>
                    </a:lnTo>
                    <a:lnTo>
                      <a:pt x="477" y="148"/>
                    </a:lnTo>
                    <a:lnTo>
                      <a:pt x="475" y="147"/>
                    </a:lnTo>
                    <a:lnTo>
                      <a:pt x="474" y="145"/>
                    </a:lnTo>
                    <a:lnTo>
                      <a:pt x="471" y="141"/>
                    </a:lnTo>
                    <a:lnTo>
                      <a:pt x="469" y="136"/>
                    </a:lnTo>
                    <a:lnTo>
                      <a:pt x="468" y="133"/>
                    </a:lnTo>
                    <a:lnTo>
                      <a:pt x="466" y="126"/>
                    </a:lnTo>
                    <a:lnTo>
                      <a:pt x="465" y="114"/>
                    </a:lnTo>
                    <a:lnTo>
                      <a:pt x="465" y="99"/>
                    </a:lnTo>
                    <a:lnTo>
                      <a:pt x="466" y="82"/>
                    </a:lnTo>
                    <a:lnTo>
                      <a:pt x="466" y="81"/>
                    </a:lnTo>
                    <a:lnTo>
                      <a:pt x="468" y="78"/>
                    </a:lnTo>
                    <a:lnTo>
                      <a:pt x="468" y="73"/>
                    </a:lnTo>
                    <a:lnTo>
                      <a:pt x="468" y="69"/>
                    </a:lnTo>
                    <a:lnTo>
                      <a:pt x="468" y="66"/>
                    </a:lnTo>
                    <a:lnTo>
                      <a:pt x="466" y="63"/>
                    </a:lnTo>
                    <a:lnTo>
                      <a:pt x="466" y="61"/>
                    </a:lnTo>
                    <a:lnTo>
                      <a:pt x="465" y="61"/>
                    </a:lnTo>
                    <a:lnTo>
                      <a:pt x="462" y="60"/>
                    </a:lnTo>
                    <a:lnTo>
                      <a:pt x="460" y="57"/>
                    </a:lnTo>
                    <a:lnTo>
                      <a:pt x="459" y="55"/>
                    </a:lnTo>
                    <a:lnTo>
                      <a:pt x="459" y="54"/>
                    </a:lnTo>
                    <a:lnTo>
                      <a:pt x="454" y="45"/>
                    </a:lnTo>
                    <a:close/>
                  </a:path>
                </a:pathLst>
              </a:custGeom>
              <a:solidFill>
                <a:srgbClr val="FFCC99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23" name="Freeform 70"/>
              <p:cNvSpPr>
                <a:spLocks/>
              </p:cNvSpPr>
              <p:nvPr/>
            </p:nvSpPr>
            <p:spPr bwMode="gray">
              <a:xfrm>
                <a:off x="3040" y="1257"/>
                <a:ext cx="738" cy="701"/>
              </a:xfrm>
              <a:custGeom>
                <a:avLst/>
                <a:gdLst>
                  <a:gd name="T0" fmla="*/ 167 w 797"/>
                  <a:gd name="T1" fmla="*/ 223 h 758"/>
                  <a:gd name="T2" fmla="*/ 183 w 797"/>
                  <a:gd name="T3" fmla="*/ 215 h 758"/>
                  <a:gd name="T4" fmla="*/ 189 w 797"/>
                  <a:gd name="T5" fmla="*/ 204 h 758"/>
                  <a:gd name="T6" fmla="*/ 191 w 797"/>
                  <a:gd name="T7" fmla="*/ 186 h 758"/>
                  <a:gd name="T8" fmla="*/ 225 w 797"/>
                  <a:gd name="T9" fmla="*/ 175 h 758"/>
                  <a:gd name="T10" fmla="*/ 241 w 797"/>
                  <a:gd name="T11" fmla="*/ 168 h 758"/>
                  <a:gd name="T12" fmla="*/ 285 w 797"/>
                  <a:gd name="T13" fmla="*/ 166 h 758"/>
                  <a:gd name="T14" fmla="*/ 293 w 797"/>
                  <a:gd name="T15" fmla="*/ 163 h 758"/>
                  <a:gd name="T16" fmla="*/ 293 w 797"/>
                  <a:gd name="T17" fmla="*/ 158 h 758"/>
                  <a:gd name="T18" fmla="*/ 281 w 797"/>
                  <a:gd name="T19" fmla="*/ 94 h 758"/>
                  <a:gd name="T20" fmla="*/ 273 w 797"/>
                  <a:gd name="T21" fmla="*/ 67 h 758"/>
                  <a:gd name="T22" fmla="*/ 281 w 797"/>
                  <a:gd name="T23" fmla="*/ 61 h 758"/>
                  <a:gd name="T24" fmla="*/ 307 w 797"/>
                  <a:gd name="T25" fmla="*/ 49 h 758"/>
                  <a:gd name="T26" fmla="*/ 346 w 797"/>
                  <a:gd name="T27" fmla="*/ 36 h 758"/>
                  <a:gd name="T28" fmla="*/ 380 w 797"/>
                  <a:gd name="T29" fmla="*/ 17 h 758"/>
                  <a:gd name="T30" fmla="*/ 469 w 797"/>
                  <a:gd name="T31" fmla="*/ 7 h 758"/>
                  <a:gd name="T32" fmla="*/ 526 w 797"/>
                  <a:gd name="T33" fmla="*/ 14 h 758"/>
                  <a:gd name="T34" fmla="*/ 548 w 797"/>
                  <a:gd name="T35" fmla="*/ 8 h 758"/>
                  <a:gd name="T36" fmla="*/ 569 w 797"/>
                  <a:gd name="T37" fmla="*/ 0 h 758"/>
                  <a:gd name="T38" fmla="*/ 587 w 797"/>
                  <a:gd name="T39" fmla="*/ 8 h 758"/>
                  <a:gd name="T40" fmla="*/ 603 w 797"/>
                  <a:gd name="T41" fmla="*/ 2 h 758"/>
                  <a:gd name="T42" fmla="*/ 614 w 797"/>
                  <a:gd name="T43" fmla="*/ 8 h 758"/>
                  <a:gd name="T44" fmla="*/ 628 w 797"/>
                  <a:gd name="T45" fmla="*/ 8 h 758"/>
                  <a:gd name="T46" fmla="*/ 633 w 797"/>
                  <a:gd name="T47" fmla="*/ 13 h 758"/>
                  <a:gd name="T48" fmla="*/ 629 w 797"/>
                  <a:gd name="T49" fmla="*/ 30 h 758"/>
                  <a:gd name="T50" fmla="*/ 622 w 797"/>
                  <a:gd name="T51" fmla="*/ 43 h 758"/>
                  <a:gd name="T52" fmla="*/ 620 w 797"/>
                  <a:gd name="T53" fmla="*/ 89 h 758"/>
                  <a:gd name="T54" fmla="*/ 607 w 797"/>
                  <a:gd name="T55" fmla="*/ 103 h 758"/>
                  <a:gd name="T56" fmla="*/ 589 w 797"/>
                  <a:gd name="T57" fmla="*/ 119 h 758"/>
                  <a:gd name="T58" fmla="*/ 592 w 797"/>
                  <a:gd name="T59" fmla="*/ 136 h 758"/>
                  <a:gd name="T60" fmla="*/ 611 w 797"/>
                  <a:gd name="T61" fmla="*/ 166 h 758"/>
                  <a:gd name="T62" fmla="*/ 634 w 797"/>
                  <a:gd name="T63" fmla="*/ 188 h 758"/>
                  <a:gd name="T64" fmla="*/ 650 w 797"/>
                  <a:gd name="T65" fmla="*/ 270 h 758"/>
                  <a:gd name="T66" fmla="*/ 656 w 797"/>
                  <a:gd name="T67" fmla="*/ 277 h 758"/>
                  <a:gd name="T68" fmla="*/ 666 w 797"/>
                  <a:gd name="T69" fmla="*/ 335 h 758"/>
                  <a:gd name="T70" fmla="*/ 667 w 797"/>
                  <a:gd name="T71" fmla="*/ 348 h 758"/>
                  <a:gd name="T72" fmla="*/ 663 w 797"/>
                  <a:gd name="T73" fmla="*/ 382 h 758"/>
                  <a:gd name="T74" fmla="*/ 669 w 797"/>
                  <a:gd name="T75" fmla="*/ 405 h 758"/>
                  <a:gd name="T76" fmla="*/ 656 w 797"/>
                  <a:gd name="T77" fmla="*/ 417 h 758"/>
                  <a:gd name="T78" fmla="*/ 650 w 797"/>
                  <a:gd name="T79" fmla="*/ 436 h 758"/>
                  <a:gd name="T80" fmla="*/ 669 w 797"/>
                  <a:gd name="T81" fmla="*/ 467 h 758"/>
                  <a:gd name="T82" fmla="*/ 671 w 797"/>
                  <a:gd name="T83" fmla="*/ 486 h 758"/>
                  <a:gd name="T84" fmla="*/ 719 w 797"/>
                  <a:gd name="T85" fmla="*/ 498 h 758"/>
                  <a:gd name="T86" fmla="*/ 725 w 797"/>
                  <a:gd name="T87" fmla="*/ 508 h 758"/>
                  <a:gd name="T88" fmla="*/ 459 w 797"/>
                  <a:gd name="T89" fmla="*/ 696 h 758"/>
                  <a:gd name="T90" fmla="*/ 388 w 797"/>
                  <a:gd name="T91" fmla="*/ 693 h 758"/>
                  <a:gd name="T92" fmla="*/ 396 w 797"/>
                  <a:gd name="T93" fmla="*/ 679 h 758"/>
                  <a:gd name="T94" fmla="*/ 369 w 797"/>
                  <a:gd name="T95" fmla="*/ 663 h 758"/>
                  <a:gd name="T96" fmla="*/ 363 w 797"/>
                  <a:gd name="T97" fmla="*/ 654 h 758"/>
                  <a:gd name="T98" fmla="*/ 348 w 797"/>
                  <a:gd name="T99" fmla="*/ 652 h 758"/>
                  <a:gd name="T100" fmla="*/ 334 w 797"/>
                  <a:gd name="T101" fmla="*/ 641 h 758"/>
                  <a:gd name="T102" fmla="*/ 319 w 797"/>
                  <a:gd name="T103" fmla="*/ 626 h 758"/>
                  <a:gd name="T104" fmla="*/ 0 w 797"/>
                  <a:gd name="T105" fmla="*/ 326 h 758"/>
                  <a:gd name="T106" fmla="*/ 6 w 797"/>
                  <a:gd name="T107" fmla="*/ 298 h 758"/>
                  <a:gd name="T108" fmla="*/ 11 w 797"/>
                  <a:gd name="T109" fmla="*/ 287 h 758"/>
                  <a:gd name="T110" fmla="*/ 23 w 797"/>
                  <a:gd name="T111" fmla="*/ 278 h 758"/>
                  <a:gd name="T112" fmla="*/ 52 w 797"/>
                  <a:gd name="T113" fmla="*/ 264 h 758"/>
                  <a:gd name="T114" fmla="*/ 75 w 797"/>
                  <a:gd name="T115" fmla="*/ 260 h 758"/>
                  <a:gd name="T116" fmla="*/ 91 w 797"/>
                  <a:gd name="T117" fmla="*/ 251 h 758"/>
                  <a:gd name="T118" fmla="*/ 127 w 797"/>
                  <a:gd name="T119" fmla="*/ 248 h 75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797"/>
                  <a:gd name="T181" fmla="*/ 0 h 758"/>
                  <a:gd name="T182" fmla="*/ 797 w 797"/>
                  <a:gd name="T183" fmla="*/ 758 h 75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797" h="758">
                    <a:moveTo>
                      <a:pt x="141" y="265"/>
                    </a:moveTo>
                    <a:lnTo>
                      <a:pt x="152" y="256"/>
                    </a:lnTo>
                    <a:lnTo>
                      <a:pt x="162" y="248"/>
                    </a:lnTo>
                    <a:lnTo>
                      <a:pt x="174" y="244"/>
                    </a:lnTo>
                    <a:lnTo>
                      <a:pt x="177" y="242"/>
                    </a:lnTo>
                    <a:lnTo>
                      <a:pt x="180" y="241"/>
                    </a:lnTo>
                    <a:lnTo>
                      <a:pt x="183" y="239"/>
                    </a:lnTo>
                    <a:lnTo>
                      <a:pt x="186" y="238"/>
                    </a:lnTo>
                    <a:lnTo>
                      <a:pt x="191" y="235"/>
                    </a:lnTo>
                    <a:lnTo>
                      <a:pt x="195" y="233"/>
                    </a:lnTo>
                    <a:lnTo>
                      <a:pt x="200" y="233"/>
                    </a:lnTo>
                    <a:lnTo>
                      <a:pt x="198" y="233"/>
                    </a:lnTo>
                    <a:lnTo>
                      <a:pt x="203" y="232"/>
                    </a:lnTo>
                    <a:lnTo>
                      <a:pt x="207" y="229"/>
                    </a:lnTo>
                    <a:lnTo>
                      <a:pt x="210" y="227"/>
                    </a:lnTo>
                    <a:lnTo>
                      <a:pt x="207" y="224"/>
                    </a:lnTo>
                    <a:lnTo>
                      <a:pt x="204" y="221"/>
                    </a:lnTo>
                    <a:lnTo>
                      <a:pt x="204" y="217"/>
                    </a:lnTo>
                    <a:lnTo>
                      <a:pt x="203" y="212"/>
                    </a:lnTo>
                    <a:lnTo>
                      <a:pt x="203" y="207"/>
                    </a:lnTo>
                    <a:lnTo>
                      <a:pt x="203" y="204"/>
                    </a:lnTo>
                    <a:lnTo>
                      <a:pt x="203" y="203"/>
                    </a:lnTo>
                    <a:lnTo>
                      <a:pt x="206" y="201"/>
                    </a:lnTo>
                    <a:lnTo>
                      <a:pt x="209" y="200"/>
                    </a:lnTo>
                    <a:lnTo>
                      <a:pt x="212" y="200"/>
                    </a:lnTo>
                    <a:lnTo>
                      <a:pt x="227" y="198"/>
                    </a:lnTo>
                    <a:lnTo>
                      <a:pt x="243" y="192"/>
                    </a:lnTo>
                    <a:lnTo>
                      <a:pt x="243" y="189"/>
                    </a:lnTo>
                    <a:lnTo>
                      <a:pt x="243" y="188"/>
                    </a:lnTo>
                    <a:lnTo>
                      <a:pt x="245" y="186"/>
                    </a:lnTo>
                    <a:lnTo>
                      <a:pt x="246" y="185"/>
                    </a:lnTo>
                    <a:lnTo>
                      <a:pt x="251" y="185"/>
                    </a:lnTo>
                    <a:lnTo>
                      <a:pt x="256" y="183"/>
                    </a:lnTo>
                    <a:lnTo>
                      <a:pt x="260" y="182"/>
                    </a:lnTo>
                    <a:lnTo>
                      <a:pt x="265" y="182"/>
                    </a:lnTo>
                    <a:lnTo>
                      <a:pt x="271" y="182"/>
                    </a:lnTo>
                    <a:lnTo>
                      <a:pt x="275" y="182"/>
                    </a:lnTo>
                    <a:lnTo>
                      <a:pt x="287" y="185"/>
                    </a:lnTo>
                    <a:lnTo>
                      <a:pt x="298" y="185"/>
                    </a:lnTo>
                    <a:lnTo>
                      <a:pt x="308" y="180"/>
                    </a:lnTo>
                    <a:lnTo>
                      <a:pt x="308" y="179"/>
                    </a:lnTo>
                    <a:lnTo>
                      <a:pt x="308" y="177"/>
                    </a:lnTo>
                    <a:lnTo>
                      <a:pt x="310" y="176"/>
                    </a:lnTo>
                    <a:lnTo>
                      <a:pt x="313" y="176"/>
                    </a:lnTo>
                    <a:lnTo>
                      <a:pt x="316" y="176"/>
                    </a:lnTo>
                    <a:lnTo>
                      <a:pt x="317" y="176"/>
                    </a:lnTo>
                    <a:lnTo>
                      <a:pt x="319" y="176"/>
                    </a:lnTo>
                    <a:lnTo>
                      <a:pt x="317" y="174"/>
                    </a:lnTo>
                    <a:lnTo>
                      <a:pt x="317" y="173"/>
                    </a:lnTo>
                    <a:lnTo>
                      <a:pt x="317" y="171"/>
                    </a:lnTo>
                    <a:lnTo>
                      <a:pt x="316" y="171"/>
                    </a:lnTo>
                    <a:lnTo>
                      <a:pt x="308" y="165"/>
                    </a:lnTo>
                    <a:lnTo>
                      <a:pt x="305" y="158"/>
                    </a:lnTo>
                    <a:lnTo>
                      <a:pt x="302" y="150"/>
                    </a:lnTo>
                    <a:lnTo>
                      <a:pt x="301" y="141"/>
                    </a:lnTo>
                    <a:lnTo>
                      <a:pt x="301" y="122"/>
                    </a:lnTo>
                    <a:lnTo>
                      <a:pt x="304" y="102"/>
                    </a:lnTo>
                    <a:lnTo>
                      <a:pt x="302" y="83"/>
                    </a:lnTo>
                    <a:lnTo>
                      <a:pt x="302" y="81"/>
                    </a:lnTo>
                    <a:lnTo>
                      <a:pt x="299" y="80"/>
                    </a:lnTo>
                    <a:lnTo>
                      <a:pt x="298" y="78"/>
                    </a:lnTo>
                    <a:lnTo>
                      <a:pt x="296" y="77"/>
                    </a:lnTo>
                    <a:lnTo>
                      <a:pt x="295" y="72"/>
                    </a:lnTo>
                    <a:lnTo>
                      <a:pt x="292" y="69"/>
                    </a:lnTo>
                    <a:lnTo>
                      <a:pt x="290" y="65"/>
                    </a:lnTo>
                    <a:lnTo>
                      <a:pt x="295" y="65"/>
                    </a:lnTo>
                    <a:lnTo>
                      <a:pt x="298" y="66"/>
                    </a:lnTo>
                    <a:lnTo>
                      <a:pt x="301" y="66"/>
                    </a:lnTo>
                    <a:lnTo>
                      <a:pt x="304" y="66"/>
                    </a:lnTo>
                    <a:lnTo>
                      <a:pt x="307" y="65"/>
                    </a:lnTo>
                    <a:lnTo>
                      <a:pt x="313" y="62"/>
                    </a:lnTo>
                    <a:lnTo>
                      <a:pt x="319" y="59"/>
                    </a:lnTo>
                    <a:lnTo>
                      <a:pt x="325" y="57"/>
                    </a:lnTo>
                    <a:lnTo>
                      <a:pt x="329" y="56"/>
                    </a:lnTo>
                    <a:lnTo>
                      <a:pt x="332" y="53"/>
                    </a:lnTo>
                    <a:lnTo>
                      <a:pt x="337" y="48"/>
                    </a:lnTo>
                    <a:lnTo>
                      <a:pt x="340" y="45"/>
                    </a:lnTo>
                    <a:lnTo>
                      <a:pt x="344" y="42"/>
                    </a:lnTo>
                    <a:lnTo>
                      <a:pt x="355" y="41"/>
                    </a:lnTo>
                    <a:lnTo>
                      <a:pt x="365" y="41"/>
                    </a:lnTo>
                    <a:lnTo>
                      <a:pt x="374" y="39"/>
                    </a:lnTo>
                    <a:lnTo>
                      <a:pt x="383" y="35"/>
                    </a:lnTo>
                    <a:lnTo>
                      <a:pt x="394" y="32"/>
                    </a:lnTo>
                    <a:lnTo>
                      <a:pt x="400" y="26"/>
                    </a:lnTo>
                    <a:lnTo>
                      <a:pt x="403" y="23"/>
                    </a:lnTo>
                    <a:lnTo>
                      <a:pt x="406" y="20"/>
                    </a:lnTo>
                    <a:lnTo>
                      <a:pt x="410" y="18"/>
                    </a:lnTo>
                    <a:lnTo>
                      <a:pt x="413" y="17"/>
                    </a:lnTo>
                    <a:lnTo>
                      <a:pt x="418" y="15"/>
                    </a:lnTo>
                    <a:lnTo>
                      <a:pt x="440" y="11"/>
                    </a:lnTo>
                    <a:lnTo>
                      <a:pt x="463" y="12"/>
                    </a:lnTo>
                    <a:lnTo>
                      <a:pt x="487" y="12"/>
                    </a:lnTo>
                    <a:lnTo>
                      <a:pt x="507" y="8"/>
                    </a:lnTo>
                    <a:lnTo>
                      <a:pt x="528" y="6"/>
                    </a:lnTo>
                    <a:lnTo>
                      <a:pt x="544" y="6"/>
                    </a:lnTo>
                    <a:lnTo>
                      <a:pt x="561" y="11"/>
                    </a:lnTo>
                    <a:lnTo>
                      <a:pt x="562" y="12"/>
                    </a:lnTo>
                    <a:lnTo>
                      <a:pt x="565" y="14"/>
                    </a:lnTo>
                    <a:lnTo>
                      <a:pt x="568" y="15"/>
                    </a:lnTo>
                    <a:lnTo>
                      <a:pt x="571" y="15"/>
                    </a:lnTo>
                    <a:lnTo>
                      <a:pt x="574" y="15"/>
                    </a:lnTo>
                    <a:lnTo>
                      <a:pt x="577" y="14"/>
                    </a:lnTo>
                    <a:lnTo>
                      <a:pt x="579" y="12"/>
                    </a:lnTo>
                    <a:lnTo>
                      <a:pt x="585" y="9"/>
                    </a:lnTo>
                    <a:lnTo>
                      <a:pt x="592" y="9"/>
                    </a:lnTo>
                    <a:lnTo>
                      <a:pt x="600" y="9"/>
                    </a:lnTo>
                    <a:lnTo>
                      <a:pt x="607" y="6"/>
                    </a:lnTo>
                    <a:lnTo>
                      <a:pt x="612" y="2"/>
                    </a:lnTo>
                    <a:lnTo>
                      <a:pt x="613" y="2"/>
                    </a:lnTo>
                    <a:lnTo>
                      <a:pt x="615" y="0"/>
                    </a:lnTo>
                    <a:lnTo>
                      <a:pt x="616" y="0"/>
                    </a:lnTo>
                    <a:lnTo>
                      <a:pt x="618" y="2"/>
                    </a:lnTo>
                    <a:lnTo>
                      <a:pt x="622" y="5"/>
                    </a:lnTo>
                    <a:lnTo>
                      <a:pt x="625" y="6"/>
                    </a:lnTo>
                    <a:lnTo>
                      <a:pt x="630" y="8"/>
                    </a:lnTo>
                    <a:lnTo>
                      <a:pt x="634" y="9"/>
                    </a:lnTo>
                    <a:lnTo>
                      <a:pt x="637" y="8"/>
                    </a:lnTo>
                    <a:lnTo>
                      <a:pt x="642" y="6"/>
                    </a:lnTo>
                    <a:lnTo>
                      <a:pt x="643" y="5"/>
                    </a:lnTo>
                    <a:lnTo>
                      <a:pt x="645" y="3"/>
                    </a:lnTo>
                    <a:lnTo>
                      <a:pt x="648" y="2"/>
                    </a:lnTo>
                    <a:lnTo>
                      <a:pt x="651" y="2"/>
                    </a:lnTo>
                    <a:lnTo>
                      <a:pt x="651" y="3"/>
                    </a:lnTo>
                    <a:lnTo>
                      <a:pt x="654" y="5"/>
                    </a:lnTo>
                    <a:lnTo>
                      <a:pt x="657" y="5"/>
                    </a:lnTo>
                    <a:lnTo>
                      <a:pt x="660" y="8"/>
                    </a:lnTo>
                    <a:lnTo>
                      <a:pt x="663" y="9"/>
                    </a:lnTo>
                    <a:lnTo>
                      <a:pt x="666" y="11"/>
                    </a:lnTo>
                    <a:lnTo>
                      <a:pt x="669" y="9"/>
                    </a:lnTo>
                    <a:lnTo>
                      <a:pt x="670" y="9"/>
                    </a:lnTo>
                    <a:lnTo>
                      <a:pt x="673" y="9"/>
                    </a:lnTo>
                    <a:lnTo>
                      <a:pt x="675" y="8"/>
                    </a:lnTo>
                    <a:lnTo>
                      <a:pt x="678" y="9"/>
                    </a:lnTo>
                    <a:lnTo>
                      <a:pt x="681" y="11"/>
                    </a:lnTo>
                    <a:lnTo>
                      <a:pt x="682" y="11"/>
                    </a:lnTo>
                    <a:lnTo>
                      <a:pt x="684" y="11"/>
                    </a:lnTo>
                    <a:lnTo>
                      <a:pt x="685" y="11"/>
                    </a:lnTo>
                    <a:lnTo>
                      <a:pt x="687" y="11"/>
                    </a:lnTo>
                    <a:lnTo>
                      <a:pt x="684" y="14"/>
                    </a:lnTo>
                    <a:lnTo>
                      <a:pt x="681" y="15"/>
                    </a:lnTo>
                    <a:lnTo>
                      <a:pt x="679" y="18"/>
                    </a:lnTo>
                    <a:lnTo>
                      <a:pt x="678" y="21"/>
                    </a:lnTo>
                    <a:lnTo>
                      <a:pt x="678" y="24"/>
                    </a:lnTo>
                    <a:lnTo>
                      <a:pt x="678" y="27"/>
                    </a:lnTo>
                    <a:lnTo>
                      <a:pt x="679" y="32"/>
                    </a:lnTo>
                    <a:lnTo>
                      <a:pt x="679" y="35"/>
                    </a:lnTo>
                    <a:lnTo>
                      <a:pt x="678" y="38"/>
                    </a:lnTo>
                    <a:lnTo>
                      <a:pt x="676" y="39"/>
                    </a:lnTo>
                    <a:lnTo>
                      <a:pt x="675" y="42"/>
                    </a:lnTo>
                    <a:lnTo>
                      <a:pt x="673" y="45"/>
                    </a:lnTo>
                    <a:lnTo>
                      <a:pt x="672" y="47"/>
                    </a:lnTo>
                    <a:lnTo>
                      <a:pt x="670" y="50"/>
                    </a:lnTo>
                    <a:lnTo>
                      <a:pt x="670" y="54"/>
                    </a:lnTo>
                    <a:lnTo>
                      <a:pt x="670" y="60"/>
                    </a:lnTo>
                    <a:lnTo>
                      <a:pt x="670" y="74"/>
                    </a:lnTo>
                    <a:lnTo>
                      <a:pt x="669" y="84"/>
                    </a:lnTo>
                    <a:lnTo>
                      <a:pt x="670" y="96"/>
                    </a:lnTo>
                    <a:lnTo>
                      <a:pt x="670" y="99"/>
                    </a:lnTo>
                    <a:lnTo>
                      <a:pt x="669" y="101"/>
                    </a:lnTo>
                    <a:lnTo>
                      <a:pt x="666" y="104"/>
                    </a:lnTo>
                    <a:lnTo>
                      <a:pt x="663" y="105"/>
                    </a:lnTo>
                    <a:lnTo>
                      <a:pt x="661" y="107"/>
                    </a:lnTo>
                    <a:lnTo>
                      <a:pt x="655" y="111"/>
                    </a:lnTo>
                    <a:lnTo>
                      <a:pt x="649" y="116"/>
                    </a:lnTo>
                    <a:lnTo>
                      <a:pt x="645" y="119"/>
                    </a:lnTo>
                    <a:lnTo>
                      <a:pt x="642" y="120"/>
                    </a:lnTo>
                    <a:lnTo>
                      <a:pt x="640" y="123"/>
                    </a:lnTo>
                    <a:lnTo>
                      <a:pt x="637" y="126"/>
                    </a:lnTo>
                    <a:lnTo>
                      <a:pt x="636" y="129"/>
                    </a:lnTo>
                    <a:lnTo>
                      <a:pt x="634" y="134"/>
                    </a:lnTo>
                    <a:lnTo>
                      <a:pt x="634" y="138"/>
                    </a:lnTo>
                    <a:lnTo>
                      <a:pt x="634" y="143"/>
                    </a:lnTo>
                    <a:lnTo>
                      <a:pt x="636" y="144"/>
                    </a:lnTo>
                    <a:lnTo>
                      <a:pt x="637" y="147"/>
                    </a:lnTo>
                    <a:lnTo>
                      <a:pt x="639" y="147"/>
                    </a:lnTo>
                    <a:lnTo>
                      <a:pt x="643" y="155"/>
                    </a:lnTo>
                    <a:lnTo>
                      <a:pt x="649" y="162"/>
                    </a:lnTo>
                    <a:lnTo>
                      <a:pt x="655" y="171"/>
                    </a:lnTo>
                    <a:lnTo>
                      <a:pt x="660" y="179"/>
                    </a:lnTo>
                    <a:lnTo>
                      <a:pt x="664" y="186"/>
                    </a:lnTo>
                    <a:lnTo>
                      <a:pt x="669" y="194"/>
                    </a:lnTo>
                    <a:lnTo>
                      <a:pt x="673" y="198"/>
                    </a:lnTo>
                    <a:lnTo>
                      <a:pt x="678" y="201"/>
                    </a:lnTo>
                    <a:lnTo>
                      <a:pt x="684" y="203"/>
                    </a:lnTo>
                    <a:lnTo>
                      <a:pt x="685" y="203"/>
                    </a:lnTo>
                    <a:lnTo>
                      <a:pt x="687" y="204"/>
                    </a:lnTo>
                    <a:lnTo>
                      <a:pt x="688" y="206"/>
                    </a:lnTo>
                    <a:lnTo>
                      <a:pt x="694" y="226"/>
                    </a:lnTo>
                    <a:lnTo>
                      <a:pt x="699" y="247"/>
                    </a:lnTo>
                    <a:lnTo>
                      <a:pt x="700" y="269"/>
                    </a:lnTo>
                    <a:lnTo>
                      <a:pt x="702" y="292"/>
                    </a:lnTo>
                    <a:lnTo>
                      <a:pt x="702" y="293"/>
                    </a:lnTo>
                    <a:lnTo>
                      <a:pt x="702" y="295"/>
                    </a:lnTo>
                    <a:lnTo>
                      <a:pt x="704" y="296"/>
                    </a:lnTo>
                    <a:lnTo>
                      <a:pt x="705" y="298"/>
                    </a:lnTo>
                    <a:lnTo>
                      <a:pt x="707" y="298"/>
                    </a:lnTo>
                    <a:lnTo>
                      <a:pt x="708" y="299"/>
                    </a:lnTo>
                    <a:lnTo>
                      <a:pt x="710" y="299"/>
                    </a:lnTo>
                    <a:lnTo>
                      <a:pt x="716" y="313"/>
                    </a:lnTo>
                    <a:lnTo>
                      <a:pt x="719" y="326"/>
                    </a:lnTo>
                    <a:lnTo>
                      <a:pt x="719" y="338"/>
                    </a:lnTo>
                    <a:lnTo>
                      <a:pt x="719" y="350"/>
                    </a:lnTo>
                    <a:lnTo>
                      <a:pt x="719" y="362"/>
                    </a:lnTo>
                    <a:lnTo>
                      <a:pt x="719" y="364"/>
                    </a:lnTo>
                    <a:lnTo>
                      <a:pt x="719" y="367"/>
                    </a:lnTo>
                    <a:lnTo>
                      <a:pt x="720" y="370"/>
                    </a:lnTo>
                    <a:lnTo>
                      <a:pt x="720" y="373"/>
                    </a:lnTo>
                    <a:lnTo>
                      <a:pt x="720" y="376"/>
                    </a:lnTo>
                    <a:lnTo>
                      <a:pt x="720" y="379"/>
                    </a:lnTo>
                    <a:lnTo>
                      <a:pt x="719" y="386"/>
                    </a:lnTo>
                    <a:lnTo>
                      <a:pt x="719" y="392"/>
                    </a:lnTo>
                    <a:lnTo>
                      <a:pt x="717" y="400"/>
                    </a:lnTo>
                    <a:lnTo>
                      <a:pt x="716" y="407"/>
                    </a:lnTo>
                    <a:lnTo>
                      <a:pt x="716" y="413"/>
                    </a:lnTo>
                    <a:lnTo>
                      <a:pt x="717" y="421"/>
                    </a:lnTo>
                    <a:lnTo>
                      <a:pt x="719" y="425"/>
                    </a:lnTo>
                    <a:lnTo>
                      <a:pt x="720" y="430"/>
                    </a:lnTo>
                    <a:lnTo>
                      <a:pt x="722" y="433"/>
                    </a:lnTo>
                    <a:lnTo>
                      <a:pt x="722" y="436"/>
                    </a:lnTo>
                    <a:lnTo>
                      <a:pt x="722" y="438"/>
                    </a:lnTo>
                    <a:lnTo>
                      <a:pt x="722" y="441"/>
                    </a:lnTo>
                    <a:lnTo>
                      <a:pt x="720" y="444"/>
                    </a:lnTo>
                    <a:lnTo>
                      <a:pt x="719" y="447"/>
                    </a:lnTo>
                    <a:lnTo>
                      <a:pt x="714" y="448"/>
                    </a:lnTo>
                    <a:lnTo>
                      <a:pt x="711" y="450"/>
                    </a:lnTo>
                    <a:lnTo>
                      <a:pt x="708" y="451"/>
                    </a:lnTo>
                    <a:lnTo>
                      <a:pt x="705" y="454"/>
                    </a:lnTo>
                    <a:lnTo>
                      <a:pt x="702" y="456"/>
                    </a:lnTo>
                    <a:lnTo>
                      <a:pt x="699" y="459"/>
                    </a:lnTo>
                    <a:lnTo>
                      <a:pt x="699" y="462"/>
                    </a:lnTo>
                    <a:lnTo>
                      <a:pt x="699" y="465"/>
                    </a:lnTo>
                    <a:lnTo>
                      <a:pt x="702" y="471"/>
                    </a:lnTo>
                    <a:lnTo>
                      <a:pt x="707" y="477"/>
                    </a:lnTo>
                    <a:lnTo>
                      <a:pt x="711" y="483"/>
                    </a:lnTo>
                    <a:lnTo>
                      <a:pt x="716" y="490"/>
                    </a:lnTo>
                    <a:lnTo>
                      <a:pt x="717" y="496"/>
                    </a:lnTo>
                    <a:lnTo>
                      <a:pt x="720" y="501"/>
                    </a:lnTo>
                    <a:lnTo>
                      <a:pt x="722" y="505"/>
                    </a:lnTo>
                    <a:lnTo>
                      <a:pt x="723" y="510"/>
                    </a:lnTo>
                    <a:lnTo>
                      <a:pt x="725" y="514"/>
                    </a:lnTo>
                    <a:lnTo>
                      <a:pt x="725" y="519"/>
                    </a:lnTo>
                    <a:lnTo>
                      <a:pt x="725" y="520"/>
                    </a:lnTo>
                    <a:lnTo>
                      <a:pt x="725" y="522"/>
                    </a:lnTo>
                    <a:lnTo>
                      <a:pt x="725" y="525"/>
                    </a:lnTo>
                    <a:lnTo>
                      <a:pt x="741" y="528"/>
                    </a:lnTo>
                    <a:lnTo>
                      <a:pt x="756" y="529"/>
                    </a:lnTo>
                    <a:lnTo>
                      <a:pt x="771" y="535"/>
                    </a:lnTo>
                    <a:lnTo>
                      <a:pt x="774" y="537"/>
                    </a:lnTo>
                    <a:lnTo>
                      <a:pt x="776" y="538"/>
                    </a:lnTo>
                    <a:lnTo>
                      <a:pt x="777" y="541"/>
                    </a:lnTo>
                    <a:lnTo>
                      <a:pt x="779" y="543"/>
                    </a:lnTo>
                    <a:lnTo>
                      <a:pt x="780" y="546"/>
                    </a:lnTo>
                    <a:lnTo>
                      <a:pt x="783" y="546"/>
                    </a:lnTo>
                    <a:lnTo>
                      <a:pt x="783" y="547"/>
                    </a:lnTo>
                    <a:lnTo>
                      <a:pt x="783" y="549"/>
                    </a:lnTo>
                    <a:lnTo>
                      <a:pt x="788" y="564"/>
                    </a:lnTo>
                    <a:lnTo>
                      <a:pt x="797" y="576"/>
                    </a:lnTo>
                    <a:lnTo>
                      <a:pt x="606" y="686"/>
                    </a:lnTo>
                    <a:lnTo>
                      <a:pt x="568" y="719"/>
                    </a:lnTo>
                    <a:lnTo>
                      <a:pt x="531" y="749"/>
                    </a:lnTo>
                    <a:lnTo>
                      <a:pt x="496" y="753"/>
                    </a:lnTo>
                    <a:lnTo>
                      <a:pt x="461" y="758"/>
                    </a:lnTo>
                    <a:lnTo>
                      <a:pt x="425" y="758"/>
                    </a:lnTo>
                    <a:lnTo>
                      <a:pt x="424" y="756"/>
                    </a:lnTo>
                    <a:lnTo>
                      <a:pt x="422" y="755"/>
                    </a:lnTo>
                    <a:lnTo>
                      <a:pt x="421" y="752"/>
                    </a:lnTo>
                    <a:lnTo>
                      <a:pt x="419" y="749"/>
                    </a:lnTo>
                    <a:lnTo>
                      <a:pt x="416" y="747"/>
                    </a:lnTo>
                    <a:lnTo>
                      <a:pt x="421" y="746"/>
                    </a:lnTo>
                    <a:lnTo>
                      <a:pt x="424" y="743"/>
                    </a:lnTo>
                    <a:lnTo>
                      <a:pt x="427" y="740"/>
                    </a:lnTo>
                    <a:lnTo>
                      <a:pt x="428" y="737"/>
                    </a:lnTo>
                    <a:lnTo>
                      <a:pt x="428" y="734"/>
                    </a:lnTo>
                    <a:lnTo>
                      <a:pt x="427" y="729"/>
                    </a:lnTo>
                    <a:lnTo>
                      <a:pt x="424" y="726"/>
                    </a:lnTo>
                    <a:lnTo>
                      <a:pt x="421" y="723"/>
                    </a:lnTo>
                    <a:lnTo>
                      <a:pt x="413" y="720"/>
                    </a:lnTo>
                    <a:lnTo>
                      <a:pt x="406" y="717"/>
                    </a:lnTo>
                    <a:lnTo>
                      <a:pt x="398" y="717"/>
                    </a:lnTo>
                    <a:lnTo>
                      <a:pt x="395" y="716"/>
                    </a:lnTo>
                    <a:lnTo>
                      <a:pt x="394" y="714"/>
                    </a:lnTo>
                    <a:lnTo>
                      <a:pt x="394" y="713"/>
                    </a:lnTo>
                    <a:lnTo>
                      <a:pt x="392" y="710"/>
                    </a:lnTo>
                    <a:lnTo>
                      <a:pt x="392" y="707"/>
                    </a:lnTo>
                    <a:lnTo>
                      <a:pt x="391" y="705"/>
                    </a:lnTo>
                    <a:lnTo>
                      <a:pt x="389" y="705"/>
                    </a:lnTo>
                    <a:lnTo>
                      <a:pt x="385" y="705"/>
                    </a:lnTo>
                    <a:lnTo>
                      <a:pt x="382" y="707"/>
                    </a:lnTo>
                    <a:lnTo>
                      <a:pt x="379" y="707"/>
                    </a:lnTo>
                    <a:lnTo>
                      <a:pt x="376" y="705"/>
                    </a:lnTo>
                    <a:lnTo>
                      <a:pt x="373" y="702"/>
                    </a:lnTo>
                    <a:lnTo>
                      <a:pt x="371" y="702"/>
                    </a:lnTo>
                    <a:lnTo>
                      <a:pt x="370" y="702"/>
                    </a:lnTo>
                    <a:lnTo>
                      <a:pt x="365" y="698"/>
                    </a:lnTo>
                    <a:lnTo>
                      <a:pt x="361" y="693"/>
                    </a:lnTo>
                    <a:lnTo>
                      <a:pt x="356" y="689"/>
                    </a:lnTo>
                    <a:lnTo>
                      <a:pt x="352" y="684"/>
                    </a:lnTo>
                    <a:lnTo>
                      <a:pt x="347" y="681"/>
                    </a:lnTo>
                    <a:lnTo>
                      <a:pt x="346" y="680"/>
                    </a:lnTo>
                    <a:lnTo>
                      <a:pt x="344" y="678"/>
                    </a:lnTo>
                    <a:lnTo>
                      <a:pt x="344" y="677"/>
                    </a:lnTo>
                    <a:lnTo>
                      <a:pt x="346" y="674"/>
                    </a:lnTo>
                    <a:lnTo>
                      <a:pt x="346" y="672"/>
                    </a:lnTo>
                    <a:lnTo>
                      <a:pt x="346" y="669"/>
                    </a:lnTo>
                    <a:lnTo>
                      <a:pt x="346" y="666"/>
                    </a:lnTo>
                    <a:lnTo>
                      <a:pt x="1" y="383"/>
                    </a:lnTo>
                    <a:lnTo>
                      <a:pt x="0" y="352"/>
                    </a:lnTo>
                    <a:lnTo>
                      <a:pt x="0" y="346"/>
                    </a:lnTo>
                    <a:lnTo>
                      <a:pt x="1" y="340"/>
                    </a:lnTo>
                    <a:lnTo>
                      <a:pt x="1" y="332"/>
                    </a:lnTo>
                    <a:lnTo>
                      <a:pt x="3" y="329"/>
                    </a:lnTo>
                    <a:lnTo>
                      <a:pt x="4" y="326"/>
                    </a:lnTo>
                    <a:lnTo>
                      <a:pt x="6" y="322"/>
                    </a:lnTo>
                    <a:lnTo>
                      <a:pt x="4" y="322"/>
                    </a:lnTo>
                    <a:lnTo>
                      <a:pt x="3" y="322"/>
                    </a:lnTo>
                    <a:lnTo>
                      <a:pt x="3" y="319"/>
                    </a:lnTo>
                    <a:lnTo>
                      <a:pt x="6" y="316"/>
                    </a:lnTo>
                    <a:lnTo>
                      <a:pt x="9" y="313"/>
                    </a:lnTo>
                    <a:lnTo>
                      <a:pt x="12" y="310"/>
                    </a:lnTo>
                    <a:lnTo>
                      <a:pt x="16" y="310"/>
                    </a:lnTo>
                    <a:lnTo>
                      <a:pt x="18" y="308"/>
                    </a:lnTo>
                    <a:lnTo>
                      <a:pt x="18" y="307"/>
                    </a:lnTo>
                    <a:lnTo>
                      <a:pt x="19" y="305"/>
                    </a:lnTo>
                    <a:lnTo>
                      <a:pt x="22" y="302"/>
                    </a:lnTo>
                    <a:lnTo>
                      <a:pt x="25" y="301"/>
                    </a:lnTo>
                    <a:lnTo>
                      <a:pt x="30" y="299"/>
                    </a:lnTo>
                    <a:lnTo>
                      <a:pt x="35" y="296"/>
                    </a:lnTo>
                    <a:lnTo>
                      <a:pt x="38" y="295"/>
                    </a:lnTo>
                    <a:lnTo>
                      <a:pt x="44" y="292"/>
                    </a:lnTo>
                    <a:lnTo>
                      <a:pt x="48" y="287"/>
                    </a:lnTo>
                    <a:lnTo>
                      <a:pt x="56" y="286"/>
                    </a:lnTo>
                    <a:lnTo>
                      <a:pt x="57" y="283"/>
                    </a:lnTo>
                    <a:lnTo>
                      <a:pt x="59" y="281"/>
                    </a:lnTo>
                    <a:lnTo>
                      <a:pt x="62" y="278"/>
                    </a:lnTo>
                    <a:lnTo>
                      <a:pt x="63" y="277"/>
                    </a:lnTo>
                    <a:lnTo>
                      <a:pt x="72" y="278"/>
                    </a:lnTo>
                    <a:lnTo>
                      <a:pt x="81" y="281"/>
                    </a:lnTo>
                    <a:lnTo>
                      <a:pt x="90" y="281"/>
                    </a:lnTo>
                    <a:lnTo>
                      <a:pt x="93" y="280"/>
                    </a:lnTo>
                    <a:lnTo>
                      <a:pt x="95" y="278"/>
                    </a:lnTo>
                    <a:lnTo>
                      <a:pt x="96" y="277"/>
                    </a:lnTo>
                    <a:lnTo>
                      <a:pt x="96" y="274"/>
                    </a:lnTo>
                    <a:lnTo>
                      <a:pt x="98" y="271"/>
                    </a:lnTo>
                    <a:lnTo>
                      <a:pt x="101" y="269"/>
                    </a:lnTo>
                    <a:lnTo>
                      <a:pt x="111" y="269"/>
                    </a:lnTo>
                    <a:lnTo>
                      <a:pt x="123" y="269"/>
                    </a:lnTo>
                    <a:lnTo>
                      <a:pt x="129" y="271"/>
                    </a:lnTo>
                    <a:lnTo>
                      <a:pt x="134" y="269"/>
                    </a:lnTo>
                    <a:lnTo>
                      <a:pt x="137" y="268"/>
                    </a:lnTo>
                    <a:lnTo>
                      <a:pt x="140" y="266"/>
                    </a:lnTo>
                    <a:lnTo>
                      <a:pt x="141" y="265"/>
                    </a:lnTo>
                    <a:close/>
                  </a:path>
                </a:pathLst>
              </a:custGeom>
              <a:solidFill>
                <a:srgbClr val="FFCC99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24" name="Freeform 71"/>
              <p:cNvSpPr>
                <a:spLocks/>
              </p:cNvSpPr>
              <p:nvPr/>
            </p:nvSpPr>
            <p:spPr bwMode="gray">
              <a:xfrm>
                <a:off x="3626" y="1253"/>
                <a:ext cx="146" cy="280"/>
              </a:xfrm>
              <a:custGeom>
                <a:avLst/>
                <a:gdLst>
                  <a:gd name="T0" fmla="*/ 130 w 158"/>
                  <a:gd name="T1" fmla="*/ 11 h 302"/>
                  <a:gd name="T2" fmla="*/ 124 w 158"/>
                  <a:gd name="T3" fmla="*/ 17 h 302"/>
                  <a:gd name="T4" fmla="*/ 116 w 158"/>
                  <a:gd name="T5" fmla="*/ 20 h 302"/>
                  <a:gd name="T6" fmla="*/ 111 w 158"/>
                  <a:gd name="T7" fmla="*/ 17 h 302"/>
                  <a:gd name="T8" fmla="*/ 111 w 158"/>
                  <a:gd name="T9" fmla="*/ 6 h 302"/>
                  <a:gd name="T10" fmla="*/ 108 w 158"/>
                  <a:gd name="T11" fmla="*/ 6 h 302"/>
                  <a:gd name="T12" fmla="*/ 100 w 158"/>
                  <a:gd name="T13" fmla="*/ 3 h 302"/>
                  <a:gd name="T14" fmla="*/ 91 w 158"/>
                  <a:gd name="T15" fmla="*/ 0 h 302"/>
                  <a:gd name="T16" fmla="*/ 77 w 158"/>
                  <a:gd name="T17" fmla="*/ 3 h 302"/>
                  <a:gd name="T18" fmla="*/ 62 w 158"/>
                  <a:gd name="T19" fmla="*/ 11 h 302"/>
                  <a:gd name="T20" fmla="*/ 51 w 158"/>
                  <a:gd name="T21" fmla="*/ 14 h 302"/>
                  <a:gd name="T22" fmla="*/ 44 w 158"/>
                  <a:gd name="T23" fmla="*/ 18 h 302"/>
                  <a:gd name="T24" fmla="*/ 39 w 158"/>
                  <a:gd name="T25" fmla="*/ 26 h 302"/>
                  <a:gd name="T26" fmla="*/ 42 w 158"/>
                  <a:gd name="T27" fmla="*/ 36 h 302"/>
                  <a:gd name="T28" fmla="*/ 36 w 158"/>
                  <a:gd name="T29" fmla="*/ 45 h 302"/>
                  <a:gd name="T30" fmla="*/ 31 w 158"/>
                  <a:gd name="T31" fmla="*/ 53 h 302"/>
                  <a:gd name="T32" fmla="*/ 34 w 158"/>
                  <a:gd name="T33" fmla="*/ 68 h 302"/>
                  <a:gd name="T34" fmla="*/ 33 w 158"/>
                  <a:gd name="T35" fmla="*/ 95 h 302"/>
                  <a:gd name="T36" fmla="*/ 4 w 158"/>
                  <a:gd name="T37" fmla="*/ 118 h 302"/>
                  <a:gd name="T38" fmla="*/ 0 w 158"/>
                  <a:gd name="T39" fmla="*/ 126 h 302"/>
                  <a:gd name="T40" fmla="*/ 3 w 158"/>
                  <a:gd name="T41" fmla="*/ 137 h 302"/>
                  <a:gd name="T42" fmla="*/ 26 w 158"/>
                  <a:gd name="T43" fmla="*/ 171 h 302"/>
                  <a:gd name="T44" fmla="*/ 31 w 158"/>
                  <a:gd name="T45" fmla="*/ 184 h 302"/>
                  <a:gd name="T46" fmla="*/ 43 w 158"/>
                  <a:gd name="T47" fmla="*/ 190 h 302"/>
                  <a:gd name="T48" fmla="*/ 51 w 158"/>
                  <a:gd name="T49" fmla="*/ 196 h 302"/>
                  <a:gd name="T50" fmla="*/ 59 w 158"/>
                  <a:gd name="T51" fmla="*/ 230 h 302"/>
                  <a:gd name="T52" fmla="*/ 64 w 158"/>
                  <a:gd name="T53" fmla="*/ 274 h 302"/>
                  <a:gd name="T54" fmla="*/ 64 w 158"/>
                  <a:gd name="T55" fmla="*/ 275 h 302"/>
                  <a:gd name="T56" fmla="*/ 66 w 158"/>
                  <a:gd name="T57" fmla="*/ 277 h 302"/>
                  <a:gd name="T58" fmla="*/ 74 w 158"/>
                  <a:gd name="T59" fmla="*/ 273 h 302"/>
                  <a:gd name="T60" fmla="*/ 83 w 158"/>
                  <a:gd name="T61" fmla="*/ 272 h 302"/>
                  <a:gd name="T62" fmla="*/ 88 w 158"/>
                  <a:gd name="T63" fmla="*/ 266 h 302"/>
                  <a:gd name="T64" fmla="*/ 96 w 158"/>
                  <a:gd name="T65" fmla="*/ 253 h 302"/>
                  <a:gd name="T66" fmla="*/ 97 w 158"/>
                  <a:gd name="T67" fmla="*/ 222 h 302"/>
                  <a:gd name="T68" fmla="*/ 99 w 158"/>
                  <a:gd name="T69" fmla="*/ 219 h 302"/>
                  <a:gd name="T70" fmla="*/ 103 w 158"/>
                  <a:gd name="T71" fmla="*/ 217 h 302"/>
                  <a:gd name="T72" fmla="*/ 110 w 158"/>
                  <a:gd name="T73" fmla="*/ 217 h 302"/>
                  <a:gd name="T74" fmla="*/ 116 w 158"/>
                  <a:gd name="T75" fmla="*/ 210 h 302"/>
                  <a:gd name="T76" fmla="*/ 121 w 158"/>
                  <a:gd name="T77" fmla="*/ 201 h 302"/>
                  <a:gd name="T78" fmla="*/ 146 w 158"/>
                  <a:gd name="T79" fmla="*/ 184 h 302"/>
                  <a:gd name="T80" fmla="*/ 144 w 158"/>
                  <a:gd name="T81" fmla="*/ 157 h 302"/>
                  <a:gd name="T82" fmla="*/ 140 w 158"/>
                  <a:gd name="T83" fmla="*/ 154 h 302"/>
                  <a:gd name="T84" fmla="*/ 133 w 158"/>
                  <a:gd name="T85" fmla="*/ 148 h 302"/>
                  <a:gd name="T86" fmla="*/ 127 w 158"/>
                  <a:gd name="T87" fmla="*/ 140 h 302"/>
                  <a:gd name="T88" fmla="*/ 118 w 158"/>
                  <a:gd name="T89" fmla="*/ 140 h 302"/>
                  <a:gd name="T90" fmla="*/ 107 w 158"/>
                  <a:gd name="T91" fmla="*/ 137 h 302"/>
                  <a:gd name="T92" fmla="*/ 102 w 158"/>
                  <a:gd name="T93" fmla="*/ 128 h 302"/>
                  <a:gd name="T94" fmla="*/ 100 w 158"/>
                  <a:gd name="T95" fmla="*/ 118 h 302"/>
                  <a:gd name="T96" fmla="*/ 94 w 158"/>
                  <a:gd name="T97" fmla="*/ 115 h 302"/>
                  <a:gd name="T98" fmla="*/ 96 w 158"/>
                  <a:gd name="T99" fmla="*/ 112 h 302"/>
                  <a:gd name="T100" fmla="*/ 114 w 158"/>
                  <a:gd name="T101" fmla="*/ 108 h 302"/>
                  <a:gd name="T102" fmla="*/ 124 w 158"/>
                  <a:gd name="T103" fmla="*/ 101 h 302"/>
                  <a:gd name="T104" fmla="*/ 133 w 158"/>
                  <a:gd name="T105" fmla="*/ 65 h 302"/>
                  <a:gd name="T106" fmla="*/ 127 w 158"/>
                  <a:gd name="T107" fmla="*/ 58 h 302"/>
                  <a:gd name="T108" fmla="*/ 121 w 158"/>
                  <a:gd name="T109" fmla="*/ 50 h 302"/>
                  <a:gd name="T110" fmla="*/ 119 w 158"/>
                  <a:gd name="T111" fmla="*/ 39 h 302"/>
                  <a:gd name="T112" fmla="*/ 133 w 158"/>
                  <a:gd name="T113" fmla="*/ 26 h 302"/>
                  <a:gd name="T114" fmla="*/ 138 w 158"/>
                  <a:gd name="T115" fmla="*/ 12 h 30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58"/>
                  <a:gd name="T175" fmla="*/ 0 h 302"/>
                  <a:gd name="T176" fmla="*/ 158 w 158"/>
                  <a:gd name="T177" fmla="*/ 302 h 302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58" h="302">
                    <a:moveTo>
                      <a:pt x="146" y="12"/>
                    </a:moveTo>
                    <a:lnTo>
                      <a:pt x="143" y="10"/>
                    </a:lnTo>
                    <a:lnTo>
                      <a:pt x="141" y="12"/>
                    </a:lnTo>
                    <a:lnTo>
                      <a:pt x="138" y="13"/>
                    </a:lnTo>
                    <a:lnTo>
                      <a:pt x="135" y="16"/>
                    </a:lnTo>
                    <a:lnTo>
                      <a:pt x="134" y="18"/>
                    </a:lnTo>
                    <a:lnTo>
                      <a:pt x="132" y="21"/>
                    </a:lnTo>
                    <a:lnTo>
                      <a:pt x="129" y="22"/>
                    </a:lnTo>
                    <a:lnTo>
                      <a:pt x="126" y="22"/>
                    </a:lnTo>
                    <a:lnTo>
                      <a:pt x="123" y="22"/>
                    </a:lnTo>
                    <a:lnTo>
                      <a:pt x="122" y="19"/>
                    </a:lnTo>
                    <a:lnTo>
                      <a:pt x="120" y="18"/>
                    </a:lnTo>
                    <a:lnTo>
                      <a:pt x="119" y="13"/>
                    </a:lnTo>
                    <a:lnTo>
                      <a:pt x="119" y="10"/>
                    </a:lnTo>
                    <a:lnTo>
                      <a:pt x="120" y="7"/>
                    </a:lnTo>
                    <a:lnTo>
                      <a:pt x="123" y="6"/>
                    </a:lnTo>
                    <a:lnTo>
                      <a:pt x="120" y="6"/>
                    </a:lnTo>
                    <a:lnTo>
                      <a:pt x="117" y="6"/>
                    </a:lnTo>
                    <a:lnTo>
                      <a:pt x="114" y="6"/>
                    </a:lnTo>
                    <a:lnTo>
                      <a:pt x="111" y="4"/>
                    </a:lnTo>
                    <a:lnTo>
                      <a:pt x="108" y="3"/>
                    </a:lnTo>
                    <a:lnTo>
                      <a:pt x="107" y="1"/>
                    </a:lnTo>
                    <a:lnTo>
                      <a:pt x="104" y="1"/>
                    </a:lnTo>
                    <a:lnTo>
                      <a:pt x="99" y="0"/>
                    </a:lnTo>
                    <a:lnTo>
                      <a:pt x="93" y="0"/>
                    </a:lnTo>
                    <a:lnTo>
                      <a:pt x="89" y="1"/>
                    </a:lnTo>
                    <a:lnTo>
                      <a:pt x="83" y="3"/>
                    </a:lnTo>
                    <a:lnTo>
                      <a:pt x="77" y="7"/>
                    </a:lnTo>
                    <a:lnTo>
                      <a:pt x="72" y="10"/>
                    </a:lnTo>
                    <a:lnTo>
                      <a:pt x="67" y="12"/>
                    </a:lnTo>
                    <a:lnTo>
                      <a:pt x="63" y="13"/>
                    </a:lnTo>
                    <a:lnTo>
                      <a:pt x="58" y="13"/>
                    </a:lnTo>
                    <a:lnTo>
                      <a:pt x="55" y="15"/>
                    </a:lnTo>
                    <a:lnTo>
                      <a:pt x="52" y="15"/>
                    </a:lnTo>
                    <a:lnTo>
                      <a:pt x="49" y="18"/>
                    </a:lnTo>
                    <a:lnTo>
                      <a:pt x="48" y="19"/>
                    </a:lnTo>
                    <a:lnTo>
                      <a:pt x="45" y="22"/>
                    </a:lnTo>
                    <a:lnTo>
                      <a:pt x="43" y="25"/>
                    </a:lnTo>
                    <a:lnTo>
                      <a:pt x="42" y="28"/>
                    </a:lnTo>
                    <a:lnTo>
                      <a:pt x="43" y="31"/>
                    </a:lnTo>
                    <a:lnTo>
                      <a:pt x="45" y="36"/>
                    </a:lnTo>
                    <a:lnTo>
                      <a:pt x="45" y="39"/>
                    </a:lnTo>
                    <a:lnTo>
                      <a:pt x="43" y="42"/>
                    </a:lnTo>
                    <a:lnTo>
                      <a:pt x="42" y="45"/>
                    </a:lnTo>
                    <a:lnTo>
                      <a:pt x="39" y="48"/>
                    </a:lnTo>
                    <a:lnTo>
                      <a:pt x="37" y="51"/>
                    </a:lnTo>
                    <a:lnTo>
                      <a:pt x="36" y="54"/>
                    </a:lnTo>
                    <a:lnTo>
                      <a:pt x="34" y="57"/>
                    </a:lnTo>
                    <a:lnTo>
                      <a:pt x="36" y="60"/>
                    </a:lnTo>
                    <a:lnTo>
                      <a:pt x="37" y="63"/>
                    </a:lnTo>
                    <a:lnTo>
                      <a:pt x="37" y="73"/>
                    </a:lnTo>
                    <a:lnTo>
                      <a:pt x="36" y="82"/>
                    </a:lnTo>
                    <a:lnTo>
                      <a:pt x="34" y="91"/>
                    </a:lnTo>
                    <a:lnTo>
                      <a:pt x="36" y="102"/>
                    </a:lnTo>
                    <a:lnTo>
                      <a:pt x="24" y="114"/>
                    </a:lnTo>
                    <a:lnTo>
                      <a:pt x="9" y="126"/>
                    </a:lnTo>
                    <a:lnTo>
                      <a:pt x="4" y="127"/>
                    </a:lnTo>
                    <a:lnTo>
                      <a:pt x="3" y="130"/>
                    </a:lnTo>
                    <a:lnTo>
                      <a:pt x="1" y="133"/>
                    </a:lnTo>
                    <a:lnTo>
                      <a:pt x="0" y="136"/>
                    </a:lnTo>
                    <a:lnTo>
                      <a:pt x="0" y="141"/>
                    </a:lnTo>
                    <a:lnTo>
                      <a:pt x="1" y="145"/>
                    </a:lnTo>
                    <a:lnTo>
                      <a:pt x="3" y="148"/>
                    </a:lnTo>
                    <a:lnTo>
                      <a:pt x="15" y="165"/>
                    </a:lnTo>
                    <a:lnTo>
                      <a:pt x="25" y="181"/>
                    </a:lnTo>
                    <a:lnTo>
                      <a:pt x="28" y="184"/>
                    </a:lnTo>
                    <a:lnTo>
                      <a:pt x="30" y="189"/>
                    </a:lnTo>
                    <a:lnTo>
                      <a:pt x="31" y="193"/>
                    </a:lnTo>
                    <a:lnTo>
                      <a:pt x="34" y="198"/>
                    </a:lnTo>
                    <a:lnTo>
                      <a:pt x="37" y="201"/>
                    </a:lnTo>
                    <a:lnTo>
                      <a:pt x="42" y="202"/>
                    </a:lnTo>
                    <a:lnTo>
                      <a:pt x="46" y="205"/>
                    </a:lnTo>
                    <a:lnTo>
                      <a:pt x="49" y="207"/>
                    </a:lnTo>
                    <a:lnTo>
                      <a:pt x="52" y="208"/>
                    </a:lnTo>
                    <a:lnTo>
                      <a:pt x="55" y="211"/>
                    </a:lnTo>
                    <a:lnTo>
                      <a:pt x="57" y="214"/>
                    </a:lnTo>
                    <a:lnTo>
                      <a:pt x="61" y="231"/>
                    </a:lnTo>
                    <a:lnTo>
                      <a:pt x="64" y="248"/>
                    </a:lnTo>
                    <a:lnTo>
                      <a:pt x="67" y="272"/>
                    </a:lnTo>
                    <a:lnTo>
                      <a:pt x="67" y="296"/>
                    </a:lnTo>
                    <a:lnTo>
                      <a:pt x="69" y="296"/>
                    </a:lnTo>
                    <a:lnTo>
                      <a:pt x="69" y="294"/>
                    </a:lnTo>
                    <a:lnTo>
                      <a:pt x="69" y="297"/>
                    </a:lnTo>
                    <a:lnTo>
                      <a:pt x="69" y="302"/>
                    </a:lnTo>
                    <a:lnTo>
                      <a:pt x="69" y="300"/>
                    </a:lnTo>
                    <a:lnTo>
                      <a:pt x="71" y="299"/>
                    </a:lnTo>
                    <a:lnTo>
                      <a:pt x="74" y="296"/>
                    </a:lnTo>
                    <a:lnTo>
                      <a:pt x="77" y="296"/>
                    </a:lnTo>
                    <a:lnTo>
                      <a:pt x="80" y="294"/>
                    </a:lnTo>
                    <a:lnTo>
                      <a:pt x="84" y="294"/>
                    </a:lnTo>
                    <a:lnTo>
                      <a:pt x="87" y="294"/>
                    </a:lnTo>
                    <a:lnTo>
                      <a:pt x="90" y="293"/>
                    </a:lnTo>
                    <a:lnTo>
                      <a:pt x="93" y="291"/>
                    </a:lnTo>
                    <a:lnTo>
                      <a:pt x="95" y="288"/>
                    </a:lnTo>
                    <a:lnTo>
                      <a:pt x="95" y="287"/>
                    </a:lnTo>
                    <a:lnTo>
                      <a:pt x="96" y="284"/>
                    </a:lnTo>
                    <a:lnTo>
                      <a:pt x="96" y="282"/>
                    </a:lnTo>
                    <a:lnTo>
                      <a:pt x="104" y="273"/>
                    </a:lnTo>
                    <a:lnTo>
                      <a:pt x="105" y="261"/>
                    </a:lnTo>
                    <a:lnTo>
                      <a:pt x="105" y="249"/>
                    </a:lnTo>
                    <a:lnTo>
                      <a:pt x="105" y="239"/>
                    </a:lnTo>
                    <a:lnTo>
                      <a:pt x="107" y="239"/>
                    </a:lnTo>
                    <a:lnTo>
                      <a:pt x="107" y="237"/>
                    </a:lnTo>
                    <a:lnTo>
                      <a:pt x="107" y="236"/>
                    </a:lnTo>
                    <a:lnTo>
                      <a:pt x="107" y="234"/>
                    </a:lnTo>
                    <a:lnTo>
                      <a:pt x="108" y="234"/>
                    </a:lnTo>
                    <a:lnTo>
                      <a:pt x="111" y="234"/>
                    </a:lnTo>
                    <a:lnTo>
                      <a:pt x="114" y="234"/>
                    </a:lnTo>
                    <a:lnTo>
                      <a:pt x="117" y="234"/>
                    </a:lnTo>
                    <a:lnTo>
                      <a:pt x="119" y="234"/>
                    </a:lnTo>
                    <a:lnTo>
                      <a:pt x="122" y="233"/>
                    </a:lnTo>
                    <a:lnTo>
                      <a:pt x="123" y="230"/>
                    </a:lnTo>
                    <a:lnTo>
                      <a:pt x="125" y="227"/>
                    </a:lnTo>
                    <a:lnTo>
                      <a:pt x="126" y="222"/>
                    </a:lnTo>
                    <a:lnTo>
                      <a:pt x="128" y="221"/>
                    </a:lnTo>
                    <a:lnTo>
                      <a:pt x="131" y="217"/>
                    </a:lnTo>
                    <a:lnTo>
                      <a:pt x="141" y="213"/>
                    </a:lnTo>
                    <a:lnTo>
                      <a:pt x="152" y="207"/>
                    </a:lnTo>
                    <a:lnTo>
                      <a:pt x="158" y="198"/>
                    </a:lnTo>
                    <a:lnTo>
                      <a:pt x="158" y="189"/>
                    </a:lnTo>
                    <a:lnTo>
                      <a:pt x="156" y="180"/>
                    </a:lnTo>
                    <a:lnTo>
                      <a:pt x="156" y="169"/>
                    </a:lnTo>
                    <a:lnTo>
                      <a:pt x="156" y="168"/>
                    </a:lnTo>
                    <a:lnTo>
                      <a:pt x="155" y="168"/>
                    </a:lnTo>
                    <a:lnTo>
                      <a:pt x="152" y="166"/>
                    </a:lnTo>
                    <a:lnTo>
                      <a:pt x="150" y="166"/>
                    </a:lnTo>
                    <a:lnTo>
                      <a:pt x="147" y="163"/>
                    </a:lnTo>
                    <a:lnTo>
                      <a:pt x="144" y="160"/>
                    </a:lnTo>
                    <a:lnTo>
                      <a:pt x="141" y="156"/>
                    </a:lnTo>
                    <a:lnTo>
                      <a:pt x="140" y="153"/>
                    </a:lnTo>
                    <a:lnTo>
                      <a:pt x="137" y="151"/>
                    </a:lnTo>
                    <a:lnTo>
                      <a:pt x="134" y="150"/>
                    </a:lnTo>
                    <a:lnTo>
                      <a:pt x="131" y="150"/>
                    </a:lnTo>
                    <a:lnTo>
                      <a:pt x="128" y="151"/>
                    </a:lnTo>
                    <a:lnTo>
                      <a:pt x="125" y="151"/>
                    </a:lnTo>
                    <a:lnTo>
                      <a:pt x="120" y="151"/>
                    </a:lnTo>
                    <a:lnTo>
                      <a:pt x="116" y="148"/>
                    </a:lnTo>
                    <a:lnTo>
                      <a:pt x="113" y="145"/>
                    </a:lnTo>
                    <a:lnTo>
                      <a:pt x="111" y="142"/>
                    </a:lnTo>
                    <a:lnTo>
                      <a:pt x="110" y="138"/>
                    </a:lnTo>
                    <a:lnTo>
                      <a:pt x="110" y="133"/>
                    </a:lnTo>
                    <a:lnTo>
                      <a:pt x="111" y="127"/>
                    </a:lnTo>
                    <a:lnTo>
                      <a:pt x="108" y="127"/>
                    </a:lnTo>
                    <a:lnTo>
                      <a:pt x="107" y="127"/>
                    </a:lnTo>
                    <a:lnTo>
                      <a:pt x="105" y="126"/>
                    </a:lnTo>
                    <a:lnTo>
                      <a:pt x="102" y="124"/>
                    </a:lnTo>
                    <a:lnTo>
                      <a:pt x="104" y="123"/>
                    </a:lnTo>
                    <a:lnTo>
                      <a:pt x="104" y="121"/>
                    </a:lnTo>
                    <a:lnTo>
                      <a:pt x="104" y="120"/>
                    </a:lnTo>
                    <a:lnTo>
                      <a:pt x="114" y="118"/>
                    </a:lnTo>
                    <a:lnTo>
                      <a:pt x="123" y="117"/>
                    </a:lnTo>
                    <a:lnTo>
                      <a:pt x="128" y="115"/>
                    </a:lnTo>
                    <a:lnTo>
                      <a:pt x="131" y="112"/>
                    </a:lnTo>
                    <a:lnTo>
                      <a:pt x="134" y="109"/>
                    </a:lnTo>
                    <a:lnTo>
                      <a:pt x="140" y="97"/>
                    </a:lnTo>
                    <a:lnTo>
                      <a:pt x="144" y="84"/>
                    </a:lnTo>
                    <a:lnTo>
                      <a:pt x="144" y="70"/>
                    </a:lnTo>
                    <a:lnTo>
                      <a:pt x="143" y="67"/>
                    </a:lnTo>
                    <a:lnTo>
                      <a:pt x="140" y="64"/>
                    </a:lnTo>
                    <a:lnTo>
                      <a:pt x="137" y="63"/>
                    </a:lnTo>
                    <a:lnTo>
                      <a:pt x="134" y="60"/>
                    </a:lnTo>
                    <a:lnTo>
                      <a:pt x="132" y="57"/>
                    </a:lnTo>
                    <a:lnTo>
                      <a:pt x="131" y="54"/>
                    </a:lnTo>
                    <a:lnTo>
                      <a:pt x="129" y="49"/>
                    </a:lnTo>
                    <a:lnTo>
                      <a:pt x="128" y="46"/>
                    </a:lnTo>
                    <a:lnTo>
                      <a:pt x="129" y="42"/>
                    </a:lnTo>
                    <a:lnTo>
                      <a:pt x="132" y="39"/>
                    </a:lnTo>
                    <a:lnTo>
                      <a:pt x="138" y="33"/>
                    </a:lnTo>
                    <a:lnTo>
                      <a:pt x="144" y="28"/>
                    </a:lnTo>
                    <a:lnTo>
                      <a:pt x="149" y="22"/>
                    </a:lnTo>
                    <a:lnTo>
                      <a:pt x="149" y="13"/>
                    </a:lnTo>
                    <a:lnTo>
                      <a:pt x="147" y="12"/>
                    </a:lnTo>
                    <a:lnTo>
                      <a:pt x="146" y="12"/>
                    </a:lnTo>
                    <a:close/>
                  </a:path>
                </a:pathLst>
              </a:custGeom>
              <a:solidFill>
                <a:srgbClr val="FFCC99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25" name="Freeform 72"/>
              <p:cNvSpPr>
                <a:spLocks/>
              </p:cNvSpPr>
              <p:nvPr/>
            </p:nvSpPr>
            <p:spPr bwMode="gray">
              <a:xfrm>
                <a:off x="3685" y="1414"/>
                <a:ext cx="572" cy="528"/>
              </a:xfrm>
              <a:custGeom>
                <a:avLst/>
                <a:gdLst>
                  <a:gd name="T0" fmla="*/ 95 w 618"/>
                  <a:gd name="T1" fmla="*/ 1 h 570"/>
                  <a:gd name="T2" fmla="*/ 129 w 618"/>
                  <a:gd name="T3" fmla="*/ 18 h 570"/>
                  <a:gd name="T4" fmla="*/ 184 w 618"/>
                  <a:gd name="T5" fmla="*/ 22 h 570"/>
                  <a:gd name="T6" fmla="*/ 222 w 618"/>
                  <a:gd name="T7" fmla="*/ 39 h 570"/>
                  <a:gd name="T8" fmla="*/ 222 w 618"/>
                  <a:gd name="T9" fmla="*/ 58 h 570"/>
                  <a:gd name="T10" fmla="*/ 248 w 618"/>
                  <a:gd name="T11" fmla="*/ 71 h 570"/>
                  <a:gd name="T12" fmla="*/ 280 w 618"/>
                  <a:gd name="T13" fmla="*/ 75 h 570"/>
                  <a:gd name="T14" fmla="*/ 319 w 618"/>
                  <a:gd name="T15" fmla="*/ 96 h 570"/>
                  <a:gd name="T16" fmla="*/ 356 w 618"/>
                  <a:gd name="T17" fmla="*/ 105 h 570"/>
                  <a:gd name="T18" fmla="*/ 386 w 618"/>
                  <a:gd name="T19" fmla="*/ 88 h 570"/>
                  <a:gd name="T20" fmla="*/ 379 w 618"/>
                  <a:gd name="T21" fmla="*/ 64 h 570"/>
                  <a:gd name="T22" fmla="*/ 386 w 618"/>
                  <a:gd name="T23" fmla="*/ 42 h 570"/>
                  <a:gd name="T24" fmla="*/ 405 w 618"/>
                  <a:gd name="T25" fmla="*/ 20 h 570"/>
                  <a:gd name="T26" fmla="*/ 439 w 618"/>
                  <a:gd name="T27" fmla="*/ 11 h 570"/>
                  <a:gd name="T28" fmla="*/ 475 w 618"/>
                  <a:gd name="T29" fmla="*/ 14 h 570"/>
                  <a:gd name="T30" fmla="*/ 485 w 618"/>
                  <a:gd name="T31" fmla="*/ 19 h 570"/>
                  <a:gd name="T32" fmla="*/ 491 w 618"/>
                  <a:gd name="T33" fmla="*/ 29 h 570"/>
                  <a:gd name="T34" fmla="*/ 499 w 618"/>
                  <a:gd name="T35" fmla="*/ 31 h 570"/>
                  <a:gd name="T36" fmla="*/ 521 w 618"/>
                  <a:gd name="T37" fmla="*/ 44 h 570"/>
                  <a:gd name="T38" fmla="*/ 561 w 618"/>
                  <a:gd name="T39" fmla="*/ 52 h 570"/>
                  <a:gd name="T40" fmla="*/ 563 w 618"/>
                  <a:gd name="T41" fmla="*/ 58 h 570"/>
                  <a:gd name="T42" fmla="*/ 558 w 618"/>
                  <a:gd name="T43" fmla="*/ 67 h 570"/>
                  <a:gd name="T44" fmla="*/ 558 w 618"/>
                  <a:gd name="T45" fmla="*/ 75 h 570"/>
                  <a:gd name="T46" fmla="*/ 561 w 618"/>
                  <a:gd name="T47" fmla="*/ 85 h 570"/>
                  <a:gd name="T48" fmla="*/ 554 w 618"/>
                  <a:gd name="T49" fmla="*/ 113 h 570"/>
                  <a:gd name="T50" fmla="*/ 563 w 618"/>
                  <a:gd name="T51" fmla="*/ 150 h 570"/>
                  <a:gd name="T52" fmla="*/ 541 w 618"/>
                  <a:gd name="T53" fmla="*/ 528 h 570"/>
                  <a:gd name="T54" fmla="*/ 157 w 618"/>
                  <a:gd name="T55" fmla="*/ 396 h 570"/>
                  <a:gd name="T56" fmla="*/ 120 w 618"/>
                  <a:gd name="T57" fmla="*/ 382 h 570"/>
                  <a:gd name="T58" fmla="*/ 87 w 618"/>
                  <a:gd name="T59" fmla="*/ 369 h 570"/>
                  <a:gd name="T60" fmla="*/ 74 w 618"/>
                  <a:gd name="T61" fmla="*/ 341 h 570"/>
                  <a:gd name="T62" fmla="*/ 26 w 618"/>
                  <a:gd name="T63" fmla="*/ 330 h 570"/>
                  <a:gd name="T64" fmla="*/ 2 w 618"/>
                  <a:gd name="T65" fmla="*/ 276 h 570"/>
                  <a:gd name="T66" fmla="*/ 0 w 618"/>
                  <a:gd name="T67" fmla="*/ 269 h 570"/>
                  <a:gd name="T68" fmla="*/ 6 w 618"/>
                  <a:gd name="T69" fmla="*/ 263 h 570"/>
                  <a:gd name="T70" fmla="*/ 18 w 618"/>
                  <a:gd name="T71" fmla="*/ 258 h 570"/>
                  <a:gd name="T72" fmla="*/ 23 w 618"/>
                  <a:gd name="T73" fmla="*/ 249 h 570"/>
                  <a:gd name="T74" fmla="*/ 18 w 618"/>
                  <a:gd name="T75" fmla="*/ 216 h 570"/>
                  <a:gd name="T76" fmla="*/ 19 w 618"/>
                  <a:gd name="T77" fmla="*/ 169 h 570"/>
                  <a:gd name="T78" fmla="*/ 15 w 618"/>
                  <a:gd name="T79" fmla="*/ 127 h 570"/>
                  <a:gd name="T80" fmla="*/ 9 w 618"/>
                  <a:gd name="T81" fmla="*/ 117 h 570"/>
                  <a:gd name="T82" fmla="*/ 10 w 618"/>
                  <a:gd name="T83" fmla="*/ 116 h 570"/>
                  <a:gd name="T84" fmla="*/ 16 w 618"/>
                  <a:gd name="T85" fmla="*/ 111 h 570"/>
                  <a:gd name="T86" fmla="*/ 38 w 618"/>
                  <a:gd name="T87" fmla="*/ 88 h 570"/>
                  <a:gd name="T88" fmla="*/ 40 w 618"/>
                  <a:gd name="T89" fmla="*/ 66 h 570"/>
                  <a:gd name="T90" fmla="*/ 45 w 618"/>
                  <a:gd name="T91" fmla="*/ 56 h 570"/>
                  <a:gd name="T92" fmla="*/ 52 w 618"/>
                  <a:gd name="T93" fmla="*/ 55 h 570"/>
                  <a:gd name="T94" fmla="*/ 68 w 618"/>
                  <a:gd name="T95" fmla="*/ 39 h 570"/>
                  <a:gd name="T96" fmla="*/ 85 w 618"/>
                  <a:gd name="T97" fmla="*/ 23 h 57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18"/>
                  <a:gd name="T148" fmla="*/ 0 h 570"/>
                  <a:gd name="T149" fmla="*/ 618 w 618"/>
                  <a:gd name="T150" fmla="*/ 570 h 57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18" h="570">
                    <a:moveTo>
                      <a:pt x="95" y="0"/>
                    </a:moveTo>
                    <a:lnTo>
                      <a:pt x="98" y="0"/>
                    </a:lnTo>
                    <a:lnTo>
                      <a:pt x="103" y="1"/>
                    </a:lnTo>
                    <a:lnTo>
                      <a:pt x="109" y="4"/>
                    </a:lnTo>
                    <a:lnTo>
                      <a:pt x="119" y="10"/>
                    </a:lnTo>
                    <a:lnTo>
                      <a:pt x="139" y="19"/>
                    </a:lnTo>
                    <a:lnTo>
                      <a:pt x="158" y="22"/>
                    </a:lnTo>
                    <a:lnTo>
                      <a:pt x="179" y="24"/>
                    </a:lnTo>
                    <a:lnTo>
                      <a:pt x="199" y="24"/>
                    </a:lnTo>
                    <a:lnTo>
                      <a:pt x="218" y="27"/>
                    </a:lnTo>
                    <a:lnTo>
                      <a:pt x="237" y="36"/>
                    </a:lnTo>
                    <a:lnTo>
                      <a:pt x="240" y="42"/>
                    </a:lnTo>
                    <a:lnTo>
                      <a:pt x="240" y="48"/>
                    </a:lnTo>
                    <a:lnTo>
                      <a:pt x="238" y="56"/>
                    </a:lnTo>
                    <a:lnTo>
                      <a:pt x="240" y="63"/>
                    </a:lnTo>
                    <a:lnTo>
                      <a:pt x="243" y="69"/>
                    </a:lnTo>
                    <a:lnTo>
                      <a:pt x="252" y="74"/>
                    </a:lnTo>
                    <a:lnTo>
                      <a:pt x="268" y="77"/>
                    </a:lnTo>
                    <a:lnTo>
                      <a:pt x="280" y="78"/>
                    </a:lnTo>
                    <a:lnTo>
                      <a:pt x="292" y="78"/>
                    </a:lnTo>
                    <a:lnTo>
                      <a:pt x="303" y="81"/>
                    </a:lnTo>
                    <a:lnTo>
                      <a:pt x="316" y="90"/>
                    </a:lnTo>
                    <a:lnTo>
                      <a:pt x="331" y="98"/>
                    </a:lnTo>
                    <a:lnTo>
                      <a:pt x="345" y="104"/>
                    </a:lnTo>
                    <a:lnTo>
                      <a:pt x="358" y="108"/>
                    </a:lnTo>
                    <a:lnTo>
                      <a:pt x="372" y="111"/>
                    </a:lnTo>
                    <a:lnTo>
                      <a:pt x="385" y="113"/>
                    </a:lnTo>
                    <a:lnTo>
                      <a:pt x="397" y="111"/>
                    </a:lnTo>
                    <a:lnTo>
                      <a:pt x="409" y="107"/>
                    </a:lnTo>
                    <a:lnTo>
                      <a:pt x="417" y="95"/>
                    </a:lnTo>
                    <a:lnTo>
                      <a:pt x="417" y="87"/>
                    </a:lnTo>
                    <a:lnTo>
                      <a:pt x="414" y="78"/>
                    </a:lnTo>
                    <a:lnTo>
                      <a:pt x="409" y="69"/>
                    </a:lnTo>
                    <a:lnTo>
                      <a:pt x="408" y="62"/>
                    </a:lnTo>
                    <a:lnTo>
                      <a:pt x="409" y="54"/>
                    </a:lnTo>
                    <a:lnTo>
                      <a:pt x="417" y="45"/>
                    </a:lnTo>
                    <a:lnTo>
                      <a:pt x="423" y="37"/>
                    </a:lnTo>
                    <a:lnTo>
                      <a:pt x="430" y="27"/>
                    </a:lnTo>
                    <a:lnTo>
                      <a:pt x="438" y="22"/>
                    </a:lnTo>
                    <a:lnTo>
                      <a:pt x="447" y="18"/>
                    </a:lnTo>
                    <a:lnTo>
                      <a:pt x="456" y="15"/>
                    </a:lnTo>
                    <a:lnTo>
                      <a:pt x="474" y="12"/>
                    </a:lnTo>
                    <a:lnTo>
                      <a:pt x="492" y="12"/>
                    </a:lnTo>
                    <a:lnTo>
                      <a:pt x="510" y="15"/>
                    </a:lnTo>
                    <a:lnTo>
                      <a:pt x="513" y="15"/>
                    </a:lnTo>
                    <a:lnTo>
                      <a:pt x="518" y="16"/>
                    </a:lnTo>
                    <a:lnTo>
                      <a:pt x="521" y="18"/>
                    </a:lnTo>
                    <a:lnTo>
                      <a:pt x="524" y="21"/>
                    </a:lnTo>
                    <a:lnTo>
                      <a:pt x="527" y="25"/>
                    </a:lnTo>
                    <a:lnTo>
                      <a:pt x="528" y="30"/>
                    </a:lnTo>
                    <a:lnTo>
                      <a:pt x="530" y="31"/>
                    </a:lnTo>
                    <a:lnTo>
                      <a:pt x="531" y="33"/>
                    </a:lnTo>
                    <a:lnTo>
                      <a:pt x="534" y="33"/>
                    </a:lnTo>
                    <a:lnTo>
                      <a:pt x="539" y="33"/>
                    </a:lnTo>
                    <a:lnTo>
                      <a:pt x="542" y="33"/>
                    </a:lnTo>
                    <a:lnTo>
                      <a:pt x="543" y="34"/>
                    </a:lnTo>
                    <a:lnTo>
                      <a:pt x="563" y="47"/>
                    </a:lnTo>
                    <a:lnTo>
                      <a:pt x="582" y="53"/>
                    </a:lnTo>
                    <a:lnTo>
                      <a:pt x="605" y="56"/>
                    </a:lnTo>
                    <a:lnTo>
                      <a:pt x="606" y="56"/>
                    </a:lnTo>
                    <a:lnTo>
                      <a:pt x="608" y="59"/>
                    </a:lnTo>
                    <a:lnTo>
                      <a:pt x="608" y="60"/>
                    </a:lnTo>
                    <a:lnTo>
                      <a:pt x="608" y="63"/>
                    </a:lnTo>
                    <a:lnTo>
                      <a:pt x="608" y="66"/>
                    </a:lnTo>
                    <a:lnTo>
                      <a:pt x="606" y="69"/>
                    </a:lnTo>
                    <a:lnTo>
                      <a:pt x="603" y="72"/>
                    </a:lnTo>
                    <a:lnTo>
                      <a:pt x="602" y="74"/>
                    </a:lnTo>
                    <a:lnTo>
                      <a:pt x="603" y="77"/>
                    </a:lnTo>
                    <a:lnTo>
                      <a:pt x="603" y="81"/>
                    </a:lnTo>
                    <a:lnTo>
                      <a:pt x="605" y="84"/>
                    </a:lnTo>
                    <a:lnTo>
                      <a:pt x="606" y="89"/>
                    </a:lnTo>
                    <a:lnTo>
                      <a:pt x="606" y="92"/>
                    </a:lnTo>
                    <a:lnTo>
                      <a:pt x="606" y="95"/>
                    </a:lnTo>
                    <a:lnTo>
                      <a:pt x="600" y="108"/>
                    </a:lnTo>
                    <a:lnTo>
                      <a:pt x="599" y="122"/>
                    </a:lnTo>
                    <a:lnTo>
                      <a:pt x="602" y="135"/>
                    </a:lnTo>
                    <a:lnTo>
                      <a:pt x="605" y="149"/>
                    </a:lnTo>
                    <a:lnTo>
                      <a:pt x="608" y="162"/>
                    </a:lnTo>
                    <a:lnTo>
                      <a:pt x="618" y="547"/>
                    </a:lnTo>
                    <a:lnTo>
                      <a:pt x="581" y="549"/>
                    </a:lnTo>
                    <a:lnTo>
                      <a:pt x="584" y="570"/>
                    </a:lnTo>
                    <a:lnTo>
                      <a:pt x="253" y="403"/>
                    </a:lnTo>
                    <a:lnTo>
                      <a:pt x="179" y="445"/>
                    </a:lnTo>
                    <a:lnTo>
                      <a:pt x="170" y="428"/>
                    </a:lnTo>
                    <a:lnTo>
                      <a:pt x="157" y="416"/>
                    </a:lnTo>
                    <a:lnTo>
                      <a:pt x="143" y="412"/>
                    </a:lnTo>
                    <a:lnTo>
                      <a:pt x="130" y="412"/>
                    </a:lnTo>
                    <a:lnTo>
                      <a:pt x="116" y="410"/>
                    </a:lnTo>
                    <a:lnTo>
                      <a:pt x="104" y="407"/>
                    </a:lnTo>
                    <a:lnTo>
                      <a:pt x="94" y="398"/>
                    </a:lnTo>
                    <a:lnTo>
                      <a:pt x="89" y="388"/>
                    </a:lnTo>
                    <a:lnTo>
                      <a:pt x="85" y="377"/>
                    </a:lnTo>
                    <a:lnTo>
                      <a:pt x="80" y="368"/>
                    </a:lnTo>
                    <a:lnTo>
                      <a:pt x="71" y="362"/>
                    </a:lnTo>
                    <a:lnTo>
                      <a:pt x="50" y="358"/>
                    </a:lnTo>
                    <a:lnTo>
                      <a:pt x="28" y="356"/>
                    </a:lnTo>
                    <a:lnTo>
                      <a:pt x="25" y="335"/>
                    </a:lnTo>
                    <a:lnTo>
                      <a:pt x="16" y="316"/>
                    </a:lnTo>
                    <a:lnTo>
                      <a:pt x="2" y="298"/>
                    </a:lnTo>
                    <a:lnTo>
                      <a:pt x="0" y="296"/>
                    </a:lnTo>
                    <a:lnTo>
                      <a:pt x="0" y="293"/>
                    </a:lnTo>
                    <a:lnTo>
                      <a:pt x="0" y="290"/>
                    </a:lnTo>
                    <a:lnTo>
                      <a:pt x="0" y="289"/>
                    </a:lnTo>
                    <a:lnTo>
                      <a:pt x="2" y="287"/>
                    </a:lnTo>
                    <a:lnTo>
                      <a:pt x="7" y="284"/>
                    </a:lnTo>
                    <a:lnTo>
                      <a:pt x="11" y="283"/>
                    </a:lnTo>
                    <a:lnTo>
                      <a:pt x="16" y="280"/>
                    </a:lnTo>
                    <a:lnTo>
                      <a:pt x="19" y="278"/>
                    </a:lnTo>
                    <a:lnTo>
                      <a:pt x="22" y="275"/>
                    </a:lnTo>
                    <a:lnTo>
                      <a:pt x="23" y="272"/>
                    </a:lnTo>
                    <a:lnTo>
                      <a:pt x="25" y="269"/>
                    </a:lnTo>
                    <a:lnTo>
                      <a:pt x="23" y="266"/>
                    </a:lnTo>
                    <a:lnTo>
                      <a:pt x="19" y="249"/>
                    </a:lnTo>
                    <a:lnTo>
                      <a:pt x="19" y="233"/>
                    </a:lnTo>
                    <a:lnTo>
                      <a:pt x="22" y="218"/>
                    </a:lnTo>
                    <a:lnTo>
                      <a:pt x="22" y="203"/>
                    </a:lnTo>
                    <a:lnTo>
                      <a:pt x="20" y="182"/>
                    </a:lnTo>
                    <a:lnTo>
                      <a:pt x="22" y="161"/>
                    </a:lnTo>
                    <a:lnTo>
                      <a:pt x="17" y="140"/>
                    </a:lnTo>
                    <a:lnTo>
                      <a:pt x="16" y="137"/>
                    </a:lnTo>
                    <a:lnTo>
                      <a:pt x="14" y="134"/>
                    </a:lnTo>
                    <a:lnTo>
                      <a:pt x="13" y="129"/>
                    </a:lnTo>
                    <a:lnTo>
                      <a:pt x="10" y="126"/>
                    </a:lnTo>
                    <a:lnTo>
                      <a:pt x="11" y="125"/>
                    </a:lnTo>
                    <a:lnTo>
                      <a:pt x="13" y="123"/>
                    </a:lnTo>
                    <a:lnTo>
                      <a:pt x="14" y="122"/>
                    </a:lnTo>
                    <a:lnTo>
                      <a:pt x="17" y="120"/>
                    </a:lnTo>
                    <a:lnTo>
                      <a:pt x="22" y="120"/>
                    </a:lnTo>
                    <a:lnTo>
                      <a:pt x="28" y="120"/>
                    </a:lnTo>
                    <a:lnTo>
                      <a:pt x="41" y="95"/>
                    </a:lnTo>
                    <a:lnTo>
                      <a:pt x="43" y="86"/>
                    </a:lnTo>
                    <a:lnTo>
                      <a:pt x="44" y="78"/>
                    </a:lnTo>
                    <a:lnTo>
                      <a:pt x="43" y="71"/>
                    </a:lnTo>
                    <a:lnTo>
                      <a:pt x="44" y="60"/>
                    </a:lnTo>
                    <a:lnTo>
                      <a:pt x="46" y="60"/>
                    </a:lnTo>
                    <a:lnTo>
                      <a:pt x="49" y="60"/>
                    </a:lnTo>
                    <a:lnTo>
                      <a:pt x="52" y="60"/>
                    </a:lnTo>
                    <a:lnTo>
                      <a:pt x="55" y="60"/>
                    </a:lnTo>
                    <a:lnTo>
                      <a:pt x="56" y="59"/>
                    </a:lnTo>
                    <a:lnTo>
                      <a:pt x="67" y="43"/>
                    </a:lnTo>
                    <a:lnTo>
                      <a:pt x="68" y="43"/>
                    </a:lnTo>
                    <a:lnTo>
                      <a:pt x="73" y="42"/>
                    </a:lnTo>
                    <a:lnTo>
                      <a:pt x="80" y="39"/>
                    </a:lnTo>
                    <a:lnTo>
                      <a:pt x="86" y="33"/>
                    </a:lnTo>
                    <a:lnTo>
                      <a:pt x="92" y="25"/>
                    </a:lnTo>
                    <a:lnTo>
                      <a:pt x="95" y="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FFCC99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26" name="Freeform 73"/>
              <p:cNvSpPr>
                <a:spLocks/>
              </p:cNvSpPr>
              <p:nvPr/>
            </p:nvSpPr>
            <p:spPr bwMode="gray">
              <a:xfrm>
                <a:off x="4240" y="1469"/>
                <a:ext cx="413" cy="377"/>
              </a:xfrm>
              <a:custGeom>
                <a:avLst/>
                <a:gdLst>
                  <a:gd name="T0" fmla="*/ 4 w 446"/>
                  <a:gd name="T1" fmla="*/ 84 h 408"/>
                  <a:gd name="T2" fmla="*/ 0 w 446"/>
                  <a:gd name="T3" fmla="*/ 47 h 408"/>
                  <a:gd name="T4" fmla="*/ 6 w 446"/>
                  <a:gd name="T5" fmla="*/ 36 h 408"/>
                  <a:gd name="T6" fmla="*/ 6 w 446"/>
                  <a:gd name="T7" fmla="*/ 30 h 408"/>
                  <a:gd name="T8" fmla="*/ 3 w 446"/>
                  <a:gd name="T9" fmla="*/ 18 h 408"/>
                  <a:gd name="T10" fmla="*/ 3 w 446"/>
                  <a:gd name="T11" fmla="*/ 12 h 408"/>
                  <a:gd name="T12" fmla="*/ 6 w 446"/>
                  <a:gd name="T13" fmla="*/ 4 h 408"/>
                  <a:gd name="T14" fmla="*/ 15 w 446"/>
                  <a:gd name="T15" fmla="*/ 9 h 408"/>
                  <a:gd name="T16" fmla="*/ 39 w 446"/>
                  <a:gd name="T17" fmla="*/ 0 h 408"/>
                  <a:gd name="T18" fmla="*/ 69 w 446"/>
                  <a:gd name="T19" fmla="*/ 9 h 408"/>
                  <a:gd name="T20" fmla="*/ 85 w 446"/>
                  <a:gd name="T21" fmla="*/ 17 h 408"/>
                  <a:gd name="T22" fmla="*/ 132 w 446"/>
                  <a:gd name="T23" fmla="*/ 23 h 408"/>
                  <a:gd name="T24" fmla="*/ 142 w 446"/>
                  <a:gd name="T25" fmla="*/ 28 h 408"/>
                  <a:gd name="T26" fmla="*/ 152 w 446"/>
                  <a:gd name="T27" fmla="*/ 30 h 408"/>
                  <a:gd name="T28" fmla="*/ 160 w 446"/>
                  <a:gd name="T29" fmla="*/ 26 h 408"/>
                  <a:gd name="T30" fmla="*/ 166 w 446"/>
                  <a:gd name="T31" fmla="*/ 22 h 408"/>
                  <a:gd name="T32" fmla="*/ 171 w 446"/>
                  <a:gd name="T33" fmla="*/ 19 h 408"/>
                  <a:gd name="T34" fmla="*/ 183 w 446"/>
                  <a:gd name="T35" fmla="*/ 11 h 408"/>
                  <a:gd name="T36" fmla="*/ 224 w 446"/>
                  <a:gd name="T37" fmla="*/ 1 h 408"/>
                  <a:gd name="T38" fmla="*/ 239 w 446"/>
                  <a:gd name="T39" fmla="*/ 6 h 408"/>
                  <a:gd name="T40" fmla="*/ 256 w 446"/>
                  <a:gd name="T41" fmla="*/ 17 h 408"/>
                  <a:gd name="T42" fmla="*/ 263 w 446"/>
                  <a:gd name="T43" fmla="*/ 26 h 408"/>
                  <a:gd name="T44" fmla="*/ 260 w 446"/>
                  <a:gd name="T45" fmla="*/ 34 h 408"/>
                  <a:gd name="T46" fmla="*/ 269 w 446"/>
                  <a:gd name="T47" fmla="*/ 48 h 408"/>
                  <a:gd name="T48" fmla="*/ 269 w 446"/>
                  <a:gd name="T49" fmla="*/ 62 h 408"/>
                  <a:gd name="T50" fmla="*/ 267 w 446"/>
                  <a:gd name="T51" fmla="*/ 70 h 408"/>
                  <a:gd name="T52" fmla="*/ 274 w 446"/>
                  <a:gd name="T53" fmla="*/ 79 h 408"/>
                  <a:gd name="T54" fmla="*/ 284 w 446"/>
                  <a:gd name="T55" fmla="*/ 100 h 408"/>
                  <a:gd name="T56" fmla="*/ 293 w 446"/>
                  <a:gd name="T57" fmla="*/ 114 h 408"/>
                  <a:gd name="T58" fmla="*/ 301 w 446"/>
                  <a:gd name="T59" fmla="*/ 120 h 408"/>
                  <a:gd name="T60" fmla="*/ 315 w 446"/>
                  <a:gd name="T61" fmla="*/ 139 h 408"/>
                  <a:gd name="T62" fmla="*/ 321 w 446"/>
                  <a:gd name="T63" fmla="*/ 155 h 408"/>
                  <a:gd name="T64" fmla="*/ 326 w 446"/>
                  <a:gd name="T65" fmla="*/ 161 h 408"/>
                  <a:gd name="T66" fmla="*/ 334 w 446"/>
                  <a:gd name="T67" fmla="*/ 169 h 408"/>
                  <a:gd name="T68" fmla="*/ 335 w 446"/>
                  <a:gd name="T69" fmla="*/ 177 h 408"/>
                  <a:gd name="T70" fmla="*/ 346 w 446"/>
                  <a:gd name="T71" fmla="*/ 201 h 408"/>
                  <a:gd name="T72" fmla="*/ 379 w 446"/>
                  <a:gd name="T73" fmla="*/ 252 h 408"/>
                  <a:gd name="T74" fmla="*/ 405 w 446"/>
                  <a:gd name="T75" fmla="*/ 283 h 408"/>
                  <a:gd name="T76" fmla="*/ 407 w 446"/>
                  <a:gd name="T77" fmla="*/ 287 h 408"/>
                  <a:gd name="T78" fmla="*/ 405 w 446"/>
                  <a:gd name="T79" fmla="*/ 298 h 408"/>
                  <a:gd name="T80" fmla="*/ 413 w 446"/>
                  <a:gd name="T81" fmla="*/ 319 h 408"/>
                  <a:gd name="T82" fmla="*/ 404 w 446"/>
                  <a:gd name="T83" fmla="*/ 327 h 408"/>
                  <a:gd name="T84" fmla="*/ 395 w 446"/>
                  <a:gd name="T85" fmla="*/ 334 h 408"/>
                  <a:gd name="T86" fmla="*/ 391 w 446"/>
                  <a:gd name="T87" fmla="*/ 333 h 408"/>
                  <a:gd name="T88" fmla="*/ 385 w 446"/>
                  <a:gd name="T89" fmla="*/ 337 h 408"/>
                  <a:gd name="T90" fmla="*/ 382 w 446"/>
                  <a:gd name="T91" fmla="*/ 347 h 408"/>
                  <a:gd name="T92" fmla="*/ 370 w 446"/>
                  <a:gd name="T93" fmla="*/ 357 h 408"/>
                  <a:gd name="T94" fmla="*/ 357 w 446"/>
                  <a:gd name="T95" fmla="*/ 365 h 408"/>
                  <a:gd name="T96" fmla="*/ 343 w 446"/>
                  <a:gd name="T97" fmla="*/ 377 h 408"/>
                  <a:gd name="T98" fmla="*/ 271 w 446"/>
                  <a:gd name="T99" fmla="*/ 368 h 408"/>
                  <a:gd name="T100" fmla="*/ 261 w 446"/>
                  <a:gd name="T101" fmla="*/ 359 h 408"/>
                  <a:gd name="T102" fmla="*/ 17 w 446"/>
                  <a:gd name="T103" fmla="*/ 374 h 40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446"/>
                  <a:gd name="T157" fmla="*/ 0 h 408"/>
                  <a:gd name="T158" fmla="*/ 446 w 446"/>
                  <a:gd name="T159" fmla="*/ 408 h 40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446" h="408">
                    <a:moveTo>
                      <a:pt x="9" y="103"/>
                    </a:moveTo>
                    <a:lnTo>
                      <a:pt x="7" y="100"/>
                    </a:lnTo>
                    <a:lnTo>
                      <a:pt x="4" y="91"/>
                    </a:lnTo>
                    <a:lnTo>
                      <a:pt x="1" y="78"/>
                    </a:lnTo>
                    <a:lnTo>
                      <a:pt x="0" y="64"/>
                    </a:lnTo>
                    <a:lnTo>
                      <a:pt x="0" y="51"/>
                    </a:lnTo>
                    <a:lnTo>
                      <a:pt x="4" y="39"/>
                    </a:lnTo>
                    <a:lnTo>
                      <a:pt x="6" y="39"/>
                    </a:lnTo>
                    <a:lnTo>
                      <a:pt x="6" y="37"/>
                    </a:lnTo>
                    <a:lnTo>
                      <a:pt x="7" y="34"/>
                    </a:lnTo>
                    <a:lnTo>
                      <a:pt x="7" y="33"/>
                    </a:lnTo>
                    <a:lnTo>
                      <a:pt x="7" y="28"/>
                    </a:lnTo>
                    <a:lnTo>
                      <a:pt x="6" y="24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3" y="13"/>
                    </a:lnTo>
                    <a:lnTo>
                      <a:pt x="4" y="9"/>
                    </a:lnTo>
                    <a:lnTo>
                      <a:pt x="6" y="6"/>
                    </a:lnTo>
                    <a:lnTo>
                      <a:pt x="7" y="4"/>
                    </a:lnTo>
                    <a:lnTo>
                      <a:pt x="9" y="6"/>
                    </a:lnTo>
                    <a:lnTo>
                      <a:pt x="12" y="9"/>
                    </a:lnTo>
                    <a:lnTo>
                      <a:pt x="16" y="10"/>
                    </a:lnTo>
                    <a:lnTo>
                      <a:pt x="24" y="9"/>
                    </a:lnTo>
                    <a:lnTo>
                      <a:pt x="33" y="3"/>
                    </a:lnTo>
                    <a:lnTo>
                      <a:pt x="42" y="0"/>
                    </a:lnTo>
                    <a:lnTo>
                      <a:pt x="52" y="0"/>
                    </a:lnTo>
                    <a:lnTo>
                      <a:pt x="64" y="4"/>
                    </a:lnTo>
                    <a:lnTo>
                      <a:pt x="75" y="10"/>
                    </a:lnTo>
                    <a:lnTo>
                      <a:pt x="87" y="13"/>
                    </a:lnTo>
                    <a:lnTo>
                      <a:pt x="89" y="15"/>
                    </a:lnTo>
                    <a:lnTo>
                      <a:pt x="92" y="18"/>
                    </a:lnTo>
                    <a:lnTo>
                      <a:pt x="95" y="19"/>
                    </a:lnTo>
                    <a:lnTo>
                      <a:pt x="119" y="22"/>
                    </a:lnTo>
                    <a:lnTo>
                      <a:pt x="143" y="25"/>
                    </a:lnTo>
                    <a:lnTo>
                      <a:pt x="146" y="27"/>
                    </a:lnTo>
                    <a:lnTo>
                      <a:pt x="149" y="28"/>
                    </a:lnTo>
                    <a:lnTo>
                      <a:pt x="153" y="30"/>
                    </a:lnTo>
                    <a:lnTo>
                      <a:pt x="156" y="33"/>
                    </a:lnTo>
                    <a:lnTo>
                      <a:pt x="159" y="33"/>
                    </a:lnTo>
                    <a:lnTo>
                      <a:pt x="164" y="33"/>
                    </a:lnTo>
                    <a:lnTo>
                      <a:pt x="167" y="31"/>
                    </a:lnTo>
                    <a:lnTo>
                      <a:pt x="170" y="30"/>
                    </a:lnTo>
                    <a:lnTo>
                      <a:pt x="173" y="28"/>
                    </a:lnTo>
                    <a:lnTo>
                      <a:pt x="174" y="25"/>
                    </a:lnTo>
                    <a:lnTo>
                      <a:pt x="176" y="24"/>
                    </a:lnTo>
                    <a:lnTo>
                      <a:pt x="179" y="24"/>
                    </a:lnTo>
                    <a:lnTo>
                      <a:pt x="180" y="22"/>
                    </a:lnTo>
                    <a:lnTo>
                      <a:pt x="183" y="22"/>
                    </a:lnTo>
                    <a:lnTo>
                      <a:pt x="185" y="21"/>
                    </a:lnTo>
                    <a:lnTo>
                      <a:pt x="189" y="19"/>
                    </a:lnTo>
                    <a:lnTo>
                      <a:pt x="194" y="15"/>
                    </a:lnTo>
                    <a:lnTo>
                      <a:pt x="198" y="12"/>
                    </a:lnTo>
                    <a:lnTo>
                      <a:pt x="212" y="4"/>
                    </a:lnTo>
                    <a:lnTo>
                      <a:pt x="227" y="1"/>
                    </a:lnTo>
                    <a:lnTo>
                      <a:pt x="242" y="1"/>
                    </a:lnTo>
                    <a:lnTo>
                      <a:pt x="248" y="1"/>
                    </a:lnTo>
                    <a:lnTo>
                      <a:pt x="252" y="3"/>
                    </a:lnTo>
                    <a:lnTo>
                      <a:pt x="258" y="6"/>
                    </a:lnTo>
                    <a:lnTo>
                      <a:pt x="264" y="10"/>
                    </a:lnTo>
                    <a:lnTo>
                      <a:pt x="270" y="13"/>
                    </a:lnTo>
                    <a:lnTo>
                      <a:pt x="276" y="18"/>
                    </a:lnTo>
                    <a:lnTo>
                      <a:pt x="279" y="21"/>
                    </a:lnTo>
                    <a:lnTo>
                      <a:pt x="281" y="24"/>
                    </a:lnTo>
                    <a:lnTo>
                      <a:pt x="284" y="28"/>
                    </a:lnTo>
                    <a:lnTo>
                      <a:pt x="284" y="33"/>
                    </a:lnTo>
                    <a:lnTo>
                      <a:pt x="282" y="34"/>
                    </a:lnTo>
                    <a:lnTo>
                      <a:pt x="281" y="37"/>
                    </a:lnTo>
                    <a:lnTo>
                      <a:pt x="281" y="40"/>
                    </a:lnTo>
                    <a:lnTo>
                      <a:pt x="285" y="46"/>
                    </a:lnTo>
                    <a:lnTo>
                      <a:pt x="290" y="52"/>
                    </a:lnTo>
                    <a:lnTo>
                      <a:pt x="294" y="58"/>
                    </a:lnTo>
                    <a:lnTo>
                      <a:pt x="293" y="64"/>
                    </a:lnTo>
                    <a:lnTo>
                      <a:pt x="291" y="67"/>
                    </a:lnTo>
                    <a:lnTo>
                      <a:pt x="290" y="70"/>
                    </a:lnTo>
                    <a:lnTo>
                      <a:pt x="288" y="73"/>
                    </a:lnTo>
                    <a:lnTo>
                      <a:pt x="288" y="76"/>
                    </a:lnTo>
                    <a:lnTo>
                      <a:pt x="290" y="79"/>
                    </a:lnTo>
                    <a:lnTo>
                      <a:pt x="293" y="84"/>
                    </a:lnTo>
                    <a:lnTo>
                      <a:pt x="296" y="85"/>
                    </a:lnTo>
                    <a:lnTo>
                      <a:pt x="299" y="88"/>
                    </a:lnTo>
                    <a:lnTo>
                      <a:pt x="300" y="93"/>
                    </a:lnTo>
                    <a:lnTo>
                      <a:pt x="307" y="108"/>
                    </a:lnTo>
                    <a:lnTo>
                      <a:pt x="314" y="123"/>
                    </a:lnTo>
                    <a:lnTo>
                      <a:pt x="316" y="123"/>
                    </a:lnTo>
                    <a:lnTo>
                      <a:pt x="317" y="123"/>
                    </a:lnTo>
                    <a:lnTo>
                      <a:pt x="317" y="124"/>
                    </a:lnTo>
                    <a:lnTo>
                      <a:pt x="325" y="130"/>
                    </a:lnTo>
                    <a:lnTo>
                      <a:pt x="332" y="138"/>
                    </a:lnTo>
                    <a:lnTo>
                      <a:pt x="337" y="145"/>
                    </a:lnTo>
                    <a:lnTo>
                      <a:pt x="340" y="150"/>
                    </a:lnTo>
                    <a:lnTo>
                      <a:pt x="341" y="156"/>
                    </a:lnTo>
                    <a:lnTo>
                      <a:pt x="344" y="162"/>
                    </a:lnTo>
                    <a:lnTo>
                      <a:pt x="347" y="168"/>
                    </a:lnTo>
                    <a:lnTo>
                      <a:pt x="349" y="169"/>
                    </a:lnTo>
                    <a:lnTo>
                      <a:pt x="350" y="171"/>
                    </a:lnTo>
                    <a:lnTo>
                      <a:pt x="352" y="174"/>
                    </a:lnTo>
                    <a:lnTo>
                      <a:pt x="355" y="177"/>
                    </a:lnTo>
                    <a:lnTo>
                      <a:pt x="358" y="180"/>
                    </a:lnTo>
                    <a:lnTo>
                      <a:pt x="361" y="183"/>
                    </a:lnTo>
                    <a:lnTo>
                      <a:pt x="362" y="187"/>
                    </a:lnTo>
                    <a:lnTo>
                      <a:pt x="362" y="189"/>
                    </a:lnTo>
                    <a:lnTo>
                      <a:pt x="362" y="192"/>
                    </a:lnTo>
                    <a:lnTo>
                      <a:pt x="361" y="195"/>
                    </a:lnTo>
                    <a:lnTo>
                      <a:pt x="362" y="198"/>
                    </a:lnTo>
                    <a:lnTo>
                      <a:pt x="374" y="218"/>
                    </a:lnTo>
                    <a:lnTo>
                      <a:pt x="388" y="236"/>
                    </a:lnTo>
                    <a:lnTo>
                      <a:pt x="400" y="255"/>
                    </a:lnTo>
                    <a:lnTo>
                      <a:pt x="409" y="273"/>
                    </a:lnTo>
                    <a:lnTo>
                      <a:pt x="421" y="290"/>
                    </a:lnTo>
                    <a:lnTo>
                      <a:pt x="436" y="305"/>
                    </a:lnTo>
                    <a:lnTo>
                      <a:pt x="437" y="306"/>
                    </a:lnTo>
                    <a:lnTo>
                      <a:pt x="440" y="308"/>
                    </a:lnTo>
                    <a:lnTo>
                      <a:pt x="443" y="308"/>
                    </a:lnTo>
                    <a:lnTo>
                      <a:pt x="440" y="311"/>
                    </a:lnTo>
                    <a:lnTo>
                      <a:pt x="439" y="315"/>
                    </a:lnTo>
                    <a:lnTo>
                      <a:pt x="437" y="320"/>
                    </a:lnTo>
                    <a:lnTo>
                      <a:pt x="437" y="323"/>
                    </a:lnTo>
                    <a:lnTo>
                      <a:pt x="440" y="330"/>
                    </a:lnTo>
                    <a:lnTo>
                      <a:pt x="445" y="339"/>
                    </a:lnTo>
                    <a:lnTo>
                      <a:pt x="446" y="345"/>
                    </a:lnTo>
                    <a:lnTo>
                      <a:pt x="446" y="348"/>
                    </a:lnTo>
                    <a:lnTo>
                      <a:pt x="442" y="351"/>
                    </a:lnTo>
                    <a:lnTo>
                      <a:pt x="436" y="354"/>
                    </a:lnTo>
                    <a:lnTo>
                      <a:pt x="431" y="359"/>
                    </a:lnTo>
                    <a:lnTo>
                      <a:pt x="427" y="362"/>
                    </a:lnTo>
                    <a:lnTo>
                      <a:pt x="425" y="360"/>
                    </a:lnTo>
                    <a:lnTo>
                      <a:pt x="424" y="360"/>
                    </a:lnTo>
                    <a:lnTo>
                      <a:pt x="422" y="360"/>
                    </a:lnTo>
                    <a:lnTo>
                      <a:pt x="419" y="360"/>
                    </a:lnTo>
                    <a:lnTo>
                      <a:pt x="418" y="362"/>
                    </a:lnTo>
                    <a:lnTo>
                      <a:pt x="416" y="365"/>
                    </a:lnTo>
                    <a:lnTo>
                      <a:pt x="415" y="368"/>
                    </a:lnTo>
                    <a:lnTo>
                      <a:pt x="413" y="374"/>
                    </a:lnTo>
                    <a:lnTo>
                      <a:pt x="413" y="375"/>
                    </a:lnTo>
                    <a:lnTo>
                      <a:pt x="412" y="380"/>
                    </a:lnTo>
                    <a:lnTo>
                      <a:pt x="407" y="383"/>
                    </a:lnTo>
                    <a:lnTo>
                      <a:pt x="400" y="386"/>
                    </a:lnTo>
                    <a:lnTo>
                      <a:pt x="389" y="387"/>
                    </a:lnTo>
                    <a:lnTo>
                      <a:pt x="388" y="390"/>
                    </a:lnTo>
                    <a:lnTo>
                      <a:pt x="386" y="395"/>
                    </a:lnTo>
                    <a:lnTo>
                      <a:pt x="383" y="401"/>
                    </a:lnTo>
                    <a:lnTo>
                      <a:pt x="377" y="405"/>
                    </a:lnTo>
                    <a:lnTo>
                      <a:pt x="370" y="408"/>
                    </a:lnTo>
                    <a:lnTo>
                      <a:pt x="359" y="407"/>
                    </a:lnTo>
                    <a:lnTo>
                      <a:pt x="347" y="398"/>
                    </a:lnTo>
                    <a:lnTo>
                      <a:pt x="293" y="398"/>
                    </a:lnTo>
                    <a:lnTo>
                      <a:pt x="291" y="396"/>
                    </a:lnTo>
                    <a:lnTo>
                      <a:pt x="288" y="392"/>
                    </a:lnTo>
                    <a:lnTo>
                      <a:pt x="282" y="389"/>
                    </a:lnTo>
                    <a:lnTo>
                      <a:pt x="276" y="390"/>
                    </a:lnTo>
                    <a:lnTo>
                      <a:pt x="267" y="399"/>
                    </a:lnTo>
                    <a:lnTo>
                      <a:pt x="18" y="405"/>
                    </a:lnTo>
                    <a:lnTo>
                      <a:pt x="9" y="103"/>
                    </a:lnTo>
                    <a:close/>
                  </a:path>
                </a:pathLst>
              </a:custGeom>
              <a:solidFill>
                <a:srgbClr val="FFCC99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27" name="Freeform 74"/>
              <p:cNvSpPr>
                <a:spLocks/>
              </p:cNvSpPr>
              <p:nvPr/>
            </p:nvSpPr>
            <p:spPr bwMode="gray">
              <a:xfrm>
                <a:off x="2697" y="1574"/>
                <a:ext cx="344" cy="258"/>
              </a:xfrm>
              <a:custGeom>
                <a:avLst/>
                <a:gdLst>
                  <a:gd name="T0" fmla="*/ 344 w 371"/>
                  <a:gd name="T1" fmla="*/ 84 h 278"/>
                  <a:gd name="T2" fmla="*/ 198 w 371"/>
                  <a:gd name="T3" fmla="*/ 175 h 278"/>
                  <a:gd name="T4" fmla="*/ 185 w 371"/>
                  <a:gd name="T5" fmla="*/ 178 h 278"/>
                  <a:gd name="T6" fmla="*/ 160 w 371"/>
                  <a:gd name="T7" fmla="*/ 188 h 278"/>
                  <a:gd name="T8" fmla="*/ 152 w 371"/>
                  <a:gd name="T9" fmla="*/ 258 h 278"/>
                  <a:gd name="T10" fmla="*/ 2 w 371"/>
                  <a:gd name="T11" fmla="*/ 244 h 278"/>
                  <a:gd name="T12" fmla="*/ 7 w 371"/>
                  <a:gd name="T13" fmla="*/ 225 h 278"/>
                  <a:gd name="T14" fmla="*/ 27 w 371"/>
                  <a:gd name="T15" fmla="*/ 205 h 278"/>
                  <a:gd name="T16" fmla="*/ 33 w 371"/>
                  <a:gd name="T17" fmla="*/ 194 h 278"/>
                  <a:gd name="T18" fmla="*/ 47 w 371"/>
                  <a:gd name="T19" fmla="*/ 169 h 278"/>
                  <a:gd name="T20" fmla="*/ 66 w 371"/>
                  <a:gd name="T21" fmla="*/ 145 h 278"/>
                  <a:gd name="T22" fmla="*/ 77 w 371"/>
                  <a:gd name="T23" fmla="*/ 135 h 278"/>
                  <a:gd name="T24" fmla="*/ 91 w 371"/>
                  <a:gd name="T25" fmla="*/ 127 h 278"/>
                  <a:gd name="T26" fmla="*/ 105 w 371"/>
                  <a:gd name="T27" fmla="*/ 111 h 278"/>
                  <a:gd name="T28" fmla="*/ 106 w 371"/>
                  <a:gd name="T29" fmla="*/ 100 h 278"/>
                  <a:gd name="T30" fmla="*/ 108 w 371"/>
                  <a:gd name="T31" fmla="*/ 97 h 278"/>
                  <a:gd name="T32" fmla="*/ 110 w 371"/>
                  <a:gd name="T33" fmla="*/ 94 h 278"/>
                  <a:gd name="T34" fmla="*/ 111 w 371"/>
                  <a:gd name="T35" fmla="*/ 92 h 278"/>
                  <a:gd name="T36" fmla="*/ 113 w 371"/>
                  <a:gd name="T37" fmla="*/ 84 h 278"/>
                  <a:gd name="T38" fmla="*/ 114 w 371"/>
                  <a:gd name="T39" fmla="*/ 78 h 278"/>
                  <a:gd name="T40" fmla="*/ 117 w 371"/>
                  <a:gd name="T41" fmla="*/ 75 h 278"/>
                  <a:gd name="T42" fmla="*/ 121 w 371"/>
                  <a:gd name="T43" fmla="*/ 72 h 278"/>
                  <a:gd name="T44" fmla="*/ 127 w 371"/>
                  <a:gd name="T45" fmla="*/ 65 h 278"/>
                  <a:gd name="T46" fmla="*/ 128 w 371"/>
                  <a:gd name="T47" fmla="*/ 61 h 278"/>
                  <a:gd name="T48" fmla="*/ 128 w 371"/>
                  <a:gd name="T49" fmla="*/ 58 h 278"/>
                  <a:gd name="T50" fmla="*/ 130 w 371"/>
                  <a:gd name="T51" fmla="*/ 56 h 278"/>
                  <a:gd name="T52" fmla="*/ 134 w 371"/>
                  <a:gd name="T53" fmla="*/ 53 h 278"/>
                  <a:gd name="T54" fmla="*/ 141 w 371"/>
                  <a:gd name="T55" fmla="*/ 50 h 278"/>
                  <a:gd name="T56" fmla="*/ 145 w 371"/>
                  <a:gd name="T57" fmla="*/ 47 h 278"/>
                  <a:gd name="T58" fmla="*/ 161 w 371"/>
                  <a:gd name="T59" fmla="*/ 40 h 278"/>
                  <a:gd name="T60" fmla="*/ 174 w 371"/>
                  <a:gd name="T61" fmla="*/ 25 h 278"/>
                  <a:gd name="T62" fmla="*/ 185 w 371"/>
                  <a:gd name="T63" fmla="*/ 12 h 278"/>
                  <a:gd name="T64" fmla="*/ 187 w 371"/>
                  <a:gd name="T65" fmla="*/ 6 h 278"/>
                  <a:gd name="T66" fmla="*/ 190 w 371"/>
                  <a:gd name="T67" fmla="*/ 1 h 278"/>
                  <a:gd name="T68" fmla="*/ 193 w 371"/>
                  <a:gd name="T69" fmla="*/ 0 h 278"/>
                  <a:gd name="T70" fmla="*/ 197 w 371"/>
                  <a:gd name="T71" fmla="*/ 0 h 278"/>
                  <a:gd name="T72" fmla="*/ 344 w 371"/>
                  <a:gd name="T73" fmla="*/ 11 h 27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1"/>
                  <a:gd name="T112" fmla="*/ 0 h 278"/>
                  <a:gd name="T113" fmla="*/ 371 w 371"/>
                  <a:gd name="T114" fmla="*/ 278 h 27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1" h="278">
                    <a:moveTo>
                      <a:pt x="371" y="40"/>
                    </a:moveTo>
                    <a:lnTo>
                      <a:pt x="371" y="90"/>
                    </a:lnTo>
                    <a:lnTo>
                      <a:pt x="232" y="79"/>
                    </a:lnTo>
                    <a:lnTo>
                      <a:pt x="214" y="189"/>
                    </a:lnTo>
                    <a:lnTo>
                      <a:pt x="209" y="189"/>
                    </a:lnTo>
                    <a:lnTo>
                      <a:pt x="199" y="192"/>
                    </a:lnTo>
                    <a:lnTo>
                      <a:pt x="187" y="195"/>
                    </a:lnTo>
                    <a:lnTo>
                      <a:pt x="173" y="203"/>
                    </a:lnTo>
                    <a:lnTo>
                      <a:pt x="164" y="212"/>
                    </a:lnTo>
                    <a:lnTo>
                      <a:pt x="164" y="278"/>
                    </a:lnTo>
                    <a:lnTo>
                      <a:pt x="0" y="266"/>
                    </a:lnTo>
                    <a:lnTo>
                      <a:pt x="2" y="263"/>
                    </a:lnTo>
                    <a:lnTo>
                      <a:pt x="3" y="254"/>
                    </a:lnTo>
                    <a:lnTo>
                      <a:pt x="8" y="242"/>
                    </a:lnTo>
                    <a:lnTo>
                      <a:pt x="15" y="230"/>
                    </a:lnTo>
                    <a:lnTo>
                      <a:pt x="29" y="221"/>
                    </a:lnTo>
                    <a:lnTo>
                      <a:pt x="32" y="218"/>
                    </a:lnTo>
                    <a:lnTo>
                      <a:pt x="36" y="209"/>
                    </a:lnTo>
                    <a:lnTo>
                      <a:pt x="42" y="197"/>
                    </a:lnTo>
                    <a:lnTo>
                      <a:pt x="51" y="182"/>
                    </a:lnTo>
                    <a:lnTo>
                      <a:pt x="60" y="168"/>
                    </a:lnTo>
                    <a:lnTo>
                      <a:pt x="71" y="156"/>
                    </a:lnTo>
                    <a:lnTo>
                      <a:pt x="80" y="147"/>
                    </a:lnTo>
                    <a:lnTo>
                      <a:pt x="83" y="146"/>
                    </a:lnTo>
                    <a:lnTo>
                      <a:pt x="89" y="143"/>
                    </a:lnTo>
                    <a:lnTo>
                      <a:pt x="98" y="137"/>
                    </a:lnTo>
                    <a:lnTo>
                      <a:pt x="105" y="129"/>
                    </a:lnTo>
                    <a:lnTo>
                      <a:pt x="113" y="120"/>
                    </a:lnTo>
                    <a:lnTo>
                      <a:pt x="114" y="111"/>
                    </a:lnTo>
                    <a:lnTo>
                      <a:pt x="114" y="108"/>
                    </a:lnTo>
                    <a:lnTo>
                      <a:pt x="116" y="107"/>
                    </a:lnTo>
                    <a:lnTo>
                      <a:pt x="116" y="104"/>
                    </a:lnTo>
                    <a:lnTo>
                      <a:pt x="117" y="102"/>
                    </a:lnTo>
                    <a:lnTo>
                      <a:pt x="119" y="101"/>
                    </a:lnTo>
                    <a:lnTo>
                      <a:pt x="120" y="101"/>
                    </a:lnTo>
                    <a:lnTo>
                      <a:pt x="120" y="99"/>
                    </a:lnTo>
                    <a:lnTo>
                      <a:pt x="120" y="95"/>
                    </a:lnTo>
                    <a:lnTo>
                      <a:pt x="122" y="91"/>
                    </a:lnTo>
                    <a:lnTo>
                      <a:pt x="123" y="87"/>
                    </a:lnTo>
                    <a:lnTo>
                      <a:pt x="123" y="84"/>
                    </a:lnTo>
                    <a:lnTo>
                      <a:pt x="125" y="82"/>
                    </a:lnTo>
                    <a:lnTo>
                      <a:pt x="126" y="81"/>
                    </a:lnTo>
                    <a:lnTo>
                      <a:pt x="129" y="79"/>
                    </a:lnTo>
                    <a:lnTo>
                      <a:pt x="131" y="78"/>
                    </a:lnTo>
                    <a:lnTo>
                      <a:pt x="134" y="73"/>
                    </a:lnTo>
                    <a:lnTo>
                      <a:pt x="137" y="70"/>
                    </a:lnTo>
                    <a:lnTo>
                      <a:pt x="137" y="67"/>
                    </a:lnTo>
                    <a:lnTo>
                      <a:pt x="138" y="66"/>
                    </a:lnTo>
                    <a:lnTo>
                      <a:pt x="138" y="64"/>
                    </a:lnTo>
                    <a:lnTo>
                      <a:pt x="138" y="63"/>
                    </a:lnTo>
                    <a:lnTo>
                      <a:pt x="138" y="61"/>
                    </a:lnTo>
                    <a:lnTo>
                      <a:pt x="140" y="60"/>
                    </a:lnTo>
                    <a:lnTo>
                      <a:pt x="141" y="58"/>
                    </a:lnTo>
                    <a:lnTo>
                      <a:pt x="144" y="57"/>
                    </a:lnTo>
                    <a:lnTo>
                      <a:pt x="149" y="55"/>
                    </a:lnTo>
                    <a:lnTo>
                      <a:pt x="152" y="54"/>
                    </a:lnTo>
                    <a:lnTo>
                      <a:pt x="153" y="52"/>
                    </a:lnTo>
                    <a:lnTo>
                      <a:pt x="156" y="51"/>
                    </a:lnTo>
                    <a:lnTo>
                      <a:pt x="165" y="48"/>
                    </a:lnTo>
                    <a:lnTo>
                      <a:pt x="174" y="43"/>
                    </a:lnTo>
                    <a:lnTo>
                      <a:pt x="184" y="36"/>
                    </a:lnTo>
                    <a:lnTo>
                      <a:pt x="188" y="27"/>
                    </a:lnTo>
                    <a:lnTo>
                      <a:pt x="194" y="18"/>
                    </a:lnTo>
                    <a:lnTo>
                      <a:pt x="199" y="13"/>
                    </a:lnTo>
                    <a:lnTo>
                      <a:pt x="202" y="7"/>
                    </a:lnTo>
                    <a:lnTo>
                      <a:pt x="202" y="6"/>
                    </a:lnTo>
                    <a:lnTo>
                      <a:pt x="203" y="3"/>
                    </a:lnTo>
                    <a:lnTo>
                      <a:pt x="205" y="1"/>
                    </a:lnTo>
                    <a:lnTo>
                      <a:pt x="206" y="0"/>
                    </a:lnTo>
                    <a:lnTo>
                      <a:pt x="208" y="0"/>
                    </a:lnTo>
                    <a:lnTo>
                      <a:pt x="211" y="0"/>
                    </a:lnTo>
                    <a:lnTo>
                      <a:pt x="212" y="0"/>
                    </a:lnTo>
                    <a:lnTo>
                      <a:pt x="215" y="0"/>
                    </a:lnTo>
                    <a:lnTo>
                      <a:pt x="371" y="12"/>
                    </a:lnTo>
                    <a:lnTo>
                      <a:pt x="371" y="40"/>
                    </a:lnTo>
                    <a:close/>
                  </a:path>
                </a:pathLst>
              </a:custGeom>
              <a:solidFill>
                <a:srgbClr val="FFCC99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28" name="Freeform 75"/>
              <p:cNvSpPr>
                <a:spLocks/>
              </p:cNvSpPr>
              <p:nvPr/>
            </p:nvSpPr>
            <p:spPr bwMode="gray">
              <a:xfrm>
                <a:off x="2686" y="1611"/>
                <a:ext cx="468" cy="497"/>
              </a:xfrm>
              <a:custGeom>
                <a:avLst/>
                <a:gdLst>
                  <a:gd name="T0" fmla="*/ 5 w 505"/>
                  <a:gd name="T1" fmla="*/ 224 h 537"/>
                  <a:gd name="T2" fmla="*/ 10 w 505"/>
                  <a:gd name="T3" fmla="*/ 230 h 537"/>
                  <a:gd name="T4" fmla="*/ 14 w 505"/>
                  <a:gd name="T5" fmla="*/ 221 h 537"/>
                  <a:gd name="T6" fmla="*/ 19 w 505"/>
                  <a:gd name="T7" fmla="*/ 220 h 537"/>
                  <a:gd name="T8" fmla="*/ 19 w 505"/>
                  <a:gd name="T9" fmla="*/ 230 h 537"/>
                  <a:gd name="T10" fmla="*/ 27 w 505"/>
                  <a:gd name="T11" fmla="*/ 237 h 537"/>
                  <a:gd name="T12" fmla="*/ 36 w 505"/>
                  <a:gd name="T13" fmla="*/ 255 h 537"/>
                  <a:gd name="T14" fmla="*/ 28 w 505"/>
                  <a:gd name="T15" fmla="*/ 276 h 537"/>
                  <a:gd name="T16" fmla="*/ 25 w 505"/>
                  <a:gd name="T17" fmla="*/ 281 h 537"/>
                  <a:gd name="T18" fmla="*/ 22 w 505"/>
                  <a:gd name="T19" fmla="*/ 289 h 537"/>
                  <a:gd name="T20" fmla="*/ 24 w 505"/>
                  <a:gd name="T21" fmla="*/ 297 h 537"/>
                  <a:gd name="T22" fmla="*/ 28 w 505"/>
                  <a:gd name="T23" fmla="*/ 350 h 537"/>
                  <a:gd name="T24" fmla="*/ 24 w 505"/>
                  <a:gd name="T25" fmla="*/ 362 h 537"/>
                  <a:gd name="T26" fmla="*/ 21 w 505"/>
                  <a:gd name="T27" fmla="*/ 372 h 537"/>
                  <a:gd name="T28" fmla="*/ 16 w 505"/>
                  <a:gd name="T29" fmla="*/ 383 h 537"/>
                  <a:gd name="T30" fmla="*/ 6 w 505"/>
                  <a:gd name="T31" fmla="*/ 408 h 537"/>
                  <a:gd name="T32" fmla="*/ 2 w 505"/>
                  <a:gd name="T33" fmla="*/ 419 h 537"/>
                  <a:gd name="T34" fmla="*/ 6 w 505"/>
                  <a:gd name="T35" fmla="*/ 415 h 537"/>
                  <a:gd name="T36" fmla="*/ 21 w 505"/>
                  <a:gd name="T37" fmla="*/ 412 h 537"/>
                  <a:gd name="T38" fmla="*/ 44 w 505"/>
                  <a:gd name="T39" fmla="*/ 411 h 537"/>
                  <a:gd name="T40" fmla="*/ 56 w 505"/>
                  <a:gd name="T41" fmla="*/ 406 h 537"/>
                  <a:gd name="T42" fmla="*/ 82 w 505"/>
                  <a:gd name="T43" fmla="*/ 411 h 537"/>
                  <a:gd name="T44" fmla="*/ 88 w 505"/>
                  <a:gd name="T45" fmla="*/ 422 h 537"/>
                  <a:gd name="T46" fmla="*/ 96 w 505"/>
                  <a:gd name="T47" fmla="*/ 431 h 537"/>
                  <a:gd name="T48" fmla="*/ 111 w 505"/>
                  <a:gd name="T49" fmla="*/ 433 h 537"/>
                  <a:gd name="T50" fmla="*/ 116 w 505"/>
                  <a:gd name="T51" fmla="*/ 442 h 537"/>
                  <a:gd name="T52" fmla="*/ 124 w 505"/>
                  <a:gd name="T53" fmla="*/ 453 h 537"/>
                  <a:gd name="T54" fmla="*/ 130 w 505"/>
                  <a:gd name="T55" fmla="*/ 463 h 537"/>
                  <a:gd name="T56" fmla="*/ 133 w 505"/>
                  <a:gd name="T57" fmla="*/ 471 h 537"/>
                  <a:gd name="T58" fmla="*/ 138 w 505"/>
                  <a:gd name="T59" fmla="*/ 474 h 537"/>
                  <a:gd name="T60" fmla="*/ 155 w 505"/>
                  <a:gd name="T61" fmla="*/ 496 h 537"/>
                  <a:gd name="T62" fmla="*/ 163 w 505"/>
                  <a:gd name="T63" fmla="*/ 496 h 537"/>
                  <a:gd name="T64" fmla="*/ 170 w 505"/>
                  <a:gd name="T65" fmla="*/ 486 h 537"/>
                  <a:gd name="T66" fmla="*/ 171 w 505"/>
                  <a:gd name="T67" fmla="*/ 471 h 537"/>
                  <a:gd name="T68" fmla="*/ 174 w 505"/>
                  <a:gd name="T69" fmla="*/ 458 h 537"/>
                  <a:gd name="T70" fmla="*/ 183 w 505"/>
                  <a:gd name="T71" fmla="*/ 455 h 537"/>
                  <a:gd name="T72" fmla="*/ 185 w 505"/>
                  <a:gd name="T73" fmla="*/ 457 h 537"/>
                  <a:gd name="T74" fmla="*/ 187 w 505"/>
                  <a:gd name="T75" fmla="*/ 461 h 537"/>
                  <a:gd name="T76" fmla="*/ 190 w 505"/>
                  <a:gd name="T77" fmla="*/ 466 h 537"/>
                  <a:gd name="T78" fmla="*/ 201 w 505"/>
                  <a:gd name="T79" fmla="*/ 479 h 537"/>
                  <a:gd name="T80" fmla="*/ 209 w 505"/>
                  <a:gd name="T81" fmla="*/ 474 h 537"/>
                  <a:gd name="T82" fmla="*/ 218 w 505"/>
                  <a:gd name="T83" fmla="*/ 466 h 537"/>
                  <a:gd name="T84" fmla="*/ 224 w 505"/>
                  <a:gd name="T85" fmla="*/ 468 h 537"/>
                  <a:gd name="T86" fmla="*/ 248 w 505"/>
                  <a:gd name="T87" fmla="*/ 468 h 537"/>
                  <a:gd name="T88" fmla="*/ 263 w 505"/>
                  <a:gd name="T89" fmla="*/ 460 h 537"/>
                  <a:gd name="T90" fmla="*/ 265 w 505"/>
                  <a:gd name="T91" fmla="*/ 466 h 537"/>
                  <a:gd name="T92" fmla="*/ 279 w 505"/>
                  <a:gd name="T93" fmla="*/ 468 h 537"/>
                  <a:gd name="T94" fmla="*/ 417 w 505"/>
                  <a:gd name="T95" fmla="*/ 439 h 537"/>
                  <a:gd name="T96" fmla="*/ 407 w 505"/>
                  <a:gd name="T97" fmla="*/ 431 h 537"/>
                  <a:gd name="T98" fmla="*/ 409 w 505"/>
                  <a:gd name="T99" fmla="*/ 88 h 537"/>
                  <a:gd name="T100" fmla="*/ 226 w 505"/>
                  <a:gd name="T101" fmla="*/ 36 h 537"/>
                  <a:gd name="T102" fmla="*/ 187 w 505"/>
                  <a:gd name="T103" fmla="*/ 143 h 537"/>
                  <a:gd name="T104" fmla="*/ 11 w 505"/>
                  <a:gd name="T105" fmla="*/ 209 h 53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05"/>
                  <a:gd name="T160" fmla="*/ 0 h 537"/>
                  <a:gd name="T161" fmla="*/ 505 w 505"/>
                  <a:gd name="T162" fmla="*/ 537 h 53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05" h="537">
                    <a:moveTo>
                      <a:pt x="11" y="232"/>
                    </a:moveTo>
                    <a:lnTo>
                      <a:pt x="8" y="235"/>
                    </a:lnTo>
                    <a:lnTo>
                      <a:pt x="6" y="238"/>
                    </a:lnTo>
                    <a:lnTo>
                      <a:pt x="5" y="242"/>
                    </a:lnTo>
                    <a:lnTo>
                      <a:pt x="6" y="245"/>
                    </a:lnTo>
                    <a:lnTo>
                      <a:pt x="8" y="248"/>
                    </a:lnTo>
                    <a:lnTo>
                      <a:pt x="9" y="248"/>
                    </a:lnTo>
                    <a:lnTo>
                      <a:pt x="11" y="248"/>
                    </a:lnTo>
                    <a:lnTo>
                      <a:pt x="12" y="247"/>
                    </a:lnTo>
                    <a:lnTo>
                      <a:pt x="14" y="245"/>
                    </a:lnTo>
                    <a:lnTo>
                      <a:pt x="14" y="242"/>
                    </a:lnTo>
                    <a:lnTo>
                      <a:pt x="15" y="239"/>
                    </a:lnTo>
                    <a:lnTo>
                      <a:pt x="17" y="238"/>
                    </a:lnTo>
                    <a:lnTo>
                      <a:pt x="17" y="236"/>
                    </a:lnTo>
                    <a:lnTo>
                      <a:pt x="20" y="236"/>
                    </a:lnTo>
                    <a:lnTo>
                      <a:pt x="21" y="238"/>
                    </a:lnTo>
                    <a:lnTo>
                      <a:pt x="21" y="241"/>
                    </a:lnTo>
                    <a:lnTo>
                      <a:pt x="21" y="242"/>
                    </a:lnTo>
                    <a:lnTo>
                      <a:pt x="21" y="245"/>
                    </a:lnTo>
                    <a:lnTo>
                      <a:pt x="21" y="248"/>
                    </a:lnTo>
                    <a:lnTo>
                      <a:pt x="21" y="251"/>
                    </a:lnTo>
                    <a:lnTo>
                      <a:pt x="24" y="253"/>
                    </a:lnTo>
                    <a:lnTo>
                      <a:pt x="26" y="254"/>
                    </a:lnTo>
                    <a:lnTo>
                      <a:pt x="29" y="256"/>
                    </a:lnTo>
                    <a:lnTo>
                      <a:pt x="32" y="257"/>
                    </a:lnTo>
                    <a:lnTo>
                      <a:pt x="33" y="259"/>
                    </a:lnTo>
                    <a:lnTo>
                      <a:pt x="36" y="268"/>
                    </a:lnTo>
                    <a:lnTo>
                      <a:pt x="39" y="276"/>
                    </a:lnTo>
                    <a:lnTo>
                      <a:pt x="39" y="282"/>
                    </a:lnTo>
                    <a:lnTo>
                      <a:pt x="38" y="288"/>
                    </a:lnTo>
                    <a:lnTo>
                      <a:pt x="35" y="294"/>
                    </a:lnTo>
                    <a:lnTo>
                      <a:pt x="30" y="298"/>
                    </a:lnTo>
                    <a:lnTo>
                      <a:pt x="30" y="300"/>
                    </a:lnTo>
                    <a:lnTo>
                      <a:pt x="32" y="301"/>
                    </a:lnTo>
                    <a:lnTo>
                      <a:pt x="27" y="304"/>
                    </a:lnTo>
                    <a:lnTo>
                      <a:pt x="23" y="307"/>
                    </a:lnTo>
                    <a:lnTo>
                      <a:pt x="20" y="312"/>
                    </a:lnTo>
                    <a:lnTo>
                      <a:pt x="23" y="310"/>
                    </a:lnTo>
                    <a:lnTo>
                      <a:pt x="24" y="312"/>
                    </a:lnTo>
                    <a:lnTo>
                      <a:pt x="24" y="313"/>
                    </a:lnTo>
                    <a:lnTo>
                      <a:pt x="26" y="315"/>
                    </a:lnTo>
                    <a:lnTo>
                      <a:pt x="26" y="318"/>
                    </a:lnTo>
                    <a:lnTo>
                      <a:pt x="26" y="321"/>
                    </a:lnTo>
                    <a:lnTo>
                      <a:pt x="27" y="324"/>
                    </a:lnTo>
                    <a:lnTo>
                      <a:pt x="32" y="342"/>
                    </a:lnTo>
                    <a:lnTo>
                      <a:pt x="32" y="360"/>
                    </a:lnTo>
                    <a:lnTo>
                      <a:pt x="30" y="378"/>
                    </a:lnTo>
                    <a:lnTo>
                      <a:pt x="30" y="382"/>
                    </a:lnTo>
                    <a:lnTo>
                      <a:pt x="27" y="385"/>
                    </a:lnTo>
                    <a:lnTo>
                      <a:pt x="27" y="388"/>
                    </a:lnTo>
                    <a:lnTo>
                      <a:pt x="26" y="391"/>
                    </a:lnTo>
                    <a:lnTo>
                      <a:pt x="24" y="396"/>
                    </a:lnTo>
                    <a:lnTo>
                      <a:pt x="23" y="399"/>
                    </a:lnTo>
                    <a:lnTo>
                      <a:pt x="23" y="403"/>
                    </a:lnTo>
                    <a:lnTo>
                      <a:pt x="23" y="402"/>
                    </a:lnTo>
                    <a:lnTo>
                      <a:pt x="23" y="403"/>
                    </a:lnTo>
                    <a:lnTo>
                      <a:pt x="23" y="406"/>
                    </a:lnTo>
                    <a:lnTo>
                      <a:pt x="17" y="414"/>
                    </a:lnTo>
                    <a:lnTo>
                      <a:pt x="9" y="421"/>
                    </a:lnTo>
                    <a:lnTo>
                      <a:pt x="6" y="430"/>
                    </a:lnTo>
                    <a:lnTo>
                      <a:pt x="5" y="436"/>
                    </a:lnTo>
                    <a:lnTo>
                      <a:pt x="6" y="441"/>
                    </a:lnTo>
                    <a:lnTo>
                      <a:pt x="5" y="445"/>
                    </a:lnTo>
                    <a:lnTo>
                      <a:pt x="5" y="448"/>
                    </a:lnTo>
                    <a:lnTo>
                      <a:pt x="3" y="450"/>
                    </a:lnTo>
                    <a:lnTo>
                      <a:pt x="2" y="453"/>
                    </a:lnTo>
                    <a:lnTo>
                      <a:pt x="0" y="454"/>
                    </a:lnTo>
                    <a:lnTo>
                      <a:pt x="2" y="453"/>
                    </a:lnTo>
                    <a:lnTo>
                      <a:pt x="3" y="450"/>
                    </a:lnTo>
                    <a:lnTo>
                      <a:pt x="6" y="448"/>
                    </a:lnTo>
                    <a:lnTo>
                      <a:pt x="9" y="447"/>
                    </a:lnTo>
                    <a:lnTo>
                      <a:pt x="12" y="445"/>
                    </a:lnTo>
                    <a:lnTo>
                      <a:pt x="15" y="444"/>
                    </a:lnTo>
                    <a:lnTo>
                      <a:pt x="23" y="445"/>
                    </a:lnTo>
                    <a:lnTo>
                      <a:pt x="32" y="447"/>
                    </a:lnTo>
                    <a:lnTo>
                      <a:pt x="41" y="447"/>
                    </a:lnTo>
                    <a:lnTo>
                      <a:pt x="44" y="445"/>
                    </a:lnTo>
                    <a:lnTo>
                      <a:pt x="48" y="444"/>
                    </a:lnTo>
                    <a:lnTo>
                      <a:pt x="51" y="441"/>
                    </a:lnTo>
                    <a:lnTo>
                      <a:pt x="54" y="441"/>
                    </a:lnTo>
                    <a:lnTo>
                      <a:pt x="57" y="439"/>
                    </a:lnTo>
                    <a:lnTo>
                      <a:pt x="60" y="439"/>
                    </a:lnTo>
                    <a:lnTo>
                      <a:pt x="69" y="438"/>
                    </a:lnTo>
                    <a:lnTo>
                      <a:pt x="77" y="441"/>
                    </a:lnTo>
                    <a:lnTo>
                      <a:pt x="86" y="442"/>
                    </a:lnTo>
                    <a:lnTo>
                      <a:pt x="89" y="444"/>
                    </a:lnTo>
                    <a:lnTo>
                      <a:pt x="92" y="445"/>
                    </a:lnTo>
                    <a:lnTo>
                      <a:pt x="93" y="448"/>
                    </a:lnTo>
                    <a:lnTo>
                      <a:pt x="95" y="453"/>
                    </a:lnTo>
                    <a:lnTo>
                      <a:pt x="95" y="456"/>
                    </a:lnTo>
                    <a:lnTo>
                      <a:pt x="95" y="459"/>
                    </a:lnTo>
                    <a:lnTo>
                      <a:pt x="98" y="462"/>
                    </a:lnTo>
                    <a:lnTo>
                      <a:pt x="101" y="465"/>
                    </a:lnTo>
                    <a:lnTo>
                      <a:pt x="104" y="466"/>
                    </a:lnTo>
                    <a:lnTo>
                      <a:pt x="108" y="468"/>
                    </a:lnTo>
                    <a:lnTo>
                      <a:pt x="113" y="468"/>
                    </a:lnTo>
                    <a:lnTo>
                      <a:pt x="117" y="468"/>
                    </a:lnTo>
                    <a:lnTo>
                      <a:pt x="120" y="468"/>
                    </a:lnTo>
                    <a:lnTo>
                      <a:pt x="122" y="469"/>
                    </a:lnTo>
                    <a:lnTo>
                      <a:pt x="123" y="472"/>
                    </a:lnTo>
                    <a:lnTo>
                      <a:pt x="123" y="475"/>
                    </a:lnTo>
                    <a:lnTo>
                      <a:pt x="125" y="478"/>
                    </a:lnTo>
                    <a:lnTo>
                      <a:pt x="125" y="481"/>
                    </a:lnTo>
                    <a:lnTo>
                      <a:pt x="128" y="483"/>
                    </a:lnTo>
                    <a:lnTo>
                      <a:pt x="131" y="487"/>
                    </a:lnTo>
                    <a:lnTo>
                      <a:pt x="134" y="489"/>
                    </a:lnTo>
                    <a:lnTo>
                      <a:pt x="137" y="490"/>
                    </a:lnTo>
                    <a:lnTo>
                      <a:pt x="137" y="494"/>
                    </a:lnTo>
                    <a:lnTo>
                      <a:pt x="137" y="497"/>
                    </a:lnTo>
                    <a:lnTo>
                      <a:pt x="140" y="500"/>
                    </a:lnTo>
                    <a:lnTo>
                      <a:pt x="143" y="503"/>
                    </a:lnTo>
                    <a:lnTo>
                      <a:pt x="143" y="504"/>
                    </a:lnTo>
                    <a:lnTo>
                      <a:pt x="143" y="507"/>
                    </a:lnTo>
                    <a:lnTo>
                      <a:pt x="143" y="509"/>
                    </a:lnTo>
                    <a:lnTo>
                      <a:pt x="144" y="510"/>
                    </a:lnTo>
                    <a:lnTo>
                      <a:pt x="146" y="512"/>
                    </a:lnTo>
                    <a:lnTo>
                      <a:pt x="147" y="512"/>
                    </a:lnTo>
                    <a:lnTo>
                      <a:pt x="149" y="512"/>
                    </a:lnTo>
                    <a:lnTo>
                      <a:pt x="150" y="512"/>
                    </a:lnTo>
                    <a:lnTo>
                      <a:pt x="152" y="512"/>
                    </a:lnTo>
                    <a:lnTo>
                      <a:pt x="159" y="525"/>
                    </a:lnTo>
                    <a:lnTo>
                      <a:pt x="167" y="536"/>
                    </a:lnTo>
                    <a:lnTo>
                      <a:pt x="167" y="537"/>
                    </a:lnTo>
                    <a:lnTo>
                      <a:pt x="170" y="537"/>
                    </a:lnTo>
                    <a:lnTo>
                      <a:pt x="173" y="536"/>
                    </a:lnTo>
                    <a:lnTo>
                      <a:pt x="176" y="536"/>
                    </a:lnTo>
                    <a:lnTo>
                      <a:pt x="177" y="534"/>
                    </a:lnTo>
                    <a:lnTo>
                      <a:pt x="180" y="531"/>
                    </a:lnTo>
                    <a:lnTo>
                      <a:pt x="182" y="528"/>
                    </a:lnTo>
                    <a:lnTo>
                      <a:pt x="183" y="525"/>
                    </a:lnTo>
                    <a:lnTo>
                      <a:pt x="183" y="521"/>
                    </a:lnTo>
                    <a:lnTo>
                      <a:pt x="183" y="518"/>
                    </a:lnTo>
                    <a:lnTo>
                      <a:pt x="183" y="513"/>
                    </a:lnTo>
                    <a:lnTo>
                      <a:pt x="185" y="509"/>
                    </a:lnTo>
                    <a:lnTo>
                      <a:pt x="185" y="504"/>
                    </a:lnTo>
                    <a:lnTo>
                      <a:pt x="185" y="500"/>
                    </a:lnTo>
                    <a:lnTo>
                      <a:pt x="183" y="495"/>
                    </a:lnTo>
                    <a:lnTo>
                      <a:pt x="188" y="495"/>
                    </a:lnTo>
                    <a:lnTo>
                      <a:pt x="193" y="495"/>
                    </a:lnTo>
                    <a:lnTo>
                      <a:pt x="194" y="495"/>
                    </a:lnTo>
                    <a:lnTo>
                      <a:pt x="196" y="494"/>
                    </a:lnTo>
                    <a:lnTo>
                      <a:pt x="197" y="492"/>
                    </a:lnTo>
                    <a:lnTo>
                      <a:pt x="199" y="490"/>
                    </a:lnTo>
                    <a:lnTo>
                      <a:pt x="200" y="490"/>
                    </a:lnTo>
                    <a:lnTo>
                      <a:pt x="200" y="492"/>
                    </a:lnTo>
                    <a:lnTo>
                      <a:pt x="200" y="494"/>
                    </a:lnTo>
                    <a:lnTo>
                      <a:pt x="199" y="494"/>
                    </a:lnTo>
                    <a:lnTo>
                      <a:pt x="199" y="495"/>
                    </a:lnTo>
                    <a:lnTo>
                      <a:pt x="200" y="497"/>
                    </a:lnTo>
                    <a:lnTo>
                      <a:pt x="202" y="498"/>
                    </a:lnTo>
                    <a:lnTo>
                      <a:pt x="203" y="498"/>
                    </a:lnTo>
                    <a:lnTo>
                      <a:pt x="205" y="498"/>
                    </a:lnTo>
                    <a:lnTo>
                      <a:pt x="205" y="500"/>
                    </a:lnTo>
                    <a:lnTo>
                      <a:pt x="205" y="503"/>
                    </a:lnTo>
                    <a:lnTo>
                      <a:pt x="206" y="503"/>
                    </a:lnTo>
                    <a:lnTo>
                      <a:pt x="211" y="507"/>
                    </a:lnTo>
                    <a:lnTo>
                      <a:pt x="214" y="512"/>
                    </a:lnTo>
                    <a:lnTo>
                      <a:pt x="217" y="518"/>
                    </a:lnTo>
                    <a:lnTo>
                      <a:pt x="217" y="522"/>
                    </a:lnTo>
                    <a:lnTo>
                      <a:pt x="220" y="519"/>
                    </a:lnTo>
                    <a:lnTo>
                      <a:pt x="223" y="515"/>
                    </a:lnTo>
                    <a:lnTo>
                      <a:pt x="226" y="512"/>
                    </a:lnTo>
                    <a:lnTo>
                      <a:pt x="229" y="509"/>
                    </a:lnTo>
                    <a:lnTo>
                      <a:pt x="232" y="506"/>
                    </a:lnTo>
                    <a:lnTo>
                      <a:pt x="233" y="504"/>
                    </a:lnTo>
                    <a:lnTo>
                      <a:pt x="235" y="504"/>
                    </a:lnTo>
                    <a:lnTo>
                      <a:pt x="238" y="504"/>
                    </a:lnTo>
                    <a:lnTo>
                      <a:pt x="239" y="506"/>
                    </a:lnTo>
                    <a:lnTo>
                      <a:pt x="241" y="506"/>
                    </a:lnTo>
                    <a:lnTo>
                      <a:pt x="242" y="506"/>
                    </a:lnTo>
                    <a:lnTo>
                      <a:pt x="244" y="504"/>
                    </a:lnTo>
                    <a:lnTo>
                      <a:pt x="245" y="504"/>
                    </a:lnTo>
                    <a:lnTo>
                      <a:pt x="256" y="506"/>
                    </a:lnTo>
                    <a:lnTo>
                      <a:pt x="268" y="506"/>
                    </a:lnTo>
                    <a:lnTo>
                      <a:pt x="278" y="503"/>
                    </a:lnTo>
                    <a:lnTo>
                      <a:pt x="286" y="495"/>
                    </a:lnTo>
                    <a:lnTo>
                      <a:pt x="284" y="495"/>
                    </a:lnTo>
                    <a:lnTo>
                      <a:pt x="284" y="497"/>
                    </a:lnTo>
                    <a:lnTo>
                      <a:pt x="284" y="498"/>
                    </a:lnTo>
                    <a:lnTo>
                      <a:pt x="283" y="498"/>
                    </a:lnTo>
                    <a:lnTo>
                      <a:pt x="286" y="503"/>
                    </a:lnTo>
                    <a:lnTo>
                      <a:pt x="289" y="504"/>
                    </a:lnTo>
                    <a:lnTo>
                      <a:pt x="293" y="506"/>
                    </a:lnTo>
                    <a:lnTo>
                      <a:pt x="296" y="506"/>
                    </a:lnTo>
                    <a:lnTo>
                      <a:pt x="301" y="506"/>
                    </a:lnTo>
                    <a:lnTo>
                      <a:pt x="305" y="506"/>
                    </a:lnTo>
                    <a:lnTo>
                      <a:pt x="441" y="512"/>
                    </a:lnTo>
                    <a:lnTo>
                      <a:pt x="451" y="474"/>
                    </a:lnTo>
                    <a:lnTo>
                      <a:pt x="450" y="474"/>
                    </a:lnTo>
                    <a:lnTo>
                      <a:pt x="448" y="474"/>
                    </a:lnTo>
                    <a:lnTo>
                      <a:pt x="445" y="472"/>
                    </a:lnTo>
                    <a:lnTo>
                      <a:pt x="442" y="469"/>
                    </a:lnTo>
                    <a:lnTo>
                      <a:pt x="439" y="466"/>
                    </a:lnTo>
                    <a:lnTo>
                      <a:pt x="436" y="463"/>
                    </a:lnTo>
                    <a:lnTo>
                      <a:pt x="435" y="459"/>
                    </a:lnTo>
                    <a:lnTo>
                      <a:pt x="433" y="451"/>
                    </a:lnTo>
                    <a:lnTo>
                      <a:pt x="441" y="95"/>
                    </a:lnTo>
                    <a:lnTo>
                      <a:pt x="505" y="101"/>
                    </a:lnTo>
                    <a:lnTo>
                      <a:pt x="383" y="0"/>
                    </a:lnTo>
                    <a:lnTo>
                      <a:pt x="383" y="50"/>
                    </a:lnTo>
                    <a:lnTo>
                      <a:pt x="244" y="39"/>
                    </a:lnTo>
                    <a:lnTo>
                      <a:pt x="226" y="149"/>
                    </a:lnTo>
                    <a:lnTo>
                      <a:pt x="223" y="149"/>
                    </a:lnTo>
                    <a:lnTo>
                      <a:pt x="214" y="151"/>
                    </a:lnTo>
                    <a:lnTo>
                      <a:pt x="202" y="154"/>
                    </a:lnTo>
                    <a:lnTo>
                      <a:pt x="188" y="161"/>
                    </a:lnTo>
                    <a:lnTo>
                      <a:pt x="176" y="172"/>
                    </a:lnTo>
                    <a:lnTo>
                      <a:pt x="176" y="238"/>
                    </a:lnTo>
                    <a:lnTo>
                      <a:pt x="12" y="226"/>
                    </a:lnTo>
                    <a:lnTo>
                      <a:pt x="11" y="232"/>
                    </a:lnTo>
                    <a:close/>
                  </a:path>
                </a:pathLst>
              </a:custGeom>
              <a:solidFill>
                <a:srgbClr val="FFCC99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29" name="Freeform 76"/>
              <p:cNvSpPr>
                <a:spLocks/>
              </p:cNvSpPr>
              <p:nvPr/>
            </p:nvSpPr>
            <p:spPr bwMode="gray">
              <a:xfrm>
                <a:off x="2836" y="1699"/>
                <a:ext cx="638" cy="602"/>
              </a:xfrm>
              <a:custGeom>
                <a:avLst/>
                <a:gdLst>
                  <a:gd name="T0" fmla="*/ 30 w 689"/>
                  <a:gd name="T1" fmla="*/ 518 h 650"/>
                  <a:gd name="T2" fmla="*/ 41 w 689"/>
                  <a:gd name="T3" fmla="*/ 514 h 650"/>
                  <a:gd name="T4" fmla="*/ 56 w 689"/>
                  <a:gd name="T5" fmla="*/ 520 h 650"/>
                  <a:gd name="T6" fmla="*/ 73 w 689"/>
                  <a:gd name="T7" fmla="*/ 518 h 650"/>
                  <a:gd name="T8" fmla="*/ 82 w 689"/>
                  <a:gd name="T9" fmla="*/ 520 h 650"/>
                  <a:gd name="T10" fmla="*/ 90 w 689"/>
                  <a:gd name="T11" fmla="*/ 515 h 650"/>
                  <a:gd name="T12" fmla="*/ 110 w 689"/>
                  <a:gd name="T13" fmla="*/ 504 h 650"/>
                  <a:gd name="T14" fmla="*/ 116 w 689"/>
                  <a:gd name="T15" fmla="*/ 528 h 650"/>
                  <a:gd name="T16" fmla="*/ 119 w 689"/>
                  <a:gd name="T17" fmla="*/ 543 h 650"/>
                  <a:gd name="T18" fmla="*/ 123 w 689"/>
                  <a:gd name="T19" fmla="*/ 558 h 650"/>
                  <a:gd name="T20" fmla="*/ 126 w 689"/>
                  <a:gd name="T21" fmla="*/ 565 h 650"/>
                  <a:gd name="T22" fmla="*/ 132 w 689"/>
                  <a:gd name="T23" fmla="*/ 583 h 650"/>
                  <a:gd name="T24" fmla="*/ 152 w 689"/>
                  <a:gd name="T25" fmla="*/ 594 h 650"/>
                  <a:gd name="T26" fmla="*/ 157 w 689"/>
                  <a:gd name="T27" fmla="*/ 583 h 650"/>
                  <a:gd name="T28" fmla="*/ 174 w 689"/>
                  <a:gd name="T29" fmla="*/ 595 h 650"/>
                  <a:gd name="T30" fmla="*/ 195 w 689"/>
                  <a:gd name="T31" fmla="*/ 585 h 650"/>
                  <a:gd name="T32" fmla="*/ 207 w 689"/>
                  <a:gd name="T33" fmla="*/ 578 h 650"/>
                  <a:gd name="T34" fmla="*/ 221 w 689"/>
                  <a:gd name="T35" fmla="*/ 602 h 650"/>
                  <a:gd name="T36" fmla="*/ 237 w 689"/>
                  <a:gd name="T37" fmla="*/ 589 h 650"/>
                  <a:gd name="T38" fmla="*/ 245 w 689"/>
                  <a:gd name="T39" fmla="*/ 564 h 650"/>
                  <a:gd name="T40" fmla="*/ 256 w 689"/>
                  <a:gd name="T41" fmla="*/ 540 h 650"/>
                  <a:gd name="T42" fmla="*/ 279 w 689"/>
                  <a:gd name="T43" fmla="*/ 528 h 650"/>
                  <a:gd name="T44" fmla="*/ 293 w 689"/>
                  <a:gd name="T45" fmla="*/ 501 h 650"/>
                  <a:gd name="T46" fmla="*/ 297 w 689"/>
                  <a:gd name="T47" fmla="*/ 487 h 650"/>
                  <a:gd name="T48" fmla="*/ 312 w 689"/>
                  <a:gd name="T49" fmla="*/ 473 h 650"/>
                  <a:gd name="T50" fmla="*/ 325 w 689"/>
                  <a:gd name="T51" fmla="*/ 489 h 650"/>
                  <a:gd name="T52" fmla="*/ 332 w 689"/>
                  <a:gd name="T53" fmla="*/ 478 h 650"/>
                  <a:gd name="T54" fmla="*/ 343 w 689"/>
                  <a:gd name="T55" fmla="*/ 464 h 650"/>
                  <a:gd name="T56" fmla="*/ 387 w 689"/>
                  <a:gd name="T57" fmla="*/ 437 h 650"/>
                  <a:gd name="T58" fmla="*/ 444 w 689"/>
                  <a:gd name="T59" fmla="*/ 412 h 650"/>
                  <a:gd name="T60" fmla="*/ 471 w 689"/>
                  <a:gd name="T61" fmla="*/ 414 h 650"/>
                  <a:gd name="T62" fmla="*/ 503 w 689"/>
                  <a:gd name="T63" fmla="*/ 420 h 650"/>
                  <a:gd name="T64" fmla="*/ 569 w 689"/>
                  <a:gd name="T65" fmla="*/ 409 h 650"/>
                  <a:gd name="T66" fmla="*/ 608 w 689"/>
                  <a:gd name="T67" fmla="*/ 400 h 650"/>
                  <a:gd name="T68" fmla="*/ 619 w 689"/>
                  <a:gd name="T69" fmla="*/ 383 h 650"/>
                  <a:gd name="T70" fmla="*/ 632 w 689"/>
                  <a:gd name="T71" fmla="*/ 332 h 650"/>
                  <a:gd name="T72" fmla="*/ 602 w 689"/>
                  <a:gd name="T73" fmla="*/ 259 h 650"/>
                  <a:gd name="T74" fmla="*/ 597 w 689"/>
                  <a:gd name="T75" fmla="*/ 245 h 650"/>
                  <a:gd name="T76" fmla="*/ 592 w 689"/>
                  <a:gd name="T77" fmla="*/ 227 h 650"/>
                  <a:gd name="T78" fmla="*/ 567 w 689"/>
                  <a:gd name="T79" fmla="*/ 213 h 650"/>
                  <a:gd name="T80" fmla="*/ 556 w 689"/>
                  <a:gd name="T81" fmla="*/ 213 h 650"/>
                  <a:gd name="T82" fmla="*/ 544 w 689"/>
                  <a:gd name="T83" fmla="*/ 204 h 650"/>
                  <a:gd name="T84" fmla="*/ 522 w 689"/>
                  <a:gd name="T85" fmla="*/ 187 h 650"/>
                  <a:gd name="T86" fmla="*/ 258 w 689"/>
                  <a:gd name="T87" fmla="*/ 0 h 650"/>
                  <a:gd name="T88" fmla="*/ 268 w 689"/>
                  <a:gd name="T89" fmla="*/ 351 h 650"/>
                  <a:gd name="T90" fmla="*/ 113 w 689"/>
                  <a:gd name="T91" fmla="*/ 375 h 650"/>
                  <a:gd name="T92" fmla="*/ 95 w 689"/>
                  <a:gd name="T93" fmla="*/ 381 h 650"/>
                  <a:gd name="T94" fmla="*/ 52 w 689"/>
                  <a:gd name="T95" fmla="*/ 397 h 650"/>
                  <a:gd name="T96" fmla="*/ 41 w 689"/>
                  <a:gd name="T97" fmla="*/ 376 h 650"/>
                  <a:gd name="T98" fmla="*/ 34 w 689"/>
                  <a:gd name="T99" fmla="*/ 368 h 650"/>
                  <a:gd name="T100" fmla="*/ 21 w 689"/>
                  <a:gd name="T101" fmla="*/ 373 h 650"/>
                  <a:gd name="T102" fmla="*/ 13 w 689"/>
                  <a:gd name="T103" fmla="*/ 407 h 650"/>
                  <a:gd name="T104" fmla="*/ 0 w 689"/>
                  <a:gd name="T105" fmla="*/ 411 h 650"/>
                  <a:gd name="T106" fmla="*/ 5 w 689"/>
                  <a:gd name="T107" fmla="*/ 442 h 650"/>
                  <a:gd name="T108" fmla="*/ 0 w 689"/>
                  <a:gd name="T109" fmla="*/ 448 h 650"/>
                  <a:gd name="T110" fmla="*/ 13 w 689"/>
                  <a:gd name="T111" fmla="*/ 459 h 650"/>
                  <a:gd name="T112" fmla="*/ 24 w 689"/>
                  <a:gd name="T113" fmla="*/ 473 h 650"/>
                  <a:gd name="T114" fmla="*/ 21 w 689"/>
                  <a:gd name="T115" fmla="*/ 500 h 65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689"/>
                  <a:gd name="T175" fmla="*/ 0 h 650"/>
                  <a:gd name="T176" fmla="*/ 689 w 689"/>
                  <a:gd name="T177" fmla="*/ 650 h 65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689" h="650">
                    <a:moveTo>
                      <a:pt x="24" y="544"/>
                    </a:moveTo>
                    <a:lnTo>
                      <a:pt x="24" y="547"/>
                    </a:lnTo>
                    <a:lnTo>
                      <a:pt x="24" y="550"/>
                    </a:lnTo>
                    <a:lnTo>
                      <a:pt x="24" y="553"/>
                    </a:lnTo>
                    <a:lnTo>
                      <a:pt x="26" y="556"/>
                    </a:lnTo>
                    <a:lnTo>
                      <a:pt x="28" y="558"/>
                    </a:lnTo>
                    <a:lnTo>
                      <a:pt x="31" y="559"/>
                    </a:lnTo>
                    <a:lnTo>
                      <a:pt x="32" y="559"/>
                    </a:lnTo>
                    <a:lnTo>
                      <a:pt x="35" y="558"/>
                    </a:lnTo>
                    <a:lnTo>
                      <a:pt x="35" y="555"/>
                    </a:lnTo>
                    <a:lnTo>
                      <a:pt x="37" y="553"/>
                    </a:lnTo>
                    <a:lnTo>
                      <a:pt x="38" y="552"/>
                    </a:lnTo>
                    <a:lnTo>
                      <a:pt x="40" y="550"/>
                    </a:lnTo>
                    <a:lnTo>
                      <a:pt x="41" y="550"/>
                    </a:lnTo>
                    <a:lnTo>
                      <a:pt x="44" y="552"/>
                    </a:lnTo>
                    <a:lnTo>
                      <a:pt x="44" y="555"/>
                    </a:lnTo>
                    <a:lnTo>
                      <a:pt x="46" y="556"/>
                    </a:lnTo>
                    <a:lnTo>
                      <a:pt x="47" y="559"/>
                    </a:lnTo>
                    <a:lnTo>
                      <a:pt x="47" y="562"/>
                    </a:lnTo>
                    <a:lnTo>
                      <a:pt x="49" y="564"/>
                    </a:lnTo>
                    <a:lnTo>
                      <a:pt x="52" y="565"/>
                    </a:lnTo>
                    <a:lnTo>
                      <a:pt x="53" y="565"/>
                    </a:lnTo>
                    <a:lnTo>
                      <a:pt x="58" y="564"/>
                    </a:lnTo>
                    <a:lnTo>
                      <a:pt x="61" y="561"/>
                    </a:lnTo>
                    <a:lnTo>
                      <a:pt x="62" y="558"/>
                    </a:lnTo>
                    <a:lnTo>
                      <a:pt x="65" y="556"/>
                    </a:lnTo>
                    <a:lnTo>
                      <a:pt x="68" y="553"/>
                    </a:lnTo>
                    <a:lnTo>
                      <a:pt x="71" y="552"/>
                    </a:lnTo>
                    <a:lnTo>
                      <a:pt x="74" y="552"/>
                    </a:lnTo>
                    <a:lnTo>
                      <a:pt x="77" y="555"/>
                    </a:lnTo>
                    <a:lnTo>
                      <a:pt x="77" y="556"/>
                    </a:lnTo>
                    <a:lnTo>
                      <a:pt x="79" y="559"/>
                    </a:lnTo>
                    <a:lnTo>
                      <a:pt x="80" y="561"/>
                    </a:lnTo>
                    <a:lnTo>
                      <a:pt x="82" y="562"/>
                    </a:lnTo>
                    <a:lnTo>
                      <a:pt x="83" y="561"/>
                    </a:lnTo>
                    <a:lnTo>
                      <a:pt x="85" y="561"/>
                    </a:lnTo>
                    <a:lnTo>
                      <a:pt x="86" y="561"/>
                    </a:lnTo>
                    <a:lnTo>
                      <a:pt x="86" y="562"/>
                    </a:lnTo>
                    <a:lnTo>
                      <a:pt x="88" y="562"/>
                    </a:lnTo>
                    <a:lnTo>
                      <a:pt x="89" y="562"/>
                    </a:lnTo>
                    <a:lnTo>
                      <a:pt x="91" y="562"/>
                    </a:lnTo>
                    <a:lnTo>
                      <a:pt x="92" y="564"/>
                    </a:lnTo>
                    <a:lnTo>
                      <a:pt x="94" y="564"/>
                    </a:lnTo>
                    <a:lnTo>
                      <a:pt x="95" y="564"/>
                    </a:lnTo>
                    <a:lnTo>
                      <a:pt x="95" y="559"/>
                    </a:lnTo>
                    <a:lnTo>
                      <a:pt x="95" y="558"/>
                    </a:lnTo>
                    <a:lnTo>
                      <a:pt x="97" y="556"/>
                    </a:lnTo>
                    <a:lnTo>
                      <a:pt x="101" y="555"/>
                    </a:lnTo>
                    <a:lnTo>
                      <a:pt x="106" y="553"/>
                    </a:lnTo>
                    <a:lnTo>
                      <a:pt x="109" y="552"/>
                    </a:lnTo>
                    <a:lnTo>
                      <a:pt x="112" y="549"/>
                    </a:lnTo>
                    <a:lnTo>
                      <a:pt x="115" y="544"/>
                    </a:lnTo>
                    <a:lnTo>
                      <a:pt x="116" y="544"/>
                    </a:lnTo>
                    <a:lnTo>
                      <a:pt x="118" y="544"/>
                    </a:lnTo>
                    <a:lnTo>
                      <a:pt x="119" y="544"/>
                    </a:lnTo>
                    <a:lnTo>
                      <a:pt x="121" y="550"/>
                    </a:lnTo>
                    <a:lnTo>
                      <a:pt x="122" y="555"/>
                    </a:lnTo>
                    <a:lnTo>
                      <a:pt x="124" y="559"/>
                    </a:lnTo>
                    <a:lnTo>
                      <a:pt x="127" y="564"/>
                    </a:lnTo>
                    <a:lnTo>
                      <a:pt x="128" y="565"/>
                    </a:lnTo>
                    <a:lnTo>
                      <a:pt x="127" y="567"/>
                    </a:lnTo>
                    <a:lnTo>
                      <a:pt x="125" y="570"/>
                    </a:lnTo>
                    <a:lnTo>
                      <a:pt x="124" y="571"/>
                    </a:lnTo>
                    <a:lnTo>
                      <a:pt x="125" y="573"/>
                    </a:lnTo>
                    <a:lnTo>
                      <a:pt x="125" y="576"/>
                    </a:lnTo>
                    <a:lnTo>
                      <a:pt x="127" y="579"/>
                    </a:lnTo>
                    <a:lnTo>
                      <a:pt x="127" y="580"/>
                    </a:lnTo>
                    <a:lnTo>
                      <a:pt x="127" y="583"/>
                    </a:lnTo>
                    <a:lnTo>
                      <a:pt x="127" y="585"/>
                    </a:lnTo>
                    <a:lnTo>
                      <a:pt x="128" y="586"/>
                    </a:lnTo>
                    <a:lnTo>
                      <a:pt x="133" y="589"/>
                    </a:lnTo>
                    <a:lnTo>
                      <a:pt x="137" y="592"/>
                    </a:lnTo>
                    <a:lnTo>
                      <a:pt x="140" y="595"/>
                    </a:lnTo>
                    <a:lnTo>
                      <a:pt x="137" y="597"/>
                    </a:lnTo>
                    <a:lnTo>
                      <a:pt x="133" y="600"/>
                    </a:lnTo>
                    <a:lnTo>
                      <a:pt x="133" y="601"/>
                    </a:lnTo>
                    <a:lnTo>
                      <a:pt x="133" y="603"/>
                    </a:lnTo>
                    <a:lnTo>
                      <a:pt x="131" y="604"/>
                    </a:lnTo>
                    <a:lnTo>
                      <a:pt x="130" y="606"/>
                    </a:lnTo>
                    <a:lnTo>
                      <a:pt x="130" y="607"/>
                    </a:lnTo>
                    <a:lnTo>
                      <a:pt x="131" y="609"/>
                    </a:lnTo>
                    <a:lnTo>
                      <a:pt x="133" y="610"/>
                    </a:lnTo>
                    <a:lnTo>
                      <a:pt x="136" y="610"/>
                    </a:lnTo>
                    <a:lnTo>
                      <a:pt x="139" y="610"/>
                    </a:lnTo>
                    <a:lnTo>
                      <a:pt x="140" y="609"/>
                    </a:lnTo>
                    <a:lnTo>
                      <a:pt x="142" y="612"/>
                    </a:lnTo>
                    <a:lnTo>
                      <a:pt x="140" y="616"/>
                    </a:lnTo>
                    <a:lnTo>
                      <a:pt x="140" y="620"/>
                    </a:lnTo>
                    <a:lnTo>
                      <a:pt x="142" y="624"/>
                    </a:lnTo>
                    <a:lnTo>
                      <a:pt x="142" y="627"/>
                    </a:lnTo>
                    <a:lnTo>
                      <a:pt x="143" y="630"/>
                    </a:lnTo>
                    <a:lnTo>
                      <a:pt x="143" y="632"/>
                    </a:lnTo>
                    <a:lnTo>
                      <a:pt x="143" y="635"/>
                    </a:lnTo>
                    <a:lnTo>
                      <a:pt x="145" y="636"/>
                    </a:lnTo>
                    <a:lnTo>
                      <a:pt x="149" y="639"/>
                    </a:lnTo>
                    <a:lnTo>
                      <a:pt x="152" y="641"/>
                    </a:lnTo>
                    <a:lnTo>
                      <a:pt x="155" y="642"/>
                    </a:lnTo>
                    <a:lnTo>
                      <a:pt x="160" y="642"/>
                    </a:lnTo>
                    <a:lnTo>
                      <a:pt x="164" y="641"/>
                    </a:lnTo>
                    <a:lnTo>
                      <a:pt x="164" y="639"/>
                    </a:lnTo>
                    <a:lnTo>
                      <a:pt x="164" y="638"/>
                    </a:lnTo>
                    <a:lnTo>
                      <a:pt x="166" y="636"/>
                    </a:lnTo>
                    <a:lnTo>
                      <a:pt x="167" y="636"/>
                    </a:lnTo>
                    <a:lnTo>
                      <a:pt x="169" y="633"/>
                    </a:lnTo>
                    <a:lnTo>
                      <a:pt x="170" y="632"/>
                    </a:lnTo>
                    <a:lnTo>
                      <a:pt x="170" y="630"/>
                    </a:lnTo>
                    <a:lnTo>
                      <a:pt x="172" y="630"/>
                    </a:lnTo>
                    <a:lnTo>
                      <a:pt x="173" y="632"/>
                    </a:lnTo>
                    <a:lnTo>
                      <a:pt x="175" y="632"/>
                    </a:lnTo>
                    <a:lnTo>
                      <a:pt x="178" y="630"/>
                    </a:lnTo>
                    <a:lnTo>
                      <a:pt x="179" y="635"/>
                    </a:lnTo>
                    <a:lnTo>
                      <a:pt x="182" y="638"/>
                    </a:lnTo>
                    <a:lnTo>
                      <a:pt x="185" y="641"/>
                    </a:lnTo>
                    <a:lnTo>
                      <a:pt x="188" y="642"/>
                    </a:lnTo>
                    <a:lnTo>
                      <a:pt x="193" y="644"/>
                    </a:lnTo>
                    <a:lnTo>
                      <a:pt x="196" y="642"/>
                    </a:lnTo>
                    <a:lnTo>
                      <a:pt x="199" y="641"/>
                    </a:lnTo>
                    <a:lnTo>
                      <a:pt x="202" y="639"/>
                    </a:lnTo>
                    <a:lnTo>
                      <a:pt x="205" y="638"/>
                    </a:lnTo>
                    <a:lnTo>
                      <a:pt x="208" y="636"/>
                    </a:lnTo>
                    <a:lnTo>
                      <a:pt x="209" y="635"/>
                    </a:lnTo>
                    <a:lnTo>
                      <a:pt x="211" y="632"/>
                    </a:lnTo>
                    <a:lnTo>
                      <a:pt x="211" y="629"/>
                    </a:lnTo>
                    <a:lnTo>
                      <a:pt x="212" y="626"/>
                    </a:lnTo>
                    <a:lnTo>
                      <a:pt x="215" y="624"/>
                    </a:lnTo>
                    <a:lnTo>
                      <a:pt x="215" y="626"/>
                    </a:lnTo>
                    <a:lnTo>
                      <a:pt x="217" y="627"/>
                    </a:lnTo>
                    <a:lnTo>
                      <a:pt x="220" y="627"/>
                    </a:lnTo>
                    <a:lnTo>
                      <a:pt x="221" y="626"/>
                    </a:lnTo>
                    <a:lnTo>
                      <a:pt x="224" y="624"/>
                    </a:lnTo>
                    <a:lnTo>
                      <a:pt x="227" y="624"/>
                    </a:lnTo>
                    <a:lnTo>
                      <a:pt x="229" y="623"/>
                    </a:lnTo>
                    <a:lnTo>
                      <a:pt x="232" y="624"/>
                    </a:lnTo>
                    <a:lnTo>
                      <a:pt x="235" y="629"/>
                    </a:lnTo>
                    <a:lnTo>
                      <a:pt x="235" y="636"/>
                    </a:lnTo>
                    <a:lnTo>
                      <a:pt x="235" y="644"/>
                    </a:lnTo>
                    <a:lnTo>
                      <a:pt x="238" y="650"/>
                    </a:lnTo>
                    <a:lnTo>
                      <a:pt x="239" y="650"/>
                    </a:lnTo>
                    <a:lnTo>
                      <a:pt x="239" y="648"/>
                    </a:lnTo>
                    <a:lnTo>
                      <a:pt x="241" y="647"/>
                    </a:lnTo>
                    <a:lnTo>
                      <a:pt x="241" y="644"/>
                    </a:lnTo>
                    <a:lnTo>
                      <a:pt x="242" y="642"/>
                    </a:lnTo>
                    <a:lnTo>
                      <a:pt x="245" y="639"/>
                    </a:lnTo>
                    <a:lnTo>
                      <a:pt x="248" y="638"/>
                    </a:lnTo>
                    <a:lnTo>
                      <a:pt x="253" y="638"/>
                    </a:lnTo>
                    <a:lnTo>
                      <a:pt x="256" y="636"/>
                    </a:lnTo>
                    <a:lnTo>
                      <a:pt x="259" y="635"/>
                    </a:lnTo>
                    <a:lnTo>
                      <a:pt x="262" y="633"/>
                    </a:lnTo>
                    <a:lnTo>
                      <a:pt x="265" y="629"/>
                    </a:lnTo>
                    <a:lnTo>
                      <a:pt x="267" y="624"/>
                    </a:lnTo>
                    <a:lnTo>
                      <a:pt x="267" y="620"/>
                    </a:lnTo>
                    <a:lnTo>
                      <a:pt x="265" y="615"/>
                    </a:lnTo>
                    <a:lnTo>
                      <a:pt x="264" y="610"/>
                    </a:lnTo>
                    <a:lnTo>
                      <a:pt x="265" y="609"/>
                    </a:lnTo>
                    <a:lnTo>
                      <a:pt x="268" y="609"/>
                    </a:lnTo>
                    <a:lnTo>
                      <a:pt x="270" y="609"/>
                    </a:lnTo>
                    <a:lnTo>
                      <a:pt x="271" y="607"/>
                    </a:lnTo>
                    <a:lnTo>
                      <a:pt x="274" y="603"/>
                    </a:lnTo>
                    <a:lnTo>
                      <a:pt x="277" y="598"/>
                    </a:lnTo>
                    <a:lnTo>
                      <a:pt x="279" y="592"/>
                    </a:lnTo>
                    <a:lnTo>
                      <a:pt x="279" y="588"/>
                    </a:lnTo>
                    <a:lnTo>
                      <a:pt x="276" y="583"/>
                    </a:lnTo>
                    <a:lnTo>
                      <a:pt x="274" y="580"/>
                    </a:lnTo>
                    <a:lnTo>
                      <a:pt x="270" y="577"/>
                    </a:lnTo>
                    <a:lnTo>
                      <a:pt x="267" y="577"/>
                    </a:lnTo>
                    <a:lnTo>
                      <a:pt x="268" y="576"/>
                    </a:lnTo>
                    <a:lnTo>
                      <a:pt x="271" y="574"/>
                    </a:lnTo>
                    <a:lnTo>
                      <a:pt x="282" y="573"/>
                    </a:lnTo>
                    <a:lnTo>
                      <a:pt x="291" y="573"/>
                    </a:lnTo>
                    <a:lnTo>
                      <a:pt x="301" y="570"/>
                    </a:lnTo>
                    <a:lnTo>
                      <a:pt x="306" y="567"/>
                    </a:lnTo>
                    <a:lnTo>
                      <a:pt x="309" y="564"/>
                    </a:lnTo>
                    <a:lnTo>
                      <a:pt x="310" y="559"/>
                    </a:lnTo>
                    <a:lnTo>
                      <a:pt x="312" y="555"/>
                    </a:lnTo>
                    <a:lnTo>
                      <a:pt x="312" y="550"/>
                    </a:lnTo>
                    <a:lnTo>
                      <a:pt x="313" y="546"/>
                    </a:lnTo>
                    <a:lnTo>
                      <a:pt x="315" y="543"/>
                    </a:lnTo>
                    <a:lnTo>
                      <a:pt x="316" y="541"/>
                    </a:lnTo>
                    <a:lnTo>
                      <a:pt x="318" y="543"/>
                    </a:lnTo>
                    <a:lnTo>
                      <a:pt x="319" y="541"/>
                    </a:lnTo>
                    <a:lnTo>
                      <a:pt x="322" y="540"/>
                    </a:lnTo>
                    <a:lnTo>
                      <a:pt x="324" y="537"/>
                    </a:lnTo>
                    <a:lnTo>
                      <a:pt x="324" y="532"/>
                    </a:lnTo>
                    <a:lnTo>
                      <a:pt x="324" y="529"/>
                    </a:lnTo>
                    <a:lnTo>
                      <a:pt x="322" y="528"/>
                    </a:lnTo>
                    <a:lnTo>
                      <a:pt x="321" y="526"/>
                    </a:lnTo>
                    <a:lnTo>
                      <a:pt x="319" y="523"/>
                    </a:lnTo>
                    <a:lnTo>
                      <a:pt x="318" y="522"/>
                    </a:lnTo>
                    <a:lnTo>
                      <a:pt x="318" y="520"/>
                    </a:lnTo>
                    <a:lnTo>
                      <a:pt x="322" y="517"/>
                    </a:lnTo>
                    <a:lnTo>
                      <a:pt x="325" y="514"/>
                    </a:lnTo>
                    <a:lnTo>
                      <a:pt x="328" y="513"/>
                    </a:lnTo>
                    <a:lnTo>
                      <a:pt x="333" y="511"/>
                    </a:lnTo>
                    <a:lnTo>
                      <a:pt x="337" y="511"/>
                    </a:lnTo>
                    <a:lnTo>
                      <a:pt x="340" y="514"/>
                    </a:lnTo>
                    <a:lnTo>
                      <a:pt x="343" y="516"/>
                    </a:lnTo>
                    <a:lnTo>
                      <a:pt x="348" y="519"/>
                    </a:lnTo>
                    <a:lnTo>
                      <a:pt x="346" y="522"/>
                    </a:lnTo>
                    <a:lnTo>
                      <a:pt x="348" y="525"/>
                    </a:lnTo>
                    <a:lnTo>
                      <a:pt x="349" y="528"/>
                    </a:lnTo>
                    <a:lnTo>
                      <a:pt x="351" y="528"/>
                    </a:lnTo>
                    <a:lnTo>
                      <a:pt x="351" y="526"/>
                    </a:lnTo>
                    <a:lnTo>
                      <a:pt x="351" y="525"/>
                    </a:lnTo>
                    <a:lnTo>
                      <a:pt x="352" y="523"/>
                    </a:lnTo>
                    <a:lnTo>
                      <a:pt x="354" y="522"/>
                    </a:lnTo>
                    <a:lnTo>
                      <a:pt x="354" y="519"/>
                    </a:lnTo>
                    <a:lnTo>
                      <a:pt x="355" y="517"/>
                    </a:lnTo>
                    <a:lnTo>
                      <a:pt x="358" y="516"/>
                    </a:lnTo>
                    <a:lnTo>
                      <a:pt x="361" y="514"/>
                    </a:lnTo>
                    <a:lnTo>
                      <a:pt x="364" y="513"/>
                    </a:lnTo>
                    <a:lnTo>
                      <a:pt x="363" y="511"/>
                    </a:lnTo>
                    <a:lnTo>
                      <a:pt x="361" y="508"/>
                    </a:lnTo>
                    <a:lnTo>
                      <a:pt x="361" y="507"/>
                    </a:lnTo>
                    <a:lnTo>
                      <a:pt x="364" y="504"/>
                    </a:lnTo>
                    <a:lnTo>
                      <a:pt x="367" y="501"/>
                    </a:lnTo>
                    <a:lnTo>
                      <a:pt x="370" y="501"/>
                    </a:lnTo>
                    <a:lnTo>
                      <a:pt x="373" y="501"/>
                    </a:lnTo>
                    <a:lnTo>
                      <a:pt x="378" y="489"/>
                    </a:lnTo>
                    <a:lnTo>
                      <a:pt x="388" y="480"/>
                    </a:lnTo>
                    <a:lnTo>
                      <a:pt x="402" y="477"/>
                    </a:lnTo>
                    <a:lnTo>
                      <a:pt x="415" y="477"/>
                    </a:lnTo>
                    <a:lnTo>
                      <a:pt x="417" y="477"/>
                    </a:lnTo>
                    <a:lnTo>
                      <a:pt x="417" y="475"/>
                    </a:lnTo>
                    <a:lnTo>
                      <a:pt x="418" y="472"/>
                    </a:lnTo>
                    <a:lnTo>
                      <a:pt x="420" y="469"/>
                    </a:lnTo>
                    <a:lnTo>
                      <a:pt x="420" y="466"/>
                    </a:lnTo>
                    <a:lnTo>
                      <a:pt x="421" y="466"/>
                    </a:lnTo>
                    <a:lnTo>
                      <a:pt x="423" y="465"/>
                    </a:lnTo>
                    <a:lnTo>
                      <a:pt x="423" y="463"/>
                    </a:lnTo>
                    <a:lnTo>
                      <a:pt x="424" y="462"/>
                    </a:lnTo>
                    <a:lnTo>
                      <a:pt x="453" y="454"/>
                    </a:lnTo>
                    <a:lnTo>
                      <a:pt x="480" y="445"/>
                    </a:lnTo>
                    <a:lnTo>
                      <a:pt x="485" y="445"/>
                    </a:lnTo>
                    <a:lnTo>
                      <a:pt x="489" y="447"/>
                    </a:lnTo>
                    <a:lnTo>
                      <a:pt x="494" y="448"/>
                    </a:lnTo>
                    <a:lnTo>
                      <a:pt x="497" y="450"/>
                    </a:lnTo>
                    <a:lnTo>
                      <a:pt x="497" y="448"/>
                    </a:lnTo>
                    <a:lnTo>
                      <a:pt x="498" y="448"/>
                    </a:lnTo>
                    <a:lnTo>
                      <a:pt x="503" y="447"/>
                    </a:lnTo>
                    <a:lnTo>
                      <a:pt x="509" y="447"/>
                    </a:lnTo>
                    <a:lnTo>
                      <a:pt x="513" y="447"/>
                    </a:lnTo>
                    <a:lnTo>
                      <a:pt x="518" y="450"/>
                    </a:lnTo>
                    <a:lnTo>
                      <a:pt x="521" y="451"/>
                    </a:lnTo>
                    <a:lnTo>
                      <a:pt x="525" y="454"/>
                    </a:lnTo>
                    <a:lnTo>
                      <a:pt x="528" y="457"/>
                    </a:lnTo>
                    <a:lnTo>
                      <a:pt x="533" y="457"/>
                    </a:lnTo>
                    <a:lnTo>
                      <a:pt x="537" y="457"/>
                    </a:lnTo>
                    <a:lnTo>
                      <a:pt x="543" y="454"/>
                    </a:lnTo>
                    <a:lnTo>
                      <a:pt x="548" y="450"/>
                    </a:lnTo>
                    <a:lnTo>
                      <a:pt x="554" y="447"/>
                    </a:lnTo>
                    <a:lnTo>
                      <a:pt x="560" y="442"/>
                    </a:lnTo>
                    <a:lnTo>
                      <a:pt x="572" y="439"/>
                    </a:lnTo>
                    <a:lnTo>
                      <a:pt x="584" y="439"/>
                    </a:lnTo>
                    <a:lnTo>
                      <a:pt x="596" y="438"/>
                    </a:lnTo>
                    <a:lnTo>
                      <a:pt x="605" y="439"/>
                    </a:lnTo>
                    <a:lnTo>
                      <a:pt x="614" y="442"/>
                    </a:lnTo>
                    <a:lnTo>
                      <a:pt x="623" y="442"/>
                    </a:lnTo>
                    <a:lnTo>
                      <a:pt x="638" y="441"/>
                    </a:lnTo>
                    <a:lnTo>
                      <a:pt x="651" y="442"/>
                    </a:lnTo>
                    <a:lnTo>
                      <a:pt x="650" y="441"/>
                    </a:lnTo>
                    <a:lnTo>
                      <a:pt x="650" y="439"/>
                    </a:lnTo>
                    <a:lnTo>
                      <a:pt x="653" y="435"/>
                    </a:lnTo>
                    <a:lnTo>
                      <a:pt x="657" y="432"/>
                    </a:lnTo>
                    <a:lnTo>
                      <a:pt x="660" y="429"/>
                    </a:lnTo>
                    <a:lnTo>
                      <a:pt x="665" y="427"/>
                    </a:lnTo>
                    <a:lnTo>
                      <a:pt x="669" y="424"/>
                    </a:lnTo>
                    <a:lnTo>
                      <a:pt x="671" y="423"/>
                    </a:lnTo>
                    <a:lnTo>
                      <a:pt x="671" y="421"/>
                    </a:lnTo>
                    <a:lnTo>
                      <a:pt x="669" y="418"/>
                    </a:lnTo>
                    <a:lnTo>
                      <a:pt x="669" y="417"/>
                    </a:lnTo>
                    <a:lnTo>
                      <a:pt x="669" y="414"/>
                    </a:lnTo>
                    <a:lnTo>
                      <a:pt x="672" y="411"/>
                    </a:lnTo>
                    <a:lnTo>
                      <a:pt x="674" y="408"/>
                    </a:lnTo>
                    <a:lnTo>
                      <a:pt x="675" y="403"/>
                    </a:lnTo>
                    <a:lnTo>
                      <a:pt x="677" y="399"/>
                    </a:lnTo>
                    <a:lnTo>
                      <a:pt x="680" y="395"/>
                    </a:lnTo>
                    <a:lnTo>
                      <a:pt x="683" y="383"/>
                    </a:lnTo>
                    <a:lnTo>
                      <a:pt x="683" y="370"/>
                    </a:lnTo>
                    <a:lnTo>
                      <a:pt x="683" y="358"/>
                    </a:lnTo>
                    <a:lnTo>
                      <a:pt x="684" y="335"/>
                    </a:lnTo>
                    <a:lnTo>
                      <a:pt x="687" y="311"/>
                    </a:lnTo>
                    <a:lnTo>
                      <a:pt x="687" y="296"/>
                    </a:lnTo>
                    <a:lnTo>
                      <a:pt x="689" y="281"/>
                    </a:lnTo>
                    <a:lnTo>
                      <a:pt x="689" y="280"/>
                    </a:lnTo>
                    <a:lnTo>
                      <a:pt x="669" y="281"/>
                    </a:lnTo>
                    <a:lnTo>
                      <a:pt x="650" y="280"/>
                    </a:lnTo>
                    <a:lnTo>
                      <a:pt x="647" y="280"/>
                    </a:lnTo>
                    <a:lnTo>
                      <a:pt x="644" y="278"/>
                    </a:lnTo>
                    <a:lnTo>
                      <a:pt x="641" y="275"/>
                    </a:lnTo>
                    <a:lnTo>
                      <a:pt x="639" y="272"/>
                    </a:lnTo>
                    <a:lnTo>
                      <a:pt x="636" y="269"/>
                    </a:lnTo>
                    <a:lnTo>
                      <a:pt x="639" y="268"/>
                    </a:lnTo>
                    <a:lnTo>
                      <a:pt x="642" y="266"/>
                    </a:lnTo>
                    <a:lnTo>
                      <a:pt x="645" y="265"/>
                    </a:lnTo>
                    <a:lnTo>
                      <a:pt x="647" y="263"/>
                    </a:lnTo>
                    <a:lnTo>
                      <a:pt x="648" y="259"/>
                    </a:lnTo>
                    <a:lnTo>
                      <a:pt x="648" y="256"/>
                    </a:lnTo>
                    <a:lnTo>
                      <a:pt x="648" y="253"/>
                    </a:lnTo>
                    <a:lnTo>
                      <a:pt x="647" y="251"/>
                    </a:lnTo>
                    <a:lnTo>
                      <a:pt x="645" y="250"/>
                    </a:lnTo>
                    <a:lnTo>
                      <a:pt x="642" y="247"/>
                    </a:lnTo>
                    <a:lnTo>
                      <a:pt x="639" y="245"/>
                    </a:lnTo>
                    <a:lnTo>
                      <a:pt x="632" y="242"/>
                    </a:lnTo>
                    <a:lnTo>
                      <a:pt x="626" y="241"/>
                    </a:lnTo>
                    <a:lnTo>
                      <a:pt x="618" y="239"/>
                    </a:lnTo>
                    <a:lnTo>
                      <a:pt x="617" y="239"/>
                    </a:lnTo>
                    <a:lnTo>
                      <a:pt x="615" y="238"/>
                    </a:lnTo>
                    <a:lnTo>
                      <a:pt x="614" y="235"/>
                    </a:lnTo>
                    <a:lnTo>
                      <a:pt x="614" y="232"/>
                    </a:lnTo>
                    <a:lnTo>
                      <a:pt x="612" y="230"/>
                    </a:lnTo>
                    <a:lnTo>
                      <a:pt x="611" y="229"/>
                    </a:lnTo>
                    <a:lnTo>
                      <a:pt x="609" y="229"/>
                    </a:lnTo>
                    <a:lnTo>
                      <a:pt x="608" y="227"/>
                    </a:lnTo>
                    <a:lnTo>
                      <a:pt x="606" y="229"/>
                    </a:lnTo>
                    <a:lnTo>
                      <a:pt x="605" y="229"/>
                    </a:lnTo>
                    <a:lnTo>
                      <a:pt x="603" y="229"/>
                    </a:lnTo>
                    <a:lnTo>
                      <a:pt x="602" y="229"/>
                    </a:lnTo>
                    <a:lnTo>
                      <a:pt x="600" y="230"/>
                    </a:lnTo>
                    <a:lnTo>
                      <a:pt x="599" y="229"/>
                    </a:lnTo>
                    <a:lnTo>
                      <a:pt x="596" y="227"/>
                    </a:lnTo>
                    <a:lnTo>
                      <a:pt x="594" y="226"/>
                    </a:lnTo>
                    <a:lnTo>
                      <a:pt x="591" y="224"/>
                    </a:lnTo>
                    <a:lnTo>
                      <a:pt x="588" y="224"/>
                    </a:lnTo>
                    <a:lnTo>
                      <a:pt x="588" y="223"/>
                    </a:lnTo>
                    <a:lnTo>
                      <a:pt x="588" y="220"/>
                    </a:lnTo>
                    <a:lnTo>
                      <a:pt x="587" y="217"/>
                    </a:lnTo>
                    <a:lnTo>
                      <a:pt x="584" y="215"/>
                    </a:lnTo>
                    <a:lnTo>
                      <a:pt x="581" y="212"/>
                    </a:lnTo>
                    <a:lnTo>
                      <a:pt x="576" y="209"/>
                    </a:lnTo>
                    <a:lnTo>
                      <a:pt x="573" y="208"/>
                    </a:lnTo>
                    <a:lnTo>
                      <a:pt x="569" y="205"/>
                    </a:lnTo>
                    <a:lnTo>
                      <a:pt x="566" y="202"/>
                    </a:lnTo>
                    <a:lnTo>
                      <a:pt x="564" y="202"/>
                    </a:lnTo>
                    <a:lnTo>
                      <a:pt x="564" y="200"/>
                    </a:lnTo>
                    <a:lnTo>
                      <a:pt x="564" y="199"/>
                    </a:lnTo>
                    <a:lnTo>
                      <a:pt x="564" y="196"/>
                    </a:lnTo>
                    <a:lnTo>
                      <a:pt x="566" y="193"/>
                    </a:lnTo>
                    <a:lnTo>
                      <a:pt x="566" y="190"/>
                    </a:lnTo>
                    <a:lnTo>
                      <a:pt x="566" y="187"/>
                    </a:lnTo>
                    <a:lnTo>
                      <a:pt x="343" y="6"/>
                    </a:lnTo>
                    <a:lnTo>
                      <a:pt x="279" y="0"/>
                    </a:lnTo>
                    <a:lnTo>
                      <a:pt x="271" y="361"/>
                    </a:lnTo>
                    <a:lnTo>
                      <a:pt x="273" y="362"/>
                    </a:lnTo>
                    <a:lnTo>
                      <a:pt x="273" y="365"/>
                    </a:lnTo>
                    <a:lnTo>
                      <a:pt x="274" y="368"/>
                    </a:lnTo>
                    <a:lnTo>
                      <a:pt x="277" y="371"/>
                    </a:lnTo>
                    <a:lnTo>
                      <a:pt x="280" y="374"/>
                    </a:lnTo>
                    <a:lnTo>
                      <a:pt x="283" y="377"/>
                    </a:lnTo>
                    <a:lnTo>
                      <a:pt x="289" y="379"/>
                    </a:lnTo>
                    <a:lnTo>
                      <a:pt x="279" y="417"/>
                    </a:lnTo>
                    <a:lnTo>
                      <a:pt x="133" y="411"/>
                    </a:lnTo>
                    <a:lnTo>
                      <a:pt x="130" y="411"/>
                    </a:lnTo>
                    <a:lnTo>
                      <a:pt x="128" y="409"/>
                    </a:lnTo>
                    <a:lnTo>
                      <a:pt x="125" y="409"/>
                    </a:lnTo>
                    <a:lnTo>
                      <a:pt x="124" y="408"/>
                    </a:lnTo>
                    <a:lnTo>
                      <a:pt x="124" y="406"/>
                    </a:lnTo>
                    <a:lnTo>
                      <a:pt x="122" y="405"/>
                    </a:lnTo>
                    <a:lnTo>
                      <a:pt x="122" y="402"/>
                    </a:lnTo>
                    <a:lnTo>
                      <a:pt x="124" y="402"/>
                    </a:lnTo>
                    <a:lnTo>
                      <a:pt x="122" y="405"/>
                    </a:lnTo>
                    <a:lnTo>
                      <a:pt x="119" y="406"/>
                    </a:lnTo>
                    <a:lnTo>
                      <a:pt x="116" y="408"/>
                    </a:lnTo>
                    <a:lnTo>
                      <a:pt x="112" y="411"/>
                    </a:lnTo>
                    <a:lnTo>
                      <a:pt x="107" y="411"/>
                    </a:lnTo>
                    <a:lnTo>
                      <a:pt x="103" y="411"/>
                    </a:lnTo>
                    <a:lnTo>
                      <a:pt x="86" y="409"/>
                    </a:lnTo>
                    <a:lnTo>
                      <a:pt x="71" y="411"/>
                    </a:lnTo>
                    <a:lnTo>
                      <a:pt x="68" y="411"/>
                    </a:lnTo>
                    <a:lnTo>
                      <a:pt x="65" y="414"/>
                    </a:lnTo>
                    <a:lnTo>
                      <a:pt x="62" y="417"/>
                    </a:lnTo>
                    <a:lnTo>
                      <a:pt x="59" y="420"/>
                    </a:lnTo>
                    <a:lnTo>
                      <a:pt x="58" y="424"/>
                    </a:lnTo>
                    <a:lnTo>
                      <a:pt x="56" y="429"/>
                    </a:lnTo>
                    <a:lnTo>
                      <a:pt x="55" y="424"/>
                    </a:lnTo>
                    <a:lnTo>
                      <a:pt x="53" y="421"/>
                    </a:lnTo>
                    <a:lnTo>
                      <a:pt x="53" y="418"/>
                    </a:lnTo>
                    <a:lnTo>
                      <a:pt x="50" y="415"/>
                    </a:lnTo>
                    <a:lnTo>
                      <a:pt x="49" y="412"/>
                    </a:lnTo>
                    <a:lnTo>
                      <a:pt x="46" y="411"/>
                    </a:lnTo>
                    <a:lnTo>
                      <a:pt x="44" y="408"/>
                    </a:lnTo>
                    <a:lnTo>
                      <a:pt x="44" y="406"/>
                    </a:lnTo>
                    <a:lnTo>
                      <a:pt x="44" y="405"/>
                    </a:lnTo>
                    <a:lnTo>
                      <a:pt x="41" y="403"/>
                    </a:lnTo>
                    <a:lnTo>
                      <a:pt x="40" y="402"/>
                    </a:lnTo>
                    <a:lnTo>
                      <a:pt x="38" y="400"/>
                    </a:lnTo>
                    <a:lnTo>
                      <a:pt x="38" y="397"/>
                    </a:lnTo>
                    <a:lnTo>
                      <a:pt x="37" y="397"/>
                    </a:lnTo>
                    <a:lnTo>
                      <a:pt x="35" y="397"/>
                    </a:lnTo>
                    <a:lnTo>
                      <a:pt x="34" y="399"/>
                    </a:lnTo>
                    <a:lnTo>
                      <a:pt x="31" y="400"/>
                    </a:lnTo>
                    <a:lnTo>
                      <a:pt x="28" y="400"/>
                    </a:lnTo>
                    <a:lnTo>
                      <a:pt x="26" y="400"/>
                    </a:lnTo>
                    <a:lnTo>
                      <a:pt x="23" y="402"/>
                    </a:lnTo>
                    <a:lnTo>
                      <a:pt x="23" y="403"/>
                    </a:lnTo>
                    <a:lnTo>
                      <a:pt x="23" y="405"/>
                    </a:lnTo>
                    <a:lnTo>
                      <a:pt x="23" y="420"/>
                    </a:lnTo>
                    <a:lnTo>
                      <a:pt x="21" y="433"/>
                    </a:lnTo>
                    <a:lnTo>
                      <a:pt x="20" y="435"/>
                    </a:lnTo>
                    <a:lnTo>
                      <a:pt x="20" y="436"/>
                    </a:lnTo>
                    <a:lnTo>
                      <a:pt x="17" y="438"/>
                    </a:lnTo>
                    <a:lnTo>
                      <a:pt x="15" y="438"/>
                    </a:lnTo>
                    <a:lnTo>
                      <a:pt x="14" y="439"/>
                    </a:lnTo>
                    <a:lnTo>
                      <a:pt x="12" y="441"/>
                    </a:lnTo>
                    <a:lnTo>
                      <a:pt x="11" y="441"/>
                    </a:lnTo>
                    <a:lnTo>
                      <a:pt x="9" y="441"/>
                    </a:lnTo>
                    <a:lnTo>
                      <a:pt x="8" y="441"/>
                    </a:lnTo>
                    <a:lnTo>
                      <a:pt x="6" y="441"/>
                    </a:lnTo>
                    <a:lnTo>
                      <a:pt x="3" y="441"/>
                    </a:lnTo>
                    <a:lnTo>
                      <a:pt x="2" y="442"/>
                    </a:lnTo>
                    <a:lnTo>
                      <a:pt x="0" y="444"/>
                    </a:lnTo>
                    <a:lnTo>
                      <a:pt x="0" y="448"/>
                    </a:lnTo>
                    <a:lnTo>
                      <a:pt x="0" y="451"/>
                    </a:lnTo>
                    <a:lnTo>
                      <a:pt x="2" y="454"/>
                    </a:lnTo>
                    <a:lnTo>
                      <a:pt x="5" y="456"/>
                    </a:lnTo>
                    <a:lnTo>
                      <a:pt x="6" y="466"/>
                    </a:lnTo>
                    <a:lnTo>
                      <a:pt x="8" y="477"/>
                    </a:lnTo>
                    <a:lnTo>
                      <a:pt x="6" y="477"/>
                    </a:lnTo>
                    <a:lnTo>
                      <a:pt x="5" y="477"/>
                    </a:lnTo>
                    <a:lnTo>
                      <a:pt x="5" y="478"/>
                    </a:lnTo>
                    <a:lnTo>
                      <a:pt x="3" y="478"/>
                    </a:lnTo>
                    <a:lnTo>
                      <a:pt x="3" y="480"/>
                    </a:lnTo>
                    <a:lnTo>
                      <a:pt x="3" y="481"/>
                    </a:lnTo>
                    <a:lnTo>
                      <a:pt x="2" y="483"/>
                    </a:lnTo>
                    <a:lnTo>
                      <a:pt x="0" y="484"/>
                    </a:lnTo>
                    <a:lnTo>
                      <a:pt x="2" y="487"/>
                    </a:lnTo>
                    <a:lnTo>
                      <a:pt x="3" y="489"/>
                    </a:lnTo>
                    <a:lnTo>
                      <a:pt x="5" y="490"/>
                    </a:lnTo>
                    <a:lnTo>
                      <a:pt x="5" y="492"/>
                    </a:lnTo>
                    <a:lnTo>
                      <a:pt x="8" y="495"/>
                    </a:lnTo>
                    <a:lnTo>
                      <a:pt x="12" y="496"/>
                    </a:lnTo>
                    <a:lnTo>
                      <a:pt x="14" y="496"/>
                    </a:lnTo>
                    <a:lnTo>
                      <a:pt x="14" y="498"/>
                    </a:lnTo>
                    <a:lnTo>
                      <a:pt x="15" y="499"/>
                    </a:lnTo>
                    <a:lnTo>
                      <a:pt x="18" y="501"/>
                    </a:lnTo>
                    <a:lnTo>
                      <a:pt x="20" y="502"/>
                    </a:lnTo>
                    <a:lnTo>
                      <a:pt x="21" y="504"/>
                    </a:lnTo>
                    <a:lnTo>
                      <a:pt x="23" y="505"/>
                    </a:lnTo>
                    <a:lnTo>
                      <a:pt x="24" y="508"/>
                    </a:lnTo>
                    <a:lnTo>
                      <a:pt x="26" y="511"/>
                    </a:lnTo>
                    <a:lnTo>
                      <a:pt x="26" y="517"/>
                    </a:lnTo>
                    <a:lnTo>
                      <a:pt x="26" y="523"/>
                    </a:lnTo>
                    <a:lnTo>
                      <a:pt x="24" y="529"/>
                    </a:lnTo>
                    <a:lnTo>
                      <a:pt x="23" y="532"/>
                    </a:lnTo>
                    <a:lnTo>
                      <a:pt x="23" y="535"/>
                    </a:lnTo>
                    <a:lnTo>
                      <a:pt x="24" y="537"/>
                    </a:lnTo>
                    <a:lnTo>
                      <a:pt x="24" y="540"/>
                    </a:lnTo>
                    <a:lnTo>
                      <a:pt x="23" y="540"/>
                    </a:lnTo>
                    <a:lnTo>
                      <a:pt x="23" y="543"/>
                    </a:lnTo>
                    <a:lnTo>
                      <a:pt x="24" y="544"/>
                    </a:lnTo>
                    <a:lnTo>
                      <a:pt x="24" y="547"/>
                    </a:lnTo>
                    <a:lnTo>
                      <a:pt x="24" y="544"/>
                    </a:lnTo>
                    <a:close/>
                  </a:path>
                </a:pathLst>
              </a:custGeom>
              <a:solidFill>
                <a:srgbClr val="FFCC99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30" name="Freeform 77"/>
              <p:cNvSpPr>
                <a:spLocks/>
              </p:cNvSpPr>
              <p:nvPr/>
            </p:nvSpPr>
            <p:spPr bwMode="gray">
              <a:xfrm>
                <a:off x="2719" y="2180"/>
                <a:ext cx="266" cy="233"/>
              </a:xfrm>
              <a:custGeom>
                <a:avLst/>
                <a:gdLst>
                  <a:gd name="T0" fmla="*/ 4 w 288"/>
                  <a:gd name="T1" fmla="*/ 78 h 252"/>
                  <a:gd name="T2" fmla="*/ 6 w 288"/>
                  <a:gd name="T3" fmla="*/ 72 h 252"/>
                  <a:gd name="T4" fmla="*/ 9 w 288"/>
                  <a:gd name="T5" fmla="*/ 78 h 252"/>
                  <a:gd name="T6" fmla="*/ 17 w 288"/>
                  <a:gd name="T7" fmla="*/ 99 h 252"/>
                  <a:gd name="T8" fmla="*/ 31 w 288"/>
                  <a:gd name="T9" fmla="*/ 110 h 252"/>
                  <a:gd name="T10" fmla="*/ 39 w 288"/>
                  <a:gd name="T11" fmla="*/ 110 h 252"/>
                  <a:gd name="T12" fmla="*/ 44 w 288"/>
                  <a:gd name="T13" fmla="*/ 122 h 252"/>
                  <a:gd name="T14" fmla="*/ 64 w 288"/>
                  <a:gd name="T15" fmla="*/ 150 h 252"/>
                  <a:gd name="T16" fmla="*/ 75 w 288"/>
                  <a:gd name="T17" fmla="*/ 141 h 252"/>
                  <a:gd name="T18" fmla="*/ 81 w 288"/>
                  <a:gd name="T19" fmla="*/ 135 h 252"/>
                  <a:gd name="T20" fmla="*/ 90 w 288"/>
                  <a:gd name="T21" fmla="*/ 118 h 252"/>
                  <a:gd name="T22" fmla="*/ 120 w 288"/>
                  <a:gd name="T23" fmla="*/ 113 h 252"/>
                  <a:gd name="T24" fmla="*/ 136 w 288"/>
                  <a:gd name="T25" fmla="*/ 116 h 252"/>
                  <a:gd name="T26" fmla="*/ 143 w 288"/>
                  <a:gd name="T27" fmla="*/ 122 h 252"/>
                  <a:gd name="T28" fmla="*/ 161 w 288"/>
                  <a:gd name="T29" fmla="*/ 150 h 252"/>
                  <a:gd name="T30" fmla="*/ 163 w 288"/>
                  <a:gd name="T31" fmla="*/ 168 h 252"/>
                  <a:gd name="T32" fmla="*/ 161 w 288"/>
                  <a:gd name="T33" fmla="*/ 179 h 252"/>
                  <a:gd name="T34" fmla="*/ 169 w 288"/>
                  <a:gd name="T35" fmla="*/ 182 h 252"/>
                  <a:gd name="T36" fmla="*/ 179 w 288"/>
                  <a:gd name="T37" fmla="*/ 180 h 252"/>
                  <a:gd name="T38" fmla="*/ 193 w 288"/>
                  <a:gd name="T39" fmla="*/ 179 h 252"/>
                  <a:gd name="T40" fmla="*/ 197 w 288"/>
                  <a:gd name="T41" fmla="*/ 191 h 252"/>
                  <a:gd name="T42" fmla="*/ 205 w 288"/>
                  <a:gd name="T43" fmla="*/ 205 h 252"/>
                  <a:gd name="T44" fmla="*/ 204 w 288"/>
                  <a:gd name="T45" fmla="*/ 227 h 252"/>
                  <a:gd name="T46" fmla="*/ 222 w 288"/>
                  <a:gd name="T47" fmla="*/ 227 h 252"/>
                  <a:gd name="T48" fmla="*/ 236 w 288"/>
                  <a:gd name="T49" fmla="*/ 218 h 252"/>
                  <a:gd name="T50" fmla="*/ 252 w 288"/>
                  <a:gd name="T51" fmla="*/ 208 h 252"/>
                  <a:gd name="T52" fmla="*/ 247 w 288"/>
                  <a:gd name="T53" fmla="*/ 191 h 252"/>
                  <a:gd name="T54" fmla="*/ 258 w 288"/>
                  <a:gd name="T55" fmla="*/ 182 h 252"/>
                  <a:gd name="T56" fmla="*/ 263 w 288"/>
                  <a:gd name="T57" fmla="*/ 179 h 252"/>
                  <a:gd name="T58" fmla="*/ 262 w 288"/>
                  <a:gd name="T59" fmla="*/ 166 h 252"/>
                  <a:gd name="T60" fmla="*/ 262 w 288"/>
                  <a:gd name="T61" fmla="*/ 155 h 252"/>
                  <a:gd name="T62" fmla="*/ 252 w 288"/>
                  <a:gd name="T63" fmla="*/ 141 h 252"/>
                  <a:gd name="T64" fmla="*/ 252 w 288"/>
                  <a:gd name="T65" fmla="*/ 125 h 252"/>
                  <a:gd name="T66" fmla="*/ 260 w 288"/>
                  <a:gd name="T67" fmla="*/ 117 h 252"/>
                  <a:gd name="T68" fmla="*/ 252 w 288"/>
                  <a:gd name="T69" fmla="*/ 107 h 252"/>
                  <a:gd name="T70" fmla="*/ 243 w 288"/>
                  <a:gd name="T71" fmla="*/ 84 h 252"/>
                  <a:gd name="T72" fmla="*/ 246 w 288"/>
                  <a:gd name="T73" fmla="*/ 72 h 252"/>
                  <a:gd name="T74" fmla="*/ 243 w 288"/>
                  <a:gd name="T75" fmla="*/ 67 h 252"/>
                  <a:gd name="T76" fmla="*/ 235 w 288"/>
                  <a:gd name="T77" fmla="*/ 55 h 252"/>
                  <a:gd name="T78" fmla="*/ 227 w 288"/>
                  <a:gd name="T79" fmla="*/ 26 h 252"/>
                  <a:gd name="T80" fmla="*/ 215 w 288"/>
                  <a:gd name="T81" fmla="*/ 31 h 252"/>
                  <a:gd name="T82" fmla="*/ 205 w 288"/>
                  <a:gd name="T83" fmla="*/ 43 h 252"/>
                  <a:gd name="T84" fmla="*/ 197 w 288"/>
                  <a:gd name="T85" fmla="*/ 40 h 252"/>
                  <a:gd name="T86" fmla="*/ 183 w 288"/>
                  <a:gd name="T87" fmla="*/ 33 h 252"/>
                  <a:gd name="T88" fmla="*/ 163 w 288"/>
                  <a:gd name="T89" fmla="*/ 42 h 252"/>
                  <a:gd name="T90" fmla="*/ 157 w 288"/>
                  <a:gd name="T91" fmla="*/ 31 h 252"/>
                  <a:gd name="T92" fmla="*/ 147 w 288"/>
                  <a:gd name="T93" fmla="*/ 36 h 252"/>
                  <a:gd name="T94" fmla="*/ 139 w 288"/>
                  <a:gd name="T95" fmla="*/ 22 h 252"/>
                  <a:gd name="T96" fmla="*/ 94 w 288"/>
                  <a:gd name="T97" fmla="*/ 18 h 252"/>
                  <a:gd name="T98" fmla="*/ 56 w 288"/>
                  <a:gd name="T99" fmla="*/ 0 h 252"/>
                  <a:gd name="T100" fmla="*/ 53 w 288"/>
                  <a:gd name="T101" fmla="*/ 12 h 252"/>
                  <a:gd name="T102" fmla="*/ 50 w 288"/>
                  <a:gd name="T103" fmla="*/ 25 h 252"/>
                  <a:gd name="T104" fmla="*/ 58 w 288"/>
                  <a:gd name="T105" fmla="*/ 31 h 252"/>
                  <a:gd name="T106" fmla="*/ 28 w 288"/>
                  <a:gd name="T107" fmla="*/ 47 h 252"/>
                  <a:gd name="T108" fmla="*/ 4 w 288"/>
                  <a:gd name="T109" fmla="*/ 59 h 252"/>
                  <a:gd name="T110" fmla="*/ 1 w 288"/>
                  <a:gd name="T111" fmla="*/ 76 h 25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88"/>
                  <a:gd name="T169" fmla="*/ 0 h 252"/>
                  <a:gd name="T170" fmla="*/ 288 w 288"/>
                  <a:gd name="T171" fmla="*/ 252 h 25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88" h="252">
                    <a:moveTo>
                      <a:pt x="0" y="81"/>
                    </a:moveTo>
                    <a:lnTo>
                      <a:pt x="0" y="84"/>
                    </a:lnTo>
                    <a:lnTo>
                      <a:pt x="1" y="87"/>
                    </a:lnTo>
                    <a:lnTo>
                      <a:pt x="1" y="90"/>
                    </a:lnTo>
                    <a:lnTo>
                      <a:pt x="3" y="87"/>
                    </a:lnTo>
                    <a:lnTo>
                      <a:pt x="4" y="84"/>
                    </a:lnTo>
                    <a:lnTo>
                      <a:pt x="4" y="82"/>
                    </a:lnTo>
                    <a:lnTo>
                      <a:pt x="4" y="81"/>
                    </a:lnTo>
                    <a:lnTo>
                      <a:pt x="4" y="79"/>
                    </a:lnTo>
                    <a:lnTo>
                      <a:pt x="6" y="78"/>
                    </a:lnTo>
                    <a:lnTo>
                      <a:pt x="7" y="76"/>
                    </a:lnTo>
                    <a:lnTo>
                      <a:pt x="10" y="75"/>
                    </a:lnTo>
                    <a:lnTo>
                      <a:pt x="9" y="78"/>
                    </a:lnTo>
                    <a:lnTo>
                      <a:pt x="9" y="79"/>
                    </a:lnTo>
                    <a:lnTo>
                      <a:pt x="9" y="82"/>
                    </a:lnTo>
                    <a:lnTo>
                      <a:pt x="10" y="84"/>
                    </a:lnTo>
                    <a:lnTo>
                      <a:pt x="13" y="85"/>
                    </a:lnTo>
                    <a:lnTo>
                      <a:pt x="12" y="90"/>
                    </a:lnTo>
                    <a:lnTo>
                      <a:pt x="12" y="94"/>
                    </a:lnTo>
                    <a:lnTo>
                      <a:pt x="13" y="99"/>
                    </a:lnTo>
                    <a:lnTo>
                      <a:pt x="16" y="102"/>
                    </a:lnTo>
                    <a:lnTo>
                      <a:pt x="18" y="107"/>
                    </a:lnTo>
                    <a:lnTo>
                      <a:pt x="19" y="110"/>
                    </a:lnTo>
                    <a:lnTo>
                      <a:pt x="22" y="114"/>
                    </a:lnTo>
                    <a:lnTo>
                      <a:pt x="27" y="117"/>
                    </a:lnTo>
                    <a:lnTo>
                      <a:pt x="30" y="120"/>
                    </a:lnTo>
                    <a:lnTo>
                      <a:pt x="33" y="120"/>
                    </a:lnTo>
                    <a:lnTo>
                      <a:pt x="34" y="119"/>
                    </a:lnTo>
                    <a:lnTo>
                      <a:pt x="36" y="117"/>
                    </a:lnTo>
                    <a:lnTo>
                      <a:pt x="37" y="117"/>
                    </a:lnTo>
                    <a:lnTo>
                      <a:pt x="39" y="117"/>
                    </a:lnTo>
                    <a:lnTo>
                      <a:pt x="40" y="119"/>
                    </a:lnTo>
                    <a:lnTo>
                      <a:pt x="42" y="119"/>
                    </a:lnTo>
                    <a:lnTo>
                      <a:pt x="43" y="119"/>
                    </a:lnTo>
                    <a:lnTo>
                      <a:pt x="43" y="123"/>
                    </a:lnTo>
                    <a:lnTo>
                      <a:pt x="43" y="128"/>
                    </a:lnTo>
                    <a:lnTo>
                      <a:pt x="45" y="129"/>
                    </a:lnTo>
                    <a:lnTo>
                      <a:pt x="46" y="131"/>
                    </a:lnTo>
                    <a:lnTo>
                      <a:pt x="48" y="132"/>
                    </a:lnTo>
                    <a:lnTo>
                      <a:pt x="49" y="134"/>
                    </a:lnTo>
                    <a:lnTo>
                      <a:pt x="55" y="147"/>
                    </a:lnTo>
                    <a:lnTo>
                      <a:pt x="61" y="159"/>
                    </a:lnTo>
                    <a:lnTo>
                      <a:pt x="63" y="162"/>
                    </a:lnTo>
                    <a:lnTo>
                      <a:pt x="66" y="162"/>
                    </a:lnTo>
                    <a:lnTo>
                      <a:pt x="69" y="162"/>
                    </a:lnTo>
                    <a:lnTo>
                      <a:pt x="72" y="161"/>
                    </a:lnTo>
                    <a:lnTo>
                      <a:pt x="75" y="158"/>
                    </a:lnTo>
                    <a:lnTo>
                      <a:pt x="76" y="155"/>
                    </a:lnTo>
                    <a:lnTo>
                      <a:pt x="78" y="153"/>
                    </a:lnTo>
                    <a:lnTo>
                      <a:pt x="79" y="153"/>
                    </a:lnTo>
                    <a:lnTo>
                      <a:pt x="81" y="152"/>
                    </a:lnTo>
                    <a:lnTo>
                      <a:pt x="82" y="152"/>
                    </a:lnTo>
                    <a:lnTo>
                      <a:pt x="84" y="150"/>
                    </a:lnTo>
                    <a:lnTo>
                      <a:pt x="84" y="149"/>
                    </a:lnTo>
                    <a:lnTo>
                      <a:pt x="85" y="147"/>
                    </a:lnTo>
                    <a:lnTo>
                      <a:pt x="87" y="146"/>
                    </a:lnTo>
                    <a:lnTo>
                      <a:pt x="88" y="146"/>
                    </a:lnTo>
                    <a:lnTo>
                      <a:pt x="90" y="143"/>
                    </a:lnTo>
                    <a:lnTo>
                      <a:pt x="91" y="140"/>
                    </a:lnTo>
                    <a:lnTo>
                      <a:pt x="91" y="137"/>
                    </a:lnTo>
                    <a:lnTo>
                      <a:pt x="93" y="134"/>
                    </a:lnTo>
                    <a:lnTo>
                      <a:pt x="94" y="131"/>
                    </a:lnTo>
                    <a:lnTo>
                      <a:pt x="97" y="128"/>
                    </a:lnTo>
                    <a:lnTo>
                      <a:pt x="105" y="126"/>
                    </a:lnTo>
                    <a:lnTo>
                      <a:pt x="112" y="126"/>
                    </a:lnTo>
                    <a:lnTo>
                      <a:pt x="121" y="126"/>
                    </a:lnTo>
                    <a:lnTo>
                      <a:pt x="124" y="125"/>
                    </a:lnTo>
                    <a:lnTo>
                      <a:pt x="127" y="123"/>
                    </a:lnTo>
                    <a:lnTo>
                      <a:pt x="130" y="122"/>
                    </a:lnTo>
                    <a:lnTo>
                      <a:pt x="133" y="122"/>
                    </a:lnTo>
                    <a:lnTo>
                      <a:pt x="136" y="123"/>
                    </a:lnTo>
                    <a:lnTo>
                      <a:pt x="141" y="123"/>
                    </a:lnTo>
                    <a:lnTo>
                      <a:pt x="145" y="123"/>
                    </a:lnTo>
                    <a:lnTo>
                      <a:pt x="147" y="125"/>
                    </a:lnTo>
                    <a:lnTo>
                      <a:pt x="145" y="126"/>
                    </a:lnTo>
                    <a:lnTo>
                      <a:pt x="148" y="126"/>
                    </a:lnTo>
                    <a:lnTo>
                      <a:pt x="150" y="126"/>
                    </a:lnTo>
                    <a:lnTo>
                      <a:pt x="151" y="128"/>
                    </a:lnTo>
                    <a:lnTo>
                      <a:pt x="153" y="129"/>
                    </a:lnTo>
                    <a:lnTo>
                      <a:pt x="155" y="132"/>
                    </a:lnTo>
                    <a:lnTo>
                      <a:pt x="155" y="135"/>
                    </a:lnTo>
                    <a:lnTo>
                      <a:pt x="156" y="137"/>
                    </a:lnTo>
                    <a:lnTo>
                      <a:pt x="162" y="144"/>
                    </a:lnTo>
                    <a:lnTo>
                      <a:pt x="167" y="152"/>
                    </a:lnTo>
                    <a:lnTo>
                      <a:pt x="173" y="159"/>
                    </a:lnTo>
                    <a:lnTo>
                      <a:pt x="174" y="162"/>
                    </a:lnTo>
                    <a:lnTo>
                      <a:pt x="174" y="167"/>
                    </a:lnTo>
                    <a:lnTo>
                      <a:pt x="174" y="170"/>
                    </a:lnTo>
                    <a:lnTo>
                      <a:pt x="176" y="174"/>
                    </a:lnTo>
                    <a:lnTo>
                      <a:pt x="176" y="176"/>
                    </a:lnTo>
                    <a:lnTo>
                      <a:pt x="176" y="179"/>
                    </a:lnTo>
                    <a:lnTo>
                      <a:pt x="176" y="182"/>
                    </a:lnTo>
                    <a:lnTo>
                      <a:pt x="177" y="185"/>
                    </a:lnTo>
                    <a:lnTo>
                      <a:pt x="177" y="186"/>
                    </a:lnTo>
                    <a:lnTo>
                      <a:pt x="176" y="188"/>
                    </a:lnTo>
                    <a:lnTo>
                      <a:pt x="176" y="189"/>
                    </a:lnTo>
                    <a:lnTo>
                      <a:pt x="176" y="191"/>
                    </a:lnTo>
                    <a:lnTo>
                      <a:pt x="174" y="194"/>
                    </a:lnTo>
                    <a:lnTo>
                      <a:pt x="174" y="195"/>
                    </a:lnTo>
                    <a:lnTo>
                      <a:pt x="174" y="197"/>
                    </a:lnTo>
                    <a:lnTo>
                      <a:pt x="176" y="197"/>
                    </a:lnTo>
                    <a:lnTo>
                      <a:pt x="179" y="197"/>
                    </a:lnTo>
                    <a:lnTo>
                      <a:pt x="183" y="197"/>
                    </a:lnTo>
                    <a:lnTo>
                      <a:pt x="188" y="194"/>
                    </a:lnTo>
                    <a:lnTo>
                      <a:pt x="188" y="192"/>
                    </a:lnTo>
                    <a:lnTo>
                      <a:pt x="191" y="192"/>
                    </a:lnTo>
                    <a:lnTo>
                      <a:pt x="192" y="194"/>
                    </a:lnTo>
                    <a:lnTo>
                      <a:pt x="194" y="195"/>
                    </a:lnTo>
                    <a:lnTo>
                      <a:pt x="194" y="197"/>
                    </a:lnTo>
                    <a:lnTo>
                      <a:pt x="195" y="200"/>
                    </a:lnTo>
                    <a:lnTo>
                      <a:pt x="198" y="195"/>
                    </a:lnTo>
                    <a:lnTo>
                      <a:pt x="203" y="194"/>
                    </a:lnTo>
                    <a:lnTo>
                      <a:pt x="207" y="194"/>
                    </a:lnTo>
                    <a:lnTo>
                      <a:pt x="209" y="194"/>
                    </a:lnTo>
                    <a:lnTo>
                      <a:pt x="212" y="197"/>
                    </a:lnTo>
                    <a:lnTo>
                      <a:pt x="213" y="198"/>
                    </a:lnTo>
                    <a:lnTo>
                      <a:pt x="215" y="201"/>
                    </a:lnTo>
                    <a:lnTo>
                      <a:pt x="215" y="203"/>
                    </a:lnTo>
                    <a:lnTo>
                      <a:pt x="215" y="206"/>
                    </a:lnTo>
                    <a:lnTo>
                      <a:pt x="213" y="207"/>
                    </a:lnTo>
                    <a:lnTo>
                      <a:pt x="213" y="210"/>
                    </a:lnTo>
                    <a:lnTo>
                      <a:pt x="215" y="212"/>
                    </a:lnTo>
                    <a:lnTo>
                      <a:pt x="218" y="215"/>
                    </a:lnTo>
                    <a:lnTo>
                      <a:pt x="219" y="216"/>
                    </a:lnTo>
                    <a:lnTo>
                      <a:pt x="221" y="219"/>
                    </a:lnTo>
                    <a:lnTo>
                      <a:pt x="222" y="222"/>
                    </a:lnTo>
                    <a:lnTo>
                      <a:pt x="221" y="230"/>
                    </a:lnTo>
                    <a:lnTo>
                      <a:pt x="219" y="236"/>
                    </a:lnTo>
                    <a:lnTo>
                      <a:pt x="218" y="240"/>
                    </a:lnTo>
                    <a:lnTo>
                      <a:pt x="213" y="245"/>
                    </a:lnTo>
                    <a:lnTo>
                      <a:pt x="218" y="245"/>
                    </a:lnTo>
                    <a:lnTo>
                      <a:pt x="221" y="246"/>
                    </a:lnTo>
                    <a:lnTo>
                      <a:pt x="225" y="248"/>
                    </a:lnTo>
                    <a:lnTo>
                      <a:pt x="228" y="251"/>
                    </a:lnTo>
                    <a:lnTo>
                      <a:pt x="231" y="252"/>
                    </a:lnTo>
                    <a:lnTo>
                      <a:pt x="234" y="251"/>
                    </a:lnTo>
                    <a:lnTo>
                      <a:pt x="237" y="249"/>
                    </a:lnTo>
                    <a:lnTo>
                      <a:pt x="240" y="246"/>
                    </a:lnTo>
                    <a:lnTo>
                      <a:pt x="243" y="243"/>
                    </a:lnTo>
                    <a:lnTo>
                      <a:pt x="245" y="239"/>
                    </a:lnTo>
                    <a:lnTo>
                      <a:pt x="248" y="234"/>
                    </a:lnTo>
                    <a:lnTo>
                      <a:pt x="251" y="231"/>
                    </a:lnTo>
                    <a:lnTo>
                      <a:pt x="254" y="234"/>
                    </a:lnTo>
                    <a:lnTo>
                      <a:pt x="255" y="236"/>
                    </a:lnTo>
                    <a:lnTo>
                      <a:pt x="258" y="237"/>
                    </a:lnTo>
                    <a:lnTo>
                      <a:pt x="261" y="236"/>
                    </a:lnTo>
                    <a:lnTo>
                      <a:pt x="266" y="234"/>
                    </a:lnTo>
                    <a:lnTo>
                      <a:pt x="269" y="233"/>
                    </a:lnTo>
                    <a:lnTo>
                      <a:pt x="272" y="228"/>
                    </a:lnTo>
                    <a:lnTo>
                      <a:pt x="273" y="225"/>
                    </a:lnTo>
                    <a:lnTo>
                      <a:pt x="273" y="221"/>
                    </a:lnTo>
                    <a:lnTo>
                      <a:pt x="273" y="219"/>
                    </a:lnTo>
                    <a:lnTo>
                      <a:pt x="272" y="216"/>
                    </a:lnTo>
                    <a:lnTo>
                      <a:pt x="270" y="213"/>
                    </a:lnTo>
                    <a:lnTo>
                      <a:pt x="269" y="210"/>
                    </a:lnTo>
                    <a:lnTo>
                      <a:pt x="267" y="207"/>
                    </a:lnTo>
                    <a:lnTo>
                      <a:pt x="267" y="204"/>
                    </a:lnTo>
                    <a:lnTo>
                      <a:pt x="269" y="201"/>
                    </a:lnTo>
                    <a:lnTo>
                      <a:pt x="270" y="200"/>
                    </a:lnTo>
                    <a:lnTo>
                      <a:pt x="272" y="197"/>
                    </a:lnTo>
                    <a:lnTo>
                      <a:pt x="276" y="197"/>
                    </a:lnTo>
                    <a:lnTo>
                      <a:pt x="279" y="197"/>
                    </a:lnTo>
                    <a:lnTo>
                      <a:pt x="282" y="198"/>
                    </a:lnTo>
                    <a:lnTo>
                      <a:pt x="285" y="201"/>
                    </a:lnTo>
                    <a:lnTo>
                      <a:pt x="288" y="204"/>
                    </a:lnTo>
                    <a:lnTo>
                      <a:pt x="288" y="200"/>
                    </a:lnTo>
                    <a:lnTo>
                      <a:pt x="287" y="197"/>
                    </a:lnTo>
                    <a:lnTo>
                      <a:pt x="285" y="194"/>
                    </a:lnTo>
                    <a:lnTo>
                      <a:pt x="284" y="191"/>
                    </a:lnTo>
                    <a:lnTo>
                      <a:pt x="281" y="188"/>
                    </a:lnTo>
                    <a:lnTo>
                      <a:pt x="279" y="183"/>
                    </a:lnTo>
                    <a:lnTo>
                      <a:pt x="281" y="182"/>
                    </a:lnTo>
                    <a:lnTo>
                      <a:pt x="282" y="180"/>
                    </a:lnTo>
                    <a:lnTo>
                      <a:pt x="284" y="179"/>
                    </a:lnTo>
                    <a:lnTo>
                      <a:pt x="285" y="176"/>
                    </a:lnTo>
                    <a:lnTo>
                      <a:pt x="287" y="174"/>
                    </a:lnTo>
                    <a:lnTo>
                      <a:pt x="288" y="173"/>
                    </a:lnTo>
                    <a:lnTo>
                      <a:pt x="287" y="173"/>
                    </a:lnTo>
                    <a:lnTo>
                      <a:pt x="285" y="171"/>
                    </a:lnTo>
                    <a:lnTo>
                      <a:pt x="284" y="168"/>
                    </a:lnTo>
                    <a:lnTo>
                      <a:pt x="284" y="165"/>
                    </a:lnTo>
                    <a:lnTo>
                      <a:pt x="279" y="165"/>
                    </a:lnTo>
                    <a:lnTo>
                      <a:pt x="276" y="164"/>
                    </a:lnTo>
                    <a:lnTo>
                      <a:pt x="273" y="161"/>
                    </a:lnTo>
                    <a:lnTo>
                      <a:pt x="273" y="158"/>
                    </a:lnTo>
                    <a:lnTo>
                      <a:pt x="273" y="153"/>
                    </a:lnTo>
                    <a:lnTo>
                      <a:pt x="273" y="149"/>
                    </a:lnTo>
                    <a:lnTo>
                      <a:pt x="273" y="144"/>
                    </a:lnTo>
                    <a:lnTo>
                      <a:pt x="275" y="140"/>
                    </a:lnTo>
                    <a:lnTo>
                      <a:pt x="275" y="137"/>
                    </a:lnTo>
                    <a:lnTo>
                      <a:pt x="273" y="135"/>
                    </a:lnTo>
                    <a:lnTo>
                      <a:pt x="273" y="134"/>
                    </a:lnTo>
                    <a:lnTo>
                      <a:pt x="273" y="131"/>
                    </a:lnTo>
                    <a:lnTo>
                      <a:pt x="275" y="129"/>
                    </a:lnTo>
                    <a:lnTo>
                      <a:pt x="278" y="128"/>
                    </a:lnTo>
                    <a:lnTo>
                      <a:pt x="279" y="128"/>
                    </a:lnTo>
                    <a:lnTo>
                      <a:pt x="281" y="126"/>
                    </a:lnTo>
                    <a:lnTo>
                      <a:pt x="281" y="123"/>
                    </a:lnTo>
                    <a:lnTo>
                      <a:pt x="281" y="122"/>
                    </a:lnTo>
                    <a:lnTo>
                      <a:pt x="279" y="120"/>
                    </a:lnTo>
                    <a:lnTo>
                      <a:pt x="278" y="119"/>
                    </a:lnTo>
                    <a:lnTo>
                      <a:pt x="275" y="117"/>
                    </a:lnTo>
                    <a:lnTo>
                      <a:pt x="273" y="116"/>
                    </a:lnTo>
                    <a:lnTo>
                      <a:pt x="270" y="104"/>
                    </a:lnTo>
                    <a:lnTo>
                      <a:pt x="269" y="90"/>
                    </a:lnTo>
                    <a:lnTo>
                      <a:pt x="267" y="90"/>
                    </a:lnTo>
                    <a:lnTo>
                      <a:pt x="266" y="90"/>
                    </a:lnTo>
                    <a:lnTo>
                      <a:pt x="264" y="90"/>
                    </a:lnTo>
                    <a:lnTo>
                      <a:pt x="263" y="91"/>
                    </a:lnTo>
                    <a:lnTo>
                      <a:pt x="260" y="91"/>
                    </a:lnTo>
                    <a:lnTo>
                      <a:pt x="261" y="88"/>
                    </a:lnTo>
                    <a:lnTo>
                      <a:pt x="261" y="85"/>
                    </a:lnTo>
                    <a:lnTo>
                      <a:pt x="263" y="82"/>
                    </a:lnTo>
                    <a:lnTo>
                      <a:pt x="264" y="79"/>
                    </a:lnTo>
                    <a:lnTo>
                      <a:pt x="266" y="78"/>
                    </a:lnTo>
                    <a:lnTo>
                      <a:pt x="269" y="76"/>
                    </a:lnTo>
                    <a:lnTo>
                      <a:pt x="267" y="76"/>
                    </a:lnTo>
                    <a:lnTo>
                      <a:pt x="267" y="78"/>
                    </a:lnTo>
                    <a:lnTo>
                      <a:pt x="266" y="76"/>
                    </a:lnTo>
                    <a:lnTo>
                      <a:pt x="264" y="75"/>
                    </a:lnTo>
                    <a:lnTo>
                      <a:pt x="263" y="72"/>
                    </a:lnTo>
                    <a:lnTo>
                      <a:pt x="261" y="70"/>
                    </a:lnTo>
                    <a:lnTo>
                      <a:pt x="258" y="70"/>
                    </a:lnTo>
                    <a:lnTo>
                      <a:pt x="257" y="69"/>
                    </a:lnTo>
                    <a:lnTo>
                      <a:pt x="255" y="67"/>
                    </a:lnTo>
                    <a:lnTo>
                      <a:pt x="254" y="63"/>
                    </a:lnTo>
                    <a:lnTo>
                      <a:pt x="254" y="60"/>
                    </a:lnTo>
                    <a:lnTo>
                      <a:pt x="254" y="55"/>
                    </a:lnTo>
                    <a:lnTo>
                      <a:pt x="254" y="52"/>
                    </a:lnTo>
                    <a:lnTo>
                      <a:pt x="255" y="43"/>
                    </a:lnTo>
                    <a:lnTo>
                      <a:pt x="252" y="36"/>
                    </a:lnTo>
                    <a:lnTo>
                      <a:pt x="246" y="28"/>
                    </a:lnTo>
                    <a:lnTo>
                      <a:pt x="245" y="28"/>
                    </a:lnTo>
                    <a:lnTo>
                      <a:pt x="242" y="30"/>
                    </a:lnTo>
                    <a:lnTo>
                      <a:pt x="240" y="31"/>
                    </a:lnTo>
                    <a:lnTo>
                      <a:pt x="239" y="33"/>
                    </a:lnTo>
                    <a:lnTo>
                      <a:pt x="236" y="33"/>
                    </a:lnTo>
                    <a:lnTo>
                      <a:pt x="233" y="34"/>
                    </a:lnTo>
                    <a:lnTo>
                      <a:pt x="230" y="36"/>
                    </a:lnTo>
                    <a:lnTo>
                      <a:pt x="227" y="36"/>
                    </a:lnTo>
                    <a:lnTo>
                      <a:pt x="225" y="37"/>
                    </a:lnTo>
                    <a:lnTo>
                      <a:pt x="224" y="39"/>
                    </a:lnTo>
                    <a:lnTo>
                      <a:pt x="222" y="42"/>
                    </a:lnTo>
                    <a:lnTo>
                      <a:pt x="222" y="46"/>
                    </a:lnTo>
                    <a:lnTo>
                      <a:pt x="221" y="46"/>
                    </a:lnTo>
                    <a:lnTo>
                      <a:pt x="219" y="46"/>
                    </a:lnTo>
                    <a:lnTo>
                      <a:pt x="218" y="46"/>
                    </a:lnTo>
                    <a:lnTo>
                      <a:pt x="216" y="45"/>
                    </a:lnTo>
                    <a:lnTo>
                      <a:pt x="216" y="43"/>
                    </a:lnTo>
                    <a:lnTo>
                      <a:pt x="213" y="43"/>
                    </a:lnTo>
                    <a:lnTo>
                      <a:pt x="209" y="42"/>
                    </a:lnTo>
                    <a:lnTo>
                      <a:pt x="207" y="39"/>
                    </a:lnTo>
                    <a:lnTo>
                      <a:pt x="206" y="36"/>
                    </a:lnTo>
                    <a:lnTo>
                      <a:pt x="203" y="36"/>
                    </a:lnTo>
                    <a:lnTo>
                      <a:pt x="201" y="34"/>
                    </a:lnTo>
                    <a:lnTo>
                      <a:pt x="198" y="36"/>
                    </a:lnTo>
                    <a:lnTo>
                      <a:pt x="197" y="36"/>
                    </a:lnTo>
                    <a:lnTo>
                      <a:pt x="192" y="39"/>
                    </a:lnTo>
                    <a:lnTo>
                      <a:pt x="189" y="42"/>
                    </a:lnTo>
                    <a:lnTo>
                      <a:pt x="185" y="45"/>
                    </a:lnTo>
                    <a:lnTo>
                      <a:pt x="182" y="46"/>
                    </a:lnTo>
                    <a:lnTo>
                      <a:pt x="177" y="45"/>
                    </a:lnTo>
                    <a:lnTo>
                      <a:pt x="176" y="43"/>
                    </a:lnTo>
                    <a:lnTo>
                      <a:pt x="174" y="42"/>
                    </a:lnTo>
                    <a:lnTo>
                      <a:pt x="174" y="39"/>
                    </a:lnTo>
                    <a:lnTo>
                      <a:pt x="173" y="36"/>
                    </a:lnTo>
                    <a:lnTo>
                      <a:pt x="171" y="33"/>
                    </a:lnTo>
                    <a:lnTo>
                      <a:pt x="170" y="33"/>
                    </a:lnTo>
                    <a:lnTo>
                      <a:pt x="168" y="33"/>
                    </a:lnTo>
                    <a:lnTo>
                      <a:pt x="165" y="36"/>
                    </a:lnTo>
                    <a:lnTo>
                      <a:pt x="164" y="37"/>
                    </a:lnTo>
                    <a:lnTo>
                      <a:pt x="161" y="39"/>
                    </a:lnTo>
                    <a:lnTo>
                      <a:pt x="159" y="39"/>
                    </a:lnTo>
                    <a:lnTo>
                      <a:pt x="156" y="39"/>
                    </a:lnTo>
                    <a:lnTo>
                      <a:pt x="155" y="36"/>
                    </a:lnTo>
                    <a:lnTo>
                      <a:pt x="153" y="33"/>
                    </a:lnTo>
                    <a:lnTo>
                      <a:pt x="151" y="30"/>
                    </a:lnTo>
                    <a:lnTo>
                      <a:pt x="151" y="27"/>
                    </a:lnTo>
                    <a:lnTo>
                      <a:pt x="151" y="24"/>
                    </a:lnTo>
                    <a:lnTo>
                      <a:pt x="151" y="21"/>
                    </a:lnTo>
                    <a:lnTo>
                      <a:pt x="150" y="21"/>
                    </a:lnTo>
                    <a:lnTo>
                      <a:pt x="139" y="21"/>
                    </a:lnTo>
                    <a:lnTo>
                      <a:pt x="127" y="22"/>
                    </a:lnTo>
                    <a:lnTo>
                      <a:pt x="115" y="22"/>
                    </a:lnTo>
                    <a:lnTo>
                      <a:pt x="102" y="19"/>
                    </a:lnTo>
                    <a:lnTo>
                      <a:pt x="90" y="13"/>
                    </a:lnTo>
                    <a:lnTo>
                      <a:pt x="76" y="7"/>
                    </a:lnTo>
                    <a:lnTo>
                      <a:pt x="73" y="6"/>
                    </a:lnTo>
                    <a:lnTo>
                      <a:pt x="69" y="4"/>
                    </a:lnTo>
                    <a:lnTo>
                      <a:pt x="66" y="3"/>
                    </a:lnTo>
                    <a:lnTo>
                      <a:pt x="61" y="0"/>
                    </a:lnTo>
                    <a:lnTo>
                      <a:pt x="61" y="3"/>
                    </a:lnTo>
                    <a:lnTo>
                      <a:pt x="61" y="6"/>
                    </a:lnTo>
                    <a:lnTo>
                      <a:pt x="61" y="7"/>
                    </a:lnTo>
                    <a:lnTo>
                      <a:pt x="61" y="9"/>
                    </a:lnTo>
                    <a:lnTo>
                      <a:pt x="58" y="12"/>
                    </a:lnTo>
                    <a:lnTo>
                      <a:pt x="57" y="13"/>
                    </a:lnTo>
                    <a:lnTo>
                      <a:pt x="54" y="16"/>
                    </a:lnTo>
                    <a:lnTo>
                      <a:pt x="52" y="18"/>
                    </a:lnTo>
                    <a:lnTo>
                      <a:pt x="52" y="21"/>
                    </a:lnTo>
                    <a:lnTo>
                      <a:pt x="51" y="22"/>
                    </a:lnTo>
                    <a:lnTo>
                      <a:pt x="52" y="24"/>
                    </a:lnTo>
                    <a:lnTo>
                      <a:pt x="54" y="27"/>
                    </a:lnTo>
                    <a:lnTo>
                      <a:pt x="55" y="27"/>
                    </a:lnTo>
                    <a:lnTo>
                      <a:pt x="57" y="28"/>
                    </a:lnTo>
                    <a:lnTo>
                      <a:pt x="58" y="30"/>
                    </a:lnTo>
                    <a:lnTo>
                      <a:pt x="60" y="31"/>
                    </a:lnTo>
                    <a:lnTo>
                      <a:pt x="61" y="33"/>
                    </a:lnTo>
                    <a:lnTo>
                      <a:pt x="63" y="34"/>
                    </a:lnTo>
                    <a:lnTo>
                      <a:pt x="64" y="37"/>
                    </a:lnTo>
                    <a:lnTo>
                      <a:pt x="64" y="39"/>
                    </a:lnTo>
                    <a:lnTo>
                      <a:pt x="54" y="46"/>
                    </a:lnTo>
                    <a:lnTo>
                      <a:pt x="42" y="49"/>
                    </a:lnTo>
                    <a:lnTo>
                      <a:pt x="30" y="51"/>
                    </a:lnTo>
                    <a:lnTo>
                      <a:pt x="24" y="49"/>
                    </a:lnTo>
                    <a:lnTo>
                      <a:pt x="21" y="51"/>
                    </a:lnTo>
                    <a:lnTo>
                      <a:pt x="16" y="52"/>
                    </a:lnTo>
                    <a:lnTo>
                      <a:pt x="12" y="57"/>
                    </a:lnTo>
                    <a:lnTo>
                      <a:pt x="7" y="60"/>
                    </a:lnTo>
                    <a:lnTo>
                      <a:pt x="4" y="64"/>
                    </a:lnTo>
                    <a:lnTo>
                      <a:pt x="1" y="70"/>
                    </a:lnTo>
                    <a:lnTo>
                      <a:pt x="0" y="72"/>
                    </a:lnTo>
                    <a:lnTo>
                      <a:pt x="0" y="75"/>
                    </a:lnTo>
                    <a:lnTo>
                      <a:pt x="1" y="78"/>
                    </a:lnTo>
                    <a:lnTo>
                      <a:pt x="1" y="81"/>
                    </a:lnTo>
                    <a:lnTo>
                      <a:pt x="1" y="82"/>
                    </a:lnTo>
                    <a:lnTo>
                      <a:pt x="0" y="85"/>
                    </a:ln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FFCC99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31" name="Freeform 78"/>
              <p:cNvSpPr>
                <a:spLocks/>
              </p:cNvSpPr>
              <p:nvPr/>
            </p:nvSpPr>
            <p:spPr bwMode="gray">
              <a:xfrm>
                <a:off x="2774" y="2293"/>
                <a:ext cx="127" cy="137"/>
              </a:xfrm>
              <a:custGeom>
                <a:avLst/>
                <a:gdLst>
                  <a:gd name="T0" fmla="*/ 4 w 137"/>
                  <a:gd name="T1" fmla="*/ 39 h 147"/>
                  <a:gd name="T2" fmla="*/ 3 w 137"/>
                  <a:gd name="T3" fmla="*/ 41 h 147"/>
                  <a:gd name="T4" fmla="*/ 6 w 137"/>
                  <a:gd name="T5" fmla="*/ 44 h 147"/>
                  <a:gd name="T6" fmla="*/ 8 w 137"/>
                  <a:gd name="T7" fmla="*/ 47 h 147"/>
                  <a:gd name="T8" fmla="*/ 4 w 137"/>
                  <a:gd name="T9" fmla="*/ 50 h 147"/>
                  <a:gd name="T10" fmla="*/ 1 w 137"/>
                  <a:gd name="T11" fmla="*/ 59 h 147"/>
                  <a:gd name="T12" fmla="*/ 6 w 137"/>
                  <a:gd name="T13" fmla="*/ 67 h 147"/>
                  <a:gd name="T14" fmla="*/ 11 w 137"/>
                  <a:gd name="T15" fmla="*/ 72 h 147"/>
                  <a:gd name="T16" fmla="*/ 11 w 137"/>
                  <a:gd name="T17" fmla="*/ 75 h 147"/>
                  <a:gd name="T18" fmla="*/ 14 w 137"/>
                  <a:gd name="T19" fmla="*/ 78 h 147"/>
                  <a:gd name="T20" fmla="*/ 17 w 137"/>
                  <a:gd name="T21" fmla="*/ 81 h 147"/>
                  <a:gd name="T22" fmla="*/ 19 w 137"/>
                  <a:gd name="T23" fmla="*/ 87 h 147"/>
                  <a:gd name="T24" fmla="*/ 23 w 137"/>
                  <a:gd name="T25" fmla="*/ 95 h 147"/>
                  <a:gd name="T26" fmla="*/ 31 w 137"/>
                  <a:gd name="T27" fmla="*/ 100 h 147"/>
                  <a:gd name="T28" fmla="*/ 37 w 137"/>
                  <a:gd name="T29" fmla="*/ 103 h 147"/>
                  <a:gd name="T30" fmla="*/ 40 w 137"/>
                  <a:gd name="T31" fmla="*/ 108 h 147"/>
                  <a:gd name="T32" fmla="*/ 51 w 137"/>
                  <a:gd name="T33" fmla="*/ 119 h 147"/>
                  <a:gd name="T34" fmla="*/ 64 w 137"/>
                  <a:gd name="T35" fmla="*/ 128 h 147"/>
                  <a:gd name="T36" fmla="*/ 68 w 137"/>
                  <a:gd name="T37" fmla="*/ 133 h 147"/>
                  <a:gd name="T38" fmla="*/ 70 w 137"/>
                  <a:gd name="T39" fmla="*/ 136 h 147"/>
                  <a:gd name="T40" fmla="*/ 72 w 137"/>
                  <a:gd name="T41" fmla="*/ 136 h 147"/>
                  <a:gd name="T42" fmla="*/ 75 w 137"/>
                  <a:gd name="T43" fmla="*/ 131 h 147"/>
                  <a:gd name="T44" fmla="*/ 79 w 137"/>
                  <a:gd name="T45" fmla="*/ 122 h 147"/>
                  <a:gd name="T46" fmla="*/ 83 w 137"/>
                  <a:gd name="T47" fmla="*/ 117 h 147"/>
                  <a:gd name="T48" fmla="*/ 91 w 137"/>
                  <a:gd name="T49" fmla="*/ 115 h 147"/>
                  <a:gd name="T50" fmla="*/ 96 w 137"/>
                  <a:gd name="T51" fmla="*/ 114 h 147"/>
                  <a:gd name="T52" fmla="*/ 100 w 137"/>
                  <a:gd name="T53" fmla="*/ 108 h 147"/>
                  <a:gd name="T54" fmla="*/ 106 w 137"/>
                  <a:gd name="T55" fmla="*/ 103 h 147"/>
                  <a:gd name="T56" fmla="*/ 106 w 137"/>
                  <a:gd name="T57" fmla="*/ 101 h 147"/>
                  <a:gd name="T58" fmla="*/ 106 w 137"/>
                  <a:gd name="T59" fmla="*/ 97 h 147"/>
                  <a:gd name="T60" fmla="*/ 106 w 137"/>
                  <a:gd name="T61" fmla="*/ 94 h 147"/>
                  <a:gd name="T62" fmla="*/ 108 w 137"/>
                  <a:gd name="T63" fmla="*/ 91 h 147"/>
                  <a:gd name="T64" fmla="*/ 108 w 137"/>
                  <a:gd name="T65" fmla="*/ 84 h 147"/>
                  <a:gd name="T66" fmla="*/ 113 w 137"/>
                  <a:gd name="T67" fmla="*/ 81 h 147"/>
                  <a:gd name="T68" fmla="*/ 120 w 137"/>
                  <a:gd name="T69" fmla="*/ 77 h 147"/>
                  <a:gd name="T70" fmla="*/ 127 w 137"/>
                  <a:gd name="T71" fmla="*/ 72 h 147"/>
                  <a:gd name="T72" fmla="*/ 127 w 137"/>
                  <a:gd name="T73" fmla="*/ 66 h 147"/>
                  <a:gd name="T74" fmla="*/ 124 w 137"/>
                  <a:gd name="T75" fmla="*/ 64 h 147"/>
                  <a:gd name="T76" fmla="*/ 120 w 137"/>
                  <a:gd name="T77" fmla="*/ 64 h 147"/>
                  <a:gd name="T78" fmla="*/ 116 w 137"/>
                  <a:gd name="T79" fmla="*/ 66 h 147"/>
                  <a:gd name="T80" fmla="*/ 111 w 137"/>
                  <a:gd name="T81" fmla="*/ 67 h 147"/>
                  <a:gd name="T82" fmla="*/ 108 w 137"/>
                  <a:gd name="T83" fmla="*/ 69 h 147"/>
                  <a:gd name="T84" fmla="*/ 110 w 137"/>
                  <a:gd name="T85" fmla="*/ 63 h 147"/>
                  <a:gd name="T86" fmla="*/ 108 w 137"/>
                  <a:gd name="T87" fmla="*/ 48 h 147"/>
                  <a:gd name="T88" fmla="*/ 99 w 137"/>
                  <a:gd name="T89" fmla="*/ 27 h 147"/>
                  <a:gd name="T90" fmla="*/ 92 w 137"/>
                  <a:gd name="T91" fmla="*/ 16 h 147"/>
                  <a:gd name="T92" fmla="*/ 89 w 137"/>
                  <a:gd name="T93" fmla="*/ 11 h 147"/>
                  <a:gd name="T94" fmla="*/ 88 w 137"/>
                  <a:gd name="T95" fmla="*/ 8 h 147"/>
                  <a:gd name="T96" fmla="*/ 86 w 137"/>
                  <a:gd name="T97" fmla="*/ 7 h 147"/>
                  <a:gd name="T98" fmla="*/ 83 w 137"/>
                  <a:gd name="T99" fmla="*/ 3 h 147"/>
                  <a:gd name="T100" fmla="*/ 79 w 137"/>
                  <a:gd name="T101" fmla="*/ 0 h 147"/>
                  <a:gd name="T102" fmla="*/ 67 w 137"/>
                  <a:gd name="T103" fmla="*/ 2 h 147"/>
                  <a:gd name="T104" fmla="*/ 57 w 137"/>
                  <a:gd name="T105" fmla="*/ 3 h 147"/>
                  <a:gd name="T106" fmla="*/ 50 w 137"/>
                  <a:gd name="T107" fmla="*/ 3 h 147"/>
                  <a:gd name="T108" fmla="*/ 45 w 137"/>
                  <a:gd name="T109" fmla="*/ 3 h 147"/>
                  <a:gd name="T110" fmla="*/ 37 w 137"/>
                  <a:gd name="T111" fmla="*/ 5 h 147"/>
                  <a:gd name="T112" fmla="*/ 32 w 137"/>
                  <a:gd name="T113" fmla="*/ 7 h 147"/>
                  <a:gd name="T114" fmla="*/ 29 w 137"/>
                  <a:gd name="T115" fmla="*/ 16 h 147"/>
                  <a:gd name="T116" fmla="*/ 26 w 137"/>
                  <a:gd name="T117" fmla="*/ 22 h 147"/>
                  <a:gd name="T118" fmla="*/ 22 w 137"/>
                  <a:gd name="T119" fmla="*/ 27 h 147"/>
                  <a:gd name="T120" fmla="*/ 17 w 137"/>
                  <a:gd name="T121" fmla="*/ 30 h 147"/>
                  <a:gd name="T122" fmla="*/ 11 w 137"/>
                  <a:gd name="T123" fmla="*/ 34 h 147"/>
                  <a:gd name="T124" fmla="*/ 6 w 137"/>
                  <a:gd name="T125" fmla="*/ 38 h 14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37"/>
                  <a:gd name="T190" fmla="*/ 0 h 147"/>
                  <a:gd name="T191" fmla="*/ 137 w 137"/>
                  <a:gd name="T192" fmla="*/ 147 h 14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37" h="147">
                    <a:moveTo>
                      <a:pt x="7" y="41"/>
                    </a:moveTo>
                    <a:lnTo>
                      <a:pt x="4" y="42"/>
                    </a:lnTo>
                    <a:lnTo>
                      <a:pt x="0" y="42"/>
                    </a:lnTo>
                    <a:lnTo>
                      <a:pt x="3" y="44"/>
                    </a:lnTo>
                    <a:lnTo>
                      <a:pt x="4" y="45"/>
                    </a:lnTo>
                    <a:lnTo>
                      <a:pt x="6" y="47"/>
                    </a:lnTo>
                    <a:lnTo>
                      <a:pt x="7" y="48"/>
                    </a:lnTo>
                    <a:lnTo>
                      <a:pt x="9" y="50"/>
                    </a:lnTo>
                    <a:lnTo>
                      <a:pt x="7" y="51"/>
                    </a:lnTo>
                    <a:lnTo>
                      <a:pt x="4" y="54"/>
                    </a:lnTo>
                    <a:lnTo>
                      <a:pt x="1" y="59"/>
                    </a:lnTo>
                    <a:lnTo>
                      <a:pt x="1" y="63"/>
                    </a:lnTo>
                    <a:lnTo>
                      <a:pt x="3" y="68"/>
                    </a:lnTo>
                    <a:lnTo>
                      <a:pt x="7" y="72"/>
                    </a:lnTo>
                    <a:lnTo>
                      <a:pt x="12" y="77"/>
                    </a:lnTo>
                    <a:lnTo>
                      <a:pt x="12" y="80"/>
                    </a:lnTo>
                    <a:lnTo>
                      <a:pt x="12" y="81"/>
                    </a:lnTo>
                    <a:lnTo>
                      <a:pt x="12" y="83"/>
                    </a:lnTo>
                    <a:lnTo>
                      <a:pt x="15" y="84"/>
                    </a:lnTo>
                    <a:lnTo>
                      <a:pt x="16" y="86"/>
                    </a:lnTo>
                    <a:lnTo>
                      <a:pt x="18" y="87"/>
                    </a:lnTo>
                    <a:lnTo>
                      <a:pt x="19" y="89"/>
                    </a:lnTo>
                    <a:lnTo>
                      <a:pt x="21" y="93"/>
                    </a:lnTo>
                    <a:lnTo>
                      <a:pt x="24" y="98"/>
                    </a:lnTo>
                    <a:lnTo>
                      <a:pt x="25" y="102"/>
                    </a:lnTo>
                    <a:lnTo>
                      <a:pt x="28" y="104"/>
                    </a:lnTo>
                    <a:lnTo>
                      <a:pt x="33" y="107"/>
                    </a:lnTo>
                    <a:lnTo>
                      <a:pt x="36" y="108"/>
                    </a:lnTo>
                    <a:lnTo>
                      <a:pt x="40" y="111"/>
                    </a:lnTo>
                    <a:lnTo>
                      <a:pt x="42" y="113"/>
                    </a:lnTo>
                    <a:lnTo>
                      <a:pt x="43" y="116"/>
                    </a:lnTo>
                    <a:lnTo>
                      <a:pt x="48" y="123"/>
                    </a:lnTo>
                    <a:lnTo>
                      <a:pt x="55" y="128"/>
                    </a:lnTo>
                    <a:lnTo>
                      <a:pt x="63" y="132"/>
                    </a:lnTo>
                    <a:lnTo>
                      <a:pt x="69" y="137"/>
                    </a:lnTo>
                    <a:lnTo>
                      <a:pt x="72" y="141"/>
                    </a:lnTo>
                    <a:lnTo>
                      <a:pt x="73" y="143"/>
                    </a:lnTo>
                    <a:lnTo>
                      <a:pt x="75" y="144"/>
                    </a:lnTo>
                    <a:lnTo>
                      <a:pt x="76" y="146"/>
                    </a:lnTo>
                    <a:lnTo>
                      <a:pt x="78" y="146"/>
                    </a:lnTo>
                    <a:lnTo>
                      <a:pt x="81" y="147"/>
                    </a:lnTo>
                    <a:lnTo>
                      <a:pt x="81" y="141"/>
                    </a:lnTo>
                    <a:lnTo>
                      <a:pt x="82" y="135"/>
                    </a:lnTo>
                    <a:lnTo>
                      <a:pt x="85" y="131"/>
                    </a:lnTo>
                    <a:lnTo>
                      <a:pt x="88" y="128"/>
                    </a:lnTo>
                    <a:lnTo>
                      <a:pt x="90" y="126"/>
                    </a:lnTo>
                    <a:lnTo>
                      <a:pt x="93" y="125"/>
                    </a:lnTo>
                    <a:lnTo>
                      <a:pt x="98" y="123"/>
                    </a:lnTo>
                    <a:lnTo>
                      <a:pt x="101" y="123"/>
                    </a:lnTo>
                    <a:lnTo>
                      <a:pt x="104" y="122"/>
                    </a:lnTo>
                    <a:lnTo>
                      <a:pt x="105" y="119"/>
                    </a:lnTo>
                    <a:lnTo>
                      <a:pt x="108" y="116"/>
                    </a:lnTo>
                    <a:lnTo>
                      <a:pt x="111" y="113"/>
                    </a:lnTo>
                    <a:lnTo>
                      <a:pt x="114" y="111"/>
                    </a:lnTo>
                    <a:lnTo>
                      <a:pt x="114" y="110"/>
                    </a:lnTo>
                    <a:lnTo>
                      <a:pt x="114" y="108"/>
                    </a:lnTo>
                    <a:lnTo>
                      <a:pt x="114" y="107"/>
                    </a:lnTo>
                    <a:lnTo>
                      <a:pt x="114" y="104"/>
                    </a:lnTo>
                    <a:lnTo>
                      <a:pt x="114" y="102"/>
                    </a:lnTo>
                    <a:lnTo>
                      <a:pt x="114" y="101"/>
                    </a:lnTo>
                    <a:lnTo>
                      <a:pt x="116" y="101"/>
                    </a:lnTo>
                    <a:lnTo>
                      <a:pt x="116" y="98"/>
                    </a:lnTo>
                    <a:lnTo>
                      <a:pt x="117" y="93"/>
                    </a:lnTo>
                    <a:lnTo>
                      <a:pt x="117" y="90"/>
                    </a:lnTo>
                    <a:lnTo>
                      <a:pt x="119" y="89"/>
                    </a:lnTo>
                    <a:lnTo>
                      <a:pt x="122" y="87"/>
                    </a:lnTo>
                    <a:lnTo>
                      <a:pt x="126" y="86"/>
                    </a:lnTo>
                    <a:lnTo>
                      <a:pt x="129" y="83"/>
                    </a:lnTo>
                    <a:lnTo>
                      <a:pt x="134" y="80"/>
                    </a:lnTo>
                    <a:lnTo>
                      <a:pt x="137" y="77"/>
                    </a:lnTo>
                    <a:lnTo>
                      <a:pt x="137" y="74"/>
                    </a:lnTo>
                    <a:lnTo>
                      <a:pt x="137" y="71"/>
                    </a:lnTo>
                    <a:lnTo>
                      <a:pt x="137" y="69"/>
                    </a:lnTo>
                    <a:lnTo>
                      <a:pt x="134" y="69"/>
                    </a:lnTo>
                    <a:lnTo>
                      <a:pt x="132" y="68"/>
                    </a:lnTo>
                    <a:lnTo>
                      <a:pt x="129" y="69"/>
                    </a:lnTo>
                    <a:lnTo>
                      <a:pt x="126" y="69"/>
                    </a:lnTo>
                    <a:lnTo>
                      <a:pt x="125" y="71"/>
                    </a:lnTo>
                    <a:lnTo>
                      <a:pt x="122" y="71"/>
                    </a:lnTo>
                    <a:lnTo>
                      <a:pt x="120" y="72"/>
                    </a:lnTo>
                    <a:lnTo>
                      <a:pt x="117" y="72"/>
                    </a:lnTo>
                    <a:lnTo>
                      <a:pt x="116" y="74"/>
                    </a:lnTo>
                    <a:lnTo>
                      <a:pt x="114" y="77"/>
                    </a:lnTo>
                    <a:lnTo>
                      <a:pt x="119" y="68"/>
                    </a:lnTo>
                    <a:lnTo>
                      <a:pt x="117" y="60"/>
                    </a:lnTo>
                    <a:lnTo>
                      <a:pt x="116" y="51"/>
                    </a:lnTo>
                    <a:lnTo>
                      <a:pt x="111" y="39"/>
                    </a:lnTo>
                    <a:lnTo>
                      <a:pt x="107" y="29"/>
                    </a:lnTo>
                    <a:lnTo>
                      <a:pt x="99" y="18"/>
                    </a:lnTo>
                    <a:lnTo>
                      <a:pt x="99" y="17"/>
                    </a:lnTo>
                    <a:lnTo>
                      <a:pt x="98" y="15"/>
                    </a:lnTo>
                    <a:lnTo>
                      <a:pt x="96" y="12"/>
                    </a:lnTo>
                    <a:lnTo>
                      <a:pt x="96" y="11"/>
                    </a:lnTo>
                    <a:lnTo>
                      <a:pt x="95" y="9"/>
                    </a:lnTo>
                    <a:lnTo>
                      <a:pt x="93" y="8"/>
                    </a:lnTo>
                    <a:lnTo>
                      <a:pt x="91" y="5"/>
                    </a:lnTo>
                    <a:lnTo>
                      <a:pt x="90" y="3"/>
                    </a:lnTo>
                    <a:lnTo>
                      <a:pt x="85" y="0"/>
                    </a:lnTo>
                    <a:lnTo>
                      <a:pt x="79" y="0"/>
                    </a:lnTo>
                    <a:lnTo>
                      <a:pt x="72" y="2"/>
                    </a:lnTo>
                    <a:lnTo>
                      <a:pt x="66" y="3"/>
                    </a:lnTo>
                    <a:lnTo>
                      <a:pt x="61" y="3"/>
                    </a:lnTo>
                    <a:lnTo>
                      <a:pt x="57" y="3"/>
                    </a:lnTo>
                    <a:lnTo>
                      <a:pt x="54" y="3"/>
                    </a:lnTo>
                    <a:lnTo>
                      <a:pt x="51" y="3"/>
                    </a:lnTo>
                    <a:lnTo>
                      <a:pt x="49" y="3"/>
                    </a:lnTo>
                    <a:lnTo>
                      <a:pt x="45" y="3"/>
                    </a:lnTo>
                    <a:lnTo>
                      <a:pt x="40" y="5"/>
                    </a:lnTo>
                    <a:lnTo>
                      <a:pt x="37" y="6"/>
                    </a:lnTo>
                    <a:lnTo>
                      <a:pt x="34" y="8"/>
                    </a:lnTo>
                    <a:lnTo>
                      <a:pt x="33" y="12"/>
                    </a:lnTo>
                    <a:lnTo>
                      <a:pt x="31" y="17"/>
                    </a:lnTo>
                    <a:lnTo>
                      <a:pt x="30" y="20"/>
                    </a:lnTo>
                    <a:lnTo>
                      <a:pt x="28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1" y="30"/>
                    </a:lnTo>
                    <a:lnTo>
                      <a:pt x="18" y="32"/>
                    </a:lnTo>
                    <a:lnTo>
                      <a:pt x="15" y="33"/>
                    </a:lnTo>
                    <a:lnTo>
                      <a:pt x="12" y="36"/>
                    </a:lnTo>
                    <a:lnTo>
                      <a:pt x="10" y="39"/>
                    </a:lnTo>
                    <a:lnTo>
                      <a:pt x="7" y="41"/>
                    </a:lnTo>
                    <a:close/>
                  </a:path>
                </a:pathLst>
              </a:custGeom>
              <a:solidFill>
                <a:srgbClr val="FFCC99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32" name="Freeform 79"/>
              <p:cNvSpPr>
                <a:spLocks/>
              </p:cNvSpPr>
              <p:nvPr/>
            </p:nvSpPr>
            <p:spPr bwMode="gray">
              <a:xfrm>
                <a:off x="2661" y="2175"/>
                <a:ext cx="117" cy="81"/>
              </a:xfrm>
              <a:custGeom>
                <a:avLst/>
                <a:gdLst>
                  <a:gd name="T0" fmla="*/ 5 w 126"/>
                  <a:gd name="T1" fmla="*/ 17 h 87"/>
                  <a:gd name="T2" fmla="*/ 6 w 126"/>
                  <a:gd name="T3" fmla="*/ 20 h 87"/>
                  <a:gd name="T4" fmla="*/ 8 w 126"/>
                  <a:gd name="T5" fmla="*/ 22 h 87"/>
                  <a:gd name="T6" fmla="*/ 10 w 126"/>
                  <a:gd name="T7" fmla="*/ 25 h 87"/>
                  <a:gd name="T8" fmla="*/ 11 w 126"/>
                  <a:gd name="T9" fmla="*/ 33 h 87"/>
                  <a:gd name="T10" fmla="*/ 19 w 126"/>
                  <a:gd name="T11" fmla="*/ 38 h 87"/>
                  <a:gd name="T12" fmla="*/ 30 w 126"/>
                  <a:gd name="T13" fmla="*/ 41 h 87"/>
                  <a:gd name="T14" fmla="*/ 46 w 126"/>
                  <a:gd name="T15" fmla="*/ 35 h 87"/>
                  <a:gd name="T16" fmla="*/ 44 w 126"/>
                  <a:gd name="T17" fmla="*/ 39 h 87"/>
                  <a:gd name="T18" fmla="*/ 39 w 126"/>
                  <a:gd name="T19" fmla="*/ 41 h 87"/>
                  <a:gd name="T20" fmla="*/ 36 w 126"/>
                  <a:gd name="T21" fmla="*/ 42 h 87"/>
                  <a:gd name="T22" fmla="*/ 36 w 126"/>
                  <a:gd name="T23" fmla="*/ 45 h 87"/>
                  <a:gd name="T24" fmla="*/ 39 w 126"/>
                  <a:gd name="T25" fmla="*/ 45 h 87"/>
                  <a:gd name="T26" fmla="*/ 44 w 126"/>
                  <a:gd name="T27" fmla="*/ 47 h 87"/>
                  <a:gd name="T28" fmla="*/ 47 w 126"/>
                  <a:gd name="T29" fmla="*/ 47 h 87"/>
                  <a:gd name="T30" fmla="*/ 46 w 126"/>
                  <a:gd name="T31" fmla="*/ 52 h 87"/>
                  <a:gd name="T32" fmla="*/ 36 w 126"/>
                  <a:gd name="T33" fmla="*/ 58 h 87"/>
                  <a:gd name="T34" fmla="*/ 36 w 126"/>
                  <a:gd name="T35" fmla="*/ 59 h 87"/>
                  <a:gd name="T36" fmla="*/ 38 w 126"/>
                  <a:gd name="T37" fmla="*/ 61 h 87"/>
                  <a:gd name="T38" fmla="*/ 39 w 126"/>
                  <a:gd name="T39" fmla="*/ 61 h 87"/>
                  <a:gd name="T40" fmla="*/ 36 w 126"/>
                  <a:gd name="T41" fmla="*/ 64 h 87"/>
                  <a:gd name="T42" fmla="*/ 39 w 126"/>
                  <a:gd name="T43" fmla="*/ 66 h 87"/>
                  <a:gd name="T44" fmla="*/ 44 w 126"/>
                  <a:gd name="T45" fmla="*/ 64 h 87"/>
                  <a:gd name="T46" fmla="*/ 49 w 126"/>
                  <a:gd name="T47" fmla="*/ 69 h 87"/>
                  <a:gd name="T48" fmla="*/ 53 w 126"/>
                  <a:gd name="T49" fmla="*/ 77 h 87"/>
                  <a:gd name="T50" fmla="*/ 53 w 126"/>
                  <a:gd name="T51" fmla="*/ 78 h 87"/>
                  <a:gd name="T52" fmla="*/ 55 w 126"/>
                  <a:gd name="T53" fmla="*/ 81 h 87"/>
                  <a:gd name="T54" fmla="*/ 58 w 126"/>
                  <a:gd name="T55" fmla="*/ 78 h 87"/>
                  <a:gd name="T56" fmla="*/ 59 w 126"/>
                  <a:gd name="T57" fmla="*/ 73 h 87"/>
                  <a:gd name="T58" fmla="*/ 60 w 126"/>
                  <a:gd name="T59" fmla="*/ 67 h 87"/>
                  <a:gd name="T60" fmla="*/ 63 w 126"/>
                  <a:gd name="T61" fmla="*/ 63 h 87"/>
                  <a:gd name="T62" fmla="*/ 67 w 126"/>
                  <a:gd name="T63" fmla="*/ 59 h 87"/>
                  <a:gd name="T64" fmla="*/ 69 w 126"/>
                  <a:gd name="T65" fmla="*/ 56 h 87"/>
                  <a:gd name="T66" fmla="*/ 72 w 126"/>
                  <a:gd name="T67" fmla="*/ 55 h 87"/>
                  <a:gd name="T68" fmla="*/ 74 w 126"/>
                  <a:gd name="T69" fmla="*/ 52 h 87"/>
                  <a:gd name="T70" fmla="*/ 86 w 126"/>
                  <a:gd name="T71" fmla="*/ 52 h 87"/>
                  <a:gd name="T72" fmla="*/ 105 w 126"/>
                  <a:gd name="T73" fmla="*/ 49 h 87"/>
                  <a:gd name="T74" fmla="*/ 111 w 126"/>
                  <a:gd name="T75" fmla="*/ 47 h 87"/>
                  <a:gd name="T76" fmla="*/ 117 w 126"/>
                  <a:gd name="T77" fmla="*/ 42 h 87"/>
                  <a:gd name="T78" fmla="*/ 114 w 126"/>
                  <a:gd name="T79" fmla="*/ 38 h 87"/>
                  <a:gd name="T80" fmla="*/ 111 w 126"/>
                  <a:gd name="T81" fmla="*/ 34 h 87"/>
                  <a:gd name="T82" fmla="*/ 108 w 126"/>
                  <a:gd name="T83" fmla="*/ 30 h 87"/>
                  <a:gd name="T84" fmla="*/ 105 w 126"/>
                  <a:gd name="T85" fmla="*/ 27 h 87"/>
                  <a:gd name="T86" fmla="*/ 106 w 126"/>
                  <a:gd name="T87" fmla="*/ 21 h 87"/>
                  <a:gd name="T88" fmla="*/ 111 w 126"/>
                  <a:gd name="T89" fmla="*/ 19 h 87"/>
                  <a:gd name="T90" fmla="*/ 111 w 126"/>
                  <a:gd name="T91" fmla="*/ 14 h 87"/>
                  <a:gd name="T92" fmla="*/ 114 w 126"/>
                  <a:gd name="T93" fmla="*/ 6 h 87"/>
                  <a:gd name="T94" fmla="*/ 70 w 126"/>
                  <a:gd name="T95" fmla="*/ 0 h 87"/>
                  <a:gd name="T96" fmla="*/ 63 w 126"/>
                  <a:gd name="T97" fmla="*/ 5 h 87"/>
                  <a:gd name="T98" fmla="*/ 58 w 126"/>
                  <a:gd name="T99" fmla="*/ 10 h 87"/>
                  <a:gd name="T100" fmla="*/ 47 w 126"/>
                  <a:gd name="T101" fmla="*/ 13 h 87"/>
                  <a:gd name="T102" fmla="*/ 38 w 126"/>
                  <a:gd name="T103" fmla="*/ 10 h 87"/>
                  <a:gd name="T104" fmla="*/ 28 w 126"/>
                  <a:gd name="T105" fmla="*/ 7 h 87"/>
                  <a:gd name="T106" fmla="*/ 17 w 126"/>
                  <a:gd name="T107" fmla="*/ 10 h 87"/>
                  <a:gd name="T108" fmla="*/ 10 w 126"/>
                  <a:gd name="T109" fmla="*/ 11 h 87"/>
                  <a:gd name="T110" fmla="*/ 3 w 126"/>
                  <a:gd name="T111" fmla="*/ 10 h 87"/>
                  <a:gd name="T112" fmla="*/ 3 w 126"/>
                  <a:gd name="T113" fmla="*/ 17 h 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26"/>
                  <a:gd name="T172" fmla="*/ 0 h 87"/>
                  <a:gd name="T173" fmla="*/ 126 w 126"/>
                  <a:gd name="T174" fmla="*/ 87 h 8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26" h="87">
                    <a:moveTo>
                      <a:pt x="3" y="18"/>
                    </a:moveTo>
                    <a:lnTo>
                      <a:pt x="5" y="18"/>
                    </a:lnTo>
                    <a:lnTo>
                      <a:pt x="6" y="20"/>
                    </a:lnTo>
                    <a:lnTo>
                      <a:pt x="6" y="21"/>
                    </a:lnTo>
                    <a:lnTo>
                      <a:pt x="8" y="23"/>
                    </a:lnTo>
                    <a:lnTo>
                      <a:pt x="9" y="24"/>
                    </a:lnTo>
                    <a:lnTo>
                      <a:pt x="11" y="26"/>
                    </a:lnTo>
                    <a:lnTo>
                      <a:pt x="11" y="27"/>
                    </a:lnTo>
                    <a:lnTo>
                      <a:pt x="11" y="30"/>
                    </a:lnTo>
                    <a:lnTo>
                      <a:pt x="12" y="35"/>
                    </a:lnTo>
                    <a:lnTo>
                      <a:pt x="15" y="38"/>
                    </a:lnTo>
                    <a:lnTo>
                      <a:pt x="20" y="41"/>
                    </a:lnTo>
                    <a:lnTo>
                      <a:pt x="23" y="42"/>
                    </a:lnTo>
                    <a:lnTo>
                      <a:pt x="32" y="44"/>
                    </a:lnTo>
                    <a:lnTo>
                      <a:pt x="39" y="39"/>
                    </a:lnTo>
                    <a:lnTo>
                      <a:pt x="50" y="38"/>
                    </a:lnTo>
                    <a:lnTo>
                      <a:pt x="48" y="41"/>
                    </a:lnTo>
                    <a:lnTo>
                      <a:pt x="47" y="42"/>
                    </a:lnTo>
                    <a:lnTo>
                      <a:pt x="45" y="42"/>
                    </a:lnTo>
                    <a:lnTo>
                      <a:pt x="42" y="44"/>
                    </a:lnTo>
                    <a:lnTo>
                      <a:pt x="41" y="44"/>
                    </a:lnTo>
                    <a:lnTo>
                      <a:pt x="39" y="45"/>
                    </a:lnTo>
                    <a:lnTo>
                      <a:pt x="39" y="47"/>
                    </a:lnTo>
                    <a:lnTo>
                      <a:pt x="39" y="48"/>
                    </a:lnTo>
                    <a:lnTo>
                      <a:pt x="41" y="48"/>
                    </a:lnTo>
                    <a:lnTo>
                      <a:pt x="42" y="48"/>
                    </a:lnTo>
                    <a:lnTo>
                      <a:pt x="45" y="48"/>
                    </a:lnTo>
                    <a:lnTo>
                      <a:pt x="47" y="50"/>
                    </a:lnTo>
                    <a:lnTo>
                      <a:pt x="48" y="51"/>
                    </a:lnTo>
                    <a:lnTo>
                      <a:pt x="51" y="51"/>
                    </a:lnTo>
                    <a:lnTo>
                      <a:pt x="53" y="51"/>
                    </a:lnTo>
                    <a:lnTo>
                      <a:pt x="50" y="56"/>
                    </a:lnTo>
                    <a:lnTo>
                      <a:pt x="45" y="59"/>
                    </a:lnTo>
                    <a:lnTo>
                      <a:pt x="39" y="62"/>
                    </a:lnTo>
                    <a:lnTo>
                      <a:pt x="39" y="63"/>
                    </a:lnTo>
                    <a:lnTo>
                      <a:pt x="39" y="65"/>
                    </a:lnTo>
                    <a:lnTo>
                      <a:pt x="41" y="65"/>
                    </a:lnTo>
                    <a:lnTo>
                      <a:pt x="42" y="65"/>
                    </a:lnTo>
                    <a:lnTo>
                      <a:pt x="42" y="66"/>
                    </a:lnTo>
                    <a:lnTo>
                      <a:pt x="41" y="68"/>
                    </a:lnTo>
                    <a:lnTo>
                      <a:pt x="39" y="69"/>
                    </a:lnTo>
                    <a:lnTo>
                      <a:pt x="41" y="71"/>
                    </a:lnTo>
                    <a:lnTo>
                      <a:pt x="42" y="71"/>
                    </a:lnTo>
                    <a:lnTo>
                      <a:pt x="45" y="71"/>
                    </a:lnTo>
                    <a:lnTo>
                      <a:pt x="47" y="69"/>
                    </a:lnTo>
                    <a:lnTo>
                      <a:pt x="48" y="71"/>
                    </a:lnTo>
                    <a:lnTo>
                      <a:pt x="53" y="74"/>
                    </a:lnTo>
                    <a:lnTo>
                      <a:pt x="54" y="78"/>
                    </a:lnTo>
                    <a:lnTo>
                      <a:pt x="57" y="83"/>
                    </a:lnTo>
                    <a:lnTo>
                      <a:pt x="57" y="84"/>
                    </a:lnTo>
                    <a:lnTo>
                      <a:pt x="57" y="86"/>
                    </a:lnTo>
                    <a:lnTo>
                      <a:pt x="59" y="87"/>
                    </a:lnTo>
                    <a:lnTo>
                      <a:pt x="60" y="86"/>
                    </a:lnTo>
                    <a:lnTo>
                      <a:pt x="62" y="84"/>
                    </a:lnTo>
                    <a:lnTo>
                      <a:pt x="63" y="81"/>
                    </a:lnTo>
                    <a:lnTo>
                      <a:pt x="63" y="78"/>
                    </a:lnTo>
                    <a:lnTo>
                      <a:pt x="63" y="75"/>
                    </a:lnTo>
                    <a:lnTo>
                      <a:pt x="65" y="72"/>
                    </a:lnTo>
                    <a:lnTo>
                      <a:pt x="66" y="71"/>
                    </a:lnTo>
                    <a:lnTo>
                      <a:pt x="68" y="68"/>
                    </a:lnTo>
                    <a:lnTo>
                      <a:pt x="71" y="66"/>
                    </a:lnTo>
                    <a:lnTo>
                      <a:pt x="72" y="63"/>
                    </a:lnTo>
                    <a:lnTo>
                      <a:pt x="74" y="63"/>
                    </a:lnTo>
                    <a:lnTo>
                      <a:pt x="74" y="60"/>
                    </a:lnTo>
                    <a:lnTo>
                      <a:pt x="75" y="59"/>
                    </a:lnTo>
                    <a:lnTo>
                      <a:pt x="77" y="59"/>
                    </a:lnTo>
                    <a:lnTo>
                      <a:pt x="78" y="57"/>
                    </a:lnTo>
                    <a:lnTo>
                      <a:pt x="80" y="56"/>
                    </a:lnTo>
                    <a:lnTo>
                      <a:pt x="93" y="56"/>
                    </a:lnTo>
                    <a:lnTo>
                      <a:pt x="104" y="56"/>
                    </a:lnTo>
                    <a:lnTo>
                      <a:pt x="113" y="53"/>
                    </a:lnTo>
                    <a:lnTo>
                      <a:pt x="116" y="51"/>
                    </a:lnTo>
                    <a:lnTo>
                      <a:pt x="120" y="50"/>
                    </a:lnTo>
                    <a:lnTo>
                      <a:pt x="123" y="47"/>
                    </a:lnTo>
                    <a:lnTo>
                      <a:pt x="126" y="45"/>
                    </a:lnTo>
                    <a:lnTo>
                      <a:pt x="126" y="42"/>
                    </a:lnTo>
                    <a:lnTo>
                      <a:pt x="123" y="41"/>
                    </a:lnTo>
                    <a:lnTo>
                      <a:pt x="122" y="38"/>
                    </a:lnTo>
                    <a:lnTo>
                      <a:pt x="120" y="36"/>
                    </a:lnTo>
                    <a:lnTo>
                      <a:pt x="117" y="35"/>
                    </a:lnTo>
                    <a:lnTo>
                      <a:pt x="116" y="32"/>
                    </a:lnTo>
                    <a:lnTo>
                      <a:pt x="114" y="30"/>
                    </a:lnTo>
                    <a:lnTo>
                      <a:pt x="113" y="29"/>
                    </a:lnTo>
                    <a:lnTo>
                      <a:pt x="113" y="26"/>
                    </a:lnTo>
                    <a:lnTo>
                      <a:pt x="114" y="23"/>
                    </a:lnTo>
                    <a:lnTo>
                      <a:pt x="116" y="21"/>
                    </a:lnTo>
                    <a:lnTo>
                      <a:pt x="119" y="20"/>
                    </a:lnTo>
                    <a:lnTo>
                      <a:pt x="120" y="18"/>
                    </a:lnTo>
                    <a:lnTo>
                      <a:pt x="120" y="15"/>
                    </a:lnTo>
                    <a:lnTo>
                      <a:pt x="122" y="11"/>
                    </a:lnTo>
                    <a:lnTo>
                      <a:pt x="123" y="6"/>
                    </a:lnTo>
                    <a:lnTo>
                      <a:pt x="99" y="0"/>
                    </a:lnTo>
                    <a:lnTo>
                      <a:pt x="75" y="0"/>
                    </a:lnTo>
                    <a:lnTo>
                      <a:pt x="72" y="2"/>
                    </a:lnTo>
                    <a:lnTo>
                      <a:pt x="68" y="5"/>
                    </a:lnTo>
                    <a:lnTo>
                      <a:pt x="65" y="8"/>
                    </a:lnTo>
                    <a:lnTo>
                      <a:pt x="62" y="11"/>
                    </a:lnTo>
                    <a:lnTo>
                      <a:pt x="57" y="14"/>
                    </a:lnTo>
                    <a:lnTo>
                      <a:pt x="51" y="14"/>
                    </a:lnTo>
                    <a:lnTo>
                      <a:pt x="45" y="14"/>
                    </a:lnTo>
                    <a:lnTo>
                      <a:pt x="41" y="11"/>
                    </a:lnTo>
                    <a:lnTo>
                      <a:pt x="35" y="9"/>
                    </a:lnTo>
                    <a:lnTo>
                      <a:pt x="30" y="8"/>
                    </a:lnTo>
                    <a:lnTo>
                      <a:pt x="24" y="9"/>
                    </a:lnTo>
                    <a:lnTo>
                      <a:pt x="18" y="11"/>
                    </a:lnTo>
                    <a:lnTo>
                      <a:pt x="15" y="12"/>
                    </a:lnTo>
                    <a:lnTo>
                      <a:pt x="11" y="12"/>
                    </a:lnTo>
                    <a:lnTo>
                      <a:pt x="8" y="12"/>
                    </a:lnTo>
                    <a:lnTo>
                      <a:pt x="3" y="11"/>
                    </a:lnTo>
                    <a:lnTo>
                      <a:pt x="0" y="12"/>
                    </a:ln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FFCC99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33" name="Freeform 80"/>
              <p:cNvSpPr>
                <a:spLocks/>
              </p:cNvSpPr>
              <p:nvPr/>
            </p:nvSpPr>
            <p:spPr bwMode="gray">
              <a:xfrm>
                <a:off x="2653" y="2017"/>
                <a:ext cx="207" cy="185"/>
              </a:xfrm>
              <a:custGeom>
                <a:avLst/>
                <a:gdLst>
                  <a:gd name="T0" fmla="*/ 33 w 224"/>
                  <a:gd name="T1" fmla="*/ 18 h 200"/>
                  <a:gd name="T2" fmla="*/ 30 w 224"/>
                  <a:gd name="T3" fmla="*/ 26 h 200"/>
                  <a:gd name="T4" fmla="*/ 25 w 224"/>
                  <a:gd name="T5" fmla="*/ 39 h 200"/>
                  <a:gd name="T6" fmla="*/ 16 w 224"/>
                  <a:gd name="T7" fmla="*/ 53 h 200"/>
                  <a:gd name="T8" fmla="*/ 3 w 224"/>
                  <a:gd name="T9" fmla="*/ 68 h 200"/>
                  <a:gd name="T10" fmla="*/ 6 w 224"/>
                  <a:gd name="T11" fmla="*/ 82 h 200"/>
                  <a:gd name="T12" fmla="*/ 14 w 224"/>
                  <a:gd name="T13" fmla="*/ 108 h 200"/>
                  <a:gd name="T14" fmla="*/ 8 w 224"/>
                  <a:gd name="T15" fmla="*/ 118 h 200"/>
                  <a:gd name="T16" fmla="*/ 6 w 224"/>
                  <a:gd name="T17" fmla="*/ 150 h 200"/>
                  <a:gd name="T18" fmla="*/ 7 w 224"/>
                  <a:gd name="T19" fmla="*/ 166 h 200"/>
                  <a:gd name="T20" fmla="*/ 7 w 224"/>
                  <a:gd name="T21" fmla="*/ 166 h 200"/>
                  <a:gd name="T22" fmla="*/ 7 w 224"/>
                  <a:gd name="T23" fmla="*/ 167 h 200"/>
                  <a:gd name="T24" fmla="*/ 18 w 224"/>
                  <a:gd name="T25" fmla="*/ 169 h 200"/>
                  <a:gd name="T26" fmla="*/ 46 w 224"/>
                  <a:gd name="T27" fmla="*/ 168 h 200"/>
                  <a:gd name="T28" fmla="*/ 71 w 224"/>
                  <a:gd name="T29" fmla="*/ 164 h 200"/>
                  <a:gd name="T30" fmla="*/ 127 w 224"/>
                  <a:gd name="T31" fmla="*/ 166 h 200"/>
                  <a:gd name="T32" fmla="*/ 154 w 224"/>
                  <a:gd name="T33" fmla="*/ 178 h 200"/>
                  <a:gd name="T34" fmla="*/ 163 w 224"/>
                  <a:gd name="T35" fmla="*/ 180 h 200"/>
                  <a:gd name="T36" fmla="*/ 189 w 224"/>
                  <a:gd name="T37" fmla="*/ 183 h 200"/>
                  <a:gd name="T38" fmla="*/ 207 w 224"/>
                  <a:gd name="T39" fmla="*/ 157 h 200"/>
                  <a:gd name="T40" fmla="*/ 201 w 224"/>
                  <a:gd name="T41" fmla="*/ 150 h 200"/>
                  <a:gd name="T42" fmla="*/ 197 w 224"/>
                  <a:gd name="T43" fmla="*/ 144 h 200"/>
                  <a:gd name="T44" fmla="*/ 191 w 224"/>
                  <a:gd name="T45" fmla="*/ 141 h 200"/>
                  <a:gd name="T46" fmla="*/ 186 w 224"/>
                  <a:gd name="T47" fmla="*/ 136 h 200"/>
                  <a:gd name="T48" fmla="*/ 183 w 224"/>
                  <a:gd name="T49" fmla="*/ 130 h 200"/>
                  <a:gd name="T50" fmla="*/ 189 w 224"/>
                  <a:gd name="T51" fmla="*/ 119 h 200"/>
                  <a:gd name="T52" fmla="*/ 188 w 224"/>
                  <a:gd name="T53" fmla="*/ 103 h 200"/>
                  <a:gd name="T54" fmla="*/ 183 w 224"/>
                  <a:gd name="T55" fmla="*/ 94 h 200"/>
                  <a:gd name="T56" fmla="*/ 185 w 224"/>
                  <a:gd name="T57" fmla="*/ 89 h 200"/>
                  <a:gd name="T58" fmla="*/ 179 w 224"/>
                  <a:gd name="T59" fmla="*/ 80 h 200"/>
                  <a:gd name="T60" fmla="*/ 171 w 224"/>
                  <a:gd name="T61" fmla="*/ 68 h 200"/>
                  <a:gd name="T62" fmla="*/ 165 w 224"/>
                  <a:gd name="T63" fmla="*/ 64 h 200"/>
                  <a:gd name="T64" fmla="*/ 164 w 224"/>
                  <a:gd name="T65" fmla="*/ 58 h 200"/>
                  <a:gd name="T66" fmla="*/ 160 w 224"/>
                  <a:gd name="T67" fmla="*/ 53 h 200"/>
                  <a:gd name="T68" fmla="*/ 157 w 224"/>
                  <a:gd name="T69" fmla="*/ 47 h 200"/>
                  <a:gd name="T70" fmla="*/ 152 w 224"/>
                  <a:gd name="T71" fmla="*/ 42 h 200"/>
                  <a:gd name="T72" fmla="*/ 147 w 224"/>
                  <a:gd name="T73" fmla="*/ 34 h 200"/>
                  <a:gd name="T74" fmla="*/ 139 w 224"/>
                  <a:gd name="T75" fmla="*/ 28 h 200"/>
                  <a:gd name="T76" fmla="*/ 124 w 224"/>
                  <a:gd name="T77" fmla="*/ 23 h 200"/>
                  <a:gd name="T78" fmla="*/ 121 w 224"/>
                  <a:gd name="T79" fmla="*/ 15 h 200"/>
                  <a:gd name="T80" fmla="*/ 121 w 224"/>
                  <a:gd name="T81" fmla="*/ 12 h 200"/>
                  <a:gd name="T82" fmla="*/ 116 w 224"/>
                  <a:gd name="T83" fmla="*/ 6 h 200"/>
                  <a:gd name="T84" fmla="*/ 104 w 224"/>
                  <a:gd name="T85" fmla="*/ 3 h 200"/>
                  <a:gd name="T86" fmla="*/ 93 w 224"/>
                  <a:gd name="T87" fmla="*/ 0 h 200"/>
                  <a:gd name="T88" fmla="*/ 83 w 224"/>
                  <a:gd name="T89" fmla="*/ 1 h 200"/>
                  <a:gd name="T90" fmla="*/ 75 w 224"/>
                  <a:gd name="T91" fmla="*/ 6 h 200"/>
                  <a:gd name="T92" fmla="*/ 66 w 224"/>
                  <a:gd name="T93" fmla="*/ 8 h 200"/>
                  <a:gd name="T94" fmla="*/ 52 w 224"/>
                  <a:gd name="T95" fmla="*/ 6 h 200"/>
                  <a:gd name="T96" fmla="*/ 38 w 224"/>
                  <a:gd name="T97" fmla="*/ 11 h 200"/>
                  <a:gd name="T98" fmla="*/ 35 w 224"/>
                  <a:gd name="T99" fmla="*/ 14 h 20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24"/>
                  <a:gd name="T151" fmla="*/ 0 h 200"/>
                  <a:gd name="T152" fmla="*/ 224 w 224"/>
                  <a:gd name="T153" fmla="*/ 200 h 20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24" h="200">
                    <a:moveTo>
                      <a:pt x="38" y="16"/>
                    </a:moveTo>
                    <a:lnTo>
                      <a:pt x="38" y="18"/>
                    </a:lnTo>
                    <a:lnTo>
                      <a:pt x="36" y="19"/>
                    </a:lnTo>
                    <a:lnTo>
                      <a:pt x="35" y="21"/>
                    </a:lnTo>
                    <a:lnTo>
                      <a:pt x="35" y="22"/>
                    </a:lnTo>
                    <a:lnTo>
                      <a:pt x="33" y="25"/>
                    </a:lnTo>
                    <a:lnTo>
                      <a:pt x="33" y="28"/>
                    </a:lnTo>
                    <a:lnTo>
                      <a:pt x="32" y="31"/>
                    </a:lnTo>
                    <a:lnTo>
                      <a:pt x="32" y="34"/>
                    </a:lnTo>
                    <a:lnTo>
                      <a:pt x="30" y="37"/>
                    </a:lnTo>
                    <a:lnTo>
                      <a:pt x="27" y="42"/>
                    </a:lnTo>
                    <a:lnTo>
                      <a:pt x="24" y="45"/>
                    </a:lnTo>
                    <a:lnTo>
                      <a:pt x="23" y="49"/>
                    </a:lnTo>
                    <a:lnTo>
                      <a:pt x="20" y="54"/>
                    </a:lnTo>
                    <a:lnTo>
                      <a:pt x="17" y="57"/>
                    </a:lnTo>
                    <a:lnTo>
                      <a:pt x="12" y="62"/>
                    </a:lnTo>
                    <a:lnTo>
                      <a:pt x="8" y="66"/>
                    </a:lnTo>
                    <a:lnTo>
                      <a:pt x="5" y="71"/>
                    </a:lnTo>
                    <a:lnTo>
                      <a:pt x="3" y="74"/>
                    </a:lnTo>
                    <a:lnTo>
                      <a:pt x="2" y="75"/>
                    </a:lnTo>
                    <a:lnTo>
                      <a:pt x="0" y="78"/>
                    </a:lnTo>
                    <a:lnTo>
                      <a:pt x="2" y="81"/>
                    </a:lnTo>
                    <a:lnTo>
                      <a:pt x="6" y="89"/>
                    </a:lnTo>
                    <a:lnTo>
                      <a:pt x="11" y="96"/>
                    </a:lnTo>
                    <a:lnTo>
                      <a:pt x="14" y="104"/>
                    </a:lnTo>
                    <a:lnTo>
                      <a:pt x="15" y="110"/>
                    </a:lnTo>
                    <a:lnTo>
                      <a:pt x="15" y="117"/>
                    </a:lnTo>
                    <a:lnTo>
                      <a:pt x="15" y="123"/>
                    </a:lnTo>
                    <a:lnTo>
                      <a:pt x="14" y="125"/>
                    </a:lnTo>
                    <a:lnTo>
                      <a:pt x="12" y="126"/>
                    </a:lnTo>
                    <a:lnTo>
                      <a:pt x="9" y="128"/>
                    </a:lnTo>
                    <a:lnTo>
                      <a:pt x="6" y="138"/>
                    </a:lnTo>
                    <a:lnTo>
                      <a:pt x="8" y="150"/>
                    </a:lnTo>
                    <a:lnTo>
                      <a:pt x="6" y="162"/>
                    </a:lnTo>
                    <a:lnTo>
                      <a:pt x="6" y="167"/>
                    </a:lnTo>
                    <a:lnTo>
                      <a:pt x="8" y="171"/>
                    </a:lnTo>
                    <a:lnTo>
                      <a:pt x="8" y="176"/>
                    </a:lnTo>
                    <a:lnTo>
                      <a:pt x="8" y="179"/>
                    </a:lnTo>
                    <a:lnTo>
                      <a:pt x="8" y="180"/>
                    </a:lnTo>
                    <a:lnTo>
                      <a:pt x="8" y="179"/>
                    </a:lnTo>
                    <a:lnTo>
                      <a:pt x="6" y="180"/>
                    </a:lnTo>
                    <a:lnTo>
                      <a:pt x="8" y="180"/>
                    </a:lnTo>
                    <a:lnTo>
                      <a:pt x="9" y="182"/>
                    </a:lnTo>
                    <a:lnTo>
                      <a:pt x="15" y="183"/>
                    </a:lnTo>
                    <a:lnTo>
                      <a:pt x="20" y="183"/>
                    </a:lnTo>
                    <a:lnTo>
                      <a:pt x="26" y="182"/>
                    </a:lnTo>
                    <a:lnTo>
                      <a:pt x="32" y="180"/>
                    </a:lnTo>
                    <a:lnTo>
                      <a:pt x="41" y="180"/>
                    </a:lnTo>
                    <a:lnTo>
                      <a:pt x="50" y="182"/>
                    </a:lnTo>
                    <a:lnTo>
                      <a:pt x="59" y="183"/>
                    </a:lnTo>
                    <a:lnTo>
                      <a:pt x="69" y="182"/>
                    </a:lnTo>
                    <a:lnTo>
                      <a:pt x="72" y="179"/>
                    </a:lnTo>
                    <a:lnTo>
                      <a:pt x="77" y="177"/>
                    </a:lnTo>
                    <a:lnTo>
                      <a:pt x="80" y="174"/>
                    </a:lnTo>
                    <a:lnTo>
                      <a:pt x="99" y="171"/>
                    </a:lnTo>
                    <a:lnTo>
                      <a:pt x="117" y="173"/>
                    </a:lnTo>
                    <a:lnTo>
                      <a:pt x="137" y="179"/>
                    </a:lnTo>
                    <a:lnTo>
                      <a:pt x="158" y="188"/>
                    </a:lnTo>
                    <a:lnTo>
                      <a:pt x="161" y="188"/>
                    </a:lnTo>
                    <a:lnTo>
                      <a:pt x="164" y="191"/>
                    </a:lnTo>
                    <a:lnTo>
                      <a:pt x="167" y="192"/>
                    </a:lnTo>
                    <a:lnTo>
                      <a:pt x="168" y="192"/>
                    </a:lnTo>
                    <a:lnTo>
                      <a:pt x="170" y="192"/>
                    </a:lnTo>
                    <a:lnTo>
                      <a:pt x="173" y="192"/>
                    </a:lnTo>
                    <a:lnTo>
                      <a:pt x="176" y="195"/>
                    </a:lnTo>
                    <a:lnTo>
                      <a:pt x="180" y="198"/>
                    </a:lnTo>
                    <a:lnTo>
                      <a:pt x="185" y="200"/>
                    </a:lnTo>
                    <a:lnTo>
                      <a:pt x="188" y="200"/>
                    </a:lnTo>
                    <a:lnTo>
                      <a:pt x="204" y="198"/>
                    </a:lnTo>
                    <a:lnTo>
                      <a:pt x="222" y="197"/>
                    </a:lnTo>
                    <a:lnTo>
                      <a:pt x="221" y="188"/>
                    </a:lnTo>
                    <a:lnTo>
                      <a:pt x="224" y="179"/>
                    </a:lnTo>
                    <a:lnTo>
                      <a:pt x="224" y="170"/>
                    </a:lnTo>
                    <a:lnTo>
                      <a:pt x="224" y="167"/>
                    </a:lnTo>
                    <a:lnTo>
                      <a:pt x="222" y="165"/>
                    </a:lnTo>
                    <a:lnTo>
                      <a:pt x="219" y="164"/>
                    </a:lnTo>
                    <a:lnTo>
                      <a:pt x="218" y="162"/>
                    </a:lnTo>
                    <a:lnTo>
                      <a:pt x="218" y="161"/>
                    </a:lnTo>
                    <a:lnTo>
                      <a:pt x="218" y="158"/>
                    </a:lnTo>
                    <a:lnTo>
                      <a:pt x="215" y="158"/>
                    </a:lnTo>
                    <a:lnTo>
                      <a:pt x="213" y="156"/>
                    </a:lnTo>
                    <a:lnTo>
                      <a:pt x="212" y="155"/>
                    </a:lnTo>
                    <a:lnTo>
                      <a:pt x="210" y="153"/>
                    </a:lnTo>
                    <a:lnTo>
                      <a:pt x="209" y="152"/>
                    </a:lnTo>
                    <a:lnTo>
                      <a:pt x="207" y="152"/>
                    </a:lnTo>
                    <a:lnTo>
                      <a:pt x="206" y="152"/>
                    </a:lnTo>
                    <a:lnTo>
                      <a:pt x="204" y="150"/>
                    </a:lnTo>
                    <a:lnTo>
                      <a:pt x="203" y="149"/>
                    </a:lnTo>
                    <a:lnTo>
                      <a:pt x="201" y="147"/>
                    </a:lnTo>
                    <a:lnTo>
                      <a:pt x="201" y="146"/>
                    </a:lnTo>
                    <a:lnTo>
                      <a:pt x="200" y="144"/>
                    </a:lnTo>
                    <a:lnTo>
                      <a:pt x="197" y="143"/>
                    </a:lnTo>
                    <a:lnTo>
                      <a:pt x="198" y="140"/>
                    </a:lnTo>
                    <a:lnTo>
                      <a:pt x="200" y="137"/>
                    </a:lnTo>
                    <a:lnTo>
                      <a:pt x="201" y="135"/>
                    </a:lnTo>
                    <a:lnTo>
                      <a:pt x="204" y="132"/>
                    </a:lnTo>
                    <a:lnTo>
                      <a:pt x="204" y="129"/>
                    </a:lnTo>
                    <a:lnTo>
                      <a:pt x="204" y="125"/>
                    </a:lnTo>
                    <a:lnTo>
                      <a:pt x="203" y="120"/>
                    </a:lnTo>
                    <a:lnTo>
                      <a:pt x="203" y="116"/>
                    </a:lnTo>
                    <a:lnTo>
                      <a:pt x="203" y="111"/>
                    </a:lnTo>
                    <a:lnTo>
                      <a:pt x="200" y="111"/>
                    </a:lnTo>
                    <a:lnTo>
                      <a:pt x="198" y="110"/>
                    </a:lnTo>
                    <a:lnTo>
                      <a:pt x="198" y="107"/>
                    </a:lnTo>
                    <a:lnTo>
                      <a:pt x="198" y="102"/>
                    </a:lnTo>
                    <a:lnTo>
                      <a:pt x="198" y="99"/>
                    </a:lnTo>
                    <a:lnTo>
                      <a:pt x="201" y="96"/>
                    </a:lnTo>
                    <a:lnTo>
                      <a:pt x="200" y="96"/>
                    </a:lnTo>
                    <a:lnTo>
                      <a:pt x="198" y="95"/>
                    </a:lnTo>
                    <a:lnTo>
                      <a:pt x="198" y="92"/>
                    </a:lnTo>
                    <a:lnTo>
                      <a:pt x="197" y="90"/>
                    </a:lnTo>
                    <a:lnTo>
                      <a:pt x="194" y="86"/>
                    </a:lnTo>
                    <a:lnTo>
                      <a:pt x="192" y="81"/>
                    </a:lnTo>
                    <a:lnTo>
                      <a:pt x="191" y="78"/>
                    </a:lnTo>
                    <a:lnTo>
                      <a:pt x="188" y="74"/>
                    </a:lnTo>
                    <a:lnTo>
                      <a:pt x="185" y="74"/>
                    </a:lnTo>
                    <a:lnTo>
                      <a:pt x="182" y="74"/>
                    </a:lnTo>
                    <a:lnTo>
                      <a:pt x="180" y="72"/>
                    </a:lnTo>
                    <a:lnTo>
                      <a:pt x="180" y="71"/>
                    </a:lnTo>
                    <a:lnTo>
                      <a:pt x="179" y="69"/>
                    </a:lnTo>
                    <a:lnTo>
                      <a:pt x="179" y="66"/>
                    </a:lnTo>
                    <a:lnTo>
                      <a:pt x="179" y="65"/>
                    </a:lnTo>
                    <a:lnTo>
                      <a:pt x="177" y="63"/>
                    </a:lnTo>
                    <a:lnTo>
                      <a:pt x="176" y="63"/>
                    </a:lnTo>
                    <a:lnTo>
                      <a:pt x="174" y="60"/>
                    </a:lnTo>
                    <a:lnTo>
                      <a:pt x="173" y="59"/>
                    </a:lnTo>
                    <a:lnTo>
                      <a:pt x="173" y="57"/>
                    </a:lnTo>
                    <a:lnTo>
                      <a:pt x="173" y="56"/>
                    </a:lnTo>
                    <a:lnTo>
                      <a:pt x="173" y="54"/>
                    </a:lnTo>
                    <a:lnTo>
                      <a:pt x="171" y="52"/>
                    </a:lnTo>
                    <a:lnTo>
                      <a:pt x="170" y="51"/>
                    </a:lnTo>
                    <a:lnTo>
                      <a:pt x="167" y="49"/>
                    </a:lnTo>
                    <a:lnTo>
                      <a:pt x="165" y="48"/>
                    </a:lnTo>
                    <a:lnTo>
                      <a:pt x="164" y="46"/>
                    </a:lnTo>
                    <a:lnTo>
                      <a:pt x="164" y="45"/>
                    </a:lnTo>
                    <a:lnTo>
                      <a:pt x="162" y="45"/>
                    </a:lnTo>
                    <a:lnTo>
                      <a:pt x="162" y="43"/>
                    </a:lnTo>
                    <a:lnTo>
                      <a:pt x="159" y="37"/>
                    </a:lnTo>
                    <a:lnTo>
                      <a:pt x="158" y="31"/>
                    </a:lnTo>
                    <a:lnTo>
                      <a:pt x="156" y="30"/>
                    </a:lnTo>
                    <a:lnTo>
                      <a:pt x="155" y="30"/>
                    </a:lnTo>
                    <a:lnTo>
                      <a:pt x="150" y="30"/>
                    </a:lnTo>
                    <a:lnTo>
                      <a:pt x="144" y="30"/>
                    </a:lnTo>
                    <a:lnTo>
                      <a:pt x="140" y="28"/>
                    </a:lnTo>
                    <a:lnTo>
                      <a:pt x="137" y="28"/>
                    </a:lnTo>
                    <a:lnTo>
                      <a:pt x="134" y="25"/>
                    </a:lnTo>
                    <a:lnTo>
                      <a:pt x="132" y="22"/>
                    </a:lnTo>
                    <a:lnTo>
                      <a:pt x="132" y="21"/>
                    </a:lnTo>
                    <a:lnTo>
                      <a:pt x="131" y="18"/>
                    </a:lnTo>
                    <a:lnTo>
                      <a:pt x="131" y="16"/>
                    </a:lnTo>
                    <a:lnTo>
                      <a:pt x="131" y="15"/>
                    </a:lnTo>
                    <a:lnTo>
                      <a:pt x="131" y="13"/>
                    </a:lnTo>
                    <a:lnTo>
                      <a:pt x="129" y="12"/>
                    </a:lnTo>
                    <a:lnTo>
                      <a:pt x="129" y="9"/>
                    </a:lnTo>
                    <a:lnTo>
                      <a:pt x="126" y="7"/>
                    </a:lnTo>
                    <a:lnTo>
                      <a:pt x="125" y="6"/>
                    </a:lnTo>
                    <a:lnTo>
                      <a:pt x="120" y="4"/>
                    </a:lnTo>
                    <a:lnTo>
                      <a:pt x="116" y="4"/>
                    </a:lnTo>
                    <a:lnTo>
                      <a:pt x="113" y="3"/>
                    </a:lnTo>
                    <a:lnTo>
                      <a:pt x="110" y="1"/>
                    </a:lnTo>
                    <a:lnTo>
                      <a:pt x="107" y="1"/>
                    </a:lnTo>
                    <a:lnTo>
                      <a:pt x="104" y="0"/>
                    </a:lnTo>
                    <a:lnTo>
                      <a:pt x="101" y="0"/>
                    </a:lnTo>
                    <a:lnTo>
                      <a:pt x="98" y="0"/>
                    </a:lnTo>
                    <a:lnTo>
                      <a:pt x="92" y="1"/>
                    </a:lnTo>
                    <a:lnTo>
                      <a:pt x="90" y="1"/>
                    </a:lnTo>
                    <a:lnTo>
                      <a:pt x="89" y="3"/>
                    </a:lnTo>
                    <a:lnTo>
                      <a:pt x="86" y="4"/>
                    </a:lnTo>
                    <a:lnTo>
                      <a:pt x="81" y="7"/>
                    </a:lnTo>
                    <a:lnTo>
                      <a:pt x="80" y="7"/>
                    </a:lnTo>
                    <a:lnTo>
                      <a:pt x="78" y="9"/>
                    </a:lnTo>
                    <a:lnTo>
                      <a:pt x="74" y="9"/>
                    </a:lnTo>
                    <a:lnTo>
                      <a:pt x="71" y="9"/>
                    </a:lnTo>
                    <a:lnTo>
                      <a:pt x="65" y="9"/>
                    </a:lnTo>
                    <a:lnTo>
                      <a:pt x="59" y="7"/>
                    </a:lnTo>
                    <a:lnTo>
                      <a:pt x="57" y="7"/>
                    </a:lnTo>
                    <a:lnTo>
                      <a:pt x="56" y="6"/>
                    </a:lnTo>
                    <a:lnTo>
                      <a:pt x="53" y="6"/>
                    </a:lnTo>
                    <a:lnTo>
                      <a:pt x="50" y="6"/>
                    </a:lnTo>
                    <a:lnTo>
                      <a:pt x="47" y="7"/>
                    </a:lnTo>
                    <a:lnTo>
                      <a:pt x="41" y="12"/>
                    </a:lnTo>
                    <a:lnTo>
                      <a:pt x="39" y="13"/>
                    </a:lnTo>
                    <a:lnTo>
                      <a:pt x="38" y="15"/>
                    </a:lnTo>
                    <a:lnTo>
                      <a:pt x="36" y="16"/>
                    </a:lnTo>
                    <a:lnTo>
                      <a:pt x="38" y="16"/>
                    </a:lnTo>
                    <a:close/>
                  </a:path>
                </a:pathLst>
              </a:custGeom>
              <a:solidFill>
                <a:srgbClr val="FFCC99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34" name="Freeform 81"/>
              <p:cNvSpPr>
                <a:spLocks/>
              </p:cNvSpPr>
              <p:nvPr/>
            </p:nvSpPr>
            <p:spPr bwMode="gray">
              <a:xfrm>
                <a:off x="2659" y="2133"/>
                <a:ext cx="121" cy="28"/>
              </a:xfrm>
              <a:custGeom>
                <a:avLst/>
                <a:gdLst>
                  <a:gd name="T0" fmla="*/ 0 w 131"/>
                  <a:gd name="T1" fmla="*/ 5 h 30"/>
                  <a:gd name="T2" fmla="*/ 2 w 131"/>
                  <a:gd name="T3" fmla="*/ 5 h 30"/>
                  <a:gd name="T4" fmla="*/ 3 w 131"/>
                  <a:gd name="T5" fmla="*/ 3 h 30"/>
                  <a:gd name="T6" fmla="*/ 5 w 131"/>
                  <a:gd name="T7" fmla="*/ 2 h 30"/>
                  <a:gd name="T8" fmla="*/ 6 w 131"/>
                  <a:gd name="T9" fmla="*/ 2 h 30"/>
                  <a:gd name="T10" fmla="*/ 6 w 131"/>
                  <a:gd name="T11" fmla="*/ 0 h 30"/>
                  <a:gd name="T12" fmla="*/ 6 w 131"/>
                  <a:gd name="T13" fmla="*/ 0 h 30"/>
                  <a:gd name="T14" fmla="*/ 18 w 131"/>
                  <a:gd name="T15" fmla="*/ 0 h 30"/>
                  <a:gd name="T16" fmla="*/ 30 w 131"/>
                  <a:gd name="T17" fmla="*/ 3 h 30"/>
                  <a:gd name="T18" fmla="*/ 44 w 131"/>
                  <a:gd name="T19" fmla="*/ 6 h 30"/>
                  <a:gd name="T20" fmla="*/ 55 w 131"/>
                  <a:gd name="T21" fmla="*/ 7 h 30"/>
                  <a:gd name="T22" fmla="*/ 67 w 131"/>
                  <a:gd name="T23" fmla="*/ 2 h 30"/>
                  <a:gd name="T24" fmla="*/ 79 w 131"/>
                  <a:gd name="T25" fmla="*/ 2 h 30"/>
                  <a:gd name="T26" fmla="*/ 91 w 131"/>
                  <a:gd name="T27" fmla="*/ 6 h 30"/>
                  <a:gd name="T28" fmla="*/ 94 w 131"/>
                  <a:gd name="T29" fmla="*/ 8 h 30"/>
                  <a:gd name="T30" fmla="*/ 99 w 131"/>
                  <a:gd name="T31" fmla="*/ 11 h 30"/>
                  <a:gd name="T32" fmla="*/ 102 w 131"/>
                  <a:gd name="T33" fmla="*/ 14 h 30"/>
                  <a:gd name="T34" fmla="*/ 103 w 131"/>
                  <a:gd name="T35" fmla="*/ 16 h 30"/>
                  <a:gd name="T36" fmla="*/ 105 w 131"/>
                  <a:gd name="T37" fmla="*/ 16 h 30"/>
                  <a:gd name="T38" fmla="*/ 108 w 131"/>
                  <a:gd name="T39" fmla="*/ 16 h 30"/>
                  <a:gd name="T40" fmla="*/ 113 w 131"/>
                  <a:gd name="T41" fmla="*/ 16 h 30"/>
                  <a:gd name="T42" fmla="*/ 115 w 131"/>
                  <a:gd name="T43" fmla="*/ 16 h 30"/>
                  <a:gd name="T44" fmla="*/ 118 w 131"/>
                  <a:gd name="T45" fmla="*/ 16 h 30"/>
                  <a:gd name="T46" fmla="*/ 121 w 131"/>
                  <a:gd name="T47" fmla="*/ 16 h 30"/>
                  <a:gd name="T48" fmla="*/ 119 w 131"/>
                  <a:gd name="T49" fmla="*/ 19 h 30"/>
                  <a:gd name="T50" fmla="*/ 119 w 131"/>
                  <a:gd name="T51" fmla="*/ 21 h 30"/>
                  <a:gd name="T52" fmla="*/ 119 w 131"/>
                  <a:gd name="T53" fmla="*/ 22 h 30"/>
                  <a:gd name="T54" fmla="*/ 119 w 131"/>
                  <a:gd name="T55" fmla="*/ 24 h 30"/>
                  <a:gd name="T56" fmla="*/ 107 w 131"/>
                  <a:gd name="T57" fmla="*/ 28 h 30"/>
                  <a:gd name="T58" fmla="*/ 96 w 131"/>
                  <a:gd name="T59" fmla="*/ 25 h 30"/>
                  <a:gd name="T60" fmla="*/ 85 w 131"/>
                  <a:gd name="T61" fmla="*/ 19 h 30"/>
                  <a:gd name="T62" fmla="*/ 75 w 131"/>
                  <a:gd name="T63" fmla="*/ 10 h 30"/>
                  <a:gd name="T64" fmla="*/ 74 w 131"/>
                  <a:gd name="T65" fmla="*/ 10 h 30"/>
                  <a:gd name="T66" fmla="*/ 72 w 131"/>
                  <a:gd name="T67" fmla="*/ 11 h 30"/>
                  <a:gd name="T68" fmla="*/ 72 w 131"/>
                  <a:gd name="T69" fmla="*/ 14 h 30"/>
                  <a:gd name="T70" fmla="*/ 71 w 131"/>
                  <a:gd name="T71" fmla="*/ 16 h 30"/>
                  <a:gd name="T72" fmla="*/ 66 w 131"/>
                  <a:gd name="T73" fmla="*/ 19 h 30"/>
                  <a:gd name="T74" fmla="*/ 61 w 131"/>
                  <a:gd name="T75" fmla="*/ 21 h 30"/>
                  <a:gd name="T76" fmla="*/ 55 w 131"/>
                  <a:gd name="T77" fmla="*/ 22 h 30"/>
                  <a:gd name="T78" fmla="*/ 55 w 131"/>
                  <a:gd name="T79" fmla="*/ 20 h 30"/>
                  <a:gd name="T80" fmla="*/ 54 w 131"/>
                  <a:gd name="T81" fmla="*/ 17 h 30"/>
                  <a:gd name="T82" fmla="*/ 54 w 131"/>
                  <a:gd name="T83" fmla="*/ 16 h 30"/>
                  <a:gd name="T84" fmla="*/ 52 w 131"/>
                  <a:gd name="T85" fmla="*/ 16 h 30"/>
                  <a:gd name="T86" fmla="*/ 49 w 131"/>
                  <a:gd name="T87" fmla="*/ 17 h 30"/>
                  <a:gd name="T88" fmla="*/ 46 w 131"/>
                  <a:gd name="T89" fmla="*/ 20 h 30"/>
                  <a:gd name="T90" fmla="*/ 43 w 131"/>
                  <a:gd name="T91" fmla="*/ 22 h 30"/>
                  <a:gd name="T92" fmla="*/ 42 w 131"/>
                  <a:gd name="T93" fmla="*/ 24 h 30"/>
                  <a:gd name="T94" fmla="*/ 30 w 131"/>
                  <a:gd name="T95" fmla="*/ 27 h 30"/>
                  <a:gd name="T96" fmla="*/ 18 w 131"/>
                  <a:gd name="T97" fmla="*/ 27 h 30"/>
                  <a:gd name="T98" fmla="*/ 6 w 131"/>
                  <a:gd name="T99" fmla="*/ 25 h 30"/>
                  <a:gd name="T100" fmla="*/ 5 w 131"/>
                  <a:gd name="T101" fmla="*/ 25 h 30"/>
                  <a:gd name="T102" fmla="*/ 3 w 131"/>
                  <a:gd name="T103" fmla="*/ 22 h 30"/>
                  <a:gd name="T104" fmla="*/ 2 w 131"/>
                  <a:gd name="T105" fmla="*/ 20 h 30"/>
                  <a:gd name="T106" fmla="*/ 3 w 131"/>
                  <a:gd name="T107" fmla="*/ 17 h 30"/>
                  <a:gd name="T108" fmla="*/ 0 w 131"/>
                  <a:gd name="T109" fmla="*/ 5 h 3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31"/>
                  <a:gd name="T166" fmla="*/ 0 h 30"/>
                  <a:gd name="T167" fmla="*/ 131 w 131"/>
                  <a:gd name="T168" fmla="*/ 30 h 3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31" h="30">
                    <a:moveTo>
                      <a:pt x="0" y="5"/>
                    </a:moveTo>
                    <a:lnTo>
                      <a:pt x="2" y="5"/>
                    </a:lnTo>
                    <a:lnTo>
                      <a:pt x="3" y="3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20" y="0"/>
                    </a:lnTo>
                    <a:lnTo>
                      <a:pt x="33" y="3"/>
                    </a:lnTo>
                    <a:lnTo>
                      <a:pt x="48" y="6"/>
                    </a:lnTo>
                    <a:lnTo>
                      <a:pt x="60" y="8"/>
                    </a:lnTo>
                    <a:lnTo>
                      <a:pt x="72" y="2"/>
                    </a:lnTo>
                    <a:lnTo>
                      <a:pt x="86" y="2"/>
                    </a:lnTo>
                    <a:lnTo>
                      <a:pt x="99" y="6"/>
                    </a:lnTo>
                    <a:lnTo>
                      <a:pt x="102" y="9"/>
                    </a:lnTo>
                    <a:lnTo>
                      <a:pt x="107" y="12"/>
                    </a:lnTo>
                    <a:lnTo>
                      <a:pt x="110" y="15"/>
                    </a:lnTo>
                    <a:lnTo>
                      <a:pt x="111" y="17"/>
                    </a:lnTo>
                    <a:lnTo>
                      <a:pt x="114" y="17"/>
                    </a:lnTo>
                    <a:lnTo>
                      <a:pt x="117" y="17"/>
                    </a:lnTo>
                    <a:lnTo>
                      <a:pt x="122" y="17"/>
                    </a:lnTo>
                    <a:lnTo>
                      <a:pt x="125" y="17"/>
                    </a:lnTo>
                    <a:lnTo>
                      <a:pt x="128" y="17"/>
                    </a:lnTo>
                    <a:lnTo>
                      <a:pt x="131" y="17"/>
                    </a:lnTo>
                    <a:lnTo>
                      <a:pt x="129" y="20"/>
                    </a:lnTo>
                    <a:lnTo>
                      <a:pt x="129" y="23"/>
                    </a:lnTo>
                    <a:lnTo>
                      <a:pt x="129" y="24"/>
                    </a:lnTo>
                    <a:lnTo>
                      <a:pt x="129" y="26"/>
                    </a:lnTo>
                    <a:lnTo>
                      <a:pt x="116" y="30"/>
                    </a:lnTo>
                    <a:lnTo>
                      <a:pt x="104" y="27"/>
                    </a:lnTo>
                    <a:lnTo>
                      <a:pt x="92" y="20"/>
                    </a:lnTo>
                    <a:lnTo>
                      <a:pt x="81" y="11"/>
                    </a:lnTo>
                    <a:lnTo>
                      <a:pt x="80" y="11"/>
                    </a:lnTo>
                    <a:lnTo>
                      <a:pt x="78" y="12"/>
                    </a:lnTo>
                    <a:lnTo>
                      <a:pt x="78" y="15"/>
                    </a:lnTo>
                    <a:lnTo>
                      <a:pt x="77" y="17"/>
                    </a:lnTo>
                    <a:lnTo>
                      <a:pt x="71" y="20"/>
                    </a:lnTo>
                    <a:lnTo>
                      <a:pt x="66" y="23"/>
                    </a:lnTo>
                    <a:lnTo>
                      <a:pt x="60" y="24"/>
                    </a:lnTo>
                    <a:lnTo>
                      <a:pt x="60" y="21"/>
                    </a:lnTo>
                    <a:lnTo>
                      <a:pt x="59" y="18"/>
                    </a:lnTo>
                    <a:lnTo>
                      <a:pt x="59" y="17"/>
                    </a:lnTo>
                    <a:lnTo>
                      <a:pt x="56" y="17"/>
                    </a:lnTo>
                    <a:lnTo>
                      <a:pt x="53" y="18"/>
                    </a:lnTo>
                    <a:lnTo>
                      <a:pt x="50" y="21"/>
                    </a:lnTo>
                    <a:lnTo>
                      <a:pt x="47" y="24"/>
                    </a:lnTo>
                    <a:lnTo>
                      <a:pt x="45" y="26"/>
                    </a:lnTo>
                    <a:lnTo>
                      <a:pt x="33" y="29"/>
                    </a:lnTo>
                    <a:lnTo>
                      <a:pt x="20" y="29"/>
                    </a:lnTo>
                    <a:lnTo>
                      <a:pt x="6" y="27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2" y="21"/>
                    </a:lnTo>
                    <a:lnTo>
                      <a:pt x="3" y="18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CC99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35" name="Freeform 82"/>
              <p:cNvSpPr>
                <a:spLocks/>
              </p:cNvSpPr>
              <p:nvPr/>
            </p:nvSpPr>
            <p:spPr bwMode="gray">
              <a:xfrm>
                <a:off x="2846" y="2359"/>
                <a:ext cx="148" cy="181"/>
              </a:xfrm>
              <a:custGeom>
                <a:avLst/>
                <a:gdLst>
                  <a:gd name="T0" fmla="*/ 111 w 159"/>
                  <a:gd name="T1" fmla="*/ 51 h 195"/>
                  <a:gd name="T2" fmla="*/ 112 w 159"/>
                  <a:gd name="T3" fmla="*/ 62 h 195"/>
                  <a:gd name="T4" fmla="*/ 114 w 159"/>
                  <a:gd name="T5" fmla="*/ 68 h 195"/>
                  <a:gd name="T6" fmla="*/ 114 w 159"/>
                  <a:gd name="T7" fmla="*/ 75 h 195"/>
                  <a:gd name="T8" fmla="*/ 106 w 159"/>
                  <a:gd name="T9" fmla="*/ 79 h 195"/>
                  <a:gd name="T10" fmla="*/ 97 w 159"/>
                  <a:gd name="T11" fmla="*/ 84 h 195"/>
                  <a:gd name="T12" fmla="*/ 100 w 159"/>
                  <a:gd name="T13" fmla="*/ 87 h 195"/>
                  <a:gd name="T14" fmla="*/ 108 w 159"/>
                  <a:gd name="T15" fmla="*/ 89 h 195"/>
                  <a:gd name="T16" fmla="*/ 114 w 159"/>
                  <a:gd name="T17" fmla="*/ 96 h 195"/>
                  <a:gd name="T18" fmla="*/ 123 w 159"/>
                  <a:gd name="T19" fmla="*/ 97 h 195"/>
                  <a:gd name="T20" fmla="*/ 125 w 159"/>
                  <a:gd name="T21" fmla="*/ 100 h 195"/>
                  <a:gd name="T22" fmla="*/ 128 w 159"/>
                  <a:gd name="T23" fmla="*/ 107 h 195"/>
                  <a:gd name="T24" fmla="*/ 134 w 159"/>
                  <a:gd name="T25" fmla="*/ 115 h 195"/>
                  <a:gd name="T26" fmla="*/ 140 w 159"/>
                  <a:gd name="T27" fmla="*/ 119 h 195"/>
                  <a:gd name="T28" fmla="*/ 147 w 159"/>
                  <a:gd name="T29" fmla="*/ 122 h 195"/>
                  <a:gd name="T30" fmla="*/ 147 w 159"/>
                  <a:gd name="T31" fmla="*/ 130 h 195"/>
                  <a:gd name="T32" fmla="*/ 140 w 159"/>
                  <a:gd name="T33" fmla="*/ 142 h 195"/>
                  <a:gd name="T34" fmla="*/ 137 w 159"/>
                  <a:gd name="T35" fmla="*/ 152 h 195"/>
                  <a:gd name="T36" fmla="*/ 137 w 159"/>
                  <a:gd name="T37" fmla="*/ 156 h 195"/>
                  <a:gd name="T38" fmla="*/ 142 w 159"/>
                  <a:gd name="T39" fmla="*/ 181 h 195"/>
                  <a:gd name="T40" fmla="*/ 134 w 159"/>
                  <a:gd name="T41" fmla="*/ 172 h 195"/>
                  <a:gd name="T42" fmla="*/ 89 w 159"/>
                  <a:gd name="T43" fmla="*/ 148 h 195"/>
                  <a:gd name="T44" fmla="*/ 64 w 159"/>
                  <a:gd name="T45" fmla="*/ 131 h 195"/>
                  <a:gd name="T46" fmla="*/ 56 w 159"/>
                  <a:gd name="T47" fmla="*/ 124 h 195"/>
                  <a:gd name="T48" fmla="*/ 47 w 159"/>
                  <a:gd name="T49" fmla="*/ 117 h 195"/>
                  <a:gd name="T50" fmla="*/ 38 w 159"/>
                  <a:gd name="T51" fmla="*/ 103 h 195"/>
                  <a:gd name="T52" fmla="*/ 27 w 159"/>
                  <a:gd name="T53" fmla="*/ 93 h 195"/>
                  <a:gd name="T54" fmla="*/ 12 w 159"/>
                  <a:gd name="T55" fmla="*/ 87 h 195"/>
                  <a:gd name="T56" fmla="*/ 4 w 159"/>
                  <a:gd name="T57" fmla="*/ 78 h 195"/>
                  <a:gd name="T58" fmla="*/ 0 w 159"/>
                  <a:gd name="T59" fmla="*/ 70 h 195"/>
                  <a:gd name="T60" fmla="*/ 4 w 159"/>
                  <a:gd name="T61" fmla="*/ 59 h 195"/>
                  <a:gd name="T62" fmla="*/ 28 w 159"/>
                  <a:gd name="T63" fmla="*/ 36 h 195"/>
                  <a:gd name="T64" fmla="*/ 34 w 159"/>
                  <a:gd name="T65" fmla="*/ 34 h 195"/>
                  <a:gd name="T66" fmla="*/ 35 w 159"/>
                  <a:gd name="T67" fmla="*/ 20 h 195"/>
                  <a:gd name="T68" fmla="*/ 53 w 159"/>
                  <a:gd name="T69" fmla="*/ 6 h 195"/>
                  <a:gd name="T70" fmla="*/ 64 w 159"/>
                  <a:gd name="T71" fmla="*/ 1 h 195"/>
                  <a:gd name="T72" fmla="*/ 67 w 159"/>
                  <a:gd name="T73" fmla="*/ 3 h 195"/>
                  <a:gd name="T74" fmla="*/ 70 w 159"/>
                  <a:gd name="T75" fmla="*/ 3 h 195"/>
                  <a:gd name="T76" fmla="*/ 73 w 159"/>
                  <a:gd name="T77" fmla="*/ 11 h 195"/>
                  <a:gd name="T78" fmla="*/ 75 w 159"/>
                  <a:gd name="T79" fmla="*/ 15 h 195"/>
                  <a:gd name="T80" fmla="*/ 74 w 159"/>
                  <a:gd name="T81" fmla="*/ 14 h 195"/>
                  <a:gd name="T82" fmla="*/ 73 w 159"/>
                  <a:gd name="T83" fmla="*/ 17 h 195"/>
                  <a:gd name="T84" fmla="*/ 78 w 159"/>
                  <a:gd name="T85" fmla="*/ 33 h 195"/>
                  <a:gd name="T86" fmla="*/ 77 w 159"/>
                  <a:gd name="T87" fmla="*/ 50 h 195"/>
                  <a:gd name="T88" fmla="*/ 87 w 159"/>
                  <a:gd name="T89" fmla="*/ 54 h 195"/>
                  <a:gd name="T90" fmla="*/ 95 w 159"/>
                  <a:gd name="T91" fmla="*/ 51 h 195"/>
                  <a:gd name="T92" fmla="*/ 101 w 159"/>
                  <a:gd name="T93" fmla="*/ 42 h 195"/>
                  <a:gd name="T94" fmla="*/ 108 w 159"/>
                  <a:gd name="T95" fmla="*/ 37 h 195"/>
                  <a:gd name="T96" fmla="*/ 109 w 159"/>
                  <a:gd name="T97" fmla="*/ 43 h 195"/>
                  <a:gd name="T98" fmla="*/ 111 w 159"/>
                  <a:gd name="T99" fmla="*/ 48 h 19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59"/>
                  <a:gd name="T151" fmla="*/ 0 h 195"/>
                  <a:gd name="T152" fmla="*/ 159 w 159"/>
                  <a:gd name="T153" fmla="*/ 195 h 19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59" h="195">
                    <a:moveTo>
                      <a:pt x="117" y="45"/>
                    </a:moveTo>
                    <a:lnTo>
                      <a:pt x="117" y="49"/>
                    </a:lnTo>
                    <a:lnTo>
                      <a:pt x="119" y="55"/>
                    </a:lnTo>
                    <a:lnTo>
                      <a:pt x="120" y="60"/>
                    </a:lnTo>
                    <a:lnTo>
                      <a:pt x="122" y="63"/>
                    </a:lnTo>
                    <a:lnTo>
                      <a:pt x="120" y="67"/>
                    </a:lnTo>
                    <a:lnTo>
                      <a:pt x="120" y="69"/>
                    </a:lnTo>
                    <a:lnTo>
                      <a:pt x="120" y="72"/>
                    </a:lnTo>
                    <a:lnTo>
                      <a:pt x="122" y="73"/>
                    </a:lnTo>
                    <a:lnTo>
                      <a:pt x="123" y="76"/>
                    </a:lnTo>
                    <a:lnTo>
                      <a:pt x="123" y="78"/>
                    </a:lnTo>
                    <a:lnTo>
                      <a:pt x="122" y="81"/>
                    </a:lnTo>
                    <a:lnTo>
                      <a:pt x="119" y="82"/>
                    </a:lnTo>
                    <a:lnTo>
                      <a:pt x="116" y="84"/>
                    </a:lnTo>
                    <a:lnTo>
                      <a:pt x="114" y="85"/>
                    </a:lnTo>
                    <a:lnTo>
                      <a:pt x="111" y="88"/>
                    </a:lnTo>
                    <a:lnTo>
                      <a:pt x="108" y="90"/>
                    </a:lnTo>
                    <a:lnTo>
                      <a:pt x="104" y="91"/>
                    </a:lnTo>
                    <a:lnTo>
                      <a:pt x="99" y="91"/>
                    </a:lnTo>
                    <a:lnTo>
                      <a:pt x="104" y="93"/>
                    </a:lnTo>
                    <a:lnTo>
                      <a:pt x="107" y="94"/>
                    </a:lnTo>
                    <a:lnTo>
                      <a:pt x="108" y="96"/>
                    </a:lnTo>
                    <a:lnTo>
                      <a:pt x="113" y="97"/>
                    </a:lnTo>
                    <a:lnTo>
                      <a:pt x="116" y="96"/>
                    </a:lnTo>
                    <a:lnTo>
                      <a:pt x="117" y="99"/>
                    </a:lnTo>
                    <a:lnTo>
                      <a:pt x="119" y="102"/>
                    </a:lnTo>
                    <a:lnTo>
                      <a:pt x="122" y="103"/>
                    </a:lnTo>
                    <a:lnTo>
                      <a:pt x="125" y="105"/>
                    </a:lnTo>
                    <a:lnTo>
                      <a:pt x="129" y="105"/>
                    </a:lnTo>
                    <a:lnTo>
                      <a:pt x="132" y="105"/>
                    </a:lnTo>
                    <a:lnTo>
                      <a:pt x="134" y="106"/>
                    </a:lnTo>
                    <a:lnTo>
                      <a:pt x="134" y="108"/>
                    </a:lnTo>
                    <a:lnTo>
                      <a:pt x="134" y="109"/>
                    </a:lnTo>
                    <a:lnTo>
                      <a:pt x="137" y="112"/>
                    </a:lnTo>
                    <a:lnTo>
                      <a:pt x="138" y="115"/>
                    </a:lnTo>
                    <a:lnTo>
                      <a:pt x="141" y="118"/>
                    </a:lnTo>
                    <a:lnTo>
                      <a:pt x="143" y="121"/>
                    </a:lnTo>
                    <a:lnTo>
                      <a:pt x="144" y="124"/>
                    </a:lnTo>
                    <a:lnTo>
                      <a:pt x="144" y="126"/>
                    </a:lnTo>
                    <a:lnTo>
                      <a:pt x="147" y="128"/>
                    </a:lnTo>
                    <a:lnTo>
                      <a:pt x="150" y="128"/>
                    </a:lnTo>
                    <a:lnTo>
                      <a:pt x="153" y="128"/>
                    </a:lnTo>
                    <a:lnTo>
                      <a:pt x="155" y="129"/>
                    </a:lnTo>
                    <a:lnTo>
                      <a:pt x="158" y="131"/>
                    </a:lnTo>
                    <a:lnTo>
                      <a:pt x="159" y="134"/>
                    </a:lnTo>
                    <a:lnTo>
                      <a:pt x="159" y="137"/>
                    </a:lnTo>
                    <a:lnTo>
                      <a:pt x="158" y="140"/>
                    </a:lnTo>
                    <a:lnTo>
                      <a:pt x="156" y="144"/>
                    </a:lnTo>
                    <a:lnTo>
                      <a:pt x="153" y="149"/>
                    </a:lnTo>
                    <a:lnTo>
                      <a:pt x="150" y="153"/>
                    </a:lnTo>
                    <a:lnTo>
                      <a:pt x="147" y="156"/>
                    </a:lnTo>
                    <a:lnTo>
                      <a:pt x="147" y="159"/>
                    </a:lnTo>
                    <a:lnTo>
                      <a:pt x="147" y="164"/>
                    </a:lnTo>
                    <a:lnTo>
                      <a:pt x="146" y="167"/>
                    </a:lnTo>
                    <a:lnTo>
                      <a:pt x="147" y="167"/>
                    </a:lnTo>
                    <a:lnTo>
                      <a:pt x="147" y="168"/>
                    </a:lnTo>
                    <a:lnTo>
                      <a:pt x="149" y="177"/>
                    </a:lnTo>
                    <a:lnTo>
                      <a:pt x="150" y="186"/>
                    </a:lnTo>
                    <a:lnTo>
                      <a:pt x="153" y="195"/>
                    </a:lnTo>
                    <a:lnTo>
                      <a:pt x="150" y="192"/>
                    </a:lnTo>
                    <a:lnTo>
                      <a:pt x="147" y="189"/>
                    </a:lnTo>
                    <a:lnTo>
                      <a:pt x="144" y="185"/>
                    </a:lnTo>
                    <a:lnTo>
                      <a:pt x="141" y="182"/>
                    </a:lnTo>
                    <a:lnTo>
                      <a:pt x="119" y="170"/>
                    </a:lnTo>
                    <a:lnTo>
                      <a:pt x="96" y="159"/>
                    </a:lnTo>
                    <a:lnTo>
                      <a:pt x="74" y="146"/>
                    </a:lnTo>
                    <a:lnTo>
                      <a:pt x="72" y="144"/>
                    </a:lnTo>
                    <a:lnTo>
                      <a:pt x="69" y="141"/>
                    </a:lnTo>
                    <a:lnTo>
                      <a:pt x="66" y="140"/>
                    </a:lnTo>
                    <a:lnTo>
                      <a:pt x="63" y="137"/>
                    </a:lnTo>
                    <a:lnTo>
                      <a:pt x="60" y="134"/>
                    </a:lnTo>
                    <a:lnTo>
                      <a:pt x="59" y="132"/>
                    </a:lnTo>
                    <a:lnTo>
                      <a:pt x="54" y="129"/>
                    </a:lnTo>
                    <a:lnTo>
                      <a:pt x="51" y="126"/>
                    </a:lnTo>
                    <a:lnTo>
                      <a:pt x="48" y="121"/>
                    </a:lnTo>
                    <a:lnTo>
                      <a:pt x="44" y="115"/>
                    </a:lnTo>
                    <a:lnTo>
                      <a:pt x="41" y="111"/>
                    </a:lnTo>
                    <a:lnTo>
                      <a:pt x="36" y="108"/>
                    </a:lnTo>
                    <a:lnTo>
                      <a:pt x="33" y="103"/>
                    </a:lnTo>
                    <a:lnTo>
                      <a:pt x="29" y="100"/>
                    </a:lnTo>
                    <a:lnTo>
                      <a:pt x="24" y="97"/>
                    </a:lnTo>
                    <a:lnTo>
                      <a:pt x="18" y="96"/>
                    </a:lnTo>
                    <a:lnTo>
                      <a:pt x="13" y="94"/>
                    </a:lnTo>
                    <a:lnTo>
                      <a:pt x="9" y="91"/>
                    </a:lnTo>
                    <a:lnTo>
                      <a:pt x="6" y="88"/>
                    </a:lnTo>
                    <a:lnTo>
                      <a:pt x="4" y="84"/>
                    </a:lnTo>
                    <a:lnTo>
                      <a:pt x="1" y="81"/>
                    </a:lnTo>
                    <a:lnTo>
                      <a:pt x="0" y="78"/>
                    </a:lnTo>
                    <a:lnTo>
                      <a:pt x="0" y="75"/>
                    </a:lnTo>
                    <a:lnTo>
                      <a:pt x="0" y="70"/>
                    </a:lnTo>
                    <a:lnTo>
                      <a:pt x="1" y="67"/>
                    </a:lnTo>
                    <a:lnTo>
                      <a:pt x="4" y="64"/>
                    </a:lnTo>
                    <a:lnTo>
                      <a:pt x="15" y="52"/>
                    </a:lnTo>
                    <a:lnTo>
                      <a:pt x="30" y="40"/>
                    </a:lnTo>
                    <a:lnTo>
                      <a:pt x="30" y="39"/>
                    </a:lnTo>
                    <a:lnTo>
                      <a:pt x="32" y="37"/>
                    </a:lnTo>
                    <a:lnTo>
                      <a:pt x="35" y="37"/>
                    </a:lnTo>
                    <a:lnTo>
                      <a:pt x="36" y="37"/>
                    </a:lnTo>
                    <a:lnTo>
                      <a:pt x="36" y="31"/>
                    </a:lnTo>
                    <a:lnTo>
                      <a:pt x="36" y="27"/>
                    </a:lnTo>
                    <a:lnTo>
                      <a:pt x="38" y="22"/>
                    </a:lnTo>
                    <a:lnTo>
                      <a:pt x="41" y="19"/>
                    </a:lnTo>
                    <a:lnTo>
                      <a:pt x="48" y="12"/>
                    </a:lnTo>
                    <a:lnTo>
                      <a:pt x="57" y="7"/>
                    </a:lnTo>
                    <a:lnTo>
                      <a:pt x="65" y="1"/>
                    </a:lnTo>
                    <a:lnTo>
                      <a:pt x="68" y="0"/>
                    </a:lnTo>
                    <a:lnTo>
                      <a:pt x="69" y="1"/>
                    </a:lnTo>
                    <a:lnTo>
                      <a:pt x="71" y="1"/>
                    </a:lnTo>
                    <a:lnTo>
                      <a:pt x="72" y="1"/>
                    </a:lnTo>
                    <a:lnTo>
                      <a:pt x="72" y="3"/>
                    </a:lnTo>
                    <a:lnTo>
                      <a:pt x="74" y="3"/>
                    </a:lnTo>
                    <a:lnTo>
                      <a:pt x="75" y="3"/>
                    </a:lnTo>
                    <a:lnTo>
                      <a:pt x="75" y="6"/>
                    </a:lnTo>
                    <a:lnTo>
                      <a:pt x="77" y="9"/>
                    </a:lnTo>
                    <a:lnTo>
                      <a:pt x="78" y="12"/>
                    </a:lnTo>
                    <a:lnTo>
                      <a:pt x="80" y="13"/>
                    </a:lnTo>
                    <a:lnTo>
                      <a:pt x="81" y="15"/>
                    </a:lnTo>
                    <a:lnTo>
                      <a:pt x="81" y="16"/>
                    </a:lnTo>
                    <a:lnTo>
                      <a:pt x="80" y="18"/>
                    </a:lnTo>
                    <a:lnTo>
                      <a:pt x="80" y="16"/>
                    </a:lnTo>
                    <a:lnTo>
                      <a:pt x="80" y="15"/>
                    </a:lnTo>
                    <a:lnTo>
                      <a:pt x="78" y="13"/>
                    </a:lnTo>
                    <a:lnTo>
                      <a:pt x="78" y="18"/>
                    </a:lnTo>
                    <a:lnTo>
                      <a:pt x="80" y="22"/>
                    </a:lnTo>
                    <a:lnTo>
                      <a:pt x="83" y="27"/>
                    </a:lnTo>
                    <a:lnTo>
                      <a:pt x="84" y="36"/>
                    </a:lnTo>
                    <a:lnTo>
                      <a:pt x="81" y="45"/>
                    </a:lnTo>
                    <a:lnTo>
                      <a:pt x="78" y="52"/>
                    </a:lnTo>
                    <a:lnTo>
                      <a:pt x="83" y="54"/>
                    </a:lnTo>
                    <a:lnTo>
                      <a:pt x="87" y="55"/>
                    </a:lnTo>
                    <a:lnTo>
                      <a:pt x="90" y="57"/>
                    </a:lnTo>
                    <a:lnTo>
                      <a:pt x="93" y="58"/>
                    </a:lnTo>
                    <a:lnTo>
                      <a:pt x="98" y="58"/>
                    </a:lnTo>
                    <a:lnTo>
                      <a:pt x="99" y="57"/>
                    </a:lnTo>
                    <a:lnTo>
                      <a:pt x="102" y="55"/>
                    </a:lnTo>
                    <a:lnTo>
                      <a:pt x="104" y="52"/>
                    </a:lnTo>
                    <a:lnTo>
                      <a:pt x="107" y="48"/>
                    </a:lnTo>
                    <a:lnTo>
                      <a:pt x="108" y="45"/>
                    </a:lnTo>
                    <a:lnTo>
                      <a:pt x="111" y="43"/>
                    </a:lnTo>
                    <a:lnTo>
                      <a:pt x="113" y="40"/>
                    </a:lnTo>
                    <a:lnTo>
                      <a:pt x="116" y="40"/>
                    </a:lnTo>
                    <a:lnTo>
                      <a:pt x="116" y="42"/>
                    </a:lnTo>
                    <a:lnTo>
                      <a:pt x="116" y="43"/>
                    </a:lnTo>
                    <a:lnTo>
                      <a:pt x="117" y="46"/>
                    </a:lnTo>
                    <a:lnTo>
                      <a:pt x="117" y="48"/>
                    </a:lnTo>
                    <a:lnTo>
                      <a:pt x="117" y="51"/>
                    </a:lnTo>
                    <a:lnTo>
                      <a:pt x="119" y="52"/>
                    </a:lnTo>
                    <a:lnTo>
                      <a:pt x="117" y="45"/>
                    </a:lnTo>
                    <a:close/>
                  </a:path>
                </a:pathLst>
              </a:custGeom>
              <a:solidFill>
                <a:srgbClr val="FFCC99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36" name="Freeform 83"/>
              <p:cNvSpPr>
                <a:spLocks/>
              </p:cNvSpPr>
              <p:nvPr/>
            </p:nvSpPr>
            <p:spPr bwMode="gray">
              <a:xfrm>
                <a:off x="2938" y="2277"/>
                <a:ext cx="257" cy="265"/>
              </a:xfrm>
              <a:custGeom>
                <a:avLst/>
                <a:gdLst>
                  <a:gd name="T0" fmla="*/ 61 w 278"/>
                  <a:gd name="T1" fmla="*/ 249 h 286"/>
                  <a:gd name="T2" fmla="*/ 149 w 278"/>
                  <a:gd name="T3" fmla="*/ 227 h 286"/>
                  <a:gd name="T4" fmla="*/ 232 w 278"/>
                  <a:gd name="T5" fmla="*/ 233 h 286"/>
                  <a:gd name="T6" fmla="*/ 240 w 278"/>
                  <a:gd name="T7" fmla="*/ 221 h 286"/>
                  <a:gd name="T8" fmla="*/ 231 w 278"/>
                  <a:gd name="T9" fmla="*/ 207 h 286"/>
                  <a:gd name="T10" fmla="*/ 223 w 278"/>
                  <a:gd name="T11" fmla="*/ 188 h 286"/>
                  <a:gd name="T12" fmla="*/ 220 w 278"/>
                  <a:gd name="T13" fmla="*/ 169 h 286"/>
                  <a:gd name="T14" fmla="*/ 231 w 278"/>
                  <a:gd name="T15" fmla="*/ 156 h 286"/>
                  <a:gd name="T16" fmla="*/ 235 w 278"/>
                  <a:gd name="T17" fmla="*/ 133 h 286"/>
                  <a:gd name="T18" fmla="*/ 251 w 278"/>
                  <a:gd name="T19" fmla="*/ 114 h 286"/>
                  <a:gd name="T20" fmla="*/ 251 w 278"/>
                  <a:gd name="T21" fmla="*/ 80 h 286"/>
                  <a:gd name="T22" fmla="*/ 249 w 278"/>
                  <a:gd name="T23" fmla="*/ 72 h 286"/>
                  <a:gd name="T24" fmla="*/ 249 w 278"/>
                  <a:gd name="T25" fmla="*/ 57 h 286"/>
                  <a:gd name="T26" fmla="*/ 238 w 278"/>
                  <a:gd name="T27" fmla="*/ 44 h 286"/>
                  <a:gd name="T28" fmla="*/ 214 w 278"/>
                  <a:gd name="T29" fmla="*/ 32 h 286"/>
                  <a:gd name="T30" fmla="*/ 179 w 278"/>
                  <a:gd name="T31" fmla="*/ 46 h 286"/>
                  <a:gd name="T32" fmla="*/ 151 w 278"/>
                  <a:gd name="T33" fmla="*/ 16 h 286"/>
                  <a:gd name="T34" fmla="*/ 143 w 278"/>
                  <a:gd name="T35" fmla="*/ 14 h 286"/>
                  <a:gd name="T36" fmla="*/ 131 w 278"/>
                  <a:gd name="T37" fmla="*/ 13 h 286"/>
                  <a:gd name="T38" fmla="*/ 122 w 278"/>
                  <a:gd name="T39" fmla="*/ 21 h 286"/>
                  <a:gd name="T40" fmla="*/ 118 w 278"/>
                  <a:gd name="T41" fmla="*/ 19 h 286"/>
                  <a:gd name="T42" fmla="*/ 116 w 278"/>
                  <a:gd name="T43" fmla="*/ 7 h 286"/>
                  <a:gd name="T44" fmla="*/ 108 w 278"/>
                  <a:gd name="T45" fmla="*/ 2 h 286"/>
                  <a:gd name="T46" fmla="*/ 96 w 278"/>
                  <a:gd name="T47" fmla="*/ 2 h 286"/>
                  <a:gd name="T48" fmla="*/ 93 w 278"/>
                  <a:gd name="T49" fmla="*/ 8 h 286"/>
                  <a:gd name="T50" fmla="*/ 80 w 278"/>
                  <a:gd name="T51" fmla="*/ 16 h 286"/>
                  <a:gd name="T52" fmla="*/ 61 w 278"/>
                  <a:gd name="T53" fmla="*/ 7 h 286"/>
                  <a:gd name="T54" fmla="*/ 50 w 278"/>
                  <a:gd name="T55" fmla="*/ 14 h 286"/>
                  <a:gd name="T56" fmla="*/ 43 w 278"/>
                  <a:gd name="T57" fmla="*/ 16 h 286"/>
                  <a:gd name="T58" fmla="*/ 39 w 278"/>
                  <a:gd name="T59" fmla="*/ 19 h 286"/>
                  <a:gd name="T60" fmla="*/ 36 w 278"/>
                  <a:gd name="T61" fmla="*/ 33 h 286"/>
                  <a:gd name="T62" fmla="*/ 39 w 278"/>
                  <a:gd name="T63" fmla="*/ 55 h 286"/>
                  <a:gd name="T64" fmla="*/ 44 w 278"/>
                  <a:gd name="T65" fmla="*/ 63 h 286"/>
                  <a:gd name="T66" fmla="*/ 43 w 278"/>
                  <a:gd name="T67" fmla="*/ 66 h 286"/>
                  <a:gd name="T68" fmla="*/ 39 w 278"/>
                  <a:gd name="T69" fmla="*/ 78 h 286"/>
                  <a:gd name="T70" fmla="*/ 47 w 278"/>
                  <a:gd name="T71" fmla="*/ 89 h 286"/>
                  <a:gd name="T72" fmla="*/ 33 w 278"/>
                  <a:gd name="T73" fmla="*/ 86 h 286"/>
                  <a:gd name="T74" fmla="*/ 30 w 278"/>
                  <a:gd name="T75" fmla="*/ 92 h 286"/>
                  <a:gd name="T76" fmla="*/ 30 w 278"/>
                  <a:gd name="T77" fmla="*/ 100 h 286"/>
                  <a:gd name="T78" fmla="*/ 33 w 278"/>
                  <a:gd name="T79" fmla="*/ 107 h 286"/>
                  <a:gd name="T80" fmla="*/ 30 w 278"/>
                  <a:gd name="T81" fmla="*/ 120 h 286"/>
                  <a:gd name="T82" fmla="*/ 18 w 278"/>
                  <a:gd name="T83" fmla="*/ 128 h 286"/>
                  <a:gd name="T84" fmla="*/ 22 w 278"/>
                  <a:gd name="T85" fmla="*/ 153 h 286"/>
                  <a:gd name="T86" fmla="*/ 11 w 278"/>
                  <a:gd name="T87" fmla="*/ 164 h 286"/>
                  <a:gd name="T88" fmla="*/ 8 w 278"/>
                  <a:gd name="T89" fmla="*/ 171 h 286"/>
                  <a:gd name="T90" fmla="*/ 33 w 278"/>
                  <a:gd name="T91" fmla="*/ 186 h 286"/>
                  <a:gd name="T92" fmla="*/ 55 w 278"/>
                  <a:gd name="T93" fmla="*/ 208 h 286"/>
                  <a:gd name="T94" fmla="*/ 55 w 278"/>
                  <a:gd name="T95" fmla="*/ 213 h 286"/>
                  <a:gd name="T96" fmla="*/ 46 w 278"/>
                  <a:gd name="T97" fmla="*/ 224 h 286"/>
                  <a:gd name="T98" fmla="*/ 44 w 278"/>
                  <a:gd name="T99" fmla="*/ 233 h 286"/>
                  <a:gd name="T100" fmla="*/ 47 w 278"/>
                  <a:gd name="T101" fmla="*/ 255 h 28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78"/>
                  <a:gd name="T154" fmla="*/ 0 h 286"/>
                  <a:gd name="T155" fmla="*/ 278 w 278"/>
                  <a:gd name="T156" fmla="*/ 286 h 28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78" h="286">
                    <a:moveTo>
                      <a:pt x="54" y="284"/>
                    </a:moveTo>
                    <a:lnTo>
                      <a:pt x="54" y="283"/>
                    </a:lnTo>
                    <a:lnTo>
                      <a:pt x="56" y="280"/>
                    </a:lnTo>
                    <a:lnTo>
                      <a:pt x="60" y="275"/>
                    </a:lnTo>
                    <a:lnTo>
                      <a:pt x="66" y="269"/>
                    </a:lnTo>
                    <a:lnTo>
                      <a:pt x="75" y="262"/>
                    </a:lnTo>
                    <a:lnTo>
                      <a:pt x="89" y="256"/>
                    </a:lnTo>
                    <a:lnTo>
                      <a:pt x="108" y="251"/>
                    </a:lnTo>
                    <a:lnTo>
                      <a:pt x="131" y="247"/>
                    </a:lnTo>
                    <a:lnTo>
                      <a:pt x="161" y="245"/>
                    </a:lnTo>
                    <a:lnTo>
                      <a:pt x="197" y="247"/>
                    </a:lnTo>
                    <a:lnTo>
                      <a:pt x="241" y="250"/>
                    </a:lnTo>
                    <a:lnTo>
                      <a:pt x="244" y="251"/>
                    </a:lnTo>
                    <a:lnTo>
                      <a:pt x="248" y="251"/>
                    </a:lnTo>
                    <a:lnTo>
                      <a:pt x="251" y="251"/>
                    </a:lnTo>
                    <a:lnTo>
                      <a:pt x="254" y="251"/>
                    </a:lnTo>
                    <a:lnTo>
                      <a:pt x="257" y="250"/>
                    </a:lnTo>
                    <a:lnTo>
                      <a:pt x="259" y="248"/>
                    </a:lnTo>
                    <a:lnTo>
                      <a:pt x="260" y="242"/>
                    </a:lnTo>
                    <a:lnTo>
                      <a:pt x="260" y="238"/>
                    </a:lnTo>
                    <a:lnTo>
                      <a:pt x="259" y="233"/>
                    </a:lnTo>
                    <a:lnTo>
                      <a:pt x="256" y="229"/>
                    </a:lnTo>
                    <a:lnTo>
                      <a:pt x="251" y="224"/>
                    </a:lnTo>
                    <a:lnTo>
                      <a:pt x="250" y="224"/>
                    </a:lnTo>
                    <a:lnTo>
                      <a:pt x="250" y="223"/>
                    </a:lnTo>
                    <a:lnTo>
                      <a:pt x="251" y="221"/>
                    </a:lnTo>
                    <a:lnTo>
                      <a:pt x="250" y="220"/>
                    </a:lnTo>
                    <a:lnTo>
                      <a:pt x="247" y="213"/>
                    </a:lnTo>
                    <a:lnTo>
                      <a:pt x="244" y="207"/>
                    </a:lnTo>
                    <a:lnTo>
                      <a:pt x="241" y="203"/>
                    </a:lnTo>
                    <a:lnTo>
                      <a:pt x="239" y="198"/>
                    </a:lnTo>
                    <a:lnTo>
                      <a:pt x="239" y="194"/>
                    </a:lnTo>
                    <a:lnTo>
                      <a:pt x="239" y="189"/>
                    </a:lnTo>
                    <a:lnTo>
                      <a:pt x="238" y="185"/>
                    </a:lnTo>
                    <a:lnTo>
                      <a:pt x="238" y="182"/>
                    </a:lnTo>
                    <a:lnTo>
                      <a:pt x="238" y="180"/>
                    </a:lnTo>
                    <a:lnTo>
                      <a:pt x="239" y="179"/>
                    </a:lnTo>
                    <a:lnTo>
                      <a:pt x="241" y="177"/>
                    </a:lnTo>
                    <a:lnTo>
                      <a:pt x="245" y="173"/>
                    </a:lnTo>
                    <a:lnTo>
                      <a:pt x="250" y="168"/>
                    </a:lnTo>
                    <a:lnTo>
                      <a:pt x="253" y="164"/>
                    </a:lnTo>
                    <a:lnTo>
                      <a:pt x="256" y="158"/>
                    </a:lnTo>
                    <a:lnTo>
                      <a:pt x="257" y="153"/>
                    </a:lnTo>
                    <a:lnTo>
                      <a:pt x="256" y="149"/>
                    </a:lnTo>
                    <a:lnTo>
                      <a:pt x="254" y="144"/>
                    </a:lnTo>
                    <a:lnTo>
                      <a:pt x="256" y="140"/>
                    </a:lnTo>
                    <a:lnTo>
                      <a:pt x="257" y="135"/>
                    </a:lnTo>
                    <a:lnTo>
                      <a:pt x="262" y="131"/>
                    </a:lnTo>
                    <a:lnTo>
                      <a:pt x="266" y="126"/>
                    </a:lnTo>
                    <a:lnTo>
                      <a:pt x="271" y="123"/>
                    </a:lnTo>
                    <a:lnTo>
                      <a:pt x="275" y="120"/>
                    </a:lnTo>
                    <a:lnTo>
                      <a:pt x="278" y="110"/>
                    </a:lnTo>
                    <a:lnTo>
                      <a:pt x="277" y="99"/>
                    </a:lnTo>
                    <a:lnTo>
                      <a:pt x="274" y="87"/>
                    </a:lnTo>
                    <a:lnTo>
                      <a:pt x="272" y="86"/>
                    </a:lnTo>
                    <a:lnTo>
                      <a:pt x="269" y="83"/>
                    </a:lnTo>
                    <a:lnTo>
                      <a:pt x="268" y="81"/>
                    </a:lnTo>
                    <a:lnTo>
                      <a:pt x="266" y="78"/>
                    </a:lnTo>
                    <a:lnTo>
                      <a:pt x="268" y="78"/>
                    </a:lnTo>
                    <a:lnTo>
                      <a:pt x="269" y="78"/>
                    </a:lnTo>
                    <a:lnTo>
                      <a:pt x="271" y="78"/>
                    </a:lnTo>
                    <a:lnTo>
                      <a:pt x="272" y="74"/>
                    </a:lnTo>
                    <a:lnTo>
                      <a:pt x="272" y="69"/>
                    </a:lnTo>
                    <a:lnTo>
                      <a:pt x="271" y="63"/>
                    </a:lnTo>
                    <a:lnTo>
                      <a:pt x="269" y="62"/>
                    </a:lnTo>
                    <a:lnTo>
                      <a:pt x="268" y="62"/>
                    </a:lnTo>
                    <a:lnTo>
                      <a:pt x="265" y="60"/>
                    </a:lnTo>
                    <a:lnTo>
                      <a:pt x="260" y="54"/>
                    </a:lnTo>
                    <a:lnTo>
                      <a:pt x="257" y="48"/>
                    </a:lnTo>
                    <a:lnTo>
                      <a:pt x="253" y="44"/>
                    </a:lnTo>
                    <a:lnTo>
                      <a:pt x="248" y="41"/>
                    </a:lnTo>
                    <a:lnTo>
                      <a:pt x="242" y="39"/>
                    </a:lnTo>
                    <a:lnTo>
                      <a:pt x="238" y="36"/>
                    </a:lnTo>
                    <a:lnTo>
                      <a:pt x="232" y="35"/>
                    </a:lnTo>
                    <a:lnTo>
                      <a:pt x="214" y="36"/>
                    </a:lnTo>
                    <a:lnTo>
                      <a:pt x="194" y="44"/>
                    </a:lnTo>
                    <a:lnTo>
                      <a:pt x="194" y="45"/>
                    </a:lnTo>
                    <a:lnTo>
                      <a:pt x="193" y="47"/>
                    </a:lnTo>
                    <a:lnTo>
                      <a:pt x="194" y="50"/>
                    </a:lnTo>
                    <a:lnTo>
                      <a:pt x="190" y="48"/>
                    </a:lnTo>
                    <a:lnTo>
                      <a:pt x="187" y="45"/>
                    </a:lnTo>
                    <a:lnTo>
                      <a:pt x="184" y="42"/>
                    </a:lnTo>
                    <a:lnTo>
                      <a:pt x="173" y="30"/>
                    </a:lnTo>
                    <a:lnTo>
                      <a:pt x="163" y="17"/>
                    </a:lnTo>
                    <a:lnTo>
                      <a:pt x="161" y="15"/>
                    </a:lnTo>
                    <a:lnTo>
                      <a:pt x="160" y="17"/>
                    </a:lnTo>
                    <a:lnTo>
                      <a:pt x="158" y="17"/>
                    </a:lnTo>
                    <a:lnTo>
                      <a:pt x="157" y="17"/>
                    </a:lnTo>
                    <a:lnTo>
                      <a:pt x="155" y="15"/>
                    </a:lnTo>
                    <a:lnTo>
                      <a:pt x="154" y="14"/>
                    </a:lnTo>
                    <a:lnTo>
                      <a:pt x="152" y="12"/>
                    </a:lnTo>
                    <a:lnTo>
                      <a:pt x="148" y="12"/>
                    </a:lnTo>
                    <a:lnTo>
                      <a:pt x="145" y="12"/>
                    </a:lnTo>
                    <a:lnTo>
                      <a:pt x="142" y="14"/>
                    </a:lnTo>
                    <a:lnTo>
                      <a:pt x="137" y="15"/>
                    </a:lnTo>
                    <a:lnTo>
                      <a:pt x="135" y="17"/>
                    </a:lnTo>
                    <a:lnTo>
                      <a:pt x="134" y="18"/>
                    </a:lnTo>
                    <a:lnTo>
                      <a:pt x="132" y="21"/>
                    </a:lnTo>
                    <a:lnTo>
                      <a:pt x="132" y="23"/>
                    </a:lnTo>
                    <a:lnTo>
                      <a:pt x="131" y="24"/>
                    </a:lnTo>
                    <a:lnTo>
                      <a:pt x="128" y="26"/>
                    </a:lnTo>
                    <a:lnTo>
                      <a:pt x="128" y="24"/>
                    </a:lnTo>
                    <a:lnTo>
                      <a:pt x="126" y="23"/>
                    </a:lnTo>
                    <a:lnTo>
                      <a:pt x="128" y="21"/>
                    </a:lnTo>
                    <a:lnTo>
                      <a:pt x="128" y="20"/>
                    </a:lnTo>
                    <a:lnTo>
                      <a:pt x="128" y="18"/>
                    </a:lnTo>
                    <a:lnTo>
                      <a:pt x="128" y="17"/>
                    </a:lnTo>
                    <a:lnTo>
                      <a:pt x="126" y="12"/>
                    </a:lnTo>
                    <a:lnTo>
                      <a:pt x="126" y="8"/>
                    </a:lnTo>
                    <a:lnTo>
                      <a:pt x="125" y="5"/>
                    </a:lnTo>
                    <a:lnTo>
                      <a:pt x="123" y="2"/>
                    </a:lnTo>
                    <a:lnTo>
                      <a:pt x="123" y="0"/>
                    </a:lnTo>
                    <a:lnTo>
                      <a:pt x="120" y="0"/>
                    </a:lnTo>
                    <a:lnTo>
                      <a:pt x="117" y="2"/>
                    </a:lnTo>
                    <a:lnTo>
                      <a:pt x="114" y="2"/>
                    </a:lnTo>
                    <a:lnTo>
                      <a:pt x="111" y="3"/>
                    </a:lnTo>
                    <a:lnTo>
                      <a:pt x="108" y="3"/>
                    </a:lnTo>
                    <a:lnTo>
                      <a:pt x="107" y="2"/>
                    </a:lnTo>
                    <a:lnTo>
                      <a:pt x="104" y="2"/>
                    </a:lnTo>
                    <a:lnTo>
                      <a:pt x="101" y="3"/>
                    </a:lnTo>
                    <a:lnTo>
                      <a:pt x="101" y="5"/>
                    </a:lnTo>
                    <a:lnTo>
                      <a:pt x="101" y="6"/>
                    </a:lnTo>
                    <a:lnTo>
                      <a:pt x="101" y="8"/>
                    </a:lnTo>
                    <a:lnTo>
                      <a:pt x="101" y="9"/>
                    </a:lnTo>
                    <a:lnTo>
                      <a:pt x="99" y="11"/>
                    </a:lnTo>
                    <a:lnTo>
                      <a:pt x="98" y="12"/>
                    </a:lnTo>
                    <a:lnTo>
                      <a:pt x="93" y="14"/>
                    </a:lnTo>
                    <a:lnTo>
                      <a:pt x="90" y="15"/>
                    </a:lnTo>
                    <a:lnTo>
                      <a:pt x="86" y="17"/>
                    </a:lnTo>
                    <a:lnTo>
                      <a:pt x="81" y="17"/>
                    </a:lnTo>
                    <a:lnTo>
                      <a:pt x="78" y="15"/>
                    </a:lnTo>
                    <a:lnTo>
                      <a:pt x="74" y="12"/>
                    </a:lnTo>
                    <a:lnTo>
                      <a:pt x="69" y="9"/>
                    </a:lnTo>
                    <a:lnTo>
                      <a:pt x="66" y="8"/>
                    </a:lnTo>
                    <a:lnTo>
                      <a:pt x="63" y="8"/>
                    </a:lnTo>
                    <a:lnTo>
                      <a:pt x="60" y="9"/>
                    </a:lnTo>
                    <a:lnTo>
                      <a:pt x="57" y="11"/>
                    </a:lnTo>
                    <a:lnTo>
                      <a:pt x="56" y="12"/>
                    </a:lnTo>
                    <a:lnTo>
                      <a:pt x="54" y="15"/>
                    </a:lnTo>
                    <a:lnTo>
                      <a:pt x="53" y="17"/>
                    </a:lnTo>
                    <a:lnTo>
                      <a:pt x="50" y="18"/>
                    </a:lnTo>
                    <a:lnTo>
                      <a:pt x="48" y="18"/>
                    </a:lnTo>
                    <a:lnTo>
                      <a:pt x="47" y="17"/>
                    </a:lnTo>
                    <a:lnTo>
                      <a:pt x="45" y="17"/>
                    </a:lnTo>
                    <a:lnTo>
                      <a:pt x="44" y="20"/>
                    </a:lnTo>
                    <a:lnTo>
                      <a:pt x="42" y="21"/>
                    </a:lnTo>
                    <a:lnTo>
                      <a:pt x="39" y="24"/>
                    </a:lnTo>
                    <a:lnTo>
                      <a:pt x="38" y="26"/>
                    </a:lnTo>
                    <a:lnTo>
                      <a:pt x="38" y="29"/>
                    </a:lnTo>
                    <a:lnTo>
                      <a:pt x="38" y="32"/>
                    </a:lnTo>
                    <a:lnTo>
                      <a:pt x="39" y="36"/>
                    </a:lnTo>
                    <a:lnTo>
                      <a:pt x="38" y="39"/>
                    </a:lnTo>
                    <a:lnTo>
                      <a:pt x="36" y="44"/>
                    </a:lnTo>
                    <a:lnTo>
                      <a:pt x="36" y="50"/>
                    </a:lnTo>
                    <a:lnTo>
                      <a:pt x="39" y="54"/>
                    </a:lnTo>
                    <a:lnTo>
                      <a:pt x="42" y="59"/>
                    </a:lnTo>
                    <a:lnTo>
                      <a:pt x="47" y="63"/>
                    </a:lnTo>
                    <a:lnTo>
                      <a:pt x="48" y="63"/>
                    </a:lnTo>
                    <a:lnTo>
                      <a:pt x="48" y="65"/>
                    </a:lnTo>
                    <a:lnTo>
                      <a:pt x="48" y="66"/>
                    </a:lnTo>
                    <a:lnTo>
                      <a:pt x="48" y="68"/>
                    </a:lnTo>
                    <a:lnTo>
                      <a:pt x="48" y="69"/>
                    </a:lnTo>
                    <a:lnTo>
                      <a:pt x="47" y="69"/>
                    </a:lnTo>
                    <a:lnTo>
                      <a:pt x="47" y="71"/>
                    </a:lnTo>
                    <a:lnTo>
                      <a:pt x="45" y="74"/>
                    </a:lnTo>
                    <a:lnTo>
                      <a:pt x="42" y="77"/>
                    </a:lnTo>
                    <a:lnTo>
                      <a:pt x="41" y="80"/>
                    </a:lnTo>
                    <a:lnTo>
                      <a:pt x="41" y="83"/>
                    </a:lnTo>
                    <a:lnTo>
                      <a:pt x="42" y="84"/>
                    </a:lnTo>
                    <a:lnTo>
                      <a:pt x="45" y="86"/>
                    </a:lnTo>
                    <a:lnTo>
                      <a:pt x="48" y="87"/>
                    </a:lnTo>
                    <a:lnTo>
                      <a:pt x="50" y="90"/>
                    </a:lnTo>
                    <a:lnTo>
                      <a:pt x="51" y="92"/>
                    </a:lnTo>
                    <a:lnTo>
                      <a:pt x="51" y="96"/>
                    </a:lnTo>
                    <a:lnTo>
                      <a:pt x="51" y="101"/>
                    </a:lnTo>
                    <a:lnTo>
                      <a:pt x="48" y="96"/>
                    </a:lnTo>
                    <a:lnTo>
                      <a:pt x="45" y="93"/>
                    </a:lnTo>
                    <a:lnTo>
                      <a:pt x="41" y="93"/>
                    </a:lnTo>
                    <a:lnTo>
                      <a:pt x="36" y="93"/>
                    </a:lnTo>
                    <a:lnTo>
                      <a:pt x="35" y="93"/>
                    </a:lnTo>
                    <a:lnTo>
                      <a:pt x="35" y="95"/>
                    </a:lnTo>
                    <a:lnTo>
                      <a:pt x="33" y="96"/>
                    </a:lnTo>
                    <a:lnTo>
                      <a:pt x="32" y="99"/>
                    </a:lnTo>
                    <a:lnTo>
                      <a:pt x="30" y="101"/>
                    </a:lnTo>
                    <a:lnTo>
                      <a:pt x="30" y="102"/>
                    </a:lnTo>
                    <a:lnTo>
                      <a:pt x="30" y="104"/>
                    </a:lnTo>
                    <a:lnTo>
                      <a:pt x="32" y="105"/>
                    </a:lnTo>
                    <a:lnTo>
                      <a:pt x="32" y="108"/>
                    </a:lnTo>
                    <a:lnTo>
                      <a:pt x="32" y="110"/>
                    </a:lnTo>
                    <a:lnTo>
                      <a:pt x="33" y="111"/>
                    </a:lnTo>
                    <a:lnTo>
                      <a:pt x="33" y="113"/>
                    </a:lnTo>
                    <a:lnTo>
                      <a:pt x="35" y="114"/>
                    </a:lnTo>
                    <a:lnTo>
                      <a:pt x="36" y="116"/>
                    </a:lnTo>
                    <a:lnTo>
                      <a:pt x="36" y="119"/>
                    </a:lnTo>
                    <a:lnTo>
                      <a:pt x="35" y="123"/>
                    </a:lnTo>
                    <a:lnTo>
                      <a:pt x="33" y="125"/>
                    </a:lnTo>
                    <a:lnTo>
                      <a:pt x="33" y="128"/>
                    </a:lnTo>
                    <a:lnTo>
                      <a:pt x="32" y="129"/>
                    </a:lnTo>
                    <a:lnTo>
                      <a:pt x="30" y="131"/>
                    </a:lnTo>
                    <a:lnTo>
                      <a:pt x="29" y="131"/>
                    </a:lnTo>
                    <a:lnTo>
                      <a:pt x="23" y="132"/>
                    </a:lnTo>
                    <a:lnTo>
                      <a:pt x="18" y="132"/>
                    </a:lnTo>
                    <a:lnTo>
                      <a:pt x="20" y="138"/>
                    </a:lnTo>
                    <a:lnTo>
                      <a:pt x="21" y="144"/>
                    </a:lnTo>
                    <a:lnTo>
                      <a:pt x="21" y="150"/>
                    </a:lnTo>
                    <a:lnTo>
                      <a:pt x="23" y="155"/>
                    </a:lnTo>
                    <a:lnTo>
                      <a:pt x="23" y="159"/>
                    </a:lnTo>
                    <a:lnTo>
                      <a:pt x="24" y="165"/>
                    </a:lnTo>
                    <a:lnTo>
                      <a:pt x="23" y="168"/>
                    </a:lnTo>
                    <a:lnTo>
                      <a:pt x="21" y="171"/>
                    </a:lnTo>
                    <a:lnTo>
                      <a:pt x="18" y="174"/>
                    </a:lnTo>
                    <a:lnTo>
                      <a:pt x="15" y="176"/>
                    </a:lnTo>
                    <a:lnTo>
                      <a:pt x="12" y="177"/>
                    </a:lnTo>
                    <a:lnTo>
                      <a:pt x="8" y="179"/>
                    </a:lnTo>
                    <a:lnTo>
                      <a:pt x="5" y="180"/>
                    </a:lnTo>
                    <a:lnTo>
                      <a:pt x="0" y="180"/>
                    </a:lnTo>
                    <a:lnTo>
                      <a:pt x="5" y="182"/>
                    </a:lnTo>
                    <a:lnTo>
                      <a:pt x="9" y="185"/>
                    </a:lnTo>
                    <a:lnTo>
                      <a:pt x="14" y="186"/>
                    </a:lnTo>
                    <a:lnTo>
                      <a:pt x="18" y="189"/>
                    </a:lnTo>
                    <a:lnTo>
                      <a:pt x="21" y="191"/>
                    </a:lnTo>
                    <a:lnTo>
                      <a:pt x="30" y="195"/>
                    </a:lnTo>
                    <a:lnTo>
                      <a:pt x="36" y="201"/>
                    </a:lnTo>
                    <a:lnTo>
                      <a:pt x="42" y="209"/>
                    </a:lnTo>
                    <a:lnTo>
                      <a:pt x="48" y="215"/>
                    </a:lnTo>
                    <a:lnTo>
                      <a:pt x="53" y="217"/>
                    </a:lnTo>
                    <a:lnTo>
                      <a:pt x="56" y="220"/>
                    </a:lnTo>
                    <a:lnTo>
                      <a:pt x="59" y="224"/>
                    </a:lnTo>
                    <a:lnTo>
                      <a:pt x="59" y="227"/>
                    </a:lnTo>
                    <a:lnTo>
                      <a:pt x="60" y="227"/>
                    </a:lnTo>
                    <a:lnTo>
                      <a:pt x="60" y="226"/>
                    </a:lnTo>
                    <a:lnTo>
                      <a:pt x="60" y="229"/>
                    </a:lnTo>
                    <a:lnTo>
                      <a:pt x="60" y="230"/>
                    </a:lnTo>
                    <a:lnTo>
                      <a:pt x="60" y="232"/>
                    </a:lnTo>
                    <a:lnTo>
                      <a:pt x="57" y="233"/>
                    </a:lnTo>
                    <a:lnTo>
                      <a:pt x="54" y="236"/>
                    </a:lnTo>
                    <a:lnTo>
                      <a:pt x="51" y="238"/>
                    </a:lnTo>
                    <a:lnTo>
                      <a:pt x="50" y="242"/>
                    </a:lnTo>
                    <a:lnTo>
                      <a:pt x="51" y="241"/>
                    </a:lnTo>
                    <a:lnTo>
                      <a:pt x="53" y="239"/>
                    </a:lnTo>
                    <a:lnTo>
                      <a:pt x="51" y="242"/>
                    </a:lnTo>
                    <a:lnTo>
                      <a:pt x="50" y="247"/>
                    </a:lnTo>
                    <a:lnTo>
                      <a:pt x="48" y="251"/>
                    </a:lnTo>
                    <a:lnTo>
                      <a:pt x="48" y="254"/>
                    </a:lnTo>
                    <a:lnTo>
                      <a:pt x="50" y="254"/>
                    </a:lnTo>
                    <a:lnTo>
                      <a:pt x="50" y="266"/>
                    </a:lnTo>
                    <a:lnTo>
                      <a:pt x="51" y="275"/>
                    </a:lnTo>
                    <a:lnTo>
                      <a:pt x="56" y="286"/>
                    </a:lnTo>
                    <a:lnTo>
                      <a:pt x="57" y="286"/>
                    </a:lnTo>
                    <a:lnTo>
                      <a:pt x="59" y="284"/>
                    </a:lnTo>
                    <a:lnTo>
                      <a:pt x="54" y="284"/>
                    </a:lnTo>
                    <a:close/>
                  </a:path>
                </a:pathLst>
              </a:custGeom>
              <a:solidFill>
                <a:srgbClr val="FFCC99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37" name="Freeform 84"/>
              <p:cNvSpPr>
                <a:spLocks/>
              </p:cNvSpPr>
              <p:nvPr/>
            </p:nvSpPr>
            <p:spPr bwMode="gray">
              <a:xfrm>
                <a:off x="3157" y="2269"/>
                <a:ext cx="167" cy="256"/>
              </a:xfrm>
              <a:custGeom>
                <a:avLst/>
                <a:gdLst>
                  <a:gd name="T0" fmla="*/ 28 w 181"/>
                  <a:gd name="T1" fmla="*/ 7 h 276"/>
                  <a:gd name="T2" fmla="*/ 22 w 181"/>
                  <a:gd name="T3" fmla="*/ 15 h 276"/>
                  <a:gd name="T4" fmla="*/ 24 w 181"/>
                  <a:gd name="T5" fmla="*/ 23 h 276"/>
                  <a:gd name="T6" fmla="*/ 27 w 181"/>
                  <a:gd name="T7" fmla="*/ 62 h 276"/>
                  <a:gd name="T8" fmla="*/ 32 w 181"/>
                  <a:gd name="T9" fmla="*/ 74 h 276"/>
                  <a:gd name="T10" fmla="*/ 33 w 181"/>
                  <a:gd name="T11" fmla="*/ 93 h 276"/>
                  <a:gd name="T12" fmla="*/ 36 w 181"/>
                  <a:gd name="T13" fmla="*/ 119 h 276"/>
                  <a:gd name="T14" fmla="*/ 22 w 181"/>
                  <a:gd name="T15" fmla="*/ 132 h 276"/>
                  <a:gd name="T16" fmla="*/ 14 w 181"/>
                  <a:gd name="T17" fmla="*/ 162 h 276"/>
                  <a:gd name="T18" fmla="*/ 5 w 181"/>
                  <a:gd name="T19" fmla="*/ 173 h 276"/>
                  <a:gd name="T20" fmla="*/ 17 w 181"/>
                  <a:gd name="T21" fmla="*/ 217 h 276"/>
                  <a:gd name="T22" fmla="*/ 21 w 181"/>
                  <a:gd name="T23" fmla="*/ 228 h 276"/>
                  <a:gd name="T24" fmla="*/ 22 w 181"/>
                  <a:gd name="T25" fmla="*/ 237 h 276"/>
                  <a:gd name="T26" fmla="*/ 19 w 181"/>
                  <a:gd name="T27" fmla="*/ 240 h 276"/>
                  <a:gd name="T28" fmla="*/ 35 w 181"/>
                  <a:gd name="T29" fmla="*/ 249 h 276"/>
                  <a:gd name="T30" fmla="*/ 43 w 181"/>
                  <a:gd name="T31" fmla="*/ 256 h 276"/>
                  <a:gd name="T32" fmla="*/ 54 w 181"/>
                  <a:gd name="T33" fmla="*/ 250 h 276"/>
                  <a:gd name="T34" fmla="*/ 66 w 181"/>
                  <a:gd name="T35" fmla="*/ 240 h 276"/>
                  <a:gd name="T36" fmla="*/ 104 w 181"/>
                  <a:gd name="T37" fmla="*/ 234 h 276"/>
                  <a:gd name="T38" fmla="*/ 116 w 181"/>
                  <a:gd name="T39" fmla="*/ 225 h 276"/>
                  <a:gd name="T40" fmla="*/ 148 w 181"/>
                  <a:gd name="T41" fmla="*/ 217 h 276"/>
                  <a:gd name="T42" fmla="*/ 151 w 181"/>
                  <a:gd name="T43" fmla="*/ 214 h 276"/>
                  <a:gd name="T44" fmla="*/ 157 w 181"/>
                  <a:gd name="T45" fmla="*/ 221 h 276"/>
                  <a:gd name="T46" fmla="*/ 165 w 181"/>
                  <a:gd name="T47" fmla="*/ 212 h 276"/>
                  <a:gd name="T48" fmla="*/ 149 w 181"/>
                  <a:gd name="T49" fmla="*/ 180 h 276"/>
                  <a:gd name="T50" fmla="*/ 145 w 181"/>
                  <a:gd name="T51" fmla="*/ 169 h 276"/>
                  <a:gd name="T52" fmla="*/ 146 w 181"/>
                  <a:gd name="T53" fmla="*/ 148 h 276"/>
                  <a:gd name="T54" fmla="*/ 143 w 181"/>
                  <a:gd name="T55" fmla="*/ 147 h 276"/>
                  <a:gd name="T56" fmla="*/ 149 w 181"/>
                  <a:gd name="T57" fmla="*/ 137 h 276"/>
                  <a:gd name="T58" fmla="*/ 150 w 181"/>
                  <a:gd name="T59" fmla="*/ 124 h 276"/>
                  <a:gd name="T60" fmla="*/ 153 w 181"/>
                  <a:gd name="T61" fmla="*/ 118 h 276"/>
                  <a:gd name="T62" fmla="*/ 154 w 181"/>
                  <a:gd name="T63" fmla="*/ 110 h 276"/>
                  <a:gd name="T64" fmla="*/ 143 w 181"/>
                  <a:gd name="T65" fmla="*/ 99 h 276"/>
                  <a:gd name="T66" fmla="*/ 145 w 181"/>
                  <a:gd name="T67" fmla="*/ 93 h 276"/>
                  <a:gd name="T68" fmla="*/ 153 w 181"/>
                  <a:gd name="T69" fmla="*/ 96 h 276"/>
                  <a:gd name="T70" fmla="*/ 151 w 181"/>
                  <a:gd name="T71" fmla="*/ 88 h 276"/>
                  <a:gd name="T72" fmla="*/ 149 w 181"/>
                  <a:gd name="T73" fmla="*/ 80 h 276"/>
                  <a:gd name="T74" fmla="*/ 148 w 181"/>
                  <a:gd name="T75" fmla="*/ 73 h 276"/>
                  <a:gd name="T76" fmla="*/ 140 w 181"/>
                  <a:gd name="T77" fmla="*/ 70 h 276"/>
                  <a:gd name="T78" fmla="*/ 143 w 181"/>
                  <a:gd name="T79" fmla="*/ 62 h 276"/>
                  <a:gd name="T80" fmla="*/ 143 w 181"/>
                  <a:gd name="T81" fmla="*/ 52 h 276"/>
                  <a:gd name="T82" fmla="*/ 148 w 181"/>
                  <a:gd name="T83" fmla="*/ 35 h 276"/>
                  <a:gd name="T84" fmla="*/ 143 w 181"/>
                  <a:gd name="T85" fmla="*/ 32 h 276"/>
                  <a:gd name="T86" fmla="*/ 140 w 181"/>
                  <a:gd name="T87" fmla="*/ 29 h 276"/>
                  <a:gd name="T88" fmla="*/ 134 w 181"/>
                  <a:gd name="T89" fmla="*/ 24 h 276"/>
                  <a:gd name="T90" fmla="*/ 131 w 181"/>
                  <a:gd name="T91" fmla="*/ 10 h 276"/>
                  <a:gd name="T92" fmla="*/ 126 w 181"/>
                  <a:gd name="T93" fmla="*/ 0 h 276"/>
                  <a:gd name="T94" fmla="*/ 116 w 181"/>
                  <a:gd name="T95" fmla="*/ 4 h 276"/>
                  <a:gd name="T96" fmla="*/ 107 w 181"/>
                  <a:gd name="T97" fmla="*/ 7 h 276"/>
                  <a:gd name="T98" fmla="*/ 66 w 181"/>
                  <a:gd name="T99" fmla="*/ 2 h 27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1"/>
                  <a:gd name="T151" fmla="*/ 0 h 276"/>
                  <a:gd name="T152" fmla="*/ 181 w 181"/>
                  <a:gd name="T153" fmla="*/ 276 h 27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1" h="276">
                    <a:moveTo>
                      <a:pt x="30" y="5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0" y="8"/>
                    </a:lnTo>
                    <a:lnTo>
                      <a:pt x="29" y="10"/>
                    </a:lnTo>
                    <a:lnTo>
                      <a:pt x="27" y="11"/>
                    </a:lnTo>
                    <a:lnTo>
                      <a:pt x="26" y="14"/>
                    </a:lnTo>
                    <a:lnTo>
                      <a:pt x="24" y="16"/>
                    </a:lnTo>
                    <a:lnTo>
                      <a:pt x="24" y="17"/>
                    </a:lnTo>
                    <a:lnTo>
                      <a:pt x="24" y="20"/>
                    </a:lnTo>
                    <a:lnTo>
                      <a:pt x="24" y="23"/>
                    </a:lnTo>
                    <a:lnTo>
                      <a:pt x="26" y="25"/>
                    </a:lnTo>
                    <a:lnTo>
                      <a:pt x="27" y="28"/>
                    </a:lnTo>
                    <a:lnTo>
                      <a:pt x="27" y="46"/>
                    </a:lnTo>
                    <a:lnTo>
                      <a:pt x="29" y="62"/>
                    </a:lnTo>
                    <a:lnTo>
                      <a:pt x="29" y="67"/>
                    </a:lnTo>
                    <a:lnTo>
                      <a:pt x="32" y="71"/>
                    </a:lnTo>
                    <a:lnTo>
                      <a:pt x="35" y="74"/>
                    </a:lnTo>
                    <a:lnTo>
                      <a:pt x="35" y="77"/>
                    </a:lnTo>
                    <a:lnTo>
                      <a:pt x="35" y="80"/>
                    </a:lnTo>
                    <a:lnTo>
                      <a:pt x="35" y="83"/>
                    </a:lnTo>
                    <a:lnTo>
                      <a:pt x="35" y="86"/>
                    </a:lnTo>
                    <a:lnTo>
                      <a:pt x="35" y="89"/>
                    </a:lnTo>
                    <a:lnTo>
                      <a:pt x="36" y="100"/>
                    </a:lnTo>
                    <a:lnTo>
                      <a:pt x="41" y="110"/>
                    </a:lnTo>
                    <a:lnTo>
                      <a:pt x="41" y="121"/>
                    </a:lnTo>
                    <a:lnTo>
                      <a:pt x="41" y="125"/>
                    </a:lnTo>
                    <a:lnTo>
                      <a:pt x="39" y="128"/>
                    </a:lnTo>
                    <a:lnTo>
                      <a:pt x="36" y="133"/>
                    </a:lnTo>
                    <a:lnTo>
                      <a:pt x="33" y="134"/>
                    </a:lnTo>
                    <a:lnTo>
                      <a:pt x="29" y="137"/>
                    </a:lnTo>
                    <a:lnTo>
                      <a:pt x="24" y="142"/>
                    </a:lnTo>
                    <a:lnTo>
                      <a:pt x="21" y="146"/>
                    </a:lnTo>
                    <a:lnTo>
                      <a:pt x="20" y="155"/>
                    </a:lnTo>
                    <a:lnTo>
                      <a:pt x="18" y="166"/>
                    </a:lnTo>
                    <a:lnTo>
                      <a:pt x="15" y="175"/>
                    </a:lnTo>
                    <a:lnTo>
                      <a:pt x="12" y="178"/>
                    </a:lnTo>
                    <a:lnTo>
                      <a:pt x="9" y="181"/>
                    </a:lnTo>
                    <a:lnTo>
                      <a:pt x="6" y="182"/>
                    </a:lnTo>
                    <a:lnTo>
                      <a:pt x="5" y="187"/>
                    </a:lnTo>
                    <a:lnTo>
                      <a:pt x="0" y="197"/>
                    </a:lnTo>
                    <a:lnTo>
                      <a:pt x="3" y="209"/>
                    </a:lnTo>
                    <a:lnTo>
                      <a:pt x="9" y="221"/>
                    </a:lnTo>
                    <a:lnTo>
                      <a:pt x="18" y="234"/>
                    </a:lnTo>
                    <a:lnTo>
                      <a:pt x="24" y="244"/>
                    </a:lnTo>
                    <a:lnTo>
                      <a:pt x="24" y="246"/>
                    </a:lnTo>
                    <a:lnTo>
                      <a:pt x="23" y="246"/>
                    </a:lnTo>
                    <a:lnTo>
                      <a:pt x="23" y="247"/>
                    </a:lnTo>
                    <a:lnTo>
                      <a:pt x="23" y="252"/>
                    </a:lnTo>
                    <a:lnTo>
                      <a:pt x="24" y="255"/>
                    </a:lnTo>
                    <a:lnTo>
                      <a:pt x="26" y="258"/>
                    </a:lnTo>
                    <a:lnTo>
                      <a:pt x="24" y="258"/>
                    </a:lnTo>
                    <a:lnTo>
                      <a:pt x="23" y="259"/>
                    </a:lnTo>
                    <a:lnTo>
                      <a:pt x="21" y="259"/>
                    </a:lnTo>
                    <a:lnTo>
                      <a:pt x="27" y="262"/>
                    </a:lnTo>
                    <a:lnTo>
                      <a:pt x="33" y="265"/>
                    </a:lnTo>
                    <a:lnTo>
                      <a:pt x="38" y="268"/>
                    </a:lnTo>
                    <a:lnTo>
                      <a:pt x="42" y="271"/>
                    </a:lnTo>
                    <a:lnTo>
                      <a:pt x="44" y="273"/>
                    </a:lnTo>
                    <a:lnTo>
                      <a:pt x="45" y="274"/>
                    </a:lnTo>
                    <a:lnTo>
                      <a:pt x="47" y="276"/>
                    </a:lnTo>
                    <a:lnTo>
                      <a:pt x="50" y="274"/>
                    </a:lnTo>
                    <a:lnTo>
                      <a:pt x="53" y="273"/>
                    </a:lnTo>
                    <a:lnTo>
                      <a:pt x="56" y="271"/>
                    </a:lnTo>
                    <a:lnTo>
                      <a:pt x="59" y="270"/>
                    </a:lnTo>
                    <a:lnTo>
                      <a:pt x="60" y="268"/>
                    </a:lnTo>
                    <a:lnTo>
                      <a:pt x="63" y="264"/>
                    </a:lnTo>
                    <a:lnTo>
                      <a:pt x="66" y="261"/>
                    </a:lnTo>
                    <a:lnTo>
                      <a:pt x="71" y="259"/>
                    </a:lnTo>
                    <a:lnTo>
                      <a:pt x="83" y="258"/>
                    </a:lnTo>
                    <a:lnTo>
                      <a:pt x="95" y="256"/>
                    </a:lnTo>
                    <a:lnTo>
                      <a:pt x="104" y="253"/>
                    </a:lnTo>
                    <a:lnTo>
                      <a:pt x="113" y="252"/>
                    </a:lnTo>
                    <a:lnTo>
                      <a:pt x="122" y="249"/>
                    </a:lnTo>
                    <a:lnTo>
                      <a:pt x="123" y="247"/>
                    </a:lnTo>
                    <a:lnTo>
                      <a:pt x="125" y="244"/>
                    </a:lnTo>
                    <a:lnTo>
                      <a:pt x="126" y="243"/>
                    </a:lnTo>
                    <a:lnTo>
                      <a:pt x="137" y="238"/>
                    </a:lnTo>
                    <a:lnTo>
                      <a:pt x="149" y="237"/>
                    </a:lnTo>
                    <a:lnTo>
                      <a:pt x="160" y="235"/>
                    </a:lnTo>
                    <a:lnTo>
                      <a:pt x="160" y="234"/>
                    </a:lnTo>
                    <a:lnTo>
                      <a:pt x="161" y="232"/>
                    </a:lnTo>
                    <a:lnTo>
                      <a:pt x="163" y="231"/>
                    </a:lnTo>
                    <a:lnTo>
                      <a:pt x="163" y="228"/>
                    </a:lnTo>
                    <a:lnTo>
                      <a:pt x="164" y="231"/>
                    </a:lnTo>
                    <a:lnTo>
                      <a:pt x="164" y="232"/>
                    </a:lnTo>
                    <a:lnTo>
                      <a:pt x="166" y="235"/>
                    </a:lnTo>
                    <a:lnTo>
                      <a:pt x="167" y="237"/>
                    </a:lnTo>
                    <a:lnTo>
                      <a:pt x="170" y="238"/>
                    </a:lnTo>
                    <a:lnTo>
                      <a:pt x="172" y="238"/>
                    </a:lnTo>
                    <a:lnTo>
                      <a:pt x="173" y="237"/>
                    </a:lnTo>
                    <a:lnTo>
                      <a:pt x="176" y="232"/>
                    </a:lnTo>
                    <a:lnTo>
                      <a:pt x="179" y="229"/>
                    </a:lnTo>
                    <a:lnTo>
                      <a:pt x="181" y="225"/>
                    </a:lnTo>
                    <a:lnTo>
                      <a:pt x="181" y="220"/>
                    </a:lnTo>
                    <a:lnTo>
                      <a:pt x="172" y="206"/>
                    </a:lnTo>
                    <a:lnTo>
                      <a:pt x="161" y="194"/>
                    </a:lnTo>
                    <a:lnTo>
                      <a:pt x="160" y="194"/>
                    </a:lnTo>
                    <a:lnTo>
                      <a:pt x="157" y="194"/>
                    </a:lnTo>
                    <a:lnTo>
                      <a:pt x="155" y="194"/>
                    </a:lnTo>
                    <a:lnTo>
                      <a:pt x="157" y="182"/>
                    </a:lnTo>
                    <a:lnTo>
                      <a:pt x="160" y="172"/>
                    </a:lnTo>
                    <a:lnTo>
                      <a:pt x="160" y="161"/>
                    </a:lnTo>
                    <a:lnTo>
                      <a:pt x="160" y="160"/>
                    </a:lnTo>
                    <a:lnTo>
                      <a:pt x="158" y="160"/>
                    </a:lnTo>
                    <a:lnTo>
                      <a:pt x="158" y="161"/>
                    </a:lnTo>
                    <a:lnTo>
                      <a:pt x="157" y="161"/>
                    </a:lnTo>
                    <a:lnTo>
                      <a:pt x="155" y="158"/>
                    </a:lnTo>
                    <a:lnTo>
                      <a:pt x="155" y="155"/>
                    </a:lnTo>
                    <a:lnTo>
                      <a:pt x="157" y="152"/>
                    </a:lnTo>
                    <a:lnTo>
                      <a:pt x="158" y="151"/>
                    </a:lnTo>
                    <a:lnTo>
                      <a:pt x="161" y="148"/>
                    </a:lnTo>
                    <a:lnTo>
                      <a:pt x="163" y="145"/>
                    </a:lnTo>
                    <a:lnTo>
                      <a:pt x="163" y="142"/>
                    </a:lnTo>
                    <a:lnTo>
                      <a:pt x="163" y="137"/>
                    </a:lnTo>
                    <a:lnTo>
                      <a:pt x="163" y="134"/>
                    </a:lnTo>
                    <a:lnTo>
                      <a:pt x="163" y="130"/>
                    </a:lnTo>
                    <a:lnTo>
                      <a:pt x="164" y="127"/>
                    </a:lnTo>
                    <a:lnTo>
                      <a:pt x="166" y="127"/>
                    </a:lnTo>
                    <a:lnTo>
                      <a:pt x="166" y="125"/>
                    </a:lnTo>
                    <a:lnTo>
                      <a:pt x="167" y="124"/>
                    </a:lnTo>
                    <a:lnTo>
                      <a:pt x="169" y="122"/>
                    </a:lnTo>
                    <a:lnTo>
                      <a:pt x="167" y="119"/>
                    </a:lnTo>
                    <a:lnTo>
                      <a:pt x="164" y="116"/>
                    </a:lnTo>
                    <a:lnTo>
                      <a:pt x="161" y="113"/>
                    </a:lnTo>
                    <a:lnTo>
                      <a:pt x="158" y="110"/>
                    </a:lnTo>
                    <a:lnTo>
                      <a:pt x="155" y="107"/>
                    </a:lnTo>
                    <a:lnTo>
                      <a:pt x="155" y="103"/>
                    </a:lnTo>
                    <a:lnTo>
                      <a:pt x="155" y="100"/>
                    </a:lnTo>
                    <a:lnTo>
                      <a:pt x="157" y="100"/>
                    </a:lnTo>
                    <a:lnTo>
                      <a:pt x="160" y="101"/>
                    </a:lnTo>
                    <a:lnTo>
                      <a:pt x="161" y="101"/>
                    </a:lnTo>
                    <a:lnTo>
                      <a:pt x="164" y="103"/>
                    </a:lnTo>
                    <a:lnTo>
                      <a:pt x="166" y="103"/>
                    </a:lnTo>
                    <a:lnTo>
                      <a:pt x="167" y="101"/>
                    </a:lnTo>
                    <a:lnTo>
                      <a:pt x="167" y="98"/>
                    </a:lnTo>
                    <a:lnTo>
                      <a:pt x="166" y="97"/>
                    </a:lnTo>
                    <a:lnTo>
                      <a:pt x="164" y="95"/>
                    </a:lnTo>
                    <a:lnTo>
                      <a:pt x="163" y="94"/>
                    </a:lnTo>
                    <a:lnTo>
                      <a:pt x="161" y="91"/>
                    </a:lnTo>
                    <a:lnTo>
                      <a:pt x="161" y="88"/>
                    </a:lnTo>
                    <a:lnTo>
                      <a:pt x="161" y="86"/>
                    </a:lnTo>
                    <a:lnTo>
                      <a:pt x="163" y="85"/>
                    </a:lnTo>
                    <a:lnTo>
                      <a:pt x="163" y="82"/>
                    </a:lnTo>
                    <a:lnTo>
                      <a:pt x="163" y="80"/>
                    </a:lnTo>
                    <a:lnTo>
                      <a:pt x="160" y="79"/>
                    </a:lnTo>
                    <a:lnTo>
                      <a:pt x="158" y="79"/>
                    </a:lnTo>
                    <a:lnTo>
                      <a:pt x="155" y="77"/>
                    </a:lnTo>
                    <a:lnTo>
                      <a:pt x="152" y="77"/>
                    </a:lnTo>
                    <a:lnTo>
                      <a:pt x="152" y="76"/>
                    </a:lnTo>
                    <a:lnTo>
                      <a:pt x="152" y="74"/>
                    </a:lnTo>
                    <a:lnTo>
                      <a:pt x="154" y="73"/>
                    </a:lnTo>
                    <a:lnTo>
                      <a:pt x="155" y="70"/>
                    </a:lnTo>
                    <a:lnTo>
                      <a:pt x="155" y="67"/>
                    </a:lnTo>
                    <a:lnTo>
                      <a:pt x="155" y="64"/>
                    </a:lnTo>
                    <a:lnTo>
                      <a:pt x="154" y="61"/>
                    </a:lnTo>
                    <a:lnTo>
                      <a:pt x="154" y="58"/>
                    </a:lnTo>
                    <a:lnTo>
                      <a:pt x="155" y="56"/>
                    </a:lnTo>
                    <a:lnTo>
                      <a:pt x="157" y="52"/>
                    </a:lnTo>
                    <a:lnTo>
                      <a:pt x="158" y="47"/>
                    </a:lnTo>
                    <a:lnTo>
                      <a:pt x="158" y="43"/>
                    </a:lnTo>
                    <a:lnTo>
                      <a:pt x="160" y="38"/>
                    </a:lnTo>
                    <a:lnTo>
                      <a:pt x="158" y="38"/>
                    </a:lnTo>
                    <a:lnTo>
                      <a:pt x="157" y="37"/>
                    </a:lnTo>
                    <a:lnTo>
                      <a:pt x="157" y="35"/>
                    </a:lnTo>
                    <a:lnTo>
                      <a:pt x="155" y="34"/>
                    </a:lnTo>
                    <a:lnTo>
                      <a:pt x="154" y="32"/>
                    </a:lnTo>
                    <a:lnTo>
                      <a:pt x="152" y="34"/>
                    </a:lnTo>
                    <a:lnTo>
                      <a:pt x="152" y="32"/>
                    </a:lnTo>
                    <a:lnTo>
                      <a:pt x="152" y="31"/>
                    </a:lnTo>
                    <a:lnTo>
                      <a:pt x="152" y="29"/>
                    </a:lnTo>
                    <a:lnTo>
                      <a:pt x="149" y="28"/>
                    </a:lnTo>
                    <a:lnTo>
                      <a:pt x="148" y="28"/>
                    </a:lnTo>
                    <a:lnTo>
                      <a:pt x="145" y="26"/>
                    </a:lnTo>
                    <a:lnTo>
                      <a:pt x="143" y="23"/>
                    </a:lnTo>
                    <a:lnTo>
                      <a:pt x="143" y="20"/>
                    </a:lnTo>
                    <a:lnTo>
                      <a:pt x="142" y="16"/>
                    </a:lnTo>
                    <a:lnTo>
                      <a:pt x="142" y="11"/>
                    </a:lnTo>
                    <a:lnTo>
                      <a:pt x="142" y="7"/>
                    </a:lnTo>
                    <a:lnTo>
                      <a:pt x="143" y="4"/>
                    </a:lnTo>
                    <a:lnTo>
                      <a:pt x="140" y="2"/>
                    </a:lnTo>
                    <a:lnTo>
                      <a:pt x="137" y="0"/>
                    </a:lnTo>
                    <a:lnTo>
                      <a:pt x="133" y="0"/>
                    </a:lnTo>
                    <a:lnTo>
                      <a:pt x="131" y="0"/>
                    </a:lnTo>
                    <a:lnTo>
                      <a:pt x="128" y="2"/>
                    </a:lnTo>
                    <a:lnTo>
                      <a:pt x="126" y="4"/>
                    </a:lnTo>
                    <a:lnTo>
                      <a:pt x="123" y="7"/>
                    </a:lnTo>
                    <a:lnTo>
                      <a:pt x="122" y="8"/>
                    </a:lnTo>
                    <a:lnTo>
                      <a:pt x="119" y="8"/>
                    </a:lnTo>
                    <a:lnTo>
                      <a:pt x="116" y="8"/>
                    </a:lnTo>
                    <a:lnTo>
                      <a:pt x="114" y="7"/>
                    </a:lnTo>
                    <a:lnTo>
                      <a:pt x="113" y="5"/>
                    </a:lnTo>
                    <a:lnTo>
                      <a:pt x="111" y="4"/>
                    </a:lnTo>
                    <a:lnTo>
                      <a:pt x="71" y="2"/>
                    </a:lnTo>
                    <a:lnTo>
                      <a:pt x="30" y="5"/>
                    </a:lnTo>
                    <a:close/>
                  </a:path>
                </a:pathLst>
              </a:custGeom>
              <a:solidFill>
                <a:srgbClr val="FFCC99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38" name="Freeform 85"/>
              <p:cNvSpPr>
                <a:spLocks/>
              </p:cNvSpPr>
              <p:nvPr/>
            </p:nvSpPr>
            <p:spPr bwMode="gray">
              <a:xfrm>
                <a:off x="3288" y="2273"/>
                <a:ext cx="61" cy="207"/>
              </a:xfrm>
              <a:custGeom>
                <a:avLst/>
                <a:gdLst>
                  <a:gd name="T0" fmla="*/ 14 w 66"/>
                  <a:gd name="T1" fmla="*/ 6 h 224"/>
                  <a:gd name="T2" fmla="*/ 23 w 66"/>
                  <a:gd name="T3" fmla="*/ 8 h 224"/>
                  <a:gd name="T4" fmla="*/ 33 w 66"/>
                  <a:gd name="T5" fmla="*/ 4 h 224"/>
                  <a:gd name="T6" fmla="*/ 43 w 66"/>
                  <a:gd name="T7" fmla="*/ 1 h 224"/>
                  <a:gd name="T8" fmla="*/ 36 w 66"/>
                  <a:gd name="T9" fmla="*/ 6 h 224"/>
                  <a:gd name="T10" fmla="*/ 31 w 66"/>
                  <a:gd name="T11" fmla="*/ 14 h 224"/>
                  <a:gd name="T12" fmla="*/ 29 w 66"/>
                  <a:gd name="T13" fmla="*/ 23 h 224"/>
                  <a:gd name="T14" fmla="*/ 33 w 66"/>
                  <a:gd name="T15" fmla="*/ 34 h 224"/>
                  <a:gd name="T16" fmla="*/ 45 w 66"/>
                  <a:gd name="T17" fmla="*/ 45 h 224"/>
                  <a:gd name="T18" fmla="*/ 48 w 66"/>
                  <a:gd name="T19" fmla="*/ 55 h 224"/>
                  <a:gd name="T20" fmla="*/ 47 w 66"/>
                  <a:gd name="T21" fmla="*/ 65 h 224"/>
                  <a:gd name="T22" fmla="*/ 53 w 66"/>
                  <a:gd name="T23" fmla="*/ 72 h 224"/>
                  <a:gd name="T24" fmla="*/ 55 w 66"/>
                  <a:gd name="T25" fmla="*/ 80 h 224"/>
                  <a:gd name="T26" fmla="*/ 55 w 66"/>
                  <a:gd name="T27" fmla="*/ 92 h 224"/>
                  <a:gd name="T28" fmla="*/ 53 w 66"/>
                  <a:gd name="T29" fmla="*/ 119 h 224"/>
                  <a:gd name="T30" fmla="*/ 51 w 66"/>
                  <a:gd name="T31" fmla="*/ 130 h 224"/>
                  <a:gd name="T32" fmla="*/ 55 w 66"/>
                  <a:gd name="T33" fmla="*/ 159 h 224"/>
                  <a:gd name="T34" fmla="*/ 51 w 66"/>
                  <a:gd name="T35" fmla="*/ 172 h 224"/>
                  <a:gd name="T36" fmla="*/ 54 w 66"/>
                  <a:gd name="T37" fmla="*/ 183 h 224"/>
                  <a:gd name="T38" fmla="*/ 56 w 66"/>
                  <a:gd name="T39" fmla="*/ 197 h 224"/>
                  <a:gd name="T40" fmla="*/ 51 w 66"/>
                  <a:gd name="T41" fmla="*/ 201 h 224"/>
                  <a:gd name="T42" fmla="*/ 53 w 66"/>
                  <a:gd name="T43" fmla="*/ 204 h 224"/>
                  <a:gd name="T44" fmla="*/ 45 w 66"/>
                  <a:gd name="T45" fmla="*/ 205 h 224"/>
                  <a:gd name="T46" fmla="*/ 40 w 66"/>
                  <a:gd name="T47" fmla="*/ 205 h 224"/>
                  <a:gd name="T48" fmla="*/ 22 w 66"/>
                  <a:gd name="T49" fmla="*/ 180 h 224"/>
                  <a:gd name="T50" fmla="*/ 18 w 66"/>
                  <a:gd name="T51" fmla="*/ 147 h 224"/>
                  <a:gd name="T52" fmla="*/ 15 w 66"/>
                  <a:gd name="T53" fmla="*/ 141 h 224"/>
                  <a:gd name="T54" fmla="*/ 19 w 66"/>
                  <a:gd name="T55" fmla="*/ 128 h 224"/>
                  <a:gd name="T56" fmla="*/ 25 w 66"/>
                  <a:gd name="T57" fmla="*/ 112 h 224"/>
                  <a:gd name="T58" fmla="*/ 22 w 66"/>
                  <a:gd name="T59" fmla="*/ 104 h 224"/>
                  <a:gd name="T60" fmla="*/ 15 w 66"/>
                  <a:gd name="T61" fmla="*/ 92 h 224"/>
                  <a:gd name="T62" fmla="*/ 18 w 66"/>
                  <a:gd name="T63" fmla="*/ 90 h 224"/>
                  <a:gd name="T64" fmla="*/ 22 w 66"/>
                  <a:gd name="T65" fmla="*/ 91 h 224"/>
                  <a:gd name="T66" fmla="*/ 22 w 66"/>
                  <a:gd name="T67" fmla="*/ 83 h 224"/>
                  <a:gd name="T68" fmla="*/ 17 w 66"/>
                  <a:gd name="T69" fmla="*/ 70 h 224"/>
                  <a:gd name="T70" fmla="*/ 12 w 66"/>
                  <a:gd name="T71" fmla="*/ 67 h 224"/>
                  <a:gd name="T72" fmla="*/ 12 w 66"/>
                  <a:gd name="T73" fmla="*/ 58 h 224"/>
                  <a:gd name="T74" fmla="*/ 11 w 66"/>
                  <a:gd name="T75" fmla="*/ 50 h 224"/>
                  <a:gd name="T76" fmla="*/ 15 w 66"/>
                  <a:gd name="T77" fmla="*/ 40 h 224"/>
                  <a:gd name="T78" fmla="*/ 15 w 66"/>
                  <a:gd name="T79" fmla="*/ 30 h 224"/>
                  <a:gd name="T80" fmla="*/ 8 w 66"/>
                  <a:gd name="T81" fmla="*/ 23 h 224"/>
                  <a:gd name="T82" fmla="*/ 1 w 66"/>
                  <a:gd name="T83" fmla="*/ 18 h 224"/>
                  <a:gd name="T84" fmla="*/ 0 w 66"/>
                  <a:gd name="T85" fmla="*/ 11 h 224"/>
                  <a:gd name="T86" fmla="*/ 1 w 66"/>
                  <a:gd name="T87" fmla="*/ 3 h 224"/>
                  <a:gd name="T88" fmla="*/ 4 w 66"/>
                  <a:gd name="T89" fmla="*/ 1 h 22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66"/>
                  <a:gd name="T136" fmla="*/ 0 h 224"/>
                  <a:gd name="T137" fmla="*/ 66 w 66"/>
                  <a:gd name="T138" fmla="*/ 224 h 22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66" h="224">
                    <a:moveTo>
                      <a:pt x="3" y="0"/>
                    </a:moveTo>
                    <a:lnTo>
                      <a:pt x="9" y="3"/>
                    </a:lnTo>
                    <a:lnTo>
                      <a:pt x="15" y="7"/>
                    </a:lnTo>
                    <a:lnTo>
                      <a:pt x="18" y="9"/>
                    </a:lnTo>
                    <a:lnTo>
                      <a:pt x="21" y="9"/>
                    </a:lnTo>
                    <a:lnTo>
                      <a:pt x="25" y="9"/>
                    </a:lnTo>
                    <a:lnTo>
                      <a:pt x="28" y="7"/>
                    </a:lnTo>
                    <a:lnTo>
                      <a:pt x="33" y="6"/>
                    </a:lnTo>
                    <a:lnTo>
                      <a:pt x="36" y="4"/>
                    </a:lnTo>
                    <a:lnTo>
                      <a:pt x="40" y="4"/>
                    </a:lnTo>
                    <a:lnTo>
                      <a:pt x="43" y="3"/>
                    </a:lnTo>
                    <a:lnTo>
                      <a:pt x="46" y="1"/>
                    </a:lnTo>
                    <a:lnTo>
                      <a:pt x="45" y="3"/>
                    </a:lnTo>
                    <a:lnTo>
                      <a:pt x="42" y="6"/>
                    </a:lnTo>
                    <a:lnTo>
                      <a:pt x="39" y="7"/>
                    </a:lnTo>
                    <a:lnTo>
                      <a:pt x="37" y="9"/>
                    </a:lnTo>
                    <a:lnTo>
                      <a:pt x="36" y="12"/>
                    </a:lnTo>
                    <a:lnTo>
                      <a:pt x="34" y="15"/>
                    </a:lnTo>
                    <a:lnTo>
                      <a:pt x="34" y="19"/>
                    </a:lnTo>
                    <a:lnTo>
                      <a:pt x="33" y="22"/>
                    </a:lnTo>
                    <a:lnTo>
                      <a:pt x="31" y="25"/>
                    </a:lnTo>
                    <a:lnTo>
                      <a:pt x="31" y="30"/>
                    </a:lnTo>
                    <a:lnTo>
                      <a:pt x="33" y="33"/>
                    </a:lnTo>
                    <a:lnTo>
                      <a:pt x="36" y="37"/>
                    </a:lnTo>
                    <a:lnTo>
                      <a:pt x="40" y="40"/>
                    </a:lnTo>
                    <a:lnTo>
                      <a:pt x="45" y="45"/>
                    </a:lnTo>
                    <a:lnTo>
                      <a:pt x="49" y="49"/>
                    </a:lnTo>
                    <a:lnTo>
                      <a:pt x="52" y="52"/>
                    </a:lnTo>
                    <a:lnTo>
                      <a:pt x="52" y="57"/>
                    </a:lnTo>
                    <a:lnTo>
                      <a:pt x="52" y="60"/>
                    </a:lnTo>
                    <a:lnTo>
                      <a:pt x="51" y="63"/>
                    </a:lnTo>
                    <a:lnTo>
                      <a:pt x="51" y="66"/>
                    </a:lnTo>
                    <a:lnTo>
                      <a:pt x="51" y="70"/>
                    </a:lnTo>
                    <a:lnTo>
                      <a:pt x="52" y="73"/>
                    </a:lnTo>
                    <a:lnTo>
                      <a:pt x="54" y="76"/>
                    </a:lnTo>
                    <a:lnTo>
                      <a:pt x="57" y="78"/>
                    </a:lnTo>
                    <a:lnTo>
                      <a:pt x="58" y="81"/>
                    </a:lnTo>
                    <a:lnTo>
                      <a:pt x="60" y="84"/>
                    </a:lnTo>
                    <a:lnTo>
                      <a:pt x="60" y="87"/>
                    </a:lnTo>
                    <a:lnTo>
                      <a:pt x="60" y="91"/>
                    </a:lnTo>
                    <a:lnTo>
                      <a:pt x="60" y="96"/>
                    </a:lnTo>
                    <a:lnTo>
                      <a:pt x="60" y="100"/>
                    </a:lnTo>
                    <a:lnTo>
                      <a:pt x="58" y="109"/>
                    </a:lnTo>
                    <a:lnTo>
                      <a:pt x="58" y="118"/>
                    </a:lnTo>
                    <a:lnTo>
                      <a:pt x="57" y="129"/>
                    </a:lnTo>
                    <a:lnTo>
                      <a:pt x="55" y="132"/>
                    </a:lnTo>
                    <a:lnTo>
                      <a:pt x="55" y="136"/>
                    </a:lnTo>
                    <a:lnTo>
                      <a:pt x="55" y="141"/>
                    </a:lnTo>
                    <a:lnTo>
                      <a:pt x="58" y="154"/>
                    </a:lnTo>
                    <a:lnTo>
                      <a:pt x="60" y="168"/>
                    </a:lnTo>
                    <a:lnTo>
                      <a:pt x="60" y="172"/>
                    </a:lnTo>
                    <a:lnTo>
                      <a:pt x="57" y="177"/>
                    </a:lnTo>
                    <a:lnTo>
                      <a:pt x="55" y="181"/>
                    </a:lnTo>
                    <a:lnTo>
                      <a:pt x="55" y="186"/>
                    </a:lnTo>
                    <a:lnTo>
                      <a:pt x="54" y="186"/>
                    </a:lnTo>
                    <a:lnTo>
                      <a:pt x="52" y="186"/>
                    </a:lnTo>
                    <a:lnTo>
                      <a:pt x="58" y="198"/>
                    </a:lnTo>
                    <a:lnTo>
                      <a:pt x="66" y="211"/>
                    </a:lnTo>
                    <a:lnTo>
                      <a:pt x="63" y="211"/>
                    </a:lnTo>
                    <a:lnTo>
                      <a:pt x="61" y="213"/>
                    </a:lnTo>
                    <a:lnTo>
                      <a:pt x="60" y="216"/>
                    </a:lnTo>
                    <a:lnTo>
                      <a:pt x="57" y="217"/>
                    </a:lnTo>
                    <a:lnTo>
                      <a:pt x="55" y="217"/>
                    </a:lnTo>
                    <a:lnTo>
                      <a:pt x="55" y="219"/>
                    </a:lnTo>
                    <a:lnTo>
                      <a:pt x="57" y="221"/>
                    </a:lnTo>
                    <a:lnTo>
                      <a:pt x="55" y="221"/>
                    </a:lnTo>
                    <a:lnTo>
                      <a:pt x="52" y="222"/>
                    </a:lnTo>
                    <a:lnTo>
                      <a:pt x="49" y="222"/>
                    </a:lnTo>
                    <a:lnTo>
                      <a:pt x="46" y="224"/>
                    </a:lnTo>
                    <a:lnTo>
                      <a:pt x="45" y="222"/>
                    </a:lnTo>
                    <a:lnTo>
                      <a:pt x="43" y="222"/>
                    </a:lnTo>
                    <a:lnTo>
                      <a:pt x="36" y="213"/>
                    </a:lnTo>
                    <a:lnTo>
                      <a:pt x="31" y="202"/>
                    </a:lnTo>
                    <a:lnTo>
                      <a:pt x="24" y="195"/>
                    </a:lnTo>
                    <a:lnTo>
                      <a:pt x="15" y="192"/>
                    </a:lnTo>
                    <a:lnTo>
                      <a:pt x="18" y="175"/>
                    </a:lnTo>
                    <a:lnTo>
                      <a:pt x="19" y="159"/>
                    </a:lnTo>
                    <a:lnTo>
                      <a:pt x="19" y="157"/>
                    </a:lnTo>
                    <a:lnTo>
                      <a:pt x="18" y="154"/>
                    </a:lnTo>
                    <a:lnTo>
                      <a:pt x="16" y="153"/>
                    </a:lnTo>
                    <a:lnTo>
                      <a:pt x="15" y="151"/>
                    </a:lnTo>
                    <a:lnTo>
                      <a:pt x="15" y="150"/>
                    </a:lnTo>
                    <a:lnTo>
                      <a:pt x="21" y="138"/>
                    </a:lnTo>
                    <a:lnTo>
                      <a:pt x="22" y="124"/>
                    </a:lnTo>
                    <a:lnTo>
                      <a:pt x="25" y="123"/>
                    </a:lnTo>
                    <a:lnTo>
                      <a:pt x="27" y="121"/>
                    </a:lnTo>
                    <a:lnTo>
                      <a:pt x="28" y="120"/>
                    </a:lnTo>
                    <a:lnTo>
                      <a:pt x="25" y="115"/>
                    </a:lnTo>
                    <a:lnTo>
                      <a:pt x="24" y="112"/>
                    </a:lnTo>
                    <a:lnTo>
                      <a:pt x="21" y="108"/>
                    </a:lnTo>
                    <a:lnTo>
                      <a:pt x="18" y="105"/>
                    </a:lnTo>
                    <a:lnTo>
                      <a:pt x="16" y="100"/>
                    </a:lnTo>
                    <a:lnTo>
                      <a:pt x="15" y="96"/>
                    </a:lnTo>
                    <a:lnTo>
                      <a:pt x="16" y="97"/>
                    </a:lnTo>
                    <a:lnTo>
                      <a:pt x="19" y="97"/>
                    </a:lnTo>
                    <a:lnTo>
                      <a:pt x="21" y="99"/>
                    </a:lnTo>
                    <a:lnTo>
                      <a:pt x="24" y="99"/>
                    </a:lnTo>
                    <a:lnTo>
                      <a:pt x="25" y="97"/>
                    </a:lnTo>
                    <a:lnTo>
                      <a:pt x="25" y="96"/>
                    </a:lnTo>
                    <a:lnTo>
                      <a:pt x="24" y="90"/>
                    </a:lnTo>
                    <a:lnTo>
                      <a:pt x="22" y="84"/>
                    </a:lnTo>
                    <a:lnTo>
                      <a:pt x="19" y="78"/>
                    </a:lnTo>
                    <a:lnTo>
                      <a:pt x="18" y="76"/>
                    </a:lnTo>
                    <a:lnTo>
                      <a:pt x="16" y="75"/>
                    </a:lnTo>
                    <a:lnTo>
                      <a:pt x="15" y="73"/>
                    </a:lnTo>
                    <a:lnTo>
                      <a:pt x="13" y="72"/>
                    </a:lnTo>
                    <a:lnTo>
                      <a:pt x="13" y="70"/>
                    </a:lnTo>
                    <a:lnTo>
                      <a:pt x="13" y="67"/>
                    </a:lnTo>
                    <a:lnTo>
                      <a:pt x="13" y="63"/>
                    </a:lnTo>
                    <a:lnTo>
                      <a:pt x="13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3" y="51"/>
                    </a:lnTo>
                    <a:lnTo>
                      <a:pt x="15" y="46"/>
                    </a:lnTo>
                    <a:lnTo>
                      <a:pt x="16" y="43"/>
                    </a:lnTo>
                    <a:lnTo>
                      <a:pt x="18" y="39"/>
                    </a:lnTo>
                    <a:lnTo>
                      <a:pt x="18" y="36"/>
                    </a:lnTo>
                    <a:lnTo>
                      <a:pt x="16" y="33"/>
                    </a:lnTo>
                    <a:lnTo>
                      <a:pt x="13" y="30"/>
                    </a:lnTo>
                    <a:lnTo>
                      <a:pt x="10" y="27"/>
                    </a:lnTo>
                    <a:lnTo>
                      <a:pt x="9" y="25"/>
                    </a:lnTo>
                    <a:lnTo>
                      <a:pt x="6" y="24"/>
                    </a:lnTo>
                    <a:lnTo>
                      <a:pt x="4" y="22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0" y="15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CC99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39" name="Freeform 86"/>
              <p:cNvSpPr>
                <a:spLocks/>
              </p:cNvSpPr>
              <p:nvPr/>
            </p:nvSpPr>
            <p:spPr bwMode="gray">
              <a:xfrm>
                <a:off x="3073" y="2111"/>
                <a:ext cx="307" cy="221"/>
              </a:xfrm>
              <a:custGeom>
                <a:avLst/>
                <a:gdLst>
                  <a:gd name="T0" fmla="*/ 227 w 331"/>
                  <a:gd name="T1" fmla="*/ 2 h 239"/>
                  <a:gd name="T2" fmla="*/ 215 w 331"/>
                  <a:gd name="T3" fmla="*/ 2 h 239"/>
                  <a:gd name="T4" fmla="*/ 158 w 331"/>
                  <a:gd name="T5" fmla="*/ 17 h 239"/>
                  <a:gd name="T6" fmla="*/ 152 w 331"/>
                  <a:gd name="T7" fmla="*/ 27 h 239"/>
                  <a:gd name="T8" fmla="*/ 133 w 331"/>
                  <a:gd name="T9" fmla="*/ 30 h 239"/>
                  <a:gd name="T10" fmla="*/ 116 w 331"/>
                  <a:gd name="T11" fmla="*/ 35 h 239"/>
                  <a:gd name="T12" fmla="*/ 111 w 331"/>
                  <a:gd name="T13" fmla="*/ 46 h 239"/>
                  <a:gd name="T14" fmla="*/ 106 w 331"/>
                  <a:gd name="T15" fmla="*/ 52 h 239"/>
                  <a:gd name="T16" fmla="*/ 100 w 331"/>
                  <a:gd name="T17" fmla="*/ 58 h 239"/>
                  <a:gd name="T18" fmla="*/ 97 w 331"/>
                  <a:gd name="T19" fmla="*/ 64 h 239"/>
                  <a:gd name="T20" fmla="*/ 91 w 331"/>
                  <a:gd name="T21" fmla="*/ 72 h 239"/>
                  <a:gd name="T22" fmla="*/ 83 w 331"/>
                  <a:gd name="T23" fmla="*/ 67 h 239"/>
                  <a:gd name="T24" fmla="*/ 72 w 331"/>
                  <a:gd name="T25" fmla="*/ 60 h 239"/>
                  <a:gd name="T26" fmla="*/ 63 w 331"/>
                  <a:gd name="T27" fmla="*/ 66 h 239"/>
                  <a:gd name="T28" fmla="*/ 61 w 331"/>
                  <a:gd name="T29" fmla="*/ 75 h 239"/>
                  <a:gd name="T30" fmla="*/ 61 w 331"/>
                  <a:gd name="T31" fmla="*/ 88 h 239"/>
                  <a:gd name="T32" fmla="*/ 55 w 331"/>
                  <a:gd name="T33" fmla="*/ 92 h 239"/>
                  <a:gd name="T34" fmla="*/ 52 w 331"/>
                  <a:gd name="T35" fmla="*/ 93 h 239"/>
                  <a:gd name="T36" fmla="*/ 50 w 331"/>
                  <a:gd name="T37" fmla="*/ 103 h 239"/>
                  <a:gd name="T38" fmla="*/ 44 w 331"/>
                  <a:gd name="T39" fmla="*/ 114 h 239"/>
                  <a:gd name="T40" fmla="*/ 16 w 331"/>
                  <a:gd name="T41" fmla="*/ 119 h 239"/>
                  <a:gd name="T42" fmla="*/ 17 w 331"/>
                  <a:gd name="T43" fmla="*/ 125 h 239"/>
                  <a:gd name="T44" fmla="*/ 19 w 331"/>
                  <a:gd name="T45" fmla="*/ 143 h 239"/>
                  <a:gd name="T46" fmla="*/ 10 w 331"/>
                  <a:gd name="T47" fmla="*/ 154 h 239"/>
                  <a:gd name="T48" fmla="*/ 7 w 331"/>
                  <a:gd name="T49" fmla="*/ 170 h 239"/>
                  <a:gd name="T50" fmla="*/ 0 w 331"/>
                  <a:gd name="T51" fmla="*/ 176 h 239"/>
                  <a:gd name="T52" fmla="*/ 13 w 331"/>
                  <a:gd name="T53" fmla="*/ 181 h 239"/>
                  <a:gd name="T54" fmla="*/ 45 w 331"/>
                  <a:gd name="T55" fmla="*/ 215 h 239"/>
                  <a:gd name="T56" fmla="*/ 50 w 331"/>
                  <a:gd name="T57" fmla="*/ 207 h 239"/>
                  <a:gd name="T58" fmla="*/ 83 w 331"/>
                  <a:gd name="T59" fmla="*/ 199 h 239"/>
                  <a:gd name="T60" fmla="*/ 103 w 331"/>
                  <a:gd name="T61" fmla="*/ 213 h 239"/>
                  <a:gd name="T62" fmla="*/ 110 w 331"/>
                  <a:gd name="T63" fmla="*/ 220 h 239"/>
                  <a:gd name="T64" fmla="*/ 110 w 331"/>
                  <a:gd name="T65" fmla="*/ 171 h 239"/>
                  <a:gd name="T66" fmla="*/ 122 w 331"/>
                  <a:gd name="T67" fmla="*/ 163 h 239"/>
                  <a:gd name="T68" fmla="*/ 150 w 331"/>
                  <a:gd name="T69" fmla="*/ 160 h 239"/>
                  <a:gd name="T70" fmla="*/ 186 w 331"/>
                  <a:gd name="T71" fmla="*/ 163 h 239"/>
                  <a:gd name="T72" fmla="*/ 197 w 331"/>
                  <a:gd name="T73" fmla="*/ 165 h 239"/>
                  <a:gd name="T74" fmla="*/ 208 w 331"/>
                  <a:gd name="T75" fmla="*/ 158 h 239"/>
                  <a:gd name="T76" fmla="*/ 249 w 331"/>
                  <a:gd name="T77" fmla="*/ 168 h 239"/>
                  <a:gd name="T78" fmla="*/ 268 w 331"/>
                  <a:gd name="T79" fmla="*/ 157 h 239"/>
                  <a:gd name="T80" fmla="*/ 283 w 331"/>
                  <a:gd name="T81" fmla="*/ 147 h 239"/>
                  <a:gd name="T82" fmla="*/ 296 w 331"/>
                  <a:gd name="T83" fmla="*/ 150 h 239"/>
                  <a:gd name="T84" fmla="*/ 305 w 331"/>
                  <a:gd name="T85" fmla="*/ 143 h 239"/>
                  <a:gd name="T86" fmla="*/ 302 w 331"/>
                  <a:gd name="T87" fmla="*/ 125 h 239"/>
                  <a:gd name="T88" fmla="*/ 302 w 331"/>
                  <a:gd name="T89" fmla="*/ 108 h 239"/>
                  <a:gd name="T90" fmla="*/ 305 w 331"/>
                  <a:gd name="T91" fmla="*/ 99 h 239"/>
                  <a:gd name="T92" fmla="*/ 296 w 331"/>
                  <a:gd name="T93" fmla="*/ 100 h 239"/>
                  <a:gd name="T94" fmla="*/ 286 w 331"/>
                  <a:gd name="T95" fmla="*/ 102 h 239"/>
                  <a:gd name="T96" fmla="*/ 280 w 331"/>
                  <a:gd name="T97" fmla="*/ 94 h 239"/>
                  <a:gd name="T98" fmla="*/ 274 w 331"/>
                  <a:gd name="T99" fmla="*/ 92 h 239"/>
                  <a:gd name="T100" fmla="*/ 262 w 331"/>
                  <a:gd name="T101" fmla="*/ 80 h 239"/>
                  <a:gd name="T102" fmla="*/ 268 w 331"/>
                  <a:gd name="T103" fmla="*/ 74 h 239"/>
                  <a:gd name="T104" fmla="*/ 279 w 331"/>
                  <a:gd name="T105" fmla="*/ 75 h 239"/>
                  <a:gd name="T106" fmla="*/ 266 w 331"/>
                  <a:gd name="T107" fmla="*/ 68 h 239"/>
                  <a:gd name="T108" fmla="*/ 261 w 331"/>
                  <a:gd name="T109" fmla="*/ 61 h 239"/>
                  <a:gd name="T110" fmla="*/ 246 w 331"/>
                  <a:gd name="T111" fmla="*/ 55 h 239"/>
                  <a:gd name="T112" fmla="*/ 240 w 331"/>
                  <a:gd name="T113" fmla="*/ 30 h 239"/>
                  <a:gd name="T114" fmla="*/ 235 w 331"/>
                  <a:gd name="T115" fmla="*/ 24 h 239"/>
                  <a:gd name="T116" fmla="*/ 238 w 331"/>
                  <a:gd name="T117" fmla="*/ 17 h 239"/>
                  <a:gd name="T118" fmla="*/ 236 w 331"/>
                  <a:gd name="T119" fmla="*/ 7 h 239"/>
                  <a:gd name="T120" fmla="*/ 238 w 331"/>
                  <a:gd name="T121" fmla="*/ 0 h 23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31"/>
                  <a:gd name="T184" fmla="*/ 0 h 239"/>
                  <a:gd name="T185" fmla="*/ 331 w 331"/>
                  <a:gd name="T186" fmla="*/ 239 h 23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31" h="239">
                    <a:moveTo>
                      <a:pt x="257" y="2"/>
                    </a:moveTo>
                    <a:lnTo>
                      <a:pt x="253" y="2"/>
                    </a:lnTo>
                    <a:lnTo>
                      <a:pt x="248" y="2"/>
                    </a:lnTo>
                    <a:lnTo>
                      <a:pt x="245" y="2"/>
                    </a:lnTo>
                    <a:lnTo>
                      <a:pt x="242" y="2"/>
                    </a:lnTo>
                    <a:lnTo>
                      <a:pt x="239" y="5"/>
                    </a:lnTo>
                    <a:lnTo>
                      <a:pt x="235" y="3"/>
                    </a:lnTo>
                    <a:lnTo>
                      <a:pt x="232" y="2"/>
                    </a:lnTo>
                    <a:lnTo>
                      <a:pt x="229" y="2"/>
                    </a:lnTo>
                    <a:lnTo>
                      <a:pt x="207" y="6"/>
                    </a:lnTo>
                    <a:lnTo>
                      <a:pt x="188" y="11"/>
                    </a:lnTo>
                    <a:lnTo>
                      <a:pt x="170" y="18"/>
                    </a:lnTo>
                    <a:lnTo>
                      <a:pt x="167" y="21"/>
                    </a:lnTo>
                    <a:lnTo>
                      <a:pt x="165" y="23"/>
                    </a:lnTo>
                    <a:lnTo>
                      <a:pt x="165" y="26"/>
                    </a:lnTo>
                    <a:lnTo>
                      <a:pt x="164" y="29"/>
                    </a:lnTo>
                    <a:lnTo>
                      <a:pt x="161" y="32"/>
                    </a:lnTo>
                    <a:lnTo>
                      <a:pt x="159" y="33"/>
                    </a:lnTo>
                    <a:lnTo>
                      <a:pt x="150" y="33"/>
                    </a:lnTo>
                    <a:lnTo>
                      <a:pt x="143" y="32"/>
                    </a:lnTo>
                    <a:lnTo>
                      <a:pt x="134" y="33"/>
                    </a:lnTo>
                    <a:lnTo>
                      <a:pt x="131" y="35"/>
                    </a:lnTo>
                    <a:lnTo>
                      <a:pt x="128" y="36"/>
                    </a:lnTo>
                    <a:lnTo>
                      <a:pt x="125" y="38"/>
                    </a:lnTo>
                    <a:lnTo>
                      <a:pt x="123" y="41"/>
                    </a:lnTo>
                    <a:lnTo>
                      <a:pt x="122" y="44"/>
                    </a:lnTo>
                    <a:lnTo>
                      <a:pt x="122" y="47"/>
                    </a:lnTo>
                    <a:lnTo>
                      <a:pt x="120" y="50"/>
                    </a:lnTo>
                    <a:lnTo>
                      <a:pt x="119" y="54"/>
                    </a:lnTo>
                    <a:lnTo>
                      <a:pt x="120" y="57"/>
                    </a:lnTo>
                    <a:lnTo>
                      <a:pt x="117" y="57"/>
                    </a:lnTo>
                    <a:lnTo>
                      <a:pt x="114" y="56"/>
                    </a:lnTo>
                    <a:lnTo>
                      <a:pt x="111" y="57"/>
                    </a:lnTo>
                    <a:lnTo>
                      <a:pt x="110" y="57"/>
                    </a:lnTo>
                    <a:lnTo>
                      <a:pt x="108" y="60"/>
                    </a:lnTo>
                    <a:lnTo>
                      <a:pt x="108" y="63"/>
                    </a:lnTo>
                    <a:lnTo>
                      <a:pt x="110" y="66"/>
                    </a:lnTo>
                    <a:lnTo>
                      <a:pt x="113" y="68"/>
                    </a:lnTo>
                    <a:lnTo>
                      <a:pt x="110" y="69"/>
                    </a:lnTo>
                    <a:lnTo>
                      <a:pt x="105" y="69"/>
                    </a:lnTo>
                    <a:lnTo>
                      <a:pt x="104" y="71"/>
                    </a:lnTo>
                    <a:lnTo>
                      <a:pt x="101" y="74"/>
                    </a:lnTo>
                    <a:lnTo>
                      <a:pt x="99" y="77"/>
                    </a:lnTo>
                    <a:lnTo>
                      <a:pt x="98" y="78"/>
                    </a:lnTo>
                    <a:lnTo>
                      <a:pt x="95" y="81"/>
                    </a:lnTo>
                    <a:lnTo>
                      <a:pt x="95" y="78"/>
                    </a:lnTo>
                    <a:lnTo>
                      <a:pt x="93" y="75"/>
                    </a:lnTo>
                    <a:lnTo>
                      <a:pt x="90" y="72"/>
                    </a:lnTo>
                    <a:lnTo>
                      <a:pt x="87" y="69"/>
                    </a:lnTo>
                    <a:lnTo>
                      <a:pt x="84" y="68"/>
                    </a:lnTo>
                    <a:lnTo>
                      <a:pt x="81" y="66"/>
                    </a:lnTo>
                    <a:lnTo>
                      <a:pt x="78" y="65"/>
                    </a:lnTo>
                    <a:lnTo>
                      <a:pt x="75" y="65"/>
                    </a:lnTo>
                    <a:lnTo>
                      <a:pt x="72" y="65"/>
                    </a:lnTo>
                    <a:lnTo>
                      <a:pt x="69" y="68"/>
                    </a:lnTo>
                    <a:lnTo>
                      <a:pt x="68" y="71"/>
                    </a:lnTo>
                    <a:lnTo>
                      <a:pt x="65" y="74"/>
                    </a:lnTo>
                    <a:lnTo>
                      <a:pt x="65" y="75"/>
                    </a:lnTo>
                    <a:lnTo>
                      <a:pt x="65" y="78"/>
                    </a:lnTo>
                    <a:lnTo>
                      <a:pt x="66" y="81"/>
                    </a:lnTo>
                    <a:lnTo>
                      <a:pt x="68" y="86"/>
                    </a:lnTo>
                    <a:lnTo>
                      <a:pt x="68" y="89"/>
                    </a:lnTo>
                    <a:lnTo>
                      <a:pt x="68" y="92"/>
                    </a:lnTo>
                    <a:lnTo>
                      <a:pt x="66" y="95"/>
                    </a:lnTo>
                    <a:lnTo>
                      <a:pt x="63" y="96"/>
                    </a:lnTo>
                    <a:lnTo>
                      <a:pt x="59" y="98"/>
                    </a:lnTo>
                    <a:lnTo>
                      <a:pt x="59" y="99"/>
                    </a:lnTo>
                    <a:lnTo>
                      <a:pt x="59" y="101"/>
                    </a:lnTo>
                    <a:lnTo>
                      <a:pt x="60" y="101"/>
                    </a:lnTo>
                    <a:lnTo>
                      <a:pt x="59" y="101"/>
                    </a:lnTo>
                    <a:lnTo>
                      <a:pt x="56" y="101"/>
                    </a:lnTo>
                    <a:lnTo>
                      <a:pt x="56" y="102"/>
                    </a:lnTo>
                    <a:lnTo>
                      <a:pt x="54" y="104"/>
                    </a:lnTo>
                    <a:lnTo>
                      <a:pt x="54" y="105"/>
                    </a:lnTo>
                    <a:lnTo>
                      <a:pt x="54" y="111"/>
                    </a:lnTo>
                    <a:lnTo>
                      <a:pt x="54" y="114"/>
                    </a:lnTo>
                    <a:lnTo>
                      <a:pt x="53" y="119"/>
                    </a:lnTo>
                    <a:lnTo>
                      <a:pt x="50" y="122"/>
                    </a:lnTo>
                    <a:lnTo>
                      <a:pt x="47" y="123"/>
                    </a:lnTo>
                    <a:lnTo>
                      <a:pt x="33" y="126"/>
                    </a:lnTo>
                    <a:lnTo>
                      <a:pt x="18" y="125"/>
                    </a:lnTo>
                    <a:lnTo>
                      <a:pt x="18" y="126"/>
                    </a:lnTo>
                    <a:lnTo>
                      <a:pt x="17" y="129"/>
                    </a:lnTo>
                    <a:lnTo>
                      <a:pt x="14" y="131"/>
                    </a:lnTo>
                    <a:lnTo>
                      <a:pt x="11" y="131"/>
                    </a:lnTo>
                    <a:lnTo>
                      <a:pt x="15" y="132"/>
                    </a:lnTo>
                    <a:lnTo>
                      <a:pt x="18" y="135"/>
                    </a:lnTo>
                    <a:lnTo>
                      <a:pt x="20" y="137"/>
                    </a:lnTo>
                    <a:lnTo>
                      <a:pt x="21" y="140"/>
                    </a:lnTo>
                    <a:lnTo>
                      <a:pt x="23" y="147"/>
                    </a:lnTo>
                    <a:lnTo>
                      <a:pt x="21" y="155"/>
                    </a:lnTo>
                    <a:lnTo>
                      <a:pt x="18" y="162"/>
                    </a:lnTo>
                    <a:lnTo>
                      <a:pt x="11" y="165"/>
                    </a:lnTo>
                    <a:lnTo>
                      <a:pt x="11" y="167"/>
                    </a:lnTo>
                    <a:lnTo>
                      <a:pt x="12" y="168"/>
                    </a:lnTo>
                    <a:lnTo>
                      <a:pt x="11" y="173"/>
                    </a:lnTo>
                    <a:lnTo>
                      <a:pt x="11" y="179"/>
                    </a:lnTo>
                    <a:lnTo>
                      <a:pt x="8" y="184"/>
                    </a:lnTo>
                    <a:lnTo>
                      <a:pt x="6" y="188"/>
                    </a:lnTo>
                    <a:lnTo>
                      <a:pt x="3" y="190"/>
                    </a:lnTo>
                    <a:lnTo>
                      <a:pt x="0" y="191"/>
                    </a:lnTo>
                    <a:lnTo>
                      <a:pt x="0" y="190"/>
                    </a:lnTo>
                    <a:lnTo>
                      <a:pt x="2" y="188"/>
                    </a:lnTo>
                    <a:lnTo>
                      <a:pt x="6" y="190"/>
                    </a:lnTo>
                    <a:lnTo>
                      <a:pt x="11" y="193"/>
                    </a:lnTo>
                    <a:lnTo>
                      <a:pt x="14" y="196"/>
                    </a:lnTo>
                    <a:lnTo>
                      <a:pt x="27" y="209"/>
                    </a:lnTo>
                    <a:lnTo>
                      <a:pt x="39" y="223"/>
                    </a:lnTo>
                    <a:lnTo>
                      <a:pt x="44" y="227"/>
                    </a:lnTo>
                    <a:lnTo>
                      <a:pt x="48" y="232"/>
                    </a:lnTo>
                    <a:lnTo>
                      <a:pt x="48" y="229"/>
                    </a:lnTo>
                    <a:lnTo>
                      <a:pt x="50" y="226"/>
                    </a:lnTo>
                    <a:lnTo>
                      <a:pt x="53" y="224"/>
                    </a:lnTo>
                    <a:lnTo>
                      <a:pt x="54" y="224"/>
                    </a:lnTo>
                    <a:lnTo>
                      <a:pt x="57" y="223"/>
                    </a:lnTo>
                    <a:lnTo>
                      <a:pt x="66" y="220"/>
                    </a:lnTo>
                    <a:lnTo>
                      <a:pt x="77" y="217"/>
                    </a:lnTo>
                    <a:lnTo>
                      <a:pt x="89" y="215"/>
                    </a:lnTo>
                    <a:lnTo>
                      <a:pt x="99" y="218"/>
                    </a:lnTo>
                    <a:lnTo>
                      <a:pt x="110" y="226"/>
                    </a:lnTo>
                    <a:lnTo>
                      <a:pt x="111" y="227"/>
                    </a:lnTo>
                    <a:lnTo>
                      <a:pt x="111" y="230"/>
                    </a:lnTo>
                    <a:lnTo>
                      <a:pt x="111" y="232"/>
                    </a:lnTo>
                    <a:lnTo>
                      <a:pt x="113" y="233"/>
                    </a:lnTo>
                    <a:lnTo>
                      <a:pt x="116" y="236"/>
                    </a:lnTo>
                    <a:lnTo>
                      <a:pt x="119" y="238"/>
                    </a:lnTo>
                    <a:lnTo>
                      <a:pt x="122" y="239"/>
                    </a:lnTo>
                    <a:lnTo>
                      <a:pt x="120" y="221"/>
                    </a:lnTo>
                    <a:lnTo>
                      <a:pt x="117" y="203"/>
                    </a:lnTo>
                    <a:lnTo>
                      <a:pt x="119" y="185"/>
                    </a:lnTo>
                    <a:lnTo>
                      <a:pt x="119" y="182"/>
                    </a:lnTo>
                    <a:lnTo>
                      <a:pt x="122" y="181"/>
                    </a:lnTo>
                    <a:lnTo>
                      <a:pt x="125" y="178"/>
                    </a:lnTo>
                    <a:lnTo>
                      <a:pt x="131" y="176"/>
                    </a:lnTo>
                    <a:lnTo>
                      <a:pt x="135" y="176"/>
                    </a:lnTo>
                    <a:lnTo>
                      <a:pt x="140" y="176"/>
                    </a:lnTo>
                    <a:lnTo>
                      <a:pt x="144" y="176"/>
                    </a:lnTo>
                    <a:lnTo>
                      <a:pt x="162" y="173"/>
                    </a:lnTo>
                    <a:lnTo>
                      <a:pt x="179" y="171"/>
                    </a:lnTo>
                    <a:lnTo>
                      <a:pt x="197" y="173"/>
                    </a:lnTo>
                    <a:lnTo>
                      <a:pt x="200" y="175"/>
                    </a:lnTo>
                    <a:lnTo>
                      <a:pt x="201" y="176"/>
                    </a:lnTo>
                    <a:lnTo>
                      <a:pt x="204" y="178"/>
                    </a:lnTo>
                    <a:lnTo>
                      <a:pt x="207" y="179"/>
                    </a:lnTo>
                    <a:lnTo>
                      <a:pt x="209" y="179"/>
                    </a:lnTo>
                    <a:lnTo>
                      <a:pt x="212" y="178"/>
                    </a:lnTo>
                    <a:lnTo>
                      <a:pt x="215" y="175"/>
                    </a:lnTo>
                    <a:lnTo>
                      <a:pt x="218" y="173"/>
                    </a:lnTo>
                    <a:lnTo>
                      <a:pt x="221" y="171"/>
                    </a:lnTo>
                    <a:lnTo>
                      <a:pt x="224" y="171"/>
                    </a:lnTo>
                    <a:lnTo>
                      <a:pt x="241" y="178"/>
                    </a:lnTo>
                    <a:lnTo>
                      <a:pt x="257" y="182"/>
                    </a:lnTo>
                    <a:lnTo>
                      <a:pt x="263" y="184"/>
                    </a:lnTo>
                    <a:lnTo>
                      <a:pt x="269" y="182"/>
                    </a:lnTo>
                    <a:lnTo>
                      <a:pt x="274" y="179"/>
                    </a:lnTo>
                    <a:lnTo>
                      <a:pt x="280" y="178"/>
                    </a:lnTo>
                    <a:lnTo>
                      <a:pt x="284" y="175"/>
                    </a:lnTo>
                    <a:lnTo>
                      <a:pt x="289" y="170"/>
                    </a:lnTo>
                    <a:lnTo>
                      <a:pt x="293" y="167"/>
                    </a:lnTo>
                    <a:lnTo>
                      <a:pt x="298" y="162"/>
                    </a:lnTo>
                    <a:lnTo>
                      <a:pt x="302" y="159"/>
                    </a:lnTo>
                    <a:lnTo>
                      <a:pt x="305" y="159"/>
                    </a:lnTo>
                    <a:lnTo>
                      <a:pt x="308" y="159"/>
                    </a:lnTo>
                    <a:lnTo>
                      <a:pt x="313" y="161"/>
                    </a:lnTo>
                    <a:lnTo>
                      <a:pt x="316" y="162"/>
                    </a:lnTo>
                    <a:lnTo>
                      <a:pt x="319" y="162"/>
                    </a:lnTo>
                    <a:lnTo>
                      <a:pt x="322" y="162"/>
                    </a:lnTo>
                    <a:lnTo>
                      <a:pt x="325" y="159"/>
                    </a:lnTo>
                    <a:lnTo>
                      <a:pt x="326" y="158"/>
                    </a:lnTo>
                    <a:lnTo>
                      <a:pt x="329" y="155"/>
                    </a:lnTo>
                    <a:lnTo>
                      <a:pt x="331" y="150"/>
                    </a:lnTo>
                    <a:lnTo>
                      <a:pt x="329" y="147"/>
                    </a:lnTo>
                    <a:lnTo>
                      <a:pt x="328" y="141"/>
                    </a:lnTo>
                    <a:lnTo>
                      <a:pt x="326" y="135"/>
                    </a:lnTo>
                    <a:lnTo>
                      <a:pt x="325" y="128"/>
                    </a:lnTo>
                    <a:lnTo>
                      <a:pt x="323" y="125"/>
                    </a:lnTo>
                    <a:lnTo>
                      <a:pt x="325" y="120"/>
                    </a:lnTo>
                    <a:lnTo>
                      <a:pt x="326" y="117"/>
                    </a:lnTo>
                    <a:lnTo>
                      <a:pt x="329" y="114"/>
                    </a:lnTo>
                    <a:lnTo>
                      <a:pt x="331" y="111"/>
                    </a:lnTo>
                    <a:lnTo>
                      <a:pt x="331" y="110"/>
                    </a:lnTo>
                    <a:lnTo>
                      <a:pt x="329" y="107"/>
                    </a:lnTo>
                    <a:lnTo>
                      <a:pt x="328" y="107"/>
                    </a:lnTo>
                    <a:lnTo>
                      <a:pt x="325" y="107"/>
                    </a:lnTo>
                    <a:lnTo>
                      <a:pt x="323" y="108"/>
                    </a:lnTo>
                    <a:lnTo>
                      <a:pt x="319" y="108"/>
                    </a:lnTo>
                    <a:lnTo>
                      <a:pt x="316" y="110"/>
                    </a:lnTo>
                    <a:lnTo>
                      <a:pt x="313" y="111"/>
                    </a:lnTo>
                    <a:lnTo>
                      <a:pt x="310" y="110"/>
                    </a:lnTo>
                    <a:lnTo>
                      <a:pt x="308" y="110"/>
                    </a:lnTo>
                    <a:lnTo>
                      <a:pt x="305" y="108"/>
                    </a:lnTo>
                    <a:lnTo>
                      <a:pt x="304" y="108"/>
                    </a:lnTo>
                    <a:lnTo>
                      <a:pt x="302" y="105"/>
                    </a:lnTo>
                    <a:lnTo>
                      <a:pt x="302" y="102"/>
                    </a:lnTo>
                    <a:lnTo>
                      <a:pt x="302" y="101"/>
                    </a:lnTo>
                    <a:lnTo>
                      <a:pt x="299" y="101"/>
                    </a:lnTo>
                    <a:lnTo>
                      <a:pt x="298" y="99"/>
                    </a:lnTo>
                    <a:lnTo>
                      <a:pt x="295" y="99"/>
                    </a:lnTo>
                    <a:lnTo>
                      <a:pt x="293" y="98"/>
                    </a:lnTo>
                    <a:lnTo>
                      <a:pt x="289" y="93"/>
                    </a:lnTo>
                    <a:lnTo>
                      <a:pt x="284" y="87"/>
                    </a:lnTo>
                    <a:lnTo>
                      <a:pt x="283" y="86"/>
                    </a:lnTo>
                    <a:lnTo>
                      <a:pt x="283" y="84"/>
                    </a:lnTo>
                    <a:lnTo>
                      <a:pt x="284" y="83"/>
                    </a:lnTo>
                    <a:lnTo>
                      <a:pt x="286" y="81"/>
                    </a:lnTo>
                    <a:lnTo>
                      <a:pt x="289" y="80"/>
                    </a:lnTo>
                    <a:lnTo>
                      <a:pt x="292" y="78"/>
                    </a:lnTo>
                    <a:lnTo>
                      <a:pt x="293" y="80"/>
                    </a:lnTo>
                    <a:lnTo>
                      <a:pt x="298" y="81"/>
                    </a:lnTo>
                    <a:lnTo>
                      <a:pt x="301" y="81"/>
                    </a:lnTo>
                    <a:lnTo>
                      <a:pt x="298" y="80"/>
                    </a:lnTo>
                    <a:lnTo>
                      <a:pt x="293" y="78"/>
                    </a:lnTo>
                    <a:lnTo>
                      <a:pt x="290" y="77"/>
                    </a:lnTo>
                    <a:lnTo>
                      <a:pt x="287" y="74"/>
                    </a:lnTo>
                    <a:lnTo>
                      <a:pt x="286" y="72"/>
                    </a:lnTo>
                    <a:lnTo>
                      <a:pt x="286" y="68"/>
                    </a:lnTo>
                    <a:lnTo>
                      <a:pt x="287" y="65"/>
                    </a:lnTo>
                    <a:lnTo>
                      <a:pt x="281" y="66"/>
                    </a:lnTo>
                    <a:lnTo>
                      <a:pt x="277" y="66"/>
                    </a:lnTo>
                    <a:lnTo>
                      <a:pt x="272" y="65"/>
                    </a:lnTo>
                    <a:lnTo>
                      <a:pt x="269" y="62"/>
                    </a:lnTo>
                    <a:lnTo>
                      <a:pt x="265" y="59"/>
                    </a:lnTo>
                    <a:lnTo>
                      <a:pt x="262" y="51"/>
                    </a:lnTo>
                    <a:lnTo>
                      <a:pt x="260" y="42"/>
                    </a:lnTo>
                    <a:lnTo>
                      <a:pt x="259" y="33"/>
                    </a:lnTo>
                    <a:lnTo>
                      <a:pt x="259" y="32"/>
                    </a:lnTo>
                    <a:lnTo>
                      <a:pt x="257" y="30"/>
                    </a:lnTo>
                    <a:lnTo>
                      <a:pt x="254" y="29"/>
                    </a:lnTo>
                    <a:lnTo>
                      <a:pt x="253" y="27"/>
                    </a:lnTo>
                    <a:lnTo>
                      <a:pt x="253" y="26"/>
                    </a:lnTo>
                    <a:lnTo>
                      <a:pt x="253" y="24"/>
                    </a:lnTo>
                    <a:lnTo>
                      <a:pt x="254" y="21"/>
                    </a:lnTo>
                    <a:lnTo>
                      <a:pt x="256" y="20"/>
                    </a:lnTo>
                    <a:lnTo>
                      <a:pt x="257" y="18"/>
                    </a:lnTo>
                    <a:lnTo>
                      <a:pt x="257" y="15"/>
                    </a:lnTo>
                    <a:lnTo>
                      <a:pt x="256" y="12"/>
                    </a:lnTo>
                    <a:lnTo>
                      <a:pt x="254" y="11"/>
                    </a:lnTo>
                    <a:lnTo>
                      <a:pt x="254" y="8"/>
                    </a:lnTo>
                    <a:lnTo>
                      <a:pt x="254" y="6"/>
                    </a:lnTo>
                    <a:lnTo>
                      <a:pt x="256" y="5"/>
                    </a:lnTo>
                    <a:lnTo>
                      <a:pt x="257" y="3"/>
                    </a:lnTo>
                    <a:lnTo>
                      <a:pt x="257" y="0"/>
                    </a:lnTo>
                    <a:lnTo>
                      <a:pt x="257" y="2"/>
                    </a:lnTo>
                    <a:close/>
                  </a:path>
                </a:pathLst>
              </a:custGeom>
              <a:solidFill>
                <a:srgbClr val="FFCC99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40" name="Freeform 87"/>
              <p:cNvSpPr>
                <a:spLocks/>
              </p:cNvSpPr>
              <p:nvPr/>
            </p:nvSpPr>
            <p:spPr bwMode="gray">
              <a:xfrm>
                <a:off x="3319" y="2219"/>
                <a:ext cx="125" cy="251"/>
              </a:xfrm>
              <a:custGeom>
                <a:avLst/>
                <a:gdLst>
                  <a:gd name="T0" fmla="*/ 78 w 136"/>
                  <a:gd name="T1" fmla="*/ 2 h 271"/>
                  <a:gd name="T2" fmla="*/ 69 w 136"/>
                  <a:gd name="T3" fmla="*/ 7 h 271"/>
                  <a:gd name="T4" fmla="*/ 58 w 136"/>
                  <a:gd name="T5" fmla="*/ 10 h 271"/>
                  <a:gd name="T6" fmla="*/ 61 w 136"/>
                  <a:gd name="T7" fmla="*/ 13 h 271"/>
                  <a:gd name="T8" fmla="*/ 62 w 136"/>
                  <a:gd name="T9" fmla="*/ 21 h 271"/>
                  <a:gd name="T10" fmla="*/ 53 w 136"/>
                  <a:gd name="T11" fmla="*/ 41 h 271"/>
                  <a:gd name="T12" fmla="*/ 50 w 136"/>
                  <a:gd name="T13" fmla="*/ 44 h 271"/>
                  <a:gd name="T14" fmla="*/ 39 w 136"/>
                  <a:gd name="T15" fmla="*/ 39 h 271"/>
                  <a:gd name="T16" fmla="*/ 31 w 136"/>
                  <a:gd name="T17" fmla="*/ 39 h 271"/>
                  <a:gd name="T18" fmla="*/ 20 w 136"/>
                  <a:gd name="T19" fmla="*/ 49 h 271"/>
                  <a:gd name="T20" fmla="*/ 0 w 136"/>
                  <a:gd name="T21" fmla="*/ 76 h 271"/>
                  <a:gd name="T22" fmla="*/ 12 w 136"/>
                  <a:gd name="T23" fmla="*/ 98 h 271"/>
                  <a:gd name="T24" fmla="*/ 19 w 136"/>
                  <a:gd name="T25" fmla="*/ 109 h 271"/>
                  <a:gd name="T26" fmla="*/ 17 w 136"/>
                  <a:gd name="T27" fmla="*/ 115 h 271"/>
                  <a:gd name="T28" fmla="*/ 22 w 136"/>
                  <a:gd name="T29" fmla="*/ 126 h 271"/>
                  <a:gd name="T30" fmla="*/ 25 w 136"/>
                  <a:gd name="T31" fmla="*/ 143 h 271"/>
                  <a:gd name="T32" fmla="*/ 26 w 136"/>
                  <a:gd name="T33" fmla="*/ 152 h 271"/>
                  <a:gd name="T34" fmla="*/ 19 w 136"/>
                  <a:gd name="T35" fmla="*/ 190 h 271"/>
                  <a:gd name="T36" fmla="*/ 25 w 136"/>
                  <a:gd name="T37" fmla="*/ 216 h 271"/>
                  <a:gd name="T38" fmla="*/ 22 w 136"/>
                  <a:gd name="T39" fmla="*/ 227 h 271"/>
                  <a:gd name="T40" fmla="*/ 20 w 136"/>
                  <a:gd name="T41" fmla="*/ 226 h 271"/>
                  <a:gd name="T42" fmla="*/ 25 w 136"/>
                  <a:gd name="T43" fmla="*/ 237 h 271"/>
                  <a:gd name="T44" fmla="*/ 28 w 136"/>
                  <a:gd name="T45" fmla="*/ 249 h 271"/>
                  <a:gd name="T46" fmla="*/ 31 w 136"/>
                  <a:gd name="T47" fmla="*/ 251 h 271"/>
                  <a:gd name="T48" fmla="*/ 41 w 136"/>
                  <a:gd name="T49" fmla="*/ 246 h 271"/>
                  <a:gd name="T50" fmla="*/ 64 w 136"/>
                  <a:gd name="T51" fmla="*/ 251 h 271"/>
                  <a:gd name="T52" fmla="*/ 69 w 136"/>
                  <a:gd name="T53" fmla="*/ 249 h 271"/>
                  <a:gd name="T54" fmla="*/ 70 w 136"/>
                  <a:gd name="T55" fmla="*/ 241 h 271"/>
                  <a:gd name="T56" fmla="*/ 77 w 136"/>
                  <a:gd name="T57" fmla="*/ 238 h 271"/>
                  <a:gd name="T58" fmla="*/ 75 w 136"/>
                  <a:gd name="T59" fmla="*/ 210 h 271"/>
                  <a:gd name="T60" fmla="*/ 78 w 136"/>
                  <a:gd name="T61" fmla="*/ 202 h 271"/>
                  <a:gd name="T62" fmla="*/ 77 w 136"/>
                  <a:gd name="T63" fmla="*/ 182 h 271"/>
                  <a:gd name="T64" fmla="*/ 75 w 136"/>
                  <a:gd name="T65" fmla="*/ 173 h 271"/>
                  <a:gd name="T66" fmla="*/ 77 w 136"/>
                  <a:gd name="T67" fmla="*/ 163 h 271"/>
                  <a:gd name="T68" fmla="*/ 80 w 136"/>
                  <a:gd name="T69" fmla="*/ 154 h 271"/>
                  <a:gd name="T70" fmla="*/ 77 w 136"/>
                  <a:gd name="T71" fmla="*/ 144 h 271"/>
                  <a:gd name="T72" fmla="*/ 85 w 136"/>
                  <a:gd name="T73" fmla="*/ 140 h 271"/>
                  <a:gd name="T74" fmla="*/ 94 w 136"/>
                  <a:gd name="T75" fmla="*/ 129 h 271"/>
                  <a:gd name="T76" fmla="*/ 97 w 136"/>
                  <a:gd name="T77" fmla="*/ 119 h 271"/>
                  <a:gd name="T78" fmla="*/ 99 w 136"/>
                  <a:gd name="T79" fmla="*/ 115 h 271"/>
                  <a:gd name="T80" fmla="*/ 103 w 136"/>
                  <a:gd name="T81" fmla="*/ 113 h 271"/>
                  <a:gd name="T82" fmla="*/ 103 w 136"/>
                  <a:gd name="T83" fmla="*/ 109 h 271"/>
                  <a:gd name="T84" fmla="*/ 108 w 136"/>
                  <a:gd name="T85" fmla="*/ 107 h 271"/>
                  <a:gd name="T86" fmla="*/ 117 w 136"/>
                  <a:gd name="T87" fmla="*/ 104 h 271"/>
                  <a:gd name="T88" fmla="*/ 116 w 136"/>
                  <a:gd name="T89" fmla="*/ 96 h 271"/>
                  <a:gd name="T90" fmla="*/ 114 w 136"/>
                  <a:gd name="T91" fmla="*/ 88 h 271"/>
                  <a:gd name="T92" fmla="*/ 121 w 136"/>
                  <a:gd name="T93" fmla="*/ 82 h 271"/>
                  <a:gd name="T94" fmla="*/ 124 w 136"/>
                  <a:gd name="T95" fmla="*/ 62 h 271"/>
                  <a:gd name="T96" fmla="*/ 117 w 136"/>
                  <a:gd name="T97" fmla="*/ 46 h 271"/>
                  <a:gd name="T98" fmla="*/ 113 w 136"/>
                  <a:gd name="T99" fmla="*/ 44 h 271"/>
                  <a:gd name="T100" fmla="*/ 114 w 136"/>
                  <a:gd name="T101" fmla="*/ 39 h 271"/>
                  <a:gd name="T102" fmla="*/ 119 w 136"/>
                  <a:gd name="T103" fmla="*/ 33 h 271"/>
                  <a:gd name="T104" fmla="*/ 117 w 136"/>
                  <a:gd name="T105" fmla="*/ 31 h 271"/>
                  <a:gd name="T106" fmla="*/ 110 w 136"/>
                  <a:gd name="T107" fmla="*/ 27 h 271"/>
                  <a:gd name="T108" fmla="*/ 103 w 136"/>
                  <a:gd name="T109" fmla="*/ 17 h 271"/>
                  <a:gd name="T110" fmla="*/ 97 w 136"/>
                  <a:gd name="T111" fmla="*/ 13 h 271"/>
                  <a:gd name="T112" fmla="*/ 92 w 136"/>
                  <a:gd name="T113" fmla="*/ 6 h 271"/>
                  <a:gd name="T114" fmla="*/ 85 w 136"/>
                  <a:gd name="T115" fmla="*/ 2 h 271"/>
                  <a:gd name="T116" fmla="*/ 83 w 136"/>
                  <a:gd name="T117" fmla="*/ 2 h 27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36"/>
                  <a:gd name="T178" fmla="*/ 0 h 271"/>
                  <a:gd name="T179" fmla="*/ 136 w 136"/>
                  <a:gd name="T180" fmla="*/ 271 h 27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36" h="271">
                    <a:moveTo>
                      <a:pt x="91" y="2"/>
                    </a:moveTo>
                    <a:lnTo>
                      <a:pt x="88" y="2"/>
                    </a:lnTo>
                    <a:lnTo>
                      <a:pt x="85" y="2"/>
                    </a:lnTo>
                    <a:lnTo>
                      <a:pt x="84" y="3"/>
                    </a:lnTo>
                    <a:lnTo>
                      <a:pt x="81" y="5"/>
                    </a:lnTo>
                    <a:lnTo>
                      <a:pt x="75" y="8"/>
                    </a:lnTo>
                    <a:lnTo>
                      <a:pt x="69" y="9"/>
                    </a:lnTo>
                    <a:lnTo>
                      <a:pt x="63" y="11"/>
                    </a:lnTo>
                    <a:lnTo>
                      <a:pt x="64" y="12"/>
                    </a:lnTo>
                    <a:lnTo>
                      <a:pt x="64" y="14"/>
                    </a:lnTo>
                    <a:lnTo>
                      <a:pt x="66" y="14"/>
                    </a:lnTo>
                    <a:lnTo>
                      <a:pt x="67" y="14"/>
                    </a:lnTo>
                    <a:lnTo>
                      <a:pt x="67" y="23"/>
                    </a:lnTo>
                    <a:lnTo>
                      <a:pt x="64" y="33"/>
                    </a:lnTo>
                    <a:lnTo>
                      <a:pt x="60" y="42"/>
                    </a:lnTo>
                    <a:lnTo>
                      <a:pt x="58" y="44"/>
                    </a:lnTo>
                    <a:lnTo>
                      <a:pt x="57" y="45"/>
                    </a:lnTo>
                    <a:lnTo>
                      <a:pt x="55" y="47"/>
                    </a:lnTo>
                    <a:lnTo>
                      <a:pt x="54" y="47"/>
                    </a:lnTo>
                    <a:lnTo>
                      <a:pt x="51" y="45"/>
                    </a:lnTo>
                    <a:lnTo>
                      <a:pt x="46" y="44"/>
                    </a:lnTo>
                    <a:lnTo>
                      <a:pt x="42" y="42"/>
                    </a:lnTo>
                    <a:lnTo>
                      <a:pt x="37" y="41"/>
                    </a:lnTo>
                    <a:lnTo>
                      <a:pt x="36" y="42"/>
                    </a:lnTo>
                    <a:lnTo>
                      <a:pt x="34" y="42"/>
                    </a:lnTo>
                    <a:lnTo>
                      <a:pt x="33" y="42"/>
                    </a:lnTo>
                    <a:lnTo>
                      <a:pt x="31" y="42"/>
                    </a:lnTo>
                    <a:lnTo>
                      <a:pt x="22" y="53"/>
                    </a:lnTo>
                    <a:lnTo>
                      <a:pt x="12" y="62"/>
                    </a:lnTo>
                    <a:lnTo>
                      <a:pt x="3" y="71"/>
                    </a:lnTo>
                    <a:lnTo>
                      <a:pt x="0" y="82"/>
                    </a:lnTo>
                    <a:lnTo>
                      <a:pt x="1" y="89"/>
                    </a:lnTo>
                    <a:lnTo>
                      <a:pt x="6" y="98"/>
                    </a:lnTo>
                    <a:lnTo>
                      <a:pt x="13" y="106"/>
                    </a:lnTo>
                    <a:lnTo>
                      <a:pt x="19" y="113"/>
                    </a:lnTo>
                    <a:lnTo>
                      <a:pt x="21" y="115"/>
                    </a:lnTo>
                    <a:lnTo>
                      <a:pt x="21" y="118"/>
                    </a:lnTo>
                    <a:lnTo>
                      <a:pt x="21" y="119"/>
                    </a:lnTo>
                    <a:lnTo>
                      <a:pt x="19" y="122"/>
                    </a:lnTo>
                    <a:lnTo>
                      <a:pt x="19" y="124"/>
                    </a:lnTo>
                    <a:lnTo>
                      <a:pt x="19" y="127"/>
                    </a:lnTo>
                    <a:lnTo>
                      <a:pt x="19" y="130"/>
                    </a:lnTo>
                    <a:lnTo>
                      <a:pt x="24" y="136"/>
                    </a:lnTo>
                    <a:lnTo>
                      <a:pt x="25" y="143"/>
                    </a:lnTo>
                    <a:lnTo>
                      <a:pt x="27" y="149"/>
                    </a:lnTo>
                    <a:lnTo>
                      <a:pt x="27" y="154"/>
                    </a:lnTo>
                    <a:lnTo>
                      <a:pt x="28" y="157"/>
                    </a:lnTo>
                    <a:lnTo>
                      <a:pt x="28" y="161"/>
                    </a:lnTo>
                    <a:lnTo>
                      <a:pt x="28" y="164"/>
                    </a:lnTo>
                    <a:lnTo>
                      <a:pt x="24" y="178"/>
                    </a:lnTo>
                    <a:lnTo>
                      <a:pt x="22" y="191"/>
                    </a:lnTo>
                    <a:lnTo>
                      <a:pt x="21" y="205"/>
                    </a:lnTo>
                    <a:lnTo>
                      <a:pt x="27" y="212"/>
                    </a:lnTo>
                    <a:lnTo>
                      <a:pt x="28" y="223"/>
                    </a:lnTo>
                    <a:lnTo>
                      <a:pt x="27" y="233"/>
                    </a:lnTo>
                    <a:lnTo>
                      <a:pt x="25" y="244"/>
                    </a:lnTo>
                    <a:lnTo>
                      <a:pt x="24" y="245"/>
                    </a:lnTo>
                    <a:lnTo>
                      <a:pt x="22" y="245"/>
                    </a:lnTo>
                    <a:lnTo>
                      <a:pt x="22" y="244"/>
                    </a:lnTo>
                    <a:lnTo>
                      <a:pt x="24" y="248"/>
                    </a:lnTo>
                    <a:lnTo>
                      <a:pt x="25" y="251"/>
                    </a:lnTo>
                    <a:lnTo>
                      <a:pt x="27" y="256"/>
                    </a:lnTo>
                    <a:lnTo>
                      <a:pt x="30" y="260"/>
                    </a:lnTo>
                    <a:lnTo>
                      <a:pt x="31" y="265"/>
                    </a:lnTo>
                    <a:lnTo>
                      <a:pt x="31" y="269"/>
                    </a:lnTo>
                    <a:lnTo>
                      <a:pt x="33" y="268"/>
                    </a:lnTo>
                    <a:lnTo>
                      <a:pt x="34" y="269"/>
                    </a:lnTo>
                    <a:lnTo>
                      <a:pt x="34" y="271"/>
                    </a:lnTo>
                    <a:lnTo>
                      <a:pt x="36" y="271"/>
                    </a:lnTo>
                    <a:lnTo>
                      <a:pt x="45" y="266"/>
                    </a:lnTo>
                    <a:lnTo>
                      <a:pt x="52" y="268"/>
                    </a:lnTo>
                    <a:lnTo>
                      <a:pt x="61" y="271"/>
                    </a:lnTo>
                    <a:lnTo>
                      <a:pt x="70" y="271"/>
                    </a:lnTo>
                    <a:lnTo>
                      <a:pt x="72" y="271"/>
                    </a:lnTo>
                    <a:lnTo>
                      <a:pt x="73" y="269"/>
                    </a:lnTo>
                    <a:lnTo>
                      <a:pt x="75" y="269"/>
                    </a:lnTo>
                    <a:lnTo>
                      <a:pt x="75" y="265"/>
                    </a:lnTo>
                    <a:lnTo>
                      <a:pt x="75" y="263"/>
                    </a:lnTo>
                    <a:lnTo>
                      <a:pt x="76" y="260"/>
                    </a:lnTo>
                    <a:lnTo>
                      <a:pt x="79" y="259"/>
                    </a:lnTo>
                    <a:lnTo>
                      <a:pt x="81" y="259"/>
                    </a:lnTo>
                    <a:lnTo>
                      <a:pt x="84" y="257"/>
                    </a:lnTo>
                    <a:lnTo>
                      <a:pt x="81" y="248"/>
                    </a:lnTo>
                    <a:lnTo>
                      <a:pt x="82" y="238"/>
                    </a:lnTo>
                    <a:lnTo>
                      <a:pt x="82" y="227"/>
                    </a:lnTo>
                    <a:lnTo>
                      <a:pt x="82" y="224"/>
                    </a:lnTo>
                    <a:lnTo>
                      <a:pt x="84" y="221"/>
                    </a:lnTo>
                    <a:lnTo>
                      <a:pt x="85" y="218"/>
                    </a:lnTo>
                    <a:lnTo>
                      <a:pt x="85" y="211"/>
                    </a:lnTo>
                    <a:lnTo>
                      <a:pt x="84" y="205"/>
                    </a:lnTo>
                    <a:lnTo>
                      <a:pt x="84" y="197"/>
                    </a:lnTo>
                    <a:lnTo>
                      <a:pt x="84" y="194"/>
                    </a:lnTo>
                    <a:lnTo>
                      <a:pt x="84" y="191"/>
                    </a:lnTo>
                    <a:lnTo>
                      <a:pt x="82" y="187"/>
                    </a:lnTo>
                    <a:lnTo>
                      <a:pt x="82" y="184"/>
                    </a:lnTo>
                    <a:lnTo>
                      <a:pt x="84" y="181"/>
                    </a:lnTo>
                    <a:lnTo>
                      <a:pt x="84" y="176"/>
                    </a:lnTo>
                    <a:lnTo>
                      <a:pt x="84" y="172"/>
                    </a:lnTo>
                    <a:lnTo>
                      <a:pt x="85" y="167"/>
                    </a:lnTo>
                    <a:lnTo>
                      <a:pt x="87" y="166"/>
                    </a:lnTo>
                    <a:lnTo>
                      <a:pt x="87" y="161"/>
                    </a:lnTo>
                    <a:lnTo>
                      <a:pt x="85" y="158"/>
                    </a:lnTo>
                    <a:lnTo>
                      <a:pt x="84" y="155"/>
                    </a:lnTo>
                    <a:lnTo>
                      <a:pt x="82" y="152"/>
                    </a:lnTo>
                    <a:lnTo>
                      <a:pt x="88" y="152"/>
                    </a:lnTo>
                    <a:lnTo>
                      <a:pt x="93" y="151"/>
                    </a:lnTo>
                    <a:lnTo>
                      <a:pt x="96" y="148"/>
                    </a:lnTo>
                    <a:lnTo>
                      <a:pt x="99" y="143"/>
                    </a:lnTo>
                    <a:lnTo>
                      <a:pt x="102" y="139"/>
                    </a:lnTo>
                    <a:lnTo>
                      <a:pt x="103" y="134"/>
                    </a:lnTo>
                    <a:lnTo>
                      <a:pt x="105" y="130"/>
                    </a:lnTo>
                    <a:lnTo>
                      <a:pt x="105" y="128"/>
                    </a:lnTo>
                    <a:lnTo>
                      <a:pt x="105" y="127"/>
                    </a:lnTo>
                    <a:lnTo>
                      <a:pt x="106" y="125"/>
                    </a:lnTo>
                    <a:lnTo>
                      <a:pt x="108" y="124"/>
                    </a:lnTo>
                    <a:lnTo>
                      <a:pt x="109" y="124"/>
                    </a:lnTo>
                    <a:lnTo>
                      <a:pt x="111" y="124"/>
                    </a:lnTo>
                    <a:lnTo>
                      <a:pt x="112" y="122"/>
                    </a:lnTo>
                    <a:lnTo>
                      <a:pt x="112" y="121"/>
                    </a:lnTo>
                    <a:lnTo>
                      <a:pt x="112" y="119"/>
                    </a:lnTo>
                    <a:lnTo>
                      <a:pt x="112" y="118"/>
                    </a:lnTo>
                    <a:lnTo>
                      <a:pt x="114" y="116"/>
                    </a:lnTo>
                    <a:lnTo>
                      <a:pt x="115" y="116"/>
                    </a:lnTo>
                    <a:lnTo>
                      <a:pt x="118" y="116"/>
                    </a:lnTo>
                    <a:lnTo>
                      <a:pt x="121" y="115"/>
                    </a:lnTo>
                    <a:lnTo>
                      <a:pt x="124" y="115"/>
                    </a:lnTo>
                    <a:lnTo>
                      <a:pt x="127" y="112"/>
                    </a:lnTo>
                    <a:lnTo>
                      <a:pt x="127" y="110"/>
                    </a:lnTo>
                    <a:lnTo>
                      <a:pt x="127" y="107"/>
                    </a:lnTo>
                    <a:lnTo>
                      <a:pt x="126" y="104"/>
                    </a:lnTo>
                    <a:lnTo>
                      <a:pt x="124" y="100"/>
                    </a:lnTo>
                    <a:lnTo>
                      <a:pt x="124" y="97"/>
                    </a:lnTo>
                    <a:lnTo>
                      <a:pt x="124" y="95"/>
                    </a:lnTo>
                    <a:lnTo>
                      <a:pt x="126" y="94"/>
                    </a:lnTo>
                    <a:lnTo>
                      <a:pt x="129" y="91"/>
                    </a:lnTo>
                    <a:lnTo>
                      <a:pt x="132" y="88"/>
                    </a:lnTo>
                    <a:lnTo>
                      <a:pt x="135" y="85"/>
                    </a:lnTo>
                    <a:lnTo>
                      <a:pt x="136" y="83"/>
                    </a:lnTo>
                    <a:lnTo>
                      <a:pt x="135" y="67"/>
                    </a:lnTo>
                    <a:lnTo>
                      <a:pt x="130" y="50"/>
                    </a:lnTo>
                    <a:lnTo>
                      <a:pt x="129" y="48"/>
                    </a:lnTo>
                    <a:lnTo>
                      <a:pt x="127" y="50"/>
                    </a:lnTo>
                    <a:lnTo>
                      <a:pt x="126" y="50"/>
                    </a:lnTo>
                    <a:lnTo>
                      <a:pt x="124" y="50"/>
                    </a:lnTo>
                    <a:lnTo>
                      <a:pt x="123" y="48"/>
                    </a:lnTo>
                    <a:lnTo>
                      <a:pt x="123" y="47"/>
                    </a:lnTo>
                    <a:lnTo>
                      <a:pt x="123" y="44"/>
                    </a:lnTo>
                    <a:lnTo>
                      <a:pt x="124" y="42"/>
                    </a:lnTo>
                    <a:lnTo>
                      <a:pt x="126" y="41"/>
                    </a:lnTo>
                    <a:lnTo>
                      <a:pt x="129" y="39"/>
                    </a:lnTo>
                    <a:lnTo>
                      <a:pt x="130" y="36"/>
                    </a:lnTo>
                    <a:lnTo>
                      <a:pt x="130" y="35"/>
                    </a:lnTo>
                    <a:lnTo>
                      <a:pt x="129" y="33"/>
                    </a:lnTo>
                    <a:lnTo>
                      <a:pt x="127" y="33"/>
                    </a:lnTo>
                    <a:lnTo>
                      <a:pt x="124" y="33"/>
                    </a:lnTo>
                    <a:lnTo>
                      <a:pt x="123" y="32"/>
                    </a:lnTo>
                    <a:lnTo>
                      <a:pt x="120" y="29"/>
                    </a:lnTo>
                    <a:lnTo>
                      <a:pt x="118" y="24"/>
                    </a:lnTo>
                    <a:lnTo>
                      <a:pt x="115" y="21"/>
                    </a:lnTo>
                    <a:lnTo>
                      <a:pt x="112" y="18"/>
                    </a:lnTo>
                    <a:lnTo>
                      <a:pt x="109" y="17"/>
                    </a:lnTo>
                    <a:lnTo>
                      <a:pt x="108" y="14"/>
                    </a:lnTo>
                    <a:lnTo>
                      <a:pt x="105" y="14"/>
                    </a:lnTo>
                    <a:lnTo>
                      <a:pt x="103" y="11"/>
                    </a:lnTo>
                    <a:lnTo>
                      <a:pt x="102" y="8"/>
                    </a:lnTo>
                    <a:lnTo>
                      <a:pt x="100" y="6"/>
                    </a:lnTo>
                    <a:lnTo>
                      <a:pt x="99" y="3"/>
                    </a:lnTo>
                    <a:lnTo>
                      <a:pt x="96" y="2"/>
                    </a:lnTo>
                    <a:lnTo>
                      <a:pt x="93" y="2"/>
                    </a:lnTo>
                    <a:lnTo>
                      <a:pt x="91" y="2"/>
                    </a:lnTo>
                    <a:lnTo>
                      <a:pt x="90" y="0"/>
                    </a:lnTo>
                    <a:lnTo>
                      <a:pt x="90" y="2"/>
                    </a:lnTo>
                    <a:lnTo>
                      <a:pt x="91" y="2"/>
                    </a:lnTo>
                    <a:close/>
                  </a:path>
                </a:pathLst>
              </a:custGeom>
              <a:solidFill>
                <a:srgbClr val="FFCC99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41" name="Freeform 88"/>
              <p:cNvSpPr>
                <a:spLocks/>
              </p:cNvSpPr>
              <p:nvPr/>
            </p:nvSpPr>
            <p:spPr bwMode="gray">
              <a:xfrm>
                <a:off x="3388" y="2168"/>
                <a:ext cx="477" cy="383"/>
              </a:xfrm>
              <a:custGeom>
                <a:avLst/>
                <a:gdLst>
                  <a:gd name="T0" fmla="*/ 93 w 515"/>
                  <a:gd name="T1" fmla="*/ 315 h 413"/>
                  <a:gd name="T2" fmla="*/ 106 w 515"/>
                  <a:gd name="T3" fmla="*/ 338 h 413"/>
                  <a:gd name="T4" fmla="*/ 108 w 515"/>
                  <a:gd name="T5" fmla="*/ 344 h 413"/>
                  <a:gd name="T6" fmla="*/ 122 w 515"/>
                  <a:gd name="T7" fmla="*/ 379 h 413"/>
                  <a:gd name="T8" fmla="*/ 150 w 515"/>
                  <a:gd name="T9" fmla="*/ 383 h 413"/>
                  <a:gd name="T10" fmla="*/ 169 w 515"/>
                  <a:gd name="T11" fmla="*/ 377 h 413"/>
                  <a:gd name="T12" fmla="*/ 180 w 515"/>
                  <a:gd name="T13" fmla="*/ 382 h 413"/>
                  <a:gd name="T14" fmla="*/ 191 w 515"/>
                  <a:gd name="T15" fmla="*/ 372 h 413"/>
                  <a:gd name="T16" fmla="*/ 205 w 515"/>
                  <a:gd name="T17" fmla="*/ 374 h 413"/>
                  <a:gd name="T18" fmla="*/ 220 w 515"/>
                  <a:gd name="T19" fmla="*/ 372 h 413"/>
                  <a:gd name="T20" fmla="*/ 220 w 515"/>
                  <a:gd name="T21" fmla="*/ 357 h 413"/>
                  <a:gd name="T22" fmla="*/ 232 w 515"/>
                  <a:gd name="T23" fmla="*/ 358 h 413"/>
                  <a:gd name="T24" fmla="*/ 245 w 515"/>
                  <a:gd name="T25" fmla="*/ 338 h 413"/>
                  <a:gd name="T26" fmla="*/ 247 w 515"/>
                  <a:gd name="T27" fmla="*/ 313 h 413"/>
                  <a:gd name="T28" fmla="*/ 285 w 515"/>
                  <a:gd name="T29" fmla="*/ 283 h 413"/>
                  <a:gd name="T30" fmla="*/ 302 w 515"/>
                  <a:gd name="T31" fmla="*/ 270 h 413"/>
                  <a:gd name="T32" fmla="*/ 313 w 515"/>
                  <a:gd name="T33" fmla="*/ 274 h 413"/>
                  <a:gd name="T34" fmla="*/ 319 w 515"/>
                  <a:gd name="T35" fmla="*/ 269 h 413"/>
                  <a:gd name="T36" fmla="*/ 330 w 515"/>
                  <a:gd name="T37" fmla="*/ 280 h 413"/>
                  <a:gd name="T38" fmla="*/ 346 w 515"/>
                  <a:gd name="T39" fmla="*/ 297 h 413"/>
                  <a:gd name="T40" fmla="*/ 354 w 515"/>
                  <a:gd name="T41" fmla="*/ 286 h 413"/>
                  <a:gd name="T42" fmla="*/ 366 w 515"/>
                  <a:gd name="T43" fmla="*/ 275 h 413"/>
                  <a:gd name="T44" fmla="*/ 371 w 515"/>
                  <a:gd name="T45" fmla="*/ 253 h 413"/>
                  <a:gd name="T46" fmla="*/ 382 w 515"/>
                  <a:gd name="T47" fmla="*/ 228 h 413"/>
                  <a:gd name="T48" fmla="*/ 388 w 515"/>
                  <a:gd name="T49" fmla="*/ 209 h 413"/>
                  <a:gd name="T50" fmla="*/ 405 w 515"/>
                  <a:gd name="T51" fmla="*/ 200 h 413"/>
                  <a:gd name="T52" fmla="*/ 405 w 515"/>
                  <a:gd name="T53" fmla="*/ 184 h 413"/>
                  <a:gd name="T54" fmla="*/ 423 w 515"/>
                  <a:gd name="T55" fmla="*/ 153 h 413"/>
                  <a:gd name="T56" fmla="*/ 437 w 515"/>
                  <a:gd name="T57" fmla="*/ 120 h 413"/>
                  <a:gd name="T58" fmla="*/ 448 w 515"/>
                  <a:gd name="T59" fmla="*/ 109 h 413"/>
                  <a:gd name="T60" fmla="*/ 471 w 515"/>
                  <a:gd name="T61" fmla="*/ 98 h 413"/>
                  <a:gd name="T62" fmla="*/ 476 w 515"/>
                  <a:gd name="T63" fmla="*/ 92 h 413"/>
                  <a:gd name="T64" fmla="*/ 476 w 515"/>
                  <a:gd name="T65" fmla="*/ 70 h 413"/>
                  <a:gd name="T66" fmla="*/ 460 w 515"/>
                  <a:gd name="T67" fmla="*/ 65 h 413"/>
                  <a:gd name="T68" fmla="*/ 454 w 515"/>
                  <a:gd name="T69" fmla="*/ 28 h 413"/>
                  <a:gd name="T70" fmla="*/ 440 w 515"/>
                  <a:gd name="T71" fmla="*/ 11 h 413"/>
                  <a:gd name="T72" fmla="*/ 424 w 515"/>
                  <a:gd name="T73" fmla="*/ 14 h 413"/>
                  <a:gd name="T74" fmla="*/ 396 w 515"/>
                  <a:gd name="T75" fmla="*/ 33 h 413"/>
                  <a:gd name="T76" fmla="*/ 299 w 515"/>
                  <a:gd name="T77" fmla="*/ 29 h 413"/>
                  <a:gd name="T78" fmla="*/ 278 w 515"/>
                  <a:gd name="T79" fmla="*/ 45 h 413"/>
                  <a:gd name="T80" fmla="*/ 219 w 515"/>
                  <a:gd name="T81" fmla="*/ 23 h 413"/>
                  <a:gd name="T82" fmla="*/ 200 w 515"/>
                  <a:gd name="T83" fmla="*/ 28 h 413"/>
                  <a:gd name="T84" fmla="*/ 188 w 515"/>
                  <a:gd name="T85" fmla="*/ 32 h 413"/>
                  <a:gd name="T86" fmla="*/ 167 w 515"/>
                  <a:gd name="T87" fmla="*/ 15 h 413"/>
                  <a:gd name="T88" fmla="*/ 152 w 515"/>
                  <a:gd name="T89" fmla="*/ 6 h 413"/>
                  <a:gd name="T90" fmla="*/ 102 w 515"/>
                  <a:gd name="T91" fmla="*/ 1 h 413"/>
                  <a:gd name="T92" fmla="*/ 69 w 515"/>
                  <a:gd name="T93" fmla="*/ 17 h 413"/>
                  <a:gd name="T94" fmla="*/ 69 w 515"/>
                  <a:gd name="T95" fmla="*/ 26 h 413"/>
                  <a:gd name="T96" fmla="*/ 54 w 515"/>
                  <a:gd name="T97" fmla="*/ 47 h 413"/>
                  <a:gd name="T98" fmla="*/ 47 w 515"/>
                  <a:gd name="T99" fmla="*/ 90 h 413"/>
                  <a:gd name="T100" fmla="*/ 53 w 515"/>
                  <a:gd name="T101" fmla="*/ 103 h 413"/>
                  <a:gd name="T102" fmla="*/ 48 w 515"/>
                  <a:gd name="T103" fmla="*/ 147 h 413"/>
                  <a:gd name="T104" fmla="*/ 36 w 515"/>
                  <a:gd name="T105" fmla="*/ 161 h 413"/>
                  <a:gd name="T106" fmla="*/ 28 w 515"/>
                  <a:gd name="T107" fmla="*/ 174 h 413"/>
                  <a:gd name="T108" fmla="*/ 12 w 515"/>
                  <a:gd name="T109" fmla="*/ 192 h 413"/>
                  <a:gd name="T110" fmla="*/ 11 w 515"/>
                  <a:gd name="T111" fmla="*/ 213 h 413"/>
                  <a:gd name="T112" fmla="*/ 9 w 515"/>
                  <a:gd name="T113" fmla="*/ 289 h 413"/>
                  <a:gd name="T114" fmla="*/ 1 w 515"/>
                  <a:gd name="T115" fmla="*/ 300 h 413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15"/>
                  <a:gd name="T175" fmla="*/ 0 h 413"/>
                  <a:gd name="T176" fmla="*/ 515 w 515"/>
                  <a:gd name="T177" fmla="*/ 413 h 413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15" h="413">
                    <a:moveTo>
                      <a:pt x="1" y="324"/>
                    </a:moveTo>
                    <a:lnTo>
                      <a:pt x="9" y="326"/>
                    </a:lnTo>
                    <a:lnTo>
                      <a:pt x="16" y="324"/>
                    </a:lnTo>
                    <a:lnTo>
                      <a:pt x="25" y="324"/>
                    </a:lnTo>
                    <a:lnTo>
                      <a:pt x="52" y="329"/>
                    </a:lnTo>
                    <a:lnTo>
                      <a:pt x="76" y="332"/>
                    </a:lnTo>
                    <a:lnTo>
                      <a:pt x="100" y="340"/>
                    </a:lnTo>
                    <a:lnTo>
                      <a:pt x="104" y="343"/>
                    </a:lnTo>
                    <a:lnTo>
                      <a:pt x="107" y="346"/>
                    </a:lnTo>
                    <a:lnTo>
                      <a:pt x="108" y="349"/>
                    </a:lnTo>
                    <a:lnTo>
                      <a:pt x="110" y="353"/>
                    </a:lnTo>
                    <a:lnTo>
                      <a:pt x="111" y="358"/>
                    </a:lnTo>
                    <a:lnTo>
                      <a:pt x="113" y="361"/>
                    </a:lnTo>
                    <a:lnTo>
                      <a:pt x="114" y="364"/>
                    </a:lnTo>
                    <a:lnTo>
                      <a:pt x="117" y="365"/>
                    </a:lnTo>
                    <a:lnTo>
                      <a:pt x="122" y="365"/>
                    </a:lnTo>
                    <a:lnTo>
                      <a:pt x="125" y="364"/>
                    </a:lnTo>
                    <a:lnTo>
                      <a:pt x="123" y="367"/>
                    </a:lnTo>
                    <a:lnTo>
                      <a:pt x="122" y="368"/>
                    </a:lnTo>
                    <a:lnTo>
                      <a:pt x="119" y="370"/>
                    </a:lnTo>
                    <a:lnTo>
                      <a:pt x="117" y="371"/>
                    </a:lnTo>
                    <a:lnTo>
                      <a:pt x="119" y="382"/>
                    </a:lnTo>
                    <a:lnTo>
                      <a:pt x="122" y="392"/>
                    </a:lnTo>
                    <a:lnTo>
                      <a:pt x="129" y="400"/>
                    </a:lnTo>
                    <a:lnTo>
                      <a:pt x="129" y="404"/>
                    </a:lnTo>
                    <a:lnTo>
                      <a:pt x="132" y="409"/>
                    </a:lnTo>
                    <a:lnTo>
                      <a:pt x="135" y="412"/>
                    </a:lnTo>
                    <a:lnTo>
                      <a:pt x="140" y="412"/>
                    </a:lnTo>
                    <a:lnTo>
                      <a:pt x="144" y="412"/>
                    </a:lnTo>
                    <a:lnTo>
                      <a:pt x="149" y="412"/>
                    </a:lnTo>
                    <a:lnTo>
                      <a:pt x="153" y="412"/>
                    </a:lnTo>
                    <a:lnTo>
                      <a:pt x="158" y="413"/>
                    </a:lnTo>
                    <a:lnTo>
                      <a:pt x="162" y="413"/>
                    </a:lnTo>
                    <a:lnTo>
                      <a:pt x="164" y="412"/>
                    </a:lnTo>
                    <a:lnTo>
                      <a:pt x="165" y="412"/>
                    </a:lnTo>
                    <a:lnTo>
                      <a:pt x="167" y="412"/>
                    </a:lnTo>
                    <a:lnTo>
                      <a:pt x="171" y="410"/>
                    </a:lnTo>
                    <a:lnTo>
                      <a:pt x="174" y="409"/>
                    </a:lnTo>
                    <a:lnTo>
                      <a:pt x="179" y="407"/>
                    </a:lnTo>
                    <a:lnTo>
                      <a:pt x="183" y="407"/>
                    </a:lnTo>
                    <a:lnTo>
                      <a:pt x="183" y="409"/>
                    </a:lnTo>
                    <a:lnTo>
                      <a:pt x="185" y="410"/>
                    </a:lnTo>
                    <a:lnTo>
                      <a:pt x="188" y="410"/>
                    </a:lnTo>
                    <a:lnTo>
                      <a:pt x="189" y="412"/>
                    </a:lnTo>
                    <a:lnTo>
                      <a:pt x="191" y="412"/>
                    </a:lnTo>
                    <a:lnTo>
                      <a:pt x="192" y="412"/>
                    </a:lnTo>
                    <a:lnTo>
                      <a:pt x="194" y="412"/>
                    </a:lnTo>
                    <a:lnTo>
                      <a:pt x="195" y="410"/>
                    </a:lnTo>
                    <a:lnTo>
                      <a:pt x="195" y="409"/>
                    </a:lnTo>
                    <a:lnTo>
                      <a:pt x="197" y="407"/>
                    </a:lnTo>
                    <a:lnTo>
                      <a:pt x="200" y="404"/>
                    </a:lnTo>
                    <a:lnTo>
                      <a:pt x="203" y="401"/>
                    </a:lnTo>
                    <a:lnTo>
                      <a:pt x="206" y="400"/>
                    </a:lnTo>
                    <a:lnTo>
                      <a:pt x="206" y="401"/>
                    </a:lnTo>
                    <a:lnTo>
                      <a:pt x="207" y="403"/>
                    </a:lnTo>
                    <a:lnTo>
                      <a:pt x="207" y="404"/>
                    </a:lnTo>
                    <a:lnTo>
                      <a:pt x="212" y="404"/>
                    </a:lnTo>
                    <a:lnTo>
                      <a:pt x="215" y="404"/>
                    </a:lnTo>
                    <a:lnTo>
                      <a:pt x="218" y="404"/>
                    </a:lnTo>
                    <a:lnTo>
                      <a:pt x="221" y="403"/>
                    </a:lnTo>
                    <a:lnTo>
                      <a:pt x="224" y="400"/>
                    </a:lnTo>
                    <a:lnTo>
                      <a:pt x="222" y="400"/>
                    </a:lnTo>
                    <a:lnTo>
                      <a:pt x="225" y="400"/>
                    </a:lnTo>
                    <a:lnTo>
                      <a:pt x="230" y="401"/>
                    </a:lnTo>
                    <a:lnTo>
                      <a:pt x="234" y="401"/>
                    </a:lnTo>
                    <a:lnTo>
                      <a:pt x="237" y="401"/>
                    </a:lnTo>
                    <a:lnTo>
                      <a:pt x="240" y="400"/>
                    </a:lnTo>
                    <a:lnTo>
                      <a:pt x="243" y="397"/>
                    </a:lnTo>
                    <a:lnTo>
                      <a:pt x="245" y="395"/>
                    </a:lnTo>
                    <a:lnTo>
                      <a:pt x="243" y="392"/>
                    </a:lnTo>
                    <a:lnTo>
                      <a:pt x="242" y="389"/>
                    </a:lnTo>
                    <a:lnTo>
                      <a:pt x="240" y="388"/>
                    </a:lnTo>
                    <a:lnTo>
                      <a:pt x="237" y="385"/>
                    </a:lnTo>
                    <a:lnTo>
                      <a:pt x="239" y="388"/>
                    </a:lnTo>
                    <a:lnTo>
                      <a:pt x="242" y="389"/>
                    </a:lnTo>
                    <a:lnTo>
                      <a:pt x="245" y="391"/>
                    </a:lnTo>
                    <a:lnTo>
                      <a:pt x="248" y="391"/>
                    </a:lnTo>
                    <a:lnTo>
                      <a:pt x="251" y="391"/>
                    </a:lnTo>
                    <a:lnTo>
                      <a:pt x="251" y="389"/>
                    </a:lnTo>
                    <a:lnTo>
                      <a:pt x="251" y="386"/>
                    </a:lnTo>
                    <a:lnTo>
                      <a:pt x="252" y="383"/>
                    </a:lnTo>
                    <a:lnTo>
                      <a:pt x="254" y="382"/>
                    </a:lnTo>
                    <a:lnTo>
                      <a:pt x="255" y="380"/>
                    </a:lnTo>
                    <a:lnTo>
                      <a:pt x="258" y="379"/>
                    </a:lnTo>
                    <a:lnTo>
                      <a:pt x="260" y="376"/>
                    </a:lnTo>
                    <a:lnTo>
                      <a:pt x="261" y="374"/>
                    </a:lnTo>
                    <a:lnTo>
                      <a:pt x="264" y="365"/>
                    </a:lnTo>
                    <a:lnTo>
                      <a:pt x="266" y="358"/>
                    </a:lnTo>
                    <a:lnTo>
                      <a:pt x="267" y="355"/>
                    </a:lnTo>
                    <a:lnTo>
                      <a:pt x="267" y="352"/>
                    </a:lnTo>
                    <a:lnTo>
                      <a:pt x="266" y="347"/>
                    </a:lnTo>
                    <a:lnTo>
                      <a:pt x="266" y="344"/>
                    </a:lnTo>
                    <a:lnTo>
                      <a:pt x="266" y="341"/>
                    </a:lnTo>
                    <a:lnTo>
                      <a:pt x="267" y="338"/>
                    </a:lnTo>
                    <a:lnTo>
                      <a:pt x="269" y="338"/>
                    </a:lnTo>
                    <a:lnTo>
                      <a:pt x="272" y="337"/>
                    </a:lnTo>
                    <a:lnTo>
                      <a:pt x="273" y="337"/>
                    </a:lnTo>
                    <a:lnTo>
                      <a:pt x="287" y="326"/>
                    </a:lnTo>
                    <a:lnTo>
                      <a:pt x="299" y="314"/>
                    </a:lnTo>
                    <a:lnTo>
                      <a:pt x="303" y="309"/>
                    </a:lnTo>
                    <a:lnTo>
                      <a:pt x="308" y="305"/>
                    </a:lnTo>
                    <a:lnTo>
                      <a:pt x="309" y="303"/>
                    </a:lnTo>
                    <a:lnTo>
                      <a:pt x="311" y="303"/>
                    </a:lnTo>
                    <a:lnTo>
                      <a:pt x="312" y="303"/>
                    </a:lnTo>
                    <a:lnTo>
                      <a:pt x="314" y="303"/>
                    </a:lnTo>
                    <a:lnTo>
                      <a:pt x="318" y="299"/>
                    </a:lnTo>
                    <a:lnTo>
                      <a:pt x="321" y="296"/>
                    </a:lnTo>
                    <a:lnTo>
                      <a:pt x="326" y="291"/>
                    </a:lnTo>
                    <a:lnTo>
                      <a:pt x="328" y="294"/>
                    </a:lnTo>
                    <a:lnTo>
                      <a:pt x="329" y="297"/>
                    </a:lnTo>
                    <a:lnTo>
                      <a:pt x="332" y="299"/>
                    </a:lnTo>
                    <a:lnTo>
                      <a:pt x="337" y="299"/>
                    </a:lnTo>
                    <a:lnTo>
                      <a:pt x="337" y="297"/>
                    </a:lnTo>
                    <a:lnTo>
                      <a:pt x="338" y="296"/>
                    </a:lnTo>
                    <a:lnTo>
                      <a:pt x="340" y="296"/>
                    </a:lnTo>
                    <a:lnTo>
                      <a:pt x="341" y="294"/>
                    </a:lnTo>
                    <a:lnTo>
                      <a:pt x="343" y="291"/>
                    </a:lnTo>
                    <a:lnTo>
                      <a:pt x="343" y="288"/>
                    </a:lnTo>
                    <a:lnTo>
                      <a:pt x="343" y="285"/>
                    </a:lnTo>
                    <a:lnTo>
                      <a:pt x="343" y="288"/>
                    </a:lnTo>
                    <a:lnTo>
                      <a:pt x="344" y="290"/>
                    </a:lnTo>
                    <a:lnTo>
                      <a:pt x="346" y="291"/>
                    </a:lnTo>
                    <a:lnTo>
                      <a:pt x="347" y="293"/>
                    </a:lnTo>
                    <a:lnTo>
                      <a:pt x="349" y="296"/>
                    </a:lnTo>
                    <a:lnTo>
                      <a:pt x="350" y="297"/>
                    </a:lnTo>
                    <a:lnTo>
                      <a:pt x="352" y="299"/>
                    </a:lnTo>
                    <a:lnTo>
                      <a:pt x="353" y="300"/>
                    </a:lnTo>
                    <a:lnTo>
                      <a:pt x="356" y="302"/>
                    </a:lnTo>
                    <a:lnTo>
                      <a:pt x="361" y="303"/>
                    </a:lnTo>
                    <a:lnTo>
                      <a:pt x="364" y="306"/>
                    </a:lnTo>
                    <a:lnTo>
                      <a:pt x="367" y="311"/>
                    </a:lnTo>
                    <a:lnTo>
                      <a:pt x="370" y="315"/>
                    </a:lnTo>
                    <a:lnTo>
                      <a:pt x="370" y="323"/>
                    </a:lnTo>
                    <a:lnTo>
                      <a:pt x="373" y="321"/>
                    </a:lnTo>
                    <a:lnTo>
                      <a:pt x="374" y="320"/>
                    </a:lnTo>
                    <a:lnTo>
                      <a:pt x="377" y="318"/>
                    </a:lnTo>
                    <a:lnTo>
                      <a:pt x="377" y="315"/>
                    </a:lnTo>
                    <a:lnTo>
                      <a:pt x="377" y="314"/>
                    </a:lnTo>
                    <a:lnTo>
                      <a:pt x="377" y="312"/>
                    </a:lnTo>
                    <a:lnTo>
                      <a:pt x="379" y="311"/>
                    </a:lnTo>
                    <a:lnTo>
                      <a:pt x="380" y="309"/>
                    </a:lnTo>
                    <a:lnTo>
                      <a:pt x="382" y="308"/>
                    </a:lnTo>
                    <a:lnTo>
                      <a:pt x="382" y="305"/>
                    </a:lnTo>
                    <a:lnTo>
                      <a:pt x="382" y="303"/>
                    </a:lnTo>
                    <a:lnTo>
                      <a:pt x="382" y="300"/>
                    </a:lnTo>
                    <a:lnTo>
                      <a:pt x="382" y="299"/>
                    </a:lnTo>
                    <a:lnTo>
                      <a:pt x="385" y="297"/>
                    </a:lnTo>
                    <a:lnTo>
                      <a:pt x="389" y="297"/>
                    </a:lnTo>
                    <a:lnTo>
                      <a:pt x="395" y="297"/>
                    </a:lnTo>
                    <a:lnTo>
                      <a:pt x="394" y="293"/>
                    </a:lnTo>
                    <a:lnTo>
                      <a:pt x="394" y="288"/>
                    </a:lnTo>
                    <a:lnTo>
                      <a:pt x="394" y="284"/>
                    </a:lnTo>
                    <a:lnTo>
                      <a:pt x="395" y="281"/>
                    </a:lnTo>
                    <a:lnTo>
                      <a:pt x="398" y="278"/>
                    </a:lnTo>
                    <a:lnTo>
                      <a:pt x="400" y="276"/>
                    </a:lnTo>
                    <a:lnTo>
                      <a:pt x="401" y="273"/>
                    </a:lnTo>
                    <a:lnTo>
                      <a:pt x="404" y="267"/>
                    </a:lnTo>
                    <a:lnTo>
                      <a:pt x="406" y="260"/>
                    </a:lnTo>
                    <a:lnTo>
                      <a:pt x="407" y="257"/>
                    </a:lnTo>
                    <a:lnTo>
                      <a:pt x="410" y="254"/>
                    </a:lnTo>
                    <a:lnTo>
                      <a:pt x="412" y="251"/>
                    </a:lnTo>
                    <a:lnTo>
                      <a:pt x="412" y="249"/>
                    </a:lnTo>
                    <a:lnTo>
                      <a:pt x="412" y="246"/>
                    </a:lnTo>
                    <a:lnTo>
                      <a:pt x="410" y="245"/>
                    </a:lnTo>
                    <a:lnTo>
                      <a:pt x="410" y="242"/>
                    </a:lnTo>
                    <a:lnTo>
                      <a:pt x="415" y="237"/>
                    </a:lnTo>
                    <a:lnTo>
                      <a:pt x="416" y="233"/>
                    </a:lnTo>
                    <a:lnTo>
                      <a:pt x="418" y="230"/>
                    </a:lnTo>
                    <a:lnTo>
                      <a:pt x="419" y="225"/>
                    </a:lnTo>
                    <a:lnTo>
                      <a:pt x="421" y="221"/>
                    </a:lnTo>
                    <a:lnTo>
                      <a:pt x="421" y="222"/>
                    </a:lnTo>
                    <a:lnTo>
                      <a:pt x="422" y="224"/>
                    </a:lnTo>
                    <a:lnTo>
                      <a:pt x="427" y="224"/>
                    </a:lnTo>
                    <a:lnTo>
                      <a:pt x="431" y="222"/>
                    </a:lnTo>
                    <a:lnTo>
                      <a:pt x="434" y="219"/>
                    </a:lnTo>
                    <a:lnTo>
                      <a:pt x="437" y="216"/>
                    </a:lnTo>
                    <a:lnTo>
                      <a:pt x="439" y="212"/>
                    </a:lnTo>
                    <a:lnTo>
                      <a:pt x="440" y="207"/>
                    </a:lnTo>
                    <a:lnTo>
                      <a:pt x="440" y="203"/>
                    </a:lnTo>
                    <a:lnTo>
                      <a:pt x="440" y="201"/>
                    </a:lnTo>
                    <a:lnTo>
                      <a:pt x="439" y="200"/>
                    </a:lnTo>
                    <a:lnTo>
                      <a:pt x="436" y="200"/>
                    </a:lnTo>
                    <a:lnTo>
                      <a:pt x="437" y="198"/>
                    </a:lnTo>
                    <a:lnTo>
                      <a:pt x="439" y="195"/>
                    </a:lnTo>
                    <a:lnTo>
                      <a:pt x="440" y="194"/>
                    </a:lnTo>
                    <a:lnTo>
                      <a:pt x="443" y="192"/>
                    </a:lnTo>
                    <a:lnTo>
                      <a:pt x="449" y="185"/>
                    </a:lnTo>
                    <a:lnTo>
                      <a:pt x="452" y="176"/>
                    </a:lnTo>
                    <a:lnTo>
                      <a:pt x="457" y="167"/>
                    </a:lnTo>
                    <a:lnTo>
                      <a:pt x="457" y="165"/>
                    </a:lnTo>
                    <a:lnTo>
                      <a:pt x="458" y="165"/>
                    </a:lnTo>
                    <a:lnTo>
                      <a:pt x="460" y="164"/>
                    </a:lnTo>
                    <a:lnTo>
                      <a:pt x="461" y="164"/>
                    </a:lnTo>
                    <a:lnTo>
                      <a:pt x="464" y="152"/>
                    </a:lnTo>
                    <a:lnTo>
                      <a:pt x="469" y="141"/>
                    </a:lnTo>
                    <a:lnTo>
                      <a:pt x="470" y="129"/>
                    </a:lnTo>
                    <a:lnTo>
                      <a:pt x="472" y="129"/>
                    </a:lnTo>
                    <a:lnTo>
                      <a:pt x="473" y="128"/>
                    </a:lnTo>
                    <a:lnTo>
                      <a:pt x="475" y="126"/>
                    </a:lnTo>
                    <a:lnTo>
                      <a:pt x="476" y="125"/>
                    </a:lnTo>
                    <a:lnTo>
                      <a:pt x="479" y="125"/>
                    </a:lnTo>
                    <a:lnTo>
                      <a:pt x="479" y="122"/>
                    </a:lnTo>
                    <a:lnTo>
                      <a:pt x="481" y="119"/>
                    </a:lnTo>
                    <a:lnTo>
                      <a:pt x="484" y="117"/>
                    </a:lnTo>
                    <a:lnTo>
                      <a:pt x="487" y="114"/>
                    </a:lnTo>
                    <a:lnTo>
                      <a:pt x="491" y="114"/>
                    </a:lnTo>
                    <a:lnTo>
                      <a:pt x="496" y="114"/>
                    </a:lnTo>
                    <a:lnTo>
                      <a:pt x="500" y="113"/>
                    </a:lnTo>
                    <a:lnTo>
                      <a:pt x="503" y="111"/>
                    </a:lnTo>
                    <a:lnTo>
                      <a:pt x="506" y="109"/>
                    </a:lnTo>
                    <a:lnTo>
                      <a:pt x="509" y="106"/>
                    </a:lnTo>
                    <a:lnTo>
                      <a:pt x="512" y="105"/>
                    </a:lnTo>
                    <a:lnTo>
                      <a:pt x="515" y="102"/>
                    </a:lnTo>
                    <a:lnTo>
                      <a:pt x="515" y="100"/>
                    </a:lnTo>
                    <a:lnTo>
                      <a:pt x="515" y="99"/>
                    </a:lnTo>
                    <a:lnTo>
                      <a:pt x="514" y="99"/>
                    </a:lnTo>
                    <a:lnTo>
                      <a:pt x="512" y="94"/>
                    </a:lnTo>
                    <a:lnTo>
                      <a:pt x="514" y="91"/>
                    </a:lnTo>
                    <a:lnTo>
                      <a:pt x="515" y="88"/>
                    </a:lnTo>
                    <a:lnTo>
                      <a:pt x="515" y="84"/>
                    </a:lnTo>
                    <a:lnTo>
                      <a:pt x="515" y="81"/>
                    </a:lnTo>
                    <a:lnTo>
                      <a:pt x="514" y="76"/>
                    </a:lnTo>
                    <a:lnTo>
                      <a:pt x="511" y="73"/>
                    </a:lnTo>
                    <a:lnTo>
                      <a:pt x="509" y="72"/>
                    </a:lnTo>
                    <a:lnTo>
                      <a:pt x="506" y="70"/>
                    </a:lnTo>
                    <a:lnTo>
                      <a:pt x="503" y="69"/>
                    </a:lnTo>
                    <a:lnTo>
                      <a:pt x="502" y="69"/>
                    </a:lnTo>
                    <a:lnTo>
                      <a:pt x="499" y="70"/>
                    </a:lnTo>
                    <a:lnTo>
                      <a:pt x="497" y="70"/>
                    </a:lnTo>
                    <a:lnTo>
                      <a:pt x="494" y="70"/>
                    </a:lnTo>
                    <a:lnTo>
                      <a:pt x="496" y="67"/>
                    </a:lnTo>
                    <a:lnTo>
                      <a:pt x="494" y="64"/>
                    </a:lnTo>
                    <a:lnTo>
                      <a:pt x="494" y="61"/>
                    </a:lnTo>
                    <a:lnTo>
                      <a:pt x="493" y="46"/>
                    </a:lnTo>
                    <a:lnTo>
                      <a:pt x="491" y="33"/>
                    </a:lnTo>
                    <a:lnTo>
                      <a:pt x="490" y="30"/>
                    </a:lnTo>
                    <a:lnTo>
                      <a:pt x="488" y="27"/>
                    </a:lnTo>
                    <a:lnTo>
                      <a:pt x="484" y="24"/>
                    </a:lnTo>
                    <a:lnTo>
                      <a:pt x="481" y="21"/>
                    </a:lnTo>
                    <a:lnTo>
                      <a:pt x="479" y="18"/>
                    </a:lnTo>
                    <a:lnTo>
                      <a:pt x="479" y="15"/>
                    </a:lnTo>
                    <a:lnTo>
                      <a:pt x="478" y="13"/>
                    </a:lnTo>
                    <a:lnTo>
                      <a:pt x="475" y="12"/>
                    </a:lnTo>
                    <a:lnTo>
                      <a:pt x="470" y="10"/>
                    </a:lnTo>
                    <a:lnTo>
                      <a:pt x="466" y="10"/>
                    </a:lnTo>
                    <a:lnTo>
                      <a:pt x="463" y="10"/>
                    </a:lnTo>
                    <a:lnTo>
                      <a:pt x="463" y="12"/>
                    </a:lnTo>
                    <a:lnTo>
                      <a:pt x="463" y="13"/>
                    </a:lnTo>
                    <a:lnTo>
                      <a:pt x="458" y="15"/>
                    </a:lnTo>
                    <a:lnTo>
                      <a:pt x="454" y="16"/>
                    </a:lnTo>
                    <a:lnTo>
                      <a:pt x="449" y="18"/>
                    </a:lnTo>
                    <a:lnTo>
                      <a:pt x="445" y="18"/>
                    </a:lnTo>
                    <a:lnTo>
                      <a:pt x="442" y="21"/>
                    </a:lnTo>
                    <a:lnTo>
                      <a:pt x="439" y="24"/>
                    </a:lnTo>
                    <a:lnTo>
                      <a:pt x="434" y="30"/>
                    </a:lnTo>
                    <a:lnTo>
                      <a:pt x="428" y="36"/>
                    </a:lnTo>
                    <a:lnTo>
                      <a:pt x="424" y="42"/>
                    </a:lnTo>
                    <a:lnTo>
                      <a:pt x="395" y="28"/>
                    </a:lnTo>
                    <a:lnTo>
                      <a:pt x="365" y="24"/>
                    </a:lnTo>
                    <a:lnTo>
                      <a:pt x="335" y="24"/>
                    </a:lnTo>
                    <a:lnTo>
                      <a:pt x="331" y="25"/>
                    </a:lnTo>
                    <a:lnTo>
                      <a:pt x="326" y="28"/>
                    </a:lnTo>
                    <a:lnTo>
                      <a:pt x="323" y="31"/>
                    </a:lnTo>
                    <a:lnTo>
                      <a:pt x="318" y="34"/>
                    </a:lnTo>
                    <a:lnTo>
                      <a:pt x="315" y="39"/>
                    </a:lnTo>
                    <a:lnTo>
                      <a:pt x="312" y="42"/>
                    </a:lnTo>
                    <a:lnTo>
                      <a:pt x="308" y="45"/>
                    </a:lnTo>
                    <a:lnTo>
                      <a:pt x="306" y="46"/>
                    </a:lnTo>
                    <a:lnTo>
                      <a:pt x="303" y="48"/>
                    </a:lnTo>
                    <a:lnTo>
                      <a:pt x="300" y="49"/>
                    </a:lnTo>
                    <a:lnTo>
                      <a:pt x="297" y="49"/>
                    </a:lnTo>
                    <a:lnTo>
                      <a:pt x="291" y="48"/>
                    </a:lnTo>
                    <a:lnTo>
                      <a:pt x="285" y="46"/>
                    </a:lnTo>
                    <a:lnTo>
                      <a:pt x="279" y="45"/>
                    </a:lnTo>
                    <a:lnTo>
                      <a:pt x="275" y="42"/>
                    </a:lnTo>
                    <a:lnTo>
                      <a:pt x="255" y="33"/>
                    </a:lnTo>
                    <a:lnTo>
                      <a:pt x="236" y="25"/>
                    </a:lnTo>
                    <a:lnTo>
                      <a:pt x="233" y="25"/>
                    </a:lnTo>
                    <a:lnTo>
                      <a:pt x="228" y="25"/>
                    </a:lnTo>
                    <a:lnTo>
                      <a:pt x="225" y="27"/>
                    </a:lnTo>
                    <a:lnTo>
                      <a:pt x="222" y="28"/>
                    </a:lnTo>
                    <a:lnTo>
                      <a:pt x="219" y="28"/>
                    </a:lnTo>
                    <a:lnTo>
                      <a:pt x="216" y="28"/>
                    </a:lnTo>
                    <a:lnTo>
                      <a:pt x="216" y="30"/>
                    </a:lnTo>
                    <a:lnTo>
                      <a:pt x="216" y="31"/>
                    </a:lnTo>
                    <a:lnTo>
                      <a:pt x="215" y="31"/>
                    </a:lnTo>
                    <a:lnTo>
                      <a:pt x="215" y="33"/>
                    </a:lnTo>
                    <a:lnTo>
                      <a:pt x="215" y="34"/>
                    </a:lnTo>
                    <a:lnTo>
                      <a:pt x="210" y="34"/>
                    </a:lnTo>
                    <a:lnTo>
                      <a:pt x="207" y="34"/>
                    </a:lnTo>
                    <a:lnTo>
                      <a:pt x="203" y="34"/>
                    </a:lnTo>
                    <a:lnTo>
                      <a:pt x="200" y="36"/>
                    </a:lnTo>
                    <a:lnTo>
                      <a:pt x="197" y="34"/>
                    </a:lnTo>
                    <a:lnTo>
                      <a:pt x="192" y="31"/>
                    </a:lnTo>
                    <a:lnTo>
                      <a:pt x="188" y="28"/>
                    </a:lnTo>
                    <a:lnTo>
                      <a:pt x="183" y="24"/>
                    </a:lnTo>
                    <a:lnTo>
                      <a:pt x="182" y="18"/>
                    </a:lnTo>
                    <a:lnTo>
                      <a:pt x="180" y="16"/>
                    </a:lnTo>
                    <a:lnTo>
                      <a:pt x="179" y="15"/>
                    </a:lnTo>
                    <a:lnTo>
                      <a:pt x="176" y="13"/>
                    </a:lnTo>
                    <a:lnTo>
                      <a:pt x="174" y="12"/>
                    </a:lnTo>
                    <a:lnTo>
                      <a:pt x="173" y="9"/>
                    </a:lnTo>
                    <a:lnTo>
                      <a:pt x="170" y="7"/>
                    </a:lnTo>
                    <a:lnTo>
                      <a:pt x="167" y="6"/>
                    </a:lnTo>
                    <a:lnTo>
                      <a:pt x="164" y="7"/>
                    </a:lnTo>
                    <a:lnTo>
                      <a:pt x="161" y="9"/>
                    </a:lnTo>
                    <a:lnTo>
                      <a:pt x="153" y="9"/>
                    </a:lnTo>
                    <a:lnTo>
                      <a:pt x="146" y="4"/>
                    </a:lnTo>
                    <a:lnTo>
                      <a:pt x="140" y="0"/>
                    </a:lnTo>
                    <a:lnTo>
                      <a:pt x="132" y="0"/>
                    </a:lnTo>
                    <a:lnTo>
                      <a:pt x="122" y="3"/>
                    </a:lnTo>
                    <a:lnTo>
                      <a:pt x="110" y="1"/>
                    </a:lnTo>
                    <a:lnTo>
                      <a:pt x="97" y="1"/>
                    </a:lnTo>
                    <a:lnTo>
                      <a:pt x="87" y="6"/>
                    </a:lnTo>
                    <a:lnTo>
                      <a:pt x="84" y="7"/>
                    </a:lnTo>
                    <a:lnTo>
                      <a:pt x="79" y="10"/>
                    </a:lnTo>
                    <a:lnTo>
                      <a:pt x="75" y="13"/>
                    </a:lnTo>
                    <a:lnTo>
                      <a:pt x="75" y="16"/>
                    </a:lnTo>
                    <a:lnTo>
                      <a:pt x="75" y="18"/>
                    </a:lnTo>
                    <a:lnTo>
                      <a:pt x="76" y="21"/>
                    </a:lnTo>
                    <a:lnTo>
                      <a:pt x="76" y="24"/>
                    </a:lnTo>
                    <a:lnTo>
                      <a:pt x="78" y="27"/>
                    </a:lnTo>
                    <a:lnTo>
                      <a:pt x="76" y="27"/>
                    </a:lnTo>
                    <a:lnTo>
                      <a:pt x="75" y="27"/>
                    </a:lnTo>
                    <a:lnTo>
                      <a:pt x="75" y="28"/>
                    </a:lnTo>
                    <a:lnTo>
                      <a:pt x="75" y="33"/>
                    </a:lnTo>
                    <a:lnTo>
                      <a:pt x="73" y="37"/>
                    </a:lnTo>
                    <a:lnTo>
                      <a:pt x="72" y="42"/>
                    </a:lnTo>
                    <a:lnTo>
                      <a:pt x="67" y="43"/>
                    </a:lnTo>
                    <a:lnTo>
                      <a:pt x="63" y="46"/>
                    </a:lnTo>
                    <a:lnTo>
                      <a:pt x="60" y="48"/>
                    </a:lnTo>
                    <a:lnTo>
                      <a:pt x="58" y="51"/>
                    </a:lnTo>
                    <a:lnTo>
                      <a:pt x="57" y="54"/>
                    </a:lnTo>
                    <a:lnTo>
                      <a:pt x="57" y="57"/>
                    </a:lnTo>
                    <a:lnTo>
                      <a:pt x="57" y="70"/>
                    </a:lnTo>
                    <a:lnTo>
                      <a:pt x="57" y="82"/>
                    </a:lnTo>
                    <a:lnTo>
                      <a:pt x="55" y="93"/>
                    </a:lnTo>
                    <a:lnTo>
                      <a:pt x="54" y="96"/>
                    </a:lnTo>
                    <a:lnTo>
                      <a:pt x="51" y="97"/>
                    </a:lnTo>
                    <a:lnTo>
                      <a:pt x="51" y="100"/>
                    </a:lnTo>
                    <a:lnTo>
                      <a:pt x="51" y="103"/>
                    </a:lnTo>
                    <a:lnTo>
                      <a:pt x="51" y="105"/>
                    </a:lnTo>
                    <a:lnTo>
                      <a:pt x="52" y="105"/>
                    </a:lnTo>
                    <a:lnTo>
                      <a:pt x="54" y="105"/>
                    </a:lnTo>
                    <a:lnTo>
                      <a:pt x="55" y="105"/>
                    </a:lnTo>
                    <a:lnTo>
                      <a:pt x="57" y="111"/>
                    </a:lnTo>
                    <a:lnTo>
                      <a:pt x="58" y="114"/>
                    </a:lnTo>
                    <a:lnTo>
                      <a:pt x="60" y="128"/>
                    </a:lnTo>
                    <a:lnTo>
                      <a:pt x="58" y="140"/>
                    </a:lnTo>
                    <a:lnTo>
                      <a:pt x="52" y="152"/>
                    </a:lnTo>
                    <a:lnTo>
                      <a:pt x="51" y="153"/>
                    </a:lnTo>
                    <a:lnTo>
                      <a:pt x="52" y="156"/>
                    </a:lnTo>
                    <a:lnTo>
                      <a:pt x="52" y="159"/>
                    </a:lnTo>
                    <a:lnTo>
                      <a:pt x="54" y="162"/>
                    </a:lnTo>
                    <a:lnTo>
                      <a:pt x="54" y="165"/>
                    </a:lnTo>
                    <a:lnTo>
                      <a:pt x="52" y="167"/>
                    </a:lnTo>
                    <a:lnTo>
                      <a:pt x="49" y="170"/>
                    </a:lnTo>
                    <a:lnTo>
                      <a:pt x="46" y="171"/>
                    </a:lnTo>
                    <a:lnTo>
                      <a:pt x="42" y="173"/>
                    </a:lnTo>
                    <a:lnTo>
                      <a:pt x="39" y="174"/>
                    </a:lnTo>
                    <a:lnTo>
                      <a:pt x="36" y="177"/>
                    </a:lnTo>
                    <a:lnTo>
                      <a:pt x="34" y="179"/>
                    </a:lnTo>
                    <a:lnTo>
                      <a:pt x="31" y="180"/>
                    </a:lnTo>
                    <a:lnTo>
                      <a:pt x="30" y="182"/>
                    </a:lnTo>
                    <a:lnTo>
                      <a:pt x="28" y="183"/>
                    </a:lnTo>
                    <a:lnTo>
                      <a:pt x="28" y="186"/>
                    </a:lnTo>
                    <a:lnTo>
                      <a:pt x="30" y="188"/>
                    </a:lnTo>
                    <a:lnTo>
                      <a:pt x="30" y="191"/>
                    </a:lnTo>
                    <a:lnTo>
                      <a:pt x="28" y="192"/>
                    </a:lnTo>
                    <a:lnTo>
                      <a:pt x="27" y="194"/>
                    </a:lnTo>
                    <a:lnTo>
                      <a:pt x="25" y="198"/>
                    </a:lnTo>
                    <a:lnTo>
                      <a:pt x="22" y="201"/>
                    </a:lnTo>
                    <a:lnTo>
                      <a:pt x="18" y="204"/>
                    </a:lnTo>
                    <a:lnTo>
                      <a:pt x="13" y="207"/>
                    </a:lnTo>
                    <a:lnTo>
                      <a:pt x="9" y="209"/>
                    </a:lnTo>
                    <a:lnTo>
                      <a:pt x="10" y="212"/>
                    </a:lnTo>
                    <a:lnTo>
                      <a:pt x="12" y="215"/>
                    </a:lnTo>
                    <a:lnTo>
                      <a:pt x="12" y="219"/>
                    </a:lnTo>
                    <a:lnTo>
                      <a:pt x="12" y="222"/>
                    </a:lnTo>
                    <a:lnTo>
                      <a:pt x="12" y="227"/>
                    </a:lnTo>
                    <a:lnTo>
                      <a:pt x="12" y="230"/>
                    </a:lnTo>
                    <a:lnTo>
                      <a:pt x="10" y="231"/>
                    </a:lnTo>
                    <a:lnTo>
                      <a:pt x="10" y="234"/>
                    </a:lnTo>
                    <a:lnTo>
                      <a:pt x="9" y="270"/>
                    </a:lnTo>
                    <a:lnTo>
                      <a:pt x="7" y="306"/>
                    </a:lnTo>
                    <a:lnTo>
                      <a:pt x="9" y="309"/>
                    </a:lnTo>
                    <a:lnTo>
                      <a:pt x="9" y="311"/>
                    </a:lnTo>
                    <a:lnTo>
                      <a:pt x="10" y="312"/>
                    </a:lnTo>
                    <a:lnTo>
                      <a:pt x="9" y="314"/>
                    </a:lnTo>
                    <a:lnTo>
                      <a:pt x="6" y="315"/>
                    </a:lnTo>
                    <a:lnTo>
                      <a:pt x="3" y="317"/>
                    </a:lnTo>
                    <a:lnTo>
                      <a:pt x="1" y="317"/>
                    </a:lnTo>
                    <a:lnTo>
                      <a:pt x="0" y="320"/>
                    </a:lnTo>
                    <a:lnTo>
                      <a:pt x="0" y="321"/>
                    </a:lnTo>
                    <a:lnTo>
                      <a:pt x="1" y="324"/>
                    </a:lnTo>
                    <a:lnTo>
                      <a:pt x="3" y="326"/>
                    </a:lnTo>
                    <a:lnTo>
                      <a:pt x="1" y="324"/>
                    </a:lnTo>
                    <a:close/>
                  </a:path>
                </a:pathLst>
              </a:custGeom>
              <a:solidFill>
                <a:srgbClr val="FF9933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42" name="Freeform 89"/>
              <p:cNvSpPr>
                <a:spLocks/>
              </p:cNvSpPr>
              <p:nvPr/>
            </p:nvSpPr>
            <p:spPr bwMode="gray">
              <a:xfrm>
                <a:off x="3307" y="1790"/>
                <a:ext cx="612" cy="462"/>
              </a:xfrm>
              <a:custGeom>
                <a:avLst/>
                <a:gdLst>
                  <a:gd name="T0" fmla="*/ 391 w 661"/>
                  <a:gd name="T1" fmla="*/ 402 h 499"/>
                  <a:gd name="T2" fmla="*/ 451 w 661"/>
                  <a:gd name="T3" fmla="*/ 405 h 499"/>
                  <a:gd name="T4" fmla="*/ 456 w 661"/>
                  <a:gd name="T5" fmla="*/ 410 h 499"/>
                  <a:gd name="T6" fmla="*/ 466 w 661"/>
                  <a:gd name="T7" fmla="*/ 415 h 499"/>
                  <a:gd name="T8" fmla="*/ 476 w 661"/>
                  <a:gd name="T9" fmla="*/ 415 h 499"/>
                  <a:gd name="T10" fmla="*/ 487 w 661"/>
                  <a:gd name="T11" fmla="*/ 398 h 499"/>
                  <a:gd name="T12" fmla="*/ 504 w 661"/>
                  <a:gd name="T13" fmla="*/ 393 h 499"/>
                  <a:gd name="T14" fmla="*/ 521 w 661"/>
                  <a:gd name="T15" fmla="*/ 387 h 499"/>
                  <a:gd name="T16" fmla="*/ 516 w 661"/>
                  <a:gd name="T17" fmla="*/ 352 h 499"/>
                  <a:gd name="T18" fmla="*/ 524 w 661"/>
                  <a:gd name="T19" fmla="*/ 348 h 499"/>
                  <a:gd name="T20" fmla="*/ 541 w 661"/>
                  <a:gd name="T21" fmla="*/ 315 h 499"/>
                  <a:gd name="T22" fmla="*/ 593 w 661"/>
                  <a:gd name="T23" fmla="*/ 221 h 499"/>
                  <a:gd name="T24" fmla="*/ 606 w 661"/>
                  <a:gd name="T25" fmla="*/ 122 h 499"/>
                  <a:gd name="T26" fmla="*/ 597 w 661"/>
                  <a:gd name="T27" fmla="*/ 105 h 499"/>
                  <a:gd name="T28" fmla="*/ 588 w 661"/>
                  <a:gd name="T29" fmla="*/ 92 h 499"/>
                  <a:gd name="T30" fmla="*/ 577 w 661"/>
                  <a:gd name="T31" fmla="*/ 25 h 499"/>
                  <a:gd name="T32" fmla="*/ 541 w 661"/>
                  <a:gd name="T33" fmla="*/ 29 h 499"/>
                  <a:gd name="T34" fmla="*/ 470 w 661"/>
                  <a:gd name="T35" fmla="*/ 0 h 499"/>
                  <a:gd name="T36" fmla="*/ 278 w 661"/>
                  <a:gd name="T37" fmla="*/ 117 h 499"/>
                  <a:gd name="T38" fmla="*/ 199 w 661"/>
                  <a:gd name="T39" fmla="*/ 164 h 499"/>
                  <a:gd name="T40" fmla="*/ 159 w 661"/>
                  <a:gd name="T41" fmla="*/ 268 h 499"/>
                  <a:gd name="T42" fmla="*/ 153 w 661"/>
                  <a:gd name="T43" fmla="*/ 287 h 499"/>
                  <a:gd name="T44" fmla="*/ 148 w 661"/>
                  <a:gd name="T45" fmla="*/ 299 h 499"/>
                  <a:gd name="T46" fmla="*/ 133 w 661"/>
                  <a:gd name="T47" fmla="*/ 313 h 499"/>
                  <a:gd name="T48" fmla="*/ 120 w 661"/>
                  <a:gd name="T49" fmla="*/ 318 h 499"/>
                  <a:gd name="T50" fmla="*/ 69 w 661"/>
                  <a:gd name="T51" fmla="*/ 315 h 499"/>
                  <a:gd name="T52" fmla="*/ 31 w 661"/>
                  <a:gd name="T53" fmla="*/ 330 h 499"/>
                  <a:gd name="T54" fmla="*/ 15 w 661"/>
                  <a:gd name="T55" fmla="*/ 330 h 499"/>
                  <a:gd name="T56" fmla="*/ 4 w 661"/>
                  <a:gd name="T57" fmla="*/ 324 h 499"/>
                  <a:gd name="T58" fmla="*/ 4 w 661"/>
                  <a:gd name="T59" fmla="*/ 334 h 499"/>
                  <a:gd name="T60" fmla="*/ 1 w 661"/>
                  <a:gd name="T61" fmla="*/ 346 h 499"/>
                  <a:gd name="T62" fmla="*/ 6 w 661"/>
                  <a:gd name="T63" fmla="*/ 366 h 499"/>
                  <a:gd name="T64" fmla="*/ 31 w 661"/>
                  <a:gd name="T65" fmla="*/ 385 h 499"/>
                  <a:gd name="T66" fmla="*/ 43 w 661"/>
                  <a:gd name="T67" fmla="*/ 396 h 499"/>
                  <a:gd name="T68" fmla="*/ 37 w 661"/>
                  <a:gd name="T69" fmla="*/ 395 h 499"/>
                  <a:gd name="T70" fmla="*/ 29 w 661"/>
                  <a:gd name="T71" fmla="*/ 399 h 499"/>
                  <a:gd name="T72" fmla="*/ 42 w 661"/>
                  <a:gd name="T73" fmla="*/ 413 h 499"/>
                  <a:gd name="T74" fmla="*/ 58 w 661"/>
                  <a:gd name="T75" fmla="*/ 423 h 499"/>
                  <a:gd name="T76" fmla="*/ 68 w 661"/>
                  <a:gd name="T77" fmla="*/ 420 h 499"/>
                  <a:gd name="T78" fmla="*/ 70 w 661"/>
                  <a:gd name="T79" fmla="*/ 429 h 499"/>
                  <a:gd name="T80" fmla="*/ 73 w 661"/>
                  <a:gd name="T81" fmla="*/ 455 h 499"/>
                  <a:gd name="T82" fmla="*/ 73 w 661"/>
                  <a:gd name="T83" fmla="*/ 443 h 499"/>
                  <a:gd name="T84" fmla="*/ 75 w 661"/>
                  <a:gd name="T85" fmla="*/ 440 h 499"/>
                  <a:gd name="T86" fmla="*/ 98 w 661"/>
                  <a:gd name="T87" fmla="*/ 431 h 499"/>
                  <a:gd name="T88" fmla="*/ 117 w 661"/>
                  <a:gd name="T89" fmla="*/ 448 h 499"/>
                  <a:gd name="T90" fmla="*/ 131 w 661"/>
                  <a:gd name="T91" fmla="*/ 429 h 499"/>
                  <a:gd name="T92" fmla="*/ 148 w 661"/>
                  <a:gd name="T93" fmla="*/ 406 h 499"/>
                  <a:gd name="T94" fmla="*/ 148 w 661"/>
                  <a:gd name="T95" fmla="*/ 395 h 499"/>
                  <a:gd name="T96" fmla="*/ 168 w 661"/>
                  <a:gd name="T97" fmla="*/ 381 h 499"/>
                  <a:gd name="T98" fmla="*/ 191 w 661"/>
                  <a:gd name="T99" fmla="*/ 382 h 499"/>
                  <a:gd name="T100" fmla="*/ 203 w 661"/>
                  <a:gd name="T101" fmla="*/ 377 h 499"/>
                  <a:gd name="T102" fmla="*/ 233 w 661"/>
                  <a:gd name="T103" fmla="*/ 385 h 499"/>
                  <a:gd name="T104" fmla="*/ 264 w 661"/>
                  <a:gd name="T105" fmla="*/ 413 h 499"/>
                  <a:gd name="T106" fmla="*/ 285 w 661"/>
                  <a:gd name="T107" fmla="*/ 406 h 499"/>
                  <a:gd name="T108" fmla="*/ 302 w 661"/>
                  <a:gd name="T109" fmla="*/ 402 h 499"/>
                  <a:gd name="T110" fmla="*/ 317 w 661"/>
                  <a:gd name="T111" fmla="*/ 410 h 499"/>
                  <a:gd name="T112" fmla="*/ 343 w 661"/>
                  <a:gd name="T113" fmla="*/ 421 h 499"/>
                  <a:gd name="T114" fmla="*/ 372 w 661"/>
                  <a:gd name="T115" fmla="*/ 415 h 499"/>
                  <a:gd name="T116" fmla="*/ 378 w 661"/>
                  <a:gd name="T117" fmla="*/ 406 h 49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61"/>
                  <a:gd name="T178" fmla="*/ 0 h 499"/>
                  <a:gd name="T179" fmla="*/ 661 w 661"/>
                  <a:gd name="T180" fmla="*/ 499 h 49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61" h="499">
                    <a:moveTo>
                      <a:pt x="407" y="442"/>
                    </a:moveTo>
                    <a:lnTo>
                      <a:pt x="410" y="439"/>
                    </a:lnTo>
                    <a:lnTo>
                      <a:pt x="413" y="436"/>
                    </a:lnTo>
                    <a:lnTo>
                      <a:pt x="416" y="434"/>
                    </a:lnTo>
                    <a:lnTo>
                      <a:pt x="419" y="434"/>
                    </a:lnTo>
                    <a:lnTo>
                      <a:pt x="422" y="434"/>
                    </a:lnTo>
                    <a:lnTo>
                      <a:pt x="448" y="431"/>
                    </a:lnTo>
                    <a:lnTo>
                      <a:pt x="473" y="433"/>
                    </a:lnTo>
                    <a:lnTo>
                      <a:pt x="476" y="434"/>
                    </a:lnTo>
                    <a:lnTo>
                      <a:pt x="479" y="436"/>
                    </a:lnTo>
                    <a:lnTo>
                      <a:pt x="482" y="437"/>
                    </a:lnTo>
                    <a:lnTo>
                      <a:pt x="487" y="437"/>
                    </a:lnTo>
                    <a:lnTo>
                      <a:pt x="487" y="439"/>
                    </a:lnTo>
                    <a:lnTo>
                      <a:pt x="488" y="439"/>
                    </a:lnTo>
                    <a:lnTo>
                      <a:pt x="488" y="440"/>
                    </a:lnTo>
                    <a:lnTo>
                      <a:pt x="488" y="442"/>
                    </a:lnTo>
                    <a:lnTo>
                      <a:pt x="493" y="443"/>
                    </a:lnTo>
                    <a:lnTo>
                      <a:pt x="497" y="443"/>
                    </a:lnTo>
                    <a:lnTo>
                      <a:pt x="502" y="443"/>
                    </a:lnTo>
                    <a:lnTo>
                      <a:pt x="502" y="445"/>
                    </a:lnTo>
                    <a:lnTo>
                      <a:pt x="502" y="446"/>
                    </a:lnTo>
                    <a:lnTo>
                      <a:pt x="503" y="446"/>
                    </a:lnTo>
                    <a:lnTo>
                      <a:pt x="503" y="448"/>
                    </a:lnTo>
                    <a:lnTo>
                      <a:pt x="506" y="449"/>
                    </a:lnTo>
                    <a:lnTo>
                      <a:pt x="509" y="449"/>
                    </a:lnTo>
                    <a:lnTo>
                      <a:pt x="512" y="449"/>
                    </a:lnTo>
                    <a:lnTo>
                      <a:pt x="514" y="449"/>
                    </a:lnTo>
                    <a:lnTo>
                      <a:pt x="514" y="448"/>
                    </a:lnTo>
                    <a:lnTo>
                      <a:pt x="514" y="446"/>
                    </a:lnTo>
                    <a:lnTo>
                      <a:pt x="515" y="445"/>
                    </a:lnTo>
                    <a:lnTo>
                      <a:pt x="518" y="440"/>
                    </a:lnTo>
                    <a:lnTo>
                      <a:pt x="521" y="437"/>
                    </a:lnTo>
                    <a:lnTo>
                      <a:pt x="524" y="433"/>
                    </a:lnTo>
                    <a:lnTo>
                      <a:pt x="526" y="430"/>
                    </a:lnTo>
                    <a:lnTo>
                      <a:pt x="529" y="430"/>
                    </a:lnTo>
                    <a:lnTo>
                      <a:pt x="532" y="428"/>
                    </a:lnTo>
                    <a:lnTo>
                      <a:pt x="535" y="428"/>
                    </a:lnTo>
                    <a:lnTo>
                      <a:pt x="538" y="428"/>
                    </a:lnTo>
                    <a:lnTo>
                      <a:pt x="541" y="427"/>
                    </a:lnTo>
                    <a:lnTo>
                      <a:pt x="544" y="425"/>
                    </a:lnTo>
                    <a:lnTo>
                      <a:pt x="547" y="422"/>
                    </a:lnTo>
                    <a:lnTo>
                      <a:pt x="551" y="421"/>
                    </a:lnTo>
                    <a:lnTo>
                      <a:pt x="556" y="419"/>
                    </a:lnTo>
                    <a:lnTo>
                      <a:pt x="559" y="419"/>
                    </a:lnTo>
                    <a:lnTo>
                      <a:pt x="563" y="421"/>
                    </a:lnTo>
                    <a:lnTo>
                      <a:pt x="563" y="418"/>
                    </a:lnTo>
                    <a:lnTo>
                      <a:pt x="563" y="415"/>
                    </a:lnTo>
                    <a:lnTo>
                      <a:pt x="562" y="412"/>
                    </a:lnTo>
                    <a:lnTo>
                      <a:pt x="556" y="398"/>
                    </a:lnTo>
                    <a:lnTo>
                      <a:pt x="554" y="385"/>
                    </a:lnTo>
                    <a:lnTo>
                      <a:pt x="556" y="382"/>
                    </a:lnTo>
                    <a:lnTo>
                      <a:pt x="557" y="380"/>
                    </a:lnTo>
                    <a:lnTo>
                      <a:pt x="559" y="380"/>
                    </a:lnTo>
                    <a:lnTo>
                      <a:pt x="562" y="380"/>
                    </a:lnTo>
                    <a:lnTo>
                      <a:pt x="565" y="380"/>
                    </a:lnTo>
                    <a:lnTo>
                      <a:pt x="566" y="379"/>
                    </a:lnTo>
                    <a:lnTo>
                      <a:pt x="566" y="377"/>
                    </a:lnTo>
                    <a:lnTo>
                      <a:pt x="566" y="376"/>
                    </a:lnTo>
                    <a:lnTo>
                      <a:pt x="566" y="373"/>
                    </a:lnTo>
                    <a:lnTo>
                      <a:pt x="565" y="370"/>
                    </a:lnTo>
                    <a:lnTo>
                      <a:pt x="565" y="368"/>
                    </a:lnTo>
                    <a:lnTo>
                      <a:pt x="565" y="365"/>
                    </a:lnTo>
                    <a:lnTo>
                      <a:pt x="574" y="352"/>
                    </a:lnTo>
                    <a:lnTo>
                      <a:pt x="584" y="340"/>
                    </a:lnTo>
                    <a:lnTo>
                      <a:pt x="595" y="326"/>
                    </a:lnTo>
                    <a:lnTo>
                      <a:pt x="599" y="320"/>
                    </a:lnTo>
                    <a:lnTo>
                      <a:pt x="604" y="314"/>
                    </a:lnTo>
                    <a:lnTo>
                      <a:pt x="620" y="297"/>
                    </a:lnTo>
                    <a:lnTo>
                      <a:pt x="639" y="281"/>
                    </a:lnTo>
                    <a:lnTo>
                      <a:pt x="640" y="239"/>
                    </a:lnTo>
                    <a:lnTo>
                      <a:pt x="642" y="195"/>
                    </a:lnTo>
                    <a:lnTo>
                      <a:pt x="649" y="152"/>
                    </a:lnTo>
                    <a:lnTo>
                      <a:pt x="652" y="146"/>
                    </a:lnTo>
                    <a:lnTo>
                      <a:pt x="655" y="140"/>
                    </a:lnTo>
                    <a:lnTo>
                      <a:pt x="661" y="135"/>
                    </a:lnTo>
                    <a:lnTo>
                      <a:pt x="655" y="132"/>
                    </a:lnTo>
                    <a:lnTo>
                      <a:pt x="651" y="128"/>
                    </a:lnTo>
                    <a:lnTo>
                      <a:pt x="648" y="123"/>
                    </a:lnTo>
                    <a:lnTo>
                      <a:pt x="643" y="119"/>
                    </a:lnTo>
                    <a:lnTo>
                      <a:pt x="643" y="117"/>
                    </a:lnTo>
                    <a:lnTo>
                      <a:pt x="643" y="114"/>
                    </a:lnTo>
                    <a:lnTo>
                      <a:pt x="645" y="113"/>
                    </a:lnTo>
                    <a:lnTo>
                      <a:pt x="646" y="110"/>
                    </a:lnTo>
                    <a:lnTo>
                      <a:pt x="646" y="108"/>
                    </a:lnTo>
                    <a:lnTo>
                      <a:pt x="645" y="105"/>
                    </a:lnTo>
                    <a:lnTo>
                      <a:pt x="642" y="104"/>
                    </a:lnTo>
                    <a:lnTo>
                      <a:pt x="639" y="101"/>
                    </a:lnTo>
                    <a:lnTo>
                      <a:pt x="635" y="99"/>
                    </a:lnTo>
                    <a:lnTo>
                      <a:pt x="632" y="96"/>
                    </a:lnTo>
                    <a:lnTo>
                      <a:pt x="631" y="93"/>
                    </a:lnTo>
                    <a:lnTo>
                      <a:pt x="629" y="90"/>
                    </a:lnTo>
                    <a:lnTo>
                      <a:pt x="625" y="60"/>
                    </a:lnTo>
                    <a:lnTo>
                      <a:pt x="623" y="28"/>
                    </a:lnTo>
                    <a:lnTo>
                      <a:pt x="623" y="27"/>
                    </a:lnTo>
                    <a:lnTo>
                      <a:pt x="622" y="25"/>
                    </a:lnTo>
                    <a:lnTo>
                      <a:pt x="619" y="24"/>
                    </a:lnTo>
                    <a:lnTo>
                      <a:pt x="617" y="22"/>
                    </a:lnTo>
                    <a:lnTo>
                      <a:pt x="587" y="39"/>
                    </a:lnTo>
                    <a:lnTo>
                      <a:pt x="587" y="37"/>
                    </a:lnTo>
                    <a:lnTo>
                      <a:pt x="584" y="31"/>
                    </a:lnTo>
                    <a:lnTo>
                      <a:pt x="580" y="24"/>
                    </a:lnTo>
                    <a:lnTo>
                      <a:pt x="572" y="16"/>
                    </a:lnTo>
                    <a:lnTo>
                      <a:pt x="562" y="10"/>
                    </a:lnTo>
                    <a:lnTo>
                      <a:pt x="547" y="6"/>
                    </a:lnTo>
                    <a:lnTo>
                      <a:pt x="529" y="6"/>
                    </a:lnTo>
                    <a:lnTo>
                      <a:pt x="508" y="0"/>
                    </a:lnTo>
                    <a:lnTo>
                      <a:pt x="362" y="86"/>
                    </a:lnTo>
                    <a:lnTo>
                      <a:pt x="359" y="87"/>
                    </a:lnTo>
                    <a:lnTo>
                      <a:pt x="350" y="93"/>
                    </a:lnTo>
                    <a:lnTo>
                      <a:pt x="336" y="102"/>
                    </a:lnTo>
                    <a:lnTo>
                      <a:pt x="318" y="113"/>
                    </a:lnTo>
                    <a:lnTo>
                      <a:pt x="300" y="126"/>
                    </a:lnTo>
                    <a:lnTo>
                      <a:pt x="281" y="141"/>
                    </a:lnTo>
                    <a:lnTo>
                      <a:pt x="261" y="156"/>
                    </a:lnTo>
                    <a:lnTo>
                      <a:pt x="245" y="173"/>
                    </a:lnTo>
                    <a:lnTo>
                      <a:pt x="240" y="174"/>
                    </a:lnTo>
                    <a:lnTo>
                      <a:pt x="228" y="174"/>
                    </a:lnTo>
                    <a:lnTo>
                      <a:pt x="215" y="177"/>
                    </a:lnTo>
                    <a:lnTo>
                      <a:pt x="200" y="179"/>
                    </a:lnTo>
                    <a:lnTo>
                      <a:pt x="186" y="180"/>
                    </a:lnTo>
                    <a:lnTo>
                      <a:pt x="180" y="183"/>
                    </a:lnTo>
                    <a:lnTo>
                      <a:pt x="172" y="287"/>
                    </a:lnTo>
                    <a:lnTo>
                      <a:pt x="172" y="290"/>
                    </a:lnTo>
                    <a:lnTo>
                      <a:pt x="171" y="294"/>
                    </a:lnTo>
                    <a:lnTo>
                      <a:pt x="171" y="299"/>
                    </a:lnTo>
                    <a:lnTo>
                      <a:pt x="169" y="304"/>
                    </a:lnTo>
                    <a:lnTo>
                      <a:pt x="168" y="307"/>
                    </a:lnTo>
                    <a:lnTo>
                      <a:pt x="166" y="310"/>
                    </a:lnTo>
                    <a:lnTo>
                      <a:pt x="165" y="310"/>
                    </a:lnTo>
                    <a:lnTo>
                      <a:pt x="163" y="311"/>
                    </a:lnTo>
                    <a:lnTo>
                      <a:pt x="163" y="313"/>
                    </a:lnTo>
                    <a:lnTo>
                      <a:pt x="162" y="316"/>
                    </a:lnTo>
                    <a:lnTo>
                      <a:pt x="160" y="317"/>
                    </a:lnTo>
                    <a:lnTo>
                      <a:pt x="160" y="320"/>
                    </a:lnTo>
                    <a:lnTo>
                      <a:pt x="160" y="323"/>
                    </a:lnTo>
                    <a:lnTo>
                      <a:pt x="162" y="325"/>
                    </a:lnTo>
                    <a:lnTo>
                      <a:pt x="148" y="334"/>
                    </a:lnTo>
                    <a:lnTo>
                      <a:pt x="147" y="335"/>
                    </a:lnTo>
                    <a:lnTo>
                      <a:pt x="145" y="337"/>
                    </a:lnTo>
                    <a:lnTo>
                      <a:pt x="144" y="338"/>
                    </a:lnTo>
                    <a:lnTo>
                      <a:pt x="142" y="340"/>
                    </a:lnTo>
                    <a:lnTo>
                      <a:pt x="141" y="341"/>
                    </a:lnTo>
                    <a:lnTo>
                      <a:pt x="141" y="343"/>
                    </a:lnTo>
                    <a:lnTo>
                      <a:pt x="142" y="344"/>
                    </a:lnTo>
                    <a:lnTo>
                      <a:pt x="139" y="343"/>
                    </a:lnTo>
                    <a:lnTo>
                      <a:pt x="130" y="343"/>
                    </a:lnTo>
                    <a:lnTo>
                      <a:pt x="121" y="343"/>
                    </a:lnTo>
                    <a:lnTo>
                      <a:pt x="114" y="344"/>
                    </a:lnTo>
                    <a:lnTo>
                      <a:pt x="97" y="343"/>
                    </a:lnTo>
                    <a:lnTo>
                      <a:pt x="94" y="341"/>
                    </a:lnTo>
                    <a:lnTo>
                      <a:pt x="85" y="341"/>
                    </a:lnTo>
                    <a:lnTo>
                      <a:pt x="75" y="340"/>
                    </a:lnTo>
                    <a:lnTo>
                      <a:pt x="61" y="341"/>
                    </a:lnTo>
                    <a:lnTo>
                      <a:pt x="48" y="346"/>
                    </a:lnTo>
                    <a:lnTo>
                      <a:pt x="39" y="353"/>
                    </a:lnTo>
                    <a:lnTo>
                      <a:pt x="37" y="353"/>
                    </a:lnTo>
                    <a:lnTo>
                      <a:pt x="36" y="355"/>
                    </a:lnTo>
                    <a:lnTo>
                      <a:pt x="33" y="356"/>
                    </a:lnTo>
                    <a:lnTo>
                      <a:pt x="30" y="359"/>
                    </a:lnTo>
                    <a:lnTo>
                      <a:pt x="27" y="359"/>
                    </a:lnTo>
                    <a:lnTo>
                      <a:pt x="22" y="359"/>
                    </a:lnTo>
                    <a:lnTo>
                      <a:pt x="19" y="358"/>
                    </a:lnTo>
                    <a:lnTo>
                      <a:pt x="18" y="358"/>
                    </a:lnTo>
                    <a:lnTo>
                      <a:pt x="16" y="356"/>
                    </a:lnTo>
                    <a:lnTo>
                      <a:pt x="13" y="355"/>
                    </a:lnTo>
                    <a:lnTo>
                      <a:pt x="10" y="353"/>
                    </a:lnTo>
                    <a:lnTo>
                      <a:pt x="7" y="352"/>
                    </a:lnTo>
                    <a:lnTo>
                      <a:pt x="4" y="350"/>
                    </a:lnTo>
                    <a:lnTo>
                      <a:pt x="4" y="352"/>
                    </a:lnTo>
                    <a:lnTo>
                      <a:pt x="3" y="353"/>
                    </a:lnTo>
                    <a:lnTo>
                      <a:pt x="1" y="356"/>
                    </a:lnTo>
                    <a:lnTo>
                      <a:pt x="1" y="358"/>
                    </a:lnTo>
                    <a:lnTo>
                      <a:pt x="3" y="359"/>
                    </a:lnTo>
                    <a:lnTo>
                      <a:pt x="4" y="361"/>
                    </a:lnTo>
                    <a:lnTo>
                      <a:pt x="6" y="362"/>
                    </a:lnTo>
                    <a:lnTo>
                      <a:pt x="4" y="365"/>
                    </a:lnTo>
                    <a:lnTo>
                      <a:pt x="3" y="368"/>
                    </a:lnTo>
                    <a:lnTo>
                      <a:pt x="0" y="371"/>
                    </a:lnTo>
                    <a:lnTo>
                      <a:pt x="0" y="373"/>
                    </a:lnTo>
                    <a:lnTo>
                      <a:pt x="1" y="374"/>
                    </a:lnTo>
                    <a:lnTo>
                      <a:pt x="3" y="376"/>
                    </a:lnTo>
                    <a:lnTo>
                      <a:pt x="4" y="376"/>
                    </a:lnTo>
                    <a:lnTo>
                      <a:pt x="6" y="377"/>
                    </a:lnTo>
                    <a:lnTo>
                      <a:pt x="6" y="383"/>
                    </a:lnTo>
                    <a:lnTo>
                      <a:pt x="7" y="389"/>
                    </a:lnTo>
                    <a:lnTo>
                      <a:pt x="7" y="395"/>
                    </a:lnTo>
                    <a:lnTo>
                      <a:pt x="9" y="400"/>
                    </a:lnTo>
                    <a:lnTo>
                      <a:pt x="16" y="409"/>
                    </a:lnTo>
                    <a:lnTo>
                      <a:pt x="24" y="413"/>
                    </a:lnTo>
                    <a:lnTo>
                      <a:pt x="34" y="413"/>
                    </a:lnTo>
                    <a:lnTo>
                      <a:pt x="33" y="415"/>
                    </a:lnTo>
                    <a:lnTo>
                      <a:pt x="33" y="416"/>
                    </a:lnTo>
                    <a:lnTo>
                      <a:pt x="34" y="418"/>
                    </a:lnTo>
                    <a:lnTo>
                      <a:pt x="36" y="421"/>
                    </a:lnTo>
                    <a:lnTo>
                      <a:pt x="39" y="424"/>
                    </a:lnTo>
                    <a:lnTo>
                      <a:pt x="43" y="425"/>
                    </a:lnTo>
                    <a:lnTo>
                      <a:pt x="46" y="428"/>
                    </a:lnTo>
                    <a:lnTo>
                      <a:pt x="45" y="428"/>
                    </a:lnTo>
                    <a:lnTo>
                      <a:pt x="43" y="428"/>
                    </a:lnTo>
                    <a:lnTo>
                      <a:pt x="42" y="427"/>
                    </a:lnTo>
                    <a:lnTo>
                      <a:pt x="40" y="427"/>
                    </a:lnTo>
                    <a:lnTo>
                      <a:pt x="39" y="427"/>
                    </a:lnTo>
                    <a:lnTo>
                      <a:pt x="37" y="427"/>
                    </a:lnTo>
                    <a:lnTo>
                      <a:pt x="36" y="427"/>
                    </a:lnTo>
                    <a:lnTo>
                      <a:pt x="33" y="428"/>
                    </a:lnTo>
                    <a:lnTo>
                      <a:pt x="31" y="430"/>
                    </a:lnTo>
                    <a:lnTo>
                      <a:pt x="31" y="431"/>
                    </a:lnTo>
                    <a:lnTo>
                      <a:pt x="31" y="433"/>
                    </a:lnTo>
                    <a:lnTo>
                      <a:pt x="34" y="436"/>
                    </a:lnTo>
                    <a:lnTo>
                      <a:pt x="37" y="440"/>
                    </a:lnTo>
                    <a:lnTo>
                      <a:pt x="40" y="443"/>
                    </a:lnTo>
                    <a:lnTo>
                      <a:pt x="43" y="446"/>
                    </a:lnTo>
                    <a:lnTo>
                      <a:pt x="45" y="446"/>
                    </a:lnTo>
                    <a:lnTo>
                      <a:pt x="46" y="448"/>
                    </a:lnTo>
                    <a:lnTo>
                      <a:pt x="48" y="449"/>
                    </a:lnTo>
                    <a:lnTo>
                      <a:pt x="51" y="454"/>
                    </a:lnTo>
                    <a:lnTo>
                      <a:pt x="54" y="455"/>
                    </a:lnTo>
                    <a:lnTo>
                      <a:pt x="58" y="457"/>
                    </a:lnTo>
                    <a:lnTo>
                      <a:pt x="63" y="457"/>
                    </a:lnTo>
                    <a:lnTo>
                      <a:pt x="67" y="457"/>
                    </a:lnTo>
                    <a:lnTo>
                      <a:pt x="69" y="455"/>
                    </a:lnTo>
                    <a:lnTo>
                      <a:pt x="72" y="455"/>
                    </a:lnTo>
                    <a:lnTo>
                      <a:pt x="73" y="455"/>
                    </a:lnTo>
                    <a:lnTo>
                      <a:pt x="73" y="454"/>
                    </a:lnTo>
                    <a:lnTo>
                      <a:pt x="75" y="454"/>
                    </a:lnTo>
                    <a:lnTo>
                      <a:pt x="76" y="454"/>
                    </a:lnTo>
                    <a:lnTo>
                      <a:pt x="78" y="454"/>
                    </a:lnTo>
                    <a:lnTo>
                      <a:pt x="78" y="455"/>
                    </a:lnTo>
                    <a:lnTo>
                      <a:pt x="78" y="458"/>
                    </a:lnTo>
                    <a:lnTo>
                      <a:pt x="76" y="463"/>
                    </a:lnTo>
                    <a:lnTo>
                      <a:pt x="75" y="466"/>
                    </a:lnTo>
                    <a:lnTo>
                      <a:pt x="73" y="470"/>
                    </a:lnTo>
                    <a:lnTo>
                      <a:pt x="73" y="478"/>
                    </a:lnTo>
                    <a:lnTo>
                      <a:pt x="75" y="487"/>
                    </a:lnTo>
                    <a:lnTo>
                      <a:pt x="78" y="494"/>
                    </a:lnTo>
                    <a:lnTo>
                      <a:pt x="79" y="491"/>
                    </a:lnTo>
                    <a:lnTo>
                      <a:pt x="81" y="487"/>
                    </a:lnTo>
                    <a:lnTo>
                      <a:pt x="81" y="485"/>
                    </a:lnTo>
                    <a:lnTo>
                      <a:pt x="82" y="482"/>
                    </a:lnTo>
                    <a:lnTo>
                      <a:pt x="82" y="481"/>
                    </a:lnTo>
                    <a:lnTo>
                      <a:pt x="81" y="479"/>
                    </a:lnTo>
                    <a:lnTo>
                      <a:pt x="79" y="478"/>
                    </a:lnTo>
                    <a:lnTo>
                      <a:pt x="76" y="478"/>
                    </a:lnTo>
                    <a:lnTo>
                      <a:pt x="76" y="476"/>
                    </a:lnTo>
                    <a:lnTo>
                      <a:pt x="76" y="475"/>
                    </a:lnTo>
                    <a:lnTo>
                      <a:pt x="78" y="475"/>
                    </a:lnTo>
                    <a:lnTo>
                      <a:pt x="79" y="475"/>
                    </a:lnTo>
                    <a:lnTo>
                      <a:pt x="81" y="475"/>
                    </a:lnTo>
                    <a:lnTo>
                      <a:pt x="85" y="472"/>
                    </a:lnTo>
                    <a:lnTo>
                      <a:pt x="90" y="470"/>
                    </a:lnTo>
                    <a:lnTo>
                      <a:pt x="94" y="467"/>
                    </a:lnTo>
                    <a:lnTo>
                      <a:pt x="99" y="466"/>
                    </a:lnTo>
                    <a:lnTo>
                      <a:pt x="103" y="466"/>
                    </a:lnTo>
                    <a:lnTo>
                      <a:pt x="106" y="466"/>
                    </a:lnTo>
                    <a:lnTo>
                      <a:pt x="109" y="469"/>
                    </a:lnTo>
                    <a:lnTo>
                      <a:pt x="111" y="469"/>
                    </a:lnTo>
                    <a:lnTo>
                      <a:pt x="112" y="470"/>
                    </a:lnTo>
                    <a:lnTo>
                      <a:pt x="114" y="472"/>
                    </a:lnTo>
                    <a:lnTo>
                      <a:pt x="126" y="484"/>
                    </a:lnTo>
                    <a:lnTo>
                      <a:pt x="138" y="497"/>
                    </a:lnTo>
                    <a:lnTo>
                      <a:pt x="139" y="497"/>
                    </a:lnTo>
                    <a:lnTo>
                      <a:pt x="141" y="499"/>
                    </a:lnTo>
                    <a:lnTo>
                      <a:pt x="141" y="481"/>
                    </a:lnTo>
                    <a:lnTo>
                      <a:pt x="142" y="463"/>
                    </a:lnTo>
                    <a:lnTo>
                      <a:pt x="147" y="460"/>
                    </a:lnTo>
                    <a:lnTo>
                      <a:pt x="153" y="455"/>
                    </a:lnTo>
                    <a:lnTo>
                      <a:pt x="156" y="451"/>
                    </a:lnTo>
                    <a:lnTo>
                      <a:pt x="159" y="445"/>
                    </a:lnTo>
                    <a:lnTo>
                      <a:pt x="160" y="439"/>
                    </a:lnTo>
                    <a:lnTo>
                      <a:pt x="162" y="437"/>
                    </a:lnTo>
                    <a:lnTo>
                      <a:pt x="162" y="434"/>
                    </a:lnTo>
                    <a:lnTo>
                      <a:pt x="160" y="430"/>
                    </a:lnTo>
                    <a:lnTo>
                      <a:pt x="160" y="427"/>
                    </a:lnTo>
                    <a:lnTo>
                      <a:pt x="162" y="424"/>
                    </a:lnTo>
                    <a:lnTo>
                      <a:pt x="163" y="421"/>
                    </a:lnTo>
                    <a:lnTo>
                      <a:pt x="166" y="419"/>
                    </a:lnTo>
                    <a:lnTo>
                      <a:pt x="169" y="418"/>
                    </a:lnTo>
                    <a:lnTo>
                      <a:pt x="175" y="415"/>
                    </a:lnTo>
                    <a:lnTo>
                      <a:pt x="181" y="412"/>
                    </a:lnTo>
                    <a:lnTo>
                      <a:pt x="184" y="412"/>
                    </a:lnTo>
                    <a:lnTo>
                      <a:pt x="189" y="410"/>
                    </a:lnTo>
                    <a:lnTo>
                      <a:pt x="192" y="410"/>
                    </a:lnTo>
                    <a:lnTo>
                      <a:pt x="195" y="412"/>
                    </a:lnTo>
                    <a:lnTo>
                      <a:pt x="200" y="413"/>
                    </a:lnTo>
                    <a:lnTo>
                      <a:pt x="206" y="413"/>
                    </a:lnTo>
                    <a:lnTo>
                      <a:pt x="212" y="415"/>
                    </a:lnTo>
                    <a:lnTo>
                      <a:pt x="212" y="413"/>
                    </a:lnTo>
                    <a:lnTo>
                      <a:pt x="215" y="410"/>
                    </a:lnTo>
                    <a:lnTo>
                      <a:pt x="218" y="409"/>
                    </a:lnTo>
                    <a:lnTo>
                      <a:pt x="219" y="407"/>
                    </a:lnTo>
                    <a:lnTo>
                      <a:pt x="222" y="407"/>
                    </a:lnTo>
                    <a:lnTo>
                      <a:pt x="230" y="410"/>
                    </a:lnTo>
                    <a:lnTo>
                      <a:pt x="236" y="415"/>
                    </a:lnTo>
                    <a:lnTo>
                      <a:pt x="243" y="418"/>
                    </a:lnTo>
                    <a:lnTo>
                      <a:pt x="252" y="416"/>
                    </a:lnTo>
                    <a:lnTo>
                      <a:pt x="252" y="415"/>
                    </a:lnTo>
                    <a:lnTo>
                      <a:pt x="261" y="421"/>
                    </a:lnTo>
                    <a:lnTo>
                      <a:pt x="267" y="430"/>
                    </a:lnTo>
                    <a:lnTo>
                      <a:pt x="275" y="439"/>
                    </a:lnTo>
                    <a:lnTo>
                      <a:pt x="282" y="445"/>
                    </a:lnTo>
                    <a:lnTo>
                      <a:pt x="285" y="446"/>
                    </a:lnTo>
                    <a:lnTo>
                      <a:pt x="288" y="445"/>
                    </a:lnTo>
                    <a:lnTo>
                      <a:pt x="291" y="443"/>
                    </a:lnTo>
                    <a:lnTo>
                      <a:pt x="296" y="442"/>
                    </a:lnTo>
                    <a:lnTo>
                      <a:pt x="300" y="442"/>
                    </a:lnTo>
                    <a:lnTo>
                      <a:pt x="303" y="440"/>
                    </a:lnTo>
                    <a:lnTo>
                      <a:pt x="308" y="439"/>
                    </a:lnTo>
                    <a:lnTo>
                      <a:pt x="311" y="437"/>
                    </a:lnTo>
                    <a:lnTo>
                      <a:pt x="314" y="436"/>
                    </a:lnTo>
                    <a:lnTo>
                      <a:pt x="317" y="433"/>
                    </a:lnTo>
                    <a:lnTo>
                      <a:pt x="321" y="433"/>
                    </a:lnTo>
                    <a:lnTo>
                      <a:pt x="323" y="434"/>
                    </a:lnTo>
                    <a:lnTo>
                      <a:pt x="326" y="434"/>
                    </a:lnTo>
                    <a:lnTo>
                      <a:pt x="329" y="436"/>
                    </a:lnTo>
                    <a:lnTo>
                      <a:pt x="330" y="437"/>
                    </a:lnTo>
                    <a:lnTo>
                      <a:pt x="332" y="439"/>
                    </a:lnTo>
                    <a:lnTo>
                      <a:pt x="335" y="440"/>
                    </a:lnTo>
                    <a:lnTo>
                      <a:pt x="339" y="442"/>
                    </a:lnTo>
                    <a:lnTo>
                      <a:pt x="342" y="443"/>
                    </a:lnTo>
                    <a:lnTo>
                      <a:pt x="345" y="443"/>
                    </a:lnTo>
                    <a:lnTo>
                      <a:pt x="348" y="445"/>
                    </a:lnTo>
                    <a:lnTo>
                      <a:pt x="350" y="448"/>
                    </a:lnTo>
                    <a:lnTo>
                      <a:pt x="353" y="451"/>
                    </a:lnTo>
                    <a:lnTo>
                      <a:pt x="357" y="452"/>
                    </a:lnTo>
                    <a:lnTo>
                      <a:pt x="371" y="455"/>
                    </a:lnTo>
                    <a:lnTo>
                      <a:pt x="383" y="458"/>
                    </a:lnTo>
                    <a:lnTo>
                      <a:pt x="395" y="455"/>
                    </a:lnTo>
                    <a:lnTo>
                      <a:pt x="398" y="454"/>
                    </a:lnTo>
                    <a:lnTo>
                      <a:pt x="399" y="452"/>
                    </a:lnTo>
                    <a:lnTo>
                      <a:pt x="402" y="449"/>
                    </a:lnTo>
                    <a:lnTo>
                      <a:pt x="402" y="448"/>
                    </a:lnTo>
                    <a:lnTo>
                      <a:pt x="402" y="445"/>
                    </a:lnTo>
                    <a:lnTo>
                      <a:pt x="404" y="443"/>
                    </a:lnTo>
                    <a:lnTo>
                      <a:pt x="405" y="442"/>
                    </a:lnTo>
                    <a:lnTo>
                      <a:pt x="407" y="442"/>
                    </a:lnTo>
                    <a:lnTo>
                      <a:pt x="408" y="440"/>
                    </a:lnTo>
                    <a:lnTo>
                      <a:pt x="408" y="439"/>
                    </a:lnTo>
                    <a:lnTo>
                      <a:pt x="410" y="439"/>
                    </a:lnTo>
                    <a:lnTo>
                      <a:pt x="407" y="442"/>
                    </a:lnTo>
                    <a:close/>
                  </a:path>
                </a:pathLst>
              </a:custGeom>
              <a:solidFill>
                <a:srgbClr val="FFCC99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43" name="Freeform 90"/>
              <p:cNvSpPr>
                <a:spLocks/>
              </p:cNvSpPr>
              <p:nvPr/>
            </p:nvSpPr>
            <p:spPr bwMode="gray">
              <a:xfrm>
                <a:off x="3620" y="2200"/>
                <a:ext cx="288" cy="459"/>
              </a:xfrm>
              <a:custGeom>
                <a:avLst/>
                <a:gdLst>
                  <a:gd name="T0" fmla="*/ 171 w 311"/>
                  <a:gd name="T1" fmla="*/ 170 h 496"/>
                  <a:gd name="T2" fmla="*/ 175 w 311"/>
                  <a:gd name="T3" fmla="*/ 149 h 496"/>
                  <a:gd name="T4" fmla="*/ 199 w 311"/>
                  <a:gd name="T5" fmla="*/ 118 h 496"/>
                  <a:gd name="T6" fmla="*/ 214 w 311"/>
                  <a:gd name="T7" fmla="*/ 79 h 496"/>
                  <a:gd name="T8" fmla="*/ 239 w 311"/>
                  <a:gd name="T9" fmla="*/ 68 h 496"/>
                  <a:gd name="T10" fmla="*/ 244 w 311"/>
                  <a:gd name="T11" fmla="*/ 53 h 496"/>
                  <a:gd name="T12" fmla="*/ 233 w 311"/>
                  <a:gd name="T13" fmla="*/ 33 h 496"/>
                  <a:gd name="T14" fmla="*/ 225 w 311"/>
                  <a:gd name="T15" fmla="*/ 32 h 496"/>
                  <a:gd name="T16" fmla="*/ 225 w 311"/>
                  <a:gd name="T17" fmla="*/ 7 h 496"/>
                  <a:gd name="T18" fmla="*/ 246 w 311"/>
                  <a:gd name="T19" fmla="*/ 14 h 496"/>
                  <a:gd name="T20" fmla="*/ 271 w 311"/>
                  <a:gd name="T21" fmla="*/ 55 h 496"/>
                  <a:gd name="T22" fmla="*/ 269 w 311"/>
                  <a:gd name="T23" fmla="*/ 57 h 496"/>
                  <a:gd name="T24" fmla="*/ 261 w 311"/>
                  <a:gd name="T25" fmla="*/ 76 h 496"/>
                  <a:gd name="T26" fmla="*/ 271 w 311"/>
                  <a:gd name="T27" fmla="*/ 99 h 496"/>
                  <a:gd name="T28" fmla="*/ 288 w 311"/>
                  <a:gd name="T29" fmla="*/ 141 h 496"/>
                  <a:gd name="T30" fmla="*/ 269 w 311"/>
                  <a:gd name="T31" fmla="*/ 145 h 496"/>
                  <a:gd name="T32" fmla="*/ 217 w 311"/>
                  <a:gd name="T33" fmla="*/ 151 h 496"/>
                  <a:gd name="T34" fmla="*/ 221 w 311"/>
                  <a:gd name="T35" fmla="*/ 173 h 496"/>
                  <a:gd name="T36" fmla="*/ 249 w 311"/>
                  <a:gd name="T37" fmla="*/ 191 h 496"/>
                  <a:gd name="T38" fmla="*/ 266 w 311"/>
                  <a:gd name="T39" fmla="*/ 206 h 496"/>
                  <a:gd name="T40" fmla="*/ 269 w 311"/>
                  <a:gd name="T41" fmla="*/ 245 h 496"/>
                  <a:gd name="T42" fmla="*/ 256 w 311"/>
                  <a:gd name="T43" fmla="*/ 266 h 496"/>
                  <a:gd name="T44" fmla="*/ 244 w 311"/>
                  <a:gd name="T45" fmla="*/ 295 h 496"/>
                  <a:gd name="T46" fmla="*/ 246 w 311"/>
                  <a:gd name="T47" fmla="*/ 305 h 496"/>
                  <a:gd name="T48" fmla="*/ 244 w 311"/>
                  <a:gd name="T49" fmla="*/ 322 h 496"/>
                  <a:gd name="T50" fmla="*/ 252 w 311"/>
                  <a:gd name="T51" fmla="*/ 339 h 496"/>
                  <a:gd name="T52" fmla="*/ 257 w 311"/>
                  <a:gd name="T53" fmla="*/ 361 h 496"/>
                  <a:gd name="T54" fmla="*/ 275 w 311"/>
                  <a:gd name="T55" fmla="*/ 392 h 496"/>
                  <a:gd name="T56" fmla="*/ 280 w 311"/>
                  <a:gd name="T57" fmla="*/ 440 h 496"/>
                  <a:gd name="T58" fmla="*/ 271 w 311"/>
                  <a:gd name="T59" fmla="*/ 458 h 496"/>
                  <a:gd name="T60" fmla="*/ 219 w 311"/>
                  <a:gd name="T61" fmla="*/ 440 h 496"/>
                  <a:gd name="T62" fmla="*/ 138 w 311"/>
                  <a:gd name="T63" fmla="*/ 434 h 496"/>
                  <a:gd name="T64" fmla="*/ 114 w 311"/>
                  <a:gd name="T65" fmla="*/ 440 h 496"/>
                  <a:gd name="T66" fmla="*/ 48 w 311"/>
                  <a:gd name="T67" fmla="*/ 436 h 496"/>
                  <a:gd name="T68" fmla="*/ 51 w 311"/>
                  <a:gd name="T69" fmla="*/ 395 h 496"/>
                  <a:gd name="T70" fmla="*/ 42 w 311"/>
                  <a:gd name="T71" fmla="*/ 378 h 496"/>
                  <a:gd name="T72" fmla="*/ 48 w 311"/>
                  <a:gd name="T73" fmla="*/ 358 h 496"/>
                  <a:gd name="T74" fmla="*/ 36 w 311"/>
                  <a:gd name="T75" fmla="*/ 362 h 496"/>
                  <a:gd name="T76" fmla="*/ 26 w 311"/>
                  <a:gd name="T77" fmla="*/ 361 h 496"/>
                  <a:gd name="T78" fmla="*/ 18 w 311"/>
                  <a:gd name="T79" fmla="*/ 359 h 496"/>
                  <a:gd name="T80" fmla="*/ 8 w 311"/>
                  <a:gd name="T81" fmla="*/ 334 h 496"/>
                  <a:gd name="T82" fmla="*/ 0 w 311"/>
                  <a:gd name="T83" fmla="*/ 340 h 496"/>
                  <a:gd name="T84" fmla="*/ 4 w 311"/>
                  <a:gd name="T85" fmla="*/ 326 h 496"/>
                  <a:gd name="T86" fmla="*/ 14 w 311"/>
                  <a:gd name="T87" fmla="*/ 300 h 496"/>
                  <a:gd name="T88" fmla="*/ 15 w 311"/>
                  <a:gd name="T89" fmla="*/ 292 h 496"/>
                  <a:gd name="T90" fmla="*/ 17 w 311"/>
                  <a:gd name="T91" fmla="*/ 283 h 496"/>
                  <a:gd name="T92" fmla="*/ 54 w 311"/>
                  <a:gd name="T93" fmla="*/ 252 h 496"/>
                  <a:gd name="T94" fmla="*/ 75 w 311"/>
                  <a:gd name="T95" fmla="*/ 243 h 496"/>
                  <a:gd name="T96" fmla="*/ 81 w 311"/>
                  <a:gd name="T97" fmla="*/ 243 h 496"/>
                  <a:gd name="T98" fmla="*/ 102 w 311"/>
                  <a:gd name="T99" fmla="*/ 249 h 496"/>
                  <a:gd name="T100" fmla="*/ 114 w 311"/>
                  <a:gd name="T101" fmla="*/ 267 h 496"/>
                  <a:gd name="T102" fmla="*/ 122 w 311"/>
                  <a:gd name="T103" fmla="*/ 246 h 496"/>
                  <a:gd name="T104" fmla="*/ 133 w 311"/>
                  <a:gd name="T105" fmla="*/ 240 h 496"/>
                  <a:gd name="T106" fmla="*/ 144 w 311"/>
                  <a:gd name="T107" fmla="*/ 215 h 496"/>
                  <a:gd name="T108" fmla="*/ 149 w 311"/>
                  <a:gd name="T109" fmla="*/ 198 h 496"/>
                  <a:gd name="T110" fmla="*/ 155 w 311"/>
                  <a:gd name="T111" fmla="*/ 179 h 49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311"/>
                  <a:gd name="T169" fmla="*/ 0 h 496"/>
                  <a:gd name="T170" fmla="*/ 311 w 311"/>
                  <a:gd name="T171" fmla="*/ 496 h 49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311" h="496">
                    <a:moveTo>
                      <a:pt x="173" y="190"/>
                    </a:moveTo>
                    <a:lnTo>
                      <a:pt x="171" y="190"/>
                    </a:lnTo>
                    <a:lnTo>
                      <a:pt x="170" y="188"/>
                    </a:lnTo>
                    <a:lnTo>
                      <a:pt x="174" y="188"/>
                    </a:lnTo>
                    <a:lnTo>
                      <a:pt x="179" y="188"/>
                    </a:lnTo>
                    <a:lnTo>
                      <a:pt x="182" y="187"/>
                    </a:lnTo>
                    <a:lnTo>
                      <a:pt x="185" y="184"/>
                    </a:lnTo>
                    <a:lnTo>
                      <a:pt x="188" y="179"/>
                    </a:lnTo>
                    <a:lnTo>
                      <a:pt x="188" y="176"/>
                    </a:lnTo>
                    <a:lnTo>
                      <a:pt x="188" y="172"/>
                    </a:lnTo>
                    <a:lnTo>
                      <a:pt x="188" y="169"/>
                    </a:lnTo>
                    <a:lnTo>
                      <a:pt x="188" y="166"/>
                    </a:lnTo>
                    <a:lnTo>
                      <a:pt x="189" y="163"/>
                    </a:lnTo>
                    <a:lnTo>
                      <a:pt x="189" y="161"/>
                    </a:lnTo>
                    <a:lnTo>
                      <a:pt x="197" y="151"/>
                    </a:lnTo>
                    <a:lnTo>
                      <a:pt x="201" y="140"/>
                    </a:lnTo>
                    <a:lnTo>
                      <a:pt x="209" y="131"/>
                    </a:lnTo>
                    <a:lnTo>
                      <a:pt x="210" y="130"/>
                    </a:lnTo>
                    <a:lnTo>
                      <a:pt x="213" y="128"/>
                    </a:lnTo>
                    <a:lnTo>
                      <a:pt x="215" y="127"/>
                    </a:lnTo>
                    <a:lnTo>
                      <a:pt x="215" y="115"/>
                    </a:lnTo>
                    <a:lnTo>
                      <a:pt x="218" y="104"/>
                    </a:lnTo>
                    <a:lnTo>
                      <a:pt x="222" y="95"/>
                    </a:lnTo>
                    <a:lnTo>
                      <a:pt x="231" y="89"/>
                    </a:lnTo>
                    <a:lnTo>
                      <a:pt x="231" y="88"/>
                    </a:lnTo>
                    <a:lnTo>
                      <a:pt x="231" y="86"/>
                    </a:lnTo>
                    <a:lnTo>
                      <a:pt x="231" y="85"/>
                    </a:lnTo>
                    <a:lnTo>
                      <a:pt x="233" y="83"/>
                    </a:lnTo>
                    <a:lnTo>
                      <a:pt x="236" y="82"/>
                    </a:lnTo>
                    <a:lnTo>
                      <a:pt x="240" y="80"/>
                    </a:lnTo>
                    <a:lnTo>
                      <a:pt x="245" y="79"/>
                    </a:lnTo>
                    <a:lnTo>
                      <a:pt x="249" y="79"/>
                    </a:lnTo>
                    <a:lnTo>
                      <a:pt x="254" y="77"/>
                    </a:lnTo>
                    <a:lnTo>
                      <a:pt x="258" y="74"/>
                    </a:lnTo>
                    <a:lnTo>
                      <a:pt x="261" y="69"/>
                    </a:lnTo>
                    <a:lnTo>
                      <a:pt x="266" y="66"/>
                    </a:lnTo>
                    <a:lnTo>
                      <a:pt x="266" y="65"/>
                    </a:lnTo>
                    <a:lnTo>
                      <a:pt x="264" y="63"/>
                    </a:lnTo>
                    <a:lnTo>
                      <a:pt x="264" y="62"/>
                    </a:lnTo>
                    <a:lnTo>
                      <a:pt x="263" y="60"/>
                    </a:lnTo>
                    <a:lnTo>
                      <a:pt x="264" y="57"/>
                    </a:lnTo>
                    <a:lnTo>
                      <a:pt x="264" y="53"/>
                    </a:lnTo>
                    <a:lnTo>
                      <a:pt x="264" y="48"/>
                    </a:lnTo>
                    <a:lnTo>
                      <a:pt x="263" y="44"/>
                    </a:lnTo>
                    <a:lnTo>
                      <a:pt x="261" y="41"/>
                    </a:lnTo>
                    <a:lnTo>
                      <a:pt x="258" y="38"/>
                    </a:lnTo>
                    <a:lnTo>
                      <a:pt x="257" y="36"/>
                    </a:lnTo>
                    <a:lnTo>
                      <a:pt x="252" y="36"/>
                    </a:lnTo>
                    <a:lnTo>
                      <a:pt x="249" y="38"/>
                    </a:lnTo>
                    <a:lnTo>
                      <a:pt x="246" y="38"/>
                    </a:lnTo>
                    <a:lnTo>
                      <a:pt x="245" y="38"/>
                    </a:lnTo>
                    <a:lnTo>
                      <a:pt x="245" y="39"/>
                    </a:lnTo>
                    <a:lnTo>
                      <a:pt x="245" y="41"/>
                    </a:lnTo>
                    <a:lnTo>
                      <a:pt x="245" y="38"/>
                    </a:lnTo>
                    <a:lnTo>
                      <a:pt x="243" y="35"/>
                    </a:lnTo>
                    <a:lnTo>
                      <a:pt x="242" y="33"/>
                    </a:lnTo>
                    <a:lnTo>
                      <a:pt x="243" y="30"/>
                    </a:lnTo>
                    <a:lnTo>
                      <a:pt x="245" y="27"/>
                    </a:lnTo>
                    <a:lnTo>
                      <a:pt x="245" y="24"/>
                    </a:lnTo>
                    <a:lnTo>
                      <a:pt x="245" y="23"/>
                    </a:lnTo>
                    <a:lnTo>
                      <a:pt x="243" y="15"/>
                    </a:lnTo>
                    <a:lnTo>
                      <a:pt x="243" y="8"/>
                    </a:lnTo>
                    <a:lnTo>
                      <a:pt x="242" y="0"/>
                    </a:lnTo>
                    <a:lnTo>
                      <a:pt x="249" y="2"/>
                    </a:lnTo>
                    <a:lnTo>
                      <a:pt x="255" y="3"/>
                    </a:lnTo>
                    <a:lnTo>
                      <a:pt x="260" y="6"/>
                    </a:lnTo>
                    <a:lnTo>
                      <a:pt x="263" y="9"/>
                    </a:lnTo>
                    <a:lnTo>
                      <a:pt x="264" y="12"/>
                    </a:lnTo>
                    <a:lnTo>
                      <a:pt x="266" y="15"/>
                    </a:lnTo>
                    <a:lnTo>
                      <a:pt x="266" y="18"/>
                    </a:lnTo>
                    <a:lnTo>
                      <a:pt x="266" y="21"/>
                    </a:lnTo>
                    <a:lnTo>
                      <a:pt x="275" y="36"/>
                    </a:lnTo>
                    <a:lnTo>
                      <a:pt x="284" y="51"/>
                    </a:lnTo>
                    <a:lnTo>
                      <a:pt x="288" y="56"/>
                    </a:lnTo>
                    <a:lnTo>
                      <a:pt x="291" y="59"/>
                    </a:lnTo>
                    <a:lnTo>
                      <a:pt x="293" y="59"/>
                    </a:lnTo>
                    <a:lnTo>
                      <a:pt x="294" y="59"/>
                    </a:lnTo>
                    <a:lnTo>
                      <a:pt x="296" y="57"/>
                    </a:lnTo>
                    <a:lnTo>
                      <a:pt x="294" y="57"/>
                    </a:lnTo>
                    <a:lnTo>
                      <a:pt x="293" y="57"/>
                    </a:lnTo>
                    <a:lnTo>
                      <a:pt x="291" y="59"/>
                    </a:lnTo>
                    <a:lnTo>
                      <a:pt x="290" y="62"/>
                    </a:lnTo>
                    <a:lnTo>
                      <a:pt x="287" y="65"/>
                    </a:lnTo>
                    <a:lnTo>
                      <a:pt x="285" y="68"/>
                    </a:lnTo>
                    <a:lnTo>
                      <a:pt x="284" y="72"/>
                    </a:lnTo>
                    <a:lnTo>
                      <a:pt x="284" y="77"/>
                    </a:lnTo>
                    <a:lnTo>
                      <a:pt x="284" y="79"/>
                    </a:lnTo>
                    <a:lnTo>
                      <a:pt x="282" y="80"/>
                    </a:lnTo>
                    <a:lnTo>
                      <a:pt x="282" y="82"/>
                    </a:lnTo>
                    <a:lnTo>
                      <a:pt x="281" y="86"/>
                    </a:lnTo>
                    <a:lnTo>
                      <a:pt x="282" y="91"/>
                    </a:lnTo>
                    <a:lnTo>
                      <a:pt x="284" y="95"/>
                    </a:lnTo>
                    <a:lnTo>
                      <a:pt x="287" y="98"/>
                    </a:lnTo>
                    <a:lnTo>
                      <a:pt x="290" y="100"/>
                    </a:lnTo>
                    <a:lnTo>
                      <a:pt x="291" y="104"/>
                    </a:lnTo>
                    <a:lnTo>
                      <a:pt x="293" y="107"/>
                    </a:lnTo>
                    <a:lnTo>
                      <a:pt x="294" y="112"/>
                    </a:lnTo>
                    <a:lnTo>
                      <a:pt x="294" y="116"/>
                    </a:lnTo>
                    <a:lnTo>
                      <a:pt x="297" y="119"/>
                    </a:lnTo>
                    <a:lnTo>
                      <a:pt x="299" y="119"/>
                    </a:lnTo>
                    <a:lnTo>
                      <a:pt x="302" y="137"/>
                    </a:lnTo>
                    <a:lnTo>
                      <a:pt x="311" y="152"/>
                    </a:lnTo>
                    <a:lnTo>
                      <a:pt x="308" y="152"/>
                    </a:lnTo>
                    <a:lnTo>
                      <a:pt x="305" y="154"/>
                    </a:lnTo>
                    <a:lnTo>
                      <a:pt x="302" y="155"/>
                    </a:lnTo>
                    <a:lnTo>
                      <a:pt x="299" y="155"/>
                    </a:lnTo>
                    <a:lnTo>
                      <a:pt x="296" y="157"/>
                    </a:lnTo>
                    <a:lnTo>
                      <a:pt x="293" y="155"/>
                    </a:lnTo>
                    <a:lnTo>
                      <a:pt x="291" y="157"/>
                    </a:lnTo>
                    <a:lnTo>
                      <a:pt x="290" y="158"/>
                    </a:lnTo>
                    <a:lnTo>
                      <a:pt x="288" y="158"/>
                    </a:lnTo>
                    <a:lnTo>
                      <a:pt x="287" y="160"/>
                    </a:lnTo>
                    <a:lnTo>
                      <a:pt x="269" y="158"/>
                    </a:lnTo>
                    <a:lnTo>
                      <a:pt x="252" y="158"/>
                    </a:lnTo>
                    <a:lnTo>
                      <a:pt x="236" y="161"/>
                    </a:lnTo>
                    <a:lnTo>
                      <a:pt x="234" y="163"/>
                    </a:lnTo>
                    <a:lnTo>
                      <a:pt x="233" y="164"/>
                    </a:lnTo>
                    <a:lnTo>
                      <a:pt x="233" y="167"/>
                    </a:lnTo>
                    <a:lnTo>
                      <a:pt x="233" y="170"/>
                    </a:lnTo>
                    <a:lnTo>
                      <a:pt x="233" y="173"/>
                    </a:lnTo>
                    <a:lnTo>
                      <a:pt x="233" y="176"/>
                    </a:lnTo>
                    <a:lnTo>
                      <a:pt x="234" y="182"/>
                    </a:lnTo>
                    <a:lnTo>
                      <a:pt x="239" y="187"/>
                    </a:lnTo>
                    <a:lnTo>
                      <a:pt x="242" y="191"/>
                    </a:lnTo>
                    <a:lnTo>
                      <a:pt x="246" y="194"/>
                    </a:lnTo>
                    <a:lnTo>
                      <a:pt x="252" y="199"/>
                    </a:lnTo>
                    <a:lnTo>
                      <a:pt x="257" y="202"/>
                    </a:lnTo>
                    <a:lnTo>
                      <a:pt x="263" y="203"/>
                    </a:lnTo>
                    <a:lnTo>
                      <a:pt x="269" y="206"/>
                    </a:lnTo>
                    <a:lnTo>
                      <a:pt x="270" y="209"/>
                    </a:lnTo>
                    <a:lnTo>
                      <a:pt x="270" y="211"/>
                    </a:lnTo>
                    <a:lnTo>
                      <a:pt x="275" y="211"/>
                    </a:lnTo>
                    <a:lnTo>
                      <a:pt x="278" y="212"/>
                    </a:lnTo>
                    <a:lnTo>
                      <a:pt x="281" y="215"/>
                    </a:lnTo>
                    <a:lnTo>
                      <a:pt x="285" y="218"/>
                    </a:lnTo>
                    <a:lnTo>
                      <a:pt x="287" y="223"/>
                    </a:lnTo>
                    <a:lnTo>
                      <a:pt x="290" y="229"/>
                    </a:lnTo>
                    <a:lnTo>
                      <a:pt x="293" y="233"/>
                    </a:lnTo>
                    <a:lnTo>
                      <a:pt x="294" y="238"/>
                    </a:lnTo>
                    <a:lnTo>
                      <a:pt x="297" y="250"/>
                    </a:lnTo>
                    <a:lnTo>
                      <a:pt x="294" y="263"/>
                    </a:lnTo>
                    <a:lnTo>
                      <a:pt x="293" y="265"/>
                    </a:lnTo>
                    <a:lnTo>
                      <a:pt x="291" y="265"/>
                    </a:lnTo>
                    <a:lnTo>
                      <a:pt x="291" y="266"/>
                    </a:lnTo>
                    <a:lnTo>
                      <a:pt x="290" y="269"/>
                    </a:lnTo>
                    <a:lnTo>
                      <a:pt x="288" y="271"/>
                    </a:lnTo>
                    <a:lnTo>
                      <a:pt x="287" y="272"/>
                    </a:lnTo>
                    <a:lnTo>
                      <a:pt x="284" y="277"/>
                    </a:lnTo>
                    <a:lnTo>
                      <a:pt x="281" y="281"/>
                    </a:lnTo>
                    <a:lnTo>
                      <a:pt x="276" y="287"/>
                    </a:lnTo>
                    <a:lnTo>
                      <a:pt x="273" y="295"/>
                    </a:lnTo>
                    <a:lnTo>
                      <a:pt x="269" y="303"/>
                    </a:lnTo>
                    <a:lnTo>
                      <a:pt x="267" y="306"/>
                    </a:lnTo>
                    <a:lnTo>
                      <a:pt x="267" y="309"/>
                    </a:lnTo>
                    <a:lnTo>
                      <a:pt x="267" y="313"/>
                    </a:lnTo>
                    <a:lnTo>
                      <a:pt x="266" y="316"/>
                    </a:lnTo>
                    <a:lnTo>
                      <a:pt x="264" y="319"/>
                    </a:lnTo>
                    <a:lnTo>
                      <a:pt x="261" y="321"/>
                    </a:lnTo>
                    <a:lnTo>
                      <a:pt x="258" y="322"/>
                    </a:lnTo>
                    <a:lnTo>
                      <a:pt x="255" y="322"/>
                    </a:lnTo>
                    <a:lnTo>
                      <a:pt x="258" y="324"/>
                    </a:lnTo>
                    <a:lnTo>
                      <a:pt x="261" y="325"/>
                    </a:lnTo>
                    <a:lnTo>
                      <a:pt x="264" y="328"/>
                    </a:lnTo>
                    <a:lnTo>
                      <a:pt x="266" y="330"/>
                    </a:lnTo>
                    <a:lnTo>
                      <a:pt x="267" y="334"/>
                    </a:lnTo>
                    <a:lnTo>
                      <a:pt x="267" y="339"/>
                    </a:lnTo>
                    <a:lnTo>
                      <a:pt x="264" y="342"/>
                    </a:lnTo>
                    <a:lnTo>
                      <a:pt x="261" y="343"/>
                    </a:lnTo>
                    <a:lnTo>
                      <a:pt x="257" y="345"/>
                    </a:lnTo>
                    <a:lnTo>
                      <a:pt x="260" y="345"/>
                    </a:lnTo>
                    <a:lnTo>
                      <a:pt x="263" y="348"/>
                    </a:lnTo>
                    <a:lnTo>
                      <a:pt x="264" y="349"/>
                    </a:lnTo>
                    <a:lnTo>
                      <a:pt x="264" y="352"/>
                    </a:lnTo>
                    <a:lnTo>
                      <a:pt x="264" y="355"/>
                    </a:lnTo>
                    <a:lnTo>
                      <a:pt x="264" y="358"/>
                    </a:lnTo>
                    <a:lnTo>
                      <a:pt x="264" y="360"/>
                    </a:lnTo>
                    <a:lnTo>
                      <a:pt x="266" y="361"/>
                    </a:lnTo>
                    <a:lnTo>
                      <a:pt x="272" y="366"/>
                    </a:lnTo>
                    <a:lnTo>
                      <a:pt x="276" y="370"/>
                    </a:lnTo>
                    <a:lnTo>
                      <a:pt x="279" y="373"/>
                    </a:lnTo>
                    <a:lnTo>
                      <a:pt x="282" y="379"/>
                    </a:lnTo>
                    <a:lnTo>
                      <a:pt x="282" y="382"/>
                    </a:lnTo>
                    <a:lnTo>
                      <a:pt x="281" y="385"/>
                    </a:lnTo>
                    <a:lnTo>
                      <a:pt x="279" y="388"/>
                    </a:lnTo>
                    <a:lnTo>
                      <a:pt x="278" y="390"/>
                    </a:lnTo>
                    <a:lnTo>
                      <a:pt x="273" y="390"/>
                    </a:lnTo>
                    <a:lnTo>
                      <a:pt x="269" y="388"/>
                    </a:lnTo>
                    <a:lnTo>
                      <a:pt x="269" y="390"/>
                    </a:lnTo>
                    <a:lnTo>
                      <a:pt x="270" y="393"/>
                    </a:lnTo>
                    <a:lnTo>
                      <a:pt x="279" y="403"/>
                    </a:lnTo>
                    <a:lnTo>
                      <a:pt x="288" y="414"/>
                    </a:lnTo>
                    <a:lnTo>
                      <a:pt x="297" y="424"/>
                    </a:lnTo>
                    <a:lnTo>
                      <a:pt x="297" y="426"/>
                    </a:lnTo>
                    <a:lnTo>
                      <a:pt x="301" y="427"/>
                    </a:lnTo>
                    <a:lnTo>
                      <a:pt x="302" y="427"/>
                    </a:lnTo>
                    <a:lnTo>
                      <a:pt x="304" y="429"/>
                    </a:lnTo>
                    <a:lnTo>
                      <a:pt x="305" y="432"/>
                    </a:lnTo>
                    <a:lnTo>
                      <a:pt x="307" y="453"/>
                    </a:lnTo>
                    <a:lnTo>
                      <a:pt x="302" y="475"/>
                    </a:lnTo>
                    <a:lnTo>
                      <a:pt x="301" y="486"/>
                    </a:lnTo>
                    <a:lnTo>
                      <a:pt x="296" y="496"/>
                    </a:lnTo>
                    <a:lnTo>
                      <a:pt x="296" y="495"/>
                    </a:lnTo>
                    <a:lnTo>
                      <a:pt x="296" y="493"/>
                    </a:lnTo>
                    <a:lnTo>
                      <a:pt x="294" y="493"/>
                    </a:lnTo>
                    <a:lnTo>
                      <a:pt x="293" y="495"/>
                    </a:lnTo>
                    <a:lnTo>
                      <a:pt x="291" y="495"/>
                    </a:lnTo>
                    <a:lnTo>
                      <a:pt x="275" y="483"/>
                    </a:lnTo>
                    <a:lnTo>
                      <a:pt x="255" y="475"/>
                    </a:lnTo>
                    <a:lnTo>
                      <a:pt x="234" y="475"/>
                    </a:lnTo>
                    <a:lnTo>
                      <a:pt x="236" y="475"/>
                    </a:lnTo>
                    <a:lnTo>
                      <a:pt x="228" y="475"/>
                    </a:lnTo>
                    <a:lnTo>
                      <a:pt x="219" y="477"/>
                    </a:lnTo>
                    <a:lnTo>
                      <a:pt x="212" y="478"/>
                    </a:lnTo>
                    <a:lnTo>
                      <a:pt x="204" y="477"/>
                    </a:lnTo>
                    <a:lnTo>
                      <a:pt x="200" y="471"/>
                    </a:lnTo>
                    <a:lnTo>
                      <a:pt x="174" y="471"/>
                    </a:lnTo>
                    <a:lnTo>
                      <a:pt x="149" y="469"/>
                    </a:lnTo>
                    <a:lnTo>
                      <a:pt x="125" y="471"/>
                    </a:lnTo>
                    <a:lnTo>
                      <a:pt x="125" y="469"/>
                    </a:lnTo>
                    <a:lnTo>
                      <a:pt x="123" y="471"/>
                    </a:lnTo>
                    <a:lnTo>
                      <a:pt x="123" y="472"/>
                    </a:lnTo>
                    <a:lnTo>
                      <a:pt x="123" y="474"/>
                    </a:lnTo>
                    <a:lnTo>
                      <a:pt x="123" y="475"/>
                    </a:lnTo>
                    <a:lnTo>
                      <a:pt x="122" y="475"/>
                    </a:lnTo>
                    <a:lnTo>
                      <a:pt x="120" y="475"/>
                    </a:lnTo>
                    <a:lnTo>
                      <a:pt x="119" y="475"/>
                    </a:lnTo>
                    <a:lnTo>
                      <a:pt x="119" y="477"/>
                    </a:lnTo>
                    <a:lnTo>
                      <a:pt x="86" y="475"/>
                    </a:lnTo>
                    <a:lnTo>
                      <a:pt x="52" y="471"/>
                    </a:lnTo>
                    <a:lnTo>
                      <a:pt x="55" y="454"/>
                    </a:lnTo>
                    <a:lnTo>
                      <a:pt x="61" y="439"/>
                    </a:lnTo>
                    <a:lnTo>
                      <a:pt x="61" y="436"/>
                    </a:lnTo>
                    <a:lnTo>
                      <a:pt x="60" y="435"/>
                    </a:lnTo>
                    <a:lnTo>
                      <a:pt x="58" y="432"/>
                    </a:lnTo>
                    <a:lnTo>
                      <a:pt x="57" y="430"/>
                    </a:lnTo>
                    <a:lnTo>
                      <a:pt x="55" y="427"/>
                    </a:lnTo>
                    <a:lnTo>
                      <a:pt x="57" y="423"/>
                    </a:lnTo>
                    <a:lnTo>
                      <a:pt x="57" y="420"/>
                    </a:lnTo>
                    <a:lnTo>
                      <a:pt x="55" y="415"/>
                    </a:lnTo>
                    <a:lnTo>
                      <a:pt x="54" y="414"/>
                    </a:lnTo>
                    <a:lnTo>
                      <a:pt x="51" y="412"/>
                    </a:lnTo>
                    <a:lnTo>
                      <a:pt x="48" y="411"/>
                    </a:lnTo>
                    <a:lnTo>
                      <a:pt x="45" y="409"/>
                    </a:lnTo>
                    <a:lnTo>
                      <a:pt x="43" y="406"/>
                    </a:lnTo>
                    <a:lnTo>
                      <a:pt x="45" y="403"/>
                    </a:lnTo>
                    <a:lnTo>
                      <a:pt x="46" y="400"/>
                    </a:lnTo>
                    <a:lnTo>
                      <a:pt x="48" y="397"/>
                    </a:lnTo>
                    <a:lnTo>
                      <a:pt x="49" y="394"/>
                    </a:lnTo>
                    <a:lnTo>
                      <a:pt x="51" y="390"/>
                    </a:lnTo>
                    <a:lnTo>
                      <a:pt x="52" y="387"/>
                    </a:lnTo>
                    <a:lnTo>
                      <a:pt x="55" y="384"/>
                    </a:lnTo>
                    <a:lnTo>
                      <a:pt x="54" y="385"/>
                    </a:lnTo>
                    <a:lnTo>
                      <a:pt x="51" y="387"/>
                    </a:lnTo>
                    <a:lnTo>
                      <a:pt x="48" y="388"/>
                    </a:lnTo>
                    <a:lnTo>
                      <a:pt x="45" y="388"/>
                    </a:lnTo>
                    <a:lnTo>
                      <a:pt x="42" y="390"/>
                    </a:lnTo>
                    <a:lnTo>
                      <a:pt x="39" y="391"/>
                    </a:lnTo>
                    <a:lnTo>
                      <a:pt x="37" y="394"/>
                    </a:lnTo>
                    <a:lnTo>
                      <a:pt x="36" y="396"/>
                    </a:lnTo>
                    <a:lnTo>
                      <a:pt x="34" y="394"/>
                    </a:lnTo>
                    <a:lnTo>
                      <a:pt x="33" y="393"/>
                    </a:lnTo>
                    <a:lnTo>
                      <a:pt x="31" y="391"/>
                    </a:lnTo>
                    <a:lnTo>
                      <a:pt x="30" y="388"/>
                    </a:lnTo>
                    <a:lnTo>
                      <a:pt x="28" y="390"/>
                    </a:lnTo>
                    <a:lnTo>
                      <a:pt x="27" y="390"/>
                    </a:lnTo>
                    <a:lnTo>
                      <a:pt x="25" y="390"/>
                    </a:lnTo>
                    <a:lnTo>
                      <a:pt x="25" y="388"/>
                    </a:lnTo>
                    <a:lnTo>
                      <a:pt x="24" y="387"/>
                    </a:lnTo>
                    <a:lnTo>
                      <a:pt x="22" y="387"/>
                    </a:lnTo>
                    <a:lnTo>
                      <a:pt x="21" y="387"/>
                    </a:lnTo>
                    <a:lnTo>
                      <a:pt x="19" y="388"/>
                    </a:lnTo>
                    <a:lnTo>
                      <a:pt x="18" y="387"/>
                    </a:lnTo>
                    <a:lnTo>
                      <a:pt x="16" y="378"/>
                    </a:lnTo>
                    <a:lnTo>
                      <a:pt x="15" y="369"/>
                    </a:lnTo>
                    <a:lnTo>
                      <a:pt x="12" y="361"/>
                    </a:lnTo>
                    <a:lnTo>
                      <a:pt x="10" y="360"/>
                    </a:lnTo>
                    <a:lnTo>
                      <a:pt x="9" y="361"/>
                    </a:lnTo>
                    <a:lnTo>
                      <a:pt x="7" y="364"/>
                    </a:lnTo>
                    <a:lnTo>
                      <a:pt x="7" y="367"/>
                    </a:lnTo>
                    <a:lnTo>
                      <a:pt x="6" y="370"/>
                    </a:lnTo>
                    <a:lnTo>
                      <a:pt x="4" y="372"/>
                    </a:lnTo>
                    <a:lnTo>
                      <a:pt x="3" y="372"/>
                    </a:lnTo>
                    <a:lnTo>
                      <a:pt x="0" y="367"/>
                    </a:lnTo>
                    <a:lnTo>
                      <a:pt x="0" y="363"/>
                    </a:lnTo>
                    <a:lnTo>
                      <a:pt x="1" y="358"/>
                    </a:lnTo>
                    <a:lnTo>
                      <a:pt x="0" y="360"/>
                    </a:lnTo>
                    <a:lnTo>
                      <a:pt x="0" y="358"/>
                    </a:lnTo>
                    <a:lnTo>
                      <a:pt x="1" y="357"/>
                    </a:lnTo>
                    <a:lnTo>
                      <a:pt x="3" y="355"/>
                    </a:lnTo>
                    <a:lnTo>
                      <a:pt x="4" y="352"/>
                    </a:lnTo>
                    <a:lnTo>
                      <a:pt x="7" y="349"/>
                    </a:lnTo>
                    <a:lnTo>
                      <a:pt x="9" y="346"/>
                    </a:lnTo>
                    <a:lnTo>
                      <a:pt x="12" y="342"/>
                    </a:lnTo>
                    <a:lnTo>
                      <a:pt x="13" y="339"/>
                    </a:lnTo>
                    <a:lnTo>
                      <a:pt x="13" y="334"/>
                    </a:lnTo>
                    <a:lnTo>
                      <a:pt x="15" y="328"/>
                    </a:lnTo>
                    <a:lnTo>
                      <a:pt x="15" y="324"/>
                    </a:lnTo>
                    <a:lnTo>
                      <a:pt x="13" y="324"/>
                    </a:lnTo>
                    <a:lnTo>
                      <a:pt x="12" y="324"/>
                    </a:lnTo>
                    <a:lnTo>
                      <a:pt x="12" y="322"/>
                    </a:lnTo>
                    <a:lnTo>
                      <a:pt x="12" y="321"/>
                    </a:lnTo>
                    <a:lnTo>
                      <a:pt x="13" y="319"/>
                    </a:lnTo>
                    <a:lnTo>
                      <a:pt x="15" y="318"/>
                    </a:lnTo>
                    <a:lnTo>
                      <a:pt x="16" y="315"/>
                    </a:lnTo>
                    <a:lnTo>
                      <a:pt x="16" y="313"/>
                    </a:lnTo>
                    <a:lnTo>
                      <a:pt x="16" y="315"/>
                    </a:lnTo>
                    <a:lnTo>
                      <a:pt x="16" y="312"/>
                    </a:lnTo>
                    <a:lnTo>
                      <a:pt x="16" y="309"/>
                    </a:lnTo>
                    <a:lnTo>
                      <a:pt x="13" y="306"/>
                    </a:lnTo>
                    <a:lnTo>
                      <a:pt x="18" y="306"/>
                    </a:lnTo>
                    <a:lnTo>
                      <a:pt x="21" y="304"/>
                    </a:lnTo>
                    <a:lnTo>
                      <a:pt x="24" y="303"/>
                    </a:lnTo>
                    <a:lnTo>
                      <a:pt x="27" y="300"/>
                    </a:lnTo>
                    <a:lnTo>
                      <a:pt x="36" y="292"/>
                    </a:lnTo>
                    <a:lnTo>
                      <a:pt x="45" y="283"/>
                    </a:lnTo>
                    <a:lnTo>
                      <a:pt x="52" y="275"/>
                    </a:lnTo>
                    <a:lnTo>
                      <a:pt x="58" y="272"/>
                    </a:lnTo>
                    <a:lnTo>
                      <a:pt x="64" y="269"/>
                    </a:lnTo>
                    <a:lnTo>
                      <a:pt x="70" y="265"/>
                    </a:lnTo>
                    <a:lnTo>
                      <a:pt x="73" y="263"/>
                    </a:lnTo>
                    <a:lnTo>
                      <a:pt x="78" y="260"/>
                    </a:lnTo>
                    <a:lnTo>
                      <a:pt x="78" y="262"/>
                    </a:lnTo>
                    <a:lnTo>
                      <a:pt x="80" y="263"/>
                    </a:lnTo>
                    <a:lnTo>
                      <a:pt x="81" y="263"/>
                    </a:lnTo>
                    <a:lnTo>
                      <a:pt x="84" y="265"/>
                    </a:lnTo>
                    <a:lnTo>
                      <a:pt x="84" y="268"/>
                    </a:lnTo>
                    <a:lnTo>
                      <a:pt x="86" y="268"/>
                    </a:lnTo>
                    <a:lnTo>
                      <a:pt x="87" y="266"/>
                    </a:lnTo>
                    <a:lnTo>
                      <a:pt x="87" y="265"/>
                    </a:lnTo>
                    <a:lnTo>
                      <a:pt x="87" y="263"/>
                    </a:lnTo>
                    <a:lnTo>
                      <a:pt x="90" y="263"/>
                    </a:lnTo>
                    <a:lnTo>
                      <a:pt x="92" y="262"/>
                    </a:lnTo>
                    <a:lnTo>
                      <a:pt x="92" y="259"/>
                    </a:lnTo>
                    <a:lnTo>
                      <a:pt x="93" y="256"/>
                    </a:lnTo>
                    <a:lnTo>
                      <a:pt x="93" y="253"/>
                    </a:lnTo>
                    <a:lnTo>
                      <a:pt x="101" y="262"/>
                    </a:lnTo>
                    <a:lnTo>
                      <a:pt x="110" y="269"/>
                    </a:lnTo>
                    <a:lnTo>
                      <a:pt x="119" y="277"/>
                    </a:lnTo>
                    <a:lnTo>
                      <a:pt x="120" y="280"/>
                    </a:lnTo>
                    <a:lnTo>
                      <a:pt x="120" y="283"/>
                    </a:lnTo>
                    <a:lnTo>
                      <a:pt x="120" y="286"/>
                    </a:lnTo>
                    <a:lnTo>
                      <a:pt x="120" y="289"/>
                    </a:lnTo>
                    <a:lnTo>
                      <a:pt x="122" y="290"/>
                    </a:lnTo>
                    <a:lnTo>
                      <a:pt x="123" y="289"/>
                    </a:lnTo>
                    <a:lnTo>
                      <a:pt x="125" y="284"/>
                    </a:lnTo>
                    <a:lnTo>
                      <a:pt x="126" y="281"/>
                    </a:lnTo>
                    <a:lnTo>
                      <a:pt x="128" y="278"/>
                    </a:lnTo>
                    <a:lnTo>
                      <a:pt x="129" y="275"/>
                    </a:lnTo>
                    <a:lnTo>
                      <a:pt x="131" y="272"/>
                    </a:lnTo>
                    <a:lnTo>
                      <a:pt x="131" y="269"/>
                    </a:lnTo>
                    <a:lnTo>
                      <a:pt x="132" y="266"/>
                    </a:lnTo>
                    <a:lnTo>
                      <a:pt x="135" y="265"/>
                    </a:lnTo>
                    <a:lnTo>
                      <a:pt x="138" y="263"/>
                    </a:lnTo>
                    <a:lnTo>
                      <a:pt x="141" y="263"/>
                    </a:lnTo>
                    <a:lnTo>
                      <a:pt x="144" y="265"/>
                    </a:lnTo>
                    <a:lnTo>
                      <a:pt x="146" y="268"/>
                    </a:lnTo>
                    <a:lnTo>
                      <a:pt x="146" y="263"/>
                    </a:lnTo>
                    <a:lnTo>
                      <a:pt x="144" y="259"/>
                    </a:lnTo>
                    <a:lnTo>
                      <a:pt x="143" y="256"/>
                    </a:lnTo>
                    <a:lnTo>
                      <a:pt x="143" y="251"/>
                    </a:lnTo>
                    <a:lnTo>
                      <a:pt x="144" y="248"/>
                    </a:lnTo>
                    <a:lnTo>
                      <a:pt x="147" y="244"/>
                    </a:lnTo>
                    <a:lnTo>
                      <a:pt x="150" y="239"/>
                    </a:lnTo>
                    <a:lnTo>
                      <a:pt x="155" y="233"/>
                    </a:lnTo>
                    <a:lnTo>
                      <a:pt x="155" y="232"/>
                    </a:lnTo>
                    <a:lnTo>
                      <a:pt x="155" y="230"/>
                    </a:lnTo>
                    <a:lnTo>
                      <a:pt x="155" y="229"/>
                    </a:lnTo>
                    <a:lnTo>
                      <a:pt x="158" y="226"/>
                    </a:lnTo>
                    <a:lnTo>
                      <a:pt x="159" y="223"/>
                    </a:lnTo>
                    <a:lnTo>
                      <a:pt x="161" y="218"/>
                    </a:lnTo>
                    <a:lnTo>
                      <a:pt x="162" y="217"/>
                    </a:lnTo>
                    <a:lnTo>
                      <a:pt x="161" y="214"/>
                    </a:lnTo>
                    <a:lnTo>
                      <a:pt x="161" y="212"/>
                    </a:lnTo>
                    <a:lnTo>
                      <a:pt x="161" y="209"/>
                    </a:lnTo>
                    <a:lnTo>
                      <a:pt x="161" y="206"/>
                    </a:lnTo>
                    <a:lnTo>
                      <a:pt x="164" y="203"/>
                    </a:lnTo>
                    <a:lnTo>
                      <a:pt x="167" y="199"/>
                    </a:lnTo>
                    <a:lnTo>
                      <a:pt x="167" y="196"/>
                    </a:lnTo>
                    <a:lnTo>
                      <a:pt x="167" y="193"/>
                    </a:lnTo>
                    <a:lnTo>
                      <a:pt x="168" y="193"/>
                    </a:lnTo>
                    <a:lnTo>
                      <a:pt x="168" y="191"/>
                    </a:lnTo>
                    <a:lnTo>
                      <a:pt x="168" y="190"/>
                    </a:lnTo>
                    <a:lnTo>
                      <a:pt x="170" y="190"/>
                    </a:lnTo>
                    <a:lnTo>
                      <a:pt x="173" y="190"/>
                    </a:lnTo>
                    <a:close/>
                  </a:path>
                </a:pathLst>
              </a:custGeom>
              <a:solidFill>
                <a:srgbClr val="FFCC99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44" name="Freeform 91"/>
              <p:cNvSpPr>
                <a:spLocks/>
              </p:cNvSpPr>
              <p:nvPr/>
            </p:nvSpPr>
            <p:spPr bwMode="gray">
              <a:xfrm>
                <a:off x="3629" y="2572"/>
                <a:ext cx="12" cy="11"/>
              </a:xfrm>
              <a:custGeom>
                <a:avLst/>
                <a:gdLst>
                  <a:gd name="T0" fmla="*/ 6 w 13"/>
                  <a:gd name="T1" fmla="*/ 4 h 12"/>
                  <a:gd name="T2" fmla="*/ 6 w 13"/>
                  <a:gd name="T3" fmla="*/ 3 h 12"/>
                  <a:gd name="T4" fmla="*/ 4 w 13"/>
                  <a:gd name="T5" fmla="*/ 1 h 12"/>
                  <a:gd name="T6" fmla="*/ 3 w 13"/>
                  <a:gd name="T7" fmla="*/ 0 h 12"/>
                  <a:gd name="T8" fmla="*/ 0 w 13"/>
                  <a:gd name="T9" fmla="*/ 0 h 12"/>
                  <a:gd name="T10" fmla="*/ 0 w 13"/>
                  <a:gd name="T11" fmla="*/ 1 h 12"/>
                  <a:gd name="T12" fmla="*/ 0 w 13"/>
                  <a:gd name="T13" fmla="*/ 1 h 12"/>
                  <a:gd name="T14" fmla="*/ 1 w 13"/>
                  <a:gd name="T15" fmla="*/ 4 h 12"/>
                  <a:gd name="T16" fmla="*/ 1 w 13"/>
                  <a:gd name="T17" fmla="*/ 8 h 12"/>
                  <a:gd name="T18" fmla="*/ 1 w 13"/>
                  <a:gd name="T19" fmla="*/ 8 h 12"/>
                  <a:gd name="T20" fmla="*/ 3 w 13"/>
                  <a:gd name="T21" fmla="*/ 9 h 12"/>
                  <a:gd name="T22" fmla="*/ 4 w 13"/>
                  <a:gd name="T23" fmla="*/ 11 h 12"/>
                  <a:gd name="T24" fmla="*/ 6 w 13"/>
                  <a:gd name="T25" fmla="*/ 11 h 12"/>
                  <a:gd name="T26" fmla="*/ 6 w 13"/>
                  <a:gd name="T27" fmla="*/ 11 h 12"/>
                  <a:gd name="T28" fmla="*/ 8 w 13"/>
                  <a:gd name="T29" fmla="*/ 9 h 12"/>
                  <a:gd name="T30" fmla="*/ 12 w 13"/>
                  <a:gd name="T31" fmla="*/ 8 h 12"/>
                  <a:gd name="T32" fmla="*/ 12 w 13"/>
                  <a:gd name="T33" fmla="*/ 6 h 12"/>
                  <a:gd name="T34" fmla="*/ 12 w 13"/>
                  <a:gd name="T35" fmla="*/ 4 h 12"/>
                  <a:gd name="T36" fmla="*/ 11 w 13"/>
                  <a:gd name="T37" fmla="*/ 4 h 12"/>
                  <a:gd name="T38" fmla="*/ 9 w 13"/>
                  <a:gd name="T39" fmla="*/ 4 h 12"/>
                  <a:gd name="T40" fmla="*/ 8 w 13"/>
                  <a:gd name="T41" fmla="*/ 3 h 12"/>
                  <a:gd name="T42" fmla="*/ 6 w 13"/>
                  <a:gd name="T43" fmla="*/ 4 h 1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"/>
                  <a:gd name="T67" fmla="*/ 0 h 12"/>
                  <a:gd name="T68" fmla="*/ 13 w 13"/>
                  <a:gd name="T69" fmla="*/ 12 h 1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" h="12">
                    <a:moveTo>
                      <a:pt x="7" y="4"/>
                    </a:moveTo>
                    <a:lnTo>
                      <a:pt x="6" y="3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1" y="9"/>
                    </a:lnTo>
                    <a:lnTo>
                      <a:pt x="3" y="10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9" y="10"/>
                    </a:lnTo>
                    <a:lnTo>
                      <a:pt x="13" y="9"/>
                    </a:lnTo>
                    <a:lnTo>
                      <a:pt x="13" y="7"/>
                    </a:lnTo>
                    <a:lnTo>
                      <a:pt x="13" y="4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9" y="3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FFCC99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45" name="Freeform 92"/>
              <p:cNvSpPr>
                <a:spLocks/>
              </p:cNvSpPr>
              <p:nvPr/>
            </p:nvSpPr>
            <p:spPr bwMode="gray">
              <a:xfrm>
                <a:off x="3822" y="1787"/>
                <a:ext cx="412" cy="655"/>
              </a:xfrm>
              <a:custGeom>
                <a:avLst/>
                <a:gdLst>
                  <a:gd name="T0" fmla="*/ 34 w 445"/>
                  <a:gd name="T1" fmla="*/ 415 h 708"/>
                  <a:gd name="T2" fmla="*/ 44 w 445"/>
                  <a:gd name="T3" fmla="*/ 434 h 708"/>
                  <a:gd name="T4" fmla="*/ 54 w 445"/>
                  <a:gd name="T5" fmla="*/ 451 h 708"/>
                  <a:gd name="T6" fmla="*/ 59 w 445"/>
                  <a:gd name="T7" fmla="*/ 459 h 708"/>
                  <a:gd name="T8" fmla="*/ 69 w 445"/>
                  <a:gd name="T9" fmla="*/ 465 h 708"/>
                  <a:gd name="T10" fmla="*/ 64 w 445"/>
                  <a:gd name="T11" fmla="*/ 503 h 708"/>
                  <a:gd name="T12" fmla="*/ 78 w 445"/>
                  <a:gd name="T13" fmla="*/ 541 h 708"/>
                  <a:gd name="T14" fmla="*/ 61 w 445"/>
                  <a:gd name="T15" fmla="*/ 561 h 708"/>
                  <a:gd name="T16" fmla="*/ 22 w 445"/>
                  <a:gd name="T17" fmla="*/ 558 h 708"/>
                  <a:gd name="T18" fmla="*/ 14 w 445"/>
                  <a:gd name="T19" fmla="*/ 570 h 708"/>
                  <a:gd name="T20" fmla="*/ 18 w 445"/>
                  <a:gd name="T21" fmla="*/ 584 h 708"/>
                  <a:gd name="T22" fmla="*/ 44 w 445"/>
                  <a:gd name="T23" fmla="*/ 602 h 708"/>
                  <a:gd name="T24" fmla="*/ 62 w 445"/>
                  <a:gd name="T25" fmla="*/ 622 h 708"/>
                  <a:gd name="T26" fmla="*/ 70 w 445"/>
                  <a:gd name="T27" fmla="*/ 638 h 708"/>
                  <a:gd name="T28" fmla="*/ 69 w 445"/>
                  <a:gd name="T29" fmla="*/ 655 h 708"/>
                  <a:gd name="T30" fmla="*/ 102 w 445"/>
                  <a:gd name="T31" fmla="*/ 644 h 708"/>
                  <a:gd name="T32" fmla="*/ 119 w 445"/>
                  <a:gd name="T33" fmla="*/ 644 h 708"/>
                  <a:gd name="T34" fmla="*/ 132 w 445"/>
                  <a:gd name="T35" fmla="*/ 642 h 708"/>
                  <a:gd name="T36" fmla="*/ 205 w 445"/>
                  <a:gd name="T37" fmla="*/ 622 h 708"/>
                  <a:gd name="T38" fmla="*/ 228 w 445"/>
                  <a:gd name="T39" fmla="*/ 594 h 708"/>
                  <a:gd name="T40" fmla="*/ 221 w 445"/>
                  <a:gd name="T41" fmla="*/ 586 h 708"/>
                  <a:gd name="T42" fmla="*/ 247 w 445"/>
                  <a:gd name="T43" fmla="*/ 578 h 708"/>
                  <a:gd name="T44" fmla="*/ 293 w 445"/>
                  <a:gd name="T45" fmla="*/ 563 h 708"/>
                  <a:gd name="T46" fmla="*/ 315 w 445"/>
                  <a:gd name="T47" fmla="*/ 541 h 708"/>
                  <a:gd name="T48" fmla="*/ 320 w 445"/>
                  <a:gd name="T49" fmla="*/ 527 h 708"/>
                  <a:gd name="T50" fmla="*/ 351 w 445"/>
                  <a:gd name="T51" fmla="*/ 503 h 708"/>
                  <a:gd name="T52" fmla="*/ 373 w 445"/>
                  <a:gd name="T53" fmla="*/ 495 h 708"/>
                  <a:gd name="T54" fmla="*/ 371 w 445"/>
                  <a:gd name="T55" fmla="*/ 484 h 708"/>
                  <a:gd name="T56" fmla="*/ 357 w 445"/>
                  <a:gd name="T57" fmla="*/ 463 h 708"/>
                  <a:gd name="T58" fmla="*/ 351 w 445"/>
                  <a:gd name="T59" fmla="*/ 437 h 708"/>
                  <a:gd name="T60" fmla="*/ 345 w 445"/>
                  <a:gd name="T61" fmla="*/ 421 h 708"/>
                  <a:gd name="T62" fmla="*/ 337 w 445"/>
                  <a:gd name="T63" fmla="*/ 428 h 708"/>
                  <a:gd name="T64" fmla="*/ 334 w 445"/>
                  <a:gd name="T65" fmla="*/ 418 h 708"/>
                  <a:gd name="T66" fmla="*/ 348 w 445"/>
                  <a:gd name="T67" fmla="*/ 407 h 708"/>
                  <a:gd name="T68" fmla="*/ 343 w 445"/>
                  <a:gd name="T69" fmla="*/ 389 h 708"/>
                  <a:gd name="T70" fmla="*/ 359 w 445"/>
                  <a:gd name="T71" fmla="*/ 373 h 708"/>
                  <a:gd name="T72" fmla="*/ 356 w 445"/>
                  <a:gd name="T73" fmla="*/ 357 h 708"/>
                  <a:gd name="T74" fmla="*/ 363 w 445"/>
                  <a:gd name="T75" fmla="*/ 348 h 708"/>
                  <a:gd name="T76" fmla="*/ 368 w 445"/>
                  <a:gd name="T77" fmla="*/ 337 h 708"/>
                  <a:gd name="T78" fmla="*/ 374 w 445"/>
                  <a:gd name="T79" fmla="*/ 318 h 708"/>
                  <a:gd name="T80" fmla="*/ 384 w 445"/>
                  <a:gd name="T81" fmla="*/ 315 h 708"/>
                  <a:gd name="T82" fmla="*/ 393 w 445"/>
                  <a:gd name="T83" fmla="*/ 315 h 708"/>
                  <a:gd name="T84" fmla="*/ 407 w 445"/>
                  <a:gd name="T85" fmla="*/ 313 h 708"/>
                  <a:gd name="T86" fmla="*/ 58 w 445"/>
                  <a:gd name="T87" fmla="*/ 23 h 708"/>
                  <a:gd name="T88" fmla="*/ 64 w 445"/>
                  <a:gd name="T89" fmla="*/ 62 h 708"/>
                  <a:gd name="T90" fmla="*/ 81 w 445"/>
                  <a:gd name="T91" fmla="*/ 110 h 708"/>
                  <a:gd name="T92" fmla="*/ 88 w 445"/>
                  <a:gd name="T93" fmla="*/ 121 h 708"/>
                  <a:gd name="T94" fmla="*/ 94 w 445"/>
                  <a:gd name="T95" fmla="*/ 132 h 708"/>
                  <a:gd name="T96" fmla="*/ 75 w 445"/>
                  <a:gd name="T97" fmla="*/ 200 h 708"/>
                  <a:gd name="T98" fmla="*/ 56 w 445"/>
                  <a:gd name="T99" fmla="*/ 282 h 708"/>
                  <a:gd name="T100" fmla="*/ 19 w 445"/>
                  <a:gd name="T101" fmla="*/ 327 h 708"/>
                  <a:gd name="T102" fmla="*/ 11 w 445"/>
                  <a:gd name="T103" fmla="*/ 343 h 708"/>
                  <a:gd name="T104" fmla="*/ 6 w 445"/>
                  <a:gd name="T105" fmla="*/ 357 h 708"/>
                  <a:gd name="T106" fmla="*/ 4 w 445"/>
                  <a:gd name="T107" fmla="*/ 354 h 708"/>
                  <a:gd name="T108" fmla="*/ 3 w 445"/>
                  <a:gd name="T109" fmla="*/ 378 h 708"/>
                  <a:gd name="T110" fmla="*/ 15 w 445"/>
                  <a:gd name="T111" fmla="*/ 404 h 708"/>
                  <a:gd name="T112" fmla="*/ 26 w 445"/>
                  <a:gd name="T113" fmla="*/ 413 h 70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445"/>
                  <a:gd name="T172" fmla="*/ 0 h 708"/>
                  <a:gd name="T173" fmla="*/ 445 w 445"/>
                  <a:gd name="T174" fmla="*/ 708 h 70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445" h="708">
                    <a:moveTo>
                      <a:pt x="22" y="443"/>
                    </a:moveTo>
                    <a:lnTo>
                      <a:pt x="27" y="445"/>
                    </a:lnTo>
                    <a:lnTo>
                      <a:pt x="31" y="446"/>
                    </a:lnTo>
                    <a:lnTo>
                      <a:pt x="34" y="448"/>
                    </a:lnTo>
                    <a:lnTo>
                      <a:pt x="37" y="449"/>
                    </a:lnTo>
                    <a:lnTo>
                      <a:pt x="39" y="449"/>
                    </a:lnTo>
                    <a:lnTo>
                      <a:pt x="42" y="451"/>
                    </a:lnTo>
                    <a:lnTo>
                      <a:pt x="43" y="451"/>
                    </a:lnTo>
                    <a:lnTo>
                      <a:pt x="45" y="452"/>
                    </a:lnTo>
                    <a:lnTo>
                      <a:pt x="48" y="469"/>
                    </a:lnTo>
                    <a:lnTo>
                      <a:pt x="54" y="484"/>
                    </a:lnTo>
                    <a:lnTo>
                      <a:pt x="55" y="485"/>
                    </a:lnTo>
                    <a:lnTo>
                      <a:pt x="57" y="485"/>
                    </a:lnTo>
                    <a:lnTo>
                      <a:pt x="60" y="485"/>
                    </a:lnTo>
                    <a:lnTo>
                      <a:pt x="58" y="488"/>
                    </a:lnTo>
                    <a:lnTo>
                      <a:pt x="60" y="490"/>
                    </a:lnTo>
                    <a:lnTo>
                      <a:pt x="61" y="491"/>
                    </a:lnTo>
                    <a:lnTo>
                      <a:pt x="61" y="493"/>
                    </a:lnTo>
                    <a:lnTo>
                      <a:pt x="61" y="494"/>
                    </a:lnTo>
                    <a:lnTo>
                      <a:pt x="64" y="496"/>
                    </a:lnTo>
                    <a:lnTo>
                      <a:pt x="66" y="497"/>
                    </a:lnTo>
                    <a:lnTo>
                      <a:pt x="69" y="500"/>
                    </a:lnTo>
                    <a:lnTo>
                      <a:pt x="70" y="502"/>
                    </a:lnTo>
                    <a:lnTo>
                      <a:pt x="72" y="502"/>
                    </a:lnTo>
                    <a:lnTo>
                      <a:pt x="75" y="503"/>
                    </a:lnTo>
                    <a:lnTo>
                      <a:pt x="67" y="515"/>
                    </a:lnTo>
                    <a:lnTo>
                      <a:pt x="64" y="529"/>
                    </a:lnTo>
                    <a:lnTo>
                      <a:pt x="66" y="543"/>
                    </a:lnTo>
                    <a:lnTo>
                      <a:pt x="67" y="544"/>
                    </a:lnTo>
                    <a:lnTo>
                      <a:pt x="69" y="544"/>
                    </a:lnTo>
                    <a:lnTo>
                      <a:pt x="70" y="544"/>
                    </a:lnTo>
                    <a:lnTo>
                      <a:pt x="70" y="546"/>
                    </a:lnTo>
                    <a:lnTo>
                      <a:pt x="78" y="561"/>
                    </a:lnTo>
                    <a:lnTo>
                      <a:pt x="81" y="577"/>
                    </a:lnTo>
                    <a:lnTo>
                      <a:pt x="84" y="585"/>
                    </a:lnTo>
                    <a:lnTo>
                      <a:pt x="87" y="592"/>
                    </a:lnTo>
                    <a:lnTo>
                      <a:pt x="92" y="598"/>
                    </a:lnTo>
                    <a:lnTo>
                      <a:pt x="83" y="600"/>
                    </a:lnTo>
                    <a:lnTo>
                      <a:pt x="75" y="603"/>
                    </a:lnTo>
                    <a:lnTo>
                      <a:pt x="66" y="606"/>
                    </a:lnTo>
                    <a:lnTo>
                      <a:pt x="58" y="604"/>
                    </a:lnTo>
                    <a:lnTo>
                      <a:pt x="48" y="604"/>
                    </a:lnTo>
                    <a:lnTo>
                      <a:pt x="40" y="604"/>
                    </a:lnTo>
                    <a:lnTo>
                      <a:pt x="30" y="604"/>
                    </a:lnTo>
                    <a:lnTo>
                      <a:pt x="24" y="603"/>
                    </a:lnTo>
                    <a:lnTo>
                      <a:pt x="18" y="603"/>
                    </a:lnTo>
                    <a:lnTo>
                      <a:pt x="12" y="609"/>
                    </a:lnTo>
                    <a:lnTo>
                      <a:pt x="13" y="610"/>
                    </a:lnTo>
                    <a:lnTo>
                      <a:pt x="15" y="612"/>
                    </a:lnTo>
                    <a:lnTo>
                      <a:pt x="15" y="616"/>
                    </a:lnTo>
                    <a:lnTo>
                      <a:pt x="15" y="619"/>
                    </a:lnTo>
                    <a:lnTo>
                      <a:pt x="15" y="622"/>
                    </a:lnTo>
                    <a:lnTo>
                      <a:pt x="15" y="625"/>
                    </a:lnTo>
                    <a:lnTo>
                      <a:pt x="16" y="627"/>
                    </a:lnTo>
                    <a:lnTo>
                      <a:pt x="19" y="631"/>
                    </a:lnTo>
                    <a:lnTo>
                      <a:pt x="24" y="634"/>
                    </a:lnTo>
                    <a:lnTo>
                      <a:pt x="27" y="639"/>
                    </a:lnTo>
                    <a:lnTo>
                      <a:pt x="30" y="642"/>
                    </a:lnTo>
                    <a:lnTo>
                      <a:pt x="34" y="643"/>
                    </a:lnTo>
                    <a:lnTo>
                      <a:pt x="48" y="651"/>
                    </a:lnTo>
                    <a:lnTo>
                      <a:pt x="61" y="658"/>
                    </a:lnTo>
                    <a:lnTo>
                      <a:pt x="64" y="661"/>
                    </a:lnTo>
                    <a:lnTo>
                      <a:pt x="66" y="664"/>
                    </a:lnTo>
                    <a:lnTo>
                      <a:pt x="67" y="669"/>
                    </a:lnTo>
                    <a:lnTo>
                      <a:pt x="67" y="672"/>
                    </a:lnTo>
                    <a:lnTo>
                      <a:pt x="69" y="676"/>
                    </a:lnTo>
                    <a:lnTo>
                      <a:pt x="70" y="679"/>
                    </a:lnTo>
                    <a:lnTo>
                      <a:pt x="73" y="682"/>
                    </a:lnTo>
                    <a:lnTo>
                      <a:pt x="75" y="687"/>
                    </a:lnTo>
                    <a:lnTo>
                      <a:pt x="76" y="690"/>
                    </a:lnTo>
                    <a:lnTo>
                      <a:pt x="76" y="694"/>
                    </a:lnTo>
                    <a:lnTo>
                      <a:pt x="75" y="697"/>
                    </a:lnTo>
                    <a:lnTo>
                      <a:pt x="75" y="700"/>
                    </a:lnTo>
                    <a:lnTo>
                      <a:pt x="75" y="703"/>
                    </a:lnTo>
                    <a:lnTo>
                      <a:pt x="75" y="708"/>
                    </a:lnTo>
                    <a:lnTo>
                      <a:pt x="81" y="705"/>
                    </a:lnTo>
                    <a:lnTo>
                      <a:pt x="89" y="702"/>
                    </a:lnTo>
                    <a:lnTo>
                      <a:pt x="95" y="699"/>
                    </a:lnTo>
                    <a:lnTo>
                      <a:pt x="102" y="696"/>
                    </a:lnTo>
                    <a:lnTo>
                      <a:pt x="110" y="696"/>
                    </a:lnTo>
                    <a:lnTo>
                      <a:pt x="117" y="693"/>
                    </a:lnTo>
                    <a:lnTo>
                      <a:pt x="122" y="687"/>
                    </a:lnTo>
                    <a:lnTo>
                      <a:pt x="123" y="690"/>
                    </a:lnTo>
                    <a:lnTo>
                      <a:pt x="125" y="693"/>
                    </a:lnTo>
                    <a:lnTo>
                      <a:pt x="128" y="696"/>
                    </a:lnTo>
                    <a:lnTo>
                      <a:pt x="132" y="697"/>
                    </a:lnTo>
                    <a:lnTo>
                      <a:pt x="135" y="699"/>
                    </a:lnTo>
                    <a:lnTo>
                      <a:pt x="138" y="699"/>
                    </a:lnTo>
                    <a:lnTo>
                      <a:pt x="141" y="696"/>
                    </a:lnTo>
                    <a:lnTo>
                      <a:pt x="143" y="694"/>
                    </a:lnTo>
                    <a:lnTo>
                      <a:pt x="146" y="691"/>
                    </a:lnTo>
                    <a:lnTo>
                      <a:pt x="149" y="690"/>
                    </a:lnTo>
                    <a:lnTo>
                      <a:pt x="171" y="681"/>
                    </a:lnTo>
                    <a:lnTo>
                      <a:pt x="195" y="676"/>
                    </a:lnTo>
                    <a:lnTo>
                      <a:pt x="221" y="672"/>
                    </a:lnTo>
                    <a:lnTo>
                      <a:pt x="228" y="667"/>
                    </a:lnTo>
                    <a:lnTo>
                      <a:pt x="234" y="661"/>
                    </a:lnTo>
                    <a:lnTo>
                      <a:pt x="240" y="652"/>
                    </a:lnTo>
                    <a:lnTo>
                      <a:pt x="245" y="643"/>
                    </a:lnTo>
                    <a:lnTo>
                      <a:pt x="246" y="642"/>
                    </a:lnTo>
                    <a:lnTo>
                      <a:pt x="245" y="640"/>
                    </a:lnTo>
                    <a:lnTo>
                      <a:pt x="243" y="639"/>
                    </a:lnTo>
                    <a:lnTo>
                      <a:pt x="240" y="637"/>
                    </a:lnTo>
                    <a:lnTo>
                      <a:pt x="237" y="636"/>
                    </a:lnTo>
                    <a:lnTo>
                      <a:pt x="239" y="633"/>
                    </a:lnTo>
                    <a:lnTo>
                      <a:pt x="240" y="631"/>
                    </a:lnTo>
                    <a:lnTo>
                      <a:pt x="243" y="630"/>
                    </a:lnTo>
                    <a:lnTo>
                      <a:pt x="252" y="628"/>
                    </a:lnTo>
                    <a:lnTo>
                      <a:pt x="260" y="627"/>
                    </a:lnTo>
                    <a:lnTo>
                      <a:pt x="267" y="625"/>
                    </a:lnTo>
                    <a:lnTo>
                      <a:pt x="282" y="621"/>
                    </a:lnTo>
                    <a:lnTo>
                      <a:pt x="297" y="618"/>
                    </a:lnTo>
                    <a:lnTo>
                      <a:pt x="311" y="613"/>
                    </a:lnTo>
                    <a:lnTo>
                      <a:pt x="316" y="612"/>
                    </a:lnTo>
                    <a:lnTo>
                      <a:pt x="317" y="609"/>
                    </a:lnTo>
                    <a:lnTo>
                      <a:pt x="320" y="606"/>
                    </a:lnTo>
                    <a:lnTo>
                      <a:pt x="326" y="598"/>
                    </a:lnTo>
                    <a:lnTo>
                      <a:pt x="332" y="592"/>
                    </a:lnTo>
                    <a:lnTo>
                      <a:pt x="338" y="586"/>
                    </a:lnTo>
                    <a:lnTo>
                      <a:pt x="340" y="585"/>
                    </a:lnTo>
                    <a:lnTo>
                      <a:pt x="340" y="582"/>
                    </a:lnTo>
                    <a:lnTo>
                      <a:pt x="340" y="579"/>
                    </a:lnTo>
                    <a:lnTo>
                      <a:pt x="340" y="577"/>
                    </a:lnTo>
                    <a:lnTo>
                      <a:pt x="340" y="576"/>
                    </a:lnTo>
                    <a:lnTo>
                      <a:pt x="346" y="570"/>
                    </a:lnTo>
                    <a:lnTo>
                      <a:pt x="352" y="565"/>
                    </a:lnTo>
                    <a:lnTo>
                      <a:pt x="356" y="561"/>
                    </a:lnTo>
                    <a:lnTo>
                      <a:pt x="362" y="555"/>
                    </a:lnTo>
                    <a:lnTo>
                      <a:pt x="370" y="547"/>
                    </a:lnTo>
                    <a:lnTo>
                      <a:pt x="379" y="544"/>
                    </a:lnTo>
                    <a:lnTo>
                      <a:pt x="388" y="543"/>
                    </a:lnTo>
                    <a:lnTo>
                      <a:pt x="397" y="540"/>
                    </a:lnTo>
                    <a:lnTo>
                      <a:pt x="398" y="540"/>
                    </a:lnTo>
                    <a:lnTo>
                      <a:pt x="401" y="537"/>
                    </a:lnTo>
                    <a:lnTo>
                      <a:pt x="403" y="535"/>
                    </a:lnTo>
                    <a:lnTo>
                      <a:pt x="404" y="532"/>
                    </a:lnTo>
                    <a:lnTo>
                      <a:pt x="406" y="529"/>
                    </a:lnTo>
                    <a:lnTo>
                      <a:pt x="406" y="526"/>
                    </a:lnTo>
                    <a:lnTo>
                      <a:pt x="404" y="525"/>
                    </a:lnTo>
                    <a:lnTo>
                      <a:pt x="401" y="523"/>
                    </a:lnTo>
                    <a:lnTo>
                      <a:pt x="395" y="520"/>
                    </a:lnTo>
                    <a:lnTo>
                      <a:pt x="391" y="517"/>
                    </a:lnTo>
                    <a:lnTo>
                      <a:pt x="388" y="512"/>
                    </a:lnTo>
                    <a:lnTo>
                      <a:pt x="386" y="509"/>
                    </a:lnTo>
                    <a:lnTo>
                      <a:pt x="386" y="500"/>
                    </a:lnTo>
                    <a:lnTo>
                      <a:pt x="388" y="493"/>
                    </a:lnTo>
                    <a:lnTo>
                      <a:pt x="389" y="484"/>
                    </a:lnTo>
                    <a:lnTo>
                      <a:pt x="386" y="479"/>
                    </a:lnTo>
                    <a:lnTo>
                      <a:pt x="383" y="476"/>
                    </a:lnTo>
                    <a:lnTo>
                      <a:pt x="379" y="472"/>
                    </a:lnTo>
                    <a:lnTo>
                      <a:pt x="376" y="467"/>
                    </a:lnTo>
                    <a:lnTo>
                      <a:pt x="374" y="464"/>
                    </a:lnTo>
                    <a:lnTo>
                      <a:pt x="374" y="460"/>
                    </a:lnTo>
                    <a:lnTo>
                      <a:pt x="374" y="455"/>
                    </a:lnTo>
                    <a:lnTo>
                      <a:pt x="373" y="455"/>
                    </a:lnTo>
                    <a:lnTo>
                      <a:pt x="371" y="455"/>
                    </a:lnTo>
                    <a:lnTo>
                      <a:pt x="370" y="455"/>
                    </a:lnTo>
                    <a:lnTo>
                      <a:pt x="368" y="458"/>
                    </a:lnTo>
                    <a:lnTo>
                      <a:pt x="367" y="461"/>
                    </a:lnTo>
                    <a:lnTo>
                      <a:pt x="364" y="463"/>
                    </a:lnTo>
                    <a:lnTo>
                      <a:pt x="361" y="463"/>
                    </a:lnTo>
                    <a:lnTo>
                      <a:pt x="359" y="461"/>
                    </a:lnTo>
                    <a:lnTo>
                      <a:pt x="358" y="458"/>
                    </a:lnTo>
                    <a:lnTo>
                      <a:pt x="358" y="457"/>
                    </a:lnTo>
                    <a:lnTo>
                      <a:pt x="361" y="452"/>
                    </a:lnTo>
                    <a:lnTo>
                      <a:pt x="364" y="448"/>
                    </a:lnTo>
                    <a:lnTo>
                      <a:pt x="370" y="445"/>
                    </a:lnTo>
                    <a:lnTo>
                      <a:pt x="371" y="445"/>
                    </a:lnTo>
                    <a:lnTo>
                      <a:pt x="374" y="443"/>
                    </a:lnTo>
                    <a:lnTo>
                      <a:pt x="376" y="440"/>
                    </a:lnTo>
                    <a:lnTo>
                      <a:pt x="376" y="436"/>
                    </a:lnTo>
                    <a:lnTo>
                      <a:pt x="374" y="433"/>
                    </a:lnTo>
                    <a:lnTo>
                      <a:pt x="371" y="428"/>
                    </a:lnTo>
                    <a:lnTo>
                      <a:pt x="370" y="425"/>
                    </a:lnTo>
                    <a:lnTo>
                      <a:pt x="370" y="421"/>
                    </a:lnTo>
                    <a:lnTo>
                      <a:pt x="370" y="418"/>
                    </a:lnTo>
                    <a:lnTo>
                      <a:pt x="373" y="413"/>
                    </a:lnTo>
                    <a:lnTo>
                      <a:pt x="377" y="409"/>
                    </a:lnTo>
                    <a:lnTo>
                      <a:pt x="383" y="406"/>
                    </a:lnTo>
                    <a:lnTo>
                      <a:pt x="388" y="403"/>
                    </a:lnTo>
                    <a:lnTo>
                      <a:pt x="394" y="400"/>
                    </a:lnTo>
                    <a:lnTo>
                      <a:pt x="391" y="397"/>
                    </a:lnTo>
                    <a:lnTo>
                      <a:pt x="388" y="394"/>
                    </a:lnTo>
                    <a:lnTo>
                      <a:pt x="385" y="389"/>
                    </a:lnTo>
                    <a:lnTo>
                      <a:pt x="385" y="386"/>
                    </a:lnTo>
                    <a:lnTo>
                      <a:pt x="385" y="385"/>
                    </a:lnTo>
                    <a:lnTo>
                      <a:pt x="388" y="382"/>
                    </a:lnTo>
                    <a:lnTo>
                      <a:pt x="389" y="380"/>
                    </a:lnTo>
                    <a:lnTo>
                      <a:pt x="391" y="379"/>
                    </a:lnTo>
                    <a:lnTo>
                      <a:pt x="392" y="376"/>
                    </a:lnTo>
                    <a:lnTo>
                      <a:pt x="394" y="373"/>
                    </a:lnTo>
                    <a:lnTo>
                      <a:pt x="394" y="370"/>
                    </a:lnTo>
                    <a:lnTo>
                      <a:pt x="394" y="367"/>
                    </a:lnTo>
                    <a:lnTo>
                      <a:pt x="397" y="365"/>
                    </a:lnTo>
                    <a:lnTo>
                      <a:pt x="398" y="364"/>
                    </a:lnTo>
                    <a:lnTo>
                      <a:pt x="401" y="361"/>
                    </a:lnTo>
                    <a:lnTo>
                      <a:pt x="403" y="358"/>
                    </a:lnTo>
                    <a:lnTo>
                      <a:pt x="404" y="353"/>
                    </a:lnTo>
                    <a:lnTo>
                      <a:pt x="404" y="349"/>
                    </a:lnTo>
                    <a:lnTo>
                      <a:pt x="404" y="344"/>
                    </a:lnTo>
                    <a:lnTo>
                      <a:pt x="406" y="340"/>
                    </a:lnTo>
                    <a:lnTo>
                      <a:pt x="407" y="338"/>
                    </a:lnTo>
                    <a:lnTo>
                      <a:pt x="410" y="338"/>
                    </a:lnTo>
                    <a:lnTo>
                      <a:pt x="413" y="340"/>
                    </a:lnTo>
                    <a:lnTo>
                      <a:pt x="415" y="341"/>
                    </a:lnTo>
                    <a:lnTo>
                      <a:pt x="418" y="343"/>
                    </a:lnTo>
                    <a:lnTo>
                      <a:pt x="419" y="344"/>
                    </a:lnTo>
                    <a:lnTo>
                      <a:pt x="421" y="344"/>
                    </a:lnTo>
                    <a:lnTo>
                      <a:pt x="424" y="343"/>
                    </a:lnTo>
                    <a:lnTo>
                      <a:pt x="425" y="340"/>
                    </a:lnTo>
                    <a:lnTo>
                      <a:pt x="428" y="337"/>
                    </a:lnTo>
                    <a:lnTo>
                      <a:pt x="428" y="334"/>
                    </a:lnTo>
                    <a:lnTo>
                      <a:pt x="433" y="335"/>
                    </a:lnTo>
                    <a:lnTo>
                      <a:pt x="437" y="337"/>
                    </a:lnTo>
                    <a:lnTo>
                      <a:pt x="440" y="338"/>
                    </a:lnTo>
                    <a:lnTo>
                      <a:pt x="445" y="340"/>
                    </a:lnTo>
                    <a:lnTo>
                      <a:pt x="436" y="167"/>
                    </a:lnTo>
                    <a:lnTo>
                      <a:pt x="105" y="0"/>
                    </a:lnTo>
                    <a:lnTo>
                      <a:pt x="61" y="25"/>
                    </a:lnTo>
                    <a:lnTo>
                      <a:pt x="63" y="25"/>
                    </a:lnTo>
                    <a:lnTo>
                      <a:pt x="64" y="30"/>
                    </a:lnTo>
                    <a:lnTo>
                      <a:pt x="67" y="39"/>
                    </a:lnTo>
                    <a:lnTo>
                      <a:pt x="67" y="54"/>
                    </a:lnTo>
                    <a:lnTo>
                      <a:pt x="67" y="58"/>
                    </a:lnTo>
                    <a:lnTo>
                      <a:pt x="69" y="67"/>
                    </a:lnTo>
                    <a:lnTo>
                      <a:pt x="70" y="79"/>
                    </a:lnTo>
                    <a:lnTo>
                      <a:pt x="75" y="92"/>
                    </a:lnTo>
                    <a:lnTo>
                      <a:pt x="79" y="102"/>
                    </a:lnTo>
                    <a:lnTo>
                      <a:pt x="89" y="108"/>
                    </a:lnTo>
                    <a:lnTo>
                      <a:pt x="87" y="119"/>
                    </a:lnTo>
                    <a:lnTo>
                      <a:pt x="89" y="120"/>
                    </a:lnTo>
                    <a:lnTo>
                      <a:pt x="89" y="122"/>
                    </a:lnTo>
                    <a:lnTo>
                      <a:pt x="90" y="125"/>
                    </a:lnTo>
                    <a:lnTo>
                      <a:pt x="93" y="128"/>
                    </a:lnTo>
                    <a:lnTo>
                      <a:pt x="95" y="131"/>
                    </a:lnTo>
                    <a:lnTo>
                      <a:pt x="98" y="134"/>
                    </a:lnTo>
                    <a:lnTo>
                      <a:pt x="102" y="137"/>
                    </a:lnTo>
                    <a:lnTo>
                      <a:pt x="105" y="138"/>
                    </a:lnTo>
                    <a:lnTo>
                      <a:pt x="104" y="138"/>
                    </a:lnTo>
                    <a:lnTo>
                      <a:pt x="101" y="143"/>
                    </a:lnTo>
                    <a:lnTo>
                      <a:pt x="96" y="149"/>
                    </a:lnTo>
                    <a:lnTo>
                      <a:pt x="92" y="159"/>
                    </a:lnTo>
                    <a:lnTo>
                      <a:pt x="87" y="173"/>
                    </a:lnTo>
                    <a:lnTo>
                      <a:pt x="84" y="192"/>
                    </a:lnTo>
                    <a:lnTo>
                      <a:pt x="81" y="216"/>
                    </a:lnTo>
                    <a:lnTo>
                      <a:pt x="81" y="248"/>
                    </a:lnTo>
                    <a:lnTo>
                      <a:pt x="83" y="284"/>
                    </a:lnTo>
                    <a:lnTo>
                      <a:pt x="79" y="290"/>
                    </a:lnTo>
                    <a:lnTo>
                      <a:pt x="72" y="296"/>
                    </a:lnTo>
                    <a:lnTo>
                      <a:pt x="61" y="305"/>
                    </a:lnTo>
                    <a:lnTo>
                      <a:pt x="51" y="314"/>
                    </a:lnTo>
                    <a:lnTo>
                      <a:pt x="43" y="323"/>
                    </a:lnTo>
                    <a:lnTo>
                      <a:pt x="34" y="337"/>
                    </a:lnTo>
                    <a:lnTo>
                      <a:pt x="24" y="349"/>
                    </a:lnTo>
                    <a:lnTo>
                      <a:pt x="21" y="353"/>
                    </a:lnTo>
                    <a:lnTo>
                      <a:pt x="18" y="356"/>
                    </a:lnTo>
                    <a:lnTo>
                      <a:pt x="15" y="361"/>
                    </a:lnTo>
                    <a:lnTo>
                      <a:pt x="12" y="364"/>
                    </a:lnTo>
                    <a:lnTo>
                      <a:pt x="12" y="368"/>
                    </a:lnTo>
                    <a:lnTo>
                      <a:pt x="12" y="371"/>
                    </a:lnTo>
                    <a:lnTo>
                      <a:pt x="12" y="376"/>
                    </a:lnTo>
                    <a:lnTo>
                      <a:pt x="12" y="379"/>
                    </a:lnTo>
                    <a:lnTo>
                      <a:pt x="10" y="383"/>
                    </a:lnTo>
                    <a:lnTo>
                      <a:pt x="7" y="386"/>
                    </a:lnTo>
                    <a:lnTo>
                      <a:pt x="6" y="386"/>
                    </a:lnTo>
                    <a:lnTo>
                      <a:pt x="4" y="385"/>
                    </a:lnTo>
                    <a:lnTo>
                      <a:pt x="3" y="383"/>
                    </a:lnTo>
                    <a:lnTo>
                      <a:pt x="1" y="383"/>
                    </a:lnTo>
                    <a:lnTo>
                      <a:pt x="3" y="383"/>
                    </a:lnTo>
                    <a:lnTo>
                      <a:pt x="4" y="383"/>
                    </a:lnTo>
                    <a:lnTo>
                      <a:pt x="1" y="388"/>
                    </a:lnTo>
                    <a:lnTo>
                      <a:pt x="0" y="391"/>
                    </a:lnTo>
                    <a:lnTo>
                      <a:pt x="0" y="395"/>
                    </a:lnTo>
                    <a:lnTo>
                      <a:pt x="1" y="398"/>
                    </a:lnTo>
                    <a:lnTo>
                      <a:pt x="3" y="409"/>
                    </a:lnTo>
                    <a:lnTo>
                      <a:pt x="4" y="419"/>
                    </a:lnTo>
                    <a:lnTo>
                      <a:pt x="9" y="427"/>
                    </a:lnTo>
                    <a:lnTo>
                      <a:pt x="12" y="430"/>
                    </a:lnTo>
                    <a:lnTo>
                      <a:pt x="13" y="433"/>
                    </a:lnTo>
                    <a:lnTo>
                      <a:pt x="16" y="437"/>
                    </a:lnTo>
                    <a:lnTo>
                      <a:pt x="18" y="440"/>
                    </a:lnTo>
                    <a:lnTo>
                      <a:pt x="19" y="443"/>
                    </a:lnTo>
                    <a:lnTo>
                      <a:pt x="22" y="445"/>
                    </a:lnTo>
                    <a:lnTo>
                      <a:pt x="25" y="446"/>
                    </a:lnTo>
                    <a:lnTo>
                      <a:pt x="28" y="446"/>
                    </a:lnTo>
                    <a:lnTo>
                      <a:pt x="33" y="445"/>
                    </a:lnTo>
                    <a:lnTo>
                      <a:pt x="22" y="443"/>
                    </a:lnTo>
                    <a:close/>
                  </a:path>
                </a:pathLst>
              </a:custGeom>
              <a:solidFill>
                <a:srgbClr val="FFCC99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46" name="Freeform 93"/>
              <p:cNvSpPr>
                <a:spLocks/>
              </p:cNvSpPr>
              <p:nvPr/>
            </p:nvSpPr>
            <p:spPr bwMode="gray">
              <a:xfrm>
                <a:off x="3858" y="2287"/>
                <a:ext cx="517" cy="335"/>
              </a:xfrm>
              <a:custGeom>
                <a:avLst/>
                <a:gdLst>
                  <a:gd name="T0" fmla="*/ 335 w 558"/>
                  <a:gd name="T1" fmla="*/ 4 h 362"/>
                  <a:gd name="T2" fmla="*/ 346 w 558"/>
                  <a:gd name="T3" fmla="*/ 14 h 362"/>
                  <a:gd name="T4" fmla="*/ 362 w 558"/>
                  <a:gd name="T5" fmla="*/ 72 h 362"/>
                  <a:gd name="T6" fmla="*/ 363 w 558"/>
                  <a:gd name="T7" fmla="*/ 83 h 362"/>
                  <a:gd name="T8" fmla="*/ 379 w 558"/>
                  <a:gd name="T9" fmla="*/ 89 h 362"/>
                  <a:gd name="T10" fmla="*/ 388 w 558"/>
                  <a:gd name="T11" fmla="*/ 98 h 362"/>
                  <a:gd name="T12" fmla="*/ 405 w 558"/>
                  <a:gd name="T13" fmla="*/ 103 h 362"/>
                  <a:gd name="T14" fmla="*/ 419 w 558"/>
                  <a:gd name="T15" fmla="*/ 117 h 362"/>
                  <a:gd name="T16" fmla="*/ 427 w 558"/>
                  <a:gd name="T17" fmla="*/ 126 h 362"/>
                  <a:gd name="T18" fmla="*/ 444 w 558"/>
                  <a:gd name="T19" fmla="*/ 144 h 362"/>
                  <a:gd name="T20" fmla="*/ 464 w 558"/>
                  <a:gd name="T21" fmla="*/ 158 h 362"/>
                  <a:gd name="T22" fmla="*/ 468 w 558"/>
                  <a:gd name="T23" fmla="*/ 170 h 362"/>
                  <a:gd name="T24" fmla="*/ 475 w 558"/>
                  <a:gd name="T25" fmla="*/ 179 h 362"/>
                  <a:gd name="T26" fmla="*/ 501 w 558"/>
                  <a:gd name="T27" fmla="*/ 200 h 362"/>
                  <a:gd name="T28" fmla="*/ 511 w 558"/>
                  <a:gd name="T29" fmla="*/ 225 h 362"/>
                  <a:gd name="T30" fmla="*/ 504 w 558"/>
                  <a:gd name="T31" fmla="*/ 230 h 362"/>
                  <a:gd name="T32" fmla="*/ 487 w 558"/>
                  <a:gd name="T33" fmla="*/ 236 h 362"/>
                  <a:gd name="T34" fmla="*/ 449 w 558"/>
                  <a:gd name="T35" fmla="*/ 230 h 362"/>
                  <a:gd name="T36" fmla="*/ 432 w 558"/>
                  <a:gd name="T37" fmla="*/ 235 h 362"/>
                  <a:gd name="T38" fmla="*/ 405 w 558"/>
                  <a:gd name="T39" fmla="*/ 242 h 362"/>
                  <a:gd name="T40" fmla="*/ 363 w 558"/>
                  <a:gd name="T41" fmla="*/ 250 h 362"/>
                  <a:gd name="T42" fmla="*/ 349 w 558"/>
                  <a:gd name="T43" fmla="*/ 249 h 362"/>
                  <a:gd name="T44" fmla="*/ 337 w 558"/>
                  <a:gd name="T45" fmla="*/ 243 h 362"/>
                  <a:gd name="T46" fmla="*/ 288 w 558"/>
                  <a:gd name="T47" fmla="*/ 268 h 362"/>
                  <a:gd name="T48" fmla="*/ 231 w 558"/>
                  <a:gd name="T49" fmla="*/ 249 h 362"/>
                  <a:gd name="T50" fmla="*/ 197 w 558"/>
                  <a:gd name="T51" fmla="*/ 236 h 362"/>
                  <a:gd name="T52" fmla="*/ 178 w 558"/>
                  <a:gd name="T53" fmla="*/ 252 h 362"/>
                  <a:gd name="T54" fmla="*/ 166 w 558"/>
                  <a:gd name="T55" fmla="*/ 274 h 362"/>
                  <a:gd name="T56" fmla="*/ 83 w 558"/>
                  <a:gd name="T57" fmla="*/ 286 h 362"/>
                  <a:gd name="T58" fmla="*/ 67 w 558"/>
                  <a:gd name="T59" fmla="*/ 291 h 362"/>
                  <a:gd name="T60" fmla="*/ 55 w 558"/>
                  <a:gd name="T61" fmla="*/ 321 h 362"/>
                  <a:gd name="T62" fmla="*/ 53 w 558"/>
                  <a:gd name="T63" fmla="*/ 327 h 362"/>
                  <a:gd name="T64" fmla="*/ 47 w 558"/>
                  <a:gd name="T65" fmla="*/ 333 h 362"/>
                  <a:gd name="T66" fmla="*/ 46 w 558"/>
                  <a:gd name="T67" fmla="*/ 330 h 362"/>
                  <a:gd name="T68" fmla="*/ 44 w 558"/>
                  <a:gd name="T69" fmla="*/ 311 h 362"/>
                  <a:gd name="T70" fmla="*/ 33 w 558"/>
                  <a:gd name="T71" fmla="*/ 302 h 362"/>
                  <a:gd name="T72" fmla="*/ 14 w 558"/>
                  <a:gd name="T73" fmla="*/ 278 h 362"/>
                  <a:gd name="T74" fmla="*/ 22 w 558"/>
                  <a:gd name="T75" fmla="*/ 271 h 362"/>
                  <a:gd name="T76" fmla="*/ 12 w 558"/>
                  <a:gd name="T77" fmla="*/ 250 h 362"/>
                  <a:gd name="T78" fmla="*/ 4 w 558"/>
                  <a:gd name="T79" fmla="*/ 235 h 362"/>
                  <a:gd name="T80" fmla="*/ 8 w 558"/>
                  <a:gd name="T81" fmla="*/ 228 h 362"/>
                  <a:gd name="T82" fmla="*/ 0 w 558"/>
                  <a:gd name="T83" fmla="*/ 213 h 362"/>
                  <a:gd name="T84" fmla="*/ 11 w 558"/>
                  <a:gd name="T85" fmla="*/ 193 h 362"/>
                  <a:gd name="T86" fmla="*/ 55 w 558"/>
                  <a:gd name="T87" fmla="*/ 147 h 362"/>
                  <a:gd name="T88" fmla="*/ 78 w 558"/>
                  <a:gd name="T89" fmla="*/ 139 h 362"/>
                  <a:gd name="T90" fmla="*/ 91 w 558"/>
                  <a:gd name="T91" fmla="*/ 145 h 362"/>
                  <a:gd name="T92" fmla="*/ 106 w 558"/>
                  <a:gd name="T93" fmla="*/ 137 h 362"/>
                  <a:gd name="T94" fmla="*/ 120 w 558"/>
                  <a:gd name="T95" fmla="*/ 131 h 362"/>
                  <a:gd name="T96" fmla="*/ 175 w 558"/>
                  <a:gd name="T97" fmla="*/ 119 h 362"/>
                  <a:gd name="T98" fmla="*/ 191 w 558"/>
                  <a:gd name="T99" fmla="*/ 93 h 362"/>
                  <a:gd name="T100" fmla="*/ 188 w 558"/>
                  <a:gd name="T101" fmla="*/ 83 h 362"/>
                  <a:gd name="T102" fmla="*/ 230 w 558"/>
                  <a:gd name="T103" fmla="*/ 76 h 362"/>
                  <a:gd name="T104" fmla="*/ 265 w 558"/>
                  <a:gd name="T105" fmla="*/ 56 h 362"/>
                  <a:gd name="T106" fmla="*/ 271 w 558"/>
                  <a:gd name="T107" fmla="*/ 48 h 362"/>
                  <a:gd name="T108" fmla="*/ 279 w 558"/>
                  <a:gd name="T109" fmla="*/ 36 h 362"/>
                  <a:gd name="T110" fmla="*/ 293 w 558"/>
                  <a:gd name="T111" fmla="*/ 19 h 362"/>
                  <a:gd name="T112" fmla="*/ 319 w 558"/>
                  <a:gd name="T113" fmla="*/ 3 h 36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558"/>
                  <a:gd name="T172" fmla="*/ 0 h 362"/>
                  <a:gd name="T173" fmla="*/ 558 w 558"/>
                  <a:gd name="T174" fmla="*/ 362 h 362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558" h="362">
                    <a:moveTo>
                      <a:pt x="358" y="0"/>
                    </a:moveTo>
                    <a:lnTo>
                      <a:pt x="359" y="1"/>
                    </a:lnTo>
                    <a:lnTo>
                      <a:pt x="361" y="1"/>
                    </a:lnTo>
                    <a:lnTo>
                      <a:pt x="362" y="3"/>
                    </a:lnTo>
                    <a:lnTo>
                      <a:pt x="362" y="4"/>
                    </a:lnTo>
                    <a:lnTo>
                      <a:pt x="364" y="6"/>
                    </a:lnTo>
                    <a:lnTo>
                      <a:pt x="365" y="7"/>
                    </a:lnTo>
                    <a:lnTo>
                      <a:pt x="365" y="10"/>
                    </a:lnTo>
                    <a:lnTo>
                      <a:pt x="368" y="12"/>
                    </a:lnTo>
                    <a:lnTo>
                      <a:pt x="370" y="13"/>
                    </a:lnTo>
                    <a:lnTo>
                      <a:pt x="373" y="15"/>
                    </a:lnTo>
                    <a:lnTo>
                      <a:pt x="374" y="18"/>
                    </a:lnTo>
                    <a:lnTo>
                      <a:pt x="386" y="31"/>
                    </a:lnTo>
                    <a:lnTo>
                      <a:pt x="392" y="48"/>
                    </a:lnTo>
                    <a:lnTo>
                      <a:pt x="394" y="61"/>
                    </a:lnTo>
                    <a:lnTo>
                      <a:pt x="392" y="75"/>
                    </a:lnTo>
                    <a:lnTo>
                      <a:pt x="391" y="78"/>
                    </a:lnTo>
                    <a:lnTo>
                      <a:pt x="391" y="81"/>
                    </a:lnTo>
                    <a:lnTo>
                      <a:pt x="391" y="84"/>
                    </a:lnTo>
                    <a:lnTo>
                      <a:pt x="391" y="87"/>
                    </a:lnTo>
                    <a:lnTo>
                      <a:pt x="394" y="90"/>
                    </a:lnTo>
                    <a:lnTo>
                      <a:pt x="392" y="90"/>
                    </a:lnTo>
                    <a:lnTo>
                      <a:pt x="391" y="90"/>
                    </a:lnTo>
                    <a:lnTo>
                      <a:pt x="391" y="91"/>
                    </a:lnTo>
                    <a:lnTo>
                      <a:pt x="392" y="93"/>
                    </a:lnTo>
                    <a:lnTo>
                      <a:pt x="395" y="94"/>
                    </a:lnTo>
                    <a:lnTo>
                      <a:pt x="397" y="94"/>
                    </a:lnTo>
                    <a:lnTo>
                      <a:pt x="409" y="96"/>
                    </a:lnTo>
                    <a:lnTo>
                      <a:pt x="421" y="100"/>
                    </a:lnTo>
                    <a:lnTo>
                      <a:pt x="422" y="102"/>
                    </a:lnTo>
                    <a:lnTo>
                      <a:pt x="421" y="102"/>
                    </a:lnTo>
                    <a:lnTo>
                      <a:pt x="421" y="103"/>
                    </a:lnTo>
                    <a:lnTo>
                      <a:pt x="419" y="105"/>
                    </a:lnTo>
                    <a:lnTo>
                      <a:pt x="419" y="106"/>
                    </a:lnTo>
                    <a:lnTo>
                      <a:pt x="421" y="108"/>
                    </a:lnTo>
                    <a:lnTo>
                      <a:pt x="424" y="109"/>
                    </a:lnTo>
                    <a:lnTo>
                      <a:pt x="427" y="111"/>
                    </a:lnTo>
                    <a:lnTo>
                      <a:pt x="430" y="111"/>
                    </a:lnTo>
                    <a:lnTo>
                      <a:pt x="433" y="111"/>
                    </a:lnTo>
                    <a:lnTo>
                      <a:pt x="437" y="111"/>
                    </a:lnTo>
                    <a:lnTo>
                      <a:pt x="440" y="111"/>
                    </a:lnTo>
                    <a:lnTo>
                      <a:pt x="443" y="112"/>
                    </a:lnTo>
                    <a:lnTo>
                      <a:pt x="448" y="115"/>
                    </a:lnTo>
                    <a:lnTo>
                      <a:pt x="449" y="120"/>
                    </a:lnTo>
                    <a:lnTo>
                      <a:pt x="451" y="123"/>
                    </a:lnTo>
                    <a:lnTo>
                      <a:pt x="452" y="126"/>
                    </a:lnTo>
                    <a:lnTo>
                      <a:pt x="454" y="127"/>
                    </a:lnTo>
                    <a:lnTo>
                      <a:pt x="457" y="129"/>
                    </a:lnTo>
                    <a:lnTo>
                      <a:pt x="458" y="129"/>
                    </a:lnTo>
                    <a:lnTo>
                      <a:pt x="461" y="130"/>
                    </a:lnTo>
                    <a:lnTo>
                      <a:pt x="461" y="132"/>
                    </a:lnTo>
                    <a:lnTo>
                      <a:pt x="461" y="136"/>
                    </a:lnTo>
                    <a:lnTo>
                      <a:pt x="461" y="139"/>
                    </a:lnTo>
                    <a:lnTo>
                      <a:pt x="461" y="144"/>
                    </a:lnTo>
                    <a:lnTo>
                      <a:pt x="463" y="147"/>
                    </a:lnTo>
                    <a:lnTo>
                      <a:pt x="466" y="150"/>
                    </a:lnTo>
                    <a:lnTo>
                      <a:pt x="473" y="153"/>
                    </a:lnTo>
                    <a:lnTo>
                      <a:pt x="479" y="156"/>
                    </a:lnTo>
                    <a:lnTo>
                      <a:pt x="487" y="159"/>
                    </a:lnTo>
                    <a:lnTo>
                      <a:pt x="490" y="162"/>
                    </a:lnTo>
                    <a:lnTo>
                      <a:pt x="493" y="165"/>
                    </a:lnTo>
                    <a:lnTo>
                      <a:pt x="496" y="168"/>
                    </a:lnTo>
                    <a:lnTo>
                      <a:pt x="498" y="169"/>
                    </a:lnTo>
                    <a:lnTo>
                      <a:pt x="501" y="171"/>
                    </a:lnTo>
                    <a:lnTo>
                      <a:pt x="502" y="174"/>
                    </a:lnTo>
                    <a:lnTo>
                      <a:pt x="505" y="175"/>
                    </a:lnTo>
                    <a:lnTo>
                      <a:pt x="508" y="177"/>
                    </a:lnTo>
                    <a:lnTo>
                      <a:pt x="507" y="178"/>
                    </a:lnTo>
                    <a:lnTo>
                      <a:pt x="505" y="181"/>
                    </a:lnTo>
                    <a:lnTo>
                      <a:pt x="505" y="184"/>
                    </a:lnTo>
                    <a:lnTo>
                      <a:pt x="507" y="187"/>
                    </a:lnTo>
                    <a:lnTo>
                      <a:pt x="508" y="190"/>
                    </a:lnTo>
                    <a:lnTo>
                      <a:pt x="510" y="192"/>
                    </a:lnTo>
                    <a:lnTo>
                      <a:pt x="513" y="192"/>
                    </a:lnTo>
                    <a:lnTo>
                      <a:pt x="513" y="193"/>
                    </a:lnTo>
                    <a:lnTo>
                      <a:pt x="520" y="204"/>
                    </a:lnTo>
                    <a:lnTo>
                      <a:pt x="531" y="210"/>
                    </a:lnTo>
                    <a:lnTo>
                      <a:pt x="541" y="212"/>
                    </a:lnTo>
                    <a:lnTo>
                      <a:pt x="541" y="213"/>
                    </a:lnTo>
                    <a:lnTo>
                      <a:pt x="541" y="216"/>
                    </a:lnTo>
                    <a:lnTo>
                      <a:pt x="543" y="218"/>
                    </a:lnTo>
                    <a:lnTo>
                      <a:pt x="546" y="224"/>
                    </a:lnTo>
                    <a:lnTo>
                      <a:pt x="547" y="230"/>
                    </a:lnTo>
                    <a:lnTo>
                      <a:pt x="549" y="236"/>
                    </a:lnTo>
                    <a:lnTo>
                      <a:pt x="550" y="239"/>
                    </a:lnTo>
                    <a:lnTo>
                      <a:pt x="552" y="243"/>
                    </a:lnTo>
                    <a:lnTo>
                      <a:pt x="555" y="246"/>
                    </a:lnTo>
                    <a:lnTo>
                      <a:pt x="558" y="249"/>
                    </a:lnTo>
                    <a:lnTo>
                      <a:pt x="555" y="248"/>
                    </a:lnTo>
                    <a:lnTo>
                      <a:pt x="550" y="248"/>
                    </a:lnTo>
                    <a:lnTo>
                      <a:pt x="547" y="248"/>
                    </a:lnTo>
                    <a:lnTo>
                      <a:pt x="544" y="248"/>
                    </a:lnTo>
                    <a:lnTo>
                      <a:pt x="543" y="249"/>
                    </a:lnTo>
                    <a:lnTo>
                      <a:pt x="540" y="252"/>
                    </a:lnTo>
                    <a:lnTo>
                      <a:pt x="537" y="255"/>
                    </a:lnTo>
                    <a:lnTo>
                      <a:pt x="534" y="255"/>
                    </a:lnTo>
                    <a:lnTo>
                      <a:pt x="529" y="255"/>
                    </a:lnTo>
                    <a:lnTo>
                      <a:pt x="526" y="255"/>
                    </a:lnTo>
                    <a:lnTo>
                      <a:pt x="513" y="251"/>
                    </a:lnTo>
                    <a:lnTo>
                      <a:pt x="501" y="249"/>
                    </a:lnTo>
                    <a:lnTo>
                      <a:pt x="496" y="249"/>
                    </a:lnTo>
                    <a:lnTo>
                      <a:pt x="491" y="251"/>
                    </a:lnTo>
                    <a:lnTo>
                      <a:pt x="488" y="251"/>
                    </a:lnTo>
                    <a:lnTo>
                      <a:pt x="485" y="249"/>
                    </a:lnTo>
                    <a:lnTo>
                      <a:pt x="479" y="246"/>
                    </a:lnTo>
                    <a:lnTo>
                      <a:pt x="475" y="246"/>
                    </a:lnTo>
                    <a:lnTo>
                      <a:pt x="470" y="245"/>
                    </a:lnTo>
                    <a:lnTo>
                      <a:pt x="470" y="249"/>
                    </a:lnTo>
                    <a:lnTo>
                      <a:pt x="469" y="252"/>
                    </a:lnTo>
                    <a:lnTo>
                      <a:pt x="466" y="254"/>
                    </a:lnTo>
                    <a:lnTo>
                      <a:pt x="463" y="255"/>
                    </a:lnTo>
                    <a:lnTo>
                      <a:pt x="455" y="258"/>
                    </a:lnTo>
                    <a:lnTo>
                      <a:pt x="448" y="261"/>
                    </a:lnTo>
                    <a:lnTo>
                      <a:pt x="442" y="263"/>
                    </a:lnTo>
                    <a:lnTo>
                      <a:pt x="440" y="261"/>
                    </a:lnTo>
                    <a:lnTo>
                      <a:pt x="437" y="261"/>
                    </a:lnTo>
                    <a:lnTo>
                      <a:pt x="436" y="260"/>
                    </a:lnTo>
                    <a:lnTo>
                      <a:pt x="434" y="258"/>
                    </a:lnTo>
                    <a:lnTo>
                      <a:pt x="433" y="258"/>
                    </a:lnTo>
                    <a:lnTo>
                      <a:pt x="418" y="260"/>
                    </a:lnTo>
                    <a:lnTo>
                      <a:pt x="403" y="264"/>
                    </a:lnTo>
                    <a:lnTo>
                      <a:pt x="392" y="270"/>
                    </a:lnTo>
                    <a:lnTo>
                      <a:pt x="382" y="275"/>
                    </a:lnTo>
                    <a:lnTo>
                      <a:pt x="382" y="273"/>
                    </a:lnTo>
                    <a:lnTo>
                      <a:pt x="382" y="272"/>
                    </a:lnTo>
                    <a:lnTo>
                      <a:pt x="380" y="270"/>
                    </a:lnTo>
                    <a:lnTo>
                      <a:pt x="379" y="269"/>
                    </a:lnTo>
                    <a:lnTo>
                      <a:pt x="377" y="269"/>
                    </a:lnTo>
                    <a:lnTo>
                      <a:pt x="376" y="267"/>
                    </a:lnTo>
                    <a:lnTo>
                      <a:pt x="376" y="266"/>
                    </a:lnTo>
                    <a:lnTo>
                      <a:pt x="373" y="266"/>
                    </a:lnTo>
                    <a:lnTo>
                      <a:pt x="370" y="264"/>
                    </a:lnTo>
                    <a:lnTo>
                      <a:pt x="367" y="263"/>
                    </a:lnTo>
                    <a:lnTo>
                      <a:pt x="364" y="263"/>
                    </a:lnTo>
                    <a:lnTo>
                      <a:pt x="356" y="269"/>
                    </a:lnTo>
                    <a:lnTo>
                      <a:pt x="352" y="276"/>
                    </a:lnTo>
                    <a:lnTo>
                      <a:pt x="349" y="285"/>
                    </a:lnTo>
                    <a:lnTo>
                      <a:pt x="346" y="293"/>
                    </a:lnTo>
                    <a:lnTo>
                      <a:pt x="328" y="291"/>
                    </a:lnTo>
                    <a:lnTo>
                      <a:pt x="311" y="290"/>
                    </a:lnTo>
                    <a:lnTo>
                      <a:pt x="293" y="287"/>
                    </a:lnTo>
                    <a:lnTo>
                      <a:pt x="277" y="285"/>
                    </a:lnTo>
                    <a:lnTo>
                      <a:pt x="261" y="281"/>
                    </a:lnTo>
                    <a:lnTo>
                      <a:pt x="257" y="276"/>
                    </a:lnTo>
                    <a:lnTo>
                      <a:pt x="254" y="273"/>
                    </a:lnTo>
                    <a:lnTo>
                      <a:pt x="249" y="269"/>
                    </a:lnTo>
                    <a:lnTo>
                      <a:pt x="245" y="264"/>
                    </a:lnTo>
                    <a:lnTo>
                      <a:pt x="240" y="261"/>
                    </a:lnTo>
                    <a:lnTo>
                      <a:pt x="233" y="257"/>
                    </a:lnTo>
                    <a:lnTo>
                      <a:pt x="224" y="252"/>
                    </a:lnTo>
                    <a:lnTo>
                      <a:pt x="215" y="254"/>
                    </a:lnTo>
                    <a:lnTo>
                      <a:pt x="213" y="255"/>
                    </a:lnTo>
                    <a:lnTo>
                      <a:pt x="212" y="257"/>
                    </a:lnTo>
                    <a:lnTo>
                      <a:pt x="207" y="260"/>
                    </a:lnTo>
                    <a:lnTo>
                      <a:pt x="203" y="261"/>
                    </a:lnTo>
                    <a:lnTo>
                      <a:pt x="198" y="264"/>
                    </a:lnTo>
                    <a:lnTo>
                      <a:pt x="195" y="267"/>
                    </a:lnTo>
                    <a:lnTo>
                      <a:pt x="192" y="272"/>
                    </a:lnTo>
                    <a:lnTo>
                      <a:pt x="191" y="276"/>
                    </a:lnTo>
                    <a:lnTo>
                      <a:pt x="189" y="278"/>
                    </a:lnTo>
                    <a:lnTo>
                      <a:pt x="186" y="279"/>
                    </a:lnTo>
                    <a:lnTo>
                      <a:pt x="183" y="281"/>
                    </a:lnTo>
                    <a:lnTo>
                      <a:pt x="182" y="282"/>
                    </a:lnTo>
                    <a:lnTo>
                      <a:pt x="179" y="296"/>
                    </a:lnTo>
                    <a:lnTo>
                      <a:pt x="176" y="311"/>
                    </a:lnTo>
                    <a:lnTo>
                      <a:pt x="140" y="311"/>
                    </a:lnTo>
                    <a:lnTo>
                      <a:pt x="102" y="306"/>
                    </a:lnTo>
                    <a:lnTo>
                      <a:pt x="99" y="306"/>
                    </a:lnTo>
                    <a:lnTo>
                      <a:pt x="95" y="308"/>
                    </a:lnTo>
                    <a:lnTo>
                      <a:pt x="90" y="309"/>
                    </a:lnTo>
                    <a:lnTo>
                      <a:pt x="86" y="312"/>
                    </a:lnTo>
                    <a:lnTo>
                      <a:pt x="84" y="312"/>
                    </a:lnTo>
                    <a:lnTo>
                      <a:pt x="83" y="312"/>
                    </a:lnTo>
                    <a:lnTo>
                      <a:pt x="80" y="312"/>
                    </a:lnTo>
                    <a:lnTo>
                      <a:pt x="77" y="312"/>
                    </a:lnTo>
                    <a:lnTo>
                      <a:pt x="72" y="314"/>
                    </a:lnTo>
                    <a:lnTo>
                      <a:pt x="69" y="318"/>
                    </a:lnTo>
                    <a:lnTo>
                      <a:pt x="68" y="321"/>
                    </a:lnTo>
                    <a:lnTo>
                      <a:pt x="63" y="333"/>
                    </a:lnTo>
                    <a:lnTo>
                      <a:pt x="60" y="348"/>
                    </a:lnTo>
                    <a:lnTo>
                      <a:pt x="59" y="347"/>
                    </a:lnTo>
                    <a:lnTo>
                      <a:pt x="59" y="348"/>
                    </a:lnTo>
                    <a:lnTo>
                      <a:pt x="57" y="348"/>
                    </a:lnTo>
                    <a:lnTo>
                      <a:pt x="57" y="350"/>
                    </a:lnTo>
                    <a:lnTo>
                      <a:pt x="57" y="351"/>
                    </a:lnTo>
                    <a:lnTo>
                      <a:pt x="59" y="353"/>
                    </a:lnTo>
                    <a:lnTo>
                      <a:pt x="57" y="353"/>
                    </a:lnTo>
                    <a:lnTo>
                      <a:pt x="56" y="354"/>
                    </a:lnTo>
                    <a:lnTo>
                      <a:pt x="56" y="356"/>
                    </a:lnTo>
                    <a:lnTo>
                      <a:pt x="56" y="357"/>
                    </a:lnTo>
                    <a:lnTo>
                      <a:pt x="54" y="359"/>
                    </a:lnTo>
                    <a:lnTo>
                      <a:pt x="53" y="359"/>
                    </a:lnTo>
                    <a:lnTo>
                      <a:pt x="51" y="360"/>
                    </a:lnTo>
                    <a:lnTo>
                      <a:pt x="51" y="362"/>
                    </a:lnTo>
                    <a:lnTo>
                      <a:pt x="50" y="360"/>
                    </a:lnTo>
                    <a:lnTo>
                      <a:pt x="50" y="357"/>
                    </a:lnTo>
                    <a:lnTo>
                      <a:pt x="50" y="354"/>
                    </a:lnTo>
                    <a:lnTo>
                      <a:pt x="50" y="350"/>
                    </a:lnTo>
                    <a:lnTo>
                      <a:pt x="48" y="347"/>
                    </a:lnTo>
                    <a:lnTo>
                      <a:pt x="48" y="344"/>
                    </a:lnTo>
                    <a:lnTo>
                      <a:pt x="48" y="339"/>
                    </a:lnTo>
                    <a:lnTo>
                      <a:pt x="48" y="336"/>
                    </a:lnTo>
                    <a:lnTo>
                      <a:pt x="47" y="335"/>
                    </a:lnTo>
                    <a:lnTo>
                      <a:pt x="45" y="333"/>
                    </a:lnTo>
                    <a:lnTo>
                      <a:pt x="42" y="332"/>
                    </a:lnTo>
                    <a:lnTo>
                      <a:pt x="39" y="330"/>
                    </a:lnTo>
                    <a:lnTo>
                      <a:pt x="37" y="329"/>
                    </a:lnTo>
                    <a:lnTo>
                      <a:pt x="36" y="326"/>
                    </a:lnTo>
                    <a:lnTo>
                      <a:pt x="34" y="321"/>
                    </a:lnTo>
                    <a:lnTo>
                      <a:pt x="33" y="320"/>
                    </a:lnTo>
                    <a:lnTo>
                      <a:pt x="27" y="314"/>
                    </a:lnTo>
                    <a:lnTo>
                      <a:pt x="21" y="308"/>
                    </a:lnTo>
                    <a:lnTo>
                      <a:pt x="15" y="302"/>
                    </a:lnTo>
                    <a:lnTo>
                      <a:pt x="15" y="300"/>
                    </a:lnTo>
                    <a:lnTo>
                      <a:pt x="15" y="299"/>
                    </a:lnTo>
                    <a:lnTo>
                      <a:pt x="13" y="299"/>
                    </a:lnTo>
                    <a:lnTo>
                      <a:pt x="15" y="297"/>
                    </a:lnTo>
                    <a:lnTo>
                      <a:pt x="18" y="297"/>
                    </a:lnTo>
                    <a:lnTo>
                      <a:pt x="21" y="296"/>
                    </a:lnTo>
                    <a:lnTo>
                      <a:pt x="24" y="293"/>
                    </a:lnTo>
                    <a:lnTo>
                      <a:pt x="25" y="290"/>
                    </a:lnTo>
                    <a:lnTo>
                      <a:pt x="25" y="287"/>
                    </a:lnTo>
                    <a:lnTo>
                      <a:pt x="25" y="284"/>
                    </a:lnTo>
                    <a:lnTo>
                      <a:pt x="22" y="281"/>
                    </a:lnTo>
                    <a:lnTo>
                      <a:pt x="18" y="276"/>
                    </a:lnTo>
                    <a:lnTo>
                      <a:pt x="13" y="270"/>
                    </a:lnTo>
                    <a:lnTo>
                      <a:pt x="9" y="266"/>
                    </a:lnTo>
                    <a:lnTo>
                      <a:pt x="7" y="263"/>
                    </a:lnTo>
                    <a:lnTo>
                      <a:pt x="7" y="260"/>
                    </a:lnTo>
                    <a:lnTo>
                      <a:pt x="7" y="257"/>
                    </a:lnTo>
                    <a:lnTo>
                      <a:pt x="6" y="254"/>
                    </a:lnTo>
                    <a:lnTo>
                      <a:pt x="4" y="254"/>
                    </a:lnTo>
                    <a:lnTo>
                      <a:pt x="4" y="252"/>
                    </a:lnTo>
                    <a:lnTo>
                      <a:pt x="4" y="251"/>
                    </a:lnTo>
                    <a:lnTo>
                      <a:pt x="3" y="251"/>
                    </a:lnTo>
                    <a:lnTo>
                      <a:pt x="6" y="249"/>
                    </a:lnTo>
                    <a:lnTo>
                      <a:pt x="9" y="246"/>
                    </a:lnTo>
                    <a:lnTo>
                      <a:pt x="10" y="243"/>
                    </a:lnTo>
                    <a:lnTo>
                      <a:pt x="10" y="240"/>
                    </a:lnTo>
                    <a:lnTo>
                      <a:pt x="9" y="237"/>
                    </a:lnTo>
                    <a:lnTo>
                      <a:pt x="7" y="234"/>
                    </a:lnTo>
                    <a:lnTo>
                      <a:pt x="4" y="231"/>
                    </a:lnTo>
                    <a:lnTo>
                      <a:pt x="0" y="230"/>
                    </a:lnTo>
                    <a:lnTo>
                      <a:pt x="1" y="230"/>
                    </a:lnTo>
                    <a:lnTo>
                      <a:pt x="4" y="230"/>
                    </a:lnTo>
                    <a:lnTo>
                      <a:pt x="7" y="228"/>
                    </a:lnTo>
                    <a:lnTo>
                      <a:pt x="9" y="225"/>
                    </a:lnTo>
                    <a:lnTo>
                      <a:pt x="10" y="218"/>
                    </a:lnTo>
                    <a:lnTo>
                      <a:pt x="12" y="209"/>
                    </a:lnTo>
                    <a:lnTo>
                      <a:pt x="15" y="201"/>
                    </a:lnTo>
                    <a:lnTo>
                      <a:pt x="21" y="190"/>
                    </a:lnTo>
                    <a:lnTo>
                      <a:pt x="27" y="181"/>
                    </a:lnTo>
                    <a:lnTo>
                      <a:pt x="33" y="172"/>
                    </a:lnTo>
                    <a:lnTo>
                      <a:pt x="42" y="166"/>
                    </a:lnTo>
                    <a:lnTo>
                      <a:pt x="59" y="159"/>
                    </a:lnTo>
                    <a:lnTo>
                      <a:pt x="75" y="153"/>
                    </a:lnTo>
                    <a:lnTo>
                      <a:pt x="78" y="153"/>
                    </a:lnTo>
                    <a:lnTo>
                      <a:pt x="83" y="150"/>
                    </a:lnTo>
                    <a:lnTo>
                      <a:pt x="86" y="148"/>
                    </a:lnTo>
                    <a:lnTo>
                      <a:pt x="84" y="148"/>
                    </a:lnTo>
                    <a:lnTo>
                      <a:pt x="84" y="150"/>
                    </a:lnTo>
                    <a:lnTo>
                      <a:pt x="84" y="151"/>
                    </a:lnTo>
                    <a:lnTo>
                      <a:pt x="87" y="154"/>
                    </a:lnTo>
                    <a:lnTo>
                      <a:pt x="90" y="156"/>
                    </a:lnTo>
                    <a:lnTo>
                      <a:pt x="93" y="159"/>
                    </a:lnTo>
                    <a:lnTo>
                      <a:pt x="96" y="159"/>
                    </a:lnTo>
                    <a:lnTo>
                      <a:pt x="98" y="157"/>
                    </a:lnTo>
                    <a:lnTo>
                      <a:pt x="101" y="156"/>
                    </a:lnTo>
                    <a:lnTo>
                      <a:pt x="104" y="154"/>
                    </a:lnTo>
                    <a:lnTo>
                      <a:pt x="107" y="153"/>
                    </a:lnTo>
                    <a:lnTo>
                      <a:pt x="110" y="151"/>
                    </a:lnTo>
                    <a:lnTo>
                      <a:pt x="111" y="150"/>
                    </a:lnTo>
                    <a:lnTo>
                      <a:pt x="114" y="148"/>
                    </a:lnTo>
                    <a:lnTo>
                      <a:pt x="116" y="147"/>
                    </a:lnTo>
                    <a:lnTo>
                      <a:pt x="117" y="145"/>
                    </a:lnTo>
                    <a:lnTo>
                      <a:pt x="120" y="144"/>
                    </a:lnTo>
                    <a:lnTo>
                      <a:pt x="123" y="144"/>
                    </a:lnTo>
                    <a:lnTo>
                      <a:pt x="126" y="142"/>
                    </a:lnTo>
                    <a:lnTo>
                      <a:pt x="129" y="142"/>
                    </a:lnTo>
                    <a:lnTo>
                      <a:pt x="131" y="142"/>
                    </a:lnTo>
                    <a:lnTo>
                      <a:pt x="146" y="138"/>
                    </a:lnTo>
                    <a:lnTo>
                      <a:pt x="162" y="135"/>
                    </a:lnTo>
                    <a:lnTo>
                      <a:pt x="177" y="133"/>
                    </a:lnTo>
                    <a:lnTo>
                      <a:pt x="183" y="132"/>
                    </a:lnTo>
                    <a:lnTo>
                      <a:pt x="189" y="129"/>
                    </a:lnTo>
                    <a:lnTo>
                      <a:pt x="194" y="123"/>
                    </a:lnTo>
                    <a:lnTo>
                      <a:pt x="198" y="118"/>
                    </a:lnTo>
                    <a:lnTo>
                      <a:pt x="201" y="112"/>
                    </a:lnTo>
                    <a:lnTo>
                      <a:pt x="204" y="106"/>
                    </a:lnTo>
                    <a:lnTo>
                      <a:pt x="207" y="100"/>
                    </a:lnTo>
                    <a:lnTo>
                      <a:pt x="206" y="100"/>
                    </a:lnTo>
                    <a:lnTo>
                      <a:pt x="204" y="99"/>
                    </a:lnTo>
                    <a:lnTo>
                      <a:pt x="203" y="97"/>
                    </a:lnTo>
                    <a:lnTo>
                      <a:pt x="201" y="97"/>
                    </a:lnTo>
                    <a:lnTo>
                      <a:pt x="200" y="94"/>
                    </a:lnTo>
                    <a:lnTo>
                      <a:pt x="201" y="93"/>
                    </a:lnTo>
                    <a:lnTo>
                      <a:pt x="203" y="90"/>
                    </a:lnTo>
                    <a:lnTo>
                      <a:pt x="206" y="90"/>
                    </a:lnTo>
                    <a:lnTo>
                      <a:pt x="212" y="88"/>
                    </a:lnTo>
                    <a:lnTo>
                      <a:pt x="218" y="87"/>
                    </a:lnTo>
                    <a:lnTo>
                      <a:pt x="222" y="87"/>
                    </a:lnTo>
                    <a:lnTo>
                      <a:pt x="228" y="85"/>
                    </a:lnTo>
                    <a:lnTo>
                      <a:pt x="248" y="82"/>
                    </a:lnTo>
                    <a:lnTo>
                      <a:pt x="268" y="76"/>
                    </a:lnTo>
                    <a:lnTo>
                      <a:pt x="272" y="75"/>
                    </a:lnTo>
                    <a:lnTo>
                      <a:pt x="277" y="70"/>
                    </a:lnTo>
                    <a:lnTo>
                      <a:pt x="280" y="67"/>
                    </a:lnTo>
                    <a:lnTo>
                      <a:pt x="283" y="63"/>
                    </a:lnTo>
                    <a:lnTo>
                      <a:pt x="286" y="60"/>
                    </a:lnTo>
                    <a:lnTo>
                      <a:pt x="286" y="58"/>
                    </a:lnTo>
                    <a:lnTo>
                      <a:pt x="287" y="58"/>
                    </a:lnTo>
                    <a:lnTo>
                      <a:pt x="287" y="57"/>
                    </a:lnTo>
                    <a:lnTo>
                      <a:pt x="289" y="55"/>
                    </a:lnTo>
                    <a:lnTo>
                      <a:pt x="292" y="52"/>
                    </a:lnTo>
                    <a:lnTo>
                      <a:pt x="293" y="52"/>
                    </a:lnTo>
                    <a:lnTo>
                      <a:pt x="295" y="49"/>
                    </a:lnTo>
                    <a:lnTo>
                      <a:pt x="296" y="48"/>
                    </a:lnTo>
                    <a:lnTo>
                      <a:pt x="299" y="46"/>
                    </a:lnTo>
                    <a:lnTo>
                      <a:pt x="301" y="46"/>
                    </a:lnTo>
                    <a:lnTo>
                      <a:pt x="301" y="42"/>
                    </a:lnTo>
                    <a:lnTo>
                      <a:pt x="301" y="39"/>
                    </a:lnTo>
                    <a:lnTo>
                      <a:pt x="302" y="36"/>
                    </a:lnTo>
                    <a:lnTo>
                      <a:pt x="302" y="34"/>
                    </a:lnTo>
                    <a:lnTo>
                      <a:pt x="305" y="30"/>
                    </a:lnTo>
                    <a:lnTo>
                      <a:pt x="310" y="27"/>
                    </a:lnTo>
                    <a:lnTo>
                      <a:pt x="313" y="24"/>
                    </a:lnTo>
                    <a:lnTo>
                      <a:pt x="316" y="21"/>
                    </a:lnTo>
                    <a:lnTo>
                      <a:pt x="319" y="16"/>
                    </a:lnTo>
                    <a:lnTo>
                      <a:pt x="322" y="15"/>
                    </a:lnTo>
                    <a:lnTo>
                      <a:pt x="323" y="12"/>
                    </a:lnTo>
                    <a:lnTo>
                      <a:pt x="328" y="10"/>
                    </a:lnTo>
                    <a:lnTo>
                      <a:pt x="337" y="6"/>
                    </a:lnTo>
                    <a:lnTo>
                      <a:pt x="344" y="3"/>
                    </a:lnTo>
                    <a:lnTo>
                      <a:pt x="353" y="1"/>
                    </a:lnTo>
                    <a:lnTo>
                      <a:pt x="358" y="0"/>
                    </a:lnTo>
                    <a:close/>
                  </a:path>
                </a:pathLst>
              </a:custGeom>
              <a:solidFill>
                <a:srgbClr val="FFCC99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47" name="Freeform 94"/>
              <p:cNvSpPr>
                <a:spLocks/>
              </p:cNvSpPr>
              <p:nvPr/>
            </p:nvSpPr>
            <p:spPr bwMode="gray">
              <a:xfrm>
                <a:off x="3652" y="2636"/>
                <a:ext cx="82" cy="46"/>
              </a:xfrm>
              <a:custGeom>
                <a:avLst/>
                <a:gdLst>
                  <a:gd name="T0" fmla="*/ 16 w 89"/>
                  <a:gd name="T1" fmla="*/ 0 h 50"/>
                  <a:gd name="T2" fmla="*/ 14 w 89"/>
                  <a:gd name="T3" fmla="*/ 0 h 50"/>
                  <a:gd name="T4" fmla="*/ 14 w 89"/>
                  <a:gd name="T5" fmla="*/ 1 h 50"/>
                  <a:gd name="T6" fmla="*/ 14 w 89"/>
                  <a:gd name="T7" fmla="*/ 3 h 50"/>
                  <a:gd name="T8" fmla="*/ 14 w 89"/>
                  <a:gd name="T9" fmla="*/ 6 h 50"/>
                  <a:gd name="T10" fmla="*/ 16 w 89"/>
                  <a:gd name="T11" fmla="*/ 8 h 50"/>
                  <a:gd name="T12" fmla="*/ 16 w 89"/>
                  <a:gd name="T13" fmla="*/ 11 h 50"/>
                  <a:gd name="T14" fmla="*/ 16 w 89"/>
                  <a:gd name="T15" fmla="*/ 14 h 50"/>
                  <a:gd name="T16" fmla="*/ 16 w 89"/>
                  <a:gd name="T17" fmla="*/ 17 h 50"/>
                  <a:gd name="T18" fmla="*/ 14 w 89"/>
                  <a:gd name="T19" fmla="*/ 22 h 50"/>
                  <a:gd name="T20" fmla="*/ 10 w 89"/>
                  <a:gd name="T21" fmla="*/ 26 h 50"/>
                  <a:gd name="T22" fmla="*/ 6 w 89"/>
                  <a:gd name="T23" fmla="*/ 31 h 50"/>
                  <a:gd name="T24" fmla="*/ 2 w 89"/>
                  <a:gd name="T25" fmla="*/ 37 h 50"/>
                  <a:gd name="T26" fmla="*/ 2 w 89"/>
                  <a:gd name="T27" fmla="*/ 39 h 50"/>
                  <a:gd name="T28" fmla="*/ 2 w 89"/>
                  <a:gd name="T29" fmla="*/ 40 h 50"/>
                  <a:gd name="T30" fmla="*/ 2 w 89"/>
                  <a:gd name="T31" fmla="*/ 41 h 50"/>
                  <a:gd name="T32" fmla="*/ 2 w 89"/>
                  <a:gd name="T33" fmla="*/ 44 h 50"/>
                  <a:gd name="T34" fmla="*/ 0 w 89"/>
                  <a:gd name="T35" fmla="*/ 46 h 50"/>
                  <a:gd name="T36" fmla="*/ 5 w 89"/>
                  <a:gd name="T37" fmla="*/ 44 h 50"/>
                  <a:gd name="T38" fmla="*/ 7 w 89"/>
                  <a:gd name="T39" fmla="*/ 43 h 50"/>
                  <a:gd name="T40" fmla="*/ 11 w 89"/>
                  <a:gd name="T41" fmla="*/ 43 h 50"/>
                  <a:gd name="T42" fmla="*/ 35 w 89"/>
                  <a:gd name="T43" fmla="*/ 44 h 50"/>
                  <a:gd name="T44" fmla="*/ 59 w 89"/>
                  <a:gd name="T45" fmla="*/ 44 h 50"/>
                  <a:gd name="T46" fmla="*/ 82 w 89"/>
                  <a:gd name="T47" fmla="*/ 44 h 50"/>
                  <a:gd name="T48" fmla="*/ 82 w 89"/>
                  <a:gd name="T49" fmla="*/ 3 h 50"/>
                  <a:gd name="T50" fmla="*/ 78 w 89"/>
                  <a:gd name="T51" fmla="*/ 4 h 50"/>
                  <a:gd name="T52" fmla="*/ 67 w 89"/>
                  <a:gd name="T53" fmla="*/ 4 h 50"/>
                  <a:gd name="T54" fmla="*/ 52 w 89"/>
                  <a:gd name="T55" fmla="*/ 4 h 50"/>
                  <a:gd name="T56" fmla="*/ 33 w 89"/>
                  <a:gd name="T57" fmla="*/ 3 h 50"/>
                  <a:gd name="T58" fmla="*/ 16 w 89"/>
                  <a:gd name="T59" fmla="*/ 0 h 5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89"/>
                  <a:gd name="T91" fmla="*/ 0 h 50"/>
                  <a:gd name="T92" fmla="*/ 89 w 89"/>
                  <a:gd name="T93" fmla="*/ 50 h 5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89" h="50">
                    <a:moveTo>
                      <a:pt x="17" y="0"/>
                    </a:moveTo>
                    <a:lnTo>
                      <a:pt x="15" y="0"/>
                    </a:lnTo>
                    <a:lnTo>
                      <a:pt x="15" y="1"/>
                    </a:lnTo>
                    <a:lnTo>
                      <a:pt x="15" y="3"/>
                    </a:lnTo>
                    <a:lnTo>
                      <a:pt x="15" y="6"/>
                    </a:lnTo>
                    <a:lnTo>
                      <a:pt x="17" y="9"/>
                    </a:lnTo>
                    <a:lnTo>
                      <a:pt x="17" y="12"/>
                    </a:lnTo>
                    <a:lnTo>
                      <a:pt x="17" y="15"/>
                    </a:lnTo>
                    <a:lnTo>
                      <a:pt x="17" y="18"/>
                    </a:lnTo>
                    <a:lnTo>
                      <a:pt x="15" y="24"/>
                    </a:lnTo>
                    <a:lnTo>
                      <a:pt x="11" y="28"/>
                    </a:lnTo>
                    <a:lnTo>
                      <a:pt x="6" y="34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2" y="43"/>
                    </a:lnTo>
                    <a:lnTo>
                      <a:pt x="2" y="45"/>
                    </a:lnTo>
                    <a:lnTo>
                      <a:pt x="2" y="48"/>
                    </a:lnTo>
                    <a:lnTo>
                      <a:pt x="0" y="50"/>
                    </a:lnTo>
                    <a:lnTo>
                      <a:pt x="5" y="48"/>
                    </a:lnTo>
                    <a:lnTo>
                      <a:pt x="8" y="47"/>
                    </a:lnTo>
                    <a:lnTo>
                      <a:pt x="12" y="47"/>
                    </a:lnTo>
                    <a:lnTo>
                      <a:pt x="38" y="48"/>
                    </a:lnTo>
                    <a:lnTo>
                      <a:pt x="64" y="48"/>
                    </a:lnTo>
                    <a:lnTo>
                      <a:pt x="89" y="48"/>
                    </a:lnTo>
                    <a:lnTo>
                      <a:pt x="89" y="3"/>
                    </a:lnTo>
                    <a:lnTo>
                      <a:pt x="85" y="4"/>
                    </a:lnTo>
                    <a:lnTo>
                      <a:pt x="73" y="4"/>
                    </a:lnTo>
                    <a:lnTo>
                      <a:pt x="56" y="4"/>
                    </a:lnTo>
                    <a:lnTo>
                      <a:pt x="36" y="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FCC99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48" name="Freeform 95"/>
              <p:cNvSpPr>
                <a:spLocks/>
              </p:cNvSpPr>
              <p:nvPr/>
            </p:nvSpPr>
            <p:spPr bwMode="gray">
              <a:xfrm>
                <a:off x="3623" y="2634"/>
                <a:ext cx="232" cy="250"/>
              </a:xfrm>
              <a:custGeom>
                <a:avLst/>
                <a:gdLst>
                  <a:gd name="T0" fmla="*/ 39 w 251"/>
                  <a:gd name="T1" fmla="*/ 65 h 270"/>
                  <a:gd name="T2" fmla="*/ 33 w 251"/>
                  <a:gd name="T3" fmla="*/ 87 h 270"/>
                  <a:gd name="T4" fmla="*/ 44 w 251"/>
                  <a:gd name="T5" fmla="*/ 91 h 270"/>
                  <a:gd name="T6" fmla="*/ 37 w 251"/>
                  <a:gd name="T7" fmla="*/ 94 h 270"/>
                  <a:gd name="T8" fmla="*/ 28 w 251"/>
                  <a:gd name="T9" fmla="*/ 96 h 270"/>
                  <a:gd name="T10" fmla="*/ 23 w 251"/>
                  <a:gd name="T11" fmla="*/ 107 h 270"/>
                  <a:gd name="T12" fmla="*/ 15 w 251"/>
                  <a:gd name="T13" fmla="*/ 119 h 270"/>
                  <a:gd name="T14" fmla="*/ 14 w 251"/>
                  <a:gd name="T15" fmla="*/ 120 h 270"/>
                  <a:gd name="T16" fmla="*/ 0 w 251"/>
                  <a:gd name="T17" fmla="*/ 112 h 270"/>
                  <a:gd name="T18" fmla="*/ 6 w 251"/>
                  <a:gd name="T19" fmla="*/ 127 h 270"/>
                  <a:gd name="T20" fmla="*/ 11 w 251"/>
                  <a:gd name="T21" fmla="*/ 134 h 270"/>
                  <a:gd name="T22" fmla="*/ 19 w 251"/>
                  <a:gd name="T23" fmla="*/ 152 h 270"/>
                  <a:gd name="T24" fmla="*/ 23 w 251"/>
                  <a:gd name="T25" fmla="*/ 156 h 270"/>
                  <a:gd name="T26" fmla="*/ 37 w 251"/>
                  <a:gd name="T27" fmla="*/ 181 h 270"/>
                  <a:gd name="T28" fmla="*/ 58 w 251"/>
                  <a:gd name="T29" fmla="*/ 206 h 270"/>
                  <a:gd name="T30" fmla="*/ 65 w 251"/>
                  <a:gd name="T31" fmla="*/ 213 h 270"/>
                  <a:gd name="T32" fmla="*/ 77 w 251"/>
                  <a:gd name="T33" fmla="*/ 223 h 270"/>
                  <a:gd name="T34" fmla="*/ 89 w 251"/>
                  <a:gd name="T35" fmla="*/ 235 h 270"/>
                  <a:gd name="T36" fmla="*/ 96 w 251"/>
                  <a:gd name="T37" fmla="*/ 248 h 270"/>
                  <a:gd name="T38" fmla="*/ 104 w 251"/>
                  <a:gd name="T39" fmla="*/ 235 h 270"/>
                  <a:gd name="T40" fmla="*/ 118 w 251"/>
                  <a:gd name="T41" fmla="*/ 229 h 270"/>
                  <a:gd name="T42" fmla="*/ 129 w 251"/>
                  <a:gd name="T43" fmla="*/ 235 h 270"/>
                  <a:gd name="T44" fmla="*/ 129 w 251"/>
                  <a:gd name="T45" fmla="*/ 229 h 270"/>
                  <a:gd name="T46" fmla="*/ 130 w 251"/>
                  <a:gd name="T47" fmla="*/ 223 h 270"/>
                  <a:gd name="T48" fmla="*/ 122 w 251"/>
                  <a:gd name="T49" fmla="*/ 220 h 270"/>
                  <a:gd name="T50" fmla="*/ 119 w 251"/>
                  <a:gd name="T51" fmla="*/ 198 h 270"/>
                  <a:gd name="T52" fmla="*/ 116 w 251"/>
                  <a:gd name="T53" fmla="*/ 181 h 270"/>
                  <a:gd name="T54" fmla="*/ 139 w 251"/>
                  <a:gd name="T55" fmla="*/ 184 h 270"/>
                  <a:gd name="T56" fmla="*/ 153 w 251"/>
                  <a:gd name="T57" fmla="*/ 176 h 270"/>
                  <a:gd name="T58" fmla="*/ 153 w 251"/>
                  <a:gd name="T59" fmla="*/ 163 h 270"/>
                  <a:gd name="T60" fmla="*/ 161 w 251"/>
                  <a:gd name="T61" fmla="*/ 157 h 270"/>
                  <a:gd name="T62" fmla="*/ 166 w 251"/>
                  <a:gd name="T63" fmla="*/ 162 h 270"/>
                  <a:gd name="T64" fmla="*/ 172 w 251"/>
                  <a:gd name="T65" fmla="*/ 174 h 270"/>
                  <a:gd name="T66" fmla="*/ 188 w 251"/>
                  <a:gd name="T67" fmla="*/ 185 h 270"/>
                  <a:gd name="T68" fmla="*/ 210 w 251"/>
                  <a:gd name="T69" fmla="*/ 176 h 270"/>
                  <a:gd name="T70" fmla="*/ 218 w 251"/>
                  <a:gd name="T71" fmla="*/ 184 h 270"/>
                  <a:gd name="T72" fmla="*/ 229 w 251"/>
                  <a:gd name="T73" fmla="*/ 160 h 270"/>
                  <a:gd name="T74" fmla="*/ 230 w 251"/>
                  <a:gd name="T75" fmla="*/ 121 h 270"/>
                  <a:gd name="T76" fmla="*/ 232 w 251"/>
                  <a:gd name="T77" fmla="*/ 110 h 270"/>
                  <a:gd name="T78" fmla="*/ 219 w 251"/>
                  <a:gd name="T79" fmla="*/ 104 h 270"/>
                  <a:gd name="T80" fmla="*/ 207 w 251"/>
                  <a:gd name="T81" fmla="*/ 90 h 270"/>
                  <a:gd name="T82" fmla="*/ 213 w 251"/>
                  <a:gd name="T83" fmla="*/ 74 h 270"/>
                  <a:gd name="T84" fmla="*/ 218 w 251"/>
                  <a:gd name="T85" fmla="*/ 68 h 270"/>
                  <a:gd name="T86" fmla="*/ 232 w 251"/>
                  <a:gd name="T87" fmla="*/ 54 h 270"/>
                  <a:gd name="T88" fmla="*/ 230 w 251"/>
                  <a:gd name="T89" fmla="*/ 46 h 270"/>
                  <a:gd name="T90" fmla="*/ 222 w 251"/>
                  <a:gd name="T91" fmla="*/ 36 h 270"/>
                  <a:gd name="T92" fmla="*/ 191 w 251"/>
                  <a:gd name="T93" fmla="*/ 39 h 270"/>
                  <a:gd name="T94" fmla="*/ 182 w 251"/>
                  <a:gd name="T95" fmla="*/ 38 h 270"/>
                  <a:gd name="T96" fmla="*/ 180 w 251"/>
                  <a:gd name="T97" fmla="*/ 21 h 270"/>
                  <a:gd name="T98" fmla="*/ 185 w 251"/>
                  <a:gd name="T99" fmla="*/ 11 h 270"/>
                  <a:gd name="T100" fmla="*/ 188 w 251"/>
                  <a:gd name="T101" fmla="*/ 6 h 270"/>
                  <a:gd name="T102" fmla="*/ 154 w 251"/>
                  <a:gd name="T103" fmla="*/ 2 h 270"/>
                  <a:gd name="T104" fmla="*/ 111 w 251"/>
                  <a:gd name="T105" fmla="*/ 6 h 27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51"/>
                  <a:gd name="T160" fmla="*/ 0 h 270"/>
                  <a:gd name="T161" fmla="*/ 251 w 251"/>
                  <a:gd name="T162" fmla="*/ 270 h 27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51" h="270">
                    <a:moveTo>
                      <a:pt x="120" y="14"/>
                    </a:moveTo>
                    <a:lnTo>
                      <a:pt x="120" y="50"/>
                    </a:lnTo>
                    <a:lnTo>
                      <a:pt x="43" y="49"/>
                    </a:lnTo>
                    <a:lnTo>
                      <a:pt x="42" y="70"/>
                    </a:lnTo>
                    <a:lnTo>
                      <a:pt x="40" y="91"/>
                    </a:lnTo>
                    <a:lnTo>
                      <a:pt x="39" y="92"/>
                    </a:lnTo>
                    <a:lnTo>
                      <a:pt x="37" y="92"/>
                    </a:lnTo>
                    <a:lnTo>
                      <a:pt x="36" y="94"/>
                    </a:lnTo>
                    <a:lnTo>
                      <a:pt x="34" y="94"/>
                    </a:lnTo>
                    <a:lnTo>
                      <a:pt x="39" y="95"/>
                    </a:lnTo>
                    <a:lnTo>
                      <a:pt x="43" y="97"/>
                    </a:lnTo>
                    <a:lnTo>
                      <a:pt x="48" y="98"/>
                    </a:lnTo>
                    <a:lnTo>
                      <a:pt x="52" y="98"/>
                    </a:lnTo>
                    <a:lnTo>
                      <a:pt x="49" y="100"/>
                    </a:lnTo>
                    <a:lnTo>
                      <a:pt x="45" y="101"/>
                    </a:lnTo>
                    <a:lnTo>
                      <a:pt x="40" y="101"/>
                    </a:lnTo>
                    <a:lnTo>
                      <a:pt x="37" y="100"/>
                    </a:lnTo>
                    <a:lnTo>
                      <a:pt x="33" y="100"/>
                    </a:lnTo>
                    <a:lnTo>
                      <a:pt x="28" y="100"/>
                    </a:lnTo>
                    <a:lnTo>
                      <a:pt x="30" y="104"/>
                    </a:lnTo>
                    <a:lnTo>
                      <a:pt x="30" y="110"/>
                    </a:lnTo>
                    <a:lnTo>
                      <a:pt x="30" y="115"/>
                    </a:lnTo>
                    <a:lnTo>
                      <a:pt x="27" y="115"/>
                    </a:lnTo>
                    <a:lnTo>
                      <a:pt x="25" y="116"/>
                    </a:lnTo>
                    <a:lnTo>
                      <a:pt x="24" y="118"/>
                    </a:lnTo>
                    <a:lnTo>
                      <a:pt x="21" y="122"/>
                    </a:lnTo>
                    <a:lnTo>
                      <a:pt x="19" y="125"/>
                    </a:lnTo>
                    <a:lnTo>
                      <a:pt x="16" y="128"/>
                    </a:lnTo>
                    <a:lnTo>
                      <a:pt x="13" y="131"/>
                    </a:lnTo>
                    <a:lnTo>
                      <a:pt x="15" y="131"/>
                    </a:lnTo>
                    <a:lnTo>
                      <a:pt x="15" y="130"/>
                    </a:lnTo>
                    <a:lnTo>
                      <a:pt x="10" y="130"/>
                    </a:lnTo>
                    <a:lnTo>
                      <a:pt x="6" y="128"/>
                    </a:lnTo>
                    <a:lnTo>
                      <a:pt x="3" y="125"/>
                    </a:lnTo>
                    <a:lnTo>
                      <a:pt x="0" y="121"/>
                    </a:lnTo>
                    <a:lnTo>
                      <a:pt x="1" y="125"/>
                    </a:lnTo>
                    <a:lnTo>
                      <a:pt x="3" y="130"/>
                    </a:lnTo>
                    <a:lnTo>
                      <a:pt x="4" y="133"/>
                    </a:lnTo>
                    <a:lnTo>
                      <a:pt x="7" y="137"/>
                    </a:lnTo>
                    <a:lnTo>
                      <a:pt x="10" y="139"/>
                    </a:lnTo>
                    <a:lnTo>
                      <a:pt x="10" y="140"/>
                    </a:lnTo>
                    <a:lnTo>
                      <a:pt x="10" y="142"/>
                    </a:lnTo>
                    <a:lnTo>
                      <a:pt x="12" y="145"/>
                    </a:lnTo>
                    <a:lnTo>
                      <a:pt x="13" y="149"/>
                    </a:lnTo>
                    <a:lnTo>
                      <a:pt x="16" y="154"/>
                    </a:lnTo>
                    <a:lnTo>
                      <a:pt x="19" y="158"/>
                    </a:lnTo>
                    <a:lnTo>
                      <a:pt x="21" y="164"/>
                    </a:lnTo>
                    <a:lnTo>
                      <a:pt x="22" y="164"/>
                    </a:lnTo>
                    <a:lnTo>
                      <a:pt x="24" y="166"/>
                    </a:lnTo>
                    <a:lnTo>
                      <a:pt x="25" y="167"/>
                    </a:lnTo>
                    <a:lnTo>
                      <a:pt x="25" y="169"/>
                    </a:lnTo>
                    <a:lnTo>
                      <a:pt x="25" y="176"/>
                    </a:lnTo>
                    <a:lnTo>
                      <a:pt x="30" y="184"/>
                    </a:lnTo>
                    <a:lnTo>
                      <a:pt x="36" y="190"/>
                    </a:lnTo>
                    <a:lnTo>
                      <a:pt x="40" y="196"/>
                    </a:lnTo>
                    <a:lnTo>
                      <a:pt x="51" y="208"/>
                    </a:lnTo>
                    <a:lnTo>
                      <a:pt x="60" y="220"/>
                    </a:lnTo>
                    <a:lnTo>
                      <a:pt x="61" y="221"/>
                    </a:lnTo>
                    <a:lnTo>
                      <a:pt x="63" y="223"/>
                    </a:lnTo>
                    <a:lnTo>
                      <a:pt x="63" y="224"/>
                    </a:lnTo>
                    <a:lnTo>
                      <a:pt x="64" y="227"/>
                    </a:lnTo>
                    <a:lnTo>
                      <a:pt x="67" y="229"/>
                    </a:lnTo>
                    <a:lnTo>
                      <a:pt x="70" y="230"/>
                    </a:lnTo>
                    <a:lnTo>
                      <a:pt x="74" y="232"/>
                    </a:lnTo>
                    <a:lnTo>
                      <a:pt x="77" y="235"/>
                    </a:lnTo>
                    <a:lnTo>
                      <a:pt x="80" y="236"/>
                    </a:lnTo>
                    <a:lnTo>
                      <a:pt x="83" y="241"/>
                    </a:lnTo>
                    <a:lnTo>
                      <a:pt x="87" y="244"/>
                    </a:lnTo>
                    <a:lnTo>
                      <a:pt x="90" y="247"/>
                    </a:lnTo>
                    <a:lnTo>
                      <a:pt x="93" y="250"/>
                    </a:lnTo>
                    <a:lnTo>
                      <a:pt x="96" y="254"/>
                    </a:lnTo>
                    <a:lnTo>
                      <a:pt x="99" y="259"/>
                    </a:lnTo>
                    <a:lnTo>
                      <a:pt x="101" y="263"/>
                    </a:lnTo>
                    <a:lnTo>
                      <a:pt x="102" y="265"/>
                    </a:lnTo>
                    <a:lnTo>
                      <a:pt x="104" y="268"/>
                    </a:lnTo>
                    <a:lnTo>
                      <a:pt x="105" y="270"/>
                    </a:lnTo>
                    <a:lnTo>
                      <a:pt x="108" y="263"/>
                    </a:lnTo>
                    <a:lnTo>
                      <a:pt x="110" y="259"/>
                    </a:lnTo>
                    <a:lnTo>
                      <a:pt x="113" y="254"/>
                    </a:lnTo>
                    <a:lnTo>
                      <a:pt x="116" y="250"/>
                    </a:lnTo>
                    <a:lnTo>
                      <a:pt x="120" y="248"/>
                    </a:lnTo>
                    <a:lnTo>
                      <a:pt x="125" y="247"/>
                    </a:lnTo>
                    <a:lnTo>
                      <a:pt x="128" y="247"/>
                    </a:lnTo>
                    <a:lnTo>
                      <a:pt x="131" y="250"/>
                    </a:lnTo>
                    <a:lnTo>
                      <a:pt x="134" y="253"/>
                    </a:lnTo>
                    <a:lnTo>
                      <a:pt x="135" y="256"/>
                    </a:lnTo>
                    <a:lnTo>
                      <a:pt x="140" y="254"/>
                    </a:lnTo>
                    <a:lnTo>
                      <a:pt x="143" y="253"/>
                    </a:lnTo>
                    <a:lnTo>
                      <a:pt x="146" y="251"/>
                    </a:lnTo>
                    <a:lnTo>
                      <a:pt x="143" y="250"/>
                    </a:lnTo>
                    <a:lnTo>
                      <a:pt x="140" y="247"/>
                    </a:lnTo>
                    <a:lnTo>
                      <a:pt x="138" y="245"/>
                    </a:lnTo>
                    <a:lnTo>
                      <a:pt x="138" y="244"/>
                    </a:lnTo>
                    <a:lnTo>
                      <a:pt x="140" y="241"/>
                    </a:lnTo>
                    <a:lnTo>
                      <a:pt x="141" y="241"/>
                    </a:lnTo>
                    <a:lnTo>
                      <a:pt x="138" y="241"/>
                    </a:lnTo>
                    <a:lnTo>
                      <a:pt x="135" y="239"/>
                    </a:lnTo>
                    <a:lnTo>
                      <a:pt x="132" y="239"/>
                    </a:lnTo>
                    <a:lnTo>
                      <a:pt x="132" y="238"/>
                    </a:lnTo>
                    <a:lnTo>
                      <a:pt x="129" y="226"/>
                    </a:lnTo>
                    <a:lnTo>
                      <a:pt x="126" y="214"/>
                    </a:lnTo>
                    <a:lnTo>
                      <a:pt x="128" y="214"/>
                    </a:lnTo>
                    <a:lnTo>
                      <a:pt x="129" y="214"/>
                    </a:lnTo>
                    <a:lnTo>
                      <a:pt x="129" y="209"/>
                    </a:lnTo>
                    <a:lnTo>
                      <a:pt x="128" y="205"/>
                    </a:lnTo>
                    <a:lnTo>
                      <a:pt x="128" y="200"/>
                    </a:lnTo>
                    <a:lnTo>
                      <a:pt x="125" y="196"/>
                    </a:lnTo>
                    <a:lnTo>
                      <a:pt x="132" y="196"/>
                    </a:lnTo>
                    <a:lnTo>
                      <a:pt x="138" y="197"/>
                    </a:lnTo>
                    <a:lnTo>
                      <a:pt x="146" y="199"/>
                    </a:lnTo>
                    <a:lnTo>
                      <a:pt x="150" y="199"/>
                    </a:lnTo>
                    <a:lnTo>
                      <a:pt x="156" y="199"/>
                    </a:lnTo>
                    <a:lnTo>
                      <a:pt x="161" y="196"/>
                    </a:lnTo>
                    <a:lnTo>
                      <a:pt x="165" y="193"/>
                    </a:lnTo>
                    <a:lnTo>
                      <a:pt x="165" y="190"/>
                    </a:lnTo>
                    <a:lnTo>
                      <a:pt x="165" y="187"/>
                    </a:lnTo>
                    <a:lnTo>
                      <a:pt x="165" y="184"/>
                    </a:lnTo>
                    <a:lnTo>
                      <a:pt x="165" y="181"/>
                    </a:lnTo>
                    <a:lnTo>
                      <a:pt x="165" y="176"/>
                    </a:lnTo>
                    <a:lnTo>
                      <a:pt x="167" y="175"/>
                    </a:lnTo>
                    <a:lnTo>
                      <a:pt x="168" y="173"/>
                    </a:lnTo>
                    <a:lnTo>
                      <a:pt x="170" y="172"/>
                    </a:lnTo>
                    <a:lnTo>
                      <a:pt x="174" y="170"/>
                    </a:lnTo>
                    <a:lnTo>
                      <a:pt x="179" y="170"/>
                    </a:lnTo>
                    <a:lnTo>
                      <a:pt x="180" y="172"/>
                    </a:lnTo>
                    <a:lnTo>
                      <a:pt x="180" y="173"/>
                    </a:lnTo>
                    <a:lnTo>
                      <a:pt x="180" y="175"/>
                    </a:lnTo>
                    <a:lnTo>
                      <a:pt x="180" y="176"/>
                    </a:lnTo>
                    <a:lnTo>
                      <a:pt x="183" y="181"/>
                    </a:lnTo>
                    <a:lnTo>
                      <a:pt x="185" y="184"/>
                    </a:lnTo>
                    <a:lnTo>
                      <a:pt x="186" y="188"/>
                    </a:lnTo>
                    <a:lnTo>
                      <a:pt x="189" y="193"/>
                    </a:lnTo>
                    <a:lnTo>
                      <a:pt x="191" y="196"/>
                    </a:lnTo>
                    <a:lnTo>
                      <a:pt x="194" y="199"/>
                    </a:lnTo>
                    <a:lnTo>
                      <a:pt x="203" y="200"/>
                    </a:lnTo>
                    <a:lnTo>
                      <a:pt x="210" y="197"/>
                    </a:lnTo>
                    <a:lnTo>
                      <a:pt x="219" y="193"/>
                    </a:lnTo>
                    <a:lnTo>
                      <a:pt x="227" y="187"/>
                    </a:lnTo>
                    <a:lnTo>
                      <a:pt x="227" y="190"/>
                    </a:lnTo>
                    <a:lnTo>
                      <a:pt x="228" y="193"/>
                    </a:lnTo>
                    <a:lnTo>
                      <a:pt x="231" y="196"/>
                    </a:lnTo>
                    <a:lnTo>
                      <a:pt x="233" y="197"/>
                    </a:lnTo>
                    <a:lnTo>
                      <a:pt x="236" y="199"/>
                    </a:lnTo>
                    <a:lnTo>
                      <a:pt x="237" y="197"/>
                    </a:lnTo>
                    <a:lnTo>
                      <a:pt x="239" y="196"/>
                    </a:lnTo>
                    <a:lnTo>
                      <a:pt x="245" y="185"/>
                    </a:lnTo>
                    <a:lnTo>
                      <a:pt x="248" y="173"/>
                    </a:lnTo>
                    <a:lnTo>
                      <a:pt x="251" y="160"/>
                    </a:lnTo>
                    <a:lnTo>
                      <a:pt x="249" y="146"/>
                    </a:lnTo>
                    <a:lnTo>
                      <a:pt x="248" y="134"/>
                    </a:lnTo>
                    <a:lnTo>
                      <a:pt x="249" y="131"/>
                    </a:lnTo>
                    <a:lnTo>
                      <a:pt x="249" y="128"/>
                    </a:lnTo>
                    <a:lnTo>
                      <a:pt x="251" y="125"/>
                    </a:lnTo>
                    <a:lnTo>
                      <a:pt x="251" y="124"/>
                    </a:lnTo>
                    <a:lnTo>
                      <a:pt x="251" y="119"/>
                    </a:lnTo>
                    <a:lnTo>
                      <a:pt x="248" y="118"/>
                    </a:lnTo>
                    <a:lnTo>
                      <a:pt x="245" y="115"/>
                    </a:lnTo>
                    <a:lnTo>
                      <a:pt x="242" y="113"/>
                    </a:lnTo>
                    <a:lnTo>
                      <a:pt x="237" y="112"/>
                    </a:lnTo>
                    <a:lnTo>
                      <a:pt x="233" y="110"/>
                    </a:lnTo>
                    <a:lnTo>
                      <a:pt x="230" y="109"/>
                    </a:lnTo>
                    <a:lnTo>
                      <a:pt x="225" y="104"/>
                    </a:lnTo>
                    <a:lnTo>
                      <a:pt x="224" y="97"/>
                    </a:lnTo>
                    <a:lnTo>
                      <a:pt x="225" y="88"/>
                    </a:lnTo>
                    <a:lnTo>
                      <a:pt x="224" y="79"/>
                    </a:lnTo>
                    <a:lnTo>
                      <a:pt x="227" y="80"/>
                    </a:lnTo>
                    <a:lnTo>
                      <a:pt x="230" y="80"/>
                    </a:lnTo>
                    <a:lnTo>
                      <a:pt x="233" y="80"/>
                    </a:lnTo>
                    <a:lnTo>
                      <a:pt x="234" y="77"/>
                    </a:lnTo>
                    <a:lnTo>
                      <a:pt x="234" y="74"/>
                    </a:lnTo>
                    <a:lnTo>
                      <a:pt x="236" y="73"/>
                    </a:lnTo>
                    <a:lnTo>
                      <a:pt x="240" y="68"/>
                    </a:lnTo>
                    <a:lnTo>
                      <a:pt x="243" y="65"/>
                    </a:lnTo>
                    <a:lnTo>
                      <a:pt x="248" y="62"/>
                    </a:lnTo>
                    <a:lnTo>
                      <a:pt x="251" y="58"/>
                    </a:lnTo>
                    <a:lnTo>
                      <a:pt x="251" y="56"/>
                    </a:lnTo>
                    <a:lnTo>
                      <a:pt x="251" y="55"/>
                    </a:lnTo>
                    <a:lnTo>
                      <a:pt x="248" y="55"/>
                    </a:lnTo>
                    <a:lnTo>
                      <a:pt x="249" y="50"/>
                    </a:lnTo>
                    <a:lnTo>
                      <a:pt x="248" y="47"/>
                    </a:lnTo>
                    <a:lnTo>
                      <a:pt x="245" y="42"/>
                    </a:lnTo>
                    <a:lnTo>
                      <a:pt x="243" y="41"/>
                    </a:lnTo>
                    <a:lnTo>
                      <a:pt x="240" y="39"/>
                    </a:lnTo>
                    <a:lnTo>
                      <a:pt x="237" y="39"/>
                    </a:lnTo>
                    <a:lnTo>
                      <a:pt x="234" y="38"/>
                    </a:lnTo>
                    <a:lnTo>
                      <a:pt x="221" y="39"/>
                    </a:lnTo>
                    <a:lnTo>
                      <a:pt x="207" y="42"/>
                    </a:lnTo>
                    <a:lnTo>
                      <a:pt x="194" y="45"/>
                    </a:lnTo>
                    <a:lnTo>
                      <a:pt x="195" y="44"/>
                    </a:lnTo>
                    <a:lnTo>
                      <a:pt x="197" y="42"/>
                    </a:lnTo>
                    <a:lnTo>
                      <a:pt x="197" y="41"/>
                    </a:lnTo>
                    <a:lnTo>
                      <a:pt x="198" y="36"/>
                    </a:lnTo>
                    <a:lnTo>
                      <a:pt x="197" y="32"/>
                    </a:lnTo>
                    <a:lnTo>
                      <a:pt x="197" y="27"/>
                    </a:lnTo>
                    <a:lnTo>
                      <a:pt x="195" y="23"/>
                    </a:lnTo>
                    <a:lnTo>
                      <a:pt x="194" y="18"/>
                    </a:lnTo>
                    <a:lnTo>
                      <a:pt x="195" y="15"/>
                    </a:lnTo>
                    <a:lnTo>
                      <a:pt x="197" y="14"/>
                    </a:lnTo>
                    <a:lnTo>
                      <a:pt x="200" y="12"/>
                    </a:lnTo>
                    <a:lnTo>
                      <a:pt x="201" y="11"/>
                    </a:lnTo>
                    <a:lnTo>
                      <a:pt x="203" y="9"/>
                    </a:lnTo>
                    <a:lnTo>
                      <a:pt x="203" y="8"/>
                    </a:lnTo>
                    <a:lnTo>
                      <a:pt x="203" y="6"/>
                    </a:lnTo>
                    <a:lnTo>
                      <a:pt x="201" y="5"/>
                    </a:lnTo>
                    <a:lnTo>
                      <a:pt x="201" y="3"/>
                    </a:lnTo>
                    <a:lnTo>
                      <a:pt x="185" y="2"/>
                    </a:lnTo>
                    <a:lnTo>
                      <a:pt x="167" y="2"/>
                    </a:lnTo>
                    <a:lnTo>
                      <a:pt x="150" y="0"/>
                    </a:lnTo>
                    <a:lnTo>
                      <a:pt x="135" y="0"/>
                    </a:lnTo>
                    <a:lnTo>
                      <a:pt x="120" y="5"/>
                    </a:lnTo>
                    <a:lnTo>
                      <a:pt x="120" y="6"/>
                    </a:lnTo>
                    <a:lnTo>
                      <a:pt x="119" y="8"/>
                    </a:lnTo>
                    <a:lnTo>
                      <a:pt x="119" y="11"/>
                    </a:lnTo>
                    <a:lnTo>
                      <a:pt x="120" y="14"/>
                    </a:lnTo>
                    <a:close/>
                  </a:path>
                </a:pathLst>
              </a:custGeom>
              <a:solidFill>
                <a:srgbClr val="FFCC99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49" name="Freeform 96"/>
              <p:cNvSpPr>
                <a:spLocks/>
              </p:cNvSpPr>
              <p:nvPr/>
            </p:nvSpPr>
            <p:spPr bwMode="gray">
              <a:xfrm>
                <a:off x="3719" y="2572"/>
                <a:ext cx="308" cy="352"/>
              </a:xfrm>
              <a:custGeom>
                <a:avLst/>
                <a:gdLst>
                  <a:gd name="T0" fmla="*/ 308 w 332"/>
                  <a:gd name="T1" fmla="*/ 17 h 380"/>
                  <a:gd name="T2" fmla="*/ 295 w 332"/>
                  <a:gd name="T3" fmla="*/ 51 h 380"/>
                  <a:gd name="T4" fmla="*/ 289 w 332"/>
                  <a:gd name="T5" fmla="*/ 65 h 380"/>
                  <a:gd name="T6" fmla="*/ 277 w 332"/>
                  <a:gd name="T7" fmla="*/ 132 h 380"/>
                  <a:gd name="T8" fmla="*/ 248 w 332"/>
                  <a:gd name="T9" fmla="*/ 200 h 380"/>
                  <a:gd name="T10" fmla="*/ 223 w 332"/>
                  <a:gd name="T11" fmla="*/ 230 h 380"/>
                  <a:gd name="T12" fmla="*/ 209 w 332"/>
                  <a:gd name="T13" fmla="*/ 244 h 380"/>
                  <a:gd name="T14" fmla="*/ 209 w 332"/>
                  <a:gd name="T15" fmla="*/ 252 h 380"/>
                  <a:gd name="T16" fmla="*/ 209 w 332"/>
                  <a:gd name="T17" fmla="*/ 270 h 380"/>
                  <a:gd name="T18" fmla="*/ 209 w 332"/>
                  <a:gd name="T19" fmla="*/ 289 h 380"/>
                  <a:gd name="T20" fmla="*/ 198 w 332"/>
                  <a:gd name="T21" fmla="*/ 305 h 380"/>
                  <a:gd name="T22" fmla="*/ 189 w 332"/>
                  <a:gd name="T23" fmla="*/ 315 h 380"/>
                  <a:gd name="T24" fmla="*/ 167 w 332"/>
                  <a:gd name="T25" fmla="*/ 332 h 380"/>
                  <a:gd name="T26" fmla="*/ 150 w 332"/>
                  <a:gd name="T27" fmla="*/ 346 h 380"/>
                  <a:gd name="T28" fmla="*/ 134 w 332"/>
                  <a:gd name="T29" fmla="*/ 343 h 380"/>
                  <a:gd name="T30" fmla="*/ 136 w 332"/>
                  <a:gd name="T31" fmla="*/ 335 h 380"/>
                  <a:gd name="T32" fmla="*/ 131 w 332"/>
                  <a:gd name="T33" fmla="*/ 329 h 380"/>
                  <a:gd name="T34" fmla="*/ 118 w 332"/>
                  <a:gd name="T35" fmla="*/ 332 h 380"/>
                  <a:gd name="T36" fmla="*/ 107 w 332"/>
                  <a:gd name="T37" fmla="*/ 344 h 380"/>
                  <a:gd name="T38" fmla="*/ 96 w 332"/>
                  <a:gd name="T39" fmla="*/ 352 h 380"/>
                  <a:gd name="T40" fmla="*/ 84 w 332"/>
                  <a:gd name="T41" fmla="*/ 343 h 380"/>
                  <a:gd name="T42" fmla="*/ 81 w 332"/>
                  <a:gd name="T43" fmla="*/ 332 h 380"/>
                  <a:gd name="T44" fmla="*/ 47 w 332"/>
                  <a:gd name="T45" fmla="*/ 346 h 380"/>
                  <a:gd name="T46" fmla="*/ 33 w 332"/>
                  <a:gd name="T47" fmla="*/ 351 h 380"/>
                  <a:gd name="T48" fmla="*/ 15 w 332"/>
                  <a:gd name="T49" fmla="*/ 321 h 380"/>
                  <a:gd name="T50" fmla="*/ 12 w 332"/>
                  <a:gd name="T51" fmla="*/ 294 h 380"/>
                  <a:gd name="T52" fmla="*/ 29 w 332"/>
                  <a:gd name="T53" fmla="*/ 297 h 380"/>
                  <a:gd name="T54" fmla="*/ 36 w 332"/>
                  <a:gd name="T55" fmla="*/ 294 h 380"/>
                  <a:gd name="T56" fmla="*/ 33 w 332"/>
                  <a:gd name="T57" fmla="*/ 294 h 380"/>
                  <a:gd name="T58" fmla="*/ 25 w 332"/>
                  <a:gd name="T59" fmla="*/ 280 h 380"/>
                  <a:gd name="T60" fmla="*/ 20 w 332"/>
                  <a:gd name="T61" fmla="*/ 266 h 380"/>
                  <a:gd name="T62" fmla="*/ 20 w 332"/>
                  <a:gd name="T63" fmla="*/ 247 h 380"/>
                  <a:gd name="T64" fmla="*/ 37 w 332"/>
                  <a:gd name="T65" fmla="*/ 246 h 380"/>
                  <a:gd name="T66" fmla="*/ 54 w 332"/>
                  <a:gd name="T67" fmla="*/ 236 h 380"/>
                  <a:gd name="T68" fmla="*/ 65 w 332"/>
                  <a:gd name="T69" fmla="*/ 220 h 380"/>
                  <a:gd name="T70" fmla="*/ 73 w 332"/>
                  <a:gd name="T71" fmla="*/ 230 h 380"/>
                  <a:gd name="T72" fmla="*/ 87 w 332"/>
                  <a:gd name="T73" fmla="*/ 247 h 380"/>
                  <a:gd name="T74" fmla="*/ 101 w 332"/>
                  <a:gd name="T75" fmla="*/ 245 h 380"/>
                  <a:gd name="T76" fmla="*/ 114 w 332"/>
                  <a:gd name="T77" fmla="*/ 241 h 380"/>
                  <a:gd name="T78" fmla="*/ 125 w 332"/>
                  <a:gd name="T79" fmla="*/ 242 h 380"/>
                  <a:gd name="T80" fmla="*/ 131 w 332"/>
                  <a:gd name="T81" fmla="*/ 197 h 380"/>
                  <a:gd name="T82" fmla="*/ 134 w 332"/>
                  <a:gd name="T83" fmla="*/ 172 h 380"/>
                  <a:gd name="T84" fmla="*/ 121 w 332"/>
                  <a:gd name="T85" fmla="*/ 164 h 380"/>
                  <a:gd name="T86" fmla="*/ 111 w 332"/>
                  <a:gd name="T87" fmla="*/ 157 h 380"/>
                  <a:gd name="T88" fmla="*/ 111 w 332"/>
                  <a:gd name="T89" fmla="*/ 141 h 380"/>
                  <a:gd name="T90" fmla="*/ 122 w 332"/>
                  <a:gd name="T91" fmla="*/ 127 h 380"/>
                  <a:gd name="T92" fmla="*/ 131 w 332"/>
                  <a:gd name="T93" fmla="*/ 107 h 380"/>
                  <a:gd name="T94" fmla="*/ 117 w 332"/>
                  <a:gd name="T95" fmla="*/ 97 h 380"/>
                  <a:gd name="T96" fmla="*/ 84 w 332"/>
                  <a:gd name="T97" fmla="*/ 104 h 380"/>
                  <a:gd name="T98" fmla="*/ 83 w 332"/>
                  <a:gd name="T99" fmla="*/ 87 h 380"/>
                  <a:gd name="T100" fmla="*/ 86 w 332"/>
                  <a:gd name="T101" fmla="*/ 73 h 380"/>
                  <a:gd name="T102" fmla="*/ 90 w 332"/>
                  <a:gd name="T103" fmla="*/ 70 h 380"/>
                  <a:gd name="T104" fmla="*/ 175 w 332"/>
                  <a:gd name="T105" fmla="*/ 84 h 380"/>
                  <a:gd name="T106" fmla="*/ 180 w 332"/>
                  <a:gd name="T107" fmla="*/ 78 h 380"/>
                  <a:gd name="T108" fmla="*/ 195 w 332"/>
                  <a:gd name="T109" fmla="*/ 36 h 380"/>
                  <a:gd name="T110" fmla="*/ 225 w 332"/>
                  <a:gd name="T111" fmla="*/ 0 h 380"/>
                  <a:gd name="T112" fmla="*/ 303 w 332"/>
                  <a:gd name="T113" fmla="*/ 6 h 38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32"/>
                  <a:gd name="T172" fmla="*/ 0 h 380"/>
                  <a:gd name="T173" fmla="*/ 332 w 332"/>
                  <a:gd name="T174" fmla="*/ 380 h 38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32" h="380">
                    <a:moveTo>
                      <a:pt x="327" y="6"/>
                    </a:moveTo>
                    <a:lnTo>
                      <a:pt x="327" y="6"/>
                    </a:lnTo>
                    <a:lnTo>
                      <a:pt x="327" y="4"/>
                    </a:lnTo>
                    <a:lnTo>
                      <a:pt x="329" y="4"/>
                    </a:lnTo>
                    <a:lnTo>
                      <a:pt x="332" y="18"/>
                    </a:lnTo>
                    <a:lnTo>
                      <a:pt x="329" y="33"/>
                    </a:lnTo>
                    <a:lnTo>
                      <a:pt x="321" y="45"/>
                    </a:lnTo>
                    <a:lnTo>
                      <a:pt x="320" y="48"/>
                    </a:lnTo>
                    <a:lnTo>
                      <a:pt x="318" y="51"/>
                    </a:lnTo>
                    <a:lnTo>
                      <a:pt x="318" y="54"/>
                    </a:lnTo>
                    <a:lnTo>
                      <a:pt x="318" y="55"/>
                    </a:lnTo>
                    <a:lnTo>
                      <a:pt x="317" y="57"/>
                    </a:lnTo>
                    <a:lnTo>
                      <a:pt x="315" y="58"/>
                    </a:lnTo>
                    <a:lnTo>
                      <a:pt x="314" y="60"/>
                    </a:lnTo>
                    <a:lnTo>
                      <a:pt x="314" y="63"/>
                    </a:lnTo>
                    <a:lnTo>
                      <a:pt x="312" y="67"/>
                    </a:lnTo>
                    <a:lnTo>
                      <a:pt x="311" y="70"/>
                    </a:lnTo>
                    <a:lnTo>
                      <a:pt x="309" y="73"/>
                    </a:lnTo>
                    <a:lnTo>
                      <a:pt x="305" y="99"/>
                    </a:lnTo>
                    <a:lnTo>
                      <a:pt x="299" y="123"/>
                    </a:lnTo>
                    <a:lnTo>
                      <a:pt x="300" y="123"/>
                    </a:lnTo>
                    <a:lnTo>
                      <a:pt x="300" y="122"/>
                    </a:lnTo>
                    <a:lnTo>
                      <a:pt x="299" y="143"/>
                    </a:lnTo>
                    <a:lnTo>
                      <a:pt x="296" y="162"/>
                    </a:lnTo>
                    <a:lnTo>
                      <a:pt x="293" y="183"/>
                    </a:lnTo>
                    <a:lnTo>
                      <a:pt x="290" y="194"/>
                    </a:lnTo>
                    <a:lnTo>
                      <a:pt x="284" y="201"/>
                    </a:lnTo>
                    <a:lnTo>
                      <a:pt x="276" y="209"/>
                    </a:lnTo>
                    <a:lnTo>
                      <a:pt x="267" y="216"/>
                    </a:lnTo>
                    <a:lnTo>
                      <a:pt x="258" y="222"/>
                    </a:lnTo>
                    <a:lnTo>
                      <a:pt x="251" y="230"/>
                    </a:lnTo>
                    <a:lnTo>
                      <a:pt x="245" y="239"/>
                    </a:lnTo>
                    <a:lnTo>
                      <a:pt x="243" y="242"/>
                    </a:lnTo>
                    <a:lnTo>
                      <a:pt x="242" y="245"/>
                    </a:lnTo>
                    <a:lnTo>
                      <a:pt x="240" y="248"/>
                    </a:lnTo>
                    <a:lnTo>
                      <a:pt x="239" y="251"/>
                    </a:lnTo>
                    <a:lnTo>
                      <a:pt x="236" y="254"/>
                    </a:lnTo>
                    <a:lnTo>
                      <a:pt x="233" y="255"/>
                    </a:lnTo>
                    <a:lnTo>
                      <a:pt x="230" y="258"/>
                    </a:lnTo>
                    <a:lnTo>
                      <a:pt x="227" y="260"/>
                    </a:lnTo>
                    <a:lnTo>
                      <a:pt x="225" y="263"/>
                    </a:lnTo>
                    <a:lnTo>
                      <a:pt x="225" y="264"/>
                    </a:lnTo>
                    <a:lnTo>
                      <a:pt x="225" y="266"/>
                    </a:lnTo>
                    <a:lnTo>
                      <a:pt x="225" y="269"/>
                    </a:lnTo>
                    <a:lnTo>
                      <a:pt x="225" y="267"/>
                    </a:lnTo>
                    <a:lnTo>
                      <a:pt x="225" y="272"/>
                    </a:lnTo>
                    <a:lnTo>
                      <a:pt x="225" y="278"/>
                    </a:lnTo>
                    <a:lnTo>
                      <a:pt x="225" y="284"/>
                    </a:lnTo>
                    <a:lnTo>
                      <a:pt x="227" y="288"/>
                    </a:lnTo>
                    <a:lnTo>
                      <a:pt x="225" y="290"/>
                    </a:lnTo>
                    <a:lnTo>
                      <a:pt x="225" y="291"/>
                    </a:lnTo>
                    <a:lnTo>
                      <a:pt x="225" y="293"/>
                    </a:lnTo>
                    <a:lnTo>
                      <a:pt x="224" y="293"/>
                    </a:lnTo>
                    <a:lnTo>
                      <a:pt x="225" y="299"/>
                    </a:lnTo>
                    <a:lnTo>
                      <a:pt x="227" y="303"/>
                    </a:lnTo>
                    <a:lnTo>
                      <a:pt x="227" y="308"/>
                    </a:lnTo>
                    <a:lnTo>
                      <a:pt x="225" y="312"/>
                    </a:lnTo>
                    <a:lnTo>
                      <a:pt x="224" y="315"/>
                    </a:lnTo>
                    <a:lnTo>
                      <a:pt x="222" y="318"/>
                    </a:lnTo>
                    <a:lnTo>
                      <a:pt x="219" y="323"/>
                    </a:lnTo>
                    <a:lnTo>
                      <a:pt x="218" y="324"/>
                    </a:lnTo>
                    <a:lnTo>
                      <a:pt x="216" y="326"/>
                    </a:lnTo>
                    <a:lnTo>
                      <a:pt x="213" y="329"/>
                    </a:lnTo>
                    <a:lnTo>
                      <a:pt x="213" y="330"/>
                    </a:lnTo>
                    <a:lnTo>
                      <a:pt x="212" y="333"/>
                    </a:lnTo>
                    <a:lnTo>
                      <a:pt x="212" y="337"/>
                    </a:lnTo>
                    <a:lnTo>
                      <a:pt x="210" y="338"/>
                    </a:lnTo>
                    <a:lnTo>
                      <a:pt x="207" y="340"/>
                    </a:lnTo>
                    <a:lnTo>
                      <a:pt x="204" y="340"/>
                    </a:lnTo>
                    <a:lnTo>
                      <a:pt x="201" y="340"/>
                    </a:lnTo>
                    <a:lnTo>
                      <a:pt x="198" y="340"/>
                    </a:lnTo>
                    <a:lnTo>
                      <a:pt x="194" y="344"/>
                    </a:lnTo>
                    <a:lnTo>
                      <a:pt x="189" y="349"/>
                    </a:lnTo>
                    <a:lnTo>
                      <a:pt x="184" y="353"/>
                    </a:lnTo>
                    <a:lnTo>
                      <a:pt x="180" y="358"/>
                    </a:lnTo>
                    <a:lnTo>
                      <a:pt x="177" y="359"/>
                    </a:lnTo>
                    <a:lnTo>
                      <a:pt x="175" y="362"/>
                    </a:lnTo>
                    <a:lnTo>
                      <a:pt x="172" y="365"/>
                    </a:lnTo>
                    <a:lnTo>
                      <a:pt x="171" y="368"/>
                    </a:lnTo>
                    <a:lnTo>
                      <a:pt x="168" y="371"/>
                    </a:lnTo>
                    <a:lnTo>
                      <a:pt x="162" y="374"/>
                    </a:lnTo>
                    <a:lnTo>
                      <a:pt x="156" y="376"/>
                    </a:lnTo>
                    <a:lnTo>
                      <a:pt x="151" y="377"/>
                    </a:lnTo>
                    <a:lnTo>
                      <a:pt x="144" y="376"/>
                    </a:lnTo>
                    <a:lnTo>
                      <a:pt x="145" y="374"/>
                    </a:lnTo>
                    <a:lnTo>
                      <a:pt x="144" y="371"/>
                    </a:lnTo>
                    <a:lnTo>
                      <a:pt x="144" y="370"/>
                    </a:lnTo>
                    <a:lnTo>
                      <a:pt x="142" y="367"/>
                    </a:lnTo>
                    <a:lnTo>
                      <a:pt x="142" y="365"/>
                    </a:lnTo>
                    <a:lnTo>
                      <a:pt x="144" y="365"/>
                    </a:lnTo>
                    <a:lnTo>
                      <a:pt x="144" y="364"/>
                    </a:lnTo>
                    <a:lnTo>
                      <a:pt x="145" y="362"/>
                    </a:lnTo>
                    <a:lnTo>
                      <a:pt x="147" y="362"/>
                    </a:lnTo>
                    <a:lnTo>
                      <a:pt x="147" y="359"/>
                    </a:lnTo>
                    <a:lnTo>
                      <a:pt x="145" y="358"/>
                    </a:lnTo>
                    <a:lnTo>
                      <a:pt x="144" y="355"/>
                    </a:lnTo>
                    <a:lnTo>
                      <a:pt x="144" y="353"/>
                    </a:lnTo>
                    <a:lnTo>
                      <a:pt x="144" y="355"/>
                    </a:lnTo>
                    <a:lnTo>
                      <a:pt x="141" y="355"/>
                    </a:lnTo>
                    <a:lnTo>
                      <a:pt x="138" y="356"/>
                    </a:lnTo>
                    <a:lnTo>
                      <a:pt x="136" y="358"/>
                    </a:lnTo>
                    <a:lnTo>
                      <a:pt x="135" y="358"/>
                    </a:lnTo>
                    <a:lnTo>
                      <a:pt x="135" y="359"/>
                    </a:lnTo>
                    <a:lnTo>
                      <a:pt x="132" y="358"/>
                    </a:lnTo>
                    <a:lnTo>
                      <a:pt x="127" y="358"/>
                    </a:lnTo>
                    <a:lnTo>
                      <a:pt x="124" y="359"/>
                    </a:lnTo>
                    <a:lnTo>
                      <a:pt x="121" y="362"/>
                    </a:lnTo>
                    <a:lnTo>
                      <a:pt x="118" y="365"/>
                    </a:lnTo>
                    <a:lnTo>
                      <a:pt x="117" y="367"/>
                    </a:lnTo>
                    <a:lnTo>
                      <a:pt x="117" y="370"/>
                    </a:lnTo>
                    <a:lnTo>
                      <a:pt x="115" y="371"/>
                    </a:lnTo>
                    <a:lnTo>
                      <a:pt x="114" y="373"/>
                    </a:lnTo>
                    <a:lnTo>
                      <a:pt x="111" y="374"/>
                    </a:lnTo>
                    <a:lnTo>
                      <a:pt x="109" y="377"/>
                    </a:lnTo>
                    <a:lnTo>
                      <a:pt x="108" y="379"/>
                    </a:lnTo>
                    <a:lnTo>
                      <a:pt x="106" y="380"/>
                    </a:lnTo>
                    <a:lnTo>
                      <a:pt x="103" y="380"/>
                    </a:lnTo>
                    <a:lnTo>
                      <a:pt x="102" y="379"/>
                    </a:lnTo>
                    <a:lnTo>
                      <a:pt x="99" y="377"/>
                    </a:lnTo>
                    <a:lnTo>
                      <a:pt x="96" y="376"/>
                    </a:lnTo>
                    <a:lnTo>
                      <a:pt x="93" y="373"/>
                    </a:lnTo>
                    <a:lnTo>
                      <a:pt x="93" y="370"/>
                    </a:lnTo>
                    <a:lnTo>
                      <a:pt x="91" y="370"/>
                    </a:lnTo>
                    <a:lnTo>
                      <a:pt x="90" y="368"/>
                    </a:lnTo>
                    <a:lnTo>
                      <a:pt x="87" y="368"/>
                    </a:lnTo>
                    <a:lnTo>
                      <a:pt x="87" y="365"/>
                    </a:lnTo>
                    <a:lnTo>
                      <a:pt x="87" y="362"/>
                    </a:lnTo>
                    <a:lnTo>
                      <a:pt x="87" y="359"/>
                    </a:lnTo>
                    <a:lnTo>
                      <a:pt x="87" y="358"/>
                    </a:lnTo>
                    <a:lnTo>
                      <a:pt x="87" y="355"/>
                    </a:lnTo>
                    <a:lnTo>
                      <a:pt x="85" y="353"/>
                    </a:lnTo>
                    <a:lnTo>
                      <a:pt x="82" y="353"/>
                    </a:lnTo>
                    <a:lnTo>
                      <a:pt x="79" y="353"/>
                    </a:lnTo>
                    <a:lnTo>
                      <a:pt x="64" y="362"/>
                    </a:lnTo>
                    <a:lnTo>
                      <a:pt x="51" y="373"/>
                    </a:lnTo>
                    <a:lnTo>
                      <a:pt x="48" y="376"/>
                    </a:lnTo>
                    <a:lnTo>
                      <a:pt x="46" y="377"/>
                    </a:lnTo>
                    <a:lnTo>
                      <a:pt x="43" y="380"/>
                    </a:lnTo>
                    <a:lnTo>
                      <a:pt x="40" y="380"/>
                    </a:lnTo>
                    <a:lnTo>
                      <a:pt x="37" y="380"/>
                    </a:lnTo>
                    <a:lnTo>
                      <a:pt x="36" y="379"/>
                    </a:lnTo>
                    <a:lnTo>
                      <a:pt x="34" y="377"/>
                    </a:lnTo>
                    <a:lnTo>
                      <a:pt x="34" y="376"/>
                    </a:lnTo>
                    <a:lnTo>
                      <a:pt x="31" y="367"/>
                    </a:lnTo>
                    <a:lnTo>
                      <a:pt x="28" y="359"/>
                    </a:lnTo>
                    <a:lnTo>
                      <a:pt x="24" y="353"/>
                    </a:lnTo>
                    <a:lnTo>
                      <a:pt x="16" y="346"/>
                    </a:lnTo>
                    <a:lnTo>
                      <a:pt x="9" y="338"/>
                    </a:lnTo>
                    <a:lnTo>
                      <a:pt x="0" y="332"/>
                    </a:lnTo>
                    <a:lnTo>
                      <a:pt x="3" y="327"/>
                    </a:lnTo>
                    <a:lnTo>
                      <a:pt x="6" y="323"/>
                    </a:lnTo>
                    <a:lnTo>
                      <a:pt x="9" y="320"/>
                    </a:lnTo>
                    <a:lnTo>
                      <a:pt x="13" y="317"/>
                    </a:lnTo>
                    <a:lnTo>
                      <a:pt x="18" y="314"/>
                    </a:lnTo>
                    <a:lnTo>
                      <a:pt x="21" y="314"/>
                    </a:lnTo>
                    <a:lnTo>
                      <a:pt x="24" y="314"/>
                    </a:lnTo>
                    <a:lnTo>
                      <a:pt x="27" y="315"/>
                    </a:lnTo>
                    <a:lnTo>
                      <a:pt x="30" y="318"/>
                    </a:lnTo>
                    <a:lnTo>
                      <a:pt x="31" y="321"/>
                    </a:lnTo>
                    <a:lnTo>
                      <a:pt x="31" y="320"/>
                    </a:lnTo>
                    <a:lnTo>
                      <a:pt x="31" y="318"/>
                    </a:lnTo>
                    <a:lnTo>
                      <a:pt x="34" y="320"/>
                    </a:lnTo>
                    <a:lnTo>
                      <a:pt x="36" y="318"/>
                    </a:lnTo>
                    <a:lnTo>
                      <a:pt x="37" y="318"/>
                    </a:lnTo>
                    <a:lnTo>
                      <a:pt x="39" y="317"/>
                    </a:lnTo>
                    <a:lnTo>
                      <a:pt x="39" y="315"/>
                    </a:lnTo>
                    <a:lnTo>
                      <a:pt x="37" y="317"/>
                    </a:lnTo>
                    <a:lnTo>
                      <a:pt x="36" y="317"/>
                    </a:lnTo>
                    <a:lnTo>
                      <a:pt x="34" y="312"/>
                    </a:lnTo>
                    <a:lnTo>
                      <a:pt x="34" y="309"/>
                    </a:lnTo>
                    <a:lnTo>
                      <a:pt x="34" y="306"/>
                    </a:lnTo>
                    <a:lnTo>
                      <a:pt x="31" y="306"/>
                    </a:lnTo>
                    <a:lnTo>
                      <a:pt x="28" y="305"/>
                    </a:lnTo>
                    <a:lnTo>
                      <a:pt x="27" y="302"/>
                    </a:lnTo>
                    <a:lnTo>
                      <a:pt x="25" y="300"/>
                    </a:lnTo>
                    <a:lnTo>
                      <a:pt x="25" y="297"/>
                    </a:lnTo>
                    <a:lnTo>
                      <a:pt x="25" y="294"/>
                    </a:lnTo>
                    <a:lnTo>
                      <a:pt x="25" y="293"/>
                    </a:lnTo>
                    <a:lnTo>
                      <a:pt x="25" y="291"/>
                    </a:lnTo>
                    <a:lnTo>
                      <a:pt x="22" y="287"/>
                    </a:lnTo>
                    <a:lnTo>
                      <a:pt x="19" y="282"/>
                    </a:lnTo>
                    <a:lnTo>
                      <a:pt x="21" y="282"/>
                    </a:lnTo>
                    <a:lnTo>
                      <a:pt x="22" y="282"/>
                    </a:lnTo>
                    <a:lnTo>
                      <a:pt x="24" y="278"/>
                    </a:lnTo>
                    <a:lnTo>
                      <a:pt x="24" y="272"/>
                    </a:lnTo>
                    <a:lnTo>
                      <a:pt x="22" y="267"/>
                    </a:lnTo>
                    <a:lnTo>
                      <a:pt x="19" y="261"/>
                    </a:lnTo>
                    <a:lnTo>
                      <a:pt x="24" y="263"/>
                    </a:lnTo>
                    <a:lnTo>
                      <a:pt x="28" y="263"/>
                    </a:lnTo>
                    <a:lnTo>
                      <a:pt x="33" y="263"/>
                    </a:lnTo>
                    <a:lnTo>
                      <a:pt x="37" y="264"/>
                    </a:lnTo>
                    <a:lnTo>
                      <a:pt x="40" y="266"/>
                    </a:lnTo>
                    <a:lnTo>
                      <a:pt x="45" y="266"/>
                    </a:lnTo>
                    <a:lnTo>
                      <a:pt x="48" y="264"/>
                    </a:lnTo>
                    <a:lnTo>
                      <a:pt x="52" y="263"/>
                    </a:lnTo>
                    <a:lnTo>
                      <a:pt x="57" y="263"/>
                    </a:lnTo>
                    <a:lnTo>
                      <a:pt x="60" y="261"/>
                    </a:lnTo>
                    <a:lnTo>
                      <a:pt x="58" y="255"/>
                    </a:lnTo>
                    <a:lnTo>
                      <a:pt x="58" y="249"/>
                    </a:lnTo>
                    <a:lnTo>
                      <a:pt x="60" y="245"/>
                    </a:lnTo>
                    <a:lnTo>
                      <a:pt x="61" y="242"/>
                    </a:lnTo>
                    <a:lnTo>
                      <a:pt x="64" y="239"/>
                    </a:lnTo>
                    <a:lnTo>
                      <a:pt x="67" y="237"/>
                    </a:lnTo>
                    <a:lnTo>
                      <a:pt x="70" y="237"/>
                    </a:lnTo>
                    <a:lnTo>
                      <a:pt x="73" y="239"/>
                    </a:lnTo>
                    <a:lnTo>
                      <a:pt x="76" y="242"/>
                    </a:lnTo>
                    <a:lnTo>
                      <a:pt x="76" y="243"/>
                    </a:lnTo>
                    <a:lnTo>
                      <a:pt x="76" y="245"/>
                    </a:lnTo>
                    <a:lnTo>
                      <a:pt x="79" y="248"/>
                    </a:lnTo>
                    <a:lnTo>
                      <a:pt x="82" y="251"/>
                    </a:lnTo>
                    <a:lnTo>
                      <a:pt x="84" y="255"/>
                    </a:lnTo>
                    <a:lnTo>
                      <a:pt x="85" y="258"/>
                    </a:lnTo>
                    <a:lnTo>
                      <a:pt x="87" y="263"/>
                    </a:lnTo>
                    <a:lnTo>
                      <a:pt x="90" y="266"/>
                    </a:lnTo>
                    <a:lnTo>
                      <a:pt x="94" y="267"/>
                    </a:lnTo>
                    <a:lnTo>
                      <a:pt x="99" y="267"/>
                    </a:lnTo>
                    <a:lnTo>
                      <a:pt x="100" y="267"/>
                    </a:lnTo>
                    <a:lnTo>
                      <a:pt x="102" y="266"/>
                    </a:lnTo>
                    <a:lnTo>
                      <a:pt x="102" y="264"/>
                    </a:lnTo>
                    <a:lnTo>
                      <a:pt x="106" y="264"/>
                    </a:lnTo>
                    <a:lnTo>
                      <a:pt x="109" y="264"/>
                    </a:lnTo>
                    <a:lnTo>
                      <a:pt x="112" y="261"/>
                    </a:lnTo>
                    <a:lnTo>
                      <a:pt x="115" y="258"/>
                    </a:lnTo>
                    <a:lnTo>
                      <a:pt x="117" y="255"/>
                    </a:lnTo>
                    <a:lnTo>
                      <a:pt x="120" y="252"/>
                    </a:lnTo>
                    <a:lnTo>
                      <a:pt x="121" y="257"/>
                    </a:lnTo>
                    <a:lnTo>
                      <a:pt x="123" y="260"/>
                    </a:lnTo>
                    <a:lnTo>
                      <a:pt x="126" y="263"/>
                    </a:lnTo>
                    <a:lnTo>
                      <a:pt x="129" y="266"/>
                    </a:lnTo>
                    <a:lnTo>
                      <a:pt x="130" y="266"/>
                    </a:lnTo>
                    <a:lnTo>
                      <a:pt x="133" y="264"/>
                    </a:lnTo>
                    <a:lnTo>
                      <a:pt x="135" y="263"/>
                    </a:lnTo>
                    <a:lnTo>
                      <a:pt x="135" y="261"/>
                    </a:lnTo>
                    <a:lnTo>
                      <a:pt x="141" y="245"/>
                    </a:lnTo>
                    <a:lnTo>
                      <a:pt x="144" y="227"/>
                    </a:lnTo>
                    <a:lnTo>
                      <a:pt x="144" y="224"/>
                    </a:lnTo>
                    <a:lnTo>
                      <a:pt x="144" y="221"/>
                    </a:lnTo>
                    <a:lnTo>
                      <a:pt x="142" y="218"/>
                    </a:lnTo>
                    <a:lnTo>
                      <a:pt x="141" y="213"/>
                    </a:lnTo>
                    <a:lnTo>
                      <a:pt x="141" y="206"/>
                    </a:lnTo>
                    <a:lnTo>
                      <a:pt x="144" y="197"/>
                    </a:lnTo>
                    <a:lnTo>
                      <a:pt x="147" y="189"/>
                    </a:lnTo>
                    <a:lnTo>
                      <a:pt x="145" y="189"/>
                    </a:lnTo>
                    <a:lnTo>
                      <a:pt x="144" y="189"/>
                    </a:lnTo>
                    <a:lnTo>
                      <a:pt x="144" y="186"/>
                    </a:lnTo>
                    <a:lnTo>
                      <a:pt x="142" y="183"/>
                    </a:lnTo>
                    <a:lnTo>
                      <a:pt x="141" y="182"/>
                    </a:lnTo>
                    <a:lnTo>
                      <a:pt x="138" y="180"/>
                    </a:lnTo>
                    <a:lnTo>
                      <a:pt x="135" y="179"/>
                    </a:lnTo>
                    <a:lnTo>
                      <a:pt x="132" y="177"/>
                    </a:lnTo>
                    <a:lnTo>
                      <a:pt x="130" y="177"/>
                    </a:lnTo>
                    <a:lnTo>
                      <a:pt x="129" y="179"/>
                    </a:lnTo>
                    <a:lnTo>
                      <a:pt x="127" y="179"/>
                    </a:lnTo>
                    <a:lnTo>
                      <a:pt x="126" y="179"/>
                    </a:lnTo>
                    <a:lnTo>
                      <a:pt x="123" y="176"/>
                    </a:lnTo>
                    <a:lnTo>
                      <a:pt x="121" y="173"/>
                    </a:lnTo>
                    <a:lnTo>
                      <a:pt x="120" y="170"/>
                    </a:lnTo>
                    <a:lnTo>
                      <a:pt x="121" y="165"/>
                    </a:lnTo>
                    <a:lnTo>
                      <a:pt x="121" y="162"/>
                    </a:lnTo>
                    <a:lnTo>
                      <a:pt x="121" y="159"/>
                    </a:lnTo>
                    <a:lnTo>
                      <a:pt x="120" y="156"/>
                    </a:lnTo>
                    <a:lnTo>
                      <a:pt x="120" y="155"/>
                    </a:lnTo>
                    <a:lnTo>
                      <a:pt x="120" y="152"/>
                    </a:lnTo>
                    <a:lnTo>
                      <a:pt x="121" y="150"/>
                    </a:lnTo>
                    <a:lnTo>
                      <a:pt x="124" y="147"/>
                    </a:lnTo>
                    <a:lnTo>
                      <a:pt x="126" y="144"/>
                    </a:lnTo>
                    <a:lnTo>
                      <a:pt x="127" y="141"/>
                    </a:lnTo>
                    <a:lnTo>
                      <a:pt x="129" y="138"/>
                    </a:lnTo>
                    <a:lnTo>
                      <a:pt x="132" y="137"/>
                    </a:lnTo>
                    <a:lnTo>
                      <a:pt x="138" y="134"/>
                    </a:lnTo>
                    <a:lnTo>
                      <a:pt x="141" y="129"/>
                    </a:lnTo>
                    <a:lnTo>
                      <a:pt x="144" y="123"/>
                    </a:lnTo>
                    <a:lnTo>
                      <a:pt x="144" y="122"/>
                    </a:lnTo>
                    <a:lnTo>
                      <a:pt x="142" y="119"/>
                    </a:lnTo>
                    <a:lnTo>
                      <a:pt x="141" y="116"/>
                    </a:lnTo>
                    <a:lnTo>
                      <a:pt x="139" y="112"/>
                    </a:lnTo>
                    <a:lnTo>
                      <a:pt x="138" y="109"/>
                    </a:lnTo>
                    <a:lnTo>
                      <a:pt x="136" y="108"/>
                    </a:lnTo>
                    <a:lnTo>
                      <a:pt x="133" y="106"/>
                    </a:lnTo>
                    <a:lnTo>
                      <a:pt x="130" y="106"/>
                    </a:lnTo>
                    <a:lnTo>
                      <a:pt x="126" y="105"/>
                    </a:lnTo>
                    <a:lnTo>
                      <a:pt x="118" y="105"/>
                    </a:lnTo>
                    <a:lnTo>
                      <a:pt x="111" y="108"/>
                    </a:lnTo>
                    <a:lnTo>
                      <a:pt x="105" y="111"/>
                    </a:lnTo>
                    <a:lnTo>
                      <a:pt x="96" y="112"/>
                    </a:lnTo>
                    <a:lnTo>
                      <a:pt x="94" y="112"/>
                    </a:lnTo>
                    <a:lnTo>
                      <a:pt x="91" y="112"/>
                    </a:lnTo>
                    <a:lnTo>
                      <a:pt x="88" y="114"/>
                    </a:lnTo>
                    <a:lnTo>
                      <a:pt x="91" y="109"/>
                    </a:lnTo>
                    <a:lnTo>
                      <a:pt x="93" y="106"/>
                    </a:lnTo>
                    <a:lnTo>
                      <a:pt x="93" y="102"/>
                    </a:lnTo>
                    <a:lnTo>
                      <a:pt x="91" y="99"/>
                    </a:lnTo>
                    <a:lnTo>
                      <a:pt x="90" y="94"/>
                    </a:lnTo>
                    <a:lnTo>
                      <a:pt x="90" y="90"/>
                    </a:lnTo>
                    <a:lnTo>
                      <a:pt x="90" y="88"/>
                    </a:lnTo>
                    <a:lnTo>
                      <a:pt x="88" y="88"/>
                    </a:lnTo>
                    <a:lnTo>
                      <a:pt x="87" y="88"/>
                    </a:lnTo>
                    <a:lnTo>
                      <a:pt x="91" y="84"/>
                    </a:lnTo>
                    <a:lnTo>
                      <a:pt x="93" y="79"/>
                    </a:lnTo>
                    <a:lnTo>
                      <a:pt x="97" y="75"/>
                    </a:lnTo>
                    <a:lnTo>
                      <a:pt x="99" y="75"/>
                    </a:lnTo>
                    <a:lnTo>
                      <a:pt x="99" y="76"/>
                    </a:lnTo>
                    <a:lnTo>
                      <a:pt x="97" y="76"/>
                    </a:lnTo>
                    <a:lnTo>
                      <a:pt x="103" y="75"/>
                    </a:lnTo>
                    <a:lnTo>
                      <a:pt x="109" y="75"/>
                    </a:lnTo>
                    <a:lnTo>
                      <a:pt x="133" y="72"/>
                    </a:lnTo>
                    <a:lnTo>
                      <a:pt x="157" y="75"/>
                    </a:lnTo>
                    <a:lnTo>
                      <a:pt x="172" y="82"/>
                    </a:lnTo>
                    <a:lnTo>
                      <a:pt x="189" y="91"/>
                    </a:lnTo>
                    <a:lnTo>
                      <a:pt x="190" y="91"/>
                    </a:lnTo>
                    <a:lnTo>
                      <a:pt x="192" y="91"/>
                    </a:lnTo>
                    <a:lnTo>
                      <a:pt x="192" y="90"/>
                    </a:lnTo>
                    <a:lnTo>
                      <a:pt x="192" y="87"/>
                    </a:lnTo>
                    <a:lnTo>
                      <a:pt x="192" y="85"/>
                    </a:lnTo>
                    <a:lnTo>
                      <a:pt x="194" y="84"/>
                    </a:lnTo>
                    <a:lnTo>
                      <a:pt x="198" y="69"/>
                    </a:lnTo>
                    <a:lnTo>
                      <a:pt x="203" y="54"/>
                    </a:lnTo>
                    <a:lnTo>
                      <a:pt x="204" y="51"/>
                    </a:lnTo>
                    <a:lnTo>
                      <a:pt x="206" y="49"/>
                    </a:lnTo>
                    <a:lnTo>
                      <a:pt x="207" y="48"/>
                    </a:lnTo>
                    <a:lnTo>
                      <a:pt x="210" y="39"/>
                    </a:lnTo>
                    <a:lnTo>
                      <a:pt x="212" y="30"/>
                    </a:lnTo>
                    <a:lnTo>
                      <a:pt x="215" y="19"/>
                    </a:lnTo>
                    <a:lnTo>
                      <a:pt x="218" y="12"/>
                    </a:lnTo>
                    <a:lnTo>
                      <a:pt x="222" y="4"/>
                    </a:lnTo>
                    <a:lnTo>
                      <a:pt x="231" y="1"/>
                    </a:lnTo>
                    <a:lnTo>
                      <a:pt x="243" y="0"/>
                    </a:lnTo>
                    <a:lnTo>
                      <a:pt x="272" y="3"/>
                    </a:lnTo>
                    <a:lnTo>
                      <a:pt x="300" y="6"/>
                    </a:lnTo>
                    <a:lnTo>
                      <a:pt x="329" y="3"/>
                    </a:lnTo>
                    <a:lnTo>
                      <a:pt x="329" y="4"/>
                    </a:lnTo>
                    <a:lnTo>
                      <a:pt x="329" y="6"/>
                    </a:lnTo>
                    <a:lnTo>
                      <a:pt x="327" y="6"/>
                    </a:lnTo>
                    <a:close/>
                  </a:path>
                </a:pathLst>
              </a:custGeom>
              <a:solidFill>
                <a:srgbClr val="FFCC99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50" name="Freeform 97"/>
              <p:cNvSpPr>
                <a:spLocks/>
              </p:cNvSpPr>
              <p:nvPr/>
            </p:nvSpPr>
            <p:spPr bwMode="gray">
              <a:xfrm>
                <a:off x="3756" y="2899"/>
                <a:ext cx="49" cy="61"/>
              </a:xfrm>
              <a:custGeom>
                <a:avLst/>
                <a:gdLst>
                  <a:gd name="T0" fmla="*/ 0 w 53"/>
                  <a:gd name="T1" fmla="*/ 27 h 66"/>
                  <a:gd name="T2" fmla="*/ 6 w 53"/>
                  <a:gd name="T3" fmla="*/ 38 h 66"/>
                  <a:gd name="T4" fmla="*/ 7 w 53"/>
                  <a:gd name="T5" fmla="*/ 49 h 66"/>
                  <a:gd name="T6" fmla="*/ 8 w 53"/>
                  <a:gd name="T7" fmla="*/ 61 h 66"/>
                  <a:gd name="T8" fmla="*/ 8 w 53"/>
                  <a:gd name="T9" fmla="*/ 61 h 66"/>
                  <a:gd name="T10" fmla="*/ 11 w 53"/>
                  <a:gd name="T11" fmla="*/ 61 h 66"/>
                  <a:gd name="T12" fmla="*/ 13 w 53"/>
                  <a:gd name="T13" fmla="*/ 61 h 66"/>
                  <a:gd name="T14" fmla="*/ 13 w 53"/>
                  <a:gd name="T15" fmla="*/ 60 h 66"/>
                  <a:gd name="T16" fmla="*/ 17 w 53"/>
                  <a:gd name="T17" fmla="*/ 57 h 66"/>
                  <a:gd name="T18" fmla="*/ 21 w 53"/>
                  <a:gd name="T19" fmla="*/ 55 h 66"/>
                  <a:gd name="T20" fmla="*/ 24 w 53"/>
                  <a:gd name="T21" fmla="*/ 52 h 66"/>
                  <a:gd name="T22" fmla="*/ 28 w 53"/>
                  <a:gd name="T23" fmla="*/ 43 h 66"/>
                  <a:gd name="T24" fmla="*/ 27 w 53"/>
                  <a:gd name="T25" fmla="*/ 35 h 66"/>
                  <a:gd name="T26" fmla="*/ 21 w 53"/>
                  <a:gd name="T27" fmla="*/ 30 h 66"/>
                  <a:gd name="T28" fmla="*/ 25 w 53"/>
                  <a:gd name="T29" fmla="*/ 27 h 66"/>
                  <a:gd name="T30" fmla="*/ 31 w 53"/>
                  <a:gd name="T31" fmla="*/ 24 h 66"/>
                  <a:gd name="T32" fmla="*/ 35 w 53"/>
                  <a:gd name="T33" fmla="*/ 21 h 66"/>
                  <a:gd name="T34" fmla="*/ 39 w 53"/>
                  <a:gd name="T35" fmla="*/ 18 h 66"/>
                  <a:gd name="T36" fmla="*/ 42 w 53"/>
                  <a:gd name="T37" fmla="*/ 17 h 66"/>
                  <a:gd name="T38" fmla="*/ 43 w 53"/>
                  <a:gd name="T39" fmla="*/ 17 h 66"/>
                  <a:gd name="T40" fmla="*/ 46 w 53"/>
                  <a:gd name="T41" fmla="*/ 17 h 66"/>
                  <a:gd name="T42" fmla="*/ 49 w 53"/>
                  <a:gd name="T43" fmla="*/ 17 h 66"/>
                  <a:gd name="T44" fmla="*/ 47 w 53"/>
                  <a:gd name="T45" fmla="*/ 17 h 66"/>
                  <a:gd name="T46" fmla="*/ 46 w 53"/>
                  <a:gd name="T47" fmla="*/ 16 h 66"/>
                  <a:gd name="T48" fmla="*/ 46 w 53"/>
                  <a:gd name="T49" fmla="*/ 11 h 66"/>
                  <a:gd name="T50" fmla="*/ 46 w 53"/>
                  <a:gd name="T51" fmla="*/ 7 h 66"/>
                  <a:gd name="T52" fmla="*/ 43 w 53"/>
                  <a:gd name="T53" fmla="*/ 3 h 66"/>
                  <a:gd name="T54" fmla="*/ 42 w 53"/>
                  <a:gd name="T55" fmla="*/ 2 h 66"/>
                  <a:gd name="T56" fmla="*/ 39 w 53"/>
                  <a:gd name="T57" fmla="*/ 0 h 66"/>
                  <a:gd name="T58" fmla="*/ 36 w 53"/>
                  <a:gd name="T59" fmla="*/ 2 h 66"/>
                  <a:gd name="T60" fmla="*/ 28 w 53"/>
                  <a:gd name="T61" fmla="*/ 6 h 66"/>
                  <a:gd name="T62" fmla="*/ 19 w 53"/>
                  <a:gd name="T63" fmla="*/ 11 h 66"/>
                  <a:gd name="T64" fmla="*/ 16 w 53"/>
                  <a:gd name="T65" fmla="*/ 16 h 66"/>
                  <a:gd name="T66" fmla="*/ 10 w 53"/>
                  <a:gd name="T67" fmla="*/ 19 h 66"/>
                  <a:gd name="T68" fmla="*/ 6 w 53"/>
                  <a:gd name="T69" fmla="*/ 24 h 66"/>
                  <a:gd name="T70" fmla="*/ 0 w 53"/>
                  <a:gd name="T71" fmla="*/ 27 h 6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3"/>
                  <a:gd name="T109" fmla="*/ 0 h 66"/>
                  <a:gd name="T110" fmla="*/ 53 w 53"/>
                  <a:gd name="T111" fmla="*/ 66 h 6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3" h="66">
                    <a:moveTo>
                      <a:pt x="0" y="29"/>
                    </a:moveTo>
                    <a:lnTo>
                      <a:pt x="6" y="41"/>
                    </a:lnTo>
                    <a:lnTo>
                      <a:pt x="8" y="53"/>
                    </a:lnTo>
                    <a:lnTo>
                      <a:pt x="9" y="66"/>
                    </a:lnTo>
                    <a:lnTo>
                      <a:pt x="12" y="66"/>
                    </a:lnTo>
                    <a:lnTo>
                      <a:pt x="14" y="66"/>
                    </a:lnTo>
                    <a:lnTo>
                      <a:pt x="14" y="65"/>
                    </a:lnTo>
                    <a:lnTo>
                      <a:pt x="18" y="62"/>
                    </a:lnTo>
                    <a:lnTo>
                      <a:pt x="23" y="59"/>
                    </a:lnTo>
                    <a:lnTo>
                      <a:pt x="26" y="56"/>
                    </a:lnTo>
                    <a:lnTo>
                      <a:pt x="30" y="47"/>
                    </a:lnTo>
                    <a:lnTo>
                      <a:pt x="29" y="38"/>
                    </a:lnTo>
                    <a:lnTo>
                      <a:pt x="23" y="32"/>
                    </a:lnTo>
                    <a:lnTo>
                      <a:pt x="27" y="29"/>
                    </a:lnTo>
                    <a:lnTo>
                      <a:pt x="33" y="26"/>
                    </a:lnTo>
                    <a:lnTo>
                      <a:pt x="38" y="23"/>
                    </a:lnTo>
                    <a:lnTo>
                      <a:pt x="42" y="20"/>
                    </a:lnTo>
                    <a:lnTo>
                      <a:pt x="45" y="18"/>
                    </a:lnTo>
                    <a:lnTo>
                      <a:pt x="47" y="18"/>
                    </a:lnTo>
                    <a:lnTo>
                      <a:pt x="50" y="18"/>
                    </a:lnTo>
                    <a:lnTo>
                      <a:pt x="53" y="18"/>
                    </a:lnTo>
                    <a:lnTo>
                      <a:pt x="51" y="18"/>
                    </a:lnTo>
                    <a:lnTo>
                      <a:pt x="50" y="17"/>
                    </a:lnTo>
                    <a:lnTo>
                      <a:pt x="50" y="12"/>
                    </a:lnTo>
                    <a:lnTo>
                      <a:pt x="50" y="8"/>
                    </a:lnTo>
                    <a:lnTo>
                      <a:pt x="47" y="3"/>
                    </a:lnTo>
                    <a:lnTo>
                      <a:pt x="45" y="2"/>
                    </a:lnTo>
                    <a:lnTo>
                      <a:pt x="42" y="0"/>
                    </a:lnTo>
                    <a:lnTo>
                      <a:pt x="39" y="2"/>
                    </a:lnTo>
                    <a:lnTo>
                      <a:pt x="30" y="6"/>
                    </a:lnTo>
                    <a:lnTo>
                      <a:pt x="21" y="12"/>
                    </a:lnTo>
                    <a:lnTo>
                      <a:pt x="17" y="17"/>
                    </a:lnTo>
                    <a:lnTo>
                      <a:pt x="11" y="21"/>
                    </a:lnTo>
                    <a:lnTo>
                      <a:pt x="6" y="26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CC99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51" name="Freeform 98"/>
              <p:cNvSpPr>
                <a:spLocks/>
              </p:cNvSpPr>
              <p:nvPr/>
            </p:nvSpPr>
            <p:spPr bwMode="gray">
              <a:xfrm>
                <a:off x="3768" y="2901"/>
                <a:ext cx="88" cy="64"/>
              </a:xfrm>
              <a:custGeom>
                <a:avLst/>
                <a:gdLst>
                  <a:gd name="T0" fmla="*/ 3 w 96"/>
                  <a:gd name="T1" fmla="*/ 59 h 69"/>
                  <a:gd name="T2" fmla="*/ 3 w 96"/>
                  <a:gd name="T3" fmla="*/ 62 h 69"/>
                  <a:gd name="T4" fmla="*/ 7 w 96"/>
                  <a:gd name="T5" fmla="*/ 64 h 69"/>
                  <a:gd name="T6" fmla="*/ 22 w 96"/>
                  <a:gd name="T7" fmla="*/ 57 h 69"/>
                  <a:gd name="T8" fmla="*/ 52 w 96"/>
                  <a:gd name="T9" fmla="*/ 54 h 69"/>
                  <a:gd name="T10" fmla="*/ 52 w 96"/>
                  <a:gd name="T11" fmla="*/ 47 h 69"/>
                  <a:gd name="T12" fmla="*/ 52 w 96"/>
                  <a:gd name="T13" fmla="*/ 42 h 69"/>
                  <a:gd name="T14" fmla="*/ 57 w 96"/>
                  <a:gd name="T15" fmla="*/ 37 h 69"/>
                  <a:gd name="T16" fmla="*/ 62 w 96"/>
                  <a:gd name="T17" fmla="*/ 37 h 69"/>
                  <a:gd name="T18" fmla="*/ 71 w 96"/>
                  <a:gd name="T19" fmla="*/ 32 h 69"/>
                  <a:gd name="T20" fmla="*/ 76 w 96"/>
                  <a:gd name="T21" fmla="*/ 28 h 69"/>
                  <a:gd name="T22" fmla="*/ 76 w 96"/>
                  <a:gd name="T23" fmla="*/ 25 h 69"/>
                  <a:gd name="T24" fmla="*/ 77 w 96"/>
                  <a:gd name="T25" fmla="*/ 22 h 69"/>
                  <a:gd name="T26" fmla="*/ 84 w 96"/>
                  <a:gd name="T27" fmla="*/ 22 h 69"/>
                  <a:gd name="T28" fmla="*/ 88 w 96"/>
                  <a:gd name="T29" fmla="*/ 22 h 69"/>
                  <a:gd name="T30" fmla="*/ 87 w 96"/>
                  <a:gd name="T31" fmla="*/ 19 h 69"/>
                  <a:gd name="T32" fmla="*/ 84 w 96"/>
                  <a:gd name="T33" fmla="*/ 19 h 69"/>
                  <a:gd name="T34" fmla="*/ 84 w 96"/>
                  <a:gd name="T35" fmla="*/ 14 h 69"/>
                  <a:gd name="T36" fmla="*/ 85 w 96"/>
                  <a:gd name="T37" fmla="*/ 9 h 69"/>
                  <a:gd name="T38" fmla="*/ 88 w 96"/>
                  <a:gd name="T39" fmla="*/ 6 h 69"/>
                  <a:gd name="T40" fmla="*/ 87 w 96"/>
                  <a:gd name="T41" fmla="*/ 3 h 69"/>
                  <a:gd name="T42" fmla="*/ 85 w 96"/>
                  <a:gd name="T43" fmla="*/ 0 h 69"/>
                  <a:gd name="T44" fmla="*/ 82 w 96"/>
                  <a:gd name="T45" fmla="*/ 3 h 69"/>
                  <a:gd name="T46" fmla="*/ 77 w 96"/>
                  <a:gd name="T47" fmla="*/ 6 h 69"/>
                  <a:gd name="T48" fmla="*/ 74 w 96"/>
                  <a:gd name="T49" fmla="*/ 4 h 69"/>
                  <a:gd name="T50" fmla="*/ 71 w 96"/>
                  <a:gd name="T51" fmla="*/ 3 h 69"/>
                  <a:gd name="T52" fmla="*/ 61 w 96"/>
                  <a:gd name="T53" fmla="*/ 11 h 69"/>
                  <a:gd name="T54" fmla="*/ 49 w 96"/>
                  <a:gd name="T55" fmla="*/ 26 h 69"/>
                  <a:gd name="T56" fmla="*/ 46 w 96"/>
                  <a:gd name="T57" fmla="*/ 22 h 69"/>
                  <a:gd name="T58" fmla="*/ 41 w 96"/>
                  <a:gd name="T59" fmla="*/ 19 h 69"/>
                  <a:gd name="T60" fmla="*/ 40 w 96"/>
                  <a:gd name="T61" fmla="*/ 15 h 69"/>
                  <a:gd name="T62" fmla="*/ 29 w 96"/>
                  <a:gd name="T63" fmla="*/ 18 h 69"/>
                  <a:gd name="T64" fmla="*/ 21 w 96"/>
                  <a:gd name="T65" fmla="*/ 19 h 69"/>
                  <a:gd name="T66" fmla="*/ 14 w 96"/>
                  <a:gd name="T67" fmla="*/ 25 h 69"/>
                  <a:gd name="T68" fmla="*/ 11 w 96"/>
                  <a:gd name="T69" fmla="*/ 29 h 69"/>
                  <a:gd name="T70" fmla="*/ 14 w 96"/>
                  <a:gd name="T71" fmla="*/ 31 h 69"/>
                  <a:gd name="T72" fmla="*/ 17 w 96"/>
                  <a:gd name="T73" fmla="*/ 32 h 69"/>
                  <a:gd name="T74" fmla="*/ 17 w 96"/>
                  <a:gd name="T75" fmla="*/ 43 h 69"/>
                  <a:gd name="T76" fmla="*/ 11 w 96"/>
                  <a:gd name="T77" fmla="*/ 53 h 69"/>
                  <a:gd name="T78" fmla="*/ 7 w 96"/>
                  <a:gd name="T79" fmla="*/ 57 h 69"/>
                  <a:gd name="T80" fmla="*/ 3 w 96"/>
                  <a:gd name="T81" fmla="*/ 58 h 69"/>
                  <a:gd name="T82" fmla="*/ 0 w 96"/>
                  <a:gd name="T83" fmla="*/ 61 h 69"/>
                  <a:gd name="T84" fmla="*/ 2 w 96"/>
                  <a:gd name="T85" fmla="*/ 61 h 69"/>
                  <a:gd name="T86" fmla="*/ 3 w 96"/>
                  <a:gd name="T87" fmla="*/ 61 h 69"/>
                  <a:gd name="T88" fmla="*/ 3 w 96"/>
                  <a:gd name="T89" fmla="*/ 58 h 6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6"/>
                  <a:gd name="T136" fmla="*/ 0 h 69"/>
                  <a:gd name="T137" fmla="*/ 96 w 96"/>
                  <a:gd name="T138" fmla="*/ 69 h 6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6" h="69">
                    <a:moveTo>
                      <a:pt x="3" y="63"/>
                    </a:moveTo>
                    <a:lnTo>
                      <a:pt x="3" y="64"/>
                    </a:lnTo>
                    <a:lnTo>
                      <a:pt x="3" y="67"/>
                    </a:lnTo>
                    <a:lnTo>
                      <a:pt x="5" y="69"/>
                    </a:lnTo>
                    <a:lnTo>
                      <a:pt x="8" y="69"/>
                    </a:lnTo>
                    <a:lnTo>
                      <a:pt x="9" y="67"/>
                    </a:lnTo>
                    <a:lnTo>
                      <a:pt x="24" y="61"/>
                    </a:lnTo>
                    <a:lnTo>
                      <a:pt x="41" y="58"/>
                    </a:lnTo>
                    <a:lnTo>
                      <a:pt x="57" y="58"/>
                    </a:lnTo>
                    <a:lnTo>
                      <a:pt x="57" y="55"/>
                    </a:lnTo>
                    <a:lnTo>
                      <a:pt x="57" y="51"/>
                    </a:lnTo>
                    <a:lnTo>
                      <a:pt x="57" y="48"/>
                    </a:lnTo>
                    <a:lnTo>
                      <a:pt x="57" y="45"/>
                    </a:lnTo>
                    <a:lnTo>
                      <a:pt x="59" y="42"/>
                    </a:lnTo>
                    <a:lnTo>
                      <a:pt x="62" y="40"/>
                    </a:lnTo>
                    <a:lnTo>
                      <a:pt x="65" y="40"/>
                    </a:lnTo>
                    <a:lnTo>
                      <a:pt x="68" y="40"/>
                    </a:lnTo>
                    <a:lnTo>
                      <a:pt x="69" y="39"/>
                    </a:lnTo>
                    <a:lnTo>
                      <a:pt x="77" y="34"/>
                    </a:lnTo>
                    <a:lnTo>
                      <a:pt x="83" y="31"/>
                    </a:lnTo>
                    <a:lnTo>
                      <a:pt x="83" y="30"/>
                    </a:lnTo>
                    <a:lnTo>
                      <a:pt x="83" y="28"/>
                    </a:lnTo>
                    <a:lnTo>
                      <a:pt x="83" y="27"/>
                    </a:lnTo>
                    <a:lnTo>
                      <a:pt x="83" y="25"/>
                    </a:lnTo>
                    <a:lnTo>
                      <a:pt x="84" y="24"/>
                    </a:lnTo>
                    <a:lnTo>
                      <a:pt x="87" y="24"/>
                    </a:lnTo>
                    <a:lnTo>
                      <a:pt x="92" y="24"/>
                    </a:lnTo>
                    <a:lnTo>
                      <a:pt x="96" y="24"/>
                    </a:lnTo>
                    <a:lnTo>
                      <a:pt x="96" y="22"/>
                    </a:lnTo>
                    <a:lnTo>
                      <a:pt x="95" y="21"/>
                    </a:lnTo>
                    <a:lnTo>
                      <a:pt x="93" y="21"/>
                    </a:lnTo>
                    <a:lnTo>
                      <a:pt x="92" y="21"/>
                    </a:lnTo>
                    <a:lnTo>
                      <a:pt x="92" y="18"/>
                    </a:lnTo>
                    <a:lnTo>
                      <a:pt x="92" y="15"/>
                    </a:lnTo>
                    <a:lnTo>
                      <a:pt x="92" y="12"/>
                    </a:lnTo>
                    <a:lnTo>
                      <a:pt x="93" y="10"/>
                    </a:lnTo>
                    <a:lnTo>
                      <a:pt x="96" y="7"/>
                    </a:lnTo>
                    <a:lnTo>
                      <a:pt x="96" y="6"/>
                    </a:lnTo>
                    <a:lnTo>
                      <a:pt x="95" y="3"/>
                    </a:lnTo>
                    <a:lnTo>
                      <a:pt x="95" y="1"/>
                    </a:lnTo>
                    <a:lnTo>
                      <a:pt x="93" y="0"/>
                    </a:lnTo>
                    <a:lnTo>
                      <a:pt x="92" y="1"/>
                    </a:lnTo>
                    <a:lnTo>
                      <a:pt x="89" y="3"/>
                    </a:lnTo>
                    <a:lnTo>
                      <a:pt x="86" y="4"/>
                    </a:lnTo>
                    <a:lnTo>
                      <a:pt x="84" y="7"/>
                    </a:lnTo>
                    <a:lnTo>
                      <a:pt x="83" y="6"/>
                    </a:lnTo>
                    <a:lnTo>
                      <a:pt x="81" y="4"/>
                    </a:lnTo>
                    <a:lnTo>
                      <a:pt x="78" y="3"/>
                    </a:lnTo>
                    <a:lnTo>
                      <a:pt x="77" y="3"/>
                    </a:lnTo>
                    <a:lnTo>
                      <a:pt x="74" y="4"/>
                    </a:lnTo>
                    <a:lnTo>
                      <a:pt x="66" y="12"/>
                    </a:lnTo>
                    <a:lnTo>
                      <a:pt x="60" y="21"/>
                    </a:lnTo>
                    <a:lnTo>
                      <a:pt x="53" y="28"/>
                    </a:lnTo>
                    <a:lnTo>
                      <a:pt x="51" y="27"/>
                    </a:lnTo>
                    <a:lnTo>
                      <a:pt x="50" y="24"/>
                    </a:lnTo>
                    <a:lnTo>
                      <a:pt x="47" y="22"/>
                    </a:lnTo>
                    <a:lnTo>
                      <a:pt x="45" y="21"/>
                    </a:lnTo>
                    <a:lnTo>
                      <a:pt x="44" y="19"/>
                    </a:lnTo>
                    <a:lnTo>
                      <a:pt x="44" y="16"/>
                    </a:lnTo>
                    <a:lnTo>
                      <a:pt x="38" y="18"/>
                    </a:lnTo>
                    <a:lnTo>
                      <a:pt x="32" y="19"/>
                    </a:lnTo>
                    <a:lnTo>
                      <a:pt x="26" y="21"/>
                    </a:lnTo>
                    <a:lnTo>
                      <a:pt x="23" y="21"/>
                    </a:lnTo>
                    <a:lnTo>
                      <a:pt x="18" y="24"/>
                    </a:lnTo>
                    <a:lnTo>
                      <a:pt x="15" y="27"/>
                    </a:lnTo>
                    <a:lnTo>
                      <a:pt x="12" y="30"/>
                    </a:lnTo>
                    <a:lnTo>
                      <a:pt x="12" y="31"/>
                    </a:lnTo>
                    <a:lnTo>
                      <a:pt x="14" y="31"/>
                    </a:lnTo>
                    <a:lnTo>
                      <a:pt x="15" y="33"/>
                    </a:lnTo>
                    <a:lnTo>
                      <a:pt x="17" y="33"/>
                    </a:lnTo>
                    <a:lnTo>
                      <a:pt x="18" y="34"/>
                    </a:lnTo>
                    <a:lnTo>
                      <a:pt x="18" y="40"/>
                    </a:lnTo>
                    <a:lnTo>
                      <a:pt x="18" y="46"/>
                    </a:lnTo>
                    <a:lnTo>
                      <a:pt x="15" y="52"/>
                    </a:lnTo>
                    <a:lnTo>
                      <a:pt x="12" y="57"/>
                    </a:lnTo>
                    <a:lnTo>
                      <a:pt x="9" y="60"/>
                    </a:lnTo>
                    <a:lnTo>
                      <a:pt x="8" y="61"/>
                    </a:lnTo>
                    <a:lnTo>
                      <a:pt x="5" y="63"/>
                    </a:lnTo>
                    <a:lnTo>
                      <a:pt x="3" y="63"/>
                    </a:lnTo>
                    <a:lnTo>
                      <a:pt x="2" y="64"/>
                    </a:lnTo>
                    <a:lnTo>
                      <a:pt x="0" y="66"/>
                    </a:lnTo>
                    <a:lnTo>
                      <a:pt x="2" y="66"/>
                    </a:lnTo>
                    <a:lnTo>
                      <a:pt x="3" y="66"/>
                    </a:lnTo>
                    <a:lnTo>
                      <a:pt x="5" y="67"/>
                    </a:lnTo>
                    <a:lnTo>
                      <a:pt x="3" y="63"/>
                    </a:lnTo>
                    <a:close/>
                  </a:path>
                </a:pathLst>
              </a:custGeom>
              <a:solidFill>
                <a:srgbClr val="FFCC99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52" name="Freeform 99"/>
              <p:cNvSpPr>
                <a:spLocks/>
              </p:cNvSpPr>
              <p:nvPr/>
            </p:nvSpPr>
            <p:spPr bwMode="gray">
              <a:xfrm>
                <a:off x="3747" y="2954"/>
                <a:ext cx="493" cy="484"/>
              </a:xfrm>
              <a:custGeom>
                <a:avLst/>
                <a:gdLst>
                  <a:gd name="T0" fmla="*/ 413 w 532"/>
                  <a:gd name="T1" fmla="*/ 428 h 522"/>
                  <a:gd name="T2" fmla="*/ 430 w 532"/>
                  <a:gd name="T3" fmla="*/ 440 h 522"/>
                  <a:gd name="T4" fmla="*/ 458 w 532"/>
                  <a:gd name="T5" fmla="*/ 463 h 522"/>
                  <a:gd name="T6" fmla="*/ 352 w 532"/>
                  <a:gd name="T7" fmla="*/ 484 h 522"/>
                  <a:gd name="T8" fmla="*/ 336 w 532"/>
                  <a:gd name="T9" fmla="*/ 482 h 522"/>
                  <a:gd name="T10" fmla="*/ 297 w 532"/>
                  <a:gd name="T11" fmla="*/ 479 h 522"/>
                  <a:gd name="T12" fmla="*/ 261 w 532"/>
                  <a:gd name="T13" fmla="*/ 462 h 522"/>
                  <a:gd name="T14" fmla="*/ 81 w 532"/>
                  <a:gd name="T15" fmla="*/ 456 h 522"/>
                  <a:gd name="T16" fmla="*/ 42 w 532"/>
                  <a:gd name="T17" fmla="*/ 454 h 522"/>
                  <a:gd name="T18" fmla="*/ 28 w 532"/>
                  <a:gd name="T19" fmla="*/ 456 h 522"/>
                  <a:gd name="T20" fmla="*/ 6 w 532"/>
                  <a:gd name="T21" fmla="*/ 459 h 522"/>
                  <a:gd name="T22" fmla="*/ 1 w 532"/>
                  <a:gd name="T23" fmla="*/ 454 h 522"/>
                  <a:gd name="T24" fmla="*/ 3 w 532"/>
                  <a:gd name="T25" fmla="*/ 438 h 522"/>
                  <a:gd name="T26" fmla="*/ 6 w 532"/>
                  <a:gd name="T27" fmla="*/ 434 h 522"/>
                  <a:gd name="T28" fmla="*/ 12 w 532"/>
                  <a:gd name="T29" fmla="*/ 387 h 522"/>
                  <a:gd name="T30" fmla="*/ 19 w 532"/>
                  <a:gd name="T31" fmla="*/ 376 h 522"/>
                  <a:gd name="T32" fmla="*/ 17 w 532"/>
                  <a:gd name="T33" fmla="*/ 373 h 522"/>
                  <a:gd name="T34" fmla="*/ 23 w 532"/>
                  <a:gd name="T35" fmla="*/ 348 h 522"/>
                  <a:gd name="T36" fmla="*/ 25 w 532"/>
                  <a:gd name="T37" fmla="*/ 336 h 522"/>
                  <a:gd name="T38" fmla="*/ 32 w 532"/>
                  <a:gd name="T39" fmla="*/ 312 h 522"/>
                  <a:gd name="T40" fmla="*/ 62 w 532"/>
                  <a:gd name="T41" fmla="*/ 274 h 522"/>
                  <a:gd name="T42" fmla="*/ 83 w 532"/>
                  <a:gd name="T43" fmla="*/ 207 h 522"/>
                  <a:gd name="T44" fmla="*/ 76 w 532"/>
                  <a:gd name="T45" fmla="*/ 193 h 522"/>
                  <a:gd name="T46" fmla="*/ 72 w 532"/>
                  <a:gd name="T47" fmla="*/ 185 h 522"/>
                  <a:gd name="T48" fmla="*/ 62 w 532"/>
                  <a:gd name="T49" fmla="*/ 166 h 522"/>
                  <a:gd name="T50" fmla="*/ 59 w 532"/>
                  <a:gd name="T51" fmla="*/ 141 h 522"/>
                  <a:gd name="T52" fmla="*/ 51 w 532"/>
                  <a:gd name="T53" fmla="*/ 120 h 522"/>
                  <a:gd name="T54" fmla="*/ 61 w 532"/>
                  <a:gd name="T55" fmla="*/ 110 h 522"/>
                  <a:gd name="T56" fmla="*/ 62 w 532"/>
                  <a:gd name="T57" fmla="*/ 99 h 522"/>
                  <a:gd name="T58" fmla="*/ 47 w 532"/>
                  <a:gd name="T59" fmla="*/ 70 h 522"/>
                  <a:gd name="T60" fmla="*/ 42 w 532"/>
                  <a:gd name="T61" fmla="*/ 47 h 522"/>
                  <a:gd name="T62" fmla="*/ 20 w 532"/>
                  <a:gd name="T63" fmla="*/ 17 h 522"/>
                  <a:gd name="T64" fmla="*/ 81 w 532"/>
                  <a:gd name="T65" fmla="*/ 2 h 522"/>
                  <a:gd name="T66" fmla="*/ 150 w 532"/>
                  <a:gd name="T67" fmla="*/ 2 h 522"/>
                  <a:gd name="T68" fmla="*/ 181 w 532"/>
                  <a:gd name="T69" fmla="*/ 3 h 522"/>
                  <a:gd name="T70" fmla="*/ 196 w 532"/>
                  <a:gd name="T71" fmla="*/ 7 h 522"/>
                  <a:gd name="T72" fmla="*/ 214 w 532"/>
                  <a:gd name="T73" fmla="*/ 53 h 522"/>
                  <a:gd name="T74" fmla="*/ 241 w 532"/>
                  <a:gd name="T75" fmla="*/ 88 h 522"/>
                  <a:gd name="T76" fmla="*/ 261 w 532"/>
                  <a:gd name="T77" fmla="*/ 88 h 522"/>
                  <a:gd name="T78" fmla="*/ 305 w 532"/>
                  <a:gd name="T79" fmla="*/ 83 h 522"/>
                  <a:gd name="T80" fmla="*/ 313 w 532"/>
                  <a:gd name="T81" fmla="*/ 53 h 522"/>
                  <a:gd name="T82" fmla="*/ 313 w 532"/>
                  <a:gd name="T83" fmla="*/ 50 h 522"/>
                  <a:gd name="T84" fmla="*/ 344 w 532"/>
                  <a:gd name="T85" fmla="*/ 45 h 522"/>
                  <a:gd name="T86" fmla="*/ 356 w 532"/>
                  <a:gd name="T87" fmla="*/ 50 h 522"/>
                  <a:gd name="T88" fmla="*/ 371 w 532"/>
                  <a:gd name="T89" fmla="*/ 56 h 522"/>
                  <a:gd name="T90" fmla="*/ 402 w 532"/>
                  <a:gd name="T91" fmla="*/ 64 h 522"/>
                  <a:gd name="T92" fmla="*/ 410 w 532"/>
                  <a:gd name="T93" fmla="*/ 108 h 522"/>
                  <a:gd name="T94" fmla="*/ 410 w 532"/>
                  <a:gd name="T95" fmla="*/ 111 h 522"/>
                  <a:gd name="T96" fmla="*/ 405 w 532"/>
                  <a:gd name="T97" fmla="*/ 134 h 522"/>
                  <a:gd name="T98" fmla="*/ 419 w 532"/>
                  <a:gd name="T99" fmla="*/ 168 h 522"/>
                  <a:gd name="T100" fmla="*/ 422 w 532"/>
                  <a:gd name="T101" fmla="*/ 199 h 522"/>
                  <a:gd name="T102" fmla="*/ 422 w 532"/>
                  <a:gd name="T103" fmla="*/ 219 h 522"/>
                  <a:gd name="T104" fmla="*/ 435 w 532"/>
                  <a:gd name="T105" fmla="*/ 210 h 522"/>
                  <a:gd name="T106" fmla="*/ 474 w 532"/>
                  <a:gd name="T107" fmla="*/ 210 h 522"/>
                  <a:gd name="T108" fmla="*/ 490 w 532"/>
                  <a:gd name="T109" fmla="*/ 213 h 522"/>
                  <a:gd name="T110" fmla="*/ 490 w 532"/>
                  <a:gd name="T111" fmla="*/ 252 h 522"/>
                  <a:gd name="T112" fmla="*/ 487 w 532"/>
                  <a:gd name="T113" fmla="*/ 286 h 522"/>
                  <a:gd name="T114" fmla="*/ 407 w 532"/>
                  <a:gd name="T115" fmla="*/ 291 h 52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32"/>
                  <a:gd name="T175" fmla="*/ 0 h 522"/>
                  <a:gd name="T176" fmla="*/ 532 w 532"/>
                  <a:gd name="T177" fmla="*/ 522 h 522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32" h="522">
                    <a:moveTo>
                      <a:pt x="439" y="444"/>
                    </a:moveTo>
                    <a:lnTo>
                      <a:pt x="440" y="448"/>
                    </a:lnTo>
                    <a:lnTo>
                      <a:pt x="442" y="453"/>
                    </a:lnTo>
                    <a:lnTo>
                      <a:pt x="445" y="456"/>
                    </a:lnTo>
                    <a:lnTo>
                      <a:pt x="445" y="459"/>
                    </a:lnTo>
                    <a:lnTo>
                      <a:pt x="446" y="462"/>
                    </a:lnTo>
                    <a:lnTo>
                      <a:pt x="448" y="463"/>
                    </a:lnTo>
                    <a:lnTo>
                      <a:pt x="451" y="465"/>
                    </a:lnTo>
                    <a:lnTo>
                      <a:pt x="454" y="465"/>
                    </a:lnTo>
                    <a:lnTo>
                      <a:pt x="457" y="466"/>
                    </a:lnTo>
                    <a:lnTo>
                      <a:pt x="461" y="471"/>
                    </a:lnTo>
                    <a:lnTo>
                      <a:pt x="464" y="475"/>
                    </a:lnTo>
                    <a:lnTo>
                      <a:pt x="469" y="480"/>
                    </a:lnTo>
                    <a:lnTo>
                      <a:pt x="472" y="484"/>
                    </a:lnTo>
                    <a:lnTo>
                      <a:pt x="476" y="489"/>
                    </a:lnTo>
                    <a:lnTo>
                      <a:pt x="482" y="493"/>
                    </a:lnTo>
                    <a:lnTo>
                      <a:pt x="488" y="496"/>
                    </a:lnTo>
                    <a:lnTo>
                      <a:pt x="494" y="499"/>
                    </a:lnTo>
                    <a:lnTo>
                      <a:pt x="499" y="504"/>
                    </a:lnTo>
                    <a:lnTo>
                      <a:pt x="406" y="522"/>
                    </a:lnTo>
                    <a:lnTo>
                      <a:pt x="404" y="520"/>
                    </a:lnTo>
                    <a:lnTo>
                      <a:pt x="397" y="519"/>
                    </a:lnTo>
                    <a:lnTo>
                      <a:pt x="388" y="517"/>
                    </a:lnTo>
                    <a:lnTo>
                      <a:pt x="380" y="522"/>
                    </a:lnTo>
                    <a:lnTo>
                      <a:pt x="377" y="522"/>
                    </a:lnTo>
                    <a:lnTo>
                      <a:pt x="374" y="522"/>
                    </a:lnTo>
                    <a:lnTo>
                      <a:pt x="369" y="522"/>
                    </a:lnTo>
                    <a:lnTo>
                      <a:pt x="366" y="520"/>
                    </a:lnTo>
                    <a:lnTo>
                      <a:pt x="363" y="520"/>
                    </a:lnTo>
                    <a:lnTo>
                      <a:pt x="360" y="517"/>
                    </a:lnTo>
                    <a:lnTo>
                      <a:pt x="357" y="517"/>
                    </a:lnTo>
                    <a:lnTo>
                      <a:pt x="350" y="517"/>
                    </a:lnTo>
                    <a:lnTo>
                      <a:pt x="339" y="517"/>
                    </a:lnTo>
                    <a:lnTo>
                      <a:pt x="327" y="517"/>
                    </a:lnTo>
                    <a:lnTo>
                      <a:pt x="320" y="517"/>
                    </a:lnTo>
                    <a:lnTo>
                      <a:pt x="317" y="514"/>
                    </a:lnTo>
                    <a:lnTo>
                      <a:pt x="315" y="516"/>
                    </a:lnTo>
                    <a:lnTo>
                      <a:pt x="311" y="516"/>
                    </a:lnTo>
                    <a:lnTo>
                      <a:pt x="305" y="514"/>
                    </a:lnTo>
                    <a:lnTo>
                      <a:pt x="296" y="510"/>
                    </a:lnTo>
                    <a:lnTo>
                      <a:pt x="282" y="498"/>
                    </a:lnTo>
                    <a:lnTo>
                      <a:pt x="118" y="496"/>
                    </a:lnTo>
                    <a:lnTo>
                      <a:pt x="115" y="498"/>
                    </a:lnTo>
                    <a:lnTo>
                      <a:pt x="109" y="501"/>
                    </a:lnTo>
                    <a:lnTo>
                      <a:pt x="100" y="501"/>
                    </a:lnTo>
                    <a:lnTo>
                      <a:pt x="90" y="493"/>
                    </a:lnTo>
                    <a:lnTo>
                      <a:pt x="87" y="492"/>
                    </a:lnTo>
                    <a:lnTo>
                      <a:pt x="79" y="487"/>
                    </a:lnTo>
                    <a:lnTo>
                      <a:pt x="67" y="483"/>
                    </a:lnTo>
                    <a:lnTo>
                      <a:pt x="57" y="483"/>
                    </a:lnTo>
                    <a:lnTo>
                      <a:pt x="45" y="489"/>
                    </a:lnTo>
                    <a:lnTo>
                      <a:pt x="45" y="490"/>
                    </a:lnTo>
                    <a:lnTo>
                      <a:pt x="43" y="492"/>
                    </a:lnTo>
                    <a:lnTo>
                      <a:pt x="40" y="493"/>
                    </a:lnTo>
                    <a:lnTo>
                      <a:pt x="37" y="493"/>
                    </a:lnTo>
                    <a:lnTo>
                      <a:pt x="34" y="493"/>
                    </a:lnTo>
                    <a:lnTo>
                      <a:pt x="30" y="492"/>
                    </a:lnTo>
                    <a:lnTo>
                      <a:pt x="24" y="489"/>
                    </a:lnTo>
                    <a:lnTo>
                      <a:pt x="21" y="489"/>
                    </a:lnTo>
                    <a:lnTo>
                      <a:pt x="18" y="489"/>
                    </a:lnTo>
                    <a:lnTo>
                      <a:pt x="15" y="490"/>
                    </a:lnTo>
                    <a:lnTo>
                      <a:pt x="12" y="493"/>
                    </a:lnTo>
                    <a:lnTo>
                      <a:pt x="7" y="495"/>
                    </a:lnTo>
                    <a:lnTo>
                      <a:pt x="4" y="498"/>
                    </a:lnTo>
                    <a:lnTo>
                      <a:pt x="4" y="495"/>
                    </a:lnTo>
                    <a:lnTo>
                      <a:pt x="4" y="492"/>
                    </a:lnTo>
                    <a:lnTo>
                      <a:pt x="3" y="492"/>
                    </a:lnTo>
                    <a:lnTo>
                      <a:pt x="1" y="490"/>
                    </a:lnTo>
                    <a:lnTo>
                      <a:pt x="6" y="486"/>
                    </a:lnTo>
                    <a:lnTo>
                      <a:pt x="7" y="480"/>
                    </a:lnTo>
                    <a:lnTo>
                      <a:pt x="7" y="474"/>
                    </a:lnTo>
                    <a:lnTo>
                      <a:pt x="6" y="474"/>
                    </a:lnTo>
                    <a:lnTo>
                      <a:pt x="4" y="474"/>
                    </a:lnTo>
                    <a:lnTo>
                      <a:pt x="3" y="472"/>
                    </a:lnTo>
                    <a:lnTo>
                      <a:pt x="3" y="469"/>
                    </a:lnTo>
                    <a:lnTo>
                      <a:pt x="1" y="466"/>
                    </a:lnTo>
                    <a:lnTo>
                      <a:pt x="0" y="465"/>
                    </a:lnTo>
                    <a:lnTo>
                      <a:pt x="3" y="465"/>
                    </a:lnTo>
                    <a:lnTo>
                      <a:pt x="4" y="466"/>
                    </a:lnTo>
                    <a:lnTo>
                      <a:pt x="7" y="468"/>
                    </a:lnTo>
                    <a:lnTo>
                      <a:pt x="6" y="456"/>
                    </a:lnTo>
                    <a:lnTo>
                      <a:pt x="6" y="444"/>
                    </a:lnTo>
                    <a:lnTo>
                      <a:pt x="4" y="433"/>
                    </a:lnTo>
                    <a:lnTo>
                      <a:pt x="9" y="429"/>
                    </a:lnTo>
                    <a:lnTo>
                      <a:pt x="12" y="423"/>
                    </a:lnTo>
                    <a:lnTo>
                      <a:pt x="13" y="417"/>
                    </a:lnTo>
                    <a:lnTo>
                      <a:pt x="16" y="412"/>
                    </a:lnTo>
                    <a:lnTo>
                      <a:pt x="18" y="412"/>
                    </a:lnTo>
                    <a:lnTo>
                      <a:pt x="19" y="411"/>
                    </a:lnTo>
                    <a:lnTo>
                      <a:pt x="21" y="409"/>
                    </a:lnTo>
                    <a:lnTo>
                      <a:pt x="21" y="406"/>
                    </a:lnTo>
                    <a:lnTo>
                      <a:pt x="19" y="405"/>
                    </a:lnTo>
                    <a:lnTo>
                      <a:pt x="18" y="406"/>
                    </a:lnTo>
                    <a:lnTo>
                      <a:pt x="18" y="405"/>
                    </a:lnTo>
                    <a:lnTo>
                      <a:pt x="18" y="403"/>
                    </a:lnTo>
                    <a:lnTo>
                      <a:pt x="18" y="402"/>
                    </a:lnTo>
                    <a:lnTo>
                      <a:pt x="24" y="390"/>
                    </a:lnTo>
                    <a:lnTo>
                      <a:pt x="27" y="376"/>
                    </a:lnTo>
                    <a:lnTo>
                      <a:pt x="25" y="375"/>
                    </a:lnTo>
                    <a:lnTo>
                      <a:pt x="27" y="375"/>
                    </a:lnTo>
                    <a:lnTo>
                      <a:pt x="27" y="373"/>
                    </a:lnTo>
                    <a:lnTo>
                      <a:pt x="28" y="370"/>
                    </a:lnTo>
                    <a:lnTo>
                      <a:pt x="28" y="367"/>
                    </a:lnTo>
                    <a:lnTo>
                      <a:pt x="27" y="362"/>
                    </a:lnTo>
                    <a:lnTo>
                      <a:pt x="27" y="359"/>
                    </a:lnTo>
                    <a:lnTo>
                      <a:pt x="27" y="356"/>
                    </a:lnTo>
                    <a:lnTo>
                      <a:pt x="28" y="353"/>
                    </a:lnTo>
                    <a:lnTo>
                      <a:pt x="30" y="352"/>
                    </a:lnTo>
                    <a:lnTo>
                      <a:pt x="31" y="349"/>
                    </a:lnTo>
                    <a:lnTo>
                      <a:pt x="34" y="337"/>
                    </a:lnTo>
                    <a:lnTo>
                      <a:pt x="39" y="325"/>
                    </a:lnTo>
                    <a:lnTo>
                      <a:pt x="43" y="319"/>
                    </a:lnTo>
                    <a:lnTo>
                      <a:pt x="48" y="314"/>
                    </a:lnTo>
                    <a:lnTo>
                      <a:pt x="54" y="310"/>
                    </a:lnTo>
                    <a:lnTo>
                      <a:pt x="58" y="305"/>
                    </a:lnTo>
                    <a:lnTo>
                      <a:pt x="67" y="295"/>
                    </a:lnTo>
                    <a:lnTo>
                      <a:pt x="76" y="286"/>
                    </a:lnTo>
                    <a:lnTo>
                      <a:pt x="85" y="275"/>
                    </a:lnTo>
                    <a:lnTo>
                      <a:pt x="90" y="263"/>
                    </a:lnTo>
                    <a:lnTo>
                      <a:pt x="93" y="245"/>
                    </a:lnTo>
                    <a:lnTo>
                      <a:pt x="91" y="227"/>
                    </a:lnTo>
                    <a:lnTo>
                      <a:pt x="90" y="223"/>
                    </a:lnTo>
                    <a:lnTo>
                      <a:pt x="91" y="218"/>
                    </a:lnTo>
                    <a:lnTo>
                      <a:pt x="90" y="214"/>
                    </a:lnTo>
                    <a:lnTo>
                      <a:pt x="90" y="212"/>
                    </a:lnTo>
                    <a:lnTo>
                      <a:pt x="87" y="211"/>
                    </a:lnTo>
                    <a:lnTo>
                      <a:pt x="85" y="209"/>
                    </a:lnTo>
                    <a:lnTo>
                      <a:pt x="82" y="208"/>
                    </a:lnTo>
                    <a:lnTo>
                      <a:pt x="82" y="206"/>
                    </a:lnTo>
                    <a:lnTo>
                      <a:pt x="82" y="205"/>
                    </a:lnTo>
                    <a:lnTo>
                      <a:pt x="82" y="203"/>
                    </a:lnTo>
                    <a:lnTo>
                      <a:pt x="79" y="200"/>
                    </a:lnTo>
                    <a:lnTo>
                      <a:pt x="78" y="199"/>
                    </a:lnTo>
                    <a:lnTo>
                      <a:pt x="76" y="196"/>
                    </a:lnTo>
                    <a:lnTo>
                      <a:pt x="76" y="191"/>
                    </a:lnTo>
                    <a:lnTo>
                      <a:pt x="75" y="191"/>
                    </a:lnTo>
                    <a:lnTo>
                      <a:pt x="73" y="190"/>
                    </a:lnTo>
                    <a:lnTo>
                      <a:pt x="72" y="188"/>
                    </a:lnTo>
                    <a:lnTo>
                      <a:pt x="67" y="179"/>
                    </a:lnTo>
                    <a:lnTo>
                      <a:pt x="66" y="170"/>
                    </a:lnTo>
                    <a:lnTo>
                      <a:pt x="61" y="161"/>
                    </a:lnTo>
                    <a:lnTo>
                      <a:pt x="61" y="158"/>
                    </a:lnTo>
                    <a:lnTo>
                      <a:pt x="61" y="157"/>
                    </a:lnTo>
                    <a:lnTo>
                      <a:pt x="63" y="155"/>
                    </a:lnTo>
                    <a:lnTo>
                      <a:pt x="64" y="152"/>
                    </a:lnTo>
                    <a:lnTo>
                      <a:pt x="63" y="151"/>
                    </a:lnTo>
                    <a:lnTo>
                      <a:pt x="58" y="145"/>
                    </a:lnTo>
                    <a:lnTo>
                      <a:pt x="55" y="140"/>
                    </a:lnTo>
                    <a:lnTo>
                      <a:pt x="55" y="137"/>
                    </a:lnTo>
                    <a:lnTo>
                      <a:pt x="55" y="134"/>
                    </a:lnTo>
                    <a:lnTo>
                      <a:pt x="55" y="129"/>
                    </a:lnTo>
                    <a:lnTo>
                      <a:pt x="54" y="126"/>
                    </a:lnTo>
                    <a:lnTo>
                      <a:pt x="58" y="126"/>
                    </a:lnTo>
                    <a:lnTo>
                      <a:pt x="64" y="126"/>
                    </a:lnTo>
                    <a:lnTo>
                      <a:pt x="63" y="123"/>
                    </a:lnTo>
                    <a:lnTo>
                      <a:pt x="64" y="120"/>
                    </a:lnTo>
                    <a:lnTo>
                      <a:pt x="66" y="119"/>
                    </a:lnTo>
                    <a:lnTo>
                      <a:pt x="67" y="116"/>
                    </a:lnTo>
                    <a:lnTo>
                      <a:pt x="70" y="114"/>
                    </a:lnTo>
                    <a:lnTo>
                      <a:pt x="72" y="111"/>
                    </a:lnTo>
                    <a:lnTo>
                      <a:pt x="72" y="110"/>
                    </a:lnTo>
                    <a:lnTo>
                      <a:pt x="70" y="108"/>
                    </a:lnTo>
                    <a:lnTo>
                      <a:pt x="67" y="107"/>
                    </a:lnTo>
                    <a:lnTo>
                      <a:pt x="66" y="105"/>
                    </a:lnTo>
                    <a:lnTo>
                      <a:pt x="66" y="102"/>
                    </a:lnTo>
                    <a:lnTo>
                      <a:pt x="66" y="101"/>
                    </a:lnTo>
                    <a:lnTo>
                      <a:pt x="66" y="99"/>
                    </a:lnTo>
                    <a:lnTo>
                      <a:pt x="57" y="89"/>
                    </a:lnTo>
                    <a:lnTo>
                      <a:pt x="51" y="75"/>
                    </a:lnTo>
                    <a:lnTo>
                      <a:pt x="45" y="63"/>
                    </a:lnTo>
                    <a:lnTo>
                      <a:pt x="45" y="60"/>
                    </a:lnTo>
                    <a:lnTo>
                      <a:pt x="45" y="57"/>
                    </a:lnTo>
                    <a:lnTo>
                      <a:pt x="45" y="56"/>
                    </a:lnTo>
                    <a:lnTo>
                      <a:pt x="46" y="53"/>
                    </a:lnTo>
                    <a:lnTo>
                      <a:pt x="45" y="51"/>
                    </a:lnTo>
                    <a:lnTo>
                      <a:pt x="40" y="44"/>
                    </a:lnTo>
                    <a:lnTo>
                      <a:pt x="36" y="39"/>
                    </a:lnTo>
                    <a:lnTo>
                      <a:pt x="31" y="33"/>
                    </a:lnTo>
                    <a:lnTo>
                      <a:pt x="27" y="29"/>
                    </a:lnTo>
                    <a:lnTo>
                      <a:pt x="24" y="23"/>
                    </a:lnTo>
                    <a:lnTo>
                      <a:pt x="22" y="18"/>
                    </a:lnTo>
                    <a:lnTo>
                      <a:pt x="19" y="12"/>
                    </a:lnTo>
                    <a:lnTo>
                      <a:pt x="33" y="9"/>
                    </a:lnTo>
                    <a:lnTo>
                      <a:pt x="45" y="3"/>
                    </a:lnTo>
                    <a:lnTo>
                      <a:pt x="60" y="0"/>
                    </a:lnTo>
                    <a:lnTo>
                      <a:pt x="73" y="0"/>
                    </a:lnTo>
                    <a:lnTo>
                      <a:pt x="87" y="2"/>
                    </a:lnTo>
                    <a:lnTo>
                      <a:pt x="103" y="3"/>
                    </a:lnTo>
                    <a:lnTo>
                      <a:pt x="118" y="3"/>
                    </a:lnTo>
                    <a:lnTo>
                      <a:pt x="135" y="5"/>
                    </a:lnTo>
                    <a:lnTo>
                      <a:pt x="151" y="3"/>
                    </a:lnTo>
                    <a:lnTo>
                      <a:pt x="156" y="3"/>
                    </a:lnTo>
                    <a:lnTo>
                      <a:pt x="162" y="2"/>
                    </a:lnTo>
                    <a:lnTo>
                      <a:pt x="168" y="2"/>
                    </a:lnTo>
                    <a:lnTo>
                      <a:pt x="173" y="3"/>
                    </a:lnTo>
                    <a:lnTo>
                      <a:pt x="179" y="5"/>
                    </a:lnTo>
                    <a:lnTo>
                      <a:pt x="183" y="5"/>
                    </a:lnTo>
                    <a:lnTo>
                      <a:pt x="189" y="5"/>
                    </a:lnTo>
                    <a:lnTo>
                      <a:pt x="195" y="3"/>
                    </a:lnTo>
                    <a:lnTo>
                      <a:pt x="201" y="2"/>
                    </a:lnTo>
                    <a:lnTo>
                      <a:pt x="209" y="3"/>
                    </a:lnTo>
                    <a:lnTo>
                      <a:pt x="212" y="5"/>
                    </a:lnTo>
                    <a:lnTo>
                      <a:pt x="213" y="8"/>
                    </a:lnTo>
                    <a:lnTo>
                      <a:pt x="212" y="8"/>
                    </a:lnTo>
                    <a:lnTo>
                      <a:pt x="210" y="9"/>
                    </a:lnTo>
                    <a:lnTo>
                      <a:pt x="212" y="9"/>
                    </a:lnTo>
                    <a:lnTo>
                      <a:pt x="215" y="14"/>
                    </a:lnTo>
                    <a:lnTo>
                      <a:pt x="216" y="18"/>
                    </a:lnTo>
                    <a:lnTo>
                      <a:pt x="225" y="38"/>
                    </a:lnTo>
                    <a:lnTo>
                      <a:pt x="231" y="57"/>
                    </a:lnTo>
                    <a:lnTo>
                      <a:pt x="242" y="77"/>
                    </a:lnTo>
                    <a:lnTo>
                      <a:pt x="254" y="96"/>
                    </a:lnTo>
                    <a:lnTo>
                      <a:pt x="255" y="96"/>
                    </a:lnTo>
                    <a:lnTo>
                      <a:pt x="257" y="96"/>
                    </a:lnTo>
                    <a:lnTo>
                      <a:pt x="258" y="95"/>
                    </a:lnTo>
                    <a:lnTo>
                      <a:pt x="260" y="95"/>
                    </a:lnTo>
                    <a:lnTo>
                      <a:pt x="261" y="93"/>
                    </a:lnTo>
                    <a:lnTo>
                      <a:pt x="266" y="93"/>
                    </a:lnTo>
                    <a:lnTo>
                      <a:pt x="270" y="95"/>
                    </a:lnTo>
                    <a:lnTo>
                      <a:pt x="273" y="96"/>
                    </a:lnTo>
                    <a:lnTo>
                      <a:pt x="278" y="96"/>
                    </a:lnTo>
                    <a:lnTo>
                      <a:pt x="282" y="95"/>
                    </a:lnTo>
                    <a:lnTo>
                      <a:pt x="294" y="92"/>
                    </a:lnTo>
                    <a:lnTo>
                      <a:pt x="305" y="92"/>
                    </a:lnTo>
                    <a:lnTo>
                      <a:pt x="317" y="95"/>
                    </a:lnTo>
                    <a:lnTo>
                      <a:pt x="329" y="95"/>
                    </a:lnTo>
                    <a:lnTo>
                      <a:pt x="329" y="92"/>
                    </a:lnTo>
                    <a:lnTo>
                      <a:pt x="329" y="89"/>
                    </a:lnTo>
                    <a:lnTo>
                      <a:pt x="330" y="87"/>
                    </a:lnTo>
                    <a:lnTo>
                      <a:pt x="338" y="78"/>
                    </a:lnTo>
                    <a:lnTo>
                      <a:pt x="339" y="69"/>
                    </a:lnTo>
                    <a:lnTo>
                      <a:pt x="339" y="60"/>
                    </a:lnTo>
                    <a:lnTo>
                      <a:pt x="339" y="59"/>
                    </a:lnTo>
                    <a:lnTo>
                      <a:pt x="338" y="57"/>
                    </a:lnTo>
                    <a:lnTo>
                      <a:pt x="336" y="56"/>
                    </a:lnTo>
                    <a:lnTo>
                      <a:pt x="336" y="54"/>
                    </a:lnTo>
                    <a:lnTo>
                      <a:pt x="338" y="54"/>
                    </a:lnTo>
                    <a:lnTo>
                      <a:pt x="341" y="53"/>
                    </a:lnTo>
                    <a:lnTo>
                      <a:pt x="345" y="51"/>
                    </a:lnTo>
                    <a:lnTo>
                      <a:pt x="351" y="48"/>
                    </a:lnTo>
                    <a:lnTo>
                      <a:pt x="353" y="50"/>
                    </a:lnTo>
                    <a:lnTo>
                      <a:pt x="360" y="50"/>
                    </a:lnTo>
                    <a:lnTo>
                      <a:pt x="371" y="48"/>
                    </a:lnTo>
                    <a:lnTo>
                      <a:pt x="380" y="48"/>
                    </a:lnTo>
                    <a:lnTo>
                      <a:pt x="388" y="47"/>
                    </a:lnTo>
                    <a:lnTo>
                      <a:pt x="391" y="48"/>
                    </a:lnTo>
                    <a:lnTo>
                      <a:pt x="389" y="50"/>
                    </a:lnTo>
                    <a:lnTo>
                      <a:pt x="388" y="51"/>
                    </a:lnTo>
                    <a:lnTo>
                      <a:pt x="384" y="54"/>
                    </a:lnTo>
                    <a:lnTo>
                      <a:pt x="383" y="57"/>
                    </a:lnTo>
                    <a:lnTo>
                      <a:pt x="381" y="59"/>
                    </a:lnTo>
                    <a:lnTo>
                      <a:pt x="380" y="60"/>
                    </a:lnTo>
                    <a:lnTo>
                      <a:pt x="380" y="62"/>
                    </a:lnTo>
                    <a:lnTo>
                      <a:pt x="400" y="60"/>
                    </a:lnTo>
                    <a:lnTo>
                      <a:pt x="419" y="62"/>
                    </a:lnTo>
                    <a:lnTo>
                      <a:pt x="437" y="65"/>
                    </a:lnTo>
                    <a:lnTo>
                      <a:pt x="437" y="66"/>
                    </a:lnTo>
                    <a:lnTo>
                      <a:pt x="436" y="66"/>
                    </a:lnTo>
                    <a:lnTo>
                      <a:pt x="436" y="68"/>
                    </a:lnTo>
                    <a:lnTo>
                      <a:pt x="434" y="69"/>
                    </a:lnTo>
                    <a:lnTo>
                      <a:pt x="434" y="77"/>
                    </a:lnTo>
                    <a:lnTo>
                      <a:pt x="433" y="83"/>
                    </a:lnTo>
                    <a:lnTo>
                      <a:pt x="433" y="89"/>
                    </a:lnTo>
                    <a:lnTo>
                      <a:pt x="436" y="98"/>
                    </a:lnTo>
                    <a:lnTo>
                      <a:pt x="440" y="107"/>
                    </a:lnTo>
                    <a:lnTo>
                      <a:pt x="442" y="117"/>
                    </a:lnTo>
                    <a:lnTo>
                      <a:pt x="442" y="119"/>
                    </a:lnTo>
                    <a:lnTo>
                      <a:pt x="440" y="119"/>
                    </a:lnTo>
                    <a:lnTo>
                      <a:pt x="439" y="120"/>
                    </a:lnTo>
                    <a:lnTo>
                      <a:pt x="440" y="120"/>
                    </a:lnTo>
                    <a:lnTo>
                      <a:pt x="442" y="120"/>
                    </a:lnTo>
                    <a:lnTo>
                      <a:pt x="440" y="120"/>
                    </a:lnTo>
                    <a:lnTo>
                      <a:pt x="440" y="122"/>
                    </a:lnTo>
                    <a:lnTo>
                      <a:pt x="439" y="123"/>
                    </a:lnTo>
                    <a:lnTo>
                      <a:pt x="439" y="134"/>
                    </a:lnTo>
                    <a:lnTo>
                      <a:pt x="437" y="145"/>
                    </a:lnTo>
                    <a:lnTo>
                      <a:pt x="436" y="154"/>
                    </a:lnTo>
                    <a:lnTo>
                      <a:pt x="439" y="164"/>
                    </a:lnTo>
                    <a:lnTo>
                      <a:pt x="442" y="169"/>
                    </a:lnTo>
                    <a:lnTo>
                      <a:pt x="446" y="172"/>
                    </a:lnTo>
                    <a:lnTo>
                      <a:pt x="449" y="176"/>
                    </a:lnTo>
                    <a:lnTo>
                      <a:pt x="452" y="181"/>
                    </a:lnTo>
                    <a:lnTo>
                      <a:pt x="455" y="185"/>
                    </a:lnTo>
                    <a:lnTo>
                      <a:pt x="457" y="190"/>
                    </a:lnTo>
                    <a:lnTo>
                      <a:pt x="458" y="196"/>
                    </a:lnTo>
                    <a:lnTo>
                      <a:pt x="458" y="202"/>
                    </a:lnTo>
                    <a:lnTo>
                      <a:pt x="457" y="208"/>
                    </a:lnTo>
                    <a:lnTo>
                      <a:pt x="455" y="215"/>
                    </a:lnTo>
                    <a:lnTo>
                      <a:pt x="454" y="223"/>
                    </a:lnTo>
                    <a:lnTo>
                      <a:pt x="452" y="227"/>
                    </a:lnTo>
                    <a:lnTo>
                      <a:pt x="454" y="233"/>
                    </a:lnTo>
                    <a:lnTo>
                      <a:pt x="455" y="239"/>
                    </a:lnTo>
                    <a:lnTo>
                      <a:pt x="455" y="238"/>
                    </a:lnTo>
                    <a:lnTo>
                      <a:pt x="455" y="236"/>
                    </a:lnTo>
                    <a:lnTo>
                      <a:pt x="455" y="235"/>
                    </a:lnTo>
                    <a:lnTo>
                      <a:pt x="458" y="233"/>
                    </a:lnTo>
                    <a:lnTo>
                      <a:pt x="461" y="232"/>
                    </a:lnTo>
                    <a:lnTo>
                      <a:pt x="464" y="229"/>
                    </a:lnTo>
                    <a:lnTo>
                      <a:pt x="466" y="227"/>
                    </a:lnTo>
                    <a:lnTo>
                      <a:pt x="469" y="226"/>
                    </a:lnTo>
                    <a:lnTo>
                      <a:pt x="472" y="224"/>
                    </a:lnTo>
                    <a:lnTo>
                      <a:pt x="475" y="226"/>
                    </a:lnTo>
                    <a:lnTo>
                      <a:pt x="478" y="226"/>
                    </a:lnTo>
                    <a:lnTo>
                      <a:pt x="479" y="227"/>
                    </a:lnTo>
                    <a:lnTo>
                      <a:pt x="494" y="229"/>
                    </a:lnTo>
                    <a:lnTo>
                      <a:pt x="511" y="227"/>
                    </a:lnTo>
                    <a:lnTo>
                      <a:pt x="526" y="223"/>
                    </a:lnTo>
                    <a:lnTo>
                      <a:pt x="524" y="224"/>
                    </a:lnTo>
                    <a:lnTo>
                      <a:pt x="526" y="226"/>
                    </a:lnTo>
                    <a:lnTo>
                      <a:pt x="526" y="227"/>
                    </a:lnTo>
                    <a:lnTo>
                      <a:pt x="529" y="230"/>
                    </a:lnTo>
                    <a:lnTo>
                      <a:pt x="530" y="233"/>
                    </a:lnTo>
                    <a:lnTo>
                      <a:pt x="532" y="236"/>
                    </a:lnTo>
                    <a:lnTo>
                      <a:pt x="532" y="241"/>
                    </a:lnTo>
                    <a:lnTo>
                      <a:pt x="532" y="244"/>
                    </a:lnTo>
                    <a:lnTo>
                      <a:pt x="527" y="257"/>
                    </a:lnTo>
                    <a:lnTo>
                      <a:pt x="529" y="272"/>
                    </a:lnTo>
                    <a:lnTo>
                      <a:pt x="529" y="281"/>
                    </a:lnTo>
                    <a:lnTo>
                      <a:pt x="526" y="289"/>
                    </a:lnTo>
                    <a:lnTo>
                      <a:pt x="523" y="296"/>
                    </a:lnTo>
                    <a:lnTo>
                      <a:pt x="521" y="304"/>
                    </a:lnTo>
                    <a:lnTo>
                      <a:pt x="523" y="305"/>
                    </a:lnTo>
                    <a:lnTo>
                      <a:pt x="526" y="308"/>
                    </a:lnTo>
                    <a:lnTo>
                      <a:pt x="527" y="310"/>
                    </a:lnTo>
                    <a:lnTo>
                      <a:pt x="526" y="310"/>
                    </a:lnTo>
                    <a:lnTo>
                      <a:pt x="524" y="311"/>
                    </a:lnTo>
                    <a:lnTo>
                      <a:pt x="524" y="313"/>
                    </a:lnTo>
                    <a:lnTo>
                      <a:pt x="523" y="314"/>
                    </a:lnTo>
                    <a:lnTo>
                      <a:pt x="439" y="314"/>
                    </a:lnTo>
                    <a:lnTo>
                      <a:pt x="439" y="444"/>
                    </a:lnTo>
                    <a:close/>
                  </a:path>
                </a:pathLst>
              </a:custGeom>
              <a:solidFill>
                <a:srgbClr val="FFCC99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53" name="Freeform 100"/>
              <p:cNvSpPr>
                <a:spLocks/>
              </p:cNvSpPr>
              <p:nvPr/>
            </p:nvSpPr>
            <p:spPr bwMode="gray">
              <a:xfrm>
                <a:off x="3751" y="3401"/>
                <a:ext cx="528" cy="463"/>
              </a:xfrm>
              <a:custGeom>
                <a:avLst/>
                <a:gdLst>
                  <a:gd name="T0" fmla="*/ 495 w 571"/>
                  <a:gd name="T1" fmla="*/ 31 h 500"/>
                  <a:gd name="T2" fmla="*/ 491 w 571"/>
                  <a:gd name="T3" fmla="*/ 26 h 500"/>
                  <a:gd name="T4" fmla="*/ 474 w 571"/>
                  <a:gd name="T5" fmla="*/ 34 h 500"/>
                  <a:gd name="T6" fmla="*/ 466 w 571"/>
                  <a:gd name="T7" fmla="*/ 43 h 500"/>
                  <a:gd name="T8" fmla="*/ 458 w 571"/>
                  <a:gd name="T9" fmla="*/ 43 h 500"/>
                  <a:gd name="T10" fmla="*/ 453 w 571"/>
                  <a:gd name="T11" fmla="*/ 33 h 500"/>
                  <a:gd name="T12" fmla="*/ 386 w 571"/>
                  <a:gd name="T13" fmla="*/ 43 h 500"/>
                  <a:gd name="T14" fmla="*/ 312 w 571"/>
                  <a:gd name="T15" fmla="*/ 446 h 500"/>
                  <a:gd name="T16" fmla="*/ 304 w 571"/>
                  <a:gd name="T17" fmla="*/ 446 h 500"/>
                  <a:gd name="T18" fmla="*/ 292 w 571"/>
                  <a:gd name="T19" fmla="*/ 452 h 500"/>
                  <a:gd name="T20" fmla="*/ 281 w 571"/>
                  <a:gd name="T21" fmla="*/ 463 h 500"/>
                  <a:gd name="T22" fmla="*/ 265 w 571"/>
                  <a:gd name="T23" fmla="*/ 457 h 500"/>
                  <a:gd name="T24" fmla="*/ 248 w 571"/>
                  <a:gd name="T25" fmla="*/ 462 h 500"/>
                  <a:gd name="T26" fmla="*/ 237 w 571"/>
                  <a:gd name="T27" fmla="*/ 457 h 500"/>
                  <a:gd name="T28" fmla="*/ 221 w 571"/>
                  <a:gd name="T29" fmla="*/ 455 h 500"/>
                  <a:gd name="T30" fmla="*/ 218 w 571"/>
                  <a:gd name="T31" fmla="*/ 449 h 500"/>
                  <a:gd name="T32" fmla="*/ 217 w 571"/>
                  <a:gd name="T33" fmla="*/ 445 h 500"/>
                  <a:gd name="T34" fmla="*/ 210 w 571"/>
                  <a:gd name="T35" fmla="*/ 430 h 500"/>
                  <a:gd name="T36" fmla="*/ 201 w 571"/>
                  <a:gd name="T37" fmla="*/ 432 h 500"/>
                  <a:gd name="T38" fmla="*/ 198 w 571"/>
                  <a:gd name="T39" fmla="*/ 443 h 500"/>
                  <a:gd name="T40" fmla="*/ 182 w 571"/>
                  <a:gd name="T41" fmla="*/ 446 h 500"/>
                  <a:gd name="T42" fmla="*/ 176 w 571"/>
                  <a:gd name="T43" fmla="*/ 440 h 500"/>
                  <a:gd name="T44" fmla="*/ 148 w 571"/>
                  <a:gd name="T45" fmla="*/ 407 h 500"/>
                  <a:gd name="T46" fmla="*/ 141 w 571"/>
                  <a:gd name="T47" fmla="*/ 399 h 500"/>
                  <a:gd name="T48" fmla="*/ 139 w 571"/>
                  <a:gd name="T49" fmla="*/ 388 h 500"/>
                  <a:gd name="T50" fmla="*/ 138 w 571"/>
                  <a:gd name="T51" fmla="*/ 387 h 500"/>
                  <a:gd name="T52" fmla="*/ 133 w 571"/>
                  <a:gd name="T53" fmla="*/ 379 h 500"/>
                  <a:gd name="T54" fmla="*/ 141 w 571"/>
                  <a:gd name="T55" fmla="*/ 377 h 500"/>
                  <a:gd name="T56" fmla="*/ 143 w 571"/>
                  <a:gd name="T57" fmla="*/ 370 h 500"/>
                  <a:gd name="T58" fmla="*/ 129 w 571"/>
                  <a:gd name="T59" fmla="*/ 362 h 500"/>
                  <a:gd name="T60" fmla="*/ 117 w 571"/>
                  <a:gd name="T61" fmla="*/ 299 h 500"/>
                  <a:gd name="T62" fmla="*/ 108 w 571"/>
                  <a:gd name="T63" fmla="*/ 242 h 500"/>
                  <a:gd name="T64" fmla="*/ 110 w 571"/>
                  <a:gd name="T65" fmla="*/ 228 h 500"/>
                  <a:gd name="T66" fmla="*/ 99 w 571"/>
                  <a:gd name="T67" fmla="*/ 194 h 500"/>
                  <a:gd name="T68" fmla="*/ 88 w 571"/>
                  <a:gd name="T69" fmla="*/ 180 h 500"/>
                  <a:gd name="T70" fmla="*/ 83 w 571"/>
                  <a:gd name="T71" fmla="*/ 172 h 500"/>
                  <a:gd name="T72" fmla="*/ 83 w 571"/>
                  <a:gd name="T73" fmla="*/ 177 h 500"/>
                  <a:gd name="T74" fmla="*/ 75 w 571"/>
                  <a:gd name="T75" fmla="*/ 166 h 500"/>
                  <a:gd name="T76" fmla="*/ 60 w 571"/>
                  <a:gd name="T77" fmla="*/ 130 h 500"/>
                  <a:gd name="T78" fmla="*/ 52 w 571"/>
                  <a:gd name="T79" fmla="*/ 121 h 500"/>
                  <a:gd name="T80" fmla="*/ 44 w 571"/>
                  <a:gd name="T81" fmla="*/ 102 h 500"/>
                  <a:gd name="T82" fmla="*/ 24 w 571"/>
                  <a:gd name="T83" fmla="*/ 69 h 500"/>
                  <a:gd name="T84" fmla="*/ 13 w 571"/>
                  <a:gd name="T85" fmla="*/ 56 h 500"/>
                  <a:gd name="T86" fmla="*/ 10 w 571"/>
                  <a:gd name="T87" fmla="*/ 50 h 500"/>
                  <a:gd name="T88" fmla="*/ 6 w 571"/>
                  <a:gd name="T89" fmla="*/ 44 h 500"/>
                  <a:gd name="T90" fmla="*/ 2 w 571"/>
                  <a:gd name="T91" fmla="*/ 37 h 500"/>
                  <a:gd name="T92" fmla="*/ 3 w 571"/>
                  <a:gd name="T93" fmla="*/ 29 h 500"/>
                  <a:gd name="T94" fmla="*/ 2 w 571"/>
                  <a:gd name="T95" fmla="*/ 17 h 500"/>
                  <a:gd name="T96" fmla="*/ 18 w 571"/>
                  <a:gd name="T97" fmla="*/ 6 h 500"/>
                  <a:gd name="T98" fmla="*/ 41 w 571"/>
                  <a:gd name="T99" fmla="*/ 4 h 500"/>
                  <a:gd name="T100" fmla="*/ 78 w 571"/>
                  <a:gd name="T101" fmla="*/ 11 h 500"/>
                  <a:gd name="T102" fmla="*/ 257 w 571"/>
                  <a:gd name="T103" fmla="*/ 14 h 500"/>
                  <a:gd name="T104" fmla="*/ 265 w 571"/>
                  <a:gd name="T105" fmla="*/ 18 h 500"/>
                  <a:gd name="T106" fmla="*/ 288 w 571"/>
                  <a:gd name="T107" fmla="*/ 31 h 500"/>
                  <a:gd name="T108" fmla="*/ 320 w 571"/>
                  <a:gd name="T109" fmla="*/ 33 h 500"/>
                  <a:gd name="T110" fmla="*/ 331 w 571"/>
                  <a:gd name="T111" fmla="*/ 31 h 500"/>
                  <a:gd name="T112" fmla="*/ 359 w 571"/>
                  <a:gd name="T113" fmla="*/ 31 h 500"/>
                  <a:gd name="T114" fmla="*/ 373 w 571"/>
                  <a:gd name="T115" fmla="*/ 34 h 500"/>
                  <a:gd name="T116" fmla="*/ 442 w 571"/>
                  <a:gd name="T117" fmla="*/ 22 h 500"/>
                  <a:gd name="T118" fmla="*/ 464 w 571"/>
                  <a:gd name="T119" fmla="*/ 17 h 500"/>
                  <a:gd name="T120" fmla="*/ 488 w 571"/>
                  <a:gd name="T121" fmla="*/ 12 h 500"/>
                  <a:gd name="T122" fmla="*/ 517 w 571"/>
                  <a:gd name="T123" fmla="*/ 15 h 500"/>
                  <a:gd name="T124" fmla="*/ 528 w 571"/>
                  <a:gd name="T125" fmla="*/ 28 h 50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571"/>
                  <a:gd name="T190" fmla="*/ 0 h 500"/>
                  <a:gd name="T191" fmla="*/ 571 w 571"/>
                  <a:gd name="T192" fmla="*/ 500 h 500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571" h="500">
                    <a:moveTo>
                      <a:pt x="570" y="28"/>
                    </a:moveTo>
                    <a:lnTo>
                      <a:pt x="558" y="28"/>
                    </a:lnTo>
                    <a:lnTo>
                      <a:pt x="546" y="28"/>
                    </a:lnTo>
                    <a:lnTo>
                      <a:pt x="535" y="34"/>
                    </a:lnTo>
                    <a:lnTo>
                      <a:pt x="535" y="31"/>
                    </a:lnTo>
                    <a:lnTo>
                      <a:pt x="534" y="30"/>
                    </a:lnTo>
                    <a:lnTo>
                      <a:pt x="532" y="28"/>
                    </a:lnTo>
                    <a:lnTo>
                      <a:pt x="531" y="28"/>
                    </a:lnTo>
                    <a:lnTo>
                      <a:pt x="526" y="28"/>
                    </a:lnTo>
                    <a:lnTo>
                      <a:pt x="522" y="31"/>
                    </a:lnTo>
                    <a:lnTo>
                      <a:pt x="517" y="34"/>
                    </a:lnTo>
                    <a:lnTo>
                      <a:pt x="513" y="37"/>
                    </a:lnTo>
                    <a:lnTo>
                      <a:pt x="508" y="40"/>
                    </a:lnTo>
                    <a:lnTo>
                      <a:pt x="508" y="42"/>
                    </a:lnTo>
                    <a:lnTo>
                      <a:pt x="507" y="45"/>
                    </a:lnTo>
                    <a:lnTo>
                      <a:pt x="504" y="46"/>
                    </a:lnTo>
                    <a:lnTo>
                      <a:pt x="502" y="49"/>
                    </a:lnTo>
                    <a:lnTo>
                      <a:pt x="499" y="49"/>
                    </a:lnTo>
                    <a:lnTo>
                      <a:pt x="498" y="49"/>
                    </a:lnTo>
                    <a:lnTo>
                      <a:pt x="495" y="46"/>
                    </a:lnTo>
                    <a:lnTo>
                      <a:pt x="493" y="43"/>
                    </a:lnTo>
                    <a:lnTo>
                      <a:pt x="492" y="40"/>
                    </a:lnTo>
                    <a:lnTo>
                      <a:pt x="492" y="37"/>
                    </a:lnTo>
                    <a:lnTo>
                      <a:pt x="490" y="36"/>
                    </a:lnTo>
                    <a:lnTo>
                      <a:pt x="487" y="34"/>
                    </a:lnTo>
                    <a:lnTo>
                      <a:pt x="484" y="34"/>
                    </a:lnTo>
                    <a:lnTo>
                      <a:pt x="451" y="39"/>
                    </a:lnTo>
                    <a:lnTo>
                      <a:pt x="417" y="46"/>
                    </a:lnTo>
                    <a:lnTo>
                      <a:pt x="384" y="51"/>
                    </a:lnTo>
                    <a:lnTo>
                      <a:pt x="384" y="201"/>
                    </a:lnTo>
                    <a:lnTo>
                      <a:pt x="337" y="201"/>
                    </a:lnTo>
                    <a:lnTo>
                      <a:pt x="337" y="482"/>
                    </a:lnTo>
                    <a:lnTo>
                      <a:pt x="335" y="482"/>
                    </a:lnTo>
                    <a:lnTo>
                      <a:pt x="332" y="482"/>
                    </a:lnTo>
                    <a:lnTo>
                      <a:pt x="329" y="482"/>
                    </a:lnTo>
                    <a:lnTo>
                      <a:pt x="326" y="482"/>
                    </a:lnTo>
                    <a:lnTo>
                      <a:pt x="322" y="484"/>
                    </a:lnTo>
                    <a:lnTo>
                      <a:pt x="319" y="485"/>
                    </a:lnTo>
                    <a:lnTo>
                      <a:pt x="316" y="488"/>
                    </a:lnTo>
                    <a:lnTo>
                      <a:pt x="314" y="493"/>
                    </a:lnTo>
                    <a:lnTo>
                      <a:pt x="313" y="494"/>
                    </a:lnTo>
                    <a:lnTo>
                      <a:pt x="310" y="497"/>
                    </a:lnTo>
                    <a:lnTo>
                      <a:pt x="304" y="500"/>
                    </a:lnTo>
                    <a:lnTo>
                      <a:pt x="298" y="500"/>
                    </a:lnTo>
                    <a:lnTo>
                      <a:pt x="289" y="496"/>
                    </a:lnTo>
                    <a:lnTo>
                      <a:pt x="287" y="494"/>
                    </a:lnTo>
                    <a:lnTo>
                      <a:pt x="286" y="494"/>
                    </a:lnTo>
                    <a:lnTo>
                      <a:pt x="280" y="494"/>
                    </a:lnTo>
                    <a:lnTo>
                      <a:pt x="274" y="496"/>
                    </a:lnTo>
                    <a:lnTo>
                      <a:pt x="268" y="499"/>
                    </a:lnTo>
                    <a:lnTo>
                      <a:pt x="265" y="499"/>
                    </a:lnTo>
                    <a:lnTo>
                      <a:pt x="262" y="497"/>
                    </a:lnTo>
                    <a:lnTo>
                      <a:pt x="259" y="496"/>
                    </a:lnTo>
                    <a:lnTo>
                      <a:pt x="256" y="494"/>
                    </a:lnTo>
                    <a:lnTo>
                      <a:pt x="251" y="494"/>
                    </a:lnTo>
                    <a:lnTo>
                      <a:pt x="248" y="494"/>
                    </a:lnTo>
                    <a:lnTo>
                      <a:pt x="244" y="493"/>
                    </a:lnTo>
                    <a:lnTo>
                      <a:pt x="239" y="491"/>
                    </a:lnTo>
                    <a:lnTo>
                      <a:pt x="238" y="491"/>
                    </a:lnTo>
                    <a:lnTo>
                      <a:pt x="238" y="488"/>
                    </a:lnTo>
                    <a:lnTo>
                      <a:pt x="238" y="485"/>
                    </a:lnTo>
                    <a:lnTo>
                      <a:pt x="236" y="485"/>
                    </a:lnTo>
                    <a:lnTo>
                      <a:pt x="235" y="485"/>
                    </a:lnTo>
                    <a:lnTo>
                      <a:pt x="233" y="485"/>
                    </a:lnTo>
                    <a:lnTo>
                      <a:pt x="235" y="481"/>
                    </a:lnTo>
                    <a:lnTo>
                      <a:pt x="233" y="475"/>
                    </a:lnTo>
                    <a:lnTo>
                      <a:pt x="233" y="472"/>
                    </a:lnTo>
                    <a:lnTo>
                      <a:pt x="230" y="467"/>
                    </a:lnTo>
                    <a:lnTo>
                      <a:pt x="227" y="464"/>
                    </a:lnTo>
                    <a:lnTo>
                      <a:pt x="224" y="464"/>
                    </a:lnTo>
                    <a:lnTo>
                      <a:pt x="220" y="464"/>
                    </a:lnTo>
                    <a:lnTo>
                      <a:pt x="218" y="464"/>
                    </a:lnTo>
                    <a:lnTo>
                      <a:pt x="217" y="467"/>
                    </a:lnTo>
                    <a:lnTo>
                      <a:pt x="217" y="469"/>
                    </a:lnTo>
                    <a:lnTo>
                      <a:pt x="217" y="472"/>
                    </a:lnTo>
                    <a:lnTo>
                      <a:pt x="215" y="475"/>
                    </a:lnTo>
                    <a:lnTo>
                      <a:pt x="214" y="478"/>
                    </a:lnTo>
                    <a:lnTo>
                      <a:pt x="211" y="481"/>
                    </a:lnTo>
                    <a:lnTo>
                      <a:pt x="206" y="484"/>
                    </a:lnTo>
                    <a:lnTo>
                      <a:pt x="202" y="484"/>
                    </a:lnTo>
                    <a:lnTo>
                      <a:pt x="197" y="482"/>
                    </a:lnTo>
                    <a:lnTo>
                      <a:pt x="194" y="481"/>
                    </a:lnTo>
                    <a:lnTo>
                      <a:pt x="193" y="479"/>
                    </a:lnTo>
                    <a:lnTo>
                      <a:pt x="191" y="476"/>
                    </a:lnTo>
                    <a:lnTo>
                      <a:pt x="190" y="475"/>
                    </a:lnTo>
                    <a:lnTo>
                      <a:pt x="176" y="467"/>
                    </a:lnTo>
                    <a:lnTo>
                      <a:pt x="167" y="455"/>
                    </a:lnTo>
                    <a:lnTo>
                      <a:pt x="161" y="442"/>
                    </a:lnTo>
                    <a:lnTo>
                      <a:pt x="160" y="440"/>
                    </a:lnTo>
                    <a:lnTo>
                      <a:pt x="156" y="437"/>
                    </a:lnTo>
                    <a:lnTo>
                      <a:pt x="153" y="436"/>
                    </a:lnTo>
                    <a:lnTo>
                      <a:pt x="152" y="434"/>
                    </a:lnTo>
                    <a:lnTo>
                      <a:pt x="152" y="431"/>
                    </a:lnTo>
                    <a:lnTo>
                      <a:pt x="152" y="428"/>
                    </a:lnTo>
                    <a:lnTo>
                      <a:pt x="152" y="425"/>
                    </a:lnTo>
                    <a:lnTo>
                      <a:pt x="152" y="422"/>
                    </a:lnTo>
                    <a:lnTo>
                      <a:pt x="150" y="419"/>
                    </a:lnTo>
                    <a:lnTo>
                      <a:pt x="149" y="419"/>
                    </a:lnTo>
                    <a:lnTo>
                      <a:pt x="149" y="421"/>
                    </a:lnTo>
                    <a:lnTo>
                      <a:pt x="149" y="418"/>
                    </a:lnTo>
                    <a:lnTo>
                      <a:pt x="149" y="415"/>
                    </a:lnTo>
                    <a:lnTo>
                      <a:pt x="147" y="413"/>
                    </a:lnTo>
                    <a:lnTo>
                      <a:pt x="146" y="410"/>
                    </a:lnTo>
                    <a:lnTo>
                      <a:pt x="144" y="409"/>
                    </a:lnTo>
                    <a:lnTo>
                      <a:pt x="144" y="406"/>
                    </a:lnTo>
                    <a:lnTo>
                      <a:pt x="147" y="407"/>
                    </a:lnTo>
                    <a:lnTo>
                      <a:pt x="150" y="409"/>
                    </a:lnTo>
                    <a:lnTo>
                      <a:pt x="153" y="407"/>
                    </a:lnTo>
                    <a:lnTo>
                      <a:pt x="155" y="406"/>
                    </a:lnTo>
                    <a:lnTo>
                      <a:pt x="156" y="404"/>
                    </a:lnTo>
                    <a:lnTo>
                      <a:pt x="156" y="401"/>
                    </a:lnTo>
                    <a:lnTo>
                      <a:pt x="155" y="400"/>
                    </a:lnTo>
                    <a:lnTo>
                      <a:pt x="153" y="398"/>
                    </a:lnTo>
                    <a:lnTo>
                      <a:pt x="147" y="397"/>
                    </a:lnTo>
                    <a:lnTo>
                      <a:pt x="143" y="394"/>
                    </a:lnTo>
                    <a:lnTo>
                      <a:pt x="140" y="391"/>
                    </a:lnTo>
                    <a:lnTo>
                      <a:pt x="137" y="386"/>
                    </a:lnTo>
                    <a:lnTo>
                      <a:pt x="137" y="380"/>
                    </a:lnTo>
                    <a:lnTo>
                      <a:pt x="134" y="352"/>
                    </a:lnTo>
                    <a:lnTo>
                      <a:pt x="126" y="323"/>
                    </a:lnTo>
                    <a:lnTo>
                      <a:pt x="120" y="306"/>
                    </a:lnTo>
                    <a:lnTo>
                      <a:pt x="117" y="291"/>
                    </a:lnTo>
                    <a:lnTo>
                      <a:pt x="117" y="276"/>
                    </a:lnTo>
                    <a:lnTo>
                      <a:pt x="117" y="261"/>
                    </a:lnTo>
                    <a:lnTo>
                      <a:pt x="116" y="246"/>
                    </a:lnTo>
                    <a:lnTo>
                      <a:pt x="117" y="246"/>
                    </a:lnTo>
                    <a:lnTo>
                      <a:pt x="119" y="246"/>
                    </a:lnTo>
                    <a:lnTo>
                      <a:pt x="119" y="234"/>
                    </a:lnTo>
                    <a:lnTo>
                      <a:pt x="114" y="222"/>
                    </a:lnTo>
                    <a:lnTo>
                      <a:pt x="110" y="212"/>
                    </a:lnTo>
                    <a:lnTo>
                      <a:pt x="107" y="209"/>
                    </a:lnTo>
                    <a:lnTo>
                      <a:pt x="104" y="204"/>
                    </a:lnTo>
                    <a:lnTo>
                      <a:pt x="101" y="201"/>
                    </a:lnTo>
                    <a:lnTo>
                      <a:pt x="96" y="197"/>
                    </a:lnTo>
                    <a:lnTo>
                      <a:pt x="95" y="194"/>
                    </a:lnTo>
                    <a:lnTo>
                      <a:pt x="93" y="191"/>
                    </a:lnTo>
                    <a:lnTo>
                      <a:pt x="92" y="186"/>
                    </a:lnTo>
                    <a:lnTo>
                      <a:pt x="90" y="186"/>
                    </a:lnTo>
                    <a:lnTo>
                      <a:pt x="89" y="188"/>
                    </a:lnTo>
                    <a:lnTo>
                      <a:pt x="89" y="189"/>
                    </a:lnTo>
                    <a:lnTo>
                      <a:pt x="89" y="191"/>
                    </a:lnTo>
                    <a:lnTo>
                      <a:pt x="90" y="191"/>
                    </a:lnTo>
                    <a:lnTo>
                      <a:pt x="90" y="189"/>
                    </a:lnTo>
                    <a:lnTo>
                      <a:pt x="90" y="188"/>
                    </a:lnTo>
                    <a:lnTo>
                      <a:pt x="86" y="183"/>
                    </a:lnTo>
                    <a:lnTo>
                      <a:pt x="81" y="179"/>
                    </a:lnTo>
                    <a:lnTo>
                      <a:pt x="78" y="174"/>
                    </a:lnTo>
                    <a:lnTo>
                      <a:pt x="75" y="170"/>
                    </a:lnTo>
                    <a:lnTo>
                      <a:pt x="71" y="155"/>
                    </a:lnTo>
                    <a:lnTo>
                      <a:pt x="65" y="140"/>
                    </a:lnTo>
                    <a:lnTo>
                      <a:pt x="63" y="137"/>
                    </a:lnTo>
                    <a:lnTo>
                      <a:pt x="60" y="135"/>
                    </a:lnTo>
                    <a:lnTo>
                      <a:pt x="59" y="134"/>
                    </a:lnTo>
                    <a:lnTo>
                      <a:pt x="56" y="131"/>
                    </a:lnTo>
                    <a:lnTo>
                      <a:pt x="56" y="129"/>
                    </a:lnTo>
                    <a:lnTo>
                      <a:pt x="53" y="122"/>
                    </a:lnTo>
                    <a:lnTo>
                      <a:pt x="50" y="116"/>
                    </a:lnTo>
                    <a:lnTo>
                      <a:pt x="48" y="110"/>
                    </a:lnTo>
                    <a:lnTo>
                      <a:pt x="44" y="99"/>
                    </a:lnTo>
                    <a:lnTo>
                      <a:pt x="36" y="91"/>
                    </a:lnTo>
                    <a:lnTo>
                      <a:pt x="30" y="84"/>
                    </a:lnTo>
                    <a:lnTo>
                      <a:pt x="26" y="75"/>
                    </a:lnTo>
                    <a:lnTo>
                      <a:pt x="21" y="64"/>
                    </a:lnTo>
                    <a:lnTo>
                      <a:pt x="20" y="63"/>
                    </a:lnTo>
                    <a:lnTo>
                      <a:pt x="17" y="61"/>
                    </a:lnTo>
                    <a:lnTo>
                      <a:pt x="14" y="60"/>
                    </a:lnTo>
                    <a:lnTo>
                      <a:pt x="12" y="58"/>
                    </a:lnTo>
                    <a:lnTo>
                      <a:pt x="9" y="57"/>
                    </a:lnTo>
                    <a:lnTo>
                      <a:pt x="11" y="55"/>
                    </a:lnTo>
                    <a:lnTo>
                      <a:pt x="11" y="54"/>
                    </a:lnTo>
                    <a:lnTo>
                      <a:pt x="11" y="52"/>
                    </a:lnTo>
                    <a:lnTo>
                      <a:pt x="11" y="51"/>
                    </a:lnTo>
                    <a:lnTo>
                      <a:pt x="9" y="49"/>
                    </a:lnTo>
                    <a:lnTo>
                      <a:pt x="6" y="48"/>
                    </a:lnTo>
                    <a:lnTo>
                      <a:pt x="5" y="46"/>
                    </a:lnTo>
                    <a:lnTo>
                      <a:pt x="3" y="45"/>
                    </a:lnTo>
                    <a:lnTo>
                      <a:pt x="2" y="43"/>
                    </a:lnTo>
                    <a:lnTo>
                      <a:pt x="2" y="40"/>
                    </a:lnTo>
                    <a:lnTo>
                      <a:pt x="3" y="39"/>
                    </a:lnTo>
                    <a:lnTo>
                      <a:pt x="3" y="37"/>
                    </a:lnTo>
                    <a:lnTo>
                      <a:pt x="5" y="36"/>
                    </a:lnTo>
                    <a:lnTo>
                      <a:pt x="3" y="31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2" y="18"/>
                    </a:lnTo>
                    <a:lnTo>
                      <a:pt x="5" y="13"/>
                    </a:lnTo>
                    <a:lnTo>
                      <a:pt x="9" y="10"/>
                    </a:lnTo>
                    <a:lnTo>
                      <a:pt x="15" y="7"/>
                    </a:lnTo>
                    <a:lnTo>
                      <a:pt x="20" y="7"/>
                    </a:lnTo>
                    <a:lnTo>
                      <a:pt x="26" y="7"/>
                    </a:lnTo>
                    <a:lnTo>
                      <a:pt x="32" y="10"/>
                    </a:lnTo>
                    <a:lnTo>
                      <a:pt x="36" y="12"/>
                    </a:lnTo>
                    <a:lnTo>
                      <a:pt x="44" y="4"/>
                    </a:lnTo>
                    <a:lnTo>
                      <a:pt x="54" y="1"/>
                    </a:lnTo>
                    <a:lnTo>
                      <a:pt x="65" y="0"/>
                    </a:lnTo>
                    <a:lnTo>
                      <a:pt x="75" y="4"/>
                    </a:lnTo>
                    <a:lnTo>
                      <a:pt x="84" y="12"/>
                    </a:lnTo>
                    <a:lnTo>
                      <a:pt x="93" y="16"/>
                    </a:lnTo>
                    <a:lnTo>
                      <a:pt x="104" y="18"/>
                    </a:lnTo>
                    <a:lnTo>
                      <a:pt x="114" y="13"/>
                    </a:lnTo>
                    <a:lnTo>
                      <a:pt x="278" y="15"/>
                    </a:lnTo>
                    <a:lnTo>
                      <a:pt x="277" y="15"/>
                    </a:lnTo>
                    <a:lnTo>
                      <a:pt x="283" y="16"/>
                    </a:lnTo>
                    <a:lnTo>
                      <a:pt x="287" y="19"/>
                    </a:lnTo>
                    <a:lnTo>
                      <a:pt x="290" y="22"/>
                    </a:lnTo>
                    <a:lnTo>
                      <a:pt x="293" y="25"/>
                    </a:lnTo>
                    <a:lnTo>
                      <a:pt x="296" y="28"/>
                    </a:lnTo>
                    <a:lnTo>
                      <a:pt x="311" y="33"/>
                    </a:lnTo>
                    <a:lnTo>
                      <a:pt x="326" y="36"/>
                    </a:lnTo>
                    <a:lnTo>
                      <a:pt x="332" y="37"/>
                    </a:lnTo>
                    <a:lnTo>
                      <a:pt x="340" y="37"/>
                    </a:lnTo>
                    <a:lnTo>
                      <a:pt x="346" y="36"/>
                    </a:lnTo>
                    <a:lnTo>
                      <a:pt x="349" y="34"/>
                    </a:lnTo>
                    <a:lnTo>
                      <a:pt x="352" y="34"/>
                    </a:lnTo>
                    <a:lnTo>
                      <a:pt x="355" y="33"/>
                    </a:lnTo>
                    <a:lnTo>
                      <a:pt x="358" y="34"/>
                    </a:lnTo>
                    <a:lnTo>
                      <a:pt x="361" y="37"/>
                    </a:lnTo>
                    <a:lnTo>
                      <a:pt x="365" y="39"/>
                    </a:lnTo>
                    <a:lnTo>
                      <a:pt x="377" y="37"/>
                    </a:lnTo>
                    <a:lnTo>
                      <a:pt x="388" y="34"/>
                    </a:lnTo>
                    <a:lnTo>
                      <a:pt x="399" y="36"/>
                    </a:lnTo>
                    <a:lnTo>
                      <a:pt x="400" y="36"/>
                    </a:lnTo>
                    <a:lnTo>
                      <a:pt x="402" y="37"/>
                    </a:lnTo>
                    <a:lnTo>
                      <a:pt x="403" y="37"/>
                    </a:lnTo>
                    <a:lnTo>
                      <a:pt x="424" y="36"/>
                    </a:lnTo>
                    <a:lnTo>
                      <a:pt x="447" y="30"/>
                    </a:lnTo>
                    <a:lnTo>
                      <a:pt x="469" y="27"/>
                    </a:lnTo>
                    <a:lnTo>
                      <a:pt x="478" y="24"/>
                    </a:lnTo>
                    <a:lnTo>
                      <a:pt x="486" y="24"/>
                    </a:lnTo>
                    <a:lnTo>
                      <a:pt x="495" y="21"/>
                    </a:lnTo>
                    <a:lnTo>
                      <a:pt x="499" y="19"/>
                    </a:lnTo>
                    <a:lnTo>
                      <a:pt x="502" y="18"/>
                    </a:lnTo>
                    <a:lnTo>
                      <a:pt x="505" y="16"/>
                    </a:lnTo>
                    <a:lnTo>
                      <a:pt x="508" y="15"/>
                    </a:lnTo>
                    <a:lnTo>
                      <a:pt x="517" y="13"/>
                    </a:lnTo>
                    <a:lnTo>
                      <a:pt x="528" y="13"/>
                    </a:lnTo>
                    <a:lnTo>
                      <a:pt x="540" y="13"/>
                    </a:lnTo>
                    <a:lnTo>
                      <a:pt x="552" y="13"/>
                    </a:lnTo>
                    <a:lnTo>
                      <a:pt x="556" y="15"/>
                    </a:lnTo>
                    <a:lnTo>
                      <a:pt x="559" y="16"/>
                    </a:lnTo>
                    <a:lnTo>
                      <a:pt x="562" y="19"/>
                    </a:lnTo>
                    <a:lnTo>
                      <a:pt x="565" y="22"/>
                    </a:lnTo>
                    <a:lnTo>
                      <a:pt x="568" y="27"/>
                    </a:lnTo>
                    <a:lnTo>
                      <a:pt x="571" y="30"/>
                    </a:lnTo>
                    <a:lnTo>
                      <a:pt x="570" y="28"/>
                    </a:lnTo>
                    <a:close/>
                  </a:path>
                </a:pathLst>
              </a:custGeom>
              <a:solidFill>
                <a:srgbClr val="FFCC99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54" name="Freeform 101"/>
              <p:cNvSpPr>
                <a:spLocks/>
              </p:cNvSpPr>
              <p:nvPr/>
            </p:nvSpPr>
            <p:spPr bwMode="gray">
              <a:xfrm>
                <a:off x="4063" y="3427"/>
                <a:ext cx="357" cy="361"/>
              </a:xfrm>
              <a:custGeom>
                <a:avLst/>
                <a:gdLst>
                  <a:gd name="T0" fmla="*/ 11 w 386"/>
                  <a:gd name="T1" fmla="*/ 284 h 390"/>
                  <a:gd name="T2" fmla="*/ 28 w 386"/>
                  <a:gd name="T3" fmla="*/ 304 h 390"/>
                  <a:gd name="T4" fmla="*/ 34 w 386"/>
                  <a:gd name="T5" fmla="*/ 328 h 390"/>
                  <a:gd name="T6" fmla="*/ 25 w 386"/>
                  <a:gd name="T7" fmla="*/ 342 h 390"/>
                  <a:gd name="T8" fmla="*/ 28 w 386"/>
                  <a:gd name="T9" fmla="*/ 359 h 390"/>
                  <a:gd name="T10" fmla="*/ 31 w 386"/>
                  <a:gd name="T11" fmla="*/ 355 h 390"/>
                  <a:gd name="T12" fmla="*/ 37 w 386"/>
                  <a:gd name="T13" fmla="*/ 355 h 390"/>
                  <a:gd name="T14" fmla="*/ 49 w 386"/>
                  <a:gd name="T15" fmla="*/ 356 h 390"/>
                  <a:gd name="T16" fmla="*/ 63 w 386"/>
                  <a:gd name="T17" fmla="*/ 356 h 390"/>
                  <a:gd name="T18" fmla="*/ 75 w 386"/>
                  <a:gd name="T19" fmla="*/ 355 h 390"/>
                  <a:gd name="T20" fmla="*/ 80 w 386"/>
                  <a:gd name="T21" fmla="*/ 347 h 390"/>
                  <a:gd name="T22" fmla="*/ 94 w 386"/>
                  <a:gd name="T23" fmla="*/ 336 h 390"/>
                  <a:gd name="T24" fmla="*/ 105 w 386"/>
                  <a:gd name="T25" fmla="*/ 328 h 390"/>
                  <a:gd name="T26" fmla="*/ 108 w 386"/>
                  <a:gd name="T27" fmla="*/ 323 h 390"/>
                  <a:gd name="T28" fmla="*/ 114 w 386"/>
                  <a:gd name="T29" fmla="*/ 308 h 390"/>
                  <a:gd name="T30" fmla="*/ 118 w 386"/>
                  <a:gd name="T31" fmla="*/ 300 h 390"/>
                  <a:gd name="T32" fmla="*/ 130 w 386"/>
                  <a:gd name="T33" fmla="*/ 297 h 390"/>
                  <a:gd name="T34" fmla="*/ 149 w 386"/>
                  <a:gd name="T35" fmla="*/ 309 h 390"/>
                  <a:gd name="T36" fmla="*/ 186 w 386"/>
                  <a:gd name="T37" fmla="*/ 317 h 390"/>
                  <a:gd name="T38" fmla="*/ 193 w 386"/>
                  <a:gd name="T39" fmla="*/ 315 h 390"/>
                  <a:gd name="T40" fmla="*/ 197 w 386"/>
                  <a:gd name="T41" fmla="*/ 317 h 390"/>
                  <a:gd name="T42" fmla="*/ 218 w 386"/>
                  <a:gd name="T43" fmla="*/ 308 h 390"/>
                  <a:gd name="T44" fmla="*/ 227 w 386"/>
                  <a:gd name="T45" fmla="*/ 294 h 390"/>
                  <a:gd name="T46" fmla="*/ 228 w 386"/>
                  <a:gd name="T47" fmla="*/ 281 h 390"/>
                  <a:gd name="T48" fmla="*/ 233 w 386"/>
                  <a:gd name="T49" fmla="*/ 275 h 390"/>
                  <a:gd name="T50" fmla="*/ 247 w 386"/>
                  <a:gd name="T51" fmla="*/ 273 h 390"/>
                  <a:gd name="T52" fmla="*/ 256 w 386"/>
                  <a:gd name="T53" fmla="*/ 268 h 390"/>
                  <a:gd name="T54" fmla="*/ 263 w 386"/>
                  <a:gd name="T55" fmla="*/ 262 h 390"/>
                  <a:gd name="T56" fmla="*/ 270 w 386"/>
                  <a:gd name="T57" fmla="*/ 252 h 390"/>
                  <a:gd name="T58" fmla="*/ 276 w 386"/>
                  <a:gd name="T59" fmla="*/ 234 h 390"/>
                  <a:gd name="T60" fmla="*/ 290 w 386"/>
                  <a:gd name="T61" fmla="*/ 223 h 390"/>
                  <a:gd name="T62" fmla="*/ 314 w 386"/>
                  <a:gd name="T63" fmla="*/ 201 h 390"/>
                  <a:gd name="T64" fmla="*/ 335 w 386"/>
                  <a:gd name="T65" fmla="*/ 193 h 390"/>
                  <a:gd name="T66" fmla="*/ 351 w 386"/>
                  <a:gd name="T67" fmla="*/ 179 h 390"/>
                  <a:gd name="T68" fmla="*/ 356 w 386"/>
                  <a:gd name="T69" fmla="*/ 174 h 390"/>
                  <a:gd name="T70" fmla="*/ 351 w 386"/>
                  <a:gd name="T71" fmla="*/ 157 h 390"/>
                  <a:gd name="T72" fmla="*/ 326 w 386"/>
                  <a:gd name="T73" fmla="*/ 152 h 390"/>
                  <a:gd name="T74" fmla="*/ 314 w 386"/>
                  <a:gd name="T75" fmla="*/ 145 h 390"/>
                  <a:gd name="T76" fmla="*/ 317 w 386"/>
                  <a:gd name="T77" fmla="*/ 141 h 390"/>
                  <a:gd name="T78" fmla="*/ 313 w 386"/>
                  <a:gd name="T79" fmla="*/ 135 h 390"/>
                  <a:gd name="T80" fmla="*/ 307 w 386"/>
                  <a:gd name="T81" fmla="*/ 129 h 390"/>
                  <a:gd name="T82" fmla="*/ 309 w 386"/>
                  <a:gd name="T83" fmla="*/ 112 h 390"/>
                  <a:gd name="T84" fmla="*/ 299 w 386"/>
                  <a:gd name="T85" fmla="*/ 105 h 390"/>
                  <a:gd name="T86" fmla="*/ 260 w 386"/>
                  <a:gd name="T87" fmla="*/ 80 h 390"/>
                  <a:gd name="T88" fmla="*/ 250 w 386"/>
                  <a:gd name="T89" fmla="*/ 67 h 390"/>
                  <a:gd name="T90" fmla="*/ 233 w 386"/>
                  <a:gd name="T91" fmla="*/ 28 h 390"/>
                  <a:gd name="T92" fmla="*/ 218 w 386"/>
                  <a:gd name="T93" fmla="*/ 6 h 390"/>
                  <a:gd name="T94" fmla="*/ 191 w 386"/>
                  <a:gd name="T95" fmla="*/ 0 h 390"/>
                  <a:gd name="T96" fmla="*/ 182 w 386"/>
                  <a:gd name="T97" fmla="*/ 2 h 390"/>
                  <a:gd name="T98" fmla="*/ 171 w 386"/>
                  <a:gd name="T99" fmla="*/ 5 h 390"/>
                  <a:gd name="T100" fmla="*/ 155 w 386"/>
                  <a:gd name="T101" fmla="*/ 13 h 390"/>
                  <a:gd name="T102" fmla="*/ 141 w 386"/>
                  <a:gd name="T103" fmla="*/ 6 h 390"/>
                  <a:gd name="T104" fmla="*/ 105 w 386"/>
                  <a:gd name="T105" fmla="*/ 10 h 390"/>
                  <a:gd name="T106" fmla="*/ 43 w 386"/>
                  <a:gd name="T107" fmla="*/ 21 h 39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86"/>
                  <a:gd name="T163" fmla="*/ 0 h 390"/>
                  <a:gd name="T164" fmla="*/ 386 w 386"/>
                  <a:gd name="T165" fmla="*/ 390 h 39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86" h="390">
                    <a:moveTo>
                      <a:pt x="0" y="303"/>
                    </a:moveTo>
                    <a:lnTo>
                      <a:pt x="4" y="306"/>
                    </a:lnTo>
                    <a:lnTo>
                      <a:pt x="9" y="306"/>
                    </a:lnTo>
                    <a:lnTo>
                      <a:pt x="12" y="307"/>
                    </a:lnTo>
                    <a:lnTo>
                      <a:pt x="16" y="307"/>
                    </a:lnTo>
                    <a:lnTo>
                      <a:pt x="19" y="310"/>
                    </a:lnTo>
                    <a:lnTo>
                      <a:pt x="25" y="318"/>
                    </a:lnTo>
                    <a:lnTo>
                      <a:pt x="30" y="328"/>
                    </a:lnTo>
                    <a:lnTo>
                      <a:pt x="34" y="337"/>
                    </a:lnTo>
                    <a:lnTo>
                      <a:pt x="36" y="343"/>
                    </a:lnTo>
                    <a:lnTo>
                      <a:pt x="37" y="348"/>
                    </a:lnTo>
                    <a:lnTo>
                      <a:pt x="37" y="354"/>
                    </a:lnTo>
                    <a:lnTo>
                      <a:pt x="36" y="355"/>
                    </a:lnTo>
                    <a:lnTo>
                      <a:pt x="34" y="357"/>
                    </a:lnTo>
                    <a:lnTo>
                      <a:pt x="31" y="360"/>
                    </a:lnTo>
                    <a:lnTo>
                      <a:pt x="27" y="369"/>
                    </a:lnTo>
                    <a:lnTo>
                      <a:pt x="27" y="379"/>
                    </a:lnTo>
                    <a:lnTo>
                      <a:pt x="27" y="390"/>
                    </a:lnTo>
                    <a:lnTo>
                      <a:pt x="28" y="390"/>
                    </a:lnTo>
                    <a:lnTo>
                      <a:pt x="30" y="388"/>
                    </a:lnTo>
                    <a:lnTo>
                      <a:pt x="30" y="387"/>
                    </a:lnTo>
                    <a:lnTo>
                      <a:pt x="31" y="385"/>
                    </a:lnTo>
                    <a:lnTo>
                      <a:pt x="33" y="385"/>
                    </a:lnTo>
                    <a:lnTo>
                      <a:pt x="34" y="384"/>
                    </a:lnTo>
                    <a:lnTo>
                      <a:pt x="36" y="384"/>
                    </a:lnTo>
                    <a:lnTo>
                      <a:pt x="37" y="382"/>
                    </a:lnTo>
                    <a:lnTo>
                      <a:pt x="39" y="384"/>
                    </a:lnTo>
                    <a:lnTo>
                      <a:pt x="40" y="384"/>
                    </a:lnTo>
                    <a:lnTo>
                      <a:pt x="40" y="385"/>
                    </a:lnTo>
                    <a:lnTo>
                      <a:pt x="45" y="384"/>
                    </a:lnTo>
                    <a:lnTo>
                      <a:pt x="50" y="385"/>
                    </a:lnTo>
                    <a:lnTo>
                      <a:pt x="53" y="385"/>
                    </a:lnTo>
                    <a:lnTo>
                      <a:pt x="56" y="387"/>
                    </a:lnTo>
                    <a:lnTo>
                      <a:pt x="59" y="387"/>
                    </a:lnTo>
                    <a:lnTo>
                      <a:pt x="63" y="387"/>
                    </a:lnTo>
                    <a:lnTo>
                      <a:pt x="68" y="385"/>
                    </a:lnTo>
                    <a:lnTo>
                      <a:pt x="71" y="384"/>
                    </a:lnTo>
                    <a:lnTo>
                      <a:pt x="75" y="384"/>
                    </a:lnTo>
                    <a:lnTo>
                      <a:pt x="80" y="384"/>
                    </a:lnTo>
                    <a:lnTo>
                      <a:pt x="81" y="384"/>
                    </a:lnTo>
                    <a:lnTo>
                      <a:pt x="81" y="382"/>
                    </a:lnTo>
                    <a:lnTo>
                      <a:pt x="83" y="379"/>
                    </a:lnTo>
                    <a:lnTo>
                      <a:pt x="84" y="378"/>
                    </a:lnTo>
                    <a:lnTo>
                      <a:pt x="87" y="375"/>
                    </a:lnTo>
                    <a:lnTo>
                      <a:pt x="90" y="372"/>
                    </a:lnTo>
                    <a:lnTo>
                      <a:pt x="95" y="369"/>
                    </a:lnTo>
                    <a:lnTo>
                      <a:pt x="99" y="366"/>
                    </a:lnTo>
                    <a:lnTo>
                      <a:pt x="102" y="363"/>
                    </a:lnTo>
                    <a:lnTo>
                      <a:pt x="104" y="360"/>
                    </a:lnTo>
                    <a:lnTo>
                      <a:pt x="108" y="357"/>
                    </a:lnTo>
                    <a:lnTo>
                      <a:pt x="113" y="355"/>
                    </a:lnTo>
                    <a:lnTo>
                      <a:pt x="114" y="354"/>
                    </a:lnTo>
                    <a:lnTo>
                      <a:pt x="114" y="352"/>
                    </a:lnTo>
                    <a:lnTo>
                      <a:pt x="114" y="351"/>
                    </a:lnTo>
                    <a:lnTo>
                      <a:pt x="116" y="349"/>
                    </a:lnTo>
                    <a:lnTo>
                      <a:pt x="117" y="349"/>
                    </a:lnTo>
                    <a:lnTo>
                      <a:pt x="119" y="348"/>
                    </a:lnTo>
                    <a:lnTo>
                      <a:pt x="120" y="348"/>
                    </a:lnTo>
                    <a:lnTo>
                      <a:pt x="120" y="340"/>
                    </a:lnTo>
                    <a:lnTo>
                      <a:pt x="123" y="333"/>
                    </a:lnTo>
                    <a:lnTo>
                      <a:pt x="126" y="327"/>
                    </a:lnTo>
                    <a:lnTo>
                      <a:pt x="128" y="325"/>
                    </a:lnTo>
                    <a:lnTo>
                      <a:pt x="128" y="324"/>
                    </a:lnTo>
                    <a:lnTo>
                      <a:pt x="131" y="321"/>
                    </a:lnTo>
                    <a:lnTo>
                      <a:pt x="134" y="319"/>
                    </a:lnTo>
                    <a:lnTo>
                      <a:pt x="138" y="321"/>
                    </a:lnTo>
                    <a:lnTo>
                      <a:pt x="141" y="321"/>
                    </a:lnTo>
                    <a:lnTo>
                      <a:pt x="144" y="322"/>
                    </a:lnTo>
                    <a:lnTo>
                      <a:pt x="150" y="327"/>
                    </a:lnTo>
                    <a:lnTo>
                      <a:pt x="156" y="330"/>
                    </a:lnTo>
                    <a:lnTo>
                      <a:pt x="161" y="334"/>
                    </a:lnTo>
                    <a:lnTo>
                      <a:pt x="167" y="336"/>
                    </a:lnTo>
                    <a:lnTo>
                      <a:pt x="182" y="342"/>
                    </a:lnTo>
                    <a:lnTo>
                      <a:pt x="198" y="343"/>
                    </a:lnTo>
                    <a:lnTo>
                      <a:pt x="201" y="342"/>
                    </a:lnTo>
                    <a:lnTo>
                      <a:pt x="203" y="340"/>
                    </a:lnTo>
                    <a:lnTo>
                      <a:pt x="206" y="339"/>
                    </a:lnTo>
                    <a:lnTo>
                      <a:pt x="209" y="339"/>
                    </a:lnTo>
                    <a:lnTo>
                      <a:pt x="209" y="340"/>
                    </a:lnTo>
                    <a:lnTo>
                      <a:pt x="210" y="340"/>
                    </a:lnTo>
                    <a:lnTo>
                      <a:pt x="212" y="342"/>
                    </a:lnTo>
                    <a:lnTo>
                      <a:pt x="213" y="342"/>
                    </a:lnTo>
                    <a:lnTo>
                      <a:pt x="213" y="343"/>
                    </a:lnTo>
                    <a:lnTo>
                      <a:pt x="219" y="342"/>
                    </a:lnTo>
                    <a:lnTo>
                      <a:pt x="225" y="339"/>
                    </a:lnTo>
                    <a:lnTo>
                      <a:pt x="231" y="336"/>
                    </a:lnTo>
                    <a:lnTo>
                      <a:pt x="236" y="333"/>
                    </a:lnTo>
                    <a:lnTo>
                      <a:pt x="239" y="330"/>
                    </a:lnTo>
                    <a:lnTo>
                      <a:pt x="242" y="325"/>
                    </a:lnTo>
                    <a:lnTo>
                      <a:pt x="243" y="322"/>
                    </a:lnTo>
                    <a:lnTo>
                      <a:pt x="245" y="318"/>
                    </a:lnTo>
                    <a:lnTo>
                      <a:pt x="248" y="313"/>
                    </a:lnTo>
                    <a:lnTo>
                      <a:pt x="248" y="310"/>
                    </a:lnTo>
                    <a:lnTo>
                      <a:pt x="246" y="307"/>
                    </a:lnTo>
                    <a:lnTo>
                      <a:pt x="246" y="304"/>
                    </a:lnTo>
                    <a:lnTo>
                      <a:pt x="246" y="301"/>
                    </a:lnTo>
                    <a:lnTo>
                      <a:pt x="249" y="300"/>
                    </a:lnTo>
                    <a:lnTo>
                      <a:pt x="251" y="298"/>
                    </a:lnTo>
                    <a:lnTo>
                      <a:pt x="252" y="297"/>
                    </a:lnTo>
                    <a:lnTo>
                      <a:pt x="255" y="295"/>
                    </a:lnTo>
                    <a:lnTo>
                      <a:pt x="260" y="294"/>
                    </a:lnTo>
                    <a:lnTo>
                      <a:pt x="263" y="294"/>
                    </a:lnTo>
                    <a:lnTo>
                      <a:pt x="267" y="295"/>
                    </a:lnTo>
                    <a:lnTo>
                      <a:pt x="270" y="294"/>
                    </a:lnTo>
                    <a:lnTo>
                      <a:pt x="275" y="292"/>
                    </a:lnTo>
                    <a:lnTo>
                      <a:pt x="277" y="290"/>
                    </a:lnTo>
                    <a:lnTo>
                      <a:pt x="277" y="287"/>
                    </a:lnTo>
                    <a:lnTo>
                      <a:pt x="278" y="286"/>
                    </a:lnTo>
                    <a:lnTo>
                      <a:pt x="281" y="284"/>
                    </a:lnTo>
                    <a:lnTo>
                      <a:pt x="284" y="283"/>
                    </a:lnTo>
                    <a:lnTo>
                      <a:pt x="287" y="280"/>
                    </a:lnTo>
                    <a:lnTo>
                      <a:pt x="289" y="278"/>
                    </a:lnTo>
                    <a:lnTo>
                      <a:pt x="292" y="275"/>
                    </a:lnTo>
                    <a:lnTo>
                      <a:pt x="292" y="272"/>
                    </a:lnTo>
                    <a:lnTo>
                      <a:pt x="293" y="266"/>
                    </a:lnTo>
                    <a:lnTo>
                      <a:pt x="295" y="262"/>
                    </a:lnTo>
                    <a:lnTo>
                      <a:pt x="295" y="257"/>
                    </a:lnTo>
                    <a:lnTo>
                      <a:pt x="298" y="253"/>
                    </a:lnTo>
                    <a:lnTo>
                      <a:pt x="299" y="250"/>
                    </a:lnTo>
                    <a:lnTo>
                      <a:pt x="301" y="247"/>
                    </a:lnTo>
                    <a:lnTo>
                      <a:pt x="304" y="245"/>
                    </a:lnTo>
                    <a:lnTo>
                      <a:pt x="314" y="241"/>
                    </a:lnTo>
                    <a:lnTo>
                      <a:pt x="323" y="236"/>
                    </a:lnTo>
                    <a:lnTo>
                      <a:pt x="332" y="229"/>
                    </a:lnTo>
                    <a:lnTo>
                      <a:pt x="338" y="218"/>
                    </a:lnTo>
                    <a:lnTo>
                      <a:pt x="340" y="217"/>
                    </a:lnTo>
                    <a:lnTo>
                      <a:pt x="341" y="214"/>
                    </a:lnTo>
                    <a:lnTo>
                      <a:pt x="344" y="212"/>
                    </a:lnTo>
                    <a:lnTo>
                      <a:pt x="353" y="211"/>
                    </a:lnTo>
                    <a:lnTo>
                      <a:pt x="362" y="208"/>
                    </a:lnTo>
                    <a:lnTo>
                      <a:pt x="370" y="203"/>
                    </a:lnTo>
                    <a:lnTo>
                      <a:pt x="376" y="196"/>
                    </a:lnTo>
                    <a:lnTo>
                      <a:pt x="377" y="194"/>
                    </a:lnTo>
                    <a:lnTo>
                      <a:pt x="379" y="193"/>
                    </a:lnTo>
                    <a:lnTo>
                      <a:pt x="380" y="193"/>
                    </a:lnTo>
                    <a:lnTo>
                      <a:pt x="383" y="193"/>
                    </a:lnTo>
                    <a:lnTo>
                      <a:pt x="383" y="191"/>
                    </a:lnTo>
                    <a:lnTo>
                      <a:pt x="385" y="188"/>
                    </a:lnTo>
                    <a:lnTo>
                      <a:pt x="386" y="185"/>
                    </a:lnTo>
                    <a:lnTo>
                      <a:pt x="386" y="179"/>
                    </a:lnTo>
                    <a:lnTo>
                      <a:pt x="383" y="175"/>
                    </a:lnTo>
                    <a:lnTo>
                      <a:pt x="380" y="170"/>
                    </a:lnTo>
                    <a:lnTo>
                      <a:pt x="374" y="167"/>
                    </a:lnTo>
                    <a:lnTo>
                      <a:pt x="370" y="166"/>
                    </a:lnTo>
                    <a:lnTo>
                      <a:pt x="361" y="164"/>
                    </a:lnTo>
                    <a:lnTo>
                      <a:pt x="353" y="164"/>
                    </a:lnTo>
                    <a:lnTo>
                      <a:pt x="344" y="161"/>
                    </a:lnTo>
                    <a:lnTo>
                      <a:pt x="343" y="160"/>
                    </a:lnTo>
                    <a:lnTo>
                      <a:pt x="341" y="158"/>
                    </a:lnTo>
                    <a:lnTo>
                      <a:pt x="340" y="157"/>
                    </a:lnTo>
                    <a:lnTo>
                      <a:pt x="340" y="154"/>
                    </a:lnTo>
                    <a:lnTo>
                      <a:pt x="341" y="154"/>
                    </a:lnTo>
                    <a:lnTo>
                      <a:pt x="343" y="154"/>
                    </a:lnTo>
                    <a:lnTo>
                      <a:pt x="343" y="152"/>
                    </a:lnTo>
                    <a:lnTo>
                      <a:pt x="343" y="151"/>
                    </a:lnTo>
                    <a:lnTo>
                      <a:pt x="343" y="149"/>
                    </a:lnTo>
                    <a:lnTo>
                      <a:pt x="340" y="148"/>
                    </a:lnTo>
                    <a:lnTo>
                      <a:pt x="338" y="146"/>
                    </a:lnTo>
                    <a:lnTo>
                      <a:pt x="335" y="146"/>
                    </a:lnTo>
                    <a:lnTo>
                      <a:pt x="335" y="143"/>
                    </a:lnTo>
                    <a:lnTo>
                      <a:pt x="334" y="142"/>
                    </a:lnTo>
                    <a:lnTo>
                      <a:pt x="332" y="139"/>
                    </a:lnTo>
                    <a:lnTo>
                      <a:pt x="334" y="134"/>
                    </a:lnTo>
                    <a:lnTo>
                      <a:pt x="335" y="130"/>
                    </a:lnTo>
                    <a:lnTo>
                      <a:pt x="335" y="125"/>
                    </a:lnTo>
                    <a:lnTo>
                      <a:pt x="334" y="121"/>
                    </a:lnTo>
                    <a:lnTo>
                      <a:pt x="332" y="118"/>
                    </a:lnTo>
                    <a:lnTo>
                      <a:pt x="329" y="116"/>
                    </a:lnTo>
                    <a:lnTo>
                      <a:pt x="326" y="115"/>
                    </a:lnTo>
                    <a:lnTo>
                      <a:pt x="323" y="113"/>
                    </a:lnTo>
                    <a:lnTo>
                      <a:pt x="320" y="112"/>
                    </a:lnTo>
                    <a:lnTo>
                      <a:pt x="304" y="98"/>
                    </a:lnTo>
                    <a:lnTo>
                      <a:pt x="286" y="88"/>
                    </a:lnTo>
                    <a:lnTo>
                      <a:pt x="281" y="86"/>
                    </a:lnTo>
                    <a:lnTo>
                      <a:pt x="278" y="83"/>
                    </a:lnTo>
                    <a:lnTo>
                      <a:pt x="275" y="79"/>
                    </a:lnTo>
                    <a:lnTo>
                      <a:pt x="274" y="76"/>
                    </a:lnTo>
                    <a:lnTo>
                      <a:pt x="270" y="72"/>
                    </a:lnTo>
                    <a:lnTo>
                      <a:pt x="269" y="71"/>
                    </a:lnTo>
                    <a:lnTo>
                      <a:pt x="264" y="57"/>
                    </a:lnTo>
                    <a:lnTo>
                      <a:pt x="258" y="44"/>
                    </a:lnTo>
                    <a:lnTo>
                      <a:pt x="252" y="30"/>
                    </a:lnTo>
                    <a:lnTo>
                      <a:pt x="246" y="24"/>
                    </a:lnTo>
                    <a:lnTo>
                      <a:pt x="242" y="18"/>
                    </a:lnTo>
                    <a:lnTo>
                      <a:pt x="237" y="11"/>
                    </a:lnTo>
                    <a:lnTo>
                      <a:pt x="236" y="6"/>
                    </a:lnTo>
                    <a:lnTo>
                      <a:pt x="234" y="2"/>
                    </a:lnTo>
                    <a:lnTo>
                      <a:pt x="225" y="2"/>
                    </a:lnTo>
                    <a:lnTo>
                      <a:pt x="216" y="0"/>
                    </a:lnTo>
                    <a:lnTo>
                      <a:pt x="206" y="0"/>
                    </a:lnTo>
                    <a:lnTo>
                      <a:pt x="198" y="5"/>
                    </a:lnTo>
                    <a:lnTo>
                      <a:pt x="198" y="3"/>
                    </a:lnTo>
                    <a:lnTo>
                      <a:pt x="197" y="2"/>
                    </a:lnTo>
                    <a:lnTo>
                      <a:pt x="195" y="0"/>
                    </a:lnTo>
                    <a:lnTo>
                      <a:pt x="192" y="2"/>
                    </a:lnTo>
                    <a:lnTo>
                      <a:pt x="188" y="3"/>
                    </a:lnTo>
                    <a:lnTo>
                      <a:pt x="185" y="5"/>
                    </a:lnTo>
                    <a:lnTo>
                      <a:pt x="180" y="6"/>
                    </a:lnTo>
                    <a:lnTo>
                      <a:pt x="176" y="8"/>
                    </a:lnTo>
                    <a:lnTo>
                      <a:pt x="171" y="11"/>
                    </a:lnTo>
                    <a:lnTo>
                      <a:pt x="168" y="14"/>
                    </a:lnTo>
                    <a:lnTo>
                      <a:pt x="164" y="17"/>
                    </a:lnTo>
                    <a:lnTo>
                      <a:pt x="159" y="18"/>
                    </a:lnTo>
                    <a:lnTo>
                      <a:pt x="158" y="11"/>
                    </a:lnTo>
                    <a:lnTo>
                      <a:pt x="152" y="6"/>
                    </a:lnTo>
                    <a:lnTo>
                      <a:pt x="146" y="6"/>
                    </a:lnTo>
                    <a:lnTo>
                      <a:pt x="137" y="6"/>
                    </a:lnTo>
                    <a:lnTo>
                      <a:pt x="129" y="8"/>
                    </a:lnTo>
                    <a:lnTo>
                      <a:pt x="113" y="11"/>
                    </a:lnTo>
                    <a:lnTo>
                      <a:pt x="98" y="14"/>
                    </a:lnTo>
                    <a:lnTo>
                      <a:pt x="80" y="17"/>
                    </a:lnTo>
                    <a:lnTo>
                      <a:pt x="63" y="18"/>
                    </a:lnTo>
                    <a:lnTo>
                      <a:pt x="47" y="23"/>
                    </a:lnTo>
                    <a:lnTo>
                      <a:pt x="47" y="173"/>
                    </a:lnTo>
                    <a:lnTo>
                      <a:pt x="0" y="173"/>
                    </a:lnTo>
                    <a:lnTo>
                      <a:pt x="0" y="303"/>
                    </a:lnTo>
                    <a:close/>
                  </a:path>
                </a:pathLst>
              </a:custGeom>
              <a:solidFill>
                <a:srgbClr val="FFCC99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55" name="Freeform 102"/>
              <p:cNvSpPr>
                <a:spLocks/>
              </p:cNvSpPr>
              <p:nvPr/>
            </p:nvSpPr>
            <p:spPr bwMode="gray">
              <a:xfrm>
                <a:off x="3939" y="3601"/>
                <a:ext cx="604" cy="504"/>
              </a:xfrm>
              <a:custGeom>
                <a:avLst/>
                <a:gdLst>
                  <a:gd name="T0" fmla="*/ 49 w 653"/>
                  <a:gd name="T1" fmla="*/ 431 h 545"/>
                  <a:gd name="T2" fmla="*/ 96 w 653"/>
                  <a:gd name="T3" fmla="*/ 473 h 545"/>
                  <a:gd name="T4" fmla="*/ 144 w 653"/>
                  <a:gd name="T5" fmla="*/ 504 h 545"/>
                  <a:gd name="T6" fmla="*/ 185 w 653"/>
                  <a:gd name="T7" fmla="*/ 496 h 545"/>
                  <a:gd name="T8" fmla="*/ 231 w 653"/>
                  <a:gd name="T9" fmla="*/ 486 h 545"/>
                  <a:gd name="T10" fmla="*/ 253 w 653"/>
                  <a:gd name="T11" fmla="*/ 484 h 545"/>
                  <a:gd name="T12" fmla="*/ 271 w 653"/>
                  <a:gd name="T13" fmla="*/ 475 h 545"/>
                  <a:gd name="T14" fmla="*/ 278 w 653"/>
                  <a:gd name="T15" fmla="*/ 467 h 545"/>
                  <a:gd name="T16" fmla="*/ 302 w 653"/>
                  <a:gd name="T17" fmla="*/ 464 h 545"/>
                  <a:gd name="T18" fmla="*/ 314 w 653"/>
                  <a:gd name="T19" fmla="*/ 459 h 545"/>
                  <a:gd name="T20" fmla="*/ 348 w 653"/>
                  <a:gd name="T21" fmla="*/ 449 h 545"/>
                  <a:gd name="T22" fmla="*/ 371 w 653"/>
                  <a:gd name="T23" fmla="*/ 448 h 545"/>
                  <a:gd name="T24" fmla="*/ 466 w 653"/>
                  <a:gd name="T25" fmla="*/ 373 h 545"/>
                  <a:gd name="T26" fmla="*/ 499 w 653"/>
                  <a:gd name="T27" fmla="*/ 337 h 545"/>
                  <a:gd name="T28" fmla="*/ 523 w 653"/>
                  <a:gd name="T29" fmla="*/ 297 h 545"/>
                  <a:gd name="T30" fmla="*/ 550 w 653"/>
                  <a:gd name="T31" fmla="*/ 271 h 545"/>
                  <a:gd name="T32" fmla="*/ 598 w 653"/>
                  <a:gd name="T33" fmla="*/ 194 h 545"/>
                  <a:gd name="T34" fmla="*/ 591 w 653"/>
                  <a:gd name="T35" fmla="*/ 186 h 545"/>
                  <a:gd name="T36" fmla="*/ 574 w 653"/>
                  <a:gd name="T37" fmla="*/ 193 h 545"/>
                  <a:gd name="T38" fmla="*/ 570 w 653"/>
                  <a:gd name="T39" fmla="*/ 180 h 545"/>
                  <a:gd name="T40" fmla="*/ 569 w 653"/>
                  <a:gd name="T41" fmla="*/ 130 h 545"/>
                  <a:gd name="T42" fmla="*/ 581 w 653"/>
                  <a:gd name="T43" fmla="*/ 116 h 545"/>
                  <a:gd name="T44" fmla="*/ 574 w 653"/>
                  <a:gd name="T45" fmla="*/ 79 h 545"/>
                  <a:gd name="T46" fmla="*/ 564 w 653"/>
                  <a:gd name="T47" fmla="*/ 17 h 545"/>
                  <a:gd name="T48" fmla="*/ 514 w 653"/>
                  <a:gd name="T49" fmla="*/ 6 h 545"/>
                  <a:gd name="T50" fmla="*/ 463 w 653"/>
                  <a:gd name="T51" fmla="*/ 17 h 545"/>
                  <a:gd name="T52" fmla="*/ 409 w 653"/>
                  <a:gd name="T53" fmla="*/ 48 h 545"/>
                  <a:gd name="T54" fmla="*/ 374 w 653"/>
                  <a:gd name="T55" fmla="*/ 95 h 545"/>
                  <a:gd name="T56" fmla="*/ 339 w 653"/>
                  <a:gd name="T57" fmla="*/ 136 h 545"/>
                  <a:gd name="T58" fmla="*/ 317 w 653"/>
                  <a:gd name="T59" fmla="*/ 136 h 545"/>
                  <a:gd name="T60" fmla="*/ 303 w 653"/>
                  <a:gd name="T61" fmla="*/ 146 h 545"/>
                  <a:gd name="T62" fmla="*/ 249 w 653"/>
                  <a:gd name="T63" fmla="*/ 122 h 545"/>
                  <a:gd name="T64" fmla="*/ 213 w 653"/>
                  <a:gd name="T65" fmla="*/ 168 h 545"/>
                  <a:gd name="T66" fmla="*/ 164 w 653"/>
                  <a:gd name="T67" fmla="*/ 183 h 545"/>
                  <a:gd name="T68" fmla="*/ 152 w 653"/>
                  <a:gd name="T69" fmla="*/ 166 h 545"/>
                  <a:gd name="T70" fmla="*/ 160 w 653"/>
                  <a:gd name="T71" fmla="*/ 147 h 545"/>
                  <a:gd name="T72" fmla="*/ 132 w 653"/>
                  <a:gd name="T73" fmla="*/ 107 h 545"/>
                  <a:gd name="T74" fmla="*/ 119 w 653"/>
                  <a:gd name="T75" fmla="*/ 252 h 545"/>
                  <a:gd name="T76" fmla="*/ 105 w 653"/>
                  <a:gd name="T77" fmla="*/ 252 h 545"/>
                  <a:gd name="T78" fmla="*/ 85 w 653"/>
                  <a:gd name="T79" fmla="*/ 263 h 545"/>
                  <a:gd name="T80" fmla="*/ 49 w 653"/>
                  <a:gd name="T81" fmla="*/ 258 h 545"/>
                  <a:gd name="T82" fmla="*/ 38 w 653"/>
                  <a:gd name="T83" fmla="*/ 260 h 545"/>
                  <a:gd name="T84" fmla="*/ 27 w 653"/>
                  <a:gd name="T85" fmla="*/ 235 h 545"/>
                  <a:gd name="T86" fmla="*/ 14 w 653"/>
                  <a:gd name="T87" fmla="*/ 240 h 545"/>
                  <a:gd name="T88" fmla="*/ 3 w 653"/>
                  <a:gd name="T89" fmla="*/ 252 h 545"/>
                  <a:gd name="T90" fmla="*/ 7 w 653"/>
                  <a:gd name="T91" fmla="*/ 274 h 545"/>
                  <a:gd name="T92" fmla="*/ 41 w 653"/>
                  <a:gd name="T93" fmla="*/ 343 h 545"/>
                  <a:gd name="T94" fmla="*/ 49 w 653"/>
                  <a:gd name="T95" fmla="*/ 360 h 545"/>
                  <a:gd name="T96" fmla="*/ 60 w 653"/>
                  <a:gd name="T97" fmla="*/ 374 h 545"/>
                  <a:gd name="T98" fmla="*/ 61 w 653"/>
                  <a:gd name="T99" fmla="*/ 387 h 545"/>
                  <a:gd name="T100" fmla="*/ 64 w 653"/>
                  <a:gd name="T101" fmla="*/ 400 h 545"/>
                  <a:gd name="T102" fmla="*/ 55 w 653"/>
                  <a:gd name="T103" fmla="*/ 407 h 545"/>
                  <a:gd name="T104" fmla="*/ 46 w 653"/>
                  <a:gd name="T105" fmla="*/ 399 h 545"/>
                  <a:gd name="T106" fmla="*/ 39 w 653"/>
                  <a:gd name="T107" fmla="*/ 412 h 54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53"/>
                  <a:gd name="T163" fmla="*/ 0 h 545"/>
                  <a:gd name="T164" fmla="*/ 653 w 653"/>
                  <a:gd name="T165" fmla="*/ 545 h 545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53" h="545">
                    <a:moveTo>
                      <a:pt x="47" y="448"/>
                    </a:moveTo>
                    <a:lnTo>
                      <a:pt x="48" y="451"/>
                    </a:lnTo>
                    <a:lnTo>
                      <a:pt x="50" y="454"/>
                    </a:lnTo>
                    <a:lnTo>
                      <a:pt x="53" y="458"/>
                    </a:lnTo>
                    <a:lnTo>
                      <a:pt x="53" y="461"/>
                    </a:lnTo>
                    <a:lnTo>
                      <a:pt x="53" y="466"/>
                    </a:lnTo>
                    <a:lnTo>
                      <a:pt x="56" y="470"/>
                    </a:lnTo>
                    <a:lnTo>
                      <a:pt x="60" y="473"/>
                    </a:lnTo>
                    <a:lnTo>
                      <a:pt x="63" y="476"/>
                    </a:lnTo>
                    <a:lnTo>
                      <a:pt x="66" y="479"/>
                    </a:lnTo>
                    <a:lnTo>
                      <a:pt x="84" y="497"/>
                    </a:lnTo>
                    <a:lnTo>
                      <a:pt x="104" y="511"/>
                    </a:lnTo>
                    <a:lnTo>
                      <a:pt x="126" y="523"/>
                    </a:lnTo>
                    <a:lnTo>
                      <a:pt x="132" y="527"/>
                    </a:lnTo>
                    <a:lnTo>
                      <a:pt x="137" y="533"/>
                    </a:lnTo>
                    <a:lnTo>
                      <a:pt x="143" y="541"/>
                    </a:lnTo>
                    <a:lnTo>
                      <a:pt x="152" y="545"/>
                    </a:lnTo>
                    <a:lnTo>
                      <a:pt x="156" y="545"/>
                    </a:lnTo>
                    <a:lnTo>
                      <a:pt x="159" y="544"/>
                    </a:lnTo>
                    <a:lnTo>
                      <a:pt x="164" y="542"/>
                    </a:lnTo>
                    <a:lnTo>
                      <a:pt x="167" y="541"/>
                    </a:lnTo>
                    <a:lnTo>
                      <a:pt x="170" y="541"/>
                    </a:lnTo>
                    <a:lnTo>
                      <a:pt x="187" y="539"/>
                    </a:lnTo>
                    <a:lnTo>
                      <a:pt x="200" y="536"/>
                    </a:lnTo>
                    <a:lnTo>
                      <a:pt x="217" y="530"/>
                    </a:lnTo>
                    <a:lnTo>
                      <a:pt x="227" y="530"/>
                    </a:lnTo>
                    <a:lnTo>
                      <a:pt x="236" y="530"/>
                    </a:lnTo>
                    <a:lnTo>
                      <a:pt x="247" y="529"/>
                    </a:lnTo>
                    <a:lnTo>
                      <a:pt x="248" y="529"/>
                    </a:lnTo>
                    <a:lnTo>
                      <a:pt x="250" y="526"/>
                    </a:lnTo>
                    <a:lnTo>
                      <a:pt x="251" y="524"/>
                    </a:lnTo>
                    <a:lnTo>
                      <a:pt x="253" y="521"/>
                    </a:lnTo>
                    <a:lnTo>
                      <a:pt x="256" y="521"/>
                    </a:lnTo>
                    <a:lnTo>
                      <a:pt x="257" y="521"/>
                    </a:lnTo>
                    <a:lnTo>
                      <a:pt x="266" y="523"/>
                    </a:lnTo>
                    <a:lnTo>
                      <a:pt x="274" y="523"/>
                    </a:lnTo>
                    <a:lnTo>
                      <a:pt x="284" y="521"/>
                    </a:lnTo>
                    <a:lnTo>
                      <a:pt x="289" y="520"/>
                    </a:lnTo>
                    <a:lnTo>
                      <a:pt x="292" y="518"/>
                    </a:lnTo>
                    <a:lnTo>
                      <a:pt x="293" y="517"/>
                    </a:lnTo>
                    <a:lnTo>
                      <a:pt x="293" y="515"/>
                    </a:lnTo>
                    <a:lnTo>
                      <a:pt x="293" y="514"/>
                    </a:lnTo>
                    <a:lnTo>
                      <a:pt x="293" y="512"/>
                    </a:lnTo>
                    <a:lnTo>
                      <a:pt x="293" y="511"/>
                    </a:lnTo>
                    <a:lnTo>
                      <a:pt x="295" y="509"/>
                    </a:lnTo>
                    <a:lnTo>
                      <a:pt x="298" y="506"/>
                    </a:lnTo>
                    <a:lnTo>
                      <a:pt x="299" y="505"/>
                    </a:lnTo>
                    <a:lnTo>
                      <a:pt x="301" y="505"/>
                    </a:lnTo>
                    <a:lnTo>
                      <a:pt x="302" y="505"/>
                    </a:lnTo>
                    <a:lnTo>
                      <a:pt x="305" y="506"/>
                    </a:lnTo>
                    <a:lnTo>
                      <a:pt x="313" y="506"/>
                    </a:lnTo>
                    <a:lnTo>
                      <a:pt x="325" y="505"/>
                    </a:lnTo>
                    <a:lnTo>
                      <a:pt x="325" y="503"/>
                    </a:lnTo>
                    <a:lnTo>
                      <a:pt x="326" y="502"/>
                    </a:lnTo>
                    <a:lnTo>
                      <a:pt x="326" y="500"/>
                    </a:lnTo>
                    <a:lnTo>
                      <a:pt x="328" y="499"/>
                    </a:lnTo>
                    <a:lnTo>
                      <a:pt x="328" y="497"/>
                    </a:lnTo>
                    <a:lnTo>
                      <a:pt x="328" y="496"/>
                    </a:lnTo>
                    <a:lnTo>
                      <a:pt x="335" y="496"/>
                    </a:lnTo>
                    <a:lnTo>
                      <a:pt x="340" y="496"/>
                    </a:lnTo>
                    <a:lnTo>
                      <a:pt x="343" y="496"/>
                    </a:lnTo>
                    <a:lnTo>
                      <a:pt x="346" y="493"/>
                    </a:lnTo>
                    <a:lnTo>
                      <a:pt x="352" y="487"/>
                    </a:lnTo>
                    <a:lnTo>
                      <a:pt x="358" y="487"/>
                    </a:lnTo>
                    <a:lnTo>
                      <a:pt x="365" y="485"/>
                    </a:lnTo>
                    <a:lnTo>
                      <a:pt x="376" y="485"/>
                    </a:lnTo>
                    <a:lnTo>
                      <a:pt x="383" y="485"/>
                    </a:lnTo>
                    <a:lnTo>
                      <a:pt x="388" y="484"/>
                    </a:lnTo>
                    <a:lnTo>
                      <a:pt x="391" y="484"/>
                    </a:lnTo>
                    <a:lnTo>
                      <a:pt x="394" y="484"/>
                    </a:lnTo>
                    <a:lnTo>
                      <a:pt x="398" y="484"/>
                    </a:lnTo>
                    <a:lnTo>
                      <a:pt x="401" y="484"/>
                    </a:lnTo>
                    <a:lnTo>
                      <a:pt x="404" y="484"/>
                    </a:lnTo>
                    <a:lnTo>
                      <a:pt x="408" y="482"/>
                    </a:lnTo>
                    <a:lnTo>
                      <a:pt x="438" y="463"/>
                    </a:lnTo>
                    <a:lnTo>
                      <a:pt x="465" y="440"/>
                    </a:lnTo>
                    <a:lnTo>
                      <a:pt x="490" y="415"/>
                    </a:lnTo>
                    <a:lnTo>
                      <a:pt x="504" y="403"/>
                    </a:lnTo>
                    <a:lnTo>
                      <a:pt x="520" y="394"/>
                    </a:lnTo>
                    <a:lnTo>
                      <a:pt x="523" y="392"/>
                    </a:lnTo>
                    <a:lnTo>
                      <a:pt x="528" y="388"/>
                    </a:lnTo>
                    <a:lnTo>
                      <a:pt x="529" y="383"/>
                    </a:lnTo>
                    <a:lnTo>
                      <a:pt x="532" y="379"/>
                    </a:lnTo>
                    <a:lnTo>
                      <a:pt x="540" y="364"/>
                    </a:lnTo>
                    <a:lnTo>
                      <a:pt x="549" y="349"/>
                    </a:lnTo>
                    <a:lnTo>
                      <a:pt x="561" y="335"/>
                    </a:lnTo>
                    <a:lnTo>
                      <a:pt x="564" y="332"/>
                    </a:lnTo>
                    <a:lnTo>
                      <a:pt x="564" y="329"/>
                    </a:lnTo>
                    <a:lnTo>
                      <a:pt x="564" y="324"/>
                    </a:lnTo>
                    <a:lnTo>
                      <a:pt x="565" y="321"/>
                    </a:lnTo>
                    <a:lnTo>
                      <a:pt x="565" y="317"/>
                    </a:lnTo>
                    <a:lnTo>
                      <a:pt x="567" y="312"/>
                    </a:lnTo>
                    <a:lnTo>
                      <a:pt x="570" y="308"/>
                    </a:lnTo>
                    <a:lnTo>
                      <a:pt x="574" y="305"/>
                    </a:lnTo>
                    <a:lnTo>
                      <a:pt x="577" y="302"/>
                    </a:lnTo>
                    <a:lnTo>
                      <a:pt x="595" y="293"/>
                    </a:lnTo>
                    <a:lnTo>
                      <a:pt x="612" y="284"/>
                    </a:lnTo>
                    <a:lnTo>
                      <a:pt x="625" y="272"/>
                    </a:lnTo>
                    <a:lnTo>
                      <a:pt x="636" y="254"/>
                    </a:lnTo>
                    <a:lnTo>
                      <a:pt x="642" y="234"/>
                    </a:lnTo>
                    <a:lnTo>
                      <a:pt x="645" y="213"/>
                    </a:lnTo>
                    <a:lnTo>
                      <a:pt x="647" y="210"/>
                    </a:lnTo>
                    <a:lnTo>
                      <a:pt x="650" y="207"/>
                    </a:lnTo>
                    <a:lnTo>
                      <a:pt x="653" y="206"/>
                    </a:lnTo>
                    <a:lnTo>
                      <a:pt x="650" y="204"/>
                    </a:lnTo>
                    <a:lnTo>
                      <a:pt x="647" y="203"/>
                    </a:lnTo>
                    <a:lnTo>
                      <a:pt x="642" y="201"/>
                    </a:lnTo>
                    <a:lnTo>
                      <a:pt x="639" y="201"/>
                    </a:lnTo>
                    <a:lnTo>
                      <a:pt x="636" y="201"/>
                    </a:lnTo>
                    <a:lnTo>
                      <a:pt x="633" y="203"/>
                    </a:lnTo>
                    <a:lnTo>
                      <a:pt x="628" y="207"/>
                    </a:lnTo>
                    <a:lnTo>
                      <a:pt x="627" y="209"/>
                    </a:lnTo>
                    <a:lnTo>
                      <a:pt x="624" y="209"/>
                    </a:lnTo>
                    <a:lnTo>
                      <a:pt x="621" y="209"/>
                    </a:lnTo>
                    <a:lnTo>
                      <a:pt x="618" y="207"/>
                    </a:lnTo>
                    <a:lnTo>
                      <a:pt x="615" y="204"/>
                    </a:lnTo>
                    <a:lnTo>
                      <a:pt x="613" y="200"/>
                    </a:lnTo>
                    <a:lnTo>
                      <a:pt x="615" y="200"/>
                    </a:lnTo>
                    <a:lnTo>
                      <a:pt x="616" y="198"/>
                    </a:lnTo>
                    <a:lnTo>
                      <a:pt x="616" y="195"/>
                    </a:lnTo>
                    <a:lnTo>
                      <a:pt x="618" y="194"/>
                    </a:lnTo>
                    <a:lnTo>
                      <a:pt x="619" y="192"/>
                    </a:lnTo>
                    <a:lnTo>
                      <a:pt x="621" y="192"/>
                    </a:lnTo>
                    <a:lnTo>
                      <a:pt x="619" y="176"/>
                    </a:lnTo>
                    <a:lnTo>
                      <a:pt x="616" y="158"/>
                    </a:lnTo>
                    <a:lnTo>
                      <a:pt x="615" y="141"/>
                    </a:lnTo>
                    <a:lnTo>
                      <a:pt x="619" y="126"/>
                    </a:lnTo>
                    <a:lnTo>
                      <a:pt x="621" y="125"/>
                    </a:lnTo>
                    <a:lnTo>
                      <a:pt x="622" y="123"/>
                    </a:lnTo>
                    <a:lnTo>
                      <a:pt x="624" y="123"/>
                    </a:lnTo>
                    <a:lnTo>
                      <a:pt x="627" y="123"/>
                    </a:lnTo>
                    <a:lnTo>
                      <a:pt x="628" y="125"/>
                    </a:lnTo>
                    <a:lnTo>
                      <a:pt x="630" y="125"/>
                    </a:lnTo>
                    <a:lnTo>
                      <a:pt x="632" y="126"/>
                    </a:lnTo>
                    <a:lnTo>
                      <a:pt x="632" y="125"/>
                    </a:lnTo>
                    <a:lnTo>
                      <a:pt x="630" y="123"/>
                    </a:lnTo>
                    <a:lnTo>
                      <a:pt x="625" y="107"/>
                    </a:lnTo>
                    <a:lnTo>
                      <a:pt x="621" y="85"/>
                    </a:lnTo>
                    <a:lnTo>
                      <a:pt x="619" y="64"/>
                    </a:lnTo>
                    <a:lnTo>
                      <a:pt x="616" y="43"/>
                    </a:lnTo>
                    <a:lnTo>
                      <a:pt x="615" y="25"/>
                    </a:lnTo>
                    <a:lnTo>
                      <a:pt x="615" y="22"/>
                    </a:lnTo>
                    <a:lnTo>
                      <a:pt x="612" y="21"/>
                    </a:lnTo>
                    <a:lnTo>
                      <a:pt x="610" y="18"/>
                    </a:lnTo>
                    <a:lnTo>
                      <a:pt x="609" y="15"/>
                    </a:lnTo>
                    <a:lnTo>
                      <a:pt x="609" y="12"/>
                    </a:lnTo>
                    <a:lnTo>
                      <a:pt x="592" y="7"/>
                    </a:lnTo>
                    <a:lnTo>
                      <a:pt x="579" y="4"/>
                    </a:lnTo>
                    <a:lnTo>
                      <a:pt x="568" y="4"/>
                    </a:lnTo>
                    <a:lnTo>
                      <a:pt x="556" y="6"/>
                    </a:lnTo>
                    <a:lnTo>
                      <a:pt x="543" y="3"/>
                    </a:lnTo>
                    <a:lnTo>
                      <a:pt x="532" y="0"/>
                    </a:lnTo>
                    <a:lnTo>
                      <a:pt x="523" y="0"/>
                    </a:lnTo>
                    <a:lnTo>
                      <a:pt x="516" y="6"/>
                    </a:lnTo>
                    <a:lnTo>
                      <a:pt x="508" y="12"/>
                    </a:lnTo>
                    <a:lnTo>
                      <a:pt x="501" y="18"/>
                    </a:lnTo>
                    <a:lnTo>
                      <a:pt x="492" y="22"/>
                    </a:lnTo>
                    <a:lnTo>
                      <a:pt x="481" y="21"/>
                    </a:lnTo>
                    <a:lnTo>
                      <a:pt x="474" y="31"/>
                    </a:lnTo>
                    <a:lnTo>
                      <a:pt x="465" y="39"/>
                    </a:lnTo>
                    <a:lnTo>
                      <a:pt x="453" y="45"/>
                    </a:lnTo>
                    <a:lnTo>
                      <a:pt x="442" y="52"/>
                    </a:lnTo>
                    <a:lnTo>
                      <a:pt x="433" y="63"/>
                    </a:lnTo>
                    <a:lnTo>
                      <a:pt x="430" y="72"/>
                    </a:lnTo>
                    <a:lnTo>
                      <a:pt x="427" y="84"/>
                    </a:lnTo>
                    <a:lnTo>
                      <a:pt x="423" y="93"/>
                    </a:lnTo>
                    <a:lnTo>
                      <a:pt x="415" y="99"/>
                    </a:lnTo>
                    <a:lnTo>
                      <a:pt x="404" y="103"/>
                    </a:lnTo>
                    <a:lnTo>
                      <a:pt x="395" y="107"/>
                    </a:lnTo>
                    <a:lnTo>
                      <a:pt x="388" y="110"/>
                    </a:lnTo>
                    <a:lnTo>
                      <a:pt x="382" y="117"/>
                    </a:lnTo>
                    <a:lnTo>
                      <a:pt x="377" y="128"/>
                    </a:lnTo>
                    <a:lnTo>
                      <a:pt x="373" y="138"/>
                    </a:lnTo>
                    <a:lnTo>
                      <a:pt x="367" y="147"/>
                    </a:lnTo>
                    <a:lnTo>
                      <a:pt x="356" y="153"/>
                    </a:lnTo>
                    <a:lnTo>
                      <a:pt x="353" y="153"/>
                    </a:lnTo>
                    <a:lnTo>
                      <a:pt x="350" y="152"/>
                    </a:lnTo>
                    <a:lnTo>
                      <a:pt x="347" y="149"/>
                    </a:lnTo>
                    <a:lnTo>
                      <a:pt x="346" y="146"/>
                    </a:lnTo>
                    <a:lnTo>
                      <a:pt x="343" y="147"/>
                    </a:lnTo>
                    <a:lnTo>
                      <a:pt x="341" y="150"/>
                    </a:lnTo>
                    <a:lnTo>
                      <a:pt x="338" y="153"/>
                    </a:lnTo>
                    <a:lnTo>
                      <a:pt x="337" y="155"/>
                    </a:lnTo>
                    <a:lnTo>
                      <a:pt x="334" y="158"/>
                    </a:lnTo>
                    <a:lnTo>
                      <a:pt x="331" y="158"/>
                    </a:lnTo>
                    <a:lnTo>
                      <a:pt x="328" y="158"/>
                    </a:lnTo>
                    <a:lnTo>
                      <a:pt x="314" y="152"/>
                    </a:lnTo>
                    <a:lnTo>
                      <a:pt x="299" y="149"/>
                    </a:lnTo>
                    <a:lnTo>
                      <a:pt x="292" y="144"/>
                    </a:lnTo>
                    <a:lnTo>
                      <a:pt x="283" y="138"/>
                    </a:lnTo>
                    <a:lnTo>
                      <a:pt x="275" y="134"/>
                    </a:lnTo>
                    <a:lnTo>
                      <a:pt x="269" y="132"/>
                    </a:lnTo>
                    <a:lnTo>
                      <a:pt x="262" y="140"/>
                    </a:lnTo>
                    <a:lnTo>
                      <a:pt x="256" y="150"/>
                    </a:lnTo>
                    <a:lnTo>
                      <a:pt x="250" y="162"/>
                    </a:lnTo>
                    <a:lnTo>
                      <a:pt x="242" y="171"/>
                    </a:lnTo>
                    <a:lnTo>
                      <a:pt x="236" y="177"/>
                    </a:lnTo>
                    <a:lnTo>
                      <a:pt x="230" y="182"/>
                    </a:lnTo>
                    <a:lnTo>
                      <a:pt x="224" y="186"/>
                    </a:lnTo>
                    <a:lnTo>
                      <a:pt x="218" y="192"/>
                    </a:lnTo>
                    <a:lnTo>
                      <a:pt x="209" y="198"/>
                    </a:lnTo>
                    <a:lnTo>
                      <a:pt x="199" y="200"/>
                    </a:lnTo>
                    <a:lnTo>
                      <a:pt x="188" y="200"/>
                    </a:lnTo>
                    <a:lnTo>
                      <a:pt x="177" y="198"/>
                    </a:lnTo>
                    <a:lnTo>
                      <a:pt x="174" y="198"/>
                    </a:lnTo>
                    <a:lnTo>
                      <a:pt x="171" y="198"/>
                    </a:lnTo>
                    <a:lnTo>
                      <a:pt x="167" y="200"/>
                    </a:lnTo>
                    <a:lnTo>
                      <a:pt x="161" y="200"/>
                    </a:lnTo>
                    <a:lnTo>
                      <a:pt x="162" y="189"/>
                    </a:lnTo>
                    <a:lnTo>
                      <a:pt x="164" y="179"/>
                    </a:lnTo>
                    <a:lnTo>
                      <a:pt x="168" y="170"/>
                    </a:lnTo>
                    <a:lnTo>
                      <a:pt x="170" y="168"/>
                    </a:lnTo>
                    <a:lnTo>
                      <a:pt x="171" y="165"/>
                    </a:lnTo>
                    <a:lnTo>
                      <a:pt x="173" y="164"/>
                    </a:lnTo>
                    <a:lnTo>
                      <a:pt x="174" y="161"/>
                    </a:lnTo>
                    <a:lnTo>
                      <a:pt x="173" y="159"/>
                    </a:lnTo>
                    <a:lnTo>
                      <a:pt x="168" y="150"/>
                    </a:lnTo>
                    <a:lnTo>
                      <a:pt x="167" y="141"/>
                    </a:lnTo>
                    <a:lnTo>
                      <a:pt x="164" y="134"/>
                    </a:lnTo>
                    <a:lnTo>
                      <a:pt x="158" y="126"/>
                    </a:lnTo>
                    <a:lnTo>
                      <a:pt x="150" y="120"/>
                    </a:lnTo>
                    <a:lnTo>
                      <a:pt x="143" y="116"/>
                    </a:lnTo>
                    <a:lnTo>
                      <a:pt x="137" y="114"/>
                    </a:lnTo>
                    <a:lnTo>
                      <a:pt x="134" y="116"/>
                    </a:lnTo>
                    <a:lnTo>
                      <a:pt x="134" y="168"/>
                    </a:lnTo>
                    <a:lnTo>
                      <a:pt x="135" y="221"/>
                    </a:lnTo>
                    <a:lnTo>
                      <a:pt x="132" y="273"/>
                    </a:lnTo>
                    <a:lnTo>
                      <a:pt x="129" y="272"/>
                    </a:lnTo>
                    <a:lnTo>
                      <a:pt x="126" y="269"/>
                    </a:lnTo>
                    <a:lnTo>
                      <a:pt x="123" y="266"/>
                    </a:lnTo>
                    <a:lnTo>
                      <a:pt x="120" y="266"/>
                    </a:lnTo>
                    <a:lnTo>
                      <a:pt x="119" y="266"/>
                    </a:lnTo>
                    <a:lnTo>
                      <a:pt x="116" y="269"/>
                    </a:lnTo>
                    <a:lnTo>
                      <a:pt x="114" y="272"/>
                    </a:lnTo>
                    <a:lnTo>
                      <a:pt x="113" y="275"/>
                    </a:lnTo>
                    <a:lnTo>
                      <a:pt x="111" y="279"/>
                    </a:lnTo>
                    <a:lnTo>
                      <a:pt x="110" y="282"/>
                    </a:lnTo>
                    <a:lnTo>
                      <a:pt x="107" y="284"/>
                    </a:lnTo>
                    <a:lnTo>
                      <a:pt x="104" y="285"/>
                    </a:lnTo>
                    <a:lnTo>
                      <a:pt x="92" y="284"/>
                    </a:lnTo>
                    <a:lnTo>
                      <a:pt x="78" y="284"/>
                    </a:lnTo>
                    <a:lnTo>
                      <a:pt x="65" y="285"/>
                    </a:lnTo>
                    <a:lnTo>
                      <a:pt x="63" y="285"/>
                    </a:lnTo>
                    <a:lnTo>
                      <a:pt x="60" y="284"/>
                    </a:lnTo>
                    <a:lnTo>
                      <a:pt x="57" y="281"/>
                    </a:lnTo>
                    <a:lnTo>
                      <a:pt x="53" y="279"/>
                    </a:lnTo>
                    <a:lnTo>
                      <a:pt x="50" y="276"/>
                    </a:lnTo>
                    <a:lnTo>
                      <a:pt x="45" y="276"/>
                    </a:lnTo>
                    <a:lnTo>
                      <a:pt x="45" y="278"/>
                    </a:lnTo>
                    <a:lnTo>
                      <a:pt x="44" y="279"/>
                    </a:lnTo>
                    <a:lnTo>
                      <a:pt x="42" y="281"/>
                    </a:lnTo>
                    <a:lnTo>
                      <a:pt x="41" y="281"/>
                    </a:lnTo>
                    <a:lnTo>
                      <a:pt x="38" y="281"/>
                    </a:lnTo>
                    <a:lnTo>
                      <a:pt x="35" y="273"/>
                    </a:lnTo>
                    <a:lnTo>
                      <a:pt x="32" y="266"/>
                    </a:lnTo>
                    <a:lnTo>
                      <a:pt x="30" y="257"/>
                    </a:lnTo>
                    <a:lnTo>
                      <a:pt x="29" y="254"/>
                    </a:lnTo>
                    <a:lnTo>
                      <a:pt x="26" y="251"/>
                    </a:lnTo>
                    <a:lnTo>
                      <a:pt x="23" y="249"/>
                    </a:lnTo>
                    <a:lnTo>
                      <a:pt x="18" y="248"/>
                    </a:lnTo>
                    <a:lnTo>
                      <a:pt x="18" y="251"/>
                    </a:lnTo>
                    <a:lnTo>
                      <a:pt x="17" y="255"/>
                    </a:lnTo>
                    <a:lnTo>
                      <a:pt x="15" y="260"/>
                    </a:lnTo>
                    <a:lnTo>
                      <a:pt x="14" y="263"/>
                    </a:lnTo>
                    <a:lnTo>
                      <a:pt x="12" y="266"/>
                    </a:lnTo>
                    <a:lnTo>
                      <a:pt x="9" y="269"/>
                    </a:lnTo>
                    <a:lnTo>
                      <a:pt x="6" y="270"/>
                    </a:lnTo>
                    <a:lnTo>
                      <a:pt x="0" y="270"/>
                    </a:lnTo>
                    <a:lnTo>
                      <a:pt x="3" y="273"/>
                    </a:lnTo>
                    <a:lnTo>
                      <a:pt x="3" y="276"/>
                    </a:lnTo>
                    <a:lnTo>
                      <a:pt x="3" y="279"/>
                    </a:lnTo>
                    <a:lnTo>
                      <a:pt x="2" y="282"/>
                    </a:lnTo>
                    <a:lnTo>
                      <a:pt x="2" y="285"/>
                    </a:lnTo>
                    <a:lnTo>
                      <a:pt x="2" y="288"/>
                    </a:lnTo>
                    <a:lnTo>
                      <a:pt x="8" y="296"/>
                    </a:lnTo>
                    <a:lnTo>
                      <a:pt x="14" y="303"/>
                    </a:lnTo>
                    <a:lnTo>
                      <a:pt x="17" y="312"/>
                    </a:lnTo>
                    <a:lnTo>
                      <a:pt x="21" y="332"/>
                    </a:lnTo>
                    <a:lnTo>
                      <a:pt x="30" y="350"/>
                    </a:lnTo>
                    <a:lnTo>
                      <a:pt x="42" y="367"/>
                    </a:lnTo>
                    <a:lnTo>
                      <a:pt x="44" y="371"/>
                    </a:lnTo>
                    <a:lnTo>
                      <a:pt x="44" y="374"/>
                    </a:lnTo>
                    <a:lnTo>
                      <a:pt x="45" y="379"/>
                    </a:lnTo>
                    <a:lnTo>
                      <a:pt x="45" y="382"/>
                    </a:lnTo>
                    <a:lnTo>
                      <a:pt x="47" y="386"/>
                    </a:lnTo>
                    <a:lnTo>
                      <a:pt x="50" y="388"/>
                    </a:lnTo>
                    <a:lnTo>
                      <a:pt x="53" y="389"/>
                    </a:lnTo>
                    <a:lnTo>
                      <a:pt x="56" y="391"/>
                    </a:lnTo>
                    <a:lnTo>
                      <a:pt x="60" y="392"/>
                    </a:lnTo>
                    <a:lnTo>
                      <a:pt x="63" y="395"/>
                    </a:lnTo>
                    <a:lnTo>
                      <a:pt x="65" y="398"/>
                    </a:lnTo>
                    <a:lnTo>
                      <a:pt x="65" y="401"/>
                    </a:lnTo>
                    <a:lnTo>
                      <a:pt x="65" y="404"/>
                    </a:lnTo>
                    <a:lnTo>
                      <a:pt x="65" y="407"/>
                    </a:lnTo>
                    <a:lnTo>
                      <a:pt x="65" y="409"/>
                    </a:lnTo>
                    <a:lnTo>
                      <a:pt x="65" y="410"/>
                    </a:lnTo>
                    <a:lnTo>
                      <a:pt x="65" y="413"/>
                    </a:lnTo>
                    <a:lnTo>
                      <a:pt x="66" y="416"/>
                    </a:lnTo>
                    <a:lnTo>
                      <a:pt x="66" y="418"/>
                    </a:lnTo>
                    <a:lnTo>
                      <a:pt x="66" y="419"/>
                    </a:lnTo>
                    <a:lnTo>
                      <a:pt x="66" y="424"/>
                    </a:lnTo>
                    <a:lnTo>
                      <a:pt x="66" y="425"/>
                    </a:lnTo>
                    <a:lnTo>
                      <a:pt x="68" y="428"/>
                    </a:lnTo>
                    <a:lnTo>
                      <a:pt x="68" y="430"/>
                    </a:lnTo>
                    <a:lnTo>
                      <a:pt x="69" y="433"/>
                    </a:lnTo>
                    <a:lnTo>
                      <a:pt x="71" y="437"/>
                    </a:lnTo>
                    <a:lnTo>
                      <a:pt x="68" y="437"/>
                    </a:lnTo>
                    <a:lnTo>
                      <a:pt x="66" y="437"/>
                    </a:lnTo>
                    <a:lnTo>
                      <a:pt x="65" y="439"/>
                    </a:lnTo>
                    <a:lnTo>
                      <a:pt x="63" y="440"/>
                    </a:lnTo>
                    <a:lnTo>
                      <a:pt x="60" y="440"/>
                    </a:lnTo>
                    <a:lnTo>
                      <a:pt x="59" y="439"/>
                    </a:lnTo>
                    <a:lnTo>
                      <a:pt x="56" y="437"/>
                    </a:lnTo>
                    <a:lnTo>
                      <a:pt x="54" y="436"/>
                    </a:lnTo>
                    <a:lnTo>
                      <a:pt x="53" y="433"/>
                    </a:lnTo>
                    <a:lnTo>
                      <a:pt x="51" y="433"/>
                    </a:lnTo>
                    <a:lnTo>
                      <a:pt x="50" y="431"/>
                    </a:lnTo>
                    <a:lnTo>
                      <a:pt x="47" y="433"/>
                    </a:lnTo>
                    <a:lnTo>
                      <a:pt x="44" y="434"/>
                    </a:lnTo>
                    <a:lnTo>
                      <a:pt x="42" y="436"/>
                    </a:lnTo>
                    <a:lnTo>
                      <a:pt x="41" y="439"/>
                    </a:lnTo>
                    <a:lnTo>
                      <a:pt x="41" y="442"/>
                    </a:lnTo>
                    <a:lnTo>
                      <a:pt x="42" y="445"/>
                    </a:lnTo>
                    <a:lnTo>
                      <a:pt x="45" y="448"/>
                    </a:lnTo>
                    <a:lnTo>
                      <a:pt x="47" y="448"/>
                    </a:lnTo>
                    <a:close/>
                  </a:path>
                </a:pathLst>
              </a:custGeom>
              <a:solidFill>
                <a:srgbClr val="FFCC99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56" name="Freeform 103"/>
              <p:cNvSpPr>
                <a:spLocks/>
              </p:cNvSpPr>
              <p:nvPr/>
            </p:nvSpPr>
            <p:spPr bwMode="gray">
              <a:xfrm>
                <a:off x="4320" y="3850"/>
                <a:ext cx="89" cy="82"/>
              </a:xfrm>
              <a:custGeom>
                <a:avLst/>
                <a:gdLst>
                  <a:gd name="T0" fmla="*/ 61 w 96"/>
                  <a:gd name="T1" fmla="*/ 2 h 88"/>
                  <a:gd name="T2" fmla="*/ 71 w 96"/>
                  <a:gd name="T3" fmla="*/ 7 h 88"/>
                  <a:gd name="T4" fmla="*/ 83 w 96"/>
                  <a:gd name="T5" fmla="*/ 14 h 88"/>
                  <a:gd name="T6" fmla="*/ 89 w 96"/>
                  <a:gd name="T7" fmla="*/ 22 h 88"/>
                  <a:gd name="T8" fmla="*/ 89 w 96"/>
                  <a:gd name="T9" fmla="*/ 34 h 88"/>
                  <a:gd name="T10" fmla="*/ 86 w 96"/>
                  <a:gd name="T11" fmla="*/ 39 h 88"/>
                  <a:gd name="T12" fmla="*/ 83 w 96"/>
                  <a:gd name="T13" fmla="*/ 45 h 88"/>
                  <a:gd name="T14" fmla="*/ 80 w 96"/>
                  <a:gd name="T15" fmla="*/ 50 h 88"/>
                  <a:gd name="T16" fmla="*/ 75 w 96"/>
                  <a:gd name="T17" fmla="*/ 55 h 88"/>
                  <a:gd name="T18" fmla="*/ 67 w 96"/>
                  <a:gd name="T19" fmla="*/ 60 h 88"/>
                  <a:gd name="T20" fmla="*/ 58 w 96"/>
                  <a:gd name="T21" fmla="*/ 61 h 88"/>
                  <a:gd name="T22" fmla="*/ 50 w 96"/>
                  <a:gd name="T23" fmla="*/ 62 h 88"/>
                  <a:gd name="T24" fmla="*/ 42 w 96"/>
                  <a:gd name="T25" fmla="*/ 68 h 88"/>
                  <a:gd name="T26" fmla="*/ 33 w 96"/>
                  <a:gd name="T27" fmla="*/ 79 h 88"/>
                  <a:gd name="T28" fmla="*/ 31 w 96"/>
                  <a:gd name="T29" fmla="*/ 82 h 88"/>
                  <a:gd name="T30" fmla="*/ 27 w 96"/>
                  <a:gd name="T31" fmla="*/ 79 h 88"/>
                  <a:gd name="T32" fmla="*/ 21 w 96"/>
                  <a:gd name="T33" fmla="*/ 76 h 88"/>
                  <a:gd name="T34" fmla="*/ 16 w 96"/>
                  <a:gd name="T35" fmla="*/ 74 h 88"/>
                  <a:gd name="T36" fmla="*/ 8 w 96"/>
                  <a:gd name="T37" fmla="*/ 74 h 88"/>
                  <a:gd name="T38" fmla="*/ 8 w 96"/>
                  <a:gd name="T39" fmla="*/ 63 h 88"/>
                  <a:gd name="T40" fmla="*/ 5 w 96"/>
                  <a:gd name="T41" fmla="*/ 55 h 88"/>
                  <a:gd name="T42" fmla="*/ 0 w 96"/>
                  <a:gd name="T43" fmla="*/ 48 h 88"/>
                  <a:gd name="T44" fmla="*/ 2 w 96"/>
                  <a:gd name="T45" fmla="*/ 41 h 88"/>
                  <a:gd name="T46" fmla="*/ 10 w 96"/>
                  <a:gd name="T47" fmla="*/ 30 h 88"/>
                  <a:gd name="T48" fmla="*/ 19 w 96"/>
                  <a:gd name="T49" fmla="*/ 20 h 88"/>
                  <a:gd name="T50" fmla="*/ 31 w 96"/>
                  <a:gd name="T51" fmla="*/ 11 h 88"/>
                  <a:gd name="T52" fmla="*/ 38 w 96"/>
                  <a:gd name="T53" fmla="*/ 7 h 88"/>
                  <a:gd name="T54" fmla="*/ 46 w 96"/>
                  <a:gd name="T55" fmla="*/ 2 h 88"/>
                  <a:gd name="T56" fmla="*/ 53 w 96"/>
                  <a:gd name="T57" fmla="*/ 0 h 88"/>
                  <a:gd name="T58" fmla="*/ 61 w 96"/>
                  <a:gd name="T59" fmla="*/ 2 h 8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6"/>
                  <a:gd name="T91" fmla="*/ 0 h 88"/>
                  <a:gd name="T92" fmla="*/ 96 w 96"/>
                  <a:gd name="T93" fmla="*/ 88 h 8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6" h="88">
                    <a:moveTo>
                      <a:pt x="66" y="2"/>
                    </a:moveTo>
                    <a:lnTo>
                      <a:pt x="77" y="8"/>
                    </a:lnTo>
                    <a:lnTo>
                      <a:pt x="89" y="15"/>
                    </a:lnTo>
                    <a:lnTo>
                      <a:pt x="96" y="24"/>
                    </a:lnTo>
                    <a:lnTo>
                      <a:pt x="96" y="36"/>
                    </a:lnTo>
                    <a:lnTo>
                      <a:pt x="93" y="42"/>
                    </a:lnTo>
                    <a:lnTo>
                      <a:pt x="89" y="48"/>
                    </a:lnTo>
                    <a:lnTo>
                      <a:pt x="86" y="54"/>
                    </a:lnTo>
                    <a:lnTo>
                      <a:pt x="81" y="59"/>
                    </a:lnTo>
                    <a:lnTo>
                      <a:pt x="72" y="64"/>
                    </a:lnTo>
                    <a:lnTo>
                      <a:pt x="63" y="65"/>
                    </a:lnTo>
                    <a:lnTo>
                      <a:pt x="54" y="67"/>
                    </a:lnTo>
                    <a:lnTo>
                      <a:pt x="45" y="73"/>
                    </a:lnTo>
                    <a:lnTo>
                      <a:pt x="36" y="85"/>
                    </a:lnTo>
                    <a:lnTo>
                      <a:pt x="33" y="88"/>
                    </a:lnTo>
                    <a:lnTo>
                      <a:pt x="29" y="85"/>
                    </a:lnTo>
                    <a:lnTo>
                      <a:pt x="23" y="82"/>
                    </a:lnTo>
                    <a:lnTo>
                      <a:pt x="17" y="79"/>
                    </a:lnTo>
                    <a:lnTo>
                      <a:pt x="9" y="79"/>
                    </a:lnTo>
                    <a:lnTo>
                      <a:pt x="9" y="68"/>
                    </a:lnTo>
                    <a:lnTo>
                      <a:pt x="5" y="59"/>
                    </a:lnTo>
                    <a:lnTo>
                      <a:pt x="0" y="51"/>
                    </a:lnTo>
                    <a:lnTo>
                      <a:pt x="2" y="44"/>
                    </a:lnTo>
                    <a:lnTo>
                      <a:pt x="11" y="32"/>
                    </a:lnTo>
                    <a:lnTo>
                      <a:pt x="21" y="21"/>
                    </a:lnTo>
                    <a:lnTo>
                      <a:pt x="33" y="12"/>
                    </a:lnTo>
                    <a:lnTo>
                      <a:pt x="41" y="8"/>
                    </a:lnTo>
                    <a:lnTo>
                      <a:pt x="50" y="2"/>
                    </a:lnTo>
                    <a:lnTo>
                      <a:pt x="57" y="0"/>
                    </a:lnTo>
                    <a:lnTo>
                      <a:pt x="66" y="2"/>
                    </a:lnTo>
                    <a:close/>
                  </a:path>
                </a:pathLst>
              </a:custGeom>
              <a:solidFill>
                <a:srgbClr val="FFCC99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57" name="Freeform 104"/>
              <p:cNvSpPr>
                <a:spLocks/>
              </p:cNvSpPr>
              <p:nvPr/>
            </p:nvSpPr>
            <p:spPr bwMode="gray">
              <a:xfrm>
                <a:off x="4436" y="3741"/>
                <a:ext cx="56" cy="72"/>
              </a:xfrm>
              <a:custGeom>
                <a:avLst/>
                <a:gdLst>
                  <a:gd name="T0" fmla="*/ 41 w 61"/>
                  <a:gd name="T1" fmla="*/ 8 h 78"/>
                  <a:gd name="T2" fmla="*/ 39 w 61"/>
                  <a:gd name="T3" fmla="*/ 9 h 78"/>
                  <a:gd name="T4" fmla="*/ 37 w 61"/>
                  <a:gd name="T5" fmla="*/ 9 h 78"/>
                  <a:gd name="T6" fmla="*/ 36 w 61"/>
                  <a:gd name="T7" fmla="*/ 9 h 78"/>
                  <a:gd name="T8" fmla="*/ 33 w 61"/>
                  <a:gd name="T9" fmla="*/ 6 h 78"/>
                  <a:gd name="T10" fmla="*/ 28 w 61"/>
                  <a:gd name="T11" fmla="*/ 3 h 78"/>
                  <a:gd name="T12" fmla="*/ 26 w 61"/>
                  <a:gd name="T13" fmla="*/ 1 h 78"/>
                  <a:gd name="T14" fmla="*/ 22 w 61"/>
                  <a:gd name="T15" fmla="*/ 0 h 78"/>
                  <a:gd name="T16" fmla="*/ 19 w 61"/>
                  <a:gd name="T17" fmla="*/ 1 h 78"/>
                  <a:gd name="T18" fmla="*/ 17 w 61"/>
                  <a:gd name="T19" fmla="*/ 4 h 78"/>
                  <a:gd name="T20" fmla="*/ 14 w 61"/>
                  <a:gd name="T21" fmla="*/ 6 h 78"/>
                  <a:gd name="T22" fmla="*/ 12 w 61"/>
                  <a:gd name="T23" fmla="*/ 11 h 78"/>
                  <a:gd name="T24" fmla="*/ 11 w 61"/>
                  <a:gd name="T25" fmla="*/ 17 h 78"/>
                  <a:gd name="T26" fmla="*/ 9 w 61"/>
                  <a:gd name="T27" fmla="*/ 20 h 78"/>
                  <a:gd name="T28" fmla="*/ 8 w 61"/>
                  <a:gd name="T29" fmla="*/ 22 h 78"/>
                  <a:gd name="T30" fmla="*/ 6 w 61"/>
                  <a:gd name="T31" fmla="*/ 25 h 78"/>
                  <a:gd name="T32" fmla="*/ 4 w 61"/>
                  <a:gd name="T33" fmla="*/ 26 h 78"/>
                  <a:gd name="T34" fmla="*/ 1 w 61"/>
                  <a:gd name="T35" fmla="*/ 29 h 78"/>
                  <a:gd name="T36" fmla="*/ 0 w 61"/>
                  <a:gd name="T37" fmla="*/ 31 h 78"/>
                  <a:gd name="T38" fmla="*/ 0 w 61"/>
                  <a:gd name="T39" fmla="*/ 34 h 78"/>
                  <a:gd name="T40" fmla="*/ 0 w 61"/>
                  <a:gd name="T41" fmla="*/ 39 h 78"/>
                  <a:gd name="T42" fmla="*/ 1 w 61"/>
                  <a:gd name="T43" fmla="*/ 39 h 78"/>
                  <a:gd name="T44" fmla="*/ 1 w 61"/>
                  <a:gd name="T45" fmla="*/ 39 h 78"/>
                  <a:gd name="T46" fmla="*/ 3 w 61"/>
                  <a:gd name="T47" fmla="*/ 40 h 78"/>
                  <a:gd name="T48" fmla="*/ 4 w 61"/>
                  <a:gd name="T49" fmla="*/ 47 h 78"/>
                  <a:gd name="T50" fmla="*/ 4 w 61"/>
                  <a:gd name="T51" fmla="*/ 55 h 78"/>
                  <a:gd name="T52" fmla="*/ 8 w 61"/>
                  <a:gd name="T53" fmla="*/ 62 h 78"/>
                  <a:gd name="T54" fmla="*/ 8 w 61"/>
                  <a:gd name="T55" fmla="*/ 64 h 78"/>
                  <a:gd name="T56" fmla="*/ 9 w 61"/>
                  <a:gd name="T57" fmla="*/ 65 h 78"/>
                  <a:gd name="T58" fmla="*/ 11 w 61"/>
                  <a:gd name="T59" fmla="*/ 66 h 78"/>
                  <a:gd name="T60" fmla="*/ 12 w 61"/>
                  <a:gd name="T61" fmla="*/ 67 h 78"/>
                  <a:gd name="T62" fmla="*/ 22 w 61"/>
                  <a:gd name="T63" fmla="*/ 70 h 78"/>
                  <a:gd name="T64" fmla="*/ 33 w 61"/>
                  <a:gd name="T65" fmla="*/ 72 h 78"/>
                  <a:gd name="T66" fmla="*/ 42 w 61"/>
                  <a:gd name="T67" fmla="*/ 67 h 78"/>
                  <a:gd name="T68" fmla="*/ 44 w 61"/>
                  <a:gd name="T69" fmla="*/ 66 h 78"/>
                  <a:gd name="T70" fmla="*/ 44 w 61"/>
                  <a:gd name="T71" fmla="*/ 65 h 78"/>
                  <a:gd name="T72" fmla="*/ 45 w 61"/>
                  <a:gd name="T73" fmla="*/ 64 h 78"/>
                  <a:gd name="T74" fmla="*/ 45 w 61"/>
                  <a:gd name="T75" fmla="*/ 62 h 78"/>
                  <a:gd name="T76" fmla="*/ 50 w 61"/>
                  <a:gd name="T77" fmla="*/ 58 h 78"/>
                  <a:gd name="T78" fmla="*/ 53 w 61"/>
                  <a:gd name="T79" fmla="*/ 54 h 78"/>
                  <a:gd name="T80" fmla="*/ 56 w 61"/>
                  <a:gd name="T81" fmla="*/ 50 h 78"/>
                  <a:gd name="T82" fmla="*/ 56 w 61"/>
                  <a:gd name="T83" fmla="*/ 40 h 78"/>
                  <a:gd name="T84" fmla="*/ 52 w 61"/>
                  <a:gd name="T85" fmla="*/ 29 h 78"/>
                  <a:gd name="T86" fmla="*/ 47 w 61"/>
                  <a:gd name="T87" fmla="*/ 20 h 78"/>
                  <a:gd name="T88" fmla="*/ 45 w 61"/>
                  <a:gd name="T89" fmla="*/ 18 h 78"/>
                  <a:gd name="T90" fmla="*/ 45 w 61"/>
                  <a:gd name="T91" fmla="*/ 15 h 78"/>
                  <a:gd name="T92" fmla="*/ 45 w 61"/>
                  <a:gd name="T93" fmla="*/ 14 h 78"/>
                  <a:gd name="T94" fmla="*/ 45 w 61"/>
                  <a:gd name="T95" fmla="*/ 11 h 78"/>
                  <a:gd name="T96" fmla="*/ 44 w 61"/>
                  <a:gd name="T97" fmla="*/ 11 h 78"/>
                  <a:gd name="T98" fmla="*/ 42 w 61"/>
                  <a:gd name="T99" fmla="*/ 9 h 78"/>
                  <a:gd name="T100" fmla="*/ 42 w 61"/>
                  <a:gd name="T101" fmla="*/ 11 h 78"/>
                  <a:gd name="T102" fmla="*/ 42 w 61"/>
                  <a:gd name="T103" fmla="*/ 11 h 78"/>
                  <a:gd name="T104" fmla="*/ 42 w 61"/>
                  <a:gd name="T105" fmla="*/ 11 h 78"/>
                  <a:gd name="T106" fmla="*/ 42 w 61"/>
                  <a:gd name="T107" fmla="*/ 9 h 78"/>
                  <a:gd name="T108" fmla="*/ 41 w 61"/>
                  <a:gd name="T109" fmla="*/ 8 h 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1"/>
                  <a:gd name="T166" fmla="*/ 0 h 78"/>
                  <a:gd name="T167" fmla="*/ 61 w 61"/>
                  <a:gd name="T168" fmla="*/ 78 h 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1" h="78">
                    <a:moveTo>
                      <a:pt x="45" y="9"/>
                    </a:moveTo>
                    <a:lnTo>
                      <a:pt x="43" y="10"/>
                    </a:lnTo>
                    <a:lnTo>
                      <a:pt x="40" y="10"/>
                    </a:lnTo>
                    <a:lnTo>
                      <a:pt x="39" y="10"/>
                    </a:lnTo>
                    <a:lnTo>
                      <a:pt x="36" y="6"/>
                    </a:lnTo>
                    <a:lnTo>
                      <a:pt x="31" y="3"/>
                    </a:lnTo>
                    <a:lnTo>
                      <a:pt x="28" y="1"/>
                    </a:lnTo>
                    <a:lnTo>
                      <a:pt x="24" y="0"/>
                    </a:lnTo>
                    <a:lnTo>
                      <a:pt x="21" y="1"/>
                    </a:lnTo>
                    <a:lnTo>
                      <a:pt x="18" y="4"/>
                    </a:lnTo>
                    <a:lnTo>
                      <a:pt x="15" y="7"/>
                    </a:lnTo>
                    <a:lnTo>
                      <a:pt x="13" y="12"/>
                    </a:lnTo>
                    <a:lnTo>
                      <a:pt x="12" y="18"/>
                    </a:lnTo>
                    <a:lnTo>
                      <a:pt x="10" y="22"/>
                    </a:lnTo>
                    <a:lnTo>
                      <a:pt x="9" y="24"/>
                    </a:lnTo>
                    <a:lnTo>
                      <a:pt x="6" y="27"/>
                    </a:lnTo>
                    <a:lnTo>
                      <a:pt x="4" y="28"/>
                    </a:lnTo>
                    <a:lnTo>
                      <a:pt x="1" y="31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0" y="42"/>
                    </a:lnTo>
                    <a:lnTo>
                      <a:pt x="1" y="42"/>
                    </a:lnTo>
                    <a:lnTo>
                      <a:pt x="3" y="43"/>
                    </a:lnTo>
                    <a:lnTo>
                      <a:pt x="4" y="51"/>
                    </a:lnTo>
                    <a:lnTo>
                      <a:pt x="4" y="60"/>
                    </a:lnTo>
                    <a:lnTo>
                      <a:pt x="9" y="67"/>
                    </a:lnTo>
                    <a:lnTo>
                      <a:pt x="9" y="69"/>
                    </a:lnTo>
                    <a:lnTo>
                      <a:pt x="10" y="70"/>
                    </a:lnTo>
                    <a:lnTo>
                      <a:pt x="12" y="72"/>
                    </a:lnTo>
                    <a:lnTo>
                      <a:pt x="13" y="73"/>
                    </a:lnTo>
                    <a:lnTo>
                      <a:pt x="24" y="76"/>
                    </a:lnTo>
                    <a:lnTo>
                      <a:pt x="36" y="78"/>
                    </a:lnTo>
                    <a:lnTo>
                      <a:pt x="46" y="73"/>
                    </a:lnTo>
                    <a:lnTo>
                      <a:pt x="48" y="72"/>
                    </a:lnTo>
                    <a:lnTo>
                      <a:pt x="48" y="70"/>
                    </a:lnTo>
                    <a:lnTo>
                      <a:pt x="49" y="69"/>
                    </a:lnTo>
                    <a:lnTo>
                      <a:pt x="49" y="67"/>
                    </a:lnTo>
                    <a:lnTo>
                      <a:pt x="54" y="63"/>
                    </a:lnTo>
                    <a:lnTo>
                      <a:pt x="58" y="58"/>
                    </a:lnTo>
                    <a:lnTo>
                      <a:pt x="61" y="54"/>
                    </a:lnTo>
                    <a:lnTo>
                      <a:pt x="61" y="43"/>
                    </a:lnTo>
                    <a:lnTo>
                      <a:pt x="57" y="31"/>
                    </a:lnTo>
                    <a:lnTo>
                      <a:pt x="51" y="22"/>
                    </a:lnTo>
                    <a:lnTo>
                      <a:pt x="49" y="19"/>
                    </a:lnTo>
                    <a:lnTo>
                      <a:pt x="49" y="16"/>
                    </a:lnTo>
                    <a:lnTo>
                      <a:pt x="49" y="15"/>
                    </a:lnTo>
                    <a:lnTo>
                      <a:pt x="49" y="12"/>
                    </a:lnTo>
                    <a:lnTo>
                      <a:pt x="48" y="12"/>
                    </a:lnTo>
                    <a:lnTo>
                      <a:pt x="46" y="10"/>
                    </a:lnTo>
                    <a:lnTo>
                      <a:pt x="46" y="12"/>
                    </a:lnTo>
                    <a:lnTo>
                      <a:pt x="46" y="10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FFCC99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58" name="Freeform 105"/>
              <p:cNvSpPr>
                <a:spLocks/>
              </p:cNvSpPr>
              <p:nvPr/>
            </p:nvSpPr>
            <p:spPr bwMode="gray">
              <a:xfrm>
                <a:off x="4154" y="3052"/>
                <a:ext cx="459" cy="384"/>
              </a:xfrm>
              <a:custGeom>
                <a:avLst/>
                <a:gdLst>
                  <a:gd name="T0" fmla="*/ 452 w 496"/>
                  <a:gd name="T1" fmla="*/ 52 h 415"/>
                  <a:gd name="T2" fmla="*/ 453 w 496"/>
                  <a:gd name="T3" fmla="*/ 74 h 415"/>
                  <a:gd name="T4" fmla="*/ 451 w 496"/>
                  <a:gd name="T5" fmla="*/ 101 h 415"/>
                  <a:gd name="T6" fmla="*/ 445 w 496"/>
                  <a:gd name="T7" fmla="*/ 130 h 415"/>
                  <a:gd name="T8" fmla="*/ 440 w 496"/>
                  <a:gd name="T9" fmla="*/ 142 h 415"/>
                  <a:gd name="T10" fmla="*/ 445 w 496"/>
                  <a:gd name="T11" fmla="*/ 162 h 415"/>
                  <a:gd name="T12" fmla="*/ 431 w 496"/>
                  <a:gd name="T13" fmla="*/ 184 h 415"/>
                  <a:gd name="T14" fmla="*/ 421 w 496"/>
                  <a:gd name="T15" fmla="*/ 216 h 415"/>
                  <a:gd name="T16" fmla="*/ 423 w 496"/>
                  <a:gd name="T17" fmla="*/ 221 h 415"/>
                  <a:gd name="T18" fmla="*/ 428 w 496"/>
                  <a:gd name="T19" fmla="*/ 229 h 415"/>
                  <a:gd name="T20" fmla="*/ 322 w 496"/>
                  <a:gd name="T21" fmla="*/ 286 h 415"/>
                  <a:gd name="T22" fmla="*/ 294 w 496"/>
                  <a:gd name="T23" fmla="*/ 294 h 415"/>
                  <a:gd name="T24" fmla="*/ 264 w 496"/>
                  <a:gd name="T25" fmla="*/ 309 h 415"/>
                  <a:gd name="T26" fmla="*/ 252 w 496"/>
                  <a:gd name="T27" fmla="*/ 331 h 415"/>
                  <a:gd name="T28" fmla="*/ 207 w 496"/>
                  <a:gd name="T29" fmla="*/ 362 h 415"/>
                  <a:gd name="T30" fmla="*/ 166 w 496"/>
                  <a:gd name="T31" fmla="*/ 381 h 415"/>
                  <a:gd name="T32" fmla="*/ 148 w 496"/>
                  <a:gd name="T33" fmla="*/ 383 h 415"/>
                  <a:gd name="T34" fmla="*/ 130 w 496"/>
                  <a:gd name="T35" fmla="*/ 376 h 415"/>
                  <a:gd name="T36" fmla="*/ 108 w 496"/>
                  <a:gd name="T37" fmla="*/ 362 h 415"/>
                  <a:gd name="T38" fmla="*/ 51 w 496"/>
                  <a:gd name="T39" fmla="*/ 366 h 415"/>
                  <a:gd name="T40" fmla="*/ 34 w 496"/>
                  <a:gd name="T41" fmla="*/ 355 h 415"/>
                  <a:gd name="T42" fmla="*/ 15 w 496"/>
                  <a:gd name="T43" fmla="*/ 334 h 415"/>
                  <a:gd name="T44" fmla="*/ 0 w 496"/>
                  <a:gd name="T45" fmla="*/ 193 h 415"/>
                  <a:gd name="T46" fmla="*/ 78 w 496"/>
                  <a:gd name="T47" fmla="*/ 180 h 415"/>
                  <a:gd name="T48" fmla="*/ 83 w 496"/>
                  <a:gd name="T49" fmla="*/ 152 h 415"/>
                  <a:gd name="T50" fmla="*/ 87 w 496"/>
                  <a:gd name="T51" fmla="*/ 124 h 415"/>
                  <a:gd name="T52" fmla="*/ 83 w 496"/>
                  <a:gd name="T53" fmla="*/ 107 h 415"/>
                  <a:gd name="T54" fmla="*/ 94 w 496"/>
                  <a:gd name="T55" fmla="*/ 115 h 415"/>
                  <a:gd name="T56" fmla="*/ 95 w 496"/>
                  <a:gd name="T57" fmla="*/ 129 h 415"/>
                  <a:gd name="T58" fmla="*/ 117 w 496"/>
                  <a:gd name="T59" fmla="*/ 120 h 415"/>
                  <a:gd name="T60" fmla="*/ 134 w 496"/>
                  <a:gd name="T61" fmla="*/ 135 h 415"/>
                  <a:gd name="T62" fmla="*/ 168 w 496"/>
                  <a:gd name="T63" fmla="*/ 145 h 415"/>
                  <a:gd name="T64" fmla="*/ 180 w 496"/>
                  <a:gd name="T65" fmla="*/ 149 h 415"/>
                  <a:gd name="T66" fmla="*/ 196 w 496"/>
                  <a:gd name="T67" fmla="*/ 149 h 415"/>
                  <a:gd name="T68" fmla="*/ 205 w 496"/>
                  <a:gd name="T69" fmla="*/ 135 h 415"/>
                  <a:gd name="T70" fmla="*/ 222 w 496"/>
                  <a:gd name="T71" fmla="*/ 137 h 415"/>
                  <a:gd name="T72" fmla="*/ 217 w 496"/>
                  <a:gd name="T73" fmla="*/ 152 h 415"/>
                  <a:gd name="T74" fmla="*/ 232 w 496"/>
                  <a:gd name="T75" fmla="*/ 157 h 415"/>
                  <a:gd name="T76" fmla="*/ 235 w 496"/>
                  <a:gd name="T77" fmla="*/ 160 h 415"/>
                  <a:gd name="T78" fmla="*/ 258 w 496"/>
                  <a:gd name="T79" fmla="*/ 176 h 415"/>
                  <a:gd name="T80" fmla="*/ 272 w 496"/>
                  <a:gd name="T81" fmla="*/ 192 h 415"/>
                  <a:gd name="T82" fmla="*/ 285 w 496"/>
                  <a:gd name="T83" fmla="*/ 206 h 415"/>
                  <a:gd name="T84" fmla="*/ 304 w 496"/>
                  <a:gd name="T85" fmla="*/ 204 h 415"/>
                  <a:gd name="T86" fmla="*/ 311 w 496"/>
                  <a:gd name="T87" fmla="*/ 152 h 415"/>
                  <a:gd name="T88" fmla="*/ 296 w 496"/>
                  <a:gd name="T89" fmla="*/ 156 h 415"/>
                  <a:gd name="T90" fmla="*/ 275 w 496"/>
                  <a:gd name="T91" fmla="*/ 156 h 415"/>
                  <a:gd name="T92" fmla="*/ 258 w 496"/>
                  <a:gd name="T93" fmla="*/ 134 h 415"/>
                  <a:gd name="T94" fmla="*/ 267 w 496"/>
                  <a:gd name="T95" fmla="*/ 102 h 415"/>
                  <a:gd name="T96" fmla="*/ 268 w 496"/>
                  <a:gd name="T97" fmla="*/ 85 h 415"/>
                  <a:gd name="T98" fmla="*/ 268 w 496"/>
                  <a:gd name="T99" fmla="*/ 55 h 415"/>
                  <a:gd name="T100" fmla="*/ 264 w 496"/>
                  <a:gd name="T101" fmla="*/ 38 h 415"/>
                  <a:gd name="T102" fmla="*/ 282 w 496"/>
                  <a:gd name="T103" fmla="*/ 11 h 415"/>
                  <a:gd name="T104" fmla="*/ 316 w 496"/>
                  <a:gd name="T105" fmla="*/ 3 h 415"/>
                  <a:gd name="T106" fmla="*/ 357 w 496"/>
                  <a:gd name="T107" fmla="*/ 8 h 415"/>
                  <a:gd name="T108" fmla="*/ 381 w 496"/>
                  <a:gd name="T109" fmla="*/ 16 h 415"/>
                  <a:gd name="T110" fmla="*/ 395 w 496"/>
                  <a:gd name="T111" fmla="*/ 25 h 415"/>
                  <a:gd name="T112" fmla="*/ 416 w 496"/>
                  <a:gd name="T113" fmla="*/ 33 h 41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496"/>
                  <a:gd name="T172" fmla="*/ 0 h 415"/>
                  <a:gd name="T173" fmla="*/ 496 w 496"/>
                  <a:gd name="T174" fmla="*/ 415 h 415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496" h="415">
                    <a:moveTo>
                      <a:pt x="469" y="46"/>
                    </a:moveTo>
                    <a:lnTo>
                      <a:pt x="472" y="49"/>
                    </a:lnTo>
                    <a:lnTo>
                      <a:pt x="476" y="50"/>
                    </a:lnTo>
                    <a:lnTo>
                      <a:pt x="481" y="52"/>
                    </a:lnTo>
                    <a:lnTo>
                      <a:pt x="484" y="52"/>
                    </a:lnTo>
                    <a:lnTo>
                      <a:pt x="487" y="55"/>
                    </a:lnTo>
                    <a:lnTo>
                      <a:pt x="488" y="56"/>
                    </a:lnTo>
                    <a:lnTo>
                      <a:pt x="488" y="59"/>
                    </a:lnTo>
                    <a:lnTo>
                      <a:pt x="488" y="62"/>
                    </a:lnTo>
                    <a:lnTo>
                      <a:pt x="487" y="67"/>
                    </a:lnTo>
                    <a:lnTo>
                      <a:pt x="487" y="70"/>
                    </a:lnTo>
                    <a:lnTo>
                      <a:pt x="487" y="73"/>
                    </a:lnTo>
                    <a:lnTo>
                      <a:pt x="487" y="76"/>
                    </a:lnTo>
                    <a:lnTo>
                      <a:pt x="490" y="80"/>
                    </a:lnTo>
                    <a:lnTo>
                      <a:pt x="493" y="86"/>
                    </a:lnTo>
                    <a:lnTo>
                      <a:pt x="496" y="92"/>
                    </a:lnTo>
                    <a:lnTo>
                      <a:pt x="496" y="95"/>
                    </a:lnTo>
                    <a:lnTo>
                      <a:pt x="496" y="97"/>
                    </a:lnTo>
                    <a:lnTo>
                      <a:pt x="496" y="100"/>
                    </a:lnTo>
                    <a:lnTo>
                      <a:pt x="494" y="101"/>
                    </a:lnTo>
                    <a:lnTo>
                      <a:pt x="487" y="109"/>
                    </a:lnTo>
                    <a:lnTo>
                      <a:pt x="484" y="118"/>
                    </a:lnTo>
                    <a:lnTo>
                      <a:pt x="487" y="127"/>
                    </a:lnTo>
                    <a:lnTo>
                      <a:pt x="484" y="130"/>
                    </a:lnTo>
                    <a:lnTo>
                      <a:pt x="482" y="133"/>
                    </a:lnTo>
                    <a:lnTo>
                      <a:pt x="481" y="136"/>
                    </a:lnTo>
                    <a:lnTo>
                      <a:pt x="481" y="137"/>
                    </a:lnTo>
                    <a:lnTo>
                      <a:pt x="481" y="140"/>
                    </a:lnTo>
                    <a:lnTo>
                      <a:pt x="482" y="142"/>
                    </a:lnTo>
                    <a:lnTo>
                      <a:pt x="484" y="145"/>
                    </a:lnTo>
                    <a:lnTo>
                      <a:pt x="484" y="146"/>
                    </a:lnTo>
                    <a:lnTo>
                      <a:pt x="484" y="149"/>
                    </a:lnTo>
                    <a:lnTo>
                      <a:pt x="482" y="151"/>
                    </a:lnTo>
                    <a:lnTo>
                      <a:pt x="479" y="152"/>
                    </a:lnTo>
                    <a:lnTo>
                      <a:pt x="476" y="154"/>
                    </a:lnTo>
                    <a:lnTo>
                      <a:pt x="478" y="155"/>
                    </a:lnTo>
                    <a:lnTo>
                      <a:pt x="478" y="157"/>
                    </a:lnTo>
                    <a:lnTo>
                      <a:pt x="479" y="158"/>
                    </a:lnTo>
                    <a:lnTo>
                      <a:pt x="479" y="161"/>
                    </a:lnTo>
                    <a:lnTo>
                      <a:pt x="478" y="166"/>
                    </a:lnTo>
                    <a:lnTo>
                      <a:pt x="479" y="172"/>
                    </a:lnTo>
                    <a:lnTo>
                      <a:pt x="481" y="175"/>
                    </a:lnTo>
                    <a:lnTo>
                      <a:pt x="484" y="179"/>
                    </a:lnTo>
                    <a:lnTo>
                      <a:pt x="479" y="182"/>
                    </a:lnTo>
                    <a:lnTo>
                      <a:pt x="475" y="184"/>
                    </a:lnTo>
                    <a:lnTo>
                      <a:pt x="470" y="187"/>
                    </a:lnTo>
                    <a:lnTo>
                      <a:pt x="467" y="191"/>
                    </a:lnTo>
                    <a:lnTo>
                      <a:pt x="466" y="194"/>
                    </a:lnTo>
                    <a:lnTo>
                      <a:pt x="466" y="199"/>
                    </a:lnTo>
                    <a:lnTo>
                      <a:pt x="466" y="203"/>
                    </a:lnTo>
                    <a:lnTo>
                      <a:pt x="466" y="206"/>
                    </a:lnTo>
                    <a:lnTo>
                      <a:pt x="464" y="209"/>
                    </a:lnTo>
                    <a:lnTo>
                      <a:pt x="461" y="215"/>
                    </a:lnTo>
                    <a:lnTo>
                      <a:pt x="458" y="221"/>
                    </a:lnTo>
                    <a:lnTo>
                      <a:pt x="457" y="227"/>
                    </a:lnTo>
                    <a:lnTo>
                      <a:pt x="455" y="233"/>
                    </a:lnTo>
                    <a:lnTo>
                      <a:pt x="457" y="235"/>
                    </a:lnTo>
                    <a:lnTo>
                      <a:pt x="457" y="236"/>
                    </a:lnTo>
                    <a:lnTo>
                      <a:pt x="457" y="238"/>
                    </a:lnTo>
                    <a:lnTo>
                      <a:pt x="457" y="241"/>
                    </a:lnTo>
                    <a:lnTo>
                      <a:pt x="457" y="239"/>
                    </a:lnTo>
                    <a:lnTo>
                      <a:pt x="458" y="241"/>
                    </a:lnTo>
                    <a:lnTo>
                      <a:pt x="458" y="242"/>
                    </a:lnTo>
                    <a:lnTo>
                      <a:pt x="460" y="244"/>
                    </a:lnTo>
                    <a:lnTo>
                      <a:pt x="461" y="245"/>
                    </a:lnTo>
                    <a:lnTo>
                      <a:pt x="463" y="247"/>
                    </a:lnTo>
                    <a:lnTo>
                      <a:pt x="463" y="248"/>
                    </a:lnTo>
                    <a:lnTo>
                      <a:pt x="463" y="250"/>
                    </a:lnTo>
                    <a:lnTo>
                      <a:pt x="448" y="254"/>
                    </a:lnTo>
                    <a:lnTo>
                      <a:pt x="341" y="288"/>
                    </a:lnTo>
                    <a:lnTo>
                      <a:pt x="348" y="304"/>
                    </a:lnTo>
                    <a:lnTo>
                      <a:pt x="348" y="306"/>
                    </a:lnTo>
                    <a:lnTo>
                      <a:pt x="348" y="307"/>
                    </a:lnTo>
                    <a:lnTo>
                      <a:pt x="348" y="309"/>
                    </a:lnTo>
                    <a:lnTo>
                      <a:pt x="348" y="312"/>
                    </a:lnTo>
                    <a:lnTo>
                      <a:pt x="348" y="315"/>
                    </a:lnTo>
                    <a:lnTo>
                      <a:pt x="348" y="316"/>
                    </a:lnTo>
                    <a:lnTo>
                      <a:pt x="347" y="318"/>
                    </a:lnTo>
                    <a:lnTo>
                      <a:pt x="344" y="319"/>
                    </a:lnTo>
                    <a:lnTo>
                      <a:pt x="332" y="318"/>
                    </a:lnTo>
                    <a:lnTo>
                      <a:pt x="318" y="318"/>
                    </a:lnTo>
                    <a:lnTo>
                      <a:pt x="306" y="321"/>
                    </a:lnTo>
                    <a:lnTo>
                      <a:pt x="296" y="328"/>
                    </a:lnTo>
                    <a:lnTo>
                      <a:pt x="294" y="330"/>
                    </a:lnTo>
                    <a:lnTo>
                      <a:pt x="291" y="331"/>
                    </a:lnTo>
                    <a:lnTo>
                      <a:pt x="290" y="331"/>
                    </a:lnTo>
                    <a:lnTo>
                      <a:pt x="287" y="333"/>
                    </a:lnTo>
                    <a:lnTo>
                      <a:pt x="285" y="334"/>
                    </a:lnTo>
                    <a:lnTo>
                      <a:pt x="285" y="337"/>
                    </a:lnTo>
                    <a:lnTo>
                      <a:pt x="284" y="342"/>
                    </a:lnTo>
                    <a:lnTo>
                      <a:pt x="284" y="346"/>
                    </a:lnTo>
                    <a:lnTo>
                      <a:pt x="282" y="349"/>
                    </a:lnTo>
                    <a:lnTo>
                      <a:pt x="281" y="352"/>
                    </a:lnTo>
                    <a:lnTo>
                      <a:pt x="278" y="355"/>
                    </a:lnTo>
                    <a:lnTo>
                      <a:pt x="272" y="358"/>
                    </a:lnTo>
                    <a:lnTo>
                      <a:pt x="266" y="361"/>
                    </a:lnTo>
                    <a:lnTo>
                      <a:pt x="258" y="363"/>
                    </a:lnTo>
                    <a:lnTo>
                      <a:pt x="254" y="364"/>
                    </a:lnTo>
                    <a:lnTo>
                      <a:pt x="249" y="367"/>
                    </a:lnTo>
                    <a:lnTo>
                      <a:pt x="246" y="370"/>
                    </a:lnTo>
                    <a:lnTo>
                      <a:pt x="242" y="373"/>
                    </a:lnTo>
                    <a:lnTo>
                      <a:pt x="224" y="391"/>
                    </a:lnTo>
                    <a:lnTo>
                      <a:pt x="204" y="409"/>
                    </a:lnTo>
                    <a:lnTo>
                      <a:pt x="200" y="412"/>
                    </a:lnTo>
                    <a:lnTo>
                      <a:pt x="195" y="414"/>
                    </a:lnTo>
                    <a:lnTo>
                      <a:pt x="191" y="415"/>
                    </a:lnTo>
                    <a:lnTo>
                      <a:pt x="186" y="415"/>
                    </a:lnTo>
                    <a:lnTo>
                      <a:pt x="183" y="414"/>
                    </a:lnTo>
                    <a:lnTo>
                      <a:pt x="179" y="412"/>
                    </a:lnTo>
                    <a:lnTo>
                      <a:pt x="176" y="411"/>
                    </a:lnTo>
                    <a:lnTo>
                      <a:pt x="172" y="409"/>
                    </a:lnTo>
                    <a:lnTo>
                      <a:pt x="168" y="411"/>
                    </a:lnTo>
                    <a:lnTo>
                      <a:pt x="166" y="411"/>
                    </a:lnTo>
                    <a:lnTo>
                      <a:pt x="163" y="411"/>
                    </a:lnTo>
                    <a:lnTo>
                      <a:pt x="162" y="412"/>
                    </a:lnTo>
                    <a:lnTo>
                      <a:pt x="160" y="414"/>
                    </a:lnTo>
                    <a:lnTo>
                      <a:pt x="159" y="411"/>
                    </a:lnTo>
                    <a:lnTo>
                      <a:pt x="157" y="409"/>
                    </a:lnTo>
                    <a:lnTo>
                      <a:pt x="156" y="408"/>
                    </a:lnTo>
                    <a:lnTo>
                      <a:pt x="153" y="408"/>
                    </a:lnTo>
                    <a:lnTo>
                      <a:pt x="150" y="406"/>
                    </a:lnTo>
                    <a:lnTo>
                      <a:pt x="145" y="406"/>
                    </a:lnTo>
                    <a:lnTo>
                      <a:pt x="141" y="406"/>
                    </a:lnTo>
                    <a:lnTo>
                      <a:pt x="136" y="406"/>
                    </a:lnTo>
                    <a:lnTo>
                      <a:pt x="133" y="405"/>
                    </a:lnTo>
                    <a:lnTo>
                      <a:pt x="130" y="403"/>
                    </a:lnTo>
                    <a:lnTo>
                      <a:pt x="127" y="400"/>
                    </a:lnTo>
                    <a:lnTo>
                      <a:pt x="124" y="396"/>
                    </a:lnTo>
                    <a:lnTo>
                      <a:pt x="121" y="394"/>
                    </a:lnTo>
                    <a:lnTo>
                      <a:pt x="117" y="391"/>
                    </a:lnTo>
                    <a:lnTo>
                      <a:pt x="105" y="391"/>
                    </a:lnTo>
                    <a:lnTo>
                      <a:pt x="91" y="391"/>
                    </a:lnTo>
                    <a:lnTo>
                      <a:pt x="75" y="391"/>
                    </a:lnTo>
                    <a:lnTo>
                      <a:pt x="60" y="399"/>
                    </a:lnTo>
                    <a:lnTo>
                      <a:pt x="58" y="397"/>
                    </a:lnTo>
                    <a:lnTo>
                      <a:pt x="55" y="396"/>
                    </a:lnTo>
                    <a:lnTo>
                      <a:pt x="52" y="393"/>
                    </a:lnTo>
                    <a:lnTo>
                      <a:pt x="48" y="391"/>
                    </a:lnTo>
                    <a:lnTo>
                      <a:pt x="45" y="390"/>
                    </a:lnTo>
                    <a:lnTo>
                      <a:pt x="43" y="388"/>
                    </a:lnTo>
                    <a:lnTo>
                      <a:pt x="40" y="387"/>
                    </a:lnTo>
                    <a:lnTo>
                      <a:pt x="37" y="384"/>
                    </a:lnTo>
                    <a:lnTo>
                      <a:pt x="34" y="381"/>
                    </a:lnTo>
                    <a:lnTo>
                      <a:pt x="33" y="378"/>
                    </a:lnTo>
                    <a:lnTo>
                      <a:pt x="30" y="373"/>
                    </a:lnTo>
                    <a:lnTo>
                      <a:pt x="27" y="370"/>
                    </a:lnTo>
                    <a:lnTo>
                      <a:pt x="24" y="367"/>
                    </a:lnTo>
                    <a:lnTo>
                      <a:pt x="21" y="364"/>
                    </a:lnTo>
                    <a:lnTo>
                      <a:pt x="16" y="361"/>
                    </a:lnTo>
                    <a:lnTo>
                      <a:pt x="12" y="360"/>
                    </a:lnTo>
                    <a:lnTo>
                      <a:pt x="9" y="357"/>
                    </a:lnTo>
                    <a:lnTo>
                      <a:pt x="6" y="354"/>
                    </a:lnTo>
                    <a:lnTo>
                      <a:pt x="3" y="349"/>
                    </a:lnTo>
                    <a:lnTo>
                      <a:pt x="1" y="345"/>
                    </a:lnTo>
                    <a:lnTo>
                      <a:pt x="0" y="339"/>
                    </a:lnTo>
                    <a:lnTo>
                      <a:pt x="0" y="209"/>
                    </a:lnTo>
                    <a:lnTo>
                      <a:pt x="84" y="209"/>
                    </a:lnTo>
                    <a:lnTo>
                      <a:pt x="87" y="208"/>
                    </a:lnTo>
                    <a:lnTo>
                      <a:pt x="90" y="206"/>
                    </a:lnTo>
                    <a:lnTo>
                      <a:pt x="87" y="203"/>
                    </a:lnTo>
                    <a:lnTo>
                      <a:pt x="85" y="200"/>
                    </a:lnTo>
                    <a:lnTo>
                      <a:pt x="84" y="197"/>
                    </a:lnTo>
                    <a:lnTo>
                      <a:pt x="84" y="194"/>
                    </a:lnTo>
                    <a:lnTo>
                      <a:pt x="85" y="190"/>
                    </a:lnTo>
                    <a:lnTo>
                      <a:pt x="87" y="185"/>
                    </a:lnTo>
                    <a:lnTo>
                      <a:pt x="88" y="181"/>
                    </a:lnTo>
                    <a:lnTo>
                      <a:pt x="90" y="178"/>
                    </a:lnTo>
                    <a:lnTo>
                      <a:pt x="91" y="173"/>
                    </a:lnTo>
                    <a:lnTo>
                      <a:pt x="91" y="169"/>
                    </a:lnTo>
                    <a:lnTo>
                      <a:pt x="90" y="164"/>
                    </a:lnTo>
                    <a:lnTo>
                      <a:pt x="88" y="160"/>
                    </a:lnTo>
                    <a:lnTo>
                      <a:pt x="88" y="155"/>
                    </a:lnTo>
                    <a:lnTo>
                      <a:pt x="88" y="151"/>
                    </a:lnTo>
                    <a:lnTo>
                      <a:pt x="90" y="146"/>
                    </a:lnTo>
                    <a:lnTo>
                      <a:pt x="93" y="142"/>
                    </a:lnTo>
                    <a:lnTo>
                      <a:pt x="94" y="139"/>
                    </a:lnTo>
                    <a:lnTo>
                      <a:pt x="94" y="134"/>
                    </a:lnTo>
                    <a:lnTo>
                      <a:pt x="93" y="131"/>
                    </a:lnTo>
                    <a:lnTo>
                      <a:pt x="91" y="127"/>
                    </a:lnTo>
                    <a:lnTo>
                      <a:pt x="90" y="124"/>
                    </a:lnTo>
                    <a:lnTo>
                      <a:pt x="87" y="122"/>
                    </a:lnTo>
                    <a:lnTo>
                      <a:pt x="87" y="118"/>
                    </a:lnTo>
                    <a:lnTo>
                      <a:pt x="88" y="118"/>
                    </a:lnTo>
                    <a:lnTo>
                      <a:pt x="90" y="116"/>
                    </a:lnTo>
                    <a:lnTo>
                      <a:pt x="91" y="115"/>
                    </a:lnTo>
                    <a:lnTo>
                      <a:pt x="93" y="115"/>
                    </a:lnTo>
                    <a:lnTo>
                      <a:pt x="94" y="115"/>
                    </a:lnTo>
                    <a:lnTo>
                      <a:pt x="96" y="118"/>
                    </a:lnTo>
                    <a:lnTo>
                      <a:pt x="97" y="119"/>
                    </a:lnTo>
                    <a:lnTo>
                      <a:pt x="99" y="122"/>
                    </a:lnTo>
                    <a:lnTo>
                      <a:pt x="102" y="124"/>
                    </a:lnTo>
                    <a:lnTo>
                      <a:pt x="103" y="125"/>
                    </a:lnTo>
                    <a:lnTo>
                      <a:pt x="105" y="128"/>
                    </a:lnTo>
                    <a:lnTo>
                      <a:pt x="106" y="130"/>
                    </a:lnTo>
                    <a:lnTo>
                      <a:pt x="105" y="133"/>
                    </a:lnTo>
                    <a:lnTo>
                      <a:pt x="103" y="134"/>
                    </a:lnTo>
                    <a:lnTo>
                      <a:pt x="100" y="137"/>
                    </a:lnTo>
                    <a:lnTo>
                      <a:pt x="103" y="139"/>
                    </a:lnTo>
                    <a:lnTo>
                      <a:pt x="105" y="140"/>
                    </a:lnTo>
                    <a:lnTo>
                      <a:pt x="108" y="140"/>
                    </a:lnTo>
                    <a:lnTo>
                      <a:pt x="112" y="139"/>
                    </a:lnTo>
                    <a:lnTo>
                      <a:pt x="114" y="137"/>
                    </a:lnTo>
                    <a:lnTo>
                      <a:pt x="118" y="134"/>
                    </a:lnTo>
                    <a:lnTo>
                      <a:pt x="123" y="131"/>
                    </a:lnTo>
                    <a:lnTo>
                      <a:pt x="126" y="130"/>
                    </a:lnTo>
                    <a:lnTo>
                      <a:pt x="130" y="128"/>
                    </a:lnTo>
                    <a:lnTo>
                      <a:pt x="135" y="128"/>
                    </a:lnTo>
                    <a:lnTo>
                      <a:pt x="139" y="128"/>
                    </a:lnTo>
                    <a:lnTo>
                      <a:pt x="141" y="130"/>
                    </a:lnTo>
                    <a:lnTo>
                      <a:pt x="141" y="131"/>
                    </a:lnTo>
                    <a:lnTo>
                      <a:pt x="144" y="139"/>
                    </a:lnTo>
                    <a:lnTo>
                      <a:pt x="145" y="146"/>
                    </a:lnTo>
                    <a:lnTo>
                      <a:pt x="147" y="149"/>
                    </a:lnTo>
                    <a:lnTo>
                      <a:pt x="150" y="151"/>
                    </a:lnTo>
                    <a:lnTo>
                      <a:pt x="153" y="152"/>
                    </a:lnTo>
                    <a:lnTo>
                      <a:pt x="162" y="154"/>
                    </a:lnTo>
                    <a:lnTo>
                      <a:pt x="171" y="155"/>
                    </a:lnTo>
                    <a:lnTo>
                      <a:pt x="180" y="155"/>
                    </a:lnTo>
                    <a:lnTo>
                      <a:pt x="182" y="157"/>
                    </a:lnTo>
                    <a:lnTo>
                      <a:pt x="183" y="158"/>
                    </a:lnTo>
                    <a:lnTo>
                      <a:pt x="185" y="158"/>
                    </a:lnTo>
                    <a:lnTo>
                      <a:pt x="188" y="158"/>
                    </a:lnTo>
                    <a:lnTo>
                      <a:pt x="189" y="158"/>
                    </a:lnTo>
                    <a:lnTo>
                      <a:pt x="192" y="160"/>
                    </a:lnTo>
                    <a:lnTo>
                      <a:pt x="195" y="161"/>
                    </a:lnTo>
                    <a:lnTo>
                      <a:pt x="198" y="163"/>
                    </a:lnTo>
                    <a:lnTo>
                      <a:pt x="201" y="166"/>
                    </a:lnTo>
                    <a:lnTo>
                      <a:pt x="204" y="166"/>
                    </a:lnTo>
                    <a:lnTo>
                      <a:pt x="207" y="166"/>
                    </a:lnTo>
                    <a:lnTo>
                      <a:pt x="209" y="164"/>
                    </a:lnTo>
                    <a:lnTo>
                      <a:pt x="210" y="163"/>
                    </a:lnTo>
                    <a:lnTo>
                      <a:pt x="212" y="161"/>
                    </a:lnTo>
                    <a:lnTo>
                      <a:pt x="212" y="160"/>
                    </a:lnTo>
                    <a:lnTo>
                      <a:pt x="213" y="158"/>
                    </a:lnTo>
                    <a:lnTo>
                      <a:pt x="216" y="157"/>
                    </a:lnTo>
                    <a:lnTo>
                      <a:pt x="218" y="155"/>
                    </a:lnTo>
                    <a:lnTo>
                      <a:pt x="218" y="152"/>
                    </a:lnTo>
                    <a:lnTo>
                      <a:pt x="219" y="149"/>
                    </a:lnTo>
                    <a:lnTo>
                      <a:pt x="221" y="146"/>
                    </a:lnTo>
                    <a:lnTo>
                      <a:pt x="224" y="145"/>
                    </a:lnTo>
                    <a:lnTo>
                      <a:pt x="228" y="145"/>
                    </a:lnTo>
                    <a:lnTo>
                      <a:pt x="231" y="146"/>
                    </a:lnTo>
                    <a:lnTo>
                      <a:pt x="234" y="148"/>
                    </a:lnTo>
                    <a:lnTo>
                      <a:pt x="236" y="149"/>
                    </a:lnTo>
                    <a:lnTo>
                      <a:pt x="239" y="149"/>
                    </a:lnTo>
                    <a:lnTo>
                      <a:pt x="240" y="148"/>
                    </a:lnTo>
                    <a:lnTo>
                      <a:pt x="243" y="148"/>
                    </a:lnTo>
                    <a:lnTo>
                      <a:pt x="242" y="151"/>
                    </a:lnTo>
                    <a:lnTo>
                      <a:pt x="239" y="154"/>
                    </a:lnTo>
                    <a:lnTo>
                      <a:pt x="237" y="155"/>
                    </a:lnTo>
                    <a:lnTo>
                      <a:pt x="234" y="155"/>
                    </a:lnTo>
                    <a:lnTo>
                      <a:pt x="234" y="160"/>
                    </a:lnTo>
                    <a:lnTo>
                      <a:pt x="234" y="164"/>
                    </a:lnTo>
                    <a:lnTo>
                      <a:pt x="236" y="169"/>
                    </a:lnTo>
                    <a:lnTo>
                      <a:pt x="237" y="172"/>
                    </a:lnTo>
                    <a:lnTo>
                      <a:pt x="240" y="173"/>
                    </a:lnTo>
                    <a:lnTo>
                      <a:pt x="242" y="173"/>
                    </a:lnTo>
                    <a:lnTo>
                      <a:pt x="245" y="172"/>
                    </a:lnTo>
                    <a:lnTo>
                      <a:pt x="248" y="170"/>
                    </a:lnTo>
                    <a:lnTo>
                      <a:pt x="251" y="170"/>
                    </a:lnTo>
                    <a:lnTo>
                      <a:pt x="252" y="172"/>
                    </a:lnTo>
                    <a:lnTo>
                      <a:pt x="252" y="170"/>
                    </a:lnTo>
                    <a:lnTo>
                      <a:pt x="254" y="170"/>
                    </a:lnTo>
                    <a:lnTo>
                      <a:pt x="254" y="169"/>
                    </a:lnTo>
                    <a:lnTo>
                      <a:pt x="254" y="170"/>
                    </a:lnTo>
                    <a:lnTo>
                      <a:pt x="254" y="173"/>
                    </a:lnTo>
                    <a:lnTo>
                      <a:pt x="255" y="175"/>
                    </a:lnTo>
                    <a:lnTo>
                      <a:pt x="257" y="176"/>
                    </a:lnTo>
                    <a:lnTo>
                      <a:pt x="263" y="179"/>
                    </a:lnTo>
                    <a:lnTo>
                      <a:pt x="267" y="181"/>
                    </a:lnTo>
                    <a:lnTo>
                      <a:pt x="273" y="184"/>
                    </a:lnTo>
                    <a:lnTo>
                      <a:pt x="276" y="187"/>
                    </a:lnTo>
                    <a:lnTo>
                      <a:pt x="279" y="190"/>
                    </a:lnTo>
                    <a:lnTo>
                      <a:pt x="281" y="194"/>
                    </a:lnTo>
                    <a:lnTo>
                      <a:pt x="284" y="197"/>
                    </a:lnTo>
                    <a:lnTo>
                      <a:pt x="285" y="199"/>
                    </a:lnTo>
                    <a:lnTo>
                      <a:pt x="288" y="200"/>
                    </a:lnTo>
                    <a:lnTo>
                      <a:pt x="290" y="200"/>
                    </a:lnTo>
                    <a:lnTo>
                      <a:pt x="291" y="202"/>
                    </a:lnTo>
                    <a:lnTo>
                      <a:pt x="294" y="208"/>
                    </a:lnTo>
                    <a:lnTo>
                      <a:pt x="296" y="215"/>
                    </a:lnTo>
                    <a:lnTo>
                      <a:pt x="299" y="221"/>
                    </a:lnTo>
                    <a:lnTo>
                      <a:pt x="300" y="223"/>
                    </a:lnTo>
                    <a:lnTo>
                      <a:pt x="302" y="224"/>
                    </a:lnTo>
                    <a:lnTo>
                      <a:pt x="303" y="224"/>
                    </a:lnTo>
                    <a:lnTo>
                      <a:pt x="306" y="224"/>
                    </a:lnTo>
                    <a:lnTo>
                      <a:pt x="308" y="223"/>
                    </a:lnTo>
                    <a:lnTo>
                      <a:pt x="308" y="221"/>
                    </a:lnTo>
                    <a:lnTo>
                      <a:pt x="309" y="220"/>
                    </a:lnTo>
                    <a:lnTo>
                      <a:pt x="314" y="217"/>
                    </a:lnTo>
                    <a:lnTo>
                      <a:pt x="318" y="212"/>
                    </a:lnTo>
                    <a:lnTo>
                      <a:pt x="324" y="217"/>
                    </a:lnTo>
                    <a:lnTo>
                      <a:pt x="329" y="221"/>
                    </a:lnTo>
                    <a:lnTo>
                      <a:pt x="335" y="226"/>
                    </a:lnTo>
                    <a:lnTo>
                      <a:pt x="335" y="223"/>
                    </a:lnTo>
                    <a:lnTo>
                      <a:pt x="336" y="214"/>
                    </a:lnTo>
                    <a:lnTo>
                      <a:pt x="338" y="200"/>
                    </a:lnTo>
                    <a:lnTo>
                      <a:pt x="338" y="187"/>
                    </a:lnTo>
                    <a:lnTo>
                      <a:pt x="338" y="175"/>
                    </a:lnTo>
                    <a:lnTo>
                      <a:pt x="336" y="164"/>
                    </a:lnTo>
                    <a:lnTo>
                      <a:pt x="333" y="167"/>
                    </a:lnTo>
                    <a:lnTo>
                      <a:pt x="332" y="167"/>
                    </a:lnTo>
                    <a:lnTo>
                      <a:pt x="330" y="167"/>
                    </a:lnTo>
                    <a:lnTo>
                      <a:pt x="327" y="167"/>
                    </a:lnTo>
                    <a:lnTo>
                      <a:pt x="324" y="167"/>
                    </a:lnTo>
                    <a:lnTo>
                      <a:pt x="321" y="167"/>
                    </a:lnTo>
                    <a:lnTo>
                      <a:pt x="320" y="169"/>
                    </a:lnTo>
                    <a:lnTo>
                      <a:pt x="318" y="172"/>
                    </a:lnTo>
                    <a:lnTo>
                      <a:pt x="317" y="175"/>
                    </a:lnTo>
                    <a:lnTo>
                      <a:pt x="312" y="181"/>
                    </a:lnTo>
                    <a:lnTo>
                      <a:pt x="308" y="176"/>
                    </a:lnTo>
                    <a:lnTo>
                      <a:pt x="302" y="176"/>
                    </a:lnTo>
                    <a:lnTo>
                      <a:pt x="302" y="175"/>
                    </a:lnTo>
                    <a:lnTo>
                      <a:pt x="297" y="169"/>
                    </a:lnTo>
                    <a:lnTo>
                      <a:pt x="290" y="161"/>
                    </a:lnTo>
                    <a:lnTo>
                      <a:pt x="278" y="152"/>
                    </a:lnTo>
                    <a:lnTo>
                      <a:pt x="276" y="151"/>
                    </a:lnTo>
                    <a:lnTo>
                      <a:pt x="276" y="148"/>
                    </a:lnTo>
                    <a:lnTo>
                      <a:pt x="276" y="146"/>
                    </a:lnTo>
                    <a:lnTo>
                      <a:pt x="278" y="146"/>
                    </a:lnTo>
                    <a:lnTo>
                      <a:pt x="279" y="145"/>
                    </a:lnTo>
                    <a:lnTo>
                      <a:pt x="281" y="136"/>
                    </a:lnTo>
                    <a:lnTo>
                      <a:pt x="282" y="125"/>
                    </a:lnTo>
                    <a:lnTo>
                      <a:pt x="284" y="124"/>
                    </a:lnTo>
                    <a:lnTo>
                      <a:pt x="284" y="121"/>
                    </a:lnTo>
                    <a:lnTo>
                      <a:pt x="285" y="118"/>
                    </a:lnTo>
                    <a:lnTo>
                      <a:pt x="287" y="113"/>
                    </a:lnTo>
                    <a:lnTo>
                      <a:pt x="288" y="110"/>
                    </a:lnTo>
                    <a:lnTo>
                      <a:pt x="290" y="107"/>
                    </a:lnTo>
                    <a:lnTo>
                      <a:pt x="290" y="103"/>
                    </a:lnTo>
                    <a:lnTo>
                      <a:pt x="290" y="100"/>
                    </a:lnTo>
                    <a:lnTo>
                      <a:pt x="290" y="98"/>
                    </a:lnTo>
                    <a:lnTo>
                      <a:pt x="290" y="95"/>
                    </a:lnTo>
                    <a:lnTo>
                      <a:pt x="290" y="94"/>
                    </a:lnTo>
                    <a:lnTo>
                      <a:pt x="290" y="92"/>
                    </a:lnTo>
                    <a:lnTo>
                      <a:pt x="288" y="92"/>
                    </a:lnTo>
                    <a:lnTo>
                      <a:pt x="288" y="86"/>
                    </a:lnTo>
                    <a:lnTo>
                      <a:pt x="288" y="80"/>
                    </a:lnTo>
                    <a:lnTo>
                      <a:pt x="290" y="74"/>
                    </a:lnTo>
                    <a:lnTo>
                      <a:pt x="290" y="70"/>
                    </a:lnTo>
                    <a:lnTo>
                      <a:pt x="290" y="65"/>
                    </a:lnTo>
                    <a:lnTo>
                      <a:pt x="290" y="59"/>
                    </a:lnTo>
                    <a:lnTo>
                      <a:pt x="288" y="55"/>
                    </a:lnTo>
                    <a:lnTo>
                      <a:pt x="287" y="52"/>
                    </a:lnTo>
                    <a:lnTo>
                      <a:pt x="284" y="49"/>
                    </a:lnTo>
                    <a:lnTo>
                      <a:pt x="282" y="46"/>
                    </a:lnTo>
                    <a:lnTo>
                      <a:pt x="282" y="44"/>
                    </a:lnTo>
                    <a:lnTo>
                      <a:pt x="282" y="43"/>
                    </a:lnTo>
                    <a:lnTo>
                      <a:pt x="285" y="41"/>
                    </a:lnTo>
                    <a:lnTo>
                      <a:pt x="287" y="41"/>
                    </a:lnTo>
                    <a:lnTo>
                      <a:pt x="290" y="41"/>
                    </a:lnTo>
                    <a:lnTo>
                      <a:pt x="291" y="40"/>
                    </a:lnTo>
                    <a:lnTo>
                      <a:pt x="297" y="32"/>
                    </a:lnTo>
                    <a:lnTo>
                      <a:pt x="302" y="23"/>
                    </a:lnTo>
                    <a:lnTo>
                      <a:pt x="305" y="14"/>
                    </a:lnTo>
                    <a:lnTo>
                      <a:pt x="305" y="12"/>
                    </a:lnTo>
                    <a:lnTo>
                      <a:pt x="306" y="11"/>
                    </a:lnTo>
                    <a:lnTo>
                      <a:pt x="309" y="9"/>
                    </a:lnTo>
                    <a:lnTo>
                      <a:pt x="317" y="8"/>
                    </a:lnTo>
                    <a:lnTo>
                      <a:pt x="324" y="5"/>
                    </a:lnTo>
                    <a:lnTo>
                      <a:pt x="330" y="5"/>
                    </a:lnTo>
                    <a:lnTo>
                      <a:pt x="336" y="3"/>
                    </a:lnTo>
                    <a:lnTo>
                      <a:pt x="342" y="3"/>
                    </a:lnTo>
                    <a:lnTo>
                      <a:pt x="342" y="2"/>
                    </a:lnTo>
                    <a:lnTo>
                      <a:pt x="363" y="2"/>
                    </a:lnTo>
                    <a:lnTo>
                      <a:pt x="383" y="0"/>
                    </a:lnTo>
                    <a:lnTo>
                      <a:pt x="383" y="3"/>
                    </a:lnTo>
                    <a:lnTo>
                      <a:pt x="384" y="6"/>
                    </a:lnTo>
                    <a:lnTo>
                      <a:pt x="386" y="9"/>
                    </a:lnTo>
                    <a:lnTo>
                      <a:pt x="389" y="14"/>
                    </a:lnTo>
                    <a:lnTo>
                      <a:pt x="392" y="17"/>
                    </a:lnTo>
                    <a:lnTo>
                      <a:pt x="396" y="18"/>
                    </a:lnTo>
                    <a:lnTo>
                      <a:pt x="401" y="18"/>
                    </a:lnTo>
                    <a:lnTo>
                      <a:pt x="406" y="18"/>
                    </a:lnTo>
                    <a:lnTo>
                      <a:pt x="409" y="17"/>
                    </a:lnTo>
                    <a:lnTo>
                      <a:pt x="412" y="17"/>
                    </a:lnTo>
                    <a:lnTo>
                      <a:pt x="413" y="18"/>
                    </a:lnTo>
                    <a:lnTo>
                      <a:pt x="413" y="20"/>
                    </a:lnTo>
                    <a:lnTo>
                      <a:pt x="413" y="21"/>
                    </a:lnTo>
                    <a:lnTo>
                      <a:pt x="416" y="23"/>
                    </a:lnTo>
                    <a:lnTo>
                      <a:pt x="419" y="24"/>
                    </a:lnTo>
                    <a:lnTo>
                      <a:pt x="422" y="26"/>
                    </a:lnTo>
                    <a:lnTo>
                      <a:pt x="427" y="27"/>
                    </a:lnTo>
                    <a:lnTo>
                      <a:pt x="430" y="29"/>
                    </a:lnTo>
                    <a:lnTo>
                      <a:pt x="431" y="30"/>
                    </a:lnTo>
                    <a:lnTo>
                      <a:pt x="436" y="32"/>
                    </a:lnTo>
                    <a:lnTo>
                      <a:pt x="439" y="33"/>
                    </a:lnTo>
                    <a:lnTo>
                      <a:pt x="443" y="32"/>
                    </a:lnTo>
                    <a:lnTo>
                      <a:pt x="446" y="33"/>
                    </a:lnTo>
                    <a:lnTo>
                      <a:pt x="449" y="36"/>
                    </a:lnTo>
                    <a:lnTo>
                      <a:pt x="452" y="40"/>
                    </a:lnTo>
                    <a:lnTo>
                      <a:pt x="454" y="41"/>
                    </a:lnTo>
                    <a:lnTo>
                      <a:pt x="457" y="43"/>
                    </a:lnTo>
                    <a:lnTo>
                      <a:pt x="458" y="43"/>
                    </a:lnTo>
                    <a:lnTo>
                      <a:pt x="460" y="43"/>
                    </a:lnTo>
                    <a:lnTo>
                      <a:pt x="469" y="46"/>
                    </a:lnTo>
                    <a:close/>
                  </a:path>
                </a:pathLst>
              </a:custGeom>
              <a:solidFill>
                <a:srgbClr val="FFCC99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59" name="Freeform 106"/>
              <p:cNvSpPr>
                <a:spLocks/>
              </p:cNvSpPr>
              <p:nvPr/>
            </p:nvSpPr>
            <p:spPr bwMode="gray">
              <a:xfrm>
                <a:off x="4577" y="3100"/>
                <a:ext cx="111" cy="302"/>
              </a:xfrm>
              <a:custGeom>
                <a:avLst/>
                <a:gdLst>
                  <a:gd name="T0" fmla="*/ 73 w 120"/>
                  <a:gd name="T1" fmla="*/ 89 h 327"/>
                  <a:gd name="T2" fmla="*/ 70 w 120"/>
                  <a:gd name="T3" fmla="*/ 94 h 327"/>
                  <a:gd name="T4" fmla="*/ 67 w 120"/>
                  <a:gd name="T5" fmla="*/ 114 h 327"/>
                  <a:gd name="T6" fmla="*/ 70 w 120"/>
                  <a:gd name="T7" fmla="*/ 122 h 327"/>
                  <a:gd name="T8" fmla="*/ 86 w 120"/>
                  <a:gd name="T9" fmla="*/ 177 h 327"/>
                  <a:gd name="T10" fmla="*/ 106 w 120"/>
                  <a:gd name="T11" fmla="*/ 199 h 327"/>
                  <a:gd name="T12" fmla="*/ 106 w 120"/>
                  <a:gd name="T13" fmla="*/ 210 h 327"/>
                  <a:gd name="T14" fmla="*/ 108 w 120"/>
                  <a:gd name="T15" fmla="*/ 222 h 327"/>
                  <a:gd name="T16" fmla="*/ 105 w 120"/>
                  <a:gd name="T17" fmla="*/ 230 h 327"/>
                  <a:gd name="T18" fmla="*/ 111 w 120"/>
                  <a:gd name="T19" fmla="*/ 238 h 327"/>
                  <a:gd name="T20" fmla="*/ 106 w 120"/>
                  <a:gd name="T21" fmla="*/ 257 h 327"/>
                  <a:gd name="T22" fmla="*/ 97 w 120"/>
                  <a:gd name="T23" fmla="*/ 257 h 327"/>
                  <a:gd name="T24" fmla="*/ 89 w 120"/>
                  <a:gd name="T25" fmla="*/ 258 h 327"/>
                  <a:gd name="T26" fmla="*/ 81 w 120"/>
                  <a:gd name="T27" fmla="*/ 269 h 327"/>
                  <a:gd name="T28" fmla="*/ 80 w 120"/>
                  <a:gd name="T29" fmla="*/ 276 h 327"/>
                  <a:gd name="T30" fmla="*/ 80 w 120"/>
                  <a:gd name="T31" fmla="*/ 290 h 327"/>
                  <a:gd name="T32" fmla="*/ 79 w 120"/>
                  <a:gd name="T33" fmla="*/ 302 h 327"/>
                  <a:gd name="T34" fmla="*/ 73 w 120"/>
                  <a:gd name="T35" fmla="*/ 299 h 327"/>
                  <a:gd name="T36" fmla="*/ 78 w 120"/>
                  <a:gd name="T37" fmla="*/ 293 h 327"/>
                  <a:gd name="T38" fmla="*/ 70 w 120"/>
                  <a:gd name="T39" fmla="*/ 277 h 327"/>
                  <a:gd name="T40" fmla="*/ 62 w 120"/>
                  <a:gd name="T41" fmla="*/ 268 h 327"/>
                  <a:gd name="T42" fmla="*/ 61 w 120"/>
                  <a:gd name="T43" fmla="*/ 260 h 327"/>
                  <a:gd name="T44" fmla="*/ 56 w 120"/>
                  <a:gd name="T45" fmla="*/ 249 h 327"/>
                  <a:gd name="T46" fmla="*/ 62 w 120"/>
                  <a:gd name="T47" fmla="*/ 246 h 327"/>
                  <a:gd name="T48" fmla="*/ 72 w 120"/>
                  <a:gd name="T49" fmla="*/ 222 h 327"/>
                  <a:gd name="T50" fmla="*/ 75 w 120"/>
                  <a:gd name="T51" fmla="*/ 211 h 327"/>
                  <a:gd name="T52" fmla="*/ 64 w 120"/>
                  <a:gd name="T53" fmla="*/ 205 h 327"/>
                  <a:gd name="T54" fmla="*/ 48 w 120"/>
                  <a:gd name="T55" fmla="*/ 211 h 327"/>
                  <a:gd name="T56" fmla="*/ 33 w 120"/>
                  <a:gd name="T57" fmla="*/ 207 h 327"/>
                  <a:gd name="T58" fmla="*/ 17 w 120"/>
                  <a:gd name="T59" fmla="*/ 187 h 327"/>
                  <a:gd name="T60" fmla="*/ 15 w 120"/>
                  <a:gd name="T61" fmla="*/ 183 h 327"/>
                  <a:gd name="T62" fmla="*/ 1 w 120"/>
                  <a:gd name="T63" fmla="*/ 175 h 327"/>
                  <a:gd name="T64" fmla="*/ 3 w 120"/>
                  <a:gd name="T65" fmla="*/ 155 h 327"/>
                  <a:gd name="T66" fmla="*/ 8 w 120"/>
                  <a:gd name="T67" fmla="*/ 139 h 327"/>
                  <a:gd name="T68" fmla="*/ 12 w 120"/>
                  <a:gd name="T69" fmla="*/ 127 h 327"/>
                  <a:gd name="T70" fmla="*/ 22 w 120"/>
                  <a:gd name="T71" fmla="*/ 119 h 327"/>
                  <a:gd name="T72" fmla="*/ 23 w 120"/>
                  <a:gd name="T73" fmla="*/ 91 h 327"/>
                  <a:gd name="T74" fmla="*/ 22 w 120"/>
                  <a:gd name="T75" fmla="*/ 80 h 327"/>
                  <a:gd name="T76" fmla="*/ 26 w 120"/>
                  <a:gd name="T77" fmla="*/ 73 h 327"/>
                  <a:gd name="T78" fmla="*/ 26 w 120"/>
                  <a:gd name="T79" fmla="*/ 64 h 327"/>
                  <a:gd name="T80" fmla="*/ 29 w 120"/>
                  <a:gd name="T81" fmla="*/ 51 h 327"/>
                  <a:gd name="T82" fmla="*/ 34 w 120"/>
                  <a:gd name="T83" fmla="*/ 34 h 327"/>
                  <a:gd name="T84" fmla="*/ 28 w 120"/>
                  <a:gd name="T85" fmla="*/ 14 h 327"/>
                  <a:gd name="T86" fmla="*/ 31 w 120"/>
                  <a:gd name="T87" fmla="*/ 6 h 327"/>
                  <a:gd name="T88" fmla="*/ 37 w 120"/>
                  <a:gd name="T89" fmla="*/ 8 h 327"/>
                  <a:gd name="T90" fmla="*/ 47 w 120"/>
                  <a:gd name="T91" fmla="*/ 8 h 327"/>
                  <a:gd name="T92" fmla="*/ 56 w 120"/>
                  <a:gd name="T93" fmla="*/ 8 h 327"/>
                  <a:gd name="T94" fmla="*/ 61 w 120"/>
                  <a:gd name="T95" fmla="*/ 6 h 327"/>
                  <a:gd name="T96" fmla="*/ 67 w 120"/>
                  <a:gd name="T97" fmla="*/ 4 h 327"/>
                  <a:gd name="T98" fmla="*/ 78 w 120"/>
                  <a:gd name="T99" fmla="*/ 36 h 327"/>
                  <a:gd name="T100" fmla="*/ 78 w 120"/>
                  <a:gd name="T101" fmla="*/ 70 h 327"/>
                  <a:gd name="T102" fmla="*/ 83 w 120"/>
                  <a:gd name="T103" fmla="*/ 76 h 327"/>
                  <a:gd name="T104" fmla="*/ 87 w 120"/>
                  <a:gd name="T105" fmla="*/ 80 h 327"/>
                  <a:gd name="T106" fmla="*/ 83 w 120"/>
                  <a:gd name="T107" fmla="*/ 84 h 32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20"/>
                  <a:gd name="T163" fmla="*/ 0 h 327"/>
                  <a:gd name="T164" fmla="*/ 120 w 120"/>
                  <a:gd name="T165" fmla="*/ 327 h 327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20" h="327">
                    <a:moveTo>
                      <a:pt x="84" y="93"/>
                    </a:moveTo>
                    <a:lnTo>
                      <a:pt x="82" y="93"/>
                    </a:lnTo>
                    <a:lnTo>
                      <a:pt x="81" y="94"/>
                    </a:lnTo>
                    <a:lnTo>
                      <a:pt x="79" y="96"/>
                    </a:lnTo>
                    <a:lnTo>
                      <a:pt x="79" y="99"/>
                    </a:lnTo>
                    <a:lnTo>
                      <a:pt x="78" y="100"/>
                    </a:lnTo>
                    <a:lnTo>
                      <a:pt x="78" y="102"/>
                    </a:lnTo>
                    <a:lnTo>
                      <a:pt x="76" y="102"/>
                    </a:lnTo>
                    <a:lnTo>
                      <a:pt x="73" y="102"/>
                    </a:lnTo>
                    <a:lnTo>
                      <a:pt x="73" y="109"/>
                    </a:lnTo>
                    <a:lnTo>
                      <a:pt x="72" y="117"/>
                    </a:lnTo>
                    <a:lnTo>
                      <a:pt x="72" y="123"/>
                    </a:lnTo>
                    <a:lnTo>
                      <a:pt x="73" y="126"/>
                    </a:lnTo>
                    <a:lnTo>
                      <a:pt x="75" y="127"/>
                    </a:lnTo>
                    <a:lnTo>
                      <a:pt x="76" y="130"/>
                    </a:lnTo>
                    <a:lnTo>
                      <a:pt x="76" y="132"/>
                    </a:lnTo>
                    <a:lnTo>
                      <a:pt x="76" y="153"/>
                    </a:lnTo>
                    <a:lnTo>
                      <a:pt x="79" y="172"/>
                    </a:lnTo>
                    <a:lnTo>
                      <a:pt x="84" y="183"/>
                    </a:lnTo>
                    <a:lnTo>
                      <a:pt x="93" y="192"/>
                    </a:lnTo>
                    <a:lnTo>
                      <a:pt x="102" y="199"/>
                    </a:lnTo>
                    <a:lnTo>
                      <a:pt x="111" y="209"/>
                    </a:lnTo>
                    <a:lnTo>
                      <a:pt x="112" y="212"/>
                    </a:lnTo>
                    <a:lnTo>
                      <a:pt x="115" y="215"/>
                    </a:lnTo>
                    <a:lnTo>
                      <a:pt x="117" y="218"/>
                    </a:lnTo>
                    <a:lnTo>
                      <a:pt x="118" y="221"/>
                    </a:lnTo>
                    <a:lnTo>
                      <a:pt x="117" y="222"/>
                    </a:lnTo>
                    <a:lnTo>
                      <a:pt x="115" y="227"/>
                    </a:lnTo>
                    <a:lnTo>
                      <a:pt x="114" y="230"/>
                    </a:lnTo>
                    <a:lnTo>
                      <a:pt x="114" y="233"/>
                    </a:lnTo>
                    <a:lnTo>
                      <a:pt x="115" y="237"/>
                    </a:lnTo>
                    <a:lnTo>
                      <a:pt x="117" y="240"/>
                    </a:lnTo>
                    <a:lnTo>
                      <a:pt x="115" y="243"/>
                    </a:lnTo>
                    <a:lnTo>
                      <a:pt x="114" y="246"/>
                    </a:lnTo>
                    <a:lnTo>
                      <a:pt x="114" y="248"/>
                    </a:lnTo>
                    <a:lnTo>
                      <a:pt x="114" y="249"/>
                    </a:lnTo>
                    <a:lnTo>
                      <a:pt x="115" y="251"/>
                    </a:lnTo>
                    <a:lnTo>
                      <a:pt x="117" y="252"/>
                    </a:lnTo>
                    <a:lnTo>
                      <a:pt x="118" y="254"/>
                    </a:lnTo>
                    <a:lnTo>
                      <a:pt x="120" y="258"/>
                    </a:lnTo>
                    <a:lnTo>
                      <a:pt x="120" y="264"/>
                    </a:lnTo>
                    <a:lnTo>
                      <a:pt x="118" y="269"/>
                    </a:lnTo>
                    <a:lnTo>
                      <a:pt x="117" y="273"/>
                    </a:lnTo>
                    <a:lnTo>
                      <a:pt x="115" y="278"/>
                    </a:lnTo>
                    <a:lnTo>
                      <a:pt x="114" y="278"/>
                    </a:lnTo>
                    <a:lnTo>
                      <a:pt x="111" y="278"/>
                    </a:lnTo>
                    <a:lnTo>
                      <a:pt x="108" y="278"/>
                    </a:lnTo>
                    <a:lnTo>
                      <a:pt x="105" y="278"/>
                    </a:lnTo>
                    <a:lnTo>
                      <a:pt x="102" y="276"/>
                    </a:lnTo>
                    <a:lnTo>
                      <a:pt x="99" y="276"/>
                    </a:lnTo>
                    <a:lnTo>
                      <a:pt x="96" y="278"/>
                    </a:lnTo>
                    <a:lnTo>
                      <a:pt x="96" y="279"/>
                    </a:lnTo>
                    <a:lnTo>
                      <a:pt x="94" y="282"/>
                    </a:lnTo>
                    <a:lnTo>
                      <a:pt x="94" y="284"/>
                    </a:lnTo>
                    <a:lnTo>
                      <a:pt x="91" y="288"/>
                    </a:lnTo>
                    <a:lnTo>
                      <a:pt x="88" y="291"/>
                    </a:lnTo>
                    <a:lnTo>
                      <a:pt x="88" y="293"/>
                    </a:lnTo>
                    <a:lnTo>
                      <a:pt x="88" y="294"/>
                    </a:lnTo>
                    <a:lnTo>
                      <a:pt x="88" y="297"/>
                    </a:lnTo>
                    <a:lnTo>
                      <a:pt x="87" y="299"/>
                    </a:lnTo>
                    <a:lnTo>
                      <a:pt x="85" y="302"/>
                    </a:lnTo>
                    <a:lnTo>
                      <a:pt x="85" y="306"/>
                    </a:lnTo>
                    <a:lnTo>
                      <a:pt x="85" y="309"/>
                    </a:lnTo>
                    <a:lnTo>
                      <a:pt x="87" y="314"/>
                    </a:lnTo>
                    <a:lnTo>
                      <a:pt x="87" y="317"/>
                    </a:lnTo>
                    <a:lnTo>
                      <a:pt x="87" y="321"/>
                    </a:lnTo>
                    <a:lnTo>
                      <a:pt x="87" y="326"/>
                    </a:lnTo>
                    <a:lnTo>
                      <a:pt x="85" y="327"/>
                    </a:lnTo>
                    <a:lnTo>
                      <a:pt x="82" y="327"/>
                    </a:lnTo>
                    <a:lnTo>
                      <a:pt x="81" y="327"/>
                    </a:lnTo>
                    <a:lnTo>
                      <a:pt x="79" y="326"/>
                    </a:lnTo>
                    <a:lnTo>
                      <a:pt x="79" y="324"/>
                    </a:lnTo>
                    <a:lnTo>
                      <a:pt x="79" y="321"/>
                    </a:lnTo>
                    <a:lnTo>
                      <a:pt x="81" y="320"/>
                    </a:lnTo>
                    <a:lnTo>
                      <a:pt x="82" y="318"/>
                    </a:lnTo>
                    <a:lnTo>
                      <a:pt x="84" y="317"/>
                    </a:lnTo>
                    <a:lnTo>
                      <a:pt x="84" y="314"/>
                    </a:lnTo>
                    <a:lnTo>
                      <a:pt x="81" y="309"/>
                    </a:lnTo>
                    <a:lnTo>
                      <a:pt x="79" y="305"/>
                    </a:lnTo>
                    <a:lnTo>
                      <a:pt x="76" y="300"/>
                    </a:lnTo>
                    <a:lnTo>
                      <a:pt x="72" y="296"/>
                    </a:lnTo>
                    <a:lnTo>
                      <a:pt x="67" y="293"/>
                    </a:lnTo>
                    <a:lnTo>
                      <a:pt x="67" y="291"/>
                    </a:lnTo>
                    <a:lnTo>
                      <a:pt x="67" y="290"/>
                    </a:lnTo>
                    <a:lnTo>
                      <a:pt x="67" y="288"/>
                    </a:lnTo>
                    <a:lnTo>
                      <a:pt x="67" y="285"/>
                    </a:lnTo>
                    <a:lnTo>
                      <a:pt x="67" y="284"/>
                    </a:lnTo>
                    <a:lnTo>
                      <a:pt x="66" y="281"/>
                    </a:lnTo>
                    <a:lnTo>
                      <a:pt x="63" y="278"/>
                    </a:lnTo>
                    <a:lnTo>
                      <a:pt x="61" y="276"/>
                    </a:lnTo>
                    <a:lnTo>
                      <a:pt x="60" y="273"/>
                    </a:lnTo>
                    <a:lnTo>
                      <a:pt x="60" y="270"/>
                    </a:lnTo>
                    <a:lnTo>
                      <a:pt x="61" y="269"/>
                    </a:lnTo>
                    <a:lnTo>
                      <a:pt x="63" y="267"/>
                    </a:lnTo>
                    <a:lnTo>
                      <a:pt x="66" y="267"/>
                    </a:lnTo>
                    <a:lnTo>
                      <a:pt x="67" y="266"/>
                    </a:lnTo>
                    <a:lnTo>
                      <a:pt x="69" y="264"/>
                    </a:lnTo>
                    <a:lnTo>
                      <a:pt x="73" y="257"/>
                    </a:lnTo>
                    <a:lnTo>
                      <a:pt x="75" y="249"/>
                    </a:lnTo>
                    <a:lnTo>
                      <a:pt x="78" y="240"/>
                    </a:lnTo>
                    <a:lnTo>
                      <a:pt x="79" y="237"/>
                    </a:lnTo>
                    <a:lnTo>
                      <a:pt x="81" y="234"/>
                    </a:lnTo>
                    <a:lnTo>
                      <a:pt x="81" y="231"/>
                    </a:lnTo>
                    <a:lnTo>
                      <a:pt x="81" y="228"/>
                    </a:lnTo>
                    <a:lnTo>
                      <a:pt x="79" y="225"/>
                    </a:lnTo>
                    <a:lnTo>
                      <a:pt x="76" y="224"/>
                    </a:lnTo>
                    <a:lnTo>
                      <a:pt x="73" y="222"/>
                    </a:lnTo>
                    <a:lnTo>
                      <a:pt x="69" y="222"/>
                    </a:lnTo>
                    <a:lnTo>
                      <a:pt x="64" y="222"/>
                    </a:lnTo>
                    <a:lnTo>
                      <a:pt x="60" y="224"/>
                    </a:lnTo>
                    <a:lnTo>
                      <a:pt x="57" y="227"/>
                    </a:lnTo>
                    <a:lnTo>
                      <a:pt x="52" y="228"/>
                    </a:lnTo>
                    <a:lnTo>
                      <a:pt x="48" y="230"/>
                    </a:lnTo>
                    <a:lnTo>
                      <a:pt x="45" y="230"/>
                    </a:lnTo>
                    <a:lnTo>
                      <a:pt x="42" y="230"/>
                    </a:lnTo>
                    <a:lnTo>
                      <a:pt x="36" y="224"/>
                    </a:lnTo>
                    <a:lnTo>
                      <a:pt x="31" y="218"/>
                    </a:lnTo>
                    <a:lnTo>
                      <a:pt x="25" y="209"/>
                    </a:lnTo>
                    <a:lnTo>
                      <a:pt x="18" y="202"/>
                    </a:lnTo>
                    <a:lnTo>
                      <a:pt x="18" y="201"/>
                    </a:lnTo>
                    <a:lnTo>
                      <a:pt x="18" y="199"/>
                    </a:lnTo>
                    <a:lnTo>
                      <a:pt x="18" y="198"/>
                    </a:lnTo>
                    <a:lnTo>
                      <a:pt x="16" y="198"/>
                    </a:lnTo>
                    <a:lnTo>
                      <a:pt x="12" y="198"/>
                    </a:lnTo>
                    <a:lnTo>
                      <a:pt x="9" y="196"/>
                    </a:lnTo>
                    <a:lnTo>
                      <a:pt x="6" y="193"/>
                    </a:lnTo>
                    <a:lnTo>
                      <a:pt x="1" y="189"/>
                    </a:lnTo>
                    <a:lnTo>
                      <a:pt x="0" y="184"/>
                    </a:lnTo>
                    <a:lnTo>
                      <a:pt x="0" y="180"/>
                    </a:lnTo>
                    <a:lnTo>
                      <a:pt x="0" y="174"/>
                    </a:lnTo>
                    <a:lnTo>
                      <a:pt x="3" y="168"/>
                    </a:lnTo>
                    <a:lnTo>
                      <a:pt x="7" y="162"/>
                    </a:lnTo>
                    <a:lnTo>
                      <a:pt x="9" y="156"/>
                    </a:lnTo>
                    <a:lnTo>
                      <a:pt x="9" y="153"/>
                    </a:lnTo>
                    <a:lnTo>
                      <a:pt x="9" y="150"/>
                    </a:lnTo>
                    <a:lnTo>
                      <a:pt x="9" y="147"/>
                    </a:lnTo>
                    <a:lnTo>
                      <a:pt x="9" y="144"/>
                    </a:lnTo>
                    <a:lnTo>
                      <a:pt x="10" y="141"/>
                    </a:lnTo>
                    <a:lnTo>
                      <a:pt x="13" y="138"/>
                    </a:lnTo>
                    <a:lnTo>
                      <a:pt x="15" y="135"/>
                    </a:lnTo>
                    <a:lnTo>
                      <a:pt x="18" y="132"/>
                    </a:lnTo>
                    <a:lnTo>
                      <a:pt x="21" y="130"/>
                    </a:lnTo>
                    <a:lnTo>
                      <a:pt x="24" y="129"/>
                    </a:lnTo>
                    <a:lnTo>
                      <a:pt x="28" y="129"/>
                    </a:lnTo>
                    <a:lnTo>
                      <a:pt x="24" y="120"/>
                    </a:lnTo>
                    <a:lnTo>
                      <a:pt x="22" y="109"/>
                    </a:lnTo>
                    <a:lnTo>
                      <a:pt x="25" y="99"/>
                    </a:lnTo>
                    <a:lnTo>
                      <a:pt x="27" y="96"/>
                    </a:lnTo>
                    <a:lnTo>
                      <a:pt x="27" y="93"/>
                    </a:lnTo>
                    <a:lnTo>
                      <a:pt x="25" y="90"/>
                    </a:lnTo>
                    <a:lnTo>
                      <a:pt x="24" y="87"/>
                    </a:lnTo>
                    <a:lnTo>
                      <a:pt x="24" y="84"/>
                    </a:lnTo>
                    <a:lnTo>
                      <a:pt x="25" y="82"/>
                    </a:lnTo>
                    <a:lnTo>
                      <a:pt x="27" y="81"/>
                    </a:lnTo>
                    <a:lnTo>
                      <a:pt x="28" y="79"/>
                    </a:lnTo>
                    <a:lnTo>
                      <a:pt x="30" y="76"/>
                    </a:lnTo>
                    <a:lnTo>
                      <a:pt x="31" y="75"/>
                    </a:lnTo>
                    <a:lnTo>
                      <a:pt x="30" y="72"/>
                    </a:lnTo>
                    <a:lnTo>
                      <a:pt x="28" y="69"/>
                    </a:lnTo>
                    <a:lnTo>
                      <a:pt x="28" y="66"/>
                    </a:lnTo>
                    <a:lnTo>
                      <a:pt x="27" y="63"/>
                    </a:lnTo>
                    <a:lnTo>
                      <a:pt x="28" y="58"/>
                    </a:lnTo>
                    <a:lnTo>
                      <a:pt x="31" y="55"/>
                    </a:lnTo>
                    <a:lnTo>
                      <a:pt x="34" y="52"/>
                    </a:lnTo>
                    <a:lnTo>
                      <a:pt x="39" y="49"/>
                    </a:lnTo>
                    <a:lnTo>
                      <a:pt x="40" y="43"/>
                    </a:lnTo>
                    <a:lnTo>
                      <a:pt x="37" y="37"/>
                    </a:lnTo>
                    <a:lnTo>
                      <a:pt x="33" y="31"/>
                    </a:lnTo>
                    <a:lnTo>
                      <a:pt x="30" y="24"/>
                    </a:lnTo>
                    <a:lnTo>
                      <a:pt x="30" y="19"/>
                    </a:lnTo>
                    <a:lnTo>
                      <a:pt x="30" y="15"/>
                    </a:lnTo>
                    <a:lnTo>
                      <a:pt x="31" y="10"/>
                    </a:lnTo>
                    <a:lnTo>
                      <a:pt x="31" y="6"/>
                    </a:lnTo>
                    <a:lnTo>
                      <a:pt x="33" y="3"/>
                    </a:lnTo>
                    <a:lnTo>
                      <a:pt x="33" y="6"/>
                    </a:lnTo>
                    <a:lnTo>
                      <a:pt x="34" y="7"/>
                    </a:lnTo>
                    <a:lnTo>
                      <a:pt x="36" y="7"/>
                    </a:lnTo>
                    <a:lnTo>
                      <a:pt x="39" y="9"/>
                    </a:lnTo>
                    <a:lnTo>
                      <a:pt x="40" y="9"/>
                    </a:lnTo>
                    <a:lnTo>
                      <a:pt x="43" y="7"/>
                    </a:lnTo>
                    <a:lnTo>
                      <a:pt x="46" y="7"/>
                    </a:lnTo>
                    <a:lnTo>
                      <a:pt x="49" y="7"/>
                    </a:lnTo>
                    <a:lnTo>
                      <a:pt x="51" y="9"/>
                    </a:lnTo>
                    <a:lnTo>
                      <a:pt x="52" y="12"/>
                    </a:lnTo>
                    <a:lnTo>
                      <a:pt x="55" y="10"/>
                    </a:lnTo>
                    <a:lnTo>
                      <a:pt x="57" y="9"/>
                    </a:lnTo>
                    <a:lnTo>
                      <a:pt x="60" y="9"/>
                    </a:lnTo>
                    <a:lnTo>
                      <a:pt x="61" y="9"/>
                    </a:lnTo>
                    <a:lnTo>
                      <a:pt x="64" y="9"/>
                    </a:lnTo>
                    <a:lnTo>
                      <a:pt x="66" y="7"/>
                    </a:lnTo>
                    <a:lnTo>
                      <a:pt x="66" y="6"/>
                    </a:lnTo>
                    <a:lnTo>
                      <a:pt x="66" y="3"/>
                    </a:lnTo>
                    <a:lnTo>
                      <a:pt x="66" y="0"/>
                    </a:lnTo>
                    <a:lnTo>
                      <a:pt x="69" y="1"/>
                    </a:lnTo>
                    <a:lnTo>
                      <a:pt x="72" y="4"/>
                    </a:lnTo>
                    <a:lnTo>
                      <a:pt x="73" y="6"/>
                    </a:lnTo>
                    <a:lnTo>
                      <a:pt x="78" y="16"/>
                    </a:lnTo>
                    <a:lnTo>
                      <a:pt x="81" y="28"/>
                    </a:lnTo>
                    <a:lnTo>
                      <a:pt x="84" y="39"/>
                    </a:lnTo>
                    <a:lnTo>
                      <a:pt x="85" y="48"/>
                    </a:lnTo>
                    <a:lnTo>
                      <a:pt x="82" y="58"/>
                    </a:lnTo>
                    <a:lnTo>
                      <a:pt x="79" y="67"/>
                    </a:lnTo>
                    <a:lnTo>
                      <a:pt x="84" y="76"/>
                    </a:lnTo>
                    <a:lnTo>
                      <a:pt x="85" y="78"/>
                    </a:lnTo>
                    <a:lnTo>
                      <a:pt x="87" y="79"/>
                    </a:lnTo>
                    <a:lnTo>
                      <a:pt x="90" y="81"/>
                    </a:lnTo>
                    <a:lnTo>
                      <a:pt x="90" y="82"/>
                    </a:lnTo>
                    <a:lnTo>
                      <a:pt x="91" y="84"/>
                    </a:lnTo>
                    <a:lnTo>
                      <a:pt x="93" y="85"/>
                    </a:lnTo>
                    <a:lnTo>
                      <a:pt x="94" y="87"/>
                    </a:lnTo>
                    <a:lnTo>
                      <a:pt x="96" y="88"/>
                    </a:lnTo>
                    <a:lnTo>
                      <a:pt x="94" y="90"/>
                    </a:lnTo>
                    <a:lnTo>
                      <a:pt x="91" y="90"/>
                    </a:lnTo>
                    <a:lnTo>
                      <a:pt x="90" y="91"/>
                    </a:lnTo>
                    <a:lnTo>
                      <a:pt x="87" y="91"/>
                    </a:lnTo>
                    <a:lnTo>
                      <a:pt x="84" y="93"/>
                    </a:lnTo>
                    <a:close/>
                  </a:path>
                </a:pathLst>
              </a:custGeom>
              <a:solidFill>
                <a:srgbClr val="FFCC99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60" name="Freeform 107"/>
              <p:cNvSpPr>
                <a:spLocks/>
              </p:cNvSpPr>
              <p:nvPr/>
            </p:nvSpPr>
            <p:spPr bwMode="gray">
              <a:xfrm>
                <a:off x="4431" y="2758"/>
                <a:ext cx="440" cy="432"/>
              </a:xfrm>
              <a:custGeom>
                <a:avLst/>
                <a:gdLst>
                  <a:gd name="T0" fmla="*/ 82 w 475"/>
                  <a:gd name="T1" fmla="*/ 307 h 466"/>
                  <a:gd name="T2" fmla="*/ 104 w 475"/>
                  <a:gd name="T3" fmla="*/ 310 h 466"/>
                  <a:gd name="T4" fmla="*/ 113 w 475"/>
                  <a:gd name="T5" fmla="*/ 318 h 466"/>
                  <a:gd name="T6" fmla="*/ 129 w 475"/>
                  <a:gd name="T7" fmla="*/ 324 h 466"/>
                  <a:gd name="T8" fmla="*/ 137 w 475"/>
                  <a:gd name="T9" fmla="*/ 327 h 466"/>
                  <a:gd name="T10" fmla="*/ 155 w 475"/>
                  <a:gd name="T11" fmla="*/ 335 h 466"/>
                  <a:gd name="T12" fmla="*/ 166 w 475"/>
                  <a:gd name="T13" fmla="*/ 340 h 466"/>
                  <a:gd name="T14" fmla="*/ 184 w 475"/>
                  <a:gd name="T15" fmla="*/ 350 h 466"/>
                  <a:gd name="T16" fmla="*/ 194 w 475"/>
                  <a:gd name="T17" fmla="*/ 351 h 466"/>
                  <a:gd name="T18" fmla="*/ 205 w 475"/>
                  <a:gd name="T19" fmla="*/ 349 h 466"/>
                  <a:gd name="T20" fmla="*/ 216 w 475"/>
                  <a:gd name="T21" fmla="*/ 350 h 466"/>
                  <a:gd name="T22" fmla="*/ 224 w 475"/>
                  <a:gd name="T23" fmla="*/ 385 h 466"/>
                  <a:gd name="T24" fmla="*/ 219 w 475"/>
                  <a:gd name="T25" fmla="*/ 404 h 466"/>
                  <a:gd name="T26" fmla="*/ 226 w 475"/>
                  <a:gd name="T27" fmla="*/ 415 h 466"/>
                  <a:gd name="T28" fmla="*/ 235 w 475"/>
                  <a:gd name="T29" fmla="*/ 424 h 466"/>
                  <a:gd name="T30" fmla="*/ 270 w 475"/>
                  <a:gd name="T31" fmla="*/ 420 h 466"/>
                  <a:gd name="T32" fmla="*/ 284 w 475"/>
                  <a:gd name="T33" fmla="*/ 429 h 466"/>
                  <a:gd name="T34" fmla="*/ 296 w 475"/>
                  <a:gd name="T35" fmla="*/ 431 h 466"/>
                  <a:gd name="T36" fmla="*/ 312 w 475"/>
                  <a:gd name="T37" fmla="*/ 424 h 466"/>
                  <a:gd name="T38" fmla="*/ 333 w 475"/>
                  <a:gd name="T39" fmla="*/ 428 h 466"/>
                  <a:gd name="T40" fmla="*/ 345 w 475"/>
                  <a:gd name="T41" fmla="*/ 418 h 466"/>
                  <a:gd name="T42" fmla="*/ 362 w 475"/>
                  <a:gd name="T43" fmla="*/ 414 h 466"/>
                  <a:gd name="T44" fmla="*/ 376 w 475"/>
                  <a:gd name="T45" fmla="*/ 418 h 466"/>
                  <a:gd name="T46" fmla="*/ 393 w 475"/>
                  <a:gd name="T47" fmla="*/ 409 h 466"/>
                  <a:gd name="T48" fmla="*/ 421 w 475"/>
                  <a:gd name="T49" fmla="*/ 398 h 466"/>
                  <a:gd name="T50" fmla="*/ 431 w 475"/>
                  <a:gd name="T51" fmla="*/ 392 h 466"/>
                  <a:gd name="T52" fmla="*/ 436 w 475"/>
                  <a:gd name="T53" fmla="*/ 382 h 466"/>
                  <a:gd name="T54" fmla="*/ 439 w 475"/>
                  <a:gd name="T55" fmla="*/ 375 h 466"/>
                  <a:gd name="T56" fmla="*/ 428 w 475"/>
                  <a:gd name="T57" fmla="*/ 370 h 466"/>
                  <a:gd name="T58" fmla="*/ 412 w 475"/>
                  <a:gd name="T59" fmla="*/ 321 h 466"/>
                  <a:gd name="T60" fmla="*/ 411 w 475"/>
                  <a:gd name="T61" fmla="*/ 288 h 466"/>
                  <a:gd name="T62" fmla="*/ 409 w 475"/>
                  <a:gd name="T63" fmla="*/ 272 h 466"/>
                  <a:gd name="T64" fmla="*/ 415 w 475"/>
                  <a:gd name="T65" fmla="*/ 249 h 466"/>
                  <a:gd name="T66" fmla="*/ 411 w 475"/>
                  <a:gd name="T67" fmla="*/ 233 h 466"/>
                  <a:gd name="T68" fmla="*/ 404 w 475"/>
                  <a:gd name="T69" fmla="*/ 226 h 466"/>
                  <a:gd name="T70" fmla="*/ 395 w 475"/>
                  <a:gd name="T71" fmla="*/ 218 h 466"/>
                  <a:gd name="T72" fmla="*/ 392 w 475"/>
                  <a:gd name="T73" fmla="*/ 204 h 466"/>
                  <a:gd name="T74" fmla="*/ 400 w 475"/>
                  <a:gd name="T75" fmla="*/ 177 h 466"/>
                  <a:gd name="T76" fmla="*/ 400 w 475"/>
                  <a:gd name="T77" fmla="*/ 171 h 466"/>
                  <a:gd name="T78" fmla="*/ 409 w 475"/>
                  <a:gd name="T79" fmla="*/ 163 h 466"/>
                  <a:gd name="T80" fmla="*/ 345 w 475"/>
                  <a:gd name="T81" fmla="*/ 96 h 466"/>
                  <a:gd name="T82" fmla="*/ 348 w 475"/>
                  <a:gd name="T83" fmla="*/ 83 h 466"/>
                  <a:gd name="T84" fmla="*/ 199 w 475"/>
                  <a:gd name="T85" fmla="*/ 0 h 466"/>
                  <a:gd name="T86" fmla="*/ 44 w 475"/>
                  <a:gd name="T87" fmla="*/ 19 h 466"/>
                  <a:gd name="T88" fmla="*/ 41 w 475"/>
                  <a:gd name="T89" fmla="*/ 13 h 466"/>
                  <a:gd name="T90" fmla="*/ 36 w 475"/>
                  <a:gd name="T91" fmla="*/ 16 h 466"/>
                  <a:gd name="T92" fmla="*/ 31 w 475"/>
                  <a:gd name="T93" fmla="*/ 17 h 466"/>
                  <a:gd name="T94" fmla="*/ 19 w 475"/>
                  <a:gd name="T95" fmla="*/ 25 h 466"/>
                  <a:gd name="T96" fmla="*/ 13 w 475"/>
                  <a:gd name="T97" fmla="*/ 27 h 466"/>
                  <a:gd name="T98" fmla="*/ 11 w 475"/>
                  <a:gd name="T99" fmla="*/ 46 h 466"/>
                  <a:gd name="T100" fmla="*/ 3 w 475"/>
                  <a:gd name="T101" fmla="*/ 56 h 466"/>
                  <a:gd name="T102" fmla="*/ 3 w 475"/>
                  <a:gd name="T103" fmla="*/ 69 h 466"/>
                  <a:gd name="T104" fmla="*/ 7 w 475"/>
                  <a:gd name="T105" fmla="*/ 77 h 466"/>
                  <a:gd name="T106" fmla="*/ 16 w 475"/>
                  <a:gd name="T107" fmla="*/ 83 h 466"/>
                  <a:gd name="T108" fmla="*/ 13 w 475"/>
                  <a:gd name="T109" fmla="*/ 99 h 466"/>
                  <a:gd name="T110" fmla="*/ 19 w 475"/>
                  <a:gd name="T111" fmla="*/ 113 h 466"/>
                  <a:gd name="T112" fmla="*/ 16 w 475"/>
                  <a:gd name="T113" fmla="*/ 117 h 466"/>
                  <a:gd name="T114" fmla="*/ 22 w 475"/>
                  <a:gd name="T115" fmla="*/ 157 h 466"/>
                  <a:gd name="T116" fmla="*/ 30 w 475"/>
                  <a:gd name="T117" fmla="*/ 193 h 466"/>
                  <a:gd name="T118" fmla="*/ 30 w 475"/>
                  <a:gd name="T119" fmla="*/ 218 h 466"/>
                  <a:gd name="T120" fmla="*/ 46 w 475"/>
                  <a:gd name="T121" fmla="*/ 237 h 466"/>
                  <a:gd name="T122" fmla="*/ 60 w 475"/>
                  <a:gd name="T123" fmla="*/ 260 h 466"/>
                  <a:gd name="T124" fmla="*/ 72 w 475"/>
                  <a:gd name="T125" fmla="*/ 285 h 46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75"/>
                  <a:gd name="T190" fmla="*/ 0 h 466"/>
                  <a:gd name="T191" fmla="*/ 475 w 475"/>
                  <a:gd name="T192" fmla="*/ 466 h 46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75" h="466">
                    <a:moveTo>
                      <a:pt x="83" y="317"/>
                    </a:moveTo>
                    <a:lnTo>
                      <a:pt x="83" y="322"/>
                    </a:lnTo>
                    <a:lnTo>
                      <a:pt x="84" y="325"/>
                    </a:lnTo>
                    <a:lnTo>
                      <a:pt x="87" y="328"/>
                    </a:lnTo>
                    <a:lnTo>
                      <a:pt x="89" y="331"/>
                    </a:lnTo>
                    <a:lnTo>
                      <a:pt x="93" y="334"/>
                    </a:lnTo>
                    <a:lnTo>
                      <a:pt x="96" y="335"/>
                    </a:lnTo>
                    <a:lnTo>
                      <a:pt x="101" y="335"/>
                    </a:lnTo>
                    <a:lnTo>
                      <a:pt x="107" y="334"/>
                    </a:lnTo>
                    <a:lnTo>
                      <a:pt x="112" y="334"/>
                    </a:lnTo>
                    <a:lnTo>
                      <a:pt x="112" y="335"/>
                    </a:lnTo>
                    <a:lnTo>
                      <a:pt x="113" y="337"/>
                    </a:lnTo>
                    <a:lnTo>
                      <a:pt x="113" y="338"/>
                    </a:lnTo>
                    <a:lnTo>
                      <a:pt x="118" y="340"/>
                    </a:lnTo>
                    <a:lnTo>
                      <a:pt x="122" y="343"/>
                    </a:lnTo>
                    <a:lnTo>
                      <a:pt x="128" y="344"/>
                    </a:lnTo>
                    <a:lnTo>
                      <a:pt x="133" y="347"/>
                    </a:lnTo>
                    <a:lnTo>
                      <a:pt x="134" y="349"/>
                    </a:lnTo>
                    <a:lnTo>
                      <a:pt x="137" y="349"/>
                    </a:lnTo>
                    <a:lnTo>
                      <a:pt x="139" y="349"/>
                    </a:lnTo>
                    <a:lnTo>
                      <a:pt x="142" y="349"/>
                    </a:lnTo>
                    <a:lnTo>
                      <a:pt x="143" y="349"/>
                    </a:lnTo>
                    <a:lnTo>
                      <a:pt x="145" y="350"/>
                    </a:lnTo>
                    <a:lnTo>
                      <a:pt x="146" y="353"/>
                    </a:lnTo>
                    <a:lnTo>
                      <a:pt x="148" y="353"/>
                    </a:lnTo>
                    <a:lnTo>
                      <a:pt x="149" y="355"/>
                    </a:lnTo>
                    <a:lnTo>
                      <a:pt x="154" y="358"/>
                    </a:lnTo>
                    <a:lnTo>
                      <a:pt x="158" y="360"/>
                    </a:lnTo>
                    <a:lnTo>
                      <a:pt x="164" y="361"/>
                    </a:lnTo>
                    <a:lnTo>
                      <a:pt x="167" y="361"/>
                    </a:lnTo>
                    <a:lnTo>
                      <a:pt x="169" y="364"/>
                    </a:lnTo>
                    <a:lnTo>
                      <a:pt x="170" y="366"/>
                    </a:lnTo>
                    <a:lnTo>
                      <a:pt x="173" y="367"/>
                    </a:lnTo>
                    <a:lnTo>
                      <a:pt x="176" y="367"/>
                    </a:lnTo>
                    <a:lnTo>
                      <a:pt x="179" y="367"/>
                    </a:lnTo>
                    <a:lnTo>
                      <a:pt x="182" y="369"/>
                    </a:lnTo>
                    <a:lnTo>
                      <a:pt x="187" y="372"/>
                    </a:lnTo>
                    <a:lnTo>
                      <a:pt x="193" y="375"/>
                    </a:lnTo>
                    <a:lnTo>
                      <a:pt x="197" y="378"/>
                    </a:lnTo>
                    <a:lnTo>
                      <a:pt x="199" y="378"/>
                    </a:lnTo>
                    <a:lnTo>
                      <a:pt x="202" y="378"/>
                    </a:lnTo>
                    <a:lnTo>
                      <a:pt x="203" y="376"/>
                    </a:lnTo>
                    <a:lnTo>
                      <a:pt x="206" y="378"/>
                    </a:lnTo>
                    <a:lnTo>
                      <a:pt x="208" y="379"/>
                    </a:lnTo>
                    <a:lnTo>
                      <a:pt x="209" y="379"/>
                    </a:lnTo>
                    <a:lnTo>
                      <a:pt x="211" y="381"/>
                    </a:lnTo>
                    <a:lnTo>
                      <a:pt x="214" y="379"/>
                    </a:lnTo>
                    <a:lnTo>
                      <a:pt x="215" y="378"/>
                    </a:lnTo>
                    <a:lnTo>
                      <a:pt x="218" y="376"/>
                    </a:lnTo>
                    <a:lnTo>
                      <a:pt x="221" y="376"/>
                    </a:lnTo>
                    <a:lnTo>
                      <a:pt x="221" y="372"/>
                    </a:lnTo>
                    <a:lnTo>
                      <a:pt x="220" y="367"/>
                    </a:lnTo>
                    <a:lnTo>
                      <a:pt x="226" y="370"/>
                    </a:lnTo>
                    <a:lnTo>
                      <a:pt x="230" y="373"/>
                    </a:lnTo>
                    <a:lnTo>
                      <a:pt x="233" y="378"/>
                    </a:lnTo>
                    <a:lnTo>
                      <a:pt x="236" y="387"/>
                    </a:lnTo>
                    <a:lnTo>
                      <a:pt x="238" y="396"/>
                    </a:lnTo>
                    <a:lnTo>
                      <a:pt x="239" y="405"/>
                    </a:lnTo>
                    <a:lnTo>
                      <a:pt x="241" y="409"/>
                    </a:lnTo>
                    <a:lnTo>
                      <a:pt x="242" y="415"/>
                    </a:lnTo>
                    <a:lnTo>
                      <a:pt x="241" y="421"/>
                    </a:lnTo>
                    <a:lnTo>
                      <a:pt x="241" y="427"/>
                    </a:lnTo>
                    <a:lnTo>
                      <a:pt x="239" y="430"/>
                    </a:lnTo>
                    <a:lnTo>
                      <a:pt x="238" y="433"/>
                    </a:lnTo>
                    <a:lnTo>
                      <a:pt x="236" y="436"/>
                    </a:lnTo>
                    <a:lnTo>
                      <a:pt x="235" y="438"/>
                    </a:lnTo>
                    <a:lnTo>
                      <a:pt x="236" y="442"/>
                    </a:lnTo>
                    <a:lnTo>
                      <a:pt x="238" y="445"/>
                    </a:lnTo>
                    <a:lnTo>
                      <a:pt x="241" y="447"/>
                    </a:lnTo>
                    <a:lnTo>
                      <a:pt x="244" y="448"/>
                    </a:lnTo>
                    <a:lnTo>
                      <a:pt x="245" y="451"/>
                    </a:lnTo>
                    <a:lnTo>
                      <a:pt x="248" y="454"/>
                    </a:lnTo>
                    <a:lnTo>
                      <a:pt x="250" y="456"/>
                    </a:lnTo>
                    <a:lnTo>
                      <a:pt x="251" y="457"/>
                    </a:lnTo>
                    <a:lnTo>
                      <a:pt x="254" y="457"/>
                    </a:lnTo>
                    <a:lnTo>
                      <a:pt x="265" y="456"/>
                    </a:lnTo>
                    <a:lnTo>
                      <a:pt x="277" y="457"/>
                    </a:lnTo>
                    <a:lnTo>
                      <a:pt x="287" y="454"/>
                    </a:lnTo>
                    <a:lnTo>
                      <a:pt x="289" y="454"/>
                    </a:lnTo>
                    <a:lnTo>
                      <a:pt x="292" y="453"/>
                    </a:lnTo>
                    <a:lnTo>
                      <a:pt x="293" y="453"/>
                    </a:lnTo>
                    <a:lnTo>
                      <a:pt x="295" y="453"/>
                    </a:lnTo>
                    <a:lnTo>
                      <a:pt x="299" y="456"/>
                    </a:lnTo>
                    <a:lnTo>
                      <a:pt x="302" y="459"/>
                    </a:lnTo>
                    <a:lnTo>
                      <a:pt x="307" y="463"/>
                    </a:lnTo>
                    <a:lnTo>
                      <a:pt x="308" y="465"/>
                    </a:lnTo>
                    <a:lnTo>
                      <a:pt x="310" y="465"/>
                    </a:lnTo>
                    <a:lnTo>
                      <a:pt x="313" y="466"/>
                    </a:lnTo>
                    <a:lnTo>
                      <a:pt x="316" y="466"/>
                    </a:lnTo>
                    <a:lnTo>
                      <a:pt x="320" y="465"/>
                    </a:lnTo>
                    <a:lnTo>
                      <a:pt x="324" y="463"/>
                    </a:lnTo>
                    <a:lnTo>
                      <a:pt x="328" y="462"/>
                    </a:lnTo>
                    <a:lnTo>
                      <a:pt x="331" y="460"/>
                    </a:lnTo>
                    <a:lnTo>
                      <a:pt x="334" y="459"/>
                    </a:lnTo>
                    <a:lnTo>
                      <a:pt x="337" y="457"/>
                    </a:lnTo>
                    <a:lnTo>
                      <a:pt x="340" y="457"/>
                    </a:lnTo>
                    <a:lnTo>
                      <a:pt x="342" y="457"/>
                    </a:lnTo>
                    <a:lnTo>
                      <a:pt x="348" y="460"/>
                    </a:lnTo>
                    <a:lnTo>
                      <a:pt x="354" y="462"/>
                    </a:lnTo>
                    <a:lnTo>
                      <a:pt x="360" y="462"/>
                    </a:lnTo>
                    <a:lnTo>
                      <a:pt x="364" y="462"/>
                    </a:lnTo>
                    <a:lnTo>
                      <a:pt x="366" y="460"/>
                    </a:lnTo>
                    <a:lnTo>
                      <a:pt x="369" y="457"/>
                    </a:lnTo>
                    <a:lnTo>
                      <a:pt x="370" y="454"/>
                    </a:lnTo>
                    <a:lnTo>
                      <a:pt x="372" y="451"/>
                    </a:lnTo>
                    <a:lnTo>
                      <a:pt x="373" y="448"/>
                    </a:lnTo>
                    <a:lnTo>
                      <a:pt x="376" y="447"/>
                    </a:lnTo>
                    <a:lnTo>
                      <a:pt x="381" y="445"/>
                    </a:lnTo>
                    <a:lnTo>
                      <a:pt x="385" y="445"/>
                    </a:lnTo>
                    <a:lnTo>
                      <a:pt x="391" y="447"/>
                    </a:lnTo>
                    <a:lnTo>
                      <a:pt x="397" y="448"/>
                    </a:lnTo>
                    <a:lnTo>
                      <a:pt x="402" y="448"/>
                    </a:lnTo>
                    <a:lnTo>
                      <a:pt x="403" y="450"/>
                    </a:lnTo>
                    <a:lnTo>
                      <a:pt x="405" y="450"/>
                    </a:lnTo>
                    <a:lnTo>
                      <a:pt x="406" y="451"/>
                    </a:lnTo>
                    <a:lnTo>
                      <a:pt x="408" y="448"/>
                    </a:lnTo>
                    <a:lnTo>
                      <a:pt x="411" y="445"/>
                    </a:lnTo>
                    <a:lnTo>
                      <a:pt x="415" y="442"/>
                    </a:lnTo>
                    <a:lnTo>
                      <a:pt x="420" y="442"/>
                    </a:lnTo>
                    <a:lnTo>
                      <a:pt x="424" y="441"/>
                    </a:lnTo>
                    <a:lnTo>
                      <a:pt x="429" y="439"/>
                    </a:lnTo>
                    <a:lnTo>
                      <a:pt x="439" y="435"/>
                    </a:lnTo>
                    <a:lnTo>
                      <a:pt x="448" y="429"/>
                    </a:lnTo>
                    <a:lnTo>
                      <a:pt x="451" y="429"/>
                    </a:lnTo>
                    <a:lnTo>
                      <a:pt x="454" y="429"/>
                    </a:lnTo>
                    <a:lnTo>
                      <a:pt x="459" y="429"/>
                    </a:lnTo>
                    <a:lnTo>
                      <a:pt x="462" y="429"/>
                    </a:lnTo>
                    <a:lnTo>
                      <a:pt x="463" y="427"/>
                    </a:lnTo>
                    <a:lnTo>
                      <a:pt x="465" y="424"/>
                    </a:lnTo>
                    <a:lnTo>
                      <a:pt x="465" y="423"/>
                    </a:lnTo>
                    <a:lnTo>
                      <a:pt x="466" y="420"/>
                    </a:lnTo>
                    <a:lnTo>
                      <a:pt x="466" y="417"/>
                    </a:lnTo>
                    <a:lnTo>
                      <a:pt x="466" y="415"/>
                    </a:lnTo>
                    <a:lnTo>
                      <a:pt x="469" y="414"/>
                    </a:lnTo>
                    <a:lnTo>
                      <a:pt x="471" y="412"/>
                    </a:lnTo>
                    <a:lnTo>
                      <a:pt x="472" y="412"/>
                    </a:lnTo>
                    <a:lnTo>
                      <a:pt x="474" y="411"/>
                    </a:lnTo>
                    <a:lnTo>
                      <a:pt x="475" y="408"/>
                    </a:lnTo>
                    <a:lnTo>
                      <a:pt x="475" y="406"/>
                    </a:lnTo>
                    <a:lnTo>
                      <a:pt x="474" y="405"/>
                    </a:lnTo>
                    <a:lnTo>
                      <a:pt x="472" y="403"/>
                    </a:lnTo>
                    <a:lnTo>
                      <a:pt x="469" y="402"/>
                    </a:lnTo>
                    <a:lnTo>
                      <a:pt x="466" y="402"/>
                    </a:lnTo>
                    <a:lnTo>
                      <a:pt x="463" y="400"/>
                    </a:lnTo>
                    <a:lnTo>
                      <a:pt x="462" y="399"/>
                    </a:lnTo>
                    <a:lnTo>
                      <a:pt x="460" y="397"/>
                    </a:lnTo>
                    <a:lnTo>
                      <a:pt x="456" y="384"/>
                    </a:lnTo>
                    <a:lnTo>
                      <a:pt x="454" y="370"/>
                    </a:lnTo>
                    <a:lnTo>
                      <a:pt x="450" y="357"/>
                    </a:lnTo>
                    <a:lnTo>
                      <a:pt x="445" y="346"/>
                    </a:lnTo>
                    <a:lnTo>
                      <a:pt x="444" y="334"/>
                    </a:lnTo>
                    <a:lnTo>
                      <a:pt x="441" y="323"/>
                    </a:lnTo>
                    <a:lnTo>
                      <a:pt x="441" y="319"/>
                    </a:lnTo>
                    <a:lnTo>
                      <a:pt x="441" y="314"/>
                    </a:lnTo>
                    <a:lnTo>
                      <a:pt x="444" y="311"/>
                    </a:lnTo>
                    <a:lnTo>
                      <a:pt x="445" y="307"/>
                    </a:lnTo>
                    <a:lnTo>
                      <a:pt x="445" y="302"/>
                    </a:lnTo>
                    <a:lnTo>
                      <a:pt x="444" y="299"/>
                    </a:lnTo>
                    <a:lnTo>
                      <a:pt x="442" y="296"/>
                    </a:lnTo>
                    <a:lnTo>
                      <a:pt x="441" y="293"/>
                    </a:lnTo>
                    <a:lnTo>
                      <a:pt x="439" y="287"/>
                    </a:lnTo>
                    <a:lnTo>
                      <a:pt x="441" y="283"/>
                    </a:lnTo>
                    <a:lnTo>
                      <a:pt x="444" y="277"/>
                    </a:lnTo>
                    <a:lnTo>
                      <a:pt x="447" y="274"/>
                    </a:lnTo>
                    <a:lnTo>
                      <a:pt x="448" y="269"/>
                    </a:lnTo>
                    <a:lnTo>
                      <a:pt x="448" y="265"/>
                    </a:lnTo>
                    <a:lnTo>
                      <a:pt x="447" y="260"/>
                    </a:lnTo>
                    <a:lnTo>
                      <a:pt x="447" y="257"/>
                    </a:lnTo>
                    <a:lnTo>
                      <a:pt x="445" y="254"/>
                    </a:lnTo>
                    <a:lnTo>
                      <a:pt x="444" y="251"/>
                    </a:lnTo>
                    <a:lnTo>
                      <a:pt x="441" y="250"/>
                    </a:lnTo>
                    <a:lnTo>
                      <a:pt x="438" y="250"/>
                    </a:lnTo>
                    <a:lnTo>
                      <a:pt x="438" y="247"/>
                    </a:lnTo>
                    <a:lnTo>
                      <a:pt x="436" y="245"/>
                    </a:lnTo>
                    <a:lnTo>
                      <a:pt x="436" y="244"/>
                    </a:lnTo>
                    <a:lnTo>
                      <a:pt x="432" y="244"/>
                    </a:lnTo>
                    <a:lnTo>
                      <a:pt x="429" y="244"/>
                    </a:lnTo>
                    <a:lnTo>
                      <a:pt x="427" y="241"/>
                    </a:lnTo>
                    <a:lnTo>
                      <a:pt x="426" y="238"/>
                    </a:lnTo>
                    <a:lnTo>
                      <a:pt x="426" y="235"/>
                    </a:lnTo>
                    <a:lnTo>
                      <a:pt x="426" y="232"/>
                    </a:lnTo>
                    <a:lnTo>
                      <a:pt x="424" y="232"/>
                    </a:lnTo>
                    <a:lnTo>
                      <a:pt x="423" y="230"/>
                    </a:lnTo>
                    <a:lnTo>
                      <a:pt x="421" y="230"/>
                    </a:lnTo>
                    <a:lnTo>
                      <a:pt x="423" y="220"/>
                    </a:lnTo>
                    <a:lnTo>
                      <a:pt x="426" y="212"/>
                    </a:lnTo>
                    <a:lnTo>
                      <a:pt x="429" y="205"/>
                    </a:lnTo>
                    <a:lnTo>
                      <a:pt x="432" y="194"/>
                    </a:lnTo>
                    <a:lnTo>
                      <a:pt x="432" y="191"/>
                    </a:lnTo>
                    <a:lnTo>
                      <a:pt x="432" y="190"/>
                    </a:lnTo>
                    <a:lnTo>
                      <a:pt x="432" y="187"/>
                    </a:lnTo>
                    <a:lnTo>
                      <a:pt x="432" y="185"/>
                    </a:lnTo>
                    <a:lnTo>
                      <a:pt x="432" y="184"/>
                    </a:lnTo>
                    <a:lnTo>
                      <a:pt x="433" y="184"/>
                    </a:lnTo>
                    <a:lnTo>
                      <a:pt x="436" y="182"/>
                    </a:lnTo>
                    <a:lnTo>
                      <a:pt x="438" y="181"/>
                    </a:lnTo>
                    <a:lnTo>
                      <a:pt x="439" y="179"/>
                    </a:lnTo>
                    <a:lnTo>
                      <a:pt x="441" y="176"/>
                    </a:lnTo>
                    <a:lnTo>
                      <a:pt x="441" y="170"/>
                    </a:lnTo>
                    <a:lnTo>
                      <a:pt x="441" y="164"/>
                    </a:lnTo>
                    <a:lnTo>
                      <a:pt x="439" y="158"/>
                    </a:lnTo>
                    <a:lnTo>
                      <a:pt x="378" y="116"/>
                    </a:lnTo>
                    <a:lnTo>
                      <a:pt x="372" y="104"/>
                    </a:lnTo>
                    <a:lnTo>
                      <a:pt x="376" y="95"/>
                    </a:lnTo>
                    <a:lnTo>
                      <a:pt x="376" y="93"/>
                    </a:lnTo>
                    <a:lnTo>
                      <a:pt x="376" y="92"/>
                    </a:lnTo>
                    <a:lnTo>
                      <a:pt x="376" y="89"/>
                    </a:lnTo>
                    <a:lnTo>
                      <a:pt x="376" y="87"/>
                    </a:lnTo>
                    <a:lnTo>
                      <a:pt x="375" y="86"/>
                    </a:lnTo>
                    <a:lnTo>
                      <a:pt x="372" y="84"/>
                    </a:lnTo>
                    <a:lnTo>
                      <a:pt x="367" y="84"/>
                    </a:lnTo>
                    <a:lnTo>
                      <a:pt x="215" y="0"/>
                    </a:lnTo>
                    <a:lnTo>
                      <a:pt x="77" y="0"/>
                    </a:lnTo>
                    <a:lnTo>
                      <a:pt x="66" y="5"/>
                    </a:lnTo>
                    <a:lnTo>
                      <a:pt x="57" y="12"/>
                    </a:lnTo>
                    <a:lnTo>
                      <a:pt x="48" y="20"/>
                    </a:lnTo>
                    <a:lnTo>
                      <a:pt x="47" y="20"/>
                    </a:lnTo>
                    <a:lnTo>
                      <a:pt x="45" y="20"/>
                    </a:lnTo>
                    <a:lnTo>
                      <a:pt x="44" y="18"/>
                    </a:lnTo>
                    <a:lnTo>
                      <a:pt x="44" y="15"/>
                    </a:lnTo>
                    <a:lnTo>
                      <a:pt x="44" y="14"/>
                    </a:lnTo>
                    <a:lnTo>
                      <a:pt x="42" y="15"/>
                    </a:lnTo>
                    <a:lnTo>
                      <a:pt x="41" y="15"/>
                    </a:lnTo>
                    <a:lnTo>
                      <a:pt x="41" y="17"/>
                    </a:lnTo>
                    <a:lnTo>
                      <a:pt x="39" y="17"/>
                    </a:lnTo>
                    <a:lnTo>
                      <a:pt x="38" y="17"/>
                    </a:lnTo>
                    <a:lnTo>
                      <a:pt x="36" y="17"/>
                    </a:lnTo>
                    <a:lnTo>
                      <a:pt x="35" y="17"/>
                    </a:lnTo>
                    <a:lnTo>
                      <a:pt x="33" y="18"/>
                    </a:lnTo>
                    <a:lnTo>
                      <a:pt x="30" y="21"/>
                    </a:lnTo>
                    <a:lnTo>
                      <a:pt x="30" y="23"/>
                    </a:lnTo>
                    <a:lnTo>
                      <a:pt x="29" y="24"/>
                    </a:lnTo>
                    <a:lnTo>
                      <a:pt x="24" y="26"/>
                    </a:lnTo>
                    <a:lnTo>
                      <a:pt x="21" y="27"/>
                    </a:lnTo>
                    <a:lnTo>
                      <a:pt x="17" y="29"/>
                    </a:lnTo>
                    <a:lnTo>
                      <a:pt x="15" y="29"/>
                    </a:lnTo>
                    <a:lnTo>
                      <a:pt x="14" y="29"/>
                    </a:lnTo>
                    <a:lnTo>
                      <a:pt x="12" y="32"/>
                    </a:lnTo>
                    <a:lnTo>
                      <a:pt x="12" y="36"/>
                    </a:lnTo>
                    <a:lnTo>
                      <a:pt x="12" y="41"/>
                    </a:lnTo>
                    <a:lnTo>
                      <a:pt x="12" y="45"/>
                    </a:lnTo>
                    <a:lnTo>
                      <a:pt x="12" y="50"/>
                    </a:lnTo>
                    <a:lnTo>
                      <a:pt x="12" y="53"/>
                    </a:lnTo>
                    <a:lnTo>
                      <a:pt x="9" y="57"/>
                    </a:lnTo>
                    <a:lnTo>
                      <a:pt x="8" y="59"/>
                    </a:lnTo>
                    <a:lnTo>
                      <a:pt x="6" y="59"/>
                    </a:lnTo>
                    <a:lnTo>
                      <a:pt x="3" y="60"/>
                    </a:lnTo>
                    <a:lnTo>
                      <a:pt x="2" y="62"/>
                    </a:lnTo>
                    <a:lnTo>
                      <a:pt x="0" y="63"/>
                    </a:lnTo>
                    <a:lnTo>
                      <a:pt x="0" y="66"/>
                    </a:lnTo>
                    <a:lnTo>
                      <a:pt x="2" y="71"/>
                    </a:lnTo>
                    <a:lnTo>
                      <a:pt x="3" y="74"/>
                    </a:lnTo>
                    <a:lnTo>
                      <a:pt x="5" y="77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6" y="81"/>
                    </a:lnTo>
                    <a:lnTo>
                      <a:pt x="8" y="83"/>
                    </a:lnTo>
                    <a:lnTo>
                      <a:pt x="8" y="84"/>
                    </a:lnTo>
                    <a:lnTo>
                      <a:pt x="9" y="87"/>
                    </a:lnTo>
                    <a:lnTo>
                      <a:pt x="11" y="89"/>
                    </a:lnTo>
                    <a:lnTo>
                      <a:pt x="12" y="90"/>
                    </a:lnTo>
                    <a:lnTo>
                      <a:pt x="17" y="89"/>
                    </a:lnTo>
                    <a:lnTo>
                      <a:pt x="17" y="92"/>
                    </a:lnTo>
                    <a:lnTo>
                      <a:pt x="15" y="96"/>
                    </a:lnTo>
                    <a:lnTo>
                      <a:pt x="15" y="101"/>
                    </a:lnTo>
                    <a:lnTo>
                      <a:pt x="14" y="104"/>
                    </a:lnTo>
                    <a:lnTo>
                      <a:pt x="14" y="107"/>
                    </a:lnTo>
                    <a:lnTo>
                      <a:pt x="14" y="110"/>
                    </a:lnTo>
                    <a:lnTo>
                      <a:pt x="15" y="113"/>
                    </a:lnTo>
                    <a:lnTo>
                      <a:pt x="17" y="116"/>
                    </a:lnTo>
                    <a:lnTo>
                      <a:pt x="20" y="119"/>
                    </a:lnTo>
                    <a:lnTo>
                      <a:pt x="20" y="122"/>
                    </a:lnTo>
                    <a:lnTo>
                      <a:pt x="21" y="125"/>
                    </a:lnTo>
                    <a:lnTo>
                      <a:pt x="20" y="125"/>
                    </a:lnTo>
                    <a:lnTo>
                      <a:pt x="20" y="126"/>
                    </a:lnTo>
                    <a:lnTo>
                      <a:pt x="18" y="126"/>
                    </a:lnTo>
                    <a:lnTo>
                      <a:pt x="17" y="126"/>
                    </a:lnTo>
                    <a:lnTo>
                      <a:pt x="23" y="139"/>
                    </a:lnTo>
                    <a:lnTo>
                      <a:pt x="27" y="152"/>
                    </a:lnTo>
                    <a:lnTo>
                      <a:pt x="27" y="158"/>
                    </a:lnTo>
                    <a:lnTo>
                      <a:pt x="26" y="163"/>
                    </a:lnTo>
                    <a:lnTo>
                      <a:pt x="24" y="169"/>
                    </a:lnTo>
                    <a:lnTo>
                      <a:pt x="24" y="182"/>
                    </a:lnTo>
                    <a:lnTo>
                      <a:pt x="29" y="196"/>
                    </a:lnTo>
                    <a:lnTo>
                      <a:pt x="30" y="200"/>
                    </a:lnTo>
                    <a:lnTo>
                      <a:pt x="32" y="203"/>
                    </a:lnTo>
                    <a:lnTo>
                      <a:pt x="32" y="208"/>
                    </a:lnTo>
                    <a:lnTo>
                      <a:pt x="32" y="212"/>
                    </a:lnTo>
                    <a:lnTo>
                      <a:pt x="32" y="217"/>
                    </a:lnTo>
                    <a:lnTo>
                      <a:pt x="30" y="221"/>
                    </a:lnTo>
                    <a:lnTo>
                      <a:pt x="30" y="229"/>
                    </a:lnTo>
                    <a:lnTo>
                      <a:pt x="32" y="235"/>
                    </a:lnTo>
                    <a:lnTo>
                      <a:pt x="36" y="241"/>
                    </a:lnTo>
                    <a:lnTo>
                      <a:pt x="38" y="245"/>
                    </a:lnTo>
                    <a:lnTo>
                      <a:pt x="41" y="248"/>
                    </a:lnTo>
                    <a:lnTo>
                      <a:pt x="45" y="251"/>
                    </a:lnTo>
                    <a:lnTo>
                      <a:pt x="50" y="256"/>
                    </a:lnTo>
                    <a:lnTo>
                      <a:pt x="54" y="259"/>
                    </a:lnTo>
                    <a:lnTo>
                      <a:pt x="57" y="262"/>
                    </a:lnTo>
                    <a:lnTo>
                      <a:pt x="59" y="265"/>
                    </a:lnTo>
                    <a:lnTo>
                      <a:pt x="60" y="269"/>
                    </a:lnTo>
                    <a:lnTo>
                      <a:pt x="65" y="280"/>
                    </a:lnTo>
                    <a:lnTo>
                      <a:pt x="69" y="292"/>
                    </a:lnTo>
                    <a:lnTo>
                      <a:pt x="72" y="295"/>
                    </a:lnTo>
                    <a:lnTo>
                      <a:pt x="74" y="299"/>
                    </a:lnTo>
                    <a:lnTo>
                      <a:pt x="77" y="302"/>
                    </a:lnTo>
                    <a:lnTo>
                      <a:pt x="78" y="307"/>
                    </a:lnTo>
                    <a:lnTo>
                      <a:pt x="80" y="310"/>
                    </a:lnTo>
                    <a:lnTo>
                      <a:pt x="81" y="314"/>
                    </a:lnTo>
                    <a:lnTo>
                      <a:pt x="83" y="317"/>
                    </a:lnTo>
                    <a:close/>
                  </a:path>
                </a:pathLst>
              </a:custGeom>
              <a:solidFill>
                <a:srgbClr val="FFCC99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61" name="Freeform 108"/>
              <p:cNvSpPr>
                <a:spLocks/>
              </p:cNvSpPr>
              <p:nvPr/>
            </p:nvSpPr>
            <p:spPr bwMode="gray">
              <a:xfrm>
                <a:off x="3819" y="2515"/>
                <a:ext cx="714" cy="747"/>
              </a:xfrm>
              <a:custGeom>
                <a:avLst/>
                <a:gdLst>
                  <a:gd name="T0" fmla="*/ 42 w 771"/>
                  <a:gd name="T1" fmla="*/ 405 h 807"/>
                  <a:gd name="T2" fmla="*/ 78 w 771"/>
                  <a:gd name="T3" fmla="*/ 380 h 807"/>
                  <a:gd name="T4" fmla="*/ 92 w 771"/>
                  <a:gd name="T5" fmla="*/ 370 h 807"/>
                  <a:gd name="T6" fmla="*/ 108 w 771"/>
                  <a:gd name="T7" fmla="*/ 327 h 807"/>
                  <a:gd name="T8" fmla="*/ 110 w 771"/>
                  <a:gd name="T9" fmla="*/ 310 h 807"/>
                  <a:gd name="T10" fmla="*/ 131 w 771"/>
                  <a:gd name="T11" fmla="*/ 274 h 807"/>
                  <a:gd name="T12" fmla="*/ 186 w 771"/>
                  <a:gd name="T13" fmla="*/ 124 h 807"/>
                  <a:gd name="T14" fmla="*/ 205 w 771"/>
                  <a:gd name="T15" fmla="*/ 68 h 807"/>
                  <a:gd name="T16" fmla="*/ 230 w 771"/>
                  <a:gd name="T17" fmla="*/ 13 h 807"/>
                  <a:gd name="T18" fmla="*/ 291 w 771"/>
                  <a:gd name="T19" fmla="*/ 36 h 807"/>
                  <a:gd name="T20" fmla="*/ 365 w 771"/>
                  <a:gd name="T21" fmla="*/ 33 h 807"/>
                  <a:gd name="T22" fmla="*/ 391 w 771"/>
                  <a:gd name="T23" fmla="*/ 22 h 807"/>
                  <a:gd name="T24" fmla="*/ 446 w 771"/>
                  <a:gd name="T25" fmla="*/ 13 h 807"/>
                  <a:gd name="T26" fmla="*/ 522 w 771"/>
                  <a:gd name="T27" fmla="*/ 7 h 807"/>
                  <a:gd name="T28" fmla="*/ 570 w 771"/>
                  <a:gd name="T29" fmla="*/ 19 h 807"/>
                  <a:gd name="T30" fmla="*/ 606 w 771"/>
                  <a:gd name="T31" fmla="*/ 28 h 807"/>
                  <a:gd name="T32" fmla="*/ 631 w 771"/>
                  <a:gd name="T33" fmla="*/ 30 h 807"/>
                  <a:gd name="T34" fmla="*/ 662 w 771"/>
                  <a:gd name="T35" fmla="*/ 44 h 807"/>
                  <a:gd name="T36" fmla="*/ 689 w 771"/>
                  <a:gd name="T37" fmla="*/ 60 h 807"/>
                  <a:gd name="T38" fmla="*/ 695 w 771"/>
                  <a:gd name="T39" fmla="*/ 86 h 807"/>
                  <a:gd name="T40" fmla="*/ 708 w 771"/>
                  <a:gd name="T41" fmla="*/ 113 h 807"/>
                  <a:gd name="T42" fmla="*/ 684 w 771"/>
                  <a:gd name="T43" fmla="*/ 147 h 807"/>
                  <a:gd name="T44" fmla="*/ 668 w 771"/>
                  <a:gd name="T45" fmla="*/ 165 h 807"/>
                  <a:gd name="T46" fmla="*/ 657 w 771"/>
                  <a:gd name="T47" fmla="*/ 191 h 807"/>
                  <a:gd name="T48" fmla="*/ 625 w 771"/>
                  <a:gd name="T49" fmla="*/ 270 h 807"/>
                  <a:gd name="T50" fmla="*/ 612 w 771"/>
                  <a:gd name="T51" fmla="*/ 307 h 807"/>
                  <a:gd name="T52" fmla="*/ 625 w 771"/>
                  <a:gd name="T53" fmla="*/ 337 h 807"/>
                  <a:gd name="T54" fmla="*/ 628 w 771"/>
                  <a:gd name="T55" fmla="*/ 360 h 807"/>
                  <a:gd name="T56" fmla="*/ 642 w 771"/>
                  <a:gd name="T57" fmla="*/ 434 h 807"/>
                  <a:gd name="T58" fmla="*/ 650 w 771"/>
                  <a:gd name="T59" fmla="*/ 473 h 807"/>
                  <a:gd name="T60" fmla="*/ 683 w 771"/>
                  <a:gd name="T61" fmla="*/ 522 h 807"/>
                  <a:gd name="T62" fmla="*/ 598 w 771"/>
                  <a:gd name="T63" fmla="*/ 575 h 807"/>
                  <a:gd name="T64" fmla="*/ 601 w 771"/>
                  <a:gd name="T65" fmla="*/ 591 h 807"/>
                  <a:gd name="T66" fmla="*/ 595 w 771"/>
                  <a:gd name="T67" fmla="*/ 663 h 807"/>
                  <a:gd name="T68" fmla="*/ 598 w 771"/>
                  <a:gd name="T69" fmla="*/ 683 h 807"/>
                  <a:gd name="T70" fmla="*/ 628 w 771"/>
                  <a:gd name="T71" fmla="*/ 700 h 807"/>
                  <a:gd name="T72" fmla="*/ 647 w 771"/>
                  <a:gd name="T73" fmla="*/ 729 h 807"/>
                  <a:gd name="T74" fmla="*/ 620 w 771"/>
                  <a:gd name="T75" fmla="*/ 741 h 807"/>
                  <a:gd name="T76" fmla="*/ 604 w 771"/>
                  <a:gd name="T77" fmla="*/ 727 h 807"/>
                  <a:gd name="T78" fmla="*/ 570 w 771"/>
                  <a:gd name="T79" fmla="*/ 699 h 807"/>
                  <a:gd name="T80" fmla="*/ 553 w 771"/>
                  <a:gd name="T81" fmla="*/ 694 h 807"/>
                  <a:gd name="T82" fmla="*/ 553 w 771"/>
                  <a:gd name="T83" fmla="*/ 675 h 807"/>
                  <a:gd name="T84" fmla="*/ 533 w 771"/>
                  <a:gd name="T85" fmla="*/ 683 h 807"/>
                  <a:gd name="T86" fmla="*/ 503 w 771"/>
                  <a:gd name="T87" fmla="*/ 682 h 807"/>
                  <a:gd name="T88" fmla="*/ 474 w 771"/>
                  <a:gd name="T89" fmla="*/ 678 h 807"/>
                  <a:gd name="T90" fmla="*/ 465 w 771"/>
                  <a:gd name="T91" fmla="*/ 655 h 807"/>
                  <a:gd name="T92" fmla="*/ 426 w 771"/>
                  <a:gd name="T93" fmla="*/ 663 h 807"/>
                  <a:gd name="T94" fmla="*/ 423 w 771"/>
                  <a:gd name="T95" fmla="*/ 644 h 807"/>
                  <a:gd name="T96" fmla="*/ 359 w 771"/>
                  <a:gd name="T97" fmla="*/ 647 h 807"/>
                  <a:gd name="T98" fmla="*/ 346 w 771"/>
                  <a:gd name="T99" fmla="*/ 652 h 807"/>
                  <a:gd name="T100" fmla="*/ 346 w 771"/>
                  <a:gd name="T101" fmla="*/ 610 h 807"/>
                  <a:gd name="T102" fmla="*/ 332 w 771"/>
                  <a:gd name="T103" fmla="*/ 570 h 807"/>
                  <a:gd name="T104" fmla="*/ 330 w 771"/>
                  <a:gd name="T105" fmla="*/ 514 h 807"/>
                  <a:gd name="T106" fmla="*/ 283 w 771"/>
                  <a:gd name="T107" fmla="*/ 495 h 807"/>
                  <a:gd name="T108" fmla="*/ 242 w 771"/>
                  <a:gd name="T109" fmla="*/ 490 h 807"/>
                  <a:gd name="T110" fmla="*/ 232 w 771"/>
                  <a:gd name="T111" fmla="*/ 520 h 807"/>
                  <a:gd name="T112" fmla="*/ 174 w 771"/>
                  <a:gd name="T113" fmla="*/ 525 h 807"/>
                  <a:gd name="T114" fmla="*/ 125 w 771"/>
                  <a:gd name="T115" fmla="*/ 453 h 807"/>
                  <a:gd name="T116" fmla="*/ 31 w 771"/>
                  <a:gd name="T117" fmla="*/ 442 h 807"/>
                  <a:gd name="T118" fmla="*/ 15 w 771"/>
                  <a:gd name="T119" fmla="*/ 422 h 80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771"/>
                  <a:gd name="T181" fmla="*/ 0 h 807"/>
                  <a:gd name="T182" fmla="*/ 771 w 771"/>
                  <a:gd name="T183" fmla="*/ 807 h 80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771" h="807">
                    <a:moveTo>
                      <a:pt x="34" y="441"/>
                    </a:moveTo>
                    <a:lnTo>
                      <a:pt x="33" y="441"/>
                    </a:lnTo>
                    <a:lnTo>
                      <a:pt x="33" y="442"/>
                    </a:lnTo>
                    <a:lnTo>
                      <a:pt x="31" y="442"/>
                    </a:lnTo>
                    <a:lnTo>
                      <a:pt x="34" y="441"/>
                    </a:lnTo>
                    <a:lnTo>
                      <a:pt x="36" y="439"/>
                    </a:lnTo>
                    <a:lnTo>
                      <a:pt x="37" y="438"/>
                    </a:lnTo>
                    <a:lnTo>
                      <a:pt x="39" y="438"/>
                    </a:lnTo>
                    <a:lnTo>
                      <a:pt x="45" y="438"/>
                    </a:lnTo>
                    <a:lnTo>
                      <a:pt x="51" y="436"/>
                    </a:lnTo>
                    <a:lnTo>
                      <a:pt x="55" y="435"/>
                    </a:lnTo>
                    <a:lnTo>
                      <a:pt x="60" y="432"/>
                    </a:lnTo>
                    <a:lnTo>
                      <a:pt x="61" y="430"/>
                    </a:lnTo>
                    <a:lnTo>
                      <a:pt x="64" y="427"/>
                    </a:lnTo>
                    <a:lnTo>
                      <a:pt x="66" y="426"/>
                    </a:lnTo>
                    <a:lnTo>
                      <a:pt x="67" y="423"/>
                    </a:lnTo>
                    <a:lnTo>
                      <a:pt x="70" y="421"/>
                    </a:lnTo>
                    <a:lnTo>
                      <a:pt x="75" y="418"/>
                    </a:lnTo>
                    <a:lnTo>
                      <a:pt x="79" y="415"/>
                    </a:lnTo>
                    <a:lnTo>
                      <a:pt x="84" y="411"/>
                    </a:lnTo>
                    <a:lnTo>
                      <a:pt x="87" y="408"/>
                    </a:lnTo>
                    <a:lnTo>
                      <a:pt x="93" y="405"/>
                    </a:lnTo>
                    <a:lnTo>
                      <a:pt x="92" y="405"/>
                    </a:lnTo>
                    <a:lnTo>
                      <a:pt x="90" y="405"/>
                    </a:lnTo>
                    <a:lnTo>
                      <a:pt x="90" y="406"/>
                    </a:lnTo>
                    <a:lnTo>
                      <a:pt x="89" y="406"/>
                    </a:lnTo>
                    <a:lnTo>
                      <a:pt x="90" y="406"/>
                    </a:lnTo>
                    <a:lnTo>
                      <a:pt x="93" y="405"/>
                    </a:lnTo>
                    <a:lnTo>
                      <a:pt x="95" y="405"/>
                    </a:lnTo>
                    <a:lnTo>
                      <a:pt x="98" y="402"/>
                    </a:lnTo>
                    <a:lnTo>
                      <a:pt x="99" y="400"/>
                    </a:lnTo>
                    <a:lnTo>
                      <a:pt x="101" y="399"/>
                    </a:lnTo>
                    <a:lnTo>
                      <a:pt x="104" y="399"/>
                    </a:lnTo>
                    <a:lnTo>
                      <a:pt x="102" y="399"/>
                    </a:lnTo>
                    <a:lnTo>
                      <a:pt x="113" y="385"/>
                    </a:lnTo>
                    <a:lnTo>
                      <a:pt x="119" y="370"/>
                    </a:lnTo>
                    <a:lnTo>
                      <a:pt x="120" y="367"/>
                    </a:lnTo>
                    <a:lnTo>
                      <a:pt x="119" y="364"/>
                    </a:lnTo>
                    <a:lnTo>
                      <a:pt x="119" y="361"/>
                    </a:lnTo>
                    <a:lnTo>
                      <a:pt x="117" y="356"/>
                    </a:lnTo>
                    <a:lnTo>
                      <a:pt x="117" y="353"/>
                    </a:lnTo>
                    <a:lnTo>
                      <a:pt x="119" y="350"/>
                    </a:lnTo>
                    <a:lnTo>
                      <a:pt x="119" y="352"/>
                    </a:lnTo>
                    <a:lnTo>
                      <a:pt x="120" y="352"/>
                    </a:lnTo>
                    <a:lnTo>
                      <a:pt x="122" y="353"/>
                    </a:lnTo>
                    <a:lnTo>
                      <a:pt x="120" y="349"/>
                    </a:lnTo>
                    <a:lnTo>
                      <a:pt x="119" y="343"/>
                    </a:lnTo>
                    <a:lnTo>
                      <a:pt x="117" y="337"/>
                    </a:lnTo>
                    <a:lnTo>
                      <a:pt x="119" y="337"/>
                    </a:lnTo>
                    <a:lnTo>
                      <a:pt x="119" y="335"/>
                    </a:lnTo>
                    <a:lnTo>
                      <a:pt x="119" y="334"/>
                    </a:lnTo>
                    <a:lnTo>
                      <a:pt x="120" y="334"/>
                    </a:lnTo>
                    <a:lnTo>
                      <a:pt x="119" y="332"/>
                    </a:lnTo>
                    <a:lnTo>
                      <a:pt x="120" y="331"/>
                    </a:lnTo>
                    <a:lnTo>
                      <a:pt x="120" y="329"/>
                    </a:lnTo>
                    <a:lnTo>
                      <a:pt x="119" y="328"/>
                    </a:lnTo>
                    <a:lnTo>
                      <a:pt x="123" y="319"/>
                    </a:lnTo>
                    <a:lnTo>
                      <a:pt x="132" y="310"/>
                    </a:lnTo>
                    <a:lnTo>
                      <a:pt x="140" y="299"/>
                    </a:lnTo>
                    <a:lnTo>
                      <a:pt x="141" y="296"/>
                    </a:lnTo>
                    <a:lnTo>
                      <a:pt x="141" y="293"/>
                    </a:lnTo>
                    <a:lnTo>
                      <a:pt x="143" y="292"/>
                    </a:lnTo>
                    <a:lnTo>
                      <a:pt x="161" y="275"/>
                    </a:lnTo>
                    <a:lnTo>
                      <a:pt x="180" y="262"/>
                    </a:lnTo>
                    <a:lnTo>
                      <a:pt x="182" y="259"/>
                    </a:lnTo>
                    <a:lnTo>
                      <a:pt x="183" y="257"/>
                    </a:lnTo>
                    <a:lnTo>
                      <a:pt x="183" y="254"/>
                    </a:lnTo>
                    <a:lnTo>
                      <a:pt x="183" y="251"/>
                    </a:lnTo>
                    <a:lnTo>
                      <a:pt x="191" y="205"/>
                    </a:lnTo>
                    <a:lnTo>
                      <a:pt x="197" y="158"/>
                    </a:lnTo>
                    <a:lnTo>
                      <a:pt x="201" y="134"/>
                    </a:lnTo>
                    <a:lnTo>
                      <a:pt x="212" y="111"/>
                    </a:lnTo>
                    <a:lnTo>
                      <a:pt x="213" y="107"/>
                    </a:lnTo>
                    <a:lnTo>
                      <a:pt x="215" y="102"/>
                    </a:lnTo>
                    <a:lnTo>
                      <a:pt x="218" y="99"/>
                    </a:lnTo>
                    <a:lnTo>
                      <a:pt x="219" y="96"/>
                    </a:lnTo>
                    <a:lnTo>
                      <a:pt x="222" y="93"/>
                    </a:lnTo>
                    <a:lnTo>
                      <a:pt x="224" y="90"/>
                    </a:lnTo>
                    <a:lnTo>
                      <a:pt x="225" y="86"/>
                    </a:lnTo>
                    <a:lnTo>
                      <a:pt x="224" y="83"/>
                    </a:lnTo>
                    <a:lnTo>
                      <a:pt x="222" y="78"/>
                    </a:lnTo>
                    <a:lnTo>
                      <a:pt x="221" y="74"/>
                    </a:lnTo>
                    <a:lnTo>
                      <a:pt x="221" y="71"/>
                    </a:lnTo>
                    <a:lnTo>
                      <a:pt x="219" y="68"/>
                    </a:lnTo>
                    <a:lnTo>
                      <a:pt x="219" y="59"/>
                    </a:lnTo>
                    <a:lnTo>
                      <a:pt x="221" y="48"/>
                    </a:lnTo>
                    <a:lnTo>
                      <a:pt x="224" y="39"/>
                    </a:lnTo>
                    <a:lnTo>
                      <a:pt x="230" y="32"/>
                    </a:lnTo>
                    <a:lnTo>
                      <a:pt x="233" y="29"/>
                    </a:lnTo>
                    <a:lnTo>
                      <a:pt x="236" y="24"/>
                    </a:lnTo>
                    <a:lnTo>
                      <a:pt x="239" y="20"/>
                    </a:lnTo>
                    <a:lnTo>
                      <a:pt x="242" y="17"/>
                    </a:lnTo>
                    <a:lnTo>
                      <a:pt x="248" y="14"/>
                    </a:lnTo>
                    <a:lnTo>
                      <a:pt x="255" y="11"/>
                    </a:lnTo>
                    <a:lnTo>
                      <a:pt x="261" y="9"/>
                    </a:lnTo>
                    <a:lnTo>
                      <a:pt x="266" y="9"/>
                    </a:lnTo>
                    <a:lnTo>
                      <a:pt x="272" y="9"/>
                    </a:lnTo>
                    <a:lnTo>
                      <a:pt x="276" y="9"/>
                    </a:lnTo>
                    <a:lnTo>
                      <a:pt x="281" y="11"/>
                    </a:lnTo>
                    <a:lnTo>
                      <a:pt x="287" y="17"/>
                    </a:lnTo>
                    <a:lnTo>
                      <a:pt x="291" y="23"/>
                    </a:lnTo>
                    <a:lnTo>
                      <a:pt x="297" y="27"/>
                    </a:lnTo>
                    <a:lnTo>
                      <a:pt x="302" y="33"/>
                    </a:lnTo>
                    <a:lnTo>
                      <a:pt x="314" y="39"/>
                    </a:lnTo>
                    <a:lnTo>
                      <a:pt x="328" y="42"/>
                    </a:lnTo>
                    <a:lnTo>
                      <a:pt x="341" y="44"/>
                    </a:lnTo>
                    <a:lnTo>
                      <a:pt x="355" y="42"/>
                    </a:lnTo>
                    <a:lnTo>
                      <a:pt x="367" y="44"/>
                    </a:lnTo>
                    <a:lnTo>
                      <a:pt x="379" y="47"/>
                    </a:lnTo>
                    <a:lnTo>
                      <a:pt x="391" y="47"/>
                    </a:lnTo>
                    <a:lnTo>
                      <a:pt x="392" y="45"/>
                    </a:lnTo>
                    <a:lnTo>
                      <a:pt x="392" y="42"/>
                    </a:lnTo>
                    <a:lnTo>
                      <a:pt x="392" y="41"/>
                    </a:lnTo>
                    <a:lnTo>
                      <a:pt x="392" y="38"/>
                    </a:lnTo>
                    <a:lnTo>
                      <a:pt x="394" y="36"/>
                    </a:lnTo>
                    <a:lnTo>
                      <a:pt x="395" y="32"/>
                    </a:lnTo>
                    <a:lnTo>
                      <a:pt x="398" y="27"/>
                    </a:lnTo>
                    <a:lnTo>
                      <a:pt x="400" y="24"/>
                    </a:lnTo>
                    <a:lnTo>
                      <a:pt x="403" y="20"/>
                    </a:lnTo>
                    <a:lnTo>
                      <a:pt x="406" y="18"/>
                    </a:lnTo>
                    <a:lnTo>
                      <a:pt x="410" y="18"/>
                    </a:lnTo>
                    <a:lnTo>
                      <a:pt x="413" y="20"/>
                    </a:lnTo>
                    <a:lnTo>
                      <a:pt x="416" y="23"/>
                    </a:lnTo>
                    <a:lnTo>
                      <a:pt x="418" y="24"/>
                    </a:lnTo>
                    <a:lnTo>
                      <a:pt x="421" y="24"/>
                    </a:lnTo>
                    <a:lnTo>
                      <a:pt x="422" y="24"/>
                    </a:lnTo>
                    <a:lnTo>
                      <a:pt x="424" y="26"/>
                    </a:lnTo>
                    <a:lnTo>
                      <a:pt x="425" y="26"/>
                    </a:lnTo>
                    <a:lnTo>
                      <a:pt x="425" y="27"/>
                    </a:lnTo>
                    <a:lnTo>
                      <a:pt x="424" y="27"/>
                    </a:lnTo>
                    <a:lnTo>
                      <a:pt x="443" y="18"/>
                    </a:lnTo>
                    <a:lnTo>
                      <a:pt x="461" y="9"/>
                    </a:lnTo>
                    <a:lnTo>
                      <a:pt x="467" y="9"/>
                    </a:lnTo>
                    <a:lnTo>
                      <a:pt x="472" y="11"/>
                    </a:lnTo>
                    <a:lnTo>
                      <a:pt x="478" y="12"/>
                    </a:lnTo>
                    <a:lnTo>
                      <a:pt x="482" y="14"/>
                    </a:lnTo>
                    <a:lnTo>
                      <a:pt x="494" y="14"/>
                    </a:lnTo>
                    <a:lnTo>
                      <a:pt x="505" y="8"/>
                    </a:lnTo>
                    <a:lnTo>
                      <a:pt x="515" y="0"/>
                    </a:lnTo>
                    <a:lnTo>
                      <a:pt x="517" y="0"/>
                    </a:lnTo>
                    <a:lnTo>
                      <a:pt x="518" y="0"/>
                    </a:lnTo>
                    <a:lnTo>
                      <a:pt x="520" y="0"/>
                    </a:lnTo>
                    <a:lnTo>
                      <a:pt x="520" y="2"/>
                    </a:lnTo>
                    <a:lnTo>
                      <a:pt x="521" y="3"/>
                    </a:lnTo>
                    <a:lnTo>
                      <a:pt x="535" y="3"/>
                    </a:lnTo>
                    <a:lnTo>
                      <a:pt x="550" y="3"/>
                    </a:lnTo>
                    <a:lnTo>
                      <a:pt x="564" y="8"/>
                    </a:lnTo>
                    <a:lnTo>
                      <a:pt x="579" y="8"/>
                    </a:lnTo>
                    <a:lnTo>
                      <a:pt x="580" y="6"/>
                    </a:lnTo>
                    <a:lnTo>
                      <a:pt x="583" y="5"/>
                    </a:lnTo>
                    <a:lnTo>
                      <a:pt x="586" y="3"/>
                    </a:lnTo>
                    <a:lnTo>
                      <a:pt x="588" y="2"/>
                    </a:lnTo>
                    <a:lnTo>
                      <a:pt x="595" y="2"/>
                    </a:lnTo>
                    <a:lnTo>
                      <a:pt x="603" y="5"/>
                    </a:lnTo>
                    <a:lnTo>
                      <a:pt x="609" y="9"/>
                    </a:lnTo>
                    <a:lnTo>
                      <a:pt x="612" y="15"/>
                    </a:lnTo>
                    <a:lnTo>
                      <a:pt x="613" y="18"/>
                    </a:lnTo>
                    <a:lnTo>
                      <a:pt x="615" y="20"/>
                    </a:lnTo>
                    <a:lnTo>
                      <a:pt x="618" y="23"/>
                    </a:lnTo>
                    <a:lnTo>
                      <a:pt x="621" y="24"/>
                    </a:lnTo>
                    <a:lnTo>
                      <a:pt x="624" y="27"/>
                    </a:lnTo>
                    <a:lnTo>
                      <a:pt x="627" y="30"/>
                    </a:lnTo>
                    <a:lnTo>
                      <a:pt x="631" y="33"/>
                    </a:lnTo>
                    <a:lnTo>
                      <a:pt x="636" y="35"/>
                    </a:lnTo>
                    <a:lnTo>
                      <a:pt x="639" y="36"/>
                    </a:lnTo>
                    <a:lnTo>
                      <a:pt x="643" y="36"/>
                    </a:lnTo>
                    <a:lnTo>
                      <a:pt x="648" y="35"/>
                    </a:lnTo>
                    <a:lnTo>
                      <a:pt x="651" y="33"/>
                    </a:lnTo>
                    <a:lnTo>
                      <a:pt x="654" y="30"/>
                    </a:lnTo>
                    <a:lnTo>
                      <a:pt x="655" y="30"/>
                    </a:lnTo>
                    <a:lnTo>
                      <a:pt x="657" y="30"/>
                    </a:lnTo>
                    <a:lnTo>
                      <a:pt x="658" y="32"/>
                    </a:lnTo>
                    <a:lnTo>
                      <a:pt x="658" y="30"/>
                    </a:lnTo>
                    <a:lnTo>
                      <a:pt x="663" y="30"/>
                    </a:lnTo>
                    <a:lnTo>
                      <a:pt x="666" y="32"/>
                    </a:lnTo>
                    <a:lnTo>
                      <a:pt x="672" y="33"/>
                    </a:lnTo>
                    <a:lnTo>
                      <a:pt x="673" y="33"/>
                    </a:lnTo>
                    <a:lnTo>
                      <a:pt x="676" y="33"/>
                    </a:lnTo>
                    <a:lnTo>
                      <a:pt x="681" y="32"/>
                    </a:lnTo>
                    <a:lnTo>
                      <a:pt x="684" y="30"/>
                    </a:lnTo>
                    <a:lnTo>
                      <a:pt x="685" y="29"/>
                    </a:lnTo>
                    <a:lnTo>
                      <a:pt x="687" y="27"/>
                    </a:lnTo>
                    <a:lnTo>
                      <a:pt x="687" y="26"/>
                    </a:lnTo>
                    <a:lnTo>
                      <a:pt x="688" y="24"/>
                    </a:lnTo>
                    <a:lnTo>
                      <a:pt x="691" y="23"/>
                    </a:lnTo>
                    <a:lnTo>
                      <a:pt x="694" y="24"/>
                    </a:lnTo>
                    <a:lnTo>
                      <a:pt x="696" y="26"/>
                    </a:lnTo>
                    <a:lnTo>
                      <a:pt x="703" y="32"/>
                    </a:lnTo>
                    <a:lnTo>
                      <a:pt x="711" y="39"/>
                    </a:lnTo>
                    <a:lnTo>
                      <a:pt x="715" y="48"/>
                    </a:lnTo>
                    <a:lnTo>
                      <a:pt x="718" y="50"/>
                    </a:lnTo>
                    <a:lnTo>
                      <a:pt x="721" y="51"/>
                    </a:lnTo>
                    <a:lnTo>
                      <a:pt x="724" y="53"/>
                    </a:lnTo>
                    <a:lnTo>
                      <a:pt x="727" y="53"/>
                    </a:lnTo>
                    <a:lnTo>
                      <a:pt x="730" y="54"/>
                    </a:lnTo>
                    <a:lnTo>
                      <a:pt x="733" y="56"/>
                    </a:lnTo>
                    <a:lnTo>
                      <a:pt x="735" y="57"/>
                    </a:lnTo>
                    <a:lnTo>
                      <a:pt x="736" y="60"/>
                    </a:lnTo>
                    <a:lnTo>
                      <a:pt x="738" y="63"/>
                    </a:lnTo>
                    <a:lnTo>
                      <a:pt x="739" y="65"/>
                    </a:lnTo>
                    <a:lnTo>
                      <a:pt x="744" y="65"/>
                    </a:lnTo>
                    <a:lnTo>
                      <a:pt x="748" y="66"/>
                    </a:lnTo>
                    <a:lnTo>
                      <a:pt x="751" y="69"/>
                    </a:lnTo>
                    <a:lnTo>
                      <a:pt x="753" y="74"/>
                    </a:lnTo>
                    <a:lnTo>
                      <a:pt x="754" y="77"/>
                    </a:lnTo>
                    <a:lnTo>
                      <a:pt x="753" y="78"/>
                    </a:lnTo>
                    <a:lnTo>
                      <a:pt x="750" y="78"/>
                    </a:lnTo>
                    <a:lnTo>
                      <a:pt x="748" y="80"/>
                    </a:lnTo>
                    <a:lnTo>
                      <a:pt x="747" y="83"/>
                    </a:lnTo>
                    <a:lnTo>
                      <a:pt x="747" y="84"/>
                    </a:lnTo>
                    <a:lnTo>
                      <a:pt x="748" y="89"/>
                    </a:lnTo>
                    <a:lnTo>
                      <a:pt x="750" y="93"/>
                    </a:lnTo>
                    <a:lnTo>
                      <a:pt x="750" y="96"/>
                    </a:lnTo>
                    <a:lnTo>
                      <a:pt x="750" y="101"/>
                    </a:lnTo>
                    <a:lnTo>
                      <a:pt x="748" y="104"/>
                    </a:lnTo>
                    <a:lnTo>
                      <a:pt x="745" y="107"/>
                    </a:lnTo>
                    <a:lnTo>
                      <a:pt x="744" y="108"/>
                    </a:lnTo>
                    <a:lnTo>
                      <a:pt x="742" y="111"/>
                    </a:lnTo>
                    <a:lnTo>
                      <a:pt x="742" y="114"/>
                    </a:lnTo>
                    <a:lnTo>
                      <a:pt x="748" y="114"/>
                    </a:lnTo>
                    <a:lnTo>
                      <a:pt x="754" y="116"/>
                    </a:lnTo>
                    <a:lnTo>
                      <a:pt x="761" y="117"/>
                    </a:lnTo>
                    <a:lnTo>
                      <a:pt x="765" y="122"/>
                    </a:lnTo>
                    <a:lnTo>
                      <a:pt x="765" y="123"/>
                    </a:lnTo>
                    <a:lnTo>
                      <a:pt x="765" y="125"/>
                    </a:lnTo>
                    <a:lnTo>
                      <a:pt x="767" y="125"/>
                    </a:lnTo>
                    <a:lnTo>
                      <a:pt x="770" y="125"/>
                    </a:lnTo>
                    <a:lnTo>
                      <a:pt x="771" y="125"/>
                    </a:lnTo>
                    <a:lnTo>
                      <a:pt x="771" y="126"/>
                    </a:lnTo>
                    <a:lnTo>
                      <a:pt x="771" y="128"/>
                    </a:lnTo>
                    <a:lnTo>
                      <a:pt x="754" y="143"/>
                    </a:lnTo>
                    <a:lnTo>
                      <a:pt x="739" y="159"/>
                    </a:lnTo>
                    <a:lnTo>
                      <a:pt x="738" y="161"/>
                    </a:lnTo>
                    <a:lnTo>
                      <a:pt x="736" y="164"/>
                    </a:lnTo>
                    <a:lnTo>
                      <a:pt x="736" y="167"/>
                    </a:lnTo>
                    <a:lnTo>
                      <a:pt x="735" y="168"/>
                    </a:lnTo>
                    <a:lnTo>
                      <a:pt x="733" y="170"/>
                    </a:lnTo>
                    <a:lnTo>
                      <a:pt x="730" y="170"/>
                    </a:lnTo>
                    <a:lnTo>
                      <a:pt x="729" y="168"/>
                    </a:lnTo>
                    <a:lnTo>
                      <a:pt x="726" y="170"/>
                    </a:lnTo>
                    <a:lnTo>
                      <a:pt x="724" y="171"/>
                    </a:lnTo>
                    <a:lnTo>
                      <a:pt x="723" y="174"/>
                    </a:lnTo>
                    <a:lnTo>
                      <a:pt x="721" y="178"/>
                    </a:lnTo>
                    <a:lnTo>
                      <a:pt x="720" y="181"/>
                    </a:lnTo>
                    <a:lnTo>
                      <a:pt x="717" y="182"/>
                    </a:lnTo>
                    <a:lnTo>
                      <a:pt x="714" y="184"/>
                    </a:lnTo>
                    <a:lnTo>
                      <a:pt x="711" y="184"/>
                    </a:lnTo>
                    <a:lnTo>
                      <a:pt x="708" y="184"/>
                    </a:lnTo>
                    <a:lnTo>
                      <a:pt x="709" y="188"/>
                    </a:lnTo>
                    <a:lnTo>
                      <a:pt x="709" y="191"/>
                    </a:lnTo>
                    <a:lnTo>
                      <a:pt x="711" y="196"/>
                    </a:lnTo>
                    <a:lnTo>
                      <a:pt x="712" y="200"/>
                    </a:lnTo>
                    <a:lnTo>
                      <a:pt x="711" y="203"/>
                    </a:lnTo>
                    <a:lnTo>
                      <a:pt x="709" y="206"/>
                    </a:lnTo>
                    <a:lnTo>
                      <a:pt x="705" y="214"/>
                    </a:lnTo>
                    <a:lnTo>
                      <a:pt x="700" y="221"/>
                    </a:lnTo>
                    <a:lnTo>
                      <a:pt x="696" y="241"/>
                    </a:lnTo>
                    <a:lnTo>
                      <a:pt x="696" y="259"/>
                    </a:lnTo>
                    <a:lnTo>
                      <a:pt x="694" y="278"/>
                    </a:lnTo>
                    <a:lnTo>
                      <a:pt x="693" y="283"/>
                    </a:lnTo>
                    <a:lnTo>
                      <a:pt x="690" y="286"/>
                    </a:lnTo>
                    <a:lnTo>
                      <a:pt x="685" y="289"/>
                    </a:lnTo>
                    <a:lnTo>
                      <a:pt x="681" y="292"/>
                    </a:lnTo>
                    <a:lnTo>
                      <a:pt x="676" y="292"/>
                    </a:lnTo>
                    <a:lnTo>
                      <a:pt x="675" y="292"/>
                    </a:lnTo>
                    <a:lnTo>
                      <a:pt x="675" y="293"/>
                    </a:lnTo>
                    <a:lnTo>
                      <a:pt x="673" y="295"/>
                    </a:lnTo>
                    <a:lnTo>
                      <a:pt x="673" y="308"/>
                    </a:lnTo>
                    <a:lnTo>
                      <a:pt x="672" y="320"/>
                    </a:lnTo>
                    <a:lnTo>
                      <a:pt x="670" y="322"/>
                    </a:lnTo>
                    <a:lnTo>
                      <a:pt x="669" y="322"/>
                    </a:lnTo>
                    <a:lnTo>
                      <a:pt x="666" y="322"/>
                    </a:lnTo>
                    <a:lnTo>
                      <a:pt x="664" y="323"/>
                    </a:lnTo>
                    <a:lnTo>
                      <a:pt x="663" y="325"/>
                    </a:lnTo>
                    <a:lnTo>
                      <a:pt x="661" y="329"/>
                    </a:lnTo>
                    <a:lnTo>
                      <a:pt x="661" y="332"/>
                    </a:lnTo>
                    <a:lnTo>
                      <a:pt x="663" y="337"/>
                    </a:lnTo>
                    <a:lnTo>
                      <a:pt x="666" y="340"/>
                    </a:lnTo>
                    <a:lnTo>
                      <a:pt x="666" y="343"/>
                    </a:lnTo>
                    <a:lnTo>
                      <a:pt x="667" y="346"/>
                    </a:lnTo>
                    <a:lnTo>
                      <a:pt x="669" y="349"/>
                    </a:lnTo>
                    <a:lnTo>
                      <a:pt x="672" y="352"/>
                    </a:lnTo>
                    <a:lnTo>
                      <a:pt x="673" y="353"/>
                    </a:lnTo>
                    <a:lnTo>
                      <a:pt x="675" y="352"/>
                    </a:lnTo>
                    <a:lnTo>
                      <a:pt x="678" y="352"/>
                    </a:lnTo>
                    <a:lnTo>
                      <a:pt x="676" y="358"/>
                    </a:lnTo>
                    <a:lnTo>
                      <a:pt x="675" y="364"/>
                    </a:lnTo>
                    <a:lnTo>
                      <a:pt x="675" y="370"/>
                    </a:lnTo>
                    <a:lnTo>
                      <a:pt x="675" y="376"/>
                    </a:lnTo>
                    <a:lnTo>
                      <a:pt x="676" y="377"/>
                    </a:lnTo>
                    <a:lnTo>
                      <a:pt x="678" y="380"/>
                    </a:lnTo>
                    <a:lnTo>
                      <a:pt x="679" y="382"/>
                    </a:lnTo>
                    <a:lnTo>
                      <a:pt x="681" y="383"/>
                    </a:lnTo>
                    <a:lnTo>
                      <a:pt x="679" y="385"/>
                    </a:lnTo>
                    <a:lnTo>
                      <a:pt x="678" y="386"/>
                    </a:lnTo>
                    <a:lnTo>
                      <a:pt x="676" y="386"/>
                    </a:lnTo>
                    <a:lnTo>
                      <a:pt x="676" y="388"/>
                    </a:lnTo>
                    <a:lnTo>
                      <a:pt x="678" y="389"/>
                    </a:lnTo>
                    <a:lnTo>
                      <a:pt x="678" y="391"/>
                    </a:lnTo>
                    <a:lnTo>
                      <a:pt x="681" y="394"/>
                    </a:lnTo>
                    <a:lnTo>
                      <a:pt x="682" y="397"/>
                    </a:lnTo>
                    <a:lnTo>
                      <a:pt x="684" y="400"/>
                    </a:lnTo>
                    <a:lnTo>
                      <a:pt x="687" y="414"/>
                    </a:lnTo>
                    <a:lnTo>
                      <a:pt x="685" y="429"/>
                    </a:lnTo>
                    <a:lnTo>
                      <a:pt x="685" y="439"/>
                    </a:lnTo>
                    <a:lnTo>
                      <a:pt x="688" y="450"/>
                    </a:lnTo>
                    <a:lnTo>
                      <a:pt x="691" y="460"/>
                    </a:lnTo>
                    <a:lnTo>
                      <a:pt x="693" y="465"/>
                    </a:lnTo>
                    <a:lnTo>
                      <a:pt x="693" y="469"/>
                    </a:lnTo>
                    <a:lnTo>
                      <a:pt x="693" y="474"/>
                    </a:lnTo>
                    <a:lnTo>
                      <a:pt x="693" y="477"/>
                    </a:lnTo>
                    <a:lnTo>
                      <a:pt x="691" y="478"/>
                    </a:lnTo>
                    <a:lnTo>
                      <a:pt x="690" y="480"/>
                    </a:lnTo>
                    <a:lnTo>
                      <a:pt x="690" y="481"/>
                    </a:lnTo>
                    <a:lnTo>
                      <a:pt x="690" y="487"/>
                    </a:lnTo>
                    <a:lnTo>
                      <a:pt x="691" y="493"/>
                    </a:lnTo>
                    <a:lnTo>
                      <a:pt x="694" y="501"/>
                    </a:lnTo>
                    <a:lnTo>
                      <a:pt x="696" y="505"/>
                    </a:lnTo>
                    <a:lnTo>
                      <a:pt x="697" y="508"/>
                    </a:lnTo>
                    <a:lnTo>
                      <a:pt x="702" y="511"/>
                    </a:lnTo>
                    <a:lnTo>
                      <a:pt x="705" y="514"/>
                    </a:lnTo>
                    <a:lnTo>
                      <a:pt x="709" y="517"/>
                    </a:lnTo>
                    <a:lnTo>
                      <a:pt x="714" y="520"/>
                    </a:lnTo>
                    <a:lnTo>
                      <a:pt x="717" y="523"/>
                    </a:lnTo>
                    <a:lnTo>
                      <a:pt x="721" y="531"/>
                    </a:lnTo>
                    <a:lnTo>
                      <a:pt x="724" y="540"/>
                    </a:lnTo>
                    <a:lnTo>
                      <a:pt x="727" y="549"/>
                    </a:lnTo>
                    <a:lnTo>
                      <a:pt x="729" y="552"/>
                    </a:lnTo>
                    <a:lnTo>
                      <a:pt x="732" y="556"/>
                    </a:lnTo>
                    <a:lnTo>
                      <a:pt x="735" y="561"/>
                    </a:lnTo>
                    <a:lnTo>
                      <a:pt x="738" y="564"/>
                    </a:lnTo>
                    <a:lnTo>
                      <a:pt x="738" y="568"/>
                    </a:lnTo>
                    <a:lnTo>
                      <a:pt x="739" y="573"/>
                    </a:lnTo>
                    <a:lnTo>
                      <a:pt x="741" y="576"/>
                    </a:lnTo>
                    <a:lnTo>
                      <a:pt x="742" y="580"/>
                    </a:lnTo>
                    <a:lnTo>
                      <a:pt x="715" y="582"/>
                    </a:lnTo>
                    <a:lnTo>
                      <a:pt x="690" y="585"/>
                    </a:lnTo>
                    <a:lnTo>
                      <a:pt x="664" y="592"/>
                    </a:lnTo>
                    <a:lnTo>
                      <a:pt x="663" y="604"/>
                    </a:lnTo>
                    <a:lnTo>
                      <a:pt x="657" y="613"/>
                    </a:lnTo>
                    <a:lnTo>
                      <a:pt x="648" y="621"/>
                    </a:lnTo>
                    <a:lnTo>
                      <a:pt x="646" y="621"/>
                    </a:lnTo>
                    <a:lnTo>
                      <a:pt x="645" y="621"/>
                    </a:lnTo>
                    <a:lnTo>
                      <a:pt x="642" y="621"/>
                    </a:lnTo>
                    <a:lnTo>
                      <a:pt x="642" y="623"/>
                    </a:lnTo>
                    <a:lnTo>
                      <a:pt x="642" y="624"/>
                    </a:lnTo>
                    <a:lnTo>
                      <a:pt x="642" y="627"/>
                    </a:lnTo>
                    <a:lnTo>
                      <a:pt x="645" y="629"/>
                    </a:lnTo>
                    <a:lnTo>
                      <a:pt x="646" y="630"/>
                    </a:lnTo>
                    <a:lnTo>
                      <a:pt x="648" y="632"/>
                    </a:lnTo>
                    <a:lnTo>
                      <a:pt x="649" y="636"/>
                    </a:lnTo>
                    <a:lnTo>
                      <a:pt x="649" y="639"/>
                    </a:lnTo>
                    <a:lnTo>
                      <a:pt x="651" y="642"/>
                    </a:lnTo>
                    <a:lnTo>
                      <a:pt x="651" y="653"/>
                    </a:lnTo>
                    <a:lnTo>
                      <a:pt x="649" y="662"/>
                    </a:lnTo>
                    <a:lnTo>
                      <a:pt x="649" y="672"/>
                    </a:lnTo>
                    <a:lnTo>
                      <a:pt x="649" y="675"/>
                    </a:lnTo>
                    <a:lnTo>
                      <a:pt x="651" y="678"/>
                    </a:lnTo>
                    <a:lnTo>
                      <a:pt x="651" y="681"/>
                    </a:lnTo>
                    <a:lnTo>
                      <a:pt x="651" y="683"/>
                    </a:lnTo>
                    <a:lnTo>
                      <a:pt x="646" y="695"/>
                    </a:lnTo>
                    <a:lnTo>
                      <a:pt x="643" y="705"/>
                    </a:lnTo>
                    <a:lnTo>
                      <a:pt x="642" y="716"/>
                    </a:lnTo>
                    <a:lnTo>
                      <a:pt x="640" y="719"/>
                    </a:lnTo>
                    <a:lnTo>
                      <a:pt x="640" y="720"/>
                    </a:lnTo>
                    <a:lnTo>
                      <a:pt x="639" y="723"/>
                    </a:lnTo>
                    <a:lnTo>
                      <a:pt x="637" y="725"/>
                    </a:lnTo>
                    <a:lnTo>
                      <a:pt x="636" y="726"/>
                    </a:lnTo>
                    <a:lnTo>
                      <a:pt x="637" y="726"/>
                    </a:lnTo>
                    <a:lnTo>
                      <a:pt x="637" y="725"/>
                    </a:lnTo>
                    <a:lnTo>
                      <a:pt x="637" y="728"/>
                    </a:lnTo>
                    <a:lnTo>
                      <a:pt x="637" y="729"/>
                    </a:lnTo>
                    <a:lnTo>
                      <a:pt x="637" y="731"/>
                    </a:lnTo>
                    <a:lnTo>
                      <a:pt x="646" y="738"/>
                    </a:lnTo>
                    <a:lnTo>
                      <a:pt x="657" y="746"/>
                    </a:lnTo>
                    <a:lnTo>
                      <a:pt x="663" y="756"/>
                    </a:lnTo>
                    <a:lnTo>
                      <a:pt x="664" y="756"/>
                    </a:lnTo>
                    <a:lnTo>
                      <a:pt x="666" y="756"/>
                    </a:lnTo>
                    <a:lnTo>
                      <a:pt x="669" y="756"/>
                    </a:lnTo>
                    <a:lnTo>
                      <a:pt x="670" y="758"/>
                    </a:lnTo>
                    <a:lnTo>
                      <a:pt x="672" y="761"/>
                    </a:lnTo>
                    <a:lnTo>
                      <a:pt x="673" y="761"/>
                    </a:lnTo>
                    <a:lnTo>
                      <a:pt x="676" y="759"/>
                    </a:lnTo>
                    <a:lnTo>
                      <a:pt x="676" y="758"/>
                    </a:lnTo>
                    <a:lnTo>
                      <a:pt x="678" y="756"/>
                    </a:lnTo>
                    <a:lnTo>
                      <a:pt x="678" y="753"/>
                    </a:lnTo>
                    <a:lnTo>
                      <a:pt x="679" y="752"/>
                    </a:lnTo>
                    <a:lnTo>
                      <a:pt x="681" y="749"/>
                    </a:lnTo>
                    <a:lnTo>
                      <a:pt x="682" y="749"/>
                    </a:lnTo>
                    <a:lnTo>
                      <a:pt x="685" y="747"/>
                    </a:lnTo>
                    <a:lnTo>
                      <a:pt x="690" y="747"/>
                    </a:lnTo>
                    <a:lnTo>
                      <a:pt x="693" y="747"/>
                    </a:lnTo>
                    <a:lnTo>
                      <a:pt x="696" y="747"/>
                    </a:lnTo>
                    <a:lnTo>
                      <a:pt x="697" y="744"/>
                    </a:lnTo>
                    <a:lnTo>
                      <a:pt x="697" y="765"/>
                    </a:lnTo>
                    <a:lnTo>
                      <a:pt x="699" y="788"/>
                    </a:lnTo>
                    <a:lnTo>
                      <a:pt x="696" y="807"/>
                    </a:lnTo>
                    <a:lnTo>
                      <a:pt x="690" y="803"/>
                    </a:lnTo>
                    <a:lnTo>
                      <a:pt x="685" y="798"/>
                    </a:lnTo>
                    <a:lnTo>
                      <a:pt x="679" y="792"/>
                    </a:lnTo>
                    <a:lnTo>
                      <a:pt x="679" y="795"/>
                    </a:lnTo>
                    <a:lnTo>
                      <a:pt x="678" y="797"/>
                    </a:lnTo>
                    <a:lnTo>
                      <a:pt x="676" y="797"/>
                    </a:lnTo>
                    <a:lnTo>
                      <a:pt x="675" y="800"/>
                    </a:lnTo>
                    <a:lnTo>
                      <a:pt x="673" y="800"/>
                    </a:lnTo>
                    <a:lnTo>
                      <a:pt x="672" y="800"/>
                    </a:lnTo>
                    <a:lnTo>
                      <a:pt x="670" y="800"/>
                    </a:lnTo>
                    <a:lnTo>
                      <a:pt x="670" y="801"/>
                    </a:lnTo>
                    <a:lnTo>
                      <a:pt x="669" y="803"/>
                    </a:lnTo>
                    <a:lnTo>
                      <a:pt x="667" y="804"/>
                    </a:lnTo>
                    <a:lnTo>
                      <a:pt x="664" y="804"/>
                    </a:lnTo>
                    <a:lnTo>
                      <a:pt x="661" y="803"/>
                    </a:lnTo>
                    <a:lnTo>
                      <a:pt x="658" y="801"/>
                    </a:lnTo>
                    <a:lnTo>
                      <a:pt x="657" y="800"/>
                    </a:lnTo>
                    <a:lnTo>
                      <a:pt x="655" y="797"/>
                    </a:lnTo>
                    <a:lnTo>
                      <a:pt x="654" y="792"/>
                    </a:lnTo>
                    <a:lnTo>
                      <a:pt x="654" y="788"/>
                    </a:lnTo>
                    <a:lnTo>
                      <a:pt x="652" y="785"/>
                    </a:lnTo>
                    <a:lnTo>
                      <a:pt x="651" y="780"/>
                    </a:lnTo>
                    <a:lnTo>
                      <a:pt x="649" y="780"/>
                    </a:lnTo>
                    <a:lnTo>
                      <a:pt x="648" y="780"/>
                    </a:lnTo>
                    <a:lnTo>
                      <a:pt x="646" y="780"/>
                    </a:lnTo>
                    <a:lnTo>
                      <a:pt x="645" y="780"/>
                    </a:lnTo>
                    <a:lnTo>
                      <a:pt x="643" y="779"/>
                    </a:lnTo>
                    <a:lnTo>
                      <a:pt x="639" y="768"/>
                    </a:lnTo>
                    <a:lnTo>
                      <a:pt x="630" y="762"/>
                    </a:lnTo>
                    <a:lnTo>
                      <a:pt x="619" y="759"/>
                    </a:lnTo>
                    <a:lnTo>
                      <a:pt x="616" y="758"/>
                    </a:lnTo>
                    <a:lnTo>
                      <a:pt x="615" y="755"/>
                    </a:lnTo>
                    <a:lnTo>
                      <a:pt x="615" y="752"/>
                    </a:lnTo>
                    <a:lnTo>
                      <a:pt x="615" y="749"/>
                    </a:lnTo>
                    <a:lnTo>
                      <a:pt x="613" y="750"/>
                    </a:lnTo>
                    <a:lnTo>
                      <a:pt x="613" y="752"/>
                    </a:lnTo>
                    <a:lnTo>
                      <a:pt x="610" y="750"/>
                    </a:lnTo>
                    <a:lnTo>
                      <a:pt x="607" y="752"/>
                    </a:lnTo>
                    <a:lnTo>
                      <a:pt x="606" y="753"/>
                    </a:lnTo>
                    <a:lnTo>
                      <a:pt x="603" y="753"/>
                    </a:lnTo>
                    <a:lnTo>
                      <a:pt x="600" y="753"/>
                    </a:lnTo>
                    <a:lnTo>
                      <a:pt x="598" y="752"/>
                    </a:lnTo>
                    <a:lnTo>
                      <a:pt x="597" y="750"/>
                    </a:lnTo>
                    <a:lnTo>
                      <a:pt x="595" y="747"/>
                    </a:lnTo>
                    <a:lnTo>
                      <a:pt x="594" y="743"/>
                    </a:lnTo>
                    <a:lnTo>
                      <a:pt x="594" y="738"/>
                    </a:lnTo>
                    <a:lnTo>
                      <a:pt x="592" y="734"/>
                    </a:lnTo>
                    <a:lnTo>
                      <a:pt x="595" y="735"/>
                    </a:lnTo>
                    <a:lnTo>
                      <a:pt x="598" y="734"/>
                    </a:lnTo>
                    <a:lnTo>
                      <a:pt x="600" y="732"/>
                    </a:lnTo>
                    <a:lnTo>
                      <a:pt x="601" y="729"/>
                    </a:lnTo>
                    <a:lnTo>
                      <a:pt x="603" y="728"/>
                    </a:lnTo>
                    <a:lnTo>
                      <a:pt x="600" y="729"/>
                    </a:lnTo>
                    <a:lnTo>
                      <a:pt x="597" y="729"/>
                    </a:lnTo>
                    <a:lnTo>
                      <a:pt x="594" y="729"/>
                    </a:lnTo>
                    <a:lnTo>
                      <a:pt x="592" y="729"/>
                    </a:lnTo>
                    <a:lnTo>
                      <a:pt x="589" y="726"/>
                    </a:lnTo>
                    <a:lnTo>
                      <a:pt x="586" y="725"/>
                    </a:lnTo>
                    <a:lnTo>
                      <a:pt x="585" y="723"/>
                    </a:lnTo>
                    <a:lnTo>
                      <a:pt x="582" y="725"/>
                    </a:lnTo>
                    <a:lnTo>
                      <a:pt x="580" y="728"/>
                    </a:lnTo>
                    <a:lnTo>
                      <a:pt x="579" y="731"/>
                    </a:lnTo>
                    <a:lnTo>
                      <a:pt x="577" y="734"/>
                    </a:lnTo>
                    <a:lnTo>
                      <a:pt x="577" y="737"/>
                    </a:lnTo>
                    <a:lnTo>
                      <a:pt x="576" y="738"/>
                    </a:lnTo>
                    <a:lnTo>
                      <a:pt x="573" y="740"/>
                    </a:lnTo>
                    <a:lnTo>
                      <a:pt x="571" y="741"/>
                    </a:lnTo>
                    <a:lnTo>
                      <a:pt x="571" y="743"/>
                    </a:lnTo>
                    <a:lnTo>
                      <a:pt x="571" y="744"/>
                    </a:lnTo>
                    <a:lnTo>
                      <a:pt x="570" y="744"/>
                    </a:lnTo>
                    <a:lnTo>
                      <a:pt x="564" y="746"/>
                    </a:lnTo>
                    <a:lnTo>
                      <a:pt x="558" y="743"/>
                    </a:lnTo>
                    <a:lnTo>
                      <a:pt x="550" y="738"/>
                    </a:lnTo>
                    <a:lnTo>
                      <a:pt x="544" y="737"/>
                    </a:lnTo>
                    <a:lnTo>
                      <a:pt x="543" y="737"/>
                    </a:lnTo>
                    <a:lnTo>
                      <a:pt x="543" y="735"/>
                    </a:lnTo>
                    <a:lnTo>
                      <a:pt x="540" y="735"/>
                    </a:lnTo>
                    <a:lnTo>
                      <a:pt x="537" y="735"/>
                    </a:lnTo>
                    <a:lnTo>
                      <a:pt x="533" y="737"/>
                    </a:lnTo>
                    <a:lnTo>
                      <a:pt x="530" y="735"/>
                    </a:lnTo>
                    <a:lnTo>
                      <a:pt x="526" y="734"/>
                    </a:lnTo>
                    <a:lnTo>
                      <a:pt x="521" y="732"/>
                    </a:lnTo>
                    <a:lnTo>
                      <a:pt x="517" y="732"/>
                    </a:lnTo>
                    <a:lnTo>
                      <a:pt x="512" y="732"/>
                    </a:lnTo>
                    <a:lnTo>
                      <a:pt x="508" y="729"/>
                    </a:lnTo>
                    <a:lnTo>
                      <a:pt x="506" y="726"/>
                    </a:lnTo>
                    <a:lnTo>
                      <a:pt x="506" y="723"/>
                    </a:lnTo>
                    <a:lnTo>
                      <a:pt x="506" y="720"/>
                    </a:lnTo>
                    <a:lnTo>
                      <a:pt x="505" y="717"/>
                    </a:lnTo>
                    <a:lnTo>
                      <a:pt x="505" y="716"/>
                    </a:lnTo>
                    <a:lnTo>
                      <a:pt x="503" y="714"/>
                    </a:lnTo>
                    <a:lnTo>
                      <a:pt x="502" y="713"/>
                    </a:lnTo>
                    <a:lnTo>
                      <a:pt x="502" y="711"/>
                    </a:lnTo>
                    <a:lnTo>
                      <a:pt x="502" y="710"/>
                    </a:lnTo>
                    <a:lnTo>
                      <a:pt x="502" y="708"/>
                    </a:lnTo>
                    <a:lnTo>
                      <a:pt x="496" y="708"/>
                    </a:lnTo>
                    <a:lnTo>
                      <a:pt x="491" y="708"/>
                    </a:lnTo>
                    <a:lnTo>
                      <a:pt x="487" y="710"/>
                    </a:lnTo>
                    <a:lnTo>
                      <a:pt x="482" y="711"/>
                    </a:lnTo>
                    <a:lnTo>
                      <a:pt x="478" y="716"/>
                    </a:lnTo>
                    <a:lnTo>
                      <a:pt x="475" y="719"/>
                    </a:lnTo>
                    <a:lnTo>
                      <a:pt x="470" y="720"/>
                    </a:lnTo>
                    <a:lnTo>
                      <a:pt x="469" y="720"/>
                    </a:lnTo>
                    <a:lnTo>
                      <a:pt x="466" y="719"/>
                    </a:lnTo>
                    <a:lnTo>
                      <a:pt x="463" y="719"/>
                    </a:lnTo>
                    <a:lnTo>
                      <a:pt x="460" y="716"/>
                    </a:lnTo>
                    <a:lnTo>
                      <a:pt x="463" y="714"/>
                    </a:lnTo>
                    <a:lnTo>
                      <a:pt x="464" y="711"/>
                    </a:lnTo>
                    <a:lnTo>
                      <a:pt x="466" y="708"/>
                    </a:lnTo>
                    <a:lnTo>
                      <a:pt x="464" y="705"/>
                    </a:lnTo>
                    <a:lnTo>
                      <a:pt x="464" y="704"/>
                    </a:lnTo>
                    <a:lnTo>
                      <a:pt x="463" y="704"/>
                    </a:lnTo>
                    <a:lnTo>
                      <a:pt x="461" y="704"/>
                    </a:lnTo>
                    <a:lnTo>
                      <a:pt x="460" y="702"/>
                    </a:lnTo>
                    <a:lnTo>
                      <a:pt x="458" y="699"/>
                    </a:lnTo>
                    <a:lnTo>
                      <a:pt x="457" y="696"/>
                    </a:lnTo>
                    <a:lnTo>
                      <a:pt x="454" y="695"/>
                    </a:lnTo>
                    <a:lnTo>
                      <a:pt x="451" y="693"/>
                    </a:lnTo>
                    <a:lnTo>
                      <a:pt x="449" y="695"/>
                    </a:lnTo>
                    <a:lnTo>
                      <a:pt x="449" y="696"/>
                    </a:lnTo>
                    <a:lnTo>
                      <a:pt x="448" y="698"/>
                    </a:lnTo>
                    <a:lnTo>
                      <a:pt x="430" y="701"/>
                    </a:lnTo>
                    <a:lnTo>
                      <a:pt x="413" y="704"/>
                    </a:lnTo>
                    <a:lnTo>
                      <a:pt x="395" y="701"/>
                    </a:lnTo>
                    <a:lnTo>
                      <a:pt x="394" y="699"/>
                    </a:lnTo>
                    <a:lnTo>
                      <a:pt x="391" y="699"/>
                    </a:lnTo>
                    <a:lnTo>
                      <a:pt x="388" y="699"/>
                    </a:lnTo>
                    <a:lnTo>
                      <a:pt x="385" y="701"/>
                    </a:lnTo>
                    <a:lnTo>
                      <a:pt x="385" y="702"/>
                    </a:lnTo>
                    <a:lnTo>
                      <a:pt x="385" y="704"/>
                    </a:lnTo>
                    <a:lnTo>
                      <a:pt x="385" y="705"/>
                    </a:lnTo>
                    <a:lnTo>
                      <a:pt x="382" y="705"/>
                    </a:lnTo>
                    <a:lnTo>
                      <a:pt x="380" y="707"/>
                    </a:lnTo>
                    <a:lnTo>
                      <a:pt x="379" y="708"/>
                    </a:lnTo>
                    <a:lnTo>
                      <a:pt x="377" y="710"/>
                    </a:lnTo>
                    <a:lnTo>
                      <a:pt x="376" y="713"/>
                    </a:lnTo>
                    <a:lnTo>
                      <a:pt x="374" y="708"/>
                    </a:lnTo>
                    <a:lnTo>
                      <a:pt x="374" y="704"/>
                    </a:lnTo>
                    <a:lnTo>
                      <a:pt x="374" y="699"/>
                    </a:lnTo>
                    <a:lnTo>
                      <a:pt x="374" y="696"/>
                    </a:lnTo>
                    <a:lnTo>
                      <a:pt x="374" y="695"/>
                    </a:lnTo>
                    <a:lnTo>
                      <a:pt x="373" y="695"/>
                    </a:lnTo>
                    <a:lnTo>
                      <a:pt x="374" y="695"/>
                    </a:lnTo>
                    <a:lnTo>
                      <a:pt x="376" y="693"/>
                    </a:lnTo>
                    <a:lnTo>
                      <a:pt x="376" y="692"/>
                    </a:lnTo>
                    <a:lnTo>
                      <a:pt x="379" y="675"/>
                    </a:lnTo>
                    <a:lnTo>
                      <a:pt x="374" y="657"/>
                    </a:lnTo>
                    <a:lnTo>
                      <a:pt x="374" y="659"/>
                    </a:lnTo>
                    <a:lnTo>
                      <a:pt x="373" y="659"/>
                    </a:lnTo>
                    <a:lnTo>
                      <a:pt x="371" y="654"/>
                    </a:lnTo>
                    <a:lnTo>
                      <a:pt x="368" y="650"/>
                    </a:lnTo>
                    <a:lnTo>
                      <a:pt x="364" y="647"/>
                    </a:lnTo>
                    <a:lnTo>
                      <a:pt x="361" y="642"/>
                    </a:lnTo>
                    <a:lnTo>
                      <a:pt x="358" y="638"/>
                    </a:lnTo>
                    <a:lnTo>
                      <a:pt x="356" y="635"/>
                    </a:lnTo>
                    <a:lnTo>
                      <a:pt x="356" y="630"/>
                    </a:lnTo>
                    <a:lnTo>
                      <a:pt x="356" y="624"/>
                    </a:lnTo>
                    <a:lnTo>
                      <a:pt x="358" y="620"/>
                    </a:lnTo>
                    <a:lnTo>
                      <a:pt x="359" y="616"/>
                    </a:lnTo>
                    <a:lnTo>
                      <a:pt x="359" y="613"/>
                    </a:lnTo>
                    <a:lnTo>
                      <a:pt x="359" y="609"/>
                    </a:lnTo>
                    <a:lnTo>
                      <a:pt x="359" y="600"/>
                    </a:lnTo>
                    <a:lnTo>
                      <a:pt x="362" y="591"/>
                    </a:lnTo>
                    <a:lnTo>
                      <a:pt x="361" y="582"/>
                    </a:lnTo>
                    <a:lnTo>
                      <a:pt x="359" y="577"/>
                    </a:lnTo>
                    <a:lnTo>
                      <a:pt x="356" y="573"/>
                    </a:lnTo>
                    <a:lnTo>
                      <a:pt x="355" y="568"/>
                    </a:lnTo>
                    <a:lnTo>
                      <a:pt x="353" y="562"/>
                    </a:lnTo>
                    <a:lnTo>
                      <a:pt x="355" y="558"/>
                    </a:lnTo>
                    <a:lnTo>
                      <a:pt x="356" y="555"/>
                    </a:lnTo>
                    <a:lnTo>
                      <a:pt x="356" y="550"/>
                    </a:lnTo>
                    <a:lnTo>
                      <a:pt x="358" y="546"/>
                    </a:lnTo>
                    <a:lnTo>
                      <a:pt x="358" y="543"/>
                    </a:lnTo>
                    <a:lnTo>
                      <a:pt x="358" y="540"/>
                    </a:lnTo>
                    <a:lnTo>
                      <a:pt x="356" y="538"/>
                    </a:lnTo>
                    <a:lnTo>
                      <a:pt x="343" y="537"/>
                    </a:lnTo>
                    <a:lnTo>
                      <a:pt x="328" y="537"/>
                    </a:lnTo>
                    <a:lnTo>
                      <a:pt x="314" y="538"/>
                    </a:lnTo>
                    <a:lnTo>
                      <a:pt x="311" y="538"/>
                    </a:lnTo>
                    <a:lnTo>
                      <a:pt x="308" y="537"/>
                    </a:lnTo>
                    <a:lnTo>
                      <a:pt x="306" y="535"/>
                    </a:lnTo>
                    <a:lnTo>
                      <a:pt x="305" y="534"/>
                    </a:lnTo>
                    <a:lnTo>
                      <a:pt x="305" y="531"/>
                    </a:lnTo>
                    <a:lnTo>
                      <a:pt x="305" y="529"/>
                    </a:lnTo>
                    <a:lnTo>
                      <a:pt x="306" y="526"/>
                    </a:lnTo>
                    <a:lnTo>
                      <a:pt x="310" y="525"/>
                    </a:lnTo>
                    <a:lnTo>
                      <a:pt x="313" y="523"/>
                    </a:lnTo>
                    <a:lnTo>
                      <a:pt x="290" y="523"/>
                    </a:lnTo>
                    <a:lnTo>
                      <a:pt x="267" y="525"/>
                    </a:lnTo>
                    <a:lnTo>
                      <a:pt x="264" y="525"/>
                    </a:lnTo>
                    <a:lnTo>
                      <a:pt x="263" y="528"/>
                    </a:lnTo>
                    <a:lnTo>
                      <a:pt x="261" y="529"/>
                    </a:lnTo>
                    <a:lnTo>
                      <a:pt x="260" y="534"/>
                    </a:lnTo>
                    <a:lnTo>
                      <a:pt x="258" y="540"/>
                    </a:lnTo>
                    <a:lnTo>
                      <a:pt x="261" y="546"/>
                    </a:lnTo>
                    <a:lnTo>
                      <a:pt x="261" y="547"/>
                    </a:lnTo>
                    <a:lnTo>
                      <a:pt x="260" y="550"/>
                    </a:lnTo>
                    <a:lnTo>
                      <a:pt x="258" y="553"/>
                    </a:lnTo>
                    <a:lnTo>
                      <a:pt x="257" y="555"/>
                    </a:lnTo>
                    <a:lnTo>
                      <a:pt x="254" y="556"/>
                    </a:lnTo>
                    <a:lnTo>
                      <a:pt x="252" y="558"/>
                    </a:lnTo>
                    <a:lnTo>
                      <a:pt x="251" y="561"/>
                    </a:lnTo>
                    <a:lnTo>
                      <a:pt x="251" y="562"/>
                    </a:lnTo>
                    <a:lnTo>
                      <a:pt x="251" y="565"/>
                    </a:lnTo>
                    <a:lnTo>
                      <a:pt x="251" y="568"/>
                    </a:lnTo>
                    <a:lnTo>
                      <a:pt x="249" y="570"/>
                    </a:lnTo>
                    <a:lnTo>
                      <a:pt x="248" y="570"/>
                    </a:lnTo>
                    <a:lnTo>
                      <a:pt x="233" y="568"/>
                    </a:lnTo>
                    <a:lnTo>
                      <a:pt x="218" y="567"/>
                    </a:lnTo>
                    <a:lnTo>
                      <a:pt x="210" y="567"/>
                    </a:lnTo>
                    <a:lnTo>
                      <a:pt x="201" y="570"/>
                    </a:lnTo>
                    <a:lnTo>
                      <a:pt x="194" y="570"/>
                    </a:lnTo>
                    <a:lnTo>
                      <a:pt x="188" y="567"/>
                    </a:lnTo>
                    <a:lnTo>
                      <a:pt x="183" y="567"/>
                    </a:lnTo>
                    <a:lnTo>
                      <a:pt x="179" y="571"/>
                    </a:lnTo>
                    <a:lnTo>
                      <a:pt x="176" y="571"/>
                    </a:lnTo>
                    <a:lnTo>
                      <a:pt x="174" y="570"/>
                    </a:lnTo>
                    <a:lnTo>
                      <a:pt x="173" y="568"/>
                    </a:lnTo>
                    <a:lnTo>
                      <a:pt x="173" y="567"/>
                    </a:lnTo>
                    <a:lnTo>
                      <a:pt x="158" y="546"/>
                    </a:lnTo>
                    <a:lnTo>
                      <a:pt x="147" y="523"/>
                    </a:lnTo>
                    <a:lnTo>
                      <a:pt x="143" y="505"/>
                    </a:lnTo>
                    <a:lnTo>
                      <a:pt x="135" y="489"/>
                    </a:lnTo>
                    <a:lnTo>
                      <a:pt x="134" y="486"/>
                    </a:lnTo>
                    <a:lnTo>
                      <a:pt x="134" y="483"/>
                    </a:lnTo>
                    <a:lnTo>
                      <a:pt x="134" y="480"/>
                    </a:lnTo>
                    <a:lnTo>
                      <a:pt x="132" y="478"/>
                    </a:lnTo>
                    <a:lnTo>
                      <a:pt x="131" y="477"/>
                    </a:lnTo>
                    <a:lnTo>
                      <a:pt x="122" y="475"/>
                    </a:lnTo>
                    <a:lnTo>
                      <a:pt x="114" y="478"/>
                    </a:lnTo>
                    <a:lnTo>
                      <a:pt x="108" y="480"/>
                    </a:lnTo>
                    <a:lnTo>
                      <a:pt x="99" y="477"/>
                    </a:lnTo>
                    <a:lnTo>
                      <a:pt x="67" y="477"/>
                    </a:lnTo>
                    <a:lnTo>
                      <a:pt x="34" y="478"/>
                    </a:lnTo>
                    <a:lnTo>
                      <a:pt x="3" y="477"/>
                    </a:lnTo>
                    <a:lnTo>
                      <a:pt x="3" y="478"/>
                    </a:lnTo>
                    <a:lnTo>
                      <a:pt x="1" y="478"/>
                    </a:lnTo>
                    <a:lnTo>
                      <a:pt x="0" y="478"/>
                    </a:lnTo>
                    <a:lnTo>
                      <a:pt x="0" y="474"/>
                    </a:lnTo>
                    <a:lnTo>
                      <a:pt x="1" y="469"/>
                    </a:lnTo>
                    <a:lnTo>
                      <a:pt x="3" y="465"/>
                    </a:lnTo>
                    <a:lnTo>
                      <a:pt x="6" y="460"/>
                    </a:lnTo>
                    <a:lnTo>
                      <a:pt x="10" y="457"/>
                    </a:lnTo>
                    <a:lnTo>
                      <a:pt x="16" y="456"/>
                    </a:lnTo>
                    <a:lnTo>
                      <a:pt x="21" y="453"/>
                    </a:lnTo>
                    <a:lnTo>
                      <a:pt x="25" y="450"/>
                    </a:lnTo>
                    <a:lnTo>
                      <a:pt x="27" y="448"/>
                    </a:lnTo>
                    <a:lnTo>
                      <a:pt x="27" y="447"/>
                    </a:lnTo>
                    <a:lnTo>
                      <a:pt x="25" y="444"/>
                    </a:lnTo>
                    <a:lnTo>
                      <a:pt x="25" y="442"/>
                    </a:lnTo>
                    <a:lnTo>
                      <a:pt x="28" y="442"/>
                    </a:lnTo>
                    <a:lnTo>
                      <a:pt x="31" y="442"/>
                    </a:lnTo>
                    <a:lnTo>
                      <a:pt x="34" y="441"/>
                    </a:lnTo>
                    <a:close/>
                  </a:path>
                </a:pathLst>
              </a:custGeom>
              <a:solidFill>
                <a:srgbClr val="FFCC99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62" name="Freeform 109"/>
              <p:cNvSpPr>
                <a:spLocks/>
              </p:cNvSpPr>
              <p:nvPr/>
            </p:nvSpPr>
            <p:spPr bwMode="gray">
              <a:xfrm>
                <a:off x="4439" y="2821"/>
                <a:ext cx="77" cy="82"/>
              </a:xfrm>
              <a:custGeom>
                <a:avLst/>
                <a:gdLst>
                  <a:gd name="T0" fmla="*/ 61 w 84"/>
                  <a:gd name="T1" fmla="*/ 6 h 89"/>
                  <a:gd name="T2" fmla="*/ 59 w 84"/>
                  <a:gd name="T3" fmla="*/ 9 h 89"/>
                  <a:gd name="T4" fmla="*/ 58 w 84"/>
                  <a:gd name="T5" fmla="*/ 14 h 89"/>
                  <a:gd name="T6" fmla="*/ 58 w 84"/>
                  <a:gd name="T7" fmla="*/ 17 h 89"/>
                  <a:gd name="T8" fmla="*/ 66 w 84"/>
                  <a:gd name="T9" fmla="*/ 20 h 89"/>
                  <a:gd name="T10" fmla="*/ 72 w 84"/>
                  <a:gd name="T11" fmla="*/ 25 h 89"/>
                  <a:gd name="T12" fmla="*/ 77 w 84"/>
                  <a:gd name="T13" fmla="*/ 29 h 89"/>
                  <a:gd name="T14" fmla="*/ 75 w 84"/>
                  <a:gd name="T15" fmla="*/ 33 h 89"/>
                  <a:gd name="T16" fmla="*/ 67 w 84"/>
                  <a:gd name="T17" fmla="*/ 42 h 89"/>
                  <a:gd name="T18" fmla="*/ 55 w 84"/>
                  <a:gd name="T19" fmla="*/ 51 h 89"/>
                  <a:gd name="T20" fmla="*/ 50 w 84"/>
                  <a:gd name="T21" fmla="*/ 58 h 89"/>
                  <a:gd name="T22" fmla="*/ 48 w 84"/>
                  <a:gd name="T23" fmla="*/ 66 h 89"/>
                  <a:gd name="T24" fmla="*/ 42 w 84"/>
                  <a:gd name="T25" fmla="*/ 75 h 89"/>
                  <a:gd name="T26" fmla="*/ 36 w 84"/>
                  <a:gd name="T27" fmla="*/ 80 h 89"/>
                  <a:gd name="T28" fmla="*/ 27 w 84"/>
                  <a:gd name="T29" fmla="*/ 82 h 89"/>
                  <a:gd name="T30" fmla="*/ 20 w 84"/>
                  <a:gd name="T31" fmla="*/ 82 h 89"/>
                  <a:gd name="T32" fmla="*/ 12 w 84"/>
                  <a:gd name="T33" fmla="*/ 72 h 89"/>
                  <a:gd name="T34" fmla="*/ 5 w 84"/>
                  <a:gd name="T35" fmla="*/ 53 h 89"/>
                  <a:gd name="T36" fmla="*/ 14 w 84"/>
                  <a:gd name="T37" fmla="*/ 53 h 89"/>
                  <a:gd name="T38" fmla="*/ 14 w 84"/>
                  <a:gd name="T39" fmla="*/ 51 h 89"/>
                  <a:gd name="T40" fmla="*/ 14 w 84"/>
                  <a:gd name="T41" fmla="*/ 50 h 89"/>
                  <a:gd name="T42" fmla="*/ 8 w 84"/>
                  <a:gd name="T43" fmla="*/ 42 h 89"/>
                  <a:gd name="T44" fmla="*/ 5 w 84"/>
                  <a:gd name="T45" fmla="*/ 36 h 89"/>
                  <a:gd name="T46" fmla="*/ 5 w 84"/>
                  <a:gd name="T47" fmla="*/ 30 h 89"/>
                  <a:gd name="T48" fmla="*/ 8 w 84"/>
                  <a:gd name="T49" fmla="*/ 26 h 89"/>
                  <a:gd name="T50" fmla="*/ 9 w 84"/>
                  <a:gd name="T51" fmla="*/ 22 h 89"/>
                  <a:gd name="T52" fmla="*/ 8 w 84"/>
                  <a:gd name="T53" fmla="*/ 22 h 89"/>
                  <a:gd name="T54" fmla="*/ 5 w 84"/>
                  <a:gd name="T55" fmla="*/ 20 h 89"/>
                  <a:gd name="T56" fmla="*/ 1 w 84"/>
                  <a:gd name="T57" fmla="*/ 17 h 89"/>
                  <a:gd name="T58" fmla="*/ 0 w 84"/>
                  <a:gd name="T59" fmla="*/ 15 h 89"/>
                  <a:gd name="T60" fmla="*/ 9 w 84"/>
                  <a:gd name="T61" fmla="*/ 12 h 89"/>
                  <a:gd name="T62" fmla="*/ 33 w 84"/>
                  <a:gd name="T63" fmla="*/ 12 h 89"/>
                  <a:gd name="T64" fmla="*/ 45 w 84"/>
                  <a:gd name="T65" fmla="*/ 1 h 89"/>
                  <a:gd name="T66" fmla="*/ 61 w 84"/>
                  <a:gd name="T67" fmla="*/ 4 h 8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84"/>
                  <a:gd name="T103" fmla="*/ 0 h 89"/>
                  <a:gd name="T104" fmla="*/ 84 w 84"/>
                  <a:gd name="T105" fmla="*/ 89 h 8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84" h="89">
                    <a:moveTo>
                      <a:pt x="66" y="4"/>
                    </a:moveTo>
                    <a:lnTo>
                      <a:pt x="66" y="6"/>
                    </a:lnTo>
                    <a:lnTo>
                      <a:pt x="66" y="7"/>
                    </a:lnTo>
                    <a:lnTo>
                      <a:pt x="64" y="10"/>
                    </a:lnTo>
                    <a:lnTo>
                      <a:pt x="64" y="12"/>
                    </a:lnTo>
                    <a:lnTo>
                      <a:pt x="63" y="15"/>
                    </a:lnTo>
                    <a:lnTo>
                      <a:pt x="63" y="16"/>
                    </a:lnTo>
                    <a:lnTo>
                      <a:pt x="63" y="18"/>
                    </a:lnTo>
                    <a:lnTo>
                      <a:pt x="67" y="19"/>
                    </a:lnTo>
                    <a:lnTo>
                      <a:pt x="72" y="22"/>
                    </a:lnTo>
                    <a:lnTo>
                      <a:pt x="76" y="24"/>
                    </a:lnTo>
                    <a:lnTo>
                      <a:pt x="79" y="27"/>
                    </a:lnTo>
                    <a:lnTo>
                      <a:pt x="82" y="30"/>
                    </a:lnTo>
                    <a:lnTo>
                      <a:pt x="84" y="31"/>
                    </a:lnTo>
                    <a:lnTo>
                      <a:pt x="84" y="34"/>
                    </a:lnTo>
                    <a:lnTo>
                      <a:pt x="82" y="36"/>
                    </a:lnTo>
                    <a:lnTo>
                      <a:pt x="78" y="42"/>
                    </a:lnTo>
                    <a:lnTo>
                      <a:pt x="73" y="46"/>
                    </a:lnTo>
                    <a:lnTo>
                      <a:pt x="67" y="51"/>
                    </a:lnTo>
                    <a:lnTo>
                      <a:pt x="60" y="55"/>
                    </a:lnTo>
                    <a:lnTo>
                      <a:pt x="57" y="58"/>
                    </a:lnTo>
                    <a:lnTo>
                      <a:pt x="55" y="63"/>
                    </a:lnTo>
                    <a:lnTo>
                      <a:pt x="54" y="68"/>
                    </a:lnTo>
                    <a:lnTo>
                      <a:pt x="52" y="72"/>
                    </a:lnTo>
                    <a:lnTo>
                      <a:pt x="49" y="77"/>
                    </a:lnTo>
                    <a:lnTo>
                      <a:pt x="46" y="81"/>
                    </a:lnTo>
                    <a:lnTo>
                      <a:pt x="43" y="84"/>
                    </a:lnTo>
                    <a:lnTo>
                      <a:pt x="39" y="87"/>
                    </a:lnTo>
                    <a:lnTo>
                      <a:pt x="34" y="89"/>
                    </a:lnTo>
                    <a:lnTo>
                      <a:pt x="30" y="89"/>
                    </a:lnTo>
                    <a:lnTo>
                      <a:pt x="25" y="89"/>
                    </a:lnTo>
                    <a:lnTo>
                      <a:pt x="22" y="89"/>
                    </a:lnTo>
                    <a:lnTo>
                      <a:pt x="19" y="86"/>
                    </a:lnTo>
                    <a:lnTo>
                      <a:pt x="13" y="78"/>
                    </a:lnTo>
                    <a:lnTo>
                      <a:pt x="10" y="68"/>
                    </a:lnTo>
                    <a:lnTo>
                      <a:pt x="6" y="58"/>
                    </a:lnTo>
                    <a:lnTo>
                      <a:pt x="10" y="58"/>
                    </a:lnTo>
                    <a:lnTo>
                      <a:pt x="15" y="58"/>
                    </a:lnTo>
                    <a:lnTo>
                      <a:pt x="15" y="57"/>
                    </a:lnTo>
                    <a:lnTo>
                      <a:pt x="15" y="55"/>
                    </a:lnTo>
                    <a:lnTo>
                      <a:pt x="15" y="54"/>
                    </a:lnTo>
                    <a:lnTo>
                      <a:pt x="10" y="51"/>
                    </a:lnTo>
                    <a:lnTo>
                      <a:pt x="9" y="46"/>
                    </a:lnTo>
                    <a:lnTo>
                      <a:pt x="7" y="43"/>
                    </a:lnTo>
                    <a:lnTo>
                      <a:pt x="6" y="39"/>
                    </a:lnTo>
                    <a:lnTo>
                      <a:pt x="6" y="36"/>
                    </a:lnTo>
                    <a:lnTo>
                      <a:pt x="6" y="33"/>
                    </a:lnTo>
                    <a:lnTo>
                      <a:pt x="7" y="31"/>
                    </a:lnTo>
                    <a:lnTo>
                      <a:pt x="9" y="28"/>
                    </a:lnTo>
                    <a:lnTo>
                      <a:pt x="10" y="27"/>
                    </a:lnTo>
                    <a:lnTo>
                      <a:pt x="10" y="24"/>
                    </a:lnTo>
                    <a:lnTo>
                      <a:pt x="9" y="24"/>
                    </a:lnTo>
                    <a:lnTo>
                      <a:pt x="7" y="24"/>
                    </a:lnTo>
                    <a:lnTo>
                      <a:pt x="6" y="22"/>
                    </a:lnTo>
                    <a:lnTo>
                      <a:pt x="3" y="21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10" y="13"/>
                    </a:lnTo>
                    <a:lnTo>
                      <a:pt x="24" y="13"/>
                    </a:lnTo>
                    <a:lnTo>
                      <a:pt x="36" y="13"/>
                    </a:lnTo>
                    <a:lnTo>
                      <a:pt x="40" y="6"/>
                    </a:lnTo>
                    <a:lnTo>
                      <a:pt x="49" y="1"/>
                    </a:lnTo>
                    <a:lnTo>
                      <a:pt x="58" y="0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FFCC99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63" name="Freeform 110"/>
              <p:cNvSpPr>
                <a:spLocks/>
              </p:cNvSpPr>
              <p:nvPr/>
            </p:nvSpPr>
            <p:spPr bwMode="gray">
              <a:xfrm>
                <a:off x="4431" y="2761"/>
                <a:ext cx="83" cy="77"/>
              </a:xfrm>
              <a:custGeom>
                <a:avLst/>
                <a:gdLst>
                  <a:gd name="T0" fmla="*/ 66 w 89"/>
                  <a:gd name="T1" fmla="*/ 0 h 83"/>
                  <a:gd name="T2" fmla="*/ 70 w 89"/>
                  <a:gd name="T3" fmla="*/ 5 h 83"/>
                  <a:gd name="T4" fmla="*/ 75 w 89"/>
                  <a:gd name="T5" fmla="*/ 8 h 83"/>
                  <a:gd name="T6" fmla="*/ 77 w 89"/>
                  <a:gd name="T7" fmla="*/ 13 h 83"/>
                  <a:gd name="T8" fmla="*/ 80 w 89"/>
                  <a:gd name="T9" fmla="*/ 17 h 83"/>
                  <a:gd name="T10" fmla="*/ 81 w 89"/>
                  <a:gd name="T11" fmla="*/ 22 h 83"/>
                  <a:gd name="T12" fmla="*/ 83 w 89"/>
                  <a:gd name="T13" fmla="*/ 35 h 83"/>
                  <a:gd name="T14" fmla="*/ 83 w 89"/>
                  <a:gd name="T15" fmla="*/ 49 h 83"/>
                  <a:gd name="T16" fmla="*/ 78 w 89"/>
                  <a:gd name="T17" fmla="*/ 61 h 83"/>
                  <a:gd name="T18" fmla="*/ 62 w 89"/>
                  <a:gd name="T19" fmla="*/ 61 h 83"/>
                  <a:gd name="T20" fmla="*/ 47 w 89"/>
                  <a:gd name="T21" fmla="*/ 61 h 83"/>
                  <a:gd name="T22" fmla="*/ 47 w 89"/>
                  <a:gd name="T23" fmla="*/ 64 h 83"/>
                  <a:gd name="T24" fmla="*/ 45 w 89"/>
                  <a:gd name="T25" fmla="*/ 69 h 83"/>
                  <a:gd name="T26" fmla="*/ 42 w 89"/>
                  <a:gd name="T27" fmla="*/ 71 h 83"/>
                  <a:gd name="T28" fmla="*/ 39 w 89"/>
                  <a:gd name="T29" fmla="*/ 74 h 83"/>
                  <a:gd name="T30" fmla="*/ 36 w 89"/>
                  <a:gd name="T31" fmla="*/ 77 h 83"/>
                  <a:gd name="T32" fmla="*/ 33 w 89"/>
                  <a:gd name="T33" fmla="*/ 77 h 83"/>
                  <a:gd name="T34" fmla="*/ 28 w 89"/>
                  <a:gd name="T35" fmla="*/ 75 h 83"/>
                  <a:gd name="T36" fmla="*/ 17 w 89"/>
                  <a:gd name="T37" fmla="*/ 74 h 83"/>
                  <a:gd name="T38" fmla="*/ 6 w 89"/>
                  <a:gd name="T39" fmla="*/ 72 h 83"/>
                  <a:gd name="T40" fmla="*/ 3 w 89"/>
                  <a:gd name="T41" fmla="*/ 71 h 83"/>
                  <a:gd name="T42" fmla="*/ 2 w 89"/>
                  <a:gd name="T43" fmla="*/ 69 h 83"/>
                  <a:gd name="T44" fmla="*/ 0 w 89"/>
                  <a:gd name="T45" fmla="*/ 64 h 83"/>
                  <a:gd name="T46" fmla="*/ 0 w 89"/>
                  <a:gd name="T47" fmla="*/ 60 h 83"/>
                  <a:gd name="T48" fmla="*/ 2 w 89"/>
                  <a:gd name="T49" fmla="*/ 56 h 83"/>
                  <a:gd name="T50" fmla="*/ 3 w 89"/>
                  <a:gd name="T51" fmla="*/ 53 h 83"/>
                  <a:gd name="T52" fmla="*/ 5 w 89"/>
                  <a:gd name="T53" fmla="*/ 52 h 83"/>
                  <a:gd name="T54" fmla="*/ 7 w 89"/>
                  <a:gd name="T55" fmla="*/ 50 h 83"/>
                  <a:gd name="T56" fmla="*/ 10 w 89"/>
                  <a:gd name="T57" fmla="*/ 49 h 83"/>
                  <a:gd name="T58" fmla="*/ 11 w 89"/>
                  <a:gd name="T59" fmla="*/ 47 h 83"/>
                  <a:gd name="T60" fmla="*/ 13 w 89"/>
                  <a:gd name="T61" fmla="*/ 45 h 83"/>
                  <a:gd name="T62" fmla="*/ 13 w 89"/>
                  <a:gd name="T63" fmla="*/ 35 h 83"/>
                  <a:gd name="T64" fmla="*/ 13 w 89"/>
                  <a:gd name="T65" fmla="*/ 25 h 83"/>
                  <a:gd name="T66" fmla="*/ 13 w 89"/>
                  <a:gd name="T67" fmla="*/ 24 h 83"/>
                  <a:gd name="T68" fmla="*/ 14 w 89"/>
                  <a:gd name="T69" fmla="*/ 24 h 83"/>
                  <a:gd name="T70" fmla="*/ 17 w 89"/>
                  <a:gd name="T71" fmla="*/ 22 h 83"/>
                  <a:gd name="T72" fmla="*/ 20 w 89"/>
                  <a:gd name="T73" fmla="*/ 22 h 83"/>
                  <a:gd name="T74" fmla="*/ 22 w 89"/>
                  <a:gd name="T75" fmla="*/ 22 h 83"/>
                  <a:gd name="T76" fmla="*/ 25 w 89"/>
                  <a:gd name="T77" fmla="*/ 21 h 83"/>
                  <a:gd name="T78" fmla="*/ 27 w 89"/>
                  <a:gd name="T79" fmla="*/ 19 h 83"/>
                  <a:gd name="T80" fmla="*/ 28 w 89"/>
                  <a:gd name="T81" fmla="*/ 17 h 83"/>
                  <a:gd name="T82" fmla="*/ 31 w 89"/>
                  <a:gd name="T83" fmla="*/ 14 h 83"/>
                  <a:gd name="T84" fmla="*/ 34 w 89"/>
                  <a:gd name="T85" fmla="*/ 13 h 83"/>
                  <a:gd name="T86" fmla="*/ 36 w 89"/>
                  <a:gd name="T87" fmla="*/ 11 h 83"/>
                  <a:gd name="T88" fmla="*/ 39 w 89"/>
                  <a:gd name="T89" fmla="*/ 11 h 83"/>
                  <a:gd name="T90" fmla="*/ 42 w 89"/>
                  <a:gd name="T91" fmla="*/ 13 h 83"/>
                  <a:gd name="T92" fmla="*/ 44 w 89"/>
                  <a:gd name="T93" fmla="*/ 16 h 83"/>
                  <a:gd name="T94" fmla="*/ 50 w 89"/>
                  <a:gd name="T95" fmla="*/ 8 h 83"/>
                  <a:gd name="T96" fmla="*/ 58 w 89"/>
                  <a:gd name="T97" fmla="*/ 3 h 83"/>
                  <a:gd name="T98" fmla="*/ 67 w 89"/>
                  <a:gd name="T99" fmla="*/ 0 h 83"/>
                  <a:gd name="T100" fmla="*/ 67 w 89"/>
                  <a:gd name="T101" fmla="*/ 2 h 83"/>
                  <a:gd name="T102" fmla="*/ 67 w 89"/>
                  <a:gd name="T103" fmla="*/ 2 h 83"/>
                  <a:gd name="T104" fmla="*/ 69 w 89"/>
                  <a:gd name="T105" fmla="*/ 3 h 83"/>
                  <a:gd name="T106" fmla="*/ 69 w 89"/>
                  <a:gd name="T107" fmla="*/ 3 h 83"/>
                  <a:gd name="T108" fmla="*/ 69 w 89"/>
                  <a:gd name="T109" fmla="*/ 3 h 83"/>
                  <a:gd name="T110" fmla="*/ 66 w 89"/>
                  <a:gd name="T111" fmla="*/ 0 h 8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89"/>
                  <a:gd name="T169" fmla="*/ 0 h 83"/>
                  <a:gd name="T170" fmla="*/ 89 w 89"/>
                  <a:gd name="T171" fmla="*/ 83 h 83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89" h="83">
                    <a:moveTo>
                      <a:pt x="71" y="0"/>
                    </a:moveTo>
                    <a:lnTo>
                      <a:pt x="75" y="5"/>
                    </a:lnTo>
                    <a:lnTo>
                      <a:pt x="80" y="9"/>
                    </a:lnTo>
                    <a:lnTo>
                      <a:pt x="83" y="14"/>
                    </a:lnTo>
                    <a:lnTo>
                      <a:pt x="86" y="18"/>
                    </a:lnTo>
                    <a:lnTo>
                      <a:pt x="87" y="24"/>
                    </a:lnTo>
                    <a:lnTo>
                      <a:pt x="89" y="38"/>
                    </a:lnTo>
                    <a:lnTo>
                      <a:pt x="89" y="53"/>
                    </a:lnTo>
                    <a:lnTo>
                      <a:pt x="84" y="66"/>
                    </a:lnTo>
                    <a:lnTo>
                      <a:pt x="66" y="66"/>
                    </a:lnTo>
                    <a:lnTo>
                      <a:pt x="50" y="66"/>
                    </a:lnTo>
                    <a:lnTo>
                      <a:pt x="50" y="69"/>
                    </a:lnTo>
                    <a:lnTo>
                      <a:pt x="48" y="74"/>
                    </a:lnTo>
                    <a:lnTo>
                      <a:pt x="45" y="77"/>
                    </a:lnTo>
                    <a:lnTo>
                      <a:pt x="42" y="80"/>
                    </a:lnTo>
                    <a:lnTo>
                      <a:pt x="39" y="83"/>
                    </a:lnTo>
                    <a:lnTo>
                      <a:pt x="35" y="83"/>
                    </a:lnTo>
                    <a:lnTo>
                      <a:pt x="30" y="81"/>
                    </a:lnTo>
                    <a:lnTo>
                      <a:pt x="18" y="80"/>
                    </a:lnTo>
                    <a:lnTo>
                      <a:pt x="6" y="78"/>
                    </a:lnTo>
                    <a:lnTo>
                      <a:pt x="3" y="77"/>
                    </a:lnTo>
                    <a:lnTo>
                      <a:pt x="2" y="74"/>
                    </a:lnTo>
                    <a:lnTo>
                      <a:pt x="0" y="69"/>
                    </a:lnTo>
                    <a:lnTo>
                      <a:pt x="0" y="65"/>
                    </a:lnTo>
                    <a:lnTo>
                      <a:pt x="2" y="60"/>
                    </a:lnTo>
                    <a:lnTo>
                      <a:pt x="3" y="57"/>
                    </a:lnTo>
                    <a:lnTo>
                      <a:pt x="5" y="56"/>
                    </a:lnTo>
                    <a:lnTo>
                      <a:pt x="8" y="54"/>
                    </a:lnTo>
                    <a:lnTo>
                      <a:pt x="11" y="53"/>
                    </a:lnTo>
                    <a:lnTo>
                      <a:pt x="12" y="51"/>
                    </a:lnTo>
                    <a:lnTo>
                      <a:pt x="14" y="48"/>
                    </a:lnTo>
                    <a:lnTo>
                      <a:pt x="14" y="38"/>
                    </a:lnTo>
                    <a:lnTo>
                      <a:pt x="14" y="27"/>
                    </a:lnTo>
                    <a:lnTo>
                      <a:pt x="14" y="26"/>
                    </a:lnTo>
                    <a:lnTo>
                      <a:pt x="15" y="26"/>
                    </a:lnTo>
                    <a:lnTo>
                      <a:pt x="18" y="24"/>
                    </a:lnTo>
                    <a:lnTo>
                      <a:pt x="21" y="24"/>
                    </a:lnTo>
                    <a:lnTo>
                      <a:pt x="24" y="24"/>
                    </a:lnTo>
                    <a:lnTo>
                      <a:pt x="27" y="23"/>
                    </a:lnTo>
                    <a:lnTo>
                      <a:pt x="29" y="20"/>
                    </a:lnTo>
                    <a:lnTo>
                      <a:pt x="30" y="18"/>
                    </a:lnTo>
                    <a:lnTo>
                      <a:pt x="33" y="15"/>
                    </a:lnTo>
                    <a:lnTo>
                      <a:pt x="36" y="14"/>
                    </a:lnTo>
                    <a:lnTo>
                      <a:pt x="39" y="12"/>
                    </a:lnTo>
                    <a:lnTo>
                      <a:pt x="42" y="12"/>
                    </a:lnTo>
                    <a:lnTo>
                      <a:pt x="45" y="14"/>
                    </a:lnTo>
                    <a:lnTo>
                      <a:pt x="47" y="17"/>
                    </a:lnTo>
                    <a:lnTo>
                      <a:pt x="54" y="9"/>
                    </a:lnTo>
                    <a:lnTo>
                      <a:pt x="62" y="3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4" y="3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FFCC99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64" name="Freeform 111"/>
              <p:cNvSpPr>
                <a:spLocks/>
              </p:cNvSpPr>
              <p:nvPr/>
            </p:nvSpPr>
            <p:spPr bwMode="gray">
              <a:xfrm>
                <a:off x="4910" y="2178"/>
                <a:ext cx="446" cy="602"/>
              </a:xfrm>
              <a:custGeom>
                <a:avLst/>
                <a:gdLst>
                  <a:gd name="T0" fmla="*/ 48 w 482"/>
                  <a:gd name="T1" fmla="*/ 555 h 651"/>
                  <a:gd name="T2" fmla="*/ 68 w 482"/>
                  <a:gd name="T3" fmla="*/ 547 h 651"/>
                  <a:gd name="T4" fmla="*/ 102 w 482"/>
                  <a:gd name="T5" fmla="*/ 498 h 651"/>
                  <a:gd name="T6" fmla="*/ 163 w 482"/>
                  <a:gd name="T7" fmla="*/ 449 h 651"/>
                  <a:gd name="T8" fmla="*/ 187 w 482"/>
                  <a:gd name="T9" fmla="*/ 431 h 651"/>
                  <a:gd name="T10" fmla="*/ 237 w 482"/>
                  <a:gd name="T11" fmla="*/ 386 h 651"/>
                  <a:gd name="T12" fmla="*/ 283 w 482"/>
                  <a:gd name="T13" fmla="*/ 326 h 651"/>
                  <a:gd name="T14" fmla="*/ 297 w 482"/>
                  <a:gd name="T15" fmla="*/ 290 h 651"/>
                  <a:gd name="T16" fmla="*/ 317 w 482"/>
                  <a:gd name="T17" fmla="*/ 232 h 651"/>
                  <a:gd name="T18" fmla="*/ 348 w 482"/>
                  <a:gd name="T19" fmla="*/ 167 h 651"/>
                  <a:gd name="T20" fmla="*/ 378 w 482"/>
                  <a:gd name="T21" fmla="*/ 132 h 651"/>
                  <a:gd name="T22" fmla="*/ 403 w 482"/>
                  <a:gd name="T23" fmla="*/ 113 h 651"/>
                  <a:gd name="T24" fmla="*/ 426 w 482"/>
                  <a:gd name="T25" fmla="*/ 52 h 651"/>
                  <a:gd name="T26" fmla="*/ 431 w 482"/>
                  <a:gd name="T27" fmla="*/ 49 h 651"/>
                  <a:gd name="T28" fmla="*/ 440 w 482"/>
                  <a:gd name="T29" fmla="*/ 49 h 651"/>
                  <a:gd name="T30" fmla="*/ 440 w 482"/>
                  <a:gd name="T31" fmla="*/ 46 h 651"/>
                  <a:gd name="T32" fmla="*/ 422 w 482"/>
                  <a:gd name="T33" fmla="*/ 38 h 651"/>
                  <a:gd name="T34" fmla="*/ 417 w 482"/>
                  <a:gd name="T35" fmla="*/ 17 h 651"/>
                  <a:gd name="T36" fmla="*/ 406 w 482"/>
                  <a:gd name="T37" fmla="*/ 0 h 651"/>
                  <a:gd name="T38" fmla="*/ 389 w 482"/>
                  <a:gd name="T39" fmla="*/ 8 h 651"/>
                  <a:gd name="T40" fmla="*/ 383 w 482"/>
                  <a:gd name="T41" fmla="*/ 13 h 651"/>
                  <a:gd name="T42" fmla="*/ 376 w 482"/>
                  <a:gd name="T43" fmla="*/ 22 h 651"/>
                  <a:gd name="T44" fmla="*/ 365 w 482"/>
                  <a:gd name="T45" fmla="*/ 28 h 651"/>
                  <a:gd name="T46" fmla="*/ 353 w 482"/>
                  <a:gd name="T47" fmla="*/ 28 h 651"/>
                  <a:gd name="T48" fmla="*/ 337 w 482"/>
                  <a:gd name="T49" fmla="*/ 42 h 651"/>
                  <a:gd name="T50" fmla="*/ 325 w 482"/>
                  <a:gd name="T51" fmla="*/ 55 h 651"/>
                  <a:gd name="T52" fmla="*/ 306 w 482"/>
                  <a:gd name="T53" fmla="*/ 60 h 651"/>
                  <a:gd name="T54" fmla="*/ 280 w 482"/>
                  <a:gd name="T55" fmla="*/ 53 h 651"/>
                  <a:gd name="T56" fmla="*/ 245 w 482"/>
                  <a:gd name="T57" fmla="*/ 69 h 651"/>
                  <a:gd name="T58" fmla="*/ 213 w 482"/>
                  <a:gd name="T59" fmla="*/ 68 h 651"/>
                  <a:gd name="T60" fmla="*/ 173 w 482"/>
                  <a:gd name="T61" fmla="*/ 78 h 651"/>
                  <a:gd name="T62" fmla="*/ 135 w 482"/>
                  <a:gd name="T63" fmla="*/ 104 h 651"/>
                  <a:gd name="T64" fmla="*/ 99 w 482"/>
                  <a:gd name="T65" fmla="*/ 102 h 651"/>
                  <a:gd name="T66" fmla="*/ 82 w 482"/>
                  <a:gd name="T67" fmla="*/ 88 h 651"/>
                  <a:gd name="T68" fmla="*/ 71 w 482"/>
                  <a:gd name="T69" fmla="*/ 66 h 651"/>
                  <a:gd name="T70" fmla="*/ 56 w 482"/>
                  <a:gd name="T71" fmla="*/ 91 h 651"/>
                  <a:gd name="T72" fmla="*/ 55 w 482"/>
                  <a:gd name="T73" fmla="*/ 93 h 651"/>
                  <a:gd name="T74" fmla="*/ 54 w 482"/>
                  <a:gd name="T75" fmla="*/ 102 h 651"/>
                  <a:gd name="T76" fmla="*/ 76 w 482"/>
                  <a:gd name="T77" fmla="*/ 135 h 651"/>
                  <a:gd name="T78" fmla="*/ 90 w 482"/>
                  <a:gd name="T79" fmla="*/ 151 h 651"/>
                  <a:gd name="T80" fmla="*/ 95 w 482"/>
                  <a:gd name="T81" fmla="*/ 154 h 651"/>
                  <a:gd name="T82" fmla="*/ 96 w 482"/>
                  <a:gd name="T83" fmla="*/ 162 h 651"/>
                  <a:gd name="T84" fmla="*/ 101 w 482"/>
                  <a:gd name="T85" fmla="*/ 167 h 651"/>
                  <a:gd name="T86" fmla="*/ 155 w 482"/>
                  <a:gd name="T87" fmla="*/ 178 h 651"/>
                  <a:gd name="T88" fmla="*/ 207 w 482"/>
                  <a:gd name="T89" fmla="*/ 196 h 651"/>
                  <a:gd name="T90" fmla="*/ 239 w 482"/>
                  <a:gd name="T91" fmla="*/ 199 h 651"/>
                  <a:gd name="T92" fmla="*/ 242 w 482"/>
                  <a:gd name="T93" fmla="*/ 213 h 651"/>
                  <a:gd name="T94" fmla="*/ 193 w 482"/>
                  <a:gd name="T95" fmla="*/ 282 h 651"/>
                  <a:gd name="T96" fmla="*/ 149 w 482"/>
                  <a:gd name="T97" fmla="*/ 336 h 651"/>
                  <a:gd name="T98" fmla="*/ 118 w 482"/>
                  <a:gd name="T99" fmla="*/ 331 h 651"/>
                  <a:gd name="T100" fmla="*/ 79 w 482"/>
                  <a:gd name="T101" fmla="*/ 350 h 651"/>
                  <a:gd name="T102" fmla="*/ 57 w 482"/>
                  <a:gd name="T103" fmla="*/ 363 h 651"/>
                  <a:gd name="T104" fmla="*/ 31 w 482"/>
                  <a:gd name="T105" fmla="*/ 381 h 651"/>
                  <a:gd name="T106" fmla="*/ 8 w 482"/>
                  <a:gd name="T107" fmla="*/ 411 h 651"/>
                  <a:gd name="T108" fmla="*/ 5 w 482"/>
                  <a:gd name="T109" fmla="*/ 414 h 651"/>
                  <a:gd name="T110" fmla="*/ 0 w 482"/>
                  <a:gd name="T111" fmla="*/ 442 h 651"/>
                  <a:gd name="T112" fmla="*/ 0 w 482"/>
                  <a:gd name="T113" fmla="*/ 521 h 651"/>
                  <a:gd name="T114" fmla="*/ 3 w 482"/>
                  <a:gd name="T115" fmla="*/ 569 h 651"/>
                  <a:gd name="T116" fmla="*/ 22 w 482"/>
                  <a:gd name="T117" fmla="*/ 591 h 65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82"/>
                  <a:gd name="T178" fmla="*/ 0 h 651"/>
                  <a:gd name="T179" fmla="*/ 482 w 482"/>
                  <a:gd name="T180" fmla="*/ 651 h 65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82" h="651">
                    <a:moveTo>
                      <a:pt x="27" y="651"/>
                    </a:moveTo>
                    <a:lnTo>
                      <a:pt x="55" y="615"/>
                    </a:lnTo>
                    <a:lnTo>
                      <a:pt x="52" y="600"/>
                    </a:lnTo>
                    <a:lnTo>
                      <a:pt x="65" y="605"/>
                    </a:lnTo>
                    <a:lnTo>
                      <a:pt x="67" y="602"/>
                    </a:lnTo>
                    <a:lnTo>
                      <a:pt x="73" y="591"/>
                    </a:lnTo>
                    <a:lnTo>
                      <a:pt x="82" y="576"/>
                    </a:lnTo>
                    <a:lnTo>
                      <a:pt x="94" y="558"/>
                    </a:lnTo>
                    <a:lnTo>
                      <a:pt x="110" y="538"/>
                    </a:lnTo>
                    <a:lnTo>
                      <a:pt x="128" y="519"/>
                    </a:lnTo>
                    <a:lnTo>
                      <a:pt x="151" y="501"/>
                    </a:lnTo>
                    <a:lnTo>
                      <a:pt x="176" y="486"/>
                    </a:lnTo>
                    <a:lnTo>
                      <a:pt x="179" y="483"/>
                    </a:lnTo>
                    <a:lnTo>
                      <a:pt x="188" y="477"/>
                    </a:lnTo>
                    <a:lnTo>
                      <a:pt x="202" y="466"/>
                    </a:lnTo>
                    <a:lnTo>
                      <a:pt x="218" y="453"/>
                    </a:lnTo>
                    <a:lnTo>
                      <a:pt x="236" y="436"/>
                    </a:lnTo>
                    <a:lnTo>
                      <a:pt x="256" y="417"/>
                    </a:lnTo>
                    <a:lnTo>
                      <a:pt x="274" y="397"/>
                    </a:lnTo>
                    <a:lnTo>
                      <a:pt x="291" y="375"/>
                    </a:lnTo>
                    <a:lnTo>
                      <a:pt x="306" y="352"/>
                    </a:lnTo>
                    <a:lnTo>
                      <a:pt x="315" y="330"/>
                    </a:lnTo>
                    <a:lnTo>
                      <a:pt x="316" y="325"/>
                    </a:lnTo>
                    <a:lnTo>
                      <a:pt x="321" y="314"/>
                    </a:lnTo>
                    <a:lnTo>
                      <a:pt x="327" y="296"/>
                    </a:lnTo>
                    <a:lnTo>
                      <a:pt x="334" y="275"/>
                    </a:lnTo>
                    <a:lnTo>
                      <a:pt x="343" y="251"/>
                    </a:lnTo>
                    <a:lnTo>
                      <a:pt x="354" y="226"/>
                    </a:lnTo>
                    <a:lnTo>
                      <a:pt x="364" y="202"/>
                    </a:lnTo>
                    <a:lnTo>
                      <a:pt x="376" y="181"/>
                    </a:lnTo>
                    <a:lnTo>
                      <a:pt x="387" y="163"/>
                    </a:lnTo>
                    <a:lnTo>
                      <a:pt x="397" y="151"/>
                    </a:lnTo>
                    <a:lnTo>
                      <a:pt x="408" y="143"/>
                    </a:lnTo>
                    <a:lnTo>
                      <a:pt x="420" y="137"/>
                    </a:lnTo>
                    <a:lnTo>
                      <a:pt x="429" y="131"/>
                    </a:lnTo>
                    <a:lnTo>
                      <a:pt x="436" y="122"/>
                    </a:lnTo>
                    <a:lnTo>
                      <a:pt x="447" y="101"/>
                    </a:lnTo>
                    <a:lnTo>
                      <a:pt x="456" y="80"/>
                    </a:lnTo>
                    <a:lnTo>
                      <a:pt x="460" y="56"/>
                    </a:lnTo>
                    <a:lnTo>
                      <a:pt x="462" y="54"/>
                    </a:lnTo>
                    <a:lnTo>
                      <a:pt x="463" y="53"/>
                    </a:lnTo>
                    <a:lnTo>
                      <a:pt x="466" y="53"/>
                    </a:lnTo>
                    <a:lnTo>
                      <a:pt x="469" y="53"/>
                    </a:lnTo>
                    <a:lnTo>
                      <a:pt x="472" y="53"/>
                    </a:lnTo>
                    <a:lnTo>
                      <a:pt x="475" y="53"/>
                    </a:lnTo>
                    <a:lnTo>
                      <a:pt x="479" y="51"/>
                    </a:lnTo>
                    <a:lnTo>
                      <a:pt x="482" y="50"/>
                    </a:lnTo>
                    <a:lnTo>
                      <a:pt x="475" y="50"/>
                    </a:lnTo>
                    <a:lnTo>
                      <a:pt x="468" y="48"/>
                    </a:lnTo>
                    <a:lnTo>
                      <a:pt x="460" y="45"/>
                    </a:lnTo>
                    <a:lnTo>
                      <a:pt x="456" y="41"/>
                    </a:lnTo>
                    <a:lnTo>
                      <a:pt x="456" y="35"/>
                    </a:lnTo>
                    <a:lnTo>
                      <a:pt x="456" y="26"/>
                    </a:lnTo>
                    <a:lnTo>
                      <a:pt x="451" y="18"/>
                    </a:lnTo>
                    <a:lnTo>
                      <a:pt x="448" y="9"/>
                    </a:lnTo>
                    <a:lnTo>
                      <a:pt x="448" y="2"/>
                    </a:lnTo>
                    <a:lnTo>
                      <a:pt x="439" y="0"/>
                    </a:lnTo>
                    <a:lnTo>
                      <a:pt x="430" y="3"/>
                    </a:lnTo>
                    <a:lnTo>
                      <a:pt x="421" y="8"/>
                    </a:lnTo>
                    <a:lnTo>
                      <a:pt x="420" y="9"/>
                    </a:lnTo>
                    <a:lnTo>
                      <a:pt x="417" y="9"/>
                    </a:lnTo>
                    <a:lnTo>
                      <a:pt x="414" y="9"/>
                    </a:lnTo>
                    <a:lnTo>
                      <a:pt x="414" y="14"/>
                    </a:lnTo>
                    <a:lnTo>
                      <a:pt x="412" y="18"/>
                    </a:lnTo>
                    <a:lnTo>
                      <a:pt x="409" y="21"/>
                    </a:lnTo>
                    <a:lnTo>
                      <a:pt x="406" y="24"/>
                    </a:lnTo>
                    <a:lnTo>
                      <a:pt x="403" y="27"/>
                    </a:lnTo>
                    <a:lnTo>
                      <a:pt x="399" y="29"/>
                    </a:lnTo>
                    <a:lnTo>
                      <a:pt x="394" y="30"/>
                    </a:lnTo>
                    <a:lnTo>
                      <a:pt x="391" y="30"/>
                    </a:lnTo>
                    <a:lnTo>
                      <a:pt x="387" y="30"/>
                    </a:lnTo>
                    <a:lnTo>
                      <a:pt x="382" y="30"/>
                    </a:lnTo>
                    <a:lnTo>
                      <a:pt x="379" y="30"/>
                    </a:lnTo>
                    <a:lnTo>
                      <a:pt x="370" y="36"/>
                    </a:lnTo>
                    <a:lnTo>
                      <a:pt x="364" y="45"/>
                    </a:lnTo>
                    <a:lnTo>
                      <a:pt x="357" y="56"/>
                    </a:lnTo>
                    <a:lnTo>
                      <a:pt x="354" y="59"/>
                    </a:lnTo>
                    <a:lnTo>
                      <a:pt x="351" y="60"/>
                    </a:lnTo>
                    <a:lnTo>
                      <a:pt x="346" y="62"/>
                    </a:lnTo>
                    <a:lnTo>
                      <a:pt x="342" y="63"/>
                    </a:lnTo>
                    <a:lnTo>
                      <a:pt x="331" y="65"/>
                    </a:lnTo>
                    <a:lnTo>
                      <a:pt x="322" y="62"/>
                    </a:lnTo>
                    <a:lnTo>
                      <a:pt x="313" y="59"/>
                    </a:lnTo>
                    <a:lnTo>
                      <a:pt x="303" y="57"/>
                    </a:lnTo>
                    <a:lnTo>
                      <a:pt x="291" y="60"/>
                    </a:lnTo>
                    <a:lnTo>
                      <a:pt x="277" y="68"/>
                    </a:lnTo>
                    <a:lnTo>
                      <a:pt x="265" y="75"/>
                    </a:lnTo>
                    <a:lnTo>
                      <a:pt x="253" y="75"/>
                    </a:lnTo>
                    <a:lnTo>
                      <a:pt x="241" y="74"/>
                    </a:lnTo>
                    <a:lnTo>
                      <a:pt x="230" y="74"/>
                    </a:lnTo>
                    <a:lnTo>
                      <a:pt x="215" y="78"/>
                    </a:lnTo>
                    <a:lnTo>
                      <a:pt x="200" y="80"/>
                    </a:lnTo>
                    <a:lnTo>
                      <a:pt x="187" y="84"/>
                    </a:lnTo>
                    <a:lnTo>
                      <a:pt x="175" y="95"/>
                    </a:lnTo>
                    <a:lnTo>
                      <a:pt x="161" y="107"/>
                    </a:lnTo>
                    <a:lnTo>
                      <a:pt x="146" y="113"/>
                    </a:lnTo>
                    <a:lnTo>
                      <a:pt x="130" y="115"/>
                    </a:lnTo>
                    <a:lnTo>
                      <a:pt x="113" y="112"/>
                    </a:lnTo>
                    <a:lnTo>
                      <a:pt x="107" y="110"/>
                    </a:lnTo>
                    <a:lnTo>
                      <a:pt x="101" y="106"/>
                    </a:lnTo>
                    <a:lnTo>
                      <a:pt x="95" y="103"/>
                    </a:lnTo>
                    <a:lnTo>
                      <a:pt x="89" y="95"/>
                    </a:lnTo>
                    <a:lnTo>
                      <a:pt x="86" y="86"/>
                    </a:lnTo>
                    <a:lnTo>
                      <a:pt x="83" y="78"/>
                    </a:lnTo>
                    <a:lnTo>
                      <a:pt x="77" y="71"/>
                    </a:lnTo>
                    <a:lnTo>
                      <a:pt x="71" y="80"/>
                    </a:lnTo>
                    <a:lnTo>
                      <a:pt x="65" y="87"/>
                    </a:lnTo>
                    <a:lnTo>
                      <a:pt x="61" y="98"/>
                    </a:lnTo>
                    <a:lnTo>
                      <a:pt x="61" y="99"/>
                    </a:lnTo>
                    <a:lnTo>
                      <a:pt x="61" y="101"/>
                    </a:lnTo>
                    <a:lnTo>
                      <a:pt x="59" y="101"/>
                    </a:lnTo>
                    <a:lnTo>
                      <a:pt x="59" y="103"/>
                    </a:lnTo>
                    <a:lnTo>
                      <a:pt x="58" y="106"/>
                    </a:lnTo>
                    <a:lnTo>
                      <a:pt x="58" y="110"/>
                    </a:lnTo>
                    <a:lnTo>
                      <a:pt x="59" y="113"/>
                    </a:lnTo>
                    <a:lnTo>
                      <a:pt x="70" y="130"/>
                    </a:lnTo>
                    <a:lnTo>
                      <a:pt x="82" y="146"/>
                    </a:lnTo>
                    <a:lnTo>
                      <a:pt x="92" y="161"/>
                    </a:lnTo>
                    <a:lnTo>
                      <a:pt x="94" y="163"/>
                    </a:lnTo>
                    <a:lnTo>
                      <a:pt x="97" y="163"/>
                    </a:lnTo>
                    <a:lnTo>
                      <a:pt x="98" y="163"/>
                    </a:lnTo>
                    <a:lnTo>
                      <a:pt x="100" y="163"/>
                    </a:lnTo>
                    <a:lnTo>
                      <a:pt x="103" y="166"/>
                    </a:lnTo>
                    <a:lnTo>
                      <a:pt x="103" y="167"/>
                    </a:lnTo>
                    <a:lnTo>
                      <a:pt x="104" y="172"/>
                    </a:lnTo>
                    <a:lnTo>
                      <a:pt x="104" y="175"/>
                    </a:lnTo>
                    <a:lnTo>
                      <a:pt x="106" y="178"/>
                    </a:lnTo>
                    <a:lnTo>
                      <a:pt x="106" y="179"/>
                    </a:lnTo>
                    <a:lnTo>
                      <a:pt x="109" y="181"/>
                    </a:lnTo>
                    <a:lnTo>
                      <a:pt x="128" y="185"/>
                    </a:lnTo>
                    <a:lnTo>
                      <a:pt x="148" y="188"/>
                    </a:lnTo>
                    <a:lnTo>
                      <a:pt x="167" y="193"/>
                    </a:lnTo>
                    <a:lnTo>
                      <a:pt x="190" y="200"/>
                    </a:lnTo>
                    <a:lnTo>
                      <a:pt x="212" y="208"/>
                    </a:lnTo>
                    <a:lnTo>
                      <a:pt x="224" y="212"/>
                    </a:lnTo>
                    <a:lnTo>
                      <a:pt x="236" y="215"/>
                    </a:lnTo>
                    <a:lnTo>
                      <a:pt x="248" y="215"/>
                    </a:lnTo>
                    <a:lnTo>
                      <a:pt x="258" y="215"/>
                    </a:lnTo>
                    <a:lnTo>
                      <a:pt x="268" y="215"/>
                    </a:lnTo>
                    <a:lnTo>
                      <a:pt x="277" y="212"/>
                    </a:lnTo>
                    <a:lnTo>
                      <a:pt x="261" y="230"/>
                    </a:lnTo>
                    <a:lnTo>
                      <a:pt x="245" y="253"/>
                    </a:lnTo>
                    <a:lnTo>
                      <a:pt x="230" y="275"/>
                    </a:lnTo>
                    <a:lnTo>
                      <a:pt x="209" y="305"/>
                    </a:lnTo>
                    <a:lnTo>
                      <a:pt x="188" y="334"/>
                    </a:lnTo>
                    <a:lnTo>
                      <a:pt x="166" y="361"/>
                    </a:lnTo>
                    <a:lnTo>
                      <a:pt x="161" y="363"/>
                    </a:lnTo>
                    <a:lnTo>
                      <a:pt x="152" y="361"/>
                    </a:lnTo>
                    <a:lnTo>
                      <a:pt x="139" y="360"/>
                    </a:lnTo>
                    <a:lnTo>
                      <a:pt x="127" y="358"/>
                    </a:lnTo>
                    <a:lnTo>
                      <a:pt x="115" y="358"/>
                    </a:lnTo>
                    <a:lnTo>
                      <a:pt x="98" y="366"/>
                    </a:lnTo>
                    <a:lnTo>
                      <a:pt x="85" y="378"/>
                    </a:lnTo>
                    <a:lnTo>
                      <a:pt x="74" y="390"/>
                    </a:lnTo>
                    <a:lnTo>
                      <a:pt x="70" y="393"/>
                    </a:lnTo>
                    <a:lnTo>
                      <a:pt x="62" y="393"/>
                    </a:lnTo>
                    <a:lnTo>
                      <a:pt x="52" y="393"/>
                    </a:lnTo>
                    <a:lnTo>
                      <a:pt x="41" y="393"/>
                    </a:lnTo>
                    <a:lnTo>
                      <a:pt x="34" y="412"/>
                    </a:lnTo>
                    <a:lnTo>
                      <a:pt x="23" y="429"/>
                    </a:lnTo>
                    <a:lnTo>
                      <a:pt x="11" y="442"/>
                    </a:lnTo>
                    <a:lnTo>
                      <a:pt x="9" y="444"/>
                    </a:lnTo>
                    <a:lnTo>
                      <a:pt x="6" y="445"/>
                    </a:lnTo>
                    <a:lnTo>
                      <a:pt x="5" y="447"/>
                    </a:lnTo>
                    <a:lnTo>
                      <a:pt x="5" y="448"/>
                    </a:lnTo>
                    <a:lnTo>
                      <a:pt x="3" y="451"/>
                    </a:lnTo>
                    <a:lnTo>
                      <a:pt x="3" y="457"/>
                    </a:lnTo>
                    <a:lnTo>
                      <a:pt x="0" y="478"/>
                    </a:lnTo>
                    <a:lnTo>
                      <a:pt x="0" y="505"/>
                    </a:lnTo>
                    <a:lnTo>
                      <a:pt x="0" y="534"/>
                    </a:lnTo>
                    <a:lnTo>
                      <a:pt x="0" y="563"/>
                    </a:lnTo>
                    <a:lnTo>
                      <a:pt x="2" y="588"/>
                    </a:lnTo>
                    <a:lnTo>
                      <a:pt x="2" y="611"/>
                    </a:lnTo>
                    <a:lnTo>
                      <a:pt x="3" y="615"/>
                    </a:lnTo>
                    <a:lnTo>
                      <a:pt x="9" y="623"/>
                    </a:lnTo>
                    <a:lnTo>
                      <a:pt x="17" y="632"/>
                    </a:lnTo>
                    <a:lnTo>
                      <a:pt x="24" y="639"/>
                    </a:lnTo>
                    <a:lnTo>
                      <a:pt x="29" y="647"/>
                    </a:lnTo>
                    <a:lnTo>
                      <a:pt x="27" y="651"/>
                    </a:lnTo>
                    <a:close/>
                  </a:path>
                </a:pathLst>
              </a:custGeom>
              <a:solidFill>
                <a:srgbClr val="FFCC99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65" name="Freeform 112"/>
              <p:cNvSpPr>
                <a:spLocks/>
              </p:cNvSpPr>
              <p:nvPr/>
            </p:nvSpPr>
            <p:spPr bwMode="gray">
              <a:xfrm>
                <a:off x="4629" y="2533"/>
                <a:ext cx="316" cy="377"/>
              </a:xfrm>
              <a:custGeom>
                <a:avLst/>
                <a:gdLst>
                  <a:gd name="T0" fmla="*/ 144 w 341"/>
                  <a:gd name="T1" fmla="*/ 303 h 407"/>
                  <a:gd name="T2" fmla="*/ 147 w 341"/>
                  <a:gd name="T3" fmla="*/ 303 h 407"/>
                  <a:gd name="T4" fmla="*/ 152 w 341"/>
                  <a:gd name="T5" fmla="*/ 308 h 407"/>
                  <a:gd name="T6" fmla="*/ 147 w 341"/>
                  <a:gd name="T7" fmla="*/ 317 h 407"/>
                  <a:gd name="T8" fmla="*/ 147 w 341"/>
                  <a:gd name="T9" fmla="*/ 327 h 407"/>
                  <a:gd name="T10" fmla="*/ 156 w 341"/>
                  <a:gd name="T11" fmla="*/ 333 h 407"/>
                  <a:gd name="T12" fmla="*/ 160 w 341"/>
                  <a:gd name="T13" fmla="*/ 338 h 407"/>
                  <a:gd name="T14" fmla="*/ 211 w 341"/>
                  <a:gd name="T15" fmla="*/ 376 h 407"/>
                  <a:gd name="T16" fmla="*/ 217 w 341"/>
                  <a:gd name="T17" fmla="*/ 369 h 407"/>
                  <a:gd name="T18" fmla="*/ 221 w 341"/>
                  <a:gd name="T19" fmla="*/ 358 h 407"/>
                  <a:gd name="T20" fmla="*/ 222 w 341"/>
                  <a:gd name="T21" fmla="*/ 354 h 407"/>
                  <a:gd name="T22" fmla="*/ 233 w 341"/>
                  <a:gd name="T23" fmla="*/ 345 h 407"/>
                  <a:gd name="T24" fmla="*/ 241 w 341"/>
                  <a:gd name="T25" fmla="*/ 327 h 407"/>
                  <a:gd name="T26" fmla="*/ 250 w 341"/>
                  <a:gd name="T27" fmla="*/ 305 h 407"/>
                  <a:gd name="T28" fmla="*/ 246 w 341"/>
                  <a:gd name="T29" fmla="*/ 296 h 407"/>
                  <a:gd name="T30" fmla="*/ 241 w 341"/>
                  <a:gd name="T31" fmla="*/ 292 h 407"/>
                  <a:gd name="T32" fmla="*/ 244 w 341"/>
                  <a:gd name="T33" fmla="*/ 288 h 407"/>
                  <a:gd name="T34" fmla="*/ 252 w 341"/>
                  <a:gd name="T35" fmla="*/ 283 h 407"/>
                  <a:gd name="T36" fmla="*/ 258 w 341"/>
                  <a:gd name="T37" fmla="*/ 281 h 407"/>
                  <a:gd name="T38" fmla="*/ 266 w 341"/>
                  <a:gd name="T39" fmla="*/ 283 h 407"/>
                  <a:gd name="T40" fmla="*/ 272 w 341"/>
                  <a:gd name="T41" fmla="*/ 281 h 407"/>
                  <a:gd name="T42" fmla="*/ 284 w 341"/>
                  <a:gd name="T43" fmla="*/ 266 h 407"/>
                  <a:gd name="T44" fmla="*/ 285 w 341"/>
                  <a:gd name="T45" fmla="*/ 256 h 407"/>
                  <a:gd name="T46" fmla="*/ 299 w 341"/>
                  <a:gd name="T47" fmla="*/ 253 h 407"/>
                  <a:gd name="T48" fmla="*/ 308 w 341"/>
                  <a:gd name="T49" fmla="*/ 246 h 407"/>
                  <a:gd name="T50" fmla="*/ 283 w 341"/>
                  <a:gd name="T51" fmla="*/ 64 h 407"/>
                  <a:gd name="T52" fmla="*/ 295 w 341"/>
                  <a:gd name="T53" fmla="*/ 48 h 407"/>
                  <a:gd name="T54" fmla="*/ 315 w 341"/>
                  <a:gd name="T55" fmla="*/ 22 h 407"/>
                  <a:gd name="T56" fmla="*/ 312 w 341"/>
                  <a:gd name="T57" fmla="*/ 17 h 407"/>
                  <a:gd name="T58" fmla="*/ 297 w 341"/>
                  <a:gd name="T59" fmla="*/ 18 h 407"/>
                  <a:gd name="T60" fmla="*/ 291 w 341"/>
                  <a:gd name="T61" fmla="*/ 20 h 407"/>
                  <a:gd name="T62" fmla="*/ 280 w 341"/>
                  <a:gd name="T63" fmla="*/ 19 h 407"/>
                  <a:gd name="T64" fmla="*/ 269 w 341"/>
                  <a:gd name="T65" fmla="*/ 14 h 407"/>
                  <a:gd name="T66" fmla="*/ 246 w 341"/>
                  <a:gd name="T67" fmla="*/ 17 h 407"/>
                  <a:gd name="T68" fmla="*/ 209 w 341"/>
                  <a:gd name="T69" fmla="*/ 37 h 407"/>
                  <a:gd name="T70" fmla="*/ 192 w 341"/>
                  <a:gd name="T71" fmla="*/ 34 h 407"/>
                  <a:gd name="T72" fmla="*/ 170 w 341"/>
                  <a:gd name="T73" fmla="*/ 33 h 407"/>
                  <a:gd name="T74" fmla="*/ 141 w 341"/>
                  <a:gd name="T75" fmla="*/ 19 h 407"/>
                  <a:gd name="T76" fmla="*/ 114 w 341"/>
                  <a:gd name="T77" fmla="*/ 4 h 407"/>
                  <a:gd name="T78" fmla="*/ 100 w 341"/>
                  <a:gd name="T79" fmla="*/ 6 h 407"/>
                  <a:gd name="T80" fmla="*/ 90 w 341"/>
                  <a:gd name="T81" fmla="*/ 4 h 407"/>
                  <a:gd name="T82" fmla="*/ 18 w 341"/>
                  <a:gd name="T83" fmla="*/ 0 h 407"/>
                  <a:gd name="T84" fmla="*/ 6 w 341"/>
                  <a:gd name="T85" fmla="*/ 23 h 407"/>
                  <a:gd name="T86" fmla="*/ 12 w 341"/>
                  <a:gd name="T87" fmla="*/ 31 h 407"/>
                  <a:gd name="T88" fmla="*/ 20 w 341"/>
                  <a:gd name="T89" fmla="*/ 37 h 407"/>
                  <a:gd name="T90" fmla="*/ 20 w 341"/>
                  <a:gd name="T91" fmla="*/ 45 h 407"/>
                  <a:gd name="T92" fmla="*/ 22 w 341"/>
                  <a:gd name="T93" fmla="*/ 59 h 407"/>
                  <a:gd name="T94" fmla="*/ 31 w 341"/>
                  <a:gd name="T95" fmla="*/ 69 h 407"/>
                  <a:gd name="T96" fmla="*/ 40 w 341"/>
                  <a:gd name="T97" fmla="*/ 84 h 407"/>
                  <a:gd name="T98" fmla="*/ 47 w 341"/>
                  <a:gd name="T99" fmla="*/ 112 h 407"/>
                  <a:gd name="T100" fmla="*/ 37 w 341"/>
                  <a:gd name="T101" fmla="*/ 128 h 407"/>
                  <a:gd name="T102" fmla="*/ 31 w 341"/>
                  <a:gd name="T103" fmla="*/ 133 h 407"/>
                  <a:gd name="T104" fmla="*/ 1 w 341"/>
                  <a:gd name="T105" fmla="*/ 181 h 407"/>
                  <a:gd name="T106" fmla="*/ 1 w 341"/>
                  <a:gd name="T107" fmla="*/ 188 h 40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41"/>
                  <a:gd name="T163" fmla="*/ 0 h 407"/>
                  <a:gd name="T164" fmla="*/ 341 w 341"/>
                  <a:gd name="T165" fmla="*/ 407 h 407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41" h="407">
                    <a:moveTo>
                      <a:pt x="1" y="243"/>
                    </a:moveTo>
                    <a:lnTo>
                      <a:pt x="153" y="327"/>
                    </a:lnTo>
                    <a:lnTo>
                      <a:pt x="155" y="327"/>
                    </a:lnTo>
                    <a:lnTo>
                      <a:pt x="156" y="327"/>
                    </a:lnTo>
                    <a:lnTo>
                      <a:pt x="158" y="327"/>
                    </a:lnTo>
                    <a:lnTo>
                      <a:pt x="159" y="327"/>
                    </a:lnTo>
                    <a:lnTo>
                      <a:pt x="161" y="329"/>
                    </a:lnTo>
                    <a:lnTo>
                      <a:pt x="162" y="330"/>
                    </a:lnTo>
                    <a:lnTo>
                      <a:pt x="164" y="332"/>
                    </a:lnTo>
                    <a:lnTo>
                      <a:pt x="164" y="335"/>
                    </a:lnTo>
                    <a:lnTo>
                      <a:pt x="162" y="338"/>
                    </a:lnTo>
                    <a:lnTo>
                      <a:pt x="159" y="342"/>
                    </a:lnTo>
                    <a:lnTo>
                      <a:pt x="158" y="345"/>
                    </a:lnTo>
                    <a:lnTo>
                      <a:pt x="158" y="350"/>
                    </a:lnTo>
                    <a:lnTo>
                      <a:pt x="159" y="353"/>
                    </a:lnTo>
                    <a:lnTo>
                      <a:pt x="161" y="356"/>
                    </a:lnTo>
                    <a:lnTo>
                      <a:pt x="164" y="359"/>
                    </a:lnTo>
                    <a:lnTo>
                      <a:pt x="168" y="360"/>
                    </a:lnTo>
                    <a:lnTo>
                      <a:pt x="171" y="363"/>
                    </a:lnTo>
                    <a:lnTo>
                      <a:pt x="173" y="363"/>
                    </a:lnTo>
                    <a:lnTo>
                      <a:pt x="173" y="365"/>
                    </a:lnTo>
                    <a:lnTo>
                      <a:pt x="222" y="400"/>
                    </a:lnTo>
                    <a:lnTo>
                      <a:pt x="225" y="407"/>
                    </a:lnTo>
                    <a:lnTo>
                      <a:pt x="228" y="406"/>
                    </a:lnTo>
                    <a:lnTo>
                      <a:pt x="230" y="404"/>
                    </a:lnTo>
                    <a:lnTo>
                      <a:pt x="233" y="401"/>
                    </a:lnTo>
                    <a:lnTo>
                      <a:pt x="234" y="398"/>
                    </a:lnTo>
                    <a:lnTo>
                      <a:pt x="236" y="394"/>
                    </a:lnTo>
                    <a:lnTo>
                      <a:pt x="237" y="391"/>
                    </a:lnTo>
                    <a:lnTo>
                      <a:pt x="239" y="386"/>
                    </a:lnTo>
                    <a:lnTo>
                      <a:pt x="240" y="385"/>
                    </a:lnTo>
                    <a:lnTo>
                      <a:pt x="240" y="383"/>
                    </a:lnTo>
                    <a:lnTo>
                      <a:pt x="240" y="382"/>
                    </a:lnTo>
                    <a:lnTo>
                      <a:pt x="242" y="380"/>
                    </a:lnTo>
                    <a:lnTo>
                      <a:pt x="246" y="377"/>
                    </a:lnTo>
                    <a:lnTo>
                      <a:pt x="251" y="372"/>
                    </a:lnTo>
                    <a:lnTo>
                      <a:pt x="255" y="369"/>
                    </a:lnTo>
                    <a:lnTo>
                      <a:pt x="257" y="365"/>
                    </a:lnTo>
                    <a:lnTo>
                      <a:pt x="260" y="353"/>
                    </a:lnTo>
                    <a:lnTo>
                      <a:pt x="264" y="341"/>
                    </a:lnTo>
                    <a:lnTo>
                      <a:pt x="270" y="330"/>
                    </a:lnTo>
                    <a:lnTo>
                      <a:pt x="270" y="329"/>
                    </a:lnTo>
                    <a:lnTo>
                      <a:pt x="270" y="326"/>
                    </a:lnTo>
                    <a:lnTo>
                      <a:pt x="269" y="321"/>
                    </a:lnTo>
                    <a:lnTo>
                      <a:pt x="266" y="320"/>
                    </a:lnTo>
                    <a:lnTo>
                      <a:pt x="261" y="318"/>
                    </a:lnTo>
                    <a:lnTo>
                      <a:pt x="261" y="317"/>
                    </a:lnTo>
                    <a:lnTo>
                      <a:pt x="260" y="315"/>
                    </a:lnTo>
                    <a:lnTo>
                      <a:pt x="261" y="314"/>
                    </a:lnTo>
                    <a:lnTo>
                      <a:pt x="263" y="311"/>
                    </a:lnTo>
                    <a:lnTo>
                      <a:pt x="266" y="309"/>
                    </a:lnTo>
                    <a:lnTo>
                      <a:pt x="269" y="308"/>
                    </a:lnTo>
                    <a:lnTo>
                      <a:pt x="272" y="306"/>
                    </a:lnTo>
                    <a:lnTo>
                      <a:pt x="273" y="305"/>
                    </a:lnTo>
                    <a:lnTo>
                      <a:pt x="276" y="303"/>
                    </a:lnTo>
                    <a:lnTo>
                      <a:pt x="278" y="303"/>
                    </a:lnTo>
                    <a:lnTo>
                      <a:pt x="279" y="303"/>
                    </a:lnTo>
                    <a:lnTo>
                      <a:pt x="282" y="305"/>
                    </a:lnTo>
                    <a:lnTo>
                      <a:pt x="287" y="305"/>
                    </a:lnTo>
                    <a:lnTo>
                      <a:pt x="290" y="305"/>
                    </a:lnTo>
                    <a:lnTo>
                      <a:pt x="291" y="305"/>
                    </a:lnTo>
                    <a:lnTo>
                      <a:pt x="293" y="303"/>
                    </a:lnTo>
                    <a:lnTo>
                      <a:pt x="297" y="297"/>
                    </a:lnTo>
                    <a:lnTo>
                      <a:pt x="302" y="291"/>
                    </a:lnTo>
                    <a:lnTo>
                      <a:pt x="306" y="287"/>
                    </a:lnTo>
                    <a:lnTo>
                      <a:pt x="309" y="284"/>
                    </a:lnTo>
                    <a:lnTo>
                      <a:pt x="309" y="281"/>
                    </a:lnTo>
                    <a:lnTo>
                      <a:pt x="308" y="276"/>
                    </a:lnTo>
                    <a:lnTo>
                      <a:pt x="312" y="276"/>
                    </a:lnTo>
                    <a:lnTo>
                      <a:pt x="317" y="275"/>
                    </a:lnTo>
                    <a:lnTo>
                      <a:pt x="323" y="273"/>
                    </a:lnTo>
                    <a:lnTo>
                      <a:pt x="326" y="270"/>
                    </a:lnTo>
                    <a:lnTo>
                      <a:pt x="330" y="267"/>
                    </a:lnTo>
                    <a:lnTo>
                      <a:pt x="332" y="266"/>
                    </a:lnTo>
                    <a:lnTo>
                      <a:pt x="332" y="263"/>
                    </a:lnTo>
                    <a:lnTo>
                      <a:pt x="305" y="227"/>
                    </a:lnTo>
                    <a:lnTo>
                      <a:pt x="305" y="69"/>
                    </a:lnTo>
                    <a:lnTo>
                      <a:pt x="306" y="67"/>
                    </a:lnTo>
                    <a:lnTo>
                      <a:pt x="311" y="60"/>
                    </a:lnTo>
                    <a:lnTo>
                      <a:pt x="318" y="52"/>
                    </a:lnTo>
                    <a:lnTo>
                      <a:pt x="326" y="42"/>
                    </a:lnTo>
                    <a:lnTo>
                      <a:pt x="334" y="33"/>
                    </a:lnTo>
                    <a:lnTo>
                      <a:pt x="340" y="24"/>
                    </a:lnTo>
                    <a:lnTo>
                      <a:pt x="341" y="19"/>
                    </a:lnTo>
                    <a:lnTo>
                      <a:pt x="340" y="18"/>
                    </a:lnTo>
                    <a:lnTo>
                      <a:pt x="337" y="18"/>
                    </a:lnTo>
                    <a:lnTo>
                      <a:pt x="332" y="18"/>
                    </a:lnTo>
                    <a:lnTo>
                      <a:pt x="326" y="18"/>
                    </a:lnTo>
                    <a:lnTo>
                      <a:pt x="320" y="19"/>
                    </a:lnTo>
                    <a:lnTo>
                      <a:pt x="318" y="19"/>
                    </a:lnTo>
                    <a:lnTo>
                      <a:pt x="317" y="21"/>
                    </a:lnTo>
                    <a:lnTo>
                      <a:pt x="314" y="22"/>
                    </a:lnTo>
                    <a:lnTo>
                      <a:pt x="311" y="22"/>
                    </a:lnTo>
                    <a:lnTo>
                      <a:pt x="306" y="22"/>
                    </a:lnTo>
                    <a:lnTo>
                      <a:pt x="302" y="21"/>
                    </a:lnTo>
                    <a:lnTo>
                      <a:pt x="297" y="19"/>
                    </a:lnTo>
                    <a:lnTo>
                      <a:pt x="296" y="18"/>
                    </a:lnTo>
                    <a:lnTo>
                      <a:pt x="290" y="15"/>
                    </a:lnTo>
                    <a:lnTo>
                      <a:pt x="282" y="13"/>
                    </a:lnTo>
                    <a:lnTo>
                      <a:pt x="273" y="15"/>
                    </a:lnTo>
                    <a:lnTo>
                      <a:pt x="266" y="18"/>
                    </a:lnTo>
                    <a:lnTo>
                      <a:pt x="260" y="28"/>
                    </a:lnTo>
                    <a:lnTo>
                      <a:pt x="249" y="40"/>
                    </a:lnTo>
                    <a:lnTo>
                      <a:pt x="225" y="40"/>
                    </a:lnTo>
                    <a:lnTo>
                      <a:pt x="222" y="40"/>
                    </a:lnTo>
                    <a:lnTo>
                      <a:pt x="216" y="39"/>
                    </a:lnTo>
                    <a:lnTo>
                      <a:pt x="207" y="37"/>
                    </a:lnTo>
                    <a:lnTo>
                      <a:pt x="197" y="39"/>
                    </a:lnTo>
                    <a:lnTo>
                      <a:pt x="192" y="37"/>
                    </a:lnTo>
                    <a:lnTo>
                      <a:pt x="183" y="36"/>
                    </a:lnTo>
                    <a:lnTo>
                      <a:pt x="170" y="31"/>
                    </a:lnTo>
                    <a:lnTo>
                      <a:pt x="155" y="22"/>
                    </a:lnTo>
                    <a:lnTo>
                      <a:pt x="152" y="21"/>
                    </a:lnTo>
                    <a:lnTo>
                      <a:pt x="144" y="15"/>
                    </a:lnTo>
                    <a:lnTo>
                      <a:pt x="135" y="9"/>
                    </a:lnTo>
                    <a:lnTo>
                      <a:pt x="123" y="4"/>
                    </a:lnTo>
                    <a:lnTo>
                      <a:pt x="111" y="6"/>
                    </a:lnTo>
                    <a:lnTo>
                      <a:pt x="110" y="6"/>
                    </a:lnTo>
                    <a:lnTo>
                      <a:pt x="108" y="6"/>
                    </a:lnTo>
                    <a:lnTo>
                      <a:pt x="105" y="6"/>
                    </a:lnTo>
                    <a:lnTo>
                      <a:pt x="102" y="6"/>
                    </a:lnTo>
                    <a:lnTo>
                      <a:pt x="97" y="4"/>
                    </a:lnTo>
                    <a:lnTo>
                      <a:pt x="94" y="3"/>
                    </a:lnTo>
                    <a:lnTo>
                      <a:pt x="93" y="0"/>
                    </a:lnTo>
                    <a:lnTo>
                      <a:pt x="19" y="0"/>
                    </a:lnTo>
                    <a:lnTo>
                      <a:pt x="1" y="22"/>
                    </a:lnTo>
                    <a:lnTo>
                      <a:pt x="4" y="24"/>
                    </a:lnTo>
                    <a:lnTo>
                      <a:pt x="6" y="25"/>
                    </a:lnTo>
                    <a:lnTo>
                      <a:pt x="7" y="25"/>
                    </a:lnTo>
                    <a:lnTo>
                      <a:pt x="9" y="31"/>
                    </a:lnTo>
                    <a:lnTo>
                      <a:pt x="13" y="34"/>
                    </a:lnTo>
                    <a:lnTo>
                      <a:pt x="16" y="37"/>
                    </a:lnTo>
                    <a:lnTo>
                      <a:pt x="22" y="39"/>
                    </a:lnTo>
                    <a:lnTo>
                      <a:pt x="22" y="40"/>
                    </a:lnTo>
                    <a:lnTo>
                      <a:pt x="24" y="42"/>
                    </a:lnTo>
                    <a:lnTo>
                      <a:pt x="24" y="43"/>
                    </a:lnTo>
                    <a:lnTo>
                      <a:pt x="22" y="49"/>
                    </a:lnTo>
                    <a:lnTo>
                      <a:pt x="22" y="55"/>
                    </a:lnTo>
                    <a:lnTo>
                      <a:pt x="22" y="60"/>
                    </a:lnTo>
                    <a:lnTo>
                      <a:pt x="24" y="64"/>
                    </a:lnTo>
                    <a:lnTo>
                      <a:pt x="27" y="67"/>
                    </a:lnTo>
                    <a:lnTo>
                      <a:pt x="30" y="72"/>
                    </a:lnTo>
                    <a:lnTo>
                      <a:pt x="33" y="75"/>
                    </a:lnTo>
                    <a:lnTo>
                      <a:pt x="37" y="78"/>
                    </a:lnTo>
                    <a:lnTo>
                      <a:pt x="42" y="79"/>
                    </a:lnTo>
                    <a:lnTo>
                      <a:pt x="43" y="91"/>
                    </a:lnTo>
                    <a:lnTo>
                      <a:pt x="48" y="105"/>
                    </a:lnTo>
                    <a:lnTo>
                      <a:pt x="51" y="112"/>
                    </a:lnTo>
                    <a:lnTo>
                      <a:pt x="51" y="121"/>
                    </a:lnTo>
                    <a:lnTo>
                      <a:pt x="48" y="129"/>
                    </a:lnTo>
                    <a:lnTo>
                      <a:pt x="45" y="133"/>
                    </a:lnTo>
                    <a:lnTo>
                      <a:pt x="40" y="138"/>
                    </a:lnTo>
                    <a:lnTo>
                      <a:pt x="36" y="142"/>
                    </a:lnTo>
                    <a:lnTo>
                      <a:pt x="34" y="142"/>
                    </a:lnTo>
                    <a:lnTo>
                      <a:pt x="33" y="144"/>
                    </a:lnTo>
                    <a:lnTo>
                      <a:pt x="31" y="145"/>
                    </a:lnTo>
                    <a:lnTo>
                      <a:pt x="16" y="171"/>
                    </a:lnTo>
                    <a:lnTo>
                      <a:pt x="1" y="195"/>
                    </a:lnTo>
                    <a:lnTo>
                      <a:pt x="0" y="198"/>
                    </a:lnTo>
                    <a:lnTo>
                      <a:pt x="0" y="200"/>
                    </a:lnTo>
                    <a:lnTo>
                      <a:pt x="1" y="203"/>
                    </a:lnTo>
                    <a:lnTo>
                      <a:pt x="1" y="206"/>
                    </a:lnTo>
                    <a:lnTo>
                      <a:pt x="1" y="243"/>
                    </a:lnTo>
                    <a:close/>
                  </a:path>
                </a:pathLst>
              </a:custGeom>
              <a:solidFill>
                <a:srgbClr val="FFCC99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66" name="Freeform 113"/>
              <p:cNvSpPr>
                <a:spLocks/>
              </p:cNvSpPr>
              <p:nvPr/>
            </p:nvSpPr>
            <p:spPr bwMode="gray">
              <a:xfrm>
                <a:off x="4461" y="2554"/>
                <a:ext cx="216" cy="223"/>
              </a:xfrm>
              <a:custGeom>
                <a:avLst/>
                <a:gdLst>
                  <a:gd name="T0" fmla="*/ 4 w 233"/>
                  <a:gd name="T1" fmla="*/ 220 h 241"/>
                  <a:gd name="T2" fmla="*/ 6 w 233"/>
                  <a:gd name="T3" fmla="*/ 218 h 241"/>
                  <a:gd name="T4" fmla="*/ 11 w 233"/>
                  <a:gd name="T5" fmla="*/ 217 h 241"/>
                  <a:gd name="T6" fmla="*/ 14 w 233"/>
                  <a:gd name="T7" fmla="*/ 223 h 241"/>
                  <a:gd name="T8" fmla="*/ 42 w 233"/>
                  <a:gd name="T9" fmla="*/ 204 h 241"/>
                  <a:gd name="T10" fmla="*/ 170 w 233"/>
                  <a:gd name="T11" fmla="*/ 171 h 241"/>
                  <a:gd name="T12" fmla="*/ 167 w 233"/>
                  <a:gd name="T13" fmla="*/ 165 h 241"/>
                  <a:gd name="T14" fmla="*/ 172 w 233"/>
                  <a:gd name="T15" fmla="*/ 157 h 241"/>
                  <a:gd name="T16" fmla="*/ 175 w 233"/>
                  <a:gd name="T17" fmla="*/ 151 h 241"/>
                  <a:gd name="T18" fmla="*/ 180 w 233"/>
                  <a:gd name="T19" fmla="*/ 141 h 241"/>
                  <a:gd name="T20" fmla="*/ 183 w 233"/>
                  <a:gd name="T21" fmla="*/ 140 h 241"/>
                  <a:gd name="T22" fmla="*/ 186 w 233"/>
                  <a:gd name="T23" fmla="*/ 131 h 241"/>
                  <a:gd name="T24" fmla="*/ 194 w 233"/>
                  <a:gd name="T25" fmla="*/ 124 h 241"/>
                  <a:gd name="T26" fmla="*/ 197 w 233"/>
                  <a:gd name="T27" fmla="*/ 118 h 241"/>
                  <a:gd name="T28" fmla="*/ 200 w 233"/>
                  <a:gd name="T29" fmla="*/ 111 h 241"/>
                  <a:gd name="T30" fmla="*/ 206 w 233"/>
                  <a:gd name="T31" fmla="*/ 103 h 241"/>
                  <a:gd name="T32" fmla="*/ 211 w 233"/>
                  <a:gd name="T33" fmla="*/ 100 h 241"/>
                  <a:gd name="T34" fmla="*/ 210 w 233"/>
                  <a:gd name="T35" fmla="*/ 68 h 241"/>
                  <a:gd name="T36" fmla="*/ 205 w 233"/>
                  <a:gd name="T37" fmla="*/ 52 h 241"/>
                  <a:gd name="T38" fmla="*/ 195 w 233"/>
                  <a:gd name="T39" fmla="*/ 44 h 241"/>
                  <a:gd name="T40" fmla="*/ 191 w 233"/>
                  <a:gd name="T41" fmla="*/ 36 h 241"/>
                  <a:gd name="T42" fmla="*/ 189 w 233"/>
                  <a:gd name="T43" fmla="*/ 30 h 241"/>
                  <a:gd name="T44" fmla="*/ 191 w 233"/>
                  <a:gd name="T45" fmla="*/ 19 h 241"/>
                  <a:gd name="T46" fmla="*/ 185 w 233"/>
                  <a:gd name="T47" fmla="*/ 14 h 241"/>
                  <a:gd name="T48" fmla="*/ 180 w 233"/>
                  <a:gd name="T49" fmla="*/ 13 h 241"/>
                  <a:gd name="T50" fmla="*/ 174 w 233"/>
                  <a:gd name="T51" fmla="*/ 5 h 241"/>
                  <a:gd name="T52" fmla="*/ 172 w 233"/>
                  <a:gd name="T53" fmla="*/ 0 h 241"/>
                  <a:gd name="T54" fmla="*/ 164 w 233"/>
                  <a:gd name="T55" fmla="*/ 6 h 241"/>
                  <a:gd name="T56" fmla="*/ 158 w 233"/>
                  <a:gd name="T57" fmla="*/ 16 h 241"/>
                  <a:gd name="T58" fmla="*/ 153 w 233"/>
                  <a:gd name="T59" fmla="*/ 16 h 241"/>
                  <a:gd name="T60" fmla="*/ 150 w 233"/>
                  <a:gd name="T61" fmla="*/ 14 h 241"/>
                  <a:gd name="T62" fmla="*/ 138 w 233"/>
                  <a:gd name="T63" fmla="*/ 14 h 241"/>
                  <a:gd name="T64" fmla="*/ 124 w 233"/>
                  <a:gd name="T65" fmla="*/ 14 h 241"/>
                  <a:gd name="T66" fmla="*/ 108 w 233"/>
                  <a:gd name="T67" fmla="*/ 19 h 241"/>
                  <a:gd name="T68" fmla="*/ 108 w 233"/>
                  <a:gd name="T69" fmla="*/ 21 h 241"/>
                  <a:gd name="T70" fmla="*/ 99 w 233"/>
                  <a:gd name="T71" fmla="*/ 25 h 241"/>
                  <a:gd name="T72" fmla="*/ 92 w 233"/>
                  <a:gd name="T73" fmla="*/ 22 h 241"/>
                  <a:gd name="T74" fmla="*/ 83 w 233"/>
                  <a:gd name="T75" fmla="*/ 19 h 241"/>
                  <a:gd name="T76" fmla="*/ 72 w 233"/>
                  <a:gd name="T77" fmla="*/ 19 h 241"/>
                  <a:gd name="T78" fmla="*/ 70 w 233"/>
                  <a:gd name="T79" fmla="*/ 19 h 241"/>
                  <a:gd name="T80" fmla="*/ 63 w 233"/>
                  <a:gd name="T81" fmla="*/ 19 h 241"/>
                  <a:gd name="T82" fmla="*/ 54 w 233"/>
                  <a:gd name="T83" fmla="*/ 22 h 241"/>
                  <a:gd name="T84" fmla="*/ 54 w 233"/>
                  <a:gd name="T85" fmla="*/ 30 h 241"/>
                  <a:gd name="T86" fmla="*/ 57 w 233"/>
                  <a:gd name="T87" fmla="*/ 32 h 241"/>
                  <a:gd name="T88" fmla="*/ 58 w 233"/>
                  <a:gd name="T89" fmla="*/ 33 h 241"/>
                  <a:gd name="T90" fmla="*/ 53 w 233"/>
                  <a:gd name="T91" fmla="*/ 36 h 241"/>
                  <a:gd name="T92" fmla="*/ 50 w 233"/>
                  <a:gd name="T93" fmla="*/ 42 h 241"/>
                  <a:gd name="T94" fmla="*/ 54 w 233"/>
                  <a:gd name="T95" fmla="*/ 49 h 241"/>
                  <a:gd name="T96" fmla="*/ 51 w 233"/>
                  <a:gd name="T97" fmla="*/ 57 h 241"/>
                  <a:gd name="T98" fmla="*/ 48 w 233"/>
                  <a:gd name="T99" fmla="*/ 63 h 241"/>
                  <a:gd name="T100" fmla="*/ 56 w 233"/>
                  <a:gd name="T101" fmla="*/ 68 h 241"/>
                  <a:gd name="T102" fmla="*/ 72 w 233"/>
                  <a:gd name="T103" fmla="*/ 80 h 241"/>
                  <a:gd name="T104" fmla="*/ 40 w 233"/>
                  <a:gd name="T105" fmla="*/ 118 h 241"/>
                  <a:gd name="T106" fmla="*/ 28 w 233"/>
                  <a:gd name="T107" fmla="*/ 121 h 241"/>
                  <a:gd name="T108" fmla="*/ 23 w 233"/>
                  <a:gd name="T109" fmla="*/ 131 h 241"/>
                  <a:gd name="T110" fmla="*/ 18 w 233"/>
                  <a:gd name="T111" fmla="*/ 132 h 241"/>
                  <a:gd name="T112" fmla="*/ 15 w 233"/>
                  <a:gd name="T113" fmla="*/ 140 h 241"/>
                  <a:gd name="T114" fmla="*/ 17 w 233"/>
                  <a:gd name="T115" fmla="*/ 151 h 241"/>
                  <a:gd name="T116" fmla="*/ 4 w 233"/>
                  <a:gd name="T117" fmla="*/ 174 h 241"/>
                  <a:gd name="T118" fmla="*/ 0 w 233"/>
                  <a:gd name="T119" fmla="*/ 223 h 241"/>
                  <a:gd name="T120" fmla="*/ 3 w 233"/>
                  <a:gd name="T121" fmla="*/ 220 h 24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33"/>
                  <a:gd name="T184" fmla="*/ 0 h 241"/>
                  <a:gd name="T185" fmla="*/ 233 w 233"/>
                  <a:gd name="T186" fmla="*/ 241 h 24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33" h="241">
                    <a:moveTo>
                      <a:pt x="3" y="238"/>
                    </a:moveTo>
                    <a:lnTo>
                      <a:pt x="3" y="238"/>
                    </a:lnTo>
                    <a:lnTo>
                      <a:pt x="4" y="238"/>
                    </a:lnTo>
                    <a:lnTo>
                      <a:pt x="6" y="238"/>
                    </a:lnTo>
                    <a:lnTo>
                      <a:pt x="7" y="238"/>
                    </a:lnTo>
                    <a:lnTo>
                      <a:pt x="7" y="236"/>
                    </a:lnTo>
                    <a:lnTo>
                      <a:pt x="9" y="235"/>
                    </a:lnTo>
                    <a:lnTo>
                      <a:pt x="10" y="235"/>
                    </a:lnTo>
                    <a:lnTo>
                      <a:pt x="12" y="235"/>
                    </a:lnTo>
                    <a:lnTo>
                      <a:pt x="12" y="238"/>
                    </a:lnTo>
                    <a:lnTo>
                      <a:pt x="13" y="241"/>
                    </a:lnTo>
                    <a:lnTo>
                      <a:pt x="15" y="241"/>
                    </a:lnTo>
                    <a:lnTo>
                      <a:pt x="18" y="239"/>
                    </a:lnTo>
                    <a:lnTo>
                      <a:pt x="30" y="229"/>
                    </a:lnTo>
                    <a:lnTo>
                      <a:pt x="45" y="221"/>
                    </a:lnTo>
                    <a:lnTo>
                      <a:pt x="183" y="221"/>
                    </a:lnTo>
                    <a:lnTo>
                      <a:pt x="183" y="188"/>
                    </a:lnTo>
                    <a:lnTo>
                      <a:pt x="183" y="185"/>
                    </a:lnTo>
                    <a:lnTo>
                      <a:pt x="183" y="182"/>
                    </a:lnTo>
                    <a:lnTo>
                      <a:pt x="182" y="179"/>
                    </a:lnTo>
                    <a:lnTo>
                      <a:pt x="180" y="178"/>
                    </a:lnTo>
                    <a:lnTo>
                      <a:pt x="180" y="175"/>
                    </a:lnTo>
                    <a:lnTo>
                      <a:pt x="182" y="172"/>
                    </a:lnTo>
                    <a:lnTo>
                      <a:pt x="185" y="170"/>
                    </a:lnTo>
                    <a:lnTo>
                      <a:pt x="186" y="169"/>
                    </a:lnTo>
                    <a:lnTo>
                      <a:pt x="188" y="166"/>
                    </a:lnTo>
                    <a:lnTo>
                      <a:pt x="189" y="163"/>
                    </a:lnTo>
                    <a:lnTo>
                      <a:pt x="191" y="160"/>
                    </a:lnTo>
                    <a:lnTo>
                      <a:pt x="192" y="157"/>
                    </a:lnTo>
                    <a:lnTo>
                      <a:pt x="194" y="152"/>
                    </a:lnTo>
                    <a:lnTo>
                      <a:pt x="195" y="151"/>
                    </a:lnTo>
                    <a:lnTo>
                      <a:pt x="197" y="151"/>
                    </a:lnTo>
                    <a:lnTo>
                      <a:pt x="198" y="149"/>
                    </a:lnTo>
                    <a:lnTo>
                      <a:pt x="200" y="146"/>
                    </a:lnTo>
                    <a:lnTo>
                      <a:pt x="201" y="142"/>
                    </a:lnTo>
                    <a:lnTo>
                      <a:pt x="204" y="140"/>
                    </a:lnTo>
                    <a:lnTo>
                      <a:pt x="206" y="137"/>
                    </a:lnTo>
                    <a:lnTo>
                      <a:pt x="209" y="134"/>
                    </a:lnTo>
                    <a:lnTo>
                      <a:pt x="212" y="131"/>
                    </a:lnTo>
                    <a:lnTo>
                      <a:pt x="212" y="129"/>
                    </a:lnTo>
                    <a:lnTo>
                      <a:pt x="212" y="128"/>
                    </a:lnTo>
                    <a:lnTo>
                      <a:pt x="212" y="126"/>
                    </a:lnTo>
                    <a:lnTo>
                      <a:pt x="215" y="123"/>
                    </a:lnTo>
                    <a:lnTo>
                      <a:pt x="216" y="120"/>
                    </a:lnTo>
                    <a:lnTo>
                      <a:pt x="219" y="119"/>
                    </a:lnTo>
                    <a:lnTo>
                      <a:pt x="221" y="116"/>
                    </a:lnTo>
                    <a:lnTo>
                      <a:pt x="222" y="111"/>
                    </a:lnTo>
                    <a:lnTo>
                      <a:pt x="225" y="111"/>
                    </a:lnTo>
                    <a:lnTo>
                      <a:pt x="227" y="110"/>
                    </a:lnTo>
                    <a:lnTo>
                      <a:pt x="228" y="108"/>
                    </a:lnTo>
                    <a:lnTo>
                      <a:pt x="233" y="96"/>
                    </a:lnTo>
                    <a:lnTo>
                      <a:pt x="230" y="86"/>
                    </a:lnTo>
                    <a:lnTo>
                      <a:pt x="227" y="74"/>
                    </a:lnTo>
                    <a:lnTo>
                      <a:pt x="224" y="60"/>
                    </a:lnTo>
                    <a:lnTo>
                      <a:pt x="222" y="59"/>
                    </a:lnTo>
                    <a:lnTo>
                      <a:pt x="221" y="56"/>
                    </a:lnTo>
                    <a:lnTo>
                      <a:pt x="218" y="53"/>
                    </a:lnTo>
                    <a:lnTo>
                      <a:pt x="215" y="51"/>
                    </a:lnTo>
                    <a:lnTo>
                      <a:pt x="210" y="48"/>
                    </a:lnTo>
                    <a:lnTo>
                      <a:pt x="209" y="45"/>
                    </a:lnTo>
                    <a:lnTo>
                      <a:pt x="207" y="42"/>
                    </a:lnTo>
                    <a:lnTo>
                      <a:pt x="206" y="39"/>
                    </a:lnTo>
                    <a:lnTo>
                      <a:pt x="204" y="38"/>
                    </a:lnTo>
                    <a:lnTo>
                      <a:pt x="203" y="35"/>
                    </a:lnTo>
                    <a:lnTo>
                      <a:pt x="204" y="32"/>
                    </a:lnTo>
                    <a:lnTo>
                      <a:pt x="206" y="27"/>
                    </a:lnTo>
                    <a:lnTo>
                      <a:pt x="206" y="23"/>
                    </a:lnTo>
                    <a:lnTo>
                      <a:pt x="206" y="20"/>
                    </a:lnTo>
                    <a:lnTo>
                      <a:pt x="203" y="17"/>
                    </a:lnTo>
                    <a:lnTo>
                      <a:pt x="201" y="15"/>
                    </a:lnTo>
                    <a:lnTo>
                      <a:pt x="200" y="15"/>
                    </a:lnTo>
                    <a:lnTo>
                      <a:pt x="198" y="15"/>
                    </a:lnTo>
                    <a:lnTo>
                      <a:pt x="195" y="15"/>
                    </a:lnTo>
                    <a:lnTo>
                      <a:pt x="194" y="14"/>
                    </a:lnTo>
                    <a:lnTo>
                      <a:pt x="191" y="11"/>
                    </a:lnTo>
                    <a:lnTo>
                      <a:pt x="189" y="8"/>
                    </a:lnTo>
                    <a:lnTo>
                      <a:pt x="188" y="5"/>
                    </a:lnTo>
                    <a:lnTo>
                      <a:pt x="186" y="2"/>
                    </a:lnTo>
                    <a:lnTo>
                      <a:pt x="185" y="0"/>
                    </a:lnTo>
                    <a:lnTo>
                      <a:pt x="183" y="0"/>
                    </a:lnTo>
                    <a:lnTo>
                      <a:pt x="180" y="3"/>
                    </a:lnTo>
                    <a:lnTo>
                      <a:pt x="177" y="6"/>
                    </a:lnTo>
                    <a:lnTo>
                      <a:pt x="176" y="11"/>
                    </a:lnTo>
                    <a:lnTo>
                      <a:pt x="173" y="14"/>
                    </a:lnTo>
                    <a:lnTo>
                      <a:pt x="170" y="17"/>
                    </a:lnTo>
                    <a:lnTo>
                      <a:pt x="167" y="18"/>
                    </a:lnTo>
                    <a:lnTo>
                      <a:pt x="165" y="17"/>
                    </a:lnTo>
                    <a:lnTo>
                      <a:pt x="164" y="17"/>
                    </a:lnTo>
                    <a:lnTo>
                      <a:pt x="162" y="17"/>
                    </a:lnTo>
                    <a:lnTo>
                      <a:pt x="162" y="15"/>
                    </a:lnTo>
                    <a:lnTo>
                      <a:pt x="158" y="17"/>
                    </a:lnTo>
                    <a:lnTo>
                      <a:pt x="153" y="17"/>
                    </a:lnTo>
                    <a:lnTo>
                      <a:pt x="149" y="15"/>
                    </a:lnTo>
                    <a:lnTo>
                      <a:pt x="144" y="14"/>
                    </a:lnTo>
                    <a:lnTo>
                      <a:pt x="140" y="14"/>
                    </a:lnTo>
                    <a:lnTo>
                      <a:pt x="134" y="15"/>
                    </a:lnTo>
                    <a:lnTo>
                      <a:pt x="129" y="15"/>
                    </a:lnTo>
                    <a:lnTo>
                      <a:pt x="123" y="17"/>
                    </a:lnTo>
                    <a:lnTo>
                      <a:pt x="117" y="20"/>
                    </a:lnTo>
                    <a:lnTo>
                      <a:pt x="117" y="21"/>
                    </a:lnTo>
                    <a:lnTo>
                      <a:pt x="117" y="23"/>
                    </a:lnTo>
                    <a:lnTo>
                      <a:pt x="113" y="24"/>
                    </a:lnTo>
                    <a:lnTo>
                      <a:pt x="110" y="26"/>
                    </a:lnTo>
                    <a:lnTo>
                      <a:pt x="107" y="27"/>
                    </a:lnTo>
                    <a:lnTo>
                      <a:pt x="104" y="32"/>
                    </a:lnTo>
                    <a:lnTo>
                      <a:pt x="102" y="29"/>
                    </a:lnTo>
                    <a:lnTo>
                      <a:pt x="99" y="24"/>
                    </a:lnTo>
                    <a:lnTo>
                      <a:pt x="98" y="21"/>
                    </a:lnTo>
                    <a:lnTo>
                      <a:pt x="95" y="20"/>
                    </a:lnTo>
                    <a:lnTo>
                      <a:pt x="89" y="20"/>
                    </a:lnTo>
                    <a:lnTo>
                      <a:pt x="84" y="20"/>
                    </a:lnTo>
                    <a:lnTo>
                      <a:pt x="78" y="21"/>
                    </a:lnTo>
                    <a:lnTo>
                      <a:pt x="78" y="20"/>
                    </a:lnTo>
                    <a:lnTo>
                      <a:pt x="77" y="20"/>
                    </a:lnTo>
                    <a:lnTo>
                      <a:pt x="75" y="20"/>
                    </a:lnTo>
                    <a:lnTo>
                      <a:pt x="74" y="18"/>
                    </a:lnTo>
                    <a:lnTo>
                      <a:pt x="71" y="20"/>
                    </a:lnTo>
                    <a:lnTo>
                      <a:pt x="68" y="20"/>
                    </a:lnTo>
                    <a:lnTo>
                      <a:pt x="64" y="21"/>
                    </a:lnTo>
                    <a:lnTo>
                      <a:pt x="61" y="23"/>
                    </a:lnTo>
                    <a:lnTo>
                      <a:pt x="58" y="24"/>
                    </a:lnTo>
                    <a:lnTo>
                      <a:pt x="58" y="27"/>
                    </a:lnTo>
                    <a:lnTo>
                      <a:pt x="58" y="29"/>
                    </a:lnTo>
                    <a:lnTo>
                      <a:pt x="58" y="32"/>
                    </a:lnTo>
                    <a:lnTo>
                      <a:pt x="60" y="33"/>
                    </a:lnTo>
                    <a:lnTo>
                      <a:pt x="61" y="35"/>
                    </a:lnTo>
                    <a:lnTo>
                      <a:pt x="61" y="36"/>
                    </a:lnTo>
                    <a:lnTo>
                      <a:pt x="63" y="36"/>
                    </a:lnTo>
                    <a:lnTo>
                      <a:pt x="61" y="38"/>
                    </a:lnTo>
                    <a:lnTo>
                      <a:pt x="58" y="38"/>
                    </a:lnTo>
                    <a:lnTo>
                      <a:pt x="57" y="39"/>
                    </a:lnTo>
                    <a:lnTo>
                      <a:pt x="55" y="41"/>
                    </a:lnTo>
                    <a:lnTo>
                      <a:pt x="54" y="42"/>
                    </a:lnTo>
                    <a:lnTo>
                      <a:pt x="54" y="45"/>
                    </a:lnTo>
                    <a:lnTo>
                      <a:pt x="55" y="47"/>
                    </a:lnTo>
                    <a:lnTo>
                      <a:pt x="58" y="50"/>
                    </a:lnTo>
                    <a:lnTo>
                      <a:pt x="58" y="53"/>
                    </a:lnTo>
                    <a:lnTo>
                      <a:pt x="58" y="56"/>
                    </a:lnTo>
                    <a:lnTo>
                      <a:pt x="57" y="59"/>
                    </a:lnTo>
                    <a:lnTo>
                      <a:pt x="55" y="62"/>
                    </a:lnTo>
                    <a:lnTo>
                      <a:pt x="55" y="63"/>
                    </a:lnTo>
                    <a:lnTo>
                      <a:pt x="54" y="65"/>
                    </a:lnTo>
                    <a:lnTo>
                      <a:pt x="52" y="68"/>
                    </a:lnTo>
                    <a:lnTo>
                      <a:pt x="51" y="69"/>
                    </a:lnTo>
                    <a:lnTo>
                      <a:pt x="52" y="71"/>
                    </a:lnTo>
                    <a:lnTo>
                      <a:pt x="60" y="74"/>
                    </a:lnTo>
                    <a:lnTo>
                      <a:pt x="68" y="77"/>
                    </a:lnTo>
                    <a:lnTo>
                      <a:pt x="75" y="80"/>
                    </a:lnTo>
                    <a:lnTo>
                      <a:pt x="78" y="86"/>
                    </a:lnTo>
                    <a:lnTo>
                      <a:pt x="64" y="98"/>
                    </a:lnTo>
                    <a:lnTo>
                      <a:pt x="51" y="111"/>
                    </a:lnTo>
                    <a:lnTo>
                      <a:pt x="43" y="128"/>
                    </a:lnTo>
                    <a:lnTo>
                      <a:pt x="39" y="128"/>
                    </a:lnTo>
                    <a:lnTo>
                      <a:pt x="34" y="129"/>
                    </a:lnTo>
                    <a:lnTo>
                      <a:pt x="30" y="131"/>
                    </a:lnTo>
                    <a:lnTo>
                      <a:pt x="28" y="136"/>
                    </a:lnTo>
                    <a:lnTo>
                      <a:pt x="25" y="140"/>
                    </a:lnTo>
                    <a:lnTo>
                      <a:pt x="25" y="142"/>
                    </a:lnTo>
                    <a:lnTo>
                      <a:pt x="22" y="143"/>
                    </a:lnTo>
                    <a:lnTo>
                      <a:pt x="21" y="143"/>
                    </a:lnTo>
                    <a:lnTo>
                      <a:pt x="19" y="143"/>
                    </a:lnTo>
                    <a:lnTo>
                      <a:pt x="18" y="143"/>
                    </a:lnTo>
                    <a:lnTo>
                      <a:pt x="16" y="148"/>
                    </a:lnTo>
                    <a:lnTo>
                      <a:pt x="16" y="151"/>
                    </a:lnTo>
                    <a:lnTo>
                      <a:pt x="18" y="155"/>
                    </a:lnTo>
                    <a:lnTo>
                      <a:pt x="18" y="158"/>
                    </a:lnTo>
                    <a:lnTo>
                      <a:pt x="18" y="163"/>
                    </a:lnTo>
                    <a:lnTo>
                      <a:pt x="15" y="172"/>
                    </a:lnTo>
                    <a:lnTo>
                      <a:pt x="9" y="179"/>
                    </a:lnTo>
                    <a:lnTo>
                      <a:pt x="4" y="188"/>
                    </a:lnTo>
                    <a:lnTo>
                      <a:pt x="3" y="206"/>
                    </a:lnTo>
                    <a:lnTo>
                      <a:pt x="3" y="223"/>
                    </a:lnTo>
                    <a:lnTo>
                      <a:pt x="0" y="241"/>
                    </a:lnTo>
                    <a:lnTo>
                      <a:pt x="1" y="241"/>
                    </a:lnTo>
                    <a:lnTo>
                      <a:pt x="1" y="239"/>
                    </a:lnTo>
                    <a:lnTo>
                      <a:pt x="3" y="238"/>
                    </a:lnTo>
                    <a:close/>
                  </a:path>
                </a:pathLst>
              </a:custGeom>
              <a:solidFill>
                <a:srgbClr val="FFCC99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67" name="Freeform 114"/>
              <p:cNvSpPr>
                <a:spLocks/>
              </p:cNvSpPr>
              <p:nvPr/>
            </p:nvSpPr>
            <p:spPr bwMode="gray">
              <a:xfrm>
                <a:off x="4154" y="1791"/>
                <a:ext cx="633" cy="790"/>
              </a:xfrm>
              <a:custGeom>
                <a:avLst/>
                <a:gdLst>
                  <a:gd name="T0" fmla="*/ 446 w 683"/>
                  <a:gd name="T1" fmla="*/ 615 h 854"/>
                  <a:gd name="T2" fmla="*/ 479 w 683"/>
                  <a:gd name="T3" fmla="*/ 630 h 854"/>
                  <a:gd name="T4" fmla="*/ 510 w 683"/>
                  <a:gd name="T5" fmla="*/ 666 h 854"/>
                  <a:gd name="T6" fmla="*/ 524 w 683"/>
                  <a:gd name="T7" fmla="*/ 697 h 854"/>
                  <a:gd name="T8" fmla="*/ 551 w 683"/>
                  <a:gd name="T9" fmla="*/ 717 h 854"/>
                  <a:gd name="T10" fmla="*/ 559 w 683"/>
                  <a:gd name="T11" fmla="*/ 739 h 854"/>
                  <a:gd name="T12" fmla="*/ 434 w 683"/>
                  <a:gd name="T13" fmla="*/ 775 h 854"/>
                  <a:gd name="T14" fmla="*/ 414 w 683"/>
                  <a:gd name="T15" fmla="*/ 784 h 854"/>
                  <a:gd name="T16" fmla="*/ 400 w 683"/>
                  <a:gd name="T17" fmla="*/ 787 h 854"/>
                  <a:gd name="T18" fmla="*/ 376 w 683"/>
                  <a:gd name="T19" fmla="*/ 779 h 854"/>
                  <a:gd name="T20" fmla="*/ 352 w 683"/>
                  <a:gd name="T21" fmla="*/ 784 h 854"/>
                  <a:gd name="T22" fmla="*/ 322 w 683"/>
                  <a:gd name="T23" fmla="*/ 759 h 854"/>
                  <a:gd name="T24" fmla="*/ 304 w 683"/>
                  <a:gd name="T25" fmla="*/ 747 h 854"/>
                  <a:gd name="T26" fmla="*/ 293 w 683"/>
                  <a:gd name="T27" fmla="*/ 757 h 854"/>
                  <a:gd name="T28" fmla="*/ 243 w 683"/>
                  <a:gd name="T29" fmla="*/ 750 h 854"/>
                  <a:gd name="T30" fmla="*/ 210 w 683"/>
                  <a:gd name="T31" fmla="*/ 710 h 854"/>
                  <a:gd name="T32" fmla="*/ 184 w 683"/>
                  <a:gd name="T33" fmla="*/ 683 h 854"/>
                  <a:gd name="T34" fmla="*/ 176 w 683"/>
                  <a:gd name="T35" fmla="*/ 660 h 854"/>
                  <a:gd name="T36" fmla="*/ 136 w 683"/>
                  <a:gd name="T37" fmla="*/ 635 h 854"/>
                  <a:gd name="T38" fmla="*/ 125 w 683"/>
                  <a:gd name="T39" fmla="*/ 615 h 854"/>
                  <a:gd name="T40" fmla="*/ 110 w 683"/>
                  <a:gd name="T41" fmla="*/ 599 h 854"/>
                  <a:gd name="T42" fmla="*/ 86 w 683"/>
                  <a:gd name="T43" fmla="*/ 585 h 854"/>
                  <a:gd name="T44" fmla="*/ 66 w 683"/>
                  <a:gd name="T45" fmla="*/ 579 h 854"/>
                  <a:gd name="T46" fmla="*/ 67 w 683"/>
                  <a:gd name="T47" fmla="*/ 576 h 854"/>
                  <a:gd name="T48" fmla="*/ 58 w 683"/>
                  <a:gd name="T49" fmla="*/ 519 h 854"/>
                  <a:gd name="T50" fmla="*/ 38 w 683"/>
                  <a:gd name="T51" fmla="*/ 497 h 854"/>
                  <a:gd name="T52" fmla="*/ 42 w 683"/>
                  <a:gd name="T53" fmla="*/ 483 h 854"/>
                  <a:gd name="T54" fmla="*/ 27 w 683"/>
                  <a:gd name="T55" fmla="*/ 444 h 854"/>
                  <a:gd name="T56" fmla="*/ 8 w 683"/>
                  <a:gd name="T57" fmla="*/ 422 h 854"/>
                  <a:gd name="T58" fmla="*/ 10 w 683"/>
                  <a:gd name="T59" fmla="*/ 408 h 854"/>
                  <a:gd name="T60" fmla="*/ 11 w 683"/>
                  <a:gd name="T61" fmla="*/ 389 h 854"/>
                  <a:gd name="T62" fmla="*/ 32 w 683"/>
                  <a:gd name="T63" fmla="*/ 364 h 854"/>
                  <a:gd name="T64" fmla="*/ 30 w 683"/>
                  <a:gd name="T65" fmla="*/ 347 h 854"/>
                  <a:gd name="T66" fmla="*/ 42 w 683"/>
                  <a:gd name="T67" fmla="*/ 319 h 854"/>
                  <a:gd name="T68" fmla="*/ 50 w 683"/>
                  <a:gd name="T69" fmla="*/ 312 h 854"/>
                  <a:gd name="T70" fmla="*/ 75 w 683"/>
                  <a:gd name="T71" fmla="*/ 308 h 854"/>
                  <a:gd name="T72" fmla="*/ 343 w 683"/>
                  <a:gd name="T73" fmla="*/ 39 h 854"/>
                  <a:gd name="T74" fmla="*/ 434 w 683"/>
                  <a:gd name="T75" fmla="*/ 55 h 854"/>
                  <a:gd name="T76" fmla="*/ 468 w 683"/>
                  <a:gd name="T77" fmla="*/ 24 h 854"/>
                  <a:gd name="T78" fmla="*/ 481 w 683"/>
                  <a:gd name="T79" fmla="*/ 13 h 854"/>
                  <a:gd name="T80" fmla="*/ 514 w 683"/>
                  <a:gd name="T81" fmla="*/ 17 h 854"/>
                  <a:gd name="T82" fmla="*/ 549 w 683"/>
                  <a:gd name="T83" fmla="*/ 50 h 854"/>
                  <a:gd name="T84" fmla="*/ 567 w 683"/>
                  <a:gd name="T85" fmla="*/ 113 h 854"/>
                  <a:gd name="T86" fmla="*/ 589 w 683"/>
                  <a:gd name="T87" fmla="*/ 171 h 854"/>
                  <a:gd name="T88" fmla="*/ 614 w 683"/>
                  <a:gd name="T89" fmla="*/ 191 h 854"/>
                  <a:gd name="T90" fmla="*/ 623 w 683"/>
                  <a:gd name="T91" fmla="*/ 210 h 854"/>
                  <a:gd name="T92" fmla="*/ 603 w 683"/>
                  <a:gd name="T93" fmla="*/ 221 h 854"/>
                  <a:gd name="T94" fmla="*/ 577 w 683"/>
                  <a:gd name="T95" fmla="*/ 240 h 854"/>
                  <a:gd name="T96" fmla="*/ 574 w 683"/>
                  <a:gd name="T97" fmla="*/ 265 h 854"/>
                  <a:gd name="T98" fmla="*/ 562 w 683"/>
                  <a:gd name="T99" fmla="*/ 308 h 854"/>
                  <a:gd name="T100" fmla="*/ 559 w 683"/>
                  <a:gd name="T101" fmla="*/ 320 h 854"/>
                  <a:gd name="T102" fmla="*/ 557 w 683"/>
                  <a:gd name="T103" fmla="*/ 381 h 854"/>
                  <a:gd name="T104" fmla="*/ 546 w 683"/>
                  <a:gd name="T105" fmla="*/ 414 h 854"/>
                  <a:gd name="T106" fmla="*/ 518 w 683"/>
                  <a:gd name="T107" fmla="*/ 441 h 854"/>
                  <a:gd name="T108" fmla="*/ 513 w 683"/>
                  <a:gd name="T109" fmla="*/ 456 h 854"/>
                  <a:gd name="T110" fmla="*/ 512 w 683"/>
                  <a:gd name="T111" fmla="*/ 477 h 854"/>
                  <a:gd name="T112" fmla="*/ 507 w 683"/>
                  <a:gd name="T113" fmla="*/ 493 h 854"/>
                  <a:gd name="T114" fmla="*/ 496 w 683"/>
                  <a:gd name="T115" fmla="*/ 491 h 854"/>
                  <a:gd name="T116" fmla="*/ 487 w 683"/>
                  <a:gd name="T117" fmla="*/ 515 h 854"/>
                  <a:gd name="T118" fmla="*/ 474 w 683"/>
                  <a:gd name="T119" fmla="*/ 588 h 854"/>
                  <a:gd name="T120" fmla="*/ 451 w 683"/>
                  <a:gd name="T121" fmla="*/ 591 h 854"/>
                  <a:gd name="T122" fmla="*/ 439 w 683"/>
                  <a:gd name="T123" fmla="*/ 599 h 85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683"/>
                  <a:gd name="T187" fmla="*/ 0 h 854"/>
                  <a:gd name="T188" fmla="*/ 683 w 683"/>
                  <a:gd name="T189" fmla="*/ 854 h 85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683" h="854">
                    <a:moveTo>
                      <a:pt x="474" y="651"/>
                    </a:moveTo>
                    <a:lnTo>
                      <a:pt x="475" y="653"/>
                    </a:lnTo>
                    <a:lnTo>
                      <a:pt x="475" y="656"/>
                    </a:lnTo>
                    <a:lnTo>
                      <a:pt x="474" y="657"/>
                    </a:lnTo>
                    <a:lnTo>
                      <a:pt x="474" y="660"/>
                    </a:lnTo>
                    <a:lnTo>
                      <a:pt x="472" y="662"/>
                    </a:lnTo>
                    <a:lnTo>
                      <a:pt x="474" y="662"/>
                    </a:lnTo>
                    <a:lnTo>
                      <a:pt x="481" y="665"/>
                    </a:lnTo>
                    <a:lnTo>
                      <a:pt x="489" y="665"/>
                    </a:lnTo>
                    <a:lnTo>
                      <a:pt x="498" y="668"/>
                    </a:lnTo>
                    <a:lnTo>
                      <a:pt x="504" y="674"/>
                    </a:lnTo>
                    <a:lnTo>
                      <a:pt x="507" y="675"/>
                    </a:lnTo>
                    <a:lnTo>
                      <a:pt x="510" y="677"/>
                    </a:lnTo>
                    <a:lnTo>
                      <a:pt x="513" y="678"/>
                    </a:lnTo>
                    <a:lnTo>
                      <a:pt x="516" y="680"/>
                    </a:lnTo>
                    <a:lnTo>
                      <a:pt x="517" y="681"/>
                    </a:lnTo>
                    <a:lnTo>
                      <a:pt x="520" y="684"/>
                    </a:lnTo>
                    <a:lnTo>
                      <a:pt x="522" y="687"/>
                    </a:lnTo>
                    <a:lnTo>
                      <a:pt x="523" y="690"/>
                    </a:lnTo>
                    <a:lnTo>
                      <a:pt x="531" y="698"/>
                    </a:lnTo>
                    <a:lnTo>
                      <a:pt x="538" y="702"/>
                    </a:lnTo>
                    <a:lnTo>
                      <a:pt x="544" y="708"/>
                    </a:lnTo>
                    <a:lnTo>
                      <a:pt x="550" y="716"/>
                    </a:lnTo>
                    <a:lnTo>
                      <a:pt x="550" y="720"/>
                    </a:lnTo>
                    <a:lnTo>
                      <a:pt x="552" y="725"/>
                    </a:lnTo>
                    <a:lnTo>
                      <a:pt x="552" y="728"/>
                    </a:lnTo>
                    <a:lnTo>
                      <a:pt x="552" y="732"/>
                    </a:lnTo>
                    <a:lnTo>
                      <a:pt x="553" y="737"/>
                    </a:lnTo>
                    <a:lnTo>
                      <a:pt x="558" y="742"/>
                    </a:lnTo>
                    <a:lnTo>
                      <a:pt x="561" y="746"/>
                    </a:lnTo>
                    <a:lnTo>
                      <a:pt x="564" y="751"/>
                    </a:lnTo>
                    <a:lnTo>
                      <a:pt x="565" y="754"/>
                    </a:lnTo>
                    <a:lnTo>
                      <a:pt x="567" y="758"/>
                    </a:lnTo>
                    <a:lnTo>
                      <a:pt x="568" y="763"/>
                    </a:lnTo>
                    <a:lnTo>
                      <a:pt x="571" y="764"/>
                    </a:lnTo>
                    <a:lnTo>
                      <a:pt x="579" y="767"/>
                    </a:lnTo>
                    <a:lnTo>
                      <a:pt x="585" y="767"/>
                    </a:lnTo>
                    <a:lnTo>
                      <a:pt x="592" y="769"/>
                    </a:lnTo>
                    <a:lnTo>
                      <a:pt x="595" y="773"/>
                    </a:lnTo>
                    <a:lnTo>
                      <a:pt x="595" y="775"/>
                    </a:lnTo>
                    <a:lnTo>
                      <a:pt x="594" y="778"/>
                    </a:lnTo>
                    <a:lnTo>
                      <a:pt x="592" y="782"/>
                    </a:lnTo>
                    <a:lnTo>
                      <a:pt x="592" y="785"/>
                    </a:lnTo>
                    <a:lnTo>
                      <a:pt x="592" y="788"/>
                    </a:lnTo>
                    <a:lnTo>
                      <a:pt x="594" y="791"/>
                    </a:lnTo>
                    <a:lnTo>
                      <a:pt x="597" y="794"/>
                    </a:lnTo>
                    <a:lnTo>
                      <a:pt x="601" y="796"/>
                    </a:lnTo>
                    <a:lnTo>
                      <a:pt x="603" y="799"/>
                    </a:lnTo>
                    <a:lnTo>
                      <a:pt x="606" y="802"/>
                    </a:lnTo>
                    <a:lnTo>
                      <a:pt x="532" y="802"/>
                    </a:lnTo>
                    <a:lnTo>
                      <a:pt x="504" y="838"/>
                    </a:lnTo>
                    <a:lnTo>
                      <a:pt x="502" y="839"/>
                    </a:lnTo>
                    <a:lnTo>
                      <a:pt x="502" y="841"/>
                    </a:lnTo>
                    <a:lnTo>
                      <a:pt x="489" y="841"/>
                    </a:lnTo>
                    <a:lnTo>
                      <a:pt x="475" y="838"/>
                    </a:lnTo>
                    <a:lnTo>
                      <a:pt x="468" y="838"/>
                    </a:lnTo>
                    <a:lnTo>
                      <a:pt x="459" y="841"/>
                    </a:lnTo>
                    <a:lnTo>
                      <a:pt x="450" y="841"/>
                    </a:lnTo>
                    <a:lnTo>
                      <a:pt x="450" y="842"/>
                    </a:lnTo>
                    <a:lnTo>
                      <a:pt x="448" y="844"/>
                    </a:lnTo>
                    <a:lnTo>
                      <a:pt x="447" y="844"/>
                    </a:lnTo>
                    <a:lnTo>
                      <a:pt x="447" y="847"/>
                    </a:lnTo>
                    <a:lnTo>
                      <a:pt x="442" y="847"/>
                    </a:lnTo>
                    <a:lnTo>
                      <a:pt x="439" y="848"/>
                    </a:lnTo>
                    <a:lnTo>
                      <a:pt x="436" y="851"/>
                    </a:lnTo>
                    <a:lnTo>
                      <a:pt x="436" y="853"/>
                    </a:lnTo>
                    <a:lnTo>
                      <a:pt x="436" y="854"/>
                    </a:lnTo>
                    <a:lnTo>
                      <a:pt x="435" y="854"/>
                    </a:lnTo>
                    <a:lnTo>
                      <a:pt x="432" y="851"/>
                    </a:lnTo>
                    <a:lnTo>
                      <a:pt x="427" y="847"/>
                    </a:lnTo>
                    <a:lnTo>
                      <a:pt x="424" y="842"/>
                    </a:lnTo>
                    <a:lnTo>
                      <a:pt x="423" y="844"/>
                    </a:lnTo>
                    <a:lnTo>
                      <a:pt x="420" y="845"/>
                    </a:lnTo>
                    <a:lnTo>
                      <a:pt x="415" y="847"/>
                    </a:lnTo>
                    <a:lnTo>
                      <a:pt x="412" y="845"/>
                    </a:lnTo>
                    <a:lnTo>
                      <a:pt x="409" y="844"/>
                    </a:lnTo>
                    <a:lnTo>
                      <a:pt x="406" y="842"/>
                    </a:lnTo>
                    <a:lnTo>
                      <a:pt x="403" y="842"/>
                    </a:lnTo>
                    <a:lnTo>
                      <a:pt x="400" y="842"/>
                    </a:lnTo>
                    <a:lnTo>
                      <a:pt x="397" y="844"/>
                    </a:lnTo>
                    <a:lnTo>
                      <a:pt x="394" y="847"/>
                    </a:lnTo>
                    <a:lnTo>
                      <a:pt x="391" y="848"/>
                    </a:lnTo>
                    <a:lnTo>
                      <a:pt x="389" y="850"/>
                    </a:lnTo>
                    <a:lnTo>
                      <a:pt x="386" y="850"/>
                    </a:lnTo>
                    <a:lnTo>
                      <a:pt x="380" y="847"/>
                    </a:lnTo>
                    <a:lnTo>
                      <a:pt x="376" y="842"/>
                    </a:lnTo>
                    <a:lnTo>
                      <a:pt x="370" y="838"/>
                    </a:lnTo>
                    <a:lnTo>
                      <a:pt x="367" y="836"/>
                    </a:lnTo>
                    <a:lnTo>
                      <a:pt x="364" y="835"/>
                    </a:lnTo>
                    <a:lnTo>
                      <a:pt x="361" y="835"/>
                    </a:lnTo>
                    <a:lnTo>
                      <a:pt x="358" y="833"/>
                    </a:lnTo>
                    <a:lnTo>
                      <a:pt x="352" y="827"/>
                    </a:lnTo>
                    <a:lnTo>
                      <a:pt x="347" y="821"/>
                    </a:lnTo>
                    <a:lnTo>
                      <a:pt x="343" y="815"/>
                    </a:lnTo>
                    <a:lnTo>
                      <a:pt x="341" y="814"/>
                    </a:lnTo>
                    <a:lnTo>
                      <a:pt x="338" y="812"/>
                    </a:lnTo>
                    <a:lnTo>
                      <a:pt x="335" y="809"/>
                    </a:lnTo>
                    <a:lnTo>
                      <a:pt x="332" y="808"/>
                    </a:lnTo>
                    <a:lnTo>
                      <a:pt x="331" y="806"/>
                    </a:lnTo>
                    <a:lnTo>
                      <a:pt x="329" y="806"/>
                    </a:lnTo>
                    <a:lnTo>
                      <a:pt x="328" y="808"/>
                    </a:lnTo>
                    <a:lnTo>
                      <a:pt x="326" y="808"/>
                    </a:lnTo>
                    <a:lnTo>
                      <a:pt x="325" y="811"/>
                    </a:lnTo>
                    <a:lnTo>
                      <a:pt x="323" y="812"/>
                    </a:lnTo>
                    <a:lnTo>
                      <a:pt x="323" y="815"/>
                    </a:lnTo>
                    <a:lnTo>
                      <a:pt x="322" y="815"/>
                    </a:lnTo>
                    <a:lnTo>
                      <a:pt x="320" y="817"/>
                    </a:lnTo>
                    <a:lnTo>
                      <a:pt x="319" y="817"/>
                    </a:lnTo>
                    <a:lnTo>
                      <a:pt x="316" y="818"/>
                    </a:lnTo>
                    <a:lnTo>
                      <a:pt x="313" y="818"/>
                    </a:lnTo>
                    <a:lnTo>
                      <a:pt x="310" y="817"/>
                    </a:lnTo>
                    <a:lnTo>
                      <a:pt x="307" y="815"/>
                    </a:lnTo>
                    <a:lnTo>
                      <a:pt x="302" y="814"/>
                    </a:lnTo>
                    <a:lnTo>
                      <a:pt x="299" y="814"/>
                    </a:lnTo>
                    <a:lnTo>
                      <a:pt x="287" y="817"/>
                    </a:lnTo>
                    <a:lnTo>
                      <a:pt x="275" y="817"/>
                    </a:lnTo>
                    <a:lnTo>
                      <a:pt x="262" y="811"/>
                    </a:lnTo>
                    <a:lnTo>
                      <a:pt x="251" y="800"/>
                    </a:lnTo>
                    <a:lnTo>
                      <a:pt x="244" y="788"/>
                    </a:lnTo>
                    <a:lnTo>
                      <a:pt x="242" y="787"/>
                    </a:lnTo>
                    <a:lnTo>
                      <a:pt x="241" y="787"/>
                    </a:lnTo>
                    <a:lnTo>
                      <a:pt x="239" y="787"/>
                    </a:lnTo>
                    <a:lnTo>
                      <a:pt x="233" y="784"/>
                    </a:lnTo>
                    <a:lnTo>
                      <a:pt x="230" y="776"/>
                    </a:lnTo>
                    <a:lnTo>
                      <a:pt x="227" y="767"/>
                    </a:lnTo>
                    <a:lnTo>
                      <a:pt x="226" y="758"/>
                    </a:lnTo>
                    <a:lnTo>
                      <a:pt x="223" y="751"/>
                    </a:lnTo>
                    <a:lnTo>
                      <a:pt x="220" y="749"/>
                    </a:lnTo>
                    <a:lnTo>
                      <a:pt x="217" y="748"/>
                    </a:lnTo>
                    <a:lnTo>
                      <a:pt x="212" y="746"/>
                    </a:lnTo>
                    <a:lnTo>
                      <a:pt x="208" y="745"/>
                    </a:lnTo>
                    <a:lnTo>
                      <a:pt x="203" y="743"/>
                    </a:lnTo>
                    <a:lnTo>
                      <a:pt x="199" y="738"/>
                    </a:lnTo>
                    <a:lnTo>
                      <a:pt x="194" y="734"/>
                    </a:lnTo>
                    <a:lnTo>
                      <a:pt x="191" y="729"/>
                    </a:lnTo>
                    <a:lnTo>
                      <a:pt x="187" y="723"/>
                    </a:lnTo>
                    <a:lnTo>
                      <a:pt x="187" y="722"/>
                    </a:lnTo>
                    <a:lnTo>
                      <a:pt x="187" y="719"/>
                    </a:lnTo>
                    <a:lnTo>
                      <a:pt x="187" y="716"/>
                    </a:lnTo>
                    <a:lnTo>
                      <a:pt x="190" y="713"/>
                    </a:lnTo>
                    <a:lnTo>
                      <a:pt x="188" y="713"/>
                    </a:lnTo>
                    <a:lnTo>
                      <a:pt x="185" y="713"/>
                    </a:lnTo>
                    <a:lnTo>
                      <a:pt x="184" y="711"/>
                    </a:lnTo>
                    <a:lnTo>
                      <a:pt x="182" y="710"/>
                    </a:lnTo>
                    <a:lnTo>
                      <a:pt x="173" y="701"/>
                    </a:lnTo>
                    <a:lnTo>
                      <a:pt x="162" y="695"/>
                    </a:lnTo>
                    <a:lnTo>
                      <a:pt x="150" y="689"/>
                    </a:lnTo>
                    <a:lnTo>
                      <a:pt x="147" y="686"/>
                    </a:lnTo>
                    <a:lnTo>
                      <a:pt x="144" y="683"/>
                    </a:lnTo>
                    <a:lnTo>
                      <a:pt x="143" y="678"/>
                    </a:lnTo>
                    <a:lnTo>
                      <a:pt x="143" y="672"/>
                    </a:lnTo>
                    <a:lnTo>
                      <a:pt x="144" y="668"/>
                    </a:lnTo>
                    <a:lnTo>
                      <a:pt x="143" y="668"/>
                    </a:lnTo>
                    <a:lnTo>
                      <a:pt x="140" y="666"/>
                    </a:lnTo>
                    <a:lnTo>
                      <a:pt x="137" y="665"/>
                    </a:lnTo>
                    <a:lnTo>
                      <a:pt x="135" y="665"/>
                    </a:lnTo>
                    <a:lnTo>
                      <a:pt x="135" y="666"/>
                    </a:lnTo>
                    <a:lnTo>
                      <a:pt x="134" y="666"/>
                    </a:lnTo>
                    <a:lnTo>
                      <a:pt x="132" y="657"/>
                    </a:lnTo>
                    <a:lnTo>
                      <a:pt x="126" y="651"/>
                    </a:lnTo>
                    <a:lnTo>
                      <a:pt x="119" y="648"/>
                    </a:lnTo>
                    <a:lnTo>
                      <a:pt x="111" y="647"/>
                    </a:lnTo>
                    <a:lnTo>
                      <a:pt x="102" y="645"/>
                    </a:lnTo>
                    <a:lnTo>
                      <a:pt x="102" y="642"/>
                    </a:lnTo>
                    <a:lnTo>
                      <a:pt x="102" y="641"/>
                    </a:lnTo>
                    <a:lnTo>
                      <a:pt x="101" y="638"/>
                    </a:lnTo>
                    <a:lnTo>
                      <a:pt x="99" y="636"/>
                    </a:lnTo>
                    <a:lnTo>
                      <a:pt x="96" y="633"/>
                    </a:lnTo>
                    <a:lnTo>
                      <a:pt x="93" y="632"/>
                    </a:lnTo>
                    <a:lnTo>
                      <a:pt x="89" y="630"/>
                    </a:lnTo>
                    <a:lnTo>
                      <a:pt x="86" y="630"/>
                    </a:lnTo>
                    <a:lnTo>
                      <a:pt x="83" y="630"/>
                    </a:lnTo>
                    <a:lnTo>
                      <a:pt x="80" y="630"/>
                    </a:lnTo>
                    <a:lnTo>
                      <a:pt x="77" y="630"/>
                    </a:lnTo>
                    <a:lnTo>
                      <a:pt x="74" y="630"/>
                    </a:lnTo>
                    <a:lnTo>
                      <a:pt x="71" y="629"/>
                    </a:lnTo>
                    <a:lnTo>
                      <a:pt x="71" y="626"/>
                    </a:lnTo>
                    <a:lnTo>
                      <a:pt x="72" y="626"/>
                    </a:lnTo>
                    <a:lnTo>
                      <a:pt x="74" y="626"/>
                    </a:lnTo>
                    <a:lnTo>
                      <a:pt x="74" y="624"/>
                    </a:lnTo>
                    <a:lnTo>
                      <a:pt x="72" y="623"/>
                    </a:lnTo>
                    <a:lnTo>
                      <a:pt x="71" y="621"/>
                    </a:lnTo>
                    <a:lnTo>
                      <a:pt x="71" y="618"/>
                    </a:lnTo>
                    <a:lnTo>
                      <a:pt x="71" y="612"/>
                    </a:lnTo>
                    <a:lnTo>
                      <a:pt x="74" y="606"/>
                    </a:lnTo>
                    <a:lnTo>
                      <a:pt x="75" y="599"/>
                    </a:lnTo>
                    <a:lnTo>
                      <a:pt x="75" y="590"/>
                    </a:lnTo>
                    <a:lnTo>
                      <a:pt x="72" y="578"/>
                    </a:lnTo>
                    <a:lnTo>
                      <a:pt x="63" y="561"/>
                    </a:lnTo>
                    <a:lnTo>
                      <a:pt x="56" y="552"/>
                    </a:lnTo>
                    <a:lnTo>
                      <a:pt x="48" y="548"/>
                    </a:lnTo>
                    <a:lnTo>
                      <a:pt x="45" y="546"/>
                    </a:lnTo>
                    <a:lnTo>
                      <a:pt x="44" y="545"/>
                    </a:lnTo>
                    <a:lnTo>
                      <a:pt x="44" y="543"/>
                    </a:lnTo>
                    <a:lnTo>
                      <a:pt x="42" y="540"/>
                    </a:lnTo>
                    <a:lnTo>
                      <a:pt x="41" y="537"/>
                    </a:lnTo>
                    <a:lnTo>
                      <a:pt x="39" y="537"/>
                    </a:lnTo>
                    <a:lnTo>
                      <a:pt x="38" y="536"/>
                    </a:lnTo>
                    <a:lnTo>
                      <a:pt x="39" y="536"/>
                    </a:lnTo>
                    <a:lnTo>
                      <a:pt x="41" y="534"/>
                    </a:lnTo>
                    <a:lnTo>
                      <a:pt x="44" y="531"/>
                    </a:lnTo>
                    <a:lnTo>
                      <a:pt x="45" y="528"/>
                    </a:lnTo>
                    <a:lnTo>
                      <a:pt x="47" y="524"/>
                    </a:lnTo>
                    <a:lnTo>
                      <a:pt x="45" y="522"/>
                    </a:lnTo>
                    <a:lnTo>
                      <a:pt x="45" y="521"/>
                    </a:lnTo>
                    <a:lnTo>
                      <a:pt x="44" y="519"/>
                    </a:lnTo>
                    <a:lnTo>
                      <a:pt x="38" y="517"/>
                    </a:lnTo>
                    <a:lnTo>
                      <a:pt x="33" y="513"/>
                    </a:lnTo>
                    <a:lnTo>
                      <a:pt x="29" y="508"/>
                    </a:lnTo>
                    <a:lnTo>
                      <a:pt x="27" y="499"/>
                    </a:lnTo>
                    <a:lnTo>
                      <a:pt x="29" y="490"/>
                    </a:lnTo>
                    <a:lnTo>
                      <a:pt x="29" y="480"/>
                    </a:lnTo>
                    <a:lnTo>
                      <a:pt x="27" y="475"/>
                    </a:lnTo>
                    <a:lnTo>
                      <a:pt x="24" y="472"/>
                    </a:lnTo>
                    <a:lnTo>
                      <a:pt x="21" y="469"/>
                    </a:lnTo>
                    <a:lnTo>
                      <a:pt x="18" y="465"/>
                    </a:lnTo>
                    <a:lnTo>
                      <a:pt x="15" y="459"/>
                    </a:lnTo>
                    <a:lnTo>
                      <a:pt x="14" y="451"/>
                    </a:lnTo>
                    <a:lnTo>
                      <a:pt x="12" y="454"/>
                    </a:lnTo>
                    <a:lnTo>
                      <a:pt x="9" y="456"/>
                    </a:lnTo>
                    <a:lnTo>
                      <a:pt x="6" y="457"/>
                    </a:lnTo>
                    <a:lnTo>
                      <a:pt x="3" y="457"/>
                    </a:lnTo>
                    <a:lnTo>
                      <a:pt x="2" y="457"/>
                    </a:lnTo>
                    <a:lnTo>
                      <a:pt x="0" y="453"/>
                    </a:lnTo>
                    <a:lnTo>
                      <a:pt x="2" y="450"/>
                    </a:lnTo>
                    <a:lnTo>
                      <a:pt x="3" y="447"/>
                    </a:lnTo>
                    <a:lnTo>
                      <a:pt x="6" y="444"/>
                    </a:lnTo>
                    <a:lnTo>
                      <a:pt x="11" y="441"/>
                    </a:lnTo>
                    <a:lnTo>
                      <a:pt x="15" y="439"/>
                    </a:lnTo>
                    <a:lnTo>
                      <a:pt x="17" y="438"/>
                    </a:lnTo>
                    <a:lnTo>
                      <a:pt x="17" y="436"/>
                    </a:lnTo>
                    <a:lnTo>
                      <a:pt x="17" y="433"/>
                    </a:lnTo>
                    <a:lnTo>
                      <a:pt x="17" y="432"/>
                    </a:lnTo>
                    <a:lnTo>
                      <a:pt x="15" y="429"/>
                    </a:lnTo>
                    <a:lnTo>
                      <a:pt x="14" y="426"/>
                    </a:lnTo>
                    <a:lnTo>
                      <a:pt x="12" y="421"/>
                    </a:lnTo>
                    <a:lnTo>
                      <a:pt x="11" y="417"/>
                    </a:lnTo>
                    <a:lnTo>
                      <a:pt x="12" y="414"/>
                    </a:lnTo>
                    <a:lnTo>
                      <a:pt x="14" y="409"/>
                    </a:lnTo>
                    <a:lnTo>
                      <a:pt x="17" y="408"/>
                    </a:lnTo>
                    <a:lnTo>
                      <a:pt x="26" y="402"/>
                    </a:lnTo>
                    <a:lnTo>
                      <a:pt x="35" y="397"/>
                    </a:lnTo>
                    <a:lnTo>
                      <a:pt x="36" y="396"/>
                    </a:lnTo>
                    <a:lnTo>
                      <a:pt x="35" y="394"/>
                    </a:lnTo>
                    <a:lnTo>
                      <a:pt x="35" y="393"/>
                    </a:lnTo>
                    <a:lnTo>
                      <a:pt x="32" y="391"/>
                    </a:lnTo>
                    <a:lnTo>
                      <a:pt x="30" y="390"/>
                    </a:lnTo>
                    <a:lnTo>
                      <a:pt x="29" y="387"/>
                    </a:lnTo>
                    <a:lnTo>
                      <a:pt x="27" y="384"/>
                    </a:lnTo>
                    <a:lnTo>
                      <a:pt x="27" y="381"/>
                    </a:lnTo>
                    <a:lnTo>
                      <a:pt x="29" y="378"/>
                    </a:lnTo>
                    <a:lnTo>
                      <a:pt x="32" y="375"/>
                    </a:lnTo>
                    <a:lnTo>
                      <a:pt x="35" y="372"/>
                    </a:lnTo>
                    <a:lnTo>
                      <a:pt x="36" y="367"/>
                    </a:lnTo>
                    <a:lnTo>
                      <a:pt x="38" y="363"/>
                    </a:lnTo>
                    <a:lnTo>
                      <a:pt x="39" y="360"/>
                    </a:lnTo>
                    <a:lnTo>
                      <a:pt x="42" y="355"/>
                    </a:lnTo>
                    <a:lnTo>
                      <a:pt x="45" y="352"/>
                    </a:lnTo>
                    <a:lnTo>
                      <a:pt x="45" y="349"/>
                    </a:lnTo>
                    <a:lnTo>
                      <a:pt x="45" y="345"/>
                    </a:lnTo>
                    <a:lnTo>
                      <a:pt x="45" y="340"/>
                    </a:lnTo>
                    <a:lnTo>
                      <a:pt x="47" y="337"/>
                    </a:lnTo>
                    <a:lnTo>
                      <a:pt x="48" y="337"/>
                    </a:lnTo>
                    <a:lnTo>
                      <a:pt x="48" y="336"/>
                    </a:lnTo>
                    <a:lnTo>
                      <a:pt x="50" y="334"/>
                    </a:lnTo>
                    <a:lnTo>
                      <a:pt x="51" y="334"/>
                    </a:lnTo>
                    <a:lnTo>
                      <a:pt x="54" y="337"/>
                    </a:lnTo>
                    <a:lnTo>
                      <a:pt x="57" y="340"/>
                    </a:lnTo>
                    <a:lnTo>
                      <a:pt x="62" y="340"/>
                    </a:lnTo>
                    <a:lnTo>
                      <a:pt x="65" y="339"/>
                    </a:lnTo>
                    <a:lnTo>
                      <a:pt x="68" y="337"/>
                    </a:lnTo>
                    <a:lnTo>
                      <a:pt x="71" y="334"/>
                    </a:lnTo>
                    <a:lnTo>
                      <a:pt x="72" y="333"/>
                    </a:lnTo>
                    <a:lnTo>
                      <a:pt x="77" y="331"/>
                    </a:lnTo>
                    <a:lnTo>
                      <a:pt x="81" y="333"/>
                    </a:lnTo>
                    <a:lnTo>
                      <a:pt x="86" y="336"/>
                    </a:lnTo>
                    <a:lnTo>
                      <a:pt x="74" y="142"/>
                    </a:lnTo>
                    <a:lnTo>
                      <a:pt x="111" y="140"/>
                    </a:lnTo>
                    <a:lnTo>
                      <a:pt x="110" y="57"/>
                    </a:lnTo>
                    <a:lnTo>
                      <a:pt x="359" y="51"/>
                    </a:lnTo>
                    <a:lnTo>
                      <a:pt x="361" y="50"/>
                    </a:lnTo>
                    <a:lnTo>
                      <a:pt x="365" y="45"/>
                    </a:lnTo>
                    <a:lnTo>
                      <a:pt x="370" y="42"/>
                    </a:lnTo>
                    <a:lnTo>
                      <a:pt x="377" y="42"/>
                    </a:lnTo>
                    <a:lnTo>
                      <a:pt x="385" y="50"/>
                    </a:lnTo>
                    <a:lnTo>
                      <a:pt x="439" y="50"/>
                    </a:lnTo>
                    <a:lnTo>
                      <a:pt x="441" y="51"/>
                    </a:lnTo>
                    <a:lnTo>
                      <a:pt x="445" y="54"/>
                    </a:lnTo>
                    <a:lnTo>
                      <a:pt x="451" y="57"/>
                    </a:lnTo>
                    <a:lnTo>
                      <a:pt x="459" y="60"/>
                    </a:lnTo>
                    <a:lnTo>
                      <a:pt x="468" y="59"/>
                    </a:lnTo>
                    <a:lnTo>
                      <a:pt x="475" y="53"/>
                    </a:lnTo>
                    <a:lnTo>
                      <a:pt x="481" y="39"/>
                    </a:lnTo>
                    <a:lnTo>
                      <a:pt x="496" y="38"/>
                    </a:lnTo>
                    <a:lnTo>
                      <a:pt x="498" y="36"/>
                    </a:lnTo>
                    <a:lnTo>
                      <a:pt x="499" y="36"/>
                    </a:lnTo>
                    <a:lnTo>
                      <a:pt x="501" y="33"/>
                    </a:lnTo>
                    <a:lnTo>
                      <a:pt x="504" y="30"/>
                    </a:lnTo>
                    <a:lnTo>
                      <a:pt x="505" y="26"/>
                    </a:lnTo>
                    <a:lnTo>
                      <a:pt x="507" y="20"/>
                    </a:lnTo>
                    <a:lnTo>
                      <a:pt x="508" y="17"/>
                    </a:lnTo>
                    <a:lnTo>
                      <a:pt x="510" y="14"/>
                    </a:lnTo>
                    <a:lnTo>
                      <a:pt x="511" y="12"/>
                    </a:lnTo>
                    <a:lnTo>
                      <a:pt x="513" y="12"/>
                    </a:lnTo>
                    <a:lnTo>
                      <a:pt x="516" y="12"/>
                    </a:lnTo>
                    <a:lnTo>
                      <a:pt x="517" y="12"/>
                    </a:lnTo>
                    <a:lnTo>
                      <a:pt x="519" y="14"/>
                    </a:lnTo>
                    <a:lnTo>
                      <a:pt x="538" y="0"/>
                    </a:lnTo>
                    <a:lnTo>
                      <a:pt x="540" y="5"/>
                    </a:lnTo>
                    <a:lnTo>
                      <a:pt x="543" y="8"/>
                    </a:lnTo>
                    <a:lnTo>
                      <a:pt x="546" y="12"/>
                    </a:lnTo>
                    <a:lnTo>
                      <a:pt x="547" y="15"/>
                    </a:lnTo>
                    <a:lnTo>
                      <a:pt x="552" y="17"/>
                    </a:lnTo>
                    <a:lnTo>
                      <a:pt x="555" y="18"/>
                    </a:lnTo>
                    <a:lnTo>
                      <a:pt x="559" y="18"/>
                    </a:lnTo>
                    <a:lnTo>
                      <a:pt x="562" y="20"/>
                    </a:lnTo>
                    <a:lnTo>
                      <a:pt x="565" y="23"/>
                    </a:lnTo>
                    <a:lnTo>
                      <a:pt x="568" y="26"/>
                    </a:lnTo>
                    <a:lnTo>
                      <a:pt x="576" y="30"/>
                    </a:lnTo>
                    <a:lnTo>
                      <a:pt x="585" y="36"/>
                    </a:lnTo>
                    <a:lnTo>
                      <a:pt x="589" y="44"/>
                    </a:lnTo>
                    <a:lnTo>
                      <a:pt x="592" y="54"/>
                    </a:lnTo>
                    <a:lnTo>
                      <a:pt x="592" y="59"/>
                    </a:lnTo>
                    <a:lnTo>
                      <a:pt x="594" y="65"/>
                    </a:lnTo>
                    <a:lnTo>
                      <a:pt x="597" y="71"/>
                    </a:lnTo>
                    <a:lnTo>
                      <a:pt x="603" y="91"/>
                    </a:lnTo>
                    <a:lnTo>
                      <a:pt x="606" y="113"/>
                    </a:lnTo>
                    <a:lnTo>
                      <a:pt x="607" y="116"/>
                    </a:lnTo>
                    <a:lnTo>
                      <a:pt x="610" y="119"/>
                    </a:lnTo>
                    <a:lnTo>
                      <a:pt x="612" y="122"/>
                    </a:lnTo>
                    <a:lnTo>
                      <a:pt x="612" y="125"/>
                    </a:lnTo>
                    <a:lnTo>
                      <a:pt x="613" y="142"/>
                    </a:lnTo>
                    <a:lnTo>
                      <a:pt x="619" y="158"/>
                    </a:lnTo>
                    <a:lnTo>
                      <a:pt x="626" y="175"/>
                    </a:lnTo>
                    <a:lnTo>
                      <a:pt x="627" y="178"/>
                    </a:lnTo>
                    <a:lnTo>
                      <a:pt x="630" y="181"/>
                    </a:lnTo>
                    <a:lnTo>
                      <a:pt x="633" y="182"/>
                    </a:lnTo>
                    <a:lnTo>
                      <a:pt x="636" y="185"/>
                    </a:lnTo>
                    <a:lnTo>
                      <a:pt x="639" y="188"/>
                    </a:lnTo>
                    <a:lnTo>
                      <a:pt x="642" y="190"/>
                    </a:lnTo>
                    <a:lnTo>
                      <a:pt x="644" y="193"/>
                    </a:lnTo>
                    <a:lnTo>
                      <a:pt x="647" y="196"/>
                    </a:lnTo>
                    <a:lnTo>
                      <a:pt x="648" y="199"/>
                    </a:lnTo>
                    <a:lnTo>
                      <a:pt x="651" y="202"/>
                    </a:lnTo>
                    <a:lnTo>
                      <a:pt x="654" y="203"/>
                    </a:lnTo>
                    <a:lnTo>
                      <a:pt x="663" y="206"/>
                    </a:lnTo>
                    <a:lnTo>
                      <a:pt x="672" y="211"/>
                    </a:lnTo>
                    <a:lnTo>
                      <a:pt x="683" y="212"/>
                    </a:lnTo>
                    <a:lnTo>
                      <a:pt x="680" y="214"/>
                    </a:lnTo>
                    <a:lnTo>
                      <a:pt x="678" y="215"/>
                    </a:lnTo>
                    <a:lnTo>
                      <a:pt x="677" y="218"/>
                    </a:lnTo>
                    <a:lnTo>
                      <a:pt x="675" y="221"/>
                    </a:lnTo>
                    <a:lnTo>
                      <a:pt x="674" y="224"/>
                    </a:lnTo>
                    <a:lnTo>
                      <a:pt x="672" y="227"/>
                    </a:lnTo>
                    <a:lnTo>
                      <a:pt x="671" y="229"/>
                    </a:lnTo>
                    <a:lnTo>
                      <a:pt x="668" y="232"/>
                    </a:lnTo>
                    <a:lnTo>
                      <a:pt x="666" y="233"/>
                    </a:lnTo>
                    <a:lnTo>
                      <a:pt x="666" y="235"/>
                    </a:lnTo>
                    <a:lnTo>
                      <a:pt x="665" y="236"/>
                    </a:lnTo>
                    <a:lnTo>
                      <a:pt x="665" y="238"/>
                    </a:lnTo>
                    <a:lnTo>
                      <a:pt x="662" y="238"/>
                    </a:lnTo>
                    <a:lnTo>
                      <a:pt x="651" y="239"/>
                    </a:lnTo>
                    <a:lnTo>
                      <a:pt x="642" y="245"/>
                    </a:lnTo>
                    <a:lnTo>
                      <a:pt x="638" y="256"/>
                    </a:lnTo>
                    <a:lnTo>
                      <a:pt x="636" y="257"/>
                    </a:lnTo>
                    <a:lnTo>
                      <a:pt x="635" y="257"/>
                    </a:lnTo>
                    <a:lnTo>
                      <a:pt x="632" y="259"/>
                    </a:lnTo>
                    <a:lnTo>
                      <a:pt x="629" y="259"/>
                    </a:lnTo>
                    <a:lnTo>
                      <a:pt x="626" y="259"/>
                    </a:lnTo>
                    <a:lnTo>
                      <a:pt x="623" y="259"/>
                    </a:lnTo>
                    <a:lnTo>
                      <a:pt x="619" y="260"/>
                    </a:lnTo>
                    <a:lnTo>
                      <a:pt x="616" y="265"/>
                    </a:lnTo>
                    <a:lnTo>
                      <a:pt x="615" y="271"/>
                    </a:lnTo>
                    <a:lnTo>
                      <a:pt x="615" y="277"/>
                    </a:lnTo>
                    <a:lnTo>
                      <a:pt x="615" y="280"/>
                    </a:lnTo>
                    <a:lnTo>
                      <a:pt x="616" y="283"/>
                    </a:lnTo>
                    <a:lnTo>
                      <a:pt x="618" y="284"/>
                    </a:lnTo>
                    <a:lnTo>
                      <a:pt x="619" y="287"/>
                    </a:lnTo>
                    <a:lnTo>
                      <a:pt x="619" y="290"/>
                    </a:lnTo>
                    <a:lnTo>
                      <a:pt x="618" y="292"/>
                    </a:lnTo>
                    <a:lnTo>
                      <a:pt x="618" y="293"/>
                    </a:lnTo>
                    <a:lnTo>
                      <a:pt x="616" y="295"/>
                    </a:lnTo>
                    <a:lnTo>
                      <a:pt x="615" y="295"/>
                    </a:lnTo>
                    <a:lnTo>
                      <a:pt x="613" y="307"/>
                    </a:lnTo>
                    <a:lnTo>
                      <a:pt x="610" y="321"/>
                    </a:lnTo>
                    <a:lnTo>
                      <a:pt x="606" y="333"/>
                    </a:lnTo>
                    <a:lnTo>
                      <a:pt x="606" y="334"/>
                    </a:lnTo>
                    <a:lnTo>
                      <a:pt x="604" y="336"/>
                    </a:lnTo>
                    <a:lnTo>
                      <a:pt x="601" y="339"/>
                    </a:lnTo>
                    <a:lnTo>
                      <a:pt x="598" y="339"/>
                    </a:lnTo>
                    <a:lnTo>
                      <a:pt x="600" y="340"/>
                    </a:lnTo>
                    <a:lnTo>
                      <a:pt x="601" y="342"/>
                    </a:lnTo>
                    <a:lnTo>
                      <a:pt x="603" y="343"/>
                    </a:lnTo>
                    <a:lnTo>
                      <a:pt x="603" y="346"/>
                    </a:lnTo>
                    <a:lnTo>
                      <a:pt x="603" y="348"/>
                    </a:lnTo>
                    <a:lnTo>
                      <a:pt x="604" y="360"/>
                    </a:lnTo>
                    <a:lnTo>
                      <a:pt x="606" y="373"/>
                    </a:lnTo>
                    <a:lnTo>
                      <a:pt x="607" y="388"/>
                    </a:lnTo>
                    <a:lnTo>
                      <a:pt x="606" y="403"/>
                    </a:lnTo>
                    <a:lnTo>
                      <a:pt x="604" y="406"/>
                    </a:lnTo>
                    <a:lnTo>
                      <a:pt x="603" y="409"/>
                    </a:lnTo>
                    <a:lnTo>
                      <a:pt x="601" y="412"/>
                    </a:lnTo>
                    <a:lnTo>
                      <a:pt x="601" y="414"/>
                    </a:lnTo>
                    <a:lnTo>
                      <a:pt x="601" y="417"/>
                    </a:lnTo>
                    <a:lnTo>
                      <a:pt x="600" y="418"/>
                    </a:lnTo>
                    <a:lnTo>
                      <a:pt x="595" y="429"/>
                    </a:lnTo>
                    <a:lnTo>
                      <a:pt x="595" y="439"/>
                    </a:lnTo>
                    <a:lnTo>
                      <a:pt x="597" y="450"/>
                    </a:lnTo>
                    <a:lnTo>
                      <a:pt x="594" y="450"/>
                    </a:lnTo>
                    <a:lnTo>
                      <a:pt x="589" y="448"/>
                    </a:lnTo>
                    <a:lnTo>
                      <a:pt x="586" y="450"/>
                    </a:lnTo>
                    <a:lnTo>
                      <a:pt x="583" y="450"/>
                    </a:lnTo>
                    <a:lnTo>
                      <a:pt x="580" y="453"/>
                    </a:lnTo>
                    <a:lnTo>
                      <a:pt x="577" y="454"/>
                    </a:lnTo>
                    <a:lnTo>
                      <a:pt x="576" y="456"/>
                    </a:lnTo>
                    <a:lnTo>
                      <a:pt x="570" y="462"/>
                    </a:lnTo>
                    <a:lnTo>
                      <a:pt x="565" y="469"/>
                    </a:lnTo>
                    <a:lnTo>
                      <a:pt x="559" y="477"/>
                    </a:lnTo>
                    <a:lnTo>
                      <a:pt x="559" y="478"/>
                    </a:lnTo>
                    <a:lnTo>
                      <a:pt x="559" y="480"/>
                    </a:lnTo>
                    <a:lnTo>
                      <a:pt x="559" y="481"/>
                    </a:lnTo>
                    <a:lnTo>
                      <a:pt x="559" y="483"/>
                    </a:lnTo>
                    <a:lnTo>
                      <a:pt x="556" y="486"/>
                    </a:lnTo>
                    <a:lnTo>
                      <a:pt x="553" y="487"/>
                    </a:lnTo>
                    <a:lnTo>
                      <a:pt x="552" y="490"/>
                    </a:lnTo>
                    <a:lnTo>
                      <a:pt x="553" y="493"/>
                    </a:lnTo>
                    <a:lnTo>
                      <a:pt x="553" y="496"/>
                    </a:lnTo>
                    <a:lnTo>
                      <a:pt x="553" y="499"/>
                    </a:lnTo>
                    <a:lnTo>
                      <a:pt x="553" y="504"/>
                    </a:lnTo>
                    <a:lnTo>
                      <a:pt x="550" y="507"/>
                    </a:lnTo>
                    <a:lnTo>
                      <a:pt x="550" y="508"/>
                    </a:lnTo>
                    <a:lnTo>
                      <a:pt x="550" y="511"/>
                    </a:lnTo>
                    <a:lnTo>
                      <a:pt x="552" y="513"/>
                    </a:lnTo>
                    <a:lnTo>
                      <a:pt x="552" y="516"/>
                    </a:lnTo>
                    <a:lnTo>
                      <a:pt x="552" y="519"/>
                    </a:lnTo>
                    <a:lnTo>
                      <a:pt x="549" y="522"/>
                    </a:lnTo>
                    <a:lnTo>
                      <a:pt x="549" y="527"/>
                    </a:lnTo>
                    <a:lnTo>
                      <a:pt x="550" y="530"/>
                    </a:lnTo>
                    <a:lnTo>
                      <a:pt x="550" y="531"/>
                    </a:lnTo>
                    <a:lnTo>
                      <a:pt x="550" y="533"/>
                    </a:lnTo>
                    <a:lnTo>
                      <a:pt x="549" y="533"/>
                    </a:lnTo>
                    <a:lnTo>
                      <a:pt x="547" y="533"/>
                    </a:lnTo>
                    <a:lnTo>
                      <a:pt x="547" y="534"/>
                    </a:lnTo>
                    <a:lnTo>
                      <a:pt x="546" y="534"/>
                    </a:lnTo>
                    <a:lnTo>
                      <a:pt x="544" y="536"/>
                    </a:lnTo>
                    <a:lnTo>
                      <a:pt x="543" y="536"/>
                    </a:lnTo>
                    <a:lnTo>
                      <a:pt x="541" y="536"/>
                    </a:lnTo>
                    <a:lnTo>
                      <a:pt x="538" y="536"/>
                    </a:lnTo>
                    <a:lnTo>
                      <a:pt x="537" y="533"/>
                    </a:lnTo>
                    <a:lnTo>
                      <a:pt x="535" y="531"/>
                    </a:lnTo>
                    <a:lnTo>
                      <a:pt x="534" y="530"/>
                    </a:lnTo>
                    <a:lnTo>
                      <a:pt x="531" y="530"/>
                    </a:lnTo>
                    <a:lnTo>
                      <a:pt x="529" y="530"/>
                    </a:lnTo>
                    <a:lnTo>
                      <a:pt x="528" y="533"/>
                    </a:lnTo>
                    <a:lnTo>
                      <a:pt x="526" y="534"/>
                    </a:lnTo>
                    <a:lnTo>
                      <a:pt x="525" y="542"/>
                    </a:lnTo>
                    <a:lnTo>
                      <a:pt x="526" y="549"/>
                    </a:lnTo>
                    <a:lnTo>
                      <a:pt x="526" y="557"/>
                    </a:lnTo>
                    <a:lnTo>
                      <a:pt x="523" y="563"/>
                    </a:lnTo>
                    <a:lnTo>
                      <a:pt x="517" y="576"/>
                    </a:lnTo>
                    <a:lnTo>
                      <a:pt x="517" y="591"/>
                    </a:lnTo>
                    <a:lnTo>
                      <a:pt x="519" y="606"/>
                    </a:lnTo>
                    <a:lnTo>
                      <a:pt x="519" y="620"/>
                    </a:lnTo>
                    <a:lnTo>
                      <a:pt x="517" y="626"/>
                    </a:lnTo>
                    <a:lnTo>
                      <a:pt x="514" y="632"/>
                    </a:lnTo>
                    <a:lnTo>
                      <a:pt x="511" y="636"/>
                    </a:lnTo>
                    <a:lnTo>
                      <a:pt x="508" y="639"/>
                    </a:lnTo>
                    <a:lnTo>
                      <a:pt x="504" y="641"/>
                    </a:lnTo>
                    <a:lnTo>
                      <a:pt x="501" y="641"/>
                    </a:lnTo>
                    <a:lnTo>
                      <a:pt x="496" y="639"/>
                    </a:lnTo>
                    <a:lnTo>
                      <a:pt x="492" y="636"/>
                    </a:lnTo>
                    <a:lnTo>
                      <a:pt x="490" y="636"/>
                    </a:lnTo>
                    <a:lnTo>
                      <a:pt x="489" y="638"/>
                    </a:lnTo>
                    <a:lnTo>
                      <a:pt x="487" y="639"/>
                    </a:lnTo>
                    <a:lnTo>
                      <a:pt x="487" y="641"/>
                    </a:lnTo>
                    <a:lnTo>
                      <a:pt x="486" y="642"/>
                    </a:lnTo>
                    <a:lnTo>
                      <a:pt x="484" y="644"/>
                    </a:lnTo>
                    <a:lnTo>
                      <a:pt x="481" y="645"/>
                    </a:lnTo>
                    <a:lnTo>
                      <a:pt x="478" y="645"/>
                    </a:lnTo>
                    <a:lnTo>
                      <a:pt x="475" y="647"/>
                    </a:lnTo>
                    <a:lnTo>
                      <a:pt x="472" y="648"/>
                    </a:lnTo>
                    <a:lnTo>
                      <a:pt x="474" y="648"/>
                    </a:lnTo>
                    <a:lnTo>
                      <a:pt x="474" y="647"/>
                    </a:lnTo>
                    <a:lnTo>
                      <a:pt x="474" y="651"/>
                    </a:lnTo>
                    <a:close/>
                  </a:path>
                </a:pathLst>
              </a:custGeom>
              <a:solidFill>
                <a:srgbClr val="FFCC99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68" name="Freeform 115"/>
              <p:cNvSpPr>
                <a:spLocks/>
              </p:cNvSpPr>
              <p:nvPr/>
            </p:nvSpPr>
            <p:spPr bwMode="gray">
              <a:xfrm>
                <a:off x="4591" y="1989"/>
                <a:ext cx="575" cy="583"/>
              </a:xfrm>
              <a:custGeom>
                <a:avLst/>
                <a:gdLst>
                  <a:gd name="T0" fmla="*/ 201 w 621"/>
                  <a:gd name="T1" fmla="*/ 18 h 630"/>
                  <a:gd name="T2" fmla="*/ 210 w 621"/>
                  <a:gd name="T3" fmla="*/ 37 h 630"/>
                  <a:gd name="T4" fmla="*/ 216 w 621"/>
                  <a:gd name="T5" fmla="*/ 62 h 630"/>
                  <a:gd name="T6" fmla="*/ 229 w 621"/>
                  <a:gd name="T7" fmla="*/ 92 h 630"/>
                  <a:gd name="T8" fmla="*/ 246 w 621"/>
                  <a:gd name="T9" fmla="*/ 100 h 630"/>
                  <a:gd name="T10" fmla="*/ 270 w 621"/>
                  <a:gd name="T11" fmla="*/ 119 h 630"/>
                  <a:gd name="T12" fmla="*/ 310 w 621"/>
                  <a:gd name="T13" fmla="*/ 144 h 630"/>
                  <a:gd name="T14" fmla="*/ 327 w 621"/>
                  <a:gd name="T15" fmla="*/ 157 h 630"/>
                  <a:gd name="T16" fmla="*/ 356 w 621"/>
                  <a:gd name="T17" fmla="*/ 192 h 630"/>
                  <a:gd name="T18" fmla="*/ 367 w 621"/>
                  <a:gd name="T19" fmla="*/ 205 h 630"/>
                  <a:gd name="T20" fmla="*/ 354 w 621"/>
                  <a:gd name="T21" fmla="*/ 210 h 630"/>
                  <a:gd name="T22" fmla="*/ 341 w 621"/>
                  <a:gd name="T23" fmla="*/ 236 h 630"/>
                  <a:gd name="T24" fmla="*/ 334 w 621"/>
                  <a:gd name="T25" fmla="*/ 277 h 630"/>
                  <a:gd name="T26" fmla="*/ 358 w 621"/>
                  <a:gd name="T27" fmla="*/ 274 h 630"/>
                  <a:gd name="T28" fmla="*/ 373 w 621"/>
                  <a:gd name="T29" fmla="*/ 288 h 630"/>
                  <a:gd name="T30" fmla="*/ 383 w 621"/>
                  <a:gd name="T31" fmla="*/ 313 h 630"/>
                  <a:gd name="T32" fmla="*/ 403 w 621"/>
                  <a:gd name="T33" fmla="*/ 331 h 630"/>
                  <a:gd name="T34" fmla="*/ 406 w 621"/>
                  <a:gd name="T35" fmla="*/ 341 h 630"/>
                  <a:gd name="T36" fmla="*/ 411 w 621"/>
                  <a:gd name="T37" fmla="*/ 346 h 630"/>
                  <a:gd name="T38" fmla="*/ 420 w 621"/>
                  <a:gd name="T39" fmla="*/ 356 h 630"/>
                  <a:gd name="T40" fmla="*/ 533 w 621"/>
                  <a:gd name="T41" fmla="*/ 388 h 630"/>
                  <a:gd name="T42" fmla="*/ 412 w 621"/>
                  <a:gd name="T43" fmla="*/ 525 h 630"/>
                  <a:gd name="T44" fmla="*/ 354 w 621"/>
                  <a:gd name="T45" fmla="*/ 555 h 630"/>
                  <a:gd name="T46" fmla="*/ 343 w 621"/>
                  <a:gd name="T47" fmla="*/ 561 h 630"/>
                  <a:gd name="T48" fmla="*/ 321 w 621"/>
                  <a:gd name="T49" fmla="*/ 564 h 630"/>
                  <a:gd name="T50" fmla="*/ 302 w 621"/>
                  <a:gd name="T51" fmla="*/ 556 h 630"/>
                  <a:gd name="T52" fmla="*/ 279 w 621"/>
                  <a:gd name="T53" fmla="*/ 570 h 630"/>
                  <a:gd name="T54" fmla="*/ 263 w 621"/>
                  <a:gd name="T55" fmla="*/ 583 h 630"/>
                  <a:gd name="T56" fmla="*/ 176 w 621"/>
                  <a:gd name="T57" fmla="*/ 559 h 630"/>
                  <a:gd name="T58" fmla="*/ 146 w 621"/>
                  <a:gd name="T59" fmla="*/ 548 h 630"/>
                  <a:gd name="T60" fmla="*/ 119 w 621"/>
                  <a:gd name="T61" fmla="*/ 540 h 630"/>
                  <a:gd name="T62" fmla="*/ 116 w 621"/>
                  <a:gd name="T63" fmla="*/ 520 h 630"/>
                  <a:gd name="T64" fmla="*/ 105 w 621"/>
                  <a:gd name="T65" fmla="*/ 512 h 630"/>
                  <a:gd name="T66" fmla="*/ 88 w 621"/>
                  <a:gd name="T67" fmla="*/ 503 h 630"/>
                  <a:gd name="T68" fmla="*/ 72 w 621"/>
                  <a:gd name="T69" fmla="*/ 465 h 630"/>
                  <a:gd name="T70" fmla="*/ 44 w 621"/>
                  <a:gd name="T71" fmla="*/ 437 h 630"/>
                  <a:gd name="T72" fmla="*/ 33 w 621"/>
                  <a:gd name="T73" fmla="*/ 428 h 630"/>
                  <a:gd name="T74" fmla="*/ 2 w 621"/>
                  <a:gd name="T75" fmla="*/ 412 h 630"/>
                  <a:gd name="T76" fmla="*/ 0 w 621"/>
                  <a:gd name="T77" fmla="*/ 404 h 630"/>
                  <a:gd name="T78" fmla="*/ 13 w 621"/>
                  <a:gd name="T79" fmla="*/ 399 h 630"/>
                  <a:gd name="T80" fmla="*/ 24 w 621"/>
                  <a:gd name="T81" fmla="*/ 393 h 630"/>
                  <a:gd name="T82" fmla="*/ 44 w 621"/>
                  <a:gd name="T83" fmla="*/ 381 h 630"/>
                  <a:gd name="T84" fmla="*/ 47 w 621"/>
                  <a:gd name="T85" fmla="*/ 326 h 630"/>
                  <a:gd name="T86" fmla="*/ 52 w 621"/>
                  <a:gd name="T87" fmla="*/ 293 h 630"/>
                  <a:gd name="T88" fmla="*/ 61 w 621"/>
                  <a:gd name="T89" fmla="*/ 296 h 630"/>
                  <a:gd name="T90" fmla="*/ 69 w 621"/>
                  <a:gd name="T91" fmla="*/ 295 h 630"/>
                  <a:gd name="T92" fmla="*/ 74 w 621"/>
                  <a:gd name="T93" fmla="*/ 291 h 630"/>
                  <a:gd name="T94" fmla="*/ 74 w 621"/>
                  <a:gd name="T95" fmla="*/ 268 h 630"/>
                  <a:gd name="T96" fmla="*/ 78 w 621"/>
                  <a:gd name="T97" fmla="*/ 252 h 630"/>
                  <a:gd name="T98" fmla="*/ 99 w 621"/>
                  <a:gd name="T99" fmla="*/ 222 h 630"/>
                  <a:gd name="T100" fmla="*/ 117 w 621"/>
                  <a:gd name="T101" fmla="*/ 218 h 630"/>
                  <a:gd name="T102" fmla="*/ 122 w 621"/>
                  <a:gd name="T103" fmla="*/ 183 h 630"/>
                  <a:gd name="T104" fmla="*/ 122 w 621"/>
                  <a:gd name="T105" fmla="*/ 122 h 630"/>
                  <a:gd name="T106" fmla="*/ 122 w 621"/>
                  <a:gd name="T107" fmla="*/ 114 h 630"/>
                  <a:gd name="T108" fmla="*/ 131 w 621"/>
                  <a:gd name="T109" fmla="*/ 94 h 630"/>
                  <a:gd name="T110" fmla="*/ 135 w 621"/>
                  <a:gd name="T111" fmla="*/ 75 h 630"/>
                  <a:gd name="T112" fmla="*/ 132 w 621"/>
                  <a:gd name="T113" fmla="*/ 54 h 630"/>
                  <a:gd name="T114" fmla="*/ 145 w 621"/>
                  <a:gd name="T115" fmla="*/ 43 h 630"/>
                  <a:gd name="T116" fmla="*/ 159 w 621"/>
                  <a:gd name="T117" fmla="*/ 31 h 630"/>
                  <a:gd name="T118" fmla="*/ 180 w 621"/>
                  <a:gd name="T119" fmla="*/ 19 h 630"/>
                  <a:gd name="T120" fmla="*/ 191 w 621"/>
                  <a:gd name="T121" fmla="*/ 3 h 63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1"/>
                  <a:gd name="T184" fmla="*/ 0 h 630"/>
                  <a:gd name="T185" fmla="*/ 621 w 621"/>
                  <a:gd name="T186" fmla="*/ 630 h 63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1" h="630">
                    <a:moveTo>
                      <a:pt x="206" y="0"/>
                    </a:moveTo>
                    <a:lnTo>
                      <a:pt x="209" y="3"/>
                    </a:lnTo>
                    <a:lnTo>
                      <a:pt x="212" y="7"/>
                    </a:lnTo>
                    <a:lnTo>
                      <a:pt x="214" y="12"/>
                    </a:lnTo>
                    <a:lnTo>
                      <a:pt x="215" y="16"/>
                    </a:lnTo>
                    <a:lnTo>
                      <a:pt x="217" y="19"/>
                    </a:lnTo>
                    <a:lnTo>
                      <a:pt x="217" y="22"/>
                    </a:lnTo>
                    <a:lnTo>
                      <a:pt x="218" y="24"/>
                    </a:lnTo>
                    <a:lnTo>
                      <a:pt x="220" y="27"/>
                    </a:lnTo>
                    <a:lnTo>
                      <a:pt x="221" y="30"/>
                    </a:lnTo>
                    <a:lnTo>
                      <a:pt x="223" y="33"/>
                    </a:lnTo>
                    <a:lnTo>
                      <a:pt x="227" y="40"/>
                    </a:lnTo>
                    <a:lnTo>
                      <a:pt x="229" y="48"/>
                    </a:lnTo>
                    <a:lnTo>
                      <a:pt x="232" y="55"/>
                    </a:lnTo>
                    <a:lnTo>
                      <a:pt x="232" y="58"/>
                    </a:lnTo>
                    <a:lnTo>
                      <a:pt x="233" y="61"/>
                    </a:lnTo>
                    <a:lnTo>
                      <a:pt x="233" y="64"/>
                    </a:lnTo>
                    <a:lnTo>
                      <a:pt x="233" y="67"/>
                    </a:lnTo>
                    <a:lnTo>
                      <a:pt x="236" y="72"/>
                    </a:lnTo>
                    <a:lnTo>
                      <a:pt x="238" y="75"/>
                    </a:lnTo>
                    <a:lnTo>
                      <a:pt x="238" y="79"/>
                    </a:lnTo>
                    <a:lnTo>
                      <a:pt x="238" y="82"/>
                    </a:lnTo>
                    <a:lnTo>
                      <a:pt x="239" y="86"/>
                    </a:lnTo>
                    <a:lnTo>
                      <a:pt x="247" y="99"/>
                    </a:lnTo>
                    <a:lnTo>
                      <a:pt x="257" y="113"/>
                    </a:lnTo>
                    <a:lnTo>
                      <a:pt x="260" y="114"/>
                    </a:lnTo>
                    <a:lnTo>
                      <a:pt x="262" y="114"/>
                    </a:lnTo>
                    <a:lnTo>
                      <a:pt x="263" y="113"/>
                    </a:lnTo>
                    <a:lnTo>
                      <a:pt x="265" y="111"/>
                    </a:lnTo>
                    <a:lnTo>
                      <a:pt x="266" y="108"/>
                    </a:lnTo>
                    <a:lnTo>
                      <a:pt x="268" y="105"/>
                    </a:lnTo>
                    <a:lnTo>
                      <a:pt x="269" y="102"/>
                    </a:lnTo>
                    <a:lnTo>
                      <a:pt x="271" y="101"/>
                    </a:lnTo>
                    <a:lnTo>
                      <a:pt x="277" y="111"/>
                    </a:lnTo>
                    <a:lnTo>
                      <a:pt x="283" y="122"/>
                    </a:lnTo>
                    <a:lnTo>
                      <a:pt x="292" y="129"/>
                    </a:lnTo>
                    <a:lnTo>
                      <a:pt x="307" y="138"/>
                    </a:lnTo>
                    <a:lnTo>
                      <a:pt x="322" y="149"/>
                    </a:lnTo>
                    <a:lnTo>
                      <a:pt x="325" y="150"/>
                    </a:lnTo>
                    <a:lnTo>
                      <a:pt x="329" y="152"/>
                    </a:lnTo>
                    <a:lnTo>
                      <a:pt x="332" y="153"/>
                    </a:lnTo>
                    <a:lnTo>
                      <a:pt x="335" y="156"/>
                    </a:lnTo>
                    <a:lnTo>
                      <a:pt x="337" y="159"/>
                    </a:lnTo>
                    <a:lnTo>
                      <a:pt x="338" y="162"/>
                    </a:lnTo>
                    <a:lnTo>
                      <a:pt x="341" y="165"/>
                    </a:lnTo>
                    <a:lnTo>
                      <a:pt x="344" y="167"/>
                    </a:lnTo>
                    <a:lnTo>
                      <a:pt x="349" y="168"/>
                    </a:lnTo>
                    <a:lnTo>
                      <a:pt x="353" y="170"/>
                    </a:lnTo>
                    <a:lnTo>
                      <a:pt x="356" y="173"/>
                    </a:lnTo>
                    <a:lnTo>
                      <a:pt x="365" y="180"/>
                    </a:lnTo>
                    <a:lnTo>
                      <a:pt x="373" y="188"/>
                    </a:lnTo>
                    <a:lnTo>
                      <a:pt x="378" y="197"/>
                    </a:lnTo>
                    <a:lnTo>
                      <a:pt x="381" y="203"/>
                    </a:lnTo>
                    <a:lnTo>
                      <a:pt x="384" y="207"/>
                    </a:lnTo>
                    <a:lnTo>
                      <a:pt x="388" y="212"/>
                    </a:lnTo>
                    <a:lnTo>
                      <a:pt x="393" y="215"/>
                    </a:lnTo>
                    <a:lnTo>
                      <a:pt x="397" y="218"/>
                    </a:lnTo>
                    <a:lnTo>
                      <a:pt x="397" y="219"/>
                    </a:lnTo>
                    <a:lnTo>
                      <a:pt x="397" y="221"/>
                    </a:lnTo>
                    <a:lnTo>
                      <a:pt x="396" y="222"/>
                    </a:lnTo>
                    <a:lnTo>
                      <a:pt x="394" y="225"/>
                    </a:lnTo>
                    <a:lnTo>
                      <a:pt x="393" y="225"/>
                    </a:lnTo>
                    <a:lnTo>
                      <a:pt x="390" y="227"/>
                    </a:lnTo>
                    <a:lnTo>
                      <a:pt x="387" y="227"/>
                    </a:lnTo>
                    <a:lnTo>
                      <a:pt x="384" y="227"/>
                    </a:lnTo>
                    <a:lnTo>
                      <a:pt x="382" y="227"/>
                    </a:lnTo>
                    <a:lnTo>
                      <a:pt x="378" y="230"/>
                    </a:lnTo>
                    <a:lnTo>
                      <a:pt x="375" y="234"/>
                    </a:lnTo>
                    <a:lnTo>
                      <a:pt x="373" y="239"/>
                    </a:lnTo>
                    <a:lnTo>
                      <a:pt x="371" y="243"/>
                    </a:lnTo>
                    <a:lnTo>
                      <a:pt x="370" y="249"/>
                    </a:lnTo>
                    <a:lnTo>
                      <a:pt x="368" y="255"/>
                    </a:lnTo>
                    <a:lnTo>
                      <a:pt x="367" y="260"/>
                    </a:lnTo>
                    <a:lnTo>
                      <a:pt x="359" y="273"/>
                    </a:lnTo>
                    <a:lnTo>
                      <a:pt x="356" y="288"/>
                    </a:lnTo>
                    <a:lnTo>
                      <a:pt x="356" y="293"/>
                    </a:lnTo>
                    <a:lnTo>
                      <a:pt x="358" y="296"/>
                    </a:lnTo>
                    <a:lnTo>
                      <a:pt x="361" y="299"/>
                    </a:lnTo>
                    <a:lnTo>
                      <a:pt x="364" y="302"/>
                    </a:lnTo>
                    <a:lnTo>
                      <a:pt x="368" y="302"/>
                    </a:lnTo>
                    <a:lnTo>
                      <a:pt x="371" y="300"/>
                    </a:lnTo>
                    <a:lnTo>
                      <a:pt x="375" y="299"/>
                    </a:lnTo>
                    <a:lnTo>
                      <a:pt x="378" y="297"/>
                    </a:lnTo>
                    <a:lnTo>
                      <a:pt x="387" y="296"/>
                    </a:lnTo>
                    <a:lnTo>
                      <a:pt x="396" y="297"/>
                    </a:lnTo>
                    <a:lnTo>
                      <a:pt x="405" y="297"/>
                    </a:lnTo>
                    <a:lnTo>
                      <a:pt x="406" y="296"/>
                    </a:lnTo>
                    <a:lnTo>
                      <a:pt x="408" y="296"/>
                    </a:lnTo>
                    <a:lnTo>
                      <a:pt x="403" y="303"/>
                    </a:lnTo>
                    <a:lnTo>
                      <a:pt x="403" y="311"/>
                    </a:lnTo>
                    <a:lnTo>
                      <a:pt x="409" y="320"/>
                    </a:lnTo>
                    <a:lnTo>
                      <a:pt x="411" y="325"/>
                    </a:lnTo>
                    <a:lnTo>
                      <a:pt x="411" y="328"/>
                    </a:lnTo>
                    <a:lnTo>
                      <a:pt x="412" y="332"/>
                    </a:lnTo>
                    <a:lnTo>
                      <a:pt x="412" y="335"/>
                    </a:lnTo>
                    <a:lnTo>
                      <a:pt x="414" y="338"/>
                    </a:lnTo>
                    <a:lnTo>
                      <a:pt x="415" y="340"/>
                    </a:lnTo>
                    <a:lnTo>
                      <a:pt x="418" y="341"/>
                    </a:lnTo>
                    <a:lnTo>
                      <a:pt x="420" y="343"/>
                    </a:lnTo>
                    <a:lnTo>
                      <a:pt x="426" y="347"/>
                    </a:lnTo>
                    <a:lnTo>
                      <a:pt x="430" y="352"/>
                    </a:lnTo>
                    <a:lnTo>
                      <a:pt x="435" y="358"/>
                    </a:lnTo>
                    <a:lnTo>
                      <a:pt x="436" y="359"/>
                    </a:lnTo>
                    <a:lnTo>
                      <a:pt x="435" y="361"/>
                    </a:lnTo>
                    <a:lnTo>
                      <a:pt x="435" y="364"/>
                    </a:lnTo>
                    <a:lnTo>
                      <a:pt x="435" y="367"/>
                    </a:lnTo>
                    <a:lnTo>
                      <a:pt x="436" y="368"/>
                    </a:lnTo>
                    <a:lnTo>
                      <a:pt x="438" y="368"/>
                    </a:lnTo>
                    <a:lnTo>
                      <a:pt x="439" y="368"/>
                    </a:lnTo>
                    <a:lnTo>
                      <a:pt x="441" y="368"/>
                    </a:lnTo>
                    <a:lnTo>
                      <a:pt x="444" y="368"/>
                    </a:lnTo>
                    <a:lnTo>
                      <a:pt x="444" y="371"/>
                    </a:lnTo>
                    <a:lnTo>
                      <a:pt x="444" y="373"/>
                    </a:lnTo>
                    <a:lnTo>
                      <a:pt x="444" y="374"/>
                    </a:lnTo>
                    <a:lnTo>
                      <a:pt x="445" y="376"/>
                    </a:lnTo>
                    <a:lnTo>
                      <a:pt x="447" y="379"/>
                    </a:lnTo>
                    <a:lnTo>
                      <a:pt x="448" y="382"/>
                    </a:lnTo>
                    <a:lnTo>
                      <a:pt x="450" y="383"/>
                    </a:lnTo>
                    <a:lnTo>
                      <a:pt x="453" y="385"/>
                    </a:lnTo>
                    <a:lnTo>
                      <a:pt x="454" y="385"/>
                    </a:lnTo>
                    <a:lnTo>
                      <a:pt x="462" y="386"/>
                    </a:lnTo>
                    <a:lnTo>
                      <a:pt x="474" y="388"/>
                    </a:lnTo>
                    <a:lnTo>
                      <a:pt x="490" y="392"/>
                    </a:lnTo>
                    <a:lnTo>
                      <a:pt x="513" y="398"/>
                    </a:lnTo>
                    <a:lnTo>
                      <a:pt x="541" y="407"/>
                    </a:lnTo>
                    <a:lnTo>
                      <a:pt x="576" y="419"/>
                    </a:lnTo>
                    <a:lnTo>
                      <a:pt x="621" y="418"/>
                    </a:lnTo>
                    <a:lnTo>
                      <a:pt x="510" y="565"/>
                    </a:lnTo>
                    <a:lnTo>
                      <a:pt x="466" y="564"/>
                    </a:lnTo>
                    <a:lnTo>
                      <a:pt x="463" y="564"/>
                    </a:lnTo>
                    <a:lnTo>
                      <a:pt x="456" y="564"/>
                    </a:lnTo>
                    <a:lnTo>
                      <a:pt x="445" y="567"/>
                    </a:lnTo>
                    <a:lnTo>
                      <a:pt x="430" y="577"/>
                    </a:lnTo>
                    <a:lnTo>
                      <a:pt x="415" y="595"/>
                    </a:lnTo>
                    <a:lnTo>
                      <a:pt x="385" y="597"/>
                    </a:lnTo>
                    <a:lnTo>
                      <a:pt x="384" y="598"/>
                    </a:lnTo>
                    <a:lnTo>
                      <a:pt x="382" y="600"/>
                    </a:lnTo>
                    <a:lnTo>
                      <a:pt x="381" y="603"/>
                    </a:lnTo>
                    <a:lnTo>
                      <a:pt x="381" y="604"/>
                    </a:lnTo>
                    <a:lnTo>
                      <a:pt x="382" y="607"/>
                    </a:lnTo>
                    <a:lnTo>
                      <a:pt x="379" y="606"/>
                    </a:lnTo>
                    <a:lnTo>
                      <a:pt x="376" y="606"/>
                    </a:lnTo>
                    <a:lnTo>
                      <a:pt x="370" y="606"/>
                    </a:lnTo>
                    <a:lnTo>
                      <a:pt x="365" y="606"/>
                    </a:lnTo>
                    <a:lnTo>
                      <a:pt x="361" y="607"/>
                    </a:lnTo>
                    <a:lnTo>
                      <a:pt x="358" y="609"/>
                    </a:lnTo>
                    <a:lnTo>
                      <a:pt x="355" y="610"/>
                    </a:lnTo>
                    <a:lnTo>
                      <a:pt x="350" y="612"/>
                    </a:lnTo>
                    <a:lnTo>
                      <a:pt x="347" y="610"/>
                    </a:lnTo>
                    <a:lnTo>
                      <a:pt x="344" y="610"/>
                    </a:lnTo>
                    <a:lnTo>
                      <a:pt x="343" y="607"/>
                    </a:lnTo>
                    <a:lnTo>
                      <a:pt x="340" y="606"/>
                    </a:lnTo>
                    <a:lnTo>
                      <a:pt x="338" y="604"/>
                    </a:lnTo>
                    <a:lnTo>
                      <a:pt x="332" y="603"/>
                    </a:lnTo>
                    <a:lnTo>
                      <a:pt x="326" y="601"/>
                    </a:lnTo>
                    <a:lnTo>
                      <a:pt x="313" y="604"/>
                    </a:lnTo>
                    <a:lnTo>
                      <a:pt x="301" y="610"/>
                    </a:lnTo>
                    <a:lnTo>
                      <a:pt x="301" y="612"/>
                    </a:lnTo>
                    <a:lnTo>
                      <a:pt x="301" y="613"/>
                    </a:lnTo>
                    <a:lnTo>
                      <a:pt x="301" y="615"/>
                    </a:lnTo>
                    <a:lnTo>
                      <a:pt x="301" y="616"/>
                    </a:lnTo>
                    <a:lnTo>
                      <a:pt x="296" y="619"/>
                    </a:lnTo>
                    <a:lnTo>
                      <a:pt x="295" y="622"/>
                    </a:lnTo>
                    <a:lnTo>
                      <a:pt x="292" y="625"/>
                    </a:lnTo>
                    <a:lnTo>
                      <a:pt x="289" y="628"/>
                    </a:lnTo>
                    <a:lnTo>
                      <a:pt x="286" y="630"/>
                    </a:lnTo>
                    <a:lnTo>
                      <a:pt x="284" y="630"/>
                    </a:lnTo>
                    <a:lnTo>
                      <a:pt x="265" y="627"/>
                    </a:lnTo>
                    <a:lnTo>
                      <a:pt x="247" y="627"/>
                    </a:lnTo>
                    <a:lnTo>
                      <a:pt x="232" y="627"/>
                    </a:lnTo>
                    <a:lnTo>
                      <a:pt x="217" y="622"/>
                    </a:lnTo>
                    <a:lnTo>
                      <a:pt x="203" y="615"/>
                    </a:lnTo>
                    <a:lnTo>
                      <a:pt x="190" y="604"/>
                    </a:lnTo>
                    <a:lnTo>
                      <a:pt x="187" y="603"/>
                    </a:lnTo>
                    <a:lnTo>
                      <a:pt x="184" y="601"/>
                    </a:lnTo>
                    <a:lnTo>
                      <a:pt x="182" y="600"/>
                    </a:lnTo>
                    <a:lnTo>
                      <a:pt x="175" y="598"/>
                    </a:lnTo>
                    <a:lnTo>
                      <a:pt x="167" y="595"/>
                    </a:lnTo>
                    <a:lnTo>
                      <a:pt x="158" y="592"/>
                    </a:lnTo>
                    <a:lnTo>
                      <a:pt x="152" y="592"/>
                    </a:lnTo>
                    <a:lnTo>
                      <a:pt x="143" y="594"/>
                    </a:lnTo>
                    <a:lnTo>
                      <a:pt x="138" y="594"/>
                    </a:lnTo>
                    <a:lnTo>
                      <a:pt x="135" y="591"/>
                    </a:lnTo>
                    <a:lnTo>
                      <a:pt x="131" y="588"/>
                    </a:lnTo>
                    <a:lnTo>
                      <a:pt x="128" y="583"/>
                    </a:lnTo>
                    <a:lnTo>
                      <a:pt x="125" y="579"/>
                    </a:lnTo>
                    <a:lnTo>
                      <a:pt x="122" y="574"/>
                    </a:lnTo>
                    <a:lnTo>
                      <a:pt x="122" y="571"/>
                    </a:lnTo>
                    <a:lnTo>
                      <a:pt x="122" y="568"/>
                    </a:lnTo>
                    <a:lnTo>
                      <a:pt x="123" y="565"/>
                    </a:lnTo>
                    <a:lnTo>
                      <a:pt x="125" y="562"/>
                    </a:lnTo>
                    <a:lnTo>
                      <a:pt x="126" y="558"/>
                    </a:lnTo>
                    <a:lnTo>
                      <a:pt x="123" y="558"/>
                    </a:lnTo>
                    <a:lnTo>
                      <a:pt x="122" y="556"/>
                    </a:lnTo>
                    <a:lnTo>
                      <a:pt x="120" y="555"/>
                    </a:lnTo>
                    <a:lnTo>
                      <a:pt x="119" y="553"/>
                    </a:lnTo>
                    <a:lnTo>
                      <a:pt x="113" y="553"/>
                    </a:lnTo>
                    <a:lnTo>
                      <a:pt x="105" y="552"/>
                    </a:lnTo>
                    <a:lnTo>
                      <a:pt x="99" y="550"/>
                    </a:lnTo>
                    <a:lnTo>
                      <a:pt x="98" y="549"/>
                    </a:lnTo>
                    <a:lnTo>
                      <a:pt x="96" y="547"/>
                    </a:lnTo>
                    <a:lnTo>
                      <a:pt x="96" y="546"/>
                    </a:lnTo>
                    <a:lnTo>
                      <a:pt x="95" y="544"/>
                    </a:lnTo>
                    <a:lnTo>
                      <a:pt x="93" y="540"/>
                    </a:lnTo>
                    <a:lnTo>
                      <a:pt x="92" y="535"/>
                    </a:lnTo>
                    <a:lnTo>
                      <a:pt x="89" y="532"/>
                    </a:lnTo>
                    <a:lnTo>
                      <a:pt x="84" y="523"/>
                    </a:lnTo>
                    <a:lnTo>
                      <a:pt x="81" y="514"/>
                    </a:lnTo>
                    <a:lnTo>
                      <a:pt x="78" y="503"/>
                    </a:lnTo>
                    <a:lnTo>
                      <a:pt x="74" y="494"/>
                    </a:lnTo>
                    <a:lnTo>
                      <a:pt x="68" y="488"/>
                    </a:lnTo>
                    <a:lnTo>
                      <a:pt x="59" y="484"/>
                    </a:lnTo>
                    <a:lnTo>
                      <a:pt x="54" y="481"/>
                    </a:lnTo>
                    <a:lnTo>
                      <a:pt x="51" y="476"/>
                    </a:lnTo>
                    <a:lnTo>
                      <a:pt x="48" y="472"/>
                    </a:lnTo>
                    <a:lnTo>
                      <a:pt x="45" y="467"/>
                    </a:lnTo>
                    <a:lnTo>
                      <a:pt x="42" y="463"/>
                    </a:lnTo>
                    <a:lnTo>
                      <a:pt x="41" y="463"/>
                    </a:lnTo>
                    <a:lnTo>
                      <a:pt x="39" y="463"/>
                    </a:lnTo>
                    <a:lnTo>
                      <a:pt x="36" y="463"/>
                    </a:lnTo>
                    <a:lnTo>
                      <a:pt x="29" y="457"/>
                    </a:lnTo>
                    <a:lnTo>
                      <a:pt x="20" y="454"/>
                    </a:lnTo>
                    <a:lnTo>
                      <a:pt x="11" y="452"/>
                    </a:lnTo>
                    <a:lnTo>
                      <a:pt x="2" y="448"/>
                    </a:lnTo>
                    <a:lnTo>
                      <a:pt x="2" y="446"/>
                    </a:lnTo>
                    <a:lnTo>
                      <a:pt x="2" y="445"/>
                    </a:lnTo>
                    <a:lnTo>
                      <a:pt x="3" y="443"/>
                    </a:lnTo>
                    <a:lnTo>
                      <a:pt x="5" y="440"/>
                    </a:lnTo>
                    <a:lnTo>
                      <a:pt x="3" y="439"/>
                    </a:lnTo>
                    <a:lnTo>
                      <a:pt x="3" y="437"/>
                    </a:lnTo>
                    <a:lnTo>
                      <a:pt x="2" y="437"/>
                    </a:lnTo>
                    <a:lnTo>
                      <a:pt x="0" y="437"/>
                    </a:lnTo>
                    <a:lnTo>
                      <a:pt x="0" y="436"/>
                    </a:lnTo>
                    <a:lnTo>
                      <a:pt x="3" y="434"/>
                    </a:lnTo>
                    <a:lnTo>
                      <a:pt x="5" y="433"/>
                    </a:lnTo>
                    <a:lnTo>
                      <a:pt x="8" y="433"/>
                    </a:lnTo>
                    <a:lnTo>
                      <a:pt x="11" y="433"/>
                    </a:lnTo>
                    <a:lnTo>
                      <a:pt x="14" y="431"/>
                    </a:lnTo>
                    <a:lnTo>
                      <a:pt x="15" y="430"/>
                    </a:lnTo>
                    <a:lnTo>
                      <a:pt x="17" y="428"/>
                    </a:lnTo>
                    <a:lnTo>
                      <a:pt x="17" y="427"/>
                    </a:lnTo>
                    <a:lnTo>
                      <a:pt x="18" y="425"/>
                    </a:lnTo>
                    <a:lnTo>
                      <a:pt x="23" y="425"/>
                    </a:lnTo>
                    <a:lnTo>
                      <a:pt x="26" y="425"/>
                    </a:lnTo>
                    <a:lnTo>
                      <a:pt x="30" y="425"/>
                    </a:lnTo>
                    <a:lnTo>
                      <a:pt x="33" y="425"/>
                    </a:lnTo>
                    <a:lnTo>
                      <a:pt x="38" y="422"/>
                    </a:lnTo>
                    <a:lnTo>
                      <a:pt x="42" y="419"/>
                    </a:lnTo>
                    <a:lnTo>
                      <a:pt x="45" y="416"/>
                    </a:lnTo>
                    <a:lnTo>
                      <a:pt x="47" y="412"/>
                    </a:lnTo>
                    <a:lnTo>
                      <a:pt x="48" y="400"/>
                    </a:lnTo>
                    <a:lnTo>
                      <a:pt x="47" y="386"/>
                    </a:lnTo>
                    <a:lnTo>
                      <a:pt x="45" y="373"/>
                    </a:lnTo>
                    <a:lnTo>
                      <a:pt x="47" y="359"/>
                    </a:lnTo>
                    <a:lnTo>
                      <a:pt x="48" y="355"/>
                    </a:lnTo>
                    <a:lnTo>
                      <a:pt x="51" y="352"/>
                    </a:lnTo>
                    <a:lnTo>
                      <a:pt x="54" y="347"/>
                    </a:lnTo>
                    <a:lnTo>
                      <a:pt x="56" y="343"/>
                    </a:lnTo>
                    <a:lnTo>
                      <a:pt x="56" y="335"/>
                    </a:lnTo>
                    <a:lnTo>
                      <a:pt x="54" y="326"/>
                    </a:lnTo>
                    <a:lnTo>
                      <a:pt x="54" y="317"/>
                    </a:lnTo>
                    <a:lnTo>
                      <a:pt x="56" y="317"/>
                    </a:lnTo>
                    <a:lnTo>
                      <a:pt x="57" y="316"/>
                    </a:lnTo>
                    <a:lnTo>
                      <a:pt x="59" y="317"/>
                    </a:lnTo>
                    <a:lnTo>
                      <a:pt x="60" y="319"/>
                    </a:lnTo>
                    <a:lnTo>
                      <a:pt x="62" y="319"/>
                    </a:lnTo>
                    <a:lnTo>
                      <a:pt x="63" y="320"/>
                    </a:lnTo>
                    <a:lnTo>
                      <a:pt x="66" y="320"/>
                    </a:lnTo>
                    <a:lnTo>
                      <a:pt x="68" y="322"/>
                    </a:lnTo>
                    <a:lnTo>
                      <a:pt x="69" y="322"/>
                    </a:lnTo>
                    <a:lnTo>
                      <a:pt x="72" y="322"/>
                    </a:lnTo>
                    <a:lnTo>
                      <a:pt x="74" y="322"/>
                    </a:lnTo>
                    <a:lnTo>
                      <a:pt x="74" y="320"/>
                    </a:lnTo>
                    <a:lnTo>
                      <a:pt x="75" y="319"/>
                    </a:lnTo>
                    <a:lnTo>
                      <a:pt x="77" y="317"/>
                    </a:lnTo>
                    <a:lnTo>
                      <a:pt x="78" y="317"/>
                    </a:lnTo>
                    <a:lnTo>
                      <a:pt x="80" y="316"/>
                    </a:lnTo>
                    <a:lnTo>
                      <a:pt x="80" y="314"/>
                    </a:lnTo>
                    <a:lnTo>
                      <a:pt x="80" y="313"/>
                    </a:lnTo>
                    <a:lnTo>
                      <a:pt x="80" y="311"/>
                    </a:lnTo>
                    <a:lnTo>
                      <a:pt x="80" y="310"/>
                    </a:lnTo>
                    <a:lnTo>
                      <a:pt x="78" y="302"/>
                    </a:lnTo>
                    <a:lnTo>
                      <a:pt x="80" y="296"/>
                    </a:lnTo>
                    <a:lnTo>
                      <a:pt x="80" y="290"/>
                    </a:lnTo>
                    <a:lnTo>
                      <a:pt x="80" y="287"/>
                    </a:lnTo>
                    <a:lnTo>
                      <a:pt x="81" y="285"/>
                    </a:lnTo>
                    <a:lnTo>
                      <a:pt x="81" y="282"/>
                    </a:lnTo>
                    <a:lnTo>
                      <a:pt x="81" y="279"/>
                    </a:lnTo>
                    <a:lnTo>
                      <a:pt x="81" y="276"/>
                    </a:lnTo>
                    <a:lnTo>
                      <a:pt x="84" y="272"/>
                    </a:lnTo>
                    <a:lnTo>
                      <a:pt x="89" y="266"/>
                    </a:lnTo>
                    <a:lnTo>
                      <a:pt x="92" y="261"/>
                    </a:lnTo>
                    <a:lnTo>
                      <a:pt x="95" y="255"/>
                    </a:lnTo>
                    <a:lnTo>
                      <a:pt x="98" y="249"/>
                    </a:lnTo>
                    <a:lnTo>
                      <a:pt x="102" y="245"/>
                    </a:lnTo>
                    <a:lnTo>
                      <a:pt x="107" y="240"/>
                    </a:lnTo>
                    <a:lnTo>
                      <a:pt x="111" y="237"/>
                    </a:lnTo>
                    <a:lnTo>
                      <a:pt x="116" y="236"/>
                    </a:lnTo>
                    <a:lnTo>
                      <a:pt x="122" y="236"/>
                    </a:lnTo>
                    <a:lnTo>
                      <a:pt x="128" y="236"/>
                    </a:lnTo>
                    <a:lnTo>
                      <a:pt x="126" y="236"/>
                    </a:lnTo>
                    <a:lnTo>
                      <a:pt x="125" y="236"/>
                    </a:lnTo>
                    <a:lnTo>
                      <a:pt x="123" y="230"/>
                    </a:lnTo>
                    <a:lnTo>
                      <a:pt x="123" y="224"/>
                    </a:lnTo>
                    <a:lnTo>
                      <a:pt x="123" y="218"/>
                    </a:lnTo>
                    <a:lnTo>
                      <a:pt x="126" y="213"/>
                    </a:lnTo>
                    <a:lnTo>
                      <a:pt x="132" y="198"/>
                    </a:lnTo>
                    <a:lnTo>
                      <a:pt x="135" y="182"/>
                    </a:lnTo>
                    <a:lnTo>
                      <a:pt x="135" y="183"/>
                    </a:lnTo>
                    <a:lnTo>
                      <a:pt x="135" y="159"/>
                    </a:lnTo>
                    <a:lnTo>
                      <a:pt x="132" y="135"/>
                    </a:lnTo>
                    <a:lnTo>
                      <a:pt x="132" y="132"/>
                    </a:lnTo>
                    <a:lnTo>
                      <a:pt x="131" y="129"/>
                    </a:lnTo>
                    <a:lnTo>
                      <a:pt x="129" y="128"/>
                    </a:lnTo>
                    <a:lnTo>
                      <a:pt x="129" y="126"/>
                    </a:lnTo>
                    <a:lnTo>
                      <a:pt x="129" y="125"/>
                    </a:lnTo>
                    <a:lnTo>
                      <a:pt x="131" y="125"/>
                    </a:lnTo>
                    <a:lnTo>
                      <a:pt x="132" y="123"/>
                    </a:lnTo>
                    <a:lnTo>
                      <a:pt x="134" y="123"/>
                    </a:lnTo>
                    <a:lnTo>
                      <a:pt x="135" y="122"/>
                    </a:lnTo>
                    <a:lnTo>
                      <a:pt x="135" y="116"/>
                    </a:lnTo>
                    <a:lnTo>
                      <a:pt x="137" y="110"/>
                    </a:lnTo>
                    <a:lnTo>
                      <a:pt x="140" y="104"/>
                    </a:lnTo>
                    <a:lnTo>
                      <a:pt x="141" y="102"/>
                    </a:lnTo>
                    <a:lnTo>
                      <a:pt x="141" y="99"/>
                    </a:lnTo>
                    <a:lnTo>
                      <a:pt x="141" y="96"/>
                    </a:lnTo>
                    <a:lnTo>
                      <a:pt x="141" y="95"/>
                    </a:lnTo>
                    <a:lnTo>
                      <a:pt x="143" y="90"/>
                    </a:lnTo>
                    <a:lnTo>
                      <a:pt x="144" y="86"/>
                    </a:lnTo>
                    <a:lnTo>
                      <a:pt x="146" y="81"/>
                    </a:lnTo>
                    <a:lnTo>
                      <a:pt x="147" y="76"/>
                    </a:lnTo>
                    <a:lnTo>
                      <a:pt x="147" y="72"/>
                    </a:lnTo>
                    <a:lnTo>
                      <a:pt x="146" y="69"/>
                    </a:lnTo>
                    <a:lnTo>
                      <a:pt x="144" y="66"/>
                    </a:lnTo>
                    <a:lnTo>
                      <a:pt x="143" y="63"/>
                    </a:lnTo>
                    <a:lnTo>
                      <a:pt x="143" y="58"/>
                    </a:lnTo>
                    <a:lnTo>
                      <a:pt x="144" y="55"/>
                    </a:lnTo>
                    <a:lnTo>
                      <a:pt x="147" y="52"/>
                    </a:lnTo>
                    <a:lnTo>
                      <a:pt x="149" y="49"/>
                    </a:lnTo>
                    <a:lnTo>
                      <a:pt x="152" y="48"/>
                    </a:lnTo>
                    <a:lnTo>
                      <a:pt x="154" y="46"/>
                    </a:lnTo>
                    <a:lnTo>
                      <a:pt x="157" y="46"/>
                    </a:lnTo>
                    <a:lnTo>
                      <a:pt x="160" y="46"/>
                    </a:lnTo>
                    <a:lnTo>
                      <a:pt x="163" y="45"/>
                    </a:lnTo>
                    <a:lnTo>
                      <a:pt x="166" y="43"/>
                    </a:lnTo>
                    <a:lnTo>
                      <a:pt x="167" y="40"/>
                    </a:lnTo>
                    <a:lnTo>
                      <a:pt x="170" y="36"/>
                    </a:lnTo>
                    <a:lnTo>
                      <a:pt x="172" y="33"/>
                    </a:lnTo>
                    <a:lnTo>
                      <a:pt x="175" y="31"/>
                    </a:lnTo>
                    <a:lnTo>
                      <a:pt x="179" y="28"/>
                    </a:lnTo>
                    <a:lnTo>
                      <a:pt x="184" y="27"/>
                    </a:lnTo>
                    <a:lnTo>
                      <a:pt x="188" y="25"/>
                    </a:lnTo>
                    <a:lnTo>
                      <a:pt x="191" y="24"/>
                    </a:lnTo>
                    <a:lnTo>
                      <a:pt x="194" y="21"/>
                    </a:lnTo>
                    <a:lnTo>
                      <a:pt x="197" y="18"/>
                    </a:lnTo>
                    <a:lnTo>
                      <a:pt x="199" y="15"/>
                    </a:lnTo>
                    <a:lnTo>
                      <a:pt x="200" y="12"/>
                    </a:lnTo>
                    <a:lnTo>
                      <a:pt x="203" y="9"/>
                    </a:lnTo>
                    <a:lnTo>
                      <a:pt x="205" y="4"/>
                    </a:lnTo>
                    <a:lnTo>
                      <a:pt x="206" y="3"/>
                    </a:lnTo>
                    <a:lnTo>
                      <a:pt x="206" y="1"/>
                    </a:lnTo>
                    <a:lnTo>
                      <a:pt x="206" y="0"/>
                    </a:lnTo>
                    <a:close/>
                  </a:path>
                </a:pathLst>
              </a:custGeom>
              <a:solidFill>
                <a:srgbClr val="FFCC99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69" name="Freeform 116"/>
              <p:cNvSpPr>
                <a:spLocks/>
              </p:cNvSpPr>
              <p:nvPr/>
            </p:nvSpPr>
            <p:spPr bwMode="gray">
              <a:xfrm>
                <a:off x="4920" y="2191"/>
                <a:ext cx="63" cy="77"/>
              </a:xfrm>
              <a:custGeom>
                <a:avLst/>
                <a:gdLst>
                  <a:gd name="T0" fmla="*/ 33 w 68"/>
                  <a:gd name="T1" fmla="*/ 8 h 84"/>
                  <a:gd name="T2" fmla="*/ 36 w 68"/>
                  <a:gd name="T3" fmla="*/ 4 h 84"/>
                  <a:gd name="T4" fmla="*/ 39 w 68"/>
                  <a:gd name="T5" fmla="*/ 0 h 84"/>
                  <a:gd name="T6" fmla="*/ 52 w 68"/>
                  <a:gd name="T7" fmla="*/ 11 h 84"/>
                  <a:gd name="T8" fmla="*/ 61 w 68"/>
                  <a:gd name="T9" fmla="*/ 25 h 84"/>
                  <a:gd name="T10" fmla="*/ 60 w 68"/>
                  <a:gd name="T11" fmla="*/ 19 h 84"/>
                  <a:gd name="T12" fmla="*/ 56 w 68"/>
                  <a:gd name="T13" fmla="*/ 17 h 84"/>
                  <a:gd name="T14" fmla="*/ 53 w 68"/>
                  <a:gd name="T15" fmla="*/ 19 h 84"/>
                  <a:gd name="T16" fmla="*/ 53 w 68"/>
                  <a:gd name="T17" fmla="*/ 23 h 84"/>
                  <a:gd name="T18" fmla="*/ 53 w 68"/>
                  <a:gd name="T19" fmla="*/ 28 h 84"/>
                  <a:gd name="T20" fmla="*/ 50 w 68"/>
                  <a:gd name="T21" fmla="*/ 31 h 84"/>
                  <a:gd name="T22" fmla="*/ 52 w 68"/>
                  <a:gd name="T23" fmla="*/ 31 h 84"/>
                  <a:gd name="T24" fmla="*/ 53 w 68"/>
                  <a:gd name="T25" fmla="*/ 28 h 84"/>
                  <a:gd name="T26" fmla="*/ 53 w 68"/>
                  <a:gd name="T27" fmla="*/ 25 h 84"/>
                  <a:gd name="T28" fmla="*/ 52 w 68"/>
                  <a:gd name="T29" fmla="*/ 22 h 84"/>
                  <a:gd name="T30" fmla="*/ 49 w 68"/>
                  <a:gd name="T31" fmla="*/ 22 h 84"/>
                  <a:gd name="T32" fmla="*/ 46 w 68"/>
                  <a:gd name="T33" fmla="*/ 27 h 84"/>
                  <a:gd name="T34" fmla="*/ 44 w 68"/>
                  <a:gd name="T35" fmla="*/ 33 h 84"/>
                  <a:gd name="T36" fmla="*/ 41 w 68"/>
                  <a:gd name="T37" fmla="*/ 36 h 84"/>
                  <a:gd name="T38" fmla="*/ 39 w 68"/>
                  <a:gd name="T39" fmla="*/ 34 h 84"/>
                  <a:gd name="T40" fmla="*/ 39 w 68"/>
                  <a:gd name="T41" fmla="*/ 31 h 84"/>
                  <a:gd name="T42" fmla="*/ 36 w 68"/>
                  <a:gd name="T43" fmla="*/ 28 h 84"/>
                  <a:gd name="T44" fmla="*/ 32 w 68"/>
                  <a:gd name="T45" fmla="*/ 28 h 84"/>
                  <a:gd name="T46" fmla="*/ 31 w 68"/>
                  <a:gd name="T47" fmla="*/ 31 h 84"/>
                  <a:gd name="T48" fmla="*/ 32 w 68"/>
                  <a:gd name="T49" fmla="*/ 33 h 84"/>
                  <a:gd name="T50" fmla="*/ 32 w 68"/>
                  <a:gd name="T51" fmla="*/ 34 h 84"/>
                  <a:gd name="T52" fmla="*/ 32 w 68"/>
                  <a:gd name="T53" fmla="*/ 36 h 84"/>
                  <a:gd name="T54" fmla="*/ 30 w 68"/>
                  <a:gd name="T55" fmla="*/ 34 h 84"/>
                  <a:gd name="T56" fmla="*/ 27 w 68"/>
                  <a:gd name="T57" fmla="*/ 36 h 84"/>
                  <a:gd name="T58" fmla="*/ 30 w 68"/>
                  <a:gd name="T59" fmla="*/ 39 h 84"/>
                  <a:gd name="T60" fmla="*/ 33 w 68"/>
                  <a:gd name="T61" fmla="*/ 41 h 84"/>
                  <a:gd name="T62" fmla="*/ 38 w 68"/>
                  <a:gd name="T63" fmla="*/ 41 h 84"/>
                  <a:gd name="T64" fmla="*/ 33 w 68"/>
                  <a:gd name="T65" fmla="*/ 41 h 84"/>
                  <a:gd name="T66" fmla="*/ 30 w 68"/>
                  <a:gd name="T67" fmla="*/ 41 h 84"/>
                  <a:gd name="T68" fmla="*/ 28 w 68"/>
                  <a:gd name="T69" fmla="*/ 42 h 84"/>
                  <a:gd name="T70" fmla="*/ 32 w 68"/>
                  <a:gd name="T71" fmla="*/ 47 h 84"/>
                  <a:gd name="T72" fmla="*/ 39 w 68"/>
                  <a:gd name="T73" fmla="*/ 47 h 84"/>
                  <a:gd name="T74" fmla="*/ 49 w 68"/>
                  <a:gd name="T75" fmla="*/ 41 h 84"/>
                  <a:gd name="T76" fmla="*/ 55 w 68"/>
                  <a:gd name="T77" fmla="*/ 39 h 84"/>
                  <a:gd name="T78" fmla="*/ 55 w 68"/>
                  <a:gd name="T79" fmla="*/ 44 h 84"/>
                  <a:gd name="T80" fmla="*/ 60 w 68"/>
                  <a:gd name="T81" fmla="*/ 47 h 84"/>
                  <a:gd name="T82" fmla="*/ 63 w 68"/>
                  <a:gd name="T83" fmla="*/ 48 h 84"/>
                  <a:gd name="T84" fmla="*/ 61 w 68"/>
                  <a:gd name="T85" fmla="*/ 50 h 84"/>
                  <a:gd name="T86" fmla="*/ 60 w 68"/>
                  <a:gd name="T87" fmla="*/ 55 h 84"/>
                  <a:gd name="T88" fmla="*/ 58 w 68"/>
                  <a:gd name="T89" fmla="*/ 58 h 84"/>
                  <a:gd name="T90" fmla="*/ 55 w 68"/>
                  <a:gd name="T91" fmla="*/ 63 h 84"/>
                  <a:gd name="T92" fmla="*/ 52 w 68"/>
                  <a:gd name="T93" fmla="*/ 69 h 84"/>
                  <a:gd name="T94" fmla="*/ 49 w 68"/>
                  <a:gd name="T95" fmla="*/ 72 h 84"/>
                  <a:gd name="T96" fmla="*/ 38 w 68"/>
                  <a:gd name="T97" fmla="*/ 72 h 84"/>
                  <a:gd name="T98" fmla="*/ 25 w 68"/>
                  <a:gd name="T99" fmla="*/ 72 h 84"/>
                  <a:gd name="T100" fmla="*/ 12 w 68"/>
                  <a:gd name="T101" fmla="*/ 77 h 84"/>
                  <a:gd name="T102" fmla="*/ 6 w 68"/>
                  <a:gd name="T103" fmla="*/ 75 h 84"/>
                  <a:gd name="T104" fmla="*/ 0 w 68"/>
                  <a:gd name="T105" fmla="*/ 67 h 84"/>
                  <a:gd name="T106" fmla="*/ 0 w 68"/>
                  <a:gd name="T107" fmla="*/ 61 h 84"/>
                  <a:gd name="T108" fmla="*/ 3 w 68"/>
                  <a:gd name="T109" fmla="*/ 55 h 84"/>
                  <a:gd name="T110" fmla="*/ 11 w 68"/>
                  <a:gd name="T111" fmla="*/ 37 h 84"/>
                  <a:gd name="T112" fmla="*/ 21 w 68"/>
                  <a:gd name="T113" fmla="*/ 14 h 84"/>
                  <a:gd name="T114" fmla="*/ 22 w 68"/>
                  <a:gd name="T115" fmla="*/ 9 h 84"/>
                  <a:gd name="T116" fmla="*/ 24 w 68"/>
                  <a:gd name="T117" fmla="*/ 8 h 84"/>
                  <a:gd name="T118" fmla="*/ 28 w 68"/>
                  <a:gd name="T119" fmla="*/ 6 h 8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68"/>
                  <a:gd name="T181" fmla="*/ 0 h 84"/>
                  <a:gd name="T182" fmla="*/ 68 w 68"/>
                  <a:gd name="T183" fmla="*/ 84 h 8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68" h="84">
                    <a:moveTo>
                      <a:pt x="35" y="9"/>
                    </a:moveTo>
                    <a:lnTo>
                      <a:pt x="36" y="9"/>
                    </a:lnTo>
                    <a:lnTo>
                      <a:pt x="38" y="6"/>
                    </a:lnTo>
                    <a:lnTo>
                      <a:pt x="39" y="4"/>
                    </a:lnTo>
                    <a:lnTo>
                      <a:pt x="42" y="1"/>
                    </a:lnTo>
                    <a:lnTo>
                      <a:pt x="42" y="0"/>
                    </a:lnTo>
                    <a:lnTo>
                      <a:pt x="47" y="7"/>
                    </a:lnTo>
                    <a:lnTo>
                      <a:pt x="56" y="12"/>
                    </a:lnTo>
                    <a:lnTo>
                      <a:pt x="63" y="18"/>
                    </a:lnTo>
                    <a:lnTo>
                      <a:pt x="66" y="27"/>
                    </a:lnTo>
                    <a:lnTo>
                      <a:pt x="66" y="24"/>
                    </a:lnTo>
                    <a:lnTo>
                      <a:pt x="65" y="21"/>
                    </a:lnTo>
                    <a:lnTo>
                      <a:pt x="62" y="19"/>
                    </a:lnTo>
                    <a:lnTo>
                      <a:pt x="60" y="19"/>
                    </a:lnTo>
                    <a:lnTo>
                      <a:pt x="59" y="19"/>
                    </a:lnTo>
                    <a:lnTo>
                      <a:pt x="57" y="21"/>
                    </a:lnTo>
                    <a:lnTo>
                      <a:pt x="57" y="24"/>
                    </a:lnTo>
                    <a:lnTo>
                      <a:pt x="57" y="25"/>
                    </a:lnTo>
                    <a:lnTo>
                      <a:pt x="57" y="28"/>
                    </a:lnTo>
                    <a:lnTo>
                      <a:pt x="57" y="31"/>
                    </a:lnTo>
                    <a:lnTo>
                      <a:pt x="57" y="33"/>
                    </a:lnTo>
                    <a:lnTo>
                      <a:pt x="54" y="34"/>
                    </a:lnTo>
                    <a:lnTo>
                      <a:pt x="53" y="36"/>
                    </a:lnTo>
                    <a:lnTo>
                      <a:pt x="56" y="34"/>
                    </a:lnTo>
                    <a:lnTo>
                      <a:pt x="57" y="33"/>
                    </a:lnTo>
                    <a:lnTo>
                      <a:pt x="57" y="31"/>
                    </a:lnTo>
                    <a:lnTo>
                      <a:pt x="57" y="28"/>
                    </a:lnTo>
                    <a:lnTo>
                      <a:pt x="57" y="27"/>
                    </a:lnTo>
                    <a:lnTo>
                      <a:pt x="57" y="25"/>
                    </a:lnTo>
                    <a:lnTo>
                      <a:pt x="56" y="24"/>
                    </a:lnTo>
                    <a:lnTo>
                      <a:pt x="54" y="24"/>
                    </a:lnTo>
                    <a:lnTo>
                      <a:pt x="53" y="24"/>
                    </a:lnTo>
                    <a:lnTo>
                      <a:pt x="51" y="27"/>
                    </a:lnTo>
                    <a:lnTo>
                      <a:pt x="50" y="30"/>
                    </a:lnTo>
                    <a:lnTo>
                      <a:pt x="48" y="33"/>
                    </a:lnTo>
                    <a:lnTo>
                      <a:pt x="47" y="36"/>
                    </a:lnTo>
                    <a:lnTo>
                      <a:pt x="48" y="39"/>
                    </a:lnTo>
                    <a:lnTo>
                      <a:pt x="44" y="39"/>
                    </a:lnTo>
                    <a:lnTo>
                      <a:pt x="41" y="39"/>
                    </a:lnTo>
                    <a:lnTo>
                      <a:pt x="42" y="37"/>
                    </a:lnTo>
                    <a:lnTo>
                      <a:pt x="42" y="36"/>
                    </a:lnTo>
                    <a:lnTo>
                      <a:pt x="42" y="34"/>
                    </a:lnTo>
                    <a:lnTo>
                      <a:pt x="41" y="31"/>
                    </a:lnTo>
                    <a:lnTo>
                      <a:pt x="39" y="31"/>
                    </a:lnTo>
                    <a:lnTo>
                      <a:pt x="36" y="31"/>
                    </a:lnTo>
                    <a:lnTo>
                      <a:pt x="35" y="31"/>
                    </a:lnTo>
                    <a:lnTo>
                      <a:pt x="33" y="33"/>
                    </a:lnTo>
                    <a:lnTo>
                      <a:pt x="33" y="34"/>
                    </a:lnTo>
                    <a:lnTo>
                      <a:pt x="35" y="36"/>
                    </a:lnTo>
                    <a:lnTo>
                      <a:pt x="35" y="37"/>
                    </a:lnTo>
                    <a:lnTo>
                      <a:pt x="35" y="39"/>
                    </a:lnTo>
                    <a:lnTo>
                      <a:pt x="33" y="37"/>
                    </a:lnTo>
                    <a:lnTo>
                      <a:pt x="32" y="37"/>
                    </a:lnTo>
                    <a:lnTo>
                      <a:pt x="30" y="37"/>
                    </a:lnTo>
                    <a:lnTo>
                      <a:pt x="29" y="39"/>
                    </a:lnTo>
                    <a:lnTo>
                      <a:pt x="30" y="42"/>
                    </a:lnTo>
                    <a:lnTo>
                      <a:pt x="32" y="43"/>
                    </a:lnTo>
                    <a:lnTo>
                      <a:pt x="33" y="45"/>
                    </a:lnTo>
                    <a:lnTo>
                      <a:pt x="36" y="45"/>
                    </a:lnTo>
                    <a:lnTo>
                      <a:pt x="38" y="45"/>
                    </a:lnTo>
                    <a:lnTo>
                      <a:pt x="41" y="45"/>
                    </a:lnTo>
                    <a:lnTo>
                      <a:pt x="38" y="45"/>
                    </a:lnTo>
                    <a:lnTo>
                      <a:pt x="36" y="45"/>
                    </a:lnTo>
                    <a:lnTo>
                      <a:pt x="33" y="43"/>
                    </a:lnTo>
                    <a:lnTo>
                      <a:pt x="32" y="45"/>
                    </a:lnTo>
                    <a:lnTo>
                      <a:pt x="30" y="45"/>
                    </a:lnTo>
                    <a:lnTo>
                      <a:pt x="30" y="46"/>
                    </a:lnTo>
                    <a:lnTo>
                      <a:pt x="32" y="49"/>
                    </a:lnTo>
                    <a:lnTo>
                      <a:pt x="35" y="51"/>
                    </a:lnTo>
                    <a:lnTo>
                      <a:pt x="38" y="55"/>
                    </a:lnTo>
                    <a:lnTo>
                      <a:pt x="42" y="51"/>
                    </a:lnTo>
                    <a:lnTo>
                      <a:pt x="48" y="48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59" y="43"/>
                    </a:lnTo>
                    <a:lnTo>
                      <a:pt x="59" y="46"/>
                    </a:lnTo>
                    <a:lnTo>
                      <a:pt x="59" y="48"/>
                    </a:lnTo>
                    <a:lnTo>
                      <a:pt x="60" y="49"/>
                    </a:lnTo>
                    <a:lnTo>
                      <a:pt x="65" y="51"/>
                    </a:lnTo>
                    <a:lnTo>
                      <a:pt x="66" y="52"/>
                    </a:lnTo>
                    <a:lnTo>
                      <a:pt x="68" y="52"/>
                    </a:lnTo>
                    <a:lnTo>
                      <a:pt x="68" y="54"/>
                    </a:lnTo>
                    <a:lnTo>
                      <a:pt x="66" y="55"/>
                    </a:lnTo>
                    <a:lnTo>
                      <a:pt x="66" y="57"/>
                    </a:lnTo>
                    <a:lnTo>
                      <a:pt x="65" y="60"/>
                    </a:lnTo>
                    <a:lnTo>
                      <a:pt x="63" y="63"/>
                    </a:lnTo>
                    <a:lnTo>
                      <a:pt x="62" y="66"/>
                    </a:lnTo>
                    <a:lnTo>
                      <a:pt x="59" y="69"/>
                    </a:lnTo>
                    <a:lnTo>
                      <a:pt x="57" y="72"/>
                    </a:lnTo>
                    <a:lnTo>
                      <a:pt x="56" y="75"/>
                    </a:lnTo>
                    <a:lnTo>
                      <a:pt x="54" y="76"/>
                    </a:lnTo>
                    <a:lnTo>
                      <a:pt x="53" y="78"/>
                    </a:lnTo>
                    <a:lnTo>
                      <a:pt x="50" y="79"/>
                    </a:lnTo>
                    <a:lnTo>
                      <a:pt x="41" y="79"/>
                    </a:lnTo>
                    <a:lnTo>
                      <a:pt x="33" y="79"/>
                    </a:lnTo>
                    <a:lnTo>
                      <a:pt x="27" y="79"/>
                    </a:lnTo>
                    <a:lnTo>
                      <a:pt x="18" y="81"/>
                    </a:lnTo>
                    <a:lnTo>
                      <a:pt x="13" y="84"/>
                    </a:lnTo>
                    <a:lnTo>
                      <a:pt x="12" y="84"/>
                    </a:lnTo>
                    <a:lnTo>
                      <a:pt x="7" y="82"/>
                    </a:lnTo>
                    <a:lnTo>
                      <a:pt x="1" y="75"/>
                    </a:lnTo>
                    <a:lnTo>
                      <a:pt x="0" y="73"/>
                    </a:lnTo>
                    <a:lnTo>
                      <a:pt x="0" y="69"/>
                    </a:lnTo>
                    <a:lnTo>
                      <a:pt x="0" y="66"/>
                    </a:lnTo>
                    <a:lnTo>
                      <a:pt x="1" y="63"/>
                    </a:lnTo>
                    <a:lnTo>
                      <a:pt x="3" y="60"/>
                    </a:lnTo>
                    <a:lnTo>
                      <a:pt x="4" y="57"/>
                    </a:lnTo>
                    <a:lnTo>
                      <a:pt x="12" y="40"/>
                    </a:lnTo>
                    <a:lnTo>
                      <a:pt x="16" y="27"/>
                    </a:lnTo>
                    <a:lnTo>
                      <a:pt x="23" y="15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6" y="9"/>
                    </a:lnTo>
                    <a:lnTo>
                      <a:pt x="29" y="7"/>
                    </a:lnTo>
                    <a:lnTo>
                      <a:pt x="30" y="7"/>
                    </a:lnTo>
                    <a:lnTo>
                      <a:pt x="35" y="9"/>
                    </a:lnTo>
                    <a:close/>
                  </a:path>
                </a:pathLst>
              </a:custGeom>
              <a:solidFill>
                <a:srgbClr val="FFCC99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70" name="Freeform 117"/>
              <p:cNvSpPr>
                <a:spLocks/>
              </p:cNvSpPr>
              <p:nvPr/>
            </p:nvSpPr>
            <p:spPr bwMode="gray">
              <a:xfrm>
                <a:off x="4618" y="1434"/>
                <a:ext cx="816" cy="644"/>
              </a:xfrm>
              <a:custGeom>
                <a:avLst/>
                <a:gdLst>
                  <a:gd name="T0" fmla="*/ 116 w 881"/>
                  <a:gd name="T1" fmla="*/ 68 h 696"/>
                  <a:gd name="T2" fmla="*/ 104 w 881"/>
                  <a:gd name="T3" fmla="*/ 93 h 696"/>
                  <a:gd name="T4" fmla="*/ 81 w 881"/>
                  <a:gd name="T5" fmla="*/ 121 h 696"/>
                  <a:gd name="T6" fmla="*/ 0 w 881"/>
                  <a:gd name="T7" fmla="*/ 133 h 696"/>
                  <a:gd name="T8" fmla="*/ 22 w 881"/>
                  <a:gd name="T9" fmla="*/ 180 h 696"/>
                  <a:gd name="T10" fmla="*/ 44 w 881"/>
                  <a:gd name="T11" fmla="*/ 211 h 696"/>
                  <a:gd name="T12" fmla="*/ 73 w 881"/>
                  <a:gd name="T13" fmla="*/ 245 h 696"/>
                  <a:gd name="T14" fmla="*/ 103 w 881"/>
                  <a:gd name="T15" fmla="*/ 281 h 696"/>
                  <a:gd name="T16" fmla="*/ 132 w 881"/>
                  <a:gd name="T17" fmla="*/ 321 h 696"/>
                  <a:gd name="T18" fmla="*/ 142 w 881"/>
                  <a:gd name="T19" fmla="*/ 335 h 696"/>
                  <a:gd name="T20" fmla="*/ 161 w 881"/>
                  <a:gd name="T21" fmla="*/ 370 h 696"/>
                  <a:gd name="T22" fmla="*/ 191 w 881"/>
                  <a:gd name="T23" fmla="*/ 420 h 696"/>
                  <a:gd name="T24" fmla="*/ 242 w 881"/>
                  <a:gd name="T25" fmla="*/ 492 h 696"/>
                  <a:gd name="T26" fmla="*/ 272 w 881"/>
                  <a:gd name="T27" fmla="*/ 537 h 696"/>
                  <a:gd name="T28" fmla="*/ 306 w 881"/>
                  <a:gd name="T29" fmla="*/ 588 h 696"/>
                  <a:gd name="T30" fmla="*/ 323 w 881"/>
                  <a:gd name="T31" fmla="*/ 613 h 696"/>
                  <a:gd name="T32" fmla="*/ 343 w 881"/>
                  <a:gd name="T33" fmla="*/ 594 h 696"/>
                  <a:gd name="T34" fmla="*/ 348 w 881"/>
                  <a:gd name="T35" fmla="*/ 570 h 696"/>
                  <a:gd name="T36" fmla="*/ 354 w 881"/>
                  <a:gd name="T37" fmla="*/ 570 h 696"/>
                  <a:gd name="T38" fmla="*/ 382 w 881"/>
                  <a:gd name="T39" fmla="*/ 572 h 696"/>
                  <a:gd name="T40" fmla="*/ 462 w 881"/>
                  <a:gd name="T41" fmla="*/ 631 h 696"/>
                  <a:gd name="T42" fmla="*/ 483 w 881"/>
                  <a:gd name="T43" fmla="*/ 595 h 696"/>
                  <a:gd name="T44" fmla="*/ 509 w 881"/>
                  <a:gd name="T45" fmla="*/ 556 h 696"/>
                  <a:gd name="T46" fmla="*/ 528 w 881"/>
                  <a:gd name="T47" fmla="*/ 544 h 696"/>
                  <a:gd name="T48" fmla="*/ 573 w 881"/>
                  <a:gd name="T49" fmla="*/ 520 h 696"/>
                  <a:gd name="T50" fmla="*/ 634 w 881"/>
                  <a:gd name="T51" fmla="*/ 494 h 696"/>
                  <a:gd name="T52" fmla="*/ 681 w 881"/>
                  <a:gd name="T53" fmla="*/ 481 h 696"/>
                  <a:gd name="T54" fmla="*/ 697 w 881"/>
                  <a:gd name="T55" fmla="*/ 475 h 696"/>
                  <a:gd name="T56" fmla="*/ 744 w 881"/>
                  <a:gd name="T57" fmla="*/ 450 h 696"/>
                  <a:gd name="T58" fmla="*/ 794 w 881"/>
                  <a:gd name="T59" fmla="*/ 406 h 696"/>
                  <a:gd name="T60" fmla="*/ 816 w 881"/>
                  <a:gd name="T61" fmla="*/ 345 h 696"/>
                  <a:gd name="T62" fmla="*/ 808 w 881"/>
                  <a:gd name="T63" fmla="*/ 313 h 696"/>
                  <a:gd name="T64" fmla="*/ 809 w 881"/>
                  <a:gd name="T65" fmla="*/ 292 h 696"/>
                  <a:gd name="T66" fmla="*/ 703 w 881"/>
                  <a:gd name="T67" fmla="*/ 304 h 696"/>
                  <a:gd name="T68" fmla="*/ 679 w 881"/>
                  <a:gd name="T69" fmla="*/ 287 h 696"/>
                  <a:gd name="T70" fmla="*/ 645 w 881"/>
                  <a:gd name="T71" fmla="*/ 277 h 696"/>
                  <a:gd name="T72" fmla="*/ 622 w 881"/>
                  <a:gd name="T73" fmla="*/ 271 h 696"/>
                  <a:gd name="T74" fmla="*/ 607 w 881"/>
                  <a:gd name="T75" fmla="*/ 243 h 696"/>
                  <a:gd name="T76" fmla="*/ 582 w 881"/>
                  <a:gd name="T77" fmla="*/ 208 h 696"/>
                  <a:gd name="T78" fmla="*/ 568 w 881"/>
                  <a:gd name="T79" fmla="*/ 192 h 696"/>
                  <a:gd name="T80" fmla="*/ 451 w 881"/>
                  <a:gd name="T81" fmla="*/ 127 h 696"/>
                  <a:gd name="T82" fmla="*/ 423 w 881"/>
                  <a:gd name="T83" fmla="*/ 110 h 696"/>
                  <a:gd name="T84" fmla="*/ 402 w 881"/>
                  <a:gd name="T85" fmla="*/ 96 h 696"/>
                  <a:gd name="T86" fmla="*/ 359 w 881"/>
                  <a:gd name="T87" fmla="*/ 71 h 696"/>
                  <a:gd name="T88" fmla="*/ 292 w 881"/>
                  <a:gd name="T89" fmla="*/ 39 h 696"/>
                  <a:gd name="T90" fmla="*/ 169 w 881"/>
                  <a:gd name="T91" fmla="*/ 0 h 696"/>
                  <a:gd name="T92" fmla="*/ 166 w 881"/>
                  <a:gd name="T93" fmla="*/ 3 h 696"/>
                  <a:gd name="T94" fmla="*/ 155 w 881"/>
                  <a:gd name="T95" fmla="*/ 9 h 69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81"/>
                  <a:gd name="T145" fmla="*/ 0 h 696"/>
                  <a:gd name="T146" fmla="*/ 881 w 881"/>
                  <a:gd name="T147" fmla="*/ 696 h 69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81" h="696">
                    <a:moveTo>
                      <a:pt x="159" y="12"/>
                    </a:moveTo>
                    <a:lnTo>
                      <a:pt x="96" y="33"/>
                    </a:lnTo>
                    <a:lnTo>
                      <a:pt x="125" y="74"/>
                    </a:lnTo>
                    <a:lnTo>
                      <a:pt x="125" y="81"/>
                    </a:lnTo>
                    <a:lnTo>
                      <a:pt x="120" y="90"/>
                    </a:lnTo>
                    <a:lnTo>
                      <a:pt x="112" y="101"/>
                    </a:lnTo>
                    <a:lnTo>
                      <a:pt x="103" y="111"/>
                    </a:lnTo>
                    <a:lnTo>
                      <a:pt x="94" y="122"/>
                    </a:lnTo>
                    <a:lnTo>
                      <a:pt x="87" y="131"/>
                    </a:lnTo>
                    <a:lnTo>
                      <a:pt x="81" y="137"/>
                    </a:lnTo>
                    <a:lnTo>
                      <a:pt x="78" y="140"/>
                    </a:lnTo>
                    <a:lnTo>
                      <a:pt x="0" y="144"/>
                    </a:lnTo>
                    <a:lnTo>
                      <a:pt x="7" y="164"/>
                    </a:lnTo>
                    <a:lnTo>
                      <a:pt x="21" y="192"/>
                    </a:lnTo>
                    <a:lnTo>
                      <a:pt x="24" y="195"/>
                    </a:lnTo>
                    <a:lnTo>
                      <a:pt x="30" y="204"/>
                    </a:lnTo>
                    <a:lnTo>
                      <a:pt x="37" y="215"/>
                    </a:lnTo>
                    <a:lnTo>
                      <a:pt x="48" y="228"/>
                    </a:lnTo>
                    <a:lnTo>
                      <a:pt x="60" y="242"/>
                    </a:lnTo>
                    <a:lnTo>
                      <a:pt x="70" y="256"/>
                    </a:lnTo>
                    <a:lnTo>
                      <a:pt x="79" y="265"/>
                    </a:lnTo>
                    <a:lnTo>
                      <a:pt x="88" y="275"/>
                    </a:lnTo>
                    <a:lnTo>
                      <a:pt x="99" y="289"/>
                    </a:lnTo>
                    <a:lnTo>
                      <a:pt x="111" y="304"/>
                    </a:lnTo>
                    <a:lnTo>
                      <a:pt x="123" y="320"/>
                    </a:lnTo>
                    <a:lnTo>
                      <a:pt x="134" y="335"/>
                    </a:lnTo>
                    <a:lnTo>
                      <a:pt x="143" y="347"/>
                    </a:lnTo>
                    <a:lnTo>
                      <a:pt x="149" y="356"/>
                    </a:lnTo>
                    <a:lnTo>
                      <a:pt x="152" y="359"/>
                    </a:lnTo>
                    <a:lnTo>
                      <a:pt x="153" y="362"/>
                    </a:lnTo>
                    <a:lnTo>
                      <a:pt x="158" y="371"/>
                    </a:lnTo>
                    <a:lnTo>
                      <a:pt x="165" y="383"/>
                    </a:lnTo>
                    <a:lnTo>
                      <a:pt x="174" y="400"/>
                    </a:lnTo>
                    <a:lnTo>
                      <a:pt x="183" y="416"/>
                    </a:lnTo>
                    <a:lnTo>
                      <a:pt x="195" y="436"/>
                    </a:lnTo>
                    <a:lnTo>
                      <a:pt x="206" y="454"/>
                    </a:lnTo>
                    <a:lnTo>
                      <a:pt x="216" y="471"/>
                    </a:lnTo>
                    <a:lnTo>
                      <a:pt x="254" y="523"/>
                    </a:lnTo>
                    <a:lnTo>
                      <a:pt x="261" y="532"/>
                    </a:lnTo>
                    <a:lnTo>
                      <a:pt x="270" y="546"/>
                    </a:lnTo>
                    <a:lnTo>
                      <a:pt x="282" y="562"/>
                    </a:lnTo>
                    <a:lnTo>
                      <a:pt x="294" y="580"/>
                    </a:lnTo>
                    <a:lnTo>
                      <a:pt x="308" y="600"/>
                    </a:lnTo>
                    <a:lnTo>
                      <a:pt x="320" y="619"/>
                    </a:lnTo>
                    <a:lnTo>
                      <a:pt x="330" y="636"/>
                    </a:lnTo>
                    <a:lnTo>
                      <a:pt x="339" y="649"/>
                    </a:lnTo>
                    <a:lnTo>
                      <a:pt x="346" y="658"/>
                    </a:lnTo>
                    <a:lnTo>
                      <a:pt x="349" y="663"/>
                    </a:lnTo>
                    <a:lnTo>
                      <a:pt x="356" y="651"/>
                    </a:lnTo>
                    <a:lnTo>
                      <a:pt x="364" y="645"/>
                    </a:lnTo>
                    <a:lnTo>
                      <a:pt x="370" y="642"/>
                    </a:lnTo>
                    <a:lnTo>
                      <a:pt x="373" y="642"/>
                    </a:lnTo>
                    <a:lnTo>
                      <a:pt x="377" y="628"/>
                    </a:lnTo>
                    <a:lnTo>
                      <a:pt x="376" y="616"/>
                    </a:lnTo>
                    <a:lnTo>
                      <a:pt x="379" y="615"/>
                    </a:lnTo>
                    <a:lnTo>
                      <a:pt x="380" y="615"/>
                    </a:lnTo>
                    <a:lnTo>
                      <a:pt x="382" y="616"/>
                    </a:lnTo>
                    <a:lnTo>
                      <a:pt x="388" y="618"/>
                    </a:lnTo>
                    <a:lnTo>
                      <a:pt x="397" y="619"/>
                    </a:lnTo>
                    <a:lnTo>
                      <a:pt x="412" y="618"/>
                    </a:lnTo>
                    <a:lnTo>
                      <a:pt x="487" y="696"/>
                    </a:lnTo>
                    <a:lnTo>
                      <a:pt x="497" y="686"/>
                    </a:lnTo>
                    <a:lnTo>
                      <a:pt x="499" y="682"/>
                    </a:lnTo>
                    <a:lnTo>
                      <a:pt x="503" y="673"/>
                    </a:lnTo>
                    <a:lnTo>
                      <a:pt x="512" y="660"/>
                    </a:lnTo>
                    <a:lnTo>
                      <a:pt x="521" y="643"/>
                    </a:lnTo>
                    <a:lnTo>
                      <a:pt x="532" y="627"/>
                    </a:lnTo>
                    <a:lnTo>
                      <a:pt x="541" y="613"/>
                    </a:lnTo>
                    <a:lnTo>
                      <a:pt x="550" y="601"/>
                    </a:lnTo>
                    <a:lnTo>
                      <a:pt x="557" y="594"/>
                    </a:lnTo>
                    <a:lnTo>
                      <a:pt x="560" y="592"/>
                    </a:lnTo>
                    <a:lnTo>
                      <a:pt x="570" y="588"/>
                    </a:lnTo>
                    <a:lnTo>
                      <a:pt x="583" y="580"/>
                    </a:lnTo>
                    <a:lnTo>
                      <a:pt x="600" y="571"/>
                    </a:lnTo>
                    <a:lnTo>
                      <a:pt x="619" y="562"/>
                    </a:lnTo>
                    <a:lnTo>
                      <a:pt x="642" y="552"/>
                    </a:lnTo>
                    <a:lnTo>
                      <a:pt x="663" y="543"/>
                    </a:lnTo>
                    <a:lnTo>
                      <a:pt x="684" y="534"/>
                    </a:lnTo>
                    <a:lnTo>
                      <a:pt x="703" y="526"/>
                    </a:lnTo>
                    <a:lnTo>
                      <a:pt x="721" y="522"/>
                    </a:lnTo>
                    <a:lnTo>
                      <a:pt x="735" y="520"/>
                    </a:lnTo>
                    <a:lnTo>
                      <a:pt x="739" y="519"/>
                    </a:lnTo>
                    <a:lnTo>
                      <a:pt x="744" y="517"/>
                    </a:lnTo>
                    <a:lnTo>
                      <a:pt x="753" y="513"/>
                    </a:lnTo>
                    <a:lnTo>
                      <a:pt x="766" y="507"/>
                    </a:lnTo>
                    <a:lnTo>
                      <a:pt x="783" y="498"/>
                    </a:lnTo>
                    <a:lnTo>
                      <a:pt x="803" y="486"/>
                    </a:lnTo>
                    <a:lnTo>
                      <a:pt x="822" y="472"/>
                    </a:lnTo>
                    <a:lnTo>
                      <a:pt x="840" y="457"/>
                    </a:lnTo>
                    <a:lnTo>
                      <a:pt x="857" y="439"/>
                    </a:lnTo>
                    <a:lnTo>
                      <a:pt x="870" y="418"/>
                    </a:lnTo>
                    <a:lnTo>
                      <a:pt x="878" y="397"/>
                    </a:lnTo>
                    <a:lnTo>
                      <a:pt x="881" y="373"/>
                    </a:lnTo>
                    <a:lnTo>
                      <a:pt x="876" y="347"/>
                    </a:lnTo>
                    <a:lnTo>
                      <a:pt x="875" y="344"/>
                    </a:lnTo>
                    <a:lnTo>
                      <a:pt x="872" y="338"/>
                    </a:lnTo>
                    <a:lnTo>
                      <a:pt x="870" y="331"/>
                    </a:lnTo>
                    <a:lnTo>
                      <a:pt x="870" y="323"/>
                    </a:lnTo>
                    <a:lnTo>
                      <a:pt x="873" y="316"/>
                    </a:lnTo>
                    <a:lnTo>
                      <a:pt x="827" y="323"/>
                    </a:lnTo>
                    <a:lnTo>
                      <a:pt x="762" y="331"/>
                    </a:lnTo>
                    <a:lnTo>
                      <a:pt x="759" y="329"/>
                    </a:lnTo>
                    <a:lnTo>
                      <a:pt x="751" y="326"/>
                    </a:lnTo>
                    <a:lnTo>
                      <a:pt x="742" y="320"/>
                    </a:lnTo>
                    <a:lnTo>
                      <a:pt x="733" y="310"/>
                    </a:lnTo>
                    <a:lnTo>
                      <a:pt x="705" y="298"/>
                    </a:lnTo>
                    <a:lnTo>
                      <a:pt x="702" y="298"/>
                    </a:lnTo>
                    <a:lnTo>
                      <a:pt x="696" y="299"/>
                    </a:lnTo>
                    <a:lnTo>
                      <a:pt x="688" y="299"/>
                    </a:lnTo>
                    <a:lnTo>
                      <a:pt x="679" y="298"/>
                    </a:lnTo>
                    <a:lnTo>
                      <a:pt x="672" y="293"/>
                    </a:lnTo>
                    <a:lnTo>
                      <a:pt x="667" y="286"/>
                    </a:lnTo>
                    <a:lnTo>
                      <a:pt x="663" y="275"/>
                    </a:lnTo>
                    <a:lnTo>
                      <a:pt x="655" y="263"/>
                    </a:lnTo>
                    <a:lnTo>
                      <a:pt x="646" y="251"/>
                    </a:lnTo>
                    <a:lnTo>
                      <a:pt x="637" y="237"/>
                    </a:lnTo>
                    <a:lnTo>
                      <a:pt x="628" y="225"/>
                    </a:lnTo>
                    <a:lnTo>
                      <a:pt x="621" y="216"/>
                    </a:lnTo>
                    <a:lnTo>
                      <a:pt x="616" y="209"/>
                    </a:lnTo>
                    <a:lnTo>
                      <a:pt x="613" y="207"/>
                    </a:lnTo>
                    <a:lnTo>
                      <a:pt x="547" y="132"/>
                    </a:lnTo>
                    <a:lnTo>
                      <a:pt x="488" y="138"/>
                    </a:lnTo>
                    <a:lnTo>
                      <a:pt x="487" y="137"/>
                    </a:lnTo>
                    <a:lnTo>
                      <a:pt x="481" y="131"/>
                    </a:lnTo>
                    <a:lnTo>
                      <a:pt x="472" y="125"/>
                    </a:lnTo>
                    <a:lnTo>
                      <a:pt x="457" y="119"/>
                    </a:lnTo>
                    <a:lnTo>
                      <a:pt x="454" y="117"/>
                    </a:lnTo>
                    <a:lnTo>
                      <a:pt x="446" y="111"/>
                    </a:lnTo>
                    <a:lnTo>
                      <a:pt x="434" y="104"/>
                    </a:lnTo>
                    <a:lnTo>
                      <a:pt x="421" y="95"/>
                    </a:lnTo>
                    <a:lnTo>
                      <a:pt x="404" y="84"/>
                    </a:lnTo>
                    <a:lnTo>
                      <a:pt x="388" y="77"/>
                    </a:lnTo>
                    <a:lnTo>
                      <a:pt x="371" y="71"/>
                    </a:lnTo>
                    <a:lnTo>
                      <a:pt x="356" y="68"/>
                    </a:lnTo>
                    <a:lnTo>
                      <a:pt x="315" y="42"/>
                    </a:lnTo>
                    <a:lnTo>
                      <a:pt x="290" y="42"/>
                    </a:lnTo>
                    <a:lnTo>
                      <a:pt x="203" y="10"/>
                    </a:lnTo>
                    <a:lnTo>
                      <a:pt x="182" y="0"/>
                    </a:lnTo>
                    <a:lnTo>
                      <a:pt x="182" y="1"/>
                    </a:lnTo>
                    <a:lnTo>
                      <a:pt x="179" y="3"/>
                    </a:lnTo>
                    <a:lnTo>
                      <a:pt x="177" y="6"/>
                    </a:lnTo>
                    <a:lnTo>
                      <a:pt x="173" y="7"/>
                    </a:lnTo>
                    <a:lnTo>
                      <a:pt x="167" y="10"/>
                    </a:lnTo>
                    <a:lnTo>
                      <a:pt x="159" y="12"/>
                    </a:lnTo>
                    <a:close/>
                  </a:path>
                </a:pathLst>
              </a:custGeom>
              <a:solidFill>
                <a:srgbClr val="FFCC99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71" name="Freeform 118"/>
              <p:cNvSpPr>
                <a:spLocks/>
              </p:cNvSpPr>
              <p:nvPr/>
            </p:nvSpPr>
            <p:spPr bwMode="gray">
              <a:xfrm>
                <a:off x="4941" y="2003"/>
                <a:ext cx="129" cy="186"/>
              </a:xfrm>
              <a:custGeom>
                <a:avLst/>
                <a:gdLst>
                  <a:gd name="T0" fmla="*/ 59 w 139"/>
                  <a:gd name="T1" fmla="*/ 182 h 201"/>
                  <a:gd name="T2" fmla="*/ 45 w 139"/>
                  <a:gd name="T3" fmla="*/ 175 h 201"/>
                  <a:gd name="T4" fmla="*/ 34 w 139"/>
                  <a:gd name="T5" fmla="*/ 133 h 201"/>
                  <a:gd name="T6" fmla="*/ 17 w 139"/>
                  <a:gd name="T7" fmla="*/ 105 h 201"/>
                  <a:gd name="T8" fmla="*/ 11 w 139"/>
                  <a:gd name="T9" fmla="*/ 78 h 201"/>
                  <a:gd name="T10" fmla="*/ 0 w 139"/>
                  <a:gd name="T11" fmla="*/ 44 h 201"/>
                  <a:gd name="T12" fmla="*/ 4 w 139"/>
                  <a:gd name="T13" fmla="*/ 36 h 201"/>
                  <a:gd name="T14" fmla="*/ 17 w 139"/>
                  <a:gd name="T15" fmla="*/ 25 h 201"/>
                  <a:gd name="T16" fmla="*/ 22 w 139"/>
                  <a:gd name="T17" fmla="*/ 23 h 201"/>
                  <a:gd name="T18" fmla="*/ 23 w 139"/>
                  <a:gd name="T19" fmla="*/ 19 h 201"/>
                  <a:gd name="T20" fmla="*/ 26 w 139"/>
                  <a:gd name="T21" fmla="*/ 12 h 201"/>
                  <a:gd name="T22" fmla="*/ 26 w 139"/>
                  <a:gd name="T23" fmla="*/ 6 h 201"/>
                  <a:gd name="T24" fmla="*/ 25 w 139"/>
                  <a:gd name="T25" fmla="*/ 4 h 201"/>
                  <a:gd name="T26" fmla="*/ 25 w 139"/>
                  <a:gd name="T27" fmla="*/ 1 h 201"/>
                  <a:gd name="T28" fmla="*/ 28 w 139"/>
                  <a:gd name="T29" fmla="*/ 0 h 201"/>
                  <a:gd name="T30" fmla="*/ 32 w 139"/>
                  <a:gd name="T31" fmla="*/ 1 h 201"/>
                  <a:gd name="T32" fmla="*/ 37 w 139"/>
                  <a:gd name="T33" fmla="*/ 4 h 201"/>
                  <a:gd name="T34" fmla="*/ 45 w 139"/>
                  <a:gd name="T35" fmla="*/ 4 h 201"/>
                  <a:gd name="T36" fmla="*/ 54 w 139"/>
                  <a:gd name="T37" fmla="*/ 4 h 201"/>
                  <a:gd name="T38" fmla="*/ 128 w 139"/>
                  <a:gd name="T39" fmla="*/ 75 h 201"/>
                  <a:gd name="T40" fmla="*/ 123 w 139"/>
                  <a:gd name="T41" fmla="*/ 81 h 201"/>
                  <a:gd name="T42" fmla="*/ 117 w 139"/>
                  <a:gd name="T43" fmla="*/ 94 h 201"/>
                  <a:gd name="T44" fmla="*/ 123 w 139"/>
                  <a:gd name="T45" fmla="*/ 105 h 201"/>
                  <a:gd name="T46" fmla="*/ 129 w 139"/>
                  <a:gd name="T47" fmla="*/ 116 h 201"/>
                  <a:gd name="T48" fmla="*/ 125 w 139"/>
                  <a:gd name="T49" fmla="*/ 127 h 201"/>
                  <a:gd name="T50" fmla="*/ 123 w 139"/>
                  <a:gd name="T51" fmla="*/ 127 h 201"/>
                  <a:gd name="T52" fmla="*/ 117 w 139"/>
                  <a:gd name="T53" fmla="*/ 127 h 201"/>
                  <a:gd name="T54" fmla="*/ 111 w 139"/>
                  <a:gd name="T55" fmla="*/ 130 h 201"/>
                  <a:gd name="T56" fmla="*/ 109 w 139"/>
                  <a:gd name="T57" fmla="*/ 136 h 201"/>
                  <a:gd name="T58" fmla="*/ 100 w 139"/>
                  <a:gd name="T59" fmla="*/ 149 h 201"/>
                  <a:gd name="T60" fmla="*/ 96 w 139"/>
                  <a:gd name="T61" fmla="*/ 157 h 201"/>
                  <a:gd name="T62" fmla="*/ 97 w 139"/>
                  <a:gd name="T63" fmla="*/ 171 h 201"/>
                  <a:gd name="T64" fmla="*/ 95 w 139"/>
                  <a:gd name="T65" fmla="*/ 171 h 201"/>
                  <a:gd name="T66" fmla="*/ 89 w 139"/>
                  <a:gd name="T67" fmla="*/ 169 h 201"/>
                  <a:gd name="T68" fmla="*/ 84 w 139"/>
                  <a:gd name="T69" fmla="*/ 171 h 201"/>
                  <a:gd name="T70" fmla="*/ 81 w 139"/>
                  <a:gd name="T71" fmla="*/ 175 h 201"/>
                  <a:gd name="T72" fmla="*/ 76 w 139"/>
                  <a:gd name="T73" fmla="*/ 182 h 201"/>
                  <a:gd name="T74" fmla="*/ 72 w 139"/>
                  <a:gd name="T75" fmla="*/ 185 h 20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39"/>
                  <a:gd name="T115" fmla="*/ 0 h 201"/>
                  <a:gd name="T116" fmla="*/ 139 w 139"/>
                  <a:gd name="T117" fmla="*/ 201 h 20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39" h="201">
                    <a:moveTo>
                      <a:pt x="78" y="201"/>
                    </a:moveTo>
                    <a:lnTo>
                      <a:pt x="64" y="197"/>
                    </a:lnTo>
                    <a:lnTo>
                      <a:pt x="55" y="192"/>
                    </a:lnTo>
                    <a:lnTo>
                      <a:pt x="49" y="189"/>
                    </a:lnTo>
                    <a:lnTo>
                      <a:pt x="48" y="188"/>
                    </a:lnTo>
                    <a:lnTo>
                      <a:pt x="37" y="144"/>
                    </a:lnTo>
                    <a:lnTo>
                      <a:pt x="18" y="117"/>
                    </a:lnTo>
                    <a:lnTo>
                      <a:pt x="18" y="113"/>
                    </a:lnTo>
                    <a:lnTo>
                      <a:pt x="15" y="101"/>
                    </a:lnTo>
                    <a:lnTo>
                      <a:pt x="12" y="84"/>
                    </a:lnTo>
                    <a:lnTo>
                      <a:pt x="7" y="64"/>
                    </a:lnTo>
                    <a:lnTo>
                      <a:pt x="0" y="48"/>
                    </a:lnTo>
                    <a:lnTo>
                      <a:pt x="1" y="45"/>
                    </a:lnTo>
                    <a:lnTo>
                      <a:pt x="4" y="39"/>
                    </a:lnTo>
                    <a:lnTo>
                      <a:pt x="10" y="33"/>
                    </a:lnTo>
                    <a:lnTo>
                      <a:pt x="18" y="27"/>
                    </a:lnTo>
                    <a:lnTo>
                      <a:pt x="24" y="27"/>
                    </a:lnTo>
                    <a:lnTo>
                      <a:pt x="24" y="25"/>
                    </a:lnTo>
                    <a:lnTo>
                      <a:pt x="25" y="24"/>
                    </a:lnTo>
                    <a:lnTo>
                      <a:pt x="25" y="21"/>
                    </a:lnTo>
                    <a:lnTo>
                      <a:pt x="27" y="18"/>
                    </a:lnTo>
                    <a:lnTo>
                      <a:pt x="28" y="13"/>
                    </a:lnTo>
                    <a:lnTo>
                      <a:pt x="28" y="10"/>
                    </a:lnTo>
                    <a:lnTo>
                      <a:pt x="28" y="7"/>
                    </a:lnTo>
                    <a:lnTo>
                      <a:pt x="27" y="6"/>
                    </a:lnTo>
                    <a:lnTo>
                      <a:pt x="27" y="4"/>
                    </a:lnTo>
                    <a:lnTo>
                      <a:pt x="27" y="3"/>
                    </a:lnTo>
                    <a:lnTo>
                      <a:pt x="27" y="1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4" y="1"/>
                    </a:lnTo>
                    <a:lnTo>
                      <a:pt x="39" y="3"/>
                    </a:lnTo>
                    <a:lnTo>
                      <a:pt x="40" y="4"/>
                    </a:lnTo>
                    <a:lnTo>
                      <a:pt x="43" y="4"/>
                    </a:lnTo>
                    <a:lnTo>
                      <a:pt x="48" y="4"/>
                    </a:lnTo>
                    <a:lnTo>
                      <a:pt x="52" y="4"/>
                    </a:lnTo>
                    <a:lnTo>
                      <a:pt x="58" y="4"/>
                    </a:lnTo>
                    <a:lnTo>
                      <a:pt x="63" y="3"/>
                    </a:lnTo>
                    <a:lnTo>
                      <a:pt x="138" y="81"/>
                    </a:lnTo>
                    <a:lnTo>
                      <a:pt x="136" y="83"/>
                    </a:lnTo>
                    <a:lnTo>
                      <a:pt x="132" y="87"/>
                    </a:lnTo>
                    <a:lnTo>
                      <a:pt x="127" y="93"/>
                    </a:lnTo>
                    <a:lnTo>
                      <a:pt x="126" y="102"/>
                    </a:lnTo>
                    <a:lnTo>
                      <a:pt x="130" y="113"/>
                    </a:lnTo>
                    <a:lnTo>
                      <a:pt x="132" y="114"/>
                    </a:lnTo>
                    <a:lnTo>
                      <a:pt x="136" y="119"/>
                    </a:lnTo>
                    <a:lnTo>
                      <a:pt x="139" y="125"/>
                    </a:lnTo>
                    <a:lnTo>
                      <a:pt x="139" y="131"/>
                    </a:lnTo>
                    <a:lnTo>
                      <a:pt x="135" y="137"/>
                    </a:lnTo>
                    <a:lnTo>
                      <a:pt x="133" y="137"/>
                    </a:lnTo>
                    <a:lnTo>
                      <a:pt x="132" y="137"/>
                    </a:lnTo>
                    <a:lnTo>
                      <a:pt x="129" y="137"/>
                    </a:lnTo>
                    <a:lnTo>
                      <a:pt x="126" y="137"/>
                    </a:lnTo>
                    <a:lnTo>
                      <a:pt x="123" y="138"/>
                    </a:lnTo>
                    <a:lnTo>
                      <a:pt x="120" y="140"/>
                    </a:lnTo>
                    <a:lnTo>
                      <a:pt x="118" y="141"/>
                    </a:lnTo>
                    <a:lnTo>
                      <a:pt x="117" y="147"/>
                    </a:lnTo>
                    <a:lnTo>
                      <a:pt x="112" y="153"/>
                    </a:lnTo>
                    <a:lnTo>
                      <a:pt x="108" y="161"/>
                    </a:lnTo>
                    <a:lnTo>
                      <a:pt x="105" y="167"/>
                    </a:lnTo>
                    <a:lnTo>
                      <a:pt x="103" y="170"/>
                    </a:lnTo>
                    <a:lnTo>
                      <a:pt x="108" y="177"/>
                    </a:lnTo>
                    <a:lnTo>
                      <a:pt x="105" y="185"/>
                    </a:lnTo>
                    <a:lnTo>
                      <a:pt x="103" y="185"/>
                    </a:lnTo>
                    <a:lnTo>
                      <a:pt x="102" y="185"/>
                    </a:lnTo>
                    <a:lnTo>
                      <a:pt x="99" y="183"/>
                    </a:lnTo>
                    <a:lnTo>
                      <a:pt x="96" y="183"/>
                    </a:lnTo>
                    <a:lnTo>
                      <a:pt x="93" y="183"/>
                    </a:lnTo>
                    <a:lnTo>
                      <a:pt x="90" y="185"/>
                    </a:lnTo>
                    <a:lnTo>
                      <a:pt x="88" y="186"/>
                    </a:lnTo>
                    <a:lnTo>
                      <a:pt x="87" y="189"/>
                    </a:lnTo>
                    <a:lnTo>
                      <a:pt x="84" y="194"/>
                    </a:lnTo>
                    <a:lnTo>
                      <a:pt x="82" y="197"/>
                    </a:lnTo>
                    <a:lnTo>
                      <a:pt x="79" y="198"/>
                    </a:lnTo>
                    <a:lnTo>
                      <a:pt x="78" y="200"/>
                    </a:lnTo>
                    <a:lnTo>
                      <a:pt x="78" y="201"/>
                    </a:lnTo>
                    <a:close/>
                  </a:path>
                </a:pathLst>
              </a:custGeom>
              <a:solidFill>
                <a:srgbClr val="FFCC99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72" name="Freeform 119"/>
              <p:cNvSpPr>
                <a:spLocks/>
              </p:cNvSpPr>
              <p:nvPr/>
            </p:nvSpPr>
            <p:spPr bwMode="gray">
              <a:xfrm>
                <a:off x="5014" y="1917"/>
                <a:ext cx="330" cy="275"/>
              </a:xfrm>
              <a:custGeom>
                <a:avLst/>
                <a:gdLst>
                  <a:gd name="T0" fmla="*/ 305 w 357"/>
                  <a:gd name="T1" fmla="*/ 87 h 297"/>
                  <a:gd name="T2" fmla="*/ 272 w 357"/>
                  <a:gd name="T3" fmla="*/ 106 h 297"/>
                  <a:gd name="T4" fmla="*/ 250 w 357"/>
                  <a:gd name="T5" fmla="*/ 128 h 297"/>
                  <a:gd name="T6" fmla="*/ 233 w 357"/>
                  <a:gd name="T7" fmla="*/ 152 h 297"/>
                  <a:gd name="T8" fmla="*/ 208 w 357"/>
                  <a:gd name="T9" fmla="*/ 175 h 297"/>
                  <a:gd name="T10" fmla="*/ 175 w 357"/>
                  <a:gd name="T11" fmla="*/ 194 h 297"/>
                  <a:gd name="T12" fmla="*/ 153 w 357"/>
                  <a:gd name="T13" fmla="*/ 200 h 297"/>
                  <a:gd name="T14" fmla="*/ 106 w 357"/>
                  <a:gd name="T15" fmla="*/ 246 h 297"/>
                  <a:gd name="T16" fmla="*/ 9 w 357"/>
                  <a:gd name="T17" fmla="*/ 274 h 297"/>
                  <a:gd name="T18" fmla="*/ 0 w 357"/>
                  <a:gd name="T19" fmla="*/ 272 h 297"/>
                  <a:gd name="T20" fmla="*/ 1 w 357"/>
                  <a:gd name="T21" fmla="*/ 271 h 297"/>
                  <a:gd name="T22" fmla="*/ 6 w 357"/>
                  <a:gd name="T23" fmla="*/ 269 h 297"/>
                  <a:gd name="T24" fmla="*/ 9 w 357"/>
                  <a:gd name="T25" fmla="*/ 260 h 297"/>
                  <a:gd name="T26" fmla="*/ 12 w 357"/>
                  <a:gd name="T27" fmla="*/ 258 h 297"/>
                  <a:gd name="T28" fmla="*/ 18 w 357"/>
                  <a:gd name="T29" fmla="*/ 257 h 297"/>
                  <a:gd name="T30" fmla="*/ 25 w 357"/>
                  <a:gd name="T31" fmla="*/ 258 h 297"/>
                  <a:gd name="T32" fmla="*/ 23 w 357"/>
                  <a:gd name="T33" fmla="*/ 244 h 297"/>
                  <a:gd name="T34" fmla="*/ 36 w 357"/>
                  <a:gd name="T35" fmla="*/ 224 h 297"/>
                  <a:gd name="T36" fmla="*/ 37 w 357"/>
                  <a:gd name="T37" fmla="*/ 221 h 297"/>
                  <a:gd name="T38" fmla="*/ 40 w 357"/>
                  <a:gd name="T39" fmla="*/ 217 h 297"/>
                  <a:gd name="T40" fmla="*/ 45 w 357"/>
                  <a:gd name="T41" fmla="*/ 214 h 297"/>
                  <a:gd name="T42" fmla="*/ 51 w 357"/>
                  <a:gd name="T43" fmla="*/ 214 h 297"/>
                  <a:gd name="T44" fmla="*/ 53 w 357"/>
                  <a:gd name="T45" fmla="*/ 214 h 297"/>
                  <a:gd name="T46" fmla="*/ 56 w 357"/>
                  <a:gd name="T47" fmla="*/ 211 h 297"/>
                  <a:gd name="T48" fmla="*/ 58 w 357"/>
                  <a:gd name="T49" fmla="*/ 207 h 297"/>
                  <a:gd name="T50" fmla="*/ 55 w 357"/>
                  <a:gd name="T51" fmla="*/ 200 h 297"/>
                  <a:gd name="T52" fmla="*/ 50 w 357"/>
                  <a:gd name="T53" fmla="*/ 194 h 297"/>
                  <a:gd name="T54" fmla="*/ 44 w 357"/>
                  <a:gd name="T55" fmla="*/ 180 h 297"/>
                  <a:gd name="T56" fmla="*/ 55 w 357"/>
                  <a:gd name="T57" fmla="*/ 163 h 297"/>
                  <a:gd name="T58" fmla="*/ 58 w 357"/>
                  <a:gd name="T59" fmla="*/ 161 h 297"/>
                  <a:gd name="T60" fmla="*/ 62 w 357"/>
                  <a:gd name="T61" fmla="*/ 157 h 297"/>
                  <a:gd name="T62" fmla="*/ 65 w 357"/>
                  <a:gd name="T63" fmla="*/ 153 h 297"/>
                  <a:gd name="T64" fmla="*/ 70 w 357"/>
                  <a:gd name="T65" fmla="*/ 142 h 297"/>
                  <a:gd name="T66" fmla="*/ 84 w 357"/>
                  <a:gd name="T67" fmla="*/ 118 h 297"/>
                  <a:gd name="T68" fmla="*/ 103 w 357"/>
                  <a:gd name="T69" fmla="*/ 90 h 297"/>
                  <a:gd name="T70" fmla="*/ 120 w 357"/>
                  <a:gd name="T71" fmla="*/ 68 h 297"/>
                  <a:gd name="T72" fmla="*/ 130 w 357"/>
                  <a:gd name="T73" fmla="*/ 61 h 297"/>
                  <a:gd name="T74" fmla="*/ 154 w 357"/>
                  <a:gd name="T75" fmla="*/ 50 h 297"/>
                  <a:gd name="T76" fmla="*/ 191 w 357"/>
                  <a:gd name="T77" fmla="*/ 31 h 297"/>
                  <a:gd name="T78" fmla="*/ 233 w 357"/>
                  <a:gd name="T79" fmla="*/ 14 h 297"/>
                  <a:gd name="T80" fmla="*/ 268 w 357"/>
                  <a:gd name="T81" fmla="*/ 1 h 297"/>
                  <a:gd name="T82" fmla="*/ 280 w 357"/>
                  <a:gd name="T83" fmla="*/ 0 h 297"/>
                  <a:gd name="T84" fmla="*/ 285 w 357"/>
                  <a:gd name="T85" fmla="*/ 0 h 297"/>
                  <a:gd name="T86" fmla="*/ 288 w 357"/>
                  <a:gd name="T87" fmla="*/ 1 h 297"/>
                  <a:gd name="T88" fmla="*/ 330 w 357"/>
                  <a:gd name="T89" fmla="*/ 81 h 29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57"/>
                  <a:gd name="T136" fmla="*/ 0 h 297"/>
                  <a:gd name="T137" fmla="*/ 357 w 357"/>
                  <a:gd name="T138" fmla="*/ 297 h 29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57" h="297">
                    <a:moveTo>
                      <a:pt x="357" y="87"/>
                    </a:moveTo>
                    <a:lnTo>
                      <a:pt x="330" y="94"/>
                    </a:lnTo>
                    <a:lnTo>
                      <a:pt x="311" y="103"/>
                    </a:lnTo>
                    <a:lnTo>
                      <a:pt x="294" y="114"/>
                    </a:lnTo>
                    <a:lnTo>
                      <a:pt x="281" y="126"/>
                    </a:lnTo>
                    <a:lnTo>
                      <a:pt x="270" y="138"/>
                    </a:lnTo>
                    <a:lnTo>
                      <a:pt x="261" y="151"/>
                    </a:lnTo>
                    <a:lnTo>
                      <a:pt x="252" y="164"/>
                    </a:lnTo>
                    <a:lnTo>
                      <a:pt x="242" y="176"/>
                    </a:lnTo>
                    <a:lnTo>
                      <a:pt x="225" y="189"/>
                    </a:lnTo>
                    <a:lnTo>
                      <a:pt x="207" y="200"/>
                    </a:lnTo>
                    <a:lnTo>
                      <a:pt x="189" y="209"/>
                    </a:lnTo>
                    <a:lnTo>
                      <a:pt x="176" y="213"/>
                    </a:lnTo>
                    <a:lnTo>
                      <a:pt x="165" y="216"/>
                    </a:lnTo>
                    <a:lnTo>
                      <a:pt x="161" y="218"/>
                    </a:lnTo>
                    <a:lnTo>
                      <a:pt x="115" y="266"/>
                    </a:lnTo>
                    <a:lnTo>
                      <a:pt x="22" y="297"/>
                    </a:lnTo>
                    <a:lnTo>
                      <a:pt x="10" y="296"/>
                    </a:lnTo>
                    <a:lnTo>
                      <a:pt x="0" y="293"/>
                    </a:lnTo>
                    <a:lnTo>
                      <a:pt x="0" y="294"/>
                    </a:lnTo>
                    <a:lnTo>
                      <a:pt x="1" y="294"/>
                    </a:lnTo>
                    <a:lnTo>
                      <a:pt x="1" y="293"/>
                    </a:lnTo>
                    <a:lnTo>
                      <a:pt x="4" y="293"/>
                    </a:lnTo>
                    <a:lnTo>
                      <a:pt x="6" y="290"/>
                    </a:lnTo>
                    <a:lnTo>
                      <a:pt x="9" y="287"/>
                    </a:lnTo>
                    <a:lnTo>
                      <a:pt x="10" y="281"/>
                    </a:lnTo>
                    <a:lnTo>
                      <a:pt x="12" y="281"/>
                    </a:lnTo>
                    <a:lnTo>
                      <a:pt x="13" y="279"/>
                    </a:lnTo>
                    <a:lnTo>
                      <a:pt x="16" y="278"/>
                    </a:lnTo>
                    <a:lnTo>
                      <a:pt x="19" y="278"/>
                    </a:lnTo>
                    <a:lnTo>
                      <a:pt x="24" y="278"/>
                    </a:lnTo>
                    <a:lnTo>
                      <a:pt x="27" y="279"/>
                    </a:lnTo>
                    <a:lnTo>
                      <a:pt x="31" y="272"/>
                    </a:lnTo>
                    <a:lnTo>
                      <a:pt x="25" y="264"/>
                    </a:lnTo>
                    <a:lnTo>
                      <a:pt x="39" y="242"/>
                    </a:lnTo>
                    <a:lnTo>
                      <a:pt x="39" y="240"/>
                    </a:lnTo>
                    <a:lnTo>
                      <a:pt x="40" y="239"/>
                    </a:lnTo>
                    <a:lnTo>
                      <a:pt x="42" y="236"/>
                    </a:lnTo>
                    <a:lnTo>
                      <a:pt x="43" y="234"/>
                    </a:lnTo>
                    <a:lnTo>
                      <a:pt x="46" y="233"/>
                    </a:lnTo>
                    <a:lnTo>
                      <a:pt x="49" y="231"/>
                    </a:lnTo>
                    <a:lnTo>
                      <a:pt x="54" y="231"/>
                    </a:lnTo>
                    <a:lnTo>
                      <a:pt x="55" y="231"/>
                    </a:lnTo>
                    <a:lnTo>
                      <a:pt x="57" y="231"/>
                    </a:lnTo>
                    <a:lnTo>
                      <a:pt x="60" y="230"/>
                    </a:lnTo>
                    <a:lnTo>
                      <a:pt x="61" y="228"/>
                    </a:lnTo>
                    <a:lnTo>
                      <a:pt x="61" y="227"/>
                    </a:lnTo>
                    <a:lnTo>
                      <a:pt x="63" y="224"/>
                    </a:lnTo>
                    <a:lnTo>
                      <a:pt x="61" y="221"/>
                    </a:lnTo>
                    <a:lnTo>
                      <a:pt x="60" y="216"/>
                    </a:lnTo>
                    <a:lnTo>
                      <a:pt x="58" y="213"/>
                    </a:lnTo>
                    <a:lnTo>
                      <a:pt x="54" y="209"/>
                    </a:lnTo>
                    <a:lnTo>
                      <a:pt x="49" y="201"/>
                    </a:lnTo>
                    <a:lnTo>
                      <a:pt x="48" y="194"/>
                    </a:lnTo>
                    <a:lnTo>
                      <a:pt x="51" y="185"/>
                    </a:lnTo>
                    <a:lnTo>
                      <a:pt x="60" y="176"/>
                    </a:lnTo>
                    <a:lnTo>
                      <a:pt x="61" y="176"/>
                    </a:lnTo>
                    <a:lnTo>
                      <a:pt x="63" y="174"/>
                    </a:lnTo>
                    <a:lnTo>
                      <a:pt x="64" y="171"/>
                    </a:lnTo>
                    <a:lnTo>
                      <a:pt x="67" y="170"/>
                    </a:lnTo>
                    <a:lnTo>
                      <a:pt x="69" y="167"/>
                    </a:lnTo>
                    <a:lnTo>
                      <a:pt x="70" y="165"/>
                    </a:lnTo>
                    <a:lnTo>
                      <a:pt x="72" y="162"/>
                    </a:lnTo>
                    <a:lnTo>
                      <a:pt x="76" y="153"/>
                    </a:lnTo>
                    <a:lnTo>
                      <a:pt x="84" y="141"/>
                    </a:lnTo>
                    <a:lnTo>
                      <a:pt x="91" y="127"/>
                    </a:lnTo>
                    <a:lnTo>
                      <a:pt x="102" y="111"/>
                    </a:lnTo>
                    <a:lnTo>
                      <a:pt x="111" y="97"/>
                    </a:lnTo>
                    <a:lnTo>
                      <a:pt x="121" y="84"/>
                    </a:lnTo>
                    <a:lnTo>
                      <a:pt x="130" y="73"/>
                    </a:lnTo>
                    <a:lnTo>
                      <a:pt x="138" y="67"/>
                    </a:lnTo>
                    <a:lnTo>
                      <a:pt x="141" y="66"/>
                    </a:lnTo>
                    <a:lnTo>
                      <a:pt x="152" y="61"/>
                    </a:lnTo>
                    <a:lnTo>
                      <a:pt x="167" y="54"/>
                    </a:lnTo>
                    <a:lnTo>
                      <a:pt x="186" y="45"/>
                    </a:lnTo>
                    <a:lnTo>
                      <a:pt x="207" y="34"/>
                    </a:lnTo>
                    <a:lnTo>
                      <a:pt x="230" y="24"/>
                    </a:lnTo>
                    <a:lnTo>
                      <a:pt x="252" y="15"/>
                    </a:lnTo>
                    <a:lnTo>
                      <a:pt x="272" y="7"/>
                    </a:lnTo>
                    <a:lnTo>
                      <a:pt x="290" y="1"/>
                    </a:lnTo>
                    <a:lnTo>
                      <a:pt x="303" y="0"/>
                    </a:lnTo>
                    <a:lnTo>
                      <a:pt x="305" y="0"/>
                    </a:lnTo>
                    <a:lnTo>
                      <a:pt x="308" y="0"/>
                    </a:lnTo>
                    <a:lnTo>
                      <a:pt x="309" y="0"/>
                    </a:lnTo>
                    <a:lnTo>
                      <a:pt x="312" y="1"/>
                    </a:lnTo>
                    <a:lnTo>
                      <a:pt x="315" y="4"/>
                    </a:lnTo>
                    <a:lnTo>
                      <a:pt x="357" y="87"/>
                    </a:lnTo>
                    <a:close/>
                  </a:path>
                </a:pathLst>
              </a:custGeom>
              <a:solidFill>
                <a:srgbClr val="FFCC99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73" name="Freeform 120"/>
              <p:cNvSpPr>
                <a:spLocks/>
              </p:cNvSpPr>
              <p:nvPr/>
            </p:nvSpPr>
            <p:spPr bwMode="gray">
              <a:xfrm>
                <a:off x="5299" y="1687"/>
                <a:ext cx="257" cy="308"/>
              </a:xfrm>
              <a:custGeom>
                <a:avLst/>
                <a:gdLst>
                  <a:gd name="T0" fmla="*/ 193 w 278"/>
                  <a:gd name="T1" fmla="*/ 6 h 333"/>
                  <a:gd name="T2" fmla="*/ 194 w 278"/>
                  <a:gd name="T3" fmla="*/ 14 h 333"/>
                  <a:gd name="T4" fmla="*/ 194 w 278"/>
                  <a:gd name="T5" fmla="*/ 20 h 333"/>
                  <a:gd name="T6" fmla="*/ 205 w 278"/>
                  <a:gd name="T7" fmla="*/ 37 h 333"/>
                  <a:gd name="T8" fmla="*/ 229 w 278"/>
                  <a:gd name="T9" fmla="*/ 55 h 333"/>
                  <a:gd name="T10" fmla="*/ 247 w 278"/>
                  <a:gd name="T11" fmla="*/ 61 h 333"/>
                  <a:gd name="T12" fmla="*/ 257 w 278"/>
                  <a:gd name="T13" fmla="*/ 78 h 333"/>
                  <a:gd name="T14" fmla="*/ 251 w 278"/>
                  <a:gd name="T15" fmla="*/ 106 h 333"/>
                  <a:gd name="T16" fmla="*/ 232 w 278"/>
                  <a:gd name="T17" fmla="*/ 129 h 333"/>
                  <a:gd name="T18" fmla="*/ 214 w 278"/>
                  <a:gd name="T19" fmla="*/ 142 h 333"/>
                  <a:gd name="T20" fmla="*/ 213 w 278"/>
                  <a:gd name="T21" fmla="*/ 154 h 333"/>
                  <a:gd name="T22" fmla="*/ 202 w 278"/>
                  <a:gd name="T23" fmla="*/ 173 h 333"/>
                  <a:gd name="T24" fmla="*/ 188 w 278"/>
                  <a:gd name="T25" fmla="*/ 185 h 333"/>
                  <a:gd name="T26" fmla="*/ 168 w 278"/>
                  <a:gd name="T27" fmla="*/ 191 h 333"/>
                  <a:gd name="T28" fmla="*/ 150 w 278"/>
                  <a:gd name="T29" fmla="*/ 208 h 333"/>
                  <a:gd name="T30" fmla="*/ 146 w 278"/>
                  <a:gd name="T31" fmla="*/ 224 h 333"/>
                  <a:gd name="T32" fmla="*/ 147 w 278"/>
                  <a:gd name="T33" fmla="*/ 232 h 333"/>
                  <a:gd name="T34" fmla="*/ 144 w 278"/>
                  <a:gd name="T35" fmla="*/ 240 h 333"/>
                  <a:gd name="T36" fmla="*/ 132 w 278"/>
                  <a:gd name="T37" fmla="*/ 260 h 333"/>
                  <a:gd name="T38" fmla="*/ 108 w 278"/>
                  <a:gd name="T39" fmla="*/ 283 h 333"/>
                  <a:gd name="T40" fmla="*/ 71 w 278"/>
                  <a:gd name="T41" fmla="*/ 302 h 333"/>
                  <a:gd name="T42" fmla="*/ 6 w 278"/>
                  <a:gd name="T43" fmla="*/ 233 h 333"/>
                  <a:gd name="T44" fmla="*/ 4 w 278"/>
                  <a:gd name="T45" fmla="*/ 230 h 333"/>
                  <a:gd name="T46" fmla="*/ 1 w 278"/>
                  <a:gd name="T47" fmla="*/ 229 h 333"/>
                  <a:gd name="T48" fmla="*/ 3 w 278"/>
                  <a:gd name="T49" fmla="*/ 227 h 333"/>
                  <a:gd name="T50" fmla="*/ 26 w 278"/>
                  <a:gd name="T51" fmla="*/ 216 h 333"/>
                  <a:gd name="T52" fmla="*/ 63 w 278"/>
                  <a:gd name="T53" fmla="*/ 196 h 333"/>
                  <a:gd name="T54" fmla="*/ 100 w 278"/>
                  <a:gd name="T55" fmla="*/ 166 h 333"/>
                  <a:gd name="T56" fmla="*/ 128 w 278"/>
                  <a:gd name="T57" fmla="*/ 129 h 333"/>
                  <a:gd name="T58" fmla="*/ 133 w 278"/>
                  <a:gd name="T59" fmla="*/ 84 h 333"/>
                  <a:gd name="T60" fmla="*/ 132 w 278"/>
                  <a:gd name="T61" fmla="*/ 75 h 333"/>
                  <a:gd name="T62" fmla="*/ 128 w 278"/>
                  <a:gd name="T63" fmla="*/ 58 h 333"/>
                  <a:gd name="T64" fmla="*/ 125 w 278"/>
                  <a:gd name="T65" fmla="*/ 51 h 333"/>
                  <a:gd name="T66" fmla="*/ 125 w 278"/>
                  <a:gd name="T67" fmla="*/ 47 h 333"/>
                  <a:gd name="T68" fmla="*/ 127 w 278"/>
                  <a:gd name="T69" fmla="*/ 42 h 333"/>
                  <a:gd name="T70" fmla="*/ 130 w 278"/>
                  <a:gd name="T71" fmla="*/ 39 h 333"/>
                  <a:gd name="T72" fmla="*/ 139 w 278"/>
                  <a:gd name="T73" fmla="*/ 36 h 333"/>
                  <a:gd name="T74" fmla="*/ 153 w 278"/>
                  <a:gd name="T75" fmla="*/ 29 h 333"/>
                  <a:gd name="T76" fmla="*/ 155 w 278"/>
                  <a:gd name="T77" fmla="*/ 22 h 333"/>
                  <a:gd name="T78" fmla="*/ 158 w 278"/>
                  <a:gd name="T79" fmla="*/ 18 h 333"/>
                  <a:gd name="T80" fmla="*/ 163 w 278"/>
                  <a:gd name="T81" fmla="*/ 14 h 333"/>
                  <a:gd name="T82" fmla="*/ 166 w 278"/>
                  <a:gd name="T83" fmla="*/ 9 h 333"/>
                  <a:gd name="T84" fmla="*/ 171 w 278"/>
                  <a:gd name="T85" fmla="*/ 12 h 33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78"/>
                  <a:gd name="T130" fmla="*/ 0 h 333"/>
                  <a:gd name="T131" fmla="*/ 278 w 278"/>
                  <a:gd name="T132" fmla="*/ 333 h 33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78" h="333">
                    <a:moveTo>
                      <a:pt x="207" y="0"/>
                    </a:moveTo>
                    <a:lnTo>
                      <a:pt x="209" y="6"/>
                    </a:lnTo>
                    <a:lnTo>
                      <a:pt x="209" y="10"/>
                    </a:lnTo>
                    <a:lnTo>
                      <a:pt x="210" y="15"/>
                    </a:lnTo>
                    <a:lnTo>
                      <a:pt x="210" y="19"/>
                    </a:lnTo>
                    <a:lnTo>
                      <a:pt x="210" y="22"/>
                    </a:lnTo>
                    <a:lnTo>
                      <a:pt x="222" y="40"/>
                    </a:lnTo>
                    <a:lnTo>
                      <a:pt x="236" y="52"/>
                    </a:lnTo>
                    <a:lnTo>
                      <a:pt x="248" y="60"/>
                    </a:lnTo>
                    <a:lnTo>
                      <a:pt x="260" y="64"/>
                    </a:lnTo>
                    <a:lnTo>
                      <a:pt x="267" y="66"/>
                    </a:lnTo>
                    <a:lnTo>
                      <a:pt x="270" y="67"/>
                    </a:lnTo>
                    <a:lnTo>
                      <a:pt x="278" y="84"/>
                    </a:lnTo>
                    <a:lnTo>
                      <a:pt x="278" y="100"/>
                    </a:lnTo>
                    <a:lnTo>
                      <a:pt x="272" y="115"/>
                    </a:lnTo>
                    <a:lnTo>
                      <a:pt x="263" y="127"/>
                    </a:lnTo>
                    <a:lnTo>
                      <a:pt x="251" y="139"/>
                    </a:lnTo>
                    <a:lnTo>
                      <a:pt x="240" y="147"/>
                    </a:lnTo>
                    <a:lnTo>
                      <a:pt x="231" y="153"/>
                    </a:lnTo>
                    <a:lnTo>
                      <a:pt x="228" y="154"/>
                    </a:lnTo>
                    <a:lnTo>
                      <a:pt x="230" y="166"/>
                    </a:lnTo>
                    <a:lnTo>
                      <a:pt x="225" y="178"/>
                    </a:lnTo>
                    <a:lnTo>
                      <a:pt x="218" y="187"/>
                    </a:lnTo>
                    <a:lnTo>
                      <a:pt x="209" y="195"/>
                    </a:lnTo>
                    <a:lnTo>
                      <a:pt x="203" y="200"/>
                    </a:lnTo>
                    <a:lnTo>
                      <a:pt x="200" y="201"/>
                    </a:lnTo>
                    <a:lnTo>
                      <a:pt x="182" y="207"/>
                    </a:lnTo>
                    <a:lnTo>
                      <a:pt x="170" y="216"/>
                    </a:lnTo>
                    <a:lnTo>
                      <a:pt x="162" y="225"/>
                    </a:lnTo>
                    <a:lnTo>
                      <a:pt x="159" y="234"/>
                    </a:lnTo>
                    <a:lnTo>
                      <a:pt x="158" y="242"/>
                    </a:lnTo>
                    <a:lnTo>
                      <a:pt x="159" y="248"/>
                    </a:lnTo>
                    <a:lnTo>
                      <a:pt x="159" y="251"/>
                    </a:lnTo>
                    <a:lnTo>
                      <a:pt x="158" y="252"/>
                    </a:lnTo>
                    <a:lnTo>
                      <a:pt x="156" y="260"/>
                    </a:lnTo>
                    <a:lnTo>
                      <a:pt x="150" y="269"/>
                    </a:lnTo>
                    <a:lnTo>
                      <a:pt x="143" y="281"/>
                    </a:lnTo>
                    <a:lnTo>
                      <a:pt x="132" y="293"/>
                    </a:lnTo>
                    <a:lnTo>
                      <a:pt x="117" y="306"/>
                    </a:lnTo>
                    <a:lnTo>
                      <a:pt x="99" y="318"/>
                    </a:lnTo>
                    <a:lnTo>
                      <a:pt x="77" y="327"/>
                    </a:lnTo>
                    <a:lnTo>
                      <a:pt x="48" y="333"/>
                    </a:lnTo>
                    <a:lnTo>
                      <a:pt x="6" y="252"/>
                    </a:lnTo>
                    <a:lnTo>
                      <a:pt x="6" y="251"/>
                    </a:lnTo>
                    <a:lnTo>
                      <a:pt x="4" y="249"/>
                    </a:lnTo>
                    <a:lnTo>
                      <a:pt x="3" y="248"/>
                    </a:lnTo>
                    <a:lnTo>
                      <a:pt x="1" y="248"/>
                    </a:lnTo>
                    <a:lnTo>
                      <a:pt x="0" y="246"/>
                    </a:lnTo>
                    <a:lnTo>
                      <a:pt x="3" y="245"/>
                    </a:lnTo>
                    <a:lnTo>
                      <a:pt x="13" y="242"/>
                    </a:lnTo>
                    <a:lnTo>
                      <a:pt x="28" y="234"/>
                    </a:lnTo>
                    <a:lnTo>
                      <a:pt x="46" y="224"/>
                    </a:lnTo>
                    <a:lnTo>
                      <a:pt x="68" y="212"/>
                    </a:lnTo>
                    <a:lnTo>
                      <a:pt x="89" y="198"/>
                    </a:lnTo>
                    <a:lnTo>
                      <a:pt x="108" y="180"/>
                    </a:lnTo>
                    <a:lnTo>
                      <a:pt x="125" y="160"/>
                    </a:lnTo>
                    <a:lnTo>
                      <a:pt x="138" y="139"/>
                    </a:lnTo>
                    <a:lnTo>
                      <a:pt x="144" y="117"/>
                    </a:lnTo>
                    <a:lnTo>
                      <a:pt x="144" y="91"/>
                    </a:lnTo>
                    <a:lnTo>
                      <a:pt x="144" y="88"/>
                    </a:lnTo>
                    <a:lnTo>
                      <a:pt x="143" y="81"/>
                    </a:lnTo>
                    <a:lnTo>
                      <a:pt x="140" y="70"/>
                    </a:lnTo>
                    <a:lnTo>
                      <a:pt x="138" y="63"/>
                    </a:lnTo>
                    <a:lnTo>
                      <a:pt x="135" y="57"/>
                    </a:lnTo>
                    <a:lnTo>
                      <a:pt x="135" y="55"/>
                    </a:lnTo>
                    <a:lnTo>
                      <a:pt x="135" y="54"/>
                    </a:lnTo>
                    <a:lnTo>
                      <a:pt x="135" y="51"/>
                    </a:lnTo>
                    <a:lnTo>
                      <a:pt x="135" y="48"/>
                    </a:lnTo>
                    <a:lnTo>
                      <a:pt x="137" y="45"/>
                    </a:lnTo>
                    <a:lnTo>
                      <a:pt x="138" y="43"/>
                    </a:lnTo>
                    <a:lnTo>
                      <a:pt x="141" y="42"/>
                    </a:lnTo>
                    <a:lnTo>
                      <a:pt x="144" y="40"/>
                    </a:lnTo>
                    <a:lnTo>
                      <a:pt x="150" y="39"/>
                    </a:lnTo>
                    <a:lnTo>
                      <a:pt x="158" y="36"/>
                    </a:lnTo>
                    <a:lnTo>
                      <a:pt x="165" y="31"/>
                    </a:lnTo>
                    <a:lnTo>
                      <a:pt x="168" y="25"/>
                    </a:lnTo>
                    <a:lnTo>
                      <a:pt x="168" y="24"/>
                    </a:lnTo>
                    <a:lnTo>
                      <a:pt x="170" y="22"/>
                    </a:lnTo>
                    <a:lnTo>
                      <a:pt x="171" y="19"/>
                    </a:lnTo>
                    <a:lnTo>
                      <a:pt x="173" y="16"/>
                    </a:lnTo>
                    <a:lnTo>
                      <a:pt x="176" y="15"/>
                    </a:lnTo>
                    <a:lnTo>
                      <a:pt x="177" y="12"/>
                    </a:lnTo>
                    <a:lnTo>
                      <a:pt x="180" y="10"/>
                    </a:lnTo>
                    <a:lnTo>
                      <a:pt x="182" y="10"/>
                    </a:lnTo>
                    <a:lnTo>
                      <a:pt x="185" y="13"/>
                    </a:lnTo>
                    <a:lnTo>
                      <a:pt x="207" y="0"/>
                    </a:lnTo>
                    <a:close/>
                  </a:path>
                </a:pathLst>
              </a:custGeom>
              <a:solidFill>
                <a:srgbClr val="FFCC99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74" name="Freeform 121"/>
              <p:cNvSpPr>
                <a:spLocks/>
              </p:cNvSpPr>
              <p:nvPr/>
            </p:nvSpPr>
            <p:spPr bwMode="gray">
              <a:xfrm>
                <a:off x="4564" y="1387"/>
                <a:ext cx="57" cy="179"/>
              </a:xfrm>
              <a:custGeom>
                <a:avLst/>
                <a:gdLst>
                  <a:gd name="T0" fmla="*/ 49 w 62"/>
                  <a:gd name="T1" fmla="*/ 0 h 193"/>
                  <a:gd name="T2" fmla="*/ 33 w 62"/>
                  <a:gd name="T3" fmla="*/ 6 h 193"/>
                  <a:gd name="T4" fmla="*/ 33 w 62"/>
                  <a:gd name="T5" fmla="*/ 8 h 193"/>
                  <a:gd name="T6" fmla="*/ 32 w 62"/>
                  <a:gd name="T7" fmla="*/ 17 h 193"/>
                  <a:gd name="T8" fmla="*/ 30 w 62"/>
                  <a:gd name="T9" fmla="*/ 27 h 193"/>
                  <a:gd name="T10" fmla="*/ 30 w 62"/>
                  <a:gd name="T11" fmla="*/ 35 h 193"/>
                  <a:gd name="T12" fmla="*/ 29 w 62"/>
                  <a:gd name="T13" fmla="*/ 41 h 193"/>
                  <a:gd name="T14" fmla="*/ 29 w 62"/>
                  <a:gd name="T15" fmla="*/ 42 h 193"/>
                  <a:gd name="T16" fmla="*/ 29 w 62"/>
                  <a:gd name="T17" fmla="*/ 46 h 193"/>
                  <a:gd name="T18" fmla="*/ 28 w 62"/>
                  <a:gd name="T19" fmla="*/ 53 h 193"/>
                  <a:gd name="T20" fmla="*/ 22 w 62"/>
                  <a:gd name="T21" fmla="*/ 61 h 193"/>
                  <a:gd name="T22" fmla="*/ 14 w 62"/>
                  <a:gd name="T23" fmla="*/ 73 h 193"/>
                  <a:gd name="T24" fmla="*/ 0 w 62"/>
                  <a:gd name="T25" fmla="*/ 87 h 193"/>
                  <a:gd name="T26" fmla="*/ 0 w 62"/>
                  <a:gd name="T27" fmla="*/ 87 h 193"/>
                  <a:gd name="T28" fmla="*/ 0 w 62"/>
                  <a:gd name="T29" fmla="*/ 90 h 193"/>
                  <a:gd name="T30" fmla="*/ 0 w 62"/>
                  <a:gd name="T31" fmla="*/ 93 h 193"/>
                  <a:gd name="T32" fmla="*/ 2 w 62"/>
                  <a:gd name="T33" fmla="*/ 99 h 193"/>
                  <a:gd name="T34" fmla="*/ 6 w 62"/>
                  <a:gd name="T35" fmla="*/ 108 h 193"/>
                  <a:gd name="T36" fmla="*/ 13 w 62"/>
                  <a:gd name="T37" fmla="*/ 121 h 193"/>
                  <a:gd name="T38" fmla="*/ 21 w 62"/>
                  <a:gd name="T39" fmla="*/ 135 h 193"/>
                  <a:gd name="T40" fmla="*/ 35 w 62"/>
                  <a:gd name="T41" fmla="*/ 155 h 193"/>
                  <a:gd name="T42" fmla="*/ 52 w 62"/>
                  <a:gd name="T43" fmla="*/ 179 h 193"/>
                  <a:gd name="T44" fmla="*/ 51 w 62"/>
                  <a:gd name="T45" fmla="*/ 174 h 193"/>
                  <a:gd name="T46" fmla="*/ 51 w 62"/>
                  <a:gd name="T47" fmla="*/ 163 h 193"/>
                  <a:gd name="T48" fmla="*/ 50 w 62"/>
                  <a:gd name="T49" fmla="*/ 148 h 193"/>
                  <a:gd name="T50" fmla="*/ 50 w 62"/>
                  <a:gd name="T51" fmla="*/ 130 h 193"/>
                  <a:gd name="T52" fmla="*/ 51 w 62"/>
                  <a:gd name="T53" fmla="*/ 113 h 193"/>
                  <a:gd name="T54" fmla="*/ 52 w 62"/>
                  <a:gd name="T55" fmla="*/ 101 h 193"/>
                  <a:gd name="T56" fmla="*/ 57 w 62"/>
                  <a:gd name="T57" fmla="*/ 94 h 193"/>
                  <a:gd name="T58" fmla="*/ 57 w 62"/>
                  <a:gd name="T59" fmla="*/ 90 h 193"/>
                  <a:gd name="T60" fmla="*/ 55 w 62"/>
                  <a:gd name="T61" fmla="*/ 77 h 193"/>
                  <a:gd name="T62" fmla="*/ 54 w 62"/>
                  <a:gd name="T63" fmla="*/ 60 h 193"/>
                  <a:gd name="T64" fmla="*/ 52 w 62"/>
                  <a:gd name="T65" fmla="*/ 39 h 193"/>
                  <a:gd name="T66" fmla="*/ 50 w 62"/>
                  <a:gd name="T67" fmla="*/ 19 h 193"/>
                  <a:gd name="T68" fmla="*/ 49 w 62"/>
                  <a:gd name="T69" fmla="*/ 0 h 19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2"/>
                  <a:gd name="T106" fmla="*/ 0 h 193"/>
                  <a:gd name="T107" fmla="*/ 62 w 62"/>
                  <a:gd name="T108" fmla="*/ 193 h 19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2" h="193">
                    <a:moveTo>
                      <a:pt x="53" y="0"/>
                    </a:moveTo>
                    <a:lnTo>
                      <a:pt x="36" y="6"/>
                    </a:lnTo>
                    <a:lnTo>
                      <a:pt x="36" y="9"/>
                    </a:lnTo>
                    <a:lnTo>
                      <a:pt x="35" y="18"/>
                    </a:lnTo>
                    <a:lnTo>
                      <a:pt x="33" y="29"/>
                    </a:lnTo>
                    <a:lnTo>
                      <a:pt x="33" y="38"/>
                    </a:lnTo>
                    <a:lnTo>
                      <a:pt x="32" y="44"/>
                    </a:lnTo>
                    <a:lnTo>
                      <a:pt x="32" y="45"/>
                    </a:lnTo>
                    <a:lnTo>
                      <a:pt x="32" y="50"/>
                    </a:lnTo>
                    <a:lnTo>
                      <a:pt x="30" y="57"/>
                    </a:lnTo>
                    <a:lnTo>
                      <a:pt x="24" y="66"/>
                    </a:lnTo>
                    <a:lnTo>
                      <a:pt x="15" y="79"/>
                    </a:lnTo>
                    <a:lnTo>
                      <a:pt x="0" y="94"/>
                    </a:lnTo>
                    <a:lnTo>
                      <a:pt x="0" y="97"/>
                    </a:lnTo>
                    <a:lnTo>
                      <a:pt x="0" y="100"/>
                    </a:lnTo>
                    <a:lnTo>
                      <a:pt x="2" y="107"/>
                    </a:lnTo>
                    <a:lnTo>
                      <a:pt x="6" y="116"/>
                    </a:lnTo>
                    <a:lnTo>
                      <a:pt x="14" y="130"/>
                    </a:lnTo>
                    <a:lnTo>
                      <a:pt x="23" y="146"/>
                    </a:lnTo>
                    <a:lnTo>
                      <a:pt x="38" y="167"/>
                    </a:lnTo>
                    <a:lnTo>
                      <a:pt x="57" y="193"/>
                    </a:lnTo>
                    <a:lnTo>
                      <a:pt x="56" y="188"/>
                    </a:lnTo>
                    <a:lnTo>
                      <a:pt x="56" y="176"/>
                    </a:lnTo>
                    <a:lnTo>
                      <a:pt x="54" y="160"/>
                    </a:lnTo>
                    <a:lnTo>
                      <a:pt x="54" y="140"/>
                    </a:lnTo>
                    <a:lnTo>
                      <a:pt x="56" y="122"/>
                    </a:lnTo>
                    <a:lnTo>
                      <a:pt x="57" y="109"/>
                    </a:lnTo>
                    <a:lnTo>
                      <a:pt x="62" y="101"/>
                    </a:lnTo>
                    <a:lnTo>
                      <a:pt x="62" y="97"/>
                    </a:lnTo>
                    <a:lnTo>
                      <a:pt x="60" y="83"/>
                    </a:lnTo>
                    <a:lnTo>
                      <a:pt x="59" y="65"/>
                    </a:lnTo>
                    <a:lnTo>
                      <a:pt x="57" y="42"/>
                    </a:lnTo>
                    <a:lnTo>
                      <a:pt x="54" y="2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FFCC99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75" name="Freeform 122"/>
              <p:cNvSpPr>
                <a:spLocks/>
              </p:cNvSpPr>
              <p:nvPr/>
            </p:nvSpPr>
            <p:spPr bwMode="gray">
              <a:xfrm>
                <a:off x="5333" y="1649"/>
                <a:ext cx="157" cy="91"/>
              </a:xfrm>
              <a:custGeom>
                <a:avLst/>
                <a:gdLst>
                  <a:gd name="T0" fmla="*/ 157 w 170"/>
                  <a:gd name="T1" fmla="*/ 38 h 98"/>
                  <a:gd name="T2" fmla="*/ 156 w 170"/>
                  <a:gd name="T3" fmla="*/ 36 h 98"/>
                  <a:gd name="T4" fmla="*/ 151 w 170"/>
                  <a:gd name="T5" fmla="*/ 30 h 98"/>
                  <a:gd name="T6" fmla="*/ 148 w 170"/>
                  <a:gd name="T7" fmla="*/ 21 h 98"/>
                  <a:gd name="T8" fmla="*/ 145 w 170"/>
                  <a:gd name="T9" fmla="*/ 13 h 98"/>
                  <a:gd name="T10" fmla="*/ 145 w 170"/>
                  <a:gd name="T11" fmla="*/ 6 h 98"/>
                  <a:gd name="T12" fmla="*/ 145 w 170"/>
                  <a:gd name="T13" fmla="*/ 3 h 98"/>
                  <a:gd name="T14" fmla="*/ 143 w 170"/>
                  <a:gd name="T15" fmla="*/ 1 h 98"/>
                  <a:gd name="T16" fmla="*/ 143 w 170"/>
                  <a:gd name="T17" fmla="*/ 1 h 98"/>
                  <a:gd name="T18" fmla="*/ 140 w 170"/>
                  <a:gd name="T19" fmla="*/ 0 h 98"/>
                  <a:gd name="T20" fmla="*/ 139 w 170"/>
                  <a:gd name="T21" fmla="*/ 1 h 98"/>
                  <a:gd name="T22" fmla="*/ 138 w 170"/>
                  <a:gd name="T23" fmla="*/ 3 h 98"/>
                  <a:gd name="T24" fmla="*/ 135 w 170"/>
                  <a:gd name="T25" fmla="*/ 4 h 98"/>
                  <a:gd name="T26" fmla="*/ 134 w 170"/>
                  <a:gd name="T27" fmla="*/ 6 h 98"/>
                  <a:gd name="T28" fmla="*/ 131 w 170"/>
                  <a:gd name="T29" fmla="*/ 9 h 98"/>
                  <a:gd name="T30" fmla="*/ 126 w 170"/>
                  <a:gd name="T31" fmla="*/ 16 h 98"/>
                  <a:gd name="T32" fmla="*/ 121 w 170"/>
                  <a:gd name="T33" fmla="*/ 22 h 98"/>
                  <a:gd name="T34" fmla="*/ 117 w 170"/>
                  <a:gd name="T35" fmla="*/ 28 h 98"/>
                  <a:gd name="T36" fmla="*/ 115 w 170"/>
                  <a:gd name="T37" fmla="*/ 31 h 98"/>
                  <a:gd name="T38" fmla="*/ 115 w 170"/>
                  <a:gd name="T39" fmla="*/ 31 h 98"/>
                  <a:gd name="T40" fmla="*/ 113 w 170"/>
                  <a:gd name="T41" fmla="*/ 33 h 98"/>
                  <a:gd name="T42" fmla="*/ 112 w 170"/>
                  <a:gd name="T43" fmla="*/ 35 h 98"/>
                  <a:gd name="T44" fmla="*/ 109 w 170"/>
                  <a:gd name="T45" fmla="*/ 38 h 98"/>
                  <a:gd name="T46" fmla="*/ 106 w 170"/>
                  <a:gd name="T47" fmla="*/ 41 h 98"/>
                  <a:gd name="T48" fmla="*/ 102 w 170"/>
                  <a:gd name="T49" fmla="*/ 44 h 98"/>
                  <a:gd name="T50" fmla="*/ 98 w 170"/>
                  <a:gd name="T51" fmla="*/ 45 h 98"/>
                  <a:gd name="T52" fmla="*/ 90 w 170"/>
                  <a:gd name="T53" fmla="*/ 47 h 98"/>
                  <a:gd name="T54" fmla="*/ 79 w 170"/>
                  <a:gd name="T55" fmla="*/ 50 h 98"/>
                  <a:gd name="T56" fmla="*/ 66 w 170"/>
                  <a:gd name="T57" fmla="*/ 53 h 98"/>
                  <a:gd name="T58" fmla="*/ 57 w 170"/>
                  <a:gd name="T59" fmla="*/ 55 h 98"/>
                  <a:gd name="T60" fmla="*/ 54 w 170"/>
                  <a:gd name="T61" fmla="*/ 55 h 98"/>
                  <a:gd name="T62" fmla="*/ 51 w 170"/>
                  <a:gd name="T63" fmla="*/ 55 h 98"/>
                  <a:gd name="T64" fmla="*/ 42 w 170"/>
                  <a:gd name="T65" fmla="*/ 56 h 98"/>
                  <a:gd name="T66" fmla="*/ 31 w 170"/>
                  <a:gd name="T67" fmla="*/ 58 h 98"/>
                  <a:gd name="T68" fmla="*/ 20 w 170"/>
                  <a:gd name="T69" fmla="*/ 60 h 98"/>
                  <a:gd name="T70" fmla="*/ 10 w 170"/>
                  <a:gd name="T71" fmla="*/ 64 h 98"/>
                  <a:gd name="T72" fmla="*/ 6 w 170"/>
                  <a:gd name="T73" fmla="*/ 69 h 98"/>
                  <a:gd name="T74" fmla="*/ 2 w 170"/>
                  <a:gd name="T75" fmla="*/ 78 h 98"/>
                  <a:gd name="T76" fmla="*/ 0 w 170"/>
                  <a:gd name="T77" fmla="*/ 86 h 98"/>
                  <a:gd name="T78" fmla="*/ 0 w 170"/>
                  <a:gd name="T79" fmla="*/ 91 h 98"/>
                  <a:gd name="T80" fmla="*/ 84 w 170"/>
                  <a:gd name="T81" fmla="*/ 78 h 98"/>
                  <a:gd name="T82" fmla="*/ 87 w 170"/>
                  <a:gd name="T83" fmla="*/ 78 h 98"/>
                  <a:gd name="T84" fmla="*/ 95 w 170"/>
                  <a:gd name="T85" fmla="*/ 78 h 98"/>
                  <a:gd name="T86" fmla="*/ 104 w 170"/>
                  <a:gd name="T87" fmla="*/ 75 h 98"/>
                  <a:gd name="T88" fmla="*/ 115 w 170"/>
                  <a:gd name="T89" fmla="*/ 70 h 98"/>
                  <a:gd name="T90" fmla="*/ 121 w 170"/>
                  <a:gd name="T91" fmla="*/ 61 h 98"/>
                  <a:gd name="T92" fmla="*/ 121 w 170"/>
                  <a:gd name="T93" fmla="*/ 60 h 98"/>
                  <a:gd name="T94" fmla="*/ 123 w 170"/>
                  <a:gd name="T95" fmla="*/ 58 h 98"/>
                  <a:gd name="T96" fmla="*/ 126 w 170"/>
                  <a:gd name="T97" fmla="*/ 58 h 98"/>
                  <a:gd name="T98" fmla="*/ 128 w 170"/>
                  <a:gd name="T99" fmla="*/ 55 h 98"/>
                  <a:gd name="T100" fmla="*/ 132 w 170"/>
                  <a:gd name="T101" fmla="*/ 52 h 98"/>
                  <a:gd name="T102" fmla="*/ 137 w 170"/>
                  <a:gd name="T103" fmla="*/ 50 h 98"/>
                  <a:gd name="T104" fmla="*/ 138 w 170"/>
                  <a:gd name="T105" fmla="*/ 49 h 98"/>
                  <a:gd name="T106" fmla="*/ 140 w 170"/>
                  <a:gd name="T107" fmla="*/ 47 h 98"/>
                  <a:gd name="T108" fmla="*/ 143 w 170"/>
                  <a:gd name="T109" fmla="*/ 45 h 98"/>
                  <a:gd name="T110" fmla="*/ 148 w 170"/>
                  <a:gd name="T111" fmla="*/ 44 h 98"/>
                  <a:gd name="T112" fmla="*/ 151 w 170"/>
                  <a:gd name="T113" fmla="*/ 42 h 98"/>
                  <a:gd name="T114" fmla="*/ 154 w 170"/>
                  <a:gd name="T115" fmla="*/ 39 h 98"/>
                  <a:gd name="T116" fmla="*/ 156 w 170"/>
                  <a:gd name="T117" fmla="*/ 39 h 98"/>
                  <a:gd name="T118" fmla="*/ 157 w 170"/>
                  <a:gd name="T119" fmla="*/ 38 h 9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70"/>
                  <a:gd name="T181" fmla="*/ 0 h 98"/>
                  <a:gd name="T182" fmla="*/ 170 w 170"/>
                  <a:gd name="T183" fmla="*/ 98 h 9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70" h="98">
                    <a:moveTo>
                      <a:pt x="170" y="41"/>
                    </a:moveTo>
                    <a:lnTo>
                      <a:pt x="169" y="39"/>
                    </a:lnTo>
                    <a:lnTo>
                      <a:pt x="164" y="32"/>
                    </a:lnTo>
                    <a:lnTo>
                      <a:pt x="160" y="23"/>
                    </a:lnTo>
                    <a:lnTo>
                      <a:pt x="157" y="14"/>
                    </a:lnTo>
                    <a:lnTo>
                      <a:pt x="157" y="6"/>
                    </a:lnTo>
                    <a:lnTo>
                      <a:pt x="157" y="3"/>
                    </a:lnTo>
                    <a:lnTo>
                      <a:pt x="155" y="1"/>
                    </a:lnTo>
                    <a:lnTo>
                      <a:pt x="152" y="0"/>
                    </a:lnTo>
                    <a:lnTo>
                      <a:pt x="151" y="1"/>
                    </a:lnTo>
                    <a:lnTo>
                      <a:pt x="149" y="3"/>
                    </a:lnTo>
                    <a:lnTo>
                      <a:pt x="146" y="4"/>
                    </a:lnTo>
                    <a:lnTo>
                      <a:pt x="145" y="6"/>
                    </a:lnTo>
                    <a:lnTo>
                      <a:pt x="142" y="10"/>
                    </a:lnTo>
                    <a:lnTo>
                      <a:pt x="136" y="17"/>
                    </a:lnTo>
                    <a:lnTo>
                      <a:pt x="131" y="24"/>
                    </a:lnTo>
                    <a:lnTo>
                      <a:pt x="127" y="30"/>
                    </a:lnTo>
                    <a:lnTo>
                      <a:pt x="125" y="33"/>
                    </a:lnTo>
                    <a:lnTo>
                      <a:pt x="124" y="33"/>
                    </a:lnTo>
                    <a:lnTo>
                      <a:pt x="122" y="35"/>
                    </a:lnTo>
                    <a:lnTo>
                      <a:pt x="121" y="38"/>
                    </a:lnTo>
                    <a:lnTo>
                      <a:pt x="118" y="41"/>
                    </a:lnTo>
                    <a:lnTo>
                      <a:pt x="115" y="44"/>
                    </a:lnTo>
                    <a:lnTo>
                      <a:pt x="110" y="47"/>
                    </a:lnTo>
                    <a:lnTo>
                      <a:pt x="106" y="48"/>
                    </a:lnTo>
                    <a:lnTo>
                      <a:pt x="97" y="51"/>
                    </a:lnTo>
                    <a:lnTo>
                      <a:pt x="85" y="54"/>
                    </a:lnTo>
                    <a:lnTo>
                      <a:pt x="71" y="57"/>
                    </a:lnTo>
                    <a:lnTo>
                      <a:pt x="62" y="59"/>
                    </a:lnTo>
                    <a:lnTo>
                      <a:pt x="59" y="59"/>
                    </a:lnTo>
                    <a:lnTo>
                      <a:pt x="55" y="59"/>
                    </a:lnTo>
                    <a:lnTo>
                      <a:pt x="46" y="60"/>
                    </a:lnTo>
                    <a:lnTo>
                      <a:pt x="34" y="62"/>
                    </a:lnTo>
                    <a:lnTo>
                      <a:pt x="22" y="65"/>
                    </a:lnTo>
                    <a:lnTo>
                      <a:pt x="11" y="69"/>
                    </a:lnTo>
                    <a:lnTo>
                      <a:pt x="6" y="74"/>
                    </a:lnTo>
                    <a:lnTo>
                      <a:pt x="2" y="84"/>
                    </a:lnTo>
                    <a:lnTo>
                      <a:pt x="0" y="93"/>
                    </a:lnTo>
                    <a:lnTo>
                      <a:pt x="0" y="98"/>
                    </a:lnTo>
                    <a:lnTo>
                      <a:pt x="91" y="84"/>
                    </a:lnTo>
                    <a:lnTo>
                      <a:pt x="94" y="84"/>
                    </a:lnTo>
                    <a:lnTo>
                      <a:pt x="103" y="84"/>
                    </a:lnTo>
                    <a:lnTo>
                      <a:pt x="113" y="81"/>
                    </a:lnTo>
                    <a:lnTo>
                      <a:pt x="124" y="75"/>
                    </a:lnTo>
                    <a:lnTo>
                      <a:pt x="131" y="66"/>
                    </a:lnTo>
                    <a:lnTo>
                      <a:pt x="131" y="65"/>
                    </a:lnTo>
                    <a:lnTo>
                      <a:pt x="133" y="63"/>
                    </a:lnTo>
                    <a:lnTo>
                      <a:pt x="136" y="62"/>
                    </a:lnTo>
                    <a:lnTo>
                      <a:pt x="139" y="59"/>
                    </a:lnTo>
                    <a:lnTo>
                      <a:pt x="143" y="56"/>
                    </a:lnTo>
                    <a:lnTo>
                      <a:pt x="148" y="54"/>
                    </a:lnTo>
                    <a:lnTo>
                      <a:pt x="149" y="53"/>
                    </a:lnTo>
                    <a:lnTo>
                      <a:pt x="152" y="51"/>
                    </a:lnTo>
                    <a:lnTo>
                      <a:pt x="155" y="48"/>
                    </a:lnTo>
                    <a:lnTo>
                      <a:pt x="160" y="47"/>
                    </a:lnTo>
                    <a:lnTo>
                      <a:pt x="163" y="45"/>
                    </a:lnTo>
                    <a:lnTo>
                      <a:pt x="167" y="42"/>
                    </a:lnTo>
                    <a:lnTo>
                      <a:pt x="169" y="42"/>
                    </a:lnTo>
                    <a:lnTo>
                      <a:pt x="170" y="41"/>
                    </a:lnTo>
                    <a:close/>
                  </a:path>
                </a:pathLst>
              </a:custGeom>
              <a:solidFill>
                <a:srgbClr val="FFCC99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76" name="Freeform 123"/>
              <p:cNvSpPr>
                <a:spLocks/>
              </p:cNvSpPr>
              <p:nvPr/>
            </p:nvSpPr>
            <p:spPr bwMode="gray">
              <a:xfrm>
                <a:off x="5268" y="1662"/>
                <a:ext cx="32" cy="58"/>
              </a:xfrm>
              <a:custGeom>
                <a:avLst/>
                <a:gdLst>
                  <a:gd name="T0" fmla="*/ 3 w 34"/>
                  <a:gd name="T1" fmla="*/ 47 h 63"/>
                  <a:gd name="T2" fmla="*/ 1 w 34"/>
                  <a:gd name="T3" fmla="*/ 44 h 63"/>
                  <a:gd name="T4" fmla="*/ 1 w 34"/>
                  <a:gd name="T5" fmla="*/ 36 h 63"/>
                  <a:gd name="T6" fmla="*/ 0 w 34"/>
                  <a:gd name="T7" fmla="*/ 26 h 63"/>
                  <a:gd name="T8" fmla="*/ 0 w 34"/>
                  <a:gd name="T9" fmla="*/ 15 h 63"/>
                  <a:gd name="T10" fmla="*/ 3 w 34"/>
                  <a:gd name="T11" fmla="*/ 6 h 63"/>
                  <a:gd name="T12" fmla="*/ 8 w 34"/>
                  <a:gd name="T13" fmla="*/ 3 h 63"/>
                  <a:gd name="T14" fmla="*/ 17 w 34"/>
                  <a:gd name="T15" fmla="*/ 1 h 63"/>
                  <a:gd name="T16" fmla="*/ 25 w 34"/>
                  <a:gd name="T17" fmla="*/ 0 h 63"/>
                  <a:gd name="T18" fmla="*/ 29 w 34"/>
                  <a:gd name="T19" fmla="*/ 1 h 63"/>
                  <a:gd name="T20" fmla="*/ 32 w 34"/>
                  <a:gd name="T21" fmla="*/ 8 h 63"/>
                  <a:gd name="T22" fmla="*/ 32 w 34"/>
                  <a:gd name="T23" fmla="*/ 20 h 63"/>
                  <a:gd name="T24" fmla="*/ 32 w 34"/>
                  <a:gd name="T25" fmla="*/ 36 h 63"/>
                  <a:gd name="T26" fmla="*/ 31 w 34"/>
                  <a:gd name="T27" fmla="*/ 50 h 63"/>
                  <a:gd name="T28" fmla="*/ 29 w 34"/>
                  <a:gd name="T29" fmla="*/ 58 h 63"/>
                  <a:gd name="T30" fmla="*/ 3 w 34"/>
                  <a:gd name="T31" fmla="*/ 47 h 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4"/>
                  <a:gd name="T49" fmla="*/ 0 h 63"/>
                  <a:gd name="T50" fmla="*/ 34 w 34"/>
                  <a:gd name="T51" fmla="*/ 63 h 6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4" h="63">
                    <a:moveTo>
                      <a:pt x="3" y="51"/>
                    </a:moveTo>
                    <a:lnTo>
                      <a:pt x="1" y="48"/>
                    </a:lnTo>
                    <a:lnTo>
                      <a:pt x="1" y="39"/>
                    </a:lnTo>
                    <a:lnTo>
                      <a:pt x="0" y="28"/>
                    </a:lnTo>
                    <a:lnTo>
                      <a:pt x="0" y="16"/>
                    </a:lnTo>
                    <a:lnTo>
                      <a:pt x="3" y="7"/>
                    </a:lnTo>
                    <a:lnTo>
                      <a:pt x="9" y="3"/>
                    </a:lnTo>
                    <a:lnTo>
                      <a:pt x="18" y="1"/>
                    </a:lnTo>
                    <a:lnTo>
                      <a:pt x="27" y="0"/>
                    </a:lnTo>
                    <a:lnTo>
                      <a:pt x="31" y="1"/>
                    </a:lnTo>
                    <a:lnTo>
                      <a:pt x="34" y="9"/>
                    </a:lnTo>
                    <a:lnTo>
                      <a:pt x="34" y="22"/>
                    </a:lnTo>
                    <a:lnTo>
                      <a:pt x="34" y="39"/>
                    </a:lnTo>
                    <a:lnTo>
                      <a:pt x="33" y="54"/>
                    </a:lnTo>
                    <a:lnTo>
                      <a:pt x="31" y="63"/>
                    </a:lnTo>
                    <a:lnTo>
                      <a:pt x="3" y="51"/>
                    </a:lnTo>
                    <a:close/>
                  </a:path>
                </a:pathLst>
              </a:custGeom>
              <a:solidFill>
                <a:srgbClr val="FFCC99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77" name="Freeform 124"/>
              <p:cNvSpPr>
                <a:spLocks/>
              </p:cNvSpPr>
              <p:nvPr/>
            </p:nvSpPr>
            <p:spPr bwMode="gray">
              <a:xfrm>
                <a:off x="4945" y="3206"/>
                <a:ext cx="301" cy="539"/>
              </a:xfrm>
              <a:custGeom>
                <a:avLst/>
                <a:gdLst>
                  <a:gd name="T0" fmla="*/ 163 w 325"/>
                  <a:gd name="T1" fmla="*/ 423 h 582"/>
                  <a:gd name="T2" fmla="*/ 114 w 325"/>
                  <a:gd name="T3" fmla="*/ 525 h 582"/>
                  <a:gd name="T4" fmla="*/ 99 w 325"/>
                  <a:gd name="T5" fmla="*/ 522 h 582"/>
                  <a:gd name="T6" fmla="*/ 86 w 325"/>
                  <a:gd name="T7" fmla="*/ 522 h 582"/>
                  <a:gd name="T8" fmla="*/ 82 w 325"/>
                  <a:gd name="T9" fmla="*/ 530 h 582"/>
                  <a:gd name="T10" fmla="*/ 69 w 325"/>
                  <a:gd name="T11" fmla="*/ 533 h 582"/>
                  <a:gd name="T12" fmla="*/ 60 w 325"/>
                  <a:gd name="T13" fmla="*/ 536 h 582"/>
                  <a:gd name="T14" fmla="*/ 50 w 325"/>
                  <a:gd name="T15" fmla="*/ 533 h 582"/>
                  <a:gd name="T16" fmla="*/ 27 w 325"/>
                  <a:gd name="T17" fmla="*/ 521 h 582"/>
                  <a:gd name="T18" fmla="*/ 19 w 325"/>
                  <a:gd name="T19" fmla="*/ 511 h 582"/>
                  <a:gd name="T20" fmla="*/ 17 w 325"/>
                  <a:gd name="T21" fmla="*/ 500 h 582"/>
                  <a:gd name="T22" fmla="*/ 11 w 325"/>
                  <a:gd name="T23" fmla="*/ 484 h 582"/>
                  <a:gd name="T24" fmla="*/ 11 w 325"/>
                  <a:gd name="T25" fmla="*/ 451 h 582"/>
                  <a:gd name="T26" fmla="*/ 13 w 325"/>
                  <a:gd name="T27" fmla="*/ 440 h 582"/>
                  <a:gd name="T28" fmla="*/ 3 w 325"/>
                  <a:gd name="T29" fmla="*/ 397 h 582"/>
                  <a:gd name="T30" fmla="*/ 14 w 325"/>
                  <a:gd name="T31" fmla="*/ 378 h 582"/>
                  <a:gd name="T32" fmla="*/ 33 w 325"/>
                  <a:gd name="T33" fmla="*/ 365 h 582"/>
                  <a:gd name="T34" fmla="*/ 27 w 325"/>
                  <a:gd name="T35" fmla="*/ 359 h 582"/>
                  <a:gd name="T36" fmla="*/ 52 w 325"/>
                  <a:gd name="T37" fmla="*/ 328 h 582"/>
                  <a:gd name="T38" fmla="*/ 61 w 325"/>
                  <a:gd name="T39" fmla="*/ 306 h 582"/>
                  <a:gd name="T40" fmla="*/ 53 w 325"/>
                  <a:gd name="T41" fmla="*/ 271 h 582"/>
                  <a:gd name="T42" fmla="*/ 53 w 325"/>
                  <a:gd name="T43" fmla="*/ 252 h 582"/>
                  <a:gd name="T44" fmla="*/ 60 w 325"/>
                  <a:gd name="T45" fmla="*/ 260 h 582"/>
                  <a:gd name="T46" fmla="*/ 53 w 325"/>
                  <a:gd name="T47" fmla="*/ 209 h 582"/>
                  <a:gd name="T48" fmla="*/ 63 w 325"/>
                  <a:gd name="T49" fmla="*/ 195 h 582"/>
                  <a:gd name="T50" fmla="*/ 75 w 325"/>
                  <a:gd name="T51" fmla="*/ 187 h 582"/>
                  <a:gd name="T52" fmla="*/ 82 w 325"/>
                  <a:gd name="T53" fmla="*/ 182 h 582"/>
                  <a:gd name="T54" fmla="*/ 83 w 325"/>
                  <a:gd name="T55" fmla="*/ 173 h 582"/>
                  <a:gd name="T56" fmla="*/ 108 w 325"/>
                  <a:gd name="T57" fmla="*/ 162 h 582"/>
                  <a:gd name="T58" fmla="*/ 132 w 325"/>
                  <a:gd name="T59" fmla="*/ 155 h 582"/>
                  <a:gd name="T60" fmla="*/ 144 w 325"/>
                  <a:gd name="T61" fmla="*/ 160 h 582"/>
                  <a:gd name="T62" fmla="*/ 149 w 325"/>
                  <a:gd name="T63" fmla="*/ 151 h 582"/>
                  <a:gd name="T64" fmla="*/ 144 w 325"/>
                  <a:gd name="T65" fmla="*/ 148 h 582"/>
                  <a:gd name="T66" fmla="*/ 169 w 325"/>
                  <a:gd name="T67" fmla="*/ 138 h 582"/>
                  <a:gd name="T68" fmla="*/ 180 w 325"/>
                  <a:gd name="T69" fmla="*/ 140 h 582"/>
                  <a:gd name="T70" fmla="*/ 180 w 325"/>
                  <a:gd name="T71" fmla="*/ 129 h 582"/>
                  <a:gd name="T72" fmla="*/ 183 w 325"/>
                  <a:gd name="T73" fmla="*/ 115 h 582"/>
                  <a:gd name="T74" fmla="*/ 191 w 325"/>
                  <a:gd name="T75" fmla="*/ 120 h 582"/>
                  <a:gd name="T76" fmla="*/ 199 w 325"/>
                  <a:gd name="T77" fmla="*/ 119 h 582"/>
                  <a:gd name="T78" fmla="*/ 209 w 325"/>
                  <a:gd name="T79" fmla="*/ 107 h 582"/>
                  <a:gd name="T80" fmla="*/ 213 w 325"/>
                  <a:gd name="T81" fmla="*/ 96 h 582"/>
                  <a:gd name="T82" fmla="*/ 213 w 325"/>
                  <a:gd name="T83" fmla="*/ 90 h 582"/>
                  <a:gd name="T84" fmla="*/ 218 w 325"/>
                  <a:gd name="T85" fmla="*/ 77 h 582"/>
                  <a:gd name="T86" fmla="*/ 213 w 325"/>
                  <a:gd name="T87" fmla="*/ 64 h 582"/>
                  <a:gd name="T88" fmla="*/ 230 w 325"/>
                  <a:gd name="T89" fmla="*/ 71 h 582"/>
                  <a:gd name="T90" fmla="*/ 251 w 325"/>
                  <a:gd name="T91" fmla="*/ 56 h 582"/>
                  <a:gd name="T92" fmla="*/ 249 w 325"/>
                  <a:gd name="T93" fmla="*/ 41 h 582"/>
                  <a:gd name="T94" fmla="*/ 259 w 325"/>
                  <a:gd name="T95" fmla="*/ 33 h 582"/>
                  <a:gd name="T96" fmla="*/ 257 w 325"/>
                  <a:gd name="T97" fmla="*/ 14 h 582"/>
                  <a:gd name="T98" fmla="*/ 285 w 325"/>
                  <a:gd name="T99" fmla="*/ 38 h 582"/>
                  <a:gd name="T100" fmla="*/ 295 w 325"/>
                  <a:gd name="T101" fmla="*/ 145 h 582"/>
                  <a:gd name="T102" fmla="*/ 280 w 325"/>
                  <a:gd name="T103" fmla="*/ 154 h 582"/>
                  <a:gd name="T104" fmla="*/ 274 w 325"/>
                  <a:gd name="T105" fmla="*/ 144 h 582"/>
                  <a:gd name="T106" fmla="*/ 269 w 325"/>
                  <a:gd name="T107" fmla="*/ 169 h 582"/>
                  <a:gd name="T108" fmla="*/ 255 w 325"/>
                  <a:gd name="T109" fmla="*/ 215 h 582"/>
                  <a:gd name="T110" fmla="*/ 255 w 325"/>
                  <a:gd name="T111" fmla="*/ 257 h 582"/>
                  <a:gd name="T112" fmla="*/ 246 w 325"/>
                  <a:gd name="T113" fmla="*/ 260 h 58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25"/>
                  <a:gd name="T172" fmla="*/ 0 h 582"/>
                  <a:gd name="T173" fmla="*/ 325 w 325"/>
                  <a:gd name="T174" fmla="*/ 582 h 582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25" h="582">
                    <a:moveTo>
                      <a:pt x="266" y="281"/>
                    </a:moveTo>
                    <a:lnTo>
                      <a:pt x="260" y="302"/>
                    </a:lnTo>
                    <a:lnTo>
                      <a:pt x="251" y="322"/>
                    </a:lnTo>
                    <a:lnTo>
                      <a:pt x="239" y="343"/>
                    </a:lnTo>
                    <a:lnTo>
                      <a:pt x="226" y="366"/>
                    </a:lnTo>
                    <a:lnTo>
                      <a:pt x="210" y="391"/>
                    </a:lnTo>
                    <a:lnTo>
                      <a:pt x="194" y="421"/>
                    </a:lnTo>
                    <a:lnTo>
                      <a:pt x="176" y="457"/>
                    </a:lnTo>
                    <a:lnTo>
                      <a:pt x="159" y="499"/>
                    </a:lnTo>
                    <a:lnTo>
                      <a:pt x="144" y="551"/>
                    </a:lnTo>
                    <a:lnTo>
                      <a:pt x="143" y="554"/>
                    </a:lnTo>
                    <a:lnTo>
                      <a:pt x="140" y="558"/>
                    </a:lnTo>
                    <a:lnTo>
                      <a:pt x="135" y="563"/>
                    </a:lnTo>
                    <a:lnTo>
                      <a:pt x="131" y="566"/>
                    </a:lnTo>
                    <a:lnTo>
                      <a:pt x="126" y="567"/>
                    </a:lnTo>
                    <a:lnTo>
                      <a:pt x="123" y="567"/>
                    </a:lnTo>
                    <a:lnTo>
                      <a:pt x="120" y="566"/>
                    </a:lnTo>
                    <a:lnTo>
                      <a:pt x="117" y="563"/>
                    </a:lnTo>
                    <a:lnTo>
                      <a:pt x="114" y="563"/>
                    </a:lnTo>
                    <a:lnTo>
                      <a:pt x="113" y="563"/>
                    </a:lnTo>
                    <a:lnTo>
                      <a:pt x="111" y="564"/>
                    </a:lnTo>
                    <a:lnTo>
                      <a:pt x="111" y="566"/>
                    </a:lnTo>
                    <a:lnTo>
                      <a:pt x="108" y="564"/>
                    </a:lnTo>
                    <a:lnTo>
                      <a:pt x="107" y="564"/>
                    </a:lnTo>
                    <a:lnTo>
                      <a:pt x="104" y="566"/>
                    </a:lnTo>
                    <a:lnTo>
                      <a:pt x="101" y="567"/>
                    </a:lnTo>
                    <a:lnTo>
                      <a:pt x="99" y="569"/>
                    </a:lnTo>
                    <a:lnTo>
                      <a:pt x="96" y="569"/>
                    </a:lnTo>
                    <a:lnTo>
                      <a:pt x="93" y="569"/>
                    </a:lnTo>
                    <a:lnTo>
                      <a:pt x="93" y="567"/>
                    </a:lnTo>
                    <a:lnTo>
                      <a:pt x="93" y="566"/>
                    </a:lnTo>
                    <a:lnTo>
                      <a:pt x="93" y="564"/>
                    </a:lnTo>
                    <a:lnTo>
                      <a:pt x="92" y="563"/>
                    </a:lnTo>
                    <a:lnTo>
                      <a:pt x="90" y="563"/>
                    </a:lnTo>
                    <a:lnTo>
                      <a:pt x="89" y="563"/>
                    </a:lnTo>
                    <a:lnTo>
                      <a:pt x="89" y="564"/>
                    </a:lnTo>
                    <a:lnTo>
                      <a:pt x="87" y="566"/>
                    </a:lnTo>
                    <a:lnTo>
                      <a:pt x="89" y="567"/>
                    </a:lnTo>
                    <a:lnTo>
                      <a:pt x="89" y="570"/>
                    </a:lnTo>
                    <a:lnTo>
                      <a:pt x="89" y="572"/>
                    </a:lnTo>
                    <a:lnTo>
                      <a:pt x="87" y="570"/>
                    </a:lnTo>
                    <a:lnTo>
                      <a:pt x="86" y="569"/>
                    </a:lnTo>
                    <a:lnTo>
                      <a:pt x="86" y="566"/>
                    </a:lnTo>
                    <a:lnTo>
                      <a:pt x="84" y="564"/>
                    </a:lnTo>
                    <a:lnTo>
                      <a:pt x="83" y="566"/>
                    </a:lnTo>
                    <a:lnTo>
                      <a:pt x="80" y="567"/>
                    </a:lnTo>
                    <a:lnTo>
                      <a:pt x="78" y="572"/>
                    </a:lnTo>
                    <a:lnTo>
                      <a:pt x="75" y="576"/>
                    </a:lnTo>
                    <a:lnTo>
                      <a:pt x="72" y="579"/>
                    </a:lnTo>
                    <a:lnTo>
                      <a:pt x="71" y="578"/>
                    </a:lnTo>
                    <a:lnTo>
                      <a:pt x="68" y="578"/>
                    </a:lnTo>
                    <a:lnTo>
                      <a:pt x="68" y="579"/>
                    </a:lnTo>
                    <a:lnTo>
                      <a:pt x="68" y="582"/>
                    </a:lnTo>
                    <a:lnTo>
                      <a:pt x="66" y="581"/>
                    </a:lnTo>
                    <a:lnTo>
                      <a:pt x="65" y="579"/>
                    </a:lnTo>
                    <a:lnTo>
                      <a:pt x="62" y="579"/>
                    </a:lnTo>
                    <a:lnTo>
                      <a:pt x="60" y="581"/>
                    </a:lnTo>
                    <a:lnTo>
                      <a:pt x="60" y="582"/>
                    </a:lnTo>
                    <a:lnTo>
                      <a:pt x="59" y="582"/>
                    </a:lnTo>
                    <a:lnTo>
                      <a:pt x="57" y="582"/>
                    </a:lnTo>
                    <a:lnTo>
                      <a:pt x="57" y="579"/>
                    </a:lnTo>
                    <a:lnTo>
                      <a:pt x="56" y="576"/>
                    </a:lnTo>
                    <a:lnTo>
                      <a:pt x="54" y="575"/>
                    </a:lnTo>
                    <a:lnTo>
                      <a:pt x="53" y="573"/>
                    </a:lnTo>
                    <a:lnTo>
                      <a:pt x="50" y="572"/>
                    </a:lnTo>
                    <a:lnTo>
                      <a:pt x="45" y="572"/>
                    </a:lnTo>
                    <a:lnTo>
                      <a:pt x="41" y="570"/>
                    </a:lnTo>
                    <a:lnTo>
                      <a:pt x="36" y="567"/>
                    </a:lnTo>
                    <a:lnTo>
                      <a:pt x="33" y="566"/>
                    </a:lnTo>
                    <a:lnTo>
                      <a:pt x="29" y="563"/>
                    </a:lnTo>
                    <a:lnTo>
                      <a:pt x="29" y="561"/>
                    </a:lnTo>
                    <a:lnTo>
                      <a:pt x="29" y="560"/>
                    </a:lnTo>
                    <a:lnTo>
                      <a:pt x="27" y="558"/>
                    </a:lnTo>
                    <a:lnTo>
                      <a:pt x="26" y="557"/>
                    </a:lnTo>
                    <a:lnTo>
                      <a:pt x="23" y="557"/>
                    </a:lnTo>
                    <a:lnTo>
                      <a:pt x="21" y="557"/>
                    </a:lnTo>
                    <a:lnTo>
                      <a:pt x="21" y="554"/>
                    </a:lnTo>
                    <a:lnTo>
                      <a:pt x="20" y="552"/>
                    </a:lnTo>
                    <a:lnTo>
                      <a:pt x="18" y="551"/>
                    </a:lnTo>
                    <a:lnTo>
                      <a:pt x="18" y="549"/>
                    </a:lnTo>
                    <a:lnTo>
                      <a:pt x="18" y="548"/>
                    </a:lnTo>
                    <a:lnTo>
                      <a:pt x="20" y="546"/>
                    </a:lnTo>
                    <a:lnTo>
                      <a:pt x="21" y="543"/>
                    </a:lnTo>
                    <a:lnTo>
                      <a:pt x="20" y="542"/>
                    </a:lnTo>
                    <a:lnTo>
                      <a:pt x="18" y="540"/>
                    </a:lnTo>
                    <a:lnTo>
                      <a:pt x="17" y="542"/>
                    </a:lnTo>
                    <a:lnTo>
                      <a:pt x="15" y="543"/>
                    </a:lnTo>
                    <a:lnTo>
                      <a:pt x="15" y="539"/>
                    </a:lnTo>
                    <a:lnTo>
                      <a:pt x="15" y="536"/>
                    </a:lnTo>
                    <a:lnTo>
                      <a:pt x="14" y="534"/>
                    </a:lnTo>
                    <a:lnTo>
                      <a:pt x="12" y="533"/>
                    </a:lnTo>
                    <a:lnTo>
                      <a:pt x="11" y="533"/>
                    </a:lnTo>
                    <a:lnTo>
                      <a:pt x="12" y="523"/>
                    </a:lnTo>
                    <a:lnTo>
                      <a:pt x="14" y="514"/>
                    </a:lnTo>
                    <a:lnTo>
                      <a:pt x="12" y="507"/>
                    </a:lnTo>
                    <a:lnTo>
                      <a:pt x="9" y="499"/>
                    </a:lnTo>
                    <a:lnTo>
                      <a:pt x="8" y="493"/>
                    </a:lnTo>
                    <a:lnTo>
                      <a:pt x="8" y="486"/>
                    </a:lnTo>
                    <a:lnTo>
                      <a:pt x="9" y="487"/>
                    </a:lnTo>
                    <a:lnTo>
                      <a:pt x="11" y="487"/>
                    </a:lnTo>
                    <a:lnTo>
                      <a:pt x="12" y="487"/>
                    </a:lnTo>
                    <a:lnTo>
                      <a:pt x="12" y="486"/>
                    </a:lnTo>
                    <a:lnTo>
                      <a:pt x="14" y="484"/>
                    </a:lnTo>
                    <a:lnTo>
                      <a:pt x="15" y="483"/>
                    </a:lnTo>
                    <a:lnTo>
                      <a:pt x="14" y="481"/>
                    </a:lnTo>
                    <a:lnTo>
                      <a:pt x="14" y="480"/>
                    </a:lnTo>
                    <a:lnTo>
                      <a:pt x="12" y="477"/>
                    </a:lnTo>
                    <a:lnTo>
                      <a:pt x="14" y="475"/>
                    </a:lnTo>
                    <a:lnTo>
                      <a:pt x="12" y="474"/>
                    </a:lnTo>
                    <a:lnTo>
                      <a:pt x="12" y="472"/>
                    </a:lnTo>
                    <a:lnTo>
                      <a:pt x="11" y="471"/>
                    </a:lnTo>
                    <a:lnTo>
                      <a:pt x="9" y="471"/>
                    </a:lnTo>
                    <a:lnTo>
                      <a:pt x="8" y="472"/>
                    </a:lnTo>
                    <a:lnTo>
                      <a:pt x="6" y="457"/>
                    </a:lnTo>
                    <a:lnTo>
                      <a:pt x="6" y="444"/>
                    </a:lnTo>
                    <a:lnTo>
                      <a:pt x="3" y="429"/>
                    </a:lnTo>
                    <a:lnTo>
                      <a:pt x="2" y="430"/>
                    </a:lnTo>
                    <a:lnTo>
                      <a:pt x="0" y="432"/>
                    </a:lnTo>
                    <a:lnTo>
                      <a:pt x="5" y="426"/>
                    </a:lnTo>
                    <a:lnTo>
                      <a:pt x="9" y="421"/>
                    </a:lnTo>
                    <a:lnTo>
                      <a:pt x="14" y="415"/>
                    </a:lnTo>
                    <a:lnTo>
                      <a:pt x="18" y="411"/>
                    </a:lnTo>
                    <a:lnTo>
                      <a:pt x="17" y="409"/>
                    </a:lnTo>
                    <a:lnTo>
                      <a:pt x="15" y="408"/>
                    </a:lnTo>
                    <a:lnTo>
                      <a:pt x="14" y="408"/>
                    </a:lnTo>
                    <a:lnTo>
                      <a:pt x="17" y="403"/>
                    </a:lnTo>
                    <a:lnTo>
                      <a:pt x="21" y="400"/>
                    </a:lnTo>
                    <a:lnTo>
                      <a:pt x="27" y="399"/>
                    </a:lnTo>
                    <a:lnTo>
                      <a:pt x="33" y="399"/>
                    </a:lnTo>
                    <a:lnTo>
                      <a:pt x="36" y="399"/>
                    </a:lnTo>
                    <a:lnTo>
                      <a:pt x="36" y="397"/>
                    </a:lnTo>
                    <a:lnTo>
                      <a:pt x="36" y="394"/>
                    </a:lnTo>
                    <a:lnTo>
                      <a:pt x="36" y="393"/>
                    </a:lnTo>
                    <a:lnTo>
                      <a:pt x="35" y="390"/>
                    </a:lnTo>
                    <a:lnTo>
                      <a:pt x="33" y="388"/>
                    </a:lnTo>
                    <a:lnTo>
                      <a:pt x="32" y="388"/>
                    </a:lnTo>
                    <a:lnTo>
                      <a:pt x="30" y="388"/>
                    </a:lnTo>
                    <a:lnTo>
                      <a:pt x="29" y="390"/>
                    </a:lnTo>
                    <a:lnTo>
                      <a:pt x="29" y="393"/>
                    </a:lnTo>
                    <a:lnTo>
                      <a:pt x="29" y="388"/>
                    </a:lnTo>
                    <a:lnTo>
                      <a:pt x="32" y="385"/>
                    </a:lnTo>
                    <a:lnTo>
                      <a:pt x="33" y="384"/>
                    </a:lnTo>
                    <a:lnTo>
                      <a:pt x="36" y="381"/>
                    </a:lnTo>
                    <a:lnTo>
                      <a:pt x="39" y="379"/>
                    </a:lnTo>
                    <a:lnTo>
                      <a:pt x="41" y="376"/>
                    </a:lnTo>
                    <a:lnTo>
                      <a:pt x="45" y="369"/>
                    </a:lnTo>
                    <a:lnTo>
                      <a:pt x="51" y="361"/>
                    </a:lnTo>
                    <a:lnTo>
                      <a:pt x="56" y="354"/>
                    </a:lnTo>
                    <a:lnTo>
                      <a:pt x="60" y="345"/>
                    </a:lnTo>
                    <a:lnTo>
                      <a:pt x="60" y="336"/>
                    </a:lnTo>
                    <a:lnTo>
                      <a:pt x="60" y="337"/>
                    </a:lnTo>
                    <a:lnTo>
                      <a:pt x="60" y="340"/>
                    </a:lnTo>
                    <a:lnTo>
                      <a:pt x="60" y="343"/>
                    </a:lnTo>
                    <a:lnTo>
                      <a:pt x="60" y="346"/>
                    </a:lnTo>
                    <a:lnTo>
                      <a:pt x="62" y="348"/>
                    </a:lnTo>
                    <a:lnTo>
                      <a:pt x="66" y="330"/>
                    </a:lnTo>
                    <a:lnTo>
                      <a:pt x="66" y="311"/>
                    </a:lnTo>
                    <a:lnTo>
                      <a:pt x="65" y="308"/>
                    </a:lnTo>
                    <a:lnTo>
                      <a:pt x="63" y="305"/>
                    </a:lnTo>
                    <a:lnTo>
                      <a:pt x="60" y="302"/>
                    </a:lnTo>
                    <a:lnTo>
                      <a:pt x="59" y="299"/>
                    </a:lnTo>
                    <a:lnTo>
                      <a:pt x="57" y="295"/>
                    </a:lnTo>
                    <a:lnTo>
                      <a:pt x="57" y="290"/>
                    </a:lnTo>
                    <a:lnTo>
                      <a:pt x="57" y="293"/>
                    </a:lnTo>
                    <a:lnTo>
                      <a:pt x="57" y="295"/>
                    </a:lnTo>
                    <a:lnTo>
                      <a:pt x="57" y="296"/>
                    </a:lnTo>
                    <a:lnTo>
                      <a:pt x="57" y="298"/>
                    </a:lnTo>
                    <a:lnTo>
                      <a:pt x="59" y="298"/>
                    </a:lnTo>
                    <a:lnTo>
                      <a:pt x="63" y="292"/>
                    </a:lnTo>
                    <a:lnTo>
                      <a:pt x="62" y="286"/>
                    </a:lnTo>
                    <a:lnTo>
                      <a:pt x="59" y="280"/>
                    </a:lnTo>
                    <a:lnTo>
                      <a:pt x="57" y="272"/>
                    </a:lnTo>
                    <a:lnTo>
                      <a:pt x="59" y="272"/>
                    </a:lnTo>
                    <a:lnTo>
                      <a:pt x="60" y="274"/>
                    </a:lnTo>
                    <a:lnTo>
                      <a:pt x="60" y="275"/>
                    </a:lnTo>
                    <a:lnTo>
                      <a:pt x="59" y="277"/>
                    </a:lnTo>
                    <a:lnTo>
                      <a:pt x="60" y="278"/>
                    </a:lnTo>
                    <a:lnTo>
                      <a:pt x="62" y="280"/>
                    </a:lnTo>
                    <a:lnTo>
                      <a:pt x="65" y="281"/>
                    </a:lnTo>
                    <a:lnTo>
                      <a:pt x="66" y="280"/>
                    </a:lnTo>
                    <a:lnTo>
                      <a:pt x="66" y="278"/>
                    </a:lnTo>
                    <a:lnTo>
                      <a:pt x="66" y="274"/>
                    </a:lnTo>
                    <a:lnTo>
                      <a:pt x="63" y="271"/>
                    </a:lnTo>
                    <a:lnTo>
                      <a:pt x="60" y="268"/>
                    </a:lnTo>
                    <a:lnTo>
                      <a:pt x="59" y="265"/>
                    </a:lnTo>
                    <a:lnTo>
                      <a:pt x="56" y="245"/>
                    </a:lnTo>
                    <a:lnTo>
                      <a:pt x="57" y="226"/>
                    </a:lnTo>
                    <a:lnTo>
                      <a:pt x="59" y="226"/>
                    </a:lnTo>
                    <a:lnTo>
                      <a:pt x="60" y="226"/>
                    </a:lnTo>
                    <a:lnTo>
                      <a:pt x="62" y="227"/>
                    </a:lnTo>
                    <a:lnTo>
                      <a:pt x="62" y="229"/>
                    </a:lnTo>
                    <a:lnTo>
                      <a:pt x="63" y="224"/>
                    </a:lnTo>
                    <a:lnTo>
                      <a:pt x="65" y="220"/>
                    </a:lnTo>
                    <a:lnTo>
                      <a:pt x="66" y="215"/>
                    </a:lnTo>
                    <a:lnTo>
                      <a:pt x="68" y="211"/>
                    </a:lnTo>
                    <a:lnTo>
                      <a:pt x="71" y="208"/>
                    </a:lnTo>
                    <a:lnTo>
                      <a:pt x="75" y="206"/>
                    </a:lnTo>
                    <a:lnTo>
                      <a:pt x="77" y="208"/>
                    </a:lnTo>
                    <a:lnTo>
                      <a:pt x="80" y="206"/>
                    </a:lnTo>
                    <a:lnTo>
                      <a:pt x="80" y="203"/>
                    </a:lnTo>
                    <a:lnTo>
                      <a:pt x="81" y="202"/>
                    </a:lnTo>
                    <a:lnTo>
                      <a:pt x="81" y="199"/>
                    </a:lnTo>
                    <a:lnTo>
                      <a:pt x="81" y="196"/>
                    </a:lnTo>
                    <a:lnTo>
                      <a:pt x="81" y="194"/>
                    </a:lnTo>
                    <a:lnTo>
                      <a:pt x="83" y="193"/>
                    </a:lnTo>
                    <a:lnTo>
                      <a:pt x="84" y="191"/>
                    </a:lnTo>
                    <a:lnTo>
                      <a:pt x="89" y="193"/>
                    </a:lnTo>
                    <a:lnTo>
                      <a:pt x="89" y="194"/>
                    </a:lnTo>
                    <a:lnTo>
                      <a:pt x="89" y="196"/>
                    </a:lnTo>
                    <a:lnTo>
                      <a:pt x="90" y="197"/>
                    </a:lnTo>
                    <a:lnTo>
                      <a:pt x="93" y="196"/>
                    </a:lnTo>
                    <a:lnTo>
                      <a:pt x="93" y="194"/>
                    </a:lnTo>
                    <a:lnTo>
                      <a:pt x="93" y="193"/>
                    </a:lnTo>
                    <a:lnTo>
                      <a:pt x="93" y="191"/>
                    </a:lnTo>
                    <a:lnTo>
                      <a:pt x="93" y="190"/>
                    </a:lnTo>
                    <a:lnTo>
                      <a:pt x="92" y="188"/>
                    </a:lnTo>
                    <a:lnTo>
                      <a:pt x="90" y="187"/>
                    </a:lnTo>
                    <a:lnTo>
                      <a:pt x="87" y="187"/>
                    </a:lnTo>
                    <a:lnTo>
                      <a:pt x="84" y="187"/>
                    </a:lnTo>
                    <a:lnTo>
                      <a:pt x="83" y="185"/>
                    </a:lnTo>
                    <a:lnTo>
                      <a:pt x="80" y="184"/>
                    </a:lnTo>
                    <a:lnTo>
                      <a:pt x="90" y="185"/>
                    </a:lnTo>
                    <a:lnTo>
                      <a:pt x="98" y="181"/>
                    </a:lnTo>
                    <a:lnTo>
                      <a:pt x="107" y="176"/>
                    </a:lnTo>
                    <a:lnTo>
                      <a:pt x="117" y="175"/>
                    </a:lnTo>
                    <a:lnTo>
                      <a:pt x="120" y="175"/>
                    </a:lnTo>
                    <a:lnTo>
                      <a:pt x="123" y="173"/>
                    </a:lnTo>
                    <a:lnTo>
                      <a:pt x="126" y="170"/>
                    </a:lnTo>
                    <a:lnTo>
                      <a:pt x="129" y="169"/>
                    </a:lnTo>
                    <a:lnTo>
                      <a:pt x="132" y="167"/>
                    </a:lnTo>
                    <a:lnTo>
                      <a:pt x="135" y="166"/>
                    </a:lnTo>
                    <a:lnTo>
                      <a:pt x="140" y="166"/>
                    </a:lnTo>
                    <a:lnTo>
                      <a:pt x="143" y="167"/>
                    </a:lnTo>
                    <a:lnTo>
                      <a:pt x="146" y="166"/>
                    </a:lnTo>
                    <a:lnTo>
                      <a:pt x="147" y="166"/>
                    </a:lnTo>
                    <a:lnTo>
                      <a:pt x="149" y="164"/>
                    </a:lnTo>
                    <a:lnTo>
                      <a:pt x="150" y="164"/>
                    </a:lnTo>
                    <a:lnTo>
                      <a:pt x="153" y="166"/>
                    </a:lnTo>
                    <a:lnTo>
                      <a:pt x="155" y="167"/>
                    </a:lnTo>
                    <a:lnTo>
                      <a:pt x="155" y="170"/>
                    </a:lnTo>
                    <a:lnTo>
                      <a:pt x="156" y="173"/>
                    </a:lnTo>
                    <a:lnTo>
                      <a:pt x="156" y="175"/>
                    </a:lnTo>
                    <a:lnTo>
                      <a:pt x="158" y="175"/>
                    </a:lnTo>
                    <a:lnTo>
                      <a:pt x="161" y="175"/>
                    </a:lnTo>
                    <a:lnTo>
                      <a:pt x="161" y="173"/>
                    </a:lnTo>
                    <a:lnTo>
                      <a:pt x="161" y="172"/>
                    </a:lnTo>
                    <a:lnTo>
                      <a:pt x="161" y="169"/>
                    </a:lnTo>
                    <a:lnTo>
                      <a:pt x="161" y="166"/>
                    </a:lnTo>
                    <a:lnTo>
                      <a:pt x="161" y="163"/>
                    </a:lnTo>
                    <a:lnTo>
                      <a:pt x="162" y="161"/>
                    </a:lnTo>
                    <a:lnTo>
                      <a:pt x="162" y="160"/>
                    </a:lnTo>
                    <a:lnTo>
                      <a:pt x="162" y="158"/>
                    </a:lnTo>
                    <a:lnTo>
                      <a:pt x="161" y="158"/>
                    </a:lnTo>
                    <a:lnTo>
                      <a:pt x="159" y="158"/>
                    </a:lnTo>
                    <a:lnTo>
                      <a:pt x="158" y="160"/>
                    </a:lnTo>
                    <a:lnTo>
                      <a:pt x="156" y="160"/>
                    </a:lnTo>
                    <a:lnTo>
                      <a:pt x="162" y="154"/>
                    </a:lnTo>
                    <a:lnTo>
                      <a:pt x="170" y="148"/>
                    </a:lnTo>
                    <a:lnTo>
                      <a:pt x="177" y="143"/>
                    </a:lnTo>
                    <a:lnTo>
                      <a:pt x="179" y="143"/>
                    </a:lnTo>
                    <a:lnTo>
                      <a:pt x="180" y="143"/>
                    </a:lnTo>
                    <a:lnTo>
                      <a:pt x="182" y="145"/>
                    </a:lnTo>
                    <a:lnTo>
                      <a:pt x="183" y="148"/>
                    </a:lnTo>
                    <a:lnTo>
                      <a:pt x="183" y="149"/>
                    </a:lnTo>
                    <a:lnTo>
                      <a:pt x="185" y="151"/>
                    </a:lnTo>
                    <a:lnTo>
                      <a:pt x="188" y="152"/>
                    </a:lnTo>
                    <a:lnTo>
                      <a:pt x="189" y="151"/>
                    </a:lnTo>
                    <a:lnTo>
                      <a:pt x="189" y="148"/>
                    </a:lnTo>
                    <a:lnTo>
                      <a:pt x="191" y="149"/>
                    </a:lnTo>
                    <a:lnTo>
                      <a:pt x="192" y="151"/>
                    </a:lnTo>
                    <a:lnTo>
                      <a:pt x="194" y="151"/>
                    </a:lnTo>
                    <a:lnTo>
                      <a:pt x="195" y="149"/>
                    </a:lnTo>
                    <a:lnTo>
                      <a:pt x="197" y="148"/>
                    </a:lnTo>
                    <a:lnTo>
                      <a:pt x="197" y="146"/>
                    </a:lnTo>
                    <a:lnTo>
                      <a:pt x="195" y="145"/>
                    </a:lnTo>
                    <a:lnTo>
                      <a:pt x="195" y="142"/>
                    </a:lnTo>
                    <a:lnTo>
                      <a:pt x="194" y="140"/>
                    </a:lnTo>
                    <a:lnTo>
                      <a:pt x="194" y="139"/>
                    </a:lnTo>
                    <a:lnTo>
                      <a:pt x="192" y="137"/>
                    </a:lnTo>
                    <a:lnTo>
                      <a:pt x="189" y="137"/>
                    </a:lnTo>
                    <a:lnTo>
                      <a:pt x="192" y="136"/>
                    </a:lnTo>
                    <a:lnTo>
                      <a:pt x="194" y="134"/>
                    </a:lnTo>
                    <a:lnTo>
                      <a:pt x="195" y="131"/>
                    </a:lnTo>
                    <a:lnTo>
                      <a:pt x="195" y="128"/>
                    </a:lnTo>
                    <a:lnTo>
                      <a:pt x="197" y="127"/>
                    </a:lnTo>
                    <a:lnTo>
                      <a:pt x="198" y="124"/>
                    </a:lnTo>
                    <a:lnTo>
                      <a:pt x="201" y="122"/>
                    </a:lnTo>
                    <a:lnTo>
                      <a:pt x="204" y="122"/>
                    </a:lnTo>
                    <a:lnTo>
                      <a:pt x="203" y="124"/>
                    </a:lnTo>
                    <a:lnTo>
                      <a:pt x="203" y="125"/>
                    </a:lnTo>
                    <a:lnTo>
                      <a:pt x="203" y="127"/>
                    </a:lnTo>
                    <a:lnTo>
                      <a:pt x="204" y="130"/>
                    </a:lnTo>
                    <a:lnTo>
                      <a:pt x="206" y="130"/>
                    </a:lnTo>
                    <a:lnTo>
                      <a:pt x="207" y="128"/>
                    </a:lnTo>
                    <a:lnTo>
                      <a:pt x="209" y="127"/>
                    </a:lnTo>
                    <a:lnTo>
                      <a:pt x="209" y="125"/>
                    </a:lnTo>
                    <a:lnTo>
                      <a:pt x="210" y="125"/>
                    </a:lnTo>
                    <a:lnTo>
                      <a:pt x="210" y="127"/>
                    </a:lnTo>
                    <a:lnTo>
                      <a:pt x="212" y="130"/>
                    </a:lnTo>
                    <a:lnTo>
                      <a:pt x="215" y="128"/>
                    </a:lnTo>
                    <a:lnTo>
                      <a:pt x="215" y="125"/>
                    </a:lnTo>
                    <a:lnTo>
                      <a:pt x="217" y="122"/>
                    </a:lnTo>
                    <a:lnTo>
                      <a:pt x="215" y="119"/>
                    </a:lnTo>
                    <a:lnTo>
                      <a:pt x="215" y="118"/>
                    </a:lnTo>
                    <a:lnTo>
                      <a:pt x="215" y="115"/>
                    </a:lnTo>
                    <a:lnTo>
                      <a:pt x="220" y="115"/>
                    </a:lnTo>
                    <a:lnTo>
                      <a:pt x="223" y="116"/>
                    </a:lnTo>
                    <a:lnTo>
                      <a:pt x="226" y="116"/>
                    </a:lnTo>
                    <a:lnTo>
                      <a:pt x="230" y="115"/>
                    </a:lnTo>
                    <a:lnTo>
                      <a:pt x="232" y="115"/>
                    </a:lnTo>
                    <a:lnTo>
                      <a:pt x="233" y="113"/>
                    </a:lnTo>
                    <a:lnTo>
                      <a:pt x="235" y="110"/>
                    </a:lnTo>
                    <a:lnTo>
                      <a:pt x="235" y="107"/>
                    </a:lnTo>
                    <a:lnTo>
                      <a:pt x="233" y="106"/>
                    </a:lnTo>
                    <a:lnTo>
                      <a:pt x="232" y="104"/>
                    </a:lnTo>
                    <a:lnTo>
                      <a:pt x="230" y="104"/>
                    </a:lnTo>
                    <a:lnTo>
                      <a:pt x="227" y="104"/>
                    </a:lnTo>
                    <a:lnTo>
                      <a:pt x="226" y="104"/>
                    </a:lnTo>
                    <a:lnTo>
                      <a:pt x="224" y="103"/>
                    </a:lnTo>
                    <a:lnTo>
                      <a:pt x="223" y="101"/>
                    </a:lnTo>
                    <a:lnTo>
                      <a:pt x="223" y="100"/>
                    </a:lnTo>
                    <a:lnTo>
                      <a:pt x="224" y="98"/>
                    </a:lnTo>
                    <a:lnTo>
                      <a:pt x="227" y="98"/>
                    </a:lnTo>
                    <a:lnTo>
                      <a:pt x="230" y="97"/>
                    </a:lnTo>
                    <a:lnTo>
                      <a:pt x="233" y="97"/>
                    </a:lnTo>
                    <a:lnTo>
                      <a:pt x="236" y="97"/>
                    </a:lnTo>
                    <a:lnTo>
                      <a:pt x="236" y="95"/>
                    </a:lnTo>
                    <a:lnTo>
                      <a:pt x="238" y="94"/>
                    </a:lnTo>
                    <a:lnTo>
                      <a:pt x="236" y="90"/>
                    </a:lnTo>
                    <a:lnTo>
                      <a:pt x="236" y="87"/>
                    </a:lnTo>
                    <a:lnTo>
                      <a:pt x="235" y="86"/>
                    </a:lnTo>
                    <a:lnTo>
                      <a:pt x="235" y="83"/>
                    </a:lnTo>
                    <a:lnTo>
                      <a:pt x="235" y="80"/>
                    </a:lnTo>
                    <a:lnTo>
                      <a:pt x="236" y="78"/>
                    </a:lnTo>
                    <a:lnTo>
                      <a:pt x="235" y="77"/>
                    </a:lnTo>
                    <a:lnTo>
                      <a:pt x="235" y="75"/>
                    </a:lnTo>
                    <a:lnTo>
                      <a:pt x="233" y="74"/>
                    </a:lnTo>
                    <a:lnTo>
                      <a:pt x="233" y="72"/>
                    </a:lnTo>
                    <a:lnTo>
                      <a:pt x="232" y="71"/>
                    </a:lnTo>
                    <a:lnTo>
                      <a:pt x="230" y="69"/>
                    </a:lnTo>
                    <a:lnTo>
                      <a:pt x="229" y="69"/>
                    </a:lnTo>
                    <a:lnTo>
                      <a:pt x="230" y="69"/>
                    </a:lnTo>
                    <a:lnTo>
                      <a:pt x="233" y="69"/>
                    </a:lnTo>
                    <a:lnTo>
                      <a:pt x="233" y="68"/>
                    </a:lnTo>
                    <a:lnTo>
                      <a:pt x="238" y="72"/>
                    </a:lnTo>
                    <a:lnTo>
                      <a:pt x="242" y="77"/>
                    </a:lnTo>
                    <a:lnTo>
                      <a:pt x="247" y="80"/>
                    </a:lnTo>
                    <a:lnTo>
                      <a:pt x="248" y="77"/>
                    </a:lnTo>
                    <a:lnTo>
                      <a:pt x="248" y="72"/>
                    </a:lnTo>
                    <a:lnTo>
                      <a:pt x="250" y="69"/>
                    </a:lnTo>
                    <a:lnTo>
                      <a:pt x="253" y="66"/>
                    </a:lnTo>
                    <a:lnTo>
                      <a:pt x="254" y="63"/>
                    </a:lnTo>
                    <a:lnTo>
                      <a:pt x="259" y="62"/>
                    </a:lnTo>
                    <a:lnTo>
                      <a:pt x="263" y="62"/>
                    </a:lnTo>
                    <a:lnTo>
                      <a:pt x="268" y="62"/>
                    </a:lnTo>
                    <a:lnTo>
                      <a:pt x="271" y="60"/>
                    </a:lnTo>
                    <a:lnTo>
                      <a:pt x="271" y="53"/>
                    </a:lnTo>
                    <a:lnTo>
                      <a:pt x="271" y="44"/>
                    </a:lnTo>
                    <a:lnTo>
                      <a:pt x="272" y="36"/>
                    </a:lnTo>
                    <a:lnTo>
                      <a:pt x="272" y="38"/>
                    </a:lnTo>
                    <a:lnTo>
                      <a:pt x="272" y="39"/>
                    </a:lnTo>
                    <a:lnTo>
                      <a:pt x="271" y="41"/>
                    </a:lnTo>
                    <a:lnTo>
                      <a:pt x="269" y="44"/>
                    </a:lnTo>
                    <a:lnTo>
                      <a:pt x="271" y="45"/>
                    </a:lnTo>
                    <a:lnTo>
                      <a:pt x="272" y="47"/>
                    </a:lnTo>
                    <a:lnTo>
                      <a:pt x="275" y="47"/>
                    </a:lnTo>
                    <a:lnTo>
                      <a:pt x="277" y="45"/>
                    </a:lnTo>
                    <a:lnTo>
                      <a:pt x="278" y="44"/>
                    </a:lnTo>
                    <a:lnTo>
                      <a:pt x="278" y="41"/>
                    </a:lnTo>
                    <a:lnTo>
                      <a:pt x="278" y="36"/>
                    </a:lnTo>
                    <a:lnTo>
                      <a:pt x="280" y="36"/>
                    </a:lnTo>
                    <a:lnTo>
                      <a:pt x="283" y="35"/>
                    </a:lnTo>
                    <a:lnTo>
                      <a:pt x="283" y="33"/>
                    </a:lnTo>
                    <a:lnTo>
                      <a:pt x="280" y="30"/>
                    </a:lnTo>
                    <a:lnTo>
                      <a:pt x="278" y="27"/>
                    </a:lnTo>
                    <a:lnTo>
                      <a:pt x="277" y="24"/>
                    </a:lnTo>
                    <a:lnTo>
                      <a:pt x="275" y="21"/>
                    </a:lnTo>
                    <a:lnTo>
                      <a:pt x="277" y="18"/>
                    </a:lnTo>
                    <a:lnTo>
                      <a:pt x="278" y="15"/>
                    </a:lnTo>
                    <a:lnTo>
                      <a:pt x="280" y="11"/>
                    </a:lnTo>
                    <a:lnTo>
                      <a:pt x="281" y="8"/>
                    </a:lnTo>
                    <a:lnTo>
                      <a:pt x="284" y="5"/>
                    </a:lnTo>
                    <a:lnTo>
                      <a:pt x="287" y="2"/>
                    </a:lnTo>
                    <a:lnTo>
                      <a:pt x="290" y="0"/>
                    </a:lnTo>
                    <a:lnTo>
                      <a:pt x="295" y="15"/>
                    </a:lnTo>
                    <a:lnTo>
                      <a:pt x="302" y="29"/>
                    </a:lnTo>
                    <a:lnTo>
                      <a:pt x="308" y="41"/>
                    </a:lnTo>
                    <a:lnTo>
                      <a:pt x="314" y="62"/>
                    </a:lnTo>
                    <a:lnTo>
                      <a:pt x="316" y="84"/>
                    </a:lnTo>
                    <a:lnTo>
                      <a:pt x="316" y="106"/>
                    </a:lnTo>
                    <a:lnTo>
                      <a:pt x="319" y="127"/>
                    </a:lnTo>
                    <a:lnTo>
                      <a:pt x="322" y="136"/>
                    </a:lnTo>
                    <a:lnTo>
                      <a:pt x="325" y="145"/>
                    </a:lnTo>
                    <a:lnTo>
                      <a:pt x="322" y="154"/>
                    </a:lnTo>
                    <a:lnTo>
                      <a:pt x="319" y="157"/>
                    </a:lnTo>
                    <a:lnTo>
                      <a:pt x="317" y="161"/>
                    </a:lnTo>
                    <a:lnTo>
                      <a:pt x="317" y="164"/>
                    </a:lnTo>
                    <a:lnTo>
                      <a:pt x="319" y="167"/>
                    </a:lnTo>
                    <a:lnTo>
                      <a:pt x="314" y="167"/>
                    </a:lnTo>
                    <a:lnTo>
                      <a:pt x="310" y="169"/>
                    </a:lnTo>
                    <a:lnTo>
                      <a:pt x="307" y="167"/>
                    </a:lnTo>
                    <a:lnTo>
                      <a:pt x="302" y="167"/>
                    </a:lnTo>
                    <a:lnTo>
                      <a:pt x="302" y="166"/>
                    </a:lnTo>
                    <a:lnTo>
                      <a:pt x="302" y="164"/>
                    </a:lnTo>
                    <a:lnTo>
                      <a:pt x="302" y="161"/>
                    </a:lnTo>
                    <a:lnTo>
                      <a:pt x="302" y="160"/>
                    </a:lnTo>
                    <a:lnTo>
                      <a:pt x="302" y="158"/>
                    </a:lnTo>
                    <a:lnTo>
                      <a:pt x="301" y="155"/>
                    </a:lnTo>
                    <a:lnTo>
                      <a:pt x="298" y="154"/>
                    </a:lnTo>
                    <a:lnTo>
                      <a:pt x="296" y="155"/>
                    </a:lnTo>
                    <a:lnTo>
                      <a:pt x="295" y="158"/>
                    </a:lnTo>
                    <a:lnTo>
                      <a:pt x="293" y="160"/>
                    </a:lnTo>
                    <a:lnTo>
                      <a:pt x="292" y="161"/>
                    </a:lnTo>
                    <a:lnTo>
                      <a:pt x="290" y="163"/>
                    </a:lnTo>
                    <a:lnTo>
                      <a:pt x="289" y="163"/>
                    </a:lnTo>
                    <a:lnTo>
                      <a:pt x="287" y="163"/>
                    </a:lnTo>
                    <a:lnTo>
                      <a:pt x="287" y="173"/>
                    </a:lnTo>
                    <a:lnTo>
                      <a:pt x="290" y="182"/>
                    </a:lnTo>
                    <a:lnTo>
                      <a:pt x="296" y="190"/>
                    </a:lnTo>
                    <a:lnTo>
                      <a:pt x="301" y="199"/>
                    </a:lnTo>
                    <a:lnTo>
                      <a:pt x="302" y="208"/>
                    </a:lnTo>
                    <a:lnTo>
                      <a:pt x="298" y="212"/>
                    </a:lnTo>
                    <a:lnTo>
                      <a:pt x="292" y="217"/>
                    </a:lnTo>
                    <a:lnTo>
                      <a:pt x="284" y="221"/>
                    </a:lnTo>
                    <a:lnTo>
                      <a:pt x="277" y="226"/>
                    </a:lnTo>
                    <a:lnTo>
                      <a:pt x="275" y="232"/>
                    </a:lnTo>
                    <a:lnTo>
                      <a:pt x="277" y="238"/>
                    </a:lnTo>
                    <a:lnTo>
                      <a:pt x="281" y="244"/>
                    </a:lnTo>
                    <a:lnTo>
                      <a:pt x="283" y="250"/>
                    </a:lnTo>
                    <a:lnTo>
                      <a:pt x="281" y="253"/>
                    </a:lnTo>
                    <a:lnTo>
                      <a:pt x="272" y="259"/>
                    </a:lnTo>
                    <a:lnTo>
                      <a:pt x="269" y="265"/>
                    </a:lnTo>
                    <a:lnTo>
                      <a:pt x="272" y="271"/>
                    </a:lnTo>
                    <a:lnTo>
                      <a:pt x="275" y="277"/>
                    </a:lnTo>
                    <a:lnTo>
                      <a:pt x="275" y="284"/>
                    </a:lnTo>
                    <a:lnTo>
                      <a:pt x="271" y="292"/>
                    </a:lnTo>
                    <a:lnTo>
                      <a:pt x="269" y="290"/>
                    </a:lnTo>
                    <a:lnTo>
                      <a:pt x="268" y="289"/>
                    </a:lnTo>
                    <a:lnTo>
                      <a:pt x="268" y="287"/>
                    </a:lnTo>
                    <a:lnTo>
                      <a:pt x="266" y="284"/>
                    </a:lnTo>
                    <a:lnTo>
                      <a:pt x="266" y="281"/>
                    </a:lnTo>
                    <a:close/>
                  </a:path>
                </a:pathLst>
              </a:custGeom>
              <a:solidFill>
                <a:srgbClr val="FFCC99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78" name="Freeform 125"/>
              <p:cNvSpPr>
                <a:spLocks/>
              </p:cNvSpPr>
              <p:nvPr/>
            </p:nvSpPr>
            <p:spPr bwMode="gray">
              <a:xfrm>
                <a:off x="4469" y="3137"/>
                <a:ext cx="420" cy="657"/>
              </a:xfrm>
              <a:custGeom>
                <a:avLst/>
                <a:gdLst>
                  <a:gd name="T0" fmla="*/ 80 w 454"/>
                  <a:gd name="T1" fmla="*/ 601 h 710"/>
                  <a:gd name="T2" fmla="*/ 175 w 454"/>
                  <a:gd name="T3" fmla="*/ 559 h 710"/>
                  <a:gd name="T4" fmla="*/ 191 w 454"/>
                  <a:gd name="T5" fmla="*/ 503 h 710"/>
                  <a:gd name="T6" fmla="*/ 188 w 454"/>
                  <a:gd name="T7" fmla="*/ 472 h 710"/>
                  <a:gd name="T8" fmla="*/ 177 w 454"/>
                  <a:gd name="T9" fmla="*/ 422 h 710"/>
                  <a:gd name="T10" fmla="*/ 172 w 454"/>
                  <a:gd name="T11" fmla="*/ 398 h 710"/>
                  <a:gd name="T12" fmla="*/ 208 w 454"/>
                  <a:gd name="T13" fmla="*/ 356 h 710"/>
                  <a:gd name="T14" fmla="*/ 249 w 454"/>
                  <a:gd name="T15" fmla="*/ 316 h 710"/>
                  <a:gd name="T16" fmla="*/ 277 w 454"/>
                  <a:gd name="T17" fmla="*/ 290 h 710"/>
                  <a:gd name="T18" fmla="*/ 353 w 454"/>
                  <a:gd name="T19" fmla="*/ 248 h 710"/>
                  <a:gd name="T20" fmla="*/ 368 w 454"/>
                  <a:gd name="T21" fmla="*/ 242 h 710"/>
                  <a:gd name="T22" fmla="*/ 374 w 454"/>
                  <a:gd name="T23" fmla="*/ 235 h 710"/>
                  <a:gd name="T24" fmla="*/ 403 w 454"/>
                  <a:gd name="T25" fmla="*/ 202 h 710"/>
                  <a:gd name="T26" fmla="*/ 414 w 454"/>
                  <a:gd name="T27" fmla="*/ 173 h 710"/>
                  <a:gd name="T28" fmla="*/ 410 w 454"/>
                  <a:gd name="T29" fmla="*/ 125 h 710"/>
                  <a:gd name="T30" fmla="*/ 414 w 454"/>
                  <a:gd name="T31" fmla="*/ 2 h 710"/>
                  <a:gd name="T32" fmla="*/ 393 w 454"/>
                  <a:gd name="T33" fmla="*/ 6 h 710"/>
                  <a:gd name="T34" fmla="*/ 379 w 454"/>
                  <a:gd name="T35" fmla="*/ 19 h 710"/>
                  <a:gd name="T36" fmla="*/ 338 w 454"/>
                  <a:gd name="T37" fmla="*/ 36 h 710"/>
                  <a:gd name="T38" fmla="*/ 310 w 454"/>
                  <a:gd name="T39" fmla="*/ 35 h 710"/>
                  <a:gd name="T40" fmla="*/ 284 w 454"/>
                  <a:gd name="T41" fmla="*/ 47 h 710"/>
                  <a:gd name="T42" fmla="*/ 249 w 454"/>
                  <a:gd name="T43" fmla="*/ 52 h 710"/>
                  <a:gd name="T44" fmla="*/ 228 w 454"/>
                  <a:gd name="T45" fmla="*/ 42 h 710"/>
                  <a:gd name="T46" fmla="*/ 183 w 454"/>
                  <a:gd name="T47" fmla="*/ 50 h 710"/>
                  <a:gd name="T48" fmla="*/ 174 w 454"/>
                  <a:gd name="T49" fmla="*/ 64 h 710"/>
                  <a:gd name="T50" fmla="*/ 185 w 454"/>
                  <a:gd name="T51" fmla="*/ 132 h 710"/>
                  <a:gd name="T52" fmla="*/ 213 w 454"/>
                  <a:gd name="T53" fmla="*/ 179 h 710"/>
                  <a:gd name="T54" fmla="*/ 216 w 454"/>
                  <a:gd name="T55" fmla="*/ 198 h 710"/>
                  <a:gd name="T56" fmla="*/ 202 w 454"/>
                  <a:gd name="T57" fmla="*/ 218 h 710"/>
                  <a:gd name="T58" fmla="*/ 188 w 454"/>
                  <a:gd name="T59" fmla="*/ 237 h 710"/>
                  <a:gd name="T60" fmla="*/ 186 w 454"/>
                  <a:gd name="T61" fmla="*/ 265 h 710"/>
                  <a:gd name="T62" fmla="*/ 185 w 454"/>
                  <a:gd name="T63" fmla="*/ 256 h 710"/>
                  <a:gd name="T64" fmla="*/ 169 w 454"/>
                  <a:gd name="T65" fmla="*/ 231 h 710"/>
                  <a:gd name="T66" fmla="*/ 166 w 454"/>
                  <a:gd name="T67" fmla="*/ 210 h 710"/>
                  <a:gd name="T68" fmla="*/ 182 w 454"/>
                  <a:gd name="T69" fmla="*/ 174 h 710"/>
                  <a:gd name="T70" fmla="*/ 152 w 454"/>
                  <a:gd name="T71" fmla="*/ 176 h 710"/>
                  <a:gd name="T72" fmla="*/ 124 w 454"/>
                  <a:gd name="T73" fmla="*/ 149 h 710"/>
                  <a:gd name="T74" fmla="*/ 113 w 454"/>
                  <a:gd name="T75" fmla="*/ 146 h 710"/>
                  <a:gd name="T76" fmla="*/ 31 w 454"/>
                  <a:gd name="T77" fmla="*/ 227 h 710"/>
                  <a:gd name="T78" fmla="*/ 56 w 454"/>
                  <a:gd name="T79" fmla="*/ 234 h 710"/>
                  <a:gd name="T80" fmla="*/ 97 w 454"/>
                  <a:gd name="T81" fmla="*/ 251 h 710"/>
                  <a:gd name="T82" fmla="*/ 103 w 454"/>
                  <a:gd name="T83" fmla="*/ 268 h 710"/>
                  <a:gd name="T84" fmla="*/ 100 w 454"/>
                  <a:gd name="T85" fmla="*/ 299 h 710"/>
                  <a:gd name="T86" fmla="*/ 100 w 454"/>
                  <a:gd name="T87" fmla="*/ 318 h 710"/>
                  <a:gd name="T88" fmla="*/ 89 w 454"/>
                  <a:gd name="T89" fmla="*/ 337 h 710"/>
                  <a:gd name="T90" fmla="*/ 94 w 454"/>
                  <a:gd name="T91" fmla="*/ 367 h 710"/>
                  <a:gd name="T92" fmla="*/ 91 w 454"/>
                  <a:gd name="T93" fmla="*/ 392 h 710"/>
                  <a:gd name="T94" fmla="*/ 77 w 454"/>
                  <a:gd name="T95" fmla="*/ 411 h 710"/>
                  <a:gd name="T96" fmla="*/ 72 w 454"/>
                  <a:gd name="T97" fmla="*/ 430 h 710"/>
                  <a:gd name="T98" fmla="*/ 45 w 454"/>
                  <a:gd name="T99" fmla="*/ 453 h 710"/>
                  <a:gd name="T100" fmla="*/ 36 w 454"/>
                  <a:gd name="T101" fmla="*/ 467 h 710"/>
                  <a:gd name="T102" fmla="*/ 40 w 454"/>
                  <a:gd name="T103" fmla="*/ 498 h 710"/>
                  <a:gd name="T104" fmla="*/ 53 w 454"/>
                  <a:gd name="T105" fmla="*/ 579 h 710"/>
                  <a:gd name="T106" fmla="*/ 39 w 454"/>
                  <a:gd name="T107" fmla="*/ 596 h 710"/>
                  <a:gd name="T108" fmla="*/ 37 w 454"/>
                  <a:gd name="T109" fmla="*/ 650 h 710"/>
                  <a:gd name="T110" fmla="*/ 51 w 454"/>
                  <a:gd name="T111" fmla="*/ 655 h 710"/>
                  <a:gd name="T112" fmla="*/ 86 w 454"/>
                  <a:gd name="T113" fmla="*/ 643 h 71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454"/>
                  <a:gd name="T172" fmla="*/ 0 h 710"/>
                  <a:gd name="T173" fmla="*/ 454 w 454"/>
                  <a:gd name="T174" fmla="*/ 710 h 71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454" h="710">
                    <a:moveTo>
                      <a:pt x="92" y="678"/>
                    </a:moveTo>
                    <a:lnTo>
                      <a:pt x="89" y="674"/>
                    </a:lnTo>
                    <a:lnTo>
                      <a:pt x="86" y="671"/>
                    </a:lnTo>
                    <a:lnTo>
                      <a:pt x="84" y="668"/>
                    </a:lnTo>
                    <a:lnTo>
                      <a:pt x="84" y="663"/>
                    </a:lnTo>
                    <a:lnTo>
                      <a:pt x="86" y="660"/>
                    </a:lnTo>
                    <a:lnTo>
                      <a:pt x="87" y="656"/>
                    </a:lnTo>
                    <a:lnTo>
                      <a:pt x="89" y="653"/>
                    </a:lnTo>
                    <a:lnTo>
                      <a:pt x="87" y="650"/>
                    </a:lnTo>
                    <a:lnTo>
                      <a:pt x="84" y="647"/>
                    </a:lnTo>
                    <a:lnTo>
                      <a:pt x="104" y="633"/>
                    </a:lnTo>
                    <a:lnTo>
                      <a:pt x="126" y="624"/>
                    </a:lnTo>
                    <a:lnTo>
                      <a:pt x="149" y="618"/>
                    </a:lnTo>
                    <a:lnTo>
                      <a:pt x="173" y="612"/>
                    </a:lnTo>
                    <a:lnTo>
                      <a:pt x="176" y="612"/>
                    </a:lnTo>
                    <a:lnTo>
                      <a:pt x="182" y="609"/>
                    </a:lnTo>
                    <a:lnTo>
                      <a:pt x="186" y="608"/>
                    </a:lnTo>
                    <a:lnTo>
                      <a:pt x="189" y="604"/>
                    </a:lnTo>
                    <a:lnTo>
                      <a:pt x="194" y="598"/>
                    </a:lnTo>
                    <a:lnTo>
                      <a:pt x="195" y="592"/>
                    </a:lnTo>
                    <a:lnTo>
                      <a:pt x="198" y="586"/>
                    </a:lnTo>
                    <a:lnTo>
                      <a:pt x="203" y="580"/>
                    </a:lnTo>
                    <a:lnTo>
                      <a:pt x="204" y="574"/>
                    </a:lnTo>
                    <a:lnTo>
                      <a:pt x="203" y="567"/>
                    </a:lnTo>
                    <a:lnTo>
                      <a:pt x="201" y="559"/>
                    </a:lnTo>
                    <a:lnTo>
                      <a:pt x="203" y="553"/>
                    </a:lnTo>
                    <a:lnTo>
                      <a:pt x="207" y="544"/>
                    </a:lnTo>
                    <a:lnTo>
                      <a:pt x="209" y="534"/>
                    </a:lnTo>
                    <a:lnTo>
                      <a:pt x="207" y="523"/>
                    </a:lnTo>
                    <a:lnTo>
                      <a:pt x="209" y="514"/>
                    </a:lnTo>
                    <a:lnTo>
                      <a:pt x="215" y="507"/>
                    </a:lnTo>
                    <a:lnTo>
                      <a:pt x="212" y="505"/>
                    </a:lnTo>
                    <a:lnTo>
                      <a:pt x="209" y="505"/>
                    </a:lnTo>
                    <a:lnTo>
                      <a:pt x="207" y="507"/>
                    </a:lnTo>
                    <a:lnTo>
                      <a:pt x="204" y="508"/>
                    </a:lnTo>
                    <a:lnTo>
                      <a:pt x="203" y="510"/>
                    </a:lnTo>
                    <a:lnTo>
                      <a:pt x="203" y="511"/>
                    </a:lnTo>
                    <a:lnTo>
                      <a:pt x="201" y="511"/>
                    </a:lnTo>
                    <a:lnTo>
                      <a:pt x="200" y="510"/>
                    </a:lnTo>
                    <a:lnTo>
                      <a:pt x="197" y="484"/>
                    </a:lnTo>
                    <a:lnTo>
                      <a:pt x="201" y="456"/>
                    </a:lnTo>
                    <a:lnTo>
                      <a:pt x="198" y="457"/>
                    </a:lnTo>
                    <a:lnTo>
                      <a:pt x="195" y="457"/>
                    </a:lnTo>
                    <a:lnTo>
                      <a:pt x="194" y="457"/>
                    </a:lnTo>
                    <a:lnTo>
                      <a:pt x="191" y="456"/>
                    </a:lnTo>
                    <a:lnTo>
                      <a:pt x="188" y="453"/>
                    </a:lnTo>
                    <a:lnTo>
                      <a:pt x="188" y="450"/>
                    </a:lnTo>
                    <a:lnTo>
                      <a:pt x="188" y="445"/>
                    </a:lnTo>
                    <a:lnTo>
                      <a:pt x="189" y="441"/>
                    </a:lnTo>
                    <a:lnTo>
                      <a:pt x="189" y="438"/>
                    </a:lnTo>
                    <a:lnTo>
                      <a:pt x="191" y="433"/>
                    </a:lnTo>
                    <a:lnTo>
                      <a:pt x="189" y="433"/>
                    </a:lnTo>
                    <a:lnTo>
                      <a:pt x="186" y="432"/>
                    </a:lnTo>
                    <a:lnTo>
                      <a:pt x="186" y="430"/>
                    </a:lnTo>
                    <a:lnTo>
                      <a:pt x="183" y="420"/>
                    </a:lnTo>
                    <a:lnTo>
                      <a:pt x="186" y="412"/>
                    </a:lnTo>
                    <a:lnTo>
                      <a:pt x="194" y="406"/>
                    </a:lnTo>
                    <a:lnTo>
                      <a:pt x="204" y="403"/>
                    </a:lnTo>
                    <a:lnTo>
                      <a:pt x="213" y="399"/>
                    </a:lnTo>
                    <a:lnTo>
                      <a:pt x="222" y="394"/>
                    </a:lnTo>
                    <a:lnTo>
                      <a:pt x="230" y="386"/>
                    </a:lnTo>
                    <a:lnTo>
                      <a:pt x="227" y="386"/>
                    </a:lnTo>
                    <a:lnTo>
                      <a:pt x="225" y="385"/>
                    </a:lnTo>
                    <a:lnTo>
                      <a:pt x="224" y="383"/>
                    </a:lnTo>
                    <a:lnTo>
                      <a:pt x="224" y="382"/>
                    </a:lnTo>
                    <a:lnTo>
                      <a:pt x="224" y="380"/>
                    </a:lnTo>
                    <a:lnTo>
                      <a:pt x="225" y="379"/>
                    </a:lnTo>
                    <a:lnTo>
                      <a:pt x="237" y="371"/>
                    </a:lnTo>
                    <a:lnTo>
                      <a:pt x="246" y="361"/>
                    </a:lnTo>
                    <a:lnTo>
                      <a:pt x="257" y="352"/>
                    </a:lnTo>
                    <a:lnTo>
                      <a:pt x="267" y="343"/>
                    </a:lnTo>
                    <a:lnTo>
                      <a:pt x="269" y="341"/>
                    </a:lnTo>
                    <a:lnTo>
                      <a:pt x="270" y="340"/>
                    </a:lnTo>
                    <a:lnTo>
                      <a:pt x="272" y="337"/>
                    </a:lnTo>
                    <a:lnTo>
                      <a:pt x="275" y="334"/>
                    </a:lnTo>
                    <a:lnTo>
                      <a:pt x="276" y="332"/>
                    </a:lnTo>
                    <a:lnTo>
                      <a:pt x="281" y="331"/>
                    </a:lnTo>
                    <a:lnTo>
                      <a:pt x="284" y="329"/>
                    </a:lnTo>
                    <a:lnTo>
                      <a:pt x="286" y="328"/>
                    </a:lnTo>
                    <a:lnTo>
                      <a:pt x="295" y="320"/>
                    </a:lnTo>
                    <a:lnTo>
                      <a:pt x="299" y="313"/>
                    </a:lnTo>
                    <a:lnTo>
                      <a:pt x="305" y="305"/>
                    </a:lnTo>
                    <a:lnTo>
                      <a:pt x="313" y="301"/>
                    </a:lnTo>
                    <a:lnTo>
                      <a:pt x="322" y="299"/>
                    </a:lnTo>
                    <a:lnTo>
                      <a:pt x="352" y="287"/>
                    </a:lnTo>
                    <a:lnTo>
                      <a:pt x="362" y="286"/>
                    </a:lnTo>
                    <a:lnTo>
                      <a:pt x="371" y="283"/>
                    </a:lnTo>
                    <a:lnTo>
                      <a:pt x="377" y="277"/>
                    </a:lnTo>
                    <a:lnTo>
                      <a:pt x="380" y="266"/>
                    </a:lnTo>
                    <a:lnTo>
                      <a:pt x="382" y="268"/>
                    </a:lnTo>
                    <a:lnTo>
                      <a:pt x="383" y="269"/>
                    </a:lnTo>
                    <a:lnTo>
                      <a:pt x="383" y="272"/>
                    </a:lnTo>
                    <a:lnTo>
                      <a:pt x="388" y="271"/>
                    </a:lnTo>
                    <a:lnTo>
                      <a:pt x="391" y="269"/>
                    </a:lnTo>
                    <a:lnTo>
                      <a:pt x="392" y="266"/>
                    </a:lnTo>
                    <a:lnTo>
                      <a:pt x="394" y="263"/>
                    </a:lnTo>
                    <a:lnTo>
                      <a:pt x="397" y="259"/>
                    </a:lnTo>
                    <a:lnTo>
                      <a:pt x="398" y="260"/>
                    </a:lnTo>
                    <a:lnTo>
                      <a:pt x="398" y="262"/>
                    </a:lnTo>
                    <a:lnTo>
                      <a:pt x="398" y="265"/>
                    </a:lnTo>
                    <a:lnTo>
                      <a:pt x="400" y="263"/>
                    </a:lnTo>
                    <a:lnTo>
                      <a:pt x="401" y="262"/>
                    </a:lnTo>
                    <a:lnTo>
                      <a:pt x="403" y="262"/>
                    </a:lnTo>
                    <a:lnTo>
                      <a:pt x="406" y="260"/>
                    </a:lnTo>
                    <a:lnTo>
                      <a:pt x="406" y="259"/>
                    </a:lnTo>
                    <a:lnTo>
                      <a:pt x="407" y="257"/>
                    </a:lnTo>
                    <a:lnTo>
                      <a:pt x="406" y="256"/>
                    </a:lnTo>
                    <a:lnTo>
                      <a:pt x="404" y="254"/>
                    </a:lnTo>
                    <a:lnTo>
                      <a:pt x="410" y="250"/>
                    </a:lnTo>
                    <a:lnTo>
                      <a:pt x="416" y="242"/>
                    </a:lnTo>
                    <a:lnTo>
                      <a:pt x="422" y="236"/>
                    </a:lnTo>
                    <a:lnTo>
                      <a:pt x="430" y="232"/>
                    </a:lnTo>
                    <a:lnTo>
                      <a:pt x="430" y="230"/>
                    </a:lnTo>
                    <a:lnTo>
                      <a:pt x="430" y="227"/>
                    </a:lnTo>
                    <a:lnTo>
                      <a:pt x="430" y="226"/>
                    </a:lnTo>
                    <a:lnTo>
                      <a:pt x="436" y="218"/>
                    </a:lnTo>
                    <a:lnTo>
                      <a:pt x="442" y="211"/>
                    </a:lnTo>
                    <a:lnTo>
                      <a:pt x="445" y="203"/>
                    </a:lnTo>
                    <a:lnTo>
                      <a:pt x="443" y="194"/>
                    </a:lnTo>
                    <a:lnTo>
                      <a:pt x="445" y="193"/>
                    </a:lnTo>
                    <a:lnTo>
                      <a:pt x="445" y="191"/>
                    </a:lnTo>
                    <a:lnTo>
                      <a:pt x="445" y="190"/>
                    </a:lnTo>
                    <a:lnTo>
                      <a:pt x="446" y="188"/>
                    </a:lnTo>
                    <a:lnTo>
                      <a:pt x="446" y="187"/>
                    </a:lnTo>
                    <a:lnTo>
                      <a:pt x="448" y="187"/>
                    </a:lnTo>
                    <a:lnTo>
                      <a:pt x="449" y="187"/>
                    </a:lnTo>
                    <a:lnTo>
                      <a:pt x="451" y="188"/>
                    </a:lnTo>
                    <a:lnTo>
                      <a:pt x="451" y="191"/>
                    </a:lnTo>
                    <a:lnTo>
                      <a:pt x="451" y="193"/>
                    </a:lnTo>
                    <a:lnTo>
                      <a:pt x="451" y="194"/>
                    </a:lnTo>
                    <a:lnTo>
                      <a:pt x="451" y="184"/>
                    </a:lnTo>
                    <a:lnTo>
                      <a:pt x="449" y="175"/>
                    </a:lnTo>
                    <a:lnTo>
                      <a:pt x="446" y="165"/>
                    </a:lnTo>
                    <a:lnTo>
                      <a:pt x="443" y="135"/>
                    </a:lnTo>
                    <a:lnTo>
                      <a:pt x="443" y="105"/>
                    </a:lnTo>
                    <a:lnTo>
                      <a:pt x="443" y="104"/>
                    </a:lnTo>
                    <a:lnTo>
                      <a:pt x="446" y="104"/>
                    </a:lnTo>
                    <a:lnTo>
                      <a:pt x="448" y="102"/>
                    </a:lnTo>
                    <a:lnTo>
                      <a:pt x="445" y="54"/>
                    </a:lnTo>
                    <a:lnTo>
                      <a:pt x="454" y="8"/>
                    </a:lnTo>
                    <a:lnTo>
                      <a:pt x="452" y="5"/>
                    </a:lnTo>
                    <a:lnTo>
                      <a:pt x="451" y="3"/>
                    </a:lnTo>
                    <a:lnTo>
                      <a:pt x="448" y="2"/>
                    </a:lnTo>
                    <a:lnTo>
                      <a:pt x="445" y="0"/>
                    </a:lnTo>
                    <a:lnTo>
                      <a:pt x="440" y="0"/>
                    </a:lnTo>
                    <a:lnTo>
                      <a:pt x="437" y="0"/>
                    </a:lnTo>
                    <a:lnTo>
                      <a:pt x="434" y="0"/>
                    </a:lnTo>
                    <a:lnTo>
                      <a:pt x="433" y="2"/>
                    </a:lnTo>
                    <a:lnTo>
                      <a:pt x="431" y="3"/>
                    </a:lnTo>
                    <a:lnTo>
                      <a:pt x="430" y="3"/>
                    </a:lnTo>
                    <a:lnTo>
                      <a:pt x="427" y="5"/>
                    </a:lnTo>
                    <a:lnTo>
                      <a:pt x="425" y="6"/>
                    </a:lnTo>
                    <a:lnTo>
                      <a:pt x="425" y="8"/>
                    </a:lnTo>
                    <a:lnTo>
                      <a:pt x="425" y="11"/>
                    </a:lnTo>
                    <a:lnTo>
                      <a:pt x="424" y="14"/>
                    </a:lnTo>
                    <a:lnTo>
                      <a:pt x="424" y="15"/>
                    </a:lnTo>
                    <a:lnTo>
                      <a:pt x="422" y="18"/>
                    </a:lnTo>
                    <a:lnTo>
                      <a:pt x="421" y="20"/>
                    </a:lnTo>
                    <a:lnTo>
                      <a:pt x="418" y="20"/>
                    </a:lnTo>
                    <a:lnTo>
                      <a:pt x="413" y="20"/>
                    </a:lnTo>
                    <a:lnTo>
                      <a:pt x="410" y="20"/>
                    </a:lnTo>
                    <a:lnTo>
                      <a:pt x="407" y="20"/>
                    </a:lnTo>
                    <a:lnTo>
                      <a:pt x="397" y="26"/>
                    </a:lnTo>
                    <a:lnTo>
                      <a:pt x="388" y="30"/>
                    </a:lnTo>
                    <a:lnTo>
                      <a:pt x="383" y="32"/>
                    </a:lnTo>
                    <a:lnTo>
                      <a:pt x="379" y="33"/>
                    </a:lnTo>
                    <a:lnTo>
                      <a:pt x="374" y="33"/>
                    </a:lnTo>
                    <a:lnTo>
                      <a:pt x="371" y="35"/>
                    </a:lnTo>
                    <a:lnTo>
                      <a:pt x="368" y="38"/>
                    </a:lnTo>
                    <a:lnTo>
                      <a:pt x="365" y="39"/>
                    </a:lnTo>
                    <a:lnTo>
                      <a:pt x="365" y="42"/>
                    </a:lnTo>
                    <a:lnTo>
                      <a:pt x="364" y="41"/>
                    </a:lnTo>
                    <a:lnTo>
                      <a:pt x="362" y="41"/>
                    </a:lnTo>
                    <a:lnTo>
                      <a:pt x="361" y="39"/>
                    </a:lnTo>
                    <a:lnTo>
                      <a:pt x="355" y="39"/>
                    </a:lnTo>
                    <a:lnTo>
                      <a:pt x="350" y="38"/>
                    </a:lnTo>
                    <a:lnTo>
                      <a:pt x="344" y="36"/>
                    </a:lnTo>
                    <a:lnTo>
                      <a:pt x="340" y="36"/>
                    </a:lnTo>
                    <a:lnTo>
                      <a:pt x="335" y="38"/>
                    </a:lnTo>
                    <a:lnTo>
                      <a:pt x="332" y="39"/>
                    </a:lnTo>
                    <a:lnTo>
                      <a:pt x="331" y="42"/>
                    </a:lnTo>
                    <a:lnTo>
                      <a:pt x="329" y="45"/>
                    </a:lnTo>
                    <a:lnTo>
                      <a:pt x="328" y="48"/>
                    </a:lnTo>
                    <a:lnTo>
                      <a:pt x="325" y="51"/>
                    </a:lnTo>
                    <a:lnTo>
                      <a:pt x="323" y="53"/>
                    </a:lnTo>
                    <a:lnTo>
                      <a:pt x="319" y="53"/>
                    </a:lnTo>
                    <a:lnTo>
                      <a:pt x="313" y="53"/>
                    </a:lnTo>
                    <a:lnTo>
                      <a:pt x="307" y="51"/>
                    </a:lnTo>
                    <a:lnTo>
                      <a:pt x="301" y="48"/>
                    </a:lnTo>
                    <a:lnTo>
                      <a:pt x="298" y="48"/>
                    </a:lnTo>
                    <a:lnTo>
                      <a:pt x="293" y="50"/>
                    </a:lnTo>
                    <a:lnTo>
                      <a:pt x="290" y="51"/>
                    </a:lnTo>
                    <a:lnTo>
                      <a:pt x="287" y="53"/>
                    </a:lnTo>
                    <a:lnTo>
                      <a:pt x="281" y="54"/>
                    </a:lnTo>
                    <a:lnTo>
                      <a:pt x="276" y="56"/>
                    </a:lnTo>
                    <a:lnTo>
                      <a:pt x="272" y="57"/>
                    </a:lnTo>
                    <a:lnTo>
                      <a:pt x="269" y="56"/>
                    </a:lnTo>
                    <a:lnTo>
                      <a:pt x="267" y="56"/>
                    </a:lnTo>
                    <a:lnTo>
                      <a:pt x="266" y="54"/>
                    </a:lnTo>
                    <a:lnTo>
                      <a:pt x="261" y="50"/>
                    </a:lnTo>
                    <a:lnTo>
                      <a:pt x="258" y="47"/>
                    </a:lnTo>
                    <a:lnTo>
                      <a:pt x="254" y="44"/>
                    </a:lnTo>
                    <a:lnTo>
                      <a:pt x="252" y="44"/>
                    </a:lnTo>
                    <a:lnTo>
                      <a:pt x="251" y="44"/>
                    </a:lnTo>
                    <a:lnTo>
                      <a:pt x="248" y="45"/>
                    </a:lnTo>
                    <a:lnTo>
                      <a:pt x="246" y="45"/>
                    </a:lnTo>
                    <a:lnTo>
                      <a:pt x="236" y="48"/>
                    </a:lnTo>
                    <a:lnTo>
                      <a:pt x="224" y="47"/>
                    </a:lnTo>
                    <a:lnTo>
                      <a:pt x="212" y="48"/>
                    </a:lnTo>
                    <a:lnTo>
                      <a:pt x="207" y="50"/>
                    </a:lnTo>
                    <a:lnTo>
                      <a:pt x="206" y="51"/>
                    </a:lnTo>
                    <a:lnTo>
                      <a:pt x="204" y="51"/>
                    </a:lnTo>
                    <a:lnTo>
                      <a:pt x="203" y="53"/>
                    </a:lnTo>
                    <a:lnTo>
                      <a:pt x="200" y="53"/>
                    </a:lnTo>
                    <a:lnTo>
                      <a:pt x="198" y="54"/>
                    </a:lnTo>
                    <a:lnTo>
                      <a:pt x="197" y="56"/>
                    </a:lnTo>
                    <a:lnTo>
                      <a:pt x="195" y="57"/>
                    </a:lnTo>
                    <a:lnTo>
                      <a:pt x="195" y="59"/>
                    </a:lnTo>
                    <a:lnTo>
                      <a:pt x="194" y="60"/>
                    </a:lnTo>
                    <a:lnTo>
                      <a:pt x="192" y="62"/>
                    </a:lnTo>
                    <a:lnTo>
                      <a:pt x="191" y="63"/>
                    </a:lnTo>
                    <a:lnTo>
                      <a:pt x="189" y="63"/>
                    </a:lnTo>
                    <a:lnTo>
                      <a:pt x="188" y="69"/>
                    </a:lnTo>
                    <a:lnTo>
                      <a:pt x="188" y="77"/>
                    </a:lnTo>
                    <a:lnTo>
                      <a:pt x="188" y="83"/>
                    </a:lnTo>
                    <a:lnTo>
                      <a:pt x="188" y="86"/>
                    </a:lnTo>
                    <a:lnTo>
                      <a:pt x="189" y="89"/>
                    </a:lnTo>
                    <a:lnTo>
                      <a:pt x="192" y="90"/>
                    </a:lnTo>
                    <a:lnTo>
                      <a:pt x="192" y="93"/>
                    </a:lnTo>
                    <a:lnTo>
                      <a:pt x="192" y="113"/>
                    </a:lnTo>
                    <a:lnTo>
                      <a:pt x="195" y="134"/>
                    </a:lnTo>
                    <a:lnTo>
                      <a:pt x="200" y="143"/>
                    </a:lnTo>
                    <a:lnTo>
                      <a:pt x="207" y="152"/>
                    </a:lnTo>
                    <a:lnTo>
                      <a:pt x="218" y="159"/>
                    </a:lnTo>
                    <a:lnTo>
                      <a:pt x="227" y="169"/>
                    </a:lnTo>
                    <a:lnTo>
                      <a:pt x="230" y="172"/>
                    </a:lnTo>
                    <a:lnTo>
                      <a:pt x="231" y="176"/>
                    </a:lnTo>
                    <a:lnTo>
                      <a:pt x="233" y="179"/>
                    </a:lnTo>
                    <a:lnTo>
                      <a:pt x="233" y="184"/>
                    </a:lnTo>
                    <a:lnTo>
                      <a:pt x="231" y="188"/>
                    </a:lnTo>
                    <a:lnTo>
                      <a:pt x="230" y="193"/>
                    </a:lnTo>
                    <a:lnTo>
                      <a:pt x="231" y="197"/>
                    </a:lnTo>
                    <a:lnTo>
                      <a:pt x="233" y="200"/>
                    </a:lnTo>
                    <a:lnTo>
                      <a:pt x="231" y="203"/>
                    </a:lnTo>
                    <a:lnTo>
                      <a:pt x="230" y="206"/>
                    </a:lnTo>
                    <a:lnTo>
                      <a:pt x="230" y="208"/>
                    </a:lnTo>
                    <a:lnTo>
                      <a:pt x="230" y="209"/>
                    </a:lnTo>
                    <a:lnTo>
                      <a:pt x="231" y="211"/>
                    </a:lnTo>
                    <a:lnTo>
                      <a:pt x="233" y="212"/>
                    </a:lnTo>
                    <a:lnTo>
                      <a:pt x="234" y="214"/>
                    </a:lnTo>
                    <a:lnTo>
                      <a:pt x="236" y="220"/>
                    </a:lnTo>
                    <a:lnTo>
                      <a:pt x="234" y="226"/>
                    </a:lnTo>
                    <a:lnTo>
                      <a:pt x="233" y="232"/>
                    </a:lnTo>
                    <a:lnTo>
                      <a:pt x="231" y="238"/>
                    </a:lnTo>
                    <a:lnTo>
                      <a:pt x="230" y="238"/>
                    </a:lnTo>
                    <a:lnTo>
                      <a:pt x="227" y="238"/>
                    </a:lnTo>
                    <a:lnTo>
                      <a:pt x="224" y="238"/>
                    </a:lnTo>
                    <a:lnTo>
                      <a:pt x="221" y="238"/>
                    </a:lnTo>
                    <a:lnTo>
                      <a:pt x="218" y="236"/>
                    </a:lnTo>
                    <a:lnTo>
                      <a:pt x="215" y="236"/>
                    </a:lnTo>
                    <a:lnTo>
                      <a:pt x="212" y="238"/>
                    </a:lnTo>
                    <a:lnTo>
                      <a:pt x="210" y="241"/>
                    </a:lnTo>
                    <a:lnTo>
                      <a:pt x="210" y="242"/>
                    </a:lnTo>
                    <a:lnTo>
                      <a:pt x="209" y="245"/>
                    </a:lnTo>
                    <a:lnTo>
                      <a:pt x="207" y="248"/>
                    </a:lnTo>
                    <a:lnTo>
                      <a:pt x="204" y="251"/>
                    </a:lnTo>
                    <a:lnTo>
                      <a:pt x="203" y="253"/>
                    </a:lnTo>
                    <a:lnTo>
                      <a:pt x="203" y="256"/>
                    </a:lnTo>
                    <a:lnTo>
                      <a:pt x="203" y="257"/>
                    </a:lnTo>
                    <a:lnTo>
                      <a:pt x="203" y="259"/>
                    </a:lnTo>
                    <a:lnTo>
                      <a:pt x="201" y="262"/>
                    </a:lnTo>
                    <a:lnTo>
                      <a:pt x="200" y="265"/>
                    </a:lnTo>
                    <a:lnTo>
                      <a:pt x="200" y="268"/>
                    </a:lnTo>
                    <a:lnTo>
                      <a:pt x="201" y="269"/>
                    </a:lnTo>
                    <a:lnTo>
                      <a:pt x="203" y="275"/>
                    </a:lnTo>
                    <a:lnTo>
                      <a:pt x="203" y="281"/>
                    </a:lnTo>
                    <a:lnTo>
                      <a:pt x="201" y="286"/>
                    </a:lnTo>
                    <a:lnTo>
                      <a:pt x="200" y="287"/>
                    </a:lnTo>
                    <a:lnTo>
                      <a:pt x="198" y="287"/>
                    </a:lnTo>
                    <a:lnTo>
                      <a:pt x="197" y="287"/>
                    </a:lnTo>
                    <a:lnTo>
                      <a:pt x="195" y="286"/>
                    </a:lnTo>
                    <a:lnTo>
                      <a:pt x="194" y="284"/>
                    </a:lnTo>
                    <a:lnTo>
                      <a:pt x="195" y="283"/>
                    </a:lnTo>
                    <a:lnTo>
                      <a:pt x="197" y="280"/>
                    </a:lnTo>
                    <a:lnTo>
                      <a:pt x="198" y="278"/>
                    </a:lnTo>
                    <a:lnTo>
                      <a:pt x="200" y="277"/>
                    </a:lnTo>
                    <a:lnTo>
                      <a:pt x="200" y="274"/>
                    </a:lnTo>
                    <a:lnTo>
                      <a:pt x="198" y="271"/>
                    </a:lnTo>
                    <a:lnTo>
                      <a:pt x="195" y="266"/>
                    </a:lnTo>
                    <a:lnTo>
                      <a:pt x="194" y="262"/>
                    </a:lnTo>
                    <a:lnTo>
                      <a:pt x="191" y="259"/>
                    </a:lnTo>
                    <a:lnTo>
                      <a:pt x="188" y="256"/>
                    </a:lnTo>
                    <a:lnTo>
                      <a:pt x="183" y="253"/>
                    </a:lnTo>
                    <a:lnTo>
                      <a:pt x="183" y="251"/>
                    </a:lnTo>
                    <a:lnTo>
                      <a:pt x="183" y="250"/>
                    </a:lnTo>
                    <a:lnTo>
                      <a:pt x="183" y="247"/>
                    </a:lnTo>
                    <a:lnTo>
                      <a:pt x="183" y="244"/>
                    </a:lnTo>
                    <a:lnTo>
                      <a:pt x="182" y="241"/>
                    </a:lnTo>
                    <a:lnTo>
                      <a:pt x="179" y="238"/>
                    </a:lnTo>
                    <a:lnTo>
                      <a:pt x="177" y="236"/>
                    </a:lnTo>
                    <a:lnTo>
                      <a:pt x="176" y="233"/>
                    </a:lnTo>
                    <a:lnTo>
                      <a:pt x="176" y="232"/>
                    </a:lnTo>
                    <a:lnTo>
                      <a:pt x="177" y="229"/>
                    </a:lnTo>
                    <a:lnTo>
                      <a:pt x="179" y="227"/>
                    </a:lnTo>
                    <a:lnTo>
                      <a:pt x="182" y="227"/>
                    </a:lnTo>
                    <a:lnTo>
                      <a:pt x="185" y="224"/>
                    </a:lnTo>
                    <a:lnTo>
                      <a:pt x="189" y="217"/>
                    </a:lnTo>
                    <a:lnTo>
                      <a:pt x="191" y="209"/>
                    </a:lnTo>
                    <a:lnTo>
                      <a:pt x="194" y="200"/>
                    </a:lnTo>
                    <a:lnTo>
                      <a:pt x="195" y="197"/>
                    </a:lnTo>
                    <a:lnTo>
                      <a:pt x="197" y="194"/>
                    </a:lnTo>
                    <a:lnTo>
                      <a:pt x="197" y="191"/>
                    </a:lnTo>
                    <a:lnTo>
                      <a:pt x="197" y="188"/>
                    </a:lnTo>
                    <a:lnTo>
                      <a:pt x="195" y="185"/>
                    </a:lnTo>
                    <a:lnTo>
                      <a:pt x="192" y="184"/>
                    </a:lnTo>
                    <a:lnTo>
                      <a:pt x="188" y="182"/>
                    </a:lnTo>
                    <a:lnTo>
                      <a:pt x="185" y="182"/>
                    </a:lnTo>
                    <a:lnTo>
                      <a:pt x="180" y="182"/>
                    </a:lnTo>
                    <a:lnTo>
                      <a:pt x="176" y="185"/>
                    </a:lnTo>
                    <a:lnTo>
                      <a:pt x="173" y="187"/>
                    </a:lnTo>
                    <a:lnTo>
                      <a:pt x="168" y="188"/>
                    </a:lnTo>
                    <a:lnTo>
                      <a:pt x="164" y="190"/>
                    </a:lnTo>
                    <a:lnTo>
                      <a:pt x="161" y="190"/>
                    </a:lnTo>
                    <a:lnTo>
                      <a:pt x="158" y="190"/>
                    </a:lnTo>
                    <a:lnTo>
                      <a:pt x="150" y="182"/>
                    </a:lnTo>
                    <a:lnTo>
                      <a:pt x="144" y="173"/>
                    </a:lnTo>
                    <a:lnTo>
                      <a:pt x="135" y="164"/>
                    </a:lnTo>
                    <a:lnTo>
                      <a:pt x="134" y="164"/>
                    </a:lnTo>
                    <a:lnTo>
                      <a:pt x="134" y="162"/>
                    </a:lnTo>
                    <a:lnTo>
                      <a:pt x="134" y="161"/>
                    </a:lnTo>
                    <a:lnTo>
                      <a:pt x="134" y="159"/>
                    </a:lnTo>
                    <a:lnTo>
                      <a:pt x="132" y="158"/>
                    </a:lnTo>
                    <a:lnTo>
                      <a:pt x="131" y="158"/>
                    </a:lnTo>
                    <a:lnTo>
                      <a:pt x="129" y="158"/>
                    </a:lnTo>
                    <a:lnTo>
                      <a:pt x="126" y="156"/>
                    </a:lnTo>
                    <a:lnTo>
                      <a:pt x="125" y="156"/>
                    </a:lnTo>
                    <a:lnTo>
                      <a:pt x="123" y="155"/>
                    </a:lnTo>
                    <a:lnTo>
                      <a:pt x="122" y="155"/>
                    </a:lnTo>
                    <a:lnTo>
                      <a:pt x="122" y="158"/>
                    </a:lnTo>
                    <a:lnTo>
                      <a:pt x="0" y="196"/>
                    </a:lnTo>
                    <a:lnTo>
                      <a:pt x="7" y="212"/>
                    </a:lnTo>
                    <a:lnTo>
                      <a:pt x="7" y="217"/>
                    </a:lnTo>
                    <a:lnTo>
                      <a:pt x="7" y="226"/>
                    </a:lnTo>
                    <a:lnTo>
                      <a:pt x="7" y="236"/>
                    </a:lnTo>
                    <a:lnTo>
                      <a:pt x="7" y="244"/>
                    </a:lnTo>
                    <a:lnTo>
                      <a:pt x="12" y="244"/>
                    </a:lnTo>
                    <a:lnTo>
                      <a:pt x="21" y="244"/>
                    </a:lnTo>
                    <a:lnTo>
                      <a:pt x="34" y="245"/>
                    </a:lnTo>
                    <a:lnTo>
                      <a:pt x="49" y="251"/>
                    </a:lnTo>
                    <a:lnTo>
                      <a:pt x="51" y="251"/>
                    </a:lnTo>
                    <a:lnTo>
                      <a:pt x="52" y="253"/>
                    </a:lnTo>
                    <a:lnTo>
                      <a:pt x="54" y="253"/>
                    </a:lnTo>
                    <a:lnTo>
                      <a:pt x="57" y="254"/>
                    </a:lnTo>
                    <a:lnTo>
                      <a:pt x="60" y="253"/>
                    </a:lnTo>
                    <a:lnTo>
                      <a:pt x="62" y="254"/>
                    </a:lnTo>
                    <a:lnTo>
                      <a:pt x="65" y="256"/>
                    </a:lnTo>
                    <a:lnTo>
                      <a:pt x="69" y="259"/>
                    </a:lnTo>
                    <a:lnTo>
                      <a:pt x="77" y="262"/>
                    </a:lnTo>
                    <a:lnTo>
                      <a:pt x="87" y="266"/>
                    </a:lnTo>
                    <a:lnTo>
                      <a:pt x="102" y="268"/>
                    </a:lnTo>
                    <a:lnTo>
                      <a:pt x="104" y="269"/>
                    </a:lnTo>
                    <a:lnTo>
                      <a:pt x="105" y="271"/>
                    </a:lnTo>
                    <a:lnTo>
                      <a:pt x="108" y="272"/>
                    </a:lnTo>
                    <a:lnTo>
                      <a:pt x="110" y="272"/>
                    </a:lnTo>
                    <a:lnTo>
                      <a:pt x="110" y="274"/>
                    </a:lnTo>
                    <a:lnTo>
                      <a:pt x="110" y="277"/>
                    </a:lnTo>
                    <a:lnTo>
                      <a:pt x="107" y="281"/>
                    </a:lnTo>
                    <a:lnTo>
                      <a:pt x="107" y="283"/>
                    </a:lnTo>
                    <a:lnTo>
                      <a:pt x="107" y="286"/>
                    </a:lnTo>
                    <a:lnTo>
                      <a:pt x="111" y="290"/>
                    </a:lnTo>
                    <a:lnTo>
                      <a:pt x="111" y="292"/>
                    </a:lnTo>
                    <a:lnTo>
                      <a:pt x="111" y="295"/>
                    </a:lnTo>
                    <a:lnTo>
                      <a:pt x="111" y="299"/>
                    </a:lnTo>
                    <a:lnTo>
                      <a:pt x="111" y="305"/>
                    </a:lnTo>
                    <a:lnTo>
                      <a:pt x="111" y="311"/>
                    </a:lnTo>
                    <a:lnTo>
                      <a:pt x="111" y="313"/>
                    </a:lnTo>
                    <a:lnTo>
                      <a:pt x="110" y="316"/>
                    </a:lnTo>
                    <a:lnTo>
                      <a:pt x="110" y="319"/>
                    </a:lnTo>
                    <a:lnTo>
                      <a:pt x="108" y="323"/>
                    </a:lnTo>
                    <a:lnTo>
                      <a:pt x="108" y="328"/>
                    </a:lnTo>
                    <a:lnTo>
                      <a:pt x="110" y="331"/>
                    </a:lnTo>
                    <a:lnTo>
                      <a:pt x="110" y="334"/>
                    </a:lnTo>
                    <a:lnTo>
                      <a:pt x="113" y="335"/>
                    </a:lnTo>
                    <a:lnTo>
                      <a:pt x="116" y="337"/>
                    </a:lnTo>
                    <a:lnTo>
                      <a:pt x="114" y="337"/>
                    </a:lnTo>
                    <a:lnTo>
                      <a:pt x="113" y="338"/>
                    </a:lnTo>
                    <a:lnTo>
                      <a:pt x="110" y="341"/>
                    </a:lnTo>
                    <a:lnTo>
                      <a:pt x="108" y="344"/>
                    </a:lnTo>
                    <a:lnTo>
                      <a:pt x="105" y="347"/>
                    </a:lnTo>
                    <a:lnTo>
                      <a:pt x="104" y="352"/>
                    </a:lnTo>
                    <a:lnTo>
                      <a:pt x="102" y="355"/>
                    </a:lnTo>
                    <a:lnTo>
                      <a:pt x="101" y="356"/>
                    </a:lnTo>
                    <a:lnTo>
                      <a:pt x="101" y="358"/>
                    </a:lnTo>
                    <a:lnTo>
                      <a:pt x="99" y="359"/>
                    </a:lnTo>
                    <a:lnTo>
                      <a:pt x="98" y="361"/>
                    </a:lnTo>
                    <a:lnTo>
                      <a:pt x="96" y="362"/>
                    </a:lnTo>
                    <a:lnTo>
                      <a:pt x="96" y="364"/>
                    </a:lnTo>
                    <a:lnTo>
                      <a:pt x="98" y="367"/>
                    </a:lnTo>
                    <a:lnTo>
                      <a:pt x="98" y="370"/>
                    </a:lnTo>
                    <a:lnTo>
                      <a:pt x="98" y="373"/>
                    </a:lnTo>
                    <a:lnTo>
                      <a:pt x="99" y="376"/>
                    </a:lnTo>
                    <a:lnTo>
                      <a:pt x="99" y="379"/>
                    </a:lnTo>
                    <a:lnTo>
                      <a:pt x="99" y="383"/>
                    </a:lnTo>
                    <a:lnTo>
                      <a:pt x="99" y="390"/>
                    </a:lnTo>
                    <a:lnTo>
                      <a:pt x="101" y="393"/>
                    </a:lnTo>
                    <a:lnTo>
                      <a:pt x="102" y="397"/>
                    </a:lnTo>
                    <a:lnTo>
                      <a:pt x="104" y="399"/>
                    </a:lnTo>
                    <a:lnTo>
                      <a:pt x="105" y="402"/>
                    </a:lnTo>
                    <a:lnTo>
                      <a:pt x="107" y="403"/>
                    </a:lnTo>
                    <a:lnTo>
                      <a:pt x="107" y="405"/>
                    </a:lnTo>
                    <a:lnTo>
                      <a:pt x="107" y="406"/>
                    </a:lnTo>
                    <a:lnTo>
                      <a:pt x="107" y="408"/>
                    </a:lnTo>
                    <a:lnTo>
                      <a:pt x="107" y="411"/>
                    </a:lnTo>
                    <a:lnTo>
                      <a:pt x="98" y="424"/>
                    </a:lnTo>
                    <a:lnTo>
                      <a:pt x="96" y="426"/>
                    </a:lnTo>
                    <a:lnTo>
                      <a:pt x="95" y="427"/>
                    </a:lnTo>
                    <a:lnTo>
                      <a:pt x="93" y="430"/>
                    </a:lnTo>
                    <a:lnTo>
                      <a:pt x="92" y="430"/>
                    </a:lnTo>
                    <a:lnTo>
                      <a:pt x="89" y="432"/>
                    </a:lnTo>
                    <a:lnTo>
                      <a:pt x="87" y="435"/>
                    </a:lnTo>
                    <a:lnTo>
                      <a:pt x="84" y="436"/>
                    </a:lnTo>
                    <a:lnTo>
                      <a:pt x="83" y="441"/>
                    </a:lnTo>
                    <a:lnTo>
                      <a:pt x="83" y="444"/>
                    </a:lnTo>
                    <a:lnTo>
                      <a:pt x="83" y="447"/>
                    </a:lnTo>
                    <a:lnTo>
                      <a:pt x="81" y="450"/>
                    </a:lnTo>
                    <a:lnTo>
                      <a:pt x="80" y="451"/>
                    </a:lnTo>
                    <a:lnTo>
                      <a:pt x="78" y="453"/>
                    </a:lnTo>
                    <a:lnTo>
                      <a:pt x="78" y="454"/>
                    </a:lnTo>
                    <a:lnTo>
                      <a:pt x="77" y="457"/>
                    </a:lnTo>
                    <a:lnTo>
                      <a:pt x="77" y="460"/>
                    </a:lnTo>
                    <a:lnTo>
                      <a:pt x="78" y="463"/>
                    </a:lnTo>
                    <a:lnTo>
                      <a:pt x="78" y="465"/>
                    </a:lnTo>
                    <a:lnTo>
                      <a:pt x="78" y="466"/>
                    </a:lnTo>
                    <a:lnTo>
                      <a:pt x="77" y="468"/>
                    </a:lnTo>
                    <a:lnTo>
                      <a:pt x="75" y="471"/>
                    </a:lnTo>
                    <a:lnTo>
                      <a:pt x="71" y="474"/>
                    </a:lnTo>
                    <a:lnTo>
                      <a:pt x="66" y="478"/>
                    </a:lnTo>
                    <a:lnTo>
                      <a:pt x="59" y="484"/>
                    </a:lnTo>
                    <a:lnTo>
                      <a:pt x="52" y="489"/>
                    </a:lnTo>
                    <a:lnTo>
                      <a:pt x="49" y="490"/>
                    </a:lnTo>
                    <a:lnTo>
                      <a:pt x="46" y="492"/>
                    </a:lnTo>
                    <a:lnTo>
                      <a:pt x="45" y="493"/>
                    </a:lnTo>
                    <a:lnTo>
                      <a:pt x="45" y="495"/>
                    </a:lnTo>
                    <a:lnTo>
                      <a:pt x="43" y="498"/>
                    </a:lnTo>
                    <a:lnTo>
                      <a:pt x="40" y="501"/>
                    </a:lnTo>
                    <a:lnTo>
                      <a:pt x="39" y="505"/>
                    </a:lnTo>
                    <a:lnTo>
                      <a:pt x="37" y="508"/>
                    </a:lnTo>
                    <a:lnTo>
                      <a:pt x="36" y="511"/>
                    </a:lnTo>
                    <a:lnTo>
                      <a:pt x="36" y="513"/>
                    </a:lnTo>
                    <a:lnTo>
                      <a:pt x="36" y="516"/>
                    </a:lnTo>
                    <a:lnTo>
                      <a:pt x="37" y="519"/>
                    </a:lnTo>
                    <a:lnTo>
                      <a:pt x="40" y="523"/>
                    </a:lnTo>
                    <a:lnTo>
                      <a:pt x="42" y="526"/>
                    </a:lnTo>
                    <a:lnTo>
                      <a:pt x="42" y="529"/>
                    </a:lnTo>
                    <a:lnTo>
                      <a:pt x="43" y="538"/>
                    </a:lnTo>
                    <a:lnTo>
                      <a:pt x="45" y="550"/>
                    </a:lnTo>
                    <a:lnTo>
                      <a:pt x="45" y="559"/>
                    </a:lnTo>
                    <a:lnTo>
                      <a:pt x="46" y="568"/>
                    </a:lnTo>
                    <a:lnTo>
                      <a:pt x="48" y="583"/>
                    </a:lnTo>
                    <a:lnTo>
                      <a:pt x="51" y="600"/>
                    </a:lnTo>
                    <a:lnTo>
                      <a:pt x="54" y="615"/>
                    </a:lnTo>
                    <a:lnTo>
                      <a:pt x="59" y="626"/>
                    </a:lnTo>
                    <a:lnTo>
                      <a:pt x="57" y="626"/>
                    </a:lnTo>
                    <a:lnTo>
                      <a:pt x="54" y="626"/>
                    </a:lnTo>
                    <a:lnTo>
                      <a:pt x="52" y="624"/>
                    </a:lnTo>
                    <a:lnTo>
                      <a:pt x="51" y="624"/>
                    </a:lnTo>
                    <a:lnTo>
                      <a:pt x="49" y="624"/>
                    </a:lnTo>
                    <a:lnTo>
                      <a:pt x="48" y="624"/>
                    </a:lnTo>
                    <a:lnTo>
                      <a:pt x="46" y="627"/>
                    </a:lnTo>
                    <a:lnTo>
                      <a:pt x="45" y="629"/>
                    </a:lnTo>
                    <a:lnTo>
                      <a:pt x="43" y="633"/>
                    </a:lnTo>
                    <a:lnTo>
                      <a:pt x="42" y="644"/>
                    </a:lnTo>
                    <a:lnTo>
                      <a:pt x="43" y="660"/>
                    </a:lnTo>
                    <a:lnTo>
                      <a:pt x="48" y="693"/>
                    </a:lnTo>
                    <a:lnTo>
                      <a:pt x="46" y="693"/>
                    </a:lnTo>
                    <a:lnTo>
                      <a:pt x="45" y="695"/>
                    </a:lnTo>
                    <a:lnTo>
                      <a:pt x="45" y="696"/>
                    </a:lnTo>
                    <a:lnTo>
                      <a:pt x="42" y="699"/>
                    </a:lnTo>
                    <a:lnTo>
                      <a:pt x="40" y="701"/>
                    </a:lnTo>
                    <a:lnTo>
                      <a:pt x="40" y="702"/>
                    </a:lnTo>
                    <a:lnTo>
                      <a:pt x="42" y="704"/>
                    </a:lnTo>
                    <a:lnTo>
                      <a:pt x="42" y="705"/>
                    </a:lnTo>
                    <a:lnTo>
                      <a:pt x="43" y="707"/>
                    </a:lnTo>
                    <a:lnTo>
                      <a:pt x="46" y="708"/>
                    </a:lnTo>
                    <a:lnTo>
                      <a:pt x="49" y="710"/>
                    </a:lnTo>
                    <a:lnTo>
                      <a:pt x="51" y="710"/>
                    </a:lnTo>
                    <a:lnTo>
                      <a:pt x="52" y="710"/>
                    </a:lnTo>
                    <a:lnTo>
                      <a:pt x="55" y="708"/>
                    </a:lnTo>
                    <a:lnTo>
                      <a:pt x="59" y="705"/>
                    </a:lnTo>
                    <a:lnTo>
                      <a:pt x="62" y="704"/>
                    </a:lnTo>
                    <a:lnTo>
                      <a:pt x="63" y="702"/>
                    </a:lnTo>
                    <a:lnTo>
                      <a:pt x="68" y="702"/>
                    </a:lnTo>
                    <a:lnTo>
                      <a:pt x="80" y="707"/>
                    </a:lnTo>
                    <a:lnTo>
                      <a:pt x="83" y="705"/>
                    </a:lnTo>
                    <a:lnTo>
                      <a:pt x="89" y="701"/>
                    </a:lnTo>
                    <a:lnTo>
                      <a:pt x="93" y="695"/>
                    </a:lnTo>
                    <a:lnTo>
                      <a:pt x="96" y="687"/>
                    </a:lnTo>
                    <a:lnTo>
                      <a:pt x="92" y="678"/>
                    </a:lnTo>
                    <a:close/>
                  </a:path>
                </a:pathLst>
              </a:custGeom>
              <a:solidFill>
                <a:srgbClr val="FFCC99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79" name="Freeform 126"/>
              <p:cNvSpPr>
                <a:spLocks/>
              </p:cNvSpPr>
              <p:nvPr/>
            </p:nvSpPr>
            <p:spPr bwMode="gray">
              <a:xfrm>
                <a:off x="4613" y="1351"/>
                <a:ext cx="174" cy="216"/>
              </a:xfrm>
              <a:custGeom>
                <a:avLst/>
                <a:gdLst>
                  <a:gd name="T0" fmla="*/ 9 w 188"/>
                  <a:gd name="T1" fmla="*/ 216 h 233"/>
                  <a:gd name="T2" fmla="*/ 48 w 188"/>
                  <a:gd name="T3" fmla="*/ 213 h 233"/>
                  <a:gd name="T4" fmla="*/ 76 w 188"/>
                  <a:gd name="T5" fmla="*/ 212 h 233"/>
                  <a:gd name="T6" fmla="*/ 81 w 188"/>
                  <a:gd name="T7" fmla="*/ 208 h 233"/>
                  <a:gd name="T8" fmla="*/ 83 w 188"/>
                  <a:gd name="T9" fmla="*/ 205 h 233"/>
                  <a:gd name="T10" fmla="*/ 84 w 188"/>
                  <a:gd name="T11" fmla="*/ 205 h 233"/>
                  <a:gd name="T12" fmla="*/ 98 w 188"/>
                  <a:gd name="T13" fmla="*/ 191 h 233"/>
                  <a:gd name="T14" fmla="*/ 114 w 188"/>
                  <a:gd name="T15" fmla="*/ 171 h 233"/>
                  <a:gd name="T16" fmla="*/ 121 w 188"/>
                  <a:gd name="T17" fmla="*/ 160 h 233"/>
                  <a:gd name="T18" fmla="*/ 118 w 188"/>
                  <a:gd name="T19" fmla="*/ 146 h 233"/>
                  <a:gd name="T20" fmla="*/ 106 w 188"/>
                  <a:gd name="T21" fmla="*/ 129 h 233"/>
                  <a:gd name="T22" fmla="*/ 97 w 188"/>
                  <a:gd name="T23" fmla="*/ 116 h 233"/>
                  <a:gd name="T24" fmla="*/ 112 w 188"/>
                  <a:gd name="T25" fmla="*/ 108 h 233"/>
                  <a:gd name="T26" fmla="*/ 155 w 188"/>
                  <a:gd name="T27" fmla="*/ 94 h 233"/>
                  <a:gd name="T28" fmla="*/ 168 w 188"/>
                  <a:gd name="T29" fmla="*/ 89 h 233"/>
                  <a:gd name="T30" fmla="*/ 174 w 188"/>
                  <a:gd name="T31" fmla="*/ 83 h 233"/>
                  <a:gd name="T32" fmla="*/ 174 w 188"/>
                  <a:gd name="T33" fmla="*/ 80 h 233"/>
                  <a:gd name="T34" fmla="*/ 174 w 188"/>
                  <a:gd name="T35" fmla="*/ 78 h 233"/>
                  <a:gd name="T36" fmla="*/ 172 w 188"/>
                  <a:gd name="T37" fmla="*/ 77 h 233"/>
                  <a:gd name="T38" fmla="*/ 164 w 188"/>
                  <a:gd name="T39" fmla="*/ 66 h 233"/>
                  <a:gd name="T40" fmla="*/ 149 w 188"/>
                  <a:gd name="T41" fmla="*/ 46 h 233"/>
                  <a:gd name="T42" fmla="*/ 133 w 188"/>
                  <a:gd name="T43" fmla="*/ 30 h 233"/>
                  <a:gd name="T44" fmla="*/ 127 w 188"/>
                  <a:gd name="T45" fmla="*/ 21 h 233"/>
                  <a:gd name="T46" fmla="*/ 119 w 188"/>
                  <a:gd name="T47" fmla="*/ 10 h 233"/>
                  <a:gd name="T48" fmla="*/ 115 w 188"/>
                  <a:gd name="T49" fmla="*/ 5 h 233"/>
                  <a:gd name="T50" fmla="*/ 114 w 188"/>
                  <a:gd name="T51" fmla="*/ 0 h 233"/>
                  <a:gd name="T52" fmla="*/ 114 w 188"/>
                  <a:gd name="T53" fmla="*/ 0 h 233"/>
                  <a:gd name="T54" fmla="*/ 50 w 188"/>
                  <a:gd name="T55" fmla="*/ 55 h 233"/>
                  <a:gd name="T56" fmla="*/ 26 w 188"/>
                  <a:gd name="T57" fmla="*/ 55 h 233"/>
                  <a:gd name="T58" fmla="*/ 14 w 188"/>
                  <a:gd name="T59" fmla="*/ 46 h 233"/>
                  <a:gd name="T60" fmla="*/ 11 w 188"/>
                  <a:gd name="T61" fmla="*/ 42 h 233"/>
                  <a:gd name="T62" fmla="*/ 4 w 188"/>
                  <a:gd name="T63" fmla="*/ 39 h 233"/>
                  <a:gd name="T64" fmla="*/ 1 w 188"/>
                  <a:gd name="T65" fmla="*/ 36 h 233"/>
                  <a:gd name="T66" fmla="*/ 8 w 188"/>
                  <a:gd name="T67" fmla="*/ 130 h 233"/>
                  <a:gd name="T68" fmla="*/ 8 w 188"/>
                  <a:gd name="T69" fmla="*/ 130 h 233"/>
                  <a:gd name="T70" fmla="*/ 6 w 188"/>
                  <a:gd name="T71" fmla="*/ 132 h 233"/>
                  <a:gd name="T72" fmla="*/ 4 w 188"/>
                  <a:gd name="T73" fmla="*/ 137 h 233"/>
                  <a:gd name="T74" fmla="*/ 3 w 188"/>
                  <a:gd name="T75" fmla="*/ 148 h 233"/>
                  <a:gd name="T76" fmla="*/ 3 w 188"/>
                  <a:gd name="T77" fmla="*/ 177 h 233"/>
                  <a:gd name="T78" fmla="*/ 3 w 188"/>
                  <a:gd name="T79" fmla="*/ 207 h 23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88"/>
                  <a:gd name="T121" fmla="*/ 0 h 233"/>
                  <a:gd name="T122" fmla="*/ 188 w 188"/>
                  <a:gd name="T123" fmla="*/ 233 h 233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88" h="233">
                    <a:moveTo>
                      <a:pt x="4" y="232"/>
                    </a:moveTo>
                    <a:lnTo>
                      <a:pt x="10" y="233"/>
                    </a:lnTo>
                    <a:lnTo>
                      <a:pt x="31" y="232"/>
                    </a:lnTo>
                    <a:lnTo>
                      <a:pt x="52" y="230"/>
                    </a:lnTo>
                    <a:lnTo>
                      <a:pt x="70" y="229"/>
                    </a:lnTo>
                    <a:lnTo>
                      <a:pt x="82" y="229"/>
                    </a:lnTo>
                    <a:lnTo>
                      <a:pt x="87" y="227"/>
                    </a:lnTo>
                    <a:lnTo>
                      <a:pt x="88" y="224"/>
                    </a:lnTo>
                    <a:lnTo>
                      <a:pt x="88" y="223"/>
                    </a:lnTo>
                    <a:lnTo>
                      <a:pt x="90" y="221"/>
                    </a:lnTo>
                    <a:lnTo>
                      <a:pt x="91" y="221"/>
                    </a:lnTo>
                    <a:lnTo>
                      <a:pt x="99" y="215"/>
                    </a:lnTo>
                    <a:lnTo>
                      <a:pt x="106" y="206"/>
                    </a:lnTo>
                    <a:lnTo>
                      <a:pt x="115" y="196"/>
                    </a:lnTo>
                    <a:lnTo>
                      <a:pt x="123" y="184"/>
                    </a:lnTo>
                    <a:lnTo>
                      <a:pt x="128" y="176"/>
                    </a:lnTo>
                    <a:lnTo>
                      <a:pt x="131" y="173"/>
                    </a:lnTo>
                    <a:lnTo>
                      <a:pt x="131" y="167"/>
                    </a:lnTo>
                    <a:lnTo>
                      <a:pt x="128" y="158"/>
                    </a:lnTo>
                    <a:lnTo>
                      <a:pt x="121" y="149"/>
                    </a:lnTo>
                    <a:lnTo>
                      <a:pt x="115" y="139"/>
                    </a:lnTo>
                    <a:lnTo>
                      <a:pt x="109" y="131"/>
                    </a:lnTo>
                    <a:lnTo>
                      <a:pt x="105" y="125"/>
                    </a:lnTo>
                    <a:lnTo>
                      <a:pt x="102" y="122"/>
                    </a:lnTo>
                    <a:lnTo>
                      <a:pt x="121" y="116"/>
                    </a:lnTo>
                    <a:lnTo>
                      <a:pt x="144" y="108"/>
                    </a:lnTo>
                    <a:lnTo>
                      <a:pt x="168" y="101"/>
                    </a:lnTo>
                    <a:lnTo>
                      <a:pt x="176" y="98"/>
                    </a:lnTo>
                    <a:lnTo>
                      <a:pt x="182" y="96"/>
                    </a:lnTo>
                    <a:lnTo>
                      <a:pt x="185" y="93"/>
                    </a:lnTo>
                    <a:lnTo>
                      <a:pt x="188" y="90"/>
                    </a:lnTo>
                    <a:lnTo>
                      <a:pt x="188" y="89"/>
                    </a:lnTo>
                    <a:lnTo>
                      <a:pt x="188" y="86"/>
                    </a:lnTo>
                    <a:lnTo>
                      <a:pt x="188" y="84"/>
                    </a:lnTo>
                    <a:lnTo>
                      <a:pt x="186" y="83"/>
                    </a:lnTo>
                    <a:lnTo>
                      <a:pt x="183" y="78"/>
                    </a:lnTo>
                    <a:lnTo>
                      <a:pt x="177" y="71"/>
                    </a:lnTo>
                    <a:lnTo>
                      <a:pt x="170" y="60"/>
                    </a:lnTo>
                    <a:lnTo>
                      <a:pt x="161" y="50"/>
                    </a:lnTo>
                    <a:lnTo>
                      <a:pt x="152" y="41"/>
                    </a:lnTo>
                    <a:lnTo>
                      <a:pt x="144" y="32"/>
                    </a:lnTo>
                    <a:lnTo>
                      <a:pt x="140" y="26"/>
                    </a:lnTo>
                    <a:lnTo>
                      <a:pt x="137" y="23"/>
                    </a:lnTo>
                    <a:lnTo>
                      <a:pt x="134" y="17"/>
                    </a:lnTo>
                    <a:lnTo>
                      <a:pt x="129" y="11"/>
                    </a:lnTo>
                    <a:lnTo>
                      <a:pt x="128" y="8"/>
                    </a:lnTo>
                    <a:lnTo>
                      <a:pt x="124" y="5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72" y="53"/>
                    </a:lnTo>
                    <a:lnTo>
                      <a:pt x="54" y="59"/>
                    </a:lnTo>
                    <a:lnTo>
                      <a:pt x="39" y="60"/>
                    </a:lnTo>
                    <a:lnTo>
                      <a:pt x="28" y="59"/>
                    </a:lnTo>
                    <a:lnTo>
                      <a:pt x="21" y="54"/>
                    </a:lnTo>
                    <a:lnTo>
                      <a:pt x="15" y="50"/>
                    </a:lnTo>
                    <a:lnTo>
                      <a:pt x="12" y="47"/>
                    </a:lnTo>
                    <a:lnTo>
                      <a:pt x="12" y="45"/>
                    </a:lnTo>
                    <a:lnTo>
                      <a:pt x="7" y="44"/>
                    </a:lnTo>
                    <a:lnTo>
                      <a:pt x="4" y="42"/>
                    </a:lnTo>
                    <a:lnTo>
                      <a:pt x="1" y="41"/>
                    </a:lnTo>
                    <a:lnTo>
                      <a:pt x="1" y="39"/>
                    </a:lnTo>
                    <a:lnTo>
                      <a:pt x="0" y="39"/>
                    </a:lnTo>
                    <a:lnTo>
                      <a:pt x="9" y="140"/>
                    </a:lnTo>
                    <a:lnTo>
                      <a:pt x="7" y="142"/>
                    </a:lnTo>
                    <a:lnTo>
                      <a:pt x="6" y="142"/>
                    </a:lnTo>
                    <a:lnTo>
                      <a:pt x="4" y="145"/>
                    </a:lnTo>
                    <a:lnTo>
                      <a:pt x="4" y="148"/>
                    </a:lnTo>
                    <a:lnTo>
                      <a:pt x="3" y="152"/>
                    </a:lnTo>
                    <a:lnTo>
                      <a:pt x="3" y="160"/>
                    </a:lnTo>
                    <a:lnTo>
                      <a:pt x="3" y="175"/>
                    </a:lnTo>
                    <a:lnTo>
                      <a:pt x="3" y="191"/>
                    </a:lnTo>
                    <a:lnTo>
                      <a:pt x="3" y="209"/>
                    </a:lnTo>
                    <a:lnTo>
                      <a:pt x="3" y="223"/>
                    </a:lnTo>
                    <a:lnTo>
                      <a:pt x="4" y="232"/>
                    </a:lnTo>
                    <a:close/>
                  </a:path>
                </a:pathLst>
              </a:custGeom>
              <a:solidFill>
                <a:srgbClr val="FFCC99"/>
              </a:solidFill>
              <a:ln w="0">
                <a:solidFill>
                  <a:srgbClr val="00051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13316" name="Freeform 127"/>
          <p:cNvSpPr>
            <a:spLocks/>
          </p:cNvSpPr>
          <p:nvPr/>
        </p:nvSpPr>
        <p:spPr bwMode="auto">
          <a:xfrm>
            <a:off x="1339850" y="3868738"/>
            <a:ext cx="3097213" cy="1295400"/>
          </a:xfrm>
          <a:custGeom>
            <a:avLst/>
            <a:gdLst>
              <a:gd name="T0" fmla="*/ 0 w 1951"/>
              <a:gd name="T1" fmla="*/ 1295400 h 816"/>
              <a:gd name="T2" fmla="*/ 2376488 w 1951"/>
              <a:gd name="T3" fmla="*/ 1295400 h 816"/>
              <a:gd name="T4" fmla="*/ 3097213 w 1951"/>
              <a:gd name="T5" fmla="*/ 0 h 816"/>
              <a:gd name="T6" fmla="*/ 0 60000 65536"/>
              <a:gd name="T7" fmla="*/ 0 60000 65536"/>
              <a:gd name="T8" fmla="*/ 0 60000 65536"/>
              <a:gd name="T9" fmla="*/ 0 w 1951"/>
              <a:gd name="T10" fmla="*/ 0 h 816"/>
              <a:gd name="T11" fmla="*/ 1951 w 1951"/>
              <a:gd name="T12" fmla="*/ 816 h 8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951" h="816">
                <a:moveTo>
                  <a:pt x="0" y="816"/>
                </a:moveTo>
                <a:lnTo>
                  <a:pt x="1497" y="816"/>
                </a:lnTo>
                <a:lnTo>
                  <a:pt x="1951" y="0"/>
                </a:lnTo>
              </a:path>
            </a:pathLst>
          </a:custGeom>
          <a:noFill/>
          <a:ln w="9525">
            <a:solidFill>
              <a:srgbClr val="FFFFFF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 dirty="0">
              <a:solidFill>
                <a:schemeClr val="accent4">
                  <a:lumMod val="10000"/>
                </a:schemeClr>
              </a:solidFill>
            </a:endParaRPr>
          </a:p>
        </p:txBody>
      </p:sp>
      <p:sp>
        <p:nvSpPr>
          <p:cNvPr id="13317" name="Text Box 128"/>
          <p:cNvSpPr txBox="1">
            <a:spLocks noChangeArrowheads="1"/>
          </p:cNvSpPr>
          <p:nvPr/>
        </p:nvSpPr>
        <p:spPr bwMode="auto">
          <a:xfrm>
            <a:off x="1295400" y="4814888"/>
            <a:ext cx="1688796" cy="36933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dirty="0">
                <a:solidFill>
                  <a:schemeClr val="accent4">
                    <a:lumMod val="10000"/>
                  </a:schemeClr>
                </a:solidFill>
              </a:rPr>
              <a:t>Click to add text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56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ru-RU" sz="4000" dirty="0" smtClean="0">
                <a:solidFill>
                  <a:srgbClr val="000000"/>
                </a:solidFill>
                <a:effectLst/>
              </a:rPr>
              <a:t>АФРИКА</a:t>
            </a:r>
            <a:endParaRPr lang="en-US" dirty="0">
              <a:solidFill>
                <a:srgbClr val="00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2995613" y="1749425"/>
            <a:ext cx="4610100" cy="4527550"/>
            <a:chOff x="2653" y="1253"/>
            <a:chExt cx="2903" cy="2852"/>
          </a:xfrm>
        </p:grpSpPr>
        <p:sp>
          <p:nvSpPr>
            <p:cNvPr id="14403" name="Freeform 6"/>
            <p:cNvSpPr>
              <a:spLocks/>
            </p:cNvSpPr>
            <p:nvPr/>
          </p:nvSpPr>
          <p:spPr bwMode="gray">
            <a:xfrm>
              <a:off x="4495" y="1474"/>
              <a:ext cx="105" cy="134"/>
            </a:xfrm>
            <a:custGeom>
              <a:avLst/>
              <a:gdLst>
                <a:gd name="T0" fmla="*/ 62 w 113"/>
                <a:gd name="T1" fmla="*/ 0 h 145"/>
                <a:gd name="T2" fmla="*/ 55 w 113"/>
                <a:gd name="T3" fmla="*/ 6 h 145"/>
                <a:gd name="T4" fmla="*/ 49 w 113"/>
                <a:gd name="T5" fmla="*/ 6 h 145"/>
                <a:gd name="T6" fmla="*/ 44 w 113"/>
                <a:gd name="T7" fmla="*/ 6 h 145"/>
                <a:gd name="T8" fmla="*/ 41 w 113"/>
                <a:gd name="T9" fmla="*/ 4 h 145"/>
                <a:gd name="T10" fmla="*/ 34 w 113"/>
                <a:gd name="T11" fmla="*/ 8 h 145"/>
                <a:gd name="T12" fmla="*/ 32 w 113"/>
                <a:gd name="T13" fmla="*/ 3 h 145"/>
                <a:gd name="T14" fmla="*/ 27 w 113"/>
                <a:gd name="T15" fmla="*/ 6 h 145"/>
                <a:gd name="T16" fmla="*/ 25 w 113"/>
                <a:gd name="T17" fmla="*/ 6 h 145"/>
                <a:gd name="T18" fmla="*/ 22 w 113"/>
                <a:gd name="T19" fmla="*/ 8 h 145"/>
                <a:gd name="T20" fmla="*/ 14 w 113"/>
                <a:gd name="T21" fmla="*/ 8 h 145"/>
                <a:gd name="T22" fmla="*/ 6 w 113"/>
                <a:gd name="T23" fmla="*/ 4 h 145"/>
                <a:gd name="T24" fmla="*/ 0 w 113"/>
                <a:gd name="T25" fmla="*/ 6 h 145"/>
                <a:gd name="T26" fmla="*/ 2 w 113"/>
                <a:gd name="T27" fmla="*/ 15 h 145"/>
                <a:gd name="T28" fmla="*/ 7 w 113"/>
                <a:gd name="T29" fmla="*/ 20 h 145"/>
                <a:gd name="T30" fmla="*/ 6 w 113"/>
                <a:gd name="T31" fmla="*/ 28 h 145"/>
                <a:gd name="T32" fmla="*/ 11 w 113"/>
                <a:gd name="T33" fmla="*/ 42 h 145"/>
                <a:gd name="T34" fmla="*/ 19 w 113"/>
                <a:gd name="T35" fmla="*/ 54 h 145"/>
                <a:gd name="T36" fmla="*/ 20 w 113"/>
                <a:gd name="T37" fmla="*/ 59 h 145"/>
                <a:gd name="T38" fmla="*/ 22 w 113"/>
                <a:gd name="T39" fmla="*/ 62 h 145"/>
                <a:gd name="T40" fmla="*/ 22 w 113"/>
                <a:gd name="T41" fmla="*/ 69 h 145"/>
                <a:gd name="T42" fmla="*/ 24 w 113"/>
                <a:gd name="T43" fmla="*/ 70 h 145"/>
                <a:gd name="T44" fmla="*/ 30 w 113"/>
                <a:gd name="T45" fmla="*/ 78 h 145"/>
                <a:gd name="T46" fmla="*/ 38 w 113"/>
                <a:gd name="T47" fmla="*/ 83 h 145"/>
                <a:gd name="T48" fmla="*/ 41 w 113"/>
                <a:gd name="T49" fmla="*/ 90 h 145"/>
                <a:gd name="T50" fmla="*/ 46 w 113"/>
                <a:gd name="T51" fmla="*/ 92 h 145"/>
                <a:gd name="T52" fmla="*/ 46 w 113"/>
                <a:gd name="T53" fmla="*/ 103 h 145"/>
                <a:gd name="T54" fmla="*/ 52 w 113"/>
                <a:gd name="T55" fmla="*/ 111 h 145"/>
                <a:gd name="T56" fmla="*/ 59 w 113"/>
                <a:gd name="T57" fmla="*/ 117 h 145"/>
                <a:gd name="T58" fmla="*/ 65 w 113"/>
                <a:gd name="T59" fmla="*/ 120 h 145"/>
                <a:gd name="T60" fmla="*/ 68 w 113"/>
                <a:gd name="T61" fmla="*/ 125 h 145"/>
                <a:gd name="T62" fmla="*/ 80 w 113"/>
                <a:gd name="T63" fmla="*/ 134 h 145"/>
                <a:gd name="T64" fmla="*/ 85 w 113"/>
                <a:gd name="T65" fmla="*/ 133 h 145"/>
                <a:gd name="T66" fmla="*/ 91 w 113"/>
                <a:gd name="T67" fmla="*/ 131 h 145"/>
                <a:gd name="T68" fmla="*/ 97 w 113"/>
                <a:gd name="T69" fmla="*/ 123 h 145"/>
                <a:gd name="T70" fmla="*/ 101 w 113"/>
                <a:gd name="T71" fmla="*/ 109 h 145"/>
                <a:gd name="T72" fmla="*/ 102 w 113"/>
                <a:gd name="T73" fmla="*/ 95 h 145"/>
                <a:gd name="T74" fmla="*/ 104 w 113"/>
                <a:gd name="T75" fmla="*/ 84 h 145"/>
                <a:gd name="T76" fmla="*/ 104 w 113"/>
                <a:gd name="T77" fmla="*/ 73 h 145"/>
                <a:gd name="T78" fmla="*/ 98 w 113"/>
                <a:gd name="T79" fmla="*/ 65 h 145"/>
                <a:gd name="T80" fmla="*/ 94 w 113"/>
                <a:gd name="T81" fmla="*/ 54 h 145"/>
                <a:gd name="T82" fmla="*/ 90 w 113"/>
                <a:gd name="T83" fmla="*/ 45 h 145"/>
                <a:gd name="T84" fmla="*/ 85 w 113"/>
                <a:gd name="T85" fmla="*/ 36 h 145"/>
                <a:gd name="T86" fmla="*/ 79 w 113"/>
                <a:gd name="T87" fmla="*/ 26 h 145"/>
                <a:gd name="T88" fmla="*/ 79 w 113"/>
                <a:gd name="T89" fmla="*/ 22 h 145"/>
                <a:gd name="T90" fmla="*/ 73 w 113"/>
                <a:gd name="T91" fmla="*/ 12 h 145"/>
                <a:gd name="T92" fmla="*/ 69 w 113"/>
                <a:gd name="T93" fmla="*/ 0 h 145"/>
                <a:gd name="T94" fmla="*/ 63 w 113"/>
                <a:gd name="T95" fmla="*/ 1 h 145"/>
                <a:gd name="T96" fmla="*/ 66 w 113"/>
                <a:gd name="T97" fmla="*/ 0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3"/>
                <a:gd name="T148" fmla="*/ 0 h 145"/>
                <a:gd name="T149" fmla="*/ 113 w 113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3" h="145">
                  <a:moveTo>
                    <a:pt x="71" y="0"/>
                  </a:moveTo>
                  <a:lnTo>
                    <a:pt x="68" y="0"/>
                  </a:lnTo>
                  <a:lnTo>
                    <a:pt x="67" y="0"/>
                  </a:lnTo>
                  <a:lnTo>
                    <a:pt x="65" y="3"/>
                  </a:lnTo>
                  <a:lnTo>
                    <a:pt x="62" y="4"/>
                  </a:lnTo>
                  <a:lnTo>
                    <a:pt x="59" y="6"/>
                  </a:lnTo>
                  <a:lnTo>
                    <a:pt x="56" y="6"/>
                  </a:lnTo>
                  <a:lnTo>
                    <a:pt x="53" y="6"/>
                  </a:lnTo>
                  <a:lnTo>
                    <a:pt x="52" y="7"/>
                  </a:lnTo>
                  <a:lnTo>
                    <a:pt x="50" y="7"/>
                  </a:lnTo>
                  <a:lnTo>
                    <a:pt x="47" y="6"/>
                  </a:lnTo>
                  <a:lnTo>
                    <a:pt x="46" y="4"/>
                  </a:lnTo>
                  <a:lnTo>
                    <a:pt x="44" y="4"/>
                  </a:lnTo>
                  <a:lnTo>
                    <a:pt x="40" y="7"/>
                  </a:lnTo>
                  <a:lnTo>
                    <a:pt x="35" y="12"/>
                  </a:lnTo>
                  <a:lnTo>
                    <a:pt x="37" y="9"/>
                  </a:lnTo>
                  <a:lnTo>
                    <a:pt x="37" y="6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2" y="3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27" y="6"/>
                  </a:lnTo>
                  <a:lnTo>
                    <a:pt x="27" y="7"/>
                  </a:lnTo>
                  <a:lnTo>
                    <a:pt x="26" y="7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18" y="10"/>
                  </a:lnTo>
                  <a:lnTo>
                    <a:pt x="15" y="9"/>
                  </a:lnTo>
                  <a:lnTo>
                    <a:pt x="11" y="7"/>
                  </a:lnTo>
                  <a:lnTo>
                    <a:pt x="9" y="6"/>
                  </a:lnTo>
                  <a:lnTo>
                    <a:pt x="6" y="4"/>
                  </a:lnTo>
                  <a:lnTo>
                    <a:pt x="5" y="4"/>
                  </a:lnTo>
                  <a:lnTo>
                    <a:pt x="2" y="4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2" y="16"/>
                  </a:lnTo>
                  <a:lnTo>
                    <a:pt x="5" y="18"/>
                  </a:lnTo>
                  <a:lnTo>
                    <a:pt x="6" y="21"/>
                  </a:lnTo>
                  <a:lnTo>
                    <a:pt x="8" y="22"/>
                  </a:lnTo>
                  <a:lnTo>
                    <a:pt x="8" y="25"/>
                  </a:lnTo>
                  <a:lnTo>
                    <a:pt x="8" y="28"/>
                  </a:lnTo>
                  <a:lnTo>
                    <a:pt x="6" y="30"/>
                  </a:lnTo>
                  <a:lnTo>
                    <a:pt x="5" y="33"/>
                  </a:lnTo>
                  <a:lnTo>
                    <a:pt x="6" y="36"/>
                  </a:lnTo>
                  <a:lnTo>
                    <a:pt x="12" y="45"/>
                  </a:lnTo>
                  <a:lnTo>
                    <a:pt x="18" y="52"/>
                  </a:lnTo>
                  <a:lnTo>
                    <a:pt x="20" y="55"/>
                  </a:lnTo>
                  <a:lnTo>
                    <a:pt x="20" y="58"/>
                  </a:lnTo>
                  <a:lnTo>
                    <a:pt x="20" y="61"/>
                  </a:lnTo>
                  <a:lnTo>
                    <a:pt x="20" y="64"/>
                  </a:lnTo>
                  <a:lnTo>
                    <a:pt x="21" y="64"/>
                  </a:lnTo>
                  <a:lnTo>
                    <a:pt x="23" y="64"/>
                  </a:lnTo>
                  <a:lnTo>
                    <a:pt x="23" y="66"/>
                  </a:lnTo>
                  <a:lnTo>
                    <a:pt x="24" y="67"/>
                  </a:lnTo>
                  <a:lnTo>
                    <a:pt x="24" y="70"/>
                  </a:lnTo>
                  <a:lnTo>
                    <a:pt x="24" y="72"/>
                  </a:lnTo>
                  <a:lnTo>
                    <a:pt x="24" y="75"/>
                  </a:lnTo>
                  <a:lnTo>
                    <a:pt x="26" y="76"/>
                  </a:lnTo>
                  <a:lnTo>
                    <a:pt x="27" y="79"/>
                  </a:lnTo>
                  <a:lnTo>
                    <a:pt x="31" y="81"/>
                  </a:lnTo>
                  <a:lnTo>
                    <a:pt x="32" y="84"/>
                  </a:lnTo>
                  <a:lnTo>
                    <a:pt x="35" y="87"/>
                  </a:lnTo>
                  <a:lnTo>
                    <a:pt x="40" y="88"/>
                  </a:lnTo>
                  <a:lnTo>
                    <a:pt x="41" y="90"/>
                  </a:lnTo>
                  <a:lnTo>
                    <a:pt x="41" y="93"/>
                  </a:lnTo>
                  <a:lnTo>
                    <a:pt x="43" y="94"/>
                  </a:lnTo>
                  <a:lnTo>
                    <a:pt x="44" y="97"/>
                  </a:lnTo>
                  <a:lnTo>
                    <a:pt x="46" y="97"/>
                  </a:lnTo>
                  <a:lnTo>
                    <a:pt x="47" y="97"/>
                  </a:lnTo>
                  <a:lnTo>
                    <a:pt x="49" y="100"/>
                  </a:lnTo>
                  <a:lnTo>
                    <a:pt x="49" y="103"/>
                  </a:lnTo>
                  <a:lnTo>
                    <a:pt x="49" y="106"/>
                  </a:lnTo>
                  <a:lnTo>
                    <a:pt x="50" y="111"/>
                  </a:lnTo>
                  <a:lnTo>
                    <a:pt x="52" y="114"/>
                  </a:lnTo>
                  <a:lnTo>
                    <a:pt x="55" y="117"/>
                  </a:lnTo>
                  <a:lnTo>
                    <a:pt x="56" y="120"/>
                  </a:lnTo>
                  <a:lnTo>
                    <a:pt x="59" y="121"/>
                  </a:lnTo>
                  <a:lnTo>
                    <a:pt x="62" y="124"/>
                  </a:lnTo>
                  <a:lnTo>
                    <a:pt x="64" y="127"/>
                  </a:lnTo>
                  <a:lnTo>
                    <a:pt x="67" y="129"/>
                  </a:lnTo>
                  <a:lnTo>
                    <a:pt x="68" y="130"/>
                  </a:lnTo>
                  <a:lnTo>
                    <a:pt x="70" y="130"/>
                  </a:lnTo>
                  <a:lnTo>
                    <a:pt x="71" y="132"/>
                  </a:lnTo>
                  <a:lnTo>
                    <a:pt x="71" y="133"/>
                  </a:lnTo>
                  <a:lnTo>
                    <a:pt x="73" y="135"/>
                  </a:lnTo>
                  <a:lnTo>
                    <a:pt x="77" y="138"/>
                  </a:lnTo>
                  <a:lnTo>
                    <a:pt x="82" y="142"/>
                  </a:lnTo>
                  <a:lnTo>
                    <a:pt x="86" y="145"/>
                  </a:lnTo>
                  <a:lnTo>
                    <a:pt x="88" y="145"/>
                  </a:lnTo>
                  <a:lnTo>
                    <a:pt x="89" y="145"/>
                  </a:lnTo>
                  <a:lnTo>
                    <a:pt x="92" y="144"/>
                  </a:lnTo>
                  <a:lnTo>
                    <a:pt x="94" y="144"/>
                  </a:lnTo>
                  <a:lnTo>
                    <a:pt x="95" y="142"/>
                  </a:lnTo>
                  <a:lnTo>
                    <a:pt x="98" y="142"/>
                  </a:lnTo>
                  <a:lnTo>
                    <a:pt x="100" y="139"/>
                  </a:lnTo>
                  <a:lnTo>
                    <a:pt x="103" y="136"/>
                  </a:lnTo>
                  <a:lnTo>
                    <a:pt x="104" y="133"/>
                  </a:lnTo>
                  <a:lnTo>
                    <a:pt x="106" y="127"/>
                  </a:lnTo>
                  <a:lnTo>
                    <a:pt x="107" y="123"/>
                  </a:lnTo>
                  <a:lnTo>
                    <a:pt x="109" y="118"/>
                  </a:lnTo>
                  <a:lnTo>
                    <a:pt x="110" y="114"/>
                  </a:lnTo>
                  <a:lnTo>
                    <a:pt x="110" y="108"/>
                  </a:lnTo>
                  <a:lnTo>
                    <a:pt x="110" y="103"/>
                  </a:lnTo>
                  <a:lnTo>
                    <a:pt x="110" y="100"/>
                  </a:lnTo>
                  <a:lnTo>
                    <a:pt x="110" y="96"/>
                  </a:lnTo>
                  <a:lnTo>
                    <a:pt x="112" y="91"/>
                  </a:lnTo>
                  <a:lnTo>
                    <a:pt x="113" y="87"/>
                  </a:lnTo>
                  <a:lnTo>
                    <a:pt x="113" y="81"/>
                  </a:lnTo>
                  <a:lnTo>
                    <a:pt x="112" y="79"/>
                  </a:lnTo>
                  <a:lnTo>
                    <a:pt x="109" y="76"/>
                  </a:lnTo>
                  <a:lnTo>
                    <a:pt x="107" y="73"/>
                  </a:lnTo>
                  <a:lnTo>
                    <a:pt x="106" y="70"/>
                  </a:lnTo>
                  <a:lnTo>
                    <a:pt x="104" y="66"/>
                  </a:lnTo>
                  <a:lnTo>
                    <a:pt x="103" y="61"/>
                  </a:lnTo>
                  <a:lnTo>
                    <a:pt x="101" y="58"/>
                  </a:lnTo>
                  <a:lnTo>
                    <a:pt x="100" y="55"/>
                  </a:lnTo>
                  <a:lnTo>
                    <a:pt x="98" y="52"/>
                  </a:lnTo>
                  <a:lnTo>
                    <a:pt x="97" y="49"/>
                  </a:lnTo>
                  <a:lnTo>
                    <a:pt x="95" y="46"/>
                  </a:lnTo>
                  <a:lnTo>
                    <a:pt x="94" y="43"/>
                  </a:lnTo>
                  <a:lnTo>
                    <a:pt x="92" y="39"/>
                  </a:lnTo>
                  <a:lnTo>
                    <a:pt x="91" y="36"/>
                  </a:lnTo>
                  <a:lnTo>
                    <a:pt x="88" y="31"/>
                  </a:lnTo>
                  <a:lnTo>
                    <a:pt x="85" y="28"/>
                  </a:lnTo>
                  <a:lnTo>
                    <a:pt x="85" y="27"/>
                  </a:lnTo>
                  <a:lnTo>
                    <a:pt x="85" y="25"/>
                  </a:lnTo>
                  <a:lnTo>
                    <a:pt x="85" y="24"/>
                  </a:lnTo>
                  <a:lnTo>
                    <a:pt x="83" y="22"/>
                  </a:lnTo>
                  <a:lnTo>
                    <a:pt x="80" y="18"/>
                  </a:lnTo>
                  <a:lnTo>
                    <a:pt x="79" y="13"/>
                  </a:lnTo>
                  <a:lnTo>
                    <a:pt x="77" y="7"/>
                  </a:lnTo>
                  <a:lnTo>
                    <a:pt x="76" y="3"/>
                  </a:lnTo>
                  <a:lnTo>
                    <a:pt x="74" y="0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5" y="1"/>
                  </a:lnTo>
                  <a:lnTo>
                    <a:pt x="64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04" name="Freeform 7"/>
            <p:cNvSpPr>
              <a:spLocks/>
            </p:cNvSpPr>
            <p:nvPr/>
          </p:nvSpPr>
          <p:spPr bwMode="gray">
            <a:xfrm>
              <a:off x="4279" y="3346"/>
              <a:ext cx="298" cy="266"/>
            </a:xfrm>
            <a:custGeom>
              <a:avLst/>
              <a:gdLst>
                <a:gd name="T0" fmla="*/ 98 w 321"/>
                <a:gd name="T1" fmla="*/ 219 h 287"/>
                <a:gd name="T2" fmla="*/ 98 w 321"/>
                <a:gd name="T3" fmla="*/ 220 h 287"/>
                <a:gd name="T4" fmla="*/ 98 w 321"/>
                <a:gd name="T5" fmla="*/ 222 h 287"/>
                <a:gd name="T6" fmla="*/ 93 w 321"/>
                <a:gd name="T7" fmla="*/ 216 h 287"/>
                <a:gd name="T8" fmla="*/ 91 w 321"/>
                <a:gd name="T9" fmla="*/ 197 h 287"/>
                <a:gd name="T10" fmla="*/ 85 w 321"/>
                <a:gd name="T11" fmla="*/ 188 h 287"/>
                <a:gd name="T12" fmla="*/ 77 w 321"/>
                <a:gd name="T13" fmla="*/ 185 h 287"/>
                <a:gd name="T14" fmla="*/ 73 w 321"/>
                <a:gd name="T15" fmla="*/ 178 h 287"/>
                <a:gd name="T16" fmla="*/ 59 w 321"/>
                <a:gd name="T17" fmla="*/ 169 h 287"/>
                <a:gd name="T18" fmla="*/ 32 w 321"/>
                <a:gd name="T19" fmla="*/ 147 h 287"/>
                <a:gd name="T20" fmla="*/ 22 w 321"/>
                <a:gd name="T21" fmla="*/ 123 h 287"/>
                <a:gd name="T22" fmla="*/ 17 w 321"/>
                <a:gd name="T23" fmla="*/ 111 h 287"/>
                <a:gd name="T24" fmla="*/ 11 w 321"/>
                <a:gd name="T25" fmla="*/ 106 h 287"/>
                <a:gd name="T26" fmla="*/ 5 w 321"/>
                <a:gd name="T27" fmla="*/ 97 h 287"/>
                <a:gd name="T28" fmla="*/ 8 w 321"/>
                <a:gd name="T29" fmla="*/ 81 h 287"/>
                <a:gd name="T30" fmla="*/ 19 w 321"/>
                <a:gd name="T31" fmla="*/ 84 h 287"/>
                <a:gd name="T32" fmla="*/ 24 w 321"/>
                <a:gd name="T33" fmla="*/ 86 h 287"/>
                <a:gd name="T34" fmla="*/ 31 w 321"/>
                <a:gd name="T35" fmla="*/ 83 h 287"/>
                <a:gd name="T36" fmla="*/ 40 w 321"/>
                <a:gd name="T37" fmla="*/ 87 h 287"/>
                <a:gd name="T38" fmla="*/ 57 w 321"/>
                <a:gd name="T39" fmla="*/ 87 h 287"/>
                <a:gd name="T40" fmla="*/ 73 w 321"/>
                <a:gd name="T41" fmla="*/ 78 h 287"/>
                <a:gd name="T42" fmla="*/ 91 w 321"/>
                <a:gd name="T43" fmla="*/ 58 h 287"/>
                <a:gd name="T44" fmla="*/ 110 w 321"/>
                <a:gd name="T45" fmla="*/ 42 h 287"/>
                <a:gd name="T46" fmla="*/ 135 w 321"/>
                <a:gd name="T47" fmla="*/ 33 h 287"/>
                <a:gd name="T48" fmla="*/ 137 w 321"/>
                <a:gd name="T49" fmla="*/ 23 h 287"/>
                <a:gd name="T50" fmla="*/ 143 w 321"/>
                <a:gd name="T51" fmla="*/ 11 h 287"/>
                <a:gd name="T52" fmla="*/ 151 w 321"/>
                <a:gd name="T53" fmla="*/ 6 h 287"/>
                <a:gd name="T54" fmla="*/ 176 w 321"/>
                <a:gd name="T55" fmla="*/ 1 h 287"/>
                <a:gd name="T56" fmla="*/ 197 w 321"/>
                <a:gd name="T57" fmla="*/ 8 h 287"/>
                <a:gd name="T58" fmla="*/ 227 w 321"/>
                <a:gd name="T59" fmla="*/ 19 h 287"/>
                <a:gd name="T60" fmla="*/ 245 w 321"/>
                <a:gd name="T61" fmla="*/ 26 h 287"/>
                <a:gd name="T62" fmla="*/ 260 w 321"/>
                <a:gd name="T63" fmla="*/ 33 h 287"/>
                <a:gd name="T64" fmla="*/ 285 w 321"/>
                <a:gd name="T65" fmla="*/ 40 h 287"/>
                <a:gd name="T66" fmla="*/ 290 w 321"/>
                <a:gd name="T67" fmla="*/ 43 h 287"/>
                <a:gd name="T68" fmla="*/ 292 w 321"/>
                <a:gd name="T69" fmla="*/ 44 h 287"/>
                <a:gd name="T70" fmla="*/ 290 w 321"/>
                <a:gd name="T71" fmla="*/ 51 h 287"/>
                <a:gd name="T72" fmla="*/ 291 w 321"/>
                <a:gd name="T73" fmla="*/ 57 h 287"/>
                <a:gd name="T74" fmla="*/ 293 w 321"/>
                <a:gd name="T75" fmla="*/ 73 h 287"/>
                <a:gd name="T76" fmla="*/ 291 w 321"/>
                <a:gd name="T77" fmla="*/ 92 h 287"/>
                <a:gd name="T78" fmla="*/ 292 w 321"/>
                <a:gd name="T79" fmla="*/ 100 h 287"/>
                <a:gd name="T80" fmla="*/ 295 w 321"/>
                <a:gd name="T81" fmla="*/ 106 h 287"/>
                <a:gd name="T82" fmla="*/ 288 w 321"/>
                <a:gd name="T83" fmla="*/ 115 h 287"/>
                <a:gd name="T84" fmla="*/ 284 w 321"/>
                <a:gd name="T85" fmla="*/ 122 h 287"/>
                <a:gd name="T86" fmla="*/ 279 w 321"/>
                <a:gd name="T87" fmla="*/ 128 h 287"/>
                <a:gd name="T88" fmla="*/ 282 w 321"/>
                <a:gd name="T89" fmla="*/ 136 h 287"/>
                <a:gd name="T90" fmla="*/ 284 w 321"/>
                <a:gd name="T91" fmla="*/ 156 h 287"/>
                <a:gd name="T92" fmla="*/ 290 w 321"/>
                <a:gd name="T93" fmla="*/ 169 h 287"/>
                <a:gd name="T94" fmla="*/ 281 w 321"/>
                <a:gd name="T95" fmla="*/ 185 h 287"/>
                <a:gd name="T96" fmla="*/ 271 w 321"/>
                <a:gd name="T97" fmla="*/ 194 h 287"/>
                <a:gd name="T98" fmla="*/ 267 w 321"/>
                <a:gd name="T99" fmla="*/ 199 h 287"/>
                <a:gd name="T100" fmla="*/ 266 w 321"/>
                <a:gd name="T101" fmla="*/ 206 h 287"/>
                <a:gd name="T102" fmla="*/ 262 w 321"/>
                <a:gd name="T103" fmla="*/ 214 h 287"/>
                <a:gd name="T104" fmla="*/ 263 w 321"/>
                <a:gd name="T105" fmla="*/ 222 h 287"/>
                <a:gd name="T106" fmla="*/ 245 w 321"/>
                <a:gd name="T107" fmla="*/ 239 h 287"/>
                <a:gd name="T108" fmla="*/ 230 w 321"/>
                <a:gd name="T109" fmla="*/ 252 h 287"/>
                <a:gd name="T110" fmla="*/ 224 w 321"/>
                <a:gd name="T111" fmla="*/ 263 h 287"/>
                <a:gd name="T112" fmla="*/ 201 w 321"/>
                <a:gd name="T113" fmla="*/ 261 h 287"/>
                <a:gd name="T114" fmla="*/ 160 w 321"/>
                <a:gd name="T115" fmla="*/ 258 h 287"/>
                <a:gd name="T116" fmla="*/ 151 w 321"/>
                <a:gd name="T117" fmla="*/ 253 h 287"/>
                <a:gd name="T118" fmla="*/ 140 w 321"/>
                <a:gd name="T119" fmla="*/ 247 h 287"/>
                <a:gd name="T120" fmla="*/ 122 w 321"/>
                <a:gd name="T121" fmla="*/ 233 h 287"/>
                <a:gd name="T122" fmla="*/ 98 w 321"/>
                <a:gd name="T123" fmla="*/ 230 h 287"/>
                <a:gd name="T124" fmla="*/ 98 w 321"/>
                <a:gd name="T125" fmla="*/ 225 h 28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21"/>
                <a:gd name="T190" fmla="*/ 0 h 287"/>
                <a:gd name="T191" fmla="*/ 321 w 321"/>
                <a:gd name="T192" fmla="*/ 287 h 28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21" h="287">
                  <a:moveTo>
                    <a:pt x="100" y="236"/>
                  </a:moveTo>
                  <a:lnTo>
                    <a:pt x="103" y="236"/>
                  </a:lnTo>
                  <a:lnTo>
                    <a:pt x="106" y="236"/>
                  </a:lnTo>
                  <a:lnTo>
                    <a:pt x="106" y="237"/>
                  </a:lnTo>
                  <a:lnTo>
                    <a:pt x="106" y="239"/>
                  </a:lnTo>
                  <a:lnTo>
                    <a:pt x="107" y="239"/>
                  </a:lnTo>
                  <a:lnTo>
                    <a:pt x="106" y="239"/>
                  </a:lnTo>
                  <a:lnTo>
                    <a:pt x="106" y="237"/>
                  </a:lnTo>
                  <a:lnTo>
                    <a:pt x="103" y="236"/>
                  </a:lnTo>
                  <a:lnTo>
                    <a:pt x="100" y="233"/>
                  </a:lnTo>
                  <a:lnTo>
                    <a:pt x="97" y="227"/>
                  </a:lnTo>
                  <a:lnTo>
                    <a:pt x="98" y="221"/>
                  </a:lnTo>
                  <a:lnTo>
                    <a:pt x="98" y="213"/>
                  </a:lnTo>
                  <a:lnTo>
                    <a:pt x="97" y="206"/>
                  </a:lnTo>
                  <a:lnTo>
                    <a:pt x="95" y="204"/>
                  </a:lnTo>
                  <a:lnTo>
                    <a:pt x="92" y="203"/>
                  </a:lnTo>
                  <a:lnTo>
                    <a:pt x="88" y="203"/>
                  </a:lnTo>
                  <a:lnTo>
                    <a:pt x="85" y="201"/>
                  </a:lnTo>
                  <a:lnTo>
                    <a:pt x="83" y="200"/>
                  </a:lnTo>
                  <a:lnTo>
                    <a:pt x="80" y="198"/>
                  </a:lnTo>
                  <a:lnTo>
                    <a:pt x="79" y="195"/>
                  </a:lnTo>
                  <a:lnTo>
                    <a:pt x="79" y="192"/>
                  </a:lnTo>
                  <a:lnTo>
                    <a:pt x="77" y="189"/>
                  </a:lnTo>
                  <a:lnTo>
                    <a:pt x="76" y="189"/>
                  </a:lnTo>
                  <a:lnTo>
                    <a:pt x="64" y="182"/>
                  </a:lnTo>
                  <a:lnTo>
                    <a:pt x="53" y="176"/>
                  </a:lnTo>
                  <a:lnTo>
                    <a:pt x="43" y="168"/>
                  </a:lnTo>
                  <a:lnTo>
                    <a:pt x="35" y="159"/>
                  </a:lnTo>
                  <a:lnTo>
                    <a:pt x="30" y="148"/>
                  </a:lnTo>
                  <a:lnTo>
                    <a:pt x="27" y="141"/>
                  </a:lnTo>
                  <a:lnTo>
                    <a:pt x="24" y="133"/>
                  </a:lnTo>
                  <a:lnTo>
                    <a:pt x="20" y="121"/>
                  </a:lnTo>
                  <a:lnTo>
                    <a:pt x="18" y="120"/>
                  </a:lnTo>
                  <a:lnTo>
                    <a:pt x="17" y="118"/>
                  </a:lnTo>
                  <a:lnTo>
                    <a:pt x="15" y="115"/>
                  </a:lnTo>
                  <a:lnTo>
                    <a:pt x="12" y="114"/>
                  </a:lnTo>
                  <a:lnTo>
                    <a:pt x="12" y="112"/>
                  </a:lnTo>
                  <a:lnTo>
                    <a:pt x="11" y="112"/>
                  </a:lnTo>
                  <a:lnTo>
                    <a:pt x="5" y="105"/>
                  </a:lnTo>
                  <a:lnTo>
                    <a:pt x="2" y="96"/>
                  </a:lnTo>
                  <a:lnTo>
                    <a:pt x="0" y="87"/>
                  </a:lnTo>
                  <a:lnTo>
                    <a:pt x="9" y="87"/>
                  </a:lnTo>
                  <a:lnTo>
                    <a:pt x="18" y="88"/>
                  </a:lnTo>
                  <a:lnTo>
                    <a:pt x="20" y="90"/>
                  </a:lnTo>
                  <a:lnTo>
                    <a:pt x="21" y="91"/>
                  </a:lnTo>
                  <a:lnTo>
                    <a:pt x="21" y="93"/>
                  </a:lnTo>
                  <a:lnTo>
                    <a:pt x="23" y="93"/>
                  </a:lnTo>
                  <a:lnTo>
                    <a:pt x="26" y="93"/>
                  </a:lnTo>
                  <a:lnTo>
                    <a:pt x="29" y="91"/>
                  </a:lnTo>
                  <a:lnTo>
                    <a:pt x="32" y="90"/>
                  </a:lnTo>
                  <a:lnTo>
                    <a:pt x="33" y="90"/>
                  </a:lnTo>
                  <a:lnTo>
                    <a:pt x="36" y="90"/>
                  </a:lnTo>
                  <a:lnTo>
                    <a:pt x="40" y="91"/>
                  </a:lnTo>
                  <a:lnTo>
                    <a:pt x="43" y="94"/>
                  </a:lnTo>
                  <a:lnTo>
                    <a:pt x="46" y="94"/>
                  </a:lnTo>
                  <a:lnTo>
                    <a:pt x="53" y="96"/>
                  </a:lnTo>
                  <a:lnTo>
                    <a:pt x="61" y="94"/>
                  </a:lnTo>
                  <a:lnTo>
                    <a:pt x="68" y="91"/>
                  </a:lnTo>
                  <a:lnTo>
                    <a:pt x="74" y="88"/>
                  </a:lnTo>
                  <a:lnTo>
                    <a:pt x="79" y="84"/>
                  </a:lnTo>
                  <a:lnTo>
                    <a:pt x="83" y="79"/>
                  </a:lnTo>
                  <a:lnTo>
                    <a:pt x="91" y="72"/>
                  </a:lnTo>
                  <a:lnTo>
                    <a:pt x="98" y="63"/>
                  </a:lnTo>
                  <a:lnTo>
                    <a:pt x="103" y="57"/>
                  </a:lnTo>
                  <a:lnTo>
                    <a:pt x="109" y="51"/>
                  </a:lnTo>
                  <a:lnTo>
                    <a:pt x="119" y="45"/>
                  </a:lnTo>
                  <a:lnTo>
                    <a:pt x="131" y="42"/>
                  </a:lnTo>
                  <a:lnTo>
                    <a:pt x="143" y="37"/>
                  </a:lnTo>
                  <a:lnTo>
                    <a:pt x="145" y="36"/>
                  </a:lnTo>
                  <a:lnTo>
                    <a:pt x="146" y="33"/>
                  </a:lnTo>
                  <a:lnTo>
                    <a:pt x="148" y="30"/>
                  </a:lnTo>
                  <a:lnTo>
                    <a:pt x="148" y="25"/>
                  </a:lnTo>
                  <a:lnTo>
                    <a:pt x="149" y="19"/>
                  </a:lnTo>
                  <a:lnTo>
                    <a:pt x="151" y="15"/>
                  </a:lnTo>
                  <a:lnTo>
                    <a:pt x="154" y="12"/>
                  </a:lnTo>
                  <a:lnTo>
                    <a:pt x="155" y="10"/>
                  </a:lnTo>
                  <a:lnTo>
                    <a:pt x="160" y="9"/>
                  </a:lnTo>
                  <a:lnTo>
                    <a:pt x="163" y="7"/>
                  </a:lnTo>
                  <a:lnTo>
                    <a:pt x="166" y="4"/>
                  </a:lnTo>
                  <a:lnTo>
                    <a:pt x="178" y="1"/>
                  </a:lnTo>
                  <a:lnTo>
                    <a:pt x="190" y="1"/>
                  </a:lnTo>
                  <a:lnTo>
                    <a:pt x="200" y="1"/>
                  </a:lnTo>
                  <a:lnTo>
                    <a:pt x="212" y="0"/>
                  </a:lnTo>
                  <a:lnTo>
                    <a:pt x="212" y="9"/>
                  </a:lnTo>
                  <a:lnTo>
                    <a:pt x="212" y="18"/>
                  </a:lnTo>
                  <a:lnTo>
                    <a:pt x="229" y="18"/>
                  </a:lnTo>
                  <a:lnTo>
                    <a:pt x="244" y="21"/>
                  </a:lnTo>
                  <a:lnTo>
                    <a:pt x="260" y="27"/>
                  </a:lnTo>
                  <a:lnTo>
                    <a:pt x="262" y="28"/>
                  </a:lnTo>
                  <a:lnTo>
                    <a:pt x="264" y="28"/>
                  </a:lnTo>
                  <a:lnTo>
                    <a:pt x="267" y="28"/>
                  </a:lnTo>
                  <a:lnTo>
                    <a:pt x="268" y="28"/>
                  </a:lnTo>
                  <a:lnTo>
                    <a:pt x="280" y="36"/>
                  </a:lnTo>
                  <a:lnTo>
                    <a:pt x="294" y="40"/>
                  </a:lnTo>
                  <a:lnTo>
                    <a:pt x="307" y="42"/>
                  </a:lnTo>
                  <a:lnTo>
                    <a:pt x="307" y="43"/>
                  </a:lnTo>
                  <a:lnTo>
                    <a:pt x="309" y="45"/>
                  </a:lnTo>
                  <a:lnTo>
                    <a:pt x="310" y="45"/>
                  </a:lnTo>
                  <a:lnTo>
                    <a:pt x="312" y="46"/>
                  </a:lnTo>
                  <a:lnTo>
                    <a:pt x="313" y="46"/>
                  </a:lnTo>
                  <a:lnTo>
                    <a:pt x="315" y="48"/>
                  </a:lnTo>
                  <a:lnTo>
                    <a:pt x="315" y="51"/>
                  </a:lnTo>
                  <a:lnTo>
                    <a:pt x="313" y="52"/>
                  </a:lnTo>
                  <a:lnTo>
                    <a:pt x="312" y="55"/>
                  </a:lnTo>
                  <a:lnTo>
                    <a:pt x="312" y="58"/>
                  </a:lnTo>
                  <a:lnTo>
                    <a:pt x="312" y="60"/>
                  </a:lnTo>
                  <a:lnTo>
                    <a:pt x="313" y="61"/>
                  </a:lnTo>
                  <a:lnTo>
                    <a:pt x="315" y="63"/>
                  </a:lnTo>
                  <a:lnTo>
                    <a:pt x="316" y="66"/>
                  </a:lnTo>
                  <a:lnTo>
                    <a:pt x="316" y="79"/>
                  </a:lnTo>
                  <a:lnTo>
                    <a:pt x="315" y="94"/>
                  </a:lnTo>
                  <a:lnTo>
                    <a:pt x="315" y="96"/>
                  </a:lnTo>
                  <a:lnTo>
                    <a:pt x="313" y="99"/>
                  </a:lnTo>
                  <a:lnTo>
                    <a:pt x="313" y="102"/>
                  </a:lnTo>
                  <a:lnTo>
                    <a:pt x="315" y="105"/>
                  </a:lnTo>
                  <a:lnTo>
                    <a:pt x="315" y="108"/>
                  </a:lnTo>
                  <a:lnTo>
                    <a:pt x="318" y="109"/>
                  </a:lnTo>
                  <a:lnTo>
                    <a:pt x="321" y="111"/>
                  </a:lnTo>
                  <a:lnTo>
                    <a:pt x="318" y="114"/>
                  </a:lnTo>
                  <a:lnTo>
                    <a:pt x="313" y="117"/>
                  </a:lnTo>
                  <a:lnTo>
                    <a:pt x="312" y="120"/>
                  </a:lnTo>
                  <a:lnTo>
                    <a:pt x="310" y="124"/>
                  </a:lnTo>
                  <a:lnTo>
                    <a:pt x="309" y="127"/>
                  </a:lnTo>
                  <a:lnTo>
                    <a:pt x="307" y="129"/>
                  </a:lnTo>
                  <a:lnTo>
                    <a:pt x="306" y="132"/>
                  </a:lnTo>
                  <a:lnTo>
                    <a:pt x="304" y="133"/>
                  </a:lnTo>
                  <a:lnTo>
                    <a:pt x="303" y="136"/>
                  </a:lnTo>
                  <a:lnTo>
                    <a:pt x="301" y="138"/>
                  </a:lnTo>
                  <a:lnTo>
                    <a:pt x="303" y="141"/>
                  </a:lnTo>
                  <a:lnTo>
                    <a:pt x="303" y="144"/>
                  </a:lnTo>
                  <a:lnTo>
                    <a:pt x="304" y="147"/>
                  </a:lnTo>
                  <a:lnTo>
                    <a:pt x="304" y="150"/>
                  </a:lnTo>
                  <a:lnTo>
                    <a:pt x="304" y="159"/>
                  </a:lnTo>
                  <a:lnTo>
                    <a:pt x="306" y="168"/>
                  </a:lnTo>
                  <a:lnTo>
                    <a:pt x="312" y="176"/>
                  </a:lnTo>
                  <a:lnTo>
                    <a:pt x="312" y="179"/>
                  </a:lnTo>
                  <a:lnTo>
                    <a:pt x="312" y="182"/>
                  </a:lnTo>
                  <a:lnTo>
                    <a:pt x="312" y="185"/>
                  </a:lnTo>
                  <a:lnTo>
                    <a:pt x="307" y="192"/>
                  </a:lnTo>
                  <a:lnTo>
                    <a:pt x="303" y="200"/>
                  </a:lnTo>
                  <a:lnTo>
                    <a:pt x="298" y="203"/>
                  </a:lnTo>
                  <a:lnTo>
                    <a:pt x="295" y="206"/>
                  </a:lnTo>
                  <a:lnTo>
                    <a:pt x="292" y="209"/>
                  </a:lnTo>
                  <a:lnTo>
                    <a:pt x="289" y="212"/>
                  </a:lnTo>
                  <a:lnTo>
                    <a:pt x="288" y="213"/>
                  </a:lnTo>
                  <a:lnTo>
                    <a:pt x="288" y="215"/>
                  </a:lnTo>
                  <a:lnTo>
                    <a:pt x="288" y="218"/>
                  </a:lnTo>
                  <a:lnTo>
                    <a:pt x="288" y="219"/>
                  </a:lnTo>
                  <a:lnTo>
                    <a:pt x="286" y="222"/>
                  </a:lnTo>
                  <a:lnTo>
                    <a:pt x="285" y="225"/>
                  </a:lnTo>
                  <a:lnTo>
                    <a:pt x="283" y="228"/>
                  </a:lnTo>
                  <a:lnTo>
                    <a:pt x="282" y="231"/>
                  </a:lnTo>
                  <a:lnTo>
                    <a:pt x="282" y="234"/>
                  </a:lnTo>
                  <a:lnTo>
                    <a:pt x="283" y="236"/>
                  </a:lnTo>
                  <a:lnTo>
                    <a:pt x="283" y="239"/>
                  </a:lnTo>
                  <a:lnTo>
                    <a:pt x="283" y="240"/>
                  </a:lnTo>
                  <a:lnTo>
                    <a:pt x="274" y="251"/>
                  </a:lnTo>
                  <a:lnTo>
                    <a:pt x="264" y="258"/>
                  </a:lnTo>
                  <a:lnTo>
                    <a:pt x="253" y="264"/>
                  </a:lnTo>
                  <a:lnTo>
                    <a:pt x="250" y="267"/>
                  </a:lnTo>
                  <a:lnTo>
                    <a:pt x="248" y="272"/>
                  </a:lnTo>
                  <a:lnTo>
                    <a:pt x="245" y="276"/>
                  </a:lnTo>
                  <a:lnTo>
                    <a:pt x="244" y="281"/>
                  </a:lnTo>
                  <a:lnTo>
                    <a:pt x="241" y="284"/>
                  </a:lnTo>
                  <a:lnTo>
                    <a:pt x="239" y="287"/>
                  </a:lnTo>
                  <a:lnTo>
                    <a:pt x="236" y="287"/>
                  </a:lnTo>
                  <a:lnTo>
                    <a:pt x="217" y="282"/>
                  </a:lnTo>
                  <a:lnTo>
                    <a:pt x="197" y="281"/>
                  </a:lnTo>
                  <a:lnTo>
                    <a:pt x="175" y="279"/>
                  </a:lnTo>
                  <a:lnTo>
                    <a:pt x="172" y="278"/>
                  </a:lnTo>
                  <a:lnTo>
                    <a:pt x="169" y="276"/>
                  </a:lnTo>
                  <a:lnTo>
                    <a:pt x="166" y="275"/>
                  </a:lnTo>
                  <a:lnTo>
                    <a:pt x="163" y="273"/>
                  </a:lnTo>
                  <a:lnTo>
                    <a:pt x="158" y="272"/>
                  </a:lnTo>
                  <a:lnTo>
                    <a:pt x="154" y="269"/>
                  </a:lnTo>
                  <a:lnTo>
                    <a:pt x="151" y="266"/>
                  </a:lnTo>
                  <a:lnTo>
                    <a:pt x="148" y="261"/>
                  </a:lnTo>
                  <a:lnTo>
                    <a:pt x="140" y="255"/>
                  </a:lnTo>
                  <a:lnTo>
                    <a:pt x="131" y="251"/>
                  </a:lnTo>
                  <a:lnTo>
                    <a:pt x="119" y="249"/>
                  </a:lnTo>
                  <a:lnTo>
                    <a:pt x="109" y="249"/>
                  </a:lnTo>
                  <a:lnTo>
                    <a:pt x="106" y="248"/>
                  </a:lnTo>
                  <a:lnTo>
                    <a:pt x="106" y="246"/>
                  </a:lnTo>
                  <a:lnTo>
                    <a:pt x="106" y="245"/>
                  </a:lnTo>
                  <a:lnTo>
                    <a:pt x="106" y="243"/>
                  </a:lnTo>
                  <a:lnTo>
                    <a:pt x="106" y="242"/>
                  </a:lnTo>
                  <a:lnTo>
                    <a:pt x="100" y="236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05" name="Freeform 8"/>
            <p:cNvSpPr>
              <a:spLocks/>
            </p:cNvSpPr>
            <p:nvPr/>
          </p:nvSpPr>
          <p:spPr bwMode="gray">
            <a:xfrm>
              <a:off x="2888" y="1275"/>
              <a:ext cx="445" cy="310"/>
            </a:xfrm>
            <a:custGeom>
              <a:avLst/>
              <a:gdLst>
                <a:gd name="T0" fmla="*/ 409 w 481"/>
                <a:gd name="T1" fmla="*/ 40 h 335"/>
                <a:gd name="T2" fmla="*/ 398 w 481"/>
                <a:gd name="T3" fmla="*/ 36 h 335"/>
                <a:gd name="T4" fmla="*/ 377 w 481"/>
                <a:gd name="T5" fmla="*/ 33 h 335"/>
                <a:gd name="T6" fmla="*/ 365 w 481"/>
                <a:gd name="T7" fmla="*/ 33 h 335"/>
                <a:gd name="T8" fmla="*/ 334 w 481"/>
                <a:gd name="T9" fmla="*/ 22 h 335"/>
                <a:gd name="T10" fmla="*/ 328 w 481"/>
                <a:gd name="T11" fmla="*/ 6 h 335"/>
                <a:gd name="T12" fmla="*/ 317 w 481"/>
                <a:gd name="T13" fmla="*/ 3 h 335"/>
                <a:gd name="T14" fmla="*/ 304 w 481"/>
                <a:gd name="T15" fmla="*/ 11 h 335"/>
                <a:gd name="T16" fmla="*/ 284 w 481"/>
                <a:gd name="T17" fmla="*/ 44 h 335"/>
                <a:gd name="T18" fmla="*/ 198 w 481"/>
                <a:gd name="T19" fmla="*/ 97 h 335"/>
                <a:gd name="T20" fmla="*/ 175 w 481"/>
                <a:gd name="T21" fmla="*/ 115 h 335"/>
                <a:gd name="T22" fmla="*/ 152 w 481"/>
                <a:gd name="T23" fmla="*/ 147 h 335"/>
                <a:gd name="T24" fmla="*/ 136 w 481"/>
                <a:gd name="T25" fmla="*/ 173 h 335"/>
                <a:gd name="T26" fmla="*/ 135 w 481"/>
                <a:gd name="T27" fmla="*/ 182 h 335"/>
                <a:gd name="T28" fmla="*/ 135 w 481"/>
                <a:gd name="T29" fmla="*/ 191 h 335"/>
                <a:gd name="T30" fmla="*/ 138 w 481"/>
                <a:gd name="T31" fmla="*/ 203 h 335"/>
                <a:gd name="T32" fmla="*/ 141 w 481"/>
                <a:gd name="T33" fmla="*/ 210 h 335"/>
                <a:gd name="T34" fmla="*/ 127 w 481"/>
                <a:gd name="T35" fmla="*/ 225 h 335"/>
                <a:gd name="T36" fmla="*/ 107 w 481"/>
                <a:gd name="T37" fmla="*/ 247 h 335"/>
                <a:gd name="T38" fmla="*/ 72 w 481"/>
                <a:gd name="T39" fmla="*/ 266 h 335"/>
                <a:gd name="T40" fmla="*/ 33 w 481"/>
                <a:gd name="T41" fmla="*/ 286 h 335"/>
                <a:gd name="T42" fmla="*/ 0 w 481"/>
                <a:gd name="T43" fmla="*/ 297 h 335"/>
                <a:gd name="T44" fmla="*/ 153 w 481"/>
                <a:gd name="T45" fmla="*/ 291 h 335"/>
                <a:gd name="T46" fmla="*/ 155 w 481"/>
                <a:gd name="T47" fmla="*/ 280 h 335"/>
                <a:gd name="T48" fmla="*/ 155 w 481"/>
                <a:gd name="T49" fmla="*/ 275 h 335"/>
                <a:gd name="T50" fmla="*/ 168 w 481"/>
                <a:gd name="T51" fmla="*/ 268 h 335"/>
                <a:gd name="T52" fmla="*/ 171 w 481"/>
                <a:gd name="T53" fmla="*/ 263 h 335"/>
                <a:gd name="T54" fmla="*/ 179 w 481"/>
                <a:gd name="T55" fmla="*/ 257 h 335"/>
                <a:gd name="T56" fmla="*/ 201 w 481"/>
                <a:gd name="T57" fmla="*/ 247 h 335"/>
                <a:gd name="T58" fmla="*/ 207 w 481"/>
                <a:gd name="T59" fmla="*/ 241 h 335"/>
                <a:gd name="T60" fmla="*/ 220 w 481"/>
                <a:gd name="T61" fmla="*/ 239 h 335"/>
                <a:gd name="T62" fmla="*/ 234 w 481"/>
                <a:gd name="T63" fmla="*/ 243 h 335"/>
                <a:gd name="T64" fmla="*/ 241 w 481"/>
                <a:gd name="T65" fmla="*/ 235 h 335"/>
                <a:gd name="T66" fmla="*/ 256 w 481"/>
                <a:gd name="T67" fmla="*/ 230 h 335"/>
                <a:gd name="T68" fmla="*/ 281 w 481"/>
                <a:gd name="T69" fmla="*/ 228 h 335"/>
                <a:gd name="T70" fmla="*/ 293 w 481"/>
                <a:gd name="T71" fmla="*/ 217 h 335"/>
                <a:gd name="T72" fmla="*/ 315 w 481"/>
                <a:gd name="T73" fmla="*/ 205 h 335"/>
                <a:gd name="T74" fmla="*/ 346 w 481"/>
                <a:gd name="T75" fmla="*/ 192 h 335"/>
                <a:gd name="T76" fmla="*/ 340 w 481"/>
                <a:gd name="T77" fmla="*/ 183 h 335"/>
                <a:gd name="T78" fmla="*/ 342 w 481"/>
                <a:gd name="T79" fmla="*/ 167 h 335"/>
                <a:gd name="T80" fmla="*/ 353 w 481"/>
                <a:gd name="T81" fmla="*/ 165 h 335"/>
                <a:gd name="T82" fmla="*/ 363 w 481"/>
                <a:gd name="T83" fmla="*/ 164 h 335"/>
                <a:gd name="T84" fmla="*/ 373 w 481"/>
                <a:gd name="T85" fmla="*/ 162 h 335"/>
                <a:gd name="T86" fmla="*/ 377 w 481"/>
                <a:gd name="T87" fmla="*/ 159 h 335"/>
                <a:gd name="T88" fmla="*/ 378 w 481"/>
                <a:gd name="T89" fmla="*/ 153 h 335"/>
                <a:gd name="T90" fmla="*/ 400 w 481"/>
                <a:gd name="T91" fmla="*/ 150 h 335"/>
                <a:gd name="T92" fmla="*/ 414 w 481"/>
                <a:gd name="T93" fmla="*/ 153 h 335"/>
                <a:gd name="T94" fmla="*/ 434 w 481"/>
                <a:gd name="T95" fmla="*/ 150 h 335"/>
                <a:gd name="T96" fmla="*/ 439 w 481"/>
                <a:gd name="T97" fmla="*/ 144 h 335"/>
                <a:gd name="T98" fmla="*/ 445 w 481"/>
                <a:gd name="T99" fmla="*/ 144 h 335"/>
                <a:gd name="T100" fmla="*/ 444 w 481"/>
                <a:gd name="T101" fmla="*/ 140 h 335"/>
                <a:gd name="T102" fmla="*/ 441 w 481"/>
                <a:gd name="T103" fmla="*/ 137 h 335"/>
                <a:gd name="T104" fmla="*/ 434 w 481"/>
                <a:gd name="T105" fmla="*/ 126 h 335"/>
                <a:gd name="T106" fmla="*/ 430 w 481"/>
                <a:gd name="T107" fmla="*/ 92 h 335"/>
                <a:gd name="T108" fmla="*/ 433 w 481"/>
                <a:gd name="T109" fmla="*/ 68 h 335"/>
                <a:gd name="T110" fmla="*/ 431 w 481"/>
                <a:gd name="T111" fmla="*/ 56 h 335"/>
                <a:gd name="T112" fmla="*/ 425 w 481"/>
                <a:gd name="T113" fmla="*/ 51 h 33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81"/>
                <a:gd name="T172" fmla="*/ 0 h 335"/>
                <a:gd name="T173" fmla="*/ 481 w 481"/>
                <a:gd name="T174" fmla="*/ 335 h 33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81" h="335">
                  <a:moveTo>
                    <a:pt x="454" y="45"/>
                  </a:moveTo>
                  <a:lnTo>
                    <a:pt x="451" y="45"/>
                  </a:lnTo>
                  <a:lnTo>
                    <a:pt x="447" y="45"/>
                  </a:lnTo>
                  <a:lnTo>
                    <a:pt x="442" y="43"/>
                  </a:lnTo>
                  <a:lnTo>
                    <a:pt x="439" y="42"/>
                  </a:lnTo>
                  <a:lnTo>
                    <a:pt x="438" y="39"/>
                  </a:lnTo>
                  <a:lnTo>
                    <a:pt x="436" y="34"/>
                  </a:lnTo>
                  <a:lnTo>
                    <a:pt x="430" y="39"/>
                  </a:lnTo>
                  <a:lnTo>
                    <a:pt x="424" y="37"/>
                  </a:lnTo>
                  <a:lnTo>
                    <a:pt x="416" y="36"/>
                  </a:lnTo>
                  <a:lnTo>
                    <a:pt x="410" y="34"/>
                  </a:lnTo>
                  <a:lnTo>
                    <a:pt x="407" y="36"/>
                  </a:lnTo>
                  <a:lnTo>
                    <a:pt x="403" y="36"/>
                  </a:lnTo>
                  <a:lnTo>
                    <a:pt x="398" y="36"/>
                  </a:lnTo>
                  <a:lnTo>
                    <a:pt x="394" y="34"/>
                  </a:lnTo>
                  <a:lnTo>
                    <a:pt x="394" y="36"/>
                  </a:lnTo>
                  <a:lnTo>
                    <a:pt x="392" y="36"/>
                  </a:lnTo>
                  <a:lnTo>
                    <a:pt x="380" y="36"/>
                  </a:lnTo>
                  <a:lnTo>
                    <a:pt x="370" y="31"/>
                  </a:lnTo>
                  <a:lnTo>
                    <a:pt x="361" y="24"/>
                  </a:lnTo>
                  <a:lnTo>
                    <a:pt x="353" y="13"/>
                  </a:lnTo>
                  <a:lnTo>
                    <a:pt x="353" y="12"/>
                  </a:lnTo>
                  <a:lnTo>
                    <a:pt x="355" y="9"/>
                  </a:lnTo>
                  <a:lnTo>
                    <a:pt x="355" y="6"/>
                  </a:lnTo>
                  <a:lnTo>
                    <a:pt x="356" y="4"/>
                  </a:lnTo>
                  <a:lnTo>
                    <a:pt x="352" y="0"/>
                  </a:lnTo>
                  <a:lnTo>
                    <a:pt x="347" y="1"/>
                  </a:lnTo>
                  <a:lnTo>
                    <a:pt x="343" y="3"/>
                  </a:lnTo>
                  <a:lnTo>
                    <a:pt x="337" y="6"/>
                  </a:lnTo>
                  <a:lnTo>
                    <a:pt x="331" y="6"/>
                  </a:lnTo>
                  <a:lnTo>
                    <a:pt x="331" y="9"/>
                  </a:lnTo>
                  <a:lnTo>
                    <a:pt x="329" y="12"/>
                  </a:lnTo>
                  <a:lnTo>
                    <a:pt x="328" y="15"/>
                  </a:lnTo>
                  <a:lnTo>
                    <a:pt x="325" y="22"/>
                  </a:lnTo>
                  <a:lnTo>
                    <a:pt x="317" y="34"/>
                  </a:lnTo>
                  <a:lnTo>
                    <a:pt x="307" y="48"/>
                  </a:lnTo>
                  <a:lnTo>
                    <a:pt x="292" y="63"/>
                  </a:lnTo>
                  <a:lnTo>
                    <a:pt x="271" y="79"/>
                  </a:lnTo>
                  <a:lnTo>
                    <a:pt x="245" y="93"/>
                  </a:lnTo>
                  <a:lnTo>
                    <a:pt x="214" y="105"/>
                  </a:lnTo>
                  <a:lnTo>
                    <a:pt x="212" y="105"/>
                  </a:lnTo>
                  <a:lnTo>
                    <a:pt x="206" y="108"/>
                  </a:lnTo>
                  <a:lnTo>
                    <a:pt x="197" y="114"/>
                  </a:lnTo>
                  <a:lnTo>
                    <a:pt x="189" y="124"/>
                  </a:lnTo>
                  <a:lnTo>
                    <a:pt x="182" y="142"/>
                  </a:lnTo>
                  <a:lnTo>
                    <a:pt x="179" y="144"/>
                  </a:lnTo>
                  <a:lnTo>
                    <a:pt x="173" y="151"/>
                  </a:lnTo>
                  <a:lnTo>
                    <a:pt x="164" y="159"/>
                  </a:lnTo>
                  <a:lnTo>
                    <a:pt x="155" y="169"/>
                  </a:lnTo>
                  <a:lnTo>
                    <a:pt x="149" y="180"/>
                  </a:lnTo>
                  <a:lnTo>
                    <a:pt x="147" y="187"/>
                  </a:lnTo>
                  <a:lnTo>
                    <a:pt x="146" y="189"/>
                  </a:lnTo>
                  <a:lnTo>
                    <a:pt x="144" y="192"/>
                  </a:lnTo>
                  <a:lnTo>
                    <a:pt x="144" y="193"/>
                  </a:lnTo>
                  <a:lnTo>
                    <a:pt x="146" y="197"/>
                  </a:lnTo>
                  <a:lnTo>
                    <a:pt x="147" y="200"/>
                  </a:lnTo>
                  <a:lnTo>
                    <a:pt x="147" y="201"/>
                  </a:lnTo>
                  <a:lnTo>
                    <a:pt x="147" y="203"/>
                  </a:lnTo>
                  <a:lnTo>
                    <a:pt x="146" y="206"/>
                  </a:lnTo>
                  <a:lnTo>
                    <a:pt x="146" y="210"/>
                  </a:lnTo>
                  <a:lnTo>
                    <a:pt x="146" y="213"/>
                  </a:lnTo>
                  <a:lnTo>
                    <a:pt x="147" y="216"/>
                  </a:lnTo>
                  <a:lnTo>
                    <a:pt x="149" y="219"/>
                  </a:lnTo>
                  <a:lnTo>
                    <a:pt x="150" y="221"/>
                  </a:lnTo>
                  <a:lnTo>
                    <a:pt x="150" y="222"/>
                  </a:lnTo>
                  <a:lnTo>
                    <a:pt x="152" y="224"/>
                  </a:lnTo>
                  <a:lnTo>
                    <a:pt x="152" y="227"/>
                  </a:lnTo>
                  <a:lnTo>
                    <a:pt x="152" y="230"/>
                  </a:lnTo>
                  <a:lnTo>
                    <a:pt x="149" y="233"/>
                  </a:lnTo>
                  <a:lnTo>
                    <a:pt x="146" y="237"/>
                  </a:lnTo>
                  <a:lnTo>
                    <a:pt x="137" y="243"/>
                  </a:lnTo>
                  <a:lnTo>
                    <a:pt x="129" y="251"/>
                  </a:lnTo>
                  <a:lnTo>
                    <a:pt x="125" y="257"/>
                  </a:lnTo>
                  <a:lnTo>
                    <a:pt x="119" y="263"/>
                  </a:lnTo>
                  <a:lnTo>
                    <a:pt x="116" y="267"/>
                  </a:lnTo>
                  <a:lnTo>
                    <a:pt x="111" y="270"/>
                  </a:lnTo>
                  <a:lnTo>
                    <a:pt x="107" y="273"/>
                  </a:lnTo>
                  <a:lnTo>
                    <a:pt x="93" y="279"/>
                  </a:lnTo>
                  <a:lnTo>
                    <a:pt x="78" y="287"/>
                  </a:lnTo>
                  <a:lnTo>
                    <a:pt x="75" y="290"/>
                  </a:lnTo>
                  <a:lnTo>
                    <a:pt x="71" y="293"/>
                  </a:lnTo>
                  <a:lnTo>
                    <a:pt x="66" y="296"/>
                  </a:lnTo>
                  <a:lnTo>
                    <a:pt x="36" y="309"/>
                  </a:lnTo>
                  <a:lnTo>
                    <a:pt x="5" y="317"/>
                  </a:lnTo>
                  <a:lnTo>
                    <a:pt x="3" y="317"/>
                  </a:lnTo>
                  <a:lnTo>
                    <a:pt x="2" y="320"/>
                  </a:lnTo>
                  <a:lnTo>
                    <a:pt x="0" y="321"/>
                  </a:lnTo>
                  <a:lnTo>
                    <a:pt x="165" y="335"/>
                  </a:lnTo>
                  <a:lnTo>
                    <a:pt x="164" y="327"/>
                  </a:lnTo>
                  <a:lnTo>
                    <a:pt x="165" y="318"/>
                  </a:lnTo>
                  <a:lnTo>
                    <a:pt x="165" y="314"/>
                  </a:lnTo>
                  <a:lnTo>
                    <a:pt x="167" y="309"/>
                  </a:lnTo>
                  <a:lnTo>
                    <a:pt x="168" y="306"/>
                  </a:lnTo>
                  <a:lnTo>
                    <a:pt x="170" y="303"/>
                  </a:lnTo>
                  <a:lnTo>
                    <a:pt x="168" y="303"/>
                  </a:lnTo>
                  <a:lnTo>
                    <a:pt x="167" y="302"/>
                  </a:lnTo>
                  <a:lnTo>
                    <a:pt x="167" y="300"/>
                  </a:lnTo>
                  <a:lnTo>
                    <a:pt x="167" y="299"/>
                  </a:lnTo>
                  <a:lnTo>
                    <a:pt x="168" y="297"/>
                  </a:lnTo>
                  <a:lnTo>
                    <a:pt x="170" y="294"/>
                  </a:lnTo>
                  <a:lnTo>
                    <a:pt x="171" y="293"/>
                  </a:lnTo>
                  <a:lnTo>
                    <a:pt x="176" y="290"/>
                  </a:lnTo>
                  <a:lnTo>
                    <a:pt x="182" y="290"/>
                  </a:lnTo>
                  <a:lnTo>
                    <a:pt x="182" y="288"/>
                  </a:lnTo>
                  <a:lnTo>
                    <a:pt x="183" y="287"/>
                  </a:lnTo>
                  <a:lnTo>
                    <a:pt x="183" y="285"/>
                  </a:lnTo>
                  <a:lnTo>
                    <a:pt x="185" y="284"/>
                  </a:lnTo>
                  <a:lnTo>
                    <a:pt x="186" y="282"/>
                  </a:lnTo>
                  <a:lnTo>
                    <a:pt x="188" y="281"/>
                  </a:lnTo>
                  <a:lnTo>
                    <a:pt x="189" y="279"/>
                  </a:lnTo>
                  <a:lnTo>
                    <a:pt x="194" y="278"/>
                  </a:lnTo>
                  <a:lnTo>
                    <a:pt x="200" y="276"/>
                  </a:lnTo>
                  <a:lnTo>
                    <a:pt x="206" y="272"/>
                  </a:lnTo>
                  <a:lnTo>
                    <a:pt x="214" y="267"/>
                  </a:lnTo>
                  <a:lnTo>
                    <a:pt x="217" y="267"/>
                  </a:lnTo>
                  <a:lnTo>
                    <a:pt x="218" y="266"/>
                  </a:lnTo>
                  <a:lnTo>
                    <a:pt x="221" y="264"/>
                  </a:lnTo>
                  <a:lnTo>
                    <a:pt x="223" y="261"/>
                  </a:lnTo>
                  <a:lnTo>
                    <a:pt x="224" y="260"/>
                  </a:lnTo>
                  <a:lnTo>
                    <a:pt x="226" y="258"/>
                  </a:lnTo>
                  <a:lnTo>
                    <a:pt x="230" y="257"/>
                  </a:lnTo>
                  <a:lnTo>
                    <a:pt x="233" y="257"/>
                  </a:lnTo>
                  <a:lnTo>
                    <a:pt x="238" y="258"/>
                  </a:lnTo>
                  <a:lnTo>
                    <a:pt x="242" y="260"/>
                  </a:lnTo>
                  <a:lnTo>
                    <a:pt x="245" y="261"/>
                  </a:lnTo>
                  <a:lnTo>
                    <a:pt x="248" y="263"/>
                  </a:lnTo>
                  <a:lnTo>
                    <a:pt x="253" y="263"/>
                  </a:lnTo>
                  <a:lnTo>
                    <a:pt x="256" y="261"/>
                  </a:lnTo>
                  <a:lnTo>
                    <a:pt x="257" y="258"/>
                  </a:lnTo>
                  <a:lnTo>
                    <a:pt x="259" y="257"/>
                  </a:lnTo>
                  <a:lnTo>
                    <a:pt x="260" y="254"/>
                  </a:lnTo>
                  <a:lnTo>
                    <a:pt x="262" y="251"/>
                  </a:lnTo>
                  <a:lnTo>
                    <a:pt x="263" y="251"/>
                  </a:lnTo>
                  <a:lnTo>
                    <a:pt x="268" y="249"/>
                  </a:lnTo>
                  <a:lnTo>
                    <a:pt x="277" y="249"/>
                  </a:lnTo>
                  <a:lnTo>
                    <a:pt x="293" y="251"/>
                  </a:lnTo>
                  <a:lnTo>
                    <a:pt x="296" y="249"/>
                  </a:lnTo>
                  <a:lnTo>
                    <a:pt x="301" y="248"/>
                  </a:lnTo>
                  <a:lnTo>
                    <a:pt x="304" y="246"/>
                  </a:lnTo>
                  <a:lnTo>
                    <a:pt x="307" y="243"/>
                  </a:lnTo>
                  <a:lnTo>
                    <a:pt x="308" y="242"/>
                  </a:lnTo>
                  <a:lnTo>
                    <a:pt x="310" y="240"/>
                  </a:lnTo>
                  <a:lnTo>
                    <a:pt x="317" y="234"/>
                  </a:lnTo>
                  <a:lnTo>
                    <a:pt x="325" y="230"/>
                  </a:lnTo>
                  <a:lnTo>
                    <a:pt x="329" y="227"/>
                  </a:lnTo>
                  <a:lnTo>
                    <a:pt x="335" y="225"/>
                  </a:lnTo>
                  <a:lnTo>
                    <a:pt x="340" y="222"/>
                  </a:lnTo>
                  <a:lnTo>
                    <a:pt x="346" y="219"/>
                  </a:lnTo>
                  <a:lnTo>
                    <a:pt x="352" y="216"/>
                  </a:lnTo>
                  <a:lnTo>
                    <a:pt x="364" y="212"/>
                  </a:lnTo>
                  <a:lnTo>
                    <a:pt x="374" y="207"/>
                  </a:lnTo>
                  <a:lnTo>
                    <a:pt x="371" y="206"/>
                  </a:lnTo>
                  <a:lnTo>
                    <a:pt x="370" y="204"/>
                  </a:lnTo>
                  <a:lnTo>
                    <a:pt x="368" y="201"/>
                  </a:lnTo>
                  <a:lnTo>
                    <a:pt x="368" y="198"/>
                  </a:lnTo>
                  <a:lnTo>
                    <a:pt x="367" y="190"/>
                  </a:lnTo>
                  <a:lnTo>
                    <a:pt x="367" y="184"/>
                  </a:lnTo>
                  <a:lnTo>
                    <a:pt x="368" y="183"/>
                  </a:lnTo>
                  <a:lnTo>
                    <a:pt x="370" y="181"/>
                  </a:lnTo>
                  <a:lnTo>
                    <a:pt x="371" y="180"/>
                  </a:lnTo>
                  <a:lnTo>
                    <a:pt x="374" y="180"/>
                  </a:lnTo>
                  <a:lnTo>
                    <a:pt x="377" y="180"/>
                  </a:lnTo>
                  <a:lnTo>
                    <a:pt x="382" y="178"/>
                  </a:lnTo>
                  <a:lnTo>
                    <a:pt x="386" y="178"/>
                  </a:lnTo>
                  <a:lnTo>
                    <a:pt x="388" y="178"/>
                  </a:lnTo>
                  <a:lnTo>
                    <a:pt x="392" y="177"/>
                  </a:lnTo>
                  <a:lnTo>
                    <a:pt x="397" y="175"/>
                  </a:lnTo>
                  <a:lnTo>
                    <a:pt x="401" y="175"/>
                  </a:lnTo>
                  <a:lnTo>
                    <a:pt x="403" y="175"/>
                  </a:lnTo>
                  <a:lnTo>
                    <a:pt x="404" y="174"/>
                  </a:lnTo>
                  <a:lnTo>
                    <a:pt x="406" y="174"/>
                  </a:lnTo>
                  <a:lnTo>
                    <a:pt x="407" y="172"/>
                  </a:lnTo>
                  <a:lnTo>
                    <a:pt x="407" y="171"/>
                  </a:lnTo>
                  <a:lnTo>
                    <a:pt x="407" y="169"/>
                  </a:lnTo>
                  <a:lnTo>
                    <a:pt x="407" y="166"/>
                  </a:lnTo>
                  <a:lnTo>
                    <a:pt x="409" y="165"/>
                  </a:lnTo>
                  <a:lnTo>
                    <a:pt x="410" y="165"/>
                  </a:lnTo>
                  <a:lnTo>
                    <a:pt x="418" y="163"/>
                  </a:lnTo>
                  <a:lnTo>
                    <a:pt x="424" y="162"/>
                  </a:lnTo>
                  <a:lnTo>
                    <a:pt x="432" y="162"/>
                  </a:lnTo>
                  <a:lnTo>
                    <a:pt x="435" y="162"/>
                  </a:lnTo>
                  <a:lnTo>
                    <a:pt x="436" y="162"/>
                  </a:lnTo>
                  <a:lnTo>
                    <a:pt x="442" y="163"/>
                  </a:lnTo>
                  <a:lnTo>
                    <a:pt x="448" y="165"/>
                  </a:lnTo>
                  <a:lnTo>
                    <a:pt x="454" y="165"/>
                  </a:lnTo>
                  <a:lnTo>
                    <a:pt x="459" y="165"/>
                  </a:lnTo>
                  <a:lnTo>
                    <a:pt x="463" y="163"/>
                  </a:lnTo>
                  <a:lnTo>
                    <a:pt x="469" y="162"/>
                  </a:lnTo>
                  <a:lnTo>
                    <a:pt x="474" y="160"/>
                  </a:lnTo>
                  <a:lnTo>
                    <a:pt x="472" y="159"/>
                  </a:lnTo>
                  <a:lnTo>
                    <a:pt x="472" y="157"/>
                  </a:lnTo>
                  <a:lnTo>
                    <a:pt x="474" y="156"/>
                  </a:lnTo>
                  <a:lnTo>
                    <a:pt x="477" y="156"/>
                  </a:lnTo>
                  <a:lnTo>
                    <a:pt x="480" y="156"/>
                  </a:lnTo>
                  <a:lnTo>
                    <a:pt x="481" y="156"/>
                  </a:lnTo>
                  <a:lnTo>
                    <a:pt x="481" y="154"/>
                  </a:lnTo>
                  <a:lnTo>
                    <a:pt x="480" y="151"/>
                  </a:lnTo>
                  <a:lnTo>
                    <a:pt x="478" y="150"/>
                  </a:lnTo>
                  <a:lnTo>
                    <a:pt x="477" y="148"/>
                  </a:lnTo>
                  <a:lnTo>
                    <a:pt x="475" y="147"/>
                  </a:lnTo>
                  <a:lnTo>
                    <a:pt x="474" y="145"/>
                  </a:lnTo>
                  <a:lnTo>
                    <a:pt x="471" y="141"/>
                  </a:lnTo>
                  <a:lnTo>
                    <a:pt x="469" y="136"/>
                  </a:lnTo>
                  <a:lnTo>
                    <a:pt x="468" y="133"/>
                  </a:lnTo>
                  <a:lnTo>
                    <a:pt x="466" y="126"/>
                  </a:lnTo>
                  <a:lnTo>
                    <a:pt x="465" y="114"/>
                  </a:lnTo>
                  <a:lnTo>
                    <a:pt x="465" y="99"/>
                  </a:lnTo>
                  <a:lnTo>
                    <a:pt x="466" y="82"/>
                  </a:lnTo>
                  <a:lnTo>
                    <a:pt x="466" y="81"/>
                  </a:lnTo>
                  <a:lnTo>
                    <a:pt x="468" y="78"/>
                  </a:lnTo>
                  <a:lnTo>
                    <a:pt x="468" y="73"/>
                  </a:lnTo>
                  <a:lnTo>
                    <a:pt x="468" y="69"/>
                  </a:lnTo>
                  <a:lnTo>
                    <a:pt x="468" y="66"/>
                  </a:lnTo>
                  <a:lnTo>
                    <a:pt x="466" y="63"/>
                  </a:lnTo>
                  <a:lnTo>
                    <a:pt x="466" y="61"/>
                  </a:lnTo>
                  <a:lnTo>
                    <a:pt x="465" y="61"/>
                  </a:lnTo>
                  <a:lnTo>
                    <a:pt x="462" y="60"/>
                  </a:lnTo>
                  <a:lnTo>
                    <a:pt x="460" y="57"/>
                  </a:lnTo>
                  <a:lnTo>
                    <a:pt x="459" y="55"/>
                  </a:lnTo>
                  <a:lnTo>
                    <a:pt x="459" y="54"/>
                  </a:lnTo>
                  <a:lnTo>
                    <a:pt x="454" y="45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06" name="Freeform 9"/>
            <p:cNvSpPr>
              <a:spLocks/>
            </p:cNvSpPr>
            <p:nvPr/>
          </p:nvSpPr>
          <p:spPr bwMode="gray">
            <a:xfrm>
              <a:off x="3040" y="1257"/>
              <a:ext cx="738" cy="701"/>
            </a:xfrm>
            <a:custGeom>
              <a:avLst/>
              <a:gdLst>
                <a:gd name="T0" fmla="*/ 167 w 797"/>
                <a:gd name="T1" fmla="*/ 223 h 758"/>
                <a:gd name="T2" fmla="*/ 183 w 797"/>
                <a:gd name="T3" fmla="*/ 215 h 758"/>
                <a:gd name="T4" fmla="*/ 189 w 797"/>
                <a:gd name="T5" fmla="*/ 204 h 758"/>
                <a:gd name="T6" fmla="*/ 191 w 797"/>
                <a:gd name="T7" fmla="*/ 186 h 758"/>
                <a:gd name="T8" fmla="*/ 225 w 797"/>
                <a:gd name="T9" fmla="*/ 175 h 758"/>
                <a:gd name="T10" fmla="*/ 241 w 797"/>
                <a:gd name="T11" fmla="*/ 168 h 758"/>
                <a:gd name="T12" fmla="*/ 285 w 797"/>
                <a:gd name="T13" fmla="*/ 166 h 758"/>
                <a:gd name="T14" fmla="*/ 293 w 797"/>
                <a:gd name="T15" fmla="*/ 163 h 758"/>
                <a:gd name="T16" fmla="*/ 293 w 797"/>
                <a:gd name="T17" fmla="*/ 158 h 758"/>
                <a:gd name="T18" fmla="*/ 281 w 797"/>
                <a:gd name="T19" fmla="*/ 94 h 758"/>
                <a:gd name="T20" fmla="*/ 273 w 797"/>
                <a:gd name="T21" fmla="*/ 67 h 758"/>
                <a:gd name="T22" fmla="*/ 281 w 797"/>
                <a:gd name="T23" fmla="*/ 61 h 758"/>
                <a:gd name="T24" fmla="*/ 307 w 797"/>
                <a:gd name="T25" fmla="*/ 49 h 758"/>
                <a:gd name="T26" fmla="*/ 346 w 797"/>
                <a:gd name="T27" fmla="*/ 36 h 758"/>
                <a:gd name="T28" fmla="*/ 380 w 797"/>
                <a:gd name="T29" fmla="*/ 17 h 758"/>
                <a:gd name="T30" fmla="*/ 469 w 797"/>
                <a:gd name="T31" fmla="*/ 7 h 758"/>
                <a:gd name="T32" fmla="*/ 526 w 797"/>
                <a:gd name="T33" fmla="*/ 14 h 758"/>
                <a:gd name="T34" fmla="*/ 548 w 797"/>
                <a:gd name="T35" fmla="*/ 8 h 758"/>
                <a:gd name="T36" fmla="*/ 569 w 797"/>
                <a:gd name="T37" fmla="*/ 0 h 758"/>
                <a:gd name="T38" fmla="*/ 587 w 797"/>
                <a:gd name="T39" fmla="*/ 8 h 758"/>
                <a:gd name="T40" fmla="*/ 603 w 797"/>
                <a:gd name="T41" fmla="*/ 2 h 758"/>
                <a:gd name="T42" fmla="*/ 614 w 797"/>
                <a:gd name="T43" fmla="*/ 8 h 758"/>
                <a:gd name="T44" fmla="*/ 628 w 797"/>
                <a:gd name="T45" fmla="*/ 8 h 758"/>
                <a:gd name="T46" fmla="*/ 633 w 797"/>
                <a:gd name="T47" fmla="*/ 13 h 758"/>
                <a:gd name="T48" fmla="*/ 629 w 797"/>
                <a:gd name="T49" fmla="*/ 30 h 758"/>
                <a:gd name="T50" fmla="*/ 622 w 797"/>
                <a:gd name="T51" fmla="*/ 43 h 758"/>
                <a:gd name="T52" fmla="*/ 620 w 797"/>
                <a:gd name="T53" fmla="*/ 89 h 758"/>
                <a:gd name="T54" fmla="*/ 607 w 797"/>
                <a:gd name="T55" fmla="*/ 103 h 758"/>
                <a:gd name="T56" fmla="*/ 589 w 797"/>
                <a:gd name="T57" fmla="*/ 119 h 758"/>
                <a:gd name="T58" fmla="*/ 592 w 797"/>
                <a:gd name="T59" fmla="*/ 136 h 758"/>
                <a:gd name="T60" fmla="*/ 611 w 797"/>
                <a:gd name="T61" fmla="*/ 166 h 758"/>
                <a:gd name="T62" fmla="*/ 634 w 797"/>
                <a:gd name="T63" fmla="*/ 188 h 758"/>
                <a:gd name="T64" fmla="*/ 650 w 797"/>
                <a:gd name="T65" fmla="*/ 270 h 758"/>
                <a:gd name="T66" fmla="*/ 656 w 797"/>
                <a:gd name="T67" fmla="*/ 277 h 758"/>
                <a:gd name="T68" fmla="*/ 666 w 797"/>
                <a:gd name="T69" fmla="*/ 335 h 758"/>
                <a:gd name="T70" fmla="*/ 667 w 797"/>
                <a:gd name="T71" fmla="*/ 348 h 758"/>
                <a:gd name="T72" fmla="*/ 663 w 797"/>
                <a:gd name="T73" fmla="*/ 382 h 758"/>
                <a:gd name="T74" fmla="*/ 669 w 797"/>
                <a:gd name="T75" fmla="*/ 405 h 758"/>
                <a:gd name="T76" fmla="*/ 656 w 797"/>
                <a:gd name="T77" fmla="*/ 417 h 758"/>
                <a:gd name="T78" fmla="*/ 650 w 797"/>
                <a:gd name="T79" fmla="*/ 436 h 758"/>
                <a:gd name="T80" fmla="*/ 669 w 797"/>
                <a:gd name="T81" fmla="*/ 467 h 758"/>
                <a:gd name="T82" fmla="*/ 671 w 797"/>
                <a:gd name="T83" fmla="*/ 486 h 758"/>
                <a:gd name="T84" fmla="*/ 719 w 797"/>
                <a:gd name="T85" fmla="*/ 498 h 758"/>
                <a:gd name="T86" fmla="*/ 725 w 797"/>
                <a:gd name="T87" fmla="*/ 508 h 758"/>
                <a:gd name="T88" fmla="*/ 459 w 797"/>
                <a:gd name="T89" fmla="*/ 696 h 758"/>
                <a:gd name="T90" fmla="*/ 388 w 797"/>
                <a:gd name="T91" fmla="*/ 693 h 758"/>
                <a:gd name="T92" fmla="*/ 396 w 797"/>
                <a:gd name="T93" fmla="*/ 679 h 758"/>
                <a:gd name="T94" fmla="*/ 369 w 797"/>
                <a:gd name="T95" fmla="*/ 663 h 758"/>
                <a:gd name="T96" fmla="*/ 363 w 797"/>
                <a:gd name="T97" fmla="*/ 654 h 758"/>
                <a:gd name="T98" fmla="*/ 348 w 797"/>
                <a:gd name="T99" fmla="*/ 652 h 758"/>
                <a:gd name="T100" fmla="*/ 334 w 797"/>
                <a:gd name="T101" fmla="*/ 641 h 758"/>
                <a:gd name="T102" fmla="*/ 319 w 797"/>
                <a:gd name="T103" fmla="*/ 626 h 758"/>
                <a:gd name="T104" fmla="*/ 0 w 797"/>
                <a:gd name="T105" fmla="*/ 326 h 758"/>
                <a:gd name="T106" fmla="*/ 6 w 797"/>
                <a:gd name="T107" fmla="*/ 298 h 758"/>
                <a:gd name="T108" fmla="*/ 11 w 797"/>
                <a:gd name="T109" fmla="*/ 287 h 758"/>
                <a:gd name="T110" fmla="*/ 23 w 797"/>
                <a:gd name="T111" fmla="*/ 278 h 758"/>
                <a:gd name="T112" fmla="*/ 52 w 797"/>
                <a:gd name="T113" fmla="*/ 264 h 758"/>
                <a:gd name="T114" fmla="*/ 75 w 797"/>
                <a:gd name="T115" fmla="*/ 260 h 758"/>
                <a:gd name="T116" fmla="*/ 91 w 797"/>
                <a:gd name="T117" fmla="*/ 251 h 758"/>
                <a:gd name="T118" fmla="*/ 127 w 797"/>
                <a:gd name="T119" fmla="*/ 248 h 7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97"/>
                <a:gd name="T181" fmla="*/ 0 h 758"/>
                <a:gd name="T182" fmla="*/ 797 w 797"/>
                <a:gd name="T183" fmla="*/ 758 h 75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97" h="758">
                  <a:moveTo>
                    <a:pt x="141" y="265"/>
                  </a:moveTo>
                  <a:lnTo>
                    <a:pt x="152" y="256"/>
                  </a:lnTo>
                  <a:lnTo>
                    <a:pt x="162" y="248"/>
                  </a:lnTo>
                  <a:lnTo>
                    <a:pt x="174" y="244"/>
                  </a:lnTo>
                  <a:lnTo>
                    <a:pt x="177" y="242"/>
                  </a:lnTo>
                  <a:lnTo>
                    <a:pt x="180" y="241"/>
                  </a:lnTo>
                  <a:lnTo>
                    <a:pt x="183" y="239"/>
                  </a:lnTo>
                  <a:lnTo>
                    <a:pt x="186" y="238"/>
                  </a:lnTo>
                  <a:lnTo>
                    <a:pt x="191" y="235"/>
                  </a:lnTo>
                  <a:lnTo>
                    <a:pt x="195" y="233"/>
                  </a:lnTo>
                  <a:lnTo>
                    <a:pt x="200" y="233"/>
                  </a:lnTo>
                  <a:lnTo>
                    <a:pt x="198" y="233"/>
                  </a:lnTo>
                  <a:lnTo>
                    <a:pt x="203" y="232"/>
                  </a:lnTo>
                  <a:lnTo>
                    <a:pt x="207" y="229"/>
                  </a:lnTo>
                  <a:lnTo>
                    <a:pt x="210" y="227"/>
                  </a:lnTo>
                  <a:lnTo>
                    <a:pt x="207" y="224"/>
                  </a:lnTo>
                  <a:lnTo>
                    <a:pt x="204" y="221"/>
                  </a:lnTo>
                  <a:lnTo>
                    <a:pt x="204" y="217"/>
                  </a:lnTo>
                  <a:lnTo>
                    <a:pt x="203" y="212"/>
                  </a:lnTo>
                  <a:lnTo>
                    <a:pt x="203" y="207"/>
                  </a:lnTo>
                  <a:lnTo>
                    <a:pt x="203" y="204"/>
                  </a:lnTo>
                  <a:lnTo>
                    <a:pt x="203" y="203"/>
                  </a:lnTo>
                  <a:lnTo>
                    <a:pt x="206" y="201"/>
                  </a:lnTo>
                  <a:lnTo>
                    <a:pt x="209" y="200"/>
                  </a:lnTo>
                  <a:lnTo>
                    <a:pt x="212" y="200"/>
                  </a:lnTo>
                  <a:lnTo>
                    <a:pt x="227" y="198"/>
                  </a:lnTo>
                  <a:lnTo>
                    <a:pt x="243" y="192"/>
                  </a:lnTo>
                  <a:lnTo>
                    <a:pt x="243" y="189"/>
                  </a:lnTo>
                  <a:lnTo>
                    <a:pt x="243" y="188"/>
                  </a:lnTo>
                  <a:lnTo>
                    <a:pt x="245" y="186"/>
                  </a:lnTo>
                  <a:lnTo>
                    <a:pt x="246" y="185"/>
                  </a:lnTo>
                  <a:lnTo>
                    <a:pt x="251" y="185"/>
                  </a:lnTo>
                  <a:lnTo>
                    <a:pt x="256" y="183"/>
                  </a:lnTo>
                  <a:lnTo>
                    <a:pt x="260" y="182"/>
                  </a:lnTo>
                  <a:lnTo>
                    <a:pt x="265" y="182"/>
                  </a:lnTo>
                  <a:lnTo>
                    <a:pt x="271" y="182"/>
                  </a:lnTo>
                  <a:lnTo>
                    <a:pt x="275" y="182"/>
                  </a:lnTo>
                  <a:lnTo>
                    <a:pt x="287" y="185"/>
                  </a:lnTo>
                  <a:lnTo>
                    <a:pt x="298" y="185"/>
                  </a:lnTo>
                  <a:lnTo>
                    <a:pt x="308" y="180"/>
                  </a:lnTo>
                  <a:lnTo>
                    <a:pt x="308" y="179"/>
                  </a:lnTo>
                  <a:lnTo>
                    <a:pt x="308" y="177"/>
                  </a:lnTo>
                  <a:lnTo>
                    <a:pt x="310" y="176"/>
                  </a:lnTo>
                  <a:lnTo>
                    <a:pt x="313" y="176"/>
                  </a:lnTo>
                  <a:lnTo>
                    <a:pt x="316" y="176"/>
                  </a:lnTo>
                  <a:lnTo>
                    <a:pt x="317" y="176"/>
                  </a:lnTo>
                  <a:lnTo>
                    <a:pt x="319" y="176"/>
                  </a:lnTo>
                  <a:lnTo>
                    <a:pt x="317" y="174"/>
                  </a:lnTo>
                  <a:lnTo>
                    <a:pt x="317" y="173"/>
                  </a:lnTo>
                  <a:lnTo>
                    <a:pt x="317" y="171"/>
                  </a:lnTo>
                  <a:lnTo>
                    <a:pt x="316" y="171"/>
                  </a:lnTo>
                  <a:lnTo>
                    <a:pt x="308" y="165"/>
                  </a:lnTo>
                  <a:lnTo>
                    <a:pt x="305" y="158"/>
                  </a:lnTo>
                  <a:lnTo>
                    <a:pt x="302" y="150"/>
                  </a:lnTo>
                  <a:lnTo>
                    <a:pt x="301" y="141"/>
                  </a:lnTo>
                  <a:lnTo>
                    <a:pt x="301" y="122"/>
                  </a:lnTo>
                  <a:lnTo>
                    <a:pt x="304" y="102"/>
                  </a:lnTo>
                  <a:lnTo>
                    <a:pt x="302" y="83"/>
                  </a:lnTo>
                  <a:lnTo>
                    <a:pt x="302" y="81"/>
                  </a:lnTo>
                  <a:lnTo>
                    <a:pt x="299" y="80"/>
                  </a:lnTo>
                  <a:lnTo>
                    <a:pt x="298" y="78"/>
                  </a:lnTo>
                  <a:lnTo>
                    <a:pt x="296" y="77"/>
                  </a:lnTo>
                  <a:lnTo>
                    <a:pt x="295" y="72"/>
                  </a:lnTo>
                  <a:lnTo>
                    <a:pt x="292" y="69"/>
                  </a:lnTo>
                  <a:lnTo>
                    <a:pt x="290" y="65"/>
                  </a:lnTo>
                  <a:lnTo>
                    <a:pt x="295" y="65"/>
                  </a:lnTo>
                  <a:lnTo>
                    <a:pt x="298" y="66"/>
                  </a:lnTo>
                  <a:lnTo>
                    <a:pt x="301" y="66"/>
                  </a:lnTo>
                  <a:lnTo>
                    <a:pt x="304" y="66"/>
                  </a:lnTo>
                  <a:lnTo>
                    <a:pt x="307" y="65"/>
                  </a:lnTo>
                  <a:lnTo>
                    <a:pt x="313" y="62"/>
                  </a:lnTo>
                  <a:lnTo>
                    <a:pt x="319" y="59"/>
                  </a:lnTo>
                  <a:lnTo>
                    <a:pt x="325" y="57"/>
                  </a:lnTo>
                  <a:lnTo>
                    <a:pt x="329" y="56"/>
                  </a:lnTo>
                  <a:lnTo>
                    <a:pt x="332" y="53"/>
                  </a:lnTo>
                  <a:lnTo>
                    <a:pt x="337" y="48"/>
                  </a:lnTo>
                  <a:lnTo>
                    <a:pt x="340" y="45"/>
                  </a:lnTo>
                  <a:lnTo>
                    <a:pt x="344" y="42"/>
                  </a:lnTo>
                  <a:lnTo>
                    <a:pt x="355" y="41"/>
                  </a:lnTo>
                  <a:lnTo>
                    <a:pt x="365" y="41"/>
                  </a:lnTo>
                  <a:lnTo>
                    <a:pt x="374" y="39"/>
                  </a:lnTo>
                  <a:lnTo>
                    <a:pt x="383" y="35"/>
                  </a:lnTo>
                  <a:lnTo>
                    <a:pt x="394" y="32"/>
                  </a:lnTo>
                  <a:lnTo>
                    <a:pt x="400" y="26"/>
                  </a:lnTo>
                  <a:lnTo>
                    <a:pt x="403" y="23"/>
                  </a:lnTo>
                  <a:lnTo>
                    <a:pt x="406" y="20"/>
                  </a:lnTo>
                  <a:lnTo>
                    <a:pt x="410" y="18"/>
                  </a:lnTo>
                  <a:lnTo>
                    <a:pt x="413" y="17"/>
                  </a:lnTo>
                  <a:lnTo>
                    <a:pt x="418" y="15"/>
                  </a:lnTo>
                  <a:lnTo>
                    <a:pt x="440" y="11"/>
                  </a:lnTo>
                  <a:lnTo>
                    <a:pt x="463" y="12"/>
                  </a:lnTo>
                  <a:lnTo>
                    <a:pt x="487" y="12"/>
                  </a:lnTo>
                  <a:lnTo>
                    <a:pt x="507" y="8"/>
                  </a:lnTo>
                  <a:lnTo>
                    <a:pt x="528" y="6"/>
                  </a:lnTo>
                  <a:lnTo>
                    <a:pt x="544" y="6"/>
                  </a:lnTo>
                  <a:lnTo>
                    <a:pt x="561" y="11"/>
                  </a:lnTo>
                  <a:lnTo>
                    <a:pt x="562" y="12"/>
                  </a:lnTo>
                  <a:lnTo>
                    <a:pt x="565" y="14"/>
                  </a:lnTo>
                  <a:lnTo>
                    <a:pt x="568" y="15"/>
                  </a:lnTo>
                  <a:lnTo>
                    <a:pt x="571" y="15"/>
                  </a:lnTo>
                  <a:lnTo>
                    <a:pt x="574" y="15"/>
                  </a:lnTo>
                  <a:lnTo>
                    <a:pt x="577" y="14"/>
                  </a:lnTo>
                  <a:lnTo>
                    <a:pt x="579" y="12"/>
                  </a:lnTo>
                  <a:lnTo>
                    <a:pt x="585" y="9"/>
                  </a:lnTo>
                  <a:lnTo>
                    <a:pt x="592" y="9"/>
                  </a:lnTo>
                  <a:lnTo>
                    <a:pt x="600" y="9"/>
                  </a:lnTo>
                  <a:lnTo>
                    <a:pt x="607" y="6"/>
                  </a:lnTo>
                  <a:lnTo>
                    <a:pt x="612" y="2"/>
                  </a:lnTo>
                  <a:lnTo>
                    <a:pt x="613" y="2"/>
                  </a:lnTo>
                  <a:lnTo>
                    <a:pt x="615" y="0"/>
                  </a:lnTo>
                  <a:lnTo>
                    <a:pt x="616" y="0"/>
                  </a:lnTo>
                  <a:lnTo>
                    <a:pt x="618" y="2"/>
                  </a:lnTo>
                  <a:lnTo>
                    <a:pt x="622" y="5"/>
                  </a:lnTo>
                  <a:lnTo>
                    <a:pt x="625" y="6"/>
                  </a:lnTo>
                  <a:lnTo>
                    <a:pt x="630" y="8"/>
                  </a:lnTo>
                  <a:lnTo>
                    <a:pt x="634" y="9"/>
                  </a:lnTo>
                  <a:lnTo>
                    <a:pt x="637" y="8"/>
                  </a:lnTo>
                  <a:lnTo>
                    <a:pt x="642" y="6"/>
                  </a:lnTo>
                  <a:lnTo>
                    <a:pt x="643" y="5"/>
                  </a:lnTo>
                  <a:lnTo>
                    <a:pt x="645" y="3"/>
                  </a:lnTo>
                  <a:lnTo>
                    <a:pt x="648" y="2"/>
                  </a:lnTo>
                  <a:lnTo>
                    <a:pt x="651" y="2"/>
                  </a:lnTo>
                  <a:lnTo>
                    <a:pt x="651" y="3"/>
                  </a:lnTo>
                  <a:lnTo>
                    <a:pt x="654" y="5"/>
                  </a:lnTo>
                  <a:lnTo>
                    <a:pt x="657" y="5"/>
                  </a:lnTo>
                  <a:lnTo>
                    <a:pt x="660" y="8"/>
                  </a:lnTo>
                  <a:lnTo>
                    <a:pt x="663" y="9"/>
                  </a:lnTo>
                  <a:lnTo>
                    <a:pt x="666" y="11"/>
                  </a:lnTo>
                  <a:lnTo>
                    <a:pt x="669" y="9"/>
                  </a:lnTo>
                  <a:lnTo>
                    <a:pt x="670" y="9"/>
                  </a:lnTo>
                  <a:lnTo>
                    <a:pt x="673" y="9"/>
                  </a:lnTo>
                  <a:lnTo>
                    <a:pt x="675" y="8"/>
                  </a:lnTo>
                  <a:lnTo>
                    <a:pt x="678" y="9"/>
                  </a:lnTo>
                  <a:lnTo>
                    <a:pt x="681" y="11"/>
                  </a:lnTo>
                  <a:lnTo>
                    <a:pt x="682" y="11"/>
                  </a:lnTo>
                  <a:lnTo>
                    <a:pt x="684" y="11"/>
                  </a:lnTo>
                  <a:lnTo>
                    <a:pt x="685" y="11"/>
                  </a:lnTo>
                  <a:lnTo>
                    <a:pt x="687" y="11"/>
                  </a:lnTo>
                  <a:lnTo>
                    <a:pt x="684" y="14"/>
                  </a:lnTo>
                  <a:lnTo>
                    <a:pt x="681" y="15"/>
                  </a:lnTo>
                  <a:lnTo>
                    <a:pt x="679" y="18"/>
                  </a:lnTo>
                  <a:lnTo>
                    <a:pt x="678" y="21"/>
                  </a:lnTo>
                  <a:lnTo>
                    <a:pt x="678" y="24"/>
                  </a:lnTo>
                  <a:lnTo>
                    <a:pt x="678" y="27"/>
                  </a:lnTo>
                  <a:lnTo>
                    <a:pt x="679" y="32"/>
                  </a:lnTo>
                  <a:lnTo>
                    <a:pt x="679" y="35"/>
                  </a:lnTo>
                  <a:lnTo>
                    <a:pt x="678" y="38"/>
                  </a:lnTo>
                  <a:lnTo>
                    <a:pt x="676" y="39"/>
                  </a:lnTo>
                  <a:lnTo>
                    <a:pt x="675" y="42"/>
                  </a:lnTo>
                  <a:lnTo>
                    <a:pt x="673" y="45"/>
                  </a:lnTo>
                  <a:lnTo>
                    <a:pt x="672" y="47"/>
                  </a:lnTo>
                  <a:lnTo>
                    <a:pt x="670" y="50"/>
                  </a:lnTo>
                  <a:lnTo>
                    <a:pt x="670" y="54"/>
                  </a:lnTo>
                  <a:lnTo>
                    <a:pt x="670" y="60"/>
                  </a:lnTo>
                  <a:lnTo>
                    <a:pt x="670" y="74"/>
                  </a:lnTo>
                  <a:lnTo>
                    <a:pt x="669" y="84"/>
                  </a:lnTo>
                  <a:lnTo>
                    <a:pt x="670" y="96"/>
                  </a:lnTo>
                  <a:lnTo>
                    <a:pt x="670" y="99"/>
                  </a:lnTo>
                  <a:lnTo>
                    <a:pt x="669" y="101"/>
                  </a:lnTo>
                  <a:lnTo>
                    <a:pt x="666" y="104"/>
                  </a:lnTo>
                  <a:lnTo>
                    <a:pt x="663" y="105"/>
                  </a:lnTo>
                  <a:lnTo>
                    <a:pt x="661" y="107"/>
                  </a:lnTo>
                  <a:lnTo>
                    <a:pt x="655" y="111"/>
                  </a:lnTo>
                  <a:lnTo>
                    <a:pt x="649" y="116"/>
                  </a:lnTo>
                  <a:lnTo>
                    <a:pt x="645" y="119"/>
                  </a:lnTo>
                  <a:lnTo>
                    <a:pt x="642" y="120"/>
                  </a:lnTo>
                  <a:lnTo>
                    <a:pt x="640" y="123"/>
                  </a:lnTo>
                  <a:lnTo>
                    <a:pt x="637" y="126"/>
                  </a:lnTo>
                  <a:lnTo>
                    <a:pt x="636" y="129"/>
                  </a:lnTo>
                  <a:lnTo>
                    <a:pt x="634" y="134"/>
                  </a:lnTo>
                  <a:lnTo>
                    <a:pt x="634" y="138"/>
                  </a:lnTo>
                  <a:lnTo>
                    <a:pt x="634" y="143"/>
                  </a:lnTo>
                  <a:lnTo>
                    <a:pt x="636" y="144"/>
                  </a:lnTo>
                  <a:lnTo>
                    <a:pt x="637" y="147"/>
                  </a:lnTo>
                  <a:lnTo>
                    <a:pt x="639" y="147"/>
                  </a:lnTo>
                  <a:lnTo>
                    <a:pt x="643" y="155"/>
                  </a:lnTo>
                  <a:lnTo>
                    <a:pt x="649" y="162"/>
                  </a:lnTo>
                  <a:lnTo>
                    <a:pt x="655" y="171"/>
                  </a:lnTo>
                  <a:lnTo>
                    <a:pt x="660" y="179"/>
                  </a:lnTo>
                  <a:lnTo>
                    <a:pt x="664" y="186"/>
                  </a:lnTo>
                  <a:lnTo>
                    <a:pt x="669" y="194"/>
                  </a:lnTo>
                  <a:lnTo>
                    <a:pt x="673" y="198"/>
                  </a:lnTo>
                  <a:lnTo>
                    <a:pt x="678" y="201"/>
                  </a:lnTo>
                  <a:lnTo>
                    <a:pt x="684" y="203"/>
                  </a:lnTo>
                  <a:lnTo>
                    <a:pt x="685" y="203"/>
                  </a:lnTo>
                  <a:lnTo>
                    <a:pt x="687" y="204"/>
                  </a:lnTo>
                  <a:lnTo>
                    <a:pt x="688" y="206"/>
                  </a:lnTo>
                  <a:lnTo>
                    <a:pt x="694" y="226"/>
                  </a:lnTo>
                  <a:lnTo>
                    <a:pt x="699" y="247"/>
                  </a:lnTo>
                  <a:lnTo>
                    <a:pt x="700" y="269"/>
                  </a:lnTo>
                  <a:lnTo>
                    <a:pt x="702" y="292"/>
                  </a:lnTo>
                  <a:lnTo>
                    <a:pt x="702" y="293"/>
                  </a:lnTo>
                  <a:lnTo>
                    <a:pt x="702" y="295"/>
                  </a:lnTo>
                  <a:lnTo>
                    <a:pt x="704" y="296"/>
                  </a:lnTo>
                  <a:lnTo>
                    <a:pt x="705" y="298"/>
                  </a:lnTo>
                  <a:lnTo>
                    <a:pt x="707" y="298"/>
                  </a:lnTo>
                  <a:lnTo>
                    <a:pt x="708" y="299"/>
                  </a:lnTo>
                  <a:lnTo>
                    <a:pt x="710" y="299"/>
                  </a:lnTo>
                  <a:lnTo>
                    <a:pt x="716" y="313"/>
                  </a:lnTo>
                  <a:lnTo>
                    <a:pt x="719" y="326"/>
                  </a:lnTo>
                  <a:lnTo>
                    <a:pt x="719" y="338"/>
                  </a:lnTo>
                  <a:lnTo>
                    <a:pt x="719" y="350"/>
                  </a:lnTo>
                  <a:lnTo>
                    <a:pt x="719" y="362"/>
                  </a:lnTo>
                  <a:lnTo>
                    <a:pt x="719" y="364"/>
                  </a:lnTo>
                  <a:lnTo>
                    <a:pt x="719" y="367"/>
                  </a:lnTo>
                  <a:lnTo>
                    <a:pt x="720" y="370"/>
                  </a:lnTo>
                  <a:lnTo>
                    <a:pt x="720" y="373"/>
                  </a:lnTo>
                  <a:lnTo>
                    <a:pt x="720" y="376"/>
                  </a:lnTo>
                  <a:lnTo>
                    <a:pt x="720" y="379"/>
                  </a:lnTo>
                  <a:lnTo>
                    <a:pt x="719" y="386"/>
                  </a:lnTo>
                  <a:lnTo>
                    <a:pt x="719" y="392"/>
                  </a:lnTo>
                  <a:lnTo>
                    <a:pt x="717" y="400"/>
                  </a:lnTo>
                  <a:lnTo>
                    <a:pt x="716" y="407"/>
                  </a:lnTo>
                  <a:lnTo>
                    <a:pt x="716" y="413"/>
                  </a:lnTo>
                  <a:lnTo>
                    <a:pt x="717" y="421"/>
                  </a:lnTo>
                  <a:lnTo>
                    <a:pt x="719" y="425"/>
                  </a:lnTo>
                  <a:lnTo>
                    <a:pt x="720" y="430"/>
                  </a:lnTo>
                  <a:lnTo>
                    <a:pt x="722" y="433"/>
                  </a:lnTo>
                  <a:lnTo>
                    <a:pt x="722" y="436"/>
                  </a:lnTo>
                  <a:lnTo>
                    <a:pt x="722" y="438"/>
                  </a:lnTo>
                  <a:lnTo>
                    <a:pt x="722" y="441"/>
                  </a:lnTo>
                  <a:lnTo>
                    <a:pt x="720" y="444"/>
                  </a:lnTo>
                  <a:lnTo>
                    <a:pt x="719" y="447"/>
                  </a:lnTo>
                  <a:lnTo>
                    <a:pt x="714" y="448"/>
                  </a:lnTo>
                  <a:lnTo>
                    <a:pt x="711" y="450"/>
                  </a:lnTo>
                  <a:lnTo>
                    <a:pt x="708" y="451"/>
                  </a:lnTo>
                  <a:lnTo>
                    <a:pt x="705" y="454"/>
                  </a:lnTo>
                  <a:lnTo>
                    <a:pt x="702" y="456"/>
                  </a:lnTo>
                  <a:lnTo>
                    <a:pt x="699" y="459"/>
                  </a:lnTo>
                  <a:lnTo>
                    <a:pt x="699" y="462"/>
                  </a:lnTo>
                  <a:lnTo>
                    <a:pt x="699" y="465"/>
                  </a:lnTo>
                  <a:lnTo>
                    <a:pt x="702" y="471"/>
                  </a:lnTo>
                  <a:lnTo>
                    <a:pt x="707" y="477"/>
                  </a:lnTo>
                  <a:lnTo>
                    <a:pt x="711" y="483"/>
                  </a:lnTo>
                  <a:lnTo>
                    <a:pt x="716" y="490"/>
                  </a:lnTo>
                  <a:lnTo>
                    <a:pt x="717" y="496"/>
                  </a:lnTo>
                  <a:lnTo>
                    <a:pt x="720" y="501"/>
                  </a:lnTo>
                  <a:lnTo>
                    <a:pt x="722" y="505"/>
                  </a:lnTo>
                  <a:lnTo>
                    <a:pt x="723" y="510"/>
                  </a:lnTo>
                  <a:lnTo>
                    <a:pt x="725" y="514"/>
                  </a:lnTo>
                  <a:lnTo>
                    <a:pt x="725" y="519"/>
                  </a:lnTo>
                  <a:lnTo>
                    <a:pt x="725" y="520"/>
                  </a:lnTo>
                  <a:lnTo>
                    <a:pt x="725" y="522"/>
                  </a:lnTo>
                  <a:lnTo>
                    <a:pt x="725" y="525"/>
                  </a:lnTo>
                  <a:lnTo>
                    <a:pt x="741" y="528"/>
                  </a:lnTo>
                  <a:lnTo>
                    <a:pt x="756" y="529"/>
                  </a:lnTo>
                  <a:lnTo>
                    <a:pt x="771" y="535"/>
                  </a:lnTo>
                  <a:lnTo>
                    <a:pt x="774" y="537"/>
                  </a:lnTo>
                  <a:lnTo>
                    <a:pt x="776" y="538"/>
                  </a:lnTo>
                  <a:lnTo>
                    <a:pt x="777" y="541"/>
                  </a:lnTo>
                  <a:lnTo>
                    <a:pt x="779" y="543"/>
                  </a:lnTo>
                  <a:lnTo>
                    <a:pt x="780" y="546"/>
                  </a:lnTo>
                  <a:lnTo>
                    <a:pt x="783" y="546"/>
                  </a:lnTo>
                  <a:lnTo>
                    <a:pt x="783" y="547"/>
                  </a:lnTo>
                  <a:lnTo>
                    <a:pt x="783" y="549"/>
                  </a:lnTo>
                  <a:lnTo>
                    <a:pt x="788" y="564"/>
                  </a:lnTo>
                  <a:lnTo>
                    <a:pt x="797" y="576"/>
                  </a:lnTo>
                  <a:lnTo>
                    <a:pt x="606" y="686"/>
                  </a:lnTo>
                  <a:lnTo>
                    <a:pt x="568" y="719"/>
                  </a:lnTo>
                  <a:lnTo>
                    <a:pt x="531" y="749"/>
                  </a:lnTo>
                  <a:lnTo>
                    <a:pt x="496" y="753"/>
                  </a:lnTo>
                  <a:lnTo>
                    <a:pt x="461" y="758"/>
                  </a:lnTo>
                  <a:lnTo>
                    <a:pt x="425" y="758"/>
                  </a:lnTo>
                  <a:lnTo>
                    <a:pt x="424" y="756"/>
                  </a:lnTo>
                  <a:lnTo>
                    <a:pt x="422" y="755"/>
                  </a:lnTo>
                  <a:lnTo>
                    <a:pt x="421" y="752"/>
                  </a:lnTo>
                  <a:lnTo>
                    <a:pt x="419" y="749"/>
                  </a:lnTo>
                  <a:lnTo>
                    <a:pt x="416" y="747"/>
                  </a:lnTo>
                  <a:lnTo>
                    <a:pt x="421" y="746"/>
                  </a:lnTo>
                  <a:lnTo>
                    <a:pt x="424" y="743"/>
                  </a:lnTo>
                  <a:lnTo>
                    <a:pt x="427" y="740"/>
                  </a:lnTo>
                  <a:lnTo>
                    <a:pt x="428" y="737"/>
                  </a:lnTo>
                  <a:lnTo>
                    <a:pt x="428" y="734"/>
                  </a:lnTo>
                  <a:lnTo>
                    <a:pt x="427" y="729"/>
                  </a:lnTo>
                  <a:lnTo>
                    <a:pt x="424" y="726"/>
                  </a:lnTo>
                  <a:lnTo>
                    <a:pt x="421" y="723"/>
                  </a:lnTo>
                  <a:lnTo>
                    <a:pt x="413" y="720"/>
                  </a:lnTo>
                  <a:lnTo>
                    <a:pt x="406" y="717"/>
                  </a:lnTo>
                  <a:lnTo>
                    <a:pt x="398" y="717"/>
                  </a:lnTo>
                  <a:lnTo>
                    <a:pt x="395" y="716"/>
                  </a:lnTo>
                  <a:lnTo>
                    <a:pt x="394" y="714"/>
                  </a:lnTo>
                  <a:lnTo>
                    <a:pt x="394" y="713"/>
                  </a:lnTo>
                  <a:lnTo>
                    <a:pt x="392" y="710"/>
                  </a:lnTo>
                  <a:lnTo>
                    <a:pt x="392" y="707"/>
                  </a:lnTo>
                  <a:lnTo>
                    <a:pt x="391" y="705"/>
                  </a:lnTo>
                  <a:lnTo>
                    <a:pt x="389" y="705"/>
                  </a:lnTo>
                  <a:lnTo>
                    <a:pt x="385" y="705"/>
                  </a:lnTo>
                  <a:lnTo>
                    <a:pt x="382" y="707"/>
                  </a:lnTo>
                  <a:lnTo>
                    <a:pt x="379" y="707"/>
                  </a:lnTo>
                  <a:lnTo>
                    <a:pt x="376" y="705"/>
                  </a:lnTo>
                  <a:lnTo>
                    <a:pt x="373" y="702"/>
                  </a:lnTo>
                  <a:lnTo>
                    <a:pt x="371" y="702"/>
                  </a:lnTo>
                  <a:lnTo>
                    <a:pt x="370" y="702"/>
                  </a:lnTo>
                  <a:lnTo>
                    <a:pt x="365" y="698"/>
                  </a:lnTo>
                  <a:lnTo>
                    <a:pt x="361" y="693"/>
                  </a:lnTo>
                  <a:lnTo>
                    <a:pt x="356" y="689"/>
                  </a:lnTo>
                  <a:lnTo>
                    <a:pt x="352" y="684"/>
                  </a:lnTo>
                  <a:lnTo>
                    <a:pt x="347" y="681"/>
                  </a:lnTo>
                  <a:lnTo>
                    <a:pt x="346" y="680"/>
                  </a:lnTo>
                  <a:lnTo>
                    <a:pt x="344" y="678"/>
                  </a:lnTo>
                  <a:lnTo>
                    <a:pt x="344" y="677"/>
                  </a:lnTo>
                  <a:lnTo>
                    <a:pt x="346" y="674"/>
                  </a:lnTo>
                  <a:lnTo>
                    <a:pt x="346" y="672"/>
                  </a:lnTo>
                  <a:lnTo>
                    <a:pt x="346" y="669"/>
                  </a:lnTo>
                  <a:lnTo>
                    <a:pt x="346" y="666"/>
                  </a:lnTo>
                  <a:lnTo>
                    <a:pt x="1" y="383"/>
                  </a:lnTo>
                  <a:lnTo>
                    <a:pt x="0" y="352"/>
                  </a:lnTo>
                  <a:lnTo>
                    <a:pt x="0" y="346"/>
                  </a:lnTo>
                  <a:lnTo>
                    <a:pt x="1" y="340"/>
                  </a:lnTo>
                  <a:lnTo>
                    <a:pt x="1" y="332"/>
                  </a:lnTo>
                  <a:lnTo>
                    <a:pt x="3" y="329"/>
                  </a:lnTo>
                  <a:lnTo>
                    <a:pt x="4" y="326"/>
                  </a:lnTo>
                  <a:lnTo>
                    <a:pt x="6" y="322"/>
                  </a:lnTo>
                  <a:lnTo>
                    <a:pt x="4" y="322"/>
                  </a:lnTo>
                  <a:lnTo>
                    <a:pt x="3" y="322"/>
                  </a:lnTo>
                  <a:lnTo>
                    <a:pt x="3" y="319"/>
                  </a:lnTo>
                  <a:lnTo>
                    <a:pt x="6" y="316"/>
                  </a:lnTo>
                  <a:lnTo>
                    <a:pt x="9" y="313"/>
                  </a:lnTo>
                  <a:lnTo>
                    <a:pt x="12" y="310"/>
                  </a:lnTo>
                  <a:lnTo>
                    <a:pt x="16" y="310"/>
                  </a:lnTo>
                  <a:lnTo>
                    <a:pt x="18" y="308"/>
                  </a:lnTo>
                  <a:lnTo>
                    <a:pt x="18" y="307"/>
                  </a:lnTo>
                  <a:lnTo>
                    <a:pt x="19" y="305"/>
                  </a:lnTo>
                  <a:lnTo>
                    <a:pt x="22" y="302"/>
                  </a:lnTo>
                  <a:lnTo>
                    <a:pt x="25" y="301"/>
                  </a:lnTo>
                  <a:lnTo>
                    <a:pt x="30" y="299"/>
                  </a:lnTo>
                  <a:lnTo>
                    <a:pt x="35" y="296"/>
                  </a:lnTo>
                  <a:lnTo>
                    <a:pt x="38" y="295"/>
                  </a:lnTo>
                  <a:lnTo>
                    <a:pt x="44" y="292"/>
                  </a:lnTo>
                  <a:lnTo>
                    <a:pt x="48" y="287"/>
                  </a:lnTo>
                  <a:lnTo>
                    <a:pt x="56" y="286"/>
                  </a:lnTo>
                  <a:lnTo>
                    <a:pt x="57" y="283"/>
                  </a:lnTo>
                  <a:lnTo>
                    <a:pt x="59" y="281"/>
                  </a:lnTo>
                  <a:lnTo>
                    <a:pt x="62" y="278"/>
                  </a:lnTo>
                  <a:lnTo>
                    <a:pt x="63" y="277"/>
                  </a:lnTo>
                  <a:lnTo>
                    <a:pt x="72" y="278"/>
                  </a:lnTo>
                  <a:lnTo>
                    <a:pt x="81" y="281"/>
                  </a:lnTo>
                  <a:lnTo>
                    <a:pt x="90" y="281"/>
                  </a:lnTo>
                  <a:lnTo>
                    <a:pt x="93" y="280"/>
                  </a:lnTo>
                  <a:lnTo>
                    <a:pt x="95" y="278"/>
                  </a:lnTo>
                  <a:lnTo>
                    <a:pt x="96" y="277"/>
                  </a:lnTo>
                  <a:lnTo>
                    <a:pt x="96" y="274"/>
                  </a:lnTo>
                  <a:lnTo>
                    <a:pt x="98" y="271"/>
                  </a:lnTo>
                  <a:lnTo>
                    <a:pt x="101" y="269"/>
                  </a:lnTo>
                  <a:lnTo>
                    <a:pt x="111" y="269"/>
                  </a:lnTo>
                  <a:lnTo>
                    <a:pt x="123" y="269"/>
                  </a:lnTo>
                  <a:lnTo>
                    <a:pt x="129" y="271"/>
                  </a:lnTo>
                  <a:lnTo>
                    <a:pt x="134" y="269"/>
                  </a:lnTo>
                  <a:lnTo>
                    <a:pt x="137" y="268"/>
                  </a:lnTo>
                  <a:lnTo>
                    <a:pt x="140" y="266"/>
                  </a:lnTo>
                  <a:lnTo>
                    <a:pt x="141" y="265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07" name="Freeform 10"/>
            <p:cNvSpPr>
              <a:spLocks/>
            </p:cNvSpPr>
            <p:nvPr/>
          </p:nvSpPr>
          <p:spPr bwMode="gray">
            <a:xfrm>
              <a:off x="3626" y="1253"/>
              <a:ext cx="146" cy="280"/>
            </a:xfrm>
            <a:custGeom>
              <a:avLst/>
              <a:gdLst>
                <a:gd name="T0" fmla="*/ 130 w 158"/>
                <a:gd name="T1" fmla="*/ 11 h 302"/>
                <a:gd name="T2" fmla="*/ 124 w 158"/>
                <a:gd name="T3" fmla="*/ 17 h 302"/>
                <a:gd name="T4" fmla="*/ 116 w 158"/>
                <a:gd name="T5" fmla="*/ 20 h 302"/>
                <a:gd name="T6" fmla="*/ 111 w 158"/>
                <a:gd name="T7" fmla="*/ 17 h 302"/>
                <a:gd name="T8" fmla="*/ 111 w 158"/>
                <a:gd name="T9" fmla="*/ 6 h 302"/>
                <a:gd name="T10" fmla="*/ 108 w 158"/>
                <a:gd name="T11" fmla="*/ 6 h 302"/>
                <a:gd name="T12" fmla="*/ 100 w 158"/>
                <a:gd name="T13" fmla="*/ 3 h 302"/>
                <a:gd name="T14" fmla="*/ 91 w 158"/>
                <a:gd name="T15" fmla="*/ 0 h 302"/>
                <a:gd name="T16" fmla="*/ 77 w 158"/>
                <a:gd name="T17" fmla="*/ 3 h 302"/>
                <a:gd name="T18" fmla="*/ 62 w 158"/>
                <a:gd name="T19" fmla="*/ 11 h 302"/>
                <a:gd name="T20" fmla="*/ 51 w 158"/>
                <a:gd name="T21" fmla="*/ 14 h 302"/>
                <a:gd name="T22" fmla="*/ 44 w 158"/>
                <a:gd name="T23" fmla="*/ 18 h 302"/>
                <a:gd name="T24" fmla="*/ 39 w 158"/>
                <a:gd name="T25" fmla="*/ 26 h 302"/>
                <a:gd name="T26" fmla="*/ 42 w 158"/>
                <a:gd name="T27" fmla="*/ 36 h 302"/>
                <a:gd name="T28" fmla="*/ 36 w 158"/>
                <a:gd name="T29" fmla="*/ 45 h 302"/>
                <a:gd name="T30" fmla="*/ 31 w 158"/>
                <a:gd name="T31" fmla="*/ 53 h 302"/>
                <a:gd name="T32" fmla="*/ 34 w 158"/>
                <a:gd name="T33" fmla="*/ 68 h 302"/>
                <a:gd name="T34" fmla="*/ 33 w 158"/>
                <a:gd name="T35" fmla="*/ 95 h 302"/>
                <a:gd name="T36" fmla="*/ 4 w 158"/>
                <a:gd name="T37" fmla="*/ 118 h 302"/>
                <a:gd name="T38" fmla="*/ 0 w 158"/>
                <a:gd name="T39" fmla="*/ 126 h 302"/>
                <a:gd name="T40" fmla="*/ 3 w 158"/>
                <a:gd name="T41" fmla="*/ 137 h 302"/>
                <a:gd name="T42" fmla="*/ 26 w 158"/>
                <a:gd name="T43" fmla="*/ 171 h 302"/>
                <a:gd name="T44" fmla="*/ 31 w 158"/>
                <a:gd name="T45" fmla="*/ 184 h 302"/>
                <a:gd name="T46" fmla="*/ 43 w 158"/>
                <a:gd name="T47" fmla="*/ 190 h 302"/>
                <a:gd name="T48" fmla="*/ 51 w 158"/>
                <a:gd name="T49" fmla="*/ 196 h 302"/>
                <a:gd name="T50" fmla="*/ 59 w 158"/>
                <a:gd name="T51" fmla="*/ 230 h 302"/>
                <a:gd name="T52" fmla="*/ 64 w 158"/>
                <a:gd name="T53" fmla="*/ 274 h 302"/>
                <a:gd name="T54" fmla="*/ 64 w 158"/>
                <a:gd name="T55" fmla="*/ 275 h 302"/>
                <a:gd name="T56" fmla="*/ 66 w 158"/>
                <a:gd name="T57" fmla="*/ 277 h 302"/>
                <a:gd name="T58" fmla="*/ 74 w 158"/>
                <a:gd name="T59" fmla="*/ 273 h 302"/>
                <a:gd name="T60" fmla="*/ 83 w 158"/>
                <a:gd name="T61" fmla="*/ 272 h 302"/>
                <a:gd name="T62" fmla="*/ 88 w 158"/>
                <a:gd name="T63" fmla="*/ 266 h 302"/>
                <a:gd name="T64" fmla="*/ 96 w 158"/>
                <a:gd name="T65" fmla="*/ 253 h 302"/>
                <a:gd name="T66" fmla="*/ 97 w 158"/>
                <a:gd name="T67" fmla="*/ 222 h 302"/>
                <a:gd name="T68" fmla="*/ 99 w 158"/>
                <a:gd name="T69" fmla="*/ 219 h 302"/>
                <a:gd name="T70" fmla="*/ 103 w 158"/>
                <a:gd name="T71" fmla="*/ 217 h 302"/>
                <a:gd name="T72" fmla="*/ 110 w 158"/>
                <a:gd name="T73" fmla="*/ 217 h 302"/>
                <a:gd name="T74" fmla="*/ 116 w 158"/>
                <a:gd name="T75" fmla="*/ 210 h 302"/>
                <a:gd name="T76" fmla="*/ 121 w 158"/>
                <a:gd name="T77" fmla="*/ 201 h 302"/>
                <a:gd name="T78" fmla="*/ 146 w 158"/>
                <a:gd name="T79" fmla="*/ 184 h 302"/>
                <a:gd name="T80" fmla="*/ 144 w 158"/>
                <a:gd name="T81" fmla="*/ 157 h 302"/>
                <a:gd name="T82" fmla="*/ 140 w 158"/>
                <a:gd name="T83" fmla="*/ 154 h 302"/>
                <a:gd name="T84" fmla="*/ 133 w 158"/>
                <a:gd name="T85" fmla="*/ 148 h 302"/>
                <a:gd name="T86" fmla="*/ 127 w 158"/>
                <a:gd name="T87" fmla="*/ 140 h 302"/>
                <a:gd name="T88" fmla="*/ 118 w 158"/>
                <a:gd name="T89" fmla="*/ 140 h 302"/>
                <a:gd name="T90" fmla="*/ 107 w 158"/>
                <a:gd name="T91" fmla="*/ 137 h 302"/>
                <a:gd name="T92" fmla="*/ 102 w 158"/>
                <a:gd name="T93" fmla="*/ 128 h 302"/>
                <a:gd name="T94" fmla="*/ 100 w 158"/>
                <a:gd name="T95" fmla="*/ 118 h 302"/>
                <a:gd name="T96" fmla="*/ 94 w 158"/>
                <a:gd name="T97" fmla="*/ 115 h 302"/>
                <a:gd name="T98" fmla="*/ 96 w 158"/>
                <a:gd name="T99" fmla="*/ 112 h 302"/>
                <a:gd name="T100" fmla="*/ 114 w 158"/>
                <a:gd name="T101" fmla="*/ 108 h 302"/>
                <a:gd name="T102" fmla="*/ 124 w 158"/>
                <a:gd name="T103" fmla="*/ 101 h 302"/>
                <a:gd name="T104" fmla="*/ 133 w 158"/>
                <a:gd name="T105" fmla="*/ 65 h 302"/>
                <a:gd name="T106" fmla="*/ 127 w 158"/>
                <a:gd name="T107" fmla="*/ 58 h 302"/>
                <a:gd name="T108" fmla="*/ 121 w 158"/>
                <a:gd name="T109" fmla="*/ 50 h 302"/>
                <a:gd name="T110" fmla="*/ 119 w 158"/>
                <a:gd name="T111" fmla="*/ 39 h 302"/>
                <a:gd name="T112" fmla="*/ 133 w 158"/>
                <a:gd name="T113" fmla="*/ 26 h 302"/>
                <a:gd name="T114" fmla="*/ 138 w 158"/>
                <a:gd name="T115" fmla="*/ 12 h 30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58"/>
                <a:gd name="T175" fmla="*/ 0 h 302"/>
                <a:gd name="T176" fmla="*/ 158 w 158"/>
                <a:gd name="T177" fmla="*/ 302 h 30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58" h="302">
                  <a:moveTo>
                    <a:pt x="146" y="12"/>
                  </a:moveTo>
                  <a:lnTo>
                    <a:pt x="143" y="10"/>
                  </a:lnTo>
                  <a:lnTo>
                    <a:pt x="141" y="12"/>
                  </a:lnTo>
                  <a:lnTo>
                    <a:pt x="138" y="13"/>
                  </a:lnTo>
                  <a:lnTo>
                    <a:pt x="135" y="16"/>
                  </a:lnTo>
                  <a:lnTo>
                    <a:pt x="134" y="18"/>
                  </a:lnTo>
                  <a:lnTo>
                    <a:pt x="132" y="21"/>
                  </a:lnTo>
                  <a:lnTo>
                    <a:pt x="129" y="22"/>
                  </a:lnTo>
                  <a:lnTo>
                    <a:pt x="126" y="22"/>
                  </a:lnTo>
                  <a:lnTo>
                    <a:pt x="123" y="22"/>
                  </a:lnTo>
                  <a:lnTo>
                    <a:pt x="122" y="19"/>
                  </a:lnTo>
                  <a:lnTo>
                    <a:pt x="120" y="18"/>
                  </a:lnTo>
                  <a:lnTo>
                    <a:pt x="119" y="13"/>
                  </a:lnTo>
                  <a:lnTo>
                    <a:pt x="119" y="10"/>
                  </a:lnTo>
                  <a:lnTo>
                    <a:pt x="120" y="7"/>
                  </a:lnTo>
                  <a:lnTo>
                    <a:pt x="123" y="6"/>
                  </a:lnTo>
                  <a:lnTo>
                    <a:pt x="120" y="6"/>
                  </a:lnTo>
                  <a:lnTo>
                    <a:pt x="117" y="6"/>
                  </a:lnTo>
                  <a:lnTo>
                    <a:pt x="114" y="6"/>
                  </a:lnTo>
                  <a:lnTo>
                    <a:pt x="111" y="4"/>
                  </a:lnTo>
                  <a:lnTo>
                    <a:pt x="108" y="3"/>
                  </a:lnTo>
                  <a:lnTo>
                    <a:pt x="107" y="1"/>
                  </a:lnTo>
                  <a:lnTo>
                    <a:pt x="104" y="1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9" y="1"/>
                  </a:lnTo>
                  <a:lnTo>
                    <a:pt x="83" y="3"/>
                  </a:lnTo>
                  <a:lnTo>
                    <a:pt x="77" y="7"/>
                  </a:lnTo>
                  <a:lnTo>
                    <a:pt x="72" y="10"/>
                  </a:lnTo>
                  <a:lnTo>
                    <a:pt x="67" y="12"/>
                  </a:lnTo>
                  <a:lnTo>
                    <a:pt x="63" y="13"/>
                  </a:lnTo>
                  <a:lnTo>
                    <a:pt x="58" y="13"/>
                  </a:lnTo>
                  <a:lnTo>
                    <a:pt x="55" y="15"/>
                  </a:lnTo>
                  <a:lnTo>
                    <a:pt x="52" y="15"/>
                  </a:lnTo>
                  <a:lnTo>
                    <a:pt x="49" y="18"/>
                  </a:lnTo>
                  <a:lnTo>
                    <a:pt x="48" y="19"/>
                  </a:lnTo>
                  <a:lnTo>
                    <a:pt x="45" y="22"/>
                  </a:lnTo>
                  <a:lnTo>
                    <a:pt x="43" y="25"/>
                  </a:lnTo>
                  <a:lnTo>
                    <a:pt x="42" y="28"/>
                  </a:lnTo>
                  <a:lnTo>
                    <a:pt x="43" y="31"/>
                  </a:lnTo>
                  <a:lnTo>
                    <a:pt x="45" y="36"/>
                  </a:lnTo>
                  <a:lnTo>
                    <a:pt x="45" y="39"/>
                  </a:lnTo>
                  <a:lnTo>
                    <a:pt x="43" y="42"/>
                  </a:lnTo>
                  <a:lnTo>
                    <a:pt x="42" y="45"/>
                  </a:lnTo>
                  <a:lnTo>
                    <a:pt x="39" y="48"/>
                  </a:lnTo>
                  <a:lnTo>
                    <a:pt x="37" y="51"/>
                  </a:lnTo>
                  <a:lnTo>
                    <a:pt x="36" y="54"/>
                  </a:lnTo>
                  <a:lnTo>
                    <a:pt x="34" y="57"/>
                  </a:lnTo>
                  <a:lnTo>
                    <a:pt x="36" y="60"/>
                  </a:lnTo>
                  <a:lnTo>
                    <a:pt x="37" y="63"/>
                  </a:lnTo>
                  <a:lnTo>
                    <a:pt x="37" y="73"/>
                  </a:lnTo>
                  <a:lnTo>
                    <a:pt x="36" y="82"/>
                  </a:lnTo>
                  <a:lnTo>
                    <a:pt x="34" y="91"/>
                  </a:lnTo>
                  <a:lnTo>
                    <a:pt x="36" y="102"/>
                  </a:lnTo>
                  <a:lnTo>
                    <a:pt x="24" y="114"/>
                  </a:lnTo>
                  <a:lnTo>
                    <a:pt x="9" y="126"/>
                  </a:lnTo>
                  <a:lnTo>
                    <a:pt x="4" y="127"/>
                  </a:lnTo>
                  <a:lnTo>
                    <a:pt x="3" y="130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0" y="141"/>
                  </a:lnTo>
                  <a:lnTo>
                    <a:pt x="1" y="145"/>
                  </a:lnTo>
                  <a:lnTo>
                    <a:pt x="3" y="148"/>
                  </a:lnTo>
                  <a:lnTo>
                    <a:pt x="15" y="165"/>
                  </a:lnTo>
                  <a:lnTo>
                    <a:pt x="25" y="181"/>
                  </a:lnTo>
                  <a:lnTo>
                    <a:pt x="28" y="184"/>
                  </a:lnTo>
                  <a:lnTo>
                    <a:pt x="30" y="189"/>
                  </a:lnTo>
                  <a:lnTo>
                    <a:pt x="31" y="193"/>
                  </a:lnTo>
                  <a:lnTo>
                    <a:pt x="34" y="198"/>
                  </a:lnTo>
                  <a:lnTo>
                    <a:pt x="37" y="201"/>
                  </a:lnTo>
                  <a:lnTo>
                    <a:pt x="42" y="202"/>
                  </a:lnTo>
                  <a:lnTo>
                    <a:pt x="46" y="205"/>
                  </a:lnTo>
                  <a:lnTo>
                    <a:pt x="49" y="207"/>
                  </a:lnTo>
                  <a:lnTo>
                    <a:pt x="52" y="208"/>
                  </a:lnTo>
                  <a:lnTo>
                    <a:pt x="55" y="211"/>
                  </a:lnTo>
                  <a:lnTo>
                    <a:pt x="57" y="214"/>
                  </a:lnTo>
                  <a:lnTo>
                    <a:pt x="61" y="231"/>
                  </a:lnTo>
                  <a:lnTo>
                    <a:pt x="64" y="248"/>
                  </a:lnTo>
                  <a:lnTo>
                    <a:pt x="67" y="272"/>
                  </a:lnTo>
                  <a:lnTo>
                    <a:pt x="67" y="296"/>
                  </a:lnTo>
                  <a:lnTo>
                    <a:pt x="69" y="296"/>
                  </a:lnTo>
                  <a:lnTo>
                    <a:pt x="69" y="294"/>
                  </a:lnTo>
                  <a:lnTo>
                    <a:pt x="69" y="297"/>
                  </a:lnTo>
                  <a:lnTo>
                    <a:pt x="69" y="302"/>
                  </a:lnTo>
                  <a:lnTo>
                    <a:pt x="69" y="300"/>
                  </a:lnTo>
                  <a:lnTo>
                    <a:pt x="71" y="299"/>
                  </a:lnTo>
                  <a:lnTo>
                    <a:pt x="74" y="296"/>
                  </a:lnTo>
                  <a:lnTo>
                    <a:pt x="77" y="296"/>
                  </a:lnTo>
                  <a:lnTo>
                    <a:pt x="80" y="294"/>
                  </a:lnTo>
                  <a:lnTo>
                    <a:pt x="84" y="294"/>
                  </a:lnTo>
                  <a:lnTo>
                    <a:pt x="87" y="294"/>
                  </a:lnTo>
                  <a:lnTo>
                    <a:pt x="90" y="293"/>
                  </a:lnTo>
                  <a:lnTo>
                    <a:pt x="93" y="291"/>
                  </a:lnTo>
                  <a:lnTo>
                    <a:pt x="95" y="288"/>
                  </a:lnTo>
                  <a:lnTo>
                    <a:pt x="95" y="287"/>
                  </a:lnTo>
                  <a:lnTo>
                    <a:pt x="96" y="284"/>
                  </a:lnTo>
                  <a:lnTo>
                    <a:pt x="96" y="282"/>
                  </a:lnTo>
                  <a:lnTo>
                    <a:pt x="104" y="273"/>
                  </a:lnTo>
                  <a:lnTo>
                    <a:pt x="105" y="261"/>
                  </a:lnTo>
                  <a:lnTo>
                    <a:pt x="105" y="249"/>
                  </a:lnTo>
                  <a:lnTo>
                    <a:pt x="105" y="239"/>
                  </a:lnTo>
                  <a:lnTo>
                    <a:pt x="107" y="239"/>
                  </a:lnTo>
                  <a:lnTo>
                    <a:pt x="107" y="237"/>
                  </a:lnTo>
                  <a:lnTo>
                    <a:pt x="107" y="236"/>
                  </a:lnTo>
                  <a:lnTo>
                    <a:pt x="107" y="234"/>
                  </a:lnTo>
                  <a:lnTo>
                    <a:pt x="108" y="234"/>
                  </a:lnTo>
                  <a:lnTo>
                    <a:pt x="111" y="234"/>
                  </a:lnTo>
                  <a:lnTo>
                    <a:pt x="114" y="234"/>
                  </a:lnTo>
                  <a:lnTo>
                    <a:pt x="117" y="234"/>
                  </a:lnTo>
                  <a:lnTo>
                    <a:pt x="119" y="234"/>
                  </a:lnTo>
                  <a:lnTo>
                    <a:pt x="122" y="233"/>
                  </a:lnTo>
                  <a:lnTo>
                    <a:pt x="123" y="230"/>
                  </a:lnTo>
                  <a:lnTo>
                    <a:pt x="125" y="227"/>
                  </a:lnTo>
                  <a:lnTo>
                    <a:pt x="126" y="222"/>
                  </a:lnTo>
                  <a:lnTo>
                    <a:pt x="128" y="221"/>
                  </a:lnTo>
                  <a:lnTo>
                    <a:pt x="131" y="217"/>
                  </a:lnTo>
                  <a:lnTo>
                    <a:pt x="141" y="213"/>
                  </a:lnTo>
                  <a:lnTo>
                    <a:pt x="152" y="207"/>
                  </a:lnTo>
                  <a:lnTo>
                    <a:pt x="158" y="198"/>
                  </a:lnTo>
                  <a:lnTo>
                    <a:pt x="158" y="189"/>
                  </a:lnTo>
                  <a:lnTo>
                    <a:pt x="156" y="180"/>
                  </a:lnTo>
                  <a:lnTo>
                    <a:pt x="156" y="169"/>
                  </a:lnTo>
                  <a:lnTo>
                    <a:pt x="156" y="168"/>
                  </a:lnTo>
                  <a:lnTo>
                    <a:pt x="155" y="168"/>
                  </a:lnTo>
                  <a:lnTo>
                    <a:pt x="152" y="166"/>
                  </a:lnTo>
                  <a:lnTo>
                    <a:pt x="150" y="166"/>
                  </a:lnTo>
                  <a:lnTo>
                    <a:pt x="147" y="163"/>
                  </a:lnTo>
                  <a:lnTo>
                    <a:pt x="144" y="160"/>
                  </a:lnTo>
                  <a:lnTo>
                    <a:pt x="141" y="156"/>
                  </a:lnTo>
                  <a:lnTo>
                    <a:pt x="140" y="153"/>
                  </a:lnTo>
                  <a:lnTo>
                    <a:pt x="137" y="151"/>
                  </a:lnTo>
                  <a:lnTo>
                    <a:pt x="134" y="150"/>
                  </a:lnTo>
                  <a:lnTo>
                    <a:pt x="131" y="150"/>
                  </a:lnTo>
                  <a:lnTo>
                    <a:pt x="128" y="151"/>
                  </a:lnTo>
                  <a:lnTo>
                    <a:pt x="125" y="151"/>
                  </a:lnTo>
                  <a:lnTo>
                    <a:pt x="120" y="151"/>
                  </a:lnTo>
                  <a:lnTo>
                    <a:pt x="116" y="148"/>
                  </a:lnTo>
                  <a:lnTo>
                    <a:pt x="113" y="145"/>
                  </a:lnTo>
                  <a:lnTo>
                    <a:pt x="111" y="142"/>
                  </a:lnTo>
                  <a:lnTo>
                    <a:pt x="110" y="138"/>
                  </a:lnTo>
                  <a:lnTo>
                    <a:pt x="110" y="133"/>
                  </a:lnTo>
                  <a:lnTo>
                    <a:pt x="111" y="127"/>
                  </a:lnTo>
                  <a:lnTo>
                    <a:pt x="108" y="127"/>
                  </a:lnTo>
                  <a:lnTo>
                    <a:pt x="107" y="127"/>
                  </a:lnTo>
                  <a:lnTo>
                    <a:pt x="105" y="126"/>
                  </a:lnTo>
                  <a:lnTo>
                    <a:pt x="102" y="124"/>
                  </a:lnTo>
                  <a:lnTo>
                    <a:pt x="104" y="123"/>
                  </a:lnTo>
                  <a:lnTo>
                    <a:pt x="104" y="121"/>
                  </a:lnTo>
                  <a:lnTo>
                    <a:pt x="104" y="120"/>
                  </a:lnTo>
                  <a:lnTo>
                    <a:pt x="114" y="118"/>
                  </a:lnTo>
                  <a:lnTo>
                    <a:pt x="123" y="117"/>
                  </a:lnTo>
                  <a:lnTo>
                    <a:pt x="128" y="115"/>
                  </a:lnTo>
                  <a:lnTo>
                    <a:pt x="131" y="112"/>
                  </a:lnTo>
                  <a:lnTo>
                    <a:pt x="134" y="109"/>
                  </a:lnTo>
                  <a:lnTo>
                    <a:pt x="140" y="97"/>
                  </a:lnTo>
                  <a:lnTo>
                    <a:pt x="144" y="84"/>
                  </a:lnTo>
                  <a:lnTo>
                    <a:pt x="144" y="70"/>
                  </a:lnTo>
                  <a:lnTo>
                    <a:pt x="143" y="67"/>
                  </a:lnTo>
                  <a:lnTo>
                    <a:pt x="140" y="64"/>
                  </a:lnTo>
                  <a:lnTo>
                    <a:pt x="137" y="63"/>
                  </a:lnTo>
                  <a:lnTo>
                    <a:pt x="134" y="60"/>
                  </a:lnTo>
                  <a:lnTo>
                    <a:pt x="132" y="57"/>
                  </a:lnTo>
                  <a:lnTo>
                    <a:pt x="131" y="54"/>
                  </a:lnTo>
                  <a:lnTo>
                    <a:pt x="129" y="49"/>
                  </a:lnTo>
                  <a:lnTo>
                    <a:pt x="128" y="46"/>
                  </a:lnTo>
                  <a:lnTo>
                    <a:pt x="129" y="42"/>
                  </a:lnTo>
                  <a:lnTo>
                    <a:pt x="132" y="39"/>
                  </a:lnTo>
                  <a:lnTo>
                    <a:pt x="138" y="33"/>
                  </a:lnTo>
                  <a:lnTo>
                    <a:pt x="144" y="28"/>
                  </a:lnTo>
                  <a:lnTo>
                    <a:pt x="149" y="22"/>
                  </a:lnTo>
                  <a:lnTo>
                    <a:pt x="149" y="13"/>
                  </a:lnTo>
                  <a:lnTo>
                    <a:pt x="147" y="12"/>
                  </a:lnTo>
                  <a:lnTo>
                    <a:pt x="146" y="12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08" name="Freeform 11"/>
            <p:cNvSpPr>
              <a:spLocks/>
            </p:cNvSpPr>
            <p:nvPr/>
          </p:nvSpPr>
          <p:spPr bwMode="gray">
            <a:xfrm>
              <a:off x="3685" y="1414"/>
              <a:ext cx="572" cy="528"/>
            </a:xfrm>
            <a:custGeom>
              <a:avLst/>
              <a:gdLst>
                <a:gd name="T0" fmla="*/ 95 w 618"/>
                <a:gd name="T1" fmla="*/ 1 h 570"/>
                <a:gd name="T2" fmla="*/ 129 w 618"/>
                <a:gd name="T3" fmla="*/ 18 h 570"/>
                <a:gd name="T4" fmla="*/ 184 w 618"/>
                <a:gd name="T5" fmla="*/ 22 h 570"/>
                <a:gd name="T6" fmla="*/ 222 w 618"/>
                <a:gd name="T7" fmla="*/ 39 h 570"/>
                <a:gd name="T8" fmla="*/ 222 w 618"/>
                <a:gd name="T9" fmla="*/ 58 h 570"/>
                <a:gd name="T10" fmla="*/ 248 w 618"/>
                <a:gd name="T11" fmla="*/ 71 h 570"/>
                <a:gd name="T12" fmla="*/ 280 w 618"/>
                <a:gd name="T13" fmla="*/ 75 h 570"/>
                <a:gd name="T14" fmla="*/ 319 w 618"/>
                <a:gd name="T15" fmla="*/ 96 h 570"/>
                <a:gd name="T16" fmla="*/ 356 w 618"/>
                <a:gd name="T17" fmla="*/ 105 h 570"/>
                <a:gd name="T18" fmla="*/ 386 w 618"/>
                <a:gd name="T19" fmla="*/ 88 h 570"/>
                <a:gd name="T20" fmla="*/ 379 w 618"/>
                <a:gd name="T21" fmla="*/ 64 h 570"/>
                <a:gd name="T22" fmla="*/ 386 w 618"/>
                <a:gd name="T23" fmla="*/ 42 h 570"/>
                <a:gd name="T24" fmla="*/ 405 w 618"/>
                <a:gd name="T25" fmla="*/ 20 h 570"/>
                <a:gd name="T26" fmla="*/ 439 w 618"/>
                <a:gd name="T27" fmla="*/ 11 h 570"/>
                <a:gd name="T28" fmla="*/ 475 w 618"/>
                <a:gd name="T29" fmla="*/ 14 h 570"/>
                <a:gd name="T30" fmla="*/ 485 w 618"/>
                <a:gd name="T31" fmla="*/ 19 h 570"/>
                <a:gd name="T32" fmla="*/ 491 w 618"/>
                <a:gd name="T33" fmla="*/ 29 h 570"/>
                <a:gd name="T34" fmla="*/ 499 w 618"/>
                <a:gd name="T35" fmla="*/ 31 h 570"/>
                <a:gd name="T36" fmla="*/ 521 w 618"/>
                <a:gd name="T37" fmla="*/ 44 h 570"/>
                <a:gd name="T38" fmla="*/ 561 w 618"/>
                <a:gd name="T39" fmla="*/ 52 h 570"/>
                <a:gd name="T40" fmla="*/ 563 w 618"/>
                <a:gd name="T41" fmla="*/ 58 h 570"/>
                <a:gd name="T42" fmla="*/ 558 w 618"/>
                <a:gd name="T43" fmla="*/ 67 h 570"/>
                <a:gd name="T44" fmla="*/ 558 w 618"/>
                <a:gd name="T45" fmla="*/ 75 h 570"/>
                <a:gd name="T46" fmla="*/ 561 w 618"/>
                <a:gd name="T47" fmla="*/ 85 h 570"/>
                <a:gd name="T48" fmla="*/ 554 w 618"/>
                <a:gd name="T49" fmla="*/ 113 h 570"/>
                <a:gd name="T50" fmla="*/ 563 w 618"/>
                <a:gd name="T51" fmla="*/ 150 h 570"/>
                <a:gd name="T52" fmla="*/ 541 w 618"/>
                <a:gd name="T53" fmla="*/ 528 h 570"/>
                <a:gd name="T54" fmla="*/ 157 w 618"/>
                <a:gd name="T55" fmla="*/ 396 h 570"/>
                <a:gd name="T56" fmla="*/ 120 w 618"/>
                <a:gd name="T57" fmla="*/ 382 h 570"/>
                <a:gd name="T58" fmla="*/ 87 w 618"/>
                <a:gd name="T59" fmla="*/ 369 h 570"/>
                <a:gd name="T60" fmla="*/ 74 w 618"/>
                <a:gd name="T61" fmla="*/ 341 h 570"/>
                <a:gd name="T62" fmla="*/ 26 w 618"/>
                <a:gd name="T63" fmla="*/ 330 h 570"/>
                <a:gd name="T64" fmla="*/ 2 w 618"/>
                <a:gd name="T65" fmla="*/ 276 h 570"/>
                <a:gd name="T66" fmla="*/ 0 w 618"/>
                <a:gd name="T67" fmla="*/ 269 h 570"/>
                <a:gd name="T68" fmla="*/ 6 w 618"/>
                <a:gd name="T69" fmla="*/ 263 h 570"/>
                <a:gd name="T70" fmla="*/ 18 w 618"/>
                <a:gd name="T71" fmla="*/ 258 h 570"/>
                <a:gd name="T72" fmla="*/ 23 w 618"/>
                <a:gd name="T73" fmla="*/ 249 h 570"/>
                <a:gd name="T74" fmla="*/ 18 w 618"/>
                <a:gd name="T75" fmla="*/ 216 h 570"/>
                <a:gd name="T76" fmla="*/ 19 w 618"/>
                <a:gd name="T77" fmla="*/ 169 h 570"/>
                <a:gd name="T78" fmla="*/ 15 w 618"/>
                <a:gd name="T79" fmla="*/ 127 h 570"/>
                <a:gd name="T80" fmla="*/ 9 w 618"/>
                <a:gd name="T81" fmla="*/ 117 h 570"/>
                <a:gd name="T82" fmla="*/ 10 w 618"/>
                <a:gd name="T83" fmla="*/ 116 h 570"/>
                <a:gd name="T84" fmla="*/ 16 w 618"/>
                <a:gd name="T85" fmla="*/ 111 h 570"/>
                <a:gd name="T86" fmla="*/ 38 w 618"/>
                <a:gd name="T87" fmla="*/ 88 h 570"/>
                <a:gd name="T88" fmla="*/ 40 w 618"/>
                <a:gd name="T89" fmla="*/ 66 h 570"/>
                <a:gd name="T90" fmla="*/ 45 w 618"/>
                <a:gd name="T91" fmla="*/ 56 h 570"/>
                <a:gd name="T92" fmla="*/ 52 w 618"/>
                <a:gd name="T93" fmla="*/ 55 h 570"/>
                <a:gd name="T94" fmla="*/ 68 w 618"/>
                <a:gd name="T95" fmla="*/ 39 h 570"/>
                <a:gd name="T96" fmla="*/ 85 w 618"/>
                <a:gd name="T97" fmla="*/ 23 h 57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18"/>
                <a:gd name="T148" fmla="*/ 0 h 570"/>
                <a:gd name="T149" fmla="*/ 618 w 618"/>
                <a:gd name="T150" fmla="*/ 570 h 57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18" h="570">
                  <a:moveTo>
                    <a:pt x="95" y="0"/>
                  </a:moveTo>
                  <a:lnTo>
                    <a:pt x="98" y="0"/>
                  </a:lnTo>
                  <a:lnTo>
                    <a:pt x="103" y="1"/>
                  </a:lnTo>
                  <a:lnTo>
                    <a:pt x="109" y="4"/>
                  </a:lnTo>
                  <a:lnTo>
                    <a:pt x="119" y="10"/>
                  </a:lnTo>
                  <a:lnTo>
                    <a:pt x="139" y="19"/>
                  </a:lnTo>
                  <a:lnTo>
                    <a:pt x="158" y="22"/>
                  </a:lnTo>
                  <a:lnTo>
                    <a:pt x="179" y="24"/>
                  </a:lnTo>
                  <a:lnTo>
                    <a:pt x="199" y="24"/>
                  </a:lnTo>
                  <a:lnTo>
                    <a:pt x="218" y="27"/>
                  </a:lnTo>
                  <a:lnTo>
                    <a:pt x="237" y="36"/>
                  </a:lnTo>
                  <a:lnTo>
                    <a:pt x="240" y="42"/>
                  </a:lnTo>
                  <a:lnTo>
                    <a:pt x="240" y="48"/>
                  </a:lnTo>
                  <a:lnTo>
                    <a:pt x="238" y="56"/>
                  </a:lnTo>
                  <a:lnTo>
                    <a:pt x="240" y="63"/>
                  </a:lnTo>
                  <a:lnTo>
                    <a:pt x="243" y="69"/>
                  </a:lnTo>
                  <a:lnTo>
                    <a:pt x="252" y="74"/>
                  </a:lnTo>
                  <a:lnTo>
                    <a:pt x="268" y="77"/>
                  </a:lnTo>
                  <a:lnTo>
                    <a:pt x="280" y="78"/>
                  </a:lnTo>
                  <a:lnTo>
                    <a:pt x="292" y="78"/>
                  </a:lnTo>
                  <a:lnTo>
                    <a:pt x="303" y="81"/>
                  </a:lnTo>
                  <a:lnTo>
                    <a:pt x="316" y="90"/>
                  </a:lnTo>
                  <a:lnTo>
                    <a:pt x="331" y="98"/>
                  </a:lnTo>
                  <a:lnTo>
                    <a:pt x="345" y="104"/>
                  </a:lnTo>
                  <a:lnTo>
                    <a:pt x="358" y="108"/>
                  </a:lnTo>
                  <a:lnTo>
                    <a:pt x="372" y="111"/>
                  </a:lnTo>
                  <a:lnTo>
                    <a:pt x="385" y="113"/>
                  </a:lnTo>
                  <a:lnTo>
                    <a:pt x="397" y="111"/>
                  </a:lnTo>
                  <a:lnTo>
                    <a:pt x="409" y="107"/>
                  </a:lnTo>
                  <a:lnTo>
                    <a:pt x="417" y="95"/>
                  </a:lnTo>
                  <a:lnTo>
                    <a:pt x="417" y="87"/>
                  </a:lnTo>
                  <a:lnTo>
                    <a:pt x="414" y="78"/>
                  </a:lnTo>
                  <a:lnTo>
                    <a:pt x="409" y="69"/>
                  </a:lnTo>
                  <a:lnTo>
                    <a:pt x="408" y="62"/>
                  </a:lnTo>
                  <a:lnTo>
                    <a:pt x="409" y="54"/>
                  </a:lnTo>
                  <a:lnTo>
                    <a:pt x="417" y="45"/>
                  </a:lnTo>
                  <a:lnTo>
                    <a:pt x="423" y="37"/>
                  </a:lnTo>
                  <a:lnTo>
                    <a:pt x="430" y="27"/>
                  </a:lnTo>
                  <a:lnTo>
                    <a:pt x="438" y="22"/>
                  </a:lnTo>
                  <a:lnTo>
                    <a:pt x="447" y="18"/>
                  </a:lnTo>
                  <a:lnTo>
                    <a:pt x="456" y="15"/>
                  </a:lnTo>
                  <a:lnTo>
                    <a:pt x="474" y="12"/>
                  </a:lnTo>
                  <a:lnTo>
                    <a:pt x="492" y="12"/>
                  </a:lnTo>
                  <a:lnTo>
                    <a:pt x="510" y="15"/>
                  </a:lnTo>
                  <a:lnTo>
                    <a:pt x="513" y="15"/>
                  </a:lnTo>
                  <a:lnTo>
                    <a:pt x="518" y="16"/>
                  </a:lnTo>
                  <a:lnTo>
                    <a:pt x="521" y="18"/>
                  </a:lnTo>
                  <a:lnTo>
                    <a:pt x="524" y="21"/>
                  </a:lnTo>
                  <a:lnTo>
                    <a:pt x="527" y="25"/>
                  </a:lnTo>
                  <a:lnTo>
                    <a:pt x="528" y="30"/>
                  </a:lnTo>
                  <a:lnTo>
                    <a:pt x="530" y="31"/>
                  </a:lnTo>
                  <a:lnTo>
                    <a:pt x="531" y="33"/>
                  </a:lnTo>
                  <a:lnTo>
                    <a:pt x="534" y="33"/>
                  </a:lnTo>
                  <a:lnTo>
                    <a:pt x="539" y="33"/>
                  </a:lnTo>
                  <a:lnTo>
                    <a:pt x="542" y="33"/>
                  </a:lnTo>
                  <a:lnTo>
                    <a:pt x="543" y="34"/>
                  </a:lnTo>
                  <a:lnTo>
                    <a:pt x="563" y="47"/>
                  </a:lnTo>
                  <a:lnTo>
                    <a:pt x="582" y="53"/>
                  </a:lnTo>
                  <a:lnTo>
                    <a:pt x="605" y="56"/>
                  </a:lnTo>
                  <a:lnTo>
                    <a:pt x="606" y="56"/>
                  </a:lnTo>
                  <a:lnTo>
                    <a:pt x="608" y="59"/>
                  </a:lnTo>
                  <a:lnTo>
                    <a:pt x="608" y="60"/>
                  </a:lnTo>
                  <a:lnTo>
                    <a:pt x="608" y="63"/>
                  </a:lnTo>
                  <a:lnTo>
                    <a:pt x="608" y="66"/>
                  </a:lnTo>
                  <a:lnTo>
                    <a:pt x="606" y="69"/>
                  </a:lnTo>
                  <a:lnTo>
                    <a:pt x="603" y="72"/>
                  </a:lnTo>
                  <a:lnTo>
                    <a:pt x="602" y="74"/>
                  </a:lnTo>
                  <a:lnTo>
                    <a:pt x="603" y="77"/>
                  </a:lnTo>
                  <a:lnTo>
                    <a:pt x="603" y="81"/>
                  </a:lnTo>
                  <a:lnTo>
                    <a:pt x="605" y="84"/>
                  </a:lnTo>
                  <a:lnTo>
                    <a:pt x="606" y="89"/>
                  </a:lnTo>
                  <a:lnTo>
                    <a:pt x="606" y="92"/>
                  </a:lnTo>
                  <a:lnTo>
                    <a:pt x="606" y="95"/>
                  </a:lnTo>
                  <a:lnTo>
                    <a:pt x="600" y="108"/>
                  </a:lnTo>
                  <a:lnTo>
                    <a:pt x="599" y="122"/>
                  </a:lnTo>
                  <a:lnTo>
                    <a:pt x="602" y="135"/>
                  </a:lnTo>
                  <a:lnTo>
                    <a:pt x="605" y="149"/>
                  </a:lnTo>
                  <a:lnTo>
                    <a:pt x="608" y="162"/>
                  </a:lnTo>
                  <a:lnTo>
                    <a:pt x="618" y="547"/>
                  </a:lnTo>
                  <a:lnTo>
                    <a:pt x="581" y="549"/>
                  </a:lnTo>
                  <a:lnTo>
                    <a:pt x="584" y="570"/>
                  </a:lnTo>
                  <a:lnTo>
                    <a:pt x="253" y="403"/>
                  </a:lnTo>
                  <a:lnTo>
                    <a:pt x="179" y="445"/>
                  </a:lnTo>
                  <a:lnTo>
                    <a:pt x="170" y="428"/>
                  </a:lnTo>
                  <a:lnTo>
                    <a:pt x="157" y="416"/>
                  </a:lnTo>
                  <a:lnTo>
                    <a:pt x="143" y="412"/>
                  </a:lnTo>
                  <a:lnTo>
                    <a:pt x="130" y="412"/>
                  </a:lnTo>
                  <a:lnTo>
                    <a:pt x="116" y="410"/>
                  </a:lnTo>
                  <a:lnTo>
                    <a:pt x="104" y="407"/>
                  </a:lnTo>
                  <a:lnTo>
                    <a:pt x="94" y="398"/>
                  </a:lnTo>
                  <a:lnTo>
                    <a:pt x="89" y="388"/>
                  </a:lnTo>
                  <a:lnTo>
                    <a:pt x="85" y="377"/>
                  </a:lnTo>
                  <a:lnTo>
                    <a:pt x="80" y="368"/>
                  </a:lnTo>
                  <a:lnTo>
                    <a:pt x="71" y="362"/>
                  </a:lnTo>
                  <a:lnTo>
                    <a:pt x="50" y="358"/>
                  </a:lnTo>
                  <a:lnTo>
                    <a:pt x="28" y="356"/>
                  </a:lnTo>
                  <a:lnTo>
                    <a:pt x="25" y="335"/>
                  </a:lnTo>
                  <a:lnTo>
                    <a:pt x="16" y="316"/>
                  </a:lnTo>
                  <a:lnTo>
                    <a:pt x="2" y="298"/>
                  </a:lnTo>
                  <a:lnTo>
                    <a:pt x="0" y="296"/>
                  </a:lnTo>
                  <a:lnTo>
                    <a:pt x="0" y="293"/>
                  </a:lnTo>
                  <a:lnTo>
                    <a:pt x="0" y="290"/>
                  </a:lnTo>
                  <a:lnTo>
                    <a:pt x="0" y="289"/>
                  </a:lnTo>
                  <a:lnTo>
                    <a:pt x="2" y="287"/>
                  </a:lnTo>
                  <a:lnTo>
                    <a:pt x="7" y="284"/>
                  </a:lnTo>
                  <a:lnTo>
                    <a:pt x="11" y="283"/>
                  </a:lnTo>
                  <a:lnTo>
                    <a:pt x="16" y="280"/>
                  </a:lnTo>
                  <a:lnTo>
                    <a:pt x="19" y="278"/>
                  </a:lnTo>
                  <a:lnTo>
                    <a:pt x="22" y="275"/>
                  </a:lnTo>
                  <a:lnTo>
                    <a:pt x="23" y="272"/>
                  </a:lnTo>
                  <a:lnTo>
                    <a:pt x="25" y="269"/>
                  </a:lnTo>
                  <a:lnTo>
                    <a:pt x="23" y="266"/>
                  </a:lnTo>
                  <a:lnTo>
                    <a:pt x="19" y="249"/>
                  </a:lnTo>
                  <a:lnTo>
                    <a:pt x="19" y="233"/>
                  </a:lnTo>
                  <a:lnTo>
                    <a:pt x="22" y="218"/>
                  </a:lnTo>
                  <a:lnTo>
                    <a:pt x="22" y="203"/>
                  </a:lnTo>
                  <a:lnTo>
                    <a:pt x="20" y="182"/>
                  </a:lnTo>
                  <a:lnTo>
                    <a:pt x="22" y="161"/>
                  </a:lnTo>
                  <a:lnTo>
                    <a:pt x="17" y="140"/>
                  </a:lnTo>
                  <a:lnTo>
                    <a:pt x="16" y="137"/>
                  </a:lnTo>
                  <a:lnTo>
                    <a:pt x="14" y="134"/>
                  </a:lnTo>
                  <a:lnTo>
                    <a:pt x="13" y="129"/>
                  </a:lnTo>
                  <a:lnTo>
                    <a:pt x="10" y="126"/>
                  </a:lnTo>
                  <a:lnTo>
                    <a:pt x="11" y="125"/>
                  </a:lnTo>
                  <a:lnTo>
                    <a:pt x="13" y="123"/>
                  </a:lnTo>
                  <a:lnTo>
                    <a:pt x="14" y="122"/>
                  </a:lnTo>
                  <a:lnTo>
                    <a:pt x="17" y="120"/>
                  </a:lnTo>
                  <a:lnTo>
                    <a:pt x="22" y="120"/>
                  </a:lnTo>
                  <a:lnTo>
                    <a:pt x="28" y="120"/>
                  </a:lnTo>
                  <a:lnTo>
                    <a:pt x="41" y="95"/>
                  </a:lnTo>
                  <a:lnTo>
                    <a:pt x="43" y="86"/>
                  </a:lnTo>
                  <a:lnTo>
                    <a:pt x="44" y="78"/>
                  </a:lnTo>
                  <a:lnTo>
                    <a:pt x="43" y="71"/>
                  </a:lnTo>
                  <a:lnTo>
                    <a:pt x="44" y="60"/>
                  </a:lnTo>
                  <a:lnTo>
                    <a:pt x="46" y="60"/>
                  </a:lnTo>
                  <a:lnTo>
                    <a:pt x="49" y="60"/>
                  </a:lnTo>
                  <a:lnTo>
                    <a:pt x="52" y="60"/>
                  </a:lnTo>
                  <a:lnTo>
                    <a:pt x="55" y="60"/>
                  </a:lnTo>
                  <a:lnTo>
                    <a:pt x="56" y="59"/>
                  </a:lnTo>
                  <a:lnTo>
                    <a:pt x="67" y="43"/>
                  </a:lnTo>
                  <a:lnTo>
                    <a:pt x="68" y="43"/>
                  </a:lnTo>
                  <a:lnTo>
                    <a:pt x="73" y="42"/>
                  </a:lnTo>
                  <a:lnTo>
                    <a:pt x="80" y="39"/>
                  </a:lnTo>
                  <a:lnTo>
                    <a:pt x="86" y="33"/>
                  </a:lnTo>
                  <a:lnTo>
                    <a:pt x="92" y="25"/>
                  </a:lnTo>
                  <a:lnTo>
                    <a:pt x="95" y="15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09" name="Freeform 12"/>
            <p:cNvSpPr>
              <a:spLocks/>
            </p:cNvSpPr>
            <p:nvPr/>
          </p:nvSpPr>
          <p:spPr bwMode="gray">
            <a:xfrm>
              <a:off x="4240" y="1469"/>
              <a:ext cx="413" cy="377"/>
            </a:xfrm>
            <a:custGeom>
              <a:avLst/>
              <a:gdLst>
                <a:gd name="T0" fmla="*/ 4 w 446"/>
                <a:gd name="T1" fmla="*/ 84 h 408"/>
                <a:gd name="T2" fmla="*/ 0 w 446"/>
                <a:gd name="T3" fmla="*/ 47 h 408"/>
                <a:gd name="T4" fmla="*/ 6 w 446"/>
                <a:gd name="T5" fmla="*/ 36 h 408"/>
                <a:gd name="T6" fmla="*/ 6 w 446"/>
                <a:gd name="T7" fmla="*/ 30 h 408"/>
                <a:gd name="T8" fmla="*/ 3 w 446"/>
                <a:gd name="T9" fmla="*/ 18 h 408"/>
                <a:gd name="T10" fmla="*/ 3 w 446"/>
                <a:gd name="T11" fmla="*/ 12 h 408"/>
                <a:gd name="T12" fmla="*/ 6 w 446"/>
                <a:gd name="T13" fmla="*/ 4 h 408"/>
                <a:gd name="T14" fmla="*/ 15 w 446"/>
                <a:gd name="T15" fmla="*/ 9 h 408"/>
                <a:gd name="T16" fmla="*/ 39 w 446"/>
                <a:gd name="T17" fmla="*/ 0 h 408"/>
                <a:gd name="T18" fmla="*/ 69 w 446"/>
                <a:gd name="T19" fmla="*/ 9 h 408"/>
                <a:gd name="T20" fmla="*/ 85 w 446"/>
                <a:gd name="T21" fmla="*/ 17 h 408"/>
                <a:gd name="T22" fmla="*/ 132 w 446"/>
                <a:gd name="T23" fmla="*/ 23 h 408"/>
                <a:gd name="T24" fmla="*/ 142 w 446"/>
                <a:gd name="T25" fmla="*/ 28 h 408"/>
                <a:gd name="T26" fmla="*/ 152 w 446"/>
                <a:gd name="T27" fmla="*/ 30 h 408"/>
                <a:gd name="T28" fmla="*/ 160 w 446"/>
                <a:gd name="T29" fmla="*/ 26 h 408"/>
                <a:gd name="T30" fmla="*/ 166 w 446"/>
                <a:gd name="T31" fmla="*/ 22 h 408"/>
                <a:gd name="T32" fmla="*/ 171 w 446"/>
                <a:gd name="T33" fmla="*/ 19 h 408"/>
                <a:gd name="T34" fmla="*/ 183 w 446"/>
                <a:gd name="T35" fmla="*/ 11 h 408"/>
                <a:gd name="T36" fmla="*/ 224 w 446"/>
                <a:gd name="T37" fmla="*/ 1 h 408"/>
                <a:gd name="T38" fmla="*/ 239 w 446"/>
                <a:gd name="T39" fmla="*/ 6 h 408"/>
                <a:gd name="T40" fmla="*/ 256 w 446"/>
                <a:gd name="T41" fmla="*/ 17 h 408"/>
                <a:gd name="T42" fmla="*/ 263 w 446"/>
                <a:gd name="T43" fmla="*/ 26 h 408"/>
                <a:gd name="T44" fmla="*/ 260 w 446"/>
                <a:gd name="T45" fmla="*/ 34 h 408"/>
                <a:gd name="T46" fmla="*/ 269 w 446"/>
                <a:gd name="T47" fmla="*/ 48 h 408"/>
                <a:gd name="T48" fmla="*/ 269 w 446"/>
                <a:gd name="T49" fmla="*/ 62 h 408"/>
                <a:gd name="T50" fmla="*/ 267 w 446"/>
                <a:gd name="T51" fmla="*/ 70 h 408"/>
                <a:gd name="T52" fmla="*/ 274 w 446"/>
                <a:gd name="T53" fmla="*/ 79 h 408"/>
                <a:gd name="T54" fmla="*/ 284 w 446"/>
                <a:gd name="T55" fmla="*/ 100 h 408"/>
                <a:gd name="T56" fmla="*/ 293 w 446"/>
                <a:gd name="T57" fmla="*/ 114 h 408"/>
                <a:gd name="T58" fmla="*/ 301 w 446"/>
                <a:gd name="T59" fmla="*/ 120 h 408"/>
                <a:gd name="T60" fmla="*/ 315 w 446"/>
                <a:gd name="T61" fmla="*/ 139 h 408"/>
                <a:gd name="T62" fmla="*/ 321 w 446"/>
                <a:gd name="T63" fmla="*/ 155 h 408"/>
                <a:gd name="T64" fmla="*/ 326 w 446"/>
                <a:gd name="T65" fmla="*/ 161 h 408"/>
                <a:gd name="T66" fmla="*/ 334 w 446"/>
                <a:gd name="T67" fmla="*/ 169 h 408"/>
                <a:gd name="T68" fmla="*/ 335 w 446"/>
                <a:gd name="T69" fmla="*/ 177 h 408"/>
                <a:gd name="T70" fmla="*/ 346 w 446"/>
                <a:gd name="T71" fmla="*/ 201 h 408"/>
                <a:gd name="T72" fmla="*/ 379 w 446"/>
                <a:gd name="T73" fmla="*/ 252 h 408"/>
                <a:gd name="T74" fmla="*/ 405 w 446"/>
                <a:gd name="T75" fmla="*/ 283 h 408"/>
                <a:gd name="T76" fmla="*/ 407 w 446"/>
                <a:gd name="T77" fmla="*/ 287 h 408"/>
                <a:gd name="T78" fmla="*/ 405 w 446"/>
                <a:gd name="T79" fmla="*/ 298 h 408"/>
                <a:gd name="T80" fmla="*/ 413 w 446"/>
                <a:gd name="T81" fmla="*/ 319 h 408"/>
                <a:gd name="T82" fmla="*/ 404 w 446"/>
                <a:gd name="T83" fmla="*/ 327 h 408"/>
                <a:gd name="T84" fmla="*/ 395 w 446"/>
                <a:gd name="T85" fmla="*/ 334 h 408"/>
                <a:gd name="T86" fmla="*/ 391 w 446"/>
                <a:gd name="T87" fmla="*/ 333 h 408"/>
                <a:gd name="T88" fmla="*/ 385 w 446"/>
                <a:gd name="T89" fmla="*/ 337 h 408"/>
                <a:gd name="T90" fmla="*/ 382 w 446"/>
                <a:gd name="T91" fmla="*/ 347 h 408"/>
                <a:gd name="T92" fmla="*/ 370 w 446"/>
                <a:gd name="T93" fmla="*/ 357 h 408"/>
                <a:gd name="T94" fmla="*/ 357 w 446"/>
                <a:gd name="T95" fmla="*/ 365 h 408"/>
                <a:gd name="T96" fmla="*/ 343 w 446"/>
                <a:gd name="T97" fmla="*/ 377 h 408"/>
                <a:gd name="T98" fmla="*/ 271 w 446"/>
                <a:gd name="T99" fmla="*/ 368 h 408"/>
                <a:gd name="T100" fmla="*/ 261 w 446"/>
                <a:gd name="T101" fmla="*/ 359 h 408"/>
                <a:gd name="T102" fmla="*/ 17 w 446"/>
                <a:gd name="T103" fmla="*/ 374 h 40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46"/>
                <a:gd name="T157" fmla="*/ 0 h 408"/>
                <a:gd name="T158" fmla="*/ 446 w 446"/>
                <a:gd name="T159" fmla="*/ 408 h 40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46" h="408">
                  <a:moveTo>
                    <a:pt x="9" y="103"/>
                  </a:moveTo>
                  <a:lnTo>
                    <a:pt x="7" y="100"/>
                  </a:lnTo>
                  <a:lnTo>
                    <a:pt x="4" y="91"/>
                  </a:lnTo>
                  <a:lnTo>
                    <a:pt x="1" y="78"/>
                  </a:lnTo>
                  <a:lnTo>
                    <a:pt x="0" y="64"/>
                  </a:lnTo>
                  <a:lnTo>
                    <a:pt x="0" y="51"/>
                  </a:lnTo>
                  <a:lnTo>
                    <a:pt x="4" y="39"/>
                  </a:lnTo>
                  <a:lnTo>
                    <a:pt x="6" y="39"/>
                  </a:lnTo>
                  <a:lnTo>
                    <a:pt x="6" y="37"/>
                  </a:lnTo>
                  <a:lnTo>
                    <a:pt x="7" y="34"/>
                  </a:lnTo>
                  <a:lnTo>
                    <a:pt x="7" y="33"/>
                  </a:lnTo>
                  <a:lnTo>
                    <a:pt x="7" y="28"/>
                  </a:lnTo>
                  <a:lnTo>
                    <a:pt x="6" y="24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3" y="13"/>
                  </a:lnTo>
                  <a:lnTo>
                    <a:pt x="4" y="9"/>
                  </a:lnTo>
                  <a:lnTo>
                    <a:pt x="6" y="6"/>
                  </a:lnTo>
                  <a:lnTo>
                    <a:pt x="7" y="4"/>
                  </a:lnTo>
                  <a:lnTo>
                    <a:pt x="9" y="6"/>
                  </a:lnTo>
                  <a:lnTo>
                    <a:pt x="12" y="9"/>
                  </a:lnTo>
                  <a:lnTo>
                    <a:pt x="16" y="10"/>
                  </a:lnTo>
                  <a:lnTo>
                    <a:pt x="24" y="9"/>
                  </a:lnTo>
                  <a:lnTo>
                    <a:pt x="33" y="3"/>
                  </a:lnTo>
                  <a:lnTo>
                    <a:pt x="42" y="0"/>
                  </a:lnTo>
                  <a:lnTo>
                    <a:pt x="52" y="0"/>
                  </a:lnTo>
                  <a:lnTo>
                    <a:pt x="64" y="4"/>
                  </a:lnTo>
                  <a:lnTo>
                    <a:pt x="75" y="10"/>
                  </a:lnTo>
                  <a:lnTo>
                    <a:pt x="87" y="13"/>
                  </a:lnTo>
                  <a:lnTo>
                    <a:pt x="89" y="15"/>
                  </a:lnTo>
                  <a:lnTo>
                    <a:pt x="92" y="18"/>
                  </a:lnTo>
                  <a:lnTo>
                    <a:pt x="95" y="19"/>
                  </a:lnTo>
                  <a:lnTo>
                    <a:pt x="119" y="22"/>
                  </a:lnTo>
                  <a:lnTo>
                    <a:pt x="143" y="25"/>
                  </a:lnTo>
                  <a:lnTo>
                    <a:pt x="146" y="27"/>
                  </a:lnTo>
                  <a:lnTo>
                    <a:pt x="149" y="28"/>
                  </a:lnTo>
                  <a:lnTo>
                    <a:pt x="153" y="30"/>
                  </a:lnTo>
                  <a:lnTo>
                    <a:pt x="156" y="33"/>
                  </a:lnTo>
                  <a:lnTo>
                    <a:pt x="159" y="33"/>
                  </a:lnTo>
                  <a:lnTo>
                    <a:pt x="164" y="33"/>
                  </a:lnTo>
                  <a:lnTo>
                    <a:pt x="167" y="31"/>
                  </a:lnTo>
                  <a:lnTo>
                    <a:pt x="170" y="30"/>
                  </a:lnTo>
                  <a:lnTo>
                    <a:pt x="173" y="28"/>
                  </a:lnTo>
                  <a:lnTo>
                    <a:pt x="174" y="25"/>
                  </a:lnTo>
                  <a:lnTo>
                    <a:pt x="176" y="24"/>
                  </a:lnTo>
                  <a:lnTo>
                    <a:pt x="179" y="24"/>
                  </a:lnTo>
                  <a:lnTo>
                    <a:pt x="180" y="22"/>
                  </a:lnTo>
                  <a:lnTo>
                    <a:pt x="183" y="22"/>
                  </a:lnTo>
                  <a:lnTo>
                    <a:pt x="185" y="21"/>
                  </a:lnTo>
                  <a:lnTo>
                    <a:pt x="189" y="19"/>
                  </a:lnTo>
                  <a:lnTo>
                    <a:pt x="194" y="15"/>
                  </a:lnTo>
                  <a:lnTo>
                    <a:pt x="198" y="12"/>
                  </a:lnTo>
                  <a:lnTo>
                    <a:pt x="212" y="4"/>
                  </a:lnTo>
                  <a:lnTo>
                    <a:pt x="227" y="1"/>
                  </a:lnTo>
                  <a:lnTo>
                    <a:pt x="242" y="1"/>
                  </a:lnTo>
                  <a:lnTo>
                    <a:pt x="248" y="1"/>
                  </a:lnTo>
                  <a:lnTo>
                    <a:pt x="252" y="3"/>
                  </a:lnTo>
                  <a:lnTo>
                    <a:pt x="258" y="6"/>
                  </a:lnTo>
                  <a:lnTo>
                    <a:pt x="264" y="10"/>
                  </a:lnTo>
                  <a:lnTo>
                    <a:pt x="270" y="13"/>
                  </a:lnTo>
                  <a:lnTo>
                    <a:pt x="276" y="18"/>
                  </a:lnTo>
                  <a:lnTo>
                    <a:pt x="279" y="21"/>
                  </a:lnTo>
                  <a:lnTo>
                    <a:pt x="281" y="24"/>
                  </a:lnTo>
                  <a:lnTo>
                    <a:pt x="284" y="28"/>
                  </a:lnTo>
                  <a:lnTo>
                    <a:pt x="284" y="33"/>
                  </a:lnTo>
                  <a:lnTo>
                    <a:pt x="282" y="34"/>
                  </a:lnTo>
                  <a:lnTo>
                    <a:pt x="281" y="37"/>
                  </a:lnTo>
                  <a:lnTo>
                    <a:pt x="281" y="40"/>
                  </a:lnTo>
                  <a:lnTo>
                    <a:pt x="285" y="46"/>
                  </a:lnTo>
                  <a:lnTo>
                    <a:pt x="290" y="52"/>
                  </a:lnTo>
                  <a:lnTo>
                    <a:pt x="294" y="58"/>
                  </a:lnTo>
                  <a:lnTo>
                    <a:pt x="293" y="64"/>
                  </a:lnTo>
                  <a:lnTo>
                    <a:pt x="291" y="67"/>
                  </a:lnTo>
                  <a:lnTo>
                    <a:pt x="290" y="70"/>
                  </a:lnTo>
                  <a:lnTo>
                    <a:pt x="288" y="73"/>
                  </a:lnTo>
                  <a:lnTo>
                    <a:pt x="288" y="76"/>
                  </a:lnTo>
                  <a:lnTo>
                    <a:pt x="290" y="79"/>
                  </a:lnTo>
                  <a:lnTo>
                    <a:pt x="293" y="84"/>
                  </a:lnTo>
                  <a:lnTo>
                    <a:pt x="296" y="85"/>
                  </a:lnTo>
                  <a:lnTo>
                    <a:pt x="299" y="88"/>
                  </a:lnTo>
                  <a:lnTo>
                    <a:pt x="300" y="93"/>
                  </a:lnTo>
                  <a:lnTo>
                    <a:pt x="307" y="108"/>
                  </a:lnTo>
                  <a:lnTo>
                    <a:pt x="314" y="123"/>
                  </a:lnTo>
                  <a:lnTo>
                    <a:pt x="316" y="123"/>
                  </a:lnTo>
                  <a:lnTo>
                    <a:pt x="317" y="123"/>
                  </a:lnTo>
                  <a:lnTo>
                    <a:pt x="317" y="124"/>
                  </a:lnTo>
                  <a:lnTo>
                    <a:pt x="325" y="130"/>
                  </a:lnTo>
                  <a:lnTo>
                    <a:pt x="332" y="138"/>
                  </a:lnTo>
                  <a:lnTo>
                    <a:pt x="337" y="145"/>
                  </a:lnTo>
                  <a:lnTo>
                    <a:pt x="340" y="150"/>
                  </a:lnTo>
                  <a:lnTo>
                    <a:pt x="341" y="156"/>
                  </a:lnTo>
                  <a:lnTo>
                    <a:pt x="344" y="162"/>
                  </a:lnTo>
                  <a:lnTo>
                    <a:pt x="347" y="168"/>
                  </a:lnTo>
                  <a:lnTo>
                    <a:pt x="349" y="169"/>
                  </a:lnTo>
                  <a:lnTo>
                    <a:pt x="350" y="171"/>
                  </a:lnTo>
                  <a:lnTo>
                    <a:pt x="352" y="174"/>
                  </a:lnTo>
                  <a:lnTo>
                    <a:pt x="355" y="177"/>
                  </a:lnTo>
                  <a:lnTo>
                    <a:pt x="358" y="180"/>
                  </a:lnTo>
                  <a:lnTo>
                    <a:pt x="361" y="183"/>
                  </a:lnTo>
                  <a:lnTo>
                    <a:pt x="362" y="187"/>
                  </a:lnTo>
                  <a:lnTo>
                    <a:pt x="362" y="189"/>
                  </a:lnTo>
                  <a:lnTo>
                    <a:pt x="362" y="192"/>
                  </a:lnTo>
                  <a:lnTo>
                    <a:pt x="361" y="195"/>
                  </a:lnTo>
                  <a:lnTo>
                    <a:pt x="362" y="198"/>
                  </a:lnTo>
                  <a:lnTo>
                    <a:pt x="374" y="218"/>
                  </a:lnTo>
                  <a:lnTo>
                    <a:pt x="388" y="236"/>
                  </a:lnTo>
                  <a:lnTo>
                    <a:pt x="400" y="255"/>
                  </a:lnTo>
                  <a:lnTo>
                    <a:pt x="409" y="273"/>
                  </a:lnTo>
                  <a:lnTo>
                    <a:pt x="421" y="290"/>
                  </a:lnTo>
                  <a:lnTo>
                    <a:pt x="436" y="305"/>
                  </a:lnTo>
                  <a:lnTo>
                    <a:pt x="437" y="306"/>
                  </a:lnTo>
                  <a:lnTo>
                    <a:pt x="440" y="308"/>
                  </a:lnTo>
                  <a:lnTo>
                    <a:pt x="443" y="308"/>
                  </a:lnTo>
                  <a:lnTo>
                    <a:pt x="440" y="311"/>
                  </a:lnTo>
                  <a:lnTo>
                    <a:pt x="439" y="315"/>
                  </a:lnTo>
                  <a:lnTo>
                    <a:pt x="437" y="320"/>
                  </a:lnTo>
                  <a:lnTo>
                    <a:pt x="437" y="323"/>
                  </a:lnTo>
                  <a:lnTo>
                    <a:pt x="440" y="330"/>
                  </a:lnTo>
                  <a:lnTo>
                    <a:pt x="445" y="339"/>
                  </a:lnTo>
                  <a:lnTo>
                    <a:pt x="446" y="345"/>
                  </a:lnTo>
                  <a:lnTo>
                    <a:pt x="446" y="348"/>
                  </a:lnTo>
                  <a:lnTo>
                    <a:pt x="442" y="351"/>
                  </a:lnTo>
                  <a:lnTo>
                    <a:pt x="436" y="354"/>
                  </a:lnTo>
                  <a:lnTo>
                    <a:pt x="431" y="359"/>
                  </a:lnTo>
                  <a:lnTo>
                    <a:pt x="427" y="362"/>
                  </a:lnTo>
                  <a:lnTo>
                    <a:pt x="425" y="360"/>
                  </a:lnTo>
                  <a:lnTo>
                    <a:pt x="424" y="360"/>
                  </a:lnTo>
                  <a:lnTo>
                    <a:pt x="422" y="360"/>
                  </a:lnTo>
                  <a:lnTo>
                    <a:pt x="419" y="360"/>
                  </a:lnTo>
                  <a:lnTo>
                    <a:pt x="418" y="362"/>
                  </a:lnTo>
                  <a:lnTo>
                    <a:pt x="416" y="365"/>
                  </a:lnTo>
                  <a:lnTo>
                    <a:pt x="415" y="368"/>
                  </a:lnTo>
                  <a:lnTo>
                    <a:pt x="413" y="374"/>
                  </a:lnTo>
                  <a:lnTo>
                    <a:pt x="413" y="375"/>
                  </a:lnTo>
                  <a:lnTo>
                    <a:pt x="412" y="380"/>
                  </a:lnTo>
                  <a:lnTo>
                    <a:pt x="407" y="383"/>
                  </a:lnTo>
                  <a:lnTo>
                    <a:pt x="400" y="386"/>
                  </a:lnTo>
                  <a:lnTo>
                    <a:pt x="389" y="387"/>
                  </a:lnTo>
                  <a:lnTo>
                    <a:pt x="388" y="390"/>
                  </a:lnTo>
                  <a:lnTo>
                    <a:pt x="386" y="395"/>
                  </a:lnTo>
                  <a:lnTo>
                    <a:pt x="383" y="401"/>
                  </a:lnTo>
                  <a:lnTo>
                    <a:pt x="377" y="405"/>
                  </a:lnTo>
                  <a:lnTo>
                    <a:pt x="370" y="408"/>
                  </a:lnTo>
                  <a:lnTo>
                    <a:pt x="359" y="407"/>
                  </a:lnTo>
                  <a:lnTo>
                    <a:pt x="347" y="398"/>
                  </a:lnTo>
                  <a:lnTo>
                    <a:pt x="293" y="398"/>
                  </a:lnTo>
                  <a:lnTo>
                    <a:pt x="291" y="396"/>
                  </a:lnTo>
                  <a:lnTo>
                    <a:pt x="288" y="392"/>
                  </a:lnTo>
                  <a:lnTo>
                    <a:pt x="282" y="389"/>
                  </a:lnTo>
                  <a:lnTo>
                    <a:pt x="276" y="390"/>
                  </a:lnTo>
                  <a:lnTo>
                    <a:pt x="267" y="399"/>
                  </a:lnTo>
                  <a:lnTo>
                    <a:pt x="18" y="405"/>
                  </a:lnTo>
                  <a:lnTo>
                    <a:pt x="9" y="103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10" name="Freeform 13"/>
            <p:cNvSpPr>
              <a:spLocks/>
            </p:cNvSpPr>
            <p:nvPr/>
          </p:nvSpPr>
          <p:spPr bwMode="gray">
            <a:xfrm>
              <a:off x="2697" y="1574"/>
              <a:ext cx="344" cy="258"/>
            </a:xfrm>
            <a:custGeom>
              <a:avLst/>
              <a:gdLst>
                <a:gd name="T0" fmla="*/ 344 w 371"/>
                <a:gd name="T1" fmla="*/ 84 h 278"/>
                <a:gd name="T2" fmla="*/ 198 w 371"/>
                <a:gd name="T3" fmla="*/ 175 h 278"/>
                <a:gd name="T4" fmla="*/ 185 w 371"/>
                <a:gd name="T5" fmla="*/ 178 h 278"/>
                <a:gd name="T6" fmla="*/ 160 w 371"/>
                <a:gd name="T7" fmla="*/ 188 h 278"/>
                <a:gd name="T8" fmla="*/ 152 w 371"/>
                <a:gd name="T9" fmla="*/ 258 h 278"/>
                <a:gd name="T10" fmla="*/ 2 w 371"/>
                <a:gd name="T11" fmla="*/ 244 h 278"/>
                <a:gd name="T12" fmla="*/ 7 w 371"/>
                <a:gd name="T13" fmla="*/ 225 h 278"/>
                <a:gd name="T14" fmla="*/ 27 w 371"/>
                <a:gd name="T15" fmla="*/ 205 h 278"/>
                <a:gd name="T16" fmla="*/ 33 w 371"/>
                <a:gd name="T17" fmla="*/ 194 h 278"/>
                <a:gd name="T18" fmla="*/ 47 w 371"/>
                <a:gd name="T19" fmla="*/ 169 h 278"/>
                <a:gd name="T20" fmla="*/ 66 w 371"/>
                <a:gd name="T21" fmla="*/ 145 h 278"/>
                <a:gd name="T22" fmla="*/ 77 w 371"/>
                <a:gd name="T23" fmla="*/ 135 h 278"/>
                <a:gd name="T24" fmla="*/ 91 w 371"/>
                <a:gd name="T25" fmla="*/ 127 h 278"/>
                <a:gd name="T26" fmla="*/ 105 w 371"/>
                <a:gd name="T27" fmla="*/ 111 h 278"/>
                <a:gd name="T28" fmla="*/ 106 w 371"/>
                <a:gd name="T29" fmla="*/ 100 h 278"/>
                <a:gd name="T30" fmla="*/ 108 w 371"/>
                <a:gd name="T31" fmla="*/ 97 h 278"/>
                <a:gd name="T32" fmla="*/ 110 w 371"/>
                <a:gd name="T33" fmla="*/ 94 h 278"/>
                <a:gd name="T34" fmla="*/ 111 w 371"/>
                <a:gd name="T35" fmla="*/ 92 h 278"/>
                <a:gd name="T36" fmla="*/ 113 w 371"/>
                <a:gd name="T37" fmla="*/ 84 h 278"/>
                <a:gd name="T38" fmla="*/ 114 w 371"/>
                <a:gd name="T39" fmla="*/ 78 h 278"/>
                <a:gd name="T40" fmla="*/ 117 w 371"/>
                <a:gd name="T41" fmla="*/ 75 h 278"/>
                <a:gd name="T42" fmla="*/ 121 w 371"/>
                <a:gd name="T43" fmla="*/ 72 h 278"/>
                <a:gd name="T44" fmla="*/ 127 w 371"/>
                <a:gd name="T45" fmla="*/ 65 h 278"/>
                <a:gd name="T46" fmla="*/ 128 w 371"/>
                <a:gd name="T47" fmla="*/ 61 h 278"/>
                <a:gd name="T48" fmla="*/ 128 w 371"/>
                <a:gd name="T49" fmla="*/ 58 h 278"/>
                <a:gd name="T50" fmla="*/ 130 w 371"/>
                <a:gd name="T51" fmla="*/ 56 h 278"/>
                <a:gd name="T52" fmla="*/ 134 w 371"/>
                <a:gd name="T53" fmla="*/ 53 h 278"/>
                <a:gd name="T54" fmla="*/ 141 w 371"/>
                <a:gd name="T55" fmla="*/ 50 h 278"/>
                <a:gd name="T56" fmla="*/ 145 w 371"/>
                <a:gd name="T57" fmla="*/ 47 h 278"/>
                <a:gd name="T58" fmla="*/ 161 w 371"/>
                <a:gd name="T59" fmla="*/ 40 h 278"/>
                <a:gd name="T60" fmla="*/ 174 w 371"/>
                <a:gd name="T61" fmla="*/ 25 h 278"/>
                <a:gd name="T62" fmla="*/ 185 w 371"/>
                <a:gd name="T63" fmla="*/ 12 h 278"/>
                <a:gd name="T64" fmla="*/ 187 w 371"/>
                <a:gd name="T65" fmla="*/ 6 h 278"/>
                <a:gd name="T66" fmla="*/ 190 w 371"/>
                <a:gd name="T67" fmla="*/ 1 h 278"/>
                <a:gd name="T68" fmla="*/ 193 w 371"/>
                <a:gd name="T69" fmla="*/ 0 h 278"/>
                <a:gd name="T70" fmla="*/ 197 w 371"/>
                <a:gd name="T71" fmla="*/ 0 h 278"/>
                <a:gd name="T72" fmla="*/ 344 w 371"/>
                <a:gd name="T73" fmla="*/ 11 h 27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71"/>
                <a:gd name="T112" fmla="*/ 0 h 278"/>
                <a:gd name="T113" fmla="*/ 371 w 371"/>
                <a:gd name="T114" fmla="*/ 278 h 27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71" h="278">
                  <a:moveTo>
                    <a:pt x="371" y="40"/>
                  </a:moveTo>
                  <a:lnTo>
                    <a:pt x="371" y="90"/>
                  </a:lnTo>
                  <a:lnTo>
                    <a:pt x="232" y="79"/>
                  </a:lnTo>
                  <a:lnTo>
                    <a:pt x="214" y="189"/>
                  </a:lnTo>
                  <a:lnTo>
                    <a:pt x="209" y="189"/>
                  </a:lnTo>
                  <a:lnTo>
                    <a:pt x="199" y="192"/>
                  </a:lnTo>
                  <a:lnTo>
                    <a:pt x="187" y="195"/>
                  </a:lnTo>
                  <a:lnTo>
                    <a:pt x="173" y="203"/>
                  </a:lnTo>
                  <a:lnTo>
                    <a:pt x="164" y="212"/>
                  </a:lnTo>
                  <a:lnTo>
                    <a:pt x="164" y="278"/>
                  </a:lnTo>
                  <a:lnTo>
                    <a:pt x="0" y="266"/>
                  </a:lnTo>
                  <a:lnTo>
                    <a:pt x="2" y="263"/>
                  </a:lnTo>
                  <a:lnTo>
                    <a:pt x="3" y="254"/>
                  </a:lnTo>
                  <a:lnTo>
                    <a:pt x="8" y="242"/>
                  </a:lnTo>
                  <a:lnTo>
                    <a:pt x="15" y="230"/>
                  </a:lnTo>
                  <a:lnTo>
                    <a:pt x="29" y="221"/>
                  </a:lnTo>
                  <a:lnTo>
                    <a:pt x="32" y="218"/>
                  </a:lnTo>
                  <a:lnTo>
                    <a:pt x="36" y="209"/>
                  </a:lnTo>
                  <a:lnTo>
                    <a:pt x="42" y="197"/>
                  </a:lnTo>
                  <a:lnTo>
                    <a:pt x="51" y="182"/>
                  </a:lnTo>
                  <a:lnTo>
                    <a:pt x="60" y="168"/>
                  </a:lnTo>
                  <a:lnTo>
                    <a:pt x="71" y="156"/>
                  </a:lnTo>
                  <a:lnTo>
                    <a:pt x="80" y="147"/>
                  </a:lnTo>
                  <a:lnTo>
                    <a:pt x="83" y="146"/>
                  </a:lnTo>
                  <a:lnTo>
                    <a:pt x="89" y="143"/>
                  </a:lnTo>
                  <a:lnTo>
                    <a:pt x="98" y="137"/>
                  </a:lnTo>
                  <a:lnTo>
                    <a:pt x="105" y="129"/>
                  </a:lnTo>
                  <a:lnTo>
                    <a:pt x="113" y="120"/>
                  </a:lnTo>
                  <a:lnTo>
                    <a:pt x="114" y="111"/>
                  </a:lnTo>
                  <a:lnTo>
                    <a:pt x="114" y="108"/>
                  </a:lnTo>
                  <a:lnTo>
                    <a:pt x="116" y="107"/>
                  </a:lnTo>
                  <a:lnTo>
                    <a:pt x="116" y="104"/>
                  </a:lnTo>
                  <a:lnTo>
                    <a:pt x="117" y="102"/>
                  </a:lnTo>
                  <a:lnTo>
                    <a:pt x="119" y="101"/>
                  </a:lnTo>
                  <a:lnTo>
                    <a:pt x="120" y="101"/>
                  </a:lnTo>
                  <a:lnTo>
                    <a:pt x="120" y="99"/>
                  </a:lnTo>
                  <a:lnTo>
                    <a:pt x="120" y="95"/>
                  </a:lnTo>
                  <a:lnTo>
                    <a:pt x="122" y="91"/>
                  </a:lnTo>
                  <a:lnTo>
                    <a:pt x="123" y="87"/>
                  </a:lnTo>
                  <a:lnTo>
                    <a:pt x="123" y="84"/>
                  </a:lnTo>
                  <a:lnTo>
                    <a:pt x="125" y="82"/>
                  </a:lnTo>
                  <a:lnTo>
                    <a:pt x="126" y="81"/>
                  </a:lnTo>
                  <a:lnTo>
                    <a:pt x="129" y="79"/>
                  </a:lnTo>
                  <a:lnTo>
                    <a:pt x="131" y="78"/>
                  </a:lnTo>
                  <a:lnTo>
                    <a:pt x="134" y="73"/>
                  </a:lnTo>
                  <a:lnTo>
                    <a:pt x="137" y="70"/>
                  </a:lnTo>
                  <a:lnTo>
                    <a:pt x="137" y="67"/>
                  </a:lnTo>
                  <a:lnTo>
                    <a:pt x="138" y="66"/>
                  </a:lnTo>
                  <a:lnTo>
                    <a:pt x="138" y="64"/>
                  </a:lnTo>
                  <a:lnTo>
                    <a:pt x="138" y="63"/>
                  </a:lnTo>
                  <a:lnTo>
                    <a:pt x="138" y="61"/>
                  </a:lnTo>
                  <a:lnTo>
                    <a:pt x="140" y="60"/>
                  </a:lnTo>
                  <a:lnTo>
                    <a:pt x="141" y="58"/>
                  </a:lnTo>
                  <a:lnTo>
                    <a:pt x="144" y="57"/>
                  </a:lnTo>
                  <a:lnTo>
                    <a:pt x="149" y="55"/>
                  </a:lnTo>
                  <a:lnTo>
                    <a:pt x="152" y="54"/>
                  </a:lnTo>
                  <a:lnTo>
                    <a:pt x="153" y="52"/>
                  </a:lnTo>
                  <a:lnTo>
                    <a:pt x="156" y="51"/>
                  </a:lnTo>
                  <a:lnTo>
                    <a:pt x="165" y="48"/>
                  </a:lnTo>
                  <a:lnTo>
                    <a:pt x="174" y="43"/>
                  </a:lnTo>
                  <a:lnTo>
                    <a:pt x="184" y="36"/>
                  </a:lnTo>
                  <a:lnTo>
                    <a:pt x="188" y="27"/>
                  </a:lnTo>
                  <a:lnTo>
                    <a:pt x="194" y="18"/>
                  </a:lnTo>
                  <a:lnTo>
                    <a:pt x="199" y="13"/>
                  </a:lnTo>
                  <a:lnTo>
                    <a:pt x="202" y="7"/>
                  </a:lnTo>
                  <a:lnTo>
                    <a:pt x="202" y="6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6" y="0"/>
                  </a:lnTo>
                  <a:lnTo>
                    <a:pt x="208" y="0"/>
                  </a:lnTo>
                  <a:lnTo>
                    <a:pt x="211" y="0"/>
                  </a:lnTo>
                  <a:lnTo>
                    <a:pt x="212" y="0"/>
                  </a:lnTo>
                  <a:lnTo>
                    <a:pt x="215" y="0"/>
                  </a:lnTo>
                  <a:lnTo>
                    <a:pt x="371" y="12"/>
                  </a:lnTo>
                  <a:lnTo>
                    <a:pt x="371" y="40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11" name="Freeform 14"/>
            <p:cNvSpPr>
              <a:spLocks/>
            </p:cNvSpPr>
            <p:nvPr/>
          </p:nvSpPr>
          <p:spPr bwMode="gray">
            <a:xfrm>
              <a:off x="2686" y="1611"/>
              <a:ext cx="468" cy="497"/>
            </a:xfrm>
            <a:custGeom>
              <a:avLst/>
              <a:gdLst>
                <a:gd name="T0" fmla="*/ 5 w 505"/>
                <a:gd name="T1" fmla="*/ 224 h 537"/>
                <a:gd name="T2" fmla="*/ 10 w 505"/>
                <a:gd name="T3" fmla="*/ 230 h 537"/>
                <a:gd name="T4" fmla="*/ 14 w 505"/>
                <a:gd name="T5" fmla="*/ 221 h 537"/>
                <a:gd name="T6" fmla="*/ 19 w 505"/>
                <a:gd name="T7" fmla="*/ 220 h 537"/>
                <a:gd name="T8" fmla="*/ 19 w 505"/>
                <a:gd name="T9" fmla="*/ 230 h 537"/>
                <a:gd name="T10" fmla="*/ 27 w 505"/>
                <a:gd name="T11" fmla="*/ 237 h 537"/>
                <a:gd name="T12" fmla="*/ 36 w 505"/>
                <a:gd name="T13" fmla="*/ 255 h 537"/>
                <a:gd name="T14" fmla="*/ 28 w 505"/>
                <a:gd name="T15" fmla="*/ 276 h 537"/>
                <a:gd name="T16" fmla="*/ 25 w 505"/>
                <a:gd name="T17" fmla="*/ 281 h 537"/>
                <a:gd name="T18" fmla="*/ 22 w 505"/>
                <a:gd name="T19" fmla="*/ 289 h 537"/>
                <a:gd name="T20" fmla="*/ 24 w 505"/>
                <a:gd name="T21" fmla="*/ 297 h 537"/>
                <a:gd name="T22" fmla="*/ 28 w 505"/>
                <a:gd name="T23" fmla="*/ 350 h 537"/>
                <a:gd name="T24" fmla="*/ 24 w 505"/>
                <a:gd name="T25" fmla="*/ 362 h 537"/>
                <a:gd name="T26" fmla="*/ 21 w 505"/>
                <a:gd name="T27" fmla="*/ 372 h 537"/>
                <a:gd name="T28" fmla="*/ 16 w 505"/>
                <a:gd name="T29" fmla="*/ 383 h 537"/>
                <a:gd name="T30" fmla="*/ 6 w 505"/>
                <a:gd name="T31" fmla="*/ 408 h 537"/>
                <a:gd name="T32" fmla="*/ 2 w 505"/>
                <a:gd name="T33" fmla="*/ 419 h 537"/>
                <a:gd name="T34" fmla="*/ 6 w 505"/>
                <a:gd name="T35" fmla="*/ 415 h 537"/>
                <a:gd name="T36" fmla="*/ 21 w 505"/>
                <a:gd name="T37" fmla="*/ 412 h 537"/>
                <a:gd name="T38" fmla="*/ 44 w 505"/>
                <a:gd name="T39" fmla="*/ 411 h 537"/>
                <a:gd name="T40" fmla="*/ 56 w 505"/>
                <a:gd name="T41" fmla="*/ 406 h 537"/>
                <a:gd name="T42" fmla="*/ 82 w 505"/>
                <a:gd name="T43" fmla="*/ 411 h 537"/>
                <a:gd name="T44" fmla="*/ 88 w 505"/>
                <a:gd name="T45" fmla="*/ 422 h 537"/>
                <a:gd name="T46" fmla="*/ 96 w 505"/>
                <a:gd name="T47" fmla="*/ 431 h 537"/>
                <a:gd name="T48" fmla="*/ 111 w 505"/>
                <a:gd name="T49" fmla="*/ 433 h 537"/>
                <a:gd name="T50" fmla="*/ 116 w 505"/>
                <a:gd name="T51" fmla="*/ 442 h 537"/>
                <a:gd name="T52" fmla="*/ 124 w 505"/>
                <a:gd name="T53" fmla="*/ 453 h 537"/>
                <a:gd name="T54" fmla="*/ 130 w 505"/>
                <a:gd name="T55" fmla="*/ 463 h 537"/>
                <a:gd name="T56" fmla="*/ 133 w 505"/>
                <a:gd name="T57" fmla="*/ 471 h 537"/>
                <a:gd name="T58" fmla="*/ 138 w 505"/>
                <a:gd name="T59" fmla="*/ 474 h 537"/>
                <a:gd name="T60" fmla="*/ 155 w 505"/>
                <a:gd name="T61" fmla="*/ 496 h 537"/>
                <a:gd name="T62" fmla="*/ 163 w 505"/>
                <a:gd name="T63" fmla="*/ 496 h 537"/>
                <a:gd name="T64" fmla="*/ 170 w 505"/>
                <a:gd name="T65" fmla="*/ 486 h 537"/>
                <a:gd name="T66" fmla="*/ 171 w 505"/>
                <a:gd name="T67" fmla="*/ 471 h 537"/>
                <a:gd name="T68" fmla="*/ 174 w 505"/>
                <a:gd name="T69" fmla="*/ 458 h 537"/>
                <a:gd name="T70" fmla="*/ 183 w 505"/>
                <a:gd name="T71" fmla="*/ 455 h 537"/>
                <a:gd name="T72" fmla="*/ 185 w 505"/>
                <a:gd name="T73" fmla="*/ 457 h 537"/>
                <a:gd name="T74" fmla="*/ 187 w 505"/>
                <a:gd name="T75" fmla="*/ 461 h 537"/>
                <a:gd name="T76" fmla="*/ 190 w 505"/>
                <a:gd name="T77" fmla="*/ 466 h 537"/>
                <a:gd name="T78" fmla="*/ 201 w 505"/>
                <a:gd name="T79" fmla="*/ 479 h 537"/>
                <a:gd name="T80" fmla="*/ 209 w 505"/>
                <a:gd name="T81" fmla="*/ 474 h 537"/>
                <a:gd name="T82" fmla="*/ 218 w 505"/>
                <a:gd name="T83" fmla="*/ 466 h 537"/>
                <a:gd name="T84" fmla="*/ 224 w 505"/>
                <a:gd name="T85" fmla="*/ 468 h 537"/>
                <a:gd name="T86" fmla="*/ 248 w 505"/>
                <a:gd name="T87" fmla="*/ 468 h 537"/>
                <a:gd name="T88" fmla="*/ 263 w 505"/>
                <a:gd name="T89" fmla="*/ 460 h 537"/>
                <a:gd name="T90" fmla="*/ 265 w 505"/>
                <a:gd name="T91" fmla="*/ 466 h 537"/>
                <a:gd name="T92" fmla="*/ 279 w 505"/>
                <a:gd name="T93" fmla="*/ 468 h 537"/>
                <a:gd name="T94" fmla="*/ 417 w 505"/>
                <a:gd name="T95" fmla="*/ 439 h 537"/>
                <a:gd name="T96" fmla="*/ 407 w 505"/>
                <a:gd name="T97" fmla="*/ 431 h 537"/>
                <a:gd name="T98" fmla="*/ 409 w 505"/>
                <a:gd name="T99" fmla="*/ 88 h 537"/>
                <a:gd name="T100" fmla="*/ 226 w 505"/>
                <a:gd name="T101" fmla="*/ 36 h 537"/>
                <a:gd name="T102" fmla="*/ 187 w 505"/>
                <a:gd name="T103" fmla="*/ 143 h 537"/>
                <a:gd name="T104" fmla="*/ 11 w 505"/>
                <a:gd name="T105" fmla="*/ 209 h 53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05"/>
                <a:gd name="T160" fmla="*/ 0 h 537"/>
                <a:gd name="T161" fmla="*/ 505 w 505"/>
                <a:gd name="T162" fmla="*/ 537 h 53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05" h="537">
                  <a:moveTo>
                    <a:pt x="11" y="232"/>
                  </a:moveTo>
                  <a:lnTo>
                    <a:pt x="8" y="235"/>
                  </a:lnTo>
                  <a:lnTo>
                    <a:pt x="6" y="238"/>
                  </a:lnTo>
                  <a:lnTo>
                    <a:pt x="5" y="242"/>
                  </a:lnTo>
                  <a:lnTo>
                    <a:pt x="6" y="245"/>
                  </a:lnTo>
                  <a:lnTo>
                    <a:pt x="8" y="248"/>
                  </a:lnTo>
                  <a:lnTo>
                    <a:pt x="9" y="248"/>
                  </a:lnTo>
                  <a:lnTo>
                    <a:pt x="11" y="248"/>
                  </a:lnTo>
                  <a:lnTo>
                    <a:pt x="12" y="247"/>
                  </a:lnTo>
                  <a:lnTo>
                    <a:pt x="14" y="245"/>
                  </a:lnTo>
                  <a:lnTo>
                    <a:pt x="14" y="242"/>
                  </a:lnTo>
                  <a:lnTo>
                    <a:pt x="15" y="239"/>
                  </a:lnTo>
                  <a:lnTo>
                    <a:pt x="17" y="238"/>
                  </a:lnTo>
                  <a:lnTo>
                    <a:pt x="17" y="236"/>
                  </a:lnTo>
                  <a:lnTo>
                    <a:pt x="20" y="236"/>
                  </a:lnTo>
                  <a:lnTo>
                    <a:pt x="21" y="238"/>
                  </a:lnTo>
                  <a:lnTo>
                    <a:pt x="21" y="241"/>
                  </a:lnTo>
                  <a:lnTo>
                    <a:pt x="21" y="242"/>
                  </a:lnTo>
                  <a:lnTo>
                    <a:pt x="21" y="245"/>
                  </a:lnTo>
                  <a:lnTo>
                    <a:pt x="21" y="248"/>
                  </a:lnTo>
                  <a:lnTo>
                    <a:pt x="21" y="251"/>
                  </a:lnTo>
                  <a:lnTo>
                    <a:pt x="24" y="253"/>
                  </a:lnTo>
                  <a:lnTo>
                    <a:pt x="26" y="254"/>
                  </a:lnTo>
                  <a:lnTo>
                    <a:pt x="29" y="256"/>
                  </a:lnTo>
                  <a:lnTo>
                    <a:pt x="32" y="257"/>
                  </a:lnTo>
                  <a:lnTo>
                    <a:pt x="33" y="259"/>
                  </a:lnTo>
                  <a:lnTo>
                    <a:pt x="36" y="268"/>
                  </a:lnTo>
                  <a:lnTo>
                    <a:pt x="39" y="276"/>
                  </a:lnTo>
                  <a:lnTo>
                    <a:pt x="39" y="282"/>
                  </a:lnTo>
                  <a:lnTo>
                    <a:pt x="38" y="288"/>
                  </a:lnTo>
                  <a:lnTo>
                    <a:pt x="35" y="294"/>
                  </a:lnTo>
                  <a:lnTo>
                    <a:pt x="30" y="298"/>
                  </a:lnTo>
                  <a:lnTo>
                    <a:pt x="30" y="300"/>
                  </a:lnTo>
                  <a:lnTo>
                    <a:pt x="32" y="301"/>
                  </a:lnTo>
                  <a:lnTo>
                    <a:pt x="27" y="304"/>
                  </a:lnTo>
                  <a:lnTo>
                    <a:pt x="23" y="307"/>
                  </a:lnTo>
                  <a:lnTo>
                    <a:pt x="20" y="312"/>
                  </a:lnTo>
                  <a:lnTo>
                    <a:pt x="23" y="310"/>
                  </a:lnTo>
                  <a:lnTo>
                    <a:pt x="24" y="312"/>
                  </a:lnTo>
                  <a:lnTo>
                    <a:pt x="24" y="313"/>
                  </a:lnTo>
                  <a:lnTo>
                    <a:pt x="26" y="315"/>
                  </a:lnTo>
                  <a:lnTo>
                    <a:pt x="26" y="318"/>
                  </a:lnTo>
                  <a:lnTo>
                    <a:pt x="26" y="321"/>
                  </a:lnTo>
                  <a:lnTo>
                    <a:pt x="27" y="324"/>
                  </a:lnTo>
                  <a:lnTo>
                    <a:pt x="32" y="342"/>
                  </a:lnTo>
                  <a:lnTo>
                    <a:pt x="32" y="360"/>
                  </a:lnTo>
                  <a:lnTo>
                    <a:pt x="30" y="378"/>
                  </a:lnTo>
                  <a:lnTo>
                    <a:pt x="30" y="382"/>
                  </a:lnTo>
                  <a:lnTo>
                    <a:pt x="27" y="385"/>
                  </a:lnTo>
                  <a:lnTo>
                    <a:pt x="27" y="388"/>
                  </a:lnTo>
                  <a:lnTo>
                    <a:pt x="26" y="391"/>
                  </a:lnTo>
                  <a:lnTo>
                    <a:pt x="24" y="396"/>
                  </a:lnTo>
                  <a:lnTo>
                    <a:pt x="23" y="399"/>
                  </a:lnTo>
                  <a:lnTo>
                    <a:pt x="23" y="403"/>
                  </a:lnTo>
                  <a:lnTo>
                    <a:pt x="23" y="402"/>
                  </a:lnTo>
                  <a:lnTo>
                    <a:pt x="23" y="403"/>
                  </a:lnTo>
                  <a:lnTo>
                    <a:pt x="23" y="406"/>
                  </a:lnTo>
                  <a:lnTo>
                    <a:pt x="17" y="414"/>
                  </a:lnTo>
                  <a:lnTo>
                    <a:pt x="9" y="421"/>
                  </a:lnTo>
                  <a:lnTo>
                    <a:pt x="6" y="430"/>
                  </a:lnTo>
                  <a:lnTo>
                    <a:pt x="5" y="436"/>
                  </a:lnTo>
                  <a:lnTo>
                    <a:pt x="6" y="441"/>
                  </a:lnTo>
                  <a:lnTo>
                    <a:pt x="5" y="445"/>
                  </a:lnTo>
                  <a:lnTo>
                    <a:pt x="5" y="448"/>
                  </a:lnTo>
                  <a:lnTo>
                    <a:pt x="3" y="450"/>
                  </a:lnTo>
                  <a:lnTo>
                    <a:pt x="2" y="453"/>
                  </a:lnTo>
                  <a:lnTo>
                    <a:pt x="0" y="454"/>
                  </a:lnTo>
                  <a:lnTo>
                    <a:pt x="2" y="453"/>
                  </a:lnTo>
                  <a:lnTo>
                    <a:pt x="3" y="450"/>
                  </a:lnTo>
                  <a:lnTo>
                    <a:pt x="6" y="448"/>
                  </a:lnTo>
                  <a:lnTo>
                    <a:pt x="9" y="447"/>
                  </a:lnTo>
                  <a:lnTo>
                    <a:pt x="12" y="445"/>
                  </a:lnTo>
                  <a:lnTo>
                    <a:pt x="15" y="444"/>
                  </a:lnTo>
                  <a:lnTo>
                    <a:pt x="23" y="445"/>
                  </a:lnTo>
                  <a:lnTo>
                    <a:pt x="32" y="447"/>
                  </a:lnTo>
                  <a:lnTo>
                    <a:pt x="41" y="447"/>
                  </a:lnTo>
                  <a:lnTo>
                    <a:pt x="44" y="445"/>
                  </a:lnTo>
                  <a:lnTo>
                    <a:pt x="48" y="444"/>
                  </a:lnTo>
                  <a:lnTo>
                    <a:pt x="51" y="441"/>
                  </a:lnTo>
                  <a:lnTo>
                    <a:pt x="54" y="441"/>
                  </a:lnTo>
                  <a:lnTo>
                    <a:pt x="57" y="439"/>
                  </a:lnTo>
                  <a:lnTo>
                    <a:pt x="60" y="439"/>
                  </a:lnTo>
                  <a:lnTo>
                    <a:pt x="69" y="438"/>
                  </a:lnTo>
                  <a:lnTo>
                    <a:pt x="77" y="441"/>
                  </a:lnTo>
                  <a:lnTo>
                    <a:pt x="86" y="442"/>
                  </a:lnTo>
                  <a:lnTo>
                    <a:pt x="89" y="444"/>
                  </a:lnTo>
                  <a:lnTo>
                    <a:pt x="92" y="445"/>
                  </a:lnTo>
                  <a:lnTo>
                    <a:pt x="93" y="448"/>
                  </a:lnTo>
                  <a:lnTo>
                    <a:pt x="95" y="453"/>
                  </a:lnTo>
                  <a:lnTo>
                    <a:pt x="95" y="456"/>
                  </a:lnTo>
                  <a:lnTo>
                    <a:pt x="95" y="459"/>
                  </a:lnTo>
                  <a:lnTo>
                    <a:pt x="98" y="462"/>
                  </a:lnTo>
                  <a:lnTo>
                    <a:pt x="101" y="465"/>
                  </a:lnTo>
                  <a:lnTo>
                    <a:pt x="104" y="466"/>
                  </a:lnTo>
                  <a:lnTo>
                    <a:pt x="108" y="468"/>
                  </a:lnTo>
                  <a:lnTo>
                    <a:pt x="113" y="468"/>
                  </a:lnTo>
                  <a:lnTo>
                    <a:pt x="117" y="468"/>
                  </a:lnTo>
                  <a:lnTo>
                    <a:pt x="120" y="468"/>
                  </a:lnTo>
                  <a:lnTo>
                    <a:pt x="122" y="469"/>
                  </a:lnTo>
                  <a:lnTo>
                    <a:pt x="123" y="472"/>
                  </a:lnTo>
                  <a:lnTo>
                    <a:pt x="123" y="475"/>
                  </a:lnTo>
                  <a:lnTo>
                    <a:pt x="125" y="478"/>
                  </a:lnTo>
                  <a:lnTo>
                    <a:pt x="125" y="481"/>
                  </a:lnTo>
                  <a:lnTo>
                    <a:pt x="128" y="483"/>
                  </a:lnTo>
                  <a:lnTo>
                    <a:pt x="131" y="487"/>
                  </a:lnTo>
                  <a:lnTo>
                    <a:pt x="134" y="489"/>
                  </a:lnTo>
                  <a:lnTo>
                    <a:pt x="137" y="490"/>
                  </a:lnTo>
                  <a:lnTo>
                    <a:pt x="137" y="494"/>
                  </a:lnTo>
                  <a:lnTo>
                    <a:pt x="137" y="497"/>
                  </a:lnTo>
                  <a:lnTo>
                    <a:pt x="140" y="500"/>
                  </a:lnTo>
                  <a:lnTo>
                    <a:pt x="143" y="503"/>
                  </a:lnTo>
                  <a:lnTo>
                    <a:pt x="143" y="504"/>
                  </a:lnTo>
                  <a:lnTo>
                    <a:pt x="143" y="507"/>
                  </a:lnTo>
                  <a:lnTo>
                    <a:pt x="143" y="509"/>
                  </a:lnTo>
                  <a:lnTo>
                    <a:pt x="144" y="510"/>
                  </a:lnTo>
                  <a:lnTo>
                    <a:pt x="146" y="512"/>
                  </a:lnTo>
                  <a:lnTo>
                    <a:pt x="147" y="512"/>
                  </a:lnTo>
                  <a:lnTo>
                    <a:pt x="149" y="512"/>
                  </a:lnTo>
                  <a:lnTo>
                    <a:pt x="150" y="512"/>
                  </a:lnTo>
                  <a:lnTo>
                    <a:pt x="152" y="512"/>
                  </a:lnTo>
                  <a:lnTo>
                    <a:pt x="159" y="525"/>
                  </a:lnTo>
                  <a:lnTo>
                    <a:pt x="167" y="536"/>
                  </a:lnTo>
                  <a:lnTo>
                    <a:pt x="167" y="537"/>
                  </a:lnTo>
                  <a:lnTo>
                    <a:pt x="170" y="537"/>
                  </a:lnTo>
                  <a:lnTo>
                    <a:pt x="173" y="536"/>
                  </a:lnTo>
                  <a:lnTo>
                    <a:pt x="176" y="536"/>
                  </a:lnTo>
                  <a:lnTo>
                    <a:pt x="177" y="534"/>
                  </a:lnTo>
                  <a:lnTo>
                    <a:pt x="180" y="531"/>
                  </a:lnTo>
                  <a:lnTo>
                    <a:pt x="182" y="528"/>
                  </a:lnTo>
                  <a:lnTo>
                    <a:pt x="183" y="525"/>
                  </a:lnTo>
                  <a:lnTo>
                    <a:pt x="183" y="521"/>
                  </a:lnTo>
                  <a:lnTo>
                    <a:pt x="183" y="518"/>
                  </a:lnTo>
                  <a:lnTo>
                    <a:pt x="183" y="513"/>
                  </a:lnTo>
                  <a:lnTo>
                    <a:pt x="185" y="509"/>
                  </a:lnTo>
                  <a:lnTo>
                    <a:pt x="185" y="504"/>
                  </a:lnTo>
                  <a:lnTo>
                    <a:pt x="185" y="500"/>
                  </a:lnTo>
                  <a:lnTo>
                    <a:pt x="183" y="495"/>
                  </a:lnTo>
                  <a:lnTo>
                    <a:pt x="188" y="495"/>
                  </a:lnTo>
                  <a:lnTo>
                    <a:pt x="193" y="495"/>
                  </a:lnTo>
                  <a:lnTo>
                    <a:pt x="194" y="495"/>
                  </a:lnTo>
                  <a:lnTo>
                    <a:pt x="196" y="494"/>
                  </a:lnTo>
                  <a:lnTo>
                    <a:pt x="197" y="492"/>
                  </a:lnTo>
                  <a:lnTo>
                    <a:pt x="199" y="490"/>
                  </a:lnTo>
                  <a:lnTo>
                    <a:pt x="200" y="490"/>
                  </a:lnTo>
                  <a:lnTo>
                    <a:pt x="200" y="492"/>
                  </a:lnTo>
                  <a:lnTo>
                    <a:pt x="200" y="494"/>
                  </a:lnTo>
                  <a:lnTo>
                    <a:pt x="199" y="494"/>
                  </a:lnTo>
                  <a:lnTo>
                    <a:pt x="199" y="495"/>
                  </a:lnTo>
                  <a:lnTo>
                    <a:pt x="200" y="497"/>
                  </a:lnTo>
                  <a:lnTo>
                    <a:pt x="202" y="498"/>
                  </a:lnTo>
                  <a:lnTo>
                    <a:pt x="203" y="498"/>
                  </a:lnTo>
                  <a:lnTo>
                    <a:pt x="205" y="498"/>
                  </a:lnTo>
                  <a:lnTo>
                    <a:pt x="205" y="500"/>
                  </a:lnTo>
                  <a:lnTo>
                    <a:pt x="205" y="503"/>
                  </a:lnTo>
                  <a:lnTo>
                    <a:pt x="206" y="503"/>
                  </a:lnTo>
                  <a:lnTo>
                    <a:pt x="211" y="507"/>
                  </a:lnTo>
                  <a:lnTo>
                    <a:pt x="214" y="512"/>
                  </a:lnTo>
                  <a:lnTo>
                    <a:pt x="217" y="518"/>
                  </a:lnTo>
                  <a:lnTo>
                    <a:pt x="217" y="522"/>
                  </a:lnTo>
                  <a:lnTo>
                    <a:pt x="220" y="519"/>
                  </a:lnTo>
                  <a:lnTo>
                    <a:pt x="223" y="515"/>
                  </a:lnTo>
                  <a:lnTo>
                    <a:pt x="226" y="512"/>
                  </a:lnTo>
                  <a:lnTo>
                    <a:pt x="229" y="509"/>
                  </a:lnTo>
                  <a:lnTo>
                    <a:pt x="232" y="506"/>
                  </a:lnTo>
                  <a:lnTo>
                    <a:pt x="233" y="504"/>
                  </a:lnTo>
                  <a:lnTo>
                    <a:pt x="235" y="504"/>
                  </a:lnTo>
                  <a:lnTo>
                    <a:pt x="238" y="504"/>
                  </a:lnTo>
                  <a:lnTo>
                    <a:pt x="239" y="506"/>
                  </a:lnTo>
                  <a:lnTo>
                    <a:pt x="241" y="506"/>
                  </a:lnTo>
                  <a:lnTo>
                    <a:pt x="242" y="506"/>
                  </a:lnTo>
                  <a:lnTo>
                    <a:pt x="244" y="504"/>
                  </a:lnTo>
                  <a:lnTo>
                    <a:pt x="245" y="504"/>
                  </a:lnTo>
                  <a:lnTo>
                    <a:pt x="256" y="506"/>
                  </a:lnTo>
                  <a:lnTo>
                    <a:pt x="268" y="506"/>
                  </a:lnTo>
                  <a:lnTo>
                    <a:pt x="278" y="503"/>
                  </a:lnTo>
                  <a:lnTo>
                    <a:pt x="286" y="495"/>
                  </a:lnTo>
                  <a:lnTo>
                    <a:pt x="284" y="495"/>
                  </a:lnTo>
                  <a:lnTo>
                    <a:pt x="284" y="497"/>
                  </a:lnTo>
                  <a:lnTo>
                    <a:pt x="284" y="498"/>
                  </a:lnTo>
                  <a:lnTo>
                    <a:pt x="283" y="498"/>
                  </a:lnTo>
                  <a:lnTo>
                    <a:pt x="286" y="503"/>
                  </a:lnTo>
                  <a:lnTo>
                    <a:pt x="289" y="504"/>
                  </a:lnTo>
                  <a:lnTo>
                    <a:pt x="293" y="506"/>
                  </a:lnTo>
                  <a:lnTo>
                    <a:pt x="296" y="506"/>
                  </a:lnTo>
                  <a:lnTo>
                    <a:pt x="301" y="506"/>
                  </a:lnTo>
                  <a:lnTo>
                    <a:pt x="305" y="506"/>
                  </a:lnTo>
                  <a:lnTo>
                    <a:pt x="441" y="512"/>
                  </a:lnTo>
                  <a:lnTo>
                    <a:pt x="451" y="474"/>
                  </a:lnTo>
                  <a:lnTo>
                    <a:pt x="450" y="474"/>
                  </a:lnTo>
                  <a:lnTo>
                    <a:pt x="448" y="474"/>
                  </a:lnTo>
                  <a:lnTo>
                    <a:pt x="445" y="472"/>
                  </a:lnTo>
                  <a:lnTo>
                    <a:pt x="442" y="469"/>
                  </a:lnTo>
                  <a:lnTo>
                    <a:pt x="439" y="466"/>
                  </a:lnTo>
                  <a:lnTo>
                    <a:pt x="436" y="463"/>
                  </a:lnTo>
                  <a:lnTo>
                    <a:pt x="435" y="459"/>
                  </a:lnTo>
                  <a:lnTo>
                    <a:pt x="433" y="451"/>
                  </a:lnTo>
                  <a:lnTo>
                    <a:pt x="441" y="95"/>
                  </a:lnTo>
                  <a:lnTo>
                    <a:pt x="505" y="101"/>
                  </a:lnTo>
                  <a:lnTo>
                    <a:pt x="383" y="0"/>
                  </a:lnTo>
                  <a:lnTo>
                    <a:pt x="383" y="50"/>
                  </a:lnTo>
                  <a:lnTo>
                    <a:pt x="244" y="39"/>
                  </a:lnTo>
                  <a:lnTo>
                    <a:pt x="226" y="149"/>
                  </a:lnTo>
                  <a:lnTo>
                    <a:pt x="223" y="149"/>
                  </a:lnTo>
                  <a:lnTo>
                    <a:pt x="214" y="151"/>
                  </a:lnTo>
                  <a:lnTo>
                    <a:pt x="202" y="154"/>
                  </a:lnTo>
                  <a:lnTo>
                    <a:pt x="188" y="161"/>
                  </a:lnTo>
                  <a:lnTo>
                    <a:pt x="176" y="172"/>
                  </a:lnTo>
                  <a:lnTo>
                    <a:pt x="176" y="238"/>
                  </a:lnTo>
                  <a:lnTo>
                    <a:pt x="12" y="226"/>
                  </a:lnTo>
                  <a:lnTo>
                    <a:pt x="11" y="232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12" name="Freeform 15"/>
            <p:cNvSpPr>
              <a:spLocks/>
            </p:cNvSpPr>
            <p:nvPr/>
          </p:nvSpPr>
          <p:spPr bwMode="gray">
            <a:xfrm>
              <a:off x="2836" y="1699"/>
              <a:ext cx="638" cy="602"/>
            </a:xfrm>
            <a:custGeom>
              <a:avLst/>
              <a:gdLst>
                <a:gd name="T0" fmla="*/ 30 w 689"/>
                <a:gd name="T1" fmla="*/ 518 h 650"/>
                <a:gd name="T2" fmla="*/ 41 w 689"/>
                <a:gd name="T3" fmla="*/ 514 h 650"/>
                <a:gd name="T4" fmla="*/ 56 w 689"/>
                <a:gd name="T5" fmla="*/ 520 h 650"/>
                <a:gd name="T6" fmla="*/ 73 w 689"/>
                <a:gd name="T7" fmla="*/ 518 h 650"/>
                <a:gd name="T8" fmla="*/ 82 w 689"/>
                <a:gd name="T9" fmla="*/ 520 h 650"/>
                <a:gd name="T10" fmla="*/ 90 w 689"/>
                <a:gd name="T11" fmla="*/ 515 h 650"/>
                <a:gd name="T12" fmla="*/ 110 w 689"/>
                <a:gd name="T13" fmla="*/ 504 h 650"/>
                <a:gd name="T14" fmla="*/ 116 w 689"/>
                <a:gd name="T15" fmla="*/ 528 h 650"/>
                <a:gd name="T16" fmla="*/ 119 w 689"/>
                <a:gd name="T17" fmla="*/ 543 h 650"/>
                <a:gd name="T18" fmla="*/ 123 w 689"/>
                <a:gd name="T19" fmla="*/ 558 h 650"/>
                <a:gd name="T20" fmla="*/ 126 w 689"/>
                <a:gd name="T21" fmla="*/ 565 h 650"/>
                <a:gd name="T22" fmla="*/ 132 w 689"/>
                <a:gd name="T23" fmla="*/ 583 h 650"/>
                <a:gd name="T24" fmla="*/ 152 w 689"/>
                <a:gd name="T25" fmla="*/ 594 h 650"/>
                <a:gd name="T26" fmla="*/ 157 w 689"/>
                <a:gd name="T27" fmla="*/ 583 h 650"/>
                <a:gd name="T28" fmla="*/ 174 w 689"/>
                <a:gd name="T29" fmla="*/ 595 h 650"/>
                <a:gd name="T30" fmla="*/ 195 w 689"/>
                <a:gd name="T31" fmla="*/ 585 h 650"/>
                <a:gd name="T32" fmla="*/ 207 w 689"/>
                <a:gd name="T33" fmla="*/ 578 h 650"/>
                <a:gd name="T34" fmla="*/ 221 w 689"/>
                <a:gd name="T35" fmla="*/ 602 h 650"/>
                <a:gd name="T36" fmla="*/ 237 w 689"/>
                <a:gd name="T37" fmla="*/ 589 h 650"/>
                <a:gd name="T38" fmla="*/ 245 w 689"/>
                <a:gd name="T39" fmla="*/ 564 h 650"/>
                <a:gd name="T40" fmla="*/ 256 w 689"/>
                <a:gd name="T41" fmla="*/ 540 h 650"/>
                <a:gd name="T42" fmla="*/ 279 w 689"/>
                <a:gd name="T43" fmla="*/ 528 h 650"/>
                <a:gd name="T44" fmla="*/ 293 w 689"/>
                <a:gd name="T45" fmla="*/ 501 h 650"/>
                <a:gd name="T46" fmla="*/ 297 w 689"/>
                <a:gd name="T47" fmla="*/ 487 h 650"/>
                <a:gd name="T48" fmla="*/ 312 w 689"/>
                <a:gd name="T49" fmla="*/ 473 h 650"/>
                <a:gd name="T50" fmla="*/ 325 w 689"/>
                <a:gd name="T51" fmla="*/ 489 h 650"/>
                <a:gd name="T52" fmla="*/ 332 w 689"/>
                <a:gd name="T53" fmla="*/ 478 h 650"/>
                <a:gd name="T54" fmla="*/ 343 w 689"/>
                <a:gd name="T55" fmla="*/ 464 h 650"/>
                <a:gd name="T56" fmla="*/ 387 w 689"/>
                <a:gd name="T57" fmla="*/ 437 h 650"/>
                <a:gd name="T58" fmla="*/ 444 w 689"/>
                <a:gd name="T59" fmla="*/ 412 h 650"/>
                <a:gd name="T60" fmla="*/ 471 w 689"/>
                <a:gd name="T61" fmla="*/ 414 h 650"/>
                <a:gd name="T62" fmla="*/ 503 w 689"/>
                <a:gd name="T63" fmla="*/ 420 h 650"/>
                <a:gd name="T64" fmla="*/ 569 w 689"/>
                <a:gd name="T65" fmla="*/ 409 h 650"/>
                <a:gd name="T66" fmla="*/ 608 w 689"/>
                <a:gd name="T67" fmla="*/ 400 h 650"/>
                <a:gd name="T68" fmla="*/ 619 w 689"/>
                <a:gd name="T69" fmla="*/ 383 h 650"/>
                <a:gd name="T70" fmla="*/ 632 w 689"/>
                <a:gd name="T71" fmla="*/ 332 h 650"/>
                <a:gd name="T72" fmla="*/ 602 w 689"/>
                <a:gd name="T73" fmla="*/ 259 h 650"/>
                <a:gd name="T74" fmla="*/ 597 w 689"/>
                <a:gd name="T75" fmla="*/ 245 h 650"/>
                <a:gd name="T76" fmla="*/ 592 w 689"/>
                <a:gd name="T77" fmla="*/ 227 h 650"/>
                <a:gd name="T78" fmla="*/ 567 w 689"/>
                <a:gd name="T79" fmla="*/ 213 h 650"/>
                <a:gd name="T80" fmla="*/ 556 w 689"/>
                <a:gd name="T81" fmla="*/ 213 h 650"/>
                <a:gd name="T82" fmla="*/ 544 w 689"/>
                <a:gd name="T83" fmla="*/ 204 h 650"/>
                <a:gd name="T84" fmla="*/ 522 w 689"/>
                <a:gd name="T85" fmla="*/ 187 h 650"/>
                <a:gd name="T86" fmla="*/ 258 w 689"/>
                <a:gd name="T87" fmla="*/ 0 h 650"/>
                <a:gd name="T88" fmla="*/ 268 w 689"/>
                <a:gd name="T89" fmla="*/ 351 h 650"/>
                <a:gd name="T90" fmla="*/ 113 w 689"/>
                <a:gd name="T91" fmla="*/ 375 h 650"/>
                <a:gd name="T92" fmla="*/ 95 w 689"/>
                <a:gd name="T93" fmla="*/ 381 h 650"/>
                <a:gd name="T94" fmla="*/ 52 w 689"/>
                <a:gd name="T95" fmla="*/ 397 h 650"/>
                <a:gd name="T96" fmla="*/ 41 w 689"/>
                <a:gd name="T97" fmla="*/ 376 h 650"/>
                <a:gd name="T98" fmla="*/ 34 w 689"/>
                <a:gd name="T99" fmla="*/ 368 h 650"/>
                <a:gd name="T100" fmla="*/ 21 w 689"/>
                <a:gd name="T101" fmla="*/ 373 h 650"/>
                <a:gd name="T102" fmla="*/ 13 w 689"/>
                <a:gd name="T103" fmla="*/ 407 h 650"/>
                <a:gd name="T104" fmla="*/ 0 w 689"/>
                <a:gd name="T105" fmla="*/ 411 h 650"/>
                <a:gd name="T106" fmla="*/ 5 w 689"/>
                <a:gd name="T107" fmla="*/ 442 h 650"/>
                <a:gd name="T108" fmla="*/ 0 w 689"/>
                <a:gd name="T109" fmla="*/ 448 h 650"/>
                <a:gd name="T110" fmla="*/ 13 w 689"/>
                <a:gd name="T111" fmla="*/ 459 h 650"/>
                <a:gd name="T112" fmla="*/ 24 w 689"/>
                <a:gd name="T113" fmla="*/ 473 h 650"/>
                <a:gd name="T114" fmla="*/ 21 w 689"/>
                <a:gd name="T115" fmla="*/ 500 h 65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89"/>
                <a:gd name="T175" fmla="*/ 0 h 650"/>
                <a:gd name="T176" fmla="*/ 689 w 689"/>
                <a:gd name="T177" fmla="*/ 650 h 65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89" h="650">
                  <a:moveTo>
                    <a:pt x="24" y="544"/>
                  </a:moveTo>
                  <a:lnTo>
                    <a:pt x="24" y="547"/>
                  </a:lnTo>
                  <a:lnTo>
                    <a:pt x="24" y="550"/>
                  </a:lnTo>
                  <a:lnTo>
                    <a:pt x="24" y="553"/>
                  </a:lnTo>
                  <a:lnTo>
                    <a:pt x="26" y="556"/>
                  </a:lnTo>
                  <a:lnTo>
                    <a:pt x="28" y="558"/>
                  </a:lnTo>
                  <a:lnTo>
                    <a:pt x="31" y="559"/>
                  </a:lnTo>
                  <a:lnTo>
                    <a:pt x="32" y="559"/>
                  </a:lnTo>
                  <a:lnTo>
                    <a:pt x="35" y="558"/>
                  </a:lnTo>
                  <a:lnTo>
                    <a:pt x="35" y="555"/>
                  </a:lnTo>
                  <a:lnTo>
                    <a:pt x="37" y="553"/>
                  </a:lnTo>
                  <a:lnTo>
                    <a:pt x="38" y="552"/>
                  </a:lnTo>
                  <a:lnTo>
                    <a:pt x="40" y="550"/>
                  </a:lnTo>
                  <a:lnTo>
                    <a:pt x="41" y="550"/>
                  </a:lnTo>
                  <a:lnTo>
                    <a:pt x="44" y="552"/>
                  </a:lnTo>
                  <a:lnTo>
                    <a:pt x="44" y="555"/>
                  </a:lnTo>
                  <a:lnTo>
                    <a:pt x="46" y="556"/>
                  </a:lnTo>
                  <a:lnTo>
                    <a:pt x="47" y="559"/>
                  </a:lnTo>
                  <a:lnTo>
                    <a:pt x="47" y="562"/>
                  </a:lnTo>
                  <a:lnTo>
                    <a:pt x="49" y="564"/>
                  </a:lnTo>
                  <a:lnTo>
                    <a:pt x="52" y="565"/>
                  </a:lnTo>
                  <a:lnTo>
                    <a:pt x="53" y="565"/>
                  </a:lnTo>
                  <a:lnTo>
                    <a:pt x="58" y="564"/>
                  </a:lnTo>
                  <a:lnTo>
                    <a:pt x="61" y="561"/>
                  </a:lnTo>
                  <a:lnTo>
                    <a:pt x="62" y="558"/>
                  </a:lnTo>
                  <a:lnTo>
                    <a:pt x="65" y="556"/>
                  </a:lnTo>
                  <a:lnTo>
                    <a:pt x="68" y="553"/>
                  </a:lnTo>
                  <a:lnTo>
                    <a:pt x="71" y="552"/>
                  </a:lnTo>
                  <a:lnTo>
                    <a:pt x="74" y="552"/>
                  </a:lnTo>
                  <a:lnTo>
                    <a:pt x="77" y="555"/>
                  </a:lnTo>
                  <a:lnTo>
                    <a:pt x="77" y="556"/>
                  </a:lnTo>
                  <a:lnTo>
                    <a:pt x="79" y="559"/>
                  </a:lnTo>
                  <a:lnTo>
                    <a:pt x="80" y="561"/>
                  </a:lnTo>
                  <a:lnTo>
                    <a:pt x="82" y="562"/>
                  </a:lnTo>
                  <a:lnTo>
                    <a:pt x="83" y="561"/>
                  </a:lnTo>
                  <a:lnTo>
                    <a:pt x="85" y="561"/>
                  </a:lnTo>
                  <a:lnTo>
                    <a:pt x="86" y="561"/>
                  </a:lnTo>
                  <a:lnTo>
                    <a:pt x="86" y="562"/>
                  </a:lnTo>
                  <a:lnTo>
                    <a:pt x="88" y="562"/>
                  </a:lnTo>
                  <a:lnTo>
                    <a:pt x="89" y="562"/>
                  </a:lnTo>
                  <a:lnTo>
                    <a:pt x="91" y="562"/>
                  </a:lnTo>
                  <a:lnTo>
                    <a:pt x="92" y="564"/>
                  </a:lnTo>
                  <a:lnTo>
                    <a:pt x="94" y="564"/>
                  </a:lnTo>
                  <a:lnTo>
                    <a:pt x="95" y="564"/>
                  </a:lnTo>
                  <a:lnTo>
                    <a:pt x="95" y="559"/>
                  </a:lnTo>
                  <a:lnTo>
                    <a:pt x="95" y="558"/>
                  </a:lnTo>
                  <a:lnTo>
                    <a:pt x="97" y="556"/>
                  </a:lnTo>
                  <a:lnTo>
                    <a:pt x="101" y="555"/>
                  </a:lnTo>
                  <a:lnTo>
                    <a:pt x="106" y="553"/>
                  </a:lnTo>
                  <a:lnTo>
                    <a:pt x="109" y="552"/>
                  </a:lnTo>
                  <a:lnTo>
                    <a:pt x="112" y="549"/>
                  </a:lnTo>
                  <a:lnTo>
                    <a:pt x="115" y="544"/>
                  </a:lnTo>
                  <a:lnTo>
                    <a:pt x="116" y="544"/>
                  </a:lnTo>
                  <a:lnTo>
                    <a:pt x="118" y="544"/>
                  </a:lnTo>
                  <a:lnTo>
                    <a:pt x="119" y="544"/>
                  </a:lnTo>
                  <a:lnTo>
                    <a:pt x="121" y="550"/>
                  </a:lnTo>
                  <a:lnTo>
                    <a:pt x="122" y="555"/>
                  </a:lnTo>
                  <a:lnTo>
                    <a:pt x="124" y="559"/>
                  </a:lnTo>
                  <a:lnTo>
                    <a:pt x="127" y="564"/>
                  </a:lnTo>
                  <a:lnTo>
                    <a:pt x="128" y="565"/>
                  </a:lnTo>
                  <a:lnTo>
                    <a:pt x="127" y="567"/>
                  </a:lnTo>
                  <a:lnTo>
                    <a:pt x="125" y="570"/>
                  </a:lnTo>
                  <a:lnTo>
                    <a:pt x="124" y="571"/>
                  </a:lnTo>
                  <a:lnTo>
                    <a:pt x="125" y="573"/>
                  </a:lnTo>
                  <a:lnTo>
                    <a:pt x="125" y="576"/>
                  </a:lnTo>
                  <a:lnTo>
                    <a:pt x="127" y="579"/>
                  </a:lnTo>
                  <a:lnTo>
                    <a:pt x="127" y="580"/>
                  </a:lnTo>
                  <a:lnTo>
                    <a:pt x="127" y="583"/>
                  </a:lnTo>
                  <a:lnTo>
                    <a:pt x="127" y="585"/>
                  </a:lnTo>
                  <a:lnTo>
                    <a:pt x="128" y="586"/>
                  </a:lnTo>
                  <a:lnTo>
                    <a:pt x="133" y="589"/>
                  </a:lnTo>
                  <a:lnTo>
                    <a:pt x="137" y="592"/>
                  </a:lnTo>
                  <a:lnTo>
                    <a:pt x="140" y="595"/>
                  </a:lnTo>
                  <a:lnTo>
                    <a:pt x="137" y="597"/>
                  </a:lnTo>
                  <a:lnTo>
                    <a:pt x="133" y="600"/>
                  </a:lnTo>
                  <a:lnTo>
                    <a:pt x="133" y="601"/>
                  </a:lnTo>
                  <a:lnTo>
                    <a:pt x="133" y="603"/>
                  </a:lnTo>
                  <a:lnTo>
                    <a:pt x="131" y="604"/>
                  </a:lnTo>
                  <a:lnTo>
                    <a:pt x="130" y="606"/>
                  </a:lnTo>
                  <a:lnTo>
                    <a:pt x="130" y="607"/>
                  </a:lnTo>
                  <a:lnTo>
                    <a:pt x="131" y="609"/>
                  </a:lnTo>
                  <a:lnTo>
                    <a:pt x="133" y="610"/>
                  </a:lnTo>
                  <a:lnTo>
                    <a:pt x="136" y="610"/>
                  </a:lnTo>
                  <a:lnTo>
                    <a:pt x="139" y="610"/>
                  </a:lnTo>
                  <a:lnTo>
                    <a:pt x="140" y="609"/>
                  </a:lnTo>
                  <a:lnTo>
                    <a:pt x="142" y="612"/>
                  </a:lnTo>
                  <a:lnTo>
                    <a:pt x="140" y="616"/>
                  </a:lnTo>
                  <a:lnTo>
                    <a:pt x="140" y="620"/>
                  </a:lnTo>
                  <a:lnTo>
                    <a:pt x="142" y="624"/>
                  </a:lnTo>
                  <a:lnTo>
                    <a:pt x="142" y="627"/>
                  </a:lnTo>
                  <a:lnTo>
                    <a:pt x="143" y="630"/>
                  </a:lnTo>
                  <a:lnTo>
                    <a:pt x="143" y="632"/>
                  </a:lnTo>
                  <a:lnTo>
                    <a:pt x="143" y="635"/>
                  </a:lnTo>
                  <a:lnTo>
                    <a:pt x="145" y="636"/>
                  </a:lnTo>
                  <a:lnTo>
                    <a:pt x="149" y="639"/>
                  </a:lnTo>
                  <a:lnTo>
                    <a:pt x="152" y="641"/>
                  </a:lnTo>
                  <a:lnTo>
                    <a:pt x="155" y="642"/>
                  </a:lnTo>
                  <a:lnTo>
                    <a:pt x="160" y="642"/>
                  </a:lnTo>
                  <a:lnTo>
                    <a:pt x="164" y="641"/>
                  </a:lnTo>
                  <a:lnTo>
                    <a:pt x="164" y="639"/>
                  </a:lnTo>
                  <a:lnTo>
                    <a:pt x="164" y="638"/>
                  </a:lnTo>
                  <a:lnTo>
                    <a:pt x="166" y="636"/>
                  </a:lnTo>
                  <a:lnTo>
                    <a:pt x="167" y="636"/>
                  </a:lnTo>
                  <a:lnTo>
                    <a:pt x="169" y="633"/>
                  </a:lnTo>
                  <a:lnTo>
                    <a:pt x="170" y="632"/>
                  </a:lnTo>
                  <a:lnTo>
                    <a:pt x="170" y="630"/>
                  </a:lnTo>
                  <a:lnTo>
                    <a:pt x="172" y="630"/>
                  </a:lnTo>
                  <a:lnTo>
                    <a:pt x="173" y="632"/>
                  </a:lnTo>
                  <a:lnTo>
                    <a:pt x="175" y="632"/>
                  </a:lnTo>
                  <a:lnTo>
                    <a:pt x="178" y="630"/>
                  </a:lnTo>
                  <a:lnTo>
                    <a:pt x="179" y="635"/>
                  </a:lnTo>
                  <a:lnTo>
                    <a:pt x="182" y="638"/>
                  </a:lnTo>
                  <a:lnTo>
                    <a:pt x="185" y="641"/>
                  </a:lnTo>
                  <a:lnTo>
                    <a:pt x="188" y="642"/>
                  </a:lnTo>
                  <a:lnTo>
                    <a:pt x="193" y="644"/>
                  </a:lnTo>
                  <a:lnTo>
                    <a:pt x="196" y="642"/>
                  </a:lnTo>
                  <a:lnTo>
                    <a:pt x="199" y="641"/>
                  </a:lnTo>
                  <a:lnTo>
                    <a:pt x="202" y="639"/>
                  </a:lnTo>
                  <a:lnTo>
                    <a:pt x="205" y="638"/>
                  </a:lnTo>
                  <a:lnTo>
                    <a:pt x="208" y="636"/>
                  </a:lnTo>
                  <a:lnTo>
                    <a:pt x="209" y="635"/>
                  </a:lnTo>
                  <a:lnTo>
                    <a:pt x="211" y="632"/>
                  </a:lnTo>
                  <a:lnTo>
                    <a:pt x="211" y="629"/>
                  </a:lnTo>
                  <a:lnTo>
                    <a:pt x="212" y="626"/>
                  </a:lnTo>
                  <a:lnTo>
                    <a:pt x="215" y="624"/>
                  </a:lnTo>
                  <a:lnTo>
                    <a:pt x="215" y="626"/>
                  </a:lnTo>
                  <a:lnTo>
                    <a:pt x="217" y="627"/>
                  </a:lnTo>
                  <a:lnTo>
                    <a:pt x="220" y="627"/>
                  </a:lnTo>
                  <a:lnTo>
                    <a:pt x="221" y="626"/>
                  </a:lnTo>
                  <a:lnTo>
                    <a:pt x="224" y="624"/>
                  </a:lnTo>
                  <a:lnTo>
                    <a:pt x="227" y="624"/>
                  </a:lnTo>
                  <a:lnTo>
                    <a:pt x="229" y="623"/>
                  </a:lnTo>
                  <a:lnTo>
                    <a:pt x="232" y="624"/>
                  </a:lnTo>
                  <a:lnTo>
                    <a:pt x="235" y="629"/>
                  </a:lnTo>
                  <a:lnTo>
                    <a:pt x="235" y="636"/>
                  </a:lnTo>
                  <a:lnTo>
                    <a:pt x="235" y="644"/>
                  </a:lnTo>
                  <a:lnTo>
                    <a:pt x="238" y="650"/>
                  </a:lnTo>
                  <a:lnTo>
                    <a:pt x="239" y="650"/>
                  </a:lnTo>
                  <a:lnTo>
                    <a:pt x="239" y="648"/>
                  </a:lnTo>
                  <a:lnTo>
                    <a:pt x="241" y="647"/>
                  </a:lnTo>
                  <a:lnTo>
                    <a:pt x="241" y="644"/>
                  </a:lnTo>
                  <a:lnTo>
                    <a:pt x="242" y="642"/>
                  </a:lnTo>
                  <a:lnTo>
                    <a:pt x="245" y="639"/>
                  </a:lnTo>
                  <a:lnTo>
                    <a:pt x="248" y="638"/>
                  </a:lnTo>
                  <a:lnTo>
                    <a:pt x="253" y="638"/>
                  </a:lnTo>
                  <a:lnTo>
                    <a:pt x="256" y="636"/>
                  </a:lnTo>
                  <a:lnTo>
                    <a:pt x="259" y="635"/>
                  </a:lnTo>
                  <a:lnTo>
                    <a:pt x="262" y="633"/>
                  </a:lnTo>
                  <a:lnTo>
                    <a:pt x="265" y="629"/>
                  </a:lnTo>
                  <a:lnTo>
                    <a:pt x="267" y="624"/>
                  </a:lnTo>
                  <a:lnTo>
                    <a:pt x="267" y="620"/>
                  </a:lnTo>
                  <a:lnTo>
                    <a:pt x="265" y="615"/>
                  </a:lnTo>
                  <a:lnTo>
                    <a:pt x="264" y="610"/>
                  </a:lnTo>
                  <a:lnTo>
                    <a:pt x="265" y="609"/>
                  </a:lnTo>
                  <a:lnTo>
                    <a:pt x="268" y="609"/>
                  </a:lnTo>
                  <a:lnTo>
                    <a:pt x="270" y="609"/>
                  </a:lnTo>
                  <a:lnTo>
                    <a:pt x="271" y="607"/>
                  </a:lnTo>
                  <a:lnTo>
                    <a:pt x="274" y="603"/>
                  </a:lnTo>
                  <a:lnTo>
                    <a:pt x="277" y="598"/>
                  </a:lnTo>
                  <a:lnTo>
                    <a:pt x="279" y="592"/>
                  </a:lnTo>
                  <a:lnTo>
                    <a:pt x="279" y="588"/>
                  </a:lnTo>
                  <a:lnTo>
                    <a:pt x="276" y="583"/>
                  </a:lnTo>
                  <a:lnTo>
                    <a:pt x="274" y="580"/>
                  </a:lnTo>
                  <a:lnTo>
                    <a:pt x="270" y="577"/>
                  </a:lnTo>
                  <a:lnTo>
                    <a:pt x="267" y="577"/>
                  </a:lnTo>
                  <a:lnTo>
                    <a:pt x="268" y="576"/>
                  </a:lnTo>
                  <a:lnTo>
                    <a:pt x="271" y="574"/>
                  </a:lnTo>
                  <a:lnTo>
                    <a:pt x="282" y="573"/>
                  </a:lnTo>
                  <a:lnTo>
                    <a:pt x="291" y="573"/>
                  </a:lnTo>
                  <a:lnTo>
                    <a:pt x="301" y="570"/>
                  </a:lnTo>
                  <a:lnTo>
                    <a:pt x="306" y="567"/>
                  </a:lnTo>
                  <a:lnTo>
                    <a:pt x="309" y="564"/>
                  </a:lnTo>
                  <a:lnTo>
                    <a:pt x="310" y="559"/>
                  </a:lnTo>
                  <a:lnTo>
                    <a:pt x="312" y="555"/>
                  </a:lnTo>
                  <a:lnTo>
                    <a:pt x="312" y="550"/>
                  </a:lnTo>
                  <a:lnTo>
                    <a:pt x="313" y="546"/>
                  </a:lnTo>
                  <a:lnTo>
                    <a:pt x="315" y="543"/>
                  </a:lnTo>
                  <a:lnTo>
                    <a:pt x="316" y="541"/>
                  </a:lnTo>
                  <a:lnTo>
                    <a:pt x="318" y="543"/>
                  </a:lnTo>
                  <a:lnTo>
                    <a:pt x="319" y="541"/>
                  </a:lnTo>
                  <a:lnTo>
                    <a:pt x="322" y="540"/>
                  </a:lnTo>
                  <a:lnTo>
                    <a:pt x="324" y="537"/>
                  </a:lnTo>
                  <a:lnTo>
                    <a:pt x="324" y="532"/>
                  </a:lnTo>
                  <a:lnTo>
                    <a:pt x="324" y="529"/>
                  </a:lnTo>
                  <a:lnTo>
                    <a:pt x="322" y="528"/>
                  </a:lnTo>
                  <a:lnTo>
                    <a:pt x="321" y="526"/>
                  </a:lnTo>
                  <a:lnTo>
                    <a:pt x="319" y="523"/>
                  </a:lnTo>
                  <a:lnTo>
                    <a:pt x="318" y="522"/>
                  </a:lnTo>
                  <a:lnTo>
                    <a:pt x="318" y="520"/>
                  </a:lnTo>
                  <a:lnTo>
                    <a:pt x="322" y="517"/>
                  </a:lnTo>
                  <a:lnTo>
                    <a:pt x="325" y="514"/>
                  </a:lnTo>
                  <a:lnTo>
                    <a:pt x="328" y="513"/>
                  </a:lnTo>
                  <a:lnTo>
                    <a:pt x="333" y="511"/>
                  </a:lnTo>
                  <a:lnTo>
                    <a:pt x="337" y="511"/>
                  </a:lnTo>
                  <a:lnTo>
                    <a:pt x="340" y="514"/>
                  </a:lnTo>
                  <a:lnTo>
                    <a:pt x="343" y="516"/>
                  </a:lnTo>
                  <a:lnTo>
                    <a:pt x="348" y="519"/>
                  </a:lnTo>
                  <a:lnTo>
                    <a:pt x="346" y="522"/>
                  </a:lnTo>
                  <a:lnTo>
                    <a:pt x="348" y="525"/>
                  </a:lnTo>
                  <a:lnTo>
                    <a:pt x="349" y="528"/>
                  </a:lnTo>
                  <a:lnTo>
                    <a:pt x="351" y="528"/>
                  </a:lnTo>
                  <a:lnTo>
                    <a:pt x="351" y="526"/>
                  </a:lnTo>
                  <a:lnTo>
                    <a:pt x="351" y="525"/>
                  </a:lnTo>
                  <a:lnTo>
                    <a:pt x="352" y="523"/>
                  </a:lnTo>
                  <a:lnTo>
                    <a:pt x="354" y="522"/>
                  </a:lnTo>
                  <a:lnTo>
                    <a:pt x="354" y="519"/>
                  </a:lnTo>
                  <a:lnTo>
                    <a:pt x="355" y="517"/>
                  </a:lnTo>
                  <a:lnTo>
                    <a:pt x="358" y="516"/>
                  </a:lnTo>
                  <a:lnTo>
                    <a:pt x="361" y="514"/>
                  </a:lnTo>
                  <a:lnTo>
                    <a:pt x="364" y="513"/>
                  </a:lnTo>
                  <a:lnTo>
                    <a:pt x="363" y="511"/>
                  </a:lnTo>
                  <a:lnTo>
                    <a:pt x="361" y="508"/>
                  </a:lnTo>
                  <a:lnTo>
                    <a:pt x="361" y="507"/>
                  </a:lnTo>
                  <a:lnTo>
                    <a:pt x="364" y="504"/>
                  </a:lnTo>
                  <a:lnTo>
                    <a:pt x="367" y="501"/>
                  </a:lnTo>
                  <a:lnTo>
                    <a:pt x="370" y="501"/>
                  </a:lnTo>
                  <a:lnTo>
                    <a:pt x="373" y="501"/>
                  </a:lnTo>
                  <a:lnTo>
                    <a:pt x="378" y="489"/>
                  </a:lnTo>
                  <a:lnTo>
                    <a:pt x="388" y="480"/>
                  </a:lnTo>
                  <a:lnTo>
                    <a:pt x="402" y="477"/>
                  </a:lnTo>
                  <a:lnTo>
                    <a:pt x="415" y="477"/>
                  </a:lnTo>
                  <a:lnTo>
                    <a:pt x="417" y="477"/>
                  </a:lnTo>
                  <a:lnTo>
                    <a:pt x="417" y="475"/>
                  </a:lnTo>
                  <a:lnTo>
                    <a:pt x="418" y="472"/>
                  </a:lnTo>
                  <a:lnTo>
                    <a:pt x="420" y="469"/>
                  </a:lnTo>
                  <a:lnTo>
                    <a:pt x="420" y="466"/>
                  </a:lnTo>
                  <a:lnTo>
                    <a:pt x="421" y="466"/>
                  </a:lnTo>
                  <a:lnTo>
                    <a:pt x="423" y="465"/>
                  </a:lnTo>
                  <a:lnTo>
                    <a:pt x="423" y="463"/>
                  </a:lnTo>
                  <a:lnTo>
                    <a:pt x="424" y="462"/>
                  </a:lnTo>
                  <a:lnTo>
                    <a:pt x="453" y="454"/>
                  </a:lnTo>
                  <a:lnTo>
                    <a:pt x="480" y="445"/>
                  </a:lnTo>
                  <a:lnTo>
                    <a:pt x="485" y="445"/>
                  </a:lnTo>
                  <a:lnTo>
                    <a:pt x="489" y="447"/>
                  </a:lnTo>
                  <a:lnTo>
                    <a:pt x="494" y="448"/>
                  </a:lnTo>
                  <a:lnTo>
                    <a:pt x="497" y="450"/>
                  </a:lnTo>
                  <a:lnTo>
                    <a:pt x="497" y="448"/>
                  </a:lnTo>
                  <a:lnTo>
                    <a:pt x="498" y="448"/>
                  </a:lnTo>
                  <a:lnTo>
                    <a:pt x="503" y="447"/>
                  </a:lnTo>
                  <a:lnTo>
                    <a:pt x="509" y="447"/>
                  </a:lnTo>
                  <a:lnTo>
                    <a:pt x="513" y="447"/>
                  </a:lnTo>
                  <a:lnTo>
                    <a:pt x="518" y="450"/>
                  </a:lnTo>
                  <a:lnTo>
                    <a:pt x="521" y="451"/>
                  </a:lnTo>
                  <a:lnTo>
                    <a:pt x="525" y="454"/>
                  </a:lnTo>
                  <a:lnTo>
                    <a:pt x="528" y="457"/>
                  </a:lnTo>
                  <a:lnTo>
                    <a:pt x="533" y="457"/>
                  </a:lnTo>
                  <a:lnTo>
                    <a:pt x="537" y="457"/>
                  </a:lnTo>
                  <a:lnTo>
                    <a:pt x="543" y="454"/>
                  </a:lnTo>
                  <a:lnTo>
                    <a:pt x="548" y="450"/>
                  </a:lnTo>
                  <a:lnTo>
                    <a:pt x="554" y="447"/>
                  </a:lnTo>
                  <a:lnTo>
                    <a:pt x="560" y="442"/>
                  </a:lnTo>
                  <a:lnTo>
                    <a:pt x="572" y="439"/>
                  </a:lnTo>
                  <a:lnTo>
                    <a:pt x="584" y="439"/>
                  </a:lnTo>
                  <a:lnTo>
                    <a:pt x="596" y="438"/>
                  </a:lnTo>
                  <a:lnTo>
                    <a:pt x="605" y="439"/>
                  </a:lnTo>
                  <a:lnTo>
                    <a:pt x="614" y="442"/>
                  </a:lnTo>
                  <a:lnTo>
                    <a:pt x="623" y="442"/>
                  </a:lnTo>
                  <a:lnTo>
                    <a:pt x="638" y="441"/>
                  </a:lnTo>
                  <a:lnTo>
                    <a:pt x="651" y="442"/>
                  </a:lnTo>
                  <a:lnTo>
                    <a:pt x="650" y="441"/>
                  </a:lnTo>
                  <a:lnTo>
                    <a:pt x="650" y="439"/>
                  </a:lnTo>
                  <a:lnTo>
                    <a:pt x="653" y="435"/>
                  </a:lnTo>
                  <a:lnTo>
                    <a:pt x="657" y="432"/>
                  </a:lnTo>
                  <a:lnTo>
                    <a:pt x="660" y="429"/>
                  </a:lnTo>
                  <a:lnTo>
                    <a:pt x="665" y="427"/>
                  </a:lnTo>
                  <a:lnTo>
                    <a:pt x="669" y="424"/>
                  </a:lnTo>
                  <a:lnTo>
                    <a:pt x="671" y="423"/>
                  </a:lnTo>
                  <a:lnTo>
                    <a:pt x="671" y="421"/>
                  </a:lnTo>
                  <a:lnTo>
                    <a:pt x="669" y="418"/>
                  </a:lnTo>
                  <a:lnTo>
                    <a:pt x="669" y="417"/>
                  </a:lnTo>
                  <a:lnTo>
                    <a:pt x="669" y="414"/>
                  </a:lnTo>
                  <a:lnTo>
                    <a:pt x="672" y="411"/>
                  </a:lnTo>
                  <a:lnTo>
                    <a:pt x="674" y="408"/>
                  </a:lnTo>
                  <a:lnTo>
                    <a:pt x="675" y="403"/>
                  </a:lnTo>
                  <a:lnTo>
                    <a:pt x="677" y="399"/>
                  </a:lnTo>
                  <a:lnTo>
                    <a:pt x="680" y="395"/>
                  </a:lnTo>
                  <a:lnTo>
                    <a:pt x="683" y="383"/>
                  </a:lnTo>
                  <a:lnTo>
                    <a:pt x="683" y="370"/>
                  </a:lnTo>
                  <a:lnTo>
                    <a:pt x="683" y="358"/>
                  </a:lnTo>
                  <a:lnTo>
                    <a:pt x="684" y="335"/>
                  </a:lnTo>
                  <a:lnTo>
                    <a:pt x="687" y="311"/>
                  </a:lnTo>
                  <a:lnTo>
                    <a:pt x="687" y="296"/>
                  </a:lnTo>
                  <a:lnTo>
                    <a:pt x="689" y="281"/>
                  </a:lnTo>
                  <a:lnTo>
                    <a:pt x="689" y="280"/>
                  </a:lnTo>
                  <a:lnTo>
                    <a:pt x="669" y="281"/>
                  </a:lnTo>
                  <a:lnTo>
                    <a:pt x="650" y="280"/>
                  </a:lnTo>
                  <a:lnTo>
                    <a:pt x="647" y="280"/>
                  </a:lnTo>
                  <a:lnTo>
                    <a:pt x="644" y="278"/>
                  </a:lnTo>
                  <a:lnTo>
                    <a:pt x="641" y="275"/>
                  </a:lnTo>
                  <a:lnTo>
                    <a:pt x="639" y="272"/>
                  </a:lnTo>
                  <a:lnTo>
                    <a:pt x="636" y="269"/>
                  </a:lnTo>
                  <a:lnTo>
                    <a:pt x="639" y="268"/>
                  </a:lnTo>
                  <a:lnTo>
                    <a:pt x="642" y="266"/>
                  </a:lnTo>
                  <a:lnTo>
                    <a:pt x="645" y="265"/>
                  </a:lnTo>
                  <a:lnTo>
                    <a:pt x="647" y="263"/>
                  </a:lnTo>
                  <a:lnTo>
                    <a:pt x="648" y="259"/>
                  </a:lnTo>
                  <a:lnTo>
                    <a:pt x="648" y="256"/>
                  </a:lnTo>
                  <a:lnTo>
                    <a:pt x="648" y="253"/>
                  </a:lnTo>
                  <a:lnTo>
                    <a:pt x="647" y="251"/>
                  </a:lnTo>
                  <a:lnTo>
                    <a:pt x="645" y="250"/>
                  </a:lnTo>
                  <a:lnTo>
                    <a:pt x="642" y="247"/>
                  </a:lnTo>
                  <a:lnTo>
                    <a:pt x="639" y="245"/>
                  </a:lnTo>
                  <a:lnTo>
                    <a:pt x="632" y="242"/>
                  </a:lnTo>
                  <a:lnTo>
                    <a:pt x="626" y="241"/>
                  </a:lnTo>
                  <a:lnTo>
                    <a:pt x="618" y="239"/>
                  </a:lnTo>
                  <a:lnTo>
                    <a:pt x="617" y="239"/>
                  </a:lnTo>
                  <a:lnTo>
                    <a:pt x="615" y="238"/>
                  </a:lnTo>
                  <a:lnTo>
                    <a:pt x="614" y="235"/>
                  </a:lnTo>
                  <a:lnTo>
                    <a:pt x="614" y="232"/>
                  </a:lnTo>
                  <a:lnTo>
                    <a:pt x="612" y="230"/>
                  </a:lnTo>
                  <a:lnTo>
                    <a:pt x="611" y="229"/>
                  </a:lnTo>
                  <a:lnTo>
                    <a:pt x="609" y="229"/>
                  </a:lnTo>
                  <a:lnTo>
                    <a:pt x="608" y="227"/>
                  </a:lnTo>
                  <a:lnTo>
                    <a:pt x="606" y="229"/>
                  </a:lnTo>
                  <a:lnTo>
                    <a:pt x="605" y="229"/>
                  </a:lnTo>
                  <a:lnTo>
                    <a:pt x="603" y="229"/>
                  </a:lnTo>
                  <a:lnTo>
                    <a:pt x="602" y="229"/>
                  </a:lnTo>
                  <a:lnTo>
                    <a:pt x="600" y="230"/>
                  </a:lnTo>
                  <a:lnTo>
                    <a:pt x="599" y="229"/>
                  </a:lnTo>
                  <a:lnTo>
                    <a:pt x="596" y="227"/>
                  </a:lnTo>
                  <a:lnTo>
                    <a:pt x="594" y="226"/>
                  </a:lnTo>
                  <a:lnTo>
                    <a:pt x="591" y="224"/>
                  </a:lnTo>
                  <a:lnTo>
                    <a:pt x="588" y="224"/>
                  </a:lnTo>
                  <a:lnTo>
                    <a:pt x="588" y="223"/>
                  </a:lnTo>
                  <a:lnTo>
                    <a:pt x="588" y="220"/>
                  </a:lnTo>
                  <a:lnTo>
                    <a:pt x="587" y="217"/>
                  </a:lnTo>
                  <a:lnTo>
                    <a:pt x="584" y="215"/>
                  </a:lnTo>
                  <a:lnTo>
                    <a:pt x="581" y="212"/>
                  </a:lnTo>
                  <a:lnTo>
                    <a:pt x="576" y="209"/>
                  </a:lnTo>
                  <a:lnTo>
                    <a:pt x="573" y="208"/>
                  </a:lnTo>
                  <a:lnTo>
                    <a:pt x="569" y="205"/>
                  </a:lnTo>
                  <a:lnTo>
                    <a:pt x="566" y="202"/>
                  </a:lnTo>
                  <a:lnTo>
                    <a:pt x="564" y="202"/>
                  </a:lnTo>
                  <a:lnTo>
                    <a:pt x="564" y="200"/>
                  </a:lnTo>
                  <a:lnTo>
                    <a:pt x="564" y="199"/>
                  </a:lnTo>
                  <a:lnTo>
                    <a:pt x="564" y="196"/>
                  </a:lnTo>
                  <a:lnTo>
                    <a:pt x="566" y="193"/>
                  </a:lnTo>
                  <a:lnTo>
                    <a:pt x="566" y="190"/>
                  </a:lnTo>
                  <a:lnTo>
                    <a:pt x="566" y="187"/>
                  </a:lnTo>
                  <a:lnTo>
                    <a:pt x="343" y="6"/>
                  </a:lnTo>
                  <a:lnTo>
                    <a:pt x="279" y="0"/>
                  </a:lnTo>
                  <a:lnTo>
                    <a:pt x="271" y="361"/>
                  </a:lnTo>
                  <a:lnTo>
                    <a:pt x="273" y="362"/>
                  </a:lnTo>
                  <a:lnTo>
                    <a:pt x="273" y="365"/>
                  </a:lnTo>
                  <a:lnTo>
                    <a:pt x="274" y="368"/>
                  </a:lnTo>
                  <a:lnTo>
                    <a:pt x="277" y="371"/>
                  </a:lnTo>
                  <a:lnTo>
                    <a:pt x="280" y="374"/>
                  </a:lnTo>
                  <a:lnTo>
                    <a:pt x="283" y="377"/>
                  </a:lnTo>
                  <a:lnTo>
                    <a:pt x="289" y="379"/>
                  </a:lnTo>
                  <a:lnTo>
                    <a:pt x="279" y="417"/>
                  </a:lnTo>
                  <a:lnTo>
                    <a:pt x="133" y="411"/>
                  </a:lnTo>
                  <a:lnTo>
                    <a:pt x="130" y="411"/>
                  </a:lnTo>
                  <a:lnTo>
                    <a:pt x="128" y="409"/>
                  </a:lnTo>
                  <a:lnTo>
                    <a:pt x="125" y="409"/>
                  </a:lnTo>
                  <a:lnTo>
                    <a:pt x="124" y="408"/>
                  </a:lnTo>
                  <a:lnTo>
                    <a:pt x="124" y="406"/>
                  </a:lnTo>
                  <a:lnTo>
                    <a:pt x="122" y="405"/>
                  </a:lnTo>
                  <a:lnTo>
                    <a:pt x="122" y="402"/>
                  </a:lnTo>
                  <a:lnTo>
                    <a:pt x="124" y="402"/>
                  </a:lnTo>
                  <a:lnTo>
                    <a:pt x="122" y="405"/>
                  </a:lnTo>
                  <a:lnTo>
                    <a:pt x="119" y="406"/>
                  </a:lnTo>
                  <a:lnTo>
                    <a:pt x="116" y="408"/>
                  </a:lnTo>
                  <a:lnTo>
                    <a:pt x="112" y="411"/>
                  </a:lnTo>
                  <a:lnTo>
                    <a:pt x="107" y="411"/>
                  </a:lnTo>
                  <a:lnTo>
                    <a:pt x="103" y="411"/>
                  </a:lnTo>
                  <a:lnTo>
                    <a:pt x="86" y="409"/>
                  </a:lnTo>
                  <a:lnTo>
                    <a:pt x="71" y="411"/>
                  </a:lnTo>
                  <a:lnTo>
                    <a:pt x="68" y="411"/>
                  </a:lnTo>
                  <a:lnTo>
                    <a:pt x="65" y="414"/>
                  </a:lnTo>
                  <a:lnTo>
                    <a:pt x="62" y="417"/>
                  </a:lnTo>
                  <a:lnTo>
                    <a:pt x="59" y="420"/>
                  </a:lnTo>
                  <a:lnTo>
                    <a:pt x="58" y="424"/>
                  </a:lnTo>
                  <a:lnTo>
                    <a:pt x="56" y="429"/>
                  </a:lnTo>
                  <a:lnTo>
                    <a:pt x="55" y="424"/>
                  </a:lnTo>
                  <a:lnTo>
                    <a:pt x="53" y="421"/>
                  </a:lnTo>
                  <a:lnTo>
                    <a:pt x="53" y="418"/>
                  </a:lnTo>
                  <a:lnTo>
                    <a:pt x="50" y="415"/>
                  </a:lnTo>
                  <a:lnTo>
                    <a:pt x="49" y="412"/>
                  </a:lnTo>
                  <a:lnTo>
                    <a:pt x="46" y="411"/>
                  </a:lnTo>
                  <a:lnTo>
                    <a:pt x="44" y="408"/>
                  </a:lnTo>
                  <a:lnTo>
                    <a:pt x="44" y="406"/>
                  </a:lnTo>
                  <a:lnTo>
                    <a:pt x="44" y="405"/>
                  </a:lnTo>
                  <a:lnTo>
                    <a:pt x="41" y="403"/>
                  </a:lnTo>
                  <a:lnTo>
                    <a:pt x="40" y="402"/>
                  </a:lnTo>
                  <a:lnTo>
                    <a:pt x="38" y="400"/>
                  </a:lnTo>
                  <a:lnTo>
                    <a:pt x="38" y="397"/>
                  </a:lnTo>
                  <a:lnTo>
                    <a:pt x="37" y="397"/>
                  </a:lnTo>
                  <a:lnTo>
                    <a:pt x="35" y="397"/>
                  </a:lnTo>
                  <a:lnTo>
                    <a:pt x="34" y="399"/>
                  </a:lnTo>
                  <a:lnTo>
                    <a:pt x="31" y="400"/>
                  </a:lnTo>
                  <a:lnTo>
                    <a:pt x="28" y="400"/>
                  </a:lnTo>
                  <a:lnTo>
                    <a:pt x="26" y="400"/>
                  </a:lnTo>
                  <a:lnTo>
                    <a:pt x="23" y="402"/>
                  </a:lnTo>
                  <a:lnTo>
                    <a:pt x="23" y="403"/>
                  </a:lnTo>
                  <a:lnTo>
                    <a:pt x="23" y="405"/>
                  </a:lnTo>
                  <a:lnTo>
                    <a:pt x="23" y="420"/>
                  </a:lnTo>
                  <a:lnTo>
                    <a:pt x="21" y="433"/>
                  </a:lnTo>
                  <a:lnTo>
                    <a:pt x="20" y="435"/>
                  </a:lnTo>
                  <a:lnTo>
                    <a:pt x="20" y="436"/>
                  </a:lnTo>
                  <a:lnTo>
                    <a:pt x="17" y="438"/>
                  </a:lnTo>
                  <a:lnTo>
                    <a:pt x="15" y="438"/>
                  </a:lnTo>
                  <a:lnTo>
                    <a:pt x="14" y="439"/>
                  </a:lnTo>
                  <a:lnTo>
                    <a:pt x="12" y="441"/>
                  </a:lnTo>
                  <a:lnTo>
                    <a:pt x="11" y="441"/>
                  </a:lnTo>
                  <a:lnTo>
                    <a:pt x="9" y="441"/>
                  </a:lnTo>
                  <a:lnTo>
                    <a:pt x="8" y="441"/>
                  </a:lnTo>
                  <a:lnTo>
                    <a:pt x="6" y="441"/>
                  </a:lnTo>
                  <a:lnTo>
                    <a:pt x="3" y="441"/>
                  </a:lnTo>
                  <a:lnTo>
                    <a:pt x="2" y="442"/>
                  </a:lnTo>
                  <a:lnTo>
                    <a:pt x="0" y="444"/>
                  </a:lnTo>
                  <a:lnTo>
                    <a:pt x="0" y="448"/>
                  </a:lnTo>
                  <a:lnTo>
                    <a:pt x="0" y="451"/>
                  </a:lnTo>
                  <a:lnTo>
                    <a:pt x="2" y="454"/>
                  </a:lnTo>
                  <a:lnTo>
                    <a:pt x="5" y="456"/>
                  </a:lnTo>
                  <a:lnTo>
                    <a:pt x="6" y="466"/>
                  </a:lnTo>
                  <a:lnTo>
                    <a:pt x="8" y="477"/>
                  </a:lnTo>
                  <a:lnTo>
                    <a:pt x="6" y="477"/>
                  </a:lnTo>
                  <a:lnTo>
                    <a:pt x="5" y="477"/>
                  </a:lnTo>
                  <a:lnTo>
                    <a:pt x="5" y="478"/>
                  </a:lnTo>
                  <a:lnTo>
                    <a:pt x="3" y="478"/>
                  </a:lnTo>
                  <a:lnTo>
                    <a:pt x="3" y="480"/>
                  </a:lnTo>
                  <a:lnTo>
                    <a:pt x="3" y="481"/>
                  </a:lnTo>
                  <a:lnTo>
                    <a:pt x="2" y="483"/>
                  </a:lnTo>
                  <a:lnTo>
                    <a:pt x="0" y="484"/>
                  </a:lnTo>
                  <a:lnTo>
                    <a:pt x="2" y="487"/>
                  </a:lnTo>
                  <a:lnTo>
                    <a:pt x="3" y="489"/>
                  </a:lnTo>
                  <a:lnTo>
                    <a:pt x="5" y="490"/>
                  </a:lnTo>
                  <a:lnTo>
                    <a:pt x="5" y="492"/>
                  </a:lnTo>
                  <a:lnTo>
                    <a:pt x="8" y="495"/>
                  </a:lnTo>
                  <a:lnTo>
                    <a:pt x="12" y="496"/>
                  </a:lnTo>
                  <a:lnTo>
                    <a:pt x="14" y="496"/>
                  </a:lnTo>
                  <a:lnTo>
                    <a:pt x="14" y="498"/>
                  </a:lnTo>
                  <a:lnTo>
                    <a:pt x="15" y="499"/>
                  </a:lnTo>
                  <a:lnTo>
                    <a:pt x="18" y="501"/>
                  </a:lnTo>
                  <a:lnTo>
                    <a:pt x="20" y="502"/>
                  </a:lnTo>
                  <a:lnTo>
                    <a:pt x="21" y="504"/>
                  </a:lnTo>
                  <a:lnTo>
                    <a:pt x="23" y="505"/>
                  </a:lnTo>
                  <a:lnTo>
                    <a:pt x="24" y="508"/>
                  </a:lnTo>
                  <a:lnTo>
                    <a:pt x="26" y="511"/>
                  </a:lnTo>
                  <a:lnTo>
                    <a:pt x="26" y="517"/>
                  </a:lnTo>
                  <a:lnTo>
                    <a:pt x="26" y="523"/>
                  </a:lnTo>
                  <a:lnTo>
                    <a:pt x="24" y="529"/>
                  </a:lnTo>
                  <a:lnTo>
                    <a:pt x="23" y="532"/>
                  </a:lnTo>
                  <a:lnTo>
                    <a:pt x="23" y="535"/>
                  </a:lnTo>
                  <a:lnTo>
                    <a:pt x="24" y="537"/>
                  </a:lnTo>
                  <a:lnTo>
                    <a:pt x="24" y="540"/>
                  </a:lnTo>
                  <a:lnTo>
                    <a:pt x="23" y="540"/>
                  </a:lnTo>
                  <a:lnTo>
                    <a:pt x="23" y="543"/>
                  </a:lnTo>
                  <a:lnTo>
                    <a:pt x="24" y="544"/>
                  </a:lnTo>
                  <a:lnTo>
                    <a:pt x="24" y="547"/>
                  </a:lnTo>
                  <a:lnTo>
                    <a:pt x="24" y="544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13" name="Freeform 16"/>
            <p:cNvSpPr>
              <a:spLocks/>
            </p:cNvSpPr>
            <p:nvPr/>
          </p:nvSpPr>
          <p:spPr bwMode="gray">
            <a:xfrm>
              <a:off x="2719" y="2180"/>
              <a:ext cx="266" cy="233"/>
            </a:xfrm>
            <a:custGeom>
              <a:avLst/>
              <a:gdLst>
                <a:gd name="T0" fmla="*/ 4 w 288"/>
                <a:gd name="T1" fmla="*/ 78 h 252"/>
                <a:gd name="T2" fmla="*/ 6 w 288"/>
                <a:gd name="T3" fmla="*/ 72 h 252"/>
                <a:gd name="T4" fmla="*/ 9 w 288"/>
                <a:gd name="T5" fmla="*/ 78 h 252"/>
                <a:gd name="T6" fmla="*/ 17 w 288"/>
                <a:gd name="T7" fmla="*/ 99 h 252"/>
                <a:gd name="T8" fmla="*/ 31 w 288"/>
                <a:gd name="T9" fmla="*/ 110 h 252"/>
                <a:gd name="T10" fmla="*/ 39 w 288"/>
                <a:gd name="T11" fmla="*/ 110 h 252"/>
                <a:gd name="T12" fmla="*/ 44 w 288"/>
                <a:gd name="T13" fmla="*/ 122 h 252"/>
                <a:gd name="T14" fmla="*/ 64 w 288"/>
                <a:gd name="T15" fmla="*/ 150 h 252"/>
                <a:gd name="T16" fmla="*/ 75 w 288"/>
                <a:gd name="T17" fmla="*/ 141 h 252"/>
                <a:gd name="T18" fmla="*/ 81 w 288"/>
                <a:gd name="T19" fmla="*/ 135 h 252"/>
                <a:gd name="T20" fmla="*/ 90 w 288"/>
                <a:gd name="T21" fmla="*/ 118 h 252"/>
                <a:gd name="T22" fmla="*/ 120 w 288"/>
                <a:gd name="T23" fmla="*/ 113 h 252"/>
                <a:gd name="T24" fmla="*/ 136 w 288"/>
                <a:gd name="T25" fmla="*/ 116 h 252"/>
                <a:gd name="T26" fmla="*/ 143 w 288"/>
                <a:gd name="T27" fmla="*/ 122 h 252"/>
                <a:gd name="T28" fmla="*/ 161 w 288"/>
                <a:gd name="T29" fmla="*/ 150 h 252"/>
                <a:gd name="T30" fmla="*/ 163 w 288"/>
                <a:gd name="T31" fmla="*/ 168 h 252"/>
                <a:gd name="T32" fmla="*/ 161 w 288"/>
                <a:gd name="T33" fmla="*/ 179 h 252"/>
                <a:gd name="T34" fmla="*/ 169 w 288"/>
                <a:gd name="T35" fmla="*/ 182 h 252"/>
                <a:gd name="T36" fmla="*/ 179 w 288"/>
                <a:gd name="T37" fmla="*/ 180 h 252"/>
                <a:gd name="T38" fmla="*/ 193 w 288"/>
                <a:gd name="T39" fmla="*/ 179 h 252"/>
                <a:gd name="T40" fmla="*/ 197 w 288"/>
                <a:gd name="T41" fmla="*/ 191 h 252"/>
                <a:gd name="T42" fmla="*/ 205 w 288"/>
                <a:gd name="T43" fmla="*/ 205 h 252"/>
                <a:gd name="T44" fmla="*/ 204 w 288"/>
                <a:gd name="T45" fmla="*/ 227 h 252"/>
                <a:gd name="T46" fmla="*/ 222 w 288"/>
                <a:gd name="T47" fmla="*/ 227 h 252"/>
                <a:gd name="T48" fmla="*/ 236 w 288"/>
                <a:gd name="T49" fmla="*/ 218 h 252"/>
                <a:gd name="T50" fmla="*/ 252 w 288"/>
                <a:gd name="T51" fmla="*/ 208 h 252"/>
                <a:gd name="T52" fmla="*/ 247 w 288"/>
                <a:gd name="T53" fmla="*/ 191 h 252"/>
                <a:gd name="T54" fmla="*/ 258 w 288"/>
                <a:gd name="T55" fmla="*/ 182 h 252"/>
                <a:gd name="T56" fmla="*/ 263 w 288"/>
                <a:gd name="T57" fmla="*/ 179 h 252"/>
                <a:gd name="T58" fmla="*/ 262 w 288"/>
                <a:gd name="T59" fmla="*/ 166 h 252"/>
                <a:gd name="T60" fmla="*/ 262 w 288"/>
                <a:gd name="T61" fmla="*/ 155 h 252"/>
                <a:gd name="T62" fmla="*/ 252 w 288"/>
                <a:gd name="T63" fmla="*/ 141 h 252"/>
                <a:gd name="T64" fmla="*/ 252 w 288"/>
                <a:gd name="T65" fmla="*/ 125 h 252"/>
                <a:gd name="T66" fmla="*/ 260 w 288"/>
                <a:gd name="T67" fmla="*/ 117 h 252"/>
                <a:gd name="T68" fmla="*/ 252 w 288"/>
                <a:gd name="T69" fmla="*/ 107 h 252"/>
                <a:gd name="T70" fmla="*/ 243 w 288"/>
                <a:gd name="T71" fmla="*/ 84 h 252"/>
                <a:gd name="T72" fmla="*/ 246 w 288"/>
                <a:gd name="T73" fmla="*/ 72 h 252"/>
                <a:gd name="T74" fmla="*/ 243 w 288"/>
                <a:gd name="T75" fmla="*/ 67 h 252"/>
                <a:gd name="T76" fmla="*/ 235 w 288"/>
                <a:gd name="T77" fmla="*/ 55 h 252"/>
                <a:gd name="T78" fmla="*/ 227 w 288"/>
                <a:gd name="T79" fmla="*/ 26 h 252"/>
                <a:gd name="T80" fmla="*/ 215 w 288"/>
                <a:gd name="T81" fmla="*/ 31 h 252"/>
                <a:gd name="T82" fmla="*/ 205 w 288"/>
                <a:gd name="T83" fmla="*/ 43 h 252"/>
                <a:gd name="T84" fmla="*/ 197 w 288"/>
                <a:gd name="T85" fmla="*/ 40 h 252"/>
                <a:gd name="T86" fmla="*/ 183 w 288"/>
                <a:gd name="T87" fmla="*/ 33 h 252"/>
                <a:gd name="T88" fmla="*/ 163 w 288"/>
                <a:gd name="T89" fmla="*/ 42 h 252"/>
                <a:gd name="T90" fmla="*/ 157 w 288"/>
                <a:gd name="T91" fmla="*/ 31 h 252"/>
                <a:gd name="T92" fmla="*/ 147 w 288"/>
                <a:gd name="T93" fmla="*/ 36 h 252"/>
                <a:gd name="T94" fmla="*/ 139 w 288"/>
                <a:gd name="T95" fmla="*/ 22 h 252"/>
                <a:gd name="T96" fmla="*/ 94 w 288"/>
                <a:gd name="T97" fmla="*/ 18 h 252"/>
                <a:gd name="T98" fmla="*/ 56 w 288"/>
                <a:gd name="T99" fmla="*/ 0 h 252"/>
                <a:gd name="T100" fmla="*/ 53 w 288"/>
                <a:gd name="T101" fmla="*/ 12 h 252"/>
                <a:gd name="T102" fmla="*/ 50 w 288"/>
                <a:gd name="T103" fmla="*/ 25 h 252"/>
                <a:gd name="T104" fmla="*/ 58 w 288"/>
                <a:gd name="T105" fmla="*/ 31 h 252"/>
                <a:gd name="T106" fmla="*/ 28 w 288"/>
                <a:gd name="T107" fmla="*/ 47 h 252"/>
                <a:gd name="T108" fmla="*/ 4 w 288"/>
                <a:gd name="T109" fmla="*/ 59 h 252"/>
                <a:gd name="T110" fmla="*/ 1 w 288"/>
                <a:gd name="T111" fmla="*/ 76 h 2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8"/>
                <a:gd name="T169" fmla="*/ 0 h 252"/>
                <a:gd name="T170" fmla="*/ 288 w 288"/>
                <a:gd name="T171" fmla="*/ 252 h 25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8" h="252">
                  <a:moveTo>
                    <a:pt x="0" y="81"/>
                  </a:moveTo>
                  <a:lnTo>
                    <a:pt x="0" y="84"/>
                  </a:lnTo>
                  <a:lnTo>
                    <a:pt x="1" y="87"/>
                  </a:lnTo>
                  <a:lnTo>
                    <a:pt x="1" y="90"/>
                  </a:lnTo>
                  <a:lnTo>
                    <a:pt x="3" y="87"/>
                  </a:lnTo>
                  <a:lnTo>
                    <a:pt x="4" y="84"/>
                  </a:lnTo>
                  <a:lnTo>
                    <a:pt x="4" y="82"/>
                  </a:lnTo>
                  <a:lnTo>
                    <a:pt x="4" y="81"/>
                  </a:lnTo>
                  <a:lnTo>
                    <a:pt x="4" y="79"/>
                  </a:lnTo>
                  <a:lnTo>
                    <a:pt x="6" y="78"/>
                  </a:lnTo>
                  <a:lnTo>
                    <a:pt x="7" y="76"/>
                  </a:lnTo>
                  <a:lnTo>
                    <a:pt x="10" y="75"/>
                  </a:lnTo>
                  <a:lnTo>
                    <a:pt x="9" y="78"/>
                  </a:lnTo>
                  <a:lnTo>
                    <a:pt x="9" y="79"/>
                  </a:lnTo>
                  <a:lnTo>
                    <a:pt x="9" y="82"/>
                  </a:lnTo>
                  <a:lnTo>
                    <a:pt x="10" y="84"/>
                  </a:lnTo>
                  <a:lnTo>
                    <a:pt x="13" y="85"/>
                  </a:lnTo>
                  <a:lnTo>
                    <a:pt x="12" y="90"/>
                  </a:lnTo>
                  <a:lnTo>
                    <a:pt x="12" y="94"/>
                  </a:lnTo>
                  <a:lnTo>
                    <a:pt x="13" y="99"/>
                  </a:lnTo>
                  <a:lnTo>
                    <a:pt x="16" y="102"/>
                  </a:lnTo>
                  <a:lnTo>
                    <a:pt x="18" y="107"/>
                  </a:lnTo>
                  <a:lnTo>
                    <a:pt x="19" y="110"/>
                  </a:lnTo>
                  <a:lnTo>
                    <a:pt x="22" y="114"/>
                  </a:lnTo>
                  <a:lnTo>
                    <a:pt x="27" y="117"/>
                  </a:lnTo>
                  <a:lnTo>
                    <a:pt x="30" y="120"/>
                  </a:lnTo>
                  <a:lnTo>
                    <a:pt x="33" y="120"/>
                  </a:lnTo>
                  <a:lnTo>
                    <a:pt x="34" y="119"/>
                  </a:lnTo>
                  <a:lnTo>
                    <a:pt x="36" y="117"/>
                  </a:lnTo>
                  <a:lnTo>
                    <a:pt x="37" y="117"/>
                  </a:lnTo>
                  <a:lnTo>
                    <a:pt x="39" y="117"/>
                  </a:lnTo>
                  <a:lnTo>
                    <a:pt x="40" y="119"/>
                  </a:lnTo>
                  <a:lnTo>
                    <a:pt x="42" y="119"/>
                  </a:lnTo>
                  <a:lnTo>
                    <a:pt x="43" y="119"/>
                  </a:lnTo>
                  <a:lnTo>
                    <a:pt x="43" y="123"/>
                  </a:lnTo>
                  <a:lnTo>
                    <a:pt x="43" y="128"/>
                  </a:lnTo>
                  <a:lnTo>
                    <a:pt x="45" y="129"/>
                  </a:lnTo>
                  <a:lnTo>
                    <a:pt x="46" y="131"/>
                  </a:lnTo>
                  <a:lnTo>
                    <a:pt x="48" y="132"/>
                  </a:lnTo>
                  <a:lnTo>
                    <a:pt x="49" y="134"/>
                  </a:lnTo>
                  <a:lnTo>
                    <a:pt x="55" y="147"/>
                  </a:lnTo>
                  <a:lnTo>
                    <a:pt x="61" y="159"/>
                  </a:lnTo>
                  <a:lnTo>
                    <a:pt x="63" y="162"/>
                  </a:lnTo>
                  <a:lnTo>
                    <a:pt x="66" y="162"/>
                  </a:lnTo>
                  <a:lnTo>
                    <a:pt x="69" y="162"/>
                  </a:lnTo>
                  <a:lnTo>
                    <a:pt x="72" y="161"/>
                  </a:lnTo>
                  <a:lnTo>
                    <a:pt x="75" y="158"/>
                  </a:lnTo>
                  <a:lnTo>
                    <a:pt x="76" y="155"/>
                  </a:lnTo>
                  <a:lnTo>
                    <a:pt x="78" y="153"/>
                  </a:lnTo>
                  <a:lnTo>
                    <a:pt x="79" y="153"/>
                  </a:lnTo>
                  <a:lnTo>
                    <a:pt x="81" y="152"/>
                  </a:lnTo>
                  <a:lnTo>
                    <a:pt x="82" y="152"/>
                  </a:lnTo>
                  <a:lnTo>
                    <a:pt x="84" y="150"/>
                  </a:lnTo>
                  <a:lnTo>
                    <a:pt x="84" y="149"/>
                  </a:lnTo>
                  <a:lnTo>
                    <a:pt x="85" y="147"/>
                  </a:lnTo>
                  <a:lnTo>
                    <a:pt x="87" y="146"/>
                  </a:lnTo>
                  <a:lnTo>
                    <a:pt x="88" y="146"/>
                  </a:lnTo>
                  <a:lnTo>
                    <a:pt x="90" y="143"/>
                  </a:lnTo>
                  <a:lnTo>
                    <a:pt x="91" y="140"/>
                  </a:lnTo>
                  <a:lnTo>
                    <a:pt x="91" y="137"/>
                  </a:lnTo>
                  <a:lnTo>
                    <a:pt x="93" y="134"/>
                  </a:lnTo>
                  <a:lnTo>
                    <a:pt x="94" y="131"/>
                  </a:lnTo>
                  <a:lnTo>
                    <a:pt x="97" y="128"/>
                  </a:lnTo>
                  <a:lnTo>
                    <a:pt x="105" y="126"/>
                  </a:lnTo>
                  <a:lnTo>
                    <a:pt x="112" y="126"/>
                  </a:lnTo>
                  <a:lnTo>
                    <a:pt x="121" y="126"/>
                  </a:lnTo>
                  <a:lnTo>
                    <a:pt x="124" y="125"/>
                  </a:lnTo>
                  <a:lnTo>
                    <a:pt x="127" y="123"/>
                  </a:lnTo>
                  <a:lnTo>
                    <a:pt x="130" y="122"/>
                  </a:lnTo>
                  <a:lnTo>
                    <a:pt x="133" y="122"/>
                  </a:lnTo>
                  <a:lnTo>
                    <a:pt x="136" y="123"/>
                  </a:lnTo>
                  <a:lnTo>
                    <a:pt x="141" y="123"/>
                  </a:lnTo>
                  <a:lnTo>
                    <a:pt x="145" y="123"/>
                  </a:lnTo>
                  <a:lnTo>
                    <a:pt x="147" y="125"/>
                  </a:lnTo>
                  <a:lnTo>
                    <a:pt x="145" y="126"/>
                  </a:lnTo>
                  <a:lnTo>
                    <a:pt x="148" y="126"/>
                  </a:lnTo>
                  <a:lnTo>
                    <a:pt x="150" y="126"/>
                  </a:lnTo>
                  <a:lnTo>
                    <a:pt x="151" y="128"/>
                  </a:lnTo>
                  <a:lnTo>
                    <a:pt x="153" y="129"/>
                  </a:lnTo>
                  <a:lnTo>
                    <a:pt x="155" y="132"/>
                  </a:lnTo>
                  <a:lnTo>
                    <a:pt x="155" y="135"/>
                  </a:lnTo>
                  <a:lnTo>
                    <a:pt x="156" y="137"/>
                  </a:lnTo>
                  <a:lnTo>
                    <a:pt x="162" y="144"/>
                  </a:lnTo>
                  <a:lnTo>
                    <a:pt x="167" y="152"/>
                  </a:lnTo>
                  <a:lnTo>
                    <a:pt x="173" y="159"/>
                  </a:lnTo>
                  <a:lnTo>
                    <a:pt x="174" y="162"/>
                  </a:lnTo>
                  <a:lnTo>
                    <a:pt x="174" y="167"/>
                  </a:lnTo>
                  <a:lnTo>
                    <a:pt x="174" y="170"/>
                  </a:lnTo>
                  <a:lnTo>
                    <a:pt x="176" y="174"/>
                  </a:lnTo>
                  <a:lnTo>
                    <a:pt x="176" y="176"/>
                  </a:lnTo>
                  <a:lnTo>
                    <a:pt x="176" y="179"/>
                  </a:lnTo>
                  <a:lnTo>
                    <a:pt x="176" y="182"/>
                  </a:lnTo>
                  <a:lnTo>
                    <a:pt x="177" y="185"/>
                  </a:lnTo>
                  <a:lnTo>
                    <a:pt x="177" y="186"/>
                  </a:lnTo>
                  <a:lnTo>
                    <a:pt x="176" y="188"/>
                  </a:lnTo>
                  <a:lnTo>
                    <a:pt x="176" y="189"/>
                  </a:lnTo>
                  <a:lnTo>
                    <a:pt x="176" y="191"/>
                  </a:lnTo>
                  <a:lnTo>
                    <a:pt x="174" y="194"/>
                  </a:lnTo>
                  <a:lnTo>
                    <a:pt x="174" y="195"/>
                  </a:lnTo>
                  <a:lnTo>
                    <a:pt x="174" y="197"/>
                  </a:lnTo>
                  <a:lnTo>
                    <a:pt x="176" y="197"/>
                  </a:lnTo>
                  <a:lnTo>
                    <a:pt x="179" y="197"/>
                  </a:lnTo>
                  <a:lnTo>
                    <a:pt x="183" y="197"/>
                  </a:lnTo>
                  <a:lnTo>
                    <a:pt x="188" y="194"/>
                  </a:lnTo>
                  <a:lnTo>
                    <a:pt x="188" y="192"/>
                  </a:lnTo>
                  <a:lnTo>
                    <a:pt x="191" y="192"/>
                  </a:lnTo>
                  <a:lnTo>
                    <a:pt x="192" y="194"/>
                  </a:lnTo>
                  <a:lnTo>
                    <a:pt x="194" y="195"/>
                  </a:lnTo>
                  <a:lnTo>
                    <a:pt x="194" y="197"/>
                  </a:lnTo>
                  <a:lnTo>
                    <a:pt x="195" y="200"/>
                  </a:lnTo>
                  <a:lnTo>
                    <a:pt x="198" y="195"/>
                  </a:lnTo>
                  <a:lnTo>
                    <a:pt x="203" y="194"/>
                  </a:lnTo>
                  <a:lnTo>
                    <a:pt x="207" y="194"/>
                  </a:lnTo>
                  <a:lnTo>
                    <a:pt x="209" y="194"/>
                  </a:lnTo>
                  <a:lnTo>
                    <a:pt x="212" y="197"/>
                  </a:lnTo>
                  <a:lnTo>
                    <a:pt x="213" y="198"/>
                  </a:lnTo>
                  <a:lnTo>
                    <a:pt x="215" y="201"/>
                  </a:lnTo>
                  <a:lnTo>
                    <a:pt x="215" y="203"/>
                  </a:lnTo>
                  <a:lnTo>
                    <a:pt x="215" y="206"/>
                  </a:lnTo>
                  <a:lnTo>
                    <a:pt x="213" y="207"/>
                  </a:lnTo>
                  <a:lnTo>
                    <a:pt x="213" y="210"/>
                  </a:lnTo>
                  <a:lnTo>
                    <a:pt x="215" y="212"/>
                  </a:lnTo>
                  <a:lnTo>
                    <a:pt x="218" y="215"/>
                  </a:lnTo>
                  <a:lnTo>
                    <a:pt x="219" y="216"/>
                  </a:lnTo>
                  <a:lnTo>
                    <a:pt x="221" y="219"/>
                  </a:lnTo>
                  <a:lnTo>
                    <a:pt x="222" y="222"/>
                  </a:lnTo>
                  <a:lnTo>
                    <a:pt x="221" y="230"/>
                  </a:lnTo>
                  <a:lnTo>
                    <a:pt x="219" y="236"/>
                  </a:lnTo>
                  <a:lnTo>
                    <a:pt x="218" y="240"/>
                  </a:lnTo>
                  <a:lnTo>
                    <a:pt x="213" y="245"/>
                  </a:lnTo>
                  <a:lnTo>
                    <a:pt x="218" y="245"/>
                  </a:lnTo>
                  <a:lnTo>
                    <a:pt x="221" y="246"/>
                  </a:lnTo>
                  <a:lnTo>
                    <a:pt x="225" y="248"/>
                  </a:lnTo>
                  <a:lnTo>
                    <a:pt x="228" y="251"/>
                  </a:lnTo>
                  <a:lnTo>
                    <a:pt x="231" y="252"/>
                  </a:lnTo>
                  <a:lnTo>
                    <a:pt x="234" y="251"/>
                  </a:lnTo>
                  <a:lnTo>
                    <a:pt x="237" y="249"/>
                  </a:lnTo>
                  <a:lnTo>
                    <a:pt x="240" y="246"/>
                  </a:lnTo>
                  <a:lnTo>
                    <a:pt x="243" y="243"/>
                  </a:lnTo>
                  <a:lnTo>
                    <a:pt x="245" y="239"/>
                  </a:lnTo>
                  <a:lnTo>
                    <a:pt x="248" y="234"/>
                  </a:lnTo>
                  <a:lnTo>
                    <a:pt x="251" y="231"/>
                  </a:lnTo>
                  <a:lnTo>
                    <a:pt x="254" y="234"/>
                  </a:lnTo>
                  <a:lnTo>
                    <a:pt x="255" y="236"/>
                  </a:lnTo>
                  <a:lnTo>
                    <a:pt x="258" y="237"/>
                  </a:lnTo>
                  <a:lnTo>
                    <a:pt x="261" y="236"/>
                  </a:lnTo>
                  <a:lnTo>
                    <a:pt x="266" y="234"/>
                  </a:lnTo>
                  <a:lnTo>
                    <a:pt x="269" y="233"/>
                  </a:lnTo>
                  <a:lnTo>
                    <a:pt x="272" y="228"/>
                  </a:lnTo>
                  <a:lnTo>
                    <a:pt x="273" y="225"/>
                  </a:lnTo>
                  <a:lnTo>
                    <a:pt x="273" y="221"/>
                  </a:lnTo>
                  <a:lnTo>
                    <a:pt x="273" y="219"/>
                  </a:lnTo>
                  <a:lnTo>
                    <a:pt x="272" y="216"/>
                  </a:lnTo>
                  <a:lnTo>
                    <a:pt x="270" y="213"/>
                  </a:lnTo>
                  <a:lnTo>
                    <a:pt x="269" y="210"/>
                  </a:lnTo>
                  <a:lnTo>
                    <a:pt x="267" y="207"/>
                  </a:lnTo>
                  <a:lnTo>
                    <a:pt x="267" y="204"/>
                  </a:lnTo>
                  <a:lnTo>
                    <a:pt x="269" y="201"/>
                  </a:lnTo>
                  <a:lnTo>
                    <a:pt x="270" y="200"/>
                  </a:lnTo>
                  <a:lnTo>
                    <a:pt x="272" y="197"/>
                  </a:lnTo>
                  <a:lnTo>
                    <a:pt x="276" y="197"/>
                  </a:lnTo>
                  <a:lnTo>
                    <a:pt x="279" y="197"/>
                  </a:lnTo>
                  <a:lnTo>
                    <a:pt x="282" y="198"/>
                  </a:lnTo>
                  <a:lnTo>
                    <a:pt x="285" y="201"/>
                  </a:lnTo>
                  <a:lnTo>
                    <a:pt x="288" y="204"/>
                  </a:lnTo>
                  <a:lnTo>
                    <a:pt x="288" y="200"/>
                  </a:lnTo>
                  <a:lnTo>
                    <a:pt x="287" y="197"/>
                  </a:lnTo>
                  <a:lnTo>
                    <a:pt x="285" y="194"/>
                  </a:lnTo>
                  <a:lnTo>
                    <a:pt x="284" y="191"/>
                  </a:lnTo>
                  <a:lnTo>
                    <a:pt x="281" y="188"/>
                  </a:lnTo>
                  <a:lnTo>
                    <a:pt x="279" y="183"/>
                  </a:lnTo>
                  <a:lnTo>
                    <a:pt x="281" y="182"/>
                  </a:lnTo>
                  <a:lnTo>
                    <a:pt x="282" y="180"/>
                  </a:lnTo>
                  <a:lnTo>
                    <a:pt x="284" y="179"/>
                  </a:lnTo>
                  <a:lnTo>
                    <a:pt x="285" y="176"/>
                  </a:lnTo>
                  <a:lnTo>
                    <a:pt x="287" y="174"/>
                  </a:lnTo>
                  <a:lnTo>
                    <a:pt x="288" y="173"/>
                  </a:lnTo>
                  <a:lnTo>
                    <a:pt x="287" y="173"/>
                  </a:lnTo>
                  <a:lnTo>
                    <a:pt x="285" y="171"/>
                  </a:lnTo>
                  <a:lnTo>
                    <a:pt x="284" y="168"/>
                  </a:lnTo>
                  <a:lnTo>
                    <a:pt x="284" y="165"/>
                  </a:lnTo>
                  <a:lnTo>
                    <a:pt x="279" y="165"/>
                  </a:lnTo>
                  <a:lnTo>
                    <a:pt x="276" y="164"/>
                  </a:lnTo>
                  <a:lnTo>
                    <a:pt x="273" y="161"/>
                  </a:lnTo>
                  <a:lnTo>
                    <a:pt x="273" y="158"/>
                  </a:lnTo>
                  <a:lnTo>
                    <a:pt x="273" y="153"/>
                  </a:lnTo>
                  <a:lnTo>
                    <a:pt x="273" y="149"/>
                  </a:lnTo>
                  <a:lnTo>
                    <a:pt x="273" y="144"/>
                  </a:lnTo>
                  <a:lnTo>
                    <a:pt x="275" y="140"/>
                  </a:lnTo>
                  <a:lnTo>
                    <a:pt x="275" y="137"/>
                  </a:lnTo>
                  <a:lnTo>
                    <a:pt x="273" y="135"/>
                  </a:lnTo>
                  <a:lnTo>
                    <a:pt x="273" y="134"/>
                  </a:lnTo>
                  <a:lnTo>
                    <a:pt x="273" y="131"/>
                  </a:lnTo>
                  <a:lnTo>
                    <a:pt x="275" y="129"/>
                  </a:lnTo>
                  <a:lnTo>
                    <a:pt x="278" y="128"/>
                  </a:lnTo>
                  <a:lnTo>
                    <a:pt x="279" y="128"/>
                  </a:lnTo>
                  <a:lnTo>
                    <a:pt x="281" y="126"/>
                  </a:lnTo>
                  <a:lnTo>
                    <a:pt x="281" y="123"/>
                  </a:lnTo>
                  <a:lnTo>
                    <a:pt x="281" y="122"/>
                  </a:lnTo>
                  <a:lnTo>
                    <a:pt x="279" y="120"/>
                  </a:lnTo>
                  <a:lnTo>
                    <a:pt x="278" y="119"/>
                  </a:lnTo>
                  <a:lnTo>
                    <a:pt x="275" y="117"/>
                  </a:lnTo>
                  <a:lnTo>
                    <a:pt x="273" y="116"/>
                  </a:lnTo>
                  <a:lnTo>
                    <a:pt x="270" y="104"/>
                  </a:lnTo>
                  <a:lnTo>
                    <a:pt x="269" y="90"/>
                  </a:lnTo>
                  <a:lnTo>
                    <a:pt x="267" y="90"/>
                  </a:lnTo>
                  <a:lnTo>
                    <a:pt x="266" y="90"/>
                  </a:lnTo>
                  <a:lnTo>
                    <a:pt x="264" y="90"/>
                  </a:lnTo>
                  <a:lnTo>
                    <a:pt x="263" y="91"/>
                  </a:lnTo>
                  <a:lnTo>
                    <a:pt x="260" y="91"/>
                  </a:lnTo>
                  <a:lnTo>
                    <a:pt x="261" y="88"/>
                  </a:lnTo>
                  <a:lnTo>
                    <a:pt x="261" y="85"/>
                  </a:lnTo>
                  <a:lnTo>
                    <a:pt x="263" y="82"/>
                  </a:lnTo>
                  <a:lnTo>
                    <a:pt x="264" y="79"/>
                  </a:lnTo>
                  <a:lnTo>
                    <a:pt x="266" y="78"/>
                  </a:lnTo>
                  <a:lnTo>
                    <a:pt x="269" y="76"/>
                  </a:lnTo>
                  <a:lnTo>
                    <a:pt x="267" y="76"/>
                  </a:lnTo>
                  <a:lnTo>
                    <a:pt x="267" y="78"/>
                  </a:lnTo>
                  <a:lnTo>
                    <a:pt x="266" y="76"/>
                  </a:lnTo>
                  <a:lnTo>
                    <a:pt x="264" y="75"/>
                  </a:lnTo>
                  <a:lnTo>
                    <a:pt x="263" y="72"/>
                  </a:lnTo>
                  <a:lnTo>
                    <a:pt x="261" y="70"/>
                  </a:lnTo>
                  <a:lnTo>
                    <a:pt x="258" y="70"/>
                  </a:lnTo>
                  <a:lnTo>
                    <a:pt x="257" y="69"/>
                  </a:lnTo>
                  <a:lnTo>
                    <a:pt x="255" y="67"/>
                  </a:lnTo>
                  <a:lnTo>
                    <a:pt x="254" y="63"/>
                  </a:lnTo>
                  <a:lnTo>
                    <a:pt x="254" y="60"/>
                  </a:lnTo>
                  <a:lnTo>
                    <a:pt x="254" y="55"/>
                  </a:lnTo>
                  <a:lnTo>
                    <a:pt x="254" y="52"/>
                  </a:lnTo>
                  <a:lnTo>
                    <a:pt x="255" y="43"/>
                  </a:lnTo>
                  <a:lnTo>
                    <a:pt x="252" y="36"/>
                  </a:lnTo>
                  <a:lnTo>
                    <a:pt x="246" y="28"/>
                  </a:lnTo>
                  <a:lnTo>
                    <a:pt x="245" y="28"/>
                  </a:lnTo>
                  <a:lnTo>
                    <a:pt x="242" y="30"/>
                  </a:lnTo>
                  <a:lnTo>
                    <a:pt x="240" y="31"/>
                  </a:lnTo>
                  <a:lnTo>
                    <a:pt x="239" y="33"/>
                  </a:lnTo>
                  <a:lnTo>
                    <a:pt x="236" y="33"/>
                  </a:lnTo>
                  <a:lnTo>
                    <a:pt x="233" y="34"/>
                  </a:lnTo>
                  <a:lnTo>
                    <a:pt x="230" y="36"/>
                  </a:lnTo>
                  <a:lnTo>
                    <a:pt x="227" y="36"/>
                  </a:lnTo>
                  <a:lnTo>
                    <a:pt x="225" y="37"/>
                  </a:lnTo>
                  <a:lnTo>
                    <a:pt x="224" y="39"/>
                  </a:lnTo>
                  <a:lnTo>
                    <a:pt x="222" y="42"/>
                  </a:lnTo>
                  <a:lnTo>
                    <a:pt x="222" y="46"/>
                  </a:lnTo>
                  <a:lnTo>
                    <a:pt x="221" y="46"/>
                  </a:lnTo>
                  <a:lnTo>
                    <a:pt x="219" y="46"/>
                  </a:lnTo>
                  <a:lnTo>
                    <a:pt x="218" y="46"/>
                  </a:lnTo>
                  <a:lnTo>
                    <a:pt x="216" y="45"/>
                  </a:lnTo>
                  <a:lnTo>
                    <a:pt x="216" y="43"/>
                  </a:lnTo>
                  <a:lnTo>
                    <a:pt x="213" y="43"/>
                  </a:lnTo>
                  <a:lnTo>
                    <a:pt x="209" y="42"/>
                  </a:lnTo>
                  <a:lnTo>
                    <a:pt x="207" y="39"/>
                  </a:lnTo>
                  <a:lnTo>
                    <a:pt x="206" y="36"/>
                  </a:lnTo>
                  <a:lnTo>
                    <a:pt x="203" y="36"/>
                  </a:lnTo>
                  <a:lnTo>
                    <a:pt x="201" y="34"/>
                  </a:lnTo>
                  <a:lnTo>
                    <a:pt x="198" y="36"/>
                  </a:lnTo>
                  <a:lnTo>
                    <a:pt x="197" y="36"/>
                  </a:lnTo>
                  <a:lnTo>
                    <a:pt x="192" y="39"/>
                  </a:lnTo>
                  <a:lnTo>
                    <a:pt x="189" y="42"/>
                  </a:lnTo>
                  <a:lnTo>
                    <a:pt x="185" y="45"/>
                  </a:lnTo>
                  <a:lnTo>
                    <a:pt x="182" y="46"/>
                  </a:lnTo>
                  <a:lnTo>
                    <a:pt x="177" y="45"/>
                  </a:lnTo>
                  <a:lnTo>
                    <a:pt x="176" y="43"/>
                  </a:lnTo>
                  <a:lnTo>
                    <a:pt x="174" y="42"/>
                  </a:lnTo>
                  <a:lnTo>
                    <a:pt x="174" y="39"/>
                  </a:lnTo>
                  <a:lnTo>
                    <a:pt x="173" y="36"/>
                  </a:lnTo>
                  <a:lnTo>
                    <a:pt x="171" y="33"/>
                  </a:lnTo>
                  <a:lnTo>
                    <a:pt x="170" y="33"/>
                  </a:lnTo>
                  <a:lnTo>
                    <a:pt x="168" y="33"/>
                  </a:lnTo>
                  <a:lnTo>
                    <a:pt x="165" y="36"/>
                  </a:lnTo>
                  <a:lnTo>
                    <a:pt x="164" y="37"/>
                  </a:lnTo>
                  <a:lnTo>
                    <a:pt x="161" y="39"/>
                  </a:lnTo>
                  <a:lnTo>
                    <a:pt x="159" y="39"/>
                  </a:lnTo>
                  <a:lnTo>
                    <a:pt x="156" y="39"/>
                  </a:lnTo>
                  <a:lnTo>
                    <a:pt x="155" y="36"/>
                  </a:lnTo>
                  <a:lnTo>
                    <a:pt x="153" y="33"/>
                  </a:lnTo>
                  <a:lnTo>
                    <a:pt x="151" y="30"/>
                  </a:lnTo>
                  <a:lnTo>
                    <a:pt x="151" y="27"/>
                  </a:lnTo>
                  <a:lnTo>
                    <a:pt x="151" y="24"/>
                  </a:lnTo>
                  <a:lnTo>
                    <a:pt x="151" y="21"/>
                  </a:lnTo>
                  <a:lnTo>
                    <a:pt x="150" y="21"/>
                  </a:lnTo>
                  <a:lnTo>
                    <a:pt x="139" y="21"/>
                  </a:lnTo>
                  <a:lnTo>
                    <a:pt x="127" y="22"/>
                  </a:lnTo>
                  <a:lnTo>
                    <a:pt x="115" y="22"/>
                  </a:lnTo>
                  <a:lnTo>
                    <a:pt x="102" y="19"/>
                  </a:lnTo>
                  <a:lnTo>
                    <a:pt x="90" y="13"/>
                  </a:lnTo>
                  <a:lnTo>
                    <a:pt x="76" y="7"/>
                  </a:lnTo>
                  <a:lnTo>
                    <a:pt x="73" y="6"/>
                  </a:lnTo>
                  <a:lnTo>
                    <a:pt x="69" y="4"/>
                  </a:lnTo>
                  <a:lnTo>
                    <a:pt x="66" y="3"/>
                  </a:lnTo>
                  <a:lnTo>
                    <a:pt x="61" y="0"/>
                  </a:lnTo>
                  <a:lnTo>
                    <a:pt x="61" y="3"/>
                  </a:lnTo>
                  <a:lnTo>
                    <a:pt x="61" y="6"/>
                  </a:lnTo>
                  <a:lnTo>
                    <a:pt x="61" y="7"/>
                  </a:lnTo>
                  <a:lnTo>
                    <a:pt x="61" y="9"/>
                  </a:lnTo>
                  <a:lnTo>
                    <a:pt x="58" y="12"/>
                  </a:lnTo>
                  <a:lnTo>
                    <a:pt x="57" y="13"/>
                  </a:lnTo>
                  <a:lnTo>
                    <a:pt x="54" y="16"/>
                  </a:lnTo>
                  <a:lnTo>
                    <a:pt x="52" y="18"/>
                  </a:lnTo>
                  <a:lnTo>
                    <a:pt x="52" y="21"/>
                  </a:lnTo>
                  <a:lnTo>
                    <a:pt x="51" y="22"/>
                  </a:lnTo>
                  <a:lnTo>
                    <a:pt x="52" y="24"/>
                  </a:lnTo>
                  <a:lnTo>
                    <a:pt x="54" y="27"/>
                  </a:lnTo>
                  <a:lnTo>
                    <a:pt x="55" y="27"/>
                  </a:lnTo>
                  <a:lnTo>
                    <a:pt x="57" y="28"/>
                  </a:lnTo>
                  <a:lnTo>
                    <a:pt x="58" y="30"/>
                  </a:lnTo>
                  <a:lnTo>
                    <a:pt x="60" y="31"/>
                  </a:lnTo>
                  <a:lnTo>
                    <a:pt x="61" y="33"/>
                  </a:lnTo>
                  <a:lnTo>
                    <a:pt x="63" y="34"/>
                  </a:lnTo>
                  <a:lnTo>
                    <a:pt x="64" y="37"/>
                  </a:lnTo>
                  <a:lnTo>
                    <a:pt x="64" y="39"/>
                  </a:lnTo>
                  <a:lnTo>
                    <a:pt x="54" y="46"/>
                  </a:lnTo>
                  <a:lnTo>
                    <a:pt x="42" y="49"/>
                  </a:lnTo>
                  <a:lnTo>
                    <a:pt x="30" y="51"/>
                  </a:lnTo>
                  <a:lnTo>
                    <a:pt x="24" y="49"/>
                  </a:lnTo>
                  <a:lnTo>
                    <a:pt x="21" y="51"/>
                  </a:lnTo>
                  <a:lnTo>
                    <a:pt x="16" y="52"/>
                  </a:lnTo>
                  <a:lnTo>
                    <a:pt x="12" y="57"/>
                  </a:lnTo>
                  <a:lnTo>
                    <a:pt x="7" y="60"/>
                  </a:lnTo>
                  <a:lnTo>
                    <a:pt x="4" y="64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1" y="81"/>
                  </a:lnTo>
                  <a:lnTo>
                    <a:pt x="1" y="82"/>
                  </a:lnTo>
                  <a:lnTo>
                    <a:pt x="0" y="85"/>
                  </a:lnTo>
                  <a:lnTo>
                    <a:pt x="0" y="81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14" name="Freeform 17"/>
            <p:cNvSpPr>
              <a:spLocks/>
            </p:cNvSpPr>
            <p:nvPr/>
          </p:nvSpPr>
          <p:spPr bwMode="gray">
            <a:xfrm>
              <a:off x="2774" y="2293"/>
              <a:ext cx="127" cy="137"/>
            </a:xfrm>
            <a:custGeom>
              <a:avLst/>
              <a:gdLst>
                <a:gd name="T0" fmla="*/ 4 w 137"/>
                <a:gd name="T1" fmla="*/ 39 h 147"/>
                <a:gd name="T2" fmla="*/ 3 w 137"/>
                <a:gd name="T3" fmla="*/ 41 h 147"/>
                <a:gd name="T4" fmla="*/ 6 w 137"/>
                <a:gd name="T5" fmla="*/ 44 h 147"/>
                <a:gd name="T6" fmla="*/ 8 w 137"/>
                <a:gd name="T7" fmla="*/ 47 h 147"/>
                <a:gd name="T8" fmla="*/ 4 w 137"/>
                <a:gd name="T9" fmla="*/ 50 h 147"/>
                <a:gd name="T10" fmla="*/ 1 w 137"/>
                <a:gd name="T11" fmla="*/ 59 h 147"/>
                <a:gd name="T12" fmla="*/ 6 w 137"/>
                <a:gd name="T13" fmla="*/ 67 h 147"/>
                <a:gd name="T14" fmla="*/ 11 w 137"/>
                <a:gd name="T15" fmla="*/ 72 h 147"/>
                <a:gd name="T16" fmla="*/ 11 w 137"/>
                <a:gd name="T17" fmla="*/ 75 h 147"/>
                <a:gd name="T18" fmla="*/ 14 w 137"/>
                <a:gd name="T19" fmla="*/ 78 h 147"/>
                <a:gd name="T20" fmla="*/ 17 w 137"/>
                <a:gd name="T21" fmla="*/ 81 h 147"/>
                <a:gd name="T22" fmla="*/ 19 w 137"/>
                <a:gd name="T23" fmla="*/ 87 h 147"/>
                <a:gd name="T24" fmla="*/ 23 w 137"/>
                <a:gd name="T25" fmla="*/ 95 h 147"/>
                <a:gd name="T26" fmla="*/ 31 w 137"/>
                <a:gd name="T27" fmla="*/ 100 h 147"/>
                <a:gd name="T28" fmla="*/ 37 w 137"/>
                <a:gd name="T29" fmla="*/ 103 h 147"/>
                <a:gd name="T30" fmla="*/ 40 w 137"/>
                <a:gd name="T31" fmla="*/ 108 h 147"/>
                <a:gd name="T32" fmla="*/ 51 w 137"/>
                <a:gd name="T33" fmla="*/ 119 h 147"/>
                <a:gd name="T34" fmla="*/ 64 w 137"/>
                <a:gd name="T35" fmla="*/ 128 h 147"/>
                <a:gd name="T36" fmla="*/ 68 w 137"/>
                <a:gd name="T37" fmla="*/ 133 h 147"/>
                <a:gd name="T38" fmla="*/ 70 w 137"/>
                <a:gd name="T39" fmla="*/ 136 h 147"/>
                <a:gd name="T40" fmla="*/ 72 w 137"/>
                <a:gd name="T41" fmla="*/ 136 h 147"/>
                <a:gd name="T42" fmla="*/ 75 w 137"/>
                <a:gd name="T43" fmla="*/ 131 h 147"/>
                <a:gd name="T44" fmla="*/ 79 w 137"/>
                <a:gd name="T45" fmla="*/ 122 h 147"/>
                <a:gd name="T46" fmla="*/ 83 w 137"/>
                <a:gd name="T47" fmla="*/ 117 h 147"/>
                <a:gd name="T48" fmla="*/ 91 w 137"/>
                <a:gd name="T49" fmla="*/ 115 h 147"/>
                <a:gd name="T50" fmla="*/ 96 w 137"/>
                <a:gd name="T51" fmla="*/ 114 h 147"/>
                <a:gd name="T52" fmla="*/ 100 w 137"/>
                <a:gd name="T53" fmla="*/ 108 h 147"/>
                <a:gd name="T54" fmla="*/ 106 w 137"/>
                <a:gd name="T55" fmla="*/ 103 h 147"/>
                <a:gd name="T56" fmla="*/ 106 w 137"/>
                <a:gd name="T57" fmla="*/ 101 h 147"/>
                <a:gd name="T58" fmla="*/ 106 w 137"/>
                <a:gd name="T59" fmla="*/ 97 h 147"/>
                <a:gd name="T60" fmla="*/ 106 w 137"/>
                <a:gd name="T61" fmla="*/ 94 h 147"/>
                <a:gd name="T62" fmla="*/ 108 w 137"/>
                <a:gd name="T63" fmla="*/ 91 h 147"/>
                <a:gd name="T64" fmla="*/ 108 w 137"/>
                <a:gd name="T65" fmla="*/ 84 h 147"/>
                <a:gd name="T66" fmla="*/ 113 w 137"/>
                <a:gd name="T67" fmla="*/ 81 h 147"/>
                <a:gd name="T68" fmla="*/ 120 w 137"/>
                <a:gd name="T69" fmla="*/ 77 h 147"/>
                <a:gd name="T70" fmla="*/ 127 w 137"/>
                <a:gd name="T71" fmla="*/ 72 h 147"/>
                <a:gd name="T72" fmla="*/ 127 w 137"/>
                <a:gd name="T73" fmla="*/ 66 h 147"/>
                <a:gd name="T74" fmla="*/ 124 w 137"/>
                <a:gd name="T75" fmla="*/ 64 h 147"/>
                <a:gd name="T76" fmla="*/ 120 w 137"/>
                <a:gd name="T77" fmla="*/ 64 h 147"/>
                <a:gd name="T78" fmla="*/ 116 w 137"/>
                <a:gd name="T79" fmla="*/ 66 h 147"/>
                <a:gd name="T80" fmla="*/ 111 w 137"/>
                <a:gd name="T81" fmla="*/ 67 h 147"/>
                <a:gd name="T82" fmla="*/ 108 w 137"/>
                <a:gd name="T83" fmla="*/ 69 h 147"/>
                <a:gd name="T84" fmla="*/ 110 w 137"/>
                <a:gd name="T85" fmla="*/ 63 h 147"/>
                <a:gd name="T86" fmla="*/ 108 w 137"/>
                <a:gd name="T87" fmla="*/ 48 h 147"/>
                <a:gd name="T88" fmla="*/ 99 w 137"/>
                <a:gd name="T89" fmla="*/ 27 h 147"/>
                <a:gd name="T90" fmla="*/ 92 w 137"/>
                <a:gd name="T91" fmla="*/ 16 h 147"/>
                <a:gd name="T92" fmla="*/ 89 w 137"/>
                <a:gd name="T93" fmla="*/ 11 h 147"/>
                <a:gd name="T94" fmla="*/ 88 w 137"/>
                <a:gd name="T95" fmla="*/ 8 h 147"/>
                <a:gd name="T96" fmla="*/ 86 w 137"/>
                <a:gd name="T97" fmla="*/ 7 h 147"/>
                <a:gd name="T98" fmla="*/ 83 w 137"/>
                <a:gd name="T99" fmla="*/ 3 h 147"/>
                <a:gd name="T100" fmla="*/ 79 w 137"/>
                <a:gd name="T101" fmla="*/ 0 h 147"/>
                <a:gd name="T102" fmla="*/ 67 w 137"/>
                <a:gd name="T103" fmla="*/ 2 h 147"/>
                <a:gd name="T104" fmla="*/ 57 w 137"/>
                <a:gd name="T105" fmla="*/ 3 h 147"/>
                <a:gd name="T106" fmla="*/ 50 w 137"/>
                <a:gd name="T107" fmla="*/ 3 h 147"/>
                <a:gd name="T108" fmla="*/ 45 w 137"/>
                <a:gd name="T109" fmla="*/ 3 h 147"/>
                <a:gd name="T110" fmla="*/ 37 w 137"/>
                <a:gd name="T111" fmla="*/ 5 h 147"/>
                <a:gd name="T112" fmla="*/ 32 w 137"/>
                <a:gd name="T113" fmla="*/ 7 h 147"/>
                <a:gd name="T114" fmla="*/ 29 w 137"/>
                <a:gd name="T115" fmla="*/ 16 h 147"/>
                <a:gd name="T116" fmla="*/ 26 w 137"/>
                <a:gd name="T117" fmla="*/ 22 h 147"/>
                <a:gd name="T118" fmla="*/ 22 w 137"/>
                <a:gd name="T119" fmla="*/ 27 h 147"/>
                <a:gd name="T120" fmla="*/ 17 w 137"/>
                <a:gd name="T121" fmla="*/ 30 h 147"/>
                <a:gd name="T122" fmla="*/ 11 w 137"/>
                <a:gd name="T123" fmla="*/ 34 h 147"/>
                <a:gd name="T124" fmla="*/ 6 w 137"/>
                <a:gd name="T125" fmla="*/ 38 h 14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7"/>
                <a:gd name="T190" fmla="*/ 0 h 147"/>
                <a:gd name="T191" fmla="*/ 137 w 137"/>
                <a:gd name="T192" fmla="*/ 147 h 14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7" h="147">
                  <a:moveTo>
                    <a:pt x="7" y="41"/>
                  </a:moveTo>
                  <a:lnTo>
                    <a:pt x="4" y="42"/>
                  </a:lnTo>
                  <a:lnTo>
                    <a:pt x="0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7"/>
                  </a:lnTo>
                  <a:lnTo>
                    <a:pt x="7" y="48"/>
                  </a:lnTo>
                  <a:lnTo>
                    <a:pt x="9" y="50"/>
                  </a:lnTo>
                  <a:lnTo>
                    <a:pt x="7" y="51"/>
                  </a:lnTo>
                  <a:lnTo>
                    <a:pt x="4" y="54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3" y="68"/>
                  </a:lnTo>
                  <a:lnTo>
                    <a:pt x="7" y="72"/>
                  </a:lnTo>
                  <a:lnTo>
                    <a:pt x="12" y="77"/>
                  </a:lnTo>
                  <a:lnTo>
                    <a:pt x="12" y="80"/>
                  </a:lnTo>
                  <a:lnTo>
                    <a:pt x="12" y="81"/>
                  </a:lnTo>
                  <a:lnTo>
                    <a:pt x="12" y="83"/>
                  </a:lnTo>
                  <a:lnTo>
                    <a:pt x="15" y="84"/>
                  </a:lnTo>
                  <a:lnTo>
                    <a:pt x="16" y="86"/>
                  </a:lnTo>
                  <a:lnTo>
                    <a:pt x="18" y="87"/>
                  </a:lnTo>
                  <a:lnTo>
                    <a:pt x="19" y="89"/>
                  </a:lnTo>
                  <a:lnTo>
                    <a:pt x="21" y="93"/>
                  </a:lnTo>
                  <a:lnTo>
                    <a:pt x="24" y="98"/>
                  </a:lnTo>
                  <a:lnTo>
                    <a:pt x="25" y="102"/>
                  </a:lnTo>
                  <a:lnTo>
                    <a:pt x="28" y="104"/>
                  </a:lnTo>
                  <a:lnTo>
                    <a:pt x="33" y="107"/>
                  </a:lnTo>
                  <a:lnTo>
                    <a:pt x="36" y="108"/>
                  </a:lnTo>
                  <a:lnTo>
                    <a:pt x="40" y="111"/>
                  </a:lnTo>
                  <a:lnTo>
                    <a:pt x="42" y="113"/>
                  </a:lnTo>
                  <a:lnTo>
                    <a:pt x="43" y="116"/>
                  </a:lnTo>
                  <a:lnTo>
                    <a:pt x="48" y="123"/>
                  </a:lnTo>
                  <a:lnTo>
                    <a:pt x="55" y="128"/>
                  </a:lnTo>
                  <a:lnTo>
                    <a:pt x="63" y="132"/>
                  </a:lnTo>
                  <a:lnTo>
                    <a:pt x="69" y="137"/>
                  </a:lnTo>
                  <a:lnTo>
                    <a:pt x="72" y="141"/>
                  </a:lnTo>
                  <a:lnTo>
                    <a:pt x="73" y="143"/>
                  </a:lnTo>
                  <a:lnTo>
                    <a:pt x="75" y="144"/>
                  </a:lnTo>
                  <a:lnTo>
                    <a:pt x="76" y="146"/>
                  </a:lnTo>
                  <a:lnTo>
                    <a:pt x="78" y="146"/>
                  </a:lnTo>
                  <a:lnTo>
                    <a:pt x="81" y="147"/>
                  </a:lnTo>
                  <a:lnTo>
                    <a:pt x="81" y="141"/>
                  </a:lnTo>
                  <a:lnTo>
                    <a:pt x="82" y="135"/>
                  </a:lnTo>
                  <a:lnTo>
                    <a:pt x="85" y="131"/>
                  </a:lnTo>
                  <a:lnTo>
                    <a:pt x="88" y="128"/>
                  </a:lnTo>
                  <a:lnTo>
                    <a:pt x="90" y="126"/>
                  </a:lnTo>
                  <a:lnTo>
                    <a:pt x="93" y="125"/>
                  </a:lnTo>
                  <a:lnTo>
                    <a:pt x="98" y="123"/>
                  </a:lnTo>
                  <a:lnTo>
                    <a:pt x="101" y="123"/>
                  </a:lnTo>
                  <a:lnTo>
                    <a:pt x="104" y="122"/>
                  </a:lnTo>
                  <a:lnTo>
                    <a:pt x="105" y="119"/>
                  </a:lnTo>
                  <a:lnTo>
                    <a:pt x="108" y="116"/>
                  </a:lnTo>
                  <a:lnTo>
                    <a:pt x="111" y="113"/>
                  </a:lnTo>
                  <a:lnTo>
                    <a:pt x="114" y="111"/>
                  </a:lnTo>
                  <a:lnTo>
                    <a:pt x="114" y="110"/>
                  </a:lnTo>
                  <a:lnTo>
                    <a:pt x="114" y="108"/>
                  </a:lnTo>
                  <a:lnTo>
                    <a:pt x="114" y="107"/>
                  </a:lnTo>
                  <a:lnTo>
                    <a:pt x="114" y="104"/>
                  </a:lnTo>
                  <a:lnTo>
                    <a:pt x="114" y="102"/>
                  </a:lnTo>
                  <a:lnTo>
                    <a:pt x="114" y="101"/>
                  </a:lnTo>
                  <a:lnTo>
                    <a:pt x="116" y="101"/>
                  </a:lnTo>
                  <a:lnTo>
                    <a:pt x="116" y="98"/>
                  </a:lnTo>
                  <a:lnTo>
                    <a:pt x="117" y="93"/>
                  </a:lnTo>
                  <a:lnTo>
                    <a:pt x="117" y="90"/>
                  </a:lnTo>
                  <a:lnTo>
                    <a:pt x="119" y="89"/>
                  </a:lnTo>
                  <a:lnTo>
                    <a:pt x="122" y="87"/>
                  </a:lnTo>
                  <a:lnTo>
                    <a:pt x="126" y="86"/>
                  </a:lnTo>
                  <a:lnTo>
                    <a:pt x="129" y="83"/>
                  </a:lnTo>
                  <a:lnTo>
                    <a:pt x="134" y="80"/>
                  </a:lnTo>
                  <a:lnTo>
                    <a:pt x="137" y="77"/>
                  </a:lnTo>
                  <a:lnTo>
                    <a:pt x="137" y="74"/>
                  </a:lnTo>
                  <a:lnTo>
                    <a:pt x="137" y="71"/>
                  </a:lnTo>
                  <a:lnTo>
                    <a:pt x="137" y="69"/>
                  </a:lnTo>
                  <a:lnTo>
                    <a:pt x="134" y="69"/>
                  </a:lnTo>
                  <a:lnTo>
                    <a:pt x="132" y="68"/>
                  </a:lnTo>
                  <a:lnTo>
                    <a:pt x="129" y="69"/>
                  </a:lnTo>
                  <a:lnTo>
                    <a:pt x="126" y="69"/>
                  </a:lnTo>
                  <a:lnTo>
                    <a:pt x="125" y="71"/>
                  </a:lnTo>
                  <a:lnTo>
                    <a:pt x="122" y="71"/>
                  </a:lnTo>
                  <a:lnTo>
                    <a:pt x="120" y="72"/>
                  </a:lnTo>
                  <a:lnTo>
                    <a:pt x="117" y="72"/>
                  </a:lnTo>
                  <a:lnTo>
                    <a:pt x="116" y="74"/>
                  </a:lnTo>
                  <a:lnTo>
                    <a:pt x="114" y="77"/>
                  </a:lnTo>
                  <a:lnTo>
                    <a:pt x="119" y="68"/>
                  </a:lnTo>
                  <a:lnTo>
                    <a:pt x="117" y="60"/>
                  </a:lnTo>
                  <a:lnTo>
                    <a:pt x="116" y="51"/>
                  </a:lnTo>
                  <a:lnTo>
                    <a:pt x="111" y="39"/>
                  </a:lnTo>
                  <a:lnTo>
                    <a:pt x="107" y="29"/>
                  </a:lnTo>
                  <a:lnTo>
                    <a:pt x="99" y="18"/>
                  </a:lnTo>
                  <a:lnTo>
                    <a:pt x="99" y="17"/>
                  </a:lnTo>
                  <a:lnTo>
                    <a:pt x="98" y="15"/>
                  </a:lnTo>
                  <a:lnTo>
                    <a:pt x="96" y="12"/>
                  </a:lnTo>
                  <a:lnTo>
                    <a:pt x="96" y="11"/>
                  </a:lnTo>
                  <a:lnTo>
                    <a:pt x="95" y="9"/>
                  </a:lnTo>
                  <a:lnTo>
                    <a:pt x="93" y="8"/>
                  </a:lnTo>
                  <a:lnTo>
                    <a:pt x="91" y="5"/>
                  </a:lnTo>
                  <a:lnTo>
                    <a:pt x="90" y="3"/>
                  </a:lnTo>
                  <a:lnTo>
                    <a:pt x="85" y="0"/>
                  </a:lnTo>
                  <a:lnTo>
                    <a:pt x="79" y="0"/>
                  </a:lnTo>
                  <a:lnTo>
                    <a:pt x="72" y="2"/>
                  </a:lnTo>
                  <a:lnTo>
                    <a:pt x="66" y="3"/>
                  </a:lnTo>
                  <a:lnTo>
                    <a:pt x="61" y="3"/>
                  </a:lnTo>
                  <a:lnTo>
                    <a:pt x="57" y="3"/>
                  </a:lnTo>
                  <a:lnTo>
                    <a:pt x="54" y="3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5" y="3"/>
                  </a:lnTo>
                  <a:lnTo>
                    <a:pt x="40" y="5"/>
                  </a:lnTo>
                  <a:lnTo>
                    <a:pt x="37" y="6"/>
                  </a:lnTo>
                  <a:lnTo>
                    <a:pt x="34" y="8"/>
                  </a:lnTo>
                  <a:lnTo>
                    <a:pt x="33" y="12"/>
                  </a:lnTo>
                  <a:lnTo>
                    <a:pt x="31" y="17"/>
                  </a:lnTo>
                  <a:lnTo>
                    <a:pt x="30" y="20"/>
                  </a:lnTo>
                  <a:lnTo>
                    <a:pt x="28" y="24"/>
                  </a:lnTo>
                  <a:lnTo>
                    <a:pt x="27" y="27"/>
                  </a:lnTo>
                  <a:lnTo>
                    <a:pt x="24" y="29"/>
                  </a:lnTo>
                  <a:lnTo>
                    <a:pt x="21" y="30"/>
                  </a:lnTo>
                  <a:lnTo>
                    <a:pt x="18" y="32"/>
                  </a:lnTo>
                  <a:lnTo>
                    <a:pt x="15" y="33"/>
                  </a:lnTo>
                  <a:lnTo>
                    <a:pt x="12" y="36"/>
                  </a:lnTo>
                  <a:lnTo>
                    <a:pt x="10" y="39"/>
                  </a:lnTo>
                  <a:lnTo>
                    <a:pt x="7" y="41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15" name="Freeform 18"/>
            <p:cNvSpPr>
              <a:spLocks/>
            </p:cNvSpPr>
            <p:nvPr/>
          </p:nvSpPr>
          <p:spPr bwMode="gray">
            <a:xfrm>
              <a:off x="2661" y="2175"/>
              <a:ext cx="117" cy="81"/>
            </a:xfrm>
            <a:custGeom>
              <a:avLst/>
              <a:gdLst>
                <a:gd name="T0" fmla="*/ 5 w 126"/>
                <a:gd name="T1" fmla="*/ 17 h 87"/>
                <a:gd name="T2" fmla="*/ 6 w 126"/>
                <a:gd name="T3" fmla="*/ 20 h 87"/>
                <a:gd name="T4" fmla="*/ 8 w 126"/>
                <a:gd name="T5" fmla="*/ 22 h 87"/>
                <a:gd name="T6" fmla="*/ 10 w 126"/>
                <a:gd name="T7" fmla="*/ 25 h 87"/>
                <a:gd name="T8" fmla="*/ 11 w 126"/>
                <a:gd name="T9" fmla="*/ 33 h 87"/>
                <a:gd name="T10" fmla="*/ 19 w 126"/>
                <a:gd name="T11" fmla="*/ 38 h 87"/>
                <a:gd name="T12" fmla="*/ 30 w 126"/>
                <a:gd name="T13" fmla="*/ 41 h 87"/>
                <a:gd name="T14" fmla="*/ 46 w 126"/>
                <a:gd name="T15" fmla="*/ 35 h 87"/>
                <a:gd name="T16" fmla="*/ 44 w 126"/>
                <a:gd name="T17" fmla="*/ 39 h 87"/>
                <a:gd name="T18" fmla="*/ 39 w 126"/>
                <a:gd name="T19" fmla="*/ 41 h 87"/>
                <a:gd name="T20" fmla="*/ 36 w 126"/>
                <a:gd name="T21" fmla="*/ 42 h 87"/>
                <a:gd name="T22" fmla="*/ 36 w 126"/>
                <a:gd name="T23" fmla="*/ 45 h 87"/>
                <a:gd name="T24" fmla="*/ 39 w 126"/>
                <a:gd name="T25" fmla="*/ 45 h 87"/>
                <a:gd name="T26" fmla="*/ 44 w 126"/>
                <a:gd name="T27" fmla="*/ 47 h 87"/>
                <a:gd name="T28" fmla="*/ 47 w 126"/>
                <a:gd name="T29" fmla="*/ 47 h 87"/>
                <a:gd name="T30" fmla="*/ 46 w 126"/>
                <a:gd name="T31" fmla="*/ 52 h 87"/>
                <a:gd name="T32" fmla="*/ 36 w 126"/>
                <a:gd name="T33" fmla="*/ 58 h 87"/>
                <a:gd name="T34" fmla="*/ 36 w 126"/>
                <a:gd name="T35" fmla="*/ 59 h 87"/>
                <a:gd name="T36" fmla="*/ 38 w 126"/>
                <a:gd name="T37" fmla="*/ 61 h 87"/>
                <a:gd name="T38" fmla="*/ 39 w 126"/>
                <a:gd name="T39" fmla="*/ 61 h 87"/>
                <a:gd name="T40" fmla="*/ 36 w 126"/>
                <a:gd name="T41" fmla="*/ 64 h 87"/>
                <a:gd name="T42" fmla="*/ 39 w 126"/>
                <a:gd name="T43" fmla="*/ 66 h 87"/>
                <a:gd name="T44" fmla="*/ 44 w 126"/>
                <a:gd name="T45" fmla="*/ 64 h 87"/>
                <a:gd name="T46" fmla="*/ 49 w 126"/>
                <a:gd name="T47" fmla="*/ 69 h 87"/>
                <a:gd name="T48" fmla="*/ 53 w 126"/>
                <a:gd name="T49" fmla="*/ 77 h 87"/>
                <a:gd name="T50" fmla="*/ 53 w 126"/>
                <a:gd name="T51" fmla="*/ 78 h 87"/>
                <a:gd name="T52" fmla="*/ 55 w 126"/>
                <a:gd name="T53" fmla="*/ 81 h 87"/>
                <a:gd name="T54" fmla="*/ 58 w 126"/>
                <a:gd name="T55" fmla="*/ 78 h 87"/>
                <a:gd name="T56" fmla="*/ 59 w 126"/>
                <a:gd name="T57" fmla="*/ 73 h 87"/>
                <a:gd name="T58" fmla="*/ 60 w 126"/>
                <a:gd name="T59" fmla="*/ 67 h 87"/>
                <a:gd name="T60" fmla="*/ 63 w 126"/>
                <a:gd name="T61" fmla="*/ 63 h 87"/>
                <a:gd name="T62" fmla="*/ 67 w 126"/>
                <a:gd name="T63" fmla="*/ 59 h 87"/>
                <a:gd name="T64" fmla="*/ 69 w 126"/>
                <a:gd name="T65" fmla="*/ 56 h 87"/>
                <a:gd name="T66" fmla="*/ 72 w 126"/>
                <a:gd name="T67" fmla="*/ 55 h 87"/>
                <a:gd name="T68" fmla="*/ 74 w 126"/>
                <a:gd name="T69" fmla="*/ 52 h 87"/>
                <a:gd name="T70" fmla="*/ 86 w 126"/>
                <a:gd name="T71" fmla="*/ 52 h 87"/>
                <a:gd name="T72" fmla="*/ 105 w 126"/>
                <a:gd name="T73" fmla="*/ 49 h 87"/>
                <a:gd name="T74" fmla="*/ 111 w 126"/>
                <a:gd name="T75" fmla="*/ 47 h 87"/>
                <a:gd name="T76" fmla="*/ 117 w 126"/>
                <a:gd name="T77" fmla="*/ 42 h 87"/>
                <a:gd name="T78" fmla="*/ 114 w 126"/>
                <a:gd name="T79" fmla="*/ 38 h 87"/>
                <a:gd name="T80" fmla="*/ 111 w 126"/>
                <a:gd name="T81" fmla="*/ 34 h 87"/>
                <a:gd name="T82" fmla="*/ 108 w 126"/>
                <a:gd name="T83" fmla="*/ 30 h 87"/>
                <a:gd name="T84" fmla="*/ 105 w 126"/>
                <a:gd name="T85" fmla="*/ 27 h 87"/>
                <a:gd name="T86" fmla="*/ 106 w 126"/>
                <a:gd name="T87" fmla="*/ 21 h 87"/>
                <a:gd name="T88" fmla="*/ 111 w 126"/>
                <a:gd name="T89" fmla="*/ 19 h 87"/>
                <a:gd name="T90" fmla="*/ 111 w 126"/>
                <a:gd name="T91" fmla="*/ 14 h 87"/>
                <a:gd name="T92" fmla="*/ 114 w 126"/>
                <a:gd name="T93" fmla="*/ 6 h 87"/>
                <a:gd name="T94" fmla="*/ 70 w 126"/>
                <a:gd name="T95" fmla="*/ 0 h 87"/>
                <a:gd name="T96" fmla="*/ 63 w 126"/>
                <a:gd name="T97" fmla="*/ 5 h 87"/>
                <a:gd name="T98" fmla="*/ 58 w 126"/>
                <a:gd name="T99" fmla="*/ 10 h 87"/>
                <a:gd name="T100" fmla="*/ 47 w 126"/>
                <a:gd name="T101" fmla="*/ 13 h 87"/>
                <a:gd name="T102" fmla="*/ 38 w 126"/>
                <a:gd name="T103" fmla="*/ 10 h 87"/>
                <a:gd name="T104" fmla="*/ 28 w 126"/>
                <a:gd name="T105" fmla="*/ 7 h 87"/>
                <a:gd name="T106" fmla="*/ 17 w 126"/>
                <a:gd name="T107" fmla="*/ 10 h 87"/>
                <a:gd name="T108" fmla="*/ 10 w 126"/>
                <a:gd name="T109" fmla="*/ 11 h 87"/>
                <a:gd name="T110" fmla="*/ 3 w 126"/>
                <a:gd name="T111" fmla="*/ 10 h 87"/>
                <a:gd name="T112" fmla="*/ 3 w 126"/>
                <a:gd name="T113" fmla="*/ 17 h 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26"/>
                <a:gd name="T172" fmla="*/ 0 h 87"/>
                <a:gd name="T173" fmla="*/ 126 w 126"/>
                <a:gd name="T174" fmla="*/ 87 h 8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26" h="87">
                  <a:moveTo>
                    <a:pt x="3" y="18"/>
                  </a:moveTo>
                  <a:lnTo>
                    <a:pt x="5" y="18"/>
                  </a:lnTo>
                  <a:lnTo>
                    <a:pt x="6" y="20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9" y="24"/>
                  </a:lnTo>
                  <a:lnTo>
                    <a:pt x="11" y="26"/>
                  </a:lnTo>
                  <a:lnTo>
                    <a:pt x="11" y="27"/>
                  </a:lnTo>
                  <a:lnTo>
                    <a:pt x="11" y="30"/>
                  </a:lnTo>
                  <a:lnTo>
                    <a:pt x="12" y="35"/>
                  </a:lnTo>
                  <a:lnTo>
                    <a:pt x="15" y="38"/>
                  </a:lnTo>
                  <a:lnTo>
                    <a:pt x="20" y="41"/>
                  </a:lnTo>
                  <a:lnTo>
                    <a:pt x="23" y="42"/>
                  </a:lnTo>
                  <a:lnTo>
                    <a:pt x="32" y="44"/>
                  </a:lnTo>
                  <a:lnTo>
                    <a:pt x="39" y="39"/>
                  </a:lnTo>
                  <a:lnTo>
                    <a:pt x="50" y="38"/>
                  </a:lnTo>
                  <a:lnTo>
                    <a:pt x="48" y="41"/>
                  </a:lnTo>
                  <a:lnTo>
                    <a:pt x="47" y="42"/>
                  </a:lnTo>
                  <a:lnTo>
                    <a:pt x="45" y="42"/>
                  </a:lnTo>
                  <a:lnTo>
                    <a:pt x="42" y="44"/>
                  </a:lnTo>
                  <a:lnTo>
                    <a:pt x="41" y="44"/>
                  </a:lnTo>
                  <a:lnTo>
                    <a:pt x="39" y="45"/>
                  </a:lnTo>
                  <a:lnTo>
                    <a:pt x="39" y="47"/>
                  </a:lnTo>
                  <a:lnTo>
                    <a:pt x="39" y="48"/>
                  </a:lnTo>
                  <a:lnTo>
                    <a:pt x="41" y="48"/>
                  </a:lnTo>
                  <a:lnTo>
                    <a:pt x="42" y="48"/>
                  </a:lnTo>
                  <a:lnTo>
                    <a:pt x="45" y="48"/>
                  </a:lnTo>
                  <a:lnTo>
                    <a:pt x="47" y="50"/>
                  </a:lnTo>
                  <a:lnTo>
                    <a:pt x="48" y="51"/>
                  </a:lnTo>
                  <a:lnTo>
                    <a:pt x="51" y="51"/>
                  </a:lnTo>
                  <a:lnTo>
                    <a:pt x="53" y="51"/>
                  </a:lnTo>
                  <a:lnTo>
                    <a:pt x="50" y="56"/>
                  </a:lnTo>
                  <a:lnTo>
                    <a:pt x="45" y="59"/>
                  </a:lnTo>
                  <a:lnTo>
                    <a:pt x="39" y="62"/>
                  </a:lnTo>
                  <a:lnTo>
                    <a:pt x="39" y="63"/>
                  </a:lnTo>
                  <a:lnTo>
                    <a:pt x="39" y="65"/>
                  </a:lnTo>
                  <a:lnTo>
                    <a:pt x="41" y="65"/>
                  </a:lnTo>
                  <a:lnTo>
                    <a:pt x="42" y="65"/>
                  </a:lnTo>
                  <a:lnTo>
                    <a:pt x="42" y="66"/>
                  </a:lnTo>
                  <a:lnTo>
                    <a:pt x="41" y="68"/>
                  </a:lnTo>
                  <a:lnTo>
                    <a:pt x="39" y="69"/>
                  </a:lnTo>
                  <a:lnTo>
                    <a:pt x="41" y="71"/>
                  </a:lnTo>
                  <a:lnTo>
                    <a:pt x="42" y="71"/>
                  </a:lnTo>
                  <a:lnTo>
                    <a:pt x="45" y="71"/>
                  </a:lnTo>
                  <a:lnTo>
                    <a:pt x="47" y="69"/>
                  </a:lnTo>
                  <a:lnTo>
                    <a:pt x="48" y="71"/>
                  </a:lnTo>
                  <a:lnTo>
                    <a:pt x="53" y="74"/>
                  </a:lnTo>
                  <a:lnTo>
                    <a:pt x="54" y="78"/>
                  </a:lnTo>
                  <a:lnTo>
                    <a:pt x="57" y="83"/>
                  </a:lnTo>
                  <a:lnTo>
                    <a:pt x="57" y="84"/>
                  </a:lnTo>
                  <a:lnTo>
                    <a:pt x="57" y="86"/>
                  </a:lnTo>
                  <a:lnTo>
                    <a:pt x="59" y="87"/>
                  </a:lnTo>
                  <a:lnTo>
                    <a:pt x="60" y="86"/>
                  </a:lnTo>
                  <a:lnTo>
                    <a:pt x="62" y="84"/>
                  </a:lnTo>
                  <a:lnTo>
                    <a:pt x="63" y="81"/>
                  </a:lnTo>
                  <a:lnTo>
                    <a:pt x="63" y="78"/>
                  </a:lnTo>
                  <a:lnTo>
                    <a:pt x="63" y="75"/>
                  </a:lnTo>
                  <a:lnTo>
                    <a:pt x="65" y="72"/>
                  </a:lnTo>
                  <a:lnTo>
                    <a:pt x="66" y="71"/>
                  </a:lnTo>
                  <a:lnTo>
                    <a:pt x="68" y="68"/>
                  </a:lnTo>
                  <a:lnTo>
                    <a:pt x="71" y="66"/>
                  </a:lnTo>
                  <a:lnTo>
                    <a:pt x="72" y="63"/>
                  </a:lnTo>
                  <a:lnTo>
                    <a:pt x="74" y="63"/>
                  </a:lnTo>
                  <a:lnTo>
                    <a:pt x="74" y="60"/>
                  </a:lnTo>
                  <a:lnTo>
                    <a:pt x="75" y="59"/>
                  </a:lnTo>
                  <a:lnTo>
                    <a:pt x="77" y="59"/>
                  </a:lnTo>
                  <a:lnTo>
                    <a:pt x="78" y="57"/>
                  </a:lnTo>
                  <a:lnTo>
                    <a:pt x="80" y="56"/>
                  </a:lnTo>
                  <a:lnTo>
                    <a:pt x="93" y="56"/>
                  </a:lnTo>
                  <a:lnTo>
                    <a:pt x="104" y="56"/>
                  </a:lnTo>
                  <a:lnTo>
                    <a:pt x="113" y="53"/>
                  </a:lnTo>
                  <a:lnTo>
                    <a:pt x="116" y="51"/>
                  </a:lnTo>
                  <a:lnTo>
                    <a:pt x="120" y="50"/>
                  </a:lnTo>
                  <a:lnTo>
                    <a:pt x="123" y="47"/>
                  </a:lnTo>
                  <a:lnTo>
                    <a:pt x="126" y="45"/>
                  </a:lnTo>
                  <a:lnTo>
                    <a:pt x="126" y="42"/>
                  </a:lnTo>
                  <a:lnTo>
                    <a:pt x="123" y="41"/>
                  </a:lnTo>
                  <a:lnTo>
                    <a:pt x="122" y="38"/>
                  </a:lnTo>
                  <a:lnTo>
                    <a:pt x="120" y="36"/>
                  </a:lnTo>
                  <a:lnTo>
                    <a:pt x="117" y="35"/>
                  </a:lnTo>
                  <a:lnTo>
                    <a:pt x="116" y="32"/>
                  </a:lnTo>
                  <a:lnTo>
                    <a:pt x="114" y="30"/>
                  </a:lnTo>
                  <a:lnTo>
                    <a:pt x="113" y="29"/>
                  </a:lnTo>
                  <a:lnTo>
                    <a:pt x="113" y="26"/>
                  </a:lnTo>
                  <a:lnTo>
                    <a:pt x="114" y="23"/>
                  </a:lnTo>
                  <a:lnTo>
                    <a:pt x="116" y="21"/>
                  </a:lnTo>
                  <a:lnTo>
                    <a:pt x="119" y="20"/>
                  </a:lnTo>
                  <a:lnTo>
                    <a:pt x="120" y="18"/>
                  </a:lnTo>
                  <a:lnTo>
                    <a:pt x="120" y="15"/>
                  </a:lnTo>
                  <a:lnTo>
                    <a:pt x="122" y="11"/>
                  </a:lnTo>
                  <a:lnTo>
                    <a:pt x="123" y="6"/>
                  </a:lnTo>
                  <a:lnTo>
                    <a:pt x="99" y="0"/>
                  </a:lnTo>
                  <a:lnTo>
                    <a:pt x="75" y="0"/>
                  </a:lnTo>
                  <a:lnTo>
                    <a:pt x="72" y="2"/>
                  </a:lnTo>
                  <a:lnTo>
                    <a:pt x="68" y="5"/>
                  </a:lnTo>
                  <a:lnTo>
                    <a:pt x="65" y="8"/>
                  </a:lnTo>
                  <a:lnTo>
                    <a:pt x="62" y="11"/>
                  </a:lnTo>
                  <a:lnTo>
                    <a:pt x="57" y="14"/>
                  </a:lnTo>
                  <a:lnTo>
                    <a:pt x="51" y="14"/>
                  </a:lnTo>
                  <a:lnTo>
                    <a:pt x="45" y="14"/>
                  </a:lnTo>
                  <a:lnTo>
                    <a:pt x="41" y="11"/>
                  </a:lnTo>
                  <a:lnTo>
                    <a:pt x="35" y="9"/>
                  </a:lnTo>
                  <a:lnTo>
                    <a:pt x="30" y="8"/>
                  </a:lnTo>
                  <a:lnTo>
                    <a:pt x="24" y="9"/>
                  </a:lnTo>
                  <a:lnTo>
                    <a:pt x="18" y="11"/>
                  </a:lnTo>
                  <a:lnTo>
                    <a:pt x="15" y="12"/>
                  </a:lnTo>
                  <a:lnTo>
                    <a:pt x="11" y="12"/>
                  </a:lnTo>
                  <a:lnTo>
                    <a:pt x="8" y="12"/>
                  </a:lnTo>
                  <a:lnTo>
                    <a:pt x="3" y="11"/>
                  </a:lnTo>
                  <a:lnTo>
                    <a:pt x="0" y="12"/>
                  </a:lnTo>
                  <a:lnTo>
                    <a:pt x="3" y="18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16" name="Freeform 19"/>
            <p:cNvSpPr>
              <a:spLocks/>
            </p:cNvSpPr>
            <p:nvPr/>
          </p:nvSpPr>
          <p:spPr bwMode="gray">
            <a:xfrm>
              <a:off x="2653" y="2017"/>
              <a:ext cx="207" cy="185"/>
            </a:xfrm>
            <a:custGeom>
              <a:avLst/>
              <a:gdLst>
                <a:gd name="T0" fmla="*/ 33 w 224"/>
                <a:gd name="T1" fmla="*/ 18 h 200"/>
                <a:gd name="T2" fmla="*/ 30 w 224"/>
                <a:gd name="T3" fmla="*/ 26 h 200"/>
                <a:gd name="T4" fmla="*/ 25 w 224"/>
                <a:gd name="T5" fmla="*/ 39 h 200"/>
                <a:gd name="T6" fmla="*/ 16 w 224"/>
                <a:gd name="T7" fmla="*/ 53 h 200"/>
                <a:gd name="T8" fmla="*/ 3 w 224"/>
                <a:gd name="T9" fmla="*/ 68 h 200"/>
                <a:gd name="T10" fmla="*/ 6 w 224"/>
                <a:gd name="T11" fmla="*/ 82 h 200"/>
                <a:gd name="T12" fmla="*/ 14 w 224"/>
                <a:gd name="T13" fmla="*/ 108 h 200"/>
                <a:gd name="T14" fmla="*/ 8 w 224"/>
                <a:gd name="T15" fmla="*/ 118 h 200"/>
                <a:gd name="T16" fmla="*/ 6 w 224"/>
                <a:gd name="T17" fmla="*/ 150 h 200"/>
                <a:gd name="T18" fmla="*/ 7 w 224"/>
                <a:gd name="T19" fmla="*/ 166 h 200"/>
                <a:gd name="T20" fmla="*/ 7 w 224"/>
                <a:gd name="T21" fmla="*/ 166 h 200"/>
                <a:gd name="T22" fmla="*/ 7 w 224"/>
                <a:gd name="T23" fmla="*/ 167 h 200"/>
                <a:gd name="T24" fmla="*/ 18 w 224"/>
                <a:gd name="T25" fmla="*/ 169 h 200"/>
                <a:gd name="T26" fmla="*/ 46 w 224"/>
                <a:gd name="T27" fmla="*/ 168 h 200"/>
                <a:gd name="T28" fmla="*/ 71 w 224"/>
                <a:gd name="T29" fmla="*/ 164 h 200"/>
                <a:gd name="T30" fmla="*/ 127 w 224"/>
                <a:gd name="T31" fmla="*/ 166 h 200"/>
                <a:gd name="T32" fmla="*/ 154 w 224"/>
                <a:gd name="T33" fmla="*/ 178 h 200"/>
                <a:gd name="T34" fmla="*/ 163 w 224"/>
                <a:gd name="T35" fmla="*/ 180 h 200"/>
                <a:gd name="T36" fmla="*/ 189 w 224"/>
                <a:gd name="T37" fmla="*/ 183 h 200"/>
                <a:gd name="T38" fmla="*/ 207 w 224"/>
                <a:gd name="T39" fmla="*/ 157 h 200"/>
                <a:gd name="T40" fmla="*/ 201 w 224"/>
                <a:gd name="T41" fmla="*/ 150 h 200"/>
                <a:gd name="T42" fmla="*/ 197 w 224"/>
                <a:gd name="T43" fmla="*/ 144 h 200"/>
                <a:gd name="T44" fmla="*/ 191 w 224"/>
                <a:gd name="T45" fmla="*/ 141 h 200"/>
                <a:gd name="T46" fmla="*/ 186 w 224"/>
                <a:gd name="T47" fmla="*/ 136 h 200"/>
                <a:gd name="T48" fmla="*/ 183 w 224"/>
                <a:gd name="T49" fmla="*/ 130 h 200"/>
                <a:gd name="T50" fmla="*/ 189 w 224"/>
                <a:gd name="T51" fmla="*/ 119 h 200"/>
                <a:gd name="T52" fmla="*/ 188 w 224"/>
                <a:gd name="T53" fmla="*/ 103 h 200"/>
                <a:gd name="T54" fmla="*/ 183 w 224"/>
                <a:gd name="T55" fmla="*/ 94 h 200"/>
                <a:gd name="T56" fmla="*/ 185 w 224"/>
                <a:gd name="T57" fmla="*/ 89 h 200"/>
                <a:gd name="T58" fmla="*/ 179 w 224"/>
                <a:gd name="T59" fmla="*/ 80 h 200"/>
                <a:gd name="T60" fmla="*/ 171 w 224"/>
                <a:gd name="T61" fmla="*/ 68 h 200"/>
                <a:gd name="T62" fmla="*/ 165 w 224"/>
                <a:gd name="T63" fmla="*/ 64 h 200"/>
                <a:gd name="T64" fmla="*/ 164 w 224"/>
                <a:gd name="T65" fmla="*/ 58 h 200"/>
                <a:gd name="T66" fmla="*/ 160 w 224"/>
                <a:gd name="T67" fmla="*/ 53 h 200"/>
                <a:gd name="T68" fmla="*/ 157 w 224"/>
                <a:gd name="T69" fmla="*/ 47 h 200"/>
                <a:gd name="T70" fmla="*/ 152 w 224"/>
                <a:gd name="T71" fmla="*/ 42 h 200"/>
                <a:gd name="T72" fmla="*/ 147 w 224"/>
                <a:gd name="T73" fmla="*/ 34 h 200"/>
                <a:gd name="T74" fmla="*/ 139 w 224"/>
                <a:gd name="T75" fmla="*/ 28 h 200"/>
                <a:gd name="T76" fmla="*/ 124 w 224"/>
                <a:gd name="T77" fmla="*/ 23 h 200"/>
                <a:gd name="T78" fmla="*/ 121 w 224"/>
                <a:gd name="T79" fmla="*/ 15 h 200"/>
                <a:gd name="T80" fmla="*/ 121 w 224"/>
                <a:gd name="T81" fmla="*/ 12 h 200"/>
                <a:gd name="T82" fmla="*/ 116 w 224"/>
                <a:gd name="T83" fmla="*/ 6 h 200"/>
                <a:gd name="T84" fmla="*/ 104 w 224"/>
                <a:gd name="T85" fmla="*/ 3 h 200"/>
                <a:gd name="T86" fmla="*/ 93 w 224"/>
                <a:gd name="T87" fmla="*/ 0 h 200"/>
                <a:gd name="T88" fmla="*/ 83 w 224"/>
                <a:gd name="T89" fmla="*/ 1 h 200"/>
                <a:gd name="T90" fmla="*/ 75 w 224"/>
                <a:gd name="T91" fmla="*/ 6 h 200"/>
                <a:gd name="T92" fmla="*/ 66 w 224"/>
                <a:gd name="T93" fmla="*/ 8 h 200"/>
                <a:gd name="T94" fmla="*/ 52 w 224"/>
                <a:gd name="T95" fmla="*/ 6 h 200"/>
                <a:gd name="T96" fmla="*/ 38 w 224"/>
                <a:gd name="T97" fmla="*/ 11 h 200"/>
                <a:gd name="T98" fmla="*/ 35 w 224"/>
                <a:gd name="T99" fmla="*/ 14 h 2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4"/>
                <a:gd name="T151" fmla="*/ 0 h 200"/>
                <a:gd name="T152" fmla="*/ 224 w 224"/>
                <a:gd name="T153" fmla="*/ 200 h 2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4" h="200">
                  <a:moveTo>
                    <a:pt x="38" y="16"/>
                  </a:moveTo>
                  <a:lnTo>
                    <a:pt x="38" y="18"/>
                  </a:lnTo>
                  <a:lnTo>
                    <a:pt x="36" y="19"/>
                  </a:lnTo>
                  <a:lnTo>
                    <a:pt x="35" y="21"/>
                  </a:lnTo>
                  <a:lnTo>
                    <a:pt x="35" y="22"/>
                  </a:lnTo>
                  <a:lnTo>
                    <a:pt x="33" y="25"/>
                  </a:lnTo>
                  <a:lnTo>
                    <a:pt x="33" y="28"/>
                  </a:lnTo>
                  <a:lnTo>
                    <a:pt x="32" y="31"/>
                  </a:lnTo>
                  <a:lnTo>
                    <a:pt x="32" y="34"/>
                  </a:lnTo>
                  <a:lnTo>
                    <a:pt x="30" y="37"/>
                  </a:lnTo>
                  <a:lnTo>
                    <a:pt x="27" y="42"/>
                  </a:lnTo>
                  <a:lnTo>
                    <a:pt x="24" y="45"/>
                  </a:lnTo>
                  <a:lnTo>
                    <a:pt x="23" y="49"/>
                  </a:lnTo>
                  <a:lnTo>
                    <a:pt x="20" y="54"/>
                  </a:lnTo>
                  <a:lnTo>
                    <a:pt x="17" y="57"/>
                  </a:lnTo>
                  <a:lnTo>
                    <a:pt x="12" y="62"/>
                  </a:lnTo>
                  <a:lnTo>
                    <a:pt x="8" y="66"/>
                  </a:lnTo>
                  <a:lnTo>
                    <a:pt x="5" y="71"/>
                  </a:lnTo>
                  <a:lnTo>
                    <a:pt x="3" y="74"/>
                  </a:lnTo>
                  <a:lnTo>
                    <a:pt x="2" y="75"/>
                  </a:lnTo>
                  <a:lnTo>
                    <a:pt x="0" y="78"/>
                  </a:lnTo>
                  <a:lnTo>
                    <a:pt x="2" y="81"/>
                  </a:lnTo>
                  <a:lnTo>
                    <a:pt x="6" y="89"/>
                  </a:lnTo>
                  <a:lnTo>
                    <a:pt x="11" y="96"/>
                  </a:lnTo>
                  <a:lnTo>
                    <a:pt x="14" y="104"/>
                  </a:lnTo>
                  <a:lnTo>
                    <a:pt x="15" y="110"/>
                  </a:lnTo>
                  <a:lnTo>
                    <a:pt x="15" y="117"/>
                  </a:lnTo>
                  <a:lnTo>
                    <a:pt x="15" y="123"/>
                  </a:lnTo>
                  <a:lnTo>
                    <a:pt x="14" y="125"/>
                  </a:lnTo>
                  <a:lnTo>
                    <a:pt x="12" y="126"/>
                  </a:lnTo>
                  <a:lnTo>
                    <a:pt x="9" y="128"/>
                  </a:lnTo>
                  <a:lnTo>
                    <a:pt x="6" y="138"/>
                  </a:lnTo>
                  <a:lnTo>
                    <a:pt x="8" y="150"/>
                  </a:lnTo>
                  <a:lnTo>
                    <a:pt x="6" y="162"/>
                  </a:lnTo>
                  <a:lnTo>
                    <a:pt x="6" y="167"/>
                  </a:lnTo>
                  <a:lnTo>
                    <a:pt x="8" y="171"/>
                  </a:lnTo>
                  <a:lnTo>
                    <a:pt x="8" y="176"/>
                  </a:lnTo>
                  <a:lnTo>
                    <a:pt x="8" y="179"/>
                  </a:lnTo>
                  <a:lnTo>
                    <a:pt x="8" y="180"/>
                  </a:lnTo>
                  <a:lnTo>
                    <a:pt x="8" y="179"/>
                  </a:lnTo>
                  <a:lnTo>
                    <a:pt x="6" y="180"/>
                  </a:lnTo>
                  <a:lnTo>
                    <a:pt x="8" y="180"/>
                  </a:lnTo>
                  <a:lnTo>
                    <a:pt x="9" y="182"/>
                  </a:lnTo>
                  <a:lnTo>
                    <a:pt x="15" y="183"/>
                  </a:lnTo>
                  <a:lnTo>
                    <a:pt x="20" y="183"/>
                  </a:lnTo>
                  <a:lnTo>
                    <a:pt x="26" y="182"/>
                  </a:lnTo>
                  <a:lnTo>
                    <a:pt x="32" y="180"/>
                  </a:lnTo>
                  <a:lnTo>
                    <a:pt x="41" y="180"/>
                  </a:lnTo>
                  <a:lnTo>
                    <a:pt x="50" y="182"/>
                  </a:lnTo>
                  <a:lnTo>
                    <a:pt x="59" y="183"/>
                  </a:lnTo>
                  <a:lnTo>
                    <a:pt x="69" y="182"/>
                  </a:lnTo>
                  <a:lnTo>
                    <a:pt x="72" y="179"/>
                  </a:lnTo>
                  <a:lnTo>
                    <a:pt x="77" y="177"/>
                  </a:lnTo>
                  <a:lnTo>
                    <a:pt x="80" y="174"/>
                  </a:lnTo>
                  <a:lnTo>
                    <a:pt x="99" y="171"/>
                  </a:lnTo>
                  <a:lnTo>
                    <a:pt x="117" y="173"/>
                  </a:lnTo>
                  <a:lnTo>
                    <a:pt x="137" y="179"/>
                  </a:lnTo>
                  <a:lnTo>
                    <a:pt x="158" y="188"/>
                  </a:lnTo>
                  <a:lnTo>
                    <a:pt x="161" y="188"/>
                  </a:lnTo>
                  <a:lnTo>
                    <a:pt x="164" y="191"/>
                  </a:lnTo>
                  <a:lnTo>
                    <a:pt x="167" y="192"/>
                  </a:lnTo>
                  <a:lnTo>
                    <a:pt x="168" y="192"/>
                  </a:lnTo>
                  <a:lnTo>
                    <a:pt x="170" y="192"/>
                  </a:lnTo>
                  <a:lnTo>
                    <a:pt x="173" y="192"/>
                  </a:lnTo>
                  <a:lnTo>
                    <a:pt x="176" y="195"/>
                  </a:lnTo>
                  <a:lnTo>
                    <a:pt x="180" y="198"/>
                  </a:lnTo>
                  <a:lnTo>
                    <a:pt x="185" y="200"/>
                  </a:lnTo>
                  <a:lnTo>
                    <a:pt x="188" y="200"/>
                  </a:lnTo>
                  <a:lnTo>
                    <a:pt x="204" y="198"/>
                  </a:lnTo>
                  <a:lnTo>
                    <a:pt x="222" y="197"/>
                  </a:lnTo>
                  <a:lnTo>
                    <a:pt x="221" y="188"/>
                  </a:lnTo>
                  <a:lnTo>
                    <a:pt x="224" y="179"/>
                  </a:lnTo>
                  <a:lnTo>
                    <a:pt x="224" y="170"/>
                  </a:lnTo>
                  <a:lnTo>
                    <a:pt x="224" y="167"/>
                  </a:lnTo>
                  <a:lnTo>
                    <a:pt x="222" y="165"/>
                  </a:lnTo>
                  <a:lnTo>
                    <a:pt x="219" y="164"/>
                  </a:lnTo>
                  <a:lnTo>
                    <a:pt x="218" y="162"/>
                  </a:lnTo>
                  <a:lnTo>
                    <a:pt x="218" y="161"/>
                  </a:lnTo>
                  <a:lnTo>
                    <a:pt x="218" y="158"/>
                  </a:lnTo>
                  <a:lnTo>
                    <a:pt x="215" y="158"/>
                  </a:lnTo>
                  <a:lnTo>
                    <a:pt x="213" y="156"/>
                  </a:lnTo>
                  <a:lnTo>
                    <a:pt x="212" y="155"/>
                  </a:lnTo>
                  <a:lnTo>
                    <a:pt x="210" y="153"/>
                  </a:lnTo>
                  <a:lnTo>
                    <a:pt x="209" y="152"/>
                  </a:lnTo>
                  <a:lnTo>
                    <a:pt x="207" y="152"/>
                  </a:lnTo>
                  <a:lnTo>
                    <a:pt x="206" y="152"/>
                  </a:lnTo>
                  <a:lnTo>
                    <a:pt x="204" y="150"/>
                  </a:lnTo>
                  <a:lnTo>
                    <a:pt x="203" y="149"/>
                  </a:lnTo>
                  <a:lnTo>
                    <a:pt x="201" y="147"/>
                  </a:lnTo>
                  <a:lnTo>
                    <a:pt x="201" y="146"/>
                  </a:lnTo>
                  <a:lnTo>
                    <a:pt x="200" y="144"/>
                  </a:lnTo>
                  <a:lnTo>
                    <a:pt x="197" y="143"/>
                  </a:lnTo>
                  <a:lnTo>
                    <a:pt x="198" y="140"/>
                  </a:lnTo>
                  <a:lnTo>
                    <a:pt x="200" y="137"/>
                  </a:lnTo>
                  <a:lnTo>
                    <a:pt x="201" y="135"/>
                  </a:lnTo>
                  <a:lnTo>
                    <a:pt x="204" y="132"/>
                  </a:lnTo>
                  <a:lnTo>
                    <a:pt x="204" y="129"/>
                  </a:lnTo>
                  <a:lnTo>
                    <a:pt x="204" y="125"/>
                  </a:lnTo>
                  <a:lnTo>
                    <a:pt x="203" y="120"/>
                  </a:lnTo>
                  <a:lnTo>
                    <a:pt x="203" y="116"/>
                  </a:lnTo>
                  <a:lnTo>
                    <a:pt x="203" y="111"/>
                  </a:lnTo>
                  <a:lnTo>
                    <a:pt x="200" y="111"/>
                  </a:lnTo>
                  <a:lnTo>
                    <a:pt x="198" y="110"/>
                  </a:lnTo>
                  <a:lnTo>
                    <a:pt x="198" y="107"/>
                  </a:lnTo>
                  <a:lnTo>
                    <a:pt x="198" y="102"/>
                  </a:lnTo>
                  <a:lnTo>
                    <a:pt x="198" y="99"/>
                  </a:lnTo>
                  <a:lnTo>
                    <a:pt x="201" y="96"/>
                  </a:lnTo>
                  <a:lnTo>
                    <a:pt x="200" y="96"/>
                  </a:lnTo>
                  <a:lnTo>
                    <a:pt x="198" y="95"/>
                  </a:lnTo>
                  <a:lnTo>
                    <a:pt x="198" y="92"/>
                  </a:lnTo>
                  <a:lnTo>
                    <a:pt x="197" y="90"/>
                  </a:lnTo>
                  <a:lnTo>
                    <a:pt x="194" y="86"/>
                  </a:lnTo>
                  <a:lnTo>
                    <a:pt x="192" y="81"/>
                  </a:lnTo>
                  <a:lnTo>
                    <a:pt x="191" y="78"/>
                  </a:lnTo>
                  <a:lnTo>
                    <a:pt x="188" y="74"/>
                  </a:lnTo>
                  <a:lnTo>
                    <a:pt x="185" y="74"/>
                  </a:lnTo>
                  <a:lnTo>
                    <a:pt x="182" y="74"/>
                  </a:lnTo>
                  <a:lnTo>
                    <a:pt x="180" y="72"/>
                  </a:lnTo>
                  <a:lnTo>
                    <a:pt x="180" y="71"/>
                  </a:lnTo>
                  <a:lnTo>
                    <a:pt x="179" y="69"/>
                  </a:lnTo>
                  <a:lnTo>
                    <a:pt x="179" y="66"/>
                  </a:lnTo>
                  <a:lnTo>
                    <a:pt x="179" y="65"/>
                  </a:lnTo>
                  <a:lnTo>
                    <a:pt x="177" y="63"/>
                  </a:lnTo>
                  <a:lnTo>
                    <a:pt x="176" y="63"/>
                  </a:lnTo>
                  <a:lnTo>
                    <a:pt x="174" y="60"/>
                  </a:lnTo>
                  <a:lnTo>
                    <a:pt x="173" y="59"/>
                  </a:lnTo>
                  <a:lnTo>
                    <a:pt x="173" y="57"/>
                  </a:lnTo>
                  <a:lnTo>
                    <a:pt x="173" y="56"/>
                  </a:lnTo>
                  <a:lnTo>
                    <a:pt x="173" y="54"/>
                  </a:lnTo>
                  <a:lnTo>
                    <a:pt x="171" y="52"/>
                  </a:lnTo>
                  <a:lnTo>
                    <a:pt x="170" y="51"/>
                  </a:lnTo>
                  <a:lnTo>
                    <a:pt x="167" y="49"/>
                  </a:lnTo>
                  <a:lnTo>
                    <a:pt x="165" y="48"/>
                  </a:lnTo>
                  <a:lnTo>
                    <a:pt x="164" y="46"/>
                  </a:lnTo>
                  <a:lnTo>
                    <a:pt x="164" y="45"/>
                  </a:lnTo>
                  <a:lnTo>
                    <a:pt x="162" y="45"/>
                  </a:lnTo>
                  <a:lnTo>
                    <a:pt x="162" y="43"/>
                  </a:lnTo>
                  <a:lnTo>
                    <a:pt x="159" y="37"/>
                  </a:lnTo>
                  <a:lnTo>
                    <a:pt x="158" y="31"/>
                  </a:lnTo>
                  <a:lnTo>
                    <a:pt x="156" y="30"/>
                  </a:lnTo>
                  <a:lnTo>
                    <a:pt x="155" y="30"/>
                  </a:lnTo>
                  <a:lnTo>
                    <a:pt x="150" y="30"/>
                  </a:lnTo>
                  <a:lnTo>
                    <a:pt x="144" y="30"/>
                  </a:lnTo>
                  <a:lnTo>
                    <a:pt x="140" y="28"/>
                  </a:lnTo>
                  <a:lnTo>
                    <a:pt x="137" y="28"/>
                  </a:lnTo>
                  <a:lnTo>
                    <a:pt x="134" y="25"/>
                  </a:lnTo>
                  <a:lnTo>
                    <a:pt x="132" y="22"/>
                  </a:lnTo>
                  <a:lnTo>
                    <a:pt x="132" y="21"/>
                  </a:lnTo>
                  <a:lnTo>
                    <a:pt x="131" y="18"/>
                  </a:lnTo>
                  <a:lnTo>
                    <a:pt x="131" y="16"/>
                  </a:lnTo>
                  <a:lnTo>
                    <a:pt x="131" y="15"/>
                  </a:lnTo>
                  <a:lnTo>
                    <a:pt x="131" y="13"/>
                  </a:lnTo>
                  <a:lnTo>
                    <a:pt x="129" y="12"/>
                  </a:lnTo>
                  <a:lnTo>
                    <a:pt x="129" y="9"/>
                  </a:lnTo>
                  <a:lnTo>
                    <a:pt x="126" y="7"/>
                  </a:lnTo>
                  <a:lnTo>
                    <a:pt x="125" y="6"/>
                  </a:lnTo>
                  <a:lnTo>
                    <a:pt x="120" y="4"/>
                  </a:lnTo>
                  <a:lnTo>
                    <a:pt x="116" y="4"/>
                  </a:lnTo>
                  <a:lnTo>
                    <a:pt x="113" y="3"/>
                  </a:lnTo>
                  <a:lnTo>
                    <a:pt x="110" y="1"/>
                  </a:lnTo>
                  <a:lnTo>
                    <a:pt x="107" y="1"/>
                  </a:lnTo>
                  <a:lnTo>
                    <a:pt x="104" y="0"/>
                  </a:lnTo>
                  <a:lnTo>
                    <a:pt x="101" y="0"/>
                  </a:lnTo>
                  <a:lnTo>
                    <a:pt x="98" y="0"/>
                  </a:lnTo>
                  <a:lnTo>
                    <a:pt x="92" y="1"/>
                  </a:lnTo>
                  <a:lnTo>
                    <a:pt x="90" y="1"/>
                  </a:lnTo>
                  <a:lnTo>
                    <a:pt x="89" y="3"/>
                  </a:lnTo>
                  <a:lnTo>
                    <a:pt x="86" y="4"/>
                  </a:lnTo>
                  <a:lnTo>
                    <a:pt x="81" y="7"/>
                  </a:lnTo>
                  <a:lnTo>
                    <a:pt x="80" y="7"/>
                  </a:lnTo>
                  <a:lnTo>
                    <a:pt x="78" y="9"/>
                  </a:lnTo>
                  <a:lnTo>
                    <a:pt x="74" y="9"/>
                  </a:lnTo>
                  <a:lnTo>
                    <a:pt x="71" y="9"/>
                  </a:lnTo>
                  <a:lnTo>
                    <a:pt x="65" y="9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6" y="6"/>
                  </a:lnTo>
                  <a:lnTo>
                    <a:pt x="53" y="6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2"/>
                  </a:lnTo>
                  <a:lnTo>
                    <a:pt x="39" y="13"/>
                  </a:lnTo>
                  <a:lnTo>
                    <a:pt x="38" y="15"/>
                  </a:lnTo>
                  <a:lnTo>
                    <a:pt x="36" y="16"/>
                  </a:lnTo>
                  <a:lnTo>
                    <a:pt x="38" y="16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17" name="Freeform 20"/>
            <p:cNvSpPr>
              <a:spLocks/>
            </p:cNvSpPr>
            <p:nvPr/>
          </p:nvSpPr>
          <p:spPr bwMode="gray">
            <a:xfrm>
              <a:off x="2659" y="2133"/>
              <a:ext cx="121" cy="28"/>
            </a:xfrm>
            <a:custGeom>
              <a:avLst/>
              <a:gdLst>
                <a:gd name="T0" fmla="*/ 0 w 131"/>
                <a:gd name="T1" fmla="*/ 5 h 30"/>
                <a:gd name="T2" fmla="*/ 2 w 131"/>
                <a:gd name="T3" fmla="*/ 5 h 30"/>
                <a:gd name="T4" fmla="*/ 3 w 131"/>
                <a:gd name="T5" fmla="*/ 3 h 30"/>
                <a:gd name="T6" fmla="*/ 5 w 131"/>
                <a:gd name="T7" fmla="*/ 2 h 30"/>
                <a:gd name="T8" fmla="*/ 6 w 131"/>
                <a:gd name="T9" fmla="*/ 2 h 30"/>
                <a:gd name="T10" fmla="*/ 6 w 131"/>
                <a:gd name="T11" fmla="*/ 0 h 30"/>
                <a:gd name="T12" fmla="*/ 6 w 131"/>
                <a:gd name="T13" fmla="*/ 0 h 30"/>
                <a:gd name="T14" fmla="*/ 18 w 131"/>
                <a:gd name="T15" fmla="*/ 0 h 30"/>
                <a:gd name="T16" fmla="*/ 30 w 131"/>
                <a:gd name="T17" fmla="*/ 3 h 30"/>
                <a:gd name="T18" fmla="*/ 44 w 131"/>
                <a:gd name="T19" fmla="*/ 6 h 30"/>
                <a:gd name="T20" fmla="*/ 55 w 131"/>
                <a:gd name="T21" fmla="*/ 7 h 30"/>
                <a:gd name="T22" fmla="*/ 67 w 131"/>
                <a:gd name="T23" fmla="*/ 2 h 30"/>
                <a:gd name="T24" fmla="*/ 79 w 131"/>
                <a:gd name="T25" fmla="*/ 2 h 30"/>
                <a:gd name="T26" fmla="*/ 91 w 131"/>
                <a:gd name="T27" fmla="*/ 6 h 30"/>
                <a:gd name="T28" fmla="*/ 94 w 131"/>
                <a:gd name="T29" fmla="*/ 8 h 30"/>
                <a:gd name="T30" fmla="*/ 99 w 131"/>
                <a:gd name="T31" fmla="*/ 11 h 30"/>
                <a:gd name="T32" fmla="*/ 102 w 131"/>
                <a:gd name="T33" fmla="*/ 14 h 30"/>
                <a:gd name="T34" fmla="*/ 103 w 131"/>
                <a:gd name="T35" fmla="*/ 16 h 30"/>
                <a:gd name="T36" fmla="*/ 105 w 131"/>
                <a:gd name="T37" fmla="*/ 16 h 30"/>
                <a:gd name="T38" fmla="*/ 108 w 131"/>
                <a:gd name="T39" fmla="*/ 16 h 30"/>
                <a:gd name="T40" fmla="*/ 113 w 131"/>
                <a:gd name="T41" fmla="*/ 16 h 30"/>
                <a:gd name="T42" fmla="*/ 115 w 131"/>
                <a:gd name="T43" fmla="*/ 16 h 30"/>
                <a:gd name="T44" fmla="*/ 118 w 131"/>
                <a:gd name="T45" fmla="*/ 16 h 30"/>
                <a:gd name="T46" fmla="*/ 121 w 131"/>
                <a:gd name="T47" fmla="*/ 16 h 30"/>
                <a:gd name="T48" fmla="*/ 119 w 131"/>
                <a:gd name="T49" fmla="*/ 19 h 30"/>
                <a:gd name="T50" fmla="*/ 119 w 131"/>
                <a:gd name="T51" fmla="*/ 21 h 30"/>
                <a:gd name="T52" fmla="*/ 119 w 131"/>
                <a:gd name="T53" fmla="*/ 22 h 30"/>
                <a:gd name="T54" fmla="*/ 119 w 131"/>
                <a:gd name="T55" fmla="*/ 24 h 30"/>
                <a:gd name="T56" fmla="*/ 107 w 131"/>
                <a:gd name="T57" fmla="*/ 28 h 30"/>
                <a:gd name="T58" fmla="*/ 96 w 131"/>
                <a:gd name="T59" fmla="*/ 25 h 30"/>
                <a:gd name="T60" fmla="*/ 85 w 131"/>
                <a:gd name="T61" fmla="*/ 19 h 30"/>
                <a:gd name="T62" fmla="*/ 75 w 131"/>
                <a:gd name="T63" fmla="*/ 10 h 30"/>
                <a:gd name="T64" fmla="*/ 74 w 131"/>
                <a:gd name="T65" fmla="*/ 10 h 30"/>
                <a:gd name="T66" fmla="*/ 72 w 131"/>
                <a:gd name="T67" fmla="*/ 11 h 30"/>
                <a:gd name="T68" fmla="*/ 72 w 131"/>
                <a:gd name="T69" fmla="*/ 14 h 30"/>
                <a:gd name="T70" fmla="*/ 71 w 131"/>
                <a:gd name="T71" fmla="*/ 16 h 30"/>
                <a:gd name="T72" fmla="*/ 66 w 131"/>
                <a:gd name="T73" fmla="*/ 19 h 30"/>
                <a:gd name="T74" fmla="*/ 61 w 131"/>
                <a:gd name="T75" fmla="*/ 21 h 30"/>
                <a:gd name="T76" fmla="*/ 55 w 131"/>
                <a:gd name="T77" fmla="*/ 22 h 30"/>
                <a:gd name="T78" fmla="*/ 55 w 131"/>
                <a:gd name="T79" fmla="*/ 20 h 30"/>
                <a:gd name="T80" fmla="*/ 54 w 131"/>
                <a:gd name="T81" fmla="*/ 17 h 30"/>
                <a:gd name="T82" fmla="*/ 54 w 131"/>
                <a:gd name="T83" fmla="*/ 16 h 30"/>
                <a:gd name="T84" fmla="*/ 52 w 131"/>
                <a:gd name="T85" fmla="*/ 16 h 30"/>
                <a:gd name="T86" fmla="*/ 49 w 131"/>
                <a:gd name="T87" fmla="*/ 17 h 30"/>
                <a:gd name="T88" fmla="*/ 46 w 131"/>
                <a:gd name="T89" fmla="*/ 20 h 30"/>
                <a:gd name="T90" fmla="*/ 43 w 131"/>
                <a:gd name="T91" fmla="*/ 22 h 30"/>
                <a:gd name="T92" fmla="*/ 42 w 131"/>
                <a:gd name="T93" fmla="*/ 24 h 30"/>
                <a:gd name="T94" fmla="*/ 30 w 131"/>
                <a:gd name="T95" fmla="*/ 27 h 30"/>
                <a:gd name="T96" fmla="*/ 18 w 131"/>
                <a:gd name="T97" fmla="*/ 27 h 30"/>
                <a:gd name="T98" fmla="*/ 6 w 131"/>
                <a:gd name="T99" fmla="*/ 25 h 30"/>
                <a:gd name="T100" fmla="*/ 5 w 131"/>
                <a:gd name="T101" fmla="*/ 25 h 30"/>
                <a:gd name="T102" fmla="*/ 3 w 131"/>
                <a:gd name="T103" fmla="*/ 22 h 30"/>
                <a:gd name="T104" fmla="*/ 2 w 131"/>
                <a:gd name="T105" fmla="*/ 20 h 30"/>
                <a:gd name="T106" fmla="*/ 3 w 131"/>
                <a:gd name="T107" fmla="*/ 17 h 30"/>
                <a:gd name="T108" fmla="*/ 0 w 131"/>
                <a:gd name="T109" fmla="*/ 5 h 3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31"/>
                <a:gd name="T166" fmla="*/ 0 h 30"/>
                <a:gd name="T167" fmla="*/ 131 w 131"/>
                <a:gd name="T168" fmla="*/ 30 h 3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31" h="30">
                  <a:moveTo>
                    <a:pt x="0" y="5"/>
                  </a:moveTo>
                  <a:lnTo>
                    <a:pt x="2" y="5"/>
                  </a:lnTo>
                  <a:lnTo>
                    <a:pt x="3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20" y="0"/>
                  </a:lnTo>
                  <a:lnTo>
                    <a:pt x="33" y="3"/>
                  </a:lnTo>
                  <a:lnTo>
                    <a:pt x="48" y="6"/>
                  </a:lnTo>
                  <a:lnTo>
                    <a:pt x="60" y="8"/>
                  </a:lnTo>
                  <a:lnTo>
                    <a:pt x="72" y="2"/>
                  </a:lnTo>
                  <a:lnTo>
                    <a:pt x="86" y="2"/>
                  </a:lnTo>
                  <a:lnTo>
                    <a:pt x="99" y="6"/>
                  </a:lnTo>
                  <a:lnTo>
                    <a:pt x="102" y="9"/>
                  </a:lnTo>
                  <a:lnTo>
                    <a:pt x="107" y="12"/>
                  </a:lnTo>
                  <a:lnTo>
                    <a:pt x="110" y="15"/>
                  </a:lnTo>
                  <a:lnTo>
                    <a:pt x="111" y="17"/>
                  </a:lnTo>
                  <a:lnTo>
                    <a:pt x="114" y="17"/>
                  </a:lnTo>
                  <a:lnTo>
                    <a:pt x="117" y="17"/>
                  </a:lnTo>
                  <a:lnTo>
                    <a:pt x="122" y="17"/>
                  </a:lnTo>
                  <a:lnTo>
                    <a:pt x="125" y="17"/>
                  </a:lnTo>
                  <a:lnTo>
                    <a:pt x="128" y="17"/>
                  </a:lnTo>
                  <a:lnTo>
                    <a:pt x="131" y="17"/>
                  </a:lnTo>
                  <a:lnTo>
                    <a:pt x="129" y="20"/>
                  </a:lnTo>
                  <a:lnTo>
                    <a:pt x="129" y="23"/>
                  </a:lnTo>
                  <a:lnTo>
                    <a:pt x="129" y="24"/>
                  </a:lnTo>
                  <a:lnTo>
                    <a:pt x="129" y="26"/>
                  </a:lnTo>
                  <a:lnTo>
                    <a:pt x="116" y="30"/>
                  </a:lnTo>
                  <a:lnTo>
                    <a:pt x="104" y="27"/>
                  </a:lnTo>
                  <a:lnTo>
                    <a:pt x="92" y="20"/>
                  </a:lnTo>
                  <a:lnTo>
                    <a:pt x="81" y="11"/>
                  </a:lnTo>
                  <a:lnTo>
                    <a:pt x="80" y="11"/>
                  </a:lnTo>
                  <a:lnTo>
                    <a:pt x="78" y="12"/>
                  </a:lnTo>
                  <a:lnTo>
                    <a:pt x="78" y="15"/>
                  </a:lnTo>
                  <a:lnTo>
                    <a:pt x="77" y="17"/>
                  </a:lnTo>
                  <a:lnTo>
                    <a:pt x="71" y="20"/>
                  </a:lnTo>
                  <a:lnTo>
                    <a:pt x="66" y="23"/>
                  </a:lnTo>
                  <a:lnTo>
                    <a:pt x="60" y="24"/>
                  </a:lnTo>
                  <a:lnTo>
                    <a:pt x="60" y="21"/>
                  </a:lnTo>
                  <a:lnTo>
                    <a:pt x="59" y="18"/>
                  </a:lnTo>
                  <a:lnTo>
                    <a:pt x="59" y="17"/>
                  </a:lnTo>
                  <a:lnTo>
                    <a:pt x="56" y="17"/>
                  </a:lnTo>
                  <a:lnTo>
                    <a:pt x="53" y="18"/>
                  </a:lnTo>
                  <a:lnTo>
                    <a:pt x="50" y="21"/>
                  </a:lnTo>
                  <a:lnTo>
                    <a:pt x="47" y="24"/>
                  </a:lnTo>
                  <a:lnTo>
                    <a:pt x="45" y="26"/>
                  </a:lnTo>
                  <a:lnTo>
                    <a:pt x="33" y="29"/>
                  </a:lnTo>
                  <a:lnTo>
                    <a:pt x="20" y="29"/>
                  </a:lnTo>
                  <a:lnTo>
                    <a:pt x="6" y="27"/>
                  </a:lnTo>
                  <a:lnTo>
                    <a:pt x="5" y="27"/>
                  </a:lnTo>
                  <a:lnTo>
                    <a:pt x="3" y="24"/>
                  </a:lnTo>
                  <a:lnTo>
                    <a:pt x="2" y="21"/>
                  </a:lnTo>
                  <a:lnTo>
                    <a:pt x="3" y="1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18" name="Freeform 21"/>
            <p:cNvSpPr>
              <a:spLocks/>
            </p:cNvSpPr>
            <p:nvPr/>
          </p:nvSpPr>
          <p:spPr bwMode="gray">
            <a:xfrm>
              <a:off x="2846" y="2359"/>
              <a:ext cx="148" cy="181"/>
            </a:xfrm>
            <a:custGeom>
              <a:avLst/>
              <a:gdLst>
                <a:gd name="T0" fmla="*/ 111 w 159"/>
                <a:gd name="T1" fmla="*/ 51 h 195"/>
                <a:gd name="T2" fmla="*/ 112 w 159"/>
                <a:gd name="T3" fmla="*/ 62 h 195"/>
                <a:gd name="T4" fmla="*/ 114 w 159"/>
                <a:gd name="T5" fmla="*/ 68 h 195"/>
                <a:gd name="T6" fmla="*/ 114 w 159"/>
                <a:gd name="T7" fmla="*/ 75 h 195"/>
                <a:gd name="T8" fmla="*/ 106 w 159"/>
                <a:gd name="T9" fmla="*/ 79 h 195"/>
                <a:gd name="T10" fmla="*/ 97 w 159"/>
                <a:gd name="T11" fmla="*/ 84 h 195"/>
                <a:gd name="T12" fmla="*/ 100 w 159"/>
                <a:gd name="T13" fmla="*/ 87 h 195"/>
                <a:gd name="T14" fmla="*/ 108 w 159"/>
                <a:gd name="T15" fmla="*/ 89 h 195"/>
                <a:gd name="T16" fmla="*/ 114 w 159"/>
                <a:gd name="T17" fmla="*/ 96 h 195"/>
                <a:gd name="T18" fmla="*/ 123 w 159"/>
                <a:gd name="T19" fmla="*/ 97 h 195"/>
                <a:gd name="T20" fmla="*/ 125 w 159"/>
                <a:gd name="T21" fmla="*/ 100 h 195"/>
                <a:gd name="T22" fmla="*/ 128 w 159"/>
                <a:gd name="T23" fmla="*/ 107 h 195"/>
                <a:gd name="T24" fmla="*/ 134 w 159"/>
                <a:gd name="T25" fmla="*/ 115 h 195"/>
                <a:gd name="T26" fmla="*/ 140 w 159"/>
                <a:gd name="T27" fmla="*/ 119 h 195"/>
                <a:gd name="T28" fmla="*/ 147 w 159"/>
                <a:gd name="T29" fmla="*/ 122 h 195"/>
                <a:gd name="T30" fmla="*/ 147 w 159"/>
                <a:gd name="T31" fmla="*/ 130 h 195"/>
                <a:gd name="T32" fmla="*/ 140 w 159"/>
                <a:gd name="T33" fmla="*/ 142 h 195"/>
                <a:gd name="T34" fmla="*/ 137 w 159"/>
                <a:gd name="T35" fmla="*/ 152 h 195"/>
                <a:gd name="T36" fmla="*/ 137 w 159"/>
                <a:gd name="T37" fmla="*/ 156 h 195"/>
                <a:gd name="T38" fmla="*/ 142 w 159"/>
                <a:gd name="T39" fmla="*/ 181 h 195"/>
                <a:gd name="T40" fmla="*/ 134 w 159"/>
                <a:gd name="T41" fmla="*/ 172 h 195"/>
                <a:gd name="T42" fmla="*/ 89 w 159"/>
                <a:gd name="T43" fmla="*/ 148 h 195"/>
                <a:gd name="T44" fmla="*/ 64 w 159"/>
                <a:gd name="T45" fmla="*/ 131 h 195"/>
                <a:gd name="T46" fmla="*/ 56 w 159"/>
                <a:gd name="T47" fmla="*/ 124 h 195"/>
                <a:gd name="T48" fmla="*/ 47 w 159"/>
                <a:gd name="T49" fmla="*/ 117 h 195"/>
                <a:gd name="T50" fmla="*/ 38 w 159"/>
                <a:gd name="T51" fmla="*/ 103 h 195"/>
                <a:gd name="T52" fmla="*/ 27 w 159"/>
                <a:gd name="T53" fmla="*/ 93 h 195"/>
                <a:gd name="T54" fmla="*/ 12 w 159"/>
                <a:gd name="T55" fmla="*/ 87 h 195"/>
                <a:gd name="T56" fmla="*/ 4 w 159"/>
                <a:gd name="T57" fmla="*/ 78 h 195"/>
                <a:gd name="T58" fmla="*/ 0 w 159"/>
                <a:gd name="T59" fmla="*/ 70 h 195"/>
                <a:gd name="T60" fmla="*/ 4 w 159"/>
                <a:gd name="T61" fmla="*/ 59 h 195"/>
                <a:gd name="T62" fmla="*/ 28 w 159"/>
                <a:gd name="T63" fmla="*/ 36 h 195"/>
                <a:gd name="T64" fmla="*/ 34 w 159"/>
                <a:gd name="T65" fmla="*/ 34 h 195"/>
                <a:gd name="T66" fmla="*/ 35 w 159"/>
                <a:gd name="T67" fmla="*/ 20 h 195"/>
                <a:gd name="T68" fmla="*/ 53 w 159"/>
                <a:gd name="T69" fmla="*/ 6 h 195"/>
                <a:gd name="T70" fmla="*/ 64 w 159"/>
                <a:gd name="T71" fmla="*/ 1 h 195"/>
                <a:gd name="T72" fmla="*/ 67 w 159"/>
                <a:gd name="T73" fmla="*/ 3 h 195"/>
                <a:gd name="T74" fmla="*/ 70 w 159"/>
                <a:gd name="T75" fmla="*/ 3 h 195"/>
                <a:gd name="T76" fmla="*/ 73 w 159"/>
                <a:gd name="T77" fmla="*/ 11 h 195"/>
                <a:gd name="T78" fmla="*/ 75 w 159"/>
                <a:gd name="T79" fmla="*/ 15 h 195"/>
                <a:gd name="T80" fmla="*/ 74 w 159"/>
                <a:gd name="T81" fmla="*/ 14 h 195"/>
                <a:gd name="T82" fmla="*/ 73 w 159"/>
                <a:gd name="T83" fmla="*/ 17 h 195"/>
                <a:gd name="T84" fmla="*/ 78 w 159"/>
                <a:gd name="T85" fmla="*/ 33 h 195"/>
                <a:gd name="T86" fmla="*/ 77 w 159"/>
                <a:gd name="T87" fmla="*/ 50 h 195"/>
                <a:gd name="T88" fmla="*/ 87 w 159"/>
                <a:gd name="T89" fmla="*/ 54 h 195"/>
                <a:gd name="T90" fmla="*/ 95 w 159"/>
                <a:gd name="T91" fmla="*/ 51 h 195"/>
                <a:gd name="T92" fmla="*/ 101 w 159"/>
                <a:gd name="T93" fmla="*/ 42 h 195"/>
                <a:gd name="T94" fmla="*/ 108 w 159"/>
                <a:gd name="T95" fmla="*/ 37 h 195"/>
                <a:gd name="T96" fmla="*/ 109 w 159"/>
                <a:gd name="T97" fmla="*/ 43 h 195"/>
                <a:gd name="T98" fmla="*/ 111 w 159"/>
                <a:gd name="T99" fmla="*/ 48 h 19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59"/>
                <a:gd name="T151" fmla="*/ 0 h 195"/>
                <a:gd name="T152" fmla="*/ 159 w 159"/>
                <a:gd name="T153" fmla="*/ 195 h 19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59" h="195">
                  <a:moveTo>
                    <a:pt x="117" y="45"/>
                  </a:moveTo>
                  <a:lnTo>
                    <a:pt x="117" y="49"/>
                  </a:lnTo>
                  <a:lnTo>
                    <a:pt x="119" y="55"/>
                  </a:lnTo>
                  <a:lnTo>
                    <a:pt x="120" y="60"/>
                  </a:lnTo>
                  <a:lnTo>
                    <a:pt x="122" y="63"/>
                  </a:lnTo>
                  <a:lnTo>
                    <a:pt x="120" y="67"/>
                  </a:lnTo>
                  <a:lnTo>
                    <a:pt x="120" y="69"/>
                  </a:lnTo>
                  <a:lnTo>
                    <a:pt x="120" y="72"/>
                  </a:lnTo>
                  <a:lnTo>
                    <a:pt x="122" y="73"/>
                  </a:lnTo>
                  <a:lnTo>
                    <a:pt x="123" y="76"/>
                  </a:lnTo>
                  <a:lnTo>
                    <a:pt x="123" y="78"/>
                  </a:lnTo>
                  <a:lnTo>
                    <a:pt x="122" y="81"/>
                  </a:lnTo>
                  <a:lnTo>
                    <a:pt x="119" y="82"/>
                  </a:lnTo>
                  <a:lnTo>
                    <a:pt x="116" y="84"/>
                  </a:lnTo>
                  <a:lnTo>
                    <a:pt x="114" y="85"/>
                  </a:lnTo>
                  <a:lnTo>
                    <a:pt x="111" y="88"/>
                  </a:lnTo>
                  <a:lnTo>
                    <a:pt x="108" y="90"/>
                  </a:lnTo>
                  <a:lnTo>
                    <a:pt x="104" y="91"/>
                  </a:lnTo>
                  <a:lnTo>
                    <a:pt x="99" y="91"/>
                  </a:lnTo>
                  <a:lnTo>
                    <a:pt x="104" y="93"/>
                  </a:lnTo>
                  <a:lnTo>
                    <a:pt x="107" y="94"/>
                  </a:lnTo>
                  <a:lnTo>
                    <a:pt x="108" y="96"/>
                  </a:lnTo>
                  <a:lnTo>
                    <a:pt x="113" y="97"/>
                  </a:lnTo>
                  <a:lnTo>
                    <a:pt x="116" y="96"/>
                  </a:lnTo>
                  <a:lnTo>
                    <a:pt x="117" y="99"/>
                  </a:lnTo>
                  <a:lnTo>
                    <a:pt x="119" y="102"/>
                  </a:lnTo>
                  <a:lnTo>
                    <a:pt x="122" y="103"/>
                  </a:lnTo>
                  <a:lnTo>
                    <a:pt x="125" y="105"/>
                  </a:lnTo>
                  <a:lnTo>
                    <a:pt x="129" y="105"/>
                  </a:lnTo>
                  <a:lnTo>
                    <a:pt x="132" y="105"/>
                  </a:lnTo>
                  <a:lnTo>
                    <a:pt x="134" y="106"/>
                  </a:lnTo>
                  <a:lnTo>
                    <a:pt x="134" y="108"/>
                  </a:lnTo>
                  <a:lnTo>
                    <a:pt x="134" y="109"/>
                  </a:lnTo>
                  <a:lnTo>
                    <a:pt x="137" y="112"/>
                  </a:lnTo>
                  <a:lnTo>
                    <a:pt x="138" y="115"/>
                  </a:lnTo>
                  <a:lnTo>
                    <a:pt x="141" y="118"/>
                  </a:lnTo>
                  <a:lnTo>
                    <a:pt x="143" y="121"/>
                  </a:lnTo>
                  <a:lnTo>
                    <a:pt x="144" y="124"/>
                  </a:lnTo>
                  <a:lnTo>
                    <a:pt x="144" y="126"/>
                  </a:lnTo>
                  <a:lnTo>
                    <a:pt x="147" y="128"/>
                  </a:lnTo>
                  <a:lnTo>
                    <a:pt x="150" y="128"/>
                  </a:lnTo>
                  <a:lnTo>
                    <a:pt x="153" y="128"/>
                  </a:lnTo>
                  <a:lnTo>
                    <a:pt x="155" y="129"/>
                  </a:lnTo>
                  <a:lnTo>
                    <a:pt x="158" y="131"/>
                  </a:lnTo>
                  <a:lnTo>
                    <a:pt x="159" y="134"/>
                  </a:lnTo>
                  <a:lnTo>
                    <a:pt x="159" y="137"/>
                  </a:lnTo>
                  <a:lnTo>
                    <a:pt x="158" y="140"/>
                  </a:lnTo>
                  <a:lnTo>
                    <a:pt x="156" y="144"/>
                  </a:lnTo>
                  <a:lnTo>
                    <a:pt x="153" y="149"/>
                  </a:lnTo>
                  <a:lnTo>
                    <a:pt x="150" y="153"/>
                  </a:lnTo>
                  <a:lnTo>
                    <a:pt x="147" y="156"/>
                  </a:lnTo>
                  <a:lnTo>
                    <a:pt x="147" y="159"/>
                  </a:lnTo>
                  <a:lnTo>
                    <a:pt x="147" y="164"/>
                  </a:lnTo>
                  <a:lnTo>
                    <a:pt x="146" y="167"/>
                  </a:lnTo>
                  <a:lnTo>
                    <a:pt x="147" y="167"/>
                  </a:lnTo>
                  <a:lnTo>
                    <a:pt x="147" y="168"/>
                  </a:lnTo>
                  <a:lnTo>
                    <a:pt x="149" y="177"/>
                  </a:lnTo>
                  <a:lnTo>
                    <a:pt x="150" y="186"/>
                  </a:lnTo>
                  <a:lnTo>
                    <a:pt x="153" y="195"/>
                  </a:lnTo>
                  <a:lnTo>
                    <a:pt x="150" y="192"/>
                  </a:lnTo>
                  <a:lnTo>
                    <a:pt x="147" y="189"/>
                  </a:lnTo>
                  <a:lnTo>
                    <a:pt x="144" y="185"/>
                  </a:lnTo>
                  <a:lnTo>
                    <a:pt x="141" y="182"/>
                  </a:lnTo>
                  <a:lnTo>
                    <a:pt x="119" y="170"/>
                  </a:lnTo>
                  <a:lnTo>
                    <a:pt x="96" y="159"/>
                  </a:lnTo>
                  <a:lnTo>
                    <a:pt x="74" y="146"/>
                  </a:lnTo>
                  <a:lnTo>
                    <a:pt x="72" y="144"/>
                  </a:lnTo>
                  <a:lnTo>
                    <a:pt x="69" y="141"/>
                  </a:lnTo>
                  <a:lnTo>
                    <a:pt x="66" y="140"/>
                  </a:lnTo>
                  <a:lnTo>
                    <a:pt x="63" y="137"/>
                  </a:lnTo>
                  <a:lnTo>
                    <a:pt x="60" y="134"/>
                  </a:lnTo>
                  <a:lnTo>
                    <a:pt x="59" y="132"/>
                  </a:lnTo>
                  <a:lnTo>
                    <a:pt x="54" y="129"/>
                  </a:lnTo>
                  <a:lnTo>
                    <a:pt x="51" y="126"/>
                  </a:lnTo>
                  <a:lnTo>
                    <a:pt x="48" y="121"/>
                  </a:lnTo>
                  <a:lnTo>
                    <a:pt x="44" y="115"/>
                  </a:lnTo>
                  <a:lnTo>
                    <a:pt x="41" y="111"/>
                  </a:lnTo>
                  <a:lnTo>
                    <a:pt x="36" y="108"/>
                  </a:lnTo>
                  <a:lnTo>
                    <a:pt x="33" y="103"/>
                  </a:lnTo>
                  <a:lnTo>
                    <a:pt x="29" y="100"/>
                  </a:lnTo>
                  <a:lnTo>
                    <a:pt x="24" y="97"/>
                  </a:lnTo>
                  <a:lnTo>
                    <a:pt x="18" y="96"/>
                  </a:lnTo>
                  <a:lnTo>
                    <a:pt x="13" y="94"/>
                  </a:lnTo>
                  <a:lnTo>
                    <a:pt x="9" y="91"/>
                  </a:lnTo>
                  <a:lnTo>
                    <a:pt x="6" y="88"/>
                  </a:lnTo>
                  <a:lnTo>
                    <a:pt x="4" y="84"/>
                  </a:lnTo>
                  <a:lnTo>
                    <a:pt x="1" y="81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0"/>
                  </a:lnTo>
                  <a:lnTo>
                    <a:pt x="1" y="67"/>
                  </a:lnTo>
                  <a:lnTo>
                    <a:pt x="4" y="64"/>
                  </a:lnTo>
                  <a:lnTo>
                    <a:pt x="15" y="52"/>
                  </a:lnTo>
                  <a:lnTo>
                    <a:pt x="30" y="40"/>
                  </a:lnTo>
                  <a:lnTo>
                    <a:pt x="30" y="39"/>
                  </a:lnTo>
                  <a:lnTo>
                    <a:pt x="32" y="37"/>
                  </a:lnTo>
                  <a:lnTo>
                    <a:pt x="35" y="37"/>
                  </a:lnTo>
                  <a:lnTo>
                    <a:pt x="36" y="37"/>
                  </a:lnTo>
                  <a:lnTo>
                    <a:pt x="36" y="31"/>
                  </a:lnTo>
                  <a:lnTo>
                    <a:pt x="36" y="27"/>
                  </a:lnTo>
                  <a:lnTo>
                    <a:pt x="38" y="22"/>
                  </a:lnTo>
                  <a:lnTo>
                    <a:pt x="41" y="19"/>
                  </a:lnTo>
                  <a:lnTo>
                    <a:pt x="48" y="12"/>
                  </a:lnTo>
                  <a:lnTo>
                    <a:pt x="57" y="7"/>
                  </a:lnTo>
                  <a:lnTo>
                    <a:pt x="65" y="1"/>
                  </a:lnTo>
                  <a:lnTo>
                    <a:pt x="68" y="0"/>
                  </a:lnTo>
                  <a:lnTo>
                    <a:pt x="69" y="1"/>
                  </a:lnTo>
                  <a:lnTo>
                    <a:pt x="71" y="1"/>
                  </a:lnTo>
                  <a:lnTo>
                    <a:pt x="72" y="1"/>
                  </a:lnTo>
                  <a:lnTo>
                    <a:pt x="72" y="3"/>
                  </a:lnTo>
                  <a:lnTo>
                    <a:pt x="74" y="3"/>
                  </a:lnTo>
                  <a:lnTo>
                    <a:pt x="75" y="3"/>
                  </a:lnTo>
                  <a:lnTo>
                    <a:pt x="75" y="6"/>
                  </a:lnTo>
                  <a:lnTo>
                    <a:pt x="77" y="9"/>
                  </a:lnTo>
                  <a:lnTo>
                    <a:pt x="78" y="12"/>
                  </a:lnTo>
                  <a:lnTo>
                    <a:pt x="80" y="13"/>
                  </a:lnTo>
                  <a:lnTo>
                    <a:pt x="81" y="15"/>
                  </a:lnTo>
                  <a:lnTo>
                    <a:pt x="81" y="16"/>
                  </a:lnTo>
                  <a:lnTo>
                    <a:pt x="80" y="18"/>
                  </a:lnTo>
                  <a:lnTo>
                    <a:pt x="80" y="16"/>
                  </a:lnTo>
                  <a:lnTo>
                    <a:pt x="80" y="15"/>
                  </a:lnTo>
                  <a:lnTo>
                    <a:pt x="78" y="13"/>
                  </a:lnTo>
                  <a:lnTo>
                    <a:pt x="78" y="18"/>
                  </a:lnTo>
                  <a:lnTo>
                    <a:pt x="80" y="22"/>
                  </a:lnTo>
                  <a:lnTo>
                    <a:pt x="83" y="27"/>
                  </a:lnTo>
                  <a:lnTo>
                    <a:pt x="84" y="36"/>
                  </a:lnTo>
                  <a:lnTo>
                    <a:pt x="81" y="45"/>
                  </a:lnTo>
                  <a:lnTo>
                    <a:pt x="78" y="52"/>
                  </a:lnTo>
                  <a:lnTo>
                    <a:pt x="83" y="54"/>
                  </a:lnTo>
                  <a:lnTo>
                    <a:pt x="87" y="55"/>
                  </a:lnTo>
                  <a:lnTo>
                    <a:pt x="90" y="57"/>
                  </a:lnTo>
                  <a:lnTo>
                    <a:pt x="93" y="58"/>
                  </a:lnTo>
                  <a:lnTo>
                    <a:pt x="98" y="58"/>
                  </a:lnTo>
                  <a:lnTo>
                    <a:pt x="99" y="57"/>
                  </a:lnTo>
                  <a:lnTo>
                    <a:pt x="102" y="55"/>
                  </a:lnTo>
                  <a:lnTo>
                    <a:pt x="104" y="52"/>
                  </a:lnTo>
                  <a:lnTo>
                    <a:pt x="107" y="48"/>
                  </a:lnTo>
                  <a:lnTo>
                    <a:pt x="108" y="45"/>
                  </a:lnTo>
                  <a:lnTo>
                    <a:pt x="111" y="43"/>
                  </a:lnTo>
                  <a:lnTo>
                    <a:pt x="113" y="40"/>
                  </a:lnTo>
                  <a:lnTo>
                    <a:pt x="116" y="40"/>
                  </a:lnTo>
                  <a:lnTo>
                    <a:pt x="116" y="42"/>
                  </a:lnTo>
                  <a:lnTo>
                    <a:pt x="116" y="43"/>
                  </a:lnTo>
                  <a:lnTo>
                    <a:pt x="117" y="46"/>
                  </a:lnTo>
                  <a:lnTo>
                    <a:pt x="117" y="48"/>
                  </a:lnTo>
                  <a:lnTo>
                    <a:pt x="117" y="51"/>
                  </a:lnTo>
                  <a:lnTo>
                    <a:pt x="119" y="52"/>
                  </a:lnTo>
                  <a:lnTo>
                    <a:pt x="117" y="45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19" name="Freeform 22"/>
            <p:cNvSpPr>
              <a:spLocks/>
            </p:cNvSpPr>
            <p:nvPr/>
          </p:nvSpPr>
          <p:spPr bwMode="gray">
            <a:xfrm>
              <a:off x="2938" y="2277"/>
              <a:ext cx="257" cy="265"/>
            </a:xfrm>
            <a:custGeom>
              <a:avLst/>
              <a:gdLst>
                <a:gd name="T0" fmla="*/ 61 w 278"/>
                <a:gd name="T1" fmla="*/ 249 h 286"/>
                <a:gd name="T2" fmla="*/ 149 w 278"/>
                <a:gd name="T3" fmla="*/ 227 h 286"/>
                <a:gd name="T4" fmla="*/ 232 w 278"/>
                <a:gd name="T5" fmla="*/ 233 h 286"/>
                <a:gd name="T6" fmla="*/ 240 w 278"/>
                <a:gd name="T7" fmla="*/ 221 h 286"/>
                <a:gd name="T8" fmla="*/ 231 w 278"/>
                <a:gd name="T9" fmla="*/ 207 h 286"/>
                <a:gd name="T10" fmla="*/ 223 w 278"/>
                <a:gd name="T11" fmla="*/ 188 h 286"/>
                <a:gd name="T12" fmla="*/ 220 w 278"/>
                <a:gd name="T13" fmla="*/ 169 h 286"/>
                <a:gd name="T14" fmla="*/ 231 w 278"/>
                <a:gd name="T15" fmla="*/ 156 h 286"/>
                <a:gd name="T16" fmla="*/ 235 w 278"/>
                <a:gd name="T17" fmla="*/ 133 h 286"/>
                <a:gd name="T18" fmla="*/ 251 w 278"/>
                <a:gd name="T19" fmla="*/ 114 h 286"/>
                <a:gd name="T20" fmla="*/ 251 w 278"/>
                <a:gd name="T21" fmla="*/ 80 h 286"/>
                <a:gd name="T22" fmla="*/ 249 w 278"/>
                <a:gd name="T23" fmla="*/ 72 h 286"/>
                <a:gd name="T24" fmla="*/ 249 w 278"/>
                <a:gd name="T25" fmla="*/ 57 h 286"/>
                <a:gd name="T26" fmla="*/ 238 w 278"/>
                <a:gd name="T27" fmla="*/ 44 h 286"/>
                <a:gd name="T28" fmla="*/ 214 w 278"/>
                <a:gd name="T29" fmla="*/ 32 h 286"/>
                <a:gd name="T30" fmla="*/ 179 w 278"/>
                <a:gd name="T31" fmla="*/ 46 h 286"/>
                <a:gd name="T32" fmla="*/ 151 w 278"/>
                <a:gd name="T33" fmla="*/ 16 h 286"/>
                <a:gd name="T34" fmla="*/ 143 w 278"/>
                <a:gd name="T35" fmla="*/ 14 h 286"/>
                <a:gd name="T36" fmla="*/ 131 w 278"/>
                <a:gd name="T37" fmla="*/ 13 h 286"/>
                <a:gd name="T38" fmla="*/ 122 w 278"/>
                <a:gd name="T39" fmla="*/ 21 h 286"/>
                <a:gd name="T40" fmla="*/ 118 w 278"/>
                <a:gd name="T41" fmla="*/ 19 h 286"/>
                <a:gd name="T42" fmla="*/ 116 w 278"/>
                <a:gd name="T43" fmla="*/ 7 h 286"/>
                <a:gd name="T44" fmla="*/ 108 w 278"/>
                <a:gd name="T45" fmla="*/ 2 h 286"/>
                <a:gd name="T46" fmla="*/ 96 w 278"/>
                <a:gd name="T47" fmla="*/ 2 h 286"/>
                <a:gd name="T48" fmla="*/ 93 w 278"/>
                <a:gd name="T49" fmla="*/ 8 h 286"/>
                <a:gd name="T50" fmla="*/ 80 w 278"/>
                <a:gd name="T51" fmla="*/ 16 h 286"/>
                <a:gd name="T52" fmla="*/ 61 w 278"/>
                <a:gd name="T53" fmla="*/ 7 h 286"/>
                <a:gd name="T54" fmla="*/ 50 w 278"/>
                <a:gd name="T55" fmla="*/ 14 h 286"/>
                <a:gd name="T56" fmla="*/ 43 w 278"/>
                <a:gd name="T57" fmla="*/ 16 h 286"/>
                <a:gd name="T58" fmla="*/ 39 w 278"/>
                <a:gd name="T59" fmla="*/ 19 h 286"/>
                <a:gd name="T60" fmla="*/ 36 w 278"/>
                <a:gd name="T61" fmla="*/ 33 h 286"/>
                <a:gd name="T62" fmla="*/ 39 w 278"/>
                <a:gd name="T63" fmla="*/ 55 h 286"/>
                <a:gd name="T64" fmla="*/ 44 w 278"/>
                <a:gd name="T65" fmla="*/ 63 h 286"/>
                <a:gd name="T66" fmla="*/ 43 w 278"/>
                <a:gd name="T67" fmla="*/ 66 h 286"/>
                <a:gd name="T68" fmla="*/ 39 w 278"/>
                <a:gd name="T69" fmla="*/ 78 h 286"/>
                <a:gd name="T70" fmla="*/ 47 w 278"/>
                <a:gd name="T71" fmla="*/ 89 h 286"/>
                <a:gd name="T72" fmla="*/ 33 w 278"/>
                <a:gd name="T73" fmla="*/ 86 h 286"/>
                <a:gd name="T74" fmla="*/ 30 w 278"/>
                <a:gd name="T75" fmla="*/ 92 h 286"/>
                <a:gd name="T76" fmla="*/ 30 w 278"/>
                <a:gd name="T77" fmla="*/ 100 h 286"/>
                <a:gd name="T78" fmla="*/ 33 w 278"/>
                <a:gd name="T79" fmla="*/ 107 h 286"/>
                <a:gd name="T80" fmla="*/ 30 w 278"/>
                <a:gd name="T81" fmla="*/ 120 h 286"/>
                <a:gd name="T82" fmla="*/ 18 w 278"/>
                <a:gd name="T83" fmla="*/ 128 h 286"/>
                <a:gd name="T84" fmla="*/ 22 w 278"/>
                <a:gd name="T85" fmla="*/ 153 h 286"/>
                <a:gd name="T86" fmla="*/ 11 w 278"/>
                <a:gd name="T87" fmla="*/ 164 h 286"/>
                <a:gd name="T88" fmla="*/ 8 w 278"/>
                <a:gd name="T89" fmla="*/ 171 h 286"/>
                <a:gd name="T90" fmla="*/ 33 w 278"/>
                <a:gd name="T91" fmla="*/ 186 h 286"/>
                <a:gd name="T92" fmla="*/ 55 w 278"/>
                <a:gd name="T93" fmla="*/ 208 h 286"/>
                <a:gd name="T94" fmla="*/ 55 w 278"/>
                <a:gd name="T95" fmla="*/ 213 h 286"/>
                <a:gd name="T96" fmla="*/ 46 w 278"/>
                <a:gd name="T97" fmla="*/ 224 h 286"/>
                <a:gd name="T98" fmla="*/ 44 w 278"/>
                <a:gd name="T99" fmla="*/ 233 h 286"/>
                <a:gd name="T100" fmla="*/ 47 w 278"/>
                <a:gd name="T101" fmla="*/ 255 h 28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78"/>
                <a:gd name="T154" fmla="*/ 0 h 286"/>
                <a:gd name="T155" fmla="*/ 278 w 278"/>
                <a:gd name="T156" fmla="*/ 286 h 28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78" h="286">
                  <a:moveTo>
                    <a:pt x="54" y="284"/>
                  </a:moveTo>
                  <a:lnTo>
                    <a:pt x="54" y="283"/>
                  </a:lnTo>
                  <a:lnTo>
                    <a:pt x="56" y="280"/>
                  </a:lnTo>
                  <a:lnTo>
                    <a:pt x="60" y="275"/>
                  </a:lnTo>
                  <a:lnTo>
                    <a:pt x="66" y="269"/>
                  </a:lnTo>
                  <a:lnTo>
                    <a:pt x="75" y="262"/>
                  </a:lnTo>
                  <a:lnTo>
                    <a:pt x="89" y="256"/>
                  </a:lnTo>
                  <a:lnTo>
                    <a:pt x="108" y="251"/>
                  </a:lnTo>
                  <a:lnTo>
                    <a:pt x="131" y="247"/>
                  </a:lnTo>
                  <a:lnTo>
                    <a:pt x="161" y="245"/>
                  </a:lnTo>
                  <a:lnTo>
                    <a:pt x="197" y="247"/>
                  </a:lnTo>
                  <a:lnTo>
                    <a:pt x="241" y="250"/>
                  </a:lnTo>
                  <a:lnTo>
                    <a:pt x="244" y="251"/>
                  </a:lnTo>
                  <a:lnTo>
                    <a:pt x="248" y="251"/>
                  </a:lnTo>
                  <a:lnTo>
                    <a:pt x="251" y="251"/>
                  </a:lnTo>
                  <a:lnTo>
                    <a:pt x="254" y="251"/>
                  </a:lnTo>
                  <a:lnTo>
                    <a:pt x="257" y="250"/>
                  </a:lnTo>
                  <a:lnTo>
                    <a:pt x="259" y="248"/>
                  </a:lnTo>
                  <a:lnTo>
                    <a:pt x="260" y="242"/>
                  </a:lnTo>
                  <a:lnTo>
                    <a:pt x="260" y="238"/>
                  </a:lnTo>
                  <a:lnTo>
                    <a:pt x="259" y="233"/>
                  </a:lnTo>
                  <a:lnTo>
                    <a:pt x="256" y="229"/>
                  </a:lnTo>
                  <a:lnTo>
                    <a:pt x="251" y="224"/>
                  </a:lnTo>
                  <a:lnTo>
                    <a:pt x="250" y="224"/>
                  </a:lnTo>
                  <a:lnTo>
                    <a:pt x="250" y="223"/>
                  </a:lnTo>
                  <a:lnTo>
                    <a:pt x="251" y="221"/>
                  </a:lnTo>
                  <a:lnTo>
                    <a:pt x="250" y="220"/>
                  </a:lnTo>
                  <a:lnTo>
                    <a:pt x="247" y="213"/>
                  </a:lnTo>
                  <a:lnTo>
                    <a:pt x="244" y="207"/>
                  </a:lnTo>
                  <a:lnTo>
                    <a:pt x="241" y="203"/>
                  </a:lnTo>
                  <a:lnTo>
                    <a:pt x="239" y="198"/>
                  </a:lnTo>
                  <a:lnTo>
                    <a:pt x="239" y="194"/>
                  </a:lnTo>
                  <a:lnTo>
                    <a:pt x="239" y="189"/>
                  </a:lnTo>
                  <a:lnTo>
                    <a:pt x="238" y="185"/>
                  </a:lnTo>
                  <a:lnTo>
                    <a:pt x="238" y="182"/>
                  </a:lnTo>
                  <a:lnTo>
                    <a:pt x="238" y="180"/>
                  </a:lnTo>
                  <a:lnTo>
                    <a:pt x="239" y="179"/>
                  </a:lnTo>
                  <a:lnTo>
                    <a:pt x="241" y="177"/>
                  </a:lnTo>
                  <a:lnTo>
                    <a:pt x="245" y="173"/>
                  </a:lnTo>
                  <a:lnTo>
                    <a:pt x="250" y="168"/>
                  </a:lnTo>
                  <a:lnTo>
                    <a:pt x="253" y="164"/>
                  </a:lnTo>
                  <a:lnTo>
                    <a:pt x="256" y="158"/>
                  </a:lnTo>
                  <a:lnTo>
                    <a:pt x="257" y="153"/>
                  </a:lnTo>
                  <a:lnTo>
                    <a:pt x="256" y="149"/>
                  </a:lnTo>
                  <a:lnTo>
                    <a:pt x="254" y="144"/>
                  </a:lnTo>
                  <a:lnTo>
                    <a:pt x="256" y="140"/>
                  </a:lnTo>
                  <a:lnTo>
                    <a:pt x="257" y="135"/>
                  </a:lnTo>
                  <a:lnTo>
                    <a:pt x="262" y="131"/>
                  </a:lnTo>
                  <a:lnTo>
                    <a:pt x="266" y="126"/>
                  </a:lnTo>
                  <a:lnTo>
                    <a:pt x="271" y="123"/>
                  </a:lnTo>
                  <a:lnTo>
                    <a:pt x="275" y="120"/>
                  </a:lnTo>
                  <a:lnTo>
                    <a:pt x="278" y="110"/>
                  </a:lnTo>
                  <a:lnTo>
                    <a:pt x="277" y="99"/>
                  </a:lnTo>
                  <a:lnTo>
                    <a:pt x="274" y="87"/>
                  </a:lnTo>
                  <a:lnTo>
                    <a:pt x="272" y="86"/>
                  </a:lnTo>
                  <a:lnTo>
                    <a:pt x="269" y="83"/>
                  </a:lnTo>
                  <a:lnTo>
                    <a:pt x="268" y="81"/>
                  </a:lnTo>
                  <a:lnTo>
                    <a:pt x="266" y="78"/>
                  </a:lnTo>
                  <a:lnTo>
                    <a:pt x="268" y="78"/>
                  </a:lnTo>
                  <a:lnTo>
                    <a:pt x="269" y="78"/>
                  </a:lnTo>
                  <a:lnTo>
                    <a:pt x="271" y="78"/>
                  </a:lnTo>
                  <a:lnTo>
                    <a:pt x="272" y="74"/>
                  </a:lnTo>
                  <a:lnTo>
                    <a:pt x="272" y="69"/>
                  </a:lnTo>
                  <a:lnTo>
                    <a:pt x="271" y="63"/>
                  </a:lnTo>
                  <a:lnTo>
                    <a:pt x="269" y="62"/>
                  </a:lnTo>
                  <a:lnTo>
                    <a:pt x="268" y="62"/>
                  </a:lnTo>
                  <a:lnTo>
                    <a:pt x="265" y="60"/>
                  </a:lnTo>
                  <a:lnTo>
                    <a:pt x="260" y="54"/>
                  </a:lnTo>
                  <a:lnTo>
                    <a:pt x="257" y="48"/>
                  </a:lnTo>
                  <a:lnTo>
                    <a:pt x="253" y="44"/>
                  </a:lnTo>
                  <a:lnTo>
                    <a:pt x="248" y="41"/>
                  </a:lnTo>
                  <a:lnTo>
                    <a:pt x="242" y="39"/>
                  </a:lnTo>
                  <a:lnTo>
                    <a:pt x="238" y="36"/>
                  </a:lnTo>
                  <a:lnTo>
                    <a:pt x="232" y="35"/>
                  </a:lnTo>
                  <a:lnTo>
                    <a:pt x="214" y="36"/>
                  </a:lnTo>
                  <a:lnTo>
                    <a:pt x="194" y="44"/>
                  </a:lnTo>
                  <a:lnTo>
                    <a:pt x="194" y="45"/>
                  </a:lnTo>
                  <a:lnTo>
                    <a:pt x="193" y="47"/>
                  </a:lnTo>
                  <a:lnTo>
                    <a:pt x="194" y="50"/>
                  </a:lnTo>
                  <a:lnTo>
                    <a:pt x="190" y="48"/>
                  </a:lnTo>
                  <a:lnTo>
                    <a:pt x="187" y="45"/>
                  </a:lnTo>
                  <a:lnTo>
                    <a:pt x="184" y="42"/>
                  </a:lnTo>
                  <a:lnTo>
                    <a:pt x="173" y="30"/>
                  </a:lnTo>
                  <a:lnTo>
                    <a:pt x="163" y="17"/>
                  </a:lnTo>
                  <a:lnTo>
                    <a:pt x="161" y="15"/>
                  </a:lnTo>
                  <a:lnTo>
                    <a:pt x="160" y="17"/>
                  </a:lnTo>
                  <a:lnTo>
                    <a:pt x="158" y="17"/>
                  </a:lnTo>
                  <a:lnTo>
                    <a:pt x="157" y="17"/>
                  </a:lnTo>
                  <a:lnTo>
                    <a:pt x="155" y="15"/>
                  </a:lnTo>
                  <a:lnTo>
                    <a:pt x="154" y="14"/>
                  </a:lnTo>
                  <a:lnTo>
                    <a:pt x="152" y="12"/>
                  </a:lnTo>
                  <a:lnTo>
                    <a:pt x="148" y="12"/>
                  </a:lnTo>
                  <a:lnTo>
                    <a:pt x="145" y="12"/>
                  </a:lnTo>
                  <a:lnTo>
                    <a:pt x="142" y="14"/>
                  </a:lnTo>
                  <a:lnTo>
                    <a:pt x="137" y="15"/>
                  </a:lnTo>
                  <a:lnTo>
                    <a:pt x="135" y="17"/>
                  </a:lnTo>
                  <a:lnTo>
                    <a:pt x="134" y="18"/>
                  </a:lnTo>
                  <a:lnTo>
                    <a:pt x="132" y="21"/>
                  </a:lnTo>
                  <a:lnTo>
                    <a:pt x="132" y="23"/>
                  </a:lnTo>
                  <a:lnTo>
                    <a:pt x="131" y="24"/>
                  </a:lnTo>
                  <a:lnTo>
                    <a:pt x="128" y="26"/>
                  </a:lnTo>
                  <a:lnTo>
                    <a:pt x="128" y="24"/>
                  </a:lnTo>
                  <a:lnTo>
                    <a:pt x="126" y="23"/>
                  </a:lnTo>
                  <a:lnTo>
                    <a:pt x="128" y="21"/>
                  </a:lnTo>
                  <a:lnTo>
                    <a:pt x="128" y="20"/>
                  </a:lnTo>
                  <a:lnTo>
                    <a:pt x="128" y="18"/>
                  </a:lnTo>
                  <a:lnTo>
                    <a:pt x="128" y="17"/>
                  </a:lnTo>
                  <a:lnTo>
                    <a:pt x="126" y="12"/>
                  </a:lnTo>
                  <a:lnTo>
                    <a:pt x="126" y="8"/>
                  </a:lnTo>
                  <a:lnTo>
                    <a:pt x="125" y="5"/>
                  </a:lnTo>
                  <a:lnTo>
                    <a:pt x="123" y="2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17" y="2"/>
                  </a:lnTo>
                  <a:lnTo>
                    <a:pt x="114" y="2"/>
                  </a:lnTo>
                  <a:lnTo>
                    <a:pt x="111" y="3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4" y="2"/>
                  </a:lnTo>
                  <a:lnTo>
                    <a:pt x="101" y="3"/>
                  </a:lnTo>
                  <a:lnTo>
                    <a:pt x="101" y="5"/>
                  </a:lnTo>
                  <a:lnTo>
                    <a:pt x="101" y="6"/>
                  </a:lnTo>
                  <a:lnTo>
                    <a:pt x="101" y="8"/>
                  </a:lnTo>
                  <a:lnTo>
                    <a:pt x="101" y="9"/>
                  </a:lnTo>
                  <a:lnTo>
                    <a:pt x="99" y="11"/>
                  </a:lnTo>
                  <a:lnTo>
                    <a:pt x="98" y="12"/>
                  </a:lnTo>
                  <a:lnTo>
                    <a:pt x="93" y="14"/>
                  </a:lnTo>
                  <a:lnTo>
                    <a:pt x="90" y="15"/>
                  </a:lnTo>
                  <a:lnTo>
                    <a:pt x="86" y="17"/>
                  </a:lnTo>
                  <a:lnTo>
                    <a:pt x="81" y="17"/>
                  </a:lnTo>
                  <a:lnTo>
                    <a:pt x="78" y="15"/>
                  </a:lnTo>
                  <a:lnTo>
                    <a:pt x="74" y="12"/>
                  </a:lnTo>
                  <a:lnTo>
                    <a:pt x="69" y="9"/>
                  </a:lnTo>
                  <a:lnTo>
                    <a:pt x="66" y="8"/>
                  </a:lnTo>
                  <a:lnTo>
                    <a:pt x="63" y="8"/>
                  </a:lnTo>
                  <a:lnTo>
                    <a:pt x="60" y="9"/>
                  </a:lnTo>
                  <a:lnTo>
                    <a:pt x="57" y="11"/>
                  </a:lnTo>
                  <a:lnTo>
                    <a:pt x="56" y="12"/>
                  </a:lnTo>
                  <a:lnTo>
                    <a:pt x="54" y="15"/>
                  </a:lnTo>
                  <a:lnTo>
                    <a:pt x="53" y="17"/>
                  </a:lnTo>
                  <a:lnTo>
                    <a:pt x="50" y="18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5" y="17"/>
                  </a:lnTo>
                  <a:lnTo>
                    <a:pt x="44" y="20"/>
                  </a:lnTo>
                  <a:lnTo>
                    <a:pt x="42" y="21"/>
                  </a:lnTo>
                  <a:lnTo>
                    <a:pt x="39" y="24"/>
                  </a:lnTo>
                  <a:lnTo>
                    <a:pt x="38" y="26"/>
                  </a:lnTo>
                  <a:lnTo>
                    <a:pt x="38" y="29"/>
                  </a:lnTo>
                  <a:lnTo>
                    <a:pt x="38" y="32"/>
                  </a:lnTo>
                  <a:lnTo>
                    <a:pt x="39" y="36"/>
                  </a:lnTo>
                  <a:lnTo>
                    <a:pt x="38" y="39"/>
                  </a:lnTo>
                  <a:lnTo>
                    <a:pt x="36" y="44"/>
                  </a:lnTo>
                  <a:lnTo>
                    <a:pt x="36" y="50"/>
                  </a:lnTo>
                  <a:lnTo>
                    <a:pt x="39" y="54"/>
                  </a:lnTo>
                  <a:lnTo>
                    <a:pt x="42" y="59"/>
                  </a:lnTo>
                  <a:lnTo>
                    <a:pt x="47" y="63"/>
                  </a:lnTo>
                  <a:lnTo>
                    <a:pt x="48" y="63"/>
                  </a:lnTo>
                  <a:lnTo>
                    <a:pt x="48" y="65"/>
                  </a:lnTo>
                  <a:lnTo>
                    <a:pt x="48" y="66"/>
                  </a:lnTo>
                  <a:lnTo>
                    <a:pt x="48" y="68"/>
                  </a:lnTo>
                  <a:lnTo>
                    <a:pt x="48" y="69"/>
                  </a:lnTo>
                  <a:lnTo>
                    <a:pt x="47" y="69"/>
                  </a:lnTo>
                  <a:lnTo>
                    <a:pt x="47" y="71"/>
                  </a:lnTo>
                  <a:lnTo>
                    <a:pt x="45" y="74"/>
                  </a:lnTo>
                  <a:lnTo>
                    <a:pt x="42" y="77"/>
                  </a:lnTo>
                  <a:lnTo>
                    <a:pt x="41" y="80"/>
                  </a:lnTo>
                  <a:lnTo>
                    <a:pt x="41" y="83"/>
                  </a:lnTo>
                  <a:lnTo>
                    <a:pt x="42" y="84"/>
                  </a:lnTo>
                  <a:lnTo>
                    <a:pt x="45" y="86"/>
                  </a:lnTo>
                  <a:lnTo>
                    <a:pt x="48" y="87"/>
                  </a:lnTo>
                  <a:lnTo>
                    <a:pt x="50" y="90"/>
                  </a:lnTo>
                  <a:lnTo>
                    <a:pt x="51" y="92"/>
                  </a:lnTo>
                  <a:lnTo>
                    <a:pt x="51" y="96"/>
                  </a:lnTo>
                  <a:lnTo>
                    <a:pt x="51" y="101"/>
                  </a:lnTo>
                  <a:lnTo>
                    <a:pt x="48" y="96"/>
                  </a:lnTo>
                  <a:lnTo>
                    <a:pt x="45" y="93"/>
                  </a:lnTo>
                  <a:lnTo>
                    <a:pt x="41" y="93"/>
                  </a:lnTo>
                  <a:lnTo>
                    <a:pt x="36" y="93"/>
                  </a:lnTo>
                  <a:lnTo>
                    <a:pt x="35" y="93"/>
                  </a:lnTo>
                  <a:lnTo>
                    <a:pt x="35" y="95"/>
                  </a:lnTo>
                  <a:lnTo>
                    <a:pt x="33" y="96"/>
                  </a:lnTo>
                  <a:lnTo>
                    <a:pt x="32" y="99"/>
                  </a:lnTo>
                  <a:lnTo>
                    <a:pt x="30" y="101"/>
                  </a:lnTo>
                  <a:lnTo>
                    <a:pt x="30" y="102"/>
                  </a:lnTo>
                  <a:lnTo>
                    <a:pt x="30" y="104"/>
                  </a:lnTo>
                  <a:lnTo>
                    <a:pt x="32" y="105"/>
                  </a:lnTo>
                  <a:lnTo>
                    <a:pt x="32" y="108"/>
                  </a:lnTo>
                  <a:lnTo>
                    <a:pt x="32" y="110"/>
                  </a:lnTo>
                  <a:lnTo>
                    <a:pt x="33" y="111"/>
                  </a:lnTo>
                  <a:lnTo>
                    <a:pt x="33" y="113"/>
                  </a:lnTo>
                  <a:lnTo>
                    <a:pt x="35" y="114"/>
                  </a:lnTo>
                  <a:lnTo>
                    <a:pt x="36" y="116"/>
                  </a:lnTo>
                  <a:lnTo>
                    <a:pt x="36" y="119"/>
                  </a:lnTo>
                  <a:lnTo>
                    <a:pt x="35" y="123"/>
                  </a:lnTo>
                  <a:lnTo>
                    <a:pt x="33" y="125"/>
                  </a:lnTo>
                  <a:lnTo>
                    <a:pt x="33" y="128"/>
                  </a:lnTo>
                  <a:lnTo>
                    <a:pt x="32" y="129"/>
                  </a:lnTo>
                  <a:lnTo>
                    <a:pt x="30" y="131"/>
                  </a:lnTo>
                  <a:lnTo>
                    <a:pt x="29" y="131"/>
                  </a:lnTo>
                  <a:lnTo>
                    <a:pt x="23" y="132"/>
                  </a:lnTo>
                  <a:lnTo>
                    <a:pt x="18" y="132"/>
                  </a:lnTo>
                  <a:lnTo>
                    <a:pt x="20" y="138"/>
                  </a:lnTo>
                  <a:lnTo>
                    <a:pt x="21" y="144"/>
                  </a:lnTo>
                  <a:lnTo>
                    <a:pt x="21" y="150"/>
                  </a:lnTo>
                  <a:lnTo>
                    <a:pt x="23" y="155"/>
                  </a:lnTo>
                  <a:lnTo>
                    <a:pt x="23" y="159"/>
                  </a:lnTo>
                  <a:lnTo>
                    <a:pt x="24" y="165"/>
                  </a:lnTo>
                  <a:lnTo>
                    <a:pt x="23" y="168"/>
                  </a:lnTo>
                  <a:lnTo>
                    <a:pt x="21" y="171"/>
                  </a:lnTo>
                  <a:lnTo>
                    <a:pt x="18" y="174"/>
                  </a:lnTo>
                  <a:lnTo>
                    <a:pt x="15" y="176"/>
                  </a:lnTo>
                  <a:lnTo>
                    <a:pt x="12" y="177"/>
                  </a:lnTo>
                  <a:lnTo>
                    <a:pt x="8" y="179"/>
                  </a:lnTo>
                  <a:lnTo>
                    <a:pt x="5" y="180"/>
                  </a:lnTo>
                  <a:lnTo>
                    <a:pt x="0" y="180"/>
                  </a:lnTo>
                  <a:lnTo>
                    <a:pt x="5" y="182"/>
                  </a:lnTo>
                  <a:lnTo>
                    <a:pt x="9" y="185"/>
                  </a:lnTo>
                  <a:lnTo>
                    <a:pt x="14" y="186"/>
                  </a:lnTo>
                  <a:lnTo>
                    <a:pt x="18" y="189"/>
                  </a:lnTo>
                  <a:lnTo>
                    <a:pt x="21" y="191"/>
                  </a:lnTo>
                  <a:lnTo>
                    <a:pt x="30" y="195"/>
                  </a:lnTo>
                  <a:lnTo>
                    <a:pt x="36" y="201"/>
                  </a:lnTo>
                  <a:lnTo>
                    <a:pt x="42" y="209"/>
                  </a:lnTo>
                  <a:lnTo>
                    <a:pt x="48" y="215"/>
                  </a:lnTo>
                  <a:lnTo>
                    <a:pt x="53" y="217"/>
                  </a:lnTo>
                  <a:lnTo>
                    <a:pt x="56" y="220"/>
                  </a:lnTo>
                  <a:lnTo>
                    <a:pt x="59" y="224"/>
                  </a:lnTo>
                  <a:lnTo>
                    <a:pt x="59" y="227"/>
                  </a:lnTo>
                  <a:lnTo>
                    <a:pt x="60" y="227"/>
                  </a:lnTo>
                  <a:lnTo>
                    <a:pt x="60" y="226"/>
                  </a:lnTo>
                  <a:lnTo>
                    <a:pt x="60" y="229"/>
                  </a:lnTo>
                  <a:lnTo>
                    <a:pt x="60" y="230"/>
                  </a:lnTo>
                  <a:lnTo>
                    <a:pt x="60" y="232"/>
                  </a:lnTo>
                  <a:lnTo>
                    <a:pt x="57" y="233"/>
                  </a:lnTo>
                  <a:lnTo>
                    <a:pt x="54" y="236"/>
                  </a:lnTo>
                  <a:lnTo>
                    <a:pt x="51" y="238"/>
                  </a:lnTo>
                  <a:lnTo>
                    <a:pt x="50" y="242"/>
                  </a:lnTo>
                  <a:lnTo>
                    <a:pt x="51" y="241"/>
                  </a:lnTo>
                  <a:lnTo>
                    <a:pt x="53" y="239"/>
                  </a:lnTo>
                  <a:lnTo>
                    <a:pt x="51" y="242"/>
                  </a:lnTo>
                  <a:lnTo>
                    <a:pt x="50" y="247"/>
                  </a:lnTo>
                  <a:lnTo>
                    <a:pt x="48" y="251"/>
                  </a:lnTo>
                  <a:lnTo>
                    <a:pt x="48" y="254"/>
                  </a:lnTo>
                  <a:lnTo>
                    <a:pt x="50" y="254"/>
                  </a:lnTo>
                  <a:lnTo>
                    <a:pt x="50" y="266"/>
                  </a:lnTo>
                  <a:lnTo>
                    <a:pt x="51" y="275"/>
                  </a:lnTo>
                  <a:lnTo>
                    <a:pt x="56" y="286"/>
                  </a:lnTo>
                  <a:lnTo>
                    <a:pt x="57" y="286"/>
                  </a:lnTo>
                  <a:lnTo>
                    <a:pt x="59" y="284"/>
                  </a:lnTo>
                  <a:lnTo>
                    <a:pt x="54" y="284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20" name="Freeform 23"/>
            <p:cNvSpPr>
              <a:spLocks/>
            </p:cNvSpPr>
            <p:nvPr/>
          </p:nvSpPr>
          <p:spPr bwMode="gray">
            <a:xfrm>
              <a:off x="3157" y="2269"/>
              <a:ext cx="167" cy="256"/>
            </a:xfrm>
            <a:custGeom>
              <a:avLst/>
              <a:gdLst>
                <a:gd name="T0" fmla="*/ 28 w 181"/>
                <a:gd name="T1" fmla="*/ 7 h 276"/>
                <a:gd name="T2" fmla="*/ 22 w 181"/>
                <a:gd name="T3" fmla="*/ 15 h 276"/>
                <a:gd name="T4" fmla="*/ 24 w 181"/>
                <a:gd name="T5" fmla="*/ 23 h 276"/>
                <a:gd name="T6" fmla="*/ 27 w 181"/>
                <a:gd name="T7" fmla="*/ 62 h 276"/>
                <a:gd name="T8" fmla="*/ 32 w 181"/>
                <a:gd name="T9" fmla="*/ 74 h 276"/>
                <a:gd name="T10" fmla="*/ 33 w 181"/>
                <a:gd name="T11" fmla="*/ 93 h 276"/>
                <a:gd name="T12" fmla="*/ 36 w 181"/>
                <a:gd name="T13" fmla="*/ 119 h 276"/>
                <a:gd name="T14" fmla="*/ 22 w 181"/>
                <a:gd name="T15" fmla="*/ 132 h 276"/>
                <a:gd name="T16" fmla="*/ 14 w 181"/>
                <a:gd name="T17" fmla="*/ 162 h 276"/>
                <a:gd name="T18" fmla="*/ 5 w 181"/>
                <a:gd name="T19" fmla="*/ 173 h 276"/>
                <a:gd name="T20" fmla="*/ 17 w 181"/>
                <a:gd name="T21" fmla="*/ 217 h 276"/>
                <a:gd name="T22" fmla="*/ 21 w 181"/>
                <a:gd name="T23" fmla="*/ 228 h 276"/>
                <a:gd name="T24" fmla="*/ 22 w 181"/>
                <a:gd name="T25" fmla="*/ 237 h 276"/>
                <a:gd name="T26" fmla="*/ 19 w 181"/>
                <a:gd name="T27" fmla="*/ 240 h 276"/>
                <a:gd name="T28" fmla="*/ 35 w 181"/>
                <a:gd name="T29" fmla="*/ 249 h 276"/>
                <a:gd name="T30" fmla="*/ 43 w 181"/>
                <a:gd name="T31" fmla="*/ 256 h 276"/>
                <a:gd name="T32" fmla="*/ 54 w 181"/>
                <a:gd name="T33" fmla="*/ 250 h 276"/>
                <a:gd name="T34" fmla="*/ 66 w 181"/>
                <a:gd name="T35" fmla="*/ 240 h 276"/>
                <a:gd name="T36" fmla="*/ 104 w 181"/>
                <a:gd name="T37" fmla="*/ 234 h 276"/>
                <a:gd name="T38" fmla="*/ 116 w 181"/>
                <a:gd name="T39" fmla="*/ 225 h 276"/>
                <a:gd name="T40" fmla="*/ 148 w 181"/>
                <a:gd name="T41" fmla="*/ 217 h 276"/>
                <a:gd name="T42" fmla="*/ 151 w 181"/>
                <a:gd name="T43" fmla="*/ 214 h 276"/>
                <a:gd name="T44" fmla="*/ 157 w 181"/>
                <a:gd name="T45" fmla="*/ 221 h 276"/>
                <a:gd name="T46" fmla="*/ 165 w 181"/>
                <a:gd name="T47" fmla="*/ 212 h 276"/>
                <a:gd name="T48" fmla="*/ 149 w 181"/>
                <a:gd name="T49" fmla="*/ 180 h 276"/>
                <a:gd name="T50" fmla="*/ 145 w 181"/>
                <a:gd name="T51" fmla="*/ 169 h 276"/>
                <a:gd name="T52" fmla="*/ 146 w 181"/>
                <a:gd name="T53" fmla="*/ 148 h 276"/>
                <a:gd name="T54" fmla="*/ 143 w 181"/>
                <a:gd name="T55" fmla="*/ 147 h 276"/>
                <a:gd name="T56" fmla="*/ 149 w 181"/>
                <a:gd name="T57" fmla="*/ 137 h 276"/>
                <a:gd name="T58" fmla="*/ 150 w 181"/>
                <a:gd name="T59" fmla="*/ 124 h 276"/>
                <a:gd name="T60" fmla="*/ 153 w 181"/>
                <a:gd name="T61" fmla="*/ 118 h 276"/>
                <a:gd name="T62" fmla="*/ 154 w 181"/>
                <a:gd name="T63" fmla="*/ 110 h 276"/>
                <a:gd name="T64" fmla="*/ 143 w 181"/>
                <a:gd name="T65" fmla="*/ 99 h 276"/>
                <a:gd name="T66" fmla="*/ 145 w 181"/>
                <a:gd name="T67" fmla="*/ 93 h 276"/>
                <a:gd name="T68" fmla="*/ 153 w 181"/>
                <a:gd name="T69" fmla="*/ 96 h 276"/>
                <a:gd name="T70" fmla="*/ 151 w 181"/>
                <a:gd name="T71" fmla="*/ 88 h 276"/>
                <a:gd name="T72" fmla="*/ 149 w 181"/>
                <a:gd name="T73" fmla="*/ 80 h 276"/>
                <a:gd name="T74" fmla="*/ 148 w 181"/>
                <a:gd name="T75" fmla="*/ 73 h 276"/>
                <a:gd name="T76" fmla="*/ 140 w 181"/>
                <a:gd name="T77" fmla="*/ 70 h 276"/>
                <a:gd name="T78" fmla="*/ 143 w 181"/>
                <a:gd name="T79" fmla="*/ 62 h 276"/>
                <a:gd name="T80" fmla="*/ 143 w 181"/>
                <a:gd name="T81" fmla="*/ 52 h 276"/>
                <a:gd name="T82" fmla="*/ 148 w 181"/>
                <a:gd name="T83" fmla="*/ 35 h 276"/>
                <a:gd name="T84" fmla="*/ 143 w 181"/>
                <a:gd name="T85" fmla="*/ 32 h 276"/>
                <a:gd name="T86" fmla="*/ 140 w 181"/>
                <a:gd name="T87" fmla="*/ 29 h 276"/>
                <a:gd name="T88" fmla="*/ 134 w 181"/>
                <a:gd name="T89" fmla="*/ 24 h 276"/>
                <a:gd name="T90" fmla="*/ 131 w 181"/>
                <a:gd name="T91" fmla="*/ 10 h 276"/>
                <a:gd name="T92" fmla="*/ 126 w 181"/>
                <a:gd name="T93" fmla="*/ 0 h 276"/>
                <a:gd name="T94" fmla="*/ 116 w 181"/>
                <a:gd name="T95" fmla="*/ 4 h 276"/>
                <a:gd name="T96" fmla="*/ 107 w 181"/>
                <a:gd name="T97" fmla="*/ 7 h 276"/>
                <a:gd name="T98" fmla="*/ 66 w 181"/>
                <a:gd name="T99" fmla="*/ 2 h 27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1"/>
                <a:gd name="T151" fmla="*/ 0 h 276"/>
                <a:gd name="T152" fmla="*/ 181 w 181"/>
                <a:gd name="T153" fmla="*/ 276 h 27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1" h="276">
                  <a:moveTo>
                    <a:pt x="30" y="5"/>
                  </a:moveTo>
                  <a:lnTo>
                    <a:pt x="32" y="5"/>
                  </a:lnTo>
                  <a:lnTo>
                    <a:pt x="32" y="7"/>
                  </a:lnTo>
                  <a:lnTo>
                    <a:pt x="30" y="8"/>
                  </a:lnTo>
                  <a:lnTo>
                    <a:pt x="29" y="10"/>
                  </a:lnTo>
                  <a:lnTo>
                    <a:pt x="27" y="11"/>
                  </a:lnTo>
                  <a:lnTo>
                    <a:pt x="26" y="14"/>
                  </a:lnTo>
                  <a:lnTo>
                    <a:pt x="24" y="16"/>
                  </a:lnTo>
                  <a:lnTo>
                    <a:pt x="24" y="17"/>
                  </a:lnTo>
                  <a:lnTo>
                    <a:pt x="24" y="20"/>
                  </a:lnTo>
                  <a:lnTo>
                    <a:pt x="24" y="23"/>
                  </a:lnTo>
                  <a:lnTo>
                    <a:pt x="26" y="25"/>
                  </a:lnTo>
                  <a:lnTo>
                    <a:pt x="27" y="28"/>
                  </a:lnTo>
                  <a:lnTo>
                    <a:pt x="27" y="46"/>
                  </a:lnTo>
                  <a:lnTo>
                    <a:pt x="29" y="62"/>
                  </a:lnTo>
                  <a:lnTo>
                    <a:pt x="29" y="67"/>
                  </a:lnTo>
                  <a:lnTo>
                    <a:pt x="32" y="71"/>
                  </a:lnTo>
                  <a:lnTo>
                    <a:pt x="35" y="74"/>
                  </a:lnTo>
                  <a:lnTo>
                    <a:pt x="35" y="77"/>
                  </a:lnTo>
                  <a:lnTo>
                    <a:pt x="35" y="80"/>
                  </a:lnTo>
                  <a:lnTo>
                    <a:pt x="35" y="83"/>
                  </a:lnTo>
                  <a:lnTo>
                    <a:pt x="35" y="86"/>
                  </a:lnTo>
                  <a:lnTo>
                    <a:pt x="35" y="89"/>
                  </a:lnTo>
                  <a:lnTo>
                    <a:pt x="36" y="100"/>
                  </a:lnTo>
                  <a:lnTo>
                    <a:pt x="41" y="110"/>
                  </a:lnTo>
                  <a:lnTo>
                    <a:pt x="41" y="121"/>
                  </a:lnTo>
                  <a:lnTo>
                    <a:pt x="41" y="125"/>
                  </a:lnTo>
                  <a:lnTo>
                    <a:pt x="39" y="128"/>
                  </a:lnTo>
                  <a:lnTo>
                    <a:pt x="36" y="133"/>
                  </a:lnTo>
                  <a:lnTo>
                    <a:pt x="33" y="134"/>
                  </a:lnTo>
                  <a:lnTo>
                    <a:pt x="29" y="137"/>
                  </a:lnTo>
                  <a:lnTo>
                    <a:pt x="24" y="142"/>
                  </a:lnTo>
                  <a:lnTo>
                    <a:pt x="21" y="146"/>
                  </a:lnTo>
                  <a:lnTo>
                    <a:pt x="20" y="155"/>
                  </a:lnTo>
                  <a:lnTo>
                    <a:pt x="18" y="166"/>
                  </a:lnTo>
                  <a:lnTo>
                    <a:pt x="15" y="175"/>
                  </a:lnTo>
                  <a:lnTo>
                    <a:pt x="12" y="178"/>
                  </a:lnTo>
                  <a:lnTo>
                    <a:pt x="9" y="181"/>
                  </a:lnTo>
                  <a:lnTo>
                    <a:pt x="6" y="182"/>
                  </a:lnTo>
                  <a:lnTo>
                    <a:pt x="5" y="187"/>
                  </a:lnTo>
                  <a:lnTo>
                    <a:pt x="0" y="197"/>
                  </a:lnTo>
                  <a:lnTo>
                    <a:pt x="3" y="209"/>
                  </a:lnTo>
                  <a:lnTo>
                    <a:pt x="9" y="221"/>
                  </a:lnTo>
                  <a:lnTo>
                    <a:pt x="18" y="234"/>
                  </a:lnTo>
                  <a:lnTo>
                    <a:pt x="24" y="244"/>
                  </a:lnTo>
                  <a:lnTo>
                    <a:pt x="24" y="246"/>
                  </a:lnTo>
                  <a:lnTo>
                    <a:pt x="23" y="246"/>
                  </a:lnTo>
                  <a:lnTo>
                    <a:pt x="23" y="247"/>
                  </a:lnTo>
                  <a:lnTo>
                    <a:pt x="23" y="252"/>
                  </a:lnTo>
                  <a:lnTo>
                    <a:pt x="24" y="255"/>
                  </a:lnTo>
                  <a:lnTo>
                    <a:pt x="26" y="258"/>
                  </a:lnTo>
                  <a:lnTo>
                    <a:pt x="24" y="258"/>
                  </a:lnTo>
                  <a:lnTo>
                    <a:pt x="23" y="259"/>
                  </a:lnTo>
                  <a:lnTo>
                    <a:pt x="21" y="259"/>
                  </a:lnTo>
                  <a:lnTo>
                    <a:pt x="27" y="262"/>
                  </a:lnTo>
                  <a:lnTo>
                    <a:pt x="33" y="265"/>
                  </a:lnTo>
                  <a:lnTo>
                    <a:pt x="38" y="268"/>
                  </a:lnTo>
                  <a:lnTo>
                    <a:pt x="42" y="271"/>
                  </a:lnTo>
                  <a:lnTo>
                    <a:pt x="44" y="273"/>
                  </a:lnTo>
                  <a:lnTo>
                    <a:pt x="45" y="274"/>
                  </a:lnTo>
                  <a:lnTo>
                    <a:pt x="47" y="276"/>
                  </a:lnTo>
                  <a:lnTo>
                    <a:pt x="50" y="274"/>
                  </a:lnTo>
                  <a:lnTo>
                    <a:pt x="53" y="273"/>
                  </a:lnTo>
                  <a:lnTo>
                    <a:pt x="56" y="271"/>
                  </a:lnTo>
                  <a:lnTo>
                    <a:pt x="59" y="270"/>
                  </a:lnTo>
                  <a:lnTo>
                    <a:pt x="60" y="268"/>
                  </a:lnTo>
                  <a:lnTo>
                    <a:pt x="63" y="264"/>
                  </a:lnTo>
                  <a:lnTo>
                    <a:pt x="66" y="261"/>
                  </a:lnTo>
                  <a:lnTo>
                    <a:pt x="71" y="259"/>
                  </a:lnTo>
                  <a:lnTo>
                    <a:pt x="83" y="258"/>
                  </a:lnTo>
                  <a:lnTo>
                    <a:pt x="95" y="256"/>
                  </a:lnTo>
                  <a:lnTo>
                    <a:pt x="104" y="253"/>
                  </a:lnTo>
                  <a:lnTo>
                    <a:pt x="113" y="252"/>
                  </a:lnTo>
                  <a:lnTo>
                    <a:pt x="122" y="249"/>
                  </a:lnTo>
                  <a:lnTo>
                    <a:pt x="123" y="247"/>
                  </a:lnTo>
                  <a:lnTo>
                    <a:pt x="125" y="244"/>
                  </a:lnTo>
                  <a:lnTo>
                    <a:pt x="126" y="243"/>
                  </a:lnTo>
                  <a:lnTo>
                    <a:pt x="137" y="238"/>
                  </a:lnTo>
                  <a:lnTo>
                    <a:pt x="149" y="237"/>
                  </a:lnTo>
                  <a:lnTo>
                    <a:pt x="160" y="235"/>
                  </a:lnTo>
                  <a:lnTo>
                    <a:pt x="160" y="234"/>
                  </a:lnTo>
                  <a:lnTo>
                    <a:pt x="161" y="232"/>
                  </a:lnTo>
                  <a:lnTo>
                    <a:pt x="163" y="231"/>
                  </a:lnTo>
                  <a:lnTo>
                    <a:pt x="163" y="228"/>
                  </a:lnTo>
                  <a:lnTo>
                    <a:pt x="164" y="231"/>
                  </a:lnTo>
                  <a:lnTo>
                    <a:pt x="164" y="232"/>
                  </a:lnTo>
                  <a:lnTo>
                    <a:pt x="166" y="235"/>
                  </a:lnTo>
                  <a:lnTo>
                    <a:pt x="167" y="237"/>
                  </a:lnTo>
                  <a:lnTo>
                    <a:pt x="170" y="238"/>
                  </a:lnTo>
                  <a:lnTo>
                    <a:pt x="172" y="238"/>
                  </a:lnTo>
                  <a:lnTo>
                    <a:pt x="173" y="237"/>
                  </a:lnTo>
                  <a:lnTo>
                    <a:pt x="176" y="232"/>
                  </a:lnTo>
                  <a:lnTo>
                    <a:pt x="179" y="229"/>
                  </a:lnTo>
                  <a:lnTo>
                    <a:pt x="181" y="225"/>
                  </a:lnTo>
                  <a:lnTo>
                    <a:pt x="181" y="220"/>
                  </a:lnTo>
                  <a:lnTo>
                    <a:pt x="172" y="206"/>
                  </a:lnTo>
                  <a:lnTo>
                    <a:pt x="161" y="194"/>
                  </a:lnTo>
                  <a:lnTo>
                    <a:pt x="160" y="194"/>
                  </a:lnTo>
                  <a:lnTo>
                    <a:pt x="157" y="194"/>
                  </a:lnTo>
                  <a:lnTo>
                    <a:pt x="155" y="194"/>
                  </a:lnTo>
                  <a:lnTo>
                    <a:pt x="157" y="182"/>
                  </a:lnTo>
                  <a:lnTo>
                    <a:pt x="160" y="172"/>
                  </a:lnTo>
                  <a:lnTo>
                    <a:pt x="160" y="161"/>
                  </a:lnTo>
                  <a:lnTo>
                    <a:pt x="160" y="160"/>
                  </a:lnTo>
                  <a:lnTo>
                    <a:pt x="158" y="160"/>
                  </a:lnTo>
                  <a:lnTo>
                    <a:pt x="158" y="161"/>
                  </a:lnTo>
                  <a:lnTo>
                    <a:pt x="157" y="161"/>
                  </a:lnTo>
                  <a:lnTo>
                    <a:pt x="155" y="158"/>
                  </a:lnTo>
                  <a:lnTo>
                    <a:pt x="155" y="155"/>
                  </a:lnTo>
                  <a:lnTo>
                    <a:pt x="157" y="152"/>
                  </a:lnTo>
                  <a:lnTo>
                    <a:pt x="158" y="151"/>
                  </a:lnTo>
                  <a:lnTo>
                    <a:pt x="161" y="148"/>
                  </a:lnTo>
                  <a:lnTo>
                    <a:pt x="163" y="145"/>
                  </a:lnTo>
                  <a:lnTo>
                    <a:pt x="163" y="142"/>
                  </a:lnTo>
                  <a:lnTo>
                    <a:pt x="163" y="137"/>
                  </a:lnTo>
                  <a:lnTo>
                    <a:pt x="163" y="134"/>
                  </a:lnTo>
                  <a:lnTo>
                    <a:pt x="163" y="130"/>
                  </a:lnTo>
                  <a:lnTo>
                    <a:pt x="164" y="127"/>
                  </a:lnTo>
                  <a:lnTo>
                    <a:pt x="166" y="127"/>
                  </a:lnTo>
                  <a:lnTo>
                    <a:pt x="166" y="125"/>
                  </a:lnTo>
                  <a:lnTo>
                    <a:pt x="167" y="124"/>
                  </a:lnTo>
                  <a:lnTo>
                    <a:pt x="169" y="122"/>
                  </a:lnTo>
                  <a:lnTo>
                    <a:pt x="167" y="119"/>
                  </a:lnTo>
                  <a:lnTo>
                    <a:pt x="164" y="116"/>
                  </a:lnTo>
                  <a:lnTo>
                    <a:pt x="161" y="113"/>
                  </a:lnTo>
                  <a:lnTo>
                    <a:pt x="158" y="110"/>
                  </a:lnTo>
                  <a:lnTo>
                    <a:pt x="155" y="107"/>
                  </a:lnTo>
                  <a:lnTo>
                    <a:pt x="155" y="103"/>
                  </a:lnTo>
                  <a:lnTo>
                    <a:pt x="155" y="100"/>
                  </a:lnTo>
                  <a:lnTo>
                    <a:pt x="157" y="100"/>
                  </a:lnTo>
                  <a:lnTo>
                    <a:pt x="160" y="101"/>
                  </a:lnTo>
                  <a:lnTo>
                    <a:pt x="161" y="101"/>
                  </a:lnTo>
                  <a:lnTo>
                    <a:pt x="164" y="103"/>
                  </a:lnTo>
                  <a:lnTo>
                    <a:pt x="166" y="103"/>
                  </a:lnTo>
                  <a:lnTo>
                    <a:pt x="167" y="101"/>
                  </a:lnTo>
                  <a:lnTo>
                    <a:pt x="167" y="98"/>
                  </a:lnTo>
                  <a:lnTo>
                    <a:pt x="166" y="97"/>
                  </a:lnTo>
                  <a:lnTo>
                    <a:pt x="164" y="95"/>
                  </a:lnTo>
                  <a:lnTo>
                    <a:pt x="163" y="94"/>
                  </a:lnTo>
                  <a:lnTo>
                    <a:pt x="161" y="91"/>
                  </a:lnTo>
                  <a:lnTo>
                    <a:pt x="161" y="88"/>
                  </a:lnTo>
                  <a:lnTo>
                    <a:pt x="161" y="86"/>
                  </a:lnTo>
                  <a:lnTo>
                    <a:pt x="163" y="85"/>
                  </a:lnTo>
                  <a:lnTo>
                    <a:pt x="163" y="82"/>
                  </a:lnTo>
                  <a:lnTo>
                    <a:pt x="163" y="80"/>
                  </a:lnTo>
                  <a:lnTo>
                    <a:pt x="160" y="79"/>
                  </a:lnTo>
                  <a:lnTo>
                    <a:pt x="158" y="79"/>
                  </a:lnTo>
                  <a:lnTo>
                    <a:pt x="155" y="77"/>
                  </a:lnTo>
                  <a:lnTo>
                    <a:pt x="152" y="77"/>
                  </a:lnTo>
                  <a:lnTo>
                    <a:pt x="152" y="76"/>
                  </a:lnTo>
                  <a:lnTo>
                    <a:pt x="152" y="74"/>
                  </a:lnTo>
                  <a:lnTo>
                    <a:pt x="154" y="73"/>
                  </a:lnTo>
                  <a:lnTo>
                    <a:pt x="155" y="70"/>
                  </a:lnTo>
                  <a:lnTo>
                    <a:pt x="155" y="67"/>
                  </a:lnTo>
                  <a:lnTo>
                    <a:pt x="155" y="64"/>
                  </a:lnTo>
                  <a:lnTo>
                    <a:pt x="154" y="61"/>
                  </a:lnTo>
                  <a:lnTo>
                    <a:pt x="154" y="58"/>
                  </a:lnTo>
                  <a:lnTo>
                    <a:pt x="155" y="56"/>
                  </a:lnTo>
                  <a:lnTo>
                    <a:pt x="157" y="52"/>
                  </a:lnTo>
                  <a:lnTo>
                    <a:pt x="158" y="47"/>
                  </a:lnTo>
                  <a:lnTo>
                    <a:pt x="158" y="43"/>
                  </a:lnTo>
                  <a:lnTo>
                    <a:pt x="160" y="38"/>
                  </a:lnTo>
                  <a:lnTo>
                    <a:pt x="158" y="38"/>
                  </a:lnTo>
                  <a:lnTo>
                    <a:pt x="157" y="37"/>
                  </a:lnTo>
                  <a:lnTo>
                    <a:pt x="157" y="35"/>
                  </a:lnTo>
                  <a:lnTo>
                    <a:pt x="155" y="34"/>
                  </a:lnTo>
                  <a:lnTo>
                    <a:pt x="154" y="32"/>
                  </a:lnTo>
                  <a:lnTo>
                    <a:pt x="152" y="34"/>
                  </a:lnTo>
                  <a:lnTo>
                    <a:pt x="152" y="32"/>
                  </a:lnTo>
                  <a:lnTo>
                    <a:pt x="152" y="31"/>
                  </a:lnTo>
                  <a:lnTo>
                    <a:pt x="152" y="29"/>
                  </a:lnTo>
                  <a:lnTo>
                    <a:pt x="149" y="28"/>
                  </a:lnTo>
                  <a:lnTo>
                    <a:pt x="148" y="28"/>
                  </a:lnTo>
                  <a:lnTo>
                    <a:pt x="145" y="26"/>
                  </a:lnTo>
                  <a:lnTo>
                    <a:pt x="143" y="23"/>
                  </a:lnTo>
                  <a:lnTo>
                    <a:pt x="143" y="20"/>
                  </a:lnTo>
                  <a:lnTo>
                    <a:pt x="142" y="16"/>
                  </a:lnTo>
                  <a:lnTo>
                    <a:pt x="142" y="11"/>
                  </a:lnTo>
                  <a:lnTo>
                    <a:pt x="142" y="7"/>
                  </a:lnTo>
                  <a:lnTo>
                    <a:pt x="143" y="4"/>
                  </a:lnTo>
                  <a:lnTo>
                    <a:pt x="140" y="2"/>
                  </a:lnTo>
                  <a:lnTo>
                    <a:pt x="137" y="0"/>
                  </a:lnTo>
                  <a:lnTo>
                    <a:pt x="133" y="0"/>
                  </a:lnTo>
                  <a:lnTo>
                    <a:pt x="131" y="0"/>
                  </a:lnTo>
                  <a:lnTo>
                    <a:pt x="128" y="2"/>
                  </a:lnTo>
                  <a:lnTo>
                    <a:pt x="126" y="4"/>
                  </a:lnTo>
                  <a:lnTo>
                    <a:pt x="123" y="7"/>
                  </a:lnTo>
                  <a:lnTo>
                    <a:pt x="122" y="8"/>
                  </a:lnTo>
                  <a:lnTo>
                    <a:pt x="119" y="8"/>
                  </a:lnTo>
                  <a:lnTo>
                    <a:pt x="116" y="8"/>
                  </a:lnTo>
                  <a:lnTo>
                    <a:pt x="114" y="7"/>
                  </a:lnTo>
                  <a:lnTo>
                    <a:pt x="113" y="5"/>
                  </a:lnTo>
                  <a:lnTo>
                    <a:pt x="111" y="4"/>
                  </a:lnTo>
                  <a:lnTo>
                    <a:pt x="71" y="2"/>
                  </a:lnTo>
                  <a:lnTo>
                    <a:pt x="30" y="5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21" name="Freeform 24"/>
            <p:cNvSpPr>
              <a:spLocks/>
            </p:cNvSpPr>
            <p:nvPr/>
          </p:nvSpPr>
          <p:spPr bwMode="gray">
            <a:xfrm>
              <a:off x="3288" y="2273"/>
              <a:ext cx="61" cy="207"/>
            </a:xfrm>
            <a:custGeom>
              <a:avLst/>
              <a:gdLst>
                <a:gd name="T0" fmla="*/ 14 w 66"/>
                <a:gd name="T1" fmla="*/ 6 h 224"/>
                <a:gd name="T2" fmla="*/ 23 w 66"/>
                <a:gd name="T3" fmla="*/ 8 h 224"/>
                <a:gd name="T4" fmla="*/ 33 w 66"/>
                <a:gd name="T5" fmla="*/ 4 h 224"/>
                <a:gd name="T6" fmla="*/ 43 w 66"/>
                <a:gd name="T7" fmla="*/ 1 h 224"/>
                <a:gd name="T8" fmla="*/ 36 w 66"/>
                <a:gd name="T9" fmla="*/ 6 h 224"/>
                <a:gd name="T10" fmla="*/ 31 w 66"/>
                <a:gd name="T11" fmla="*/ 14 h 224"/>
                <a:gd name="T12" fmla="*/ 29 w 66"/>
                <a:gd name="T13" fmla="*/ 23 h 224"/>
                <a:gd name="T14" fmla="*/ 33 w 66"/>
                <a:gd name="T15" fmla="*/ 34 h 224"/>
                <a:gd name="T16" fmla="*/ 45 w 66"/>
                <a:gd name="T17" fmla="*/ 45 h 224"/>
                <a:gd name="T18" fmla="*/ 48 w 66"/>
                <a:gd name="T19" fmla="*/ 55 h 224"/>
                <a:gd name="T20" fmla="*/ 47 w 66"/>
                <a:gd name="T21" fmla="*/ 65 h 224"/>
                <a:gd name="T22" fmla="*/ 53 w 66"/>
                <a:gd name="T23" fmla="*/ 72 h 224"/>
                <a:gd name="T24" fmla="*/ 55 w 66"/>
                <a:gd name="T25" fmla="*/ 80 h 224"/>
                <a:gd name="T26" fmla="*/ 55 w 66"/>
                <a:gd name="T27" fmla="*/ 92 h 224"/>
                <a:gd name="T28" fmla="*/ 53 w 66"/>
                <a:gd name="T29" fmla="*/ 119 h 224"/>
                <a:gd name="T30" fmla="*/ 51 w 66"/>
                <a:gd name="T31" fmla="*/ 130 h 224"/>
                <a:gd name="T32" fmla="*/ 55 w 66"/>
                <a:gd name="T33" fmla="*/ 159 h 224"/>
                <a:gd name="T34" fmla="*/ 51 w 66"/>
                <a:gd name="T35" fmla="*/ 172 h 224"/>
                <a:gd name="T36" fmla="*/ 54 w 66"/>
                <a:gd name="T37" fmla="*/ 183 h 224"/>
                <a:gd name="T38" fmla="*/ 56 w 66"/>
                <a:gd name="T39" fmla="*/ 197 h 224"/>
                <a:gd name="T40" fmla="*/ 51 w 66"/>
                <a:gd name="T41" fmla="*/ 201 h 224"/>
                <a:gd name="T42" fmla="*/ 53 w 66"/>
                <a:gd name="T43" fmla="*/ 204 h 224"/>
                <a:gd name="T44" fmla="*/ 45 w 66"/>
                <a:gd name="T45" fmla="*/ 205 h 224"/>
                <a:gd name="T46" fmla="*/ 40 w 66"/>
                <a:gd name="T47" fmla="*/ 205 h 224"/>
                <a:gd name="T48" fmla="*/ 22 w 66"/>
                <a:gd name="T49" fmla="*/ 180 h 224"/>
                <a:gd name="T50" fmla="*/ 18 w 66"/>
                <a:gd name="T51" fmla="*/ 147 h 224"/>
                <a:gd name="T52" fmla="*/ 15 w 66"/>
                <a:gd name="T53" fmla="*/ 141 h 224"/>
                <a:gd name="T54" fmla="*/ 19 w 66"/>
                <a:gd name="T55" fmla="*/ 128 h 224"/>
                <a:gd name="T56" fmla="*/ 25 w 66"/>
                <a:gd name="T57" fmla="*/ 112 h 224"/>
                <a:gd name="T58" fmla="*/ 22 w 66"/>
                <a:gd name="T59" fmla="*/ 104 h 224"/>
                <a:gd name="T60" fmla="*/ 15 w 66"/>
                <a:gd name="T61" fmla="*/ 92 h 224"/>
                <a:gd name="T62" fmla="*/ 18 w 66"/>
                <a:gd name="T63" fmla="*/ 90 h 224"/>
                <a:gd name="T64" fmla="*/ 22 w 66"/>
                <a:gd name="T65" fmla="*/ 91 h 224"/>
                <a:gd name="T66" fmla="*/ 22 w 66"/>
                <a:gd name="T67" fmla="*/ 83 h 224"/>
                <a:gd name="T68" fmla="*/ 17 w 66"/>
                <a:gd name="T69" fmla="*/ 70 h 224"/>
                <a:gd name="T70" fmla="*/ 12 w 66"/>
                <a:gd name="T71" fmla="*/ 67 h 224"/>
                <a:gd name="T72" fmla="*/ 12 w 66"/>
                <a:gd name="T73" fmla="*/ 58 h 224"/>
                <a:gd name="T74" fmla="*/ 11 w 66"/>
                <a:gd name="T75" fmla="*/ 50 h 224"/>
                <a:gd name="T76" fmla="*/ 15 w 66"/>
                <a:gd name="T77" fmla="*/ 40 h 224"/>
                <a:gd name="T78" fmla="*/ 15 w 66"/>
                <a:gd name="T79" fmla="*/ 30 h 224"/>
                <a:gd name="T80" fmla="*/ 8 w 66"/>
                <a:gd name="T81" fmla="*/ 23 h 224"/>
                <a:gd name="T82" fmla="*/ 1 w 66"/>
                <a:gd name="T83" fmla="*/ 18 h 224"/>
                <a:gd name="T84" fmla="*/ 0 w 66"/>
                <a:gd name="T85" fmla="*/ 11 h 224"/>
                <a:gd name="T86" fmla="*/ 1 w 66"/>
                <a:gd name="T87" fmla="*/ 3 h 224"/>
                <a:gd name="T88" fmla="*/ 4 w 66"/>
                <a:gd name="T89" fmla="*/ 1 h 22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6"/>
                <a:gd name="T136" fmla="*/ 0 h 224"/>
                <a:gd name="T137" fmla="*/ 66 w 66"/>
                <a:gd name="T138" fmla="*/ 224 h 22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6" h="224">
                  <a:moveTo>
                    <a:pt x="3" y="0"/>
                  </a:moveTo>
                  <a:lnTo>
                    <a:pt x="9" y="3"/>
                  </a:lnTo>
                  <a:lnTo>
                    <a:pt x="15" y="7"/>
                  </a:lnTo>
                  <a:lnTo>
                    <a:pt x="18" y="9"/>
                  </a:lnTo>
                  <a:lnTo>
                    <a:pt x="21" y="9"/>
                  </a:lnTo>
                  <a:lnTo>
                    <a:pt x="25" y="9"/>
                  </a:lnTo>
                  <a:lnTo>
                    <a:pt x="28" y="7"/>
                  </a:lnTo>
                  <a:lnTo>
                    <a:pt x="33" y="6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45" y="3"/>
                  </a:lnTo>
                  <a:lnTo>
                    <a:pt x="42" y="6"/>
                  </a:lnTo>
                  <a:lnTo>
                    <a:pt x="39" y="7"/>
                  </a:lnTo>
                  <a:lnTo>
                    <a:pt x="37" y="9"/>
                  </a:lnTo>
                  <a:lnTo>
                    <a:pt x="36" y="12"/>
                  </a:lnTo>
                  <a:lnTo>
                    <a:pt x="34" y="15"/>
                  </a:lnTo>
                  <a:lnTo>
                    <a:pt x="34" y="19"/>
                  </a:lnTo>
                  <a:lnTo>
                    <a:pt x="33" y="22"/>
                  </a:lnTo>
                  <a:lnTo>
                    <a:pt x="31" y="25"/>
                  </a:lnTo>
                  <a:lnTo>
                    <a:pt x="31" y="30"/>
                  </a:lnTo>
                  <a:lnTo>
                    <a:pt x="33" y="33"/>
                  </a:lnTo>
                  <a:lnTo>
                    <a:pt x="36" y="37"/>
                  </a:lnTo>
                  <a:lnTo>
                    <a:pt x="40" y="40"/>
                  </a:lnTo>
                  <a:lnTo>
                    <a:pt x="45" y="45"/>
                  </a:lnTo>
                  <a:lnTo>
                    <a:pt x="49" y="49"/>
                  </a:lnTo>
                  <a:lnTo>
                    <a:pt x="52" y="52"/>
                  </a:lnTo>
                  <a:lnTo>
                    <a:pt x="52" y="57"/>
                  </a:lnTo>
                  <a:lnTo>
                    <a:pt x="52" y="60"/>
                  </a:lnTo>
                  <a:lnTo>
                    <a:pt x="51" y="63"/>
                  </a:lnTo>
                  <a:lnTo>
                    <a:pt x="51" y="66"/>
                  </a:lnTo>
                  <a:lnTo>
                    <a:pt x="51" y="70"/>
                  </a:lnTo>
                  <a:lnTo>
                    <a:pt x="52" y="73"/>
                  </a:lnTo>
                  <a:lnTo>
                    <a:pt x="54" y="76"/>
                  </a:lnTo>
                  <a:lnTo>
                    <a:pt x="57" y="78"/>
                  </a:lnTo>
                  <a:lnTo>
                    <a:pt x="58" y="81"/>
                  </a:lnTo>
                  <a:lnTo>
                    <a:pt x="60" y="84"/>
                  </a:lnTo>
                  <a:lnTo>
                    <a:pt x="60" y="87"/>
                  </a:lnTo>
                  <a:lnTo>
                    <a:pt x="60" y="91"/>
                  </a:lnTo>
                  <a:lnTo>
                    <a:pt x="60" y="96"/>
                  </a:lnTo>
                  <a:lnTo>
                    <a:pt x="60" y="100"/>
                  </a:lnTo>
                  <a:lnTo>
                    <a:pt x="58" y="109"/>
                  </a:lnTo>
                  <a:lnTo>
                    <a:pt x="58" y="118"/>
                  </a:lnTo>
                  <a:lnTo>
                    <a:pt x="57" y="129"/>
                  </a:lnTo>
                  <a:lnTo>
                    <a:pt x="55" y="132"/>
                  </a:lnTo>
                  <a:lnTo>
                    <a:pt x="55" y="136"/>
                  </a:lnTo>
                  <a:lnTo>
                    <a:pt x="55" y="141"/>
                  </a:lnTo>
                  <a:lnTo>
                    <a:pt x="58" y="154"/>
                  </a:lnTo>
                  <a:lnTo>
                    <a:pt x="60" y="168"/>
                  </a:lnTo>
                  <a:lnTo>
                    <a:pt x="60" y="172"/>
                  </a:lnTo>
                  <a:lnTo>
                    <a:pt x="57" y="177"/>
                  </a:lnTo>
                  <a:lnTo>
                    <a:pt x="55" y="181"/>
                  </a:lnTo>
                  <a:lnTo>
                    <a:pt x="55" y="186"/>
                  </a:lnTo>
                  <a:lnTo>
                    <a:pt x="54" y="186"/>
                  </a:lnTo>
                  <a:lnTo>
                    <a:pt x="52" y="186"/>
                  </a:lnTo>
                  <a:lnTo>
                    <a:pt x="58" y="198"/>
                  </a:lnTo>
                  <a:lnTo>
                    <a:pt x="66" y="211"/>
                  </a:lnTo>
                  <a:lnTo>
                    <a:pt x="63" y="211"/>
                  </a:lnTo>
                  <a:lnTo>
                    <a:pt x="61" y="213"/>
                  </a:lnTo>
                  <a:lnTo>
                    <a:pt x="60" y="216"/>
                  </a:lnTo>
                  <a:lnTo>
                    <a:pt x="57" y="217"/>
                  </a:lnTo>
                  <a:lnTo>
                    <a:pt x="55" y="217"/>
                  </a:lnTo>
                  <a:lnTo>
                    <a:pt x="55" y="219"/>
                  </a:lnTo>
                  <a:lnTo>
                    <a:pt x="57" y="221"/>
                  </a:lnTo>
                  <a:lnTo>
                    <a:pt x="55" y="221"/>
                  </a:lnTo>
                  <a:lnTo>
                    <a:pt x="52" y="222"/>
                  </a:lnTo>
                  <a:lnTo>
                    <a:pt x="49" y="222"/>
                  </a:lnTo>
                  <a:lnTo>
                    <a:pt x="46" y="224"/>
                  </a:lnTo>
                  <a:lnTo>
                    <a:pt x="45" y="222"/>
                  </a:lnTo>
                  <a:lnTo>
                    <a:pt x="43" y="222"/>
                  </a:lnTo>
                  <a:lnTo>
                    <a:pt x="36" y="213"/>
                  </a:lnTo>
                  <a:lnTo>
                    <a:pt x="31" y="202"/>
                  </a:lnTo>
                  <a:lnTo>
                    <a:pt x="24" y="195"/>
                  </a:lnTo>
                  <a:lnTo>
                    <a:pt x="15" y="192"/>
                  </a:lnTo>
                  <a:lnTo>
                    <a:pt x="18" y="175"/>
                  </a:lnTo>
                  <a:lnTo>
                    <a:pt x="19" y="159"/>
                  </a:lnTo>
                  <a:lnTo>
                    <a:pt x="19" y="157"/>
                  </a:lnTo>
                  <a:lnTo>
                    <a:pt x="18" y="154"/>
                  </a:lnTo>
                  <a:lnTo>
                    <a:pt x="16" y="153"/>
                  </a:lnTo>
                  <a:lnTo>
                    <a:pt x="15" y="151"/>
                  </a:lnTo>
                  <a:lnTo>
                    <a:pt x="15" y="150"/>
                  </a:lnTo>
                  <a:lnTo>
                    <a:pt x="21" y="138"/>
                  </a:lnTo>
                  <a:lnTo>
                    <a:pt x="22" y="124"/>
                  </a:lnTo>
                  <a:lnTo>
                    <a:pt x="25" y="123"/>
                  </a:lnTo>
                  <a:lnTo>
                    <a:pt x="27" y="121"/>
                  </a:lnTo>
                  <a:lnTo>
                    <a:pt x="28" y="120"/>
                  </a:lnTo>
                  <a:lnTo>
                    <a:pt x="25" y="115"/>
                  </a:lnTo>
                  <a:lnTo>
                    <a:pt x="24" y="112"/>
                  </a:lnTo>
                  <a:lnTo>
                    <a:pt x="21" y="108"/>
                  </a:lnTo>
                  <a:lnTo>
                    <a:pt x="18" y="105"/>
                  </a:lnTo>
                  <a:lnTo>
                    <a:pt x="16" y="100"/>
                  </a:lnTo>
                  <a:lnTo>
                    <a:pt x="15" y="96"/>
                  </a:lnTo>
                  <a:lnTo>
                    <a:pt x="16" y="97"/>
                  </a:lnTo>
                  <a:lnTo>
                    <a:pt x="19" y="97"/>
                  </a:lnTo>
                  <a:lnTo>
                    <a:pt x="21" y="99"/>
                  </a:lnTo>
                  <a:lnTo>
                    <a:pt x="24" y="99"/>
                  </a:lnTo>
                  <a:lnTo>
                    <a:pt x="25" y="97"/>
                  </a:lnTo>
                  <a:lnTo>
                    <a:pt x="25" y="96"/>
                  </a:lnTo>
                  <a:lnTo>
                    <a:pt x="24" y="90"/>
                  </a:lnTo>
                  <a:lnTo>
                    <a:pt x="22" y="84"/>
                  </a:lnTo>
                  <a:lnTo>
                    <a:pt x="19" y="78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3"/>
                  </a:lnTo>
                  <a:lnTo>
                    <a:pt x="13" y="72"/>
                  </a:lnTo>
                  <a:lnTo>
                    <a:pt x="13" y="70"/>
                  </a:lnTo>
                  <a:lnTo>
                    <a:pt x="13" y="67"/>
                  </a:lnTo>
                  <a:lnTo>
                    <a:pt x="13" y="63"/>
                  </a:lnTo>
                  <a:lnTo>
                    <a:pt x="13" y="60"/>
                  </a:lnTo>
                  <a:lnTo>
                    <a:pt x="12" y="57"/>
                  </a:lnTo>
                  <a:lnTo>
                    <a:pt x="12" y="54"/>
                  </a:lnTo>
                  <a:lnTo>
                    <a:pt x="13" y="51"/>
                  </a:lnTo>
                  <a:lnTo>
                    <a:pt x="15" y="46"/>
                  </a:lnTo>
                  <a:lnTo>
                    <a:pt x="16" y="43"/>
                  </a:lnTo>
                  <a:lnTo>
                    <a:pt x="18" y="39"/>
                  </a:lnTo>
                  <a:lnTo>
                    <a:pt x="18" y="36"/>
                  </a:lnTo>
                  <a:lnTo>
                    <a:pt x="16" y="33"/>
                  </a:lnTo>
                  <a:lnTo>
                    <a:pt x="13" y="30"/>
                  </a:lnTo>
                  <a:lnTo>
                    <a:pt x="10" y="27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4" y="22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1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22" name="Freeform 25"/>
            <p:cNvSpPr>
              <a:spLocks/>
            </p:cNvSpPr>
            <p:nvPr/>
          </p:nvSpPr>
          <p:spPr bwMode="gray">
            <a:xfrm>
              <a:off x="3073" y="2111"/>
              <a:ext cx="307" cy="221"/>
            </a:xfrm>
            <a:custGeom>
              <a:avLst/>
              <a:gdLst>
                <a:gd name="T0" fmla="*/ 227 w 331"/>
                <a:gd name="T1" fmla="*/ 2 h 239"/>
                <a:gd name="T2" fmla="*/ 215 w 331"/>
                <a:gd name="T3" fmla="*/ 2 h 239"/>
                <a:gd name="T4" fmla="*/ 158 w 331"/>
                <a:gd name="T5" fmla="*/ 17 h 239"/>
                <a:gd name="T6" fmla="*/ 152 w 331"/>
                <a:gd name="T7" fmla="*/ 27 h 239"/>
                <a:gd name="T8" fmla="*/ 133 w 331"/>
                <a:gd name="T9" fmla="*/ 30 h 239"/>
                <a:gd name="T10" fmla="*/ 116 w 331"/>
                <a:gd name="T11" fmla="*/ 35 h 239"/>
                <a:gd name="T12" fmla="*/ 111 w 331"/>
                <a:gd name="T13" fmla="*/ 46 h 239"/>
                <a:gd name="T14" fmla="*/ 106 w 331"/>
                <a:gd name="T15" fmla="*/ 52 h 239"/>
                <a:gd name="T16" fmla="*/ 100 w 331"/>
                <a:gd name="T17" fmla="*/ 58 h 239"/>
                <a:gd name="T18" fmla="*/ 97 w 331"/>
                <a:gd name="T19" fmla="*/ 64 h 239"/>
                <a:gd name="T20" fmla="*/ 91 w 331"/>
                <a:gd name="T21" fmla="*/ 72 h 239"/>
                <a:gd name="T22" fmla="*/ 83 w 331"/>
                <a:gd name="T23" fmla="*/ 67 h 239"/>
                <a:gd name="T24" fmla="*/ 72 w 331"/>
                <a:gd name="T25" fmla="*/ 60 h 239"/>
                <a:gd name="T26" fmla="*/ 63 w 331"/>
                <a:gd name="T27" fmla="*/ 66 h 239"/>
                <a:gd name="T28" fmla="*/ 61 w 331"/>
                <a:gd name="T29" fmla="*/ 75 h 239"/>
                <a:gd name="T30" fmla="*/ 61 w 331"/>
                <a:gd name="T31" fmla="*/ 88 h 239"/>
                <a:gd name="T32" fmla="*/ 55 w 331"/>
                <a:gd name="T33" fmla="*/ 92 h 239"/>
                <a:gd name="T34" fmla="*/ 52 w 331"/>
                <a:gd name="T35" fmla="*/ 93 h 239"/>
                <a:gd name="T36" fmla="*/ 50 w 331"/>
                <a:gd name="T37" fmla="*/ 103 h 239"/>
                <a:gd name="T38" fmla="*/ 44 w 331"/>
                <a:gd name="T39" fmla="*/ 114 h 239"/>
                <a:gd name="T40" fmla="*/ 16 w 331"/>
                <a:gd name="T41" fmla="*/ 119 h 239"/>
                <a:gd name="T42" fmla="*/ 17 w 331"/>
                <a:gd name="T43" fmla="*/ 125 h 239"/>
                <a:gd name="T44" fmla="*/ 19 w 331"/>
                <a:gd name="T45" fmla="*/ 143 h 239"/>
                <a:gd name="T46" fmla="*/ 10 w 331"/>
                <a:gd name="T47" fmla="*/ 154 h 239"/>
                <a:gd name="T48" fmla="*/ 7 w 331"/>
                <a:gd name="T49" fmla="*/ 170 h 239"/>
                <a:gd name="T50" fmla="*/ 0 w 331"/>
                <a:gd name="T51" fmla="*/ 176 h 239"/>
                <a:gd name="T52" fmla="*/ 13 w 331"/>
                <a:gd name="T53" fmla="*/ 181 h 239"/>
                <a:gd name="T54" fmla="*/ 45 w 331"/>
                <a:gd name="T55" fmla="*/ 215 h 239"/>
                <a:gd name="T56" fmla="*/ 50 w 331"/>
                <a:gd name="T57" fmla="*/ 207 h 239"/>
                <a:gd name="T58" fmla="*/ 83 w 331"/>
                <a:gd name="T59" fmla="*/ 199 h 239"/>
                <a:gd name="T60" fmla="*/ 103 w 331"/>
                <a:gd name="T61" fmla="*/ 213 h 239"/>
                <a:gd name="T62" fmla="*/ 110 w 331"/>
                <a:gd name="T63" fmla="*/ 220 h 239"/>
                <a:gd name="T64" fmla="*/ 110 w 331"/>
                <a:gd name="T65" fmla="*/ 171 h 239"/>
                <a:gd name="T66" fmla="*/ 122 w 331"/>
                <a:gd name="T67" fmla="*/ 163 h 239"/>
                <a:gd name="T68" fmla="*/ 150 w 331"/>
                <a:gd name="T69" fmla="*/ 160 h 239"/>
                <a:gd name="T70" fmla="*/ 186 w 331"/>
                <a:gd name="T71" fmla="*/ 163 h 239"/>
                <a:gd name="T72" fmla="*/ 197 w 331"/>
                <a:gd name="T73" fmla="*/ 165 h 239"/>
                <a:gd name="T74" fmla="*/ 208 w 331"/>
                <a:gd name="T75" fmla="*/ 158 h 239"/>
                <a:gd name="T76" fmla="*/ 249 w 331"/>
                <a:gd name="T77" fmla="*/ 168 h 239"/>
                <a:gd name="T78" fmla="*/ 268 w 331"/>
                <a:gd name="T79" fmla="*/ 157 h 239"/>
                <a:gd name="T80" fmla="*/ 283 w 331"/>
                <a:gd name="T81" fmla="*/ 147 h 239"/>
                <a:gd name="T82" fmla="*/ 296 w 331"/>
                <a:gd name="T83" fmla="*/ 150 h 239"/>
                <a:gd name="T84" fmla="*/ 305 w 331"/>
                <a:gd name="T85" fmla="*/ 143 h 239"/>
                <a:gd name="T86" fmla="*/ 302 w 331"/>
                <a:gd name="T87" fmla="*/ 125 h 239"/>
                <a:gd name="T88" fmla="*/ 302 w 331"/>
                <a:gd name="T89" fmla="*/ 108 h 239"/>
                <a:gd name="T90" fmla="*/ 305 w 331"/>
                <a:gd name="T91" fmla="*/ 99 h 239"/>
                <a:gd name="T92" fmla="*/ 296 w 331"/>
                <a:gd name="T93" fmla="*/ 100 h 239"/>
                <a:gd name="T94" fmla="*/ 286 w 331"/>
                <a:gd name="T95" fmla="*/ 102 h 239"/>
                <a:gd name="T96" fmla="*/ 280 w 331"/>
                <a:gd name="T97" fmla="*/ 94 h 239"/>
                <a:gd name="T98" fmla="*/ 274 w 331"/>
                <a:gd name="T99" fmla="*/ 92 h 239"/>
                <a:gd name="T100" fmla="*/ 262 w 331"/>
                <a:gd name="T101" fmla="*/ 80 h 239"/>
                <a:gd name="T102" fmla="*/ 268 w 331"/>
                <a:gd name="T103" fmla="*/ 74 h 239"/>
                <a:gd name="T104" fmla="*/ 279 w 331"/>
                <a:gd name="T105" fmla="*/ 75 h 239"/>
                <a:gd name="T106" fmla="*/ 266 w 331"/>
                <a:gd name="T107" fmla="*/ 68 h 239"/>
                <a:gd name="T108" fmla="*/ 261 w 331"/>
                <a:gd name="T109" fmla="*/ 61 h 239"/>
                <a:gd name="T110" fmla="*/ 246 w 331"/>
                <a:gd name="T111" fmla="*/ 55 h 239"/>
                <a:gd name="T112" fmla="*/ 240 w 331"/>
                <a:gd name="T113" fmla="*/ 30 h 239"/>
                <a:gd name="T114" fmla="*/ 235 w 331"/>
                <a:gd name="T115" fmla="*/ 24 h 239"/>
                <a:gd name="T116" fmla="*/ 238 w 331"/>
                <a:gd name="T117" fmla="*/ 17 h 239"/>
                <a:gd name="T118" fmla="*/ 236 w 331"/>
                <a:gd name="T119" fmla="*/ 7 h 239"/>
                <a:gd name="T120" fmla="*/ 238 w 331"/>
                <a:gd name="T121" fmla="*/ 0 h 23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31"/>
                <a:gd name="T184" fmla="*/ 0 h 239"/>
                <a:gd name="T185" fmla="*/ 331 w 331"/>
                <a:gd name="T186" fmla="*/ 239 h 23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31" h="239">
                  <a:moveTo>
                    <a:pt x="257" y="2"/>
                  </a:moveTo>
                  <a:lnTo>
                    <a:pt x="253" y="2"/>
                  </a:lnTo>
                  <a:lnTo>
                    <a:pt x="248" y="2"/>
                  </a:lnTo>
                  <a:lnTo>
                    <a:pt x="245" y="2"/>
                  </a:lnTo>
                  <a:lnTo>
                    <a:pt x="242" y="2"/>
                  </a:lnTo>
                  <a:lnTo>
                    <a:pt x="239" y="5"/>
                  </a:lnTo>
                  <a:lnTo>
                    <a:pt x="235" y="3"/>
                  </a:lnTo>
                  <a:lnTo>
                    <a:pt x="232" y="2"/>
                  </a:lnTo>
                  <a:lnTo>
                    <a:pt x="229" y="2"/>
                  </a:lnTo>
                  <a:lnTo>
                    <a:pt x="207" y="6"/>
                  </a:lnTo>
                  <a:lnTo>
                    <a:pt x="188" y="11"/>
                  </a:lnTo>
                  <a:lnTo>
                    <a:pt x="170" y="18"/>
                  </a:lnTo>
                  <a:lnTo>
                    <a:pt x="167" y="21"/>
                  </a:lnTo>
                  <a:lnTo>
                    <a:pt x="165" y="23"/>
                  </a:lnTo>
                  <a:lnTo>
                    <a:pt x="165" y="26"/>
                  </a:lnTo>
                  <a:lnTo>
                    <a:pt x="164" y="29"/>
                  </a:lnTo>
                  <a:lnTo>
                    <a:pt x="161" y="32"/>
                  </a:lnTo>
                  <a:lnTo>
                    <a:pt x="159" y="33"/>
                  </a:lnTo>
                  <a:lnTo>
                    <a:pt x="150" y="33"/>
                  </a:lnTo>
                  <a:lnTo>
                    <a:pt x="143" y="32"/>
                  </a:lnTo>
                  <a:lnTo>
                    <a:pt x="134" y="33"/>
                  </a:lnTo>
                  <a:lnTo>
                    <a:pt x="131" y="35"/>
                  </a:lnTo>
                  <a:lnTo>
                    <a:pt x="128" y="36"/>
                  </a:lnTo>
                  <a:lnTo>
                    <a:pt x="125" y="38"/>
                  </a:lnTo>
                  <a:lnTo>
                    <a:pt x="123" y="41"/>
                  </a:lnTo>
                  <a:lnTo>
                    <a:pt x="122" y="44"/>
                  </a:lnTo>
                  <a:lnTo>
                    <a:pt x="122" y="47"/>
                  </a:lnTo>
                  <a:lnTo>
                    <a:pt x="120" y="50"/>
                  </a:lnTo>
                  <a:lnTo>
                    <a:pt x="119" y="54"/>
                  </a:lnTo>
                  <a:lnTo>
                    <a:pt x="120" y="57"/>
                  </a:lnTo>
                  <a:lnTo>
                    <a:pt x="117" y="57"/>
                  </a:lnTo>
                  <a:lnTo>
                    <a:pt x="114" y="56"/>
                  </a:lnTo>
                  <a:lnTo>
                    <a:pt x="111" y="57"/>
                  </a:lnTo>
                  <a:lnTo>
                    <a:pt x="110" y="57"/>
                  </a:lnTo>
                  <a:lnTo>
                    <a:pt x="108" y="60"/>
                  </a:lnTo>
                  <a:lnTo>
                    <a:pt x="108" y="63"/>
                  </a:lnTo>
                  <a:lnTo>
                    <a:pt x="110" y="66"/>
                  </a:lnTo>
                  <a:lnTo>
                    <a:pt x="113" y="68"/>
                  </a:lnTo>
                  <a:lnTo>
                    <a:pt x="110" y="69"/>
                  </a:lnTo>
                  <a:lnTo>
                    <a:pt x="105" y="69"/>
                  </a:lnTo>
                  <a:lnTo>
                    <a:pt x="104" y="71"/>
                  </a:lnTo>
                  <a:lnTo>
                    <a:pt x="101" y="74"/>
                  </a:lnTo>
                  <a:lnTo>
                    <a:pt x="99" y="77"/>
                  </a:lnTo>
                  <a:lnTo>
                    <a:pt x="98" y="78"/>
                  </a:lnTo>
                  <a:lnTo>
                    <a:pt x="95" y="81"/>
                  </a:lnTo>
                  <a:lnTo>
                    <a:pt x="95" y="78"/>
                  </a:lnTo>
                  <a:lnTo>
                    <a:pt x="93" y="75"/>
                  </a:lnTo>
                  <a:lnTo>
                    <a:pt x="90" y="72"/>
                  </a:lnTo>
                  <a:lnTo>
                    <a:pt x="87" y="69"/>
                  </a:lnTo>
                  <a:lnTo>
                    <a:pt x="84" y="68"/>
                  </a:lnTo>
                  <a:lnTo>
                    <a:pt x="81" y="66"/>
                  </a:lnTo>
                  <a:lnTo>
                    <a:pt x="78" y="65"/>
                  </a:lnTo>
                  <a:lnTo>
                    <a:pt x="75" y="65"/>
                  </a:lnTo>
                  <a:lnTo>
                    <a:pt x="72" y="65"/>
                  </a:lnTo>
                  <a:lnTo>
                    <a:pt x="69" y="68"/>
                  </a:lnTo>
                  <a:lnTo>
                    <a:pt x="68" y="71"/>
                  </a:lnTo>
                  <a:lnTo>
                    <a:pt x="65" y="74"/>
                  </a:lnTo>
                  <a:lnTo>
                    <a:pt x="65" y="75"/>
                  </a:lnTo>
                  <a:lnTo>
                    <a:pt x="65" y="78"/>
                  </a:lnTo>
                  <a:lnTo>
                    <a:pt x="66" y="81"/>
                  </a:lnTo>
                  <a:lnTo>
                    <a:pt x="68" y="86"/>
                  </a:lnTo>
                  <a:lnTo>
                    <a:pt x="68" y="89"/>
                  </a:lnTo>
                  <a:lnTo>
                    <a:pt x="68" y="92"/>
                  </a:lnTo>
                  <a:lnTo>
                    <a:pt x="66" y="95"/>
                  </a:lnTo>
                  <a:lnTo>
                    <a:pt x="63" y="96"/>
                  </a:lnTo>
                  <a:lnTo>
                    <a:pt x="59" y="98"/>
                  </a:lnTo>
                  <a:lnTo>
                    <a:pt x="59" y="99"/>
                  </a:lnTo>
                  <a:lnTo>
                    <a:pt x="59" y="101"/>
                  </a:lnTo>
                  <a:lnTo>
                    <a:pt x="60" y="101"/>
                  </a:lnTo>
                  <a:lnTo>
                    <a:pt x="59" y="101"/>
                  </a:lnTo>
                  <a:lnTo>
                    <a:pt x="56" y="101"/>
                  </a:lnTo>
                  <a:lnTo>
                    <a:pt x="56" y="102"/>
                  </a:lnTo>
                  <a:lnTo>
                    <a:pt x="54" y="104"/>
                  </a:lnTo>
                  <a:lnTo>
                    <a:pt x="54" y="105"/>
                  </a:lnTo>
                  <a:lnTo>
                    <a:pt x="54" y="111"/>
                  </a:lnTo>
                  <a:lnTo>
                    <a:pt x="54" y="114"/>
                  </a:lnTo>
                  <a:lnTo>
                    <a:pt x="53" y="119"/>
                  </a:lnTo>
                  <a:lnTo>
                    <a:pt x="50" y="122"/>
                  </a:lnTo>
                  <a:lnTo>
                    <a:pt x="47" y="123"/>
                  </a:lnTo>
                  <a:lnTo>
                    <a:pt x="33" y="126"/>
                  </a:lnTo>
                  <a:lnTo>
                    <a:pt x="18" y="125"/>
                  </a:lnTo>
                  <a:lnTo>
                    <a:pt x="18" y="126"/>
                  </a:lnTo>
                  <a:lnTo>
                    <a:pt x="17" y="129"/>
                  </a:lnTo>
                  <a:lnTo>
                    <a:pt x="14" y="131"/>
                  </a:lnTo>
                  <a:lnTo>
                    <a:pt x="11" y="131"/>
                  </a:lnTo>
                  <a:lnTo>
                    <a:pt x="15" y="132"/>
                  </a:lnTo>
                  <a:lnTo>
                    <a:pt x="18" y="135"/>
                  </a:lnTo>
                  <a:lnTo>
                    <a:pt x="20" y="137"/>
                  </a:lnTo>
                  <a:lnTo>
                    <a:pt x="21" y="140"/>
                  </a:lnTo>
                  <a:lnTo>
                    <a:pt x="23" y="147"/>
                  </a:lnTo>
                  <a:lnTo>
                    <a:pt x="21" y="155"/>
                  </a:lnTo>
                  <a:lnTo>
                    <a:pt x="18" y="162"/>
                  </a:lnTo>
                  <a:lnTo>
                    <a:pt x="11" y="165"/>
                  </a:lnTo>
                  <a:lnTo>
                    <a:pt x="11" y="167"/>
                  </a:lnTo>
                  <a:lnTo>
                    <a:pt x="12" y="168"/>
                  </a:lnTo>
                  <a:lnTo>
                    <a:pt x="11" y="173"/>
                  </a:lnTo>
                  <a:lnTo>
                    <a:pt x="11" y="179"/>
                  </a:lnTo>
                  <a:lnTo>
                    <a:pt x="8" y="184"/>
                  </a:lnTo>
                  <a:lnTo>
                    <a:pt x="6" y="188"/>
                  </a:lnTo>
                  <a:lnTo>
                    <a:pt x="3" y="190"/>
                  </a:lnTo>
                  <a:lnTo>
                    <a:pt x="0" y="191"/>
                  </a:lnTo>
                  <a:lnTo>
                    <a:pt x="0" y="190"/>
                  </a:lnTo>
                  <a:lnTo>
                    <a:pt x="2" y="188"/>
                  </a:lnTo>
                  <a:lnTo>
                    <a:pt x="6" y="190"/>
                  </a:lnTo>
                  <a:lnTo>
                    <a:pt x="11" y="193"/>
                  </a:lnTo>
                  <a:lnTo>
                    <a:pt x="14" y="196"/>
                  </a:lnTo>
                  <a:lnTo>
                    <a:pt x="27" y="209"/>
                  </a:lnTo>
                  <a:lnTo>
                    <a:pt x="39" y="223"/>
                  </a:lnTo>
                  <a:lnTo>
                    <a:pt x="44" y="227"/>
                  </a:lnTo>
                  <a:lnTo>
                    <a:pt x="48" y="232"/>
                  </a:lnTo>
                  <a:lnTo>
                    <a:pt x="48" y="229"/>
                  </a:lnTo>
                  <a:lnTo>
                    <a:pt x="50" y="226"/>
                  </a:lnTo>
                  <a:lnTo>
                    <a:pt x="53" y="224"/>
                  </a:lnTo>
                  <a:lnTo>
                    <a:pt x="54" y="224"/>
                  </a:lnTo>
                  <a:lnTo>
                    <a:pt x="57" y="223"/>
                  </a:lnTo>
                  <a:lnTo>
                    <a:pt x="66" y="220"/>
                  </a:lnTo>
                  <a:lnTo>
                    <a:pt x="77" y="217"/>
                  </a:lnTo>
                  <a:lnTo>
                    <a:pt x="89" y="215"/>
                  </a:lnTo>
                  <a:lnTo>
                    <a:pt x="99" y="218"/>
                  </a:lnTo>
                  <a:lnTo>
                    <a:pt x="110" y="226"/>
                  </a:lnTo>
                  <a:lnTo>
                    <a:pt x="111" y="227"/>
                  </a:lnTo>
                  <a:lnTo>
                    <a:pt x="111" y="230"/>
                  </a:lnTo>
                  <a:lnTo>
                    <a:pt x="111" y="232"/>
                  </a:lnTo>
                  <a:lnTo>
                    <a:pt x="113" y="233"/>
                  </a:lnTo>
                  <a:lnTo>
                    <a:pt x="116" y="236"/>
                  </a:lnTo>
                  <a:lnTo>
                    <a:pt x="119" y="238"/>
                  </a:lnTo>
                  <a:lnTo>
                    <a:pt x="122" y="239"/>
                  </a:lnTo>
                  <a:lnTo>
                    <a:pt x="120" y="221"/>
                  </a:lnTo>
                  <a:lnTo>
                    <a:pt x="117" y="203"/>
                  </a:lnTo>
                  <a:lnTo>
                    <a:pt x="119" y="185"/>
                  </a:lnTo>
                  <a:lnTo>
                    <a:pt x="119" y="182"/>
                  </a:lnTo>
                  <a:lnTo>
                    <a:pt x="122" y="181"/>
                  </a:lnTo>
                  <a:lnTo>
                    <a:pt x="125" y="178"/>
                  </a:lnTo>
                  <a:lnTo>
                    <a:pt x="131" y="176"/>
                  </a:lnTo>
                  <a:lnTo>
                    <a:pt x="135" y="176"/>
                  </a:lnTo>
                  <a:lnTo>
                    <a:pt x="140" y="176"/>
                  </a:lnTo>
                  <a:lnTo>
                    <a:pt x="144" y="176"/>
                  </a:lnTo>
                  <a:lnTo>
                    <a:pt x="162" y="173"/>
                  </a:lnTo>
                  <a:lnTo>
                    <a:pt x="179" y="171"/>
                  </a:lnTo>
                  <a:lnTo>
                    <a:pt x="197" y="173"/>
                  </a:lnTo>
                  <a:lnTo>
                    <a:pt x="200" y="175"/>
                  </a:lnTo>
                  <a:lnTo>
                    <a:pt x="201" y="176"/>
                  </a:lnTo>
                  <a:lnTo>
                    <a:pt x="204" y="178"/>
                  </a:lnTo>
                  <a:lnTo>
                    <a:pt x="207" y="179"/>
                  </a:lnTo>
                  <a:lnTo>
                    <a:pt x="209" y="179"/>
                  </a:lnTo>
                  <a:lnTo>
                    <a:pt x="212" y="178"/>
                  </a:lnTo>
                  <a:lnTo>
                    <a:pt x="215" y="175"/>
                  </a:lnTo>
                  <a:lnTo>
                    <a:pt x="218" y="173"/>
                  </a:lnTo>
                  <a:lnTo>
                    <a:pt x="221" y="171"/>
                  </a:lnTo>
                  <a:lnTo>
                    <a:pt x="224" y="171"/>
                  </a:lnTo>
                  <a:lnTo>
                    <a:pt x="241" y="178"/>
                  </a:lnTo>
                  <a:lnTo>
                    <a:pt x="257" y="182"/>
                  </a:lnTo>
                  <a:lnTo>
                    <a:pt x="263" y="184"/>
                  </a:lnTo>
                  <a:lnTo>
                    <a:pt x="269" y="182"/>
                  </a:lnTo>
                  <a:lnTo>
                    <a:pt x="274" y="179"/>
                  </a:lnTo>
                  <a:lnTo>
                    <a:pt x="280" y="178"/>
                  </a:lnTo>
                  <a:lnTo>
                    <a:pt x="284" y="175"/>
                  </a:lnTo>
                  <a:lnTo>
                    <a:pt x="289" y="170"/>
                  </a:lnTo>
                  <a:lnTo>
                    <a:pt x="293" y="167"/>
                  </a:lnTo>
                  <a:lnTo>
                    <a:pt x="298" y="162"/>
                  </a:lnTo>
                  <a:lnTo>
                    <a:pt x="302" y="159"/>
                  </a:lnTo>
                  <a:lnTo>
                    <a:pt x="305" y="159"/>
                  </a:lnTo>
                  <a:lnTo>
                    <a:pt x="308" y="159"/>
                  </a:lnTo>
                  <a:lnTo>
                    <a:pt x="313" y="161"/>
                  </a:lnTo>
                  <a:lnTo>
                    <a:pt x="316" y="162"/>
                  </a:lnTo>
                  <a:lnTo>
                    <a:pt x="319" y="162"/>
                  </a:lnTo>
                  <a:lnTo>
                    <a:pt x="322" y="162"/>
                  </a:lnTo>
                  <a:lnTo>
                    <a:pt x="325" y="159"/>
                  </a:lnTo>
                  <a:lnTo>
                    <a:pt x="326" y="158"/>
                  </a:lnTo>
                  <a:lnTo>
                    <a:pt x="329" y="155"/>
                  </a:lnTo>
                  <a:lnTo>
                    <a:pt x="331" y="150"/>
                  </a:lnTo>
                  <a:lnTo>
                    <a:pt x="329" y="147"/>
                  </a:lnTo>
                  <a:lnTo>
                    <a:pt x="328" y="141"/>
                  </a:lnTo>
                  <a:lnTo>
                    <a:pt x="326" y="135"/>
                  </a:lnTo>
                  <a:lnTo>
                    <a:pt x="325" y="128"/>
                  </a:lnTo>
                  <a:lnTo>
                    <a:pt x="323" y="125"/>
                  </a:lnTo>
                  <a:lnTo>
                    <a:pt x="325" y="120"/>
                  </a:lnTo>
                  <a:lnTo>
                    <a:pt x="326" y="117"/>
                  </a:lnTo>
                  <a:lnTo>
                    <a:pt x="329" y="114"/>
                  </a:lnTo>
                  <a:lnTo>
                    <a:pt x="331" y="111"/>
                  </a:lnTo>
                  <a:lnTo>
                    <a:pt x="331" y="110"/>
                  </a:lnTo>
                  <a:lnTo>
                    <a:pt x="329" y="107"/>
                  </a:lnTo>
                  <a:lnTo>
                    <a:pt x="328" y="107"/>
                  </a:lnTo>
                  <a:lnTo>
                    <a:pt x="325" y="107"/>
                  </a:lnTo>
                  <a:lnTo>
                    <a:pt x="323" y="108"/>
                  </a:lnTo>
                  <a:lnTo>
                    <a:pt x="319" y="108"/>
                  </a:lnTo>
                  <a:lnTo>
                    <a:pt x="316" y="110"/>
                  </a:lnTo>
                  <a:lnTo>
                    <a:pt x="313" y="111"/>
                  </a:lnTo>
                  <a:lnTo>
                    <a:pt x="310" y="110"/>
                  </a:lnTo>
                  <a:lnTo>
                    <a:pt x="308" y="110"/>
                  </a:lnTo>
                  <a:lnTo>
                    <a:pt x="305" y="108"/>
                  </a:lnTo>
                  <a:lnTo>
                    <a:pt x="304" y="108"/>
                  </a:lnTo>
                  <a:lnTo>
                    <a:pt x="302" y="105"/>
                  </a:lnTo>
                  <a:lnTo>
                    <a:pt x="302" y="102"/>
                  </a:lnTo>
                  <a:lnTo>
                    <a:pt x="302" y="101"/>
                  </a:lnTo>
                  <a:lnTo>
                    <a:pt x="299" y="101"/>
                  </a:lnTo>
                  <a:lnTo>
                    <a:pt x="298" y="99"/>
                  </a:lnTo>
                  <a:lnTo>
                    <a:pt x="295" y="99"/>
                  </a:lnTo>
                  <a:lnTo>
                    <a:pt x="293" y="98"/>
                  </a:lnTo>
                  <a:lnTo>
                    <a:pt x="289" y="93"/>
                  </a:lnTo>
                  <a:lnTo>
                    <a:pt x="284" y="87"/>
                  </a:lnTo>
                  <a:lnTo>
                    <a:pt x="283" y="86"/>
                  </a:lnTo>
                  <a:lnTo>
                    <a:pt x="283" y="84"/>
                  </a:lnTo>
                  <a:lnTo>
                    <a:pt x="284" y="83"/>
                  </a:lnTo>
                  <a:lnTo>
                    <a:pt x="286" y="81"/>
                  </a:lnTo>
                  <a:lnTo>
                    <a:pt x="289" y="80"/>
                  </a:lnTo>
                  <a:lnTo>
                    <a:pt x="292" y="78"/>
                  </a:lnTo>
                  <a:lnTo>
                    <a:pt x="293" y="80"/>
                  </a:lnTo>
                  <a:lnTo>
                    <a:pt x="298" y="81"/>
                  </a:lnTo>
                  <a:lnTo>
                    <a:pt x="301" y="81"/>
                  </a:lnTo>
                  <a:lnTo>
                    <a:pt x="298" y="80"/>
                  </a:lnTo>
                  <a:lnTo>
                    <a:pt x="293" y="78"/>
                  </a:lnTo>
                  <a:lnTo>
                    <a:pt x="290" y="77"/>
                  </a:lnTo>
                  <a:lnTo>
                    <a:pt x="287" y="74"/>
                  </a:lnTo>
                  <a:lnTo>
                    <a:pt x="286" y="72"/>
                  </a:lnTo>
                  <a:lnTo>
                    <a:pt x="286" y="68"/>
                  </a:lnTo>
                  <a:lnTo>
                    <a:pt x="287" y="65"/>
                  </a:lnTo>
                  <a:lnTo>
                    <a:pt x="281" y="66"/>
                  </a:lnTo>
                  <a:lnTo>
                    <a:pt x="277" y="66"/>
                  </a:lnTo>
                  <a:lnTo>
                    <a:pt x="272" y="65"/>
                  </a:lnTo>
                  <a:lnTo>
                    <a:pt x="269" y="62"/>
                  </a:lnTo>
                  <a:lnTo>
                    <a:pt x="265" y="59"/>
                  </a:lnTo>
                  <a:lnTo>
                    <a:pt x="262" y="51"/>
                  </a:lnTo>
                  <a:lnTo>
                    <a:pt x="260" y="42"/>
                  </a:lnTo>
                  <a:lnTo>
                    <a:pt x="259" y="33"/>
                  </a:lnTo>
                  <a:lnTo>
                    <a:pt x="259" y="32"/>
                  </a:lnTo>
                  <a:lnTo>
                    <a:pt x="257" y="30"/>
                  </a:lnTo>
                  <a:lnTo>
                    <a:pt x="254" y="29"/>
                  </a:lnTo>
                  <a:lnTo>
                    <a:pt x="253" y="27"/>
                  </a:lnTo>
                  <a:lnTo>
                    <a:pt x="253" y="26"/>
                  </a:lnTo>
                  <a:lnTo>
                    <a:pt x="253" y="24"/>
                  </a:lnTo>
                  <a:lnTo>
                    <a:pt x="254" y="21"/>
                  </a:lnTo>
                  <a:lnTo>
                    <a:pt x="256" y="20"/>
                  </a:lnTo>
                  <a:lnTo>
                    <a:pt x="257" y="18"/>
                  </a:lnTo>
                  <a:lnTo>
                    <a:pt x="257" y="15"/>
                  </a:lnTo>
                  <a:lnTo>
                    <a:pt x="256" y="12"/>
                  </a:lnTo>
                  <a:lnTo>
                    <a:pt x="254" y="11"/>
                  </a:lnTo>
                  <a:lnTo>
                    <a:pt x="254" y="8"/>
                  </a:lnTo>
                  <a:lnTo>
                    <a:pt x="254" y="6"/>
                  </a:lnTo>
                  <a:lnTo>
                    <a:pt x="256" y="5"/>
                  </a:lnTo>
                  <a:lnTo>
                    <a:pt x="257" y="3"/>
                  </a:lnTo>
                  <a:lnTo>
                    <a:pt x="257" y="0"/>
                  </a:lnTo>
                  <a:lnTo>
                    <a:pt x="257" y="2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23" name="Freeform 26"/>
            <p:cNvSpPr>
              <a:spLocks/>
            </p:cNvSpPr>
            <p:nvPr/>
          </p:nvSpPr>
          <p:spPr bwMode="gray">
            <a:xfrm>
              <a:off x="3319" y="2219"/>
              <a:ext cx="125" cy="251"/>
            </a:xfrm>
            <a:custGeom>
              <a:avLst/>
              <a:gdLst>
                <a:gd name="T0" fmla="*/ 78 w 136"/>
                <a:gd name="T1" fmla="*/ 2 h 271"/>
                <a:gd name="T2" fmla="*/ 69 w 136"/>
                <a:gd name="T3" fmla="*/ 7 h 271"/>
                <a:gd name="T4" fmla="*/ 58 w 136"/>
                <a:gd name="T5" fmla="*/ 10 h 271"/>
                <a:gd name="T6" fmla="*/ 61 w 136"/>
                <a:gd name="T7" fmla="*/ 13 h 271"/>
                <a:gd name="T8" fmla="*/ 62 w 136"/>
                <a:gd name="T9" fmla="*/ 21 h 271"/>
                <a:gd name="T10" fmla="*/ 53 w 136"/>
                <a:gd name="T11" fmla="*/ 41 h 271"/>
                <a:gd name="T12" fmla="*/ 50 w 136"/>
                <a:gd name="T13" fmla="*/ 44 h 271"/>
                <a:gd name="T14" fmla="*/ 39 w 136"/>
                <a:gd name="T15" fmla="*/ 39 h 271"/>
                <a:gd name="T16" fmla="*/ 31 w 136"/>
                <a:gd name="T17" fmla="*/ 39 h 271"/>
                <a:gd name="T18" fmla="*/ 20 w 136"/>
                <a:gd name="T19" fmla="*/ 49 h 271"/>
                <a:gd name="T20" fmla="*/ 0 w 136"/>
                <a:gd name="T21" fmla="*/ 76 h 271"/>
                <a:gd name="T22" fmla="*/ 12 w 136"/>
                <a:gd name="T23" fmla="*/ 98 h 271"/>
                <a:gd name="T24" fmla="*/ 19 w 136"/>
                <a:gd name="T25" fmla="*/ 109 h 271"/>
                <a:gd name="T26" fmla="*/ 17 w 136"/>
                <a:gd name="T27" fmla="*/ 115 h 271"/>
                <a:gd name="T28" fmla="*/ 22 w 136"/>
                <a:gd name="T29" fmla="*/ 126 h 271"/>
                <a:gd name="T30" fmla="*/ 25 w 136"/>
                <a:gd name="T31" fmla="*/ 143 h 271"/>
                <a:gd name="T32" fmla="*/ 26 w 136"/>
                <a:gd name="T33" fmla="*/ 152 h 271"/>
                <a:gd name="T34" fmla="*/ 19 w 136"/>
                <a:gd name="T35" fmla="*/ 190 h 271"/>
                <a:gd name="T36" fmla="*/ 25 w 136"/>
                <a:gd name="T37" fmla="*/ 216 h 271"/>
                <a:gd name="T38" fmla="*/ 22 w 136"/>
                <a:gd name="T39" fmla="*/ 227 h 271"/>
                <a:gd name="T40" fmla="*/ 20 w 136"/>
                <a:gd name="T41" fmla="*/ 226 h 271"/>
                <a:gd name="T42" fmla="*/ 25 w 136"/>
                <a:gd name="T43" fmla="*/ 237 h 271"/>
                <a:gd name="T44" fmla="*/ 28 w 136"/>
                <a:gd name="T45" fmla="*/ 249 h 271"/>
                <a:gd name="T46" fmla="*/ 31 w 136"/>
                <a:gd name="T47" fmla="*/ 251 h 271"/>
                <a:gd name="T48" fmla="*/ 41 w 136"/>
                <a:gd name="T49" fmla="*/ 246 h 271"/>
                <a:gd name="T50" fmla="*/ 64 w 136"/>
                <a:gd name="T51" fmla="*/ 251 h 271"/>
                <a:gd name="T52" fmla="*/ 69 w 136"/>
                <a:gd name="T53" fmla="*/ 249 h 271"/>
                <a:gd name="T54" fmla="*/ 70 w 136"/>
                <a:gd name="T55" fmla="*/ 241 h 271"/>
                <a:gd name="T56" fmla="*/ 77 w 136"/>
                <a:gd name="T57" fmla="*/ 238 h 271"/>
                <a:gd name="T58" fmla="*/ 75 w 136"/>
                <a:gd name="T59" fmla="*/ 210 h 271"/>
                <a:gd name="T60" fmla="*/ 78 w 136"/>
                <a:gd name="T61" fmla="*/ 202 h 271"/>
                <a:gd name="T62" fmla="*/ 77 w 136"/>
                <a:gd name="T63" fmla="*/ 182 h 271"/>
                <a:gd name="T64" fmla="*/ 75 w 136"/>
                <a:gd name="T65" fmla="*/ 173 h 271"/>
                <a:gd name="T66" fmla="*/ 77 w 136"/>
                <a:gd name="T67" fmla="*/ 163 h 271"/>
                <a:gd name="T68" fmla="*/ 80 w 136"/>
                <a:gd name="T69" fmla="*/ 154 h 271"/>
                <a:gd name="T70" fmla="*/ 77 w 136"/>
                <a:gd name="T71" fmla="*/ 144 h 271"/>
                <a:gd name="T72" fmla="*/ 85 w 136"/>
                <a:gd name="T73" fmla="*/ 140 h 271"/>
                <a:gd name="T74" fmla="*/ 94 w 136"/>
                <a:gd name="T75" fmla="*/ 129 h 271"/>
                <a:gd name="T76" fmla="*/ 97 w 136"/>
                <a:gd name="T77" fmla="*/ 119 h 271"/>
                <a:gd name="T78" fmla="*/ 99 w 136"/>
                <a:gd name="T79" fmla="*/ 115 h 271"/>
                <a:gd name="T80" fmla="*/ 103 w 136"/>
                <a:gd name="T81" fmla="*/ 113 h 271"/>
                <a:gd name="T82" fmla="*/ 103 w 136"/>
                <a:gd name="T83" fmla="*/ 109 h 271"/>
                <a:gd name="T84" fmla="*/ 108 w 136"/>
                <a:gd name="T85" fmla="*/ 107 h 271"/>
                <a:gd name="T86" fmla="*/ 117 w 136"/>
                <a:gd name="T87" fmla="*/ 104 h 271"/>
                <a:gd name="T88" fmla="*/ 116 w 136"/>
                <a:gd name="T89" fmla="*/ 96 h 271"/>
                <a:gd name="T90" fmla="*/ 114 w 136"/>
                <a:gd name="T91" fmla="*/ 88 h 271"/>
                <a:gd name="T92" fmla="*/ 121 w 136"/>
                <a:gd name="T93" fmla="*/ 82 h 271"/>
                <a:gd name="T94" fmla="*/ 124 w 136"/>
                <a:gd name="T95" fmla="*/ 62 h 271"/>
                <a:gd name="T96" fmla="*/ 117 w 136"/>
                <a:gd name="T97" fmla="*/ 46 h 271"/>
                <a:gd name="T98" fmla="*/ 113 w 136"/>
                <a:gd name="T99" fmla="*/ 44 h 271"/>
                <a:gd name="T100" fmla="*/ 114 w 136"/>
                <a:gd name="T101" fmla="*/ 39 h 271"/>
                <a:gd name="T102" fmla="*/ 119 w 136"/>
                <a:gd name="T103" fmla="*/ 33 h 271"/>
                <a:gd name="T104" fmla="*/ 117 w 136"/>
                <a:gd name="T105" fmla="*/ 31 h 271"/>
                <a:gd name="T106" fmla="*/ 110 w 136"/>
                <a:gd name="T107" fmla="*/ 27 h 271"/>
                <a:gd name="T108" fmla="*/ 103 w 136"/>
                <a:gd name="T109" fmla="*/ 17 h 271"/>
                <a:gd name="T110" fmla="*/ 97 w 136"/>
                <a:gd name="T111" fmla="*/ 13 h 271"/>
                <a:gd name="T112" fmla="*/ 92 w 136"/>
                <a:gd name="T113" fmla="*/ 6 h 271"/>
                <a:gd name="T114" fmla="*/ 85 w 136"/>
                <a:gd name="T115" fmla="*/ 2 h 271"/>
                <a:gd name="T116" fmla="*/ 83 w 136"/>
                <a:gd name="T117" fmla="*/ 2 h 27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6"/>
                <a:gd name="T178" fmla="*/ 0 h 271"/>
                <a:gd name="T179" fmla="*/ 136 w 136"/>
                <a:gd name="T180" fmla="*/ 271 h 27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6" h="271">
                  <a:moveTo>
                    <a:pt x="91" y="2"/>
                  </a:moveTo>
                  <a:lnTo>
                    <a:pt x="88" y="2"/>
                  </a:lnTo>
                  <a:lnTo>
                    <a:pt x="85" y="2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5" y="8"/>
                  </a:lnTo>
                  <a:lnTo>
                    <a:pt x="69" y="9"/>
                  </a:lnTo>
                  <a:lnTo>
                    <a:pt x="63" y="11"/>
                  </a:lnTo>
                  <a:lnTo>
                    <a:pt x="64" y="12"/>
                  </a:lnTo>
                  <a:lnTo>
                    <a:pt x="64" y="14"/>
                  </a:lnTo>
                  <a:lnTo>
                    <a:pt x="66" y="14"/>
                  </a:lnTo>
                  <a:lnTo>
                    <a:pt x="67" y="14"/>
                  </a:lnTo>
                  <a:lnTo>
                    <a:pt x="67" y="23"/>
                  </a:lnTo>
                  <a:lnTo>
                    <a:pt x="64" y="33"/>
                  </a:lnTo>
                  <a:lnTo>
                    <a:pt x="60" y="42"/>
                  </a:lnTo>
                  <a:lnTo>
                    <a:pt x="58" y="44"/>
                  </a:lnTo>
                  <a:lnTo>
                    <a:pt x="57" y="45"/>
                  </a:lnTo>
                  <a:lnTo>
                    <a:pt x="55" y="47"/>
                  </a:lnTo>
                  <a:lnTo>
                    <a:pt x="54" y="47"/>
                  </a:lnTo>
                  <a:lnTo>
                    <a:pt x="51" y="45"/>
                  </a:lnTo>
                  <a:lnTo>
                    <a:pt x="46" y="44"/>
                  </a:lnTo>
                  <a:lnTo>
                    <a:pt x="42" y="42"/>
                  </a:lnTo>
                  <a:lnTo>
                    <a:pt x="37" y="41"/>
                  </a:lnTo>
                  <a:lnTo>
                    <a:pt x="36" y="42"/>
                  </a:lnTo>
                  <a:lnTo>
                    <a:pt x="34" y="42"/>
                  </a:lnTo>
                  <a:lnTo>
                    <a:pt x="33" y="42"/>
                  </a:lnTo>
                  <a:lnTo>
                    <a:pt x="31" y="42"/>
                  </a:lnTo>
                  <a:lnTo>
                    <a:pt x="22" y="53"/>
                  </a:lnTo>
                  <a:lnTo>
                    <a:pt x="12" y="62"/>
                  </a:lnTo>
                  <a:lnTo>
                    <a:pt x="3" y="71"/>
                  </a:lnTo>
                  <a:lnTo>
                    <a:pt x="0" y="82"/>
                  </a:lnTo>
                  <a:lnTo>
                    <a:pt x="1" y="89"/>
                  </a:lnTo>
                  <a:lnTo>
                    <a:pt x="6" y="98"/>
                  </a:lnTo>
                  <a:lnTo>
                    <a:pt x="13" y="106"/>
                  </a:lnTo>
                  <a:lnTo>
                    <a:pt x="19" y="113"/>
                  </a:lnTo>
                  <a:lnTo>
                    <a:pt x="21" y="115"/>
                  </a:lnTo>
                  <a:lnTo>
                    <a:pt x="21" y="118"/>
                  </a:lnTo>
                  <a:lnTo>
                    <a:pt x="21" y="119"/>
                  </a:lnTo>
                  <a:lnTo>
                    <a:pt x="19" y="122"/>
                  </a:lnTo>
                  <a:lnTo>
                    <a:pt x="19" y="124"/>
                  </a:lnTo>
                  <a:lnTo>
                    <a:pt x="19" y="127"/>
                  </a:lnTo>
                  <a:lnTo>
                    <a:pt x="19" y="130"/>
                  </a:lnTo>
                  <a:lnTo>
                    <a:pt x="24" y="136"/>
                  </a:lnTo>
                  <a:lnTo>
                    <a:pt x="25" y="143"/>
                  </a:lnTo>
                  <a:lnTo>
                    <a:pt x="27" y="149"/>
                  </a:lnTo>
                  <a:lnTo>
                    <a:pt x="27" y="154"/>
                  </a:lnTo>
                  <a:lnTo>
                    <a:pt x="28" y="157"/>
                  </a:lnTo>
                  <a:lnTo>
                    <a:pt x="28" y="161"/>
                  </a:lnTo>
                  <a:lnTo>
                    <a:pt x="28" y="164"/>
                  </a:lnTo>
                  <a:lnTo>
                    <a:pt x="24" y="178"/>
                  </a:lnTo>
                  <a:lnTo>
                    <a:pt x="22" y="191"/>
                  </a:lnTo>
                  <a:lnTo>
                    <a:pt x="21" y="205"/>
                  </a:lnTo>
                  <a:lnTo>
                    <a:pt x="27" y="212"/>
                  </a:lnTo>
                  <a:lnTo>
                    <a:pt x="28" y="223"/>
                  </a:lnTo>
                  <a:lnTo>
                    <a:pt x="27" y="233"/>
                  </a:lnTo>
                  <a:lnTo>
                    <a:pt x="25" y="244"/>
                  </a:lnTo>
                  <a:lnTo>
                    <a:pt x="24" y="245"/>
                  </a:lnTo>
                  <a:lnTo>
                    <a:pt x="22" y="245"/>
                  </a:lnTo>
                  <a:lnTo>
                    <a:pt x="22" y="244"/>
                  </a:lnTo>
                  <a:lnTo>
                    <a:pt x="24" y="248"/>
                  </a:lnTo>
                  <a:lnTo>
                    <a:pt x="25" y="251"/>
                  </a:lnTo>
                  <a:lnTo>
                    <a:pt x="27" y="256"/>
                  </a:lnTo>
                  <a:lnTo>
                    <a:pt x="30" y="260"/>
                  </a:lnTo>
                  <a:lnTo>
                    <a:pt x="31" y="265"/>
                  </a:lnTo>
                  <a:lnTo>
                    <a:pt x="31" y="269"/>
                  </a:lnTo>
                  <a:lnTo>
                    <a:pt x="33" y="268"/>
                  </a:lnTo>
                  <a:lnTo>
                    <a:pt x="34" y="269"/>
                  </a:lnTo>
                  <a:lnTo>
                    <a:pt x="34" y="271"/>
                  </a:lnTo>
                  <a:lnTo>
                    <a:pt x="36" y="271"/>
                  </a:lnTo>
                  <a:lnTo>
                    <a:pt x="45" y="266"/>
                  </a:lnTo>
                  <a:lnTo>
                    <a:pt x="52" y="268"/>
                  </a:lnTo>
                  <a:lnTo>
                    <a:pt x="61" y="271"/>
                  </a:lnTo>
                  <a:lnTo>
                    <a:pt x="70" y="271"/>
                  </a:lnTo>
                  <a:lnTo>
                    <a:pt x="72" y="271"/>
                  </a:lnTo>
                  <a:lnTo>
                    <a:pt x="73" y="269"/>
                  </a:lnTo>
                  <a:lnTo>
                    <a:pt x="75" y="269"/>
                  </a:lnTo>
                  <a:lnTo>
                    <a:pt x="75" y="265"/>
                  </a:lnTo>
                  <a:lnTo>
                    <a:pt x="75" y="263"/>
                  </a:lnTo>
                  <a:lnTo>
                    <a:pt x="76" y="260"/>
                  </a:lnTo>
                  <a:lnTo>
                    <a:pt x="79" y="259"/>
                  </a:lnTo>
                  <a:lnTo>
                    <a:pt x="81" y="259"/>
                  </a:lnTo>
                  <a:lnTo>
                    <a:pt x="84" y="257"/>
                  </a:lnTo>
                  <a:lnTo>
                    <a:pt x="81" y="248"/>
                  </a:lnTo>
                  <a:lnTo>
                    <a:pt x="82" y="238"/>
                  </a:lnTo>
                  <a:lnTo>
                    <a:pt x="82" y="227"/>
                  </a:lnTo>
                  <a:lnTo>
                    <a:pt x="82" y="224"/>
                  </a:lnTo>
                  <a:lnTo>
                    <a:pt x="84" y="221"/>
                  </a:lnTo>
                  <a:lnTo>
                    <a:pt x="85" y="218"/>
                  </a:lnTo>
                  <a:lnTo>
                    <a:pt x="85" y="211"/>
                  </a:lnTo>
                  <a:lnTo>
                    <a:pt x="84" y="205"/>
                  </a:lnTo>
                  <a:lnTo>
                    <a:pt x="84" y="197"/>
                  </a:lnTo>
                  <a:lnTo>
                    <a:pt x="84" y="194"/>
                  </a:lnTo>
                  <a:lnTo>
                    <a:pt x="84" y="191"/>
                  </a:lnTo>
                  <a:lnTo>
                    <a:pt x="82" y="187"/>
                  </a:lnTo>
                  <a:lnTo>
                    <a:pt x="82" y="184"/>
                  </a:lnTo>
                  <a:lnTo>
                    <a:pt x="84" y="181"/>
                  </a:lnTo>
                  <a:lnTo>
                    <a:pt x="84" y="176"/>
                  </a:lnTo>
                  <a:lnTo>
                    <a:pt x="84" y="172"/>
                  </a:lnTo>
                  <a:lnTo>
                    <a:pt x="85" y="167"/>
                  </a:lnTo>
                  <a:lnTo>
                    <a:pt x="87" y="166"/>
                  </a:lnTo>
                  <a:lnTo>
                    <a:pt x="87" y="161"/>
                  </a:lnTo>
                  <a:lnTo>
                    <a:pt x="85" y="158"/>
                  </a:lnTo>
                  <a:lnTo>
                    <a:pt x="84" y="155"/>
                  </a:lnTo>
                  <a:lnTo>
                    <a:pt x="82" y="152"/>
                  </a:lnTo>
                  <a:lnTo>
                    <a:pt x="88" y="152"/>
                  </a:lnTo>
                  <a:lnTo>
                    <a:pt x="93" y="151"/>
                  </a:lnTo>
                  <a:lnTo>
                    <a:pt x="96" y="148"/>
                  </a:lnTo>
                  <a:lnTo>
                    <a:pt x="99" y="143"/>
                  </a:lnTo>
                  <a:lnTo>
                    <a:pt x="102" y="139"/>
                  </a:lnTo>
                  <a:lnTo>
                    <a:pt x="103" y="134"/>
                  </a:lnTo>
                  <a:lnTo>
                    <a:pt x="105" y="130"/>
                  </a:lnTo>
                  <a:lnTo>
                    <a:pt x="105" y="128"/>
                  </a:lnTo>
                  <a:lnTo>
                    <a:pt x="105" y="127"/>
                  </a:lnTo>
                  <a:lnTo>
                    <a:pt x="106" y="125"/>
                  </a:lnTo>
                  <a:lnTo>
                    <a:pt x="108" y="124"/>
                  </a:lnTo>
                  <a:lnTo>
                    <a:pt x="109" y="124"/>
                  </a:lnTo>
                  <a:lnTo>
                    <a:pt x="111" y="124"/>
                  </a:lnTo>
                  <a:lnTo>
                    <a:pt x="112" y="122"/>
                  </a:lnTo>
                  <a:lnTo>
                    <a:pt x="112" y="121"/>
                  </a:lnTo>
                  <a:lnTo>
                    <a:pt x="112" y="119"/>
                  </a:lnTo>
                  <a:lnTo>
                    <a:pt x="112" y="118"/>
                  </a:lnTo>
                  <a:lnTo>
                    <a:pt x="114" y="116"/>
                  </a:lnTo>
                  <a:lnTo>
                    <a:pt x="115" y="116"/>
                  </a:lnTo>
                  <a:lnTo>
                    <a:pt x="118" y="116"/>
                  </a:lnTo>
                  <a:lnTo>
                    <a:pt x="121" y="115"/>
                  </a:lnTo>
                  <a:lnTo>
                    <a:pt x="124" y="115"/>
                  </a:lnTo>
                  <a:lnTo>
                    <a:pt x="127" y="112"/>
                  </a:lnTo>
                  <a:lnTo>
                    <a:pt x="127" y="110"/>
                  </a:lnTo>
                  <a:lnTo>
                    <a:pt x="127" y="107"/>
                  </a:lnTo>
                  <a:lnTo>
                    <a:pt x="126" y="104"/>
                  </a:lnTo>
                  <a:lnTo>
                    <a:pt x="124" y="100"/>
                  </a:lnTo>
                  <a:lnTo>
                    <a:pt x="124" y="97"/>
                  </a:lnTo>
                  <a:lnTo>
                    <a:pt x="124" y="95"/>
                  </a:lnTo>
                  <a:lnTo>
                    <a:pt x="126" y="94"/>
                  </a:lnTo>
                  <a:lnTo>
                    <a:pt x="129" y="91"/>
                  </a:lnTo>
                  <a:lnTo>
                    <a:pt x="132" y="88"/>
                  </a:lnTo>
                  <a:lnTo>
                    <a:pt x="135" y="85"/>
                  </a:lnTo>
                  <a:lnTo>
                    <a:pt x="136" y="83"/>
                  </a:lnTo>
                  <a:lnTo>
                    <a:pt x="135" y="67"/>
                  </a:lnTo>
                  <a:lnTo>
                    <a:pt x="130" y="50"/>
                  </a:lnTo>
                  <a:lnTo>
                    <a:pt x="129" y="48"/>
                  </a:lnTo>
                  <a:lnTo>
                    <a:pt x="127" y="50"/>
                  </a:lnTo>
                  <a:lnTo>
                    <a:pt x="126" y="50"/>
                  </a:lnTo>
                  <a:lnTo>
                    <a:pt x="124" y="50"/>
                  </a:lnTo>
                  <a:lnTo>
                    <a:pt x="123" y="48"/>
                  </a:lnTo>
                  <a:lnTo>
                    <a:pt x="123" y="47"/>
                  </a:lnTo>
                  <a:lnTo>
                    <a:pt x="123" y="44"/>
                  </a:lnTo>
                  <a:lnTo>
                    <a:pt x="124" y="42"/>
                  </a:lnTo>
                  <a:lnTo>
                    <a:pt x="126" y="41"/>
                  </a:lnTo>
                  <a:lnTo>
                    <a:pt x="129" y="39"/>
                  </a:lnTo>
                  <a:lnTo>
                    <a:pt x="130" y="36"/>
                  </a:lnTo>
                  <a:lnTo>
                    <a:pt x="130" y="35"/>
                  </a:lnTo>
                  <a:lnTo>
                    <a:pt x="129" y="33"/>
                  </a:lnTo>
                  <a:lnTo>
                    <a:pt x="127" y="33"/>
                  </a:lnTo>
                  <a:lnTo>
                    <a:pt x="124" y="33"/>
                  </a:lnTo>
                  <a:lnTo>
                    <a:pt x="123" y="32"/>
                  </a:lnTo>
                  <a:lnTo>
                    <a:pt x="120" y="29"/>
                  </a:lnTo>
                  <a:lnTo>
                    <a:pt x="118" y="24"/>
                  </a:lnTo>
                  <a:lnTo>
                    <a:pt x="115" y="21"/>
                  </a:lnTo>
                  <a:lnTo>
                    <a:pt x="112" y="18"/>
                  </a:lnTo>
                  <a:lnTo>
                    <a:pt x="109" y="17"/>
                  </a:lnTo>
                  <a:lnTo>
                    <a:pt x="108" y="14"/>
                  </a:lnTo>
                  <a:lnTo>
                    <a:pt x="105" y="14"/>
                  </a:lnTo>
                  <a:lnTo>
                    <a:pt x="103" y="11"/>
                  </a:lnTo>
                  <a:lnTo>
                    <a:pt x="102" y="8"/>
                  </a:lnTo>
                  <a:lnTo>
                    <a:pt x="100" y="6"/>
                  </a:lnTo>
                  <a:lnTo>
                    <a:pt x="99" y="3"/>
                  </a:lnTo>
                  <a:lnTo>
                    <a:pt x="96" y="2"/>
                  </a:lnTo>
                  <a:lnTo>
                    <a:pt x="93" y="2"/>
                  </a:lnTo>
                  <a:lnTo>
                    <a:pt x="91" y="2"/>
                  </a:lnTo>
                  <a:lnTo>
                    <a:pt x="90" y="0"/>
                  </a:lnTo>
                  <a:lnTo>
                    <a:pt x="90" y="2"/>
                  </a:lnTo>
                  <a:lnTo>
                    <a:pt x="91" y="2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24" name="Freeform 27"/>
            <p:cNvSpPr>
              <a:spLocks/>
            </p:cNvSpPr>
            <p:nvPr/>
          </p:nvSpPr>
          <p:spPr bwMode="gray">
            <a:xfrm>
              <a:off x="3388" y="2168"/>
              <a:ext cx="477" cy="383"/>
            </a:xfrm>
            <a:custGeom>
              <a:avLst/>
              <a:gdLst>
                <a:gd name="T0" fmla="*/ 93 w 515"/>
                <a:gd name="T1" fmla="*/ 315 h 413"/>
                <a:gd name="T2" fmla="*/ 106 w 515"/>
                <a:gd name="T3" fmla="*/ 338 h 413"/>
                <a:gd name="T4" fmla="*/ 108 w 515"/>
                <a:gd name="T5" fmla="*/ 344 h 413"/>
                <a:gd name="T6" fmla="*/ 122 w 515"/>
                <a:gd name="T7" fmla="*/ 379 h 413"/>
                <a:gd name="T8" fmla="*/ 150 w 515"/>
                <a:gd name="T9" fmla="*/ 383 h 413"/>
                <a:gd name="T10" fmla="*/ 169 w 515"/>
                <a:gd name="T11" fmla="*/ 377 h 413"/>
                <a:gd name="T12" fmla="*/ 180 w 515"/>
                <a:gd name="T13" fmla="*/ 382 h 413"/>
                <a:gd name="T14" fmla="*/ 191 w 515"/>
                <a:gd name="T15" fmla="*/ 372 h 413"/>
                <a:gd name="T16" fmla="*/ 205 w 515"/>
                <a:gd name="T17" fmla="*/ 374 h 413"/>
                <a:gd name="T18" fmla="*/ 220 w 515"/>
                <a:gd name="T19" fmla="*/ 372 h 413"/>
                <a:gd name="T20" fmla="*/ 220 w 515"/>
                <a:gd name="T21" fmla="*/ 357 h 413"/>
                <a:gd name="T22" fmla="*/ 232 w 515"/>
                <a:gd name="T23" fmla="*/ 358 h 413"/>
                <a:gd name="T24" fmla="*/ 245 w 515"/>
                <a:gd name="T25" fmla="*/ 338 h 413"/>
                <a:gd name="T26" fmla="*/ 247 w 515"/>
                <a:gd name="T27" fmla="*/ 313 h 413"/>
                <a:gd name="T28" fmla="*/ 285 w 515"/>
                <a:gd name="T29" fmla="*/ 283 h 413"/>
                <a:gd name="T30" fmla="*/ 302 w 515"/>
                <a:gd name="T31" fmla="*/ 270 h 413"/>
                <a:gd name="T32" fmla="*/ 313 w 515"/>
                <a:gd name="T33" fmla="*/ 274 h 413"/>
                <a:gd name="T34" fmla="*/ 319 w 515"/>
                <a:gd name="T35" fmla="*/ 269 h 413"/>
                <a:gd name="T36" fmla="*/ 330 w 515"/>
                <a:gd name="T37" fmla="*/ 280 h 413"/>
                <a:gd name="T38" fmla="*/ 346 w 515"/>
                <a:gd name="T39" fmla="*/ 297 h 413"/>
                <a:gd name="T40" fmla="*/ 354 w 515"/>
                <a:gd name="T41" fmla="*/ 286 h 413"/>
                <a:gd name="T42" fmla="*/ 366 w 515"/>
                <a:gd name="T43" fmla="*/ 275 h 413"/>
                <a:gd name="T44" fmla="*/ 371 w 515"/>
                <a:gd name="T45" fmla="*/ 253 h 413"/>
                <a:gd name="T46" fmla="*/ 382 w 515"/>
                <a:gd name="T47" fmla="*/ 228 h 413"/>
                <a:gd name="T48" fmla="*/ 388 w 515"/>
                <a:gd name="T49" fmla="*/ 209 h 413"/>
                <a:gd name="T50" fmla="*/ 405 w 515"/>
                <a:gd name="T51" fmla="*/ 200 h 413"/>
                <a:gd name="T52" fmla="*/ 405 w 515"/>
                <a:gd name="T53" fmla="*/ 184 h 413"/>
                <a:gd name="T54" fmla="*/ 423 w 515"/>
                <a:gd name="T55" fmla="*/ 153 h 413"/>
                <a:gd name="T56" fmla="*/ 437 w 515"/>
                <a:gd name="T57" fmla="*/ 120 h 413"/>
                <a:gd name="T58" fmla="*/ 448 w 515"/>
                <a:gd name="T59" fmla="*/ 109 h 413"/>
                <a:gd name="T60" fmla="*/ 471 w 515"/>
                <a:gd name="T61" fmla="*/ 98 h 413"/>
                <a:gd name="T62" fmla="*/ 476 w 515"/>
                <a:gd name="T63" fmla="*/ 92 h 413"/>
                <a:gd name="T64" fmla="*/ 476 w 515"/>
                <a:gd name="T65" fmla="*/ 70 h 413"/>
                <a:gd name="T66" fmla="*/ 460 w 515"/>
                <a:gd name="T67" fmla="*/ 65 h 413"/>
                <a:gd name="T68" fmla="*/ 454 w 515"/>
                <a:gd name="T69" fmla="*/ 28 h 413"/>
                <a:gd name="T70" fmla="*/ 440 w 515"/>
                <a:gd name="T71" fmla="*/ 11 h 413"/>
                <a:gd name="T72" fmla="*/ 424 w 515"/>
                <a:gd name="T73" fmla="*/ 14 h 413"/>
                <a:gd name="T74" fmla="*/ 396 w 515"/>
                <a:gd name="T75" fmla="*/ 33 h 413"/>
                <a:gd name="T76" fmla="*/ 299 w 515"/>
                <a:gd name="T77" fmla="*/ 29 h 413"/>
                <a:gd name="T78" fmla="*/ 278 w 515"/>
                <a:gd name="T79" fmla="*/ 45 h 413"/>
                <a:gd name="T80" fmla="*/ 219 w 515"/>
                <a:gd name="T81" fmla="*/ 23 h 413"/>
                <a:gd name="T82" fmla="*/ 200 w 515"/>
                <a:gd name="T83" fmla="*/ 28 h 413"/>
                <a:gd name="T84" fmla="*/ 188 w 515"/>
                <a:gd name="T85" fmla="*/ 32 h 413"/>
                <a:gd name="T86" fmla="*/ 167 w 515"/>
                <a:gd name="T87" fmla="*/ 15 h 413"/>
                <a:gd name="T88" fmla="*/ 152 w 515"/>
                <a:gd name="T89" fmla="*/ 6 h 413"/>
                <a:gd name="T90" fmla="*/ 102 w 515"/>
                <a:gd name="T91" fmla="*/ 1 h 413"/>
                <a:gd name="T92" fmla="*/ 69 w 515"/>
                <a:gd name="T93" fmla="*/ 17 h 413"/>
                <a:gd name="T94" fmla="*/ 69 w 515"/>
                <a:gd name="T95" fmla="*/ 26 h 413"/>
                <a:gd name="T96" fmla="*/ 54 w 515"/>
                <a:gd name="T97" fmla="*/ 47 h 413"/>
                <a:gd name="T98" fmla="*/ 47 w 515"/>
                <a:gd name="T99" fmla="*/ 90 h 413"/>
                <a:gd name="T100" fmla="*/ 53 w 515"/>
                <a:gd name="T101" fmla="*/ 103 h 413"/>
                <a:gd name="T102" fmla="*/ 48 w 515"/>
                <a:gd name="T103" fmla="*/ 147 h 413"/>
                <a:gd name="T104" fmla="*/ 36 w 515"/>
                <a:gd name="T105" fmla="*/ 161 h 413"/>
                <a:gd name="T106" fmla="*/ 28 w 515"/>
                <a:gd name="T107" fmla="*/ 174 h 413"/>
                <a:gd name="T108" fmla="*/ 12 w 515"/>
                <a:gd name="T109" fmla="*/ 192 h 413"/>
                <a:gd name="T110" fmla="*/ 11 w 515"/>
                <a:gd name="T111" fmla="*/ 213 h 413"/>
                <a:gd name="T112" fmla="*/ 9 w 515"/>
                <a:gd name="T113" fmla="*/ 289 h 413"/>
                <a:gd name="T114" fmla="*/ 1 w 515"/>
                <a:gd name="T115" fmla="*/ 300 h 41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15"/>
                <a:gd name="T175" fmla="*/ 0 h 413"/>
                <a:gd name="T176" fmla="*/ 515 w 515"/>
                <a:gd name="T177" fmla="*/ 413 h 41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15" h="413">
                  <a:moveTo>
                    <a:pt x="1" y="324"/>
                  </a:moveTo>
                  <a:lnTo>
                    <a:pt x="9" y="326"/>
                  </a:lnTo>
                  <a:lnTo>
                    <a:pt x="16" y="324"/>
                  </a:lnTo>
                  <a:lnTo>
                    <a:pt x="25" y="324"/>
                  </a:lnTo>
                  <a:lnTo>
                    <a:pt x="52" y="329"/>
                  </a:lnTo>
                  <a:lnTo>
                    <a:pt x="76" y="332"/>
                  </a:lnTo>
                  <a:lnTo>
                    <a:pt x="100" y="340"/>
                  </a:lnTo>
                  <a:lnTo>
                    <a:pt x="104" y="343"/>
                  </a:lnTo>
                  <a:lnTo>
                    <a:pt x="107" y="346"/>
                  </a:lnTo>
                  <a:lnTo>
                    <a:pt x="108" y="349"/>
                  </a:lnTo>
                  <a:lnTo>
                    <a:pt x="110" y="353"/>
                  </a:lnTo>
                  <a:lnTo>
                    <a:pt x="111" y="358"/>
                  </a:lnTo>
                  <a:lnTo>
                    <a:pt x="113" y="361"/>
                  </a:lnTo>
                  <a:lnTo>
                    <a:pt x="114" y="364"/>
                  </a:lnTo>
                  <a:lnTo>
                    <a:pt x="117" y="365"/>
                  </a:lnTo>
                  <a:lnTo>
                    <a:pt x="122" y="365"/>
                  </a:lnTo>
                  <a:lnTo>
                    <a:pt x="125" y="364"/>
                  </a:lnTo>
                  <a:lnTo>
                    <a:pt x="123" y="367"/>
                  </a:lnTo>
                  <a:lnTo>
                    <a:pt x="122" y="368"/>
                  </a:lnTo>
                  <a:lnTo>
                    <a:pt x="119" y="370"/>
                  </a:lnTo>
                  <a:lnTo>
                    <a:pt x="117" y="371"/>
                  </a:lnTo>
                  <a:lnTo>
                    <a:pt x="119" y="382"/>
                  </a:lnTo>
                  <a:lnTo>
                    <a:pt x="122" y="392"/>
                  </a:lnTo>
                  <a:lnTo>
                    <a:pt x="129" y="400"/>
                  </a:lnTo>
                  <a:lnTo>
                    <a:pt x="129" y="404"/>
                  </a:lnTo>
                  <a:lnTo>
                    <a:pt x="132" y="409"/>
                  </a:lnTo>
                  <a:lnTo>
                    <a:pt x="135" y="412"/>
                  </a:lnTo>
                  <a:lnTo>
                    <a:pt x="140" y="412"/>
                  </a:lnTo>
                  <a:lnTo>
                    <a:pt x="144" y="412"/>
                  </a:lnTo>
                  <a:lnTo>
                    <a:pt x="149" y="412"/>
                  </a:lnTo>
                  <a:lnTo>
                    <a:pt x="153" y="412"/>
                  </a:lnTo>
                  <a:lnTo>
                    <a:pt x="158" y="413"/>
                  </a:lnTo>
                  <a:lnTo>
                    <a:pt x="162" y="413"/>
                  </a:lnTo>
                  <a:lnTo>
                    <a:pt x="164" y="412"/>
                  </a:lnTo>
                  <a:lnTo>
                    <a:pt x="165" y="412"/>
                  </a:lnTo>
                  <a:lnTo>
                    <a:pt x="167" y="412"/>
                  </a:lnTo>
                  <a:lnTo>
                    <a:pt x="171" y="410"/>
                  </a:lnTo>
                  <a:lnTo>
                    <a:pt x="174" y="409"/>
                  </a:lnTo>
                  <a:lnTo>
                    <a:pt x="179" y="407"/>
                  </a:lnTo>
                  <a:lnTo>
                    <a:pt x="183" y="407"/>
                  </a:lnTo>
                  <a:lnTo>
                    <a:pt x="183" y="409"/>
                  </a:lnTo>
                  <a:lnTo>
                    <a:pt x="185" y="410"/>
                  </a:lnTo>
                  <a:lnTo>
                    <a:pt x="188" y="410"/>
                  </a:lnTo>
                  <a:lnTo>
                    <a:pt x="189" y="412"/>
                  </a:lnTo>
                  <a:lnTo>
                    <a:pt x="191" y="412"/>
                  </a:lnTo>
                  <a:lnTo>
                    <a:pt x="192" y="412"/>
                  </a:lnTo>
                  <a:lnTo>
                    <a:pt x="194" y="412"/>
                  </a:lnTo>
                  <a:lnTo>
                    <a:pt x="195" y="410"/>
                  </a:lnTo>
                  <a:lnTo>
                    <a:pt x="195" y="409"/>
                  </a:lnTo>
                  <a:lnTo>
                    <a:pt x="197" y="407"/>
                  </a:lnTo>
                  <a:lnTo>
                    <a:pt x="200" y="404"/>
                  </a:lnTo>
                  <a:lnTo>
                    <a:pt x="203" y="401"/>
                  </a:lnTo>
                  <a:lnTo>
                    <a:pt x="206" y="400"/>
                  </a:lnTo>
                  <a:lnTo>
                    <a:pt x="206" y="401"/>
                  </a:lnTo>
                  <a:lnTo>
                    <a:pt x="207" y="403"/>
                  </a:lnTo>
                  <a:lnTo>
                    <a:pt x="207" y="404"/>
                  </a:lnTo>
                  <a:lnTo>
                    <a:pt x="212" y="404"/>
                  </a:lnTo>
                  <a:lnTo>
                    <a:pt x="215" y="404"/>
                  </a:lnTo>
                  <a:lnTo>
                    <a:pt x="218" y="404"/>
                  </a:lnTo>
                  <a:lnTo>
                    <a:pt x="221" y="403"/>
                  </a:lnTo>
                  <a:lnTo>
                    <a:pt x="224" y="400"/>
                  </a:lnTo>
                  <a:lnTo>
                    <a:pt x="222" y="400"/>
                  </a:lnTo>
                  <a:lnTo>
                    <a:pt x="225" y="400"/>
                  </a:lnTo>
                  <a:lnTo>
                    <a:pt x="230" y="401"/>
                  </a:lnTo>
                  <a:lnTo>
                    <a:pt x="234" y="401"/>
                  </a:lnTo>
                  <a:lnTo>
                    <a:pt x="237" y="401"/>
                  </a:lnTo>
                  <a:lnTo>
                    <a:pt x="240" y="400"/>
                  </a:lnTo>
                  <a:lnTo>
                    <a:pt x="243" y="397"/>
                  </a:lnTo>
                  <a:lnTo>
                    <a:pt x="245" y="395"/>
                  </a:lnTo>
                  <a:lnTo>
                    <a:pt x="243" y="392"/>
                  </a:lnTo>
                  <a:lnTo>
                    <a:pt x="242" y="389"/>
                  </a:lnTo>
                  <a:lnTo>
                    <a:pt x="240" y="388"/>
                  </a:lnTo>
                  <a:lnTo>
                    <a:pt x="237" y="385"/>
                  </a:lnTo>
                  <a:lnTo>
                    <a:pt x="239" y="388"/>
                  </a:lnTo>
                  <a:lnTo>
                    <a:pt x="242" y="389"/>
                  </a:lnTo>
                  <a:lnTo>
                    <a:pt x="245" y="391"/>
                  </a:lnTo>
                  <a:lnTo>
                    <a:pt x="248" y="391"/>
                  </a:lnTo>
                  <a:lnTo>
                    <a:pt x="251" y="391"/>
                  </a:lnTo>
                  <a:lnTo>
                    <a:pt x="251" y="389"/>
                  </a:lnTo>
                  <a:lnTo>
                    <a:pt x="251" y="386"/>
                  </a:lnTo>
                  <a:lnTo>
                    <a:pt x="252" y="383"/>
                  </a:lnTo>
                  <a:lnTo>
                    <a:pt x="254" y="382"/>
                  </a:lnTo>
                  <a:lnTo>
                    <a:pt x="255" y="380"/>
                  </a:lnTo>
                  <a:lnTo>
                    <a:pt x="258" y="379"/>
                  </a:lnTo>
                  <a:lnTo>
                    <a:pt x="260" y="376"/>
                  </a:lnTo>
                  <a:lnTo>
                    <a:pt x="261" y="374"/>
                  </a:lnTo>
                  <a:lnTo>
                    <a:pt x="264" y="365"/>
                  </a:lnTo>
                  <a:lnTo>
                    <a:pt x="266" y="358"/>
                  </a:lnTo>
                  <a:lnTo>
                    <a:pt x="267" y="355"/>
                  </a:lnTo>
                  <a:lnTo>
                    <a:pt x="267" y="352"/>
                  </a:lnTo>
                  <a:lnTo>
                    <a:pt x="266" y="347"/>
                  </a:lnTo>
                  <a:lnTo>
                    <a:pt x="266" y="344"/>
                  </a:lnTo>
                  <a:lnTo>
                    <a:pt x="266" y="341"/>
                  </a:lnTo>
                  <a:lnTo>
                    <a:pt x="267" y="338"/>
                  </a:lnTo>
                  <a:lnTo>
                    <a:pt x="269" y="338"/>
                  </a:lnTo>
                  <a:lnTo>
                    <a:pt x="272" y="337"/>
                  </a:lnTo>
                  <a:lnTo>
                    <a:pt x="273" y="337"/>
                  </a:lnTo>
                  <a:lnTo>
                    <a:pt x="287" y="326"/>
                  </a:lnTo>
                  <a:lnTo>
                    <a:pt x="299" y="314"/>
                  </a:lnTo>
                  <a:lnTo>
                    <a:pt x="303" y="309"/>
                  </a:lnTo>
                  <a:lnTo>
                    <a:pt x="308" y="305"/>
                  </a:lnTo>
                  <a:lnTo>
                    <a:pt x="309" y="303"/>
                  </a:lnTo>
                  <a:lnTo>
                    <a:pt x="311" y="303"/>
                  </a:lnTo>
                  <a:lnTo>
                    <a:pt x="312" y="303"/>
                  </a:lnTo>
                  <a:lnTo>
                    <a:pt x="314" y="303"/>
                  </a:lnTo>
                  <a:lnTo>
                    <a:pt x="318" y="299"/>
                  </a:lnTo>
                  <a:lnTo>
                    <a:pt x="321" y="296"/>
                  </a:lnTo>
                  <a:lnTo>
                    <a:pt x="326" y="291"/>
                  </a:lnTo>
                  <a:lnTo>
                    <a:pt x="328" y="294"/>
                  </a:lnTo>
                  <a:lnTo>
                    <a:pt x="329" y="297"/>
                  </a:lnTo>
                  <a:lnTo>
                    <a:pt x="332" y="299"/>
                  </a:lnTo>
                  <a:lnTo>
                    <a:pt x="337" y="299"/>
                  </a:lnTo>
                  <a:lnTo>
                    <a:pt x="337" y="297"/>
                  </a:lnTo>
                  <a:lnTo>
                    <a:pt x="338" y="296"/>
                  </a:lnTo>
                  <a:lnTo>
                    <a:pt x="340" y="296"/>
                  </a:lnTo>
                  <a:lnTo>
                    <a:pt x="341" y="294"/>
                  </a:lnTo>
                  <a:lnTo>
                    <a:pt x="343" y="291"/>
                  </a:lnTo>
                  <a:lnTo>
                    <a:pt x="343" y="288"/>
                  </a:lnTo>
                  <a:lnTo>
                    <a:pt x="343" y="285"/>
                  </a:lnTo>
                  <a:lnTo>
                    <a:pt x="343" y="288"/>
                  </a:lnTo>
                  <a:lnTo>
                    <a:pt x="344" y="290"/>
                  </a:lnTo>
                  <a:lnTo>
                    <a:pt x="346" y="291"/>
                  </a:lnTo>
                  <a:lnTo>
                    <a:pt x="347" y="293"/>
                  </a:lnTo>
                  <a:lnTo>
                    <a:pt x="349" y="296"/>
                  </a:lnTo>
                  <a:lnTo>
                    <a:pt x="350" y="297"/>
                  </a:lnTo>
                  <a:lnTo>
                    <a:pt x="352" y="299"/>
                  </a:lnTo>
                  <a:lnTo>
                    <a:pt x="353" y="300"/>
                  </a:lnTo>
                  <a:lnTo>
                    <a:pt x="356" y="302"/>
                  </a:lnTo>
                  <a:lnTo>
                    <a:pt x="361" y="303"/>
                  </a:lnTo>
                  <a:lnTo>
                    <a:pt x="364" y="306"/>
                  </a:lnTo>
                  <a:lnTo>
                    <a:pt x="367" y="311"/>
                  </a:lnTo>
                  <a:lnTo>
                    <a:pt x="370" y="315"/>
                  </a:lnTo>
                  <a:lnTo>
                    <a:pt x="370" y="323"/>
                  </a:lnTo>
                  <a:lnTo>
                    <a:pt x="373" y="321"/>
                  </a:lnTo>
                  <a:lnTo>
                    <a:pt x="374" y="320"/>
                  </a:lnTo>
                  <a:lnTo>
                    <a:pt x="377" y="318"/>
                  </a:lnTo>
                  <a:lnTo>
                    <a:pt x="377" y="315"/>
                  </a:lnTo>
                  <a:lnTo>
                    <a:pt x="377" y="314"/>
                  </a:lnTo>
                  <a:lnTo>
                    <a:pt x="377" y="312"/>
                  </a:lnTo>
                  <a:lnTo>
                    <a:pt x="379" y="311"/>
                  </a:lnTo>
                  <a:lnTo>
                    <a:pt x="380" y="309"/>
                  </a:lnTo>
                  <a:lnTo>
                    <a:pt x="382" y="308"/>
                  </a:lnTo>
                  <a:lnTo>
                    <a:pt x="382" y="305"/>
                  </a:lnTo>
                  <a:lnTo>
                    <a:pt x="382" y="303"/>
                  </a:lnTo>
                  <a:lnTo>
                    <a:pt x="382" y="300"/>
                  </a:lnTo>
                  <a:lnTo>
                    <a:pt x="382" y="299"/>
                  </a:lnTo>
                  <a:lnTo>
                    <a:pt x="385" y="297"/>
                  </a:lnTo>
                  <a:lnTo>
                    <a:pt x="389" y="297"/>
                  </a:lnTo>
                  <a:lnTo>
                    <a:pt x="395" y="297"/>
                  </a:lnTo>
                  <a:lnTo>
                    <a:pt x="394" y="293"/>
                  </a:lnTo>
                  <a:lnTo>
                    <a:pt x="394" y="288"/>
                  </a:lnTo>
                  <a:lnTo>
                    <a:pt x="394" y="284"/>
                  </a:lnTo>
                  <a:lnTo>
                    <a:pt x="395" y="281"/>
                  </a:lnTo>
                  <a:lnTo>
                    <a:pt x="398" y="278"/>
                  </a:lnTo>
                  <a:lnTo>
                    <a:pt x="400" y="276"/>
                  </a:lnTo>
                  <a:lnTo>
                    <a:pt x="401" y="273"/>
                  </a:lnTo>
                  <a:lnTo>
                    <a:pt x="404" y="267"/>
                  </a:lnTo>
                  <a:lnTo>
                    <a:pt x="406" y="260"/>
                  </a:lnTo>
                  <a:lnTo>
                    <a:pt x="407" y="257"/>
                  </a:lnTo>
                  <a:lnTo>
                    <a:pt x="410" y="254"/>
                  </a:lnTo>
                  <a:lnTo>
                    <a:pt x="412" y="251"/>
                  </a:lnTo>
                  <a:lnTo>
                    <a:pt x="412" y="249"/>
                  </a:lnTo>
                  <a:lnTo>
                    <a:pt x="412" y="246"/>
                  </a:lnTo>
                  <a:lnTo>
                    <a:pt x="410" y="245"/>
                  </a:lnTo>
                  <a:lnTo>
                    <a:pt x="410" y="242"/>
                  </a:lnTo>
                  <a:lnTo>
                    <a:pt x="415" y="237"/>
                  </a:lnTo>
                  <a:lnTo>
                    <a:pt x="416" y="233"/>
                  </a:lnTo>
                  <a:lnTo>
                    <a:pt x="418" y="230"/>
                  </a:lnTo>
                  <a:lnTo>
                    <a:pt x="419" y="225"/>
                  </a:lnTo>
                  <a:lnTo>
                    <a:pt x="421" y="221"/>
                  </a:lnTo>
                  <a:lnTo>
                    <a:pt x="421" y="222"/>
                  </a:lnTo>
                  <a:lnTo>
                    <a:pt x="422" y="224"/>
                  </a:lnTo>
                  <a:lnTo>
                    <a:pt x="427" y="224"/>
                  </a:lnTo>
                  <a:lnTo>
                    <a:pt x="431" y="222"/>
                  </a:lnTo>
                  <a:lnTo>
                    <a:pt x="434" y="219"/>
                  </a:lnTo>
                  <a:lnTo>
                    <a:pt x="437" y="216"/>
                  </a:lnTo>
                  <a:lnTo>
                    <a:pt x="439" y="212"/>
                  </a:lnTo>
                  <a:lnTo>
                    <a:pt x="440" y="207"/>
                  </a:lnTo>
                  <a:lnTo>
                    <a:pt x="440" y="203"/>
                  </a:lnTo>
                  <a:lnTo>
                    <a:pt x="440" y="201"/>
                  </a:lnTo>
                  <a:lnTo>
                    <a:pt x="439" y="200"/>
                  </a:lnTo>
                  <a:lnTo>
                    <a:pt x="436" y="200"/>
                  </a:lnTo>
                  <a:lnTo>
                    <a:pt x="437" y="198"/>
                  </a:lnTo>
                  <a:lnTo>
                    <a:pt x="439" y="195"/>
                  </a:lnTo>
                  <a:lnTo>
                    <a:pt x="440" y="194"/>
                  </a:lnTo>
                  <a:lnTo>
                    <a:pt x="443" y="192"/>
                  </a:lnTo>
                  <a:lnTo>
                    <a:pt x="449" y="185"/>
                  </a:lnTo>
                  <a:lnTo>
                    <a:pt x="452" y="176"/>
                  </a:lnTo>
                  <a:lnTo>
                    <a:pt x="457" y="167"/>
                  </a:lnTo>
                  <a:lnTo>
                    <a:pt x="457" y="165"/>
                  </a:lnTo>
                  <a:lnTo>
                    <a:pt x="458" y="165"/>
                  </a:lnTo>
                  <a:lnTo>
                    <a:pt x="460" y="164"/>
                  </a:lnTo>
                  <a:lnTo>
                    <a:pt x="461" y="164"/>
                  </a:lnTo>
                  <a:lnTo>
                    <a:pt x="464" y="152"/>
                  </a:lnTo>
                  <a:lnTo>
                    <a:pt x="469" y="141"/>
                  </a:lnTo>
                  <a:lnTo>
                    <a:pt x="470" y="129"/>
                  </a:lnTo>
                  <a:lnTo>
                    <a:pt x="472" y="129"/>
                  </a:lnTo>
                  <a:lnTo>
                    <a:pt x="473" y="128"/>
                  </a:lnTo>
                  <a:lnTo>
                    <a:pt x="475" y="126"/>
                  </a:lnTo>
                  <a:lnTo>
                    <a:pt x="476" y="125"/>
                  </a:lnTo>
                  <a:lnTo>
                    <a:pt x="479" y="125"/>
                  </a:lnTo>
                  <a:lnTo>
                    <a:pt x="479" y="122"/>
                  </a:lnTo>
                  <a:lnTo>
                    <a:pt x="481" y="119"/>
                  </a:lnTo>
                  <a:lnTo>
                    <a:pt x="484" y="117"/>
                  </a:lnTo>
                  <a:lnTo>
                    <a:pt x="487" y="114"/>
                  </a:lnTo>
                  <a:lnTo>
                    <a:pt x="491" y="114"/>
                  </a:lnTo>
                  <a:lnTo>
                    <a:pt x="496" y="114"/>
                  </a:lnTo>
                  <a:lnTo>
                    <a:pt x="500" y="113"/>
                  </a:lnTo>
                  <a:lnTo>
                    <a:pt x="503" y="111"/>
                  </a:lnTo>
                  <a:lnTo>
                    <a:pt x="506" y="109"/>
                  </a:lnTo>
                  <a:lnTo>
                    <a:pt x="509" y="106"/>
                  </a:lnTo>
                  <a:lnTo>
                    <a:pt x="512" y="105"/>
                  </a:lnTo>
                  <a:lnTo>
                    <a:pt x="515" y="102"/>
                  </a:lnTo>
                  <a:lnTo>
                    <a:pt x="515" y="100"/>
                  </a:lnTo>
                  <a:lnTo>
                    <a:pt x="515" y="99"/>
                  </a:lnTo>
                  <a:lnTo>
                    <a:pt x="514" y="99"/>
                  </a:lnTo>
                  <a:lnTo>
                    <a:pt x="512" y="94"/>
                  </a:lnTo>
                  <a:lnTo>
                    <a:pt x="514" y="91"/>
                  </a:lnTo>
                  <a:lnTo>
                    <a:pt x="515" y="88"/>
                  </a:lnTo>
                  <a:lnTo>
                    <a:pt x="515" y="84"/>
                  </a:lnTo>
                  <a:lnTo>
                    <a:pt x="515" y="81"/>
                  </a:lnTo>
                  <a:lnTo>
                    <a:pt x="514" y="76"/>
                  </a:lnTo>
                  <a:lnTo>
                    <a:pt x="511" y="73"/>
                  </a:lnTo>
                  <a:lnTo>
                    <a:pt x="509" y="72"/>
                  </a:lnTo>
                  <a:lnTo>
                    <a:pt x="506" y="70"/>
                  </a:lnTo>
                  <a:lnTo>
                    <a:pt x="503" y="69"/>
                  </a:lnTo>
                  <a:lnTo>
                    <a:pt x="502" y="69"/>
                  </a:lnTo>
                  <a:lnTo>
                    <a:pt x="499" y="70"/>
                  </a:lnTo>
                  <a:lnTo>
                    <a:pt x="497" y="70"/>
                  </a:lnTo>
                  <a:lnTo>
                    <a:pt x="494" y="70"/>
                  </a:lnTo>
                  <a:lnTo>
                    <a:pt x="496" y="67"/>
                  </a:lnTo>
                  <a:lnTo>
                    <a:pt x="494" y="64"/>
                  </a:lnTo>
                  <a:lnTo>
                    <a:pt x="494" y="61"/>
                  </a:lnTo>
                  <a:lnTo>
                    <a:pt x="493" y="46"/>
                  </a:lnTo>
                  <a:lnTo>
                    <a:pt x="491" y="33"/>
                  </a:lnTo>
                  <a:lnTo>
                    <a:pt x="490" y="30"/>
                  </a:lnTo>
                  <a:lnTo>
                    <a:pt x="488" y="27"/>
                  </a:lnTo>
                  <a:lnTo>
                    <a:pt x="484" y="24"/>
                  </a:lnTo>
                  <a:lnTo>
                    <a:pt x="481" y="21"/>
                  </a:lnTo>
                  <a:lnTo>
                    <a:pt x="479" y="18"/>
                  </a:lnTo>
                  <a:lnTo>
                    <a:pt x="479" y="15"/>
                  </a:lnTo>
                  <a:lnTo>
                    <a:pt x="478" y="13"/>
                  </a:lnTo>
                  <a:lnTo>
                    <a:pt x="475" y="12"/>
                  </a:lnTo>
                  <a:lnTo>
                    <a:pt x="470" y="10"/>
                  </a:lnTo>
                  <a:lnTo>
                    <a:pt x="466" y="10"/>
                  </a:lnTo>
                  <a:lnTo>
                    <a:pt x="463" y="10"/>
                  </a:lnTo>
                  <a:lnTo>
                    <a:pt x="463" y="12"/>
                  </a:lnTo>
                  <a:lnTo>
                    <a:pt x="463" y="13"/>
                  </a:lnTo>
                  <a:lnTo>
                    <a:pt x="458" y="15"/>
                  </a:lnTo>
                  <a:lnTo>
                    <a:pt x="454" y="16"/>
                  </a:lnTo>
                  <a:lnTo>
                    <a:pt x="449" y="18"/>
                  </a:lnTo>
                  <a:lnTo>
                    <a:pt x="445" y="18"/>
                  </a:lnTo>
                  <a:lnTo>
                    <a:pt x="442" y="21"/>
                  </a:lnTo>
                  <a:lnTo>
                    <a:pt x="439" y="24"/>
                  </a:lnTo>
                  <a:lnTo>
                    <a:pt x="434" y="30"/>
                  </a:lnTo>
                  <a:lnTo>
                    <a:pt x="428" y="36"/>
                  </a:lnTo>
                  <a:lnTo>
                    <a:pt x="424" y="42"/>
                  </a:lnTo>
                  <a:lnTo>
                    <a:pt x="395" y="28"/>
                  </a:lnTo>
                  <a:lnTo>
                    <a:pt x="365" y="24"/>
                  </a:lnTo>
                  <a:lnTo>
                    <a:pt x="335" y="24"/>
                  </a:lnTo>
                  <a:lnTo>
                    <a:pt x="331" y="25"/>
                  </a:lnTo>
                  <a:lnTo>
                    <a:pt x="326" y="28"/>
                  </a:lnTo>
                  <a:lnTo>
                    <a:pt x="323" y="31"/>
                  </a:lnTo>
                  <a:lnTo>
                    <a:pt x="318" y="34"/>
                  </a:lnTo>
                  <a:lnTo>
                    <a:pt x="315" y="39"/>
                  </a:lnTo>
                  <a:lnTo>
                    <a:pt x="312" y="42"/>
                  </a:lnTo>
                  <a:lnTo>
                    <a:pt x="308" y="45"/>
                  </a:lnTo>
                  <a:lnTo>
                    <a:pt x="306" y="46"/>
                  </a:lnTo>
                  <a:lnTo>
                    <a:pt x="303" y="48"/>
                  </a:lnTo>
                  <a:lnTo>
                    <a:pt x="300" y="49"/>
                  </a:lnTo>
                  <a:lnTo>
                    <a:pt x="297" y="49"/>
                  </a:lnTo>
                  <a:lnTo>
                    <a:pt x="291" y="48"/>
                  </a:lnTo>
                  <a:lnTo>
                    <a:pt x="285" y="46"/>
                  </a:lnTo>
                  <a:lnTo>
                    <a:pt x="279" y="45"/>
                  </a:lnTo>
                  <a:lnTo>
                    <a:pt x="275" y="42"/>
                  </a:lnTo>
                  <a:lnTo>
                    <a:pt x="255" y="33"/>
                  </a:lnTo>
                  <a:lnTo>
                    <a:pt x="236" y="25"/>
                  </a:lnTo>
                  <a:lnTo>
                    <a:pt x="233" y="25"/>
                  </a:lnTo>
                  <a:lnTo>
                    <a:pt x="228" y="25"/>
                  </a:lnTo>
                  <a:lnTo>
                    <a:pt x="225" y="27"/>
                  </a:lnTo>
                  <a:lnTo>
                    <a:pt x="222" y="28"/>
                  </a:lnTo>
                  <a:lnTo>
                    <a:pt x="219" y="28"/>
                  </a:lnTo>
                  <a:lnTo>
                    <a:pt x="216" y="28"/>
                  </a:lnTo>
                  <a:lnTo>
                    <a:pt x="216" y="30"/>
                  </a:lnTo>
                  <a:lnTo>
                    <a:pt x="216" y="31"/>
                  </a:lnTo>
                  <a:lnTo>
                    <a:pt x="215" y="31"/>
                  </a:lnTo>
                  <a:lnTo>
                    <a:pt x="215" y="33"/>
                  </a:lnTo>
                  <a:lnTo>
                    <a:pt x="215" y="34"/>
                  </a:lnTo>
                  <a:lnTo>
                    <a:pt x="210" y="34"/>
                  </a:lnTo>
                  <a:lnTo>
                    <a:pt x="207" y="34"/>
                  </a:lnTo>
                  <a:lnTo>
                    <a:pt x="203" y="34"/>
                  </a:lnTo>
                  <a:lnTo>
                    <a:pt x="200" y="36"/>
                  </a:lnTo>
                  <a:lnTo>
                    <a:pt x="197" y="34"/>
                  </a:lnTo>
                  <a:lnTo>
                    <a:pt x="192" y="31"/>
                  </a:lnTo>
                  <a:lnTo>
                    <a:pt x="188" y="28"/>
                  </a:lnTo>
                  <a:lnTo>
                    <a:pt x="183" y="24"/>
                  </a:lnTo>
                  <a:lnTo>
                    <a:pt x="182" y="18"/>
                  </a:lnTo>
                  <a:lnTo>
                    <a:pt x="180" y="16"/>
                  </a:lnTo>
                  <a:lnTo>
                    <a:pt x="179" y="15"/>
                  </a:lnTo>
                  <a:lnTo>
                    <a:pt x="176" y="13"/>
                  </a:lnTo>
                  <a:lnTo>
                    <a:pt x="174" y="12"/>
                  </a:lnTo>
                  <a:lnTo>
                    <a:pt x="173" y="9"/>
                  </a:lnTo>
                  <a:lnTo>
                    <a:pt x="170" y="7"/>
                  </a:lnTo>
                  <a:lnTo>
                    <a:pt x="167" y="6"/>
                  </a:lnTo>
                  <a:lnTo>
                    <a:pt x="164" y="7"/>
                  </a:lnTo>
                  <a:lnTo>
                    <a:pt x="161" y="9"/>
                  </a:lnTo>
                  <a:lnTo>
                    <a:pt x="153" y="9"/>
                  </a:lnTo>
                  <a:lnTo>
                    <a:pt x="146" y="4"/>
                  </a:lnTo>
                  <a:lnTo>
                    <a:pt x="140" y="0"/>
                  </a:lnTo>
                  <a:lnTo>
                    <a:pt x="132" y="0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7" y="1"/>
                  </a:lnTo>
                  <a:lnTo>
                    <a:pt x="87" y="6"/>
                  </a:lnTo>
                  <a:lnTo>
                    <a:pt x="84" y="7"/>
                  </a:lnTo>
                  <a:lnTo>
                    <a:pt x="79" y="10"/>
                  </a:lnTo>
                  <a:lnTo>
                    <a:pt x="75" y="13"/>
                  </a:lnTo>
                  <a:lnTo>
                    <a:pt x="75" y="16"/>
                  </a:lnTo>
                  <a:lnTo>
                    <a:pt x="75" y="18"/>
                  </a:lnTo>
                  <a:lnTo>
                    <a:pt x="76" y="21"/>
                  </a:lnTo>
                  <a:lnTo>
                    <a:pt x="76" y="24"/>
                  </a:lnTo>
                  <a:lnTo>
                    <a:pt x="78" y="27"/>
                  </a:lnTo>
                  <a:lnTo>
                    <a:pt x="76" y="27"/>
                  </a:lnTo>
                  <a:lnTo>
                    <a:pt x="75" y="27"/>
                  </a:lnTo>
                  <a:lnTo>
                    <a:pt x="75" y="28"/>
                  </a:lnTo>
                  <a:lnTo>
                    <a:pt x="75" y="33"/>
                  </a:lnTo>
                  <a:lnTo>
                    <a:pt x="73" y="37"/>
                  </a:lnTo>
                  <a:lnTo>
                    <a:pt x="72" y="42"/>
                  </a:lnTo>
                  <a:lnTo>
                    <a:pt x="67" y="43"/>
                  </a:lnTo>
                  <a:lnTo>
                    <a:pt x="63" y="46"/>
                  </a:lnTo>
                  <a:lnTo>
                    <a:pt x="60" y="48"/>
                  </a:lnTo>
                  <a:lnTo>
                    <a:pt x="58" y="51"/>
                  </a:lnTo>
                  <a:lnTo>
                    <a:pt x="57" y="54"/>
                  </a:lnTo>
                  <a:lnTo>
                    <a:pt x="57" y="57"/>
                  </a:lnTo>
                  <a:lnTo>
                    <a:pt x="57" y="70"/>
                  </a:lnTo>
                  <a:lnTo>
                    <a:pt x="57" y="82"/>
                  </a:lnTo>
                  <a:lnTo>
                    <a:pt x="55" y="93"/>
                  </a:lnTo>
                  <a:lnTo>
                    <a:pt x="54" y="96"/>
                  </a:lnTo>
                  <a:lnTo>
                    <a:pt x="51" y="97"/>
                  </a:lnTo>
                  <a:lnTo>
                    <a:pt x="51" y="100"/>
                  </a:lnTo>
                  <a:lnTo>
                    <a:pt x="51" y="103"/>
                  </a:lnTo>
                  <a:lnTo>
                    <a:pt x="51" y="105"/>
                  </a:lnTo>
                  <a:lnTo>
                    <a:pt x="52" y="105"/>
                  </a:lnTo>
                  <a:lnTo>
                    <a:pt x="54" y="105"/>
                  </a:lnTo>
                  <a:lnTo>
                    <a:pt x="55" y="105"/>
                  </a:lnTo>
                  <a:lnTo>
                    <a:pt x="57" y="111"/>
                  </a:lnTo>
                  <a:lnTo>
                    <a:pt x="58" y="114"/>
                  </a:lnTo>
                  <a:lnTo>
                    <a:pt x="60" y="128"/>
                  </a:lnTo>
                  <a:lnTo>
                    <a:pt x="58" y="140"/>
                  </a:lnTo>
                  <a:lnTo>
                    <a:pt x="52" y="152"/>
                  </a:lnTo>
                  <a:lnTo>
                    <a:pt x="51" y="153"/>
                  </a:lnTo>
                  <a:lnTo>
                    <a:pt x="52" y="156"/>
                  </a:lnTo>
                  <a:lnTo>
                    <a:pt x="52" y="159"/>
                  </a:lnTo>
                  <a:lnTo>
                    <a:pt x="54" y="162"/>
                  </a:lnTo>
                  <a:lnTo>
                    <a:pt x="54" y="165"/>
                  </a:lnTo>
                  <a:lnTo>
                    <a:pt x="52" y="167"/>
                  </a:lnTo>
                  <a:lnTo>
                    <a:pt x="49" y="170"/>
                  </a:lnTo>
                  <a:lnTo>
                    <a:pt x="46" y="171"/>
                  </a:lnTo>
                  <a:lnTo>
                    <a:pt x="42" y="173"/>
                  </a:lnTo>
                  <a:lnTo>
                    <a:pt x="39" y="174"/>
                  </a:lnTo>
                  <a:lnTo>
                    <a:pt x="36" y="177"/>
                  </a:lnTo>
                  <a:lnTo>
                    <a:pt x="34" y="179"/>
                  </a:lnTo>
                  <a:lnTo>
                    <a:pt x="31" y="180"/>
                  </a:lnTo>
                  <a:lnTo>
                    <a:pt x="30" y="182"/>
                  </a:lnTo>
                  <a:lnTo>
                    <a:pt x="28" y="183"/>
                  </a:lnTo>
                  <a:lnTo>
                    <a:pt x="28" y="186"/>
                  </a:lnTo>
                  <a:lnTo>
                    <a:pt x="30" y="188"/>
                  </a:lnTo>
                  <a:lnTo>
                    <a:pt x="30" y="191"/>
                  </a:lnTo>
                  <a:lnTo>
                    <a:pt x="28" y="192"/>
                  </a:lnTo>
                  <a:lnTo>
                    <a:pt x="27" y="194"/>
                  </a:lnTo>
                  <a:lnTo>
                    <a:pt x="25" y="198"/>
                  </a:lnTo>
                  <a:lnTo>
                    <a:pt x="22" y="201"/>
                  </a:lnTo>
                  <a:lnTo>
                    <a:pt x="18" y="204"/>
                  </a:lnTo>
                  <a:lnTo>
                    <a:pt x="13" y="207"/>
                  </a:lnTo>
                  <a:lnTo>
                    <a:pt x="9" y="209"/>
                  </a:lnTo>
                  <a:lnTo>
                    <a:pt x="10" y="212"/>
                  </a:lnTo>
                  <a:lnTo>
                    <a:pt x="12" y="215"/>
                  </a:lnTo>
                  <a:lnTo>
                    <a:pt x="12" y="219"/>
                  </a:lnTo>
                  <a:lnTo>
                    <a:pt x="12" y="222"/>
                  </a:lnTo>
                  <a:lnTo>
                    <a:pt x="12" y="227"/>
                  </a:lnTo>
                  <a:lnTo>
                    <a:pt x="12" y="230"/>
                  </a:lnTo>
                  <a:lnTo>
                    <a:pt x="10" y="231"/>
                  </a:lnTo>
                  <a:lnTo>
                    <a:pt x="10" y="234"/>
                  </a:lnTo>
                  <a:lnTo>
                    <a:pt x="9" y="270"/>
                  </a:lnTo>
                  <a:lnTo>
                    <a:pt x="7" y="306"/>
                  </a:lnTo>
                  <a:lnTo>
                    <a:pt x="9" y="309"/>
                  </a:lnTo>
                  <a:lnTo>
                    <a:pt x="9" y="311"/>
                  </a:lnTo>
                  <a:lnTo>
                    <a:pt x="10" y="312"/>
                  </a:lnTo>
                  <a:lnTo>
                    <a:pt x="9" y="314"/>
                  </a:lnTo>
                  <a:lnTo>
                    <a:pt x="6" y="315"/>
                  </a:lnTo>
                  <a:lnTo>
                    <a:pt x="3" y="317"/>
                  </a:lnTo>
                  <a:lnTo>
                    <a:pt x="1" y="317"/>
                  </a:lnTo>
                  <a:lnTo>
                    <a:pt x="0" y="320"/>
                  </a:lnTo>
                  <a:lnTo>
                    <a:pt x="0" y="321"/>
                  </a:lnTo>
                  <a:lnTo>
                    <a:pt x="1" y="324"/>
                  </a:lnTo>
                  <a:lnTo>
                    <a:pt x="3" y="326"/>
                  </a:lnTo>
                  <a:lnTo>
                    <a:pt x="1" y="324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25" name="Freeform 28"/>
            <p:cNvSpPr>
              <a:spLocks/>
            </p:cNvSpPr>
            <p:nvPr/>
          </p:nvSpPr>
          <p:spPr bwMode="gray">
            <a:xfrm>
              <a:off x="3307" y="1790"/>
              <a:ext cx="612" cy="462"/>
            </a:xfrm>
            <a:custGeom>
              <a:avLst/>
              <a:gdLst>
                <a:gd name="T0" fmla="*/ 391 w 661"/>
                <a:gd name="T1" fmla="*/ 402 h 499"/>
                <a:gd name="T2" fmla="*/ 451 w 661"/>
                <a:gd name="T3" fmla="*/ 405 h 499"/>
                <a:gd name="T4" fmla="*/ 456 w 661"/>
                <a:gd name="T5" fmla="*/ 410 h 499"/>
                <a:gd name="T6" fmla="*/ 466 w 661"/>
                <a:gd name="T7" fmla="*/ 415 h 499"/>
                <a:gd name="T8" fmla="*/ 476 w 661"/>
                <a:gd name="T9" fmla="*/ 415 h 499"/>
                <a:gd name="T10" fmla="*/ 487 w 661"/>
                <a:gd name="T11" fmla="*/ 398 h 499"/>
                <a:gd name="T12" fmla="*/ 504 w 661"/>
                <a:gd name="T13" fmla="*/ 393 h 499"/>
                <a:gd name="T14" fmla="*/ 521 w 661"/>
                <a:gd name="T15" fmla="*/ 387 h 499"/>
                <a:gd name="T16" fmla="*/ 516 w 661"/>
                <a:gd name="T17" fmla="*/ 352 h 499"/>
                <a:gd name="T18" fmla="*/ 524 w 661"/>
                <a:gd name="T19" fmla="*/ 348 h 499"/>
                <a:gd name="T20" fmla="*/ 541 w 661"/>
                <a:gd name="T21" fmla="*/ 315 h 499"/>
                <a:gd name="T22" fmla="*/ 593 w 661"/>
                <a:gd name="T23" fmla="*/ 221 h 499"/>
                <a:gd name="T24" fmla="*/ 606 w 661"/>
                <a:gd name="T25" fmla="*/ 122 h 499"/>
                <a:gd name="T26" fmla="*/ 597 w 661"/>
                <a:gd name="T27" fmla="*/ 105 h 499"/>
                <a:gd name="T28" fmla="*/ 588 w 661"/>
                <a:gd name="T29" fmla="*/ 92 h 499"/>
                <a:gd name="T30" fmla="*/ 577 w 661"/>
                <a:gd name="T31" fmla="*/ 25 h 499"/>
                <a:gd name="T32" fmla="*/ 541 w 661"/>
                <a:gd name="T33" fmla="*/ 29 h 499"/>
                <a:gd name="T34" fmla="*/ 470 w 661"/>
                <a:gd name="T35" fmla="*/ 0 h 499"/>
                <a:gd name="T36" fmla="*/ 278 w 661"/>
                <a:gd name="T37" fmla="*/ 117 h 499"/>
                <a:gd name="T38" fmla="*/ 199 w 661"/>
                <a:gd name="T39" fmla="*/ 164 h 499"/>
                <a:gd name="T40" fmla="*/ 159 w 661"/>
                <a:gd name="T41" fmla="*/ 268 h 499"/>
                <a:gd name="T42" fmla="*/ 153 w 661"/>
                <a:gd name="T43" fmla="*/ 287 h 499"/>
                <a:gd name="T44" fmla="*/ 148 w 661"/>
                <a:gd name="T45" fmla="*/ 299 h 499"/>
                <a:gd name="T46" fmla="*/ 133 w 661"/>
                <a:gd name="T47" fmla="*/ 313 h 499"/>
                <a:gd name="T48" fmla="*/ 120 w 661"/>
                <a:gd name="T49" fmla="*/ 318 h 499"/>
                <a:gd name="T50" fmla="*/ 69 w 661"/>
                <a:gd name="T51" fmla="*/ 315 h 499"/>
                <a:gd name="T52" fmla="*/ 31 w 661"/>
                <a:gd name="T53" fmla="*/ 330 h 499"/>
                <a:gd name="T54" fmla="*/ 15 w 661"/>
                <a:gd name="T55" fmla="*/ 330 h 499"/>
                <a:gd name="T56" fmla="*/ 4 w 661"/>
                <a:gd name="T57" fmla="*/ 324 h 499"/>
                <a:gd name="T58" fmla="*/ 4 w 661"/>
                <a:gd name="T59" fmla="*/ 334 h 499"/>
                <a:gd name="T60" fmla="*/ 1 w 661"/>
                <a:gd name="T61" fmla="*/ 346 h 499"/>
                <a:gd name="T62" fmla="*/ 6 w 661"/>
                <a:gd name="T63" fmla="*/ 366 h 499"/>
                <a:gd name="T64" fmla="*/ 31 w 661"/>
                <a:gd name="T65" fmla="*/ 385 h 499"/>
                <a:gd name="T66" fmla="*/ 43 w 661"/>
                <a:gd name="T67" fmla="*/ 396 h 499"/>
                <a:gd name="T68" fmla="*/ 37 w 661"/>
                <a:gd name="T69" fmla="*/ 395 h 499"/>
                <a:gd name="T70" fmla="*/ 29 w 661"/>
                <a:gd name="T71" fmla="*/ 399 h 499"/>
                <a:gd name="T72" fmla="*/ 42 w 661"/>
                <a:gd name="T73" fmla="*/ 413 h 499"/>
                <a:gd name="T74" fmla="*/ 58 w 661"/>
                <a:gd name="T75" fmla="*/ 423 h 499"/>
                <a:gd name="T76" fmla="*/ 68 w 661"/>
                <a:gd name="T77" fmla="*/ 420 h 499"/>
                <a:gd name="T78" fmla="*/ 70 w 661"/>
                <a:gd name="T79" fmla="*/ 429 h 499"/>
                <a:gd name="T80" fmla="*/ 73 w 661"/>
                <a:gd name="T81" fmla="*/ 455 h 499"/>
                <a:gd name="T82" fmla="*/ 73 w 661"/>
                <a:gd name="T83" fmla="*/ 443 h 499"/>
                <a:gd name="T84" fmla="*/ 75 w 661"/>
                <a:gd name="T85" fmla="*/ 440 h 499"/>
                <a:gd name="T86" fmla="*/ 98 w 661"/>
                <a:gd name="T87" fmla="*/ 431 h 499"/>
                <a:gd name="T88" fmla="*/ 117 w 661"/>
                <a:gd name="T89" fmla="*/ 448 h 499"/>
                <a:gd name="T90" fmla="*/ 131 w 661"/>
                <a:gd name="T91" fmla="*/ 429 h 499"/>
                <a:gd name="T92" fmla="*/ 148 w 661"/>
                <a:gd name="T93" fmla="*/ 406 h 499"/>
                <a:gd name="T94" fmla="*/ 148 w 661"/>
                <a:gd name="T95" fmla="*/ 395 h 499"/>
                <a:gd name="T96" fmla="*/ 168 w 661"/>
                <a:gd name="T97" fmla="*/ 381 h 499"/>
                <a:gd name="T98" fmla="*/ 191 w 661"/>
                <a:gd name="T99" fmla="*/ 382 h 499"/>
                <a:gd name="T100" fmla="*/ 203 w 661"/>
                <a:gd name="T101" fmla="*/ 377 h 499"/>
                <a:gd name="T102" fmla="*/ 233 w 661"/>
                <a:gd name="T103" fmla="*/ 385 h 499"/>
                <a:gd name="T104" fmla="*/ 264 w 661"/>
                <a:gd name="T105" fmla="*/ 413 h 499"/>
                <a:gd name="T106" fmla="*/ 285 w 661"/>
                <a:gd name="T107" fmla="*/ 406 h 499"/>
                <a:gd name="T108" fmla="*/ 302 w 661"/>
                <a:gd name="T109" fmla="*/ 402 h 499"/>
                <a:gd name="T110" fmla="*/ 317 w 661"/>
                <a:gd name="T111" fmla="*/ 410 h 499"/>
                <a:gd name="T112" fmla="*/ 343 w 661"/>
                <a:gd name="T113" fmla="*/ 421 h 499"/>
                <a:gd name="T114" fmla="*/ 372 w 661"/>
                <a:gd name="T115" fmla="*/ 415 h 499"/>
                <a:gd name="T116" fmla="*/ 378 w 661"/>
                <a:gd name="T117" fmla="*/ 406 h 49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61"/>
                <a:gd name="T178" fmla="*/ 0 h 499"/>
                <a:gd name="T179" fmla="*/ 661 w 661"/>
                <a:gd name="T180" fmla="*/ 499 h 49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61" h="499">
                  <a:moveTo>
                    <a:pt x="407" y="442"/>
                  </a:moveTo>
                  <a:lnTo>
                    <a:pt x="410" y="439"/>
                  </a:lnTo>
                  <a:lnTo>
                    <a:pt x="413" y="436"/>
                  </a:lnTo>
                  <a:lnTo>
                    <a:pt x="416" y="434"/>
                  </a:lnTo>
                  <a:lnTo>
                    <a:pt x="419" y="434"/>
                  </a:lnTo>
                  <a:lnTo>
                    <a:pt x="422" y="434"/>
                  </a:lnTo>
                  <a:lnTo>
                    <a:pt x="448" y="431"/>
                  </a:lnTo>
                  <a:lnTo>
                    <a:pt x="473" y="433"/>
                  </a:lnTo>
                  <a:lnTo>
                    <a:pt x="476" y="434"/>
                  </a:lnTo>
                  <a:lnTo>
                    <a:pt x="479" y="436"/>
                  </a:lnTo>
                  <a:lnTo>
                    <a:pt x="482" y="437"/>
                  </a:lnTo>
                  <a:lnTo>
                    <a:pt x="487" y="437"/>
                  </a:lnTo>
                  <a:lnTo>
                    <a:pt x="487" y="439"/>
                  </a:lnTo>
                  <a:lnTo>
                    <a:pt x="488" y="439"/>
                  </a:lnTo>
                  <a:lnTo>
                    <a:pt x="488" y="440"/>
                  </a:lnTo>
                  <a:lnTo>
                    <a:pt x="488" y="442"/>
                  </a:lnTo>
                  <a:lnTo>
                    <a:pt x="493" y="443"/>
                  </a:lnTo>
                  <a:lnTo>
                    <a:pt x="497" y="443"/>
                  </a:lnTo>
                  <a:lnTo>
                    <a:pt x="502" y="443"/>
                  </a:lnTo>
                  <a:lnTo>
                    <a:pt x="502" y="445"/>
                  </a:lnTo>
                  <a:lnTo>
                    <a:pt x="502" y="446"/>
                  </a:lnTo>
                  <a:lnTo>
                    <a:pt x="503" y="446"/>
                  </a:lnTo>
                  <a:lnTo>
                    <a:pt x="503" y="448"/>
                  </a:lnTo>
                  <a:lnTo>
                    <a:pt x="506" y="449"/>
                  </a:lnTo>
                  <a:lnTo>
                    <a:pt x="509" y="449"/>
                  </a:lnTo>
                  <a:lnTo>
                    <a:pt x="512" y="449"/>
                  </a:lnTo>
                  <a:lnTo>
                    <a:pt x="514" y="449"/>
                  </a:lnTo>
                  <a:lnTo>
                    <a:pt x="514" y="448"/>
                  </a:lnTo>
                  <a:lnTo>
                    <a:pt x="514" y="446"/>
                  </a:lnTo>
                  <a:lnTo>
                    <a:pt x="515" y="445"/>
                  </a:lnTo>
                  <a:lnTo>
                    <a:pt x="518" y="440"/>
                  </a:lnTo>
                  <a:lnTo>
                    <a:pt x="521" y="437"/>
                  </a:lnTo>
                  <a:lnTo>
                    <a:pt x="524" y="433"/>
                  </a:lnTo>
                  <a:lnTo>
                    <a:pt x="526" y="430"/>
                  </a:lnTo>
                  <a:lnTo>
                    <a:pt x="529" y="430"/>
                  </a:lnTo>
                  <a:lnTo>
                    <a:pt x="532" y="428"/>
                  </a:lnTo>
                  <a:lnTo>
                    <a:pt x="535" y="428"/>
                  </a:lnTo>
                  <a:lnTo>
                    <a:pt x="538" y="428"/>
                  </a:lnTo>
                  <a:lnTo>
                    <a:pt x="541" y="427"/>
                  </a:lnTo>
                  <a:lnTo>
                    <a:pt x="544" y="425"/>
                  </a:lnTo>
                  <a:lnTo>
                    <a:pt x="547" y="422"/>
                  </a:lnTo>
                  <a:lnTo>
                    <a:pt x="551" y="421"/>
                  </a:lnTo>
                  <a:lnTo>
                    <a:pt x="556" y="419"/>
                  </a:lnTo>
                  <a:lnTo>
                    <a:pt x="559" y="419"/>
                  </a:lnTo>
                  <a:lnTo>
                    <a:pt x="563" y="421"/>
                  </a:lnTo>
                  <a:lnTo>
                    <a:pt x="563" y="418"/>
                  </a:lnTo>
                  <a:lnTo>
                    <a:pt x="563" y="415"/>
                  </a:lnTo>
                  <a:lnTo>
                    <a:pt x="562" y="412"/>
                  </a:lnTo>
                  <a:lnTo>
                    <a:pt x="556" y="398"/>
                  </a:lnTo>
                  <a:lnTo>
                    <a:pt x="554" y="385"/>
                  </a:lnTo>
                  <a:lnTo>
                    <a:pt x="556" y="382"/>
                  </a:lnTo>
                  <a:lnTo>
                    <a:pt x="557" y="380"/>
                  </a:lnTo>
                  <a:lnTo>
                    <a:pt x="559" y="380"/>
                  </a:lnTo>
                  <a:lnTo>
                    <a:pt x="562" y="380"/>
                  </a:lnTo>
                  <a:lnTo>
                    <a:pt x="565" y="380"/>
                  </a:lnTo>
                  <a:lnTo>
                    <a:pt x="566" y="379"/>
                  </a:lnTo>
                  <a:lnTo>
                    <a:pt x="566" y="377"/>
                  </a:lnTo>
                  <a:lnTo>
                    <a:pt x="566" y="376"/>
                  </a:lnTo>
                  <a:lnTo>
                    <a:pt x="566" y="373"/>
                  </a:lnTo>
                  <a:lnTo>
                    <a:pt x="565" y="370"/>
                  </a:lnTo>
                  <a:lnTo>
                    <a:pt x="565" y="368"/>
                  </a:lnTo>
                  <a:lnTo>
                    <a:pt x="565" y="365"/>
                  </a:lnTo>
                  <a:lnTo>
                    <a:pt x="574" y="352"/>
                  </a:lnTo>
                  <a:lnTo>
                    <a:pt x="584" y="340"/>
                  </a:lnTo>
                  <a:lnTo>
                    <a:pt x="595" y="326"/>
                  </a:lnTo>
                  <a:lnTo>
                    <a:pt x="599" y="320"/>
                  </a:lnTo>
                  <a:lnTo>
                    <a:pt x="604" y="314"/>
                  </a:lnTo>
                  <a:lnTo>
                    <a:pt x="620" y="297"/>
                  </a:lnTo>
                  <a:lnTo>
                    <a:pt x="639" y="281"/>
                  </a:lnTo>
                  <a:lnTo>
                    <a:pt x="640" y="239"/>
                  </a:lnTo>
                  <a:lnTo>
                    <a:pt x="642" y="195"/>
                  </a:lnTo>
                  <a:lnTo>
                    <a:pt x="649" y="152"/>
                  </a:lnTo>
                  <a:lnTo>
                    <a:pt x="652" y="146"/>
                  </a:lnTo>
                  <a:lnTo>
                    <a:pt x="655" y="140"/>
                  </a:lnTo>
                  <a:lnTo>
                    <a:pt x="661" y="135"/>
                  </a:lnTo>
                  <a:lnTo>
                    <a:pt x="655" y="132"/>
                  </a:lnTo>
                  <a:lnTo>
                    <a:pt x="651" y="128"/>
                  </a:lnTo>
                  <a:lnTo>
                    <a:pt x="648" y="123"/>
                  </a:lnTo>
                  <a:lnTo>
                    <a:pt x="643" y="119"/>
                  </a:lnTo>
                  <a:lnTo>
                    <a:pt x="643" y="117"/>
                  </a:lnTo>
                  <a:lnTo>
                    <a:pt x="643" y="114"/>
                  </a:lnTo>
                  <a:lnTo>
                    <a:pt x="645" y="113"/>
                  </a:lnTo>
                  <a:lnTo>
                    <a:pt x="646" y="110"/>
                  </a:lnTo>
                  <a:lnTo>
                    <a:pt x="646" y="108"/>
                  </a:lnTo>
                  <a:lnTo>
                    <a:pt x="645" y="105"/>
                  </a:lnTo>
                  <a:lnTo>
                    <a:pt x="642" y="104"/>
                  </a:lnTo>
                  <a:lnTo>
                    <a:pt x="639" y="101"/>
                  </a:lnTo>
                  <a:lnTo>
                    <a:pt x="635" y="99"/>
                  </a:lnTo>
                  <a:lnTo>
                    <a:pt x="632" y="96"/>
                  </a:lnTo>
                  <a:lnTo>
                    <a:pt x="631" y="93"/>
                  </a:lnTo>
                  <a:lnTo>
                    <a:pt x="629" y="90"/>
                  </a:lnTo>
                  <a:lnTo>
                    <a:pt x="625" y="60"/>
                  </a:lnTo>
                  <a:lnTo>
                    <a:pt x="623" y="28"/>
                  </a:lnTo>
                  <a:lnTo>
                    <a:pt x="623" y="27"/>
                  </a:lnTo>
                  <a:lnTo>
                    <a:pt x="622" y="25"/>
                  </a:lnTo>
                  <a:lnTo>
                    <a:pt x="619" y="24"/>
                  </a:lnTo>
                  <a:lnTo>
                    <a:pt x="617" y="22"/>
                  </a:lnTo>
                  <a:lnTo>
                    <a:pt x="587" y="39"/>
                  </a:lnTo>
                  <a:lnTo>
                    <a:pt x="587" y="37"/>
                  </a:lnTo>
                  <a:lnTo>
                    <a:pt x="584" y="31"/>
                  </a:lnTo>
                  <a:lnTo>
                    <a:pt x="580" y="24"/>
                  </a:lnTo>
                  <a:lnTo>
                    <a:pt x="572" y="16"/>
                  </a:lnTo>
                  <a:lnTo>
                    <a:pt x="562" y="10"/>
                  </a:lnTo>
                  <a:lnTo>
                    <a:pt x="547" y="6"/>
                  </a:lnTo>
                  <a:lnTo>
                    <a:pt x="529" y="6"/>
                  </a:lnTo>
                  <a:lnTo>
                    <a:pt x="508" y="0"/>
                  </a:lnTo>
                  <a:lnTo>
                    <a:pt x="362" y="86"/>
                  </a:lnTo>
                  <a:lnTo>
                    <a:pt x="359" y="87"/>
                  </a:lnTo>
                  <a:lnTo>
                    <a:pt x="350" y="93"/>
                  </a:lnTo>
                  <a:lnTo>
                    <a:pt x="336" y="102"/>
                  </a:lnTo>
                  <a:lnTo>
                    <a:pt x="318" y="113"/>
                  </a:lnTo>
                  <a:lnTo>
                    <a:pt x="300" y="126"/>
                  </a:lnTo>
                  <a:lnTo>
                    <a:pt x="281" y="141"/>
                  </a:lnTo>
                  <a:lnTo>
                    <a:pt x="261" y="156"/>
                  </a:lnTo>
                  <a:lnTo>
                    <a:pt x="245" y="173"/>
                  </a:lnTo>
                  <a:lnTo>
                    <a:pt x="240" y="174"/>
                  </a:lnTo>
                  <a:lnTo>
                    <a:pt x="228" y="174"/>
                  </a:lnTo>
                  <a:lnTo>
                    <a:pt x="215" y="177"/>
                  </a:lnTo>
                  <a:lnTo>
                    <a:pt x="200" y="179"/>
                  </a:lnTo>
                  <a:lnTo>
                    <a:pt x="186" y="180"/>
                  </a:lnTo>
                  <a:lnTo>
                    <a:pt x="180" y="183"/>
                  </a:lnTo>
                  <a:lnTo>
                    <a:pt x="172" y="287"/>
                  </a:lnTo>
                  <a:lnTo>
                    <a:pt x="172" y="290"/>
                  </a:lnTo>
                  <a:lnTo>
                    <a:pt x="171" y="294"/>
                  </a:lnTo>
                  <a:lnTo>
                    <a:pt x="171" y="299"/>
                  </a:lnTo>
                  <a:lnTo>
                    <a:pt x="169" y="304"/>
                  </a:lnTo>
                  <a:lnTo>
                    <a:pt x="168" y="307"/>
                  </a:lnTo>
                  <a:lnTo>
                    <a:pt x="166" y="310"/>
                  </a:lnTo>
                  <a:lnTo>
                    <a:pt x="165" y="310"/>
                  </a:lnTo>
                  <a:lnTo>
                    <a:pt x="163" y="311"/>
                  </a:lnTo>
                  <a:lnTo>
                    <a:pt x="163" y="313"/>
                  </a:lnTo>
                  <a:lnTo>
                    <a:pt x="162" y="316"/>
                  </a:lnTo>
                  <a:lnTo>
                    <a:pt x="160" y="317"/>
                  </a:lnTo>
                  <a:lnTo>
                    <a:pt x="160" y="320"/>
                  </a:lnTo>
                  <a:lnTo>
                    <a:pt x="160" y="323"/>
                  </a:lnTo>
                  <a:lnTo>
                    <a:pt x="162" y="325"/>
                  </a:lnTo>
                  <a:lnTo>
                    <a:pt x="148" y="334"/>
                  </a:lnTo>
                  <a:lnTo>
                    <a:pt x="147" y="335"/>
                  </a:lnTo>
                  <a:lnTo>
                    <a:pt x="145" y="337"/>
                  </a:lnTo>
                  <a:lnTo>
                    <a:pt x="144" y="338"/>
                  </a:lnTo>
                  <a:lnTo>
                    <a:pt x="142" y="340"/>
                  </a:lnTo>
                  <a:lnTo>
                    <a:pt x="141" y="341"/>
                  </a:lnTo>
                  <a:lnTo>
                    <a:pt x="141" y="343"/>
                  </a:lnTo>
                  <a:lnTo>
                    <a:pt x="142" y="344"/>
                  </a:lnTo>
                  <a:lnTo>
                    <a:pt x="139" y="343"/>
                  </a:lnTo>
                  <a:lnTo>
                    <a:pt x="130" y="343"/>
                  </a:lnTo>
                  <a:lnTo>
                    <a:pt x="121" y="343"/>
                  </a:lnTo>
                  <a:lnTo>
                    <a:pt x="114" y="344"/>
                  </a:lnTo>
                  <a:lnTo>
                    <a:pt x="97" y="343"/>
                  </a:lnTo>
                  <a:lnTo>
                    <a:pt x="94" y="341"/>
                  </a:lnTo>
                  <a:lnTo>
                    <a:pt x="85" y="341"/>
                  </a:lnTo>
                  <a:lnTo>
                    <a:pt x="75" y="340"/>
                  </a:lnTo>
                  <a:lnTo>
                    <a:pt x="61" y="341"/>
                  </a:lnTo>
                  <a:lnTo>
                    <a:pt x="48" y="346"/>
                  </a:lnTo>
                  <a:lnTo>
                    <a:pt x="39" y="353"/>
                  </a:lnTo>
                  <a:lnTo>
                    <a:pt x="37" y="353"/>
                  </a:lnTo>
                  <a:lnTo>
                    <a:pt x="36" y="355"/>
                  </a:lnTo>
                  <a:lnTo>
                    <a:pt x="33" y="356"/>
                  </a:lnTo>
                  <a:lnTo>
                    <a:pt x="30" y="359"/>
                  </a:lnTo>
                  <a:lnTo>
                    <a:pt x="27" y="359"/>
                  </a:lnTo>
                  <a:lnTo>
                    <a:pt x="22" y="359"/>
                  </a:lnTo>
                  <a:lnTo>
                    <a:pt x="19" y="358"/>
                  </a:lnTo>
                  <a:lnTo>
                    <a:pt x="18" y="358"/>
                  </a:lnTo>
                  <a:lnTo>
                    <a:pt x="16" y="356"/>
                  </a:lnTo>
                  <a:lnTo>
                    <a:pt x="13" y="355"/>
                  </a:lnTo>
                  <a:lnTo>
                    <a:pt x="10" y="353"/>
                  </a:lnTo>
                  <a:lnTo>
                    <a:pt x="7" y="352"/>
                  </a:lnTo>
                  <a:lnTo>
                    <a:pt x="4" y="350"/>
                  </a:lnTo>
                  <a:lnTo>
                    <a:pt x="4" y="352"/>
                  </a:lnTo>
                  <a:lnTo>
                    <a:pt x="3" y="353"/>
                  </a:lnTo>
                  <a:lnTo>
                    <a:pt x="1" y="356"/>
                  </a:lnTo>
                  <a:lnTo>
                    <a:pt x="1" y="358"/>
                  </a:lnTo>
                  <a:lnTo>
                    <a:pt x="3" y="359"/>
                  </a:lnTo>
                  <a:lnTo>
                    <a:pt x="4" y="361"/>
                  </a:lnTo>
                  <a:lnTo>
                    <a:pt x="6" y="362"/>
                  </a:lnTo>
                  <a:lnTo>
                    <a:pt x="4" y="365"/>
                  </a:lnTo>
                  <a:lnTo>
                    <a:pt x="3" y="368"/>
                  </a:lnTo>
                  <a:lnTo>
                    <a:pt x="0" y="371"/>
                  </a:lnTo>
                  <a:lnTo>
                    <a:pt x="0" y="373"/>
                  </a:lnTo>
                  <a:lnTo>
                    <a:pt x="1" y="374"/>
                  </a:lnTo>
                  <a:lnTo>
                    <a:pt x="3" y="376"/>
                  </a:lnTo>
                  <a:lnTo>
                    <a:pt x="4" y="376"/>
                  </a:lnTo>
                  <a:lnTo>
                    <a:pt x="6" y="377"/>
                  </a:lnTo>
                  <a:lnTo>
                    <a:pt x="6" y="383"/>
                  </a:lnTo>
                  <a:lnTo>
                    <a:pt x="7" y="389"/>
                  </a:lnTo>
                  <a:lnTo>
                    <a:pt x="7" y="395"/>
                  </a:lnTo>
                  <a:lnTo>
                    <a:pt x="9" y="400"/>
                  </a:lnTo>
                  <a:lnTo>
                    <a:pt x="16" y="409"/>
                  </a:lnTo>
                  <a:lnTo>
                    <a:pt x="24" y="413"/>
                  </a:lnTo>
                  <a:lnTo>
                    <a:pt x="34" y="413"/>
                  </a:lnTo>
                  <a:lnTo>
                    <a:pt x="33" y="415"/>
                  </a:lnTo>
                  <a:lnTo>
                    <a:pt x="33" y="416"/>
                  </a:lnTo>
                  <a:lnTo>
                    <a:pt x="34" y="418"/>
                  </a:lnTo>
                  <a:lnTo>
                    <a:pt x="36" y="421"/>
                  </a:lnTo>
                  <a:lnTo>
                    <a:pt x="39" y="424"/>
                  </a:lnTo>
                  <a:lnTo>
                    <a:pt x="43" y="425"/>
                  </a:lnTo>
                  <a:lnTo>
                    <a:pt x="46" y="428"/>
                  </a:lnTo>
                  <a:lnTo>
                    <a:pt x="45" y="428"/>
                  </a:lnTo>
                  <a:lnTo>
                    <a:pt x="43" y="428"/>
                  </a:lnTo>
                  <a:lnTo>
                    <a:pt x="42" y="427"/>
                  </a:lnTo>
                  <a:lnTo>
                    <a:pt x="40" y="427"/>
                  </a:lnTo>
                  <a:lnTo>
                    <a:pt x="39" y="427"/>
                  </a:lnTo>
                  <a:lnTo>
                    <a:pt x="37" y="427"/>
                  </a:lnTo>
                  <a:lnTo>
                    <a:pt x="36" y="427"/>
                  </a:lnTo>
                  <a:lnTo>
                    <a:pt x="33" y="428"/>
                  </a:lnTo>
                  <a:lnTo>
                    <a:pt x="31" y="430"/>
                  </a:lnTo>
                  <a:lnTo>
                    <a:pt x="31" y="431"/>
                  </a:lnTo>
                  <a:lnTo>
                    <a:pt x="31" y="433"/>
                  </a:lnTo>
                  <a:lnTo>
                    <a:pt x="34" y="436"/>
                  </a:lnTo>
                  <a:lnTo>
                    <a:pt x="37" y="440"/>
                  </a:lnTo>
                  <a:lnTo>
                    <a:pt x="40" y="443"/>
                  </a:lnTo>
                  <a:lnTo>
                    <a:pt x="43" y="446"/>
                  </a:lnTo>
                  <a:lnTo>
                    <a:pt x="45" y="446"/>
                  </a:lnTo>
                  <a:lnTo>
                    <a:pt x="46" y="448"/>
                  </a:lnTo>
                  <a:lnTo>
                    <a:pt x="48" y="449"/>
                  </a:lnTo>
                  <a:lnTo>
                    <a:pt x="51" y="454"/>
                  </a:lnTo>
                  <a:lnTo>
                    <a:pt x="54" y="455"/>
                  </a:lnTo>
                  <a:lnTo>
                    <a:pt x="58" y="457"/>
                  </a:lnTo>
                  <a:lnTo>
                    <a:pt x="63" y="457"/>
                  </a:lnTo>
                  <a:lnTo>
                    <a:pt x="67" y="457"/>
                  </a:lnTo>
                  <a:lnTo>
                    <a:pt x="69" y="455"/>
                  </a:lnTo>
                  <a:lnTo>
                    <a:pt x="72" y="455"/>
                  </a:lnTo>
                  <a:lnTo>
                    <a:pt x="73" y="455"/>
                  </a:lnTo>
                  <a:lnTo>
                    <a:pt x="73" y="454"/>
                  </a:lnTo>
                  <a:lnTo>
                    <a:pt x="75" y="454"/>
                  </a:lnTo>
                  <a:lnTo>
                    <a:pt x="76" y="454"/>
                  </a:lnTo>
                  <a:lnTo>
                    <a:pt x="78" y="454"/>
                  </a:lnTo>
                  <a:lnTo>
                    <a:pt x="78" y="455"/>
                  </a:lnTo>
                  <a:lnTo>
                    <a:pt x="78" y="458"/>
                  </a:lnTo>
                  <a:lnTo>
                    <a:pt x="76" y="463"/>
                  </a:lnTo>
                  <a:lnTo>
                    <a:pt x="75" y="466"/>
                  </a:lnTo>
                  <a:lnTo>
                    <a:pt x="73" y="470"/>
                  </a:lnTo>
                  <a:lnTo>
                    <a:pt x="73" y="478"/>
                  </a:lnTo>
                  <a:lnTo>
                    <a:pt x="75" y="487"/>
                  </a:lnTo>
                  <a:lnTo>
                    <a:pt x="78" y="494"/>
                  </a:lnTo>
                  <a:lnTo>
                    <a:pt x="79" y="491"/>
                  </a:lnTo>
                  <a:lnTo>
                    <a:pt x="81" y="487"/>
                  </a:lnTo>
                  <a:lnTo>
                    <a:pt x="81" y="485"/>
                  </a:lnTo>
                  <a:lnTo>
                    <a:pt x="82" y="482"/>
                  </a:lnTo>
                  <a:lnTo>
                    <a:pt x="82" y="481"/>
                  </a:lnTo>
                  <a:lnTo>
                    <a:pt x="81" y="479"/>
                  </a:lnTo>
                  <a:lnTo>
                    <a:pt x="79" y="478"/>
                  </a:lnTo>
                  <a:lnTo>
                    <a:pt x="76" y="478"/>
                  </a:lnTo>
                  <a:lnTo>
                    <a:pt x="76" y="476"/>
                  </a:lnTo>
                  <a:lnTo>
                    <a:pt x="76" y="475"/>
                  </a:lnTo>
                  <a:lnTo>
                    <a:pt x="78" y="475"/>
                  </a:lnTo>
                  <a:lnTo>
                    <a:pt x="79" y="475"/>
                  </a:lnTo>
                  <a:lnTo>
                    <a:pt x="81" y="475"/>
                  </a:lnTo>
                  <a:lnTo>
                    <a:pt x="85" y="472"/>
                  </a:lnTo>
                  <a:lnTo>
                    <a:pt x="90" y="470"/>
                  </a:lnTo>
                  <a:lnTo>
                    <a:pt x="94" y="467"/>
                  </a:lnTo>
                  <a:lnTo>
                    <a:pt x="99" y="466"/>
                  </a:lnTo>
                  <a:lnTo>
                    <a:pt x="103" y="466"/>
                  </a:lnTo>
                  <a:lnTo>
                    <a:pt x="106" y="466"/>
                  </a:lnTo>
                  <a:lnTo>
                    <a:pt x="109" y="469"/>
                  </a:lnTo>
                  <a:lnTo>
                    <a:pt x="111" y="469"/>
                  </a:lnTo>
                  <a:lnTo>
                    <a:pt x="112" y="470"/>
                  </a:lnTo>
                  <a:lnTo>
                    <a:pt x="114" y="472"/>
                  </a:lnTo>
                  <a:lnTo>
                    <a:pt x="126" y="484"/>
                  </a:lnTo>
                  <a:lnTo>
                    <a:pt x="138" y="497"/>
                  </a:lnTo>
                  <a:lnTo>
                    <a:pt x="139" y="497"/>
                  </a:lnTo>
                  <a:lnTo>
                    <a:pt x="141" y="499"/>
                  </a:lnTo>
                  <a:lnTo>
                    <a:pt x="141" y="481"/>
                  </a:lnTo>
                  <a:lnTo>
                    <a:pt x="142" y="463"/>
                  </a:lnTo>
                  <a:lnTo>
                    <a:pt x="147" y="460"/>
                  </a:lnTo>
                  <a:lnTo>
                    <a:pt x="153" y="455"/>
                  </a:lnTo>
                  <a:lnTo>
                    <a:pt x="156" y="451"/>
                  </a:lnTo>
                  <a:lnTo>
                    <a:pt x="159" y="445"/>
                  </a:lnTo>
                  <a:lnTo>
                    <a:pt x="160" y="439"/>
                  </a:lnTo>
                  <a:lnTo>
                    <a:pt x="162" y="437"/>
                  </a:lnTo>
                  <a:lnTo>
                    <a:pt x="162" y="434"/>
                  </a:lnTo>
                  <a:lnTo>
                    <a:pt x="160" y="430"/>
                  </a:lnTo>
                  <a:lnTo>
                    <a:pt x="160" y="427"/>
                  </a:lnTo>
                  <a:lnTo>
                    <a:pt x="162" y="424"/>
                  </a:lnTo>
                  <a:lnTo>
                    <a:pt x="163" y="421"/>
                  </a:lnTo>
                  <a:lnTo>
                    <a:pt x="166" y="419"/>
                  </a:lnTo>
                  <a:lnTo>
                    <a:pt x="169" y="418"/>
                  </a:lnTo>
                  <a:lnTo>
                    <a:pt x="175" y="415"/>
                  </a:lnTo>
                  <a:lnTo>
                    <a:pt x="181" y="412"/>
                  </a:lnTo>
                  <a:lnTo>
                    <a:pt x="184" y="412"/>
                  </a:lnTo>
                  <a:lnTo>
                    <a:pt x="189" y="410"/>
                  </a:lnTo>
                  <a:lnTo>
                    <a:pt x="192" y="410"/>
                  </a:lnTo>
                  <a:lnTo>
                    <a:pt x="195" y="412"/>
                  </a:lnTo>
                  <a:lnTo>
                    <a:pt x="200" y="413"/>
                  </a:lnTo>
                  <a:lnTo>
                    <a:pt x="206" y="413"/>
                  </a:lnTo>
                  <a:lnTo>
                    <a:pt x="212" y="415"/>
                  </a:lnTo>
                  <a:lnTo>
                    <a:pt x="212" y="413"/>
                  </a:lnTo>
                  <a:lnTo>
                    <a:pt x="215" y="410"/>
                  </a:lnTo>
                  <a:lnTo>
                    <a:pt x="218" y="409"/>
                  </a:lnTo>
                  <a:lnTo>
                    <a:pt x="219" y="407"/>
                  </a:lnTo>
                  <a:lnTo>
                    <a:pt x="222" y="407"/>
                  </a:lnTo>
                  <a:lnTo>
                    <a:pt x="230" y="410"/>
                  </a:lnTo>
                  <a:lnTo>
                    <a:pt x="236" y="415"/>
                  </a:lnTo>
                  <a:lnTo>
                    <a:pt x="243" y="418"/>
                  </a:lnTo>
                  <a:lnTo>
                    <a:pt x="252" y="416"/>
                  </a:lnTo>
                  <a:lnTo>
                    <a:pt x="252" y="415"/>
                  </a:lnTo>
                  <a:lnTo>
                    <a:pt x="261" y="421"/>
                  </a:lnTo>
                  <a:lnTo>
                    <a:pt x="267" y="430"/>
                  </a:lnTo>
                  <a:lnTo>
                    <a:pt x="275" y="439"/>
                  </a:lnTo>
                  <a:lnTo>
                    <a:pt x="282" y="445"/>
                  </a:lnTo>
                  <a:lnTo>
                    <a:pt x="285" y="446"/>
                  </a:lnTo>
                  <a:lnTo>
                    <a:pt x="288" y="445"/>
                  </a:lnTo>
                  <a:lnTo>
                    <a:pt x="291" y="443"/>
                  </a:lnTo>
                  <a:lnTo>
                    <a:pt x="296" y="442"/>
                  </a:lnTo>
                  <a:lnTo>
                    <a:pt x="300" y="442"/>
                  </a:lnTo>
                  <a:lnTo>
                    <a:pt x="303" y="440"/>
                  </a:lnTo>
                  <a:lnTo>
                    <a:pt x="308" y="439"/>
                  </a:lnTo>
                  <a:lnTo>
                    <a:pt x="311" y="437"/>
                  </a:lnTo>
                  <a:lnTo>
                    <a:pt x="314" y="436"/>
                  </a:lnTo>
                  <a:lnTo>
                    <a:pt x="317" y="433"/>
                  </a:lnTo>
                  <a:lnTo>
                    <a:pt x="321" y="433"/>
                  </a:lnTo>
                  <a:lnTo>
                    <a:pt x="323" y="434"/>
                  </a:lnTo>
                  <a:lnTo>
                    <a:pt x="326" y="434"/>
                  </a:lnTo>
                  <a:lnTo>
                    <a:pt x="329" y="436"/>
                  </a:lnTo>
                  <a:lnTo>
                    <a:pt x="330" y="437"/>
                  </a:lnTo>
                  <a:lnTo>
                    <a:pt x="332" y="439"/>
                  </a:lnTo>
                  <a:lnTo>
                    <a:pt x="335" y="440"/>
                  </a:lnTo>
                  <a:lnTo>
                    <a:pt x="339" y="442"/>
                  </a:lnTo>
                  <a:lnTo>
                    <a:pt x="342" y="443"/>
                  </a:lnTo>
                  <a:lnTo>
                    <a:pt x="345" y="443"/>
                  </a:lnTo>
                  <a:lnTo>
                    <a:pt x="348" y="445"/>
                  </a:lnTo>
                  <a:lnTo>
                    <a:pt x="350" y="448"/>
                  </a:lnTo>
                  <a:lnTo>
                    <a:pt x="353" y="451"/>
                  </a:lnTo>
                  <a:lnTo>
                    <a:pt x="357" y="452"/>
                  </a:lnTo>
                  <a:lnTo>
                    <a:pt x="371" y="455"/>
                  </a:lnTo>
                  <a:lnTo>
                    <a:pt x="383" y="458"/>
                  </a:lnTo>
                  <a:lnTo>
                    <a:pt x="395" y="455"/>
                  </a:lnTo>
                  <a:lnTo>
                    <a:pt x="398" y="454"/>
                  </a:lnTo>
                  <a:lnTo>
                    <a:pt x="399" y="452"/>
                  </a:lnTo>
                  <a:lnTo>
                    <a:pt x="402" y="449"/>
                  </a:lnTo>
                  <a:lnTo>
                    <a:pt x="402" y="448"/>
                  </a:lnTo>
                  <a:lnTo>
                    <a:pt x="402" y="445"/>
                  </a:lnTo>
                  <a:lnTo>
                    <a:pt x="404" y="443"/>
                  </a:lnTo>
                  <a:lnTo>
                    <a:pt x="405" y="442"/>
                  </a:lnTo>
                  <a:lnTo>
                    <a:pt x="407" y="442"/>
                  </a:lnTo>
                  <a:lnTo>
                    <a:pt x="408" y="440"/>
                  </a:lnTo>
                  <a:lnTo>
                    <a:pt x="408" y="439"/>
                  </a:lnTo>
                  <a:lnTo>
                    <a:pt x="410" y="439"/>
                  </a:lnTo>
                  <a:lnTo>
                    <a:pt x="407" y="442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26" name="Freeform 29"/>
            <p:cNvSpPr>
              <a:spLocks/>
            </p:cNvSpPr>
            <p:nvPr/>
          </p:nvSpPr>
          <p:spPr bwMode="gray">
            <a:xfrm>
              <a:off x="3620" y="2200"/>
              <a:ext cx="288" cy="459"/>
            </a:xfrm>
            <a:custGeom>
              <a:avLst/>
              <a:gdLst>
                <a:gd name="T0" fmla="*/ 171 w 311"/>
                <a:gd name="T1" fmla="*/ 170 h 496"/>
                <a:gd name="T2" fmla="*/ 175 w 311"/>
                <a:gd name="T3" fmla="*/ 149 h 496"/>
                <a:gd name="T4" fmla="*/ 199 w 311"/>
                <a:gd name="T5" fmla="*/ 118 h 496"/>
                <a:gd name="T6" fmla="*/ 214 w 311"/>
                <a:gd name="T7" fmla="*/ 79 h 496"/>
                <a:gd name="T8" fmla="*/ 239 w 311"/>
                <a:gd name="T9" fmla="*/ 68 h 496"/>
                <a:gd name="T10" fmla="*/ 244 w 311"/>
                <a:gd name="T11" fmla="*/ 53 h 496"/>
                <a:gd name="T12" fmla="*/ 233 w 311"/>
                <a:gd name="T13" fmla="*/ 33 h 496"/>
                <a:gd name="T14" fmla="*/ 225 w 311"/>
                <a:gd name="T15" fmla="*/ 32 h 496"/>
                <a:gd name="T16" fmla="*/ 225 w 311"/>
                <a:gd name="T17" fmla="*/ 7 h 496"/>
                <a:gd name="T18" fmla="*/ 246 w 311"/>
                <a:gd name="T19" fmla="*/ 14 h 496"/>
                <a:gd name="T20" fmla="*/ 271 w 311"/>
                <a:gd name="T21" fmla="*/ 55 h 496"/>
                <a:gd name="T22" fmla="*/ 269 w 311"/>
                <a:gd name="T23" fmla="*/ 57 h 496"/>
                <a:gd name="T24" fmla="*/ 261 w 311"/>
                <a:gd name="T25" fmla="*/ 76 h 496"/>
                <a:gd name="T26" fmla="*/ 271 w 311"/>
                <a:gd name="T27" fmla="*/ 99 h 496"/>
                <a:gd name="T28" fmla="*/ 288 w 311"/>
                <a:gd name="T29" fmla="*/ 141 h 496"/>
                <a:gd name="T30" fmla="*/ 269 w 311"/>
                <a:gd name="T31" fmla="*/ 145 h 496"/>
                <a:gd name="T32" fmla="*/ 217 w 311"/>
                <a:gd name="T33" fmla="*/ 151 h 496"/>
                <a:gd name="T34" fmla="*/ 221 w 311"/>
                <a:gd name="T35" fmla="*/ 173 h 496"/>
                <a:gd name="T36" fmla="*/ 249 w 311"/>
                <a:gd name="T37" fmla="*/ 191 h 496"/>
                <a:gd name="T38" fmla="*/ 266 w 311"/>
                <a:gd name="T39" fmla="*/ 206 h 496"/>
                <a:gd name="T40" fmla="*/ 269 w 311"/>
                <a:gd name="T41" fmla="*/ 245 h 496"/>
                <a:gd name="T42" fmla="*/ 256 w 311"/>
                <a:gd name="T43" fmla="*/ 266 h 496"/>
                <a:gd name="T44" fmla="*/ 244 w 311"/>
                <a:gd name="T45" fmla="*/ 295 h 496"/>
                <a:gd name="T46" fmla="*/ 246 w 311"/>
                <a:gd name="T47" fmla="*/ 305 h 496"/>
                <a:gd name="T48" fmla="*/ 244 w 311"/>
                <a:gd name="T49" fmla="*/ 322 h 496"/>
                <a:gd name="T50" fmla="*/ 252 w 311"/>
                <a:gd name="T51" fmla="*/ 339 h 496"/>
                <a:gd name="T52" fmla="*/ 257 w 311"/>
                <a:gd name="T53" fmla="*/ 361 h 496"/>
                <a:gd name="T54" fmla="*/ 275 w 311"/>
                <a:gd name="T55" fmla="*/ 392 h 496"/>
                <a:gd name="T56" fmla="*/ 280 w 311"/>
                <a:gd name="T57" fmla="*/ 440 h 496"/>
                <a:gd name="T58" fmla="*/ 271 w 311"/>
                <a:gd name="T59" fmla="*/ 458 h 496"/>
                <a:gd name="T60" fmla="*/ 219 w 311"/>
                <a:gd name="T61" fmla="*/ 440 h 496"/>
                <a:gd name="T62" fmla="*/ 138 w 311"/>
                <a:gd name="T63" fmla="*/ 434 h 496"/>
                <a:gd name="T64" fmla="*/ 114 w 311"/>
                <a:gd name="T65" fmla="*/ 440 h 496"/>
                <a:gd name="T66" fmla="*/ 48 w 311"/>
                <a:gd name="T67" fmla="*/ 436 h 496"/>
                <a:gd name="T68" fmla="*/ 51 w 311"/>
                <a:gd name="T69" fmla="*/ 395 h 496"/>
                <a:gd name="T70" fmla="*/ 42 w 311"/>
                <a:gd name="T71" fmla="*/ 378 h 496"/>
                <a:gd name="T72" fmla="*/ 48 w 311"/>
                <a:gd name="T73" fmla="*/ 358 h 496"/>
                <a:gd name="T74" fmla="*/ 36 w 311"/>
                <a:gd name="T75" fmla="*/ 362 h 496"/>
                <a:gd name="T76" fmla="*/ 26 w 311"/>
                <a:gd name="T77" fmla="*/ 361 h 496"/>
                <a:gd name="T78" fmla="*/ 18 w 311"/>
                <a:gd name="T79" fmla="*/ 359 h 496"/>
                <a:gd name="T80" fmla="*/ 8 w 311"/>
                <a:gd name="T81" fmla="*/ 334 h 496"/>
                <a:gd name="T82" fmla="*/ 0 w 311"/>
                <a:gd name="T83" fmla="*/ 340 h 496"/>
                <a:gd name="T84" fmla="*/ 4 w 311"/>
                <a:gd name="T85" fmla="*/ 326 h 496"/>
                <a:gd name="T86" fmla="*/ 14 w 311"/>
                <a:gd name="T87" fmla="*/ 300 h 496"/>
                <a:gd name="T88" fmla="*/ 15 w 311"/>
                <a:gd name="T89" fmla="*/ 292 h 496"/>
                <a:gd name="T90" fmla="*/ 17 w 311"/>
                <a:gd name="T91" fmla="*/ 283 h 496"/>
                <a:gd name="T92" fmla="*/ 54 w 311"/>
                <a:gd name="T93" fmla="*/ 252 h 496"/>
                <a:gd name="T94" fmla="*/ 75 w 311"/>
                <a:gd name="T95" fmla="*/ 243 h 496"/>
                <a:gd name="T96" fmla="*/ 81 w 311"/>
                <a:gd name="T97" fmla="*/ 243 h 496"/>
                <a:gd name="T98" fmla="*/ 102 w 311"/>
                <a:gd name="T99" fmla="*/ 249 h 496"/>
                <a:gd name="T100" fmla="*/ 114 w 311"/>
                <a:gd name="T101" fmla="*/ 267 h 496"/>
                <a:gd name="T102" fmla="*/ 122 w 311"/>
                <a:gd name="T103" fmla="*/ 246 h 496"/>
                <a:gd name="T104" fmla="*/ 133 w 311"/>
                <a:gd name="T105" fmla="*/ 240 h 496"/>
                <a:gd name="T106" fmla="*/ 144 w 311"/>
                <a:gd name="T107" fmla="*/ 215 h 496"/>
                <a:gd name="T108" fmla="*/ 149 w 311"/>
                <a:gd name="T109" fmla="*/ 198 h 496"/>
                <a:gd name="T110" fmla="*/ 155 w 311"/>
                <a:gd name="T111" fmla="*/ 179 h 4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11"/>
                <a:gd name="T169" fmla="*/ 0 h 496"/>
                <a:gd name="T170" fmla="*/ 311 w 311"/>
                <a:gd name="T171" fmla="*/ 496 h 4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11" h="496">
                  <a:moveTo>
                    <a:pt x="173" y="190"/>
                  </a:moveTo>
                  <a:lnTo>
                    <a:pt x="171" y="190"/>
                  </a:lnTo>
                  <a:lnTo>
                    <a:pt x="170" y="188"/>
                  </a:lnTo>
                  <a:lnTo>
                    <a:pt x="174" y="188"/>
                  </a:lnTo>
                  <a:lnTo>
                    <a:pt x="179" y="188"/>
                  </a:lnTo>
                  <a:lnTo>
                    <a:pt x="182" y="187"/>
                  </a:lnTo>
                  <a:lnTo>
                    <a:pt x="185" y="184"/>
                  </a:lnTo>
                  <a:lnTo>
                    <a:pt x="188" y="179"/>
                  </a:lnTo>
                  <a:lnTo>
                    <a:pt x="188" y="176"/>
                  </a:lnTo>
                  <a:lnTo>
                    <a:pt x="188" y="172"/>
                  </a:lnTo>
                  <a:lnTo>
                    <a:pt x="188" y="169"/>
                  </a:lnTo>
                  <a:lnTo>
                    <a:pt x="188" y="166"/>
                  </a:lnTo>
                  <a:lnTo>
                    <a:pt x="189" y="163"/>
                  </a:lnTo>
                  <a:lnTo>
                    <a:pt x="189" y="161"/>
                  </a:lnTo>
                  <a:lnTo>
                    <a:pt x="197" y="151"/>
                  </a:lnTo>
                  <a:lnTo>
                    <a:pt x="201" y="140"/>
                  </a:lnTo>
                  <a:lnTo>
                    <a:pt x="209" y="131"/>
                  </a:lnTo>
                  <a:lnTo>
                    <a:pt x="210" y="130"/>
                  </a:lnTo>
                  <a:lnTo>
                    <a:pt x="213" y="128"/>
                  </a:lnTo>
                  <a:lnTo>
                    <a:pt x="215" y="127"/>
                  </a:lnTo>
                  <a:lnTo>
                    <a:pt x="215" y="115"/>
                  </a:lnTo>
                  <a:lnTo>
                    <a:pt x="218" y="104"/>
                  </a:lnTo>
                  <a:lnTo>
                    <a:pt x="222" y="95"/>
                  </a:lnTo>
                  <a:lnTo>
                    <a:pt x="231" y="89"/>
                  </a:lnTo>
                  <a:lnTo>
                    <a:pt x="231" y="88"/>
                  </a:lnTo>
                  <a:lnTo>
                    <a:pt x="231" y="86"/>
                  </a:lnTo>
                  <a:lnTo>
                    <a:pt x="231" y="85"/>
                  </a:lnTo>
                  <a:lnTo>
                    <a:pt x="233" y="83"/>
                  </a:lnTo>
                  <a:lnTo>
                    <a:pt x="236" y="82"/>
                  </a:lnTo>
                  <a:lnTo>
                    <a:pt x="240" y="80"/>
                  </a:lnTo>
                  <a:lnTo>
                    <a:pt x="245" y="79"/>
                  </a:lnTo>
                  <a:lnTo>
                    <a:pt x="249" y="79"/>
                  </a:lnTo>
                  <a:lnTo>
                    <a:pt x="254" y="77"/>
                  </a:lnTo>
                  <a:lnTo>
                    <a:pt x="258" y="74"/>
                  </a:lnTo>
                  <a:lnTo>
                    <a:pt x="261" y="69"/>
                  </a:lnTo>
                  <a:lnTo>
                    <a:pt x="266" y="66"/>
                  </a:lnTo>
                  <a:lnTo>
                    <a:pt x="266" y="65"/>
                  </a:lnTo>
                  <a:lnTo>
                    <a:pt x="264" y="63"/>
                  </a:lnTo>
                  <a:lnTo>
                    <a:pt x="264" y="62"/>
                  </a:lnTo>
                  <a:lnTo>
                    <a:pt x="263" y="60"/>
                  </a:lnTo>
                  <a:lnTo>
                    <a:pt x="264" y="57"/>
                  </a:lnTo>
                  <a:lnTo>
                    <a:pt x="264" y="53"/>
                  </a:lnTo>
                  <a:lnTo>
                    <a:pt x="264" y="48"/>
                  </a:lnTo>
                  <a:lnTo>
                    <a:pt x="263" y="44"/>
                  </a:lnTo>
                  <a:lnTo>
                    <a:pt x="261" y="41"/>
                  </a:lnTo>
                  <a:lnTo>
                    <a:pt x="258" y="38"/>
                  </a:lnTo>
                  <a:lnTo>
                    <a:pt x="257" y="36"/>
                  </a:lnTo>
                  <a:lnTo>
                    <a:pt x="252" y="36"/>
                  </a:lnTo>
                  <a:lnTo>
                    <a:pt x="249" y="38"/>
                  </a:lnTo>
                  <a:lnTo>
                    <a:pt x="246" y="38"/>
                  </a:lnTo>
                  <a:lnTo>
                    <a:pt x="245" y="38"/>
                  </a:lnTo>
                  <a:lnTo>
                    <a:pt x="245" y="39"/>
                  </a:lnTo>
                  <a:lnTo>
                    <a:pt x="245" y="41"/>
                  </a:lnTo>
                  <a:lnTo>
                    <a:pt x="245" y="38"/>
                  </a:lnTo>
                  <a:lnTo>
                    <a:pt x="243" y="35"/>
                  </a:lnTo>
                  <a:lnTo>
                    <a:pt x="242" y="33"/>
                  </a:lnTo>
                  <a:lnTo>
                    <a:pt x="243" y="30"/>
                  </a:lnTo>
                  <a:lnTo>
                    <a:pt x="245" y="27"/>
                  </a:lnTo>
                  <a:lnTo>
                    <a:pt x="245" y="24"/>
                  </a:lnTo>
                  <a:lnTo>
                    <a:pt x="245" y="23"/>
                  </a:lnTo>
                  <a:lnTo>
                    <a:pt x="243" y="15"/>
                  </a:lnTo>
                  <a:lnTo>
                    <a:pt x="243" y="8"/>
                  </a:lnTo>
                  <a:lnTo>
                    <a:pt x="242" y="0"/>
                  </a:lnTo>
                  <a:lnTo>
                    <a:pt x="249" y="2"/>
                  </a:lnTo>
                  <a:lnTo>
                    <a:pt x="255" y="3"/>
                  </a:lnTo>
                  <a:lnTo>
                    <a:pt x="260" y="6"/>
                  </a:lnTo>
                  <a:lnTo>
                    <a:pt x="263" y="9"/>
                  </a:lnTo>
                  <a:lnTo>
                    <a:pt x="264" y="12"/>
                  </a:lnTo>
                  <a:lnTo>
                    <a:pt x="266" y="15"/>
                  </a:lnTo>
                  <a:lnTo>
                    <a:pt x="266" y="18"/>
                  </a:lnTo>
                  <a:lnTo>
                    <a:pt x="266" y="21"/>
                  </a:lnTo>
                  <a:lnTo>
                    <a:pt x="275" y="36"/>
                  </a:lnTo>
                  <a:lnTo>
                    <a:pt x="284" y="51"/>
                  </a:lnTo>
                  <a:lnTo>
                    <a:pt x="288" y="56"/>
                  </a:lnTo>
                  <a:lnTo>
                    <a:pt x="291" y="59"/>
                  </a:lnTo>
                  <a:lnTo>
                    <a:pt x="293" y="59"/>
                  </a:lnTo>
                  <a:lnTo>
                    <a:pt x="294" y="59"/>
                  </a:lnTo>
                  <a:lnTo>
                    <a:pt x="296" y="57"/>
                  </a:lnTo>
                  <a:lnTo>
                    <a:pt x="294" y="57"/>
                  </a:lnTo>
                  <a:lnTo>
                    <a:pt x="293" y="57"/>
                  </a:lnTo>
                  <a:lnTo>
                    <a:pt x="291" y="59"/>
                  </a:lnTo>
                  <a:lnTo>
                    <a:pt x="290" y="62"/>
                  </a:lnTo>
                  <a:lnTo>
                    <a:pt x="287" y="65"/>
                  </a:lnTo>
                  <a:lnTo>
                    <a:pt x="285" y="68"/>
                  </a:lnTo>
                  <a:lnTo>
                    <a:pt x="284" y="72"/>
                  </a:lnTo>
                  <a:lnTo>
                    <a:pt x="284" y="77"/>
                  </a:lnTo>
                  <a:lnTo>
                    <a:pt x="284" y="79"/>
                  </a:lnTo>
                  <a:lnTo>
                    <a:pt x="282" y="80"/>
                  </a:lnTo>
                  <a:lnTo>
                    <a:pt x="282" y="82"/>
                  </a:lnTo>
                  <a:lnTo>
                    <a:pt x="281" y="86"/>
                  </a:lnTo>
                  <a:lnTo>
                    <a:pt x="282" y="91"/>
                  </a:lnTo>
                  <a:lnTo>
                    <a:pt x="284" y="95"/>
                  </a:lnTo>
                  <a:lnTo>
                    <a:pt x="287" y="98"/>
                  </a:lnTo>
                  <a:lnTo>
                    <a:pt x="290" y="100"/>
                  </a:lnTo>
                  <a:lnTo>
                    <a:pt x="291" y="104"/>
                  </a:lnTo>
                  <a:lnTo>
                    <a:pt x="293" y="107"/>
                  </a:lnTo>
                  <a:lnTo>
                    <a:pt x="294" y="112"/>
                  </a:lnTo>
                  <a:lnTo>
                    <a:pt x="294" y="116"/>
                  </a:lnTo>
                  <a:lnTo>
                    <a:pt x="297" y="119"/>
                  </a:lnTo>
                  <a:lnTo>
                    <a:pt x="299" y="119"/>
                  </a:lnTo>
                  <a:lnTo>
                    <a:pt x="302" y="137"/>
                  </a:lnTo>
                  <a:lnTo>
                    <a:pt x="311" y="152"/>
                  </a:lnTo>
                  <a:lnTo>
                    <a:pt x="308" y="152"/>
                  </a:lnTo>
                  <a:lnTo>
                    <a:pt x="305" y="154"/>
                  </a:lnTo>
                  <a:lnTo>
                    <a:pt x="302" y="155"/>
                  </a:lnTo>
                  <a:lnTo>
                    <a:pt x="299" y="155"/>
                  </a:lnTo>
                  <a:lnTo>
                    <a:pt x="296" y="157"/>
                  </a:lnTo>
                  <a:lnTo>
                    <a:pt x="293" y="155"/>
                  </a:lnTo>
                  <a:lnTo>
                    <a:pt x="291" y="157"/>
                  </a:lnTo>
                  <a:lnTo>
                    <a:pt x="290" y="158"/>
                  </a:lnTo>
                  <a:lnTo>
                    <a:pt x="288" y="158"/>
                  </a:lnTo>
                  <a:lnTo>
                    <a:pt x="287" y="160"/>
                  </a:lnTo>
                  <a:lnTo>
                    <a:pt x="269" y="158"/>
                  </a:lnTo>
                  <a:lnTo>
                    <a:pt x="252" y="158"/>
                  </a:lnTo>
                  <a:lnTo>
                    <a:pt x="236" y="161"/>
                  </a:lnTo>
                  <a:lnTo>
                    <a:pt x="234" y="163"/>
                  </a:lnTo>
                  <a:lnTo>
                    <a:pt x="233" y="164"/>
                  </a:lnTo>
                  <a:lnTo>
                    <a:pt x="233" y="167"/>
                  </a:lnTo>
                  <a:lnTo>
                    <a:pt x="233" y="170"/>
                  </a:lnTo>
                  <a:lnTo>
                    <a:pt x="233" y="173"/>
                  </a:lnTo>
                  <a:lnTo>
                    <a:pt x="233" y="176"/>
                  </a:lnTo>
                  <a:lnTo>
                    <a:pt x="234" y="182"/>
                  </a:lnTo>
                  <a:lnTo>
                    <a:pt x="239" y="187"/>
                  </a:lnTo>
                  <a:lnTo>
                    <a:pt x="242" y="191"/>
                  </a:lnTo>
                  <a:lnTo>
                    <a:pt x="246" y="194"/>
                  </a:lnTo>
                  <a:lnTo>
                    <a:pt x="252" y="199"/>
                  </a:lnTo>
                  <a:lnTo>
                    <a:pt x="257" y="202"/>
                  </a:lnTo>
                  <a:lnTo>
                    <a:pt x="263" y="203"/>
                  </a:lnTo>
                  <a:lnTo>
                    <a:pt x="269" y="206"/>
                  </a:lnTo>
                  <a:lnTo>
                    <a:pt x="270" y="209"/>
                  </a:lnTo>
                  <a:lnTo>
                    <a:pt x="270" y="211"/>
                  </a:lnTo>
                  <a:lnTo>
                    <a:pt x="275" y="211"/>
                  </a:lnTo>
                  <a:lnTo>
                    <a:pt x="278" y="212"/>
                  </a:lnTo>
                  <a:lnTo>
                    <a:pt x="281" y="215"/>
                  </a:lnTo>
                  <a:lnTo>
                    <a:pt x="285" y="218"/>
                  </a:lnTo>
                  <a:lnTo>
                    <a:pt x="287" y="223"/>
                  </a:lnTo>
                  <a:lnTo>
                    <a:pt x="290" y="229"/>
                  </a:lnTo>
                  <a:lnTo>
                    <a:pt x="293" y="233"/>
                  </a:lnTo>
                  <a:lnTo>
                    <a:pt x="294" y="238"/>
                  </a:lnTo>
                  <a:lnTo>
                    <a:pt x="297" y="250"/>
                  </a:lnTo>
                  <a:lnTo>
                    <a:pt x="294" y="263"/>
                  </a:lnTo>
                  <a:lnTo>
                    <a:pt x="293" y="265"/>
                  </a:lnTo>
                  <a:lnTo>
                    <a:pt x="291" y="265"/>
                  </a:lnTo>
                  <a:lnTo>
                    <a:pt x="291" y="266"/>
                  </a:lnTo>
                  <a:lnTo>
                    <a:pt x="290" y="269"/>
                  </a:lnTo>
                  <a:lnTo>
                    <a:pt x="288" y="271"/>
                  </a:lnTo>
                  <a:lnTo>
                    <a:pt x="287" y="272"/>
                  </a:lnTo>
                  <a:lnTo>
                    <a:pt x="284" y="277"/>
                  </a:lnTo>
                  <a:lnTo>
                    <a:pt x="281" y="281"/>
                  </a:lnTo>
                  <a:lnTo>
                    <a:pt x="276" y="287"/>
                  </a:lnTo>
                  <a:lnTo>
                    <a:pt x="273" y="295"/>
                  </a:lnTo>
                  <a:lnTo>
                    <a:pt x="269" y="303"/>
                  </a:lnTo>
                  <a:lnTo>
                    <a:pt x="267" y="306"/>
                  </a:lnTo>
                  <a:lnTo>
                    <a:pt x="267" y="309"/>
                  </a:lnTo>
                  <a:lnTo>
                    <a:pt x="267" y="313"/>
                  </a:lnTo>
                  <a:lnTo>
                    <a:pt x="266" y="316"/>
                  </a:lnTo>
                  <a:lnTo>
                    <a:pt x="264" y="319"/>
                  </a:lnTo>
                  <a:lnTo>
                    <a:pt x="261" y="321"/>
                  </a:lnTo>
                  <a:lnTo>
                    <a:pt x="258" y="322"/>
                  </a:lnTo>
                  <a:lnTo>
                    <a:pt x="255" y="322"/>
                  </a:lnTo>
                  <a:lnTo>
                    <a:pt x="258" y="324"/>
                  </a:lnTo>
                  <a:lnTo>
                    <a:pt x="261" y="325"/>
                  </a:lnTo>
                  <a:lnTo>
                    <a:pt x="264" y="328"/>
                  </a:lnTo>
                  <a:lnTo>
                    <a:pt x="266" y="330"/>
                  </a:lnTo>
                  <a:lnTo>
                    <a:pt x="267" y="334"/>
                  </a:lnTo>
                  <a:lnTo>
                    <a:pt x="267" y="339"/>
                  </a:lnTo>
                  <a:lnTo>
                    <a:pt x="264" y="342"/>
                  </a:lnTo>
                  <a:lnTo>
                    <a:pt x="261" y="343"/>
                  </a:lnTo>
                  <a:lnTo>
                    <a:pt x="257" y="345"/>
                  </a:lnTo>
                  <a:lnTo>
                    <a:pt x="260" y="345"/>
                  </a:lnTo>
                  <a:lnTo>
                    <a:pt x="263" y="348"/>
                  </a:lnTo>
                  <a:lnTo>
                    <a:pt x="264" y="349"/>
                  </a:lnTo>
                  <a:lnTo>
                    <a:pt x="264" y="352"/>
                  </a:lnTo>
                  <a:lnTo>
                    <a:pt x="264" y="355"/>
                  </a:lnTo>
                  <a:lnTo>
                    <a:pt x="264" y="358"/>
                  </a:lnTo>
                  <a:lnTo>
                    <a:pt x="264" y="360"/>
                  </a:lnTo>
                  <a:lnTo>
                    <a:pt x="266" y="361"/>
                  </a:lnTo>
                  <a:lnTo>
                    <a:pt x="272" y="366"/>
                  </a:lnTo>
                  <a:lnTo>
                    <a:pt x="276" y="370"/>
                  </a:lnTo>
                  <a:lnTo>
                    <a:pt x="279" y="373"/>
                  </a:lnTo>
                  <a:lnTo>
                    <a:pt x="282" y="379"/>
                  </a:lnTo>
                  <a:lnTo>
                    <a:pt x="282" y="382"/>
                  </a:lnTo>
                  <a:lnTo>
                    <a:pt x="281" y="385"/>
                  </a:lnTo>
                  <a:lnTo>
                    <a:pt x="279" y="388"/>
                  </a:lnTo>
                  <a:lnTo>
                    <a:pt x="278" y="390"/>
                  </a:lnTo>
                  <a:lnTo>
                    <a:pt x="273" y="390"/>
                  </a:lnTo>
                  <a:lnTo>
                    <a:pt x="269" y="388"/>
                  </a:lnTo>
                  <a:lnTo>
                    <a:pt x="269" y="390"/>
                  </a:lnTo>
                  <a:lnTo>
                    <a:pt x="270" y="393"/>
                  </a:lnTo>
                  <a:lnTo>
                    <a:pt x="279" y="403"/>
                  </a:lnTo>
                  <a:lnTo>
                    <a:pt x="288" y="414"/>
                  </a:lnTo>
                  <a:lnTo>
                    <a:pt x="297" y="424"/>
                  </a:lnTo>
                  <a:lnTo>
                    <a:pt x="297" y="426"/>
                  </a:lnTo>
                  <a:lnTo>
                    <a:pt x="301" y="427"/>
                  </a:lnTo>
                  <a:lnTo>
                    <a:pt x="302" y="427"/>
                  </a:lnTo>
                  <a:lnTo>
                    <a:pt x="304" y="429"/>
                  </a:lnTo>
                  <a:lnTo>
                    <a:pt x="305" y="432"/>
                  </a:lnTo>
                  <a:lnTo>
                    <a:pt x="307" y="453"/>
                  </a:lnTo>
                  <a:lnTo>
                    <a:pt x="302" y="475"/>
                  </a:lnTo>
                  <a:lnTo>
                    <a:pt x="301" y="486"/>
                  </a:lnTo>
                  <a:lnTo>
                    <a:pt x="296" y="496"/>
                  </a:lnTo>
                  <a:lnTo>
                    <a:pt x="296" y="495"/>
                  </a:lnTo>
                  <a:lnTo>
                    <a:pt x="296" y="493"/>
                  </a:lnTo>
                  <a:lnTo>
                    <a:pt x="294" y="493"/>
                  </a:lnTo>
                  <a:lnTo>
                    <a:pt x="293" y="495"/>
                  </a:lnTo>
                  <a:lnTo>
                    <a:pt x="291" y="495"/>
                  </a:lnTo>
                  <a:lnTo>
                    <a:pt x="275" y="483"/>
                  </a:lnTo>
                  <a:lnTo>
                    <a:pt x="255" y="475"/>
                  </a:lnTo>
                  <a:lnTo>
                    <a:pt x="234" y="475"/>
                  </a:lnTo>
                  <a:lnTo>
                    <a:pt x="236" y="475"/>
                  </a:lnTo>
                  <a:lnTo>
                    <a:pt x="228" y="475"/>
                  </a:lnTo>
                  <a:lnTo>
                    <a:pt x="219" y="477"/>
                  </a:lnTo>
                  <a:lnTo>
                    <a:pt x="212" y="478"/>
                  </a:lnTo>
                  <a:lnTo>
                    <a:pt x="204" y="477"/>
                  </a:lnTo>
                  <a:lnTo>
                    <a:pt x="200" y="471"/>
                  </a:lnTo>
                  <a:lnTo>
                    <a:pt x="174" y="471"/>
                  </a:lnTo>
                  <a:lnTo>
                    <a:pt x="149" y="469"/>
                  </a:lnTo>
                  <a:lnTo>
                    <a:pt x="125" y="471"/>
                  </a:lnTo>
                  <a:lnTo>
                    <a:pt x="125" y="469"/>
                  </a:lnTo>
                  <a:lnTo>
                    <a:pt x="123" y="471"/>
                  </a:lnTo>
                  <a:lnTo>
                    <a:pt x="123" y="472"/>
                  </a:lnTo>
                  <a:lnTo>
                    <a:pt x="123" y="474"/>
                  </a:lnTo>
                  <a:lnTo>
                    <a:pt x="123" y="475"/>
                  </a:lnTo>
                  <a:lnTo>
                    <a:pt x="122" y="475"/>
                  </a:lnTo>
                  <a:lnTo>
                    <a:pt x="120" y="475"/>
                  </a:lnTo>
                  <a:lnTo>
                    <a:pt x="119" y="475"/>
                  </a:lnTo>
                  <a:lnTo>
                    <a:pt x="119" y="477"/>
                  </a:lnTo>
                  <a:lnTo>
                    <a:pt x="86" y="475"/>
                  </a:lnTo>
                  <a:lnTo>
                    <a:pt x="52" y="471"/>
                  </a:lnTo>
                  <a:lnTo>
                    <a:pt x="55" y="454"/>
                  </a:lnTo>
                  <a:lnTo>
                    <a:pt x="61" y="439"/>
                  </a:lnTo>
                  <a:lnTo>
                    <a:pt x="61" y="436"/>
                  </a:lnTo>
                  <a:lnTo>
                    <a:pt x="60" y="435"/>
                  </a:lnTo>
                  <a:lnTo>
                    <a:pt x="58" y="432"/>
                  </a:lnTo>
                  <a:lnTo>
                    <a:pt x="57" y="430"/>
                  </a:lnTo>
                  <a:lnTo>
                    <a:pt x="55" y="427"/>
                  </a:lnTo>
                  <a:lnTo>
                    <a:pt x="57" y="423"/>
                  </a:lnTo>
                  <a:lnTo>
                    <a:pt x="57" y="420"/>
                  </a:lnTo>
                  <a:lnTo>
                    <a:pt x="55" y="415"/>
                  </a:lnTo>
                  <a:lnTo>
                    <a:pt x="54" y="414"/>
                  </a:lnTo>
                  <a:lnTo>
                    <a:pt x="51" y="412"/>
                  </a:lnTo>
                  <a:lnTo>
                    <a:pt x="48" y="411"/>
                  </a:lnTo>
                  <a:lnTo>
                    <a:pt x="45" y="409"/>
                  </a:lnTo>
                  <a:lnTo>
                    <a:pt x="43" y="406"/>
                  </a:lnTo>
                  <a:lnTo>
                    <a:pt x="45" y="403"/>
                  </a:lnTo>
                  <a:lnTo>
                    <a:pt x="46" y="400"/>
                  </a:lnTo>
                  <a:lnTo>
                    <a:pt x="48" y="397"/>
                  </a:lnTo>
                  <a:lnTo>
                    <a:pt x="49" y="394"/>
                  </a:lnTo>
                  <a:lnTo>
                    <a:pt x="51" y="390"/>
                  </a:lnTo>
                  <a:lnTo>
                    <a:pt x="52" y="387"/>
                  </a:lnTo>
                  <a:lnTo>
                    <a:pt x="55" y="384"/>
                  </a:lnTo>
                  <a:lnTo>
                    <a:pt x="54" y="385"/>
                  </a:lnTo>
                  <a:lnTo>
                    <a:pt x="51" y="387"/>
                  </a:lnTo>
                  <a:lnTo>
                    <a:pt x="48" y="388"/>
                  </a:lnTo>
                  <a:lnTo>
                    <a:pt x="45" y="388"/>
                  </a:lnTo>
                  <a:lnTo>
                    <a:pt x="42" y="390"/>
                  </a:lnTo>
                  <a:lnTo>
                    <a:pt x="39" y="391"/>
                  </a:lnTo>
                  <a:lnTo>
                    <a:pt x="37" y="394"/>
                  </a:lnTo>
                  <a:lnTo>
                    <a:pt x="36" y="396"/>
                  </a:lnTo>
                  <a:lnTo>
                    <a:pt x="34" y="394"/>
                  </a:lnTo>
                  <a:lnTo>
                    <a:pt x="33" y="393"/>
                  </a:lnTo>
                  <a:lnTo>
                    <a:pt x="31" y="391"/>
                  </a:lnTo>
                  <a:lnTo>
                    <a:pt x="30" y="388"/>
                  </a:lnTo>
                  <a:lnTo>
                    <a:pt x="28" y="390"/>
                  </a:lnTo>
                  <a:lnTo>
                    <a:pt x="27" y="390"/>
                  </a:lnTo>
                  <a:lnTo>
                    <a:pt x="25" y="390"/>
                  </a:lnTo>
                  <a:lnTo>
                    <a:pt x="25" y="388"/>
                  </a:lnTo>
                  <a:lnTo>
                    <a:pt x="24" y="387"/>
                  </a:lnTo>
                  <a:lnTo>
                    <a:pt x="22" y="387"/>
                  </a:lnTo>
                  <a:lnTo>
                    <a:pt x="21" y="387"/>
                  </a:lnTo>
                  <a:lnTo>
                    <a:pt x="19" y="388"/>
                  </a:lnTo>
                  <a:lnTo>
                    <a:pt x="18" y="387"/>
                  </a:lnTo>
                  <a:lnTo>
                    <a:pt x="16" y="378"/>
                  </a:lnTo>
                  <a:lnTo>
                    <a:pt x="15" y="369"/>
                  </a:lnTo>
                  <a:lnTo>
                    <a:pt x="12" y="361"/>
                  </a:lnTo>
                  <a:lnTo>
                    <a:pt x="10" y="360"/>
                  </a:lnTo>
                  <a:lnTo>
                    <a:pt x="9" y="361"/>
                  </a:lnTo>
                  <a:lnTo>
                    <a:pt x="7" y="364"/>
                  </a:lnTo>
                  <a:lnTo>
                    <a:pt x="7" y="367"/>
                  </a:lnTo>
                  <a:lnTo>
                    <a:pt x="6" y="370"/>
                  </a:lnTo>
                  <a:lnTo>
                    <a:pt x="4" y="372"/>
                  </a:lnTo>
                  <a:lnTo>
                    <a:pt x="3" y="372"/>
                  </a:lnTo>
                  <a:lnTo>
                    <a:pt x="0" y="367"/>
                  </a:lnTo>
                  <a:lnTo>
                    <a:pt x="0" y="363"/>
                  </a:lnTo>
                  <a:lnTo>
                    <a:pt x="1" y="358"/>
                  </a:lnTo>
                  <a:lnTo>
                    <a:pt x="0" y="360"/>
                  </a:lnTo>
                  <a:lnTo>
                    <a:pt x="0" y="358"/>
                  </a:lnTo>
                  <a:lnTo>
                    <a:pt x="1" y="357"/>
                  </a:lnTo>
                  <a:lnTo>
                    <a:pt x="3" y="355"/>
                  </a:lnTo>
                  <a:lnTo>
                    <a:pt x="4" y="352"/>
                  </a:lnTo>
                  <a:lnTo>
                    <a:pt x="7" y="349"/>
                  </a:lnTo>
                  <a:lnTo>
                    <a:pt x="9" y="346"/>
                  </a:lnTo>
                  <a:lnTo>
                    <a:pt x="12" y="342"/>
                  </a:lnTo>
                  <a:lnTo>
                    <a:pt x="13" y="339"/>
                  </a:lnTo>
                  <a:lnTo>
                    <a:pt x="13" y="334"/>
                  </a:lnTo>
                  <a:lnTo>
                    <a:pt x="15" y="328"/>
                  </a:lnTo>
                  <a:lnTo>
                    <a:pt x="15" y="324"/>
                  </a:lnTo>
                  <a:lnTo>
                    <a:pt x="13" y="324"/>
                  </a:lnTo>
                  <a:lnTo>
                    <a:pt x="12" y="324"/>
                  </a:lnTo>
                  <a:lnTo>
                    <a:pt x="12" y="322"/>
                  </a:lnTo>
                  <a:lnTo>
                    <a:pt x="12" y="321"/>
                  </a:lnTo>
                  <a:lnTo>
                    <a:pt x="13" y="319"/>
                  </a:lnTo>
                  <a:lnTo>
                    <a:pt x="15" y="318"/>
                  </a:lnTo>
                  <a:lnTo>
                    <a:pt x="16" y="315"/>
                  </a:lnTo>
                  <a:lnTo>
                    <a:pt x="16" y="313"/>
                  </a:lnTo>
                  <a:lnTo>
                    <a:pt x="16" y="315"/>
                  </a:lnTo>
                  <a:lnTo>
                    <a:pt x="16" y="312"/>
                  </a:lnTo>
                  <a:lnTo>
                    <a:pt x="16" y="309"/>
                  </a:lnTo>
                  <a:lnTo>
                    <a:pt x="13" y="306"/>
                  </a:lnTo>
                  <a:lnTo>
                    <a:pt x="18" y="306"/>
                  </a:lnTo>
                  <a:lnTo>
                    <a:pt x="21" y="304"/>
                  </a:lnTo>
                  <a:lnTo>
                    <a:pt x="24" y="303"/>
                  </a:lnTo>
                  <a:lnTo>
                    <a:pt x="27" y="300"/>
                  </a:lnTo>
                  <a:lnTo>
                    <a:pt x="36" y="292"/>
                  </a:lnTo>
                  <a:lnTo>
                    <a:pt x="45" y="283"/>
                  </a:lnTo>
                  <a:lnTo>
                    <a:pt x="52" y="275"/>
                  </a:lnTo>
                  <a:lnTo>
                    <a:pt x="58" y="272"/>
                  </a:lnTo>
                  <a:lnTo>
                    <a:pt x="64" y="269"/>
                  </a:lnTo>
                  <a:lnTo>
                    <a:pt x="70" y="265"/>
                  </a:lnTo>
                  <a:lnTo>
                    <a:pt x="73" y="263"/>
                  </a:lnTo>
                  <a:lnTo>
                    <a:pt x="78" y="260"/>
                  </a:lnTo>
                  <a:lnTo>
                    <a:pt x="78" y="262"/>
                  </a:lnTo>
                  <a:lnTo>
                    <a:pt x="80" y="263"/>
                  </a:lnTo>
                  <a:lnTo>
                    <a:pt x="81" y="263"/>
                  </a:lnTo>
                  <a:lnTo>
                    <a:pt x="84" y="265"/>
                  </a:lnTo>
                  <a:lnTo>
                    <a:pt x="84" y="268"/>
                  </a:lnTo>
                  <a:lnTo>
                    <a:pt x="86" y="268"/>
                  </a:lnTo>
                  <a:lnTo>
                    <a:pt x="87" y="266"/>
                  </a:lnTo>
                  <a:lnTo>
                    <a:pt x="87" y="265"/>
                  </a:lnTo>
                  <a:lnTo>
                    <a:pt x="87" y="263"/>
                  </a:lnTo>
                  <a:lnTo>
                    <a:pt x="90" y="263"/>
                  </a:lnTo>
                  <a:lnTo>
                    <a:pt x="92" y="262"/>
                  </a:lnTo>
                  <a:lnTo>
                    <a:pt x="92" y="259"/>
                  </a:lnTo>
                  <a:lnTo>
                    <a:pt x="93" y="256"/>
                  </a:lnTo>
                  <a:lnTo>
                    <a:pt x="93" y="253"/>
                  </a:lnTo>
                  <a:lnTo>
                    <a:pt x="101" y="262"/>
                  </a:lnTo>
                  <a:lnTo>
                    <a:pt x="110" y="269"/>
                  </a:lnTo>
                  <a:lnTo>
                    <a:pt x="119" y="277"/>
                  </a:lnTo>
                  <a:lnTo>
                    <a:pt x="120" y="280"/>
                  </a:lnTo>
                  <a:lnTo>
                    <a:pt x="120" y="283"/>
                  </a:lnTo>
                  <a:lnTo>
                    <a:pt x="120" y="286"/>
                  </a:lnTo>
                  <a:lnTo>
                    <a:pt x="120" y="289"/>
                  </a:lnTo>
                  <a:lnTo>
                    <a:pt x="122" y="290"/>
                  </a:lnTo>
                  <a:lnTo>
                    <a:pt x="123" y="289"/>
                  </a:lnTo>
                  <a:lnTo>
                    <a:pt x="125" y="284"/>
                  </a:lnTo>
                  <a:lnTo>
                    <a:pt x="126" y="281"/>
                  </a:lnTo>
                  <a:lnTo>
                    <a:pt x="128" y="278"/>
                  </a:lnTo>
                  <a:lnTo>
                    <a:pt x="129" y="275"/>
                  </a:lnTo>
                  <a:lnTo>
                    <a:pt x="131" y="272"/>
                  </a:lnTo>
                  <a:lnTo>
                    <a:pt x="131" y="269"/>
                  </a:lnTo>
                  <a:lnTo>
                    <a:pt x="132" y="266"/>
                  </a:lnTo>
                  <a:lnTo>
                    <a:pt x="135" y="265"/>
                  </a:lnTo>
                  <a:lnTo>
                    <a:pt x="138" y="263"/>
                  </a:lnTo>
                  <a:lnTo>
                    <a:pt x="141" y="263"/>
                  </a:lnTo>
                  <a:lnTo>
                    <a:pt x="144" y="265"/>
                  </a:lnTo>
                  <a:lnTo>
                    <a:pt x="146" y="268"/>
                  </a:lnTo>
                  <a:lnTo>
                    <a:pt x="146" y="263"/>
                  </a:lnTo>
                  <a:lnTo>
                    <a:pt x="144" y="259"/>
                  </a:lnTo>
                  <a:lnTo>
                    <a:pt x="143" y="256"/>
                  </a:lnTo>
                  <a:lnTo>
                    <a:pt x="143" y="251"/>
                  </a:lnTo>
                  <a:lnTo>
                    <a:pt x="144" y="248"/>
                  </a:lnTo>
                  <a:lnTo>
                    <a:pt x="147" y="244"/>
                  </a:lnTo>
                  <a:lnTo>
                    <a:pt x="150" y="239"/>
                  </a:lnTo>
                  <a:lnTo>
                    <a:pt x="155" y="233"/>
                  </a:lnTo>
                  <a:lnTo>
                    <a:pt x="155" y="232"/>
                  </a:lnTo>
                  <a:lnTo>
                    <a:pt x="155" y="230"/>
                  </a:lnTo>
                  <a:lnTo>
                    <a:pt x="155" y="229"/>
                  </a:lnTo>
                  <a:lnTo>
                    <a:pt x="158" y="226"/>
                  </a:lnTo>
                  <a:lnTo>
                    <a:pt x="159" y="223"/>
                  </a:lnTo>
                  <a:lnTo>
                    <a:pt x="161" y="218"/>
                  </a:lnTo>
                  <a:lnTo>
                    <a:pt x="162" y="217"/>
                  </a:lnTo>
                  <a:lnTo>
                    <a:pt x="161" y="214"/>
                  </a:lnTo>
                  <a:lnTo>
                    <a:pt x="161" y="212"/>
                  </a:lnTo>
                  <a:lnTo>
                    <a:pt x="161" y="209"/>
                  </a:lnTo>
                  <a:lnTo>
                    <a:pt x="161" y="206"/>
                  </a:lnTo>
                  <a:lnTo>
                    <a:pt x="164" y="203"/>
                  </a:lnTo>
                  <a:lnTo>
                    <a:pt x="167" y="199"/>
                  </a:lnTo>
                  <a:lnTo>
                    <a:pt x="167" y="196"/>
                  </a:lnTo>
                  <a:lnTo>
                    <a:pt x="167" y="193"/>
                  </a:lnTo>
                  <a:lnTo>
                    <a:pt x="168" y="193"/>
                  </a:lnTo>
                  <a:lnTo>
                    <a:pt x="168" y="191"/>
                  </a:lnTo>
                  <a:lnTo>
                    <a:pt x="168" y="190"/>
                  </a:lnTo>
                  <a:lnTo>
                    <a:pt x="170" y="190"/>
                  </a:lnTo>
                  <a:lnTo>
                    <a:pt x="173" y="190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27" name="Freeform 30"/>
            <p:cNvSpPr>
              <a:spLocks/>
            </p:cNvSpPr>
            <p:nvPr/>
          </p:nvSpPr>
          <p:spPr bwMode="gray">
            <a:xfrm>
              <a:off x="3629" y="2572"/>
              <a:ext cx="12" cy="11"/>
            </a:xfrm>
            <a:custGeom>
              <a:avLst/>
              <a:gdLst>
                <a:gd name="T0" fmla="*/ 6 w 13"/>
                <a:gd name="T1" fmla="*/ 4 h 12"/>
                <a:gd name="T2" fmla="*/ 6 w 13"/>
                <a:gd name="T3" fmla="*/ 3 h 12"/>
                <a:gd name="T4" fmla="*/ 4 w 13"/>
                <a:gd name="T5" fmla="*/ 1 h 12"/>
                <a:gd name="T6" fmla="*/ 3 w 13"/>
                <a:gd name="T7" fmla="*/ 0 h 12"/>
                <a:gd name="T8" fmla="*/ 0 w 13"/>
                <a:gd name="T9" fmla="*/ 0 h 12"/>
                <a:gd name="T10" fmla="*/ 0 w 13"/>
                <a:gd name="T11" fmla="*/ 1 h 12"/>
                <a:gd name="T12" fmla="*/ 0 w 13"/>
                <a:gd name="T13" fmla="*/ 1 h 12"/>
                <a:gd name="T14" fmla="*/ 1 w 13"/>
                <a:gd name="T15" fmla="*/ 4 h 12"/>
                <a:gd name="T16" fmla="*/ 1 w 13"/>
                <a:gd name="T17" fmla="*/ 8 h 12"/>
                <a:gd name="T18" fmla="*/ 1 w 13"/>
                <a:gd name="T19" fmla="*/ 8 h 12"/>
                <a:gd name="T20" fmla="*/ 3 w 13"/>
                <a:gd name="T21" fmla="*/ 9 h 12"/>
                <a:gd name="T22" fmla="*/ 4 w 13"/>
                <a:gd name="T23" fmla="*/ 11 h 12"/>
                <a:gd name="T24" fmla="*/ 6 w 13"/>
                <a:gd name="T25" fmla="*/ 11 h 12"/>
                <a:gd name="T26" fmla="*/ 6 w 13"/>
                <a:gd name="T27" fmla="*/ 11 h 12"/>
                <a:gd name="T28" fmla="*/ 8 w 13"/>
                <a:gd name="T29" fmla="*/ 9 h 12"/>
                <a:gd name="T30" fmla="*/ 12 w 13"/>
                <a:gd name="T31" fmla="*/ 8 h 12"/>
                <a:gd name="T32" fmla="*/ 12 w 13"/>
                <a:gd name="T33" fmla="*/ 6 h 12"/>
                <a:gd name="T34" fmla="*/ 12 w 13"/>
                <a:gd name="T35" fmla="*/ 4 h 12"/>
                <a:gd name="T36" fmla="*/ 11 w 13"/>
                <a:gd name="T37" fmla="*/ 4 h 12"/>
                <a:gd name="T38" fmla="*/ 9 w 13"/>
                <a:gd name="T39" fmla="*/ 4 h 12"/>
                <a:gd name="T40" fmla="*/ 8 w 13"/>
                <a:gd name="T41" fmla="*/ 3 h 12"/>
                <a:gd name="T42" fmla="*/ 6 w 13"/>
                <a:gd name="T43" fmla="*/ 4 h 1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"/>
                <a:gd name="T67" fmla="*/ 0 h 12"/>
                <a:gd name="T68" fmla="*/ 13 w 13"/>
                <a:gd name="T69" fmla="*/ 12 h 1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" h="12">
                  <a:moveTo>
                    <a:pt x="7" y="4"/>
                  </a:moveTo>
                  <a:lnTo>
                    <a:pt x="6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4"/>
                  </a:lnTo>
                  <a:lnTo>
                    <a:pt x="1" y="9"/>
                  </a:lnTo>
                  <a:lnTo>
                    <a:pt x="3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9" y="10"/>
                  </a:lnTo>
                  <a:lnTo>
                    <a:pt x="13" y="9"/>
                  </a:lnTo>
                  <a:lnTo>
                    <a:pt x="13" y="7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9" y="3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28" name="Freeform 31"/>
            <p:cNvSpPr>
              <a:spLocks/>
            </p:cNvSpPr>
            <p:nvPr/>
          </p:nvSpPr>
          <p:spPr bwMode="gray">
            <a:xfrm>
              <a:off x="3822" y="1787"/>
              <a:ext cx="412" cy="655"/>
            </a:xfrm>
            <a:custGeom>
              <a:avLst/>
              <a:gdLst>
                <a:gd name="T0" fmla="*/ 34 w 445"/>
                <a:gd name="T1" fmla="*/ 415 h 708"/>
                <a:gd name="T2" fmla="*/ 44 w 445"/>
                <a:gd name="T3" fmla="*/ 434 h 708"/>
                <a:gd name="T4" fmla="*/ 54 w 445"/>
                <a:gd name="T5" fmla="*/ 451 h 708"/>
                <a:gd name="T6" fmla="*/ 59 w 445"/>
                <a:gd name="T7" fmla="*/ 459 h 708"/>
                <a:gd name="T8" fmla="*/ 69 w 445"/>
                <a:gd name="T9" fmla="*/ 465 h 708"/>
                <a:gd name="T10" fmla="*/ 64 w 445"/>
                <a:gd name="T11" fmla="*/ 503 h 708"/>
                <a:gd name="T12" fmla="*/ 78 w 445"/>
                <a:gd name="T13" fmla="*/ 541 h 708"/>
                <a:gd name="T14" fmla="*/ 61 w 445"/>
                <a:gd name="T15" fmla="*/ 561 h 708"/>
                <a:gd name="T16" fmla="*/ 22 w 445"/>
                <a:gd name="T17" fmla="*/ 558 h 708"/>
                <a:gd name="T18" fmla="*/ 14 w 445"/>
                <a:gd name="T19" fmla="*/ 570 h 708"/>
                <a:gd name="T20" fmla="*/ 18 w 445"/>
                <a:gd name="T21" fmla="*/ 584 h 708"/>
                <a:gd name="T22" fmla="*/ 44 w 445"/>
                <a:gd name="T23" fmla="*/ 602 h 708"/>
                <a:gd name="T24" fmla="*/ 62 w 445"/>
                <a:gd name="T25" fmla="*/ 622 h 708"/>
                <a:gd name="T26" fmla="*/ 70 w 445"/>
                <a:gd name="T27" fmla="*/ 638 h 708"/>
                <a:gd name="T28" fmla="*/ 69 w 445"/>
                <a:gd name="T29" fmla="*/ 655 h 708"/>
                <a:gd name="T30" fmla="*/ 102 w 445"/>
                <a:gd name="T31" fmla="*/ 644 h 708"/>
                <a:gd name="T32" fmla="*/ 119 w 445"/>
                <a:gd name="T33" fmla="*/ 644 h 708"/>
                <a:gd name="T34" fmla="*/ 132 w 445"/>
                <a:gd name="T35" fmla="*/ 642 h 708"/>
                <a:gd name="T36" fmla="*/ 205 w 445"/>
                <a:gd name="T37" fmla="*/ 622 h 708"/>
                <a:gd name="T38" fmla="*/ 228 w 445"/>
                <a:gd name="T39" fmla="*/ 594 h 708"/>
                <a:gd name="T40" fmla="*/ 221 w 445"/>
                <a:gd name="T41" fmla="*/ 586 h 708"/>
                <a:gd name="T42" fmla="*/ 247 w 445"/>
                <a:gd name="T43" fmla="*/ 578 h 708"/>
                <a:gd name="T44" fmla="*/ 293 w 445"/>
                <a:gd name="T45" fmla="*/ 563 h 708"/>
                <a:gd name="T46" fmla="*/ 315 w 445"/>
                <a:gd name="T47" fmla="*/ 541 h 708"/>
                <a:gd name="T48" fmla="*/ 320 w 445"/>
                <a:gd name="T49" fmla="*/ 527 h 708"/>
                <a:gd name="T50" fmla="*/ 351 w 445"/>
                <a:gd name="T51" fmla="*/ 503 h 708"/>
                <a:gd name="T52" fmla="*/ 373 w 445"/>
                <a:gd name="T53" fmla="*/ 495 h 708"/>
                <a:gd name="T54" fmla="*/ 371 w 445"/>
                <a:gd name="T55" fmla="*/ 484 h 708"/>
                <a:gd name="T56" fmla="*/ 357 w 445"/>
                <a:gd name="T57" fmla="*/ 463 h 708"/>
                <a:gd name="T58" fmla="*/ 351 w 445"/>
                <a:gd name="T59" fmla="*/ 437 h 708"/>
                <a:gd name="T60" fmla="*/ 345 w 445"/>
                <a:gd name="T61" fmla="*/ 421 h 708"/>
                <a:gd name="T62" fmla="*/ 337 w 445"/>
                <a:gd name="T63" fmla="*/ 428 h 708"/>
                <a:gd name="T64" fmla="*/ 334 w 445"/>
                <a:gd name="T65" fmla="*/ 418 h 708"/>
                <a:gd name="T66" fmla="*/ 348 w 445"/>
                <a:gd name="T67" fmla="*/ 407 h 708"/>
                <a:gd name="T68" fmla="*/ 343 w 445"/>
                <a:gd name="T69" fmla="*/ 389 h 708"/>
                <a:gd name="T70" fmla="*/ 359 w 445"/>
                <a:gd name="T71" fmla="*/ 373 h 708"/>
                <a:gd name="T72" fmla="*/ 356 w 445"/>
                <a:gd name="T73" fmla="*/ 357 h 708"/>
                <a:gd name="T74" fmla="*/ 363 w 445"/>
                <a:gd name="T75" fmla="*/ 348 h 708"/>
                <a:gd name="T76" fmla="*/ 368 w 445"/>
                <a:gd name="T77" fmla="*/ 337 h 708"/>
                <a:gd name="T78" fmla="*/ 374 w 445"/>
                <a:gd name="T79" fmla="*/ 318 h 708"/>
                <a:gd name="T80" fmla="*/ 384 w 445"/>
                <a:gd name="T81" fmla="*/ 315 h 708"/>
                <a:gd name="T82" fmla="*/ 393 w 445"/>
                <a:gd name="T83" fmla="*/ 315 h 708"/>
                <a:gd name="T84" fmla="*/ 407 w 445"/>
                <a:gd name="T85" fmla="*/ 313 h 708"/>
                <a:gd name="T86" fmla="*/ 58 w 445"/>
                <a:gd name="T87" fmla="*/ 23 h 708"/>
                <a:gd name="T88" fmla="*/ 64 w 445"/>
                <a:gd name="T89" fmla="*/ 62 h 708"/>
                <a:gd name="T90" fmla="*/ 81 w 445"/>
                <a:gd name="T91" fmla="*/ 110 h 708"/>
                <a:gd name="T92" fmla="*/ 88 w 445"/>
                <a:gd name="T93" fmla="*/ 121 h 708"/>
                <a:gd name="T94" fmla="*/ 94 w 445"/>
                <a:gd name="T95" fmla="*/ 132 h 708"/>
                <a:gd name="T96" fmla="*/ 75 w 445"/>
                <a:gd name="T97" fmla="*/ 200 h 708"/>
                <a:gd name="T98" fmla="*/ 56 w 445"/>
                <a:gd name="T99" fmla="*/ 282 h 708"/>
                <a:gd name="T100" fmla="*/ 19 w 445"/>
                <a:gd name="T101" fmla="*/ 327 h 708"/>
                <a:gd name="T102" fmla="*/ 11 w 445"/>
                <a:gd name="T103" fmla="*/ 343 h 708"/>
                <a:gd name="T104" fmla="*/ 6 w 445"/>
                <a:gd name="T105" fmla="*/ 357 h 708"/>
                <a:gd name="T106" fmla="*/ 4 w 445"/>
                <a:gd name="T107" fmla="*/ 354 h 708"/>
                <a:gd name="T108" fmla="*/ 3 w 445"/>
                <a:gd name="T109" fmla="*/ 378 h 708"/>
                <a:gd name="T110" fmla="*/ 15 w 445"/>
                <a:gd name="T111" fmla="*/ 404 h 708"/>
                <a:gd name="T112" fmla="*/ 26 w 445"/>
                <a:gd name="T113" fmla="*/ 413 h 70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45"/>
                <a:gd name="T172" fmla="*/ 0 h 708"/>
                <a:gd name="T173" fmla="*/ 445 w 445"/>
                <a:gd name="T174" fmla="*/ 708 h 70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45" h="708">
                  <a:moveTo>
                    <a:pt x="22" y="443"/>
                  </a:moveTo>
                  <a:lnTo>
                    <a:pt x="27" y="445"/>
                  </a:lnTo>
                  <a:lnTo>
                    <a:pt x="31" y="446"/>
                  </a:lnTo>
                  <a:lnTo>
                    <a:pt x="34" y="448"/>
                  </a:lnTo>
                  <a:lnTo>
                    <a:pt x="37" y="449"/>
                  </a:lnTo>
                  <a:lnTo>
                    <a:pt x="39" y="449"/>
                  </a:lnTo>
                  <a:lnTo>
                    <a:pt x="42" y="451"/>
                  </a:lnTo>
                  <a:lnTo>
                    <a:pt x="43" y="451"/>
                  </a:lnTo>
                  <a:lnTo>
                    <a:pt x="45" y="452"/>
                  </a:lnTo>
                  <a:lnTo>
                    <a:pt x="48" y="469"/>
                  </a:lnTo>
                  <a:lnTo>
                    <a:pt x="54" y="484"/>
                  </a:lnTo>
                  <a:lnTo>
                    <a:pt x="55" y="485"/>
                  </a:lnTo>
                  <a:lnTo>
                    <a:pt x="57" y="485"/>
                  </a:lnTo>
                  <a:lnTo>
                    <a:pt x="60" y="485"/>
                  </a:lnTo>
                  <a:lnTo>
                    <a:pt x="58" y="488"/>
                  </a:lnTo>
                  <a:lnTo>
                    <a:pt x="60" y="490"/>
                  </a:lnTo>
                  <a:lnTo>
                    <a:pt x="61" y="491"/>
                  </a:lnTo>
                  <a:lnTo>
                    <a:pt x="61" y="493"/>
                  </a:lnTo>
                  <a:lnTo>
                    <a:pt x="61" y="494"/>
                  </a:lnTo>
                  <a:lnTo>
                    <a:pt x="64" y="496"/>
                  </a:lnTo>
                  <a:lnTo>
                    <a:pt x="66" y="497"/>
                  </a:lnTo>
                  <a:lnTo>
                    <a:pt x="69" y="500"/>
                  </a:lnTo>
                  <a:lnTo>
                    <a:pt x="70" y="502"/>
                  </a:lnTo>
                  <a:lnTo>
                    <a:pt x="72" y="502"/>
                  </a:lnTo>
                  <a:lnTo>
                    <a:pt x="75" y="503"/>
                  </a:lnTo>
                  <a:lnTo>
                    <a:pt x="67" y="515"/>
                  </a:lnTo>
                  <a:lnTo>
                    <a:pt x="64" y="529"/>
                  </a:lnTo>
                  <a:lnTo>
                    <a:pt x="66" y="543"/>
                  </a:lnTo>
                  <a:lnTo>
                    <a:pt x="67" y="544"/>
                  </a:lnTo>
                  <a:lnTo>
                    <a:pt x="69" y="544"/>
                  </a:lnTo>
                  <a:lnTo>
                    <a:pt x="70" y="544"/>
                  </a:lnTo>
                  <a:lnTo>
                    <a:pt x="70" y="546"/>
                  </a:lnTo>
                  <a:lnTo>
                    <a:pt x="78" y="561"/>
                  </a:lnTo>
                  <a:lnTo>
                    <a:pt x="81" y="577"/>
                  </a:lnTo>
                  <a:lnTo>
                    <a:pt x="84" y="585"/>
                  </a:lnTo>
                  <a:lnTo>
                    <a:pt x="87" y="592"/>
                  </a:lnTo>
                  <a:lnTo>
                    <a:pt x="92" y="598"/>
                  </a:lnTo>
                  <a:lnTo>
                    <a:pt x="83" y="600"/>
                  </a:lnTo>
                  <a:lnTo>
                    <a:pt x="75" y="603"/>
                  </a:lnTo>
                  <a:lnTo>
                    <a:pt x="66" y="606"/>
                  </a:lnTo>
                  <a:lnTo>
                    <a:pt x="58" y="604"/>
                  </a:lnTo>
                  <a:lnTo>
                    <a:pt x="48" y="604"/>
                  </a:lnTo>
                  <a:lnTo>
                    <a:pt x="40" y="604"/>
                  </a:lnTo>
                  <a:lnTo>
                    <a:pt x="30" y="604"/>
                  </a:lnTo>
                  <a:lnTo>
                    <a:pt x="24" y="603"/>
                  </a:lnTo>
                  <a:lnTo>
                    <a:pt x="18" y="603"/>
                  </a:lnTo>
                  <a:lnTo>
                    <a:pt x="12" y="609"/>
                  </a:lnTo>
                  <a:lnTo>
                    <a:pt x="13" y="610"/>
                  </a:lnTo>
                  <a:lnTo>
                    <a:pt x="15" y="612"/>
                  </a:lnTo>
                  <a:lnTo>
                    <a:pt x="15" y="616"/>
                  </a:lnTo>
                  <a:lnTo>
                    <a:pt x="15" y="619"/>
                  </a:lnTo>
                  <a:lnTo>
                    <a:pt x="15" y="622"/>
                  </a:lnTo>
                  <a:lnTo>
                    <a:pt x="15" y="625"/>
                  </a:lnTo>
                  <a:lnTo>
                    <a:pt x="16" y="627"/>
                  </a:lnTo>
                  <a:lnTo>
                    <a:pt x="19" y="631"/>
                  </a:lnTo>
                  <a:lnTo>
                    <a:pt x="24" y="634"/>
                  </a:lnTo>
                  <a:lnTo>
                    <a:pt x="27" y="639"/>
                  </a:lnTo>
                  <a:lnTo>
                    <a:pt x="30" y="642"/>
                  </a:lnTo>
                  <a:lnTo>
                    <a:pt x="34" y="643"/>
                  </a:lnTo>
                  <a:lnTo>
                    <a:pt x="48" y="651"/>
                  </a:lnTo>
                  <a:lnTo>
                    <a:pt x="61" y="658"/>
                  </a:lnTo>
                  <a:lnTo>
                    <a:pt x="64" y="661"/>
                  </a:lnTo>
                  <a:lnTo>
                    <a:pt x="66" y="664"/>
                  </a:lnTo>
                  <a:lnTo>
                    <a:pt x="67" y="669"/>
                  </a:lnTo>
                  <a:lnTo>
                    <a:pt x="67" y="672"/>
                  </a:lnTo>
                  <a:lnTo>
                    <a:pt x="69" y="676"/>
                  </a:lnTo>
                  <a:lnTo>
                    <a:pt x="70" y="679"/>
                  </a:lnTo>
                  <a:lnTo>
                    <a:pt x="73" y="682"/>
                  </a:lnTo>
                  <a:lnTo>
                    <a:pt x="75" y="687"/>
                  </a:lnTo>
                  <a:lnTo>
                    <a:pt x="76" y="690"/>
                  </a:lnTo>
                  <a:lnTo>
                    <a:pt x="76" y="694"/>
                  </a:lnTo>
                  <a:lnTo>
                    <a:pt x="75" y="697"/>
                  </a:lnTo>
                  <a:lnTo>
                    <a:pt x="75" y="700"/>
                  </a:lnTo>
                  <a:lnTo>
                    <a:pt x="75" y="703"/>
                  </a:lnTo>
                  <a:lnTo>
                    <a:pt x="75" y="708"/>
                  </a:lnTo>
                  <a:lnTo>
                    <a:pt x="81" y="705"/>
                  </a:lnTo>
                  <a:lnTo>
                    <a:pt x="89" y="702"/>
                  </a:lnTo>
                  <a:lnTo>
                    <a:pt x="95" y="699"/>
                  </a:lnTo>
                  <a:lnTo>
                    <a:pt x="102" y="696"/>
                  </a:lnTo>
                  <a:lnTo>
                    <a:pt x="110" y="696"/>
                  </a:lnTo>
                  <a:lnTo>
                    <a:pt x="117" y="693"/>
                  </a:lnTo>
                  <a:lnTo>
                    <a:pt x="122" y="687"/>
                  </a:lnTo>
                  <a:lnTo>
                    <a:pt x="123" y="690"/>
                  </a:lnTo>
                  <a:lnTo>
                    <a:pt x="125" y="693"/>
                  </a:lnTo>
                  <a:lnTo>
                    <a:pt x="128" y="696"/>
                  </a:lnTo>
                  <a:lnTo>
                    <a:pt x="132" y="697"/>
                  </a:lnTo>
                  <a:lnTo>
                    <a:pt x="135" y="699"/>
                  </a:lnTo>
                  <a:lnTo>
                    <a:pt x="138" y="699"/>
                  </a:lnTo>
                  <a:lnTo>
                    <a:pt x="141" y="696"/>
                  </a:lnTo>
                  <a:lnTo>
                    <a:pt x="143" y="694"/>
                  </a:lnTo>
                  <a:lnTo>
                    <a:pt x="146" y="691"/>
                  </a:lnTo>
                  <a:lnTo>
                    <a:pt x="149" y="690"/>
                  </a:lnTo>
                  <a:lnTo>
                    <a:pt x="171" y="681"/>
                  </a:lnTo>
                  <a:lnTo>
                    <a:pt x="195" y="676"/>
                  </a:lnTo>
                  <a:lnTo>
                    <a:pt x="221" y="672"/>
                  </a:lnTo>
                  <a:lnTo>
                    <a:pt x="228" y="667"/>
                  </a:lnTo>
                  <a:lnTo>
                    <a:pt x="234" y="661"/>
                  </a:lnTo>
                  <a:lnTo>
                    <a:pt x="240" y="652"/>
                  </a:lnTo>
                  <a:lnTo>
                    <a:pt x="245" y="643"/>
                  </a:lnTo>
                  <a:lnTo>
                    <a:pt x="246" y="642"/>
                  </a:lnTo>
                  <a:lnTo>
                    <a:pt x="245" y="640"/>
                  </a:lnTo>
                  <a:lnTo>
                    <a:pt x="243" y="639"/>
                  </a:lnTo>
                  <a:lnTo>
                    <a:pt x="240" y="637"/>
                  </a:lnTo>
                  <a:lnTo>
                    <a:pt x="237" y="636"/>
                  </a:lnTo>
                  <a:lnTo>
                    <a:pt x="239" y="633"/>
                  </a:lnTo>
                  <a:lnTo>
                    <a:pt x="240" y="631"/>
                  </a:lnTo>
                  <a:lnTo>
                    <a:pt x="243" y="630"/>
                  </a:lnTo>
                  <a:lnTo>
                    <a:pt x="252" y="628"/>
                  </a:lnTo>
                  <a:lnTo>
                    <a:pt x="260" y="627"/>
                  </a:lnTo>
                  <a:lnTo>
                    <a:pt x="267" y="625"/>
                  </a:lnTo>
                  <a:lnTo>
                    <a:pt x="282" y="621"/>
                  </a:lnTo>
                  <a:lnTo>
                    <a:pt x="297" y="618"/>
                  </a:lnTo>
                  <a:lnTo>
                    <a:pt x="311" y="613"/>
                  </a:lnTo>
                  <a:lnTo>
                    <a:pt x="316" y="612"/>
                  </a:lnTo>
                  <a:lnTo>
                    <a:pt x="317" y="609"/>
                  </a:lnTo>
                  <a:lnTo>
                    <a:pt x="320" y="606"/>
                  </a:lnTo>
                  <a:lnTo>
                    <a:pt x="326" y="598"/>
                  </a:lnTo>
                  <a:lnTo>
                    <a:pt x="332" y="592"/>
                  </a:lnTo>
                  <a:lnTo>
                    <a:pt x="338" y="586"/>
                  </a:lnTo>
                  <a:lnTo>
                    <a:pt x="340" y="585"/>
                  </a:lnTo>
                  <a:lnTo>
                    <a:pt x="340" y="582"/>
                  </a:lnTo>
                  <a:lnTo>
                    <a:pt x="340" y="579"/>
                  </a:lnTo>
                  <a:lnTo>
                    <a:pt x="340" y="577"/>
                  </a:lnTo>
                  <a:lnTo>
                    <a:pt x="340" y="576"/>
                  </a:lnTo>
                  <a:lnTo>
                    <a:pt x="346" y="570"/>
                  </a:lnTo>
                  <a:lnTo>
                    <a:pt x="352" y="565"/>
                  </a:lnTo>
                  <a:lnTo>
                    <a:pt x="356" y="561"/>
                  </a:lnTo>
                  <a:lnTo>
                    <a:pt x="362" y="555"/>
                  </a:lnTo>
                  <a:lnTo>
                    <a:pt x="370" y="547"/>
                  </a:lnTo>
                  <a:lnTo>
                    <a:pt x="379" y="544"/>
                  </a:lnTo>
                  <a:lnTo>
                    <a:pt x="388" y="543"/>
                  </a:lnTo>
                  <a:lnTo>
                    <a:pt x="397" y="540"/>
                  </a:lnTo>
                  <a:lnTo>
                    <a:pt x="398" y="540"/>
                  </a:lnTo>
                  <a:lnTo>
                    <a:pt x="401" y="537"/>
                  </a:lnTo>
                  <a:lnTo>
                    <a:pt x="403" y="535"/>
                  </a:lnTo>
                  <a:lnTo>
                    <a:pt x="404" y="532"/>
                  </a:lnTo>
                  <a:lnTo>
                    <a:pt x="406" y="529"/>
                  </a:lnTo>
                  <a:lnTo>
                    <a:pt x="406" y="526"/>
                  </a:lnTo>
                  <a:lnTo>
                    <a:pt x="404" y="525"/>
                  </a:lnTo>
                  <a:lnTo>
                    <a:pt x="401" y="523"/>
                  </a:lnTo>
                  <a:lnTo>
                    <a:pt x="395" y="520"/>
                  </a:lnTo>
                  <a:lnTo>
                    <a:pt x="391" y="517"/>
                  </a:lnTo>
                  <a:lnTo>
                    <a:pt x="388" y="512"/>
                  </a:lnTo>
                  <a:lnTo>
                    <a:pt x="386" y="509"/>
                  </a:lnTo>
                  <a:lnTo>
                    <a:pt x="386" y="500"/>
                  </a:lnTo>
                  <a:lnTo>
                    <a:pt x="388" y="493"/>
                  </a:lnTo>
                  <a:lnTo>
                    <a:pt x="389" y="484"/>
                  </a:lnTo>
                  <a:lnTo>
                    <a:pt x="386" y="479"/>
                  </a:lnTo>
                  <a:lnTo>
                    <a:pt x="383" y="476"/>
                  </a:lnTo>
                  <a:lnTo>
                    <a:pt x="379" y="472"/>
                  </a:lnTo>
                  <a:lnTo>
                    <a:pt x="376" y="467"/>
                  </a:lnTo>
                  <a:lnTo>
                    <a:pt x="374" y="464"/>
                  </a:lnTo>
                  <a:lnTo>
                    <a:pt x="374" y="460"/>
                  </a:lnTo>
                  <a:lnTo>
                    <a:pt x="374" y="455"/>
                  </a:lnTo>
                  <a:lnTo>
                    <a:pt x="373" y="455"/>
                  </a:lnTo>
                  <a:lnTo>
                    <a:pt x="371" y="455"/>
                  </a:lnTo>
                  <a:lnTo>
                    <a:pt x="370" y="455"/>
                  </a:lnTo>
                  <a:lnTo>
                    <a:pt x="368" y="458"/>
                  </a:lnTo>
                  <a:lnTo>
                    <a:pt x="367" y="461"/>
                  </a:lnTo>
                  <a:lnTo>
                    <a:pt x="364" y="463"/>
                  </a:lnTo>
                  <a:lnTo>
                    <a:pt x="361" y="463"/>
                  </a:lnTo>
                  <a:lnTo>
                    <a:pt x="359" y="461"/>
                  </a:lnTo>
                  <a:lnTo>
                    <a:pt x="358" y="458"/>
                  </a:lnTo>
                  <a:lnTo>
                    <a:pt x="358" y="457"/>
                  </a:lnTo>
                  <a:lnTo>
                    <a:pt x="361" y="452"/>
                  </a:lnTo>
                  <a:lnTo>
                    <a:pt x="364" y="448"/>
                  </a:lnTo>
                  <a:lnTo>
                    <a:pt x="370" y="445"/>
                  </a:lnTo>
                  <a:lnTo>
                    <a:pt x="371" y="445"/>
                  </a:lnTo>
                  <a:lnTo>
                    <a:pt x="374" y="443"/>
                  </a:lnTo>
                  <a:lnTo>
                    <a:pt x="376" y="440"/>
                  </a:lnTo>
                  <a:lnTo>
                    <a:pt x="376" y="436"/>
                  </a:lnTo>
                  <a:lnTo>
                    <a:pt x="374" y="433"/>
                  </a:lnTo>
                  <a:lnTo>
                    <a:pt x="371" y="428"/>
                  </a:lnTo>
                  <a:lnTo>
                    <a:pt x="370" y="425"/>
                  </a:lnTo>
                  <a:lnTo>
                    <a:pt x="370" y="421"/>
                  </a:lnTo>
                  <a:lnTo>
                    <a:pt x="370" y="418"/>
                  </a:lnTo>
                  <a:lnTo>
                    <a:pt x="373" y="413"/>
                  </a:lnTo>
                  <a:lnTo>
                    <a:pt x="377" y="409"/>
                  </a:lnTo>
                  <a:lnTo>
                    <a:pt x="383" y="406"/>
                  </a:lnTo>
                  <a:lnTo>
                    <a:pt x="388" y="403"/>
                  </a:lnTo>
                  <a:lnTo>
                    <a:pt x="394" y="400"/>
                  </a:lnTo>
                  <a:lnTo>
                    <a:pt x="391" y="397"/>
                  </a:lnTo>
                  <a:lnTo>
                    <a:pt x="388" y="394"/>
                  </a:lnTo>
                  <a:lnTo>
                    <a:pt x="385" y="389"/>
                  </a:lnTo>
                  <a:lnTo>
                    <a:pt x="385" y="386"/>
                  </a:lnTo>
                  <a:lnTo>
                    <a:pt x="385" y="385"/>
                  </a:lnTo>
                  <a:lnTo>
                    <a:pt x="388" y="382"/>
                  </a:lnTo>
                  <a:lnTo>
                    <a:pt x="389" y="380"/>
                  </a:lnTo>
                  <a:lnTo>
                    <a:pt x="391" y="379"/>
                  </a:lnTo>
                  <a:lnTo>
                    <a:pt x="392" y="376"/>
                  </a:lnTo>
                  <a:lnTo>
                    <a:pt x="394" y="373"/>
                  </a:lnTo>
                  <a:lnTo>
                    <a:pt x="394" y="370"/>
                  </a:lnTo>
                  <a:lnTo>
                    <a:pt x="394" y="367"/>
                  </a:lnTo>
                  <a:lnTo>
                    <a:pt x="397" y="365"/>
                  </a:lnTo>
                  <a:lnTo>
                    <a:pt x="398" y="364"/>
                  </a:lnTo>
                  <a:lnTo>
                    <a:pt x="401" y="361"/>
                  </a:lnTo>
                  <a:lnTo>
                    <a:pt x="403" y="358"/>
                  </a:lnTo>
                  <a:lnTo>
                    <a:pt x="404" y="353"/>
                  </a:lnTo>
                  <a:lnTo>
                    <a:pt x="404" y="349"/>
                  </a:lnTo>
                  <a:lnTo>
                    <a:pt x="404" y="344"/>
                  </a:lnTo>
                  <a:lnTo>
                    <a:pt x="406" y="340"/>
                  </a:lnTo>
                  <a:lnTo>
                    <a:pt x="407" y="338"/>
                  </a:lnTo>
                  <a:lnTo>
                    <a:pt x="410" y="338"/>
                  </a:lnTo>
                  <a:lnTo>
                    <a:pt x="413" y="340"/>
                  </a:lnTo>
                  <a:lnTo>
                    <a:pt x="415" y="341"/>
                  </a:lnTo>
                  <a:lnTo>
                    <a:pt x="418" y="343"/>
                  </a:lnTo>
                  <a:lnTo>
                    <a:pt x="419" y="344"/>
                  </a:lnTo>
                  <a:lnTo>
                    <a:pt x="421" y="344"/>
                  </a:lnTo>
                  <a:lnTo>
                    <a:pt x="424" y="343"/>
                  </a:lnTo>
                  <a:lnTo>
                    <a:pt x="425" y="340"/>
                  </a:lnTo>
                  <a:lnTo>
                    <a:pt x="428" y="337"/>
                  </a:lnTo>
                  <a:lnTo>
                    <a:pt x="428" y="334"/>
                  </a:lnTo>
                  <a:lnTo>
                    <a:pt x="433" y="335"/>
                  </a:lnTo>
                  <a:lnTo>
                    <a:pt x="437" y="337"/>
                  </a:lnTo>
                  <a:lnTo>
                    <a:pt x="440" y="338"/>
                  </a:lnTo>
                  <a:lnTo>
                    <a:pt x="445" y="340"/>
                  </a:lnTo>
                  <a:lnTo>
                    <a:pt x="436" y="167"/>
                  </a:lnTo>
                  <a:lnTo>
                    <a:pt x="105" y="0"/>
                  </a:lnTo>
                  <a:lnTo>
                    <a:pt x="61" y="25"/>
                  </a:lnTo>
                  <a:lnTo>
                    <a:pt x="63" y="25"/>
                  </a:lnTo>
                  <a:lnTo>
                    <a:pt x="64" y="30"/>
                  </a:lnTo>
                  <a:lnTo>
                    <a:pt x="67" y="39"/>
                  </a:lnTo>
                  <a:lnTo>
                    <a:pt x="67" y="54"/>
                  </a:lnTo>
                  <a:lnTo>
                    <a:pt x="67" y="58"/>
                  </a:lnTo>
                  <a:lnTo>
                    <a:pt x="69" y="67"/>
                  </a:lnTo>
                  <a:lnTo>
                    <a:pt x="70" y="79"/>
                  </a:lnTo>
                  <a:lnTo>
                    <a:pt x="75" y="92"/>
                  </a:lnTo>
                  <a:lnTo>
                    <a:pt x="79" y="102"/>
                  </a:lnTo>
                  <a:lnTo>
                    <a:pt x="89" y="108"/>
                  </a:lnTo>
                  <a:lnTo>
                    <a:pt x="87" y="119"/>
                  </a:lnTo>
                  <a:lnTo>
                    <a:pt x="89" y="120"/>
                  </a:lnTo>
                  <a:lnTo>
                    <a:pt x="89" y="122"/>
                  </a:lnTo>
                  <a:lnTo>
                    <a:pt x="90" y="125"/>
                  </a:lnTo>
                  <a:lnTo>
                    <a:pt x="93" y="128"/>
                  </a:lnTo>
                  <a:lnTo>
                    <a:pt x="95" y="131"/>
                  </a:lnTo>
                  <a:lnTo>
                    <a:pt x="98" y="134"/>
                  </a:lnTo>
                  <a:lnTo>
                    <a:pt x="102" y="137"/>
                  </a:lnTo>
                  <a:lnTo>
                    <a:pt x="105" y="138"/>
                  </a:lnTo>
                  <a:lnTo>
                    <a:pt x="104" y="138"/>
                  </a:lnTo>
                  <a:lnTo>
                    <a:pt x="101" y="143"/>
                  </a:lnTo>
                  <a:lnTo>
                    <a:pt x="96" y="149"/>
                  </a:lnTo>
                  <a:lnTo>
                    <a:pt x="92" y="159"/>
                  </a:lnTo>
                  <a:lnTo>
                    <a:pt x="87" y="173"/>
                  </a:lnTo>
                  <a:lnTo>
                    <a:pt x="84" y="192"/>
                  </a:lnTo>
                  <a:lnTo>
                    <a:pt x="81" y="216"/>
                  </a:lnTo>
                  <a:lnTo>
                    <a:pt x="81" y="248"/>
                  </a:lnTo>
                  <a:lnTo>
                    <a:pt x="83" y="284"/>
                  </a:lnTo>
                  <a:lnTo>
                    <a:pt x="79" y="290"/>
                  </a:lnTo>
                  <a:lnTo>
                    <a:pt x="72" y="296"/>
                  </a:lnTo>
                  <a:lnTo>
                    <a:pt x="61" y="305"/>
                  </a:lnTo>
                  <a:lnTo>
                    <a:pt x="51" y="314"/>
                  </a:lnTo>
                  <a:lnTo>
                    <a:pt x="43" y="323"/>
                  </a:lnTo>
                  <a:lnTo>
                    <a:pt x="34" y="337"/>
                  </a:lnTo>
                  <a:lnTo>
                    <a:pt x="24" y="349"/>
                  </a:lnTo>
                  <a:lnTo>
                    <a:pt x="21" y="353"/>
                  </a:lnTo>
                  <a:lnTo>
                    <a:pt x="18" y="356"/>
                  </a:lnTo>
                  <a:lnTo>
                    <a:pt x="15" y="361"/>
                  </a:lnTo>
                  <a:lnTo>
                    <a:pt x="12" y="364"/>
                  </a:lnTo>
                  <a:lnTo>
                    <a:pt x="12" y="368"/>
                  </a:lnTo>
                  <a:lnTo>
                    <a:pt x="12" y="371"/>
                  </a:lnTo>
                  <a:lnTo>
                    <a:pt x="12" y="376"/>
                  </a:lnTo>
                  <a:lnTo>
                    <a:pt x="12" y="379"/>
                  </a:lnTo>
                  <a:lnTo>
                    <a:pt x="10" y="383"/>
                  </a:lnTo>
                  <a:lnTo>
                    <a:pt x="7" y="386"/>
                  </a:lnTo>
                  <a:lnTo>
                    <a:pt x="6" y="386"/>
                  </a:lnTo>
                  <a:lnTo>
                    <a:pt x="4" y="385"/>
                  </a:lnTo>
                  <a:lnTo>
                    <a:pt x="3" y="383"/>
                  </a:lnTo>
                  <a:lnTo>
                    <a:pt x="1" y="383"/>
                  </a:lnTo>
                  <a:lnTo>
                    <a:pt x="3" y="383"/>
                  </a:lnTo>
                  <a:lnTo>
                    <a:pt x="4" y="383"/>
                  </a:lnTo>
                  <a:lnTo>
                    <a:pt x="1" y="388"/>
                  </a:lnTo>
                  <a:lnTo>
                    <a:pt x="0" y="391"/>
                  </a:lnTo>
                  <a:lnTo>
                    <a:pt x="0" y="395"/>
                  </a:lnTo>
                  <a:lnTo>
                    <a:pt x="1" y="398"/>
                  </a:lnTo>
                  <a:lnTo>
                    <a:pt x="3" y="409"/>
                  </a:lnTo>
                  <a:lnTo>
                    <a:pt x="4" y="419"/>
                  </a:lnTo>
                  <a:lnTo>
                    <a:pt x="9" y="427"/>
                  </a:lnTo>
                  <a:lnTo>
                    <a:pt x="12" y="430"/>
                  </a:lnTo>
                  <a:lnTo>
                    <a:pt x="13" y="433"/>
                  </a:lnTo>
                  <a:lnTo>
                    <a:pt x="16" y="437"/>
                  </a:lnTo>
                  <a:lnTo>
                    <a:pt x="18" y="440"/>
                  </a:lnTo>
                  <a:lnTo>
                    <a:pt x="19" y="443"/>
                  </a:lnTo>
                  <a:lnTo>
                    <a:pt x="22" y="445"/>
                  </a:lnTo>
                  <a:lnTo>
                    <a:pt x="25" y="446"/>
                  </a:lnTo>
                  <a:lnTo>
                    <a:pt x="28" y="446"/>
                  </a:lnTo>
                  <a:lnTo>
                    <a:pt x="33" y="445"/>
                  </a:lnTo>
                  <a:lnTo>
                    <a:pt x="22" y="443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29" name="Freeform 32"/>
            <p:cNvSpPr>
              <a:spLocks/>
            </p:cNvSpPr>
            <p:nvPr/>
          </p:nvSpPr>
          <p:spPr bwMode="gray">
            <a:xfrm>
              <a:off x="3858" y="2287"/>
              <a:ext cx="517" cy="335"/>
            </a:xfrm>
            <a:custGeom>
              <a:avLst/>
              <a:gdLst>
                <a:gd name="T0" fmla="*/ 335 w 558"/>
                <a:gd name="T1" fmla="*/ 4 h 362"/>
                <a:gd name="T2" fmla="*/ 346 w 558"/>
                <a:gd name="T3" fmla="*/ 14 h 362"/>
                <a:gd name="T4" fmla="*/ 362 w 558"/>
                <a:gd name="T5" fmla="*/ 72 h 362"/>
                <a:gd name="T6" fmla="*/ 363 w 558"/>
                <a:gd name="T7" fmla="*/ 83 h 362"/>
                <a:gd name="T8" fmla="*/ 379 w 558"/>
                <a:gd name="T9" fmla="*/ 89 h 362"/>
                <a:gd name="T10" fmla="*/ 388 w 558"/>
                <a:gd name="T11" fmla="*/ 98 h 362"/>
                <a:gd name="T12" fmla="*/ 405 w 558"/>
                <a:gd name="T13" fmla="*/ 103 h 362"/>
                <a:gd name="T14" fmla="*/ 419 w 558"/>
                <a:gd name="T15" fmla="*/ 117 h 362"/>
                <a:gd name="T16" fmla="*/ 427 w 558"/>
                <a:gd name="T17" fmla="*/ 126 h 362"/>
                <a:gd name="T18" fmla="*/ 444 w 558"/>
                <a:gd name="T19" fmla="*/ 144 h 362"/>
                <a:gd name="T20" fmla="*/ 464 w 558"/>
                <a:gd name="T21" fmla="*/ 158 h 362"/>
                <a:gd name="T22" fmla="*/ 468 w 558"/>
                <a:gd name="T23" fmla="*/ 170 h 362"/>
                <a:gd name="T24" fmla="*/ 475 w 558"/>
                <a:gd name="T25" fmla="*/ 179 h 362"/>
                <a:gd name="T26" fmla="*/ 501 w 558"/>
                <a:gd name="T27" fmla="*/ 200 h 362"/>
                <a:gd name="T28" fmla="*/ 511 w 558"/>
                <a:gd name="T29" fmla="*/ 225 h 362"/>
                <a:gd name="T30" fmla="*/ 504 w 558"/>
                <a:gd name="T31" fmla="*/ 230 h 362"/>
                <a:gd name="T32" fmla="*/ 487 w 558"/>
                <a:gd name="T33" fmla="*/ 236 h 362"/>
                <a:gd name="T34" fmla="*/ 449 w 558"/>
                <a:gd name="T35" fmla="*/ 230 h 362"/>
                <a:gd name="T36" fmla="*/ 432 w 558"/>
                <a:gd name="T37" fmla="*/ 235 h 362"/>
                <a:gd name="T38" fmla="*/ 405 w 558"/>
                <a:gd name="T39" fmla="*/ 242 h 362"/>
                <a:gd name="T40" fmla="*/ 363 w 558"/>
                <a:gd name="T41" fmla="*/ 250 h 362"/>
                <a:gd name="T42" fmla="*/ 349 w 558"/>
                <a:gd name="T43" fmla="*/ 249 h 362"/>
                <a:gd name="T44" fmla="*/ 337 w 558"/>
                <a:gd name="T45" fmla="*/ 243 h 362"/>
                <a:gd name="T46" fmla="*/ 288 w 558"/>
                <a:gd name="T47" fmla="*/ 268 h 362"/>
                <a:gd name="T48" fmla="*/ 231 w 558"/>
                <a:gd name="T49" fmla="*/ 249 h 362"/>
                <a:gd name="T50" fmla="*/ 197 w 558"/>
                <a:gd name="T51" fmla="*/ 236 h 362"/>
                <a:gd name="T52" fmla="*/ 178 w 558"/>
                <a:gd name="T53" fmla="*/ 252 h 362"/>
                <a:gd name="T54" fmla="*/ 166 w 558"/>
                <a:gd name="T55" fmla="*/ 274 h 362"/>
                <a:gd name="T56" fmla="*/ 83 w 558"/>
                <a:gd name="T57" fmla="*/ 286 h 362"/>
                <a:gd name="T58" fmla="*/ 67 w 558"/>
                <a:gd name="T59" fmla="*/ 291 h 362"/>
                <a:gd name="T60" fmla="*/ 55 w 558"/>
                <a:gd name="T61" fmla="*/ 321 h 362"/>
                <a:gd name="T62" fmla="*/ 53 w 558"/>
                <a:gd name="T63" fmla="*/ 327 h 362"/>
                <a:gd name="T64" fmla="*/ 47 w 558"/>
                <a:gd name="T65" fmla="*/ 333 h 362"/>
                <a:gd name="T66" fmla="*/ 46 w 558"/>
                <a:gd name="T67" fmla="*/ 330 h 362"/>
                <a:gd name="T68" fmla="*/ 44 w 558"/>
                <a:gd name="T69" fmla="*/ 311 h 362"/>
                <a:gd name="T70" fmla="*/ 33 w 558"/>
                <a:gd name="T71" fmla="*/ 302 h 362"/>
                <a:gd name="T72" fmla="*/ 14 w 558"/>
                <a:gd name="T73" fmla="*/ 278 h 362"/>
                <a:gd name="T74" fmla="*/ 22 w 558"/>
                <a:gd name="T75" fmla="*/ 271 h 362"/>
                <a:gd name="T76" fmla="*/ 12 w 558"/>
                <a:gd name="T77" fmla="*/ 250 h 362"/>
                <a:gd name="T78" fmla="*/ 4 w 558"/>
                <a:gd name="T79" fmla="*/ 235 h 362"/>
                <a:gd name="T80" fmla="*/ 8 w 558"/>
                <a:gd name="T81" fmla="*/ 228 h 362"/>
                <a:gd name="T82" fmla="*/ 0 w 558"/>
                <a:gd name="T83" fmla="*/ 213 h 362"/>
                <a:gd name="T84" fmla="*/ 11 w 558"/>
                <a:gd name="T85" fmla="*/ 193 h 362"/>
                <a:gd name="T86" fmla="*/ 55 w 558"/>
                <a:gd name="T87" fmla="*/ 147 h 362"/>
                <a:gd name="T88" fmla="*/ 78 w 558"/>
                <a:gd name="T89" fmla="*/ 139 h 362"/>
                <a:gd name="T90" fmla="*/ 91 w 558"/>
                <a:gd name="T91" fmla="*/ 145 h 362"/>
                <a:gd name="T92" fmla="*/ 106 w 558"/>
                <a:gd name="T93" fmla="*/ 137 h 362"/>
                <a:gd name="T94" fmla="*/ 120 w 558"/>
                <a:gd name="T95" fmla="*/ 131 h 362"/>
                <a:gd name="T96" fmla="*/ 175 w 558"/>
                <a:gd name="T97" fmla="*/ 119 h 362"/>
                <a:gd name="T98" fmla="*/ 191 w 558"/>
                <a:gd name="T99" fmla="*/ 93 h 362"/>
                <a:gd name="T100" fmla="*/ 188 w 558"/>
                <a:gd name="T101" fmla="*/ 83 h 362"/>
                <a:gd name="T102" fmla="*/ 230 w 558"/>
                <a:gd name="T103" fmla="*/ 76 h 362"/>
                <a:gd name="T104" fmla="*/ 265 w 558"/>
                <a:gd name="T105" fmla="*/ 56 h 362"/>
                <a:gd name="T106" fmla="*/ 271 w 558"/>
                <a:gd name="T107" fmla="*/ 48 h 362"/>
                <a:gd name="T108" fmla="*/ 279 w 558"/>
                <a:gd name="T109" fmla="*/ 36 h 362"/>
                <a:gd name="T110" fmla="*/ 293 w 558"/>
                <a:gd name="T111" fmla="*/ 19 h 362"/>
                <a:gd name="T112" fmla="*/ 319 w 558"/>
                <a:gd name="T113" fmla="*/ 3 h 36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558"/>
                <a:gd name="T172" fmla="*/ 0 h 362"/>
                <a:gd name="T173" fmla="*/ 558 w 558"/>
                <a:gd name="T174" fmla="*/ 362 h 36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558" h="362">
                  <a:moveTo>
                    <a:pt x="358" y="0"/>
                  </a:moveTo>
                  <a:lnTo>
                    <a:pt x="359" y="1"/>
                  </a:lnTo>
                  <a:lnTo>
                    <a:pt x="361" y="1"/>
                  </a:lnTo>
                  <a:lnTo>
                    <a:pt x="362" y="3"/>
                  </a:lnTo>
                  <a:lnTo>
                    <a:pt x="362" y="4"/>
                  </a:lnTo>
                  <a:lnTo>
                    <a:pt x="364" y="6"/>
                  </a:lnTo>
                  <a:lnTo>
                    <a:pt x="365" y="7"/>
                  </a:lnTo>
                  <a:lnTo>
                    <a:pt x="365" y="10"/>
                  </a:lnTo>
                  <a:lnTo>
                    <a:pt x="368" y="12"/>
                  </a:lnTo>
                  <a:lnTo>
                    <a:pt x="370" y="13"/>
                  </a:lnTo>
                  <a:lnTo>
                    <a:pt x="373" y="15"/>
                  </a:lnTo>
                  <a:lnTo>
                    <a:pt x="374" y="18"/>
                  </a:lnTo>
                  <a:lnTo>
                    <a:pt x="386" y="31"/>
                  </a:lnTo>
                  <a:lnTo>
                    <a:pt x="392" y="48"/>
                  </a:lnTo>
                  <a:lnTo>
                    <a:pt x="394" y="61"/>
                  </a:lnTo>
                  <a:lnTo>
                    <a:pt x="392" y="75"/>
                  </a:lnTo>
                  <a:lnTo>
                    <a:pt x="391" y="78"/>
                  </a:lnTo>
                  <a:lnTo>
                    <a:pt x="391" y="81"/>
                  </a:lnTo>
                  <a:lnTo>
                    <a:pt x="391" y="84"/>
                  </a:lnTo>
                  <a:lnTo>
                    <a:pt x="391" y="87"/>
                  </a:lnTo>
                  <a:lnTo>
                    <a:pt x="394" y="90"/>
                  </a:lnTo>
                  <a:lnTo>
                    <a:pt x="392" y="90"/>
                  </a:lnTo>
                  <a:lnTo>
                    <a:pt x="391" y="90"/>
                  </a:lnTo>
                  <a:lnTo>
                    <a:pt x="391" y="91"/>
                  </a:lnTo>
                  <a:lnTo>
                    <a:pt x="392" y="93"/>
                  </a:lnTo>
                  <a:lnTo>
                    <a:pt x="395" y="94"/>
                  </a:lnTo>
                  <a:lnTo>
                    <a:pt x="397" y="94"/>
                  </a:lnTo>
                  <a:lnTo>
                    <a:pt x="409" y="96"/>
                  </a:lnTo>
                  <a:lnTo>
                    <a:pt x="421" y="100"/>
                  </a:lnTo>
                  <a:lnTo>
                    <a:pt x="422" y="102"/>
                  </a:lnTo>
                  <a:lnTo>
                    <a:pt x="421" y="102"/>
                  </a:lnTo>
                  <a:lnTo>
                    <a:pt x="421" y="103"/>
                  </a:lnTo>
                  <a:lnTo>
                    <a:pt x="419" y="105"/>
                  </a:lnTo>
                  <a:lnTo>
                    <a:pt x="419" y="106"/>
                  </a:lnTo>
                  <a:lnTo>
                    <a:pt x="421" y="108"/>
                  </a:lnTo>
                  <a:lnTo>
                    <a:pt x="424" y="109"/>
                  </a:lnTo>
                  <a:lnTo>
                    <a:pt x="427" y="111"/>
                  </a:lnTo>
                  <a:lnTo>
                    <a:pt x="430" y="111"/>
                  </a:lnTo>
                  <a:lnTo>
                    <a:pt x="433" y="111"/>
                  </a:lnTo>
                  <a:lnTo>
                    <a:pt x="437" y="111"/>
                  </a:lnTo>
                  <a:lnTo>
                    <a:pt x="440" y="111"/>
                  </a:lnTo>
                  <a:lnTo>
                    <a:pt x="443" y="112"/>
                  </a:lnTo>
                  <a:lnTo>
                    <a:pt x="448" y="115"/>
                  </a:lnTo>
                  <a:lnTo>
                    <a:pt x="449" y="120"/>
                  </a:lnTo>
                  <a:lnTo>
                    <a:pt x="451" y="123"/>
                  </a:lnTo>
                  <a:lnTo>
                    <a:pt x="452" y="126"/>
                  </a:lnTo>
                  <a:lnTo>
                    <a:pt x="454" y="127"/>
                  </a:lnTo>
                  <a:lnTo>
                    <a:pt x="457" y="129"/>
                  </a:lnTo>
                  <a:lnTo>
                    <a:pt x="458" y="129"/>
                  </a:lnTo>
                  <a:lnTo>
                    <a:pt x="461" y="130"/>
                  </a:lnTo>
                  <a:lnTo>
                    <a:pt x="461" y="132"/>
                  </a:lnTo>
                  <a:lnTo>
                    <a:pt x="461" y="136"/>
                  </a:lnTo>
                  <a:lnTo>
                    <a:pt x="461" y="139"/>
                  </a:lnTo>
                  <a:lnTo>
                    <a:pt x="461" y="144"/>
                  </a:lnTo>
                  <a:lnTo>
                    <a:pt x="463" y="147"/>
                  </a:lnTo>
                  <a:lnTo>
                    <a:pt x="466" y="150"/>
                  </a:lnTo>
                  <a:lnTo>
                    <a:pt x="473" y="153"/>
                  </a:lnTo>
                  <a:lnTo>
                    <a:pt x="479" y="156"/>
                  </a:lnTo>
                  <a:lnTo>
                    <a:pt x="487" y="159"/>
                  </a:lnTo>
                  <a:lnTo>
                    <a:pt x="490" y="162"/>
                  </a:lnTo>
                  <a:lnTo>
                    <a:pt x="493" y="165"/>
                  </a:lnTo>
                  <a:lnTo>
                    <a:pt x="496" y="168"/>
                  </a:lnTo>
                  <a:lnTo>
                    <a:pt x="498" y="169"/>
                  </a:lnTo>
                  <a:lnTo>
                    <a:pt x="501" y="171"/>
                  </a:lnTo>
                  <a:lnTo>
                    <a:pt x="502" y="174"/>
                  </a:lnTo>
                  <a:lnTo>
                    <a:pt x="505" y="175"/>
                  </a:lnTo>
                  <a:lnTo>
                    <a:pt x="508" y="177"/>
                  </a:lnTo>
                  <a:lnTo>
                    <a:pt x="507" y="178"/>
                  </a:lnTo>
                  <a:lnTo>
                    <a:pt x="505" y="181"/>
                  </a:lnTo>
                  <a:lnTo>
                    <a:pt x="505" y="184"/>
                  </a:lnTo>
                  <a:lnTo>
                    <a:pt x="507" y="187"/>
                  </a:lnTo>
                  <a:lnTo>
                    <a:pt x="508" y="190"/>
                  </a:lnTo>
                  <a:lnTo>
                    <a:pt x="510" y="192"/>
                  </a:lnTo>
                  <a:lnTo>
                    <a:pt x="513" y="192"/>
                  </a:lnTo>
                  <a:lnTo>
                    <a:pt x="513" y="193"/>
                  </a:lnTo>
                  <a:lnTo>
                    <a:pt x="520" y="204"/>
                  </a:lnTo>
                  <a:lnTo>
                    <a:pt x="531" y="210"/>
                  </a:lnTo>
                  <a:lnTo>
                    <a:pt x="541" y="212"/>
                  </a:lnTo>
                  <a:lnTo>
                    <a:pt x="541" y="213"/>
                  </a:lnTo>
                  <a:lnTo>
                    <a:pt x="541" y="216"/>
                  </a:lnTo>
                  <a:lnTo>
                    <a:pt x="543" y="218"/>
                  </a:lnTo>
                  <a:lnTo>
                    <a:pt x="546" y="224"/>
                  </a:lnTo>
                  <a:lnTo>
                    <a:pt x="547" y="230"/>
                  </a:lnTo>
                  <a:lnTo>
                    <a:pt x="549" y="236"/>
                  </a:lnTo>
                  <a:lnTo>
                    <a:pt x="550" y="239"/>
                  </a:lnTo>
                  <a:lnTo>
                    <a:pt x="552" y="243"/>
                  </a:lnTo>
                  <a:lnTo>
                    <a:pt x="555" y="246"/>
                  </a:lnTo>
                  <a:lnTo>
                    <a:pt x="558" y="249"/>
                  </a:lnTo>
                  <a:lnTo>
                    <a:pt x="555" y="248"/>
                  </a:lnTo>
                  <a:lnTo>
                    <a:pt x="550" y="248"/>
                  </a:lnTo>
                  <a:lnTo>
                    <a:pt x="547" y="248"/>
                  </a:lnTo>
                  <a:lnTo>
                    <a:pt x="544" y="248"/>
                  </a:lnTo>
                  <a:lnTo>
                    <a:pt x="543" y="249"/>
                  </a:lnTo>
                  <a:lnTo>
                    <a:pt x="540" y="252"/>
                  </a:lnTo>
                  <a:lnTo>
                    <a:pt x="537" y="255"/>
                  </a:lnTo>
                  <a:lnTo>
                    <a:pt x="534" y="255"/>
                  </a:lnTo>
                  <a:lnTo>
                    <a:pt x="529" y="255"/>
                  </a:lnTo>
                  <a:lnTo>
                    <a:pt x="526" y="255"/>
                  </a:lnTo>
                  <a:lnTo>
                    <a:pt x="513" y="251"/>
                  </a:lnTo>
                  <a:lnTo>
                    <a:pt x="501" y="249"/>
                  </a:lnTo>
                  <a:lnTo>
                    <a:pt x="496" y="249"/>
                  </a:lnTo>
                  <a:lnTo>
                    <a:pt x="491" y="251"/>
                  </a:lnTo>
                  <a:lnTo>
                    <a:pt x="488" y="251"/>
                  </a:lnTo>
                  <a:lnTo>
                    <a:pt x="485" y="249"/>
                  </a:lnTo>
                  <a:lnTo>
                    <a:pt x="479" y="246"/>
                  </a:lnTo>
                  <a:lnTo>
                    <a:pt x="475" y="246"/>
                  </a:lnTo>
                  <a:lnTo>
                    <a:pt x="470" y="245"/>
                  </a:lnTo>
                  <a:lnTo>
                    <a:pt x="470" y="249"/>
                  </a:lnTo>
                  <a:lnTo>
                    <a:pt x="469" y="252"/>
                  </a:lnTo>
                  <a:lnTo>
                    <a:pt x="466" y="254"/>
                  </a:lnTo>
                  <a:lnTo>
                    <a:pt x="463" y="255"/>
                  </a:lnTo>
                  <a:lnTo>
                    <a:pt x="455" y="258"/>
                  </a:lnTo>
                  <a:lnTo>
                    <a:pt x="448" y="261"/>
                  </a:lnTo>
                  <a:lnTo>
                    <a:pt x="442" y="263"/>
                  </a:lnTo>
                  <a:lnTo>
                    <a:pt x="440" y="261"/>
                  </a:lnTo>
                  <a:lnTo>
                    <a:pt x="437" y="261"/>
                  </a:lnTo>
                  <a:lnTo>
                    <a:pt x="436" y="260"/>
                  </a:lnTo>
                  <a:lnTo>
                    <a:pt x="434" y="258"/>
                  </a:lnTo>
                  <a:lnTo>
                    <a:pt x="433" y="258"/>
                  </a:lnTo>
                  <a:lnTo>
                    <a:pt x="418" y="260"/>
                  </a:lnTo>
                  <a:lnTo>
                    <a:pt x="403" y="264"/>
                  </a:lnTo>
                  <a:lnTo>
                    <a:pt x="392" y="270"/>
                  </a:lnTo>
                  <a:lnTo>
                    <a:pt x="382" y="275"/>
                  </a:lnTo>
                  <a:lnTo>
                    <a:pt x="382" y="273"/>
                  </a:lnTo>
                  <a:lnTo>
                    <a:pt x="382" y="272"/>
                  </a:lnTo>
                  <a:lnTo>
                    <a:pt x="380" y="270"/>
                  </a:lnTo>
                  <a:lnTo>
                    <a:pt x="379" y="269"/>
                  </a:lnTo>
                  <a:lnTo>
                    <a:pt x="377" y="269"/>
                  </a:lnTo>
                  <a:lnTo>
                    <a:pt x="376" y="267"/>
                  </a:lnTo>
                  <a:lnTo>
                    <a:pt x="376" y="266"/>
                  </a:lnTo>
                  <a:lnTo>
                    <a:pt x="373" y="266"/>
                  </a:lnTo>
                  <a:lnTo>
                    <a:pt x="370" y="264"/>
                  </a:lnTo>
                  <a:lnTo>
                    <a:pt x="367" y="263"/>
                  </a:lnTo>
                  <a:lnTo>
                    <a:pt x="364" y="263"/>
                  </a:lnTo>
                  <a:lnTo>
                    <a:pt x="356" y="269"/>
                  </a:lnTo>
                  <a:lnTo>
                    <a:pt x="352" y="276"/>
                  </a:lnTo>
                  <a:lnTo>
                    <a:pt x="349" y="285"/>
                  </a:lnTo>
                  <a:lnTo>
                    <a:pt x="346" y="293"/>
                  </a:lnTo>
                  <a:lnTo>
                    <a:pt x="328" y="291"/>
                  </a:lnTo>
                  <a:lnTo>
                    <a:pt x="311" y="290"/>
                  </a:lnTo>
                  <a:lnTo>
                    <a:pt x="293" y="287"/>
                  </a:lnTo>
                  <a:lnTo>
                    <a:pt x="277" y="285"/>
                  </a:lnTo>
                  <a:lnTo>
                    <a:pt x="261" y="281"/>
                  </a:lnTo>
                  <a:lnTo>
                    <a:pt x="257" y="276"/>
                  </a:lnTo>
                  <a:lnTo>
                    <a:pt x="254" y="273"/>
                  </a:lnTo>
                  <a:lnTo>
                    <a:pt x="249" y="269"/>
                  </a:lnTo>
                  <a:lnTo>
                    <a:pt x="245" y="264"/>
                  </a:lnTo>
                  <a:lnTo>
                    <a:pt x="240" y="261"/>
                  </a:lnTo>
                  <a:lnTo>
                    <a:pt x="233" y="257"/>
                  </a:lnTo>
                  <a:lnTo>
                    <a:pt x="224" y="252"/>
                  </a:lnTo>
                  <a:lnTo>
                    <a:pt x="215" y="254"/>
                  </a:lnTo>
                  <a:lnTo>
                    <a:pt x="213" y="255"/>
                  </a:lnTo>
                  <a:lnTo>
                    <a:pt x="212" y="257"/>
                  </a:lnTo>
                  <a:lnTo>
                    <a:pt x="207" y="260"/>
                  </a:lnTo>
                  <a:lnTo>
                    <a:pt x="203" y="261"/>
                  </a:lnTo>
                  <a:lnTo>
                    <a:pt x="198" y="264"/>
                  </a:lnTo>
                  <a:lnTo>
                    <a:pt x="195" y="267"/>
                  </a:lnTo>
                  <a:lnTo>
                    <a:pt x="192" y="272"/>
                  </a:lnTo>
                  <a:lnTo>
                    <a:pt x="191" y="276"/>
                  </a:lnTo>
                  <a:lnTo>
                    <a:pt x="189" y="278"/>
                  </a:lnTo>
                  <a:lnTo>
                    <a:pt x="186" y="279"/>
                  </a:lnTo>
                  <a:lnTo>
                    <a:pt x="183" y="281"/>
                  </a:lnTo>
                  <a:lnTo>
                    <a:pt x="182" y="282"/>
                  </a:lnTo>
                  <a:lnTo>
                    <a:pt x="179" y="296"/>
                  </a:lnTo>
                  <a:lnTo>
                    <a:pt x="176" y="311"/>
                  </a:lnTo>
                  <a:lnTo>
                    <a:pt x="140" y="311"/>
                  </a:lnTo>
                  <a:lnTo>
                    <a:pt x="102" y="306"/>
                  </a:lnTo>
                  <a:lnTo>
                    <a:pt x="99" y="306"/>
                  </a:lnTo>
                  <a:lnTo>
                    <a:pt x="95" y="308"/>
                  </a:lnTo>
                  <a:lnTo>
                    <a:pt x="90" y="309"/>
                  </a:lnTo>
                  <a:lnTo>
                    <a:pt x="86" y="312"/>
                  </a:lnTo>
                  <a:lnTo>
                    <a:pt x="84" y="312"/>
                  </a:lnTo>
                  <a:lnTo>
                    <a:pt x="83" y="312"/>
                  </a:lnTo>
                  <a:lnTo>
                    <a:pt x="80" y="312"/>
                  </a:lnTo>
                  <a:lnTo>
                    <a:pt x="77" y="312"/>
                  </a:lnTo>
                  <a:lnTo>
                    <a:pt x="72" y="314"/>
                  </a:lnTo>
                  <a:lnTo>
                    <a:pt x="69" y="318"/>
                  </a:lnTo>
                  <a:lnTo>
                    <a:pt x="68" y="321"/>
                  </a:lnTo>
                  <a:lnTo>
                    <a:pt x="63" y="333"/>
                  </a:lnTo>
                  <a:lnTo>
                    <a:pt x="60" y="348"/>
                  </a:lnTo>
                  <a:lnTo>
                    <a:pt x="59" y="347"/>
                  </a:lnTo>
                  <a:lnTo>
                    <a:pt x="59" y="348"/>
                  </a:lnTo>
                  <a:lnTo>
                    <a:pt x="57" y="348"/>
                  </a:lnTo>
                  <a:lnTo>
                    <a:pt x="57" y="350"/>
                  </a:lnTo>
                  <a:lnTo>
                    <a:pt x="57" y="351"/>
                  </a:lnTo>
                  <a:lnTo>
                    <a:pt x="59" y="353"/>
                  </a:lnTo>
                  <a:lnTo>
                    <a:pt x="57" y="353"/>
                  </a:lnTo>
                  <a:lnTo>
                    <a:pt x="56" y="354"/>
                  </a:lnTo>
                  <a:lnTo>
                    <a:pt x="56" y="356"/>
                  </a:lnTo>
                  <a:lnTo>
                    <a:pt x="56" y="357"/>
                  </a:lnTo>
                  <a:lnTo>
                    <a:pt x="54" y="359"/>
                  </a:lnTo>
                  <a:lnTo>
                    <a:pt x="53" y="359"/>
                  </a:lnTo>
                  <a:lnTo>
                    <a:pt x="51" y="360"/>
                  </a:lnTo>
                  <a:lnTo>
                    <a:pt x="51" y="362"/>
                  </a:lnTo>
                  <a:lnTo>
                    <a:pt x="50" y="360"/>
                  </a:lnTo>
                  <a:lnTo>
                    <a:pt x="50" y="357"/>
                  </a:lnTo>
                  <a:lnTo>
                    <a:pt x="50" y="354"/>
                  </a:lnTo>
                  <a:lnTo>
                    <a:pt x="50" y="350"/>
                  </a:lnTo>
                  <a:lnTo>
                    <a:pt x="48" y="347"/>
                  </a:lnTo>
                  <a:lnTo>
                    <a:pt x="48" y="344"/>
                  </a:lnTo>
                  <a:lnTo>
                    <a:pt x="48" y="339"/>
                  </a:lnTo>
                  <a:lnTo>
                    <a:pt x="48" y="336"/>
                  </a:lnTo>
                  <a:lnTo>
                    <a:pt x="47" y="335"/>
                  </a:lnTo>
                  <a:lnTo>
                    <a:pt x="45" y="333"/>
                  </a:lnTo>
                  <a:lnTo>
                    <a:pt x="42" y="332"/>
                  </a:lnTo>
                  <a:lnTo>
                    <a:pt x="39" y="330"/>
                  </a:lnTo>
                  <a:lnTo>
                    <a:pt x="37" y="329"/>
                  </a:lnTo>
                  <a:lnTo>
                    <a:pt x="36" y="326"/>
                  </a:lnTo>
                  <a:lnTo>
                    <a:pt x="34" y="321"/>
                  </a:lnTo>
                  <a:lnTo>
                    <a:pt x="33" y="320"/>
                  </a:lnTo>
                  <a:lnTo>
                    <a:pt x="27" y="314"/>
                  </a:lnTo>
                  <a:lnTo>
                    <a:pt x="21" y="308"/>
                  </a:lnTo>
                  <a:lnTo>
                    <a:pt x="15" y="302"/>
                  </a:lnTo>
                  <a:lnTo>
                    <a:pt x="15" y="300"/>
                  </a:lnTo>
                  <a:lnTo>
                    <a:pt x="15" y="299"/>
                  </a:lnTo>
                  <a:lnTo>
                    <a:pt x="13" y="299"/>
                  </a:lnTo>
                  <a:lnTo>
                    <a:pt x="15" y="297"/>
                  </a:lnTo>
                  <a:lnTo>
                    <a:pt x="18" y="297"/>
                  </a:lnTo>
                  <a:lnTo>
                    <a:pt x="21" y="296"/>
                  </a:lnTo>
                  <a:lnTo>
                    <a:pt x="24" y="293"/>
                  </a:lnTo>
                  <a:lnTo>
                    <a:pt x="25" y="290"/>
                  </a:lnTo>
                  <a:lnTo>
                    <a:pt x="25" y="287"/>
                  </a:lnTo>
                  <a:lnTo>
                    <a:pt x="25" y="284"/>
                  </a:lnTo>
                  <a:lnTo>
                    <a:pt x="22" y="281"/>
                  </a:lnTo>
                  <a:lnTo>
                    <a:pt x="18" y="276"/>
                  </a:lnTo>
                  <a:lnTo>
                    <a:pt x="13" y="270"/>
                  </a:lnTo>
                  <a:lnTo>
                    <a:pt x="9" y="266"/>
                  </a:lnTo>
                  <a:lnTo>
                    <a:pt x="7" y="263"/>
                  </a:lnTo>
                  <a:lnTo>
                    <a:pt x="7" y="260"/>
                  </a:lnTo>
                  <a:lnTo>
                    <a:pt x="7" y="257"/>
                  </a:lnTo>
                  <a:lnTo>
                    <a:pt x="6" y="254"/>
                  </a:lnTo>
                  <a:lnTo>
                    <a:pt x="4" y="254"/>
                  </a:lnTo>
                  <a:lnTo>
                    <a:pt x="4" y="252"/>
                  </a:lnTo>
                  <a:lnTo>
                    <a:pt x="4" y="251"/>
                  </a:lnTo>
                  <a:lnTo>
                    <a:pt x="3" y="251"/>
                  </a:lnTo>
                  <a:lnTo>
                    <a:pt x="6" y="249"/>
                  </a:lnTo>
                  <a:lnTo>
                    <a:pt x="9" y="246"/>
                  </a:lnTo>
                  <a:lnTo>
                    <a:pt x="10" y="243"/>
                  </a:lnTo>
                  <a:lnTo>
                    <a:pt x="10" y="240"/>
                  </a:lnTo>
                  <a:lnTo>
                    <a:pt x="9" y="237"/>
                  </a:lnTo>
                  <a:lnTo>
                    <a:pt x="7" y="234"/>
                  </a:lnTo>
                  <a:lnTo>
                    <a:pt x="4" y="231"/>
                  </a:lnTo>
                  <a:lnTo>
                    <a:pt x="0" y="230"/>
                  </a:lnTo>
                  <a:lnTo>
                    <a:pt x="1" y="230"/>
                  </a:lnTo>
                  <a:lnTo>
                    <a:pt x="4" y="230"/>
                  </a:lnTo>
                  <a:lnTo>
                    <a:pt x="7" y="228"/>
                  </a:lnTo>
                  <a:lnTo>
                    <a:pt x="9" y="225"/>
                  </a:lnTo>
                  <a:lnTo>
                    <a:pt x="10" y="218"/>
                  </a:lnTo>
                  <a:lnTo>
                    <a:pt x="12" y="209"/>
                  </a:lnTo>
                  <a:lnTo>
                    <a:pt x="15" y="201"/>
                  </a:lnTo>
                  <a:lnTo>
                    <a:pt x="21" y="190"/>
                  </a:lnTo>
                  <a:lnTo>
                    <a:pt x="27" y="181"/>
                  </a:lnTo>
                  <a:lnTo>
                    <a:pt x="33" y="172"/>
                  </a:lnTo>
                  <a:lnTo>
                    <a:pt x="42" y="166"/>
                  </a:lnTo>
                  <a:lnTo>
                    <a:pt x="59" y="159"/>
                  </a:lnTo>
                  <a:lnTo>
                    <a:pt x="75" y="153"/>
                  </a:lnTo>
                  <a:lnTo>
                    <a:pt x="78" y="153"/>
                  </a:lnTo>
                  <a:lnTo>
                    <a:pt x="83" y="150"/>
                  </a:lnTo>
                  <a:lnTo>
                    <a:pt x="86" y="148"/>
                  </a:lnTo>
                  <a:lnTo>
                    <a:pt x="84" y="148"/>
                  </a:lnTo>
                  <a:lnTo>
                    <a:pt x="84" y="150"/>
                  </a:lnTo>
                  <a:lnTo>
                    <a:pt x="84" y="151"/>
                  </a:lnTo>
                  <a:lnTo>
                    <a:pt x="87" y="154"/>
                  </a:lnTo>
                  <a:lnTo>
                    <a:pt x="90" y="156"/>
                  </a:lnTo>
                  <a:lnTo>
                    <a:pt x="93" y="159"/>
                  </a:lnTo>
                  <a:lnTo>
                    <a:pt x="96" y="159"/>
                  </a:lnTo>
                  <a:lnTo>
                    <a:pt x="98" y="157"/>
                  </a:lnTo>
                  <a:lnTo>
                    <a:pt x="101" y="156"/>
                  </a:lnTo>
                  <a:lnTo>
                    <a:pt x="104" y="154"/>
                  </a:lnTo>
                  <a:lnTo>
                    <a:pt x="107" y="153"/>
                  </a:lnTo>
                  <a:lnTo>
                    <a:pt x="110" y="151"/>
                  </a:lnTo>
                  <a:lnTo>
                    <a:pt x="111" y="150"/>
                  </a:lnTo>
                  <a:lnTo>
                    <a:pt x="114" y="148"/>
                  </a:lnTo>
                  <a:lnTo>
                    <a:pt x="116" y="147"/>
                  </a:lnTo>
                  <a:lnTo>
                    <a:pt x="117" y="145"/>
                  </a:lnTo>
                  <a:lnTo>
                    <a:pt x="120" y="144"/>
                  </a:lnTo>
                  <a:lnTo>
                    <a:pt x="123" y="144"/>
                  </a:lnTo>
                  <a:lnTo>
                    <a:pt x="126" y="142"/>
                  </a:lnTo>
                  <a:lnTo>
                    <a:pt x="129" y="142"/>
                  </a:lnTo>
                  <a:lnTo>
                    <a:pt x="131" y="142"/>
                  </a:lnTo>
                  <a:lnTo>
                    <a:pt x="146" y="138"/>
                  </a:lnTo>
                  <a:lnTo>
                    <a:pt x="162" y="135"/>
                  </a:lnTo>
                  <a:lnTo>
                    <a:pt x="177" y="133"/>
                  </a:lnTo>
                  <a:lnTo>
                    <a:pt x="183" y="132"/>
                  </a:lnTo>
                  <a:lnTo>
                    <a:pt x="189" y="129"/>
                  </a:lnTo>
                  <a:lnTo>
                    <a:pt x="194" y="123"/>
                  </a:lnTo>
                  <a:lnTo>
                    <a:pt x="198" y="118"/>
                  </a:lnTo>
                  <a:lnTo>
                    <a:pt x="201" y="112"/>
                  </a:lnTo>
                  <a:lnTo>
                    <a:pt x="204" y="106"/>
                  </a:lnTo>
                  <a:lnTo>
                    <a:pt x="207" y="100"/>
                  </a:lnTo>
                  <a:lnTo>
                    <a:pt x="206" y="100"/>
                  </a:lnTo>
                  <a:lnTo>
                    <a:pt x="204" y="99"/>
                  </a:lnTo>
                  <a:lnTo>
                    <a:pt x="203" y="97"/>
                  </a:lnTo>
                  <a:lnTo>
                    <a:pt x="201" y="97"/>
                  </a:lnTo>
                  <a:lnTo>
                    <a:pt x="200" y="94"/>
                  </a:lnTo>
                  <a:lnTo>
                    <a:pt x="201" y="93"/>
                  </a:lnTo>
                  <a:lnTo>
                    <a:pt x="203" y="90"/>
                  </a:lnTo>
                  <a:lnTo>
                    <a:pt x="206" y="90"/>
                  </a:lnTo>
                  <a:lnTo>
                    <a:pt x="212" y="88"/>
                  </a:lnTo>
                  <a:lnTo>
                    <a:pt x="218" y="87"/>
                  </a:lnTo>
                  <a:lnTo>
                    <a:pt x="222" y="87"/>
                  </a:lnTo>
                  <a:lnTo>
                    <a:pt x="228" y="85"/>
                  </a:lnTo>
                  <a:lnTo>
                    <a:pt x="248" y="82"/>
                  </a:lnTo>
                  <a:lnTo>
                    <a:pt x="268" y="76"/>
                  </a:lnTo>
                  <a:lnTo>
                    <a:pt x="272" y="75"/>
                  </a:lnTo>
                  <a:lnTo>
                    <a:pt x="277" y="70"/>
                  </a:lnTo>
                  <a:lnTo>
                    <a:pt x="280" y="67"/>
                  </a:lnTo>
                  <a:lnTo>
                    <a:pt x="283" y="63"/>
                  </a:lnTo>
                  <a:lnTo>
                    <a:pt x="286" y="60"/>
                  </a:lnTo>
                  <a:lnTo>
                    <a:pt x="286" y="58"/>
                  </a:lnTo>
                  <a:lnTo>
                    <a:pt x="287" y="58"/>
                  </a:lnTo>
                  <a:lnTo>
                    <a:pt x="287" y="57"/>
                  </a:lnTo>
                  <a:lnTo>
                    <a:pt x="289" y="55"/>
                  </a:lnTo>
                  <a:lnTo>
                    <a:pt x="292" y="52"/>
                  </a:lnTo>
                  <a:lnTo>
                    <a:pt x="293" y="52"/>
                  </a:lnTo>
                  <a:lnTo>
                    <a:pt x="295" y="49"/>
                  </a:lnTo>
                  <a:lnTo>
                    <a:pt x="296" y="48"/>
                  </a:lnTo>
                  <a:lnTo>
                    <a:pt x="299" y="46"/>
                  </a:lnTo>
                  <a:lnTo>
                    <a:pt x="301" y="46"/>
                  </a:lnTo>
                  <a:lnTo>
                    <a:pt x="301" y="42"/>
                  </a:lnTo>
                  <a:lnTo>
                    <a:pt x="301" y="39"/>
                  </a:lnTo>
                  <a:lnTo>
                    <a:pt x="302" y="36"/>
                  </a:lnTo>
                  <a:lnTo>
                    <a:pt x="302" y="34"/>
                  </a:lnTo>
                  <a:lnTo>
                    <a:pt x="305" y="30"/>
                  </a:lnTo>
                  <a:lnTo>
                    <a:pt x="310" y="27"/>
                  </a:lnTo>
                  <a:lnTo>
                    <a:pt x="313" y="24"/>
                  </a:lnTo>
                  <a:lnTo>
                    <a:pt x="316" y="21"/>
                  </a:lnTo>
                  <a:lnTo>
                    <a:pt x="319" y="16"/>
                  </a:lnTo>
                  <a:lnTo>
                    <a:pt x="322" y="15"/>
                  </a:lnTo>
                  <a:lnTo>
                    <a:pt x="323" y="12"/>
                  </a:lnTo>
                  <a:lnTo>
                    <a:pt x="328" y="10"/>
                  </a:lnTo>
                  <a:lnTo>
                    <a:pt x="337" y="6"/>
                  </a:lnTo>
                  <a:lnTo>
                    <a:pt x="344" y="3"/>
                  </a:lnTo>
                  <a:lnTo>
                    <a:pt x="353" y="1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30" name="Freeform 33"/>
            <p:cNvSpPr>
              <a:spLocks/>
            </p:cNvSpPr>
            <p:nvPr/>
          </p:nvSpPr>
          <p:spPr bwMode="gray">
            <a:xfrm>
              <a:off x="3652" y="2636"/>
              <a:ext cx="82" cy="46"/>
            </a:xfrm>
            <a:custGeom>
              <a:avLst/>
              <a:gdLst>
                <a:gd name="T0" fmla="*/ 16 w 89"/>
                <a:gd name="T1" fmla="*/ 0 h 50"/>
                <a:gd name="T2" fmla="*/ 14 w 89"/>
                <a:gd name="T3" fmla="*/ 0 h 50"/>
                <a:gd name="T4" fmla="*/ 14 w 89"/>
                <a:gd name="T5" fmla="*/ 1 h 50"/>
                <a:gd name="T6" fmla="*/ 14 w 89"/>
                <a:gd name="T7" fmla="*/ 3 h 50"/>
                <a:gd name="T8" fmla="*/ 14 w 89"/>
                <a:gd name="T9" fmla="*/ 6 h 50"/>
                <a:gd name="T10" fmla="*/ 16 w 89"/>
                <a:gd name="T11" fmla="*/ 8 h 50"/>
                <a:gd name="T12" fmla="*/ 16 w 89"/>
                <a:gd name="T13" fmla="*/ 11 h 50"/>
                <a:gd name="T14" fmla="*/ 16 w 89"/>
                <a:gd name="T15" fmla="*/ 14 h 50"/>
                <a:gd name="T16" fmla="*/ 16 w 89"/>
                <a:gd name="T17" fmla="*/ 17 h 50"/>
                <a:gd name="T18" fmla="*/ 14 w 89"/>
                <a:gd name="T19" fmla="*/ 22 h 50"/>
                <a:gd name="T20" fmla="*/ 10 w 89"/>
                <a:gd name="T21" fmla="*/ 26 h 50"/>
                <a:gd name="T22" fmla="*/ 6 w 89"/>
                <a:gd name="T23" fmla="*/ 31 h 50"/>
                <a:gd name="T24" fmla="*/ 2 w 89"/>
                <a:gd name="T25" fmla="*/ 37 h 50"/>
                <a:gd name="T26" fmla="*/ 2 w 89"/>
                <a:gd name="T27" fmla="*/ 39 h 50"/>
                <a:gd name="T28" fmla="*/ 2 w 89"/>
                <a:gd name="T29" fmla="*/ 40 h 50"/>
                <a:gd name="T30" fmla="*/ 2 w 89"/>
                <a:gd name="T31" fmla="*/ 41 h 50"/>
                <a:gd name="T32" fmla="*/ 2 w 89"/>
                <a:gd name="T33" fmla="*/ 44 h 50"/>
                <a:gd name="T34" fmla="*/ 0 w 89"/>
                <a:gd name="T35" fmla="*/ 46 h 50"/>
                <a:gd name="T36" fmla="*/ 5 w 89"/>
                <a:gd name="T37" fmla="*/ 44 h 50"/>
                <a:gd name="T38" fmla="*/ 7 w 89"/>
                <a:gd name="T39" fmla="*/ 43 h 50"/>
                <a:gd name="T40" fmla="*/ 11 w 89"/>
                <a:gd name="T41" fmla="*/ 43 h 50"/>
                <a:gd name="T42" fmla="*/ 35 w 89"/>
                <a:gd name="T43" fmla="*/ 44 h 50"/>
                <a:gd name="T44" fmla="*/ 59 w 89"/>
                <a:gd name="T45" fmla="*/ 44 h 50"/>
                <a:gd name="T46" fmla="*/ 82 w 89"/>
                <a:gd name="T47" fmla="*/ 44 h 50"/>
                <a:gd name="T48" fmla="*/ 82 w 89"/>
                <a:gd name="T49" fmla="*/ 3 h 50"/>
                <a:gd name="T50" fmla="*/ 78 w 89"/>
                <a:gd name="T51" fmla="*/ 4 h 50"/>
                <a:gd name="T52" fmla="*/ 67 w 89"/>
                <a:gd name="T53" fmla="*/ 4 h 50"/>
                <a:gd name="T54" fmla="*/ 52 w 89"/>
                <a:gd name="T55" fmla="*/ 4 h 50"/>
                <a:gd name="T56" fmla="*/ 33 w 89"/>
                <a:gd name="T57" fmla="*/ 3 h 50"/>
                <a:gd name="T58" fmla="*/ 16 w 89"/>
                <a:gd name="T59" fmla="*/ 0 h 5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9"/>
                <a:gd name="T91" fmla="*/ 0 h 50"/>
                <a:gd name="T92" fmla="*/ 89 w 89"/>
                <a:gd name="T93" fmla="*/ 50 h 5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9" h="50">
                  <a:moveTo>
                    <a:pt x="17" y="0"/>
                  </a:moveTo>
                  <a:lnTo>
                    <a:pt x="15" y="0"/>
                  </a:lnTo>
                  <a:lnTo>
                    <a:pt x="15" y="1"/>
                  </a:lnTo>
                  <a:lnTo>
                    <a:pt x="15" y="3"/>
                  </a:lnTo>
                  <a:lnTo>
                    <a:pt x="15" y="6"/>
                  </a:lnTo>
                  <a:lnTo>
                    <a:pt x="17" y="9"/>
                  </a:lnTo>
                  <a:lnTo>
                    <a:pt x="17" y="12"/>
                  </a:lnTo>
                  <a:lnTo>
                    <a:pt x="17" y="15"/>
                  </a:lnTo>
                  <a:lnTo>
                    <a:pt x="17" y="18"/>
                  </a:lnTo>
                  <a:lnTo>
                    <a:pt x="15" y="24"/>
                  </a:lnTo>
                  <a:lnTo>
                    <a:pt x="11" y="28"/>
                  </a:lnTo>
                  <a:lnTo>
                    <a:pt x="6" y="34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0" y="50"/>
                  </a:lnTo>
                  <a:lnTo>
                    <a:pt x="5" y="48"/>
                  </a:lnTo>
                  <a:lnTo>
                    <a:pt x="8" y="47"/>
                  </a:lnTo>
                  <a:lnTo>
                    <a:pt x="12" y="47"/>
                  </a:lnTo>
                  <a:lnTo>
                    <a:pt x="38" y="48"/>
                  </a:lnTo>
                  <a:lnTo>
                    <a:pt x="64" y="48"/>
                  </a:lnTo>
                  <a:lnTo>
                    <a:pt x="89" y="48"/>
                  </a:lnTo>
                  <a:lnTo>
                    <a:pt x="89" y="3"/>
                  </a:lnTo>
                  <a:lnTo>
                    <a:pt x="85" y="4"/>
                  </a:lnTo>
                  <a:lnTo>
                    <a:pt x="73" y="4"/>
                  </a:lnTo>
                  <a:lnTo>
                    <a:pt x="56" y="4"/>
                  </a:lnTo>
                  <a:lnTo>
                    <a:pt x="36" y="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31" name="Freeform 34"/>
            <p:cNvSpPr>
              <a:spLocks/>
            </p:cNvSpPr>
            <p:nvPr/>
          </p:nvSpPr>
          <p:spPr bwMode="gray">
            <a:xfrm>
              <a:off x="3623" y="2634"/>
              <a:ext cx="232" cy="250"/>
            </a:xfrm>
            <a:custGeom>
              <a:avLst/>
              <a:gdLst>
                <a:gd name="T0" fmla="*/ 39 w 251"/>
                <a:gd name="T1" fmla="*/ 65 h 270"/>
                <a:gd name="T2" fmla="*/ 33 w 251"/>
                <a:gd name="T3" fmla="*/ 87 h 270"/>
                <a:gd name="T4" fmla="*/ 44 w 251"/>
                <a:gd name="T5" fmla="*/ 91 h 270"/>
                <a:gd name="T6" fmla="*/ 37 w 251"/>
                <a:gd name="T7" fmla="*/ 94 h 270"/>
                <a:gd name="T8" fmla="*/ 28 w 251"/>
                <a:gd name="T9" fmla="*/ 96 h 270"/>
                <a:gd name="T10" fmla="*/ 23 w 251"/>
                <a:gd name="T11" fmla="*/ 107 h 270"/>
                <a:gd name="T12" fmla="*/ 15 w 251"/>
                <a:gd name="T13" fmla="*/ 119 h 270"/>
                <a:gd name="T14" fmla="*/ 14 w 251"/>
                <a:gd name="T15" fmla="*/ 120 h 270"/>
                <a:gd name="T16" fmla="*/ 0 w 251"/>
                <a:gd name="T17" fmla="*/ 112 h 270"/>
                <a:gd name="T18" fmla="*/ 6 w 251"/>
                <a:gd name="T19" fmla="*/ 127 h 270"/>
                <a:gd name="T20" fmla="*/ 11 w 251"/>
                <a:gd name="T21" fmla="*/ 134 h 270"/>
                <a:gd name="T22" fmla="*/ 19 w 251"/>
                <a:gd name="T23" fmla="*/ 152 h 270"/>
                <a:gd name="T24" fmla="*/ 23 w 251"/>
                <a:gd name="T25" fmla="*/ 156 h 270"/>
                <a:gd name="T26" fmla="*/ 37 w 251"/>
                <a:gd name="T27" fmla="*/ 181 h 270"/>
                <a:gd name="T28" fmla="*/ 58 w 251"/>
                <a:gd name="T29" fmla="*/ 206 h 270"/>
                <a:gd name="T30" fmla="*/ 65 w 251"/>
                <a:gd name="T31" fmla="*/ 213 h 270"/>
                <a:gd name="T32" fmla="*/ 77 w 251"/>
                <a:gd name="T33" fmla="*/ 223 h 270"/>
                <a:gd name="T34" fmla="*/ 89 w 251"/>
                <a:gd name="T35" fmla="*/ 235 h 270"/>
                <a:gd name="T36" fmla="*/ 96 w 251"/>
                <a:gd name="T37" fmla="*/ 248 h 270"/>
                <a:gd name="T38" fmla="*/ 104 w 251"/>
                <a:gd name="T39" fmla="*/ 235 h 270"/>
                <a:gd name="T40" fmla="*/ 118 w 251"/>
                <a:gd name="T41" fmla="*/ 229 h 270"/>
                <a:gd name="T42" fmla="*/ 129 w 251"/>
                <a:gd name="T43" fmla="*/ 235 h 270"/>
                <a:gd name="T44" fmla="*/ 129 w 251"/>
                <a:gd name="T45" fmla="*/ 229 h 270"/>
                <a:gd name="T46" fmla="*/ 130 w 251"/>
                <a:gd name="T47" fmla="*/ 223 h 270"/>
                <a:gd name="T48" fmla="*/ 122 w 251"/>
                <a:gd name="T49" fmla="*/ 220 h 270"/>
                <a:gd name="T50" fmla="*/ 119 w 251"/>
                <a:gd name="T51" fmla="*/ 198 h 270"/>
                <a:gd name="T52" fmla="*/ 116 w 251"/>
                <a:gd name="T53" fmla="*/ 181 h 270"/>
                <a:gd name="T54" fmla="*/ 139 w 251"/>
                <a:gd name="T55" fmla="*/ 184 h 270"/>
                <a:gd name="T56" fmla="*/ 153 w 251"/>
                <a:gd name="T57" fmla="*/ 176 h 270"/>
                <a:gd name="T58" fmla="*/ 153 w 251"/>
                <a:gd name="T59" fmla="*/ 163 h 270"/>
                <a:gd name="T60" fmla="*/ 161 w 251"/>
                <a:gd name="T61" fmla="*/ 157 h 270"/>
                <a:gd name="T62" fmla="*/ 166 w 251"/>
                <a:gd name="T63" fmla="*/ 162 h 270"/>
                <a:gd name="T64" fmla="*/ 172 w 251"/>
                <a:gd name="T65" fmla="*/ 174 h 270"/>
                <a:gd name="T66" fmla="*/ 188 w 251"/>
                <a:gd name="T67" fmla="*/ 185 h 270"/>
                <a:gd name="T68" fmla="*/ 210 w 251"/>
                <a:gd name="T69" fmla="*/ 176 h 270"/>
                <a:gd name="T70" fmla="*/ 218 w 251"/>
                <a:gd name="T71" fmla="*/ 184 h 270"/>
                <a:gd name="T72" fmla="*/ 229 w 251"/>
                <a:gd name="T73" fmla="*/ 160 h 270"/>
                <a:gd name="T74" fmla="*/ 230 w 251"/>
                <a:gd name="T75" fmla="*/ 121 h 270"/>
                <a:gd name="T76" fmla="*/ 232 w 251"/>
                <a:gd name="T77" fmla="*/ 110 h 270"/>
                <a:gd name="T78" fmla="*/ 219 w 251"/>
                <a:gd name="T79" fmla="*/ 104 h 270"/>
                <a:gd name="T80" fmla="*/ 207 w 251"/>
                <a:gd name="T81" fmla="*/ 90 h 270"/>
                <a:gd name="T82" fmla="*/ 213 w 251"/>
                <a:gd name="T83" fmla="*/ 74 h 270"/>
                <a:gd name="T84" fmla="*/ 218 w 251"/>
                <a:gd name="T85" fmla="*/ 68 h 270"/>
                <a:gd name="T86" fmla="*/ 232 w 251"/>
                <a:gd name="T87" fmla="*/ 54 h 270"/>
                <a:gd name="T88" fmla="*/ 230 w 251"/>
                <a:gd name="T89" fmla="*/ 46 h 270"/>
                <a:gd name="T90" fmla="*/ 222 w 251"/>
                <a:gd name="T91" fmla="*/ 36 h 270"/>
                <a:gd name="T92" fmla="*/ 191 w 251"/>
                <a:gd name="T93" fmla="*/ 39 h 270"/>
                <a:gd name="T94" fmla="*/ 182 w 251"/>
                <a:gd name="T95" fmla="*/ 38 h 270"/>
                <a:gd name="T96" fmla="*/ 180 w 251"/>
                <a:gd name="T97" fmla="*/ 21 h 270"/>
                <a:gd name="T98" fmla="*/ 185 w 251"/>
                <a:gd name="T99" fmla="*/ 11 h 270"/>
                <a:gd name="T100" fmla="*/ 188 w 251"/>
                <a:gd name="T101" fmla="*/ 6 h 270"/>
                <a:gd name="T102" fmla="*/ 154 w 251"/>
                <a:gd name="T103" fmla="*/ 2 h 270"/>
                <a:gd name="T104" fmla="*/ 111 w 251"/>
                <a:gd name="T105" fmla="*/ 6 h 27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51"/>
                <a:gd name="T160" fmla="*/ 0 h 270"/>
                <a:gd name="T161" fmla="*/ 251 w 251"/>
                <a:gd name="T162" fmla="*/ 270 h 27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51" h="270">
                  <a:moveTo>
                    <a:pt x="120" y="14"/>
                  </a:moveTo>
                  <a:lnTo>
                    <a:pt x="120" y="50"/>
                  </a:lnTo>
                  <a:lnTo>
                    <a:pt x="43" y="49"/>
                  </a:lnTo>
                  <a:lnTo>
                    <a:pt x="42" y="70"/>
                  </a:lnTo>
                  <a:lnTo>
                    <a:pt x="40" y="91"/>
                  </a:lnTo>
                  <a:lnTo>
                    <a:pt x="39" y="92"/>
                  </a:lnTo>
                  <a:lnTo>
                    <a:pt x="37" y="92"/>
                  </a:lnTo>
                  <a:lnTo>
                    <a:pt x="36" y="94"/>
                  </a:lnTo>
                  <a:lnTo>
                    <a:pt x="34" y="94"/>
                  </a:lnTo>
                  <a:lnTo>
                    <a:pt x="39" y="95"/>
                  </a:lnTo>
                  <a:lnTo>
                    <a:pt x="43" y="97"/>
                  </a:lnTo>
                  <a:lnTo>
                    <a:pt x="48" y="98"/>
                  </a:lnTo>
                  <a:lnTo>
                    <a:pt x="52" y="98"/>
                  </a:lnTo>
                  <a:lnTo>
                    <a:pt x="49" y="100"/>
                  </a:lnTo>
                  <a:lnTo>
                    <a:pt x="45" y="101"/>
                  </a:lnTo>
                  <a:lnTo>
                    <a:pt x="40" y="101"/>
                  </a:lnTo>
                  <a:lnTo>
                    <a:pt x="37" y="100"/>
                  </a:lnTo>
                  <a:lnTo>
                    <a:pt x="33" y="100"/>
                  </a:lnTo>
                  <a:lnTo>
                    <a:pt x="28" y="100"/>
                  </a:lnTo>
                  <a:lnTo>
                    <a:pt x="30" y="104"/>
                  </a:lnTo>
                  <a:lnTo>
                    <a:pt x="30" y="110"/>
                  </a:lnTo>
                  <a:lnTo>
                    <a:pt x="30" y="115"/>
                  </a:lnTo>
                  <a:lnTo>
                    <a:pt x="27" y="115"/>
                  </a:lnTo>
                  <a:lnTo>
                    <a:pt x="25" y="116"/>
                  </a:lnTo>
                  <a:lnTo>
                    <a:pt x="24" y="118"/>
                  </a:lnTo>
                  <a:lnTo>
                    <a:pt x="21" y="122"/>
                  </a:lnTo>
                  <a:lnTo>
                    <a:pt x="19" y="125"/>
                  </a:lnTo>
                  <a:lnTo>
                    <a:pt x="16" y="128"/>
                  </a:lnTo>
                  <a:lnTo>
                    <a:pt x="13" y="131"/>
                  </a:lnTo>
                  <a:lnTo>
                    <a:pt x="15" y="131"/>
                  </a:lnTo>
                  <a:lnTo>
                    <a:pt x="15" y="130"/>
                  </a:lnTo>
                  <a:lnTo>
                    <a:pt x="10" y="130"/>
                  </a:lnTo>
                  <a:lnTo>
                    <a:pt x="6" y="128"/>
                  </a:lnTo>
                  <a:lnTo>
                    <a:pt x="3" y="125"/>
                  </a:lnTo>
                  <a:lnTo>
                    <a:pt x="0" y="121"/>
                  </a:lnTo>
                  <a:lnTo>
                    <a:pt x="1" y="125"/>
                  </a:lnTo>
                  <a:lnTo>
                    <a:pt x="3" y="130"/>
                  </a:lnTo>
                  <a:lnTo>
                    <a:pt x="4" y="133"/>
                  </a:lnTo>
                  <a:lnTo>
                    <a:pt x="7" y="137"/>
                  </a:lnTo>
                  <a:lnTo>
                    <a:pt x="10" y="139"/>
                  </a:lnTo>
                  <a:lnTo>
                    <a:pt x="10" y="140"/>
                  </a:lnTo>
                  <a:lnTo>
                    <a:pt x="10" y="142"/>
                  </a:lnTo>
                  <a:lnTo>
                    <a:pt x="12" y="145"/>
                  </a:lnTo>
                  <a:lnTo>
                    <a:pt x="13" y="149"/>
                  </a:lnTo>
                  <a:lnTo>
                    <a:pt x="16" y="154"/>
                  </a:lnTo>
                  <a:lnTo>
                    <a:pt x="19" y="158"/>
                  </a:lnTo>
                  <a:lnTo>
                    <a:pt x="21" y="164"/>
                  </a:lnTo>
                  <a:lnTo>
                    <a:pt x="22" y="164"/>
                  </a:lnTo>
                  <a:lnTo>
                    <a:pt x="24" y="166"/>
                  </a:lnTo>
                  <a:lnTo>
                    <a:pt x="25" y="167"/>
                  </a:lnTo>
                  <a:lnTo>
                    <a:pt x="25" y="169"/>
                  </a:lnTo>
                  <a:lnTo>
                    <a:pt x="25" y="176"/>
                  </a:lnTo>
                  <a:lnTo>
                    <a:pt x="30" y="184"/>
                  </a:lnTo>
                  <a:lnTo>
                    <a:pt x="36" y="190"/>
                  </a:lnTo>
                  <a:lnTo>
                    <a:pt x="40" y="196"/>
                  </a:lnTo>
                  <a:lnTo>
                    <a:pt x="51" y="208"/>
                  </a:lnTo>
                  <a:lnTo>
                    <a:pt x="60" y="220"/>
                  </a:lnTo>
                  <a:lnTo>
                    <a:pt x="61" y="221"/>
                  </a:lnTo>
                  <a:lnTo>
                    <a:pt x="63" y="223"/>
                  </a:lnTo>
                  <a:lnTo>
                    <a:pt x="63" y="224"/>
                  </a:lnTo>
                  <a:lnTo>
                    <a:pt x="64" y="227"/>
                  </a:lnTo>
                  <a:lnTo>
                    <a:pt x="67" y="229"/>
                  </a:lnTo>
                  <a:lnTo>
                    <a:pt x="70" y="230"/>
                  </a:lnTo>
                  <a:lnTo>
                    <a:pt x="74" y="232"/>
                  </a:lnTo>
                  <a:lnTo>
                    <a:pt x="77" y="235"/>
                  </a:lnTo>
                  <a:lnTo>
                    <a:pt x="80" y="236"/>
                  </a:lnTo>
                  <a:lnTo>
                    <a:pt x="83" y="241"/>
                  </a:lnTo>
                  <a:lnTo>
                    <a:pt x="87" y="244"/>
                  </a:lnTo>
                  <a:lnTo>
                    <a:pt x="90" y="247"/>
                  </a:lnTo>
                  <a:lnTo>
                    <a:pt x="93" y="250"/>
                  </a:lnTo>
                  <a:lnTo>
                    <a:pt x="96" y="254"/>
                  </a:lnTo>
                  <a:lnTo>
                    <a:pt x="99" y="259"/>
                  </a:lnTo>
                  <a:lnTo>
                    <a:pt x="101" y="263"/>
                  </a:lnTo>
                  <a:lnTo>
                    <a:pt x="102" y="265"/>
                  </a:lnTo>
                  <a:lnTo>
                    <a:pt x="104" y="268"/>
                  </a:lnTo>
                  <a:lnTo>
                    <a:pt x="105" y="270"/>
                  </a:lnTo>
                  <a:lnTo>
                    <a:pt x="108" y="263"/>
                  </a:lnTo>
                  <a:lnTo>
                    <a:pt x="110" y="259"/>
                  </a:lnTo>
                  <a:lnTo>
                    <a:pt x="113" y="254"/>
                  </a:lnTo>
                  <a:lnTo>
                    <a:pt x="116" y="250"/>
                  </a:lnTo>
                  <a:lnTo>
                    <a:pt x="120" y="248"/>
                  </a:lnTo>
                  <a:lnTo>
                    <a:pt x="125" y="247"/>
                  </a:lnTo>
                  <a:lnTo>
                    <a:pt x="128" y="247"/>
                  </a:lnTo>
                  <a:lnTo>
                    <a:pt x="131" y="250"/>
                  </a:lnTo>
                  <a:lnTo>
                    <a:pt x="134" y="253"/>
                  </a:lnTo>
                  <a:lnTo>
                    <a:pt x="135" y="256"/>
                  </a:lnTo>
                  <a:lnTo>
                    <a:pt x="140" y="254"/>
                  </a:lnTo>
                  <a:lnTo>
                    <a:pt x="143" y="253"/>
                  </a:lnTo>
                  <a:lnTo>
                    <a:pt x="146" y="251"/>
                  </a:lnTo>
                  <a:lnTo>
                    <a:pt x="143" y="250"/>
                  </a:lnTo>
                  <a:lnTo>
                    <a:pt x="140" y="247"/>
                  </a:lnTo>
                  <a:lnTo>
                    <a:pt x="138" y="245"/>
                  </a:lnTo>
                  <a:lnTo>
                    <a:pt x="138" y="244"/>
                  </a:lnTo>
                  <a:lnTo>
                    <a:pt x="140" y="241"/>
                  </a:lnTo>
                  <a:lnTo>
                    <a:pt x="141" y="241"/>
                  </a:lnTo>
                  <a:lnTo>
                    <a:pt x="138" y="241"/>
                  </a:lnTo>
                  <a:lnTo>
                    <a:pt x="135" y="239"/>
                  </a:lnTo>
                  <a:lnTo>
                    <a:pt x="132" y="239"/>
                  </a:lnTo>
                  <a:lnTo>
                    <a:pt x="132" y="238"/>
                  </a:lnTo>
                  <a:lnTo>
                    <a:pt x="129" y="226"/>
                  </a:lnTo>
                  <a:lnTo>
                    <a:pt x="126" y="214"/>
                  </a:lnTo>
                  <a:lnTo>
                    <a:pt x="128" y="214"/>
                  </a:lnTo>
                  <a:lnTo>
                    <a:pt x="129" y="214"/>
                  </a:lnTo>
                  <a:lnTo>
                    <a:pt x="129" y="209"/>
                  </a:lnTo>
                  <a:lnTo>
                    <a:pt x="128" y="205"/>
                  </a:lnTo>
                  <a:lnTo>
                    <a:pt x="128" y="200"/>
                  </a:lnTo>
                  <a:lnTo>
                    <a:pt x="125" y="196"/>
                  </a:lnTo>
                  <a:lnTo>
                    <a:pt x="132" y="196"/>
                  </a:lnTo>
                  <a:lnTo>
                    <a:pt x="138" y="197"/>
                  </a:lnTo>
                  <a:lnTo>
                    <a:pt x="146" y="199"/>
                  </a:lnTo>
                  <a:lnTo>
                    <a:pt x="150" y="199"/>
                  </a:lnTo>
                  <a:lnTo>
                    <a:pt x="156" y="199"/>
                  </a:lnTo>
                  <a:lnTo>
                    <a:pt x="161" y="196"/>
                  </a:lnTo>
                  <a:lnTo>
                    <a:pt x="165" y="193"/>
                  </a:lnTo>
                  <a:lnTo>
                    <a:pt x="165" y="190"/>
                  </a:lnTo>
                  <a:lnTo>
                    <a:pt x="165" y="187"/>
                  </a:lnTo>
                  <a:lnTo>
                    <a:pt x="165" y="184"/>
                  </a:lnTo>
                  <a:lnTo>
                    <a:pt x="165" y="181"/>
                  </a:lnTo>
                  <a:lnTo>
                    <a:pt x="165" y="176"/>
                  </a:lnTo>
                  <a:lnTo>
                    <a:pt x="167" y="175"/>
                  </a:lnTo>
                  <a:lnTo>
                    <a:pt x="168" y="173"/>
                  </a:lnTo>
                  <a:lnTo>
                    <a:pt x="170" y="172"/>
                  </a:lnTo>
                  <a:lnTo>
                    <a:pt x="174" y="170"/>
                  </a:lnTo>
                  <a:lnTo>
                    <a:pt x="179" y="170"/>
                  </a:lnTo>
                  <a:lnTo>
                    <a:pt x="180" y="172"/>
                  </a:lnTo>
                  <a:lnTo>
                    <a:pt x="180" y="173"/>
                  </a:lnTo>
                  <a:lnTo>
                    <a:pt x="180" y="175"/>
                  </a:lnTo>
                  <a:lnTo>
                    <a:pt x="180" y="176"/>
                  </a:lnTo>
                  <a:lnTo>
                    <a:pt x="183" y="181"/>
                  </a:lnTo>
                  <a:lnTo>
                    <a:pt x="185" y="184"/>
                  </a:lnTo>
                  <a:lnTo>
                    <a:pt x="186" y="188"/>
                  </a:lnTo>
                  <a:lnTo>
                    <a:pt x="189" y="193"/>
                  </a:lnTo>
                  <a:lnTo>
                    <a:pt x="191" y="196"/>
                  </a:lnTo>
                  <a:lnTo>
                    <a:pt x="194" y="199"/>
                  </a:lnTo>
                  <a:lnTo>
                    <a:pt x="203" y="200"/>
                  </a:lnTo>
                  <a:lnTo>
                    <a:pt x="210" y="197"/>
                  </a:lnTo>
                  <a:lnTo>
                    <a:pt x="219" y="193"/>
                  </a:lnTo>
                  <a:lnTo>
                    <a:pt x="227" y="187"/>
                  </a:lnTo>
                  <a:lnTo>
                    <a:pt x="227" y="190"/>
                  </a:lnTo>
                  <a:lnTo>
                    <a:pt x="228" y="193"/>
                  </a:lnTo>
                  <a:lnTo>
                    <a:pt x="231" y="196"/>
                  </a:lnTo>
                  <a:lnTo>
                    <a:pt x="233" y="197"/>
                  </a:lnTo>
                  <a:lnTo>
                    <a:pt x="236" y="199"/>
                  </a:lnTo>
                  <a:lnTo>
                    <a:pt x="237" y="197"/>
                  </a:lnTo>
                  <a:lnTo>
                    <a:pt x="239" y="196"/>
                  </a:lnTo>
                  <a:lnTo>
                    <a:pt x="245" y="185"/>
                  </a:lnTo>
                  <a:lnTo>
                    <a:pt x="248" y="173"/>
                  </a:lnTo>
                  <a:lnTo>
                    <a:pt x="251" y="160"/>
                  </a:lnTo>
                  <a:lnTo>
                    <a:pt x="249" y="146"/>
                  </a:lnTo>
                  <a:lnTo>
                    <a:pt x="248" y="134"/>
                  </a:lnTo>
                  <a:lnTo>
                    <a:pt x="249" y="131"/>
                  </a:lnTo>
                  <a:lnTo>
                    <a:pt x="249" y="128"/>
                  </a:lnTo>
                  <a:lnTo>
                    <a:pt x="251" y="125"/>
                  </a:lnTo>
                  <a:lnTo>
                    <a:pt x="251" y="124"/>
                  </a:lnTo>
                  <a:lnTo>
                    <a:pt x="251" y="119"/>
                  </a:lnTo>
                  <a:lnTo>
                    <a:pt x="248" y="118"/>
                  </a:lnTo>
                  <a:lnTo>
                    <a:pt x="245" y="115"/>
                  </a:lnTo>
                  <a:lnTo>
                    <a:pt x="242" y="113"/>
                  </a:lnTo>
                  <a:lnTo>
                    <a:pt x="237" y="112"/>
                  </a:lnTo>
                  <a:lnTo>
                    <a:pt x="233" y="110"/>
                  </a:lnTo>
                  <a:lnTo>
                    <a:pt x="230" y="109"/>
                  </a:lnTo>
                  <a:lnTo>
                    <a:pt x="225" y="104"/>
                  </a:lnTo>
                  <a:lnTo>
                    <a:pt x="224" y="97"/>
                  </a:lnTo>
                  <a:lnTo>
                    <a:pt x="225" y="88"/>
                  </a:lnTo>
                  <a:lnTo>
                    <a:pt x="224" y="79"/>
                  </a:lnTo>
                  <a:lnTo>
                    <a:pt x="227" y="80"/>
                  </a:lnTo>
                  <a:lnTo>
                    <a:pt x="230" y="80"/>
                  </a:lnTo>
                  <a:lnTo>
                    <a:pt x="233" y="80"/>
                  </a:lnTo>
                  <a:lnTo>
                    <a:pt x="234" y="77"/>
                  </a:lnTo>
                  <a:lnTo>
                    <a:pt x="234" y="74"/>
                  </a:lnTo>
                  <a:lnTo>
                    <a:pt x="236" y="73"/>
                  </a:lnTo>
                  <a:lnTo>
                    <a:pt x="240" y="68"/>
                  </a:lnTo>
                  <a:lnTo>
                    <a:pt x="243" y="65"/>
                  </a:lnTo>
                  <a:lnTo>
                    <a:pt x="248" y="62"/>
                  </a:lnTo>
                  <a:lnTo>
                    <a:pt x="251" y="58"/>
                  </a:lnTo>
                  <a:lnTo>
                    <a:pt x="251" y="56"/>
                  </a:lnTo>
                  <a:lnTo>
                    <a:pt x="251" y="55"/>
                  </a:lnTo>
                  <a:lnTo>
                    <a:pt x="248" y="55"/>
                  </a:lnTo>
                  <a:lnTo>
                    <a:pt x="249" y="50"/>
                  </a:lnTo>
                  <a:lnTo>
                    <a:pt x="248" y="47"/>
                  </a:lnTo>
                  <a:lnTo>
                    <a:pt x="245" y="42"/>
                  </a:lnTo>
                  <a:lnTo>
                    <a:pt x="243" y="41"/>
                  </a:lnTo>
                  <a:lnTo>
                    <a:pt x="240" y="39"/>
                  </a:lnTo>
                  <a:lnTo>
                    <a:pt x="237" y="39"/>
                  </a:lnTo>
                  <a:lnTo>
                    <a:pt x="234" y="38"/>
                  </a:lnTo>
                  <a:lnTo>
                    <a:pt x="221" y="39"/>
                  </a:lnTo>
                  <a:lnTo>
                    <a:pt x="207" y="42"/>
                  </a:lnTo>
                  <a:lnTo>
                    <a:pt x="194" y="45"/>
                  </a:lnTo>
                  <a:lnTo>
                    <a:pt x="195" y="44"/>
                  </a:lnTo>
                  <a:lnTo>
                    <a:pt x="197" y="42"/>
                  </a:lnTo>
                  <a:lnTo>
                    <a:pt x="197" y="41"/>
                  </a:lnTo>
                  <a:lnTo>
                    <a:pt x="198" y="36"/>
                  </a:lnTo>
                  <a:lnTo>
                    <a:pt x="197" y="32"/>
                  </a:lnTo>
                  <a:lnTo>
                    <a:pt x="197" y="27"/>
                  </a:lnTo>
                  <a:lnTo>
                    <a:pt x="195" y="23"/>
                  </a:lnTo>
                  <a:lnTo>
                    <a:pt x="194" y="18"/>
                  </a:lnTo>
                  <a:lnTo>
                    <a:pt x="195" y="15"/>
                  </a:lnTo>
                  <a:lnTo>
                    <a:pt x="197" y="14"/>
                  </a:lnTo>
                  <a:lnTo>
                    <a:pt x="200" y="12"/>
                  </a:lnTo>
                  <a:lnTo>
                    <a:pt x="201" y="11"/>
                  </a:lnTo>
                  <a:lnTo>
                    <a:pt x="203" y="9"/>
                  </a:lnTo>
                  <a:lnTo>
                    <a:pt x="203" y="8"/>
                  </a:lnTo>
                  <a:lnTo>
                    <a:pt x="203" y="6"/>
                  </a:lnTo>
                  <a:lnTo>
                    <a:pt x="201" y="5"/>
                  </a:lnTo>
                  <a:lnTo>
                    <a:pt x="201" y="3"/>
                  </a:lnTo>
                  <a:lnTo>
                    <a:pt x="185" y="2"/>
                  </a:lnTo>
                  <a:lnTo>
                    <a:pt x="167" y="2"/>
                  </a:lnTo>
                  <a:lnTo>
                    <a:pt x="150" y="0"/>
                  </a:lnTo>
                  <a:lnTo>
                    <a:pt x="135" y="0"/>
                  </a:lnTo>
                  <a:lnTo>
                    <a:pt x="120" y="5"/>
                  </a:lnTo>
                  <a:lnTo>
                    <a:pt x="120" y="6"/>
                  </a:lnTo>
                  <a:lnTo>
                    <a:pt x="119" y="8"/>
                  </a:lnTo>
                  <a:lnTo>
                    <a:pt x="119" y="11"/>
                  </a:lnTo>
                  <a:lnTo>
                    <a:pt x="120" y="14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32" name="Freeform 35"/>
            <p:cNvSpPr>
              <a:spLocks/>
            </p:cNvSpPr>
            <p:nvPr/>
          </p:nvSpPr>
          <p:spPr bwMode="gray">
            <a:xfrm>
              <a:off x="3719" y="2572"/>
              <a:ext cx="308" cy="352"/>
            </a:xfrm>
            <a:custGeom>
              <a:avLst/>
              <a:gdLst>
                <a:gd name="T0" fmla="*/ 308 w 332"/>
                <a:gd name="T1" fmla="*/ 17 h 380"/>
                <a:gd name="T2" fmla="*/ 295 w 332"/>
                <a:gd name="T3" fmla="*/ 51 h 380"/>
                <a:gd name="T4" fmla="*/ 289 w 332"/>
                <a:gd name="T5" fmla="*/ 65 h 380"/>
                <a:gd name="T6" fmla="*/ 277 w 332"/>
                <a:gd name="T7" fmla="*/ 132 h 380"/>
                <a:gd name="T8" fmla="*/ 248 w 332"/>
                <a:gd name="T9" fmla="*/ 200 h 380"/>
                <a:gd name="T10" fmla="*/ 223 w 332"/>
                <a:gd name="T11" fmla="*/ 230 h 380"/>
                <a:gd name="T12" fmla="*/ 209 w 332"/>
                <a:gd name="T13" fmla="*/ 244 h 380"/>
                <a:gd name="T14" fmla="*/ 209 w 332"/>
                <a:gd name="T15" fmla="*/ 252 h 380"/>
                <a:gd name="T16" fmla="*/ 209 w 332"/>
                <a:gd name="T17" fmla="*/ 270 h 380"/>
                <a:gd name="T18" fmla="*/ 209 w 332"/>
                <a:gd name="T19" fmla="*/ 289 h 380"/>
                <a:gd name="T20" fmla="*/ 198 w 332"/>
                <a:gd name="T21" fmla="*/ 305 h 380"/>
                <a:gd name="T22" fmla="*/ 189 w 332"/>
                <a:gd name="T23" fmla="*/ 315 h 380"/>
                <a:gd name="T24" fmla="*/ 167 w 332"/>
                <a:gd name="T25" fmla="*/ 332 h 380"/>
                <a:gd name="T26" fmla="*/ 150 w 332"/>
                <a:gd name="T27" fmla="*/ 346 h 380"/>
                <a:gd name="T28" fmla="*/ 134 w 332"/>
                <a:gd name="T29" fmla="*/ 343 h 380"/>
                <a:gd name="T30" fmla="*/ 136 w 332"/>
                <a:gd name="T31" fmla="*/ 335 h 380"/>
                <a:gd name="T32" fmla="*/ 131 w 332"/>
                <a:gd name="T33" fmla="*/ 329 h 380"/>
                <a:gd name="T34" fmla="*/ 118 w 332"/>
                <a:gd name="T35" fmla="*/ 332 h 380"/>
                <a:gd name="T36" fmla="*/ 107 w 332"/>
                <a:gd name="T37" fmla="*/ 344 h 380"/>
                <a:gd name="T38" fmla="*/ 96 w 332"/>
                <a:gd name="T39" fmla="*/ 352 h 380"/>
                <a:gd name="T40" fmla="*/ 84 w 332"/>
                <a:gd name="T41" fmla="*/ 343 h 380"/>
                <a:gd name="T42" fmla="*/ 81 w 332"/>
                <a:gd name="T43" fmla="*/ 332 h 380"/>
                <a:gd name="T44" fmla="*/ 47 w 332"/>
                <a:gd name="T45" fmla="*/ 346 h 380"/>
                <a:gd name="T46" fmla="*/ 33 w 332"/>
                <a:gd name="T47" fmla="*/ 351 h 380"/>
                <a:gd name="T48" fmla="*/ 15 w 332"/>
                <a:gd name="T49" fmla="*/ 321 h 380"/>
                <a:gd name="T50" fmla="*/ 12 w 332"/>
                <a:gd name="T51" fmla="*/ 294 h 380"/>
                <a:gd name="T52" fmla="*/ 29 w 332"/>
                <a:gd name="T53" fmla="*/ 297 h 380"/>
                <a:gd name="T54" fmla="*/ 36 w 332"/>
                <a:gd name="T55" fmla="*/ 294 h 380"/>
                <a:gd name="T56" fmla="*/ 33 w 332"/>
                <a:gd name="T57" fmla="*/ 294 h 380"/>
                <a:gd name="T58" fmla="*/ 25 w 332"/>
                <a:gd name="T59" fmla="*/ 280 h 380"/>
                <a:gd name="T60" fmla="*/ 20 w 332"/>
                <a:gd name="T61" fmla="*/ 266 h 380"/>
                <a:gd name="T62" fmla="*/ 20 w 332"/>
                <a:gd name="T63" fmla="*/ 247 h 380"/>
                <a:gd name="T64" fmla="*/ 37 w 332"/>
                <a:gd name="T65" fmla="*/ 246 h 380"/>
                <a:gd name="T66" fmla="*/ 54 w 332"/>
                <a:gd name="T67" fmla="*/ 236 h 380"/>
                <a:gd name="T68" fmla="*/ 65 w 332"/>
                <a:gd name="T69" fmla="*/ 220 h 380"/>
                <a:gd name="T70" fmla="*/ 73 w 332"/>
                <a:gd name="T71" fmla="*/ 230 h 380"/>
                <a:gd name="T72" fmla="*/ 87 w 332"/>
                <a:gd name="T73" fmla="*/ 247 h 380"/>
                <a:gd name="T74" fmla="*/ 101 w 332"/>
                <a:gd name="T75" fmla="*/ 245 h 380"/>
                <a:gd name="T76" fmla="*/ 114 w 332"/>
                <a:gd name="T77" fmla="*/ 241 h 380"/>
                <a:gd name="T78" fmla="*/ 125 w 332"/>
                <a:gd name="T79" fmla="*/ 242 h 380"/>
                <a:gd name="T80" fmla="*/ 131 w 332"/>
                <a:gd name="T81" fmla="*/ 197 h 380"/>
                <a:gd name="T82" fmla="*/ 134 w 332"/>
                <a:gd name="T83" fmla="*/ 172 h 380"/>
                <a:gd name="T84" fmla="*/ 121 w 332"/>
                <a:gd name="T85" fmla="*/ 164 h 380"/>
                <a:gd name="T86" fmla="*/ 111 w 332"/>
                <a:gd name="T87" fmla="*/ 157 h 380"/>
                <a:gd name="T88" fmla="*/ 111 w 332"/>
                <a:gd name="T89" fmla="*/ 141 h 380"/>
                <a:gd name="T90" fmla="*/ 122 w 332"/>
                <a:gd name="T91" fmla="*/ 127 h 380"/>
                <a:gd name="T92" fmla="*/ 131 w 332"/>
                <a:gd name="T93" fmla="*/ 107 h 380"/>
                <a:gd name="T94" fmla="*/ 117 w 332"/>
                <a:gd name="T95" fmla="*/ 97 h 380"/>
                <a:gd name="T96" fmla="*/ 84 w 332"/>
                <a:gd name="T97" fmla="*/ 104 h 380"/>
                <a:gd name="T98" fmla="*/ 83 w 332"/>
                <a:gd name="T99" fmla="*/ 87 h 380"/>
                <a:gd name="T100" fmla="*/ 86 w 332"/>
                <a:gd name="T101" fmla="*/ 73 h 380"/>
                <a:gd name="T102" fmla="*/ 90 w 332"/>
                <a:gd name="T103" fmla="*/ 70 h 380"/>
                <a:gd name="T104" fmla="*/ 175 w 332"/>
                <a:gd name="T105" fmla="*/ 84 h 380"/>
                <a:gd name="T106" fmla="*/ 180 w 332"/>
                <a:gd name="T107" fmla="*/ 78 h 380"/>
                <a:gd name="T108" fmla="*/ 195 w 332"/>
                <a:gd name="T109" fmla="*/ 36 h 380"/>
                <a:gd name="T110" fmla="*/ 225 w 332"/>
                <a:gd name="T111" fmla="*/ 0 h 380"/>
                <a:gd name="T112" fmla="*/ 303 w 332"/>
                <a:gd name="T113" fmla="*/ 6 h 38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32"/>
                <a:gd name="T172" fmla="*/ 0 h 380"/>
                <a:gd name="T173" fmla="*/ 332 w 332"/>
                <a:gd name="T174" fmla="*/ 380 h 38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32" h="380">
                  <a:moveTo>
                    <a:pt x="327" y="6"/>
                  </a:moveTo>
                  <a:lnTo>
                    <a:pt x="327" y="6"/>
                  </a:lnTo>
                  <a:lnTo>
                    <a:pt x="327" y="4"/>
                  </a:lnTo>
                  <a:lnTo>
                    <a:pt x="329" y="4"/>
                  </a:lnTo>
                  <a:lnTo>
                    <a:pt x="332" y="18"/>
                  </a:lnTo>
                  <a:lnTo>
                    <a:pt x="329" y="33"/>
                  </a:lnTo>
                  <a:lnTo>
                    <a:pt x="321" y="45"/>
                  </a:lnTo>
                  <a:lnTo>
                    <a:pt x="320" y="48"/>
                  </a:lnTo>
                  <a:lnTo>
                    <a:pt x="318" y="51"/>
                  </a:lnTo>
                  <a:lnTo>
                    <a:pt x="318" y="54"/>
                  </a:lnTo>
                  <a:lnTo>
                    <a:pt x="318" y="55"/>
                  </a:lnTo>
                  <a:lnTo>
                    <a:pt x="317" y="57"/>
                  </a:lnTo>
                  <a:lnTo>
                    <a:pt x="315" y="58"/>
                  </a:lnTo>
                  <a:lnTo>
                    <a:pt x="314" y="60"/>
                  </a:lnTo>
                  <a:lnTo>
                    <a:pt x="314" y="63"/>
                  </a:lnTo>
                  <a:lnTo>
                    <a:pt x="312" y="67"/>
                  </a:lnTo>
                  <a:lnTo>
                    <a:pt x="311" y="70"/>
                  </a:lnTo>
                  <a:lnTo>
                    <a:pt x="309" y="73"/>
                  </a:lnTo>
                  <a:lnTo>
                    <a:pt x="305" y="99"/>
                  </a:lnTo>
                  <a:lnTo>
                    <a:pt x="299" y="123"/>
                  </a:lnTo>
                  <a:lnTo>
                    <a:pt x="300" y="123"/>
                  </a:lnTo>
                  <a:lnTo>
                    <a:pt x="300" y="122"/>
                  </a:lnTo>
                  <a:lnTo>
                    <a:pt x="299" y="143"/>
                  </a:lnTo>
                  <a:lnTo>
                    <a:pt x="296" y="162"/>
                  </a:lnTo>
                  <a:lnTo>
                    <a:pt x="293" y="183"/>
                  </a:lnTo>
                  <a:lnTo>
                    <a:pt x="290" y="194"/>
                  </a:lnTo>
                  <a:lnTo>
                    <a:pt x="284" y="201"/>
                  </a:lnTo>
                  <a:lnTo>
                    <a:pt x="276" y="209"/>
                  </a:lnTo>
                  <a:lnTo>
                    <a:pt x="267" y="216"/>
                  </a:lnTo>
                  <a:lnTo>
                    <a:pt x="258" y="222"/>
                  </a:lnTo>
                  <a:lnTo>
                    <a:pt x="251" y="230"/>
                  </a:lnTo>
                  <a:lnTo>
                    <a:pt x="245" y="239"/>
                  </a:lnTo>
                  <a:lnTo>
                    <a:pt x="243" y="242"/>
                  </a:lnTo>
                  <a:lnTo>
                    <a:pt x="242" y="245"/>
                  </a:lnTo>
                  <a:lnTo>
                    <a:pt x="240" y="248"/>
                  </a:lnTo>
                  <a:lnTo>
                    <a:pt x="239" y="251"/>
                  </a:lnTo>
                  <a:lnTo>
                    <a:pt x="236" y="254"/>
                  </a:lnTo>
                  <a:lnTo>
                    <a:pt x="233" y="255"/>
                  </a:lnTo>
                  <a:lnTo>
                    <a:pt x="230" y="258"/>
                  </a:lnTo>
                  <a:lnTo>
                    <a:pt x="227" y="260"/>
                  </a:lnTo>
                  <a:lnTo>
                    <a:pt x="225" y="263"/>
                  </a:lnTo>
                  <a:lnTo>
                    <a:pt x="225" y="264"/>
                  </a:lnTo>
                  <a:lnTo>
                    <a:pt x="225" y="266"/>
                  </a:lnTo>
                  <a:lnTo>
                    <a:pt x="225" y="269"/>
                  </a:lnTo>
                  <a:lnTo>
                    <a:pt x="225" y="267"/>
                  </a:lnTo>
                  <a:lnTo>
                    <a:pt x="225" y="272"/>
                  </a:lnTo>
                  <a:lnTo>
                    <a:pt x="225" y="278"/>
                  </a:lnTo>
                  <a:lnTo>
                    <a:pt x="225" y="284"/>
                  </a:lnTo>
                  <a:lnTo>
                    <a:pt x="227" y="288"/>
                  </a:lnTo>
                  <a:lnTo>
                    <a:pt x="225" y="290"/>
                  </a:lnTo>
                  <a:lnTo>
                    <a:pt x="225" y="291"/>
                  </a:lnTo>
                  <a:lnTo>
                    <a:pt x="225" y="293"/>
                  </a:lnTo>
                  <a:lnTo>
                    <a:pt x="224" y="293"/>
                  </a:lnTo>
                  <a:lnTo>
                    <a:pt x="225" y="299"/>
                  </a:lnTo>
                  <a:lnTo>
                    <a:pt x="227" y="303"/>
                  </a:lnTo>
                  <a:lnTo>
                    <a:pt x="227" y="308"/>
                  </a:lnTo>
                  <a:lnTo>
                    <a:pt x="225" y="312"/>
                  </a:lnTo>
                  <a:lnTo>
                    <a:pt x="224" y="315"/>
                  </a:lnTo>
                  <a:lnTo>
                    <a:pt x="222" y="318"/>
                  </a:lnTo>
                  <a:lnTo>
                    <a:pt x="219" y="323"/>
                  </a:lnTo>
                  <a:lnTo>
                    <a:pt x="218" y="324"/>
                  </a:lnTo>
                  <a:lnTo>
                    <a:pt x="216" y="326"/>
                  </a:lnTo>
                  <a:lnTo>
                    <a:pt x="213" y="329"/>
                  </a:lnTo>
                  <a:lnTo>
                    <a:pt x="213" y="330"/>
                  </a:lnTo>
                  <a:lnTo>
                    <a:pt x="212" y="333"/>
                  </a:lnTo>
                  <a:lnTo>
                    <a:pt x="212" y="337"/>
                  </a:lnTo>
                  <a:lnTo>
                    <a:pt x="210" y="338"/>
                  </a:lnTo>
                  <a:lnTo>
                    <a:pt x="207" y="340"/>
                  </a:lnTo>
                  <a:lnTo>
                    <a:pt x="204" y="340"/>
                  </a:lnTo>
                  <a:lnTo>
                    <a:pt x="201" y="340"/>
                  </a:lnTo>
                  <a:lnTo>
                    <a:pt x="198" y="340"/>
                  </a:lnTo>
                  <a:lnTo>
                    <a:pt x="194" y="344"/>
                  </a:lnTo>
                  <a:lnTo>
                    <a:pt x="189" y="349"/>
                  </a:lnTo>
                  <a:lnTo>
                    <a:pt x="184" y="353"/>
                  </a:lnTo>
                  <a:lnTo>
                    <a:pt x="180" y="358"/>
                  </a:lnTo>
                  <a:lnTo>
                    <a:pt x="177" y="359"/>
                  </a:lnTo>
                  <a:lnTo>
                    <a:pt x="175" y="362"/>
                  </a:lnTo>
                  <a:lnTo>
                    <a:pt x="172" y="365"/>
                  </a:lnTo>
                  <a:lnTo>
                    <a:pt x="171" y="368"/>
                  </a:lnTo>
                  <a:lnTo>
                    <a:pt x="168" y="371"/>
                  </a:lnTo>
                  <a:lnTo>
                    <a:pt x="162" y="374"/>
                  </a:lnTo>
                  <a:lnTo>
                    <a:pt x="156" y="376"/>
                  </a:lnTo>
                  <a:lnTo>
                    <a:pt x="151" y="377"/>
                  </a:lnTo>
                  <a:lnTo>
                    <a:pt x="144" y="376"/>
                  </a:lnTo>
                  <a:lnTo>
                    <a:pt x="145" y="374"/>
                  </a:lnTo>
                  <a:lnTo>
                    <a:pt x="144" y="371"/>
                  </a:lnTo>
                  <a:lnTo>
                    <a:pt x="144" y="370"/>
                  </a:lnTo>
                  <a:lnTo>
                    <a:pt x="142" y="367"/>
                  </a:lnTo>
                  <a:lnTo>
                    <a:pt x="142" y="365"/>
                  </a:lnTo>
                  <a:lnTo>
                    <a:pt x="144" y="365"/>
                  </a:lnTo>
                  <a:lnTo>
                    <a:pt x="144" y="364"/>
                  </a:lnTo>
                  <a:lnTo>
                    <a:pt x="145" y="362"/>
                  </a:lnTo>
                  <a:lnTo>
                    <a:pt x="147" y="362"/>
                  </a:lnTo>
                  <a:lnTo>
                    <a:pt x="147" y="359"/>
                  </a:lnTo>
                  <a:lnTo>
                    <a:pt x="145" y="358"/>
                  </a:lnTo>
                  <a:lnTo>
                    <a:pt x="144" y="355"/>
                  </a:lnTo>
                  <a:lnTo>
                    <a:pt x="144" y="353"/>
                  </a:lnTo>
                  <a:lnTo>
                    <a:pt x="144" y="355"/>
                  </a:lnTo>
                  <a:lnTo>
                    <a:pt x="141" y="355"/>
                  </a:lnTo>
                  <a:lnTo>
                    <a:pt x="138" y="356"/>
                  </a:lnTo>
                  <a:lnTo>
                    <a:pt x="136" y="358"/>
                  </a:lnTo>
                  <a:lnTo>
                    <a:pt x="135" y="358"/>
                  </a:lnTo>
                  <a:lnTo>
                    <a:pt x="135" y="359"/>
                  </a:lnTo>
                  <a:lnTo>
                    <a:pt x="132" y="358"/>
                  </a:lnTo>
                  <a:lnTo>
                    <a:pt x="127" y="358"/>
                  </a:lnTo>
                  <a:lnTo>
                    <a:pt x="124" y="359"/>
                  </a:lnTo>
                  <a:lnTo>
                    <a:pt x="121" y="362"/>
                  </a:lnTo>
                  <a:lnTo>
                    <a:pt x="118" y="365"/>
                  </a:lnTo>
                  <a:lnTo>
                    <a:pt x="117" y="367"/>
                  </a:lnTo>
                  <a:lnTo>
                    <a:pt x="117" y="370"/>
                  </a:lnTo>
                  <a:lnTo>
                    <a:pt x="115" y="371"/>
                  </a:lnTo>
                  <a:lnTo>
                    <a:pt x="114" y="373"/>
                  </a:lnTo>
                  <a:lnTo>
                    <a:pt x="111" y="374"/>
                  </a:lnTo>
                  <a:lnTo>
                    <a:pt x="109" y="377"/>
                  </a:lnTo>
                  <a:lnTo>
                    <a:pt x="108" y="379"/>
                  </a:lnTo>
                  <a:lnTo>
                    <a:pt x="106" y="380"/>
                  </a:lnTo>
                  <a:lnTo>
                    <a:pt x="103" y="380"/>
                  </a:lnTo>
                  <a:lnTo>
                    <a:pt x="102" y="379"/>
                  </a:lnTo>
                  <a:lnTo>
                    <a:pt x="99" y="377"/>
                  </a:lnTo>
                  <a:lnTo>
                    <a:pt x="96" y="376"/>
                  </a:lnTo>
                  <a:lnTo>
                    <a:pt x="93" y="373"/>
                  </a:lnTo>
                  <a:lnTo>
                    <a:pt x="93" y="370"/>
                  </a:lnTo>
                  <a:lnTo>
                    <a:pt x="91" y="370"/>
                  </a:lnTo>
                  <a:lnTo>
                    <a:pt x="90" y="368"/>
                  </a:lnTo>
                  <a:lnTo>
                    <a:pt x="87" y="368"/>
                  </a:lnTo>
                  <a:lnTo>
                    <a:pt x="87" y="365"/>
                  </a:lnTo>
                  <a:lnTo>
                    <a:pt x="87" y="362"/>
                  </a:lnTo>
                  <a:lnTo>
                    <a:pt x="87" y="359"/>
                  </a:lnTo>
                  <a:lnTo>
                    <a:pt x="87" y="358"/>
                  </a:lnTo>
                  <a:lnTo>
                    <a:pt x="87" y="355"/>
                  </a:lnTo>
                  <a:lnTo>
                    <a:pt x="85" y="353"/>
                  </a:lnTo>
                  <a:lnTo>
                    <a:pt x="82" y="353"/>
                  </a:lnTo>
                  <a:lnTo>
                    <a:pt x="79" y="353"/>
                  </a:lnTo>
                  <a:lnTo>
                    <a:pt x="64" y="362"/>
                  </a:lnTo>
                  <a:lnTo>
                    <a:pt x="51" y="373"/>
                  </a:lnTo>
                  <a:lnTo>
                    <a:pt x="48" y="376"/>
                  </a:lnTo>
                  <a:lnTo>
                    <a:pt x="46" y="377"/>
                  </a:lnTo>
                  <a:lnTo>
                    <a:pt x="43" y="380"/>
                  </a:lnTo>
                  <a:lnTo>
                    <a:pt x="40" y="380"/>
                  </a:lnTo>
                  <a:lnTo>
                    <a:pt x="37" y="380"/>
                  </a:lnTo>
                  <a:lnTo>
                    <a:pt x="36" y="379"/>
                  </a:lnTo>
                  <a:lnTo>
                    <a:pt x="34" y="377"/>
                  </a:lnTo>
                  <a:lnTo>
                    <a:pt x="34" y="376"/>
                  </a:lnTo>
                  <a:lnTo>
                    <a:pt x="31" y="367"/>
                  </a:lnTo>
                  <a:lnTo>
                    <a:pt x="28" y="359"/>
                  </a:lnTo>
                  <a:lnTo>
                    <a:pt x="24" y="353"/>
                  </a:lnTo>
                  <a:lnTo>
                    <a:pt x="16" y="346"/>
                  </a:lnTo>
                  <a:lnTo>
                    <a:pt x="9" y="338"/>
                  </a:lnTo>
                  <a:lnTo>
                    <a:pt x="0" y="332"/>
                  </a:lnTo>
                  <a:lnTo>
                    <a:pt x="3" y="327"/>
                  </a:lnTo>
                  <a:lnTo>
                    <a:pt x="6" y="323"/>
                  </a:lnTo>
                  <a:lnTo>
                    <a:pt x="9" y="320"/>
                  </a:lnTo>
                  <a:lnTo>
                    <a:pt x="13" y="317"/>
                  </a:lnTo>
                  <a:lnTo>
                    <a:pt x="18" y="314"/>
                  </a:lnTo>
                  <a:lnTo>
                    <a:pt x="21" y="314"/>
                  </a:lnTo>
                  <a:lnTo>
                    <a:pt x="24" y="314"/>
                  </a:lnTo>
                  <a:lnTo>
                    <a:pt x="27" y="315"/>
                  </a:lnTo>
                  <a:lnTo>
                    <a:pt x="30" y="318"/>
                  </a:lnTo>
                  <a:lnTo>
                    <a:pt x="31" y="321"/>
                  </a:lnTo>
                  <a:lnTo>
                    <a:pt x="31" y="320"/>
                  </a:lnTo>
                  <a:lnTo>
                    <a:pt x="31" y="318"/>
                  </a:lnTo>
                  <a:lnTo>
                    <a:pt x="34" y="320"/>
                  </a:lnTo>
                  <a:lnTo>
                    <a:pt x="36" y="318"/>
                  </a:lnTo>
                  <a:lnTo>
                    <a:pt x="37" y="318"/>
                  </a:lnTo>
                  <a:lnTo>
                    <a:pt x="39" y="317"/>
                  </a:lnTo>
                  <a:lnTo>
                    <a:pt x="39" y="315"/>
                  </a:lnTo>
                  <a:lnTo>
                    <a:pt x="37" y="317"/>
                  </a:lnTo>
                  <a:lnTo>
                    <a:pt x="36" y="317"/>
                  </a:lnTo>
                  <a:lnTo>
                    <a:pt x="34" y="312"/>
                  </a:lnTo>
                  <a:lnTo>
                    <a:pt x="34" y="309"/>
                  </a:lnTo>
                  <a:lnTo>
                    <a:pt x="34" y="306"/>
                  </a:lnTo>
                  <a:lnTo>
                    <a:pt x="31" y="306"/>
                  </a:lnTo>
                  <a:lnTo>
                    <a:pt x="28" y="305"/>
                  </a:lnTo>
                  <a:lnTo>
                    <a:pt x="27" y="302"/>
                  </a:lnTo>
                  <a:lnTo>
                    <a:pt x="25" y="300"/>
                  </a:lnTo>
                  <a:lnTo>
                    <a:pt x="25" y="297"/>
                  </a:lnTo>
                  <a:lnTo>
                    <a:pt x="25" y="294"/>
                  </a:lnTo>
                  <a:lnTo>
                    <a:pt x="25" y="293"/>
                  </a:lnTo>
                  <a:lnTo>
                    <a:pt x="25" y="291"/>
                  </a:lnTo>
                  <a:lnTo>
                    <a:pt x="22" y="287"/>
                  </a:lnTo>
                  <a:lnTo>
                    <a:pt x="19" y="282"/>
                  </a:lnTo>
                  <a:lnTo>
                    <a:pt x="21" y="282"/>
                  </a:lnTo>
                  <a:lnTo>
                    <a:pt x="22" y="282"/>
                  </a:lnTo>
                  <a:lnTo>
                    <a:pt x="24" y="278"/>
                  </a:lnTo>
                  <a:lnTo>
                    <a:pt x="24" y="272"/>
                  </a:lnTo>
                  <a:lnTo>
                    <a:pt x="22" y="267"/>
                  </a:lnTo>
                  <a:lnTo>
                    <a:pt x="19" y="261"/>
                  </a:lnTo>
                  <a:lnTo>
                    <a:pt x="24" y="263"/>
                  </a:lnTo>
                  <a:lnTo>
                    <a:pt x="28" y="263"/>
                  </a:lnTo>
                  <a:lnTo>
                    <a:pt x="33" y="263"/>
                  </a:lnTo>
                  <a:lnTo>
                    <a:pt x="37" y="264"/>
                  </a:lnTo>
                  <a:lnTo>
                    <a:pt x="40" y="266"/>
                  </a:lnTo>
                  <a:lnTo>
                    <a:pt x="45" y="266"/>
                  </a:lnTo>
                  <a:lnTo>
                    <a:pt x="48" y="264"/>
                  </a:lnTo>
                  <a:lnTo>
                    <a:pt x="52" y="263"/>
                  </a:lnTo>
                  <a:lnTo>
                    <a:pt x="57" y="263"/>
                  </a:lnTo>
                  <a:lnTo>
                    <a:pt x="60" y="261"/>
                  </a:lnTo>
                  <a:lnTo>
                    <a:pt x="58" y="255"/>
                  </a:lnTo>
                  <a:lnTo>
                    <a:pt x="58" y="249"/>
                  </a:lnTo>
                  <a:lnTo>
                    <a:pt x="60" y="245"/>
                  </a:lnTo>
                  <a:lnTo>
                    <a:pt x="61" y="242"/>
                  </a:lnTo>
                  <a:lnTo>
                    <a:pt x="64" y="239"/>
                  </a:lnTo>
                  <a:lnTo>
                    <a:pt x="67" y="237"/>
                  </a:lnTo>
                  <a:lnTo>
                    <a:pt x="70" y="237"/>
                  </a:lnTo>
                  <a:lnTo>
                    <a:pt x="73" y="239"/>
                  </a:lnTo>
                  <a:lnTo>
                    <a:pt x="76" y="242"/>
                  </a:lnTo>
                  <a:lnTo>
                    <a:pt x="76" y="243"/>
                  </a:lnTo>
                  <a:lnTo>
                    <a:pt x="76" y="245"/>
                  </a:lnTo>
                  <a:lnTo>
                    <a:pt x="79" y="248"/>
                  </a:lnTo>
                  <a:lnTo>
                    <a:pt x="82" y="251"/>
                  </a:lnTo>
                  <a:lnTo>
                    <a:pt x="84" y="255"/>
                  </a:lnTo>
                  <a:lnTo>
                    <a:pt x="85" y="258"/>
                  </a:lnTo>
                  <a:lnTo>
                    <a:pt x="87" y="263"/>
                  </a:lnTo>
                  <a:lnTo>
                    <a:pt x="90" y="266"/>
                  </a:lnTo>
                  <a:lnTo>
                    <a:pt x="94" y="267"/>
                  </a:lnTo>
                  <a:lnTo>
                    <a:pt x="99" y="267"/>
                  </a:lnTo>
                  <a:lnTo>
                    <a:pt x="100" y="267"/>
                  </a:lnTo>
                  <a:lnTo>
                    <a:pt x="102" y="266"/>
                  </a:lnTo>
                  <a:lnTo>
                    <a:pt x="102" y="264"/>
                  </a:lnTo>
                  <a:lnTo>
                    <a:pt x="106" y="264"/>
                  </a:lnTo>
                  <a:lnTo>
                    <a:pt x="109" y="264"/>
                  </a:lnTo>
                  <a:lnTo>
                    <a:pt x="112" y="261"/>
                  </a:lnTo>
                  <a:lnTo>
                    <a:pt x="115" y="258"/>
                  </a:lnTo>
                  <a:lnTo>
                    <a:pt x="117" y="255"/>
                  </a:lnTo>
                  <a:lnTo>
                    <a:pt x="120" y="252"/>
                  </a:lnTo>
                  <a:lnTo>
                    <a:pt x="121" y="257"/>
                  </a:lnTo>
                  <a:lnTo>
                    <a:pt x="123" y="260"/>
                  </a:lnTo>
                  <a:lnTo>
                    <a:pt x="126" y="263"/>
                  </a:lnTo>
                  <a:lnTo>
                    <a:pt x="129" y="266"/>
                  </a:lnTo>
                  <a:lnTo>
                    <a:pt x="130" y="266"/>
                  </a:lnTo>
                  <a:lnTo>
                    <a:pt x="133" y="264"/>
                  </a:lnTo>
                  <a:lnTo>
                    <a:pt x="135" y="263"/>
                  </a:lnTo>
                  <a:lnTo>
                    <a:pt x="135" y="261"/>
                  </a:lnTo>
                  <a:lnTo>
                    <a:pt x="141" y="245"/>
                  </a:lnTo>
                  <a:lnTo>
                    <a:pt x="144" y="227"/>
                  </a:lnTo>
                  <a:lnTo>
                    <a:pt x="144" y="224"/>
                  </a:lnTo>
                  <a:lnTo>
                    <a:pt x="144" y="221"/>
                  </a:lnTo>
                  <a:lnTo>
                    <a:pt x="142" y="218"/>
                  </a:lnTo>
                  <a:lnTo>
                    <a:pt x="141" y="213"/>
                  </a:lnTo>
                  <a:lnTo>
                    <a:pt x="141" y="206"/>
                  </a:lnTo>
                  <a:lnTo>
                    <a:pt x="144" y="197"/>
                  </a:lnTo>
                  <a:lnTo>
                    <a:pt x="147" y="189"/>
                  </a:lnTo>
                  <a:lnTo>
                    <a:pt x="145" y="189"/>
                  </a:lnTo>
                  <a:lnTo>
                    <a:pt x="144" y="189"/>
                  </a:lnTo>
                  <a:lnTo>
                    <a:pt x="144" y="186"/>
                  </a:lnTo>
                  <a:lnTo>
                    <a:pt x="142" y="183"/>
                  </a:lnTo>
                  <a:lnTo>
                    <a:pt x="141" y="182"/>
                  </a:lnTo>
                  <a:lnTo>
                    <a:pt x="138" y="180"/>
                  </a:lnTo>
                  <a:lnTo>
                    <a:pt x="135" y="179"/>
                  </a:lnTo>
                  <a:lnTo>
                    <a:pt x="132" y="177"/>
                  </a:lnTo>
                  <a:lnTo>
                    <a:pt x="130" y="177"/>
                  </a:lnTo>
                  <a:lnTo>
                    <a:pt x="129" y="179"/>
                  </a:lnTo>
                  <a:lnTo>
                    <a:pt x="127" y="179"/>
                  </a:lnTo>
                  <a:lnTo>
                    <a:pt x="126" y="179"/>
                  </a:lnTo>
                  <a:lnTo>
                    <a:pt x="123" y="176"/>
                  </a:lnTo>
                  <a:lnTo>
                    <a:pt x="121" y="173"/>
                  </a:lnTo>
                  <a:lnTo>
                    <a:pt x="120" y="170"/>
                  </a:lnTo>
                  <a:lnTo>
                    <a:pt x="121" y="165"/>
                  </a:lnTo>
                  <a:lnTo>
                    <a:pt x="121" y="162"/>
                  </a:lnTo>
                  <a:lnTo>
                    <a:pt x="121" y="159"/>
                  </a:lnTo>
                  <a:lnTo>
                    <a:pt x="120" y="156"/>
                  </a:lnTo>
                  <a:lnTo>
                    <a:pt x="120" y="155"/>
                  </a:lnTo>
                  <a:lnTo>
                    <a:pt x="120" y="152"/>
                  </a:lnTo>
                  <a:lnTo>
                    <a:pt x="121" y="150"/>
                  </a:lnTo>
                  <a:lnTo>
                    <a:pt x="124" y="147"/>
                  </a:lnTo>
                  <a:lnTo>
                    <a:pt x="126" y="144"/>
                  </a:lnTo>
                  <a:lnTo>
                    <a:pt x="127" y="141"/>
                  </a:lnTo>
                  <a:lnTo>
                    <a:pt x="129" y="138"/>
                  </a:lnTo>
                  <a:lnTo>
                    <a:pt x="132" y="137"/>
                  </a:lnTo>
                  <a:lnTo>
                    <a:pt x="138" y="134"/>
                  </a:lnTo>
                  <a:lnTo>
                    <a:pt x="141" y="129"/>
                  </a:lnTo>
                  <a:lnTo>
                    <a:pt x="144" y="123"/>
                  </a:lnTo>
                  <a:lnTo>
                    <a:pt x="144" y="122"/>
                  </a:lnTo>
                  <a:lnTo>
                    <a:pt x="142" y="119"/>
                  </a:lnTo>
                  <a:lnTo>
                    <a:pt x="141" y="116"/>
                  </a:lnTo>
                  <a:lnTo>
                    <a:pt x="139" y="112"/>
                  </a:lnTo>
                  <a:lnTo>
                    <a:pt x="138" y="109"/>
                  </a:lnTo>
                  <a:lnTo>
                    <a:pt x="136" y="108"/>
                  </a:lnTo>
                  <a:lnTo>
                    <a:pt x="133" y="106"/>
                  </a:lnTo>
                  <a:lnTo>
                    <a:pt x="130" y="106"/>
                  </a:lnTo>
                  <a:lnTo>
                    <a:pt x="126" y="105"/>
                  </a:lnTo>
                  <a:lnTo>
                    <a:pt x="118" y="105"/>
                  </a:lnTo>
                  <a:lnTo>
                    <a:pt x="111" y="108"/>
                  </a:lnTo>
                  <a:lnTo>
                    <a:pt x="105" y="111"/>
                  </a:lnTo>
                  <a:lnTo>
                    <a:pt x="96" y="112"/>
                  </a:lnTo>
                  <a:lnTo>
                    <a:pt x="94" y="112"/>
                  </a:lnTo>
                  <a:lnTo>
                    <a:pt x="91" y="112"/>
                  </a:lnTo>
                  <a:lnTo>
                    <a:pt x="88" y="114"/>
                  </a:lnTo>
                  <a:lnTo>
                    <a:pt x="91" y="109"/>
                  </a:lnTo>
                  <a:lnTo>
                    <a:pt x="93" y="106"/>
                  </a:lnTo>
                  <a:lnTo>
                    <a:pt x="93" y="102"/>
                  </a:lnTo>
                  <a:lnTo>
                    <a:pt x="91" y="99"/>
                  </a:lnTo>
                  <a:lnTo>
                    <a:pt x="90" y="94"/>
                  </a:lnTo>
                  <a:lnTo>
                    <a:pt x="90" y="90"/>
                  </a:lnTo>
                  <a:lnTo>
                    <a:pt x="90" y="88"/>
                  </a:lnTo>
                  <a:lnTo>
                    <a:pt x="88" y="88"/>
                  </a:lnTo>
                  <a:lnTo>
                    <a:pt x="87" y="88"/>
                  </a:lnTo>
                  <a:lnTo>
                    <a:pt x="91" y="84"/>
                  </a:lnTo>
                  <a:lnTo>
                    <a:pt x="93" y="79"/>
                  </a:lnTo>
                  <a:lnTo>
                    <a:pt x="97" y="75"/>
                  </a:lnTo>
                  <a:lnTo>
                    <a:pt x="99" y="75"/>
                  </a:lnTo>
                  <a:lnTo>
                    <a:pt x="99" y="76"/>
                  </a:lnTo>
                  <a:lnTo>
                    <a:pt x="97" y="76"/>
                  </a:lnTo>
                  <a:lnTo>
                    <a:pt x="103" y="75"/>
                  </a:lnTo>
                  <a:lnTo>
                    <a:pt x="109" y="75"/>
                  </a:lnTo>
                  <a:lnTo>
                    <a:pt x="133" y="72"/>
                  </a:lnTo>
                  <a:lnTo>
                    <a:pt x="157" y="75"/>
                  </a:lnTo>
                  <a:lnTo>
                    <a:pt x="172" y="82"/>
                  </a:lnTo>
                  <a:lnTo>
                    <a:pt x="189" y="91"/>
                  </a:lnTo>
                  <a:lnTo>
                    <a:pt x="190" y="91"/>
                  </a:lnTo>
                  <a:lnTo>
                    <a:pt x="192" y="91"/>
                  </a:lnTo>
                  <a:lnTo>
                    <a:pt x="192" y="90"/>
                  </a:lnTo>
                  <a:lnTo>
                    <a:pt x="192" y="87"/>
                  </a:lnTo>
                  <a:lnTo>
                    <a:pt x="192" y="85"/>
                  </a:lnTo>
                  <a:lnTo>
                    <a:pt x="194" y="84"/>
                  </a:lnTo>
                  <a:lnTo>
                    <a:pt x="198" y="69"/>
                  </a:lnTo>
                  <a:lnTo>
                    <a:pt x="203" y="54"/>
                  </a:lnTo>
                  <a:lnTo>
                    <a:pt x="204" y="51"/>
                  </a:lnTo>
                  <a:lnTo>
                    <a:pt x="206" y="49"/>
                  </a:lnTo>
                  <a:lnTo>
                    <a:pt x="207" y="48"/>
                  </a:lnTo>
                  <a:lnTo>
                    <a:pt x="210" y="39"/>
                  </a:lnTo>
                  <a:lnTo>
                    <a:pt x="212" y="30"/>
                  </a:lnTo>
                  <a:lnTo>
                    <a:pt x="215" y="19"/>
                  </a:lnTo>
                  <a:lnTo>
                    <a:pt x="218" y="12"/>
                  </a:lnTo>
                  <a:lnTo>
                    <a:pt x="222" y="4"/>
                  </a:lnTo>
                  <a:lnTo>
                    <a:pt x="231" y="1"/>
                  </a:lnTo>
                  <a:lnTo>
                    <a:pt x="243" y="0"/>
                  </a:lnTo>
                  <a:lnTo>
                    <a:pt x="272" y="3"/>
                  </a:lnTo>
                  <a:lnTo>
                    <a:pt x="300" y="6"/>
                  </a:lnTo>
                  <a:lnTo>
                    <a:pt x="329" y="3"/>
                  </a:lnTo>
                  <a:lnTo>
                    <a:pt x="329" y="4"/>
                  </a:lnTo>
                  <a:lnTo>
                    <a:pt x="329" y="6"/>
                  </a:lnTo>
                  <a:lnTo>
                    <a:pt x="327" y="6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33" name="Freeform 36"/>
            <p:cNvSpPr>
              <a:spLocks/>
            </p:cNvSpPr>
            <p:nvPr/>
          </p:nvSpPr>
          <p:spPr bwMode="gray">
            <a:xfrm>
              <a:off x="3756" y="2899"/>
              <a:ext cx="49" cy="61"/>
            </a:xfrm>
            <a:custGeom>
              <a:avLst/>
              <a:gdLst>
                <a:gd name="T0" fmla="*/ 0 w 53"/>
                <a:gd name="T1" fmla="*/ 27 h 66"/>
                <a:gd name="T2" fmla="*/ 6 w 53"/>
                <a:gd name="T3" fmla="*/ 38 h 66"/>
                <a:gd name="T4" fmla="*/ 7 w 53"/>
                <a:gd name="T5" fmla="*/ 49 h 66"/>
                <a:gd name="T6" fmla="*/ 8 w 53"/>
                <a:gd name="T7" fmla="*/ 61 h 66"/>
                <a:gd name="T8" fmla="*/ 8 w 53"/>
                <a:gd name="T9" fmla="*/ 61 h 66"/>
                <a:gd name="T10" fmla="*/ 11 w 53"/>
                <a:gd name="T11" fmla="*/ 61 h 66"/>
                <a:gd name="T12" fmla="*/ 13 w 53"/>
                <a:gd name="T13" fmla="*/ 61 h 66"/>
                <a:gd name="T14" fmla="*/ 13 w 53"/>
                <a:gd name="T15" fmla="*/ 60 h 66"/>
                <a:gd name="T16" fmla="*/ 17 w 53"/>
                <a:gd name="T17" fmla="*/ 57 h 66"/>
                <a:gd name="T18" fmla="*/ 21 w 53"/>
                <a:gd name="T19" fmla="*/ 55 h 66"/>
                <a:gd name="T20" fmla="*/ 24 w 53"/>
                <a:gd name="T21" fmla="*/ 52 h 66"/>
                <a:gd name="T22" fmla="*/ 28 w 53"/>
                <a:gd name="T23" fmla="*/ 43 h 66"/>
                <a:gd name="T24" fmla="*/ 27 w 53"/>
                <a:gd name="T25" fmla="*/ 35 h 66"/>
                <a:gd name="T26" fmla="*/ 21 w 53"/>
                <a:gd name="T27" fmla="*/ 30 h 66"/>
                <a:gd name="T28" fmla="*/ 25 w 53"/>
                <a:gd name="T29" fmla="*/ 27 h 66"/>
                <a:gd name="T30" fmla="*/ 31 w 53"/>
                <a:gd name="T31" fmla="*/ 24 h 66"/>
                <a:gd name="T32" fmla="*/ 35 w 53"/>
                <a:gd name="T33" fmla="*/ 21 h 66"/>
                <a:gd name="T34" fmla="*/ 39 w 53"/>
                <a:gd name="T35" fmla="*/ 18 h 66"/>
                <a:gd name="T36" fmla="*/ 42 w 53"/>
                <a:gd name="T37" fmla="*/ 17 h 66"/>
                <a:gd name="T38" fmla="*/ 43 w 53"/>
                <a:gd name="T39" fmla="*/ 17 h 66"/>
                <a:gd name="T40" fmla="*/ 46 w 53"/>
                <a:gd name="T41" fmla="*/ 17 h 66"/>
                <a:gd name="T42" fmla="*/ 49 w 53"/>
                <a:gd name="T43" fmla="*/ 17 h 66"/>
                <a:gd name="T44" fmla="*/ 47 w 53"/>
                <a:gd name="T45" fmla="*/ 17 h 66"/>
                <a:gd name="T46" fmla="*/ 46 w 53"/>
                <a:gd name="T47" fmla="*/ 16 h 66"/>
                <a:gd name="T48" fmla="*/ 46 w 53"/>
                <a:gd name="T49" fmla="*/ 11 h 66"/>
                <a:gd name="T50" fmla="*/ 46 w 53"/>
                <a:gd name="T51" fmla="*/ 7 h 66"/>
                <a:gd name="T52" fmla="*/ 43 w 53"/>
                <a:gd name="T53" fmla="*/ 3 h 66"/>
                <a:gd name="T54" fmla="*/ 42 w 53"/>
                <a:gd name="T55" fmla="*/ 2 h 66"/>
                <a:gd name="T56" fmla="*/ 39 w 53"/>
                <a:gd name="T57" fmla="*/ 0 h 66"/>
                <a:gd name="T58" fmla="*/ 36 w 53"/>
                <a:gd name="T59" fmla="*/ 2 h 66"/>
                <a:gd name="T60" fmla="*/ 28 w 53"/>
                <a:gd name="T61" fmla="*/ 6 h 66"/>
                <a:gd name="T62" fmla="*/ 19 w 53"/>
                <a:gd name="T63" fmla="*/ 11 h 66"/>
                <a:gd name="T64" fmla="*/ 16 w 53"/>
                <a:gd name="T65" fmla="*/ 16 h 66"/>
                <a:gd name="T66" fmla="*/ 10 w 53"/>
                <a:gd name="T67" fmla="*/ 19 h 66"/>
                <a:gd name="T68" fmla="*/ 6 w 53"/>
                <a:gd name="T69" fmla="*/ 24 h 66"/>
                <a:gd name="T70" fmla="*/ 0 w 53"/>
                <a:gd name="T71" fmla="*/ 27 h 6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3"/>
                <a:gd name="T109" fmla="*/ 0 h 66"/>
                <a:gd name="T110" fmla="*/ 53 w 53"/>
                <a:gd name="T111" fmla="*/ 66 h 6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3" h="66">
                  <a:moveTo>
                    <a:pt x="0" y="29"/>
                  </a:moveTo>
                  <a:lnTo>
                    <a:pt x="6" y="41"/>
                  </a:lnTo>
                  <a:lnTo>
                    <a:pt x="8" y="53"/>
                  </a:lnTo>
                  <a:lnTo>
                    <a:pt x="9" y="66"/>
                  </a:lnTo>
                  <a:lnTo>
                    <a:pt x="12" y="66"/>
                  </a:lnTo>
                  <a:lnTo>
                    <a:pt x="14" y="66"/>
                  </a:lnTo>
                  <a:lnTo>
                    <a:pt x="14" y="65"/>
                  </a:lnTo>
                  <a:lnTo>
                    <a:pt x="18" y="62"/>
                  </a:lnTo>
                  <a:lnTo>
                    <a:pt x="23" y="59"/>
                  </a:lnTo>
                  <a:lnTo>
                    <a:pt x="26" y="56"/>
                  </a:lnTo>
                  <a:lnTo>
                    <a:pt x="30" y="47"/>
                  </a:lnTo>
                  <a:lnTo>
                    <a:pt x="29" y="38"/>
                  </a:lnTo>
                  <a:lnTo>
                    <a:pt x="23" y="32"/>
                  </a:lnTo>
                  <a:lnTo>
                    <a:pt x="27" y="29"/>
                  </a:lnTo>
                  <a:lnTo>
                    <a:pt x="33" y="26"/>
                  </a:lnTo>
                  <a:lnTo>
                    <a:pt x="38" y="23"/>
                  </a:lnTo>
                  <a:lnTo>
                    <a:pt x="42" y="20"/>
                  </a:lnTo>
                  <a:lnTo>
                    <a:pt x="45" y="18"/>
                  </a:lnTo>
                  <a:lnTo>
                    <a:pt x="47" y="18"/>
                  </a:lnTo>
                  <a:lnTo>
                    <a:pt x="50" y="18"/>
                  </a:lnTo>
                  <a:lnTo>
                    <a:pt x="53" y="18"/>
                  </a:lnTo>
                  <a:lnTo>
                    <a:pt x="51" y="18"/>
                  </a:lnTo>
                  <a:lnTo>
                    <a:pt x="50" y="17"/>
                  </a:lnTo>
                  <a:lnTo>
                    <a:pt x="50" y="12"/>
                  </a:lnTo>
                  <a:lnTo>
                    <a:pt x="50" y="8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2" y="0"/>
                  </a:lnTo>
                  <a:lnTo>
                    <a:pt x="39" y="2"/>
                  </a:lnTo>
                  <a:lnTo>
                    <a:pt x="30" y="6"/>
                  </a:lnTo>
                  <a:lnTo>
                    <a:pt x="21" y="12"/>
                  </a:lnTo>
                  <a:lnTo>
                    <a:pt x="17" y="17"/>
                  </a:lnTo>
                  <a:lnTo>
                    <a:pt x="11" y="21"/>
                  </a:lnTo>
                  <a:lnTo>
                    <a:pt x="6" y="26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34" name="Freeform 37"/>
            <p:cNvSpPr>
              <a:spLocks/>
            </p:cNvSpPr>
            <p:nvPr/>
          </p:nvSpPr>
          <p:spPr bwMode="gray">
            <a:xfrm>
              <a:off x="3768" y="2901"/>
              <a:ext cx="88" cy="64"/>
            </a:xfrm>
            <a:custGeom>
              <a:avLst/>
              <a:gdLst>
                <a:gd name="T0" fmla="*/ 3 w 96"/>
                <a:gd name="T1" fmla="*/ 59 h 69"/>
                <a:gd name="T2" fmla="*/ 3 w 96"/>
                <a:gd name="T3" fmla="*/ 62 h 69"/>
                <a:gd name="T4" fmla="*/ 7 w 96"/>
                <a:gd name="T5" fmla="*/ 64 h 69"/>
                <a:gd name="T6" fmla="*/ 22 w 96"/>
                <a:gd name="T7" fmla="*/ 57 h 69"/>
                <a:gd name="T8" fmla="*/ 52 w 96"/>
                <a:gd name="T9" fmla="*/ 54 h 69"/>
                <a:gd name="T10" fmla="*/ 52 w 96"/>
                <a:gd name="T11" fmla="*/ 47 h 69"/>
                <a:gd name="T12" fmla="*/ 52 w 96"/>
                <a:gd name="T13" fmla="*/ 42 h 69"/>
                <a:gd name="T14" fmla="*/ 57 w 96"/>
                <a:gd name="T15" fmla="*/ 37 h 69"/>
                <a:gd name="T16" fmla="*/ 62 w 96"/>
                <a:gd name="T17" fmla="*/ 37 h 69"/>
                <a:gd name="T18" fmla="*/ 71 w 96"/>
                <a:gd name="T19" fmla="*/ 32 h 69"/>
                <a:gd name="T20" fmla="*/ 76 w 96"/>
                <a:gd name="T21" fmla="*/ 28 h 69"/>
                <a:gd name="T22" fmla="*/ 76 w 96"/>
                <a:gd name="T23" fmla="*/ 25 h 69"/>
                <a:gd name="T24" fmla="*/ 77 w 96"/>
                <a:gd name="T25" fmla="*/ 22 h 69"/>
                <a:gd name="T26" fmla="*/ 84 w 96"/>
                <a:gd name="T27" fmla="*/ 22 h 69"/>
                <a:gd name="T28" fmla="*/ 88 w 96"/>
                <a:gd name="T29" fmla="*/ 22 h 69"/>
                <a:gd name="T30" fmla="*/ 87 w 96"/>
                <a:gd name="T31" fmla="*/ 19 h 69"/>
                <a:gd name="T32" fmla="*/ 84 w 96"/>
                <a:gd name="T33" fmla="*/ 19 h 69"/>
                <a:gd name="T34" fmla="*/ 84 w 96"/>
                <a:gd name="T35" fmla="*/ 14 h 69"/>
                <a:gd name="T36" fmla="*/ 85 w 96"/>
                <a:gd name="T37" fmla="*/ 9 h 69"/>
                <a:gd name="T38" fmla="*/ 88 w 96"/>
                <a:gd name="T39" fmla="*/ 6 h 69"/>
                <a:gd name="T40" fmla="*/ 87 w 96"/>
                <a:gd name="T41" fmla="*/ 3 h 69"/>
                <a:gd name="T42" fmla="*/ 85 w 96"/>
                <a:gd name="T43" fmla="*/ 0 h 69"/>
                <a:gd name="T44" fmla="*/ 82 w 96"/>
                <a:gd name="T45" fmla="*/ 3 h 69"/>
                <a:gd name="T46" fmla="*/ 77 w 96"/>
                <a:gd name="T47" fmla="*/ 6 h 69"/>
                <a:gd name="T48" fmla="*/ 74 w 96"/>
                <a:gd name="T49" fmla="*/ 4 h 69"/>
                <a:gd name="T50" fmla="*/ 71 w 96"/>
                <a:gd name="T51" fmla="*/ 3 h 69"/>
                <a:gd name="T52" fmla="*/ 61 w 96"/>
                <a:gd name="T53" fmla="*/ 11 h 69"/>
                <a:gd name="T54" fmla="*/ 49 w 96"/>
                <a:gd name="T55" fmla="*/ 26 h 69"/>
                <a:gd name="T56" fmla="*/ 46 w 96"/>
                <a:gd name="T57" fmla="*/ 22 h 69"/>
                <a:gd name="T58" fmla="*/ 41 w 96"/>
                <a:gd name="T59" fmla="*/ 19 h 69"/>
                <a:gd name="T60" fmla="*/ 40 w 96"/>
                <a:gd name="T61" fmla="*/ 15 h 69"/>
                <a:gd name="T62" fmla="*/ 29 w 96"/>
                <a:gd name="T63" fmla="*/ 18 h 69"/>
                <a:gd name="T64" fmla="*/ 21 w 96"/>
                <a:gd name="T65" fmla="*/ 19 h 69"/>
                <a:gd name="T66" fmla="*/ 14 w 96"/>
                <a:gd name="T67" fmla="*/ 25 h 69"/>
                <a:gd name="T68" fmla="*/ 11 w 96"/>
                <a:gd name="T69" fmla="*/ 29 h 69"/>
                <a:gd name="T70" fmla="*/ 14 w 96"/>
                <a:gd name="T71" fmla="*/ 31 h 69"/>
                <a:gd name="T72" fmla="*/ 17 w 96"/>
                <a:gd name="T73" fmla="*/ 32 h 69"/>
                <a:gd name="T74" fmla="*/ 17 w 96"/>
                <a:gd name="T75" fmla="*/ 43 h 69"/>
                <a:gd name="T76" fmla="*/ 11 w 96"/>
                <a:gd name="T77" fmla="*/ 53 h 69"/>
                <a:gd name="T78" fmla="*/ 7 w 96"/>
                <a:gd name="T79" fmla="*/ 57 h 69"/>
                <a:gd name="T80" fmla="*/ 3 w 96"/>
                <a:gd name="T81" fmla="*/ 58 h 69"/>
                <a:gd name="T82" fmla="*/ 0 w 96"/>
                <a:gd name="T83" fmla="*/ 61 h 69"/>
                <a:gd name="T84" fmla="*/ 2 w 96"/>
                <a:gd name="T85" fmla="*/ 61 h 69"/>
                <a:gd name="T86" fmla="*/ 3 w 96"/>
                <a:gd name="T87" fmla="*/ 61 h 69"/>
                <a:gd name="T88" fmla="*/ 3 w 96"/>
                <a:gd name="T89" fmla="*/ 58 h 6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6"/>
                <a:gd name="T136" fmla="*/ 0 h 69"/>
                <a:gd name="T137" fmla="*/ 96 w 96"/>
                <a:gd name="T138" fmla="*/ 69 h 69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6" h="69">
                  <a:moveTo>
                    <a:pt x="3" y="63"/>
                  </a:moveTo>
                  <a:lnTo>
                    <a:pt x="3" y="64"/>
                  </a:lnTo>
                  <a:lnTo>
                    <a:pt x="3" y="67"/>
                  </a:lnTo>
                  <a:lnTo>
                    <a:pt x="5" y="69"/>
                  </a:lnTo>
                  <a:lnTo>
                    <a:pt x="8" y="69"/>
                  </a:lnTo>
                  <a:lnTo>
                    <a:pt x="9" y="67"/>
                  </a:lnTo>
                  <a:lnTo>
                    <a:pt x="24" y="61"/>
                  </a:lnTo>
                  <a:lnTo>
                    <a:pt x="41" y="58"/>
                  </a:lnTo>
                  <a:lnTo>
                    <a:pt x="57" y="58"/>
                  </a:lnTo>
                  <a:lnTo>
                    <a:pt x="57" y="55"/>
                  </a:lnTo>
                  <a:lnTo>
                    <a:pt x="57" y="51"/>
                  </a:lnTo>
                  <a:lnTo>
                    <a:pt x="57" y="48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2" y="40"/>
                  </a:lnTo>
                  <a:lnTo>
                    <a:pt x="65" y="40"/>
                  </a:lnTo>
                  <a:lnTo>
                    <a:pt x="68" y="40"/>
                  </a:lnTo>
                  <a:lnTo>
                    <a:pt x="69" y="39"/>
                  </a:lnTo>
                  <a:lnTo>
                    <a:pt x="77" y="34"/>
                  </a:lnTo>
                  <a:lnTo>
                    <a:pt x="83" y="31"/>
                  </a:lnTo>
                  <a:lnTo>
                    <a:pt x="83" y="30"/>
                  </a:lnTo>
                  <a:lnTo>
                    <a:pt x="83" y="28"/>
                  </a:lnTo>
                  <a:lnTo>
                    <a:pt x="83" y="27"/>
                  </a:lnTo>
                  <a:lnTo>
                    <a:pt x="83" y="25"/>
                  </a:lnTo>
                  <a:lnTo>
                    <a:pt x="84" y="24"/>
                  </a:lnTo>
                  <a:lnTo>
                    <a:pt x="87" y="24"/>
                  </a:lnTo>
                  <a:lnTo>
                    <a:pt x="92" y="24"/>
                  </a:lnTo>
                  <a:lnTo>
                    <a:pt x="96" y="24"/>
                  </a:lnTo>
                  <a:lnTo>
                    <a:pt x="96" y="22"/>
                  </a:lnTo>
                  <a:lnTo>
                    <a:pt x="95" y="21"/>
                  </a:lnTo>
                  <a:lnTo>
                    <a:pt x="93" y="21"/>
                  </a:lnTo>
                  <a:lnTo>
                    <a:pt x="92" y="21"/>
                  </a:lnTo>
                  <a:lnTo>
                    <a:pt x="92" y="18"/>
                  </a:lnTo>
                  <a:lnTo>
                    <a:pt x="92" y="15"/>
                  </a:lnTo>
                  <a:lnTo>
                    <a:pt x="92" y="12"/>
                  </a:lnTo>
                  <a:lnTo>
                    <a:pt x="93" y="10"/>
                  </a:lnTo>
                  <a:lnTo>
                    <a:pt x="96" y="7"/>
                  </a:lnTo>
                  <a:lnTo>
                    <a:pt x="96" y="6"/>
                  </a:lnTo>
                  <a:lnTo>
                    <a:pt x="95" y="3"/>
                  </a:lnTo>
                  <a:lnTo>
                    <a:pt x="95" y="1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89" y="3"/>
                  </a:lnTo>
                  <a:lnTo>
                    <a:pt x="86" y="4"/>
                  </a:lnTo>
                  <a:lnTo>
                    <a:pt x="84" y="7"/>
                  </a:lnTo>
                  <a:lnTo>
                    <a:pt x="83" y="6"/>
                  </a:lnTo>
                  <a:lnTo>
                    <a:pt x="81" y="4"/>
                  </a:lnTo>
                  <a:lnTo>
                    <a:pt x="78" y="3"/>
                  </a:lnTo>
                  <a:lnTo>
                    <a:pt x="77" y="3"/>
                  </a:lnTo>
                  <a:lnTo>
                    <a:pt x="74" y="4"/>
                  </a:lnTo>
                  <a:lnTo>
                    <a:pt x="66" y="12"/>
                  </a:lnTo>
                  <a:lnTo>
                    <a:pt x="60" y="21"/>
                  </a:lnTo>
                  <a:lnTo>
                    <a:pt x="53" y="28"/>
                  </a:lnTo>
                  <a:lnTo>
                    <a:pt x="51" y="27"/>
                  </a:lnTo>
                  <a:lnTo>
                    <a:pt x="50" y="24"/>
                  </a:lnTo>
                  <a:lnTo>
                    <a:pt x="47" y="22"/>
                  </a:lnTo>
                  <a:lnTo>
                    <a:pt x="45" y="21"/>
                  </a:lnTo>
                  <a:lnTo>
                    <a:pt x="44" y="19"/>
                  </a:lnTo>
                  <a:lnTo>
                    <a:pt x="44" y="16"/>
                  </a:lnTo>
                  <a:lnTo>
                    <a:pt x="38" y="18"/>
                  </a:lnTo>
                  <a:lnTo>
                    <a:pt x="32" y="19"/>
                  </a:lnTo>
                  <a:lnTo>
                    <a:pt x="26" y="21"/>
                  </a:lnTo>
                  <a:lnTo>
                    <a:pt x="23" y="21"/>
                  </a:lnTo>
                  <a:lnTo>
                    <a:pt x="18" y="24"/>
                  </a:lnTo>
                  <a:lnTo>
                    <a:pt x="15" y="27"/>
                  </a:lnTo>
                  <a:lnTo>
                    <a:pt x="12" y="30"/>
                  </a:lnTo>
                  <a:lnTo>
                    <a:pt x="12" y="31"/>
                  </a:lnTo>
                  <a:lnTo>
                    <a:pt x="14" y="31"/>
                  </a:lnTo>
                  <a:lnTo>
                    <a:pt x="15" y="33"/>
                  </a:lnTo>
                  <a:lnTo>
                    <a:pt x="17" y="33"/>
                  </a:lnTo>
                  <a:lnTo>
                    <a:pt x="18" y="34"/>
                  </a:lnTo>
                  <a:lnTo>
                    <a:pt x="18" y="40"/>
                  </a:lnTo>
                  <a:lnTo>
                    <a:pt x="18" y="46"/>
                  </a:lnTo>
                  <a:lnTo>
                    <a:pt x="15" y="52"/>
                  </a:lnTo>
                  <a:lnTo>
                    <a:pt x="12" y="57"/>
                  </a:lnTo>
                  <a:lnTo>
                    <a:pt x="9" y="60"/>
                  </a:lnTo>
                  <a:lnTo>
                    <a:pt x="8" y="61"/>
                  </a:lnTo>
                  <a:lnTo>
                    <a:pt x="5" y="63"/>
                  </a:lnTo>
                  <a:lnTo>
                    <a:pt x="3" y="63"/>
                  </a:lnTo>
                  <a:lnTo>
                    <a:pt x="2" y="64"/>
                  </a:lnTo>
                  <a:lnTo>
                    <a:pt x="0" y="66"/>
                  </a:lnTo>
                  <a:lnTo>
                    <a:pt x="2" y="66"/>
                  </a:lnTo>
                  <a:lnTo>
                    <a:pt x="3" y="66"/>
                  </a:lnTo>
                  <a:lnTo>
                    <a:pt x="5" y="67"/>
                  </a:lnTo>
                  <a:lnTo>
                    <a:pt x="3" y="63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35" name="Freeform 38"/>
            <p:cNvSpPr>
              <a:spLocks/>
            </p:cNvSpPr>
            <p:nvPr/>
          </p:nvSpPr>
          <p:spPr bwMode="gray">
            <a:xfrm>
              <a:off x="3747" y="2954"/>
              <a:ext cx="493" cy="484"/>
            </a:xfrm>
            <a:custGeom>
              <a:avLst/>
              <a:gdLst>
                <a:gd name="T0" fmla="*/ 413 w 532"/>
                <a:gd name="T1" fmla="*/ 428 h 522"/>
                <a:gd name="T2" fmla="*/ 430 w 532"/>
                <a:gd name="T3" fmla="*/ 440 h 522"/>
                <a:gd name="T4" fmla="*/ 458 w 532"/>
                <a:gd name="T5" fmla="*/ 463 h 522"/>
                <a:gd name="T6" fmla="*/ 352 w 532"/>
                <a:gd name="T7" fmla="*/ 484 h 522"/>
                <a:gd name="T8" fmla="*/ 336 w 532"/>
                <a:gd name="T9" fmla="*/ 482 h 522"/>
                <a:gd name="T10" fmla="*/ 297 w 532"/>
                <a:gd name="T11" fmla="*/ 479 h 522"/>
                <a:gd name="T12" fmla="*/ 261 w 532"/>
                <a:gd name="T13" fmla="*/ 462 h 522"/>
                <a:gd name="T14" fmla="*/ 81 w 532"/>
                <a:gd name="T15" fmla="*/ 456 h 522"/>
                <a:gd name="T16" fmla="*/ 42 w 532"/>
                <a:gd name="T17" fmla="*/ 454 h 522"/>
                <a:gd name="T18" fmla="*/ 28 w 532"/>
                <a:gd name="T19" fmla="*/ 456 h 522"/>
                <a:gd name="T20" fmla="*/ 6 w 532"/>
                <a:gd name="T21" fmla="*/ 459 h 522"/>
                <a:gd name="T22" fmla="*/ 1 w 532"/>
                <a:gd name="T23" fmla="*/ 454 h 522"/>
                <a:gd name="T24" fmla="*/ 3 w 532"/>
                <a:gd name="T25" fmla="*/ 438 h 522"/>
                <a:gd name="T26" fmla="*/ 6 w 532"/>
                <a:gd name="T27" fmla="*/ 434 h 522"/>
                <a:gd name="T28" fmla="*/ 12 w 532"/>
                <a:gd name="T29" fmla="*/ 387 h 522"/>
                <a:gd name="T30" fmla="*/ 19 w 532"/>
                <a:gd name="T31" fmla="*/ 376 h 522"/>
                <a:gd name="T32" fmla="*/ 17 w 532"/>
                <a:gd name="T33" fmla="*/ 373 h 522"/>
                <a:gd name="T34" fmla="*/ 23 w 532"/>
                <a:gd name="T35" fmla="*/ 348 h 522"/>
                <a:gd name="T36" fmla="*/ 25 w 532"/>
                <a:gd name="T37" fmla="*/ 336 h 522"/>
                <a:gd name="T38" fmla="*/ 32 w 532"/>
                <a:gd name="T39" fmla="*/ 312 h 522"/>
                <a:gd name="T40" fmla="*/ 62 w 532"/>
                <a:gd name="T41" fmla="*/ 274 h 522"/>
                <a:gd name="T42" fmla="*/ 83 w 532"/>
                <a:gd name="T43" fmla="*/ 207 h 522"/>
                <a:gd name="T44" fmla="*/ 76 w 532"/>
                <a:gd name="T45" fmla="*/ 193 h 522"/>
                <a:gd name="T46" fmla="*/ 72 w 532"/>
                <a:gd name="T47" fmla="*/ 185 h 522"/>
                <a:gd name="T48" fmla="*/ 62 w 532"/>
                <a:gd name="T49" fmla="*/ 166 h 522"/>
                <a:gd name="T50" fmla="*/ 59 w 532"/>
                <a:gd name="T51" fmla="*/ 141 h 522"/>
                <a:gd name="T52" fmla="*/ 51 w 532"/>
                <a:gd name="T53" fmla="*/ 120 h 522"/>
                <a:gd name="T54" fmla="*/ 61 w 532"/>
                <a:gd name="T55" fmla="*/ 110 h 522"/>
                <a:gd name="T56" fmla="*/ 62 w 532"/>
                <a:gd name="T57" fmla="*/ 99 h 522"/>
                <a:gd name="T58" fmla="*/ 47 w 532"/>
                <a:gd name="T59" fmla="*/ 70 h 522"/>
                <a:gd name="T60" fmla="*/ 42 w 532"/>
                <a:gd name="T61" fmla="*/ 47 h 522"/>
                <a:gd name="T62" fmla="*/ 20 w 532"/>
                <a:gd name="T63" fmla="*/ 17 h 522"/>
                <a:gd name="T64" fmla="*/ 81 w 532"/>
                <a:gd name="T65" fmla="*/ 2 h 522"/>
                <a:gd name="T66" fmla="*/ 150 w 532"/>
                <a:gd name="T67" fmla="*/ 2 h 522"/>
                <a:gd name="T68" fmla="*/ 181 w 532"/>
                <a:gd name="T69" fmla="*/ 3 h 522"/>
                <a:gd name="T70" fmla="*/ 196 w 532"/>
                <a:gd name="T71" fmla="*/ 7 h 522"/>
                <a:gd name="T72" fmla="*/ 214 w 532"/>
                <a:gd name="T73" fmla="*/ 53 h 522"/>
                <a:gd name="T74" fmla="*/ 241 w 532"/>
                <a:gd name="T75" fmla="*/ 88 h 522"/>
                <a:gd name="T76" fmla="*/ 261 w 532"/>
                <a:gd name="T77" fmla="*/ 88 h 522"/>
                <a:gd name="T78" fmla="*/ 305 w 532"/>
                <a:gd name="T79" fmla="*/ 83 h 522"/>
                <a:gd name="T80" fmla="*/ 313 w 532"/>
                <a:gd name="T81" fmla="*/ 53 h 522"/>
                <a:gd name="T82" fmla="*/ 313 w 532"/>
                <a:gd name="T83" fmla="*/ 50 h 522"/>
                <a:gd name="T84" fmla="*/ 344 w 532"/>
                <a:gd name="T85" fmla="*/ 45 h 522"/>
                <a:gd name="T86" fmla="*/ 356 w 532"/>
                <a:gd name="T87" fmla="*/ 50 h 522"/>
                <a:gd name="T88" fmla="*/ 371 w 532"/>
                <a:gd name="T89" fmla="*/ 56 h 522"/>
                <a:gd name="T90" fmla="*/ 402 w 532"/>
                <a:gd name="T91" fmla="*/ 64 h 522"/>
                <a:gd name="T92" fmla="*/ 410 w 532"/>
                <a:gd name="T93" fmla="*/ 108 h 522"/>
                <a:gd name="T94" fmla="*/ 410 w 532"/>
                <a:gd name="T95" fmla="*/ 111 h 522"/>
                <a:gd name="T96" fmla="*/ 405 w 532"/>
                <a:gd name="T97" fmla="*/ 134 h 522"/>
                <a:gd name="T98" fmla="*/ 419 w 532"/>
                <a:gd name="T99" fmla="*/ 168 h 522"/>
                <a:gd name="T100" fmla="*/ 422 w 532"/>
                <a:gd name="T101" fmla="*/ 199 h 522"/>
                <a:gd name="T102" fmla="*/ 422 w 532"/>
                <a:gd name="T103" fmla="*/ 219 h 522"/>
                <a:gd name="T104" fmla="*/ 435 w 532"/>
                <a:gd name="T105" fmla="*/ 210 h 522"/>
                <a:gd name="T106" fmla="*/ 474 w 532"/>
                <a:gd name="T107" fmla="*/ 210 h 522"/>
                <a:gd name="T108" fmla="*/ 490 w 532"/>
                <a:gd name="T109" fmla="*/ 213 h 522"/>
                <a:gd name="T110" fmla="*/ 490 w 532"/>
                <a:gd name="T111" fmla="*/ 252 h 522"/>
                <a:gd name="T112" fmla="*/ 487 w 532"/>
                <a:gd name="T113" fmla="*/ 286 h 522"/>
                <a:gd name="T114" fmla="*/ 407 w 532"/>
                <a:gd name="T115" fmla="*/ 291 h 52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32"/>
                <a:gd name="T175" fmla="*/ 0 h 522"/>
                <a:gd name="T176" fmla="*/ 532 w 532"/>
                <a:gd name="T177" fmla="*/ 522 h 52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32" h="522">
                  <a:moveTo>
                    <a:pt x="439" y="444"/>
                  </a:moveTo>
                  <a:lnTo>
                    <a:pt x="440" y="448"/>
                  </a:lnTo>
                  <a:lnTo>
                    <a:pt x="442" y="453"/>
                  </a:lnTo>
                  <a:lnTo>
                    <a:pt x="445" y="456"/>
                  </a:lnTo>
                  <a:lnTo>
                    <a:pt x="445" y="459"/>
                  </a:lnTo>
                  <a:lnTo>
                    <a:pt x="446" y="462"/>
                  </a:lnTo>
                  <a:lnTo>
                    <a:pt x="448" y="463"/>
                  </a:lnTo>
                  <a:lnTo>
                    <a:pt x="451" y="465"/>
                  </a:lnTo>
                  <a:lnTo>
                    <a:pt x="454" y="465"/>
                  </a:lnTo>
                  <a:lnTo>
                    <a:pt x="457" y="466"/>
                  </a:lnTo>
                  <a:lnTo>
                    <a:pt x="461" y="471"/>
                  </a:lnTo>
                  <a:lnTo>
                    <a:pt x="464" y="475"/>
                  </a:lnTo>
                  <a:lnTo>
                    <a:pt x="469" y="480"/>
                  </a:lnTo>
                  <a:lnTo>
                    <a:pt x="472" y="484"/>
                  </a:lnTo>
                  <a:lnTo>
                    <a:pt x="476" y="489"/>
                  </a:lnTo>
                  <a:lnTo>
                    <a:pt x="482" y="493"/>
                  </a:lnTo>
                  <a:lnTo>
                    <a:pt x="488" y="496"/>
                  </a:lnTo>
                  <a:lnTo>
                    <a:pt x="494" y="499"/>
                  </a:lnTo>
                  <a:lnTo>
                    <a:pt x="499" y="504"/>
                  </a:lnTo>
                  <a:lnTo>
                    <a:pt x="406" y="522"/>
                  </a:lnTo>
                  <a:lnTo>
                    <a:pt x="404" y="520"/>
                  </a:lnTo>
                  <a:lnTo>
                    <a:pt x="397" y="519"/>
                  </a:lnTo>
                  <a:lnTo>
                    <a:pt x="388" y="517"/>
                  </a:lnTo>
                  <a:lnTo>
                    <a:pt x="380" y="522"/>
                  </a:lnTo>
                  <a:lnTo>
                    <a:pt x="377" y="522"/>
                  </a:lnTo>
                  <a:lnTo>
                    <a:pt x="374" y="522"/>
                  </a:lnTo>
                  <a:lnTo>
                    <a:pt x="369" y="522"/>
                  </a:lnTo>
                  <a:lnTo>
                    <a:pt x="366" y="520"/>
                  </a:lnTo>
                  <a:lnTo>
                    <a:pt x="363" y="520"/>
                  </a:lnTo>
                  <a:lnTo>
                    <a:pt x="360" y="517"/>
                  </a:lnTo>
                  <a:lnTo>
                    <a:pt x="357" y="517"/>
                  </a:lnTo>
                  <a:lnTo>
                    <a:pt x="350" y="517"/>
                  </a:lnTo>
                  <a:lnTo>
                    <a:pt x="339" y="517"/>
                  </a:lnTo>
                  <a:lnTo>
                    <a:pt x="327" y="517"/>
                  </a:lnTo>
                  <a:lnTo>
                    <a:pt x="320" y="517"/>
                  </a:lnTo>
                  <a:lnTo>
                    <a:pt x="317" y="514"/>
                  </a:lnTo>
                  <a:lnTo>
                    <a:pt x="315" y="516"/>
                  </a:lnTo>
                  <a:lnTo>
                    <a:pt x="311" y="516"/>
                  </a:lnTo>
                  <a:lnTo>
                    <a:pt x="305" y="514"/>
                  </a:lnTo>
                  <a:lnTo>
                    <a:pt x="296" y="510"/>
                  </a:lnTo>
                  <a:lnTo>
                    <a:pt x="282" y="498"/>
                  </a:lnTo>
                  <a:lnTo>
                    <a:pt x="118" y="496"/>
                  </a:lnTo>
                  <a:lnTo>
                    <a:pt x="115" y="498"/>
                  </a:lnTo>
                  <a:lnTo>
                    <a:pt x="109" y="501"/>
                  </a:lnTo>
                  <a:lnTo>
                    <a:pt x="100" y="501"/>
                  </a:lnTo>
                  <a:lnTo>
                    <a:pt x="90" y="493"/>
                  </a:lnTo>
                  <a:lnTo>
                    <a:pt x="87" y="492"/>
                  </a:lnTo>
                  <a:lnTo>
                    <a:pt x="79" y="487"/>
                  </a:lnTo>
                  <a:lnTo>
                    <a:pt x="67" y="483"/>
                  </a:lnTo>
                  <a:lnTo>
                    <a:pt x="57" y="483"/>
                  </a:lnTo>
                  <a:lnTo>
                    <a:pt x="45" y="489"/>
                  </a:lnTo>
                  <a:lnTo>
                    <a:pt x="45" y="490"/>
                  </a:lnTo>
                  <a:lnTo>
                    <a:pt x="43" y="492"/>
                  </a:lnTo>
                  <a:lnTo>
                    <a:pt x="40" y="493"/>
                  </a:lnTo>
                  <a:lnTo>
                    <a:pt x="37" y="493"/>
                  </a:lnTo>
                  <a:lnTo>
                    <a:pt x="34" y="493"/>
                  </a:lnTo>
                  <a:lnTo>
                    <a:pt x="30" y="492"/>
                  </a:lnTo>
                  <a:lnTo>
                    <a:pt x="24" y="489"/>
                  </a:lnTo>
                  <a:lnTo>
                    <a:pt x="21" y="489"/>
                  </a:lnTo>
                  <a:lnTo>
                    <a:pt x="18" y="489"/>
                  </a:lnTo>
                  <a:lnTo>
                    <a:pt x="15" y="490"/>
                  </a:lnTo>
                  <a:lnTo>
                    <a:pt x="12" y="493"/>
                  </a:lnTo>
                  <a:lnTo>
                    <a:pt x="7" y="495"/>
                  </a:lnTo>
                  <a:lnTo>
                    <a:pt x="4" y="498"/>
                  </a:lnTo>
                  <a:lnTo>
                    <a:pt x="4" y="495"/>
                  </a:lnTo>
                  <a:lnTo>
                    <a:pt x="4" y="492"/>
                  </a:lnTo>
                  <a:lnTo>
                    <a:pt x="3" y="492"/>
                  </a:lnTo>
                  <a:lnTo>
                    <a:pt x="1" y="490"/>
                  </a:lnTo>
                  <a:lnTo>
                    <a:pt x="6" y="486"/>
                  </a:lnTo>
                  <a:lnTo>
                    <a:pt x="7" y="480"/>
                  </a:lnTo>
                  <a:lnTo>
                    <a:pt x="7" y="474"/>
                  </a:lnTo>
                  <a:lnTo>
                    <a:pt x="6" y="474"/>
                  </a:lnTo>
                  <a:lnTo>
                    <a:pt x="4" y="474"/>
                  </a:lnTo>
                  <a:lnTo>
                    <a:pt x="3" y="472"/>
                  </a:lnTo>
                  <a:lnTo>
                    <a:pt x="3" y="469"/>
                  </a:lnTo>
                  <a:lnTo>
                    <a:pt x="1" y="466"/>
                  </a:lnTo>
                  <a:lnTo>
                    <a:pt x="0" y="465"/>
                  </a:lnTo>
                  <a:lnTo>
                    <a:pt x="3" y="465"/>
                  </a:lnTo>
                  <a:lnTo>
                    <a:pt x="4" y="466"/>
                  </a:lnTo>
                  <a:lnTo>
                    <a:pt x="7" y="468"/>
                  </a:lnTo>
                  <a:lnTo>
                    <a:pt x="6" y="456"/>
                  </a:lnTo>
                  <a:lnTo>
                    <a:pt x="6" y="444"/>
                  </a:lnTo>
                  <a:lnTo>
                    <a:pt x="4" y="433"/>
                  </a:lnTo>
                  <a:lnTo>
                    <a:pt x="9" y="429"/>
                  </a:lnTo>
                  <a:lnTo>
                    <a:pt x="12" y="423"/>
                  </a:lnTo>
                  <a:lnTo>
                    <a:pt x="13" y="417"/>
                  </a:lnTo>
                  <a:lnTo>
                    <a:pt x="16" y="412"/>
                  </a:lnTo>
                  <a:lnTo>
                    <a:pt x="18" y="412"/>
                  </a:lnTo>
                  <a:lnTo>
                    <a:pt x="19" y="411"/>
                  </a:lnTo>
                  <a:lnTo>
                    <a:pt x="21" y="409"/>
                  </a:lnTo>
                  <a:lnTo>
                    <a:pt x="21" y="406"/>
                  </a:lnTo>
                  <a:lnTo>
                    <a:pt x="19" y="405"/>
                  </a:lnTo>
                  <a:lnTo>
                    <a:pt x="18" y="406"/>
                  </a:lnTo>
                  <a:lnTo>
                    <a:pt x="18" y="405"/>
                  </a:lnTo>
                  <a:lnTo>
                    <a:pt x="18" y="403"/>
                  </a:lnTo>
                  <a:lnTo>
                    <a:pt x="18" y="402"/>
                  </a:lnTo>
                  <a:lnTo>
                    <a:pt x="24" y="390"/>
                  </a:lnTo>
                  <a:lnTo>
                    <a:pt x="27" y="376"/>
                  </a:lnTo>
                  <a:lnTo>
                    <a:pt x="25" y="375"/>
                  </a:lnTo>
                  <a:lnTo>
                    <a:pt x="27" y="375"/>
                  </a:lnTo>
                  <a:lnTo>
                    <a:pt x="27" y="373"/>
                  </a:lnTo>
                  <a:lnTo>
                    <a:pt x="28" y="370"/>
                  </a:lnTo>
                  <a:lnTo>
                    <a:pt x="28" y="367"/>
                  </a:lnTo>
                  <a:lnTo>
                    <a:pt x="27" y="362"/>
                  </a:lnTo>
                  <a:lnTo>
                    <a:pt x="27" y="359"/>
                  </a:lnTo>
                  <a:lnTo>
                    <a:pt x="27" y="356"/>
                  </a:lnTo>
                  <a:lnTo>
                    <a:pt x="28" y="353"/>
                  </a:lnTo>
                  <a:lnTo>
                    <a:pt x="30" y="352"/>
                  </a:lnTo>
                  <a:lnTo>
                    <a:pt x="31" y="349"/>
                  </a:lnTo>
                  <a:lnTo>
                    <a:pt x="34" y="337"/>
                  </a:lnTo>
                  <a:lnTo>
                    <a:pt x="39" y="325"/>
                  </a:lnTo>
                  <a:lnTo>
                    <a:pt x="43" y="319"/>
                  </a:lnTo>
                  <a:lnTo>
                    <a:pt x="48" y="314"/>
                  </a:lnTo>
                  <a:lnTo>
                    <a:pt x="54" y="310"/>
                  </a:lnTo>
                  <a:lnTo>
                    <a:pt x="58" y="305"/>
                  </a:lnTo>
                  <a:lnTo>
                    <a:pt x="67" y="295"/>
                  </a:lnTo>
                  <a:lnTo>
                    <a:pt x="76" y="286"/>
                  </a:lnTo>
                  <a:lnTo>
                    <a:pt x="85" y="275"/>
                  </a:lnTo>
                  <a:lnTo>
                    <a:pt x="90" y="263"/>
                  </a:lnTo>
                  <a:lnTo>
                    <a:pt x="93" y="245"/>
                  </a:lnTo>
                  <a:lnTo>
                    <a:pt x="91" y="227"/>
                  </a:lnTo>
                  <a:lnTo>
                    <a:pt x="90" y="223"/>
                  </a:lnTo>
                  <a:lnTo>
                    <a:pt x="91" y="218"/>
                  </a:lnTo>
                  <a:lnTo>
                    <a:pt x="90" y="214"/>
                  </a:lnTo>
                  <a:lnTo>
                    <a:pt x="90" y="212"/>
                  </a:lnTo>
                  <a:lnTo>
                    <a:pt x="87" y="211"/>
                  </a:lnTo>
                  <a:lnTo>
                    <a:pt x="85" y="209"/>
                  </a:lnTo>
                  <a:lnTo>
                    <a:pt x="82" y="208"/>
                  </a:lnTo>
                  <a:lnTo>
                    <a:pt x="82" y="206"/>
                  </a:lnTo>
                  <a:lnTo>
                    <a:pt x="82" y="205"/>
                  </a:lnTo>
                  <a:lnTo>
                    <a:pt x="82" y="203"/>
                  </a:lnTo>
                  <a:lnTo>
                    <a:pt x="79" y="200"/>
                  </a:lnTo>
                  <a:lnTo>
                    <a:pt x="78" y="199"/>
                  </a:lnTo>
                  <a:lnTo>
                    <a:pt x="76" y="196"/>
                  </a:lnTo>
                  <a:lnTo>
                    <a:pt x="76" y="191"/>
                  </a:lnTo>
                  <a:lnTo>
                    <a:pt x="75" y="191"/>
                  </a:lnTo>
                  <a:lnTo>
                    <a:pt x="73" y="190"/>
                  </a:lnTo>
                  <a:lnTo>
                    <a:pt x="72" y="188"/>
                  </a:lnTo>
                  <a:lnTo>
                    <a:pt x="67" y="179"/>
                  </a:lnTo>
                  <a:lnTo>
                    <a:pt x="66" y="170"/>
                  </a:lnTo>
                  <a:lnTo>
                    <a:pt x="61" y="161"/>
                  </a:lnTo>
                  <a:lnTo>
                    <a:pt x="61" y="158"/>
                  </a:lnTo>
                  <a:lnTo>
                    <a:pt x="61" y="157"/>
                  </a:lnTo>
                  <a:lnTo>
                    <a:pt x="63" y="155"/>
                  </a:lnTo>
                  <a:lnTo>
                    <a:pt x="64" y="152"/>
                  </a:lnTo>
                  <a:lnTo>
                    <a:pt x="63" y="151"/>
                  </a:lnTo>
                  <a:lnTo>
                    <a:pt x="58" y="145"/>
                  </a:lnTo>
                  <a:lnTo>
                    <a:pt x="55" y="140"/>
                  </a:lnTo>
                  <a:lnTo>
                    <a:pt x="55" y="137"/>
                  </a:lnTo>
                  <a:lnTo>
                    <a:pt x="55" y="134"/>
                  </a:lnTo>
                  <a:lnTo>
                    <a:pt x="55" y="129"/>
                  </a:lnTo>
                  <a:lnTo>
                    <a:pt x="54" y="126"/>
                  </a:lnTo>
                  <a:lnTo>
                    <a:pt x="58" y="126"/>
                  </a:lnTo>
                  <a:lnTo>
                    <a:pt x="64" y="126"/>
                  </a:lnTo>
                  <a:lnTo>
                    <a:pt x="63" y="123"/>
                  </a:lnTo>
                  <a:lnTo>
                    <a:pt x="64" y="120"/>
                  </a:lnTo>
                  <a:lnTo>
                    <a:pt x="66" y="119"/>
                  </a:lnTo>
                  <a:lnTo>
                    <a:pt x="67" y="116"/>
                  </a:lnTo>
                  <a:lnTo>
                    <a:pt x="70" y="114"/>
                  </a:lnTo>
                  <a:lnTo>
                    <a:pt x="72" y="111"/>
                  </a:lnTo>
                  <a:lnTo>
                    <a:pt x="72" y="110"/>
                  </a:lnTo>
                  <a:lnTo>
                    <a:pt x="70" y="108"/>
                  </a:lnTo>
                  <a:lnTo>
                    <a:pt x="67" y="107"/>
                  </a:lnTo>
                  <a:lnTo>
                    <a:pt x="66" y="105"/>
                  </a:lnTo>
                  <a:lnTo>
                    <a:pt x="66" y="102"/>
                  </a:lnTo>
                  <a:lnTo>
                    <a:pt x="66" y="101"/>
                  </a:lnTo>
                  <a:lnTo>
                    <a:pt x="66" y="99"/>
                  </a:lnTo>
                  <a:lnTo>
                    <a:pt x="57" y="89"/>
                  </a:lnTo>
                  <a:lnTo>
                    <a:pt x="51" y="75"/>
                  </a:lnTo>
                  <a:lnTo>
                    <a:pt x="45" y="63"/>
                  </a:lnTo>
                  <a:lnTo>
                    <a:pt x="45" y="60"/>
                  </a:lnTo>
                  <a:lnTo>
                    <a:pt x="45" y="57"/>
                  </a:lnTo>
                  <a:lnTo>
                    <a:pt x="45" y="56"/>
                  </a:lnTo>
                  <a:lnTo>
                    <a:pt x="46" y="53"/>
                  </a:lnTo>
                  <a:lnTo>
                    <a:pt x="45" y="51"/>
                  </a:lnTo>
                  <a:lnTo>
                    <a:pt x="40" y="44"/>
                  </a:lnTo>
                  <a:lnTo>
                    <a:pt x="36" y="39"/>
                  </a:lnTo>
                  <a:lnTo>
                    <a:pt x="31" y="33"/>
                  </a:lnTo>
                  <a:lnTo>
                    <a:pt x="27" y="29"/>
                  </a:lnTo>
                  <a:lnTo>
                    <a:pt x="24" y="23"/>
                  </a:lnTo>
                  <a:lnTo>
                    <a:pt x="22" y="18"/>
                  </a:lnTo>
                  <a:lnTo>
                    <a:pt x="19" y="12"/>
                  </a:lnTo>
                  <a:lnTo>
                    <a:pt x="33" y="9"/>
                  </a:lnTo>
                  <a:lnTo>
                    <a:pt x="45" y="3"/>
                  </a:lnTo>
                  <a:lnTo>
                    <a:pt x="60" y="0"/>
                  </a:lnTo>
                  <a:lnTo>
                    <a:pt x="73" y="0"/>
                  </a:lnTo>
                  <a:lnTo>
                    <a:pt x="87" y="2"/>
                  </a:lnTo>
                  <a:lnTo>
                    <a:pt x="103" y="3"/>
                  </a:lnTo>
                  <a:lnTo>
                    <a:pt x="118" y="3"/>
                  </a:lnTo>
                  <a:lnTo>
                    <a:pt x="135" y="5"/>
                  </a:lnTo>
                  <a:lnTo>
                    <a:pt x="151" y="3"/>
                  </a:lnTo>
                  <a:lnTo>
                    <a:pt x="156" y="3"/>
                  </a:lnTo>
                  <a:lnTo>
                    <a:pt x="162" y="2"/>
                  </a:lnTo>
                  <a:lnTo>
                    <a:pt x="168" y="2"/>
                  </a:lnTo>
                  <a:lnTo>
                    <a:pt x="173" y="3"/>
                  </a:lnTo>
                  <a:lnTo>
                    <a:pt x="179" y="5"/>
                  </a:lnTo>
                  <a:lnTo>
                    <a:pt x="183" y="5"/>
                  </a:lnTo>
                  <a:lnTo>
                    <a:pt x="189" y="5"/>
                  </a:lnTo>
                  <a:lnTo>
                    <a:pt x="195" y="3"/>
                  </a:lnTo>
                  <a:lnTo>
                    <a:pt x="201" y="2"/>
                  </a:lnTo>
                  <a:lnTo>
                    <a:pt x="209" y="3"/>
                  </a:lnTo>
                  <a:lnTo>
                    <a:pt x="212" y="5"/>
                  </a:lnTo>
                  <a:lnTo>
                    <a:pt x="213" y="8"/>
                  </a:lnTo>
                  <a:lnTo>
                    <a:pt x="212" y="8"/>
                  </a:lnTo>
                  <a:lnTo>
                    <a:pt x="210" y="9"/>
                  </a:lnTo>
                  <a:lnTo>
                    <a:pt x="212" y="9"/>
                  </a:lnTo>
                  <a:lnTo>
                    <a:pt x="215" y="14"/>
                  </a:lnTo>
                  <a:lnTo>
                    <a:pt x="216" y="18"/>
                  </a:lnTo>
                  <a:lnTo>
                    <a:pt x="225" y="38"/>
                  </a:lnTo>
                  <a:lnTo>
                    <a:pt x="231" y="57"/>
                  </a:lnTo>
                  <a:lnTo>
                    <a:pt x="242" y="77"/>
                  </a:lnTo>
                  <a:lnTo>
                    <a:pt x="254" y="96"/>
                  </a:lnTo>
                  <a:lnTo>
                    <a:pt x="255" y="96"/>
                  </a:lnTo>
                  <a:lnTo>
                    <a:pt x="257" y="96"/>
                  </a:lnTo>
                  <a:lnTo>
                    <a:pt x="258" y="95"/>
                  </a:lnTo>
                  <a:lnTo>
                    <a:pt x="260" y="95"/>
                  </a:lnTo>
                  <a:lnTo>
                    <a:pt x="261" y="93"/>
                  </a:lnTo>
                  <a:lnTo>
                    <a:pt x="266" y="93"/>
                  </a:lnTo>
                  <a:lnTo>
                    <a:pt x="270" y="95"/>
                  </a:lnTo>
                  <a:lnTo>
                    <a:pt x="273" y="96"/>
                  </a:lnTo>
                  <a:lnTo>
                    <a:pt x="278" y="96"/>
                  </a:lnTo>
                  <a:lnTo>
                    <a:pt x="282" y="95"/>
                  </a:lnTo>
                  <a:lnTo>
                    <a:pt x="294" y="92"/>
                  </a:lnTo>
                  <a:lnTo>
                    <a:pt x="305" y="92"/>
                  </a:lnTo>
                  <a:lnTo>
                    <a:pt x="317" y="95"/>
                  </a:lnTo>
                  <a:lnTo>
                    <a:pt x="329" y="95"/>
                  </a:lnTo>
                  <a:lnTo>
                    <a:pt x="329" y="92"/>
                  </a:lnTo>
                  <a:lnTo>
                    <a:pt x="329" y="89"/>
                  </a:lnTo>
                  <a:lnTo>
                    <a:pt x="330" y="87"/>
                  </a:lnTo>
                  <a:lnTo>
                    <a:pt x="338" y="78"/>
                  </a:lnTo>
                  <a:lnTo>
                    <a:pt x="339" y="69"/>
                  </a:lnTo>
                  <a:lnTo>
                    <a:pt x="339" y="60"/>
                  </a:lnTo>
                  <a:lnTo>
                    <a:pt x="339" y="59"/>
                  </a:lnTo>
                  <a:lnTo>
                    <a:pt x="338" y="57"/>
                  </a:lnTo>
                  <a:lnTo>
                    <a:pt x="336" y="56"/>
                  </a:lnTo>
                  <a:lnTo>
                    <a:pt x="336" y="54"/>
                  </a:lnTo>
                  <a:lnTo>
                    <a:pt x="338" y="54"/>
                  </a:lnTo>
                  <a:lnTo>
                    <a:pt x="341" y="53"/>
                  </a:lnTo>
                  <a:lnTo>
                    <a:pt x="345" y="51"/>
                  </a:lnTo>
                  <a:lnTo>
                    <a:pt x="351" y="48"/>
                  </a:lnTo>
                  <a:lnTo>
                    <a:pt x="353" y="50"/>
                  </a:lnTo>
                  <a:lnTo>
                    <a:pt x="360" y="50"/>
                  </a:lnTo>
                  <a:lnTo>
                    <a:pt x="371" y="48"/>
                  </a:lnTo>
                  <a:lnTo>
                    <a:pt x="380" y="48"/>
                  </a:lnTo>
                  <a:lnTo>
                    <a:pt x="388" y="47"/>
                  </a:lnTo>
                  <a:lnTo>
                    <a:pt x="391" y="48"/>
                  </a:lnTo>
                  <a:lnTo>
                    <a:pt x="389" y="50"/>
                  </a:lnTo>
                  <a:lnTo>
                    <a:pt x="388" y="51"/>
                  </a:lnTo>
                  <a:lnTo>
                    <a:pt x="384" y="54"/>
                  </a:lnTo>
                  <a:lnTo>
                    <a:pt x="383" y="57"/>
                  </a:lnTo>
                  <a:lnTo>
                    <a:pt x="381" y="59"/>
                  </a:lnTo>
                  <a:lnTo>
                    <a:pt x="380" y="60"/>
                  </a:lnTo>
                  <a:lnTo>
                    <a:pt x="380" y="62"/>
                  </a:lnTo>
                  <a:lnTo>
                    <a:pt x="400" y="60"/>
                  </a:lnTo>
                  <a:lnTo>
                    <a:pt x="419" y="62"/>
                  </a:lnTo>
                  <a:lnTo>
                    <a:pt x="437" y="65"/>
                  </a:lnTo>
                  <a:lnTo>
                    <a:pt x="437" y="66"/>
                  </a:lnTo>
                  <a:lnTo>
                    <a:pt x="436" y="66"/>
                  </a:lnTo>
                  <a:lnTo>
                    <a:pt x="436" y="68"/>
                  </a:lnTo>
                  <a:lnTo>
                    <a:pt x="434" y="69"/>
                  </a:lnTo>
                  <a:lnTo>
                    <a:pt x="434" y="77"/>
                  </a:lnTo>
                  <a:lnTo>
                    <a:pt x="433" y="83"/>
                  </a:lnTo>
                  <a:lnTo>
                    <a:pt x="433" y="89"/>
                  </a:lnTo>
                  <a:lnTo>
                    <a:pt x="436" y="98"/>
                  </a:lnTo>
                  <a:lnTo>
                    <a:pt x="440" y="107"/>
                  </a:lnTo>
                  <a:lnTo>
                    <a:pt x="442" y="117"/>
                  </a:lnTo>
                  <a:lnTo>
                    <a:pt x="442" y="119"/>
                  </a:lnTo>
                  <a:lnTo>
                    <a:pt x="440" y="119"/>
                  </a:lnTo>
                  <a:lnTo>
                    <a:pt x="439" y="120"/>
                  </a:lnTo>
                  <a:lnTo>
                    <a:pt x="440" y="120"/>
                  </a:lnTo>
                  <a:lnTo>
                    <a:pt x="442" y="120"/>
                  </a:lnTo>
                  <a:lnTo>
                    <a:pt x="440" y="120"/>
                  </a:lnTo>
                  <a:lnTo>
                    <a:pt x="440" y="122"/>
                  </a:lnTo>
                  <a:lnTo>
                    <a:pt x="439" y="123"/>
                  </a:lnTo>
                  <a:lnTo>
                    <a:pt x="439" y="134"/>
                  </a:lnTo>
                  <a:lnTo>
                    <a:pt x="437" y="145"/>
                  </a:lnTo>
                  <a:lnTo>
                    <a:pt x="436" y="154"/>
                  </a:lnTo>
                  <a:lnTo>
                    <a:pt x="439" y="164"/>
                  </a:lnTo>
                  <a:lnTo>
                    <a:pt x="442" y="169"/>
                  </a:lnTo>
                  <a:lnTo>
                    <a:pt x="446" y="172"/>
                  </a:lnTo>
                  <a:lnTo>
                    <a:pt x="449" y="176"/>
                  </a:lnTo>
                  <a:lnTo>
                    <a:pt x="452" y="181"/>
                  </a:lnTo>
                  <a:lnTo>
                    <a:pt x="455" y="185"/>
                  </a:lnTo>
                  <a:lnTo>
                    <a:pt x="457" y="190"/>
                  </a:lnTo>
                  <a:lnTo>
                    <a:pt x="458" y="196"/>
                  </a:lnTo>
                  <a:lnTo>
                    <a:pt x="458" y="202"/>
                  </a:lnTo>
                  <a:lnTo>
                    <a:pt x="457" y="208"/>
                  </a:lnTo>
                  <a:lnTo>
                    <a:pt x="455" y="215"/>
                  </a:lnTo>
                  <a:lnTo>
                    <a:pt x="454" y="223"/>
                  </a:lnTo>
                  <a:lnTo>
                    <a:pt x="452" y="227"/>
                  </a:lnTo>
                  <a:lnTo>
                    <a:pt x="454" y="233"/>
                  </a:lnTo>
                  <a:lnTo>
                    <a:pt x="455" y="239"/>
                  </a:lnTo>
                  <a:lnTo>
                    <a:pt x="455" y="238"/>
                  </a:lnTo>
                  <a:lnTo>
                    <a:pt x="455" y="236"/>
                  </a:lnTo>
                  <a:lnTo>
                    <a:pt x="455" y="235"/>
                  </a:lnTo>
                  <a:lnTo>
                    <a:pt x="458" y="233"/>
                  </a:lnTo>
                  <a:lnTo>
                    <a:pt x="461" y="232"/>
                  </a:lnTo>
                  <a:lnTo>
                    <a:pt x="464" y="229"/>
                  </a:lnTo>
                  <a:lnTo>
                    <a:pt x="466" y="227"/>
                  </a:lnTo>
                  <a:lnTo>
                    <a:pt x="469" y="226"/>
                  </a:lnTo>
                  <a:lnTo>
                    <a:pt x="472" y="224"/>
                  </a:lnTo>
                  <a:lnTo>
                    <a:pt x="475" y="226"/>
                  </a:lnTo>
                  <a:lnTo>
                    <a:pt x="478" y="226"/>
                  </a:lnTo>
                  <a:lnTo>
                    <a:pt x="479" y="227"/>
                  </a:lnTo>
                  <a:lnTo>
                    <a:pt x="494" y="229"/>
                  </a:lnTo>
                  <a:lnTo>
                    <a:pt x="511" y="227"/>
                  </a:lnTo>
                  <a:lnTo>
                    <a:pt x="526" y="223"/>
                  </a:lnTo>
                  <a:lnTo>
                    <a:pt x="524" y="224"/>
                  </a:lnTo>
                  <a:lnTo>
                    <a:pt x="526" y="226"/>
                  </a:lnTo>
                  <a:lnTo>
                    <a:pt x="526" y="227"/>
                  </a:lnTo>
                  <a:lnTo>
                    <a:pt x="529" y="230"/>
                  </a:lnTo>
                  <a:lnTo>
                    <a:pt x="530" y="233"/>
                  </a:lnTo>
                  <a:lnTo>
                    <a:pt x="532" y="236"/>
                  </a:lnTo>
                  <a:lnTo>
                    <a:pt x="532" y="241"/>
                  </a:lnTo>
                  <a:lnTo>
                    <a:pt x="532" y="244"/>
                  </a:lnTo>
                  <a:lnTo>
                    <a:pt x="527" y="257"/>
                  </a:lnTo>
                  <a:lnTo>
                    <a:pt x="529" y="272"/>
                  </a:lnTo>
                  <a:lnTo>
                    <a:pt x="529" y="281"/>
                  </a:lnTo>
                  <a:lnTo>
                    <a:pt x="526" y="289"/>
                  </a:lnTo>
                  <a:lnTo>
                    <a:pt x="523" y="296"/>
                  </a:lnTo>
                  <a:lnTo>
                    <a:pt x="521" y="304"/>
                  </a:lnTo>
                  <a:lnTo>
                    <a:pt x="523" y="305"/>
                  </a:lnTo>
                  <a:lnTo>
                    <a:pt x="526" y="308"/>
                  </a:lnTo>
                  <a:lnTo>
                    <a:pt x="527" y="310"/>
                  </a:lnTo>
                  <a:lnTo>
                    <a:pt x="526" y="310"/>
                  </a:lnTo>
                  <a:lnTo>
                    <a:pt x="524" y="311"/>
                  </a:lnTo>
                  <a:lnTo>
                    <a:pt x="524" y="313"/>
                  </a:lnTo>
                  <a:lnTo>
                    <a:pt x="523" y="314"/>
                  </a:lnTo>
                  <a:lnTo>
                    <a:pt x="439" y="314"/>
                  </a:lnTo>
                  <a:lnTo>
                    <a:pt x="439" y="444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36" name="Freeform 39"/>
            <p:cNvSpPr>
              <a:spLocks/>
            </p:cNvSpPr>
            <p:nvPr/>
          </p:nvSpPr>
          <p:spPr bwMode="gray">
            <a:xfrm>
              <a:off x="3751" y="3401"/>
              <a:ext cx="528" cy="463"/>
            </a:xfrm>
            <a:custGeom>
              <a:avLst/>
              <a:gdLst>
                <a:gd name="T0" fmla="*/ 495 w 571"/>
                <a:gd name="T1" fmla="*/ 31 h 500"/>
                <a:gd name="T2" fmla="*/ 491 w 571"/>
                <a:gd name="T3" fmla="*/ 26 h 500"/>
                <a:gd name="T4" fmla="*/ 474 w 571"/>
                <a:gd name="T5" fmla="*/ 34 h 500"/>
                <a:gd name="T6" fmla="*/ 466 w 571"/>
                <a:gd name="T7" fmla="*/ 43 h 500"/>
                <a:gd name="T8" fmla="*/ 458 w 571"/>
                <a:gd name="T9" fmla="*/ 43 h 500"/>
                <a:gd name="T10" fmla="*/ 453 w 571"/>
                <a:gd name="T11" fmla="*/ 33 h 500"/>
                <a:gd name="T12" fmla="*/ 386 w 571"/>
                <a:gd name="T13" fmla="*/ 43 h 500"/>
                <a:gd name="T14" fmla="*/ 312 w 571"/>
                <a:gd name="T15" fmla="*/ 446 h 500"/>
                <a:gd name="T16" fmla="*/ 304 w 571"/>
                <a:gd name="T17" fmla="*/ 446 h 500"/>
                <a:gd name="T18" fmla="*/ 292 w 571"/>
                <a:gd name="T19" fmla="*/ 452 h 500"/>
                <a:gd name="T20" fmla="*/ 281 w 571"/>
                <a:gd name="T21" fmla="*/ 463 h 500"/>
                <a:gd name="T22" fmla="*/ 265 w 571"/>
                <a:gd name="T23" fmla="*/ 457 h 500"/>
                <a:gd name="T24" fmla="*/ 248 w 571"/>
                <a:gd name="T25" fmla="*/ 462 h 500"/>
                <a:gd name="T26" fmla="*/ 237 w 571"/>
                <a:gd name="T27" fmla="*/ 457 h 500"/>
                <a:gd name="T28" fmla="*/ 221 w 571"/>
                <a:gd name="T29" fmla="*/ 455 h 500"/>
                <a:gd name="T30" fmla="*/ 218 w 571"/>
                <a:gd name="T31" fmla="*/ 449 h 500"/>
                <a:gd name="T32" fmla="*/ 217 w 571"/>
                <a:gd name="T33" fmla="*/ 445 h 500"/>
                <a:gd name="T34" fmla="*/ 210 w 571"/>
                <a:gd name="T35" fmla="*/ 430 h 500"/>
                <a:gd name="T36" fmla="*/ 201 w 571"/>
                <a:gd name="T37" fmla="*/ 432 h 500"/>
                <a:gd name="T38" fmla="*/ 198 w 571"/>
                <a:gd name="T39" fmla="*/ 443 h 500"/>
                <a:gd name="T40" fmla="*/ 182 w 571"/>
                <a:gd name="T41" fmla="*/ 446 h 500"/>
                <a:gd name="T42" fmla="*/ 176 w 571"/>
                <a:gd name="T43" fmla="*/ 440 h 500"/>
                <a:gd name="T44" fmla="*/ 148 w 571"/>
                <a:gd name="T45" fmla="*/ 407 h 500"/>
                <a:gd name="T46" fmla="*/ 141 w 571"/>
                <a:gd name="T47" fmla="*/ 399 h 500"/>
                <a:gd name="T48" fmla="*/ 139 w 571"/>
                <a:gd name="T49" fmla="*/ 388 h 500"/>
                <a:gd name="T50" fmla="*/ 138 w 571"/>
                <a:gd name="T51" fmla="*/ 387 h 500"/>
                <a:gd name="T52" fmla="*/ 133 w 571"/>
                <a:gd name="T53" fmla="*/ 379 h 500"/>
                <a:gd name="T54" fmla="*/ 141 w 571"/>
                <a:gd name="T55" fmla="*/ 377 h 500"/>
                <a:gd name="T56" fmla="*/ 143 w 571"/>
                <a:gd name="T57" fmla="*/ 370 h 500"/>
                <a:gd name="T58" fmla="*/ 129 w 571"/>
                <a:gd name="T59" fmla="*/ 362 h 500"/>
                <a:gd name="T60" fmla="*/ 117 w 571"/>
                <a:gd name="T61" fmla="*/ 299 h 500"/>
                <a:gd name="T62" fmla="*/ 108 w 571"/>
                <a:gd name="T63" fmla="*/ 242 h 500"/>
                <a:gd name="T64" fmla="*/ 110 w 571"/>
                <a:gd name="T65" fmla="*/ 228 h 500"/>
                <a:gd name="T66" fmla="*/ 99 w 571"/>
                <a:gd name="T67" fmla="*/ 194 h 500"/>
                <a:gd name="T68" fmla="*/ 88 w 571"/>
                <a:gd name="T69" fmla="*/ 180 h 500"/>
                <a:gd name="T70" fmla="*/ 83 w 571"/>
                <a:gd name="T71" fmla="*/ 172 h 500"/>
                <a:gd name="T72" fmla="*/ 83 w 571"/>
                <a:gd name="T73" fmla="*/ 177 h 500"/>
                <a:gd name="T74" fmla="*/ 75 w 571"/>
                <a:gd name="T75" fmla="*/ 166 h 500"/>
                <a:gd name="T76" fmla="*/ 60 w 571"/>
                <a:gd name="T77" fmla="*/ 130 h 500"/>
                <a:gd name="T78" fmla="*/ 52 w 571"/>
                <a:gd name="T79" fmla="*/ 121 h 500"/>
                <a:gd name="T80" fmla="*/ 44 w 571"/>
                <a:gd name="T81" fmla="*/ 102 h 500"/>
                <a:gd name="T82" fmla="*/ 24 w 571"/>
                <a:gd name="T83" fmla="*/ 69 h 500"/>
                <a:gd name="T84" fmla="*/ 13 w 571"/>
                <a:gd name="T85" fmla="*/ 56 h 500"/>
                <a:gd name="T86" fmla="*/ 10 w 571"/>
                <a:gd name="T87" fmla="*/ 50 h 500"/>
                <a:gd name="T88" fmla="*/ 6 w 571"/>
                <a:gd name="T89" fmla="*/ 44 h 500"/>
                <a:gd name="T90" fmla="*/ 2 w 571"/>
                <a:gd name="T91" fmla="*/ 37 h 500"/>
                <a:gd name="T92" fmla="*/ 3 w 571"/>
                <a:gd name="T93" fmla="*/ 29 h 500"/>
                <a:gd name="T94" fmla="*/ 2 w 571"/>
                <a:gd name="T95" fmla="*/ 17 h 500"/>
                <a:gd name="T96" fmla="*/ 18 w 571"/>
                <a:gd name="T97" fmla="*/ 6 h 500"/>
                <a:gd name="T98" fmla="*/ 41 w 571"/>
                <a:gd name="T99" fmla="*/ 4 h 500"/>
                <a:gd name="T100" fmla="*/ 78 w 571"/>
                <a:gd name="T101" fmla="*/ 11 h 500"/>
                <a:gd name="T102" fmla="*/ 257 w 571"/>
                <a:gd name="T103" fmla="*/ 14 h 500"/>
                <a:gd name="T104" fmla="*/ 265 w 571"/>
                <a:gd name="T105" fmla="*/ 18 h 500"/>
                <a:gd name="T106" fmla="*/ 288 w 571"/>
                <a:gd name="T107" fmla="*/ 31 h 500"/>
                <a:gd name="T108" fmla="*/ 320 w 571"/>
                <a:gd name="T109" fmla="*/ 33 h 500"/>
                <a:gd name="T110" fmla="*/ 331 w 571"/>
                <a:gd name="T111" fmla="*/ 31 h 500"/>
                <a:gd name="T112" fmla="*/ 359 w 571"/>
                <a:gd name="T113" fmla="*/ 31 h 500"/>
                <a:gd name="T114" fmla="*/ 373 w 571"/>
                <a:gd name="T115" fmla="*/ 34 h 500"/>
                <a:gd name="T116" fmla="*/ 442 w 571"/>
                <a:gd name="T117" fmla="*/ 22 h 500"/>
                <a:gd name="T118" fmla="*/ 464 w 571"/>
                <a:gd name="T119" fmla="*/ 17 h 500"/>
                <a:gd name="T120" fmla="*/ 488 w 571"/>
                <a:gd name="T121" fmla="*/ 12 h 500"/>
                <a:gd name="T122" fmla="*/ 517 w 571"/>
                <a:gd name="T123" fmla="*/ 15 h 500"/>
                <a:gd name="T124" fmla="*/ 528 w 571"/>
                <a:gd name="T125" fmla="*/ 28 h 50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71"/>
                <a:gd name="T190" fmla="*/ 0 h 500"/>
                <a:gd name="T191" fmla="*/ 571 w 571"/>
                <a:gd name="T192" fmla="*/ 500 h 50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71" h="500">
                  <a:moveTo>
                    <a:pt x="570" y="28"/>
                  </a:moveTo>
                  <a:lnTo>
                    <a:pt x="558" y="28"/>
                  </a:lnTo>
                  <a:lnTo>
                    <a:pt x="546" y="28"/>
                  </a:lnTo>
                  <a:lnTo>
                    <a:pt x="535" y="34"/>
                  </a:lnTo>
                  <a:lnTo>
                    <a:pt x="535" y="31"/>
                  </a:lnTo>
                  <a:lnTo>
                    <a:pt x="534" y="30"/>
                  </a:lnTo>
                  <a:lnTo>
                    <a:pt x="532" y="28"/>
                  </a:lnTo>
                  <a:lnTo>
                    <a:pt x="531" y="28"/>
                  </a:lnTo>
                  <a:lnTo>
                    <a:pt x="526" y="28"/>
                  </a:lnTo>
                  <a:lnTo>
                    <a:pt x="522" y="31"/>
                  </a:lnTo>
                  <a:lnTo>
                    <a:pt x="517" y="34"/>
                  </a:lnTo>
                  <a:lnTo>
                    <a:pt x="513" y="37"/>
                  </a:lnTo>
                  <a:lnTo>
                    <a:pt x="508" y="40"/>
                  </a:lnTo>
                  <a:lnTo>
                    <a:pt x="508" y="42"/>
                  </a:lnTo>
                  <a:lnTo>
                    <a:pt x="507" y="45"/>
                  </a:lnTo>
                  <a:lnTo>
                    <a:pt x="504" y="46"/>
                  </a:lnTo>
                  <a:lnTo>
                    <a:pt x="502" y="49"/>
                  </a:lnTo>
                  <a:lnTo>
                    <a:pt x="499" y="49"/>
                  </a:lnTo>
                  <a:lnTo>
                    <a:pt x="498" y="49"/>
                  </a:lnTo>
                  <a:lnTo>
                    <a:pt x="495" y="46"/>
                  </a:lnTo>
                  <a:lnTo>
                    <a:pt x="493" y="43"/>
                  </a:lnTo>
                  <a:lnTo>
                    <a:pt x="492" y="40"/>
                  </a:lnTo>
                  <a:lnTo>
                    <a:pt x="492" y="37"/>
                  </a:lnTo>
                  <a:lnTo>
                    <a:pt x="490" y="36"/>
                  </a:lnTo>
                  <a:lnTo>
                    <a:pt x="487" y="34"/>
                  </a:lnTo>
                  <a:lnTo>
                    <a:pt x="484" y="34"/>
                  </a:lnTo>
                  <a:lnTo>
                    <a:pt x="451" y="39"/>
                  </a:lnTo>
                  <a:lnTo>
                    <a:pt x="417" y="46"/>
                  </a:lnTo>
                  <a:lnTo>
                    <a:pt x="384" y="51"/>
                  </a:lnTo>
                  <a:lnTo>
                    <a:pt x="384" y="201"/>
                  </a:lnTo>
                  <a:lnTo>
                    <a:pt x="337" y="201"/>
                  </a:lnTo>
                  <a:lnTo>
                    <a:pt x="337" y="482"/>
                  </a:lnTo>
                  <a:lnTo>
                    <a:pt x="335" y="482"/>
                  </a:lnTo>
                  <a:lnTo>
                    <a:pt x="332" y="482"/>
                  </a:lnTo>
                  <a:lnTo>
                    <a:pt x="329" y="482"/>
                  </a:lnTo>
                  <a:lnTo>
                    <a:pt x="326" y="482"/>
                  </a:lnTo>
                  <a:lnTo>
                    <a:pt x="322" y="484"/>
                  </a:lnTo>
                  <a:lnTo>
                    <a:pt x="319" y="485"/>
                  </a:lnTo>
                  <a:lnTo>
                    <a:pt x="316" y="488"/>
                  </a:lnTo>
                  <a:lnTo>
                    <a:pt x="314" y="493"/>
                  </a:lnTo>
                  <a:lnTo>
                    <a:pt x="313" y="494"/>
                  </a:lnTo>
                  <a:lnTo>
                    <a:pt x="310" y="497"/>
                  </a:lnTo>
                  <a:lnTo>
                    <a:pt x="304" y="500"/>
                  </a:lnTo>
                  <a:lnTo>
                    <a:pt x="298" y="500"/>
                  </a:lnTo>
                  <a:lnTo>
                    <a:pt x="289" y="496"/>
                  </a:lnTo>
                  <a:lnTo>
                    <a:pt x="287" y="494"/>
                  </a:lnTo>
                  <a:lnTo>
                    <a:pt x="286" y="494"/>
                  </a:lnTo>
                  <a:lnTo>
                    <a:pt x="280" y="494"/>
                  </a:lnTo>
                  <a:lnTo>
                    <a:pt x="274" y="496"/>
                  </a:lnTo>
                  <a:lnTo>
                    <a:pt x="268" y="499"/>
                  </a:lnTo>
                  <a:lnTo>
                    <a:pt x="265" y="499"/>
                  </a:lnTo>
                  <a:lnTo>
                    <a:pt x="262" y="497"/>
                  </a:lnTo>
                  <a:lnTo>
                    <a:pt x="259" y="496"/>
                  </a:lnTo>
                  <a:lnTo>
                    <a:pt x="256" y="494"/>
                  </a:lnTo>
                  <a:lnTo>
                    <a:pt x="251" y="494"/>
                  </a:lnTo>
                  <a:lnTo>
                    <a:pt x="248" y="494"/>
                  </a:lnTo>
                  <a:lnTo>
                    <a:pt x="244" y="493"/>
                  </a:lnTo>
                  <a:lnTo>
                    <a:pt x="239" y="491"/>
                  </a:lnTo>
                  <a:lnTo>
                    <a:pt x="238" y="491"/>
                  </a:lnTo>
                  <a:lnTo>
                    <a:pt x="238" y="488"/>
                  </a:lnTo>
                  <a:lnTo>
                    <a:pt x="238" y="485"/>
                  </a:lnTo>
                  <a:lnTo>
                    <a:pt x="236" y="485"/>
                  </a:lnTo>
                  <a:lnTo>
                    <a:pt x="235" y="485"/>
                  </a:lnTo>
                  <a:lnTo>
                    <a:pt x="233" y="485"/>
                  </a:lnTo>
                  <a:lnTo>
                    <a:pt x="235" y="481"/>
                  </a:lnTo>
                  <a:lnTo>
                    <a:pt x="233" y="475"/>
                  </a:lnTo>
                  <a:lnTo>
                    <a:pt x="233" y="472"/>
                  </a:lnTo>
                  <a:lnTo>
                    <a:pt x="230" y="467"/>
                  </a:lnTo>
                  <a:lnTo>
                    <a:pt x="227" y="464"/>
                  </a:lnTo>
                  <a:lnTo>
                    <a:pt x="224" y="464"/>
                  </a:lnTo>
                  <a:lnTo>
                    <a:pt x="220" y="464"/>
                  </a:lnTo>
                  <a:lnTo>
                    <a:pt x="218" y="464"/>
                  </a:lnTo>
                  <a:lnTo>
                    <a:pt x="217" y="467"/>
                  </a:lnTo>
                  <a:lnTo>
                    <a:pt x="217" y="469"/>
                  </a:lnTo>
                  <a:lnTo>
                    <a:pt x="217" y="472"/>
                  </a:lnTo>
                  <a:lnTo>
                    <a:pt x="215" y="475"/>
                  </a:lnTo>
                  <a:lnTo>
                    <a:pt x="214" y="478"/>
                  </a:lnTo>
                  <a:lnTo>
                    <a:pt x="211" y="481"/>
                  </a:lnTo>
                  <a:lnTo>
                    <a:pt x="206" y="484"/>
                  </a:lnTo>
                  <a:lnTo>
                    <a:pt x="202" y="484"/>
                  </a:lnTo>
                  <a:lnTo>
                    <a:pt x="197" y="482"/>
                  </a:lnTo>
                  <a:lnTo>
                    <a:pt x="194" y="481"/>
                  </a:lnTo>
                  <a:lnTo>
                    <a:pt x="193" y="479"/>
                  </a:lnTo>
                  <a:lnTo>
                    <a:pt x="191" y="476"/>
                  </a:lnTo>
                  <a:lnTo>
                    <a:pt x="190" y="475"/>
                  </a:lnTo>
                  <a:lnTo>
                    <a:pt x="176" y="467"/>
                  </a:lnTo>
                  <a:lnTo>
                    <a:pt x="167" y="455"/>
                  </a:lnTo>
                  <a:lnTo>
                    <a:pt x="161" y="442"/>
                  </a:lnTo>
                  <a:lnTo>
                    <a:pt x="160" y="440"/>
                  </a:lnTo>
                  <a:lnTo>
                    <a:pt x="156" y="437"/>
                  </a:lnTo>
                  <a:lnTo>
                    <a:pt x="153" y="436"/>
                  </a:lnTo>
                  <a:lnTo>
                    <a:pt x="152" y="434"/>
                  </a:lnTo>
                  <a:lnTo>
                    <a:pt x="152" y="431"/>
                  </a:lnTo>
                  <a:lnTo>
                    <a:pt x="152" y="428"/>
                  </a:lnTo>
                  <a:lnTo>
                    <a:pt x="152" y="425"/>
                  </a:lnTo>
                  <a:lnTo>
                    <a:pt x="152" y="422"/>
                  </a:lnTo>
                  <a:lnTo>
                    <a:pt x="150" y="419"/>
                  </a:lnTo>
                  <a:lnTo>
                    <a:pt x="149" y="419"/>
                  </a:lnTo>
                  <a:lnTo>
                    <a:pt x="149" y="421"/>
                  </a:lnTo>
                  <a:lnTo>
                    <a:pt x="149" y="418"/>
                  </a:lnTo>
                  <a:lnTo>
                    <a:pt x="149" y="415"/>
                  </a:lnTo>
                  <a:lnTo>
                    <a:pt x="147" y="413"/>
                  </a:lnTo>
                  <a:lnTo>
                    <a:pt x="146" y="410"/>
                  </a:lnTo>
                  <a:lnTo>
                    <a:pt x="144" y="409"/>
                  </a:lnTo>
                  <a:lnTo>
                    <a:pt x="144" y="406"/>
                  </a:lnTo>
                  <a:lnTo>
                    <a:pt x="147" y="407"/>
                  </a:lnTo>
                  <a:lnTo>
                    <a:pt x="150" y="409"/>
                  </a:lnTo>
                  <a:lnTo>
                    <a:pt x="153" y="407"/>
                  </a:lnTo>
                  <a:lnTo>
                    <a:pt x="155" y="406"/>
                  </a:lnTo>
                  <a:lnTo>
                    <a:pt x="156" y="404"/>
                  </a:lnTo>
                  <a:lnTo>
                    <a:pt x="156" y="401"/>
                  </a:lnTo>
                  <a:lnTo>
                    <a:pt x="155" y="400"/>
                  </a:lnTo>
                  <a:lnTo>
                    <a:pt x="153" y="398"/>
                  </a:lnTo>
                  <a:lnTo>
                    <a:pt x="147" y="397"/>
                  </a:lnTo>
                  <a:lnTo>
                    <a:pt x="143" y="394"/>
                  </a:lnTo>
                  <a:lnTo>
                    <a:pt x="140" y="391"/>
                  </a:lnTo>
                  <a:lnTo>
                    <a:pt x="137" y="386"/>
                  </a:lnTo>
                  <a:lnTo>
                    <a:pt x="137" y="380"/>
                  </a:lnTo>
                  <a:lnTo>
                    <a:pt x="134" y="352"/>
                  </a:lnTo>
                  <a:lnTo>
                    <a:pt x="126" y="323"/>
                  </a:lnTo>
                  <a:lnTo>
                    <a:pt x="120" y="306"/>
                  </a:lnTo>
                  <a:lnTo>
                    <a:pt x="117" y="291"/>
                  </a:lnTo>
                  <a:lnTo>
                    <a:pt x="117" y="276"/>
                  </a:lnTo>
                  <a:lnTo>
                    <a:pt x="117" y="261"/>
                  </a:lnTo>
                  <a:lnTo>
                    <a:pt x="116" y="246"/>
                  </a:lnTo>
                  <a:lnTo>
                    <a:pt x="117" y="246"/>
                  </a:lnTo>
                  <a:lnTo>
                    <a:pt x="119" y="246"/>
                  </a:lnTo>
                  <a:lnTo>
                    <a:pt x="119" y="234"/>
                  </a:lnTo>
                  <a:lnTo>
                    <a:pt x="114" y="222"/>
                  </a:lnTo>
                  <a:lnTo>
                    <a:pt x="110" y="212"/>
                  </a:lnTo>
                  <a:lnTo>
                    <a:pt x="107" y="209"/>
                  </a:lnTo>
                  <a:lnTo>
                    <a:pt x="104" y="204"/>
                  </a:lnTo>
                  <a:lnTo>
                    <a:pt x="101" y="201"/>
                  </a:lnTo>
                  <a:lnTo>
                    <a:pt x="96" y="197"/>
                  </a:lnTo>
                  <a:lnTo>
                    <a:pt x="95" y="194"/>
                  </a:lnTo>
                  <a:lnTo>
                    <a:pt x="93" y="191"/>
                  </a:lnTo>
                  <a:lnTo>
                    <a:pt x="92" y="186"/>
                  </a:lnTo>
                  <a:lnTo>
                    <a:pt x="90" y="186"/>
                  </a:lnTo>
                  <a:lnTo>
                    <a:pt x="89" y="188"/>
                  </a:lnTo>
                  <a:lnTo>
                    <a:pt x="89" y="189"/>
                  </a:lnTo>
                  <a:lnTo>
                    <a:pt x="89" y="191"/>
                  </a:lnTo>
                  <a:lnTo>
                    <a:pt x="90" y="191"/>
                  </a:lnTo>
                  <a:lnTo>
                    <a:pt x="90" y="189"/>
                  </a:lnTo>
                  <a:lnTo>
                    <a:pt x="90" y="188"/>
                  </a:lnTo>
                  <a:lnTo>
                    <a:pt x="86" y="183"/>
                  </a:lnTo>
                  <a:lnTo>
                    <a:pt x="81" y="179"/>
                  </a:lnTo>
                  <a:lnTo>
                    <a:pt x="78" y="174"/>
                  </a:lnTo>
                  <a:lnTo>
                    <a:pt x="75" y="170"/>
                  </a:lnTo>
                  <a:lnTo>
                    <a:pt x="71" y="155"/>
                  </a:lnTo>
                  <a:lnTo>
                    <a:pt x="65" y="140"/>
                  </a:lnTo>
                  <a:lnTo>
                    <a:pt x="63" y="137"/>
                  </a:lnTo>
                  <a:lnTo>
                    <a:pt x="60" y="135"/>
                  </a:lnTo>
                  <a:lnTo>
                    <a:pt x="59" y="134"/>
                  </a:lnTo>
                  <a:lnTo>
                    <a:pt x="56" y="131"/>
                  </a:lnTo>
                  <a:lnTo>
                    <a:pt x="56" y="129"/>
                  </a:lnTo>
                  <a:lnTo>
                    <a:pt x="53" y="122"/>
                  </a:lnTo>
                  <a:lnTo>
                    <a:pt x="50" y="116"/>
                  </a:lnTo>
                  <a:lnTo>
                    <a:pt x="48" y="110"/>
                  </a:lnTo>
                  <a:lnTo>
                    <a:pt x="44" y="99"/>
                  </a:lnTo>
                  <a:lnTo>
                    <a:pt x="36" y="91"/>
                  </a:lnTo>
                  <a:lnTo>
                    <a:pt x="30" y="84"/>
                  </a:lnTo>
                  <a:lnTo>
                    <a:pt x="26" y="75"/>
                  </a:lnTo>
                  <a:lnTo>
                    <a:pt x="21" y="64"/>
                  </a:lnTo>
                  <a:lnTo>
                    <a:pt x="20" y="63"/>
                  </a:lnTo>
                  <a:lnTo>
                    <a:pt x="17" y="61"/>
                  </a:lnTo>
                  <a:lnTo>
                    <a:pt x="14" y="60"/>
                  </a:lnTo>
                  <a:lnTo>
                    <a:pt x="12" y="58"/>
                  </a:lnTo>
                  <a:lnTo>
                    <a:pt x="9" y="57"/>
                  </a:lnTo>
                  <a:lnTo>
                    <a:pt x="11" y="55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9" y="49"/>
                  </a:lnTo>
                  <a:lnTo>
                    <a:pt x="6" y="48"/>
                  </a:lnTo>
                  <a:lnTo>
                    <a:pt x="5" y="46"/>
                  </a:lnTo>
                  <a:lnTo>
                    <a:pt x="3" y="45"/>
                  </a:lnTo>
                  <a:lnTo>
                    <a:pt x="2" y="43"/>
                  </a:lnTo>
                  <a:lnTo>
                    <a:pt x="2" y="40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5" y="36"/>
                  </a:lnTo>
                  <a:lnTo>
                    <a:pt x="3" y="31"/>
                  </a:lnTo>
                  <a:lnTo>
                    <a:pt x="2" y="28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2" y="18"/>
                  </a:lnTo>
                  <a:lnTo>
                    <a:pt x="5" y="13"/>
                  </a:lnTo>
                  <a:lnTo>
                    <a:pt x="9" y="10"/>
                  </a:lnTo>
                  <a:lnTo>
                    <a:pt x="15" y="7"/>
                  </a:lnTo>
                  <a:lnTo>
                    <a:pt x="20" y="7"/>
                  </a:lnTo>
                  <a:lnTo>
                    <a:pt x="26" y="7"/>
                  </a:lnTo>
                  <a:lnTo>
                    <a:pt x="32" y="10"/>
                  </a:lnTo>
                  <a:lnTo>
                    <a:pt x="36" y="12"/>
                  </a:lnTo>
                  <a:lnTo>
                    <a:pt x="44" y="4"/>
                  </a:lnTo>
                  <a:lnTo>
                    <a:pt x="54" y="1"/>
                  </a:lnTo>
                  <a:lnTo>
                    <a:pt x="65" y="0"/>
                  </a:lnTo>
                  <a:lnTo>
                    <a:pt x="75" y="4"/>
                  </a:lnTo>
                  <a:lnTo>
                    <a:pt x="84" y="12"/>
                  </a:lnTo>
                  <a:lnTo>
                    <a:pt x="93" y="16"/>
                  </a:lnTo>
                  <a:lnTo>
                    <a:pt x="104" y="18"/>
                  </a:lnTo>
                  <a:lnTo>
                    <a:pt x="114" y="13"/>
                  </a:lnTo>
                  <a:lnTo>
                    <a:pt x="278" y="15"/>
                  </a:lnTo>
                  <a:lnTo>
                    <a:pt x="277" y="15"/>
                  </a:lnTo>
                  <a:lnTo>
                    <a:pt x="283" y="16"/>
                  </a:lnTo>
                  <a:lnTo>
                    <a:pt x="287" y="19"/>
                  </a:lnTo>
                  <a:lnTo>
                    <a:pt x="290" y="22"/>
                  </a:lnTo>
                  <a:lnTo>
                    <a:pt x="293" y="25"/>
                  </a:lnTo>
                  <a:lnTo>
                    <a:pt x="296" y="28"/>
                  </a:lnTo>
                  <a:lnTo>
                    <a:pt x="311" y="33"/>
                  </a:lnTo>
                  <a:lnTo>
                    <a:pt x="326" y="36"/>
                  </a:lnTo>
                  <a:lnTo>
                    <a:pt x="332" y="37"/>
                  </a:lnTo>
                  <a:lnTo>
                    <a:pt x="340" y="37"/>
                  </a:lnTo>
                  <a:lnTo>
                    <a:pt x="346" y="36"/>
                  </a:lnTo>
                  <a:lnTo>
                    <a:pt x="349" y="34"/>
                  </a:lnTo>
                  <a:lnTo>
                    <a:pt x="352" y="34"/>
                  </a:lnTo>
                  <a:lnTo>
                    <a:pt x="355" y="33"/>
                  </a:lnTo>
                  <a:lnTo>
                    <a:pt x="358" y="34"/>
                  </a:lnTo>
                  <a:lnTo>
                    <a:pt x="361" y="37"/>
                  </a:lnTo>
                  <a:lnTo>
                    <a:pt x="365" y="39"/>
                  </a:lnTo>
                  <a:lnTo>
                    <a:pt x="377" y="37"/>
                  </a:lnTo>
                  <a:lnTo>
                    <a:pt x="388" y="34"/>
                  </a:lnTo>
                  <a:lnTo>
                    <a:pt x="399" y="36"/>
                  </a:lnTo>
                  <a:lnTo>
                    <a:pt x="400" y="36"/>
                  </a:lnTo>
                  <a:lnTo>
                    <a:pt x="402" y="37"/>
                  </a:lnTo>
                  <a:lnTo>
                    <a:pt x="403" y="37"/>
                  </a:lnTo>
                  <a:lnTo>
                    <a:pt x="424" y="36"/>
                  </a:lnTo>
                  <a:lnTo>
                    <a:pt x="447" y="30"/>
                  </a:lnTo>
                  <a:lnTo>
                    <a:pt x="469" y="27"/>
                  </a:lnTo>
                  <a:lnTo>
                    <a:pt x="478" y="24"/>
                  </a:lnTo>
                  <a:lnTo>
                    <a:pt x="486" y="24"/>
                  </a:lnTo>
                  <a:lnTo>
                    <a:pt x="495" y="21"/>
                  </a:lnTo>
                  <a:lnTo>
                    <a:pt x="499" y="19"/>
                  </a:lnTo>
                  <a:lnTo>
                    <a:pt x="502" y="18"/>
                  </a:lnTo>
                  <a:lnTo>
                    <a:pt x="505" y="16"/>
                  </a:lnTo>
                  <a:lnTo>
                    <a:pt x="508" y="15"/>
                  </a:lnTo>
                  <a:lnTo>
                    <a:pt x="517" y="13"/>
                  </a:lnTo>
                  <a:lnTo>
                    <a:pt x="528" y="13"/>
                  </a:lnTo>
                  <a:lnTo>
                    <a:pt x="540" y="13"/>
                  </a:lnTo>
                  <a:lnTo>
                    <a:pt x="552" y="13"/>
                  </a:lnTo>
                  <a:lnTo>
                    <a:pt x="556" y="15"/>
                  </a:lnTo>
                  <a:lnTo>
                    <a:pt x="559" y="16"/>
                  </a:lnTo>
                  <a:lnTo>
                    <a:pt x="562" y="19"/>
                  </a:lnTo>
                  <a:lnTo>
                    <a:pt x="565" y="22"/>
                  </a:lnTo>
                  <a:lnTo>
                    <a:pt x="568" y="27"/>
                  </a:lnTo>
                  <a:lnTo>
                    <a:pt x="571" y="30"/>
                  </a:lnTo>
                  <a:lnTo>
                    <a:pt x="570" y="28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37" name="Freeform 40"/>
            <p:cNvSpPr>
              <a:spLocks/>
            </p:cNvSpPr>
            <p:nvPr/>
          </p:nvSpPr>
          <p:spPr bwMode="gray">
            <a:xfrm>
              <a:off x="4063" y="3427"/>
              <a:ext cx="357" cy="361"/>
            </a:xfrm>
            <a:custGeom>
              <a:avLst/>
              <a:gdLst>
                <a:gd name="T0" fmla="*/ 11 w 386"/>
                <a:gd name="T1" fmla="*/ 284 h 390"/>
                <a:gd name="T2" fmla="*/ 28 w 386"/>
                <a:gd name="T3" fmla="*/ 304 h 390"/>
                <a:gd name="T4" fmla="*/ 34 w 386"/>
                <a:gd name="T5" fmla="*/ 328 h 390"/>
                <a:gd name="T6" fmla="*/ 25 w 386"/>
                <a:gd name="T7" fmla="*/ 342 h 390"/>
                <a:gd name="T8" fmla="*/ 28 w 386"/>
                <a:gd name="T9" fmla="*/ 359 h 390"/>
                <a:gd name="T10" fmla="*/ 31 w 386"/>
                <a:gd name="T11" fmla="*/ 355 h 390"/>
                <a:gd name="T12" fmla="*/ 37 w 386"/>
                <a:gd name="T13" fmla="*/ 355 h 390"/>
                <a:gd name="T14" fmla="*/ 49 w 386"/>
                <a:gd name="T15" fmla="*/ 356 h 390"/>
                <a:gd name="T16" fmla="*/ 63 w 386"/>
                <a:gd name="T17" fmla="*/ 356 h 390"/>
                <a:gd name="T18" fmla="*/ 75 w 386"/>
                <a:gd name="T19" fmla="*/ 355 h 390"/>
                <a:gd name="T20" fmla="*/ 80 w 386"/>
                <a:gd name="T21" fmla="*/ 347 h 390"/>
                <a:gd name="T22" fmla="*/ 94 w 386"/>
                <a:gd name="T23" fmla="*/ 336 h 390"/>
                <a:gd name="T24" fmla="*/ 105 w 386"/>
                <a:gd name="T25" fmla="*/ 328 h 390"/>
                <a:gd name="T26" fmla="*/ 108 w 386"/>
                <a:gd name="T27" fmla="*/ 323 h 390"/>
                <a:gd name="T28" fmla="*/ 114 w 386"/>
                <a:gd name="T29" fmla="*/ 308 h 390"/>
                <a:gd name="T30" fmla="*/ 118 w 386"/>
                <a:gd name="T31" fmla="*/ 300 h 390"/>
                <a:gd name="T32" fmla="*/ 130 w 386"/>
                <a:gd name="T33" fmla="*/ 297 h 390"/>
                <a:gd name="T34" fmla="*/ 149 w 386"/>
                <a:gd name="T35" fmla="*/ 309 h 390"/>
                <a:gd name="T36" fmla="*/ 186 w 386"/>
                <a:gd name="T37" fmla="*/ 317 h 390"/>
                <a:gd name="T38" fmla="*/ 193 w 386"/>
                <a:gd name="T39" fmla="*/ 315 h 390"/>
                <a:gd name="T40" fmla="*/ 197 w 386"/>
                <a:gd name="T41" fmla="*/ 317 h 390"/>
                <a:gd name="T42" fmla="*/ 218 w 386"/>
                <a:gd name="T43" fmla="*/ 308 h 390"/>
                <a:gd name="T44" fmla="*/ 227 w 386"/>
                <a:gd name="T45" fmla="*/ 294 h 390"/>
                <a:gd name="T46" fmla="*/ 228 w 386"/>
                <a:gd name="T47" fmla="*/ 281 h 390"/>
                <a:gd name="T48" fmla="*/ 233 w 386"/>
                <a:gd name="T49" fmla="*/ 275 h 390"/>
                <a:gd name="T50" fmla="*/ 247 w 386"/>
                <a:gd name="T51" fmla="*/ 273 h 390"/>
                <a:gd name="T52" fmla="*/ 256 w 386"/>
                <a:gd name="T53" fmla="*/ 268 h 390"/>
                <a:gd name="T54" fmla="*/ 263 w 386"/>
                <a:gd name="T55" fmla="*/ 262 h 390"/>
                <a:gd name="T56" fmla="*/ 270 w 386"/>
                <a:gd name="T57" fmla="*/ 252 h 390"/>
                <a:gd name="T58" fmla="*/ 276 w 386"/>
                <a:gd name="T59" fmla="*/ 234 h 390"/>
                <a:gd name="T60" fmla="*/ 290 w 386"/>
                <a:gd name="T61" fmla="*/ 223 h 390"/>
                <a:gd name="T62" fmla="*/ 314 w 386"/>
                <a:gd name="T63" fmla="*/ 201 h 390"/>
                <a:gd name="T64" fmla="*/ 335 w 386"/>
                <a:gd name="T65" fmla="*/ 193 h 390"/>
                <a:gd name="T66" fmla="*/ 351 w 386"/>
                <a:gd name="T67" fmla="*/ 179 h 390"/>
                <a:gd name="T68" fmla="*/ 356 w 386"/>
                <a:gd name="T69" fmla="*/ 174 h 390"/>
                <a:gd name="T70" fmla="*/ 351 w 386"/>
                <a:gd name="T71" fmla="*/ 157 h 390"/>
                <a:gd name="T72" fmla="*/ 326 w 386"/>
                <a:gd name="T73" fmla="*/ 152 h 390"/>
                <a:gd name="T74" fmla="*/ 314 w 386"/>
                <a:gd name="T75" fmla="*/ 145 h 390"/>
                <a:gd name="T76" fmla="*/ 317 w 386"/>
                <a:gd name="T77" fmla="*/ 141 h 390"/>
                <a:gd name="T78" fmla="*/ 313 w 386"/>
                <a:gd name="T79" fmla="*/ 135 h 390"/>
                <a:gd name="T80" fmla="*/ 307 w 386"/>
                <a:gd name="T81" fmla="*/ 129 h 390"/>
                <a:gd name="T82" fmla="*/ 309 w 386"/>
                <a:gd name="T83" fmla="*/ 112 h 390"/>
                <a:gd name="T84" fmla="*/ 299 w 386"/>
                <a:gd name="T85" fmla="*/ 105 h 390"/>
                <a:gd name="T86" fmla="*/ 260 w 386"/>
                <a:gd name="T87" fmla="*/ 80 h 390"/>
                <a:gd name="T88" fmla="*/ 250 w 386"/>
                <a:gd name="T89" fmla="*/ 67 h 390"/>
                <a:gd name="T90" fmla="*/ 233 w 386"/>
                <a:gd name="T91" fmla="*/ 28 h 390"/>
                <a:gd name="T92" fmla="*/ 218 w 386"/>
                <a:gd name="T93" fmla="*/ 6 h 390"/>
                <a:gd name="T94" fmla="*/ 191 w 386"/>
                <a:gd name="T95" fmla="*/ 0 h 390"/>
                <a:gd name="T96" fmla="*/ 182 w 386"/>
                <a:gd name="T97" fmla="*/ 2 h 390"/>
                <a:gd name="T98" fmla="*/ 171 w 386"/>
                <a:gd name="T99" fmla="*/ 5 h 390"/>
                <a:gd name="T100" fmla="*/ 155 w 386"/>
                <a:gd name="T101" fmla="*/ 13 h 390"/>
                <a:gd name="T102" fmla="*/ 141 w 386"/>
                <a:gd name="T103" fmla="*/ 6 h 390"/>
                <a:gd name="T104" fmla="*/ 105 w 386"/>
                <a:gd name="T105" fmla="*/ 10 h 390"/>
                <a:gd name="T106" fmla="*/ 43 w 386"/>
                <a:gd name="T107" fmla="*/ 21 h 39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86"/>
                <a:gd name="T163" fmla="*/ 0 h 390"/>
                <a:gd name="T164" fmla="*/ 386 w 386"/>
                <a:gd name="T165" fmla="*/ 390 h 39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86" h="390">
                  <a:moveTo>
                    <a:pt x="0" y="303"/>
                  </a:moveTo>
                  <a:lnTo>
                    <a:pt x="4" y="306"/>
                  </a:lnTo>
                  <a:lnTo>
                    <a:pt x="9" y="306"/>
                  </a:lnTo>
                  <a:lnTo>
                    <a:pt x="12" y="307"/>
                  </a:lnTo>
                  <a:lnTo>
                    <a:pt x="16" y="307"/>
                  </a:lnTo>
                  <a:lnTo>
                    <a:pt x="19" y="310"/>
                  </a:lnTo>
                  <a:lnTo>
                    <a:pt x="25" y="318"/>
                  </a:lnTo>
                  <a:lnTo>
                    <a:pt x="30" y="328"/>
                  </a:lnTo>
                  <a:lnTo>
                    <a:pt x="34" y="337"/>
                  </a:lnTo>
                  <a:lnTo>
                    <a:pt x="36" y="343"/>
                  </a:lnTo>
                  <a:lnTo>
                    <a:pt x="37" y="348"/>
                  </a:lnTo>
                  <a:lnTo>
                    <a:pt x="37" y="354"/>
                  </a:lnTo>
                  <a:lnTo>
                    <a:pt x="36" y="355"/>
                  </a:lnTo>
                  <a:lnTo>
                    <a:pt x="34" y="357"/>
                  </a:lnTo>
                  <a:lnTo>
                    <a:pt x="31" y="360"/>
                  </a:lnTo>
                  <a:lnTo>
                    <a:pt x="27" y="369"/>
                  </a:lnTo>
                  <a:lnTo>
                    <a:pt x="27" y="379"/>
                  </a:lnTo>
                  <a:lnTo>
                    <a:pt x="27" y="390"/>
                  </a:lnTo>
                  <a:lnTo>
                    <a:pt x="28" y="390"/>
                  </a:lnTo>
                  <a:lnTo>
                    <a:pt x="30" y="388"/>
                  </a:lnTo>
                  <a:lnTo>
                    <a:pt x="30" y="387"/>
                  </a:lnTo>
                  <a:lnTo>
                    <a:pt x="31" y="385"/>
                  </a:lnTo>
                  <a:lnTo>
                    <a:pt x="33" y="385"/>
                  </a:lnTo>
                  <a:lnTo>
                    <a:pt x="34" y="384"/>
                  </a:lnTo>
                  <a:lnTo>
                    <a:pt x="36" y="384"/>
                  </a:lnTo>
                  <a:lnTo>
                    <a:pt x="37" y="382"/>
                  </a:lnTo>
                  <a:lnTo>
                    <a:pt x="39" y="384"/>
                  </a:lnTo>
                  <a:lnTo>
                    <a:pt x="40" y="384"/>
                  </a:lnTo>
                  <a:lnTo>
                    <a:pt x="40" y="385"/>
                  </a:lnTo>
                  <a:lnTo>
                    <a:pt x="45" y="384"/>
                  </a:lnTo>
                  <a:lnTo>
                    <a:pt x="50" y="385"/>
                  </a:lnTo>
                  <a:lnTo>
                    <a:pt x="53" y="385"/>
                  </a:lnTo>
                  <a:lnTo>
                    <a:pt x="56" y="387"/>
                  </a:lnTo>
                  <a:lnTo>
                    <a:pt x="59" y="387"/>
                  </a:lnTo>
                  <a:lnTo>
                    <a:pt x="63" y="387"/>
                  </a:lnTo>
                  <a:lnTo>
                    <a:pt x="68" y="385"/>
                  </a:lnTo>
                  <a:lnTo>
                    <a:pt x="71" y="384"/>
                  </a:lnTo>
                  <a:lnTo>
                    <a:pt x="75" y="384"/>
                  </a:lnTo>
                  <a:lnTo>
                    <a:pt x="80" y="384"/>
                  </a:lnTo>
                  <a:lnTo>
                    <a:pt x="81" y="384"/>
                  </a:lnTo>
                  <a:lnTo>
                    <a:pt x="81" y="382"/>
                  </a:lnTo>
                  <a:lnTo>
                    <a:pt x="83" y="379"/>
                  </a:lnTo>
                  <a:lnTo>
                    <a:pt x="84" y="378"/>
                  </a:lnTo>
                  <a:lnTo>
                    <a:pt x="87" y="375"/>
                  </a:lnTo>
                  <a:lnTo>
                    <a:pt x="90" y="372"/>
                  </a:lnTo>
                  <a:lnTo>
                    <a:pt x="95" y="369"/>
                  </a:lnTo>
                  <a:lnTo>
                    <a:pt x="99" y="366"/>
                  </a:lnTo>
                  <a:lnTo>
                    <a:pt x="102" y="363"/>
                  </a:lnTo>
                  <a:lnTo>
                    <a:pt x="104" y="360"/>
                  </a:lnTo>
                  <a:lnTo>
                    <a:pt x="108" y="357"/>
                  </a:lnTo>
                  <a:lnTo>
                    <a:pt x="113" y="355"/>
                  </a:lnTo>
                  <a:lnTo>
                    <a:pt x="114" y="354"/>
                  </a:lnTo>
                  <a:lnTo>
                    <a:pt x="114" y="352"/>
                  </a:lnTo>
                  <a:lnTo>
                    <a:pt x="114" y="351"/>
                  </a:lnTo>
                  <a:lnTo>
                    <a:pt x="116" y="349"/>
                  </a:lnTo>
                  <a:lnTo>
                    <a:pt x="117" y="349"/>
                  </a:lnTo>
                  <a:lnTo>
                    <a:pt x="119" y="348"/>
                  </a:lnTo>
                  <a:lnTo>
                    <a:pt x="120" y="348"/>
                  </a:lnTo>
                  <a:lnTo>
                    <a:pt x="120" y="340"/>
                  </a:lnTo>
                  <a:lnTo>
                    <a:pt x="123" y="333"/>
                  </a:lnTo>
                  <a:lnTo>
                    <a:pt x="126" y="327"/>
                  </a:lnTo>
                  <a:lnTo>
                    <a:pt x="128" y="325"/>
                  </a:lnTo>
                  <a:lnTo>
                    <a:pt x="128" y="324"/>
                  </a:lnTo>
                  <a:lnTo>
                    <a:pt x="131" y="321"/>
                  </a:lnTo>
                  <a:lnTo>
                    <a:pt x="134" y="319"/>
                  </a:lnTo>
                  <a:lnTo>
                    <a:pt x="138" y="321"/>
                  </a:lnTo>
                  <a:lnTo>
                    <a:pt x="141" y="321"/>
                  </a:lnTo>
                  <a:lnTo>
                    <a:pt x="144" y="322"/>
                  </a:lnTo>
                  <a:lnTo>
                    <a:pt x="150" y="327"/>
                  </a:lnTo>
                  <a:lnTo>
                    <a:pt x="156" y="330"/>
                  </a:lnTo>
                  <a:lnTo>
                    <a:pt x="161" y="334"/>
                  </a:lnTo>
                  <a:lnTo>
                    <a:pt x="167" y="336"/>
                  </a:lnTo>
                  <a:lnTo>
                    <a:pt x="182" y="342"/>
                  </a:lnTo>
                  <a:lnTo>
                    <a:pt x="198" y="343"/>
                  </a:lnTo>
                  <a:lnTo>
                    <a:pt x="201" y="342"/>
                  </a:lnTo>
                  <a:lnTo>
                    <a:pt x="203" y="340"/>
                  </a:lnTo>
                  <a:lnTo>
                    <a:pt x="206" y="339"/>
                  </a:lnTo>
                  <a:lnTo>
                    <a:pt x="209" y="339"/>
                  </a:lnTo>
                  <a:lnTo>
                    <a:pt x="209" y="340"/>
                  </a:lnTo>
                  <a:lnTo>
                    <a:pt x="210" y="340"/>
                  </a:lnTo>
                  <a:lnTo>
                    <a:pt x="212" y="342"/>
                  </a:lnTo>
                  <a:lnTo>
                    <a:pt x="213" y="342"/>
                  </a:lnTo>
                  <a:lnTo>
                    <a:pt x="213" y="343"/>
                  </a:lnTo>
                  <a:lnTo>
                    <a:pt x="219" y="342"/>
                  </a:lnTo>
                  <a:lnTo>
                    <a:pt x="225" y="339"/>
                  </a:lnTo>
                  <a:lnTo>
                    <a:pt x="231" y="336"/>
                  </a:lnTo>
                  <a:lnTo>
                    <a:pt x="236" y="333"/>
                  </a:lnTo>
                  <a:lnTo>
                    <a:pt x="239" y="330"/>
                  </a:lnTo>
                  <a:lnTo>
                    <a:pt x="242" y="325"/>
                  </a:lnTo>
                  <a:lnTo>
                    <a:pt x="243" y="322"/>
                  </a:lnTo>
                  <a:lnTo>
                    <a:pt x="245" y="318"/>
                  </a:lnTo>
                  <a:lnTo>
                    <a:pt x="248" y="313"/>
                  </a:lnTo>
                  <a:lnTo>
                    <a:pt x="248" y="310"/>
                  </a:lnTo>
                  <a:lnTo>
                    <a:pt x="246" y="307"/>
                  </a:lnTo>
                  <a:lnTo>
                    <a:pt x="246" y="304"/>
                  </a:lnTo>
                  <a:lnTo>
                    <a:pt x="246" y="301"/>
                  </a:lnTo>
                  <a:lnTo>
                    <a:pt x="249" y="300"/>
                  </a:lnTo>
                  <a:lnTo>
                    <a:pt x="251" y="298"/>
                  </a:lnTo>
                  <a:lnTo>
                    <a:pt x="252" y="297"/>
                  </a:lnTo>
                  <a:lnTo>
                    <a:pt x="255" y="295"/>
                  </a:lnTo>
                  <a:lnTo>
                    <a:pt x="260" y="294"/>
                  </a:lnTo>
                  <a:lnTo>
                    <a:pt x="263" y="294"/>
                  </a:lnTo>
                  <a:lnTo>
                    <a:pt x="267" y="295"/>
                  </a:lnTo>
                  <a:lnTo>
                    <a:pt x="270" y="294"/>
                  </a:lnTo>
                  <a:lnTo>
                    <a:pt x="275" y="292"/>
                  </a:lnTo>
                  <a:lnTo>
                    <a:pt x="277" y="290"/>
                  </a:lnTo>
                  <a:lnTo>
                    <a:pt x="277" y="287"/>
                  </a:lnTo>
                  <a:lnTo>
                    <a:pt x="278" y="286"/>
                  </a:lnTo>
                  <a:lnTo>
                    <a:pt x="281" y="284"/>
                  </a:lnTo>
                  <a:lnTo>
                    <a:pt x="284" y="283"/>
                  </a:lnTo>
                  <a:lnTo>
                    <a:pt x="287" y="280"/>
                  </a:lnTo>
                  <a:lnTo>
                    <a:pt x="289" y="278"/>
                  </a:lnTo>
                  <a:lnTo>
                    <a:pt x="292" y="275"/>
                  </a:lnTo>
                  <a:lnTo>
                    <a:pt x="292" y="272"/>
                  </a:lnTo>
                  <a:lnTo>
                    <a:pt x="293" y="266"/>
                  </a:lnTo>
                  <a:lnTo>
                    <a:pt x="295" y="262"/>
                  </a:lnTo>
                  <a:lnTo>
                    <a:pt x="295" y="257"/>
                  </a:lnTo>
                  <a:lnTo>
                    <a:pt x="298" y="253"/>
                  </a:lnTo>
                  <a:lnTo>
                    <a:pt x="299" y="250"/>
                  </a:lnTo>
                  <a:lnTo>
                    <a:pt x="301" y="247"/>
                  </a:lnTo>
                  <a:lnTo>
                    <a:pt x="304" y="245"/>
                  </a:lnTo>
                  <a:lnTo>
                    <a:pt x="314" y="241"/>
                  </a:lnTo>
                  <a:lnTo>
                    <a:pt x="323" y="236"/>
                  </a:lnTo>
                  <a:lnTo>
                    <a:pt x="332" y="229"/>
                  </a:lnTo>
                  <a:lnTo>
                    <a:pt x="338" y="218"/>
                  </a:lnTo>
                  <a:lnTo>
                    <a:pt x="340" y="217"/>
                  </a:lnTo>
                  <a:lnTo>
                    <a:pt x="341" y="214"/>
                  </a:lnTo>
                  <a:lnTo>
                    <a:pt x="344" y="212"/>
                  </a:lnTo>
                  <a:lnTo>
                    <a:pt x="353" y="211"/>
                  </a:lnTo>
                  <a:lnTo>
                    <a:pt x="362" y="208"/>
                  </a:lnTo>
                  <a:lnTo>
                    <a:pt x="370" y="203"/>
                  </a:lnTo>
                  <a:lnTo>
                    <a:pt x="376" y="196"/>
                  </a:lnTo>
                  <a:lnTo>
                    <a:pt x="377" y="194"/>
                  </a:lnTo>
                  <a:lnTo>
                    <a:pt x="379" y="193"/>
                  </a:lnTo>
                  <a:lnTo>
                    <a:pt x="380" y="193"/>
                  </a:lnTo>
                  <a:lnTo>
                    <a:pt x="383" y="193"/>
                  </a:lnTo>
                  <a:lnTo>
                    <a:pt x="383" y="191"/>
                  </a:lnTo>
                  <a:lnTo>
                    <a:pt x="385" y="188"/>
                  </a:lnTo>
                  <a:lnTo>
                    <a:pt x="386" y="185"/>
                  </a:lnTo>
                  <a:lnTo>
                    <a:pt x="386" y="179"/>
                  </a:lnTo>
                  <a:lnTo>
                    <a:pt x="383" y="175"/>
                  </a:lnTo>
                  <a:lnTo>
                    <a:pt x="380" y="170"/>
                  </a:lnTo>
                  <a:lnTo>
                    <a:pt x="374" y="167"/>
                  </a:lnTo>
                  <a:lnTo>
                    <a:pt x="370" y="166"/>
                  </a:lnTo>
                  <a:lnTo>
                    <a:pt x="361" y="164"/>
                  </a:lnTo>
                  <a:lnTo>
                    <a:pt x="353" y="164"/>
                  </a:lnTo>
                  <a:lnTo>
                    <a:pt x="344" y="161"/>
                  </a:lnTo>
                  <a:lnTo>
                    <a:pt x="343" y="160"/>
                  </a:lnTo>
                  <a:lnTo>
                    <a:pt x="341" y="158"/>
                  </a:lnTo>
                  <a:lnTo>
                    <a:pt x="340" y="157"/>
                  </a:lnTo>
                  <a:lnTo>
                    <a:pt x="340" y="154"/>
                  </a:lnTo>
                  <a:lnTo>
                    <a:pt x="341" y="154"/>
                  </a:lnTo>
                  <a:lnTo>
                    <a:pt x="343" y="154"/>
                  </a:lnTo>
                  <a:lnTo>
                    <a:pt x="343" y="152"/>
                  </a:lnTo>
                  <a:lnTo>
                    <a:pt x="343" y="151"/>
                  </a:lnTo>
                  <a:lnTo>
                    <a:pt x="343" y="149"/>
                  </a:lnTo>
                  <a:lnTo>
                    <a:pt x="340" y="148"/>
                  </a:lnTo>
                  <a:lnTo>
                    <a:pt x="338" y="146"/>
                  </a:lnTo>
                  <a:lnTo>
                    <a:pt x="335" y="146"/>
                  </a:lnTo>
                  <a:lnTo>
                    <a:pt x="335" y="143"/>
                  </a:lnTo>
                  <a:lnTo>
                    <a:pt x="334" y="142"/>
                  </a:lnTo>
                  <a:lnTo>
                    <a:pt x="332" y="139"/>
                  </a:lnTo>
                  <a:lnTo>
                    <a:pt x="334" y="134"/>
                  </a:lnTo>
                  <a:lnTo>
                    <a:pt x="335" y="130"/>
                  </a:lnTo>
                  <a:lnTo>
                    <a:pt x="335" y="125"/>
                  </a:lnTo>
                  <a:lnTo>
                    <a:pt x="334" y="121"/>
                  </a:lnTo>
                  <a:lnTo>
                    <a:pt x="332" y="118"/>
                  </a:lnTo>
                  <a:lnTo>
                    <a:pt x="329" y="116"/>
                  </a:lnTo>
                  <a:lnTo>
                    <a:pt x="326" y="115"/>
                  </a:lnTo>
                  <a:lnTo>
                    <a:pt x="323" y="113"/>
                  </a:lnTo>
                  <a:lnTo>
                    <a:pt x="320" y="112"/>
                  </a:lnTo>
                  <a:lnTo>
                    <a:pt x="304" y="98"/>
                  </a:lnTo>
                  <a:lnTo>
                    <a:pt x="286" y="88"/>
                  </a:lnTo>
                  <a:lnTo>
                    <a:pt x="281" y="86"/>
                  </a:lnTo>
                  <a:lnTo>
                    <a:pt x="278" y="83"/>
                  </a:lnTo>
                  <a:lnTo>
                    <a:pt x="275" y="79"/>
                  </a:lnTo>
                  <a:lnTo>
                    <a:pt x="274" y="76"/>
                  </a:lnTo>
                  <a:lnTo>
                    <a:pt x="270" y="72"/>
                  </a:lnTo>
                  <a:lnTo>
                    <a:pt x="269" y="71"/>
                  </a:lnTo>
                  <a:lnTo>
                    <a:pt x="264" y="57"/>
                  </a:lnTo>
                  <a:lnTo>
                    <a:pt x="258" y="44"/>
                  </a:lnTo>
                  <a:lnTo>
                    <a:pt x="252" y="30"/>
                  </a:lnTo>
                  <a:lnTo>
                    <a:pt x="246" y="24"/>
                  </a:lnTo>
                  <a:lnTo>
                    <a:pt x="242" y="18"/>
                  </a:lnTo>
                  <a:lnTo>
                    <a:pt x="237" y="11"/>
                  </a:lnTo>
                  <a:lnTo>
                    <a:pt x="236" y="6"/>
                  </a:lnTo>
                  <a:lnTo>
                    <a:pt x="234" y="2"/>
                  </a:lnTo>
                  <a:lnTo>
                    <a:pt x="225" y="2"/>
                  </a:lnTo>
                  <a:lnTo>
                    <a:pt x="216" y="0"/>
                  </a:lnTo>
                  <a:lnTo>
                    <a:pt x="206" y="0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5" y="0"/>
                  </a:lnTo>
                  <a:lnTo>
                    <a:pt x="192" y="2"/>
                  </a:lnTo>
                  <a:lnTo>
                    <a:pt x="188" y="3"/>
                  </a:lnTo>
                  <a:lnTo>
                    <a:pt x="185" y="5"/>
                  </a:lnTo>
                  <a:lnTo>
                    <a:pt x="180" y="6"/>
                  </a:lnTo>
                  <a:lnTo>
                    <a:pt x="176" y="8"/>
                  </a:lnTo>
                  <a:lnTo>
                    <a:pt x="171" y="11"/>
                  </a:lnTo>
                  <a:lnTo>
                    <a:pt x="168" y="14"/>
                  </a:lnTo>
                  <a:lnTo>
                    <a:pt x="164" y="17"/>
                  </a:lnTo>
                  <a:lnTo>
                    <a:pt x="159" y="18"/>
                  </a:lnTo>
                  <a:lnTo>
                    <a:pt x="158" y="11"/>
                  </a:lnTo>
                  <a:lnTo>
                    <a:pt x="152" y="6"/>
                  </a:lnTo>
                  <a:lnTo>
                    <a:pt x="146" y="6"/>
                  </a:lnTo>
                  <a:lnTo>
                    <a:pt x="137" y="6"/>
                  </a:lnTo>
                  <a:lnTo>
                    <a:pt x="129" y="8"/>
                  </a:lnTo>
                  <a:lnTo>
                    <a:pt x="113" y="11"/>
                  </a:lnTo>
                  <a:lnTo>
                    <a:pt x="98" y="14"/>
                  </a:lnTo>
                  <a:lnTo>
                    <a:pt x="80" y="17"/>
                  </a:lnTo>
                  <a:lnTo>
                    <a:pt x="63" y="18"/>
                  </a:lnTo>
                  <a:lnTo>
                    <a:pt x="47" y="23"/>
                  </a:lnTo>
                  <a:lnTo>
                    <a:pt x="47" y="173"/>
                  </a:lnTo>
                  <a:lnTo>
                    <a:pt x="0" y="173"/>
                  </a:lnTo>
                  <a:lnTo>
                    <a:pt x="0" y="303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38" name="Freeform 41"/>
            <p:cNvSpPr>
              <a:spLocks/>
            </p:cNvSpPr>
            <p:nvPr/>
          </p:nvSpPr>
          <p:spPr bwMode="gray">
            <a:xfrm>
              <a:off x="3939" y="3601"/>
              <a:ext cx="604" cy="504"/>
            </a:xfrm>
            <a:custGeom>
              <a:avLst/>
              <a:gdLst>
                <a:gd name="T0" fmla="*/ 49 w 653"/>
                <a:gd name="T1" fmla="*/ 431 h 545"/>
                <a:gd name="T2" fmla="*/ 96 w 653"/>
                <a:gd name="T3" fmla="*/ 473 h 545"/>
                <a:gd name="T4" fmla="*/ 144 w 653"/>
                <a:gd name="T5" fmla="*/ 504 h 545"/>
                <a:gd name="T6" fmla="*/ 185 w 653"/>
                <a:gd name="T7" fmla="*/ 496 h 545"/>
                <a:gd name="T8" fmla="*/ 231 w 653"/>
                <a:gd name="T9" fmla="*/ 486 h 545"/>
                <a:gd name="T10" fmla="*/ 253 w 653"/>
                <a:gd name="T11" fmla="*/ 484 h 545"/>
                <a:gd name="T12" fmla="*/ 271 w 653"/>
                <a:gd name="T13" fmla="*/ 475 h 545"/>
                <a:gd name="T14" fmla="*/ 278 w 653"/>
                <a:gd name="T15" fmla="*/ 467 h 545"/>
                <a:gd name="T16" fmla="*/ 302 w 653"/>
                <a:gd name="T17" fmla="*/ 464 h 545"/>
                <a:gd name="T18" fmla="*/ 314 w 653"/>
                <a:gd name="T19" fmla="*/ 459 h 545"/>
                <a:gd name="T20" fmla="*/ 348 w 653"/>
                <a:gd name="T21" fmla="*/ 449 h 545"/>
                <a:gd name="T22" fmla="*/ 371 w 653"/>
                <a:gd name="T23" fmla="*/ 448 h 545"/>
                <a:gd name="T24" fmla="*/ 466 w 653"/>
                <a:gd name="T25" fmla="*/ 373 h 545"/>
                <a:gd name="T26" fmla="*/ 499 w 653"/>
                <a:gd name="T27" fmla="*/ 337 h 545"/>
                <a:gd name="T28" fmla="*/ 523 w 653"/>
                <a:gd name="T29" fmla="*/ 297 h 545"/>
                <a:gd name="T30" fmla="*/ 550 w 653"/>
                <a:gd name="T31" fmla="*/ 271 h 545"/>
                <a:gd name="T32" fmla="*/ 598 w 653"/>
                <a:gd name="T33" fmla="*/ 194 h 545"/>
                <a:gd name="T34" fmla="*/ 591 w 653"/>
                <a:gd name="T35" fmla="*/ 186 h 545"/>
                <a:gd name="T36" fmla="*/ 574 w 653"/>
                <a:gd name="T37" fmla="*/ 193 h 545"/>
                <a:gd name="T38" fmla="*/ 570 w 653"/>
                <a:gd name="T39" fmla="*/ 180 h 545"/>
                <a:gd name="T40" fmla="*/ 569 w 653"/>
                <a:gd name="T41" fmla="*/ 130 h 545"/>
                <a:gd name="T42" fmla="*/ 581 w 653"/>
                <a:gd name="T43" fmla="*/ 116 h 545"/>
                <a:gd name="T44" fmla="*/ 574 w 653"/>
                <a:gd name="T45" fmla="*/ 79 h 545"/>
                <a:gd name="T46" fmla="*/ 564 w 653"/>
                <a:gd name="T47" fmla="*/ 17 h 545"/>
                <a:gd name="T48" fmla="*/ 514 w 653"/>
                <a:gd name="T49" fmla="*/ 6 h 545"/>
                <a:gd name="T50" fmla="*/ 463 w 653"/>
                <a:gd name="T51" fmla="*/ 17 h 545"/>
                <a:gd name="T52" fmla="*/ 409 w 653"/>
                <a:gd name="T53" fmla="*/ 48 h 545"/>
                <a:gd name="T54" fmla="*/ 374 w 653"/>
                <a:gd name="T55" fmla="*/ 95 h 545"/>
                <a:gd name="T56" fmla="*/ 339 w 653"/>
                <a:gd name="T57" fmla="*/ 136 h 545"/>
                <a:gd name="T58" fmla="*/ 317 w 653"/>
                <a:gd name="T59" fmla="*/ 136 h 545"/>
                <a:gd name="T60" fmla="*/ 303 w 653"/>
                <a:gd name="T61" fmla="*/ 146 h 545"/>
                <a:gd name="T62" fmla="*/ 249 w 653"/>
                <a:gd name="T63" fmla="*/ 122 h 545"/>
                <a:gd name="T64" fmla="*/ 213 w 653"/>
                <a:gd name="T65" fmla="*/ 168 h 545"/>
                <a:gd name="T66" fmla="*/ 164 w 653"/>
                <a:gd name="T67" fmla="*/ 183 h 545"/>
                <a:gd name="T68" fmla="*/ 152 w 653"/>
                <a:gd name="T69" fmla="*/ 166 h 545"/>
                <a:gd name="T70" fmla="*/ 160 w 653"/>
                <a:gd name="T71" fmla="*/ 147 h 545"/>
                <a:gd name="T72" fmla="*/ 132 w 653"/>
                <a:gd name="T73" fmla="*/ 107 h 545"/>
                <a:gd name="T74" fmla="*/ 119 w 653"/>
                <a:gd name="T75" fmla="*/ 252 h 545"/>
                <a:gd name="T76" fmla="*/ 105 w 653"/>
                <a:gd name="T77" fmla="*/ 252 h 545"/>
                <a:gd name="T78" fmla="*/ 85 w 653"/>
                <a:gd name="T79" fmla="*/ 263 h 545"/>
                <a:gd name="T80" fmla="*/ 49 w 653"/>
                <a:gd name="T81" fmla="*/ 258 h 545"/>
                <a:gd name="T82" fmla="*/ 38 w 653"/>
                <a:gd name="T83" fmla="*/ 260 h 545"/>
                <a:gd name="T84" fmla="*/ 27 w 653"/>
                <a:gd name="T85" fmla="*/ 235 h 545"/>
                <a:gd name="T86" fmla="*/ 14 w 653"/>
                <a:gd name="T87" fmla="*/ 240 h 545"/>
                <a:gd name="T88" fmla="*/ 3 w 653"/>
                <a:gd name="T89" fmla="*/ 252 h 545"/>
                <a:gd name="T90" fmla="*/ 7 w 653"/>
                <a:gd name="T91" fmla="*/ 274 h 545"/>
                <a:gd name="T92" fmla="*/ 41 w 653"/>
                <a:gd name="T93" fmla="*/ 343 h 545"/>
                <a:gd name="T94" fmla="*/ 49 w 653"/>
                <a:gd name="T95" fmla="*/ 360 h 545"/>
                <a:gd name="T96" fmla="*/ 60 w 653"/>
                <a:gd name="T97" fmla="*/ 374 h 545"/>
                <a:gd name="T98" fmla="*/ 61 w 653"/>
                <a:gd name="T99" fmla="*/ 387 h 545"/>
                <a:gd name="T100" fmla="*/ 64 w 653"/>
                <a:gd name="T101" fmla="*/ 400 h 545"/>
                <a:gd name="T102" fmla="*/ 55 w 653"/>
                <a:gd name="T103" fmla="*/ 407 h 545"/>
                <a:gd name="T104" fmla="*/ 46 w 653"/>
                <a:gd name="T105" fmla="*/ 399 h 545"/>
                <a:gd name="T106" fmla="*/ 39 w 653"/>
                <a:gd name="T107" fmla="*/ 412 h 54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53"/>
                <a:gd name="T163" fmla="*/ 0 h 545"/>
                <a:gd name="T164" fmla="*/ 653 w 653"/>
                <a:gd name="T165" fmla="*/ 545 h 54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53" h="545">
                  <a:moveTo>
                    <a:pt x="47" y="448"/>
                  </a:moveTo>
                  <a:lnTo>
                    <a:pt x="48" y="451"/>
                  </a:lnTo>
                  <a:lnTo>
                    <a:pt x="50" y="454"/>
                  </a:lnTo>
                  <a:lnTo>
                    <a:pt x="53" y="458"/>
                  </a:lnTo>
                  <a:lnTo>
                    <a:pt x="53" y="461"/>
                  </a:lnTo>
                  <a:lnTo>
                    <a:pt x="53" y="466"/>
                  </a:lnTo>
                  <a:lnTo>
                    <a:pt x="56" y="470"/>
                  </a:lnTo>
                  <a:lnTo>
                    <a:pt x="60" y="473"/>
                  </a:lnTo>
                  <a:lnTo>
                    <a:pt x="63" y="476"/>
                  </a:lnTo>
                  <a:lnTo>
                    <a:pt x="66" y="479"/>
                  </a:lnTo>
                  <a:lnTo>
                    <a:pt x="84" y="497"/>
                  </a:lnTo>
                  <a:lnTo>
                    <a:pt x="104" y="511"/>
                  </a:lnTo>
                  <a:lnTo>
                    <a:pt x="126" y="523"/>
                  </a:lnTo>
                  <a:lnTo>
                    <a:pt x="132" y="527"/>
                  </a:lnTo>
                  <a:lnTo>
                    <a:pt x="137" y="533"/>
                  </a:lnTo>
                  <a:lnTo>
                    <a:pt x="143" y="541"/>
                  </a:lnTo>
                  <a:lnTo>
                    <a:pt x="152" y="545"/>
                  </a:lnTo>
                  <a:lnTo>
                    <a:pt x="156" y="545"/>
                  </a:lnTo>
                  <a:lnTo>
                    <a:pt x="159" y="544"/>
                  </a:lnTo>
                  <a:lnTo>
                    <a:pt x="164" y="542"/>
                  </a:lnTo>
                  <a:lnTo>
                    <a:pt x="167" y="541"/>
                  </a:lnTo>
                  <a:lnTo>
                    <a:pt x="170" y="541"/>
                  </a:lnTo>
                  <a:lnTo>
                    <a:pt x="187" y="539"/>
                  </a:lnTo>
                  <a:lnTo>
                    <a:pt x="200" y="536"/>
                  </a:lnTo>
                  <a:lnTo>
                    <a:pt x="217" y="530"/>
                  </a:lnTo>
                  <a:lnTo>
                    <a:pt x="227" y="530"/>
                  </a:lnTo>
                  <a:lnTo>
                    <a:pt x="236" y="530"/>
                  </a:lnTo>
                  <a:lnTo>
                    <a:pt x="247" y="529"/>
                  </a:lnTo>
                  <a:lnTo>
                    <a:pt x="248" y="529"/>
                  </a:lnTo>
                  <a:lnTo>
                    <a:pt x="250" y="526"/>
                  </a:lnTo>
                  <a:lnTo>
                    <a:pt x="251" y="524"/>
                  </a:lnTo>
                  <a:lnTo>
                    <a:pt x="253" y="521"/>
                  </a:lnTo>
                  <a:lnTo>
                    <a:pt x="256" y="521"/>
                  </a:lnTo>
                  <a:lnTo>
                    <a:pt x="257" y="521"/>
                  </a:lnTo>
                  <a:lnTo>
                    <a:pt x="266" y="523"/>
                  </a:lnTo>
                  <a:lnTo>
                    <a:pt x="274" y="523"/>
                  </a:lnTo>
                  <a:lnTo>
                    <a:pt x="284" y="521"/>
                  </a:lnTo>
                  <a:lnTo>
                    <a:pt x="289" y="520"/>
                  </a:lnTo>
                  <a:lnTo>
                    <a:pt x="292" y="518"/>
                  </a:lnTo>
                  <a:lnTo>
                    <a:pt x="293" y="517"/>
                  </a:lnTo>
                  <a:lnTo>
                    <a:pt x="293" y="515"/>
                  </a:lnTo>
                  <a:lnTo>
                    <a:pt x="293" y="514"/>
                  </a:lnTo>
                  <a:lnTo>
                    <a:pt x="293" y="512"/>
                  </a:lnTo>
                  <a:lnTo>
                    <a:pt x="293" y="511"/>
                  </a:lnTo>
                  <a:lnTo>
                    <a:pt x="295" y="509"/>
                  </a:lnTo>
                  <a:lnTo>
                    <a:pt x="298" y="506"/>
                  </a:lnTo>
                  <a:lnTo>
                    <a:pt x="299" y="505"/>
                  </a:lnTo>
                  <a:lnTo>
                    <a:pt x="301" y="505"/>
                  </a:lnTo>
                  <a:lnTo>
                    <a:pt x="302" y="505"/>
                  </a:lnTo>
                  <a:lnTo>
                    <a:pt x="305" y="506"/>
                  </a:lnTo>
                  <a:lnTo>
                    <a:pt x="313" y="506"/>
                  </a:lnTo>
                  <a:lnTo>
                    <a:pt x="325" y="505"/>
                  </a:lnTo>
                  <a:lnTo>
                    <a:pt x="325" y="503"/>
                  </a:lnTo>
                  <a:lnTo>
                    <a:pt x="326" y="502"/>
                  </a:lnTo>
                  <a:lnTo>
                    <a:pt x="326" y="500"/>
                  </a:lnTo>
                  <a:lnTo>
                    <a:pt x="328" y="499"/>
                  </a:lnTo>
                  <a:lnTo>
                    <a:pt x="328" y="497"/>
                  </a:lnTo>
                  <a:lnTo>
                    <a:pt x="328" y="496"/>
                  </a:lnTo>
                  <a:lnTo>
                    <a:pt x="335" y="496"/>
                  </a:lnTo>
                  <a:lnTo>
                    <a:pt x="340" y="496"/>
                  </a:lnTo>
                  <a:lnTo>
                    <a:pt x="343" y="496"/>
                  </a:lnTo>
                  <a:lnTo>
                    <a:pt x="346" y="493"/>
                  </a:lnTo>
                  <a:lnTo>
                    <a:pt x="352" y="487"/>
                  </a:lnTo>
                  <a:lnTo>
                    <a:pt x="358" y="487"/>
                  </a:lnTo>
                  <a:lnTo>
                    <a:pt x="365" y="485"/>
                  </a:lnTo>
                  <a:lnTo>
                    <a:pt x="376" y="485"/>
                  </a:lnTo>
                  <a:lnTo>
                    <a:pt x="383" y="485"/>
                  </a:lnTo>
                  <a:lnTo>
                    <a:pt x="388" y="484"/>
                  </a:lnTo>
                  <a:lnTo>
                    <a:pt x="391" y="484"/>
                  </a:lnTo>
                  <a:lnTo>
                    <a:pt x="394" y="484"/>
                  </a:lnTo>
                  <a:lnTo>
                    <a:pt x="398" y="484"/>
                  </a:lnTo>
                  <a:lnTo>
                    <a:pt x="401" y="484"/>
                  </a:lnTo>
                  <a:lnTo>
                    <a:pt x="404" y="484"/>
                  </a:lnTo>
                  <a:lnTo>
                    <a:pt x="408" y="482"/>
                  </a:lnTo>
                  <a:lnTo>
                    <a:pt x="438" y="463"/>
                  </a:lnTo>
                  <a:lnTo>
                    <a:pt x="465" y="440"/>
                  </a:lnTo>
                  <a:lnTo>
                    <a:pt x="490" y="415"/>
                  </a:lnTo>
                  <a:lnTo>
                    <a:pt x="504" y="403"/>
                  </a:lnTo>
                  <a:lnTo>
                    <a:pt x="520" y="394"/>
                  </a:lnTo>
                  <a:lnTo>
                    <a:pt x="523" y="392"/>
                  </a:lnTo>
                  <a:lnTo>
                    <a:pt x="528" y="388"/>
                  </a:lnTo>
                  <a:lnTo>
                    <a:pt x="529" y="383"/>
                  </a:lnTo>
                  <a:lnTo>
                    <a:pt x="532" y="379"/>
                  </a:lnTo>
                  <a:lnTo>
                    <a:pt x="540" y="364"/>
                  </a:lnTo>
                  <a:lnTo>
                    <a:pt x="549" y="349"/>
                  </a:lnTo>
                  <a:lnTo>
                    <a:pt x="561" y="335"/>
                  </a:lnTo>
                  <a:lnTo>
                    <a:pt x="564" y="332"/>
                  </a:lnTo>
                  <a:lnTo>
                    <a:pt x="564" y="329"/>
                  </a:lnTo>
                  <a:lnTo>
                    <a:pt x="564" y="324"/>
                  </a:lnTo>
                  <a:lnTo>
                    <a:pt x="565" y="321"/>
                  </a:lnTo>
                  <a:lnTo>
                    <a:pt x="565" y="317"/>
                  </a:lnTo>
                  <a:lnTo>
                    <a:pt x="567" y="312"/>
                  </a:lnTo>
                  <a:lnTo>
                    <a:pt x="570" y="308"/>
                  </a:lnTo>
                  <a:lnTo>
                    <a:pt x="574" y="305"/>
                  </a:lnTo>
                  <a:lnTo>
                    <a:pt x="577" y="302"/>
                  </a:lnTo>
                  <a:lnTo>
                    <a:pt x="595" y="293"/>
                  </a:lnTo>
                  <a:lnTo>
                    <a:pt x="612" y="284"/>
                  </a:lnTo>
                  <a:lnTo>
                    <a:pt x="625" y="272"/>
                  </a:lnTo>
                  <a:lnTo>
                    <a:pt x="636" y="254"/>
                  </a:lnTo>
                  <a:lnTo>
                    <a:pt x="642" y="234"/>
                  </a:lnTo>
                  <a:lnTo>
                    <a:pt x="645" y="213"/>
                  </a:lnTo>
                  <a:lnTo>
                    <a:pt x="647" y="210"/>
                  </a:lnTo>
                  <a:lnTo>
                    <a:pt x="650" y="207"/>
                  </a:lnTo>
                  <a:lnTo>
                    <a:pt x="653" y="206"/>
                  </a:lnTo>
                  <a:lnTo>
                    <a:pt x="650" y="204"/>
                  </a:lnTo>
                  <a:lnTo>
                    <a:pt x="647" y="203"/>
                  </a:lnTo>
                  <a:lnTo>
                    <a:pt x="642" y="201"/>
                  </a:lnTo>
                  <a:lnTo>
                    <a:pt x="639" y="201"/>
                  </a:lnTo>
                  <a:lnTo>
                    <a:pt x="636" y="201"/>
                  </a:lnTo>
                  <a:lnTo>
                    <a:pt x="633" y="203"/>
                  </a:lnTo>
                  <a:lnTo>
                    <a:pt x="628" y="207"/>
                  </a:lnTo>
                  <a:lnTo>
                    <a:pt x="627" y="209"/>
                  </a:lnTo>
                  <a:lnTo>
                    <a:pt x="624" y="209"/>
                  </a:lnTo>
                  <a:lnTo>
                    <a:pt x="621" y="209"/>
                  </a:lnTo>
                  <a:lnTo>
                    <a:pt x="618" y="207"/>
                  </a:lnTo>
                  <a:lnTo>
                    <a:pt x="615" y="204"/>
                  </a:lnTo>
                  <a:lnTo>
                    <a:pt x="613" y="200"/>
                  </a:lnTo>
                  <a:lnTo>
                    <a:pt x="615" y="200"/>
                  </a:lnTo>
                  <a:lnTo>
                    <a:pt x="616" y="198"/>
                  </a:lnTo>
                  <a:lnTo>
                    <a:pt x="616" y="195"/>
                  </a:lnTo>
                  <a:lnTo>
                    <a:pt x="618" y="194"/>
                  </a:lnTo>
                  <a:lnTo>
                    <a:pt x="619" y="192"/>
                  </a:lnTo>
                  <a:lnTo>
                    <a:pt x="621" y="192"/>
                  </a:lnTo>
                  <a:lnTo>
                    <a:pt x="619" y="176"/>
                  </a:lnTo>
                  <a:lnTo>
                    <a:pt x="616" y="158"/>
                  </a:lnTo>
                  <a:lnTo>
                    <a:pt x="615" y="141"/>
                  </a:lnTo>
                  <a:lnTo>
                    <a:pt x="619" y="126"/>
                  </a:lnTo>
                  <a:lnTo>
                    <a:pt x="621" y="125"/>
                  </a:lnTo>
                  <a:lnTo>
                    <a:pt x="622" y="123"/>
                  </a:lnTo>
                  <a:lnTo>
                    <a:pt x="624" y="123"/>
                  </a:lnTo>
                  <a:lnTo>
                    <a:pt x="627" y="123"/>
                  </a:lnTo>
                  <a:lnTo>
                    <a:pt x="628" y="125"/>
                  </a:lnTo>
                  <a:lnTo>
                    <a:pt x="630" y="125"/>
                  </a:lnTo>
                  <a:lnTo>
                    <a:pt x="632" y="126"/>
                  </a:lnTo>
                  <a:lnTo>
                    <a:pt x="632" y="125"/>
                  </a:lnTo>
                  <a:lnTo>
                    <a:pt x="630" y="123"/>
                  </a:lnTo>
                  <a:lnTo>
                    <a:pt x="625" y="107"/>
                  </a:lnTo>
                  <a:lnTo>
                    <a:pt x="621" y="85"/>
                  </a:lnTo>
                  <a:lnTo>
                    <a:pt x="619" y="64"/>
                  </a:lnTo>
                  <a:lnTo>
                    <a:pt x="616" y="43"/>
                  </a:lnTo>
                  <a:lnTo>
                    <a:pt x="615" y="25"/>
                  </a:lnTo>
                  <a:lnTo>
                    <a:pt x="615" y="22"/>
                  </a:lnTo>
                  <a:lnTo>
                    <a:pt x="612" y="21"/>
                  </a:lnTo>
                  <a:lnTo>
                    <a:pt x="610" y="18"/>
                  </a:lnTo>
                  <a:lnTo>
                    <a:pt x="609" y="15"/>
                  </a:lnTo>
                  <a:lnTo>
                    <a:pt x="609" y="12"/>
                  </a:lnTo>
                  <a:lnTo>
                    <a:pt x="592" y="7"/>
                  </a:lnTo>
                  <a:lnTo>
                    <a:pt x="579" y="4"/>
                  </a:lnTo>
                  <a:lnTo>
                    <a:pt x="568" y="4"/>
                  </a:lnTo>
                  <a:lnTo>
                    <a:pt x="556" y="6"/>
                  </a:lnTo>
                  <a:lnTo>
                    <a:pt x="543" y="3"/>
                  </a:lnTo>
                  <a:lnTo>
                    <a:pt x="532" y="0"/>
                  </a:lnTo>
                  <a:lnTo>
                    <a:pt x="523" y="0"/>
                  </a:lnTo>
                  <a:lnTo>
                    <a:pt x="516" y="6"/>
                  </a:lnTo>
                  <a:lnTo>
                    <a:pt x="508" y="12"/>
                  </a:lnTo>
                  <a:lnTo>
                    <a:pt x="501" y="18"/>
                  </a:lnTo>
                  <a:lnTo>
                    <a:pt x="492" y="22"/>
                  </a:lnTo>
                  <a:lnTo>
                    <a:pt x="481" y="21"/>
                  </a:lnTo>
                  <a:lnTo>
                    <a:pt x="474" y="31"/>
                  </a:lnTo>
                  <a:lnTo>
                    <a:pt x="465" y="39"/>
                  </a:lnTo>
                  <a:lnTo>
                    <a:pt x="453" y="45"/>
                  </a:lnTo>
                  <a:lnTo>
                    <a:pt x="442" y="52"/>
                  </a:lnTo>
                  <a:lnTo>
                    <a:pt x="433" y="63"/>
                  </a:lnTo>
                  <a:lnTo>
                    <a:pt x="430" y="72"/>
                  </a:lnTo>
                  <a:lnTo>
                    <a:pt x="427" y="84"/>
                  </a:lnTo>
                  <a:lnTo>
                    <a:pt x="423" y="93"/>
                  </a:lnTo>
                  <a:lnTo>
                    <a:pt x="415" y="99"/>
                  </a:lnTo>
                  <a:lnTo>
                    <a:pt x="404" y="103"/>
                  </a:lnTo>
                  <a:lnTo>
                    <a:pt x="395" y="107"/>
                  </a:lnTo>
                  <a:lnTo>
                    <a:pt x="388" y="110"/>
                  </a:lnTo>
                  <a:lnTo>
                    <a:pt x="382" y="117"/>
                  </a:lnTo>
                  <a:lnTo>
                    <a:pt x="377" y="128"/>
                  </a:lnTo>
                  <a:lnTo>
                    <a:pt x="373" y="138"/>
                  </a:lnTo>
                  <a:lnTo>
                    <a:pt x="367" y="147"/>
                  </a:lnTo>
                  <a:lnTo>
                    <a:pt x="356" y="153"/>
                  </a:lnTo>
                  <a:lnTo>
                    <a:pt x="353" y="153"/>
                  </a:lnTo>
                  <a:lnTo>
                    <a:pt x="350" y="152"/>
                  </a:lnTo>
                  <a:lnTo>
                    <a:pt x="347" y="149"/>
                  </a:lnTo>
                  <a:lnTo>
                    <a:pt x="346" y="146"/>
                  </a:lnTo>
                  <a:lnTo>
                    <a:pt x="343" y="147"/>
                  </a:lnTo>
                  <a:lnTo>
                    <a:pt x="341" y="150"/>
                  </a:lnTo>
                  <a:lnTo>
                    <a:pt x="338" y="153"/>
                  </a:lnTo>
                  <a:lnTo>
                    <a:pt x="337" y="155"/>
                  </a:lnTo>
                  <a:lnTo>
                    <a:pt x="334" y="158"/>
                  </a:lnTo>
                  <a:lnTo>
                    <a:pt x="331" y="158"/>
                  </a:lnTo>
                  <a:lnTo>
                    <a:pt x="328" y="158"/>
                  </a:lnTo>
                  <a:lnTo>
                    <a:pt x="314" y="152"/>
                  </a:lnTo>
                  <a:lnTo>
                    <a:pt x="299" y="149"/>
                  </a:lnTo>
                  <a:lnTo>
                    <a:pt x="292" y="144"/>
                  </a:lnTo>
                  <a:lnTo>
                    <a:pt x="283" y="138"/>
                  </a:lnTo>
                  <a:lnTo>
                    <a:pt x="275" y="134"/>
                  </a:lnTo>
                  <a:lnTo>
                    <a:pt x="269" y="132"/>
                  </a:lnTo>
                  <a:lnTo>
                    <a:pt x="262" y="140"/>
                  </a:lnTo>
                  <a:lnTo>
                    <a:pt x="256" y="150"/>
                  </a:lnTo>
                  <a:lnTo>
                    <a:pt x="250" y="162"/>
                  </a:lnTo>
                  <a:lnTo>
                    <a:pt x="242" y="171"/>
                  </a:lnTo>
                  <a:lnTo>
                    <a:pt x="236" y="177"/>
                  </a:lnTo>
                  <a:lnTo>
                    <a:pt x="230" y="182"/>
                  </a:lnTo>
                  <a:lnTo>
                    <a:pt x="224" y="186"/>
                  </a:lnTo>
                  <a:lnTo>
                    <a:pt x="218" y="192"/>
                  </a:lnTo>
                  <a:lnTo>
                    <a:pt x="209" y="198"/>
                  </a:lnTo>
                  <a:lnTo>
                    <a:pt x="199" y="200"/>
                  </a:lnTo>
                  <a:lnTo>
                    <a:pt x="188" y="200"/>
                  </a:lnTo>
                  <a:lnTo>
                    <a:pt x="177" y="198"/>
                  </a:lnTo>
                  <a:lnTo>
                    <a:pt x="174" y="198"/>
                  </a:lnTo>
                  <a:lnTo>
                    <a:pt x="171" y="198"/>
                  </a:lnTo>
                  <a:lnTo>
                    <a:pt x="167" y="200"/>
                  </a:lnTo>
                  <a:lnTo>
                    <a:pt x="161" y="200"/>
                  </a:lnTo>
                  <a:lnTo>
                    <a:pt x="162" y="189"/>
                  </a:lnTo>
                  <a:lnTo>
                    <a:pt x="164" y="179"/>
                  </a:lnTo>
                  <a:lnTo>
                    <a:pt x="168" y="170"/>
                  </a:lnTo>
                  <a:lnTo>
                    <a:pt x="170" y="168"/>
                  </a:lnTo>
                  <a:lnTo>
                    <a:pt x="171" y="165"/>
                  </a:lnTo>
                  <a:lnTo>
                    <a:pt x="173" y="164"/>
                  </a:lnTo>
                  <a:lnTo>
                    <a:pt x="174" y="161"/>
                  </a:lnTo>
                  <a:lnTo>
                    <a:pt x="173" y="159"/>
                  </a:lnTo>
                  <a:lnTo>
                    <a:pt x="168" y="150"/>
                  </a:lnTo>
                  <a:lnTo>
                    <a:pt x="167" y="141"/>
                  </a:lnTo>
                  <a:lnTo>
                    <a:pt x="164" y="134"/>
                  </a:lnTo>
                  <a:lnTo>
                    <a:pt x="158" y="126"/>
                  </a:lnTo>
                  <a:lnTo>
                    <a:pt x="150" y="120"/>
                  </a:lnTo>
                  <a:lnTo>
                    <a:pt x="143" y="116"/>
                  </a:lnTo>
                  <a:lnTo>
                    <a:pt x="137" y="114"/>
                  </a:lnTo>
                  <a:lnTo>
                    <a:pt x="134" y="116"/>
                  </a:lnTo>
                  <a:lnTo>
                    <a:pt x="134" y="168"/>
                  </a:lnTo>
                  <a:lnTo>
                    <a:pt x="135" y="221"/>
                  </a:lnTo>
                  <a:lnTo>
                    <a:pt x="132" y="273"/>
                  </a:lnTo>
                  <a:lnTo>
                    <a:pt x="129" y="272"/>
                  </a:lnTo>
                  <a:lnTo>
                    <a:pt x="126" y="269"/>
                  </a:lnTo>
                  <a:lnTo>
                    <a:pt x="123" y="266"/>
                  </a:lnTo>
                  <a:lnTo>
                    <a:pt x="120" y="266"/>
                  </a:lnTo>
                  <a:lnTo>
                    <a:pt x="119" y="266"/>
                  </a:lnTo>
                  <a:lnTo>
                    <a:pt x="116" y="269"/>
                  </a:lnTo>
                  <a:lnTo>
                    <a:pt x="114" y="272"/>
                  </a:lnTo>
                  <a:lnTo>
                    <a:pt x="113" y="275"/>
                  </a:lnTo>
                  <a:lnTo>
                    <a:pt x="111" y="279"/>
                  </a:lnTo>
                  <a:lnTo>
                    <a:pt x="110" y="282"/>
                  </a:lnTo>
                  <a:lnTo>
                    <a:pt x="107" y="284"/>
                  </a:lnTo>
                  <a:lnTo>
                    <a:pt x="104" y="285"/>
                  </a:lnTo>
                  <a:lnTo>
                    <a:pt x="92" y="284"/>
                  </a:lnTo>
                  <a:lnTo>
                    <a:pt x="78" y="284"/>
                  </a:lnTo>
                  <a:lnTo>
                    <a:pt x="65" y="285"/>
                  </a:lnTo>
                  <a:lnTo>
                    <a:pt x="63" y="285"/>
                  </a:lnTo>
                  <a:lnTo>
                    <a:pt x="60" y="284"/>
                  </a:lnTo>
                  <a:lnTo>
                    <a:pt x="57" y="281"/>
                  </a:lnTo>
                  <a:lnTo>
                    <a:pt x="53" y="279"/>
                  </a:lnTo>
                  <a:lnTo>
                    <a:pt x="50" y="276"/>
                  </a:lnTo>
                  <a:lnTo>
                    <a:pt x="45" y="276"/>
                  </a:lnTo>
                  <a:lnTo>
                    <a:pt x="45" y="278"/>
                  </a:lnTo>
                  <a:lnTo>
                    <a:pt x="44" y="279"/>
                  </a:lnTo>
                  <a:lnTo>
                    <a:pt x="42" y="281"/>
                  </a:lnTo>
                  <a:lnTo>
                    <a:pt x="41" y="281"/>
                  </a:lnTo>
                  <a:lnTo>
                    <a:pt x="38" y="281"/>
                  </a:lnTo>
                  <a:lnTo>
                    <a:pt x="35" y="273"/>
                  </a:lnTo>
                  <a:lnTo>
                    <a:pt x="32" y="266"/>
                  </a:lnTo>
                  <a:lnTo>
                    <a:pt x="30" y="257"/>
                  </a:lnTo>
                  <a:lnTo>
                    <a:pt x="29" y="254"/>
                  </a:lnTo>
                  <a:lnTo>
                    <a:pt x="26" y="251"/>
                  </a:lnTo>
                  <a:lnTo>
                    <a:pt x="23" y="249"/>
                  </a:lnTo>
                  <a:lnTo>
                    <a:pt x="18" y="248"/>
                  </a:lnTo>
                  <a:lnTo>
                    <a:pt x="18" y="251"/>
                  </a:lnTo>
                  <a:lnTo>
                    <a:pt x="17" y="255"/>
                  </a:lnTo>
                  <a:lnTo>
                    <a:pt x="15" y="260"/>
                  </a:lnTo>
                  <a:lnTo>
                    <a:pt x="14" y="263"/>
                  </a:lnTo>
                  <a:lnTo>
                    <a:pt x="12" y="266"/>
                  </a:lnTo>
                  <a:lnTo>
                    <a:pt x="9" y="269"/>
                  </a:lnTo>
                  <a:lnTo>
                    <a:pt x="6" y="270"/>
                  </a:lnTo>
                  <a:lnTo>
                    <a:pt x="0" y="270"/>
                  </a:lnTo>
                  <a:lnTo>
                    <a:pt x="3" y="273"/>
                  </a:lnTo>
                  <a:lnTo>
                    <a:pt x="3" y="276"/>
                  </a:lnTo>
                  <a:lnTo>
                    <a:pt x="3" y="279"/>
                  </a:lnTo>
                  <a:lnTo>
                    <a:pt x="2" y="282"/>
                  </a:lnTo>
                  <a:lnTo>
                    <a:pt x="2" y="285"/>
                  </a:lnTo>
                  <a:lnTo>
                    <a:pt x="2" y="288"/>
                  </a:lnTo>
                  <a:lnTo>
                    <a:pt x="8" y="296"/>
                  </a:lnTo>
                  <a:lnTo>
                    <a:pt x="14" y="303"/>
                  </a:lnTo>
                  <a:lnTo>
                    <a:pt x="17" y="312"/>
                  </a:lnTo>
                  <a:lnTo>
                    <a:pt x="21" y="332"/>
                  </a:lnTo>
                  <a:lnTo>
                    <a:pt x="30" y="350"/>
                  </a:lnTo>
                  <a:lnTo>
                    <a:pt x="42" y="367"/>
                  </a:lnTo>
                  <a:lnTo>
                    <a:pt x="44" y="371"/>
                  </a:lnTo>
                  <a:lnTo>
                    <a:pt x="44" y="374"/>
                  </a:lnTo>
                  <a:lnTo>
                    <a:pt x="45" y="379"/>
                  </a:lnTo>
                  <a:lnTo>
                    <a:pt x="45" y="382"/>
                  </a:lnTo>
                  <a:lnTo>
                    <a:pt x="47" y="386"/>
                  </a:lnTo>
                  <a:lnTo>
                    <a:pt x="50" y="388"/>
                  </a:lnTo>
                  <a:lnTo>
                    <a:pt x="53" y="389"/>
                  </a:lnTo>
                  <a:lnTo>
                    <a:pt x="56" y="391"/>
                  </a:lnTo>
                  <a:lnTo>
                    <a:pt x="60" y="392"/>
                  </a:lnTo>
                  <a:lnTo>
                    <a:pt x="63" y="395"/>
                  </a:lnTo>
                  <a:lnTo>
                    <a:pt x="65" y="398"/>
                  </a:lnTo>
                  <a:lnTo>
                    <a:pt x="65" y="401"/>
                  </a:lnTo>
                  <a:lnTo>
                    <a:pt x="65" y="404"/>
                  </a:lnTo>
                  <a:lnTo>
                    <a:pt x="65" y="407"/>
                  </a:lnTo>
                  <a:lnTo>
                    <a:pt x="65" y="409"/>
                  </a:lnTo>
                  <a:lnTo>
                    <a:pt x="65" y="410"/>
                  </a:lnTo>
                  <a:lnTo>
                    <a:pt x="65" y="413"/>
                  </a:lnTo>
                  <a:lnTo>
                    <a:pt x="66" y="416"/>
                  </a:lnTo>
                  <a:lnTo>
                    <a:pt x="66" y="418"/>
                  </a:lnTo>
                  <a:lnTo>
                    <a:pt x="66" y="419"/>
                  </a:lnTo>
                  <a:lnTo>
                    <a:pt x="66" y="424"/>
                  </a:lnTo>
                  <a:lnTo>
                    <a:pt x="66" y="425"/>
                  </a:lnTo>
                  <a:lnTo>
                    <a:pt x="68" y="428"/>
                  </a:lnTo>
                  <a:lnTo>
                    <a:pt x="68" y="430"/>
                  </a:lnTo>
                  <a:lnTo>
                    <a:pt x="69" y="433"/>
                  </a:lnTo>
                  <a:lnTo>
                    <a:pt x="71" y="437"/>
                  </a:lnTo>
                  <a:lnTo>
                    <a:pt x="68" y="437"/>
                  </a:lnTo>
                  <a:lnTo>
                    <a:pt x="66" y="437"/>
                  </a:lnTo>
                  <a:lnTo>
                    <a:pt x="65" y="439"/>
                  </a:lnTo>
                  <a:lnTo>
                    <a:pt x="63" y="440"/>
                  </a:lnTo>
                  <a:lnTo>
                    <a:pt x="60" y="440"/>
                  </a:lnTo>
                  <a:lnTo>
                    <a:pt x="59" y="439"/>
                  </a:lnTo>
                  <a:lnTo>
                    <a:pt x="56" y="437"/>
                  </a:lnTo>
                  <a:lnTo>
                    <a:pt x="54" y="436"/>
                  </a:lnTo>
                  <a:lnTo>
                    <a:pt x="53" y="433"/>
                  </a:lnTo>
                  <a:lnTo>
                    <a:pt x="51" y="433"/>
                  </a:lnTo>
                  <a:lnTo>
                    <a:pt x="50" y="431"/>
                  </a:lnTo>
                  <a:lnTo>
                    <a:pt x="47" y="433"/>
                  </a:lnTo>
                  <a:lnTo>
                    <a:pt x="44" y="434"/>
                  </a:lnTo>
                  <a:lnTo>
                    <a:pt x="42" y="436"/>
                  </a:lnTo>
                  <a:lnTo>
                    <a:pt x="41" y="439"/>
                  </a:lnTo>
                  <a:lnTo>
                    <a:pt x="41" y="442"/>
                  </a:lnTo>
                  <a:lnTo>
                    <a:pt x="42" y="445"/>
                  </a:lnTo>
                  <a:lnTo>
                    <a:pt x="45" y="448"/>
                  </a:lnTo>
                  <a:lnTo>
                    <a:pt x="47" y="448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39" name="Freeform 42"/>
            <p:cNvSpPr>
              <a:spLocks/>
            </p:cNvSpPr>
            <p:nvPr/>
          </p:nvSpPr>
          <p:spPr bwMode="gray">
            <a:xfrm>
              <a:off x="4320" y="3850"/>
              <a:ext cx="89" cy="82"/>
            </a:xfrm>
            <a:custGeom>
              <a:avLst/>
              <a:gdLst>
                <a:gd name="T0" fmla="*/ 61 w 96"/>
                <a:gd name="T1" fmla="*/ 2 h 88"/>
                <a:gd name="T2" fmla="*/ 71 w 96"/>
                <a:gd name="T3" fmla="*/ 7 h 88"/>
                <a:gd name="T4" fmla="*/ 83 w 96"/>
                <a:gd name="T5" fmla="*/ 14 h 88"/>
                <a:gd name="T6" fmla="*/ 89 w 96"/>
                <a:gd name="T7" fmla="*/ 22 h 88"/>
                <a:gd name="T8" fmla="*/ 89 w 96"/>
                <a:gd name="T9" fmla="*/ 34 h 88"/>
                <a:gd name="T10" fmla="*/ 86 w 96"/>
                <a:gd name="T11" fmla="*/ 39 h 88"/>
                <a:gd name="T12" fmla="*/ 83 w 96"/>
                <a:gd name="T13" fmla="*/ 45 h 88"/>
                <a:gd name="T14" fmla="*/ 80 w 96"/>
                <a:gd name="T15" fmla="*/ 50 h 88"/>
                <a:gd name="T16" fmla="*/ 75 w 96"/>
                <a:gd name="T17" fmla="*/ 55 h 88"/>
                <a:gd name="T18" fmla="*/ 67 w 96"/>
                <a:gd name="T19" fmla="*/ 60 h 88"/>
                <a:gd name="T20" fmla="*/ 58 w 96"/>
                <a:gd name="T21" fmla="*/ 61 h 88"/>
                <a:gd name="T22" fmla="*/ 50 w 96"/>
                <a:gd name="T23" fmla="*/ 62 h 88"/>
                <a:gd name="T24" fmla="*/ 42 w 96"/>
                <a:gd name="T25" fmla="*/ 68 h 88"/>
                <a:gd name="T26" fmla="*/ 33 w 96"/>
                <a:gd name="T27" fmla="*/ 79 h 88"/>
                <a:gd name="T28" fmla="*/ 31 w 96"/>
                <a:gd name="T29" fmla="*/ 82 h 88"/>
                <a:gd name="T30" fmla="*/ 27 w 96"/>
                <a:gd name="T31" fmla="*/ 79 h 88"/>
                <a:gd name="T32" fmla="*/ 21 w 96"/>
                <a:gd name="T33" fmla="*/ 76 h 88"/>
                <a:gd name="T34" fmla="*/ 16 w 96"/>
                <a:gd name="T35" fmla="*/ 74 h 88"/>
                <a:gd name="T36" fmla="*/ 8 w 96"/>
                <a:gd name="T37" fmla="*/ 74 h 88"/>
                <a:gd name="T38" fmla="*/ 8 w 96"/>
                <a:gd name="T39" fmla="*/ 63 h 88"/>
                <a:gd name="T40" fmla="*/ 5 w 96"/>
                <a:gd name="T41" fmla="*/ 55 h 88"/>
                <a:gd name="T42" fmla="*/ 0 w 96"/>
                <a:gd name="T43" fmla="*/ 48 h 88"/>
                <a:gd name="T44" fmla="*/ 2 w 96"/>
                <a:gd name="T45" fmla="*/ 41 h 88"/>
                <a:gd name="T46" fmla="*/ 10 w 96"/>
                <a:gd name="T47" fmla="*/ 30 h 88"/>
                <a:gd name="T48" fmla="*/ 19 w 96"/>
                <a:gd name="T49" fmla="*/ 20 h 88"/>
                <a:gd name="T50" fmla="*/ 31 w 96"/>
                <a:gd name="T51" fmla="*/ 11 h 88"/>
                <a:gd name="T52" fmla="*/ 38 w 96"/>
                <a:gd name="T53" fmla="*/ 7 h 88"/>
                <a:gd name="T54" fmla="*/ 46 w 96"/>
                <a:gd name="T55" fmla="*/ 2 h 88"/>
                <a:gd name="T56" fmla="*/ 53 w 96"/>
                <a:gd name="T57" fmla="*/ 0 h 88"/>
                <a:gd name="T58" fmla="*/ 61 w 96"/>
                <a:gd name="T59" fmla="*/ 2 h 8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6"/>
                <a:gd name="T91" fmla="*/ 0 h 88"/>
                <a:gd name="T92" fmla="*/ 96 w 96"/>
                <a:gd name="T93" fmla="*/ 88 h 8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6" h="88">
                  <a:moveTo>
                    <a:pt x="66" y="2"/>
                  </a:moveTo>
                  <a:lnTo>
                    <a:pt x="77" y="8"/>
                  </a:lnTo>
                  <a:lnTo>
                    <a:pt x="89" y="15"/>
                  </a:lnTo>
                  <a:lnTo>
                    <a:pt x="96" y="24"/>
                  </a:lnTo>
                  <a:lnTo>
                    <a:pt x="96" y="36"/>
                  </a:lnTo>
                  <a:lnTo>
                    <a:pt x="93" y="42"/>
                  </a:lnTo>
                  <a:lnTo>
                    <a:pt x="89" y="48"/>
                  </a:lnTo>
                  <a:lnTo>
                    <a:pt x="86" y="54"/>
                  </a:lnTo>
                  <a:lnTo>
                    <a:pt x="81" y="59"/>
                  </a:lnTo>
                  <a:lnTo>
                    <a:pt x="72" y="64"/>
                  </a:lnTo>
                  <a:lnTo>
                    <a:pt x="63" y="65"/>
                  </a:lnTo>
                  <a:lnTo>
                    <a:pt x="54" y="67"/>
                  </a:lnTo>
                  <a:lnTo>
                    <a:pt x="45" y="73"/>
                  </a:lnTo>
                  <a:lnTo>
                    <a:pt x="36" y="85"/>
                  </a:lnTo>
                  <a:lnTo>
                    <a:pt x="33" y="88"/>
                  </a:lnTo>
                  <a:lnTo>
                    <a:pt x="29" y="85"/>
                  </a:lnTo>
                  <a:lnTo>
                    <a:pt x="23" y="82"/>
                  </a:lnTo>
                  <a:lnTo>
                    <a:pt x="17" y="79"/>
                  </a:lnTo>
                  <a:lnTo>
                    <a:pt x="9" y="79"/>
                  </a:lnTo>
                  <a:lnTo>
                    <a:pt x="9" y="68"/>
                  </a:lnTo>
                  <a:lnTo>
                    <a:pt x="5" y="59"/>
                  </a:lnTo>
                  <a:lnTo>
                    <a:pt x="0" y="51"/>
                  </a:lnTo>
                  <a:lnTo>
                    <a:pt x="2" y="44"/>
                  </a:lnTo>
                  <a:lnTo>
                    <a:pt x="11" y="32"/>
                  </a:lnTo>
                  <a:lnTo>
                    <a:pt x="21" y="21"/>
                  </a:lnTo>
                  <a:lnTo>
                    <a:pt x="33" y="12"/>
                  </a:lnTo>
                  <a:lnTo>
                    <a:pt x="41" y="8"/>
                  </a:lnTo>
                  <a:lnTo>
                    <a:pt x="50" y="2"/>
                  </a:lnTo>
                  <a:lnTo>
                    <a:pt x="57" y="0"/>
                  </a:lnTo>
                  <a:lnTo>
                    <a:pt x="66" y="2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40" name="Freeform 43"/>
            <p:cNvSpPr>
              <a:spLocks/>
            </p:cNvSpPr>
            <p:nvPr/>
          </p:nvSpPr>
          <p:spPr bwMode="gray">
            <a:xfrm>
              <a:off x="4436" y="3741"/>
              <a:ext cx="56" cy="72"/>
            </a:xfrm>
            <a:custGeom>
              <a:avLst/>
              <a:gdLst>
                <a:gd name="T0" fmla="*/ 41 w 61"/>
                <a:gd name="T1" fmla="*/ 8 h 78"/>
                <a:gd name="T2" fmla="*/ 39 w 61"/>
                <a:gd name="T3" fmla="*/ 9 h 78"/>
                <a:gd name="T4" fmla="*/ 37 w 61"/>
                <a:gd name="T5" fmla="*/ 9 h 78"/>
                <a:gd name="T6" fmla="*/ 36 w 61"/>
                <a:gd name="T7" fmla="*/ 9 h 78"/>
                <a:gd name="T8" fmla="*/ 33 w 61"/>
                <a:gd name="T9" fmla="*/ 6 h 78"/>
                <a:gd name="T10" fmla="*/ 28 w 61"/>
                <a:gd name="T11" fmla="*/ 3 h 78"/>
                <a:gd name="T12" fmla="*/ 26 w 61"/>
                <a:gd name="T13" fmla="*/ 1 h 78"/>
                <a:gd name="T14" fmla="*/ 22 w 61"/>
                <a:gd name="T15" fmla="*/ 0 h 78"/>
                <a:gd name="T16" fmla="*/ 19 w 61"/>
                <a:gd name="T17" fmla="*/ 1 h 78"/>
                <a:gd name="T18" fmla="*/ 17 w 61"/>
                <a:gd name="T19" fmla="*/ 4 h 78"/>
                <a:gd name="T20" fmla="*/ 14 w 61"/>
                <a:gd name="T21" fmla="*/ 6 h 78"/>
                <a:gd name="T22" fmla="*/ 12 w 61"/>
                <a:gd name="T23" fmla="*/ 11 h 78"/>
                <a:gd name="T24" fmla="*/ 11 w 61"/>
                <a:gd name="T25" fmla="*/ 17 h 78"/>
                <a:gd name="T26" fmla="*/ 9 w 61"/>
                <a:gd name="T27" fmla="*/ 20 h 78"/>
                <a:gd name="T28" fmla="*/ 8 w 61"/>
                <a:gd name="T29" fmla="*/ 22 h 78"/>
                <a:gd name="T30" fmla="*/ 6 w 61"/>
                <a:gd name="T31" fmla="*/ 25 h 78"/>
                <a:gd name="T32" fmla="*/ 4 w 61"/>
                <a:gd name="T33" fmla="*/ 26 h 78"/>
                <a:gd name="T34" fmla="*/ 1 w 61"/>
                <a:gd name="T35" fmla="*/ 29 h 78"/>
                <a:gd name="T36" fmla="*/ 0 w 61"/>
                <a:gd name="T37" fmla="*/ 31 h 78"/>
                <a:gd name="T38" fmla="*/ 0 w 61"/>
                <a:gd name="T39" fmla="*/ 34 h 78"/>
                <a:gd name="T40" fmla="*/ 0 w 61"/>
                <a:gd name="T41" fmla="*/ 39 h 78"/>
                <a:gd name="T42" fmla="*/ 1 w 61"/>
                <a:gd name="T43" fmla="*/ 39 h 78"/>
                <a:gd name="T44" fmla="*/ 1 w 61"/>
                <a:gd name="T45" fmla="*/ 39 h 78"/>
                <a:gd name="T46" fmla="*/ 3 w 61"/>
                <a:gd name="T47" fmla="*/ 40 h 78"/>
                <a:gd name="T48" fmla="*/ 4 w 61"/>
                <a:gd name="T49" fmla="*/ 47 h 78"/>
                <a:gd name="T50" fmla="*/ 4 w 61"/>
                <a:gd name="T51" fmla="*/ 55 h 78"/>
                <a:gd name="T52" fmla="*/ 8 w 61"/>
                <a:gd name="T53" fmla="*/ 62 h 78"/>
                <a:gd name="T54" fmla="*/ 8 w 61"/>
                <a:gd name="T55" fmla="*/ 64 h 78"/>
                <a:gd name="T56" fmla="*/ 9 w 61"/>
                <a:gd name="T57" fmla="*/ 65 h 78"/>
                <a:gd name="T58" fmla="*/ 11 w 61"/>
                <a:gd name="T59" fmla="*/ 66 h 78"/>
                <a:gd name="T60" fmla="*/ 12 w 61"/>
                <a:gd name="T61" fmla="*/ 67 h 78"/>
                <a:gd name="T62" fmla="*/ 22 w 61"/>
                <a:gd name="T63" fmla="*/ 70 h 78"/>
                <a:gd name="T64" fmla="*/ 33 w 61"/>
                <a:gd name="T65" fmla="*/ 72 h 78"/>
                <a:gd name="T66" fmla="*/ 42 w 61"/>
                <a:gd name="T67" fmla="*/ 67 h 78"/>
                <a:gd name="T68" fmla="*/ 44 w 61"/>
                <a:gd name="T69" fmla="*/ 66 h 78"/>
                <a:gd name="T70" fmla="*/ 44 w 61"/>
                <a:gd name="T71" fmla="*/ 65 h 78"/>
                <a:gd name="T72" fmla="*/ 45 w 61"/>
                <a:gd name="T73" fmla="*/ 64 h 78"/>
                <a:gd name="T74" fmla="*/ 45 w 61"/>
                <a:gd name="T75" fmla="*/ 62 h 78"/>
                <a:gd name="T76" fmla="*/ 50 w 61"/>
                <a:gd name="T77" fmla="*/ 58 h 78"/>
                <a:gd name="T78" fmla="*/ 53 w 61"/>
                <a:gd name="T79" fmla="*/ 54 h 78"/>
                <a:gd name="T80" fmla="*/ 56 w 61"/>
                <a:gd name="T81" fmla="*/ 50 h 78"/>
                <a:gd name="T82" fmla="*/ 56 w 61"/>
                <a:gd name="T83" fmla="*/ 40 h 78"/>
                <a:gd name="T84" fmla="*/ 52 w 61"/>
                <a:gd name="T85" fmla="*/ 29 h 78"/>
                <a:gd name="T86" fmla="*/ 47 w 61"/>
                <a:gd name="T87" fmla="*/ 20 h 78"/>
                <a:gd name="T88" fmla="*/ 45 w 61"/>
                <a:gd name="T89" fmla="*/ 18 h 78"/>
                <a:gd name="T90" fmla="*/ 45 w 61"/>
                <a:gd name="T91" fmla="*/ 15 h 78"/>
                <a:gd name="T92" fmla="*/ 45 w 61"/>
                <a:gd name="T93" fmla="*/ 14 h 78"/>
                <a:gd name="T94" fmla="*/ 45 w 61"/>
                <a:gd name="T95" fmla="*/ 11 h 78"/>
                <a:gd name="T96" fmla="*/ 44 w 61"/>
                <a:gd name="T97" fmla="*/ 11 h 78"/>
                <a:gd name="T98" fmla="*/ 42 w 61"/>
                <a:gd name="T99" fmla="*/ 9 h 78"/>
                <a:gd name="T100" fmla="*/ 42 w 61"/>
                <a:gd name="T101" fmla="*/ 11 h 78"/>
                <a:gd name="T102" fmla="*/ 42 w 61"/>
                <a:gd name="T103" fmla="*/ 11 h 78"/>
                <a:gd name="T104" fmla="*/ 42 w 61"/>
                <a:gd name="T105" fmla="*/ 11 h 78"/>
                <a:gd name="T106" fmla="*/ 42 w 61"/>
                <a:gd name="T107" fmla="*/ 9 h 78"/>
                <a:gd name="T108" fmla="*/ 41 w 61"/>
                <a:gd name="T109" fmla="*/ 8 h 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78"/>
                <a:gd name="T167" fmla="*/ 61 w 61"/>
                <a:gd name="T168" fmla="*/ 78 h 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78">
                  <a:moveTo>
                    <a:pt x="45" y="9"/>
                  </a:moveTo>
                  <a:lnTo>
                    <a:pt x="43" y="10"/>
                  </a:lnTo>
                  <a:lnTo>
                    <a:pt x="40" y="10"/>
                  </a:lnTo>
                  <a:lnTo>
                    <a:pt x="39" y="10"/>
                  </a:lnTo>
                  <a:lnTo>
                    <a:pt x="36" y="6"/>
                  </a:lnTo>
                  <a:lnTo>
                    <a:pt x="31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8" y="4"/>
                  </a:lnTo>
                  <a:lnTo>
                    <a:pt x="15" y="7"/>
                  </a:lnTo>
                  <a:lnTo>
                    <a:pt x="13" y="12"/>
                  </a:lnTo>
                  <a:lnTo>
                    <a:pt x="12" y="18"/>
                  </a:lnTo>
                  <a:lnTo>
                    <a:pt x="10" y="22"/>
                  </a:lnTo>
                  <a:lnTo>
                    <a:pt x="9" y="24"/>
                  </a:lnTo>
                  <a:lnTo>
                    <a:pt x="6" y="27"/>
                  </a:lnTo>
                  <a:lnTo>
                    <a:pt x="4" y="28"/>
                  </a:lnTo>
                  <a:lnTo>
                    <a:pt x="1" y="31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42"/>
                  </a:lnTo>
                  <a:lnTo>
                    <a:pt x="1" y="42"/>
                  </a:lnTo>
                  <a:lnTo>
                    <a:pt x="3" y="43"/>
                  </a:lnTo>
                  <a:lnTo>
                    <a:pt x="4" y="51"/>
                  </a:lnTo>
                  <a:lnTo>
                    <a:pt x="4" y="60"/>
                  </a:lnTo>
                  <a:lnTo>
                    <a:pt x="9" y="67"/>
                  </a:lnTo>
                  <a:lnTo>
                    <a:pt x="9" y="69"/>
                  </a:lnTo>
                  <a:lnTo>
                    <a:pt x="10" y="70"/>
                  </a:lnTo>
                  <a:lnTo>
                    <a:pt x="12" y="72"/>
                  </a:lnTo>
                  <a:lnTo>
                    <a:pt x="13" y="73"/>
                  </a:lnTo>
                  <a:lnTo>
                    <a:pt x="24" y="76"/>
                  </a:lnTo>
                  <a:lnTo>
                    <a:pt x="36" y="78"/>
                  </a:lnTo>
                  <a:lnTo>
                    <a:pt x="46" y="73"/>
                  </a:lnTo>
                  <a:lnTo>
                    <a:pt x="48" y="72"/>
                  </a:lnTo>
                  <a:lnTo>
                    <a:pt x="48" y="70"/>
                  </a:lnTo>
                  <a:lnTo>
                    <a:pt x="49" y="69"/>
                  </a:lnTo>
                  <a:lnTo>
                    <a:pt x="49" y="67"/>
                  </a:lnTo>
                  <a:lnTo>
                    <a:pt x="54" y="63"/>
                  </a:lnTo>
                  <a:lnTo>
                    <a:pt x="58" y="58"/>
                  </a:lnTo>
                  <a:lnTo>
                    <a:pt x="61" y="54"/>
                  </a:lnTo>
                  <a:lnTo>
                    <a:pt x="61" y="43"/>
                  </a:lnTo>
                  <a:lnTo>
                    <a:pt x="57" y="31"/>
                  </a:lnTo>
                  <a:lnTo>
                    <a:pt x="51" y="22"/>
                  </a:lnTo>
                  <a:lnTo>
                    <a:pt x="49" y="19"/>
                  </a:lnTo>
                  <a:lnTo>
                    <a:pt x="49" y="16"/>
                  </a:lnTo>
                  <a:lnTo>
                    <a:pt x="49" y="15"/>
                  </a:lnTo>
                  <a:lnTo>
                    <a:pt x="49" y="12"/>
                  </a:lnTo>
                  <a:lnTo>
                    <a:pt x="48" y="12"/>
                  </a:lnTo>
                  <a:lnTo>
                    <a:pt x="46" y="10"/>
                  </a:lnTo>
                  <a:lnTo>
                    <a:pt x="46" y="12"/>
                  </a:lnTo>
                  <a:lnTo>
                    <a:pt x="46" y="10"/>
                  </a:lnTo>
                  <a:lnTo>
                    <a:pt x="45" y="9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41" name="Freeform 44"/>
            <p:cNvSpPr>
              <a:spLocks/>
            </p:cNvSpPr>
            <p:nvPr/>
          </p:nvSpPr>
          <p:spPr bwMode="gray">
            <a:xfrm>
              <a:off x="4154" y="3052"/>
              <a:ext cx="459" cy="384"/>
            </a:xfrm>
            <a:custGeom>
              <a:avLst/>
              <a:gdLst>
                <a:gd name="T0" fmla="*/ 452 w 496"/>
                <a:gd name="T1" fmla="*/ 52 h 415"/>
                <a:gd name="T2" fmla="*/ 453 w 496"/>
                <a:gd name="T3" fmla="*/ 74 h 415"/>
                <a:gd name="T4" fmla="*/ 451 w 496"/>
                <a:gd name="T5" fmla="*/ 101 h 415"/>
                <a:gd name="T6" fmla="*/ 445 w 496"/>
                <a:gd name="T7" fmla="*/ 130 h 415"/>
                <a:gd name="T8" fmla="*/ 440 w 496"/>
                <a:gd name="T9" fmla="*/ 142 h 415"/>
                <a:gd name="T10" fmla="*/ 445 w 496"/>
                <a:gd name="T11" fmla="*/ 162 h 415"/>
                <a:gd name="T12" fmla="*/ 431 w 496"/>
                <a:gd name="T13" fmla="*/ 184 h 415"/>
                <a:gd name="T14" fmla="*/ 421 w 496"/>
                <a:gd name="T15" fmla="*/ 216 h 415"/>
                <a:gd name="T16" fmla="*/ 423 w 496"/>
                <a:gd name="T17" fmla="*/ 221 h 415"/>
                <a:gd name="T18" fmla="*/ 428 w 496"/>
                <a:gd name="T19" fmla="*/ 229 h 415"/>
                <a:gd name="T20" fmla="*/ 322 w 496"/>
                <a:gd name="T21" fmla="*/ 286 h 415"/>
                <a:gd name="T22" fmla="*/ 294 w 496"/>
                <a:gd name="T23" fmla="*/ 294 h 415"/>
                <a:gd name="T24" fmla="*/ 264 w 496"/>
                <a:gd name="T25" fmla="*/ 309 h 415"/>
                <a:gd name="T26" fmla="*/ 252 w 496"/>
                <a:gd name="T27" fmla="*/ 331 h 415"/>
                <a:gd name="T28" fmla="*/ 207 w 496"/>
                <a:gd name="T29" fmla="*/ 362 h 415"/>
                <a:gd name="T30" fmla="*/ 166 w 496"/>
                <a:gd name="T31" fmla="*/ 381 h 415"/>
                <a:gd name="T32" fmla="*/ 148 w 496"/>
                <a:gd name="T33" fmla="*/ 383 h 415"/>
                <a:gd name="T34" fmla="*/ 130 w 496"/>
                <a:gd name="T35" fmla="*/ 376 h 415"/>
                <a:gd name="T36" fmla="*/ 108 w 496"/>
                <a:gd name="T37" fmla="*/ 362 h 415"/>
                <a:gd name="T38" fmla="*/ 51 w 496"/>
                <a:gd name="T39" fmla="*/ 366 h 415"/>
                <a:gd name="T40" fmla="*/ 34 w 496"/>
                <a:gd name="T41" fmla="*/ 355 h 415"/>
                <a:gd name="T42" fmla="*/ 15 w 496"/>
                <a:gd name="T43" fmla="*/ 334 h 415"/>
                <a:gd name="T44" fmla="*/ 0 w 496"/>
                <a:gd name="T45" fmla="*/ 193 h 415"/>
                <a:gd name="T46" fmla="*/ 78 w 496"/>
                <a:gd name="T47" fmla="*/ 180 h 415"/>
                <a:gd name="T48" fmla="*/ 83 w 496"/>
                <a:gd name="T49" fmla="*/ 152 h 415"/>
                <a:gd name="T50" fmla="*/ 87 w 496"/>
                <a:gd name="T51" fmla="*/ 124 h 415"/>
                <a:gd name="T52" fmla="*/ 83 w 496"/>
                <a:gd name="T53" fmla="*/ 107 h 415"/>
                <a:gd name="T54" fmla="*/ 94 w 496"/>
                <a:gd name="T55" fmla="*/ 115 h 415"/>
                <a:gd name="T56" fmla="*/ 95 w 496"/>
                <a:gd name="T57" fmla="*/ 129 h 415"/>
                <a:gd name="T58" fmla="*/ 117 w 496"/>
                <a:gd name="T59" fmla="*/ 120 h 415"/>
                <a:gd name="T60" fmla="*/ 134 w 496"/>
                <a:gd name="T61" fmla="*/ 135 h 415"/>
                <a:gd name="T62" fmla="*/ 168 w 496"/>
                <a:gd name="T63" fmla="*/ 145 h 415"/>
                <a:gd name="T64" fmla="*/ 180 w 496"/>
                <a:gd name="T65" fmla="*/ 149 h 415"/>
                <a:gd name="T66" fmla="*/ 196 w 496"/>
                <a:gd name="T67" fmla="*/ 149 h 415"/>
                <a:gd name="T68" fmla="*/ 205 w 496"/>
                <a:gd name="T69" fmla="*/ 135 h 415"/>
                <a:gd name="T70" fmla="*/ 222 w 496"/>
                <a:gd name="T71" fmla="*/ 137 h 415"/>
                <a:gd name="T72" fmla="*/ 217 w 496"/>
                <a:gd name="T73" fmla="*/ 152 h 415"/>
                <a:gd name="T74" fmla="*/ 232 w 496"/>
                <a:gd name="T75" fmla="*/ 157 h 415"/>
                <a:gd name="T76" fmla="*/ 235 w 496"/>
                <a:gd name="T77" fmla="*/ 160 h 415"/>
                <a:gd name="T78" fmla="*/ 258 w 496"/>
                <a:gd name="T79" fmla="*/ 176 h 415"/>
                <a:gd name="T80" fmla="*/ 272 w 496"/>
                <a:gd name="T81" fmla="*/ 192 h 415"/>
                <a:gd name="T82" fmla="*/ 285 w 496"/>
                <a:gd name="T83" fmla="*/ 206 h 415"/>
                <a:gd name="T84" fmla="*/ 304 w 496"/>
                <a:gd name="T85" fmla="*/ 204 h 415"/>
                <a:gd name="T86" fmla="*/ 311 w 496"/>
                <a:gd name="T87" fmla="*/ 152 h 415"/>
                <a:gd name="T88" fmla="*/ 296 w 496"/>
                <a:gd name="T89" fmla="*/ 156 h 415"/>
                <a:gd name="T90" fmla="*/ 275 w 496"/>
                <a:gd name="T91" fmla="*/ 156 h 415"/>
                <a:gd name="T92" fmla="*/ 258 w 496"/>
                <a:gd name="T93" fmla="*/ 134 h 415"/>
                <a:gd name="T94" fmla="*/ 267 w 496"/>
                <a:gd name="T95" fmla="*/ 102 h 415"/>
                <a:gd name="T96" fmla="*/ 268 w 496"/>
                <a:gd name="T97" fmla="*/ 85 h 415"/>
                <a:gd name="T98" fmla="*/ 268 w 496"/>
                <a:gd name="T99" fmla="*/ 55 h 415"/>
                <a:gd name="T100" fmla="*/ 264 w 496"/>
                <a:gd name="T101" fmla="*/ 38 h 415"/>
                <a:gd name="T102" fmla="*/ 282 w 496"/>
                <a:gd name="T103" fmla="*/ 11 h 415"/>
                <a:gd name="T104" fmla="*/ 316 w 496"/>
                <a:gd name="T105" fmla="*/ 3 h 415"/>
                <a:gd name="T106" fmla="*/ 357 w 496"/>
                <a:gd name="T107" fmla="*/ 8 h 415"/>
                <a:gd name="T108" fmla="*/ 381 w 496"/>
                <a:gd name="T109" fmla="*/ 16 h 415"/>
                <a:gd name="T110" fmla="*/ 395 w 496"/>
                <a:gd name="T111" fmla="*/ 25 h 415"/>
                <a:gd name="T112" fmla="*/ 416 w 496"/>
                <a:gd name="T113" fmla="*/ 33 h 41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6"/>
                <a:gd name="T172" fmla="*/ 0 h 415"/>
                <a:gd name="T173" fmla="*/ 496 w 496"/>
                <a:gd name="T174" fmla="*/ 415 h 41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6" h="415">
                  <a:moveTo>
                    <a:pt x="469" y="46"/>
                  </a:moveTo>
                  <a:lnTo>
                    <a:pt x="472" y="49"/>
                  </a:lnTo>
                  <a:lnTo>
                    <a:pt x="476" y="50"/>
                  </a:lnTo>
                  <a:lnTo>
                    <a:pt x="481" y="52"/>
                  </a:lnTo>
                  <a:lnTo>
                    <a:pt x="484" y="52"/>
                  </a:lnTo>
                  <a:lnTo>
                    <a:pt x="487" y="55"/>
                  </a:lnTo>
                  <a:lnTo>
                    <a:pt x="488" y="56"/>
                  </a:lnTo>
                  <a:lnTo>
                    <a:pt x="488" y="59"/>
                  </a:lnTo>
                  <a:lnTo>
                    <a:pt x="488" y="62"/>
                  </a:lnTo>
                  <a:lnTo>
                    <a:pt x="487" y="67"/>
                  </a:lnTo>
                  <a:lnTo>
                    <a:pt x="487" y="70"/>
                  </a:lnTo>
                  <a:lnTo>
                    <a:pt x="487" y="73"/>
                  </a:lnTo>
                  <a:lnTo>
                    <a:pt x="487" y="76"/>
                  </a:lnTo>
                  <a:lnTo>
                    <a:pt x="490" y="80"/>
                  </a:lnTo>
                  <a:lnTo>
                    <a:pt x="493" y="86"/>
                  </a:lnTo>
                  <a:lnTo>
                    <a:pt x="496" y="92"/>
                  </a:lnTo>
                  <a:lnTo>
                    <a:pt x="496" y="95"/>
                  </a:lnTo>
                  <a:lnTo>
                    <a:pt x="496" y="97"/>
                  </a:lnTo>
                  <a:lnTo>
                    <a:pt x="496" y="100"/>
                  </a:lnTo>
                  <a:lnTo>
                    <a:pt x="494" y="101"/>
                  </a:lnTo>
                  <a:lnTo>
                    <a:pt x="487" y="109"/>
                  </a:lnTo>
                  <a:lnTo>
                    <a:pt x="484" y="118"/>
                  </a:lnTo>
                  <a:lnTo>
                    <a:pt x="487" y="127"/>
                  </a:lnTo>
                  <a:lnTo>
                    <a:pt x="484" y="130"/>
                  </a:lnTo>
                  <a:lnTo>
                    <a:pt x="482" y="133"/>
                  </a:lnTo>
                  <a:lnTo>
                    <a:pt x="481" y="136"/>
                  </a:lnTo>
                  <a:lnTo>
                    <a:pt x="481" y="137"/>
                  </a:lnTo>
                  <a:lnTo>
                    <a:pt x="481" y="140"/>
                  </a:lnTo>
                  <a:lnTo>
                    <a:pt x="482" y="142"/>
                  </a:lnTo>
                  <a:lnTo>
                    <a:pt x="484" y="145"/>
                  </a:lnTo>
                  <a:lnTo>
                    <a:pt x="484" y="146"/>
                  </a:lnTo>
                  <a:lnTo>
                    <a:pt x="484" y="149"/>
                  </a:lnTo>
                  <a:lnTo>
                    <a:pt x="482" y="151"/>
                  </a:lnTo>
                  <a:lnTo>
                    <a:pt x="479" y="152"/>
                  </a:lnTo>
                  <a:lnTo>
                    <a:pt x="476" y="154"/>
                  </a:lnTo>
                  <a:lnTo>
                    <a:pt x="478" y="155"/>
                  </a:lnTo>
                  <a:lnTo>
                    <a:pt x="478" y="157"/>
                  </a:lnTo>
                  <a:lnTo>
                    <a:pt x="479" y="158"/>
                  </a:lnTo>
                  <a:lnTo>
                    <a:pt x="479" y="161"/>
                  </a:lnTo>
                  <a:lnTo>
                    <a:pt x="478" y="166"/>
                  </a:lnTo>
                  <a:lnTo>
                    <a:pt x="479" y="172"/>
                  </a:lnTo>
                  <a:lnTo>
                    <a:pt x="481" y="175"/>
                  </a:lnTo>
                  <a:lnTo>
                    <a:pt x="484" y="179"/>
                  </a:lnTo>
                  <a:lnTo>
                    <a:pt x="479" y="182"/>
                  </a:lnTo>
                  <a:lnTo>
                    <a:pt x="475" y="184"/>
                  </a:lnTo>
                  <a:lnTo>
                    <a:pt x="470" y="187"/>
                  </a:lnTo>
                  <a:lnTo>
                    <a:pt x="467" y="191"/>
                  </a:lnTo>
                  <a:lnTo>
                    <a:pt x="466" y="194"/>
                  </a:lnTo>
                  <a:lnTo>
                    <a:pt x="466" y="199"/>
                  </a:lnTo>
                  <a:lnTo>
                    <a:pt x="466" y="203"/>
                  </a:lnTo>
                  <a:lnTo>
                    <a:pt x="466" y="206"/>
                  </a:lnTo>
                  <a:lnTo>
                    <a:pt x="464" y="209"/>
                  </a:lnTo>
                  <a:lnTo>
                    <a:pt x="461" y="215"/>
                  </a:lnTo>
                  <a:lnTo>
                    <a:pt x="458" y="221"/>
                  </a:lnTo>
                  <a:lnTo>
                    <a:pt x="457" y="227"/>
                  </a:lnTo>
                  <a:lnTo>
                    <a:pt x="455" y="233"/>
                  </a:lnTo>
                  <a:lnTo>
                    <a:pt x="457" y="235"/>
                  </a:lnTo>
                  <a:lnTo>
                    <a:pt x="457" y="236"/>
                  </a:lnTo>
                  <a:lnTo>
                    <a:pt x="457" y="238"/>
                  </a:lnTo>
                  <a:lnTo>
                    <a:pt x="457" y="241"/>
                  </a:lnTo>
                  <a:lnTo>
                    <a:pt x="457" y="239"/>
                  </a:lnTo>
                  <a:lnTo>
                    <a:pt x="458" y="241"/>
                  </a:lnTo>
                  <a:lnTo>
                    <a:pt x="458" y="242"/>
                  </a:lnTo>
                  <a:lnTo>
                    <a:pt x="460" y="244"/>
                  </a:lnTo>
                  <a:lnTo>
                    <a:pt x="461" y="245"/>
                  </a:lnTo>
                  <a:lnTo>
                    <a:pt x="463" y="247"/>
                  </a:lnTo>
                  <a:lnTo>
                    <a:pt x="463" y="248"/>
                  </a:lnTo>
                  <a:lnTo>
                    <a:pt x="463" y="250"/>
                  </a:lnTo>
                  <a:lnTo>
                    <a:pt x="448" y="254"/>
                  </a:lnTo>
                  <a:lnTo>
                    <a:pt x="341" y="288"/>
                  </a:lnTo>
                  <a:lnTo>
                    <a:pt x="348" y="304"/>
                  </a:lnTo>
                  <a:lnTo>
                    <a:pt x="348" y="306"/>
                  </a:lnTo>
                  <a:lnTo>
                    <a:pt x="348" y="307"/>
                  </a:lnTo>
                  <a:lnTo>
                    <a:pt x="348" y="309"/>
                  </a:lnTo>
                  <a:lnTo>
                    <a:pt x="348" y="312"/>
                  </a:lnTo>
                  <a:lnTo>
                    <a:pt x="348" y="315"/>
                  </a:lnTo>
                  <a:lnTo>
                    <a:pt x="348" y="316"/>
                  </a:lnTo>
                  <a:lnTo>
                    <a:pt x="347" y="318"/>
                  </a:lnTo>
                  <a:lnTo>
                    <a:pt x="344" y="319"/>
                  </a:lnTo>
                  <a:lnTo>
                    <a:pt x="332" y="318"/>
                  </a:lnTo>
                  <a:lnTo>
                    <a:pt x="318" y="318"/>
                  </a:lnTo>
                  <a:lnTo>
                    <a:pt x="306" y="321"/>
                  </a:lnTo>
                  <a:lnTo>
                    <a:pt x="296" y="328"/>
                  </a:lnTo>
                  <a:lnTo>
                    <a:pt x="294" y="330"/>
                  </a:lnTo>
                  <a:lnTo>
                    <a:pt x="291" y="331"/>
                  </a:lnTo>
                  <a:lnTo>
                    <a:pt x="290" y="331"/>
                  </a:lnTo>
                  <a:lnTo>
                    <a:pt x="287" y="333"/>
                  </a:lnTo>
                  <a:lnTo>
                    <a:pt x="285" y="334"/>
                  </a:lnTo>
                  <a:lnTo>
                    <a:pt x="285" y="337"/>
                  </a:lnTo>
                  <a:lnTo>
                    <a:pt x="284" y="342"/>
                  </a:lnTo>
                  <a:lnTo>
                    <a:pt x="284" y="346"/>
                  </a:lnTo>
                  <a:lnTo>
                    <a:pt x="282" y="349"/>
                  </a:lnTo>
                  <a:lnTo>
                    <a:pt x="281" y="352"/>
                  </a:lnTo>
                  <a:lnTo>
                    <a:pt x="278" y="355"/>
                  </a:lnTo>
                  <a:lnTo>
                    <a:pt x="272" y="358"/>
                  </a:lnTo>
                  <a:lnTo>
                    <a:pt x="266" y="361"/>
                  </a:lnTo>
                  <a:lnTo>
                    <a:pt x="258" y="363"/>
                  </a:lnTo>
                  <a:lnTo>
                    <a:pt x="254" y="364"/>
                  </a:lnTo>
                  <a:lnTo>
                    <a:pt x="249" y="367"/>
                  </a:lnTo>
                  <a:lnTo>
                    <a:pt x="246" y="370"/>
                  </a:lnTo>
                  <a:lnTo>
                    <a:pt x="242" y="373"/>
                  </a:lnTo>
                  <a:lnTo>
                    <a:pt x="224" y="391"/>
                  </a:lnTo>
                  <a:lnTo>
                    <a:pt x="204" y="409"/>
                  </a:lnTo>
                  <a:lnTo>
                    <a:pt x="200" y="412"/>
                  </a:lnTo>
                  <a:lnTo>
                    <a:pt x="195" y="414"/>
                  </a:lnTo>
                  <a:lnTo>
                    <a:pt x="191" y="415"/>
                  </a:lnTo>
                  <a:lnTo>
                    <a:pt x="186" y="415"/>
                  </a:lnTo>
                  <a:lnTo>
                    <a:pt x="183" y="414"/>
                  </a:lnTo>
                  <a:lnTo>
                    <a:pt x="179" y="412"/>
                  </a:lnTo>
                  <a:lnTo>
                    <a:pt x="176" y="411"/>
                  </a:lnTo>
                  <a:lnTo>
                    <a:pt x="172" y="409"/>
                  </a:lnTo>
                  <a:lnTo>
                    <a:pt x="168" y="411"/>
                  </a:lnTo>
                  <a:lnTo>
                    <a:pt x="166" y="411"/>
                  </a:lnTo>
                  <a:lnTo>
                    <a:pt x="163" y="411"/>
                  </a:lnTo>
                  <a:lnTo>
                    <a:pt x="162" y="412"/>
                  </a:lnTo>
                  <a:lnTo>
                    <a:pt x="160" y="414"/>
                  </a:lnTo>
                  <a:lnTo>
                    <a:pt x="159" y="411"/>
                  </a:lnTo>
                  <a:lnTo>
                    <a:pt x="157" y="409"/>
                  </a:lnTo>
                  <a:lnTo>
                    <a:pt x="156" y="408"/>
                  </a:lnTo>
                  <a:lnTo>
                    <a:pt x="153" y="408"/>
                  </a:lnTo>
                  <a:lnTo>
                    <a:pt x="150" y="406"/>
                  </a:lnTo>
                  <a:lnTo>
                    <a:pt x="145" y="406"/>
                  </a:lnTo>
                  <a:lnTo>
                    <a:pt x="141" y="406"/>
                  </a:lnTo>
                  <a:lnTo>
                    <a:pt x="136" y="406"/>
                  </a:lnTo>
                  <a:lnTo>
                    <a:pt x="133" y="405"/>
                  </a:lnTo>
                  <a:lnTo>
                    <a:pt x="130" y="403"/>
                  </a:lnTo>
                  <a:lnTo>
                    <a:pt x="127" y="400"/>
                  </a:lnTo>
                  <a:lnTo>
                    <a:pt x="124" y="396"/>
                  </a:lnTo>
                  <a:lnTo>
                    <a:pt x="121" y="394"/>
                  </a:lnTo>
                  <a:lnTo>
                    <a:pt x="117" y="391"/>
                  </a:lnTo>
                  <a:lnTo>
                    <a:pt x="105" y="391"/>
                  </a:lnTo>
                  <a:lnTo>
                    <a:pt x="91" y="391"/>
                  </a:lnTo>
                  <a:lnTo>
                    <a:pt x="75" y="391"/>
                  </a:lnTo>
                  <a:lnTo>
                    <a:pt x="60" y="399"/>
                  </a:lnTo>
                  <a:lnTo>
                    <a:pt x="58" y="397"/>
                  </a:lnTo>
                  <a:lnTo>
                    <a:pt x="55" y="396"/>
                  </a:lnTo>
                  <a:lnTo>
                    <a:pt x="52" y="393"/>
                  </a:lnTo>
                  <a:lnTo>
                    <a:pt x="48" y="391"/>
                  </a:lnTo>
                  <a:lnTo>
                    <a:pt x="45" y="390"/>
                  </a:lnTo>
                  <a:lnTo>
                    <a:pt x="43" y="388"/>
                  </a:lnTo>
                  <a:lnTo>
                    <a:pt x="40" y="387"/>
                  </a:lnTo>
                  <a:lnTo>
                    <a:pt x="37" y="384"/>
                  </a:lnTo>
                  <a:lnTo>
                    <a:pt x="34" y="381"/>
                  </a:lnTo>
                  <a:lnTo>
                    <a:pt x="33" y="378"/>
                  </a:lnTo>
                  <a:lnTo>
                    <a:pt x="30" y="373"/>
                  </a:lnTo>
                  <a:lnTo>
                    <a:pt x="27" y="370"/>
                  </a:lnTo>
                  <a:lnTo>
                    <a:pt x="24" y="367"/>
                  </a:lnTo>
                  <a:lnTo>
                    <a:pt x="21" y="364"/>
                  </a:lnTo>
                  <a:lnTo>
                    <a:pt x="16" y="361"/>
                  </a:lnTo>
                  <a:lnTo>
                    <a:pt x="12" y="360"/>
                  </a:lnTo>
                  <a:lnTo>
                    <a:pt x="9" y="357"/>
                  </a:lnTo>
                  <a:lnTo>
                    <a:pt x="6" y="354"/>
                  </a:lnTo>
                  <a:lnTo>
                    <a:pt x="3" y="349"/>
                  </a:lnTo>
                  <a:lnTo>
                    <a:pt x="1" y="345"/>
                  </a:lnTo>
                  <a:lnTo>
                    <a:pt x="0" y="339"/>
                  </a:lnTo>
                  <a:lnTo>
                    <a:pt x="0" y="209"/>
                  </a:lnTo>
                  <a:lnTo>
                    <a:pt x="84" y="209"/>
                  </a:lnTo>
                  <a:lnTo>
                    <a:pt x="87" y="208"/>
                  </a:lnTo>
                  <a:lnTo>
                    <a:pt x="90" y="206"/>
                  </a:lnTo>
                  <a:lnTo>
                    <a:pt x="87" y="203"/>
                  </a:lnTo>
                  <a:lnTo>
                    <a:pt x="85" y="200"/>
                  </a:lnTo>
                  <a:lnTo>
                    <a:pt x="84" y="197"/>
                  </a:lnTo>
                  <a:lnTo>
                    <a:pt x="84" y="194"/>
                  </a:lnTo>
                  <a:lnTo>
                    <a:pt x="85" y="190"/>
                  </a:lnTo>
                  <a:lnTo>
                    <a:pt x="87" y="185"/>
                  </a:lnTo>
                  <a:lnTo>
                    <a:pt x="88" y="181"/>
                  </a:lnTo>
                  <a:lnTo>
                    <a:pt x="90" y="178"/>
                  </a:lnTo>
                  <a:lnTo>
                    <a:pt x="91" y="173"/>
                  </a:lnTo>
                  <a:lnTo>
                    <a:pt x="91" y="169"/>
                  </a:lnTo>
                  <a:lnTo>
                    <a:pt x="90" y="164"/>
                  </a:lnTo>
                  <a:lnTo>
                    <a:pt x="88" y="160"/>
                  </a:lnTo>
                  <a:lnTo>
                    <a:pt x="88" y="155"/>
                  </a:lnTo>
                  <a:lnTo>
                    <a:pt x="88" y="151"/>
                  </a:lnTo>
                  <a:lnTo>
                    <a:pt x="90" y="146"/>
                  </a:lnTo>
                  <a:lnTo>
                    <a:pt x="93" y="142"/>
                  </a:lnTo>
                  <a:lnTo>
                    <a:pt x="94" y="139"/>
                  </a:lnTo>
                  <a:lnTo>
                    <a:pt x="94" y="134"/>
                  </a:lnTo>
                  <a:lnTo>
                    <a:pt x="93" y="131"/>
                  </a:lnTo>
                  <a:lnTo>
                    <a:pt x="91" y="127"/>
                  </a:lnTo>
                  <a:lnTo>
                    <a:pt x="90" y="124"/>
                  </a:lnTo>
                  <a:lnTo>
                    <a:pt x="87" y="122"/>
                  </a:lnTo>
                  <a:lnTo>
                    <a:pt x="87" y="118"/>
                  </a:lnTo>
                  <a:lnTo>
                    <a:pt x="88" y="118"/>
                  </a:lnTo>
                  <a:lnTo>
                    <a:pt x="90" y="116"/>
                  </a:lnTo>
                  <a:lnTo>
                    <a:pt x="91" y="115"/>
                  </a:lnTo>
                  <a:lnTo>
                    <a:pt x="93" y="115"/>
                  </a:lnTo>
                  <a:lnTo>
                    <a:pt x="94" y="115"/>
                  </a:lnTo>
                  <a:lnTo>
                    <a:pt x="96" y="118"/>
                  </a:lnTo>
                  <a:lnTo>
                    <a:pt x="97" y="119"/>
                  </a:lnTo>
                  <a:lnTo>
                    <a:pt x="99" y="122"/>
                  </a:lnTo>
                  <a:lnTo>
                    <a:pt x="102" y="124"/>
                  </a:lnTo>
                  <a:lnTo>
                    <a:pt x="103" y="125"/>
                  </a:lnTo>
                  <a:lnTo>
                    <a:pt x="105" y="128"/>
                  </a:lnTo>
                  <a:lnTo>
                    <a:pt x="106" y="130"/>
                  </a:lnTo>
                  <a:lnTo>
                    <a:pt x="105" y="133"/>
                  </a:lnTo>
                  <a:lnTo>
                    <a:pt x="103" y="134"/>
                  </a:lnTo>
                  <a:lnTo>
                    <a:pt x="100" y="137"/>
                  </a:lnTo>
                  <a:lnTo>
                    <a:pt x="103" y="139"/>
                  </a:lnTo>
                  <a:lnTo>
                    <a:pt x="105" y="140"/>
                  </a:lnTo>
                  <a:lnTo>
                    <a:pt x="108" y="140"/>
                  </a:lnTo>
                  <a:lnTo>
                    <a:pt x="112" y="139"/>
                  </a:lnTo>
                  <a:lnTo>
                    <a:pt x="114" y="137"/>
                  </a:lnTo>
                  <a:lnTo>
                    <a:pt x="118" y="134"/>
                  </a:lnTo>
                  <a:lnTo>
                    <a:pt x="123" y="131"/>
                  </a:lnTo>
                  <a:lnTo>
                    <a:pt x="126" y="130"/>
                  </a:lnTo>
                  <a:lnTo>
                    <a:pt x="130" y="128"/>
                  </a:lnTo>
                  <a:lnTo>
                    <a:pt x="135" y="128"/>
                  </a:lnTo>
                  <a:lnTo>
                    <a:pt x="139" y="128"/>
                  </a:lnTo>
                  <a:lnTo>
                    <a:pt x="141" y="130"/>
                  </a:lnTo>
                  <a:lnTo>
                    <a:pt x="141" y="131"/>
                  </a:lnTo>
                  <a:lnTo>
                    <a:pt x="144" y="139"/>
                  </a:lnTo>
                  <a:lnTo>
                    <a:pt x="145" y="146"/>
                  </a:lnTo>
                  <a:lnTo>
                    <a:pt x="147" y="149"/>
                  </a:lnTo>
                  <a:lnTo>
                    <a:pt x="150" y="151"/>
                  </a:lnTo>
                  <a:lnTo>
                    <a:pt x="153" y="152"/>
                  </a:lnTo>
                  <a:lnTo>
                    <a:pt x="162" y="154"/>
                  </a:lnTo>
                  <a:lnTo>
                    <a:pt x="171" y="155"/>
                  </a:lnTo>
                  <a:lnTo>
                    <a:pt x="180" y="155"/>
                  </a:lnTo>
                  <a:lnTo>
                    <a:pt x="182" y="157"/>
                  </a:lnTo>
                  <a:lnTo>
                    <a:pt x="183" y="158"/>
                  </a:lnTo>
                  <a:lnTo>
                    <a:pt x="185" y="158"/>
                  </a:lnTo>
                  <a:lnTo>
                    <a:pt x="188" y="158"/>
                  </a:lnTo>
                  <a:lnTo>
                    <a:pt x="189" y="158"/>
                  </a:lnTo>
                  <a:lnTo>
                    <a:pt x="192" y="160"/>
                  </a:lnTo>
                  <a:lnTo>
                    <a:pt x="195" y="161"/>
                  </a:lnTo>
                  <a:lnTo>
                    <a:pt x="198" y="163"/>
                  </a:lnTo>
                  <a:lnTo>
                    <a:pt x="201" y="166"/>
                  </a:lnTo>
                  <a:lnTo>
                    <a:pt x="204" y="166"/>
                  </a:lnTo>
                  <a:lnTo>
                    <a:pt x="207" y="166"/>
                  </a:lnTo>
                  <a:lnTo>
                    <a:pt x="209" y="164"/>
                  </a:lnTo>
                  <a:lnTo>
                    <a:pt x="210" y="163"/>
                  </a:lnTo>
                  <a:lnTo>
                    <a:pt x="212" y="161"/>
                  </a:lnTo>
                  <a:lnTo>
                    <a:pt x="212" y="160"/>
                  </a:lnTo>
                  <a:lnTo>
                    <a:pt x="213" y="158"/>
                  </a:lnTo>
                  <a:lnTo>
                    <a:pt x="216" y="157"/>
                  </a:lnTo>
                  <a:lnTo>
                    <a:pt x="218" y="155"/>
                  </a:lnTo>
                  <a:lnTo>
                    <a:pt x="218" y="152"/>
                  </a:lnTo>
                  <a:lnTo>
                    <a:pt x="219" y="149"/>
                  </a:lnTo>
                  <a:lnTo>
                    <a:pt x="221" y="146"/>
                  </a:lnTo>
                  <a:lnTo>
                    <a:pt x="224" y="145"/>
                  </a:lnTo>
                  <a:lnTo>
                    <a:pt x="228" y="145"/>
                  </a:lnTo>
                  <a:lnTo>
                    <a:pt x="231" y="146"/>
                  </a:lnTo>
                  <a:lnTo>
                    <a:pt x="234" y="148"/>
                  </a:lnTo>
                  <a:lnTo>
                    <a:pt x="236" y="149"/>
                  </a:lnTo>
                  <a:lnTo>
                    <a:pt x="239" y="149"/>
                  </a:lnTo>
                  <a:lnTo>
                    <a:pt x="240" y="148"/>
                  </a:lnTo>
                  <a:lnTo>
                    <a:pt x="243" y="148"/>
                  </a:lnTo>
                  <a:lnTo>
                    <a:pt x="242" y="151"/>
                  </a:lnTo>
                  <a:lnTo>
                    <a:pt x="239" y="154"/>
                  </a:lnTo>
                  <a:lnTo>
                    <a:pt x="237" y="155"/>
                  </a:lnTo>
                  <a:lnTo>
                    <a:pt x="234" y="155"/>
                  </a:lnTo>
                  <a:lnTo>
                    <a:pt x="234" y="160"/>
                  </a:lnTo>
                  <a:lnTo>
                    <a:pt x="234" y="164"/>
                  </a:lnTo>
                  <a:lnTo>
                    <a:pt x="236" y="169"/>
                  </a:lnTo>
                  <a:lnTo>
                    <a:pt x="237" y="172"/>
                  </a:lnTo>
                  <a:lnTo>
                    <a:pt x="240" y="173"/>
                  </a:lnTo>
                  <a:lnTo>
                    <a:pt x="242" y="173"/>
                  </a:lnTo>
                  <a:lnTo>
                    <a:pt x="245" y="172"/>
                  </a:lnTo>
                  <a:lnTo>
                    <a:pt x="248" y="170"/>
                  </a:lnTo>
                  <a:lnTo>
                    <a:pt x="251" y="170"/>
                  </a:lnTo>
                  <a:lnTo>
                    <a:pt x="252" y="172"/>
                  </a:lnTo>
                  <a:lnTo>
                    <a:pt x="252" y="170"/>
                  </a:lnTo>
                  <a:lnTo>
                    <a:pt x="254" y="170"/>
                  </a:lnTo>
                  <a:lnTo>
                    <a:pt x="254" y="169"/>
                  </a:lnTo>
                  <a:lnTo>
                    <a:pt x="254" y="170"/>
                  </a:lnTo>
                  <a:lnTo>
                    <a:pt x="254" y="173"/>
                  </a:lnTo>
                  <a:lnTo>
                    <a:pt x="255" y="175"/>
                  </a:lnTo>
                  <a:lnTo>
                    <a:pt x="257" y="176"/>
                  </a:lnTo>
                  <a:lnTo>
                    <a:pt x="263" y="179"/>
                  </a:lnTo>
                  <a:lnTo>
                    <a:pt x="267" y="181"/>
                  </a:lnTo>
                  <a:lnTo>
                    <a:pt x="273" y="184"/>
                  </a:lnTo>
                  <a:lnTo>
                    <a:pt x="276" y="187"/>
                  </a:lnTo>
                  <a:lnTo>
                    <a:pt x="279" y="190"/>
                  </a:lnTo>
                  <a:lnTo>
                    <a:pt x="281" y="194"/>
                  </a:lnTo>
                  <a:lnTo>
                    <a:pt x="284" y="197"/>
                  </a:lnTo>
                  <a:lnTo>
                    <a:pt x="285" y="199"/>
                  </a:lnTo>
                  <a:lnTo>
                    <a:pt x="288" y="200"/>
                  </a:lnTo>
                  <a:lnTo>
                    <a:pt x="290" y="200"/>
                  </a:lnTo>
                  <a:lnTo>
                    <a:pt x="291" y="202"/>
                  </a:lnTo>
                  <a:lnTo>
                    <a:pt x="294" y="208"/>
                  </a:lnTo>
                  <a:lnTo>
                    <a:pt x="296" y="215"/>
                  </a:lnTo>
                  <a:lnTo>
                    <a:pt x="299" y="221"/>
                  </a:lnTo>
                  <a:lnTo>
                    <a:pt x="300" y="223"/>
                  </a:lnTo>
                  <a:lnTo>
                    <a:pt x="302" y="224"/>
                  </a:lnTo>
                  <a:lnTo>
                    <a:pt x="303" y="224"/>
                  </a:lnTo>
                  <a:lnTo>
                    <a:pt x="306" y="224"/>
                  </a:lnTo>
                  <a:lnTo>
                    <a:pt x="308" y="223"/>
                  </a:lnTo>
                  <a:lnTo>
                    <a:pt x="308" y="221"/>
                  </a:lnTo>
                  <a:lnTo>
                    <a:pt x="309" y="220"/>
                  </a:lnTo>
                  <a:lnTo>
                    <a:pt x="314" y="217"/>
                  </a:lnTo>
                  <a:lnTo>
                    <a:pt x="318" y="212"/>
                  </a:lnTo>
                  <a:lnTo>
                    <a:pt x="324" y="217"/>
                  </a:lnTo>
                  <a:lnTo>
                    <a:pt x="329" y="221"/>
                  </a:lnTo>
                  <a:lnTo>
                    <a:pt x="335" y="226"/>
                  </a:lnTo>
                  <a:lnTo>
                    <a:pt x="335" y="223"/>
                  </a:lnTo>
                  <a:lnTo>
                    <a:pt x="336" y="214"/>
                  </a:lnTo>
                  <a:lnTo>
                    <a:pt x="338" y="200"/>
                  </a:lnTo>
                  <a:lnTo>
                    <a:pt x="338" y="187"/>
                  </a:lnTo>
                  <a:lnTo>
                    <a:pt x="338" y="175"/>
                  </a:lnTo>
                  <a:lnTo>
                    <a:pt x="336" y="164"/>
                  </a:lnTo>
                  <a:lnTo>
                    <a:pt x="333" y="167"/>
                  </a:lnTo>
                  <a:lnTo>
                    <a:pt x="332" y="167"/>
                  </a:lnTo>
                  <a:lnTo>
                    <a:pt x="330" y="167"/>
                  </a:lnTo>
                  <a:lnTo>
                    <a:pt x="327" y="167"/>
                  </a:lnTo>
                  <a:lnTo>
                    <a:pt x="324" y="167"/>
                  </a:lnTo>
                  <a:lnTo>
                    <a:pt x="321" y="167"/>
                  </a:lnTo>
                  <a:lnTo>
                    <a:pt x="320" y="169"/>
                  </a:lnTo>
                  <a:lnTo>
                    <a:pt x="318" y="172"/>
                  </a:lnTo>
                  <a:lnTo>
                    <a:pt x="317" y="175"/>
                  </a:lnTo>
                  <a:lnTo>
                    <a:pt x="312" y="181"/>
                  </a:lnTo>
                  <a:lnTo>
                    <a:pt x="308" y="176"/>
                  </a:lnTo>
                  <a:lnTo>
                    <a:pt x="302" y="176"/>
                  </a:lnTo>
                  <a:lnTo>
                    <a:pt x="302" y="175"/>
                  </a:lnTo>
                  <a:lnTo>
                    <a:pt x="297" y="169"/>
                  </a:lnTo>
                  <a:lnTo>
                    <a:pt x="290" y="161"/>
                  </a:lnTo>
                  <a:lnTo>
                    <a:pt x="278" y="152"/>
                  </a:lnTo>
                  <a:lnTo>
                    <a:pt x="276" y="151"/>
                  </a:lnTo>
                  <a:lnTo>
                    <a:pt x="276" y="148"/>
                  </a:lnTo>
                  <a:lnTo>
                    <a:pt x="276" y="146"/>
                  </a:lnTo>
                  <a:lnTo>
                    <a:pt x="278" y="146"/>
                  </a:lnTo>
                  <a:lnTo>
                    <a:pt x="279" y="145"/>
                  </a:lnTo>
                  <a:lnTo>
                    <a:pt x="281" y="136"/>
                  </a:lnTo>
                  <a:lnTo>
                    <a:pt x="282" y="125"/>
                  </a:lnTo>
                  <a:lnTo>
                    <a:pt x="284" y="124"/>
                  </a:lnTo>
                  <a:lnTo>
                    <a:pt x="284" y="121"/>
                  </a:lnTo>
                  <a:lnTo>
                    <a:pt x="285" y="118"/>
                  </a:lnTo>
                  <a:lnTo>
                    <a:pt x="287" y="113"/>
                  </a:lnTo>
                  <a:lnTo>
                    <a:pt x="288" y="110"/>
                  </a:lnTo>
                  <a:lnTo>
                    <a:pt x="290" y="107"/>
                  </a:lnTo>
                  <a:lnTo>
                    <a:pt x="290" y="103"/>
                  </a:lnTo>
                  <a:lnTo>
                    <a:pt x="290" y="100"/>
                  </a:lnTo>
                  <a:lnTo>
                    <a:pt x="290" y="98"/>
                  </a:lnTo>
                  <a:lnTo>
                    <a:pt x="290" y="95"/>
                  </a:lnTo>
                  <a:lnTo>
                    <a:pt x="290" y="94"/>
                  </a:lnTo>
                  <a:lnTo>
                    <a:pt x="290" y="92"/>
                  </a:lnTo>
                  <a:lnTo>
                    <a:pt x="288" y="92"/>
                  </a:lnTo>
                  <a:lnTo>
                    <a:pt x="288" y="86"/>
                  </a:lnTo>
                  <a:lnTo>
                    <a:pt x="288" y="80"/>
                  </a:lnTo>
                  <a:lnTo>
                    <a:pt x="290" y="74"/>
                  </a:lnTo>
                  <a:lnTo>
                    <a:pt x="290" y="70"/>
                  </a:lnTo>
                  <a:lnTo>
                    <a:pt x="290" y="65"/>
                  </a:lnTo>
                  <a:lnTo>
                    <a:pt x="290" y="59"/>
                  </a:lnTo>
                  <a:lnTo>
                    <a:pt x="288" y="55"/>
                  </a:lnTo>
                  <a:lnTo>
                    <a:pt x="287" y="52"/>
                  </a:lnTo>
                  <a:lnTo>
                    <a:pt x="284" y="49"/>
                  </a:lnTo>
                  <a:lnTo>
                    <a:pt x="282" y="46"/>
                  </a:lnTo>
                  <a:lnTo>
                    <a:pt x="282" y="44"/>
                  </a:lnTo>
                  <a:lnTo>
                    <a:pt x="282" y="43"/>
                  </a:lnTo>
                  <a:lnTo>
                    <a:pt x="285" y="41"/>
                  </a:lnTo>
                  <a:lnTo>
                    <a:pt x="287" y="41"/>
                  </a:lnTo>
                  <a:lnTo>
                    <a:pt x="290" y="41"/>
                  </a:lnTo>
                  <a:lnTo>
                    <a:pt x="291" y="40"/>
                  </a:lnTo>
                  <a:lnTo>
                    <a:pt x="297" y="32"/>
                  </a:lnTo>
                  <a:lnTo>
                    <a:pt x="302" y="23"/>
                  </a:lnTo>
                  <a:lnTo>
                    <a:pt x="305" y="14"/>
                  </a:lnTo>
                  <a:lnTo>
                    <a:pt x="305" y="12"/>
                  </a:lnTo>
                  <a:lnTo>
                    <a:pt x="306" y="11"/>
                  </a:lnTo>
                  <a:lnTo>
                    <a:pt x="309" y="9"/>
                  </a:lnTo>
                  <a:lnTo>
                    <a:pt x="317" y="8"/>
                  </a:lnTo>
                  <a:lnTo>
                    <a:pt x="324" y="5"/>
                  </a:lnTo>
                  <a:lnTo>
                    <a:pt x="330" y="5"/>
                  </a:lnTo>
                  <a:lnTo>
                    <a:pt x="336" y="3"/>
                  </a:lnTo>
                  <a:lnTo>
                    <a:pt x="342" y="3"/>
                  </a:lnTo>
                  <a:lnTo>
                    <a:pt x="342" y="2"/>
                  </a:lnTo>
                  <a:lnTo>
                    <a:pt x="363" y="2"/>
                  </a:lnTo>
                  <a:lnTo>
                    <a:pt x="383" y="0"/>
                  </a:lnTo>
                  <a:lnTo>
                    <a:pt x="383" y="3"/>
                  </a:lnTo>
                  <a:lnTo>
                    <a:pt x="384" y="6"/>
                  </a:lnTo>
                  <a:lnTo>
                    <a:pt x="386" y="9"/>
                  </a:lnTo>
                  <a:lnTo>
                    <a:pt x="389" y="14"/>
                  </a:lnTo>
                  <a:lnTo>
                    <a:pt x="392" y="17"/>
                  </a:lnTo>
                  <a:lnTo>
                    <a:pt x="396" y="18"/>
                  </a:lnTo>
                  <a:lnTo>
                    <a:pt x="401" y="18"/>
                  </a:lnTo>
                  <a:lnTo>
                    <a:pt x="406" y="18"/>
                  </a:lnTo>
                  <a:lnTo>
                    <a:pt x="409" y="17"/>
                  </a:lnTo>
                  <a:lnTo>
                    <a:pt x="412" y="17"/>
                  </a:lnTo>
                  <a:lnTo>
                    <a:pt x="413" y="18"/>
                  </a:lnTo>
                  <a:lnTo>
                    <a:pt x="413" y="20"/>
                  </a:lnTo>
                  <a:lnTo>
                    <a:pt x="413" y="21"/>
                  </a:lnTo>
                  <a:lnTo>
                    <a:pt x="416" y="23"/>
                  </a:lnTo>
                  <a:lnTo>
                    <a:pt x="419" y="24"/>
                  </a:lnTo>
                  <a:lnTo>
                    <a:pt x="422" y="26"/>
                  </a:lnTo>
                  <a:lnTo>
                    <a:pt x="427" y="27"/>
                  </a:lnTo>
                  <a:lnTo>
                    <a:pt x="430" y="29"/>
                  </a:lnTo>
                  <a:lnTo>
                    <a:pt x="431" y="30"/>
                  </a:lnTo>
                  <a:lnTo>
                    <a:pt x="436" y="32"/>
                  </a:lnTo>
                  <a:lnTo>
                    <a:pt x="439" y="33"/>
                  </a:lnTo>
                  <a:lnTo>
                    <a:pt x="443" y="32"/>
                  </a:lnTo>
                  <a:lnTo>
                    <a:pt x="446" y="33"/>
                  </a:lnTo>
                  <a:lnTo>
                    <a:pt x="449" y="36"/>
                  </a:lnTo>
                  <a:lnTo>
                    <a:pt x="452" y="40"/>
                  </a:lnTo>
                  <a:lnTo>
                    <a:pt x="454" y="41"/>
                  </a:lnTo>
                  <a:lnTo>
                    <a:pt x="457" y="43"/>
                  </a:lnTo>
                  <a:lnTo>
                    <a:pt x="458" y="43"/>
                  </a:lnTo>
                  <a:lnTo>
                    <a:pt x="460" y="43"/>
                  </a:lnTo>
                  <a:lnTo>
                    <a:pt x="469" y="46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42" name="Freeform 45"/>
            <p:cNvSpPr>
              <a:spLocks/>
            </p:cNvSpPr>
            <p:nvPr/>
          </p:nvSpPr>
          <p:spPr bwMode="gray">
            <a:xfrm>
              <a:off x="4577" y="3100"/>
              <a:ext cx="111" cy="302"/>
            </a:xfrm>
            <a:custGeom>
              <a:avLst/>
              <a:gdLst>
                <a:gd name="T0" fmla="*/ 73 w 120"/>
                <a:gd name="T1" fmla="*/ 89 h 327"/>
                <a:gd name="T2" fmla="*/ 70 w 120"/>
                <a:gd name="T3" fmla="*/ 94 h 327"/>
                <a:gd name="T4" fmla="*/ 67 w 120"/>
                <a:gd name="T5" fmla="*/ 114 h 327"/>
                <a:gd name="T6" fmla="*/ 70 w 120"/>
                <a:gd name="T7" fmla="*/ 122 h 327"/>
                <a:gd name="T8" fmla="*/ 86 w 120"/>
                <a:gd name="T9" fmla="*/ 177 h 327"/>
                <a:gd name="T10" fmla="*/ 106 w 120"/>
                <a:gd name="T11" fmla="*/ 199 h 327"/>
                <a:gd name="T12" fmla="*/ 106 w 120"/>
                <a:gd name="T13" fmla="*/ 210 h 327"/>
                <a:gd name="T14" fmla="*/ 108 w 120"/>
                <a:gd name="T15" fmla="*/ 222 h 327"/>
                <a:gd name="T16" fmla="*/ 105 w 120"/>
                <a:gd name="T17" fmla="*/ 230 h 327"/>
                <a:gd name="T18" fmla="*/ 111 w 120"/>
                <a:gd name="T19" fmla="*/ 238 h 327"/>
                <a:gd name="T20" fmla="*/ 106 w 120"/>
                <a:gd name="T21" fmla="*/ 257 h 327"/>
                <a:gd name="T22" fmla="*/ 97 w 120"/>
                <a:gd name="T23" fmla="*/ 257 h 327"/>
                <a:gd name="T24" fmla="*/ 89 w 120"/>
                <a:gd name="T25" fmla="*/ 258 h 327"/>
                <a:gd name="T26" fmla="*/ 81 w 120"/>
                <a:gd name="T27" fmla="*/ 269 h 327"/>
                <a:gd name="T28" fmla="*/ 80 w 120"/>
                <a:gd name="T29" fmla="*/ 276 h 327"/>
                <a:gd name="T30" fmla="*/ 80 w 120"/>
                <a:gd name="T31" fmla="*/ 290 h 327"/>
                <a:gd name="T32" fmla="*/ 79 w 120"/>
                <a:gd name="T33" fmla="*/ 302 h 327"/>
                <a:gd name="T34" fmla="*/ 73 w 120"/>
                <a:gd name="T35" fmla="*/ 299 h 327"/>
                <a:gd name="T36" fmla="*/ 78 w 120"/>
                <a:gd name="T37" fmla="*/ 293 h 327"/>
                <a:gd name="T38" fmla="*/ 70 w 120"/>
                <a:gd name="T39" fmla="*/ 277 h 327"/>
                <a:gd name="T40" fmla="*/ 62 w 120"/>
                <a:gd name="T41" fmla="*/ 268 h 327"/>
                <a:gd name="T42" fmla="*/ 61 w 120"/>
                <a:gd name="T43" fmla="*/ 260 h 327"/>
                <a:gd name="T44" fmla="*/ 56 w 120"/>
                <a:gd name="T45" fmla="*/ 249 h 327"/>
                <a:gd name="T46" fmla="*/ 62 w 120"/>
                <a:gd name="T47" fmla="*/ 246 h 327"/>
                <a:gd name="T48" fmla="*/ 72 w 120"/>
                <a:gd name="T49" fmla="*/ 222 h 327"/>
                <a:gd name="T50" fmla="*/ 75 w 120"/>
                <a:gd name="T51" fmla="*/ 211 h 327"/>
                <a:gd name="T52" fmla="*/ 64 w 120"/>
                <a:gd name="T53" fmla="*/ 205 h 327"/>
                <a:gd name="T54" fmla="*/ 48 w 120"/>
                <a:gd name="T55" fmla="*/ 211 h 327"/>
                <a:gd name="T56" fmla="*/ 33 w 120"/>
                <a:gd name="T57" fmla="*/ 207 h 327"/>
                <a:gd name="T58" fmla="*/ 17 w 120"/>
                <a:gd name="T59" fmla="*/ 187 h 327"/>
                <a:gd name="T60" fmla="*/ 15 w 120"/>
                <a:gd name="T61" fmla="*/ 183 h 327"/>
                <a:gd name="T62" fmla="*/ 1 w 120"/>
                <a:gd name="T63" fmla="*/ 175 h 327"/>
                <a:gd name="T64" fmla="*/ 3 w 120"/>
                <a:gd name="T65" fmla="*/ 155 h 327"/>
                <a:gd name="T66" fmla="*/ 8 w 120"/>
                <a:gd name="T67" fmla="*/ 139 h 327"/>
                <a:gd name="T68" fmla="*/ 12 w 120"/>
                <a:gd name="T69" fmla="*/ 127 h 327"/>
                <a:gd name="T70" fmla="*/ 22 w 120"/>
                <a:gd name="T71" fmla="*/ 119 h 327"/>
                <a:gd name="T72" fmla="*/ 23 w 120"/>
                <a:gd name="T73" fmla="*/ 91 h 327"/>
                <a:gd name="T74" fmla="*/ 22 w 120"/>
                <a:gd name="T75" fmla="*/ 80 h 327"/>
                <a:gd name="T76" fmla="*/ 26 w 120"/>
                <a:gd name="T77" fmla="*/ 73 h 327"/>
                <a:gd name="T78" fmla="*/ 26 w 120"/>
                <a:gd name="T79" fmla="*/ 64 h 327"/>
                <a:gd name="T80" fmla="*/ 29 w 120"/>
                <a:gd name="T81" fmla="*/ 51 h 327"/>
                <a:gd name="T82" fmla="*/ 34 w 120"/>
                <a:gd name="T83" fmla="*/ 34 h 327"/>
                <a:gd name="T84" fmla="*/ 28 w 120"/>
                <a:gd name="T85" fmla="*/ 14 h 327"/>
                <a:gd name="T86" fmla="*/ 31 w 120"/>
                <a:gd name="T87" fmla="*/ 6 h 327"/>
                <a:gd name="T88" fmla="*/ 37 w 120"/>
                <a:gd name="T89" fmla="*/ 8 h 327"/>
                <a:gd name="T90" fmla="*/ 47 w 120"/>
                <a:gd name="T91" fmla="*/ 8 h 327"/>
                <a:gd name="T92" fmla="*/ 56 w 120"/>
                <a:gd name="T93" fmla="*/ 8 h 327"/>
                <a:gd name="T94" fmla="*/ 61 w 120"/>
                <a:gd name="T95" fmla="*/ 6 h 327"/>
                <a:gd name="T96" fmla="*/ 67 w 120"/>
                <a:gd name="T97" fmla="*/ 4 h 327"/>
                <a:gd name="T98" fmla="*/ 78 w 120"/>
                <a:gd name="T99" fmla="*/ 36 h 327"/>
                <a:gd name="T100" fmla="*/ 78 w 120"/>
                <a:gd name="T101" fmla="*/ 70 h 327"/>
                <a:gd name="T102" fmla="*/ 83 w 120"/>
                <a:gd name="T103" fmla="*/ 76 h 327"/>
                <a:gd name="T104" fmla="*/ 87 w 120"/>
                <a:gd name="T105" fmla="*/ 80 h 327"/>
                <a:gd name="T106" fmla="*/ 83 w 120"/>
                <a:gd name="T107" fmla="*/ 84 h 32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20"/>
                <a:gd name="T163" fmla="*/ 0 h 327"/>
                <a:gd name="T164" fmla="*/ 120 w 120"/>
                <a:gd name="T165" fmla="*/ 327 h 32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20" h="327">
                  <a:moveTo>
                    <a:pt x="84" y="93"/>
                  </a:moveTo>
                  <a:lnTo>
                    <a:pt x="82" y="93"/>
                  </a:lnTo>
                  <a:lnTo>
                    <a:pt x="81" y="94"/>
                  </a:lnTo>
                  <a:lnTo>
                    <a:pt x="79" y="96"/>
                  </a:lnTo>
                  <a:lnTo>
                    <a:pt x="79" y="99"/>
                  </a:lnTo>
                  <a:lnTo>
                    <a:pt x="78" y="100"/>
                  </a:lnTo>
                  <a:lnTo>
                    <a:pt x="78" y="102"/>
                  </a:lnTo>
                  <a:lnTo>
                    <a:pt x="76" y="102"/>
                  </a:lnTo>
                  <a:lnTo>
                    <a:pt x="73" y="102"/>
                  </a:lnTo>
                  <a:lnTo>
                    <a:pt x="73" y="109"/>
                  </a:lnTo>
                  <a:lnTo>
                    <a:pt x="72" y="117"/>
                  </a:lnTo>
                  <a:lnTo>
                    <a:pt x="72" y="123"/>
                  </a:lnTo>
                  <a:lnTo>
                    <a:pt x="73" y="126"/>
                  </a:lnTo>
                  <a:lnTo>
                    <a:pt x="75" y="127"/>
                  </a:lnTo>
                  <a:lnTo>
                    <a:pt x="76" y="130"/>
                  </a:lnTo>
                  <a:lnTo>
                    <a:pt x="76" y="132"/>
                  </a:lnTo>
                  <a:lnTo>
                    <a:pt x="76" y="153"/>
                  </a:lnTo>
                  <a:lnTo>
                    <a:pt x="79" y="172"/>
                  </a:lnTo>
                  <a:lnTo>
                    <a:pt x="84" y="183"/>
                  </a:lnTo>
                  <a:lnTo>
                    <a:pt x="93" y="192"/>
                  </a:lnTo>
                  <a:lnTo>
                    <a:pt x="102" y="199"/>
                  </a:lnTo>
                  <a:lnTo>
                    <a:pt x="111" y="209"/>
                  </a:lnTo>
                  <a:lnTo>
                    <a:pt x="112" y="212"/>
                  </a:lnTo>
                  <a:lnTo>
                    <a:pt x="115" y="215"/>
                  </a:lnTo>
                  <a:lnTo>
                    <a:pt x="117" y="218"/>
                  </a:lnTo>
                  <a:lnTo>
                    <a:pt x="118" y="221"/>
                  </a:lnTo>
                  <a:lnTo>
                    <a:pt x="117" y="222"/>
                  </a:lnTo>
                  <a:lnTo>
                    <a:pt x="115" y="227"/>
                  </a:lnTo>
                  <a:lnTo>
                    <a:pt x="114" y="230"/>
                  </a:lnTo>
                  <a:lnTo>
                    <a:pt x="114" y="233"/>
                  </a:lnTo>
                  <a:lnTo>
                    <a:pt x="115" y="237"/>
                  </a:lnTo>
                  <a:lnTo>
                    <a:pt x="117" y="240"/>
                  </a:lnTo>
                  <a:lnTo>
                    <a:pt x="115" y="243"/>
                  </a:lnTo>
                  <a:lnTo>
                    <a:pt x="114" y="246"/>
                  </a:lnTo>
                  <a:lnTo>
                    <a:pt x="114" y="248"/>
                  </a:lnTo>
                  <a:lnTo>
                    <a:pt x="114" y="249"/>
                  </a:lnTo>
                  <a:lnTo>
                    <a:pt x="115" y="251"/>
                  </a:lnTo>
                  <a:lnTo>
                    <a:pt x="117" y="252"/>
                  </a:lnTo>
                  <a:lnTo>
                    <a:pt x="118" y="254"/>
                  </a:lnTo>
                  <a:lnTo>
                    <a:pt x="120" y="258"/>
                  </a:lnTo>
                  <a:lnTo>
                    <a:pt x="120" y="264"/>
                  </a:lnTo>
                  <a:lnTo>
                    <a:pt x="118" y="269"/>
                  </a:lnTo>
                  <a:lnTo>
                    <a:pt x="117" y="273"/>
                  </a:lnTo>
                  <a:lnTo>
                    <a:pt x="115" y="278"/>
                  </a:lnTo>
                  <a:lnTo>
                    <a:pt x="114" y="278"/>
                  </a:lnTo>
                  <a:lnTo>
                    <a:pt x="111" y="278"/>
                  </a:lnTo>
                  <a:lnTo>
                    <a:pt x="108" y="278"/>
                  </a:lnTo>
                  <a:lnTo>
                    <a:pt x="105" y="278"/>
                  </a:lnTo>
                  <a:lnTo>
                    <a:pt x="102" y="276"/>
                  </a:lnTo>
                  <a:lnTo>
                    <a:pt x="99" y="276"/>
                  </a:lnTo>
                  <a:lnTo>
                    <a:pt x="96" y="278"/>
                  </a:lnTo>
                  <a:lnTo>
                    <a:pt x="96" y="279"/>
                  </a:lnTo>
                  <a:lnTo>
                    <a:pt x="94" y="282"/>
                  </a:lnTo>
                  <a:lnTo>
                    <a:pt x="94" y="284"/>
                  </a:lnTo>
                  <a:lnTo>
                    <a:pt x="91" y="288"/>
                  </a:lnTo>
                  <a:lnTo>
                    <a:pt x="88" y="291"/>
                  </a:lnTo>
                  <a:lnTo>
                    <a:pt x="88" y="293"/>
                  </a:lnTo>
                  <a:lnTo>
                    <a:pt x="88" y="294"/>
                  </a:lnTo>
                  <a:lnTo>
                    <a:pt x="88" y="297"/>
                  </a:lnTo>
                  <a:lnTo>
                    <a:pt x="87" y="299"/>
                  </a:lnTo>
                  <a:lnTo>
                    <a:pt x="85" y="302"/>
                  </a:lnTo>
                  <a:lnTo>
                    <a:pt x="85" y="306"/>
                  </a:lnTo>
                  <a:lnTo>
                    <a:pt x="85" y="309"/>
                  </a:lnTo>
                  <a:lnTo>
                    <a:pt x="87" y="314"/>
                  </a:lnTo>
                  <a:lnTo>
                    <a:pt x="87" y="317"/>
                  </a:lnTo>
                  <a:lnTo>
                    <a:pt x="87" y="321"/>
                  </a:lnTo>
                  <a:lnTo>
                    <a:pt x="87" y="326"/>
                  </a:lnTo>
                  <a:lnTo>
                    <a:pt x="85" y="327"/>
                  </a:lnTo>
                  <a:lnTo>
                    <a:pt x="82" y="327"/>
                  </a:lnTo>
                  <a:lnTo>
                    <a:pt x="81" y="327"/>
                  </a:lnTo>
                  <a:lnTo>
                    <a:pt x="79" y="326"/>
                  </a:lnTo>
                  <a:lnTo>
                    <a:pt x="79" y="324"/>
                  </a:lnTo>
                  <a:lnTo>
                    <a:pt x="79" y="321"/>
                  </a:lnTo>
                  <a:lnTo>
                    <a:pt x="81" y="320"/>
                  </a:lnTo>
                  <a:lnTo>
                    <a:pt x="82" y="318"/>
                  </a:lnTo>
                  <a:lnTo>
                    <a:pt x="84" y="317"/>
                  </a:lnTo>
                  <a:lnTo>
                    <a:pt x="84" y="314"/>
                  </a:lnTo>
                  <a:lnTo>
                    <a:pt x="81" y="309"/>
                  </a:lnTo>
                  <a:lnTo>
                    <a:pt x="79" y="305"/>
                  </a:lnTo>
                  <a:lnTo>
                    <a:pt x="76" y="300"/>
                  </a:lnTo>
                  <a:lnTo>
                    <a:pt x="72" y="296"/>
                  </a:lnTo>
                  <a:lnTo>
                    <a:pt x="67" y="293"/>
                  </a:lnTo>
                  <a:lnTo>
                    <a:pt x="67" y="291"/>
                  </a:lnTo>
                  <a:lnTo>
                    <a:pt x="67" y="290"/>
                  </a:lnTo>
                  <a:lnTo>
                    <a:pt x="67" y="288"/>
                  </a:lnTo>
                  <a:lnTo>
                    <a:pt x="67" y="285"/>
                  </a:lnTo>
                  <a:lnTo>
                    <a:pt x="67" y="284"/>
                  </a:lnTo>
                  <a:lnTo>
                    <a:pt x="66" y="281"/>
                  </a:lnTo>
                  <a:lnTo>
                    <a:pt x="63" y="278"/>
                  </a:lnTo>
                  <a:lnTo>
                    <a:pt x="61" y="276"/>
                  </a:lnTo>
                  <a:lnTo>
                    <a:pt x="60" y="273"/>
                  </a:lnTo>
                  <a:lnTo>
                    <a:pt x="60" y="270"/>
                  </a:lnTo>
                  <a:lnTo>
                    <a:pt x="61" y="269"/>
                  </a:lnTo>
                  <a:lnTo>
                    <a:pt x="63" y="267"/>
                  </a:lnTo>
                  <a:lnTo>
                    <a:pt x="66" y="267"/>
                  </a:lnTo>
                  <a:lnTo>
                    <a:pt x="67" y="266"/>
                  </a:lnTo>
                  <a:lnTo>
                    <a:pt x="69" y="264"/>
                  </a:lnTo>
                  <a:lnTo>
                    <a:pt x="73" y="257"/>
                  </a:lnTo>
                  <a:lnTo>
                    <a:pt x="75" y="249"/>
                  </a:lnTo>
                  <a:lnTo>
                    <a:pt x="78" y="240"/>
                  </a:lnTo>
                  <a:lnTo>
                    <a:pt x="79" y="237"/>
                  </a:lnTo>
                  <a:lnTo>
                    <a:pt x="81" y="234"/>
                  </a:lnTo>
                  <a:lnTo>
                    <a:pt x="81" y="231"/>
                  </a:lnTo>
                  <a:lnTo>
                    <a:pt x="81" y="228"/>
                  </a:lnTo>
                  <a:lnTo>
                    <a:pt x="79" y="225"/>
                  </a:lnTo>
                  <a:lnTo>
                    <a:pt x="76" y="224"/>
                  </a:lnTo>
                  <a:lnTo>
                    <a:pt x="73" y="222"/>
                  </a:lnTo>
                  <a:lnTo>
                    <a:pt x="69" y="222"/>
                  </a:lnTo>
                  <a:lnTo>
                    <a:pt x="64" y="222"/>
                  </a:lnTo>
                  <a:lnTo>
                    <a:pt x="60" y="224"/>
                  </a:lnTo>
                  <a:lnTo>
                    <a:pt x="57" y="227"/>
                  </a:lnTo>
                  <a:lnTo>
                    <a:pt x="52" y="228"/>
                  </a:lnTo>
                  <a:lnTo>
                    <a:pt x="48" y="230"/>
                  </a:lnTo>
                  <a:lnTo>
                    <a:pt x="45" y="230"/>
                  </a:lnTo>
                  <a:lnTo>
                    <a:pt x="42" y="230"/>
                  </a:lnTo>
                  <a:lnTo>
                    <a:pt x="36" y="224"/>
                  </a:lnTo>
                  <a:lnTo>
                    <a:pt x="31" y="218"/>
                  </a:lnTo>
                  <a:lnTo>
                    <a:pt x="25" y="209"/>
                  </a:lnTo>
                  <a:lnTo>
                    <a:pt x="18" y="202"/>
                  </a:lnTo>
                  <a:lnTo>
                    <a:pt x="18" y="201"/>
                  </a:lnTo>
                  <a:lnTo>
                    <a:pt x="18" y="199"/>
                  </a:lnTo>
                  <a:lnTo>
                    <a:pt x="18" y="198"/>
                  </a:lnTo>
                  <a:lnTo>
                    <a:pt x="16" y="198"/>
                  </a:lnTo>
                  <a:lnTo>
                    <a:pt x="12" y="198"/>
                  </a:lnTo>
                  <a:lnTo>
                    <a:pt x="9" y="196"/>
                  </a:lnTo>
                  <a:lnTo>
                    <a:pt x="6" y="193"/>
                  </a:lnTo>
                  <a:lnTo>
                    <a:pt x="1" y="189"/>
                  </a:lnTo>
                  <a:lnTo>
                    <a:pt x="0" y="184"/>
                  </a:lnTo>
                  <a:lnTo>
                    <a:pt x="0" y="180"/>
                  </a:lnTo>
                  <a:lnTo>
                    <a:pt x="0" y="174"/>
                  </a:lnTo>
                  <a:lnTo>
                    <a:pt x="3" y="168"/>
                  </a:lnTo>
                  <a:lnTo>
                    <a:pt x="7" y="162"/>
                  </a:lnTo>
                  <a:lnTo>
                    <a:pt x="9" y="156"/>
                  </a:lnTo>
                  <a:lnTo>
                    <a:pt x="9" y="153"/>
                  </a:lnTo>
                  <a:lnTo>
                    <a:pt x="9" y="150"/>
                  </a:lnTo>
                  <a:lnTo>
                    <a:pt x="9" y="147"/>
                  </a:lnTo>
                  <a:lnTo>
                    <a:pt x="9" y="144"/>
                  </a:lnTo>
                  <a:lnTo>
                    <a:pt x="10" y="141"/>
                  </a:lnTo>
                  <a:lnTo>
                    <a:pt x="13" y="138"/>
                  </a:lnTo>
                  <a:lnTo>
                    <a:pt x="15" y="135"/>
                  </a:lnTo>
                  <a:lnTo>
                    <a:pt x="18" y="132"/>
                  </a:lnTo>
                  <a:lnTo>
                    <a:pt x="21" y="130"/>
                  </a:lnTo>
                  <a:lnTo>
                    <a:pt x="24" y="129"/>
                  </a:lnTo>
                  <a:lnTo>
                    <a:pt x="28" y="129"/>
                  </a:lnTo>
                  <a:lnTo>
                    <a:pt x="24" y="120"/>
                  </a:lnTo>
                  <a:lnTo>
                    <a:pt x="22" y="109"/>
                  </a:lnTo>
                  <a:lnTo>
                    <a:pt x="25" y="99"/>
                  </a:lnTo>
                  <a:lnTo>
                    <a:pt x="27" y="96"/>
                  </a:lnTo>
                  <a:lnTo>
                    <a:pt x="27" y="93"/>
                  </a:lnTo>
                  <a:lnTo>
                    <a:pt x="25" y="90"/>
                  </a:lnTo>
                  <a:lnTo>
                    <a:pt x="24" y="87"/>
                  </a:lnTo>
                  <a:lnTo>
                    <a:pt x="24" y="84"/>
                  </a:lnTo>
                  <a:lnTo>
                    <a:pt x="25" y="82"/>
                  </a:lnTo>
                  <a:lnTo>
                    <a:pt x="27" y="81"/>
                  </a:lnTo>
                  <a:lnTo>
                    <a:pt x="28" y="79"/>
                  </a:lnTo>
                  <a:lnTo>
                    <a:pt x="30" y="76"/>
                  </a:lnTo>
                  <a:lnTo>
                    <a:pt x="31" y="75"/>
                  </a:lnTo>
                  <a:lnTo>
                    <a:pt x="30" y="72"/>
                  </a:lnTo>
                  <a:lnTo>
                    <a:pt x="28" y="69"/>
                  </a:lnTo>
                  <a:lnTo>
                    <a:pt x="28" y="66"/>
                  </a:lnTo>
                  <a:lnTo>
                    <a:pt x="27" y="63"/>
                  </a:lnTo>
                  <a:lnTo>
                    <a:pt x="28" y="58"/>
                  </a:lnTo>
                  <a:lnTo>
                    <a:pt x="31" y="55"/>
                  </a:lnTo>
                  <a:lnTo>
                    <a:pt x="34" y="52"/>
                  </a:lnTo>
                  <a:lnTo>
                    <a:pt x="39" y="49"/>
                  </a:lnTo>
                  <a:lnTo>
                    <a:pt x="40" y="43"/>
                  </a:lnTo>
                  <a:lnTo>
                    <a:pt x="37" y="37"/>
                  </a:lnTo>
                  <a:lnTo>
                    <a:pt x="33" y="31"/>
                  </a:lnTo>
                  <a:lnTo>
                    <a:pt x="30" y="24"/>
                  </a:lnTo>
                  <a:lnTo>
                    <a:pt x="30" y="19"/>
                  </a:lnTo>
                  <a:lnTo>
                    <a:pt x="30" y="15"/>
                  </a:lnTo>
                  <a:lnTo>
                    <a:pt x="31" y="10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6"/>
                  </a:lnTo>
                  <a:lnTo>
                    <a:pt x="34" y="7"/>
                  </a:lnTo>
                  <a:lnTo>
                    <a:pt x="36" y="7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3" y="7"/>
                  </a:lnTo>
                  <a:lnTo>
                    <a:pt x="46" y="7"/>
                  </a:lnTo>
                  <a:lnTo>
                    <a:pt x="49" y="7"/>
                  </a:lnTo>
                  <a:lnTo>
                    <a:pt x="51" y="9"/>
                  </a:lnTo>
                  <a:lnTo>
                    <a:pt x="52" y="12"/>
                  </a:lnTo>
                  <a:lnTo>
                    <a:pt x="55" y="10"/>
                  </a:lnTo>
                  <a:lnTo>
                    <a:pt x="57" y="9"/>
                  </a:lnTo>
                  <a:lnTo>
                    <a:pt x="60" y="9"/>
                  </a:lnTo>
                  <a:lnTo>
                    <a:pt x="61" y="9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6" y="3"/>
                  </a:lnTo>
                  <a:lnTo>
                    <a:pt x="66" y="0"/>
                  </a:lnTo>
                  <a:lnTo>
                    <a:pt x="69" y="1"/>
                  </a:lnTo>
                  <a:lnTo>
                    <a:pt x="72" y="4"/>
                  </a:lnTo>
                  <a:lnTo>
                    <a:pt x="73" y="6"/>
                  </a:lnTo>
                  <a:lnTo>
                    <a:pt x="78" y="16"/>
                  </a:lnTo>
                  <a:lnTo>
                    <a:pt x="81" y="28"/>
                  </a:lnTo>
                  <a:lnTo>
                    <a:pt x="84" y="39"/>
                  </a:lnTo>
                  <a:lnTo>
                    <a:pt x="85" y="48"/>
                  </a:lnTo>
                  <a:lnTo>
                    <a:pt x="82" y="58"/>
                  </a:lnTo>
                  <a:lnTo>
                    <a:pt x="79" y="67"/>
                  </a:lnTo>
                  <a:lnTo>
                    <a:pt x="84" y="76"/>
                  </a:lnTo>
                  <a:lnTo>
                    <a:pt x="85" y="78"/>
                  </a:lnTo>
                  <a:lnTo>
                    <a:pt x="87" y="79"/>
                  </a:lnTo>
                  <a:lnTo>
                    <a:pt x="90" y="81"/>
                  </a:lnTo>
                  <a:lnTo>
                    <a:pt x="90" y="82"/>
                  </a:lnTo>
                  <a:lnTo>
                    <a:pt x="91" y="84"/>
                  </a:lnTo>
                  <a:lnTo>
                    <a:pt x="93" y="85"/>
                  </a:lnTo>
                  <a:lnTo>
                    <a:pt x="94" y="87"/>
                  </a:lnTo>
                  <a:lnTo>
                    <a:pt x="96" y="88"/>
                  </a:lnTo>
                  <a:lnTo>
                    <a:pt x="94" y="90"/>
                  </a:lnTo>
                  <a:lnTo>
                    <a:pt x="91" y="90"/>
                  </a:lnTo>
                  <a:lnTo>
                    <a:pt x="90" y="91"/>
                  </a:lnTo>
                  <a:lnTo>
                    <a:pt x="87" y="91"/>
                  </a:lnTo>
                  <a:lnTo>
                    <a:pt x="84" y="93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43" name="Freeform 46"/>
            <p:cNvSpPr>
              <a:spLocks/>
            </p:cNvSpPr>
            <p:nvPr/>
          </p:nvSpPr>
          <p:spPr bwMode="gray">
            <a:xfrm>
              <a:off x="4431" y="2758"/>
              <a:ext cx="440" cy="432"/>
            </a:xfrm>
            <a:custGeom>
              <a:avLst/>
              <a:gdLst>
                <a:gd name="T0" fmla="*/ 82 w 475"/>
                <a:gd name="T1" fmla="*/ 307 h 466"/>
                <a:gd name="T2" fmla="*/ 104 w 475"/>
                <a:gd name="T3" fmla="*/ 310 h 466"/>
                <a:gd name="T4" fmla="*/ 113 w 475"/>
                <a:gd name="T5" fmla="*/ 318 h 466"/>
                <a:gd name="T6" fmla="*/ 129 w 475"/>
                <a:gd name="T7" fmla="*/ 324 h 466"/>
                <a:gd name="T8" fmla="*/ 137 w 475"/>
                <a:gd name="T9" fmla="*/ 327 h 466"/>
                <a:gd name="T10" fmla="*/ 155 w 475"/>
                <a:gd name="T11" fmla="*/ 335 h 466"/>
                <a:gd name="T12" fmla="*/ 166 w 475"/>
                <a:gd name="T13" fmla="*/ 340 h 466"/>
                <a:gd name="T14" fmla="*/ 184 w 475"/>
                <a:gd name="T15" fmla="*/ 350 h 466"/>
                <a:gd name="T16" fmla="*/ 194 w 475"/>
                <a:gd name="T17" fmla="*/ 351 h 466"/>
                <a:gd name="T18" fmla="*/ 205 w 475"/>
                <a:gd name="T19" fmla="*/ 349 h 466"/>
                <a:gd name="T20" fmla="*/ 216 w 475"/>
                <a:gd name="T21" fmla="*/ 350 h 466"/>
                <a:gd name="T22" fmla="*/ 224 w 475"/>
                <a:gd name="T23" fmla="*/ 385 h 466"/>
                <a:gd name="T24" fmla="*/ 219 w 475"/>
                <a:gd name="T25" fmla="*/ 404 h 466"/>
                <a:gd name="T26" fmla="*/ 226 w 475"/>
                <a:gd name="T27" fmla="*/ 415 h 466"/>
                <a:gd name="T28" fmla="*/ 235 w 475"/>
                <a:gd name="T29" fmla="*/ 424 h 466"/>
                <a:gd name="T30" fmla="*/ 270 w 475"/>
                <a:gd name="T31" fmla="*/ 420 h 466"/>
                <a:gd name="T32" fmla="*/ 284 w 475"/>
                <a:gd name="T33" fmla="*/ 429 h 466"/>
                <a:gd name="T34" fmla="*/ 296 w 475"/>
                <a:gd name="T35" fmla="*/ 431 h 466"/>
                <a:gd name="T36" fmla="*/ 312 w 475"/>
                <a:gd name="T37" fmla="*/ 424 h 466"/>
                <a:gd name="T38" fmla="*/ 333 w 475"/>
                <a:gd name="T39" fmla="*/ 428 h 466"/>
                <a:gd name="T40" fmla="*/ 345 w 475"/>
                <a:gd name="T41" fmla="*/ 418 h 466"/>
                <a:gd name="T42" fmla="*/ 362 w 475"/>
                <a:gd name="T43" fmla="*/ 414 h 466"/>
                <a:gd name="T44" fmla="*/ 376 w 475"/>
                <a:gd name="T45" fmla="*/ 418 h 466"/>
                <a:gd name="T46" fmla="*/ 393 w 475"/>
                <a:gd name="T47" fmla="*/ 409 h 466"/>
                <a:gd name="T48" fmla="*/ 421 w 475"/>
                <a:gd name="T49" fmla="*/ 398 h 466"/>
                <a:gd name="T50" fmla="*/ 431 w 475"/>
                <a:gd name="T51" fmla="*/ 392 h 466"/>
                <a:gd name="T52" fmla="*/ 436 w 475"/>
                <a:gd name="T53" fmla="*/ 382 h 466"/>
                <a:gd name="T54" fmla="*/ 439 w 475"/>
                <a:gd name="T55" fmla="*/ 375 h 466"/>
                <a:gd name="T56" fmla="*/ 428 w 475"/>
                <a:gd name="T57" fmla="*/ 370 h 466"/>
                <a:gd name="T58" fmla="*/ 412 w 475"/>
                <a:gd name="T59" fmla="*/ 321 h 466"/>
                <a:gd name="T60" fmla="*/ 411 w 475"/>
                <a:gd name="T61" fmla="*/ 288 h 466"/>
                <a:gd name="T62" fmla="*/ 409 w 475"/>
                <a:gd name="T63" fmla="*/ 272 h 466"/>
                <a:gd name="T64" fmla="*/ 415 w 475"/>
                <a:gd name="T65" fmla="*/ 249 h 466"/>
                <a:gd name="T66" fmla="*/ 411 w 475"/>
                <a:gd name="T67" fmla="*/ 233 h 466"/>
                <a:gd name="T68" fmla="*/ 404 w 475"/>
                <a:gd name="T69" fmla="*/ 226 h 466"/>
                <a:gd name="T70" fmla="*/ 395 w 475"/>
                <a:gd name="T71" fmla="*/ 218 h 466"/>
                <a:gd name="T72" fmla="*/ 392 w 475"/>
                <a:gd name="T73" fmla="*/ 204 h 466"/>
                <a:gd name="T74" fmla="*/ 400 w 475"/>
                <a:gd name="T75" fmla="*/ 177 h 466"/>
                <a:gd name="T76" fmla="*/ 400 w 475"/>
                <a:gd name="T77" fmla="*/ 171 h 466"/>
                <a:gd name="T78" fmla="*/ 409 w 475"/>
                <a:gd name="T79" fmla="*/ 163 h 466"/>
                <a:gd name="T80" fmla="*/ 345 w 475"/>
                <a:gd name="T81" fmla="*/ 96 h 466"/>
                <a:gd name="T82" fmla="*/ 348 w 475"/>
                <a:gd name="T83" fmla="*/ 83 h 466"/>
                <a:gd name="T84" fmla="*/ 199 w 475"/>
                <a:gd name="T85" fmla="*/ 0 h 466"/>
                <a:gd name="T86" fmla="*/ 44 w 475"/>
                <a:gd name="T87" fmla="*/ 19 h 466"/>
                <a:gd name="T88" fmla="*/ 41 w 475"/>
                <a:gd name="T89" fmla="*/ 13 h 466"/>
                <a:gd name="T90" fmla="*/ 36 w 475"/>
                <a:gd name="T91" fmla="*/ 16 h 466"/>
                <a:gd name="T92" fmla="*/ 31 w 475"/>
                <a:gd name="T93" fmla="*/ 17 h 466"/>
                <a:gd name="T94" fmla="*/ 19 w 475"/>
                <a:gd name="T95" fmla="*/ 25 h 466"/>
                <a:gd name="T96" fmla="*/ 13 w 475"/>
                <a:gd name="T97" fmla="*/ 27 h 466"/>
                <a:gd name="T98" fmla="*/ 11 w 475"/>
                <a:gd name="T99" fmla="*/ 46 h 466"/>
                <a:gd name="T100" fmla="*/ 3 w 475"/>
                <a:gd name="T101" fmla="*/ 56 h 466"/>
                <a:gd name="T102" fmla="*/ 3 w 475"/>
                <a:gd name="T103" fmla="*/ 69 h 466"/>
                <a:gd name="T104" fmla="*/ 7 w 475"/>
                <a:gd name="T105" fmla="*/ 77 h 466"/>
                <a:gd name="T106" fmla="*/ 16 w 475"/>
                <a:gd name="T107" fmla="*/ 83 h 466"/>
                <a:gd name="T108" fmla="*/ 13 w 475"/>
                <a:gd name="T109" fmla="*/ 99 h 466"/>
                <a:gd name="T110" fmla="*/ 19 w 475"/>
                <a:gd name="T111" fmla="*/ 113 h 466"/>
                <a:gd name="T112" fmla="*/ 16 w 475"/>
                <a:gd name="T113" fmla="*/ 117 h 466"/>
                <a:gd name="T114" fmla="*/ 22 w 475"/>
                <a:gd name="T115" fmla="*/ 157 h 466"/>
                <a:gd name="T116" fmla="*/ 30 w 475"/>
                <a:gd name="T117" fmla="*/ 193 h 466"/>
                <a:gd name="T118" fmla="*/ 30 w 475"/>
                <a:gd name="T119" fmla="*/ 218 h 466"/>
                <a:gd name="T120" fmla="*/ 46 w 475"/>
                <a:gd name="T121" fmla="*/ 237 h 466"/>
                <a:gd name="T122" fmla="*/ 60 w 475"/>
                <a:gd name="T123" fmla="*/ 260 h 466"/>
                <a:gd name="T124" fmla="*/ 72 w 475"/>
                <a:gd name="T125" fmla="*/ 285 h 46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75"/>
                <a:gd name="T190" fmla="*/ 0 h 466"/>
                <a:gd name="T191" fmla="*/ 475 w 475"/>
                <a:gd name="T192" fmla="*/ 466 h 46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75" h="466">
                  <a:moveTo>
                    <a:pt x="83" y="317"/>
                  </a:moveTo>
                  <a:lnTo>
                    <a:pt x="83" y="322"/>
                  </a:lnTo>
                  <a:lnTo>
                    <a:pt x="84" y="325"/>
                  </a:lnTo>
                  <a:lnTo>
                    <a:pt x="87" y="328"/>
                  </a:lnTo>
                  <a:lnTo>
                    <a:pt x="89" y="331"/>
                  </a:lnTo>
                  <a:lnTo>
                    <a:pt x="93" y="334"/>
                  </a:lnTo>
                  <a:lnTo>
                    <a:pt x="96" y="335"/>
                  </a:lnTo>
                  <a:lnTo>
                    <a:pt x="101" y="335"/>
                  </a:lnTo>
                  <a:lnTo>
                    <a:pt x="107" y="334"/>
                  </a:lnTo>
                  <a:lnTo>
                    <a:pt x="112" y="334"/>
                  </a:lnTo>
                  <a:lnTo>
                    <a:pt x="112" y="335"/>
                  </a:lnTo>
                  <a:lnTo>
                    <a:pt x="113" y="337"/>
                  </a:lnTo>
                  <a:lnTo>
                    <a:pt x="113" y="338"/>
                  </a:lnTo>
                  <a:lnTo>
                    <a:pt x="118" y="340"/>
                  </a:lnTo>
                  <a:lnTo>
                    <a:pt x="122" y="343"/>
                  </a:lnTo>
                  <a:lnTo>
                    <a:pt x="128" y="344"/>
                  </a:lnTo>
                  <a:lnTo>
                    <a:pt x="133" y="347"/>
                  </a:lnTo>
                  <a:lnTo>
                    <a:pt x="134" y="349"/>
                  </a:lnTo>
                  <a:lnTo>
                    <a:pt x="137" y="349"/>
                  </a:lnTo>
                  <a:lnTo>
                    <a:pt x="139" y="349"/>
                  </a:lnTo>
                  <a:lnTo>
                    <a:pt x="142" y="349"/>
                  </a:lnTo>
                  <a:lnTo>
                    <a:pt x="143" y="349"/>
                  </a:lnTo>
                  <a:lnTo>
                    <a:pt x="145" y="350"/>
                  </a:lnTo>
                  <a:lnTo>
                    <a:pt x="146" y="353"/>
                  </a:lnTo>
                  <a:lnTo>
                    <a:pt x="148" y="353"/>
                  </a:lnTo>
                  <a:lnTo>
                    <a:pt x="149" y="355"/>
                  </a:lnTo>
                  <a:lnTo>
                    <a:pt x="154" y="358"/>
                  </a:lnTo>
                  <a:lnTo>
                    <a:pt x="158" y="360"/>
                  </a:lnTo>
                  <a:lnTo>
                    <a:pt x="164" y="361"/>
                  </a:lnTo>
                  <a:lnTo>
                    <a:pt x="167" y="361"/>
                  </a:lnTo>
                  <a:lnTo>
                    <a:pt x="169" y="364"/>
                  </a:lnTo>
                  <a:lnTo>
                    <a:pt x="170" y="366"/>
                  </a:lnTo>
                  <a:lnTo>
                    <a:pt x="173" y="367"/>
                  </a:lnTo>
                  <a:lnTo>
                    <a:pt x="176" y="367"/>
                  </a:lnTo>
                  <a:lnTo>
                    <a:pt x="179" y="367"/>
                  </a:lnTo>
                  <a:lnTo>
                    <a:pt x="182" y="369"/>
                  </a:lnTo>
                  <a:lnTo>
                    <a:pt x="187" y="372"/>
                  </a:lnTo>
                  <a:lnTo>
                    <a:pt x="193" y="375"/>
                  </a:lnTo>
                  <a:lnTo>
                    <a:pt x="197" y="378"/>
                  </a:lnTo>
                  <a:lnTo>
                    <a:pt x="199" y="378"/>
                  </a:lnTo>
                  <a:lnTo>
                    <a:pt x="202" y="378"/>
                  </a:lnTo>
                  <a:lnTo>
                    <a:pt x="203" y="376"/>
                  </a:lnTo>
                  <a:lnTo>
                    <a:pt x="206" y="378"/>
                  </a:lnTo>
                  <a:lnTo>
                    <a:pt x="208" y="379"/>
                  </a:lnTo>
                  <a:lnTo>
                    <a:pt x="209" y="379"/>
                  </a:lnTo>
                  <a:lnTo>
                    <a:pt x="211" y="381"/>
                  </a:lnTo>
                  <a:lnTo>
                    <a:pt x="214" y="379"/>
                  </a:lnTo>
                  <a:lnTo>
                    <a:pt x="215" y="378"/>
                  </a:lnTo>
                  <a:lnTo>
                    <a:pt x="218" y="376"/>
                  </a:lnTo>
                  <a:lnTo>
                    <a:pt x="221" y="376"/>
                  </a:lnTo>
                  <a:lnTo>
                    <a:pt x="221" y="372"/>
                  </a:lnTo>
                  <a:lnTo>
                    <a:pt x="220" y="367"/>
                  </a:lnTo>
                  <a:lnTo>
                    <a:pt x="226" y="370"/>
                  </a:lnTo>
                  <a:lnTo>
                    <a:pt x="230" y="373"/>
                  </a:lnTo>
                  <a:lnTo>
                    <a:pt x="233" y="378"/>
                  </a:lnTo>
                  <a:lnTo>
                    <a:pt x="236" y="387"/>
                  </a:lnTo>
                  <a:lnTo>
                    <a:pt x="238" y="396"/>
                  </a:lnTo>
                  <a:lnTo>
                    <a:pt x="239" y="405"/>
                  </a:lnTo>
                  <a:lnTo>
                    <a:pt x="241" y="409"/>
                  </a:lnTo>
                  <a:lnTo>
                    <a:pt x="242" y="415"/>
                  </a:lnTo>
                  <a:lnTo>
                    <a:pt x="241" y="421"/>
                  </a:lnTo>
                  <a:lnTo>
                    <a:pt x="241" y="427"/>
                  </a:lnTo>
                  <a:lnTo>
                    <a:pt x="239" y="430"/>
                  </a:lnTo>
                  <a:lnTo>
                    <a:pt x="238" y="433"/>
                  </a:lnTo>
                  <a:lnTo>
                    <a:pt x="236" y="436"/>
                  </a:lnTo>
                  <a:lnTo>
                    <a:pt x="235" y="438"/>
                  </a:lnTo>
                  <a:lnTo>
                    <a:pt x="236" y="442"/>
                  </a:lnTo>
                  <a:lnTo>
                    <a:pt x="238" y="445"/>
                  </a:lnTo>
                  <a:lnTo>
                    <a:pt x="241" y="447"/>
                  </a:lnTo>
                  <a:lnTo>
                    <a:pt x="244" y="448"/>
                  </a:lnTo>
                  <a:lnTo>
                    <a:pt x="245" y="451"/>
                  </a:lnTo>
                  <a:lnTo>
                    <a:pt x="248" y="454"/>
                  </a:lnTo>
                  <a:lnTo>
                    <a:pt x="250" y="456"/>
                  </a:lnTo>
                  <a:lnTo>
                    <a:pt x="251" y="457"/>
                  </a:lnTo>
                  <a:lnTo>
                    <a:pt x="254" y="457"/>
                  </a:lnTo>
                  <a:lnTo>
                    <a:pt x="265" y="456"/>
                  </a:lnTo>
                  <a:lnTo>
                    <a:pt x="277" y="457"/>
                  </a:lnTo>
                  <a:lnTo>
                    <a:pt x="287" y="454"/>
                  </a:lnTo>
                  <a:lnTo>
                    <a:pt x="289" y="454"/>
                  </a:lnTo>
                  <a:lnTo>
                    <a:pt x="292" y="453"/>
                  </a:lnTo>
                  <a:lnTo>
                    <a:pt x="293" y="453"/>
                  </a:lnTo>
                  <a:lnTo>
                    <a:pt x="295" y="453"/>
                  </a:lnTo>
                  <a:lnTo>
                    <a:pt x="299" y="456"/>
                  </a:lnTo>
                  <a:lnTo>
                    <a:pt x="302" y="459"/>
                  </a:lnTo>
                  <a:lnTo>
                    <a:pt x="307" y="463"/>
                  </a:lnTo>
                  <a:lnTo>
                    <a:pt x="308" y="465"/>
                  </a:lnTo>
                  <a:lnTo>
                    <a:pt x="310" y="465"/>
                  </a:lnTo>
                  <a:lnTo>
                    <a:pt x="313" y="466"/>
                  </a:lnTo>
                  <a:lnTo>
                    <a:pt x="316" y="466"/>
                  </a:lnTo>
                  <a:lnTo>
                    <a:pt x="320" y="465"/>
                  </a:lnTo>
                  <a:lnTo>
                    <a:pt x="324" y="463"/>
                  </a:lnTo>
                  <a:lnTo>
                    <a:pt x="328" y="462"/>
                  </a:lnTo>
                  <a:lnTo>
                    <a:pt x="331" y="460"/>
                  </a:lnTo>
                  <a:lnTo>
                    <a:pt x="334" y="459"/>
                  </a:lnTo>
                  <a:lnTo>
                    <a:pt x="337" y="457"/>
                  </a:lnTo>
                  <a:lnTo>
                    <a:pt x="340" y="457"/>
                  </a:lnTo>
                  <a:lnTo>
                    <a:pt x="342" y="457"/>
                  </a:lnTo>
                  <a:lnTo>
                    <a:pt x="348" y="460"/>
                  </a:lnTo>
                  <a:lnTo>
                    <a:pt x="354" y="462"/>
                  </a:lnTo>
                  <a:lnTo>
                    <a:pt x="360" y="462"/>
                  </a:lnTo>
                  <a:lnTo>
                    <a:pt x="364" y="462"/>
                  </a:lnTo>
                  <a:lnTo>
                    <a:pt x="366" y="460"/>
                  </a:lnTo>
                  <a:lnTo>
                    <a:pt x="369" y="457"/>
                  </a:lnTo>
                  <a:lnTo>
                    <a:pt x="370" y="454"/>
                  </a:lnTo>
                  <a:lnTo>
                    <a:pt x="372" y="451"/>
                  </a:lnTo>
                  <a:lnTo>
                    <a:pt x="373" y="448"/>
                  </a:lnTo>
                  <a:lnTo>
                    <a:pt x="376" y="447"/>
                  </a:lnTo>
                  <a:lnTo>
                    <a:pt x="381" y="445"/>
                  </a:lnTo>
                  <a:lnTo>
                    <a:pt x="385" y="445"/>
                  </a:lnTo>
                  <a:lnTo>
                    <a:pt x="391" y="447"/>
                  </a:lnTo>
                  <a:lnTo>
                    <a:pt x="397" y="448"/>
                  </a:lnTo>
                  <a:lnTo>
                    <a:pt x="402" y="448"/>
                  </a:lnTo>
                  <a:lnTo>
                    <a:pt x="403" y="450"/>
                  </a:lnTo>
                  <a:lnTo>
                    <a:pt x="405" y="450"/>
                  </a:lnTo>
                  <a:lnTo>
                    <a:pt x="406" y="451"/>
                  </a:lnTo>
                  <a:lnTo>
                    <a:pt x="408" y="448"/>
                  </a:lnTo>
                  <a:lnTo>
                    <a:pt x="411" y="445"/>
                  </a:lnTo>
                  <a:lnTo>
                    <a:pt x="415" y="442"/>
                  </a:lnTo>
                  <a:lnTo>
                    <a:pt x="420" y="442"/>
                  </a:lnTo>
                  <a:lnTo>
                    <a:pt x="424" y="441"/>
                  </a:lnTo>
                  <a:lnTo>
                    <a:pt x="429" y="439"/>
                  </a:lnTo>
                  <a:lnTo>
                    <a:pt x="439" y="435"/>
                  </a:lnTo>
                  <a:lnTo>
                    <a:pt x="448" y="429"/>
                  </a:lnTo>
                  <a:lnTo>
                    <a:pt x="451" y="429"/>
                  </a:lnTo>
                  <a:lnTo>
                    <a:pt x="454" y="429"/>
                  </a:lnTo>
                  <a:lnTo>
                    <a:pt x="459" y="429"/>
                  </a:lnTo>
                  <a:lnTo>
                    <a:pt x="462" y="429"/>
                  </a:lnTo>
                  <a:lnTo>
                    <a:pt x="463" y="427"/>
                  </a:lnTo>
                  <a:lnTo>
                    <a:pt x="465" y="424"/>
                  </a:lnTo>
                  <a:lnTo>
                    <a:pt x="465" y="423"/>
                  </a:lnTo>
                  <a:lnTo>
                    <a:pt x="466" y="420"/>
                  </a:lnTo>
                  <a:lnTo>
                    <a:pt x="466" y="417"/>
                  </a:lnTo>
                  <a:lnTo>
                    <a:pt x="466" y="415"/>
                  </a:lnTo>
                  <a:lnTo>
                    <a:pt x="469" y="414"/>
                  </a:lnTo>
                  <a:lnTo>
                    <a:pt x="471" y="412"/>
                  </a:lnTo>
                  <a:lnTo>
                    <a:pt x="472" y="412"/>
                  </a:lnTo>
                  <a:lnTo>
                    <a:pt x="474" y="411"/>
                  </a:lnTo>
                  <a:lnTo>
                    <a:pt x="475" y="408"/>
                  </a:lnTo>
                  <a:lnTo>
                    <a:pt x="475" y="406"/>
                  </a:lnTo>
                  <a:lnTo>
                    <a:pt x="474" y="405"/>
                  </a:lnTo>
                  <a:lnTo>
                    <a:pt x="472" y="403"/>
                  </a:lnTo>
                  <a:lnTo>
                    <a:pt x="469" y="402"/>
                  </a:lnTo>
                  <a:lnTo>
                    <a:pt x="466" y="402"/>
                  </a:lnTo>
                  <a:lnTo>
                    <a:pt x="463" y="400"/>
                  </a:lnTo>
                  <a:lnTo>
                    <a:pt x="462" y="399"/>
                  </a:lnTo>
                  <a:lnTo>
                    <a:pt x="460" y="397"/>
                  </a:lnTo>
                  <a:lnTo>
                    <a:pt x="456" y="384"/>
                  </a:lnTo>
                  <a:lnTo>
                    <a:pt x="454" y="370"/>
                  </a:lnTo>
                  <a:lnTo>
                    <a:pt x="450" y="357"/>
                  </a:lnTo>
                  <a:lnTo>
                    <a:pt x="445" y="346"/>
                  </a:lnTo>
                  <a:lnTo>
                    <a:pt x="444" y="334"/>
                  </a:lnTo>
                  <a:lnTo>
                    <a:pt x="441" y="323"/>
                  </a:lnTo>
                  <a:lnTo>
                    <a:pt x="441" y="319"/>
                  </a:lnTo>
                  <a:lnTo>
                    <a:pt x="441" y="314"/>
                  </a:lnTo>
                  <a:lnTo>
                    <a:pt x="444" y="311"/>
                  </a:lnTo>
                  <a:lnTo>
                    <a:pt x="445" y="307"/>
                  </a:lnTo>
                  <a:lnTo>
                    <a:pt x="445" y="302"/>
                  </a:lnTo>
                  <a:lnTo>
                    <a:pt x="444" y="299"/>
                  </a:lnTo>
                  <a:lnTo>
                    <a:pt x="442" y="296"/>
                  </a:lnTo>
                  <a:lnTo>
                    <a:pt x="441" y="293"/>
                  </a:lnTo>
                  <a:lnTo>
                    <a:pt x="439" y="287"/>
                  </a:lnTo>
                  <a:lnTo>
                    <a:pt x="441" y="283"/>
                  </a:lnTo>
                  <a:lnTo>
                    <a:pt x="444" y="277"/>
                  </a:lnTo>
                  <a:lnTo>
                    <a:pt x="447" y="274"/>
                  </a:lnTo>
                  <a:lnTo>
                    <a:pt x="448" y="269"/>
                  </a:lnTo>
                  <a:lnTo>
                    <a:pt x="448" y="265"/>
                  </a:lnTo>
                  <a:lnTo>
                    <a:pt x="447" y="260"/>
                  </a:lnTo>
                  <a:lnTo>
                    <a:pt x="447" y="257"/>
                  </a:lnTo>
                  <a:lnTo>
                    <a:pt x="445" y="254"/>
                  </a:lnTo>
                  <a:lnTo>
                    <a:pt x="444" y="251"/>
                  </a:lnTo>
                  <a:lnTo>
                    <a:pt x="441" y="250"/>
                  </a:lnTo>
                  <a:lnTo>
                    <a:pt x="438" y="250"/>
                  </a:lnTo>
                  <a:lnTo>
                    <a:pt x="438" y="247"/>
                  </a:lnTo>
                  <a:lnTo>
                    <a:pt x="436" y="245"/>
                  </a:lnTo>
                  <a:lnTo>
                    <a:pt x="436" y="244"/>
                  </a:lnTo>
                  <a:lnTo>
                    <a:pt x="432" y="244"/>
                  </a:lnTo>
                  <a:lnTo>
                    <a:pt x="429" y="244"/>
                  </a:lnTo>
                  <a:lnTo>
                    <a:pt x="427" y="241"/>
                  </a:lnTo>
                  <a:lnTo>
                    <a:pt x="426" y="238"/>
                  </a:lnTo>
                  <a:lnTo>
                    <a:pt x="426" y="235"/>
                  </a:lnTo>
                  <a:lnTo>
                    <a:pt x="426" y="232"/>
                  </a:lnTo>
                  <a:lnTo>
                    <a:pt x="424" y="232"/>
                  </a:lnTo>
                  <a:lnTo>
                    <a:pt x="423" y="230"/>
                  </a:lnTo>
                  <a:lnTo>
                    <a:pt x="421" y="230"/>
                  </a:lnTo>
                  <a:lnTo>
                    <a:pt x="423" y="220"/>
                  </a:lnTo>
                  <a:lnTo>
                    <a:pt x="426" y="212"/>
                  </a:lnTo>
                  <a:lnTo>
                    <a:pt x="429" y="205"/>
                  </a:lnTo>
                  <a:lnTo>
                    <a:pt x="432" y="194"/>
                  </a:lnTo>
                  <a:lnTo>
                    <a:pt x="432" y="191"/>
                  </a:lnTo>
                  <a:lnTo>
                    <a:pt x="432" y="190"/>
                  </a:lnTo>
                  <a:lnTo>
                    <a:pt x="432" y="187"/>
                  </a:lnTo>
                  <a:lnTo>
                    <a:pt x="432" y="185"/>
                  </a:lnTo>
                  <a:lnTo>
                    <a:pt x="432" y="184"/>
                  </a:lnTo>
                  <a:lnTo>
                    <a:pt x="433" y="184"/>
                  </a:lnTo>
                  <a:lnTo>
                    <a:pt x="436" y="182"/>
                  </a:lnTo>
                  <a:lnTo>
                    <a:pt x="438" y="181"/>
                  </a:lnTo>
                  <a:lnTo>
                    <a:pt x="439" y="179"/>
                  </a:lnTo>
                  <a:lnTo>
                    <a:pt x="441" y="176"/>
                  </a:lnTo>
                  <a:lnTo>
                    <a:pt x="441" y="170"/>
                  </a:lnTo>
                  <a:lnTo>
                    <a:pt x="441" y="164"/>
                  </a:lnTo>
                  <a:lnTo>
                    <a:pt x="439" y="158"/>
                  </a:lnTo>
                  <a:lnTo>
                    <a:pt x="378" y="116"/>
                  </a:lnTo>
                  <a:lnTo>
                    <a:pt x="372" y="104"/>
                  </a:lnTo>
                  <a:lnTo>
                    <a:pt x="376" y="95"/>
                  </a:lnTo>
                  <a:lnTo>
                    <a:pt x="376" y="93"/>
                  </a:lnTo>
                  <a:lnTo>
                    <a:pt x="376" y="92"/>
                  </a:lnTo>
                  <a:lnTo>
                    <a:pt x="376" y="89"/>
                  </a:lnTo>
                  <a:lnTo>
                    <a:pt x="376" y="87"/>
                  </a:lnTo>
                  <a:lnTo>
                    <a:pt x="375" y="86"/>
                  </a:lnTo>
                  <a:lnTo>
                    <a:pt x="372" y="84"/>
                  </a:lnTo>
                  <a:lnTo>
                    <a:pt x="367" y="84"/>
                  </a:lnTo>
                  <a:lnTo>
                    <a:pt x="215" y="0"/>
                  </a:lnTo>
                  <a:lnTo>
                    <a:pt x="77" y="0"/>
                  </a:lnTo>
                  <a:lnTo>
                    <a:pt x="66" y="5"/>
                  </a:lnTo>
                  <a:lnTo>
                    <a:pt x="57" y="12"/>
                  </a:lnTo>
                  <a:lnTo>
                    <a:pt x="48" y="20"/>
                  </a:lnTo>
                  <a:lnTo>
                    <a:pt x="47" y="20"/>
                  </a:lnTo>
                  <a:lnTo>
                    <a:pt x="45" y="20"/>
                  </a:lnTo>
                  <a:lnTo>
                    <a:pt x="44" y="18"/>
                  </a:lnTo>
                  <a:lnTo>
                    <a:pt x="44" y="15"/>
                  </a:lnTo>
                  <a:lnTo>
                    <a:pt x="44" y="14"/>
                  </a:lnTo>
                  <a:lnTo>
                    <a:pt x="42" y="15"/>
                  </a:lnTo>
                  <a:lnTo>
                    <a:pt x="41" y="15"/>
                  </a:lnTo>
                  <a:lnTo>
                    <a:pt x="41" y="17"/>
                  </a:lnTo>
                  <a:lnTo>
                    <a:pt x="39" y="17"/>
                  </a:lnTo>
                  <a:lnTo>
                    <a:pt x="38" y="17"/>
                  </a:lnTo>
                  <a:lnTo>
                    <a:pt x="36" y="17"/>
                  </a:lnTo>
                  <a:lnTo>
                    <a:pt x="35" y="17"/>
                  </a:lnTo>
                  <a:lnTo>
                    <a:pt x="33" y="18"/>
                  </a:lnTo>
                  <a:lnTo>
                    <a:pt x="30" y="21"/>
                  </a:lnTo>
                  <a:lnTo>
                    <a:pt x="30" y="23"/>
                  </a:lnTo>
                  <a:lnTo>
                    <a:pt x="29" y="24"/>
                  </a:lnTo>
                  <a:lnTo>
                    <a:pt x="24" y="26"/>
                  </a:lnTo>
                  <a:lnTo>
                    <a:pt x="21" y="27"/>
                  </a:lnTo>
                  <a:lnTo>
                    <a:pt x="17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2" y="32"/>
                  </a:lnTo>
                  <a:lnTo>
                    <a:pt x="12" y="36"/>
                  </a:lnTo>
                  <a:lnTo>
                    <a:pt x="12" y="41"/>
                  </a:lnTo>
                  <a:lnTo>
                    <a:pt x="12" y="45"/>
                  </a:lnTo>
                  <a:lnTo>
                    <a:pt x="12" y="50"/>
                  </a:lnTo>
                  <a:lnTo>
                    <a:pt x="12" y="53"/>
                  </a:lnTo>
                  <a:lnTo>
                    <a:pt x="9" y="57"/>
                  </a:lnTo>
                  <a:lnTo>
                    <a:pt x="8" y="59"/>
                  </a:lnTo>
                  <a:lnTo>
                    <a:pt x="6" y="59"/>
                  </a:lnTo>
                  <a:lnTo>
                    <a:pt x="3" y="60"/>
                  </a:lnTo>
                  <a:lnTo>
                    <a:pt x="2" y="62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2" y="71"/>
                  </a:lnTo>
                  <a:lnTo>
                    <a:pt x="3" y="74"/>
                  </a:lnTo>
                  <a:lnTo>
                    <a:pt x="5" y="77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6" y="81"/>
                  </a:lnTo>
                  <a:lnTo>
                    <a:pt x="8" y="83"/>
                  </a:lnTo>
                  <a:lnTo>
                    <a:pt x="8" y="84"/>
                  </a:lnTo>
                  <a:lnTo>
                    <a:pt x="9" y="87"/>
                  </a:lnTo>
                  <a:lnTo>
                    <a:pt x="11" y="89"/>
                  </a:lnTo>
                  <a:lnTo>
                    <a:pt x="12" y="90"/>
                  </a:lnTo>
                  <a:lnTo>
                    <a:pt x="17" y="89"/>
                  </a:lnTo>
                  <a:lnTo>
                    <a:pt x="17" y="92"/>
                  </a:lnTo>
                  <a:lnTo>
                    <a:pt x="15" y="96"/>
                  </a:lnTo>
                  <a:lnTo>
                    <a:pt x="15" y="101"/>
                  </a:lnTo>
                  <a:lnTo>
                    <a:pt x="14" y="104"/>
                  </a:lnTo>
                  <a:lnTo>
                    <a:pt x="14" y="107"/>
                  </a:lnTo>
                  <a:lnTo>
                    <a:pt x="14" y="110"/>
                  </a:lnTo>
                  <a:lnTo>
                    <a:pt x="15" y="113"/>
                  </a:lnTo>
                  <a:lnTo>
                    <a:pt x="17" y="116"/>
                  </a:lnTo>
                  <a:lnTo>
                    <a:pt x="20" y="119"/>
                  </a:lnTo>
                  <a:lnTo>
                    <a:pt x="20" y="122"/>
                  </a:lnTo>
                  <a:lnTo>
                    <a:pt x="21" y="125"/>
                  </a:lnTo>
                  <a:lnTo>
                    <a:pt x="20" y="125"/>
                  </a:lnTo>
                  <a:lnTo>
                    <a:pt x="20" y="126"/>
                  </a:lnTo>
                  <a:lnTo>
                    <a:pt x="18" y="126"/>
                  </a:lnTo>
                  <a:lnTo>
                    <a:pt x="17" y="126"/>
                  </a:lnTo>
                  <a:lnTo>
                    <a:pt x="23" y="139"/>
                  </a:lnTo>
                  <a:lnTo>
                    <a:pt x="27" y="152"/>
                  </a:lnTo>
                  <a:lnTo>
                    <a:pt x="27" y="158"/>
                  </a:lnTo>
                  <a:lnTo>
                    <a:pt x="26" y="163"/>
                  </a:lnTo>
                  <a:lnTo>
                    <a:pt x="24" y="169"/>
                  </a:lnTo>
                  <a:lnTo>
                    <a:pt x="24" y="182"/>
                  </a:lnTo>
                  <a:lnTo>
                    <a:pt x="29" y="196"/>
                  </a:lnTo>
                  <a:lnTo>
                    <a:pt x="30" y="200"/>
                  </a:lnTo>
                  <a:lnTo>
                    <a:pt x="32" y="203"/>
                  </a:lnTo>
                  <a:lnTo>
                    <a:pt x="32" y="208"/>
                  </a:lnTo>
                  <a:lnTo>
                    <a:pt x="32" y="212"/>
                  </a:lnTo>
                  <a:lnTo>
                    <a:pt x="32" y="217"/>
                  </a:lnTo>
                  <a:lnTo>
                    <a:pt x="30" y="221"/>
                  </a:lnTo>
                  <a:lnTo>
                    <a:pt x="30" y="229"/>
                  </a:lnTo>
                  <a:lnTo>
                    <a:pt x="32" y="235"/>
                  </a:lnTo>
                  <a:lnTo>
                    <a:pt x="36" y="241"/>
                  </a:lnTo>
                  <a:lnTo>
                    <a:pt x="38" y="245"/>
                  </a:lnTo>
                  <a:lnTo>
                    <a:pt x="41" y="248"/>
                  </a:lnTo>
                  <a:lnTo>
                    <a:pt x="45" y="251"/>
                  </a:lnTo>
                  <a:lnTo>
                    <a:pt x="50" y="256"/>
                  </a:lnTo>
                  <a:lnTo>
                    <a:pt x="54" y="259"/>
                  </a:lnTo>
                  <a:lnTo>
                    <a:pt x="57" y="262"/>
                  </a:lnTo>
                  <a:lnTo>
                    <a:pt x="59" y="265"/>
                  </a:lnTo>
                  <a:lnTo>
                    <a:pt x="60" y="269"/>
                  </a:lnTo>
                  <a:lnTo>
                    <a:pt x="65" y="280"/>
                  </a:lnTo>
                  <a:lnTo>
                    <a:pt x="69" y="292"/>
                  </a:lnTo>
                  <a:lnTo>
                    <a:pt x="72" y="295"/>
                  </a:lnTo>
                  <a:lnTo>
                    <a:pt x="74" y="299"/>
                  </a:lnTo>
                  <a:lnTo>
                    <a:pt x="77" y="302"/>
                  </a:lnTo>
                  <a:lnTo>
                    <a:pt x="78" y="307"/>
                  </a:lnTo>
                  <a:lnTo>
                    <a:pt x="80" y="310"/>
                  </a:lnTo>
                  <a:lnTo>
                    <a:pt x="81" y="314"/>
                  </a:lnTo>
                  <a:lnTo>
                    <a:pt x="83" y="317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44" name="Freeform 47"/>
            <p:cNvSpPr>
              <a:spLocks/>
            </p:cNvSpPr>
            <p:nvPr/>
          </p:nvSpPr>
          <p:spPr bwMode="gray">
            <a:xfrm>
              <a:off x="3819" y="2515"/>
              <a:ext cx="714" cy="747"/>
            </a:xfrm>
            <a:custGeom>
              <a:avLst/>
              <a:gdLst>
                <a:gd name="T0" fmla="*/ 42 w 771"/>
                <a:gd name="T1" fmla="*/ 405 h 807"/>
                <a:gd name="T2" fmla="*/ 78 w 771"/>
                <a:gd name="T3" fmla="*/ 380 h 807"/>
                <a:gd name="T4" fmla="*/ 92 w 771"/>
                <a:gd name="T5" fmla="*/ 370 h 807"/>
                <a:gd name="T6" fmla="*/ 108 w 771"/>
                <a:gd name="T7" fmla="*/ 327 h 807"/>
                <a:gd name="T8" fmla="*/ 110 w 771"/>
                <a:gd name="T9" fmla="*/ 310 h 807"/>
                <a:gd name="T10" fmla="*/ 131 w 771"/>
                <a:gd name="T11" fmla="*/ 274 h 807"/>
                <a:gd name="T12" fmla="*/ 186 w 771"/>
                <a:gd name="T13" fmla="*/ 124 h 807"/>
                <a:gd name="T14" fmla="*/ 205 w 771"/>
                <a:gd name="T15" fmla="*/ 68 h 807"/>
                <a:gd name="T16" fmla="*/ 230 w 771"/>
                <a:gd name="T17" fmla="*/ 13 h 807"/>
                <a:gd name="T18" fmla="*/ 291 w 771"/>
                <a:gd name="T19" fmla="*/ 36 h 807"/>
                <a:gd name="T20" fmla="*/ 365 w 771"/>
                <a:gd name="T21" fmla="*/ 33 h 807"/>
                <a:gd name="T22" fmla="*/ 391 w 771"/>
                <a:gd name="T23" fmla="*/ 22 h 807"/>
                <a:gd name="T24" fmla="*/ 446 w 771"/>
                <a:gd name="T25" fmla="*/ 13 h 807"/>
                <a:gd name="T26" fmla="*/ 522 w 771"/>
                <a:gd name="T27" fmla="*/ 7 h 807"/>
                <a:gd name="T28" fmla="*/ 570 w 771"/>
                <a:gd name="T29" fmla="*/ 19 h 807"/>
                <a:gd name="T30" fmla="*/ 606 w 771"/>
                <a:gd name="T31" fmla="*/ 28 h 807"/>
                <a:gd name="T32" fmla="*/ 631 w 771"/>
                <a:gd name="T33" fmla="*/ 30 h 807"/>
                <a:gd name="T34" fmla="*/ 662 w 771"/>
                <a:gd name="T35" fmla="*/ 44 h 807"/>
                <a:gd name="T36" fmla="*/ 689 w 771"/>
                <a:gd name="T37" fmla="*/ 60 h 807"/>
                <a:gd name="T38" fmla="*/ 695 w 771"/>
                <a:gd name="T39" fmla="*/ 86 h 807"/>
                <a:gd name="T40" fmla="*/ 708 w 771"/>
                <a:gd name="T41" fmla="*/ 113 h 807"/>
                <a:gd name="T42" fmla="*/ 684 w 771"/>
                <a:gd name="T43" fmla="*/ 147 h 807"/>
                <a:gd name="T44" fmla="*/ 668 w 771"/>
                <a:gd name="T45" fmla="*/ 165 h 807"/>
                <a:gd name="T46" fmla="*/ 657 w 771"/>
                <a:gd name="T47" fmla="*/ 191 h 807"/>
                <a:gd name="T48" fmla="*/ 625 w 771"/>
                <a:gd name="T49" fmla="*/ 270 h 807"/>
                <a:gd name="T50" fmla="*/ 612 w 771"/>
                <a:gd name="T51" fmla="*/ 307 h 807"/>
                <a:gd name="T52" fmla="*/ 625 w 771"/>
                <a:gd name="T53" fmla="*/ 337 h 807"/>
                <a:gd name="T54" fmla="*/ 628 w 771"/>
                <a:gd name="T55" fmla="*/ 360 h 807"/>
                <a:gd name="T56" fmla="*/ 642 w 771"/>
                <a:gd name="T57" fmla="*/ 434 h 807"/>
                <a:gd name="T58" fmla="*/ 650 w 771"/>
                <a:gd name="T59" fmla="*/ 473 h 807"/>
                <a:gd name="T60" fmla="*/ 683 w 771"/>
                <a:gd name="T61" fmla="*/ 522 h 807"/>
                <a:gd name="T62" fmla="*/ 598 w 771"/>
                <a:gd name="T63" fmla="*/ 575 h 807"/>
                <a:gd name="T64" fmla="*/ 601 w 771"/>
                <a:gd name="T65" fmla="*/ 591 h 807"/>
                <a:gd name="T66" fmla="*/ 595 w 771"/>
                <a:gd name="T67" fmla="*/ 663 h 807"/>
                <a:gd name="T68" fmla="*/ 598 w 771"/>
                <a:gd name="T69" fmla="*/ 683 h 807"/>
                <a:gd name="T70" fmla="*/ 628 w 771"/>
                <a:gd name="T71" fmla="*/ 700 h 807"/>
                <a:gd name="T72" fmla="*/ 647 w 771"/>
                <a:gd name="T73" fmla="*/ 729 h 807"/>
                <a:gd name="T74" fmla="*/ 620 w 771"/>
                <a:gd name="T75" fmla="*/ 741 h 807"/>
                <a:gd name="T76" fmla="*/ 604 w 771"/>
                <a:gd name="T77" fmla="*/ 727 h 807"/>
                <a:gd name="T78" fmla="*/ 570 w 771"/>
                <a:gd name="T79" fmla="*/ 699 h 807"/>
                <a:gd name="T80" fmla="*/ 553 w 771"/>
                <a:gd name="T81" fmla="*/ 694 h 807"/>
                <a:gd name="T82" fmla="*/ 553 w 771"/>
                <a:gd name="T83" fmla="*/ 675 h 807"/>
                <a:gd name="T84" fmla="*/ 533 w 771"/>
                <a:gd name="T85" fmla="*/ 683 h 807"/>
                <a:gd name="T86" fmla="*/ 503 w 771"/>
                <a:gd name="T87" fmla="*/ 682 h 807"/>
                <a:gd name="T88" fmla="*/ 474 w 771"/>
                <a:gd name="T89" fmla="*/ 678 h 807"/>
                <a:gd name="T90" fmla="*/ 465 w 771"/>
                <a:gd name="T91" fmla="*/ 655 h 807"/>
                <a:gd name="T92" fmla="*/ 426 w 771"/>
                <a:gd name="T93" fmla="*/ 663 h 807"/>
                <a:gd name="T94" fmla="*/ 423 w 771"/>
                <a:gd name="T95" fmla="*/ 644 h 807"/>
                <a:gd name="T96" fmla="*/ 359 w 771"/>
                <a:gd name="T97" fmla="*/ 647 h 807"/>
                <a:gd name="T98" fmla="*/ 346 w 771"/>
                <a:gd name="T99" fmla="*/ 652 h 807"/>
                <a:gd name="T100" fmla="*/ 346 w 771"/>
                <a:gd name="T101" fmla="*/ 610 h 807"/>
                <a:gd name="T102" fmla="*/ 332 w 771"/>
                <a:gd name="T103" fmla="*/ 570 h 807"/>
                <a:gd name="T104" fmla="*/ 330 w 771"/>
                <a:gd name="T105" fmla="*/ 514 h 807"/>
                <a:gd name="T106" fmla="*/ 283 w 771"/>
                <a:gd name="T107" fmla="*/ 495 h 807"/>
                <a:gd name="T108" fmla="*/ 242 w 771"/>
                <a:gd name="T109" fmla="*/ 490 h 807"/>
                <a:gd name="T110" fmla="*/ 232 w 771"/>
                <a:gd name="T111" fmla="*/ 520 h 807"/>
                <a:gd name="T112" fmla="*/ 174 w 771"/>
                <a:gd name="T113" fmla="*/ 525 h 807"/>
                <a:gd name="T114" fmla="*/ 125 w 771"/>
                <a:gd name="T115" fmla="*/ 453 h 807"/>
                <a:gd name="T116" fmla="*/ 31 w 771"/>
                <a:gd name="T117" fmla="*/ 442 h 807"/>
                <a:gd name="T118" fmla="*/ 15 w 771"/>
                <a:gd name="T119" fmla="*/ 422 h 80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71"/>
                <a:gd name="T181" fmla="*/ 0 h 807"/>
                <a:gd name="T182" fmla="*/ 771 w 771"/>
                <a:gd name="T183" fmla="*/ 807 h 807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71" h="807">
                  <a:moveTo>
                    <a:pt x="34" y="441"/>
                  </a:moveTo>
                  <a:lnTo>
                    <a:pt x="33" y="441"/>
                  </a:lnTo>
                  <a:lnTo>
                    <a:pt x="33" y="442"/>
                  </a:lnTo>
                  <a:lnTo>
                    <a:pt x="31" y="442"/>
                  </a:lnTo>
                  <a:lnTo>
                    <a:pt x="34" y="441"/>
                  </a:lnTo>
                  <a:lnTo>
                    <a:pt x="36" y="439"/>
                  </a:lnTo>
                  <a:lnTo>
                    <a:pt x="37" y="438"/>
                  </a:lnTo>
                  <a:lnTo>
                    <a:pt x="39" y="438"/>
                  </a:lnTo>
                  <a:lnTo>
                    <a:pt x="45" y="438"/>
                  </a:lnTo>
                  <a:lnTo>
                    <a:pt x="51" y="436"/>
                  </a:lnTo>
                  <a:lnTo>
                    <a:pt x="55" y="435"/>
                  </a:lnTo>
                  <a:lnTo>
                    <a:pt x="60" y="432"/>
                  </a:lnTo>
                  <a:lnTo>
                    <a:pt x="61" y="430"/>
                  </a:lnTo>
                  <a:lnTo>
                    <a:pt x="64" y="427"/>
                  </a:lnTo>
                  <a:lnTo>
                    <a:pt x="66" y="426"/>
                  </a:lnTo>
                  <a:lnTo>
                    <a:pt x="67" y="423"/>
                  </a:lnTo>
                  <a:lnTo>
                    <a:pt x="70" y="421"/>
                  </a:lnTo>
                  <a:lnTo>
                    <a:pt x="75" y="418"/>
                  </a:lnTo>
                  <a:lnTo>
                    <a:pt x="79" y="415"/>
                  </a:lnTo>
                  <a:lnTo>
                    <a:pt x="84" y="411"/>
                  </a:lnTo>
                  <a:lnTo>
                    <a:pt x="87" y="408"/>
                  </a:lnTo>
                  <a:lnTo>
                    <a:pt x="93" y="405"/>
                  </a:lnTo>
                  <a:lnTo>
                    <a:pt x="92" y="405"/>
                  </a:lnTo>
                  <a:lnTo>
                    <a:pt x="90" y="405"/>
                  </a:lnTo>
                  <a:lnTo>
                    <a:pt x="90" y="406"/>
                  </a:lnTo>
                  <a:lnTo>
                    <a:pt x="89" y="406"/>
                  </a:lnTo>
                  <a:lnTo>
                    <a:pt x="90" y="406"/>
                  </a:lnTo>
                  <a:lnTo>
                    <a:pt x="93" y="405"/>
                  </a:lnTo>
                  <a:lnTo>
                    <a:pt x="95" y="405"/>
                  </a:lnTo>
                  <a:lnTo>
                    <a:pt x="98" y="402"/>
                  </a:lnTo>
                  <a:lnTo>
                    <a:pt x="99" y="400"/>
                  </a:lnTo>
                  <a:lnTo>
                    <a:pt x="101" y="399"/>
                  </a:lnTo>
                  <a:lnTo>
                    <a:pt x="104" y="399"/>
                  </a:lnTo>
                  <a:lnTo>
                    <a:pt x="102" y="399"/>
                  </a:lnTo>
                  <a:lnTo>
                    <a:pt x="113" y="385"/>
                  </a:lnTo>
                  <a:lnTo>
                    <a:pt x="119" y="370"/>
                  </a:lnTo>
                  <a:lnTo>
                    <a:pt x="120" y="367"/>
                  </a:lnTo>
                  <a:lnTo>
                    <a:pt x="119" y="364"/>
                  </a:lnTo>
                  <a:lnTo>
                    <a:pt x="119" y="361"/>
                  </a:lnTo>
                  <a:lnTo>
                    <a:pt x="117" y="356"/>
                  </a:lnTo>
                  <a:lnTo>
                    <a:pt x="117" y="353"/>
                  </a:lnTo>
                  <a:lnTo>
                    <a:pt x="119" y="350"/>
                  </a:lnTo>
                  <a:lnTo>
                    <a:pt x="119" y="352"/>
                  </a:lnTo>
                  <a:lnTo>
                    <a:pt x="120" y="352"/>
                  </a:lnTo>
                  <a:lnTo>
                    <a:pt x="122" y="353"/>
                  </a:lnTo>
                  <a:lnTo>
                    <a:pt x="120" y="349"/>
                  </a:lnTo>
                  <a:lnTo>
                    <a:pt x="119" y="343"/>
                  </a:lnTo>
                  <a:lnTo>
                    <a:pt x="117" y="337"/>
                  </a:lnTo>
                  <a:lnTo>
                    <a:pt x="119" y="337"/>
                  </a:lnTo>
                  <a:lnTo>
                    <a:pt x="119" y="335"/>
                  </a:lnTo>
                  <a:lnTo>
                    <a:pt x="119" y="334"/>
                  </a:lnTo>
                  <a:lnTo>
                    <a:pt x="120" y="334"/>
                  </a:lnTo>
                  <a:lnTo>
                    <a:pt x="119" y="332"/>
                  </a:lnTo>
                  <a:lnTo>
                    <a:pt x="120" y="331"/>
                  </a:lnTo>
                  <a:lnTo>
                    <a:pt x="120" y="329"/>
                  </a:lnTo>
                  <a:lnTo>
                    <a:pt x="119" y="328"/>
                  </a:lnTo>
                  <a:lnTo>
                    <a:pt x="123" y="319"/>
                  </a:lnTo>
                  <a:lnTo>
                    <a:pt x="132" y="310"/>
                  </a:lnTo>
                  <a:lnTo>
                    <a:pt x="140" y="299"/>
                  </a:lnTo>
                  <a:lnTo>
                    <a:pt x="141" y="296"/>
                  </a:lnTo>
                  <a:lnTo>
                    <a:pt x="141" y="293"/>
                  </a:lnTo>
                  <a:lnTo>
                    <a:pt x="143" y="292"/>
                  </a:lnTo>
                  <a:lnTo>
                    <a:pt x="161" y="275"/>
                  </a:lnTo>
                  <a:lnTo>
                    <a:pt x="180" y="262"/>
                  </a:lnTo>
                  <a:lnTo>
                    <a:pt x="182" y="259"/>
                  </a:lnTo>
                  <a:lnTo>
                    <a:pt x="183" y="257"/>
                  </a:lnTo>
                  <a:lnTo>
                    <a:pt x="183" y="254"/>
                  </a:lnTo>
                  <a:lnTo>
                    <a:pt x="183" y="251"/>
                  </a:lnTo>
                  <a:lnTo>
                    <a:pt x="191" y="205"/>
                  </a:lnTo>
                  <a:lnTo>
                    <a:pt x="197" y="158"/>
                  </a:lnTo>
                  <a:lnTo>
                    <a:pt x="201" y="134"/>
                  </a:lnTo>
                  <a:lnTo>
                    <a:pt x="212" y="111"/>
                  </a:lnTo>
                  <a:lnTo>
                    <a:pt x="213" y="107"/>
                  </a:lnTo>
                  <a:lnTo>
                    <a:pt x="215" y="102"/>
                  </a:lnTo>
                  <a:lnTo>
                    <a:pt x="218" y="99"/>
                  </a:lnTo>
                  <a:lnTo>
                    <a:pt x="219" y="96"/>
                  </a:lnTo>
                  <a:lnTo>
                    <a:pt x="222" y="93"/>
                  </a:lnTo>
                  <a:lnTo>
                    <a:pt x="224" y="90"/>
                  </a:lnTo>
                  <a:lnTo>
                    <a:pt x="225" y="86"/>
                  </a:lnTo>
                  <a:lnTo>
                    <a:pt x="224" y="83"/>
                  </a:lnTo>
                  <a:lnTo>
                    <a:pt x="222" y="78"/>
                  </a:lnTo>
                  <a:lnTo>
                    <a:pt x="221" y="74"/>
                  </a:lnTo>
                  <a:lnTo>
                    <a:pt x="221" y="71"/>
                  </a:lnTo>
                  <a:lnTo>
                    <a:pt x="219" y="68"/>
                  </a:lnTo>
                  <a:lnTo>
                    <a:pt x="219" y="59"/>
                  </a:lnTo>
                  <a:lnTo>
                    <a:pt x="221" y="48"/>
                  </a:lnTo>
                  <a:lnTo>
                    <a:pt x="224" y="39"/>
                  </a:lnTo>
                  <a:lnTo>
                    <a:pt x="230" y="32"/>
                  </a:lnTo>
                  <a:lnTo>
                    <a:pt x="233" y="29"/>
                  </a:lnTo>
                  <a:lnTo>
                    <a:pt x="236" y="24"/>
                  </a:lnTo>
                  <a:lnTo>
                    <a:pt x="239" y="20"/>
                  </a:lnTo>
                  <a:lnTo>
                    <a:pt x="242" y="17"/>
                  </a:lnTo>
                  <a:lnTo>
                    <a:pt x="248" y="14"/>
                  </a:lnTo>
                  <a:lnTo>
                    <a:pt x="255" y="11"/>
                  </a:lnTo>
                  <a:lnTo>
                    <a:pt x="261" y="9"/>
                  </a:lnTo>
                  <a:lnTo>
                    <a:pt x="266" y="9"/>
                  </a:lnTo>
                  <a:lnTo>
                    <a:pt x="272" y="9"/>
                  </a:lnTo>
                  <a:lnTo>
                    <a:pt x="276" y="9"/>
                  </a:lnTo>
                  <a:lnTo>
                    <a:pt x="281" y="11"/>
                  </a:lnTo>
                  <a:lnTo>
                    <a:pt x="287" y="17"/>
                  </a:lnTo>
                  <a:lnTo>
                    <a:pt x="291" y="23"/>
                  </a:lnTo>
                  <a:lnTo>
                    <a:pt x="297" y="27"/>
                  </a:lnTo>
                  <a:lnTo>
                    <a:pt x="302" y="33"/>
                  </a:lnTo>
                  <a:lnTo>
                    <a:pt x="314" y="39"/>
                  </a:lnTo>
                  <a:lnTo>
                    <a:pt x="328" y="42"/>
                  </a:lnTo>
                  <a:lnTo>
                    <a:pt x="341" y="44"/>
                  </a:lnTo>
                  <a:lnTo>
                    <a:pt x="355" y="42"/>
                  </a:lnTo>
                  <a:lnTo>
                    <a:pt x="367" y="44"/>
                  </a:lnTo>
                  <a:lnTo>
                    <a:pt x="379" y="47"/>
                  </a:lnTo>
                  <a:lnTo>
                    <a:pt x="391" y="47"/>
                  </a:lnTo>
                  <a:lnTo>
                    <a:pt x="392" y="45"/>
                  </a:lnTo>
                  <a:lnTo>
                    <a:pt x="392" y="42"/>
                  </a:lnTo>
                  <a:lnTo>
                    <a:pt x="392" y="41"/>
                  </a:lnTo>
                  <a:lnTo>
                    <a:pt x="392" y="38"/>
                  </a:lnTo>
                  <a:lnTo>
                    <a:pt x="394" y="36"/>
                  </a:lnTo>
                  <a:lnTo>
                    <a:pt x="395" y="32"/>
                  </a:lnTo>
                  <a:lnTo>
                    <a:pt x="398" y="27"/>
                  </a:lnTo>
                  <a:lnTo>
                    <a:pt x="400" y="24"/>
                  </a:lnTo>
                  <a:lnTo>
                    <a:pt x="403" y="20"/>
                  </a:lnTo>
                  <a:lnTo>
                    <a:pt x="406" y="18"/>
                  </a:lnTo>
                  <a:lnTo>
                    <a:pt x="410" y="18"/>
                  </a:lnTo>
                  <a:lnTo>
                    <a:pt x="413" y="20"/>
                  </a:lnTo>
                  <a:lnTo>
                    <a:pt x="416" y="23"/>
                  </a:lnTo>
                  <a:lnTo>
                    <a:pt x="418" y="24"/>
                  </a:lnTo>
                  <a:lnTo>
                    <a:pt x="421" y="24"/>
                  </a:lnTo>
                  <a:lnTo>
                    <a:pt x="422" y="24"/>
                  </a:lnTo>
                  <a:lnTo>
                    <a:pt x="424" y="26"/>
                  </a:lnTo>
                  <a:lnTo>
                    <a:pt x="425" y="26"/>
                  </a:lnTo>
                  <a:lnTo>
                    <a:pt x="425" y="27"/>
                  </a:lnTo>
                  <a:lnTo>
                    <a:pt x="424" y="27"/>
                  </a:lnTo>
                  <a:lnTo>
                    <a:pt x="443" y="18"/>
                  </a:lnTo>
                  <a:lnTo>
                    <a:pt x="461" y="9"/>
                  </a:lnTo>
                  <a:lnTo>
                    <a:pt x="467" y="9"/>
                  </a:lnTo>
                  <a:lnTo>
                    <a:pt x="472" y="11"/>
                  </a:lnTo>
                  <a:lnTo>
                    <a:pt x="478" y="12"/>
                  </a:lnTo>
                  <a:lnTo>
                    <a:pt x="482" y="14"/>
                  </a:lnTo>
                  <a:lnTo>
                    <a:pt x="494" y="14"/>
                  </a:lnTo>
                  <a:lnTo>
                    <a:pt x="505" y="8"/>
                  </a:lnTo>
                  <a:lnTo>
                    <a:pt x="515" y="0"/>
                  </a:lnTo>
                  <a:lnTo>
                    <a:pt x="517" y="0"/>
                  </a:lnTo>
                  <a:lnTo>
                    <a:pt x="518" y="0"/>
                  </a:lnTo>
                  <a:lnTo>
                    <a:pt x="520" y="0"/>
                  </a:lnTo>
                  <a:lnTo>
                    <a:pt x="520" y="2"/>
                  </a:lnTo>
                  <a:lnTo>
                    <a:pt x="521" y="3"/>
                  </a:lnTo>
                  <a:lnTo>
                    <a:pt x="535" y="3"/>
                  </a:lnTo>
                  <a:lnTo>
                    <a:pt x="550" y="3"/>
                  </a:lnTo>
                  <a:lnTo>
                    <a:pt x="564" y="8"/>
                  </a:lnTo>
                  <a:lnTo>
                    <a:pt x="579" y="8"/>
                  </a:lnTo>
                  <a:lnTo>
                    <a:pt x="580" y="6"/>
                  </a:lnTo>
                  <a:lnTo>
                    <a:pt x="583" y="5"/>
                  </a:lnTo>
                  <a:lnTo>
                    <a:pt x="586" y="3"/>
                  </a:lnTo>
                  <a:lnTo>
                    <a:pt x="588" y="2"/>
                  </a:lnTo>
                  <a:lnTo>
                    <a:pt x="595" y="2"/>
                  </a:lnTo>
                  <a:lnTo>
                    <a:pt x="603" y="5"/>
                  </a:lnTo>
                  <a:lnTo>
                    <a:pt x="609" y="9"/>
                  </a:lnTo>
                  <a:lnTo>
                    <a:pt x="612" y="15"/>
                  </a:lnTo>
                  <a:lnTo>
                    <a:pt x="613" y="18"/>
                  </a:lnTo>
                  <a:lnTo>
                    <a:pt x="615" y="20"/>
                  </a:lnTo>
                  <a:lnTo>
                    <a:pt x="618" y="23"/>
                  </a:lnTo>
                  <a:lnTo>
                    <a:pt x="621" y="24"/>
                  </a:lnTo>
                  <a:lnTo>
                    <a:pt x="624" y="27"/>
                  </a:lnTo>
                  <a:lnTo>
                    <a:pt x="627" y="30"/>
                  </a:lnTo>
                  <a:lnTo>
                    <a:pt x="631" y="33"/>
                  </a:lnTo>
                  <a:lnTo>
                    <a:pt x="636" y="35"/>
                  </a:lnTo>
                  <a:lnTo>
                    <a:pt x="639" y="36"/>
                  </a:lnTo>
                  <a:lnTo>
                    <a:pt x="643" y="36"/>
                  </a:lnTo>
                  <a:lnTo>
                    <a:pt x="648" y="35"/>
                  </a:lnTo>
                  <a:lnTo>
                    <a:pt x="651" y="33"/>
                  </a:lnTo>
                  <a:lnTo>
                    <a:pt x="654" y="30"/>
                  </a:lnTo>
                  <a:lnTo>
                    <a:pt x="655" y="30"/>
                  </a:lnTo>
                  <a:lnTo>
                    <a:pt x="657" y="30"/>
                  </a:lnTo>
                  <a:lnTo>
                    <a:pt x="658" y="32"/>
                  </a:lnTo>
                  <a:lnTo>
                    <a:pt x="658" y="30"/>
                  </a:lnTo>
                  <a:lnTo>
                    <a:pt x="663" y="30"/>
                  </a:lnTo>
                  <a:lnTo>
                    <a:pt x="666" y="32"/>
                  </a:lnTo>
                  <a:lnTo>
                    <a:pt x="672" y="33"/>
                  </a:lnTo>
                  <a:lnTo>
                    <a:pt x="673" y="33"/>
                  </a:lnTo>
                  <a:lnTo>
                    <a:pt x="676" y="33"/>
                  </a:lnTo>
                  <a:lnTo>
                    <a:pt x="681" y="32"/>
                  </a:lnTo>
                  <a:lnTo>
                    <a:pt x="684" y="30"/>
                  </a:lnTo>
                  <a:lnTo>
                    <a:pt x="685" y="29"/>
                  </a:lnTo>
                  <a:lnTo>
                    <a:pt x="687" y="27"/>
                  </a:lnTo>
                  <a:lnTo>
                    <a:pt x="687" y="26"/>
                  </a:lnTo>
                  <a:lnTo>
                    <a:pt x="688" y="24"/>
                  </a:lnTo>
                  <a:lnTo>
                    <a:pt x="691" y="23"/>
                  </a:lnTo>
                  <a:lnTo>
                    <a:pt x="694" y="24"/>
                  </a:lnTo>
                  <a:lnTo>
                    <a:pt x="696" y="26"/>
                  </a:lnTo>
                  <a:lnTo>
                    <a:pt x="703" y="32"/>
                  </a:lnTo>
                  <a:lnTo>
                    <a:pt x="711" y="39"/>
                  </a:lnTo>
                  <a:lnTo>
                    <a:pt x="715" y="48"/>
                  </a:lnTo>
                  <a:lnTo>
                    <a:pt x="718" y="50"/>
                  </a:lnTo>
                  <a:lnTo>
                    <a:pt x="721" y="51"/>
                  </a:lnTo>
                  <a:lnTo>
                    <a:pt x="724" y="53"/>
                  </a:lnTo>
                  <a:lnTo>
                    <a:pt x="727" y="53"/>
                  </a:lnTo>
                  <a:lnTo>
                    <a:pt x="730" y="54"/>
                  </a:lnTo>
                  <a:lnTo>
                    <a:pt x="733" y="56"/>
                  </a:lnTo>
                  <a:lnTo>
                    <a:pt x="735" y="57"/>
                  </a:lnTo>
                  <a:lnTo>
                    <a:pt x="736" y="60"/>
                  </a:lnTo>
                  <a:lnTo>
                    <a:pt x="738" y="63"/>
                  </a:lnTo>
                  <a:lnTo>
                    <a:pt x="739" y="65"/>
                  </a:lnTo>
                  <a:lnTo>
                    <a:pt x="744" y="65"/>
                  </a:lnTo>
                  <a:lnTo>
                    <a:pt x="748" y="66"/>
                  </a:lnTo>
                  <a:lnTo>
                    <a:pt x="751" y="69"/>
                  </a:lnTo>
                  <a:lnTo>
                    <a:pt x="753" y="74"/>
                  </a:lnTo>
                  <a:lnTo>
                    <a:pt x="754" y="77"/>
                  </a:lnTo>
                  <a:lnTo>
                    <a:pt x="753" y="78"/>
                  </a:lnTo>
                  <a:lnTo>
                    <a:pt x="750" y="78"/>
                  </a:lnTo>
                  <a:lnTo>
                    <a:pt x="748" y="80"/>
                  </a:lnTo>
                  <a:lnTo>
                    <a:pt x="747" y="83"/>
                  </a:lnTo>
                  <a:lnTo>
                    <a:pt x="747" y="84"/>
                  </a:lnTo>
                  <a:lnTo>
                    <a:pt x="748" y="89"/>
                  </a:lnTo>
                  <a:lnTo>
                    <a:pt x="750" y="93"/>
                  </a:lnTo>
                  <a:lnTo>
                    <a:pt x="750" y="96"/>
                  </a:lnTo>
                  <a:lnTo>
                    <a:pt x="750" y="101"/>
                  </a:lnTo>
                  <a:lnTo>
                    <a:pt x="748" y="104"/>
                  </a:lnTo>
                  <a:lnTo>
                    <a:pt x="745" y="107"/>
                  </a:lnTo>
                  <a:lnTo>
                    <a:pt x="744" y="108"/>
                  </a:lnTo>
                  <a:lnTo>
                    <a:pt x="742" y="111"/>
                  </a:lnTo>
                  <a:lnTo>
                    <a:pt x="742" y="114"/>
                  </a:lnTo>
                  <a:lnTo>
                    <a:pt x="748" y="114"/>
                  </a:lnTo>
                  <a:lnTo>
                    <a:pt x="754" y="116"/>
                  </a:lnTo>
                  <a:lnTo>
                    <a:pt x="761" y="117"/>
                  </a:lnTo>
                  <a:lnTo>
                    <a:pt x="765" y="122"/>
                  </a:lnTo>
                  <a:lnTo>
                    <a:pt x="765" y="123"/>
                  </a:lnTo>
                  <a:lnTo>
                    <a:pt x="765" y="125"/>
                  </a:lnTo>
                  <a:lnTo>
                    <a:pt x="767" y="125"/>
                  </a:lnTo>
                  <a:lnTo>
                    <a:pt x="770" y="125"/>
                  </a:lnTo>
                  <a:lnTo>
                    <a:pt x="771" y="125"/>
                  </a:lnTo>
                  <a:lnTo>
                    <a:pt x="771" y="126"/>
                  </a:lnTo>
                  <a:lnTo>
                    <a:pt x="771" y="128"/>
                  </a:lnTo>
                  <a:lnTo>
                    <a:pt x="754" y="143"/>
                  </a:lnTo>
                  <a:lnTo>
                    <a:pt x="739" y="159"/>
                  </a:lnTo>
                  <a:lnTo>
                    <a:pt x="738" y="161"/>
                  </a:lnTo>
                  <a:lnTo>
                    <a:pt x="736" y="164"/>
                  </a:lnTo>
                  <a:lnTo>
                    <a:pt x="736" y="167"/>
                  </a:lnTo>
                  <a:lnTo>
                    <a:pt x="735" y="168"/>
                  </a:lnTo>
                  <a:lnTo>
                    <a:pt x="733" y="170"/>
                  </a:lnTo>
                  <a:lnTo>
                    <a:pt x="730" y="170"/>
                  </a:lnTo>
                  <a:lnTo>
                    <a:pt x="729" y="168"/>
                  </a:lnTo>
                  <a:lnTo>
                    <a:pt x="726" y="170"/>
                  </a:lnTo>
                  <a:lnTo>
                    <a:pt x="724" y="171"/>
                  </a:lnTo>
                  <a:lnTo>
                    <a:pt x="723" y="174"/>
                  </a:lnTo>
                  <a:lnTo>
                    <a:pt x="721" y="178"/>
                  </a:lnTo>
                  <a:lnTo>
                    <a:pt x="720" y="181"/>
                  </a:lnTo>
                  <a:lnTo>
                    <a:pt x="717" y="182"/>
                  </a:lnTo>
                  <a:lnTo>
                    <a:pt x="714" y="184"/>
                  </a:lnTo>
                  <a:lnTo>
                    <a:pt x="711" y="184"/>
                  </a:lnTo>
                  <a:lnTo>
                    <a:pt x="708" y="184"/>
                  </a:lnTo>
                  <a:lnTo>
                    <a:pt x="709" y="188"/>
                  </a:lnTo>
                  <a:lnTo>
                    <a:pt x="709" y="191"/>
                  </a:lnTo>
                  <a:lnTo>
                    <a:pt x="711" y="196"/>
                  </a:lnTo>
                  <a:lnTo>
                    <a:pt x="712" y="200"/>
                  </a:lnTo>
                  <a:lnTo>
                    <a:pt x="711" y="203"/>
                  </a:lnTo>
                  <a:lnTo>
                    <a:pt x="709" y="206"/>
                  </a:lnTo>
                  <a:lnTo>
                    <a:pt x="705" y="214"/>
                  </a:lnTo>
                  <a:lnTo>
                    <a:pt x="700" y="221"/>
                  </a:lnTo>
                  <a:lnTo>
                    <a:pt x="696" y="241"/>
                  </a:lnTo>
                  <a:lnTo>
                    <a:pt x="696" y="259"/>
                  </a:lnTo>
                  <a:lnTo>
                    <a:pt x="694" y="278"/>
                  </a:lnTo>
                  <a:lnTo>
                    <a:pt x="693" y="283"/>
                  </a:lnTo>
                  <a:lnTo>
                    <a:pt x="690" y="286"/>
                  </a:lnTo>
                  <a:lnTo>
                    <a:pt x="685" y="289"/>
                  </a:lnTo>
                  <a:lnTo>
                    <a:pt x="681" y="292"/>
                  </a:lnTo>
                  <a:lnTo>
                    <a:pt x="676" y="292"/>
                  </a:lnTo>
                  <a:lnTo>
                    <a:pt x="675" y="292"/>
                  </a:lnTo>
                  <a:lnTo>
                    <a:pt x="675" y="293"/>
                  </a:lnTo>
                  <a:lnTo>
                    <a:pt x="673" y="295"/>
                  </a:lnTo>
                  <a:lnTo>
                    <a:pt x="673" y="308"/>
                  </a:lnTo>
                  <a:lnTo>
                    <a:pt x="672" y="320"/>
                  </a:lnTo>
                  <a:lnTo>
                    <a:pt x="670" y="322"/>
                  </a:lnTo>
                  <a:lnTo>
                    <a:pt x="669" y="322"/>
                  </a:lnTo>
                  <a:lnTo>
                    <a:pt x="666" y="322"/>
                  </a:lnTo>
                  <a:lnTo>
                    <a:pt x="664" y="323"/>
                  </a:lnTo>
                  <a:lnTo>
                    <a:pt x="663" y="325"/>
                  </a:lnTo>
                  <a:lnTo>
                    <a:pt x="661" y="329"/>
                  </a:lnTo>
                  <a:lnTo>
                    <a:pt x="661" y="332"/>
                  </a:lnTo>
                  <a:lnTo>
                    <a:pt x="663" y="337"/>
                  </a:lnTo>
                  <a:lnTo>
                    <a:pt x="666" y="340"/>
                  </a:lnTo>
                  <a:lnTo>
                    <a:pt x="666" y="343"/>
                  </a:lnTo>
                  <a:lnTo>
                    <a:pt x="667" y="346"/>
                  </a:lnTo>
                  <a:lnTo>
                    <a:pt x="669" y="349"/>
                  </a:lnTo>
                  <a:lnTo>
                    <a:pt x="672" y="352"/>
                  </a:lnTo>
                  <a:lnTo>
                    <a:pt x="673" y="353"/>
                  </a:lnTo>
                  <a:lnTo>
                    <a:pt x="675" y="352"/>
                  </a:lnTo>
                  <a:lnTo>
                    <a:pt x="678" y="352"/>
                  </a:lnTo>
                  <a:lnTo>
                    <a:pt x="676" y="358"/>
                  </a:lnTo>
                  <a:lnTo>
                    <a:pt x="675" y="364"/>
                  </a:lnTo>
                  <a:lnTo>
                    <a:pt x="675" y="370"/>
                  </a:lnTo>
                  <a:lnTo>
                    <a:pt x="675" y="376"/>
                  </a:lnTo>
                  <a:lnTo>
                    <a:pt x="676" y="377"/>
                  </a:lnTo>
                  <a:lnTo>
                    <a:pt x="678" y="380"/>
                  </a:lnTo>
                  <a:lnTo>
                    <a:pt x="679" y="382"/>
                  </a:lnTo>
                  <a:lnTo>
                    <a:pt x="681" y="383"/>
                  </a:lnTo>
                  <a:lnTo>
                    <a:pt x="679" y="385"/>
                  </a:lnTo>
                  <a:lnTo>
                    <a:pt x="678" y="386"/>
                  </a:lnTo>
                  <a:lnTo>
                    <a:pt x="676" y="386"/>
                  </a:lnTo>
                  <a:lnTo>
                    <a:pt x="676" y="388"/>
                  </a:lnTo>
                  <a:lnTo>
                    <a:pt x="678" y="389"/>
                  </a:lnTo>
                  <a:lnTo>
                    <a:pt x="678" y="391"/>
                  </a:lnTo>
                  <a:lnTo>
                    <a:pt x="681" y="394"/>
                  </a:lnTo>
                  <a:lnTo>
                    <a:pt x="682" y="397"/>
                  </a:lnTo>
                  <a:lnTo>
                    <a:pt x="684" y="400"/>
                  </a:lnTo>
                  <a:lnTo>
                    <a:pt x="687" y="414"/>
                  </a:lnTo>
                  <a:lnTo>
                    <a:pt x="685" y="429"/>
                  </a:lnTo>
                  <a:lnTo>
                    <a:pt x="685" y="439"/>
                  </a:lnTo>
                  <a:lnTo>
                    <a:pt x="688" y="450"/>
                  </a:lnTo>
                  <a:lnTo>
                    <a:pt x="691" y="460"/>
                  </a:lnTo>
                  <a:lnTo>
                    <a:pt x="693" y="465"/>
                  </a:lnTo>
                  <a:lnTo>
                    <a:pt x="693" y="469"/>
                  </a:lnTo>
                  <a:lnTo>
                    <a:pt x="693" y="474"/>
                  </a:lnTo>
                  <a:lnTo>
                    <a:pt x="693" y="477"/>
                  </a:lnTo>
                  <a:lnTo>
                    <a:pt x="691" y="478"/>
                  </a:lnTo>
                  <a:lnTo>
                    <a:pt x="690" y="480"/>
                  </a:lnTo>
                  <a:lnTo>
                    <a:pt x="690" y="481"/>
                  </a:lnTo>
                  <a:lnTo>
                    <a:pt x="690" y="487"/>
                  </a:lnTo>
                  <a:lnTo>
                    <a:pt x="691" y="493"/>
                  </a:lnTo>
                  <a:lnTo>
                    <a:pt x="694" y="501"/>
                  </a:lnTo>
                  <a:lnTo>
                    <a:pt x="696" y="505"/>
                  </a:lnTo>
                  <a:lnTo>
                    <a:pt x="697" y="508"/>
                  </a:lnTo>
                  <a:lnTo>
                    <a:pt x="702" y="511"/>
                  </a:lnTo>
                  <a:lnTo>
                    <a:pt x="705" y="514"/>
                  </a:lnTo>
                  <a:lnTo>
                    <a:pt x="709" y="517"/>
                  </a:lnTo>
                  <a:lnTo>
                    <a:pt x="714" y="520"/>
                  </a:lnTo>
                  <a:lnTo>
                    <a:pt x="717" y="523"/>
                  </a:lnTo>
                  <a:lnTo>
                    <a:pt x="721" y="531"/>
                  </a:lnTo>
                  <a:lnTo>
                    <a:pt x="724" y="540"/>
                  </a:lnTo>
                  <a:lnTo>
                    <a:pt x="727" y="549"/>
                  </a:lnTo>
                  <a:lnTo>
                    <a:pt x="729" y="552"/>
                  </a:lnTo>
                  <a:lnTo>
                    <a:pt x="732" y="556"/>
                  </a:lnTo>
                  <a:lnTo>
                    <a:pt x="735" y="561"/>
                  </a:lnTo>
                  <a:lnTo>
                    <a:pt x="738" y="564"/>
                  </a:lnTo>
                  <a:lnTo>
                    <a:pt x="738" y="568"/>
                  </a:lnTo>
                  <a:lnTo>
                    <a:pt x="739" y="573"/>
                  </a:lnTo>
                  <a:lnTo>
                    <a:pt x="741" y="576"/>
                  </a:lnTo>
                  <a:lnTo>
                    <a:pt x="742" y="580"/>
                  </a:lnTo>
                  <a:lnTo>
                    <a:pt x="715" y="582"/>
                  </a:lnTo>
                  <a:lnTo>
                    <a:pt x="690" y="585"/>
                  </a:lnTo>
                  <a:lnTo>
                    <a:pt x="664" y="592"/>
                  </a:lnTo>
                  <a:lnTo>
                    <a:pt x="663" y="604"/>
                  </a:lnTo>
                  <a:lnTo>
                    <a:pt x="657" y="613"/>
                  </a:lnTo>
                  <a:lnTo>
                    <a:pt x="648" y="621"/>
                  </a:lnTo>
                  <a:lnTo>
                    <a:pt x="646" y="621"/>
                  </a:lnTo>
                  <a:lnTo>
                    <a:pt x="645" y="621"/>
                  </a:lnTo>
                  <a:lnTo>
                    <a:pt x="642" y="621"/>
                  </a:lnTo>
                  <a:lnTo>
                    <a:pt x="642" y="623"/>
                  </a:lnTo>
                  <a:lnTo>
                    <a:pt x="642" y="624"/>
                  </a:lnTo>
                  <a:lnTo>
                    <a:pt x="642" y="627"/>
                  </a:lnTo>
                  <a:lnTo>
                    <a:pt x="645" y="629"/>
                  </a:lnTo>
                  <a:lnTo>
                    <a:pt x="646" y="630"/>
                  </a:lnTo>
                  <a:lnTo>
                    <a:pt x="648" y="632"/>
                  </a:lnTo>
                  <a:lnTo>
                    <a:pt x="649" y="636"/>
                  </a:lnTo>
                  <a:lnTo>
                    <a:pt x="649" y="639"/>
                  </a:lnTo>
                  <a:lnTo>
                    <a:pt x="651" y="642"/>
                  </a:lnTo>
                  <a:lnTo>
                    <a:pt x="651" y="653"/>
                  </a:lnTo>
                  <a:lnTo>
                    <a:pt x="649" y="662"/>
                  </a:lnTo>
                  <a:lnTo>
                    <a:pt x="649" y="672"/>
                  </a:lnTo>
                  <a:lnTo>
                    <a:pt x="649" y="675"/>
                  </a:lnTo>
                  <a:lnTo>
                    <a:pt x="651" y="678"/>
                  </a:lnTo>
                  <a:lnTo>
                    <a:pt x="651" y="681"/>
                  </a:lnTo>
                  <a:lnTo>
                    <a:pt x="651" y="683"/>
                  </a:lnTo>
                  <a:lnTo>
                    <a:pt x="646" y="695"/>
                  </a:lnTo>
                  <a:lnTo>
                    <a:pt x="643" y="705"/>
                  </a:lnTo>
                  <a:lnTo>
                    <a:pt x="642" y="716"/>
                  </a:lnTo>
                  <a:lnTo>
                    <a:pt x="640" y="719"/>
                  </a:lnTo>
                  <a:lnTo>
                    <a:pt x="640" y="720"/>
                  </a:lnTo>
                  <a:lnTo>
                    <a:pt x="639" y="723"/>
                  </a:lnTo>
                  <a:lnTo>
                    <a:pt x="637" y="725"/>
                  </a:lnTo>
                  <a:lnTo>
                    <a:pt x="636" y="726"/>
                  </a:lnTo>
                  <a:lnTo>
                    <a:pt x="637" y="726"/>
                  </a:lnTo>
                  <a:lnTo>
                    <a:pt x="637" y="725"/>
                  </a:lnTo>
                  <a:lnTo>
                    <a:pt x="637" y="728"/>
                  </a:lnTo>
                  <a:lnTo>
                    <a:pt x="637" y="729"/>
                  </a:lnTo>
                  <a:lnTo>
                    <a:pt x="637" y="731"/>
                  </a:lnTo>
                  <a:lnTo>
                    <a:pt x="646" y="738"/>
                  </a:lnTo>
                  <a:lnTo>
                    <a:pt x="657" y="746"/>
                  </a:lnTo>
                  <a:lnTo>
                    <a:pt x="663" y="756"/>
                  </a:lnTo>
                  <a:lnTo>
                    <a:pt x="664" y="756"/>
                  </a:lnTo>
                  <a:lnTo>
                    <a:pt x="666" y="756"/>
                  </a:lnTo>
                  <a:lnTo>
                    <a:pt x="669" y="756"/>
                  </a:lnTo>
                  <a:lnTo>
                    <a:pt x="670" y="758"/>
                  </a:lnTo>
                  <a:lnTo>
                    <a:pt x="672" y="761"/>
                  </a:lnTo>
                  <a:lnTo>
                    <a:pt x="673" y="761"/>
                  </a:lnTo>
                  <a:lnTo>
                    <a:pt x="676" y="759"/>
                  </a:lnTo>
                  <a:lnTo>
                    <a:pt x="676" y="758"/>
                  </a:lnTo>
                  <a:lnTo>
                    <a:pt x="678" y="756"/>
                  </a:lnTo>
                  <a:lnTo>
                    <a:pt x="678" y="753"/>
                  </a:lnTo>
                  <a:lnTo>
                    <a:pt x="679" y="752"/>
                  </a:lnTo>
                  <a:lnTo>
                    <a:pt x="681" y="749"/>
                  </a:lnTo>
                  <a:lnTo>
                    <a:pt x="682" y="749"/>
                  </a:lnTo>
                  <a:lnTo>
                    <a:pt x="685" y="747"/>
                  </a:lnTo>
                  <a:lnTo>
                    <a:pt x="690" y="747"/>
                  </a:lnTo>
                  <a:lnTo>
                    <a:pt x="693" y="747"/>
                  </a:lnTo>
                  <a:lnTo>
                    <a:pt x="696" y="747"/>
                  </a:lnTo>
                  <a:lnTo>
                    <a:pt x="697" y="744"/>
                  </a:lnTo>
                  <a:lnTo>
                    <a:pt x="697" y="765"/>
                  </a:lnTo>
                  <a:lnTo>
                    <a:pt x="699" y="788"/>
                  </a:lnTo>
                  <a:lnTo>
                    <a:pt x="696" y="807"/>
                  </a:lnTo>
                  <a:lnTo>
                    <a:pt x="690" y="803"/>
                  </a:lnTo>
                  <a:lnTo>
                    <a:pt x="685" y="798"/>
                  </a:lnTo>
                  <a:lnTo>
                    <a:pt x="679" y="792"/>
                  </a:lnTo>
                  <a:lnTo>
                    <a:pt x="679" y="795"/>
                  </a:lnTo>
                  <a:lnTo>
                    <a:pt x="678" y="797"/>
                  </a:lnTo>
                  <a:lnTo>
                    <a:pt x="676" y="797"/>
                  </a:lnTo>
                  <a:lnTo>
                    <a:pt x="675" y="800"/>
                  </a:lnTo>
                  <a:lnTo>
                    <a:pt x="673" y="800"/>
                  </a:lnTo>
                  <a:lnTo>
                    <a:pt x="672" y="800"/>
                  </a:lnTo>
                  <a:lnTo>
                    <a:pt x="670" y="800"/>
                  </a:lnTo>
                  <a:lnTo>
                    <a:pt x="670" y="801"/>
                  </a:lnTo>
                  <a:lnTo>
                    <a:pt x="669" y="803"/>
                  </a:lnTo>
                  <a:lnTo>
                    <a:pt x="667" y="804"/>
                  </a:lnTo>
                  <a:lnTo>
                    <a:pt x="664" y="804"/>
                  </a:lnTo>
                  <a:lnTo>
                    <a:pt x="661" y="803"/>
                  </a:lnTo>
                  <a:lnTo>
                    <a:pt x="658" y="801"/>
                  </a:lnTo>
                  <a:lnTo>
                    <a:pt x="657" y="800"/>
                  </a:lnTo>
                  <a:lnTo>
                    <a:pt x="655" y="797"/>
                  </a:lnTo>
                  <a:lnTo>
                    <a:pt x="654" y="792"/>
                  </a:lnTo>
                  <a:lnTo>
                    <a:pt x="654" y="788"/>
                  </a:lnTo>
                  <a:lnTo>
                    <a:pt x="652" y="785"/>
                  </a:lnTo>
                  <a:lnTo>
                    <a:pt x="651" y="780"/>
                  </a:lnTo>
                  <a:lnTo>
                    <a:pt x="649" y="780"/>
                  </a:lnTo>
                  <a:lnTo>
                    <a:pt x="648" y="780"/>
                  </a:lnTo>
                  <a:lnTo>
                    <a:pt x="646" y="780"/>
                  </a:lnTo>
                  <a:lnTo>
                    <a:pt x="645" y="780"/>
                  </a:lnTo>
                  <a:lnTo>
                    <a:pt x="643" y="779"/>
                  </a:lnTo>
                  <a:lnTo>
                    <a:pt x="639" y="768"/>
                  </a:lnTo>
                  <a:lnTo>
                    <a:pt x="630" y="762"/>
                  </a:lnTo>
                  <a:lnTo>
                    <a:pt x="619" y="759"/>
                  </a:lnTo>
                  <a:lnTo>
                    <a:pt x="616" y="758"/>
                  </a:lnTo>
                  <a:lnTo>
                    <a:pt x="615" y="755"/>
                  </a:lnTo>
                  <a:lnTo>
                    <a:pt x="615" y="752"/>
                  </a:lnTo>
                  <a:lnTo>
                    <a:pt x="615" y="749"/>
                  </a:lnTo>
                  <a:lnTo>
                    <a:pt x="613" y="750"/>
                  </a:lnTo>
                  <a:lnTo>
                    <a:pt x="613" y="752"/>
                  </a:lnTo>
                  <a:lnTo>
                    <a:pt x="610" y="750"/>
                  </a:lnTo>
                  <a:lnTo>
                    <a:pt x="607" y="752"/>
                  </a:lnTo>
                  <a:lnTo>
                    <a:pt x="606" y="753"/>
                  </a:lnTo>
                  <a:lnTo>
                    <a:pt x="603" y="753"/>
                  </a:lnTo>
                  <a:lnTo>
                    <a:pt x="600" y="753"/>
                  </a:lnTo>
                  <a:lnTo>
                    <a:pt x="598" y="752"/>
                  </a:lnTo>
                  <a:lnTo>
                    <a:pt x="597" y="750"/>
                  </a:lnTo>
                  <a:lnTo>
                    <a:pt x="595" y="747"/>
                  </a:lnTo>
                  <a:lnTo>
                    <a:pt x="594" y="743"/>
                  </a:lnTo>
                  <a:lnTo>
                    <a:pt x="594" y="738"/>
                  </a:lnTo>
                  <a:lnTo>
                    <a:pt x="592" y="734"/>
                  </a:lnTo>
                  <a:lnTo>
                    <a:pt x="595" y="735"/>
                  </a:lnTo>
                  <a:lnTo>
                    <a:pt x="598" y="734"/>
                  </a:lnTo>
                  <a:lnTo>
                    <a:pt x="600" y="732"/>
                  </a:lnTo>
                  <a:lnTo>
                    <a:pt x="601" y="729"/>
                  </a:lnTo>
                  <a:lnTo>
                    <a:pt x="603" y="728"/>
                  </a:lnTo>
                  <a:lnTo>
                    <a:pt x="600" y="729"/>
                  </a:lnTo>
                  <a:lnTo>
                    <a:pt x="597" y="729"/>
                  </a:lnTo>
                  <a:lnTo>
                    <a:pt x="594" y="729"/>
                  </a:lnTo>
                  <a:lnTo>
                    <a:pt x="592" y="729"/>
                  </a:lnTo>
                  <a:lnTo>
                    <a:pt x="589" y="726"/>
                  </a:lnTo>
                  <a:lnTo>
                    <a:pt x="586" y="725"/>
                  </a:lnTo>
                  <a:lnTo>
                    <a:pt x="585" y="723"/>
                  </a:lnTo>
                  <a:lnTo>
                    <a:pt x="582" y="725"/>
                  </a:lnTo>
                  <a:lnTo>
                    <a:pt x="580" y="728"/>
                  </a:lnTo>
                  <a:lnTo>
                    <a:pt x="579" y="731"/>
                  </a:lnTo>
                  <a:lnTo>
                    <a:pt x="577" y="734"/>
                  </a:lnTo>
                  <a:lnTo>
                    <a:pt x="577" y="737"/>
                  </a:lnTo>
                  <a:lnTo>
                    <a:pt x="576" y="738"/>
                  </a:lnTo>
                  <a:lnTo>
                    <a:pt x="573" y="740"/>
                  </a:lnTo>
                  <a:lnTo>
                    <a:pt x="571" y="741"/>
                  </a:lnTo>
                  <a:lnTo>
                    <a:pt x="571" y="743"/>
                  </a:lnTo>
                  <a:lnTo>
                    <a:pt x="571" y="744"/>
                  </a:lnTo>
                  <a:lnTo>
                    <a:pt x="570" y="744"/>
                  </a:lnTo>
                  <a:lnTo>
                    <a:pt x="564" y="746"/>
                  </a:lnTo>
                  <a:lnTo>
                    <a:pt x="558" y="743"/>
                  </a:lnTo>
                  <a:lnTo>
                    <a:pt x="550" y="738"/>
                  </a:lnTo>
                  <a:lnTo>
                    <a:pt x="544" y="737"/>
                  </a:lnTo>
                  <a:lnTo>
                    <a:pt x="543" y="737"/>
                  </a:lnTo>
                  <a:lnTo>
                    <a:pt x="543" y="735"/>
                  </a:lnTo>
                  <a:lnTo>
                    <a:pt x="540" y="735"/>
                  </a:lnTo>
                  <a:lnTo>
                    <a:pt x="537" y="735"/>
                  </a:lnTo>
                  <a:lnTo>
                    <a:pt x="533" y="737"/>
                  </a:lnTo>
                  <a:lnTo>
                    <a:pt x="530" y="735"/>
                  </a:lnTo>
                  <a:lnTo>
                    <a:pt x="526" y="734"/>
                  </a:lnTo>
                  <a:lnTo>
                    <a:pt x="521" y="732"/>
                  </a:lnTo>
                  <a:lnTo>
                    <a:pt x="517" y="732"/>
                  </a:lnTo>
                  <a:lnTo>
                    <a:pt x="512" y="732"/>
                  </a:lnTo>
                  <a:lnTo>
                    <a:pt x="508" y="729"/>
                  </a:lnTo>
                  <a:lnTo>
                    <a:pt x="506" y="726"/>
                  </a:lnTo>
                  <a:lnTo>
                    <a:pt x="506" y="723"/>
                  </a:lnTo>
                  <a:lnTo>
                    <a:pt x="506" y="720"/>
                  </a:lnTo>
                  <a:lnTo>
                    <a:pt x="505" y="717"/>
                  </a:lnTo>
                  <a:lnTo>
                    <a:pt x="505" y="716"/>
                  </a:lnTo>
                  <a:lnTo>
                    <a:pt x="503" y="714"/>
                  </a:lnTo>
                  <a:lnTo>
                    <a:pt x="502" y="713"/>
                  </a:lnTo>
                  <a:lnTo>
                    <a:pt x="502" y="711"/>
                  </a:lnTo>
                  <a:lnTo>
                    <a:pt x="502" y="710"/>
                  </a:lnTo>
                  <a:lnTo>
                    <a:pt x="502" y="708"/>
                  </a:lnTo>
                  <a:lnTo>
                    <a:pt x="496" y="708"/>
                  </a:lnTo>
                  <a:lnTo>
                    <a:pt x="491" y="708"/>
                  </a:lnTo>
                  <a:lnTo>
                    <a:pt x="487" y="710"/>
                  </a:lnTo>
                  <a:lnTo>
                    <a:pt x="482" y="711"/>
                  </a:lnTo>
                  <a:lnTo>
                    <a:pt x="478" y="716"/>
                  </a:lnTo>
                  <a:lnTo>
                    <a:pt x="475" y="719"/>
                  </a:lnTo>
                  <a:lnTo>
                    <a:pt x="470" y="720"/>
                  </a:lnTo>
                  <a:lnTo>
                    <a:pt x="469" y="720"/>
                  </a:lnTo>
                  <a:lnTo>
                    <a:pt x="466" y="719"/>
                  </a:lnTo>
                  <a:lnTo>
                    <a:pt x="463" y="719"/>
                  </a:lnTo>
                  <a:lnTo>
                    <a:pt x="460" y="716"/>
                  </a:lnTo>
                  <a:lnTo>
                    <a:pt x="463" y="714"/>
                  </a:lnTo>
                  <a:lnTo>
                    <a:pt x="464" y="711"/>
                  </a:lnTo>
                  <a:lnTo>
                    <a:pt x="466" y="708"/>
                  </a:lnTo>
                  <a:lnTo>
                    <a:pt x="464" y="705"/>
                  </a:lnTo>
                  <a:lnTo>
                    <a:pt x="464" y="704"/>
                  </a:lnTo>
                  <a:lnTo>
                    <a:pt x="463" y="704"/>
                  </a:lnTo>
                  <a:lnTo>
                    <a:pt x="461" y="704"/>
                  </a:lnTo>
                  <a:lnTo>
                    <a:pt x="460" y="702"/>
                  </a:lnTo>
                  <a:lnTo>
                    <a:pt x="458" y="699"/>
                  </a:lnTo>
                  <a:lnTo>
                    <a:pt x="457" y="696"/>
                  </a:lnTo>
                  <a:lnTo>
                    <a:pt x="454" y="695"/>
                  </a:lnTo>
                  <a:lnTo>
                    <a:pt x="451" y="693"/>
                  </a:lnTo>
                  <a:lnTo>
                    <a:pt x="449" y="695"/>
                  </a:lnTo>
                  <a:lnTo>
                    <a:pt x="449" y="696"/>
                  </a:lnTo>
                  <a:lnTo>
                    <a:pt x="448" y="698"/>
                  </a:lnTo>
                  <a:lnTo>
                    <a:pt x="430" y="701"/>
                  </a:lnTo>
                  <a:lnTo>
                    <a:pt x="413" y="704"/>
                  </a:lnTo>
                  <a:lnTo>
                    <a:pt x="395" y="701"/>
                  </a:lnTo>
                  <a:lnTo>
                    <a:pt x="394" y="699"/>
                  </a:lnTo>
                  <a:lnTo>
                    <a:pt x="391" y="699"/>
                  </a:lnTo>
                  <a:lnTo>
                    <a:pt x="388" y="699"/>
                  </a:lnTo>
                  <a:lnTo>
                    <a:pt x="385" y="701"/>
                  </a:lnTo>
                  <a:lnTo>
                    <a:pt x="385" y="702"/>
                  </a:lnTo>
                  <a:lnTo>
                    <a:pt x="385" y="704"/>
                  </a:lnTo>
                  <a:lnTo>
                    <a:pt x="385" y="705"/>
                  </a:lnTo>
                  <a:lnTo>
                    <a:pt x="382" y="705"/>
                  </a:lnTo>
                  <a:lnTo>
                    <a:pt x="380" y="707"/>
                  </a:lnTo>
                  <a:lnTo>
                    <a:pt x="379" y="708"/>
                  </a:lnTo>
                  <a:lnTo>
                    <a:pt x="377" y="710"/>
                  </a:lnTo>
                  <a:lnTo>
                    <a:pt x="376" y="713"/>
                  </a:lnTo>
                  <a:lnTo>
                    <a:pt x="374" y="708"/>
                  </a:lnTo>
                  <a:lnTo>
                    <a:pt x="374" y="704"/>
                  </a:lnTo>
                  <a:lnTo>
                    <a:pt x="374" y="699"/>
                  </a:lnTo>
                  <a:lnTo>
                    <a:pt x="374" y="696"/>
                  </a:lnTo>
                  <a:lnTo>
                    <a:pt x="374" y="695"/>
                  </a:lnTo>
                  <a:lnTo>
                    <a:pt x="373" y="695"/>
                  </a:lnTo>
                  <a:lnTo>
                    <a:pt x="374" y="695"/>
                  </a:lnTo>
                  <a:lnTo>
                    <a:pt x="376" y="693"/>
                  </a:lnTo>
                  <a:lnTo>
                    <a:pt x="376" y="692"/>
                  </a:lnTo>
                  <a:lnTo>
                    <a:pt x="379" y="675"/>
                  </a:lnTo>
                  <a:lnTo>
                    <a:pt x="374" y="657"/>
                  </a:lnTo>
                  <a:lnTo>
                    <a:pt x="374" y="659"/>
                  </a:lnTo>
                  <a:lnTo>
                    <a:pt x="373" y="659"/>
                  </a:lnTo>
                  <a:lnTo>
                    <a:pt x="371" y="654"/>
                  </a:lnTo>
                  <a:lnTo>
                    <a:pt x="368" y="650"/>
                  </a:lnTo>
                  <a:lnTo>
                    <a:pt x="364" y="647"/>
                  </a:lnTo>
                  <a:lnTo>
                    <a:pt x="361" y="642"/>
                  </a:lnTo>
                  <a:lnTo>
                    <a:pt x="358" y="638"/>
                  </a:lnTo>
                  <a:lnTo>
                    <a:pt x="356" y="635"/>
                  </a:lnTo>
                  <a:lnTo>
                    <a:pt x="356" y="630"/>
                  </a:lnTo>
                  <a:lnTo>
                    <a:pt x="356" y="624"/>
                  </a:lnTo>
                  <a:lnTo>
                    <a:pt x="358" y="620"/>
                  </a:lnTo>
                  <a:lnTo>
                    <a:pt x="359" y="616"/>
                  </a:lnTo>
                  <a:lnTo>
                    <a:pt x="359" y="613"/>
                  </a:lnTo>
                  <a:lnTo>
                    <a:pt x="359" y="609"/>
                  </a:lnTo>
                  <a:lnTo>
                    <a:pt x="359" y="600"/>
                  </a:lnTo>
                  <a:lnTo>
                    <a:pt x="362" y="591"/>
                  </a:lnTo>
                  <a:lnTo>
                    <a:pt x="361" y="582"/>
                  </a:lnTo>
                  <a:lnTo>
                    <a:pt x="359" y="577"/>
                  </a:lnTo>
                  <a:lnTo>
                    <a:pt x="356" y="573"/>
                  </a:lnTo>
                  <a:lnTo>
                    <a:pt x="355" y="568"/>
                  </a:lnTo>
                  <a:lnTo>
                    <a:pt x="353" y="562"/>
                  </a:lnTo>
                  <a:lnTo>
                    <a:pt x="355" y="558"/>
                  </a:lnTo>
                  <a:lnTo>
                    <a:pt x="356" y="555"/>
                  </a:lnTo>
                  <a:lnTo>
                    <a:pt x="356" y="550"/>
                  </a:lnTo>
                  <a:lnTo>
                    <a:pt x="358" y="546"/>
                  </a:lnTo>
                  <a:lnTo>
                    <a:pt x="358" y="543"/>
                  </a:lnTo>
                  <a:lnTo>
                    <a:pt x="358" y="540"/>
                  </a:lnTo>
                  <a:lnTo>
                    <a:pt x="356" y="538"/>
                  </a:lnTo>
                  <a:lnTo>
                    <a:pt x="343" y="537"/>
                  </a:lnTo>
                  <a:lnTo>
                    <a:pt x="328" y="537"/>
                  </a:lnTo>
                  <a:lnTo>
                    <a:pt x="314" y="538"/>
                  </a:lnTo>
                  <a:lnTo>
                    <a:pt x="311" y="538"/>
                  </a:lnTo>
                  <a:lnTo>
                    <a:pt x="308" y="537"/>
                  </a:lnTo>
                  <a:lnTo>
                    <a:pt x="306" y="535"/>
                  </a:lnTo>
                  <a:lnTo>
                    <a:pt x="305" y="534"/>
                  </a:lnTo>
                  <a:lnTo>
                    <a:pt x="305" y="531"/>
                  </a:lnTo>
                  <a:lnTo>
                    <a:pt x="305" y="529"/>
                  </a:lnTo>
                  <a:lnTo>
                    <a:pt x="306" y="526"/>
                  </a:lnTo>
                  <a:lnTo>
                    <a:pt x="310" y="525"/>
                  </a:lnTo>
                  <a:lnTo>
                    <a:pt x="313" y="523"/>
                  </a:lnTo>
                  <a:lnTo>
                    <a:pt x="290" y="523"/>
                  </a:lnTo>
                  <a:lnTo>
                    <a:pt x="267" y="525"/>
                  </a:lnTo>
                  <a:lnTo>
                    <a:pt x="264" y="525"/>
                  </a:lnTo>
                  <a:lnTo>
                    <a:pt x="263" y="528"/>
                  </a:lnTo>
                  <a:lnTo>
                    <a:pt x="261" y="529"/>
                  </a:lnTo>
                  <a:lnTo>
                    <a:pt x="260" y="534"/>
                  </a:lnTo>
                  <a:lnTo>
                    <a:pt x="258" y="540"/>
                  </a:lnTo>
                  <a:lnTo>
                    <a:pt x="261" y="546"/>
                  </a:lnTo>
                  <a:lnTo>
                    <a:pt x="261" y="547"/>
                  </a:lnTo>
                  <a:lnTo>
                    <a:pt x="260" y="550"/>
                  </a:lnTo>
                  <a:lnTo>
                    <a:pt x="258" y="553"/>
                  </a:lnTo>
                  <a:lnTo>
                    <a:pt x="257" y="555"/>
                  </a:lnTo>
                  <a:lnTo>
                    <a:pt x="254" y="556"/>
                  </a:lnTo>
                  <a:lnTo>
                    <a:pt x="252" y="558"/>
                  </a:lnTo>
                  <a:lnTo>
                    <a:pt x="251" y="561"/>
                  </a:lnTo>
                  <a:lnTo>
                    <a:pt x="251" y="562"/>
                  </a:lnTo>
                  <a:lnTo>
                    <a:pt x="251" y="565"/>
                  </a:lnTo>
                  <a:lnTo>
                    <a:pt x="251" y="568"/>
                  </a:lnTo>
                  <a:lnTo>
                    <a:pt x="249" y="570"/>
                  </a:lnTo>
                  <a:lnTo>
                    <a:pt x="248" y="570"/>
                  </a:lnTo>
                  <a:lnTo>
                    <a:pt x="233" y="568"/>
                  </a:lnTo>
                  <a:lnTo>
                    <a:pt x="218" y="567"/>
                  </a:lnTo>
                  <a:lnTo>
                    <a:pt x="210" y="567"/>
                  </a:lnTo>
                  <a:lnTo>
                    <a:pt x="201" y="570"/>
                  </a:lnTo>
                  <a:lnTo>
                    <a:pt x="194" y="570"/>
                  </a:lnTo>
                  <a:lnTo>
                    <a:pt x="188" y="567"/>
                  </a:lnTo>
                  <a:lnTo>
                    <a:pt x="183" y="567"/>
                  </a:lnTo>
                  <a:lnTo>
                    <a:pt x="179" y="571"/>
                  </a:lnTo>
                  <a:lnTo>
                    <a:pt x="176" y="571"/>
                  </a:lnTo>
                  <a:lnTo>
                    <a:pt x="174" y="570"/>
                  </a:lnTo>
                  <a:lnTo>
                    <a:pt x="173" y="568"/>
                  </a:lnTo>
                  <a:lnTo>
                    <a:pt x="173" y="567"/>
                  </a:lnTo>
                  <a:lnTo>
                    <a:pt x="158" y="546"/>
                  </a:lnTo>
                  <a:lnTo>
                    <a:pt x="147" y="523"/>
                  </a:lnTo>
                  <a:lnTo>
                    <a:pt x="143" y="505"/>
                  </a:lnTo>
                  <a:lnTo>
                    <a:pt x="135" y="489"/>
                  </a:lnTo>
                  <a:lnTo>
                    <a:pt x="134" y="486"/>
                  </a:lnTo>
                  <a:lnTo>
                    <a:pt x="134" y="483"/>
                  </a:lnTo>
                  <a:lnTo>
                    <a:pt x="134" y="480"/>
                  </a:lnTo>
                  <a:lnTo>
                    <a:pt x="132" y="478"/>
                  </a:lnTo>
                  <a:lnTo>
                    <a:pt x="131" y="477"/>
                  </a:lnTo>
                  <a:lnTo>
                    <a:pt x="122" y="475"/>
                  </a:lnTo>
                  <a:lnTo>
                    <a:pt x="114" y="478"/>
                  </a:lnTo>
                  <a:lnTo>
                    <a:pt x="108" y="480"/>
                  </a:lnTo>
                  <a:lnTo>
                    <a:pt x="99" y="477"/>
                  </a:lnTo>
                  <a:lnTo>
                    <a:pt x="67" y="477"/>
                  </a:lnTo>
                  <a:lnTo>
                    <a:pt x="34" y="478"/>
                  </a:lnTo>
                  <a:lnTo>
                    <a:pt x="3" y="477"/>
                  </a:lnTo>
                  <a:lnTo>
                    <a:pt x="3" y="478"/>
                  </a:lnTo>
                  <a:lnTo>
                    <a:pt x="1" y="478"/>
                  </a:lnTo>
                  <a:lnTo>
                    <a:pt x="0" y="478"/>
                  </a:lnTo>
                  <a:lnTo>
                    <a:pt x="0" y="474"/>
                  </a:lnTo>
                  <a:lnTo>
                    <a:pt x="1" y="469"/>
                  </a:lnTo>
                  <a:lnTo>
                    <a:pt x="3" y="465"/>
                  </a:lnTo>
                  <a:lnTo>
                    <a:pt x="6" y="460"/>
                  </a:lnTo>
                  <a:lnTo>
                    <a:pt x="10" y="457"/>
                  </a:lnTo>
                  <a:lnTo>
                    <a:pt x="16" y="456"/>
                  </a:lnTo>
                  <a:lnTo>
                    <a:pt x="21" y="453"/>
                  </a:lnTo>
                  <a:lnTo>
                    <a:pt x="25" y="450"/>
                  </a:lnTo>
                  <a:lnTo>
                    <a:pt x="27" y="448"/>
                  </a:lnTo>
                  <a:lnTo>
                    <a:pt x="27" y="447"/>
                  </a:lnTo>
                  <a:lnTo>
                    <a:pt x="25" y="444"/>
                  </a:lnTo>
                  <a:lnTo>
                    <a:pt x="25" y="442"/>
                  </a:lnTo>
                  <a:lnTo>
                    <a:pt x="28" y="442"/>
                  </a:lnTo>
                  <a:lnTo>
                    <a:pt x="31" y="442"/>
                  </a:lnTo>
                  <a:lnTo>
                    <a:pt x="34" y="441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45" name="Freeform 48"/>
            <p:cNvSpPr>
              <a:spLocks/>
            </p:cNvSpPr>
            <p:nvPr/>
          </p:nvSpPr>
          <p:spPr bwMode="gray">
            <a:xfrm>
              <a:off x="4439" y="2821"/>
              <a:ext cx="77" cy="82"/>
            </a:xfrm>
            <a:custGeom>
              <a:avLst/>
              <a:gdLst>
                <a:gd name="T0" fmla="*/ 61 w 84"/>
                <a:gd name="T1" fmla="*/ 6 h 89"/>
                <a:gd name="T2" fmla="*/ 59 w 84"/>
                <a:gd name="T3" fmla="*/ 9 h 89"/>
                <a:gd name="T4" fmla="*/ 58 w 84"/>
                <a:gd name="T5" fmla="*/ 14 h 89"/>
                <a:gd name="T6" fmla="*/ 58 w 84"/>
                <a:gd name="T7" fmla="*/ 17 h 89"/>
                <a:gd name="T8" fmla="*/ 66 w 84"/>
                <a:gd name="T9" fmla="*/ 20 h 89"/>
                <a:gd name="T10" fmla="*/ 72 w 84"/>
                <a:gd name="T11" fmla="*/ 25 h 89"/>
                <a:gd name="T12" fmla="*/ 77 w 84"/>
                <a:gd name="T13" fmla="*/ 29 h 89"/>
                <a:gd name="T14" fmla="*/ 75 w 84"/>
                <a:gd name="T15" fmla="*/ 33 h 89"/>
                <a:gd name="T16" fmla="*/ 67 w 84"/>
                <a:gd name="T17" fmla="*/ 42 h 89"/>
                <a:gd name="T18" fmla="*/ 55 w 84"/>
                <a:gd name="T19" fmla="*/ 51 h 89"/>
                <a:gd name="T20" fmla="*/ 50 w 84"/>
                <a:gd name="T21" fmla="*/ 58 h 89"/>
                <a:gd name="T22" fmla="*/ 48 w 84"/>
                <a:gd name="T23" fmla="*/ 66 h 89"/>
                <a:gd name="T24" fmla="*/ 42 w 84"/>
                <a:gd name="T25" fmla="*/ 75 h 89"/>
                <a:gd name="T26" fmla="*/ 36 w 84"/>
                <a:gd name="T27" fmla="*/ 80 h 89"/>
                <a:gd name="T28" fmla="*/ 27 w 84"/>
                <a:gd name="T29" fmla="*/ 82 h 89"/>
                <a:gd name="T30" fmla="*/ 20 w 84"/>
                <a:gd name="T31" fmla="*/ 82 h 89"/>
                <a:gd name="T32" fmla="*/ 12 w 84"/>
                <a:gd name="T33" fmla="*/ 72 h 89"/>
                <a:gd name="T34" fmla="*/ 5 w 84"/>
                <a:gd name="T35" fmla="*/ 53 h 89"/>
                <a:gd name="T36" fmla="*/ 14 w 84"/>
                <a:gd name="T37" fmla="*/ 53 h 89"/>
                <a:gd name="T38" fmla="*/ 14 w 84"/>
                <a:gd name="T39" fmla="*/ 51 h 89"/>
                <a:gd name="T40" fmla="*/ 14 w 84"/>
                <a:gd name="T41" fmla="*/ 50 h 89"/>
                <a:gd name="T42" fmla="*/ 8 w 84"/>
                <a:gd name="T43" fmla="*/ 42 h 89"/>
                <a:gd name="T44" fmla="*/ 5 w 84"/>
                <a:gd name="T45" fmla="*/ 36 h 89"/>
                <a:gd name="T46" fmla="*/ 5 w 84"/>
                <a:gd name="T47" fmla="*/ 30 h 89"/>
                <a:gd name="T48" fmla="*/ 8 w 84"/>
                <a:gd name="T49" fmla="*/ 26 h 89"/>
                <a:gd name="T50" fmla="*/ 9 w 84"/>
                <a:gd name="T51" fmla="*/ 22 h 89"/>
                <a:gd name="T52" fmla="*/ 8 w 84"/>
                <a:gd name="T53" fmla="*/ 22 h 89"/>
                <a:gd name="T54" fmla="*/ 5 w 84"/>
                <a:gd name="T55" fmla="*/ 20 h 89"/>
                <a:gd name="T56" fmla="*/ 1 w 84"/>
                <a:gd name="T57" fmla="*/ 17 h 89"/>
                <a:gd name="T58" fmla="*/ 0 w 84"/>
                <a:gd name="T59" fmla="*/ 15 h 89"/>
                <a:gd name="T60" fmla="*/ 9 w 84"/>
                <a:gd name="T61" fmla="*/ 12 h 89"/>
                <a:gd name="T62" fmla="*/ 33 w 84"/>
                <a:gd name="T63" fmla="*/ 12 h 89"/>
                <a:gd name="T64" fmla="*/ 45 w 84"/>
                <a:gd name="T65" fmla="*/ 1 h 89"/>
                <a:gd name="T66" fmla="*/ 61 w 84"/>
                <a:gd name="T67" fmla="*/ 4 h 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89"/>
                <a:gd name="T104" fmla="*/ 84 w 84"/>
                <a:gd name="T105" fmla="*/ 89 h 8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89">
                  <a:moveTo>
                    <a:pt x="66" y="4"/>
                  </a:moveTo>
                  <a:lnTo>
                    <a:pt x="66" y="6"/>
                  </a:lnTo>
                  <a:lnTo>
                    <a:pt x="66" y="7"/>
                  </a:lnTo>
                  <a:lnTo>
                    <a:pt x="64" y="10"/>
                  </a:lnTo>
                  <a:lnTo>
                    <a:pt x="64" y="12"/>
                  </a:lnTo>
                  <a:lnTo>
                    <a:pt x="63" y="15"/>
                  </a:lnTo>
                  <a:lnTo>
                    <a:pt x="63" y="16"/>
                  </a:lnTo>
                  <a:lnTo>
                    <a:pt x="63" y="18"/>
                  </a:lnTo>
                  <a:lnTo>
                    <a:pt x="67" y="19"/>
                  </a:lnTo>
                  <a:lnTo>
                    <a:pt x="72" y="22"/>
                  </a:lnTo>
                  <a:lnTo>
                    <a:pt x="76" y="24"/>
                  </a:lnTo>
                  <a:lnTo>
                    <a:pt x="79" y="27"/>
                  </a:lnTo>
                  <a:lnTo>
                    <a:pt x="82" y="30"/>
                  </a:lnTo>
                  <a:lnTo>
                    <a:pt x="84" y="31"/>
                  </a:lnTo>
                  <a:lnTo>
                    <a:pt x="84" y="34"/>
                  </a:lnTo>
                  <a:lnTo>
                    <a:pt x="82" y="36"/>
                  </a:lnTo>
                  <a:lnTo>
                    <a:pt x="78" y="42"/>
                  </a:lnTo>
                  <a:lnTo>
                    <a:pt x="73" y="46"/>
                  </a:lnTo>
                  <a:lnTo>
                    <a:pt x="67" y="51"/>
                  </a:lnTo>
                  <a:lnTo>
                    <a:pt x="60" y="55"/>
                  </a:lnTo>
                  <a:lnTo>
                    <a:pt x="57" y="58"/>
                  </a:lnTo>
                  <a:lnTo>
                    <a:pt x="55" y="63"/>
                  </a:lnTo>
                  <a:lnTo>
                    <a:pt x="54" y="68"/>
                  </a:lnTo>
                  <a:lnTo>
                    <a:pt x="52" y="72"/>
                  </a:lnTo>
                  <a:lnTo>
                    <a:pt x="49" y="77"/>
                  </a:lnTo>
                  <a:lnTo>
                    <a:pt x="46" y="81"/>
                  </a:lnTo>
                  <a:lnTo>
                    <a:pt x="43" y="84"/>
                  </a:lnTo>
                  <a:lnTo>
                    <a:pt x="39" y="87"/>
                  </a:lnTo>
                  <a:lnTo>
                    <a:pt x="34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2" y="89"/>
                  </a:lnTo>
                  <a:lnTo>
                    <a:pt x="19" y="86"/>
                  </a:lnTo>
                  <a:lnTo>
                    <a:pt x="13" y="78"/>
                  </a:lnTo>
                  <a:lnTo>
                    <a:pt x="10" y="68"/>
                  </a:lnTo>
                  <a:lnTo>
                    <a:pt x="6" y="58"/>
                  </a:lnTo>
                  <a:lnTo>
                    <a:pt x="10" y="58"/>
                  </a:lnTo>
                  <a:lnTo>
                    <a:pt x="15" y="58"/>
                  </a:lnTo>
                  <a:lnTo>
                    <a:pt x="15" y="57"/>
                  </a:lnTo>
                  <a:lnTo>
                    <a:pt x="15" y="55"/>
                  </a:lnTo>
                  <a:lnTo>
                    <a:pt x="15" y="54"/>
                  </a:lnTo>
                  <a:lnTo>
                    <a:pt x="10" y="51"/>
                  </a:lnTo>
                  <a:lnTo>
                    <a:pt x="9" y="46"/>
                  </a:lnTo>
                  <a:lnTo>
                    <a:pt x="7" y="43"/>
                  </a:lnTo>
                  <a:lnTo>
                    <a:pt x="6" y="39"/>
                  </a:lnTo>
                  <a:lnTo>
                    <a:pt x="6" y="36"/>
                  </a:lnTo>
                  <a:lnTo>
                    <a:pt x="6" y="33"/>
                  </a:lnTo>
                  <a:lnTo>
                    <a:pt x="7" y="31"/>
                  </a:lnTo>
                  <a:lnTo>
                    <a:pt x="9" y="28"/>
                  </a:lnTo>
                  <a:lnTo>
                    <a:pt x="10" y="27"/>
                  </a:lnTo>
                  <a:lnTo>
                    <a:pt x="10" y="24"/>
                  </a:lnTo>
                  <a:lnTo>
                    <a:pt x="9" y="24"/>
                  </a:lnTo>
                  <a:lnTo>
                    <a:pt x="7" y="24"/>
                  </a:lnTo>
                  <a:lnTo>
                    <a:pt x="6" y="22"/>
                  </a:lnTo>
                  <a:lnTo>
                    <a:pt x="3" y="21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10" y="13"/>
                  </a:lnTo>
                  <a:lnTo>
                    <a:pt x="24" y="13"/>
                  </a:lnTo>
                  <a:lnTo>
                    <a:pt x="36" y="13"/>
                  </a:lnTo>
                  <a:lnTo>
                    <a:pt x="40" y="6"/>
                  </a:lnTo>
                  <a:lnTo>
                    <a:pt x="49" y="1"/>
                  </a:lnTo>
                  <a:lnTo>
                    <a:pt x="58" y="0"/>
                  </a:lnTo>
                  <a:lnTo>
                    <a:pt x="66" y="4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46" name="Freeform 49"/>
            <p:cNvSpPr>
              <a:spLocks/>
            </p:cNvSpPr>
            <p:nvPr/>
          </p:nvSpPr>
          <p:spPr bwMode="gray">
            <a:xfrm>
              <a:off x="4431" y="2761"/>
              <a:ext cx="83" cy="77"/>
            </a:xfrm>
            <a:custGeom>
              <a:avLst/>
              <a:gdLst>
                <a:gd name="T0" fmla="*/ 66 w 89"/>
                <a:gd name="T1" fmla="*/ 0 h 83"/>
                <a:gd name="T2" fmla="*/ 70 w 89"/>
                <a:gd name="T3" fmla="*/ 5 h 83"/>
                <a:gd name="T4" fmla="*/ 75 w 89"/>
                <a:gd name="T5" fmla="*/ 8 h 83"/>
                <a:gd name="T6" fmla="*/ 77 w 89"/>
                <a:gd name="T7" fmla="*/ 13 h 83"/>
                <a:gd name="T8" fmla="*/ 80 w 89"/>
                <a:gd name="T9" fmla="*/ 17 h 83"/>
                <a:gd name="T10" fmla="*/ 81 w 89"/>
                <a:gd name="T11" fmla="*/ 22 h 83"/>
                <a:gd name="T12" fmla="*/ 83 w 89"/>
                <a:gd name="T13" fmla="*/ 35 h 83"/>
                <a:gd name="T14" fmla="*/ 83 w 89"/>
                <a:gd name="T15" fmla="*/ 49 h 83"/>
                <a:gd name="T16" fmla="*/ 78 w 89"/>
                <a:gd name="T17" fmla="*/ 61 h 83"/>
                <a:gd name="T18" fmla="*/ 62 w 89"/>
                <a:gd name="T19" fmla="*/ 61 h 83"/>
                <a:gd name="T20" fmla="*/ 47 w 89"/>
                <a:gd name="T21" fmla="*/ 61 h 83"/>
                <a:gd name="T22" fmla="*/ 47 w 89"/>
                <a:gd name="T23" fmla="*/ 64 h 83"/>
                <a:gd name="T24" fmla="*/ 45 w 89"/>
                <a:gd name="T25" fmla="*/ 69 h 83"/>
                <a:gd name="T26" fmla="*/ 42 w 89"/>
                <a:gd name="T27" fmla="*/ 71 h 83"/>
                <a:gd name="T28" fmla="*/ 39 w 89"/>
                <a:gd name="T29" fmla="*/ 74 h 83"/>
                <a:gd name="T30" fmla="*/ 36 w 89"/>
                <a:gd name="T31" fmla="*/ 77 h 83"/>
                <a:gd name="T32" fmla="*/ 33 w 89"/>
                <a:gd name="T33" fmla="*/ 77 h 83"/>
                <a:gd name="T34" fmla="*/ 28 w 89"/>
                <a:gd name="T35" fmla="*/ 75 h 83"/>
                <a:gd name="T36" fmla="*/ 17 w 89"/>
                <a:gd name="T37" fmla="*/ 74 h 83"/>
                <a:gd name="T38" fmla="*/ 6 w 89"/>
                <a:gd name="T39" fmla="*/ 72 h 83"/>
                <a:gd name="T40" fmla="*/ 3 w 89"/>
                <a:gd name="T41" fmla="*/ 71 h 83"/>
                <a:gd name="T42" fmla="*/ 2 w 89"/>
                <a:gd name="T43" fmla="*/ 69 h 83"/>
                <a:gd name="T44" fmla="*/ 0 w 89"/>
                <a:gd name="T45" fmla="*/ 64 h 83"/>
                <a:gd name="T46" fmla="*/ 0 w 89"/>
                <a:gd name="T47" fmla="*/ 60 h 83"/>
                <a:gd name="T48" fmla="*/ 2 w 89"/>
                <a:gd name="T49" fmla="*/ 56 h 83"/>
                <a:gd name="T50" fmla="*/ 3 w 89"/>
                <a:gd name="T51" fmla="*/ 53 h 83"/>
                <a:gd name="T52" fmla="*/ 5 w 89"/>
                <a:gd name="T53" fmla="*/ 52 h 83"/>
                <a:gd name="T54" fmla="*/ 7 w 89"/>
                <a:gd name="T55" fmla="*/ 50 h 83"/>
                <a:gd name="T56" fmla="*/ 10 w 89"/>
                <a:gd name="T57" fmla="*/ 49 h 83"/>
                <a:gd name="T58" fmla="*/ 11 w 89"/>
                <a:gd name="T59" fmla="*/ 47 h 83"/>
                <a:gd name="T60" fmla="*/ 13 w 89"/>
                <a:gd name="T61" fmla="*/ 45 h 83"/>
                <a:gd name="T62" fmla="*/ 13 w 89"/>
                <a:gd name="T63" fmla="*/ 35 h 83"/>
                <a:gd name="T64" fmla="*/ 13 w 89"/>
                <a:gd name="T65" fmla="*/ 25 h 83"/>
                <a:gd name="T66" fmla="*/ 13 w 89"/>
                <a:gd name="T67" fmla="*/ 24 h 83"/>
                <a:gd name="T68" fmla="*/ 14 w 89"/>
                <a:gd name="T69" fmla="*/ 24 h 83"/>
                <a:gd name="T70" fmla="*/ 17 w 89"/>
                <a:gd name="T71" fmla="*/ 22 h 83"/>
                <a:gd name="T72" fmla="*/ 20 w 89"/>
                <a:gd name="T73" fmla="*/ 22 h 83"/>
                <a:gd name="T74" fmla="*/ 22 w 89"/>
                <a:gd name="T75" fmla="*/ 22 h 83"/>
                <a:gd name="T76" fmla="*/ 25 w 89"/>
                <a:gd name="T77" fmla="*/ 21 h 83"/>
                <a:gd name="T78" fmla="*/ 27 w 89"/>
                <a:gd name="T79" fmla="*/ 19 h 83"/>
                <a:gd name="T80" fmla="*/ 28 w 89"/>
                <a:gd name="T81" fmla="*/ 17 h 83"/>
                <a:gd name="T82" fmla="*/ 31 w 89"/>
                <a:gd name="T83" fmla="*/ 14 h 83"/>
                <a:gd name="T84" fmla="*/ 34 w 89"/>
                <a:gd name="T85" fmla="*/ 13 h 83"/>
                <a:gd name="T86" fmla="*/ 36 w 89"/>
                <a:gd name="T87" fmla="*/ 11 h 83"/>
                <a:gd name="T88" fmla="*/ 39 w 89"/>
                <a:gd name="T89" fmla="*/ 11 h 83"/>
                <a:gd name="T90" fmla="*/ 42 w 89"/>
                <a:gd name="T91" fmla="*/ 13 h 83"/>
                <a:gd name="T92" fmla="*/ 44 w 89"/>
                <a:gd name="T93" fmla="*/ 16 h 83"/>
                <a:gd name="T94" fmla="*/ 50 w 89"/>
                <a:gd name="T95" fmla="*/ 8 h 83"/>
                <a:gd name="T96" fmla="*/ 58 w 89"/>
                <a:gd name="T97" fmla="*/ 3 h 83"/>
                <a:gd name="T98" fmla="*/ 67 w 89"/>
                <a:gd name="T99" fmla="*/ 0 h 83"/>
                <a:gd name="T100" fmla="*/ 67 w 89"/>
                <a:gd name="T101" fmla="*/ 2 h 83"/>
                <a:gd name="T102" fmla="*/ 67 w 89"/>
                <a:gd name="T103" fmla="*/ 2 h 83"/>
                <a:gd name="T104" fmla="*/ 69 w 89"/>
                <a:gd name="T105" fmla="*/ 3 h 83"/>
                <a:gd name="T106" fmla="*/ 69 w 89"/>
                <a:gd name="T107" fmla="*/ 3 h 83"/>
                <a:gd name="T108" fmla="*/ 69 w 89"/>
                <a:gd name="T109" fmla="*/ 3 h 83"/>
                <a:gd name="T110" fmla="*/ 66 w 89"/>
                <a:gd name="T111" fmla="*/ 0 h 8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9"/>
                <a:gd name="T169" fmla="*/ 0 h 83"/>
                <a:gd name="T170" fmla="*/ 89 w 89"/>
                <a:gd name="T171" fmla="*/ 83 h 8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9" h="83">
                  <a:moveTo>
                    <a:pt x="71" y="0"/>
                  </a:moveTo>
                  <a:lnTo>
                    <a:pt x="75" y="5"/>
                  </a:lnTo>
                  <a:lnTo>
                    <a:pt x="80" y="9"/>
                  </a:lnTo>
                  <a:lnTo>
                    <a:pt x="83" y="14"/>
                  </a:lnTo>
                  <a:lnTo>
                    <a:pt x="86" y="18"/>
                  </a:lnTo>
                  <a:lnTo>
                    <a:pt x="87" y="24"/>
                  </a:lnTo>
                  <a:lnTo>
                    <a:pt x="89" y="38"/>
                  </a:lnTo>
                  <a:lnTo>
                    <a:pt x="89" y="53"/>
                  </a:lnTo>
                  <a:lnTo>
                    <a:pt x="84" y="66"/>
                  </a:lnTo>
                  <a:lnTo>
                    <a:pt x="66" y="66"/>
                  </a:lnTo>
                  <a:lnTo>
                    <a:pt x="50" y="66"/>
                  </a:lnTo>
                  <a:lnTo>
                    <a:pt x="50" y="69"/>
                  </a:lnTo>
                  <a:lnTo>
                    <a:pt x="48" y="74"/>
                  </a:lnTo>
                  <a:lnTo>
                    <a:pt x="45" y="77"/>
                  </a:lnTo>
                  <a:lnTo>
                    <a:pt x="42" y="80"/>
                  </a:lnTo>
                  <a:lnTo>
                    <a:pt x="39" y="83"/>
                  </a:lnTo>
                  <a:lnTo>
                    <a:pt x="35" y="83"/>
                  </a:lnTo>
                  <a:lnTo>
                    <a:pt x="30" y="81"/>
                  </a:lnTo>
                  <a:lnTo>
                    <a:pt x="18" y="80"/>
                  </a:lnTo>
                  <a:lnTo>
                    <a:pt x="6" y="78"/>
                  </a:lnTo>
                  <a:lnTo>
                    <a:pt x="3" y="77"/>
                  </a:lnTo>
                  <a:lnTo>
                    <a:pt x="2" y="74"/>
                  </a:lnTo>
                  <a:lnTo>
                    <a:pt x="0" y="69"/>
                  </a:lnTo>
                  <a:lnTo>
                    <a:pt x="0" y="65"/>
                  </a:lnTo>
                  <a:lnTo>
                    <a:pt x="2" y="60"/>
                  </a:lnTo>
                  <a:lnTo>
                    <a:pt x="3" y="57"/>
                  </a:lnTo>
                  <a:lnTo>
                    <a:pt x="5" y="56"/>
                  </a:lnTo>
                  <a:lnTo>
                    <a:pt x="8" y="54"/>
                  </a:lnTo>
                  <a:lnTo>
                    <a:pt x="11" y="53"/>
                  </a:lnTo>
                  <a:lnTo>
                    <a:pt x="12" y="51"/>
                  </a:lnTo>
                  <a:lnTo>
                    <a:pt x="14" y="48"/>
                  </a:lnTo>
                  <a:lnTo>
                    <a:pt x="14" y="38"/>
                  </a:lnTo>
                  <a:lnTo>
                    <a:pt x="14" y="27"/>
                  </a:lnTo>
                  <a:lnTo>
                    <a:pt x="14" y="26"/>
                  </a:lnTo>
                  <a:lnTo>
                    <a:pt x="15" y="26"/>
                  </a:lnTo>
                  <a:lnTo>
                    <a:pt x="18" y="24"/>
                  </a:lnTo>
                  <a:lnTo>
                    <a:pt x="21" y="24"/>
                  </a:lnTo>
                  <a:lnTo>
                    <a:pt x="24" y="24"/>
                  </a:lnTo>
                  <a:lnTo>
                    <a:pt x="27" y="23"/>
                  </a:lnTo>
                  <a:lnTo>
                    <a:pt x="29" y="20"/>
                  </a:lnTo>
                  <a:lnTo>
                    <a:pt x="30" y="18"/>
                  </a:lnTo>
                  <a:lnTo>
                    <a:pt x="33" y="15"/>
                  </a:lnTo>
                  <a:lnTo>
                    <a:pt x="36" y="14"/>
                  </a:lnTo>
                  <a:lnTo>
                    <a:pt x="39" y="12"/>
                  </a:lnTo>
                  <a:lnTo>
                    <a:pt x="42" y="12"/>
                  </a:lnTo>
                  <a:lnTo>
                    <a:pt x="45" y="14"/>
                  </a:lnTo>
                  <a:lnTo>
                    <a:pt x="47" y="17"/>
                  </a:lnTo>
                  <a:lnTo>
                    <a:pt x="54" y="9"/>
                  </a:lnTo>
                  <a:lnTo>
                    <a:pt x="62" y="3"/>
                  </a:lnTo>
                  <a:lnTo>
                    <a:pt x="72" y="0"/>
                  </a:lnTo>
                  <a:lnTo>
                    <a:pt x="72" y="2"/>
                  </a:lnTo>
                  <a:lnTo>
                    <a:pt x="74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47" name="Freeform 50"/>
            <p:cNvSpPr>
              <a:spLocks/>
            </p:cNvSpPr>
            <p:nvPr/>
          </p:nvSpPr>
          <p:spPr bwMode="gray">
            <a:xfrm>
              <a:off x="4910" y="2178"/>
              <a:ext cx="446" cy="602"/>
            </a:xfrm>
            <a:custGeom>
              <a:avLst/>
              <a:gdLst>
                <a:gd name="T0" fmla="*/ 48 w 482"/>
                <a:gd name="T1" fmla="*/ 555 h 651"/>
                <a:gd name="T2" fmla="*/ 68 w 482"/>
                <a:gd name="T3" fmla="*/ 547 h 651"/>
                <a:gd name="T4" fmla="*/ 102 w 482"/>
                <a:gd name="T5" fmla="*/ 498 h 651"/>
                <a:gd name="T6" fmla="*/ 163 w 482"/>
                <a:gd name="T7" fmla="*/ 449 h 651"/>
                <a:gd name="T8" fmla="*/ 187 w 482"/>
                <a:gd name="T9" fmla="*/ 431 h 651"/>
                <a:gd name="T10" fmla="*/ 237 w 482"/>
                <a:gd name="T11" fmla="*/ 386 h 651"/>
                <a:gd name="T12" fmla="*/ 283 w 482"/>
                <a:gd name="T13" fmla="*/ 326 h 651"/>
                <a:gd name="T14" fmla="*/ 297 w 482"/>
                <a:gd name="T15" fmla="*/ 290 h 651"/>
                <a:gd name="T16" fmla="*/ 317 w 482"/>
                <a:gd name="T17" fmla="*/ 232 h 651"/>
                <a:gd name="T18" fmla="*/ 348 w 482"/>
                <a:gd name="T19" fmla="*/ 167 h 651"/>
                <a:gd name="T20" fmla="*/ 378 w 482"/>
                <a:gd name="T21" fmla="*/ 132 h 651"/>
                <a:gd name="T22" fmla="*/ 403 w 482"/>
                <a:gd name="T23" fmla="*/ 113 h 651"/>
                <a:gd name="T24" fmla="*/ 426 w 482"/>
                <a:gd name="T25" fmla="*/ 52 h 651"/>
                <a:gd name="T26" fmla="*/ 431 w 482"/>
                <a:gd name="T27" fmla="*/ 49 h 651"/>
                <a:gd name="T28" fmla="*/ 440 w 482"/>
                <a:gd name="T29" fmla="*/ 49 h 651"/>
                <a:gd name="T30" fmla="*/ 440 w 482"/>
                <a:gd name="T31" fmla="*/ 46 h 651"/>
                <a:gd name="T32" fmla="*/ 422 w 482"/>
                <a:gd name="T33" fmla="*/ 38 h 651"/>
                <a:gd name="T34" fmla="*/ 417 w 482"/>
                <a:gd name="T35" fmla="*/ 17 h 651"/>
                <a:gd name="T36" fmla="*/ 406 w 482"/>
                <a:gd name="T37" fmla="*/ 0 h 651"/>
                <a:gd name="T38" fmla="*/ 389 w 482"/>
                <a:gd name="T39" fmla="*/ 8 h 651"/>
                <a:gd name="T40" fmla="*/ 383 w 482"/>
                <a:gd name="T41" fmla="*/ 13 h 651"/>
                <a:gd name="T42" fmla="*/ 376 w 482"/>
                <a:gd name="T43" fmla="*/ 22 h 651"/>
                <a:gd name="T44" fmla="*/ 365 w 482"/>
                <a:gd name="T45" fmla="*/ 28 h 651"/>
                <a:gd name="T46" fmla="*/ 353 w 482"/>
                <a:gd name="T47" fmla="*/ 28 h 651"/>
                <a:gd name="T48" fmla="*/ 337 w 482"/>
                <a:gd name="T49" fmla="*/ 42 h 651"/>
                <a:gd name="T50" fmla="*/ 325 w 482"/>
                <a:gd name="T51" fmla="*/ 55 h 651"/>
                <a:gd name="T52" fmla="*/ 306 w 482"/>
                <a:gd name="T53" fmla="*/ 60 h 651"/>
                <a:gd name="T54" fmla="*/ 280 w 482"/>
                <a:gd name="T55" fmla="*/ 53 h 651"/>
                <a:gd name="T56" fmla="*/ 245 w 482"/>
                <a:gd name="T57" fmla="*/ 69 h 651"/>
                <a:gd name="T58" fmla="*/ 213 w 482"/>
                <a:gd name="T59" fmla="*/ 68 h 651"/>
                <a:gd name="T60" fmla="*/ 173 w 482"/>
                <a:gd name="T61" fmla="*/ 78 h 651"/>
                <a:gd name="T62" fmla="*/ 135 w 482"/>
                <a:gd name="T63" fmla="*/ 104 h 651"/>
                <a:gd name="T64" fmla="*/ 99 w 482"/>
                <a:gd name="T65" fmla="*/ 102 h 651"/>
                <a:gd name="T66" fmla="*/ 82 w 482"/>
                <a:gd name="T67" fmla="*/ 88 h 651"/>
                <a:gd name="T68" fmla="*/ 71 w 482"/>
                <a:gd name="T69" fmla="*/ 66 h 651"/>
                <a:gd name="T70" fmla="*/ 56 w 482"/>
                <a:gd name="T71" fmla="*/ 91 h 651"/>
                <a:gd name="T72" fmla="*/ 55 w 482"/>
                <a:gd name="T73" fmla="*/ 93 h 651"/>
                <a:gd name="T74" fmla="*/ 54 w 482"/>
                <a:gd name="T75" fmla="*/ 102 h 651"/>
                <a:gd name="T76" fmla="*/ 76 w 482"/>
                <a:gd name="T77" fmla="*/ 135 h 651"/>
                <a:gd name="T78" fmla="*/ 90 w 482"/>
                <a:gd name="T79" fmla="*/ 151 h 651"/>
                <a:gd name="T80" fmla="*/ 95 w 482"/>
                <a:gd name="T81" fmla="*/ 154 h 651"/>
                <a:gd name="T82" fmla="*/ 96 w 482"/>
                <a:gd name="T83" fmla="*/ 162 h 651"/>
                <a:gd name="T84" fmla="*/ 101 w 482"/>
                <a:gd name="T85" fmla="*/ 167 h 651"/>
                <a:gd name="T86" fmla="*/ 155 w 482"/>
                <a:gd name="T87" fmla="*/ 178 h 651"/>
                <a:gd name="T88" fmla="*/ 207 w 482"/>
                <a:gd name="T89" fmla="*/ 196 h 651"/>
                <a:gd name="T90" fmla="*/ 239 w 482"/>
                <a:gd name="T91" fmla="*/ 199 h 651"/>
                <a:gd name="T92" fmla="*/ 242 w 482"/>
                <a:gd name="T93" fmla="*/ 213 h 651"/>
                <a:gd name="T94" fmla="*/ 193 w 482"/>
                <a:gd name="T95" fmla="*/ 282 h 651"/>
                <a:gd name="T96" fmla="*/ 149 w 482"/>
                <a:gd name="T97" fmla="*/ 336 h 651"/>
                <a:gd name="T98" fmla="*/ 118 w 482"/>
                <a:gd name="T99" fmla="*/ 331 h 651"/>
                <a:gd name="T100" fmla="*/ 79 w 482"/>
                <a:gd name="T101" fmla="*/ 350 h 651"/>
                <a:gd name="T102" fmla="*/ 57 w 482"/>
                <a:gd name="T103" fmla="*/ 363 h 651"/>
                <a:gd name="T104" fmla="*/ 31 w 482"/>
                <a:gd name="T105" fmla="*/ 381 h 651"/>
                <a:gd name="T106" fmla="*/ 8 w 482"/>
                <a:gd name="T107" fmla="*/ 411 h 651"/>
                <a:gd name="T108" fmla="*/ 5 w 482"/>
                <a:gd name="T109" fmla="*/ 414 h 651"/>
                <a:gd name="T110" fmla="*/ 0 w 482"/>
                <a:gd name="T111" fmla="*/ 442 h 651"/>
                <a:gd name="T112" fmla="*/ 0 w 482"/>
                <a:gd name="T113" fmla="*/ 521 h 651"/>
                <a:gd name="T114" fmla="*/ 3 w 482"/>
                <a:gd name="T115" fmla="*/ 569 h 651"/>
                <a:gd name="T116" fmla="*/ 22 w 482"/>
                <a:gd name="T117" fmla="*/ 591 h 65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82"/>
                <a:gd name="T178" fmla="*/ 0 h 651"/>
                <a:gd name="T179" fmla="*/ 482 w 482"/>
                <a:gd name="T180" fmla="*/ 651 h 65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82" h="651">
                  <a:moveTo>
                    <a:pt x="27" y="651"/>
                  </a:moveTo>
                  <a:lnTo>
                    <a:pt x="55" y="615"/>
                  </a:lnTo>
                  <a:lnTo>
                    <a:pt x="52" y="600"/>
                  </a:lnTo>
                  <a:lnTo>
                    <a:pt x="65" y="605"/>
                  </a:lnTo>
                  <a:lnTo>
                    <a:pt x="67" y="602"/>
                  </a:lnTo>
                  <a:lnTo>
                    <a:pt x="73" y="591"/>
                  </a:lnTo>
                  <a:lnTo>
                    <a:pt x="82" y="576"/>
                  </a:lnTo>
                  <a:lnTo>
                    <a:pt x="94" y="558"/>
                  </a:lnTo>
                  <a:lnTo>
                    <a:pt x="110" y="538"/>
                  </a:lnTo>
                  <a:lnTo>
                    <a:pt x="128" y="519"/>
                  </a:lnTo>
                  <a:lnTo>
                    <a:pt x="151" y="501"/>
                  </a:lnTo>
                  <a:lnTo>
                    <a:pt x="176" y="486"/>
                  </a:lnTo>
                  <a:lnTo>
                    <a:pt x="179" y="483"/>
                  </a:lnTo>
                  <a:lnTo>
                    <a:pt x="188" y="477"/>
                  </a:lnTo>
                  <a:lnTo>
                    <a:pt x="202" y="466"/>
                  </a:lnTo>
                  <a:lnTo>
                    <a:pt x="218" y="453"/>
                  </a:lnTo>
                  <a:lnTo>
                    <a:pt x="236" y="436"/>
                  </a:lnTo>
                  <a:lnTo>
                    <a:pt x="256" y="417"/>
                  </a:lnTo>
                  <a:lnTo>
                    <a:pt x="274" y="397"/>
                  </a:lnTo>
                  <a:lnTo>
                    <a:pt x="291" y="375"/>
                  </a:lnTo>
                  <a:lnTo>
                    <a:pt x="306" y="352"/>
                  </a:lnTo>
                  <a:lnTo>
                    <a:pt x="315" y="330"/>
                  </a:lnTo>
                  <a:lnTo>
                    <a:pt x="316" y="325"/>
                  </a:lnTo>
                  <a:lnTo>
                    <a:pt x="321" y="314"/>
                  </a:lnTo>
                  <a:lnTo>
                    <a:pt x="327" y="296"/>
                  </a:lnTo>
                  <a:lnTo>
                    <a:pt x="334" y="275"/>
                  </a:lnTo>
                  <a:lnTo>
                    <a:pt x="343" y="251"/>
                  </a:lnTo>
                  <a:lnTo>
                    <a:pt x="354" y="226"/>
                  </a:lnTo>
                  <a:lnTo>
                    <a:pt x="364" y="202"/>
                  </a:lnTo>
                  <a:lnTo>
                    <a:pt x="376" y="181"/>
                  </a:lnTo>
                  <a:lnTo>
                    <a:pt x="387" y="163"/>
                  </a:lnTo>
                  <a:lnTo>
                    <a:pt x="397" y="151"/>
                  </a:lnTo>
                  <a:lnTo>
                    <a:pt x="408" y="143"/>
                  </a:lnTo>
                  <a:lnTo>
                    <a:pt x="420" y="137"/>
                  </a:lnTo>
                  <a:lnTo>
                    <a:pt x="429" y="131"/>
                  </a:lnTo>
                  <a:lnTo>
                    <a:pt x="436" y="122"/>
                  </a:lnTo>
                  <a:lnTo>
                    <a:pt x="447" y="101"/>
                  </a:lnTo>
                  <a:lnTo>
                    <a:pt x="456" y="80"/>
                  </a:lnTo>
                  <a:lnTo>
                    <a:pt x="460" y="56"/>
                  </a:lnTo>
                  <a:lnTo>
                    <a:pt x="462" y="54"/>
                  </a:lnTo>
                  <a:lnTo>
                    <a:pt x="463" y="53"/>
                  </a:lnTo>
                  <a:lnTo>
                    <a:pt x="466" y="53"/>
                  </a:lnTo>
                  <a:lnTo>
                    <a:pt x="469" y="53"/>
                  </a:lnTo>
                  <a:lnTo>
                    <a:pt x="472" y="53"/>
                  </a:lnTo>
                  <a:lnTo>
                    <a:pt x="475" y="53"/>
                  </a:lnTo>
                  <a:lnTo>
                    <a:pt x="479" y="51"/>
                  </a:lnTo>
                  <a:lnTo>
                    <a:pt x="482" y="50"/>
                  </a:lnTo>
                  <a:lnTo>
                    <a:pt x="475" y="50"/>
                  </a:lnTo>
                  <a:lnTo>
                    <a:pt x="468" y="48"/>
                  </a:lnTo>
                  <a:lnTo>
                    <a:pt x="460" y="45"/>
                  </a:lnTo>
                  <a:lnTo>
                    <a:pt x="456" y="41"/>
                  </a:lnTo>
                  <a:lnTo>
                    <a:pt x="456" y="35"/>
                  </a:lnTo>
                  <a:lnTo>
                    <a:pt x="456" y="26"/>
                  </a:lnTo>
                  <a:lnTo>
                    <a:pt x="451" y="18"/>
                  </a:lnTo>
                  <a:lnTo>
                    <a:pt x="448" y="9"/>
                  </a:lnTo>
                  <a:lnTo>
                    <a:pt x="448" y="2"/>
                  </a:lnTo>
                  <a:lnTo>
                    <a:pt x="439" y="0"/>
                  </a:lnTo>
                  <a:lnTo>
                    <a:pt x="430" y="3"/>
                  </a:lnTo>
                  <a:lnTo>
                    <a:pt x="421" y="8"/>
                  </a:lnTo>
                  <a:lnTo>
                    <a:pt x="420" y="9"/>
                  </a:lnTo>
                  <a:lnTo>
                    <a:pt x="417" y="9"/>
                  </a:lnTo>
                  <a:lnTo>
                    <a:pt x="414" y="9"/>
                  </a:lnTo>
                  <a:lnTo>
                    <a:pt x="414" y="14"/>
                  </a:lnTo>
                  <a:lnTo>
                    <a:pt x="412" y="18"/>
                  </a:lnTo>
                  <a:lnTo>
                    <a:pt x="409" y="21"/>
                  </a:lnTo>
                  <a:lnTo>
                    <a:pt x="406" y="24"/>
                  </a:lnTo>
                  <a:lnTo>
                    <a:pt x="403" y="27"/>
                  </a:lnTo>
                  <a:lnTo>
                    <a:pt x="399" y="29"/>
                  </a:lnTo>
                  <a:lnTo>
                    <a:pt x="394" y="30"/>
                  </a:lnTo>
                  <a:lnTo>
                    <a:pt x="391" y="30"/>
                  </a:lnTo>
                  <a:lnTo>
                    <a:pt x="387" y="30"/>
                  </a:lnTo>
                  <a:lnTo>
                    <a:pt x="382" y="30"/>
                  </a:lnTo>
                  <a:lnTo>
                    <a:pt x="379" y="30"/>
                  </a:lnTo>
                  <a:lnTo>
                    <a:pt x="370" y="36"/>
                  </a:lnTo>
                  <a:lnTo>
                    <a:pt x="364" y="45"/>
                  </a:lnTo>
                  <a:lnTo>
                    <a:pt x="357" y="56"/>
                  </a:lnTo>
                  <a:lnTo>
                    <a:pt x="354" y="59"/>
                  </a:lnTo>
                  <a:lnTo>
                    <a:pt x="351" y="60"/>
                  </a:lnTo>
                  <a:lnTo>
                    <a:pt x="346" y="62"/>
                  </a:lnTo>
                  <a:lnTo>
                    <a:pt x="342" y="63"/>
                  </a:lnTo>
                  <a:lnTo>
                    <a:pt x="331" y="65"/>
                  </a:lnTo>
                  <a:lnTo>
                    <a:pt x="322" y="62"/>
                  </a:lnTo>
                  <a:lnTo>
                    <a:pt x="313" y="59"/>
                  </a:lnTo>
                  <a:lnTo>
                    <a:pt x="303" y="57"/>
                  </a:lnTo>
                  <a:lnTo>
                    <a:pt x="291" y="60"/>
                  </a:lnTo>
                  <a:lnTo>
                    <a:pt x="277" y="68"/>
                  </a:lnTo>
                  <a:lnTo>
                    <a:pt x="265" y="75"/>
                  </a:lnTo>
                  <a:lnTo>
                    <a:pt x="253" y="75"/>
                  </a:lnTo>
                  <a:lnTo>
                    <a:pt x="241" y="74"/>
                  </a:lnTo>
                  <a:lnTo>
                    <a:pt x="230" y="74"/>
                  </a:lnTo>
                  <a:lnTo>
                    <a:pt x="215" y="78"/>
                  </a:lnTo>
                  <a:lnTo>
                    <a:pt x="200" y="80"/>
                  </a:lnTo>
                  <a:lnTo>
                    <a:pt x="187" y="84"/>
                  </a:lnTo>
                  <a:lnTo>
                    <a:pt x="175" y="95"/>
                  </a:lnTo>
                  <a:lnTo>
                    <a:pt x="161" y="107"/>
                  </a:lnTo>
                  <a:lnTo>
                    <a:pt x="146" y="113"/>
                  </a:lnTo>
                  <a:lnTo>
                    <a:pt x="130" y="115"/>
                  </a:lnTo>
                  <a:lnTo>
                    <a:pt x="113" y="112"/>
                  </a:lnTo>
                  <a:lnTo>
                    <a:pt x="107" y="110"/>
                  </a:lnTo>
                  <a:lnTo>
                    <a:pt x="101" y="106"/>
                  </a:lnTo>
                  <a:lnTo>
                    <a:pt x="95" y="103"/>
                  </a:lnTo>
                  <a:lnTo>
                    <a:pt x="89" y="95"/>
                  </a:lnTo>
                  <a:lnTo>
                    <a:pt x="86" y="86"/>
                  </a:lnTo>
                  <a:lnTo>
                    <a:pt x="83" y="78"/>
                  </a:lnTo>
                  <a:lnTo>
                    <a:pt x="77" y="71"/>
                  </a:lnTo>
                  <a:lnTo>
                    <a:pt x="71" y="80"/>
                  </a:lnTo>
                  <a:lnTo>
                    <a:pt x="65" y="87"/>
                  </a:lnTo>
                  <a:lnTo>
                    <a:pt x="61" y="98"/>
                  </a:lnTo>
                  <a:lnTo>
                    <a:pt x="61" y="99"/>
                  </a:lnTo>
                  <a:lnTo>
                    <a:pt x="61" y="101"/>
                  </a:lnTo>
                  <a:lnTo>
                    <a:pt x="59" y="101"/>
                  </a:lnTo>
                  <a:lnTo>
                    <a:pt x="59" y="103"/>
                  </a:lnTo>
                  <a:lnTo>
                    <a:pt x="58" y="106"/>
                  </a:lnTo>
                  <a:lnTo>
                    <a:pt x="58" y="110"/>
                  </a:lnTo>
                  <a:lnTo>
                    <a:pt x="59" y="113"/>
                  </a:lnTo>
                  <a:lnTo>
                    <a:pt x="70" y="130"/>
                  </a:lnTo>
                  <a:lnTo>
                    <a:pt x="82" y="146"/>
                  </a:lnTo>
                  <a:lnTo>
                    <a:pt x="92" y="161"/>
                  </a:lnTo>
                  <a:lnTo>
                    <a:pt x="94" y="163"/>
                  </a:lnTo>
                  <a:lnTo>
                    <a:pt x="97" y="163"/>
                  </a:lnTo>
                  <a:lnTo>
                    <a:pt x="98" y="163"/>
                  </a:lnTo>
                  <a:lnTo>
                    <a:pt x="100" y="163"/>
                  </a:lnTo>
                  <a:lnTo>
                    <a:pt x="103" y="166"/>
                  </a:lnTo>
                  <a:lnTo>
                    <a:pt x="103" y="167"/>
                  </a:lnTo>
                  <a:lnTo>
                    <a:pt x="104" y="172"/>
                  </a:lnTo>
                  <a:lnTo>
                    <a:pt x="104" y="175"/>
                  </a:lnTo>
                  <a:lnTo>
                    <a:pt x="106" y="178"/>
                  </a:lnTo>
                  <a:lnTo>
                    <a:pt x="106" y="179"/>
                  </a:lnTo>
                  <a:lnTo>
                    <a:pt x="109" y="181"/>
                  </a:lnTo>
                  <a:lnTo>
                    <a:pt x="128" y="185"/>
                  </a:lnTo>
                  <a:lnTo>
                    <a:pt x="148" y="188"/>
                  </a:lnTo>
                  <a:lnTo>
                    <a:pt x="167" y="193"/>
                  </a:lnTo>
                  <a:lnTo>
                    <a:pt x="190" y="200"/>
                  </a:lnTo>
                  <a:lnTo>
                    <a:pt x="212" y="208"/>
                  </a:lnTo>
                  <a:lnTo>
                    <a:pt x="224" y="212"/>
                  </a:lnTo>
                  <a:lnTo>
                    <a:pt x="236" y="215"/>
                  </a:lnTo>
                  <a:lnTo>
                    <a:pt x="248" y="215"/>
                  </a:lnTo>
                  <a:lnTo>
                    <a:pt x="258" y="215"/>
                  </a:lnTo>
                  <a:lnTo>
                    <a:pt x="268" y="215"/>
                  </a:lnTo>
                  <a:lnTo>
                    <a:pt x="277" y="212"/>
                  </a:lnTo>
                  <a:lnTo>
                    <a:pt x="261" y="230"/>
                  </a:lnTo>
                  <a:lnTo>
                    <a:pt x="245" y="253"/>
                  </a:lnTo>
                  <a:lnTo>
                    <a:pt x="230" y="275"/>
                  </a:lnTo>
                  <a:lnTo>
                    <a:pt x="209" y="305"/>
                  </a:lnTo>
                  <a:lnTo>
                    <a:pt x="188" y="334"/>
                  </a:lnTo>
                  <a:lnTo>
                    <a:pt x="166" y="361"/>
                  </a:lnTo>
                  <a:lnTo>
                    <a:pt x="161" y="363"/>
                  </a:lnTo>
                  <a:lnTo>
                    <a:pt x="152" y="361"/>
                  </a:lnTo>
                  <a:lnTo>
                    <a:pt x="139" y="360"/>
                  </a:lnTo>
                  <a:lnTo>
                    <a:pt x="127" y="358"/>
                  </a:lnTo>
                  <a:lnTo>
                    <a:pt x="115" y="358"/>
                  </a:lnTo>
                  <a:lnTo>
                    <a:pt x="98" y="366"/>
                  </a:lnTo>
                  <a:lnTo>
                    <a:pt x="85" y="378"/>
                  </a:lnTo>
                  <a:lnTo>
                    <a:pt x="74" y="390"/>
                  </a:lnTo>
                  <a:lnTo>
                    <a:pt x="70" y="393"/>
                  </a:lnTo>
                  <a:lnTo>
                    <a:pt x="62" y="393"/>
                  </a:lnTo>
                  <a:lnTo>
                    <a:pt x="52" y="393"/>
                  </a:lnTo>
                  <a:lnTo>
                    <a:pt x="41" y="393"/>
                  </a:lnTo>
                  <a:lnTo>
                    <a:pt x="34" y="412"/>
                  </a:lnTo>
                  <a:lnTo>
                    <a:pt x="23" y="429"/>
                  </a:lnTo>
                  <a:lnTo>
                    <a:pt x="11" y="442"/>
                  </a:lnTo>
                  <a:lnTo>
                    <a:pt x="9" y="444"/>
                  </a:lnTo>
                  <a:lnTo>
                    <a:pt x="6" y="445"/>
                  </a:lnTo>
                  <a:lnTo>
                    <a:pt x="5" y="447"/>
                  </a:lnTo>
                  <a:lnTo>
                    <a:pt x="5" y="448"/>
                  </a:lnTo>
                  <a:lnTo>
                    <a:pt x="3" y="451"/>
                  </a:lnTo>
                  <a:lnTo>
                    <a:pt x="3" y="457"/>
                  </a:lnTo>
                  <a:lnTo>
                    <a:pt x="0" y="478"/>
                  </a:lnTo>
                  <a:lnTo>
                    <a:pt x="0" y="505"/>
                  </a:lnTo>
                  <a:lnTo>
                    <a:pt x="0" y="534"/>
                  </a:lnTo>
                  <a:lnTo>
                    <a:pt x="0" y="563"/>
                  </a:lnTo>
                  <a:lnTo>
                    <a:pt x="2" y="588"/>
                  </a:lnTo>
                  <a:lnTo>
                    <a:pt x="2" y="611"/>
                  </a:lnTo>
                  <a:lnTo>
                    <a:pt x="3" y="615"/>
                  </a:lnTo>
                  <a:lnTo>
                    <a:pt x="9" y="623"/>
                  </a:lnTo>
                  <a:lnTo>
                    <a:pt x="17" y="632"/>
                  </a:lnTo>
                  <a:lnTo>
                    <a:pt x="24" y="639"/>
                  </a:lnTo>
                  <a:lnTo>
                    <a:pt x="29" y="647"/>
                  </a:lnTo>
                  <a:lnTo>
                    <a:pt x="27" y="651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48" name="Freeform 51"/>
            <p:cNvSpPr>
              <a:spLocks/>
            </p:cNvSpPr>
            <p:nvPr/>
          </p:nvSpPr>
          <p:spPr bwMode="gray">
            <a:xfrm>
              <a:off x="4629" y="2533"/>
              <a:ext cx="316" cy="377"/>
            </a:xfrm>
            <a:custGeom>
              <a:avLst/>
              <a:gdLst>
                <a:gd name="T0" fmla="*/ 144 w 341"/>
                <a:gd name="T1" fmla="*/ 303 h 407"/>
                <a:gd name="T2" fmla="*/ 147 w 341"/>
                <a:gd name="T3" fmla="*/ 303 h 407"/>
                <a:gd name="T4" fmla="*/ 152 w 341"/>
                <a:gd name="T5" fmla="*/ 308 h 407"/>
                <a:gd name="T6" fmla="*/ 147 w 341"/>
                <a:gd name="T7" fmla="*/ 317 h 407"/>
                <a:gd name="T8" fmla="*/ 147 w 341"/>
                <a:gd name="T9" fmla="*/ 327 h 407"/>
                <a:gd name="T10" fmla="*/ 156 w 341"/>
                <a:gd name="T11" fmla="*/ 333 h 407"/>
                <a:gd name="T12" fmla="*/ 160 w 341"/>
                <a:gd name="T13" fmla="*/ 338 h 407"/>
                <a:gd name="T14" fmla="*/ 211 w 341"/>
                <a:gd name="T15" fmla="*/ 376 h 407"/>
                <a:gd name="T16" fmla="*/ 217 w 341"/>
                <a:gd name="T17" fmla="*/ 369 h 407"/>
                <a:gd name="T18" fmla="*/ 221 w 341"/>
                <a:gd name="T19" fmla="*/ 358 h 407"/>
                <a:gd name="T20" fmla="*/ 222 w 341"/>
                <a:gd name="T21" fmla="*/ 354 h 407"/>
                <a:gd name="T22" fmla="*/ 233 w 341"/>
                <a:gd name="T23" fmla="*/ 345 h 407"/>
                <a:gd name="T24" fmla="*/ 241 w 341"/>
                <a:gd name="T25" fmla="*/ 327 h 407"/>
                <a:gd name="T26" fmla="*/ 250 w 341"/>
                <a:gd name="T27" fmla="*/ 305 h 407"/>
                <a:gd name="T28" fmla="*/ 246 w 341"/>
                <a:gd name="T29" fmla="*/ 296 h 407"/>
                <a:gd name="T30" fmla="*/ 241 w 341"/>
                <a:gd name="T31" fmla="*/ 292 h 407"/>
                <a:gd name="T32" fmla="*/ 244 w 341"/>
                <a:gd name="T33" fmla="*/ 288 h 407"/>
                <a:gd name="T34" fmla="*/ 252 w 341"/>
                <a:gd name="T35" fmla="*/ 283 h 407"/>
                <a:gd name="T36" fmla="*/ 258 w 341"/>
                <a:gd name="T37" fmla="*/ 281 h 407"/>
                <a:gd name="T38" fmla="*/ 266 w 341"/>
                <a:gd name="T39" fmla="*/ 283 h 407"/>
                <a:gd name="T40" fmla="*/ 272 w 341"/>
                <a:gd name="T41" fmla="*/ 281 h 407"/>
                <a:gd name="T42" fmla="*/ 284 w 341"/>
                <a:gd name="T43" fmla="*/ 266 h 407"/>
                <a:gd name="T44" fmla="*/ 285 w 341"/>
                <a:gd name="T45" fmla="*/ 256 h 407"/>
                <a:gd name="T46" fmla="*/ 299 w 341"/>
                <a:gd name="T47" fmla="*/ 253 h 407"/>
                <a:gd name="T48" fmla="*/ 308 w 341"/>
                <a:gd name="T49" fmla="*/ 246 h 407"/>
                <a:gd name="T50" fmla="*/ 283 w 341"/>
                <a:gd name="T51" fmla="*/ 64 h 407"/>
                <a:gd name="T52" fmla="*/ 295 w 341"/>
                <a:gd name="T53" fmla="*/ 48 h 407"/>
                <a:gd name="T54" fmla="*/ 315 w 341"/>
                <a:gd name="T55" fmla="*/ 22 h 407"/>
                <a:gd name="T56" fmla="*/ 312 w 341"/>
                <a:gd name="T57" fmla="*/ 17 h 407"/>
                <a:gd name="T58" fmla="*/ 297 w 341"/>
                <a:gd name="T59" fmla="*/ 18 h 407"/>
                <a:gd name="T60" fmla="*/ 291 w 341"/>
                <a:gd name="T61" fmla="*/ 20 h 407"/>
                <a:gd name="T62" fmla="*/ 280 w 341"/>
                <a:gd name="T63" fmla="*/ 19 h 407"/>
                <a:gd name="T64" fmla="*/ 269 w 341"/>
                <a:gd name="T65" fmla="*/ 14 h 407"/>
                <a:gd name="T66" fmla="*/ 246 w 341"/>
                <a:gd name="T67" fmla="*/ 17 h 407"/>
                <a:gd name="T68" fmla="*/ 209 w 341"/>
                <a:gd name="T69" fmla="*/ 37 h 407"/>
                <a:gd name="T70" fmla="*/ 192 w 341"/>
                <a:gd name="T71" fmla="*/ 34 h 407"/>
                <a:gd name="T72" fmla="*/ 170 w 341"/>
                <a:gd name="T73" fmla="*/ 33 h 407"/>
                <a:gd name="T74" fmla="*/ 141 w 341"/>
                <a:gd name="T75" fmla="*/ 19 h 407"/>
                <a:gd name="T76" fmla="*/ 114 w 341"/>
                <a:gd name="T77" fmla="*/ 4 h 407"/>
                <a:gd name="T78" fmla="*/ 100 w 341"/>
                <a:gd name="T79" fmla="*/ 6 h 407"/>
                <a:gd name="T80" fmla="*/ 90 w 341"/>
                <a:gd name="T81" fmla="*/ 4 h 407"/>
                <a:gd name="T82" fmla="*/ 18 w 341"/>
                <a:gd name="T83" fmla="*/ 0 h 407"/>
                <a:gd name="T84" fmla="*/ 6 w 341"/>
                <a:gd name="T85" fmla="*/ 23 h 407"/>
                <a:gd name="T86" fmla="*/ 12 w 341"/>
                <a:gd name="T87" fmla="*/ 31 h 407"/>
                <a:gd name="T88" fmla="*/ 20 w 341"/>
                <a:gd name="T89" fmla="*/ 37 h 407"/>
                <a:gd name="T90" fmla="*/ 20 w 341"/>
                <a:gd name="T91" fmla="*/ 45 h 407"/>
                <a:gd name="T92" fmla="*/ 22 w 341"/>
                <a:gd name="T93" fmla="*/ 59 h 407"/>
                <a:gd name="T94" fmla="*/ 31 w 341"/>
                <a:gd name="T95" fmla="*/ 69 h 407"/>
                <a:gd name="T96" fmla="*/ 40 w 341"/>
                <a:gd name="T97" fmla="*/ 84 h 407"/>
                <a:gd name="T98" fmla="*/ 47 w 341"/>
                <a:gd name="T99" fmla="*/ 112 h 407"/>
                <a:gd name="T100" fmla="*/ 37 w 341"/>
                <a:gd name="T101" fmla="*/ 128 h 407"/>
                <a:gd name="T102" fmla="*/ 31 w 341"/>
                <a:gd name="T103" fmla="*/ 133 h 407"/>
                <a:gd name="T104" fmla="*/ 1 w 341"/>
                <a:gd name="T105" fmla="*/ 181 h 407"/>
                <a:gd name="T106" fmla="*/ 1 w 341"/>
                <a:gd name="T107" fmla="*/ 188 h 40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41"/>
                <a:gd name="T163" fmla="*/ 0 h 407"/>
                <a:gd name="T164" fmla="*/ 341 w 341"/>
                <a:gd name="T165" fmla="*/ 407 h 40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41" h="407">
                  <a:moveTo>
                    <a:pt x="1" y="243"/>
                  </a:moveTo>
                  <a:lnTo>
                    <a:pt x="153" y="327"/>
                  </a:lnTo>
                  <a:lnTo>
                    <a:pt x="155" y="327"/>
                  </a:lnTo>
                  <a:lnTo>
                    <a:pt x="156" y="327"/>
                  </a:lnTo>
                  <a:lnTo>
                    <a:pt x="158" y="327"/>
                  </a:lnTo>
                  <a:lnTo>
                    <a:pt x="159" y="327"/>
                  </a:lnTo>
                  <a:lnTo>
                    <a:pt x="161" y="329"/>
                  </a:lnTo>
                  <a:lnTo>
                    <a:pt x="162" y="330"/>
                  </a:lnTo>
                  <a:lnTo>
                    <a:pt x="164" y="332"/>
                  </a:lnTo>
                  <a:lnTo>
                    <a:pt x="164" y="335"/>
                  </a:lnTo>
                  <a:lnTo>
                    <a:pt x="162" y="338"/>
                  </a:lnTo>
                  <a:lnTo>
                    <a:pt x="159" y="342"/>
                  </a:lnTo>
                  <a:lnTo>
                    <a:pt x="158" y="345"/>
                  </a:lnTo>
                  <a:lnTo>
                    <a:pt x="158" y="350"/>
                  </a:lnTo>
                  <a:lnTo>
                    <a:pt x="159" y="353"/>
                  </a:lnTo>
                  <a:lnTo>
                    <a:pt x="161" y="356"/>
                  </a:lnTo>
                  <a:lnTo>
                    <a:pt x="164" y="359"/>
                  </a:lnTo>
                  <a:lnTo>
                    <a:pt x="168" y="360"/>
                  </a:lnTo>
                  <a:lnTo>
                    <a:pt x="171" y="363"/>
                  </a:lnTo>
                  <a:lnTo>
                    <a:pt x="173" y="363"/>
                  </a:lnTo>
                  <a:lnTo>
                    <a:pt x="173" y="365"/>
                  </a:lnTo>
                  <a:lnTo>
                    <a:pt x="222" y="400"/>
                  </a:lnTo>
                  <a:lnTo>
                    <a:pt x="225" y="407"/>
                  </a:lnTo>
                  <a:lnTo>
                    <a:pt x="228" y="406"/>
                  </a:lnTo>
                  <a:lnTo>
                    <a:pt x="230" y="404"/>
                  </a:lnTo>
                  <a:lnTo>
                    <a:pt x="233" y="401"/>
                  </a:lnTo>
                  <a:lnTo>
                    <a:pt x="234" y="398"/>
                  </a:lnTo>
                  <a:lnTo>
                    <a:pt x="236" y="394"/>
                  </a:lnTo>
                  <a:lnTo>
                    <a:pt x="237" y="391"/>
                  </a:lnTo>
                  <a:lnTo>
                    <a:pt x="239" y="386"/>
                  </a:lnTo>
                  <a:lnTo>
                    <a:pt x="240" y="385"/>
                  </a:lnTo>
                  <a:lnTo>
                    <a:pt x="240" y="383"/>
                  </a:lnTo>
                  <a:lnTo>
                    <a:pt x="240" y="382"/>
                  </a:lnTo>
                  <a:lnTo>
                    <a:pt x="242" y="380"/>
                  </a:lnTo>
                  <a:lnTo>
                    <a:pt x="246" y="377"/>
                  </a:lnTo>
                  <a:lnTo>
                    <a:pt x="251" y="372"/>
                  </a:lnTo>
                  <a:lnTo>
                    <a:pt x="255" y="369"/>
                  </a:lnTo>
                  <a:lnTo>
                    <a:pt x="257" y="365"/>
                  </a:lnTo>
                  <a:lnTo>
                    <a:pt x="260" y="353"/>
                  </a:lnTo>
                  <a:lnTo>
                    <a:pt x="264" y="341"/>
                  </a:lnTo>
                  <a:lnTo>
                    <a:pt x="270" y="330"/>
                  </a:lnTo>
                  <a:lnTo>
                    <a:pt x="270" y="329"/>
                  </a:lnTo>
                  <a:lnTo>
                    <a:pt x="270" y="326"/>
                  </a:lnTo>
                  <a:lnTo>
                    <a:pt x="269" y="321"/>
                  </a:lnTo>
                  <a:lnTo>
                    <a:pt x="266" y="320"/>
                  </a:lnTo>
                  <a:lnTo>
                    <a:pt x="261" y="318"/>
                  </a:lnTo>
                  <a:lnTo>
                    <a:pt x="261" y="317"/>
                  </a:lnTo>
                  <a:lnTo>
                    <a:pt x="260" y="315"/>
                  </a:lnTo>
                  <a:lnTo>
                    <a:pt x="261" y="314"/>
                  </a:lnTo>
                  <a:lnTo>
                    <a:pt x="263" y="311"/>
                  </a:lnTo>
                  <a:lnTo>
                    <a:pt x="266" y="309"/>
                  </a:lnTo>
                  <a:lnTo>
                    <a:pt x="269" y="308"/>
                  </a:lnTo>
                  <a:lnTo>
                    <a:pt x="272" y="306"/>
                  </a:lnTo>
                  <a:lnTo>
                    <a:pt x="273" y="305"/>
                  </a:lnTo>
                  <a:lnTo>
                    <a:pt x="276" y="303"/>
                  </a:lnTo>
                  <a:lnTo>
                    <a:pt x="278" y="303"/>
                  </a:lnTo>
                  <a:lnTo>
                    <a:pt x="279" y="303"/>
                  </a:lnTo>
                  <a:lnTo>
                    <a:pt x="282" y="305"/>
                  </a:lnTo>
                  <a:lnTo>
                    <a:pt x="287" y="305"/>
                  </a:lnTo>
                  <a:lnTo>
                    <a:pt x="290" y="305"/>
                  </a:lnTo>
                  <a:lnTo>
                    <a:pt x="291" y="305"/>
                  </a:lnTo>
                  <a:lnTo>
                    <a:pt x="293" y="303"/>
                  </a:lnTo>
                  <a:lnTo>
                    <a:pt x="297" y="297"/>
                  </a:lnTo>
                  <a:lnTo>
                    <a:pt x="302" y="291"/>
                  </a:lnTo>
                  <a:lnTo>
                    <a:pt x="306" y="287"/>
                  </a:lnTo>
                  <a:lnTo>
                    <a:pt x="309" y="284"/>
                  </a:lnTo>
                  <a:lnTo>
                    <a:pt x="309" y="281"/>
                  </a:lnTo>
                  <a:lnTo>
                    <a:pt x="308" y="276"/>
                  </a:lnTo>
                  <a:lnTo>
                    <a:pt x="312" y="276"/>
                  </a:lnTo>
                  <a:lnTo>
                    <a:pt x="317" y="275"/>
                  </a:lnTo>
                  <a:lnTo>
                    <a:pt x="323" y="273"/>
                  </a:lnTo>
                  <a:lnTo>
                    <a:pt x="326" y="270"/>
                  </a:lnTo>
                  <a:lnTo>
                    <a:pt x="330" y="267"/>
                  </a:lnTo>
                  <a:lnTo>
                    <a:pt x="332" y="266"/>
                  </a:lnTo>
                  <a:lnTo>
                    <a:pt x="332" y="263"/>
                  </a:lnTo>
                  <a:lnTo>
                    <a:pt x="305" y="227"/>
                  </a:lnTo>
                  <a:lnTo>
                    <a:pt x="305" y="69"/>
                  </a:lnTo>
                  <a:lnTo>
                    <a:pt x="306" y="67"/>
                  </a:lnTo>
                  <a:lnTo>
                    <a:pt x="311" y="60"/>
                  </a:lnTo>
                  <a:lnTo>
                    <a:pt x="318" y="52"/>
                  </a:lnTo>
                  <a:lnTo>
                    <a:pt x="326" y="42"/>
                  </a:lnTo>
                  <a:lnTo>
                    <a:pt x="334" y="33"/>
                  </a:lnTo>
                  <a:lnTo>
                    <a:pt x="340" y="24"/>
                  </a:lnTo>
                  <a:lnTo>
                    <a:pt x="341" y="19"/>
                  </a:lnTo>
                  <a:lnTo>
                    <a:pt x="340" y="18"/>
                  </a:lnTo>
                  <a:lnTo>
                    <a:pt x="337" y="18"/>
                  </a:lnTo>
                  <a:lnTo>
                    <a:pt x="332" y="18"/>
                  </a:lnTo>
                  <a:lnTo>
                    <a:pt x="326" y="18"/>
                  </a:lnTo>
                  <a:lnTo>
                    <a:pt x="320" y="19"/>
                  </a:lnTo>
                  <a:lnTo>
                    <a:pt x="318" y="19"/>
                  </a:lnTo>
                  <a:lnTo>
                    <a:pt x="317" y="21"/>
                  </a:lnTo>
                  <a:lnTo>
                    <a:pt x="314" y="22"/>
                  </a:lnTo>
                  <a:lnTo>
                    <a:pt x="311" y="22"/>
                  </a:lnTo>
                  <a:lnTo>
                    <a:pt x="306" y="22"/>
                  </a:lnTo>
                  <a:lnTo>
                    <a:pt x="302" y="21"/>
                  </a:lnTo>
                  <a:lnTo>
                    <a:pt x="297" y="19"/>
                  </a:lnTo>
                  <a:lnTo>
                    <a:pt x="296" y="18"/>
                  </a:lnTo>
                  <a:lnTo>
                    <a:pt x="290" y="15"/>
                  </a:lnTo>
                  <a:lnTo>
                    <a:pt x="282" y="13"/>
                  </a:lnTo>
                  <a:lnTo>
                    <a:pt x="273" y="15"/>
                  </a:lnTo>
                  <a:lnTo>
                    <a:pt x="266" y="18"/>
                  </a:lnTo>
                  <a:lnTo>
                    <a:pt x="260" y="28"/>
                  </a:lnTo>
                  <a:lnTo>
                    <a:pt x="249" y="40"/>
                  </a:lnTo>
                  <a:lnTo>
                    <a:pt x="225" y="40"/>
                  </a:lnTo>
                  <a:lnTo>
                    <a:pt x="222" y="40"/>
                  </a:lnTo>
                  <a:lnTo>
                    <a:pt x="216" y="39"/>
                  </a:lnTo>
                  <a:lnTo>
                    <a:pt x="207" y="37"/>
                  </a:lnTo>
                  <a:lnTo>
                    <a:pt x="197" y="39"/>
                  </a:lnTo>
                  <a:lnTo>
                    <a:pt x="192" y="37"/>
                  </a:lnTo>
                  <a:lnTo>
                    <a:pt x="183" y="36"/>
                  </a:lnTo>
                  <a:lnTo>
                    <a:pt x="170" y="31"/>
                  </a:lnTo>
                  <a:lnTo>
                    <a:pt x="155" y="22"/>
                  </a:lnTo>
                  <a:lnTo>
                    <a:pt x="152" y="21"/>
                  </a:lnTo>
                  <a:lnTo>
                    <a:pt x="144" y="15"/>
                  </a:lnTo>
                  <a:lnTo>
                    <a:pt x="135" y="9"/>
                  </a:lnTo>
                  <a:lnTo>
                    <a:pt x="123" y="4"/>
                  </a:lnTo>
                  <a:lnTo>
                    <a:pt x="111" y="6"/>
                  </a:lnTo>
                  <a:lnTo>
                    <a:pt x="110" y="6"/>
                  </a:lnTo>
                  <a:lnTo>
                    <a:pt x="108" y="6"/>
                  </a:lnTo>
                  <a:lnTo>
                    <a:pt x="105" y="6"/>
                  </a:lnTo>
                  <a:lnTo>
                    <a:pt x="102" y="6"/>
                  </a:lnTo>
                  <a:lnTo>
                    <a:pt x="97" y="4"/>
                  </a:lnTo>
                  <a:lnTo>
                    <a:pt x="94" y="3"/>
                  </a:lnTo>
                  <a:lnTo>
                    <a:pt x="93" y="0"/>
                  </a:lnTo>
                  <a:lnTo>
                    <a:pt x="19" y="0"/>
                  </a:lnTo>
                  <a:lnTo>
                    <a:pt x="1" y="22"/>
                  </a:lnTo>
                  <a:lnTo>
                    <a:pt x="4" y="24"/>
                  </a:lnTo>
                  <a:lnTo>
                    <a:pt x="6" y="25"/>
                  </a:lnTo>
                  <a:lnTo>
                    <a:pt x="7" y="25"/>
                  </a:lnTo>
                  <a:lnTo>
                    <a:pt x="9" y="31"/>
                  </a:lnTo>
                  <a:lnTo>
                    <a:pt x="13" y="34"/>
                  </a:lnTo>
                  <a:lnTo>
                    <a:pt x="16" y="37"/>
                  </a:lnTo>
                  <a:lnTo>
                    <a:pt x="22" y="39"/>
                  </a:lnTo>
                  <a:lnTo>
                    <a:pt x="22" y="40"/>
                  </a:lnTo>
                  <a:lnTo>
                    <a:pt x="24" y="42"/>
                  </a:lnTo>
                  <a:lnTo>
                    <a:pt x="24" y="43"/>
                  </a:lnTo>
                  <a:lnTo>
                    <a:pt x="22" y="49"/>
                  </a:lnTo>
                  <a:lnTo>
                    <a:pt x="22" y="55"/>
                  </a:lnTo>
                  <a:lnTo>
                    <a:pt x="22" y="60"/>
                  </a:lnTo>
                  <a:lnTo>
                    <a:pt x="24" y="64"/>
                  </a:lnTo>
                  <a:lnTo>
                    <a:pt x="27" y="67"/>
                  </a:lnTo>
                  <a:lnTo>
                    <a:pt x="30" y="72"/>
                  </a:lnTo>
                  <a:lnTo>
                    <a:pt x="33" y="75"/>
                  </a:lnTo>
                  <a:lnTo>
                    <a:pt x="37" y="78"/>
                  </a:lnTo>
                  <a:lnTo>
                    <a:pt x="42" y="79"/>
                  </a:lnTo>
                  <a:lnTo>
                    <a:pt x="43" y="91"/>
                  </a:lnTo>
                  <a:lnTo>
                    <a:pt x="48" y="105"/>
                  </a:lnTo>
                  <a:lnTo>
                    <a:pt x="51" y="112"/>
                  </a:lnTo>
                  <a:lnTo>
                    <a:pt x="51" y="121"/>
                  </a:lnTo>
                  <a:lnTo>
                    <a:pt x="48" y="129"/>
                  </a:lnTo>
                  <a:lnTo>
                    <a:pt x="45" y="133"/>
                  </a:lnTo>
                  <a:lnTo>
                    <a:pt x="40" y="138"/>
                  </a:lnTo>
                  <a:lnTo>
                    <a:pt x="36" y="142"/>
                  </a:lnTo>
                  <a:lnTo>
                    <a:pt x="34" y="142"/>
                  </a:lnTo>
                  <a:lnTo>
                    <a:pt x="33" y="144"/>
                  </a:lnTo>
                  <a:lnTo>
                    <a:pt x="31" y="145"/>
                  </a:lnTo>
                  <a:lnTo>
                    <a:pt x="16" y="171"/>
                  </a:lnTo>
                  <a:lnTo>
                    <a:pt x="1" y="195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3"/>
                  </a:lnTo>
                  <a:lnTo>
                    <a:pt x="1" y="206"/>
                  </a:lnTo>
                  <a:lnTo>
                    <a:pt x="1" y="243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49" name="Freeform 52"/>
            <p:cNvSpPr>
              <a:spLocks/>
            </p:cNvSpPr>
            <p:nvPr/>
          </p:nvSpPr>
          <p:spPr bwMode="gray">
            <a:xfrm>
              <a:off x="4461" y="2554"/>
              <a:ext cx="216" cy="223"/>
            </a:xfrm>
            <a:custGeom>
              <a:avLst/>
              <a:gdLst>
                <a:gd name="T0" fmla="*/ 4 w 233"/>
                <a:gd name="T1" fmla="*/ 220 h 241"/>
                <a:gd name="T2" fmla="*/ 6 w 233"/>
                <a:gd name="T3" fmla="*/ 218 h 241"/>
                <a:gd name="T4" fmla="*/ 11 w 233"/>
                <a:gd name="T5" fmla="*/ 217 h 241"/>
                <a:gd name="T6" fmla="*/ 14 w 233"/>
                <a:gd name="T7" fmla="*/ 223 h 241"/>
                <a:gd name="T8" fmla="*/ 42 w 233"/>
                <a:gd name="T9" fmla="*/ 204 h 241"/>
                <a:gd name="T10" fmla="*/ 170 w 233"/>
                <a:gd name="T11" fmla="*/ 171 h 241"/>
                <a:gd name="T12" fmla="*/ 167 w 233"/>
                <a:gd name="T13" fmla="*/ 165 h 241"/>
                <a:gd name="T14" fmla="*/ 172 w 233"/>
                <a:gd name="T15" fmla="*/ 157 h 241"/>
                <a:gd name="T16" fmla="*/ 175 w 233"/>
                <a:gd name="T17" fmla="*/ 151 h 241"/>
                <a:gd name="T18" fmla="*/ 180 w 233"/>
                <a:gd name="T19" fmla="*/ 141 h 241"/>
                <a:gd name="T20" fmla="*/ 183 w 233"/>
                <a:gd name="T21" fmla="*/ 140 h 241"/>
                <a:gd name="T22" fmla="*/ 186 w 233"/>
                <a:gd name="T23" fmla="*/ 131 h 241"/>
                <a:gd name="T24" fmla="*/ 194 w 233"/>
                <a:gd name="T25" fmla="*/ 124 h 241"/>
                <a:gd name="T26" fmla="*/ 197 w 233"/>
                <a:gd name="T27" fmla="*/ 118 h 241"/>
                <a:gd name="T28" fmla="*/ 200 w 233"/>
                <a:gd name="T29" fmla="*/ 111 h 241"/>
                <a:gd name="T30" fmla="*/ 206 w 233"/>
                <a:gd name="T31" fmla="*/ 103 h 241"/>
                <a:gd name="T32" fmla="*/ 211 w 233"/>
                <a:gd name="T33" fmla="*/ 100 h 241"/>
                <a:gd name="T34" fmla="*/ 210 w 233"/>
                <a:gd name="T35" fmla="*/ 68 h 241"/>
                <a:gd name="T36" fmla="*/ 205 w 233"/>
                <a:gd name="T37" fmla="*/ 52 h 241"/>
                <a:gd name="T38" fmla="*/ 195 w 233"/>
                <a:gd name="T39" fmla="*/ 44 h 241"/>
                <a:gd name="T40" fmla="*/ 191 w 233"/>
                <a:gd name="T41" fmla="*/ 36 h 241"/>
                <a:gd name="T42" fmla="*/ 189 w 233"/>
                <a:gd name="T43" fmla="*/ 30 h 241"/>
                <a:gd name="T44" fmla="*/ 191 w 233"/>
                <a:gd name="T45" fmla="*/ 19 h 241"/>
                <a:gd name="T46" fmla="*/ 185 w 233"/>
                <a:gd name="T47" fmla="*/ 14 h 241"/>
                <a:gd name="T48" fmla="*/ 180 w 233"/>
                <a:gd name="T49" fmla="*/ 13 h 241"/>
                <a:gd name="T50" fmla="*/ 174 w 233"/>
                <a:gd name="T51" fmla="*/ 5 h 241"/>
                <a:gd name="T52" fmla="*/ 172 w 233"/>
                <a:gd name="T53" fmla="*/ 0 h 241"/>
                <a:gd name="T54" fmla="*/ 164 w 233"/>
                <a:gd name="T55" fmla="*/ 6 h 241"/>
                <a:gd name="T56" fmla="*/ 158 w 233"/>
                <a:gd name="T57" fmla="*/ 16 h 241"/>
                <a:gd name="T58" fmla="*/ 153 w 233"/>
                <a:gd name="T59" fmla="*/ 16 h 241"/>
                <a:gd name="T60" fmla="*/ 150 w 233"/>
                <a:gd name="T61" fmla="*/ 14 h 241"/>
                <a:gd name="T62" fmla="*/ 138 w 233"/>
                <a:gd name="T63" fmla="*/ 14 h 241"/>
                <a:gd name="T64" fmla="*/ 124 w 233"/>
                <a:gd name="T65" fmla="*/ 14 h 241"/>
                <a:gd name="T66" fmla="*/ 108 w 233"/>
                <a:gd name="T67" fmla="*/ 19 h 241"/>
                <a:gd name="T68" fmla="*/ 108 w 233"/>
                <a:gd name="T69" fmla="*/ 21 h 241"/>
                <a:gd name="T70" fmla="*/ 99 w 233"/>
                <a:gd name="T71" fmla="*/ 25 h 241"/>
                <a:gd name="T72" fmla="*/ 92 w 233"/>
                <a:gd name="T73" fmla="*/ 22 h 241"/>
                <a:gd name="T74" fmla="*/ 83 w 233"/>
                <a:gd name="T75" fmla="*/ 19 h 241"/>
                <a:gd name="T76" fmla="*/ 72 w 233"/>
                <a:gd name="T77" fmla="*/ 19 h 241"/>
                <a:gd name="T78" fmla="*/ 70 w 233"/>
                <a:gd name="T79" fmla="*/ 19 h 241"/>
                <a:gd name="T80" fmla="*/ 63 w 233"/>
                <a:gd name="T81" fmla="*/ 19 h 241"/>
                <a:gd name="T82" fmla="*/ 54 w 233"/>
                <a:gd name="T83" fmla="*/ 22 h 241"/>
                <a:gd name="T84" fmla="*/ 54 w 233"/>
                <a:gd name="T85" fmla="*/ 30 h 241"/>
                <a:gd name="T86" fmla="*/ 57 w 233"/>
                <a:gd name="T87" fmla="*/ 32 h 241"/>
                <a:gd name="T88" fmla="*/ 58 w 233"/>
                <a:gd name="T89" fmla="*/ 33 h 241"/>
                <a:gd name="T90" fmla="*/ 53 w 233"/>
                <a:gd name="T91" fmla="*/ 36 h 241"/>
                <a:gd name="T92" fmla="*/ 50 w 233"/>
                <a:gd name="T93" fmla="*/ 42 h 241"/>
                <a:gd name="T94" fmla="*/ 54 w 233"/>
                <a:gd name="T95" fmla="*/ 49 h 241"/>
                <a:gd name="T96" fmla="*/ 51 w 233"/>
                <a:gd name="T97" fmla="*/ 57 h 241"/>
                <a:gd name="T98" fmla="*/ 48 w 233"/>
                <a:gd name="T99" fmla="*/ 63 h 241"/>
                <a:gd name="T100" fmla="*/ 56 w 233"/>
                <a:gd name="T101" fmla="*/ 68 h 241"/>
                <a:gd name="T102" fmla="*/ 72 w 233"/>
                <a:gd name="T103" fmla="*/ 80 h 241"/>
                <a:gd name="T104" fmla="*/ 40 w 233"/>
                <a:gd name="T105" fmla="*/ 118 h 241"/>
                <a:gd name="T106" fmla="*/ 28 w 233"/>
                <a:gd name="T107" fmla="*/ 121 h 241"/>
                <a:gd name="T108" fmla="*/ 23 w 233"/>
                <a:gd name="T109" fmla="*/ 131 h 241"/>
                <a:gd name="T110" fmla="*/ 18 w 233"/>
                <a:gd name="T111" fmla="*/ 132 h 241"/>
                <a:gd name="T112" fmla="*/ 15 w 233"/>
                <a:gd name="T113" fmla="*/ 140 h 241"/>
                <a:gd name="T114" fmla="*/ 17 w 233"/>
                <a:gd name="T115" fmla="*/ 151 h 241"/>
                <a:gd name="T116" fmla="*/ 4 w 233"/>
                <a:gd name="T117" fmla="*/ 174 h 241"/>
                <a:gd name="T118" fmla="*/ 0 w 233"/>
                <a:gd name="T119" fmla="*/ 223 h 241"/>
                <a:gd name="T120" fmla="*/ 3 w 233"/>
                <a:gd name="T121" fmla="*/ 220 h 24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33"/>
                <a:gd name="T184" fmla="*/ 0 h 241"/>
                <a:gd name="T185" fmla="*/ 233 w 233"/>
                <a:gd name="T186" fmla="*/ 241 h 24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33" h="241">
                  <a:moveTo>
                    <a:pt x="3" y="238"/>
                  </a:moveTo>
                  <a:lnTo>
                    <a:pt x="3" y="238"/>
                  </a:lnTo>
                  <a:lnTo>
                    <a:pt x="4" y="238"/>
                  </a:lnTo>
                  <a:lnTo>
                    <a:pt x="6" y="238"/>
                  </a:lnTo>
                  <a:lnTo>
                    <a:pt x="7" y="238"/>
                  </a:lnTo>
                  <a:lnTo>
                    <a:pt x="7" y="236"/>
                  </a:lnTo>
                  <a:lnTo>
                    <a:pt x="9" y="235"/>
                  </a:lnTo>
                  <a:lnTo>
                    <a:pt x="10" y="235"/>
                  </a:lnTo>
                  <a:lnTo>
                    <a:pt x="12" y="235"/>
                  </a:lnTo>
                  <a:lnTo>
                    <a:pt x="12" y="238"/>
                  </a:lnTo>
                  <a:lnTo>
                    <a:pt x="13" y="241"/>
                  </a:lnTo>
                  <a:lnTo>
                    <a:pt x="15" y="241"/>
                  </a:lnTo>
                  <a:lnTo>
                    <a:pt x="18" y="239"/>
                  </a:lnTo>
                  <a:lnTo>
                    <a:pt x="30" y="229"/>
                  </a:lnTo>
                  <a:lnTo>
                    <a:pt x="45" y="221"/>
                  </a:lnTo>
                  <a:lnTo>
                    <a:pt x="183" y="221"/>
                  </a:lnTo>
                  <a:lnTo>
                    <a:pt x="183" y="188"/>
                  </a:lnTo>
                  <a:lnTo>
                    <a:pt x="183" y="185"/>
                  </a:lnTo>
                  <a:lnTo>
                    <a:pt x="183" y="182"/>
                  </a:lnTo>
                  <a:lnTo>
                    <a:pt x="182" y="179"/>
                  </a:lnTo>
                  <a:lnTo>
                    <a:pt x="180" y="178"/>
                  </a:lnTo>
                  <a:lnTo>
                    <a:pt x="180" y="175"/>
                  </a:lnTo>
                  <a:lnTo>
                    <a:pt x="182" y="172"/>
                  </a:lnTo>
                  <a:lnTo>
                    <a:pt x="185" y="170"/>
                  </a:lnTo>
                  <a:lnTo>
                    <a:pt x="186" y="169"/>
                  </a:lnTo>
                  <a:lnTo>
                    <a:pt x="188" y="166"/>
                  </a:lnTo>
                  <a:lnTo>
                    <a:pt x="189" y="163"/>
                  </a:lnTo>
                  <a:lnTo>
                    <a:pt x="191" y="160"/>
                  </a:lnTo>
                  <a:lnTo>
                    <a:pt x="192" y="157"/>
                  </a:lnTo>
                  <a:lnTo>
                    <a:pt x="194" y="152"/>
                  </a:lnTo>
                  <a:lnTo>
                    <a:pt x="195" y="151"/>
                  </a:lnTo>
                  <a:lnTo>
                    <a:pt x="197" y="151"/>
                  </a:lnTo>
                  <a:lnTo>
                    <a:pt x="198" y="149"/>
                  </a:lnTo>
                  <a:lnTo>
                    <a:pt x="200" y="146"/>
                  </a:lnTo>
                  <a:lnTo>
                    <a:pt x="201" y="142"/>
                  </a:lnTo>
                  <a:lnTo>
                    <a:pt x="204" y="140"/>
                  </a:lnTo>
                  <a:lnTo>
                    <a:pt x="206" y="137"/>
                  </a:lnTo>
                  <a:lnTo>
                    <a:pt x="209" y="134"/>
                  </a:lnTo>
                  <a:lnTo>
                    <a:pt x="212" y="131"/>
                  </a:lnTo>
                  <a:lnTo>
                    <a:pt x="212" y="129"/>
                  </a:lnTo>
                  <a:lnTo>
                    <a:pt x="212" y="128"/>
                  </a:lnTo>
                  <a:lnTo>
                    <a:pt x="212" y="126"/>
                  </a:lnTo>
                  <a:lnTo>
                    <a:pt x="215" y="123"/>
                  </a:lnTo>
                  <a:lnTo>
                    <a:pt x="216" y="120"/>
                  </a:lnTo>
                  <a:lnTo>
                    <a:pt x="219" y="119"/>
                  </a:lnTo>
                  <a:lnTo>
                    <a:pt x="221" y="116"/>
                  </a:lnTo>
                  <a:lnTo>
                    <a:pt x="222" y="111"/>
                  </a:lnTo>
                  <a:lnTo>
                    <a:pt x="225" y="111"/>
                  </a:lnTo>
                  <a:lnTo>
                    <a:pt x="227" y="110"/>
                  </a:lnTo>
                  <a:lnTo>
                    <a:pt x="228" y="108"/>
                  </a:lnTo>
                  <a:lnTo>
                    <a:pt x="233" y="96"/>
                  </a:lnTo>
                  <a:lnTo>
                    <a:pt x="230" y="86"/>
                  </a:lnTo>
                  <a:lnTo>
                    <a:pt x="227" y="74"/>
                  </a:lnTo>
                  <a:lnTo>
                    <a:pt x="224" y="60"/>
                  </a:lnTo>
                  <a:lnTo>
                    <a:pt x="222" y="59"/>
                  </a:lnTo>
                  <a:lnTo>
                    <a:pt x="221" y="56"/>
                  </a:lnTo>
                  <a:lnTo>
                    <a:pt x="218" y="53"/>
                  </a:lnTo>
                  <a:lnTo>
                    <a:pt x="215" y="51"/>
                  </a:lnTo>
                  <a:lnTo>
                    <a:pt x="210" y="48"/>
                  </a:lnTo>
                  <a:lnTo>
                    <a:pt x="209" y="45"/>
                  </a:lnTo>
                  <a:lnTo>
                    <a:pt x="207" y="42"/>
                  </a:lnTo>
                  <a:lnTo>
                    <a:pt x="206" y="39"/>
                  </a:lnTo>
                  <a:lnTo>
                    <a:pt x="204" y="38"/>
                  </a:lnTo>
                  <a:lnTo>
                    <a:pt x="203" y="35"/>
                  </a:lnTo>
                  <a:lnTo>
                    <a:pt x="204" y="32"/>
                  </a:lnTo>
                  <a:lnTo>
                    <a:pt x="206" y="27"/>
                  </a:lnTo>
                  <a:lnTo>
                    <a:pt x="206" y="23"/>
                  </a:lnTo>
                  <a:lnTo>
                    <a:pt x="206" y="20"/>
                  </a:lnTo>
                  <a:lnTo>
                    <a:pt x="203" y="17"/>
                  </a:lnTo>
                  <a:lnTo>
                    <a:pt x="201" y="15"/>
                  </a:lnTo>
                  <a:lnTo>
                    <a:pt x="200" y="15"/>
                  </a:lnTo>
                  <a:lnTo>
                    <a:pt x="198" y="15"/>
                  </a:lnTo>
                  <a:lnTo>
                    <a:pt x="195" y="15"/>
                  </a:lnTo>
                  <a:lnTo>
                    <a:pt x="194" y="14"/>
                  </a:lnTo>
                  <a:lnTo>
                    <a:pt x="191" y="11"/>
                  </a:lnTo>
                  <a:lnTo>
                    <a:pt x="189" y="8"/>
                  </a:lnTo>
                  <a:lnTo>
                    <a:pt x="188" y="5"/>
                  </a:lnTo>
                  <a:lnTo>
                    <a:pt x="186" y="2"/>
                  </a:lnTo>
                  <a:lnTo>
                    <a:pt x="185" y="0"/>
                  </a:lnTo>
                  <a:lnTo>
                    <a:pt x="183" y="0"/>
                  </a:lnTo>
                  <a:lnTo>
                    <a:pt x="180" y="3"/>
                  </a:lnTo>
                  <a:lnTo>
                    <a:pt x="177" y="6"/>
                  </a:lnTo>
                  <a:lnTo>
                    <a:pt x="176" y="11"/>
                  </a:lnTo>
                  <a:lnTo>
                    <a:pt x="173" y="14"/>
                  </a:lnTo>
                  <a:lnTo>
                    <a:pt x="170" y="17"/>
                  </a:lnTo>
                  <a:lnTo>
                    <a:pt x="167" y="18"/>
                  </a:lnTo>
                  <a:lnTo>
                    <a:pt x="165" y="17"/>
                  </a:lnTo>
                  <a:lnTo>
                    <a:pt x="164" y="17"/>
                  </a:lnTo>
                  <a:lnTo>
                    <a:pt x="162" y="17"/>
                  </a:lnTo>
                  <a:lnTo>
                    <a:pt x="162" y="15"/>
                  </a:lnTo>
                  <a:lnTo>
                    <a:pt x="158" y="17"/>
                  </a:lnTo>
                  <a:lnTo>
                    <a:pt x="153" y="17"/>
                  </a:lnTo>
                  <a:lnTo>
                    <a:pt x="149" y="15"/>
                  </a:lnTo>
                  <a:lnTo>
                    <a:pt x="144" y="14"/>
                  </a:lnTo>
                  <a:lnTo>
                    <a:pt x="140" y="14"/>
                  </a:lnTo>
                  <a:lnTo>
                    <a:pt x="134" y="15"/>
                  </a:lnTo>
                  <a:lnTo>
                    <a:pt x="129" y="15"/>
                  </a:lnTo>
                  <a:lnTo>
                    <a:pt x="123" y="17"/>
                  </a:lnTo>
                  <a:lnTo>
                    <a:pt x="117" y="20"/>
                  </a:lnTo>
                  <a:lnTo>
                    <a:pt x="117" y="21"/>
                  </a:lnTo>
                  <a:lnTo>
                    <a:pt x="117" y="23"/>
                  </a:lnTo>
                  <a:lnTo>
                    <a:pt x="113" y="24"/>
                  </a:lnTo>
                  <a:lnTo>
                    <a:pt x="110" y="26"/>
                  </a:lnTo>
                  <a:lnTo>
                    <a:pt x="107" y="27"/>
                  </a:lnTo>
                  <a:lnTo>
                    <a:pt x="104" y="32"/>
                  </a:lnTo>
                  <a:lnTo>
                    <a:pt x="102" y="29"/>
                  </a:lnTo>
                  <a:lnTo>
                    <a:pt x="99" y="24"/>
                  </a:lnTo>
                  <a:lnTo>
                    <a:pt x="98" y="21"/>
                  </a:lnTo>
                  <a:lnTo>
                    <a:pt x="95" y="20"/>
                  </a:lnTo>
                  <a:lnTo>
                    <a:pt x="89" y="20"/>
                  </a:lnTo>
                  <a:lnTo>
                    <a:pt x="84" y="20"/>
                  </a:lnTo>
                  <a:lnTo>
                    <a:pt x="78" y="21"/>
                  </a:lnTo>
                  <a:lnTo>
                    <a:pt x="78" y="20"/>
                  </a:lnTo>
                  <a:lnTo>
                    <a:pt x="77" y="20"/>
                  </a:lnTo>
                  <a:lnTo>
                    <a:pt x="75" y="20"/>
                  </a:lnTo>
                  <a:lnTo>
                    <a:pt x="74" y="18"/>
                  </a:lnTo>
                  <a:lnTo>
                    <a:pt x="71" y="20"/>
                  </a:lnTo>
                  <a:lnTo>
                    <a:pt x="68" y="20"/>
                  </a:lnTo>
                  <a:lnTo>
                    <a:pt x="64" y="21"/>
                  </a:lnTo>
                  <a:lnTo>
                    <a:pt x="61" y="23"/>
                  </a:lnTo>
                  <a:lnTo>
                    <a:pt x="58" y="24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58" y="32"/>
                  </a:lnTo>
                  <a:lnTo>
                    <a:pt x="60" y="33"/>
                  </a:lnTo>
                  <a:lnTo>
                    <a:pt x="61" y="35"/>
                  </a:lnTo>
                  <a:lnTo>
                    <a:pt x="61" y="36"/>
                  </a:lnTo>
                  <a:lnTo>
                    <a:pt x="63" y="36"/>
                  </a:lnTo>
                  <a:lnTo>
                    <a:pt x="61" y="38"/>
                  </a:lnTo>
                  <a:lnTo>
                    <a:pt x="58" y="38"/>
                  </a:lnTo>
                  <a:lnTo>
                    <a:pt x="57" y="39"/>
                  </a:lnTo>
                  <a:lnTo>
                    <a:pt x="55" y="41"/>
                  </a:lnTo>
                  <a:lnTo>
                    <a:pt x="54" y="42"/>
                  </a:lnTo>
                  <a:lnTo>
                    <a:pt x="54" y="45"/>
                  </a:lnTo>
                  <a:lnTo>
                    <a:pt x="55" y="47"/>
                  </a:lnTo>
                  <a:lnTo>
                    <a:pt x="58" y="50"/>
                  </a:lnTo>
                  <a:lnTo>
                    <a:pt x="58" y="53"/>
                  </a:lnTo>
                  <a:lnTo>
                    <a:pt x="58" y="56"/>
                  </a:lnTo>
                  <a:lnTo>
                    <a:pt x="57" y="59"/>
                  </a:lnTo>
                  <a:lnTo>
                    <a:pt x="55" y="62"/>
                  </a:lnTo>
                  <a:lnTo>
                    <a:pt x="55" y="63"/>
                  </a:lnTo>
                  <a:lnTo>
                    <a:pt x="54" y="65"/>
                  </a:lnTo>
                  <a:lnTo>
                    <a:pt x="52" y="68"/>
                  </a:lnTo>
                  <a:lnTo>
                    <a:pt x="51" y="69"/>
                  </a:lnTo>
                  <a:lnTo>
                    <a:pt x="52" y="71"/>
                  </a:lnTo>
                  <a:lnTo>
                    <a:pt x="60" y="74"/>
                  </a:lnTo>
                  <a:lnTo>
                    <a:pt x="68" y="77"/>
                  </a:lnTo>
                  <a:lnTo>
                    <a:pt x="75" y="80"/>
                  </a:lnTo>
                  <a:lnTo>
                    <a:pt x="78" y="86"/>
                  </a:lnTo>
                  <a:lnTo>
                    <a:pt x="64" y="98"/>
                  </a:lnTo>
                  <a:lnTo>
                    <a:pt x="51" y="111"/>
                  </a:lnTo>
                  <a:lnTo>
                    <a:pt x="43" y="128"/>
                  </a:lnTo>
                  <a:lnTo>
                    <a:pt x="39" y="128"/>
                  </a:lnTo>
                  <a:lnTo>
                    <a:pt x="34" y="129"/>
                  </a:lnTo>
                  <a:lnTo>
                    <a:pt x="30" y="131"/>
                  </a:lnTo>
                  <a:lnTo>
                    <a:pt x="28" y="136"/>
                  </a:lnTo>
                  <a:lnTo>
                    <a:pt x="25" y="140"/>
                  </a:lnTo>
                  <a:lnTo>
                    <a:pt x="25" y="142"/>
                  </a:lnTo>
                  <a:lnTo>
                    <a:pt x="22" y="143"/>
                  </a:lnTo>
                  <a:lnTo>
                    <a:pt x="21" y="143"/>
                  </a:lnTo>
                  <a:lnTo>
                    <a:pt x="19" y="143"/>
                  </a:lnTo>
                  <a:lnTo>
                    <a:pt x="18" y="143"/>
                  </a:lnTo>
                  <a:lnTo>
                    <a:pt x="16" y="148"/>
                  </a:lnTo>
                  <a:lnTo>
                    <a:pt x="16" y="151"/>
                  </a:lnTo>
                  <a:lnTo>
                    <a:pt x="18" y="155"/>
                  </a:lnTo>
                  <a:lnTo>
                    <a:pt x="18" y="158"/>
                  </a:lnTo>
                  <a:lnTo>
                    <a:pt x="18" y="163"/>
                  </a:lnTo>
                  <a:lnTo>
                    <a:pt x="15" y="172"/>
                  </a:lnTo>
                  <a:lnTo>
                    <a:pt x="9" y="179"/>
                  </a:lnTo>
                  <a:lnTo>
                    <a:pt x="4" y="188"/>
                  </a:lnTo>
                  <a:lnTo>
                    <a:pt x="3" y="206"/>
                  </a:lnTo>
                  <a:lnTo>
                    <a:pt x="3" y="223"/>
                  </a:lnTo>
                  <a:lnTo>
                    <a:pt x="0" y="241"/>
                  </a:lnTo>
                  <a:lnTo>
                    <a:pt x="1" y="241"/>
                  </a:lnTo>
                  <a:lnTo>
                    <a:pt x="1" y="239"/>
                  </a:lnTo>
                  <a:lnTo>
                    <a:pt x="3" y="238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50" name="Freeform 53"/>
            <p:cNvSpPr>
              <a:spLocks/>
            </p:cNvSpPr>
            <p:nvPr/>
          </p:nvSpPr>
          <p:spPr bwMode="gray">
            <a:xfrm>
              <a:off x="4154" y="1791"/>
              <a:ext cx="633" cy="790"/>
            </a:xfrm>
            <a:custGeom>
              <a:avLst/>
              <a:gdLst>
                <a:gd name="T0" fmla="*/ 446 w 683"/>
                <a:gd name="T1" fmla="*/ 615 h 854"/>
                <a:gd name="T2" fmla="*/ 479 w 683"/>
                <a:gd name="T3" fmla="*/ 630 h 854"/>
                <a:gd name="T4" fmla="*/ 510 w 683"/>
                <a:gd name="T5" fmla="*/ 666 h 854"/>
                <a:gd name="T6" fmla="*/ 524 w 683"/>
                <a:gd name="T7" fmla="*/ 697 h 854"/>
                <a:gd name="T8" fmla="*/ 551 w 683"/>
                <a:gd name="T9" fmla="*/ 717 h 854"/>
                <a:gd name="T10" fmla="*/ 559 w 683"/>
                <a:gd name="T11" fmla="*/ 739 h 854"/>
                <a:gd name="T12" fmla="*/ 434 w 683"/>
                <a:gd name="T13" fmla="*/ 775 h 854"/>
                <a:gd name="T14" fmla="*/ 414 w 683"/>
                <a:gd name="T15" fmla="*/ 784 h 854"/>
                <a:gd name="T16" fmla="*/ 400 w 683"/>
                <a:gd name="T17" fmla="*/ 787 h 854"/>
                <a:gd name="T18" fmla="*/ 376 w 683"/>
                <a:gd name="T19" fmla="*/ 779 h 854"/>
                <a:gd name="T20" fmla="*/ 352 w 683"/>
                <a:gd name="T21" fmla="*/ 784 h 854"/>
                <a:gd name="T22" fmla="*/ 322 w 683"/>
                <a:gd name="T23" fmla="*/ 759 h 854"/>
                <a:gd name="T24" fmla="*/ 304 w 683"/>
                <a:gd name="T25" fmla="*/ 747 h 854"/>
                <a:gd name="T26" fmla="*/ 293 w 683"/>
                <a:gd name="T27" fmla="*/ 757 h 854"/>
                <a:gd name="T28" fmla="*/ 243 w 683"/>
                <a:gd name="T29" fmla="*/ 750 h 854"/>
                <a:gd name="T30" fmla="*/ 210 w 683"/>
                <a:gd name="T31" fmla="*/ 710 h 854"/>
                <a:gd name="T32" fmla="*/ 184 w 683"/>
                <a:gd name="T33" fmla="*/ 683 h 854"/>
                <a:gd name="T34" fmla="*/ 176 w 683"/>
                <a:gd name="T35" fmla="*/ 660 h 854"/>
                <a:gd name="T36" fmla="*/ 136 w 683"/>
                <a:gd name="T37" fmla="*/ 635 h 854"/>
                <a:gd name="T38" fmla="*/ 125 w 683"/>
                <a:gd name="T39" fmla="*/ 615 h 854"/>
                <a:gd name="T40" fmla="*/ 110 w 683"/>
                <a:gd name="T41" fmla="*/ 599 h 854"/>
                <a:gd name="T42" fmla="*/ 86 w 683"/>
                <a:gd name="T43" fmla="*/ 585 h 854"/>
                <a:gd name="T44" fmla="*/ 66 w 683"/>
                <a:gd name="T45" fmla="*/ 579 h 854"/>
                <a:gd name="T46" fmla="*/ 67 w 683"/>
                <a:gd name="T47" fmla="*/ 576 h 854"/>
                <a:gd name="T48" fmla="*/ 58 w 683"/>
                <a:gd name="T49" fmla="*/ 519 h 854"/>
                <a:gd name="T50" fmla="*/ 38 w 683"/>
                <a:gd name="T51" fmla="*/ 497 h 854"/>
                <a:gd name="T52" fmla="*/ 42 w 683"/>
                <a:gd name="T53" fmla="*/ 483 h 854"/>
                <a:gd name="T54" fmla="*/ 27 w 683"/>
                <a:gd name="T55" fmla="*/ 444 h 854"/>
                <a:gd name="T56" fmla="*/ 8 w 683"/>
                <a:gd name="T57" fmla="*/ 422 h 854"/>
                <a:gd name="T58" fmla="*/ 10 w 683"/>
                <a:gd name="T59" fmla="*/ 408 h 854"/>
                <a:gd name="T60" fmla="*/ 11 w 683"/>
                <a:gd name="T61" fmla="*/ 389 h 854"/>
                <a:gd name="T62" fmla="*/ 32 w 683"/>
                <a:gd name="T63" fmla="*/ 364 h 854"/>
                <a:gd name="T64" fmla="*/ 30 w 683"/>
                <a:gd name="T65" fmla="*/ 347 h 854"/>
                <a:gd name="T66" fmla="*/ 42 w 683"/>
                <a:gd name="T67" fmla="*/ 319 h 854"/>
                <a:gd name="T68" fmla="*/ 50 w 683"/>
                <a:gd name="T69" fmla="*/ 312 h 854"/>
                <a:gd name="T70" fmla="*/ 75 w 683"/>
                <a:gd name="T71" fmla="*/ 308 h 854"/>
                <a:gd name="T72" fmla="*/ 343 w 683"/>
                <a:gd name="T73" fmla="*/ 39 h 854"/>
                <a:gd name="T74" fmla="*/ 434 w 683"/>
                <a:gd name="T75" fmla="*/ 55 h 854"/>
                <a:gd name="T76" fmla="*/ 468 w 683"/>
                <a:gd name="T77" fmla="*/ 24 h 854"/>
                <a:gd name="T78" fmla="*/ 481 w 683"/>
                <a:gd name="T79" fmla="*/ 13 h 854"/>
                <a:gd name="T80" fmla="*/ 514 w 683"/>
                <a:gd name="T81" fmla="*/ 17 h 854"/>
                <a:gd name="T82" fmla="*/ 549 w 683"/>
                <a:gd name="T83" fmla="*/ 50 h 854"/>
                <a:gd name="T84" fmla="*/ 567 w 683"/>
                <a:gd name="T85" fmla="*/ 113 h 854"/>
                <a:gd name="T86" fmla="*/ 589 w 683"/>
                <a:gd name="T87" fmla="*/ 171 h 854"/>
                <a:gd name="T88" fmla="*/ 614 w 683"/>
                <a:gd name="T89" fmla="*/ 191 h 854"/>
                <a:gd name="T90" fmla="*/ 623 w 683"/>
                <a:gd name="T91" fmla="*/ 210 h 854"/>
                <a:gd name="T92" fmla="*/ 603 w 683"/>
                <a:gd name="T93" fmla="*/ 221 h 854"/>
                <a:gd name="T94" fmla="*/ 577 w 683"/>
                <a:gd name="T95" fmla="*/ 240 h 854"/>
                <a:gd name="T96" fmla="*/ 574 w 683"/>
                <a:gd name="T97" fmla="*/ 265 h 854"/>
                <a:gd name="T98" fmla="*/ 562 w 683"/>
                <a:gd name="T99" fmla="*/ 308 h 854"/>
                <a:gd name="T100" fmla="*/ 559 w 683"/>
                <a:gd name="T101" fmla="*/ 320 h 854"/>
                <a:gd name="T102" fmla="*/ 557 w 683"/>
                <a:gd name="T103" fmla="*/ 381 h 854"/>
                <a:gd name="T104" fmla="*/ 546 w 683"/>
                <a:gd name="T105" fmla="*/ 414 h 854"/>
                <a:gd name="T106" fmla="*/ 518 w 683"/>
                <a:gd name="T107" fmla="*/ 441 h 854"/>
                <a:gd name="T108" fmla="*/ 513 w 683"/>
                <a:gd name="T109" fmla="*/ 456 h 854"/>
                <a:gd name="T110" fmla="*/ 512 w 683"/>
                <a:gd name="T111" fmla="*/ 477 h 854"/>
                <a:gd name="T112" fmla="*/ 507 w 683"/>
                <a:gd name="T113" fmla="*/ 493 h 854"/>
                <a:gd name="T114" fmla="*/ 496 w 683"/>
                <a:gd name="T115" fmla="*/ 491 h 854"/>
                <a:gd name="T116" fmla="*/ 487 w 683"/>
                <a:gd name="T117" fmla="*/ 515 h 854"/>
                <a:gd name="T118" fmla="*/ 474 w 683"/>
                <a:gd name="T119" fmla="*/ 588 h 854"/>
                <a:gd name="T120" fmla="*/ 451 w 683"/>
                <a:gd name="T121" fmla="*/ 591 h 854"/>
                <a:gd name="T122" fmla="*/ 439 w 683"/>
                <a:gd name="T123" fmla="*/ 599 h 85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83"/>
                <a:gd name="T187" fmla="*/ 0 h 854"/>
                <a:gd name="T188" fmla="*/ 683 w 683"/>
                <a:gd name="T189" fmla="*/ 854 h 85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83" h="854">
                  <a:moveTo>
                    <a:pt x="474" y="651"/>
                  </a:moveTo>
                  <a:lnTo>
                    <a:pt x="475" y="653"/>
                  </a:lnTo>
                  <a:lnTo>
                    <a:pt x="475" y="656"/>
                  </a:lnTo>
                  <a:lnTo>
                    <a:pt x="474" y="657"/>
                  </a:lnTo>
                  <a:lnTo>
                    <a:pt x="474" y="660"/>
                  </a:lnTo>
                  <a:lnTo>
                    <a:pt x="472" y="662"/>
                  </a:lnTo>
                  <a:lnTo>
                    <a:pt x="474" y="662"/>
                  </a:lnTo>
                  <a:lnTo>
                    <a:pt x="481" y="665"/>
                  </a:lnTo>
                  <a:lnTo>
                    <a:pt x="489" y="665"/>
                  </a:lnTo>
                  <a:lnTo>
                    <a:pt x="498" y="668"/>
                  </a:lnTo>
                  <a:lnTo>
                    <a:pt x="504" y="674"/>
                  </a:lnTo>
                  <a:lnTo>
                    <a:pt x="507" y="675"/>
                  </a:lnTo>
                  <a:lnTo>
                    <a:pt x="510" y="677"/>
                  </a:lnTo>
                  <a:lnTo>
                    <a:pt x="513" y="678"/>
                  </a:lnTo>
                  <a:lnTo>
                    <a:pt x="516" y="680"/>
                  </a:lnTo>
                  <a:lnTo>
                    <a:pt x="517" y="681"/>
                  </a:lnTo>
                  <a:lnTo>
                    <a:pt x="520" y="684"/>
                  </a:lnTo>
                  <a:lnTo>
                    <a:pt x="522" y="687"/>
                  </a:lnTo>
                  <a:lnTo>
                    <a:pt x="523" y="690"/>
                  </a:lnTo>
                  <a:lnTo>
                    <a:pt x="531" y="698"/>
                  </a:lnTo>
                  <a:lnTo>
                    <a:pt x="538" y="702"/>
                  </a:lnTo>
                  <a:lnTo>
                    <a:pt x="544" y="708"/>
                  </a:lnTo>
                  <a:lnTo>
                    <a:pt x="550" y="716"/>
                  </a:lnTo>
                  <a:lnTo>
                    <a:pt x="550" y="720"/>
                  </a:lnTo>
                  <a:lnTo>
                    <a:pt x="552" y="725"/>
                  </a:lnTo>
                  <a:lnTo>
                    <a:pt x="552" y="728"/>
                  </a:lnTo>
                  <a:lnTo>
                    <a:pt x="552" y="732"/>
                  </a:lnTo>
                  <a:lnTo>
                    <a:pt x="553" y="737"/>
                  </a:lnTo>
                  <a:lnTo>
                    <a:pt x="558" y="742"/>
                  </a:lnTo>
                  <a:lnTo>
                    <a:pt x="561" y="746"/>
                  </a:lnTo>
                  <a:lnTo>
                    <a:pt x="564" y="751"/>
                  </a:lnTo>
                  <a:lnTo>
                    <a:pt x="565" y="754"/>
                  </a:lnTo>
                  <a:lnTo>
                    <a:pt x="567" y="758"/>
                  </a:lnTo>
                  <a:lnTo>
                    <a:pt x="568" y="763"/>
                  </a:lnTo>
                  <a:lnTo>
                    <a:pt x="571" y="764"/>
                  </a:lnTo>
                  <a:lnTo>
                    <a:pt x="579" y="767"/>
                  </a:lnTo>
                  <a:lnTo>
                    <a:pt x="585" y="767"/>
                  </a:lnTo>
                  <a:lnTo>
                    <a:pt x="592" y="769"/>
                  </a:lnTo>
                  <a:lnTo>
                    <a:pt x="595" y="773"/>
                  </a:lnTo>
                  <a:lnTo>
                    <a:pt x="595" y="775"/>
                  </a:lnTo>
                  <a:lnTo>
                    <a:pt x="594" y="778"/>
                  </a:lnTo>
                  <a:lnTo>
                    <a:pt x="592" y="782"/>
                  </a:lnTo>
                  <a:lnTo>
                    <a:pt x="592" y="785"/>
                  </a:lnTo>
                  <a:lnTo>
                    <a:pt x="592" y="788"/>
                  </a:lnTo>
                  <a:lnTo>
                    <a:pt x="594" y="791"/>
                  </a:lnTo>
                  <a:lnTo>
                    <a:pt x="597" y="794"/>
                  </a:lnTo>
                  <a:lnTo>
                    <a:pt x="601" y="796"/>
                  </a:lnTo>
                  <a:lnTo>
                    <a:pt x="603" y="799"/>
                  </a:lnTo>
                  <a:lnTo>
                    <a:pt x="606" y="802"/>
                  </a:lnTo>
                  <a:lnTo>
                    <a:pt x="532" y="802"/>
                  </a:lnTo>
                  <a:lnTo>
                    <a:pt x="504" y="838"/>
                  </a:lnTo>
                  <a:lnTo>
                    <a:pt x="502" y="839"/>
                  </a:lnTo>
                  <a:lnTo>
                    <a:pt x="502" y="841"/>
                  </a:lnTo>
                  <a:lnTo>
                    <a:pt x="489" y="841"/>
                  </a:lnTo>
                  <a:lnTo>
                    <a:pt x="475" y="838"/>
                  </a:lnTo>
                  <a:lnTo>
                    <a:pt x="468" y="838"/>
                  </a:lnTo>
                  <a:lnTo>
                    <a:pt x="459" y="841"/>
                  </a:lnTo>
                  <a:lnTo>
                    <a:pt x="450" y="841"/>
                  </a:lnTo>
                  <a:lnTo>
                    <a:pt x="450" y="842"/>
                  </a:lnTo>
                  <a:lnTo>
                    <a:pt x="448" y="844"/>
                  </a:lnTo>
                  <a:lnTo>
                    <a:pt x="447" y="844"/>
                  </a:lnTo>
                  <a:lnTo>
                    <a:pt x="447" y="847"/>
                  </a:lnTo>
                  <a:lnTo>
                    <a:pt x="442" y="847"/>
                  </a:lnTo>
                  <a:lnTo>
                    <a:pt x="439" y="848"/>
                  </a:lnTo>
                  <a:lnTo>
                    <a:pt x="436" y="851"/>
                  </a:lnTo>
                  <a:lnTo>
                    <a:pt x="436" y="853"/>
                  </a:lnTo>
                  <a:lnTo>
                    <a:pt x="436" y="854"/>
                  </a:lnTo>
                  <a:lnTo>
                    <a:pt x="435" y="854"/>
                  </a:lnTo>
                  <a:lnTo>
                    <a:pt x="432" y="851"/>
                  </a:lnTo>
                  <a:lnTo>
                    <a:pt x="427" y="847"/>
                  </a:lnTo>
                  <a:lnTo>
                    <a:pt x="424" y="842"/>
                  </a:lnTo>
                  <a:lnTo>
                    <a:pt x="423" y="844"/>
                  </a:lnTo>
                  <a:lnTo>
                    <a:pt x="420" y="845"/>
                  </a:lnTo>
                  <a:lnTo>
                    <a:pt x="415" y="847"/>
                  </a:lnTo>
                  <a:lnTo>
                    <a:pt x="412" y="845"/>
                  </a:lnTo>
                  <a:lnTo>
                    <a:pt x="409" y="844"/>
                  </a:lnTo>
                  <a:lnTo>
                    <a:pt x="406" y="842"/>
                  </a:lnTo>
                  <a:lnTo>
                    <a:pt x="403" y="842"/>
                  </a:lnTo>
                  <a:lnTo>
                    <a:pt x="400" y="842"/>
                  </a:lnTo>
                  <a:lnTo>
                    <a:pt x="397" y="844"/>
                  </a:lnTo>
                  <a:lnTo>
                    <a:pt x="394" y="847"/>
                  </a:lnTo>
                  <a:lnTo>
                    <a:pt x="391" y="848"/>
                  </a:lnTo>
                  <a:lnTo>
                    <a:pt x="389" y="850"/>
                  </a:lnTo>
                  <a:lnTo>
                    <a:pt x="386" y="850"/>
                  </a:lnTo>
                  <a:lnTo>
                    <a:pt x="380" y="847"/>
                  </a:lnTo>
                  <a:lnTo>
                    <a:pt x="376" y="842"/>
                  </a:lnTo>
                  <a:lnTo>
                    <a:pt x="370" y="838"/>
                  </a:lnTo>
                  <a:lnTo>
                    <a:pt x="367" y="836"/>
                  </a:lnTo>
                  <a:lnTo>
                    <a:pt x="364" y="835"/>
                  </a:lnTo>
                  <a:lnTo>
                    <a:pt x="361" y="835"/>
                  </a:lnTo>
                  <a:lnTo>
                    <a:pt x="358" y="833"/>
                  </a:lnTo>
                  <a:lnTo>
                    <a:pt x="352" y="827"/>
                  </a:lnTo>
                  <a:lnTo>
                    <a:pt x="347" y="821"/>
                  </a:lnTo>
                  <a:lnTo>
                    <a:pt x="343" y="815"/>
                  </a:lnTo>
                  <a:lnTo>
                    <a:pt x="341" y="814"/>
                  </a:lnTo>
                  <a:lnTo>
                    <a:pt x="338" y="812"/>
                  </a:lnTo>
                  <a:lnTo>
                    <a:pt x="335" y="809"/>
                  </a:lnTo>
                  <a:lnTo>
                    <a:pt x="332" y="808"/>
                  </a:lnTo>
                  <a:lnTo>
                    <a:pt x="331" y="806"/>
                  </a:lnTo>
                  <a:lnTo>
                    <a:pt x="329" y="806"/>
                  </a:lnTo>
                  <a:lnTo>
                    <a:pt x="328" y="808"/>
                  </a:lnTo>
                  <a:lnTo>
                    <a:pt x="326" y="808"/>
                  </a:lnTo>
                  <a:lnTo>
                    <a:pt x="325" y="811"/>
                  </a:lnTo>
                  <a:lnTo>
                    <a:pt x="323" y="812"/>
                  </a:lnTo>
                  <a:lnTo>
                    <a:pt x="323" y="815"/>
                  </a:lnTo>
                  <a:lnTo>
                    <a:pt x="322" y="815"/>
                  </a:lnTo>
                  <a:lnTo>
                    <a:pt x="320" y="817"/>
                  </a:lnTo>
                  <a:lnTo>
                    <a:pt x="319" y="817"/>
                  </a:lnTo>
                  <a:lnTo>
                    <a:pt x="316" y="818"/>
                  </a:lnTo>
                  <a:lnTo>
                    <a:pt x="313" y="818"/>
                  </a:lnTo>
                  <a:lnTo>
                    <a:pt x="310" y="817"/>
                  </a:lnTo>
                  <a:lnTo>
                    <a:pt x="307" y="815"/>
                  </a:lnTo>
                  <a:lnTo>
                    <a:pt x="302" y="814"/>
                  </a:lnTo>
                  <a:lnTo>
                    <a:pt x="299" y="814"/>
                  </a:lnTo>
                  <a:lnTo>
                    <a:pt x="287" y="817"/>
                  </a:lnTo>
                  <a:lnTo>
                    <a:pt x="275" y="817"/>
                  </a:lnTo>
                  <a:lnTo>
                    <a:pt x="262" y="811"/>
                  </a:lnTo>
                  <a:lnTo>
                    <a:pt x="251" y="800"/>
                  </a:lnTo>
                  <a:lnTo>
                    <a:pt x="244" y="788"/>
                  </a:lnTo>
                  <a:lnTo>
                    <a:pt x="242" y="787"/>
                  </a:lnTo>
                  <a:lnTo>
                    <a:pt x="241" y="787"/>
                  </a:lnTo>
                  <a:lnTo>
                    <a:pt x="239" y="787"/>
                  </a:lnTo>
                  <a:lnTo>
                    <a:pt x="233" y="784"/>
                  </a:lnTo>
                  <a:lnTo>
                    <a:pt x="230" y="776"/>
                  </a:lnTo>
                  <a:lnTo>
                    <a:pt x="227" y="767"/>
                  </a:lnTo>
                  <a:lnTo>
                    <a:pt x="226" y="758"/>
                  </a:lnTo>
                  <a:lnTo>
                    <a:pt x="223" y="751"/>
                  </a:lnTo>
                  <a:lnTo>
                    <a:pt x="220" y="749"/>
                  </a:lnTo>
                  <a:lnTo>
                    <a:pt x="217" y="748"/>
                  </a:lnTo>
                  <a:lnTo>
                    <a:pt x="212" y="746"/>
                  </a:lnTo>
                  <a:lnTo>
                    <a:pt x="208" y="745"/>
                  </a:lnTo>
                  <a:lnTo>
                    <a:pt x="203" y="743"/>
                  </a:lnTo>
                  <a:lnTo>
                    <a:pt x="199" y="738"/>
                  </a:lnTo>
                  <a:lnTo>
                    <a:pt x="194" y="734"/>
                  </a:lnTo>
                  <a:lnTo>
                    <a:pt x="191" y="729"/>
                  </a:lnTo>
                  <a:lnTo>
                    <a:pt x="187" y="723"/>
                  </a:lnTo>
                  <a:lnTo>
                    <a:pt x="187" y="722"/>
                  </a:lnTo>
                  <a:lnTo>
                    <a:pt x="187" y="719"/>
                  </a:lnTo>
                  <a:lnTo>
                    <a:pt x="187" y="716"/>
                  </a:lnTo>
                  <a:lnTo>
                    <a:pt x="190" y="713"/>
                  </a:lnTo>
                  <a:lnTo>
                    <a:pt x="188" y="713"/>
                  </a:lnTo>
                  <a:lnTo>
                    <a:pt x="185" y="713"/>
                  </a:lnTo>
                  <a:lnTo>
                    <a:pt x="184" y="711"/>
                  </a:lnTo>
                  <a:lnTo>
                    <a:pt x="182" y="710"/>
                  </a:lnTo>
                  <a:lnTo>
                    <a:pt x="173" y="701"/>
                  </a:lnTo>
                  <a:lnTo>
                    <a:pt x="162" y="695"/>
                  </a:lnTo>
                  <a:lnTo>
                    <a:pt x="150" y="689"/>
                  </a:lnTo>
                  <a:lnTo>
                    <a:pt x="147" y="686"/>
                  </a:lnTo>
                  <a:lnTo>
                    <a:pt x="144" y="683"/>
                  </a:lnTo>
                  <a:lnTo>
                    <a:pt x="143" y="678"/>
                  </a:lnTo>
                  <a:lnTo>
                    <a:pt x="143" y="672"/>
                  </a:lnTo>
                  <a:lnTo>
                    <a:pt x="144" y="668"/>
                  </a:lnTo>
                  <a:lnTo>
                    <a:pt x="143" y="668"/>
                  </a:lnTo>
                  <a:lnTo>
                    <a:pt x="140" y="666"/>
                  </a:lnTo>
                  <a:lnTo>
                    <a:pt x="137" y="665"/>
                  </a:lnTo>
                  <a:lnTo>
                    <a:pt x="135" y="665"/>
                  </a:lnTo>
                  <a:lnTo>
                    <a:pt x="135" y="666"/>
                  </a:lnTo>
                  <a:lnTo>
                    <a:pt x="134" y="666"/>
                  </a:lnTo>
                  <a:lnTo>
                    <a:pt x="132" y="657"/>
                  </a:lnTo>
                  <a:lnTo>
                    <a:pt x="126" y="651"/>
                  </a:lnTo>
                  <a:lnTo>
                    <a:pt x="119" y="648"/>
                  </a:lnTo>
                  <a:lnTo>
                    <a:pt x="111" y="647"/>
                  </a:lnTo>
                  <a:lnTo>
                    <a:pt x="102" y="645"/>
                  </a:lnTo>
                  <a:lnTo>
                    <a:pt x="102" y="642"/>
                  </a:lnTo>
                  <a:lnTo>
                    <a:pt x="102" y="641"/>
                  </a:lnTo>
                  <a:lnTo>
                    <a:pt x="101" y="638"/>
                  </a:lnTo>
                  <a:lnTo>
                    <a:pt x="99" y="636"/>
                  </a:lnTo>
                  <a:lnTo>
                    <a:pt x="96" y="633"/>
                  </a:lnTo>
                  <a:lnTo>
                    <a:pt x="93" y="632"/>
                  </a:lnTo>
                  <a:lnTo>
                    <a:pt x="89" y="630"/>
                  </a:lnTo>
                  <a:lnTo>
                    <a:pt x="86" y="630"/>
                  </a:lnTo>
                  <a:lnTo>
                    <a:pt x="83" y="630"/>
                  </a:lnTo>
                  <a:lnTo>
                    <a:pt x="80" y="630"/>
                  </a:lnTo>
                  <a:lnTo>
                    <a:pt x="77" y="630"/>
                  </a:lnTo>
                  <a:lnTo>
                    <a:pt x="74" y="630"/>
                  </a:lnTo>
                  <a:lnTo>
                    <a:pt x="71" y="629"/>
                  </a:lnTo>
                  <a:lnTo>
                    <a:pt x="71" y="626"/>
                  </a:lnTo>
                  <a:lnTo>
                    <a:pt x="72" y="626"/>
                  </a:lnTo>
                  <a:lnTo>
                    <a:pt x="74" y="626"/>
                  </a:lnTo>
                  <a:lnTo>
                    <a:pt x="74" y="624"/>
                  </a:lnTo>
                  <a:lnTo>
                    <a:pt x="72" y="623"/>
                  </a:lnTo>
                  <a:lnTo>
                    <a:pt x="71" y="621"/>
                  </a:lnTo>
                  <a:lnTo>
                    <a:pt x="71" y="618"/>
                  </a:lnTo>
                  <a:lnTo>
                    <a:pt x="71" y="612"/>
                  </a:lnTo>
                  <a:lnTo>
                    <a:pt x="74" y="606"/>
                  </a:lnTo>
                  <a:lnTo>
                    <a:pt x="75" y="599"/>
                  </a:lnTo>
                  <a:lnTo>
                    <a:pt x="75" y="590"/>
                  </a:lnTo>
                  <a:lnTo>
                    <a:pt x="72" y="578"/>
                  </a:lnTo>
                  <a:lnTo>
                    <a:pt x="63" y="561"/>
                  </a:lnTo>
                  <a:lnTo>
                    <a:pt x="56" y="552"/>
                  </a:lnTo>
                  <a:lnTo>
                    <a:pt x="48" y="548"/>
                  </a:lnTo>
                  <a:lnTo>
                    <a:pt x="45" y="546"/>
                  </a:lnTo>
                  <a:lnTo>
                    <a:pt x="44" y="545"/>
                  </a:lnTo>
                  <a:lnTo>
                    <a:pt x="44" y="543"/>
                  </a:lnTo>
                  <a:lnTo>
                    <a:pt x="42" y="540"/>
                  </a:lnTo>
                  <a:lnTo>
                    <a:pt x="41" y="537"/>
                  </a:lnTo>
                  <a:lnTo>
                    <a:pt x="39" y="537"/>
                  </a:lnTo>
                  <a:lnTo>
                    <a:pt x="38" y="536"/>
                  </a:lnTo>
                  <a:lnTo>
                    <a:pt x="39" y="536"/>
                  </a:lnTo>
                  <a:lnTo>
                    <a:pt x="41" y="534"/>
                  </a:lnTo>
                  <a:lnTo>
                    <a:pt x="44" y="531"/>
                  </a:lnTo>
                  <a:lnTo>
                    <a:pt x="45" y="528"/>
                  </a:lnTo>
                  <a:lnTo>
                    <a:pt x="47" y="524"/>
                  </a:lnTo>
                  <a:lnTo>
                    <a:pt x="45" y="522"/>
                  </a:lnTo>
                  <a:lnTo>
                    <a:pt x="45" y="521"/>
                  </a:lnTo>
                  <a:lnTo>
                    <a:pt x="44" y="519"/>
                  </a:lnTo>
                  <a:lnTo>
                    <a:pt x="38" y="517"/>
                  </a:lnTo>
                  <a:lnTo>
                    <a:pt x="33" y="513"/>
                  </a:lnTo>
                  <a:lnTo>
                    <a:pt x="29" y="508"/>
                  </a:lnTo>
                  <a:lnTo>
                    <a:pt x="27" y="499"/>
                  </a:lnTo>
                  <a:lnTo>
                    <a:pt x="29" y="490"/>
                  </a:lnTo>
                  <a:lnTo>
                    <a:pt x="29" y="480"/>
                  </a:lnTo>
                  <a:lnTo>
                    <a:pt x="27" y="475"/>
                  </a:lnTo>
                  <a:lnTo>
                    <a:pt x="24" y="472"/>
                  </a:lnTo>
                  <a:lnTo>
                    <a:pt x="21" y="469"/>
                  </a:lnTo>
                  <a:lnTo>
                    <a:pt x="18" y="465"/>
                  </a:lnTo>
                  <a:lnTo>
                    <a:pt x="15" y="459"/>
                  </a:lnTo>
                  <a:lnTo>
                    <a:pt x="14" y="451"/>
                  </a:lnTo>
                  <a:lnTo>
                    <a:pt x="12" y="454"/>
                  </a:lnTo>
                  <a:lnTo>
                    <a:pt x="9" y="456"/>
                  </a:lnTo>
                  <a:lnTo>
                    <a:pt x="6" y="457"/>
                  </a:lnTo>
                  <a:lnTo>
                    <a:pt x="3" y="457"/>
                  </a:lnTo>
                  <a:lnTo>
                    <a:pt x="2" y="457"/>
                  </a:lnTo>
                  <a:lnTo>
                    <a:pt x="0" y="453"/>
                  </a:lnTo>
                  <a:lnTo>
                    <a:pt x="2" y="450"/>
                  </a:lnTo>
                  <a:lnTo>
                    <a:pt x="3" y="447"/>
                  </a:lnTo>
                  <a:lnTo>
                    <a:pt x="6" y="444"/>
                  </a:lnTo>
                  <a:lnTo>
                    <a:pt x="11" y="441"/>
                  </a:lnTo>
                  <a:lnTo>
                    <a:pt x="15" y="439"/>
                  </a:lnTo>
                  <a:lnTo>
                    <a:pt x="17" y="438"/>
                  </a:lnTo>
                  <a:lnTo>
                    <a:pt x="17" y="436"/>
                  </a:lnTo>
                  <a:lnTo>
                    <a:pt x="17" y="433"/>
                  </a:lnTo>
                  <a:lnTo>
                    <a:pt x="17" y="432"/>
                  </a:lnTo>
                  <a:lnTo>
                    <a:pt x="15" y="429"/>
                  </a:lnTo>
                  <a:lnTo>
                    <a:pt x="14" y="426"/>
                  </a:lnTo>
                  <a:lnTo>
                    <a:pt x="12" y="421"/>
                  </a:lnTo>
                  <a:lnTo>
                    <a:pt x="11" y="417"/>
                  </a:lnTo>
                  <a:lnTo>
                    <a:pt x="12" y="414"/>
                  </a:lnTo>
                  <a:lnTo>
                    <a:pt x="14" y="409"/>
                  </a:lnTo>
                  <a:lnTo>
                    <a:pt x="17" y="408"/>
                  </a:lnTo>
                  <a:lnTo>
                    <a:pt x="26" y="402"/>
                  </a:lnTo>
                  <a:lnTo>
                    <a:pt x="35" y="397"/>
                  </a:lnTo>
                  <a:lnTo>
                    <a:pt x="36" y="396"/>
                  </a:lnTo>
                  <a:lnTo>
                    <a:pt x="35" y="394"/>
                  </a:lnTo>
                  <a:lnTo>
                    <a:pt x="35" y="393"/>
                  </a:lnTo>
                  <a:lnTo>
                    <a:pt x="32" y="391"/>
                  </a:lnTo>
                  <a:lnTo>
                    <a:pt x="30" y="390"/>
                  </a:lnTo>
                  <a:lnTo>
                    <a:pt x="29" y="387"/>
                  </a:lnTo>
                  <a:lnTo>
                    <a:pt x="27" y="384"/>
                  </a:lnTo>
                  <a:lnTo>
                    <a:pt x="27" y="381"/>
                  </a:lnTo>
                  <a:lnTo>
                    <a:pt x="29" y="378"/>
                  </a:lnTo>
                  <a:lnTo>
                    <a:pt x="32" y="375"/>
                  </a:lnTo>
                  <a:lnTo>
                    <a:pt x="35" y="372"/>
                  </a:lnTo>
                  <a:lnTo>
                    <a:pt x="36" y="367"/>
                  </a:lnTo>
                  <a:lnTo>
                    <a:pt x="38" y="363"/>
                  </a:lnTo>
                  <a:lnTo>
                    <a:pt x="39" y="360"/>
                  </a:lnTo>
                  <a:lnTo>
                    <a:pt x="42" y="355"/>
                  </a:lnTo>
                  <a:lnTo>
                    <a:pt x="45" y="352"/>
                  </a:lnTo>
                  <a:lnTo>
                    <a:pt x="45" y="349"/>
                  </a:lnTo>
                  <a:lnTo>
                    <a:pt x="45" y="345"/>
                  </a:lnTo>
                  <a:lnTo>
                    <a:pt x="45" y="340"/>
                  </a:lnTo>
                  <a:lnTo>
                    <a:pt x="47" y="337"/>
                  </a:lnTo>
                  <a:lnTo>
                    <a:pt x="48" y="337"/>
                  </a:lnTo>
                  <a:lnTo>
                    <a:pt x="48" y="336"/>
                  </a:lnTo>
                  <a:lnTo>
                    <a:pt x="50" y="334"/>
                  </a:lnTo>
                  <a:lnTo>
                    <a:pt x="51" y="334"/>
                  </a:lnTo>
                  <a:lnTo>
                    <a:pt x="54" y="337"/>
                  </a:lnTo>
                  <a:lnTo>
                    <a:pt x="57" y="340"/>
                  </a:lnTo>
                  <a:lnTo>
                    <a:pt x="62" y="340"/>
                  </a:lnTo>
                  <a:lnTo>
                    <a:pt x="65" y="339"/>
                  </a:lnTo>
                  <a:lnTo>
                    <a:pt x="68" y="337"/>
                  </a:lnTo>
                  <a:lnTo>
                    <a:pt x="71" y="334"/>
                  </a:lnTo>
                  <a:lnTo>
                    <a:pt x="72" y="333"/>
                  </a:lnTo>
                  <a:lnTo>
                    <a:pt x="77" y="331"/>
                  </a:lnTo>
                  <a:lnTo>
                    <a:pt x="81" y="333"/>
                  </a:lnTo>
                  <a:lnTo>
                    <a:pt x="86" y="336"/>
                  </a:lnTo>
                  <a:lnTo>
                    <a:pt x="74" y="142"/>
                  </a:lnTo>
                  <a:lnTo>
                    <a:pt x="111" y="140"/>
                  </a:lnTo>
                  <a:lnTo>
                    <a:pt x="110" y="57"/>
                  </a:lnTo>
                  <a:lnTo>
                    <a:pt x="359" y="51"/>
                  </a:lnTo>
                  <a:lnTo>
                    <a:pt x="361" y="50"/>
                  </a:lnTo>
                  <a:lnTo>
                    <a:pt x="365" y="45"/>
                  </a:lnTo>
                  <a:lnTo>
                    <a:pt x="370" y="42"/>
                  </a:lnTo>
                  <a:lnTo>
                    <a:pt x="377" y="42"/>
                  </a:lnTo>
                  <a:lnTo>
                    <a:pt x="385" y="50"/>
                  </a:lnTo>
                  <a:lnTo>
                    <a:pt x="439" y="50"/>
                  </a:lnTo>
                  <a:lnTo>
                    <a:pt x="441" y="51"/>
                  </a:lnTo>
                  <a:lnTo>
                    <a:pt x="445" y="54"/>
                  </a:lnTo>
                  <a:lnTo>
                    <a:pt x="451" y="57"/>
                  </a:lnTo>
                  <a:lnTo>
                    <a:pt x="459" y="60"/>
                  </a:lnTo>
                  <a:lnTo>
                    <a:pt x="468" y="59"/>
                  </a:lnTo>
                  <a:lnTo>
                    <a:pt x="475" y="53"/>
                  </a:lnTo>
                  <a:lnTo>
                    <a:pt x="481" y="39"/>
                  </a:lnTo>
                  <a:lnTo>
                    <a:pt x="496" y="38"/>
                  </a:lnTo>
                  <a:lnTo>
                    <a:pt x="498" y="36"/>
                  </a:lnTo>
                  <a:lnTo>
                    <a:pt x="499" y="36"/>
                  </a:lnTo>
                  <a:lnTo>
                    <a:pt x="501" y="33"/>
                  </a:lnTo>
                  <a:lnTo>
                    <a:pt x="504" y="30"/>
                  </a:lnTo>
                  <a:lnTo>
                    <a:pt x="505" y="26"/>
                  </a:lnTo>
                  <a:lnTo>
                    <a:pt x="507" y="20"/>
                  </a:lnTo>
                  <a:lnTo>
                    <a:pt x="508" y="17"/>
                  </a:lnTo>
                  <a:lnTo>
                    <a:pt x="510" y="14"/>
                  </a:lnTo>
                  <a:lnTo>
                    <a:pt x="511" y="12"/>
                  </a:lnTo>
                  <a:lnTo>
                    <a:pt x="513" y="12"/>
                  </a:lnTo>
                  <a:lnTo>
                    <a:pt x="516" y="12"/>
                  </a:lnTo>
                  <a:lnTo>
                    <a:pt x="517" y="12"/>
                  </a:lnTo>
                  <a:lnTo>
                    <a:pt x="519" y="14"/>
                  </a:lnTo>
                  <a:lnTo>
                    <a:pt x="538" y="0"/>
                  </a:lnTo>
                  <a:lnTo>
                    <a:pt x="540" y="5"/>
                  </a:lnTo>
                  <a:lnTo>
                    <a:pt x="543" y="8"/>
                  </a:lnTo>
                  <a:lnTo>
                    <a:pt x="546" y="12"/>
                  </a:lnTo>
                  <a:lnTo>
                    <a:pt x="547" y="15"/>
                  </a:lnTo>
                  <a:lnTo>
                    <a:pt x="552" y="17"/>
                  </a:lnTo>
                  <a:lnTo>
                    <a:pt x="555" y="18"/>
                  </a:lnTo>
                  <a:lnTo>
                    <a:pt x="559" y="18"/>
                  </a:lnTo>
                  <a:lnTo>
                    <a:pt x="562" y="20"/>
                  </a:lnTo>
                  <a:lnTo>
                    <a:pt x="565" y="23"/>
                  </a:lnTo>
                  <a:lnTo>
                    <a:pt x="568" y="26"/>
                  </a:lnTo>
                  <a:lnTo>
                    <a:pt x="576" y="30"/>
                  </a:lnTo>
                  <a:lnTo>
                    <a:pt x="585" y="36"/>
                  </a:lnTo>
                  <a:lnTo>
                    <a:pt x="589" y="44"/>
                  </a:lnTo>
                  <a:lnTo>
                    <a:pt x="592" y="54"/>
                  </a:lnTo>
                  <a:lnTo>
                    <a:pt x="592" y="59"/>
                  </a:lnTo>
                  <a:lnTo>
                    <a:pt x="594" y="65"/>
                  </a:lnTo>
                  <a:lnTo>
                    <a:pt x="597" y="71"/>
                  </a:lnTo>
                  <a:lnTo>
                    <a:pt x="603" y="91"/>
                  </a:lnTo>
                  <a:lnTo>
                    <a:pt x="606" y="113"/>
                  </a:lnTo>
                  <a:lnTo>
                    <a:pt x="607" y="116"/>
                  </a:lnTo>
                  <a:lnTo>
                    <a:pt x="610" y="119"/>
                  </a:lnTo>
                  <a:lnTo>
                    <a:pt x="612" y="122"/>
                  </a:lnTo>
                  <a:lnTo>
                    <a:pt x="612" y="125"/>
                  </a:lnTo>
                  <a:lnTo>
                    <a:pt x="613" y="142"/>
                  </a:lnTo>
                  <a:lnTo>
                    <a:pt x="619" y="158"/>
                  </a:lnTo>
                  <a:lnTo>
                    <a:pt x="626" y="175"/>
                  </a:lnTo>
                  <a:lnTo>
                    <a:pt x="627" y="178"/>
                  </a:lnTo>
                  <a:lnTo>
                    <a:pt x="630" y="181"/>
                  </a:lnTo>
                  <a:lnTo>
                    <a:pt x="633" y="182"/>
                  </a:lnTo>
                  <a:lnTo>
                    <a:pt x="636" y="185"/>
                  </a:lnTo>
                  <a:lnTo>
                    <a:pt x="639" y="188"/>
                  </a:lnTo>
                  <a:lnTo>
                    <a:pt x="642" y="190"/>
                  </a:lnTo>
                  <a:lnTo>
                    <a:pt x="644" y="193"/>
                  </a:lnTo>
                  <a:lnTo>
                    <a:pt x="647" y="196"/>
                  </a:lnTo>
                  <a:lnTo>
                    <a:pt x="648" y="199"/>
                  </a:lnTo>
                  <a:lnTo>
                    <a:pt x="651" y="202"/>
                  </a:lnTo>
                  <a:lnTo>
                    <a:pt x="654" y="203"/>
                  </a:lnTo>
                  <a:lnTo>
                    <a:pt x="663" y="206"/>
                  </a:lnTo>
                  <a:lnTo>
                    <a:pt x="672" y="211"/>
                  </a:lnTo>
                  <a:lnTo>
                    <a:pt x="683" y="212"/>
                  </a:lnTo>
                  <a:lnTo>
                    <a:pt x="680" y="214"/>
                  </a:lnTo>
                  <a:lnTo>
                    <a:pt x="678" y="215"/>
                  </a:lnTo>
                  <a:lnTo>
                    <a:pt x="677" y="218"/>
                  </a:lnTo>
                  <a:lnTo>
                    <a:pt x="675" y="221"/>
                  </a:lnTo>
                  <a:lnTo>
                    <a:pt x="674" y="224"/>
                  </a:lnTo>
                  <a:lnTo>
                    <a:pt x="672" y="227"/>
                  </a:lnTo>
                  <a:lnTo>
                    <a:pt x="671" y="229"/>
                  </a:lnTo>
                  <a:lnTo>
                    <a:pt x="668" y="232"/>
                  </a:lnTo>
                  <a:lnTo>
                    <a:pt x="666" y="233"/>
                  </a:lnTo>
                  <a:lnTo>
                    <a:pt x="666" y="235"/>
                  </a:lnTo>
                  <a:lnTo>
                    <a:pt x="665" y="236"/>
                  </a:lnTo>
                  <a:lnTo>
                    <a:pt x="665" y="238"/>
                  </a:lnTo>
                  <a:lnTo>
                    <a:pt x="662" y="238"/>
                  </a:lnTo>
                  <a:lnTo>
                    <a:pt x="651" y="239"/>
                  </a:lnTo>
                  <a:lnTo>
                    <a:pt x="642" y="245"/>
                  </a:lnTo>
                  <a:lnTo>
                    <a:pt x="638" y="256"/>
                  </a:lnTo>
                  <a:lnTo>
                    <a:pt x="636" y="257"/>
                  </a:lnTo>
                  <a:lnTo>
                    <a:pt x="635" y="257"/>
                  </a:lnTo>
                  <a:lnTo>
                    <a:pt x="632" y="259"/>
                  </a:lnTo>
                  <a:lnTo>
                    <a:pt x="629" y="259"/>
                  </a:lnTo>
                  <a:lnTo>
                    <a:pt x="626" y="259"/>
                  </a:lnTo>
                  <a:lnTo>
                    <a:pt x="623" y="259"/>
                  </a:lnTo>
                  <a:lnTo>
                    <a:pt x="619" y="260"/>
                  </a:lnTo>
                  <a:lnTo>
                    <a:pt x="616" y="265"/>
                  </a:lnTo>
                  <a:lnTo>
                    <a:pt x="615" y="271"/>
                  </a:lnTo>
                  <a:lnTo>
                    <a:pt x="615" y="277"/>
                  </a:lnTo>
                  <a:lnTo>
                    <a:pt x="615" y="280"/>
                  </a:lnTo>
                  <a:lnTo>
                    <a:pt x="616" y="283"/>
                  </a:lnTo>
                  <a:lnTo>
                    <a:pt x="618" y="284"/>
                  </a:lnTo>
                  <a:lnTo>
                    <a:pt x="619" y="287"/>
                  </a:lnTo>
                  <a:lnTo>
                    <a:pt x="619" y="290"/>
                  </a:lnTo>
                  <a:lnTo>
                    <a:pt x="618" y="292"/>
                  </a:lnTo>
                  <a:lnTo>
                    <a:pt x="618" y="293"/>
                  </a:lnTo>
                  <a:lnTo>
                    <a:pt x="616" y="295"/>
                  </a:lnTo>
                  <a:lnTo>
                    <a:pt x="615" y="295"/>
                  </a:lnTo>
                  <a:lnTo>
                    <a:pt x="613" y="307"/>
                  </a:lnTo>
                  <a:lnTo>
                    <a:pt x="610" y="321"/>
                  </a:lnTo>
                  <a:lnTo>
                    <a:pt x="606" y="333"/>
                  </a:lnTo>
                  <a:lnTo>
                    <a:pt x="606" y="334"/>
                  </a:lnTo>
                  <a:lnTo>
                    <a:pt x="604" y="336"/>
                  </a:lnTo>
                  <a:lnTo>
                    <a:pt x="601" y="339"/>
                  </a:lnTo>
                  <a:lnTo>
                    <a:pt x="598" y="339"/>
                  </a:lnTo>
                  <a:lnTo>
                    <a:pt x="600" y="340"/>
                  </a:lnTo>
                  <a:lnTo>
                    <a:pt x="601" y="342"/>
                  </a:lnTo>
                  <a:lnTo>
                    <a:pt x="603" y="343"/>
                  </a:lnTo>
                  <a:lnTo>
                    <a:pt x="603" y="346"/>
                  </a:lnTo>
                  <a:lnTo>
                    <a:pt x="603" y="348"/>
                  </a:lnTo>
                  <a:lnTo>
                    <a:pt x="604" y="360"/>
                  </a:lnTo>
                  <a:lnTo>
                    <a:pt x="606" y="373"/>
                  </a:lnTo>
                  <a:lnTo>
                    <a:pt x="607" y="388"/>
                  </a:lnTo>
                  <a:lnTo>
                    <a:pt x="606" y="403"/>
                  </a:lnTo>
                  <a:lnTo>
                    <a:pt x="604" y="406"/>
                  </a:lnTo>
                  <a:lnTo>
                    <a:pt x="603" y="409"/>
                  </a:lnTo>
                  <a:lnTo>
                    <a:pt x="601" y="412"/>
                  </a:lnTo>
                  <a:lnTo>
                    <a:pt x="601" y="414"/>
                  </a:lnTo>
                  <a:lnTo>
                    <a:pt x="601" y="417"/>
                  </a:lnTo>
                  <a:lnTo>
                    <a:pt x="600" y="418"/>
                  </a:lnTo>
                  <a:lnTo>
                    <a:pt x="595" y="429"/>
                  </a:lnTo>
                  <a:lnTo>
                    <a:pt x="595" y="439"/>
                  </a:lnTo>
                  <a:lnTo>
                    <a:pt x="597" y="450"/>
                  </a:lnTo>
                  <a:lnTo>
                    <a:pt x="594" y="450"/>
                  </a:lnTo>
                  <a:lnTo>
                    <a:pt x="589" y="448"/>
                  </a:lnTo>
                  <a:lnTo>
                    <a:pt x="586" y="450"/>
                  </a:lnTo>
                  <a:lnTo>
                    <a:pt x="583" y="450"/>
                  </a:lnTo>
                  <a:lnTo>
                    <a:pt x="580" y="453"/>
                  </a:lnTo>
                  <a:lnTo>
                    <a:pt x="577" y="454"/>
                  </a:lnTo>
                  <a:lnTo>
                    <a:pt x="576" y="456"/>
                  </a:lnTo>
                  <a:lnTo>
                    <a:pt x="570" y="462"/>
                  </a:lnTo>
                  <a:lnTo>
                    <a:pt x="565" y="469"/>
                  </a:lnTo>
                  <a:lnTo>
                    <a:pt x="559" y="477"/>
                  </a:lnTo>
                  <a:lnTo>
                    <a:pt x="559" y="478"/>
                  </a:lnTo>
                  <a:lnTo>
                    <a:pt x="559" y="480"/>
                  </a:lnTo>
                  <a:lnTo>
                    <a:pt x="559" y="481"/>
                  </a:lnTo>
                  <a:lnTo>
                    <a:pt x="559" y="483"/>
                  </a:lnTo>
                  <a:lnTo>
                    <a:pt x="556" y="486"/>
                  </a:lnTo>
                  <a:lnTo>
                    <a:pt x="553" y="487"/>
                  </a:lnTo>
                  <a:lnTo>
                    <a:pt x="552" y="490"/>
                  </a:lnTo>
                  <a:lnTo>
                    <a:pt x="553" y="493"/>
                  </a:lnTo>
                  <a:lnTo>
                    <a:pt x="553" y="496"/>
                  </a:lnTo>
                  <a:lnTo>
                    <a:pt x="553" y="499"/>
                  </a:lnTo>
                  <a:lnTo>
                    <a:pt x="553" y="504"/>
                  </a:lnTo>
                  <a:lnTo>
                    <a:pt x="550" y="507"/>
                  </a:lnTo>
                  <a:lnTo>
                    <a:pt x="550" y="508"/>
                  </a:lnTo>
                  <a:lnTo>
                    <a:pt x="550" y="511"/>
                  </a:lnTo>
                  <a:lnTo>
                    <a:pt x="552" y="513"/>
                  </a:lnTo>
                  <a:lnTo>
                    <a:pt x="552" y="516"/>
                  </a:lnTo>
                  <a:lnTo>
                    <a:pt x="552" y="519"/>
                  </a:lnTo>
                  <a:lnTo>
                    <a:pt x="549" y="522"/>
                  </a:lnTo>
                  <a:lnTo>
                    <a:pt x="549" y="527"/>
                  </a:lnTo>
                  <a:lnTo>
                    <a:pt x="550" y="530"/>
                  </a:lnTo>
                  <a:lnTo>
                    <a:pt x="550" y="531"/>
                  </a:lnTo>
                  <a:lnTo>
                    <a:pt x="550" y="533"/>
                  </a:lnTo>
                  <a:lnTo>
                    <a:pt x="549" y="533"/>
                  </a:lnTo>
                  <a:lnTo>
                    <a:pt x="547" y="533"/>
                  </a:lnTo>
                  <a:lnTo>
                    <a:pt x="547" y="534"/>
                  </a:lnTo>
                  <a:lnTo>
                    <a:pt x="546" y="534"/>
                  </a:lnTo>
                  <a:lnTo>
                    <a:pt x="544" y="536"/>
                  </a:lnTo>
                  <a:lnTo>
                    <a:pt x="543" y="536"/>
                  </a:lnTo>
                  <a:lnTo>
                    <a:pt x="541" y="536"/>
                  </a:lnTo>
                  <a:lnTo>
                    <a:pt x="538" y="536"/>
                  </a:lnTo>
                  <a:lnTo>
                    <a:pt x="537" y="533"/>
                  </a:lnTo>
                  <a:lnTo>
                    <a:pt x="535" y="531"/>
                  </a:lnTo>
                  <a:lnTo>
                    <a:pt x="534" y="530"/>
                  </a:lnTo>
                  <a:lnTo>
                    <a:pt x="531" y="530"/>
                  </a:lnTo>
                  <a:lnTo>
                    <a:pt x="529" y="530"/>
                  </a:lnTo>
                  <a:lnTo>
                    <a:pt x="528" y="533"/>
                  </a:lnTo>
                  <a:lnTo>
                    <a:pt x="526" y="534"/>
                  </a:lnTo>
                  <a:lnTo>
                    <a:pt x="525" y="542"/>
                  </a:lnTo>
                  <a:lnTo>
                    <a:pt x="526" y="549"/>
                  </a:lnTo>
                  <a:lnTo>
                    <a:pt x="526" y="557"/>
                  </a:lnTo>
                  <a:lnTo>
                    <a:pt x="523" y="563"/>
                  </a:lnTo>
                  <a:lnTo>
                    <a:pt x="517" y="576"/>
                  </a:lnTo>
                  <a:lnTo>
                    <a:pt x="517" y="591"/>
                  </a:lnTo>
                  <a:lnTo>
                    <a:pt x="519" y="606"/>
                  </a:lnTo>
                  <a:lnTo>
                    <a:pt x="519" y="620"/>
                  </a:lnTo>
                  <a:lnTo>
                    <a:pt x="517" y="626"/>
                  </a:lnTo>
                  <a:lnTo>
                    <a:pt x="514" y="632"/>
                  </a:lnTo>
                  <a:lnTo>
                    <a:pt x="511" y="636"/>
                  </a:lnTo>
                  <a:lnTo>
                    <a:pt x="508" y="639"/>
                  </a:lnTo>
                  <a:lnTo>
                    <a:pt x="504" y="641"/>
                  </a:lnTo>
                  <a:lnTo>
                    <a:pt x="501" y="641"/>
                  </a:lnTo>
                  <a:lnTo>
                    <a:pt x="496" y="639"/>
                  </a:lnTo>
                  <a:lnTo>
                    <a:pt x="492" y="636"/>
                  </a:lnTo>
                  <a:lnTo>
                    <a:pt x="490" y="636"/>
                  </a:lnTo>
                  <a:lnTo>
                    <a:pt x="489" y="638"/>
                  </a:lnTo>
                  <a:lnTo>
                    <a:pt x="487" y="639"/>
                  </a:lnTo>
                  <a:lnTo>
                    <a:pt x="487" y="641"/>
                  </a:lnTo>
                  <a:lnTo>
                    <a:pt x="486" y="642"/>
                  </a:lnTo>
                  <a:lnTo>
                    <a:pt x="484" y="644"/>
                  </a:lnTo>
                  <a:lnTo>
                    <a:pt x="481" y="645"/>
                  </a:lnTo>
                  <a:lnTo>
                    <a:pt x="478" y="645"/>
                  </a:lnTo>
                  <a:lnTo>
                    <a:pt x="475" y="647"/>
                  </a:lnTo>
                  <a:lnTo>
                    <a:pt x="472" y="648"/>
                  </a:lnTo>
                  <a:lnTo>
                    <a:pt x="474" y="648"/>
                  </a:lnTo>
                  <a:lnTo>
                    <a:pt x="474" y="647"/>
                  </a:lnTo>
                  <a:lnTo>
                    <a:pt x="474" y="651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51" name="Freeform 54"/>
            <p:cNvSpPr>
              <a:spLocks/>
            </p:cNvSpPr>
            <p:nvPr/>
          </p:nvSpPr>
          <p:spPr bwMode="gray">
            <a:xfrm>
              <a:off x="4591" y="1989"/>
              <a:ext cx="575" cy="583"/>
            </a:xfrm>
            <a:custGeom>
              <a:avLst/>
              <a:gdLst>
                <a:gd name="T0" fmla="*/ 201 w 621"/>
                <a:gd name="T1" fmla="*/ 18 h 630"/>
                <a:gd name="T2" fmla="*/ 210 w 621"/>
                <a:gd name="T3" fmla="*/ 37 h 630"/>
                <a:gd name="T4" fmla="*/ 216 w 621"/>
                <a:gd name="T5" fmla="*/ 62 h 630"/>
                <a:gd name="T6" fmla="*/ 229 w 621"/>
                <a:gd name="T7" fmla="*/ 92 h 630"/>
                <a:gd name="T8" fmla="*/ 246 w 621"/>
                <a:gd name="T9" fmla="*/ 100 h 630"/>
                <a:gd name="T10" fmla="*/ 270 w 621"/>
                <a:gd name="T11" fmla="*/ 119 h 630"/>
                <a:gd name="T12" fmla="*/ 310 w 621"/>
                <a:gd name="T13" fmla="*/ 144 h 630"/>
                <a:gd name="T14" fmla="*/ 327 w 621"/>
                <a:gd name="T15" fmla="*/ 157 h 630"/>
                <a:gd name="T16" fmla="*/ 356 w 621"/>
                <a:gd name="T17" fmla="*/ 192 h 630"/>
                <a:gd name="T18" fmla="*/ 367 w 621"/>
                <a:gd name="T19" fmla="*/ 205 h 630"/>
                <a:gd name="T20" fmla="*/ 354 w 621"/>
                <a:gd name="T21" fmla="*/ 210 h 630"/>
                <a:gd name="T22" fmla="*/ 341 w 621"/>
                <a:gd name="T23" fmla="*/ 236 h 630"/>
                <a:gd name="T24" fmla="*/ 334 w 621"/>
                <a:gd name="T25" fmla="*/ 277 h 630"/>
                <a:gd name="T26" fmla="*/ 358 w 621"/>
                <a:gd name="T27" fmla="*/ 274 h 630"/>
                <a:gd name="T28" fmla="*/ 373 w 621"/>
                <a:gd name="T29" fmla="*/ 288 h 630"/>
                <a:gd name="T30" fmla="*/ 383 w 621"/>
                <a:gd name="T31" fmla="*/ 313 h 630"/>
                <a:gd name="T32" fmla="*/ 403 w 621"/>
                <a:gd name="T33" fmla="*/ 331 h 630"/>
                <a:gd name="T34" fmla="*/ 406 w 621"/>
                <a:gd name="T35" fmla="*/ 341 h 630"/>
                <a:gd name="T36" fmla="*/ 411 w 621"/>
                <a:gd name="T37" fmla="*/ 346 h 630"/>
                <a:gd name="T38" fmla="*/ 420 w 621"/>
                <a:gd name="T39" fmla="*/ 356 h 630"/>
                <a:gd name="T40" fmla="*/ 533 w 621"/>
                <a:gd name="T41" fmla="*/ 388 h 630"/>
                <a:gd name="T42" fmla="*/ 412 w 621"/>
                <a:gd name="T43" fmla="*/ 525 h 630"/>
                <a:gd name="T44" fmla="*/ 354 w 621"/>
                <a:gd name="T45" fmla="*/ 555 h 630"/>
                <a:gd name="T46" fmla="*/ 343 w 621"/>
                <a:gd name="T47" fmla="*/ 561 h 630"/>
                <a:gd name="T48" fmla="*/ 321 w 621"/>
                <a:gd name="T49" fmla="*/ 564 h 630"/>
                <a:gd name="T50" fmla="*/ 302 w 621"/>
                <a:gd name="T51" fmla="*/ 556 h 630"/>
                <a:gd name="T52" fmla="*/ 279 w 621"/>
                <a:gd name="T53" fmla="*/ 570 h 630"/>
                <a:gd name="T54" fmla="*/ 263 w 621"/>
                <a:gd name="T55" fmla="*/ 583 h 630"/>
                <a:gd name="T56" fmla="*/ 176 w 621"/>
                <a:gd name="T57" fmla="*/ 559 h 630"/>
                <a:gd name="T58" fmla="*/ 146 w 621"/>
                <a:gd name="T59" fmla="*/ 548 h 630"/>
                <a:gd name="T60" fmla="*/ 119 w 621"/>
                <a:gd name="T61" fmla="*/ 540 h 630"/>
                <a:gd name="T62" fmla="*/ 116 w 621"/>
                <a:gd name="T63" fmla="*/ 520 h 630"/>
                <a:gd name="T64" fmla="*/ 105 w 621"/>
                <a:gd name="T65" fmla="*/ 512 h 630"/>
                <a:gd name="T66" fmla="*/ 88 w 621"/>
                <a:gd name="T67" fmla="*/ 503 h 630"/>
                <a:gd name="T68" fmla="*/ 72 w 621"/>
                <a:gd name="T69" fmla="*/ 465 h 630"/>
                <a:gd name="T70" fmla="*/ 44 w 621"/>
                <a:gd name="T71" fmla="*/ 437 h 630"/>
                <a:gd name="T72" fmla="*/ 33 w 621"/>
                <a:gd name="T73" fmla="*/ 428 h 630"/>
                <a:gd name="T74" fmla="*/ 2 w 621"/>
                <a:gd name="T75" fmla="*/ 412 h 630"/>
                <a:gd name="T76" fmla="*/ 0 w 621"/>
                <a:gd name="T77" fmla="*/ 404 h 630"/>
                <a:gd name="T78" fmla="*/ 13 w 621"/>
                <a:gd name="T79" fmla="*/ 399 h 630"/>
                <a:gd name="T80" fmla="*/ 24 w 621"/>
                <a:gd name="T81" fmla="*/ 393 h 630"/>
                <a:gd name="T82" fmla="*/ 44 w 621"/>
                <a:gd name="T83" fmla="*/ 381 h 630"/>
                <a:gd name="T84" fmla="*/ 47 w 621"/>
                <a:gd name="T85" fmla="*/ 326 h 630"/>
                <a:gd name="T86" fmla="*/ 52 w 621"/>
                <a:gd name="T87" fmla="*/ 293 h 630"/>
                <a:gd name="T88" fmla="*/ 61 w 621"/>
                <a:gd name="T89" fmla="*/ 296 h 630"/>
                <a:gd name="T90" fmla="*/ 69 w 621"/>
                <a:gd name="T91" fmla="*/ 295 h 630"/>
                <a:gd name="T92" fmla="*/ 74 w 621"/>
                <a:gd name="T93" fmla="*/ 291 h 630"/>
                <a:gd name="T94" fmla="*/ 74 w 621"/>
                <a:gd name="T95" fmla="*/ 268 h 630"/>
                <a:gd name="T96" fmla="*/ 78 w 621"/>
                <a:gd name="T97" fmla="*/ 252 h 630"/>
                <a:gd name="T98" fmla="*/ 99 w 621"/>
                <a:gd name="T99" fmla="*/ 222 h 630"/>
                <a:gd name="T100" fmla="*/ 117 w 621"/>
                <a:gd name="T101" fmla="*/ 218 h 630"/>
                <a:gd name="T102" fmla="*/ 122 w 621"/>
                <a:gd name="T103" fmla="*/ 183 h 630"/>
                <a:gd name="T104" fmla="*/ 122 w 621"/>
                <a:gd name="T105" fmla="*/ 122 h 630"/>
                <a:gd name="T106" fmla="*/ 122 w 621"/>
                <a:gd name="T107" fmla="*/ 114 h 630"/>
                <a:gd name="T108" fmla="*/ 131 w 621"/>
                <a:gd name="T109" fmla="*/ 94 h 630"/>
                <a:gd name="T110" fmla="*/ 135 w 621"/>
                <a:gd name="T111" fmla="*/ 75 h 630"/>
                <a:gd name="T112" fmla="*/ 132 w 621"/>
                <a:gd name="T113" fmla="*/ 54 h 630"/>
                <a:gd name="T114" fmla="*/ 145 w 621"/>
                <a:gd name="T115" fmla="*/ 43 h 630"/>
                <a:gd name="T116" fmla="*/ 159 w 621"/>
                <a:gd name="T117" fmla="*/ 31 h 630"/>
                <a:gd name="T118" fmla="*/ 180 w 621"/>
                <a:gd name="T119" fmla="*/ 19 h 630"/>
                <a:gd name="T120" fmla="*/ 191 w 621"/>
                <a:gd name="T121" fmla="*/ 3 h 63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21"/>
                <a:gd name="T184" fmla="*/ 0 h 630"/>
                <a:gd name="T185" fmla="*/ 621 w 621"/>
                <a:gd name="T186" fmla="*/ 630 h 63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21" h="630">
                  <a:moveTo>
                    <a:pt x="206" y="0"/>
                  </a:moveTo>
                  <a:lnTo>
                    <a:pt x="209" y="3"/>
                  </a:lnTo>
                  <a:lnTo>
                    <a:pt x="212" y="7"/>
                  </a:lnTo>
                  <a:lnTo>
                    <a:pt x="214" y="12"/>
                  </a:lnTo>
                  <a:lnTo>
                    <a:pt x="215" y="16"/>
                  </a:lnTo>
                  <a:lnTo>
                    <a:pt x="217" y="19"/>
                  </a:lnTo>
                  <a:lnTo>
                    <a:pt x="217" y="22"/>
                  </a:lnTo>
                  <a:lnTo>
                    <a:pt x="218" y="24"/>
                  </a:lnTo>
                  <a:lnTo>
                    <a:pt x="220" y="27"/>
                  </a:lnTo>
                  <a:lnTo>
                    <a:pt x="221" y="30"/>
                  </a:lnTo>
                  <a:lnTo>
                    <a:pt x="223" y="33"/>
                  </a:lnTo>
                  <a:lnTo>
                    <a:pt x="227" y="40"/>
                  </a:lnTo>
                  <a:lnTo>
                    <a:pt x="229" y="48"/>
                  </a:lnTo>
                  <a:lnTo>
                    <a:pt x="232" y="55"/>
                  </a:lnTo>
                  <a:lnTo>
                    <a:pt x="232" y="58"/>
                  </a:lnTo>
                  <a:lnTo>
                    <a:pt x="233" y="61"/>
                  </a:lnTo>
                  <a:lnTo>
                    <a:pt x="233" y="64"/>
                  </a:lnTo>
                  <a:lnTo>
                    <a:pt x="233" y="67"/>
                  </a:lnTo>
                  <a:lnTo>
                    <a:pt x="236" y="72"/>
                  </a:lnTo>
                  <a:lnTo>
                    <a:pt x="238" y="75"/>
                  </a:lnTo>
                  <a:lnTo>
                    <a:pt x="238" y="79"/>
                  </a:lnTo>
                  <a:lnTo>
                    <a:pt x="238" y="82"/>
                  </a:lnTo>
                  <a:lnTo>
                    <a:pt x="239" y="86"/>
                  </a:lnTo>
                  <a:lnTo>
                    <a:pt x="247" y="99"/>
                  </a:lnTo>
                  <a:lnTo>
                    <a:pt x="257" y="113"/>
                  </a:lnTo>
                  <a:lnTo>
                    <a:pt x="260" y="114"/>
                  </a:lnTo>
                  <a:lnTo>
                    <a:pt x="262" y="114"/>
                  </a:lnTo>
                  <a:lnTo>
                    <a:pt x="263" y="113"/>
                  </a:lnTo>
                  <a:lnTo>
                    <a:pt x="265" y="111"/>
                  </a:lnTo>
                  <a:lnTo>
                    <a:pt x="266" y="108"/>
                  </a:lnTo>
                  <a:lnTo>
                    <a:pt x="268" y="105"/>
                  </a:lnTo>
                  <a:lnTo>
                    <a:pt x="269" y="102"/>
                  </a:lnTo>
                  <a:lnTo>
                    <a:pt x="271" y="101"/>
                  </a:lnTo>
                  <a:lnTo>
                    <a:pt x="277" y="111"/>
                  </a:lnTo>
                  <a:lnTo>
                    <a:pt x="283" y="122"/>
                  </a:lnTo>
                  <a:lnTo>
                    <a:pt x="292" y="129"/>
                  </a:lnTo>
                  <a:lnTo>
                    <a:pt x="307" y="138"/>
                  </a:lnTo>
                  <a:lnTo>
                    <a:pt x="322" y="149"/>
                  </a:lnTo>
                  <a:lnTo>
                    <a:pt x="325" y="150"/>
                  </a:lnTo>
                  <a:lnTo>
                    <a:pt x="329" y="152"/>
                  </a:lnTo>
                  <a:lnTo>
                    <a:pt x="332" y="153"/>
                  </a:lnTo>
                  <a:lnTo>
                    <a:pt x="335" y="156"/>
                  </a:lnTo>
                  <a:lnTo>
                    <a:pt x="337" y="159"/>
                  </a:lnTo>
                  <a:lnTo>
                    <a:pt x="338" y="162"/>
                  </a:lnTo>
                  <a:lnTo>
                    <a:pt x="341" y="165"/>
                  </a:lnTo>
                  <a:lnTo>
                    <a:pt x="344" y="167"/>
                  </a:lnTo>
                  <a:lnTo>
                    <a:pt x="349" y="168"/>
                  </a:lnTo>
                  <a:lnTo>
                    <a:pt x="353" y="170"/>
                  </a:lnTo>
                  <a:lnTo>
                    <a:pt x="356" y="173"/>
                  </a:lnTo>
                  <a:lnTo>
                    <a:pt x="365" y="180"/>
                  </a:lnTo>
                  <a:lnTo>
                    <a:pt x="373" y="188"/>
                  </a:lnTo>
                  <a:lnTo>
                    <a:pt x="378" y="197"/>
                  </a:lnTo>
                  <a:lnTo>
                    <a:pt x="381" y="203"/>
                  </a:lnTo>
                  <a:lnTo>
                    <a:pt x="384" y="207"/>
                  </a:lnTo>
                  <a:lnTo>
                    <a:pt x="388" y="212"/>
                  </a:lnTo>
                  <a:lnTo>
                    <a:pt x="393" y="215"/>
                  </a:lnTo>
                  <a:lnTo>
                    <a:pt x="397" y="218"/>
                  </a:lnTo>
                  <a:lnTo>
                    <a:pt x="397" y="219"/>
                  </a:lnTo>
                  <a:lnTo>
                    <a:pt x="397" y="221"/>
                  </a:lnTo>
                  <a:lnTo>
                    <a:pt x="396" y="222"/>
                  </a:lnTo>
                  <a:lnTo>
                    <a:pt x="394" y="225"/>
                  </a:lnTo>
                  <a:lnTo>
                    <a:pt x="393" y="225"/>
                  </a:lnTo>
                  <a:lnTo>
                    <a:pt x="390" y="227"/>
                  </a:lnTo>
                  <a:lnTo>
                    <a:pt x="387" y="227"/>
                  </a:lnTo>
                  <a:lnTo>
                    <a:pt x="384" y="227"/>
                  </a:lnTo>
                  <a:lnTo>
                    <a:pt x="382" y="227"/>
                  </a:lnTo>
                  <a:lnTo>
                    <a:pt x="378" y="230"/>
                  </a:lnTo>
                  <a:lnTo>
                    <a:pt x="375" y="234"/>
                  </a:lnTo>
                  <a:lnTo>
                    <a:pt x="373" y="239"/>
                  </a:lnTo>
                  <a:lnTo>
                    <a:pt x="371" y="243"/>
                  </a:lnTo>
                  <a:lnTo>
                    <a:pt x="370" y="249"/>
                  </a:lnTo>
                  <a:lnTo>
                    <a:pt x="368" y="255"/>
                  </a:lnTo>
                  <a:lnTo>
                    <a:pt x="367" y="260"/>
                  </a:lnTo>
                  <a:lnTo>
                    <a:pt x="359" y="273"/>
                  </a:lnTo>
                  <a:lnTo>
                    <a:pt x="356" y="288"/>
                  </a:lnTo>
                  <a:lnTo>
                    <a:pt x="356" y="293"/>
                  </a:lnTo>
                  <a:lnTo>
                    <a:pt x="358" y="296"/>
                  </a:lnTo>
                  <a:lnTo>
                    <a:pt x="361" y="299"/>
                  </a:lnTo>
                  <a:lnTo>
                    <a:pt x="364" y="302"/>
                  </a:lnTo>
                  <a:lnTo>
                    <a:pt x="368" y="302"/>
                  </a:lnTo>
                  <a:lnTo>
                    <a:pt x="371" y="300"/>
                  </a:lnTo>
                  <a:lnTo>
                    <a:pt x="375" y="299"/>
                  </a:lnTo>
                  <a:lnTo>
                    <a:pt x="378" y="297"/>
                  </a:lnTo>
                  <a:lnTo>
                    <a:pt x="387" y="296"/>
                  </a:lnTo>
                  <a:lnTo>
                    <a:pt x="396" y="297"/>
                  </a:lnTo>
                  <a:lnTo>
                    <a:pt x="405" y="297"/>
                  </a:lnTo>
                  <a:lnTo>
                    <a:pt x="406" y="296"/>
                  </a:lnTo>
                  <a:lnTo>
                    <a:pt x="408" y="296"/>
                  </a:lnTo>
                  <a:lnTo>
                    <a:pt x="403" y="303"/>
                  </a:lnTo>
                  <a:lnTo>
                    <a:pt x="403" y="311"/>
                  </a:lnTo>
                  <a:lnTo>
                    <a:pt x="409" y="320"/>
                  </a:lnTo>
                  <a:lnTo>
                    <a:pt x="411" y="325"/>
                  </a:lnTo>
                  <a:lnTo>
                    <a:pt x="411" y="328"/>
                  </a:lnTo>
                  <a:lnTo>
                    <a:pt x="412" y="332"/>
                  </a:lnTo>
                  <a:lnTo>
                    <a:pt x="412" y="335"/>
                  </a:lnTo>
                  <a:lnTo>
                    <a:pt x="414" y="338"/>
                  </a:lnTo>
                  <a:lnTo>
                    <a:pt x="415" y="340"/>
                  </a:lnTo>
                  <a:lnTo>
                    <a:pt x="418" y="341"/>
                  </a:lnTo>
                  <a:lnTo>
                    <a:pt x="420" y="343"/>
                  </a:lnTo>
                  <a:lnTo>
                    <a:pt x="426" y="347"/>
                  </a:lnTo>
                  <a:lnTo>
                    <a:pt x="430" y="352"/>
                  </a:lnTo>
                  <a:lnTo>
                    <a:pt x="435" y="358"/>
                  </a:lnTo>
                  <a:lnTo>
                    <a:pt x="436" y="359"/>
                  </a:lnTo>
                  <a:lnTo>
                    <a:pt x="435" y="361"/>
                  </a:lnTo>
                  <a:lnTo>
                    <a:pt x="435" y="364"/>
                  </a:lnTo>
                  <a:lnTo>
                    <a:pt x="435" y="367"/>
                  </a:lnTo>
                  <a:lnTo>
                    <a:pt x="436" y="368"/>
                  </a:lnTo>
                  <a:lnTo>
                    <a:pt x="438" y="368"/>
                  </a:lnTo>
                  <a:lnTo>
                    <a:pt x="439" y="368"/>
                  </a:lnTo>
                  <a:lnTo>
                    <a:pt x="441" y="368"/>
                  </a:lnTo>
                  <a:lnTo>
                    <a:pt x="444" y="368"/>
                  </a:lnTo>
                  <a:lnTo>
                    <a:pt x="444" y="371"/>
                  </a:lnTo>
                  <a:lnTo>
                    <a:pt x="444" y="373"/>
                  </a:lnTo>
                  <a:lnTo>
                    <a:pt x="444" y="374"/>
                  </a:lnTo>
                  <a:lnTo>
                    <a:pt x="445" y="376"/>
                  </a:lnTo>
                  <a:lnTo>
                    <a:pt x="447" y="379"/>
                  </a:lnTo>
                  <a:lnTo>
                    <a:pt x="448" y="382"/>
                  </a:lnTo>
                  <a:lnTo>
                    <a:pt x="450" y="383"/>
                  </a:lnTo>
                  <a:lnTo>
                    <a:pt x="453" y="385"/>
                  </a:lnTo>
                  <a:lnTo>
                    <a:pt x="454" y="385"/>
                  </a:lnTo>
                  <a:lnTo>
                    <a:pt x="462" y="386"/>
                  </a:lnTo>
                  <a:lnTo>
                    <a:pt x="474" y="388"/>
                  </a:lnTo>
                  <a:lnTo>
                    <a:pt x="490" y="392"/>
                  </a:lnTo>
                  <a:lnTo>
                    <a:pt x="513" y="398"/>
                  </a:lnTo>
                  <a:lnTo>
                    <a:pt x="541" y="407"/>
                  </a:lnTo>
                  <a:lnTo>
                    <a:pt x="576" y="419"/>
                  </a:lnTo>
                  <a:lnTo>
                    <a:pt x="621" y="418"/>
                  </a:lnTo>
                  <a:lnTo>
                    <a:pt x="510" y="565"/>
                  </a:lnTo>
                  <a:lnTo>
                    <a:pt x="466" y="564"/>
                  </a:lnTo>
                  <a:lnTo>
                    <a:pt x="463" y="564"/>
                  </a:lnTo>
                  <a:lnTo>
                    <a:pt x="456" y="564"/>
                  </a:lnTo>
                  <a:lnTo>
                    <a:pt x="445" y="567"/>
                  </a:lnTo>
                  <a:lnTo>
                    <a:pt x="430" y="577"/>
                  </a:lnTo>
                  <a:lnTo>
                    <a:pt x="415" y="595"/>
                  </a:lnTo>
                  <a:lnTo>
                    <a:pt x="385" y="597"/>
                  </a:lnTo>
                  <a:lnTo>
                    <a:pt x="384" y="598"/>
                  </a:lnTo>
                  <a:lnTo>
                    <a:pt x="382" y="600"/>
                  </a:lnTo>
                  <a:lnTo>
                    <a:pt x="381" y="603"/>
                  </a:lnTo>
                  <a:lnTo>
                    <a:pt x="381" y="604"/>
                  </a:lnTo>
                  <a:lnTo>
                    <a:pt x="382" y="607"/>
                  </a:lnTo>
                  <a:lnTo>
                    <a:pt x="379" y="606"/>
                  </a:lnTo>
                  <a:lnTo>
                    <a:pt x="376" y="606"/>
                  </a:lnTo>
                  <a:lnTo>
                    <a:pt x="370" y="606"/>
                  </a:lnTo>
                  <a:lnTo>
                    <a:pt x="365" y="606"/>
                  </a:lnTo>
                  <a:lnTo>
                    <a:pt x="361" y="607"/>
                  </a:lnTo>
                  <a:lnTo>
                    <a:pt x="358" y="609"/>
                  </a:lnTo>
                  <a:lnTo>
                    <a:pt x="355" y="610"/>
                  </a:lnTo>
                  <a:lnTo>
                    <a:pt x="350" y="612"/>
                  </a:lnTo>
                  <a:lnTo>
                    <a:pt x="347" y="610"/>
                  </a:lnTo>
                  <a:lnTo>
                    <a:pt x="344" y="610"/>
                  </a:lnTo>
                  <a:lnTo>
                    <a:pt x="343" y="607"/>
                  </a:lnTo>
                  <a:lnTo>
                    <a:pt x="340" y="606"/>
                  </a:lnTo>
                  <a:lnTo>
                    <a:pt x="338" y="604"/>
                  </a:lnTo>
                  <a:lnTo>
                    <a:pt x="332" y="603"/>
                  </a:lnTo>
                  <a:lnTo>
                    <a:pt x="326" y="601"/>
                  </a:lnTo>
                  <a:lnTo>
                    <a:pt x="313" y="604"/>
                  </a:lnTo>
                  <a:lnTo>
                    <a:pt x="301" y="610"/>
                  </a:lnTo>
                  <a:lnTo>
                    <a:pt x="301" y="612"/>
                  </a:lnTo>
                  <a:lnTo>
                    <a:pt x="301" y="613"/>
                  </a:lnTo>
                  <a:lnTo>
                    <a:pt x="301" y="615"/>
                  </a:lnTo>
                  <a:lnTo>
                    <a:pt x="301" y="616"/>
                  </a:lnTo>
                  <a:lnTo>
                    <a:pt x="296" y="619"/>
                  </a:lnTo>
                  <a:lnTo>
                    <a:pt x="295" y="622"/>
                  </a:lnTo>
                  <a:lnTo>
                    <a:pt x="292" y="625"/>
                  </a:lnTo>
                  <a:lnTo>
                    <a:pt x="289" y="628"/>
                  </a:lnTo>
                  <a:lnTo>
                    <a:pt x="286" y="630"/>
                  </a:lnTo>
                  <a:lnTo>
                    <a:pt x="284" y="630"/>
                  </a:lnTo>
                  <a:lnTo>
                    <a:pt x="265" y="627"/>
                  </a:lnTo>
                  <a:lnTo>
                    <a:pt x="247" y="627"/>
                  </a:lnTo>
                  <a:lnTo>
                    <a:pt x="232" y="627"/>
                  </a:lnTo>
                  <a:lnTo>
                    <a:pt x="217" y="622"/>
                  </a:lnTo>
                  <a:lnTo>
                    <a:pt x="203" y="615"/>
                  </a:lnTo>
                  <a:lnTo>
                    <a:pt x="190" y="604"/>
                  </a:lnTo>
                  <a:lnTo>
                    <a:pt x="187" y="603"/>
                  </a:lnTo>
                  <a:lnTo>
                    <a:pt x="184" y="601"/>
                  </a:lnTo>
                  <a:lnTo>
                    <a:pt x="182" y="600"/>
                  </a:lnTo>
                  <a:lnTo>
                    <a:pt x="175" y="598"/>
                  </a:lnTo>
                  <a:lnTo>
                    <a:pt x="167" y="595"/>
                  </a:lnTo>
                  <a:lnTo>
                    <a:pt x="158" y="592"/>
                  </a:lnTo>
                  <a:lnTo>
                    <a:pt x="152" y="592"/>
                  </a:lnTo>
                  <a:lnTo>
                    <a:pt x="143" y="594"/>
                  </a:lnTo>
                  <a:lnTo>
                    <a:pt x="138" y="594"/>
                  </a:lnTo>
                  <a:lnTo>
                    <a:pt x="135" y="591"/>
                  </a:lnTo>
                  <a:lnTo>
                    <a:pt x="131" y="588"/>
                  </a:lnTo>
                  <a:lnTo>
                    <a:pt x="128" y="583"/>
                  </a:lnTo>
                  <a:lnTo>
                    <a:pt x="125" y="579"/>
                  </a:lnTo>
                  <a:lnTo>
                    <a:pt x="122" y="574"/>
                  </a:lnTo>
                  <a:lnTo>
                    <a:pt x="122" y="571"/>
                  </a:lnTo>
                  <a:lnTo>
                    <a:pt x="122" y="568"/>
                  </a:lnTo>
                  <a:lnTo>
                    <a:pt x="123" y="565"/>
                  </a:lnTo>
                  <a:lnTo>
                    <a:pt x="125" y="562"/>
                  </a:lnTo>
                  <a:lnTo>
                    <a:pt x="126" y="558"/>
                  </a:lnTo>
                  <a:lnTo>
                    <a:pt x="123" y="558"/>
                  </a:lnTo>
                  <a:lnTo>
                    <a:pt x="122" y="556"/>
                  </a:lnTo>
                  <a:lnTo>
                    <a:pt x="120" y="555"/>
                  </a:lnTo>
                  <a:lnTo>
                    <a:pt x="119" y="553"/>
                  </a:lnTo>
                  <a:lnTo>
                    <a:pt x="113" y="553"/>
                  </a:lnTo>
                  <a:lnTo>
                    <a:pt x="105" y="552"/>
                  </a:lnTo>
                  <a:lnTo>
                    <a:pt x="99" y="550"/>
                  </a:lnTo>
                  <a:lnTo>
                    <a:pt x="98" y="549"/>
                  </a:lnTo>
                  <a:lnTo>
                    <a:pt x="96" y="547"/>
                  </a:lnTo>
                  <a:lnTo>
                    <a:pt x="96" y="546"/>
                  </a:lnTo>
                  <a:lnTo>
                    <a:pt x="95" y="544"/>
                  </a:lnTo>
                  <a:lnTo>
                    <a:pt x="93" y="540"/>
                  </a:lnTo>
                  <a:lnTo>
                    <a:pt x="92" y="535"/>
                  </a:lnTo>
                  <a:lnTo>
                    <a:pt x="89" y="532"/>
                  </a:lnTo>
                  <a:lnTo>
                    <a:pt x="84" y="523"/>
                  </a:lnTo>
                  <a:lnTo>
                    <a:pt x="81" y="514"/>
                  </a:lnTo>
                  <a:lnTo>
                    <a:pt x="78" y="503"/>
                  </a:lnTo>
                  <a:lnTo>
                    <a:pt x="74" y="494"/>
                  </a:lnTo>
                  <a:lnTo>
                    <a:pt x="68" y="488"/>
                  </a:lnTo>
                  <a:lnTo>
                    <a:pt x="59" y="484"/>
                  </a:lnTo>
                  <a:lnTo>
                    <a:pt x="54" y="481"/>
                  </a:lnTo>
                  <a:lnTo>
                    <a:pt x="51" y="476"/>
                  </a:lnTo>
                  <a:lnTo>
                    <a:pt x="48" y="472"/>
                  </a:lnTo>
                  <a:lnTo>
                    <a:pt x="45" y="467"/>
                  </a:lnTo>
                  <a:lnTo>
                    <a:pt x="42" y="463"/>
                  </a:lnTo>
                  <a:lnTo>
                    <a:pt x="41" y="463"/>
                  </a:lnTo>
                  <a:lnTo>
                    <a:pt x="39" y="463"/>
                  </a:lnTo>
                  <a:lnTo>
                    <a:pt x="36" y="463"/>
                  </a:lnTo>
                  <a:lnTo>
                    <a:pt x="29" y="457"/>
                  </a:lnTo>
                  <a:lnTo>
                    <a:pt x="20" y="454"/>
                  </a:lnTo>
                  <a:lnTo>
                    <a:pt x="11" y="452"/>
                  </a:lnTo>
                  <a:lnTo>
                    <a:pt x="2" y="448"/>
                  </a:lnTo>
                  <a:lnTo>
                    <a:pt x="2" y="446"/>
                  </a:lnTo>
                  <a:lnTo>
                    <a:pt x="2" y="445"/>
                  </a:lnTo>
                  <a:lnTo>
                    <a:pt x="3" y="443"/>
                  </a:lnTo>
                  <a:lnTo>
                    <a:pt x="5" y="440"/>
                  </a:lnTo>
                  <a:lnTo>
                    <a:pt x="3" y="439"/>
                  </a:lnTo>
                  <a:lnTo>
                    <a:pt x="3" y="437"/>
                  </a:lnTo>
                  <a:lnTo>
                    <a:pt x="2" y="437"/>
                  </a:lnTo>
                  <a:lnTo>
                    <a:pt x="0" y="437"/>
                  </a:lnTo>
                  <a:lnTo>
                    <a:pt x="0" y="436"/>
                  </a:lnTo>
                  <a:lnTo>
                    <a:pt x="3" y="434"/>
                  </a:lnTo>
                  <a:lnTo>
                    <a:pt x="5" y="433"/>
                  </a:lnTo>
                  <a:lnTo>
                    <a:pt x="8" y="433"/>
                  </a:lnTo>
                  <a:lnTo>
                    <a:pt x="11" y="433"/>
                  </a:lnTo>
                  <a:lnTo>
                    <a:pt x="14" y="431"/>
                  </a:lnTo>
                  <a:lnTo>
                    <a:pt x="15" y="430"/>
                  </a:lnTo>
                  <a:lnTo>
                    <a:pt x="17" y="428"/>
                  </a:lnTo>
                  <a:lnTo>
                    <a:pt x="17" y="427"/>
                  </a:lnTo>
                  <a:lnTo>
                    <a:pt x="18" y="425"/>
                  </a:lnTo>
                  <a:lnTo>
                    <a:pt x="23" y="425"/>
                  </a:lnTo>
                  <a:lnTo>
                    <a:pt x="26" y="425"/>
                  </a:lnTo>
                  <a:lnTo>
                    <a:pt x="30" y="425"/>
                  </a:lnTo>
                  <a:lnTo>
                    <a:pt x="33" y="425"/>
                  </a:lnTo>
                  <a:lnTo>
                    <a:pt x="38" y="422"/>
                  </a:lnTo>
                  <a:lnTo>
                    <a:pt x="42" y="419"/>
                  </a:lnTo>
                  <a:lnTo>
                    <a:pt x="45" y="416"/>
                  </a:lnTo>
                  <a:lnTo>
                    <a:pt x="47" y="412"/>
                  </a:lnTo>
                  <a:lnTo>
                    <a:pt x="48" y="400"/>
                  </a:lnTo>
                  <a:lnTo>
                    <a:pt x="47" y="386"/>
                  </a:lnTo>
                  <a:lnTo>
                    <a:pt x="45" y="373"/>
                  </a:lnTo>
                  <a:lnTo>
                    <a:pt x="47" y="359"/>
                  </a:lnTo>
                  <a:lnTo>
                    <a:pt x="48" y="355"/>
                  </a:lnTo>
                  <a:lnTo>
                    <a:pt x="51" y="352"/>
                  </a:lnTo>
                  <a:lnTo>
                    <a:pt x="54" y="347"/>
                  </a:lnTo>
                  <a:lnTo>
                    <a:pt x="56" y="343"/>
                  </a:lnTo>
                  <a:lnTo>
                    <a:pt x="56" y="335"/>
                  </a:lnTo>
                  <a:lnTo>
                    <a:pt x="54" y="326"/>
                  </a:lnTo>
                  <a:lnTo>
                    <a:pt x="54" y="317"/>
                  </a:lnTo>
                  <a:lnTo>
                    <a:pt x="56" y="317"/>
                  </a:lnTo>
                  <a:lnTo>
                    <a:pt x="57" y="316"/>
                  </a:lnTo>
                  <a:lnTo>
                    <a:pt x="59" y="317"/>
                  </a:lnTo>
                  <a:lnTo>
                    <a:pt x="60" y="319"/>
                  </a:lnTo>
                  <a:lnTo>
                    <a:pt x="62" y="319"/>
                  </a:lnTo>
                  <a:lnTo>
                    <a:pt x="63" y="320"/>
                  </a:lnTo>
                  <a:lnTo>
                    <a:pt x="66" y="320"/>
                  </a:lnTo>
                  <a:lnTo>
                    <a:pt x="68" y="322"/>
                  </a:lnTo>
                  <a:lnTo>
                    <a:pt x="69" y="322"/>
                  </a:lnTo>
                  <a:lnTo>
                    <a:pt x="72" y="322"/>
                  </a:lnTo>
                  <a:lnTo>
                    <a:pt x="74" y="322"/>
                  </a:lnTo>
                  <a:lnTo>
                    <a:pt x="74" y="320"/>
                  </a:lnTo>
                  <a:lnTo>
                    <a:pt x="75" y="319"/>
                  </a:lnTo>
                  <a:lnTo>
                    <a:pt x="77" y="317"/>
                  </a:lnTo>
                  <a:lnTo>
                    <a:pt x="78" y="317"/>
                  </a:lnTo>
                  <a:lnTo>
                    <a:pt x="80" y="316"/>
                  </a:lnTo>
                  <a:lnTo>
                    <a:pt x="80" y="314"/>
                  </a:lnTo>
                  <a:lnTo>
                    <a:pt x="80" y="313"/>
                  </a:lnTo>
                  <a:lnTo>
                    <a:pt x="80" y="311"/>
                  </a:lnTo>
                  <a:lnTo>
                    <a:pt x="80" y="310"/>
                  </a:lnTo>
                  <a:lnTo>
                    <a:pt x="78" y="302"/>
                  </a:lnTo>
                  <a:lnTo>
                    <a:pt x="80" y="296"/>
                  </a:lnTo>
                  <a:lnTo>
                    <a:pt x="80" y="290"/>
                  </a:lnTo>
                  <a:lnTo>
                    <a:pt x="80" y="287"/>
                  </a:lnTo>
                  <a:lnTo>
                    <a:pt x="81" y="285"/>
                  </a:lnTo>
                  <a:lnTo>
                    <a:pt x="81" y="282"/>
                  </a:lnTo>
                  <a:lnTo>
                    <a:pt x="81" y="279"/>
                  </a:lnTo>
                  <a:lnTo>
                    <a:pt x="81" y="276"/>
                  </a:lnTo>
                  <a:lnTo>
                    <a:pt x="84" y="272"/>
                  </a:lnTo>
                  <a:lnTo>
                    <a:pt x="89" y="266"/>
                  </a:lnTo>
                  <a:lnTo>
                    <a:pt x="92" y="261"/>
                  </a:lnTo>
                  <a:lnTo>
                    <a:pt x="95" y="255"/>
                  </a:lnTo>
                  <a:lnTo>
                    <a:pt x="98" y="249"/>
                  </a:lnTo>
                  <a:lnTo>
                    <a:pt x="102" y="245"/>
                  </a:lnTo>
                  <a:lnTo>
                    <a:pt x="107" y="240"/>
                  </a:lnTo>
                  <a:lnTo>
                    <a:pt x="111" y="237"/>
                  </a:lnTo>
                  <a:lnTo>
                    <a:pt x="116" y="236"/>
                  </a:lnTo>
                  <a:lnTo>
                    <a:pt x="122" y="236"/>
                  </a:lnTo>
                  <a:lnTo>
                    <a:pt x="128" y="236"/>
                  </a:lnTo>
                  <a:lnTo>
                    <a:pt x="126" y="236"/>
                  </a:lnTo>
                  <a:lnTo>
                    <a:pt x="125" y="236"/>
                  </a:lnTo>
                  <a:lnTo>
                    <a:pt x="123" y="230"/>
                  </a:lnTo>
                  <a:lnTo>
                    <a:pt x="123" y="224"/>
                  </a:lnTo>
                  <a:lnTo>
                    <a:pt x="123" y="218"/>
                  </a:lnTo>
                  <a:lnTo>
                    <a:pt x="126" y="213"/>
                  </a:lnTo>
                  <a:lnTo>
                    <a:pt x="132" y="198"/>
                  </a:lnTo>
                  <a:lnTo>
                    <a:pt x="135" y="182"/>
                  </a:lnTo>
                  <a:lnTo>
                    <a:pt x="135" y="183"/>
                  </a:lnTo>
                  <a:lnTo>
                    <a:pt x="135" y="159"/>
                  </a:lnTo>
                  <a:lnTo>
                    <a:pt x="132" y="135"/>
                  </a:lnTo>
                  <a:lnTo>
                    <a:pt x="132" y="132"/>
                  </a:lnTo>
                  <a:lnTo>
                    <a:pt x="131" y="129"/>
                  </a:lnTo>
                  <a:lnTo>
                    <a:pt x="129" y="128"/>
                  </a:lnTo>
                  <a:lnTo>
                    <a:pt x="129" y="126"/>
                  </a:lnTo>
                  <a:lnTo>
                    <a:pt x="129" y="125"/>
                  </a:lnTo>
                  <a:lnTo>
                    <a:pt x="131" y="125"/>
                  </a:lnTo>
                  <a:lnTo>
                    <a:pt x="132" y="123"/>
                  </a:lnTo>
                  <a:lnTo>
                    <a:pt x="134" y="123"/>
                  </a:lnTo>
                  <a:lnTo>
                    <a:pt x="135" y="122"/>
                  </a:lnTo>
                  <a:lnTo>
                    <a:pt x="135" y="116"/>
                  </a:lnTo>
                  <a:lnTo>
                    <a:pt x="137" y="110"/>
                  </a:lnTo>
                  <a:lnTo>
                    <a:pt x="140" y="104"/>
                  </a:lnTo>
                  <a:lnTo>
                    <a:pt x="141" y="102"/>
                  </a:lnTo>
                  <a:lnTo>
                    <a:pt x="141" y="99"/>
                  </a:lnTo>
                  <a:lnTo>
                    <a:pt x="141" y="96"/>
                  </a:lnTo>
                  <a:lnTo>
                    <a:pt x="141" y="95"/>
                  </a:lnTo>
                  <a:lnTo>
                    <a:pt x="143" y="90"/>
                  </a:lnTo>
                  <a:lnTo>
                    <a:pt x="144" y="86"/>
                  </a:lnTo>
                  <a:lnTo>
                    <a:pt x="146" y="81"/>
                  </a:lnTo>
                  <a:lnTo>
                    <a:pt x="147" y="76"/>
                  </a:lnTo>
                  <a:lnTo>
                    <a:pt x="147" y="72"/>
                  </a:lnTo>
                  <a:lnTo>
                    <a:pt x="146" y="69"/>
                  </a:lnTo>
                  <a:lnTo>
                    <a:pt x="144" y="66"/>
                  </a:lnTo>
                  <a:lnTo>
                    <a:pt x="143" y="63"/>
                  </a:lnTo>
                  <a:lnTo>
                    <a:pt x="143" y="58"/>
                  </a:lnTo>
                  <a:lnTo>
                    <a:pt x="144" y="55"/>
                  </a:lnTo>
                  <a:lnTo>
                    <a:pt x="147" y="52"/>
                  </a:lnTo>
                  <a:lnTo>
                    <a:pt x="149" y="49"/>
                  </a:lnTo>
                  <a:lnTo>
                    <a:pt x="152" y="48"/>
                  </a:lnTo>
                  <a:lnTo>
                    <a:pt x="154" y="46"/>
                  </a:lnTo>
                  <a:lnTo>
                    <a:pt x="157" y="46"/>
                  </a:lnTo>
                  <a:lnTo>
                    <a:pt x="160" y="46"/>
                  </a:lnTo>
                  <a:lnTo>
                    <a:pt x="163" y="45"/>
                  </a:lnTo>
                  <a:lnTo>
                    <a:pt x="166" y="43"/>
                  </a:lnTo>
                  <a:lnTo>
                    <a:pt x="167" y="40"/>
                  </a:lnTo>
                  <a:lnTo>
                    <a:pt x="170" y="36"/>
                  </a:lnTo>
                  <a:lnTo>
                    <a:pt x="172" y="33"/>
                  </a:lnTo>
                  <a:lnTo>
                    <a:pt x="175" y="31"/>
                  </a:lnTo>
                  <a:lnTo>
                    <a:pt x="179" y="28"/>
                  </a:lnTo>
                  <a:lnTo>
                    <a:pt x="184" y="27"/>
                  </a:lnTo>
                  <a:lnTo>
                    <a:pt x="188" y="25"/>
                  </a:lnTo>
                  <a:lnTo>
                    <a:pt x="191" y="24"/>
                  </a:lnTo>
                  <a:lnTo>
                    <a:pt x="194" y="21"/>
                  </a:lnTo>
                  <a:lnTo>
                    <a:pt x="197" y="18"/>
                  </a:lnTo>
                  <a:lnTo>
                    <a:pt x="199" y="15"/>
                  </a:lnTo>
                  <a:lnTo>
                    <a:pt x="200" y="12"/>
                  </a:lnTo>
                  <a:lnTo>
                    <a:pt x="203" y="9"/>
                  </a:lnTo>
                  <a:lnTo>
                    <a:pt x="205" y="4"/>
                  </a:lnTo>
                  <a:lnTo>
                    <a:pt x="206" y="3"/>
                  </a:lnTo>
                  <a:lnTo>
                    <a:pt x="206" y="1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52" name="Freeform 55"/>
            <p:cNvSpPr>
              <a:spLocks/>
            </p:cNvSpPr>
            <p:nvPr/>
          </p:nvSpPr>
          <p:spPr bwMode="gray">
            <a:xfrm>
              <a:off x="4920" y="2191"/>
              <a:ext cx="63" cy="77"/>
            </a:xfrm>
            <a:custGeom>
              <a:avLst/>
              <a:gdLst>
                <a:gd name="T0" fmla="*/ 33 w 68"/>
                <a:gd name="T1" fmla="*/ 8 h 84"/>
                <a:gd name="T2" fmla="*/ 36 w 68"/>
                <a:gd name="T3" fmla="*/ 4 h 84"/>
                <a:gd name="T4" fmla="*/ 39 w 68"/>
                <a:gd name="T5" fmla="*/ 0 h 84"/>
                <a:gd name="T6" fmla="*/ 52 w 68"/>
                <a:gd name="T7" fmla="*/ 11 h 84"/>
                <a:gd name="T8" fmla="*/ 61 w 68"/>
                <a:gd name="T9" fmla="*/ 25 h 84"/>
                <a:gd name="T10" fmla="*/ 60 w 68"/>
                <a:gd name="T11" fmla="*/ 19 h 84"/>
                <a:gd name="T12" fmla="*/ 56 w 68"/>
                <a:gd name="T13" fmla="*/ 17 h 84"/>
                <a:gd name="T14" fmla="*/ 53 w 68"/>
                <a:gd name="T15" fmla="*/ 19 h 84"/>
                <a:gd name="T16" fmla="*/ 53 w 68"/>
                <a:gd name="T17" fmla="*/ 23 h 84"/>
                <a:gd name="T18" fmla="*/ 53 w 68"/>
                <a:gd name="T19" fmla="*/ 28 h 84"/>
                <a:gd name="T20" fmla="*/ 50 w 68"/>
                <a:gd name="T21" fmla="*/ 31 h 84"/>
                <a:gd name="T22" fmla="*/ 52 w 68"/>
                <a:gd name="T23" fmla="*/ 31 h 84"/>
                <a:gd name="T24" fmla="*/ 53 w 68"/>
                <a:gd name="T25" fmla="*/ 28 h 84"/>
                <a:gd name="T26" fmla="*/ 53 w 68"/>
                <a:gd name="T27" fmla="*/ 25 h 84"/>
                <a:gd name="T28" fmla="*/ 52 w 68"/>
                <a:gd name="T29" fmla="*/ 22 h 84"/>
                <a:gd name="T30" fmla="*/ 49 w 68"/>
                <a:gd name="T31" fmla="*/ 22 h 84"/>
                <a:gd name="T32" fmla="*/ 46 w 68"/>
                <a:gd name="T33" fmla="*/ 27 h 84"/>
                <a:gd name="T34" fmla="*/ 44 w 68"/>
                <a:gd name="T35" fmla="*/ 33 h 84"/>
                <a:gd name="T36" fmla="*/ 41 w 68"/>
                <a:gd name="T37" fmla="*/ 36 h 84"/>
                <a:gd name="T38" fmla="*/ 39 w 68"/>
                <a:gd name="T39" fmla="*/ 34 h 84"/>
                <a:gd name="T40" fmla="*/ 39 w 68"/>
                <a:gd name="T41" fmla="*/ 31 h 84"/>
                <a:gd name="T42" fmla="*/ 36 w 68"/>
                <a:gd name="T43" fmla="*/ 28 h 84"/>
                <a:gd name="T44" fmla="*/ 32 w 68"/>
                <a:gd name="T45" fmla="*/ 28 h 84"/>
                <a:gd name="T46" fmla="*/ 31 w 68"/>
                <a:gd name="T47" fmla="*/ 31 h 84"/>
                <a:gd name="T48" fmla="*/ 32 w 68"/>
                <a:gd name="T49" fmla="*/ 33 h 84"/>
                <a:gd name="T50" fmla="*/ 32 w 68"/>
                <a:gd name="T51" fmla="*/ 34 h 84"/>
                <a:gd name="T52" fmla="*/ 32 w 68"/>
                <a:gd name="T53" fmla="*/ 36 h 84"/>
                <a:gd name="T54" fmla="*/ 30 w 68"/>
                <a:gd name="T55" fmla="*/ 34 h 84"/>
                <a:gd name="T56" fmla="*/ 27 w 68"/>
                <a:gd name="T57" fmla="*/ 36 h 84"/>
                <a:gd name="T58" fmla="*/ 30 w 68"/>
                <a:gd name="T59" fmla="*/ 39 h 84"/>
                <a:gd name="T60" fmla="*/ 33 w 68"/>
                <a:gd name="T61" fmla="*/ 41 h 84"/>
                <a:gd name="T62" fmla="*/ 38 w 68"/>
                <a:gd name="T63" fmla="*/ 41 h 84"/>
                <a:gd name="T64" fmla="*/ 33 w 68"/>
                <a:gd name="T65" fmla="*/ 41 h 84"/>
                <a:gd name="T66" fmla="*/ 30 w 68"/>
                <a:gd name="T67" fmla="*/ 41 h 84"/>
                <a:gd name="T68" fmla="*/ 28 w 68"/>
                <a:gd name="T69" fmla="*/ 42 h 84"/>
                <a:gd name="T70" fmla="*/ 32 w 68"/>
                <a:gd name="T71" fmla="*/ 47 h 84"/>
                <a:gd name="T72" fmla="*/ 39 w 68"/>
                <a:gd name="T73" fmla="*/ 47 h 84"/>
                <a:gd name="T74" fmla="*/ 49 w 68"/>
                <a:gd name="T75" fmla="*/ 41 h 84"/>
                <a:gd name="T76" fmla="*/ 55 w 68"/>
                <a:gd name="T77" fmla="*/ 39 h 84"/>
                <a:gd name="T78" fmla="*/ 55 w 68"/>
                <a:gd name="T79" fmla="*/ 44 h 84"/>
                <a:gd name="T80" fmla="*/ 60 w 68"/>
                <a:gd name="T81" fmla="*/ 47 h 84"/>
                <a:gd name="T82" fmla="*/ 63 w 68"/>
                <a:gd name="T83" fmla="*/ 48 h 84"/>
                <a:gd name="T84" fmla="*/ 61 w 68"/>
                <a:gd name="T85" fmla="*/ 50 h 84"/>
                <a:gd name="T86" fmla="*/ 60 w 68"/>
                <a:gd name="T87" fmla="*/ 55 h 84"/>
                <a:gd name="T88" fmla="*/ 58 w 68"/>
                <a:gd name="T89" fmla="*/ 58 h 84"/>
                <a:gd name="T90" fmla="*/ 55 w 68"/>
                <a:gd name="T91" fmla="*/ 63 h 84"/>
                <a:gd name="T92" fmla="*/ 52 w 68"/>
                <a:gd name="T93" fmla="*/ 69 h 84"/>
                <a:gd name="T94" fmla="*/ 49 w 68"/>
                <a:gd name="T95" fmla="*/ 72 h 84"/>
                <a:gd name="T96" fmla="*/ 38 w 68"/>
                <a:gd name="T97" fmla="*/ 72 h 84"/>
                <a:gd name="T98" fmla="*/ 25 w 68"/>
                <a:gd name="T99" fmla="*/ 72 h 84"/>
                <a:gd name="T100" fmla="*/ 12 w 68"/>
                <a:gd name="T101" fmla="*/ 77 h 84"/>
                <a:gd name="T102" fmla="*/ 6 w 68"/>
                <a:gd name="T103" fmla="*/ 75 h 84"/>
                <a:gd name="T104" fmla="*/ 0 w 68"/>
                <a:gd name="T105" fmla="*/ 67 h 84"/>
                <a:gd name="T106" fmla="*/ 0 w 68"/>
                <a:gd name="T107" fmla="*/ 61 h 84"/>
                <a:gd name="T108" fmla="*/ 3 w 68"/>
                <a:gd name="T109" fmla="*/ 55 h 84"/>
                <a:gd name="T110" fmla="*/ 11 w 68"/>
                <a:gd name="T111" fmla="*/ 37 h 84"/>
                <a:gd name="T112" fmla="*/ 21 w 68"/>
                <a:gd name="T113" fmla="*/ 14 h 84"/>
                <a:gd name="T114" fmla="*/ 22 w 68"/>
                <a:gd name="T115" fmla="*/ 9 h 84"/>
                <a:gd name="T116" fmla="*/ 24 w 68"/>
                <a:gd name="T117" fmla="*/ 8 h 84"/>
                <a:gd name="T118" fmla="*/ 28 w 68"/>
                <a:gd name="T119" fmla="*/ 6 h 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8"/>
                <a:gd name="T181" fmla="*/ 0 h 84"/>
                <a:gd name="T182" fmla="*/ 68 w 68"/>
                <a:gd name="T183" fmla="*/ 84 h 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8" h="84">
                  <a:moveTo>
                    <a:pt x="35" y="9"/>
                  </a:moveTo>
                  <a:lnTo>
                    <a:pt x="36" y="9"/>
                  </a:lnTo>
                  <a:lnTo>
                    <a:pt x="38" y="6"/>
                  </a:lnTo>
                  <a:lnTo>
                    <a:pt x="39" y="4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7" y="7"/>
                  </a:lnTo>
                  <a:lnTo>
                    <a:pt x="56" y="12"/>
                  </a:lnTo>
                  <a:lnTo>
                    <a:pt x="63" y="18"/>
                  </a:lnTo>
                  <a:lnTo>
                    <a:pt x="66" y="27"/>
                  </a:lnTo>
                  <a:lnTo>
                    <a:pt x="66" y="24"/>
                  </a:lnTo>
                  <a:lnTo>
                    <a:pt x="65" y="21"/>
                  </a:lnTo>
                  <a:lnTo>
                    <a:pt x="62" y="19"/>
                  </a:lnTo>
                  <a:lnTo>
                    <a:pt x="60" y="19"/>
                  </a:lnTo>
                  <a:lnTo>
                    <a:pt x="59" y="19"/>
                  </a:lnTo>
                  <a:lnTo>
                    <a:pt x="57" y="21"/>
                  </a:lnTo>
                  <a:lnTo>
                    <a:pt x="57" y="24"/>
                  </a:lnTo>
                  <a:lnTo>
                    <a:pt x="57" y="25"/>
                  </a:lnTo>
                  <a:lnTo>
                    <a:pt x="57" y="28"/>
                  </a:lnTo>
                  <a:lnTo>
                    <a:pt x="57" y="31"/>
                  </a:lnTo>
                  <a:lnTo>
                    <a:pt x="57" y="33"/>
                  </a:lnTo>
                  <a:lnTo>
                    <a:pt x="54" y="34"/>
                  </a:lnTo>
                  <a:lnTo>
                    <a:pt x="53" y="36"/>
                  </a:lnTo>
                  <a:lnTo>
                    <a:pt x="56" y="34"/>
                  </a:lnTo>
                  <a:lnTo>
                    <a:pt x="57" y="33"/>
                  </a:lnTo>
                  <a:lnTo>
                    <a:pt x="57" y="31"/>
                  </a:lnTo>
                  <a:lnTo>
                    <a:pt x="57" y="28"/>
                  </a:lnTo>
                  <a:lnTo>
                    <a:pt x="57" y="27"/>
                  </a:lnTo>
                  <a:lnTo>
                    <a:pt x="57" y="25"/>
                  </a:lnTo>
                  <a:lnTo>
                    <a:pt x="56" y="24"/>
                  </a:lnTo>
                  <a:lnTo>
                    <a:pt x="54" y="24"/>
                  </a:lnTo>
                  <a:lnTo>
                    <a:pt x="53" y="24"/>
                  </a:lnTo>
                  <a:lnTo>
                    <a:pt x="51" y="27"/>
                  </a:lnTo>
                  <a:lnTo>
                    <a:pt x="50" y="30"/>
                  </a:lnTo>
                  <a:lnTo>
                    <a:pt x="48" y="33"/>
                  </a:lnTo>
                  <a:lnTo>
                    <a:pt x="47" y="36"/>
                  </a:lnTo>
                  <a:lnTo>
                    <a:pt x="48" y="39"/>
                  </a:lnTo>
                  <a:lnTo>
                    <a:pt x="44" y="39"/>
                  </a:lnTo>
                  <a:lnTo>
                    <a:pt x="41" y="39"/>
                  </a:lnTo>
                  <a:lnTo>
                    <a:pt x="42" y="37"/>
                  </a:lnTo>
                  <a:lnTo>
                    <a:pt x="42" y="36"/>
                  </a:lnTo>
                  <a:lnTo>
                    <a:pt x="42" y="34"/>
                  </a:lnTo>
                  <a:lnTo>
                    <a:pt x="41" y="31"/>
                  </a:lnTo>
                  <a:lnTo>
                    <a:pt x="39" y="31"/>
                  </a:lnTo>
                  <a:lnTo>
                    <a:pt x="36" y="31"/>
                  </a:lnTo>
                  <a:lnTo>
                    <a:pt x="35" y="31"/>
                  </a:lnTo>
                  <a:lnTo>
                    <a:pt x="33" y="33"/>
                  </a:lnTo>
                  <a:lnTo>
                    <a:pt x="33" y="34"/>
                  </a:lnTo>
                  <a:lnTo>
                    <a:pt x="35" y="36"/>
                  </a:lnTo>
                  <a:lnTo>
                    <a:pt x="35" y="37"/>
                  </a:lnTo>
                  <a:lnTo>
                    <a:pt x="35" y="39"/>
                  </a:lnTo>
                  <a:lnTo>
                    <a:pt x="33" y="37"/>
                  </a:lnTo>
                  <a:lnTo>
                    <a:pt x="32" y="37"/>
                  </a:lnTo>
                  <a:lnTo>
                    <a:pt x="30" y="37"/>
                  </a:lnTo>
                  <a:lnTo>
                    <a:pt x="29" y="39"/>
                  </a:lnTo>
                  <a:lnTo>
                    <a:pt x="30" y="42"/>
                  </a:lnTo>
                  <a:lnTo>
                    <a:pt x="32" y="43"/>
                  </a:lnTo>
                  <a:lnTo>
                    <a:pt x="33" y="45"/>
                  </a:lnTo>
                  <a:lnTo>
                    <a:pt x="36" y="45"/>
                  </a:lnTo>
                  <a:lnTo>
                    <a:pt x="38" y="45"/>
                  </a:lnTo>
                  <a:lnTo>
                    <a:pt x="41" y="45"/>
                  </a:lnTo>
                  <a:lnTo>
                    <a:pt x="38" y="45"/>
                  </a:lnTo>
                  <a:lnTo>
                    <a:pt x="36" y="45"/>
                  </a:lnTo>
                  <a:lnTo>
                    <a:pt x="33" y="43"/>
                  </a:lnTo>
                  <a:lnTo>
                    <a:pt x="32" y="45"/>
                  </a:lnTo>
                  <a:lnTo>
                    <a:pt x="30" y="45"/>
                  </a:lnTo>
                  <a:lnTo>
                    <a:pt x="30" y="46"/>
                  </a:lnTo>
                  <a:lnTo>
                    <a:pt x="32" y="49"/>
                  </a:lnTo>
                  <a:lnTo>
                    <a:pt x="35" y="51"/>
                  </a:lnTo>
                  <a:lnTo>
                    <a:pt x="38" y="55"/>
                  </a:lnTo>
                  <a:lnTo>
                    <a:pt x="42" y="51"/>
                  </a:lnTo>
                  <a:lnTo>
                    <a:pt x="48" y="48"/>
                  </a:lnTo>
                  <a:lnTo>
                    <a:pt x="53" y="45"/>
                  </a:lnTo>
                  <a:lnTo>
                    <a:pt x="59" y="42"/>
                  </a:lnTo>
                  <a:lnTo>
                    <a:pt x="59" y="43"/>
                  </a:lnTo>
                  <a:lnTo>
                    <a:pt x="59" y="46"/>
                  </a:lnTo>
                  <a:lnTo>
                    <a:pt x="59" y="48"/>
                  </a:lnTo>
                  <a:lnTo>
                    <a:pt x="60" y="49"/>
                  </a:lnTo>
                  <a:lnTo>
                    <a:pt x="65" y="51"/>
                  </a:lnTo>
                  <a:lnTo>
                    <a:pt x="66" y="52"/>
                  </a:lnTo>
                  <a:lnTo>
                    <a:pt x="68" y="52"/>
                  </a:lnTo>
                  <a:lnTo>
                    <a:pt x="68" y="54"/>
                  </a:lnTo>
                  <a:lnTo>
                    <a:pt x="66" y="55"/>
                  </a:lnTo>
                  <a:lnTo>
                    <a:pt x="66" y="57"/>
                  </a:lnTo>
                  <a:lnTo>
                    <a:pt x="65" y="60"/>
                  </a:lnTo>
                  <a:lnTo>
                    <a:pt x="63" y="63"/>
                  </a:lnTo>
                  <a:lnTo>
                    <a:pt x="62" y="66"/>
                  </a:lnTo>
                  <a:lnTo>
                    <a:pt x="59" y="69"/>
                  </a:lnTo>
                  <a:lnTo>
                    <a:pt x="57" y="72"/>
                  </a:lnTo>
                  <a:lnTo>
                    <a:pt x="56" y="75"/>
                  </a:lnTo>
                  <a:lnTo>
                    <a:pt x="54" y="76"/>
                  </a:lnTo>
                  <a:lnTo>
                    <a:pt x="53" y="78"/>
                  </a:lnTo>
                  <a:lnTo>
                    <a:pt x="50" y="79"/>
                  </a:lnTo>
                  <a:lnTo>
                    <a:pt x="41" y="79"/>
                  </a:lnTo>
                  <a:lnTo>
                    <a:pt x="33" y="79"/>
                  </a:lnTo>
                  <a:lnTo>
                    <a:pt x="27" y="79"/>
                  </a:lnTo>
                  <a:lnTo>
                    <a:pt x="18" y="81"/>
                  </a:lnTo>
                  <a:lnTo>
                    <a:pt x="13" y="84"/>
                  </a:lnTo>
                  <a:lnTo>
                    <a:pt x="12" y="84"/>
                  </a:lnTo>
                  <a:lnTo>
                    <a:pt x="7" y="82"/>
                  </a:lnTo>
                  <a:lnTo>
                    <a:pt x="1" y="75"/>
                  </a:lnTo>
                  <a:lnTo>
                    <a:pt x="0" y="73"/>
                  </a:lnTo>
                  <a:lnTo>
                    <a:pt x="0" y="69"/>
                  </a:lnTo>
                  <a:lnTo>
                    <a:pt x="0" y="66"/>
                  </a:lnTo>
                  <a:lnTo>
                    <a:pt x="1" y="63"/>
                  </a:lnTo>
                  <a:lnTo>
                    <a:pt x="3" y="60"/>
                  </a:lnTo>
                  <a:lnTo>
                    <a:pt x="4" y="57"/>
                  </a:lnTo>
                  <a:lnTo>
                    <a:pt x="12" y="40"/>
                  </a:lnTo>
                  <a:lnTo>
                    <a:pt x="16" y="27"/>
                  </a:lnTo>
                  <a:lnTo>
                    <a:pt x="23" y="15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6" y="9"/>
                  </a:lnTo>
                  <a:lnTo>
                    <a:pt x="29" y="7"/>
                  </a:lnTo>
                  <a:lnTo>
                    <a:pt x="30" y="7"/>
                  </a:lnTo>
                  <a:lnTo>
                    <a:pt x="35" y="9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53" name="Freeform 56"/>
            <p:cNvSpPr>
              <a:spLocks/>
            </p:cNvSpPr>
            <p:nvPr/>
          </p:nvSpPr>
          <p:spPr bwMode="gray">
            <a:xfrm>
              <a:off x="4618" y="1434"/>
              <a:ext cx="816" cy="644"/>
            </a:xfrm>
            <a:custGeom>
              <a:avLst/>
              <a:gdLst>
                <a:gd name="T0" fmla="*/ 116 w 881"/>
                <a:gd name="T1" fmla="*/ 68 h 696"/>
                <a:gd name="T2" fmla="*/ 104 w 881"/>
                <a:gd name="T3" fmla="*/ 93 h 696"/>
                <a:gd name="T4" fmla="*/ 81 w 881"/>
                <a:gd name="T5" fmla="*/ 121 h 696"/>
                <a:gd name="T6" fmla="*/ 0 w 881"/>
                <a:gd name="T7" fmla="*/ 133 h 696"/>
                <a:gd name="T8" fmla="*/ 22 w 881"/>
                <a:gd name="T9" fmla="*/ 180 h 696"/>
                <a:gd name="T10" fmla="*/ 44 w 881"/>
                <a:gd name="T11" fmla="*/ 211 h 696"/>
                <a:gd name="T12" fmla="*/ 73 w 881"/>
                <a:gd name="T13" fmla="*/ 245 h 696"/>
                <a:gd name="T14" fmla="*/ 103 w 881"/>
                <a:gd name="T15" fmla="*/ 281 h 696"/>
                <a:gd name="T16" fmla="*/ 132 w 881"/>
                <a:gd name="T17" fmla="*/ 321 h 696"/>
                <a:gd name="T18" fmla="*/ 142 w 881"/>
                <a:gd name="T19" fmla="*/ 335 h 696"/>
                <a:gd name="T20" fmla="*/ 161 w 881"/>
                <a:gd name="T21" fmla="*/ 370 h 696"/>
                <a:gd name="T22" fmla="*/ 191 w 881"/>
                <a:gd name="T23" fmla="*/ 420 h 696"/>
                <a:gd name="T24" fmla="*/ 242 w 881"/>
                <a:gd name="T25" fmla="*/ 492 h 696"/>
                <a:gd name="T26" fmla="*/ 272 w 881"/>
                <a:gd name="T27" fmla="*/ 537 h 696"/>
                <a:gd name="T28" fmla="*/ 306 w 881"/>
                <a:gd name="T29" fmla="*/ 588 h 696"/>
                <a:gd name="T30" fmla="*/ 323 w 881"/>
                <a:gd name="T31" fmla="*/ 613 h 696"/>
                <a:gd name="T32" fmla="*/ 343 w 881"/>
                <a:gd name="T33" fmla="*/ 594 h 696"/>
                <a:gd name="T34" fmla="*/ 348 w 881"/>
                <a:gd name="T35" fmla="*/ 570 h 696"/>
                <a:gd name="T36" fmla="*/ 354 w 881"/>
                <a:gd name="T37" fmla="*/ 570 h 696"/>
                <a:gd name="T38" fmla="*/ 382 w 881"/>
                <a:gd name="T39" fmla="*/ 572 h 696"/>
                <a:gd name="T40" fmla="*/ 462 w 881"/>
                <a:gd name="T41" fmla="*/ 631 h 696"/>
                <a:gd name="T42" fmla="*/ 483 w 881"/>
                <a:gd name="T43" fmla="*/ 595 h 696"/>
                <a:gd name="T44" fmla="*/ 509 w 881"/>
                <a:gd name="T45" fmla="*/ 556 h 696"/>
                <a:gd name="T46" fmla="*/ 528 w 881"/>
                <a:gd name="T47" fmla="*/ 544 h 696"/>
                <a:gd name="T48" fmla="*/ 573 w 881"/>
                <a:gd name="T49" fmla="*/ 520 h 696"/>
                <a:gd name="T50" fmla="*/ 634 w 881"/>
                <a:gd name="T51" fmla="*/ 494 h 696"/>
                <a:gd name="T52" fmla="*/ 681 w 881"/>
                <a:gd name="T53" fmla="*/ 481 h 696"/>
                <a:gd name="T54" fmla="*/ 697 w 881"/>
                <a:gd name="T55" fmla="*/ 475 h 696"/>
                <a:gd name="T56" fmla="*/ 744 w 881"/>
                <a:gd name="T57" fmla="*/ 450 h 696"/>
                <a:gd name="T58" fmla="*/ 794 w 881"/>
                <a:gd name="T59" fmla="*/ 406 h 696"/>
                <a:gd name="T60" fmla="*/ 816 w 881"/>
                <a:gd name="T61" fmla="*/ 345 h 696"/>
                <a:gd name="T62" fmla="*/ 808 w 881"/>
                <a:gd name="T63" fmla="*/ 313 h 696"/>
                <a:gd name="T64" fmla="*/ 809 w 881"/>
                <a:gd name="T65" fmla="*/ 292 h 696"/>
                <a:gd name="T66" fmla="*/ 703 w 881"/>
                <a:gd name="T67" fmla="*/ 304 h 696"/>
                <a:gd name="T68" fmla="*/ 679 w 881"/>
                <a:gd name="T69" fmla="*/ 287 h 696"/>
                <a:gd name="T70" fmla="*/ 645 w 881"/>
                <a:gd name="T71" fmla="*/ 277 h 696"/>
                <a:gd name="T72" fmla="*/ 622 w 881"/>
                <a:gd name="T73" fmla="*/ 271 h 696"/>
                <a:gd name="T74" fmla="*/ 607 w 881"/>
                <a:gd name="T75" fmla="*/ 243 h 696"/>
                <a:gd name="T76" fmla="*/ 582 w 881"/>
                <a:gd name="T77" fmla="*/ 208 h 696"/>
                <a:gd name="T78" fmla="*/ 568 w 881"/>
                <a:gd name="T79" fmla="*/ 192 h 696"/>
                <a:gd name="T80" fmla="*/ 451 w 881"/>
                <a:gd name="T81" fmla="*/ 127 h 696"/>
                <a:gd name="T82" fmla="*/ 423 w 881"/>
                <a:gd name="T83" fmla="*/ 110 h 696"/>
                <a:gd name="T84" fmla="*/ 402 w 881"/>
                <a:gd name="T85" fmla="*/ 96 h 696"/>
                <a:gd name="T86" fmla="*/ 359 w 881"/>
                <a:gd name="T87" fmla="*/ 71 h 696"/>
                <a:gd name="T88" fmla="*/ 292 w 881"/>
                <a:gd name="T89" fmla="*/ 39 h 696"/>
                <a:gd name="T90" fmla="*/ 169 w 881"/>
                <a:gd name="T91" fmla="*/ 0 h 696"/>
                <a:gd name="T92" fmla="*/ 166 w 881"/>
                <a:gd name="T93" fmla="*/ 3 h 696"/>
                <a:gd name="T94" fmla="*/ 155 w 881"/>
                <a:gd name="T95" fmla="*/ 9 h 69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81"/>
                <a:gd name="T145" fmla="*/ 0 h 696"/>
                <a:gd name="T146" fmla="*/ 881 w 881"/>
                <a:gd name="T147" fmla="*/ 696 h 69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81" h="696">
                  <a:moveTo>
                    <a:pt x="159" y="12"/>
                  </a:moveTo>
                  <a:lnTo>
                    <a:pt x="96" y="33"/>
                  </a:lnTo>
                  <a:lnTo>
                    <a:pt x="125" y="74"/>
                  </a:lnTo>
                  <a:lnTo>
                    <a:pt x="125" y="81"/>
                  </a:lnTo>
                  <a:lnTo>
                    <a:pt x="120" y="90"/>
                  </a:lnTo>
                  <a:lnTo>
                    <a:pt x="112" y="101"/>
                  </a:lnTo>
                  <a:lnTo>
                    <a:pt x="103" y="111"/>
                  </a:lnTo>
                  <a:lnTo>
                    <a:pt x="94" y="122"/>
                  </a:lnTo>
                  <a:lnTo>
                    <a:pt x="87" y="131"/>
                  </a:lnTo>
                  <a:lnTo>
                    <a:pt x="81" y="137"/>
                  </a:lnTo>
                  <a:lnTo>
                    <a:pt x="78" y="140"/>
                  </a:lnTo>
                  <a:lnTo>
                    <a:pt x="0" y="144"/>
                  </a:lnTo>
                  <a:lnTo>
                    <a:pt x="7" y="164"/>
                  </a:lnTo>
                  <a:lnTo>
                    <a:pt x="21" y="192"/>
                  </a:lnTo>
                  <a:lnTo>
                    <a:pt x="24" y="195"/>
                  </a:lnTo>
                  <a:lnTo>
                    <a:pt x="30" y="204"/>
                  </a:lnTo>
                  <a:lnTo>
                    <a:pt x="37" y="215"/>
                  </a:lnTo>
                  <a:lnTo>
                    <a:pt x="48" y="228"/>
                  </a:lnTo>
                  <a:lnTo>
                    <a:pt x="60" y="242"/>
                  </a:lnTo>
                  <a:lnTo>
                    <a:pt x="70" y="256"/>
                  </a:lnTo>
                  <a:lnTo>
                    <a:pt x="79" y="265"/>
                  </a:lnTo>
                  <a:lnTo>
                    <a:pt x="88" y="275"/>
                  </a:lnTo>
                  <a:lnTo>
                    <a:pt x="99" y="289"/>
                  </a:lnTo>
                  <a:lnTo>
                    <a:pt x="111" y="304"/>
                  </a:lnTo>
                  <a:lnTo>
                    <a:pt x="123" y="320"/>
                  </a:lnTo>
                  <a:lnTo>
                    <a:pt x="134" y="335"/>
                  </a:lnTo>
                  <a:lnTo>
                    <a:pt x="143" y="347"/>
                  </a:lnTo>
                  <a:lnTo>
                    <a:pt x="149" y="356"/>
                  </a:lnTo>
                  <a:lnTo>
                    <a:pt x="152" y="359"/>
                  </a:lnTo>
                  <a:lnTo>
                    <a:pt x="153" y="362"/>
                  </a:lnTo>
                  <a:lnTo>
                    <a:pt x="158" y="371"/>
                  </a:lnTo>
                  <a:lnTo>
                    <a:pt x="165" y="383"/>
                  </a:lnTo>
                  <a:lnTo>
                    <a:pt x="174" y="400"/>
                  </a:lnTo>
                  <a:lnTo>
                    <a:pt x="183" y="416"/>
                  </a:lnTo>
                  <a:lnTo>
                    <a:pt x="195" y="436"/>
                  </a:lnTo>
                  <a:lnTo>
                    <a:pt x="206" y="454"/>
                  </a:lnTo>
                  <a:lnTo>
                    <a:pt x="216" y="471"/>
                  </a:lnTo>
                  <a:lnTo>
                    <a:pt x="254" y="523"/>
                  </a:lnTo>
                  <a:lnTo>
                    <a:pt x="261" y="532"/>
                  </a:lnTo>
                  <a:lnTo>
                    <a:pt x="270" y="546"/>
                  </a:lnTo>
                  <a:lnTo>
                    <a:pt x="282" y="562"/>
                  </a:lnTo>
                  <a:lnTo>
                    <a:pt x="294" y="580"/>
                  </a:lnTo>
                  <a:lnTo>
                    <a:pt x="308" y="600"/>
                  </a:lnTo>
                  <a:lnTo>
                    <a:pt x="320" y="619"/>
                  </a:lnTo>
                  <a:lnTo>
                    <a:pt x="330" y="636"/>
                  </a:lnTo>
                  <a:lnTo>
                    <a:pt x="339" y="649"/>
                  </a:lnTo>
                  <a:lnTo>
                    <a:pt x="346" y="658"/>
                  </a:lnTo>
                  <a:lnTo>
                    <a:pt x="349" y="663"/>
                  </a:lnTo>
                  <a:lnTo>
                    <a:pt x="356" y="651"/>
                  </a:lnTo>
                  <a:lnTo>
                    <a:pt x="364" y="645"/>
                  </a:lnTo>
                  <a:lnTo>
                    <a:pt x="370" y="642"/>
                  </a:lnTo>
                  <a:lnTo>
                    <a:pt x="373" y="642"/>
                  </a:lnTo>
                  <a:lnTo>
                    <a:pt x="377" y="628"/>
                  </a:lnTo>
                  <a:lnTo>
                    <a:pt x="376" y="616"/>
                  </a:lnTo>
                  <a:lnTo>
                    <a:pt x="379" y="615"/>
                  </a:lnTo>
                  <a:lnTo>
                    <a:pt x="380" y="615"/>
                  </a:lnTo>
                  <a:lnTo>
                    <a:pt x="382" y="616"/>
                  </a:lnTo>
                  <a:lnTo>
                    <a:pt x="388" y="618"/>
                  </a:lnTo>
                  <a:lnTo>
                    <a:pt x="397" y="619"/>
                  </a:lnTo>
                  <a:lnTo>
                    <a:pt x="412" y="618"/>
                  </a:lnTo>
                  <a:lnTo>
                    <a:pt x="487" y="696"/>
                  </a:lnTo>
                  <a:lnTo>
                    <a:pt x="497" y="686"/>
                  </a:lnTo>
                  <a:lnTo>
                    <a:pt x="499" y="682"/>
                  </a:lnTo>
                  <a:lnTo>
                    <a:pt x="503" y="673"/>
                  </a:lnTo>
                  <a:lnTo>
                    <a:pt x="512" y="660"/>
                  </a:lnTo>
                  <a:lnTo>
                    <a:pt x="521" y="643"/>
                  </a:lnTo>
                  <a:lnTo>
                    <a:pt x="532" y="627"/>
                  </a:lnTo>
                  <a:lnTo>
                    <a:pt x="541" y="613"/>
                  </a:lnTo>
                  <a:lnTo>
                    <a:pt x="550" y="601"/>
                  </a:lnTo>
                  <a:lnTo>
                    <a:pt x="557" y="594"/>
                  </a:lnTo>
                  <a:lnTo>
                    <a:pt x="560" y="592"/>
                  </a:lnTo>
                  <a:lnTo>
                    <a:pt x="570" y="588"/>
                  </a:lnTo>
                  <a:lnTo>
                    <a:pt x="583" y="580"/>
                  </a:lnTo>
                  <a:lnTo>
                    <a:pt x="600" y="571"/>
                  </a:lnTo>
                  <a:lnTo>
                    <a:pt x="619" y="562"/>
                  </a:lnTo>
                  <a:lnTo>
                    <a:pt x="642" y="552"/>
                  </a:lnTo>
                  <a:lnTo>
                    <a:pt x="663" y="543"/>
                  </a:lnTo>
                  <a:lnTo>
                    <a:pt x="684" y="534"/>
                  </a:lnTo>
                  <a:lnTo>
                    <a:pt x="703" y="526"/>
                  </a:lnTo>
                  <a:lnTo>
                    <a:pt x="721" y="522"/>
                  </a:lnTo>
                  <a:lnTo>
                    <a:pt x="735" y="520"/>
                  </a:lnTo>
                  <a:lnTo>
                    <a:pt x="739" y="519"/>
                  </a:lnTo>
                  <a:lnTo>
                    <a:pt x="744" y="517"/>
                  </a:lnTo>
                  <a:lnTo>
                    <a:pt x="753" y="513"/>
                  </a:lnTo>
                  <a:lnTo>
                    <a:pt x="766" y="507"/>
                  </a:lnTo>
                  <a:lnTo>
                    <a:pt x="783" y="498"/>
                  </a:lnTo>
                  <a:lnTo>
                    <a:pt x="803" y="486"/>
                  </a:lnTo>
                  <a:lnTo>
                    <a:pt x="822" y="472"/>
                  </a:lnTo>
                  <a:lnTo>
                    <a:pt x="840" y="457"/>
                  </a:lnTo>
                  <a:lnTo>
                    <a:pt x="857" y="439"/>
                  </a:lnTo>
                  <a:lnTo>
                    <a:pt x="870" y="418"/>
                  </a:lnTo>
                  <a:lnTo>
                    <a:pt x="878" y="397"/>
                  </a:lnTo>
                  <a:lnTo>
                    <a:pt x="881" y="373"/>
                  </a:lnTo>
                  <a:lnTo>
                    <a:pt x="876" y="347"/>
                  </a:lnTo>
                  <a:lnTo>
                    <a:pt x="875" y="344"/>
                  </a:lnTo>
                  <a:lnTo>
                    <a:pt x="872" y="338"/>
                  </a:lnTo>
                  <a:lnTo>
                    <a:pt x="870" y="331"/>
                  </a:lnTo>
                  <a:lnTo>
                    <a:pt x="870" y="323"/>
                  </a:lnTo>
                  <a:lnTo>
                    <a:pt x="873" y="316"/>
                  </a:lnTo>
                  <a:lnTo>
                    <a:pt x="827" y="323"/>
                  </a:lnTo>
                  <a:lnTo>
                    <a:pt x="762" y="331"/>
                  </a:lnTo>
                  <a:lnTo>
                    <a:pt x="759" y="329"/>
                  </a:lnTo>
                  <a:lnTo>
                    <a:pt x="751" y="326"/>
                  </a:lnTo>
                  <a:lnTo>
                    <a:pt x="742" y="320"/>
                  </a:lnTo>
                  <a:lnTo>
                    <a:pt x="733" y="310"/>
                  </a:lnTo>
                  <a:lnTo>
                    <a:pt x="705" y="298"/>
                  </a:lnTo>
                  <a:lnTo>
                    <a:pt x="702" y="298"/>
                  </a:lnTo>
                  <a:lnTo>
                    <a:pt x="696" y="299"/>
                  </a:lnTo>
                  <a:lnTo>
                    <a:pt x="688" y="299"/>
                  </a:lnTo>
                  <a:lnTo>
                    <a:pt x="679" y="298"/>
                  </a:lnTo>
                  <a:lnTo>
                    <a:pt x="672" y="293"/>
                  </a:lnTo>
                  <a:lnTo>
                    <a:pt x="667" y="286"/>
                  </a:lnTo>
                  <a:lnTo>
                    <a:pt x="663" y="275"/>
                  </a:lnTo>
                  <a:lnTo>
                    <a:pt x="655" y="263"/>
                  </a:lnTo>
                  <a:lnTo>
                    <a:pt x="646" y="251"/>
                  </a:lnTo>
                  <a:lnTo>
                    <a:pt x="637" y="237"/>
                  </a:lnTo>
                  <a:lnTo>
                    <a:pt x="628" y="225"/>
                  </a:lnTo>
                  <a:lnTo>
                    <a:pt x="621" y="216"/>
                  </a:lnTo>
                  <a:lnTo>
                    <a:pt x="616" y="209"/>
                  </a:lnTo>
                  <a:lnTo>
                    <a:pt x="613" y="207"/>
                  </a:lnTo>
                  <a:lnTo>
                    <a:pt x="547" y="132"/>
                  </a:lnTo>
                  <a:lnTo>
                    <a:pt x="488" y="138"/>
                  </a:lnTo>
                  <a:lnTo>
                    <a:pt x="487" y="137"/>
                  </a:lnTo>
                  <a:lnTo>
                    <a:pt x="481" y="131"/>
                  </a:lnTo>
                  <a:lnTo>
                    <a:pt x="472" y="125"/>
                  </a:lnTo>
                  <a:lnTo>
                    <a:pt x="457" y="119"/>
                  </a:lnTo>
                  <a:lnTo>
                    <a:pt x="454" y="117"/>
                  </a:lnTo>
                  <a:lnTo>
                    <a:pt x="446" y="111"/>
                  </a:lnTo>
                  <a:lnTo>
                    <a:pt x="434" y="104"/>
                  </a:lnTo>
                  <a:lnTo>
                    <a:pt x="421" y="95"/>
                  </a:lnTo>
                  <a:lnTo>
                    <a:pt x="404" y="84"/>
                  </a:lnTo>
                  <a:lnTo>
                    <a:pt x="388" y="77"/>
                  </a:lnTo>
                  <a:lnTo>
                    <a:pt x="371" y="71"/>
                  </a:lnTo>
                  <a:lnTo>
                    <a:pt x="356" y="68"/>
                  </a:lnTo>
                  <a:lnTo>
                    <a:pt x="315" y="42"/>
                  </a:lnTo>
                  <a:lnTo>
                    <a:pt x="290" y="42"/>
                  </a:lnTo>
                  <a:lnTo>
                    <a:pt x="203" y="10"/>
                  </a:lnTo>
                  <a:lnTo>
                    <a:pt x="182" y="0"/>
                  </a:lnTo>
                  <a:lnTo>
                    <a:pt x="182" y="1"/>
                  </a:lnTo>
                  <a:lnTo>
                    <a:pt x="179" y="3"/>
                  </a:lnTo>
                  <a:lnTo>
                    <a:pt x="177" y="6"/>
                  </a:lnTo>
                  <a:lnTo>
                    <a:pt x="173" y="7"/>
                  </a:lnTo>
                  <a:lnTo>
                    <a:pt x="167" y="10"/>
                  </a:lnTo>
                  <a:lnTo>
                    <a:pt x="159" y="12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54" name="Freeform 57"/>
            <p:cNvSpPr>
              <a:spLocks/>
            </p:cNvSpPr>
            <p:nvPr/>
          </p:nvSpPr>
          <p:spPr bwMode="gray">
            <a:xfrm>
              <a:off x="4941" y="2003"/>
              <a:ext cx="129" cy="186"/>
            </a:xfrm>
            <a:custGeom>
              <a:avLst/>
              <a:gdLst>
                <a:gd name="T0" fmla="*/ 59 w 139"/>
                <a:gd name="T1" fmla="*/ 182 h 201"/>
                <a:gd name="T2" fmla="*/ 45 w 139"/>
                <a:gd name="T3" fmla="*/ 175 h 201"/>
                <a:gd name="T4" fmla="*/ 34 w 139"/>
                <a:gd name="T5" fmla="*/ 133 h 201"/>
                <a:gd name="T6" fmla="*/ 17 w 139"/>
                <a:gd name="T7" fmla="*/ 105 h 201"/>
                <a:gd name="T8" fmla="*/ 11 w 139"/>
                <a:gd name="T9" fmla="*/ 78 h 201"/>
                <a:gd name="T10" fmla="*/ 0 w 139"/>
                <a:gd name="T11" fmla="*/ 44 h 201"/>
                <a:gd name="T12" fmla="*/ 4 w 139"/>
                <a:gd name="T13" fmla="*/ 36 h 201"/>
                <a:gd name="T14" fmla="*/ 17 w 139"/>
                <a:gd name="T15" fmla="*/ 25 h 201"/>
                <a:gd name="T16" fmla="*/ 22 w 139"/>
                <a:gd name="T17" fmla="*/ 23 h 201"/>
                <a:gd name="T18" fmla="*/ 23 w 139"/>
                <a:gd name="T19" fmla="*/ 19 h 201"/>
                <a:gd name="T20" fmla="*/ 26 w 139"/>
                <a:gd name="T21" fmla="*/ 12 h 201"/>
                <a:gd name="T22" fmla="*/ 26 w 139"/>
                <a:gd name="T23" fmla="*/ 6 h 201"/>
                <a:gd name="T24" fmla="*/ 25 w 139"/>
                <a:gd name="T25" fmla="*/ 4 h 201"/>
                <a:gd name="T26" fmla="*/ 25 w 139"/>
                <a:gd name="T27" fmla="*/ 1 h 201"/>
                <a:gd name="T28" fmla="*/ 28 w 139"/>
                <a:gd name="T29" fmla="*/ 0 h 201"/>
                <a:gd name="T30" fmla="*/ 32 w 139"/>
                <a:gd name="T31" fmla="*/ 1 h 201"/>
                <a:gd name="T32" fmla="*/ 37 w 139"/>
                <a:gd name="T33" fmla="*/ 4 h 201"/>
                <a:gd name="T34" fmla="*/ 45 w 139"/>
                <a:gd name="T35" fmla="*/ 4 h 201"/>
                <a:gd name="T36" fmla="*/ 54 w 139"/>
                <a:gd name="T37" fmla="*/ 4 h 201"/>
                <a:gd name="T38" fmla="*/ 128 w 139"/>
                <a:gd name="T39" fmla="*/ 75 h 201"/>
                <a:gd name="T40" fmla="*/ 123 w 139"/>
                <a:gd name="T41" fmla="*/ 81 h 201"/>
                <a:gd name="T42" fmla="*/ 117 w 139"/>
                <a:gd name="T43" fmla="*/ 94 h 201"/>
                <a:gd name="T44" fmla="*/ 123 w 139"/>
                <a:gd name="T45" fmla="*/ 105 h 201"/>
                <a:gd name="T46" fmla="*/ 129 w 139"/>
                <a:gd name="T47" fmla="*/ 116 h 201"/>
                <a:gd name="T48" fmla="*/ 125 w 139"/>
                <a:gd name="T49" fmla="*/ 127 h 201"/>
                <a:gd name="T50" fmla="*/ 123 w 139"/>
                <a:gd name="T51" fmla="*/ 127 h 201"/>
                <a:gd name="T52" fmla="*/ 117 w 139"/>
                <a:gd name="T53" fmla="*/ 127 h 201"/>
                <a:gd name="T54" fmla="*/ 111 w 139"/>
                <a:gd name="T55" fmla="*/ 130 h 201"/>
                <a:gd name="T56" fmla="*/ 109 w 139"/>
                <a:gd name="T57" fmla="*/ 136 h 201"/>
                <a:gd name="T58" fmla="*/ 100 w 139"/>
                <a:gd name="T59" fmla="*/ 149 h 201"/>
                <a:gd name="T60" fmla="*/ 96 w 139"/>
                <a:gd name="T61" fmla="*/ 157 h 201"/>
                <a:gd name="T62" fmla="*/ 97 w 139"/>
                <a:gd name="T63" fmla="*/ 171 h 201"/>
                <a:gd name="T64" fmla="*/ 95 w 139"/>
                <a:gd name="T65" fmla="*/ 171 h 201"/>
                <a:gd name="T66" fmla="*/ 89 w 139"/>
                <a:gd name="T67" fmla="*/ 169 h 201"/>
                <a:gd name="T68" fmla="*/ 84 w 139"/>
                <a:gd name="T69" fmla="*/ 171 h 201"/>
                <a:gd name="T70" fmla="*/ 81 w 139"/>
                <a:gd name="T71" fmla="*/ 175 h 201"/>
                <a:gd name="T72" fmla="*/ 76 w 139"/>
                <a:gd name="T73" fmla="*/ 182 h 201"/>
                <a:gd name="T74" fmla="*/ 72 w 139"/>
                <a:gd name="T75" fmla="*/ 185 h 20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9"/>
                <a:gd name="T115" fmla="*/ 0 h 201"/>
                <a:gd name="T116" fmla="*/ 139 w 139"/>
                <a:gd name="T117" fmla="*/ 201 h 20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9" h="201">
                  <a:moveTo>
                    <a:pt x="78" y="201"/>
                  </a:moveTo>
                  <a:lnTo>
                    <a:pt x="64" y="197"/>
                  </a:lnTo>
                  <a:lnTo>
                    <a:pt x="55" y="192"/>
                  </a:lnTo>
                  <a:lnTo>
                    <a:pt x="49" y="189"/>
                  </a:lnTo>
                  <a:lnTo>
                    <a:pt x="48" y="188"/>
                  </a:lnTo>
                  <a:lnTo>
                    <a:pt x="37" y="144"/>
                  </a:lnTo>
                  <a:lnTo>
                    <a:pt x="18" y="117"/>
                  </a:lnTo>
                  <a:lnTo>
                    <a:pt x="18" y="113"/>
                  </a:lnTo>
                  <a:lnTo>
                    <a:pt x="15" y="101"/>
                  </a:lnTo>
                  <a:lnTo>
                    <a:pt x="12" y="84"/>
                  </a:lnTo>
                  <a:lnTo>
                    <a:pt x="7" y="64"/>
                  </a:lnTo>
                  <a:lnTo>
                    <a:pt x="0" y="48"/>
                  </a:lnTo>
                  <a:lnTo>
                    <a:pt x="1" y="45"/>
                  </a:lnTo>
                  <a:lnTo>
                    <a:pt x="4" y="39"/>
                  </a:lnTo>
                  <a:lnTo>
                    <a:pt x="10" y="33"/>
                  </a:lnTo>
                  <a:lnTo>
                    <a:pt x="18" y="27"/>
                  </a:lnTo>
                  <a:lnTo>
                    <a:pt x="24" y="27"/>
                  </a:lnTo>
                  <a:lnTo>
                    <a:pt x="24" y="25"/>
                  </a:lnTo>
                  <a:lnTo>
                    <a:pt x="25" y="24"/>
                  </a:lnTo>
                  <a:lnTo>
                    <a:pt x="25" y="21"/>
                  </a:lnTo>
                  <a:lnTo>
                    <a:pt x="27" y="18"/>
                  </a:lnTo>
                  <a:lnTo>
                    <a:pt x="28" y="13"/>
                  </a:lnTo>
                  <a:lnTo>
                    <a:pt x="28" y="10"/>
                  </a:lnTo>
                  <a:lnTo>
                    <a:pt x="28" y="7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7" y="3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9" y="3"/>
                  </a:lnTo>
                  <a:lnTo>
                    <a:pt x="40" y="4"/>
                  </a:lnTo>
                  <a:lnTo>
                    <a:pt x="43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8" y="4"/>
                  </a:lnTo>
                  <a:lnTo>
                    <a:pt x="63" y="3"/>
                  </a:lnTo>
                  <a:lnTo>
                    <a:pt x="138" y="81"/>
                  </a:lnTo>
                  <a:lnTo>
                    <a:pt x="136" y="83"/>
                  </a:lnTo>
                  <a:lnTo>
                    <a:pt x="132" y="87"/>
                  </a:lnTo>
                  <a:lnTo>
                    <a:pt x="127" y="93"/>
                  </a:lnTo>
                  <a:lnTo>
                    <a:pt x="126" y="102"/>
                  </a:lnTo>
                  <a:lnTo>
                    <a:pt x="130" y="113"/>
                  </a:lnTo>
                  <a:lnTo>
                    <a:pt x="132" y="114"/>
                  </a:lnTo>
                  <a:lnTo>
                    <a:pt x="136" y="119"/>
                  </a:lnTo>
                  <a:lnTo>
                    <a:pt x="139" y="125"/>
                  </a:lnTo>
                  <a:lnTo>
                    <a:pt x="139" y="131"/>
                  </a:lnTo>
                  <a:lnTo>
                    <a:pt x="135" y="137"/>
                  </a:lnTo>
                  <a:lnTo>
                    <a:pt x="133" y="137"/>
                  </a:lnTo>
                  <a:lnTo>
                    <a:pt x="132" y="137"/>
                  </a:lnTo>
                  <a:lnTo>
                    <a:pt x="129" y="137"/>
                  </a:lnTo>
                  <a:lnTo>
                    <a:pt x="126" y="137"/>
                  </a:lnTo>
                  <a:lnTo>
                    <a:pt x="123" y="138"/>
                  </a:lnTo>
                  <a:lnTo>
                    <a:pt x="120" y="140"/>
                  </a:lnTo>
                  <a:lnTo>
                    <a:pt x="118" y="141"/>
                  </a:lnTo>
                  <a:lnTo>
                    <a:pt x="117" y="147"/>
                  </a:lnTo>
                  <a:lnTo>
                    <a:pt x="112" y="153"/>
                  </a:lnTo>
                  <a:lnTo>
                    <a:pt x="108" y="161"/>
                  </a:lnTo>
                  <a:lnTo>
                    <a:pt x="105" y="167"/>
                  </a:lnTo>
                  <a:lnTo>
                    <a:pt x="103" y="170"/>
                  </a:lnTo>
                  <a:lnTo>
                    <a:pt x="108" y="177"/>
                  </a:lnTo>
                  <a:lnTo>
                    <a:pt x="105" y="185"/>
                  </a:lnTo>
                  <a:lnTo>
                    <a:pt x="103" y="185"/>
                  </a:lnTo>
                  <a:lnTo>
                    <a:pt x="102" y="185"/>
                  </a:lnTo>
                  <a:lnTo>
                    <a:pt x="99" y="183"/>
                  </a:lnTo>
                  <a:lnTo>
                    <a:pt x="96" y="183"/>
                  </a:lnTo>
                  <a:lnTo>
                    <a:pt x="93" y="183"/>
                  </a:lnTo>
                  <a:lnTo>
                    <a:pt x="90" y="185"/>
                  </a:lnTo>
                  <a:lnTo>
                    <a:pt x="88" y="186"/>
                  </a:lnTo>
                  <a:lnTo>
                    <a:pt x="87" y="189"/>
                  </a:lnTo>
                  <a:lnTo>
                    <a:pt x="84" y="194"/>
                  </a:lnTo>
                  <a:lnTo>
                    <a:pt x="82" y="197"/>
                  </a:lnTo>
                  <a:lnTo>
                    <a:pt x="79" y="198"/>
                  </a:lnTo>
                  <a:lnTo>
                    <a:pt x="78" y="200"/>
                  </a:lnTo>
                  <a:lnTo>
                    <a:pt x="78" y="201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55" name="Freeform 58"/>
            <p:cNvSpPr>
              <a:spLocks/>
            </p:cNvSpPr>
            <p:nvPr/>
          </p:nvSpPr>
          <p:spPr bwMode="gray">
            <a:xfrm>
              <a:off x="5014" y="1917"/>
              <a:ext cx="330" cy="275"/>
            </a:xfrm>
            <a:custGeom>
              <a:avLst/>
              <a:gdLst>
                <a:gd name="T0" fmla="*/ 305 w 357"/>
                <a:gd name="T1" fmla="*/ 87 h 297"/>
                <a:gd name="T2" fmla="*/ 272 w 357"/>
                <a:gd name="T3" fmla="*/ 106 h 297"/>
                <a:gd name="T4" fmla="*/ 250 w 357"/>
                <a:gd name="T5" fmla="*/ 128 h 297"/>
                <a:gd name="T6" fmla="*/ 233 w 357"/>
                <a:gd name="T7" fmla="*/ 152 h 297"/>
                <a:gd name="T8" fmla="*/ 208 w 357"/>
                <a:gd name="T9" fmla="*/ 175 h 297"/>
                <a:gd name="T10" fmla="*/ 175 w 357"/>
                <a:gd name="T11" fmla="*/ 194 h 297"/>
                <a:gd name="T12" fmla="*/ 153 w 357"/>
                <a:gd name="T13" fmla="*/ 200 h 297"/>
                <a:gd name="T14" fmla="*/ 106 w 357"/>
                <a:gd name="T15" fmla="*/ 246 h 297"/>
                <a:gd name="T16" fmla="*/ 9 w 357"/>
                <a:gd name="T17" fmla="*/ 274 h 297"/>
                <a:gd name="T18" fmla="*/ 0 w 357"/>
                <a:gd name="T19" fmla="*/ 272 h 297"/>
                <a:gd name="T20" fmla="*/ 1 w 357"/>
                <a:gd name="T21" fmla="*/ 271 h 297"/>
                <a:gd name="T22" fmla="*/ 6 w 357"/>
                <a:gd name="T23" fmla="*/ 269 h 297"/>
                <a:gd name="T24" fmla="*/ 9 w 357"/>
                <a:gd name="T25" fmla="*/ 260 h 297"/>
                <a:gd name="T26" fmla="*/ 12 w 357"/>
                <a:gd name="T27" fmla="*/ 258 h 297"/>
                <a:gd name="T28" fmla="*/ 18 w 357"/>
                <a:gd name="T29" fmla="*/ 257 h 297"/>
                <a:gd name="T30" fmla="*/ 25 w 357"/>
                <a:gd name="T31" fmla="*/ 258 h 297"/>
                <a:gd name="T32" fmla="*/ 23 w 357"/>
                <a:gd name="T33" fmla="*/ 244 h 297"/>
                <a:gd name="T34" fmla="*/ 36 w 357"/>
                <a:gd name="T35" fmla="*/ 224 h 297"/>
                <a:gd name="T36" fmla="*/ 37 w 357"/>
                <a:gd name="T37" fmla="*/ 221 h 297"/>
                <a:gd name="T38" fmla="*/ 40 w 357"/>
                <a:gd name="T39" fmla="*/ 217 h 297"/>
                <a:gd name="T40" fmla="*/ 45 w 357"/>
                <a:gd name="T41" fmla="*/ 214 h 297"/>
                <a:gd name="T42" fmla="*/ 51 w 357"/>
                <a:gd name="T43" fmla="*/ 214 h 297"/>
                <a:gd name="T44" fmla="*/ 53 w 357"/>
                <a:gd name="T45" fmla="*/ 214 h 297"/>
                <a:gd name="T46" fmla="*/ 56 w 357"/>
                <a:gd name="T47" fmla="*/ 211 h 297"/>
                <a:gd name="T48" fmla="*/ 58 w 357"/>
                <a:gd name="T49" fmla="*/ 207 h 297"/>
                <a:gd name="T50" fmla="*/ 55 w 357"/>
                <a:gd name="T51" fmla="*/ 200 h 297"/>
                <a:gd name="T52" fmla="*/ 50 w 357"/>
                <a:gd name="T53" fmla="*/ 194 h 297"/>
                <a:gd name="T54" fmla="*/ 44 w 357"/>
                <a:gd name="T55" fmla="*/ 180 h 297"/>
                <a:gd name="T56" fmla="*/ 55 w 357"/>
                <a:gd name="T57" fmla="*/ 163 h 297"/>
                <a:gd name="T58" fmla="*/ 58 w 357"/>
                <a:gd name="T59" fmla="*/ 161 h 297"/>
                <a:gd name="T60" fmla="*/ 62 w 357"/>
                <a:gd name="T61" fmla="*/ 157 h 297"/>
                <a:gd name="T62" fmla="*/ 65 w 357"/>
                <a:gd name="T63" fmla="*/ 153 h 297"/>
                <a:gd name="T64" fmla="*/ 70 w 357"/>
                <a:gd name="T65" fmla="*/ 142 h 297"/>
                <a:gd name="T66" fmla="*/ 84 w 357"/>
                <a:gd name="T67" fmla="*/ 118 h 297"/>
                <a:gd name="T68" fmla="*/ 103 w 357"/>
                <a:gd name="T69" fmla="*/ 90 h 297"/>
                <a:gd name="T70" fmla="*/ 120 w 357"/>
                <a:gd name="T71" fmla="*/ 68 h 297"/>
                <a:gd name="T72" fmla="*/ 130 w 357"/>
                <a:gd name="T73" fmla="*/ 61 h 297"/>
                <a:gd name="T74" fmla="*/ 154 w 357"/>
                <a:gd name="T75" fmla="*/ 50 h 297"/>
                <a:gd name="T76" fmla="*/ 191 w 357"/>
                <a:gd name="T77" fmla="*/ 31 h 297"/>
                <a:gd name="T78" fmla="*/ 233 w 357"/>
                <a:gd name="T79" fmla="*/ 14 h 297"/>
                <a:gd name="T80" fmla="*/ 268 w 357"/>
                <a:gd name="T81" fmla="*/ 1 h 297"/>
                <a:gd name="T82" fmla="*/ 280 w 357"/>
                <a:gd name="T83" fmla="*/ 0 h 297"/>
                <a:gd name="T84" fmla="*/ 285 w 357"/>
                <a:gd name="T85" fmla="*/ 0 h 297"/>
                <a:gd name="T86" fmla="*/ 288 w 357"/>
                <a:gd name="T87" fmla="*/ 1 h 297"/>
                <a:gd name="T88" fmla="*/ 330 w 357"/>
                <a:gd name="T89" fmla="*/ 81 h 29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57"/>
                <a:gd name="T136" fmla="*/ 0 h 297"/>
                <a:gd name="T137" fmla="*/ 357 w 357"/>
                <a:gd name="T138" fmla="*/ 297 h 29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57" h="297">
                  <a:moveTo>
                    <a:pt x="357" y="87"/>
                  </a:moveTo>
                  <a:lnTo>
                    <a:pt x="330" y="94"/>
                  </a:lnTo>
                  <a:lnTo>
                    <a:pt x="311" y="103"/>
                  </a:lnTo>
                  <a:lnTo>
                    <a:pt x="294" y="114"/>
                  </a:lnTo>
                  <a:lnTo>
                    <a:pt x="281" y="126"/>
                  </a:lnTo>
                  <a:lnTo>
                    <a:pt x="270" y="138"/>
                  </a:lnTo>
                  <a:lnTo>
                    <a:pt x="261" y="151"/>
                  </a:lnTo>
                  <a:lnTo>
                    <a:pt x="252" y="164"/>
                  </a:lnTo>
                  <a:lnTo>
                    <a:pt x="242" y="176"/>
                  </a:lnTo>
                  <a:lnTo>
                    <a:pt x="225" y="189"/>
                  </a:lnTo>
                  <a:lnTo>
                    <a:pt x="207" y="200"/>
                  </a:lnTo>
                  <a:lnTo>
                    <a:pt x="189" y="209"/>
                  </a:lnTo>
                  <a:lnTo>
                    <a:pt x="176" y="213"/>
                  </a:lnTo>
                  <a:lnTo>
                    <a:pt x="165" y="216"/>
                  </a:lnTo>
                  <a:lnTo>
                    <a:pt x="161" y="218"/>
                  </a:lnTo>
                  <a:lnTo>
                    <a:pt x="115" y="266"/>
                  </a:lnTo>
                  <a:lnTo>
                    <a:pt x="22" y="297"/>
                  </a:lnTo>
                  <a:lnTo>
                    <a:pt x="10" y="296"/>
                  </a:lnTo>
                  <a:lnTo>
                    <a:pt x="0" y="293"/>
                  </a:lnTo>
                  <a:lnTo>
                    <a:pt x="0" y="294"/>
                  </a:lnTo>
                  <a:lnTo>
                    <a:pt x="1" y="294"/>
                  </a:lnTo>
                  <a:lnTo>
                    <a:pt x="1" y="293"/>
                  </a:lnTo>
                  <a:lnTo>
                    <a:pt x="4" y="293"/>
                  </a:lnTo>
                  <a:lnTo>
                    <a:pt x="6" y="290"/>
                  </a:lnTo>
                  <a:lnTo>
                    <a:pt x="9" y="287"/>
                  </a:lnTo>
                  <a:lnTo>
                    <a:pt x="10" y="281"/>
                  </a:lnTo>
                  <a:lnTo>
                    <a:pt x="12" y="281"/>
                  </a:lnTo>
                  <a:lnTo>
                    <a:pt x="13" y="279"/>
                  </a:lnTo>
                  <a:lnTo>
                    <a:pt x="16" y="278"/>
                  </a:lnTo>
                  <a:lnTo>
                    <a:pt x="19" y="278"/>
                  </a:lnTo>
                  <a:lnTo>
                    <a:pt x="24" y="278"/>
                  </a:lnTo>
                  <a:lnTo>
                    <a:pt x="27" y="279"/>
                  </a:lnTo>
                  <a:lnTo>
                    <a:pt x="31" y="272"/>
                  </a:lnTo>
                  <a:lnTo>
                    <a:pt x="25" y="264"/>
                  </a:lnTo>
                  <a:lnTo>
                    <a:pt x="39" y="242"/>
                  </a:lnTo>
                  <a:lnTo>
                    <a:pt x="39" y="240"/>
                  </a:lnTo>
                  <a:lnTo>
                    <a:pt x="40" y="239"/>
                  </a:lnTo>
                  <a:lnTo>
                    <a:pt x="42" y="236"/>
                  </a:lnTo>
                  <a:lnTo>
                    <a:pt x="43" y="234"/>
                  </a:lnTo>
                  <a:lnTo>
                    <a:pt x="46" y="233"/>
                  </a:lnTo>
                  <a:lnTo>
                    <a:pt x="49" y="231"/>
                  </a:lnTo>
                  <a:lnTo>
                    <a:pt x="54" y="231"/>
                  </a:lnTo>
                  <a:lnTo>
                    <a:pt x="55" y="231"/>
                  </a:lnTo>
                  <a:lnTo>
                    <a:pt x="57" y="231"/>
                  </a:lnTo>
                  <a:lnTo>
                    <a:pt x="60" y="230"/>
                  </a:lnTo>
                  <a:lnTo>
                    <a:pt x="61" y="228"/>
                  </a:lnTo>
                  <a:lnTo>
                    <a:pt x="61" y="227"/>
                  </a:lnTo>
                  <a:lnTo>
                    <a:pt x="63" y="224"/>
                  </a:lnTo>
                  <a:lnTo>
                    <a:pt x="61" y="221"/>
                  </a:lnTo>
                  <a:lnTo>
                    <a:pt x="60" y="216"/>
                  </a:lnTo>
                  <a:lnTo>
                    <a:pt x="58" y="213"/>
                  </a:lnTo>
                  <a:lnTo>
                    <a:pt x="54" y="209"/>
                  </a:lnTo>
                  <a:lnTo>
                    <a:pt x="49" y="201"/>
                  </a:lnTo>
                  <a:lnTo>
                    <a:pt x="48" y="194"/>
                  </a:lnTo>
                  <a:lnTo>
                    <a:pt x="51" y="185"/>
                  </a:lnTo>
                  <a:lnTo>
                    <a:pt x="60" y="176"/>
                  </a:lnTo>
                  <a:lnTo>
                    <a:pt x="61" y="176"/>
                  </a:lnTo>
                  <a:lnTo>
                    <a:pt x="63" y="174"/>
                  </a:lnTo>
                  <a:lnTo>
                    <a:pt x="64" y="171"/>
                  </a:lnTo>
                  <a:lnTo>
                    <a:pt x="67" y="170"/>
                  </a:lnTo>
                  <a:lnTo>
                    <a:pt x="69" y="167"/>
                  </a:lnTo>
                  <a:lnTo>
                    <a:pt x="70" y="165"/>
                  </a:lnTo>
                  <a:lnTo>
                    <a:pt x="72" y="162"/>
                  </a:lnTo>
                  <a:lnTo>
                    <a:pt x="76" y="153"/>
                  </a:lnTo>
                  <a:lnTo>
                    <a:pt x="84" y="141"/>
                  </a:lnTo>
                  <a:lnTo>
                    <a:pt x="91" y="127"/>
                  </a:lnTo>
                  <a:lnTo>
                    <a:pt x="102" y="111"/>
                  </a:lnTo>
                  <a:lnTo>
                    <a:pt x="111" y="97"/>
                  </a:lnTo>
                  <a:lnTo>
                    <a:pt x="121" y="84"/>
                  </a:lnTo>
                  <a:lnTo>
                    <a:pt x="130" y="73"/>
                  </a:lnTo>
                  <a:lnTo>
                    <a:pt x="138" y="67"/>
                  </a:lnTo>
                  <a:lnTo>
                    <a:pt x="141" y="66"/>
                  </a:lnTo>
                  <a:lnTo>
                    <a:pt x="152" y="61"/>
                  </a:lnTo>
                  <a:lnTo>
                    <a:pt x="167" y="54"/>
                  </a:lnTo>
                  <a:lnTo>
                    <a:pt x="186" y="45"/>
                  </a:lnTo>
                  <a:lnTo>
                    <a:pt x="207" y="34"/>
                  </a:lnTo>
                  <a:lnTo>
                    <a:pt x="230" y="24"/>
                  </a:lnTo>
                  <a:lnTo>
                    <a:pt x="252" y="15"/>
                  </a:lnTo>
                  <a:lnTo>
                    <a:pt x="272" y="7"/>
                  </a:lnTo>
                  <a:lnTo>
                    <a:pt x="290" y="1"/>
                  </a:lnTo>
                  <a:lnTo>
                    <a:pt x="303" y="0"/>
                  </a:lnTo>
                  <a:lnTo>
                    <a:pt x="305" y="0"/>
                  </a:lnTo>
                  <a:lnTo>
                    <a:pt x="308" y="0"/>
                  </a:lnTo>
                  <a:lnTo>
                    <a:pt x="309" y="0"/>
                  </a:lnTo>
                  <a:lnTo>
                    <a:pt x="312" y="1"/>
                  </a:lnTo>
                  <a:lnTo>
                    <a:pt x="315" y="4"/>
                  </a:lnTo>
                  <a:lnTo>
                    <a:pt x="357" y="87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56" name="Freeform 59"/>
            <p:cNvSpPr>
              <a:spLocks/>
            </p:cNvSpPr>
            <p:nvPr/>
          </p:nvSpPr>
          <p:spPr bwMode="gray">
            <a:xfrm>
              <a:off x="5299" y="1687"/>
              <a:ext cx="257" cy="308"/>
            </a:xfrm>
            <a:custGeom>
              <a:avLst/>
              <a:gdLst>
                <a:gd name="T0" fmla="*/ 193 w 278"/>
                <a:gd name="T1" fmla="*/ 6 h 333"/>
                <a:gd name="T2" fmla="*/ 194 w 278"/>
                <a:gd name="T3" fmla="*/ 14 h 333"/>
                <a:gd name="T4" fmla="*/ 194 w 278"/>
                <a:gd name="T5" fmla="*/ 20 h 333"/>
                <a:gd name="T6" fmla="*/ 205 w 278"/>
                <a:gd name="T7" fmla="*/ 37 h 333"/>
                <a:gd name="T8" fmla="*/ 229 w 278"/>
                <a:gd name="T9" fmla="*/ 55 h 333"/>
                <a:gd name="T10" fmla="*/ 247 w 278"/>
                <a:gd name="T11" fmla="*/ 61 h 333"/>
                <a:gd name="T12" fmla="*/ 257 w 278"/>
                <a:gd name="T13" fmla="*/ 78 h 333"/>
                <a:gd name="T14" fmla="*/ 251 w 278"/>
                <a:gd name="T15" fmla="*/ 106 h 333"/>
                <a:gd name="T16" fmla="*/ 232 w 278"/>
                <a:gd name="T17" fmla="*/ 129 h 333"/>
                <a:gd name="T18" fmla="*/ 214 w 278"/>
                <a:gd name="T19" fmla="*/ 142 h 333"/>
                <a:gd name="T20" fmla="*/ 213 w 278"/>
                <a:gd name="T21" fmla="*/ 154 h 333"/>
                <a:gd name="T22" fmla="*/ 202 w 278"/>
                <a:gd name="T23" fmla="*/ 173 h 333"/>
                <a:gd name="T24" fmla="*/ 188 w 278"/>
                <a:gd name="T25" fmla="*/ 185 h 333"/>
                <a:gd name="T26" fmla="*/ 168 w 278"/>
                <a:gd name="T27" fmla="*/ 191 h 333"/>
                <a:gd name="T28" fmla="*/ 150 w 278"/>
                <a:gd name="T29" fmla="*/ 208 h 333"/>
                <a:gd name="T30" fmla="*/ 146 w 278"/>
                <a:gd name="T31" fmla="*/ 224 h 333"/>
                <a:gd name="T32" fmla="*/ 147 w 278"/>
                <a:gd name="T33" fmla="*/ 232 h 333"/>
                <a:gd name="T34" fmla="*/ 144 w 278"/>
                <a:gd name="T35" fmla="*/ 240 h 333"/>
                <a:gd name="T36" fmla="*/ 132 w 278"/>
                <a:gd name="T37" fmla="*/ 260 h 333"/>
                <a:gd name="T38" fmla="*/ 108 w 278"/>
                <a:gd name="T39" fmla="*/ 283 h 333"/>
                <a:gd name="T40" fmla="*/ 71 w 278"/>
                <a:gd name="T41" fmla="*/ 302 h 333"/>
                <a:gd name="T42" fmla="*/ 6 w 278"/>
                <a:gd name="T43" fmla="*/ 233 h 333"/>
                <a:gd name="T44" fmla="*/ 4 w 278"/>
                <a:gd name="T45" fmla="*/ 230 h 333"/>
                <a:gd name="T46" fmla="*/ 1 w 278"/>
                <a:gd name="T47" fmla="*/ 229 h 333"/>
                <a:gd name="T48" fmla="*/ 3 w 278"/>
                <a:gd name="T49" fmla="*/ 227 h 333"/>
                <a:gd name="T50" fmla="*/ 26 w 278"/>
                <a:gd name="T51" fmla="*/ 216 h 333"/>
                <a:gd name="T52" fmla="*/ 63 w 278"/>
                <a:gd name="T53" fmla="*/ 196 h 333"/>
                <a:gd name="T54" fmla="*/ 100 w 278"/>
                <a:gd name="T55" fmla="*/ 166 h 333"/>
                <a:gd name="T56" fmla="*/ 128 w 278"/>
                <a:gd name="T57" fmla="*/ 129 h 333"/>
                <a:gd name="T58" fmla="*/ 133 w 278"/>
                <a:gd name="T59" fmla="*/ 84 h 333"/>
                <a:gd name="T60" fmla="*/ 132 w 278"/>
                <a:gd name="T61" fmla="*/ 75 h 333"/>
                <a:gd name="T62" fmla="*/ 128 w 278"/>
                <a:gd name="T63" fmla="*/ 58 h 333"/>
                <a:gd name="T64" fmla="*/ 125 w 278"/>
                <a:gd name="T65" fmla="*/ 51 h 333"/>
                <a:gd name="T66" fmla="*/ 125 w 278"/>
                <a:gd name="T67" fmla="*/ 47 h 333"/>
                <a:gd name="T68" fmla="*/ 127 w 278"/>
                <a:gd name="T69" fmla="*/ 42 h 333"/>
                <a:gd name="T70" fmla="*/ 130 w 278"/>
                <a:gd name="T71" fmla="*/ 39 h 333"/>
                <a:gd name="T72" fmla="*/ 139 w 278"/>
                <a:gd name="T73" fmla="*/ 36 h 333"/>
                <a:gd name="T74" fmla="*/ 153 w 278"/>
                <a:gd name="T75" fmla="*/ 29 h 333"/>
                <a:gd name="T76" fmla="*/ 155 w 278"/>
                <a:gd name="T77" fmla="*/ 22 h 333"/>
                <a:gd name="T78" fmla="*/ 158 w 278"/>
                <a:gd name="T79" fmla="*/ 18 h 333"/>
                <a:gd name="T80" fmla="*/ 163 w 278"/>
                <a:gd name="T81" fmla="*/ 14 h 333"/>
                <a:gd name="T82" fmla="*/ 166 w 278"/>
                <a:gd name="T83" fmla="*/ 9 h 333"/>
                <a:gd name="T84" fmla="*/ 171 w 278"/>
                <a:gd name="T85" fmla="*/ 12 h 33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78"/>
                <a:gd name="T130" fmla="*/ 0 h 333"/>
                <a:gd name="T131" fmla="*/ 278 w 278"/>
                <a:gd name="T132" fmla="*/ 333 h 33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78" h="333">
                  <a:moveTo>
                    <a:pt x="207" y="0"/>
                  </a:moveTo>
                  <a:lnTo>
                    <a:pt x="209" y="6"/>
                  </a:lnTo>
                  <a:lnTo>
                    <a:pt x="209" y="10"/>
                  </a:lnTo>
                  <a:lnTo>
                    <a:pt x="210" y="15"/>
                  </a:lnTo>
                  <a:lnTo>
                    <a:pt x="210" y="19"/>
                  </a:lnTo>
                  <a:lnTo>
                    <a:pt x="210" y="22"/>
                  </a:lnTo>
                  <a:lnTo>
                    <a:pt x="222" y="40"/>
                  </a:lnTo>
                  <a:lnTo>
                    <a:pt x="236" y="52"/>
                  </a:lnTo>
                  <a:lnTo>
                    <a:pt x="248" y="60"/>
                  </a:lnTo>
                  <a:lnTo>
                    <a:pt x="260" y="64"/>
                  </a:lnTo>
                  <a:lnTo>
                    <a:pt x="267" y="66"/>
                  </a:lnTo>
                  <a:lnTo>
                    <a:pt x="270" y="67"/>
                  </a:lnTo>
                  <a:lnTo>
                    <a:pt x="278" y="84"/>
                  </a:lnTo>
                  <a:lnTo>
                    <a:pt x="278" y="100"/>
                  </a:lnTo>
                  <a:lnTo>
                    <a:pt x="272" y="115"/>
                  </a:lnTo>
                  <a:lnTo>
                    <a:pt x="263" y="127"/>
                  </a:lnTo>
                  <a:lnTo>
                    <a:pt x="251" y="139"/>
                  </a:lnTo>
                  <a:lnTo>
                    <a:pt x="240" y="147"/>
                  </a:lnTo>
                  <a:lnTo>
                    <a:pt x="231" y="153"/>
                  </a:lnTo>
                  <a:lnTo>
                    <a:pt x="228" y="154"/>
                  </a:lnTo>
                  <a:lnTo>
                    <a:pt x="230" y="166"/>
                  </a:lnTo>
                  <a:lnTo>
                    <a:pt x="225" y="178"/>
                  </a:lnTo>
                  <a:lnTo>
                    <a:pt x="218" y="187"/>
                  </a:lnTo>
                  <a:lnTo>
                    <a:pt x="209" y="195"/>
                  </a:lnTo>
                  <a:lnTo>
                    <a:pt x="203" y="200"/>
                  </a:lnTo>
                  <a:lnTo>
                    <a:pt x="200" y="201"/>
                  </a:lnTo>
                  <a:lnTo>
                    <a:pt x="182" y="207"/>
                  </a:lnTo>
                  <a:lnTo>
                    <a:pt x="170" y="216"/>
                  </a:lnTo>
                  <a:lnTo>
                    <a:pt x="162" y="225"/>
                  </a:lnTo>
                  <a:lnTo>
                    <a:pt x="159" y="234"/>
                  </a:lnTo>
                  <a:lnTo>
                    <a:pt x="158" y="242"/>
                  </a:lnTo>
                  <a:lnTo>
                    <a:pt x="159" y="248"/>
                  </a:lnTo>
                  <a:lnTo>
                    <a:pt x="159" y="251"/>
                  </a:lnTo>
                  <a:lnTo>
                    <a:pt x="158" y="252"/>
                  </a:lnTo>
                  <a:lnTo>
                    <a:pt x="156" y="260"/>
                  </a:lnTo>
                  <a:lnTo>
                    <a:pt x="150" y="269"/>
                  </a:lnTo>
                  <a:lnTo>
                    <a:pt x="143" y="281"/>
                  </a:lnTo>
                  <a:lnTo>
                    <a:pt x="132" y="293"/>
                  </a:lnTo>
                  <a:lnTo>
                    <a:pt x="117" y="306"/>
                  </a:lnTo>
                  <a:lnTo>
                    <a:pt x="99" y="318"/>
                  </a:lnTo>
                  <a:lnTo>
                    <a:pt x="77" y="327"/>
                  </a:lnTo>
                  <a:lnTo>
                    <a:pt x="48" y="333"/>
                  </a:lnTo>
                  <a:lnTo>
                    <a:pt x="6" y="252"/>
                  </a:lnTo>
                  <a:lnTo>
                    <a:pt x="6" y="251"/>
                  </a:lnTo>
                  <a:lnTo>
                    <a:pt x="4" y="249"/>
                  </a:lnTo>
                  <a:lnTo>
                    <a:pt x="3" y="248"/>
                  </a:lnTo>
                  <a:lnTo>
                    <a:pt x="1" y="248"/>
                  </a:lnTo>
                  <a:lnTo>
                    <a:pt x="0" y="246"/>
                  </a:lnTo>
                  <a:lnTo>
                    <a:pt x="3" y="245"/>
                  </a:lnTo>
                  <a:lnTo>
                    <a:pt x="13" y="242"/>
                  </a:lnTo>
                  <a:lnTo>
                    <a:pt x="28" y="234"/>
                  </a:lnTo>
                  <a:lnTo>
                    <a:pt x="46" y="224"/>
                  </a:lnTo>
                  <a:lnTo>
                    <a:pt x="68" y="212"/>
                  </a:lnTo>
                  <a:lnTo>
                    <a:pt x="89" y="198"/>
                  </a:lnTo>
                  <a:lnTo>
                    <a:pt x="108" y="180"/>
                  </a:lnTo>
                  <a:lnTo>
                    <a:pt x="125" y="160"/>
                  </a:lnTo>
                  <a:lnTo>
                    <a:pt x="138" y="139"/>
                  </a:lnTo>
                  <a:lnTo>
                    <a:pt x="144" y="117"/>
                  </a:lnTo>
                  <a:lnTo>
                    <a:pt x="144" y="91"/>
                  </a:lnTo>
                  <a:lnTo>
                    <a:pt x="144" y="88"/>
                  </a:lnTo>
                  <a:lnTo>
                    <a:pt x="143" y="81"/>
                  </a:lnTo>
                  <a:lnTo>
                    <a:pt x="140" y="70"/>
                  </a:lnTo>
                  <a:lnTo>
                    <a:pt x="138" y="63"/>
                  </a:lnTo>
                  <a:lnTo>
                    <a:pt x="135" y="57"/>
                  </a:lnTo>
                  <a:lnTo>
                    <a:pt x="135" y="55"/>
                  </a:lnTo>
                  <a:lnTo>
                    <a:pt x="135" y="54"/>
                  </a:lnTo>
                  <a:lnTo>
                    <a:pt x="135" y="51"/>
                  </a:lnTo>
                  <a:lnTo>
                    <a:pt x="135" y="48"/>
                  </a:lnTo>
                  <a:lnTo>
                    <a:pt x="137" y="45"/>
                  </a:lnTo>
                  <a:lnTo>
                    <a:pt x="138" y="43"/>
                  </a:lnTo>
                  <a:lnTo>
                    <a:pt x="141" y="42"/>
                  </a:lnTo>
                  <a:lnTo>
                    <a:pt x="144" y="40"/>
                  </a:lnTo>
                  <a:lnTo>
                    <a:pt x="150" y="39"/>
                  </a:lnTo>
                  <a:lnTo>
                    <a:pt x="158" y="36"/>
                  </a:lnTo>
                  <a:lnTo>
                    <a:pt x="165" y="31"/>
                  </a:lnTo>
                  <a:lnTo>
                    <a:pt x="168" y="25"/>
                  </a:lnTo>
                  <a:lnTo>
                    <a:pt x="168" y="24"/>
                  </a:lnTo>
                  <a:lnTo>
                    <a:pt x="170" y="22"/>
                  </a:lnTo>
                  <a:lnTo>
                    <a:pt x="171" y="19"/>
                  </a:lnTo>
                  <a:lnTo>
                    <a:pt x="173" y="16"/>
                  </a:lnTo>
                  <a:lnTo>
                    <a:pt x="176" y="15"/>
                  </a:lnTo>
                  <a:lnTo>
                    <a:pt x="177" y="12"/>
                  </a:lnTo>
                  <a:lnTo>
                    <a:pt x="180" y="10"/>
                  </a:lnTo>
                  <a:lnTo>
                    <a:pt x="182" y="10"/>
                  </a:lnTo>
                  <a:lnTo>
                    <a:pt x="185" y="13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57" name="Freeform 60"/>
            <p:cNvSpPr>
              <a:spLocks/>
            </p:cNvSpPr>
            <p:nvPr/>
          </p:nvSpPr>
          <p:spPr bwMode="gray">
            <a:xfrm>
              <a:off x="4564" y="1387"/>
              <a:ext cx="57" cy="179"/>
            </a:xfrm>
            <a:custGeom>
              <a:avLst/>
              <a:gdLst>
                <a:gd name="T0" fmla="*/ 49 w 62"/>
                <a:gd name="T1" fmla="*/ 0 h 193"/>
                <a:gd name="T2" fmla="*/ 33 w 62"/>
                <a:gd name="T3" fmla="*/ 6 h 193"/>
                <a:gd name="T4" fmla="*/ 33 w 62"/>
                <a:gd name="T5" fmla="*/ 8 h 193"/>
                <a:gd name="T6" fmla="*/ 32 w 62"/>
                <a:gd name="T7" fmla="*/ 17 h 193"/>
                <a:gd name="T8" fmla="*/ 30 w 62"/>
                <a:gd name="T9" fmla="*/ 27 h 193"/>
                <a:gd name="T10" fmla="*/ 30 w 62"/>
                <a:gd name="T11" fmla="*/ 35 h 193"/>
                <a:gd name="T12" fmla="*/ 29 w 62"/>
                <a:gd name="T13" fmla="*/ 41 h 193"/>
                <a:gd name="T14" fmla="*/ 29 w 62"/>
                <a:gd name="T15" fmla="*/ 42 h 193"/>
                <a:gd name="T16" fmla="*/ 29 w 62"/>
                <a:gd name="T17" fmla="*/ 46 h 193"/>
                <a:gd name="T18" fmla="*/ 28 w 62"/>
                <a:gd name="T19" fmla="*/ 53 h 193"/>
                <a:gd name="T20" fmla="*/ 22 w 62"/>
                <a:gd name="T21" fmla="*/ 61 h 193"/>
                <a:gd name="T22" fmla="*/ 14 w 62"/>
                <a:gd name="T23" fmla="*/ 73 h 193"/>
                <a:gd name="T24" fmla="*/ 0 w 62"/>
                <a:gd name="T25" fmla="*/ 87 h 193"/>
                <a:gd name="T26" fmla="*/ 0 w 62"/>
                <a:gd name="T27" fmla="*/ 87 h 193"/>
                <a:gd name="T28" fmla="*/ 0 w 62"/>
                <a:gd name="T29" fmla="*/ 90 h 193"/>
                <a:gd name="T30" fmla="*/ 0 w 62"/>
                <a:gd name="T31" fmla="*/ 93 h 193"/>
                <a:gd name="T32" fmla="*/ 2 w 62"/>
                <a:gd name="T33" fmla="*/ 99 h 193"/>
                <a:gd name="T34" fmla="*/ 6 w 62"/>
                <a:gd name="T35" fmla="*/ 108 h 193"/>
                <a:gd name="T36" fmla="*/ 13 w 62"/>
                <a:gd name="T37" fmla="*/ 121 h 193"/>
                <a:gd name="T38" fmla="*/ 21 w 62"/>
                <a:gd name="T39" fmla="*/ 135 h 193"/>
                <a:gd name="T40" fmla="*/ 35 w 62"/>
                <a:gd name="T41" fmla="*/ 155 h 193"/>
                <a:gd name="T42" fmla="*/ 52 w 62"/>
                <a:gd name="T43" fmla="*/ 179 h 193"/>
                <a:gd name="T44" fmla="*/ 51 w 62"/>
                <a:gd name="T45" fmla="*/ 174 h 193"/>
                <a:gd name="T46" fmla="*/ 51 w 62"/>
                <a:gd name="T47" fmla="*/ 163 h 193"/>
                <a:gd name="T48" fmla="*/ 50 w 62"/>
                <a:gd name="T49" fmla="*/ 148 h 193"/>
                <a:gd name="T50" fmla="*/ 50 w 62"/>
                <a:gd name="T51" fmla="*/ 130 h 193"/>
                <a:gd name="T52" fmla="*/ 51 w 62"/>
                <a:gd name="T53" fmla="*/ 113 h 193"/>
                <a:gd name="T54" fmla="*/ 52 w 62"/>
                <a:gd name="T55" fmla="*/ 101 h 193"/>
                <a:gd name="T56" fmla="*/ 57 w 62"/>
                <a:gd name="T57" fmla="*/ 94 h 193"/>
                <a:gd name="T58" fmla="*/ 57 w 62"/>
                <a:gd name="T59" fmla="*/ 90 h 193"/>
                <a:gd name="T60" fmla="*/ 55 w 62"/>
                <a:gd name="T61" fmla="*/ 77 h 193"/>
                <a:gd name="T62" fmla="*/ 54 w 62"/>
                <a:gd name="T63" fmla="*/ 60 h 193"/>
                <a:gd name="T64" fmla="*/ 52 w 62"/>
                <a:gd name="T65" fmla="*/ 39 h 193"/>
                <a:gd name="T66" fmla="*/ 50 w 62"/>
                <a:gd name="T67" fmla="*/ 19 h 193"/>
                <a:gd name="T68" fmla="*/ 49 w 62"/>
                <a:gd name="T69" fmla="*/ 0 h 19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2"/>
                <a:gd name="T106" fmla="*/ 0 h 193"/>
                <a:gd name="T107" fmla="*/ 62 w 62"/>
                <a:gd name="T108" fmla="*/ 193 h 19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2" h="193">
                  <a:moveTo>
                    <a:pt x="53" y="0"/>
                  </a:moveTo>
                  <a:lnTo>
                    <a:pt x="36" y="6"/>
                  </a:lnTo>
                  <a:lnTo>
                    <a:pt x="36" y="9"/>
                  </a:lnTo>
                  <a:lnTo>
                    <a:pt x="35" y="18"/>
                  </a:lnTo>
                  <a:lnTo>
                    <a:pt x="33" y="29"/>
                  </a:lnTo>
                  <a:lnTo>
                    <a:pt x="33" y="38"/>
                  </a:lnTo>
                  <a:lnTo>
                    <a:pt x="32" y="44"/>
                  </a:lnTo>
                  <a:lnTo>
                    <a:pt x="32" y="45"/>
                  </a:lnTo>
                  <a:lnTo>
                    <a:pt x="32" y="50"/>
                  </a:lnTo>
                  <a:lnTo>
                    <a:pt x="30" y="57"/>
                  </a:lnTo>
                  <a:lnTo>
                    <a:pt x="24" y="66"/>
                  </a:lnTo>
                  <a:lnTo>
                    <a:pt x="15" y="79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2" y="107"/>
                  </a:lnTo>
                  <a:lnTo>
                    <a:pt x="6" y="116"/>
                  </a:lnTo>
                  <a:lnTo>
                    <a:pt x="14" y="130"/>
                  </a:lnTo>
                  <a:lnTo>
                    <a:pt x="23" y="146"/>
                  </a:lnTo>
                  <a:lnTo>
                    <a:pt x="38" y="167"/>
                  </a:lnTo>
                  <a:lnTo>
                    <a:pt x="57" y="193"/>
                  </a:lnTo>
                  <a:lnTo>
                    <a:pt x="56" y="188"/>
                  </a:lnTo>
                  <a:lnTo>
                    <a:pt x="56" y="176"/>
                  </a:lnTo>
                  <a:lnTo>
                    <a:pt x="54" y="160"/>
                  </a:lnTo>
                  <a:lnTo>
                    <a:pt x="54" y="140"/>
                  </a:lnTo>
                  <a:lnTo>
                    <a:pt x="56" y="122"/>
                  </a:lnTo>
                  <a:lnTo>
                    <a:pt x="57" y="109"/>
                  </a:lnTo>
                  <a:lnTo>
                    <a:pt x="62" y="101"/>
                  </a:lnTo>
                  <a:lnTo>
                    <a:pt x="62" y="97"/>
                  </a:lnTo>
                  <a:lnTo>
                    <a:pt x="60" y="83"/>
                  </a:lnTo>
                  <a:lnTo>
                    <a:pt x="59" y="65"/>
                  </a:lnTo>
                  <a:lnTo>
                    <a:pt x="57" y="42"/>
                  </a:lnTo>
                  <a:lnTo>
                    <a:pt x="54" y="2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58" name="Freeform 61"/>
            <p:cNvSpPr>
              <a:spLocks/>
            </p:cNvSpPr>
            <p:nvPr/>
          </p:nvSpPr>
          <p:spPr bwMode="gray">
            <a:xfrm>
              <a:off x="5333" y="1649"/>
              <a:ext cx="157" cy="91"/>
            </a:xfrm>
            <a:custGeom>
              <a:avLst/>
              <a:gdLst>
                <a:gd name="T0" fmla="*/ 157 w 170"/>
                <a:gd name="T1" fmla="*/ 38 h 98"/>
                <a:gd name="T2" fmla="*/ 156 w 170"/>
                <a:gd name="T3" fmla="*/ 36 h 98"/>
                <a:gd name="T4" fmla="*/ 151 w 170"/>
                <a:gd name="T5" fmla="*/ 30 h 98"/>
                <a:gd name="T6" fmla="*/ 148 w 170"/>
                <a:gd name="T7" fmla="*/ 21 h 98"/>
                <a:gd name="T8" fmla="*/ 145 w 170"/>
                <a:gd name="T9" fmla="*/ 13 h 98"/>
                <a:gd name="T10" fmla="*/ 145 w 170"/>
                <a:gd name="T11" fmla="*/ 6 h 98"/>
                <a:gd name="T12" fmla="*/ 145 w 170"/>
                <a:gd name="T13" fmla="*/ 3 h 98"/>
                <a:gd name="T14" fmla="*/ 143 w 170"/>
                <a:gd name="T15" fmla="*/ 1 h 98"/>
                <a:gd name="T16" fmla="*/ 143 w 170"/>
                <a:gd name="T17" fmla="*/ 1 h 98"/>
                <a:gd name="T18" fmla="*/ 140 w 170"/>
                <a:gd name="T19" fmla="*/ 0 h 98"/>
                <a:gd name="T20" fmla="*/ 139 w 170"/>
                <a:gd name="T21" fmla="*/ 1 h 98"/>
                <a:gd name="T22" fmla="*/ 138 w 170"/>
                <a:gd name="T23" fmla="*/ 3 h 98"/>
                <a:gd name="T24" fmla="*/ 135 w 170"/>
                <a:gd name="T25" fmla="*/ 4 h 98"/>
                <a:gd name="T26" fmla="*/ 134 w 170"/>
                <a:gd name="T27" fmla="*/ 6 h 98"/>
                <a:gd name="T28" fmla="*/ 131 w 170"/>
                <a:gd name="T29" fmla="*/ 9 h 98"/>
                <a:gd name="T30" fmla="*/ 126 w 170"/>
                <a:gd name="T31" fmla="*/ 16 h 98"/>
                <a:gd name="T32" fmla="*/ 121 w 170"/>
                <a:gd name="T33" fmla="*/ 22 h 98"/>
                <a:gd name="T34" fmla="*/ 117 w 170"/>
                <a:gd name="T35" fmla="*/ 28 h 98"/>
                <a:gd name="T36" fmla="*/ 115 w 170"/>
                <a:gd name="T37" fmla="*/ 31 h 98"/>
                <a:gd name="T38" fmla="*/ 115 w 170"/>
                <a:gd name="T39" fmla="*/ 31 h 98"/>
                <a:gd name="T40" fmla="*/ 113 w 170"/>
                <a:gd name="T41" fmla="*/ 33 h 98"/>
                <a:gd name="T42" fmla="*/ 112 w 170"/>
                <a:gd name="T43" fmla="*/ 35 h 98"/>
                <a:gd name="T44" fmla="*/ 109 w 170"/>
                <a:gd name="T45" fmla="*/ 38 h 98"/>
                <a:gd name="T46" fmla="*/ 106 w 170"/>
                <a:gd name="T47" fmla="*/ 41 h 98"/>
                <a:gd name="T48" fmla="*/ 102 w 170"/>
                <a:gd name="T49" fmla="*/ 44 h 98"/>
                <a:gd name="T50" fmla="*/ 98 w 170"/>
                <a:gd name="T51" fmla="*/ 45 h 98"/>
                <a:gd name="T52" fmla="*/ 90 w 170"/>
                <a:gd name="T53" fmla="*/ 47 h 98"/>
                <a:gd name="T54" fmla="*/ 79 w 170"/>
                <a:gd name="T55" fmla="*/ 50 h 98"/>
                <a:gd name="T56" fmla="*/ 66 w 170"/>
                <a:gd name="T57" fmla="*/ 53 h 98"/>
                <a:gd name="T58" fmla="*/ 57 w 170"/>
                <a:gd name="T59" fmla="*/ 55 h 98"/>
                <a:gd name="T60" fmla="*/ 54 w 170"/>
                <a:gd name="T61" fmla="*/ 55 h 98"/>
                <a:gd name="T62" fmla="*/ 51 w 170"/>
                <a:gd name="T63" fmla="*/ 55 h 98"/>
                <a:gd name="T64" fmla="*/ 42 w 170"/>
                <a:gd name="T65" fmla="*/ 56 h 98"/>
                <a:gd name="T66" fmla="*/ 31 w 170"/>
                <a:gd name="T67" fmla="*/ 58 h 98"/>
                <a:gd name="T68" fmla="*/ 20 w 170"/>
                <a:gd name="T69" fmla="*/ 60 h 98"/>
                <a:gd name="T70" fmla="*/ 10 w 170"/>
                <a:gd name="T71" fmla="*/ 64 h 98"/>
                <a:gd name="T72" fmla="*/ 6 w 170"/>
                <a:gd name="T73" fmla="*/ 69 h 98"/>
                <a:gd name="T74" fmla="*/ 2 w 170"/>
                <a:gd name="T75" fmla="*/ 78 h 98"/>
                <a:gd name="T76" fmla="*/ 0 w 170"/>
                <a:gd name="T77" fmla="*/ 86 h 98"/>
                <a:gd name="T78" fmla="*/ 0 w 170"/>
                <a:gd name="T79" fmla="*/ 91 h 98"/>
                <a:gd name="T80" fmla="*/ 84 w 170"/>
                <a:gd name="T81" fmla="*/ 78 h 98"/>
                <a:gd name="T82" fmla="*/ 87 w 170"/>
                <a:gd name="T83" fmla="*/ 78 h 98"/>
                <a:gd name="T84" fmla="*/ 95 w 170"/>
                <a:gd name="T85" fmla="*/ 78 h 98"/>
                <a:gd name="T86" fmla="*/ 104 w 170"/>
                <a:gd name="T87" fmla="*/ 75 h 98"/>
                <a:gd name="T88" fmla="*/ 115 w 170"/>
                <a:gd name="T89" fmla="*/ 70 h 98"/>
                <a:gd name="T90" fmla="*/ 121 w 170"/>
                <a:gd name="T91" fmla="*/ 61 h 98"/>
                <a:gd name="T92" fmla="*/ 121 w 170"/>
                <a:gd name="T93" fmla="*/ 60 h 98"/>
                <a:gd name="T94" fmla="*/ 123 w 170"/>
                <a:gd name="T95" fmla="*/ 58 h 98"/>
                <a:gd name="T96" fmla="*/ 126 w 170"/>
                <a:gd name="T97" fmla="*/ 58 h 98"/>
                <a:gd name="T98" fmla="*/ 128 w 170"/>
                <a:gd name="T99" fmla="*/ 55 h 98"/>
                <a:gd name="T100" fmla="*/ 132 w 170"/>
                <a:gd name="T101" fmla="*/ 52 h 98"/>
                <a:gd name="T102" fmla="*/ 137 w 170"/>
                <a:gd name="T103" fmla="*/ 50 h 98"/>
                <a:gd name="T104" fmla="*/ 138 w 170"/>
                <a:gd name="T105" fmla="*/ 49 h 98"/>
                <a:gd name="T106" fmla="*/ 140 w 170"/>
                <a:gd name="T107" fmla="*/ 47 h 98"/>
                <a:gd name="T108" fmla="*/ 143 w 170"/>
                <a:gd name="T109" fmla="*/ 45 h 98"/>
                <a:gd name="T110" fmla="*/ 148 w 170"/>
                <a:gd name="T111" fmla="*/ 44 h 98"/>
                <a:gd name="T112" fmla="*/ 151 w 170"/>
                <a:gd name="T113" fmla="*/ 42 h 98"/>
                <a:gd name="T114" fmla="*/ 154 w 170"/>
                <a:gd name="T115" fmla="*/ 39 h 98"/>
                <a:gd name="T116" fmla="*/ 156 w 170"/>
                <a:gd name="T117" fmla="*/ 39 h 98"/>
                <a:gd name="T118" fmla="*/ 157 w 170"/>
                <a:gd name="T119" fmla="*/ 38 h 9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70"/>
                <a:gd name="T181" fmla="*/ 0 h 98"/>
                <a:gd name="T182" fmla="*/ 170 w 170"/>
                <a:gd name="T183" fmla="*/ 98 h 9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70" h="98">
                  <a:moveTo>
                    <a:pt x="170" y="41"/>
                  </a:moveTo>
                  <a:lnTo>
                    <a:pt x="169" y="39"/>
                  </a:lnTo>
                  <a:lnTo>
                    <a:pt x="164" y="32"/>
                  </a:lnTo>
                  <a:lnTo>
                    <a:pt x="160" y="23"/>
                  </a:lnTo>
                  <a:lnTo>
                    <a:pt x="157" y="14"/>
                  </a:lnTo>
                  <a:lnTo>
                    <a:pt x="157" y="6"/>
                  </a:lnTo>
                  <a:lnTo>
                    <a:pt x="157" y="3"/>
                  </a:lnTo>
                  <a:lnTo>
                    <a:pt x="155" y="1"/>
                  </a:lnTo>
                  <a:lnTo>
                    <a:pt x="152" y="0"/>
                  </a:lnTo>
                  <a:lnTo>
                    <a:pt x="151" y="1"/>
                  </a:lnTo>
                  <a:lnTo>
                    <a:pt x="149" y="3"/>
                  </a:lnTo>
                  <a:lnTo>
                    <a:pt x="146" y="4"/>
                  </a:lnTo>
                  <a:lnTo>
                    <a:pt x="145" y="6"/>
                  </a:lnTo>
                  <a:lnTo>
                    <a:pt x="142" y="10"/>
                  </a:lnTo>
                  <a:lnTo>
                    <a:pt x="136" y="17"/>
                  </a:lnTo>
                  <a:lnTo>
                    <a:pt x="131" y="24"/>
                  </a:lnTo>
                  <a:lnTo>
                    <a:pt x="127" y="30"/>
                  </a:lnTo>
                  <a:lnTo>
                    <a:pt x="125" y="33"/>
                  </a:lnTo>
                  <a:lnTo>
                    <a:pt x="124" y="33"/>
                  </a:lnTo>
                  <a:lnTo>
                    <a:pt x="122" y="35"/>
                  </a:lnTo>
                  <a:lnTo>
                    <a:pt x="121" y="38"/>
                  </a:lnTo>
                  <a:lnTo>
                    <a:pt x="118" y="41"/>
                  </a:lnTo>
                  <a:lnTo>
                    <a:pt x="115" y="44"/>
                  </a:lnTo>
                  <a:lnTo>
                    <a:pt x="110" y="47"/>
                  </a:lnTo>
                  <a:lnTo>
                    <a:pt x="106" y="48"/>
                  </a:lnTo>
                  <a:lnTo>
                    <a:pt x="97" y="51"/>
                  </a:lnTo>
                  <a:lnTo>
                    <a:pt x="85" y="54"/>
                  </a:lnTo>
                  <a:lnTo>
                    <a:pt x="71" y="57"/>
                  </a:lnTo>
                  <a:lnTo>
                    <a:pt x="62" y="59"/>
                  </a:lnTo>
                  <a:lnTo>
                    <a:pt x="59" y="59"/>
                  </a:lnTo>
                  <a:lnTo>
                    <a:pt x="55" y="59"/>
                  </a:lnTo>
                  <a:lnTo>
                    <a:pt x="46" y="60"/>
                  </a:lnTo>
                  <a:lnTo>
                    <a:pt x="34" y="62"/>
                  </a:lnTo>
                  <a:lnTo>
                    <a:pt x="22" y="65"/>
                  </a:lnTo>
                  <a:lnTo>
                    <a:pt x="11" y="69"/>
                  </a:lnTo>
                  <a:lnTo>
                    <a:pt x="6" y="74"/>
                  </a:lnTo>
                  <a:lnTo>
                    <a:pt x="2" y="84"/>
                  </a:lnTo>
                  <a:lnTo>
                    <a:pt x="0" y="93"/>
                  </a:lnTo>
                  <a:lnTo>
                    <a:pt x="0" y="98"/>
                  </a:lnTo>
                  <a:lnTo>
                    <a:pt x="91" y="84"/>
                  </a:lnTo>
                  <a:lnTo>
                    <a:pt x="94" y="84"/>
                  </a:lnTo>
                  <a:lnTo>
                    <a:pt x="103" y="84"/>
                  </a:lnTo>
                  <a:lnTo>
                    <a:pt x="113" y="81"/>
                  </a:lnTo>
                  <a:lnTo>
                    <a:pt x="124" y="75"/>
                  </a:lnTo>
                  <a:lnTo>
                    <a:pt x="131" y="66"/>
                  </a:lnTo>
                  <a:lnTo>
                    <a:pt x="131" y="65"/>
                  </a:lnTo>
                  <a:lnTo>
                    <a:pt x="133" y="63"/>
                  </a:lnTo>
                  <a:lnTo>
                    <a:pt x="136" y="62"/>
                  </a:lnTo>
                  <a:lnTo>
                    <a:pt x="139" y="59"/>
                  </a:lnTo>
                  <a:lnTo>
                    <a:pt x="143" y="56"/>
                  </a:lnTo>
                  <a:lnTo>
                    <a:pt x="148" y="54"/>
                  </a:lnTo>
                  <a:lnTo>
                    <a:pt x="149" y="53"/>
                  </a:lnTo>
                  <a:lnTo>
                    <a:pt x="152" y="51"/>
                  </a:lnTo>
                  <a:lnTo>
                    <a:pt x="155" y="48"/>
                  </a:lnTo>
                  <a:lnTo>
                    <a:pt x="160" y="47"/>
                  </a:lnTo>
                  <a:lnTo>
                    <a:pt x="163" y="45"/>
                  </a:lnTo>
                  <a:lnTo>
                    <a:pt x="167" y="42"/>
                  </a:lnTo>
                  <a:lnTo>
                    <a:pt x="169" y="42"/>
                  </a:lnTo>
                  <a:lnTo>
                    <a:pt x="170" y="41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59" name="Freeform 62"/>
            <p:cNvSpPr>
              <a:spLocks/>
            </p:cNvSpPr>
            <p:nvPr/>
          </p:nvSpPr>
          <p:spPr bwMode="gray">
            <a:xfrm>
              <a:off x="5268" y="1662"/>
              <a:ext cx="32" cy="58"/>
            </a:xfrm>
            <a:custGeom>
              <a:avLst/>
              <a:gdLst>
                <a:gd name="T0" fmla="*/ 3 w 34"/>
                <a:gd name="T1" fmla="*/ 47 h 63"/>
                <a:gd name="T2" fmla="*/ 1 w 34"/>
                <a:gd name="T3" fmla="*/ 44 h 63"/>
                <a:gd name="T4" fmla="*/ 1 w 34"/>
                <a:gd name="T5" fmla="*/ 36 h 63"/>
                <a:gd name="T6" fmla="*/ 0 w 34"/>
                <a:gd name="T7" fmla="*/ 26 h 63"/>
                <a:gd name="T8" fmla="*/ 0 w 34"/>
                <a:gd name="T9" fmla="*/ 15 h 63"/>
                <a:gd name="T10" fmla="*/ 3 w 34"/>
                <a:gd name="T11" fmla="*/ 6 h 63"/>
                <a:gd name="T12" fmla="*/ 8 w 34"/>
                <a:gd name="T13" fmla="*/ 3 h 63"/>
                <a:gd name="T14" fmla="*/ 17 w 34"/>
                <a:gd name="T15" fmla="*/ 1 h 63"/>
                <a:gd name="T16" fmla="*/ 25 w 34"/>
                <a:gd name="T17" fmla="*/ 0 h 63"/>
                <a:gd name="T18" fmla="*/ 29 w 34"/>
                <a:gd name="T19" fmla="*/ 1 h 63"/>
                <a:gd name="T20" fmla="*/ 32 w 34"/>
                <a:gd name="T21" fmla="*/ 8 h 63"/>
                <a:gd name="T22" fmla="*/ 32 w 34"/>
                <a:gd name="T23" fmla="*/ 20 h 63"/>
                <a:gd name="T24" fmla="*/ 32 w 34"/>
                <a:gd name="T25" fmla="*/ 36 h 63"/>
                <a:gd name="T26" fmla="*/ 31 w 34"/>
                <a:gd name="T27" fmla="*/ 50 h 63"/>
                <a:gd name="T28" fmla="*/ 29 w 34"/>
                <a:gd name="T29" fmla="*/ 58 h 63"/>
                <a:gd name="T30" fmla="*/ 3 w 34"/>
                <a:gd name="T31" fmla="*/ 47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4"/>
                <a:gd name="T49" fmla="*/ 0 h 63"/>
                <a:gd name="T50" fmla="*/ 34 w 34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4" h="63">
                  <a:moveTo>
                    <a:pt x="3" y="51"/>
                  </a:moveTo>
                  <a:lnTo>
                    <a:pt x="1" y="48"/>
                  </a:lnTo>
                  <a:lnTo>
                    <a:pt x="1" y="39"/>
                  </a:lnTo>
                  <a:lnTo>
                    <a:pt x="0" y="28"/>
                  </a:lnTo>
                  <a:lnTo>
                    <a:pt x="0" y="16"/>
                  </a:lnTo>
                  <a:lnTo>
                    <a:pt x="3" y="7"/>
                  </a:lnTo>
                  <a:lnTo>
                    <a:pt x="9" y="3"/>
                  </a:lnTo>
                  <a:lnTo>
                    <a:pt x="18" y="1"/>
                  </a:lnTo>
                  <a:lnTo>
                    <a:pt x="27" y="0"/>
                  </a:lnTo>
                  <a:lnTo>
                    <a:pt x="31" y="1"/>
                  </a:lnTo>
                  <a:lnTo>
                    <a:pt x="34" y="9"/>
                  </a:lnTo>
                  <a:lnTo>
                    <a:pt x="34" y="22"/>
                  </a:lnTo>
                  <a:lnTo>
                    <a:pt x="34" y="39"/>
                  </a:lnTo>
                  <a:lnTo>
                    <a:pt x="33" y="54"/>
                  </a:lnTo>
                  <a:lnTo>
                    <a:pt x="31" y="63"/>
                  </a:lnTo>
                  <a:lnTo>
                    <a:pt x="3" y="51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60" name="Freeform 63"/>
            <p:cNvSpPr>
              <a:spLocks/>
            </p:cNvSpPr>
            <p:nvPr/>
          </p:nvSpPr>
          <p:spPr bwMode="gray">
            <a:xfrm>
              <a:off x="4945" y="3206"/>
              <a:ext cx="301" cy="539"/>
            </a:xfrm>
            <a:custGeom>
              <a:avLst/>
              <a:gdLst>
                <a:gd name="T0" fmla="*/ 163 w 325"/>
                <a:gd name="T1" fmla="*/ 423 h 582"/>
                <a:gd name="T2" fmla="*/ 114 w 325"/>
                <a:gd name="T3" fmla="*/ 525 h 582"/>
                <a:gd name="T4" fmla="*/ 99 w 325"/>
                <a:gd name="T5" fmla="*/ 522 h 582"/>
                <a:gd name="T6" fmla="*/ 86 w 325"/>
                <a:gd name="T7" fmla="*/ 522 h 582"/>
                <a:gd name="T8" fmla="*/ 82 w 325"/>
                <a:gd name="T9" fmla="*/ 530 h 582"/>
                <a:gd name="T10" fmla="*/ 69 w 325"/>
                <a:gd name="T11" fmla="*/ 533 h 582"/>
                <a:gd name="T12" fmla="*/ 60 w 325"/>
                <a:gd name="T13" fmla="*/ 536 h 582"/>
                <a:gd name="T14" fmla="*/ 50 w 325"/>
                <a:gd name="T15" fmla="*/ 533 h 582"/>
                <a:gd name="T16" fmla="*/ 27 w 325"/>
                <a:gd name="T17" fmla="*/ 521 h 582"/>
                <a:gd name="T18" fmla="*/ 19 w 325"/>
                <a:gd name="T19" fmla="*/ 511 h 582"/>
                <a:gd name="T20" fmla="*/ 17 w 325"/>
                <a:gd name="T21" fmla="*/ 500 h 582"/>
                <a:gd name="T22" fmla="*/ 11 w 325"/>
                <a:gd name="T23" fmla="*/ 484 h 582"/>
                <a:gd name="T24" fmla="*/ 11 w 325"/>
                <a:gd name="T25" fmla="*/ 451 h 582"/>
                <a:gd name="T26" fmla="*/ 13 w 325"/>
                <a:gd name="T27" fmla="*/ 440 h 582"/>
                <a:gd name="T28" fmla="*/ 3 w 325"/>
                <a:gd name="T29" fmla="*/ 397 h 582"/>
                <a:gd name="T30" fmla="*/ 14 w 325"/>
                <a:gd name="T31" fmla="*/ 378 h 582"/>
                <a:gd name="T32" fmla="*/ 33 w 325"/>
                <a:gd name="T33" fmla="*/ 365 h 582"/>
                <a:gd name="T34" fmla="*/ 27 w 325"/>
                <a:gd name="T35" fmla="*/ 359 h 582"/>
                <a:gd name="T36" fmla="*/ 52 w 325"/>
                <a:gd name="T37" fmla="*/ 328 h 582"/>
                <a:gd name="T38" fmla="*/ 61 w 325"/>
                <a:gd name="T39" fmla="*/ 306 h 582"/>
                <a:gd name="T40" fmla="*/ 53 w 325"/>
                <a:gd name="T41" fmla="*/ 271 h 582"/>
                <a:gd name="T42" fmla="*/ 53 w 325"/>
                <a:gd name="T43" fmla="*/ 252 h 582"/>
                <a:gd name="T44" fmla="*/ 60 w 325"/>
                <a:gd name="T45" fmla="*/ 260 h 582"/>
                <a:gd name="T46" fmla="*/ 53 w 325"/>
                <a:gd name="T47" fmla="*/ 209 h 582"/>
                <a:gd name="T48" fmla="*/ 63 w 325"/>
                <a:gd name="T49" fmla="*/ 195 h 582"/>
                <a:gd name="T50" fmla="*/ 75 w 325"/>
                <a:gd name="T51" fmla="*/ 187 h 582"/>
                <a:gd name="T52" fmla="*/ 82 w 325"/>
                <a:gd name="T53" fmla="*/ 182 h 582"/>
                <a:gd name="T54" fmla="*/ 83 w 325"/>
                <a:gd name="T55" fmla="*/ 173 h 582"/>
                <a:gd name="T56" fmla="*/ 108 w 325"/>
                <a:gd name="T57" fmla="*/ 162 h 582"/>
                <a:gd name="T58" fmla="*/ 132 w 325"/>
                <a:gd name="T59" fmla="*/ 155 h 582"/>
                <a:gd name="T60" fmla="*/ 144 w 325"/>
                <a:gd name="T61" fmla="*/ 160 h 582"/>
                <a:gd name="T62" fmla="*/ 149 w 325"/>
                <a:gd name="T63" fmla="*/ 151 h 582"/>
                <a:gd name="T64" fmla="*/ 144 w 325"/>
                <a:gd name="T65" fmla="*/ 148 h 582"/>
                <a:gd name="T66" fmla="*/ 169 w 325"/>
                <a:gd name="T67" fmla="*/ 138 h 582"/>
                <a:gd name="T68" fmla="*/ 180 w 325"/>
                <a:gd name="T69" fmla="*/ 140 h 582"/>
                <a:gd name="T70" fmla="*/ 180 w 325"/>
                <a:gd name="T71" fmla="*/ 129 h 582"/>
                <a:gd name="T72" fmla="*/ 183 w 325"/>
                <a:gd name="T73" fmla="*/ 115 h 582"/>
                <a:gd name="T74" fmla="*/ 191 w 325"/>
                <a:gd name="T75" fmla="*/ 120 h 582"/>
                <a:gd name="T76" fmla="*/ 199 w 325"/>
                <a:gd name="T77" fmla="*/ 119 h 582"/>
                <a:gd name="T78" fmla="*/ 209 w 325"/>
                <a:gd name="T79" fmla="*/ 107 h 582"/>
                <a:gd name="T80" fmla="*/ 213 w 325"/>
                <a:gd name="T81" fmla="*/ 96 h 582"/>
                <a:gd name="T82" fmla="*/ 213 w 325"/>
                <a:gd name="T83" fmla="*/ 90 h 582"/>
                <a:gd name="T84" fmla="*/ 218 w 325"/>
                <a:gd name="T85" fmla="*/ 77 h 582"/>
                <a:gd name="T86" fmla="*/ 213 w 325"/>
                <a:gd name="T87" fmla="*/ 64 h 582"/>
                <a:gd name="T88" fmla="*/ 230 w 325"/>
                <a:gd name="T89" fmla="*/ 71 h 582"/>
                <a:gd name="T90" fmla="*/ 251 w 325"/>
                <a:gd name="T91" fmla="*/ 56 h 582"/>
                <a:gd name="T92" fmla="*/ 249 w 325"/>
                <a:gd name="T93" fmla="*/ 41 h 582"/>
                <a:gd name="T94" fmla="*/ 259 w 325"/>
                <a:gd name="T95" fmla="*/ 33 h 582"/>
                <a:gd name="T96" fmla="*/ 257 w 325"/>
                <a:gd name="T97" fmla="*/ 14 h 582"/>
                <a:gd name="T98" fmla="*/ 285 w 325"/>
                <a:gd name="T99" fmla="*/ 38 h 582"/>
                <a:gd name="T100" fmla="*/ 295 w 325"/>
                <a:gd name="T101" fmla="*/ 145 h 582"/>
                <a:gd name="T102" fmla="*/ 280 w 325"/>
                <a:gd name="T103" fmla="*/ 154 h 582"/>
                <a:gd name="T104" fmla="*/ 274 w 325"/>
                <a:gd name="T105" fmla="*/ 144 h 582"/>
                <a:gd name="T106" fmla="*/ 269 w 325"/>
                <a:gd name="T107" fmla="*/ 169 h 582"/>
                <a:gd name="T108" fmla="*/ 255 w 325"/>
                <a:gd name="T109" fmla="*/ 215 h 582"/>
                <a:gd name="T110" fmla="*/ 255 w 325"/>
                <a:gd name="T111" fmla="*/ 257 h 582"/>
                <a:gd name="T112" fmla="*/ 246 w 325"/>
                <a:gd name="T113" fmla="*/ 260 h 58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25"/>
                <a:gd name="T172" fmla="*/ 0 h 582"/>
                <a:gd name="T173" fmla="*/ 325 w 325"/>
                <a:gd name="T174" fmla="*/ 582 h 58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25" h="582">
                  <a:moveTo>
                    <a:pt x="266" y="281"/>
                  </a:moveTo>
                  <a:lnTo>
                    <a:pt x="260" y="302"/>
                  </a:lnTo>
                  <a:lnTo>
                    <a:pt x="251" y="322"/>
                  </a:lnTo>
                  <a:lnTo>
                    <a:pt x="239" y="343"/>
                  </a:lnTo>
                  <a:lnTo>
                    <a:pt x="226" y="366"/>
                  </a:lnTo>
                  <a:lnTo>
                    <a:pt x="210" y="391"/>
                  </a:lnTo>
                  <a:lnTo>
                    <a:pt x="194" y="421"/>
                  </a:lnTo>
                  <a:lnTo>
                    <a:pt x="176" y="457"/>
                  </a:lnTo>
                  <a:lnTo>
                    <a:pt x="159" y="499"/>
                  </a:lnTo>
                  <a:lnTo>
                    <a:pt x="144" y="551"/>
                  </a:lnTo>
                  <a:lnTo>
                    <a:pt x="143" y="554"/>
                  </a:lnTo>
                  <a:lnTo>
                    <a:pt x="140" y="558"/>
                  </a:lnTo>
                  <a:lnTo>
                    <a:pt x="135" y="563"/>
                  </a:lnTo>
                  <a:lnTo>
                    <a:pt x="131" y="566"/>
                  </a:lnTo>
                  <a:lnTo>
                    <a:pt x="126" y="567"/>
                  </a:lnTo>
                  <a:lnTo>
                    <a:pt x="123" y="567"/>
                  </a:lnTo>
                  <a:lnTo>
                    <a:pt x="120" y="566"/>
                  </a:lnTo>
                  <a:lnTo>
                    <a:pt x="117" y="563"/>
                  </a:lnTo>
                  <a:lnTo>
                    <a:pt x="114" y="563"/>
                  </a:lnTo>
                  <a:lnTo>
                    <a:pt x="113" y="563"/>
                  </a:lnTo>
                  <a:lnTo>
                    <a:pt x="111" y="564"/>
                  </a:lnTo>
                  <a:lnTo>
                    <a:pt x="111" y="566"/>
                  </a:lnTo>
                  <a:lnTo>
                    <a:pt x="108" y="564"/>
                  </a:lnTo>
                  <a:lnTo>
                    <a:pt x="107" y="564"/>
                  </a:lnTo>
                  <a:lnTo>
                    <a:pt x="104" y="566"/>
                  </a:lnTo>
                  <a:lnTo>
                    <a:pt x="101" y="567"/>
                  </a:lnTo>
                  <a:lnTo>
                    <a:pt x="99" y="569"/>
                  </a:lnTo>
                  <a:lnTo>
                    <a:pt x="96" y="569"/>
                  </a:lnTo>
                  <a:lnTo>
                    <a:pt x="93" y="569"/>
                  </a:lnTo>
                  <a:lnTo>
                    <a:pt x="93" y="567"/>
                  </a:lnTo>
                  <a:lnTo>
                    <a:pt x="93" y="566"/>
                  </a:lnTo>
                  <a:lnTo>
                    <a:pt x="93" y="564"/>
                  </a:lnTo>
                  <a:lnTo>
                    <a:pt x="92" y="563"/>
                  </a:lnTo>
                  <a:lnTo>
                    <a:pt x="90" y="563"/>
                  </a:lnTo>
                  <a:lnTo>
                    <a:pt x="89" y="563"/>
                  </a:lnTo>
                  <a:lnTo>
                    <a:pt x="89" y="564"/>
                  </a:lnTo>
                  <a:lnTo>
                    <a:pt x="87" y="566"/>
                  </a:lnTo>
                  <a:lnTo>
                    <a:pt x="89" y="567"/>
                  </a:lnTo>
                  <a:lnTo>
                    <a:pt x="89" y="570"/>
                  </a:lnTo>
                  <a:lnTo>
                    <a:pt x="89" y="572"/>
                  </a:lnTo>
                  <a:lnTo>
                    <a:pt x="87" y="570"/>
                  </a:lnTo>
                  <a:lnTo>
                    <a:pt x="86" y="569"/>
                  </a:lnTo>
                  <a:lnTo>
                    <a:pt x="86" y="566"/>
                  </a:lnTo>
                  <a:lnTo>
                    <a:pt x="84" y="564"/>
                  </a:lnTo>
                  <a:lnTo>
                    <a:pt x="83" y="566"/>
                  </a:lnTo>
                  <a:lnTo>
                    <a:pt x="80" y="567"/>
                  </a:lnTo>
                  <a:lnTo>
                    <a:pt x="78" y="572"/>
                  </a:lnTo>
                  <a:lnTo>
                    <a:pt x="75" y="576"/>
                  </a:lnTo>
                  <a:lnTo>
                    <a:pt x="72" y="579"/>
                  </a:lnTo>
                  <a:lnTo>
                    <a:pt x="71" y="578"/>
                  </a:lnTo>
                  <a:lnTo>
                    <a:pt x="68" y="578"/>
                  </a:lnTo>
                  <a:lnTo>
                    <a:pt x="68" y="579"/>
                  </a:lnTo>
                  <a:lnTo>
                    <a:pt x="68" y="582"/>
                  </a:lnTo>
                  <a:lnTo>
                    <a:pt x="66" y="581"/>
                  </a:lnTo>
                  <a:lnTo>
                    <a:pt x="65" y="579"/>
                  </a:lnTo>
                  <a:lnTo>
                    <a:pt x="62" y="579"/>
                  </a:lnTo>
                  <a:lnTo>
                    <a:pt x="60" y="581"/>
                  </a:lnTo>
                  <a:lnTo>
                    <a:pt x="60" y="582"/>
                  </a:lnTo>
                  <a:lnTo>
                    <a:pt x="59" y="582"/>
                  </a:lnTo>
                  <a:lnTo>
                    <a:pt x="57" y="582"/>
                  </a:lnTo>
                  <a:lnTo>
                    <a:pt x="57" y="579"/>
                  </a:lnTo>
                  <a:lnTo>
                    <a:pt x="56" y="576"/>
                  </a:lnTo>
                  <a:lnTo>
                    <a:pt x="54" y="575"/>
                  </a:lnTo>
                  <a:lnTo>
                    <a:pt x="53" y="573"/>
                  </a:lnTo>
                  <a:lnTo>
                    <a:pt x="50" y="572"/>
                  </a:lnTo>
                  <a:lnTo>
                    <a:pt x="45" y="572"/>
                  </a:lnTo>
                  <a:lnTo>
                    <a:pt x="41" y="570"/>
                  </a:lnTo>
                  <a:lnTo>
                    <a:pt x="36" y="567"/>
                  </a:lnTo>
                  <a:lnTo>
                    <a:pt x="33" y="566"/>
                  </a:lnTo>
                  <a:lnTo>
                    <a:pt x="29" y="563"/>
                  </a:lnTo>
                  <a:lnTo>
                    <a:pt x="29" y="561"/>
                  </a:lnTo>
                  <a:lnTo>
                    <a:pt x="29" y="560"/>
                  </a:lnTo>
                  <a:lnTo>
                    <a:pt x="27" y="558"/>
                  </a:lnTo>
                  <a:lnTo>
                    <a:pt x="26" y="557"/>
                  </a:lnTo>
                  <a:lnTo>
                    <a:pt x="23" y="557"/>
                  </a:lnTo>
                  <a:lnTo>
                    <a:pt x="21" y="557"/>
                  </a:lnTo>
                  <a:lnTo>
                    <a:pt x="21" y="554"/>
                  </a:lnTo>
                  <a:lnTo>
                    <a:pt x="20" y="552"/>
                  </a:lnTo>
                  <a:lnTo>
                    <a:pt x="18" y="551"/>
                  </a:lnTo>
                  <a:lnTo>
                    <a:pt x="18" y="549"/>
                  </a:lnTo>
                  <a:lnTo>
                    <a:pt x="18" y="548"/>
                  </a:lnTo>
                  <a:lnTo>
                    <a:pt x="20" y="546"/>
                  </a:lnTo>
                  <a:lnTo>
                    <a:pt x="21" y="543"/>
                  </a:lnTo>
                  <a:lnTo>
                    <a:pt x="20" y="542"/>
                  </a:lnTo>
                  <a:lnTo>
                    <a:pt x="18" y="540"/>
                  </a:lnTo>
                  <a:lnTo>
                    <a:pt x="17" y="542"/>
                  </a:lnTo>
                  <a:lnTo>
                    <a:pt x="15" y="543"/>
                  </a:lnTo>
                  <a:lnTo>
                    <a:pt x="15" y="539"/>
                  </a:lnTo>
                  <a:lnTo>
                    <a:pt x="15" y="536"/>
                  </a:lnTo>
                  <a:lnTo>
                    <a:pt x="14" y="534"/>
                  </a:lnTo>
                  <a:lnTo>
                    <a:pt x="12" y="533"/>
                  </a:lnTo>
                  <a:lnTo>
                    <a:pt x="11" y="533"/>
                  </a:lnTo>
                  <a:lnTo>
                    <a:pt x="12" y="523"/>
                  </a:lnTo>
                  <a:lnTo>
                    <a:pt x="14" y="514"/>
                  </a:lnTo>
                  <a:lnTo>
                    <a:pt x="12" y="507"/>
                  </a:lnTo>
                  <a:lnTo>
                    <a:pt x="9" y="499"/>
                  </a:lnTo>
                  <a:lnTo>
                    <a:pt x="8" y="493"/>
                  </a:lnTo>
                  <a:lnTo>
                    <a:pt x="8" y="486"/>
                  </a:lnTo>
                  <a:lnTo>
                    <a:pt x="9" y="487"/>
                  </a:lnTo>
                  <a:lnTo>
                    <a:pt x="11" y="487"/>
                  </a:lnTo>
                  <a:lnTo>
                    <a:pt x="12" y="487"/>
                  </a:lnTo>
                  <a:lnTo>
                    <a:pt x="12" y="486"/>
                  </a:lnTo>
                  <a:lnTo>
                    <a:pt x="14" y="484"/>
                  </a:lnTo>
                  <a:lnTo>
                    <a:pt x="15" y="483"/>
                  </a:lnTo>
                  <a:lnTo>
                    <a:pt x="14" y="481"/>
                  </a:lnTo>
                  <a:lnTo>
                    <a:pt x="14" y="480"/>
                  </a:lnTo>
                  <a:lnTo>
                    <a:pt x="12" y="477"/>
                  </a:lnTo>
                  <a:lnTo>
                    <a:pt x="14" y="475"/>
                  </a:lnTo>
                  <a:lnTo>
                    <a:pt x="12" y="474"/>
                  </a:lnTo>
                  <a:lnTo>
                    <a:pt x="12" y="472"/>
                  </a:lnTo>
                  <a:lnTo>
                    <a:pt x="11" y="471"/>
                  </a:lnTo>
                  <a:lnTo>
                    <a:pt x="9" y="471"/>
                  </a:lnTo>
                  <a:lnTo>
                    <a:pt x="8" y="472"/>
                  </a:lnTo>
                  <a:lnTo>
                    <a:pt x="6" y="457"/>
                  </a:lnTo>
                  <a:lnTo>
                    <a:pt x="6" y="444"/>
                  </a:lnTo>
                  <a:lnTo>
                    <a:pt x="3" y="429"/>
                  </a:lnTo>
                  <a:lnTo>
                    <a:pt x="2" y="430"/>
                  </a:lnTo>
                  <a:lnTo>
                    <a:pt x="0" y="432"/>
                  </a:lnTo>
                  <a:lnTo>
                    <a:pt x="5" y="426"/>
                  </a:lnTo>
                  <a:lnTo>
                    <a:pt x="9" y="421"/>
                  </a:lnTo>
                  <a:lnTo>
                    <a:pt x="14" y="415"/>
                  </a:lnTo>
                  <a:lnTo>
                    <a:pt x="18" y="411"/>
                  </a:lnTo>
                  <a:lnTo>
                    <a:pt x="17" y="409"/>
                  </a:lnTo>
                  <a:lnTo>
                    <a:pt x="15" y="408"/>
                  </a:lnTo>
                  <a:lnTo>
                    <a:pt x="14" y="408"/>
                  </a:lnTo>
                  <a:lnTo>
                    <a:pt x="17" y="403"/>
                  </a:lnTo>
                  <a:lnTo>
                    <a:pt x="21" y="400"/>
                  </a:lnTo>
                  <a:lnTo>
                    <a:pt x="27" y="399"/>
                  </a:lnTo>
                  <a:lnTo>
                    <a:pt x="33" y="399"/>
                  </a:lnTo>
                  <a:lnTo>
                    <a:pt x="36" y="399"/>
                  </a:lnTo>
                  <a:lnTo>
                    <a:pt x="36" y="397"/>
                  </a:lnTo>
                  <a:lnTo>
                    <a:pt x="36" y="394"/>
                  </a:lnTo>
                  <a:lnTo>
                    <a:pt x="36" y="393"/>
                  </a:lnTo>
                  <a:lnTo>
                    <a:pt x="35" y="390"/>
                  </a:lnTo>
                  <a:lnTo>
                    <a:pt x="33" y="388"/>
                  </a:lnTo>
                  <a:lnTo>
                    <a:pt x="32" y="388"/>
                  </a:lnTo>
                  <a:lnTo>
                    <a:pt x="30" y="388"/>
                  </a:lnTo>
                  <a:lnTo>
                    <a:pt x="29" y="390"/>
                  </a:lnTo>
                  <a:lnTo>
                    <a:pt x="29" y="393"/>
                  </a:lnTo>
                  <a:lnTo>
                    <a:pt x="29" y="388"/>
                  </a:lnTo>
                  <a:lnTo>
                    <a:pt x="32" y="385"/>
                  </a:lnTo>
                  <a:lnTo>
                    <a:pt x="33" y="384"/>
                  </a:lnTo>
                  <a:lnTo>
                    <a:pt x="36" y="381"/>
                  </a:lnTo>
                  <a:lnTo>
                    <a:pt x="39" y="379"/>
                  </a:lnTo>
                  <a:lnTo>
                    <a:pt x="41" y="376"/>
                  </a:lnTo>
                  <a:lnTo>
                    <a:pt x="45" y="369"/>
                  </a:lnTo>
                  <a:lnTo>
                    <a:pt x="51" y="361"/>
                  </a:lnTo>
                  <a:lnTo>
                    <a:pt x="56" y="354"/>
                  </a:lnTo>
                  <a:lnTo>
                    <a:pt x="60" y="345"/>
                  </a:lnTo>
                  <a:lnTo>
                    <a:pt x="60" y="336"/>
                  </a:lnTo>
                  <a:lnTo>
                    <a:pt x="60" y="337"/>
                  </a:lnTo>
                  <a:lnTo>
                    <a:pt x="60" y="340"/>
                  </a:lnTo>
                  <a:lnTo>
                    <a:pt x="60" y="343"/>
                  </a:lnTo>
                  <a:lnTo>
                    <a:pt x="60" y="346"/>
                  </a:lnTo>
                  <a:lnTo>
                    <a:pt x="62" y="348"/>
                  </a:lnTo>
                  <a:lnTo>
                    <a:pt x="66" y="330"/>
                  </a:lnTo>
                  <a:lnTo>
                    <a:pt x="66" y="311"/>
                  </a:lnTo>
                  <a:lnTo>
                    <a:pt x="65" y="308"/>
                  </a:lnTo>
                  <a:lnTo>
                    <a:pt x="63" y="305"/>
                  </a:lnTo>
                  <a:lnTo>
                    <a:pt x="60" y="302"/>
                  </a:lnTo>
                  <a:lnTo>
                    <a:pt x="59" y="299"/>
                  </a:lnTo>
                  <a:lnTo>
                    <a:pt x="57" y="295"/>
                  </a:lnTo>
                  <a:lnTo>
                    <a:pt x="57" y="290"/>
                  </a:lnTo>
                  <a:lnTo>
                    <a:pt x="57" y="293"/>
                  </a:lnTo>
                  <a:lnTo>
                    <a:pt x="57" y="295"/>
                  </a:lnTo>
                  <a:lnTo>
                    <a:pt x="57" y="296"/>
                  </a:lnTo>
                  <a:lnTo>
                    <a:pt x="57" y="298"/>
                  </a:lnTo>
                  <a:lnTo>
                    <a:pt x="59" y="298"/>
                  </a:lnTo>
                  <a:lnTo>
                    <a:pt x="63" y="292"/>
                  </a:lnTo>
                  <a:lnTo>
                    <a:pt x="62" y="286"/>
                  </a:lnTo>
                  <a:lnTo>
                    <a:pt x="59" y="280"/>
                  </a:lnTo>
                  <a:lnTo>
                    <a:pt x="57" y="272"/>
                  </a:lnTo>
                  <a:lnTo>
                    <a:pt x="59" y="272"/>
                  </a:lnTo>
                  <a:lnTo>
                    <a:pt x="60" y="274"/>
                  </a:lnTo>
                  <a:lnTo>
                    <a:pt x="60" y="275"/>
                  </a:lnTo>
                  <a:lnTo>
                    <a:pt x="59" y="277"/>
                  </a:lnTo>
                  <a:lnTo>
                    <a:pt x="60" y="278"/>
                  </a:lnTo>
                  <a:lnTo>
                    <a:pt x="62" y="280"/>
                  </a:lnTo>
                  <a:lnTo>
                    <a:pt x="65" y="281"/>
                  </a:lnTo>
                  <a:lnTo>
                    <a:pt x="66" y="280"/>
                  </a:lnTo>
                  <a:lnTo>
                    <a:pt x="66" y="278"/>
                  </a:lnTo>
                  <a:lnTo>
                    <a:pt x="66" y="274"/>
                  </a:lnTo>
                  <a:lnTo>
                    <a:pt x="63" y="271"/>
                  </a:lnTo>
                  <a:lnTo>
                    <a:pt x="60" y="268"/>
                  </a:lnTo>
                  <a:lnTo>
                    <a:pt x="59" y="265"/>
                  </a:lnTo>
                  <a:lnTo>
                    <a:pt x="56" y="245"/>
                  </a:lnTo>
                  <a:lnTo>
                    <a:pt x="57" y="226"/>
                  </a:lnTo>
                  <a:lnTo>
                    <a:pt x="59" y="226"/>
                  </a:lnTo>
                  <a:lnTo>
                    <a:pt x="60" y="226"/>
                  </a:lnTo>
                  <a:lnTo>
                    <a:pt x="62" y="227"/>
                  </a:lnTo>
                  <a:lnTo>
                    <a:pt x="62" y="229"/>
                  </a:lnTo>
                  <a:lnTo>
                    <a:pt x="63" y="224"/>
                  </a:lnTo>
                  <a:lnTo>
                    <a:pt x="65" y="220"/>
                  </a:lnTo>
                  <a:lnTo>
                    <a:pt x="66" y="215"/>
                  </a:lnTo>
                  <a:lnTo>
                    <a:pt x="68" y="211"/>
                  </a:lnTo>
                  <a:lnTo>
                    <a:pt x="71" y="208"/>
                  </a:lnTo>
                  <a:lnTo>
                    <a:pt x="75" y="206"/>
                  </a:lnTo>
                  <a:lnTo>
                    <a:pt x="77" y="208"/>
                  </a:lnTo>
                  <a:lnTo>
                    <a:pt x="80" y="206"/>
                  </a:lnTo>
                  <a:lnTo>
                    <a:pt x="80" y="203"/>
                  </a:lnTo>
                  <a:lnTo>
                    <a:pt x="81" y="202"/>
                  </a:lnTo>
                  <a:lnTo>
                    <a:pt x="81" y="199"/>
                  </a:lnTo>
                  <a:lnTo>
                    <a:pt x="81" y="196"/>
                  </a:lnTo>
                  <a:lnTo>
                    <a:pt x="81" y="194"/>
                  </a:lnTo>
                  <a:lnTo>
                    <a:pt x="83" y="193"/>
                  </a:lnTo>
                  <a:lnTo>
                    <a:pt x="84" y="191"/>
                  </a:lnTo>
                  <a:lnTo>
                    <a:pt x="89" y="193"/>
                  </a:lnTo>
                  <a:lnTo>
                    <a:pt x="89" y="194"/>
                  </a:lnTo>
                  <a:lnTo>
                    <a:pt x="89" y="196"/>
                  </a:lnTo>
                  <a:lnTo>
                    <a:pt x="90" y="197"/>
                  </a:lnTo>
                  <a:lnTo>
                    <a:pt x="93" y="196"/>
                  </a:lnTo>
                  <a:lnTo>
                    <a:pt x="93" y="194"/>
                  </a:lnTo>
                  <a:lnTo>
                    <a:pt x="93" y="193"/>
                  </a:lnTo>
                  <a:lnTo>
                    <a:pt x="93" y="191"/>
                  </a:lnTo>
                  <a:lnTo>
                    <a:pt x="93" y="190"/>
                  </a:lnTo>
                  <a:lnTo>
                    <a:pt x="92" y="188"/>
                  </a:lnTo>
                  <a:lnTo>
                    <a:pt x="90" y="187"/>
                  </a:lnTo>
                  <a:lnTo>
                    <a:pt x="87" y="187"/>
                  </a:lnTo>
                  <a:lnTo>
                    <a:pt x="84" y="187"/>
                  </a:lnTo>
                  <a:lnTo>
                    <a:pt x="83" y="185"/>
                  </a:lnTo>
                  <a:lnTo>
                    <a:pt x="80" y="184"/>
                  </a:lnTo>
                  <a:lnTo>
                    <a:pt x="90" y="185"/>
                  </a:lnTo>
                  <a:lnTo>
                    <a:pt x="98" y="181"/>
                  </a:lnTo>
                  <a:lnTo>
                    <a:pt x="107" y="176"/>
                  </a:lnTo>
                  <a:lnTo>
                    <a:pt x="117" y="175"/>
                  </a:lnTo>
                  <a:lnTo>
                    <a:pt x="120" y="175"/>
                  </a:lnTo>
                  <a:lnTo>
                    <a:pt x="123" y="173"/>
                  </a:lnTo>
                  <a:lnTo>
                    <a:pt x="126" y="170"/>
                  </a:lnTo>
                  <a:lnTo>
                    <a:pt x="129" y="169"/>
                  </a:lnTo>
                  <a:lnTo>
                    <a:pt x="132" y="167"/>
                  </a:lnTo>
                  <a:lnTo>
                    <a:pt x="135" y="166"/>
                  </a:lnTo>
                  <a:lnTo>
                    <a:pt x="140" y="166"/>
                  </a:lnTo>
                  <a:lnTo>
                    <a:pt x="143" y="167"/>
                  </a:lnTo>
                  <a:lnTo>
                    <a:pt x="146" y="166"/>
                  </a:lnTo>
                  <a:lnTo>
                    <a:pt x="147" y="166"/>
                  </a:lnTo>
                  <a:lnTo>
                    <a:pt x="149" y="164"/>
                  </a:lnTo>
                  <a:lnTo>
                    <a:pt x="150" y="164"/>
                  </a:lnTo>
                  <a:lnTo>
                    <a:pt x="153" y="166"/>
                  </a:lnTo>
                  <a:lnTo>
                    <a:pt x="155" y="167"/>
                  </a:lnTo>
                  <a:lnTo>
                    <a:pt x="155" y="170"/>
                  </a:lnTo>
                  <a:lnTo>
                    <a:pt x="156" y="173"/>
                  </a:lnTo>
                  <a:lnTo>
                    <a:pt x="156" y="175"/>
                  </a:lnTo>
                  <a:lnTo>
                    <a:pt x="158" y="175"/>
                  </a:lnTo>
                  <a:lnTo>
                    <a:pt x="161" y="175"/>
                  </a:lnTo>
                  <a:lnTo>
                    <a:pt x="161" y="173"/>
                  </a:lnTo>
                  <a:lnTo>
                    <a:pt x="161" y="172"/>
                  </a:lnTo>
                  <a:lnTo>
                    <a:pt x="161" y="169"/>
                  </a:lnTo>
                  <a:lnTo>
                    <a:pt x="161" y="166"/>
                  </a:lnTo>
                  <a:lnTo>
                    <a:pt x="161" y="163"/>
                  </a:lnTo>
                  <a:lnTo>
                    <a:pt x="162" y="161"/>
                  </a:lnTo>
                  <a:lnTo>
                    <a:pt x="162" y="160"/>
                  </a:lnTo>
                  <a:lnTo>
                    <a:pt x="162" y="158"/>
                  </a:lnTo>
                  <a:lnTo>
                    <a:pt x="161" y="158"/>
                  </a:lnTo>
                  <a:lnTo>
                    <a:pt x="159" y="158"/>
                  </a:lnTo>
                  <a:lnTo>
                    <a:pt x="158" y="160"/>
                  </a:lnTo>
                  <a:lnTo>
                    <a:pt x="156" y="160"/>
                  </a:lnTo>
                  <a:lnTo>
                    <a:pt x="162" y="154"/>
                  </a:lnTo>
                  <a:lnTo>
                    <a:pt x="170" y="148"/>
                  </a:lnTo>
                  <a:lnTo>
                    <a:pt x="177" y="143"/>
                  </a:lnTo>
                  <a:lnTo>
                    <a:pt x="179" y="143"/>
                  </a:lnTo>
                  <a:lnTo>
                    <a:pt x="180" y="143"/>
                  </a:lnTo>
                  <a:lnTo>
                    <a:pt x="182" y="145"/>
                  </a:lnTo>
                  <a:lnTo>
                    <a:pt x="183" y="148"/>
                  </a:lnTo>
                  <a:lnTo>
                    <a:pt x="183" y="149"/>
                  </a:lnTo>
                  <a:lnTo>
                    <a:pt x="185" y="151"/>
                  </a:lnTo>
                  <a:lnTo>
                    <a:pt x="188" y="152"/>
                  </a:lnTo>
                  <a:lnTo>
                    <a:pt x="189" y="151"/>
                  </a:lnTo>
                  <a:lnTo>
                    <a:pt x="189" y="148"/>
                  </a:lnTo>
                  <a:lnTo>
                    <a:pt x="191" y="149"/>
                  </a:lnTo>
                  <a:lnTo>
                    <a:pt x="192" y="151"/>
                  </a:lnTo>
                  <a:lnTo>
                    <a:pt x="194" y="151"/>
                  </a:lnTo>
                  <a:lnTo>
                    <a:pt x="195" y="149"/>
                  </a:lnTo>
                  <a:lnTo>
                    <a:pt x="197" y="148"/>
                  </a:lnTo>
                  <a:lnTo>
                    <a:pt x="197" y="146"/>
                  </a:lnTo>
                  <a:lnTo>
                    <a:pt x="195" y="145"/>
                  </a:lnTo>
                  <a:lnTo>
                    <a:pt x="195" y="142"/>
                  </a:lnTo>
                  <a:lnTo>
                    <a:pt x="194" y="140"/>
                  </a:lnTo>
                  <a:lnTo>
                    <a:pt x="194" y="139"/>
                  </a:lnTo>
                  <a:lnTo>
                    <a:pt x="192" y="137"/>
                  </a:lnTo>
                  <a:lnTo>
                    <a:pt x="189" y="137"/>
                  </a:lnTo>
                  <a:lnTo>
                    <a:pt x="192" y="136"/>
                  </a:lnTo>
                  <a:lnTo>
                    <a:pt x="194" y="134"/>
                  </a:lnTo>
                  <a:lnTo>
                    <a:pt x="195" y="131"/>
                  </a:lnTo>
                  <a:lnTo>
                    <a:pt x="195" y="128"/>
                  </a:lnTo>
                  <a:lnTo>
                    <a:pt x="197" y="127"/>
                  </a:lnTo>
                  <a:lnTo>
                    <a:pt x="198" y="124"/>
                  </a:lnTo>
                  <a:lnTo>
                    <a:pt x="201" y="122"/>
                  </a:lnTo>
                  <a:lnTo>
                    <a:pt x="204" y="122"/>
                  </a:lnTo>
                  <a:lnTo>
                    <a:pt x="203" y="124"/>
                  </a:lnTo>
                  <a:lnTo>
                    <a:pt x="203" y="125"/>
                  </a:lnTo>
                  <a:lnTo>
                    <a:pt x="203" y="127"/>
                  </a:lnTo>
                  <a:lnTo>
                    <a:pt x="204" y="130"/>
                  </a:lnTo>
                  <a:lnTo>
                    <a:pt x="206" y="130"/>
                  </a:lnTo>
                  <a:lnTo>
                    <a:pt x="207" y="128"/>
                  </a:lnTo>
                  <a:lnTo>
                    <a:pt x="209" y="127"/>
                  </a:lnTo>
                  <a:lnTo>
                    <a:pt x="209" y="125"/>
                  </a:lnTo>
                  <a:lnTo>
                    <a:pt x="210" y="125"/>
                  </a:lnTo>
                  <a:lnTo>
                    <a:pt x="210" y="127"/>
                  </a:lnTo>
                  <a:lnTo>
                    <a:pt x="212" y="130"/>
                  </a:lnTo>
                  <a:lnTo>
                    <a:pt x="215" y="128"/>
                  </a:lnTo>
                  <a:lnTo>
                    <a:pt x="215" y="125"/>
                  </a:lnTo>
                  <a:lnTo>
                    <a:pt x="217" y="122"/>
                  </a:lnTo>
                  <a:lnTo>
                    <a:pt x="215" y="119"/>
                  </a:lnTo>
                  <a:lnTo>
                    <a:pt x="215" y="118"/>
                  </a:lnTo>
                  <a:lnTo>
                    <a:pt x="215" y="115"/>
                  </a:lnTo>
                  <a:lnTo>
                    <a:pt x="220" y="115"/>
                  </a:lnTo>
                  <a:lnTo>
                    <a:pt x="223" y="116"/>
                  </a:lnTo>
                  <a:lnTo>
                    <a:pt x="226" y="116"/>
                  </a:lnTo>
                  <a:lnTo>
                    <a:pt x="230" y="115"/>
                  </a:lnTo>
                  <a:lnTo>
                    <a:pt x="232" y="115"/>
                  </a:lnTo>
                  <a:lnTo>
                    <a:pt x="233" y="113"/>
                  </a:lnTo>
                  <a:lnTo>
                    <a:pt x="235" y="110"/>
                  </a:lnTo>
                  <a:lnTo>
                    <a:pt x="235" y="107"/>
                  </a:lnTo>
                  <a:lnTo>
                    <a:pt x="233" y="106"/>
                  </a:lnTo>
                  <a:lnTo>
                    <a:pt x="232" y="104"/>
                  </a:lnTo>
                  <a:lnTo>
                    <a:pt x="230" y="104"/>
                  </a:lnTo>
                  <a:lnTo>
                    <a:pt x="227" y="104"/>
                  </a:lnTo>
                  <a:lnTo>
                    <a:pt x="226" y="104"/>
                  </a:lnTo>
                  <a:lnTo>
                    <a:pt x="224" y="103"/>
                  </a:lnTo>
                  <a:lnTo>
                    <a:pt x="223" y="101"/>
                  </a:lnTo>
                  <a:lnTo>
                    <a:pt x="223" y="100"/>
                  </a:lnTo>
                  <a:lnTo>
                    <a:pt x="224" y="98"/>
                  </a:lnTo>
                  <a:lnTo>
                    <a:pt x="227" y="98"/>
                  </a:lnTo>
                  <a:lnTo>
                    <a:pt x="230" y="97"/>
                  </a:lnTo>
                  <a:lnTo>
                    <a:pt x="233" y="97"/>
                  </a:lnTo>
                  <a:lnTo>
                    <a:pt x="236" y="97"/>
                  </a:lnTo>
                  <a:lnTo>
                    <a:pt x="236" y="95"/>
                  </a:lnTo>
                  <a:lnTo>
                    <a:pt x="238" y="94"/>
                  </a:lnTo>
                  <a:lnTo>
                    <a:pt x="236" y="90"/>
                  </a:lnTo>
                  <a:lnTo>
                    <a:pt x="236" y="87"/>
                  </a:lnTo>
                  <a:lnTo>
                    <a:pt x="235" y="86"/>
                  </a:lnTo>
                  <a:lnTo>
                    <a:pt x="235" y="83"/>
                  </a:lnTo>
                  <a:lnTo>
                    <a:pt x="235" y="80"/>
                  </a:lnTo>
                  <a:lnTo>
                    <a:pt x="236" y="78"/>
                  </a:lnTo>
                  <a:lnTo>
                    <a:pt x="235" y="77"/>
                  </a:lnTo>
                  <a:lnTo>
                    <a:pt x="235" y="75"/>
                  </a:lnTo>
                  <a:lnTo>
                    <a:pt x="233" y="74"/>
                  </a:lnTo>
                  <a:lnTo>
                    <a:pt x="233" y="72"/>
                  </a:lnTo>
                  <a:lnTo>
                    <a:pt x="232" y="71"/>
                  </a:lnTo>
                  <a:lnTo>
                    <a:pt x="230" y="69"/>
                  </a:lnTo>
                  <a:lnTo>
                    <a:pt x="229" y="69"/>
                  </a:lnTo>
                  <a:lnTo>
                    <a:pt x="230" y="69"/>
                  </a:lnTo>
                  <a:lnTo>
                    <a:pt x="233" y="69"/>
                  </a:lnTo>
                  <a:lnTo>
                    <a:pt x="233" y="68"/>
                  </a:lnTo>
                  <a:lnTo>
                    <a:pt x="238" y="72"/>
                  </a:lnTo>
                  <a:lnTo>
                    <a:pt x="242" y="77"/>
                  </a:lnTo>
                  <a:lnTo>
                    <a:pt x="247" y="80"/>
                  </a:lnTo>
                  <a:lnTo>
                    <a:pt x="248" y="77"/>
                  </a:lnTo>
                  <a:lnTo>
                    <a:pt x="248" y="72"/>
                  </a:lnTo>
                  <a:lnTo>
                    <a:pt x="250" y="69"/>
                  </a:lnTo>
                  <a:lnTo>
                    <a:pt x="253" y="66"/>
                  </a:lnTo>
                  <a:lnTo>
                    <a:pt x="254" y="63"/>
                  </a:lnTo>
                  <a:lnTo>
                    <a:pt x="259" y="62"/>
                  </a:lnTo>
                  <a:lnTo>
                    <a:pt x="263" y="62"/>
                  </a:lnTo>
                  <a:lnTo>
                    <a:pt x="268" y="62"/>
                  </a:lnTo>
                  <a:lnTo>
                    <a:pt x="271" y="60"/>
                  </a:lnTo>
                  <a:lnTo>
                    <a:pt x="271" y="53"/>
                  </a:lnTo>
                  <a:lnTo>
                    <a:pt x="271" y="44"/>
                  </a:lnTo>
                  <a:lnTo>
                    <a:pt x="272" y="36"/>
                  </a:lnTo>
                  <a:lnTo>
                    <a:pt x="272" y="38"/>
                  </a:lnTo>
                  <a:lnTo>
                    <a:pt x="272" y="39"/>
                  </a:lnTo>
                  <a:lnTo>
                    <a:pt x="271" y="41"/>
                  </a:lnTo>
                  <a:lnTo>
                    <a:pt x="269" y="44"/>
                  </a:lnTo>
                  <a:lnTo>
                    <a:pt x="271" y="45"/>
                  </a:lnTo>
                  <a:lnTo>
                    <a:pt x="272" y="47"/>
                  </a:lnTo>
                  <a:lnTo>
                    <a:pt x="275" y="47"/>
                  </a:lnTo>
                  <a:lnTo>
                    <a:pt x="277" y="45"/>
                  </a:lnTo>
                  <a:lnTo>
                    <a:pt x="278" y="44"/>
                  </a:lnTo>
                  <a:lnTo>
                    <a:pt x="278" y="41"/>
                  </a:lnTo>
                  <a:lnTo>
                    <a:pt x="278" y="36"/>
                  </a:lnTo>
                  <a:lnTo>
                    <a:pt x="280" y="36"/>
                  </a:lnTo>
                  <a:lnTo>
                    <a:pt x="283" y="35"/>
                  </a:lnTo>
                  <a:lnTo>
                    <a:pt x="283" y="33"/>
                  </a:lnTo>
                  <a:lnTo>
                    <a:pt x="280" y="30"/>
                  </a:lnTo>
                  <a:lnTo>
                    <a:pt x="278" y="27"/>
                  </a:lnTo>
                  <a:lnTo>
                    <a:pt x="277" y="24"/>
                  </a:lnTo>
                  <a:lnTo>
                    <a:pt x="275" y="21"/>
                  </a:lnTo>
                  <a:lnTo>
                    <a:pt x="277" y="18"/>
                  </a:lnTo>
                  <a:lnTo>
                    <a:pt x="278" y="15"/>
                  </a:lnTo>
                  <a:lnTo>
                    <a:pt x="280" y="11"/>
                  </a:lnTo>
                  <a:lnTo>
                    <a:pt x="281" y="8"/>
                  </a:lnTo>
                  <a:lnTo>
                    <a:pt x="284" y="5"/>
                  </a:lnTo>
                  <a:lnTo>
                    <a:pt x="287" y="2"/>
                  </a:lnTo>
                  <a:lnTo>
                    <a:pt x="290" y="0"/>
                  </a:lnTo>
                  <a:lnTo>
                    <a:pt x="295" y="15"/>
                  </a:lnTo>
                  <a:lnTo>
                    <a:pt x="302" y="29"/>
                  </a:lnTo>
                  <a:lnTo>
                    <a:pt x="308" y="41"/>
                  </a:lnTo>
                  <a:lnTo>
                    <a:pt x="314" y="62"/>
                  </a:lnTo>
                  <a:lnTo>
                    <a:pt x="316" y="84"/>
                  </a:lnTo>
                  <a:lnTo>
                    <a:pt x="316" y="106"/>
                  </a:lnTo>
                  <a:lnTo>
                    <a:pt x="319" y="127"/>
                  </a:lnTo>
                  <a:lnTo>
                    <a:pt x="322" y="136"/>
                  </a:lnTo>
                  <a:lnTo>
                    <a:pt x="325" y="145"/>
                  </a:lnTo>
                  <a:lnTo>
                    <a:pt x="322" y="154"/>
                  </a:lnTo>
                  <a:lnTo>
                    <a:pt x="319" y="157"/>
                  </a:lnTo>
                  <a:lnTo>
                    <a:pt x="317" y="161"/>
                  </a:lnTo>
                  <a:lnTo>
                    <a:pt x="317" y="164"/>
                  </a:lnTo>
                  <a:lnTo>
                    <a:pt x="319" y="167"/>
                  </a:lnTo>
                  <a:lnTo>
                    <a:pt x="314" y="167"/>
                  </a:lnTo>
                  <a:lnTo>
                    <a:pt x="310" y="169"/>
                  </a:lnTo>
                  <a:lnTo>
                    <a:pt x="307" y="167"/>
                  </a:lnTo>
                  <a:lnTo>
                    <a:pt x="302" y="167"/>
                  </a:lnTo>
                  <a:lnTo>
                    <a:pt x="302" y="166"/>
                  </a:lnTo>
                  <a:lnTo>
                    <a:pt x="302" y="164"/>
                  </a:lnTo>
                  <a:lnTo>
                    <a:pt x="302" y="161"/>
                  </a:lnTo>
                  <a:lnTo>
                    <a:pt x="302" y="160"/>
                  </a:lnTo>
                  <a:lnTo>
                    <a:pt x="302" y="158"/>
                  </a:lnTo>
                  <a:lnTo>
                    <a:pt x="301" y="155"/>
                  </a:lnTo>
                  <a:lnTo>
                    <a:pt x="298" y="154"/>
                  </a:lnTo>
                  <a:lnTo>
                    <a:pt x="296" y="155"/>
                  </a:lnTo>
                  <a:lnTo>
                    <a:pt x="295" y="158"/>
                  </a:lnTo>
                  <a:lnTo>
                    <a:pt x="293" y="160"/>
                  </a:lnTo>
                  <a:lnTo>
                    <a:pt x="292" y="161"/>
                  </a:lnTo>
                  <a:lnTo>
                    <a:pt x="290" y="163"/>
                  </a:lnTo>
                  <a:lnTo>
                    <a:pt x="289" y="163"/>
                  </a:lnTo>
                  <a:lnTo>
                    <a:pt x="287" y="163"/>
                  </a:lnTo>
                  <a:lnTo>
                    <a:pt x="287" y="173"/>
                  </a:lnTo>
                  <a:lnTo>
                    <a:pt x="290" y="182"/>
                  </a:lnTo>
                  <a:lnTo>
                    <a:pt x="296" y="190"/>
                  </a:lnTo>
                  <a:lnTo>
                    <a:pt x="301" y="199"/>
                  </a:lnTo>
                  <a:lnTo>
                    <a:pt x="302" y="208"/>
                  </a:lnTo>
                  <a:lnTo>
                    <a:pt x="298" y="212"/>
                  </a:lnTo>
                  <a:lnTo>
                    <a:pt x="292" y="217"/>
                  </a:lnTo>
                  <a:lnTo>
                    <a:pt x="284" y="221"/>
                  </a:lnTo>
                  <a:lnTo>
                    <a:pt x="277" y="226"/>
                  </a:lnTo>
                  <a:lnTo>
                    <a:pt x="275" y="232"/>
                  </a:lnTo>
                  <a:lnTo>
                    <a:pt x="277" y="238"/>
                  </a:lnTo>
                  <a:lnTo>
                    <a:pt x="281" y="244"/>
                  </a:lnTo>
                  <a:lnTo>
                    <a:pt x="283" y="250"/>
                  </a:lnTo>
                  <a:lnTo>
                    <a:pt x="281" y="253"/>
                  </a:lnTo>
                  <a:lnTo>
                    <a:pt x="272" y="259"/>
                  </a:lnTo>
                  <a:lnTo>
                    <a:pt x="269" y="265"/>
                  </a:lnTo>
                  <a:lnTo>
                    <a:pt x="272" y="271"/>
                  </a:lnTo>
                  <a:lnTo>
                    <a:pt x="275" y="277"/>
                  </a:lnTo>
                  <a:lnTo>
                    <a:pt x="275" y="284"/>
                  </a:lnTo>
                  <a:lnTo>
                    <a:pt x="271" y="292"/>
                  </a:lnTo>
                  <a:lnTo>
                    <a:pt x="269" y="290"/>
                  </a:lnTo>
                  <a:lnTo>
                    <a:pt x="268" y="289"/>
                  </a:lnTo>
                  <a:lnTo>
                    <a:pt x="268" y="287"/>
                  </a:lnTo>
                  <a:lnTo>
                    <a:pt x="266" y="284"/>
                  </a:lnTo>
                  <a:lnTo>
                    <a:pt x="266" y="281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61" name="Freeform 64"/>
            <p:cNvSpPr>
              <a:spLocks/>
            </p:cNvSpPr>
            <p:nvPr/>
          </p:nvSpPr>
          <p:spPr bwMode="gray">
            <a:xfrm>
              <a:off x="4469" y="3137"/>
              <a:ext cx="420" cy="657"/>
            </a:xfrm>
            <a:custGeom>
              <a:avLst/>
              <a:gdLst>
                <a:gd name="T0" fmla="*/ 80 w 454"/>
                <a:gd name="T1" fmla="*/ 601 h 710"/>
                <a:gd name="T2" fmla="*/ 175 w 454"/>
                <a:gd name="T3" fmla="*/ 559 h 710"/>
                <a:gd name="T4" fmla="*/ 191 w 454"/>
                <a:gd name="T5" fmla="*/ 503 h 710"/>
                <a:gd name="T6" fmla="*/ 188 w 454"/>
                <a:gd name="T7" fmla="*/ 472 h 710"/>
                <a:gd name="T8" fmla="*/ 177 w 454"/>
                <a:gd name="T9" fmla="*/ 422 h 710"/>
                <a:gd name="T10" fmla="*/ 172 w 454"/>
                <a:gd name="T11" fmla="*/ 398 h 710"/>
                <a:gd name="T12" fmla="*/ 208 w 454"/>
                <a:gd name="T13" fmla="*/ 356 h 710"/>
                <a:gd name="T14" fmla="*/ 249 w 454"/>
                <a:gd name="T15" fmla="*/ 316 h 710"/>
                <a:gd name="T16" fmla="*/ 277 w 454"/>
                <a:gd name="T17" fmla="*/ 290 h 710"/>
                <a:gd name="T18" fmla="*/ 353 w 454"/>
                <a:gd name="T19" fmla="*/ 248 h 710"/>
                <a:gd name="T20" fmla="*/ 368 w 454"/>
                <a:gd name="T21" fmla="*/ 242 h 710"/>
                <a:gd name="T22" fmla="*/ 374 w 454"/>
                <a:gd name="T23" fmla="*/ 235 h 710"/>
                <a:gd name="T24" fmla="*/ 403 w 454"/>
                <a:gd name="T25" fmla="*/ 202 h 710"/>
                <a:gd name="T26" fmla="*/ 414 w 454"/>
                <a:gd name="T27" fmla="*/ 173 h 710"/>
                <a:gd name="T28" fmla="*/ 410 w 454"/>
                <a:gd name="T29" fmla="*/ 125 h 710"/>
                <a:gd name="T30" fmla="*/ 414 w 454"/>
                <a:gd name="T31" fmla="*/ 2 h 710"/>
                <a:gd name="T32" fmla="*/ 393 w 454"/>
                <a:gd name="T33" fmla="*/ 6 h 710"/>
                <a:gd name="T34" fmla="*/ 379 w 454"/>
                <a:gd name="T35" fmla="*/ 19 h 710"/>
                <a:gd name="T36" fmla="*/ 338 w 454"/>
                <a:gd name="T37" fmla="*/ 36 h 710"/>
                <a:gd name="T38" fmla="*/ 310 w 454"/>
                <a:gd name="T39" fmla="*/ 35 h 710"/>
                <a:gd name="T40" fmla="*/ 284 w 454"/>
                <a:gd name="T41" fmla="*/ 47 h 710"/>
                <a:gd name="T42" fmla="*/ 249 w 454"/>
                <a:gd name="T43" fmla="*/ 52 h 710"/>
                <a:gd name="T44" fmla="*/ 228 w 454"/>
                <a:gd name="T45" fmla="*/ 42 h 710"/>
                <a:gd name="T46" fmla="*/ 183 w 454"/>
                <a:gd name="T47" fmla="*/ 50 h 710"/>
                <a:gd name="T48" fmla="*/ 174 w 454"/>
                <a:gd name="T49" fmla="*/ 64 h 710"/>
                <a:gd name="T50" fmla="*/ 185 w 454"/>
                <a:gd name="T51" fmla="*/ 132 h 710"/>
                <a:gd name="T52" fmla="*/ 213 w 454"/>
                <a:gd name="T53" fmla="*/ 179 h 710"/>
                <a:gd name="T54" fmla="*/ 216 w 454"/>
                <a:gd name="T55" fmla="*/ 198 h 710"/>
                <a:gd name="T56" fmla="*/ 202 w 454"/>
                <a:gd name="T57" fmla="*/ 218 h 710"/>
                <a:gd name="T58" fmla="*/ 188 w 454"/>
                <a:gd name="T59" fmla="*/ 237 h 710"/>
                <a:gd name="T60" fmla="*/ 186 w 454"/>
                <a:gd name="T61" fmla="*/ 265 h 710"/>
                <a:gd name="T62" fmla="*/ 185 w 454"/>
                <a:gd name="T63" fmla="*/ 256 h 710"/>
                <a:gd name="T64" fmla="*/ 169 w 454"/>
                <a:gd name="T65" fmla="*/ 231 h 710"/>
                <a:gd name="T66" fmla="*/ 166 w 454"/>
                <a:gd name="T67" fmla="*/ 210 h 710"/>
                <a:gd name="T68" fmla="*/ 182 w 454"/>
                <a:gd name="T69" fmla="*/ 174 h 710"/>
                <a:gd name="T70" fmla="*/ 152 w 454"/>
                <a:gd name="T71" fmla="*/ 176 h 710"/>
                <a:gd name="T72" fmla="*/ 124 w 454"/>
                <a:gd name="T73" fmla="*/ 149 h 710"/>
                <a:gd name="T74" fmla="*/ 113 w 454"/>
                <a:gd name="T75" fmla="*/ 146 h 710"/>
                <a:gd name="T76" fmla="*/ 31 w 454"/>
                <a:gd name="T77" fmla="*/ 227 h 710"/>
                <a:gd name="T78" fmla="*/ 56 w 454"/>
                <a:gd name="T79" fmla="*/ 234 h 710"/>
                <a:gd name="T80" fmla="*/ 97 w 454"/>
                <a:gd name="T81" fmla="*/ 251 h 710"/>
                <a:gd name="T82" fmla="*/ 103 w 454"/>
                <a:gd name="T83" fmla="*/ 268 h 710"/>
                <a:gd name="T84" fmla="*/ 100 w 454"/>
                <a:gd name="T85" fmla="*/ 299 h 710"/>
                <a:gd name="T86" fmla="*/ 100 w 454"/>
                <a:gd name="T87" fmla="*/ 318 h 710"/>
                <a:gd name="T88" fmla="*/ 89 w 454"/>
                <a:gd name="T89" fmla="*/ 337 h 710"/>
                <a:gd name="T90" fmla="*/ 94 w 454"/>
                <a:gd name="T91" fmla="*/ 367 h 710"/>
                <a:gd name="T92" fmla="*/ 91 w 454"/>
                <a:gd name="T93" fmla="*/ 392 h 710"/>
                <a:gd name="T94" fmla="*/ 77 w 454"/>
                <a:gd name="T95" fmla="*/ 411 h 710"/>
                <a:gd name="T96" fmla="*/ 72 w 454"/>
                <a:gd name="T97" fmla="*/ 430 h 710"/>
                <a:gd name="T98" fmla="*/ 45 w 454"/>
                <a:gd name="T99" fmla="*/ 453 h 710"/>
                <a:gd name="T100" fmla="*/ 36 w 454"/>
                <a:gd name="T101" fmla="*/ 467 h 710"/>
                <a:gd name="T102" fmla="*/ 40 w 454"/>
                <a:gd name="T103" fmla="*/ 498 h 710"/>
                <a:gd name="T104" fmla="*/ 53 w 454"/>
                <a:gd name="T105" fmla="*/ 579 h 710"/>
                <a:gd name="T106" fmla="*/ 39 w 454"/>
                <a:gd name="T107" fmla="*/ 596 h 710"/>
                <a:gd name="T108" fmla="*/ 37 w 454"/>
                <a:gd name="T109" fmla="*/ 650 h 710"/>
                <a:gd name="T110" fmla="*/ 51 w 454"/>
                <a:gd name="T111" fmla="*/ 655 h 710"/>
                <a:gd name="T112" fmla="*/ 86 w 454"/>
                <a:gd name="T113" fmla="*/ 643 h 71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54"/>
                <a:gd name="T172" fmla="*/ 0 h 710"/>
                <a:gd name="T173" fmla="*/ 454 w 454"/>
                <a:gd name="T174" fmla="*/ 710 h 71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54" h="710">
                  <a:moveTo>
                    <a:pt x="92" y="678"/>
                  </a:moveTo>
                  <a:lnTo>
                    <a:pt x="89" y="674"/>
                  </a:lnTo>
                  <a:lnTo>
                    <a:pt x="86" y="671"/>
                  </a:lnTo>
                  <a:lnTo>
                    <a:pt x="84" y="668"/>
                  </a:lnTo>
                  <a:lnTo>
                    <a:pt x="84" y="663"/>
                  </a:lnTo>
                  <a:lnTo>
                    <a:pt x="86" y="660"/>
                  </a:lnTo>
                  <a:lnTo>
                    <a:pt x="87" y="656"/>
                  </a:lnTo>
                  <a:lnTo>
                    <a:pt x="89" y="653"/>
                  </a:lnTo>
                  <a:lnTo>
                    <a:pt x="87" y="650"/>
                  </a:lnTo>
                  <a:lnTo>
                    <a:pt x="84" y="647"/>
                  </a:lnTo>
                  <a:lnTo>
                    <a:pt x="104" y="633"/>
                  </a:lnTo>
                  <a:lnTo>
                    <a:pt x="126" y="624"/>
                  </a:lnTo>
                  <a:lnTo>
                    <a:pt x="149" y="618"/>
                  </a:lnTo>
                  <a:lnTo>
                    <a:pt x="173" y="612"/>
                  </a:lnTo>
                  <a:lnTo>
                    <a:pt x="176" y="612"/>
                  </a:lnTo>
                  <a:lnTo>
                    <a:pt x="182" y="609"/>
                  </a:lnTo>
                  <a:lnTo>
                    <a:pt x="186" y="608"/>
                  </a:lnTo>
                  <a:lnTo>
                    <a:pt x="189" y="604"/>
                  </a:lnTo>
                  <a:lnTo>
                    <a:pt x="194" y="598"/>
                  </a:lnTo>
                  <a:lnTo>
                    <a:pt x="195" y="592"/>
                  </a:lnTo>
                  <a:lnTo>
                    <a:pt x="198" y="586"/>
                  </a:lnTo>
                  <a:lnTo>
                    <a:pt x="203" y="580"/>
                  </a:lnTo>
                  <a:lnTo>
                    <a:pt x="204" y="574"/>
                  </a:lnTo>
                  <a:lnTo>
                    <a:pt x="203" y="567"/>
                  </a:lnTo>
                  <a:lnTo>
                    <a:pt x="201" y="559"/>
                  </a:lnTo>
                  <a:lnTo>
                    <a:pt x="203" y="553"/>
                  </a:lnTo>
                  <a:lnTo>
                    <a:pt x="207" y="544"/>
                  </a:lnTo>
                  <a:lnTo>
                    <a:pt x="209" y="534"/>
                  </a:lnTo>
                  <a:lnTo>
                    <a:pt x="207" y="523"/>
                  </a:lnTo>
                  <a:lnTo>
                    <a:pt x="209" y="514"/>
                  </a:lnTo>
                  <a:lnTo>
                    <a:pt x="215" y="507"/>
                  </a:lnTo>
                  <a:lnTo>
                    <a:pt x="212" y="505"/>
                  </a:lnTo>
                  <a:lnTo>
                    <a:pt x="209" y="505"/>
                  </a:lnTo>
                  <a:lnTo>
                    <a:pt x="207" y="507"/>
                  </a:lnTo>
                  <a:lnTo>
                    <a:pt x="204" y="508"/>
                  </a:lnTo>
                  <a:lnTo>
                    <a:pt x="203" y="510"/>
                  </a:lnTo>
                  <a:lnTo>
                    <a:pt x="203" y="511"/>
                  </a:lnTo>
                  <a:lnTo>
                    <a:pt x="201" y="511"/>
                  </a:lnTo>
                  <a:lnTo>
                    <a:pt x="200" y="510"/>
                  </a:lnTo>
                  <a:lnTo>
                    <a:pt x="197" y="484"/>
                  </a:lnTo>
                  <a:lnTo>
                    <a:pt x="201" y="456"/>
                  </a:lnTo>
                  <a:lnTo>
                    <a:pt x="198" y="457"/>
                  </a:lnTo>
                  <a:lnTo>
                    <a:pt x="195" y="457"/>
                  </a:lnTo>
                  <a:lnTo>
                    <a:pt x="194" y="457"/>
                  </a:lnTo>
                  <a:lnTo>
                    <a:pt x="191" y="456"/>
                  </a:lnTo>
                  <a:lnTo>
                    <a:pt x="188" y="453"/>
                  </a:lnTo>
                  <a:lnTo>
                    <a:pt x="188" y="450"/>
                  </a:lnTo>
                  <a:lnTo>
                    <a:pt x="188" y="445"/>
                  </a:lnTo>
                  <a:lnTo>
                    <a:pt x="189" y="441"/>
                  </a:lnTo>
                  <a:lnTo>
                    <a:pt x="189" y="438"/>
                  </a:lnTo>
                  <a:lnTo>
                    <a:pt x="191" y="433"/>
                  </a:lnTo>
                  <a:lnTo>
                    <a:pt x="189" y="433"/>
                  </a:lnTo>
                  <a:lnTo>
                    <a:pt x="186" y="432"/>
                  </a:lnTo>
                  <a:lnTo>
                    <a:pt x="186" y="430"/>
                  </a:lnTo>
                  <a:lnTo>
                    <a:pt x="183" y="420"/>
                  </a:lnTo>
                  <a:lnTo>
                    <a:pt x="186" y="412"/>
                  </a:lnTo>
                  <a:lnTo>
                    <a:pt x="194" y="406"/>
                  </a:lnTo>
                  <a:lnTo>
                    <a:pt x="204" y="403"/>
                  </a:lnTo>
                  <a:lnTo>
                    <a:pt x="213" y="399"/>
                  </a:lnTo>
                  <a:lnTo>
                    <a:pt x="222" y="394"/>
                  </a:lnTo>
                  <a:lnTo>
                    <a:pt x="230" y="386"/>
                  </a:lnTo>
                  <a:lnTo>
                    <a:pt x="227" y="386"/>
                  </a:lnTo>
                  <a:lnTo>
                    <a:pt x="225" y="385"/>
                  </a:lnTo>
                  <a:lnTo>
                    <a:pt x="224" y="383"/>
                  </a:lnTo>
                  <a:lnTo>
                    <a:pt x="224" y="382"/>
                  </a:lnTo>
                  <a:lnTo>
                    <a:pt x="224" y="380"/>
                  </a:lnTo>
                  <a:lnTo>
                    <a:pt x="225" y="379"/>
                  </a:lnTo>
                  <a:lnTo>
                    <a:pt x="237" y="371"/>
                  </a:lnTo>
                  <a:lnTo>
                    <a:pt x="246" y="361"/>
                  </a:lnTo>
                  <a:lnTo>
                    <a:pt x="257" y="352"/>
                  </a:lnTo>
                  <a:lnTo>
                    <a:pt x="267" y="343"/>
                  </a:lnTo>
                  <a:lnTo>
                    <a:pt x="269" y="341"/>
                  </a:lnTo>
                  <a:lnTo>
                    <a:pt x="270" y="340"/>
                  </a:lnTo>
                  <a:lnTo>
                    <a:pt x="272" y="337"/>
                  </a:lnTo>
                  <a:lnTo>
                    <a:pt x="275" y="334"/>
                  </a:lnTo>
                  <a:lnTo>
                    <a:pt x="276" y="332"/>
                  </a:lnTo>
                  <a:lnTo>
                    <a:pt x="281" y="331"/>
                  </a:lnTo>
                  <a:lnTo>
                    <a:pt x="284" y="329"/>
                  </a:lnTo>
                  <a:lnTo>
                    <a:pt x="286" y="328"/>
                  </a:lnTo>
                  <a:lnTo>
                    <a:pt x="295" y="320"/>
                  </a:lnTo>
                  <a:lnTo>
                    <a:pt x="299" y="313"/>
                  </a:lnTo>
                  <a:lnTo>
                    <a:pt x="305" y="305"/>
                  </a:lnTo>
                  <a:lnTo>
                    <a:pt x="313" y="301"/>
                  </a:lnTo>
                  <a:lnTo>
                    <a:pt x="322" y="299"/>
                  </a:lnTo>
                  <a:lnTo>
                    <a:pt x="352" y="287"/>
                  </a:lnTo>
                  <a:lnTo>
                    <a:pt x="362" y="286"/>
                  </a:lnTo>
                  <a:lnTo>
                    <a:pt x="371" y="283"/>
                  </a:lnTo>
                  <a:lnTo>
                    <a:pt x="377" y="277"/>
                  </a:lnTo>
                  <a:lnTo>
                    <a:pt x="380" y="266"/>
                  </a:lnTo>
                  <a:lnTo>
                    <a:pt x="382" y="268"/>
                  </a:lnTo>
                  <a:lnTo>
                    <a:pt x="383" y="269"/>
                  </a:lnTo>
                  <a:lnTo>
                    <a:pt x="383" y="272"/>
                  </a:lnTo>
                  <a:lnTo>
                    <a:pt x="388" y="271"/>
                  </a:lnTo>
                  <a:lnTo>
                    <a:pt x="391" y="269"/>
                  </a:lnTo>
                  <a:lnTo>
                    <a:pt x="392" y="266"/>
                  </a:lnTo>
                  <a:lnTo>
                    <a:pt x="394" y="263"/>
                  </a:lnTo>
                  <a:lnTo>
                    <a:pt x="397" y="259"/>
                  </a:lnTo>
                  <a:lnTo>
                    <a:pt x="398" y="260"/>
                  </a:lnTo>
                  <a:lnTo>
                    <a:pt x="398" y="262"/>
                  </a:lnTo>
                  <a:lnTo>
                    <a:pt x="398" y="265"/>
                  </a:lnTo>
                  <a:lnTo>
                    <a:pt x="400" y="263"/>
                  </a:lnTo>
                  <a:lnTo>
                    <a:pt x="401" y="262"/>
                  </a:lnTo>
                  <a:lnTo>
                    <a:pt x="403" y="262"/>
                  </a:lnTo>
                  <a:lnTo>
                    <a:pt x="406" y="260"/>
                  </a:lnTo>
                  <a:lnTo>
                    <a:pt x="406" y="259"/>
                  </a:lnTo>
                  <a:lnTo>
                    <a:pt x="407" y="257"/>
                  </a:lnTo>
                  <a:lnTo>
                    <a:pt x="406" y="256"/>
                  </a:lnTo>
                  <a:lnTo>
                    <a:pt x="404" y="254"/>
                  </a:lnTo>
                  <a:lnTo>
                    <a:pt x="410" y="250"/>
                  </a:lnTo>
                  <a:lnTo>
                    <a:pt x="416" y="242"/>
                  </a:lnTo>
                  <a:lnTo>
                    <a:pt x="422" y="236"/>
                  </a:lnTo>
                  <a:lnTo>
                    <a:pt x="430" y="232"/>
                  </a:lnTo>
                  <a:lnTo>
                    <a:pt x="430" y="230"/>
                  </a:lnTo>
                  <a:lnTo>
                    <a:pt x="430" y="227"/>
                  </a:lnTo>
                  <a:lnTo>
                    <a:pt x="430" y="226"/>
                  </a:lnTo>
                  <a:lnTo>
                    <a:pt x="436" y="218"/>
                  </a:lnTo>
                  <a:lnTo>
                    <a:pt x="442" y="211"/>
                  </a:lnTo>
                  <a:lnTo>
                    <a:pt x="445" y="203"/>
                  </a:lnTo>
                  <a:lnTo>
                    <a:pt x="443" y="194"/>
                  </a:lnTo>
                  <a:lnTo>
                    <a:pt x="445" y="193"/>
                  </a:lnTo>
                  <a:lnTo>
                    <a:pt x="445" y="191"/>
                  </a:lnTo>
                  <a:lnTo>
                    <a:pt x="445" y="190"/>
                  </a:lnTo>
                  <a:lnTo>
                    <a:pt x="446" y="188"/>
                  </a:lnTo>
                  <a:lnTo>
                    <a:pt x="446" y="187"/>
                  </a:lnTo>
                  <a:lnTo>
                    <a:pt x="448" y="187"/>
                  </a:lnTo>
                  <a:lnTo>
                    <a:pt x="449" y="187"/>
                  </a:lnTo>
                  <a:lnTo>
                    <a:pt x="451" y="188"/>
                  </a:lnTo>
                  <a:lnTo>
                    <a:pt x="451" y="191"/>
                  </a:lnTo>
                  <a:lnTo>
                    <a:pt x="451" y="193"/>
                  </a:lnTo>
                  <a:lnTo>
                    <a:pt x="451" y="194"/>
                  </a:lnTo>
                  <a:lnTo>
                    <a:pt x="451" y="184"/>
                  </a:lnTo>
                  <a:lnTo>
                    <a:pt x="449" y="175"/>
                  </a:lnTo>
                  <a:lnTo>
                    <a:pt x="446" y="165"/>
                  </a:lnTo>
                  <a:lnTo>
                    <a:pt x="443" y="135"/>
                  </a:lnTo>
                  <a:lnTo>
                    <a:pt x="443" y="105"/>
                  </a:lnTo>
                  <a:lnTo>
                    <a:pt x="443" y="104"/>
                  </a:lnTo>
                  <a:lnTo>
                    <a:pt x="446" y="104"/>
                  </a:lnTo>
                  <a:lnTo>
                    <a:pt x="448" y="102"/>
                  </a:lnTo>
                  <a:lnTo>
                    <a:pt x="445" y="54"/>
                  </a:lnTo>
                  <a:lnTo>
                    <a:pt x="454" y="8"/>
                  </a:lnTo>
                  <a:lnTo>
                    <a:pt x="452" y="5"/>
                  </a:lnTo>
                  <a:lnTo>
                    <a:pt x="451" y="3"/>
                  </a:lnTo>
                  <a:lnTo>
                    <a:pt x="448" y="2"/>
                  </a:lnTo>
                  <a:lnTo>
                    <a:pt x="445" y="0"/>
                  </a:lnTo>
                  <a:lnTo>
                    <a:pt x="440" y="0"/>
                  </a:lnTo>
                  <a:lnTo>
                    <a:pt x="437" y="0"/>
                  </a:lnTo>
                  <a:lnTo>
                    <a:pt x="434" y="0"/>
                  </a:lnTo>
                  <a:lnTo>
                    <a:pt x="433" y="2"/>
                  </a:lnTo>
                  <a:lnTo>
                    <a:pt x="431" y="3"/>
                  </a:lnTo>
                  <a:lnTo>
                    <a:pt x="430" y="3"/>
                  </a:lnTo>
                  <a:lnTo>
                    <a:pt x="427" y="5"/>
                  </a:lnTo>
                  <a:lnTo>
                    <a:pt x="425" y="6"/>
                  </a:lnTo>
                  <a:lnTo>
                    <a:pt x="425" y="8"/>
                  </a:lnTo>
                  <a:lnTo>
                    <a:pt x="425" y="11"/>
                  </a:lnTo>
                  <a:lnTo>
                    <a:pt x="424" y="14"/>
                  </a:lnTo>
                  <a:lnTo>
                    <a:pt x="424" y="15"/>
                  </a:lnTo>
                  <a:lnTo>
                    <a:pt x="422" y="18"/>
                  </a:lnTo>
                  <a:lnTo>
                    <a:pt x="421" y="20"/>
                  </a:lnTo>
                  <a:lnTo>
                    <a:pt x="418" y="20"/>
                  </a:lnTo>
                  <a:lnTo>
                    <a:pt x="413" y="20"/>
                  </a:lnTo>
                  <a:lnTo>
                    <a:pt x="410" y="20"/>
                  </a:lnTo>
                  <a:lnTo>
                    <a:pt x="407" y="20"/>
                  </a:lnTo>
                  <a:lnTo>
                    <a:pt x="397" y="26"/>
                  </a:lnTo>
                  <a:lnTo>
                    <a:pt x="388" y="30"/>
                  </a:lnTo>
                  <a:lnTo>
                    <a:pt x="383" y="32"/>
                  </a:lnTo>
                  <a:lnTo>
                    <a:pt x="379" y="33"/>
                  </a:lnTo>
                  <a:lnTo>
                    <a:pt x="374" y="33"/>
                  </a:lnTo>
                  <a:lnTo>
                    <a:pt x="371" y="35"/>
                  </a:lnTo>
                  <a:lnTo>
                    <a:pt x="368" y="38"/>
                  </a:lnTo>
                  <a:lnTo>
                    <a:pt x="365" y="39"/>
                  </a:lnTo>
                  <a:lnTo>
                    <a:pt x="365" y="42"/>
                  </a:lnTo>
                  <a:lnTo>
                    <a:pt x="364" y="41"/>
                  </a:lnTo>
                  <a:lnTo>
                    <a:pt x="362" y="41"/>
                  </a:lnTo>
                  <a:lnTo>
                    <a:pt x="361" y="39"/>
                  </a:lnTo>
                  <a:lnTo>
                    <a:pt x="355" y="39"/>
                  </a:lnTo>
                  <a:lnTo>
                    <a:pt x="350" y="38"/>
                  </a:lnTo>
                  <a:lnTo>
                    <a:pt x="344" y="36"/>
                  </a:lnTo>
                  <a:lnTo>
                    <a:pt x="340" y="36"/>
                  </a:lnTo>
                  <a:lnTo>
                    <a:pt x="335" y="38"/>
                  </a:lnTo>
                  <a:lnTo>
                    <a:pt x="332" y="39"/>
                  </a:lnTo>
                  <a:lnTo>
                    <a:pt x="331" y="42"/>
                  </a:lnTo>
                  <a:lnTo>
                    <a:pt x="329" y="45"/>
                  </a:lnTo>
                  <a:lnTo>
                    <a:pt x="328" y="48"/>
                  </a:lnTo>
                  <a:lnTo>
                    <a:pt x="325" y="51"/>
                  </a:lnTo>
                  <a:lnTo>
                    <a:pt x="323" y="53"/>
                  </a:lnTo>
                  <a:lnTo>
                    <a:pt x="319" y="53"/>
                  </a:lnTo>
                  <a:lnTo>
                    <a:pt x="313" y="53"/>
                  </a:lnTo>
                  <a:lnTo>
                    <a:pt x="307" y="51"/>
                  </a:lnTo>
                  <a:lnTo>
                    <a:pt x="301" y="48"/>
                  </a:lnTo>
                  <a:lnTo>
                    <a:pt x="298" y="48"/>
                  </a:lnTo>
                  <a:lnTo>
                    <a:pt x="293" y="50"/>
                  </a:lnTo>
                  <a:lnTo>
                    <a:pt x="290" y="51"/>
                  </a:lnTo>
                  <a:lnTo>
                    <a:pt x="287" y="53"/>
                  </a:lnTo>
                  <a:lnTo>
                    <a:pt x="281" y="54"/>
                  </a:lnTo>
                  <a:lnTo>
                    <a:pt x="276" y="56"/>
                  </a:lnTo>
                  <a:lnTo>
                    <a:pt x="272" y="57"/>
                  </a:lnTo>
                  <a:lnTo>
                    <a:pt x="269" y="56"/>
                  </a:lnTo>
                  <a:lnTo>
                    <a:pt x="267" y="56"/>
                  </a:lnTo>
                  <a:lnTo>
                    <a:pt x="266" y="54"/>
                  </a:lnTo>
                  <a:lnTo>
                    <a:pt x="261" y="50"/>
                  </a:lnTo>
                  <a:lnTo>
                    <a:pt x="258" y="47"/>
                  </a:lnTo>
                  <a:lnTo>
                    <a:pt x="254" y="44"/>
                  </a:lnTo>
                  <a:lnTo>
                    <a:pt x="252" y="44"/>
                  </a:lnTo>
                  <a:lnTo>
                    <a:pt x="251" y="44"/>
                  </a:lnTo>
                  <a:lnTo>
                    <a:pt x="248" y="45"/>
                  </a:lnTo>
                  <a:lnTo>
                    <a:pt x="246" y="45"/>
                  </a:lnTo>
                  <a:lnTo>
                    <a:pt x="236" y="48"/>
                  </a:lnTo>
                  <a:lnTo>
                    <a:pt x="224" y="47"/>
                  </a:lnTo>
                  <a:lnTo>
                    <a:pt x="212" y="48"/>
                  </a:lnTo>
                  <a:lnTo>
                    <a:pt x="207" y="50"/>
                  </a:lnTo>
                  <a:lnTo>
                    <a:pt x="206" y="51"/>
                  </a:lnTo>
                  <a:lnTo>
                    <a:pt x="204" y="51"/>
                  </a:lnTo>
                  <a:lnTo>
                    <a:pt x="203" y="53"/>
                  </a:lnTo>
                  <a:lnTo>
                    <a:pt x="200" y="53"/>
                  </a:lnTo>
                  <a:lnTo>
                    <a:pt x="198" y="54"/>
                  </a:lnTo>
                  <a:lnTo>
                    <a:pt x="197" y="56"/>
                  </a:lnTo>
                  <a:lnTo>
                    <a:pt x="195" y="57"/>
                  </a:lnTo>
                  <a:lnTo>
                    <a:pt x="195" y="59"/>
                  </a:lnTo>
                  <a:lnTo>
                    <a:pt x="194" y="60"/>
                  </a:lnTo>
                  <a:lnTo>
                    <a:pt x="192" y="62"/>
                  </a:lnTo>
                  <a:lnTo>
                    <a:pt x="191" y="63"/>
                  </a:lnTo>
                  <a:lnTo>
                    <a:pt x="189" y="63"/>
                  </a:lnTo>
                  <a:lnTo>
                    <a:pt x="188" y="69"/>
                  </a:lnTo>
                  <a:lnTo>
                    <a:pt x="188" y="77"/>
                  </a:lnTo>
                  <a:lnTo>
                    <a:pt x="188" y="83"/>
                  </a:lnTo>
                  <a:lnTo>
                    <a:pt x="188" y="86"/>
                  </a:lnTo>
                  <a:lnTo>
                    <a:pt x="189" y="89"/>
                  </a:lnTo>
                  <a:lnTo>
                    <a:pt x="192" y="90"/>
                  </a:lnTo>
                  <a:lnTo>
                    <a:pt x="192" y="93"/>
                  </a:lnTo>
                  <a:lnTo>
                    <a:pt x="192" y="113"/>
                  </a:lnTo>
                  <a:lnTo>
                    <a:pt x="195" y="134"/>
                  </a:lnTo>
                  <a:lnTo>
                    <a:pt x="200" y="143"/>
                  </a:lnTo>
                  <a:lnTo>
                    <a:pt x="207" y="152"/>
                  </a:lnTo>
                  <a:lnTo>
                    <a:pt x="218" y="159"/>
                  </a:lnTo>
                  <a:lnTo>
                    <a:pt x="227" y="169"/>
                  </a:lnTo>
                  <a:lnTo>
                    <a:pt x="230" y="172"/>
                  </a:lnTo>
                  <a:lnTo>
                    <a:pt x="231" y="176"/>
                  </a:lnTo>
                  <a:lnTo>
                    <a:pt x="233" y="179"/>
                  </a:lnTo>
                  <a:lnTo>
                    <a:pt x="233" y="184"/>
                  </a:lnTo>
                  <a:lnTo>
                    <a:pt x="231" y="188"/>
                  </a:lnTo>
                  <a:lnTo>
                    <a:pt x="230" y="193"/>
                  </a:lnTo>
                  <a:lnTo>
                    <a:pt x="231" y="197"/>
                  </a:lnTo>
                  <a:lnTo>
                    <a:pt x="233" y="200"/>
                  </a:lnTo>
                  <a:lnTo>
                    <a:pt x="231" y="203"/>
                  </a:lnTo>
                  <a:lnTo>
                    <a:pt x="230" y="206"/>
                  </a:lnTo>
                  <a:lnTo>
                    <a:pt x="230" y="208"/>
                  </a:lnTo>
                  <a:lnTo>
                    <a:pt x="230" y="209"/>
                  </a:lnTo>
                  <a:lnTo>
                    <a:pt x="231" y="211"/>
                  </a:lnTo>
                  <a:lnTo>
                    <a:pt x="233" y="212"/>
                  </a:lnTo>
                  <a:lnTo>
                    <a:pt x="234" y="214"/>
                  </a:lnTo>
                  <a:lnTo>
                    <a:pt x="236" y="220"/>
                  </a:lnTo>
                  <a:lnTo>
                    <a:pt x="234" y="226"/>
                  </a:lnTo>
                  <a:lnTo>
                    <a:pt x="233" y="232"/>
                  </a:lnTo>
                  <a:lnTo>
                    <a:pt x="231" y="238"/>
                  </a:lnTo>
                  <a:lnTo>
                    <a:pt x="230" y="238"/>
                  </a:lnTo>
                  <a:lnTo>
                    <a:pt x="227" y="238"/>
                  </a:lnTo>
                  <a:lnTo>
                    <a:pt x="224" y="238"/>
                  </a:lnTo>
                  <a:lnTo>
                    <a:pt x="221" y="238"/>
                  </a:lnTo>
                  <a:lnTo>
                    <a:pt x="218" y="236"/>
                  </a:lnTo>
                  <a:lnTo>
                    <a:pt x="215" y="236"/>
                  </a:lnTo>
                  <a:lnTo>
                    <a:pt x="212" y="238"/>
                  </a:lnTo>
                  <a:lnTo>
                    <a:pt x="210" y="241"/>
                  </a:lnTo>
                  <a:lnTo>
                    <a:pt x="210" y="242"/>
                  </a:lnTo>
                  <a:lnTo>
                    <a:pt x="209" y="245"/>
                  </a:lnTo>
                  <a:lnTo>
                    <a:pt x="207" y="248"/>
                  </a:lnTo>
                  <a:lnTo>
                    <a:pt x="204" y="251"/>
                  </a:lnTo>
                  <a:lnTo>
                    <a:pt x="203" y="253"/>
                  </a:lnTo>
                  <a:lnTo>
                    <a:pt x="203" y="256"/>
                  </a:lnTo>
                  <a:lnTo>
                    <a:pt x="203" y="257"/>
                  </a:lnTo>
                  <a:lnTo>
                    <a:pt x="203" y="259"/>
                  </a:lnTo>
                  <a:lnTo>
                    <a:pt x="201" y="262"/>
                  </a:lnTo>
                  <a:lnTo>
                    <a:pt x="200" y="265"/>
                  </a:lnTo>
                  <a:lnTo>
                    <a:pt x="200" y="268"/>
                  </a:lnTo>
                  <a:lnTo>
                    <a:pt x="201" y="269"/>
                  </a:lnTo>
                  <a:lnTo>
                    <a:pt x="203" y="275"/>
                  </a:lnTo>
                  <a:lnTo>
                    <a:pt x="203" y="281"/>
                  </a:lnTo>
                  <a:lnTo>
                    <a:pt x="201" y="286"/>
                  </a:lnTo>
                  <a:lnTo>
                    <a:pt x="200" y="287"/>
                  </a:lnTo>
                  <a:lnTo>
                    <a:pt x="198" y="287"/>
                  </a:lnTo>
                  <a:lnTo>
                    <a:pt x="197" y="287"/>
                  </a:lnTo>
                  <a:lnTo>
                    <a:pt x="195" y="286"/>
                  </a:lnTo>
                  <a:lnTo>
                    <a:pt x="194" y="284"/>
                  </a:lnTo>
                  <a:lnTo>
                    <a:pt x="195" y="283"/>
                  </a:lnTo>
                  <a:lnTo>
                    <a:pt x="197" y="280"/>
                  </a:lnTo>
                  <a:lnTo>
                    <a:pt x="198" y="278"/>
                  </a:lnTo>
                  <a:lnTo>
                    <a:pt x="200" y="277"/>
                  </a:lnTo>
                  <a:lnTo>
                    <a:pt x="200" y="274"/>
                  </a:lnTo>
                  <a:lnTo>
                    <a:pt x="198" y="271"/>
                  </a:lnTo>
                  <a:lnTo>
                    <a:pt x="195" y="266"/>
                  </a:lnTo>
                  <a:lnTo>
                    <a:pt x="194" y="262"/>
                  </a:lnTo>
                  <a:lnTo>
                    <a:pt x="191" y="259"/>
                  </a:lnTo>
                  <a:lnTo>
                    <a:pt x="188" y="256"/>
                  </a:lnTo>
                  <a:lnTo>
                    <a:pt x="183" y="253"/>
                  </a:lnTo>
                  <a:lnTo>
                    <a:pt x="183" y="251"/>
                  </a:lnTo>
                  <a:lnTo>
                    <a:pt x="183" y="250"/>
                  </a:lnTo>
                  <a:lnTo>
                    <a:pt x="183" y="247"/>
                  </a:lnTo>
                  <a:lnTo>
                    <a:pt x="183" y="244"/>
                  </a:lnTo>
                  <a:lnTo>
                    <a:pt x="182" y="241"/>
                  </a:lnTo>
                  <a:lnTo>
                    <a:pt x="179" y="238"/>
                  </a:lnTo>
                  <a:lnTo>
                    <a:pt x="177" y="236"/>
                  </a:lnTo>
                  <a:lnTo>
                    <a:pt x="176" y="233"/>
                  </a:lnTo>
                  <a:lnTo>
                    <a:pt x="176" y="232"/>
                  </a:lnTo>
                  <a:lnTo>
                    <a:pt x="177" y="229"/>
                  </a:lnTo>
                  <a:lnTo>
                    <a:pt x="179" y="227"/>
                  </a:lnTo>
                  <a:lnTo>
                    <a:pt x="182" y="227"/>
                  </a:lnTo>
                  <a:lnTo>
                    <a:pt x="185" y="224"/>
                  </a:lnTo>
                  <a:lnTo>
                    <a:pt x="189" y="217"/>
                  </a:lnTo>
                  <a:lnTo>
                    <a:pt x="191" y="209"/>
                  </a:lnTo>
                  <a:lnTo>
                    <a:pt x="194" y="200"/>
                  </a:lnTo>
                  <a:lnTo>
                    <a:pt x="195" y="197"/>
                  </a:lnTo>
                  <a:lnTo>
                    <a:pt x="197" y="194"/>
                  </a:lnTo>
                  <a:lnTo>
                    <a:pt x="197" y="191"/>
                  </a:lnTo>
                  <a:lnTo>
                    <a:pt x="197" y="188"/>
                  </a:lnTo>
                  <a:lnTo>
                    <a:pt x="195" y="185"/>
                  </a:lnTo>
                  <a:lnTo>
                    <a:pt x="192" y="184"/>
                  </a:lnTo>
                  <a:lnTo>
                    <a:pt x="188" y="182"/>
                  </a:lnTo>
                  <a:lnTo>
                    <a:pt x="185" y="182"/>
                  </a:lnTo>
                  <a:lnTo>
                    <a:pt x="180" y="182"/>
                  </a:lnTo>
                  <a:lnTo>
                    <a:pt x="176" y="185"/>
                  </a:lnTo>
                  <a:lnTo>
                    <a:pt x="173" y="187"/>
                  </a:lnTo>
                  <a:lnTo>
                    <a:pt x="168" y="188"/>
                  </a:lnTo>
                  <a:lnTo>
                    <a:pt x="164" y="190"/>
                  </a:lnTo>
                  <a:lnTo>
                    <a:pt x="161" y="190"/>
                  </a:lnTo>
                  <a:lnTo>
                    <a:pt x="158" y="190"/>
                  </a:lnTo>
                  <a:lnTo>
                    <a:pt x="150" y="182"/>
                  </a:lnTo>
                  <a:lnTo>
                    <a:pt x="144" y="173"/>
                  </a:lnTo>
                  <a:lnTo>
                    <a:pt x="135" y="164"/>
                  </a:lnTo>
                  <a:lnTo>
                    <a:pt x="134" y="164"/>
                  </a:lnTo>
                  <a:lnTo>
                    <a:pt x="134" y="162"/>
                  </a:lnTo>
                  <a:lnTo>
                    <a:pt x="134" y="161"/>
                  </a:lnTo>
                  <a:lnTo>
                    <a:pt x="134" y="159"/>
                  </a:lnTo>
                  <a:lnTo>
                    <a:pt x="132" y="158"/>
                  </a:lnTo>
                  <a:lnTo>
                    <a:pt x="131" y="158"/>
                  </a:lnTo>
                  <a:lnTo>
                    <a:pt x="129" y="158"/>
                  </a:lnTo>
                  <a:lnTo>
                    <a:pt x="126" y="156"/>
                  </a:lnTo>
                  <a:lnTo>
                    <a:pt x="125" y="156"/>
                  </a:lnTo>
                  <a:lnTo>
                    <a:pt x="123" y="155"/>
                  </a:lnTo>
                  <a:lnTo>
                    <a:pt x="122" y="155"/>
                  </a:lnTo>
                  <a:lnTo>
                    <a:pt x="122" y="158"/>
                  </a:lnTo>
                  <a:lnTo>
                    <a:pt x="0" y="196"/>
                  </a:lnTo>
                  <a:lnTo>
                    <a:pt x="7" y="212"/>
                  </a:lnTo>
                  <a:lnTo>
                    <a:pt x="7" y="217"/>
                  </a:lnTo>
                  <a:lnTo>
                    <a:pt x="7" y="226"/>
                  </a:lnTo>
                  <a:lnTo>
                    <a:pt x="7" y="236"/>
                  </a:lnTo>
                  <a:lnTo>
                    <a:pt x="7" y="244"/>
                  </a:lnTo>
                  <a:lnTo>
                    <a:pt x="12" y="244"/>
                  </a:lnTo>
                  <a:lnTo>
                    <a:pt x="21" y="244"/>
                  </a:lnTo>
                  <a:lnTo>
                    <a:pt x="34" y="245"/>
                  </a:lnTo>
                  <a:lnTo>
                    <a:pt x="49" y="251"/>
                  </a:lnTo>
                  <a:lnTo>
                    <a:pt x="51" y="251"/>
                  </a:lnTo>
                  <a:lnTo>
                    <a:pt x="52" y="253"/>
                  </a:lnTo>
                  <a:lnTo>
                    <a:pt x="54" y="253"/>
                  </a:lnTo>
                  <a:lnTo>
                    <a:pt x="57" y="254"/>
                  </a:lnTo>
                  <a:lnTo>
                    <a:pt x="60" y="253"/>
                  </a:lnTo>
                  <a:lnTo>
                    <a:pt x="62" y="254"/>
                  </a:lnTo>
                  <a:lnTo>
                    <a:pt x="65" y="256"/>
                  </a:lnTo>
                  <a:lnTo>
                    <a:pt x="69" y="259"/>
                  </a:lnTo>
                  <a:lnTo>
                    <a:pt x="77" y="262"/>
                  </a:lnTo>
                  <a:lnTo>
                    <a:pt x="87" y="266"/>
                  </a:lnTo>
                  <a:lnTo>
                    <a:pt x="102" y="268"/>
                  </a:lnTo>
                  <a:lnTo>
                    <a:pt x="104" y="269"/>
                  </a:lnTo>
                  <a:lnTo>
                    <a:pt x="105" y="271"/>
                  </a:lnTo>
                  <a:lnTo>
                    <a:pt x="108" y="272"/>
                  </a:lnTo>
                  <a:lnTo>
                    <a:pt x="110" y="272"/>
                  </a:lnTo>
                  <a:lnTo>
                    <a:pt x="110" y="274"/>
                  </a:lnTo>
                  <a:lnTo>
                    <a:pt x="110" y="277"/>
                  </a:lnTo>
                  <a:lnTo>
                    <a:pt x="107" y="281"/>
                  </a:lnTo>
                  <a:lnTo>
                    <a:pt x="107" y="283"/>
                  </a:lnTo>
                  <a:lnTo>
                    <a:pt x="107" y="286"/>
                  </a:lnTo>
                  <a:lnTo>
                    <a:pt x="111" y="290"/>
                  </a:lnTo>
                  <a:lnTo>
                    <a:pt x="111" y="292"/>
                  </a:lnTo>
                  <a:lnTo>
                    <a:pt x="111" y="295"/>
                  </a:lnTo>
                  <a:lnTo>
                    <a:pt x="111" y="299"/>
                  </a:lnTo>
                  <a:lnTo>
                    <a:pt x="111" y="305"/>
                  </a:lnTo>
                  <a:lnTo>
                    <a:pt x="111" y="311"/>
                  </a:lnTo>
                  <a:lnTo>
                    <a:pt x="111" y="313"/>
                  </a:lnTo>
                  <a:lnTo>
                    <a:pt x="110" y="316"/>
                  </a:lnTo>
                  <a:lnTo>
                    <a:pt x="110" y="319"/>
                  </a:lnTo>
                  <a:lnTo>
                    <a:pt x="108" y="323"/>
                  </a:lnTo>
                  <a:lnTo>
                    <a:pt x="108" y="328"/>
                  </a:lnTo>
                  <a:lnTo>
                    <a:pt x="110" y="331"/>
                  </a:lnTo>
                  <a:lnTo>
                    <a:pt x="110" y="334"/>
                  </a:lnTo>
                  <a:lnTo>
                    <a:pt x="113" y="335"/>
                  </a:lnTo>
                  <a:lnTo>
                    <a:pt x="116" y="337"/>
                  </a:lnTo>
                  <a:lnTo>
                    <a:pt x="114" y="337"/>
                  </a:lnTo>
                  <a:lnTo>
                    <a:pt x="113" y="338"/>
                  </a:lnTo>
                  <a:lnTo>
                    <a:pt x="110" y="341"/>
                  </a:lnTo>
                  <a:lnTo>
                    <a:pt x="108" y="344"/>
                  </a:lnTo>
                  <a:lnTo>
                    <a:pt x="105" y="347"/>
                  </a:lnTo>
                  <a:lnTo>
                    <a:pt x="104" y="352"/>
                  </a:lnTo>
                  <a:lnTo>
                    <a:pt x="102" y="355"/>
                  </a:lnTo>
                  <a:lnTo>
                    <a:pt x="101" y="356"/>
                  </a:lnTo>
                  <a:lnTo>
                    <a:pt x="101" y="358"/>
                  </a:lnTo>
                  <a:lnTo>
                    <a:pt x="99" y="359"/>
                  </a:lnTo>
                  <a:lnTo>
                    <a:pt x="98" y="361"/>
                  </a:lnTo>
                  <a:lnTo>
                    <a:pt x="96" y="362"/>
                  </a:lnTo>
                  <a:lnTo>
                    <a:pt x="96" y="364"/>
                  </a:lnTo>
                  <a:lnTo>
                    <a:pt x="98" y="367"/>
                  </a:lnTo>
                  <a:lnTo>
                    <a:pt x="98" y="370"/>
                  </a:lnTo>
                  <a:lnTo>
                    <a:pt x="98" y="373"/>
                  </a:lnTo>
                  <a:lnTo>
                    <a:pt x="99" y="376"/>
                  </a:lnTo>
                  <a:lnTo>
                    <a:pt x="99" y="379"/>
                  </a:lnTo>
                  <a:lnTo>
                    <a:pt x="99" y="383"/>
                  </a:lnTo>
                  <a:lnTo>
                    <a:pt x="99" y="390"/>
                  </a:lnTo>
                  <a:lnTo>
                    <a:pt x="101" y="393"/>
                  </a:lnTo>
                  <a:lnTo>
                    <a:pt x="102" y="397"/>
                  </a:lnTo>
                  <a:lnTo>
                    <a:pt x="104" y="399"/>
                  </a:lnTo>
                  <a:lnTo>
                    <a:pt x="105" y="402"/>
                  </a:lnTo>
                  <a:lnTo>
                    <a:pt x="107" y="403"/>
                  </a:lnTo>
                  <a:lnTo>
                    <a:pt x="107" y="405"/>
                  </a:lnTo>
                  <a:lnTo>
                    <a:pt x="107" y="406"/>
                  </a:lnTo>
                  <a:lnTo>
                    <a:pt x="107" y="408"/>
                  </a:lnTo>
                  <a:lnTo>
                    <a:pt x="107" y="411"/>
                  </a:lnTo>
                  <a:lnTo>
                    <a:pt x="98" y="424"/>
                  </a:lnTo>
                  <a:lnTo>
                    <a:pt x="96" y="426"/>
                  </a:lnTo>
                  <a:lnTo>
                    <a:pt x="95" y="427"/>
                  </a:lnTo>
                  <a:lnTo>
                    <a:pt x="93" y="430"/>
                  </a:lnTo>
                  <a:lnTo>
                    <a:pt x="92" y="430"/>
                  </a:lnTo>
                  <a:lnTo>
                    <a:pt x="89" y="432"/>
                  </a:lnTo>
                  <a:lnTo>
                    <a:pt x="87" y="435"/>
                  </a:lnTo>
                  <a:lnTo>
                    <a:pt x="84" y="436"/>
                  </a:lnTo>
                  <a:lnTo>
                    <a:pt x="83" y="441"/>
                  </a:lnTo>
                  <a:lnTo>
                    <a:pt x="83" y="444"/>
                  </a:lnTo>
                  <a:lnTo>
                    <a:pt x="83" y="447"/>
                  </a:lnTo>
                  <a:lnTo>
                    <a:pt x="81" y="450"/>
                  </a:lnTo>
                  <a:lnTo>
                    <a:pt x="80" y="451"/>
                  </a:lnTo>
                  <a:lnTo>
                    <a:pt x="78" y="453"/>
                  </a:lnTo>
                  <a:lnTo>
                    <a:pt x="78" y="454"/>
                  </a:lnTo>
                  <a:lnTo>
                    <a:pt x="77" y="457"/>
                  </a:lnTo>
                  <a:lnTo>
                    <a:pt x="77" y="460"/>
                  </a:lnTo>
                  <a:lnTo>
                    <a:pt x="78" y="463"/>
                  </a:lnTo>
                  <a:lnTo>
                    <a:pt x="78" y="465"/>
                  </a:lnTo>
                  <a:lnTo>
                    <a:pt x="78" y="466"/>
                  </a:lnTo>
                  <a:lnTo>
                    <a:pt x="77" y="468"/>
                  </a:lnTo>
                  <a:lnTo>
                    <a:pt x="75" y="471"/>
                  </a:lnTo>
                  <a:lnTo>
                    <a:pt x="71" y="474"/>
                  </a:lnTo>
                  <a:lnTo>
                    <a:pt x="66" y="478"/>
                  </a:lnTo>
                  <a:lnTo>
                    <a:pt x="59" y="484"/>
                  </a:lnTo>
                  <a:lnTo>
                    <a:pt x="52" y="489"/>
                  </a:lnTo>
                  <a:lnTo>
                    <a:pt x="49" y="490"/>
                  </a:lnTo>
                  <a:lnTo>
                    <a:pt x="46" y="492"/>
                  </a:lnTo>
                  <a:lnTo>
                    <a:pt x="45" y="493"/>
                  </a:lnTo>
                  <a:lnTo>
                    <a:pt x="45" y="495"/>
                  </a:lnTo>
                  <a:lnTo>
                    <a:pt x="43" y="498"/>
                  </a:lnTo>
                  <a:lnTo>
                    <a:pt x="40" y="501"/>
                  </a:lnTo>
                  <a:lnTo>
                    <a:pt x="39" y="505"/>
                  </a:lnTo>
                  <a:lnTo>
                    <a:pt x="37" y="508"/>
                  </a:lnTo>
                  <a:lnTo>
                    <a:pt x="36" y="511"/>
                  </a:lnTo>
                  <a:lnTo>
                    <a:pt x="36" y="513"/>
                  </a:lnTo>
                  <a:lnTo>
                    <a:pt x="36" y="516"/>
                  </a:lnTo>
                  <a:lnTo>
                    <a:pt x="37" y="519"/>
                  </a:lnTo>
                  <a:lnTo>
                    <a:pt x="40" y="523"/>
                  </a:lnTo>
                  <a:lnTo>
                    <a:pt x="42" y="526"/>
                  </a:lnTo>
                  <a:lnTo>
                    <a:pt x="42" y="529"/>
                  </a:lnTo>
                  <a:lnTo>
                    <a:pt x="43" y="538"/>
                  </a:lnTo>
                  <a:lnTo>
                    <a:pt x="45" y="550"/>
                  </a:lnTo>
                  <a:lnTo>
                    <a:pt x="45" y="559"/>
                  </a:lnTo>
                  <a:lnTo>
                    <a:pt x="46" y="568"/>
                  </a:lnTo>
                  <a:lnTo>
                    <a:pt x="48" y="583"/>
                  </a:lnTo>
                  <a:lnTo>
                    <a:pt x="51" y="600"/>
                  </a:lnTo>
                  <a:lnTo>
                    <a:pt x="54" y="615"/>
                  </a:lnTo>
                  <a:lnTo>
                    <a:pt x="59" y="626"/>
                  </a:lnTo>
                  <a:lnTo>
                    <a:pt x="57" y="626"/>
                  </a:lnTo>
                  <a:lnTo>
                    <a:pt x="54" y="626"/>
                  </a:lnTo>
                  <a:lnTo>
                    <a:pt x="52" y="624"/>
                  </a:lnTo>
                  <a:lnTo>
                    <a:pt x="51" y="624"/>
                  </a:lnTo>
                  <a:lnTo>
                    <a:pt x="49" y="624"/>
                  </a:lnTo>
                  <a:lnTo>
                    <a:pt x="48" y="624"/>
                  </a:lnTo>
                  <a:lnTo>
                    <a:pt x="46" y="627"/>
                  </a:lnTo>
                  <a:lnTo>
                    <a:pt x="45" y="629"/>
                  </a:lnTo>
                  <a:lnTo>
                    <a:pt x="43" y="633"/>
                  </a:lnTo>
                  <a:lnTo>
                    <a:pt x="42" y="644"/>
                  </a:lnTo>
                  <a:lnTo>
                    <a:pt x="43" y="660"/>
                  </a:lnTo>
                  <a:lnTo>
                    <a:pt x="48" y="693"/>
                  </a:lnTo>
                  <a:lnTo>
                    <a:pt x="46" y="693"/>
                  </a:lnTo>
                  <a:lnTo>
                    <a:pt x="45" y="695"/>
                  </a:lnTo>
                  <a:lnTo>
                    <a:pt x="45" y="696"/>
                  </a:lnTo>
                  <a:lnTo>
                    <a:pt x="42" y="699"/>
                  </a:lnTo>
                  <a:lnTo>
                    <a:pt x="40" y="701"/>
                  </a:lnTo>
                  <a:lnTo>
                    <a:pt x="40" y="702"/>
                  </a:lnTo>
                  <a:lnTo>
                    <a:pt x="42" y="704"/>
                  </a:lnTo>
                  <a:lnTo>
                    <a:pt x="42" y="705"/>
                  </a:lnTo>
                  <a:lnTo>
                    <a:pt x="43" y="707"/>
                  </a:lnTo>
                  <a:lnTo>
                    <a:pt x="46" y="708"/>
                  </a:lnTo>
                  <a:lnTo>
                    <a:pt x="49" y="710"/>
                  </a:lnTo>
                  <a:lnTo>
                    <a:pt x="51" y="710"/>
                  </a:lnTo>
                  <a:lnTo>
                    <a:pt x="52" y="710"/>
                  </a:lnTo>
                  <a:lnTo>
                    <a:pt x="55" y="708"/>
                  </a:lnTo>
                  <a:lnTo>
                    <a:pt x="59" y="705"/>
                  </a:lnTo>
                  <a:lnTo>
                    <a:pt x="62" y="704"/>
                  </a:lnTo>
                  <a:lnTo>
                    <a:pt x="63" y="702"/>
                  </a:lnTo>
                  <a:lnTo>
                    <a:pt x="68" y="702"/>
                  </a:lnTo>
                  <a:lnTo>
                    <a:pt x="80" y="707"/>
                  </a:lnTo>
                  <a:lnTo>
                    <a:pt x="83" y="705"/>
                  </a:lnTo>
                  <a:lnTo>
                    <a:pt x="89" y="701"/>
                  </a:lnTo>
                  <a:lnTo>
                    <a:pt x="93" y="695"/>
                  </a:lnTo>
                  <a:lnTo>
                    <a:pt x="96" y="687"/>
                  </a:lnTo>
                  <a:lnTo>
                    <a:pt x="92" y="678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62" name="Freeform 65"/>
            <p:cNvSpPr>
              <a:spLocks/>
            </p:cNvSpPr>
            <p:nvPr/>
          </p:nvSpPr>
          <p:spPr bwMode="gray">
            <a:xfrm>
              <a:off x="4613" y="1351"/>
              <a:ext cx="174" cy="216"/>
            </a:xfrm>
            <a:custGeom>
              <a:avLst/>
              <a:gdLst>
                <a:gd name="T0" fmla="*/ 9 w 188"/>
                <a:gd name="T1" fmla="*/ 216 h 233"/>
                <a:gd name="T2" fmla="*/ 48 w 188"/>
                <a:gd name="T3" fmla="*/ 213 h 233"/>
                <a:gd name="T4" fmla="*/ 76 w 188"/>
                <a:gd name="T5" fmla="*/ 212 h 233"/>
                <a:gd name="T6" fmla="*/ 81 w 188"/>
                <a:gd name="T7" fmla="*/ 208 h 233"/>
                <a:gd name="T8" fmla="*/ 83 w 188"/>
                <a:gd name="T9" fmla="*/ 205 h 233"/>
                <a:gd name="T10" fmla="*/ 84 w 188"/>
                <a:gd name="T11" fmla="*/ 205 h 233"/>
                <a:gd name="T12" fmla="*/ 98 w 188"/>
                <a:gd name="T13" fmla="*/ 191 h 233"/>
                <a:gd name="T14" fmla="*/ 114 w 188"/>
                <a:gd name="T15" fmla="*/ 171 h 233"/>
                <a:gd name="T16" fmla="*/ 121 w 188"/>
                <a:gd name="T17" fmla="*/ 160 h 233"/>
                <a:gd name="T18" fmla="*/ 118 w 188"/>
                <a:gd name="T19" fmla="*/ 146 h 233"/>
                <a:gd name="T20" fmla="*/ 106 w 188"/>
                <a:gd name="T21" fmla="*/ 129 h 233"/>
                <a:gd name="T22" fmla="*/ 97 w 188"/>
                <a:gd name="T23" fmla="*/ 116 h 233"/>
                <a:gd name="T24" fmla="*/ 112 w 188"/>
                <a:gd name="T25" fmla="*/ 108 h 233"/>
                <a:gd name="T26" fmla="*/ 155 w 188"/>
                <a:gd name="T27" fmla="*/ 94 h 233"/>
                <a:gd name="T28" fmla="*/ 168 w 188"/>
                <a:gd name="T29" fmla="*/ 89 h 233"/>
                <a:gd name="T30" fmla="*/ 174 w 188"/>
                <a:gd name="T31" fmla="*/ 83 h 233"/>
                <a:gd name="T32" fmla="*/ 174 w 188"/>
                <a:gd name="T33" fmla="*/ 80 h 233"/>
                <a:gd name="T34" fmla="*/ 174 w 188"/>
                <a:gd name="T35" fmla="*/ 78 h 233"/>
                <a:gd name="T36" fmla="*/ 172 w 188"/>
                <a:gd name="T37" fmla="*/ 77 h 233"/>
                <a:gd name="T38" fmla="*/ 164 w 188"/>
                <a:gd name="T39" fmla="*/ 66 h 233"/>
                <a:gd name="T40" fmla="*/ 149 w 188"/>
                <a:gd name="T41" fmla="*/ 46 h 233"/>
                <a:gd name="T42" fmla="*/ 133 w 188"/>
                <a:gd name="T43" fmla="*/ 30 h 233"/>
                <a:gd name="T44" fmla="*/ 127 w 188"/>
                <a:gd name="T45" fmla="*/ 21 h 233"/>
                <a:gd name="T46" fmla="*/ 119 w 188"/>
                <a:gd name="T47" fmla="*/ 10 h 233"/>
                <a:gd name="T48" fmla="*/ 115 w 188"/>
                <a:gd name="T49" fmla="*/ 5 h 233"/>
                <a:gd name="T50" fmla="*/ 114 w 188"/>
                <a:gd name="T51" fmla="*/ 0 h 233"/>
                <a:gd name="T52" fmla="*/ 114 w 188"/>
                <a:gd name="T53" fmla="*/ 0 h 233"/>
                <a:gd name="T54" fmla="*/ 50 w 188"/>
                <a:gd name="T55" fmla="*/ 55 h 233"/>
                <a:gd name="T56" fmla="*/ 26 w 188"/>
                <a:gd name="T57" fmla="*/ 55 h 233"/>
                <a:gd name="T58" fmla="*/ 14 w 188"/>
                <a:gd name="T59" fmla="*/ 46 h 233"/>
                <a:gd name="T60" fmla="*/ 11 w 188"/>
                <a:gd name="T61" fmla="*/ 42 h 233"/>
                <a:gd name="T62" fmla="*/ 4 w 188"/>
                <a:gd name="T63" fmla="*/ 39 h 233"/>
                <a:gd name="T64" fmla="*/ 1 w 188"/>
                <a:gd name="T65" fmla="*/ 36 h 233"/>
                <a:gd name="T66" fmla="*/ 8 w 188"/>
                <a:gd name="T67" fmla="*/ 130 h 233"/>
                <a:gd name="T68" fmla="*/ 8 w 188"/>
                <a:gd name="T69" fmla="*/ 130 h 233"/>
                <a:gd name="T70" fmla="*/ 6 w 188"/>
                <a:gd name="T71" fmla="*/ 132 h 233"/>
                <a:gd name="T72" fmla="*/ 4 w 188"/>
                <a:gd name="T73" fmla="*/ 137 h 233"/>
                <a:gd name="T74" fmla="*/ 3 w 188"/>
                <a:gd name="T75" fmla="*/ 148 h 233"/>
                <a:gd name="T76" fmla="*/ 3 w 188"/>
                <a:gd name="T77" fmla="*/ 177 h 233"/>
                <a:gd name="T78" fmla="*/ 3 w 188"/>
                <a:gd name="T79" fmla="*/ 207 h 23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8"/>
                <a:gd name="T121" fmla="*/ 0 h 233"/>
                <a:gd name="T122" fmla="*/ 188 w 188"/>
                <a:gd name="T123" fmla="*/ 233 h 23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8" h="233">
                  <a:moveTo>
                    <a:pt x="4" y="232"/>
                  </a:moveTo>
                  <a:lnTo>
                    <a:pt x="10" y="233"/>
                  </a:lnTo>
                  <a:lnTo>
                    <a:pt x="31" y="232"/>
                  </a:lnTo>
                  <a:lnTo>
                    <a:pt x="52" y="230"/>
                  </a:lnTo>
                  <a:lnTo>
                    <a:pt x="70" y="229"/>
                  </a:lnTo>
                  <a:lnTo>
                    <a:pt x="82" y="229"/>
                  </a:lnTo>
                  <a:lnTo>
                    <a:pt x="87" y="227"/>
                  </a:lnTo>
                  <a:lnTo>
                    <a:pt x="88" y="224"/>
                  </a:lnTo>
                  <a:lnTo>
                    <a:pt x="88" y="223"/>
                  </a:lnTo>
                  <a:lnTo>
                    <a:pt x="90" y="221"/>
                  </a:lnTo>
                  <a:lnTo>
                    <a:pt x="91" y="221"/>
                  </a:lnTo>
                  <a:lnTo>
                    <a:pt x="99" y="215"/>
                  </a:lnTo>
                  <a:lnTo>
                    <a:pt x="106" y="206"/>
                  </a:lnTo>
                  <a:lnTo>
                    <a:pt x="115" y="196"/>
                  </a:lnTo>
                  <a:lnTo>
                    <a:pt x="123" y="184"/>
                  </a:lnTo>
                  <a:lnTo>
                    <a:pt x="128" y="176"/>
                  </a:lnTo>
                  <a:lnTo>
                    <a:pt x="131" y="173"/>
                  </a:lnTo>
                  <a:lnTo>
                    <a:pt x="131" y="167"/>
                  </a:lnTo>
                  <a:lnTo>
                    <a:pt x="128" y="158"/>
                  </a:lnTo>
                  <a:lnTo>
                    <a:pt x="121" y="149"/>
                  </a:lnTo>
                  <a:lnTo>
                    <a:pt x="115" y="139"/>
                  </a:lnTo>
                  <a:lnTo>
                    <a:pt x="109" y="131"/>
                  </a:lnTo>
                  <a:lnTo>
                    <a:pt x="105" y="125"/>
                  </a:lnTo>
                  <a:lnTo>
                    <a:pt x="102" y="122"/>
                  </a:lnTo>
                  <a:lnTo>
                    <a:pt x="121" y="116"/>
                  </a:lnTo>
                  <a:lnTo>
                    <a:pt x="144" y="108"/>
                  </a:lnTo>
                  <a:lnTo>
                    <a:pt x="168" y="101"/>
                  </a:lnTo>
                  <a:lnTo>
                    <a:pt x="176" y="98"/>
                  </a:lnTo>
                  <a:lnTo>
                    <a:pt x="182" y="96"/>
                  </a:lnTo>
                  <a:lnTo>
                    <a:pt x="185" y="93"/>
                  </a:lnTo>
                  <a:lnTo>
                    <a:pt x="188" y="90"/>
                  </a:lnTo>
                  <a:lnTo>
                    <a:pt x="188" y="89"/>
                  </a:lnTo>
                  <a:lnTo>
                    <a:pt x="188" y="86"/>
                  </a:lnTo>
                  <a:lnTo>
                    <a:pt x="188" y="84"/>
                  </a:lnTo>
                  <a:lnTo>
                    <a:pt x="186" y="83"/>
                  </a:lnTo>
                  <a:lnTo>
                    <a:pt x="183" y="78"/>
                  </a:lnTo>
                  <a:lnTo>
                    <a:pt x="177" y="71"/>
                  </a:lnTo>
                  <a:lnTo>
                    <a:pt x="170" y="60"/>
                  </a:lnTo>
                  <a:lnTo>
                    <a:pt x="161" y="50"/>
                  </a:lnTo>
                  <a:lnTo>
                    <a:pt x="152" y="41"/>
                  </a:lnTo>
                  <a:lnTo>
                    <a:pt x="144" y="32"/>
                  </a:lnTo>
                  <a:lnTo>
                    <a:pt x="140" y="26"/>
                  </a:lnTo>
                  <a:lnTo>
                    <a:pt x="137" y="23"/>
                  </a:lnTo>
                  <a:lnTo>
                    <a:pt x="134" y="17"/>
                  </a:lnTo>
                  <a:lnTo>
                    <a:pt x="129" y="11"/>
                  </a:lnTo>
                  <a:lnTo>
                    <a:pt x="128" y="8"/>
                  </a:lnTo>
                  <a:lnTo>
                    <a:pt x="124" y="5"/>
                  </a:lnTo>
                  <a:lnTo>
                    <a:pt x="124" y="2"/>
                  </a:lnTo>
                  <a:lnTo>
                    <a:pt x="123" y="0"/>
                  </a:lnTo>
                  <a:lnTo>
                    <a:pt x="72" y="53"/>
                  </a:lnTo>
                  <a:lnTo>
                    <a:pt x="54" y="59"/>
                  </a:lnTo>
                  <a:lnTo>
                    <a:pt x="39" y="60"/>
                  </a:lnTo>
                  <a:lnTo>
                    <a:pt x="28" y="59"/>
                  </a:lnTo>
                  <a:lnTo>
                    <a:pt x="21" y="54"/>
                  </a:lnTo>
                  <a:lnTo>
                    <a:pt x="15" y="50"/>
                  </a:lnTo>
                  <a:lnTo>
                    <a:pt x="12" y="47"/>
                  </a:lnTo>
                  <a:lnTo>
                    <a:pt x="12" y="45"/>
                  </a:lnTo>
                  <a:lnTo>
                    <a:pt x="7" y="44"/>
                  </a:lnTo>
                  <a:lnTo>
                    <a:pt x="4" y="42"/>
                  </a:lnTo>
                  <a:lnTo>
                    <a:pt x="1" y="41"/>
                  </a:lnTo>
                  <a:lnTo>
                    <a:pt x="1" y="39"/>
                  </a:lnTo>
                  <a:lnTo>
                    <a:pt x="0" y="39"/>
                  </a:lnTo>
                  <a:lnTo>
                    <a:pt x="9" y="140"/>
                  </a:lnTo>
                  <a:lnTo>
                    <a:pt x="7" y="142"/>
                  </a:lnTo>
                  <a:lnTo>
                    <a:pt x="6" y="142"/>
                  </a:lnTo>
                  <a:lnTo>
                    <a:pt x="4" y="145"/>
                  </a:lnTo>
                  <a:lnTo>
                    <a:pt x="4" y="148"/>
                  </a:lnTo>
                  <a:lnTo>
                    <a:pt x="3" y="152"/>
                  </a:lnTo>
                  <a:lnTo>
                    <a:pt x="3" y="160"/>
                  </a:lnTo>
                  <a:lnTo>
                    <a:pt x="3" y="175"/>
                  </a:lnTo>
                  <a:lnTo>
                    <a:pt x="3" y="191"/>
                  </a:lnTo>
                  <a:lnTo>
                    <a:pt x="3" y="209"/>
                  </a:lnTo>
                  <a:lnTo>
                    <a:pt x="3" y="223"/>
                  </a:lnTo>
                  <a:lnTo>
                    <a:pt x="4" y="232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" name="Group 66"/>
          <p:cNvGrpSpPr>
            <a:grpSpLocks/>
          </p:cNvGrpSpPr>
          <p:nvPr/>
        </p:nvGrpSpPr>
        <p:grpSpPr bwMode="auto">
          <a:xfrm>
            <a:off x="2944813" y="1676400"/>
            <a:ext cx="4610100" cy="4527550"/>
            <a:chOff x="2653" y="1253"/>
            <a:chExt cx="2903" cy="2852"/>
          </a:xfrm>
        </p:grpSpPr>
        <p:sp>
          <p:nvSpPr>
            <p:cNvPr id="14343" name="Freeform 67"/>
            <p:cNvSpPr>
              <a:spLocks/>
            </p:cNvSpPr>
            <p:nvPr/>
          </p:nvSpPr>
          <p:spPr bwMode="gray">
            <a:xfrm>
              <a:off x="4495" y="1474"/>
              <a:ext cx="105" cy="134"/>
            </a:xfrm>
            <a:custGeom>
              <a:avLst/>
              <a:gdLst>
                <a:gd name="T0" fmla="*/ 62 w 113"/>
                <a:gd name="T1" fmla="*/ 0 h 145"/>
                <a:gd name="T2" fmla="*/ 55 w 113"/>
                <a:gd name="T3" fmla="*/ 6 h 145"/>
                <a:gd name="T4" fmla="*/ 49 w 113"/>
                <a:gd name="T5" fmla="*/ 6 h 145"/>
                <a:gd name="T6" fmla="*/ 44 w 113"/>
                <a:gd name="T7" fmla="*/ 6 h 145"/>
                <a:gd name="T8" fmla="*/ 41 w 113"/>
                <a:gd name="T9" fmla="*/ 4 h 145"/>
                <a:gd name="T10" fmla="*/ 34 w 113"/>
                <a:gd name="T11" fmla="*/ 8 h 145"/>
                <a:gd name="T12" fmla="*/ 32 w 113"/>
                <a:gd name="T13" fmla="*/ 3 h 145"/>
                <a:gd name="T14" fmla="*/ 27 w 113"/>
                <a:gd name="T15" fmla="*/ 6 h 145"/>
                <a:gd name="T16" fmla="*/ 25 w 113"/>
                <a:gd name="T17" fmla="*/ 6 h 145"/>
                <a:gd name="T18" fmla="*/ 22 w 113"/>
                <a:gd name="T19" fmla="*/ 8 h 145"/>
                <a:gd name="T20" fmla="*/ 14 w 113"/>
                <a:gd name="T21" fmla="*/ 8 h 145"/>
                <a:gd name="T22" fmla="*/ 6 w 113"/>
                <a:gd name="T23" fmla="*/ 4 h 145"/>
                <a:gd name="T24" fmla="*/ 0 w 113"/>
                <a:gd name="T25" fmla="*/ 6 h 145"/>
                <a:gd name="T26" fmla="*/ 2 w 113"/>
                <a:gd name="T27" fmla="*/ 15 h 145"/>
                <a:gd name="T28" fmla="*/ 7 w 113"/>
                <a:gd name="T29" fmla="*/ 20 h 145"/>
                <a:gd name="T30" fmla="*/ 6 w 113"/>
                <a:gd name="T31" fmla="*/ 28 h 145"/>
                <a:gd name="T32" fmla="*/ 11 w 113"/>
                <a:gd name="T33" fmla="*/ 42 h 145"/>
                <a:gd name="T34" fmla="*/ 19 w 113"/>
                <a:gd name="T35" fmla="*/ 54 h 145"/>
                <a:gd name="T36" fmla="*/ 20 w 113"/>
                <a:gd name="T37" fmla="*/ 59 h 145"/>
                <a:gd name="T38" fmla="*/ 22 w 113"/>
                <a:gd name="T39" fmla="*/ 62 h 145"/>
                <a:gd name="T40" fmla="*/ 22 w 113"/>
                <a:gd name="T41" fmla="*/ 69 h 145"/>
                <a:gd name="T42" fmla="*/ 24 w 113"/>
                <a:gd name="T43" fmla="*/ 70 h 145"/>
                <a:gd name="T44" fmla="*/ 30 w 113"/>
                <a:gd name="T45" fmla="*/ 78 h 145"/>
                <a:gd name="T46" fmla="*/ 38 w 113"/>
                <a:gd name="T47" fmla="*/ 83 h 145"/>
                <a:gd name="T48" fmla="*/ 41 w 113"/>
                <a:gd name="T49" fmla="*/ 90 h 145"/>
                <a:gd name="T50" fmla="*/ 46 w 113"/>
                <a:gd name="T51" fmla="*/ 92 h 145"/>
                <a:gd name="T52" fmla="*/ 46 w 113"/>
                <a:gd name="T53" fmla="*/ 103 h 145"/>
                <a:gd name="T54" fmla="*/ 52 w 113"/>
                <a:gd name="T55" fmla="*/ 111 h 145"/>
                <a:gd name="T56" fmla="*/ 59 w 113"/>
                <a:gd name="T57" fmla="*/ 117 h 145"/>
                <a:gd name="T58" fmla="*/ 65 w 113"/>
                <a:gd name="T59" fmla="*/ 120 h 145"/>
                <a:gd name="T60" fmla="*/ 68 w 113"/>
                <a:gd name="T61" fmla="*/ 125 h 145"/>
                <a:gd name="T62" fmla="*/ 80 w 113"/>
                <a:gd name="T63" fmla="*/ 134 h 145"/>
                <a:gd name="T64" fmla="*/ 85 w 113"/>
                <a:gd name="T65" fmla="*/ 133 h 145"/>
                <a:gd name="T66" fmla="*/ 91 w 113"/>
                <a:gd name="T67" fmla="*/ 131 h 145"/>
                <a:gd name="T68" fmla="*/ 97 w 113"/>
                <a:gd name="T69" fmla="*/ 123 h 145"/>
                <a:gd name="T70" fmla="*/ 101 w 113"/>
                <a:gd name="T71" fmla="*/ 109 h 145"/>
                <a:gd name="T72" fmla="*/ 102 w 113"/>
                <a:gd name="T73" fmla="*/ 95 h 145"/>
                <a:gd name="T74" fmla="*/ 104 w 113"/>
                <a:gd name="T75" fmla="*/ 84 h 145"/>
                <a:gd name="T76" fmla="*/ 104 w 113"/>
                <a:gd name="T77" fmla="*/ 73 h 145"/>
                <a:gd name="T78" fmla="*/ 98 w 113"/>
                <a:gd name="T79" fmla="*/ 65 h 145"/>
                <a:gd name="T80" fmla="*/ 94 w 113"/>
                <a:gd name="T81" fmla="*/ 54 h 145"/>
                <a:gd name="T82" fmla="*/ 90 w 113"/>
                <a:gd name="T83" fmla="*/ 45 h 145"/>
                <a:gd name="T84" fmla="*/ 85 w 113"/>
                <a:gd name="T85" fmla="*/ 36 h 145"/>
                <a:gd name="T86" fmla="*/ 79 w 113"/>
                <a:gd name="T87" fmla="*/ 26 h 145"/>
                <a:gd name="T88" fmla="*/ 79 w 113"/>
                <a:gd name="T89" fmla="*/ 22 h 145"/>
                <a:gd name="T90" fmla="*/ 73 w 113"/>
                <a:gd name="T91" fmla="*/ 12 h 145"/>
                <a:gd name="T92" fmla="*/ 69 w 113"/>
                <a:gd name="T93" fmla="*/ 0 h 145"/>
                <a:gd name="T94" fmla="*/ 63 w 113"/>
                <a:gd name="T95" fmla="*/ 1 h 145"/>
                <a:gd name="T96" fmla="*/ 66 w 113"/>
                <a:gd name="T97" fmla="*/ 0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3"/>
                <a:gd name="T148" fmla="*/ 0 h 145"/>
                <a:gd name="T149" fmla="*/ 113 w 113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3" h="145">
                  <a:moveTo>
                    <a:pt x="71" y="0"/>
                  </a:moveTo>
                  <a:lnTo>
                    <a:pt x="68" y="0"/>
                  </a:lnTo>
                  <a:lnTo>
                    <a:pt x="67" y="0"/>
                  </a:lnTo>
                  <a:lnTo>
                    <a:pt x="65" y="3"/>
                  </a:lnTo>
                  <a:lnTo>
                    <a:pt x="62" y="4"/>
                  </a:lnTo>
                  <a:lnTo>
                    <a:pt x="59" y="6"/>
                  </a:lnTo>
                  <a:lnTo>
                    <a:pt x="56" y="6"/>
                  </a:lnTo>
                  <a:lnTo>
                    <a:pt x="53" y="6"/>
                  </a:lnTo>
                  <a:lnTo>
                    <a:pt x="52" y="7"/>
                  </a:lnTo>
                  <a:lnTo>
                    <a:pt x="50" y="7"/>
                  </a:lnTo>
                  <a:lnTo>
                    <a:pt x="47" y="6"/>
                  </a:lnTo>
                  <a:lnTo>
                    <a:pt x="46" y="4"/>
                  </a:lnTo>
                  <a:lnTo>
                    <a:pt x="44" y="4"/>
                  </a:lnTo>
                  <a:lnTo>
                    <a:pt x="40" y="7"/>
                  </a:lnTo>
                  <a:lnTo>
                    <a:pt x="35" y="12"/>
                  </a:lnTo>
                  <a:lnTo>
                    <a:pt x="37" y="9"/>
                  </a:lnTo>
                  <a:lnTo>
                    <a:pt x="37" y="6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2" y="3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27" y="6"/>
                  </a:lnTo>
                  <a:lnTo>
                    <a:pt x="27" y="7"/>
                  </a:lnTo>
                  <a:lnTo>
                    <a:pt x="26" y="7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18" y="10"/>
                  </a:lnTo>
                  <a:lnTo>
                    <a:pt x="15" y="9"/>
                  </a:lnTo>
                  <a:lnTo>
                    <a:pt x="11" y="7"/>
                  </a:lnTo>
                  <a:lnTo>
                    <a:pt x="9" y="6"/>
                  </a:lnTo>
                  <a:lnTo>
                    <a:pt x="6" y="4"/>
                  </a:lnTo>
                  <a:lnTo>
                    <a:pt x="5" y="4"/>
                  </a:lnTo>
                  <a:lnTo>
                    <a:pt x="2" y="4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2" y="16"/>
                  </a:lnTo>
                  <a:lnTo>
                    <a:pt x="5" y="18"/>
                  </a:lnTo>
                  <a:lnTo>
                    <a:pt x="6" y="21"/>
                  </a:lnTo>
                  <a:lnTo>
                    <a:pt x="8" y="22"/>
                  </a:lnTo>
                  <a:lnTo>
                    <a:pt x="8" y="25"/>
                  </a:lnTo>
                  <a:lnTo>
                    <a:pt x="8" y="28"/>
                  </a:lnTo>
                  <a:lnTo>
                    <a:pt x="6" y="30"/>
                  </a:lnTo>
                  <a:lnTo>
                    <a:pt x="5" y="33"/>
                  </a:lnTo>
                  <a:lnTo>
                    <a:pt x="6" y="36"/>
                  </a:lnTo>
                  <a:lnTo>
                    <a:pt x="12" y="45"/>
                  </a:lnTo>
                  <a:lnTo>
                    <a:pt x="18" y="52"/>
                  </a:lnTo>
                  <a:lnTo>
                    <a:pt x="20" y="55"/>
                  </a:lnTo>
                  <a:lnTo>
                    <a:pt x="20" y="58"/>
                  </a:lnTo>
                  <a:lnTo>
                    <a:pt x="20" y="61"/>
                  </a:lnTo>
                  <a:lnTo>
                    <a:pt x="20" y="64"/>
                  </a:lnTo>
                  <a:lnTo>
                    <a:pt x="21" y="64"/>
                  </a:lnTo>
                  <a:lnTo>
                    <a:pt x="23" y="64"/>
                  </a:lnTo>
                  <a:lnTo>
                    <a:pt x="23" y="66"/>
                  </a:lnTo>
                  <a:lnTo>
                    <a:pt x="24" y="67"/>
                  </a:lnTo>
                  <a:lnTo>
                    <a:pt x="24" y="70"/>
                  </a:lnTo>
                  <a:lnTo>
                    <a:pt x="24" y="72"/>
                  </a:lnTo>
                  <a:lnTo>
                    <a:pt x="24" y="75"/>
                  </a:lnTo>
                  <a:lnTo>
                    <a:pt x="26" y="76"/>
                  </a:lnTo>
                  <a:lnTo>
                    <a:pt x="27" y="79"/>
                  </a:lnTo>
                  <a:lnTo>
                    <a:pt x="31" y="81"/>
                  </a:lnTo>
                  <a:lnTo>
                    <a:pt x="32" y="84"/>
                  </a:lnTo>
                  <a:lnTo>
                    <a:pt x="35" y="87"/>
                  </a:lnTo>
                  <a:lnTo>
                    <a:pt x="40" y="88"/>
                  </a:lnTo>
                  <a:lnTo>
                    <a:pt x="41" y="90"/>
                  </a:lnTo>
                  <a:lnTo>
                    <a:pt x="41" y="93"/>
                  </a:lnTo>
                  <a:lnTo>
                    <a:pt x="43" y="94"/>
                  </a:lnTo>
                  <a:lnTo>
                    <a:pt x="44" y="97"/>
                  </a:lnTo>
                  <a:lnTo>
                    <a:pt x="46" y="97"/>
                  </a:lnTo>
                  <a:lnTo>
                    <a:pt x="47" y="97"/>
                  </a:lnTo>
                  <a:lnTo>
                    <a:pt x="49" y="100"/>
                  </a:lnTo>
                  <a:lnTo>
                    <a:pt x="49" y="103"/>
                  </a:lnTo>
                  <a:lnTo>
                    <a:pt x="49" y="106"/>
                  </a:lnTo>
                  <a:lnTo>
                    <a:pt x="50" y="111"/>
                  </a:lnTo>
                  <a:lnTo>
                    <a:pt x="52" y="114"/>
                  </a:lnTo>
                  <a:lnTo>
                    <a:pt x="55" y="117"/>
                  </a:lnTo>
                  <a:lnTo>
                    <a:pt x="56" y="120"/>
                  </a:lnTo>
                  <a:lnTo>
                    <a:pt x="59" y="121"/>
                  </a:lnTo>
                  <a:lnTo>
                    <a:pt x="62" y="124"/>
                  </a:lnTo>
                  <a:lnTo>
                    <a:pt x="64" y="127"/>
                  </a:lnTo>
                  <a:lnTo>
                    <a:pt x="67" y="129"/>
                  </a:lnTo>
                  <a:lnTo>
                    <a:pt x="68" y="130"/>
                  </a:lnTo>
                  <a:lnTo>
                    <a:pt x="70" y="130"/>
                  </a:lnTo>
                  <a:lnTo>
                    <a:pt x="71" y="132"/>
                  </a:lnTo>
                  <a:lnTo>
                    <a:pt x="71" y="133"/>
                  </a:lnTo>
                  <a:lnTo>
                    <a:pt x="73" y="135"/>
                  </a:lnTo>
                  <a:lnTo>
                    <a:pt x="77" y="138"/>
                  </a:lnTo>
                  <a:lnTo>
                    <a:pt x="82" y="142"/>
                  </a:lnTo>
                  <a:lnTo>
                    <a:pt x="86" y="145"/>
                  </a:lnTo>
                  <a:lnTo>
                    <a:pt x="88" y="145"/>
                  </a:lnTo>
                  <a:lnTo>
                    <a:pt x="89" y="145"/>
                  </a:lnTo>
                  <a:lnTo>
                    <a:pt x="92" y="144"/>
                  </a:lnTo>
                  <a:lnTo>
                    <a:pt x="94" y="144"/>
                  </a:lnTo>
                  <a:lnTo>
                    <a:pt x="95" y="142"/>
                  </a:lnTo>
                  <a:lnTo>
                    <a:pt x="98" y="142"/>
                  </a:lnTo>
                  <a:lnTo>
                    <a:pt x="100" y="139"/>
                  </a:lnTo>
                  <a:lnTo>
                    <a:pt x="103" y="136"/>
                  </a:lnTo>
                  <a:lnTo>
                    <a:pt x="104" y="133"/>
                  </a:lnTo>
                  <a:lnTo>
                    <a:pt x="106" y="127"/>
                  </a:lnTo>
                  <a:lnTo>
                    <a:pt x="107" y="123"/>
                  </a:lnTo>
                  <a:lnTo>
                    <a:pt x="109" y="118"/>
                  </a:lnTo>
                  <a:lnTo>
                    <a:pt x="110" y="114"/>
                  </a:lnTo>
                  <a:lnTo>
                    <a:pt x="110" y="108"/>
                  </a:lnTo>
                  <a:lnTo>
                    <a:pt x="110" y="103"/>
                  </a:lnTo>
                  <a:lnTo>
                    <a:pt x="110" y="100"/>
                  </a:lnTo>
                  <a:lnTo>
                    <a:pt x="110" y="96"/>
                  </a:lnTo>
                  <a:lnTo>
                    <a:pt x="112" y="91"/>
                  </a:lnTo>
                  <a:lnTo>
                    <a:pt x="113" y="87"/>
                  </a:lnTo>
                  <a:lnTo>
                    <a:pt x="113" y="81"/>
                  </a:lnTo>
                  <a:lnTo>
                    <a:pt x="112" y="79"/>
                  </a:lnTo>
                  <a:lnTo>
                    <a:pt x="109" y="76"/>
                  </a:lnTo>
                  <a:lnTo>
                    <a:pt x="107" y="73"/>
                  </a:lnTo>
                  <a:lnTo>
                    <a:pt x="106" y="70"/>
                  </a:lnTo>
                  <a:lnTo>
                    <a:pt x="104" y="66"/>
                  </a:lnTo>
                  <a:lnTo>
                    <a:pt x="103" y="61"/>
                  </a:lnTo>
                  <a:lnTo>
                    <a:pt x="101" y="58"/>
                  </a:lnTo>
                  <a:lnTo>
                    <a:pt x="100" y="55"/>
                  </a:lnTo>
                  <a:lnTo>
                    <a:pt x="98" y="52"/>
                  </a:lnTo>
                  <a:lnTo>
                    <a:pt x="97" y="49"/>
                  </a:lnTo>
                  <a:lnTo>
                    <a:pt x="95" y="46"/>
                  </a:lnTo>
                  <a:lnTo>
                    <a:pt x="94" y="43"/>
                  </a:lnTo>
                  <a:lnTo>
                    <a:pt x="92" y="39"/>
                  </a:lnTo>
                  <a:lnTo>
                    <a:pt x="91" y="36"/>
                  </a:lnTo>
                  <a:lnTo>
                    <a:pt x="88" y="31"/>
                  </a:lnTo>
                  <a:lnTo>
                    <a:pt x="85" y="28"/>
                  </a:lnTo>
                  <a:lnTo>
                    <a:pt x="85" y="27"/>
                  </a:lnTo>
                  <a:lnTo>
                    <a:pt x="85" y="25"/>
                  </a:lnTo>
                  <a:lnTo>
                    <a:pt x="85" y="24"/>
                  </a:lnTo>
                  <a:lnTo>
                    <a:pt x="83" y="22"/>
                  </a:lnTo>
                  <a:lnTo>
                    <a:pt x="80" y="18"/>
                  </a:lnTo>
                  <a:lnTo>
                    <a:pt x="79" y="13"/>
                  </a:lnTo>
                  <a:lnTo>
                    <a:pt x="77" y="7"/>
                  </a:lnTo>
                  <a:lnTo>
                    <a:pt x="76" y="3"/>
                  </a:lnTo>
                  <a:lnTo>
                    <a:pt x="74" y="0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5" y="1"/>
                  </a:lnTo>
                  <a:lnTo>
                    <a:pt x="64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B9CE90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44" name="Freeform 68"/>
            <p:cNvSpPr>
              <a:spLocks/>
            </p:cNvSpPr>
            <p:nvPr/>
          </p:nvSpPr>
          <p:spPr bwMode="gray">
            <a:xfrm>
              <a:off x="4279" y="3346"/>
              <a:ext cx="298" cy="266"/>
            </a:xfrm>
            <a:custGeom>
              <a:avLst/>
              <a:gdLst>
                <a:gd name="T0" fmla="*/ 98 w 321"/>
                <a:gd name="T1" fmla="*/ 219 h 287"/>
                <a:gd name="T2" fmla="*/ 98 w 321"/>
                <a:gd name="T3" fmla="*/ 220 h 287"/>
                <a:gd name="T4" fmla="*/ 98 w 321"/>
                <a:gd name="T5" fmla="*/ 222 h 287"/>
                <a:gd name="T6" fmla="*/ 93 w 321"/>
                <a:gd name="T7" fmla="*/ 216 h 287"/>
                <a:gd name="T8" fmla="*/ 91 w 321"/>
                <a:gd name="T9" fmla="*/ 197 h 287"/>
                <a:gd name="T10" fmla="*/ 85 w 321"/>
                <a:gd name="T11" fmla="*/ 188 h 287"/>
                <a:gd name="T12" fmla="*/ 77 w 321"/>
                <a:gd name="T13" fmla="*/ 185 h 287"/>
                <a:gd name="T14" fmla="*/ 73 w 321"/>
                <a:gd name="T15" fmla="*/ 178 h 287"/>
                <a:gd name="T16" fmla="*/ 59 w 321"/>
                <a:gd name="T17" fmla="*/ 169 h 287"/>
                <a:gd name="T18" fmla="*/ 32 w 321"/>
                <a:gd name="T19" fmla="*/ 147 h 287"/>
                <a:gd name="T20" fmla="*/ 22 w 321"/>
                <a:gd name="T21" fmla="*/ 123 h 287"/>
                <a:gd name="T22" fmla="*/ 17 w 321"/>
                <a:gd name="T23" fmla="*/ 111 h 287"/>
                <a:gd name="T24" fmla="*/ 11 w 321"/>
                <a:gd name="T25" fmla="*/ 106 h 287"/>
                <a:gd name="T26" fmla="*/ 5 w 321"/>
                <a:gd name="T27" fmla="*/ 97 h 287"/>
                <a:gd name="T28" fmla="*/ 8 w 321"/>
                <a:gd name="T29" fmla="*/ 81 h 287"/>
                <a:gd name="T30" fmla="*/ 19 w 321"/>
                <a:gd name="T31" fmla="*/ 84 h 287"/>
                <a:gd name="T32" fmla="*/ 24 w 321"/>
                <a:gd name="T33" fmla="*/ 86 h 287"/>
                <a:gd name="T34" fmla="*/ 31 w 321"/>
                <a:gd name="T35" fmla="*/ 83 h 287"/>
                <a:gd name="T36" fmla="*/ 40 w 321"/>
                <a:gd name="T37" fmla="*/ 87 h 287"/>
                <a:gd name="T38" fmla="*/ 57 w 321"/>
                <a:gd name="T39" fmla="*/ 87 h 287"/>
                <a:gd name="T40" fmla="*/ 73 w 321"/>
                <a:gd name="T41" fmla="*/ 78 h 287"/>
                <a:gd name="T42" fmla="*/ 91 w 321"/>
                <a:gd name="T43" fmla="*/ 58 h 287"/>
                <a:gd name="T44" fmla="*/ 110 w 321"/>
                <a:gd name="T45" fmla="*/ 42 h 287"/>
                <a:gd name="T46" fmla="*/ 135 w 321"/>
                <a:gd name="T47" fmla="*/ 33 h 287"/>
                <a:gd name="T48" fmla="*/ 137 w 321"/>
                <a:gd name="T49" fmla="*/ 23 h 287"/>
                <a:gd name="T50" fmla="*/ 143 w 321"/>
                <a:gd name="T51" fmla="*/ 11 h 287"/>
                <a:gd name="T52" fmla="*/ 151 w 321"/>
                <a:gd name="T53" fmla="*/ 6 h 287"/>
                <a:gd name="T54" fmla="*/ 176 w 321"/>
                <a:gd name="T55" fmla="*/ 1 h 287"/>
                <a:gd name="T56" fmla="*/ 197 w 321"/>
                <a:gd name="T57" fmla="*/ 8 h 287"/>
                <a:gd name="T58" fmla="*/ 227 w 321"/>
                <a:gd name="T59" fmla="*/ 19 h 287"/>
                <a:gd name="T60" fmla="*/ 245 w 321"/>
                <a:gd name="T61" fmla="*/ 26 h 287"/>
                <a:gd name="T62" fmla="*/ 260 w 321"/>
                <a:gd name="T63" fmla="*/ 33 h 287"/>
                <a:gd name="T64" fmla="*/ 285 w 321"/>
                <a:gd name="T65" fmla="*/ 40 h 287"/>
                <a:gd name="T66" fmla="*/ 290 w 321"/>
                <a:gd name="T67" fmla="*/ 43 h 287"/>
                <a:gd name="T68" fmla="*/ 292 w 321"/>
                <a:gd name="T69" fmla="*/ 44 h 287"/>
                <a:gd name="T70" fmla="*/ 290 w 321"/>
                <a:gd name="T71" fmla="*/ 51 h 287"/>
                <a:gd name="T72" fmla="*/ 291 w 321"/>
                <a:gd name="T73" fmla="*/ 57 h 287"/>
                <a:gd name="T74" fmla="*/ 293 w 321"/>
                <a:gd name="T75" fmla="*/ 73 h 287"/>
                <a:gd name="T76" fmla="*/ 291 w 321"/>
                <a:gd name="T77" fmla="*/ 92 h 287"/>
                <a:gd name="T78" fmla="*/ 292 w 321"/>
                <a:gd name="T79" fmla="*/ 100 h 287"/>
                <a:gd name="T80" fmla="*/ 295 w 321"/>
                <a:gd name="T81" fmla="*/ 106 h 287"/>
                <a:gd name="T82" fmla="*/ 288 w 321"/>
                <a:gd name="T83" fmla="*/ 115 h 287"/>
                <a:gd name="T84" fmla="*/ 284 w 321"/>
                <a:gd name="T85" fmla="*/ 122 h 287"/>
                <a:gd name="T86" fmla="*/ 279 w 321"/>
                <a:gd name="T87" fmla="*/ 128 h 287"/>
                <a:gd name="T88" fmla="*/ 282 w 321"/>
                <a:gd name="T89" fmla="*/ 136 h 287"/>
                <a:gd name="T90" fmla="*/ 284 w 321"/>
                <a:gd name="T91" fmla="*/ 156 h 287"/>
                <a:gd name="T92" fmla="*/ 290 w 321"/>
                <a:gd name="T93" fmla="*/ 169 h 287"/>
                <a:gd name="T94" fmla="*/ 281 w 321"/>
                <a:gd name="T95" fmla="*/ 185 h 287"/>
                <a:gd name="T96" fmla="*/ 271 w 321"/>
                <a:gd name="T97" fmla="*/ 194 h 287"/>
                <a:gd name="T98" fmla="*/ 267 w 321"/>
                <a:gd name="T99" fmla="*/ 199 h 287"/>
                <a:gd name="T100" fmla="*/ 266 w 321"/>
                <a:gd name="T101" fmla="*/ 206 h 287"/>
                <a:gd name="T102" fmla="*/ 262 w 321"/>
                <a:gd name="T103" fmla="*/ 214 h 287"/>
                <a:gd name="T104" fmla="*/ 263 w 321"/>
                <a:gd name="T105" fmla="*/ 222 h 287"/>
                <a:gd name="T106" fmla="*/ 245 w 321"/>
                <a:gd name="T107" fmla="*/ 239 h 287"/>
                <a:gd name="T108" fmla="*/ 230 w 321"/>
                <a:gd name="T109" fmla="*/ 252 h 287"/>
                <a:gd name="T110" fmla="*/ 224 w 321"/>
                <a:gd name="T111" fmla="*/ 263 h 287"/>
                <a:gd name="T112" fmla="*/ 201 w 321"/>
                <a:gd name="T113" fmla="*/ 261 h 287"/>
                <a:gd name="T114" fmla="*/ 160 w 321"/>
                <a:gd name="T115" fmla="*/ 258 h 287"/>
                <a:gd name="T116" fmla="*/ 151 w 321"/>
                <a:gd name="T117" fmla="*/ 253 h 287"/>
                <a:gd name="T118" fmla="*/ 140 w 321"/>
                <a:gd name="T119" fmla="*/ 247 h 287"/>
                <a:gd name="T120" fmla="*/ 122 w 321"/>
                <a:gd name="T121" fmla="*/ 233 h 287"/>
                <a:gd name="T122" fmla="*/ 98 w 321"/>
                <a:gd name="T123" fmla="*/ 230 h 287"/>
                <a:gd name="T124" fmla="*/ 98 w 321"/>
                <a:gd name="T125" fmla="*/ 225 h 28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21"/>
                <a:gd name="T190" fmla="*/ 0 h 287"/>
                <a:gd name="T191" fmla="*/ 321 w 321"/>
                <a:gd name="T192" fmla="*/ 287 h 28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21" h="287">
                  <a:moveTo>
                    <a:pt x="100" y="236"/>
                  </a:moveTo>
                  <a:lnTo>
                    <a:pt x="103" y="236"/>
                  </a:lnTo>
                  <a:lnTo>
                    <a:pt x="106" y="236"/>
                  </a:lnTo>
                  <a:lnTo>
                    <a:pt x="106" y="237"/>
                  </a:lnTo>
                  <a:lnTo>
                    <a:pt x="106" y="239"/>
                  </a:lnTo>
                  <a:lnTo>
                    <a:pt x="107" y="239"/>
                  </a:lnTo>
                  <a:lnTo>
                    <a:pt x="106" y="239"/>
                  </a:lnTo>
                  <a:lnTo>
                    <a:pt x="106" y="237"/>
                  </a:lnTo>
                  <a:lnTo>
                    <a:pt x="103" y="236"/>
                  </a:lnTo>
                  <a:lnTo>
                    <a:pt x="100" y="233"/>
                  </a:lnTo>
                  <a:lnTo>
                    <a:pt x="97" y="227"/>
                  </a:lnTo>
                  <a:lnTo>
                    <a:pt x="98" y="221"/>
                  </a:lnTo>
                  <a:lnTo>
                    <a:pt x="98" y="213"/>
                  </a:lnTo>
                  <a:lnTo>
                    <a:pt x="97" y="206"/>
                  </a:lnTo>
                  <a:lnTo>
                    <a:pt x="95" y="204"/>
                  </a:lnTo>
                  <a:lnTo>
                    <a:pt x="92" y="203"/>
                  </a:lnTo>
                  <a:lnTo>
                    <a:pt x="88" y="203"/>
                  </a:lnTo>
                  <a:lnTo>
                    <a:pt x="85" y="201"/>
                  </a:lnTo>
                  <a:lnTo>
                    <a:pt x="83" y="200"/>
                  </a:lnTo>
                  <a:lnTo>
                    <a:pt x="80" y="198"/>
                  </a:lnTo>
                  <a:lnTo>
                    <a:pt x="79" y="195"/>
                  </a:lnTo>
                  <a:lnTo>
                    <a:pt x="79" y="192"/>
                  </a:lnTo>
                  <a:lnTo>
                    <a:pt x="77" y="189"/>
                  </a:lnTo>
                  <a:lnTo>
                    <a:pt x="76" y="189"/>
                  </a:lnTo>
                  <a:lnTo>
                    <a:pt x="64" y="182"/>
                  </a:lnTo>
                  <a:lnTo>
                    <a:pt x="53" y="176"/>
                  </a:lnTo>
                  <a:lnTo>
                    <a:pt x="43" y="168"/>
                  </a:lnTo>
                  <a:lnTo>
                    <a:pt x="35" y="159"/>
                  </a:lnTo>
                  <a:lnTo>
                    <a:pt x="30" y="148"/>
                  </a:lnTo>
                  <a:lnTo>
                    <a:pt x="27" y="141"/>
                  </a:lnTo>
                  <a:lnTo>
                    <a:pt x="24" y="133"/>
                  </a:lnTo>
                  <a:lnTo>
                    <a:pt x="20" y="121"/>
                  </a:lnTo>
                  <a:lnTo>
                    <a:pt x="18" y="120"/>
                  </a:lnTo>
                  <a:lnTo>
                    <a:pt x="17" y="118"/>
                  </a:lnTo>
                  <a:lnTo>
                    <a:pt x="15" y="115"/>
                  </a:lnTo>
                  <a:lnTo>
                    <a:pt x="12" y="114"/>
                  </a:lnTo>
                  <a:lnTo>
                    <a:pt x="12" y="112"/>
                  </a:lnTo>
                  <a:lnTo>
                    <a:pt x="11" y="112"/>
                  </a:lnTo>
                  <a:lnTo>
                    <a:pt x="5" y="105"/>
                  </a:lnTo>
                  <a:lnTo>
                    <a:pt x="2" y="96"/>
                  </a:lnTo>
                  <a:lnTo>
                    <a:pt x="0" y="87"/>
                  </a:lnTo>
                  <a:lnTo>
                    <a:pt x="9" y="87"/>
                  </a:lnTo>
                  <a:lnTo>
                    <a:pt x="18" y="88"/>
                  </a:lnTo>
                  <a:lnTo>
                    <a:pt x="20" y="90"/>
                  </a:lnTo>
                  <a:lnTo>
                    <a:pt x="21" y="91"/>
                  </a:lnTo>
                  <a:lnTo>
                    <a:pt x="21" y="93"/>
                  </a:lnTo>
                  <a:lnTo>
                    <a:pt x="23" y="93"/>
                  </a:lnTo>
                  <a:lnTo>
                    <a:pt x="26" y="93"/>
                  </a:lnTo>
                  <a:lnTo>
                    <a:pt x="29" y="91"/>
                  </a:lnTo>
                  <a:lnTo>
                    <a:pt x="32" y="90"/>
                  </a:lnTo>
                  <a:lnTo>
                    <a:pt x="33" y="90"/>
                  </a:lnTo>
                  <a:lnTo>
                    <a:pt x="36" y="90"/>
                  </a:lnTo>
                  <a:lnTo>
                    <a:pt x="40" y="91"/>
                  </a:lnTo>
                  <a:lnTo>
                    <a:pt x="43" y="94"/>
                  </a:lnTo>
                  <a:lnTo>
                    <a:pt x="46" y="94"/>
                  </a:lnTo>
                  <a:lnTo>
                    <a:pt x="53" y="96"/>
                  </a:lnTo>
                  <a:lnTo>
                    <a:pt x="61" y="94"/>
                  </a:lnTo>
                  <a:lnTo>
                    <a:pt x="68" y="91"/>
                  </a:lnTo>
                  <a:lnTo>
                    <a:pt x="74" y="88"/>
                  </a:lnTo>
                  <a:lnTo>
                    <a:pt x="79" y="84"/>
                  </a:lnTo>
                  <a:lnTo>
                    <a:pt x="83" y="79"/>
                  </a:lnTo>
                  <a:lnTo>
                    <a:pt x="91" y="72"/>
                  </a:lnTo>
                  <a:lnTo>
                    <a:pt x="98" y="63"/>
                  </a:lnTo>
                  <a:lnTo>
                    <a:pt x="103" y="57"/>
                  </a:lnTo>
                  <a:lnTo>
                    <a:pt x="109" y="51"/>
                  </a:lnTo>
                  <a:lnTo>
                    <a:pt x="119" y="45"/>
                  </a:lnTo>
                  <a:lnTo>
                    <a:pt x="131" y="42"/>
                  </a:lnTo>
                  <a:lnTo>
                    <a:pt x="143" y="37"/>
                  </a:lnTo>
                  <a:lnTo>
                    <a:pt x="145" y="36"/>
                  </a:lnTo>
                  <a:lnTo>
                    <a:pt x="146" y="33"/>
                  </a:lnTo>
                  <a:lnTo>
                    <a:pt x="148" y="30"/>
                  </a:lnTo>
                  <a:lnTo>
                    <a:pt x="148" y="25"/>
                  </a:lnTo>
                  <a:lnTo>
                    <a:pt x="149" y="19"/>
                  </a:lnTo>
                  <a:lnTo>
                    <a:pt x="151" y="15"/>
                  </a:lnTo>
                  <a:lnTo>
                    <a:pt x="154" y="12"/>
                  </a:lnTo>
                  <a:lnTo>
                    <a:pt x="155" y="10"/>
                  </a:lnTo>
                  <a:lnTo>
                    <a:pt x="160" y="9"/>
                  </a:lnTo>
                  <a:lnTo>
                    <a:pt x="163" y="7"/>
                  </a:lnTo>
                  <a:lnTo>
                    <a:pt x="166" y="4"/>
                  </a:lnTo>
                  <a:lnTo>
                    <a:pt x="178" y="1"/>
                  </a:lnTo>
                  <a:lnTo>
                    <a:pt x="190" y="1"/>
                  </a:lnTo>
                  <a:lnTo>
                    <a:pt x="200" y="1"/>
                  </a:lnTo>
                  <a:lnTo>
                    <a:pt x="212" y="0"/>
                  </a:lnTo>
                  <a:lnTo>
                    <a:pt x="212" y="9"/>
                  </a:lnTo>
                  <a:lnTo>
                    <a:pt x="212" y="18"/>
                  </a:lnTo>
                  <a:lnTo>
                    <a:pt x="229" y="18"/>
                  </a:lnTo>
                  <a:lnTo>
                    <a:pt x="244" y="21"/>
                  </a:lnTo>
                  <a:lnTo>
                    <a:pt x="260" y="27"/>
                  </a:lnTo>
                  <a:lnTo>
                    <a:pt x="262" y="28"/>
                  </a:lnTo>
                  <a:lnTo>
                    <a:pt x="264" y="28"/>
                  </a:lnTo>
                  <a:lnTo>
                    <a:pt x="267" y="28"/>
                  </a:lnTo>
                  <a:lnTo>
                    <a:pt x="268" y="28"/>
                  </a:lnTo>
                  <a:lnTo>
                    <a:pt x="280" y="36"/>
                  </a:lnTo>
                  <a:lnTo>
                    <a:pt x="294" y="40"/>
                  </a:lnTo>
                  <a:lnTo>
                    <a:pt x="307" y="42"/>
                  </a:lnTo>
                  <a:lnTo>
                    <a:pt x="307" y="43"/>
                  </a:lnTo>
                  <a:lnTo>
                    <a:pt x="309" y="45"/>
                  </a:lnTo>
                  <a:lnTo>
                    <a:pt x="310" y="45"/>
                  </a:lnTo>
                  <a:lnTo>
                    <a:pt x="312" y="46"/>
                  </a:lnTo>
                  <a:lnTo>
                    <a:pt x="313" y="46"/>
                  </a:lnTo>
                  <a:lnTo>
                    <a:pt x="315" y="48"/>
                  </a:lnTo>
                  <a:lnTo>
                    <a:pt x="315" y="51"/>
                  </a:lnTo>
                  <a:lnTo>
                    <a:pt x="313" y="52"/>
                  </a:lnTo>
                  <a:lnTo>
                    <a:pt x="312" y="55"/>
                  </a:lnTo>
                  <a:lnTo>
                    <a:pt x="312" y="58"/>
                  </a:lnTo>
                  <a:lnTo>
                    <a:pt x="312" y="60"/>
                  </a:lnTo>
                  <a:lnTo>
                    <a:pt x="313" y="61"/>
                  </a:lnTo>
                  <a:lnTo>
                    <a:pt x="315" y="63"/>
                  </a:lnTo>
                  <a:lnTo>
                    <a:pt x="316" y="66"/>
                  </a:lnTo>
                  <a:lnTo>
                    <a:pt x="316" y="79"/>
                  </a:lnTo>
                  <a:lnTo>
                    <a:pt x="315" y="94"/>
                  </a:lnTo>
                  <a:lnTo>
                    <a:pt x="315" y="96"/>
                  </a:lnTo>
                  <a:lnTo>
                    <a:pt x="313" y="99"/>
                  </a:lnTo>
                  <a:lnTo>
                    <a:pt x="313" y="102"/>
                  </a:lnTo>
                  <a:lnTo>
                    <a:pt x="315" y="105"/>
                  </a:lnTo>
                  <a:lnTo>
                    <a:pt x="315" y="108"/>
                  </a:lnTo>
                  <a:lnTo>
                    <a:pt x="318" y="109"/>
                  </a:lnTo>
                  <a:lnTo>
                    <a:pt x="321" y="111"/>
                  </a:lnTo>
                  <a:lnTo>
                    <a:pt x="318" y="114"/>
                  </a:lnTo>
                  <a:lnTo>
                    <a:pt x="313" y="117"/>
                  </a:lnTo>
                  <a:lnTo>
                    <a:pt x="312" y="120"/>
                  </a:lnTo>
                  <a:lnTo>
                    <a:pt x="310" y="124"/>
                  </a:lnTo>
                  <a:lnTo>
                    <a:pt x="309" y="127"/>
                  </a:lnTo>
                  <a:lnTo>
                    <a:pt x="307" y="129"/>
                  </a:lnTo>
                  <a:lnTo>
                    <a:pt x="306" y="132"/>
                  </a:lnTo>
                  <a:lnTo>
                    <a:pt x="304" y="133"/>
                  </a:lnTo>
                  <a:lnTo>
                    <a:pt x="303" y="136"/>
                  </a:lnTo>
                  <a:lnTo>
                    <a:pt x="301" y="138"/>
                  </a:lnTo>
                  <a:lnTo>
                    <a:pt x="303" y="141"/>
                  </a:lnTo>
                  <a:lnTo>
                    <a:pt x="303" y="144"/>
                  </a:lnTo>
                  <a:lnTo>
                    <a:pt x="304" y="147"/>
                  </a:lnTo>
                  <a:lnTo>
                    <a:pt x="304" y="150"/>
                  </a:lnTo>
                  <a:lnTo>
                    <a:pt x="304" y="159"/>
                  </a:lnTo>
                  <a:lnTo>
                    <a:pt x="306" y="168"/>
                  </a:lnTo>
                  <a:lnTo>
                    <a:pt x="312" y="176"/>
                  </a:lnTo>
                  <a:lnTo>
                    <a:pt x="312" y="179"/>
                  </a:lnTo>
                  <a:lnTo>
                    <a:pt x="312" y="182"/>
                  </a:lnTo>
                  <a:lnTo>
                    <a:pt x="312" y="185"/>
                  </a:lnTo>
                  <a:lnTo>
                    <a:pt x="307" y="192"/>
                  </a:lnTo>
                  <a:lnTo>
                    <a:pt x="303" y="200"/>
                  </a:lnTo>
                  <a:lnTo>
                    <a:pt x="298" y="203"/>
                  </a:lnTo>
                  <a:lnTo>
                    <a:pt x="295" y="206"/>
                  </a:lnTo>
                  <a:lnTo>
                    <a:pt x="292" y="209"/>
                  </a:lnTo>
                  <a:lnTo>
                    <a:pt x="289" y="212"/>
                  </a:lnTo>
                  <a:lnTo>
                    <a:pt x="288" y="213"/>
                  </a:lnTo>
                  <a:lnTo>
                    <a:pt x="288" y="215"/>
                  </a:lnTo>
                  <a:lnTo>
                    <a:pt x="288" y="218"/>
                  </a:lnTo>
                  <a:lnTo>
                    <a:pt x="288" y="219"/>
                  </a:lnTo>
                  <a:lnTo>
                    <a:pt x="286" y="222"/>
                  </a:lnTo>
                  <a:lnTo>
                    <a:pt x="285" y="225"/>
                  </a:lnTo>
                  <a:lnTo>
                    <a:pt x="283" y="228"/>
                  </a:lnTo>
                  <a:lnTo>
                    <a:pt x="282" y="231"/>
                  </a:lnTo>
                  <a:lnTo>
                    <a:pt x="282" y="234"/>
                  </a:lnTo>
                  <a:lnTo>
                    <a:pt x="283" y="236"/>
                  </a:lnTo>
                  <a:lnTo>
                    <a:pt x="283" y="239"/>
                  </a:lnTo>
                  <a:lnTo>
                    <a:pt x="283" y="240"/>
                  </a:lnTo>
                  <a:lnTo>
                    <a:pt x="274" y="251"/>
                  </a:lnTo>
                  <a:lnTo>
                    <a:pt x="264" y="258"/>
                  </a:lnTo>
                  <a:lnTo>
                    <a:pt x="253" y="264"/>
                  </a:lnTo>
                  <a:lnTo>
                    <a:pt x="250" y="267"/>
                  </a:lnTo>
                  <a:lnTo>
                    <a:pt x="248" y="272"/>
                  </a:lnTo>
                  <a:lnTo>
                    <a:pt x="245" y="276"/>
                  </a:lnTo>
                  <a:lnTo>
                    <a:pt x="244" y="281"/>
                  </a:lnTo>
                  <a:lnTo>
                    <a:pt x="241" y="284"/>
                  </a:lnTo>
                  <a:lnTo>
                    <a:pt x="239" y="287"/>
                  </a:lnTo>
                  <a:lnTo>
                    <a:pt x="236" y="287"/>
                  </a:lnTo>
                  <a:lnTo>
                    <a:pt x="217" y="282"/>
                  </a:lnTo>
                  <a:lnTo>
                    <a:pt x="197" y="281"/>
                  </a:lnTo>
                  <a:lnTo>
                    <a:pt x="175" y="279"/>
                  </a:lnTo>
                  <a:lnTo>
                    <a:pt x="172" y="278"/>
                  </a:lnTo>
                  <a:lnTo>
                    <a:pt x="169" y="276"/>
                  </a:lnTo>
                  <a:lnTo>
                    <a:pt x="166" y="275"/>
                  </a:lnTo>
                  <a:lnTo>
                    <a:pt x="163" y="273"/>
                  </a:lnTo>
                  <a:lnTo>
                    <a:pt x="158" y="272"/>
                  </a:lnTo>
                  <a:lnTo>
                    <a:pt x="154" y="269"/>
                  </a:lnTo>
                  <a:lnTo>
                    <a:pt x="151" y="266"/>
                  </a:lnTo>
                  <a:lnTo>
                    <a:pt x="148" y="261"/>
                  </a:lnTo>
                  <a:lnTo>
                    <a:pt x="140" y="255"/>
                  </a:lnTo>
                  <a:lnTo>
                    <a:pt x="131" y="251"/>
                  </a:lnTo>
                  <a:lnTo>
                    <a:pt x="119" y="249"/>
                  </a:lnTo>
                  <a:lnTo>
                    <a:pt x="109" y="249"/>
                  </a:lnTo>
                  <a:lnTo>
                    <a:pt x="106" y="248"/>
                  </a:lnTo>
                  <a:lnTo>
                    <a:pt x="106" y="246"/>
                  </a:lnTo>
                  <a:lnTo>
                    <a:pt x="106" y="245"/>
                  </a:lnTo>
                  <a:lnTo>
                    <a:pt x="106" y="243"/>
                  </a:lnTo>
                  <a:lnTo>
                    <a:pt x="106" y="242"/>
                  </a:lnTo>
                  <a:lnTo>
                    <a:pt x="100" y="236"/>
                  </a:lnTo>
                  <a:close/>
                </a:path>
              </a:pathLst>
            </a:custGeom>
            <a:solidFill>
              <a:srgbClr val="B9CE90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45" name="Freeform 69"/>
            <p:cNvSpPr>
              <a:spLocks/>
            </p:cNvSpPr>
            <p:nvPr/>
          </p:nvSpPr>
          <p:spPr bwMode="gray">
            <a:xfrm>
              <a:off x="2888" y="1275"/>
              <a:ext cx="445" cy="310"/>
            </a:xfrm>
            <a:custGeom>
              <a:avLst/>
              <a:gdLst>
                <a:gd name="T0" fmla="*/ 409 w 481"/>
                <a:gd name="T1" fmla="*/ 40 h 335"/>
                <a:gd name="T2" fmla="*/ 398 w 481"/>
                <a:gd name="T3" fmla="*/ 36 h 335"/>
                <a:gd name="T4" fmla="*/ 377 w 481"/>
                <a:gd name="T5" fmla="*/ 33 h 335"/>
                <a:gd name="T6" fmla="*/ 365 w 481"/>
                <a:gd name="T7" fmla="*/ 33 h 335"/>
                <a:gd name="T8" fmla="*/ 334 w 481"/>
                <a:gd name="T9" fmla="*/ 22 h 335"/>
                <a:gd name="T10" fmla="*/ 328 w 481"/>
                <a:gd name="T11" fmla="*/ 6 h 335"/>
                <a:gd name="T12" fmla="*/ 317 w 481"/>
                <a:gd name="T13" fmla="*/ 3 h 335"/>
                <a:gd name="T14" fmla="*/ 304 w 481"/>
                <a:gd name="T15" fmla="*/ 11 h 335"/>
                <a:gd name="T16" fmla="*/ 284 w 481"/>
                <a:gd name="T17" fmla="*/ 44 h 335"/>
                <a:gd name="T18" fmla="*/ 198 w 481"/>
                <a:gd name="T19" fmla="*/ 97 h 335"/>
                <a:gd name="T20" fmla="*/ 175 w 481"/>
                <a:gd name="T21" fmla="*/ 115 h 335"/>
                <a:gd name="T22" fmla="*/ 152 w 481"/>
                <a:gd name="T23" fmla="*/ 147 h 335"/>
                <a:gd name="T24" fmla="*/ 136 w 481"/>
                <a:gd name="T25" fmla="*/ 173 h 335"/>
                <a:gd name="T26" fmla="*/ 135 w 481"/>
                <a:gd name="T27" fmla="*/ 182 h 335"/>
                <a:gd name="T28" fmla="*/ 135 w 481"/>
                <a:gd name="T29" fmla="*/ 191 h 335"/>
                <a:gd name="T30" fmla="*/ 138 w 481"/>
                <a:gd name="T31" fmla="*/ 203 h 335"/>
                <a:gd name="T32" fmla="*/ 141 w 481"/>
                <a:gd name="T33" fmla="*/ 210 h 335"/>
                <a:gd name="T34" fmla="*/ 127 w 481"/>
                <a:gd name="T35" fmla="*/ 225 h 335"/>
                <a:gd name="T36" fmla="*/ 107 w 481"/>
                <a:gd name="T37" fmla="*/ 247 h 335"/>
                <a:gd name="T38" fmla="*/ 72 w 481"/>
                <a:gd name="T39" fmla="*/ 266 h 335"/>
                <a:gd name="T40" fmla="*/ 33 w 481"/>
                <a:gd name="T41" fmla="*/ 286 h 335"/>
                <a:gd name="T42" fmla="*/ 0 w 481"/>
                <a:gd name="T43" fmla="*/ 297 h 335"/>
                <a:gd name="T44" fmla="*/ 153 w 481"/>
                <a:gd name="T45" fmla="*/ 291 h 335"/>
                <a:gd name="T46" fmla="*/ 155 w 481"/>
                <a:gd name="T47" fmla="*/ 280 h 335"/>
                <a:gd name="T48" fmla="*/ 155 w 481"/>
                <a:gd name="T49" fmla="*/ 275 h 335"/>
                <a:gd name="T50" fmla="*/ 168 w 481"/>
                <a:gd name="T51" fmla="*/ 268 h 335"/>
                <a:gd name="T52" fmla="*/ 171 w 481"/>
                <a:gd name="T53" fmla="*/ 263 h 335"/>
                <a:gd name="T54" fmla="*/ 179 w 481"/>
                <a:gd name="T55" fmla="*/ 257 h 335"/>
                <a:gd name="T56" fmla="*/ 201 w 481"/>
                <a:gd name="T57" fmla="*/ 247 h 335"/>
                <a:gd name="T58" fmla="*/ 207 w 481"/>
                <a:gd name="T59" fmla="*/ 241 h 335"/>
                <a:gd name="T60" fmla="*/ 220 w 481"/>
                <a:gd name="T61" fmla="*/ 239 h 335"/>
                <a:gd name="T62" fmla="*/ 234 w 481"/>
                <a:gd name="T63" fmla="*/ 243 h 335"/>
                <a:gd name="T64" fmla="*/ 241 w 481"/>
                <a:gd name="T65" fmla="*/ 235 h 335"/>
                <a:gd name="T66" fmla="*/ 256 w 481"/>
                <a:gd name="T67" fmla="*/ 230 h 335"/>
                <a:gd name="T68" fmla="*/ 281 w 481"/>
                <a:gd name="T69" fmla="*/ 228 h 335"/>
                <a:gd name="T70" fmla="*/ 293 w 481"/>
                <a:gd name="T71" fmla="*/ 217 h 335"/>
                <a:gd name="T72" fmla="*/ 315 w 481"/>
                <a:gd name="T73" fmla="*/ 205 h 335"/>
                <a:gd name="T74" fmla="*/ 346 w 481"/>
                <a:gd name="T75" fmla="*/ 192 h 335"/>
                <a:gd name="T76" fmla="*/ 340 w 481"/>
                <a:gd name="T77" fmla="*/ 183 h 335"/>
                <a:gd name="T78" fmla="*/ 342 w 481"/>
                <a:gd name="T79" fmla="*/ 167 h 335"/>
                <a:gd name="T80" fmla="*/ 353 w 481"/>
                <a:gd name="T81" fmla="*/ 165 h 335"/>
                <a:gd name="T82" fmla="*/ 363 w 481"/>
                <a:gd name="T83" fmla="*/ 164 h 335"/>
                <a:gd name="T84" fmla="*/ 373 w 481"/>
                <a:gd name="T85" fmla="*/ 162 h 335"/>
                <a:gd name="T86" fmla="*/ 377 w 481"/>
                <a:gd name="T87" fmla="*/ 159 h 335"/>
                <a:gd name="T88" fmla="*/ 378 w 481"/>
                <a:gd name="T89" fmla="*/ 153 h 335"/>
                <a:gd name="T90" fmla="*/ 400 w 481"/>
                <a:gd name="T91" fmla="*/ 150 h 335"/>
                <a:gd name="T92" fmla="*/ 414 w 481"/>
                <a:gd name="T93" fmla="*/ 153 h 335"/>
                <a:gd name="T94" fmla="*/ 434 w 481"/>
                <a:gd name="T95" fmla="*/ 150 h 335"/>
                <a:gd name="T96" fmla="*/ 439 w 481"/>
                <a:gd name="T97" fmla="*/ 144 h 335"/>
                <a:gd name="T98" fmla="*/ 445 w 481"/>
                <a:gd name="T99" fmla="*/ 144 h 335"/>
                <a:gd name="T100" fmla="*/ 444 w 481"/>
                <a:gd name="T101" fmla="*/ 140 h 335"/>
                <a:gd name="T102" fmla="*/ 441 w 481"/>
                <a:gd name="T103" fmla="*/ 137 h 335"/>
                <a:gd name="T104" fmla="*/ 434 w 481"/>
                <a:gd name="T105" fmla="*/ 126 h 335"/>
                <a:gd name="T106" fmla="*/ 430 w 481"/>
                <a:gd name="T107" fmla="*/ 92 h 335"/>
                <a:gd name="T108" fmla="*/ 433 w 481"/>
                <a:gd name="T109" fmla="*/ 68 h 335"/>
                <a:gd name="T110" fmla="*/ 431 w 481"/>
                <a:gd name="T111" fmla="*/ 56 h 335"/>
                <a:gd name="T112" fmla="*/ 425 w 481"/>
                <a:gd name="T113" fmla="*/ 51 h 33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81"/>
                <a:gd name="T172" fmla="*/ 0 h 335"/>
                <a:gd name="T173" fmla="*/ 481 w 481"/>
                <a:gd name="T174" fmla="*/ 335 h 33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81" h="335">
                  <a:moveTo>
                    <a:pt x="454" y="45"/>
                  </a:moveTo>
                  <a:lnTo>
                    <a:pt x="451" y="45"/>
                  </a:lnTo>
                  <a:lnTo>
                    <a:pt x="447" y="45"/>
                  </a:lnTo>
                  <a:lnTo>
                    <a:pt x="442" y="43"/>
                  </a:lnTo>
                  <a:lnTo>
                    <a:pt x="439" y="42"/>
                  </a:lnTo>
                  <a:lnTo>
                    <a:pt x="438" y="39"/>
                  </a:lnTo>
                  <a:lnTo>
                    <a:pt x="436" y="34"/>
                  </a:lnTo>
                  <a:lnTo>
                    <a:pt x="430" y="39"/>
                  </a:lnTo>
                  <a:lnTo>
                    <a:pt x="424" y="37"/>
                  </a:lnTo>
                  <a:lnTo>
                    <a:pt x="416" y="36"/>
                  </a:lnTo>
                  <a:lnTo>
                    <a:pt x="410" y="34"/>
                  </a:lnTo>
                  <a:lnTo>
                    <a:pt x="407" y="36"/>
                  </a:lnTo>
                  <a:lnTo>
                    <a:pt x="403" y="36"/>
                  </a:lnTo>
                  <a:lnTo>
                    <a:pt x="398" y="36"/>
                  </a:lnTo>
                  <a:lnTo>
                    <a:pt x="394" y="34"/>
                  </a:lnTo>
                  <a:lnTo>
                    <a:pt x="394" y="36"/>
                  </a:lnTo>
                  <a:lnTo>
                    <a:pt x="392" y="36"/>
                  </a:lnTo>
                  <a:lnTo>
                    <a:pt x="380" y="36"/>
                  </a:lnTo>
                  <a:lnTo>
                    <a:pt x="370" y="31"/>
                  </a:lnTo>
                  <a:lnTo>
                    <a:pt x="361" y="24"/>
                  </a:lnTo>
                  <a:lnTo>
                    <a:pt x="353" y="13"/>
                  </a:lnTo>
                  <a:lnTo>
                    <a:pt x="353" y="12"/>
                  </a:lnTo>
                  <a:lnTo>
                    <a:pt x="355" y="9"/>
                  </a:lnTo>
                  <a:lnTo>
                    <a:pt x="355" y="6"/>
                  </a:lnTo>
                  <a:lnTo>
                    <a:pt x="356" y="4"/>
                  </a:lnTo>
                  <a:lnTo>
                    <a:pt x="352" y="0"/>
                  </a:lnTo>
                  <a:lnTo>
                    <a:pt x="347" y="1"/>
                  </a:lnTo>
                  <a:lnTo>
                    <a:pt x="343" y="3"/>
                  </a:lnTo>
                  <a:lnTo>
                    <a:pt x="337" y="6"/>
                  </a:lnTo>
                  <a:lnTo>
                    <a:pt x="331" y="6"/>
                  </a:lnTo>
                  <a:lnTo>
                    <a:pt x="331" y="9"/>
                  </a:lnTo>
                  <a:lnTo>
                    <a:pt x="329" y="12"/>
                  </a:lnTo>
                  <a:lnTo>
                    <a:pt x="328" y="15"/>
                  </a:lnTo>
                  <a:lnTo>
                    <a:pt x="325" y="22"/>
                  </a:lnTo>
                  <a:lnTo>
                    <a:pt x="317" y="34"/>
                  </a:lnTo>
                  <a:lnTo>
                    <a:pt x="307" y="48"/>
                  </a:lnTo>
                  <a:lnTo>
                    <a:pt x="292" y="63"/>
                  </a:lnTo>
                  <a:lnTo>
                    <a:pt x="271" y="79"/>
                  </a:lnTo>
                  <a:lnTo>
                    <a:pt x="245" y="93"/>
                  </a:lnTo>
                  <a:lnTo>
                    <a:pt x="214" y="105"/>
                  </a:lnTo>
                  <a:lnTo>
                    <a:pt x="212" y="105"/>
                  </a:lnTo>
                  <a:lnTo>
                    <a:pt x="206" y="108"/>
                  </a:lnTo>
                  <a:lnTo>
                    <a:pt x="197" y="114"/>
                  </a:lnTo>
                  <a:lnTo>
                    <a:pt x="189" y="124"/>
                  </a:lnTo>
                  <a:lnTo>
                    <a:pt x="182" y="142"/>
                  </a:lnTo>
                  <a:lnTo>
                    <a:pt x="179" y="144"/>
                  </a:lnTo>
                  <a:lnTo>
                    <a:pt x="173" y="151"/>
                  </a:lnTo>
                  <a:lnTo>
                    <a:pt x="164" y="159"/>
                  </a:lnTo>
                  <a:lnTo>
                    <a:pt x="155" y="169"/>
                  </a:lnTo>
                  <a:lnTo>
                    <a:pt x="149" y="180"/>
                  </a:lnTo>
                  <a:lnTo>
                    <a:pt x="147" y="187"/>
                  </a:lnTo>
                  <a:lnTo>
                    <a:pt x="146" y="189"/>
                  </a:lnTo>
                  <a:lnTo>
                    <a:pt x="144" y="192"/>
                  </a:lnTo>
                  <a:lnTo>
                    <a:pt x="144" y="193"/>
                  </a:lnTo>
                  <a:lnTo>
                    <a:pt x="146" y="197"/>
                  </a:lnTo>
                  <a:lnTo>
                    <a:pt x="147" y="200"/>
                  </a:lnTo>
                  <a:lnTo>
                    <a:pt x="147" y="201"/>
                  </a:lnTo>
                  <a:lnTo>
                    <a:pt x="147" y="203"/>
                  </a:lnTo>
                  <a:lnTo>
                    <a:pt x="146" y="206"/>
                  </a:lnTo>
                  <a:lnTo>
                    <a:pt x="146" y="210"/>
                  </a:lnTo>
                  <a:lnTo>
                    <a:pt x="146" y="213"/>
                  </a:lnTo>
                  <a:lnTo>
                    <a:pt x="147" y="216"/>
                  </a:lnTo>
                  <a:lnTo>
                    <a:pt x="149" y="219"/>
                  </a:lnTo>
                  <a:lnTo>
                    <a:pt x="150" y="221"/>
                  </a:lnTo>
                  <a:lnTo>
                    <a:pt x="150" y="222"/>
                  </a:lnTo>
                  <a:lnTo>
                    <a:pt x="152" y="224"/>
                  </a:lnTo>
                  <a:lnTo>
                    <a:pt x="152" y="227"/>
                  </a:lnTo>
                  <a:lnTo>
                    <a:pt x="152" y="230"/>
                  </a:lnTo>
                  <a:lnTo>
                    <a:pt x="149" y="233"/>
                  </a:lnTo>
                  <a:lnTo>
                    <a:pt x="146" y="237"/>
                  </a:lnTo>
                  <a:lnTo>
                    <a:pt x="137" y="243"/>
                  </a:lnTo>
                  <a:lnTo>
                    <a:pt x="129" y="251"/>
                  </a:lnTo>
                  <a:lnTo>
                    <a:pt x="125" y="257"/>
                  </a:lnTo>
                  <a:lnTo>
                    <a:pt x="119" y="263"/>
                  </a:lnTo>
                  <a:lnTo>
                    <a:pt x="116" y="267"/>
                  </a:lnTo>
                  <a:lnTo>
                    <a:pt x="111" y="270"/>
                  </a:lnTo>
                  <a:lnTo>
                    <a:pt x="107" y="273"/>
                  </a:lnTo>
                  <a:lnTo>
                    <a:pt x="93" y="279"/>
                  </a:lnTo>
                  <a:lnTo>
                    <a:pt x="78" y="287"/>
                  </a:lnTo>
                  <a:lnTo>
                    <a:pt x="75" y="290"/>
                  </a:lnTo>
                  <a:lnTo>
                    <a:pt x="71" y="293"/>
                  </a:lnTo>
                  <a:lnTo>
                    <a:pt x="66" y="296"/>
                  </a:lnTo>
                  <a:lnTo>
                    <a:pt x="36" y="309"/>
                  </a:lnTo>
                  <a:lnTo>
                    <a:pt x="5" y="317"/>
                  </a:lnTo>
                  <a:lnTo>
                    <a:pt x="3" y="317"/>
                  </a:lnTo>
                  <a:lnTo>
                    <a:pt x="2" y="320"/>
                  </a:lnTo>
                  <a:lnTo>
                    <a:pt x="0" y="321"/>
                  </a:lnTo>
                  <a:lnTo>
                    <a:pt x="165" y="335"/>
                  </a:lnTo>
                  <a:lnTo>
                    <a:pt x="164" y="327"/>
                  </a:lnTo>
                  <a:lnTo>
                    <a:pt x="165" y="318"/>
                  </a:lnTo>
                  <a:lnTo>
                    <a:pt x="165" y="314"/>
                  </a:lnTo>
                  <a:lnTo>
                    <a:pt x="167" y="309"/>
                  </a:lnTo>
                  <a:lnTo>
                    <a:pt x="168" y="306"/>
                  </a:lnTo>
                  <a:lnTo>
                    <a:pt x="170" y="303"/>
                  </a:lnTo>
                  <a:lnTo>
                    <a:pt x="168" y="303"/>
                  </a:lnTo>
                  <a:lnTo>
                    <a:pt x="167" y="302"/>
                  </a:lnTo>
                  <a:lnTo>
                    <a:pt x="167" y="300"/>
                  </a:lnTo>
                  <a:lnTo>
                    <a:pt x="167" y="299"/>
                  </a:lnTo>
                  <a:lnTo>
                    <a:pt x="168" y="297"/>
                  </a:lnTo>
                  <a:lnTo>
                    <a:pt x="170" y="294"/>
                  </a:lnTo>
                  <a:lnTo>
                    <a:pt x="171" y="293"/>
                  </a:lnTo>
                  <a:lnTo>
                    <a:pt x="176" y="290"/>
                  </a:lnTo>
                  <a:lnTo>
                    <a:pt x="182" y="290"/>
                  </a:lnTo>
                  <a:lnTo>
                    <a:pt x="182" y="288"/>
                  </a:lnTo>
                  <a:lnTo>
                    <a:pt x="183" y="287"/>
                  </a:lnTo>
                  <a:lnTo>
                    <a:pt x="183" y="285"/>
                  </a:lnTo>
                  <a:lnTo>
                    <a:pt x="185" y="284"/>
                  </a:lnTo>
                  <a:lnTo>
                    <a:pt x="186" y="282"/>
                  </a:lnTo>
                  <a:lnTo>
                    <a:pt x="188" y="281"/>
                  </a:lnTo>
                  <a:lnTo>
                    <a:pt x="189" y="279"/>
                  </a:lnTo>
                  <a:lnTo>
                    <a:pt x="194" y="278"/>
                  </a:lnTo>
                  <a:lnTo>
                    <a:pt x="200" y="276"/>
                  </a:lnTo>
                  <a:lnTo>
                    <a:pt x="206" y="272"/>
                  </a:lnTo>
                  <a:lnTo>
                    <a:pt x="214" y="267"/>
                  </a:lnTo>
                  <a:lnTo>
                    <a:pt x="217" y="267"/>
                  </a:lnTo>
                  <a:lnTo>
                    <a:pt x="218" y="266"/>
                  </a:lnTo>
                  <a:lnTo>
                    <a:pt x="221" y="264"/>
                  </a:lnTo>
                  <a:lnTo>
                    <a:pt x="223" y="261"/>
                  </a:lnTo>
                  <a:lnTo>
                    <a:pt x="224" y="260"/>
                  </a:lnTo>
                  <a:lnTo>
                    <a:pt x="226" y="258"/>
                  </a:lnTo>
                  <a:lnTo>
                    <a:pt x="230" y="257"/>
                  </a:lnTo>
                  <a:lnTo>
                    <a:pt x="233" y="257"/>
                  </a:lnTo>
                  <a:lnTo>
                    <a:pt x="238" y="258"/>
                  </a:lnTo>
                  <a:lnTo>
                    <a:pt x="242" y="260"/>
                  </a:lnTo>
                  <a:lnTo>
                    <a:pt x="245" y="261"/>
                  </a:lnTo>
                  <a:lnTo>
                    <a:pt x="248" y="263"/>
                  </a:lnTo>
                  <a:lnTo>
                    <a:pt x="253" y="263"/>
                  </a:lnTo>
                  <a:lnTo>
                    <a:pt x="256" y="261"/>
                  </a:lnTo>
                  <a:lnTo>
                    <a:pt x="257" y="258"/>
                  </a:lnTo>
                  <a:lnTo>
                    <a:pt x="259" y="257"/>
                  </a:lnTo>
                  <a:lnTo>
                    <a:pt x="260" y="254"/>
                  </a:lnTo>
                  <a:lnTo>
                    <a:pt x="262" y="251"/>
                  </a:lnTo>
                  <a:lnTo>
                    <a:pt x="263" y="251"/>
                  </a:lnTo>
                  <a:lnTo>
                    <a:pt x="268" y="249"/>
                  </a:lnTo>
                  <a:lnTo>
                    <a:pt x="277" y="249"/>
                  </a:lnTo>
                  <a:lnTo>
                    <a:pt x="293" y="251"/>
                  </a:lnTo>
                  <a:lnTo>
                    <a:pt x="296" y="249"/>
                  </a:lnTo>
                  <a:lnTo>
                    <a:pt x="301" y="248"/>
                  </a:lnTo>
                  <a:lnTo>
                    <a:pt x="304" y="246"/>
                  </a:lnTo>
                  <a:lnTo>
                    <a:pt x="307" y="243"/>
                  </a:lnTo>
                  <a:lnTo>
                    <a:pt x="308" y="242"/>
                  </a:lnTo>
                  <a:lnTo>
                    <a:pt x="310" y="240"/>
                  </a:lnTo>
                  <a:lnTo>
                    <a:pt x="317" y="234"/>
                  </a:lnTo>
                  <a:lnTo>
                    <a:pt x="325" y="230"/>
                  </a:lnTo>
                  <a:lnTo>
                    <a:pt x="329" y="227"/>
                  </a:lnTo>
                  <a:lnTo>
                    <a:pt x="335" y="225"/>
                  </a:lnTo>
                  <a:lnTo>
                    <a:pt x="340" y="222"/>
                  </a:lnTo>
                  <a:lnTo>
                    <a:pt x="346" y="219"/>
                  </a:lnTo>
                  <a:lnTo>
                    <a:pt x="352" y="216"/>
                  </a:lnTo>
                  <a:lnTo>
                    <a:pt x="364" y="212"/>
                  </a:lnTo>
                  <a:lnTo>
                    <a:pt x="374" y="207"/>
                  </a:lnTo>
                  <a:lnTo>
                    <a:pt x="371" y="206"/>
                  </a:lnTo>
                  <a:lnTo>
                    <a:pt x="370" y="204"/>
                  </a:lnTo>
                  <a:lnTo>
                    <a:pt x="368" y="201"/>
                  </a:lnTo>
                  <a:lnTo>
                    <a:pt x="368" y="198"/>
                  </a:lnTo>
                  <a:lnTo>
                    <a:pt x="367" y="190"/>
                  </a:lnTo>
                  <a:lnTo>
                    <a:pt x="367" y="184"/>
                  </a:lnTo>
                  <a:lnTo>
                    <a:pt x="368" y="183"/>
                  </a:lnTo>
                  <a:lnTo>
                    <a:pt x="370" y="181"/>
                  </a:lnTo>
                  <a:lnTo>
                    <a:pt x="371" y="180"/>
                  </a:lnTo>
                  <a:lnTo>
                    <a:pt x="374" y="180"/>
                  </a:lnTo>
                  <a:lnTo>
                    <a:pt x="377" y="180"/>
                  </a:lnTo>
                  <a:lnTo>
                    <a:pt x="382" y="178"/>
                  </a:lnTo>
                  <a:lnTo>
                    <a:pt x="386" y="178"/>
                  </a:lnTo>
                  <a:lnTo>
                    <a:pt x="388" y="178"/>
                  </a:lnTo>
                  <a:lnTo>
                    <a:pt x="392" y="177"/>
                  </a:lnTo>
                  <a:lnTo>
                    <a:pt x="397" y="175"/>
                  </a:lnTo>
                  <a:lnTo>
                    <a:pt x="401" y="175"/>
                  </a:lnTo>
                  <a:lnTo>
                    <a:pt x="403" y="175"/>
                  </a:lnTo>
                  <a:lnTo>
                    <a:pt x="404" y="174"/>
                  </a:lnTo>
                  <a:lnTo>
                    <a:pt x="406" y="174"/>
                  </a:lnTo>
                  <a:lnTo>
                    <a:pt x="407" y="172"/>
                  </a:lnTo>
                  <a:lnTo>
                    <a:pt x="407" y="171"/>
                  </a:lnTo>
                  <a:lnTo>
                    <a:pt x="407" y="169"/>
                  </a:lnTo>
                  <a:lnTo>
                    <a:pt x="407" y="166"/>
                  </a:lnTo>
                  <a:lnTo>
                    <a:pt x="409" y="165"/>
                  </a:lnTo>
                  <a:lnTo>
                    <a:pt x="410" y="165"/>
                  </a:lnTo>
                  <a:lnTo>
                    <a:pt x="418" y="163"/>
                  </a:lnTo>
                  <a:lnTo>
                    <a:pt x="424" y="162"/>
                  </a:lnTo>
                  <a:lnTo>
                    <a:pt x="432" y="162"/>
                  </a:lnTo>
                  <a:lnTo>
                    <a:pt x="435" y="162"/>
                  </a:lnTo>
                  <a:lnTo>
                    <a:pt x="436" y="162"/>
                  </a:lnTo>
                  <a:lnTo>
                    <a:pt x="442" y="163"/>
                  </a:lnTo>
                  <a:lnTo>
                    <a:pt x="448" y="165"/>
                  </a:lnTo>
                  <a:lnTo>
                    <a:pt x="454" y="165"/>
                  </a:lnTo>
                  <a:lnTo>
                    <a:pt x="459" y="165"/>
                  </a:lnTo>
                  <a:lnTo>
                    <a:pt x="463" y="163"/>
                  </a:lnTo>
                  <a:lnTo>
                    <a:pt x="469" y="162"/>
                  </a:lnTo>
                  <a:lnTo>
                    <a:pt x="474" y="160"/>
                  </a:lnTo>
                  <a:lnTo>
                    <a:pt x="472" y="159"/>
                  </a:lnTo>
                  <a:lnTo>
                    <a:pt x="472" y="157"/>
                  </a:lnTo>
                  <a:lnTo>
                    <a:pt x="474" y="156"/>
                  </a:lnTo>
                  <a:lnTo>
                    <a:pt x="477" y="156"/>
                  </a:lnTo>
                  <a:lnTo>
                    <a:pt x="480" y="156"/>
                  </a:lnTo>
                  <a:lnTo>
                    <a:pt x="481" y="156"/>
                  </a:lnTo>
                  <a:lnTo>
                    <a:pt x="481" y="154"/>
                  </a:lnTo>
                  <a:lnTo>
                    <a:pt x="480" y="151"/>
                  </a:lnTo>
                  <a:lnTo>
                    <a:pt x="478" y="150"/>
                  </a:lnTo>
                  <a:lnTo>
                    <a:pt x="477" y="148"/>
                  </a:lnTo>
                  <a:lnTo>
                    <a:pt x="475" y="147"/>
                  </a:lnTo>
                  <a:lnTo>
                    <a:pt x="474" y="145"/>
                  </a:lnTo>
                  <a:lnTo>
                    <a:pt x="471" y="141"/>
                  </a:lnTo>
                  <a:lnTo>
                    <a:pt x="469" y="136"/>
                  </a:lnTo>
                  <a:lnTo>
                    <a:pt x="468" y="133"/>
                  </a:lnTo>
                  <a:lnTo>
                    <a:pt x="466" y="126"/>
                  </a:lnTo>
                  <a:lnTo>
                    <a:pt x="465" y="114"/>
                  </a:lnTo>
                  <a:lnTo>
                    <a:pt x="465" y="99"/>
                  </a:lnTo>
                  <a:lnTo>
                    <a:pt x="466" y="82"/>
                  </a:lnTo>
                  <a:lnTo>
                    <a:pt x="466" y="81"/>
                  </a:lnTo>
                  <a:lnTo>
                    <a:pt x="468" y="78"/>
                  </a:lnTo>
                  <a:lnTo>
                    <a:pt x="468" y="73"/>
                  </a:lnTo>
                  <a:lnTo>
                    <a:pt x="468" y="69"/>
                  </a:lnTo>
                  <a:lnTo>
                    <a:pt x="468" y="66"/>
                  </a:lnTo>
                  <a:lnTo>
                    <a:pt x="466" y="63"/>
                  </a:lnTo>
                  <a:lnTo>
                    <a:pt x="466" y="61"/>
                  </a:lnTo>
                  <a:lnTo>
                    <a:pt x="465" y="61"/>
                  </a:lnTo>
                  <a:lnTo>
                    <a:pt x="462" y="60"/>
                  </a:lnTo>
                  <a:lnTo>
                    <a:pt x="460" y="57"/>
                  </a:lnTo>
                  <a:lnTo>
                    <a:pt x="459" y="55"/>
                  </a:lnTo>
                  <a:lnTo>
                    <a:pt x="459" y="54"/>
                  </a:lnTo>
                  <a:lnTo>
                    <a:pt x="454" y="45"/>
                  </a:lnTo>
                  <a:close/>
                </a:path>
              </a:pathLst>
            </a:custGeom>
            <a:solidFill>
              <a:srgbClr val="B9CE90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46" name="Freeform 70"/>
            <p:cNvSpPr>
              <a:spLocks/>
            </p:cNvSpPr>
            <p:nvPr/>
          </p:nvSpPr>
          <p:spPr bwMode="gray">
            <a:xfrm>
              <a:off x="3040" y="1257"/>
              <a:ext cx="738" cy="701"/>
            </a:xfrm>
            <a:custGeom>
              <a:avLst/>
              <a:gdLst>
                <a:gd name="T0" fmla="*/ 167 w 797"/>
                <a:gd name="T1" fmla="*/ 223 h 758"/>
                <a:gd name="T2" fmla="*/ 183 w 797"/>
                <a:gd name="T3" fmla="*/ 215 h 758"/>
                <a:gd name="T4" fmla="*/ 189 w 797"/>
                <a:gd name="T5" fmla="*/ 204 h 758"/>
                <a:gd name="T6" fmla="*/ 191 w 797"/>
                <a:gd name="T7" fmla="*/ 186 h 758"/>
                <a:gd name="T8" fmla="*/ 225 w 797"/>
                <a:gd name="T9" fmla="*/ 175 h 758"/>
                <a:gd name="T10" fmla="*/ 241 w 797"/>
                <a:gd name="T11" fmla="*/ 168 h 758"/>
                <a:gd name="T12" fmla="*/ 285 w 797"/>
                <a:gd name="T13" fmla="*/ 166 h 758"/>
                <a:gd name="T14" fmla="*/ 293 w 797"/>
                <a:gd name="T15" fmla="*/ 163 h 758"/>
                <a:gd name="T16" fmla="*/ 293 w 797"/>
                <a:gd name="T17" fmla="*/ 158 h 758"/>
                <a:gd name="T18" fmla="*/ 281 w 797"/>
                <a:gd name="T19" fmla="*/ 94 h 758"/>
                <a:gd name="T20" fmla="*/ 273 w 797"/>
                <a:gd name="T21" fmla="*/ 67 h 758"/>
                <a:gd name="T22" fmla="*/ 281 w 797"/>
                <a:gd name="T23" fmla="*/ 61 h 758"/>
                <a:gd name="T24" fmla="*/ 307 w 797"/>
                <a:gd name="T25" fmla="*/ 49 h 758"/>
                <a:gd name="T26" fmla="*/ 346 w 797"/>
                <a:gd name="T27" fmla="*/ 36 h 758"/>
                <a:gd name="T28" fmla="*/ 380 w 797"/>
                <a:gd name="T29" fmla="*/ 17 h 758"/>
                <a:gd name="T30" fmla="*/ 469 w 797"/>
                <a:gd name="T31" fmla="*/ 7 h 758"/>
                <a:gd name="T32" fmla="*/ 526 w 797"/>
                <a:gd name="T33" fmla="*/ 14 h 758"/>
                <a:gd name="T34" fmla="*/ 548 w 797"/>
                <a:gd name="T35" fmla="*/ 8 h 758"/>
                <a:gd name="T36" fmla="*/ 569 w 797"/>
                <a:gd name="T37" fmla="*/ 0 h 758"/>
                <a:gd name="T38" fmla="*/ 587 w 797"/>
                <a:gd name="T39" fmla="*/ 8 h 758"/>
                <a:gd name="T40" fmla="*/ 603 w 797"/>
                <a:gd name="T41" fmla="*/ 2 h 758"/>
                <a:gd name="T42" fmla="*/ 614 w 797"/>
                <a:gd name="T43" fmla="*/ 8 h 758"/>
                <a:gd name="T44" fmla="*/ 628 w 797"/>
                <a:gd name="T45" fmla="*/ 8 h 758"/>
                <a:gd name="T46" fmla="*/ 633 w 797"/>
                <a:gd name="T47" fmla="*/ 13 h 758"/>
                <a:gd name="T48" fmla="*/ 629 w 797"/>
                <a:gd name="T49" fmla="*/ 30 h 758"/>
                <a:gd name="T50" fmla="*/ 622 w 797"/>
                <a:gd name="T51" fmla="*/ 43 h 758"/>
                <a:gd name="T52" fmla="*/ 620 w 797"/>
                <a:gd name="T53" fmla="*/ 89 h 758"/>
                <a:gd name="T54" fmla="*/ 607 w 797"/>
                <a:gd name="T55" fmla="*/ 103 h 758"/>
                <a:gd name="T56" fmla="*/ 589 w 797"/>
                <a:gd name="T57" fmla="*/ 119 h 758"/>
                <a:gd name="T58" fmla="*/ 592 w 797"/>
                <a:gd name="T59" fmla="*/ 136 h 758"/>
                <a:gd name="T60" fmla="*/ 611 w 797"/>
                <a:gd name="T61" fmla="*/ 166 h 758"/>
                <a:gd name="T62" fmla="*/ 634 w 797"/>
                <a:gd name="T63" fmla="*/ 188 h 758"/>
                <a:gd name="T64" fmla="*/ 650 w 797"/>
                <a:gd name="T65" fmla="*/ 270 h 758"/>
                <a:gd name="T66" fmla="*/ 656 w 797"/>
                <a:gd name="T67" fmla="*/ 277 h 758"/>
                <a:gd name="T68" fmla="*/ 666 w 797"/>
                <a:gd name="T69" fmla="*/ 335 h 758"/>
                <a:gd name="T70" fmla="*/ 667 w 797"/>
                <a:gd name="T71" fmla="*/ 348 h 758"/>
                <a:gd name="T72" fmla="*/ 663 w 797"/>
                <a:gd name="T73" fmla="*/ 382 h 758"/>
                <a:gd name="T74" fmla="*/ 669 w 797"/>
                <a:gd name="T75" fmla="*/ 405 h 758"/>
                <a:gd name="T76" fmla="*/ 656 w 797"/>
                <a:gd name="T77" fmla="*/ 417 h 758"/>
                <a:gd name="T78" fmla="*/ 650 w 797"/>
                <a:gd name="T79" fmla="*/ 436 h 758"/>
                <a:gd name="T80" fmla="*/ 669 w 797"/>
                <a:gd name="T81" fmla="*/ 467 h 758"/>
                <a:gd name="T82" fmla="*/ 671 w 797"/>
                <a:gd name="T83" fmla="*/ 486 h 758"/>
                <a:gd name="T84" fmla="*/ 719 w 797"/>
                <a:gd name="T85" fmla="*/ 498 h 758"/>
                <a:gd name="T86" fmla="*/ 725 w 797"/>
                <a:gd name="T87" fmla="*/ 508 h 758"/>
                <a:gd name="T88" fmla="*/ 459 w 797"/>
                <a:gd name="T89" fmla="*/ 696 h 758"/>
                <a:gd name="T90" fmla="*/ 388 w 797"/>
                <a:gd name="T91" fmla="*/ 693 h 758"/>
                <a:gd name="T92" fmla="*/ 396 w 797"/>
                <a:gd name="T93" fmla="*/ 679 h 758"/>
                <a:gd name="T94" fmla="*/ 369 w 797"/>
                <a:gd name="T95" fmla="*/ 663 h 758"/>
                <a:gd name="T96" fmla="*/ 363 w 797"/>
                <a:gd name="T97" fmla="*/ 654 h 758"/>
                <a:gd name="T98" fmla="*/ 348 w 797"/>
                <a:gd name="T99" fmla="*/ 652 h 758"/>
                <a:gd name="T100" fmla="*/ 334 w 797"/>
                <a:gd name="T101" fmla="*/ 641 h 758"/>
                <a:gd name="T102" fmla="*/ 319 w 797"/>
                <a:gd name="T103" fmla="*/ 626 h 758"/>
                <a:gd name="T104" fmla="*/ 0 w 797"/>
                <a:gd name="T105" fmla="*/ 326 h 758"/>
                <a:gd name="T106" fmla="*/ 6 w 797"/>
                <a:gd name="T107" fmla="*/ 298 h 758"/>
                <a:gd name="T108" fmla="*/ 11 w 797"/>
                <a:gd name="T109" fmla="*/ 287 h 758"/>
                <a:gd name="T110" fmla="*/ 23 w 797"/>
                <a:gd name="T111" fmla="*/ 278 h 758"/>
                <a:gd name="T112" fmla="*/ 52 w 797"/>
                <a:gd name="T113" fmla="*/ 264 h 758"/>
                <a:gd name="T114" fmla="*/ 75 w 797"/>
                <a:gd name="T115" fmla="*/ 260 h 758"/>
                <a:gd name="T116" fmla="*/ 91 w 797"/>
                <a:gd name="T117" fmla="*/ 251 h 758"/>
                <a:gd name="T118" fmla="*/ 127 w 797"/>
                <a:gd name="T119" fmla="*/ 248 h 7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97"/>
                <a:gd name="T181" fmla="*/ 0 h 758"/>
                <a:gd name="T182" fmla="*/ 797 w 797"/>
                <a:gd name="T183" fmla="*/ 758 h 75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97" h="758">
                  <a:moveTo>
                    <a:pt x="141" y="265"/>
                  </a:moveTo>
                  <a:lnTo>
                    <a:pt x="152" y="256"/>
                  </a:lnTo>
                  <a:lnTo>
                    <a:pt x="162" y="248"/>
                  </a:lnTo>
                  <a:lnTo>
                    <a:pt x="174" y="244"/>
                  </a:lnTo>
                  <a:lnTo>
                    <a:pt x="177" y="242"/>
                  </a:lnTo>
                  <a:lnTo>
                    <a:pt x="180" y="241"/>
                  </a:lnTo>
                  <a:lnTo>
                    <a:pt x="183" y="239"/>
                  </a:lnTo>
                  <a:lnTo>
                    <a:pt x="186" y="238"/>
                  </a:lnTo>
                  <a:lnTo>
                    <a:pt x="191" y="235"/>
                  </a:lnTo>
                  <a:lnTo>
                    <a:pt x="195" y="233"/>
                  </a:lnTo>
                  <a:lnTo>
                    <a:pt x="200" y="233"/>
                  </a:lnTo>
                  <a:lnTo>
                    <a:pt x="198" y="233"/>
                  </a:lnTo>
                  <a:lnTo>
                    <a:pt x="203" y="232"/>
                  </a:lnTo>
                  <a:lnTo>
                    <a:pt x="207" y="229"/>
                  </a:lnTo>
                  <a:lnTo>
                    <a:pt x="210" y="227"/>
                  </a:lnTo>
                  <a:lnTo>
                    <a:pt x="207" y="224"/>
                  </a:lnTo>
                  <a:lnTo>
                    <a:pt x="204" y="221"/>
                  </a:lnTo>
                  <a:lnTo>
                    <a:pt x="204" y="217"/>
                  </a:lnTo>
                  <a:lnTo>
                    <a:pt x="203" y="212"/>
                  </a:lnTo>
                  <a:lnTo>
                    <a:pt x="203" y="207"/>
                  </a:lnTo>
                  <a:lnTo>
                    <a:pt x="203" y="204"/>
                  </a:lnTo>
                  <a:lnTo>
                    <a:pt x="203" y="203"/>
                  </a:lnTo>
                  <a:lnTo>
                    <a:pt x="206" y="201"/>
                  </a:lnTo>
                  <a:lnTo>
                    <a:pt x="209" y="200"/>
                  </a:lnTo>
                  <a:lnTo>
                    <a:pt x="212" y="200"/>
                  </a:lnTo>
                  <a:lnTo>
                    <a:pt x="227" y="198"/>
                  </a:lnTo>
                  <a:lnTo>
                    <a:pt x="243" y="192"/>
                  </a:lnTo>
                  <a:lnTo>
                    <a:pt x="243" y="189"/>
                  </a:lnTo>
                  <a:lnTo>
                    <a:pt x="243" y="188"/>
                  </a:lnTo>
                  <a:lnTo>
                    <a:pt x="245" y="186"/>
                  </a:lnTo>
                  <a:lnTo>
                    <a:pt x="246" y="185"/>
                  </a:lnTo>
                  <a:lnTo>
                    <a:pt x="251" y="185"/>
                  </a:lnTo>
                  <a:lnTo>
                    <a:pt x="256" y="183"/>
                  </a:lnTo>
                  <a:lnTo>
                    <a:pt x="260" y="182"/>
                  </a:lnTo>
                  <a:lnTo>
                    <a:pt x="265" y="182"/>
                  </a:lnTo>
                  <a:lnTo>
                    <a:pt x="271" y="182"/>
                  </a:lnTo>
                  <a:lnTo>
                    <a:pt x="275" y="182"/>
                  </a:lnTo>
                  <a:lnTo>
                    <a:pt x="287" y="185"/>
                  </a:lnTo>
                  <a:lnTo>
                    <a:pt x="298" y="185"/>
                  </a:lnTo>
                  <a:lnTo>
                    <a:pt x="308" y="180"/>
                  </a:lnTo>
                  <a:lnTo>
                    <a:pt x="308" y="179"/>
                  </a:lnTo>
                  <a:lnTo>
                    <a:pt x="308" y="177"/>
                  </a:lnTo>
                  <a:lnTo>
                    <a:pt x="310" y="176"/>
                  </a:lnTo>
                  <a:lnTo>
                    <a:pt x="313" y="176"/>
                  </a:lnTo>
                  <a:lnTo>
                    <a:pt x="316" y="176"/>
                  </a:lnTo>
                  <a:lnTo>
                    <a:pt x="317" y="176"/>
                  </a:lnTo>
                  <a:lnTo>
                    <a:pt x="319" y="176"/>
                  </a:lnTo>
                  <a:lnTo>
                    <a:pt x="317" y="174"/>
                  </a:lnTo>
                  <a:lnTo>
                    <a:pt x="317" y="173"/>
                  </a:lnTo>
                  <a:lnTo>
                    <a:pt x="317" y="171"/>
                  </a:lnTo>
                  <a:lnTo>
                    <a:pt x="316" y="171"/>
                  </a:lnTo>
                  <a:lnTo>
                    <a:pt x="308" y="165"/>
                  </a:lnTo>
                  <a:lnTo>
                    <a:pt x="305" y="158"/>
                  </a:lnTo>
                  <a:lnTo>
                    <a:pt x="302" y="150"/>
                  </a:lnTo>
                  <a:lnTo>
                    <a:pt x="301" y="141"/>
                  </a:lnTo>
                  <a:lnTo>
                    <a:pt x="301" y="122"/>
                  </a:lnTo>
                  <a:lnTo>
                    <a:pt x="304" y="102"/>
                  </a:lnTo>
                  <a:lnTo>
                    <a:pt x="302" y="83"/>
                  </a:lnTo>
                  <a:lnTo>
                    <a:pt x="302" y="81"/>
                  </a:lnTo>
                  <a:lnTo>
                    <a:pt x="299" y="80"/>
                  </a:lnTo>
                  <a:lnTo>
                    <a:pt x="298" y="78"/>
                  </a:lnTo>
                  <a:lnTo>
                    <a:pt x="296" y="77"/>
                  </a:lnTo>
                  <a:lnTo>
                    <a:pt x="295" y="72"/>
                  </a:lnTo>
                  <a:lnTo>
                    <a:pt x="292" y="69"/>
                  </a:lnTo>
                  <a:lnTo>
                    <a:pt x="290" y="65"/>
                  </a:lnTo>
                  <a:lnTo>
                    <a:pt x="295" y="65"/>
                  </a:lnTo>
                  <a:lnTo>
                    <a:pt x="298" y="66"/>
                  </a:lnTo>
                  <a:lnTo>
                    <a:pt x="301" y="66"/>
                  </a:lnTo>
                  <a:lnTo>
                    <a:pt x="304" y="66"/>
                  </a:lnTo>
                  <a:lnTo>
                    <a:pt x="307" y="65"/>
                  </a:lnTo>
                  <a:lnTo>
                    <a:pt x="313" y="62"/>
                  </a:lnTo>
                  <a:lnTo>
                    <a:pt x="319" y="59"/>
                  </a:lnTo>
                  <a:lnTo>
                    <a:pt x="325" y="57"/>
                  </a:lnTo>
                  <a:lnTo>
                    <a:pt x="329" y="56"/>
                  </a:lnTo>
                  <a:lnTo>
                    <a:pt x="332" y="53"/>
                  </a:lnTo>
                  <a:lnTo>
                    <a:pt x="337" y="48"/>
                  </a:lnTo>
                  <a:lnTo>
                    <a:pt x="340" y="45"/>
                  </a:lnTo>
                  <a:lnTo>
                    <a:pt x="344" y="42"/>
                  </a:lnTo>
                  <a:lnTo>
                    <a:pt x="355" y="41"/>
                  </a:lnTo>
                  <a:lnTo>
                    <a:pt x="365" y="41"/>
                  </a:lnTo>
                  <a:lnTo>
                    <a:pt x="374" y="39"/>
                  </a:lnTo>
                  <a:lnTo>
                    <a:pt x="383" y="35"/>
                  </a:lnTo>
                  <a:lnTo>
                    <a:pt x="394" y="32"/>
                  </a:lnTo>
                  <a:lnTo>
                    <a:pt x="400" y="26"/>
                  </a:lnTo>
                  <a:lnTo>
                    <a:pt x="403" y="23"/>
                  </a:lnTo>
                  <a:lnTo>
                    <a:pt x="406" y="20"/>
                  </a:lnTo>
                  <a:lnTo>
                    <a:pt x="410" y="18"/>
                  </a:lnTo>
                  <a:lnTo>
                    <a:pt x="413" y="17"/>
                  </a:lnTo>
                  <a:lnTo>
                    <a:pt x="418" y="15"/>
                  </a:lnTo>
                  <a:lnTo>
                    <a:pt x="440" y="11"/>
                  </a:lnTo>
                  <a:lnTo>
                    <a:pt x="463" y="12"/>
                  </a:lnTo>
                  <a:lnTo>
                    <a:pt x="487" y="12"/>
                  </a:lnTo>
                  <a:lnTo>
                    <a:pt x="507" y="8"/>
                  </a:lnTo>
                  <a:lnTo>
                    <a:pt x="528" y="6"/>
                  </a:lnTo>
                  <a:lnTo>
                    <a:pt x="544" y="6"/>
                  </a:lnTo>
                  <a:lnTo>
                    <a:pt x="561" y="11"/>
                  </a:lnTo>
                  <a:lnTo>
                    <a:pt x="562" y="12"/>
                  </a:lnTo>
                  <a:lnTo>
                    <a:pt x="565" y="14"/>
                  </a:lnTo>
                  <a:lnTo>
                    <a:pt x="568" y="15"/>
                  </a:lnTo>
                  <a:lnTo>
                    <a:pt x="571" y="15"/>
                  </a:lnTo>
                  <a:lnTo>
                    <a:pt x="574" y="15"/>
                  </a:lnTo>
                  <a:lnTo>
                    <a:pt x="577" y="14"/>
                  </a:lnTo>
                  <a:lnTo>
                    <a:pt x="579" y="12"/>
                  </a:lnTo>
                  <a:lnTo>
                    <a:pt x="585" y="9"/>
                  </a:lnTo>
                  <a:lnTo>
                    <a:pt x="592" y="9"/>
                  </a:lnTo>
                  <a:lnTo>
                    <a:pt x="600" y="9"/>
                  </a:lnTo>
                  <a:lnTo>
                    <a:pt x="607" y="6"/>
                  </a:lnTo>
                  <a:lnTo>
                    <a:pt x="612" y="2"/>
                  </a:lnTo>
                  <a:lnTo>
                    <a:pt x="613" y="2"/>
                  </a:lnTo>
                  <a:lnTo>
                    <a:pt x="615" y="0"/>
                  </a:lnTo>
                  <a:lnTo>
                    <a:pt x="616" y="0"/>
                  </a:lnTo>
                  <a:lnTo>
                    <a:pt x="618" y="2"/>
                  </a:lnTo>
                  <a:lnTo>
                    <a:pt x="622" y="5"/>
                  </a:lnTo>
                  <a:lnTo>
                    <a:pt x="625" y="6"/>
                  </a:lnTo>
                  <a:lnTo>
                    <a:pt x="630" y="8"/>
                  </a:lnTo>
                  <a:lnTo>
                    <a:pt x="634" y="9"/>
                  </a:lnTo>
                  <a:lnTo>
                    <a:pt x="637" y="8"/>
                  </a:lnTo>
                  <a:lnTo>
                    <a:pt x="642" y="6"/>
                  </a:lnTo>
                  <a:lnTo>
                    <a:pt x="643" y="5"/>
                  </a:lnTo>
                  <a:lnTo>
                    <a:pt x="645" y="3"/>
                  </a:lnTo>
                  <a:lnTo>
                    <a:pt x="648" y="2"/>
                  </a:lnTo>
                  <a:lnTo>
                    <a:pt x="651" y="2"/>
                  </a:lnTo>
                  <a:lnTo>
                    <a:pt x="651" y="3"/>
                  </a:lnTo>
                  <a:lnTo>
                    <a:pt x="654" y="5"/>
                  </a:lnTo>
                  <a:lnTo>
                    <a:pt x="657" y="5"/>
                  </a:lnTo>
                  <a:lnTo>
                    <a:pt x="660" y="8"/>
                  </a:lnTo>
                  <a:lnTo>
                    <a:pt x="663" y="9"/>
                  </a:lnTo>
                  <a:lnTo>
                    <a:pt x="666" y="11"/>
                  </a:lnTo>
                  <a:lnTo>
                    <a:pt x="669" y="9"/>
                  </a:lnTo>
                  <a:lnTo>
                    <a:pt x="670" y="9"/>
                  </a:lnTo>
                  <a:lnTo>
                    <a:pt x="673" y="9"/>
                  </a:lnTo>
                  <a:lnTo>
                    <a:pt x="675" y="8"/>
                  </a:lnTo>
                  <a:lnTo>
                    <a:pt x="678" y="9"/>
                  </a:lnTo>
                  <a:lnTo>
                    <a:pt x="681" y="11"/>
                  </a:lnTo>
                  <a:lnTo>
                    <a:pt x="682" y="11"/>
                  </a:lnTo>
                  <a:lnTo>
                    <a:pt x="684" y="11"/>
                  </a:lnTo>
                  <a:lnTo>
                    <a:pt x="685" y="11"/>
                  </a:lnTo>
                  <a:lnTo>
                    <a:pt x="687" y="11"/>
                  </a:lnTo>
                  <a:lnTo>
                    <a:pt x="684" y="14"/>
                  </a:lnTo>
                  <a:lnTo>
                    <a:pt x="681" y="15"/>
                  </a:lnTo>
                  <a:lnTo>
                    <a:pt x="679" y="18"/>
                  </a:lnTo>
                  <a:lnTo>
                    <a:pt x="678" y="21"/>
                  </a:lnTo>
                  <a:lnTo>
                    <a:pt x="678" y="24"/>
                  </a:lnTo>
                  <a:lnTo>
                    <a:pt x="678" y="27"/>
                  </a:lnTo>
                  <a:lnTo>
                    <a:pt x="679" y="32"/>
                  </a:lnTo>
                  <a:lnTo>
                    <a:pt x="679" y="35"/>
                  </a:lnTo>
                  <a:lnTo>
                    <a:pt x="678" y="38"/>
                  </a:lnTo>
                  <a:lnTo>
                    <a:pt x="676" y="39"/>
                  </a:lnTo>
                  <a:lnTo>
                    <a:pt x="675" y="42"/>
                  </a:lnTo>
                  <a:lnTo>
                    <a:pt x="673" y="45"/>
                  </a:lnTo>
                  <a:lnTo>
                    <a:pt x="672" y="47"/>
                  </a:lnTo>
                  <a:lnTo>
                    <a:pt x="670" y="50"/>
                  </a:lnTo>
                  <a:lnTo>
                    <a:pt x="670" y="54"/>
                  </a:lnTo>
                  <a:lnTo>
                    <a:pt x="670" y="60"/>
                  </a:lnTo>
                  <a:lnTo>
                    <a:pt x="670" y="74"/>
                  </a:lnTo>
                  <a:lnTo>
                    <a:pt x="669" y="84"/>
                  </a:lnTo>
                  <a:lnTo>
                    <a:pt x="670" y="96"/>
                  </a:lnTo>
                  <a:lnTo>
                    <a:pt x="670" y="99"/>
                  </a:lnTo>
                  <a:lnTo>
                    <a:pt x="669" y="101"/>
                  </a:lnTo>
                  <a:lnTo>
                    <a:pt x="666" y="104"/>
                  </a:lnTo>
                  <a:lnTo>
                    <a:pt x="663" y="105"/>
                  </a:lnTo>
                  <a:lnTo>
                    <a:pt x="661" y="107"/>
                  </a:lnTo>
                  <a:lnTo>
                    <a:pt x="655" y="111"/>
                  </a:lnTo>
                  <a:lnTo>
                    <a:pt x="649" y="116"/>
                  </a:lnTo>
                  <a:lnTo>
                    <a:pt x="645" y="119"/>
                  </a:lnTo>
                  <a:lnTo>
                    <a:pt x="642" y="120"/>
                  </a:lnTo>
                  <a:lnTo>
                    <a:pt x="640" y="123"/>
                  </a:lnTo>
                  <a:lnTo>
                    <a:pt x="637" y="126"/>
                  </a:lnTo>
                  <a:lnTo>
                    <a:pt x="636" y="129"/>
                  </a:lnTo>
                  <a:lnTo>
                    <a:pt x="634" y="134"/>
                  </a:lnTo>
                  <a:lnTo>
                    <a:pt x="634" y="138"/>
                  </a:lnTo>
                  <a:lnTo>
                    <a:pt x="634" y="143"/>
                  </a:lnTo>
                  <a:lnTo>
                    <a:pt x="636" y="144"/>
                  </a:lnTo>
                  <a:lnTo>
                    <a:pt x="637" y="147"/>
                  </a:lnTo>
                  <a:lnTo>
                    <a:pt x="639" y="147"/>
                  </a:lnTo>
                  <a:lnTo>
                    <a:pt x="643" y="155"/>
                  </a:lnTo>
                  <a:lnTo>
                    <a:pt x="649" y="162"/>
                  </a:lnTo>
                  <a:lnTo>
                    <a:pt x="655" y="171"/>
                  </a:lnTo>
                  <a:lnTo>
                    <a:pt x="660" y="179"/>
                  </a:lnTo>
                  <a:lnTo>
                    <a:pt x="664" y="186"/>
                  </a:lnTo>
                  <a:lnTo>
                    <a:pt x="669" y="194"/>
                  </a:lnTo>
                  <a:lnTo>
                    <a:pt x="673" y="198"/>
                  </a:lnTo>
                  <a:lnTo>
                    <a:pt x="678" y="201"/>
                  </a:lnTo>
                  <a:lnTo>
                    <a:pt x="684" y="203"/>
                  </a:lnTo>
                  <a:lnTo>
                    <a:pt x="685" y="203"/>
                  </a:lnTo>
                  <a:lnTo>
                    <a:pt x="687" y="204"/>
                  </a:lnTo>
                  <a:lnTo>
                    <a:pt x="688" y="206"/>
                  </a:lnTo>
                  <a:lnTo>
                    <a:pt x="694" y="226"/>
                  </a:lnTo>
                  <a:lnTo>
                    <a:pt x="699" y="247"/>
                  </a:lnTo>
                  <a:lnTo>
                    <a:pt x="700" y="269"/>
                  </a:lnTo>
                  <a:lnTo>
                    <a:pt x="702" y="292"/>
                  </a:lnTo>
                  <a:lnTo>
                    <a:pt x="702" y="293"/>
                  </a:lnTo>
                  <a:lnTo>
                    <a:pt x="702" y="295"/>
                  </a:lnTo>
                  <a:lnTo>
                    <a:pt x="704" y="296"/>
                  </a:lnTo>
                  <a:lnTo>
                    <a:pt x="705" y="298"/>
                  </a:lnTo>
                  <a:lnTo>
                    <a:pt x="707" y="298"/>
                  </a:lnTo>
                  <a:lnTo>
                    <a:pt x="708" y="299"/>
                  </a:lnTo>
                  <a:lnTo>
                    <a:pt x="710" y="299"/>
                  </a:lnTo>
                  <a:lnTo>
                    <a:pt x="716" y="313"/>
                  </a:lnTo>
                  <a:lnTo>
                    <a:pt x="719" y="326"/>
                  </a:lnTo>
                  <a:lnTo>
                    <a:pt x="719" y="338"/>
                  </a:lnTo>
                  <a:lnTo>
                    <a:pt x="719" y="350"/>
                  </a:lnTo>
                  <a:lnTo>
                    <a:pt x="719" y="362"/>
                  </a:lnTo>
                  <a:lnTo>
                    <a:pt x="719" y="364"/>
                  </a:lnTo>
                  <a:lnTo>
                    <a:pt x="719" y="367"/>
                  </a:lnTo>
                  <a:lnTo>
                    <a:pt x="720" y="370"/>
                  </a:lnTo>
                  <a:lnTo>
                    <a:pt x="720" y="373"/>
                  </a:lnTo>
                  <a:lnTo>
                    <a:pt x="720" y="376"/>
                  </a:lnTo>
                  <a:lnTo>
                    <a:pt x="720" y="379"/>
                  </a:lnTo>
                  <a:lnTo>
                    <a:pt x="719" y="386"/>
                  </a:lnTo>
                  <a:lnTo>
                    <a:pt x="719" y="392"/>
                  </a:lnTo>
                  <a:lnTo>
                    <a:pt x="717" y="400"/>
                  </a:lnTo>
                  <a:lnTo>
                    <a:pt x="716" y="407"/>
                  </a:lnTo>
                  <a:lnTo>
                    <a:pt x="716" y="413"/>
                  </a:lnTo>
                  <a:lnTo>
                    <a:pt x="717" y="421"/>
                  </a:lnTo>
                  <a:lnTo>
                    <a:pt x="719" y="425"/>
                  </a:lnTo>
                  <a:lnTo>
                    <a:pt x="720" y="430"/>
                  </a:lnTo>
                  <a:lnTo>
                    <a:pt x="722" y="433"/>
                  </a:lnTo>
                  <a:lnTo>
                    <a:pt x="722" y="436"/>
                  </a:lnTo>
                  <a:lnTo>
                    <a:pt x="722" y="438"/>
                  </a:lnTo>
                  <a:lnTo>
                    <a:pt x="722" y="441"/>
                  </a:lnTo>
                  <a:lnTo>
                    <a:pt x="720" y="444"/>
                  </a:lnTo>
                  <a:lnTo>
                    <a:pt x="719" y="447"/>
                  </a:lnTo>
                  <a:lnTo>
                    <a:pt x="714" y="448"/>
                  </a:lnTo>
                  <a:lnTo>
                    <a:pt x="711" y="450"/>
                  </a:lnTo>
                  <a:lnTo>
                    <a:pt x="708" y="451"/>
                  </a:lnTo>
                  <a:lnTo>
                    <a:pt x="705" y="454"/>
                  </a:lnTo>
                  <a:lnTo>
                    <a:pt x="702" y="456"/>
                  </a:lnTo>
                  <a:lnTo>
                    <a:pt x="699" y="459"/>
                  </a:lnTo>
                  <a:lnTo>
                    <a:pt x="699" y="462"/>
                  </a:lnTo>
                  <a:lnTo>
                    <a:pt x="699" y="465"/>
                  </a:lnTo>
                  <a:lnTo>
                    <a:pt x="702" y="471"/>
                  </a:lnTo>
                  <a:lnTo>
                    <a:pt x="707" y="477"/>
                  </a:lnTo>
                  <a:lnTo>
                    <a:pt x="711" y="483"/>
                  </a:lnTo>
                  <a:lnTo>
                    <a:pt x="716" y="490"/>
                  </a:lnTo>
                  <a:lnTo>
                    <a:pt x="717" y="496"/>
                  </a:lnTo>
                  <a:lnTo>
                    <a:pt x="720" y="501"/>
                  </a:lnTo>
                  <a:lnTo>
                    <a:pt x="722" y="505"/>
                  </a:lnTo>
                  <a:lnTo>
                    <a:pt x="723" y="510"/>
                  </a:lnTo>
                  <a:lnTo>
                    <a:pt x="725" y="514"/>
                  </a:lnTo>
                  <a:lnTo>
                    <a:pt x="725" y="519"/>
                  </a:lnTo>
                  <a:lnTo>
                    <a:pt x="725" y="520"/>
                  </a:lnTo>
                  <a:lnTo>
                    <a:pt x="725" y="522"/>
                  </a:lnTo>
                  <a:lnTo>
                    <a:pt x="725" y="525"/>
                  </a:lnTo>
                  <a:lnTo>
                    <a:pt x="741" y="528"/>
                  </a:lnTo>
                  <a:lnTo>
                    <a:pt x="756" y="529"/>
                  </a:lnTo>
                  <a:lnTo>
                    <a:pt x="771" y="535"/>
                  </a:lnTo>
                  <a:lnTo>
                    <a:pt x="774" y="537"/>
                  </a:lnTo>
                  <a:lnTo>
                    <a:pt x="776" y="538"/>
                  </a:lnTo>
                  <a:lnTo>
                    <a:pt x="777" y="541"/>
                  </a:lnTo>
                  <a:lnTo>
                    <a:pt x="779" y="543"/>
                  </a:lnTo>
                  <a:lnTo>
                    <a:pt x="780" y="546"/>
                  </a:lnTo>
                  <a:lnTo>
                    <a:pt x="783" y="546"/>
                  </a:lnTo>
                  <a:lnTo>
                    <a:pt x="783" y="547"/>
                  </a:lnTo>
                  <a:lnTo>
                    <a:pt x="783" y="549"/>
                  </a:lnTo>
                  <a:lnTo>
                    <a:pt x="788" y="564"/>
                  </a:lnTo>
                  <a:lnTo>
                    <a:pt x="797" y="576"/>
                  </a:lnTo>
                  <a:lnTo>
                    <a:pt x="606" y="686"/>
                  </a:lnTo>
                  <a:lnTo>
                    <a:pt x="568" y="719"/>
                  </a:lnTo>
                  <a:lnTo>
                    <a:pt x="531" y="749"/>
                  </a:lnTo>
                  <a:lnTo>
                    <a:pt x="496" y="753"/>
                  </a:lnTo>
                  <a:lnTo>
                    <a:pt x="461" y="758"/>
                  </a:lnTo>
                  <a:lnTo>
                    <a:pt x="425" y="758"/>
                  </a:lnTo>
                  <a:lnTo>
                    <a:pt x="424" y="756"/>
                  </a:lnTo>
                  <a:lnTo>
                    <a:pt x="422" y="755"/>
                  </a:lnTo>
                  <a:lnTo>
                    <a:pt x="421" y="752"/>
                  </a:lnTo>
                  <a:lnTo>
                    <a:pt x="419" y="749"/>
                  </a:lnTo>
                  <a:lnTo>
                    <a:pt x="416" y="747"/>
                  </a:lnTo>
                  <a:lnTo>
                    <a:pt x="421" y="746"/>
                  </a:lnTo>
                  <a:lnTo>
                    <a:pt x="424" y="743"/>
                  </a:lnTo>
                  <a:lnTo>
                    <a:pt x="427" y="740"/>
                  </a:lnTo>
                  <a:lnTo>
                    <a:pt x="428" y="737"/>
                  </a:lnTo>
                  <a:lnTo>
                    <a:pt x="428" y="734"/>
                  </a:lnTo>
                  <a:lnTo>
                    <a:pt x="427" y="729"/>
                  </a:lnTo>
                  <a:lnTo>
                    <a:pt x="424" y="726"/>
                  </a:lnTo>
                  <a:lnTo>
                    <a:pt x="421" y="723"/>
                  </a:lnTo>
                  <a:lnTo>
                    <a:pt x="413" y="720"/>
                  </a:lnTo>
                  <a:lnTo>
                    <a:pt x="406" y="717"/>
                  </a:lnTo>
                  <a:lnTo>
                    <a:pt x="398" y="717"/>
                  </a:lnTo>
                  <a:lnTo>
                    <a:pt x="395" y="716"/>
                  </a:lnTo>
                  <a:lnTo>
                    <a:pt x="394" y="714"/>
                  </a:lnTo>
                  <a:lnTo>
                    <a:pt x="394" y="713"/>
                  </a:lnTo>
                  <a:lnTo>
                    <a:pt x="392" y="710"/>
                  </a:lnTo>
                  <a:lnTo>
                    <a:pt x="392" y="707"/>
                  </a:lnTo>
                  <a:lnTo>
                    <a:pt x="391" y="705"/>
                  </a:lnTo>
                  <a:lnTo>
                    <a:pt x="389" y="705"/>
                  </a:lnTo>
                  <a:lnTo>
                    <a:pt x="385" y="705"/>
                  </a:lnTo>
                  <a:lnTo>
                    <a:pt x="382" y="707"/>
                  </a:lnTo>
                  <a:lnTo>
                    <a:pt x="379" y="707"/>
                  </a:lnTo>
                  <a:lnTo>
                    <a:pt x="376" y="705"/>
                  </a:lnTo>
                  <a:lnTo>
                    <a:pt x="373" y="702"/>
                  </a:lnTo>
                  <a:lnTo>
                    <a:pt x="371" y="702"/>
                  </a:lnTo>
                  <a:lnTo>
                    <a:pt x="370" y="702"/>
                  </a:lnTo>
                  <a:lnTo>
                    <a:pt x="365" y="698"/>
                  </a:lnTo>
                  <a:lnTo>
                    <a:pt x="361" y="693"/>
                  </a:lnTo>
                  <a:lnTo>
                    <a:pt x="356" y="689"/>
                  </a:lnTo>
                  <a:lnTo>
                    <a:pt x="352" y="684"/>
                  </a:lnTo>
                  <a:lnTo>
                    <a:pt x="347" y="681"/>
                  </a:lnTo>
                  <a:lnTo>
                    <a:pt x="346" y="680"/>
                  </a:lnTo>
                  <a:lnTo>
                    <a:pt x="344" y="678"/>
                  </a:lnTo>
                  <a:lnTo>
                    <a:pt x="344" y="677"/>
                  </a:lnTo>
                  <a:lnTo>
                    <a:pt x="346" y="674"/>
                  </a:lnTo>
                  <a:lnTo>
                    <a:pt x="346" y="672"/>
                  </a:lnTo>
                  <a:lnTo>
                    <a:pt x="346" y="669"/>
                  </a:lnTo>
                  <a:lnTo>
                    <a:pt x="346" y="666"/>
                  </a:lnTo>
                  <a:lnTo>
                    <a:pt x="1" y="383"/>
                  </a:lnTo>
                  <a:lnTo>
                    <a:pt x="0" y="352"/>
                  </a:lnTo>
                  <a:lnTo>
                    <a:pt x="0" y="346"/>
                  </a:lnTo>
                  <a:lnTo>
                    <a:pt x="1" y="340"/>
                  </a:lnTo>
                  <a:lnTo>
                    <a:pt x="1" y="332"/>
                  </a:lnTo>
                  <a:lnTo>
                    <a:pt x="3" y="329"/>
                  </a:lnTo>
                  <a:lnTo>
                    <a:pt x="4" y="326"/>
                  </a:lnTo>
                  <a:lnTo>
                    <a:pt x="6" y="322"/>
                  </a:lnTo>
                  <a:lnTo>
                    <a:pt x="4" y="322"/>
                  </a:lnTo>
                  <a:lnTo>
                    <a:pt x="3" y="322"/>
                  </a:lnTo>
                  <a:lnTo>
                    <a:pt x="3" y="319"/>
                  </a:lnTo>
                  <a:lnTo>
                    <a:pt x="6" y="316"/>
                  </a:lnTo>
                  <a:lnTo>
                    <a:pt x="9" y="313"/>
                  </a:lnTo>
                  <a:lnTo>
                    <a:pt x="12" y="310"/>
                  </a:lnTo>
                  <a:lnTo>
                    <a:pt x="16" y="310"/>
                  </a:lnTo>
                  <a:lnTo>
                    <a:pt x="18" y="308"/>
                  </a:lnTo>
                  <a:lnTo>
                    <a:pt x="18" y="307"/>
                  </a:lnTo>
                  <a:lnTo>
                    <a:pt x="19" y="305"/>
                  </a:lnTo>
                  <a:lnTo>
                    <a:pt x="22" y="302"/>
                  </a:lnTo>
                  <a:lnTo>
                    <a:pt x="25" y="301"/>
                  </a:lnTo>
                  <a:lnTo>
                    <a:pt x="30" y="299"/>
                  </a:lnTo>
                  <a:lnTo>
                    <a:pt x="35" y="296"/>
                  </a:lnTo>
                  <a:lnTo>
                    <a:pt x="38" y="295"/>
                  </a:lnTo>
                  <a:lnTo>
                    <a:pt x="44" y="292"/>
                  </a:lnTo>
                  <a:lnTo>
                    <a:pt x="48" y="287"/>
                  </a:lnTo>
                  <a:lnTo>
                    <a:pt x="56" y="286"/>
                  </a:lnTo>
                  <a:lnTo>
                    <a:pt x="57" y="283"/>
                  </a:lnTo>
                  <a:lnTo>
                    <a:pt x="59" y="281"/>
                  </a:lnTo>
                  <a:lnTo>
                    <a:pt x="62" y="278"/>
                  </a:lnTo>
                  <a:lnTo>
                    <a:pt x="63" y="277"/>
                  </a:lnTo>
                  <a:lnTo>
                    <a:pt x="72" y="278"/>
                  </a:lnTo>
                  <a:lnTo>
                    <a:pt x="81" y="281"/>
                  </a:lnTo>
                  <a:lnTo>
                    <a:pt x="90" y="281"/>
                  </a:lnTo>
                  <a:lnTo>
                    <a:pt x="93" y="280"/>
                  </a:lnTo>
                  <a:lnTo>
                    <a:pt x="95" y="278"/>
                  </a:lnTo>
                  <a:lnTo>
                    <a:pt x="96" y="277"/>
                  </a:lnTo>
                  <a:lnTo>
                    <a:pt x="96" y="274"/>
                  </a:lnTo>
                  <a:lnTo>
                    <a:pt x="98" y="271"/>
                  </a:lnTo>
                  <a:lnTo>
                    <a:pt x="101" y="269"/>
                  </a:lnTo>
                  <a:lnTo>
                    <a:pt x="111" y="269"/>
                  </a:lnTo>
                  <a:lnTo>
                    <a:pt x="123" y="269"/>
                  </a:lnTo>
                  <a:lnTo>
                    <a:pt x="129" y="271"/>
                  </a:lnTo>
                  <a:lnTo>
                    <a:pt x="134" y="269"/>
                  </a:lnTo>
                  <a:lnTo>
                    <a:pt x="137" y="268"/>
                  </a:lnTo>
                  <a:lnTo>
                    <a:pt x="140" y="266"/>
                  </a:lnTo>
                  <a:lnTo>
                    <a:pt x="141" y="265"/>
                  </a:lnTo>
                  <a:close/>
                </a:path>
              </a:pathLst>
            </a:custGeom>
            <a:solidFill>
              <a:srgbClr val="B9CE90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47" name="Freeform 71"/>
            <p:cNvSpPr>
              <a:spLocks/>
            </p:cNvSpPr>
            <p:nvPr/>
          </p:nvSpPr>
          <p:spPr bwMode="gray">
            <a:xfrm>
              <a:off x="3626" y="1253"/>
              <a:ext cx="146" cy="280"/>
            </a:xfrm>
            <a:custGeom>
              <a:avLst/>
              <a:gdLst>
                <a:gd name="T0" fmla="*/ 130 w 158"/>
                <a:gd name="T1" fmla="*/ 11 h 302"/>
                <a:gd name="T2" fmla="*/ 124 w 158"/>
                <a:gd name="T3" fmla="*/ 17 h 302"/>
                <a:gd name="T4" fmla="*/ 116 w 158"/>
                <a:gd name="T5" fmla="*/ 20 h 302"/>
                <a:gd name="T6" fmla="*/ 111 w 158"/>
                <a:gd name="T7" fmla="*/ 17 h 302"/>
                <a:gd name="T8" fmla="*/ 111 w 158"/>
                <a:gd name="T9" fmla="*/ 6 h 302"/>
                <a:gd name="T10" fmla="*/ 108 w 158"/>
                <a:gd name="T11" fmla="*/ 6 h 302"/>
                <a:gd name="T12" fmla="*/ 100 w 158"/>
                <a:gd name="T13" fmla="*/ 3 h 302"/>
                <a:gd name="T14" fmla="*/ 91 w 158"/>
                <a:gd name="T15" fmla="*/ 0 h 302"/>
                <a:gd name="T16" fmla="*/ 77 w 158"/>
                <a:gd name="T17" fmla="*/ 3 h 302"/>
                <a:gd name="T18" fmla="*/ 62 w 158"/>
                <a:gd name="T19" fmla="*/ 11 h 302"/>
                <a:gd name="T20" fmla="*/ 51 w 158"/>
                <a:gd name="T21" fmla="*/ 14 h 302"/>
                <a:gd name="T22" fmla="*/ 44 w 158"/>
                <a:gd name="T23" fmla="*/ 18 h 302"/>
                <a:gd name="T24" fmla="*/ 39 w 158"/>
                <a:gd name="T25" fmla="*/ 26 h 302"/>
                <a:gd name="T26" fmla="*/ 42 w 158"/>
                <a:gd name="T27" fmla="*/ 36 h 302"/>
                <a:gd name="T28" fmla="*/ 36 w 158"/>
                <a:gd name="T29" fmla="*/ 45 h 302"/>
                <a:gd name="T30" fmla="*/ 31 w 158"/>
                <a:gd name="T31" fmla="*/ 53 h 302"/>
                <a:gd name="T32" fmla="*/ 34 w 158"/>
                <a:gd name="T33" fmla="*/ 68 h 302"/>
                <a:gd name="T34" fmla="*/ 33 w 158"/>
                <a:gd name="T35" fmla="*/ 95 h 302"/>
                <a:gd name="T36" fmla="*/ 4 w 158"/>
                <a:gd name="T37" fmla="*/ 118 h 302"/>
                <a:gd name="T38" fmla="*/ 0 w 158"/>
                <a:gd name="T39" fmla="*/ 126 h 302"/>
                <a:gd name="T40" fmla="*/ 3 w 158"/>
                <a:gd name="T41" fmla="*/ 137 h 302"/>
                <a:gd name="T42" fmla="*/ 26 w 158"/>
                <a:gd name="T43" fmla="*/ 171 h 302"/>
                <a:gd name="T44" fmla="*/ 31 w 158"/>
                <a:gd name="T45" fmla="*/ 184 h 302"/>
                <a:gd name="T46" fmla="*/ 43 w 158"/>
                <a:gd name="T47" fmla="*/ 190 h 302"/>
                <a:gd name="T48" fmla="*/ 51 w 158"/>
                <a:gd name="T49" fmla="*/ 196 h 302"/>
                <a:gd name="T50" fmla="*/ 59 w 158"/>
                <a:gd name="T51" fmla="*/ 230 h 302"/>
                <a:gd name="T52" fmla="*/ 64 w 158"/>
                <a:gd name="T53" fmla="*/ 274 h 302"/>
                <a:gd name="T54" fmla="*/ 64 w 158"/>
                <a:gd name="T55" fmla="*/ 275 h 302"/>
                <a:gd name="T56" fmla="*/ 66 w 158"/>
                <a:gd name="T57" fmla="*/ 277 h 302"/>
                <a:gd name="T58" fmla="*/ 74 w 158"/>
                <a:gd name="T59" fmla="*/ 273 h 302"/>
                <a:gd name="T60" fmla="*/ 83 w 158"/>
                <a:gd name="T61" fmla="*/ 272 h 302"/>
                <a:gd name="T62" fmla="*/ 88 w 158"/>
                <a:gd name="T63" fmla="*/ 266 h 302"/>
                <a:gd name="T64" fmla="*/ 96 w 158"/>
                <a:gd name="T65" fmla="*/ 253 h 302"/>
                <a:gd name="T66" fmla="*/ 97 w 158"/>
                <a:gd name="T67" fmla="*/ 222 h 302"/>
                <a:gd name="T68" fmla="*/ 99 w 158"/>
                <a:gd name="T69" fmla="*/ 219 h 302"/>
                <a:gd name="T70" fmla="*/ 103 w 158"/>
                <a:gd name="T71" fmla="*/ 217 h 302"/>
                <a:gd name="T72" fmla="*/ 110 w 158"/>
                <a:gd name="T73" fmla="*/ 217 h 302"/>
                <a:gd name="T74" fmla="*/ 116 w 158"/>
                <a:gd name="T75" fmla="*/ 210 h 302"/>
                <a:gd name="T76" fmla="*/ 121 w 158"/>
                <a:gd name="T77" fmla="*/ 201 h 302"/>
                <a:gd name="T78" fmla="*/ 146 w 158"/>
                <a:gd name="T79" fmla="*/ 184 h 302"/>
                <a:gd name="T80" fmla="*/ 144 w 158"/>
                <a:gd name="T81" fmla="*/ 157 h 302"/>
                <a:gd name="T82" fmla="*/ 140 w 158"/>
                <a:gd name="T83" fmla="*/ 154 h 302"/>
                <a:gd name="T84" fmla="*/ 133 w 158"/>
                <a:gd name="T85" fmla="*/ 148 h 302"/>
                <a:gd name="T86" fmla="*/ 127 w 158"/>
                <a:gd name="T87" fmla="*/ 140 h 302"/>
                <a:gd name="T88" fmla="*/ 118 w 158"/>
                <a:gd name="T89" fmla="*/ 140 h 302"/>
                <a:gd name="T90" fmla="*/ 107 w 158"/>
                <a:gd name="T91" fmla="*/ 137 h 302"/>
                <a:gd name="T92" fmla="*/ 102 w 158"/>
                <a:gd name="T93" fmla="*/ 128 h 302"/>
                <a:gd name="T94" fmla="*/ 100 w 158"/>
                <a:gd name="T95" fmla="*/ 118 h 302"/>
                <a:gd name="T96" fmla="*/ 94 w 158"/>
                <a:gd name="T97" fmla="*/ 115 h 302"/>
                <a:gd name="T98" fmla="*/ 96 w 158"/>
                <a:gd name="T99" fmla="*/ 112 h 302"/>
                <a:gd name="T100" fmla="*/ 114 w 158"/>
                <a:gd name="T101" fmla="*/ 108 h 302"/>
                <a:gd name="T102" fmla="*/ 124 w 158"/>
                <a:gd name="T103" fmla="*/ 101 h 302"/>
                <a:gd name="T104" fmla="*/ 133 w 158"/>
                <a:gd name="T105" fmla="*/ 65 h 302"/>
                <a:gd name="T106" fmla="*/ 127 w 158"/>
                <a:gd name="T107" fmla="*/ 58 h 302"/>
                <a:gd name="T108" fmla="*/ 121 w 158"/>
                <a:gd name="T109" fmla="*/ 50 h 302"/>
                <a:gd name="T110" fmla="*/ 119 w 158"/>
                <a:gd name="T111" fmla="*/ 39 h 302"/>
                <a:gd name="T112" fmla="*/ 133 w 158"/>
                <a:gd name="T113" fmla="*/ 26 h 302"/>
                <a:gd name="T114" fmla="*/ 138 w 158"/>
                <a:gd name="T115" fmla="*/ 12 h 30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58"/>
                <a:gd name="T175" fmla="*/ 0 h 302"/>
                <a:gd name="T176" fmla="*/ 158 w 158"/>
                <a:gd name="T177" fmla="*/ 302 h 30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58" h="302">
                  <a:moveTo>
                    <a:pt x="146" y="12"/>
                  </a:moveTo>
                  <a:lnTo>
                    <a:pt x="143" y="10"/>
                  </a:lnTo>
                  <a:lnTo>
                    <a:pt x="141" y="12"/>
                  </a:lnTo>
                  <a:lnTo>
                    <a:pt x="138" y="13"/>
                  </a:lnTo>
                  <a:lnTo>
                    <a:pt x="135" y="16"/>
                  </a:lnTo>
                  <a:lnTo>
                    <a:pt x="134" y="18"/>
                  </a:lnTo>
                  <a:lnTo>
                    <a:pt x="132" y="21"/>
                  </a:lnTo>
                  <a:lnTo>
                    <a:pt x="129" y="22"/>
                  </a:lnTo>
                  <a:lnTo>
                    <a:pt x="126" y="22"/>
                  </a:lnTo>
                  <a:lnTo>
                    <a:pt x="123" y="22"/>
                  </a:lnTo>
                  <a:lnTo>
                    <a:pt x="122" y="19"/>
                  </a:lnTo>
                  <a:lnTo>
                    <a:pt x="120" y="18"/>
                  </a:lnTo>
                  <a:lnTo>
                    <a:pt x="119" y="13"/>
                  </a:lnTo>
                  <a:lnTo>
                    <a:pt x="119" y="10"/>
                  </a:lnTo>
                  <a:lnTo>
                    <a:pt x="120" y="7"/>
                  </a:lnTo>
                  <a:lnTo>
                    <a:pt x="123" y="6"/>
                  </a:lnTo>
                  <a:lnTo>
                    <a:pt x="120" y="6"/>
                  </a:lnTo>
                  <a:lnTo>
                    <a:pt x="117" y="6"/>
                  </a:lnTo>
                  <a:lnTo>
                    <a:pt x="114" y="6"/>
                  </a:lnTo>
                  <a:lnTo>
                    <a:pt x="111" y="4"/>
                  </a:lnTo>
                  <a:lnTo>
                    <a:pt x="108" y="3"/>
                  </a:lnTo>
                  <a:lnTo>
                    <a:pt x="107" y="1"/>
                  </a:lnTo>
                  <a:lnTo>
                    <a:pt x="104" y="1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9" y="1"/>
                  </a:lnTo>
                  <a:lnTo>
                    <a:pt x="83" y="3"/>
                  </a:lnTo>
                  <a:lnTo>
                    <a:pt x="77" y="7"/>
                  </a:lnTo>
                  <a:lnTo>
                    <a:pt x="72" y="10"/>
                  </a:lnTo>
                  <a:lnTo>
                    <a:pt x="67" y="12"/>
                  </a:lnTo>
                  <a:lnTo>
                    <a:pt x="63" y="13"/>
                  </a:lnTo>
                  <a:lnTo>
                    <a:pt x="58" y="13"/>
                  </a:lnTo>
                  <a:lnTo>
                    <a:pt x="55" y="15"/>
                  </a:lnTo>
                  <a:lnTo>
                    <a:pt x="52" y="15"/>
                  </a:lnTo>
                  <a:lnTo>
                    <a:pt x="49" y="18"/>
                  </a:lnTo>
                  <a:lnTo>
                    <a:pt x="48" y="19"/>
                  </a:lnTo>
                  <a:lnTo>
                    <a:pt x="45" y="22"/>
                  </a:lnTo>
                  <a:lnTo>
                    <a:pt x="43" y="25"/>
                  </a:lnTo>
                  <a:lnTo>
                    <a:pt x="42" y="28"/>
                  </a:lnTo>
                  <a:lnTo>
                    <a:pt x="43" y="31"/>
                  </a:lnTo>
                  <a:lnTo>
                    <a:pt x="45" y="36"/>
                  </a:lnTo>
                  <a:lnTo>
                    <a:pt x="45" y="39"/>
                  </a:lnTo>
                  <a:lnTo>
                    <a:pt x="43" y="42"/>
                  </a:lnTo>
                  <a:lnTo>
                    <a:pt x="42" y="45"/>
                  </a:lnTo>
                  <a:lnTo>
                    <a:pt x="39" y="48"/>
                  </a:lnTo>
                  <a:lnTo>
                    <a:pt x="37" y="51"/>
                  </a:lnTo>
                  <a:lnTo>
                    <a:pt x="36" y="54"/>
                  </a:lnTo>
                  <a:lnTo>
                    <a:pt x="34" y="57"/>
                  </a:lnTo>
                  <a:lnTo>
                    <a:pt x="36" y="60"/>
                  </a:lnTo>
                  <a:lnTo>
                    <a:pt x="37" y="63"/>
                  </a:lnTo>
                  <a:lnTo>
                    <a:pt x="37" y="73"/>
                  </a:lnTo>
                  <a:lnTo>
                    <a:pt x="36" y="82"/>
                  </a:lnTo>
                  <a:lnTo>
                    <a:pt x="34" y="91"/>
                  </a:lnTo>
                  <a:lnTo>
                    <a:pt x="36" y="102"/>
                  </a:lnTo>
                  <a:lnTo>
                    <a:pt x="24" y="114"/>
                  </a:lnTo>
                  <a:lnTo>
                    <a:pt x="9" y="126"/>
                  </a:lnTo>
                  <a:lnTo>
                    <a:pt x="4" y="127"/>
                  </a:lnTo>
                  <a:lnTo>
                    <a:pt x="3" y="130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0" y="141"/>
                  </a:lnTo>
                  <a:lnTo>
                    <a:pt x="1" y="145"/>
                  </a:lnTo>
                  <a:lnTo>
                    <a:pt x="3" y="148"/>
                  </a:lnTo>
                  <a:lnTo>
                    <a:pt x="15" y="165"/>
                  </a:lnTo>
                  <a:lnTo>
                    <a:pt x="25" y="181"/>
                  </a:lnTo>
                  <a:lnTo>
                    <a:pt x="28" y="184"/>
                  </a:lnTo>
                  <a:lnTo>
                    <a:pt x="30" y="189"/>
                  </a:lnTo>
                  <a:lnTo>
                    <a:pt x="31" y="193"/>
                  </a:lnTo>
                  <a:lnTo>
                    <a:pt x="34" y="198"/>
                  </a:lnTo>
                  <a:lnTo>
                    <a:pt x="37" y="201"/>
                  </a:lnTo>
                  <a:lnTo>
                    <a:pt x="42" y="202"/>
                  </a:lnTo>
                  <a:lnTo>
                    <a:pt x="46" y="205"/>
                  </a:lnTo>
                  <a:lnTo>
                    <a:pt x="49" y="207"/>
                  </a:lnTo>
                  <a:lnTo>
                    <a:pt x="52" y="208"/>
                  </a:lnTo>
                  <a:lnTo>
                    <a:pt x="55" y="211"/>
                  </a:lnTo>
                  <a:lnTo>
                    <a:pt x="57" y="214"/>
                  </a:lnTo>
                  <a:lnTo>
                    <a:pt x="61" y="231"/>
                  </a:lnTo>
                  <a:lnTo>
                    <a:pt x="64" y="248"/>
                  </a:lnTo>
                  <a:lnTo>
                    <a:pt x="67" y="272"/>
                  </a:lnTo>
                  <a:lnTo>
                    <a:pt x="67" y="296"/>
                  </a:lnTo>
                  <a:lnTo>
                    <a:pt x="69" y="296"/>
                  </a:lnTo>
                  <a:lnTo>
                    <a:pt x="69" y="294"/>
                  </a:lnTo>
                  <a:lnTo>
                    <a:pt x="69" y="297"/>
                  </a:lnTo>
                  <a:lnTo>
                    <a:pt x="69" y="302"/>
                  </a:lnTo>
                  <a:lnTo>
                    <a:pt x="69" y="300"/>
                  </a:lnTo>
                  <a:lnTo>
                    <a:pt x="71" y="299"/>
                  </a:lnTo>
                  <a:lnTo>
                    <a:pt x="74" y="296"/>
                  </a:lnTo>
                  <a:lnTo>
                    <a:pt x="77" y="296"/>
                  </a:lnTo>
                  <a:lnTo>
                    <a:pt x="80" y="294"/>
                  </a:lnTo>
                  <a:lnTo>
                    <a:pt x="84" y="294"/>
                  </a:lnTo>
                  <a:lnTo>
                    <a:pt x="87" y="294"/>
                  </a:lnTo>
                  <a:lnTo>
                    <a:pt x="90" y="293"/>
                  </a:lnTo>
                  <a:lnTo>
                    <a:pt x="93" y="291"/>
                  </a:lnTo>
                  <a:lnTo>
                    <a:pt x="95" y="288"/>
                  </a:lnTo>
                  <a:lnTo>
                    <a:pt x="95" y="287"/>
                  </a:lnTo>
                  <a:lnTo>
                    <a:pt x="96" y="284"/>
                  </a:lnTo>
                  <a:lnTo>
                    <a:pt x="96" y="282"/>
                  </a:lnTo>
                  <a:lnTo>
                    <a:pt x="104" y="273"/>
                  </a:lnTo>
                  <a:lnTo>
                    <a:pt x="105" y="261"/>
                  </a:lnTo>
                  <a:lnTo>
                    <a:pt x="105" y="249"/>
                  </a:lnTo>
                  <a:lnTo>
                    <a:pt x="105" y="239"/>
                  </a:lnTo>
                  <a:lnTo>
                    <a:pt x="107" y="239"/>
                  </a:lnTo>
                  <a:lnTo>
                    <a:pt x="107" y="237"/>
                  </a:lnTo>
                  <a:lnTo>
                    <a:pt x="107" y="236"/>
                  </a:lnTo>
                  <a:lnTo>
                    <a:pt x="107" y="234"/>
                  </a:lnTo>
                  <a:lnTo>
                    <a:pt x="108" y="234"/>
                  </a:lnTo>
                  <a:lnTo>
                    <a:pt x="111" y="234"/>
                  </a:lnTo>
                  <a:lnTo>
                    <a:pt x="114" y="234"/>
                  </a:lnTo>
                  <a:lnTo>
                    <a:pt x="117" y="234"/>
                  </a:lnTo>
                  <a:lnTo>
                    <a:pt x="119" y="234"/>
                  </a:lnTo>
                  <a:lnTo>
                    <a:pt x="122" y="233"/>
                  </a:lnTo>
                  <a:lnTo>
                    <a:pt x="123" y="230"/>
                  </a:lnTo>
                  <a:lnTo>
                    <a:pt x="125" y="227"/>
                  </a:lnTo>
                  <a:lnTo>
                    <a:pt x="126" y="222"/>
                  </a:lnTo>
                  <a:lnTo>
                    <a:pt x="128" y="221"/>
                  </a:lnTo>
                  <a:lnTo>
                    <a:pt x="131" y="217"/>
                  </a:lnTo>
                  <a:lnTo>
                    <a:pt x="141" y="213"/>
                  </a:lnTo>
                  <a:lnTo>
                    <a:pt x="152" y="207"/>
                  </a:lnTo>
                  <a:lnTo>
                    <a:pt x="158" y="198"/>
                  </a:lnTo>
                  <a:lnTo>
                    <a:pt x="158" y="189"/>
                  </a:lnTo>
                  <a:lnTo>
                    <a:pt x="156" y="180"/>
                  </a:lnTo>
                  <a:lnTo>
                    <a:pt x="156" y="169"/>
                  </a:lnTo>
                  <a:lnTo>
                    <a:pt x="156" y="168"/>
                  </a:lnTo>
                  <a:lnTo>
                    <a:pt x="155" y="168"/>
                  </a:lnTo>
                  <a:lnTo>
                    <a:pt x="152" y="166"/>
                  </a:lnTo>
                  <a:lnTo>
                    <a:pt x="150" y="166"/>
                  </a:lnTo>
                  <a:lnTo>
                    <a:pt x="147" y="163"/>
                  </a:lnTo>
                  <a:lnTo>
                    <a:pt x="144" y="160"/>
                  </a:lnTo>
                  <a:lnTo>
                    <a:pt x="141" y="156"/>
                  </a:lnTo>
                  <a:lnTo>
                    <a:pt x="140" y="153"/>
                  </a:lnTo>
                  <a:lnTo>
                    <a:pt x="137" y="151"/>
                  </a:lnTo>
                  <a:lnTo>
                    <a:pt x="134" y="150"/>
                  </a:lnTo>
                  <a:lnTo>
                    <a:pt x="131" y="150"/>
                  </a:lnTo>
                  <a:lnTo>
                    <a:pt x="128" y="151"/>
                  </a:lnTo>
                  <a:lnTo>
                    <a:pt x="125" y="151"/>
                  </a:lnTo>
                  <a:lnTo>
                    <a:pt x="120" y="151"/>
                  </a:lnTo>
                  <a:lnTo>
                    <a:pt x="116" y="148"/>
                  </a:lnTo>
                  <a:lnTo>
                    <a:pt x="113" y="145"/>
                  </a:lnTo>
                  <a:lnTo>
                    <a:pt x="111" y="142"/>
                  </a:lnTo>
                  <a:lnTo>
                    <a:pt x="110" y="138"/>
                  </a:lnTo>
                  <a:lnTo>
                    <a:pt x="110" y="133"/>
                  </a:lnTo>
                  <a:lnTo>
                    <a:pt x="111" y="127"/>
                  </a:lnTo>
                  <a:lnTo>
                    <a:pt x="108" y="127"/>
                  </a:lnTo>
                  <a:lnTo>
                    <a:pt x="107" y="127"/>
                  </a:lnTo>
                  <a:lnTo>
                    <a:pt x="105" y="126"/>
                  </a:lnTo>
                  <a:lnTo>
                    <a:pt x="102" y="124"/>
                  </a:lnTo>
                  <a:lnTo>
                    <a:pt x="104" y="123"/>
                  </a:lnTo>
                  <a:lnTo>
                    <a:pt x="104" y="121"/>
                  </a:lnTo>
                  <a:lnTo>
                    <a:pt x="104" y="120"/>
                  </a:lnTo>
                  <a:lnTo>
                    <a:pt x="114" y="118"/>
                  </a:lnTo>
                  <a:lnTo>
                    <a:pt x="123" y="117"/>
                  </a:lnTo>
                  <a:lnTo>
                    <a:pt x="128" y="115"/>
                  </a:lnTo>
                  <a:lnTo>
                    <a:pt x="131" y="112"/>
                  </a:lnTo>
                  <a:lnTo>
                    <a:pt x="134" y="109"/>
                  </a:lnTo>
                  <a:lnTo>
                    <a:pt x="140" y="97"/>
                  </a:lnTo>
                  <a:lnTo>
                    <a:pt x="144" y="84"/>
                  </a:lnTo>
                  <a:lnTo>
                    <a:pt x="144" y="70"/>
                  </a:lnTo>
                  <a:lnTo>
                    <a:pt x="143" y="67"/>
                  </a:lnTo>
                  <a:lnTo>
                    <a:pt x="140" y="64"/>
                  </a:lnTo>
                  <a:lnTo>
                    <a:pt x="137" y="63"/>
                  </a:lnTo>
                  <a:lnTo>
                    <a:pt x="134" y="60"/>
                  </a:lnTo>
                  <a:lnTo>
                    <a:pt x="132" y="57"/>
                  </a:lnTo>
                  <a:lnTo>
                    <a:pt x="131" y="54"/>
                  </a:lnTo>
                  <a:lnTo>
                    <a:pt x="129" y="49"/>
                  </a:lnTo>
                  <a:lnTo>
                    <a:pt x="128" y="46"/>
                  </a:lnTo>
                  <a:lnTo>
                    <a:pt x="129" y="42"/>
                  </a:lnTo>
                  <a:lnTo>
                    <a:pt x="132" y="39"/>
                  </a:lnTo>
                  <a:lnTo>
                    <a:pt x="138" y="33"/>
                  </a:lnTo>
                  <a:lnTo>
                    <a:pt x="144" y="28"/>
                  </a:lnTo>
                  <a:lnTo>
                    <a:pt x="149" y="22"/>
                  </a:lnTo>
                  <a:lnTo>
                    <a:pt x="149" y="13"/>
                  </a:lnTo>
                  <a:lnTo>
                    <a:pt x="147" y="12"/>
                  </a:lnTo>
                  <a:lnTo>
                    <a:pt x="146" y="12"/>
                  </a:lnTo>
                  <a:close/>
                </a:path>
              </a:pathLst>
            </a:custGeom>
            <a:solidFill>
              <a:srgbClr val="B9CE90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48" name="Freeform 72"/>
            <p:cNvSpPr>
              <a:spLocks/>
            </p:cNvSpPr>
            <p:nvPr/>
          </p:nvSpPr>
          <p:spPr bwMode="gray">
            <a:xfrm>
              <a:off x="3685" y="1414"/>
              <a:ext cx="572" cy="528"/>
            </a:xfrm>
            <a:custGeom>
              <a:avLst/>
              <a:gdLst>
                <a:gd name="T0" fmla="*/ 95 w 618"/>
                <a:gd name="T1" fmla="*/ 1 h 570"/>
                <a:gd name="T2" fmla="*/ 129 w 618"/>
                <a:gd name="T3" fmla="*/ 18 h 570"/>
                <a:gd name="T4" fmla="*/ 184 w 618"/>
                <a:gd name="T5" fmla="*/ 22 h 570"/>
                <a:gd name="T6" fmla="*/ 222 w 618"/>
                <a:gd name="T7" fmla="*/ 39 h 570"/>
                <a:gd name="T8" fmla="*/ 222 w 618"/>
                <a:gd name="T9" fmla="*/ 58 h 570"/>
                <a:gd name="T10" fmla="*/ 248 w 618"/>
                <a:gd name="T11" fmla="*/ 71 h 570"/>
                <a:gd name="T12" fmla="*/ 280 w 618"/>
                <a:gd name="T13" fmla="*/ 75 h 570"/>
                <a:gd name="T14" fmla="*/ 319 w 618"/>
                <a:gd name="T15" fmla="*/ 96 h 570"/>
                <a:gd name="T16" fmla="*/ 356 w 618"/>
                <a:gd name="T17" fmla="*/ 105 h 570"/>
                <a:gd name="T18" fmla="*/ 386 w 618"/>
                <a:gd name="T19" fmla="*/ 88 h 570"/>
                <a:gd name="T20" fmla="*/ 379 w 618"/>
                <a:gd name="T21" fmla="*/ 64 h 570"/>
                <a:gd name="T22" fmla="*/ 386 w 618"/>
                <a:gd name="T23" fmla="*/ 42 h 570"/>
                <a:gd name="T24" fmla="*/ 405 w 618"/>
                <a:gd name="T25" fmla="*/ 20 h 570"/>
                <a:gd name="T26" fmla="*/ 439 w 618"/>
                <a:gd name="T27" fmla="*/ 11 h 570"/>
                <a:gd name="T28" fmla="*/ 475 w 618"/>
                <a:gd name="T29" fmla="*/ 14 h 570"/>
                <a:gd name="T30" fmla="*/ 485 w 618"/>
                <a:gd name="T31" fmla="*/ 19 h 570"/>
                <a:gd name="T32" fmla="*/ 491 w 618"/>
                <a:gd name="T33" fmla="*/ 29 h 570"/>
                <a:gd name="T34" fmla="*/ 499 w 618"/>
                <a:gd name="T35" fmla="*/ 31 h 570"/>
                <a:gd name="T36" fmla="*/ 521 w 618"/>
                <a:gd name="T37" fmla="*/ 44 h 570"/>
                <a:gd name="T38" fmla="*/ 561 w 618"/>
                <a:gd name="T39" fmla="*/ 52 h 570"/>
                <a:gd name="T40" fmla="*/ 563 w 618"/>
                <a:gd name="T41" fmla="*/ 58 h 570"/>
                <a:gd name="T42" fmla="*/ 558 w 618"/>
                <a:gd name="T43" fmla="*/ 67 h 570"/>
                <a:gd name="T44" fmla="*/ 558 w 618"/>
                <a:gd name="T45" fmla="*/ 75 h 570"/>
                <a:gd name="T46" fmla="*/ 561 w 618"/>
                <a:gd name="T47" fmla="*/ 85 h 570"/>
                <a:gd name="T48" fmla="*/ 554 w 618"/>
                <a:gd name="T49" fmla="*/ 113 h 570"/>
                <a:gd name="T50" fmla="*/ 563 w 618"/>
                <a:gd name="T51" fmla="*/ 150 h 570"/>
                <a:gd name="T52" fmla="*/ 541 w 618"/>
                <a:gd name="T53" fmla="*/ 528 h 570"/>
                <a:gd name="T54" fmla="*/ 157 w 618"/>
                <a:gd name="T55" fmla="*/ 396 h 570"/>
                <a:gd name="T56" fmla="*/ 120 w 618"/>
                <a:gd name="T57" fmla="*/ 382 h 570"/>
                <a:gd name="T58" fmla="*/ 87 w 618"/>
                <a:gd name="T59" fmla="*/ 369 h 570"/>
                <a:gd name="T60" fmla="*/ 74 w 618"/>
                <a:gd name="T61" fmla="*/ 341 h 570"/>
                <a:gd name="T62" fmla="*/ 26 w 618"/>
                <a:gd name="T63" fmla="*/ 330 h 570"/>
                <a:gd name="T64" fmla="*/ 2 w 618"/>
                <a:gd name="T65" fmla="*/ 276 h 570"/>
                <a:gd name="T66" fmla="*/ 0 w 618"/>
                <a:gd name="T67" fmla="*/ 269 h 570"/>
                <a:gd name="T68" fmla="*/ 6 w 618"/>
                <a:gd name="T69" fmla="*/ 263 h 570"/>
                <a:gd name="T70" fmla="*/ 18 w 618"/>
                <a:gd name="T71" fmla="*/ 258 h 570"/>
                <a:gd name="T72" fmla="*/ 23 w 618"/>
                <a:gd name="T73" fmla="*/ 249 h 570"/>
                <a:gd name="T74" fmla="*/ 18 w 618"/>
                <a:gd name="T75" fmla="*/ 216 h 570"/>
                <a:gd name="T76" fmla="*/ 19 w 618"/>
                <a:gd name="T77" fmla="*/ 169 h 570"/>
                <a:gd name="T78" fmla="*/ 15 w 618"/>
                <a:gd name="T79" fmla="*/ 127 h 570"/>
                <a:gd name="T80" fmla="*/ 9 w 618"/>
                <a:gd name="T81" fmla="*/ 117 h 570"/>
                <a:gd name="T82" fmla="*/ 10 w 618"/>
                <a:gd name="T83" fmla="*/ 116 h 570"/>
                <a:gd name="T84" fmla="*/ 16 w 618"/>
                <a:gd name="T85" fmla="*/ 111 h 570"/>
                <a:gd name="T86" fmla="*/ 38 w 618"/>
                <a:gd name="T87" fmla="*/ 88 h 570"/>
                <a:gd name="T88" fmla="*/ 40 w 618"/>
                <a:gd name="T89" fmla="*/ 66 h 570"/>
                <a:gd name="T90" fmla="*/ 45 w 618"/>
                <a:gd name="T91" fmla="*/ 56 h 570"/>
                <a:gd name="T92" fmla="*/ 52 w 618"/>
                <a:gd name="T93" fmla="*/ 55 h 570"/>
                <a:gd name="T94" fmla="*/ 68 w 618"/>
                <a:gd name="T95" fmla="*/ 39 h 570"/>
                <a:gd name="T96" fmla="*/ 85 w 618"/>
                <a:gd name="T97" fmla="*/ 23 h 57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18"/>
                <a:gd name="T148" fmla="*/ 0 h 570"/>
                <a:gd name="T149" fmla="*/ 618 w 618"/>
                <a:gd name="T150" fmla="*/ 570 h 57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18" h="570">
                  <a:moveTo>
                    <a:pt x="95" y="0"/>
                  </a:moveTo>
                  <a:lnTo>
                    <a:pt x="98" y="0"/>
                  </a:lnTo>
                  <a:lnTo>
                    <a:pt x="103" y="1"/>
                  </a:lnTo>
                  <a:lnTo>
                    <a:pt x="109" y="4"/>
                  </a:lnTo>
                  <a:lnTo>
                    <a:pt x="119" y="10"/>
                  </a:lnTo>
                  <a:lnTo>
                    <a:pt x="139" y="19"/>
                  </a:lnTo>
                  <a:lnTo>
                    <a:pt x="158" y="22"/>
                  </a:lnTo>
                  <a:lnTo>
                    <a:pt x="179" y="24"/>
                  </a:lnTo>
                  <a:lnTo>
                    <a:pt x="199" y="24"/>
                  </a:lnTo>
                  <a:lnTo>
                    <a:pt x="218" y="27"/>
                  </a:lnTo>
                  <a:lnTo>
                    <a:pt x="237" y="36"/>
                  </a:lnTo>
                  <a:lnTo>
                    <a:pt x="240" y="42"/>
                  </a:lnTo>
                  <a:lnTo>
                    <a:pt x="240" y="48"/>
                  </a:lnTo>
                  <a:lnTo>
                    <a:pt x="238" y="56"/>
                  </a:lnTo>
                  <a:lnTo>
                    <a:pt x="240" y="63"/>
                  </a:lnTo>
                  <a:lnTo>
                    <a:pt x="243" y="69"/>
                  </a:lnTo>
                  <a:lnTo>
                    <a:pt x="252" y="74"/>
                  </a:lnTo>
                  <a:lnTo>
                    <a:pt x="268" y="77"/>
                  </a:lnTo>
                  <a:lnTo>
                    <a:pt x="280" y="78"/>
                  </a:lnTo>
                  <a:lnTo>
                    <a:pt x="292" y="78"/>
                  </a:lnTo>
                  <a:lnTo>
                    <a:pt x="303" y="81"/>
                  </a:lnTo>
                  <a:lnTo>
                    <a:pt x="316" y="90"/>
                  </a:lnTo>
                  <a:lnTo>
                    <a:pt x="331" y="98"/>
                  </a:lnTo>
                  <a:lnTo>
                    <a:pt x="345" y="104"/>
                  </a:lnTo>
                  <a:lnTo>
                    <a:pt x="358" y="108"/>
                  </a:lnTo>
                  <a:lnTo>
                    <a:pt x="372" y="111"/>
                  </a:lnTo>
                  <a:lnTo>
                    <a:pt x="385" y="113"/>
                  </a:lnTo>
                  <a:lnTo>
                    <a:pt x="397" y="111"/>
                  </a:lnTo>
                  <a:lnTo>
                    <a:pt x="409" y="107"/>
                  </a:lnTo>
                  <a:lnTo>
                    <a:pt x="417" y="95"/>
                  </a:lnTo>
                  <a:lnTo>
                    <a:pt x="417" y="87"/>
                  </a:lnTo>
                  <a:lnTo>
                    <a:pt x="414" y="78"/>
                  </a:lnTo>
                  <a:lnTo>
                    <a:pt x="409" y="69"/>
                  </a:lnTo>
                  <a:lnTo>
                    <a:pt x="408" y="62"/>
                  </a:lnTo>
                  <a:lnTo>
                    <a:pt x="409" y="54"/>
                  </a:lnTo>
                  <a:lnTo>
                    <a:pt x="417" y="45"/>
                  </a:lnTo>
                  <a:lnTo>
                    <a:pt x="423" y="37"/>
                  </a:lnTo>
                  <a:lnTo>
                    <a:pt x="430" y="27"/>
                  </a:lnTo>
                  <a:lnTo>
                    <a:pt x="438" y="22"/>
                  </a:lnTo>
                  <a:lnTo>
                    <a:pt x="447" y="18"/>
                  </a:lnTo>
                  <a:lnTo>
                    <a:pt x="456" y="15"/>
                  </a:lnTo>
                  <a:lnTo>
                    <a:pt x="474" y="12"/>
                  </a:lnTo>
                  <a:lnTo>
                    <a:pt x="492" y="12"/>
                  </a:lnTo>
                  <a:lnTo>
                    <a:pt x="510" y="15"/>
                  </a:lnTo>
                  <a:lnTo>
                    <a:pt x="513" y="15"/>
                  </a:lnTo>
                  <a:lnTo>
                    <a:pt x="518" y="16"/>
                  </a:lnTo>
                  <a:lnTo>
                    <a:pt x="521" y="18"/>
                  </a:lnTo>
                  <a:lnTo>
                    <a:pt x="524" y="21"/>
                  </a:lnTo>
                  <a:lnTo>
                    <a:pt x="527" y="25"/>
                  </a:lnTo>
                  <a:lnTo>
                    <a:pt x="528" y="30"/>
                  </a:lnTo>
                  <a:lnTo>
                    <a:pt x="530" y="31"/>
                  </a:lnTo>
                  <a:lnTo>
                    <a:pt x="531" y="33"/>
                  </a:lnTo>
                  <a:lnTo>
                    <a:pt x="534" y="33"/>
                  </a:lnTo>
                  <a:lnTo>
                    <a:pt x="539" y="33"/>
                  </a:lnTo>
                  <a:lnTo>
                    <a:pt x="542" y="33"/>
                  </a:lnTo>
                  <a:lnTo>
                    <a:pt x="543" y="34"/>
                  </a:lnTo>
                  <a:lnTo>
                    <a:pt x="563" y="47"/>
                  </a:lnTo>
                  <a:lnTo>
                    <a:pt x="582" y="53"/>
                  </a:lnTo>
                  <a:lnTo>
                    <a:pt x="605" y="56"/>
                  </a:lnTo>
                  <a:lnTo>
                    <a:pt x="606" y="56"/>
                  </a:lnTo>
                  <a:lnTo>
                    <a:pt x="608" y="59"/>
                  </a:lnTo>
                  <a:lnTo>
                    <a:pt x="608" y="60"/>
                  </a:lnTo>
                  <a:lnTo>
                    <a:pt x="608" y="63"/>
                  </a:lnTo>
                  <a:lnTo>
                    <a:pt x="608" y="66"/>
                  </a:lnTo>
                  <a:lnTo>
                    <a:pt x="606" y="69"/>
                  </a:lnTo>
                  <a:lnTo>
                    <a:pt x="603" y="72"/>
                  </a:lnTo>
                  <a:lnTo>
                    <a:pt x="602" y="74"/>
                  </a:lnTo>
                  <a:lnTo>
                    <a:pt x="603" y="77"/>
                  </a:lnTo>
                  <a:lnTo>
                    <a:pt x="603" y="81"/>
                  </a:lnTo>
                  <a:lnTo>
                    <a:pt x="605" y="84"/>
                  </a:lnTo>
                  <a:lnTo>
                    <a:pt x="606" y="89"/>
                  </a:lnTo>
                  <a:lnTo>
                    <a:pt x="606" y="92"/>
                  </a:lnTo>
                  <a:lnTo>
                    <a:pt x="606" y="95"/>
                  </a:lnTo>
                  <a:lnTo>
                    <a:pt x="600" y="108"/>
                  </a:lnTo>
                  <a:lnTo>
                    <a:pt x="599" y="122"/>
                  </a:lnTo>
                  <a:lnTo>
                    <a:pt x="602" y="135"/>
                  </a:lnTo>
                  <a:lnTo>
                    <a:pt x="605" y="149"/>
                  </a:lnTo>
                  <a:lnTo>
                    <a:pt x="608" y="162"/>
                  </a:lnTo>
                  <a:lnTo>
                    <a:pt x="618" y="547"/>
                  </a:lnTo>
                  <a:lnTo>
                    <a:pt x="581" y="549"/>
                  </a:lnTo>
                  <a:lnTo>
                    <a:pt x="584" y="570"/>
                  </a:lnTo>
                  <a:lnTo>
                    <a:pt x="253" y="403"/>
                  </a:lnTo>
                  <a:lnTo>
                    <a:pt x="179" y="445"/>
                  </a:lnTo>
                  <a:lnTo>
                    <a:pt x="170" y="428"/>
                  </a:lnTo>
                  <a:lnTo>
                    <a:pt x="157" y="416"/>
                  </a:lnTo>
                  <a:lnTo>
                    <a:pt x="143" y="412"/>
                  </a:lnTo>
                  <a:lnTo>
                    <a:pt x="130" y="412"/>
                  </a:lnTo>
                  <a:lnTo>
                    <a:pt x="116" y="410"/>
                  </a:lnTo>
                  <a:lnTo>
                    <a:pt x="104" y="407"/>
                  </a:lnTo>
                  <a:lnTo>
                    <a:pt x="94" y="398"/>
                  </a:lnTo>
                  <a:lnTo>
                    <a:pt x="89" y="388"/>
                  </a:lnTo>
                  <a:lnTo>
                    <a:pt x="85" y="377"/>
                  </a:lnTo>
                  <a:lnTo>
                    <a:pt x="80" y="368"/>
                  </a:lnTo>
                  <a:lnTo>
                    <a:pt x="71" y="362"/>
                  </a:lnTo>
                  <a:lnTo>
                    <a:pt x="50" y="358"/>
                  </a:lnTo>
                  <a:lnTo>
                    <a:pt x="28" y="356"/>
                  </a:lnTo>
                  <a:lnTo>
                    <a:pt x="25" y="335"/>
                  </a:lnTo>
                  <a:lnTo>
                    <a:pt x="16" y="316"/>
                  </a:lnTo>
                  <a:lnTo>
                    <a:pt x="2" y="298"/>
                  </a:lnTo>
                  <a:lnTo>
                    <a:pt x="0" y="296"/>
                  </a:lnTo>
                  <a:lnTo>
                    <a:pt x="0" y="293"/>
                  </a:lnTo>
                  <a:lnTo>
                    <a:pt x="0" y="290"/>
                  </a:lnTo>
                  <a:lnTo>
                    <a:pt x="0" y="289"/>
                  </a:lnTo>
                  <a:lnTo>
                    <a:pt x="2" y="287"/>
                  </a:lnTo>
                  <a:lnTo>
                    <a:pt x="7" y="284"/>
                  </a:lnTo>
                  <a:lnTo>
                    <a:pt x="11" y="283"/>
                  </a:lnTo>
                  <a:lnTo>
                    <a:pt x="16" y="280"/>
                  </a:lnTo>
                  <a:lnTo>
                    <a:pt x="19" y="278"/>
                  </a:lnTo>
                  <a:lnTo>
                    <a:pt x="22" y="275"/>
                  </a:lnTo>
                  <a:lnTo>
                    <a:pt x="23" y="272"/>
                  </a:lnTo>
                  <a:lnTo>
                    <a:pt x="25" y="269"/>
                  </a:lnTo>
                  <a:lnTo>
                    <a:pt x="23" y="266"/>
                  </a:lnTo>
                  <a:lnTo>
                    <a:pt x="19" y="249"/>
                  </a:lnTo>
                  <a:lnTo>
                    <a:pt x="19" y="233"/>
                  </a:lnTo>
                  <a:lnTo>
                    <a:pt x="22" y="218"/>
                  </a:lnTo>
                  <a:lnTo>
                    <a:pt x="22" y="203"/>
                  </a:lnTo>
                  <a:lnTo>
                    <a:pt x="20" y="182"/>
                  </a:lnTo>
                  <a:lnTo>
                    <a:pt x="22" y="161"/>
                  </a:lnTo>
                  <a:lnTo>
                    <a:pt x="17" y="140"/>
                  </a:lnTo>
                  <a:lnTo>
                    <a:pt x="16" y="137"/>
                  </a:lnTo>
                  <a:lnTo>
                    <a:pt x="14" y="134"/>
                  </a:lnTo>
                  <a:lnTo>
                    <a:pt x="13" y="129"/>
                  </a:lnTo>
                  <a:lnTo>
                    <a:pt x="10" y="126"/>
                  </a:lnTo>
                  <a:lnTo>
                    <a:pt x="11" y="125"/>
                  </a:lnTo>
                  <a:lnTo>
                    <a:pt x="13" y="123"/>
                  </a:lnTo>
                  <a:lnTo>
                    <a:pt x="14" y="122"/>
                  </a:lnTo>
                  <a:lnTo>
                    <a:pt x="17" y="120"/>
                  </a:lnTo>
                  <a:lnTo>
                    <a:pt x="22" y="120"/>
                  </a:lnTo>
                  <a:lnTo>
                    <a:pt x="28" y="120"/>
                  </a:lnTo>
                  <a:lnTo>
                    <a:pt x="41" y="95"/>
                  </a:lnTo>
                  <a:lnTo>
                    <a:pt x="43" y="86"/>
                  </a:lnTo>
                  <a:lnTo>
                    <a:pt x="44" y="78"/>
                  </a:lnTo>
                  <a:lnTo>
                    <a:pt x="43" y="71"/>
                  </a:lnTo>
                  <a:lnTo>
                    <a:pt x="44" y="60"/>
                  </a:lnTo>
                  <a:lnTo>
                    <a:pt x="46" y="60"/>
                  </a:lnTo>
                  <a:lnTo>
                    <a:pt x="49" y="60"/>
                  </a:lnTo>
                  <a:lnTo>
                    <a:pt x="52" y="60"/>
                  </a:lnTo>
                  <a:lnTo>
                    <a:pt x="55" y="60"/>
                  </a:lnTo>
                  <a:lnTo>
                    <a:pt x="56" y="59"/>
                  </a:lnTo>
                  <a:lnTo>
                    <a:pt x="67" y="43"/>
                  </a:lnTo>
                  <a:lnTo>
                    <a:pt x="68" y="43"/>
                  </a:lnTo>
                  <a:lnTo>
                    <a:pt x="73" y="42"/>
                  </a:lnTo>
                  <a:lnTo>
                    <a:pt x="80" y="39"/>
                  </a:lnTo>
                  <a:lnTo>
                    <a:pt x="86" y="33"/>
                  </a:lnTo>
                  <a:lnTo>
                    <a:pt x="92" y="25"/>
                  </a:lnTo>
                  <a:lnTo>
                    <a:pt x="95" y="15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B9CE90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49" name="Freeform 73"/>
            <p:cNvSpPr>
              <a:spLocks/>
            </p:cNvSpPr>
            <p:nvPr/>
          </p:nvSpPr>
          <p:spPr bwMode="gray">
            <a:xfrm>
              <a:off x="4240" y="1469"/>
              <a:ext cx="413" cy="377"/>
            </a:xfrm>
            <a:custGeom>
              <a:avLst/>
              <a:gdLst>
                <a:gd name="T0" fmla="*/ 4 w 446"/>
                <a:gd name="T1" fmla="*/ 84 h 408"/>
                <a:gd name="T2" fmla="*/ 0 w 446"/>
                <a:gd name="T3" fmla="*/ 47 h 408"/>
                <a:gd name="T4" fmla="*/ 6 w 446"/>
                <a:gd name="T5" fmla="*/ 36 h 408"/>
                <a:gd name="T6" fmla="*/ 6 w 446"/>
                <a:gd name="T7" fmla="*/ 30 h 408"/>
                <a:gd name="T8" fmla="*/ 3 w 446"/>
                <a:gd name="T9" fmla="*/ 18 h 408"/>
                <a:gd name="T10" fmla="*/ 3 w 446"/>
                <a:gd name="T11" fmla="*/ 12 h 408"/>
                <a:gd name="T12" fmla="*/ 6 w 446"/>
                <a:gd name="T13" fmla="*/ 4 h 408"/>
                <a:gd name="T14" fmla="*/ 15 w 446"/>
                <a:gd name="T15" fmla="*/ 9 h 408"/>
                <a:gd name="T16" fmla="*/ 39 w 446"/>
                <a:gd name="T17" fmla="*/ 0 h 408"/>
                <a:gd name="T18" fmla="*/ 69 w 446"/>
                <a:gd name="T19" fmla="*/ 9 h 408"/>
                <a:gd name="T20" fmla="*/ 85 w 446"/>
                <a:gd name="T21" fmla="*/ 17 h 408"/>
                <a:gd name="T22" fmla="*/ 132 w 446"/>
                <a:gd name="T23" fmla="*/ 23 h 408"/>
                <a:gd name="T24" fmla="*/ 142 w 446"/>
                <a:gd name="T25" fmla="*/ 28 h 408"/>
                <a:gd name="T26" fmla="*/ 152 w 446"/>
                <a:gd name="T27" fmla="*/ 30 h 408"/>
                <a:gd name="T28" fmla="*/ 160 w 446"/>
                <a:gd name="T29" fmla="*/ 26 h 408"/>
                <a:gd name="T30" fmla="*/ 166 w 446"/>
                <a:gd name="T31" fmla="*/ 22 h 408"/>
                <a:gd name="T32" fmla="*/ 171 w 446"/>
                <a:gd name="T33" fmla="*/ 19 h 408"/>
                <a:gd name="T34" fmla="*/ 183 w 446"/>
                <a:gd name="T35" fmla="*/ 11 h 408"/>
                <a:gd name="T36" fmla="*/ 224 w 446"/>
                <a:gd name="T37" fmla="*/ 1 h 408"/>
                <a:gd name="T38" fmla="*/ 239 w 446"/>
                <a:gd name="T39" fmla="*/ 6 h 408"/>
                <a:gd name="T40" fmla="*/ 256 w 446"/>
                <a:gd name="T41" fmla="*/ 17 h 408"/>
                <a:gd name="T42" fmla="*/ 263 w 446"/>
                <a:gd name="T43" fmla="*/ 26 h 408"/>
                <a:gd name="T44" fmla="*/ 260 w 446"/>
                <a:gd name="T45" fmla="*/ 34 h 408"/>
                <a:gd name="T46" fmla="*/ 269 w 446"/>
                <a:gd name="T47" fmla="*/ 48 h 408"/>
                <a:gd name="T48" fmla="*/ 269 w 446"/>
                <a:gd name="T49" fmla="*/ 62 h 408"/>
                <a:gd name="T50" fmla="*/ 267 w 446"/>
                <a:gd name="T51" fmla="*/ 70 h 408"/>
                <a:gd name="T52" fmla="*/ 274 w 446"/>
                <a:gd name="T53" fmla="*/ 79 h 408"/>
                <a:gd name="T54" fmla="*/ 284 w 446"/>
                <a:gd name="T55" fmla="*/ 100 h 408"/>
                <a:gd name="T56" fmla="*/ 293 w 446"/>
                <a:gd name="T57" fmla="*/ 114 h 408"/>
                <a:gd name="T58" fmla="*/ 301 w 446"/>
                <a:gd name="T59" fmla="*/ 120 h 408"/>
                <a:gd name="T60" fmla="*/ 315 w 446"/>
                <a:gd name="T61" fmla="*/ 139 h 408"/>
                <a:gd name="T62" fmla="*/ 321 w 446"/>
                <a:gd name="T63" fmla="*/ 155 h 408"/>
                <a:gd name="T64" fmla="*/ 326 w 446"/>
                <a:gd name="T65" fmla="*/ 161 h 408"/>
                <a:gd name="T66" fmla="*/ 334 w 446"/>
                <a:gd name="T67" fmla="*/ 169 h 408"/>
                <a:gd name="T68" fmla="*/ 335 w 446"/>
                <a:gd name="T69" fmla="*/ 177 h 408"/>
                <a:gd name="T70" fmla="*/ 346 w 446"/>
                <a:gd name="T71" fmla="*/ 201 h 408"/>
                <a:gd name="T72" fmla="*/ 379 w 446"/>
                <a:gd name="T73" fmla="*/ 252 h 408"/>
                <a:gd name="T74" fmla="*/ 405 w 446"/>
                <a:gd name="T75" fmla="*/ 283 h 408"/>
                <a:gd name="T76" fmla="*/ 407 w 446"/>
                <a:gd name="T77" fmla="*/ 287 h 408"/>
                <a:gd name="T78" fmla="*/ 405 w 446"/>
                <a:gd name="T79" fmla="*/ 298 h 408"/>
                <a:gd name="T80" fmla="*/ 413 w 446"/>
                <a:gd name="T81" fmla="*/ 319 h 408"/>
                <a:gd name="T82" fmla="*/ 404 w 446"/>
                <a:gd name="T83" fmla="*/ 327 h 408"/>
                <a:gd name="T84" fmla="*/ 395 w 446"/>
                <a:gd name="T85" fmla="*/ 334 h 408"/>
                <a:gd name="T86" fmla="*/ 391 w 446"/>
                <a:gd name="T87" fmla="*/ 333 h 408"/>
                <a:gd name="T88" fmla="*/ 385 w 446"/>
                <a:gd name="T89" fmla="*/ 337 h 408"/>
                <a:gd name="T90" fmla="*/ 382 w 446"/>
                <a:gd name="T91" fmla="*/ 347 h 408"/>
                <a:gd name="T92" fmla="*/ 370 w 446"/>
                <a:gd name="T93" fmla="*/ 357 h 408"/>
                <a:gd name="T94" fmla="*/ 357 w 446"/>
                <a:gd name="T95" fmla="*/ 365 h 408"/>
                <a:gd name="T96" fmla="*/ 343 w 446"/>
                <a:gd name="T97" fmla="*/ 377 h 408"/>
                <a:gd name="T98" fmla="*/ 271 w 446"/>
                <a:gd name="T99" fmla="*/ 368 h 408"/>
                <a:gd name="T100" fmla="*/ 261 w 446"/>
                <a:gd name="T101" fmla="*/ 359 h 408"/>
                <a:gd name="T102" fmla="*/ 17 w 446"/>
                <a:gd name="T103" fmla="*/ 374 h 40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46"/>
                <a:gd name="T157" fmla="*/ 0 h 408"/>
                <a:gd name="T158" fmla="*/ 446 w 446"/>
                <a:gd name="T159" fmla="*/ 408 h 40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46" h="408">
                  <a:moveTo>
                    <a:pt x="9" y="103"/>
                  </a:moveTo>
                  <a:lnTo>
                    <a:pt x="7" y="100"/>
                  </a:lnTo>
                  <a:lnTo>
                    <a:pt x="4" y="91"/>
                  </a:lnTo>
                  <a:lnTo>
                    <a:pt x="1" y="78"/>
                  </a:lnTo>
                  <a:lnTo>
                    <a:pt x="0" y="64"/>
                  </a:lnTo>
                  <a:lnTo>
                    <a:pt x="0" y="51"/>
                  </a:lnTo>
                  <a:lnTo>
                    <a:pt x="4" y="39"/>
                  </a:lnTo>
                  <a:lnTo>
                    <a:pt x="6" y="39"/>
                  </a:lnTo>
                  <a:lnTo>
                    <a:pt x="6" y="37"/>
                  </a:lnTo>
                  <a:lnTo>
                    <a:pt x="7" y="34"/>
                  </a:lnTo>
                  <a:lnTo>
                    <a:pt x="7" y="33"/>
                  </a:lnTo>
                  <a:lnTo>
                    <a:pt x="7" y="28"/>
                  </a:lnTo>
                  <a:lnTo>
                    <a:pt x="6" y="24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3" y="13"/>
                  </a:lnTo>
                  <a:lnTo>
                    <a:pt x="4" y="9"/>
                  </a:lnTo>
                  <a:lnTo>
                    <a:pt x="6" y="6"/>
                  </a:lnTo>
                  <a:lnTo>
                    <a:pt x="7" y="4"/>
                  </a:lnTo>
                  <a:lnTo>
                    <a:pt x="9" y="6"/>
                  </a:lnTo>
                  <a:lnTo>
                    <a:pt x="12" y="9"/>
                  </a:lnTo>
                  <a:lnTo>
                    <a:pt x="16" y="10"/>
                  </a:lnTo>
                  <a:lnTo>
                    <a:pt x="24" y="9"/>
                  </a:lnTo>
                  <a:lnTo>
                    <a:pt x="33" y="3"/>
                  </a:lnTo>
                  <a:lnTo>
                    <a:pt x="42" y="0"/>
                  </a:lnTo>
                  <a:lnTo>
                    <a:pt x="52" y="0"/>
                  </a:lnTo>
                  <a:lnTo>
                    <a:pt x="64" y="4"/>
                  </a:lnTo>
                  <a:lnTo>
                    <a:pt x="75" y="10"/>
                  </a:lnTo>
                  <a:lnTo>
                    <a:pt x="87" y="13"/>
                  </a:lnTo>
                  <a:lnTo>
                    <a:pt x="89" y="15"/>
                  </a:lnTo>
                  <a:lnTo>
                    <a:pt x="92" y="18"/>
                  </a:lnTo>
                  <a:lnTo>
                    <a:pt x="95" y="19"/>
                  </a:lnTo>
                  <a:lnTo>
                    <a:pt x="119" y="22"/>
                  </a:lnTo>
                  <a:lnTo>
                    <a:pt x="143" y="25"/>
                  </a:lnTo>
                  <a:lnTo>
                    <a:pt x="146" y="27"/>
                  </a:lnTo>
                  <a:lnTo>
                    <a:pt x="149" y="28"/>
                  </a:lnTo>
                  <a:lnTo>
                    <a:pt x="153" y="30"/>
                  </a:lnTo>
                  <a:lnTo>
                    <a:pt x="156" y="33"/>
                  </a:lnTo>
                  <a:lnTo>
                    <a:pt x="159" y="33"/>
                  </a:lnTo>
                  <a:lnTo>
                    <a:pt x="164" y="33"/>
                  </a:lnTo>
                  <a:lnTo>
                    <a:pt x="167" y="31"/>
                  </a:lnTo>
                  <a:lnTo>
                    <a:pt x="170" y="30"/>
                  </a:lnTo>
                  <a:lnTo>
                    <a:pt x="173" y="28"/>
                  </a:lnTo>
                  <a:lnTo>
                    <a:pt x="174" y="25"/>
                  </a:lnTo>
                  <a:lnTo>
                    <a:pt x="176" y="24"/>
                  </a:lnTo>
                  <a:lnTo>
                    <a:pt x="179" y="24"/>
                  </a:lnTo>
                  <a:lnTo>
                    <a:pt x="180" y="22"/>
                  </a:lnTo>
                  <a:lnTo>
                    <a:pt x="183" y="22"/>
                  </a:lnTo>
                  <a:lnTo>
                    <a:pt x="185" y="21"/>
                  </a:lnTo>
                  <a:lnTo>
                    <a:pt x="189" y="19"/>
                  </a:lnTo>
                  <a:lnTo>
                    <a:pt x="194" y="15"/>
                  </a:lnTo>
                  <a:lnTo>
                    <a:pt x="198" y="12"/>
                  </a:lnTo>
                  <a:lnTo>
                    <a:pt x="212" y="4"/>
                  </a:lnTo>
                  <a:lnTo>
                    <a:pt x="227" y="1"/>
                  </a:lnTo>
                  <a:lnTo>
                    <a:pt x="242" y="1"/>
                  </a:lnTo>
                  <a:lnTo>
                    <a:pt x="248" y="1"/>
                  </a:lnTo>
                  <a:lnTo>
                    <a:pt x="252" y="3"/>
                  </a:lnTo>
                  <a:lnTo>
                    <a:pt x="258" y="6"/>
                  </a:lnTo>
                  <a:lnTo>
                    <a:pt x="264" y="10"/>
                  </a:lnTo>
                  <a:lnTo>
                    <a:pt x="270" y="13"/>
                  </a:lnTo>
                  <a:lnTo>
                    <a:pt x="276" y="18"/>
                  </a:lnTo>
                  <a:lnTo>
                    <a:pt x="279" y="21"/>
                  </a:lnTo>
                  <a:lnTo>
                    <a:pt x="281" y="24"/>
                  </a:lnTo>
                  <a:lnTo>
                    <a:pt x="284" y="28"/>
                  </a:lnTo>
                  <a:lnTo>
                    <a:pt x="284" y="33"/>
                  </a:lnTo>
                  <a:lnTo>
                    <a:pt x="282" y="34"/>
                  </a:lnTo>
                  <a:lnTo>
                    <a:pt x="281" y="37"/>
                  </a:lnTo>
                  <a:lnTo>
                    <a:pt x="281" y="40"/>
                  </a:lnTo>
                  <a:lnTo>
                    <a:pt x="285" y="46"/>
                  </a:lnTo>
                  <a:lnTo>
                    <a:pt x="290" y="52"/>
                  </a:lnTo>
                  <a:lnTo>
                    <a:pt x="294" y="58"/>
                  </a:lnTo>
                  <a:lnTo>
                    <a:pt x="293" y="64"/>
                  </a:lnTo>
                  <a:lnTo>
                    <a:pt x="291" y="67"/>
                  </a:lnTo>
                  <a:lnTo>
                    <a:pt x="290" y="70"/>
                  </a:lnTo>
                  <a:lnTo>
                    <a:pt x="288" y="73"/>
                  </a:lnTo>
                  <a:lnTo>
                    <a:pt x="288" y="76"/>
                  </a:lnTo>
                  <a:lnTo>
                    <a:pt x="290" y="79"/>
                  </a:lnTo>
                  <a:lnTo>
                    <a:pt x="293" y="84"/>
                  </a:lnTo>
                  <a:lnTo>
                    <a:pt x="296" y="85"/>
                  </a:lnTo>
                  <a:lnTo>
                    <a:pt x="299" y="88"/>
                  </a:lnTo>
                  <a:lnTo>
                    <a:pt x="300" y="93"/>
                  </a:lnTo>
                  <a:lnTo>
                    <a:pt x="307" y="108"/>
                  </a:lnTo>
                  <a:lnTo>
                    <a:pt x="314" y="123"/>
                  </a:lnTo>
                  <a:lnTo>
                    <a:pt x="316" y="123"/>
                  </a:lnTo>
                  <a:lnTo>
                    <a:pt x="317" y="123"/>
                  </a:lnTo>
                  <a:lnTo>
                    <a:pt x="317" y="124"/>
                  </a:lnTo>
                  <a:lnTo>
                    <a:pt x="325" y="130"/>
                  </a:lnTo>
                  <a:lnTo>
                    <a:pt x="332" y="138"/>
                  </a:lnTo>
                  <a:lnTo>
                    <a:pt x="337" y="145"/>
                  </a:lnTo>
                  <a:lnTo>
                    <a:pt x="340" y="150"/>
                  </a:lnTo>
                  <a:lnTo>
                    <a:pt x="341" y="156"/>
                  </a:lnTo>
                  <a:lnTo>
                    <a:pt x="344" y="162"/>
                  </a:lnTo>
                  <a:lnTo>
                    <a:pt x="347" y="168"/>
                  </a:lnTo>
                  <a:lnTo>
                    <a:pt x="349" y="169"/>
                  </a:lnTo>
                  <a:lnTo>
                    <a:pt x="350" y="171"/>
                  </a:lnTo>
                  <a:lnTo>
                    <a:pt x="352" y="174"/>
                  </a:lnTo>
                  <a:lnTo>
                    <a:pt x="355" y="177"/>
                  </a:lnTo>
                  <a:lnTo>
                    <a:pt x="358" y="180"/>
                  </a:lnTo>
                  <a:lnTo>
                    <a:pt x="361" y="183"/>
                  </a:lnTo>
                  <a:lnTo>
                    <a:pt x="362" y="187"/>
                  </a:lnTo>
                  <a:lnTo>
                    <a:pt x="362" y="189"/>
                  </a:lnTo>
                  <a:lnTo>
                    <a:pt x="362" y="192"/>
                  </a:lnTo>
                  <a:lnTo>
                    <a:pt x="361" y="195"/>
                  </a:lnTo>
                  <a:lnTo>
                    <a:pt x="362" y="198"/>
                  </a:lnTo>
                  <a:lnTo>
                    <a:pt x="374" y="218"/>
                  </a:lnTo>
                  <a:lnTo>
                    <a:pt x="388" y="236"/>
                  </a:lnTo>
                  <a:lnTo>
                    <a:pt x="400" y="255"/>
                  </a:lnTo>
                  <a:lnTo>
                    <a:pt x="409" y="273"/>
                  </a:lnTo>
                  <a:lnTo>
                    <a:pt x="421" y="290"/>
                  </a:lnTo>
                  <a:lnTo>
                    <a:pt x="436" y="305"/>
                  </a:lnTo>
                  <a:lnTo>
                    <a:pt x="437" y="306"/>
                  </a:lnTo>
                  <a:lnTo>
                    <a:pt x="440" y="308"/>
                  </a:lnTo>
                  <a:lnTo>
                    <a:pt x="443" y="308"/>
                  </a:lnTo>
                  <a:lnTo>
                    <a:pt x="440" y="311"/>
                  </a:lnTo>
                  <a:lnTo>
                    <a:pt x="439" y="315"/>
                  </a:lnTo>
                  <a:lnTo>
                    <a:pt x="437" y="320"/>
                  </a:lnTo>
                  <a:lnTo>
                    <a:pt x="437" y="323"/>
                  </a:lnTo>
                  <a:lnTo>
                    <a:pt x="440" y="330"/>
                  </a:lnTo>
                  <a:lnTo>
                    <a:pt x="445" y="339"/>
                  </a:lnTo>
                  <a:lnTo>
                    <a:pt x="446" y="345"/>
                  </a:lnTo>
                  <a:lnTo>
                    <a:pt x="446" y="348"/>
                  </a:lnTo>
                  <a:lnTo>
                    <a:pt x="442" y="351"/>
                  </a:lnTo>
                  <a:lnTo>
                    <a:pt x="436" y="354"/>
                  </a:lnTo>
                  <a:lnTo>
                    <a:pt x="431" y="359"/>
                  </a:lnTo>
                  <a:lnTo>
                    <a:pt x="427" y="362"/>
                  </a:lnTo>
                  <a:lnTo>
                    <a:pt x="425" y="360"/>
                  </a:lnTo>
                  <a:lnTo>
                    <a:pt x="424" y="360"/>
                  </a:lnTo>
                  <a:lnTo>
                    <a:pt x="422" y="360"/>
                  </a:lnTo>
                  <a:lnTo>
                    <a:pt x="419" y="360"/>
                  </a:lnTo>
                  <a:lnTo>
                    <a:pt x="418" y="362"/>
                  </a:lnTo>
                  <a:lnTo>
                    <a:pt x="416" y="365"/>
                  </a:lnTo>
                  <a:lnTo>
                    <a:pt x="415" y="368"/>
                  </a:lnTo>
                  <a:lnTo>
                    <a:pt x="413" y="374"/>
                  </a:lnTo>
                  <a:lnTo>
                    <a:pt x="413" y="375"/>
                  </a:lnTo>
                  <a:lnTo>
                    <a:pt x="412" y="380"/>
                  </a:lnTo>
                  <a:lnTo>
                    <a:pt x="407" y="383"/>
                  </a:lnTo>
                  <a:lnTo>
                    <a:pt x="400" y="386"/>
                  </a:lnTo>
                  <a:lnTo>
                    <a:pt x="389" y="387"/>
                  </a:lnTo>
                  <a:lnTo>
                    <a:pt x="388" y="390"/>
                  </a:lnTo>
                  <a:lnTo>
                    <a:pt x="386" y="395"/>
                  </a:lnTo>
                  <a:lnTo>
                    <a:pt x="383" y="401"/>
                  </a:lnTo>
                  <a:lnTo>
                    <a:pt x="377" y="405"/>
                  </a:lnTo>
                  <a:lnTo>
                    <a:pt x="370" y="408"/>
                  </a:lnTo>
                  <a:lnTo>
                    <a:pt x="359" y="407"/>
                  </a:lnTo>
                  <a:lnTo>
                    <a:pt x="347" y="398"/>
                  </a:lnTo>
                  <a:lnTo>
                    <a:pt x="293" y="398"/>
                  </a:lnTo>
                  <a:lnTo>
                    <a:pt x="291" y="396"/>
                  </a:lnTo>
                  <a:lnTo>
                    <a:pt x="288" y="392"/>
                  </a:lnTo>
                  <a:lnTo>
                    <a:pt x="282" y="389"/>
                  </a:lnTo>
                  <a:lnTo>
                    <a:pt x="276" y="390"/>
                  </a:lnTo>
                  <a:lnTo>
                    <a:pt x="267" y="399"/>
                  </a:lnTo>
                  <a:lnTo>
                    <a:pt x="18" y="405"/>
                  </a:lnTo>
                  <a:lnTo>
                    <a:pt x="9" y="103"/>
                  </a:lnTo>
                  <a:close/>
                </a:path>
              </a:pathLst>
            </a:custGeom>
            <a:solidFill>
              <a:srgbClr val="B9CE90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50" name="Freeform 74"/>
            <p:cNvSpPr>
              <a:spLocks/>
            </p:cNvSpPr>
            <p:nvPr/>
          </p:nvSpPr>
          <p:spPr bwMode="gray">
            <a:xfrm>
              <a:off x="2697" y="1574"/>
              <a:ext cx="344" cy="258"/>
            </a:xfrm>
            <a:custGeom>
              <a:avLst/>
              <a:gdLst>
                <a:gd name="T0" fmla="*/ 344 w 371"/>
                <a:gd name="T1" fmla="*/ 84 h 278"/>
                <a:gd name="T2" fmla="*/ 198 w 371"/>
                <a:gd name="T3" fmla="*/ 175 h 278"/>
                <a:gd name="T4" fmla="*/ 185 w 371"/>
                <a:gd name="T5" fmla="*/ 178 h 278"/>
                <a:gd name="T6" fmla="*/ 160 w 371"/>
                <a:gd name="T7" fmla="*/ 188 h 278"/>
                <a:gd name="T8" fmla="*/ 152 w 371"/>
                <a:gd name="T9" fmla="*/ 258 h 278"/>
                <a:gd name="T10" fmla="*/ 2 w 371"/>
                <a:gd name="T11" fmla="*/ 244 h 278"/>
                <a:gd name="T12" fmla="*/ 7 w 371"/>
                <a:gd name="T13" fmla="*/ 225 h 278"/>
                <a:gd name="T14" fmla="*/ 27 w 371"/>
                <a:gd name="T15" fmla="*/ 205 h 278"/>
                <a:gd name="T16" fmla="*/ 33 w 371"/>
                <a:gd name="T17" fmla="*/ 194 h 278"/>
                <a:gd name="T18" fmla="*/ 47 w 371"/>
                <a:gd name="T19" fmla="*/ 169 h 278"/>
                <a:gd name="T20" fmla="*/ 66 w 371"/>
                <a:gd name="T21" fmla="*/ 145 h 278"/>
                <a:gd name="T22" fmla="*/ 77 w 371"/>
                <a:gd name="T23" fmla="*/ 135 h 278"/>
                <a:gd name="T24" fmla="*/ 91 w 371"/>
                <a:gd name="T25" fmla="*/ 127 h 278"/>
                <a:gd name="T26" fmla="*/ 105 w 371"/>
                <a:gd name="T27" fmla="*/ 111 h 278"/>
                <a:gd name="T28" fmla="*/ 106 w 371"/>
                <a:gd name="T29" fmla="*/ 100 h 278"/>
                <a:gd name="T30" fmla="*/ 108 w 371"/>
                <a:gd name="T31" fmla="*/ 97 h 278"/>
                <a:gd name="T32" fmla="*/ 110 w 371"/>
                <a:gd name="T33" fmla="*/ 94 h 278"/>
                <a:gd name="T34" fmla="*/ 111 w 371"/>
                <a:gd name="T35" fmla="*/ 92 h 278"/>
                <a:gd name="T36" fmla="*/ 113 w 371"/>
                <a:gd name="T37" fmla="*/ 84 h 278"/>
                <a:gd name="T38" fmla="*/ 114 w 371"/>
                <a:gd name="T39" fmla="*/ 78 h 278"/>
                <a:gd name="T40" fmla="*/ 117 w 371"/>
                <a:gd name="T41" fmla="*/ 75 h 278"/>
                <a:gd name="T42" fmla="*/ 121 w 371"/>
                <a:gd name="T43" fmla="*/ 72 h 278"/>
                <a:gd name="T44" fmla="*/ 127 w 371"/>
                <a:gd name="T45" fmla="*/ 65 h 278"/>
                <a:gd name="T46" fmla="*/ 128 w 371"/>
                <a:gd name="T47" fmla="*/ 61 h 278"/>
                <a:gd name="T48" fmla="*/ 128 w 371"/>
                <a:gd name="T49" fmla="*/ 58 h 278"/>
                <a:gd name="T50" fmla="*/ 130 w 371"/>
                <a:gd name="T51" fmla="*/ 56 h 278"/>
                <a:gd name="T52" fmla="*/ 134 w 371"/>
                <a:gd name="T53" fmla="*/ 53 h 278"/>
                <a:gd name="T54" fmla="*/ 141 w 371"/>
                <a:gd name="T55" fmla="*/ 50 h 278"/>
                <a:gd name="T56" fmla="*/ 145 w 371"/>
                <a:gd name="T57" fmla="*/ 47 h 278"/>
                <a:gd name="T58" fmla="*/ 161 w 371"/>
                <a:gd name="T59" fmla="*/ 40 h 278"/>
                <a:gd name="T60" fmla="*/ 174 w 371"/>
                <a:gd name="T61" fmla="*/ 25 h 278"/>
                <a:gd name="T62" fmla="*/ 185 w 371"/>
                <a:gd name="T63" fmla="*/ 12 h 278"/>
                <a:gd name="T64" fmla="*/ 187 w 371"/>
                <a:gd name="T65" fmla="*/ 6 h 278"/>
                <a:gd name="T66" fmla="*/ 190 w 371"/>
                <a:gd name="T67" fmla="*/ 1 h 278"/>
                <a:gd name="T68" fmla="*/ 193 w 371"/>
                <a:gd name="T69" fmla="*/ 0 h 278"/>
                <a:gd name="T70" fmla="*/ 197 w 371"/>
                <a:gd name="T71" fmla="*/ 0 h 278"/>
                <a:gd name="T72" fmla="*/ 344 w 371"/>
                <a:gd name="T73" fmla="*/ 11 h 27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71"/>
                <a:gd name="T112" fmla="*/ 0 h 278"/>
                <a:gd name="T113" fmla="*/ 371 w 371"/>
                <a:gd name="T114" fmla="*/ 278 h 27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71" h="278">
                  <a:moveTo>
                    <a:pt x="371" y="40"/>
                  </a:moveTo>
                  <a:lnTo>
                    <a:pt x="371" y="90"/>
                  </a:lnTo>
                  <a:lnTo>
                    <a:pt x="232" y="79"/>
                  </a:lnTo>
                  <a:lnTo>
                    <a:pt x="214" y="189"/>
                  </a:lnTo>
                  <a:lnTo>
                    <a:pt x="209" y="189"/>
                  </a:lnTo>
                  <a:lnTo>
                    <a:pt x="199" y="192"/>
                  </a:lnTo>
                  <a:lnTo>
                    <a:pt x="187" y="195"/>
                  </a:lnTo>
                  <a:lnTo>
                    <a:pt x="173" y="203"/>
                  </a:lnTo>
                  <a:lnTo>
                    <a:pt x="164" y="212"/>
                  </a:lnTo>
                  <a:lnTo>
                    <a:pt x="164" y="278"/>
                  </a:lnTo>
                  <a:lnTo>
                    <a:pt x="0" y="266"/>
                  </a:lnTo>
                  <a:lnTo>
                    <a:pt x="2" y="263"/>
                  </a:lnTo>
                  <a:lnTo>
                    <a:pt x="3" y="254"/>
                  </a:lnTo>
                  <a:lnTo>
                    <a:pt x="8" y="242"/>
                  </a:lnTo>
                  <a:lnTo>
                    <a:pt x="15" y="230"/>
                  </a:lnTo>
                  <a:lnTo>
                    <a:pt x="29" y="221"/>
                  </a:lnTo>
                  <a:lnTo>
                    <a:pt x="32" y="218"/>
                  </a:lnTo>
                  <a:lnTo>
                    <a:pt x="36" y="209"/>
                  </a:lnTo>
                  <a:lnTo>
                    <a:pt x="42" y="197"/>
                  </a:lnTo>
                  <a:lnTo>
                    <a:pt x="51" y="182"/>
                  </a:lnTo>
                  <a:lnTo>
                    <a:pt x="60" y="168"/>
                  </a:lnTo>
                  <a:lnTo>
                    <a:pt x="71" y="156"/>
                  </a:lnTo>
                  <a:lnTo>
                    <a:pt x="80" y="147"/>
                  </a:lnTo>
                  <a:lnTo>
                    <a:pt x="83" y="146"/>
                  </a:lnTo>
                  <a:lnTo>
                    <a:pt x="89" y="143"/>
                  </a:lnTo>
                  <a:lnTo>
                    <a:pt x="98" y="137"/>
                  </a:lnTo>
                  <a:lnTo>
                    <a:pt x="105" y="129"/>
                  </a:lnTo>
                  <a:lnTo>
                    <a:pt x="113" y="120"/>
                  </a:lnTo>
                  <a:lnTo>
                    <a:pt x="114" y="111"/>
                  </a:lnTo>
                  <a:lnTo>
                    <a:pt x="114" y="108"/>
                  </a:lnTo>
                  <a:lnTo>
                    <a:pt x="116" y="107"/>
                  </a:lnTo>
                  <a:lnTo>
                    <a:pt x="116" y="104"/>
                  </a:lnTo>
                  <a:lnTo>
                    <a:pt x="117" y="102"/>
                  </a:lnTo>
                  <a:lnTo>
                    <a:pt x="119" y="101"/>
                  </a:lnTo>
                  <a:lnTo>
                    <a:pt x="120" y="101"/>
                  </a:lnTo>
                  <a:lnTo>
                    <a:pt x="120" y="99"/>
                  </a:lnTo>
                  <a:lnTo>
                    <a:pt x="120" y="95"/>
                  </a:lnTo>
                  <a:lnTo>
                    <a:pt x="122" y="91"/>
                  </a:lnTo>
                  <a:lnTo>
                    <a:pt x="123" y="87"/>
                  </a:lnTo>
                  <a:lnTo>
                    <a:pt x="123" y="84"/>
                  </a:lnTo>
                  <a:lnTo>
                    <a:pt x="125" y="82"/>
                  </a:lnTo>
                  <a:lnTo>
                    <a:pt x="126" y="81"/>
                  </a:lnTo>
                  <a:lnTo>
                    <a:pt x="129" y="79"/>
                  </a:lnTo>
                  <a:lnTo>
                    <a:pt x="131" y="78"/>
                  </a:lnTo>
                  <a:lnTo>
                    <a:pt x="134" y="73"/>
                  </a:lnTo>
                  <a:lnTo>
                    <a:pt x="137" y="70"/>
                  </a:lnTo>
                  <a:lnTo>
                    <a:pt x="137" y="67"/>
                  </a:lnTo>
                  <a:lnTo>
                    <a:pt x="138" y="66"/>
                  </a:lnTo>
                  <a:lnTo>
                    <a:pt x="138" y="64"/>
                  </a:lnTo>
                  <a:lnTo>
                    <a:pt x="138" y="63"/>
                  </a:lnTo>
                  <a:lnTo>
                    <a:pt x="138" y="61"/>
                  </a:lnTo>
                  <a:lnTo>
                    <a:pt x="140" y="60"/>
                  </a:lnTo>
                  <a:lnTo>
                    <a:pt x="141" y="58"/>
                  </a:lnTo>
                  <a:lnTo>
                    <a:pt x="144" y="57"/>
                  </a:lnTo>
                  <a:lnTo>
                    <a:pt x="149" y="55"/>
                  </a:lnTo>
                  <a:lnTo>
                    <a:pt x="152" y="54"/>
                  </a:lnTo>
                  <a:lnTo>
                    <a:pt x="153" y="52"/>
                  </a:lnTo>
                  <a:lnTo>
                    <a:pt x="156" y="51"/>
                  </a:lnTo>
                  <a:lnTo>
                    <a:pt x="165" y="48"/>
                  </a:lnTo>
                  <a:lnTo>
                    <a:pt x="174" y="43"/>
                  </a:lnTo>
                  <a:lnTo>
                    <a:pt x="184" y="36"/>
                  </a:lnTo>
                  <a:lnTo>
                    <a:pt x="188" y="27"/>
                  </a:lnTo>
                  <a:lnTo>
                    <a:pt x="194" y="18"/>
                  </a:lnTo>
                  <a:lnTo>
                    <a:pt x="199" y="13"/>
                  </a:lnTo>
                  <a:lnTo>
                    <a:pt x="202" y="7"/>
                  </a:lnTo>
                  <a:lnTo>
                    <a:pt x="202" y="6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6" y="0"/>
                  </a:lnTo>
                  <a:lnTo>
                    <a:pt x="208" y="0"/>
                  </a:lnTo>
                  <a:lnTo>
                    <a:pt x="211" y="0"/>
                  </a:lnTo>
                  <a:lnTo>
                    <a:pt x="212" y="0"/>
                  </a:lnTo>
                  <a:lnTo>
                    <a:pt x="215" y="0"/>
                  </a:lnTo>
                  <a:lnTo>
                    <a:pt x="371" y="12"/>
                  </a:lnTo>
                  <a:lnTo>
                    <a:pt x="371" y="40"/>
                  </a:lnTo>
                  <a:close/>
                </a:path>
              </a:pathLst>
            </a:custGeom>
            <a:solidFill>
              <a:srgbClr val="B9CE90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51" name="Freeform 75"/>
            <p:cNvSpPr>
              <a:spLocks/>
            </p:cNvSpPr>
            <p:nvPr/>
          </p:nvSpPr>
          <p:spPr bwMode="gray">
            <a:xfrm>
              <a:off x="2686" y="1611"/>
              <a:ext cx="468" cy="497"/>
            </a:xfrm>
            <a:custGeom>
              <a:avLst/>
              <a:gdLst>
                <a:gd name="T0" fmla="*/ 5 w 505"/>
                <a:gd name="T1" fmla="*/ 224 h 537"/>
                <a:gd name="T2" fmla="*/ 10 w 505"/>
                <a:gd name="T3" fmla="*/ 230 h 537"/>
                <a:gd name="T4" fmla="*/ 14 w 505"/>
                <a:gd name="T5" fmla="*/ 221 h 537"/>
                <a:gd name="T6" fmla="*/ 19 w 505"/>
                <a:gd name="T7" fmla="*/ 220 h 537"/>
                <a:gd name="T8" fmla="*/ 19 w 505"/>
                <a:gd name="T9" fmla="*/ 230 h 537"/>
                <a:gd name="T10" fmla="*/ 27 w 505"/>
                <a:gd name="T11" fmla="*/ 237 h 537"/>
                <a:gd name="T12" fmla="*/ 36 w 505"/>
                <a:gd name="T13" fmla="*/ 255 h 537"/>
                <a:gd name="T14" fmla="*/ 28 w 505"/>
                <a:gd name="T15" fmla="*/ 276 h 537"/>
                <a:gd name="T16" fmla="*/ 25 w 505"/>
                <a:gd name="T17" fmla="*/ 281 h 537"/>
                <a:gd name="T18" fmla="*/ 22 w 505"/>
                <a:gd name="T19" fmla="*/ 289 h 537"/>
                <a:gd name="T20" fmla="*/ 24 w 505"/>
                <a:gd name="T21" fmla="*/ 297 h 537"/>
                <a:gd name="T22" fmla="*/ 28 w 505"/>
                <a:gd name="T23" fmla="*/ 350 h 537"/>
                <a:gd name="T24" fmla="*/ 24 w 505"/>
                <a:gd name="T25" fmla="*/ 362 h 537"/>
                <a:gd name="T26" fmla="*/ 21 w 505"/>
                <a:gd name="T27" fmla="*/ 372 h 537"/>
                <a:gd name="T28" fmla="*/ 16 w 505"/>
                <a:gd name="T29" fmla="*/ 383 h 537"/>
                <a:gd name="T30" fmla="*/ 6 w 505"/>
                <a:gd name="T31" fmla="*/ 408 h 537"/>
                <a:gd name="T32" fmla="*/ 2 w 505"/>
                <a:gd name="T33" fmla="*/ 419 h 537"/>
                <a:gd name="T34" fmla="*/ 6 w 505"/>
                <a:gd name="T35" fmla="*/ 415 h 537"/>
                <a:gd name="T36" fmla="*/ 21 w 505"/>
                <a:gd name="T37" fmla="*/ 412 h 537"/>
                <a:gd name="T38" fmla="*/ 44 w 505"/>
                <a:gd name="T39" fmla="*/ 411 h 537"/>
                <a:gd name="T40" fmla="*/ 56 w 505"/>
                <a:gd name="T41" fmla="*/ 406 h 537"/>
                <a:gd name="T42" fmla="*/ 82 w 505"/>
                <a:gd name="T43" fmla="*/ 411 h 537"/>
                <a:gd name="T44" fmla="*/ 88 w 505"/>
                <a:gd name="T45" fmla="*/ 422 h 537"/>
                <a:gd name="T46" fmla="*/ 96 w 505"/>
                <a:gd name="T47" fmla="*/ 431 h 537"/>
                <a:gd name="T48" fmla="*/ 111 w 505"/>
                <a:gd name="T49" fmla="*/ 433 h 537"/>
                <a:gd name="T50" fmla="*/ 116 w 505"/>
                <a:gd name="T51" fmla="*/ 442 h 537"/>
                <a:gd name="T52" fmla="*/ 124 w 505"/>
                <a:gd name="T53" fmla="*/ 453 h 537"/>
                <a:gd name="T54" fmla="*/ 130 w 505"/>
                <a:gd name="T55" fmla="*/ 463 h 537"/>
                <a:gd name="T56" fmla="*/ 133 w 505"/>
                <a:gd name="T57" fmla="*/ 471 h 537"/>
                <a:gd name="T58" fmla="*/ 138 w 505"/>
                <a:gd name="T59" fmla="*/ 474 h 537"/>
                <a:gd name="T60" fmla="*/ 155 w 505"/>
                <a:gd name="T61" fmla="*/ 496 h 537"/>
                <a:gd name="T62" fmla="*/ 163 w 505"/>
                <a:gd name="T63" fmla="*/ 496 h 537"/>
                <a:gd name="T64" fmla="*/ 170 w 505"/>
                <a:gd name="T65" fmla="*/ 486 h 537"/>
                <a:gd name="T66" fmla="*/ 171 w 505"/>
                <a:gd name="T67" fmla="*/ 471 h 537"/>
                <a:gd name="T68" fmla="*/ 174 w 505"/>
                <a:gd name="T69" fmla="*/ 458 h 537"/>
                <a:gd name="T70" fmla="*/ 183 w 505"/>
                <a:gd name="T71" fmla="*/ 455 h 537"/>
                <a:gd name="T72" fmla="*/ 185 w 505"/>
                <a:gd name="T73" fmla="*/ 457 h 537"/>
                <a:gd name="T74" fmla="*/ 187 w 505"/>
                <a:gd name="T75" fmla="*/ 461 h 537"/>
                <a:gd name="T76" fmla="*/ 190 w 505"/>
                <a:gd name="T77" fmla="*/ 466 h 537"/>
                <a:gd name="T78" fmla="*/ 201 w 505"/>
                <a:gd name="T79" fmla="*/ 479 h 537"/>
                <a:gd name="T80" fmla="*/ 209 w 505"/>
                <a:gd name="T81" fmla="*/ 474 h 537"/>
                <a:gd name="T82" fmla="*/ 218 w 505"/>
                <a:gd name="T83" fmla="*/ 466 h 537"/>
                <a:gd name="T84" fmla="*/ 224 w 505"/>
                <a:gd name="T85" fmla="*/ 468 h 537"/>
                <a:gd name="T86" fmla="*/ 248 w 505"/>
                <a:gd name="T87" fmla="*/ 468 h 537"/>
                <a:gd name="T88" fmla="*/ 263 w 505"/>
                <a:gd name="T89" fmla="*/ 460 h 537"/>
                <a:gd name="T90" fmla="*/ 265 w 505"/>
                <a:gd name="T91" fmla="*/ 466 h 537"/>
                <a:gd name="T92" fmla="*/ 279 w 505"/>
                <a:gd name="T93" fmla="*/ 468 h 537"/>
                <a:gd name="T94" fmla="*/ 417 w 505"/>
                <a:gd name="T95" fmla="*/ 439 h 537"/>
                <a:gd name="T96" fmla="*/ 407 w 505"/>
                <a:gd name="T97" fmla="*/ 431 h 537"/>
                <a:gd name="T98" fmla="*/ 409 w 505"/>
                <a:gd name="T99" fmla="*/ 88 h 537"/>
                <a:gd name="T100" fmla="*/ 226 w 505"/>
                <a:gd name="T101" fmla="*/ 36 h 537"/>
                <a:gd name="T102" fmla="*/ 187 w 505"/>
                <a:gd name="T103" fmla="*/ 143 h 537"/>
                <a:gd name="T104" fmla="*/ 11 w 505"/>
                <a:gd name="T105" fmla="*/ 209 h 53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05"/>
                <a:gd name="T160" fmla="*/ 0 h 537"/>
                <a:gd name="T161" fmla="*/ 505 w 505"/>
                <a:gd name="T162" fmla="*/ 537 h 53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05" h="537">
                  <a:moveTo>
                    <a:pt x="11" y="232"/>
                  </a:moveTo>
                  <a:lnTo>
                    <a:pt x="8" y="235"/>
                  </a:lnTo>
                  <a:lnTo>
                    <a:pt x="6" y="238"/>
                  </a:lnTo>
                  <a:lnTo>
                    <a:pt x="5" y="242"/>
                  </a:lnTo>
                  <a:lnTo>
                    <a:pt x="6" y="245"/>
                  </a:lnTo>
                  <a:lnTo>
                    <a:pt x="8" y="248"/>
                  </a:lnTo>
                  <a:lnTo>
                    <a:pt x="9" y="248"/>
                  </a:lnTo>
                  <a:lnTo>
                    <a:pt x="11" y="248"/>
                  </a:lnTo>
                  <a:lnTo>
                    <a:pt x="12" y="247"/>
                  </a:lnTo>
                  <a:lnTo>
                    <a:pt x="14" y="245"/>
                  </a:lnTo>
                  <a:lnTo>
                    <a:pt x="14" y="242"/>
                  </a:lnTo>
                  <a:lnTo>
                    <a:pt x="15" y="239"/>
                  </a:lnTo>
                  <a:lnTo>
                    <a:pt x="17" y="238"/>
                  </a:lnTo>
                  <a:lnTo>
                    <a:pt x="17" y="236"/>
                  </a:lnTo>
                  <a:lnTo>
                    <a:pt x="20" y="236"/>
                  </a:lnTo>
                  <a:lnTo>
                    <a:pt x="21" y="238"/>
                  </a:lnTo>
                  <a:lnTo>
                    <a:pt x="21" y="241"/>
                  </a:lnTo>
                  <a:lnTo>
                    <a:pt x="21" y="242"/>
                  </a:lnTo>
                  <a:lnTo>
                    <a:pt x="21" y="245"/>
                  </a:lnTo>
                  <a:lnTo>
                    <a:pt x="21" y="248"/>
                  </a:lnTo>
                  <a:lnTo>
                    <a:pt x="21" y="251"/>
                  </a:lnTo>
                  <a:lnTo>
                    <a:pt x="24" y="253"/>
                  </a:lnTo>
                  <a:lnTo>
                    <a:pt x="26" y="254"/>
                  </a:lnTo>
                  <a:lnTo>
                    <a:pt x="29" y="256"/>
                  </a:lnTo>
                  <a:lnTo>
                    <a:pt x="32" y="257"/>
                  </a:lnTo>
                  <a:lnTo>
                    <a:pt x="33" y="259"/>
                  </a:lnTo>
                  <a:lnTo>
                    <a:pt x="36" y="268"/>
                  </a:lnTo>
                  <a:lnTo>
                    <a:pt x="39" y="276"/>
                  </a:lnTo>
                  <a:lnTo>
                    <a:pt x="39" y="282"/>
                  </a:lnTo>
                  <a:lnTo>
                    <a:pt x="38" y="288"/>
                  </a:lnTo>
                  <a:lnTo>
                    <a:pt x="35" y="294"/>
                  </a:lnTo>
                  <a:lnTo>
                    <a:pt x="30" y="298"/>
                  </a:lnTo>
                  <a:lnTo>
                    <a:pt x="30" y="300"/>
                  </a:lnTo>
                  <a:lnTo>
                    <a:pt x="32" y="301"/>
                  </a:lnTo>
                  <a:lnTo>
                    <a:pt x="27" y="304"/>
                  </a:lnTo>
                  <a:lnTo>
                    <a:pt x="23" y="307"/>
                  </a:lnTo>
                  <a:lnTo>
                    <a:pt x="20" y="312"/>
                  </a:lnTo>
                  <a:lnTo>
                    <a:pt x="23" y="310"/>
                  </a:lnTo>
                  <a:lnTo>
                    <a:pt x="24" y="312"/>
                  </a:lnTo>
                  <a:lnTo>
                    <a:pt x="24" y="313"/>
                  </a:lnTo>
                  <a:lnTo>
                    <a:pt x="26" y="315"/>
                  </a:lnTo>
                  <a:lnTo>
                    <a:pt x="26" y="318"/>
                  </a:lnTo>
                  <a:lnTo>
                    <a:pt x="26" y="321"/>
                  </a:lnTo>
                  <a:lnTo>
                    <a:pt x="27" y="324"/>
                  </a:lnTo>
                  <a:lnTo>
                    <a:pt x="32" y="342"/>
                  </a:lnTo>
                  <a:lnTo>
                    <a:pt x="32" y="360"/>
                  </a:lnTo>
                  <a:lnTo>
                    <a:pt x="30" y="378"/>
                  </a:lnTo>
                  <a:lnTo>
                    <a:pt x="30" y="382"/>
                  </a:lnTo>
                  <a:lnTo>
                    <a:pt x="27" y="385"/>
                  </a:lnTo>
                  <a:lnTo>
                    <a:pt x="27" y="388"/>
                  </a:lnTo>
                  <a:lnTo>
                    <a:pt x="26" y="391"/>
                  </a:lnTo>
                  <a:lnTo>
                    <a:pt x="24" y="396"/>
                  </a:lnTo>
                  <a:lnTo>
                    <a:pt x="23" y="399"/>
                  </a:lnTo>
                  <a:lnTo>
                    <a:pt x="23" y="403"/>
                  </a:lnTo>
                  <a:lnTo>
                    <a:pt x="23" y="402"/>
                  </a:lnTo>
                  <a:lnTo>
                    <a:pt x="23" y="403"/>
                  </a:lnTo>
                  <a:lnTo>
                    <a:pt x="23" y="406"/>
                  </a:lnTo>
                  <a:lnTo>
                    <a:pt x="17" y="414"/>
                  </a:lnTo>
                  <a:lnTo>
                    <a:pt x="9" y="421"/>
                  </a:lnTo>
                  <a:lnTo>
                    <a:pt x="6" y="430"/>
                  </a:lnTo>
                  <a:lnTo>
                    <a:pt x="5" y="436"/>
                  </a:lnTo>
                  <a:lnTo>
                    <a:pt x="6" y="441"/>
                  </a:lnTo>
                  <a:lnTo>
                    <a:pt x="5" y="445"/>
                  </a:lnTo>
                  <a:lnTo>
                    <a:pt x="5" y="448"/>
                  </a:lnTo>
                  <a:lnTo>
                    <a:pt x="3" y="450"/>
                  </a:lnTo>
                  <a:lnTo>
                    <a:pt x="2" y="453"/>
                  </a:lnTo>
                  <a:lnTo>
                    <a:pt x="0" y="454"/>
                  </a:lnTo>
                  <a:lnTo>
                    <a:pt x="2" y="453"/>
                  </a:lnTo>
                  <a:lnTo>
                    <a:pt x="3" y="450"/>
                  </a:lnTo>
                  <a:lnTo>
                    <a:pt x="6" y="448"/>
                  </a:lnTo>
                  <a:lnTo>
                    <a:pt x="9" y="447"/>
                  </a:lnTo>
                  <a:lnTo>
                    <a:pt x="12" y="445"/>
                  </a:lnTo>
                  <a:lnTo>
                    <a:pt x="15" y="444"/>
                  </a:lnTo>
                  <a:lnTo>
                    <a:pt x="23" y="445"/>
                  </a:lnTo>
                  <a:lnTo>
                    <a:pt x="32" y="447"/>
                  </a:lnTo>
                  <a:lnTo>
                    <a:pt x="41" y="447"/>
                  </a:lnTo>
                  <a:lnTo>
                    <a:pt x="44" y="445"/>
                  </a:lnTo>
                  <a:lnTo>
                    <a:pt x="48" y="444"/>
                  </a:lnTo>
                  <a:lnTo>
                    <a:pt x="51" y="441"/>
                  </a:lnTo>
                  <a:lnTo>
                    <a:pt x="54" y="441"/>
                  </a:lnTo>
                  <a:lnTo>
                    <a:pt x="57" y="439"/>
                  </a:lnTo>
                  <a:lnTo>
                    <a:pt x="60" y="439"/>
                  </a:lnTo>
                  <a:lnTo>
                    <a:pt x="69" y="438"/>
                  </a:lnTo>
                  <a:lnTo>
                    <a:pt x="77" y="441"/>
                  </a:lnTo>
                  <a:lnTo>
                    <a:pt x="86" y="442"/>
                  </a:lnTo>
                  <a:lnTo>
                    <a:pt x="89" y="444"/>
                  </a:lnTo>
                  <a:lnTo>
                    <a:pt x="92" y="445"/>
                  </a:lnTo>
                  <a:lnTo>
                    <a:pt x="93" y="448"/>
                  </a:lnTo>
                  <a:lnTo>
                    <a:pt x="95" y="453"/>
                  </a:lnTo>
                  <a:lnTo>
                    <a:pt x="95" y="456"/>
                  </a:lnTo>
                  <a:lnTo>
                    <a:pt x="95" y="459"/>
                  </a:lnTo>
                  <a:lnTo>
                    <a:pt x="98" y="462"/>
                  </a:lnTo>
                  <a:lnTo>
                    <a:pt x="101" y="465"/>
                  </a:lnTo>
                  <a:lnTo>
                    <a:pt x="104" y="466"/>
                  </a:lnTo>
                  <a:lnTo>
                    <a:pt x="108" y="468"/>
                  </a:lnTo>
                  <a:lnTo>
                    <a:pt x="113" y="468"/>
                  </a:lnTo>
                  <a:lnTo>
                    <a:pt x="117" y="468"/>
                  </a:lnTo>
                  <a:lnTo>
                    <a:pt x="120" y="468"/>
                  </a:lnTo>
                  <a:lnTo>
                    <a:pt x="122" y="469"/>
                  </a:lnTo>
                  <a:lnTo>
                    <a:pt x="123" y="472"/>
                  </a:lnTo>
                  <a:lnTo>
                    <a:pt x="123" y="475"/>
                  </a:lnTo>
                  <a:lnTo>
                    <a:pt x="125" y="478"/>
                  </a:lnTo>
                  <a:lnTo>
                    <a:pt x="125" y="481"/>
                  </a:lnTo>
                  <a:lnTo>
                    <a:pt x="128" y="483"/>
                  </a:lnTo>
                  <a:lnTo>
                    <a:pt x="131" y="487"/>
                  </a:lnTo>
                  <a:lnTo>
                    <a:pt x="134" y="489"/>
                  </a:lnTo>
                  <a:lnTo>
                    <a:pt x="137" y="490"/>
                  </a:lnTo>
                  <a:lnTo>
                    <a:pt x="137" y="494"/>
                  </a:lnTo>
                  <a:lnTo>
                    <a:pt x="137" y="497"/>
                  </a:lnTo>
                  <a:lnTo>
                    <a:pt x="140" y="500"/>
                  </a:lnTo>
                  <a:lnTo>
                    <a:pt x="143" y="503"/>
                  </a:lnTo>
                  <a:lnTo>
                    <a:pt x="143" y="504"/>
                  </a:lnTo>
                  <a:lnTo>
                    <a:pt x="143" y="507"/>
                  </a:lnTo>
                  <a:lnTo>
                    <a:pt x="143" y="509"/>
                  </a:lnTo>
                  <a:lnTo>
                    <a:pt x="144" y="510"/>
                  </a:lnTo>
                  <a:lnTo>
                    <a:pt x="146" y="512"/>
                  </a:lnTo>
                  <a:lnTo>
                    <a:pt x="147" y="512"/>
                  </a:lnTo>
                  <a:lnTo>
                    <a:pt x="149" y="512"/>
                  </a:lnTo>
                  <a:lnTo>
                    <a:pt x="150" y="512"/>
                  </a:lnTo>
                  <a:lnTo>
                    <a:pt x="152" y="512"/>
                  </a:lnTo>
                  <a:lnTo>
                    <a:pt x="159" y="525"/>
                  </a:lnTo>
                  <a:lnTo>
                    <a:pt x="167" y="536"/>
                  </a:lnTo>
                  <a:lnTo>
                    <a:pt x="167" y="537"/>
                  </a:lnTo>
                  <a:lnTo>
                    <a:pt x="170" y="537"/>
                  </a:lnTo>
                  <a:lnTo>
                    <a:pt x="173" y="536"/>
                  </a:lnTo>
                  <a:lnTo>
                    <a:pt x="176" y="536"/>
                  </a:lnTo>
                  <a:lnTo>
                    <a:pt x="177" y="534"/>
                  </a:lnTo>
                  <a:lnTo>
                    <a:pt x="180" y="531"/>
                  </a:lnTo>
                  <a:lnTo>
                    <a:pt x="182" y="528"/>
                  </a:lnTo>
                  <a:lnTo>
                    <a:pt x="183" y="525"/>
                  </a:lnTo>
                  <a:lnTo>
                    <a:pt x="183" y="521"/>
                  </a:lnTo>
                  <a:lnTo>
                    <a:pt x="183" y="518"/>
                  </a:lnTo>
                  <a:lnTo>
                    <a:pt x="183" y="513"/>
                  </a:lnTo>
                  <a:lnTo>
                    <a:pt x="185" y="509"/>
                  </a:lnTo>
                  <a:lnTo>
                    <a:pt x="185" y="504"/>
                  </a:lnTo>
                  <a:lnTo>
                    <a:pt x="185" y="500"/>
                  </a:lnTo>
                  <a:lnTo>
                    <a:pt x="183" y="495"/>
                  </a:lnTo>
                  <a:lnTo>
                    <a:pt x="188" y="495"/>
                  </a:lnTo>
                  <a:lnTo>
                    <a:pt x="193" y="495"/>
                  </a:lnTo>
                  <a:lnTo>
                    <a:pt x="194" y="495"/>
                  </a:lnTo>
                  <a:lnTo>
                    <a:pt x="196" y="494"/>
                  </a:lnTo>
                  <a:lnTo>
                    <a:pt x="197" y="492"/>
                  </a:lnTo>
                  <a:lnTo>
                    <a:pt x="199" y="490"/>
                  </a:lnTo>
                  <a:lnTo>
                    <a:pt x="200" y="490"/>
                  </a:lnTo>
                  <a:lnTo>
                    <a:pt x="200" y="492"/>
                  </a:lnTo>
                  <a:lnTo>
                    <a:pt x="200" y="494"/>
                  </a:lnTo>
                  <a:lnTo>
                    <a:pt x="199" y="494"/>
                  </a:lnTo>
                  <a:lnTo>
                    <a:pt x="199" y="495"/>
                  </a:lnTo>
                  <a:lnTo>
                    <a:pt x="200" y="497"/>
                  </a:lnTo>
                  <a:lnTo>
                    <a:pt x="202" y="498"/>
                  </a:lnTo>
                  <a:lnTo>
                    <a:pt x="203" y="498"/>
                  </a:lnTo>
                  <a:lnTo>
                    <a:pt x="205" y="498"/>
                  </a:lnTo>
                  <a:lnTo>
                    <a:pt x="205" y="500"/>
                  </a:lnTo>
                  <a:lnTo>
                    <a:pt x="205" y="503"/>
                  </a:lnTo>
                  <a:lnTo>
                    <a:pt x="206" y="503"/>
                  </a:lnTo>
                  <a:lnTo>
                    <a:pt x="211" y="507"/>
                  </a:lnTo>
                  <a:lnTo>
                    <a:pt x="214" y="512"/>
                  </a:lnTo>
                  <a:lnTo>
                    <a:pt x="217" y="518"/>
                  </a:lnTo>
                  <a:lnTo>
                    <a:pt x="217" y="522"/>
                  </a:lnTo>
                  <a:lnTo>
                    <a:pt x="220" y="519"/>
                  </a:lnTo>
                  <a:lnTo>
                    <a:pt x="223" y="515"/>
                  </a:lnTo>
                  <a:lnTo>
                    <a:pt x="226" y="512"/>
                  </a:lnTo>
                  <a:lnTo>
                    <a:pt x="229" y="509"/>
                  </a:lnTo>
                  <a:lnTo>
                    <a:pt x="232" y="506"/>
                  </a:lnTo>
                  <a:lnTo>
                    <a:pt x="233" y="504"/>
                  </a:lnTo>
                  <a:lnTo>
                    <a:pt x="235" y="504"/>
                  </a:lnTo>
                  <a:lnTo>
                    <a:pt x="238" y="504"/>
                  </a:lnTo>
                  <a:lnTo>
                    <a:pt x="239" y="506"/>
                  </a:lnTo>
                  <a:lnTo>
                    <a:pt x="241" y="506"/>
                  </a:lnTo>
                  <a:lnTo>
                    <a:pt x="242" y="506"/>
                  </a:lnTo>
                  <a:lnTo>
                    <a:pt x="244" y="504"/>
                  </a:lnTo>
                  <a:lnTo>
                    <a:pt x="245" y="504"/>
                  </a:lnTo>
                  <a:lnTo>
                    <a:pt x="256" y="506"/>
                  </a:lnTo>
                  <a:lnTo>
                    <a:pt x="268" y="506"/>
                  </a:lnTo>
                  <a:lnTo>
                    <a:pt x="278" y="503"/>
                  </a:lnTo>
                  <a:lnTo>
                    <a:pt x="286" y="495"/>
                  </a:lnTo>
                  <a:lnTo>
                    <a:pt x="284" y="495"/>
                  </a:lnTo>
                  <a:lnTo>
                    <a:pt x="284" y="497"/>
                  </a:lnTo>
                  <a:lnTo>
                    <a:pt x="284" y="498"/>
                  </a:lnTo>
                  <a:lnTo>
                    <a:pt x="283" y="498"/>
                  </a:lnTo>
                  <a:lnTo>
                    <a:pt x="286" y="503"/>
                  </a:lnTo>
                  <a:lnTo>
                    <a:pt x="289" y="504"/>
                  </a:lnTo>
                  <a:lnTo>
                    <a:pt x="293" y="506"/>
                  </a:lnTo>
                  <a:lnTo>
                    <a:pt x="296" y="506"/>
                  </a:lnTo>
                  <a:lnTo>
                    <a:pt x="301" y="506"/>
                  </a:lnTo>
                  <a:lnTo>
                    <a:pt x="305" y="506"/>
                  </a:lnTo>
                  <a:lnTo>
                    <a:pt x="441" y="512"/>
                  </a:lnTo>
                  <a:lnTo>
                    <a:pt x="451" y="474"/>
                  </a:lnTo>
                  <a:lnTo>
                    <a:pt x="450" y="474"/>
                  </a:lnTo>
                  <a:lnTo>
                    <a:pt x="448" y="474"/>
                  </a:lnTo>
                  <a:lnTo>
                    <a:pt x="445" y="472"/>
                  </a:lnTo>
                  <a:lnTo>
                    <a:pt x="442" y="469"/>
                  </a:lnTo>
                  <a:lnTo>
                    <a:pt x="439" y="466"/>
                  </a:lnTo>
                  <a:lnTo>
                    <a:pt x="436" y="463"/>
                  </a:lnTo>
                  <a:lnTo>
                    <a:pt x="435" y="459"/>
                  </a:lnTo>
                  <a:lnTo>
                    <a:pt x="433" y="451"/>
                  </a:lnTo>
                  <a:lnTo>
                    <a:pt x="441" y="95"/>
                  </a:lnTo>
                  <a:lnTo>
                    <a:pt x="505" y="101"/>
                  </a:lnTo>
                  <a:lnTo>
                    <a:pt x="383" y="0"/>
                  </a:lnTo>
                  <a:lnTo>
                    <a:pt x="383" y="50"/>
                  </a:lnTo>
                  <a:lnTo>
                    <a:pt x="244" y="39"/>
                  </a:lnTo>
                  <a:lnTo>
                    <a:pt x="226" y="149"/>
                  </a:lnTo>
                  <a:lnTo>
                    <a:pt x="223" y="149"/>
                  </a:lnTo>
                  <a:lnTo>
                    <a:pt x="214" y="151"/>
                  </a:lnTo>
                  <a:lnTo>
                    <a:pt x="202" y="154"/>
                  </a:lnTo>
                  <a:lnTo>
                    <a:pt x="188" y="161"/>
                  </a:lnTo>
                  <a:lnTo>
                    <a:pt x="176" y="172"/>
                  </a:lnTo>
                  <a:lnTo>
                    <a:pt x="176" y="238"/>
                  </a:lnTo>
                  <a:lnTo>
                    <a:pt x="12" y="226"/>
                  </a:lnTo>
                  <a:lnTo>
                    <a:pt x="11" y="232"/>
                  </a:lnTo>
                  <a:close/>
                </a:path>
              </a:pathLst>
            </a:custGeom>
            <a:solidFill>
              <a:srgbClr val="B9CE90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52" name="Freeform 76"/>
            <p:cNvSpPr>
              <a:spLocks/>
            </p:cNvSpPr>
            <p:nvPr/>
          </p:nvSpPr>
          <p:spPr bwMode="gray">
            <a:xfrm>
              <a:off x="2836" y="1699"/>
              <a:ext cx="638" cy="602"/>
            </a:xfrm>
            <a:custGeom>
              <a:avLst/>
              <a:gdLst>
                <a:gd name="T0" fmla="*/ 30 w 689"/>
                <a:gd name="T1" fmla="*/ 518 h 650"/>
                <a:gd name="T2" fmla="*/ 41 w 689"/>
                <a:gd name="T3" fmla="*/ 514 h 650"/>
                <a:gd name="T4" fmla="*/ 56 w 689"/>
                <a:gd name="T5" fmla="*/ 520 h 650"/>
                <a:gd name="T6" fmla="*/ 73 w 689"/>
                <a:gd name="T7" fmla="*/ 518 h 650"/>
                <a:gd name="T8" fmla="*/ 82 w 689"/>
                <a:gd name="T9" fmla="*/ 520 h 650"/>
                <a:gd name="T10" fmla="*/ 90 w 689"/>
                <a:gd name="T11" fmla="*/ 515 h 650"/>
                <a:gd name="T12" fmla="*/ 110 w 689"/>
                <a:gd name="T13" fmla="*/ 504 h 650"/>
                <a:gd name="T14" fmla="*/ 116 w 689"/>
                <a:gd name="T15" fmla="*/ 528 h 650"/>
                <a:gd name="T16" fmla="*/ 119 w 689"/>
                <a:gd name="T17" fmla="*/ 543 h 650"/>
                <a:gd name="T18" fmla="*/ 123 w 689"/>
                <a:gd name="T19" fmla="*/ 558 h 650"/>
                <a:gd name="T20" fmla="*/ 126 w 689"/>
                <a:gd name="T21" fmla="*/ 565 h 650"/>
                <a:gd name="T22" fmla="*/ 132 w 689"/>
                <a:gd name="T23" fmla="*/ 583 h 650"/>
                <a:gd name="T24" fmla="*/ 152 w 689"/>
                <a:gd name="T25" fmla="*/ 594 h 650"/>
                <a:gd name="T26" fmla="*/ 157 w 689"/>
                <a:gd name="T27" fmla="*/ 583 h 650"/>
                <a:gd name="T28" fmla="*/ 174 w 689"/>
                <a:gd name="T29" fmla="*/ 595 h 650"/>
                <a:gd name="T30" fmla="*/ 195 w 689"/>
                <a:gd name="T31" fmla="*/ 585 h 650"/>
                <a:gd name="T32" fmla="*/ 207 w 689"/>
                <a:gd name="T33" fmla="*/ 578 h 650"/>
                <a:gd name="T34" fmla="*/ 221 w 689"/>
                <a:gd name="T35" fmla="*/ 602 h 650"/>
                <a:gd name="T36" fmla="*/ 237 w 689"/>
                <a:gd name="T37" fmla="*/ 589 h 650"/>
                <a:gd name="T38" fmla="*/ 245 w 689"/>
                <a:gd name="T39" fmla="*/ 564 h 650"/>
                <a:gd name="T40" fmla="*/ 256 w 689"/>
                <a:gd name="T41" fmla="*/ 540 h 650"/>
                <a:gd name="T42" fmla="*/ 279 w 689"/>
                <a:gd name="T43" fmla="*/ 528 h 650"/>
                <a:gd name="T44" fmla="*/ 293 w 689"/>
                <a:gd name="T45" fmla="*/ 501 h 650"/>
                <a:gd name="T46" fmla="*/ 297 w 689"/>
                <a:gd name="T47" fmla="*/ 487 h 650"/>
                <a:gd name="T48" fmla="*/ 312 w 689"/>
                <a:gd name="T49" fmla="*/ 473 h 650"/>
                <a:gd name="T50" fmla="*/ 325 w 689"/>
                <a:gd name="T51" fmla="*/ 489 h 650"/>
                <a:gd name="T52" fmla="*/ 332 w 689"/>
                <a:gd name="T53" fmla="*/ 478 h 650"/>
                <a:gd name="T54" fmla="*/ 343 w 689"/>
                <a:gd name="T55" fmla="*/ 464 h 650"/>
                <a:gd name="T56" fmla="*/ 387 w 689"/>
                <a:gd name="T57" fmla="*/ 437 h 650"/>
                <a:gd name="T58" fmla="*/ 444 w 689"/>
                <a:gd name="T59" fmla="*/ 412 h 650"/>
                <a:gd name="T60" fmla="*/ 471 w 689"/>
                <a:gd name="T61" fmla="*/ 414 h 650"/>
                <a:gd name="T62" fmla="*/ 503 w 689"/>
                <a:gd name="T63" fmla="*/ 420 h 650"/>
                <a:gd name="T64" fmla="*/ 569 w 689"/>
                <a:gd name="T65" fmla="*/ 409 h 650"/>
                <a:gd name="T66" fmla="*/ 608 w 689"/>
                <a:gd name="T67" fmla="*/ 400 h 650"/>
                <a:gd name="T68" fmla="*/ 619 w 689"/>
                <a:gd name="T69" fmla="*/ 383 h 650"/>
                <a:gd name="T70" fmla="*/ 632 w 689"/>
                <a:gd name="T71" fmla="*/ 332 h 650"/>
                <a:gd name="T72" fmla="*/ 602 w 689"/>
                <a:gd name="T73" fmla="*/ 259 h 650"/>
                <a:gd name="T74" fmla="*/ 597 w 689"/>
                <a:gd name="T75" fmla="*/ 245 h 650"/>
                <a:gd name="T76" fmla="*/ 592 w 689"/>
                <a:gd name="T77" fmla="*/ 227 h 650"/>
                <a:gd name="T78" fmla="*/ 567 w 689"/>
                <a:gd name="T79" fmla="*/ 213 h 650"/>
                <a:gd name="T80" fmla="*/ 556 w 689"/>
                <a:gd name="T81" fmla="*/ 213 h 650"/>
                <a:gd name="T82" fmla="*/ 544 w 689"/>
                <a:gd name="T83" fmla="*/ 204 h 650"/>
                <a:gd name="T84" fmla="*/ 522 w 689"/>
                <a:gd name="T85" fmla="*/ 187 h 650"/>
                <a:gd name="T86" fmla="*/ 258 w 689"/>
                <a:gd name="T87" fmla="*/ 0 h 650"/>
                <a:gd name="T88" fmla="*/ 268 w 689"/>
                <a:gd name="T89" fmla="*/ 351 h 650"/>
                <a:gd name="T90" fmla="*/ 113 w 689"/>
                <a:gd name="T91" fmla="*/ 375 h 650"/>
                <a:gd name="T92" fmla="*/ 95 w 689"/>
                <a:gd name="T93" fmla="*/ 381 h 650"/>
                <a:gd name="T94" fmla="*/ 52 w 689"/>
                <a:gd name="T95" fmla="*/ 397 h 650"/>
                <a:gd name="T96" fmla="*/ 41 w 689"/>
                <a:gd name="T97" fmla="*/ 376 h 650"/>
                <a:gd name="T98" fmla="*/ 34 w 689"/>
                <a:gd name="T99" fmla="*/ 368 h 650"/>
                <a:gd name="T100" fmla="*/ 21 w 689"/>
                <a:gd name="T101" fmla="*/ 373 h 650"/>
                <a:gd name="T102" fmla="*/ 13 w 689"/>
                <a:gd name="T103" fmla="*/ 407 h 650"/>
                <a:gd name="T104" fmla="*/ 0 w 689"/>
                <a:gd name="T105" fmla="*/ 411 h 650"/>
                <a:gd name="T106" fmla="*/ 5 w 689"/>
                <a:gd name="T107" fmla="*/ 442 h 650"/>
                <a:gd name="T108" fmla="*/ 0 w 689"/>
                <a:gd name="T109" fmla="*/ 448 h 650"/>
                <a:gd name="T110" fmla="*/ 13 w 689"/>
                <a:gd name="T111" fmla="*/ 459 h 650"/>
                <a:gd name="T112" fmla="*/ 24 w 689"/>
                <a:gd name="T113" fmla="*/ 473 h 650"/>
                <a:gd name="T114" fmla="*/ 21 w 689"/>
                <a:gd name="T115" fmla="*/ 500 h 65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89"/>
                <a:gd name="T175" fmla="*/ 0 h 650"/>
                <a:gd name="T176" fmla="*/ 689 w 689"/>
                <a:gd name="T177" fmla="*/ 650 h 65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89" h="650">
                  <a:moveTo>
                    <a:pt x="24" y="544"/>
                  </a:moveTo>
                  <a:lnTo>
                    <a:pt x="24" y="547"/>
                  </a:lnTo>
                  <a:lnTo>
                    <a:pt x="24" y="550"/>
                  </a:lnTo>
                  <a:lnTo>
                    <a:pt x="24" y="553"/>
                  </a:lnTo>
                  <a:lnTo>
                    <a:pt x="26" y="556"/>
                  </a:lnTo>
                  <a:lnTo>
                    <a:pt x="28" y="558"/>
                  </a:lnTo>
                  <a:lnTo>
                    <a:pt x="31" y="559"/>
                  </a:lnTo>
                  <a:lnTo>
                    <a:pt x="32" y="559"/>
                  </a:lnTo>
                  <a:lnTo>
                    <a:pt x="35" y="558"/>
                  </a:lnTo>
                  <a:lnTo>
                    <a:pt x="35" y="555"/>
                  </a:lnTo>
                  <a:lnTo>
                    <a:pt x="37" y="553"/>
                  </a:lnTo>
                  <a:lnTo>
                    <a:pt x="38" y="552"/>
                  </a:lnTo>
                  <a:lnTo>
                    <a:pt x="40" y="550"/>
                  </a:lnTo>
                  <a:lnTo>
                    <a:pt x="41" y="550"/>
                  </a:lnTo>
                  <a:lnTo>
                    <a:pt x="44" y="552"/>
                  </a:lnTo>
                  <a:lnTo>
                    <a:pt x="44" y="555"/>
                  </a:lnTo>
                  <a:lnTo>
                    <a:pt x="46" y="556"/>
                  </a:lnTo>
                  <a:lnTo>
                    <a:pt x="47" y="559"/>
                  </a:lnTo>
                  <a:lnTo>
                    <a:pt x="47" y="562"/>
                  </a:lnTo>
                  <a:lnTo>
                    <a:pt x="49" y="564"/>
                  </a:lnTo>
                  <a:lnTo>
                    <a:pt x="52" y="565"/>
                  </a:lnTo>
                  <a:lnTo>
                    <a:pt x="53" y="565"/>
                  </a:lnTo>
                  <a:lnTo>
                    <a:pt x="58" y="564"/>
                  </a:lnTo>
                  <a:lnTo>
                    <a:pt x="61" y="561"/>
                  </a:lnTo>
                  <a:lnTo>
                    <a:pt x="62" y="558"/>
                  </a:lnTo>
                  <a:lnTo>
                    <a:pt x="65" y="556"/>
                  </a:lnTo>
                  <a:lnTo>
                    <a:pt x="68" y="553"/>
                  </a:lnTo>
                  <a:lnTo>
                    <a:pt x="71" y="552"/>
                  </a:lnTo>
                  <a:lnTo>
                    <a:pt x="74" y="552"/>
                  </a:lnTo>
                  <a:lnTo>
                    <a:pt x="77" y="555"/>
                  </a:lnTo>
                  <a:lnTo>
                    <a:pt x="77" y="556"/>
                  </a:lnTo>
                  <a:lnTo>
                    <a:pt x="79" y="559"/>
                  </a:lnTo>
                  <a:lnTo>
                    <a:pt x="80" y="561"/>
                  </a:lnTo>
                  <a:lnTo>
                    <a:pt x="82" y="562"/>
                  </a:lnTo>
                  <a:lnTo>
                    <a:pt x="83" y="561"/>
                  </a:lnTo>
                  <a:lnTo>
                    <a:pt x="85" y="561"/>
                  </a:lnTo>
                  <a:lnTo>
                    <a:pt x="86" y="561"/>
                  </a:lnTo>
                  <a:lnTo>
                    <a:pt x="86" y="562"/>
                  </a:lnTo>
                  <a:lnTo>
                    <a:pt x="88" y="562"/>
                  </a:lnTo>
                  <a:lnTo>
                    <a:pt x="89" y="562"/>
                  </a:lnTo>
                  <a:lnTo>
                    <a:pt x="91" y="562"/>
                  </a:lnTo>
                  <a:lnTo>
                    <a:pt x="92" y="564"/>
                  </a:lnTo>
                  <a:lnTo>
                    <a:pt x="94" y="564"/>
                  </a:lnTo>
                  <a:lnTo>
                    <a:pt x="95" y="564"/>
                  </a:lnTo>
                  <a:lnTo>
                    <a:pt x="95" y="559"/>
                  </a:lnTo>
                  <a:lnTo>
                    <a:pt x="95" y="558"/>
                  </a:lnTo>
                  <a:lnTo>
                    <a:pt x="97" y="556"/>
                  </a:lnTo>
                  <a:lnTo>
                    <a:pt x="101" y="555"/>
                  </a:lnTo>
                  <a:lnTo>
                    <a:pt x="106" y="553"/>
                  </a:lnTo>
                  <a:lnTo>
                    <a:pt x="109" y="552"/>
                  </a:lnTo>
                  <a:lnTo>
                    <a:pt x="112" y="549"/>
                  </a:lnTo>
                  <a:lnTo>
                    <a:pt x="115" y="544"/>
                  </a:lnTo>
                  <a:lnTo>
                    <a:pt x="116" y="544"/>
                  </a:lnTo>
                  <a:lnTo>
                    <a:pt x="118" y="544"/>
                  </a:lnTo>
                  <a:lnTo>
                    <a:pt x="119" y="544"/>
                  </a:lnTo>
                  <a:lnTo>
                    <a:pt x="121" y="550"/>
                  </a:lnTo>
                  <a:lnTo>
                    <a:pt x="122" y="555"/>
                  </a:lnTo>
                  <a:lnTo>
                    <a:pt x="124" y="559"/>
                  </a:lnTo>
                  <a:lnTo>
                    <a:pt x="127" y="564"/>
                  </a:lnTo>
                  <a:lnTo>
                    <a:pt x="128" y="565"/>
                  </a:lnTo>
                  <a:lnTo>
                    <a:pt x="127" y="567"/>
                  </a:lnTo>
                  <a:lnTo>
                    <a:pt x="125" y="570"/>
                  </a:lnTo>
                  <a:lnTo>
                    <a:pt x="124" y="571"/>
                  </a:lnTo>
                  <a:lnTo>
                    <a:pt x="125" y="573"/>
                  </a:lnTo>
                  <a:lnTo>
                    <a:pt x="125" y="576"/>
                  </a:lnTo>
                  <a:lnTo>
                    <a:pt x="127" y="579"/>
                  </a:lnTo>
                  <a:lnTo>
                    <a:pt x="127" y="580"/>
                  </a:lnTo>
                  <a:lnTo>
                    <a:pt x="127" y="583"/>
                  </a:lnTo>
                  <a:lnTo>
                    <a:pt x="127" y="585"/>
                  </a:lnTo>
                  <a:lnTo>
                    <a:pt x="128" y="586"/>
                  </a:lnTo>
                  <a:lnTo>
                    <a:pt x="133" y="589"/>
                  </a:lnTo>
                  <a:lnTo>
                    <a:pt x="137" y="592"/>
                  </a:lnTo>
                  <a:lnTo>
                    <a:pt x="140" y="595"/>
                  </a:lnTo>
                  <a:lnTo>
                    <a:pt x="137" y="597"/>
                  </a:lnTo>
                  <a:lnTo>
                    <a:pt x="133" y="600"/>
                  </a:lnTo>
                  <a:lnTo>
                    <a:pt x="133" y="601"/>
                  </a:lnTo>
                  <a:lnTo>
                    <a:pt x="133" y="603"/>
                  </a:lnTo>
                  <a:lnTo>
                    <a:pt x="131" y="604"/>
                  </a:lnTo>
                  <a:lnTo>
                    <a:pt x="130" y="606"/>
                  </a:lnTo>
                  <a:lnTo>
                    <a:pt x="130" y="607"/>
                  </a:lnTo>
                  <a:lnTo>
                    <a:pt x="131" y="609"/>
                  </a:lnTo>
                  <a:lnTo>
                    <a:pt x="133" y="610"/>
                  </a:lnTo>
                  <a:lnTo>
                    <a:pt x="136" y="610"/>
                  </a:lnTo>
                  <a:lnTo>
                    <a:pt x="139" y="610"/>
                  </a:lnTo>
                  <a:lnTo>
                    <a:pt x="140" y="609"/>
                  </a:lnTo>
                  <a:lnTo>
                    <a:pt x="142" y="612"/>
                  </a:lnTo>
                  <a:lnTo>
                    <a:pt x="140" y="616"/>
                  </a:lnTo>
                  <a:lnTo>
                    <a:pt x="140" y="620"/>
                  </a:lnTo>
                  <a:lnTo>
                    <a:pt x="142" y="624"/>
                  </a:lnTo>
                  <a:lnTo>
                    <a:pt x="142" y="627"/>
                  </a:lnTo>
                  <a:lnTo>
                    <a:pt x="143" y="630"/>
                  </a:lnTo>
                  <a:lnTo>
                    <a:pt x="143" y="632"/>
                  </a:lnTo>
                  <a:lnTo>
                    <a:pt x="143" y="635"/>
                  </a:lnTo>
                  <a:lnTo>
                    <a:pt x="145" y="636"/>
                  </a:lnTo>
                  <a:lnTo>
                    <a:pt x="149" y="639"/>
                  </a:lnTo>
                  <a:lnTo>
                    <a:pt x="152" y="641"/>
                  </a:lnTo>
                  <a:lnTo>
                    <a:pt x="155" y="642"/>
                  </a:lnTo>
                  <a:lnTo>
                    <a:pt x="160" y="642"/>
                  </a:lnTo>
                  <a:lnTo>
                    <a:pt x="164" y="641"/>
                  </a:lnTo>
                  <a:lnTo>
                    <a:pt x="164" y="639"/>
                  </a:lnTo>
                  <a:lnTo>
                    <a:pt x="164" y="638"/>
                  </a:lnTo>
                  <a:lnTo>
                    <a:pt x="166" y="636"/>
                  </a:lnTo>
                  <a:lnTo>
                    <a:pt x="167" y="636"/>
                  </a:lnTo>
                  <a:lnTo>
                    <a:pt x="169" y="633"/>
                  </a:lnTo>
                  <a:lnTo>
                    <a:pt x="170" y="632"/>
                  </a:lnTo>
                  <a:lnTo>
                    <a:pt x="170" y="630"/>
                  </a:lnTo>
                  <a:lnTo>
                    <a:pt x="172" y="630"/>
                  </a:lnTo>
                  <a:lnTo>
                    <a:pt x="173" y="632"/>
                  </a:lnTo>
                  <a:lnTo>
                    <a:pt x="175" y="632"/>
                  </a:lnTo>
                  <a:lnTo>
                    <a:pt x="178" y="630"/>
                  </a:lnTo>
                  <a:lnTo>
                    <a:pt x="179" y="635"/>
                  </a:lnTo>
                  <a:lnTo>
                    <a:pt x="182" y="638"/>
                  </a:lnTo>
                  <a:lnTo>
                    <a:pt x="185" y="641"/>
                  </a:lnTo>
                  <a:lnTo>
                    <a:pt x="188" y="642"/>
                  </a:lnTo>
                  <a:lnTo>
                    <a:pt x="193" y="644"/>
                  </a:lnTo>
                  <a:lnTo>
                    <a:pt x="196" y="642"/>
                  </a:lnTo>
                  <a:lnTo>
                    <a:pt x="199" y="641"/>
                  </a:lnTo>
                  <a:lnTo>
                    <a:pt x="202" y="639"/>
                  </a:lnTo>
                  <a:lnTo>
                    <a:pt x="205" y="638"/>
                  </a:lnTo>
                  <a:lnTo>
                    <a:pt x="208" y="636"/>
                  </a:lnTo>
                  <a:lnTo>
                    <a:pt x="209" y="635"/>
                  </a:lnTo>
                  <a:lnTo>
                    <a:pt x="211" y="632"/>
                  </a:lnTo>
                  <a:lnTo>
                    <a:pt x="211" y="629"/>
                  </a:lnTo>
                  <a:lnTo>
                    <a:pt x="212" y="626"/>
                  </a:lnTo>
                  <a:lnTo>
                    <a:pt x="215" y="624"/>
                  </a:lnTo>
                  <a:lnTo>
                    <a:pt x="215" y="626"/>
                  </a:lnTo>
                  <a:lnTo>
                    <a:pt x="217" y="627"/>
                  </a:lnTo>
                  <a:lnTo>
                    <a:pt x="220" y="627"/>
                  </a:lnTo>
                  <a:lnTo>
                    <a:pt x="221" y="626"/>
                  </a:lnTo>
                  <a:lnTo>
                    <a:pt x="224" y="624"/>
                  </a:lnTo>
                  <a:lnTo>
                    <a:pt x="227" y="624"/>
                  </a:lnTo>
                  <a:lnTo>
                    <a:pt x="229" y="623"/>
                  </a:lnTo>
                  <a:lnTo>
                    <a:pt x="232" y="624"/>
                  </a:lnTo>
                  <a:lnTo>
                    <a:pt x="235" y="629"/>
                  </a:lnTo>
                  <a:lnTo>
                    <a:pt x="235" y="636"/>
                  </a:lnTo>
                  <a:lnTo>
                    <a:pt x="235" y="644"/>
                  </a:lnTo>
                  <a:lnTo>
                    <a:pt x="238" y="650"/>
                  </a:lnTo>
                  <a:lnTo>
                    <a:pt x="239" y="650"/>
                  </a:lnTo>
                  <a:lnTo>
                    <a:pt x="239" y="648"/>
                  </a:lnTo>
                  <a:lnTo>
                    <a:pt x="241" y="647"/>
                  </a:lnTo>
                  <a:lnTo>
                    <a:pt x="241" y="644"/>
                  </a:lnTo>
                  <a:lnTo>
                    <a:pt x="242" y="642"/>
                  </a:lnTo>
                  <a:lnTo>
                    <a:pt x="245" y="639"/>
                  </a:lnTo>
                  <a:lnTo>
                    <a:pt x="248" y="638"/>
                  </a:lnTo>
                  <a:lnTo>
                    <a:pt x="253" y="638"/>
                  </a:lnTo>
                  <a:lnTo>
                    <a:pt x="256" y="636"/>
                  </a:lnTo>
                  <a:lnTo>
                    <a:pt x="259" y="635"/>
                  </a:lnTo>
                  <a:lnTo>
                    <a:pt x="262" y="633"/>
                  </a:lnTo>
                  <a:lnTo>
                    <a:pt x="265" y="629"/>
                  </a:lnTo>
                  <a:lnTo>
                    <a:pt x="267" y="624"/>
                  </a:lnTo>
                  <a:lnTo>
                    <a:pt x="267" y="620"/>
                  </a:lnTo>
                  <a:lnTo>
                    <a:pt x="265" y="615"/>
                  </a:lnTo>
                  <a:lnTo>
                    <a:pt x="264" y="610"/>
                  </a:lnTo>
                  <a:lnTo>
                    <a:pt x="265" y="609"/>
                  </a:lnTo>
                  <a:lnTo>
                    <a:pt x="268" y="609"/>
                  </a:lnTo>
                  <a:lnTo>
                    <a:pt x="270" y="609"/>
                  </a:lnTo>
                  <a:lnTo>
                    <a:pt x="271" y="607"/>
                  </a:lnTo>
                  <a:lnTo>
                    <a:pt x="274" y="603"/>
                  </a:lnTo>
                  <a:lnTo>
                    <a:pt x="277" y="598"/>
                  </a:lnTo>
                  <a:lnTo>
                    <a:pt x="279" y="592"/>
                  </a:lnTo>
                  <a:lnTo>
                    <a:pt x="279" y="588"/>
                  </a:lnTo>
                  <a:lnTo>
                    <a:pt x="276" y="583"/>
                  </a:lnTo>
                  <a:lnTo>
                    <a:pt x="274" y="580"/>
                  </a:lnTo>
                  <a:lnTo>
                    <a:pt x="270" y="577"/>
                  </a:lnTo>
                  <a:lnTo>
                    <a:pt x="267" y="577"/>
                  </a:lnTo>
                  <a:lnTo>
                    <a:pt x="268" y="576"/>
                  </a:lnTo>
                  <a:lnTo>
                    <a:pt x="271" y="574"/>
                  </a:lnTo>
                  <a:lnTo>
                    <a:pt x="282" y="573"/>
                  </a:lnTo>
                  <a:lnTo>
                    <a:pt x="291" y="573"/>
                  </a:lnTo>
                  <a:lnTo>
                    <a:pt x="301" y="570"/>
                  </a:lnTo>
                  <a:lnTo>
                    <a:pt x="306" y="567"/>
                  </a:lnTo>
                  <a:lnTo>
                    <a:pt x="309" y="564"/>
                  </a:lnTo>
                  <a:lnTo>
                    <a:pt x="310" y="559"/>
                  </a:lnTo>
                  <a:lnTo>
                    <a:pt x="312" y="555"/>
                  </a:lnTo>
                  <a:lnTo>
                    <a:pt x="312" y="550"/>
                  </a:lnTo>
                  <a:lnTo>
                    <a:pt x="313" y="546"/>
                  </a:lnTo>
                  <a:lnTo>
                    <a:pt x="315" y="543"/>
                  </a:lnTo>
                  <a:lnTo>
                    <a:pt x="316" y="541"/>
                  </a:lnTo>
                  <a:lnTo>
                    <a:pt x="318" y="543"/>
                  </a:lnTo>
                  <a:lnTo>
                    <a:pt x="319" y="541"/>
                  </a:lnTo>
                  <a:lnTo>
                    <a:pt x="322" y="540"/>
                  </a:lnTo>
                  <a:lnTo>
                    <a:pt x="324" y="537"/>
                  </a:lnTo>
                  <a:lnTo>
                    <a:pt x="324" y="532"/>
                  </a:lnTo>
                  <a:lnTo>
                    <a:pt x="324" y="529"/>
                  </a:lnTo>
                  <a:lnTo>
                    <a:pt x="322" y="528"/>
                  </a:lnTo>
                  <a:lnTo>
                    <a:pt x="321" y="526"/>
                  </a:lnTo>
                  <a:lnTo>
                    <a:pt x="319" y="523"/>
                  </a:lnTo>
                  <a:lnTo>
                    <a:pt x="318" y="522"/>
                  </a:lnTo>
                  <a:lnTo>
                    <a:pt x="318" y="520"/>
                  </a:lnTo>
                  <a:lnTo>
                    <a:pt x="322" y="517"/>
                  </a:lnTo>
                  <a:lnTo>
                    <a:pt x="325" y="514"/>
                  </a:lnTo>
                  <a:lnTo>
                    <a:pt x="328" y="513"/>
                  </a:lnTo>
                  <a:lnTo>
                    <a:pt x="333" y="511"/>
                  </a:lnTo>
                  <a:lnTo>
                    <a:pt x="337" y="511"/>
                  </a:lnTo>
                  <a:lnTo>
                    <a:pt x="340" y="514"/>
                  </a:lnTo>
                  <a:lnTo>
                    <a:pt x="343" y="516"/>
                  </a:lnTo>
                  <a:lnTo>
                    <a:pt x="348" y="519"/>
                  </a:lnTo>
                  <a:lnTo>
                    <a:pt x="346" y="522"/>
                  </a:lnTo>
                  <a:lnTo>
                    <a:pt x="348" y="525"/>
                  </a:lnTo>
                  <a:lnTo>
                    <a:pt x="349" y="528"/>
                  </a:lnTo>
                  <a:lnTo>
                    <a:pt x="351" y="528"/>
                  </a:lnTo>
                  <a:lnTo>
                    <a:pt x="351" y="526"/>
                  </a:lnTo>
                  <a:lnTo>
                    <a:pt x="351" y="525"/>
                  </a:lnTo>
                  <a:lnTo>
                    <a:pt x="352" y="523"/>
                  </a:lnTo>
                  <a:lnTo>
                    <a:pt x="354" y="522"/>
                  </a:lnTo>
                  <a:lnTo>
                    <a:pt x="354" y="519"/>
                  </a:lnTo>
                  <a:lnTo>
                    <a:pt x="355" y="517"/>
                  </a:lnTo>
                  <a:lnTo>
                    <a:pt x="358" y="516"/>
                  </a:lnTo>
                  <a:lnTo>
                    <a:pt x="361" y="514"/>
                  </a:lnTo>
                  <a:lnTo>
                    <a:pt x="364" y="513"/>
                  </a:lnTo>
                  <a:lnTo>
                    <a:pt x="363" y="511"/>
                  </a:lnTo>
                  <a:lnTo>
                    <a:pt x="361" y="508"/>
                  </a:lnTo>
                  <a:lnTo>
                    <a:pt x="361" y="507"/>
                  </a:lnTo>
                  <a:lnTo>
                    <a:pt x="364" y="504"/>
                  </a:lnTo>
                  <a:lnTo>
                    <a:pt x="367" y="501"/>
                  </a:lnTo>
                  <a:lnTo>
                    <a:pt x="370" y="501"/>
                  </a:lnTo>
                  <a:lnTo>
                    <a:pt x="373" y="501"/>
                  </a:lnTo>
                  <a:lnTo>
                    <a:pt x="378" y="489"/>
                  </a:lnTo>
                  <a:lnTo>
                    <a:pt x="388" y="480"/>
                  </a:lnTo>
                  <a:lnTo>
                    <a:pt x="402" y="477"/>
                  </a:lnTo>
                  <a:lnTo>
                    <a:pt x="415" y="477"/>
                  </a:lnTo>
                  <a:lnTo>
                    <a:pt x="417" y="477"/>
                  </a:lnTo>
                  <a:lnTo>
                    <a:pt x="417" y="475"/>
                  </a:lnTo>
                  <a:lnTo>
                    <a:pt x="418" y="472"/>
                  </a:lnTo>
                  <a:lnTo>
                    <a:pt x="420" y="469"/>
                  </a:lnTo>
                  <a:lnTo>
                    <a:pt x="420" y="466"/>
                  </a:lnTo>
                  <a:lnTo>
                    <a:pt x="421" y="466"/>
                  </a:lnTo>
                  <a:lnTo>
                    <a:pt x="423" y="465"/>
                  </a:lnTo>
                  <a:lnTo>
                    <a:pt x="423" y="463"/>
                  </a:lnTo>
                  <a:lnTo>
                    <a:pt x="424" y="462"/>
                  </a:lnTo>
                  <a:lnTo>
                    <a:pt x="453" y="454"/>
                  </a:lnTo>
                  <a:lnTo>
                    <a:pt x="480" y="445"/>
                  </a:lnTo>
                  <a:lnTo>
                    <a:pt x="485" y="445"/>
                  </a:lnTo>
                  <a:lnTo>
                    <a:pt x="489" y="447"/>
                  </a:lnTo>
                  <a:lnTo>
                    <a:pt x="494" y="448"/>
                  </a:lnTo>
                  <a:lnTo>
                    <a:pt x="497" y="450"/>
                  </a:lnTo>
                  <a:lnTo>
                    <a:pt x="497" y="448"/>
                  </a:lnTo>
                  <a:lnTo>
                    <a:pt x="498" y="448"/>
                  </a:lnTo>
                  <a:lnTo>
                    <a:pt x="503" y="447"/>
                  </a:lnTo>
                  <a:lnTo>
                    <a:pt x="509" y="447"/>
                  </a:lnTo>
                  <a:lnTo>
                    <a:pt x="513" y="447"/>
                  </a:lnTo>
                  <a:lnTo>
                    <a:pt x="518" y="450"/>
                  </a:lnTo>
                  <a:lnTo>
                    <a:pt x="521" y="451"/>
                  </a:lnTo>
                  <a:lnTo>
                    <a:pt x="525" y="454"/>
                  </a:lnTo>
                  <a:lnTo>
                    <a:pt x="528" y="457"/>
                  </a:lnTo>
                  <a:lnTo>
                    <a:pt x="533" y="457"/>
                  </a:lnTo>
                  <a:lnTo>
                    <a:pt x="537" y="457"/>
                  </a:lnTo>
                  <a:lnTo>
                    <a:pt x="543" y="454"/>
                  </a:lnTo>
                  <a:lnTo>
                    <a:pt x="548" y="450"/>
                  </a:lnTo>
                  <a:lnTo>
                    <a:pt x="554" y="447"/>
                  </a:lnTo>
                  <a:lnTo>
                    <a:pt x="560" y="442"/>
                  </a:lnTo>
                  <a:lnTo>
                    <a:pt x="572" y="439"/>
                  </a:lnTo>
                  <a:lnTo>
                    <a:pt x="584" y="439"/>
                  </a:lnTo>
                  <a:lnTo>
                    <a:pt x="596" y="438"/>
                  </a:lnTo>
                  <a:lnTo>
                    <a:pt x="605" y="439"/>
                  </a:lnTo>
                  <a:lnTo>
                    <a:pt x="614" y="442"/>
                  </a:lnTo>
                  <a:lnTo>
                    <a:pt x="623" y="442"/>
                  </a:lnTo>
                  <a:lnTo>
                    <a:pt x="638" y="441"/>
                  </a:lnTo>
                  <a:lnTo>
                    <a:pt x="651" y="442"/>
                  </a:lnTo>
                  <a:lnTo>
                    <a:pt x="650" y="441"/>
                  </a:lnTo>
                  <a:lnTo>
                    <a:pt x="650" y="439"/>
                  </a:lnTo>
                  <a:lnTo>
                    <a:pt x="653" y="435"/>
                  </a:lnTo>
                  <a:lnTo>
                    <a:pt x="657" y="432"/>
                  </a:lnTo>
                  <a:lnTo>
                    <a:pt x="660" y="429"/>
                  </a:lnTo>
                  <a:lnTo>
                    <a:pt x="665" y="427"/>
                  </a:lnTo>
                  <a:lnTo>
                    <a:pt x="669" y="424"/>
                  </a:lnTo>
                  <a:lnTo>
                    <a:pt x="671" y="423"/>
                  </a:lnTo>
                  <a:lnTo>
                    <a:pt x="671" y="421"/>
                  </a:lnTo>
                  <a:lnTo>
                    <a:pt x="669" y="418"/>
                  </a:lnTo>
                  <a:lnTo>
                    <a:pt x="669" y="417"/>
                  </a:lnTo>
                  <a:lnTo>
                    <a:pt x="669" y="414"/>
                  </a:lnTo>
                  <a:lnTo>
                    <a:pt x="672" y="411"/>
                  </a:lnTo>
                  <a:lnTo>
                    <a:pt x="674" y="408"/>
                  </a:lnTo>
                  <a:lnTo>
                    <a:pt x="675" y="403"/>
                  </a:lnTo>
                  <a:lnTo>
                    <a:pt x="677" y="399"/>
                  </a:lnTo>
                  <a:lnTo>
                    <a:pt x="680" y="395"/>
                  </a:lnTo>
                  <a:lnTo>
                    <a:pt x="683" y="383"/>
                  </a:lnTo>
                  <a:lnTo>
                    <a:pt x="683" y="370"/>
                  </a:lnTo>
                  <a:lnTo>
                    <a:pt x="683" y="358"/>
                  </a:lnTo>
                  <a:lnTo>
                    <a:pt x="684" y="335"/>
                  </a:lnTo>
                  <a:lnTo>
                    <a:pt x="687" y="311"/>
                  </a:lnTo>
                  <a:lnTo>
                    <a:pt x="687" y="296"/>
                  </a:lnTo>
                  <a:lnTo>
                    <a:pt x="689" y="281"/>
                  </a:lnTo>
                  <a:lnTo>
                    <a:pt x="689" y="280"/>
                  </a:lnTo>
                  <a:lnTo>
                    <a:pt x="669" y="281"/>
                  </a:lnTo>
                  <a:lnTo>
                    <a:pt x="650" y="280"/>
                  </a:lnTo>
                  <a:lnTo>
                    <a:pt x="647" y="280"/>
                  </a:lnTo>
                  <a:lnTo>
                    <a:pt x="644" y="278"/>
                  </a:lnTo>
                  <a:lnTo>
                    <a:pt x="641" y="275"/>
                  </a:lnTo>
                  <a:lnTo>
                    <a:pt x="639" y="272"/>
                  </a:lnTo>
                  <a:lnTo>
                    <a:pt x="636" y="269"/>
                  </a:lnTo>
                  <a:lnTo>
                    <a:pt x="639" y="268"/>
                  </a:lnTo>
                  <a:lnTo>
                    <a:pt x="642" y="266"/>
                  </a:lnTo>
                  <a:lnTo>
                    <a:pt x="645" y="265"/>
                  </a:lnTo>
                  <a:lnTo>
                    <a:pt x="647" y="263"/>
                  </a:lnTo>
                  <a:lnTo>
                    <a:pt x="648" y="259"/>
                  </a:lnTo>
                  <a:lnTo>
                    <a:pt x="648" y="256"/>
                  </a:lnTo>
                  <a:lnTo>
                    <a:pt x="648" y="253"/>
                  </a:lnTo>
                  <a:lnTo>
                    <a:pt x="647" y="251"/>
                  </a:lnTo>
                  <a:lnTo>
                    <a:pt x="645" y="250"/>
                  </a:lnTo>
                  <a:lnTo>
                    <a:pt x="642" y="247"/>
                  </a:lnTo>
                  <a:lnTo>
                    <a:pt x="639" y="245"/>
                  </a:lnTo>
                  <a:lnTo>
                    <a:pt x="632" y="242"/>
                  </a:lnTo>
                  <a:lnTo>
                    <a:pt x="626" y="241"/>
                  </a:lnTo>
                  <a:lnTo>
                    <a:pt x="618" y="239"/>
                  </a:lnTo>
                  <a:lnTo>
                    <a:pt x="617" y="239"/>
                  </a:lnTo>
                  <a:lnTo>
                    <a:pt x="615" y="238"/>
                  </a:lnTo>
                  <a:lnTo>
                    <a:pt x="614" y="235"/>
                  </a:lnTo>
                  <a:lnTo>
                    <a:pt x="614" y="232"/>
                  </a:lnTo>
                  <a:lnTo>
                    <a:pt x="612" y="230"/>
                  </a:lnTo>
                  <a:lnTo>
                    <a:pt x="611" y="229"/>
                  </a:lnTo>
                  <a:lnTo>
                    <a:pt x="609" y="229"/>
                  </a:lnTo>
                  <a:lnTo>
                    <a:pt x="608" y="227"/>
                  </a:lnTo>
                  <a:lnTo>
                    <a:pt x="606" y="229"/>
                  </a:lnTo>
                  <a:lnTo>
                    <a:pt x="605" y="229"/>
                  </a:lnTo>
                  <a:lnTo>
                    <a:pt x="603" y="229"/>
                  </a:lnTo>
                  <a:lnTo>
                    <a:pt x="602" y="229"/>
                  </a:lnTo>
                  <a:lnTo>
                    <a:pt x="600" y="230"/>
                  </a:lnTo>
                  <a:lnTo>
                    <a:pt x="599" y="229"/>
                  </a:lnTo>
                  <a:lnTo>
                    <a:pt x="596" y="227"/>
                  </a:lnTo>
                  <a:lnTo>
                    <a:pt x="594" y="226"/>
                  </a:lnTo>
                  <a:lnTo>
                    <a:pt x="591" y="224"/>
                  </a:lnTo>
                  <a:lnTo>
                    <a:pt x="588" y="224"/>
                  </a:lnTo>
                  <a:lnTo>
                    <a:pt x="588" y="223"/>
                  </a:lnTo>
                  <a:lnTo>
                    <a:pt x="588" y="220"/>
                  </a:lnTo>
                  <a:lnTo>
                    <a:pt x="587" y="217"/>
                  </a:lnTo>
                  <a:lnTo>
                    <a:pt x="584" y="215"/>
                  </a:lnTo>
                  <a:lnTo>
                    <a:pt x="581" y="212"/>
                  </a:lnTo>
                  <a:lnTo>
                    <a:pt x="576" y="209"/>
                  </a:lnTo>
                  <a:lnTo>
                    <a:pt x="573" y="208"/>
                  </a:lnTo>
                  <a:lnTo>
                    <a:pt x="569" y="205"/>
                  </a:lnTo>
                  <a:lnTo>
                    <a:pt x="566" y="202"/>
                  </a:lnTo>
                  <a:lnTo>
                    <a:pt x="564" y="202"/>
                  </a:lnTo>
                  <a:lnTo>
                    <a:pt x="564" y="200"/>
                  </a:lnTo>
                  <a:lnTo>
                    <a:pt x="564" y="199"/>
                  </a:lnTo>
                  <a:lnTo>
                    <a:pt x="564" y="196"/>
                  </a:lnTo>
                  <a:lnTo>
                    <a:pt x="566" y="193"/>
                  </a:lnTo>
                  <a:lnTo>
                    <a:pt x="566" y="190"/>
                  </a:lnTo>
                  <a:lnTo>
                    <a:pt x="566" y="187"/>
                  </a:lnTo>
                  <a:lnTo>
                    <a:pt x="343" y="6"/>
                  </a:lnTo>
                  <a:lnTo>
                    <a:pt x="279" y="0"/>
                  </a:lnTo>
                  <a:lnTo>
                    <a:pt x="271" y="361"/>
                  </a:lnTo>
                  <a:lnTo>
                    <a:pt x="273" y="362"/>
                  </a:lnTo>
                  <a:lnTo>
                    <a:pt x="273" y="365"/>
                  </a:lnTo>
                  <a:lnTo>
                    <a:pt x="274" y="368"/>
                  </a:lnTo>
                  <a:lnTo>
                    <a:pt x="277" y="371"/>
                  </a:lnTo>
                  <a:lnTo>
                    <a:pt x="280" y="374"/>
                  </a:lnTo>
                  <a:lnTo>
                    <a:pt x="283" y="377"/>
                  </a:lnTo>
                  <a:lnTo>
                    <a:pt x="289" y="379"/>
                  </a:lnTo>
                  <a:lnTo>
                    <a:pt x="279" y="417"/>
                  </a:lnTo>
                  <a:lnTo>
                    <a:pt x="133" y="411"/>
                  </a:lnTo>
                  <a:lnTo>
                    <a:pt x="130" y="411"/>
                  </a:lnTo>
                  <a:lnTo>
                    <a:pt x="128" y="409"/>
                  </a:lnTo>
                  <a:lnTo>
                    <a:pt x="125" y="409"/>
                  </a:lnTo>
                  <a:lnTo>
                    <a:pt x="124" y="408"/>
                  </a:lnTo>
                  <a:lnTo>
                    <a:pt x="124" y="406"/>
                  </a:lnTo>
                  <a:lnTo>
                    <a:pt x="122" y="405"/>
                  </a:lnTo>
                  <a:lnTo>
                    <a:pt x="122" y="402"/>
                  </a:lnTo>
                  <a:lnTo>
                    <a:pt x="124" y="402"/>
                  </a:lnTo>
                  <a:lnTo>
                    <a:pt x="122" y="405"/>
                  </a:lnTo>
                  <a:lnTo>
                    <a:pt x="119" y="406"/>
                  </a:lnTo>
                  <a:lnTo>
                    <a:pt x="116" y="408"/>
                  </a:lnTo>
                  <a:lnTo>
                    <a:pt x="112" y="411"/>
                  </a:lnTo>
                  <a:lnTo>
                    <a:pt x="107" y="411"/>
                  </a:lnTo>
                  <a:lnTo>
                    <a:pt x="103" y="411"/>
                  </a:lnTo>
                  <a:lnTo>
                    <a:pt x="86" y="409"/>
                  </a:lnTo>
                  <a:lnTo>
                    <a:pt x="71" y="411"/>
                  </a:lnTo>
                  <a:lnTo>
                    <a:pt x="68" y="411"/>
                  </a:lnTo>
                  <a:lnTo>
                    <a:pt x="65" y="414"/>
                  </a:lnTo>
                  <a:lnTo>
                    <a:pt x="62" y="417"/>
                  </a:lnTo>
                  <a:lnTo>
                    <a:pt x="59" y="420"/>
                  </a:lnTo>
                  <a:lnTo>
                    <a:pt x="58" y="424"/>
                  </a:lnTo>
                  <a:lnTo>
                    <a:pt x="56" y="429"/>
                  </a:lnTo>
                  <a:lnTo>
                    <a:pt x="55" y="424"/>
                  </a:lnTo>
                  <a:lnTo>
                    <a:pt x="53" y="421"/>
                  </a:lnTo>
                  <a:lnTo>
                    <a:pt x="53" y="418"/>
                  </a:lnTo>
                  <a:lnTo>
                    <a:pt x="50" y="415"/>
                  </a:lnTo>
                  <a:lnTo>
                    <a:pt x="49" y="412"/>
                  </a:lnTo>
                  <a:lnTo>
                    <a:pt x="46" y="411"/>
                  </a:lnTo>
                  <a:lnTo>
                    <a:pt x="44" y="408"/>
                  </a:lnTo>
                  <a:lnTo>
                    <a:pt x="44" y="406"/>
                  </a:lnTo>
                  <a:lnTo>
                    <a:pt x="44" y="405"/>
                  </a:lnTo>
                  <a:lnTo>
                    <a:pt x="41" y="403"/>
                  </a:lnTo>
                  <a:lnTo>
                    <a:pt x="40" y="402"/>
                  </a:lnTo>
                  <a:lnTo>
                    <a:pt x="38" y="400"/>
                  </a:lnTo>
                  <a:lnTo>
                    <a:pt x="38" y="397"/>
                  </a:lnTo>
                  <a:lnTo>
                    <a:pt x="37" y="397"/>
                  </a:lnTo>
                  <a:lnTo>
                    <a:pt x="35" y="397"/>
                  </a:lnTo>
                  <a:lnTo>
                    <a:pt x="34" y="399"/>
                  </a:lnTo>
                  <a:lnTo>
                    <a:pt x="31" y="400"/>
                  </a:lnTo>
                  <a:lnTo>
                    <a:pt x="28" y="400"/>
                  </a:lnTo>
                  <a:lnTo>
                    <a:pt x="26" y="400"/>
                  </a:lnTo>
                  <a:lnTo>
                    <a:pt x="23" y="402"/>
                  </a:lnTo>
                  <a:lnTo>
                    <a:pt x="23" y="403"/>
                  </a:lnTo>
                  <a:lnTo>
                    <a:pt x="23" y="405"/>
                  </a:lnTo>
                  <a:lnTo>
                    <a:pt x="23" y="420"/>
                  </a:lnTo>
                  <a:lnTo>
                    <a:pt x="21" y="433"/>
                  </a:lnTo>
                  <a:lnTo>
                    <a:pt x="20" y="435"/>
                  </a:lnTo>
                  <a:lnTo>
                    <a:pt x="20" y="436"/>
                  </a:lnTo>
                  <a:lnTo>
                    <a:pt x="17" y="438"/>
                  </a:lnTo>
                  <a:lnTo>
                    <a:pt x="15" y="438"/>
                  </a:lnTo>
                  <a:lnTo>
                    <a:pt x="14" y="439"/>
                  </a:lnTo>
                  <a:lnTo>
                    <a:pt x="12" y="441"/>
                  </a:lnTo>
                  <a:lnTo>
                    <a:pt x="11" y="441"/>
                  </a:lnTo>
                  <a:lnTo>
                    <a:pt x="9" y="441"/>
                  </a:lnTo>
                  <a:lnTo>
                    <a:pt x="8" y="441"/>
                  </a:lnTo>
                  <a:lnTo>
                    <a:pt x="6" y="441"/>
                  </a:lnTo>
                  <a:lnTo>
                    <a:pt x="3" y="441"/>
                  </a:lnTo>
                  <a:lnTo>
                    <a:pt x="2" y="442"/>
                  </a:lnTo>
                  <a:lnTo>
                    <a:pt x="0" y="444"/>
                  </a:lnTo>
                  <a:lnTo>
                    <a:pt x="0" y="448"/>
                  </a:lnTo>
                  <a:lnTo>
                    <a:pt x="0" y="451"/>
                  </a:lnTo>
                  <a:lnTo>
                    <a:pt x="2" y="454"/>
                  </a:lnTo>
                  <a:lnTo>
                    <a:pt x="5" y="456"/>
                  </a:lnTo>
                  <a:lnTo>
                    <a:pt x="6" y="466"/>
                  </a:lnTo>
                  <a:lnTo>
                    <a:pt x="8" y="477"/>
                  </a:lnTo>
                  <a:lnTo>
                    <a:pt x="6" y="477"/>
                  </a:lnTo>
                  <a:lnTo>
                    <a:pt x="5" y="477"/>
                  </a:lnTo>
                  <a:lnTo>
                    <a:pt x="5" y="478"/>
                  </a:lnTo>
                  <a:lnTo>
                    <a:pt x="3" y="478"/>
                  </a:lnTo>
                  <a:lnTo>
                    <a:pt x="3" y="480"/>
                  </a:lnTo>
                  <a:lnTo>
                    <a:pt x="3" y="481"/>
                  </a:lnTo>
                  <a:lnTo>
                    <a:pt x="2" y="483"/>
                  </a:lnTo>
                  <a:lnTo>
                    <a:pt x="0" y="484"/>
                  </a:lnTo>
                  <a:lnTo>
                    <a:pt x="2" y="487"/>
                  </a:lnTo>
                  <a:lnTo>
                    <a:pt x="3" y="489"/>
                  </a:lnTo>
                  <a:lnTo>
                    <a:pt x="5" y="490"/>
                  </a:lnTo>
                  <a:lnTo>
                    <a:pt x="5" y="492"/>
                  </a:lnTo>
                  <a:lnTo>
                    <a:pt x="8" y="495"/>
                  </a:lnTo>
                  <a:lnTo>
                    <a:pt x="12" y="496"/>
                  </a:lnTo>
                  <a:lnTo>
                    <a:pt x="14" y="496"/>
                  </a:lnTo>
                  <a:lnTo>
                    <a:pt x="14" y="498"/>
                  </a:lnTo>
                  <a:lnTo>
                    <a:pt x="15" y="499"/>
                  </a:lnTo>
                  <a:lnTo>
                    <a:pt x="18" y="501"/>
                  </a:lnTo>
                  <a:lnTo>
                    <a:pt x="20" y="502"/>
                  </a:lnTo>
                  <a:lnTo>
                    <a:pt x="21" y="504"/>
                  </a:lnTo>
                  <a:lnTo>
                    <a:pt x="23" y="505"/>
                  </a:lnTo>
                  <a:lnTo>
                    <a:pt x="24" y="508"/>
                  </a:lnTo>
                  <a:lnTo>
                    <a:pt x="26" y="511"/>
                  </a:lnTo>
                  <a:lnTo>
                    <a:pt x="26" y="517"/>
                  </a:lnTo>
                  <a:lnTo>
                    <a:pt x="26" y="523"/>
                  </a:lnTo>
                  <a:lnTo>
                    <a:pt x="24" y="529"/>
                  </a:lnTo>
                  <a:lnTo>
                    <a:pt x="23" y="532"/>
                  </a:lnTo>
                  <a:lnTo>
                    <a:pt x="23" y="535"/>
                  </a:lnTo>
                  <a:lnTo>
                    <a:pt x="24" y="537"/>
                  </a:lnTo>
                  <a:lnTo>
                    <a:pt x="24" y="540"/>
                  </a:lnTo>
                  <a:lnTo>
                    <a:pt x="23" y="540"/>
                  </a:lnTo>
                  <a:lnTo>
                    <a:pt x="23" y="543"/>
                  </a:lnTo>
                  <a:lnTo>
                    <a:pt x="24" y="544"/>
                  </a:lnTo>
                  <a:lnTo>
                    <a:pt x="24" y="547"/>
                  </a:lnTo>
                  <a:lnTo>
                    <a:pt x="24" y="544"/>
                  </a:lnTo>
                  <a:close/>
                </a:path>
              </a:pathLst>
            </a:custGeom>
            <a:solidFill>
              <a:srgbClr val="B9CE90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53" name="Freeform 77"/>
            <p:cNvSpPr>
              <a:spLocks/>
            </p:cNvSpPr>
            <p:nvPr/>
          </p:nvSpPr>
          <p:spPr bwMode="gray">
            <a:xfrm>
              <a:off x="2719" y="2180"/>
              <a:ext cx="266" cy="233"/>
            </a:xfrm>
            <a:custGeom>
              <a:avLst/>
              <a:gdLst>
                <a:gd name="T0" fmla="*/ 4 w 288"/>
                <a:gd name="T1" fmla="*/ 78 h 252"/>
                <a:gd name="T2" fmla="*/ 6 w 288"/>
                <a:gd name="T3" fmla="*/ 72 h 252"/>
                <a:gd name="T4" fmla="*/ 9 w 288"/>
                <a:gd name="T5" fmla="*/ 78 h 252"/>
                <a:gd name="T6" fmla="*/ 17 w 288"/>
                <a:gd name="T7" fmla="*/ 99 h 252"/>
                <a:gd name="T8" fmla="*/ 31 w 288"/>
                <a:gd name="T9" fmla="*/ 110 h 252"/>
                <a:gd name="T10" fmla="*/ 39 w 288"/>
                <a:gd name="T11" fmla="*/ 110 h 252"/>
                <a:gd name="T12" fmla="*/ 44 w 288"/>
                <a:gd name="T13" fmla="*/ 122 h 252"/>
                <a:gd name="T14" fmla="*/ 64 w 288"/>
                <a:gd name="T15" fmla="*/ 150 h 252"/>
                <a:gd name="T16" fmla="*/ 75 w 288"/>
                <a:gd name="T17" fmla="*/ 141 h 252"/>
                <a:gd name="T18" fmla="*/ 81 w 288"/>
                <a:gd name="T19" fmla="*/ 135 h 252"/>
                <a:gd name="T20" fmla="*/ 90 w 288"/>
                <a:gd name="T21" fmla="*/ 118 h 252"/>
                <a:gd name="T22" fmla="*/ 120 w 288"/>
                <a:gd name="T23" fmla="*/ 113 h 252"/>
                <a:gd name="T24" fmla="*/ 136 w 288"/>
                <a:gd name="T25" fmla="*/ 116 h 252"/>
                <a:gd name="T26" fmla="*/ 143 w 288"/>
                <a:gd name="T27" fmla="*/ 122 h 252"/>
                <a:gd name="T28" fmla="*/ 161 w 288"/>
                <a:gd name="T29" fmla="*/ 150 h 252"/>
                <a:gd name="T30" fmla="*/ 163 w 288"/>
                <a:gd name="T31" fmla="*/ 168 h 252"/>
                <a:gd name="T32" fmla="*/ 161 w 288"/>
                <a:gd name="T33" fmla="*/ 179 h 252"/>
                <a:gd name="T34" fmla="*/ 169 w 288"/>
                <a:gd name="T35" fmla="*/ 182 h 252"/>
                <a:gd name="T36" fmla="*/ 179 w 288"/>
                <a:gd name="T37" fmla="*/ 180 h 252"/>
                <a:gd name="T38" fmla="*/ 193 w 288"/>
                <a:gd name="T39" fmla="*/ 179 h 252"/>
                <a:gd name="T40" fmla="*/ 197 w 288"/>
                <a:gd name="T41" fmla="*/ 191 h 252"/>
                <a:gd name="T42" fmla="*/ 205 w 288"/>
                <a:gd name="T43" fmla="*/ 205 h 252"/>
                <a:gd name="T44" fmla="*/ 204 w 288"/>
                <a:gd name="T45" fmla="*/ 227 h 252"/>
                <a:gd name="T46" fmla="*/ 222 w 288"/>
                <a:gd name="T47" fmla="*/ 227 h 252"/>
                <a:gd name="T48" fmla="*/ 236 w 288"/>
                <a:gd name="T49" fmla="*/ 218 h 252"/>
                <a:gd name="T50" fmla="*/ 252 w 288"/>
                <a:gd name="T51" fmla="*/ 208 h 252"/>
                <a:gd name="T52" fmla="*/ 247 w 288"/>
                <a:gd name="T53" fmla="*/ 191 h 252"/>
                <a:gd name="T54" fmla="*/ 258 w 288"/>
                <a:gd name="T55" fmla="*/ 182 h 252"/>
                <a:gd name="T56" fmla="*/ 263 w 288"/>
                <a:gd name="T57" fmla="*/ 179 h 252"/>
                <a:gd name="T58" fmla="*/ 262 w 288"/>
                <a:gd name="T59" fmla="*/ 166 h 252"/>
                <a:gd name="T60" fmla="*/ 262 w 288"/>
                <a:gd name="T61" fmla="*/ 155 h 252"/>
                <a:gd name="T62" fmla="*/ 252 w 288"/>
                <a:gd name="T63" fmla="*/ 141 h 252"/>
                <a:gd name="T64" fmla="*/ 252 w 288"/>
                <a:gd name="T65" fmla="*/ 125 h 252"/>
                <a:gd name="T66" fmla="*/ 260 w 288"/>
                <a:gd name="T67" fmla="*/ 117 h 252"/>
                <a:gd name="T68" fmla="*/ 252 w 288"/>
                <a:gd name="T69" fmla="*/ 107 h 252"/>
                <a:gd name="T70" fmla="*/ 243 w 288"/>
                <a:gd name="T71" fmla="*/ 84 h 252"/>
                <a:gd name="T72" fmla="*/ 246 w 288"/>
                <a:gd name="T73" fmla="*/ 72 h 252"/>
                <a:gd name="T74" fmla="*/ 243 w 288"/>
                <a:gd name="T75" fmla="*/ 67 h 252"/>
                <a:gd name="T76" fmla="*/ 235 w 288"/>
                <a:gd name="T77" fmla="*/ 55 h 252"/>
                <a:gd name="T78" fmla="*/ 227 w 288"/>
                <a:gd name="T79" fmla="*/ 26 h 252"/>
                <a:gd name="T80" fmla="*/ 215 w 288"/>
                <a:gd name="T81" fmla="*/ 31 h 252"/>
                <a:gd name="T82" fmla="*/ 205 w 288"/>
                <a:gd name="T83" fmla="*/ 43 h 252"/>
                <a:gd name="T84" fmla="*/ 197 w 288"/>
                <a:gd name="T85" fmla="*/ 40 h 252"/>
                <a:gd name="T86" fmla="*/ 183 w 288"/>
                <a:gd name="T87" fmla="*/ 33 h 252"/>
                <a:gd name="T88" fmla="*/ 163 w 288"/>
                <a:gd name="T89" fmla="*/ 42 h 252"/>
                <a:gd name="T90" fmla="*/ 157 w 288"/>
                <a:gd name="T91" fmla="*/ 31 h 252"/>
                <a:gd name="T92" fmla="*/ 147 w 288"/>
                <a:gd name="T93" fmla="*/ 36 h 252"/>
                <a:gd name="T94" fmla="*/ 139 w 288"/>
                <a:gd name="T95" fmla="*/ 22 h 252"/>
                <a:gd name="T96" fmla="*/ 94 w 288"/>
                <a:gd name="T97" fmla="*/ 18 h 252"/>
                <a:gd name="T98" fmla="*/ 56 w 288"/>
                <a:gd name="T99" fmla="*/ 0 h 252"/>
                <a:gd name="T100" fmla="*/ 53 w 288"/>
                <a:gd name="T101" fmla="*/ 12 h 252"/>
                <a:gd name="T102" fmla="*/ 50 w 288"/>
                <a:gd name="T103" fmla="*/ 25 h 252"/>
                <a:gd name="T104" fmla="*/ 58 w 288"/>
                <a:gd name="T105" fmla="*/ 31 h 252"/>
                <a:gd name="T106" fmla="*/ 28 w 288"/>
                <a:gd name="T107" fmla="*/ 47 h 252"/>
                <a:gd name="T108" fmla="*/ 4 w 288"/>
                <a:gd name="T109" fmla="*/ 59 h 252"/>
                <a:gd name="T110" fmla="*/ 1 w 288"/>
                <a:gd name="T111" fmla="*/ 76 h 2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8"/>
                <a:gd name="T169" fmla="*/ 0 h 252"/>
                <a:gd name="T170" fmla="*/ 288 w 288"/>
                <a:gd name="T171" fmla="*/ 252 h 25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8" h="252">
                  <a:moveTo>
                    <a:pt x="0" y="81"/>
                  </a:moveTo>
                  <a:lnTo>
                    <a:pt x="0" y="84"/>
                  </a:lnTo>
                  <a:lnTo>
                    <a:pt x="1" y="87"/>
                  </a:lnTo>
                  <a:lnTo>
                    <a:pt x="1" y="90"/>
                  </a:lnTo>
                  <a:lnTo>
                    <a:pt x="3" y="87"/>
                  </a:lnTo>
                  <a:lnTo>
                    <a:pt x="4" y="84"/>
                  </a:lnTo>
                  <a:lnTo>
                    <a:pt x="4" y="82"/>
                  </a:lnTo>
                  <a:lnTo>
                    <a:pt x="4" y="81"/>
                  </a:lnTo>
                  <a:lnTo>
                    <a:pt x="4" y="79"/>
                  </a:lnTo>
                  <a:lnTo>
                    <a:pt x="6" y="78"/>
                  </a:lnTo>
                  <a:lnTo>
                    <a:pt x="7" y="76"/>
                  </a:lnTo>
                  <a:lnTo>
                    <a:pt x="10" y="75"/>
                  </a:lnTo>
                  <a:lnTo>
                    <a:pt x="9" y="78"/>
                  </a:lnTo>
                  <a:lnTo>
                    <a:pt x="9" y="79"/>
                  </a:lnTo>
                  <a:lnTo>
                    <a:pt x="9" y="82"/>
                  </a:lnTo>
                  <a:lnTo>
                    <a:pt x="10" y="84"/>
                  </a:lnTo>
                  <a:lnTo>
                    <a:pt x="13" y="85"/>
                  </a:lnTo>
                  <a:lnTo>
                    <a:pt x="12" y="90"/>
                  </a:lnTo>
                  <a:lnTo>
                    <a:pt x="12" y="94"/>
                  </a:lnTo>
                  <a:lnTo>
                    <a:pt x="13" y="99"/>
                  </a:lnTo>
                  <a:lnTo>
                    <a:pt x="16" y="102"/>
                  </a:lnTo>
                  <a:lnTo>
                    <a:pt x="18" y="107"/>
                  </a:lnTo>
                  <a:lnTo>
                    <a:pt x="19" y="110"/>
                  </a:lnTo>
                  <a:lnTo>
                    <a:pt x="22" y="114"/>
                  </a:lnTo>
                  <a:lnTo>
                    <a:pt x="27" y="117"/>
                  </a:lnTo>
                  <a:lnTo>
                    <a:pt x="30" y="120"/>
                  </a:lnTo>
                  <a:lnTo>
                    <a:pt x="33" y="120"/>
                  </a:lnTo>
                  <a:lnTo>
                    <a:pt x="34" y="119"/>
                  </a:lnTo>
                  <a:lnTo>
                    <a:pt x="36" y="117"/>
                  </a:lnTo>
                  <a:lnTo>
                    <a:pt x="37" y="117"/>
                  </a:lnTo>
                  <a:lnTo>
                    <a:pt x="39" y="117"/>
                  </a:lnTo>
                  <a:lnTo>
                    <a:pt x="40" y="119"/>
                  </a:lnTo>
                  <a:lnTo>
                    <a:pt x="42" y="119"/>
                  </a:lnTo>
                  <a:lnTo>
                    <a:pt x="43" y="119"/>
                  </a:lnTo>
                  <a:lnTo>
                    <a:pt x="43" y="123"/>
                  </a:lnTo>
                  <a:lnTo>
                    <a:pt x="43" y="128"/>
                  </a:lnTo>
                  <a:lnTo>
                    <a:pt x="45" y="129"/>
                  </a:lnTo>
                  <a:lnTo>
                    <a:pt x="46" y="131"/>
                  </a:lnTo>
                  <a:lnTo>
                    <a:pt x="48" y="132"/>
                  </a:lnTo>
                  <a:lnTo>
                    <a:pt x="49" y="134"/>
                  </a:lnTo>
                  <a:lnTo>
                    <a:pt x="55" y="147"/>
                  </a:lnTo>
                  <a:lnTo>
                    <a:pt x="61" y="159"/>
                  </a:lnTo>
                  <a:lnTo>
                    <a:pt x="63" y="162"/>
                  </a:lnTo>
                  <a:lnTo>
                    <a:pt x="66" y="162"/>
                  </a:lnTo>
                  <a:lnTo>
                    <a:pt x="69" y="162"/>
                  </a:lnTo>
                  <a:lnTo>
                    <a:pt x="72" y="161"/>
                  </a:lnTo>
                  <a:lnTo>
                    <a:pt x="75" y="158"/>
                  </a:lnTo>
                  <a:lnTo>
                    <a:pt x="76" y="155"/>
                  </a:lnTo>
                  <a:lnTo>
                    <a:pt x="78" y="153"/>
                  </a:lnTo>
                  <a:lnTo>
                    <a:pt x="79" y="153"/>
                  </a:lnTo>
                  <a:lnTo>
                    <a:pt x="81" y="152"/>
                  </a:lnTo>
                  <a:lnTo>
                    <a:pt x="82" y="152"/>
                  </a:lnTo>
                  <a:lnTo>
                    <a:pt x="84" y="150"/>
                  </a:lnTo>
                  <a:lnTo>
                    <a:pt x="84" y="149"/>
                  </a:lnTo>
                  <a:lnTo>
                    <a:pt x="85" y="147"/>
                  </a:lnTo>
                  <a:lnTo>
                    <a:pt x="87" y="146"/>
                  </a:lnTo>
                  <a:lnTo>
                    <a:pt x="88" y="146"/>
                  </a:lnTo>
                  <a:lnTo>
                    <a:pt x="90" y="143"/>
                  </a:lnTo>
                  <a:lnTo>
                    <a:pt x="91" y="140"/>
                  </a:lnTo>
                  <a:lnTo>
                    <a:pt x="91" y="137"/>
                  </a:lnTo>
                  <a:lnTo>
                    <a:pt x="93" y="134"/>
                  </a:lnTo>
                  <a:lnTo>
                    <a:pt x="94" y="131"/>
                  </a:lnTo>
                  <a:lnTo>
                    <a:pt x="97" y="128"/>
                  </a:lnTo>
                  <a:lnTo>
                    <a:pt x="105" y="126"/>
                  </a:lnTo>
                  <a:lnTo>
                    <a:pt x="112" y="126"/>
                  </a:lnTo>
                  <a:lnTo>
                    <a:pt x="121" y="126"/>
                  </a:lnTo>
                  <a:lnTo>
                    <a:pt x="124" y="125"/>
                  </a:lnTo>
                  <a:lnTo>
                    <a:pt x="127" y="123"/>
                  </a:lnTo>
                  <a:lnTo>
                    <a:pt x="130" y="122"/>
                  </a:lnTo>
                  <a:lnTo>
                    <a:pt x="133" y="122"/>
                  </a:lnTo>
                  <a:lnTo>
                    <a:pt x="136" y="123"/>
                  </a:lnTo>
                  <a:lnTo>
                    <a:pt x="141" y="123"/>
                  </a:lnTo>
                  <a:lnTo>
                    <a:pt x="145" y="123"/>
                  </a:lnTo>
                  <a:lnTo>
                    <a:pt x="147" y="125"/>
                  </a:lnTo>
                  <a:lnTo>
                    <a:pt x="145" y="126"/>
                  </a:lnTo>
                  <a:lnTo>
                    <a:pt x="148" y="126"/>
                  </a:lnTo>
                  <a:lnTo>
                    <a:pt x="150" y="126"/>
                  </a:lnTo>
                  <a:lnTo>
                    <a:pt x="151" y="128"/>
                  </a:lnTo>
                  <a:lnTo>
                    <a:pt x="153" y="129"/>
                  </a:lnTo>
                  <a:lnTo>
                    <a:pt x="155" y="132"/>
                  </a:lnTo>
                  <a:lnTo>
                    <a:pt x="155" y="135"/>
                  </a:lnTo>
                  <a:lnTo>
                    <a:pt x="156" y="137"/>
                  </a:lnTo>
                  <a:lnTo>
                    <a:pt x="162" y="144"/>
                  </a:lnTo>
                  <a:lnTo>
                    <a:pt x="167" y="152"/>
                  </a:lnTo>
                  <a:lnTo>
                    <a:pt x="173" y="159"/>
                  </a:lnTo>
                  <a:lnTo>
                    <a:pt x="174" y="162"/>
                  </a:lnTo>
                  <a:lnTo>
                    <a:pt x="174" y="167"/>
                  </a:lnTo>
                  <a:lnTo>
                    <a:pt x="174" y="170"/>
                  </a:lnTo>
                  <a:lnTo>
                    <a:pt x="176" y="174"/>
                  </a:lnTo>
                  <a:lnTo>
                    <a:pt x="176" y="176"/>
                  </a:lnTo>
                  <a:lnTo>
                    <a:pt x="176" y="179"/>
                  </a:lnTo>
                  <a:lnTo>
                    <a:pt x="176" y="182"/>
                  </a:lnTo>
                  <a:lnTo>
                    <a:pt x="177" y="185"/>
                  </a:lnTo>
                  <a:lnTo>
                    <a:pt x="177" y="186"/>
                  </a:lnTo>
                  <a:lnTo>
                    <a:pt x="176" y="188"/>
                  </a:lnTo>
                  <a:lnTo>
                    <a:pt x="176" y="189"/>
                  </a:lnTo>
                  <a:lnTo>
                    <a:pt x="176" y="191"/>
                  </a:lnTo>
                  <a:lnTo>
                    <a:pt x="174" y="194"/>
                  </a:lnTo>
                  <a:lnTo>
                    <a:pt x="174" y="195"/>
                  </a:lnTo>
                  <a:lnTo>
                    <a:pt x="174" y="197"/>
                  </a:lnTo>
                  <a:lnTo>
                    <a:pt x="176" y="197"/>
                  </a:lnTo>
                  <a:lnTo>
                    <a:pt x="179" y="197"/>
                  </a:lnTo>
                  <a:lnTo>
                    <a:pt x="183" y="197"/>
                  </a:lnTo>
                  <a:lnTo>
                    <a:pt x="188" y="194"/>
                  </a:lnTo>
                  <a:lnTo>
                    <a:pt x="188" y="192"/>
                  </a:lnTo>
                  <a:lnTo>
                    <a:pt x="191" y="192"/>
                  </a:lnTo>
                  <a:lnTo>
                    <a:pt x="192" y="194"/>
                  </a:lnTo>
                  <a:lnTo>
                    <a:pt x="194" y="195"/>
                  </a:lnTo>
                  <a:lnTo>
                    <a:pt x="194" y="197"/>
                  </a:lnTo>
                  <a:lnTo>
                    <a:pt x="195" y="200"/>
                  </a:lnTo>
                  <a:lnTo>
                    <a:pt x="198" y="195"/>
                  </a:lnTo>
                  <a:lnTo>
                    <a:pt x="203" y="194"/>
                  </a:lnTo>
                  <a:lnTo>
                    <a:pt x="207" y="194"/>
                  </a:lnTo>
                  <a:lnTo>
                    <a:pt x="209" y="194"/>
                  </a:lnTo>
                  <a:lnTo>
                    <a:pt x="212" y="197"/>
                  </a:lnTo>
                  <a:lnTo>
                    <a:pt x="213" y="198"/>
                  </a:lnTo>
                  <a:lnTo>
                    <a:pt x="215" y="201"/>
                  </a:lnTo>
                  <a:lnTo>
                    <a:pt x="215" y="203"/>
                  </a:lnTo>
                  <a:lnTo>
                    <a:pt x="215" y="206"/>
                  </a:lnTo>
                  <a:lnTo>
                    <a:pt x="213" y="207"/>
                  </a:lnTo>
                  <a:lnTo>
                    <a:pt x="213" y="210"/>
                  </a:lnTo>
                  <a:lnTo>
                    <a:pt x="215" y="212"/>
                  </a:lnTo>
                  <a:lnTo>
                    <a:pt x="218" y="215"/>
                  </a:lnTo>
                  <a:lnTo>
                    <a:pt x="219" y="216"/>
                  </a:lnTo>
                  <a:lnTo>
                    <a:pt x="221" y="219"/>
                  </a:lnTo>
                  <a:lnTo>
                    <a:pt x="222" y="222"/>
                  </a:lnTo>
                  <a:lnTo>
                    <a:pt x="221" y="230"/>
                  </a:lnTo>
                  <a:lnTo>
                    <a:pt x="219" y="236"/>
                  </a:lnTo>
                  <a:lnTo>
                    <a:pt x="218" y="240"/>
                  </a:lnTo>
                  <a:lnTo>
                    <a:pt x="213" y="245"/>
                  </a:lnTo>
                  <a:lnTo>
                    <a:pt x="218" y="245"/>
                  </a:lnTo>
                  <a:lnTo>
                    <a:pt x="221" y="246"/>
                  </a:lnTo>
                  <a:lnTo>
                    <a:pt x="225" y="248"/>
                  </a:lnTo>
                  <a:lnTo>
                    <a:pt x="228" y="251"/>
                  </a:lnTo>
                  <a:lnTo>
                    <a:pt x="231" y="252"/>
                  </a:lnTo>
                  <a:lnTo>
                    <a:pt x="234" y="251"/>
                  </a:lnTo>
                  <a:lnTo>
                    <a:pt x="237" y="249"/>
                  </a:lnTo>
                  <a:lnTo>
                    <a:pt x="240" y="246"/>
                  </a:lnTo>
                  <a:lnTo>
                    <a:pt x="243" y="243"/>
                  </a:lnTo>
                  <a:lnTo>
                    <a:pt x="245" y="239"/>
                  </a:lnTo>
                  <a:lnTo>
                    <a:pt x="248" y="234"/>
                  </a:lnTo>
                  <a:lnTo>
                    <a:pt x="251" y="231"/>
                  </a:lnTo>
                  <a:lnTo>
                    <a:pt x="254" y="234"/>
                  </a:lnTo>
                  <a:lnTo>
                    <a:pt x="255" y="236"/>
                  </a:lnTo>
                  <a:lnTo>
                    <a:pt x="258" y="237"/>
                  </a:lnTo>
                  <a:lnTo>
                    <a:pt x="261" y="236"/>
                  </a:lnTo>
                  <a:lnTo>
                    <a:pt x="266" y="234"/>
                  </a:lnTo>
                  <a:lnTo>
                    <a:pt x="269" y="233"/>
                  </a:lnTo>
                  <a:lnTo>
                    <a:pt x="272" y="228"/>
                  </a:lnTo>
                  <a:lnTo>
                    <a:pt x="273" y="225"/>
                  </a:lnTo>
                  <a:lnTo>
                    <a:pt x="273" y="221"/>
                  </a:lnTo>
                  <a:lnTo>
                    <a:pt x="273" y="219"/>
                  </a:lnTo>
                  <a:lnTo>
                    <a:pt x="272" y="216"/>
                  </a:lnTo>
                  <a:lnTo>
                    <a:pt x="270" y="213"/>
                  </a:lnTo>
                  <a:lnTo>
                    <a:pt x="269" y="210"/>
                  </a:lnTo>
                  <a:lnTo>
                    <a:pt x="267" y="207"/>
                  </a:lnTo>
                  <a:lnTo>
                    <a:pt x="267" y="204"/>
                  </a:lnTo>
                  <a:lnTo>
                    <a:pt x="269" y="201"/>
                  </a:lnTo>
                  <a:lnTo>
                    <a:pt x="270" y="200"/>
                  </a:lnTo>
                  <a:lnTo>
                    <a:pt x="272" y="197"/>
                  </a:lnTo>
                  <a:lnTo>
                    <a:pt x="276" y="197"/>
                  </a:lnTo>
                  <a:lnTo>
                    <a:pt x="279" y="197"/>
                  </a:lnTo>
                  <a:lnTo>
                    <a:pt x="282" y="198"/>
                  </a:lnTo>
                  <a:lnTo>
                    <a:pt x="285" y="201"/>
                  </a:lnTo>
                  <a:lnTo>
                    <a:pt x="288" y="204"/>
                  </a:lnTo>
                  <a:lnTo>
                    <a:pt x="288" y="200"/>
                  </a:lnTo>
                  <a:lnTo>
                    <a:pt x="287" y="197"/>
                  </a:lnTo>
                  <a:lnTo>
                    <a:pt x="285" y="194"/>
                  </a:lnTo>
                  <a:lnTo>
                    <a:pt x="284" y="191"/>
                  </a:lnTo>
                  <a:lnTo>
                    <a:pt x="281" y="188"/>
                  </a:lnTo>
                  <a:lnTo>
                    <a:pt x="279" y="183"/>
                  </a:lnTo>
                  <a:lnTo>
                    <a:pt x="281" y="182"/>
                  </a:lnTo>
                  <a:lnTo>
                    <a:pt x="282" y="180"/>
                  </a:lnTo>
                  <a:lnTo>
                    <a:pt x="284" y="179"/>
                  </a:lnTo>
                  <a:lnTo>
                    <a:pt x="285" y="176"/>
                  </a:lnTo>
                  <a:lnTo>
                    <a:pt x="287" y="174"/>
                  </a:lnTo>
                  <a:lnTo>
                    <a:pt x="288" y="173"/>
                  </a:lnTo>
                  <a:lnTo>
                    <a:pt x="287" y="173"/>
                  </a:lnTo>
                  <a:lnTo>
                    <a:pt x="285" y="171"/>
                  </a:lnTo>
                  <a:lnTo>
                    <a:pt x="284" y="168"/>
                  </a:lnTo>
                  <a:lnTo>
                    <a:pt x="284" y="165"/>
                  </a:lnTo>
                  <a:lnTo>
                    <a:pt x="279" y="165"/>
                  </a:lnTo>
                  <a:lnTo>
                    <a:pt x="276" y="164"/>
                  </a:lnTo>
                  <a:lnTo>
                    <a:pt x="273" y="161"/>
                  </a:lnTo>
                  <a:lnTo>
                    <a:pt x="273" y="158"/>
                  </a:lnTo>
                  <a:lnTo>
                    <a:pt x="273" y="153"/>
                  </a:lnTo>
                  <a:lnTo>
                    <a:pt x="273" y="149"/>
                  </a:lnTo>
                  <a:lnTo>
                    <a:pt x="273" y="144"/>
                  </a:lnTo>
                  <a:lnTo>
                    <a:pt x="275" y="140"/>
                  </a:lnTo>
                  <a:lnTo>
                    <a:pt x="275" y="137"/>
                  </a:lnTo>
                  <a:lnTo>
                    <a:pt x="273" y="135"/>
                  </a:lnTo>
                  <a:lnTo>
                    <a:pt x="273" y="134"/>
                  </a:lnTo>
                  <a:lnTo>
                    <a:pt x="273" y="131"/>
                  </a:lnTo>
                  <a:lnTo>
                    <a:pt x="275" y="129"/>
                  </a:lnTo>
                  <a:lnTo>
                    <a:pt x="278" y="128"/>
                  </a:lnTo>
                  <a:lnTo>
                    <a:pt x="279" y="128"/>
                  </a:lnTo>
                  <a:lnTo>
                    <a:pt x="281" y="126"/>
                  </a:lnTo>
                  <a:lnTo>
                    <a:pt x="281" y="123"/>
                  </a:lnTo>
                  <a:lnTo>
                    <a:pt x="281" y="122"/>
                  </a:lnTo>
                  <a:lnTo>
                    <a:pt x="279" y="120"/>
                  </a:lnTo>
                  <a:lnTo>
                    <a:pt x="278" y="119"/>
                  </a:lnTo>
                  <a:lnTo>
                    <a:pt x="275" y="117"/>
                  </a:lnTo>
                  <a:lnTo>
                    <a:pt x="273" y="116"/>
                  </a:lnTo>
                  <a:lnTo>
                    <a:pt x="270" y="104"/>
                  </a:lnTo>
                  <a:lnTo>
                    <a:pt x="269" y="90"/>
                  </a:lnTo>
                  <a:lnTo>
                    <a:pt x="267" y="90"/>
                  </a:lnTo>
                  <a:lnTo>
                    <a:pt x="266" y="90"/>
                  </a:lnTo>
                  <a:lnTo>
                    <a:pt x="264" y="90"/>
                  </a:lnTo>
                  <a:lnTo>
                    <a:pt x="263" y="91"/>
                  </a:lnTo>
                  <a:lnTo>
                    <a:pt x="260" y="91"/>
                  </a:lnTo>
                  <a:lnTo>
                    <a:pt x="261" y="88"/>
                  </a:lnTo>
                  <a:lnTo>
                    <a:pt x="261" y="85"/>
                  </a:lnTo>
                  <a:lnTo>
                    <a:pt x="263" y="82"/>
                  </a:lnTo>
                  <a:lnTo>
                    <a:pt x="264" y="79"/>
                  </a:lnTo>
                  <a:lnTo>
                    <a:pt x="266" y="78"/>
                  </a:lnTo>
                  <a:lnTo>
                    <a:pt x="269" y="76"/>
                  </a:lnTo>
                  <a:lnTo>
                    <a:pt x="267" y="76"/>
                  </a:lnTo>
                  <a:lnTo>
                    <a:pt x="267" y="78"/>
                  </a:lnTo>
                  <a:lnTo>
                    <a:pt x="266" y="76"/>
                  </a:lnTo>
                  <a:lnTo>
                    <a:pt x="264" y="75"/>
                  </a:lnTo>
                  <a:lnTo>
                    <a:pt x="263" y="72"/>
                  </a:lnTo>
                  <a:lnTo>
                    <a:pt x="261" y="70"/>
                  </a:lnTo>
                  <a:lnTo>
                    <a:pt x="258" y="70"/>
                  </a:lnTo>
                  <a:lnTo>
                    <a:pt x="257" y="69"/>
                  </a:lnTo>
                  <a:lnTo>
                    <a:pt x="255" y="67"/>
                  </a:lnTo>
                  <a:lnTo>
                    <a:pt x="254" y="63"/>
                  </a:lnTo>
                  <a:lnTo>
                    <a:pt x="254" y="60"/>
                  </a:lnTo>
                  <a:lnTo>
                    <a:pt x="254" y="55"/>
                  </a:lnTo>
                  <a:lnTo>
                    <a:pt x="254" y="52"/>
                  </a:lnTo>
                  <a:lnTo>
                    <a:pt x="255" y="43"/>
                  </a:lnTo>
                  <a:lnTo>
                    <a:pt x="252" y="36"/>
                  </a:lnTo>
                  <a:lnTo>
                    <a:pt x="246" y="28"/>
                  </a:lnTo>
                  <a:lnTo>
                    <a:pt x="245" y="28"/>
                  </a:lnTo>
                  <a:lnTo>
                    <a:pt x="242" y="30"/>
                  </a:lnTo>
                  <a:lnTo>
                    <a:pt x="240" y="31"/>
                  </a:lnTo>
                  <a:lnTo>
                    <a:pt x="239" y="33"/>
                  </a:lnTo>
                  <a:lnTo>
                    <a:pt x="236" y="33"/>
                  </a:lnTo>
                  <a:lnTo>
                    <a:pt x="233" y="34"/>
                  </a:lnTo>
                  <a:lnTo>
                    <a:pt x="230" y="36"/>
                  </a:lnTo>
                  <a:lnTo>
                    <a:pt x="227" y="36"/>
                  </a:lnTo>
                  <a:lnTo>
                    <a:pt x="225" y="37"/>
                  </a:lnTo>
                  <a:lnTo>
                    <a:pt x="224" y="39"/>
                  </a:lnTo>
                  <a:lnTo>
                    <a:pt x="222" y="42"/>
                  </a:lnTo>
                  <a:lnTo>
                    <a:pt x="222" y="46"/>
                  </a:lnTo>
                  <a:lnTo>
                    <a:pt x="221" y="46"/>
                  </a:lnTo>
                  <a:lnTo>
                    <a:pt x="219" y="46"/>
                  </a:lnTo>
                  <a:lnTo>
                    <a:pt x="218" y="46"/>
                  </a:lnTo>
                  <a:lnTo>
                    <a:pt x="216" y="45"/>
                  </a:lnTo>
                  <a:lnTo>
                    <a:pt x="216" y="43"/>
                  </a:lnTo>
                  <a:lnTo>
                    <a:pt x="213" y="43"/>
                  </a:lnTo>
                  <a:lnTo>
                    <a:pt x="209" y="42"/>
                  </a:lnTo>
                  <a:lnTo>
                    <a:pt x="207" y="39"/>
                  </a:lnTo>
                  <a:lnTo>
                    <a:pt x="206" y="36"/>
                  </a:lnTo>
                  <a:lnTo>
                    <a:pt x="203" y="36"/>
                  </a:lnTo>
                  <a:lnTo>
                    <a:pt x="201" y="34"/>
                  </a:lnTo>
                  <a:lnTo>
                    <a:pt x="198" y="36"/>
                  </a:lnTo>
                  <a:lnTo>
                    <a:pt x="197" y="36"/>
                  </a:lnTo>
                  <a:lnTo>
                    <a:pt x="192" y="39"/>
                  </a:lnTo>
                  <a:lnTo>
                    <a:pt x="189" y="42"/>
                  </a:lnTo>
                  <a:lnTo>
                    <a:pt x="185" y="45"/>
                  </a:lnTo>
                  <a:lnTo>
                    <a:pt x="182" y="46"/>
                  </a:lnTo>
                  <a:lnTo>
                    <a:pt x="177" y="45"/>
                  </a:lnTo>
                  <a:lnTo>
                    <a:pt x="176" y="43"/>
                  </a:lnTo>
                  <a:lnTo>
                    <a:pt x="174" y="42"/>
                  </a:lnTo>
                  <a:lnTo>
                    <a:pt x="174" y="39"/>
                  </a:lnTo>
                  <a:lnTo>
                    <a:pt x="173" y="36"/>
                  </a:lnTo>
                  <a:lnTo>
                    <a:pt x="171" y="33"/>
                  </a:lnTo>
                  <a:lnTo>
                    <a:pt x="170" y="33"/>
                  </a:lnTo>
                  <a:lnTo>
                    <a:pt x="168" y="33"/>
                  </a:lnTo>
                  <a:lnTo>
                    <a:pt x="165" y="36"/>
                  </a:lnTo>
                  <a:lnTo>
                    <a:pt x="164" y="37"/>
                  </a:lnTo>
                  <a:lnTo>
                    <a:pt x="161" y="39"/>
                  </a:lnTo>
                  <a:lnTo>
                    <a:pt x="159" y="39"/>
                  </a:lnTo>
                  <a:lnTo>
                    <a:pt x="156" y="39"/>
                  </a:lnTo>
                  <a:lnTo>
                    <a:pt x="155" y="36"/>
                  </a:lnTo>
                  <a:lnTo>
                    <a:pt x="153" y="33"/>
                  </a:lnTo>
                  <a:lnTo>
                    <a:pt x="151" y="30"/>
                  </a:lnTo>
                  <a:lnTo>
                    <a:pt x="151" y="27"/>
                  </a:lnTo>
                  <a:lnTo>
                    <a:pt x="151" y="24"/>
                  </a:lnTo>
                  <a:lnTo>
                    <a:pt x="151" y="21"/>
                  </a:lnTo>
                  <a:lnTo>
                    <a:pt x="150" y="21"/>
                  </a:lnTo>
                  <a:lnTo>
                    <a:pt x="139" y="21"/>
                  </a:lnTo>
                  <a:lnTo>
                    <a:pt x="127" y="22"/>
                  </a:lnTo>
                  <a:lnTo>
                    <a:pt x="115" y="22"/>
                  </a:lnTo>
                  <a:lnTo>
                    <a:pt x="102" y="19"/>
                  </a:lnTo>
                  <a:lnTo>
                    <a:pt x="90" y="13"/>
                  </a:lnTo>
                  <a:lnTo>
                    <a:pt x="76" y="7"/>
                  </a:lnTo>
                  <a:lnTo>
                    <a:pt x="73" y="6"/>
                  </a:lnTo>
                  <a:lnTo>
                    <a:pt x="69" y="4"/>
                  </a:lnTo>
                  <a:lnTo>
                    <a:pt x="66" y="3"/>
                  </a:lnTo>
                  <a:lnTo>
                    <a:pt x="61" y="0"/>
                  </a:lnTo>
                  <a:lnTo>
                    <a:pt x="61" y="3"/>
                  </a:lnTo>
                  <a:lnTo>
                    <a:pt x="61" y="6"/>
                  </a:lnTo>
                  <a:lnTo>
                    <a:pt x="61" y="7"/>
                  </a:lnTo>
                  <a:lnTo>
                    <a:pt x="61" y="9"/>
                  </a:lnTo>
                  <a:lnTo>
                    <a:pt x="58" y="12"/>
                  </a:lnTo>
                  <a:lnTo>
                    <a:pt x="57" y="13"/>
                  </a:lnTo>
                  <a:lnTo>
                    <a:pt x="54" y="16"/>
                  </a:lnTo>
                  <a:lnTo>
                    <a:pt x="52" y="18"/>
                  </a:lnTo>
                  <a:lnTo>
                    <a:pt x="52" y="21"/>
                  </a:lnTo>
                  <a:lnTo>
                    <a:pt x="51" y="22"/>
                  </a:lnTo>
                  <a:lnTo>
                    <a:pt x="52" y="24"/>
                  </a:lnTo>
                  <a:lnTo>
                    <a:pt x="54" y="27"/>
                  </a:lnTo>
                  <a:lnTo>
                    <a:pt x="55" y="27"/>
                  </a:lnTo>
                  <a:lnTo>
                    <a:pt x="57" y="28"/>
                  </a:lnTo>
                  <a:lnTo>
                    <a:pt x="58" y="30"/>
                  </a:lnTo>
                  <a:lnTo>
                    <a:pt x="60" y="31"/>
                  </a:lnTo>
                  <a:lnTo>
                    <a:pt x="61" y="33"/>
                  </a:lnTo>
                  <a:lnTo>
                    <a:pt x="63" y="34"/>
                  </a:lnTo>
                  <a:lnTo>
                    <a:pt x="64" y="37"/>
                  </a:lnTo>
                  <a:lnTo>
                    <a:pt x="64" y="39"/>
                  </a:lnTo>
                  <a:lnTo>
                    <a:pt x="54" y="46"/>
                  </a:lnTo>
                  <a:lnTo>
                    <a:pt x="42" y="49"/>
                  </a:lnTo>
                  <a:lnTo>
                    <a:pt x="30" y="51"/>
                  </a:lnTo>
                  <a:lnTo>
                    <a:pt x="24" y="49"/>
                  </a:lnTo>
                  <a:lnTo>
                    <a:pt x="21" y="51"/>
                  </a:lnTo>
                  <a:lnTo>
                    <a:pt x="16" y="52"/>
                  </a:lnTo>
                  <a:lnTo>
                    <a:pt x="12" y="57"/>
                  </a:lnTo>
                  <a:lnTo>
                    <a:pt x="7" y="60"/>
                  </a:lnTo>
                  <a:lnTo>
                    <a:pt x="4" y="64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1" y="81"/>
                  </a:lnTo>
                  <a:lnTo>
                    <a:pt x="1" y="82"/>
                  </a:lnTo>
                  <a:lnTo>
                    <a:pt x="0" y="85"/>
                  </a:lnTo>
                  <a:lnTo>
                    <a:pt x="0" y="81"/>
                  </a:lnTo>
                  <a:close/>
                </a:path>
              </a:pathLst>
            </a:custGeom>
            <a:solidFill>
              <a:srgbClr val="B9CE90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54" name="Freeform 78"/>
            <p:cNvSpPr>
              <a:spLocks/>
            </p:cNvSpPr>
            <p:nvPr/>
          </p:nvSpPr>
          <p:spPr bwMode="gray">
            <a:xfrm>
              <a:off x="2774" y="2293"/>
              <a:ext cx="127" cy="137"/>
            </a:xfrm>
            <a:custGeom>
              <a:avLst/>
              <a:gdLst>
                <a:gd name="T0" fmla="*/ 4 w 137"/>
                <a:gd name="T1" fmla="*/ 39 h 147"/>
                <a:gd name="T2" fmla="*/ 3 w 137"/>
                <a:gd name="T3" fmla="*/ 41 h 147"/>
                <a:gd name="T4" fmla="*/ 6 w 137"/>
                <a:gd name="T5" fmla="*/ 44 h 147"/>
                <a:gd name="T6" fmla="*/ 8 w 137"/>
                <a:gd name="T7" fmla="*/ 47 h 147"/>
                <a:gd name="T8" fmla="*/ 4 w 137"/>
                <a:gd name="T9" fmla="*/ 50 h 147"/>
                <a:gd name="T10" fmla="*/ 1 w 137"/>
                <a:gd name="T11" fmla="*/ 59 h 147"/>
                <a:gd name="T12" fmla="*/ 6 w 137"/>
                <a:gd name="T13" fmla="*/ 67 h 147"/>
                <a:gd name="T14" fmla="*/ 11 w 137"/>
                <a:gd name="T15" fmla="*/ 72 h 147"/>
                <a:gd name="T16" fmla="*/ 11 w 137"/>
                <a:gd name="T17" fmla="*/ 75 h 147"/>
                <a:gd name="T18" fmla="*/ 14 w 137"/>
                <a:gd name="T19" fmla="*/ 78 h 147"/>
                <a:gd name="T20" fmla="*/ 17 w 137"/>
                <a:gd name="T21" fmla="*/ 81 h 147"/>
                <a:gd name="T22" fmla="*/ 19 w 137"/>
                <a:gd name="T23" fmla="*/ 87 h 147"/>
                <a:gd name="T24" fmla="*/ 23 w 137"/>
                <a:gd name="T25" fmla="*/ 95 h 147"/>
                <a:gd name="T26" fmla="*/ 31 w 137"/>
                <a:gd name="T27" fmla="*/ 100 h 147"/>
                <a:gd name="T28" fmla="*/ 37 w 137"/>
                <a:gd name="T29" fmla="*/ 103 h 147"/>
                <a:gd name="T30" fmla="*/ 40 w 137"/>
                <a:gd name="T31" fmla="*/ 108 h 147"/>
                <a:gd name="T32" fmla="*/ 51 w 137"/>
                <a:gd name="T33" fmla="*/ 119 h 147"/>
                <a:gd name="T34" fmla="*/ 64 w 137"/>
                <a:gd name="T35" fmla="*/ 128 h 147"/>
                <a:gd name="T36" fmla="*/ 68 w 137"/>
                <a:gd name="T37" fmla="*/ 133 h 147"/>
                <a:gd name="T38" fmla="*/ 70 w 137"/>
                <a:gd name="T39" fmla="*/ 136 h 147"/>
                <a:gd name="T40" fmla="*/ 72 w 137"/>
                <a:gd name="T41" fmla="*/ 136 h 147"/>
                <a:gd name="T42" fmla="*/ 75 w 137"/>
                <a:gd name="T43" fmla="*/ 131 h 147"/>
                <a:gd name="T44" fmla="*/ 79 w 137"/>
                <a:gd name="T45" fmla="*/ 122 h 147"/>
                <a:gd name="T46" fmla="*/ 83 w 137"/>
                <a:gd name="T47" fmla="*/ 117 h 147"/>
                <a:gd name="T48" fmla="*/ 91 w 137"/>
                <a:gd name="T49" fmla="*/ 115 h 147"/>
                <a:gd name="T50" fmla="*/ 96 w 137"/>
                <a:gd name="T51" fmla="*/ 114 h 147"/>
                <a:gd name="T52" fmla="*/ 100 w 137"/>
                <a:gd name="T53" fmla="*/ 108 h 147"/>
                <a:gd name="T54" fmla="*/ 106 w 137"/>
                <a:gd name="T55" fmla="*/ 103 h 147"/>
                <a:gd name="T56" fmla="*/ 106 w 137"/>
                <a:gd name="T57" fmla="*/ 101 h 147"/>
                <a:gd name="T58" fmla="*/ 106 w 137"/>
                <a:gd name="T59" fmla="*/ 97 h 147"/>
                <a:gd name="T60" fmla="*/ 106 w 137"/>
                <a:gd name="T61" fmla="*/ 94 h 147"/>
                <a:gd name="T62" fmla="*/ 108 w 137"/>
                <a:gd name="T63" fmla="*/ 91 h 147"/>
                <a:gd name="T64" fmla="*/ 108 w 137"/>
                <a:gd name="T65" fmla="*/ 84 h 147"/>
                <a:gd name="T66" fmla="*/ 113 w 137"/>
                <a:gd name="T67" fmla="*/ 81 h 147"/>
                <a:gd name="T68" fmla="*/ 120 w 137"/>
                <a:gd name="T69" fmla="*/ 77 h 147"/>
                <a:gd name="T70" fmla="*/ 127 w 137"/>
                <a:gd name="T71" fmla="*/ 72 h 147"/>
                <a:gd name="T72" fmla="*/ 127 w 137"/>
                <a:gd name="T73" fmla="*/ 66 h 147"/>
                <a:gd name="T74" fmla="*/ 124 w 137"/>
                <a:gd name="T75" fmla="*/ 64 h 147"/>
                <a:gd name="T76" fmla="*/ 120 w 137"/>
                <a:gd name="T77" fmla="*/ 64 h 147"/>
                <a:gd name="T78" fmla="*/ 116 w 137"/>
                <a:gd name="T79" fmla="*/ 66 h 147"/>
                <a:gd name="T80" fmla="*/ 111 w 137"/>
                <a:gd name="T81" fmla="*/ 67 h 147"/>
                <a:gd name="T82" fmla="*/ 108 w 137"/>
                <a:gd name="T83" fmla="*/ 69 h 147"/>
                <a:gd name="T84" fmla="*/ 110 w 137"/>
                <a:gd name="T85" fmla="*/ 63 h 147"/>
                <a:gd name="T86" fmla="*/ 108 w 137"/>
                <a:gd name="T87" fmla="*/ 48 h 147"/>
                <a:gd name="T88" fmla="*/ 99 w 137"/>
                <a:gd name="T89" fmla="*/ 27 h 147"/>
                <a:gd name="T90" fmla="*/ 92 w 137"/>
                <a:gd name="T91" fmla="*/ 16 h 147"/>
                <a:gd name="T92" fmla="*/ 89 w 137"/>
                <a:gd name="T93" fmla="*/ 11 h 147"/>
                <a:gd name="T94" fmla="*/ 88 w 137"/>
                <a:gd name="T95" fmla="*/ 8 h 147"/>
                <a:gd name="T96" fmla="*/ 86 w 137"/>
                <a:gd name="T97" fmla="*/ 7 h 147"/>
                <a:gd name="T98" fmla="*/ 83 w 137"/>
                <a:gd name="T99" fmla="*/ 3 h 147"/>
                <a:gd name="T100" fmla="*/ 79 w 137"/>
                <a:gd name="T101" fmla="*/ 0 h 147"/>
                <a:gd name="T102" fmla="*/ 67 w 137"/>
                <a:gd name="T103" fmla="*/ 2 h 147"/>
                <a:gd name="T104" fmla="*/ 57 w 137"/>
                <a:gd name="T105" fmla="*/ 3 h 147"/>
                <a:gd name="T106" fmla="*/ 50 w 137"/>
                <a:gd name="T107" fmla="*/ 3 h 147"/>
                <a:gd name="T108" fmla="*/ 45 w 137"/>
                <a:gd name="T109" fmla="*/ 3 h 147"/>
                <a:gd name="T110" fmla="*/ 37 w 137"/>
                <a:gd name="T111" fmla="*/ 5 h 147"/>
                <a:gd name="T112" fmla="*/ 32 w 137"/>
                <a:gd name="T113" fmla="*/ 7 h 147"/>
                <a:gd name="T114" fmla="*/ 29 w 137"/>
                <a:gd name="T115" fmla="*/ 16 h 147"/>
                <a:gd name="T116" fmla="*/ 26 w 137"/>
                <a:gd name="T117" fmla="*/ 22 h 147"/>
                <a:gd name="T118" fmla="*/ 22 w 137"/>
                <a:gd name="T119" fmla="*/ 27 h 147"/>
                <a:gd name="T120" fmla="*/ 17 w 137"/>
                <a:gd name="T121" fmla="*/ 30 h 147"/>
                <a:gd name="T122" fmla="*/ 11 w 137"/>
                <a:gd name="T123" fmla="*/ 34 h 147"/>
                <a:gd name="T124" fmla="*/ 6 w 137"/>
                <a:gd name="T125" fmla="*/ 38 h 14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7"/>
                <a:gd name="T190" fmla="*/ 0 h 147"/>
                <a:gd name="T191" fmla="*/ 137 w 137"/>
                <a:gd name="T192" fmla="*/ 147 h 14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7" h="147">
                  <a:moveTo>
                    <a:pt x="7" y="41"/>
                  </a:moveTo>
                  <a:lnTo>
                    <a:pt x="4" y="42"/>
                  </a:lnTo>
                  <a:lnTo>
                    <a:pt x="0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7"/>
                  </a:lnTo>
                  <a:lnTo>
                    <a:pt x="7" y="48"/>
                  </a:lnTo>
                  <a:lnTo>
                    <a:pt x="9" y="50"/>
                  </a:lnTo>
                  <a:lnTo>
                    <a:pt x="7" y="51"/>
                  </a:lnTo>
                  <a:lnTo>
                    <a:pt x="4" y="54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3" y="68"/>
                  </a:lnTo>
                  <a:lnTo>
                    <a:pt x="7" y="72"/>
                  </a:lnTo>
                  <a:lnTo>
                    <a:pt x="12" y="77"/>
                  </a:lnTo>
                  <a:lnTo>
                    <a:pt x="12" y="80"/>
                  </a:lnTo>
                  <a:lnTo>
                    <a:pt x="12" y="81"/>
                  </a:lnTo>
                  <a:lnTo>
                    <a:pt x="12" y="83"/>
                  </a:lnTo>
                  <a:lnTo>
                    <a:pt x="15" y="84"/>
                  </a:lnTo>
                  <a:lnTo>
                    <a:pt x="16" y="86"/>
                  </a:lnTo>
                  <a:lnTo>
                    <a:pt x="18" y="87"/>
                  </a:lnTo>
                  <a:lnTo>
                    <a:pt x="19" y="89"/>
                  </a:lnTo>
                  <a:lnTo>
                    <a:pt x="21" y="93"/>
                  </a:lnTo>
                  <a:lnTo>
                    <a:pt x="24" y="98"/>
                  </a:lnTo>
                  <a:lnTo>
                    <a:pt x="25" y="102"/>
                  </a:lnTo>
                  <a:lnTo>
                    <a:pt x="28" y="104"/>
                  </a:lnTo>
                  <a:lnTo>
                    <a:pt x="33" y="107"/>
                  </a:lnTo>
                  <a:lnTo>
                    <a:pt x="36" y="108"/>
                  </a:lnTo>
                  <a:lnTo>
                    <a:pt x="40" y="111"/>
                  </a:lnTo>
                  <a:lnTo>
                    <a:pt x="42" y="113"/>
                  </a:lnTo>
                  <a:lnTo>
                    <a:pt x="43" y="116"/>
                  </a:lnTo>
                  <a:lnTo>
                    <a:pt x="48" y="123"/>
                  </a:lnTo>
                  <a:lnTo>
                    <a:pt x="55" y="128"/>
                  </a:lnTo>
                  <a:lnTo>
                    <a:pt x="63" y="132"/>
                  </a:lnTo>
                  <a:lnTo>
                    <a:pt x="69" y="137"/>
                  </a:lnTo>
                  <a:lnTo>
                    <a:pt x="72" y="141"/>
                  </a:lnTo>
                  <a:lnTo>
                    <a:pt x="73" y="143"/>
                  </a:lnTo>
                  <a:lnTo>
                    <a:pt x="75" y="144"/>
                  </a:lnTo>
                  <a:lnTo>
                    <a:pt x="76" y="146"/>
                  </a:lnTo>
                  <a:lnTo>
                    <a:pt x="78" y="146"/>
                  </a:lnTo>
                  <a:lnTo>
                    <a:pt x="81" y="147"/>
                  </a:lnTo>
                  <a:lnTo>
                    <a:pt x="81" y="141"/>
                  </a:lnTo>
                  <a:lnTo>
                    <a:pt x="82" y="135"/>
                  </a:lnTo>
                  <a:lnTo>
                    <a:pt x="85" y="131"/>
                  </a:lnTo>
                  <a:lnTo>
                    <a:pt x="88" y="128"/>
                  </a:lnTo>
                  <a:lnTo>
                    <a:pt x="90" y="126"/>
                  </a:lnTo>
                  <a:lnTo>
                    <a:pt x="93" y="125"/>
                  </a:lnTo>
                  <a:lnTo>
                    <a:pt x="98" y="123"/>
                  </a:lnTo>
                  <a:lnTo>
                    <a:pt x="101" y="123"/>
                  </a:lnTo>
                  <a:lnTo>
                    <a:pt x="104" y="122"/>
                  </a:lnTo>
                  <a:lnTo>
                    <a:pt x="105" y="119"/>
                  </a:lnTo>
                  <a:lnTo>
                    <a:pt x="108" y="116"/>
                  </a:lnTo>
                  <a:lnTo>
                    <a:pt x="111" y="113"/>
                  </a:lnTo>
                  <a:lnTo>
                    <a:pt x="114" y="111"/>
                  </a:lnTo>
                  <a:lnTo>
                    <a:pt x="114" y="110"/>
                  </a:lnTo>
                  <a:lnTo>
                    <a:pt x="114" y="108"/>
                  </a:lnTo>
                  <a:lnTo>
                    <a:pt x="114" y="107"/>
                  </a:lnTo>
                  <a:lnTo>
                    <a:pt x="114" y="104"/>
                  </a:lnTo>
                  <a:lnTo>
                    <a:pt x="114" y="102"/>
                  </a:lnTo>
                  <a:lnTo>
                    <a:pt x="114" y="101"/>
                  </a:lnTo>
                  <a:lnTo>
                    <a:pt x="116" y="101"/>
                  </a:lnTo>
                  <a:lnTo>
                    <a:pt x="116" y="98"/>
                  </a:lnTo>
                  <a:lnTo>
                    <a:pt x="117" y="93"/>
                  </a:lnTo>
                  <a:lnTo>
                    <a:pt x="117" y="90"/>
                  </a:lnTo>
                  <a:lnTo>
                    <a:pt x="119" y="89"/>
                  </a:lnTo>
                  <a:lnTo>
                    <a:pt x="122" y="87"/>
                  </a:lnTo>
                  <a:lnTo>
                    <a:pt x="126" y="86"/>
                  </a:lnTo>
                  <a:lnTo>
                    <a:pt x="129" y="83"/>
                  </a:lnTo>
                  <a:lnTo>
                    <a:pt x="134" y="80"/>
                  </a:lnTo>
                  <a:lnTo>
                    <a:pt x="137" y="77"/>
                  </a:lnTo>
                  <a:lnTo>
                    <a:pt x="137" y="74"/>
                  </a:lnTo>
                  <a:lnTo>
                    <a:pt x="137" y="71"/>
                  </a:lnTo>
                  <a:lnTo>
                    <a:pt x="137" y="69"/>
                  </a:lnTo>
                  <a:lnTo>
                    <a:pt x="134" y="69"/>
                  </a:lnTo>
                  <a:lnTo>
                    <a:pt x="132" y="68"/>
                  </a:lnTo>
                  <a:lnTo>
                    <a:pt x="129" y="69"/>
                  </a:lnTo>
                  <a:lnTo>
                    <a:pt x="126" y="69"/>
                  </a:lnTo>
                  <a:lnTo>
                    <a:pt x="125" y="71"/>
                  </a:lnTo>
                  <a:lnTo>
                    <a:pt x="122" y="71"/>
                  </a:lnTo>
                  <a:lnTo>
                    <a:pt x="120" y="72"/>
                  </a:lnTo>
                  <a:lnTo>
                    <a:pt x="117" y="72"/>
                  </a:lnTo>
                  <a:lnTo>
                    <a:pt x="116" y="74"/>
                  </a:lnTo>
                  <a:lnTo>
                    <a:pt x="114" y="77"/>
                  </a:lnTo>
                  <a:lnTo>
                    <a:pt x="119" y="68"/>
                  </a:lnTo>
                  <a:lnTo>
                    <a:pt x="117" y="60"/>
                  </a:lnTo>
                  <a:lnTo>
                    <a:pt x="116" y="51"/>
                  </a:lnTo>
                  <a:lnTo>
                    <a:pt x="111" y="39"/>
                  </a:lnTo>
                  <a:lnTo>
                    <a:pt x="107" y="29"/>
                  </a:lnTo>
                  <a:lnTo>
                    <a:pt x="99" y="18"/>
                  </a:lnTo>
                  <a:lnTo>
                    <a:pt x="99" y="17"/>
                  </a:lnTo>
                  <a:lnTo>
                    <a:pt x="98" y="15"/>
                  </a:lnTo>
                  <a:lnTo>
                    <a:pt x="96" y="12"/>
                  </a:lnTo>
                  <a:lnTo>
                    <a:pt x="96" y="11"/>
                  </a:lnTo>
                  <a:lnTo>
                    <a:pt x="95" y="9"/>
                  </a:lnTo>
                  <a:lnTo>
                    <a:pt x="93" y="8"/>
                  </a:lnTo>
                  <a:lnTo>
                    <a:pt x="91" y="5"/>
                  </a:lnTo>
                  <a:lnTo>
                    <a:pt x="90" y="3"/>
                  </a:lnTo>
                  <a:lnTo>
                    <a:pt x="85" y="0"/>
                  </a:lnTo>
                  <a:lnTo>
                    <a:pt x="79" y="0"/>
                  </a:lnTo>
                  <a:lnTo>
                    <a:pt x="72" y="2"/>
                  </a:lnTo>
                  <a:lnTo>
                    <a:pt x="66" y="3"/>
                  </a:lnTo>
                  <a:lnTo>
                    <a:pt x="61" y="3"/>
                  </a:lnTo>
                  <a:lnTo>
                    <a:pt x="57" y="3"/>
                  </a:lnTo>
                  <a:lnTo>
                    <a:pt x="54" y="3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5" y="3"/>
                  </a:lnTo>
                  <a:lnTo>
                    <a:pt x="40" y="5"/>
                  </a:lnTo>
                  <a:lnTo>
                    <a:pt x="37" y="6"/>
                  </a:lnTo>
                  <a:lnTo>
                    <a:pt x="34" y="8"/>
                  </a:lnTo>
                  <a:lnTo>
                    <a:pt x="33" y="12"/>
                  </a:lnTo>
                  <a:lnTo>
                    <a:pt x="31" y="17"/>
                  </a:lnTo>
                  <a:lnTo>
                    <a:pt x="30" y="20"/>
                  </a:lnTo>
                  <a:lnTo>
                    <a:pt x="28" y="24"/>
                  </a:lnTo>
                  <a:lnTo>
                    <a:pt x="27" y="27"/>
                  </a:lnTo>
                  <a:lnTo>
                    <a:pt x="24" y="29"/>
                  </a:lnTo>
                  <a:lnTo>
                    <a:pt x="21" y="30"/>
                  </a:lnTo>
                  <a:lnTo>
                    <a:pt x="18" y="32"/>
                  </a:lnTo>
                  <a:lnTo>
                    <a:pt x="15" y="33"/>
                  </a:lnTo>
                  <a:lnTo>
                    <a:pt x="12" y="36"/>
                  </a:lnTo>
                  <a:lnTo>
                    <a:pt x="10" y="39"/>
                  </a:lnTo>
                  <a:lnTo>
                    <a:pt x="7" y="41"/>
                  </a:lnTo>
                  <a:close/>
                </a:path>
              </a:pathLst>
            </a:custGeom>
            <a:solidFill>
              <a:srgbClr val="B9CE90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55" name="Freeform 79"/>
            <p:cNvSpPr>
              <a:spLocks/>
            </p:cNvSpPr>
            <p:nvPr/>
          </p:nvSpPr>
          <p:spPr bwMode="gray">
            <a:xfrm>
              <a:off x="2661" y="2175"/>
              <a:ext cx="117" cy="81"/>
            </a:xfrm>
            <a:custGeom>
              <a:avLst/>
              <a:gdLst>
                <a:gd name="T0" fmla="*/ 5 w 126"/>
                <a:gd name="T1" fmla="*/ 17 h 87"/>
                <a:gd name="T2" fmla="*/ 6 w 126"/>
                <a:gd name="T3" fmla="*/ 20 h 87"/>
                <a:gd name="T4" fmla="*/ 8 w 126"/>
                <a:gd name="T5" fmla="*/ 22 h 87"/>
                <a:gd name="T6" fmla="*/ 10 w 126"/>
                <a:gd name="T7" fmla="*/ 25 h 87"/>
                <a:gd name="T8" fmla="*/ 11 w 126"/>
                <a:gd name="T9" fmla="*/ 33 h 87"/>
                <a:gd name="T10" fmla="*/ 19 w 126"/>
                <a:gd name="T11" fmla="*/ 38 h 87"/>
                <a:gd name="T12" fmla="*/ 30 w 126"/>
                <a:gd name="T13" fmla="*/ 41 h 87"/>
                <a:gd name="T14" fmla="*/ 46 w 126"/>
                <a:gd name="T15" fmla="*/ 35 h 87"/>
                <a:gd name="T16" fmla="*/ 44 w 126"/>
                <a:gd name="T17" fmla="*/ 39 h 87"/>
                <a:gd name="T18" fmla="*/ 39 w 126"/>
                <a:gd name="T19" fmla="*/ 41 h 87"/>
                <a:gd name="T20" fmla="*/ 36 w 126"/>
                <a:gd name="T21" fmla="*/ 42 h 87"/>
                <a:gd name="T22" fmla="*/ 36 w 126"/>
                <a:gd name="T23" fmla="*/ 45 h 87"/>
                <a:gd name="T24" fmla="*/ 39 w 126"/>
                <a:gd name="T25" fmla="*/ 45 h 87"/>
                <a:gd name="T26" fmla="*/ 44 w 126"/>
                <a:gd name="T27" fmla="*/ 47 h 87"/>
                <a:gd name="T28" fmla="*/ 47 w 126"/>
                <a:gd name="T29" fmla="*/ 47 h 87"/>
                <a:gd name="T30" fmla="*/ 46 w 126"/>
                <a:gd name="T31" fmla="*/ 52 h 87"/>
                <a:gd name="T32" fmla="*/ 36 w 126"/>
                <a:gd name="T33" fmla="*/ 58 h 87"/>
                <a:gd name="T34" fmla="*/ 36 w 126"/>
                <a:gd name="T35" fmla="*/ 59 h 87"/>
                <a:gd name="T36" fmla="*/ 38 w 126"/>
                <a:gd name="T37" fmla="*/ 61 h 87"/>
                <a:gd name="T38" fmla="*/ 39 w 126"/>
                <a:gd name="T39" fmla="*/ 61 h 87"/>
                <a:gd name="T40" fmla="*/ 36 w 126"/>
                <a:gd name="T41" fmla="*/ 64 h 87"/>
                <a:gd name="T42" fmla="*/ 39 w 126"/>
                <a:gd name="T43" fmla="*/ 66 h 87"/>
                <a:gd name="T44" fmla="*/ 44 w 126"/>
                <a:gd name="T45" fmla="*/ 64 h 87"/>
                <a:gd name="T46" fmla="*/ 49 w 126"/>
                <a:gd name="T47" fmla="*/ 69 h 87"/>
                <a:gd name="T48" fmla="*/ 53 w 126"/>
                <a:gd name="T49" fmla="*/ 77 h 87"/>
                <a:gd name="T50" fmla="*/ 53 w 126"/>
                <a:gd name="T51" fmla="*/ 78 h 87"/>
                <a:gd name="T52" fmla="*/ 55 w 126"/>
                <a:gd name="T53" fmla="*/ 81 h 87"/>
                <a:gd name="T54" fmla="*/ 58 w 126"/>
                <a:gd name="T55" fmla="*/ 78 h 87"/>
                <a:gd name="T56" fmla="*/ 59 w 126"/>
                <a:gd name="T57" fmla="*/ 73 h 87"/>
                <a:gd name="T58" fmla="*/ 60 w 126"/>
                <a:gd name="T59" fmla="*/ 67 h 87"/>
                <a:gd name="T60" fmla="*/ 63 w 126"/>
                <a:gd name="T61" fmla="*/ 63 h 87"/>
                <a:gd name="T62" fmla="*/ 67 w 126"/>
                <a:gd name="T63" fmla="*/ 59 h 87"/>
                <a:gd name="T64" fmla="*/ 69 w 126"/>
                <a:gd name="T65" fmla="*/ 56 h 87"/>
                <a:gd name="T66" fmla="*/ 72 w 126"/>
                <a:gd name="T67" fmla="*/ 55 h 87"/>
                <a:gd name="T68" fmla="*/ 74 w 126"/>
                <a:gd name="T69" fmla="*/ 52 h 87"/>
                <a:gd name="T70" fmla="*/ 86 w 126"/>
                <a:gd name="T71" fmla="*/ 52 h 87"/>
                <a:gd name="T72" fmla="*/ 105 w 126"/>
                <a:gd name="T73" fmla="*/ 49 h 87"/>
                <a:gd name="T74" fmla="*/ 111 w 126"/>
                <a:gd name="T75" fmla="*/ 47 h 87"/>
                <a:gd name="T76" fmla="*/ 117 w 126"/>
                <a:gd name="T77" fmla="*/ 42 h 87"/>
                <a:gd name="T78" fmla="*/ 114 w 126"/>
                <a:gd name="T79" fmla="*/ 38 h 87"/>
                <a:gd name="T80" fmla="*/ 111 w 126"/>
                <a:gd name="T81" fmla="*/ 34 h 87"/>
                <a:gd name="T82" fmla="*/ 108 w 126"/>
                <a:gd name="T83" fmla="*/ 30 h 87"/>
                <a:gd name="T84" fmla="*/ 105 w 126"/>
                <a:gd name="T85" fmla="*/ 27 h 87"/>
                <a:gd name="T86" fmla="*/ 106 w 126"/>
                <a:gd name="T87" fmla="*/ 21 h 87"/>
                <a:gd name="T88" fmla="*/ 111 w 126"/>
                <a:gd name="T89" fmla="*/ 19 h 87"/>
                <a:gd name="T90" fmla="*/ 111 w 126"/>
                <a:gd name="T91" fmla="*/ 14 h 87"/>
                <a:gd name="T92" fmla="*/ 114 w 126"/>
                <a:gd name="T93" fmla="*/ 6 h 87"/>
                <a:gd name="T94" fmla="*/ 70 w 126"/>
                <a:gd name="T95" fmla="*/ 0 h 87"/>
                <a:gd name="T96" fmla="*/ 63 w 126"/>
                <a:gd name="T97" fmla="*/ 5 h 87"/>
                <a:gd name="T98" fmla="*/ 58 w 126"/>
                <a:gd name="T99" fmla="*/ 10 h 87"/>
                <a:gd name="T100" fmla="*/ 47 w 126"/>
                <a:gd name="T101" fmla="*/ 13 h 87"/>
                <a:gd name="T102" fmla="*/ 38 w 126"/>
                <a:gd name="T103" fmla="*/ 10 h 87"/>
                <a:gd name="T104" fmla="*/ 28 w 126"/>
                <a:gd name="T105" fmla="*/ 7 h 87"/>
                <a:gd name="T106" fmla="*/ 17 w 126"/>
                <a:gd name="T107" fmla="*/ 10 h 87"/>
                <a:gd name="T108" fmla="*/ 10 w 126"/>
                <a:gd name="T109" fmla="*/ 11 h 87"/>
                <a:gd name="T110" fmla="*/ 3 w 126"/>
                <a:gd name="T111" fmla="*/ 10 h 87"/>
                <a:gd name="T112" fmla="*/ 3 w 126"/>
                <a:gd name="T113" fmla="*/ 17 h 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26"/>
                <a:gd name="T172" fmla="*/ 0 h 87"/>
                <a:gd name="T173" fmla="*/ 126 w 126"/>
                <a:gd name="T174" fmla="*/ 87 h 8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26" h="87">
                  <a:moveTo>
                    <a:pt x="3" y="18"/>
                  </a:moveTo>
                  <a:lnTo>
                    <a:pt x="5" y="18"/>
                  </a:lnTo>
                  <a:lnTo>
                    <a:pt x="6" y="20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9" y="24"/>
                  </a:lnTo>
                  <a:lnTo>
                    <a:pt x="11" y="26"/>
                  </a:lnTo>
                  <a:lnTo>
                    <a:pt x="11" y="27"/>
                  </a:lnTo>
                  <a:lnTo>
                    <a:pt x="11" y="30"/>
                  </a:lnTo>
                  <a:lnTo>
                    <a:pt x="12" y="35"/>
                  </a:lnTo>
                  <a:lnTo>
                    <a:pt x="15" y="38"/>
                  </a:lnTo>
                  <a:lnTo>
                    <a:pt x="20" y="41"/>
                  </a:lnTo>
                  <a:lnTo>
                    <a:pt x="23" y="42"/>
                  </a:lnTo>
                  <a:lnTo>
                    <a:pt x="32" y="44"/>
                  </a:lnTo>
                  <a:lnTo>
                    <a:pt x="39" y="39"/>
                  </a:lnTo>
                  <a:lnTo>
                    <a:pt x="50" y="38"/>
                  </a:lnTo>
                  <a:lnTo>
                    <a:pt x="48" y="41"/>
                  </a:lnTo>
                  <a:lnTo>
                    <a:pt x="47" y="42"/>
                  </a:lnTo>
                  <a:lnTo>
                    <a:pt x="45" y="42"/>
                  </a:lnTo>
                  <a:lnTo>
                    <a:pt x="42" y="44"/>
                  </a:lnTo>
                  <a:lnTo>
                    <a:pt x="41" y="44"/>
                  </a:lnTo>
                  <a:lnTo>
                    <a:pt x="39" y="45"/>
                  </a:lnTo>
                  <a:lnTo>
                    <a:pt x="39" y="47"/>
                  </a:lnTo>
                  <a:lnTo>
                    <a:pt x="39" y="48"/>
                  </a:lnTo>
                  <a:lnTo>
                    <a:pt x="41" y="48"/>
                  </a:lnTo>
                  <a:lnTo>
                    <a:pt x="42" y="48"/>
                  </a:lnTo>
                  <a:lnTo>
                    <a:pt x="45" y="48"/>
                  </a:lnTo>
                  <a:lnTo>
                    <a:pt x="47" y="50"/>
                  </a:lnTo>
                  <a:lnTo>
                    <a:pt x="48" y="51"/>
                  </a:lnTo>
                  <a:lnTo>
                    <a:pt x="51" y="51"/>
                  </a:lnTo>
                  <a:lnTo>
                    <a:pt x="53" y="51"/>
                  </a:lnTo>
                  <a:lnTo>
                    <a:pt x="50" y="56"/>
                  </a:lnTo>
                  <a:lnTo>
                    <a:pt x="45" y="59"/>
                  </a:lnTo>
                  <a:lnTo>
                    <a:pt x="39" y="62"/>
                  </a:lnTo>
                  <a:lnTo>
                    <a:pt x="39" y="63"/>
                  </a:lnTo>
                  <a:lnTo>
                    <a:pt x="39" y="65"/>
                  </a:lnTo>
                  <a:lnTo>
                    <a:pt x="41" y="65"/>
                  </a:lnTo>
                  <a:lnTo>
                    <a:pt x="42" y="65"/>
                  </a:lnTo>
                  <a:lnTo>
                    <a:pt x="42" y="66"/>
                  </a:lnTo>
                  <a:lnTo>
                    <a:pt x="41" y="68"/>
                  </a:lnTo>
                  <a:lnTo>
                    <a:pt x="39" y="69"/>
                  </a:lnTo>
                  <a:lnTo>
                    <a:pt x="41" y="71"/>
                  </a:lnTo>
                  <a:lnTo>
                    <a:pt x="42" y="71"/>
                  </a:lnTo>
                  <a:lnTo>
                    <a:pt x="45" y="71"/>
                  </a:lnTo>
                  <a:lnTo>
                    <a:pt x="47" y="69"/>
                  </a:lnTo>
                  <a:lnTo>
                    <a:pt x="48" y="71"/>
                  </a:lnTo>
                  <a:lnTo>
                    <a:pt x="53" y="74"/>
                  </a:lnTo>
                  <a:lnTo>
                    <a:pt x="54" y="78"/>
                  </a:lnTo>
                  <a:lnTo>
                    <a:pt x="57" y="83"/>
                  </a:lnTo>
                  <a:lnTo>
                    <a:pt x="57" y="84"/>
                  </a:lnTo>
                  <a:lnTo>
                    <a:pt x="57" y="86"/>
                  </a:lnTo>
                  <a:lnTo>
                    <a:pt x="59" y="87"/>
                  </a:lnTo>
                  <a:lnTo>
                    <a:pt x="60" y="86"/>
                  </a:lnTo>
                  <a:lnTo>
                    <a:pt x="62" y="84"/>
                  </a:lnTo>
                  <a:lnTo>
                    <a:pt x="63" y="81"/>
                  </a:lnTo>
                  <a:lnTo>
                    <a:pt x="63" y="78"/>
                  </a:lnTo>
                  <a:lnTo>
                    <a:pt x="63" y="75"/>
                  </a:lnTo>
                  <a:lnTo>
                    <a:pt x="65" y="72"/>
                  </a:lnTo>
                  <a:lnTo>
                    <a:pt x="66" y="71"/>
                  </a:lnTo>
                  <a:lnTo>
                    <a:pt x="68" y="68"/>
                  </a:lnTo>
                  <a:lnTo>
                    <a:pt x="71" y="66"/>
                  </a:lnTo>
                  <a:lnTo>
                    <a:pt x="72" y="63"/>
                  </a:lnTo>
                  <a:lnTo>
                    <a:pt x="74" y="63"/>
                  </a:lnTo>
                  <a:lnTo>
                    <a:pt x="74" y="60"/>
                  </a:lnTo>
                  <a:lnTo>
                    <a:pt x="75" y="59"/>
                  </a:lnTo>
                  <a:lnTo>
                    <a:pt x="77" y="59"/>
                  </a:lnTo>
                  <a:lnTo>
                    <a:pt x="78" y="57"/>
                  </a:lnTo>
                  <a:lnTo>
                    <a:pt x="80" y="56"/>
                  </a:lnTo>
                  <a:lnTo>
                    <a:pt x="93" y="56"/>
                  </a:lnTo>
                  <a:lnTo>
                    <a:pt x="104" y="56"/>
                  </a:lnTo>
                  <a:lnTo>
                    <a:pt x="113" y="53"/>
                  </a:lnTo>
                  <a:lnTo>
                    <a:pt x="116" y="51"/>
                  </a:lnTo>
                  <a:lnTo>
                    <a:pt x="120" y="50"/>
                  </a:lnTo>
                  <a:lnTo>
                    <a:pt x="123" y="47"/>
                  </a:lnTo>
                  <a:lnTo>
                    <a:pt x="126" y="45"/>
                  </a:lnTo>
                  <a:lnTo>
                    <a:pt x="126" y="42"/>
                  </a:lnTo>
                  <a:lnTo>
                    <a:pt x="123" y="41"/>
                  </a:lnTo>
                  <a:lnTo>
                    <a:pt x="122" y="38"/>
                  </a:lnTo>
                  <a:lnTo>
                    <a:pt x="120" y="36"/>
                  </a:lnTo>
                  <a:lnTo>
                    <a:pt x="117" y="35"/>
                  </a:lnTo>
                  <a:lnTo>
                    <a:pt x="116" y="32"/>
                  </a:lnTo>
                  <a:lnTo>
                    <a:pt x="114" y="30"/>
                  </a:lnTo>
                  <a:lnTo>
                    <a:pt x="113" y="29"/>
                  </a:lnTo>
                  <a:lnTo>
                    <a:pt x="113" y="26"/>
                  </a:lnTo>
                  <a:lnTo>
                    <a:pt x="114" y="23"/>
                  </a:lnTo>
                  <a:lnTo>
                    <a:pt x="116" y="21"/>
                  </a:lnTo>
                  <a:lnTo>
                    <a:pt x="119" y="20"/>
                  </a:lnTo>
                  <a:lnTo>
                    <a:pt x="120" y="18"/>
                  </a:lnTo>
                  <a:lnTo>
                    <a:pt x="120" y="15"/>
                  </a:lnTo>
                  <a:lnTo>
                    <a:pt x="122" y="11"/>
                  </a:lnTo>
                  <a:lnTo>
                    <a:pt x="123" y="6"/>
                  </a:lnTo>
                  <a:lnTo>
                    <a:pt x="99" y="0"/>
                  </a:lnTo>
                  <a:lnTo>
                    <a:pt x="75" y="0"/>
                  </a:lnTo>
                  <a:lnTo>
                    <a:pt x="72" y="2"/>
                  </a:lnTo>
                  <a:lnTo>
                    <a:pt x="68" y="5"/>
                  </a:lnTo>
                  <a:lnTo>
                    <a:pt x="65" y="8"/>
                  </a:lnTo>
                  <a:lnTo>
                    <a:pt x="62" y="11"/>
                  </a:lnTo>
                  <a:lnTo>
                    <a:pt x="57" y="14"/>
                  </a:lnTo>
                  <a:lnTo>
                    <a:pt x="51" y="14"/>
                  </a:lnTo>
                  <a:lnTo>
                    <a:pt x="45" y="14"/>
                  </a:lnTo>
                  <a:lnTo>
                    <a:pt x="41" y="11"/>
                  </a:lnTo>
                  <a:lnTo>
                    <a:pt x="35" y="9"/>
                  </a:lnTo>
                  <a:lnTo>
                    <a:pt x="30" y="8"/>
                  </a:lnTo>
                  <a:lnTo>
                    <a:pt x="24" y="9"/>
                  </a:lnTo>
                  <a:lnTo>
                    <a:pt x="18" y="11"/>
                  </a:lnTo>
                  <a:lnTo>
                    <a:pt x="15" y="12"/>
                  </a:lnTo>
                  <a:lnTo>
                    <a:pt x="11" y="12"/>
                  </a:lnTo>
                  <a:lnTo>
                    <a:pt x="8" y="12"/>
                  </a:lnTo>
                  <a:lnTo>
                    <a:pt x="3" y="11"/>
                  </a:lnTo>
                  <a:lnTo>
                    <a:pt x="0" y="12"/>
                  </a:lnTo>
                  <a:lnTo>
                    <a:pt x="3" y="18"/>
                  </a:lnTo>
                  <a:close/>
                </a:path>
              </a:pathLst>
            </a:custGeom>
            <a:solidFill>
              <a:srgbClr val="B9CE90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56" name="Freeform 80"/>
            <p:cNvSpPr>
              <a:spLocks/>
            </p:cNvSpPr>
            <p:nvPr/>
          </p:nvSpPr>
          <p:spPr bwMode="gray">
            <a:xfrm>
              <a:off x="2653" y="2017"/>
              <a:ext cx="207" cy="185"/>
            </a:xfrm>
            <a:custGeom>
              <a:avLst/>
              <a:gdLst>
                <a:gd name="T0" fmla="*/ 33 w 224"/>
                <a:gd name="T1" fmla="*/ 18 h 200"/>
                <a:gd name="T2" fmla="*/ 30 w 224"/>
                <a:gd name="T3" fmla="*/ 26 h 200"/>
                <a:gd name="T4" fmla="*/ 25 w 224"/>
                <a:gd name="T5" fmla="*/ 39 h 200"/>
                <a:gd name="T6" fmla="*/ 16 w 224"/>
                <a:gd name="T7" fmla="*/ 53 h 200"/>
                <a:gd name="T8" fmla="*/ 3 w 224"/>
                <a:gd name="T9" fmla="*/ 68 h 200"/>
                <a:gd name="T10" fmla="*/ 6 w 224"/>
                <a:gd name="T11" fmla="*/ 82 h 200"/>
                <a:gd name="T12" fmla="*/ 14 w 224"/>
                <a:gd name="T13" fmla="*/ 108 h 200"/>
                <a:gd name="T14" fmla="*/ 8 w 224"/>
                <a:gd name="T15" fmla="*/ 118 h 200"/>
                <a:gd name="T16" fmla="*/ 6 w 224"/>
                <a:gd name="T17" fmla="*/ 150 h 200"/>
                <a:gd name="T18" fmla="*/ 7 w 224"/>
                <a:gd name="T19" fmla="*/ 166 h 200"/>
                <a:gd name="T20" fmla="*/ 7 w 224"/>
                <a:gd name="T21" fmla="*/ 166 h 200"/>
                <a:gd name="T22" fmla="*/ 7 w 224"/>
                <a:gd name="T23" fmla="*/ 167 h 200"/>
                <a:gd name="T24" fmla="*/ 18 w 224"/>
                <a:gd name="T25" fmla="*/ 169 h 200"/>
                <a:gd name="T26" fmla="*/ 46 w 224"/>
                <a:gd name="T27" fmla="*/ 168 h 200"/>
                <a:gd name="T28" fmla="*/ 71 w 224"/>
                <a:gd name="T29" fmla="*/ 164 h 200"/>
                <a:gd name="T30" fmla="*/ 127 w 224"/>
                <a:gd name="T31" fmla="*/ 166 h 200"/>
                <a:gd name="T32" fmla="*/ 154 w 224"/>
                <a:gd name="T33" fmla="*/ 178 h 200"/>
                <a:gd name="T34" fmla="*/ 163 w 224"/>
                <a:gd name="T35" fmla="*/ 180 h 200"/>
                <a:gd name="T36" fmla="*/ 189 w 224"/>
                <a:gd name="T37" fmla="*/ 183 h 200"/>
                <a:gd name="T38" fmla="*/ 207 w 224"/>
                <a:gd name="T39" fmla="*/ 157 h 200"/>
                <a:gd name="T40" fmla="*/ 201 w 224"/>
                <a:gd name="T41" fmla="*/ 150 h 200"/>
                <a:gd name="T42" fmla="*/ 197 w 224"/>
                <a:gd name="T43" fmla="*/ 144 h 200"/>
                <a:gd name="T44" fmla="*/ 191 w 224"/>
                <a:gd name="T45" fmla="*/ 141 h 200"/>
                <a:gd name="T46" fmla="*/ 186 w 224"/>
                <a:gd name="T47" fmla="*/ 136 h 200"/>
                <a:gd name="T48" fmla="*/ 183 w 224"/>
                <a:gd name="T49" fmla="*/ 130 h 200"/>
                <a:gd name="T50" fmla="*/ 189 w 224"/>
                <a:gd name="T51" fmla="*/ 119 h 200"/>
                <a:gd name="T52" fmla="*/ 188 w 224"/>
                <a:gd name="T53" fmla="*/ 103 h 200"/>
                <a:gd name="T54" fmla="*/ 183 w 224"/>
                <a:gd name="T55" fmla="*/ 94 h 200"/>
                <a:gd name="T56" fmla="*/ 185 w 224"/>
                <a:gd name="T57" fmla="*/ 89 h 200"/>
                <a:gd name="T58" fmla="*/ 179 w 224"/>
                <a:gd name="T59" fmla="*/ 80 h 200"/>
                <a:gd name="T60" fmla="*/ 171 w 224"/>
                <a:gd name="T61" fmla="*/ 68 h 200"/>
                <a:gd name="T62" fmla="*/ 165 w 224"/>
                <a:gd name="T63" fmla="*/ 64 h 200"/>
                <a:gd name="T64" fmla="*/ 164 w 224"/>
                <a:gd name="T65" fmla="*/ 58 h 200"/>
                <a:gd name="T66" fmla="*/ 160 w 224"/>
                <a:gd name="T67" fmla="*/ 53 h 200"/>
                <a:gd name="T68" fmla="*/ 157 w 224"/>
                <a:gd name="T69" fmla="*/ 47 h 200"/>
                <a:gd name="T70" fmla="*/ 152 w 224"/>
                <a:gd name="T71" fmla="*/ 42 h 200"/>
                <a:gd name="T72" fmla="*/ 147 w 224"/>
                <a:gd name="T73" fmla="*/ 34 h 200"/>
                <a:gd name="T74" fmla="*/ 139 w 224"/>
                <a:gd name="T75" fmla="*/ 28 h 200"/>
                <a:gd name="T76" fmla="*/ 124 w 224"/>
                <a:gd name="T77" fmla="*/ 23 h 200"/>
                <a:gd name="T78" fmla="*/ 121 w 224"/>
                <a:gd name="T79" fmla="*/ 15 h 200"/>
                <a:gd name="T80" fmla="*/ 121 w 224"/>
                <a:gd name="T81" fmla="*/ 12 h 200"/>
                <a:gd name="T82" fmla="*/ 116 w 224"/>
                <a:gd name="T83" fmla="*/ 6 h 200"/>
                <a:gd name="T84" fmla="*/ 104 w 224"/>
                <a:gd name="T85" fmla="*/ 3 h 200"/>
                <a:gd name="T86" fmla="*/ 93 w 224"/>
                <a:gd name="T87" fmla="*/ 0 h 200"/>
                <a:gd name="T88" fmla="*/ 83 w 224"/>
                <a:gd name="T89" fmla="*/ 1 h 200"/>
                <a:gd name="T90" fmla="*/ 75 w 224"/>
                <a:gd name="T91" fmla="*/ 6 h 200"/>
                <a:gd name="T92" fmla="*/ 66 w 224"/>
                <a:gd name="T93" fmla="*/ 8 h 200"/>
                <a:gd name="T94" fmla="*/ 52 w 224"/>
                <a:gd name="T95" fmla="*/ 6 h 200"/>
                <a:gd name="T96" fmla="*/ 38 w 224"/>
                <a:gd name="T97" fmla="*/ 11 h 200"/>
                <a:gd name="T98" fmla="*/ 35 w 224"/>
                <a:gd name="T99" fmla="*/ 14 h 2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4"/>
                <a:gd name="T151" fmla="*/ 0 h 200"/>
                <a:gd name="T152" fmla="*/ 224 w 224"/>
                <a:gd name="T153" fmla="*/ 200 h 2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4" h="200">
                  <a:moveTo>
                    <a:pt x="38" y="16"/>
                  </a:moveTo>
                  <a:lnTo>
                    <a:pt x="38" y="18"/>
                  </a:lnTo>
                  <a:lnTo>
                    <a:pt x="36" y="19"/>
                  </a:lnTo>
                  <a:lnTo>
                    <a:pt x="35" y="21"/>
                  </a:lnTo>
                  <a:lnTo>
                    <a:pt x="35" y="22"/>
                  </a:lnTo>
                  <a:lnTo>
                    <a:pt x="33" y="25"/>
                  </a:lnTo>
                  <a:lnTo>
                    <a:pt x="33" y="28"/>
                  </a:lnTo>
                  <a:lnTo>
                    <a:pt x="32" y="31"/>
                  </a:lnTo>
                  <a:lnTo>
                    <a:pt x="32" y="34"/>
                  </a:lnTo>
                  <a:lnTo>
                    <a:pt x="30" y="37"/>
                  </a:lnTo>
                  <a:lnTo>
                    <a:pt x="27" y="42"/>
                  </a:lnTo>
                  <a:lnTo>
                    <a:pt x="24" y="45"/>
                  </a:lnTo>
                  <a:lnTo>
                    <a:pt x="23" y="49"/>
                  </a:lnTo>
                  <a:lnTo>
                    <a:pt x="20" y="54"/>
                  </a:lnTo>
                  <a:lnTo>
                    <a:pt x="17" y="57"/>
                  </a:lnTo>
                  <a:lnTo>
                    <a:pt x="12" y="62"/>
                  </a:lnTo>
                  <a:lnTo>
                    <a:pt x="8" y="66"/>
                  </a:lnTo>
                  <a:lnTo>
                    <a:pt x="5" y="71"/>
                  </a:lnTo>
                  <a:lnTo>
                    <a:pt x="3" y="74"/>
                  </a:lnTo>
                  <a:lnTo>
                    <a:pt x="2" y="75"/>
                  </a:lnTo>
                  <a:lnTo>
                    <a:pt x="0" y="78"/>
                  </a:lnTo>
                  <a:lnTo>
                    <a:pt x="2" y="81"/>
                  </a:lnTo>
                  <a:lnTo>
                    <a:pt x="6" y="89"/>
                  </a:lnTo>
                  <a:lnTo>
                    <a:pt x="11" y="96"/>
                  </a:lnTo>
                  <a:lnTo>
                    <a:pt x="14" y="104"/>
                  </a:lnTo>
                  <a:lnTo>
                    <a:pt x="15" y="110"/>
                  </a:lnTo>
                  <a:lnTo>
                    <a:pt x="15" y="117"/>
                  </a:lnTo>
                  <a:lnTo>
                    <a:pt x="15" y="123"/>
                  </a:lnTo>
                  <a:lnTo>
                    <a:pt x="14" y="125"/>
                  </a:lnTo>
                  <a:lnTo>
                    <a:pt x="12" y="126"/>
                  </a:lnTo>
                  <a:lnTo>
                    <a:pt x="9" y="128"/>
                  </a:lnTo>
                  <a:lnTo>
                    <a:pt x="6" y="138"/>
                  </a:lnTo>
                  <a:lnTo>
                    <a:pt x="8" y="150"/>
                  </a:lnTo>
                  <a:lnTo>
                    <a:pt x="6" y="162"/>
                  </a:lnTo>
                  <a:lnTo>
                    <a:pt x="6" y="167"/>
                  </a:lnTo>
                  <a:lnTo>
                    <a:pt x="8" y="171"/>
                  </a:lnTo>
                  <a:lnTo>
                    <a:pt x="8" y="176"/>
                  </a:lnTo>
                  <a:lnTo>
                    <a:pt x="8" y="179"/>
                  </a:lnTo>
                  <a:lnTo>
                    <a:pt x="8" y="180"/>
                  </a:lnTo>
                  <a:lnTo>
                    <a:pt x="8" y="179"/>
                  </a:lnTo>
                  <a:lnTo>
                    <a:pt x="6" y="180"/>
                  </a:lnTo>
                  <a:lnTo>
                    <a:pt x="8" y="180"/>
                  </a:lnTo>
                  <a:lnTo>
                    <a:pt x="9" y="182"/>
                  </a:lnTo>
                  <a:lnTo>
                    <a:pt x="15" y="183"/>
                  </a:lnTo>
                  <a:lnTo>
                    <a:pt x="20" y="183"/>
                  </a:lnTo>
                  <a:lnTo>
                    <a:pt x="26" y="182"/>
                  </a:lnTo>
                  <a:lnTo>
                    <a:pt x="32" y="180"/>
                  </a:lnTo>
                  <a:lnTo>
                    <a:pt x="41" y="180"/>
                  </a:lnTo>
                  <a:lnTo>
                    <a:pt x="50" y="182"/>
                  </a:lnTo>
                  <a:lnTo>
                    <a:pt x="59" y="183"/>
                  </a:lnTo>
                  <a:lnTo>
                    <a:pt x="69" y="182"/>
                  </a:lnTo>
                  <a:lnTo>
                    <a:pt x="72" y="179"/>
                  </a:lnTo>
                  <a:lnTo>
                    <a:pt x="77" y="177"/>
                  </a:lnTo>
                  <a:lnTo>
                    <a:pt x="80" y="174"/>
                  </a:lnTo>
                  <a:lnTo>
                    <a:pt x="99" y="171"/>
                  </a:lnTo>
                  <a:lnTo>
                    <a:pt x="117" y="173"/>
                  </a:lnTo>
                  <a:lnTo>
                    <a:pt x="137" y="179"/>
                  </a:lnTo>
                  <a:lnTo>
                    <a:pt x="158" y="188"/>
                  </a:lnTo>
                  <a:lnTo>
                    <a:pt x="161" y="188"/>
                  </a:lnTo>
                  <a:lnTo>
                    <a:pt x="164" y="191"/>
                  </a:lnTo>
                  <a:lnTo>
                    <a:pt x="167" y="192"/>
                  </a:lnTo>
                  <a:lnTo>
                    <a:pt x="168" y="192"/>
                  </a:lnTo>
                  <a:lnTo>
                    <a:pt x="170" y="192"/>
                  </a:lnTo>
                  <a:lnTo>
                    <a:pt x="173" y="192"/>
                  </a:lnTo>
                  <a:lnTo>
                    <a:pt x="176" y="195"/>
                  </a:lnTo>
                  <a:lnTo>
                    <a:pt x="180" y="198"/>
                  </a:lnTo>
                  <a:lnTo>
                    <a:pt x="185" y="200"/>
                  </a:lnTo>
                  <a:lnTo>
                    <a:pt x="188" y="200"/>
                  </a:lnTo>
                  <a:lnTo>
                    <a:pt x="204" y="198"/>
                  </a:lnTo>
                  <a:lnTo>
                    <a:pt x="222" y="197"/>
                  </a:lnTo>
                  <a:lnTo>
                    <a:pt x="221" y="188"/>
                  </a:lnTo>
                  <a:lnTo>
                    <a:pt x="224" y="179"/>
                  </a:lnTo>
                  <a:lnTo>
                    <a:pt x="224" y="170"/>
                  </a:lnTo>
                  <a:lnTo>
                    <a:pt x="224" y="167"/>
                  </a:lnTo>
                  <a:lnTo>
                    <a:pt x="222" y="165"/>
                  </a:lnTo>
                  <a:lnTo>
                    <a:pt x="219" y="164"/>
                  </a:lnTo>
                  <a:lnTo>
                    <a:pt x="218" y="162"/>
                  </a:lnTo>
                  <a:lnTo>
                    <a:pt x="218" y="161"/>
                  </a:lnTo>
                  <a:lnTo>
                    <a:pt x="218" y="158"/>
                  </a:lnTo>
                  <a:lnTo>
                    <a:pt x="215" y="158"/>
                  </a:lnTo>
                  <a:lnTo>
                    <a:pt x="213" y="156"/>
                  </a:lnTo>
                  <a:lnTo>
                    <a:pt x="212" y="155"/>
                  </a:lnTo>
                  <a:lnTo>
                    <a:pt x="210" y="153"/>
                  </a:lnTo>
                  <a:lnTo>
                    <a:pt x="209" y="152"/>
                  </a:lnTo>
                  <a:lnTo>
                    <a:pt x="207" y="152"/>
                  </a:lnTo>
                  <a:lnTo>
                    <a:pt x="206" y="152"/>
                  </a:lnTo>
                  <a:lnTo>
                    <a:pt x="204" y="150"/>
                  </a:lnTo>
                  <a:lnTo>
                    <a:pt x="203" y="149"/>
                  </a:lnTo>
                  <a:lnTo>
                    <a:pt x="201" y="147"/>
                  </a:lnTo>
                  <a:lnTo>
                    <a:pt x="201" y="146"/>
                  </a:lnTo>
                  <a:lnTo>
                    <a:pt x="200" y="144"/>
                  </a:lnTo>
                  <a:lnTo>
                    <a:pt x="197" y="143"/>
                  </a:lnTo>
                  <a:lnTo>
                    <a:pt x="198" y="140"/>
                  </a:lnTo>
                  <a:lnTo>
                    <a:pt x="200" y="137"/>
                  </a:lnTo>
                  <a:lnTo>
                    <a:pt x="201" y="135"/>
                  </a:lnTo>
                  <a:lnTo>
                    <a:pt x="204" y="132"/>
                  </a:lnTo>
                  <a:lnTo>
                    <a:pt x="204" y="129"/>
                  </a:lnTo>
                  <a:lnTo>
                    <a:pt x="204" y="125"/>
                  </a:lnTo>
                  <a:lnTo>
                    <a:pt x="203" y="120"/>
                  </a:lnTo>
                  <a:lnTo>
                    <a:pt x="203" y="116"/>
                  </a:lnTo>
                  <a:lnTo>
                    <a:pt x="203" y="111"/>
                  </a:lnTo>
                  <a:lnTo>
                    <a:pt x="200" y="111"/>
                  </a:lnTo>
                  <a:lnTo>
                    <a:pt x="198" y="110"/>
                  </a:lnTo>
                  <a:lnTo>
                    <a:pt x="198" y="107"/>
                  </a:lnTo>
                  <a:lnTo>
                    <a:pt x="198" y="102"/>
                  </a:lnTo>
                  <a:lnTo>
                    <a:pt x="198" y="99"/>
                  </a:lnTo>
                  <a:lnTo>
                    <a:pt x="201" y="96"/>
                  </a:lnTo>
                  <a:lnTo>
                    <a:pt x="200" y="96"/>
                  </a:lnTo>
                  <a:lnTo>
                    <a:pt x="198" y="95"/>
                  </a:lnTo>
                  <a:lnTo>
                    <a:pt x="198" y="92"/>
                  </a:lnTo>
                  <a:lnTo>
                    <a:pt x="197" y="90"/>
                  </a:lnTo>
                  <a:lnTo>
                    <a:pt x="194" y="86"/>
                  </a:lnTo>
                  <a:lnTo>
                    <a:pt x="192" y="81"/>
                  </a:lnTo>
                  <a:lnTo>
                    <a:pt x="191" y="78"/>
                  </a:lnTo>
                  <a:lnTo>
                    <a:pt x="188" y="74"/>
                  </a:lnTo>
                  <a:lnTo>
                    <a:pt x="185" y="74"/>
                  </a:lnTo>
                  <a:lnTo>
                    <a:pt x="182" y="74"/>
                  </a:lnTo>
                  <a:lnTo>
                    <a:pt x="180" y="72"/>
                  </a:lnTo>
                  <a:lnTo>
                    <a:pt x="180" y="71"/>
                  </a:lnTo>
                  <a:lnTo>
                    <a:pt x="179" y="69"/>
                  </a:lnTo>
                  <a:lnTo>
                    <a:pt x="179" y="66"/>
                  </a:lnTo>
                  <a:lnTo>
                    <a:pt x="179" y="65"/>
                  </a:lnTo>
                  <a:lnTo>
                    <a:pt x="177" y="63"/>
                  </a:lnTo>
                  <a:lnTo>
                    <a:pt x="176" y="63"/>
                  </a:lnTo>
                  <a:lnTo>
                    <a:pt x="174" y="60"/>
                  </a:lnTo>
                  <a:lnTo>
                    <a:pt x="173" y="59"/>
                  </a:lnTo>
                  <a:lnTo>
                    <a:pt x="173" y="57"/>
                  </a:lnTo>
                  <a:lnTo>
                    <a:pt x="173" y="56"/>
                  </a:lnTo>
                  <a:lnTo>
                    <a:pt x="173" y="54"/>
                  </a:lnTo>
                  <a:lnTo>
                    <a:pt x="171" y="52"/>
                  </a:lnTo>
                  <a:lnTo>
                    <a:pt x="170" y="51"/>
                  </a:lnTo>
                  <a:lnTo>
                    <a:pt x="167" y="49"/>
                  </a:lnTo>
                  <a:lnTo>
                    <a:pt x="165" y="48"/>
                  </a:lnTo>
                  <a:lnTo>
                    <a:pt x="164" y="46"/>
                  </a:lnTo>
                  <a:lnTo>
                    <a:pt x="164" y="45"/>
                  </a:lnTo>
                  <a:lnTo>
                    <a:pt x="162" y="45"/>
                  </a:lnTo>
                  <a:lnTo>
                    <a:pt x="162" y="43"/>
                  </a:lnTo>
                  <a:lnTo>
                    <a:pt x="159" y="37"/>
                  </a:lnTo>
                  <a:lnTo>
                    <a:pt x="158" y="31"/>
                  </a:lnTo>
                  <a:lnTo>
                    <a:pt x="156" y="30"/>
                  </a:lnTo>
                  <a:lnTo>
                    <a:pt x="155" y="30"/>
                  </a:lnTo>
                  <a:lnTo>
                    <a:pt x="150" y="30"/>
                  </a:lnTo>
                  <a:lnTo>
                    <a:pt x="144" y="30"/>
                  </a:lnTo>
                  <a:lnTo>
                    <a:pt x="140" y="28"/>
                  </a:lnTo>
                  <a:lnTo>
                    <a:pt x="137" y="28"/>
                  </a:lnTo>
                  <a:lnTo>
                    <a:pt x="134" y="25"/>
                  </a:lnTo>
                  <a:lnTo>
                    <a:pt x="132" y="22"/>
                  </a:lnTo>
                  <a:lnTo>
                    <a:pt x="132" y="21"/>
                  </a:lnTo>
                  <a:lnTo>
                    <a:pt x="131" y="18"/>
                  </a:lnTo>
                  <a:lnTo>
                    <a:pt x="131" y="16"/>
                  </a:lnTo>
                  <a:lnTo>
                    <a:pt x="131" y="15"/>
                  </a:lnTo>
                  <a:lnTo>
                    <a:pt x="131" y="13"/>
                  </a:lnTo>
                  <a:lnTo>
                    <a:pt x="129" y="12"/>
                  </a:lnTo>
                  <a:lnTo>
                    <a:pt x="129" y="9"/>
                  </a:lnTo>
                  <a:lnTo>
                    <a:pt x="126" y="7"/>
                  </a:lnTo>
                  <a:lnTo>
                    <a:pt x="125" y="6"/>
                  </a:lnTo>
                  <a:lnTo>
                    <a:pt x="120" y="4"/>
                  </a:lnTo>
                  <a:lnTo>
                    <a:pt x="116" y="4"/>
                  </a:lnTo>
                  <a:lnTo>
                    <a:pt x="113" y="3"/>
                  </a:lnTo>
                  <a:lnTo>
                    <a:pt x="110" y="1"/>
                  </a:lnTo>
                  <a:lnTo>
                    <a:pt x="107" y="1"/>
                  </a:lnTo>
                  <a:lnTo>
                    <a:pt x="104" y="0"/>
                  </a:lnTo>
                  <a:lnTo>
                    <a:pt x="101" y="0"/>
                  </a:lnTo>
                  <a:lnTo>
                    <a:pt x="98" y="0"/>
                  </a:lnTo>
                  <a:lnTo>
                    <a:pt x="92" y="1"/>
                  </a:lnTo>
                  <a:lnTo>
                    <a:pt x="90" y="1"/>
                  </a:lnTo>
                  <a:lnTo>
                    <a:pt x="89" y="3"/>
                  </a:lnTo>
                  <a:lnTo>
                    <a:pt x="86" y="4"/>
                  </a:lnTo>
                  <a:lnTo>
                    <a:pt x="81" y="7"/>
                  </a:lnTo>
                  <a:lnTo>
                    <a:pt x="80" y="7"/>
                  </a:lnTo>
                  <a:lnTo>
                    <a:pt x="78" y="9"/>
                  </a:lnTo>
                  <a:lnTo>
                    <a:pt x="74" y="9"/>
                  </a:lnTo>
                  <a:lnTo>
                    <a:pt x="71" y="9"/>
                  </a:lnTo>
                  <a:lnTo>
                    <a:pt x="65" y="9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6" y="6"/>
                  </a:lnTo>
                  <a:lnTo>
                    <a:pt x="53" y="6"/>
                  </a:lnTo>
                  <a:lnTo>
                    <a:pt x="50" y="6"/>
                  </a:lnTo>
                  <a:lnTo>
                    <a:pt x="47" y="7"/>
                  </a:lnTo>
                  <a:lnTo>
                    <a:pt x="41" y="12"/>
                  </a:lnTo>
                  <a:lnTo>
                    <a:pt x="39" y="13"/>
                  </a:lnTo>
                  <a:lnTo>
                    <a:pt x="38" y="15"/>
                  </a:lnTo>
                  <a:lnTo>
                    <a:pt x="36" y="16"/>
                  </a:lnTo>
                  <a:lnTo>
                    <a:pt x="38" y="16"/>
                  </a:lnTo>
                  <a:close/>
                </a:path>
              </a:pathLst>
            </a:custGeom>
            <a:solidFill>
              <a:srgbClr val="B9CE90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57" name="Freeform 81"/>
            <p:cNvSpPr>
              <a:spLocks/>
            </p:cNvSpPr>
            <p:nvPr/>
          </p:nvSpPr>
          <p:spPr bwMode="gray">
            <a:xfrm>
              <a:off x="2659" y="2133"/>
              <a:ext cx="121" cy="28"/>
            </a:xfrm>
            <a:custGeom>
              <a:avLst/>
              <a:gdLst>
                <a:gd name="T0" fmla="*/ 0 w 131"/>
                <a:gd name="T1" fmla="*/ 5 h 30"/>
                <a:gd name="T2" fmla="*/ 2 w 131"/>
                <a:gd name="T3" fmla="*/ 5 h 30"/>
                <a:gd name="T4" fmla="*/ 3 w 131"/>
                <a:gd name="T5" fmla="*/ 3 h 30"/>
                <a:gd name="T6" fmla="*/ 5 w 131"/>
                <a:gd name="T7" fmla="*/ 2 h 30"/>
                <a:gd name="T8" fmla="*/ 6 w 131"/>
                <a:gd name="T9" fmla="*/ 2 h 30"/>
                <a:gd name="T10" fmla="*/ 6 w 131"/>
                <a:gd name="T11" fmla="*/ 0 h 30"/>
                <a:gd name="T12" fmla="*/ 6 w 131"/>
                <a:gd name="T13" fmla="*/ 0 h 30"/>
                <a:gd name="T14" fmla="*/ 18 w 131"/>
                <a:gd name="T15" fmla="*/ 0 h 30"/>
                <a:gd name="T16" fmla="*/ 30 w 131"/>
                <a:gd name="T17" fmla="*/ 3 h 30"/>
                <a:gd name="T18" fmla="*/ 44 w 131"/>
                <a:gd name="T19" fmla="*/ 6 h 30"/>
                <a:gd name="T20" fmla="*/ 55 w 131"/>
                <a:gd name="T21" fmla="*/ 7 h 30"/>
                <a:gd name="T22" fmla="*/ 67 w 131"/>
                <a:gd name="T23" fmla="*/ 2 h 30"/>
                <a:gd name="T24" fmla="*/ 79 w 131"/>
                <a:gd name="T25" fmla="*/ 2 h 30"/>
                <a:gd name="T26" fmla="*/ 91 w 131"/>
                <a:gd name="T27" fmla="*/ 6 h 30"/>
                <a:gd name="T28" fmla="*/ 94 w 131"/>
                <a:gd name="T29" fmla="*/ 8 h 30"/>
                <a:gd name="T30" fmla="*/ 99 w 131"/>
                <a:gd name="T31" fmla="*/ 11 h 30"/>
                <a:gd name="T32" fmla="*/ 102 w 131"/>
                <a:gd name="T33" fmla="*/ 14 h 30"/>
                <a:gd name="T34" fmla="*/ 103 w 131"/>
                <a:gd name="T35" fmla="*/ 16 h 30"/>
                <a:gd name="T36" fmla="*/ 105 w 131"/>
                <a:gd name="T37" fmla="*/ 16 h 30"/>
                <a:gd name="T38" fmla="*/ 108 w 131"/>
                <a:gd name="T39" fmla="*/ 16 h 30"/>
                <a:gd name="T40" fmla="*/ 113 w 131"/>
                <a:gd name="T41" fmla="*/ 16 h 30"/>
                <a:gd name="T42" fmla="*/ 115 w 131"/>
                <a:gd name="T43" fmla="*/ 16 h 30"/>
                <a:gd name="T44" fmla="*/ 118 w 131"/>
                <a:gd name="T45" fmla="*/ 16 h 30"/>
                <a:gd name="T46" fmla="*/ 121 w 131"/>
                <a:gd name="T47" fmla="*/ 16 h 30"/>
                <a:gd name="T48" fmla="*/ 119 w 131"/>
                <a:gd name="T49" fmla="*/ 19 h 30"/>
                <a:gd name="T50" fmla="*/ 119 w 131"/>
                <a:gd name="T51" fmla="*/ 21 h 30"/>
                <a:gd name="T52" fmla="*/ 119 w 131"/>
                <a:gd name="T53" fmla="*/ 22 h 30"/>
                <a:gd name="T54" fmla="*/ 119 w 131"/>
                <a:gd name="T55" fmla="*/ 24 h 30"/>
                <a:gd name="T56" fmla="*/ 107 w 131"/>
                <a:gd name="T57" fmla="*/ 28 h 30"/>
                <a:gd name="T58" fmla="*/ 96 w 131"/>
                <a:gd name="T59" fmla="*/ 25 h 30"/>
                <a:gd name="T60" fmla="*/ 85 w 131"/>
                <a:gd name="T61" fmla="*/ 19 h 30"/>
                <a:gd name="T62" fmla="*/ 75 w 131"/>
                <a:gd name="T63" fmla="*/ 10 h 30"/>
                <a:gd name="T64" fmla="*/ 74 w 131"/>
                <a:gd name="T65" fmla="*/ 10 h 30"/>
                <a:gd name="T66" fmla="*/ 72 w 131"/>
                <a:gd name="T67" fmla="*/ 11 h 30"/>
                <a:gd name="T68" fmla="*/ 72 w 131"/>
                <a:gd name="T69" fmla="*/ 14 h 30"/>
                <a:gd name="T70" fmla="*/ 71 w 131"/>
                <a:gd name="T71" fmla="*/ 16 h 30"/>
                <a:gd name="T72" fmla="*/ 66 w 131"/>
                <a:gd name="T73" fmla="*/ 19 h 30"/>
                <a:gd name="T74" fmla="*/ 61 w 131"/>
                <a:gd name="T75" fmla="*/ 21 h 30"/>
                <a:gd name="T76" fmla="*/ 55 w 131"/>
                <a:gd name="T77" fmla="*/ 22 h 30"/>
                <a:gd name="T78" fmla="*/ 55 w 131"/>
                <a:gd name="T79" fmla="*/ 20 h 30"/>
                <a:gd name="T80" fmla="*/ 54 w 131"/>
                <a:gd name="T81" fmla="*/ 17 h 30"/>
                <a:gd name="T82" fmla="*/ 54 w 131"/>
                <a:gd name="T83" fmla="*/ 16 h 30"/>
                <a:gd name="T84" fmla="*/ 52 w 131"/>
                <a:gd name="T85" fmla="*/ 16 h 30"/>
                <a:gd name="T86" fmla="*/ 49 w 131"/>
                <a:gd name="T87" fmla="*/ 17 h 30"/>
                <a:gd name="T88" fmla="*/ 46 w 131"/>
                <a:gd name="T89" fmla="*/ 20 h 30"/>
                <a:gd name="T90" fmla="*/ 43 w 131"/>
                <a:gd name="T91" fmla="*/ 22 h 30"/>
                <a:gd name="T92" fmla="*/ 42 w 131"/>
                <a:gd name="T93" fmla="*/ 24 h 30"/>
                <a:gd name="T94" fmla="*/ 30 w 131"/>
                <a:gd name="T95" fmla="*/ 27 h 30"/>
                <a:gd name="T96" fmla="*/ 18 w 131"/>
                <a:gd name="T97" fmla="*/ 27 h 30"/>
                <a:gd name="T98" fmla="*/ 6 w 131"/>
                <a:gd name="T99" fmla="*/ 25 h 30"/>
                <a:gd name="T100" fmla="*/ 5 w 131"/>
                <a:gd name="T101" fmla="*/ 25 h 30"/>
                <a:gd name="T102" fmla="*/ 3 w 131"/>
                <a:gd name="T103" fmla="*/ 22 h 30"/>
                <a:gd name="T104" fmla="*/ 2 w 131"/>
                <a:gd name="T105" fmla="*/ 20 h 30"/>
                <a:gd name="T106" fmla="*/ 3 w 131"/>
                <a:gd name="T107" fmla="*/ 17 h 30"/>
                <a:gd name="T108" fmla="*/ 0 w 131"/>
                <a:gd name="T109" fmla="*/ 5 h 3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31"/>
                <a:gd name="T166" fmla="*/ 0 h 30"/>
                <a:gd name="T167" fmla="*/ 131 w 131"/>
                <a:gd name="T168" fmla="*/ 30 h 3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31" h="30">
                  <a:moveTo>
                    <a:pt x="0" y="5"/>
                  </a:moveTo>
                  <a:lnTo>
                    <a:pt x="2" y="5"/>
                  </a:lnTo>
                  <a:lnTo>
                    <a:pt x="3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20" y="0"/>
                  </a:lnTo>
                  <a:lnTo>
                    <a:pt x="33" y="3"/>
                  </a:lnTo>
                  <a:lnTo>
                    <a:pt x="48" y="6"/>
                  </a:lnTo>
                  <a:lnTo>
                    <a:pt x="60" y="8"/>
                  </a:lnTo>
                  <a:lnTo>
                    <a:pt x="72" y="2"/>
                  </a:lnTo>
                  <a:lnTo>
                    <a:pt x="86" y="2"/>
                  </a:lnTo>
                  <a:lnTo>
                    <a:pt x="99" y="6"/>
                  </a:lnTo>
                  <a:lnTo>
                    <a:pt x="102" y="9"/>
                  </a:lnTo>
                  <a:lnTo>
                    <a:pt x="107" y="12"/>
                  </a:lnTo>
                  <a:lnTo>
                    <a:pt x="110" y="15"/>
                  </a:lnTo>
                  <a:lnTo>
                    <a:pt x="111" y="17"/>
                  </a:lnTo>
                  <a:lnTo>
                    <a:pt x="114" y="17"/>
                  </a:lnTo>
                  <a:lnTo>
                    <a:pt x="117" y="17"/>
                  </a:lnTo>
                  <a:lnTo>
                    <a:pt x="122" y="17"/>
                  </a:lnTo>
                  <a:lnTo>
                    <a:pt x="125" y="17"/>
                  </a:lnTo>
                  <a:lnTo>
                    <a:pt x="128" y="17"/>
                  </a:lnTo>
                  <a:lnTo>
                    <a:pt x="131" y="17"/>
                  </a:lnTo>
                  <a:lnTo>
                    <a:pt x="129" y="20"/>
                  </a:lnTo>
                  <a:lnTo>
                    <a:pt x="129" y="23"/>
                  </a:lnTo>
                  <a:lnTo>
                    <a:pt x="129" y="24"/>
                  </a:lnTo>
                  <a:lnTo>
                    <a:pt x="129" y="26"/>
                  </a:lnTo>
                  <a:lnTo>
                    <a:pt x="116" y="30"/>
                  </a:lnTo>
                  <a:lnTo>
                    <a:pt x="104" y="27"/>
                  </a:lnTo>
                  <a:lnTo>
                    <a:pt x="92" y="20"/>
                  </a:lnTo>
                  <a:lnTo>
                    <a:pt x="81" y="11"/>
                  </a:lnTo>
                  <a:lnTo>
                    <a:pt x="80" y="11"/>
                  </a:lnTo>
                  <a:lnTo>
                    <a:pt x="78" y="12"/>
                  </a:lnTo>
                  <a:lnTo>
                    <a:pt x="78" y="15"/>
                  </a:lnTo>
                  <a:lnTo>
                    <a:pt x="77" y="17"/>
                  </a:lnTo>
                  <a:lnTo>
                    <a:pt x="71" y="20"/>
                  </a:lnTo>
                  <a:lnTo>
                    <a:pt x="66" y="23"/>
                  </a:lnTo>
                  <a:lnTo>
                    <a:pt x="60" y="24"/>
                  </a:lnTo>
                  <a:lnTo>
                    <a:pt x="60" y="21"/>
                  </a:lnTo>
                  <a:lnTo>
                    <a:pt x="59" y="18"/>
                  </a:lnTo>
                  <a:lnTo>
                    <a:pt x="59" y="17"/>
                  </a:lnTo>
                  <a:lnTo>
                    <a:pt x="56" y="17"/>
                  </a:lnTo>
                  <a:lnTo>
                    <a:pt x="53" y="18"/>
                  </a:lnTo>
                  <a:lnTo>
                    <a:pt x="50" y="21"/>
                  </a:lnTo>
                  <a:lnTo>
                    <a:pt x="47" y="24"/>
                  </a:lnTo>
                  <a:lnTo>
                    <a:pt x="45" y="26"/>
                  </a:lnTo>
                  <a:lnTo>
                    <a:pt x="33" y="29"/>
                  </a:lnTo>
                  <a:lnTo>
                    <a:pt x="20" y="29"/>
                  </a:lnTo>
                  <a:lnTo>
                    <a:pt x="6" y="27"/>
                  </a:lnTo>
                  <a:lnTo>
                    <a:pt x="5" y="27"/>
                  </a:lnTo>
                  <a:lnTo>
                    <a:pt x="3" y="24"/>
                  </a:lnTo>
                  <a:lnTo>
                    <a:pt x="2" y="21"/>
                  </a:lnTo>
                  <a:lnTo>
                    <a:pt x="3" y="1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B9CE90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58" name="Freeform 82"/>
            <p:cNvSpPr>
              <a:spLocks/>
            </p:cNvSpPr>
            <p:nvPr/>
          </p:nvSpPr>
          <p:spPr bwMode="gray">
            <a:xfrm>
              <a:off x="2846" y="2359"/>
              <a:ext cx="148" cy="181"/>
            </a:xfrm>
            <a:custGeom>
              <a:avLst/>
              <a:gdLst>
                <a:gd name="T0" fmla="*/ 111 w 159"/>
                <a:gd name="T1" fmla="*/ 51 h 195"/>
                <a:gd name="T2" fmla="*/ 112 w 159"/>
                <a:gd name="T3" fmla="*/ 62 h 195"/>
                <a:gd name="T4" fmla="*/ 114 w 159"/>
                <a:gd name="T5" fmla="*/ 68 h 195"/>
                <a:gd name="T6" fmla="*/ 114 w 159"/>
                <a:gd name="T7" fmla="*/ 75 h 195"/>
                <a:gd name="T8" fmla="*/ 106 w 159"/>
                <a:gd name="T9" fmla="*/ 79 h 195"/>
                <a:gd name="T10" fmla="*/ 97 w 159"/>
                <a:gd name="T11" fmla="*/ 84 h 195"/>
                <a:gd name="T12" fmla="*/ 100 w 159"/>
                <a:gd name="T13" fmla="*/ 87 h 195"/>
                <a:gd name="T14" fmla="*/ 108 w 159"/>
                <a:gd name="T15" fmla="*/ 89 h 195"/>
                <a:gd name="T16" fmla="*/ 114 w 159"/>
                <a:gd name="T17" fmla="*/ 96 h 195"/>
                <a:gd name="T18" fmla="*/ 123 w 159"/>
                <a:gd name="T19" fmla="*/ 97 h 195"/>
                <a:gd name="T20" fmla="*/ 125 w 159"/>
                <a:gd name="T21" fmla="*/ 100 h 195"/>
                <a:gd name="T22" fmla="*/ 128 w 159"/>
                <a:gd name="T23" fmla="*/ 107 h 195"/>
                <a:gd name="T24" fmla="*/ 134 w 159"/>
                <a:gd name="T25" fmla="*/ 115 h 195"/>
                <a:gd name="T26" fmla="*/ 140 w 159"/>
                <a:gd name="T27" fmla="*/ 119 h 195"/>
                <a:gd name="T28" fmla="*/ 147 w 159"/>
                <a:gd name="T29" fmla="*/ 122 h 195"/>
                <a:gd name="T30" fmla="*/ 147 w 159"/>
                <a:gd name="T31" fmla="*/ 130 h 195"/>
                <a:gd name="T32" fmla="*/ 140 w 159"/>
                <a:gd name="T33" fmla="*/ 142 h 195"/>
                <a:gd name="T34" fmla="*/ 137 w 159"/>
                <a:gd name="T35" fmla="*/ 152 h 195"/>
                <a:gd name="T36" fmla="*/ 137 w 159"/>
                <a:gd name="T37" fmla="*/ 156 h 195"/>
                <a:gd name="T38" fmla="*/ 142 w 159"/>
                <a:gd name="T39" fmla="*/ 181 h 195"/>
                <a:gd name="T40" fmla="*/ 134 w 159"/>
                <a:gd name="T41" fmla="*/ 172 h 195"/>
                <a:gd name="T42" fmla="*/ 89 w 159"/>
                <a:gd name="T43" fmla="*/ 148 h 195"/>
                <a:gd name="T44" fmla="*/ 64 w 159"/>
                <a:gd name="T45" fmla="*/ 131 h 195"/>
                <a:gd name="T46" fmla="*/ 56 w 159"/>
                <a:gd name="T47" fmla="*/ 124 h 195"/>
                <a:gd name="T48" fmla="*/ 47 w 159"/>
                <a:gd name="T49" fmla="*/ 117 h 195"/>
                <a:gd name="T50" fmla="*/ 38 w 159"/>
                <a:gd name="T51" fmla="*/ 103 h 195"/>
                <a:gd name="T52" fmla="*/ 27 w 159"/>
                <a:gd name="T53" fmla="*/ 93 h 195"/>
                <a:gd name="T54" fmla="*/ 12 w 159"/>
                <a:gd name="T55" fmla="*/ 87 h 195"/>
                <a:gd name="T56" fmla="*/ 4 w 159"/>
                <a:gd name="T57" fmla="*/ 78 h 195"/>
                <a:gd name="T58" fmla="*/ 0 w 159"/>
                <a:gd name="T59" fmla="*/ 70 h 195"/>
                <a:gd name="T60" fmla="*/ 4 w 159"/>
                <a:gd name="T61" fmla="*/ 59 h 195"/>
                <a:gd name="T62" fmla="*/ 28 w 159"/>
                <a:gd name="T63" fmla="*/ 36 h 195"/>
                <a:gd name="T64" fmla="*/ 34 w 159"/>
                <a:gd name="T65" fmla="*/ 34 h 195"/>
                <a:gd name="T66" fmla="*/ 35 w 159"/>
                <a:gd name="T67" fmla="*/ 20 h 195"/>
                <a:gd name="T68" fmla="*/ 53 w 159"/>
                <a:gd name="T69" fmla="*/ 6 h 195"/>
                <a:gd name="T70" fmla="*/ 64 w 159"/>
                <a:gd name="T71" fmla="*/ 1 h 195"/>
                <a:gd name="T72" fmla="*/ 67 w 159"/>
                <a:gd name="T73" fmla="*/ 3 h 195"/>
                <a:gd name="T74" fmla="*/ 70 w 159"/>
                <a:gd name="T75" fmla="*/ 3 h 195"/>
                <a:gd name="T76" fmla="*/ 73 w 159"/>
                <a:gd name="T77" fmla="*/ 11 h 195"/>
                <a:gd name="T78" fmla="*/ 75 w 159"/>
                <a:gd name="T79" fmla="*/ 15 h 195"/>
                <a:gd name="T80" fmla="*/ 74 w 159"/>
                <a:gd name="T81" fmla="*/ 14 h 195"/>
                <a:gd name="T82" fmla="*/ 73 w 159"/>
                <a:gd name="T83" fmla="*/ 17 h 195"/>
                <a:gd name="T84" fmla="*/ 78 w 159"/>
                <a:gd name="T85" fmla="*/ 33 h 195"/>
                <a:gd name="T86" fmla="*/ 77 w 159"/>
                <a:gd name="T87" fmla="*/ 50 h 195"/>
                <a:gd name="T88" fmla="*/ 87 w 159"/>
                <a:gd name="T89" fmla="*/ 54 h 195"/>
                <a:gd name="T90" fmla="*/ 95 w 159"/>
                <a:gd name="T91" fmla="*/ 51 h 195"/>
                <a:gd name="T92" fmla="*/ 101 w 159"/>
                <a:gd name="T93" fmla="*/ 42 h 195"/>
                <a:gd name="T94" fmla="*/ 108 w 159"/>
                <a:gd name="T95" fmla="*/ 37 h 195"/>
                <a:gd name="T96" fmla="*/ 109 w 159"/>
                <a:gd name="T97" fmla="*/ 43 h 195"/>
                <a:gd name="T98" fmla="*/ 111 w 159"/>
                <a:gd name="T99" fmla="*/ 48 h 19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59"/>
                <a:gd name="T151" fmla="*/ 0 h 195"/>
                <a:gd name="T152" fmla="*/ 159 w 159"/>
                <a:gd name="T153" fmla="*/ 195 h 19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59" h="195">
                  <a:moveTo>
                    <a:pt x="117" y="45"/>
                  </a:moveTo>
                  <a:lnTo>
                    <a:pt x="117" y="49"/>
                  </a:lnTo>
                  <a:lnTo>
                    <a:pt x="119" y="55"/>
                  </a:lnTo>
                  <a:lnTo>
                    <a:pt x="120" y="60"/>
                  </a:lnTo>
                  <a:lnTo>
                    <a:pt x="122" y="63"/>
                  </a:lnTo>
                  <a:lnTo>
                    <a:pt x="120" y="67"/>
                  </a:lnTo>
                  <a:lnTo>
                    <a:pt x="120" y="69"/>
                  </a:lnTo>
                  <a:lnTo>
                    <a:pt x="120" y="72"/>
                  </a:lnTo>
                  <a:lnTo>
                    <a:pt x="122" y="73"/>
                  </a:lnTo>
                  <a:lnTo>
                    <a:pt x="123" y="76"/>
                  </a:lnTo>
                  <a:lnTo>
                    <a:pt x="123" y="78"/>
                  </a:lnTo>
                  <a:lnTo>
                    <a:pt x="122" y="81"/>
                  </a:lnTo>
                  <a:lnTo>
                    <a:pt x="119" y="82"/>
                  </a:lnTo>
                  <a:lnTo>
                    <a:pt x="116" y="84"/>
                  </a:lnTo>
                  <a:lnTo>
                    <a:pt x="114" y="85"/>
                  </a:lnTo>
                  <a:lnTo>
                    <a:pt x="111" y="88"/>
                  </a:lnTo>
                  <a:lnTo>
                    <a:pt x="108" y="90"/>
                  </a:lnTo>
                  <a:lnTo>
                    <a:pt x="104" y="91"/>
                  </a:lnTo>
                  <a:lnTo>
                    <a:pt x="99" y="91"/>
                  </a:lnTo>
                  <a:lnTo>
                    <a:pt x="104" y="93"/>
                  </a:lnTo>
                  <a:lnTo>
                    <a:pt x="107" y="94"/>
                  </a:lnTo>
                  <a:lnTo>
                    <a:pt x="108" y="96"/>
                  </a:lnTo>
                  <a:lnTo>
                    <a:pt x="113" y="97"/>
                  </a:lnTo>
                  <a:lnTo>
                    <a:pt x="116" y="96"/>
                  </a:lnTo>
                  <a:lnTo>
                    <a:pt x="117" y="99"/>
                  </a:lnTo>
                  <a:lnTo>
                    <a:pt x="119" y="102"/>
                  </a:lnTo>
                  <a:lnTo>
                    <a:pt x="122" y="103"/>
                  </a:lnTo>
                  <a:lnTo>
                    <a:pt x="125" y="105"/>
                  </a:lnTo>
                  <a:lnTo>
                    <a:pt x="129" y="105"/>
                  </a:lnTo>
                  <a:lnTo>
                    <a:pt x="132" y="105"/>
                  </a:lnTo>
                  <a:lnTo>
                    <a:pt x="134" y="106"/>
                  </a:lnTo>
                  <a:lnTo>
                    <a:pt x="134" y="108"/>
                  </a:lnTo>
                  <a:lnTo>
                    <a:pt x="134" y="109"/>
                  </a:lnTo>
                  <a:lnTo>
                    <a:pt x="137" y="112"/>
                  </a:lnTo>
                  <a:lnTo>
                    <a:pt x="138" y="115"/>
                  </a:lnTo>
                  <a:lnTo>
                    <a:pt x="141" y="118"/>
                  </a:lnTo>
                  <a:lnTo>
                    <a:pt x="143" y="121"/>
                  </a:lnTo>
                  <a:lnTo>
                    <a:pt x="144" y="124"/>
                  </a:lnTo>
                  <a:lnTo>
                    <a:pt x="144" y="126"/>
                  </a:lnTo>
                  <a:lnTo>
                    <a:pt x="147" y="128"/>
                  </a:lnTo>
                  <a:lnTo>
                    <a:pt x="150" y="128"/>
                  </a:lnTo>
                  <a:lnTo>
                    <a:pt x="153" y="128"/>
                  </a:lnTo>
                  <a:lnTo>
                    <a:pt x="155" y="129"/>
                  </a:lnTo>
                  <a:lnTo>
                    <a:pt x="158" y="131"/>
                  </a:lnTo>
                  <a:lnTo>
                    <a:pt x="159" y="134"/>
                  </a:lnTo>
                  <a:lnTo>
                    <a:pt x="159" y="137"/>
                  </a:lnTo>
                  <a:lnTo>
                    <a:pt x="158" y="140"/>
                  </a:lnTo>
                  <a:lnTo>
                    <a:pt x="156" y="144"/>
                  </a:lnTo>
                  <a:lnTo>
                    <a:pt x="153" y="149"/>
                  </a:lnTo>
                  <a:lnTo>
                    <a:pt x="150" y="153"/>
                  </a:lnTo>
                  <a:lnTo>
                    <a:pt x="147" y="156"/>
                  </a:lnTo>
                  <a:lnTo>
                    <a:pt x="147" y="159"/>
                  </a:lnTo>
                  <a:lnTo>
                    <a:pt x="147" y="164"/>
                  </a:lnTo>
                  <a:lnTo>
                    <a:pt x="146" y="167"/>
                  </a:lnTo>
                  <a:lnTo>
                    <a:pt x="147" y="167"/>
                  </a:lnTo>
                  <a:lnTo>
                    <a:pt x="147" y="168"/>
                  </a:lnTo>
                  <a:lnTo>
                    <a:pt x="149" y="177"/>
                  </a:lnTo>
                  <a:lnTo>
                    <a:pt x="150" y="186"/>
                  </a:lnTo>
                  <a:lnTo>
                    <a:pt x="153" y="195"/>
                  </a:lnTo>
                  <a:lnTo>
                    <a:pt x="150" y="192"/>
                  </a:lnTo>
                  <a:lnTo>
                    <a:pt x="147" y="189"/>
                  </a:lnTo>
                  <a:lnTo>
                    <a:pt x="144" y="185"/>
                  </a:lnTo>
                  <a:lnTo>
                    <a:pt x="141" y="182"/>
                  </a:lnTo>
                  <a:lnTo>
                    <a:pt x="119" y="170"/>
                  </a:lnTo>
                  <a:lnTo>
                    <a:pt x="96" y="159"/>
                  </a:lnTo>
                  <a:lnTo>
                    <a:pt x="74" y="146"/>
                  </a:lnTo>
                  <a:lnTo>
                    <a:pt x="72" y="144"/>
                  </a:lnTo>
                  <a:lnTo>
                    <a:pt x="69" y="141"/>
                  </a:lnTo>
                  <a:lnTo>
                    <a:pt x="66" y="140"/>
                  </a:lnTo>
                  <a:lnTo>
                    <a:pt x="63" y="137"/>
                  </a:lnTo>
                  <a:lnTo>
                    <a:pt x="60" y="134"/>
                  </a:lnTo>
                  <a:lnTo>
                    <a:pt x="59" y="132"/>
                  </a:lnTo>
                  <a:lnTo>
                    <a:pt x="54" y="129"/>
                  </a:lnTo>
                  <a:lnTo>
                    <a:pt x="51" y="126"/>
                  </a:lnTo>
                  <a:lnTo>
                    <a:pt x="48" y="121"/>
                  </a:lnTo>
                  <a:lnTo>
                    <a:pt x="44" y="115"/>
                  </a:lnTo>
                  <a:lnTo>
                    <a:pt x="41" y="111"/>
                  </a:lnTo>
                  <a:lnTo>
                    <a:pt x="36" y="108"/>
                  </a:lnTo>
                  <a:lnTo>
                    <a:pt x="33" y="103"/>
                  </a:lnTo>
                  <a:lnTo>
                    <a:pt x="29" y="100"/>
                  </a:lnTo>
                  <a:lnTo>
                    <a:pt x="24" y="97"/>
                  </a:lnTo>
                  <a:lnTo>
                    <a:pt x="18" y="96"/>
                  </a:lnTo>
                  <a:lnTo>
                    <a:pt x="13" y="94"/>
                  </a:lnTo>
                  <a:lnTo>
                    <a:pt x="9" y="91"/>
                  </a:lnTo>
                  <a:lnTo>
                    <a:pt x="6" y="88"/>
                  </a:lnTo>
                  <a:lnTo>
                    <a:pt x="4" y="84"/>
                  </a:lnTo>
                  <a:lnTo>
                    <a:pt x="1" y="81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0"/>
                  </a:lnTo>
                  <a:lnTo>
                    <a:pt x="1" y="67"/>
                  </a:lnTo>
                  <a:lnTo>
                    <a:pt x="4" y="64"/>
                  </a:lnTo>
                  <a:lnTo>
                    <a:pt x="15" y="52"/>
                  </a:lnTo>
                  <a:lnTo>
                    <a:pt x="30" y="40"/>
                  </a:lnTo>
                  <a:lnTo>
                    <a:pt x="30" y="39"/>
                  </a:lnTo>
                  <a:lnTo>
                    <a:pt x="32" y="37"/>
                  </a:lnTo>
                  <a:lnTo>
                    <a:pt x="35" y="37"/>
                  </a:lnTo>
                  <a:lnTo>
                    <a:pt x="36" y="37"/>
                  </a:lnTo>
                  <a:lnTo>
                    <a:pt x="36" y="31"/>
                  </a:lnTo>
                  <a:lnTo>
                    <a:pt x="36" y="27"/>
                  </a:lnTo>
                  <a:lnTo>
                    <a:pt x="38" y="22"/>
                  </a:lnTo>
                  <a:lnTo>
                    <a:pt x="41" y="19"/>
                  </a:lnTo>
                  <a:lnTo>
                    <a:pt x="48" y="12"/>
                  </a:lnTo>
                  <a:lnTo>
                    <a:pt x="57" y="7"/>
                  </a:lnTo>
                  <a:lnTo>
                    <a:pt x="65" y="1"/>
                  </a:lnTo>
                  <a:lnTo>
                    <a:pt x="68" y="0"/>
                  </a:lnTo>
                  <a:lnTo>
                    <a:pt x="69" y="1"/>
                  </a:lnTo>
                  <a:lnTo>
                    <a:pt x="71" y="1"/>
                  </a:lnTo>
                  <a:lnTo>
                    <a:pt x="72" y="1"/>
                  </a:lnTo>
                  <a:lnTo>
                    <a:pt x="72" y="3"/>
                  </a:lnTo>
                  <a:lnTo>
                    <a:pt x="74" y="3"/>
                  </a:lnTo>
                  <a:lnTo>
                    <a:pt x="75" y="3"/>
                  </a:lnTo>
                  <a:lnTo>
                    <a:pt x="75" y="6"/>
                  </a:lnTo>
                  <a:lnTo>
                    <a:pt x="77" y="9"/>
                  </a:lnTo>
                  <a:lnTo>
                    <a:pt x="78" y="12"/>
                  </a:lnTo>
                  <a:lnTo>
                    <a:pt x="80" y="13"/>
                  </a:lnTo>
                  <a:lnTo>
                    <a:pt x="81" y="15"/>
                  </a:lnTo>
                  <a:lnTo>
                    <a:pt x="81" y="16"/>
                  </a:lnTo>
                  <a:lnTo>
                    <a:pt x="80" y="18"/>
                  </a:lnTo>
                  <a:lnTo>
                    <a:pt x="80" y="16"/>
                  </a:lnTo>
                  <a:lnTo>
                    <a:pt x="80" y="15"/>
                  </a:lnTo>
                  <a:lnTo>
                    <a:pt x="78" y="13"/>
                  </a:lnTo>
                  <a:lnTo>
                    <a:pt x="78" y="18"/>
                  </a:lnTo>
                  <a:lnTo>
                    <a:pt x="80" y="22"/>
                  </a:lnTo>
                  <a:lnTo>
                    <a:pt x="83" y="27"/>
                  </a:lnTo>
                  <a:lnTo>
                    <a:pt x="84" y="36"/>
                  </a:lnTo>
                  <a:lnTo>
                    <a:pt x="81" y="45"/>
                  </a:lnTo>
                  <a:lnTo>
                    <a:pt x="78" y="52"/>
                  </a:lnTo>
                  <a:lnTo>
                    <a:pt x="83" y="54"/>
                  </a:lnTo>
                  <a:lnTo>
                    <a:pt x="87" y="55"/>
                  </a:lnTo>
                  <a:lnTo>
                    <a:pt x="90" y="57"/>
                  </a:lnTo>
                  <a:lnTo>
                    <a:pt x="93" y="58"/>
                  </a:lnTo>
                  <a:lnTo>
                    <a:pt x="98" y="58"/>
                  </a:lnTo>
                  <a:lnTo>
                    <a:pt x="99" y="57"/>
                  </a:lnTo>
                  <a:lnTo>
                    <a:pt x="102" y="55"/>
                  </a:lnTo>
                  <a:lnTo>
                    <a:pt x="104" y="52"/>
                  </a:lnTo>
                  <a:lnTo>
                    <a:pt x="107" y="48"/>
                  </a:lnTo>
                  <a:lnTo>
                    <a:pt x="108" y="45"/>
                  </a:lnTo>
                  <a:lnTo>
                    <a:pt x="111" y="43"/>
                  </a:lnTo>
                  <a:lnTo>
                    <a:pt x="113" y="40"/>
                  </a:lnTo>
                  <a:lnTo>
                    <a:pt x="116" y="40"/>
                  </a:lnTo>
                  <a:lnTo>
                    <a:pt x="116" y="42"/>
                  </a:lnTo>
                  <a:lnTo>
                    <a:pt x="116" y="43"/>
                  </a:lnTo>
                  <a:lnTo>
                    <a:pt x="117" y="46"/>
                  </a:lnTo>
                  <a:lnTo>
                    <a:pt x="117" y="48"/>
                  </a:lnTo>
                  <a:lnTo>
                    <a:pt x="117" y="51"/>
                  </a:lnTo>
                  <a:lnTo>
                    <a:pt x="119" y="52"/>
                  </a:lnTo>
                  <a:lnTo>
                    <a:pt x="117" y="45"/>
                  </a:lnTo>
                  <a:close/>
                </a:path>
              </a:pathLst>
            </a:custGeom>
            <a:solidFill>
              <a:srgbClr val="B9CE90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59" name="Freeform 83"/>
            <p:cNvSpPr>
              <a:spLocks/>
            </p:cNvSpPr>
            <p:nvPr/>
          </p:nvSpPr>
          <p:spPr bwMode="gray">
            <a:xfrm>
              <a:off x="2938" y="2277"/>
              <a:ext cx="257" cy="265"/>
            </a:xfrm>
            <a:custGeom>
              <a:avLst/>
              <a:gdLst>
                <a:gd name="T0" fmla="*/ 61 w 278"/>
                <a:gd name="T1" fmla="*/ 249 h 286"/>
                <a:gd name="T2" fmla="*/ 149 w 278"/>
                <a:gd name="T3" fmla="*/ 227 h 286"/>
                <a:gd name="T4" fmla="*/ 232 w 278"/>
                <a:gd name="T5" fmla="*/ 233 h 286"/>
                <a:gd name="T6" fmla="*/ 240 w 278"/>
                <a:gd name="T7" fmla="*/ 221 h 286"/>
                <a:gd name="T8" fmla="*/ 231 w 278"/>
                <a:gd name="T9" fmla="*/ 207 h 286"/>
                <a:gd name="T10" fmla="*/ 223 w 278"/>
                <a:gd name="T11" fmla="*/ 188 h 286"/>
                <a:gd name="T12" fmla="*/ 220 w 278"/>
                <a:gd name="T13" fmla="*/ 169 h 286"/>
                <a:gd name="T14" fmla="*/ 231 w 278"/>
                <a:gd name="T15" fmla="*/ 156 h 286"/>
                <a:gd name="T16" fmla="*/ 235 w 278"/>
                <a:gd name="T17" fmla="*/ 133 h 286"/>
                <a:gd name="T18" fmla="*/ 251 w 278"/>
                <a:gd name="T19" fmla="*/ 114 h 286"/>
                <a:gd name="T20" fmla="*/ 251 w 278"/>
                <a:gd name="T21" fmla="*/ 80 h 286"/>
                <a:gd name="T22" fmla="*/ 249 w 278"/>
                <a:gd name="T23" fmla="*/ 72 h 286"/>
                <a:gd name="T24" fmla="*/ 249 w 278"/>
                <a:gd name="T25" fmla="*/ 57 h 286"/>
                <a:gd name="T26" fmla="*/ 238 w 278"/>
                <a:gd name="T27" fmla="*/ 44 h 286"/>
                <a:gd name="T28" fmla="*/ 214 w 278"/>
                <a:gd name="T29" fmla="*/ 32 h 286"/>
                <a:gd name="T30" fmla="*/ 179 w 278"/>
                <a:gd name="T31" fmla="*/ 46 h 286"/>
                <a:gd name="T32" fmla="*/ 151 w 278"/>
                <a:gd name="T33" fmla="*/ 16 h 286"/>
                <a:gd name="T34" fmla="*/ 143 w 278"/>
                <a:gd name="T35" fmla="*/ 14 h 286"/>
                <a:gd name="T36" fmla="*/ 131 w 278"/>
                <a:gd name="T37" fmla="*/ 13 h 286"/>
                <a:gd name="T38" fmla="*/ 122 w 278"/>
                <a:gd name="T39" fmla="*/ 21 h 286"/>
                <a:gd name="T40" fmla="*/ 118 w 278"/>
                <a:gd name="T41" fmla="*/ 19 h 286"/>
                <a:gd name="T42" fmla="*/ 116 w 278"/>
                <a:gd name="T43" fmla="*/ 7 h 286"/>
                <a:gd name="T44" fmla="*/ 108 w 278"/>
                <a:gd name="T45" fmla="*/ 2 h 286"/>
                <a:gd name="T46" fmla="*/ 96 w 278"/>
                <a:gd name="T47" fmla="*/ 2 h 286"/>
                <a:gd name="T48" fmla="*/ 93 w 278"/>
                <a:gd name="T49" fmla="*/ 8 h 286"/>
                <a:gd name="T50" fmla="*/ 80 w 278"/>
                <a:gd name="T51" fmla="*/ 16 h 286"/>
                <a:gd name="T52" fmla="*/ 61 w 278"/>
                <a:gd name="T53" fmla="*/ 7 h 286"/>
                <a:gd name="T54" fmla="*/ 50 w 278"/>
                <a:gd name="T55" fmla="*/ 14 h 286"/>
                <a:gd name="T56" fmla="*/ 43 w 278"/>
                <a:gd name="T57" fmla="*/ 16 h 286"/>
                <a:gd name="T58" fmla="*/ 39 w 278"/>
                <a:gd name="T59" fmla="*/ 19 h 286"/>
                <a:gd name="T60" fmla="*/ 36 w 278"/>
                <a:gd name="T61" fmla="*/ 33 h 286"/>
                <a:gd name="T62" fmla="*/ 39 w 278"/>
                <a:gd name="T63" fmla="*/ 55 h 286"/>
                <a:gd name="T64" fmla="*/ 44 w 278"/>
                <a:gd name="T65" fmla="*/ 63 h 286"/>
                <a:gd name="T66" fmla="*/ 43 w 278"/>
                <a:gd name="T67" fmla="*/ 66 h 286"/>
                <a:gd name="T68" fmla="*/ 39 w 278"/>
                <a:gd name="T69" fmla="*/ 78 h 286"/>
                <a:gd name="T70" fmla="*/ 47 w 278"/>
                <a:gd name="T71" fmla="*/ 89 h 286"/>
                <a:gd name="T72" fmla="*/ 33 w 278"/>
                <a:gd name="T73" fmla="*/ 86 h 286"/>
                <a:gd name="T74" fmla="*/ 30 w 278"/>
                <a:gd name="T75" fmla="*/ 92 h 286"/>
                <a:gd name="T76" fmla="*/ 30 w 278"/>
                <a:gd name="T77" fmla="*/ 100 h 286"/>
                <a:gd name="T78" fmla="*/ 33 w 278"/>
                <a:gd name="T79" fmla="*/ 107 h 286"/>
                <a:gd name="T80" fmla="*/ 30 w 278"/>
                <a:gd name="T81" fmla="*/ 120 h 286"/>
                <a:gd name="T82" fmla="*/ 18 w 278"/>
                <a:gd name="T83" fmla="*/ 128 h 286"/>
                <a:gd name="T84" fmla="*/ 22 w 278"/>
                <a:gd name="T85" fmla="*/ 153 h 286"/>
                <a:gd name="T86" fmla="*/ 11 w 278"/>
                <a:gd name="T87" fmla="*/ 164 h 286"/>
                <a:gd name="T88" fmla="*/ 8 w 278"/>
                <a:gd name="T89" fmla="*/ 171 h 286"/>
                <a:gd name="T90" fmla="*/ 33 w 278"/>
                <a:gd name="T91" fmla="*/ 186 h 286"/>
                <a:gd name="T92" fmla="*/ 55 w 278"/>
                <a:gd name="T93" fmla="*/ 208 h 286"/>
                <a:gd name="T94" fmla="*/ 55 w 278"/>
                <a:gd name="T95" fmla="*/ 213 h 286"/>
                <a:gd name="T96" fmla="*/ 46 w 278"/>
                <a:gd name="T97" fmla="*/ 224 h 286"/>
                <a:gd name="T98" fmla="*/ 44 w 278"/>
                <a:gd name="T99" fmla="*/ 233 h 286"/>
                <a:gd name="T100" fmla="*/ 47 w 278"/>
                <a:gd name="T101" fmla="*/ 255 h 28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78"/>
                <a:gd name="T154" fmla="*/ 0 h 286"/>
                <a:gd name="T155" fmla="*/ 278 w 278"/>
                <a:gd name="T156" fmla="*/ 286 h 28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78" h="286">
                  <a:moveTo>
                    <a:pt x="54" y="284"/>
                  </a:moveTo>
                  <a:lnTo>
                    <a:pt x="54" y="283"/>
                  </a:lnTo>
                  <a:lnTo>
                    <a:pt x="56" y="280"/>
                  </a:lnTo>
                  <a:lnTo>
                    <a:pt x="60" y="275"/>
                  </a:lnTo>
                  <a:lnTo>
                    <a:pt x="66" y="269"/>
                  </a:lnTo>
                  <a:lnTo>
                    <a:pt x="75" y="262"/>
                  </a:lnTo>
                  <a:lnTo>
                    <a:pt x="89" y="256"/>
                  </a:lnTo>
                  <a:lnTo>
                    <a:pt x="108" y="251"/>
                  </a:lnTo>
                  <a:lnTo>
                    <a:pt x="131" y="247"/>
                  </a:lnTo>
                  <a:lnTo>
                    <a:pt x="161" y="245"/>
                  </a:lnTo>
                  <a:lnTo>
                    <a:pt x="197" y="247"/>
                  </a:lnTo>
                  <a:lnTo>
                    <a:pt x="241" y="250"/>
                  </a:lnTo>
                  <a:lnTo>
                    <a:pt x="244" y="251"/>
                  </a:lnTo>
                  <a:lnTo>
                    <a:pt x="248" y="251"/>
                  </a:lnTo>
                  <a:lnTo>
                    <a:pt x="251" y="251"/>
                  </a:lnTo>
                  <a:lnTo>
                    <a:pt x="254" y="251"/>
                  </a:lnTo>
                  <a:lnTo>
                    <a:pt x="257" y="250"/>
                  </a:lnTo>
                  <a:lnTo>
                    <a:pt x="259" y="248"/>
                  </a:lnTo>
                  <a:lnTo>
                    <a:pt x="260" y="242"/>
                  </a:lnTo>
                  <a:lnTo>
                    <a:pt x="260" y="238"/>
                  </a:lnTo>
                  <a:lnTo>
                    <a:pt x="259" y="233"/>
                  </a:lnTo>
                  <a:lnTo>
                    <a:pt x="256" y="229"/>
                  </a:lnTo>
                  <a:lnTo>
                    <a:pt x="251" y="224"/>
                  </a:lnTo>
                  <a:lnTo>
                    <a:pt x="250" y="224"/>
                  </a:lnTo>
                  <a:lnTo>
                    <a:pt x="250" y="223"/>
                  </a:lnTo>
                  <a:lnTo>
                    <a:pt x="251" y="221"/>
                  </a:lnTo>
                  <a:lnTo>
                    <a:pt x="250" y="220"/>
                  </a:lnTo>
                  <a:lnTo>
                    <a:pt x="247" y="213"/>
                  </a:lnTo>
                  <a:lnTo>
                    <a:pt x="244" y="207"/>
                  </a:lnTo>
                  <a:lnTo>
                    <a:pt x="241" y="203"/>
                  </a:lnTo>
                  <a:lnTo>
                    <a:pt x="239" y="198"/>
                  </a:lnTo>
                  <a:lnTo>
                    <a:pt x="239" y="194"/>
                  </a:lnTo>
                  <a:lnTo>
                    <a:pt x="239" y="189"/>
                  </a:lnTo>
                  <a:lnTo>
                    <a:pt x="238" y="185"/>
                  </a:lnTo>
                  <a:lnTo>
                    <a:pt x="238" y="182"/>
                  </a:lnTo>
                  <a:lnTo>
                    <a:pt x="238" y="180"/>
                  </a:lnTo>
                  <a:lnTo>
                    <a:pt x="239" y="179"/>
                  </a:lnTo>
                  <a:lnTo>
                    <a:pt x="241" y="177"/>
                  </a:lnTo>
                  <a:lnTo>
                    <a:pt x="245" y="173"/>
                  </a:lnTo>
                  <a:lnTo>
                    <a:pt x="250" y="168"/>
                  </a:lnTo>
                  <a:lnTo>
                    <a:pt x="253" y="164"/>
                  </a:lnTo>
                  <a:lnTo>
                    <a:pt x="256" y="158"/>
                  </a:lnTo>
                  <a:lnTo>
                    <a:pt x="257" y="153"/>
                  </a:lnTo>
                  <a:lnTo>
                    <a:pt x="256" y="149"/>
                  </a:lnTo>
                  <a:lnTo>
                    <a:pt x="254" y="144"/>
                  </a:lnTo>
                  <a:lnTo>
                    <a:pt x="256" y="140"/>
                  </a:lnTo>
                  <a:lnTo>
                    <a:pt x="257" y="135"/>
                  </a:lnTo>
                  <a:lnTo>
                    <a:pt x="262" y="131"/>
                  </a:lnTo>
                  <a:lnTo>
                    <a:pt x="266" y="126"/>
                  </a:lnTo>
                  <a:lnTo>
                    <a:pt x="271" y="123"/>
                  </a:lnTo>
                  <a:lnTo>
                    <a:pt x="275" y="120"/>
                  </a:lnTo>
                  <a:lnTo>
                    <a:pt x="278" y="110"/>
                  </a:lnTo>
                  <a:lnTo>
                    <a:pt x="277" y="99"/>
                  </a:lnTo>
                  <a:lnTo>
                    <a:pt x="274" y="87"/>
                  </a:lnTo>
                  <a:lnTo>
                    <a:pt x="272" y="86"/>
                  </a:lnTo>
                  <a:lnTo>
                    <a:pt x="269" y="83"/>
                  </a:lnTo>
                  <a:lnTo>
                    <a:pt x="268" y="81"/>
                  </a:lnTo>
                  <a:lnTo>
                    <a:pt x="266" y="78"/>
                  </a:lnTo>
                  <a:lnTo>
                    <a:pt x="268" y="78"/>
                  </a:lnTo>
                  <a:lnTo>
                    <a:pt x="269" y="78"/>
                  </a:lnTo>
                  <a:lnTo>
                    <a:pt x="271" y="78"/>
                  </a:lnTo>
                  <a:lnTo>
                    <a:pt x="272" y="74"/>
                  </a:lnTo>
                  <a:lnTo>
                    <a:pt x="272" y="69"/>
                  </a:lnTo>
                  <a:lnTo>
                    <a:pt x="271" y="63"/>
                  </a:lnTo>
                  <a:lnTo>
                    <a:pt x="269" y="62"/>
                  </a:lnTo>
                  <a:lnTo>
                    <a:pt x="268" y="62"/>
                  </a:lnTo>
                  <a:lnTo>
                    <a:pt x="265" y="60"/>
                  </a:lnTo>
                  <a:lnTo>
                    <a:pt x="260" y="54"/>
                  </a:lnTo>
                  <a:lnTo>
                    <a:pt x="257" y="48"/>
                  </a:lnTo>
                  <a:lnTo>
                    <a:pt x="253" y="44"/>
                  </a:lnTo>
                  <a:lnTo>
                    <a:pt x="248" y="41"/>
                  </a:lnTo>
                  <a:lnTo>
                    <a:pt x="242" y="39"/>
                  </a:lnTo>
                  <a:lnTo>
                    <a:pt x="238" y="36"/>
                  </a:lnTo>
                  <a:lnTo>
                    <a:pt x="232" y="35"/>
                  </a:lnTo>
                  <a:lnTo>
                    <a:pt x="214" y="36"/>
                  </a:lnTo>
                  <a:lnTo>
                    <a:pt x="194" y="44"/>
                  </a:lnTo>
                  <a:lnTo>
                    <a:pt x="194" y="45"/>
                  </a:lnTo>
                  <a:lnTo>
                    <a:pt x="193" y="47"/>
                  </a:lnTo>
                  <a:lnTo>
                    <a:pt x="194" y="50"/>
                  </a:lnTo>
                  <a:lnTo>
                    <a:pt x="190" y="48"/>
                  </a:lnTo>
                  <a:lnTo>
                    <a:pt x="187" y="45"/>
                  </a:lnTo>
                  <a:lnTo>
                    <a:pt x="184" y="42"/>
                  </a:lnTo>
                  <a:lnTo>
                    <a:pt x="173" y="30"/>
                  </a:lnTo>
                  <a:lnTo>
                    <a:pt x="163" y="17"/>
                  </a:lnTo>
                  <a:lnTo>
                    <a:pt x="161" y="15"/>
                  </a:lnTo>
                  <a:lnTo>
                    <a:pt x="160" y="17"/>
                  </a:lnTo>
                  <a:lnTo>
                    <a:pt x="158" y="17"/>
                  </a:lnTo>
                  <a:lnTo>
                    <a:pt x="157" y="17"/>
                  </a:lnTo>
                  <a:lnTo>
                    <a:pt x="155" y="15"/>
                  </a:lnTo>
                  <a:lnTo>
                    <a:pt x="154" y="14"/>
                  </a:lnTo>
                  <a:lnTo>
                    <a:pt x="152" y="12"/>
                  </a:lnTo>
                  <a:lnTo>
                    <a:pt x="148" y="12"/>
                  </a:lnTo>
                  <a:lnTo>
                    <a:pt x="145" y="12"/>
                  </a:lnTo>
                  <a:lnTo>
                    <a:pt x="142" y="14"/>
                  </a:lnTo>
                  <a:lnTo>
                    <a:pt x="137" y="15"/>
                  </a:lnTo>
                  <a:lnTo>
                    <a:pt x="135" y="17"/>
                  </a:lnTo>
                  <a:lnTo>
                    <a:pt x="134" y="18"/>
                  </a:lnTo>
                  <a:lnTo>
                    <a:pt x="132" y="21"/>
                  </a:lnTo>
                  <a:lnTo>
                    <a:pt x="132" y="23"/>
                  </a:lnTo>
                  <a:lnTo>
                    <a:pt x="131" y="24"/>
                  </a:lnTo>
                  <a:lnTo>
                    <a:pt x="128" y="26"/>
                  </a:lnTo>
                  <a:lnTo>
                    <a:pt x="128" y="24"/>
                  </a:lnTo>
                  <a:lnTo>
                    <a:pt x="126" y="23"/>
                  </a:lnTo>
                  <a:lnTo>
                    <a:pt x="128" y="21"/>
                  </a:lnTo>
                  <a:lnTo>
                    <a:pt x="128" y="20"/>
                  </a:lnTo>
                  <a:lnTo>
                    <a:pt x="128" y="18"/>
                  </a:lnTo>
                  <a:lnTo>
                    <a:pt x="128" y="17"/>
                  </a:lnTo>
                  <a:lnTo>
                    <a:pt x="126" y="12"/>
                  </a:lnTo>
                  <a:lnTo>
                    <a:pt x="126" y="8"/>
                  </a:lnTo>
                  <a:lnTo>
                    <a:pt x="125" y="5"/>
                  </a:lnTo>
                  <a:lnTo>
                    <a:pt x="123" y="2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17" y="2"/>
                  </a:lnTo>
                  <a:lnTo>
                    <a:pt x="114" y="2"/>
                  </a:lnTo>
                  <a:lnTo>
                    <a:pt x="111" y="3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4" y="2"/>
                  </a:lnTo>
                  <a:lnTo>
                    <a:pt x="101" y="3"/>
                  </a:lnTo>
                  <a:lnTo>
                    <a:pt x="101" y="5"/>
                  </a:lnTo>
                  <a:lnTo>
                    <a:pt x="101" y="6"/>
                  </a:lnTo>
                  <a:lnTo>
                    <a:pt x="101" y="8"/>
                  </a:lnTo>
                  <a:lnTo>
                    <a:pt x="101" y="9"/>
                  </a:lnTo>
                  <a:lnTo>
                    <a:pt x="99" y="11"/>
                  </a:lnTo>
                  <a:lnTo>
                    <a:pt x="98" y="12"/>
                  </a:lnTo>
                  <a:lnTo>
                    <a:pt x="93" y="14"/>
                  </a:lnTo>
                  <a:lnTo>
                    <a:pt x="90" y="15"/>
                  </a:lnTo>
                  <a:lnTo>
                    <a:pt x="86" y="17"/>
                  </a:lnTo>
                  <a:lnTo>
                    <a:pt x="81" y="17"/>
                  </a:lnTo>
                  <a:lnTo>
                    <a:pt x="78" y="15"/>
                  </a:lnTo>
                  <a:lnTo>
                    <a:pt x="74" y="12"/>
                  </a:lnTo>
                  <a:lnTo>
                    <a:pt x="69" y="9"/>
                  </a:lnTo>
                  <a:lnTo>
                    <a:pt x="66" y="8"/>
                  </a:lnTo>
                  <a:lnTo>
                    <a:pt x="63" y="8"/>
                  </a:lnTo>
                  <a:lnTo>
                    <a:pt x="60" y="9"/>
                  </a:lnTo>
                  <a:lnTo>
                    <a:pt x="57" y="11"/>
                  </a:lnTo>
                  <a:lnTo>
                    <a:pt x="56" y="12"/>
                  </a:lnTo>
                  <a:lnTo>
                    <a:pt x="54" y="15"/>
                  </a:lnTo>
                  <a:lnTo>
                    <a:pt x="53" y="17"/>
                  </a:lnTo>
                  <a:lnTo>
                    <a:pt x="50" y="18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5" y="17"/>
                  </a:lnTo>
                  <a:lnTo>
                    <a:pt x="44" y="20"/>
                  </a:lnTo>
                  <a:lnTo>
                    <a:pt x="42" y="21"/>
                  </a:lnTo>
                  <a:lnTo>
                    <a:pt x="39" y="24"/>
                  </a:lnTo>
                  <a:lnTo>
                    <a:pt x="38" y="26"/>
                  </a:lnTo>
                  <a:lnTo>
                    <a:pt x="38" y="29"/>
                  </a:lnTo>
                  <a:lnTo>
                    <a:pt x="38" y="32"/>
                  </a:lnTo>
                  <a:lnTo>
                    <a:pt x="39" y="36"/>
                  </a:lnTo>
                  <a:lnTo>
                    <a:pt x="38" y="39"/>
                  </a:lnTo>
                  <a:lnTo>
                    <a:pt x="36" y="44"/>
                  </a:lnTo>
                  <a:lnTo>
                    <a:pt x="36" y="50"/>
                  </a:lnTo>
                  <a:lnTo>
                    <a:pt x="39" y="54"/>
                  </a:lnTo>
                  <a:lnTo>
                    <a:pt x="42" y="59"/>
                  </a:lnTo>
                  <a:lnTo>
                    <a:pt x="47" y="63"/>
                  </a:lnTo>
                  <a:lnTo>
                    <a:pt x="48" y="63"/>
                  </a:lnTo>
                  <a:lnTo>
                    <a:pt x="48" y="65"/>
                  </a:lnTo>
                  <a:lnTo>
                    <a:pt x="48" y="66"/>
                  </a:lnTo>
                  <a:lnTo>
                    <a:pt x="48" y="68"/>
                  </a:lnTo>
                  <a:lnTo>
                    <a:pt x="48" y="69"/>
                  </a:lnTo>
                  <a:lnTo>
                    <a:pt x="47" y="69"/>
                  </a:lnTo>
                  <a:lnTo>
                    <a:pt x="47" y="71"/>
                  </a:lnTo>
                  <a:lnTo>
                    <a:pt x="45" y="74"/>
                  </a:lnTo>
                  <a:lnTo>
                    <a:pt x="42" y="77"/>
                  </a:lnTo>
                  <a:lnTo>
                    <a:pt x="41" y="80"/>
                  </a:lnTo>
                  <a:lnTo>
                    <a:pt x="41" y="83"/>
                  </a:lnTo>
                  <a:lnTo>
                    <a:pt x="42" y="84"/>
                  </a:lnTo>
                  <a:lnTo>
                    <a:pt x="45" y="86"/>
                  </a:lnTo>
                  <a:lnTo>
                    <a:pt x="48" y="87"/>
                  </a:lnTo>
                  <a:lnTo>
                    <a:pt x="50" y="90"/>
                  </a:lnTo>
                  <a:lnTo>
                    <a:pt x="51" y="92"/>
                  </a:lnTo>
                  <a:lnTo>
                    <a:pt x="51" y="96"/>
                  </a:lnTo>
                  <a:lnTo>
                    <a:pt x="51" y="101"/>
                  </a:lnTo>
                  <a:lnTo>
                    <a:pt x="48" y="96"/>
                  </a:lnTo>
                  <a:lnTo>
                    <a:pt x="45" y="93"/>
                  </a:lnTo>
                  <a:lnTo>
                    <a:pt x="41" y="93"/>
                  </a:lnTo>
                  <a:lnTo>
                    <a:pt x="36" y="93"/>
                  </a:lnTo>
                  <a:lnTo>
                    <a:pt x="35" y="93"/>
                  </a:lnTo>
                  <a:lnTo>
                    <a:pt x="35" y="95"/>
                  </a:lnTo>
                  <a:lnTo>
                    <a:pt x="33" y="96"/>
                  </a:lnTo>
                  <a:lnTo>
                    <a:pt x="32" y="99"/>
                  </a:lnTo>
                  <a:lnTo>
                    <a:pt x="30" y="101"/>
                  </a:lnTo>
                  <a:lnTo>
                    <a:pt x="30" y="102"/>
                  </a:lnTo>
                  <a:lnTo>
                    <a:pt x="30" y="104"/>
                  </a:lnTo>
                  <a:lnTo>
                    <a:pt x="32" y="105"/>
                  </a:lnTo>
                  <a:lnTo>
                    <a:pt x="32" y="108"/>
                  </a:lnTo>
                  <a:lnTo>
                    <a:pt x="32" y="110"/>
                  </a:lnTo>
                  <a:lnTo>
                    <a:pt x="33" y="111"/>
                  </a:lnTo>
                  <a:lnTo>
                    <a:pt x="33" y="113"/>
                  </a:lnTo>
                  <a:lnTo>
                    <a:pt x="35" y="114"/>
                  </a:lnTo>
                  <a:lnTo>
                    <a:pt x="36" y="116"/>
                  </a:lnTo>
                  <a:lnTo>
                    <a:pt x="36" y="119"/>
                  </a:lnTo>
                  <a:lnTo>
                    <a:pt x="35" y="123"/>
                  </a:lnTo>
                  <a:lnTo>
                    <a:pt x="33" y="125"/>
                  </a:lnTo>
                  <a:lnTo>
                    <a:pt x="33" y="128"/>
                  </a:lnTo>
                  <a:lnTo>
                    <a:pt x="32" y="129"/>
                  </a:lnTo>
                  <a:lnTo>
                    <a:pt x="30" y="131"/>
                  </a:lnTo>
                  <a:lnTo>
                    <a:pt x="29" y="131"/>
                  </a:lnTo>
                  <a:lnTo>
                    <a:pt x="23" y="132"/>
                  </a:lnTo>
                  <a:lnTo>
                    <a:pt x="18" y="132"/>
                  </a:lnTo>
                  <a:lnTo>
                    <a:pt x="20" y="138"/>
                  </a:lnTo>
                  <a:lnTo>
                    <a:pt x="21" y="144"/>
                  </a:lnTo>
                  <a:lnTo>
                    <a:pt x="21" y="150"/>
                  </a:lnTo>
                  <a:lnTo>
                    <a:pt x="23" y="155"/>
                  </a:lnTo>
                  <a:lnTo>
                    <a:pt x="23" y="159"/>
                  </a:lnTo>
                  <a:lnTo>
                    <a:pt x="24" y="165"/>
                  </a:lnTo>
                  <a:lnTo>
                    <a:pt x="23" y="168"/>
                  </a:lnTo>
                  <a:lnTo>
                    <a:pt x="21" y="171"/>
                  </a:lnTo>
                  <a:lnTo>
                    <a:pt x="18" y="174"/>
                  </a:lnTo>
                  <a:lnTo>
                    <a:pt x="15" y="176"/>
                  </a:lnTo>
                  <a:lnTo>
                    <a:pt x="12" y="177"/>
                  </a:lnTo>
                  <a:lnTo>
                    <a:pt x="8" y="179"/>
                  </a:lnTo>
                  <a:lnTo>
                    <a:pt x="5" y="180"/>
                  </a:lnTo>
                  <a:lnTo>
                    <a:pt x="0" y="180"/>
                  </a:lnTo>
                  <a:lnTo>
                    <a:pt x="5" y="182"/>
                  </a:lnTo>
                  <a:lnTo>
                    <a:pt x="9" y="185"/>
                  </a:lnTo>
                  <a:lnTo>
                    <a:pt x="14" y="186"/>
                  </a:lnTo>
                  <a:lnTo>
                    <a:pt x="18" y="189"/>
                  </a:lnTo>
                  <a:lnTo>
                    <a:pt x="21" y="191"/>
                  </a:lnTo>
                  <a:lnTo>
                    <a:pt x="30" y="195"/>
                  </a:lnTo>
                  <a:lnTo>
                    <a:pt x="36" y="201"/>
                  </a:lnTo>
                  <a:lnTo>
                    <a:pt x="42" y="209"/>
                  </a:lnTo>
                  <a:lnTo>
                    <a:pt x="48" y="215"/>
                  </a:lnTo>
                  <a:lnTo>
                    <a:pt x="53" y="217"/>
                  </a:lnTo>
                  <a:lnTo>
                    <a:pt x="56" y="220"/>
                  </a:lnTo>
                  <a:lnTo>
                    <a:pt x="59" y="224"/>
                  </a:lnTo>
                  <a:lnTo>
                    <a:pt x="59" y="227"/>
                  </a:lnTo>
                  <a:lnTo>
                    <a:pt x="60" y="227"/>
                  </a:lnTo>
                  <a:lnTo>
                    <a:pt x="60" y="226"/>
                  </a:lnTo>
                  <a:lnTo>
                    <a:pt x="60" y="229"/>
                  </a:lnTo>
                  <a:lnTo>
                    <a:pt x="60" y="230"/>
                  </a:lnTo>
                  <a:lnTo>
                    <a:pt x="60" y="232"/>
                  </a:lnTo>
                  <a:lnTo>
                    <a:pt x="57" y="233"/>
                  </a:lnTo>
                  <a:lnTo>
                    <a:pt x="54" y="236"/>
                  </a:lnTo>
                  <a:lnTo>
                    <a:pt x="51" y="238"/>
                  </a:lnTo>
                  <a:lnTo>
                    <a:pt x="50" y="242"/>
                  </a:lnTo>
                  <a:lnTo>
                    <a:pt x="51" y="241"/>
                  </a:lnTo>
                  <a:lnTo>
                    <a:pt x="53" y="239"/>
                  </a:lnTo>
                  <a:lnTo>
                    <a:pt x="51" y="242"/>
                  </a:lnTo>
                  <a:lnTo>
                    <a:pt x="50" y="247"/>
                  </a:lnTo>
                  <a:lnTo>
                    <a:pt x="48" y="251"/>
                  </a:lnTo>
                  <a:lnTo>
                    <a:pt x="48" y="254"/>
                  </a:lnTo>
                  <a:lnTo>
                    <a:pt x="50" y="254"/>
                  </a:lnTo>
                  <a:lnTo>
                    <a:pt x="50" y="266"/>
                  </a:lnTo>
                  <a:lnTo>
                    <a:pt x="51" y="275"/>
                  </a:lnTo>
                  <a:lnTo>
                    <a:pt x="56" y="286"/>
                  </a:lnTo>
                  <a:lnTo>
                    <a:pt x="57" y="286"/>
                  </a:lnTo>
                  <a:lnTo>
                    <a:pt x="59" y="284"/>
                  </a:lnTo>
                  <a:lnTo>
                    <a:pt x="54" y="284"/>
                  </a:lnTo>
                  <a:close/>
                </a:path>
              </a:pathLst>
            </a:custGeom>
            <a:solidFill>
              <a:srgbClr val="B9CE90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60" name="Freeform 84"/>
            <p:cNvSpPr>
              <a:spLocks/>
            </p:cNvSpPr>
            <p:nvPr/>
          </p:nvSpPr>
          <p:spPr bwMode="gray">
            <a:xfrm>
              <a:off x="3157" y="2269"/>
              <a:ext cx="167" cy="256"/>
            </a:xfrm>
            <a:custGeom>
              <a:avLst/>
              <a:gdLst>
                <a:gd name="T0" fmla="*/ 28 w 181"/>
                <a:gd name="T1" fmla="*/ 7 h 276"/>
                <a:gd name="T2" fmla="*/ 22 w 181"/>
                <a:gd name="T3" fmla="*/ 15 h 276"/>
                <a:gd name="T4" fmla="*/ 24 w 181"/>
                <a:gd name="T5" fmla="*/ 23 h 276"/>
                <a:gd name="T6" fmla="*/ 27 w 181"/>
                <a:gd name="T7" fmla="*/ 62 h 276"/>
                <a:gd name="T8" fmla="*/ 32 w 181"/>
                <a:gd name="T9" fmla="*/ 74 h 276"/>
                <a:gd name="T10" fmla="*/ 33 w 181"/>
                <a:gd name="T11" fmla="*/ 93 h 276"/>
                <a:gd name="T12" fmla="*/ 36 w 181"/>
                <a:gd name="T13" fmla="*/ 119 h 276"/>
                <a:gd name="T14" fmla="*/ 22 w 181"/>
                <a:gd name="T15" fmla="*/ 132 h 276"/>
                <a:gd name="T16" fmla="*/ 14 w 181"/>
                <a:gd name="T17" fmla="*/ 162 h 276"/>
                <a:gd name="T18" fmla="*/ 5 w 181"/>
                <a:gd name="T19" fmla="*/ 173 h 276"/>
                <a:gd name="T20" fmla="*/ 17 w 181"/>
                <a:gd name="T21" fmla="*/ 217 h 276"/>
                <a:gd name="T22" fmla="*/ 21 w 181"/>
                <a:gd name="T23" fmla="*/ 228 h 276"/>
                <a:gd name="T24" fmla="*/ 22 w 181"/>
                <a:gd name="T25" fmla="*/ 237 h 276"/>
                <a:gd name="T26" fmla="*/ 19 w 181"/>
                <a:gd name="T27" fmla="*/ 240 h 276"/>
                <a:gd name="T28" fmla="*/ 35 w 181"/>
                <a:gd name="T29" fmla="*/ 249 h 276"/>
                <a:gd name="T30" fmla="*/ 43 w 181"/>
                <a:gd name="T31" fmla="*/ 256 h 276"/>
                <a:gd name="T32" fmla="*/ 54 w 181"/>
                <a:gd name="T33" fmla="*/ 250 h 276"/>
                <a:gd name="T34" fmla="*/ 66 w 181"/>
                <a:gd name="T35" fmla="*/ 240 h 276"/>
                <a:gd name="T36" fmla="*/ 104 w 181"/>
                <a:gd name="T37" fmla="*/ 234 h 276"/>
                <a:gd name="T38" fmla="*/ 116 w 181"/>
                <a:gd name="T39" fmla="*/ 225 h 276"/>
                <a:gd name="T40" fmla="*/ 148 w 181"/>
                <a:gd name="T41" fmla="*/ 217 h 276"/>
                <a:gd name="T42" fmla="*/ 151 w 181"/>
                <a:gd name="T43" fmla="*/ 214 h 276"/>
                <a:gd name="T44" fmla="*/ 157 w 181"/>
                <a:gd name="T45" fmla="*/ 221 h 276"/>
                <a:gd name="T46" fmla="*/ 165 w 181"/>
                <a:gd name="T47" fmla="*/ 212 h 276"/>
                <a:gd name="T48" fmla="*/ 149 w 181"/>
                <a:gd name="T49" fmla="*/ 180 h 276"/>
                <a:gd name="T50" fmla="*/ 145 w 181"/>
                <a:gd name="T51" fmla="*/ 169 h 276"/>
                <a:gd name="T52" fmla="*/ 146 w 181"/>
                <a:gd name="T53" fmla="*/ 148 h 276"/>
                <a:gd name="T54" fmla="*/ 143 w 181"/>
                <a:gd name="T55" fmla="*/ 147 h 276"/>
                <a:gd name="T56" fmla="*/ 149 w 181"/>
                <a:gd name="T57" fmla="*/ 137 h 276"/>
                <a:gd name="T58" fmla="*/ 150 w 181"/>
                <a:gd name="T59" fmla="*/ 124 h 276"/>
                <a:gd name="T60" fmla="*/ 153 w 181"/>
                <a:gd name="T61" fmla="*/ 118 h 276"/>
                <a:gd name="T62" fmla="*/ 154 w 181"/>
                <a:gd name="T63" fmla="*/ 110 h 276"/>
                <a:gd name="T64" fmla="*/ 143 w 181"/>
                <a:gd name="T65" fmla="*/ 99 h 276"/>
                <a:gd name="T66" fmla="*/ 145 w 181"/>
                <a:gd name="T67" fmla="*/ 93 h 276"/>
                <a:gd name="T68" fmla="*/ 153 w 181"/>
                <a:gd name="T69" fmla="*/ 96 h 276"/>
                <a:gd name="T70" fmla="*/ 151 w 181"/>
                <a:gd name="T71" fmla="*/ 88 h 276"/>
                <a:gd name="T72" fmla="*/ 149 w 181"/>
                <a:gd name="T73" fmla="*/ 80 h 276"/>
                <a:gd name="T74" fmla="*/ 148 w 181"/>
                <a:gd name="T75" fmla="*/ 73 h 276"/>
                <a:gd name="T76" fmla="*/ 140 w 181"/>
                <a:gd name="T77" fmla="*/ 70 h 276"/>
                <a:gd name="T78" fmla="*/ 143 w 181"/>
                <a:gd name="T79" fmla="*/ 62 h 276"/>
                <a:gd name="T80" fmla="*/ 143 w 181"/>
                <a:gd name="T81" fmla="*/ 52 h 276"/>
                <a:gd name="T82" fmla="*/ 148 w 181"/>
                <a:gd name="T83" fmla="*/ 35 h 276"/>
                <a:gd name="T84" fmla="*/ 143 w 181"/>
                <a:gd name="T85" fmla="*/ 32 h 276"/>
                <a:gd name="T86" fmla="*/ 140 w 181"/>
                <a:gd name="T87" fmla="*/ 29 h 276"/>
                <a:gd name="T88" fmla="*/ 134 w 181"/>
                <a:gd name="T89" fmla="*/ 24 h 276"/>
                <a:gd name="T90" fmla="*/ 131 w 181"/>
                <a:gd name="T91" fmla="*/ 10 h 276"/>
                <a:gd name="T92" fmla="*/ 126 w 181"/>
                <a:gd name="T93" fmla="*/ 0 h 276"/>
                <a:gd name="T94" fmla="*/ 116 w 181"/>
                <a:gd name="T95" fmla="*/ 4 h 276"/>
                <a:gd name="T96" fmla="*/ 107 w 181"/>
                <a:gd name="T97" fmla="*/ 7 h 276"/>
                <a:gd name="T98" fmla="*/ 66 w 181"/>
                <a:gd name="T99" fmla="*/ 2 h 27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1"/>
                <a:gd name="T151" fmla="*/ 0 h 276"/>
                <a:gd name="T152" fmla="*/ 181 w 181"/>
                <a:gd name="T153" fmla="*/ 276 h 27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1" h="276">
                  <a:moveTo>
                    <a:pt x="30" y="5"/>
                  </a:moveTo>
                  <a:lnTo>
                    <a:pt x="32" y="5"/>
                  </a:lnTo>
                  <a:lnTo>
                    <a:pt x="32" y="7"/>
                  </a:lnTo>
                  <a:lnTo>
                    <a:pt x="30" y="8"/>
                  </a:lnTo>
                  <a:lnTo>
                    <a:pt x="29" y="10"/>
                  </a:lnTo>
                  <a:lnTo>
                    <a:pt x="27" y="11"/>
                  </a:lnTo>
                  <a:lnTo>
                    <a:pt x="26" y="14"/>
                  </a:lnTo>
                  <a:lnTo>
                    <a:pt x="24" y="16"/>
                  </a:lnTo>
                  <a:lnTo>
                    <a:pt x="24" y="17"/>
                  </a:lnTo>
                  <a:lnTo>
                    <a:pt x="24" y="20"/>
                  </a:lnTo>
                  <a:lnTo>
                    <a:pt x="24" y="23"/>
                  </a:lnTo>
                  <a:lnTo>
                    <a:pt x="26" y="25"/>
                  </a:lnTo>
                  <a:lnTo>
                    <a:pt x="27" y="28"/>
                  </a:lnTo>
                  <a:lnTo>
                    <a:pt x="27" y="46"/>
                  </a:lnTo>
                  <a:lnTo>
                    <a:pt x="29" y="62"/>
                  </a:lnTo>
                  <a:lnTo>
                    <a:pt x="29" y="67"/>
                  </a:lnTo>
                  <a:lnTo>
                    <a:pt x="32" y="71"/>
                  </a:lnTo>
                  <a:lnTo>
                    <a:pt x="35" y="74"/>
                  </a:lnTo>
                  <a:lnTo>
                    <a:pt x="35" y="77"/>
                  </a:lnTo>
                  <a:lnTo>
                    <a:pt x="35" y="80"/>
                  </a:lnTo>
                  <a:lnTo>
                    <a:pt x="35" y="83"/>
                  </a:lnTo>
                  <a:lnTo>
                    <a:pt x="35" y="86"/>
                  </a:lnTo>
                  <a:lnTo>
                    <a:pt x="35" y="89"/>
                  </a:lnTo>
                  <a:lnTo>
                    <a:pt x="36" y="100"/>
                  </a:lnTo>
                  <a:lnTo>
                    <a:pt x="41" y="110"/>
                  </a:lnTo>
                  <a:lnTo>
                    <a:pt x="41" y="121"/>
                  </a:lnTo>
                  <a:lnTo>
                    <a:pt x="41" y="125"/>
                  </a:lnTo>
                  <a:lnTo>
                    <a:pt x="39" y="128"/>
                  </a:lnTo>
                  <a:lnTo>
                    <a:pt x="36" y="133"/>
                  </a:lnTo>
                  <a:lnTo>
                    <a:pt x="33" y="134"/>
                  </a:lnTo>
                  <a:lnTo>
                    <a:pt x="29" y="137"/>
                  </a:lnTo>
                  <a:lnTo>
                    <a:pt x="24" y="142"/>
                  </a:lnTo>
                  <a:lnTo>
                    <a:pt x="21" y="146"/>
                  </a:lnTo>
                  <a:lnTo>
                    <a:pt x="20" y="155"/>
                  </a:lnTo>
                  <a:lnTo>
                    <a:pt x="18" y="166"/>
                  </a:lnTo>
                  <a:lnTo>
                    <a:pt x="15" y="175"/>
                  </a:lnTo>
                  <a:lnTo>
                    <a:pt x="12" y="178"/>
                  </a:lnTo>
                  <a:lnTo>
                    <a:pt x="9" y="181"/>
                  </a:lnTo>
                  <a:lnTo>
                    <a:pt x="6" y="182"/>
                  </a:lnTo>
                  <a:lnTo>
                    <a:pt x="5" y="187"/>
                  </a:lnTo>
                  <a:lnTo>
                    <a:pt x="0" y="197"/>
                  </a:lnTo>
                  <a:lnTo>
                    <a:pt x="3" y="209"/>
                  </a:lnTo>
                  <a:lnTo>
                    <a:pt x="9" y="221"/>
                  </a:lnTo>
                  <a:lnTo>
                    <a:pt x="18" y="234"/>
                  </a:lnTo>
                  <a:lnTo>
                    <a:pt x="24" y="244"/>
                  </a:lnTo>
                  <a:lnTo>
                    <a:pt x="24" y="246"/>
                  </a:lnTo>
                  <a:lnTo>
                    <a:pt x="23" y="246"/>
                  </a:lnTo>
                  <a:lnTo>
                    <a:pt x="23" y="247"/>
                  </a:lnTo>
                  <a:lnTo>
                    <a:pt x="23" y="252"/>
                  </a:lnTo>
                  <a:lnTo>
                    <a:pt x="24" y="255"/>
                  </a:lnTo>
                  <a:lnTo>
                    <a:pt x="26" y="258"/>
                  </a:lnTo>
                  <a:lnTo>
                    <a:pt x="24" y="258"/>
                  </a:lnTo>
                  <a:lnTo>
                    <a:pt x="23" y="259"/>
                  </a:lnTo>
                  <a:lnTo>
                    <a:pt x="21" y="259"/>
                  </a:lnTo>
                  <a:lnTo>
                    <a:pt x="27" y="262"/>
                  </a:lnTo>
                  <a:lnTo>
                    <a:pt x="33" y="265"/>
                  </a:lnTo>
                  <a:lnTo>
                    <a:pt x="38" y="268"/>
                  </a:lnTo>
                  <a:lnTo>
                    <a:pt x="42" y="271"/>
                  </a:lnTo>
                  <a:lnTo>
                    <a:pt x="44" y="273"/>
                  </a:lnTo>
                  <a:lnTo>
                    <a:pt x="45" y="274"/>
                  </a:lnTo>
                  <a:lnTo>
                    <a:pt x="47" y="276"/>
                  </a:lnTo>
                  <a:lnTo>
                    <a:pt x="50" y="274"/>
                  </a:lnTo>
                  <a:lnTo>
                    <a:pt x="53" y="273"/>
                  </a:lnTo>
                  <a:lnTo>
                    <a:pt x="56" y="271"/>
                  </a:lnTo>
                  <a:lnTo>
                    <a:pt x="59" y="270"/>
                  </a:lnTo>
                  <a:lnTo>
                    <a:pt x="60" y="268"/>
                  </a:lnTo>
                  <a:lnTo>
                    <a:pt x="63" y="264"/>
                  </a:lnTo>
                  <a:lnTo>
                    <a:pt x="66" y="261"/>
                  </a:lnTo>
                  <a:lnTo>
                    <a:pt x="71" y="259"/>
                  </a:lnTo>
                  <a:lnTo>
                    <a:pt x="83" y="258"/>
                  </a:lnTo>
                  <a:lnTo>
                    <a:pt x="95" y="256"/>
                  </a:lnTo>
                  <a:lnTo>
                    <a:pt x="104" y="253"/>
                  </a:lnTo>
                  <a:lnTo>
                    <a:pt x="113" y="252"/>
                  </a:lnTo>
                  <a:lnTo>
                    <a:pt x="122" y="249"/>
                  </a:lnTo>
                  <a:lnTo>
                    <a:pt x="123" y="247"/>
                  </a:lnTo>
                  <a:lnTo>
                    <a:pt x="125" y="244"/>
                  </a:lnTo>
                  <a:lnTo>
                    <a:pt x="126" y="243"/>
                  </a:lnTo>
                  <a:lnTo>
                    <a:pt x="137" y="238"/>
                  </a:lnTo>
                  <a:lnTo>
                    <a:pt x="149" y="237"/>
                  </a:lnTo>
                  <a:lnTo>
                    <a:pt x="160" y="235"/>
                  </a:lnTo>
                  <a:lnTo>
                    <a:pt x="160" y="234"/>
                  </a:lnTo>
                  <a:lnTo>
                    <a:pt x="161" y="232"/>
                  </a:lnTo>
                  <a:lnTo>
                    <a:pt x="163" y="231"/>
                  </a:lnTo>
                  <a:lnTo>
                    <a:pt x="163" y="228"/>
                  </a:lnTo>
                  <a:lnTo>
                    <a:pt x="164" y="231"/>
                  </a:lnTo>
                  <a:lnTo>
                    <a:pt x="164" y="232"/>
                  </a:lnTo>
                  <a:lnTo>
                    <a:pt x="166" y="235"/>
                  </a:lnTo>
                  <a:lnTo>
                    <a:pt x="167" y="237"/>
                  </a:lnTo>
                  <a:lnTo>
                    <a:pt x="170" y="238"/>
                  </a:lnTo>
                  <a:lnTo>
                    <a:pt x="172" y="238"/>
                  </a:lnTo>
                  <a:lnTo>
                    <a:pt x="173" y="237"/>
                  </a:lnTo>
                  <a:lnTo>
                    <a:pt x="176" y="232"/>
                  </a:lnTo>
                  <a:lnTo>
                    <a:pt x="179" y="229"/>
                  </a:lnTo>
                  <a:lnTo>
                    <a:pt x="181" y="225"/>
                  </a:lnTo>
                  <a:lnTo>
                    <a:pt x="181" y="220"/>
                  </a:lnTo>
                  <a:lnTo>
                    <a:pt x="172" y="206"/>
                  </a:lnTo>
                  <a:lnTo>
                    <a:pt x="161" y="194"/>
                  </a:lnTo>
                  <a:lnTo>
                    <a:pt x="160" y="194"/>
                  </a:lnTo>
                  <a:lnTo>
                    <a:pt x="157" y="194"/>
                  </a:lnTo>
                  <a:lnTo>
                    <a:pt x="155" y="194"/>
                  </a:lnTo>
                  <a:lnTo>
                    <a:pt x="157" y="182"/>
                  </a:lnTo>
                  <a:lnTo>
                    <a:pt x="160" y="172"/>
                  </a:lnTo>
                  <a:lnTo>
                    <a:pt x="160" y="161"/>
                  </a:lnTo>
                  <a:lnTo>
                    <a:pt x="160" y="160"/>
                  </a:lnTo>
                  <a:lnTo>
                    <a:pt x="158" y="160"/>
                  </a:lnTo>
                  <a:lnTo>
                    <a:pt x="158" y="161"/>
                  </a:lnTo>
                  <a:lnTo>
                    <a:pt x="157" y="161"/>
                  </a:lnTo>
                  <a:lnTo>
                    <a:pt x="155" y="158"/>
                  </a:lnTo>
                  <a:lnTo>
                    <a:pt x="155" y="155"/>
                  </a:lnTo>
                  <a:lnTo>
                    <a:pt x="157" y="152"/>
                  </a:lnTo>
                  <a:lnTo>
                    <a:pt x="158" y="151"/>
                  </a:lnTo>
                  <a:lnTo>
                    <a:pt x="161" y="148"/>
                  </a:lnTo>
                  <a:lnTo>
                    <a:pt x="163" y="145"/>
                  </a:lnTo>
                  <a:lnTo>
                    <a:pt x="163" y="142"/>
                  </a:lnTo>
                  <a:lnTo>
                    <a:pt x="163" y="137"/>
                  </a:lnTo>
                  <a:lnTo>
                    <a:pt x="163" y="134"/>
                  </a:lnTo>
                  <a:lnTo>
                    <a:pt x="163" y="130"/>
                  </a:lnTo>
                  <a:lnTo>
                    <a:pt x="164" y="127"/>
                  </a:lnTo>
                  <a:lnTo>
                    <a:pt x="166" y="127"/>
                  </a:lnTo>
                  <a:lnTo>
                    <a:pt x="166" y="125"/>
                  </a:lnTo>
                  <a:lnTo>
                    <a:pt x="167" y="124"/>
                  </a:lnTo>
                  <a:lnTo>
                    <a:pt x="169" y="122"/>
                  </a:lnTo>
                  <a:lnTo>
                    <a:pt x="167" y="119"/>
                  </a:lnTo>
                  <a:lnTo>
                    <a:pt x="164" y="116"/>
                  </a:lnTo>
                  <a:lnTo>
                    <a:pt x="161" y="113"/>
                  </a:lnTo>
                  <a:lnTo>
                    <a:pt x="158" y="110"/>
                  </a:lnTo>
                  <a:lnTo>
                    <a:pt x="155" y="107"/>
                  </a:lnTo>
                  <a:lnTo>
                    <a:pt x="155" y="103"/>
                  </a:lnTo>
                  <a:lnTo>
                    <a:pt x="155" y="100"/>
                  </a:lnTo>
                  <a:lnTo>
                    <a:pt x="157" y="100"/>
                  </a:lnTo>
                  <a:lnTo>
                    <a:pt x="160" y="101"/>
                  </a:lnTo>
                  <a:lnTo>
                    <a:pt x="161" y="101"/>
                  </a:lnTo>
                  <a:lnTo>
                    <a:pt x="164" y="103"/>
                  </a:lnTo>
                  <a:lnTo>
                    <a:pt x="166" y="103"/>
                  </a:lnTo>
                  <a:lnTo>
                    <a:pt x="167" y="101"/>
                  </a:lnTo>
                  <a:lnTo>
                    <a:pt x="167" y="98"/>
                  </a:lnTo>
                  <a:lnTo>
                    <a:pt x="166" y="97"/>
                  </a:lnTo>
                  <a:lnTo>
                    <a:pt x="164" y="95"/>
                  </a:lnTo>
                  <a:lnTo>
                    <a:pt x="163" y="94"/>
                  </a:lnTo>
                  <a:lnTo>
                    <a:pt x="161" y="91"/>
                  </a:lnTo>
                  <a:lnTo>
                    <a:pt x="161" y="88"/>
                  </a:lnTo>
                  <a:lnTo>
                    <a:pt x="161" y="86"/>
                  </a:lnTo>
                  <a:lnTo>
                    <a:pt x="163" y="85"/>
                  </a:lnTo>
                  <a:lnTo>
                    <a:pt x="163" y="82"/>
                  </a:lnTo>
                  <a:lnTo>
                    <a:pt x="163" y="80"/>
                  </a:lnTo>
                  <a:lnTo>
                    <a:pt x="160" y="79"/>
                  </a:lnTo>
                  <a:lnTo>
                    <a:pt x="158" y="79"/>
                  </a:lnTo>
                  <a:lnTo>
                    <a:pt x="155" y="77"/>
                  </a:lnTo>
                  <a:lnTo>
                    <a:pt x="152" y="77"/>
                  </a:lnTo>
                  <a:lnTo>
                    <a:pt x="152" y="76"/>
                  </a:lnTo>
                  <a:lnTo>
                    <a:pt x="152" y="74"/>
                  </a:lnTo>
                  <a:lnTo>
                    <a:pt x="154" y="73"/>
                  </a:lnTo>
                  <a:lnTo>
                    <a:pt x="155" y="70"/>
                  </a:lnTo>
                  <a:lnTo>
                    <a:pt x="155" y="67"/>
                  </a:lnTo>
                  <a:lnTo>
                    <a:pt x="155" y="64"/>
                  </a:lnTo>
                  <a:lnTo>
                    <a:pt x="154" y="61"/>
                  </a:lnTo>
                  <a:lnTo>
                    <a:pt x="154" y="58"/>
                  </a:lnTo>
                  <a:lnTo>
                    <a:pt x="155" y="56"/>
                  </a:lnTo>
                  <a:lnTo>
                    <a:pt x="157" y="52"/>
                  </a:lnTo>
                  <a:lnTo>
                    <a:pt x="158" y="47"/>
                  </a:lnTo>
                  <a:lnTo>
                    <a:pt x="158" y="43"/>
                  </a:lnTo>
                  <a:lnTo>
                    <a:pt x="160" y="38"/>
                  </a:lnTo>
                  <a:lnTo>
                    <a:pt x="158" y="38"/>
                  </a:lnTo>
                  <a:lnTo>
                    <a:pt x="157" y="37"/>
                  </a:lnTo>
                  <a:lnTo>
                    <a:pt x="157" y="35"/>
                  </a:lnTo>
                  <a:lnTo>
                    <a:pt x="155" y="34"/>
                  </a:lnTo>
                  <a:lnTo>
                    <a:pt x="154" y="32"/>
                  </a:lnTo>
                  <a:lnTo>
                    <a:pt x="152" y="34"/>
                  </a:lnTo>
                  <a:lnTo>
                    <a:pt x="152" y="32"/>
                  </a:lnTo>
                  <a:lnTo>
                    <a:pt x="152" y="31"/>
                  </a:lnTo>
                  <a:lnTo>
                    <a:pt x="152" y="29"/>
                  </a:lnTo>
                  <a:lnTo>
                    <a:pt x="149" y="28"/>
                  </a:lnTo>
                  <a:lnTo>
                    <a:pt x="148" y="28"/>
                  </a:lnTo>
                  <a:lnTo>
                    <a:pt x="145" y="26"/>
                  </a:lnTo>
                  <a:lnTo>
                    <a:pt x="143" y="23"/>
                  </a:lnTo>
                  <a:lnTo>
                    <a:pt x="143" y="20"/>
                  </a:lnTo>
                  <a:lnTo>
                    <a:pt x="142" y="16"/>
                  </a:lnTo>
                  <a:lnTo>
                    <a:pt x="142" y="11"/>
                  </a:lnTo>
                  <a:lnTo>
                    <a:pt x="142" y="7"/>
                  </a:lnTo>
                  <a:lnTo>
                    <a:pt x="143" y="4"/>
                  </a:lnTo>
                  <a:lnTo>
                    <a:pt x="140" y="2"/>
                  </a:lnTo>
                  <a:lnTo>
                    <a:pt x="137" y="0"/>
                  </a:lnTo>
                  <a:lnTo>
                    <a:pt x="133" y="0"/>
                  </a:lnTo>
                  <a:lnTo>
                    <a:pt x="131" y="0"/>
                  </a:lnTo>
                  <a:lnTo>
                    <a:pt x="128" y="2"/>
                  </a:lnTo>
                  <a:lnTo>
                    <a:pt x="126" y="4"/>
                  </a:lnTo>
                  <a:lnTo>
                    <a:pt x="123" y="7"/>
                  </a:lnTo>
                  <a:lnTo>
                    <a:pt x="122" y="8"/>
                  </a:lnTo>
                  <a:lnTo>
                    <a:pt x="119" y="8"/>
                  </a:lnTo>
                  <a:lnTo>
                    <a:pt x="116" y="8"/>
                  </a:lnTo>
                  <a:lnTo>
                    <a:pt x="114" y="7"/>
                  </a:lnTo>
                  <a:lnTo>
                    <a:pt x="113" y="5"/>
                  </a:lnTo>
                  <a:lnTo>
                    <a:pt x="111" y="4"/>
                  </a:lnTo>
                  <a:lnTo>
                    <a:pt x="71" y="2"/>
                  </a:lnTo>
                  <a:lnTo>
                    <a:pt x="30" y="5"/>
                  </a:lnTo>
                  <a:close/>
                </a:path>
              </a:pathLst>
            </a:custGeom>
            <a:solidFill>
              <a:srgbClr val="B9CE90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61" name="Freeform 85"/>
            <p:cNvSpPr>
              <a:spLocks/>
            </p:cNvSpPr>
            <p:nvPr/>
          </p:nvSpPr>
          <p:spPr bwMode="gray">
            <a:xfrm>
              <a:off x="3288" y="2273"/>
              <a:ext cx="61" cy="207"/>
            </a:xfrm>
            <a:custGeom>
              <a:avLst/>
              <a:gdLst>
                <a:gd name="T0" fmla="*/ 14 w 66"/>
                <a:gd name="T1" fmla="*/ 6 h 224"/>
                <a:gd name="T2" fmla="*/ 23 w 66"/>
                <a:gd name="T3" fmla="*/ 8 h 224"/>
                <a:gd name="T4" fmla="*/ 33 w 66"/>
                <a:gd name="T5" fmla="*/ 4 h 224"/>
                <a:gd name="T6" fmla="*/ 43 w 66"/>
                <a:gd name="T7" fmla="*/ 1 h 224"/>
                <a:gd name="T8" fmla="*/ 36 w 66"/>
                <a:gd name="T9" fmla="*/ 6 h 224"/>
                <a:gd name="T10" fmla="*/ 31 w 66"/>
                <a:gd name="T11" fmla="*/ 14 h 224"/>
                <a:gd name="T12" fmla="*/ 29 w 66"/>
                <a:gd name="T13" fmla="*/ 23 h 224"/>
                <a:gd name="T14" fmla="*/ 33 w 66"/>
                <a:gd name="T15" fmla="*/ 34 h 224"/>
                <a:gd name="T16" fmla="*/ 45 w 66"/>
                <a:gd name="T17" fmla="*/ 45 h 224"/>
                <a:gd name="T18" fmla="*/ 48 w 66"/>
                <a:gd name="T19" fmla="*/ 55 h 224"/>
                <a:gd name="T20" fmla="*/ 47 w 66"/>
                <a:gd name="T21" fmla="*/ 65 h 224"/>
                <a:gd name="T22" fmla="*/ 53 w 66"/>
                <a:gd name="T23" fmla="*/ 72 h 224"/>
                <a:gd name="T24" fmla="*/ 55 w 66"/>
                <a:gd name="T25" fmla="*/ 80 h 224"/>
                <a:gd name="T26" fmla="*/ 55 w 66"/>
                <a:gd name="T27" fmla="*/ 92 h 224"/>
                <a:gd name="T28" fmla="*/ 53 w 66"/>
                <a:gd name="T29" fmla="*/ 119 h 224"/>
                <a:gd name="T30" fmla="*/ 51 w 66"/>
                <a:gd name="T31" fmla="*/ 130 h 224"/>
                <a:gd name="T32" fmla="*/ 55 w 66"/>
                <a:gd name="T33" fmla="*/ 159 h 224"/>
                <a:gd name="T34" fmla="*/ 51 w 66"/>
                <a:gd name="T35" fmla="*/ 172 h 224"/>
                <a:gd name="T36" fmla="*/ 54 w 66"/>
                <a:gd name="T37" fmla="*/ 183 h 224"/>
                <a:gd name="T38" fmla="*/ 56 w 66"/>
                <a:gd name="T39" fmla="*/ 197 h 224"/>
                <a:gd name="T40" fmla="*/ 51 w 66"/>
                <a:gd name="T41" fmla="*/ 201 h 224"/>
                <a:gd name="T42" fmla="*/ 53 w 66"/>
                <a:gd name="T43" fmla="*/ 204 h 224"/>
                <a:gd name="T44" fmla="*/ 45 w 66"/>
                <a:gd name="T45" fmla="*/ 205 h 224"/>
                <a:gd name="T46" fmla="*/ 40 w 66"/>
                <a:gd name="T47" fmla="*/ 205 h 224"/>
                <a:gd name="T48" fmla="*/ 22 w 66"/>
                <a:gd name="T49" fmla="*/ 180 h 224"/>
                <a:gd name="T50" fmla="*/ 18 w 66"/>
                <a:gd name="T51" fmla="*/ 147 h 224"/>
                <a:gd name="T52" fmla="*/ 15 w 66"/>
                <a:gd name="T53" fmla="*/ 141 h 224"/>
                <a:gd name="T54" fmla="*/ 19 w 66"/>
                <a:gd name="T55" fmla="*/ 128 h 224"/>
                <a:gd name="T56" fmla="*/ 25 w 66"/>
                <a:gd name="T57" fmla="*/ 112 h 224"/>
                <a:gd name="T58" fmla="*/ 22 w 66"/>
                <a:gd name="T59" fmla="*/ 104 h 224"/>
                <a:gd name="T60" fmla="*/ 15 w 66"/>
                <a:gd name="T61" fmla="*/ 92 h 224"/>
                <a:gd name="T62" fmla="*/ 18 w 66"/>
                <a:gd name="T63" fmla="*/ 90 h 224"/>
                <a:gd name="T64" fmla="*/ 22 w 66"/>
                <a:gd name="T65" fmla="*/ 91 h 224"/>
                <a:gd name="T66" fmla="*/ 22 w 66"/>
                <a:gd name="T67" fmla="*/ 83 h 224"/>
                <a:gd name="T68" fmla="*/ 17 w 66"/>
                <a:gd name="T69" fmla="*/ 70 h 224"/>
                <a:gd name="T70" fmla="*/ 12 w 66"/>
                <a:gd name="T71" fmla="*/ 67 h 224"/>
                <a:gd name="T72" fmla="*/ 12 w 66"/>
                <a:gd name="T73" fmla="*/ 58 h 224"/>
                <a:gd name="T74" fmla="*/ 11 w 66"/>
                <a:gd name="T75" fmla="*/ 50 h 224"/>
                <a:gd name="T76" fmla="*/ 15 w 66"/>
                <a:gd name="T77" fmla="*/ 40 h 224"/>
                <a:gd name="T78" fmla="*/ 15 w 66"/>
                <a:gd name="T79" fmla="*/ 30 h 224"/>
                <a:gd name="T80" fmla="*/ 8 w 66"/>
                <a:gd name="T81" fmla="*/ 23 h 224"/>
                <a:gd name="T82" fmla="*/ 1 w 66"/>
                <a:gd name="T83" fmla="*/ 18 h 224"/>
                <a:gd name="T84" fmla="*/ 0 w 66"/>
                <a:gd name="T85" fmla="*/ 11 h 224"/>
                <a:gd name="T86" fmla="*/ 1 w 66"/>
                <a:gd name="T87" fmla="*/ 3 h 224"/>
                <a:gd name="T88" fmla="*/ 4 w 66"/>
                <a:gd name="T89" fmla="*/ 1 h 22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6"/>
                <a:gd name="T136" fmla="*/ 0 h 224"/>
                <a:gd name="T137" fmla="*/ 66 w 66"/>
                <a:gd name="T138" fmla="*/ 224 h 22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6" h="224">
                  <a:moveTo>
                    <a:pt x="3" y="0"/>
                  </a:moveTo>
                  <a:lnTo>
                    <a:pt x="9" y="3"/>
                  </a:lnTo>
                  <a:lnTo>
                    <a:pt x="15" y="7"/>
                  </a:lnTo>
                  <a:lnTo>
                    <a:pt x="18" y="9"/>
                  </a:lnTo>
                  <a:lnTo>
                    <a:pt x="21" y="9"/>
                  </a:lnTo>
                  <a:lnTo>
                    <a:pt x="25" y="9"/>
                  </a:lnTo>
                  <a:lnTo>
                    <a:pt x="28" y="7"/>
                  </a:lnTo>
                  <a:lnTo>
                    <a:pt x="33" y="6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45" y="3"/>
                  </a:lnTo>
                  <a:lnTo>
                    <a:pt x="42" y="6"/>
                  </a:lnTo>
                  <a:lnTo>
                    <a:pt x="39" y="7"/>
                  </a:lnTo>
                  <a:lnTo>
                    <a:pt x="37" y="9"/>
                  </a:lnTo>
                  <a:lnTo>
                    <a:pt x="36" y="12"/>
                  </a:lnTo>
                  <a:lnTo>
                    <a:pt x="34" y="15"/>
                  </a:lnTo>
                  <a:lnTo>
                    <a:pt x="34" y="19"/>
                  </a:lnTo>
                  <a:lnTo>
                    <a:pt x="33" y="22"/>
                  </a:lnTo>
                  <a:lnTo>
                    <a:pt x="31" y="25"/>
                  </a:lnTo>
                  <a:lnTo>
                    <a:pt x="31" y="30"/>
                  </a:lnTo>
                  <a:lnTo>
                    <a:pt x="33" y="33"/>
                  </a:lnTo>
                  <a:lnTo>
                    <a:pt x="36" y="37"/>
                  </a:lnTo>
                  <a:lnTo>
                    <a:pt x="40" y="40"/>
                  </a:lnTo>
                  <a:lnTo>
                    <a:pt x="45" y="45"/>
                  </a:lnTo>
                  <a:lnTo>
                    <a:pt x="49" y="49"/>
                  </a:lnTo>
                  <a:lnTo>
                    <a:pt x="52" y="52"/>
                  </a:lnTo>
                  <a:lnTo>
                    <a:pt x="52" y="57"/>
                  </a:lnTo>
                  <a:lnTo>
                    <a:pt x="52" y="60"/>
                  </a:lnTo>
                  <a:lnTo>
                    <a:pt x="51" y="63"/>
                  </a:lnTo>
                  <a:lnTo>
                    <a:pt x="51" y="66"/>
                  </a:lnTo>
                  <a:lnTo>
                    <a:pt x="51" y="70"/>
                  </a:lnTo>
                  <a:lnTo>
                    <a:pt x="52" y="73"/>
                  </a:lnTo>
                  <a:lnTo>
                    <a:pt x="54" y="76"/>
                  </a:lnTo>
                  <a:lnTo>
                    <a:pt x="57" y="78"/>
                  </a:lnTo>
                  <a:lnTo>
                    <a:pt x="58" y="81"/>
                  </a:lnTo>
                  <a:lnTo>
                    <a:pt x="60" y="84"/>
                  </a:lnTo>
                  <a:lnTo>
                    <a:pt x="60" y="87"/>
                  </a:lnTo>
                  <a:lnTo>
                    <a:pt x="60" y="91"/>
                  </a:lnTo>
                  <a:lnTo>
                    <a:pt x="60" y="96"/>
                  </a:lnTo>
                  <a:lnTo>
                    <a:pt x="60" y="100"/>
                  </a:lnTo>
                  <a:lnTo>
                    <a:pt x="58" y="109"/>
                  </a:lnTo>
                  <a:lnTo>
                    <a:pt x="58" y="118"/>
                  </a:lnTo>
                  <a:lnTo>
                    <a:pt x="57" y="129"/>
                  </a:lnTo>
                  <a:lnTo>
                    <a:pt x="55" y="132"/>
                  </a:lnTo>
                  <a:lnTo>
                    <a:pt x="55" y="136"/>
                  </a:lnTo>
                  <a:lnTo>
                    <a:pt x="55" y="141"/>
                  </a:lnTo>
                  <a:lnTo>
                    <a:pt x="58" y="154"/>
                  </a:lnTo>
                  <a:lnTo>
                    <a:pt x="60" y="168"/>
                  </a:lnTo>
                  <a:lnTo>
                    <a:pt x="60" y="172"/>
                  </a:lnTo>
                  <a:lnTo>
                    <a:pt x="57" y="177"/>
                  </a:lnTo>
                  <a:lnTo>
                    <a:pt x="55" y="181"/>
                  </a:lnTo>
                  <a:lnTo>
                    <a:pt x="55" y="186"/>
                  </a:lnTo>
                  <a:lnTo>
                    <a:pt x="54" y="186"/>
                  </a:lnTo>
                  <a:lnTo>
                    <a:pt x="52" y="186"/>
                  </a:lnTo>
                  <a:lnTo>
                    <a:pt x="58" y="198"/>
                  </a:lnTo>
                  <a:lnTo>
                    <a:pt x="66" y="211"/>
                  </a:lnTo>
                  <a:lnTo>
                    <a:pt x="63" y="211"/>
                  </a:lnTo>
                  <a:lnTo>
                    <a:pt x="61" y="213"/>
                  </a:lnTo>
                  <a:lnTo>
                    <a:pt x="60" y="216"/>
                  </a:lnTo>
                  <a:lnTo>
                    <a:pt x="57" y="217"/>
                  </a:lnTo>
                  <a:lnTo>
                    <a:pt x="55" y="217"/>
                  </a:lnTo>
                  <a:lnTo>
                    <a:pt x="55" y="219"/>
                  </a:lnTo>
                  <a:lnTo>
                    <a:pt x="57" y="221"/>
                  </a:lnTo>
                  <a:lnTo>
                    <a:pt x="55" y="221"/>
                  </a:lnTo>
                  <a:lnTo>
                    <a:pt x="52" y="222"/>
                  </a:lnTo>
                  <a:lnTo>
                    <a:pt x="49" y="222"/>
                  </a:lnTo>
                  <a:lnTo>
                    <a:pt x="46" y="224"/>
                  </a:lnTo>
                  <a:lnTo>
                    <a:pt x="45" y="222"/>
                  </a:lnTo>
                  <a:lnTo>
                    <a:pt x="43" y="222"/>
                  </a:lnTo>
                  <a:lnTo>
                    <a:pt x="36" y="213"/>
                  </a:lnTo>
                  <a:lnTo>
                    <a:pt x="31" y="202"/>
                  </a:lnTo>
                  <a:lnTo>
                    <a:pt x="24" y="195"/>
                  </a:lnTo>
                  <a:lnTo>
                    <a:pt x="15" y="192"/>
                  </a:lnTo>
                  <a:lnTo>
                    <a:pt x="18" y="175"/>
                  </a:lnTo>
                  <a:lnTo>
                    <a:pt x="19" y="159"/>
                  </a:lnTo>
                  <a:lnTo>
                    <a:pt x="19" y="157"/>
                  </a:lnTo>
                  <a:lnTo>
                    <a:pt x="18" y="154"/>
                  </a:lnTo>
                  <a:lnTo>
                    <a:pt x="16" y="153"/>
                  </a:lnTo>
                  <a:lnTo>
                    <a:pt x="15" y="151"/>
                  </a:lnTo>
                  <a:lnTo>
                    <a:pt x="15" y="150"/>
                  </a:lnTo>
                  <a:lnTo>
                    <a:pt x="21" y="138"/>
                  </a:lnTo>
                  <a:lnTo>
                    <a:pt x="22" y="124"/>
                  </a:lnTo>
                  <a:lnTo>
                    <a:pt x="25" y="123"/>
                  </a:lnTo>
                  <a:lnTo>
                    <a:pt x="27" y="121"/>
                  </a:lnTo>
                  <a:lnTo>
                    <a:pt x="28" y="120"/>
                  </a:lnTo>
                  <a:lnTo>
                    <a:pt x="25" y="115"/>
                  </a:lnTo>
                  <a:lnTo>
                    <a:pt x="24" y="112"/>
                  </a:lnTo>
                  <a:lnTo>
                    <a:pt x="21" y="108"/>
                  </a:lnTo>
                  <a:lnTo>
                    <a:pt x="18" y="105"/>
                  </a:lnTo>
                  <a:lnTo>
                    <a:pt x="16" y="100"/>
                  </a:lnTo>
                  <a:lnTo>
                    <a:pt x="15" y="96"/>
                  </a:lnTo>
                  <a:lnTo>
                    <a:pt x="16" y="97"/>
                  </a:lnTo>
                  <a:lnTo>
                    <a:pt x="19" y="97"/>
                  </a:lnTo>
                  <a:lnTo>
                    <a:pt x="21" y="99"/>
                  </a:lnTo>
                  <a:lnTo>
                    <a:pt x="24" y="99"/>
                  </a:lnTo>
                  <a:lnTo>
                    <a:pt x="25" y="97"/>
                  </a:lnTo>
                  <a:lnTo>
                    <a:pt x="25" y="96"/>
                  </a:lnTo>
                  <a:lnTo>
                    <a:pt x="24" y="90"/>
                  </a:lnTo>
                  <a:lnTo>
                    <a:pt x="22" y="84"/>
                  </a:lnTo>
                  <a:lnTo>
                    <a:pt x="19" y="78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3"/>
                  </a:lnTo>
                  <a:lnTo>
                    <a:pt x="13" y="72"/>
                  </a:lnTo>
                  <a:lnTo>
                    <a:pt x="13" y="70"/>
                  </a:lnTo>
                  <a:lnTo>
                    <a:pt x="13" y="67"/>
                  </a:lnTo>
                  <a:lnTo>
                    <a:pt x="13" y="63"/>
                  </a:lnTo>
                  <a:lnTo>
                    <a:pt x="13" y="60"/>
                  </a:lnTo>
                  <a:lnTo>
                    <a:pt x="12" y="57"/>
                  </a:lnTo>
                  <a:lnTo>
                    <a:pt x="12" y="54"/>
                  </a:lnTo>
                  <a:lnTo>
                    <a:pt x="13" y="51"/>
                  </a:lnTo>
                  <a:lnTo>
                    <a:pt x="15" y="46"/>
                  </a:lnTo>
                  <a:lnTo>
                    <a:pt x="16" y="43"/>
                  </a:lnTo>
                  <a:lnTo>
                    <a:pt x="18" y="39"/>
                  </a:lnTo>
                  <a:lnTo>
                    <a:pt x="18" y="36"/>
                  </a:lnTo>
                  <a:lnTo>
                    <a:pt x="16" y="33"/>
                  </a:lnTo>
                  <a:lnTo>
                    <a:pt x="13" y="30"/>
                  </a:lnTo>
                  <a:lnTo>
                    <a:pt x="10" y="27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4" y="22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1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B9CE90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62" name="Freeform 86"/>
            <p:cNvSpPr>
              <a:spLocks/>
            </p:cNvSpPr>
            <p:nvPr/>
          </p:nvSpPr>
          <p:spPr bwMode="gray">
            <a:xfrm>
              <a:off x="3073" y="2111"/>
              <a:ext cx="307" cy="221"/>
            </a:xfrm>
            <a:custGeom>
              <a:avLst/>
              <a:gdLst>
                <a:gd name="T0" fmla="*/ 227 w 331"/>
                <a:gd name="T1" fmla="*/ 2 h 239"/>
                <a:gd name="T2" fmla="*/ 215 w 331"/>
                <a:gd name="T3" fmla="*/ 2 h 239"/>
                <a:gd name="T4" fmla="*/ 158 w 331"/>
                <a:gd name="T5" fmla="*/ 17 h 239"/>
                <a:gd name="T6" fmla="*/ 152 w 331"/>
                <a:gd name="T7" fmla="*/ 27 h 239"/>
                <a:gd name="T8" fmla="*/ 133 w 331"/>
                <a:gd name="T9" fmla="*/ 30 h 239"/>
                <a:gd name="T10" fmla="*/ 116 w 331"/>
                <a:gd name="T11" fmla="*/ 35 h 239"/>
                <a:gd name="T12" fmla="*/ 111 w 331"/>
                <a:gd name="T13" fmla="*/ 46 h 239"/>
                <a:gd name="T14" fmla="*/ 106 w 331"/>
                <a:gd name="T15" fmla="*/ 52 h 239"/>
                <a:gd name="T16" fmla="*/ 100 w 331"/>
                <a:gd name="T17" fmla="*/ 58 h 239"/>
                <a:gd name="T18" fmla="*/ 97 w 331"/>
                <a:gd name="T19" fmla="*/ 64 h 239"/>
                <a:gd name="T20" fmla="*/ 91 w 331"/>
                <a:gd name="T21" fmla="*/ 72 h 239"/>
                <a:gd name="T22" fmla="*/ 83 w 331"/>
                <a:gd name="T23" fmla="*/ 67 h 239"/>
                <a:gd name="T24" fmla="*/ 72 w 331"/>
                <a:gd name="T25" fmla="*/ 60 h 239"/>
                <a:gd name="T26" fmla="*/ 63 w 331"/>
                <a:gd name="T27" fmla="*/ 66 h 239"/>
                <a:gd name="T28" fmla="*/ 61 w 331"/>
                <a:gd name="T29" fmla="*/ 75 h 239"/>
                <a:gd name="T30" fmla="*/ 61 w 331"/>
                <a:gd name="T31" fmla="*/ 88 h 239"/>
                <a:gd name="T32" fmla="*/ 55 w 331"/>
                <a:gd name="T33" fmla="*/ 92 h 239"/>
                <a:gd name="T34" fmla="*/ 52 w 331"/>
                <a:gd name="T35" fmla="*/ 93 h 239"/>
                <a:gd name="T36" fmla="*/ 50 w 331"/>
                <a:gd name="T37" fmla="*/ 103 h 239"/>
                <a:gd name="T38" fmla="*/ 44 w 331"/>
                <a:gd name="T39" fmla="*/ 114 h 239"/>
                <a:gd name="T40" fmla="*/ 16 w 331"/>
                <a:gd name="T41" fmla="*/ 119 h 239"/>
                <a:gd name="T42" fmla="*/ 17 w 331"/>
                <a:gd name="T43" fmla="*/ 125 h 239"/>
                <a:gd name="T44" fmla="*/ 19 w 331"/>
                <a:gd name="T45" fmla="*/ 143 h 239"/>
                <a:gd name="T46" fmla="*/ 10 w 331"/>
                <a:gd name="T47" fmla="*/ 154 h 239"/>
                <a:gd name="T48" fmla="*/ 7 w 331"/>
                <a:gd name="T49" fmla="*/ 170 h 239"/>
                <a:gd name="T50" fmla="*/ 0 w 331"/>
                <a:gd name="T51" fmla="*/ 176 h 239"/>
                <a:gd name="T52" fmla="*/ 13 w 331"/>
                <a:gd name="T53" fmla="*/ 181 h 239"/>
                <a:gd name="T54" fmla="*/ 45 w 331"/>
                <a:gd name="T55" fmla="*/ 215 h 239"/>
                <a:gd name="T56" fmla="*/ 50 w 331"/>
                <a:gd name="T57" fmla="*/ 207 h 239"/>
                <a:gd name="T58" fmla="*/ 83 w 331"/>
                <a:gd name="T59" fmla="*/ 199 h 239"/>
                <a:gd name="T60" fmla="*/ 103 w 331"/>
                <a:gd name="T61" fmla="*/ 213 h 239"/>
                <a:gd name="T62" fmla="*/ 110 w 331"/>
                <a:gd name="T63" fmla="*/ 220 h 239"/>
                <a:gd name="T64" fmla="*/ 110 w 331"/>
                <a:gd name="T65" fmla="*/ 171 h 239"/>
                <a:gd name="T66" fmla="*/ 122 w 331"/>
                <a:gd name="T67" fmla="*/ 163 h 239"/>
                <a:gd name="T68" fmla="*/ 150 w 331"/>
                <a:gd name="T69" fmla="*/ 160 h 239"/>
                <a:gd name="T70" fmla="*/ 186 w 331"/>
                <a:gd name="T71" fmla="*/ 163 h 239"/>
                <a:gd name="T72" fmla="*/ 197 w 331"/>
                <a:gd name="T73" fmla="*/ 165 h 239"/>
                <a:gd name="T74" fmla="*/ 208 w 331"/>
                <a:gd name="T75" fmla="*/ 158 h 239"/>
                <a:gd name="T76" fmla="*/ 249 w 331"/>
                <a:gd name="T77" fmla="*/ 168 h 239"/>
                <a:gd name="T78" fmla="*/ 268 w 331"/>
                <a:gd name="T79" fmla="*/ 157 h 239"/>
                <a:gd name="T80" fmla="*/ 283 w 331"/>
                <a:gd name="T81" fmla="*/ 147 h 239"/>
                <a:gd name="T82" fmla="*/ 296 w 331"/>
                <a:gd name="T83" fmla="*/ 150 h 239"/>
                <a:gd name="T84" fmla="*/ 305 w 331"/>
                <a:gd name="T85" fmla="*/ 143 h 239"/>
                <a:gd name="T86" fmla="*/ 302 w 331"/>
                <a:gd name="T87" fmla="*/ 125 h 239"/>
                <a:gd name="T88" fmla="*/ 302 w 331"/>
                <a:gd name="T89" fmla="*/ 108 h 239"/>
                <a:gd name="T90" fmla="*/ 305 w 331"/>
                <a:gd name="T91" fmla="*/ 99 h 239"/>
                <a:gd name="T92" fmla="*/ 296 w 331"/>
                <a:gd name="T93" fmla="*/ 100 h 239"/>
                <a:gd name="T94" fmla="*/ 286 w 331"/>
                <a:gd name="T95" fmla="*/ 102 h 239"/>
                <a:gd name="T96" fmla="*/ 280 w 331"/>
                <a:gd name="T97" fmla="*/ 94 h 239"/>
                <a:gd name="T98" fmla="*/ 274 w 331"/>
                <a:gd name="T99" fmla="*/ 92 h 239"/>
                <a:gd name="T100" fmla="*/ 262 w 331"/>
                <a:gd name="T101" fmla="*/ 80 h 239"/>
                <a:gd name="T102" fmla="*/ 268 w 331"/>
                <a:gd name="T103" fmla="*/ 74 h 239"/>
                <a:gd name="T104" fmla="*/ 279 w 331"/>
                <a:gd name="T105" fmla="*/ 75 h 239"/>
                <a:gd name="T106" fmla="*/ 266 w 331"/>
                <a:gd name="T107" fmla="*/ 68 h 239"/>
                <a:gd name="T108" fmla="*/ 261 w 331"/>
                <a:gd name="T109" fmla="*/ 61 h 239"/>
                <a:gd name="T110" fmla="*/ 246 w 331"/>
                <a:gd name="T111" fmla="*/ 55 h 239"/>
                <a:gd name="T112" fmla="*/ 240 w 331"/>
                <a:gd name="T113" fmla="*/ 30 h 239"/>
                <a:gd name="T114" fmla="*/ 235 w 331"/>
                <a:gd name="T115" fmla="*/ 24 h 239"/>
                <a:gd name="T116" fmla="*/ 238 w 331"/>
                <a:gd name="T117" fmla="*/ 17 h 239"/>
                <a:gd name="T118" fmla="*/ 236 w 331"/>
                <a:gd name="T119" fmla="*/ 7 h 239"/>
                <a:gd name="T120" fmla="*/ 238 w 331"/>
                <a:gd name="T121" fmla="*/ 0 h 23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31"/>
                <a:gd name="T184" fmla="*/ 0 h 239"/>
                <a:gd name="T185" fmla="*/ 331 w 331"/>
                <a:gd name="T186" fmla="*/ 239 h 23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31" h="239">
                  <a:moveTo>
                    <a:pt x="257" y="2"/>
                  </a:moveTo>
                  <a:lnTo>
                    <a:pt x="253" y="2"/>
                  </a:lnTo>
                  <a:lnTo>
                    <a:pt x="248" y="2"/>
                  </a:lnTo>
                  <a:lnTo>
                    <a:pt x="245" y="2"/>
                  </a:lnTo>
                  <a:lnTo>
                    <a:pt x="242" y="2"/>
                  </a:lnTo>
                  <a:lnTo>
                    <a:pt x="239" y="5"/>
                  </a:lnTo>
                  <a:lnTo>
                    <a:pt x="235" y="3"/>
                  </a:lnTo>
                  <a:lnTo>
                    <a:pt x="232" y="2"/>
                  </a:lnTo>
                  <a:lnTo>
                    <a:pt x="229" y="2"/>
                  </a:lnTo>
                  <a:lnTo>
                    <a:pt x="207" y="6"/>
                  </a:lnTo>
                  <a:lnTo>
                    <a:pt x="188" y="11"/>
                  </a:lnTo>
                  <a:lnTo>
                    <a:pt x="170" y="18"/>
                  </a:lnTo>
                  <a:lnTo>
                    <a:pt x="167" y="21"/>
                  </a:lnTo>
                  <a:lnTo>
                    <a:pt x="165" y="23"/>
                  </a:lnTo>
                  <a:lnTo>
                    <a:pt x="165" y="26"/>
                  </a:lnTo>
                  <a:lnTo>
                    <a:pt x="164" y="29"/>
                  </a:lnTo>
                  <a:lnTo>
                    <a:pt x="161" y="32"/>
                  </a:lnTo>
                  <a:lnTo>
                    <a:pt x="159" y="33"/>
                  </a:lnTo>
                  <a:lnTo>
                    <a:pt x="150" y="33"/>
                  </a:lnTo>
                  <a:lnTo>
                    <a:pt x="143" y="32"/>
                  </a:lnTo>
                  <a:lnTo>
                    <a:pt x="134" y="33"/>
                  </a:lnTo>
                  <a:lnTo>
                    <a:pt x="131" y="35"/>
                  </a:lnTo>
                  <a:lnTo>
                    <a:pt x="128" y="36"/>
                  </a:lnTo>
                  <a:lnTo>
                    <a:pt x="125" y="38"/>
                  </a:lnTo>
                  <a:lnTo>
                    <a:pt x="123" y="41"/>
                  </a:lnTo>
                  <a:lnTo>
                    <a:pt x="122" y="44"/>
                  </a:lnTo>
                  <a:lnTo>
                    <a:pt x="122" y="47"/>
                  </a:lnTo>
                  <a:lnTo>
                    <a:pt x="120" y="50"/>
                  </a:lnTo>
                  <a:lnTo>
                    <a:pt x="119" y="54"/>
                  </a:lnTo>
                  <a:lnTo>
                    <a:pt x="120" y="57"/>
                  </a:lnTo>
                  <a:lnTo>
                    <a:pt x="117" y="57"/>
                  </a:lnTo>
                  <a:lnTo>
                    <a:pt x="114" y="56"/>
                  </a:lnTo>
                  <a:lnTo>
                    <a:pt x="111" y="57"/>
                  </a:lnTo>
                  <a:lnTo>
                    <a:pt x="110" y="57"/>
                  </a:lnTo>
                  <a:lnTo>
                    <a:pt x="108" y="60"/>
                  </a:lnTo>
                  <a:lnTo>
                    <a:pt x="108" y="63"/>
                  </a:lnTo>
                  <a:lnTo>
                    <a:pt x="110" y="66"/>
                  </a:lnTo>
                  <a:lnTo>
                    <a:pt x="113" y="68"/>
                  </a:lnTo>
                  <a:lnTo>
                    <a:pt x="110" y="69"/>
                  </a:lnTo>
                  <a:lnTo>
                    <a:pt x="105" y="69"/>
                  </a:lnTo>
                  <a:lnTo>
                    <a:pt x="104" y="71"/>
                  </a:lnTo>
                  <a:lnTo>
                    <a:pt x="101" y="74"/>
                  </a:lnTo>
                  <a:lnTo>
                    <a:pt x="99" y="77"/>
                  </a:lnTo>
                  <a:lnTo>
                    <a:pt x="98" y="78"/>
                  </a:lnTo>
                  <a:lnTo>
                    <a:pt x="95" y="81"/>
                  </a:lnTo>
                  <a:lnTo>
                    <a:pt x="95" y="78"/>
                  </a:lnTo>
                  <a:lnTo>
                    <a:pt x="93" y="75"/>
                  </a:lnTo>
                  <a:lnTo>
                    <a:pt x="90" y="72"/>
                  </a:lnTo>
                  <a:lnTo>
                    <a:pt x="87" y="69"/>
                  </a:lnTo>
                  <a:lnTo>
                    <a:pt x="84" y="68"/>
                  </a:lnTo>
                  <a:lnTo>
                    <a:pt x="81" y="66"/>
                  </a:lnTo>
                  <a:lnTo>
                    <a:pt x="78" y="65"/>
                  </a:lnTo>
                  <a:lnTo>
                    <a:pt x="75" y="65"/>
                  </a:lnTo>
                  <a:lnTo>
                    <a:pt x="72" y="65"/>
                  </a:lnTo>
                  <a:lnTo>
                    <a:pt x="69" y="68"/>
                  </a:lnTo>
                  <a:lnTo>
                    <a:pt x="68" y="71"/>
                  </a:lnTo>
                  <a:lnTo>
                    <a:pt x="65" y="74"/>
                  </a:lnTo>
                  <a:lnTo>
                    <a:pt x="65" y="75"/>
                  </a:lnTo>
                  <a:lnTo>
                    <a:pt x="65" y="78"/>
                  </a:lnTo>
                  <a:lnTo>
                    <a:pt x="66" y="81"/>
                  </a:lnTo>
                  <a:lnTo>
                    <a:pt x="68" y="86"/>
                  </a:lnTo>
                  <a:lnTo>
                    <a:pt x="68" y="89"/>
                  </a:lnTo>
                  <a:lnTo>
                    <a:pt x="68" y="92"/>
                  </a:lnTo>
                  <a:lnTo>
                    <a:pt x="66" y="95"/>
                  </a:lnTo>
                  <a:lnTo>
                    <a:pt x="63" y="96"/>
                  </a:lnTo>
                  <a:lnTo>
                    <a:pt x="59" y="98"/>
                  </a:lnTo>
                  <a:lnTo>
                    <a:pt x="59" y="99"/>
                  </a:lnTo>
                  <a:lnTo>
                    <a:pt x="59" y="101"/>
                  </a:lnTo>
                  <a:lnTo>
                    <a:pt x="60" y="101"/>
                  </a:lnTo>
                  <a:lnTo>
                    <a:pt x="59" y="101"/>
                  </a:lnTo>
                  <a:lnTo>
                    <a:pt x="56" y="101"/>
                  </a:lnTo>
                  <a:lnTo>
                    <a:pt x="56" y="102"/>
                  </a:lnTo>
                  <a:lnTo>
                    <a:pt x="54" y="104"/>
                  </a:lnTo>
                  <a:lnTo>
                    <a:pt x="54" y="105"/>
                  </a:lnTo>
                  <a:lnTo>
                    <a:pt x="54" y="111"/>
                  </a:lnTo>
                  <a:lnTo>
                    <a:pt x="54" y="114"/>
                  </a:lnTo>
                  <a:lnTo>
                    <a:pt x="53" y="119"/>
                  </a:lnTo>
                  <a:lnTo>
                    <a:pt x="50" y="122"/>
                  </a:lnTo>
                  <a:lnTo>
                    <a:pt x="47" y="123"/>
                  </a:lnTo>
                  <a:lnTo>
                    <a:pt x="33" y="126"/>
                  </a:lnTo>
                  <a:lnTo>
                    <a:pt x="18" y="125"/>
                  </a:lnTo>
                  <a:lnTo>
                    <a:pt x="18" y="126"/>
                  </a:lnTo>
                  <a:lnTo>
                    <a:pt x="17" y="129"/>
                  </a:lnTo>
                  <a:lnTo>
                    <a:pt x="14" y="131"/>
                  </a:lnTo>
                  <a:lnTo>
                    <a:pt x="11" y="131"/>
                  </a:lnTo>
                  <a:lnTo>
                    <a:pt x="15" y="132"/>
                  </a:lnTo>
                  <a:lnTo>
                    <a:pt x="18" y="135"/>
                  </a:lnTo>
                  <a:lnTo>
                    <a:pt x="20" y="137"/>
                  </a:lnTo>
                  <a:lnTo>
                    <a:pt x="21" y="140"/>
                  </a:lnTo>
                  <a:lnTo>
                    <a:pt x="23" y="147"/>
                  </a:lnTo>
                  <a:lnTo>
                    <a:pt x="21" y="155"/>
                  </a:lnTo>
                  <a:lnTo>
                    <a:pt x="18" y="162"/>
                  </a:lnTo>
                  <a:lnTo>
                    <a:pt x="11" y="165"/>
                  </a:lnTo>
                  <a:lnTo>
                    <a:pt x="11" y="167"/>
                  </a:lnTo>
                  <a:lnTo>
                    <a:pt x="12" y="168"/>
                  </a:lnTo>
                  <a:lnTo>
                    <a:pt x="11" y="173"/>
                  </a:lnTo>
                  <a:lnTo>
                    <a:pt x="11" y="179"/>
                  </a:lnTo>
                  <a:lnTo>
                    <a:pt x="8" y="184"/>
                  </a:lnTo>
                  <a:lnTo>
                    <a:pt x="6" y="188"/>
                  </a:lnTo>
                  <a:lnTo>
                    <a:pt x="3" y="190"/>
                  </a:lnTo>
                  <a:lnTo>
                    <a:pt x="0" y="191"/>
                  </a:lnTo>
                  <a:lnTo>
                    <a:pt x="0" y="190"/>
                  </a:lnTo>
                  <a:lnTo>
                    <a:pt x="2" y="188"/>
                  </a:lnTo>
                  <a:lnTo>
                    <a:pt x="6" y="190"/>
                  </a:lnTo>
                  <a:lnTo>
                    <a:pt x="11" y="193"/>
                  </a:lnTo>
                  <a:lnTo>
                    <a:pt x="14" y="196"/>
                  </a:lnTo>
                  <a:lnTo>
                    <a:pt x="27" y="209"/>
                  </a:lnTo>
                  <a:lnTo>
                    <a:pt x="39" y="223"/>
                  </a:lnTo>
                  <a:lnTo>
                    <a:pt x="44" y="227"/>
                  </a:lnTo>
                  <a:lnTo>
                    <a:pt x="48" y="232"/>
                  </a:lnTo>
                  <a:lnTo>
                    <a:pt x="48" y="229"/>
                  </a:lnTo>
                  <a:lnTo>
                    <a:pt x="50" y="226"/>
                  </a:lnTo>
                  <a:lnTo>
                    <a:pt x="53" y="224"/>
                  </a:lnTo>
                  <a:lnTo>
                    <a:pt x="54" y="224"/>
                  </a:lnTo>
                  <a:lnTo>
                    <a:pt x="57" y="223"/>
                  </a:lnTo>
                  <a:lnTo>
                    <a:pt x="66" y="220"/>
                  </a:lnTo>
                  <a:lnTo>
                    <a:pt x="77" y="217"/>
                  </a:lnTo>
                  <a:lnTo>
                    <a:pt x="89" y="215"/>
                  </a:lnTo>
                  <a:lnTo>
                    <a:pt x="99" y="218"/>
                  </a:lnTo>
                  <a:lnTo>
                    <a:pt x="110" y="226"/>
                  </a:lnTo>
                  <a:lnTo>
                    <a:pt x="111" y="227"/>
                  </a:lnTo>
                  <a:lnTo>
                    <a:pt x="111" y="230"/>
                  </a:lnTo>
                  <a:lnTo>
                    <a:pt x="111" y="232"/>
                  </a:lnTo>
                  <a:lnTo>
                    <a:pt x="113" y="233"/>
                  </a:lnTo>
                  <a:lnTo>
                    <a:pt x="116" y="236"/>
                  </a:lnTo>
                  <a:lnTo>
                    <a:pt x="119" y="238"/>
                  </a:lnTo>
                  <a:lnTo>
                    <a:pt x="122" y="239"/>
                  </a:lnTo>
                  <a:lnTo>
                    <a:pt x="120" y="221"/>
                  </a:lnTo>
                  <a:lnTo>
                    <a:pt x="117" y="203"/>
                  </a:lnTo>
                  <a:lnTo>
                    <a:pt x="119" y="185"/>
                  </a:lnTo>
                  <a:lnTo>
                    <a:pt x="119" y="182"/>
                  </a:lnTo>
                  <a:lnTo>
                    <a:pt x="122" y="181"/>
                  </a:lnTo>
                  <a:lnTo>
                    <a:pt x="125" y="178"/>
                  </a:lnTo>
                  <a:lnTo>
                    <a:pt x="131" y="176"/>
                  </a:lnTo>
                  <a:lnTo>
                    <a:pt x="135" y="176"/>
                  </a:lnTo>
                  <a:lnTo>
                    <a:pt x="140" y="176"/>
                  </a:lnTo>
                  <a:lnTo>
                    <a:pt x="144" y="176"/>
                  </a:lnTo>
                  <a:lnTo>
                    <a:pt x="162" y="173"/>
                  </a:lnTo>
                  <a:lnTo>
                    <a:pt x="179" y="171"/>
                  </a:lnTo>
                  <a:lnTo>
                    <a:pt x="197" y="173"/>
                  </a:lnTo>
                  <a:lnTo>
                    <a:pt x="200" y="175"/>
                  </a:lnTo>
                  <a:lnTo>
                    <a:pt x="201" y="176"/>
                  </a:lnTo>
                  <a:lnTo>
                    <a:pt x="204" y="178"/>
                  </a:lnTo>
                  <a:lnTo>
                    <a:pt x="207" y="179"/>
                  </a:lnTo>
                  <a:lnTo>
                    <a:pt x="209" y="179"/>
                  </a:lnTo>
                  <a:lnTo>
                    <a:pt x="212" y="178"/>
                  </a:lnTo>
                  <a:lnTo>
                    <a:pt x="215" y="175"/>
                  </a:lnTo>
                  <a:lnTo>
                    <a:pt x="218" y="173"/>
                  </a:lnTo>
                  <a:lnTo>
                    <a:pt x="221" y="171"/>
                  </a:lnTo>
                  <a:lnTo>
                    <a:pt x="224" y="171"/>
                  </a:lnTo>
                  <a:lnTo>
                    <a:pt x="241" y="178"/>
                  </a:lnTo>
                  <a:lnTo>
                    <a:pt x="257" y="182"/>
                  </a:lnTo>
                  <a:lnTo>
                    <a:pt x="263" y="184"/>
                  </a:lnTo>
                  <a:lnTo>
                    <a:pt x="269" y="182"/>
                  </a:lnTo>
                  <a:lnTo>
                    <a:pt x="274" y="179"/>
                  </a:lnTo>
                  <a:lnTo>
                    <a:pt x="280" y="178"/>
                  </a:lnTo>
                  <a:lnTo>
                    <a:pt x="284" y="175"/>
                  </a:lnTo>
                  <a:lnTo>
                    <a:pt x="289" y="170"/>
                  </a:lnTo>
                  <a:lnTo>
                    <a:pt x="293" y="167"/>
                  </a:lnTo>
                  <a:lnTo>
                    <a:pt x="298" y="162"/>
                  </a:lnTo>
                  <a:lnTo>
                    <a:pt x="302" y="159"/>
                  </a:lnTo>
                  <a:lnTo>
                    <a:pt x="305" y="159"/>
                  </a:lnTo>
                  <a:lnTo>
                    <a:pt x="308" y="159"/>
                  </a:lnTo>
                  <a:lnTo>
                    <a:pt x="313" y="161"/>
                  </a:lnTo>
                  <a:lnTo>
                    <a:pt x="316" y="162"/>
                  </a:lnTo>
                  <a:lnTo>
                    <a:pt x="319" y="162"/>
                  </a:lnTo>
                  <a:lnTo>
                    <a:pt x="322" y="162"/>
                  </a:lnTo>
                  <a:lnTo>
                    <a:pt x="325" y="159"/>
                  </a:lnTo>
                  <a:lnTo>
                    <a:pt x="326" y="158"/>
                  </a:lnTo>
                  <a:lnTo>
                    <a:pt x="329" y="155"/>
                  </a:lnTo>
                  <a:lnTo>
                    <a:pt x="331" y="150"/>
                  </a:lnTo>
                  <a:lnTo>
                    <a:pt x="329" y="147"/>
                  </a:lnTo>
                  <a:lnTo>
                    <a:pt x="328" y="141"/>
                  </a:lnTo>
                  <a:lnTo>
                    <a:pt x="326" y="135"/>
                  </a:lnTo>
                  <a:lnTo>
                    <a:pt x="325" y="128"/>
                  </a:lnTo>
                  <a:lnTo>
                    <a:pt x="323" y="125"/>
                  </a:lnTo>
                  <a:lnTo>
                    <a:pt x="325" y="120"/>
                  </a:lnTo>
                  <a:lnTo>
                    <a:pt x="326" y="117"/>
                  </a:lnTo>
                  <a:lnTo>
                    <a:pt x="329" y="114"/>
                  </a:lnTo>
                  <a:lnTo>
                    <a:pt x="331" y="111"/>
                  </a:lnTo>
                  <a:lnTo>
                    <a:pt x="331" y="110"/>
                  </a:lnTo>
                  <a:lnTo>
                    <a:pt x="329" y="107"/>
                  </a:lnTo>
                  <a:lnTo>
                    <a:pt x="328" y="107"/>
                  </a:lnTo>
                  <a:lnTo>
                    <a:pt x="325" y="107"/>
                  </a:lnTo>
                  <a:lnTo>
                    <a:pt x="323" y="108"/>
                  </a:lnTo>
                  <a:lnTo>
                    <a:pt x="319" y="108"/>
                  </a:lnTo>
                  <a:lnTo>
                    <a:pt x="316" y="110"/>
                  </a:lnTo>
                  <a:lnTo>
                    <a:pt x="313" y="111"/>
                  </a:lnTo>
                  <a:lnTo>
                    <a:pt x="310" y="110"/>
                  </a:lnTo>
                  <a:lnTo>
                    <a:pt x="308" y="110"/>
                  </a:lnTo>
                  <a:lnTo>
                    <a:pt x="305" y="108"/>
                  </a:lnTo>
                  <a:lnTo>
                    <a:pt x="304" y="108"/>
                  </a:lnTo>
                  <a:lnTo>
                    <a:pt x="302" y="105"/>
                  </a:lnTo>
                  <a:lnTo>
                    <a:pt x="302" y="102"/>
                  </a:lnTo>
                  <a:lnTo>
                    <a:pt x="302" y="101"/>
                  </a:lnTo>
                  <a:lnTo>
                    <a:pt x="299" y="101"/>
                  </a:lnTo>
                  <a:lnTo>
                    <a:pt x="298" y="99"/>
                  </a:lnTo>
                  <a:lnTo>
                    <a:pt x="295" y="99"/>
                  </a:lnTo>
                  <a:lnTo>
                    <a:pt x="293" y="98"/>
                  </a:lnTo>
                  <a:lnTo>
                    <a:pt x="289" y="93"/>
                  </a:lnTo>
                  <a:lnTo>
                    <a:pt x="284" y="87"/>
                  </a:lnTo>
                  <a:lnTo>
                    <a:pt x="283" y="86"/>
                  </a:lnTo>
                  <a:lnTo>
                    <a:pt x="283" y="84"/>
                  </a:lnTo>
                  <a:lnTo>
                    <a:pt x="284" y="83"/>
                  </a:lnTo>
                  <a:lnTo>
                    <a:pt x="286" y="81"/>
                  </a:lnTo>
                  <a:lnTo>
                    <a:pt x="289" y="80"/>
                  </a:lnTo>
                  <a:lnTo>
                    <a:pt x="292" y="78"/>
                  </a:lnTo>
                  <a:lnTo>
                    <a:pt x="293" y="80"/>
                  </a:lnTo>
                  <a:lnTo>
                    <a:pt x="298" y="81"/>
                  </a:lnTo>
                  <a:lnTo>
                    <a:pt x="301" y="81"/>
                  </a:lnTo>
                  <a:lnTo>
                    <a:pt x="298" y="80"/>
                  </a:lnTo>
                  <a:lnTo>
                    <a:pt x="293" y="78"/>
                  </a:lnTo>
                  <a:lnTo>
                    <a:pt x="290" y="77"/>
                  </a:lnTo>
                  <a:lnTo>
                    <a:pt x="287" y="74"/>
                  </a:lnTo>
                  <a:lnTo>
                    <a:pt x="286" y="72"/>
                  </a:lnTo>
                  <a:lnTo>
                    <a:pt x="286" y="68"/>
                  </a:lnTo>
                  <a:lnTo>
                    <a:pt x="287" y="65"/>
                  </a:lnTo>
                  <a:lnTo>
                    <a:pt x="281" y="66"/>
                  </a:lnTo>
                  <a:lnTo>
                    <a:pt x="277" y="66"/>
                  </a:lnTo>
                  <a:lnTo>
                    <a:pt x="272" y="65"/>
                  </a:lnTo>
                  <a:lnTo>
                    <a:pt x="269" y="62"/>
                  </a:lnTo>
                  <a:lnTo>
                    <a:pt x="265" y="59"/>
                  </a:lnTo>
                  <a:lnTo>
                    <a:pt x="262" y="51"/>
                  </a:lnTo>
                  <a:lnTo>
                    <a:pt x="260" y="42"/>
                  </a:lnTo>
                  <a:lnTo>
                    <a:pt x="259" y="33"/>
                  </a:lnTo>
                  <a:lnTo>
                    <a:pt x="259" y="32"/>
                  </a:lnTo>
                  <a:lnTo>
                    <a:pt x="257" y="30"/>
                  </a:lnTo>
                  <a:lnTo>
                    <a:pt x="254" y="29"/>
                  </a:lnTo>
                  <a:lnTo>
                    <a:pt x="253" y="27"/>
                  </a:lnTo>
                  <a:lnTo>
                    <a:pt x="253" y="26"/>
                  </a:lnTo>
                  <a:lnTo>
                    <a:pt x="253" y="24"/>
                  </a:lnTo>
                  <a:lnTo>
                    <a:pt x="254" y="21"/>
                  </a:lnTo>
                  <a:lnTo>
                    <a:pt x="256" y="20"/>
                  </a:lnTo>
                  <a:lnTo>
                    <a:pt x="257" y="18"/>
                  </a:lnTo>
                  <a:lnTo>
                    <a:pt x="257" y="15"/>
                  </a:lnTo>
                  <a:lnTo>
                    <a:pt x="256" y="12"/>
                  </a:lnTo>
                  <a:lnTo>
                    <a:pt x="254" y="11"/>
                  </a:lnTo>
                  <a:lnTo>
                    <a:pt x="254" y="8"/>
                  </a:lnTo>
                  <a:lnTo>
                    <a:pt x="254" y="6"/>
                  </a:lnTo>
                  <a:lnTo>
                    <a:pt x="256" y="5"/>
                  </a:lnTo>
                  <a:lnTo>
                    <a:pt x="257" y="3"/>
                  </a:lnTo>
                  <a:lnTo>
                    <a:pt x="257" y="0"/>
                  </a:lnTo>
                  <a:lnTo>
                    <a:pt x="257" y="2"/>
                  </a:lnTo>
                  <a:close/>
                </a:path>
              </a:pathLst>
            </a:custGeom>
            <a:solidFill>
              <a:srgbClr val="B9CE90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63" name="Freeform 87"/>
            <p:cNvSpPr>
              <a:spLocks/>
            </p:cNvSpPr>
            <p:nvPr/>
          </p:nvSpPr>
          <p:spPr bwMode="gray">
            <a:xfrm>
              <a:off x="3319" y="2219"/>
              <a:ext cx="125" cy="251"/>
            </a:xfrm>
            <a:custGeom>
              <a:avLst/>
              <a:gdLst>
                <a:gd name="T0" fmla="*/ 78 w 136"/>
                <a:gd name="T1" fmla="*/ 2 h 271"/>
                <a:gd name="T2" fmla="*/ 69 w 136"/>
                <a:gd name="T3" fmla="*/ 7 h 271"/>
                <a:gd name="T4" fmla="*/ 58 w 136"/>
                <a:gd name="T5" fmla="*/ 10 h 271"/>
                <a:gd name="T6" fmla="*/ 61 w 136"/>
                <a:gd name="T7" fmla="*/ 13 h 271"/>
                <a:gd name="T8" fmla="*/ 62 w 136"/>
                <a:gd name="T9" fmla="*/ 21 h 271"/>
                <a:gd name="T10" fmla="*/ 53 w 136"/>
                <a:gd name="T11" fmla="*/ 41 h 271"/>
                <a:gd name="T12" fmla="*/ 50 w 136"/>
                <a:gd name="T13" fmla="*/ 44 h 271"/>
                <a:gd name="T14" fmla="*/ 39 w 136"/>
                <a:gd name="T15" fmla="*/ 39 h 271"/>
                <a:gd name="T16" fmla="*/ 31 w 136"/>
                <a:gd name="T17" fmla="*/ 39 h 271"/>
                <a:gd name="T18" fmla="*/ 20 w 136"/>
                <a:gd name="T19" fmla="*/ 49 h 271"/>
                <a:gd name="T20" fmla="*/ 0 w 136"/>
                <a:gd name="T21" fmla="*/ 76 h 271"/>
                <a:gd name="T22" fmla="*/ 12 w 136"/>
                <a:gd name="T23" fmla="*/ 98 h 271"/>
                <a:gd name="T24" fmla="*/ 19 w 136"/>
                <a:gd name="T25" fmla="*/ 109 h 271"/>
                <a:gd name="T26" fmla="*/ 17 w 136"/>
                <a:gd name="T27" fmla="*/ 115 h 271"/>
                <a:gd name="T28" fmla="*/ 22 w 136"/>
                <a:gd name="T29" fmla="*/ 126 h 271"/>
                <a:gd name="T30" fmla="*/ 25 w 136"/>
                <a:gd name="T31" fmla="*/ 143 h 271"/>
                <a:gd name="T32" fmla="*/ 26 w 136"/>
                <a:gd name="T33" fmla="*/ 152 h 271"/>
                <a:gd name="T34" fmla="*/ 19 w 136"/>
                <a:gd name="T35" fmla="*/ 190 h 271"/>
                <a:gd name="T36" fmla="*/ 25 w 136"/>
                <a:gd name="T37" fmla="*/ 216 h 271"/>
                <a:gd name="T38" fmla="*/ 22 w 136"/>
                <a:gd name="T39" fmla="*/ 227 h 271"/>
                <a:gd name="T40" fmla="*/ 20 w 136"/>
                <a:gd name="T41" fmla="*/ 226 h 271"/>
                <a:gd name="T42" fmla="*/ 25 w 136"/>
                <a:gd name="T43" fmla="*/ 237 h 271"/>
                <a:gd name="T44" fmla="*/ 28 w 136"/>
                <a:gd name="T45" fmla="*/ 249 h 271"/>
                <a:gd name="T46" fmla="*/ 31 w 136"/>
                <a:gd name="T47" fmla="*/ 251 h 271"/>
                <a:gd name="T48" fmla="*/ 41 w 136"/>
                <a:gd name="T49" fmla="*/ 246 h 271"/>
                <a:gd name="T50" fmla="*/ 64 w 136"/>
                <a:gd name="T51" fmla="*/ 251 h 271"/>
                <a:gd name="T52" fmla="*/ 69 w 136"/>
                <a:gd name="T53" fmla="*/ 249 h 271"/>
                <a:gd name="T54" fmla="*/ 70 w 136"/>
                <a:gd name="T55" fmla="*/ 241 h 271"/>
                <a:gd name="T56" fmla="*/ 77 w 136"/>
                <a:gd name="T57" fmla="*/ 238 h 271"/>
                <a:gd name="T58" fmla="*/ 75 w 136"/>
                <a:gd name="T59" fmla="*/ 210 h 271"/>
                <a:gd name="T60" fmla="*/ 78 w 136"/>
                <a:gd name="T61" fmla="*/ 202 h 271"/>
                <a:gd name="T62" fmla="*/ 77 w 136"/>
                <a:gd name="T63" fmla="*/ 182 h 271"/>
                <a:gd name="T64" fmla="*/ 75 w 136"/>
                <a:gd name="T65" fmla="*/ 173 h 271"/>
                <a:gd name="T66" fmla="*/ 77 w 136"/>
                <a:gd name="T67" fmla="*/ 163 h 271"/>
                <a:gd name="T68" fmla="*/ 80 w 136"/>
                <a:gd name="T69" fmla="*/ 154 h 271"/>
                <a:gd name="T70" fmla="*/ 77 w 136"/>
                <a:gd name="T71" fmla="*/ 144 h 271"/>
                <a:gd name="T72" fmla="*/ 85 w 136"/>
                <a:gd name="T73" fmla="*/ 140 h 271"/>
                <a:gd name="T74" fmla="*/ 94 w 136"/>
                <a:gd name="T75" fmla="*/ 129 h 271"/>
                <a:gd name="T76" fmla="*/ 97 w 136"/>
                <a:gd name="T77" fmla="*/ 119 h 271"/>
                <a:gd name="T78" fmla="*/ 99 w 136"/>
                <a:gd name="T79" fmla="*/ 115 h 271"/>
                <a:gd name="T80" fmla="*/ 103 w 136"/>
                <a:gd name="T81" fmla="*/ 113 h 271"/>
                <a:gd name="T82" fmla="*/ 103 w 136"/>
                <a:gd name="T83" fmla="*/ 109 h 271"/>
                <a:gd name="T84" fmla="*/ 108 w 136"/>
                <a:gd name="T85" fmla="*/ 107 h 271"/>
                <a:gd name="T86" fmla="*/ 117 w 136"/>
                <a:gd name="T87" fmla="*/ 104 h 271"/>
                <a:gd name="T88" fmla="*/ 116 w 136"/>
                <a:gd name="T89" fmla="*/ 96 h 271"/>
                <a:gd name="T90" fmla="*/ 114 w 136"/>
                <a:gd name="T91" fmla="*/ 88 h 271"/>
                <a:gd name="T92" fmla="*/ 121 w 136"/>
                <a:gd name="T93" fmla="*/ 82 h 271"/>
                <a:gd name="T94" fmla="*/ 124 w 136"/>
                <a:gd name="T95" fmla="*/ 62 h 271"/>
                <a:gd name="T96" fmla="*/ 117 w 136"/>
                <a:gd name="T97" fmla="*/ 46 h 271"/>
                <a:gd name="T98" fmla="*/ 113 w 136"/>
                <a:gd name="T99" fmla="*/ 44 h 271"/>
                <a:gd name="T100" fmla="*/ 114 w 136"/>
                <a:gd name="T101" fmla="*/ 39 h 271"/>
                <a:gd name="T102" fmla="*/ 119 w 136"/>
                <a:gd name="T103" fmla="*/ 33 h 271"/>
                <a:gd name="T104" fmla="*/ 117 w 136"/>
                <a:gd name="T105" fmla="*/ 31 h 271"/>
                <a:gd name="T106" fmla="*/ 110 w 136"/>
                <a:gd name="T107" fmla="*/ 27 h 271"/>
                <a:gd name="T108" fmla="*/ 103 w 136"/>
                <a:gd name="T109" fmla="*/ 17 h 271"/>
                <a:gd name="T110" fmla="*/ 97 w 136"/>
                <a:gd name="T111" fmla="*/ 13 h 271"/>
                <a:gd name="T112" fmla="*/ 92 w 136"/>
                <a:gd name="T113" fmla="*/ 6 h 271"/>
                <a:gd name="T114" fmla="*/ 85 w 136"/>
                <a:gd name="T115" fmla="*/ 2 h 271"/>
                <a:gd name="T116" fmla="*/ 83 w 136"/>
                <a:gd name="T117" fmla="*/ 2 h 27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6"/>
                <a:gd name="T178" fmla="*/ 0 h 271"/>
                <a:gd name="T179" fmla="*/ 136 w 136"/>
                <a:gd name="T180" fmla="*/ 271 h 27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6" h="271">
                  <a:moveTo>
                    <a:pt x="91" y="2"/>
                  </a:moveTo>
                  <a:lnTo>
                    <a:pt x="88" y="2"/>
                  </a:lnTo>
                  <a:lnTo>
                    <a:pt x="85" y="2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5" y="8"/>
                  </a:lnTo>
                  <a:lnTo>
                    <a:pt x="69" y="9"/>
                  </a:lnTo>
                  <a:lnTo>
                    <a:pt x="63" y="11"/>
                  </a:lnTo>
                  <a:lnTo>
                    <a:pt x="64" y="12"/>
                  </a:lnTo>
                  <a:lnTo>
                    <a:pt x="64" y="14"/>
                  </a:lnTo>
                  <a:lnTo>
                    <a:pt x="66" y="14"/>
                  </a:lnTo>
                  <a:lnTo>
                    <a:pt x="67" y="14"/>
                  </a:lnTo>
                  <a:lnTo>
                    <a:pt x="67" y="23"/>
                  </a:lnTo>
                  <a:lnTo>
                    <a:pt x="64" y="33"/>
                  </a:lnTo>
                  <a:lnTo>
                    <a:pt x="60" y="42"/>
                  </a:lnTo>
                  <a:lnTo>
                    <a:pt x="58" y="44"/>
                  </a:lnTo>
                  <a:lnTo>
                    <a:pt x="57" y="45"/>
                  </a:lnTo>
                  <a:lnTo>
                    <a:pt x="55" y="47"/>
                  </a:lnTo>
                  <a:lnTo>
                    <a:pt x="54" y="47"/>
                  </a:lnTo>
                  <a:lnTo>
                    <a:pt x="51" y="45"/>
                  </a:lnTo>
                  <a:lnTo>
                    <a:pt x="46" y="44"/>
                  </a:lnTo>
                  <a:lnTo>
                    <a:pt x="42" y="42"/>
                  </a:lnTo>
                  <a:lnTo>
                    <a:pt x="37" y="41"/>
                  </a:lnTo>
                  <a:lnTo>
                    <a:pt x="36" y="42"/>
                  </a:lnTo>
                  <a:lnTo>
                    <a:pt x="34" y="42"/>
                  </a:lnTo>
                  <a:lnTo>
                    <a:pt x="33" y="42"/>
                  </a:lnTo>
                  <a:lnTo>
                    <a:pt x="31" y="42"/>
                  </a:lnTo>
                  <a:lnTo>
                    <a:pt x="22" y="53"/>
                  </a:lnTo>
                  <a:lnTo>
                    <a:pt x="12" y="62"/>
                  </a:lnTo>
                  <a:lnTo>
                    <a:pt x="3" y="71"/>
                  </a:lnTo>
                  <a:lnTo>
                    <a:pt x="0" y="82"/>
                  </a:lnTo>
                  <a:lnTo>
                    <a:pt x="1" y="89"/>
                  </a:lnTo>
                  <a:lnTo>
                    <a:pt x="6" y="98"/>
                  </a:lnTo>
                  <a:lnTo>
                    <a:pt x="13" y="106"/>
                  </a:lnTo>
                  <a:lnTo>
                    <a:pt x="19" y="113"/>
                  </a:lnTo>
                  <a:lnTo>
                    <a:pt x="21" y="115"/>
                  </a:lnTo>
                  <a:lnTo>
                    <a:pt x="21" y="118"/>
                  </a:lnTo>
                  <a:lnTo>
                    <a:pt x="21" y="119"/>
                  </a:lnTo>
                  <a:lnTo>
                    <a:pt x="19" y="122"/>
                  </a:lnTo>
                  <a:lnTo>
                    <a:pt x="19" y="124"/>
                  </a:lnTo>
                  <a:lnTo>
                    <a:pt x="19" y="127"/>
                  </a:lnTo>
                  <a:lnTo>
                    <a:pt x="19" y="130"/>
                  </a:lnTo>
                  <a:lnTo>
                    <a:pt x="24" y="136"/>
                  </a:lnTo>
                  <a:lnTo>
                    <a:pt x="25" y="143"/>
                  </a:lnTo>
                  <a:lnTo>
                    <a:pt x="27" y="149"/>
                  </a:lnTo>
                  <a:lnTo>
                    <a:pt x="27" y="154"/>
                  </a:lnTo>
                  <a:lnTo>
                    <a:pt x="28" y="157"/>
                  </a:lnTo>
                  <a:lnTo>
                    <a:pt x="28" y="161"/>
                  </a:lnTo>
                  <a:lnTo>
                    <a:pt x="28" y="164"/>
                  </a:lnTo>
                  <a:lnTo>
                    <a:pt x="24" y="178"/>
                  </a:lnTo>
                  <a:lnTo>
                    <a:pt x="22" y="191"/>
                  </a:lnTo>
                  <a:lnTo>
                    <a:pt x="21" y="205"/>
                  </a:lnTo>
                  <a:lnTo>
                    <a:pt x="27" y="212"/>
                  </a:lnTo>
                  <a:lnTo>
                    <a:pt x="28" y="223"/>
                  </a:lnTo>
                  <a:lnTo>
                    <a:pt x="27" y="233"/>
                  </a:lnTo>
                  <a:lnTo>
                    <a:pt x="25" y="244"/>
                  </a:lnTo>
                  <a:lnTo>
                    <a:pt x="24" y="245"/>
                  </a:lnTo>
                  <a:lnTo>
                    <a:pt x="22" y="245"/>
                  </a:lnTo>
                  <a:lnTo>
                    <a:pt x="22" y="244"/>
                  </a:lnTo>
                  <a:lnTo>
                    <a:pt x="24" y="248"/>
                  </a:lnTo>
                  <a:lnTo>
                    <a:pt x="25" y="251"/>
                  </a:lnTo>
                  <a:lnTo>
                    <a:pt x="27" y="256"/>
                  </a:lnTo>
                  <a:lnTo>
                    <a:pt x="30" y="260"/>
                  </a:lnTo>
                  <a:lnTo>
                    <a:pt x="31" y="265"/>
                  </a:lnTo>
                  <a:lnTo>
                    <a:pt x="31" y="269"/>
                  </a:lnTo>
                  <a:lnTo>
                    <a:pt x="33" y="268"/>
                  </a:lnTo>
                  <a:lnTo>
                    <a:pt x="34" y="269"/>
                  </a:lnTo>
                  <a:lnTo>
                    <a:pt x="34" y="271"/>
                  </a:lnTo>
                  <a:lnTo>
                    <a:pt x="36" y="271"/>
                  </a:lnTo>
                  <a:lnTo>
                    <a:pt x="45" y="266"/>
                  </a:lnTo>
                  <a:lnTo>
                    <a:pt x="52" y="268"/>
                  </a:lnTo>
                  <a:lnTo>
                    <a:pt x="61" y="271"/>
                  </a:lnTo>
                  <a:lnTo>
                    <a:pt x="70" y="271"/>
                  </a:lnTo>
                  <a:lnTo>
                    <a:pt x="72" y="271"/>
                  </a:lnTo>
                  <a:lnTo>
                    <a:pt x="73" y="269"/>
                  </a:lnTo>
                  <a:lnTo>
                    <a:pt x="75" y="269"/>
                  </a:lnTo>
                  <a:lnTo>
                    <a:pt x="75" y="265"/>
                  </a:lnTo>
                  <a:lnTo>
                    <a:pt x="75" y="263"/>
                  </a:lnTo>
                  <a:lnTo>
                    <a:pt x="76" y="260"/>
                  </a:lnTo>
                  <a:lnTo>
                    <a:pt x="79" y="259"/>
                  </a:lnTo>
                  <a:lnTo>
                    <a:pt x="81" y="259"/>
                  </a:lnTo>
                  <a:lnTo>
                    <a:pt x="84" y="257"/>
                  </a:lnTo>
                  <a:lnTo>
                    <a:pt x="81" y="248"/>
                  </a:lnTo>
                  <a:lnTo>
                    <a:pt x="82" y="238"/>
                  </a:lnTo>
                  <a:lnTo>
                    <a:pt x="82" y="227"/>
                  </a:lnTo>
                  <a:lnTo>
                    <a:pt x="82" y="224"/>
                  </a:lnTo>
                  <a:lnTo>
                    <a:pt x="84" y="221"/>
                  </a:lnTo>
                  <a:lnTo>
                    <a:pt x="85" y="218"/>
                  </a:lnTo>
                  <a:lnTo>
                    <a:pt x="85" y="211"/>
                  </a:lnTo>
                  <a:lnTo>
                    <a:pt x="84" y="205"/>
                  </a:lnTo>
                  <a:lnTo>
                    <a:pt x="84" y="197"/>
                  </a:lnTo>
                  <a:lnTo>
                    <a:pt x="84" y="194"/>
                  </a:lnTo>
                  <a:lnTo>
                    <a:pt x="84" y="191"/>
                  </a:lnTo>
                  <a:lnTo>
                    <a:pt x="82" y="187"/>
                  </a:lnTo>
                  <a:lnTo>
                    <a:pt x="82" y="184"/>
                  </a:lnTo>
                  <a:lnTo>
                    <a:pt x="84" y="181"/>
                  </a:lnTo>
                  <a:lnTo>
                    <a:pt x="84" y="176"/>
                  </a:lnTo>
                  <a:lnTo>
                    <a:pt x="84" y="172"/>
                  </a:lnTo>
                  <a:lnTo>
                    <a:pt x="85" y="167"/>
                  </a:lnTo>
                  <a:lnTo>
                    <a:pt x="87" y="166"/>
                  </a:lnTo>
                  <a:lnTo>
                    <a:pt x="87" y="161"/>
                  </a:lnTo>
                  <a:lnTo>
                    <a:pt x="85" y="158"/>
                  </a:lnTo>
                  <a:lnTo>
                    <a:pt x="84" y="155"/>
                  </a:lnTo>
                  <a:lnTo>
                    <a:pt x="82" y="152"/>
                  </a:lnTo>
                  <a:lnTo>
                    <a:pt x="88" y="152"/>
                  </a:lnTo>
                  <a:lnTo>
                    <a:pt x="93" y="151"/>
                  </a:lnTo>
                  <a:lnTo>
                    <a:pt x="96" y="148"/>
                  </a:lnTo>
                  <a:lnTo>
                    <a:pt x="99" y="143"/>
                  </a:lnTo>
                  <a:lnTo>
                    <a:pt x="102" y="139"/>
                  </a:lnTo>
                  <a:lnTo>
                    <a:pt x="103" y="134"/>
                  </a:lnTo>
                  <a:lnTo>
                    <a:pt x="105" y="130"/>
                  </a:lnTo>
                  <a:lnTo>
                    <a:pt x="105" y="128"/>
                  </a:lnTo>
                  <a:lnTo>
                    <a:pt x="105" y="127"/>
                  </a:lnTo>
                  <a:lnTo>
                    <a:pt x="106" y="125"/>
                  </a:lnTo>
                  <a:lnTo>
                    <a:pt x="108" y="124"/>
                  </a:lnTo>
                  <a:lnTo>
                    <a:pt x="109" y="124"/>
                  </a:lnTo>
                  <a:lnTo>
                    <a:pt x="111" y="124"/>
                  </a:lnTo>
                  <a:lnTo>
                    <a:pt x="112" y="122"/>
                  </a:lnTo>
                  <a:lnTo>
                    <a:pt x="112" y="121"/>
                  </a:lnTo>
                  <a:lnTo>
                    <a:pt x="112" y="119"/>
                  </a:lnTo>
                  <a:lnTo>
                    <a:pt x="112" y="118"/>
                  </a:lnTo>
                  <a:lnTo>
                    <a:pt x="114" y="116"/>
                  </a:lnTo>
                  <a:lnTo>
                    <a:pt x="115" y="116"/>
                  </a:lnTo>
                  <a:lnTo>
                    <a:pt x="118" y="116"/>
                  </a:lnTo>
                  <a:lnTo>
                    <a:pt x="121" y="115"/>
                  </a:lnTo>
                  <a:lnTo>
                    <a:pt x="124" y="115"/>
                  </a:lnTo>
                  <a:lnTo>
                    <a:pt x="127" y="112"/>
                  </a:lnTo>
                  <a:lnTo>
                    <a:pt x="127" y="110"/>
                  </a:lnTo>
                  <a:lnTo>
                    <a:pt x="127" y="107"/>
                  </a:lnTo>
                  <a:lnTo>
                    <a:pt x="126" y="104"/>
                  </a:lnTo>
                  <a:lnTo>
                    <a:pt x="124" y="100"/>
                  </a:lnTo>
                  <a:lnTo>
                    <a:pt x="124" y="97"/>
                  </a:lnTo>
                  <a:lnTo>
                    <a:pt x="124" y="95"/>
                  </a:lnTo>
                  <a:lnTo>
                    <a:pt x="126" y="94"/>
                  </a:lnTo>
                  <a:lnTo>
                    <a:pt x="129" y="91"/>
                  </a:lnTo>
                  <a:lnTo>
                    <a:pt x="132" y="88"/>
                  </a:lnTo>
                  <a:lnTo>
                    <a:pt x="135" y="85"/>
                  </a:lnTo>
                  <a:lnTo>
                    <a:pt x="136" y="83"/>
                  </a:lnTo>
                  <a:lnTo>
                    <a:pt x="135" y="67"/>
                  </a:lnTo>
                  <a:lnTo>
                    <a:pt x="130" y="50"/>
                  </a:lnTo>
                  <a:lnTo>
                    <a:pt x="129" y="48"/>
                  </a:lnTo>
                  <a:lnTo>
                    <a:pt x="127" y="50"/>
                  </a:lnTo>
                  <a:lnTo>
                    <a:pt x="126" y="50"/>
                  </a:lnTo>
                  <a:lnTo>
                    <a:pt x="124" y="50"/>
                  </a:lnTo>
                  <a:lnTo>
                    <a:pt x="123" y="48"/>
                  </a:lnTo>
                  <a:lnTo>
                    <a:pt x="123" y="47"/>
                  </a:lnTo>
                  <a:lnTo>
                    <a:pt x="123" y="44"/>
                  </a:lnTo>
                  <a:lnTo>
                    <a:pt x="124" y="42"/>
                  </a:lnTo>
                  <a:lnTo>
                    <a:pt x="126" y="41"/>
                  </a:lnTo>
                  <a:lnTo>
                    <a:pt x="129" y="39"/>
                  </a:lnTo>
                  <a:lnTo>
                    <a:pt x="130" y="36"/>
                  </a:lnTo>
                  <a:lnTo>
                    <a:pt x="130" y="35"/>
                  </a:lnTo>
                  <a:lnTo>
                    <a:pt x="129" y="33"/>
                  </a:lnTo>
                  <a:lnTo>
                    <a:pt x="127" y="33"/>
                  </a:lnTo>
                  <a:lnTo>
                    <a:pt x="124" y="33"/>
                  </a:lnTo>
                  <a:lnTo>
                    <a:pt x="123" y="32"/>
                  </a:lnTo>
                  <a:lnTo>
                    <a:pt x="120" y="29"/>
                  </a:lnTo>
                  <a:lnTo>
                    <a:pt x="118" y="24"/>
                  </a:lnTo>
                  <a:lnTo>
                    <a:pt x="115" y="21"/>
                  </a:lnTo>
                  <a:lnTo>
                    <a:pt x="112" y="18"/>
                  </a:lnTo>
                  <a:lnTo>
                    <a:pt x="109" y="17"/>
                  </a:lnTo>
                  <a:lnTo>
                    <a:pt x="108" y="14"/>
                  </a:lnTo>
                  <a:lnTo>
                    <a:pt x="105" y="14"/>
                  </a:lnTo>
                  <a:lnTo>
                    <a:pt x="103" y="11"/>
                  </a:lnTo>
                  <a:lnTo>
                    <a:pt x="102" y="8"/>
                  </a:lnTo>
                  <a:lnTo>
                    <a:pt x="100" y="6"/>
                  </a:lnTo>
                  <a:lnTo>
                    <a:pt x="99" y="3"/>
                  </a:lnTo>
                  <a:lnTo>
                    <a:pt x="96" y="2"/>
                  </a:lnTo>
                  <a:lnTo>
                    <a:pt x="93" y="2"/>
                  </a:lnTo>
                  <a:lnTo>
                    <a:pt x="91" y="2"/>
                  </a:lnTo>
                  <a:lnTo>
                    <a:pt x="90" y="0"/>
                  </a:lnTo>
                  <a:lnTo>
                    <a:pt x="90" y="2"/>
                  </a:lnTo>
                  <a:lnTo>
                    <a:pt x="91" y="2"/>
                  </a:lnTo>
                  <a:close/>
                </a:path>
              </a:pathLst>
            </a:custGeom>
            <a:solidFill>
              <a:srgbClr val="B9CE90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64" name="Freeform 88"/>
            <p:cNvSpPr>
              <a:spLocks/>
            </p:cNvSpPr>
            <p:nvPr/>
          </p:nvSpPr>
          <p:spPr bwMode="gray">
            <a:xfrm>
              <a:off x="3388" y="2168"/>
              <a:ext cx="477" cy="383"/>
            </a:xfrm>
            <a:custGeom>
              <a:avLst/>
              <a:gdLst>
                <a:gd name="T0" fmla="*/ 93 w 515"/>
                <a:gd name="T1" fmla="*/ 315 h 413"/>
                <a:gd name="T2" fmla="*/ 106 w 515"/>
                <a:gd name="T3" fmla="*/ 338 h 413"/>
                <a:gd name="T4" fmla="*/ 108 w 515"/>
                <a:gd name="T5" fmla="*/ 344 h 413"/>
                <a:gd name="T6" fmla="*/ 122 w 515"/>
                <a:gd name="T7" fmla="*/ 379 h 413"/>
                <a:gd name="T8" fmla="*/ 150 w 515"/>
                <a:gd name="T9" fmla="*/ 383 h 413"/>
                <a:gd name="T10" fmla="*/ 169 w 515"/>
                <a:gd name="T11" fmla="*/ 377 h 413"/>
                <a:gd name="T12" fmla="*/ 180 w 515"/>
                <a:gd name="T13" fmla="*/ 382 h 413"/>
                <a:gd name="T14" fmla="*/ 191 w 515"/>
                <a:gd name="T15" fmla="*/ 372 h 413"/>
                <a:gd name="T16" fmla="*/ 205 w 515"/>
                <a:gd name="T17" fmla="*/ 374 h 413"/>
                <a:gd name="T18" fmla="*/ 220 w 515"/>
                <a:gd name="T19" fmla="*/ 372 h 413"/>
                <a:gd name="T20" fmla="*/ 220 w 515"/>
                <a:gd name="T21" fmla="*/ 357 h 413"/>
                <a:gd name="T22" fmla="*/ 232 w 515"/>
                <a:gd name="T23" fmla="*/ 358 h 413"/>
                <a:gd name="T24" fmla="*/ 245 w 515"/>
                <a:gd name="T25" fmla="*/ 338 h 413"/>
                <a:gd name="T26" fmla="*/ 247 w 515"/>
                <a:gd name="T27" fmla="*/ 313 h 413"/>
                <a:gd name="T28" fmla="*/ 285 w 515"/>
                <a:gd name="T29" fmla="*/ 283 h 413"/>
                <a:gd name="T30" fmla="*/ 302 w 515"/>
                <a:gd name="T31" fmla="*/ 270 h 413"/>
                <a:gd name="T32" fmla="*/ 313 w 515"/>
                <a:gd name="T33" fmla="*/ 274 h 413"/>
                <a:gd name="T34" fmla="*/ 319 w 515"/>
                <a:gd name="T35" fmla="*/ 269 h 413"/>
                <a:gd name="T36" fmla="*/ 330 w 515"/>
                <a:gd name="T37" fmla="*/ 280 h 413"/>
                <a:gd name="T38" fmla="*/ 346 w 515"/>
                <a:gd name="T39" fmla="*/ 297 h 413"/>
                <a:gd name="T40" fmla="*/ 354 w 515"/>
                <a:gd name="T41" fmla="*/ 286 h 413"/>
                <a:gd name="T42" fmla="*/ 366 w 515"/>
                <a:gd name="T43" fmla="*/ 275 h 413"/>
                <a:gd name="T44" fmla="*/ 371 w 515"/>
                <a:gd name="T45" fmla="*/ 253 h 413"/>
                <a:gd name="T46" fmla="*/ 382 w 515"/>
                <a:gd name="T47" fmla="*/ 228 h 413"/>
                <a:gd name="T48" fmla="*/ 388 w 515"/>
                <a:gd name="T49" fmla="*/ 209 h 413"/>
                <a:gd name="T50" fmla="*/ 405 w 515"/>
                <a:gd name="T51" fmla="*/ 200 h 413"/>
                <a:gd name="T52" fmla="*/ 405 w 515"/>
                <a:gd name="T53" fmla="*/ 184 h 413"/>
                <a:gd name="T54" fmla="*/ 423 w 515"/>
                <a:gd name="T55" fmla="*/ 153 h 413"/>
                <a:gd name="T56" fmla="*/ 437 w 515"/>
                <a:gd name="T57" fmla="*/ 120 h 413"/>
                <a:gd name="T58" fmla="*/ 448 w 515"/>
                <a:gd name="T59" fmla="*/ 109 h 413"/>
                <a:gd name="T60" fmla="*/ 471 w 515"/>
                <a:gd name="T61" fmla="*/ 98 h 413"/>
                <a:gd name="T62" fmla="*/ 476 w 515"/>
                <a:gd name="T63" fmla="*/ 92 h 413"/>
                <a:gd name="T64" fmla="*/ 476 w 515"/>
                <a:gd name="T65" fmla="*/ 70 h 413"/>
                <a:gd name="T66" fmla="*/ 460 w 515"/>
                <a:gd name="T67" fmla="*/ 65 h 413"/>
                <a:gd name="T68" fmla="*/ 454 w 515"/>
                <a:gd name="T69" fmla="*/ 28 h 413"/>
                <a:gd name="T70" fmla="*/ 440 w 515"/>
                <a:gd name="T71" fmla="*/ 11 h 413"/>
                <a:gd name="T72" fmla="*/ 424 w 515"/>
                <a:gd name="T73" fmla="*/ 14 h 413"/>
                <a:gd name="T74" fmla="*/ 396 w 515"/>
                <a:gd name="T75" fmla="*/ 33 h 413"/>
                <a:gd name="T76" fmla="*/ 299 w 515"/>
                <a:gd name="T77" fmla="*/ 29 h 413"/>
                <a:gd name="T78" fmla="*/ 278 w 515"/>
                <a:gd name="T79" fmla="*/ 45 h 413"/>
                <a:gd name="T80" fmla="*/ 219 w 515"/>
                <a:gd name="T81" fmla="*/ 23 h 413"/>
                <a:gd name="T82" fmla="*/ 200 w 515"/>
                <a:gd name="T83" fmla="*/ 28 h 413"/>
                <a:gd name="T84" fmla="*/ 188 w 515"/>
                <a:gd name="T85" fmla="*/ 32 h 413"/>
                <a:gd name="T86" fmla="*/ 167 w 515"/>
                <a:gd name="T87" fmla="*/ 15 h 413"/>
                <a:gd name="T88" fmla="*/ 152 w 515"/>
                <a:gd name="T89" fmla="*/ 6 h 413"/>
                <a:gd name="T90" fmla="*/ 102 w 515"/>
                <a:gd name="T91" fmla="*/ 1 h 413"/>
                <a:gd name="T92" fmla="*/ 69 w 515"/>
                <a:gd name="T93" fmla="*/ 17 h 413"/>
                <a:gd name="T94" fmla="*/ 69 w 515"/>
                <a:gd name="T95" fmla="*/ 26 h 413"/>
                <a:gd name="T96" fmla="*/ 54 w 515"/>
                <a:gd name="T97" fmla="*/ 47 h 413"/>
                <a:gd name="T98" fmla="*/ 47 w 515"/>
                <a:gd name="T99" fmla="*/ 90 h 413"/>
                <a:gd name="T100" fmla="*/ 53 w 515"/>
                <a:gd name="T101" fmla="*/ 103 h 413"/>
                <a:gd name="T102" fmla="*/ 48 w 515"/>
                <a:gd name="T103" fmla="*/ 147 h 413"/>
                <a:gd name="T104" fmla="*/ 36 w 515"/>
                <a:gd name="T105" fmla="*/ 161 h 413"/>
                <a:gd name="T106" fmla="*/ 28 w 515"/>
                <a:gd name="T107" fmla="*/ 174 h 413"/>
                <a:gd name="T108" fmla="*/ 12 w 515"/>
                <a:gd name="T109" fmla="*/ 192 h 413"/>
                <a:gd name="T110" fmla="*/ 11 w 515"/>
                <a:gd name="T111" fmla="*/ 213 h 413"/>
                <a:gd name="T112" fmla="*/ 9 w 515"/>
                <a:gd name="T113" fmla="*/ 289 h 413"/>
                <a:gd name="T114" fmla="*/ 1 w 515"/>
                <a:gd name="T115" fmla="*/ 300 h 41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15"/>
                <a:gd name="T175" fmla="*/ 0 h 413"/>
                <a:gd name="T176" fmla="*/ 515 w 515"/>
                <a:gd name="T177" fmla="*/ 413 h 41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15" h="413">
                  <a:moveTo>
                    <a:pt x="1" y="324"/>
                  </a:moveTo>
                  <a:lnTo>
                    <a:pt x="9" y="326"/>
                  </a:lnTo>
                  <a:lnTo>
                    <a:pt x="16" y="324"/>
                  </a:lnTo>
                  <a:lnTo>
                    <a:pt x="25" y="324"/>
                  </a:lnTo>
                  <a:lnTo>
                    <a:pt x="52" y="329"/>
                  </a:lnTo>
                  <a:lnTo>
                    <a:pt x="76" y="332"/>
                  </a:lnTo>
                  <a:lnTo>
                    <a:pt x="100" y="340"/>
                  </a:lnTo>
                  <a:lnTo>
                    <a:pt x="104" y="343"/>
                  </a:lnTo>
                  <a:lnTo>
                    <a:pt x="107" y="346"/>
                  </a:lnTo>
                  <a:lnTo>
                    <a:pt x="108" y="349"/>
                  </a:lnTo>
                  <a:lnTo>
                    <a:pt x="110" y="353"/>
                  </a:lnTo>
                  <a:lnTo>
                    <a:pt x="111" y="358"/>
                  </a:lnTo>
                  <a:lnTo>
                    <a:pt x="113" y="361"/>
                  </a:lnTo>
                  <a:lnTo>
                    <a:pt x="114" y="364"/>
                  </a:lnTo>
                  <a:lnTo>
                    <a:pt x="117" y="365"/>
                  </a:lnTo>
                  <a:lnTo>
                    <a:pt x="122" y="365"/>
                  </a:lnTo>
                  <a:lnTo>
                    <a:pt x="125" y="364"/>
                  </a:lnTo>
                  <a:lnTo>
                    <a:pt x="123" y="367"/>
                  </a:lnTo>
                  <a:lnTo>
                    <a:pt x="122" y="368"/>
                  </a:lnTo>
                  <a:lnTo>
                    <a:pt x="119" y="370"/>
                  </a:lnTo>
                  <a:lnTo>
                    <a:pt x="117" y="371"/>
                  </a:lnTo>
                  <a:lnTo>
                    <a:pt x="119" y="382"/>
                  </a:lnTo>
                  <a:lnTo>
                    <a:pt x="122" y="392"/>
                  </a:lnTo>
                  <a:lnTo>
                    <a:pt x="129" y="400"/>
                  </a:lnTo>
                  <a:lnTo>
                    <a:pt x="129" y="404"/>
                  </a:lnTo>
                  <a:lnTo>
                    <a:pt x="132" y="409"/>
                  </a:lnTo>
                  <a:lnTo>
                    <a:pt x="135" y="412"/>
                  </a:lnTo>
                  <a:lnTo>
                    <a:pt x="140" y="412"/>
                  </a:lnTo>
                  <a:lnTo>
                    <a:pt x="144" y="412"/>
                  </a:lnTo>
                  <a:lnTo>
                    <a:pt x="149" y="412"/>
                  </a:lnTo>
                  <a:lnTo>
                    <a:pt x="153" y="412"/>
                  </a:lnTo>
                  <a:lnTo>
                    <a:pt x="158" y="413"/>
                  </a:lnTo>
                  <a:lnTo>
                    <a:pt x="162" y="413"/>
                  </a:lnTo>
                  <a:lnTo>
                    <a:pt x="164" y="412"/>
                  </a:lnTo>
                  <a:lnTo>
                    <a:pt x="165" y="412"/>
                  </a:lnTo>
                  <a:lnTo>
                    <a:pt x="167" y="412"/>
                  </a:lnTo>
                  <a:lnTo>
                    <a:pt x="171" y="410"/>
                  </a:lnTo>
                  <a:lnTo>
                    <a:pt x="174" y="409"/>
                  </a:lnTo>
                  <a:lnTo>
                    <a:pt x="179" y="407"/>
                  </a:lnTo>
                  <a:lnTo>
                    <a:pt x="183" y="407"/>
                  </a:lnTo>
                  <a:lnTo>
                    <a:pt x="183" y="409"/>
                  </a:lnTo>
                  <a:lnTo>
                    <a:pt x="185" y="410"/>
                  </a:lnTo>
                  <a:lnTo>
                    <a:pt x="188" y="410"/>
                  </a:lnTo>
                  <a:lnTo>
                    <a:pt x="189" y="412"/>
                  </a:lnTo>
                  <a:lnTo>
                    <a:pt x="191" y="412"/>
                  </a:lnTo>
                  <a:lnTo>
                    <a:pt x="192" y="412"/>
                  </a:lnTo>
                  <a:lnTo>
                    <a:pt x="194" y="412"/>
                  </a:lnTo>
                  <a:lnTo>
                    <a:pt x="195" y="410"/>
                  </a:lnTo>
                  <a:lnTo>
                    <a:pt x="195" y="409"/>
                  </a:lnTo>
                  <a:lnTo>
                    <a:pt x="197" y="407"/>
                  </a:lnTo>
                  <a:lnTo>
                    <a:pt x="200" y="404"/>
                  </a:lnTo>
                  <a:lnTo>
                    <a:pt x="203" y="401"/>
                  </a:lnTo>
                  <a:lnTo>
                    <a:pt x="206" y="400"/>
                  </a:lnTo>
                  <a:lnTo>
                    <a:pt x="206" y="401"/>
                  </a:lnTo>
                  <a:lnTo>
                    <a:pt x="207" y="403"/>
                  </a:lnTo>
                  <a:lnTo>
                    <a:pt x="207" y="404"/>
                  </a:lnTo>
                  <a:lnTo>
                    <a:pt x="212" y="404"/>
                  </a:lnTo>
                  <a:lnTo>
                    <a:pt x="215" y="404"/>
                  </a:lnTo>
                  <a:lnTo>
                    <a:pt x="218" y="404"/>
                  </a:lnTo>
                  <a:lnTo>
                    <a:pt x="221" y="403"/>
                  </a:lnTo>
                  <a:lnTo>
                    <a:pt x="224" y="400"/>
                  </a:lnTo>
                  <a:lnTo>
                    <a:pt x="222" y="400"/>
                  </a:lnTo>
                  <a:lnTo>
                    <a:pt x="225" y="400"/>
                  </a:lnTo>
                  <a:lnTo>
                    <a:pt x="230" y="401"/>
                  </a:lnTo>
                  <a:lnTo>
                    <a:pt x="234" y="401"/>
                  </a:lnTo>
                  <a:lnTo>
                    <a:pt x="237" y="401"/>
                  </a:lnTo>
                  <a:lnTo>
                    <a:pt x="240" y="400"/>
                  </a:lnTo>
                  <a:lnTo>
                    <a:pt x="243" y="397"/>
                  </a:lnTo>
                  <a:lnTo>
                    <a:pt x="245" y="395"/>
                  </a:lnTo>
                  <a:lnTo>
                    <a:pt x="243" y="392"/>
                  </a:lnTo>
                  <a:lnTo>
                    <a:pt x="242" y="389"/>
                  </a:lnTo>
                  <a:lnTo>
                    <a:pt x="240" y="388"/>
                  </a:lnTo>
                  <a:lnTo>
                    <a:pt x="237" y="385"/>
                  </a:lnTo>
                  <a:lnTo>
                    <a:pt x="239" y="388"/>
                  </a:lnTo>
                  <a:lnTo>
                    <a:pt x="242" y="389"/>
                  </a:lnTo>
                  <a:lnTo>
                    <a:pt x="245" y="391"/>
                  </a:lnTo>
                  <a:lnTo>
                    <a:pt x="248" y="391"/>
                  </a:lnTo>
                  <a:lnTo>
                    <a:pt x="251" y="391"/>
                  </a:lnTo>
                  <a:lnTo>
                    <a:pt x="251" y="389"/>
                  </a:lnTo>
                  <a:lnTo>
                    <a:pt x="251" y="386"/>
                  </a:lnTo>
                  <a:lnTo>
                    <a:pt x="252" y="383"/>
                  </a:lnTo>
                  <a:lnTo>
                    <a:pt x="254" y="382"/>
                  </a:lnTo>
                  <a:lnTo>
                    <a:pt x="255" y="380"/>
                  </a:lnTo>
                  <a:lnTo>
                    <a:pt x="258" y="379"/>
                  </a:lnTo>
                  <a:lnTo>
                    <a:pt x="260" y="376"/>
                  </a:lnTo>
                  <a:lnTo>
                    <a:pt x="261" y="374"/>
                  </a:lnTo>
                  <a:lnTo>
                    <a:pt x="264" y="365"/>
                  </a:lnTo>
                  <a:lnTo>
                    <a:pt x="266" y="358"/>
                  </a:lnTo>
                  <a:lnTo>
                    <a:pt x="267" y="355"/>
                  </a:lnTo>
                  <a:lnTo>
                    <a:pt x="267" y="352"/>
                  </a:lnTo>
                  <a:lnTo>
                    <a:pt x="266" y="347"/>
                  </a:lnTo>
                  <a:lnTo>
                    <a:pt x="266" y="344"/>
                  </a:lnTo>
                  <a:lnTo>
                    <a:pt x="266" y="341"/>
                  </a:lnTo>
                  <a:lnTo>
                    <a:pt x="267" y="338"/>
                  </a:lnTo>
                  <a:lnTo>
                    <a:pt x="269" y="338"/>
                  </a:lnTo>
                  <a:lnTo>
                    <a:pt x="272" y="337"/>
                  </a:lnTo>
                  <a:lnTo>
                    <a:pt x="273" y="337"/>
                  </a:lnTo>
                  <a:lnTo>
                    <a:pt x="287" y="326"/>
                  </a:lnTo>
                  <a:lnTo>
                    <a:pt x="299" y="314"/>
                  </a:lnTo>
                  <a:lnTo>
                    <a:pt x="303" y="309"/>
                  </a:lnTo>
                  <a:lnTo>
                    <a:pt x="308" y="305"/>
                  </a:lnTo>
                  <a:lnTo>
                    <a:pt x="309" y="303"/>
                  </a:lnTo>
                  <a:lnTo>
                    <a:pt x="311" y="303"/>
                  </a:lnTo>
                  <a:lnTo>
                    <a:pt x="312" y="303"/>
                  </a:lnTo>
                  <a:lnTo>
                    <a:pt x="314" y="303"/>
                  </a:lnTo>
                  <a:lnTo>
                    <a:pt x="318" y="299"/>
                  </a:lnTo>
                  <a:lnTo>
                    <a:pt x="321" y="296"/>
                  </a:lnTo>
                  <a:lnTo>
                    <a:pt x="326" y="291"/>
                  </a:lnTo>
                  <a:lnTo>
                    <a:pt x="328" y="294"/>
                  </a:lnTo>
                  <a:lnTo>
                    <a:pt x="329" y="297"/>
                  </a:lnTo>
                  <a:lnTo>
                    <a:pt x="332" y="299"/>
                  </a:lnTo>
                  <a:lnTo>
                    <a:pt x="337" y="299"/>
                  </a:lnTo>
                  <a:lnTo>
                    <a:pt x="337" y="297"/>
                  </a:lnTo>
                  <a:lnTo>
                    <a:pt x="338" y="296"/>
                  </a:lnTo>
                  <a:lnTo>
                    <a:pt x="340" y="296"/>
                  </a:lnTo>
                  <a:lnTo>
                    <a:pt x="341" y="294"/>
                  </a:lnTo>
                  <a:lnTo>
                    <a:pt x="343" y="291"/>
                  </a:lnTo>
                  <a:lnTo>
                    <a:pt x="343" y="288"/>
                  </a:lnTo>
                  <a:lnTo>
                    <a:pt x="343" y="285"/>
                  </a:lnTo>
                  <a:lnTo>
                    <a:pt x="343" y="288"/>
                  </a:lnTo>
                  <a:lnTo>
                    <a:pt x="344" y="290"/>
                  </a:lnTo>
                  <a:lnTo>
                    <a:pt x="346" y="291"/>
                  </a:lnTo>
                  <a:lnTo>
                    <a:pt x="347" y="293"/>
                  </a:lnTo>
                  <a:lnTo>
                    <a:pt x="349" y="296"/>
                  </a:lnTo>
                  <a:lnTo>
                    <a:pt x="350" y="297"/>
                  </a:lnTo>
                  <a:lnTo>
                    <a:pt x="352" y="299"/>
                  </a:lnTo>
                  <a:lnTo>
                    <a:pt x="353" y="300"/>
                  </a:lnTo>
                  <a:lnTo>
                    <a:pt x="356" y="302"/>
                  </a:lnTo>
                  <a:lnTo>
                    <a:pt x="361" y="303"/>
                  </a:lnTo>
                  <a:lnTo>
                    <a:pt x="364" y="306"/>
                  </a:lnTo>
                  <a:lnTo>
                    <a:pt x="367" y="311"/>
                  </a:lnTo>
                  <a:lnTo>
                    <a:pt x="370" y="315"/>
                  </a:lnTo>
                  <a:lnTo>
                    <a:pt x="370" y="323"/>
                  </a:lnTo>
                  <a:lnTo>
                    <a:pt x="373" y="321"/>
                  </a:lnTo>
                  <a:lnTo>
                    <a:pt x="374" y="320"/>
                  </a:lnTo>
                  <a:lnTo>
                    <a:pt x="377" y="318"/>
                  </a:lnTo>
                  <a:lnTo>
                    <a:pt x="377" y="315"/>
                  </a:lnTo>
                  <a:lnTo>
                    <a:pt x="377" y="314"/>
                  </a:lnTo>
                  <a:lnTo>
                    <a:pt x="377" y="312"/>
                  </a:lnTo>
                  <a:lnTo>
                    <a:pt x="379" y="311"/>
                  </a:lnTo>
                  <a:lnTo>
                    <a:pt x="380" y="309"/>
                  </a:lnTo>
                  <a:lnTo>
                    <a:pt x="382" y="308"/>
                  </a:lnTo>
                  <a:lnTo>
                    <a:pt x="382" y="305"/>
                  </a:lnTo>
                  <a:lnTo>
                    <a:pt x="382" y="303"/>
                  </a:lnTo>
                  <a:lnTo>
                    <a:pt x="382" y="300"/>
                  </a:lnTo>
                  <a:lnTo>
                    <a:pt x="382" y="299"/>
                  </a:lnTo>
                  <a:lnTo>
                    <a:pt x="385" y="297"/>
                  </a:lnTo>
                  <a:lnTo>
                    <a:pt x="389" y="297"/>
                  </a:lnTo>
                  <a:lnTo>
                    <a:pt x="395" y="297"/>
                  </a:lnTo>
                  <a:lnTo>
                    <a:pt x="394" y="293"/>
                  </a:lnTo>
                  <a:lnTo>
                    <a:pt x="394" y="288"/>
                  </a:lnTo>
                  <a:lnTo>
                    <a:pt x="394" y="284"/>
                  </a:lnTo>
                  <a:lnTo>
                    <a:pt x="395" y="281"/>
                  </a:lnTo>
                  <a:lnTo>
                    <a:pt x="398" y="278"/>
                  </a:lnTo>
                  <a:lnTo>
                    <a:pt x="400" y="276"/>
                  </a:lnTo>
                  <a:lnTo>
                    <a:pt x="401" y="273"/>
                  </a:lnTo>
                  <a:lnTo>
                    <a:pt x="404" y="267"/>
                  </a:lnTo>
                  <a:lnTo>
                    <a:pt x="406" y="260"/>
                  </a:lnTo>
                  <a:lnTo>
                    <a:pt x="407" y="257"/>
                  </a:lnTo>
                  <a:lnTo>
                    <a:pt x="410" y="254"/>
                  </a:lnTo>
                  <a:lnTo>
                    <a:pt x="412" y="251"/>
                  </a:lnTo>
                  <a:lnTo>
                    <a:pt x="412" y="249"/>
                  </a:lnTo>
                  <a:lnTo>
                    <a:pt x="412" y="246"/>
                  </a:lnTo>
                  <a:lnTo>
                    <a:pt x="410" y="245"/>
                  </a:lnTo>
                  <a:lnTo>
                    <a:pt x="410" y="242"/>
                  </a:lnTo>
                  <a:lnTo>
                    <a:pt x="415" y="237"/>
                  </a:lnTo>
                  <a:lnTo>
                    <a:pt x="416" y="233"/>
                  </a:lnTo>
                  <a:lnTo>
                    <a:pt x="418" y="230"/>
                  </a:lnTo>
                  <a:lnTo>
                    <a:pt x="419" y="225"/>
                  </a:lnTo>
                  <a:lnTo>
                    <a:pt x="421" y="221"/>
                  </a:lnTo>
                  <a:lnTo>
                    <a:pt x="421" y="222"/>
                  </a:lnTo>
                  <a:lnTo>
                    <a:pt x="422" y="224"/>
                  </a:lnTo>
                  <a:lnTo>
                    <a:pt x="427" y="224"/>
                  </a:lnTo>
                  <a:lnTo>
                    <a:pt x="431" y="222"/>
                  </a:lnTo>
                  <a:lnTo>
                    <a:pt x="434" y="219"/>
                  </a:lnTo>
                  <a:lnTo>
                    <a:pt x="437" y="216"/>
                  </a:lnTo>
                  <a:lnTo>
                    <a:pt x="439" y="212"/>
                  </a:lnTo>
                  <a:lnTo>
                    <a:pt x="440" y="207"/>
                  </a:lnTo>
                  <a:lnTo>
                    <a:pt x="440" y="203"/>
                  </a:lnTo>
                  <a:lnTo>
                    <a:pt x="440" y="201"/>
                  </a:lnTo>
                  <a:lnTo>
                    <a:pt x="439" y="200"/>
                  </a:lnTo>
                  <a:lnTo>
                    <a:pt x="436" y="200"/>
                  </a:lnTo>
                  <a:lnTo>
                    <a:pt x="437" y="198"/>
                  </a:lnTo>
                  <a:lnTo>
                    <a:pt x="439" y="195"/>
                  </a:lnTo>
                  <a:lnTo>
                    <a:pt x="440" y="194"/>
                  </a:lnTo>
                  <a:lnTo>
                    <a:pt x="443" y="192"/>
                  </a:lnTo>
                  <a:lnTo>
                    <a:pt x="449" y="185"/>
                  </a:lnTo>
                  <a:lnTo>
                    <a:pt x="452" y="176"/>
                  </a:lnTo>
                  <a:lnTo>
                    <a:pt x="457" y="167"/>
                  </a:lnTo>
                  <a:lnTo>
                    <a:pt x="457" y="165"/>
                  </a:lnTo>
                  <a:lnTo>
                    <a:pt x="458" y="165"/>
                  </a:lnTo>
                  <a:lnTo>
                    <a:pt x="460" y="164"/>
                  </a:lnTo>
                  <a:lnTo>
                    <a:pt x="461" y="164"/>
                  </a:lnTo>
                  <a:lnTo>
                    <a:pt x="464" y="152"/>
                  </a:lnTo>
                  <a:lnTo>
                    <a:pt x="469" y="141"/>
                  </a:lnTo>
                  <a:lnTo>
                    <a:pt x="470" y="129"/>
                  </a:lnTo>
                  <a:lnTo>
                    <a:pt x="472" y="129"/>
                  </a:lnTo>
                  <a:lnTo>
                    <a:pt x="473" y="128"/>
                  </a:lnTo>
                  <a:lnTo>
                    <a:pt x="475" y="126"/>
                  </a:lnTo>
                  <a:lnTo>
                    <a:pt x="476" y="125"/>
                  </a:lnTo>
                  <a:lnTo>
                    <a:pt x="479" y="125"/>
                  </a:lnTo>
                  <a:lnTo>
                    <a:pt x="479" y="122"/>
                  </a:lnTo>
                  <a:lnTo>
                    <a:pt x="481" y="119"/>
                  </a:lnTo>
                  <a:lnTo>
                    <a:pt x="484" y="117"/>
                  </a:lnTo>
                  <a:lnTo>
                    <a:pt x="487" y="114"/>
                  </a:lnTo>
                  <a:lnTo>
                    <a:pt x="491" y="114"/>
                  </a:lnTo>
                  <a:lnTo>
                    <a:pt x="496" y="114"/>
                  </a:lnTo>
                  <a:lnTo>
                    <a:pt x="500" y="113"/>
                  </a:lnTo>
                  <a:lnTo>
                    <a:pt x="503" y="111"/>
                  </a:lnTo>
                  <a:lnTo>
                    <a:pt x="506" y="109"/>
                  </a:lnTo>
                  <a:lnTo>
                    <a:pt x="509" y="106"/>
                  </a:lnTo>
                  <a:lnTo>
                    <a:pt x="512" y="105"/>
                  </a:lnTo>
                  <a:lnTo>
                    <a:pt x="515" y="102"/>
                  </a:lnTo>
                  <a:lnTo>
                    <a:pt x="515" y="100"/>
                  </a:lnTo>
                  <a:lnTo>
                    <a:pt x="515" y="99"/>
                  </a:lnTo>
                  <a:lnTo>
                    <a:pt x="514" y="99"/>
                  </a:lnTo>
                  <a:lnTo>
                    <a:pt x="512" y="94"/>
                  </a:lnTo>
                  <a:lnTo>
                    <a:pt x="514" y="91"/>
                  </a:lnTo>
                  <a:lnTo>
                    <a:pt x="515" y="88"/>
                  </a:lnTo>
                  <a:lnTo>
                    <a:pt x="515" y="84"/>
                  </a:lnTo>
                  <a:lnTo>
                    <a:pt x="515" y="81"/>
                  </a:lnTo>
                  <a:lnTo>
                    <a:pt x="514" y="76"/>
                  </a:lnTo>
                  <a:lnTo>
                    <a:pt x="511" y="73"/>
                  </a:lnTo>
                  <a:lnTo>
                    <a:pt x="509" y="72"/>
                  </a:lnTo>
                  <a:lnTo>
                    <a:pt x="506" y="70"/>
                  </a:lnTo>
                  <a:lnTo>
                    <a:pt x="503" y="69"/>
                  </a:lnTo>
                  <a:lnTo>
                    <a:pt x="502" y="69"/>
                  </a:lnTo>
                  <a:lnTo>
                    <a:pt x="499" y="70"/>
                  </a:lnTo>
                  <a:lnTo>
                    <a:pt x="497" y="70"/>
                  </a:lnTo>
                  <a:lnTo>
                    <a:pt x="494" y="70"/>
                  </a:lnTo>
                  <a:lnTo>
                    <a:pt x="496" y="67"/>
                  </a:lnTo>
                  <a:lnTo>
                    <a:pt x="494" y="64"/>
                  </a:lnTo>
                  <a:lnTo>
                    <a:pt x="494" y="61"/>
                  </a:lnTo>
                  <a:lnTo>
                    <a:pt x="493" y="46"/>
                  </a:lnTo>
                  <a:lnTo>
                    <a:pt x="491" y="33"/>
                  </a:lnTo>
                  <a:lnTo>
                    <a:pt x="490" y="30"/>
                  </a:lnTo>
                  <a:lnTo>
                    <a:pt x="488" y="27"/>
                  </a:lnTo>
                  <a:lnTo>
                    <a:pt x="484" y="24"/>
                  </a:lnTo>
                  <a:lnTo>
                    <a:pt x="481" y="21"/>
                  </a:lnTo>
                  <a:lnTo>
                    <a:pt x="479" y="18"/>
                  </a:lnTo>
                  <a:lnTo>
                    <a:pt x="479" y="15"/>
                  </a:lnTo>
                  <a:lnTo>
                    <a:pt x="478" y="13"/>
                  </a:lnTo>
                  <a:lnTo>
                    <a:pt x="475" y="12"/>
                  </a:lnTo>
                  <a:lnTo>
                    <a:pt x="470" y="10"/>
                  </a:lnTo>
                  <a:lnTo>
                    <a:pt x="466" y="10"/>
                  </a:lnTo>
                  <a:lnTo>
                    <a:pt x="463" y="10"/>
                  </a:lnTo>
                  <a:lnTo>
                    <a:pt x="463" y="12"/>
                  </a:lnTo>
                  <a:lnTo>
                    <a:pt x="463" y="13"/>
                  </a:lnTo>
                  <a:lnTo>
                    <a:pt x="458" y="15"/>
                  </a:lnTo>
                  <a:lnTo>
                    <a:pt x="454" y="16"/>
                  </a:lnTo>
                  <a:lnTo>
                    <a:pt x="449" y="18"/>
                  </a:lnTo>
                  <a:lnTo>
                    <a:pt x="445" y="18"/>
                  </a:lnTo>
                  <a:lnTo>
                    <a:pt x="442" y="21"/>
                  </a:lnTo>
                  <a:lnTo>
                    <a:pt x="439" y="24"/>
                  </a:lnTo>
                  <a:lnTo>
                    <a:pt x="434" y="30"/>
                  </a:lnTo>
                  <a:lnTo>
                    <a:pt x="428" y="36"/>
                  </a:lnTo>
                  <a:lnTo>
                    <a:pt x="424" y="42"/>
                  </a:lnTo>
                  <a:lnTo>
                    <a:pt x="395" y="28"/>
                  </a:lnTo>
                  <a:lnTo>
                    <a:pt x="365" y="24"/>
                  </a:lnTo>
                  <a:lnTo>
                    <a:pt x="335" y="24"/>
                  </a:lnTo>
                  <a:lnTo>
                    <a:pt x="331" y="25"/>
                  </a:lnTo>
                  <a:lnTo>
                    <a:pt x="326" y="28"/>
                  </a:lnTo>
                  <a:lnTo>
                    <a:pt x="323" y="31"/>
                  </a:lnTo>
                  <a:lnTo>
                    <a:pt x="318" y="34"/>
                  </a:lnTo>
                  <a:lnTo>
                    <a:pt x="315" y="39"/>
                  </a:lnTo>
                  <a:lnTo>
                    <a:pt x="312" y="42"/>
                  </a:lnTo>
                  <a:lnTo>
                    <a:pt x="308" y="45"/>
                  </a:lnTo>
                  <a:lnTo>
                    <a:pt x="306" y="46"/>
                  </a:lnTo>
                  <a:lnTo>
                    <a:pt x="303" y="48"/>
                  </a:lnTo>
                  <a:lnTo>
                    <a:pt x="300" y="49"/>
                  </a:lnTo>
                  <a:lnTo>
                    <a:pt x="297" y="49"/>
                  </a:lnTo>
                  <a:lnTo>
                    <a:pt x="291" y="48"/>
                  </a:lnTo>
                  <a:lnTo>
                    <a:pt x="285" y="46"/>
                  </a:lnTo>
                  <a:lnTo>
                    <a:pt x="279" y="45"/>
                  </a:lnTo>
                  <a:lnTo>
                    <a:pt x="275" y="42"/>
                  </a:lnTo>
                  <a:lnTo>
                    <a:pt x="255" y="33"/>
                  </a:lnTo>
                  <a:lnTo>
                    <a:pt x="236" y="25"/>
                  </a:lnTo>
                  <a:lnTo>
                    <a:pt x="233" y="25"/>
                  </a:lnTo>
                  <a:lnTo>
                    <a:pt x="228" y="25"/>
                  </a:lnTo>
                  <a:lnTo>
                    <a:pt x="225" y="27"/>
                  </a:lnTo>
                  <a:lnTo>
                    <a:pt x="222" y="28"/>
                  </a:lnTo>
                  <a:lnTo>
                    <a:pt x="219" y="28"/>
                  </a:lnTo>
                  <a:lnTo>
                    <a:pt x="216" y="28"/>
                  </a:lnTo>
                  <a:lnTo>
                    <a:pt x="216" y="30"/>
                  </a:lnTo>
                  <a:lnTo>
                    <a:pt x="216" y="31"/>
                  </a:lnTo>
                  <a:lnTo>
                    <a:pt x="215" y="31"/>
                  </a:lnTo>
                  <a:lnTo>
                    <a:pt x="215" y="33"/>
                  </a:lnTo>
                  <a:lnTo>
                    <a:pt x="215" y="34"/>
                  </a:lnTo>
                  <a:lnTo>
                    <a:pt x="210" y="34"/>
                  </a:lnTo>
                  <a:lnTo>
                    <a:pt x="207" y="34"/>
                  </a:lnTo>
                  <a:lnTo>
                    <a:pt x="203" y="34"/>
                  </a:lnTo>
                  <a:lnTo>
                    <a:pt x="200" y="36"/>
                  </a:lnTo>
                  <a:lnTo>
                    <a:pt x="197" y="34"/>
                  </a:lnTo>
                  <a:lnTo>
                    <a:pt x="192" y="31"/>
                  </a:lnTo>
                  <a:lnTo>
                    <a:pt x="188" y="28"/>
                  </a:lnTo>
                  <a:lnTo>
                    <a:pt x="183" y="24"/>
                  </a:lnTo>
                  <a:lnTo>
                    <a:pt x="182" y="18"/>
                  </a:lnTo>
                  <a:lnTo>
                    <a:pt x="180" y="16"/>
                  </a:lnTo>
                  <a:lnTo>
                    <a:pt x="179" y="15"/>
                  </a:lnTo>
                  <a:lnTo>
                    <a:pt x="176" y="13"/>
                  </a:lnTo>
                  <a:lnTo>
                    <a:pt x="174" y="12"/>
                  </a:lnTo>
                  <a:lnTo>
                    <a:pt x="173" y="9"/>
                  </a:lnTo>
                  <a:lnTo>
                    <a:pt x="170" y="7"/>
                  </a:lnTo>
                  <a:lnTo>
                    <a:pt x="167" y="6"/>
                  </a:lnTo>
                  <a:lnTo>
                    <a:pt x="164" y="7"/>
                  </a:lnTo>
                  <a:lnTo>
                    <a:pt x="161" y="9"/>
                  </a:lnTo>
                  <a:lnTo>
                    <a:pt x="153" y="9"/>
                  </a:lnTo>
                  <a:lnTo>
                    <a:pt x="146" y="4"/>
                  </a:lnTo>
                  <a:lnTo>
                    <a:pt x="140" y="0"/>
                  </a:lnTo>
                  <a:lnTo>
                    <a:pt x="132" y="0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7" y="1"/>
                  </a:lnTo>
                  <a:lnTo>
                    <a:pt x="87" y="6"/>
                  </a:lnTo>
                  <a:lnTo>
                    <a:pt x="84" y="7"/>
                  </a:lnTo>
                  <a:lnTo>
                    <a:pt x="79" y="10"/>
                  </a:lnTo>
                  <a:lnTo>
                    <a:pt x="75" y="13"/>
                  </a:lnTo>
                  <a:lnTo>
                    <a:pt x="75" y="16"/>
                  </a:lnTo>
                  <a:lnTo>
                    <a:pt x="75" y="18"/>
                  </a:lnTo>
                  <a:lnTo>
                    <a:pt x="76" y="21"/>
                  </a:lnTo>
                  <a:lnTo>
                    <a:pt x="76" y="24"/>
                  </a:lnTo>
                  <a:lnTo>
                    <a:pt x="78" y="27"/>
                  </a:lnTo>
                  <a:lnTo>
                    <a:pt x="76" y="27"/>
                  </a:lnTo>
                  <a:lnTo>
                    <a:pt x="75" y="27"/>
                  </a:lnTo>
                  <a:lnTo>
                    <a:pt x="75" y="28"/>
                  </a:lnTo>
                  <a:lnTo>
                    <a:pt x="75" y="33"/>
                  </a:lnTo>
                  <a:lnTo>
                    <a:pt x="73" y="37"/>
                  </a:lnTo>
                  <a:lnTo>
                    <a:pt x="72" y="42"/>
                  </a:lnTo>
                  <a:lnTo>
                    <a:pt x="67" y="43"/>
                  </a:lnTo>
                  <a:lnTo>
                    <a:pt x="63" y="46"/>
                  </a:lnTo>
                  <a:lnTo>
                    <a:pt x="60" y="48"/>
                  </a:lnTo>
                  <a:lnTo>
                    <a:pt x="58" y="51"/>
                  </a:lnTo>
                  <a:lnTo>
                    <a:pt x="57" y="54"/>
                  </a:lnTo>
                  <a:lnTo>
                    <a:pt x="57" y="57"/>
                  </a:lnTo>
                  <a:lnTo>
                    <a:pt x="57" y="70"/>
                  </a:lnTo>
                  <a:lnTo>
                    <a:pt x="57" y="82"/>
                  </a:lnTo>
                  <a:lnTo>
                    <a:pt x="55" y="93"/>
                  </a:lnTo>
                  <a:lnTo>
                    <a:pt x="54" y="96"/>
                  </a:lnTo>
                  <a:lnTo>
                    <a:pt x="51" y="97"/>
                  </a:lnTo>
                  <a:lnTo>
                    <a:pt x="51" y="100"/>
                  </a:lnTo>
                  <a:lnTo>
                    <a:pt x="51" y="103"/>
                  </a:lnTo>
                  <a:lnTo>
                    <a:pt x="51" y="105"/>
                  </a:lnTo>
                  <a:lnTo>
                    <a:pt x="52" y="105"/>
                  </a:lnTo>
                  <a:lnTo>
                    <a:pt x="54" y="105"/>
                  </a:lnTo>
                  <a:lnTo>
                    <a:pt x="55" y="105"/>
                  </a:lnTo>
                  <a:lnTo>
                    <a:pt x="57" y="111"/>
                  </a:lnTo>
                  <a:lnTo>
                    <a:pt x="58" y="114"/>
                  </a:lnTo>
                  <a:lnTo>
                    <a:pt x="60" y="128"/>
                  </a:lnTo>
                  <a:lnTo>
                    <a:pt x="58" y="140"/>
                  </a:lnTo>
                  <a:lnTo>
                    <a:pt x="52" y="152"/>
                  </a:lnTo>
                  <a:lnTo>
                    <a:pt x="51" y="153"/>
                  </a:lnTo>
                  <a:lnTo>
                    <a:pt x="52" y="156"/>
                  </a:lnTo>
                  <a:lnTo>
                    <a:pt x="52" y="159"/>
                  </a:lnTo>
                  <a:lnTo>
                    <a:pt x="54" y="162"/>
                  </a:lnTo>
                  <a:lnTo>
                    <a:pt x="54" y="165"/>
                  </a:lnTo>
                  <a:lnTo>
                    <a:pt x="52" y="167"/>
                  </a:lnTo>
                  <a:lnTo>
                    <a:pt x="49" y="170"/>
                  </a:lnTo>
                  <a:lnTo>
                    <a:pt x="46" y="171"/>
                  </a:lnTo>
                  <a:lnTo>
                    <a:pt x="42" y="173"/>
                  </a:lnTo>
                  <a:lnTo>
                    <a:pt x="39" y="174"/>
                  </a:lnTo>
                  <a:lnTo>
                    <a:pt x="36" y="177"/>
                  </a:lnTo>
                  <a:lnTo>
                    <a:pt x="34" y="179"/>
                  </a:lnTo>
                  <a:lnTo>
                    <a:pt x="31" y="180"/>
                  </a:lnTo>
                  <a:lnTo>
                    <a:pt x="30" y="182"/>
                  </a:lnTo>
                  <a:lnTo>
                    <a:pt x="28" y="183"/>
                  </a:lnTo>
                  <a:lnTo>
                    <a:pt x="28" y="186"/>
                  </a:lnTo>
                  <a:lnTo>
                    <a:pt x="30" y="188"/>
                  </a:lnTo>
                  <a:lnTo>
                    <a:pt x="30" y="191"/>
                  </a:lnTo>
                  <a:lnTo>
                    <a:pt x="28" y="192"/>
                  </a:lnTo>
                  <a:lnTo>
                    <a:pt x="27" y="194"/>
                  </a:lnTo>
                  <a:lnTo>
                    <a:pt x="25" y="198"/>
                  </a:lnTo>
                  <a:lnTo>
                    <a:pt x="22" y="201"/>
                  </a:lnTo>
                  <a:lnTo>
                    <a:pt x="18" y="204"/>
                  </a:lnTo>
                  <a:lnTo>
                    <a:pt x="13" y="207"/>
                  </a:lnTo>
                  <a:lnTo>
                    <a:pt x="9" y="209"/>
                  </a:lnTo>
                  <a:lnTo>
                    <a:pt x="10" y="212"/>
                  </a:lnTo>
                  <a:lnTo>
                    <a:pt x="12" y="215"/>
                  </a:lnTo>
                  <a:lnTo>
                    <a:pt x="12" y="219"/>
                  </a:lnTo>
                  <a:lnTo>
                    <a:pt x="12" y="222"/>
                  </a:lnTo>
                  <a:lnTo>
                    <a:pt x="12" y="227"/>
                  </a:lnTo>
                  <a:lnTo>
                    <a:pt x="12" y="230"/>
                  </a:lnTo>
                  <a:lnTo>
                    <a:pt x="10" y="231"/>
                  </a:lnTo>
                  <a:lnTo>
                    <a:pt x="10" y="234"/>
                  </a:lnTo>
                  <a:lnTo>
                    <a:pt x="9" y="270"/>
                  </a:lnTo>
                  <a:lnTo>
                    <a:pt x="7" y="306"/>
                  </a:lnTo>
                  <a:lnTo>
                    <a:pt x="9" y="309"/>
                  </a:lnTo>
                  <a:lnTo>
                    <a:pt x="9" y="311"/>
                  </a:lnTo>
                  <a:lnTo>
                    <a:pt x="10" y="312"/>
                  </a:lnTo>
                  <a:lnTo>
                    <a:pt x="9" y="314"/>
                  </a:lnTo>
                  <a:lnTo>
                    <a:pt x="6" y="315"/>
                  </a:lnTo>
                  <a:lnTo>
                    <a:pt x="3" y="317"/>
                  </a:lnTo>
                  <a:lnTo>
                    <a:pt x="1" y="317"/>
                  </a:lnTo>
                  <a:lnTo>
                    <a:pt x="0" y="320"/>
                  </a:lnTo>
                  <a:lnTo>
                    <a:pt x="0" y="321"/>
                  </a:lnTo>
                  <a:lnTo>
                    <a:pt x="1" y="324"/>
                  </a:lnTo>
                  <a:lnTo>
                    <a:pt x="3" y="326"/>
                  </a:lnTo>
                  <a:lnTo>
                    <a:pt x="1" y="324"/>
                  </a:lnTo>
                  <a:close/>
                </a:path>
              </a:pathLst>
            </a:custGeom>
            <a:solidFill>
              <a:srgbClr val="6EBA68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65" name="Freeform 89"/>
            <p:cNvSpPr>
              <a:spLocks/>
            </p:cNvSpPr>
            <p:nvPr/>
          </p:nvSpPr>
          <p:spPr bwMode="gray">
            <a:xfrm>
              <a:off x="3307" y="1790"/>
              <a:ext cx="612" cy="462"/>
            </a:xfrm>
            <a:custGeom>
              <a:avLst/>
              <a:gdLst>
                <a:gd name="T0" fmla="*/ 391 w 661"/>
                <a:gd name="T1" fmla="*/ 402 h 499"/>
                <a:gd name="T2" fmla="*/ 451 w 661"/>
                <a:gd name="T3" fmla="*/ 405 h 499"/>
                <a:gd name="T4" fmla="*/ 456 w 661"/>
                <a:gd name="T5" fmla="*/ 410 h 499"/>
                <a:gd name="T6" fmla="*/ 466 w 661"/>
                <a:gd name="T7" fmla="*/ 415 h 499"/>
                <a:gd name="T8" fmla="*/ 476 w 661"/>
                <a:gd name="T9" fmla="*/ 415 h 499"/>
                <a:gd name="T10" fmla="*/ 487 w 661"/>
                <a:gd name="T11" fmla="*/ 398 h 499"/>
                <a:gd name="T12" fmla="*/ 504 w 661"/>
                <a:gd name="T13" fmla="*/ 393 h 499"/>
                <a:gd name="T14" fmla="*/ 521 w 661"/>
                <a:gd name="T15" fmla="*/ 387 h 499"/>
                <a:gd name="T16" fmla="*/ 516 w 661"/>
                <a:gd name="T17" fmla="*/ 352 h 499"/>
                <a:gd name="T18" fmla="*/ 524 w 661"/>
                <a:gd name="T19" fmla="*/ 348 h 499"/>
                <a:gd name="T20" fmla="*/ 541 w 661"/>
                <a:gd name="T21" fmla="*/ 315 h 499"/>
                <a:gd name="T22" fmla="*/ 593 w 661"/>
                <a:gd name="T23" fmla="*/ 221 h 499"/>
                <a:gd name="T24" fmla="*/ 606 w 661"/>
                <a:gd name="T25" fmla="*/ 122 h 499"/>
                <a:gd name="T26" fmla="*/ 597 w 661"/>
                <a:gd name="T27" fmla="*/ 105 h 499"/>
                <a:gd name="T28" fmla="*/ 588 w 661"/>
                <a:gd name="T29" fmla="*/ 92 h 499"/>
                <a:gd name="T30" fmla="*/ 577 w 661"/>
                <a:gd name="T31" fmla="*/ 25 h 499"/>
                <a:gd name="T32" fmla="*/ 541 w 661"/>
                <a:gd name="T33" fmla="*/ 29 h 499"/>
                <a:gd name="T34" fmla="*/ 470 w 661"/>
                <a:gd name="T35" fmla="*/ 0 h 499"/>
                <a:gd name="T36" fmla="*/ 278 w 661"/>
                <a:gd name="T37" fmla="*/ 117 h 499"/>
                <a:gd name="T38" fmla="*/ 199 w 661"/>
                <a:gd name="T39" fmla="*/ 164 h 499"/>
                <a:gd name="T40" fmla="*/ 159 w 661"/>
                <a:gd name="T41" fmla="*/ 268 h 499"/>
                <a:gd name="T42" fmla="*/ 153 w 661"/>
                <a:gd name="T43" fmla="*/ 287 h 499"/>
                <a:gd name="T44" fmla="*/ 148 w 661"/>
                <a:gd name="T45" fmla="*/ 299 h 499"/>
                <a:gd name="T46" fmla="*/ 133 w 661"/>
                <a:gd name="T47" fmla="*/ 313 h 499"/>
                <a:gd name="T48" fmla="*/ 120 w 661"/>
                <a:gd name="T49" fmla="*/ 318 h 499"/>
                <a:gd name="T50" fmla="*/ 69 w 661"/>
                <a:gd name="T51" fmla="*/ 315 h 499"/>
                <a:gd name="T52" fmla="*/ 31 w 661"/>
                <a:gd name="T53" fmla="*/ 330 h 499"/>
                <a:gd name="T54" fmla="*/ 15 w 661"/>
                <a:gd name="T55" fmla="*/ 330 h 499"/>
                <a:gd name="T56" fmla="*/ 4 w 661"/>
                <a:gd name="T57" fmla="*/ 324 h 499"/>
                <a:gd name="T58" fmla="*/ 4 w 661"/>
                <a:gd name="T59" fmla="*/ 334 h 499"/>
                <a:gd name="T60" fmla="*/ 1 w 661"/>
                <a:gd name="T61" fmla="*/ 346 h 499"/>
                <a:gd name="T62" fmla="*/ 6 w 661"/>
                <a:gd name="T63" fmla="*/ 366 h 499"/>
                <a:gd name="T64" fmla="*/ 31 w 661"/>
                <a:gd name="T65" fmla="*/ 385 h 499"/>
                <a:gd name="T66" fmla="*/ 43 w 661"/>
                <a:gd name="T67" fmla="*/ 396 h 499"/>
                <a:gd name="T68" fmla="*/ 37 w 661"/>
                <a:gd name="T69" fmla="*/ 395 h 499"/>
                <a:gd name="T70" fmla="*/ 29 w 661"/>
                <a:gd name="T71" fmla="*/ 399 h 499"/>
                <a:gd name="T72" fmla="*/ 42 w 661"/>
                <a:gd name="T73" fmla="*/ 413 h 499"/>
                <a:gd name="T74" fmla="*/ 58 w 661"/>
                <a:gd name="T75" fmla="*/ 423 h 499"/>
                <a:gd name="T76" fmla="*/ 68 w 661"/>
                <a:gd name="T77" fmla="*/ 420 h 499"/>
                <a:gd name="T78" fmla="*/ 70 w 661"/>
                <a:gd name="T79" fmla="*/ 429 h 499"/>
                <a:gd name="T80" fmla="*/ 73 w 661"/>
                <a:gd name="T81" fmla="*/ 455 h 499"/>
                <a:gd name="T82" fmla="*/ 73 w 661"/>
                <a:gd name="T83" fmla="*/ 443 h 499"/>
                <a:gd name="T84" fmla="*/ 75 w 661"/>
                <a:gd name="T85" fmla="*/ 440 h 499"/>
                <a:gd name="T86" fmla="*/ 98 w 661"/>
                <a:gd name="T87" fmla="*/ 431 h 499"/>
                <a:gd name="T88" fmla="*/ 117 w 661"/>
                <a:gd name="T89" fmla="*/ 448 h 499"/>
                <a:gd name="T90" fmla="*/ 131 w 661"/>
                <a:gd name="T91" fmla="*/ 429 h 499"/>
                <a:gd name="T92" fmla="*/ 148 w 661"/>
                <a:gd name="T93" fmla="*/ 406 h 499"/>
                <a:gd name="T94" fmla="*/ 148 w 661"/>
                <a:gd name="T95" fmla="*/ 395 h 499"/>
                <a:gd name="T96" fmla="*/ 168 w 661"/>
                <a:gd name="T97" fmla="*/ 381 h 499"/>
                <a:gd name="T98" fmla="*/ 191 w 661"/>
                <a:gd name="T99" fmla="*/ 382 h 499"/>
                <a:gd name="T100" fmla="*/ 203 w 661"/>
                <a:gd name="T101" fmla="*/ 377 h 499"/>
                <a:gd name="T102" fmla="*/ 233 w 661"/>
                <a:gd name="T103" fmla="*/ 385 h 499"/>
                <a:gd name="T104" fmla="*/ 264 w 661"/>
                <a:gd name="T105" fmla="*/ 413 h 499"/>
                <a:gd name="T106" fmla="*/ 285 w 661"/>
                <a:gd name="T107" fmla="*/ 406 h 499"/>
                <a:gd name="T108" fmla="*/ 302 w 661"/>
                <a:gd name="T109" fmla="*/ 402 h 499"/>
                <a:gd name="T110" fmla="*/ 317 w 661"/>
                <a:gd name="T111" fmla="*/ 410 h 499"/>
                <a:gd name="T112" fmla="*/ 343 w 661"/>
                <a:gd name="T113" fmla="*/ 421 h 499"/>
                <a:gd name="T114" fmla="*/ 372 w 661"/>
                <a:gd name="T115" fmla="*/ 415 h 499"/>
                <a:gd name="T116" fmla="*/ 378 w 661"/>
                <a:gd name="T117" fmla="*/ 406 h 49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61"/>
                <a:gd name="T178" fmla="*/ 0 h 499"/>
                <a:gd name="T179" fmla="*/ 661 w 661"/>
                <a:gd name="T180" fmla="*/ 499 h 49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61" h="499">
                  <a:moveTo>
                    <a:pt x="407" y="442"/>
                  </a:moveTo>
                  <a:lnTo>
                    <a:pt x="410" y="439"/>
                  </a:lnTo>
                  <a:lnTo>
                    <a:pt x="413" y="436"/>
                  </a:lnTo>
                  <a:lnTo>
                    <a:pt x="416" y="434"/>
                  </a:lnTo>
                  <a:lnTo>
                    <a:pt x="419" y="434"/>
                  </a:lnTo>
                  <a:lnTo>
                    <a:pt x="422" y="434"/>
                  </a:lnTo>
                  <a:lnTo>
                    <a:pt x="448" y="431"/>
                  </a:lnTo>
                  <a:lnTo>
                    <a:pt x="473" y="433"/>
                  </a:lnTo>
                  <a:lnTo>
                    <a:pt x="476" y="434"/>
                  </a:lnTo>
                  <a:lnTo>
                    <a:pt x="479" y="436"/>
                  </a:lnTo>
                  <a:lnTo>
                    <a:pt x="482" y="437"/>
                  </a:lnTo>
                  <a:lnTo>
                    <a:pt x="487" y="437"/>
                  </a:lnTo>
                  <a:lnTo>
                    <a:pt x="487" y="439"/>
                  </a:lnTo>
                  <a:lnTo>
                    <a:pt x="488" y="439"/>
                  </a:lnTo>
                  <a:lnTo>
                    <a:pt x="488" y="440"/>
                  </a:lnTo>
                  <a:lnTo>
                    <a:pt x="488" y="442"/>
                  </a:lnTo>
                  <a:lnTo>
                    <a:pt x="493" y="443"/>
                  </a:lnTo>
                  <a:lnTo>
                    <a:pt x="497" y="443"/>
                  </a:lnTo>
                  <a:lnTo>
                    <a:pt x="502" y="443"/>
                  </a:lnTo>
                  <a:lnTo>
                    <a:pt x="502" y="445"/>
                  </a:lnTo>
                  <a:lnTo>
                    <a:pt x="502" y="446"/>
                  </a:lnTo>
                  <a:lnTo>
                    <a:pt x="503" y="446"/>
                  </a:lnTo>
                  <a:lnTo>
                    <a:pt x="503" y="448"/>
                  </a:lnTo>
                  <a:lnTo>
                    <a:pt x="506" y="449"/>
                  </a:lnTo>
                  <a:lnTo>
                    <a:pt x="509" y="449"/>
                  </a:lnTo>
                  <a:lnTo>
                    <a:pt x="512" y="449"/>
                  </a:lnTo>
                  <a:lnTo>
                    <a:pt x="514" y="449"/>
                  </a:lnTo>
                  <a:lnTo>
                    <a:pt x="514" y="448"/>
                  </a:lnTo>
                  <a:lnTo>
                    <a:pt x="514" y="446"/>
                  </a:lnTo>
                  <a:lnTo>
                    <a:pt x="515" y="445"/>
                  </a:lnTo>
                  <a:lnTo>
                    <a:pt x="518" y="440"/>
                  </a:lnTo>
                  <a:lnTo>
                    <a:pt x="521" y="437"/>
                  </a:lnTo>
                  <a:lnTo>
                    <a:pt x="524" y="433"/>
                  </a:lnTo>
                  <a:lnTo>
                    <a:pt x="526" y="430"/>
                  </a:lnTo>
                  <a:lnTo>
                    <a:pt x="529" y="430"/>
                  </a:lnTo>
                  <a:lnTo>
                    <a:pt x="532" y="428"/>
                  </a:lnTo>
                  <a:lnTo>
                    <a:pt x="535" y="428"/>
                  </a:lnTo>
                  <a:lnTo>
                    <a:pt x="538" y="428"/>
                  </a:lnTo>
                  <a:lnTo>
                    <a:pt x="541" y="427"/>
                  </a:lnTo>
                  <a:lnTo>
                    <a:pt x="544" y="425"/>
                  </a:lnTo>
                  <a:lnTo>
                    <a:pt x="547" y="422"/>
                  </a:lnTo>
                  <a:lnTo>
                    <a:pt x="551" y="421"/>
                  </a:lnTo>
                  <a:lnTo>
                    <a:pt x="556" y="419"/>
                  </a:lnTo>
                  <a:lnTo>
                    <a:pt x="559" y="419"/>
                  </a:lnTo>
                  <a:lnTo>
                    <a:pt x="563" y="421"/>
                  </a:lnTo>
                  <a:lnTo>
                    <a:pt x="563" y="418"/>
                  </a:lnTo>
                  <a:lnTo>
                    <a:pt x="563" y="415"/>
                  </a:lnTo>
                  <a:lnTo>
                    <a:pt x="562" y="412"/>
                  </a:lnTo>
                  <a:lnTo>
                    <a:pt x="556" y="398"/>
                  </a:lnTo>
                  <a:lnTo>
                    <a:pt x="554" y="385"/>
                  </a:lnTo>
                  <a:lnTo>
                    <a:pt x="556" y="382"/>
                  </a:lnTo>
                  <a:lnTo>
                    <a:pt x="557" y="380"/>
                  </a:lnTo>
                  <a:lnTo>
                    <a:pt x="559" y="380"/>
                  </a:lnTo>
                  <a:lnTo>
                    <a:pt x="562" y="380"/>
                  </a:lnTo>
                  <a:lnTo>
                    <a:pt x="565" y="380"/>
                  </a:lnTo>
                  <a:lnTo>
                    <a:pt x="566" y="379"/>
                  </a:lnTo>
                  <a:lnTo>
                    <a:pt x="566" y="377"/>
                  </a:lnTo>
                  <a:lnTo>
                    <a:pt x="566" y="376"/>
                  </a:lnTo>
                  <a:lnTo>
                    <a:pt x="566" y="373"/>
                  </a:lnTo>
                  <a:lnTo>
                    <a:pt x="565" y="370"/>
                  </a:lnTo>
                  <a:lnTo>
                    <a:pt x="565" y="368"/>
                  </a:lnTo>
                  <a:lnTo>
                    <a:pt x="565" y="365"/>
                  </a:lnTo>
                  <a:lnTo>
                    <a:pt x="574" y="352"/>
                  </a:lnTo>
                  <a:lnTo>
                    <a:pt x="584" y="340"/>
                  </a:lnTo>
                  <a:lnTo>
                    <a:pt x="595" y="326"/>
                  </a:lnTo>
                  <a:lnTo>
                    <a:pt x="599" y="320"/>
                  </a:lnTo>
                  <a:lnTo>
                    <a:pt x="604" y="314"/>
                  </a:lnTo>
                  <a:lnTo>
                    <a:pt x="620" y="297"/>
                  </a:lnTo>
                  <a:lnTo>
                    <a:pt x="639" y="281"/>
                  </a:lnTo>
                  <a:lnTo>
                    <a:pt x="640" y="239"/>
                  </a:lnTo>
                  <a:lnTo>
                    <a:pt x="642" y="195"/>
                  </a:lnTo>
                  <a:lnTo>
                    <a:pt x="649" y="152"/>
                  </a:lnTo>
                  <a:lnTo>
                    <a:pt x="652" y="146"/>
                  </a:lnTo>
                  <a:lnTo>
                    <a:pt x="655" y="140"/>
                  </a:lnTo>
                  <a:lnTo>
                    <a:pt x="661" y="135"/>
                  </a:lnTo>
                  <a:lnTo>
                    <a:pt x="655" y="132"/>
                  </a:lnTo>
                  <a:lnTo>
                    <a:pt x="651" y="128"/>
                  </a:lnTo>
                  <a:lnTo>
                    <a:pt x="648" y="123"/>
                  </a:lnTo>
                  <a:lnTo>
                    <a:pt x="643" y="119"/>
                  </a:lnTo>
                  <a:lnTo>
                    <a:pt x="643" y="117"/>
                  </a:lnTo>
                  <a:lnTo>
                    <a:pt x="643" y="114"/>
                  </a:lnTo>
                  <a:lnTo>
                    <a:pt x="645" y="113"/>
                  </a:lnTo>
                  <a:lnTo>
                    <a:pt x="646" y="110"/>
                  </a:lnTo>
                  <a:lnTo>
                    <a:pt x="646" y="108"/>
                  </a:lnTo>
                  <a:lnTo>
                    <a:pt x="645" y="105"/>
                  </a:lnTo>
                  <a:lnTo>
                    <a:pt x="642" y="104"/>
                  </a:lnTo>
                  <a:lnTo>
                    <a:pt x="639" y="101"/>
                  </a:lnTo>
                  <a:lnTo>
                    <a:pt x="635" y="99"/>
                  </a:lnTo>
                  <a:lnTo>
                    <a:pt x="632" y="96"/>
                  </a:lnTo>
                  <a:lnTo>
                    <a:pt x="631" y="93"/>
                  </a:lnTo>
                  <a:lnTo>
                    <a:pt x="629" y="90"/>
                  </a:lnTo>
                  <a:lnTo>
                    <a:pt x="625" y="60"/>
                  </a:lnTo>
                  <a:lnTo>
                    <a:pt x="623" y="28"/>
                  </a:lnTo>
                  <a:lnTo>
                    <a:pt x="623" y="27"/>
                  </a:lnTo>
                  <a:lnTo>
                    <a:pt x="622" y="25"/>
                  </a:lnTo>
                  <a:lnTo>
                    <a:pt x="619" y="24"/>
                  </a:lnTo>
                  <a:lnTo>
                    <a:pt x="617" y="22"/>
                  </a:lnTo>
                  <a:lnTo>
                    <a:pt x="587" y="39"/>
                  </a:lnTo>
                  <a:lnTo>
                    <a:pt x="587" y="37"/>
                  </a:lnTo>
                  <a:lnTo>
                    <a:pt x="584" y="31"/>
                  </a:lnTo>
                  <a:lnTo>
                    <a:pt x="580" y="24"/>
                  </a:lnTo>
                  <a:lnTo>
                    <a:pt x="572" y="16"/>
                  </a:lnTo>
                  <a:lnTo>
                    <a:pt x="562" y="10"/>
                  </a:lnTo>
                  <a:lnTo>
                    <a:pt x="547" y="6"/>
                  </a:lnTo>
                  <a:lnTo>
                    <a:pt x="529" y="6"/>
                  </a:lnTo>
                  <a:lnTo>
                    <a:pt x="508" y="0"/>
                  </a:lnTo>
                  <a:lnTo>
                    <a:pt x="362" y="86"/>
                  </a:lnTo>
                  <a:lnTo>
                    <a:pt x="359" y="87"/>
                  </a:lnTo>
                  <a:lnTo>
                    <a:pt x="350" y="93"/>
                  </a:lnTo>
                  <a:lnTo>
                    <a:pt x="336" y="102"/>
                  </a:lnTo>
                  <a:lnTo>
                    <a:pt x="318" y="113"/>
                  </a:lnTo>
                  <a:lnTo>
                    <a:pt x="300" y="126"/>
                  </a:lnTo>
                  <a:lnTo>
                    <a:pt x="281" y="141"/>
                  </a:lnTo>
                  <a:lnTo>
                    <a:pt x="261" y="156"/>
                  </a:lnTo>
                  <a:lnTo>
                    <a:pt x="245" y="173"/>
                  </a:lnTo>
                  <a:lnTo>
                    <a:pt x="240" y="174"/>
                  </a:lnTo>
                  <a:lnTo>
                    <a:pt x="228" y="174"/>
                  </a:lnTo>
                  <a:lnTo>
                    <a:pt x="215" y="177"/>
                  </a:lnTo>
                  <a:lnTo>
                    <a:pt x="200" y="179"/>
                  </a:lnTo>
                  <a:lnTo>
                    <a:pt x="186" y="180"/>
                  </a:lnTo>
                  <a:lnTo>
                    <a:pt x="180" y="183"/>
                  </a:lnTo>
                  <a:lnTo>
                    <a:pt x="172" y="287"/>
                  </a:lnTo>
                  <a:lnTo>
                    <a:pt x="172" y="290"/>
                  </a:lnTo>
                  <a:lnTo>
                    <a:pt x="171" y="294"/>
                  </a:lnTo>
                  <a:lnTo>
                    <a:pt x="171" y="299"/>
                  </a:lnTo>
                  <a:lnTo>
                    <a:pt x="169" y="304"/>
                  </a:lnTo>
                  <a:lnTo>
                    <a:pt x="168" y="307"/>
                  </a:lnTo>
                  <a:lnTo>
                    <a:pt x="166" y="310"/>
                  </a:lnTo>
                  <a:lnTo>
                    <a:pt x="165" y="310"/>
                  </a:lnTo>
                  <a:lnTo>
                    <a:pt x="163" y="311"/>
                  </a:lnTo>
                  <a:lnTo>
                    <a:pt x="163" y="313"/>
                  </a:lnTo>
                  <a:lnTo>
                    <a:pt x="162" y="316"/>
                  </a:lnTo>
                  <a:lnTo>
                    <a:pt x="160" y="317"/>
                  </a:lnTo>
                  <a:lnTo>
                    <a:pt x="160" y="320"/>
                  </a:lnTo>
                  <a:lnTo>
                    <a:pt x="160" y="323"/>
                  </a:lnTo>
                  <a:lnTo>
                    <a:pt x="162" y="325"/>
                  </a:lnTo>
                  <a:lnTo>
                    <a:pt x="148" y="334"/>
                  </a:lnTo>
                  <a:lnTo>
                    <a:pt x="147" y="335"/>
                  </a:lnTo>
                  <a:lnTo>
                    <a:pt x="145" y="337"/>
                  </a:lnTo>
                  <a:lnTo>
                    <a:pt x="144" y="338"/>
                  </a:lnTo>
                  <a:lnTo>
                    <a:pt x="142" y="340"/>
                  </a:lnTo>
                  <a:lnTo>
                    <a:pt x="141" y="341"/>
                  </a:lnTo>
                  <a:lnTo>
                    <a:pt x="141" y="343"/>
                  </a:lnTo>
                  <a:lnTo>
                    <a:pt x="142" y="344"/>
                  </a:lnTo>
                  <a:lnTo>
                    <a:pt x="139" y="343"/>
                  </a:lnTo>
                  <a:lnTo>
                    <a:pt x="130" y="343"/>
                  </a:lnTo>
                  <a:lnTo>
                    <a:pt x="121" y="343"/>
                  </a:lnTo>
                  <a:lnTo>
                    <a:pt x="114" y="344"/>
                  </a:lnTo>
                  <a:lnTo>
                    <a:pt x="97" y="343"/>
                  </a:lnTo>
                  <a:lnTo>
                    <a:pt x="94" y="341"/>
                  </a:lnTo>
                  <a:lnTo>
                    <a:pt x="85" y="341"/>
                  </a:lnTo>
                  <a:lnTo>
                    <a:pt x="75" y="340"/>
                  </a:lnTo>
                  <a:lnTo>
                    <a:pt x="61" y="341"/>
                  </a:lnTo>
                  <a:lnTo>
                    <a:pt x="48" y="346"/>
                  </a:lnTo>
                  <a:lnTo>
                    <a:pt x="39" y="353"/>
                  </a:lnTo>
                  <a:lnTo>
                    <a:pt x="37" y="353"/>
                  </a:lnTo>
                  <a:lnTo>
                    <a:pt x="36" y="355"/>
                  </a:lnTo>
                  <a:lnTo>
                    <a:pt x="33" y="356"/>
                  </a:lnTo>
                  <a:lnTo>
                    <a:pt x="30" y="359"/>
                  </a:lnTo>
                  <a:lnTo>
                    <a:pt x="27" y="359"/>
                  </a:lnTo>
                  <a:lnTo>
                    <a:pt x="22" y="359"/>
                  </a:lnTo>
                  <a:lnTo>
                    <a:pt x="19" y="358"/>
                  </a:lnTo>
                  <a:lnTo>
                    <a:pt x="18" y="358"/>
                  </a:lnTo>
                  <a:lnTo>
                    <a:pt x="16" y="356"/>
                  </a:lnTo>
                  <a:lnTo>
                    <a:pt x="13" y="355"/>
                  </a:lnTo>
                  <a:lnTo>
                    <a:pt x="10" y="353"/>
                  </a:lnTo>
                  <a:lnTo>
                    <a:pt x="7" y="352"/>
                  </a:lnTo>
                  <a:lnTo>
                    <a:pt x="4" y="350"/>
                  </a:lnTo>
                  <a:lnTo>
                    <a:pt x="4" y="352"/>
                  </a:lnTo>
                  <a:lnTo>
                    <a:pt x="3" y="353"/>
                  </a:lnTo>
                  <a:lnTo>
                    <a:pt x="1" y="356"/>
                  </a:lnTo>
                  <a:lnTo>
                    <a:pt x="1" y="358"/>
                  </a:lnTo>
                  <a:lnTo>
                    <a:pt x="3" y="359"/>
                  </a:lnTo>
                  <a:lnTo>
                    <a:pt x="4" y="361"/>
                  </a:lnTo>
                  <a:lnTo>
                    <a:pt x="6" y="362"/>
                  </a:lnTo>
                  <a:lnTo>
                    <a:pt x="4" y="365"/>
                  </a:lnTo>
                  <a:lnTo>
                    <a:pt x="3" y="368"/>
                  </a:lnTo>
                  <a:lnTo>
                    <a:pt x="0" y="371"/>
                  </a:lnTo>
                  <a:lnTo>
                    <a:pt x="0" y="373"/>
                  </a:lnTo>
                  <a:lnTo>
                    <a:pt x="1" y="374"/>
                  </a:lnTo>
                  <a:lnTo>
                    <a:pt x="3" y="376"/>
                  </a:lnTo>
                  <a:lnTo>
                    <a:pt x="4" y="376"/>
                  </a:lnTo>
                  <a:lnTo>
                    <a:pt x="6" y="377"/>
                  </a:lnTo>
                  <a:lnTo>
                    <a:pt x="6" y="383"/>
                  </a:lnTo>
                  <a:lnTo>
                    <a:pt x="7" y="389"/>
                  </a:lnTo>
                  <a:lnTo>
                    <a:pt x="7" y="395"/>
                  </a:lnTo>
                  <a:lnTo>
                    <a:pt x="9" y="400"/>
                  </a:lnTo>
                  <a:lnTo>
                    <a:pt x="16" y="409"/>
                  </a:lnTo>
                  <a:lnTo>
                    <a:pt x="24" y="413"/>
                  </a:lnTo>
                  <a:lnTo>
                    <a:pt x="34" y="413"/>
                  </a:lnTo>
                  <a:lnTo>
                    <a:pt x="33" y="415"/>
                  </a:lnTo>
                  <a:lnTo>
                    <a:pt x="33" y="416"/>
                  </a:lnTo>
                  <a:lnTo>
                    <a:pt x="34" y="418"/>
                  </a:lnTo>
                  <a:lnTo>
                    <a:pt x="36" y="421"/>
                  </a:lnTo>
                  <a:lnTo>
                    <a:pt x="39" y="424"/>
                  </a:lnTo>
                  <a:lnTo>
                    <a:pt x="43" y="425"/>
                  </a:lnTo>
                  <a:lnTo>
                    <a:pt x="46" y="428"/>
                  </a:lnTo>
                  <a:lnTo>
                    <a:pt x="45" y="428"/>
                  </a:lnTo>
                  <a:lnTo>
                    <a:pt x="43" y="428"/>
                  </a:lnTo>
                  <a:lnTo>
                    <a:pt x="42" y="427"/>
                  </a:lnTo>
                  <a:lnTo>
                    <a:pt x="40" y="427"/>
                  </a:lnTo>
                  <a:lnTo>
                    <a:pt x="39" y="427"/>
                  </a:lnTo>
                  <a:lnTo>
                    <a:pt x="37" y="427"/>
                  </a:lnTo>
                  <a:lnTo>
                    <a:pt x="36" y="427"/>
                  </a:lnTo>
                  <a:lnTo>
                    <a:pt x="33" y="428"/>
                  </a:lnTo>
                  <a:lnTo>
                    <a:pt x="31" y="430"/>
                  </a:lnTo>
                  <a:lnTo>
                    <a:pt x="31" y="431"/>
                  </a:lnTo>
                  <a:lnTo>
                    <a:pt x="31" y="433"/>
                  </a:lnTo>
                  <a:lnTo>
                    <a:pt x="34" y="436"/>
                  </a:lnTo>
                  <a:lnTo>
                    <a:pt x="37" y="440"/>
                  </a:lnTo>
                  <a:lnTo>
                    <a:pt x="40" y="443"/>
                  </a:lnTo>
                  <a:lnTo>
                    <a:pt x="43" y="446"/>
                  </a:lnTo>
                  <a:lnTo>
                    <a:pt x="45" y="446"/>
                  </a:lnTo>
                  <a:lnTo>
                    <a:pt x="46" y="448"/>
                  </a:lnTo>
                  <a:lnTo>
                    <a:pt x="48" y="449"/>
                  </a:lnTo>
                  <a:lnTo>
                    <a:pt x="51" y="454"/>
                  </a:lnTo>
                  <a:lnTo>
                    <a:pt x="54" y="455"/>
                  </a:lnTo>
                  <a:lnTo>
                    <a:pt x="58" y="457"/>
                  </a:lnTo>
                  <a:lnTo>
                    <a:pt x="63" y="457"/>
                  </a:lnTo>
                  <a:lnTo>
                    <a:pt x="67" y="457"/>
                  </a:lnTo>
                  <a:lnTo>
                    <a:pt x="69" y="455"/>
                  </a:lnTo>
                  <a:lnTo>
                    <a:pt x="72" y="455"/>
                  </a:lnTo>
                  <a:lnTo>
                    <a:pt x="73" y="455"/>
                  </a:lnTo>
                  <a:lnTo>
                    <a:pt x="73" y="454"/>
                  </a:lnTo>
                  <a:lnTo>
                    <a:pt x="75" y="454"/>
                  </a:lnTo>
                  <a:lnTo>
                    <a:pt x="76" y="454"/>
                  </a:lnTo>
                  <a:lnTo>
                    <a:pt x="78" y="454"/>
                  </a:lnTo>
                  <a:lnTo>
                    <a:pt x="78" y="455"/>
                  </a:lnTo>
                  <a:lnTo>
                    <a:pt x="78" y="458"/>
                  </a:lnTo>
                  <a:lnTo>
                    <a:pt x="76" y="463"/>
                  </a:lnTo>
                  <a:lnTo>
                    <a:pt x="75" y="466"/>
                  </a:lnTo>
                  <a:lnTo>
                    <a:pt x="73" y="470"/>
                  </a:lnTo>
                  <a:lnTo>
                    <a:pt x="73" y="478"/>
                  </a:lnTo>
                  <a:lnTo>
                    <a:pt x="75" y="487"/>
                  </a:lnTo>
                  <a:lnTo>
                    <a:pt x="78" y="494"/>
                  </a:lnTo>
                  <a:lnTo>
                    <a:pt x="79" y="491"/>
                  </a:lnTo>
                  <a:lnTo>
                    <a:pt x="81" y="487"/>
                  </a:lnTo>
                  <a:lnTo>
                    <a:pt x="81" y="485"/>
                  </a:lnTo>
                  <a:lnTo>
                    <a:pt x="82" y="482"/>
                  </a:lnTo>
                  <a:lnTo>
                    <a:pt x="82" y="481"/>
                  </a:lnTo>
                  <a:lnTo>
                    <a:pt x="81" y="479"/>
                  </a:lnTo>
                  <a:lnTo>
                    <a:pt x="79" y="478"/>
                  </a:lnTo>
                  <a:lnTo>
                    <a:pt x="76" y="478"/>
                  </a:lnTo>
                  <a:lnTo>
                    <a:pt x="76" y="476"/>
                  </a:lnTo>
                  <a:lnTo>
                    <a:pt x="76" y="475"/>
                  </a:lnTo>
                  <a:lnTo>
                    <a:pt x="78" y="475"/>
                  </a:lnTo>
                  <a:lnTo>
                    <a:pt x="79" y="475"/>
                  </a:lnTo>
                  <a:lnTo>
                    <a:pt x="81" y="475"/>
                  </a:lnTo>
                  <a:lnTo>
                    <a:pt x="85" y="472"/>
                  </a:lnTo>
                  <a:lnTo>
                    <a:pt x="90" y="470"/>
                  </a:lnTo>
                  <a:lnTo>
                    <a:pt x="94" y="467"/>
                  </a:lnTo>
                  <a:lnTo>
                    <a:pt x="99" y="466"/>
                  </a:lnTo>
                  <a:lnTo>
                    <a:pt x="103" y="466"/>
                  </a:lnTo>
                  <a:lnTo>
                    <a:pt x="106" y="466"/>
                  </a:lnTo>
                  <a:lnTo>
                    <a:pt x="109" y="469"/>
                  </a:lnTo>
                  <a:lnTo>
                    <a:pt x="111" y="469"/>
                  </a:lnTo>
                  <a:lnTo>
                    <a:pt x="112" y="470"/>
                  </a:lnTo>
                  <a:lnTo>
                    <a:pt x="114" y="472"/>
                  </a:lnTo>
                  <a:lnTo>
                    <a:pt x="126" y="484"/>
                  </a:lnTo>
                  <a:lnTo>
                    <a:pt x="138" y="497"/>
                  </a:lnTo>
                  <a:lnTo>
                    <a:pt x="139" y="497"/>
                  </a:lnTo>
                  <a:lnTo>
                    <a:pt x="141" y="499"/>
                  </a:lnTo>
                  <a:lnTo>
                    <a:pt x="141" y="481"/>
                  </a:lnTo>
                  <a:lnTo>
                    <a:pt x="142" y="463"/>
                  </a:lnTo>
                  <a:lnTo>
                    <a:pt x="147" y="460"/>
                  </a:lnTo>
                  <a:lnTo>
                    <a:pt x="153" y="455"/>
                  </a:lnTo>
                  <a:lnTo>
                    <a:pt x="156" y="451"/>
                  </a:lnTo>
                  <a:lnTo>
                    <a:pt x="159" y="445"/>
                  </a:lnTo>
                  <a:lnTo>
                    <a:pt x="160" y="439"/>
                  </a:lnTo>
                  <a:lnTo>
                    <a:pt x="162" y="437"/>
                  </a:lnTo>
                  <a:lnTo>
                    <a:pt x="162" y="434"/>
                  </a:lnTo>
                  <a:lnTo>
                    <a:pt x="160" y="430"/>
                  </a:lnTo>
                  <a:lnTo>
                    <a:pt x="160" y="427"/>
                  </a:lnTo>
                  <a:lnTo>
                    <a:pt x="162" y="424"/>
                  </a:lnTo>
                  <a:lnTo>
                    <a:pt x="163" y="421"/>
                  </a:lnTo>
                  <a:lnTo>
                    <a:pt x="166" y="419"/>
                  </a:lnTo>
                  <a:lnTo>
                    <a:pt x="169" y="418"/>
                  </a:lnTo>
                  <a:lnTo>
                    <a:pt x="175" y="415"/>
                  </a:lnTo>
                  <a:lnTo>
                    <a:pt x="181" y="412"/>
                  </a:lnTo>
                  <a:lnTo>
                    <a:pt x="184" y="412"/>
                  </a:lnTo>
                  <a:lnTo>
                    <a:pt x="189" y="410"/>
                  </a:lnTo>
                  <a:lnTo>
                    <a:pt x="192" y="410"/>
                  </a:lnTo>
                  <a:lnTo>
                    <a:pt x="195" y="412"/>
                  </a:lnTo>
                  <a:lnTo>
                    <a:pt x="200" y="413"/>
                  </a:lnTo>
                  <a:lnTo>
                    <a:pt x="206" y="413"/>
                  </a:lnTo>
                  <a:lnTo>
                    <a:pt x="212" y="415"/>
                  </a:lnTo>
                  <a:lnTo>
                    <a:pt x="212" y="413"/>
                  </a:lnTo>
                  <a:lnTo>
                    <a:pt x="215" y="410"/>
                  </a:lnTo>
                  <a:lnTo>
                    <a:pt x="218" y="409"/>
                  </a:lnTo>
                  <a:lnTo>
                    <a:pt x="219" y="407"/>
                  </a:lnTo>
                  <a:lnTo>
                    <a:pt x="222" y="407"/>
                  </a:lnTo>
                  <a:lnTo>
                    <a:pt x="230" y="410"/>
                  </a:lnTo>
                  <a:lnTo>
                    <a:pt x="236" y="415"/>
                  </a:lnTo>
                  <a:lnTo>
                    <a:pt x="243" y="418"/>
                  </a:lnTo>
                  <a:lnTo>
                    <a:pt x="252" y="416"/>
                  </a:lnTo>
                  <a:lnTo>
                    <a:pt x="252" y="415"/>
                  </a:lnTo>
                  <a:lnTo>
                    <a:pt x="261" y="421"/>
                  </a:lnTo>
                  <a:lnTo>
                    <a:pt x="267" y="430"/>
                  </a:lnTo>
                  <a:lnTo>
                    <a:pt x="275" y="439"/>
                  </a:lnTo>
                  <a:lnTo>
                    <a:pt x="282" y="445"/>
                  </a:lnTo>
                  <a:lnTo>
                    <a:pt x="285" y="446"/>
                  </a:lnTo>
                  <a:lnTo>
                    <a:pt x="288" y="445"/>
                  </a:lnTo>
                  <a:lnTo>
                    <a:pt x="291" y="443"/>
                  </a:lnTo>
                  <a:lnTo>
                    <a:pt x="296" y="442"/>
                  </a:lnTo>
                  <a:lnTo>
                    <a:pt x="300" y="442"/>
                  </a:lnTo>
                  <a:lnTo>
                    <a:pt x="303" y="440"/>
                  </a:lnTo>
                  <a:lnTo>
                    <a:pt x="308" y="439"/>
                  </a:lnTo>
                  <a:lnTo>
                    <a:pt x="311" y="437"/>
                  </a:lnTo>
                  <a:lnTo>
                    <a:pt x="314" y="436"/>
                  </a:lnTo>
                  <a:lnTo>
                    <a:pt x="317" y="433"/>
                  </a:lnTo>
                  <a:lnTo>
                    <a:pt x="321" y="433"/>
                  </a:lnTo>
                  <a:lnTo>
                    <a:pt x="323" y="434"/>
                  </a:lnTo>
                  <a:lnTo>
                    <a:pt x="326" y="434"/>
                  </a:lnTo>
                  <a:lnTo>
                    <a:pt x="329" y="436"/>
                  </a:lnTo>
                  <a:lnTo>
                    <a:pt x="330" y="437"/>
                  </a:lnTo>
                  <a:lnTo>
                    <a:pt x="332" y="439"/>
                  </a:lnTo>
                  <a:lnTo>
                    <a:pt x="335" y="440"/>
                  </a:lnTo>
                  <a:lnTo>
                    <a:pt x="339" y="442"/>
                  </a:lnTo>
                  <a:lnTo>
                    <a:pt x="342" y="443"/>
                  </a:lnTo>
                  <a:lnTo>
                    <a:pt x="345" y="443"/>
                  </a:lnTo>
                  <a:lnTo>
                    <a:pt x="348" y="445"/>
                  </a:lnTo>
                  <a:lnTo>
                    <a:pt x="350" y="448"/>
                  </a:lnTo>
                  <a:lnTo>
                    <a:pt x="353" y="451"/>
                  </a:lnTo>
                  <a:lnTo>
                    <a:pt x="357" y="452"/>
                  </a:lnTo>
                  <a:lnTo>
                    <a:pt x="371" y="455"/>
                  </a:lnTo>
                  <a:lnTo>
                    <a:pt x="383" y="458"/>
                  </a:lnTo>
                  <a:lnTo>
                    <a:pt x="395" y="455"/>
                  </a:lnTo>
                  <a:lnTo>
                    <a:pt x="398" y="454"/>
                  </a:lnTo>
                  <a:lnTo>
                    <a:pt x="399" y="452"/>
                  </a:lnTo>
                  <a:lnTo>
                    <a:pt x="402" y="449"/>
                  </a:lnTo>
                  <a:lnTo>
                    <a:pt x="402" y="448"/>
                  </a:lnTo>
                  <a:lnTo>
                    <a:pt x="402" y="445"/>
                  </a:lnTo>
                  <a:lnTo>
                    <a:pt x="404" y="443"/>
                  </a:lnTo>
                  <a:lnTo>
                    <a:pt x="405" y="442"/>
                  </a:lnTo>
                  <a:lnTo>
                    <a:pt x="407" y="442"/>
                  </a:lnTo>
                  <a:lnTo>
                    <a:pt x="408" y="440"/>
                  </a:lnTo>
                  <a:lnTo>
                    <a:pt x="408" y="439"/>
                  </a:lnTo>
                  <a:lnTo>
                    <a:pt x="410" y="439"/>
                  </a:lnTo>
                  <a:lnTo>
                    <a:pt x="407" y="442"/>
                  </a:lnTo>
                  <a:close/>
                </a:path>
              </a:pathLst>
            </a:custGeom>
            <a:solidFill>
              <a:srgbClr val="B9CE90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66" name="Freeform 90"/>
            <p:cNvSpPr>
              <a:spLocks/>
            </p:cNvSpPr>
            <p:nvPr/>
          </p:nvSpPr>
          <p:spPr bwMode="gray">
            <a:xfrm>
              <a:off x="3620" y="2200"/>
              <a:ext cx="288" cy="459"/>
            </a:xfrm>
            <a:custGeom>
              <a:avLst/>
              <a:gdLst>
                <a:gd name="T0" fmla="*/ 171 w 311"/>
                <a:gd name="T1" fmla="*/ 170 h 496"/>
                <a:gd name="T2" fmla="*/ 175 w 311"/>
                <a:gd name="T3" fmla="*/ 149 h 496"/>
                <a:gd name="T4" fmla="*/ 199 w 311"/>
                <a:gd name="T5" fmla="*/ 118 h 496"/>
                <a:gd name="T6" fmla="*/ 214 w 311"/>
                <a:gd name="T7" fmla="*/ 79 h 496"/>
                <a:gd name="T8" fmla="*/ 239 w 311"/>
                <a:gd name="T9" fmla="*/ 68 h 496"/>
                <a:gd name="T10" fmla="*/ 244 w 311"/>
                <a:gd name="T11" fmla="*/ 53 h 496"/>
                <a:gd name="T12" fmla="*/ 233 w 311"/>
                <a:gd name="T13" fmla="*/ 33 h 496"/>
                <a:gd name="T14" fmla="*/ 225 w 311"/>
                <a:gd name="T15" fmla="*/ 32 h 496"/>
                <a:gd name="T16" fmla="*/ 225 w 311"/>
                <a:gd name="T17" fmla="*/ 7 h 496"/>
                <a:gd name="T18" fmla="*/ 246 w 311"/>
                <a:gd name="T19" fmla="*/ 14 h 496"/>
                <a:gd name="T20" fmla="*/ 271 w 311"/>
                <a:gd name="T21" fmla="*/ 55 h 496"/>
                <a:gd name="T22" fmla="*/ 269 w 311"/>
                <a:gd name="T23" fmla="*/ 57 h 496"/>
                <a:gd name="T24" fmla="*/ 261 w 311"/>
                <a:gd name="T25" fmla="*/ 76 h 496"/>
                <a:gd name="T26" fmla="*/ 271 w 311"/>
                <a:gd name="T27" fmla="*/ 99 h 496"/>
                <a:gd name="T28" fmla="*/ 288 w 311"/>
                <a:gd name="T29" fmla="*/ 141 h 496"/>
                <a:gd name="T30" fmla="*/ 269 w 311"/>
                <a:gd name="T31" fmla="*/ 145 h 496"/>
                <a:gd name="T32" fmla="*/ 217 w 311"/>
                <a:gd name="T33" fmla="*/ 151 h 496"/>
                <a:gd name="T34" fmla="*/ 221 w 311"/>
                <a:gd name="T35" fmla="*/ 173 h 496"/>
                <a:gd name="T36" fmla="*/ 249 w 311"/>
                <a:gd name="T37" fmla="*/ 191 h 496"/>
                <a:gd name="T38" fmla="*/ 266 w 311"/>
                <a:gd name="T39" fmla="*/ 206 h 496"/>
                <a:gd name="T40" fmla="*/ 269 w 311"/>
                <a:gd name="T41" fmla="*/ 245 h 496"/>
                <a:gd name="T42" fmla="*/ 256 w 311"/>
                <a:gd name="T43" fmla="*/ 266 h 496"/>
                <a:gd name="T44" fmla="*/ 244 w 311"/>
                <a:gd name="T45" fmla="*/ 295 h 496"/>
                <a:gd name="T46" fmla="*/ 246 w 311"/>
                <a:gd name="T47" fmla="*/ 305 h 496"/>
                <a:gd name="T48" fmla="*/ 244 w 311"/>
                <a:gd name="T49" fmla="*/ 322 h 496"/>
                <a:gd name="T50" fmla="*/ 252 w 311"/>
                <a:gd name="T51" fmla="*/ 339 h 496"/>
                <a:gd name="T52" fmla="*/ 257 w 311"/>
                <a:gd name="T53" fmla="*/ 361 h 496"/>
                <a:gd name="T54" fmla="*/ 275 w 311"/>
                <a:gd name="T55" fmla="*/ 392 h 496"/>
                <a:gd name="T56" fmla="*/ 280 w 311"/>
                <a:gd name="T57" fmla="*/ 440 h 496"/>
                <a:gd name="T58" fmla="*/ 271 w 311"/>
                <a:gd name="T59" fmla="*/ 458 h 496"/>
                <a:gd name="T60" fmla="*/ 219 w 311"/>
                <a:gd name="T61" fmla="*/ 440 h 496"/>
                <a:gd name="T62" fmla="*/ 138 w 311"/>
                <a:gd name="T63" fmla="*/ 434 h 496"/>
                <a:gd name="T64" fmla="*/ 114 w 311"/>
                <a:gd name="T65" fmla="*/ 440 h 496"/>
                <a:gd name="T66" fmla="*/ 48 w 311"/>
                <a:gd name="T67" fmla="*/ 436 h 496"/>
                <a:gd name="T68" fmla="*/ 51 w 311"/>
                <a:gd name="T69" fmla="*/ 395 h 496"/>
                <a:gd name="T70" fmla="*/ 42 w 311"/>
                <a:gd name="T71" fmla="*/ 378 h 496"/>
                <a:gd name="T72" fmla="*/ 48 w 311"/>
                <a:gd name="T73" fmla="*/ 358 h 496"/>
                <a:gd name="T74" fmla="*/ 36 w 311"/>
                <a:gd name="T75" fmla="*/ 362 h 496"/>
                <a:gd name="T76" fmla="*/ 26 w 311"/>
                <a:gd name="T77" fmla="*/ 361 h 496"/>
                <a:gd name="T78" fmla="*/ 18 w 311"/>
                <a:gd name="T79" fmla="*/ 359 h 496"/>
                <a:gd name="T80" fmla="*/ 8 w 311"/>
                <a:gd name="T81" fmla="*/ 334 h 496"/>
                <a:gd name="T82" fmla="*/ 0 w 311"/>
                <a:gd name="T83" fmla="*/ 340 h 496"/>
                <a:gd name="T84" fmla="*/ 4 w 311"/>
                <a:gd name="T85" fmla="*/ 326 h 496"/>
                <a:gd name="T86" fmla="*/ 14 w 311"/>
                <a:gd name="T87" fmla="*/ 300 h 496"/>
                <a:gd name="T88" fmla="*/ 15 w 311"/>
                <a:gd name="T89" fmla="*/ 292 h 496"/>
                <a:gd name="T90" fmla="*/ 17 w 311"/>
                <a:gd name="T91" fmla="*/ 283 h 496"/>
                <a:gd name="T92" fmla="*/ 54 w 311"/>
                <a:gd name="T93" fmla="*/ 252 h 496"/>
                <a:gd name="T94" fmla="*/ 75 w 311"/>
                <a:gd name="T95" fmla="*/ 243 h 496"/>
                <a:gd name="T96" fmla="*/ 81 w 311"/>
                <a:gd name="T97" fmla="*/ 243 h 496"/>
                <a:gd name="T98" fmla="*/ 102 w 311"/>
                <a:gd name="T99" fmla="*/ 249 h 496"/>
                <a:gd name="T100" fmla="*/ 114 w 311"/>
                <a:gd name="T101" fmla="*/ 267 h 496"/>
                <a:gd name="T102" fmla="*/ 122 w 311"/>
                <a:gd name="T103" fmla="*/ 246 h 496"/>
                <a:gd name="T104" fmla="*/ 133 w 311"/>
                <a:gd name="T105" fmla="*/ 240 h 496"/>
                <a:gd name="T106" fmla="*/ 144 w 311"/>
                <a:gd name="T107" fmla="*/ 215 h 496"/>
                <a:gd name="T108" fmla="*/ 149 w 311"/>
                <a:gd name="T109" fmla="*/ 198 h 496"/>
                <a:gd name="T110" fmla="*/ 155 w 311"/>
                <a:gd name="T111" fmla="*/ 179 h 4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11"/>
                <a:gd name="T169" fmla="*/ 0 h 496"/>
                <a:gd name="T170" fmla="*/ 311 w 311"/>
                <a:gd name="T171" fmla="*/ 496 h 4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11" h="496">
                  <a:moveTo>
                    <a:pt x="173" y="190"/>
                  </a:moveTo>
                  <a:lnTo>
                    <a:pt x="171" y="190"/>
                  </a:lnTo>
                  <a:lnTo>
                    <a:pt x="170" y="188"/>
                  </a:lnTo>
                  <a:lnTo>
                    <a:pt x="174" y="188"/>
                  </a:lnTo>
                  <a:lnTo>
                    <a:pt x="179" y="188"/>
                  </a:lnTo>
                  <a:lnTo>
                    <a:pt x="182" y="187"/>
                  </a:lnTo>
                  <a:lnTo>
                    <a:pt x="185" y="184"/>
                  </a:lnTo>
                  <a:lnTo>
                    <a:pt x="188" y="179"/>
                  </a:lnTo>
                  <a:lnTo>
                    <a:pt x="188" y="176"/>
                  </a:lnTo>
                  <a:lnTo>
                    <a:pt x="188" y="172"/>
                  </a:lnTo>
                  <a:lnTo>
                    <a:pt x="188" y="169"/>
                  </a:lnTo>
                  <a:lnTo>
                    <a:pt x="188" y="166"/>
                  </a:lnTo>
                  <a:lnTo>
                    <a:pt x="189" y="163"/>
                  </a:lnTo>
                  <a:lnTo>
                    <a:pt x="189" y="161"/>
                  </a:lnTo>
                  <a:lnTo>
                    <a:pt x="197" y="151"/>
                  </a:lnTo>
                  <a:lnTo>
                    <a:pt x="201" y="140"/>
                  </a:lnTo>
                  <a:lnTo>
                    <a:pt x="209" y="131"/>
                  </a:lnTo>
                  <a:lnTo>
                    <a:pt x="210" y="130"/>
                  </a:lnTo>
                  <a:lnTo>
                    <a:pt x="213" y="128"/>
                  </a:lnTo>
                  <a:lnTo>
                    <a:pt x="215" y="127"/>
                  </a:lnTo>
                  <a:lnTo>
                    <a:pt x="215" y="115"/>
                  </a:lnTo>
                  <a:lnTo>
                    <a:pt x="218" y="104"/>
                  </a:lnTo>
                  <a:lnTo>
                    <a:pt x="222" y="95"/>
                  </a:lnTo>
                  <a:lnTo>
                    <a:pt x="231" y="89"/>
                  </a:lnTo>
                  <a:lnTo>
                    <a:pt x="231" y="88"/>
                  </a:lnTo>
                  <a:lnTo>
                    <a:pt x="231" y="86"/>
                  </a:lnTo>
                  <a:lnTo>
                    <a:pt x="231" y="85"/>
                  </a:lnTo>
                  <a:lnTo>
                    <a:pt x="233" y="83"/>
                  </a:lnTo>
                  <a:lnTo>
                    <a:pt x="236" y="82"/>
                  </a:lnTo>
                  <a:lnTo>
                    <a:pt x="240" y="80"/>
                  </a:lnTo>
                  <a:lnTo>
                    <a:pt x="245" y="79"/>
                  </a:lnTo>
                  <a:lnTo>
                    <a:pt x="249" y="79"/>
                  </a:lnTo>
                  <a:lnTo>
                    <a:pt x="254" y="77"/>
                  </a:lnTo>
                  <a:lnTo>
                    <a:pt x="258" y="74"/>
                  </a:lnTo>
                  <a:lnTo>
                    <a:pt x="261" y="69"/>
                  </a:lnTo>
                  <a:lnTo>
                    <a:pt x="266" y="66"/>
                  </a:lnTo>
                  <a:lnTo>
                    <a:pt x="266" y="65"/>
                  </a:lnTo>
                  <a:lnTo>
                    <a:pt x="264" y="63"/>
                  </a:lnTo>
                  <a:lnTo>
                    <a:pt x="264" y="62"/>
                  </a:lnTo>
                  <a:lnTo>
                    <a:pt x="263" y="60"/>
                  </a:lnTo>
                  <a:lnTo>
                    <a:pt x="264" y="57"/>
                  </a:lnTo>
                  <a:lnTo>
                    <a:pt x="264" y="53"/>
                  </a:lnTo>
                  <a:lnTo>
                    <a:pt x="264" y="48"/>
                  </a:lnTo>
                  <a:lnTo>
                    <a:pt x="263" y="44"/>
                  </a:lnTo>
                  <a:lnTo>
                    <a:pt x="261" y="41"/>
                  </a:lnTo>
                  <a:lnTo>
                    <a:pt x="258" y="38"/>
                  </a:lnTo>
                  <a:lnTo>
                    <a:pt x="257" y="36"/>
                  </a:lnTo>
                  <a:lnTo>
                    <a:pt x="252" y="36"/>
                  </a:lnTo>
                  <a:lnTo>
                    <a:pt x="249" y="38"/>
                  </a:lnTo>
                  <a:lnTo>
                    <a:pt x="246" y="38"/>
                  </a:lnTo>
                  <a:lnTo>
                    <a:pt x="245" y="38"/>
                  </a:lnTo>
                  <a:lnTo>
                    <a:pt x="245" y="39"/>
                  </a:lnTo>
                  <a:lnTo>
                    <a:pt x="245" y="41"/>
                  </a:lnTo>
                  <a:lnTo>
                    <a:pt x="245" y="38"/>
                  </a:lnTo>
                  <a:lnTo>
                    <a:pt x="243" y="35"/>
                  </a:lnTo>
                  <a:lnTo>
                    <a:pt x="242" y="33"/>
                  </a:lnTo>
                  <a:lnTo>
                    <a:pt x="243" y="30"/>
                  </a:lnTo>
                  <a:lnTo>
                    <a:pt x="245" y="27"/>
                  </a:lnTo>
                  <a:lnTo>
                    <a:pt x="245" y="24"/>
                  </a:lnTo>
                  <a:lnTo>
                    <a:pt x="245" y="23"/>
                  </a:lnTo>
                  <a:lnTo>
                    <a:pt x="243" y="15"/>
                  </a:lnTo>
                  <a:lnTo>
                    <a:pt x="243" y="8"/>
                  </a:lnTo>
                  <a:lnTo>
                    <a:pt x="242" y="0"/>
                  </a:lnTo>
                  <a:lnTo>
                    <a:pt x="249" y="2"/>
                  </a:lnTo>
                  <a:lnTo>
                    <a:pt x="255" y="3"/>
                  </a:lnTo>
                  <a:lnTo>
                    <a:pt x="260" y="6"/>
                  </a:lnTo>
                  <a:lnTo>
                    <a:pt x="263" y="9"/>
                  </a:lnTo>
                  <a:lnTo>
                    <a:pt x="264" y="12"/>
                  </a:lnTo>
                  <a:lnTo>
                    <a:pt x="266" y="15"/>
                  </a:lnTo>
                  <a:lnTo>
                    <a:pt x="266" y="18"/>
                  </a:lnTo>
                  <a:lnTo>
                    <a:pt x="266" y="21"/>
                  </a:lnTo>
                  <a:lnTo>
                    <a:pt x="275" y="36"/>
                  </a:lnTo>
                  <a:lnTo>
                    <a:pt x="284" y="51"/>
                  </a:lnTo>
                  <a:lnTo>
                    <a:pt x="288" y="56"/>
                  </a:lnTo>
                  <a:lnTo>
                    <a:pt x="291" y="59"/>
                  </a:lnTo>
                  <a:lnTo>
                    <a:pt x="293" y="59"/>
                  </a:lnTo>
                  <a:lnTo>
                    <a:pt x="294" y="59"/>
                  </a:lnTo>
                  <a:lnTo>
                    <a:pt x="296" y="57"/>
                  </a:lnTo>
                  <a:lnTo>
                    <a:pt x="294" y="57"/>
                  </a:lnTo>
                  <a:lnTo>
                    <a:pt x="293" y="57"/>
                  </a:lnTo>
                  <a:lnTo>
                    <a:pt x="291" y="59"/>
                  </a:lnTo>
                  <a:lnTo>
                    <a:pt x="290" y="62"/>
                  </a:lnTo>
                  <a:lnTo>
                    <a:pt x="287" y="65"/>
                  </a:lnTo>
                  <a:lnTo>
                    <a:pt x="285" y="68"/>
                  </a:lnTo>
                  <a:lnTo>
                    <a:pt x="284" y="72"/>
                  </a:lnTo>
                  <a:lnTo>
                    <a:pt x="284" y="77"/>
                  </a:lnTo>
                  <a:lnTo>
                    <a:pt x="284" y="79"/>
                  </a:lnTo>
                  <a:lnTo>
                    <a:pt x="282" y="80"/>
                  </a:lnTo>
                  <a:lnTo>
                    <a:pt x="282" y="82"/>
                  </a:lnTo>
                  <a:lnTo>
                    <a:pt x="281" y="86"/>
                  </a:lnTo>
                  <a:lnTo>
                    <a:pt x="282" y="91"/>
                  </a:lnTo>
                  <a:lnTo>
                    <a:pt x="284" y="95"/>
                  </a:lnTo>
                  <a:lnTo>
                    <a:pt x="287" y="98"/>
                  </a:lnTo>
                  <a:lnTo>
                    <a:pt x="290" y="100"/>
                  </a:lnTo>
                  <a:lnTo>
                    <a:pt x="291" y="104"/>
                  </a:lnTo>
                  <a:lnTo>
                    <a:pt x="293" y="107"/>
                  </a:lnTo>
                  <a:lnTo>
                    <a:pt x="294" y="112"/>
                  </a:lnTo>
                  <a:lnTo>
                    <a:pt x="294" y="116"/>
                  </a:lnTo>
                  <a:lnTo>
                    <a:pt x="297" y="119"/>
                  </a:lnTo>
                  <a:lnTo>
                    <a:pt x="299" y="119"/>
                  </a:lnTo>
                  <a:lnTo>
                    <a:pt x="302" y="137"/>
                  </a:lnTo>
                  <a:lnTo>
                    <a:pt x="311" y="152"/>
                  </a:lnTo>
                  <a:lnTo>
                    <a:pt x="308" y="152"/>
                  </a:lnTo>
                  <a:lnTo>
                    <a:pt x="305" y="154"/>
                  </a:lnTo>
                  <a:lnTo>
                    <a:pt x="302" y="155"/>
                  </a:lnTo>
                  <a:lnTo>
                    <a:pt x="299" y="155"/>
                  </a:lnTo>
                  <a:lnTo>
                    <a:pt x="296" y="157"/>
                  </a:lnTo>
                  <a:lnTo>
                    <a:pt x="293" y="155"/>
                  </a:lnTo>
                  <a:lnTo>
                    <a:pt x="291" y="157"/>
                  </a:lnTo>
                  <a:lnTo>
                    <a:pt x="290" y="158"/>
                  </a:lnTo>
                  <a:lnTo>
                    <a:pt x="288" y="158"/>
                  </a:lnTo>
                  <a:lnTo>
                    <a:pt x="287" y="160"/>
                  </a:lnTo>
                  <a:lnTo>
                    <a:pt x="269" y="158"/>
                  </a:lnTo>
                  <a:lnTo>
                    <a:pt x="252" y="158"/>
                  </a:lnTo>
                  <a:lnTo>
                    <a:pt x="236" y="161"/>
                  </a:lnTo>
                  <a:lnTo>
                    <a:pt x="234" y="163"/>
                  </a:lnTo>
                  <a:lnTo>
                    <a:pt x="233" y="164"/>
                  </a:lnTo>
                  <a:lnTo>
                    <a:pt x="233" y="167"/>
                  </a:lnTo>
                  <a:lnTo>
                    <a:pt x="233" y="170"/>
                  </a:lnTo>
                  <a:lnTo>
                    <a:pt x="233" y="173"/>
                  </a:lnTo>
                  <a:lnTo>
                    <a:pt x="233" y="176"/>
                  </a:lnTo>
                  <a:lnTo>
                    <a:pt x="234" y="182"/>
                  </a:lnTo>
                  <a:lnTo>
                    <a:pt x="239" y="187"/>
                  </a:lnTo>
                  <a:lnTo>
                    <a:pt x="242" y="191"/>
                  </a:lnTo>
                  <a:lnTo>
                    <a:pt x="246" y="194"/>
                  </a:lnTo>
                  <a:lnTo>
                    <a:pt x="252" y="199"/>
                  </a:lnTo>
                  <a:lnTo>
                    <a:pt x="257" y="202"/>
                  </a:lnTo>
                  <a:lnTo>
                    <a:pt x="263" y="203"/>
                  </a:lnTo>
                  <a:lnTo>
                    <a:pt x="269" y="206"/>
                  </a:lnTo>
                  <a:lnTo>
                    <a:pt x="270" y="209"/>
                  </a:lnTo>
                  <a:lnTo>
                    <a:pt x="270" y="211"/>
                  </a:lnTo>
                  <a:lnTo>
                    <a:pt x="275" y="211"/>
                  </a:lnTo>
                  <a:lnTo>
                    <a:pt x="278" y="212"/>
                  </a:lnTo>
                  <a:lnTo>
                    <a:pt x="281" y="215"/>
                  </a:lnTo>
                  <a:lnTo>
                    <a:pt x="285" y="218"/>
                  </a:lnTo>
                  <a:lnTo>
                    <a:pt x="287" y="223"/>
                  </a:lnTo>
                  <a:lnTo>
                    <a:pt x="290" y="229"/>
                  </a:lnTo>
                  <a:lnTo>
                    <a:pt x="293" y="233"/>
                  </a:lnTo>
                  <a:lnTo>
                    <a:pt x="294" y="238"/>
                  </a:lnTo>
                  <a:lnTo>
                    <a:pt x="297" y="250"/>
                  </a:lnTo>
                  <a:lnTo>
                    <a:pt x="294" y="263"/>
                  </a:lnTo>
                  <a:lnTo>
                    <a:pt x="293" y="265"/>
                  </a:lnTo>
                  <a:lnTo>
                    <a:pt x="291" y="265"/>
                  </a:lnTo>
                  <a:lnTo>
                    <a:pt x="291" y="266"/>
                  </a:lnTo>
                  <a:lnTo>
                    <a:pt x="290" y="269"/>
                  </a:lnTo>
                  <a:lnTo>
                    <a:pt x="288" y="271"/>
                  </a:lnTo>
                  <a:lnTo>
                    <a:pt x="287" y="272"/>
                  </a:lnTo>
                  <a:lnTo>
                    <a:pt x="284" y="277"/>
                  </a:lnTo>
                  <a:lnTo>
                    <a:pt x="281" y="281"/>
                  </a:lnTo>
                  <a:lnTo>
                    <a:pt x="276" y="287"/>
                  </a:lnTo>
                  <a:lnTo>
                    <a:pt x="273" y="295"/>
                  </a:lnTo>
                  <a:lnTo>
                    <a:pt x="269" y="303"/>
                  </a:lnTo>
                  <a:lnTo>
                    <a:pt x="267" y="306"/>
                  </a:lnTo>
                  <a:lnTo>
                    <a:pt x="267" y="309"/>
                  </a:lnTo>
                  <a:lnTo>
                    <a:pt x="267" y="313"/>
                  </a:lnTo>
                  <a:lnTo>
                    <a:pt x="266" y="316"/>
                  </a:lnTo>
                  <a:lnTo>
                    <a:pt x="264" y="319"/>
                  </a:lnTo>
                  <a:lnTo>
                    <a:pt x="261" y="321"/>
                  </a:lnTo>
                  <a:lnTo>
                    <a:pt x="258" y="322"/>
                  </a:lnTo>
                  <a:lnTo>
                    <a:pt x="255" y="322"/>
                  </a:lnTo>
                  <a:lnTo>
                    <a:pt x="258" y="324"/>
                  </a:lnTo>
                  <a:lnTo>
                    <a:pt x="261" y="325"/>
                  </a:lnTo>
                  <a:lnTo>
                    <a:pt x="264" y="328"/>
                  </a:lnTo>
                  <a:lnTo>
                    <a:pt x="266" y="330"/>
                  </a:lnTo>
                  <a:lnTo>
                    <a:pt x="267" y="334"/>
                  </a:lnTo>
                  <a:lnTo>
                    <a:pt x="267" y="339"/>
                  </a:lnTo>
                  <a:lnTo>
                    <a:pt x="264" y="342"/>
                  </a:lnTo>
                  <a:lnTo>
                    <a:pt x="261" y="343"/>
                  </a:lnTo>
                  <a:lnTo>
                    <a:pt x="257" y="345"/>
                  </a:lnTo>
                  <a:lnTo>
                    <a:pt x="260" y="345"/>
                  </a:lnTo>
                  <a:lnTo>
                    <a:pt x="263" y="348"/>
                  </a:lnTo>
                  <a:lnTo>
                    <a:pt x="264" y="349"/>
                  </a:lnTo>
                  <a:lnTo>
                    <a:pt x="264" y="352"/>
                  </a:lnTo>
                  <a:lnTo>
                    <a:pt x="264" y="355"/>
                  </a:lnTo>
                  <a:lnTo>
                    <a:pt x="264" y="358"/>
                  </a:lnTo>
                  <a:lnTo>
                    <a:pt x="264" y="360"/>
                  </a:lnTo>
                  <a:lnTo>
                    <a:pt x="266" y="361"/>
                  </a:lnTo>
                  <a:lnTo>
                    <a:pt x="272" y="366"/>
                  </a:lnTo>
                  <a:lnTo>
                    <a:pt x="276" y="370"/>
                  </a:lnTo>
                  <a:lnTo>
                    <a:pt x="279" y="373"/>
                  </a:lnTo>
                  <a:lnTo>
                    <a:pt x="282" y="379"/>
                  </a:lnTo>
                  <a:lnTo>
                    <a:pt x="282" y="382"/>
                  </a:lnTo>
                  <a:lnTo>
                    <a:pt x="281" y="385"/>
                  </a:lnTo>
                  <a:lnTo>
                    <a:pt x="279" y="388"/>
                  </a:lnTo>
                  <a:lnTo>
                    <a:pt x="278" y="390"/>
                  </a:lnTo>
                  <a:lnTo>
                    <a:pt x="273" y="390"/>
                  </a:lnTo>
                  <a:lnTo>
                    <a:pt x="269" y="388"/>
                  </a:lnTo>
                  <a:lnTo>
                    <a:pt x="269" y="390"/>
                  </a:lnTo>
                  <a:lnTo>
                    <a:pt x="270" y="393"/>
                  </a:lnTo>
                  <a:lnTo>
                    <a:pt x="279" y="403"/>
                  </a:lnTo>
                  <a:lnTo>
                    <a:pt x="288" y="414"/>
                  </a:lnTo>
                  <a:lnTo>
                    <a:pt x="297" y="424"/>
                  </a:lnTo>
                  <a:lnTo>
                    <a:pt x="297" y="426"/>
                  </a:lnTo>
                  <a:lnTo>
                    <a:pt x="301" y="427"/>
                  </a:lnTo>
                  <a:lnTo>
                    <a:pt x="302" y="427"/>
                  </a:lnTo>
                  <a:lnTo>
                    <a:pt x="304" y="429"/>
                  </a:lnTo>
                  <a:lnTo>
                    <a:pt x="305" y="432"/>
                  </a:lnTo>
                  <a:lnTo>
                    <a:pt x="307" y="453"/>
                  </a:lnTo>
                  <a:lnTo>
                    <a:pt x="302" y="475"/>
                  </a:lnTo>
                  <a:lnTo>
                    <a:pt x="301" y="486"/>
                  </a:lnTo>
                  <a:lnTo>
                    <a:pt x="296" y="496"/>
                  </a:lnTo>
                  <a:lnTo>
                    <a:pt x="296" y="495"/>
                  </a:lnTo>
                  <a:lnTo>
                    <a:pt x="296" y="493"/>
                  </a:lnTo>
                  <a:lnTo>
                    <a:pt x="294" y="493"/>
                  </a:lnTo>
                  <a:lnTo>
                    <a:pt x="293" y="495"/>
                  </a:lnTo>
                  <a:lnTo>
                    <a:pt x="291" y="495"/>
                  </a:lnTo>
                  <a:lnTo>
                    <a:pt x="275" y="483"/>
                  </a:lnTo>
                  <a:lnTo>
                    <a:pt x="255" y="475"/>
                  </a:lnTo>
                  <a:lnTo>
                    <a:pt x="234" y="475"/>
                  </a:lnTo>
                  <a:lnTo>
                    <a:pt x="236" y="475"/>
                  </a:lnTo>
                  <a:lnTo>
                    <a:pt x="228" y="475"/>
                  </a:lnTo>
                  <a:lnTo>
                    <a:pt x="219" y="477"/>
                  </a:lnTo>
                  <a:lnTo>
                    <a:pt x="212" y="478"/>
                  </a:lnTo>
                  <a:lnTo>
                    <a:pt x="204" y="477"/>
                  </a:lnTo>
                  <a:lnTo>
                    <a:pt x="200" y="471"/>
                  </a:lnTo>
                  <a:lnTo>
                    <a:pt x="174" y="471"/>
                  </a:lnTo>
                  <a:lnTo>
                    <a:pt x="149" y="469"/>
                  </a:lnTo>
                  <a:lnTo>
                    <a:pt x="125" y="471"/>
                  </a:lnTo>
                  <a:lnTo>
                    <a:pt x="125" y="469"/>
                  </a:lnTo>
                  <a:lnTo>
                    <a:pt x="123" y="471"/>
                  </a:lnTo>
                  <a:lnTo>
                    <a:pt x="123" y="472"/>
                  </a:lnTo>
                  <a:lnTo>
                    <a:pt x="123" y="474"/>
                  </a:lnTo>
                  <a:lnTo>
                    <a:pt x="123" y="475"/>
                  </a:lnTo>
                  <a:lnTo>
                    <a:pt x="122" y="475"/>
                  </a:lnTo>
                  <a:lnTo>
                    <a:pt x="120" y="475"/>
                  </a:lnTo>
                  <a:lnTo>
                    <a:pt x="119" y="475"/>
                  </a:lnTo>
                  <a:lnTo>
                    <a:pt x="119" y="477"/>
                  </a:lnTo>
                  <a:lnTo>
                    <a:pt x="86" y="475"/>
                  </a:lnTo>
                  <a:lnTo>
                    <a:pt x="52" y="471"/>
                  </a:lnTo>
                  <a:lnTo>
                    <a:pt x="55" y="454"/>
                  </a:lnTo>
                  <a:lnTo>
                    <a:pt x="61" y="439"/>
                  </a:lnTo>
                  <a:lnTo>
                    <a:pt x="61" y="436"/>
                  </a:lnTo>
                  <a:lnTo>
                    <a:pt x="60" y="435"/>
                  </a:lnTo>
                  <a:lnTo>
                    <a:pt x="58" y="432"/>
                  </a:lnTo>
                  <a:lnTo>
                    <a:pt x="57" y="430"/>
                  </a:lnTo>
                  <a:lnTo>
                    <a:pt x="55" y="427"/>
                  </a:lnTo>
                  <a:lnTo>
                    <a:pt x="57" y="423"/>
                  </a:lnTo>
                  <a:lnTo>
                    <a:pt x="57" y="420"/>
                  </a:lnTo>
                  <a:lnTo>
                    <a:pt x="55" y="415"/>
                  </a:lnTo>
                  <a:lnTo>
                    <a:pt x="54" y="414"/>
                  </a:lnTo>
                  <a:lnTo>
                    <a:pt x="51" y="412"/>
                  </a:lnTo>
                  <a:lnTo>
                    <a:pt x="48" y="411"/>
                  </a:lnTo>
                  <a:lnTo>
                    <a:pt x="45" y="409"/>
                  </a:lnTo>
                  <a:lnTo>
                    <a:pt x="43" y="406"/>
                  </a:lnTo>
                  <a:lnTo>
                    <a:pt x="45" y="403"/>
                  </a:lnTo>
                  <a:lnTo>
                    <a:pt x="46" y="400"/>
                  </a:lnTo>
                  <a:lnTo>
                    <a:pt x="48" y="397"/>
                  </a:lnTo>
                  <a:lnTo>
                    <a:pt x="49" y="394"/>
                  </a:lnTo>
                  <a:lnTo>
                    <a:pt x="51" y="390"/>
                  </a:lnTo>
                  <a:lnTo>
                    <a:pt x="52" y="387"/>
                  </a:lnTo>
                  <a:lnTo>
                    <a:pt x="55" y="384"/>
                  </a:lnTo>
                  <a:lnTo>
                    <a:pt x="54" y="385"/>
                  </a:lnTo>
                  <a:lnTo>
                    <a:pt x="51" y="387"/>
                  </a:lnTo>
                  <a:lnTo>
                    <a:pt x="48" y="388"/>
                  </a:lnTo>
                  <a:lnTo>
                    <a:pt x="45" y="388"/>
                  </a:lnTo>
                  <a:lnTo>
                    <a:pt x="42" y="390"/>
                  </a:lnTo>
                  <a:lnTo>
                    <a:pt x="39" y="391"/>
                  </a:lnTo>
                  <a:lnTo>
                    <a:pt x="37" y="394"/>
                  </a:lnTo>
                  <a:lnTo>
                    <a:pt x="36" y="396"/>
                  </a:lnTo>
                  <a:lnTo>
                    <a:pt x="34" y="394"/>
                  </a:lnTo>
                  <a:lnTo>
                    <a:pt x="33" y="393"/>
                  </a:lnTo>
                  <a:lnTo>
                    <a:pt x="31" y="391"/>
                  </a:lnTo>
                  <a:lnTo>
                    <a:pt x="30" y="388"/>
                  </a:lnTo>
                  <a:lnTo>
                    <a:pt x="28" y="390"/>
                  </a:lnTo>
                  <a:lnTo>
                    <a:pt x="27" y="390"/>
                  </a:lnTo>
                  <a:lnTo>
                    <a:pt x="25" y="390"/>
                  </a:lnTo>
                  <a:lnTo>
                    <a:pt x="25" y="388"/>
                  </a:lnTo>
                  <a:lnTo>
                    <a:pt x="24" y="387"/>
                  </a:lnTo>
                  <a:lnTo>
                    <a:pt x="22" y="387"/>
                  </a:lnTo>
                  <a:lnTo>
                    <a:pt x="21" y="387"/>
                  </a:lnTo>
                  <a:lnTo>
                    <a:pt x="19" y="388"/>
                  </a:lnTo>
                  <a:lnTo>
                    <a:pt x="18" y="387"/>
                  </a:lnTo>
                  <a:lnTo>
                    <a:pt x="16" y="378"/>
                  </a:lnTo>
                  <a:lnTo>
                    <a:pt x="15" y="369"/>
                  </a:lnTo>
                  <a:lnTo>
                    <a:pt x="12" y="361"/>
                  </a:lnTo>
                  <a:lnTo>
                    <a:pt x="10" y="360"/>
                  </a:lnTo>
                  <a:lnTo>
                    <a:pt x="9" y="361"/>
                  </a:lnTo>
                  <a:lnTo>
                    <a:pt x="7" y="364"/>
                  </a:lnTo>
                  <a:lnTo>
                    <a:pt x="7" y="367"/>
                  </a:lnTo>
                  <a:lnTo>
                    <a:pt x="6" y="370"/>
                  </a:lnTo>
                  <a:lnTo>
                    <a:pt x="4" y="372"/>
                  </a:lnTo>
                  <a:lnTo>
                    <a:pt x="3" y="372"/>
                  </a:lnTo>
                  <a:lnTo>
                    <a:pt x="0" y="367"/>
                  </a:lnTo>
                  <a:lnTo>
                    <a:pt x="0" y="363"/>
                  </a:lnTo>
                  <a:lnTo>
                    <a:pt x="1" y="358"/>
                  </a:lnTo>
                  <a:lnTo>
                    <a:pt x="0" y="360"/>
                  </a:lnTo>
                  <a:lnTo>
                    <a:pt x="0" y="358"/>
                  </a:lnTo>
                  <a:lnTo>
                    <a:pt x="1" y="357"/>
                  </a:lnTo>
                  <a:lnTo>
                    <a:pt x="3" y="355"/>
                  </a:lnTo>
                  <a:lnTo>
                    <a:pt x="4" y="352"/>
                  </a:lnTo>
                  <a:lnTo>
                    <a:pt x="7" y="349"/>
                  </a:lnTo>
                  <a:lnTo>
                    <a:pt x="9" y="346"/>
                  </a:lnTo>
                  <a:lnTo>
                    <a:pt x="12" y="342"/>
                  </a:lnTo>
                  <a:lnTo>
                    <a:pt x="13" y="339"/>
                  </a:lnTo>
                  <a:lnTo>
                    <a:pt x="13" y="334"/>
                  </a:lnTo>
                  <a:lnTo>
                    <a:pt x="15" y="328"/>
                  </a:lnTo>
                  <a:lnTo>
                    <a:pt x="15" y="324"/>
                  </a:lnTo>
                  <a:lnTo>
                    <a:pt x="13" y="324"/>
                  </a:lnTo>
                  <a:lnTo>
                    <a:pt x="12" y="324"/>
                  </a:lnTo>
                  <a:lnTo>
                    <a:pt x="12" y="322"/>
                  </a:lnTo>
                  <a:lnTo>
                    <a:pt x="12" y="321"/>
                  </a:lnTo>
                  <a:lnTo>
                    <a:pt x="13" y="319"/>
                  </a:lnTo>
                  <a:lnTo>
                    <a:pt x="15" y="318"/>
                  </a:lnTo>
                  <a:lnTo>
                    <a:pt x="16" y="315"/>
                  </a:lnTo>
                  <a:lnTo>
                    <a:pt x="16" y="313"/>
                  </a:lnTo>
                  <a:lnTo>
                    <a:pt x="16" y="315"/>
                  </a:lnTo>
                  <a:lnTo>
                    <a:pt x="16" y="312"/>
                  </a:lnTo>
                  <a:lnTo>
                    <a:pt x="16" y="309"/>
                  </a:lnTo>
                  <a:lnTo>
                    <a:pt x="13" y="306"/>
                  </a:lnTo>
                  <a:lnTo>
                    <a:pt x="18" y="306"/>
                  </a:lnTo>
                  <a:lnTo>
                    <a:pt x="21" y="304"/>
                  </a:lnTo>
                  <a:lnTo>
                    <a:pt x="24" y="303"/>
                  </a:lnTo>
                  <a:lnTo>
                    <a:pt x="27" y="300"/>
                  </a:lnTo>
                  <a:lnTo>
                    <a:pt x="36" y="292"/>
                  </a:lnTo>
                  <a:lnTo>
                    <a:pt x="45" y="283"/>
                  </a:lnTo>
                  <a:lnTo>
                    <a:pt x="52" y="275"/>
                  </a:lnTo>
                  <a:lnTo>
                    <a:pt x="58" y="272"/>
                  </a:lnTo>
                  <a:lnTo>
                    <a:pt x="64" y="269"/>
                  </a:lnTo>
                  <a:lnTo>
                    <a:pt x="70" y="265"/>
                  </a:lnTo>
                  <a:lnTo>
                    <a:pt x="73" y="263"/>
                  </a:lnTo>
                  <a:lnTo>
                    <a:pt x="78" y="260"/>
                  </a:lnTo>
                  <a:lnTo>
                    <a:pt x="78" y="262"/>
                  </a:lnTo>
                  <a:lnTo>
                    <a:pt x="80" y="263"/>
                  </a:lnTo>
                  <a:lnTo>
                    <a:pt x="81" y="263"/>
                  </a:lnTo>
                  <a:lnTo>
                    <a:pt x="84" y="265"/>
                  </a:lnTo>
                  <a:lnTo>
                    <a:pt x="84" y="268"/>
                  </a:lnTo>
                  <a:lnTo>
                    <a:pt x="86" y="268"/>
                  </a:lnTo>
                  <a:lnTo>
                    <a:pt x="87" y="266"/>
                  </a:lnTo>
                  <a:lnTo>
                    <a:pt x="87" y="265"/>
                  </a:lnTo>
                  <a:lnTo>
                    <a:pt x="87" y="263"/>
                  </a:lnTo>
                  <a:lnTo>
                    <a:pt x="90" y="263"/>
                  </a:lnTo>
                  <a:lnTo>
                    <a:pt x="92" y="262"/>
                  </a:lnTo>
                  <a:lnTo>
                    <a:pt x="92" y="259"/>
                  </a:lnTo>
                  <a:lnTo>
                    <a:pt x="93" y="256"/>
                  </a:lnTo>
                  <a:lnTo>
                    <a:pt x="93" y="253"/>
                  </a:lnTo>
                  <a:lnTo>
                    <a:pt x="101" y="262"/>
                  </a:lnTo>
                  <a:lnTo>
                    <a:pt x="110" y="269"/>
                  </a:lnTo>
                  <a:lnTo>
                    <a:pt x="119" y="277"/>
                  </a:lnTo>
                  <a:lnTo>
                    <a:pt x="120" y="280"/>
                  </a:lnTo>
                  <a:lnTo>
                    <a:pt x="120" y="283"/>
                  </a:lnTo>
                  <a:lnTo>
                    <a:pt x="120" y="286"/>
                  </a:lnTo>
                  <a:lnTo>
                    <a:pt x="120" y="289"/>
                  </a:lnTo>
                  <a:lnTo>
                    <a:pt x="122" y="290"/>
                  </a:lnTo>
                  <a:lnTo>
                    <a:pt x="123" y="289"/>
                  </a:lnTo>
                  <a:lnTo>
                    <a:pt x="125" y="284"/>
                  </a:lnTo>
                  <a:lnTo>
                    <a:pt x="126" y="281"/>
                  </a:lnTo>
                  <a:lnTo>
                    <a:pt x="128" y="278"/>
                  </a:lnTo>
                  <a:lnTo>
                    <a:pt x="129" y="275"/>
                  </a:lnTo>
                  <a:lnTo>
                    <a:pt x="131" y="272"/>
                  </a:lnTo>
                  <a:lnTo>
                    <a:pt x="131" y="269"/>
                  </a:lnTo>
                  <a:lnTo>
                    <a:pt x="132" y="266"/>
                  </a:lnTo>
                  <a:lnTo>
                    <a:pt x="135" y="265"/>
                  </a:lnTo>
                  <a:lnTo>
                    <a:pt x="138" y="263"/>
                  </a:lnTo>
                  <a:lnTo>
                    <a:pt x="141" y="263"/>
                  </a:lnTo>
                  <a:lnTo>
                    <a:pt x="144" y="265"/>
                  </a:lnTo>
                  <a:lnTo>
                    <a:pt x="146" y="268"/>
                  </a:lnTo>
                  <a:lnTo>
                    <a:pt x="146" y="263"/>
                  </a:lnTo>
                  <a:lnTo>
                    <a:pt x="144" y="259"/>
                  </a:lnTo>
                  <a:lnTo>
                    <a:pt x="143" y="256"/>
                  </a:lnTo>
                  <a:lnTo>
                    <a:pt x="143" y="251"/>
                  </a:lnTo>
                  <a:lnTo>
                    <a:pt x="144" y="248"/>
                  </a:lnTo>
                  <a:lnTo>
                    <a:pt x="147" y="244"/>
                  </a:lnTo>
                  <a:lnTo>
                    <a:pt x="150" y="239"/>
                  </a:lnTo>
                  <a:lnTo>
                    <a:pt x="155" y="233"/>
                  </a:lnTo>
                  <a:lnTo>
                    <a:pt x="155" y="232"/>
                  </a:lnTo>
                  <a:lnTo>
                    <a:pt x="155" y="230"/>
                  </a:lnTo>
                  <a:lnTo>
                    <a:pt x="155" y="229"/>
                  </a:lnTo>
                  <a:lnTo>
                    <a:pt x="158" y="226"/>
                  </a:lnTo>
                  <a:lnTo>
                    <a:pt x="159" y="223"/>
                  </a:lnTo>
                  <a:lnTo>
                    <a:pt x="161" y="218"/>
                  </a:lnTo>
                  <a:lnTo>
                    <a:pt x="162" y="217"/>
                  </a:lnTo>
                  <a:lnTo>
                    <a:pt x="161" y="214"/>
                  </a:lnTo>
                  <a:lnTo>
                    <a:pt x="161" y="212"/>
                  </a:lnTo>
                  <a:lnTo>
                    <a:pt x="161" y="209"/>
                  </a:lnTo>
                  <a:lnTo>
                    <a:pt x="161" y="206"/>
                  </a:lnTo>
                  <a:lnTo>
                    <a:pt x="164" y="203"/>
                  </a:lnTo>
                  <a:lnTo>
                    <a:pt x="167" y="199"/>
                  </a:lnTo>
                  <a:lnTo>
                    <a:pt x="167" y="196"/>
                  </a:lnTo>
                  <a:lnTo>
                    <a:pt x="167" y="193"/>
                  </a:lnTo>
                  <a:lnTo>
                    <a:pt x="168" y="193"/>
                  </a:lnTo>
                  <a:lnTo>
                    <a:pt x="168" y="191"/>
                  </a:lnTo>
                  <a:lnTo>
                    <a:pt x="168" y="190"/>
                  </a:lnTo>
                  <a:lnTo>
                    <a:pt x="170" y="190"/>
                  </a:lnTo>
                  <a:lnTo>
                    <a:pt x="173" y="190"/>
                  </a:lnTo>
                  <a:close/>
                </a:path>
              </a:pathLst>
            </a:custGeom>
            <a:solidFill>
              <a:srgbClr val="B9CE90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67" name="Freeform 91"/>
            <p:cNvSpPr>
              <a:spLocks/>
            </p:cNvSpPr>
            <p:nvPr/>
          </p:nvSpPr>
          <p:spPr bwMode="gray">
            <a:xfrm>
              <a:off x="3629" y="2572"/>
              <a:ext cx="12" cy="11"/>
            </a:xfrm>
            <a:custGeom>
              <a:avLst/>
              <a:gdLst>
                <a:gd name="T0" fmla="*/ 6 w 13"/>
                <a:gd name="T1" fmla="*/ 4 h 12"/>
                <a:gd name="T2" fmla="*/ 6 w 13"/>
                <a:gd name="T3" fmla="*/ 3 h 12"/>
                <a:gd name="T4" fmla="*/ 4 w 13"/>
                <a:gd name="T5" fmla="*/ 1 h 12"/>
                <a:gd name="T6" fmla="*/ 3 w 13"/>
                <a:gd name="T7" fmla="*/ 0 h 12"/>
                <a:gd name="T8" fmla="*/ 0 w 13"/>
                <a:gd name="T9" fmla="*/ 0 h 12"/>
                <a:gd name="T10" fmla="*/ 0 w 13"/>
                <a:gd name="T11" fmla="*/ 1 h 12"/>
                <a:gd name="T12" fmla="*/ 0 w 13"/>
                <a:gd name="T13" fmla="*/ 1 h 12"/>
                <a:gd name="T14" fmla="*/ 1 w 13"/>
                <a:gd name="T15" fmla="*/ 4 h 12"/>
                <a:gd name="T16" fmla="*/ 1 w 13"/>
                <a:gd name="T17" fmla="*/ 8 h 12"/>
                <a:gd name="T18" fmla="*/ 1 w 13"/>
                <a:gd name="T19" fmla="*/ 8 h 12"/>
                <a:gd name="T20" fmla="*/ 3 w 13"/>
                <a:gd name="T21" fmla="*/ 9 h 12"/>
                <a:gd name="T22" fmla="*/ 4 w 13"/>
                <a:gd name="T23" fmla="*/ 11 h 12"/>
                <a:gd name="T24" fmla="*/ 6 w 13"/>
                <a:gd name="T25" fmla="*/ 11 h 12"/>
                <a:gd name="T26" fmla="*/ 6 w 13"/>
                <a:gd name="T27" fmla="*/ 11 h 12"/>
                <a:gd name="T28" fmla="*/ 8 w 13"/>
                <a:gd name="T29" fmla="*/ 9 h 12"/>
                <a:gd name="T30" fmla="*/ 12 w 13"/>
                <a:gd name="T31" fmla="*/ 8 h 12"/>
                <a:gd name="T32" fmla="*/ 12 w 13"/>
                <a:gd name="T33" fmla="*/ 6 h 12"/>
                <a:gd name="T34" fmla="*/ 12 w 13"/>
                <a:gd name="T35" fmla="*/ 4 h 12"/>
                <a:gd name="T36" fmla="*/ 11 w 13"/>
                <a:gd name="T37" fmla="*/ 4 h 12"/>
                <a:gd name="T38" fmla="*/ 9 w 13"/>
                <a:gd name="T39" fmla="*/ 4 h 12"/>
                <a:gd name="T40" fmla="*/ 8 w 13"/>
                <a:gd name="T41" fmla="*/ 3 h 12"/>
                <a:gd name="T42" fmla="*/ 6 w 13"/>
                <a:gd name="T43" fmla="*/ 4 h 1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"/>
                <a:gd name="T67" fmla="*/ 0 h 12"/>
                <a:gd name="T68" fmla="*/ 13 w 13"/>
                <a:gd name="T69" fmla="*/ 12 h 1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" h="12">
                  <a:moveTo>
                    <a:pt x="7" y="4"/>
                  </a:moveTo>
                  <a:lnTo>
                    <a:pt x="6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4"/>
                  </a:lnTo>
                  <a:lnTo>
                    <a:pt x="1" y="9"/>
                  </a:lnTo>
                  <a:lnTo>
                    <a:pt x="3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9" y="10"/>
                  </a:lnTo>
                  <a:lnTo>
                    <a:pt x="13" y="9"/>
                  </a:lnTo>
                  <a:lnTo>
                    <a:pt x="13" y="7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9" y="3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B9CE90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68" name="Freeform 92"/>
            <p:cNvSpPr>
              <a:spLocks/>
            </p:cNvSpPr>
            <p:nvPr/>
          </p:nvSpPr>
          <p:spPr bwMode="gray">
            <a:xfrm>
              <a:off x="3822" y="1787"/>
              <a:ext cx="412" cy="655"/>
            </a:xfrm>
            <a:custGeom>
              <a:avLst/>
              <a:gdLst>
                <a:gd name="T0" fmla="*/ 34 w 445"/>
                <a:gd name="T1" fmla="*/ 415 h 708"/>
                <a:gd name="T2" fmla="*/ 44 w 445"/>
                <a:gd name="T3" fmla="*/ 434 h 708"/>
                <a:gd name="T4" fmla="*/ 54 w 445"/>
                <a:gd name="T5" fmla="*/ 451 h 708"/>
                <a:gd name="T6" fmla="*/ 59 w 445"/>
                <a:gd name="T7" fmla="*/ 459 h 708"/>
                <a:gd name="T8" fmla="*/ 69 w 445"/>
                <a:gd name="T9" fmla="*/ 465 h 708"/>
                <a:gd name="T10" fmla="*/ 64 w 445"/>
                <a:gd name="T11" fmla="*/ 503 h 708"/>
                <a:gd name="T12" fmla="*/ 78 w 445"/>
                <a:gd name="T13" fmla="*/ 541 h 708"/>
                <a:gd name="T14" fmla="*/ 61 w 445"/>
                <a:gd name="T15" fmla="*/ 561 h 708"/>
                <a:gd name="T16" fmla="*/ 22 w 445"/>
                <a:gd name="T17" fmla="*/ 558 h 708"/>
                <a:gd name="T18" fmla="*/ 14 w 445"/>
                <a:gd name="T19" fmla="*/ 570 h 708"/>
                <a:gd name="T20" fmla="*/ 18 w 445"/>
                <a:gd name="T21" fmla="*/ 584 h 708"/>
                <a:gd name="T22" fmla="*/ 44 w 445"/>
                <a:gd name="T23" fmla="*/ 602 h 708"/>
                <a:gd name="T24" fmla="*/ 62 w 445"/>
                <a:gd name="T25" fmla="*/ 622 h 708"/>
                <a:gd name="T26" fmla="*/ 70 w 445"/>
                <a:gd name="T27" fmla="*/ 638 h 708"/>
                <a:gd name="T28" fmla="*/ 69 w 445"/>
                <a:gd name="T29" fmla="*/ 655 h 708"/>
                <a:gd name="T30" fmla="*/ 102 w 445"/>
                <a:gd name="T31" fmla="*/ 644 h 708"/>
                <a:gd name="T32" fmla="*/ 119 w 445"/>
                <a:gd name="T33" fmla="*/ 644 h 708"/>
                <a:gd name="T34" fmla="*/ 132 w 445"/>
                <a:gd name="T35" fmla="*/ 642 h 708"/>
                <a:gd name="T36" fmla="*/ 205 w 445"/>
                <a:gd name="T37" fmla="*/ 622 h 708"/>
                <a:gd name="T38" fmla="*/ 228 w 445"/>
                <a:gd name="T39" fmla="*/ 594 h 708"/>
                <a:gd name="T40" fmla="*/ 221 w 445"/>
                <a:gd name="T41" fmla="*/ 586 h 708"/>
                <a:gd name="T42" fmla="*/ 247 w 445"/>
                <a:gd name="T43" fmla="*/ 578 h 708"/>
                <a:gd name="T44" fmla="*/ 293 w 445"/>
                <a:gd name="T45" fmla="*/ 563 h 708"/>
                <a:gd name="T46" fmla="*/ 315 w 445"/>
                <a:gd name="T47" fmla="*/ 541 h 708"/>
                <a:gd name="T48" fmla="*/ 320 w 445"/>
                <a:gd name="T49" fmla="*/ 527 h 708"/>
                <a:gd name="T50" fmla="*/ 351 w 445"/>
                <a:gd name="T51" fmla="*/ 503 h 708"/>
                <a:gd name="T52" fmla="*/ 373 w 445"/>
                <a:gd name="T53" fmla="*/ 495 h 708"/>
                <a:gd name="T54" fmla="*/ 371 w 445"/>
                <a:gd name="T55" fmla="*/ 484 h 708"/>
                <a:gd name="T56" fmla="*/ 357 w 445"/>
                <a:gd name="T57" fmla="*/ 463 h 708"/>
                <a:gd name="T58" fmla="*/ 351 w 445"/>
                <a:gd name="T59" fmla="*/ 437 h 708"/>
                <a:gd name="T60" fmla="*/ 345 w 445"/>
                <a:gd name="T61" fmla="*/ 421 h 708"/>
                <a:gd name="T62" fmla="*/ 337 w 445"/>
                <a:gd name="T63" fmla="*/ 428 h 708"/>
                <a:gd name="T64" fmla="*/ 334 w 445"/>
                <a:gd name="T65" fmla="*/ 418 h 708"/>
                <a:gd name="T66" fmla="*/ 348 w 445"/>
                <a:gd name="T67" fmla="*/ 407 h 708"/>
                <a:gd name="T68" fmla="*/ 343 w 445"/>
                <a:gd name="T69" fmla="*/ 389 h 708"/>
                <a:gd name="T70" fmla="*/ 359 w 445"/>
                <a:gd name="T71" fmla="*/ 373 h 708"/>
                <a:gd name="T72" fmla="*/ 356 w 445"/>
                <a:gd name="T73" fmla="*/ 357 h 708"/>
                <a:gd name="T74" fmla="*/ 363 w 445"/>
                <a:gd name="T75" fmla="*/ 348 h 708"/>
                <a:gd name="T76" fmla="*/ 368 w 445"/>
                <a:gd name="T77" fmla="*/ 337 h 708"/>
                <a:gd name="T78" fmla="*/ 374 w 445"/>
                <a:gd name="T79" fmla="*/ 318 h 708"/>
                <a:gd name="T80" fmla="*/ 384 w 445"/>
                <a:gd name="T81" fmla="*/ 315 h 708"/>
                <a:gd name="T82" fmla="*/ 393 w 445"/>
                <a:gd name="T83" fmla="*/ 315 h 708"/>
                <a:gd name="T84" fmla="*/ 407 w 445"/>
                <a:gd name="T85" fmla="*/ 313 h 708"/>
                <a:gd name="T86" fmla="*/ 58 w 445"/>
                <a:gd name="T87" fmla="*/ 23 h 708"/>
                <a:gd name="T88" fmla="*/ 64 w 445"/>
                <a:gd name="T89" fmla="*/ 62 h 708"/>
                <a:gd name="T90" fmla="*/ 81 w 445"/>
                <a:gd name="T91" fmla="*/ 110 h 708"/>
                <a:gd name="T92" fmla="*/ 88 w 445"/>
                <a:gd name="T93" fmla="*/ 121 h 708"/>
                <a:gd name="T94" fmla="*/ 94 w 445"/>
                <a:gd name="T95" fmla="*/ 132 h 708"/>
                <a:gd name="T96" fmla="*/ 75 w 445"/>
                <a:gd name="T97" fmla="*/ 200 h 708"/>
                <a:gd name="T98" fmla="*/ 56 w 445"/>
                <a:gd name="T99" fmla="*/ 282 h 708"/>
                <a:gd name="T100" fmla="*/ 19 w 445"/>
                <a:gd name="T101" fmla="*/ 327 h 708"/>
                <a:gd name="T102" fmla="*/ 11 w 445"/>
                <a:gd name="T103" fmla="*/ 343 h 708"/>
                <a:gd name="T104" fmla="*/ 6 w 445"/>
                <a:gd name="T105" fmla="*/ 357 h 708"/>
                <a:gd name="T106" fmla="*/ 4 w 445"/>
                <a:gd name="T107" fmla="*/ 354 h 708"/>
                <a:gd name="T108" fmla="*/ 3 w 445"/>
                <a:gd name="T109" fmla="*/ 378 h 708"/>
                <a:gd name="T110" fmla="*/ 15 w 445"/>
                <a:gd name="T111" fmla="*/ 404 h 708"/>
                <a:gd name="T112" fmla="*/ 26 w 445"/>
                <a:gd name="T113" fmla="*/ 413 h 70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45"/>
                <a:gd name="T172" fmla="*/ 0 h 708"/>
                <a:gd name="T173" fmla="*/ 445 w 445"/>
                <a:gd name="T174" fmla="*/ 708 h 70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45" h="708">
                  <a:moveTo>
                    <a:pt x="22" y="443"/>
                  </a:moveTo>
                  <a:lnTo>
                    <a:pt x="27" y="445"/>
                  </a:lnTo>
                  <a:lnTo>
                    <a:pt x="31" y="446"/>
                  </a:lnTo>
                  <a:lnTo>
                    <a:pt x="34" y="448"/>
                  </a:lnTo>
                  <a:lnTo>
                    <a:pt x="37" y="449"/>
                  </a:lnTo>
                  <a:lnTo>
                    <a:pt x="39" y="449"/>
                  </a:lnTo>
                  <a:lnTo>
                    <a:pt x="42" y="451"/>
                  </a:lnTo>
                  <a:lnTo>
                    <a:pt x="43" y="451"/>
                  </a:lnTo>
                  <a:lnTo>
                    <a:pt x="45" y="452"/>
                  </a:lnTo>
                  <a:lnTo>
                    <a:pt x="48" y="469"/>
                  </a:lnTo>
                  <a:lnTo>
                    <a:pt x="54" y="484"/>
                  </a:lnTo>
                  <a:lnTo>
                    <a:pt x="55" y="485"/>
                  </a:lnTo>
                  <a:lnTo>
                    <a:pt x="57" y="485"/>
                  </a:lnTo>
                  <a:lnTo>
                    <a:pt x="60" y="485"/>
                  </a:lnTo>
                  <a:lnTo>
                    <a:pt x="58" y="488"/>
                  </a:lnTo>
                  <a:lnTo>
                    <a:pt x="60" y="490"/>
                  </a:lnTo>
                  <a:lnTo>
                    <a:pt x="61" y="491"/>
                  </a:lnTo>
                  <a:lnTo>
                    <a:pt x="61" y="493"/>
                  </a:lnTo>
                  <a:lnTo>
                    <a:pt x="61" y="494"/>
                  </a:lnTo>
                  <a:lnTo>
                    <a:pt x="64" y="496"/>
                  </a:lnTo>
                  <a:lnTo>
                    <a:pt x="66" y="497"/>
                  </a:lnTo>
                  <a:lnTo>
                    <a:pt x="69" y="500"/>
                  </a:lnTo>
                  <a:lnTo>
                    <a:pt x="70" y="502"/>
                  </a:lnTo>
                  <a:lnTo>
                    <a:pt x="72" y="502"/>
                  </a:lnTo>
                  <a:lnTo>
                    <a:pt x="75" y="503"/>
                  </a:lnTo>
                  <a:lnTo>
                    <a:pt x="67" y="515"/>
                  </a:lnTo>
                  <a:lnTo>
                    <a:pt x="64" y="529"/>
                  </a:lnTo>
                  <a:lnTo>
                    <a:pt x="66" y="543"/>
                  </a:lnTo>
                  <a:lnTo>
                    <a:pt x="67" y="544"/>
                  </a:lnTo>
                  <a:lnTo>
                    <a:pt x="69" y="544"/>
                  </a:lnTo>
                  <a:lnTo>
                    <a:pt x="70" y="544"/>
                  </a:lnTo>
                  <a:lnTo>
                    <a:pt x="70" y="546"/>
                  </a:lnTo>
                  <a:lnTo>
                    <a:pt x="78" y="561"/>
                  </a:lnTo>
                  <a:lnTo>
                    <a:pt x="81" y="577"/>
                  </a:lnTo>
                  <a:lnTo>
                    <a:pt x="84" y="585"/>
                  </a:lnTo>
                  <a:lnTo>
                    <a:pt x="87" y="592"/>
                  </a:lnTo>
                  <a:lnTo>
                    <a:pt x="92" y="598"/>
                  </a:lnTo>
                  <a:lnTo>
                    <a:pt x="83" y="600"/>
                  </a:lnTo>
                  <a:lnTo>
                    <a:pt x="75" y="603"/>
                  </a:lnTo>
                  <a:lnTo>
                    <a:pt x="66" y="606"/>
                  </a:lnTo>
                  <a:lnTo>
                    <a:pt x="58" y="604"/>
                  </a:lnTo>
                  <a:lnTo>
                    <a:pt x="48" y="604"/>
                  </a:lnTo>
                  <a:lnTo>
                    <a:pt x="40" y="604"/>
                  </a:lnTo>
                  <a:lnTo>
                    <a:pt x="30" y="604"/>
                  </a:lnTo>
                  <a:lnTo>
                    <a:pt x="24" y="603"/>
                  </a:lnTo>
                  <a:lnTo>
                    <a:pt x="18" y="603"/>
                  </a:lnTo>
                  <a:lnTo>
                    <a:pt x="12" y="609"/>
                  </a:lnTo>
                  <a:lnTo>
                    <a:pt x="13" y="610"/>
                  </a:lnTo>
                  <a:lnTo>
                    <a:pt x="15" y="612"/>
                  </a:lnTo>
                  <a:lnTo>
                    <a:pt x="15" y="616"/>
                  </a:lnTo>
                  <a:lnTo>
                    <a:pt x="15" y="619"/>
                  </a:lnTo>
                  <a:lnTo>
                    <a:pt x="15" y="622"/>
                  </a:lnTo>
                  <a:lnTo>
                    <a:pt x="15" y="625"/>
                  </a:lnTo>
                  <a:lnTo>
                    <a:pt x="16" y="627"/>
                  </a:lnTo>
                  <a:lnTo>
                    <a:pt x="19" y="631"/>
                  </a:lnTo>
                  <a:lnTo>
                    <a:pt x="24" y="634"/>
                  </a:lnTo>
                  <a:lnTo>
                    <a:pt x="27" y="639"/>
                  </a:lnTo>
                  <a:lnTo>
                    <a:pt x="30" y="642"/>
                  </a:lnTo>
                  <a:lnTo>
                    <a:pt x="34" y="643"/>
                  </a:lnTo>
                  <a:lnTo>
                    <a:pt x="48" y="651"/>
                  </a:lnTo>
                  <a:lnTo>
                    <a:pt x="61" y="658"/>
                  </a:lnTo>
                  <a:lnTo>
                    <a:pt x="64" y="661"/>
                  </a:lnTo>
                  <a:lnTo>
                    <a:pt x="66" y="664"/>
                  </a:lnTo>
                  <a:lnTo>
                    <a:pt x="67" y="669"/>
                  </a:lnTo>
                  <a:lnTo>
                    <a:pt x="67" y="672"/>
                  </a:lnTo>
                  <a:lnTo>
                    <a:pt x="69" y="676"/>
                  </a:lnTo>
                  <a:lnTo>
                    <a:pt x="70" y="679"/>
                  </a:lnTo>
                  <a:lnTo>
                    <a:pt x="73" y="682"/>
                  </a:lnTo>
                  <a:lnTo>
                    <a:pt x="75" y="687"/>
                  </a:lnTo>
                  <a:lnTo>
                    <a:pt x="76" y="690"/>
                  </a:lnTo>
                  <a:lnTo>
                    <a:pt x="76" y="694"/>
                  </a:lnTo>
                  <a:lnTo>
                    <a:pt x="75" y="697"/>
                  </a:lnTo>
                  <a:lnTo>
                    <a:pt x="75" y="700"/>
                  </a:lnTo>
                  <a:lnTo>
                    <a:pt x="75" y="703"/>
                  </a:lnTo>
                  <a:lnTo>
                    <a:pt x="75" y="708"/>
                  </a:lnTo>
                  <a:lnTo>
                    <a:pt x="81" y="705"/>
                  </a:lnTo>
                  <a:lnTo>
                    <a:pt x="89" y="702"/>
                  </a:lnTo>
                  <a:lnTo>
                    <a:pt x="95" y="699"/>
                  </a:lnTo>
                  <a:lnTo>
                    <a:pt x="102" y="696"/>
                  </a:lnTo>
                  <a:lnTo>
                    <a:pt x="110" y="696"/>
                  </a:lnTo>
                  <a:lnTo>
                    <a:pt x="117" y="693"/>
                  </a:lnTo>
                  <a:lnTo>
                    <a:pt x="122" y="687"/>
                  </a:lnTo>
                  <a:lnTo>
                    <a:pt x="123" y="690"/>
                  </a:lnTo>
                  <a:lnTo>
                    <a:pt x="125" y="693"/>
                  </a:lnTo>
                  <a:lnTo>
                    <a:pt x="128" y="696"/>
                  </a:lnTo>
                  <a:lnTo>
                    <a:pt x="132" y="697"/>
                  </a:lnTo>
                  <a:lnTo>
                    <a:pt x="135" y="699"/>
                  </a:lnTo>
                  <a:lnTo>
                    <a:pt x="138" y="699"/>
                  </a:lnTo>
                  <a:lnTo>
                    <a:pt x="141" y="696"/>
                  </a:lnTo>
                  <a:lnTo>
                    <a:pt x="143" y="694"/>
                  </a:lnTo>
                  <a:lnTo>
                    <a:pt x="146" y="691"/>
                  </a:lnTo>
                  <a:lnTo>
                    <a:pt x="149" y="690"/>
                  </a:lnTo>
                  <a:lnTo>
                    <a:pt x="171" y="681"/>
                  </a:lnTo>
                  <a:lnTo>
                    <a:pt x="195" y="676"/>
                  </a:lnTo>
                  <a:lnTo>
                    <a:pt x="221" y="672"/>
                  </a:lnTo>
                  <a:lnTo>
                    <a:pt x="228" y="667"/>
                  </a:lnTo>
                  <a:lnTo>
                    <a:pt x="234" y="661"/>
                  </a:lnTo>
                  <a:lnTo>
                    <a:pt x="240" y="652"/>
                  </a:lnTo>
                  <a:lnTo>
                    <a:pt x="245" y="643"/>
                  </a:lnTo>
                  <a:lnTo>
                    <a:pt x="246" y="642"/>
                  </a:lnTo>
                  <a:lnTo>
                    <a:pt x="245" y="640"/>
                  </a:lnTo>
                  <a:lnTo>
                    <a:pt x="243" y="639"/>
                  </a:lnTo>
                  <a:lnTo>
                    <a:pt x="240" y="637"/>
                  </a:lnTo>
                  <a:lnTo>
                    <a:pt x="237" y="636"/>
                  </a:lnTo>
                  <a:lnTo>
                    <a:pt x="239" y="633"/>
                  </a:lnTo>
                  <a:lnTo>
                    <a:pt x="240" y="631"/>
                  </a:lnTo>
                  <a:lnTo>
                    <a:pt x="243" y="630"/>
                  </a:lnTo>
                  <a:lnTo>
                    <a:pt x="252" y="628"/>
                  </a:lnTo>
                  <a:lnTo>
                    <a:pt x="260" y="627"/>
                  </a:lnTo>
                  <a:lnTo>
                    <a:pt x="267" y="625"/>
                  </a:lnTo>
                  <a:lnTo>
                    <a:pt x="282" y="621"/>
                  </a:lnTo>
                  <a:lnTo>
                    <a:pt x="297" y="618"/>
                  </a:lnTo>
                  <a:lnTo>
                    <a:pt x="311" y="613"/>
                  </a:lnTo>
                  <a:lnTo>
                    <a:pt x="316" y="612"/>
                  </a:lnTo>
                  <a:lnTo>
                    <a:pt x="317" y="609"/>
                  </a:lnTo>
                  <a:lnTo>
                    <a:pt x="320" y="606"/>
                  </a:lnTo>
                  <a:lnTo>
                    <a:pt x="326" y="598"/>
                  </a:lnTo>
                  <a:lnTo>
                    <a:pt x="332" y="592"/>
                  </a:lnTo>
                  <a:lnTo>
                    <a:pt x="338" y="586"/>
                  </a:lnTo>
                  <a:lnTo>
                    <a:pt x="340" y="585"/>
                  </a:lnTo>
                  <a:lnTo>
                    <a:pt x="340" y="582"/>
                  </a:lnTo>
                  <a:lnTo>
                    <a:pt x="340" y="579"/>
                  </a:lnTo>
                  <a:lnTo>
                    <a:pt x="340" y="577"/>
                  </a:lnTo>
                  <a:lnTo>
                    <a:pt x="340" y="576"/>
                  </a:lnTo>
                  <a:lnTo>
                    <a:pt x="346" y="570"/>
                  </a:lnTo>
                  <a:lnTo>
                    <a:pt x="352" y="565"/>
                  </a:lnTo>
                  <a:lnTo>
                    <a:pt x="356" y="561"/>
                  </a:lnTo>
                  <a:lnTo>
                    <a:pt x="362" y="555"/>
                  </a:lnTo>
                  <a:lnTo>
                    <a:pt x="370" y="547"/>
                  </a:lnTo>
                  <a:lnTo>
                    <a:pt x="379" y="544"/>
                  </a:lnTo>
                  <a:lnTo>
                    <a:pt x="388" y="543"/>
                  </a:lnTo>
                  <a:lnTo>
                    <a:pt x="397" y="540"/>
                  </a:lnTo>
                  <a:lnTo>
                    <a:pt x="398" y="540"/>
                  </a:lnTo>
                  <a:lnTo>
                    <a:pt x="401" y="537"/>
                  </a:lnTo>
                  <a:lnTo>
                    <a:pt x="403" y="535"/>
                  </a:lnTo>
                  <a:lnTo>
                    <a:pt x="404" y="532"/>
                  </a:lnTo>
                  <a:lnTo>
                    <a:pt x="406" y="529"/>
                  </a:lnTo>
                  <a:lnTo>
                    <a:pt x="406" y="526"/>
                  </a:lnTo>
                  <a:lnTo>
                    <a:pt x="404" y="525"/>
                  </a:lnTo>
                  <a:lnTo>
                    <a:pt x="401" y="523"/>
                  </a:lnTo>
                  <a:lnTo>
                    <a:pt x="395" y="520"/>
                  </a:lnTo>
                  <a:lnTo>
                    <a:pt x="391" y="517"/>
                  </a:lnTo>
                  <a:lnTo>
                    <a:pt x="388" y="512"/>
                  </a:lnTo>
                  <a:lnTo>
                    <a:pt x="386" y="509"/>
                  </a:lnTo>
                  <a:lnTo>
                    <a:pt x="386" y="500"/>
                  </a:lnTo>
                  <a:lnTo>
                    <a:pt x="388" y="493"/>
                  </a:lnTo>
                  <a:lnTo>
                    <a:pt x="389" y="484"/>
                  </a:lnTo>
                  <a:lnTo>
                    <a:pt x="386" y="479"/>
                  </a:lnTo>
                  <a:lnTo>
                    <a:pt x="383" y="476"/>
                  </a:lnTo>
                  <a:lnTo>
                    <a:pt x="379" y="472"/>
                  </a:lnTo>
                  <a:lnTo>
                    <a:pt x="376" y="467"/>
                  </a:lnTo>
                  <a:lnTo>
                    <a:pt x="374" y="464"/>
                  </a:lnTo>
                  <a:lnTo>
                    <a:pt x="374" y="460"/>
                  </a:lnTo>
                  <a:lnTo>
                    <a:pt x="374" y="455"/>
                  </a:lnTo>
                  <a:lnTo>
                    <a:pt x="373" y="455"/>
                  </a:lnTo>
                  <a:lnTo>
                    <a:pt x="371" y="455"/>
                  </a:lnTo>
                  <a:lnTo>
                    <a:pt x="370" y="455"/>
                  </a:lnTo>
                  <a:lnTo>
                    <a:pt x="368" y="458"/>
                  </a:lnTo>
                  <a:lnTo>
                    <a:pt x="367" y="461"/>
                  </a:lnTo>
                  <a:lnTo>
                    <a:pt x="364" y="463"/>
                  </a:lnTo>
                  <a:lnTo>
                    <a:pt x="361" y="463"/>
                  </a:lnTo>
                  <a:lnTo>
                    <a:pt x="359" y="461"/>
                  </a:lnTo>
                  <a:lnTo>
                    <a:pt x="358" y="458"/>
                  </a:lnTo>
                  <a:lnTo>
                    <a:pt x="358" y="457"/>
                  </a:lnTo>
                  <a:lnTo>
                    <a:pt x="361" y="452"/>
                  </a:lnTo>
                  <a:lnTo>
                    <a:pt x="364" y="448"/>
                  </a:lnTo>
                  <a:lnTo>
                    <a:pt x="370" y="445"/>
                  </a:lnTo>
                  <a:lnTo>
                    <a:pt x="371" y="445"/>
                  </a:lnTo>
                  <a:lnTo>
                    <a:pt x="374" y="443"/>
                  </a:lnTo>
                  <a:lnTo>
                    <a:pt x="376" y="440"/>
                  </a:lnTo>
                  <a:lnTo>
                    <a:pt x="376" y="436"/>
                  </a:lnTo>
                  <a:lnTo>
                    <a:pt x="374" y="433"/>
                  </a:lnTo>
                  <a:lnTo>
                    <a:pt x="371" y="428"/>
                  </a:lnTo>
                  <a:lnTo>
                    <a:pt x="370" y="425"/>
                  </a:lnTo>
                  <a:lnTo>
                    <a:pt x="370" y="421"/>
                  </a:lnTo>
                  <a:lnTo>
                    <a:pt x="370" y="418"/>
                  </a:lnTo>
                  <a:lnTo>
                    <a:pt x="373" y="413"/>
                  </a:lnTo>
                  <a:lnTo>
                    <a:pt x="377" y="409"/>
                  </a:lnTo>
                  <a:lnTo>
                    <a:pt x="383" y="406"/>
                  </a:lnTo>
                  <a:lnTo>
                    <a:pt x="388" y="403"/>
                  </a:lnTo>
                  <a:lnTo>
                    <a:pt x="394" y="400"/>
                  </a:lnTo>
                  <a:lnTo>
                    <a:pt x="391" y="397"/>
                  </a:lnTo>
                  <a:lnTo>
                    <a:pt x="388" y="394"/>
                  </a:lnTo>
                  <a:lnTo>
                    <a:pt x="385" y="389"/>
                  </a:lnTo>
                  <a:lnTo>
                    <a:pt x="385" y="386"/>
                  </a:lnTo>
                  <a:lnTo>
                    <a:pt x="385" y="385"/>
                  </a:lnTo>
                  <a:lnTo>
                    <a:pt x="388" y="382"/>
                  </a:lnTo>
                  <a:lnTo>
                    <a:pt x="389" y="380"/>
                  </a:lnTo>
                  <a:lnTo>
                    <a:pt x="391" y="379"/>
                  </a:lnTo>
                  <a:lnTo>
                    <a:pt x="392" y="376"/>
                  </a:lnTo>
                  <a:lnTo>
                    <a:pt x="394" y="373"/>
                  </a:lnTo>
                  <a:lnTo>
                    <a:pt x="394" y="370"/>
                  </a:lnTo>
                  <a:lnTo>
                    <a:pt x="394" y="367"/>
                  </a:lnTo>
                  <a:lnTo>
                    <a:pt x="397" y="365"/>
                  </a:lnTo>
                  <a:lnTo>
                    <a:pt x="398" y="364"/>
                  </a:lnTo>
                  <a:lnTo>
                    <a:pt x="401" y="361"/>
                  </a:lnTo>
                  <a:lnTo>
                    <a:pt x="403" y="358"/>
                  </a:lnTo>
                  <a:lnTo>
                    <a:pt x="404" y="353"/>
                  </a:lnTo>
                  <a:lnTo>
                    <a:pt x="404" y="349"/>
                  </a:lnTo>
                  <a:lnTo>
                    <a:pt x="404" y="344"/>
                  </a:lnTo>
                  <a:lnTo>
                    <a:pt x="406" y="340"/>
                  </a:lnTo>
                  <a:lnTo>
                    <a:pt x="407" y="338"/>
                  </a:lnTo>
                  <a:lnTo>
                    <a:pt x="410" y="338"/>
                  </a:lnTo>
                  <a:lnTo>
                    <a:pt x="413" y="340"/>
                  </a:lnTo>
                  <a:lnTo>
                    <a:pt x="415" y="341"/>
                  </a:lnTo>
                  <a:lnTo>
                    <a:pt x="418" y="343"/>
                  </a:lnTo>
                  <a:lnTo>
                    <a:pt x="419" y="344"/>
                  </a:lnTo>
                  <a:lnTo>
                    <a:pt x="421" y="344"/>
                  </a:lnTo>
                  <a:lnTo>
                    <a:pt x="424" y="343"/>
                  </a:lnTo>
                  <a:lnTo>
                    <a:pt x="425" y="340"/>
                  </a:lnTo>
                  <a:lnTo>
                    <a:pt x="428" y="337"/>
                  </a:lnTo>
                  <a:lnTo>
                    <a:pt x="428" y="334"/>
                  </a:lnTo>
                  <a:lnTo>
                    <a:pt x="433" y="335"/>
                  </a:lnTo>
                  <a:lnTo>
                    <a:pt x="437" y="337"/>
                  </a:lnTo>
                  <a:lnTo>
                    <a:pt x="440" y="338"/>
                  </a:lnTo>
                  <a:lnTo>
                    <a:pt x="445" y="340"/>
                  </a:lnTo>
                  <a:lnTo>
                    <a:pt x="436" y="167"/>
                  </a:lnTo>
                  <a:lnTo>
                    <a:pt x="105" y="0"/>
                  </a:lnTo>
                  <a:lnTo>
                    <a:pt x="61" y="25"/>
                  </a:lnTo>
                  <a:lnTo>
                    <a:pt x="63" y="25"/>
                  </a:lnTo>
                  <a:lnTo>
                    <a:pt x="64" y="30"/>
                  </a:lnTo>
                  <a:lnTo>
                    <a:pt x="67" y="39"/>
                  </a:lnTo>
                  <a:lnTo>
                    <a:pt x="67" y="54"/>
                  </a:lnTo>
                  <a:lnTo>
                    <a:pt x="67" y="58"/>
                  </a:lnTo>
                  <a:lnTo>
                    <a:pt x="69" y="67"/>
                  </a:lnTo>
                  <a:lnTo>
                    <a:pt x="70" y="79"/>
                  </a:lnTo>
                  <a:lnTo>
                    <a:pt x="75" y="92"/>
                  </a:lnTo>
                  <a:lnTo>
                    <a:pt x="79" y="102"/>
                  </a:lnTo>
                  <a:lnTo>
                    <a:pt x="89" y="108"/>
                  </a:lnTo>
                  <a:lnTo>
                    <a:pt x="87" y="119"/>
                  </a:lnTo>
                  <a:lnTo>
                    <a:pt x="89" y="120"/>
                  </a:lnTo>
                  <a:lnTo>
                    <a:pt x="89" y="122"/>
                  </a:lnTo>
                  <a:lnTo>
                    <a:pt x="90" y="125"/>
                  </a:lnTo>
                  <a:lnTo>
                    <a:pt x="93" y="128"/>
                  </a:lnTo>
                  <a:lnTo>
                    <a:pt x="95" y="131"/>
                  </a:lnTo>
                  <a:lnTo>
                    <a:pt x="98" y="134"/>
                  </a:lnTo>
                  <a:lnTo>
                    <a:pt x="102" y="137"/>
                  </a:lnTo>
                  <a:lnTo>
                    <a:pt x="105" y="138"/>
                  </a:lnTo>
                  <a:lnTo>
                    <a:pt x="104" y="138"/>
                  </a:lnTo>
                  <a:lnTo>
                    <a:pt x="101" y="143"/>
                  </a:lnTo>
                  <a:lnTo>
                    <a:pt x="96" y="149"/>
                  </a:lnTo>
                  <a:lnTo>
                    <a:pt x="92" y="159"/>
                  </a:lnTo>
                  <a:lnTo>
                    <a:pt x="87" y="173"/>
                  </a:lnTo>
                  <a:lnTo>
                    <a:pt x="84" y="192"/>
                  </a:lnTo>
                  <a:lnTo>
                    <a:pt x="81" y="216"/>
                  </a:lnTo>
                  <a:lnTo>
                    <a:pt x="81" y="248"/>
                  </a:lnTo>
                  <a:lnTo>
                    <a:pt x="83" y="284"/>
                  </a:lnTo>
                  <a:lnTo>
                    <a:pt x="79" y="290"/>
                  </a:lnTo>
                  <a:lnTo>
                    <a:pt x="72" y="296"/>
                  </a:lnTo>
                  <a:lnTo>
                    <a:pt x="61" y="305"/>
                  </a:lnTo>
                  <a:lnTo>
                    <a:pt x="51" y="314"/>
                  </a:lnTo>
                  <a:lnTo>
                    <a:pt x="43" y="323"/>
                  </a:lnTo>
                  <a:lnTo>
                    <a:pt x="34" y="337"/>
                  </a:lnTo>
                  <a:lnTo>
                    <a:pt x="24" y="349"/>
                  </a:lnTo>
                  <a:lnTo>
                    <a:pt x="21" y="353"/>
                  </a:lnTo>
                  <a:lnTo>
                    <a:pt x="18" y="356"/>
                  </a:lnTo>
                  <a:lnTo>
                    <a:pt x="15" y="361"/>
                  </a:lnTo>
                  <a:lnTo>
                    <a:pt x="12" y="364"/>
                  </a:lnTo>
                  <a:lnTo>
                    <a:pt x="12" y="368"/>
                  </a:lnTo>
                  <a:lnTo>
                    <a:pt x="12" y="371"/>
                  </a:lnTo>
                  <a:lnTo>
                    <a:pt x="12" y="376"/>
                  </a:lnTo>
                  <a:lnTo>
                    <a:pt x="12" y="379"/>
                  </a:lnTo>
                  <a:lnTo>
                    <a:pt x="10" y="383"/>
                  </a:lnTo>
                  <a:lnTo>
                    <a:pt x="7" y="386"/>
                  </a:lnTo>
                  <a:lnTo>
                    <a:pt x="6" y="386"/>
                  </a:lnTo>
                  <a:lnTo>
                    <a:pt x="4" y="385"/>
                  </a:lnTo>
                  <a:lnTo>
                    <a:pt x="3" y="383"/>
                  </a:lnTo>
                  <a:lnTo>
                    <a:pt x="1" y="383"/>
                  </a:lnTo>
                  <a:lnTo>
                    <a:pt x="3" y="383"/>
                  </a:lnTo>
                  <a:lnTo>
                    <a:pt x="4" y="383"/>
                  </a:lnTo>
                  <a:lnTo>
                    <a:pt x="1" y="388"/>
                  </a:lnTo>
                  <a:lnTo>
                    <a:pt x="0" y="391"/>
                  </a:lnTo>
                  <a:lnTo>
                    <a:pt x="0" y="395"/>
                  </a:lnTo>
                  <a:lnTo>
                    <a:pt x="1" y="398"/>
                  </a:lnTo>
                  <a:lnTo>
                    <a:pt x="3" y="409"/>
                  </a:lnTo>
                  <a:lnTo>
                    <a:pt x="4" y="419"/>
                  </a:lnTo>
                  <a:lnTo>
                    <a:pt x="9" y="427"/>
                  </a:lnTo>
                  <a:lnTo>
                    <a:pt x="12" y="430"/>
                  </a:lnTo>
                  <a:lnTo>
                    <a:pt x="13" y="433"/>
                  </a:lnTo>
                  <a:lnTo>
                    <a:pt x="16" y="437"/>
                  </a:lnTo>
                  <a:lnTo>
                    <a:pt x="18" y="440"/>
                  </a:lnTo>
                  <a:lnTo>
                    <a:pt x="19" y="443"/>
                  </a:lnTo>
                  <a:lnTo>
                    <a:pt x="22" y="445"/>
                  </a:lnTo>
                  <a:lnTo>
                    <a:pt x="25" y="446"/>
                  </a:lnTo>
                  <a:lnTo>
                    <a:pt x="28" y="446"/>
                  </a:lnTo>
                  <a:lnTo>
                    <a:pt x="33" y="445"/>
                  </a:lnTo>
                  <a:lnTo>
                    <a:pt x="22" y="443"/>
                  </a:lnTo>
                  <a:close/>
                </a:path>
              </a:pathLst>
            </a:custGeom>
            <a:solidFill>
              <a:srgbClr val="B9CE90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69" name="Freeform 93"/>
            <p:cNvSpPr>
              <a:spLocks/>
            </p:cNvSpPr>
            <p:nvPr/>
          </p:nvSpPr>
          <p:spPr bwMode="gray">
            <a:xfrm>
              <a:off x="3858" y="2287"/>
              <a:ext cx="517" cy="335"/>
            </a:xfrm>
            <a:custGeom>
              <a:avLst/>
              <a:gdLst>
                <a:gd name="T0" fmla="*/ 335 w 558"/>
                <a:gd name="T1" fmla="*/ 4 h 362"/>
                <a:gd name="T2" fmla="*/ 346 w 558"/>
                <a:gd name="T3" fmla="*/ 14 h 362"/>
                <a:gd name="T4" fmla="*/ 362 w 558"/>
                <a:gd name="T5" fmla="*/ 72 h 362"/>
                <a:gd name="T6" fmla="*/ 363 w 558"/>
                <a:gd name="T7" fmla="*/ 83 h 362"/>
                <a:gd name="T8" fmla="*/ 379 w 558"/>
                <a:gd name="T9" fmla="*/ 89 h 362"/>
                <a:gd name="T10" fmla="*/ 388 w 558"/>
                <a:gd name="T11" fmla="*/ 98 h 362"/>
                <a:gd name="T12" fmla="*/ 405 w 558"/>
                <a:gd name="T13" fmla="*/ 103 h 362"/>
                <a:gd name="T14" fmla="*/ 419 w 558"/>
                <a:gd name="T15" fmla="*/ 117 h 362"/>
                <a:gd name="T16" fmla="*/ 427 w 558"/>
                <a:gd name="T17" fmla="*/ 126 h 362"/>
                <a:gd name="T18" fmla="*/ 444 w 558"/>
                <a:gd name="T19" fmla="*/ 144 h 362"/>
                <a:gd name="T20" fmla="*/ 464 w 558"/>
                <a:gd name="T21" fmla="*/ 158 h 362"/>
                <a:gd name="T22" fmla="*/ 468 w 558"/>
                <a:gd name="T23" fmla="*/ 170 h 362"/>
                <a:gd name="T24" fmla="*/ 475 w 558"/>
                <a:gd name="T25" fmla="*/ 179 h 362"/>
                <a:gd name="T26" fmla="*/ 501 w 558"/>
                <a:gd name="T27" fmla="*/ 200 h 362"/>
                <a:gd name="T28" fmla="*/ 511 w 558"/>
                <a:gd name="T29" fmla="*/ 225 h 362"/>
                <a:gd name="T30" fmla="*/ 504 w 558"/>
                <a:gd name="T31" fmla="*/ 230 h 362"/>
                <a:gd name="T32" fmla="*/ 487 w 558"/>
                <a:gd name="T33" fmla="*/ 236 h 362"/>
                <a:gd name="T34" fmla="*/ 449 w 558"/>
                <a:gd name="T35" fmla="*/ 230 h 362"/>
                <a:gd name="T36" fmla="*/ 432 w 558"/>
                <a:gd name="T37" fmla="*/ 235 h 362"/>
                <a:gd name="T38" fmla="*/ 405 w 558"/>
                <a:gd name="T39" fmla="*/ 242 h 362"/>
                <a:gd name="T40" fmla="*/ 363 w 558"/>
                <a:gd name="T41" fmla="*/ 250 h 362"/>
                <a:gd name="T42" fmla="*/ 349 w 558"/>
                <a:gd name="T43" fmla="*/ 249 h 362"/>
                <a:gd name="T44" fmla="*/ 337 w 558"/>
                <a:gd name="T45" fmla="*/ 243 h 362"/>
                <a:gd name="T46" fmla="*/ 288 w 558"/>
                <a:gd name="T47" fmla="*/ 268 h 362"/>
                <a:gd name="T48" fmla="*/ 231 w 558"/>
                <a:gd name="T49" fmla="*/ 249 h 362"/>
                <a:gd name="T50" fmla="*/ 197 w 558"/>
                <a:gd name="T51" fmla="*/ 236 h 362"/>
                <a:gd name="T52" fmla="*/ 178 w 558"/>
                <a:gd name="T53" fmla="*/ 252 h 362"/>
                <a:gd name="T54" fmla="*/ 166 w 558"/>
                <a:gd name="T55" fmla="*/ 274 h 362"/>
                <a:gd name="T56" fmla="*/ 83 w 558"/>
                <a:gd name="T57" fmla="*/ 286 h 362"/>
                <a:gd name="T58" fmla="*/ 67 w 558"/>
                <a:gd name="T59" fmla="*/ 291 h 362"/>
                <a:gd name="T60" fmla="*/ 55 w 558"/>
                <a:gd name="T61" fmla="*/ 321 h 362"/>
                <a:gd name="T62" fmla="*/ 53 w 558"/>
                <a:gd name="T63" fmla="*/ 327 h 362"/>
                <a:gd name="T64" fmla="*/ 47 w 558"/>
                <a:gd name="T65" fmla="*/ 333 h 362"/>
                <a:gd name="T66" fmla="*/ 46 w 558"/>
                <a:gd name="T67" fmla="*/ 330 h 362"/>
                <a:gd name="T68" fmla="*/ 44 w 558"/>
                <a:gd name="T69" fmla="*/ 311 h 362"/>
                <a:gd name="T70" fmla="*/ 33 w 558"/>
                <a:gd name="T71" fmla="*/ 302 h 362"/>
                <a:gd name="T72" fmla="*/ 14 w 558"/>
                <a:gd name="T73" fmla="*/ 278 h 362"/>
                <a:gd name="T74" fmla="*/ 22 w 558"/>
                <a:gd name="T75" fmla="*/ 271 h 362"/>
                <a:gd name="T76" fmla="*/ 12 w 558"/>
                <a:gd name="T77" fmla="*/ 250 h 362"/>
                <a:gd name="T78" fmla="*/ 4 w 558"/>
                <a:gd name="T79" fmla="*/ 235 h 362"/>
                <a:gd name="T80" fmla="*/ 8 w 558"/>
                <a:gd name="T81" fmla="*/ 228 h 362"/>
                <a:gd name="T82" fmla="*/ 0 w 558"/>
                <a:gd name="T83" fmla="*/ 213 h 362"/>
                <a:gd name="T84" fmla="*/ 11 w 558"/>
                <a:gd name="T85" fmla="*/ 193 h 362"/>
                <a:gd name="T86" fmla="*/ 55 w 558"/>
                <a:gd name="T87" fmla="*/ 147 h 362"/>
                <a:gd name="T88" fmla="*/ 78 w 558"/>
                <a:gd name="T89" fmla="*/ 139 h 362"/>
                <a:gd name="T90" fmla="*/ 91 w 558"/>
                <a:gd name="T91" fmla="*/ 145 h 362"/>
                <a:gd name="T92" fmla="*/ 106 w 558"/>
                <a:gd name="T93" fmla="*/ 137 h 362"/>
                <a:gd name="T94" fmla="*/ 120 w 558"/>
                <a:gd name="T95" fmla="*/ 131 h 362"/>
                <a:gd name="T96" fmla="*/ 175 w 558"/>
                <a:gd name="T97" fmla="*/ 119 h 362"/>
                <a:gd name="T98" fmla="*/ 191 w 558"/>
                <a:gd name="T99" fmla="*/ 93 h 362"/>
                <a:gd name="T100" fmla="*/ 188 w 558"/>
                <a:gd name="T101" fmla="*/ 83 h 362"/>
                <a:gd name="T102" fmla="*/ 230 w 558"/>
                <a:gd name="T103" fmla="*/ 76 h 362"/>
                <a:gd name="T104" fmla="*/ 265 w 558"/>
                <a:gd name="T105" fmla="*/ 56 h 362"/>
                <a:gd name="T106" fmla="*/ 271 w 558"/>
                <a:gd name="T107" fmla="*/ 48 h 362"/>
                <a:gd name="T108" fmla="*/ 279 w 558"/>
                <a:gd name="T109" fmla="*/ 36 h 362"/>
                <a:gd name="T110" fmla="*/ 293 w 558"/>
                <a:gd name="T111" fmla="*/ 19 h 362"/>
                <a:gd name="T112" fmla="*/ 319 w 558"/>
                <a:gd name="T113" fmla="*/ 3 h 36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558"/>
                <a:gd name="T172" fmla="*/ 0 h 362"/>
                <a:gd name="T173" fmla="*/ 558 w 558"/>
                <a:gd name="T174" fmla="*/ 362 h 36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558" h="362">
                  <a:moveTo>
                    <a:pt x="358" y="0"/>
                  </a:moveTo>
                  <a:lnTo>
                    <a:pt x="359" y="1"/>
                  </a:lnTo>
                  <a:lnTo>
                    <a:pt x="361" y="1"/>
                  </a:lnTo>
                  <a:lnTo>
                    <a:pt x="362" y="3"/>
                  </a:lnTo>
                  <a:lnTo>
                    <a:pt x="362" y="4"/>
                  </a:lnTo>
                  <a:lnTo>
                    <a:pt x="364" y="6"/>
                  </a:lnTo>
                  <a:lnTo>
                    <a:pt x="365" y="7"/>
                  </a:lnTo>
                  <a:lnTo>
                    <a:pt x="365" y="10"/>
                  </a:lnTo>
                  <a:lnTo>
                    <a:pt x="368" y="12"/>
                  </a:lnTo>
                  <a:lnTo>
                    <a:pt x="370" y="13"/>
                  </a:lnTo>
                  <a:lnTo>
                    <a:pt x="373" y="15"/>
                  </a:lnTo>
                  <a:lnTo>
                    <a:pt x="374" y="18"/>
                  </a:lnTo>
                  <a:lnTo>
                    <a:pt x="386" y="31"/>
                  </a:lnTo>
                  <a:lnTo>
                    <a:pt x="392" y="48"/>
                  </a:lnTo>
                  <a:lnTo>
                    <a:pt x="394" y="61"/>
                  </a:lnTo>
                  <a:lnTo>
                    <a:pt x="392" y="75"/>
                  </a:lnTo>
                  <a:lnTo>
                    <a:pt x="391" y="78"/>
                  </a:lnTo>
                  <a:lnTo>
                    <a:pt x="391" y="81"/>
                  </a:lnTo>
                  <a:lnTo>
                    <a:pt x="391" y="84"/>
                  </a:lnTo>
                  <a:lnTo>
                    <a:pt x="391" y="87"/>
                  </a:lnTo>
                  <a:lnTo>
                    <a:pt x="394" y="90"/>
                  </a:lnTo>
                  <a:lnTo>
                    <a:pt x="392" y="90"/>
                  </a:lnTo>
                  <a:lnTo>
                    <a:pt x="391" y="90"/>
                  </a:lnTo>
                  <a:lnTo>
                    <a:pt x="391" y="91"/>
                  </a:lnTo>
                  <a:lnTo>
                    <a:pt x="392" y="93"/>
                  </a:lnTo>
                  <a:lnTo>
                    <a:pt x="395" y="94"/>
                  </a:lnTo>
                  <a:lnTo>
                    <a:pt x="397" y="94"/>
                  </a:lnTo>
                  <a:lnTo>
                    <a:pt x="409" y="96"/>
                  </a:lnTo>
                  <a:lnTo>
                    <a:pt x="421" y="100"/>
                  </a:lnTo>
                  <a:lnTo>
                    <a:pt x="422" y="102"/>
                  </a:lnTo>
                  <a:lnTo>
                    <a:pt x="421" y="102"/>
                  </a:lnTo>
                  <a:lnTo>
                    <a:pt x="421" y="103"/>
                  </a:lnTo>
                  <a:lnTo>
                    <a:pt x="419" y="105"/>
                  </a:lnTo>
                  <a:lnTo>
                    <a:pt x="419" y="106"/>
                  </a:lnTo>
                  <a:lnTo>
                    <a:pt x="421" y="108"/>
                  </a:lnTo>
                  <a:lnTo>
                    <a:pt x="424" y="109"/>
                  </a:lnTo>
                  <a:lnTo>
                    <a:pt x="427" y="111"/>
                  </a:lnTo>
                  <a:lnTo>
                    <a:pt x="430" y="111"/>
                  </a:lnTo>
                  <a:lnTo>
                    <a:pt x="433" y="111"/>
                  </a:lnTo>
                  <a:lnTo>
                    <a:pt x="437" y="111"/>
                  </a:lnTo>
                  <a:lnTo>
                    <a:pt x="440" y="111"/>
                  </a:lnTo>
                  <a:lnTo>
                    <a:pt x="443" y="112"/>
                  </a:lnTo>
                  <a:lnTo>
                    <a:pt x="448" y="115"/>
                  </a:lnTo>
                  <a:lnTo>
                    <a:pt x="449" y="120"/>
                  </a:lnTo>
                  <a:lnTo>
                    <a:pt x="451" y="123"/>
                  </a:lnTo>
                  <a:lnTo>
                    <a:pt x="452" y="126"/>
                  </a:lnTo>
                  <a:lnTo>
                    <a:pt x="454" y="127"/>
                  </a:lnTo>
                  <a:lnTo>
                    <a:pt x="457" y="129"/>
                  </a:lnTo>
                  <a:lnTo>
                    <a:pt x="458" y="129"/>
                  </a:lnTo>
                  <a:lnTo>
                    <a:pt x="461" y="130"/>
                  </a:lnTo>
                  <a:lnTo>
                    <a:pt x="461" y="132"/>
                  </a:lnTo>
                  <a:lnTo>
                    <a:pt x="461" y="136"/>
                  </a:lnTo>
                  <a:lnTo>
                    <a:pt x="461" y="139"/>
                  </a:lnTo>
                  <a:lnTo>
                    <a:pt x="461" y="144"/>
                  </a:lnTo>
                  <a:lnTo>
                    <a:pt x="463" y="147"/>
                  </a:lnTo>
                  <a:lnTo>
                    <a:pt x="466" y="150"/>
                  </a:lnTo>
                  <a:lnTo>
                    <a:pt x="473" y="153"/>
                  </a:lnTo>
                  <a:lnTo>
                    <a:pt x="479" y="156"/>
                  </a:lnTo>
                  <a:lnTo>
                    <a:pt x="487" y="159"/>
                  </a:lnTo>
                  <a:lnTo>
                    <a:pt x="490" y="162"/>
                  </a:lnTo>
                  <a:lnTo>
                    <a:pt x="493" y="165"/>
                  </a:lnTo>
                  <a:lnTo>
                    <a:pt x="496" y="168"/>
                  </a:lnTo>
                  <a:lnTo>
                    <a:pt x="498" y="169"/>
                  </a:lnTo>
                  <a:lnTo>
                    <a:pt x="501" y="171"/>
                  </a:lnTo>
                  <a:lnTo>
                    <a:pt x="502" y="174"/>
                  </a:lnTo>
                  <a:lnTo>
                    <a:pt x="505" y="175"/>
                  </a:lnTo>
                  <a:lnTo>
                    <a:pt x="508" y="177"/>
                  </a:lnTo>
                  <a:lnTo>
                    <a:pt x="507" y="178"/>
                  </a:lnTo>
                  <a:lnTo>
                    <a:pt x="505" y="181"/>
                  </a:lnTo>
                  <a:lnTo>
                    <a:pt x="505" y="184"/>
                  </a:lnTo>
                  <a:lnTo>
                    <a:pt x="507" y="187"/>
                  </a:lnTo>
                  <a:lnTo>
                    <a:pt x="508" y="190"/>
                  </a:lnTo>
                  <a:lnTo>
                    <a:pt x="510" y="192"/>
                  </a:lnTo>
                  <a:lnTo>
                    <a:pt x="513" y="192"/>
                  </a:lnTo>
                  <a:lnTo>
                    <a:pt x="513" y="193"/>
                  </a:lnTo>
                  <a:lnTo>
                    <a:pt x="520" y="204"/>
                  </a:lnTo>
                  <a:lnTo>
                    <a:pt x="531" y="210"/>
                  </a:lnTo>
                  <a:lnTo>
                    <a:pt x="541" y="212"/>
                  </a:lnTo>
                  <a:lnTo>
                    <a:pt x="541" y="213"/>
                  </a:lnTo>
                  <a:lnTo>
                    <a:pt x="541" y="216"/>
                  </a:lnTo>
                  <a:lnTo>
                    <a:pt x="543" y="218"/>
                  </a:lnTo>
                  <a:lnTo>
                    <a:pt x="546" y="224"/>
                  </a:lnTo>
                  <a:lnTo>
                    <a:pt x="547" y="230"/>
                  </a:lnTo>
                  <a:lnTo>
                    <a:pt x="549" y="236"/>
                  </a:lnTo>
                  <a:lnTo>
                    <a:pt x="550" y="239"/>
                  </a:lnTo>
                  <a:lnTo>
                    <a:pt x="552" y="243"/>
                  </a:lnTo>
                  <a:lnTo>
                    <a:pt x="555" y="246"/>
                  </a:lnTo>
                  <a:lnTo>
                    <a:pt x="558" y="249"/>
                  </a:lnTo>
                  <a:lnTo>
                    <a:pt x="555" y="248"/>
                  </a:lnTo>
                  <a:lnTo>
                    <a:pt x="550" y="248"/>
                  </a:lnTo>
                  <a:lnTo>
                    <a:pt x="547" y="248"/>
                  </a:lnTo>
                  <a:lnTo>
                    <a:pt x="544" y="248"/>
                  </a:lnTo>
                  <a:lnTo>
                    <a:pt x="543" y="249"/>
                  </a:lnTo>
                  <a:lnTo>
                    <a:pt x="540" y="252"/>
                  </a:lnTo>
                  <a:lnTo>
                    <a:pt x="537" y="255"/>
                  </a:lnTo>
                  <a:lnTo>
                    <a:pt x="534" y="255"/>
                  </a:lnTo>
                  <a:lnTo>
                    <a:pt x="529" y="255"/>
                  </a:lnTo>
                  <a:lnTo>
                    <a:pt x="526" y="255"/>
                  </a:lnTo>
                  <a:lnTo>
                    <a:pt x="513" y="251"/>
                  </a:lnTo>
                  <a:lnTo>
                    <a:pt x="501" y="249"/>
                  </a:lnTo>
                  <a:lnTo>
                    <a:pt x="496" y="249"/>
                  </a:lnTo>
                  <a:lnTo>
                    <a:pt x="491" y="251"/>
                  </a:lnTo>
                  <a:lnTo>
                    <a:pt x="488" y="251"/>
                  </a:lnTo>
                  <a:lnTo>
                    <a:pt x="485" y="249"/>
                  </a:lnTo>
                  <a:lnTo>
                    <a:pt x="479" y="246"/>
                  </a:lnTo>
                  <a:lnTo>
                    <a:pt x="475" y="246"/>
                  </a:lnTo>
                  <a:lnTo>
                    <a:pt x="470" y="245"/>
                  </a:lnTo>
                  <a:lnTo>
                    <a:pt x="470" y="249"/>
                  </a:lnTo>
                  <a:lnTo>
                    <a:pt x="469" y="252"/>
                  </a:lnTo>
                  <a:lnTo>
                    <a:pt x="466" y="254"/>
                  </a:lnTo>
                  <a:lnTo>
                    <a:pt x="463" y="255"/>
                  </a:lnTo>
                  <a:lnTo>
                    <a:pt x="455" y="258"/>
                  </a:lnTo>
                  <a:lnTo>
                    <a:pt x="448" y="261"/>
                  </a:lnTo>
                  <a:lnTo>
                    <a:pt x="442" y="263"/>
                  </a:lnTo>
                  <a:lnTo>
                    <a:pt x="440" y="261"/>
                  </a:lnTo>
                  <a:lnTo>
                    <a:pt x="437" y="261"/>
                  </a:lnTo>
                  <a:lnTo>
                    <a:pt x="436" y="260"/>
                  </a:lnTo>
                  <a:lnTo>
                    <a:pt x="434" y="258"/>
                  </a:lnTo>
                  <a:lnTo>
                    <a:pt x="433" y="258"/>
                  </a:lnTo>
                  <a:lnTo>
                    <a:pt x="418" y="260"/>
                  </a:lnTo>
                  <a:lnTo>
                    <a:pt x="403" y="264"/>
                  </a:lnTo>
                  <a:lnTo>
                    <a:pt x="392" y="270"/>
                  </a:lnTo>
                  <a:lnTo>
                    <a:pt x="382" y="275"/>
                  </a:lnTo>
                  <a:lnTo>
                    <a:pt x="382" y="273"/>
                  </a:lnTo>
                  <a:lnTo>
                    <a:pt x="382" y="272"/>
                  </a:lnTo>
                  <a:lnTo>
                    <a:pt x="380" y="270"/>
                  </a:lnTo>
                  <a:lnTo>
                    <a:pt x="379" y="269"/>
                  </a:lnTo>
                  <a:lnTo>
                    <a:pt x="377" y="269"/>
                  </a:lnTo>
                  <a:lnTo>
                    <a:pt x="376" y="267"/>
                  </a:lnTo>
                  <a:lnTo>
                    <a:pt x="376" y="266"/>
                  </a:lnTo>
                  <a:lnTo>
                    <a:pt x="373" y="266"/>
                  </a:lnTo>
                  <a:lnTo>
                    <a:pt x="370" y="264"/>
                  </a:lnTo>
                  <a:lnTo>
                    <a:pt x="367" y="263"/>
                  </a:lnTo>
                  <a:lnTo>
                    <a:pt x="364" y="263"/>
                  </a:lnTo>
                  <a:lnTo>
                    <a:pt x="356" y="269"/>
                  </a:lnTo>
                  <a:lnTo>
                    <a:pt x="352" y="276"/>
                  </a:lnTo>
                  <a:lnTo>
                    <a:pt x="349" y="285"/>
                  </a:lnTo>
                  <a:lnTo>
                    <a:pt x="346" y="293"/>
                  </a:lnTo>
                  <a:lnTo>
                    <a:pt x="328" y="291"/>
                  </a:lnTo>
                  <a:lnTo>
                    <a:pt x="311" y="290"/>
                  </a:lnTo>
                  <a:lnTo>
                    <a:pt x="293" y="287"/>
                  </a:lnTo>
                  <a:lnTo>
                    <a:pt x="277" y="285"/>
                  </a:lnTo>
                  <a:lnTo>
                    <a:pt x="261" y="281"/>
                  </a:lnTo>
                  <a:lnTo>
                    <a:pt x="257" y="276"/>
                  </a:lnTo>
                  <a:lnTo>
                    <a:pt x="254" y="273"/>
                  </a:lnTo>
                  <a:lnTo>
                    <a:pt x="249" y="269"/>
                  </a:lnTo>
                  <a:lnTo>
                    <a:pt x="245" y="264"/>
                  </a:lnTo>
                  <a:lnTo>
                    <a:pt x="240" y="261"/>
                  </a:lnTo>
                  <a:lnTo>
                    <a:pt x="233" y="257"/>
                  </a:lnTo>
                  <a:lnTo>
                    <a:pt x="224" y="252"/>
                  </a:lnTo>
                  <a:lnTo>
                    <a:pt x="215" y="254"/>
                  </a:lnTo>
                  <a:lnTo>
                    <a:pt x="213" y="255"/>
                  </a:lnTo>
                  <a:lnTo>
                    <a:pt x="212" y="257"/>
                  </a:lnTo>
                  <a:lnTo>
                    <a:pt x="207" y="260"/>
                  </a:lnTo>
                  <a:lnTo>
                    <a:pt x="203" y="261"/>
                  </a:lnTo>
                  <a:lnTo>
                    <a:pt x="198" y="264"/>
                  </a:lnTo>
                  <a:lnTo>
                    <a:pt x="195" y="267"/>
                  </a:lnTo>
                  <a:lnTo>
                    <a:pt x="192" y="272"/>
                  </a:lnTo>
                  <a:lnTo>
                    <a:pt x="191" y="276"/>
                  </a:lnTo>
                  <a:lnTo>
                    <a:pt x="189" y="278"/>
                  </a:lnTo>
                  <a:lnTo>
                    <a:pt x="186" y="279"/>
                  </a:lnTo>
                  <a:lnTo>
                    <a:pt x="183" y="281"/>
                  </a:lnTo>
                  <a:lnTo>
                    <a:pt x="182" y="282"/>
                  </a:lnTo>
                  <a:lnTo>
                    <a:pt x="179" y="296"/>
                  </a:lnTo>
                  <a:lnTo>
                    <a:pt x="176" y="311"/>
                  </a:lnTo>
                  <a:lnTo>
                    <a:pt x="140" y="311"/>
                  </a:lnTo>
                  <a:lnTo>
                    <a:pt x="102" y="306"/>
                  </a:lnTo>
                  <a:lnTo>
                    <a:pt x="99" y="306"/>
                  </a:lnTo>
                  <a:lnTo>
                    <a:pt x="95" y="308"/>
                  </a:lnTo>
                  <a:lnTo>
                    <a:pt x="90" y="309"/>
                  </a:lnTo>
                  <a:lnTo>
                    <a:pt x="86" y="312"/>
                  </a:lnTo>
                  <a:lnTo>
                    <a:pt x="84" y="312"/>
                  </a:lnTo>
                  <a:lnTo>
                    <a:pt x="83" y="312"/>
                  </a:lnTo>
                  <a:lnTo>
                    <a:pt x="80" y="312"/>
                  </a:lnTo>
                  <a:lnTo>
                    <a:pt x="77" y="312"/>
                  </a:lnTo>
                  <a:lnTo>
                    <a:pt x="72" y="314"/>
                  </a:lnTo>
                  <a:lnTo>
                    <a:pt x="69" y="318"/>
                  </a:lnTo>
                  <a:lnTo>
                    <a:pt x="68" y="321"/>
                  </a:lnTo>
                  <a:lnTo>
                    <a:pt x="63" y="333"/>
                  </a:lnTo>
                  <a:lnTo>
                    <a:pt x="60" y="348"/>
                  </a:lnTo>
                  <a:lnTo>
                    <a:pt x="59" y="347"/>
                  </a:lnTo>
                  <a:lnTo>
                    <a:pt x="59" y="348"/>
                  </a:lnTo>
                  <a:lnTo>
                    <a:pt x="57" y="348"/>
                  </a:lnTo>
                  <a:lnTo>
                    <a:pt x="57" y="350"/>
                  </a:lnTo>
                  <a:lnTo>
                    <a:pt x="57" y="351"/>
                  </a:lnTo>
                  <a:lnTo>
                    <a:pt x="59" y="353"/>
                  </a:lnTo>
                  <a:lnTo>
                    <a:pt x="57" y="353"/>
                  </a:lnTo>
                  <a:lnTo>
                    <a:pt x="56" y="354"/>
                  </a:lnTo>
                  <a:lnTo>
                    <a:pt x="56" y="356"/>
                  </a:lnTo>
                  <a:lnTo>
                    <a:pt x="56" y="357"/>
                  </a:lnTo>
                  <a:lnTo>
                    <a:pt x="54" y="359"/>
                  </a:lnTo>
                  <a:lnTo>
                    <a:pt x="53" y="359"/>
                  </a:lnTo>
                  <a:lnTo>
                    <a:pt x="51" y="360"/>
                  </a:lnTo>
                  <a:lnTo>
                    <a:pt x="51" y="362"/>
                  </a:lnTo>
                  <a:lnTo>
                    <a:pt x="50" y="360"/>
                  </a:lnTo>
                  <a:lnTo>
                    <a:pt x="50" y="357"/>
                  </a:lnTo>
                  <a:lnTo>
                    <a:pt x="50" y="354"/>
                  </a:lnTo>
                  <a:lnTo>
                    <a:pt x="50" y="350"/>
                  </a:lnTo>
                  <a:lnTo>
                    <a:pt x="48" y="347"/>
                  </a:lnTo>
                  <a:lnTo>
                    <a:pt x="48" y="344"/>
                  </a:lnTo>
                  <a:lnTo>
                    <a:pt x="48" y="339"/>
                  </a:lnTo>
                  <a:lnTo>
                    <a:pt x="48" y="336"/>
                  </a:lnTo>
                  <a:lnTo>
                    <a:pt x="47" y="335"/>
                  </a:lnTo>
                  <a:lnTo>
                    <a:pt x="45" y="333"/>
                  </a:lnTo>
                  <a:lnTo>
                    <a:pt x="42" y="332"/>
                  </a:lnTo>
                  <a:lnTo>
                    <a:pt x="39" y="330"/>
                  </a:lnTo>
                  <a:lnTo>
                    <a:pt x="37" y="329"/>
                  </a:lnTo>
                  <a:lnTo>
                    <a:pt x="36" y="326"/>
                  </a:lnTo>
                  <a:lnTo>
                    <a:pt x="34" y="321"/>
                  </a:lnTo>
                  <a:lnTo>
                    <a:pt x="33" y="320"/>
                  </a:lnTo>
                  <a:lnTo>
                    <a:pt x="27" y="314"/>
                  </a:lnTo>
                  <a:lnTo>
                    <a:pt x="21" y="308"/>
                  </a:lnTo>
                  <a:lnTo>
                    <a:pt x="15" y="302"/>
                  </a:lnTo>
                  <a:lnTo>
                    <a:pt x="15" y="300"/>
                  </a:lnTo>
                  <a:lnTo>
                    <a:pt x="15" y="299"/>
                  </a:lnTo>
                  <a:lnTo>
                    <a:pt x="13" y="299"/>
                  </a:lnTo>
                  <a:lnTo>
                    <a:pt x="15" y="297"/>
                  </a:lnTo>
                  <a:lnTo>
                    <a:pt x="18" y="297"/>
                  </a:lnTo>
                  <a:lnTo>
                    <a:pt x="21" y="296"/>
                  </a:lnTo>
                  <a:lnTo>
                    <a:pt x="24" y="293"/>
                  </a:lnTo>
                  <a:lnTo>
                    <a:pt x="25" y="290"/>
                  </a:lnTo>
                  <a:lnTo>
                    <a:pt x="25" y="287"/>
                  </a:lnTo>
                  <a:lnTo>
                    <a:pt x="25" y="284"/>
                  </a:lnTo>
                  <a:lnTo>
                    <a:pt x="22" y="281"/>
                  </a:lnTo>
                  <a:lnTo>
                    <a:pt x="18" y="276"/>
                  </a:lnTo>
                  <a:lnTo>
                    <a:pt x="13" y="270"/>
                  </a:lnTo>
                  <a:lnTo>
                    <a:pt x="9" y="266"/>
                  </a:lnTo>
                  <a:lnTo>
                    <a:pt x="7" y="263"/>
                  </a:lnTo>
                  <a:lnTo>
                    <a:pt x="7" y="260"/>
                  </a:lnTo>
                  <a:lnTo>
                    <a:pt x="7" y="257"/>
                  </a:lnTo>
                  <a:lnTo>
                    <a:pt x="6" y="254"/>
                  </a:lnTo>
                  <a:lnTo>
                    <a:pt x="4" y="254"/>
                  </a:lnTo>
                  <a:lnTo>
                    <a:pt x="4" y="252"/>
                  </a:lnTo>
                  <a:lnTo>
                    <a:pt x="4" y="251"/>
                  </a:lnTo>
                  <a:lnTo>
                    <a:pt x="3" y="251"/>
                  </a:lnTo>
                  <a:lnTo>
                    <a:pt x="6" y="249"/>
                  </a:lnTo>
                  <a:lnTo>
                    <a:pt x="9" y="246"/>
                  </a:lnTo>
                  <a:lnTo>
                    <a:pt x="10" y="243"/>
                  </a:lnTo>
                  <a:lnTo>
                    <a:pt x="10" y="240"/>
                  </a:lnTo>
                  <a:lnTo>
                    <a:pt x="9" y="237"/>
                  </a:lnTo>
                  <a:lnTo>
                    <a:pt x="7" y="234"/>
                  </a:lnTo>
                  <a:lnTo>
                    <a:pt x="4" y="231"/>
                  </a:lnTo>
                  <a:lnTo>
                    <a:pt x="0" y="230"/>
                  </a:lnTo>
                  <a:lnTo>
                    <a:pt x="1" y="230"/>
                  </a:lnTo>
                  <a:lnTo>
                    <a:pt x="4" y="230"/>
                  </a:lnTo>
                  <a:lnTo>
                    <a:pt x="7" y="228"/>
                  </a:lnTo>
                  <a:lnTo>
                    <a:pt x="9" y="225"/>
                  </a:lnTo>
                  <a:lnTo>
                    <a:pt x="10" y="218"/>
                  </a:lnTo>
                  <a:lnTo>
                    <a:pt x="12" y="209"/>
                  </a:lnTo>
                  <a:lnTo>
                    <a:pt x="15" y="201"/>
                  </a:lnTo>
                  <a:lnTo>
                    <a:pt x="21" y="190"/>
                  </a:lnTo>
                  <a:lnTo>
                    <a:pt x="27" y="181"/>
                  </a:lnTo>
                  <a:lnTo>
                    <a:pt x="33" y="172"/>
                  </a:lnTo>
                  <a:lnTo>
                    <a:pt x="42" y="166"/>
                  </a:lnTo>
                  <a:lnTo>
                    <a:pt x="59" y="159"/>
                  </a:lnTo>
                  <a:lnTo>
                    <a:pt x="75" y="153"/>
                  </a:lnTo>
                  <a:lnTo>
                    <a:pt x="78" y="153"/>
                  </a:lnTo>
                  <a:lnTo>
                    <a:pt x="83" y="150"/>
                  </a:lnTo>
                  <a:lnTo>
                    <a:pt x="86" y="148"/>
                  </a:lnTo>
                  <a:lnTo>
                    <a:pt x="84" y="148"/>
                  </a:lnTo>
                  <a:lnTo>
                    <a:pt x="84" y="150"/>
                  </a:lnTo>
                  <a:lnTo>
                    <a:pt x="84" y="151"/>
                  </a:lnTo>
                  <a:lnTo>
                    <a:pt x="87" y="154"/>
                  </a:lnTo>
                  <a:lnTo>
                    <a:pt x="90" y="156"/>
                  </a:lnTo>
                  <a:lnTo>
                    <a:pt x="93" y="159"/>
                  </a:lnTo>
                  <a:lnTo>
                    <a:pt x="96" y="159"/>
                  </a:lnTo>
                  <a:lnTo>
                    <a:pt x="98" y="157"/>
                  </a:lnTo>
                  <a:lnTo>
                    <a:pt x="101" y="156"/>
                  </a:lnTo>
                  <a:lnTo>
                    <a:pt x="104" y="154"/>
                  </a:lnTo>
                  <a:lnTo>
                    <a:pt x="107" y="153"/>
                  </a:lnTo>
                  <a:lnTo>
                    <a:pt x="110" y="151"/>
                  </a:lnTo>
                  <a:lnTo>
                    <a:pt x="111" y="150"/>
                  </a:lnTo>
                  <a:lnTo>
                    <a:pt x="114" y="148"/>
                  </a:lnTo>
                  <a:lnTo>
                    <a:pt x="116" y="147"/>
                  </a:lnTo>
                  <a:lnTo>
                    <a:pt x="117" y="145"/>
                  </a:lnTo>
                  <a:lnTo>
                    <a:pt x="120" y="144"/>
                  </a:lnTo>
                  <a:lnTo>
                    <a:pt x="123" y="144"/>
                  </a:lnTo>
                  <a:lnTo>
                    <a:pt x="126" y="142"/>
                  </a:lnTo>
                  <a:lnTo>
                    <a:pt x="129" y="142"/>
                  </a:lnTo>
                  <a:lnTo>
                    <a:pt x="131" y="142"/>
                  </a:lnTo>
                  <a:lnTo>
                    <a:pt x="146" y="138"/>
                  </a:lnTo>
                  <a:lnTo>
                    <a:pt x="162" y="135"/>
                  </a:lnTo>
                  <a:lnTo>
                    <a:pt x="177" y="133"/>
                  </a:lnTo>
                  <a:lnTo>
                    <a:pt x="183" y="132"/>
                  </a:lnTo>
                  <a:lnTo>
                    <a:pt x="189" y="129"/>
                  </a:lnTo>
                  <a:lnTo>
                    <a:pt x="194" y="123"/>
                  </a:lnTo>
                  <a:lnTo>
                    <a:pt x="198" y="118"/>
                  </a:lnTo>
                  <a:lnTo>
                    <a:pt x="201" y="112"/>
                  </a:lnTo>
                  <a:lnTo>
                    <a:pt x="204" y="106"/>
                  </a:lnTo>
                  <a:lnTo>
                    <a:pt x="207" y="100"/>
                  </a:lnTo>
                  <a:lnTo>
                    <a:pt x="206" y="100"/>
                  </a:lnTo>
                  <a:lnTo>
                    <a:pt x="204" y="99"/>
                  </a:lnTo>
                  <a:lnTo>
                    <a:pt x="203" y="97"/>
                  </a:lnTo>
                  <a:lnTo>
                    <a:pt x="201" y="97"/>
                  </a:lnTo>
                  <a:lnTo>
                    <a:pt x="200" y="94"/>
                  </a:lnTo>
                  <a:lnTo>
                    <a:pt x="201" y="93"/>
                  </a:lnTo>
                  <a:lnTo>
                    <a:pt x="203" y="90"/>
                  </a:lnTo>
                  <a:lnTo>
                    <a:pt x="206" y="90"/>
                  </a:lnTo>
                  <a:lnTo>
                    <a:pt x="212" y="88"/>
                  </a:lnTo>
                  <a:lnTo>
                    <a:pt x="218" y="87"/>
                  </a:lnTo>
                  <a:lnTo>
                    <a:pt x="222" y="87"/>
                  </a:lnTo>
                  <a:lnTo>
                    <a:pt x="228" y="85"/>
                  </a:lnTo>
                  <a:lnTo>
                    <a:pt x="248" y="82"/>
                  </a:lnTo>
                  <a:lnTo>
                    <a:pt x="268" y="76"/>
                  </a:lnTo>
                  <a:lnTo>
                    <a:pt x="272" y="75"/>
                  </a:lnTo>
                  <a:lnTo>
                    <a:pt x="277" y="70"/>
                  </a:lnTo>
                  <a:lnTo>
                    <a:pt x="280" y="67"/>
                  </a:lnTo>
                  <a:lnTo>
                    <a:pt x="283" y="63"/>
                  </a:lnTo>
                  <a:lnTo>
                    <a:pt x="286" y="60"/>
                  </a:lnTo>
                  <a:lnTo>
                    <a:pt x="286" y="58"/>
                  </a:lnTo>
                  <a:lnTo>
                    <a:pt x="287" y="58"/>
                  </a:lnTo>
                  <a:lnTo>
                    <a:pt x="287" y="57"/>
                  </a:lnTo>
                  <a:lnTo>
                    <a:pt x="289" y="55"/>
                  </a:lnTo>
                  <a:lnTo>
                    <a:pt x="292" y="52"/>
                  </a:lnTo>
                  <a:lnTo>
                    <a:pt x="293" y="52"/>
                  </a:lnTo>
                  <a:lnTo>
                    <a:pt x="295" y="49"/>
                  </a:lnTo>
                  <a:lnTo>
                    <a:pt x="296" y="48"/>
                  </a:lnTo>
                  <a:lnTo>
                    <a:pt x="299" y="46"/>
                  </a:lnTo>
                  <a:lnTo>
                    <a:pt x="301" y="46"/>
                  </a:lnTo>
                  <a:lnTo>
                    <a:pt x="301" y="42"/>
                  </a:lnTo>
                  <a:lnTo>
                    <a:pt x="301" y="39"/>
                  </a:lnTo>
                  <a:lnTo>
                    <a:pt x="302" y="36"/>
                  </a:lnTo>
                  <a:lnTo>
                    <a:pt x="302" y="34"/>
                  </a:lnTo>
                  <a:lnTo>
                    <a:pt x="305" y="30"/>
                  </a:lnTo>
                  <a:lnTo>
                    <a:pt x="310" y="27"/>
                  </a:lnTo>
                  <a:lnTo>
                    <a:pt x="313" y="24"/>
                  </a:lnTo>
                  <a:lnTo>
                    <a:pt x="316" y="21"/>
                  </a:lnTo>
                  <a:lnTo>
                    <a:pt x="319" y="16"/>
                  </a:lnTo>
                  <a:lnTo>
                    <a:pt x="322" y="15"/>
                  </a:lnTo>
                  <a:lnTo>
                    <a:pt x="323" y="12"/>
                  </a:lnTo>
                  <a:lnTo>
                    <a:pt x="328" y="10"/>
                  </a:lnTo>
                  <a:lnTo>
                    <a:pt x="337" y="6"/>
                  </a:lnTo>
                  <a:lnTo>
                    <a:pt x="344" y="3"/>
                  </a:lnTo>
                  <a:lnTo>
                    <a:pt x="353" y="1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rgbClr val="B9CE90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70" name="Freeform 94"/>
            <p:cNvSpPr>
              <a:spLocks/>
            </p:cNvSpPr>
            <p:nvPr/>
          </p:nvSpPr>
          <p:spPr bwMode="gray">
            <a:xfrm>
              <a:off x="3652" y="2636"/>
              <a:ext cx="82" cy="46"/>
            </a:xfrm>
            <a:custGeom>
              <a:avLst/>
              <a:gdLst>
                <a:gd name="T0" fmla="*/ 16 w 89"/>
                <a:gd name="T1" fmla="*/ 0 h 50"/>
                <a:gd name="T2" fmla="*/ 14 w 89"/>
                <a:gd name="T3" fmla="*/ 0 h 50"/>
                <a:gd name="T4" fmla="*/ 14 w 89"/>
                <a:gd name="T5" fmla="*/ 1 h 50"/>
                <a:gd name="T6" fmla="*/ 14 w 89"/>
                <a:gd name="T7" fmla="*/ 3 h 50"/>
                <a:gd name="T8" fmla="*/ 14 w 89"/>
                <a:gd name="T9" fmla="*/ 6 h 50"/>
                <a:gd name="T10" fmla="*/ 16 w 89"/>
                <a:gd name="T11" fmla="*/ 8 h 50"/>
                <a:gd name="T12" fmla="*/ 16 w 89"/>
                <a:gd name="T13" fmla="*/ 11 h 50"/>
                <a:gd name="T14" fmla="*/ 16 w 89"/>
                <a:gd name="T15" fmla="*/ 14 h 50"/>
                <a:gd name="T16" fmla="*/ 16 w 89"/>
                <a:gd name="T17" fmla="*/ 17 h 50"/>
                <a:gd name="T18" fmla="*/ 14 w 89"/>
                <a:gd name="T19" fmla="*/ 22 h 50"/>
                <a:gd name="T20" fmla="*/ 10 w 89"/>
                <a:gd name="T21" fmla="*/ 26 h 50"/>
                <a:gd name="T22" fmla="*/ 6 w 89"/>
                <a:gd name="T23" fmla="*/ 31 h 50"/>
                <a:gd name="T24" fmla="*/ 2 w 89"/>
                <a:gd name="T25" fmla="*/ 37 h 50"/>
                <a:gd name="T26" fmla="*/ 2 w 89"/>
                <a:gd name="T27" fmla="*/ 39 h 50"/>
                <a:gd name="T28" fmla="*/ 2 w 89"/>
                <a:gd name="T29" fmla="*/ 40 h 50"/>
                <a:gd name="T30" fmla="*/ 2 w 89"/>
                <a:gd name="T31" fmla="*/ 41 h 50"/>
                <a:gd name="T32" fmla="*/ 2 w 89"/>
                <a:gd name="T33" fmla="*/ 44 h 50"/>
                <a:gd name="T34" fmla="*/ 0 w 89"/>
                <a:gd name="T35" fmla="*/ 46 h 50"/>
                <a:gd name="T36" fmla="*/ 5 w 89"/>
                <a:gd name="T37" fmla="*/ 44 h 50"/>
                <a:gd name="T38" fmla="*/ 7 w 89"/>
                <a:gd name="T39" fmla="*/ 43 h 50"/>
                <a:gd name="T40" fmla="*/ 11 w 89"/>
                <a:gd name="T41" fmla="*/ 43 h 50"/>
                <a:gd name="T42" fmla="*/ 35 w 89"/>
                <a:gd name="T43" fmla="*/ 44 h 50"/>
                <a:gd name="T44" fmla="*/ 59 w 89"/>
                <a:gd name="T45" fmla="*/ 44 h 50"/>
                <a:gd name="T46" fmla="*/ 82 w 89"/>
                <a:gd name="T47" fmla="*/ 44 h 50"/>
                <a:gd name="T48" fmla="*/ 82 w 89"/>
                <a:gd name="T49" fmla="*/ 3 h 50"/>
                <a:gd name="T50" fmla="*/ 78 w 89"/>
                <a:gd name="T51" fmla="*/ 4 h 50"/>
                <a:gd name="T52" fmla="*/ 67 w 89"/>
                <a:gd name="T53" fmla="*/ 4 h 50"/>
                <a:gd name="T54" fmla="*/ 52 w 89"/>
                <a:gd name="T55" fmla="*/ 4 h 50"/>
                <a:gd name="T56" fmla="*/ 33 w 89"/>
                <a:gd name="T57" fmla="*/ 3 h 50"/>
                <a:gd name="T58" fmla="*/ 16 w 89"/>
                <a:gd name="T59" fmla="*/ 0 h 5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9"/>
                <a:gd name="T91" fmla="*/ 0 h 50"/>
                <a:gd name="T92" fmla="*/ 89 w 89"/>
                <a:gd name="T93" fmla="*/ 50 h 5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9" h="50">
                  <a:moveTo>
                    <a:pt x="17" y="0"/>
                  </a:moveTo>
                  <a:lnTo>
                    <a:pt x="15" y="0"/>
                  </a:lnTo>
                  <a:lnTo>
                    <a:pt x="15" y="1"/>
                  </a:lnTo>
                  <a:lnTo>
                    <a:pt x="15" y="3"/>
                  </a:lnTo>
                  <a:lnTo>
                    <a:pt x="15" y="6"/>
                  </a:lnTo>
                  <a:lnTo>
                    <a:pt x="17" y="9"/>
                  </a:lnTo>
                  <a:lnTo>
                    <a:pt x="17" y="12"/>
                  </a:lnTo>
                  <a:lnTo>
                    <a:pt x="17" y="15"/>
                  </a:lnTo>
                  <a:lnTo>
                    <a:pt x="17" y="18"/>
                  </a:lnTo>
                  <a:lnTo>
                    <a:pt x="15" y="24"/>
                  </a:lnTo>
                  <a:lnTo>
                    <a:pt x="11" y="28"/>
                  </a:lnTo>
                  <a:lnTo>
                    <a:pt x="6" y="34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0" y="50"/>
                  </a:lnTo>
                  <a:lnTo>
                    <a:pt x="5" y="48"/>
                  </a:lnTo>
                  <a:lnTo>
                    <a:pt x="8" y="47"/>
                  </a:lnTo>
                  <a:lnTo>
                    <a:pt x="12" y="47"/>
                  </a:lnTo>
                  <a:lnTo>
                    <a:pt x="38" y="48"/>
                  </a:lnTo>
                  <a:lnTo>
                    <a:pt x="64" y="48"/>
                  </a:lnTo>
                  <a:lnTo>
                    <a:pt x="89" y="48"/>
                  </a:lnTo>
                  <a:lnTo>
                    <a:pt x="89" y="3"/>
                  </a:lnTo>
                  <a:lnTo>
                    <a:pt x="85" y="4"/>
                  </a:lnTo>
                  <a:lnTo>
                    <a:pt x="73" y="4"/>
                  </a:lnTo>
                  <a:lnTo>
                    <a:pt x="56" y="4"/>
                  </a:lnTo>
                  <a:lnTo>
                    <a:pt x="36" y="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B9CE90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71" name="Freeform 95"/>
            <p:cNvSpPr>
              <a:spLocks/>
            </p:cNvSpPr>
            <p:nvPr/>
          </p:nvSpPr>
          <p:spPr bwMode="gray">
            <a:xfrm>
              <a:off x="3623" y="2634"/>
              <a:ext cx="232" cy="250"/>
            </a:xfrm>
            <a:custGeom>
              <a:avLst/>
              <a:gdLst>
                <a:gd name="T0" fmla="*/ 39 w 251"/>
                <a:gd name="T1" fmla="*/ 65 h 270"/>
                <a:gd name="T2" fmla="*/ 33 w 251"/>
                <a:gd name="T3" fmla="*/ 87 h 270"/>
                <a:gd name="T4" fmla="*/ 44 w 251"/>
                <a:gd name="T5" fmla="*/ 91 h 270"/>
                <a:gd name="T6" fmla="*/ 37 w 251"/>
                <a:gd name="T7" fmla="*/ 94 h 270"/>
                <a:gd name="T8" fmla="*/ 28 w 251"/>
                <a:gd name="T9" fmla="*/ 96 h 270"/>
                <a:gd name="T10" fmla="*/ 23 w 251"/>
                <a:gd name="T11" fmla="*/ 107 h 270"/>
                <a:gd name="T12" fmla="*/ 15 w 251"/>
                <a:gd name="T13" fmla="*/ 119 h 270"/>
                <a:gd name="T14" fmla="*/ 14 w 251"/>
                <a:gd name="T15" fmla="*/ 120 h 270"/>
                <a:gd name="T16" fmla="*/ 0 w 251"/>
                <a:gd name="T17" fmla="*/ 112 h 270"/>
                <a:gd name="T18" fmla="*/ 6 w 251"/>
                <a:gd name="T19" fmla="*/ 127 h 270"/>
                <a:gd name="T20" fmla="*/ 11 w 251"/>
                <a:gd name="T21" fmla="*/ 134 h 270"/>
                <a:gd name="T22" fmla="*/ 19 w 251"/>
                <a:gd name="T23" fmla="*/ 152 h 270"/>
                <a:gd name="T24" fmla="*/ 23 w 251"/>
                <a:gd name="T25" fmla="*/ 156 h 270"/>
                <a:gd name="T26" fmla="*/ 37 w 251"/>
                <a:gd name="T27" fmla="*/ 181 h 270"/>
                <a:gd name="T28" fmla="*/ 58 w 251"/>
                <a:gd name="T29" fmla="*/ 206 h 270"/>
                <a:gd name="T30" fmla="*/ 65 w 251"/>
                <a:gd name="T31" fmla="*/ 213 h 270"/>
                <a:gd name="T32" fmla="*/ 77 w 251"/>
                <a:gd name="T33" fmla="*/ 223 h 270"/>
                <a:gd name="T34" fmla="*/ 89 w 251"/>
                <a:gd name="T35" fmla="*/ 235 h 270"/>
                <a:gd name="T36" fmla="*/ 96 w 251"/>
                <a:gd name="T37" fmla="*/ 248 h 270"/>
                <a:gd name="T38" fmla="*/ 104 w 251"/>
                <a:gd name="T39" fmla="*/ 235 h 270"/>
                <a:gd name="T40" fmla="*/ 118 w 251"/>
                <a:gd name="T41" fmla="*/ 229 h 270"/>
                <a:gd name="T42" fmla="*/ 129 w 251"/>
                <a:gd name="T43" fmla="*/ 235 h 270"/>
                <a:gd name="T44" fmla="*/ 129 w 251"/>
                <a:gd name="T45" fmla="*/ 229 h 270"/>
                <a:gd name="T46" fmla="*/ 130 w 251"/>
                <a:gd name="T47" fmla="*/ 223 h 270"/>
                <a:gd name="T48" fmla="*/ 122 w 251"/>
                <a:gd name="T49" fmla="*/ 220 h 270"/>
                <a:gd name="T50" fmla="*/ 119 w 251"/>
                <a:gd name="T51" fmla="*/ 198 h 270"/>
                <a:gd name="T52" fmla="*/ 116 w 251"/>
                <a:gd name="T53" fmla="*/ 181 h 270"/>
                <a:gd name="T54" fmla="*/ 139 w 251"/>
                <a:gd name="T55" fmla="*/ 184 h 270"/>
                <a:gd name="T56" fmla="*/ 153 w 251"/>
                <a:gd name="T57" fmla="*/ 176 h 270"/>
                <a:gd name="T58" fmla="*/ 153 w 251"/>
                <a:gd name="T59" fmla="*/ 163 h 270"/>
                <a:gd name="T60" fmla="*/ 161 w 251"/>
                <a:gd name="T61" fmla="*/ 157 h 270"/>
                <a:gd name="T62" fmla="*/ 166 w 251"/>
                <a:gd name="T63" fmla="*/ 162 h 270"/>
                <a:gd name="T64" fmla="*/ 172 w 251"/>
                <a:gd name="T65" fmla="*/ 174 h 270"/>
                <a:gd name="T66" fmla="*/ 188 w 251"/>
                <a:gd name="T67" fmla="*/ 185 h 270"/>
                <a:gd name="T68" fmla="*/ 210 w 251"/>
                <a:gd name="T69" fmla="*/ 176 h 270"/>
                <a:gd name="T70" fmla="*/ 218 w 251"/>
                <a:gd name="T71" fmla="*/ 184 h 270"/>
                <a:gd name="T72" fmla="*/ 229 w 251"/>
                <a:gd name="T73" fmla="*/ 160 h 270"/>
                <a:gd name="T74" fmla="*/ 230 w 251"/>
                <a:gd name="T75" fmla="*/ 121 h 270"/>
                <a:gd name="T76" fmla="*/ 232 w 251"/>
                <a:gd name="T77" fmla="*/ 110 h 270"/>
                <a:gd name="T78" fmla="*/ 219 w 251"/>
                <a:gd name="T79" fmla="*/ 104 h 270"/>
                <a:gd name="T80" fmla="*/ 207 w 251"/>
                <a:gd name="T81" fmla="*/ 90 h 270"/>
                <a:gd name="T82" fmla="*/ 213 w 251"/>
                <a:gd name="T83" fmla="*/ 74 h 270"/>
                <a:gd name="T84" fmla="*/ 218 w 251"/>
                <a:gd name="T85" fmla="*/ 68 h 270"/>
                <a:gd name="T86" fmla="*/ 232 w 251"/>
                <a:gd name="T87" fmla="*/ 54 h 270"/>
                <a:gd name="T88" fmla="*/ 230 w 251"/>
                <a:gd name="T89" fmla="*/ 46 h 270"/>
                <a:gd name="T90" fmla="*/ 222 w 251"/>
                <a:gd name="T91" fmla="*/ 36 h 270"/>
                <a:gd name="T92" fmla="*/ 191 w 251"/>
                <a:gd name="T93" fmla="*/ 39 h 270"/>
                <a:gd name="T94" fmla="*/ 182 w 251"/>
                <a:gd name="T95" fmla="*/ 38 h 270"/>
                <a:gd name="T96" fmla="*/ 180 w 251"/>
                <a:gd name="T97" fmla="*/ 21 h 270"/>
                <a:gd name="T98" fmla="*/ 185 w 251"/>
                <a:gd name="T99" fmla="*/ 11 h 270"/>
                <a:gd name="T100" fmla="*/ 188 w 251"/>
                <a:gd name="T101" fmla="*/ 6 h 270"/>
                <a:gd name="T102" fmla="*/ 154 w 251"/>
                <a:gd name="T103" fmla="*/ 2 h 270"/>
                <a:gd name="T104" fmla="*/ 111 w 251"/>
                <a:gd name="T105" fmla="*/ 6 h 27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51"/>
                <a:gd name="T160" fmla="*/ 0 h 270"/>
                <a:gd name="T161" fmla="*/ 251 w 251"/>
                <a:gd name="T162" fmla="*/ 270 h 27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51" h="270">
                  <a:moveTo>
                    <a:pt x="120" y="14"/>
                  </a:moveTo>
                  <a:lnTo>
                    <a:pt x="120" y="50"/>
                  </a:lnTo>
                  <a:lnTo>
                    <a:pt x="43" y="49"/>
                  </a:lnTo>
                  <a:lnTo>
                    <a:pt x="42" y="70"/>
                  </a:lnTo>
                  <a:lnTo>
                    <a:pt x="40" y="91"/>
                  </a:lnTo>
                  <a:lnTo>
                    <a:pt x="39" y="92"/>
                  </a:lnTo>
                  <a:lnTo>
                    <a:pt x="37" y="92"/>
                  </a:lnTo>
                  <a:lnTo>
                    <a:pt x="36" y="94"/>
                  </a:lnTo>
                  <a:lnTo>
                    <a:pt x="34" y="94"/>
                  </a:lnTo>
                  <a:lnTo>
                    <a:pt x="39" y="95"/>
                  </a:lnTo>
                  <a:lnTo>
                    <a:pt x="43" y="97"/>
                  </a:lnTo>
                  <a:lnTo>
                    <a:pt x="48" y="98"/>
                  </a:lnTo>
                  <a:lnTo>
                    <a:pt x="52" y="98"/>
                  </a:lnTo>
                  <a:lnTo>
                    <a:pt x="49" y="100"/>
                  </a:lnTo>
                  <a:lnTo>
                    <a:pt x="45" y="101"/>
                  </a:lnTo>
                  <a:lnTo>
                    <a:pt x="40" y="101"/>
                  </a:lnTo>
                  <a:lnTo>
                    <a:pt x="37" y="100"/>
                  </a:lnTo>
                  <a:lnTo>
                    <a:pt x="33" y="100"/>
                  </a:lnTo>
                  <a:lnTo>
                    <a:pt x="28" y="100"/>
                  </a:lnTo>
                  <a:lnTo>
                    <a:pt x="30" y="104"/>
                  </a:lnTo>
                  <a:lnTo>
                    <a:pt x="30" y="110"/>
                  </a:lnTo>
                  <a:lnTo>
                    <a:pt x="30" y="115"/>
                  </a:lnTo>
                  <a:lnTo>
                    <a:pt x="27" y="115"/>
                  </a:lnTo>
                  <a:lnTo>
                    <a:pt x="25" y="116"/>
                  </a:lnTo>
                  <a:lnTo>
                    <a:pt x="24" y="118"/>
                  </a:lnTo>
                  <a:lnTo>
                    <a:pt x="21" y="122"/>
                  </a:lnTo>
                  <a:lnTo>
                    <a:pt x="19" y="125"/>
                  </a:lnTo>
                  <a:lnTo>
                    <a:pt x="16" y="128"/>
                  </a:lnTo>
                  <a:lnTo>
                    <a:pt x="13" y="131"/>
                  </a:lnTo>
                  <a:lnTo>
                    <a:pt x="15" y="131"/>
                  </a:lnTo>
                  <a:lnTo>
                    <a:pt x="15" y="130"/>
                  </a:lnTo>
                  <a:lnTo>
                    <a:pt x="10" y="130"/>
                  </a:lnTo>
                  <a:lnTo>
                    <a:pt x="6" y="128"/>
                  </a:lnTo>
                  <a:lnTo>
                    <a:pt x="3" y="125"/>
                  </a:lnTo>
                  <a:lnTo>
                    <a:pt x="0" y="121"/>
                  </a:lnTo>
                  <a:lnTo>
                    <a:pt x="1" y="125"/>
                  </a:lnTo>
                  <a:lnTo>
                    <a:pt x="3" y="130"/>
                  </a:lnTo>
                  <a:lnTo>
                    <a:pt x="4" y="133"/>
                  </a:lnTo>
                  <a:lnTo>
                    <a:pt x="7" y="137"/>
                  </a:lnTo>
                  <a:lnTo>
                    <a:pt x="10" y="139"/>
                  </a:lnTo>
                  <a:lnTo>
                    <a:pt x="10" y="140"/>
                  </a:lnTo>
                  <a:lnTo>
                    <a:pt x="10" y="142"/>
                  </a:lnTo>
                  <a:lnTo>
                    <a:pt x="12" y="145"/>
                  </a:lnTo>
                  <a:lnTo>
                    <a:pt x="13" y="149"/>
                  </a:lnTo>
                  <a:lnTo>
                    <a:pt x="16" y="154"/>
                  </a:lnTo>
                  <a:lnTo>
                    <a:pt x="19" y="158"/>
                  </a:lnTo>
                  <a:lnTo>
                    <a:pt x="21" y="164"/>
                  </a:lnTo>
                  <a:lnTo>
                    <a:pt x="22" y="164"/>
                  </a:lnTo>
                  <a:lnTo>
                    <a:pt x="24" y="166"/>
                  </a:lnTo>
                  <a:lnTo>
                    <a:pt x="25" y="167"/>
                  </a:lnTo>
                  <a:lnTo>
                    <a:pt x="25" y="169"/>
                  </a:lnTo>
                  <a:lnTo>
                    <a:pt x="25" y="176"/>
                  </a:lnTo>
                  <a:lnTo>
                    <a:pt x="30" y="184"/>
                  </a:lnTo>
                  <a:lnTo>
                    <a:pt x="36" y="190"/>
                  </a:lnTo>
                  <a:lnTo>
                    <a:pt x="40" y="196"/>
                  </a:lnTo>
                  <a:lnTo>
                    <a:pt x="51" y="208"/>
                  </a:lnTo>
                  <a:lnTo>
                    <a:pt x="60" y="220"/>
                  </a:lnTo>
                  <a:lnTo>
                    <a:pt x="61" y="221"/>
                  </a:lnTo>
                  <a:lnTo>
                    <a:pt x="63" y="223"/>
                  </a:lnTo>
                  <a:lnTo>
                    <a:pt x="63" y="224"/>
                  </a:lnTo>
                  <a:lnTo>
                    <a:pt x="64" y="227"/>
                  </a:lnTo>
                  <a:lnTo>
                    <a:pt x="67" y="229"/>
                  </a:lnTo>
                  <a:lnTo>
                    <a:pt x="70" y="230"/>
                  </a:lnTo>
                  <a:lnTo>
                    <a:pt x="74" y="232"/>
                  </a:lnTo>
                  <a:lnTo>
                    <a:pt x="77" y="235"/>
                  </a:lnTo>
                  <a:lnTo>
                    <a:pt x="80" y="236"/>
                  </a:lnTo>
                  <a:lnTo>
                    <a:pt x="83" y="241"/>
                  </a:lnTo>
                  <a:lnTo>
                    <a:pt x="87" y="244"/>
                  </a:lnTo>
                  <a:lnTo>
                    <a:pt x="90" y="247"/>
                  </a:lnTo>
                  <a:lnTo>
                    <a:pt x="93" y="250"/>
                  </a:lnTo>
                  <a:lnTo>
                    <a:pt x="96" y="254"/>
                  </a:lnTo>
                  <a:lnTo>
                    <a:pt x="99" y="259"/>
                  </a:lnTo>
                  <a:lnTo>
                    <a:pt x="101" y="263"/>
                  </a:lnTo>
                  <a:lnTo>
                    <a:pt x="102" y="265"/>
                  </a:lnTo>
                  <a:lnTo>
                    <a:pt x="104" y="268"/>
                  </a:lnTo>
                  <a:lnTo>
                    <a:pt x="105" y="270"/>
                  </a:lnTo>
                  <a:lnTo>
                    <a:pt x="108" y="263"/>
                  </a:lnTo>
                  <a:lnTo>
                    <a:pt x="110" y="259"/>
                  </a:lnTo>
                  <a:lnTo>
                    <a:pt x="113" y="254"/>
                  </a:lnTo>
                  <a:lnTo>
                    <a:pt x="116" y="250"/>
                  </a:lnTo>
                  <a:lnTo>
                    <a:pt x="120" y="248"/>
                  </a:lnTo>
                  <a:lnTo>
                    <a:pt x="125" y="247"/>
                  </a:lnTo>
                  <a:lnTo>
                    <a:pt x="128" y="247"/>
                  </a:lnTo>
                  <a:lnTo>
                    <a:pt x="131" y="250"/>
                  </a:lnTo>
                  <a:lnTo>
                    <a:pt x="134" y="253"/>
                  </a:lnTo>
                  <a:lnTo>
                    <a:pt x="135" y="256"/>
                  </a:lnTo>
                  <a:lnTo>
                    <a:pt x="140" y="254"/>
                  </a:lnTo>
                  <a:lnTo>
                    <a:pt x="143" y="253"/>
                  </a:lnTo>
                  <a:lnTo>
                    <a:pt x="146" y="251"/>
                  </a:lnTo>
                  <a:lnTo>
                    <a:pt x="143" y="250"/>
                  </a:lnTo>
                  <a:lnTo>
                    <a:pt x="140" y="247"/>
                  </a:lnTo>
                  <a:lnTo>
                    <a:pt x="138" y="245"/>
                  </a:lnTo>
                  <a:lnTo>
                    <a:pt x="138" y="244"/>
                  </a:lnTo>
                  <a:lnTo>
                    <a:pt x="140" y="241"/>
                  </a:lnTo>
                  <a:lnTo>
                    <a:pt x="141" y="241"/>
                  </a:lnTo>
                  <a:lnTo>
                    <a:pt x="138" y="241"/>
                  </a:lnTo>
                  <a:lnTo>
                    <a:pt x="135" y="239"/>
                  </a:lnTo>
                  <a:lnTo>
                    <a:pt x="132" y="239"/>
                  </a:lnTo>
                  <a:lnTo>
                    <a:pt x="132" y="238"/>
                  </a:lnTo>
                  <a:lnTo>
                    <a:pt x="129" y="226"/>
                  </a:lnTo>
                  <a:lnTo>
                    <a:pt x="126" y="214"/>
                  </a:lnTo>
                  <a:lnTo>
                    <a:pt x="128" y="214"/>
                  </a:lnTo>
                  <a:lnTo>
                    <a:pt x="129" y="214"/>
                  </a:lnTo>
                  <a:lnTo>
                    <a:pt x="129" y="209"/>
                  </a:lnTo>
                  <a:lnTo>
                    <a:pt x="128" y="205"/>
                  </a:lnTo>
                  <a:lnTo>
                    <a:pt x="128" y="200"/>
                  </a:lnTo>
                  <a:lnTo>
                    <a:pt x="125" y="196"/>
                  </a:lnTo>
                  <a:lnTo>
                    <a:pt x="132" y="196"/>
                  </a:lnTo>
                  <a:lnTo>
                    <a:pt x="138" y="197"/>
                  </a:lnTo>
                  <a:lnTo>
                    <a:pt x="146" y="199"/>
                  </a:lnTo>
                  <a:lnTo>
                    <a:pt x="150" y="199"/>
                  </a:lnTo>
                  <a:lnTo>
                    <a:pt x="156" y="199"/>
                  </a:lnTo>
                  <a:lnTo>
                    <a:pt x="161" y="196"/>
                  </a:lnTo>
                  <a:lnTo>
                    <a:pt x="165" y="193"/>
                  </a:lnTo>
                  <a:lnTo>
                    <a:pt x="165" y="190"/>
                  </a:lnTo>
                  <a:lnTo>
                    <a:pt x="165" y="187"/>
                  </a:lnTo>
                  <a:lnTo>
                    <a:pt x="165" y="184"/>
                  </a:lnTo>
                  <a:lnTo>
                    <a:pt x="165" y="181"/>
                  </a:lnTo>
                  <a:lnTo>
                    <a:pt x="165" y="176"/>
                  </a:lnTo>
                  <a:lnTo>
                    <a:pt x="167" y="175"/>
                  </a:lnTo>
                  <a:lnTo>
                    <a:pt x="168" y="173"/>
                  </a:lnTo>
                  <a:lnTo>
                    <a:pt x="170" y="172"/>
                  </a:lnTo>
                  <a:lnTo>
                    <a:pt x="174" y="170"/>
                  </a:lnTo>
                  <a:lnTo>
                    <a:pt x="179" y="170"/>
                  </a:lnTo>
                  <a:lnTo>
                    <a:pt x="180" y="172"/>
                  </a:lnTo>
                  <a:lnTo>
                    <a:pt x="180" y="173"/>
                  </a:lnTo>
                  <a:lnTo>
                    <a:pt x="180" y="175"/>
                  </a:lnTo>
                  <a:lnTo>
                    <a:pt x="180" y="176"/>
                  </a:lnTo>
                  <a:lnTo>
                    <a:pt x="183" y="181"/>
                  </a:lnTo>
                  <a:lnTo>
                    <a:pt x="185" y="184"/>
                  </a:lnTo>
                  <a:lnTo>
                    <a:pt x="186" y="188"/>
                  </a:lnTo>
                  <a:lnTo>
                    <a:pt x="189" y="193"/>
                  </a:lnTo>
                  <a:lnTo>
                    <a:pt x="191" y="196"/>
                  </a:lnTo>
                  <a:lnTo>
                    <a:pt x="194" y="199"/>
                  </a:lnTo>
                  <a:lnTo>
                    <a:pt x="203" y="200"/>
                  </a:lnTo>
                  <a:lnTo>
                    <a:pt x="210" y="197"/>
                  </a:lnTo>
                  <a:lnTo>
                    <a:pt x="219" y="193"/>
                  </a:lnTo>
                  <a:lnTo>
                    <a:pt x="227" y="187"/>
                  </a:lnTo>
                  <a:lnTo>
                    <a:pt x="227" y="190"/>
                  </a:lnTo>
                  <a:lnTo>
                    <a:pt x="228" y="193"/>
                  </a:lnTo>
                  <a:lnTo>
                    <a:pt x="231" y="196"/>
                  </a:lnTo>
                  <a:lnTo>
                    <a:pt x="233" y="197"/>
                  </a:lnTo>
                  <a:lnTo>
                    <a:pt x="236" y="199"/>
                  </a:lnTo>
                  <a:lnTo>
                    <a:pt x="237" y="197"/>
                  </a:lnTo>
                  <a:lnTo>
                    <a:pt x="239" y="196"/>
                  </a:lnTo>
                  <a:lnTo>
                    <a:pt x="245" y="185"/>
                  </a:lnTo>
                  <a:lnTo>
                    <a:pt x="248" y="173"/>
                  </a:lnTo>
                  <a:lnTo>
                    <a:pt x="251" y="160"/>
                  </a:lnTo>
                  <a:lnTo>
                    <a:pt x="249" y="146"/>
                  </a:lnTo>
                  <a:lnTo>
                    <a:pt x="248" y="134"/>
                  </a:lnTo>
                  <a:lnTo>
                    <a:pt x="249" y="131"/>
                  </a:lnTo>
                  <a:lnTo>
                    <a:pt x="249" y="128"/>
                  </a:lnTo>
                  <a:lnTo>
                    <a:pt x="251" y="125"/>
                  </a:lnTo>
                  <a:lnTo>
                    <a:pt x="251" y="124"/>
                  </a:lnTo>
                  <a:lnTo>
                    <a:pt x="251" y="119"/>
                  </a:lnTo>
                  <a:lnTo>
                    <a:pt x="248" y="118"/>
                  </a:lnTo>
                  <a:lnTo>
                    <a:pt x="245" y="115"/>
                  </a:lnTo>
                  <a:lnTo>
                    <a:pt x="242" y="113"/>
                  </a:lnTo>
                  <a:lnTo>
                    <a:pt x="237" y="112"/>
                  </a:lnTo>
                  <a:lnTo>
                    <a:pt x="233" y="110"/>
                  </a:lnTo>
                  <a:lnTo>
                    <a:pt x="230" y="109"/>
                  </a:lnTo>
                  <a:lnTo>
                    <a:pt x="225" y="104"/>
                  </a:lnTo>
                  <a:lnTo>
                    <a:pt x="224" y="97"/>
                  </a:lnTo>
                  <a:lnTo>
                    <a:pt x="225" y="88"/>
                  </a:lnTo>
                  <a:lnTo>
                    <a:pt x="224" y="79"/>
                  </a:lnTo>
                  <a:lnTo>
                    <a:pt x="227" y="80"/>
                  </a:lnTo>
                  <a:lnTo>
                    <a:pt x="230" y="80"/>
                  </a:lnTo>
                  <a:lnTo>
                    <a:pt x="233" y="80"/>
                  </a:lnTo>
                  <a:lnTo>
                    <a:pt x="234" y="77"/>
                  </a:lnTo>
                  <a:lnTo>
                    <a:pt x="234" y="74"/>
                  </a:lnTo>
                  <a:lnTo>
                    <a:pt x="236" y="73"/>
                  </a:lnTo>
                  <a:lnTo>
                    <a:pt x="240" y="68"/>
                  </a:lnTo>
                  <a:lnTo>
                    <a:pt x="243" y="65"/>
                  </a:lnTo>
                  <a:lnTo>
                    <a:pt x="248" y="62"/>
                  </a:lnTo>
                  <a:lnTo>
                    <a:pt x="251" y="58"/>
                  </a:lnTo>
                  <a:lnTo>
                    <a:pt x="251" y="56"/>
                  </a:lnTo>
                  <a:lnTo>
                    <a:pt x="251" y="55"/>
                  </a:lnTo>
                  <a:lnTo>
                    <a:pt x="248" y="55"/>
                  </a:lnTo>
                  <a:lnTo>
                    <a:pt x="249" y="50"/>
                  </a:lnTo>
                  <a:lnTo>
                    <a:pt x="248" y="47"/>
                  </a:lnTo>
                  <a:lnTo>
                    <a:pt x="245" y="42"/>
                  </a:lnTo>
                  <a:lnTo>
                    <a:pt x="243" y="41"/>
                  </a:lnTo>
                  <a:lnTo>
                    <a:pt x="240" y="39"/>
                  </a:lnTo>
                  <a:lnTo>
                    <a:pt x="237" y="39"/>
                  </a:lnTo>
                  <a:lnTo>
                    <a:pt x="234" y="38"/>
                  </a:lnTo>
                  <a:lnTo>
                    <a:pt x="221" y="39"/>
                  </a:lnTo>
                  <a:lnTo>
                    <a:pt x="207" y="42"/>
                  </a:lnTo>
                  <a:lnTo>
                    <a:pt x="194" y="45"/>
                  </a:lnTo>
                  <a:lnTo>
                    <a:pt x="195" y="44"/>
                  </a:lnTo>
                  <a:lnTo>
                    <a:pt x="197" y="42"/>
                  </a:lnTo>
                  <a:lnTo>
                    <a:pt x="197" y="41"/>
                  </a:lnTo>
                  <a:lnTo>
                    <a:pt x="198" y="36"/>
                  </a:lnTo>
                  <a:lnTo>
                    <a:pt x="197" y="32"/>
                  </a:lnTo>
                  <a:lnTo>
                    <a:pt x="197" y="27"/>
                  </a:lnTo>
                  <a:lnTo>
                    <a:pt x="195" y="23"/>
                  </a:lnTo>
                  <a:lnTo>
                    <a:pt x="194" y="18"/>
                  </a:lnTo>
                  <a:lnTo>
                    <a:pt x="195" y="15"/>
                  </a:lnTo>
                  <a:lnTo>
                    <a:pt x="197" y="14"/>
                  </a:lnTo>
                  <a:lnTo>
                    <a:pt x="200" y="12"/>
                  </a:lnTo>
                  <a:lnTo>
                    <a:pt x="201" y="11"/>
                  </a:lnTo>
                  <a:lnTo>
                    <a:pt x="203" y="9"/>
                  </a:lnTo>
                  <a:lnTo>
                    <a:pt x="203" y="8"/>
                  </a:lnTo>
                  <a:lnTo>
                    <a:pt x="203" y="6"/>
                  </a:lnTo>
                  <a:lnTo>
                    <a:pt x="201" y="5"/>
                  </a:lnTo>
                  <a:lnTo>
                    <a:pt x="201" y="3"/>
                  </a:lnTo>
                  <a:lnTo>
                    <a:pt x="185" y="2"/>
                  </a:lnTo>
                  <a:lnTo>
                    <a:pt x="167" y="2"/>
                  </a:lnTo>
                  <a:lnTo>
                    <a:pt x="150" y="0"/>
                  </a:lnTo>
                  <a:lnTo>
                    <a:pt x="135" y="0"/>
                  </a:lnTo>
                  <a:lnTo>
                    <a:pt x="120" y="5"/>
                  </a:lnTo>
                  <a:lnTo>
                    <a:pt x="120" y="6"/>
                  </a:lnTo>
                  <a:lnTo>
                    <a:pt x="119" y="8"/>
                  </a:lnTo>
                  <a:lnTo>
                    <a:pt x="119" y="11"/>
                  </a:lnTo>
                  <a:lnTo>
                    <a:pt x="120" y="14"/>
                  </a:lnTo>
                  <a:close/>
                </a:path>
              </a:pathLst>
            </a:custGeom>
            <a:solidFill>
              <a:srgbClr val="B9CE90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72" name="Freeform 96"/>
            <p:cNvSpPr>
              <a:spLocks/>
            </p:cNvSpPr>
            <p:nvPr/>
          </p:nvSpPr>
          <p:spPr bwMode="gray">
            <a:xfrm>
              <a:off x="3719" y="2572"/>
              <a:ext cx="308" cy="352"/>
            </a:xfrm>
            <a:custGeom>
              <a:avLst/>
              <a:gdLst>
                <a:gd name="T0" fmla="*/ 308 w 332"/>
                <a:gd name="T1" fmla="*/ 17 h 380"/>
                <a:gd name="T2" fmla="*/ 295 w 332"/>
                <a:gd name="T3" fmla="*/ 51 h 380"/>
                <a:gd name="T4" fmla="*/ 289 w 332"/>
                <a:gd name="T5" fmla="*/ 65 h 380"/>
                <a:gd name="T6" fmla="*/ 277 w 332"/>
                <a:gd name="T7" fmla="*/ 132 h 380"/>
                <a:gd name="T8" fmla="*/ 248 w 332"/>
                <a:gd name="T9" fmla="*/ 200 h 380"/>
                <a:gd name="T10" fmla="*/ 223 w 332"/>
                <a:gd name="T11" fmla="*/ 230 h 380"/>
                <a:gd name="T12" fmla="*/ 209 w 332"/>
                <a:gd name="T13" fmla="*/ 244 h 380"/>
                <a:gd name="T14" fmla="*/ 209 w 332"/>
                <a:gd name="T15" fmla="*/ 252 h 380"/>
                <a:gd name="T16" fmla="*/ 209 w 332"/>
                <a:gd name="T17" fmla="*/ 270 h 380"/>
                <a:gd name="T18" fmla="*/ 209 w 332"/>
                <a:gd name="T19" fmla="*/ 289 h 380"/>
                <a:gd name="T20" fmla="*/ 198 w 332"/>
                <a:gd name="T21" fmla="*/ 305 h 380"/>
                <a:gd name="T22" fmla="*/ 189 w 332"/>
                <a:gd name="T23" fmla="*/ 315 h 380"/>
                <a:gd name="T24" fmla="*/ 167 w 332"/>
                <a:gd name="T25" fmla="*/ 332 h 380"/>
                <a:gd name="T26" fmla="*/ 150 w 332"/>
                <a:gd name="T27" fmla="*/ 346 h 380"/>
                <a:gd name="T28" fmla="*/ 134 w 332"/>
                <a:gd name="T29" fmla="*/ 343 h 380"/>
                <a:gd name="T30" fmla="*/ 136 w 332"/>
                <a:gd name="T31" fmla="*/ 335 h 380"/>
                <a:gd name="T32" fmla="*/ 131 w 332"/>
                <a:gd name="T33" fmla="*/ 329 h 380"/>
                <a:gd name="T34" fmla="*/ 118 w 332"/>
                <a:gd name="T35" fmla="*/ 332 h 380"/>
                <a:gd name="T36" fmla="*/ 107 w 332"/>
                <a:gd name="T37" fmla="*/ 344 h 380"/>
                <a:gd name="T38" fmla="*/ 96 w 332"/>
                <a:gd name="T39" fmla="*/ 352 h 380"/>
                <a:gd name="T40" fmla="*/ 84 w 332"/>
                <a:gd name="T41" fmla="*/ 343 h 380"/>
                <a:gd name="T42" fmla="*/ 81 w 332"/>
                <a:gd name="T43" fmla="*/ 332 h 380"/>
                <a:gd name="T44" fmla="*/ 47 w 332"/>
                <a:gd name="T45" fmla="*/ 346 h 380"/>
                <a:gd name="T46" fmla="*/ 33 w 332"/>
                <a:gd name="T47" fmla="*/ 351 h 380"/>
                <a:gd name="T48" fmla="*/ 15 w 332"/>
                <a:gd name="T49" fmla="*/ 321 h 380"/>
                <a:gd name="T50" fmla="*/ 12 w 332"/>
                <a:gd name="T51" fmla="*/ 294 h 380"/>
                <a:gd name="T52" fmla="*/ 29 w 332"/>
                <a:gd name="T53" fmla="*/ 297 h 380"/>
                <a:gd name="T54" fmla="*/ 36 w 332"/>
                <a:gd name="T55" fmla="*/ 294 h 380"/>
                <a:gd name="T56" fmla="*/ 33 w 332"/>
                <a:gd name="T57" fmla="*/ 294 h 380"/>
                <a:gd name="T58" fmla="*/ 25 w 332"/>
                <a:gd name="T59" fmla="*/ 280 h 380"/>
                <a:gd name="T60" fmla="*/ 20 w 332"/>
                <a:gd name="T61" fmla="*/ 266 h 380"/>
                <a:gd name="T62" fmla="*/ 20 w 332"/>
                <a:gd name="T63" fmla="*/ 247 h 380"/>
                <a:gd name="T64" fmla="*/ 37 w 332"/>
                <a:gd name="T65" fmla="*/ 246 h 380"/>
                <a:gd name="T66" fmla="*/ 54 w 332"/>
                <a:gd name="T67" fmla="*/ 236 h 380"/>
                <a:gd name="T68" fmla="*/ 65 w 332"/>
                <a:gd name="T69" fmla="*/ 220 h 380"/>
                <a:gd name="T70" fmla="*/ 73 w 332"/>
                <a:gd name="T71" fmla="*/ 230 h 380"/>
                <a:gd name="T72" fmla="*/ 87 w 332"/>
                <a:gd name="T73" fmla="*/ 247 h 380"/>
                <a:gd name="T74" fmla="*/ 101 w 332"/>
                <a:gd name="T75" fmla="*/ 245 h 380"/>
                <a:gd name="T76" fmla="*/ 114 w 332"/>
                <a:gd name="T77" fmla="*/ 241 h 380"/>
                <a:gd name="T78" fmla="*/ 125 w 332"/>
                <a:gd name="T79" fmla="*/ 242 h 380"/>
                <a:gd name="T80" fmla="*/ 131 w 332"/>
                <a:gd name="T81" fmla="*/ 197 h 380"/>
                <a:gd name="T82" fmla="*/ 134 w 332"/>
                <a:gd name="T83" fmla="*/ 172 h 380"/>
                <a:gd name="T84" fmla="*/ 121 w 332"/>
                <a:gd name="T85" fmla="*/ 164 h 380"/>
                <a:gd name="T86" fmla="*/ 111 w 332"/>
                <a:gd name="T87" fmla="*/ 157 h 380"/>
                <a:gd name="T88" fmla="*/ 111 w 332"/>
                <a:gd name="T89" fmla="*/ 141 h 380"/>
                <a:gd name="T90" fmla="*/ 122 w 332"/>
                <a:gd name="T91" fmla="*/ 127 h 380"/>
                <a:gd name="T92" fmla="*/ 131 w 332"/>
                <a:gd name="T93" fmla="*/ 107 h 380"/>
                <a:gd name="T94" fmla="*/ 117 w 332"/>
                <a:gd name="T95" fmla="*/ 97 h 380"/>
                <a:gd name="T96" fmla="*/ 84 w 332"/>
                <a:gd name="T97" fmla="*/ 104 h 380"/>
                <a:gd name="T98" fmla="*/ 83 w 332"/>
                <a:gd name="T99" fmla="*/ 87 h 380"/>
                <a:gd name="T100" fmla="*/ 86 w 332"/>
                <a:gd name="T101" fmla="*/ 73 h 380"/>
                <a:gd name="T102" fmla="*/ 90 w 332"/>
                <a:gd name="T103" fmla="*/ 70 h 380"/>
                <a:gd name="T104" fmla="*/ 175 w 332"/>
                <a:gd name="T105" fmla="*/ 84 h 380"/>
                <a:gd name="T106" fmla="*/ 180 w 332"/>
                <a:gd name="T107" fmla="*/ 78 h 380"/>
                <a:gd name="T108" fmla="*/ 195 w 332"/>
                <a:gd name="T109" fmla="*/ 36 h 380"/>
                <a:gd name="T110" fmla="*/ 225 w 332"/>
                <a:gd name="T111" fmla="*/ 0 h 380"/>
                <a:gd name="T112" fmla="*/ 303 w 332"/>
                <a:gd name="T113" fmla="*/ 6 h 38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32"/>
                <a:gd name="T172" fmla="*/ 0 h 380"/>
                <a:gd name="T173" fmla="*/ 332 w 332"/>
                <a:gd name="T174" fmla="*/ 380 h 38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32" h="380">
                  <a:moveTo>
                    <a:pt x="327" y="6"/>
                  </a:moveTo>
                  <a:lnTo>
                    <a:pt x="327" y="6"/>
                  </a:lnTo>
                  <a:lnTo>
                    <a:pt x="327" y="4"/>
                  </a:lnTo>
                  <a:lnTo>
                    <a:pt x="329" y="4"/>
                  </a:lnTo>
                  <a:lnTo>
                    <a:pt x="332" y="18"/>
                  </a:lnTo>
                  <a:lnTo>
                    <a:pt x="329" y="33"/>
                  </a:lnTo>
                  <a:lnTo>
                    <a:pt x="321" y="45"/>
                  </a:lnTo>
                  <a:lnTo>
                    <a:pt x="320" y="48"/>
                  </a:lnTo>
                  <a:lnTo>
                    <a:pt x="318" y="51"/>
                  </a:lnTo>
                  <a:lnTo>
                    <a:pt x="318" y="54"/>
                  </a:lnTo>
                  <a:lnTo>
                    <a:pt x="318" y="55"/>
                  </a:lnTo>
                  <a:lnTo>
                    <a:pt x="317" y="57"/>
                  </a:lnTo>
                  <a:lnTo>
                    <a:pt x="315" y="58"/>
                  </a:lnTo>
                  <a:lnTo>
                    <a:pt x="314" y="60"/>
                  </a:lnTo>
                  <a:lnTo>
                    <a:pt x="314" y="63"/>
                  </a:lnTo>
                  <a:lnTo>
                    <a:pt x="312" y="67"/>
                  </a:lnTo>
                  <a:lnTo>
                    <a:pt x="311" y="70"/>
                  </a:lnTo>
                  <a:lnTo>
                    <a:pt x="309" y="73"/>
                  </a:lnTo>
                  <a:lnTo>
                    <a:pt x="305" y="99"/>
                  </a:lnTo>
                  <a:lnTo>
                    <a:pt x="299" y="123"/>
                  </a:lnTo>
                  <a:lnTo>
                    <a:pt x="300" y="123"/>
                  </a:lnTo>
                  <a:lnTo>
                    <a:pt x="300" y="122"/>
                  </a:lnTo>
                  <a:lnTo>
                    <a:pt x="299" y="143"/>
                  </a:lnTo>
                  <a:lnTo>
                    <a:pt x="296" y="162"/>
                  </a:lnTo>
                  <a:lnTo>
                    <a:pt x="293" y="183"/>
                  </a:lnTo>
                  <a:lnTo>
                    <a:pt x="290" y="194"/>
                  </a:lnTo>
                  <a:lnTo>
                    <a:pt x="284" y="201"/>
                  </a:lnTo>
                  <a:lnTo>
                    <a:pt x="276" y="209"/>
                  </a:lnTo>
                  <a:lnTo>
                    <a:pt x="267" y="216"/>
                  </a:lnTo>
                  <a:lnTo>
                    <a:pt x="258" y="222"/>
                  </a:lnTo>
                  <a:lnTo>
                    <a:pt x="251" y="230"/>
                  </a:lnTo>
                  <a:lnTo>
                    <a:pt x="245" y="239"/>
                  </a:lnTo>
                  <a:lnTo>
                    <a:pt x="243" y="242"/>
                  </a:lnTo>
                  <a:lnTo>
                    <a:pt x="242" y="245"/>
                  </a:lnTo>
                  <a:lnTo>
                    <a:pt x="240" y="248"/>
                  </a:lnTo>
                  <a:lnTo>
                    <a:pt x="239" y="251"/>
                  </a:lnTo>
                  <a:lnTo>
                    <a:pt x="236" y="254"/>
                  </a:lnTo>
                  <a:lnTo>
                    <a:pt x="233" y="255"/>
                  </a:lnTo>
                  <a:lnTo>
                    <a:pt x="230" y="258"/>
                  </a:lnTo>
                  <a:lnTo>
                    <a:pt x="227" y="260"/>
                  </a:lnTo>
                  <a:lnTo>
                    <a:pt x="225" y="263"/>
                  </a:lnTo>
                  <a:lnTo>
                    <a:pt x="225" y="264"/>
                  </a:lnTo>
                  <a:lnTo>
                    <a:pt x="225" y="266"/>
                  </a:lnTo>
                  <a:lnTo>
                    <a:pt x="225" y="269"/>
                  </a:lnTo>
                  <a:lnTo>
                    <a:pt x="225" y="267"/>
                  </a:lnTo>
                  <a:lnTo>
                    <a:pt x="225" y="272"/>
                  </a:lnTo>
                  <a:lnTo>
                    <a:pt x="225" y="278"/>
                  </a:lnTo>
                  <a:lnTo>
                    <a:pt x="225" y="284"/>
                  </a:lnTo>
                  <a:lnTo>
                    <a:pt x="227" y="288"/>
                  </a:lnTo>
                  <a:lnTo>
                    <a:pt x="225" y="290"/>
                  </a:lnTo>
                  <a:lnTo>
                    <a:pt x="225" y="291"/>
                  </a:lnTo>
                  <a:lnTo>
                    <a:pt x="225" y="293"/>
                  </a:lnTo>
                  <a:lnTo>
                    <a:pt x="224" y="293"/>
                  </a:lnTo>
                  <a:lnTo>
                    <a:pt x="225" y="299"/>
                  </a:lnTo>
                  <a:lnTo>
                    <a:pt x="227" y="303"/>
                  </a:lnTo>
                  <a:lnTo>
                    <a:pt x="227" y="308"/>
                  </a:lnTo>
                  <a:lnTo>
                    <a:pt x="225" y="312"/>
                  </a:lnTo>
                  <a:lnTo>
                    <a:pt x="224" y="315"/>
                  </a:lnTo>
                  <a:lnTo>
                    <a:pt x="222" y="318"/>
                  </a:lnTo>
                  <a:lnTo>
                    <a:pt x="219" y="323"/>
                  </a:lnTo>
                  <a:lnTo>
                    <a:pt x="218" y="324"/>
                  </a:lnTo>
                  <a:lnTo>
                    <a:pt x="216" y="326"/>
                  </a:lnTo>
                  <a:lnTo>
                    <a:pt x="213" y="329"/>
                  </a:lnTo>
                  <a:lnTo>
                    <a:pt x="213" y="330"/>
                  </a:lnTo>
                  <a:lnTo>
                    <a:pt x="212" y="333"/>
                  </a:lnTo>
                  <a:lnTo>
                    <a:pt x="212" y="337"/>
                  </a:lnTo>
                  <a:lnTo>
                    <a:pt x="210" y="338"/>
                  </a:lnTo>
                  <a:lnTo>
                    <a:pt x="207" y="340"/>
                  </a:lnTo>
                  <a:lnTo>
                    <a:pt x="204" y="340"/>
                  </a:lnTo>
                  <a:lnTo>
                    <a:pt x="201" y="340"/>
                  </a:lnTo>
                  <a:lnTo>
                    <a:pt x="198" y="340"/>
                  </a:lnTo>
                  <a:lnTo>
                    <a:pt x="194" y="344"/>
                  </a:lnTo>
                  <a:lnTo>
                    <a:pt x="189" y="349"/>
                  </a:lnTo>
                  <a:lnTo>
                    <a:pt x="184" y="353"/>
                  </a:lnTo>
                  <a:lnTo>
                    <a:pt x="180" y="358"/>
                  </a:lnTo>
                  <a:lnTo>
                    <a:pt x="177" y="359"/>
                  </a:lnTo>
                  <a:lnTo>
                    <a:pt x="175" y="362"/>
                  </a:lnTo>
                  <a:lnTo>
                    <a:pt x="172" y="365"/>
                  </a:lnTo>
                  <a:lnTo>
                    <a:pt x="171" y="368"/>
                  </a:lnTo>
                  <a:lnTo>
                    <a:pt x="168" y="371"/>
                  </a:lnTo>
                  <a:lnTo>
                    <a:pt x="162" y="374"/>
                  </a:lnTo>
                  <a:lnTo>
                    <a:pt x="156" y="376"/>
                  </a:lnTo>
                  <a:lnTo>
                    <a:pt x="151" y="377"/>
                  </a:lnTo>
                  <a:lnTo>
                    <a:pt x="144" y="376"/>
                  </a:lnTo>
                  <a:lnTo>
                    <a:pt x="145" y="374"/>
                  </a:lnTo>
                  <a:lnTo>
                    <a:pt x="144" y="371"/>
                  </a:lnTo>
                  <a:lnTo>
                    <a:pt x="144" y="370"/>
                  </a:lnTo>
                  <a:lnTo>
                    <a:pt x="142" y="367"/>
                  </a:lnTo>
                  <a:lnTo>
                    <a:pt x="142" y="365"/>
                  </a:lnTo>
                  <a:lnTo>
                    <a:pt x="144" y="365"/>
                  </a:lnTo>
                  <a:lnTo>
                    <a:pt x="144" y="364"/>
                  </a:lnTo>
                  <a:lnTo>
                    <a:pt x="145" y="362"/>
                  </a:lnTo>
                  <a:lnTo>
                    <a:pt x="147" y="362"/>
                  </a:lnTo>
                  <a:lnTo>
                    <a:pt x="147" y="359"/>
                  </a:lnTo>
                  <a:lnTo>
                    <a:pt x="145" y="358"/>
                  </a:lnTo>
                  <a:lnTo>
                    <a:pt x="144" y="355"/>
                  </a:lnTo>
                  <a:lnTo>
                    <a:pt x="144" y="353"/>
                  </a:lnTo>
                  <a:lnTo>
                    <a:pt x="144" y="355"/>
                  </a:lnTo>
                  <a:lnTo>
                    <a:pt x="141" y="355"/>
                  </a:lnTo>
                  <a:lnTo>
                    <a:pt x="138" y="356"/>
                  </a:lnTo>
                  <a:lnTo>
                    <a:pt x="136" y="358"/>
                  </a:lnTo>
                  <a:lnTo>
                    <a:pt x="135" y="358"/>
                  </a:lnTo>
                  <a:lnTo>
                    <a:pt x="135" y="359"/>
                  </a:lnTo>
                  <a:lnTo>
                    <a:pt x="132" y="358"/>
                  </a:lnTo>
                  <a:lnTo>
                    <a:pt x="127" y="358"/>
                  </a:lnTo>
                  <a:lnTo>
                    <a:pt x="124" y="359"/>
                  </a:lnTo>
                  <a:lnTo>
                    <a:pt x="121" y="362"/>
                  </a:lnTo>
                  <a:lnTo>
                    <a:pt x="118" y="365"/>
                  </a:lnTo>
                  <a:lnTo>
                    <a:pt x="117" y="367"/>
                  </a:lnTo>
                  <a:lnTo>
                    <a:pt x="117" y="370"/>
                  </a:lnTo>
                  <a:lnTo>
                    <a:pt x="115" y="371"/>
                  </a:lnTo>
                  <a:lnTo>
                    <a:pt x="114" y="373"/>
                  </a:lnTo>
                  <a:lnTo>
                    <a:pt x="111" y="374"/>
                  </a:lnTo>
                  <a:lnTo>
                    <a:pt x="109" y="377"/>
                  </a:lnTo>
                  <a:lnTo>
                    <a:pt x="108" y="379"/>
                  </a:lnTo>
                  <a:lnTo>
                    <a:pt x="106" y="380"/>
                  </a:lnTo>
                  <a:lnTo>
                    <a:pt x="103" y="380"/>
                  </a:lnTo>
                  <a:lnTo>
                    <a:pt x="102" y="379"/>
                  </a:lnTo>
                  <a:lnTo>
                    <a:pt x="99" y="377"/>
                  </a:lnTo>
                  <a:lnTo>
                    <a:pt x="96" y="376"/>
                  </a:lnTo>
                  <a:lnTo>
                    <a:pt x="93" y="373"/>
                  </a:lnTo>
                  <a:lnTo>
                    <a:pt x="93" y="370"/>
                  </a:lnTo>
                  <a:lnTo>
                    <a:pt x="91" y="370"/>
                  </a:lnTo>
                  <a:lnTo>
                    <a:pt x="90" y="368"/>
                  </a:lnTo>
                  <a:lnTo>
                    <a:pt x="87" y="368"/>
                  </a:lnTo>
                  <a:lnTo>
                    <a:pt x="87" y="365"/>
                  </a:lnTo>
                  <a:lnTo>
                    <a:pt x="87" y="362"/>
                  </a:lnTo>
                  <a:lnTo>
                    <a:pt x="87" y="359"/>
                  </a:lnTo>
                  <a:lnTo>
                    <a:pt x="87" y="358"/>
                  </a:lnTo>
                  <a:lnTo>
                    <a:pt x="87" y="355"/>
                  </a:lnTo>
                  <a:lnTo>
                    <a:pt x="85" y="353"/>
                  </a:lnTo>
                  <a:lnTo>
                    <a:pt x="82" y="353"/>
                  </a:lnTo>
                  <a:lnTo>
                    <a:pt x="79" y="353"/>
                  </a:lnTo>
                  <a:lnTo>
                    <a:pt x="64" y="362"/>
                  </a:lnTo>
                  <a:lnTo>
                    <a:pt x="51" y="373"/>
                  </a:lnTo>
                  <a:lnTo>
                    <a:pt x="48" y="376"/>
                  </a:lnTo>
                  <a:lnTo>
                    <a:pt x="46" y="377"/>
                  </a:lnTo>
                  <a:lnTo>
                    <a:pt x="43" y="380"/>
                  </a:lnTo>
                  <a:lnTo>
                    <a:pt x="40" y="380"/>
                  </a:lnTo>
                  <a:lnTo>
                    <a:pt x="37" y="380"/>
                  </a:lnTo>
                  <a:lnTo>
                    <a:pt x="36" y="379"/>
                  </a:lnTo>
                  <a:lnTo>
                    <a:pt x="34" y="377"/>
                  </a:lnTo>
                  <a:lnTo>
                    <a:pt x="34" y="376"/>
                  </a:lnTo>
                  <a:lnTo>
                    <a:pt x="31" y="367"/>
                  </a:lnTo>
                  <a:lnTo>
                    <a:pt x="28" y="359"/>
                  </a:lnTo>
                  <a:lnTo>
                    <a:pt x="24" y="353"/>
                  </a:lnTo>
                  <a:lnTo>
                    <a:pt x="16" y="346"/>
                  </a:lnTo>
                  <a:lnTo>
                    <a:pt x="9" y="338"/>
                  </a:lnTo>
                  <a:lnTo>
                    <a:pt x="0" y="332"/>
                  </a:lnTo>
                  <a:lnTo>
                    <a:pt x="3" y="327"/>
                  </a:lnTo>
                  <a:lnTo>
                    <a:pt x="6" y="323"/>
                  </a:lnTo>
                  <a:lnTo>
                    <a:pt x="9" y="320"/>
                  </a:lnTo>
                  <a:lnTo>
                    <a:pt x="13" y="317"/>
                  </a:lnTo>
                  <a:lnTo>
                    <a:pt x="18" y="314"/>
                  </a:lnTo>
                  <a:lnTo>
                    <a:pt x="21" y="314"/>
                  </a:lnTo>
                  <a:lnTo>
                    <a:pt x="24" y="314"/>
                  </a:lnTo>
                  <a:lnTo>
                    <a:pt x="27" y="315"/>
                  </a:lnTo>
                  <a:lnTo>
                    <a:pt x="30" y="318"/>
                  </a:lnTo>
                  <a:lnTo>
                    <a:pt x="31" y="321"/>
                  </a:lnTo>
                  <a:lnTo>
                    <a:pt x="31" y="320"/>
                  </a:lnTo>
                  <a:lnTo>
                    <a:pt x="31" y="318"/>
                  </a:lnTo>
                  <a:lnTo>
                    <a:pt x="34" y="320"/>
                  </a:lnTo>
                  <a:lnTo>
                    <a:pt x="36" y="318"/>
                  </a:lnTo>
                  <a:lnTo>
                    <a:pt x="37" y="318"/>
                  </a:lnTo>
                  <a:lnTo>
                    <a:pt x="39" y="317"/>
                  </a:lnTo>
                  <a:lnTo>
                    <a:pt x="39" y="315"/>
                  </a:lnTo>
                  <a:lnTo>
                    <a:pt x="37" y="317"/>
                  </a:lnTo>
                  <a:lnTo>
                    <a:pt x="36" y="317"/>
                  </a:lnTo>
                  <a:lnTo>
                    <a:pt x="34" y="312"/>
                  </a:lnTo>
                  <a:lnTo>
                    <a:pt x="34" y="309"/>
                  </a:lnTo>
                  <a:lnTo>
                    <a:pt x="34" y="306"/>
                  </a:lnTo>
                  <a:lnTo>
                    <a:pt x="31" y="306"/>
                  </a:lnTo>
                  <a:lnTo>
                    <a:pt x="28" y="305"/>
                  </a:lnTo>
                  <a:lnTo>
                    <a:pt x="27" y="302"/>
                  </a:lnTo>
                  <a:lnTo>
                    <a:pt x="25" y="300"/>
                  </a:lnTo>
                  <a:lnTo>
                    <a:pt x="25" y="297"/>
                  </a:lnTo>
                  <a:lnTo>
                    <a:pt x="25" y="294"/>
                  </a:lnTo>
                  <a:lnTo>
                    <a:pt x="25" y="293"/>
                  </a:lnTo>
                  <a:lnTo>
                    <a:pt x="25" y="291"/>
                  </a:lnTo>
                  <a:lnTo>
                    <a:pt x="22" y="287"/>
                  </a:lnTo>
                  <a:lnTo>
                    <a:pt x="19" y="282"/>
                  </a:lnTo>
                  <a:lnTo>
                    <a:pt x="21" y="282"/>
                  </a:lnTo>
                  <a:lnTo>
                    <a:pt x="22" y="282"/>
                  </a:lnTo>
                  <a:lnTo>
                    <a:pt x="24" y="278"/>
                  </a:lnTo>
                  <a:lnTo>
                    <a:pt x="24" y="272"/>
                  </a:lnTo>
                  <a:lnTo>
                    <a:pt x="22" y="267"/>
                  </a:lnTo>
                  <a:lnTo>
                    <a:pt x="19" y="261"/>
                  </a:lnTo>
                  <a:lnTo>
                    <a:pt x="24" y="263"/>
                  </a:lnTo>
                  <a:lnTo>
                    <a:pt x="28" y="263"/>
                  </a:lnTo>
                  <a:lnTo>
                    <a:pt x="33" y="263"/>
                  </a:lnTo>
                  <a:lnTo>
                    <a:pt x="37" y="264"/>
                  </a:lnTo>
                  <a:lnTo>
                    <a:pt x="40" y="266"/>
                  </a:lnTo>
                  <a:lnTo>
                    <a:pt x="45" y="266"/>
                  </a:lnTo>
                  <a:lnTo>
                    <a:pt x="48" y="264"/>
                  </a:lnTo>
                  <a:lnTo>
                    <a:pt x="52" y="263"/>
                  </a:lnTo>
                  <a:lnTo>
                    <a:pt x="57" y="263"/>
                  </a:lnTo>
                  <a:lnTo>
                    <a:pt x="60" y="261"/>
                  </a:lnTo>
                  <a:lnTo>
                    <a:pt x="58" y="255"/>
                  </a:lnTo>
                  <a:lnTo>
                    <a:pt x="58" y="249"/>
                  </a:lnTo>
                  <a:lnTo>
                    <a:pt x="60" y="245"/>
                  </a:lnTo>
                  <a:lnTo>
                    <a:pt x="61" y="242"/>
                  </a:lnTo>
                  <a:lnTo>
                    <a:pt x="64" y="239"/>
                  </a:lnTo>
                  <a:lnTo>
                    <a:pt x="67" y="237"/>
                  </a:lnTo>
                  <a:lnTo>
                    <a:pt x="70" y="237"/>
                  </a:lnTo>
                  <a:lnTo>
                    <a:pt x="73" y="239"/>
                  </a:lnTo>
                  <a:lnTo>
                    <a:pt x="76" y="242"/>
                  </a:lnTo>
                  <a:lnTo>
                    <a:pt x="76" y="243"/>
                  </a:lnTo>
                  <a:lnTo>
                    <a:pt x="76" y="245"/>
                  </a:lnTo>
                  <a:lnTo>
                    <a:pt x="79" y="248"/>
                  </a:lnTo>
                  <a:lnTo>
                    <a:pt x="82" y="251"/>
                  </a:lnTo>
                  <a:lnTo>
                    <a:pt x="84" y="255"/>
                  </a:lnTo>
                  <a:lnTo>
                    <a:pt x="85" y="258"/>
                  </a:lnTo>
                  <a:lnTo>
                    <a:pt x="87" y="263"/>
                  </a:lnTo>
                  <a:lnTo>
                    <a:pt x="90" y="266"/>
                  </a:lnTo>
                  <a:lnTo>
                    <a:pt x="94" y="267"/>
                  </a:lnTo>
                  <a:lnTo>
                    <a:pt x="99" y="267"/>
                  </a:lnTo>
                  <a:lnTo>
                    <a:pt x="100" y="267"/>
                  </a:lnTo>
                  <a:lnTo>
                    <a:pt x="102" y="266"/>
                  </a:lnTo>
                  <a:lnTo>
                    <a:pt x="102" y="264"/>
                  </a:lnTo>
                  <a:lnTo>
                    <a:pt x="106" y="264"/>
                  </a:lnTo>
                  <a:lnTo>
                    <a:pt x="109" y="264"/>
                  </a:lnTo>
                  <a:lnTo>
                    <a:pt x="112" y="261"/>
                  </a:lnTo>
                  <a:lnTo>
                    <a:pt x="115" y="258"/>
                  </a:lnTo>
                  <a:lnTo>
                    <a:pt x="117" y="255"/>
                  </a:lnTo>
                  <a:lnTo>
                    <a:pt x="120" y="252"/>
                  </a:lnTo>
                  <a:lnTo>
                    <a:pt x="121" y="257"/>
                  </a:lnTo>
                  <a:lnTo>
                    <a:pt x="123" y="260"/>
                  </a:lnTo>
                  <a:lnTo>
                    <a:pt x="126" y="263"/>
                  </a:lnTo>
                  <a:lnTo>
                    <a:pt x="129" y="266"/>
                  </a:lnTo>
                  <a:lnTo>
                    <a:pt x="130" y="266"/>
                  </a:lnTo>
                  <a:lnTo>
                    <a:pt x="133" y="264"/>
                  </a:lnTo>
                  <a:lnTo>
                    <a:pt x="135" y="263"/>
                  </a:lnTo>
                  <a:lnTo>
                    <a:pt x="135" y="261"/>
                  </a:lnTo>
                  <a:lnTo>
                    <a:pt x="141" y="245"/>
                  </a:lnTo>
                  <a:lnTo>
                    <a:pt x="144" y="227"/>
                  </a:lnTo>
                  <a:lnTo>
                    <a:pt x="144" y="224"/>
                  </a:lnTo>
                  <a:lnTo>
                    <a:pt x="144" y="221"/>
                  </a:lnTo>
                  <a:lnTo>
                    <a:pt x="142" y="218"/>
                  </a:lnTo>
                  <a:lnTo>
                    <a:pt x="141" y="213"/>
                  </a:lnTo>
                  <a:lnTo>
                    <a:pt x="141" y="206"/>
                  </a:lnTo>
                  <a:lnTo>
                    <a:pt x="144" y="197"/>
                  </a:lnTo>
                  <a:lnTo>
                    <a:pt x="147" y="189"/>
                  </a:lnTo>
                  <a:lnTo>
                    <a:pt x="145" y="189"/>
                  </a:lnTo>
                  <a:lnTo>
                    <a:pt x="144" y="189"/>
                  </a:lnTo>
                  <a:lnTo>
                    <a:pt x="144" y="186"/>
                  </a:lnTo>
                  <a:lnTo>
                    <a:pt x="142" y="183"/>
                  </a:lnTo>
                  <a:lnTo>
                    <a:pt x="141" y="182"/>
                  </a:lnTo>
                  <a:lnTo>
                    <a:pt x="138" y="180"/>
                  </a:lnTo>
                  <a:lnTo>
                    <a:pt x="135" y="179"/>
                  </a:lnTo>
                  <a:lnTo>
                    <a:pt x="132" y="177"/>
                  </a:lnTo>
                  <a:lnTo>
                    <a:pt x="130" y="177"/>
                  </a:lnTo>
                  <a:lnTo>
                    <a:pt x="129" y="179"/>
                  </a:lnTo>
                  <a:lnTo>
                    <a:pt x="127" y="179"/>
                  </a:lnTo>
                  <a:lnTo>
                    <a:pt x="126" y="179"/>
                  </a:lnTo>
                  <a:lnTo>
                    <a:pt x="123" y="176"/>
                  </a:lnTo>
                  <a:lnTo>
                    <a:pt x="121" y="173"/>
                  </a:lnTo>
                  <a:lnTo>
                    <a:pt x="120" y="170"/>
                  </a:lnTo>
                  <a:lnTo>
                    <a:pt x="121" y="165"/>
                  </a:lnTo>
                  <a:lnTo>
                    <a:pt x="121" y="162"/>
                  </a:lnTo>
                  <a:lnTo>
                    <a:pt x="121" y="159"/>
                  </a:lnTo>
                  <a:lnTo>
                    <a:pt x="120" y="156"/>
                  </a:lnTo>
                  <a:lnTo>
                    <a:pt x="120" y="155"/>
                  </a:lnTo>
                  <a:lnTo>
                    <a:pt x="120" y="152"/>
                  </a:lnTo>
                  <a:lnTo>
                    <a:pt x="121" y="150"/>
                  </a:lnTo>
                  <a:lnTo>
                    <a:pt x="124" y="147"/>
                  </a:lnTo>
                  <a:lnTo>
                    <a:pt x="126" y="144"/>
                  </a:lnTo>
                  <a:lnTo>
                    <a:pt x="127" y="141"/>
                  </a:lnTo>
                  <a:lnTo>
                    <a:pt x="129" y="138"/>
                  </a:lnTo>
                  <a:lnTo>
                    <a:pt x="132" y="137"/>
                  </a:lnTo>
                  <a:lnTo>
                    <a:pt x="138" y="134"/>
                  </a:lnTo>
                  <a:lnTo>
                    <a:pt x="141" y="129"/>
                  </a:lnTo>
                  <a:lnTo>
                    <a:pt x="144" y="123"/>
                  </a:lnTo>
                  <a:lnTo>
                    <a:pt x="144" y="122"/>
                  </a:lnTo>
                  <a:lnTo>
                    <a:pt x="142" y="119"/>
                  </a:lnTo>
                  <a:lnTo>
                    <a:pt x="141" y="116"/>
                  </a:lnTo>
                  <a:lnTo>
                    <a:pt x="139" y="112"/>
                  </a:lnTo>
                  <a:lnTo>
                    <a:pt x="138" y="109"/>
                  </a:lnTo>
                  <a:lnTo>
                    <a:pt x="136" y="108"/>
                  </a:lnTo>
                  <a:lnTo>
                    <a:pt x="133" y="106"/>
                  </a:lnTo>
                  <a:lnTo>
                    <a:pt x="130" y="106"/>
                  </a:lnTo>
                  <a:lnTo>
                    <a:pt x="126" y="105"/>
                  </a:lnTo>
                  <a:lnTo>
                    <a:pt x="118" y="105"/>
                  </a:lnTo>
                  <a:lnTo>
                    <a:pt x="111" y="108"/>
                  </a:lnTo>
                  <a:lnTo>
                    <a:pt x="105" y="111"/>
                  </a:lnTo>
                  <a:lnTo>
                    <a:pt x="96" y="112"/>
                  </a:lnTo>
                  <a:lnTo>
                    <a:pt x="94" y="112"/>
                  </a:lnTo>
                  <a:lnTo>
                    <a:pt x="91" y="112"/>
                  </a:lnTo>
                  <a:lnTo>
                    <a:pt x="88" y="114"/>
                  </a:lnTo>
                  <a:lnTo>
                    <a:pt x="91" y="109"/>
                  </a:lnTo>
                  <a:lnTo>
                    <a:pt x="93" y="106"/>
                  </a:lnTo>
                  <a:lnTo>
                    <a:pt x="93" y="102"/>
                  </a:lnTo>
                  <a:lnTo>
                    <a:pt x="91" y="99"/>
                  </a:lnTo>
                  <a:lnTo>
                    <a:pt x="90" y="94"/>
                  </a:lnTo>
                  <a:lnTo>
                    <a:pt x="90" y="90"/>
                  </a:lnTo>
                  <a:lnTo>
                    <a:pt x="90" y="88"/>
                  </a:lnTo>
                  <a:lnTo>
                    <a:pt x="88" y="88"/>
                  </a:lnTo>
                  <a:lnTo>
                    <a:pt x="87" y="88"/>
                  </a:lnTo>
                  <a:lnTo>
                    <a:pt x="91" y="84"/>
                  </a:lnTo>
                  <a:lnTo>
                    <a:pt x="93" y="79"/>
                  </a:lnTo>
                  <a:lnTo>
                    <a:pt x="97" y="75"/>
                  </a:lnTo>
                  <a:lnTo>
                    <a:pt x="99" y="75"/>
                  </a:lnTo>
                  <a:lnTo>
                    <a:pt x="99" y="76"/>
                  </a:lnTo>
                  <a:lnTo>
                    <a:pt x="97" y="76"/>
                  </a:lnTo>
                  <a:lnTo>
                    <a:pt x="103" y="75"/>
                  </a:lnTo>
                  <a:lnTo>
                    <a:pt x="109" y="75"/>
                  </a:lnTo>
                  <a:lnTo>
                    <a:pt x="133" y="72"/>
                  </a:lnTo>
                  <a:lnTo>
                    <a:pt x="157" y="75"/>
                  </a:lnTo>
                  <a:lnTo>
                    <a:pt x="172" y="82"/>
                  </a:lnTo>
                  <a:lnTo>
                    <a:pt x="189" y="91"/>
                  </a:lnTo>
                  <a:lnTo>
                    <a:pt x="190" y="91"/>
                  </a:lnTo>
                  <a:lnTo>
                    <a:pt x="192" y="91"/>
                  </a:lnTo>
                  <a:lnTo>
                    <a:pt x="192" y="90"/>
                  </a:lnTo>
                  <a:lnTo>
                    <a:pt x="192" y="87"/>
                  </a:lnTo>
                  <a:lnTo>
                    <a:pt x="192" y="85"/>
                  </a:lnTo>
                  <a:lnTo>
                    <a:pt x="194" y="84"/>
                  </a:lnTo>
                  <a:lnTo>
                    <a:pt x="198" y="69"/>
                  </a:lnTo>
                  <a:lnTo>
                    <a:pt x="203" y="54"/>
                  </a:lnTo>
                  <a:lnTo>
                    <a:pt x="204" y="51"/>
                  </a:lnTo>
                  <a:lnTo>
                    <a:pt x="206" y="49"/>
                  </a:lnTo>
                  <a:lnTo>
                    <a:pt x="207" y="48"/>
                  </a:lnTo>
                  <a:lnTo>
                    <a:pt x="210" y="39"/>
                  </a:lnTo>
                  <a:lnTo>
                    <a:pt x="212" y="30"/>
                  </a:lnTo>
                  <a:lnTo>
                    <a:pt x="215" y="19"/>
                  </a:lnTo>
                  <a:lnTo>
                    <a:pt x="218" y="12"/>
                  </a:lnTo>
                  <a:lnTo>
                    <a:pt x="222" y="4"/>
                  </a:lnTo>
                  <a:lnTo>
                    <a:pt x="231" y="1"/>
                  </a:lnTo>
                  <a:lnTo>
                    <a:pt x="243" y="0"/>
                  </a:lnTo>
                  <a:lnTo>
                    <a:pt x="272" y="3"/>
                  </a:lnTo>
                  <a:lnTo>
                    <a:pt x="300" y="6"/>
                  </a:lnTo>
                  <a:lnTo>
                    <a:pt x="329" y="3"/>
                  </a:lnTo>
                  <a:lnTo>
                    <a:pt x="329" y="4"/>
                  </a:lnTo>
                  <a:lnTo>
                    <a:pt x="329" y="6"/>
                  </a:lnTo>
                  <a:lnTo>
                    <a:pt x="327" y="6"/>
                  </a:lnTo>
                  <a:close/>
                </a:path>
              </a:pathLst>
            </a:custGeom>
            <a:solidFill>
              <a:srgbClr val="B9CE90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73" name="Freeform 97"/>
            <p:cNvSpPr>
              <a:spLocks/>
            </p:cNvSpPr>
            <p:nvPr/>
          </p:nvSpPr>
          <p:spPr bwMode="gray">
            <a:xfrm>
              <a:off x="3756" y="2899"/>
              <a:ext cx="49" cy="61"/>
            </a:xfrm>
            <a:custGeom>
              <a:avLst/>
              <a:gdLst>
                <a:gd name="T0" fmla="*/ 0 w 53"/>
                <a:gd name="T1" fmla="*/ 27 h 66"/>
                <a:gd name="T2" fmla="*/ 6 w 53"/>
                <a:gd name="T3" fmla="*/ 38 h 66"/>
                <a:gd name="T4" fmla="*/ 7 w 53"/>
                <a:gd name="T5" fmla="*/ 49 h 66"/>
                <a:gd name="T6" fmla="*/ 8 w 53"/>
                <a:gd name="T7" fmla="*/ 61 h 66"/>
                <a:gd name="T8" fmla="*/ 8 w 53"/>
                <a:gd name="T9" fmla="*/ 61 h 66"/>
                <a:gd name="T10" fmla="*/ 11 w 53"/>
                <a:gd name="T11" fmla="*/ 61 h 66"/>
                <a:gd name="T12" fmla="*/ 13 w 53"/>
                <a:gd name="T13" fmla="*/ 61 h 66"/>
                <a:gd name="T14" fmla="*/ 13 w 53"/>
                <a:gd name="T15" fmla="*/ 60 h 66"/>
                <a:gd name="T16" fmla="*/ 17 w 53"/>
                <a:gd name="T17" fmla="*/ 57 h 66"/>
                <a:gd name="T18" fmla="*/ 21 w 53"/>
                <a:gd name="T19" fmla="*/ 55 h 66"/>
                <a:gd name="T20" fmla="*/ 24 w 53"/>
                <a:gd name="T21" fmla="*/ 52 h 66"/>
                <a:gd name="T22" fmla="*/ 28 w 53"/>
                <a:gd name="T23" fmla="*/ 43 h 66"/>
                <a:gd name="T24" fmla="*/ 27 w 53"/>
                <a:gd name="T25" fmla="*/ 35 h 66"/>
                <a:gd name="T26" fmla="*/ 21 w 53"/>
                <a:gd name="T27" fmla="*/ 30 h 66"/>
                <a:gd name="T28" fmla="*/ 25 w 53"/>
                <a:gd name="T29" fmla="*/ 27 h 66"/>
                <a:gd name="T30" fmla="*/ 31 w 53"/>
                <a:gd name="T31" fmla="*/ 24 h 66"/>
                <a:gd name="T32" fmla="*/ 35 w 53"/>
                <a:gd name="T33" fmla="*/ 21 h 66"/>
                <a:gd name="T34" fmla="*/ 39 w 53"/>
                <a:gd name="T35" fmla="*/ 18 h 66"/>
                <a:gd name="T36" fmla="*/ 42 w 53"/>
                <a:gd name="T37" fmla="*/ 17 h 66"/>
                <a:gd name="T38" fmla="*/ 43 w 53"/>
                <a:gd name="T39" fmla="*/ 17 h 66"/>
                <a:gd name="T40" fmla="*/ 46 w 53"/>
                <a:gd name="T41" fmla="*/ 17 h 66"/>
                <a:gd name="T42" fmla="*/ 49 w 53"/>
                <a:gd name="T43" fmla="*/ 17 h 66"/>
                <a:gd name="T44" fmla="*/ 47 w 53"/>
                <a:gd name="T45" fmla="*/ 17 h 66"/>
                <a:gd name="T46" fmla="*/ 46 w 53"/>
                <a:gd name="T47" fmla="*/ 16 h 66"/>
                <a:gd name="T48" fmla="*/ 46 w 53"/>
                <a:gd name="T49" fmla="*/ 11 h 66"/>
                <a:gd name="T50" fmla="*/ 46 w 53"/>
                <a:gd name="T51" fmla="*/ 7 h 66"/>
                <a:gd name="T52" fmla="*/ 43 w 53"/>
                <a:gd name="T53" fmla="*/ 3 h 66"/>
                <a:gd name="T54" fmla="*/ 42 w 53"/>
                <a:gd name="T55" fmla="*/ 2 h 66"/>
                <a:gd name="T56" fmla="*/ 39 w 53"/>
                <a:gd name="T57" fmla="*/ 0 h 66"/>
                <a:gd name="T58" fmla="*/ 36 w 53"/>
                <a:gd name="T59" fmla="*/ 2 h 66"/>
                <a:gd name="T60" fmla="*/ 28 w 53"/>
                <a:gd name="T61" fmla="*/ 6 h 66"/>
                <a:gd name="T62" fmla="*/ 19 w 53"/>
                <a:gd name="T63" fmla="*/ 11 h 66"/>
                <a:gd name="T64" fmla="*/ 16 w 53"/>
                <a:gd name="T65" fmla="*/ 16 h 66"/>
                <a:gd name="T66" fmla="*/ 10 w 53"/>
                <a:gd name="T67" fmla="*/ 19 h 66"/>
                <a:gd name="T68" fmla="*/ 6 w 53"/>
                <a:gd name="T69" fmla="*/ 24 h 66"/>
                <a:gd name="T70" fmla="*/ 0 w 53"/>
                <a:gd name="T71" fmla="*/ 27 h 6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3"/>
                <a:gd name="T109" fmla="*/ 0 h 66"/>
                <a:gd name="T110" fmla="*/ 53 w 53"/>
                <a:gd name="T111" fmla="*/ 66 h 6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3" h="66">
                  <a:moveTo>
                    <a:pt x="0" y="29"/>
                  </a:moveTo>
                  <a:lnTo>
                    <a:pt x="6" y="41"/>
                  </a:lnTo>
                  <a:lnTo>
                    <a:pt x="8" y="53"/>
                  </a:lnTo>
                  <a:lnTo>
                    <a:pt x="9" y="66"/>
                  </a:lnTo>
                  <a:lnTo>
                    <a:pt x="12" y="66"/>
                  </a:lnTo>
                  <a:lnTo>
                    <a:pt x="14" y="66"/>
                  </a:lnTo>
                  <a:lnTo>
                    <a:pt x="14" y="65"/>
                  </a:lnTo>
                  <a:lnTo>
                    <a:pt x="18" y="62"/>
                  </a:lnTo>
                  <a:lnTo>
                    <a:pt x="23" y="59"/>
                  </a:lnTo>
                  <a:lnTo>
                    <a:pt x="26" y="56"/>
                  </a:lnTo>
                  <a:lnTo>
                    <a:pt x="30" y="47"/>
                  </a:lnTo>
                  <a:lnTo>
                    <a:pt x="29" y="38"/>
                  </a:lnTo>
                  <a:lnTo>
                    <a:pt x="23" y="32"/>
                  </a:lnTo>
                  <a:lnTo>
                    <a:pt x="27" y="29"/>
                  </a:lnTo>
                  <a:lnTo>
                    <a:pt x="33" y="26"/>
                  </a:lnTo>
                  <a:lnTo>
                    <a:pt x="38" y="23"/>
                  </a:lnTo>
                  <a:lnTo>
                    <a:pt x="42" y="20"/>
                  </a:lnTo>
                  <a:lnTo>
                    <a:pt x="45" y="18"/>
                  </a:lnTo>
                  <a:lnTo>
                    <a:pt x="47" y="18"/>
                  </a:lnTo>
                  <a:lnTo>
                    <a:pt x="50" y="18"/>
                  </a:lnTo>
                  <a:lnTo>
                    <a:pt x="53" y="18"/>
                  </a:lnTo>
                  <a:lnTo>
                    <a:pt x="51" y="18"/>
                  </a:lnTo>
                  <a:lnTo>
                    <a:pt x="50" y="17"/>
                  </a:lnTo>
                  <a:lnTo>
                    <a:pt x="50" y="12"/>
                  </a:lnTo>
                  <a:lnTo>
                    <a:pt x="50" y="8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2" y="0"/>
                  </a:lnTo>
                  <a:lnTo>
                    <a:pt x="39" y="2"/>
                  </a:lnTo>
                  <a:lnTo>
                    <a:pt x="30" y="6"/>
                  </a:lnTo>
                  <a:lnTo>
                    <a:pt x="21" y="12"/>
                  </a:lnTo>
                  <a:lnTo>
                    <a:pt x="17" y="17"/>
                  </a:lnTo>
                  <a:lnTo>
                    <a:pt x="11" y="21"/>
                  </a:lnTo>
                  <a:lnTo>
                    <a:pt x="6" y="26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B9CE90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74" name="Freeform 98"/>
            <p:cNvSpPr>
              <a:spLocks/>
            </p:cNvSpPr>
            <p:nvPr/>
          </p:nvSpPr>
          <p:spPr bwMode="gray">
            <a:xfrm>
              <a:off x="3768" y="2901"/>
              <a:ext cx="88" cy="64"/>
            </a:xfrm>
            <a:custGeom>
              <a:avLst/>
              <a:gdLst>
                <a:gd name="T0" fmla="*/ 3 w 96"/>
                <a:gd name="T1" fmla="*/ 59 h 69"/>
                <a:gd name="T2" fmla="*/ 3 w 96"/>
                <a:gd name="T3" fmla="*/ 62 h 69"/>
                <a:gd name="T4" fmla="*/ 7 w 96"/>
                <a:gd name="T5" fmla="*/ 64 h 69"/>
                <a:gd name="T6" fmla="*/ 22 w 96"/>
                <a:gd name="T7" fmla="*/ 57 h 69"/>
                <a:gd name="T8" fmla="*/ 52 w 96"/>
                <a:gd name="T9" fmla="*/ 54 h 69"/>
                <a:gd name="T10" fmla="*/ 52 w 96"/>
                <a:gd name="T11" fmla="*/ 47 h 69"/>
                <a:gd name="T12" fmla="*/ 52 w 96"/>
                <a:gd name="T13" fmla="*/ 42 h 69"/>
                <a:gd name="T14" fmla="*/ 57 w 96"/>
                <a:gd name="T15" fmla="*/ 37 h 69"/>
                <a:gd name="T16" fmla="*/ 62 w 96"/>
                <a:gd name="T17" fmla="*/ 37 h 69"/>
                <a:gd name="T18" fmla="*/ 71 w 96"/>
                <a:gd name="T19" fmla="*/ 32 h 69"/>
                <a:gd name="T20" fmla="*/ 76 w 96"/>
                <a:gd name="T21" fmla="*/ 28 h 69"/>
                <a:gd name="T22" fmla="*/ 76 w 96"/>
                <a:gd name="T23" fmla="*/ 25 h 69"/>
                <a:gd name="T24" fmla="*/ 77 w 96"/>
                <a:gd name="T25" fmla="*/ 22 h 69"/>
                <a:gd name="T26" fmla="*/ 84 w 96"/>
                <a:gd name="T27" fmla="*/ 22 h 69"/>
                <a:gd name="T28" fmla="*/ 88 w 96"/>
                <a:gd name="T29" fmla="*/ 22 h 69"/>
                <a:gd name="T30" fmla="*/ 87 w 96"/>
                <a:gd name="T31" fmla="*/ 19 h 69"/>
                <a:gd name="T32" fmla="*/ 84 w 96"/>
                <a:gd name="T33" fmla="*/ 19 h 69"/>
                <a:gd name="T34" fmla="*/ 84 w 96"/>
                <a:gd name="T35" fmla="*/ 14 h 69"/>
                <a:gd name="T36" fmla="*/ 85 w 96"/>
                <a:gd name="T37" fmla="*/ 9 h 69"/>
                <a:gd name="T38" fmla="*/ 88 w 96"/>
                <a:gd name="T39" fmla="*/ 6 h 69"/>
                <a:gd name="T40" fmla="*/ 87 w 96"/>
                <a:gd name="T41" fmla="*/ 3 h 69"/>
                <a:gd name="T42" fmla="*/ 85 w 96"/>
                <a:gd name="T43" fmla="*/ 0 h 69"/>
                <a:gd name="T44" fmla="*/ 82 w 96"/>
                <a:gd name="T45" fmla="*/ 3 h 69"/>
                <a:gd name="T46" fmla="*/ 77 w 96"/>
                <a:gd name="T47" fmla="*/ 6 h 69"/>
                <a:gd name="T48" fmla="*/ 74 w 96"/>
                <a:gd name="T49" fmla="*/ 4 h 69"/>
                <a:gd name="T50" fmla="*/ 71 w 96"/>
                <a:gd name="T51" fmla="*/ 3 h 69"/>
                <a:gd name="T52" fmla="*/ 61 w 96"/>
                <a:gd name="T53" fmla="*/ 11 h 69"/>
                <a:gd name="T54" fmla="*/ 49 w 96"/>
                <a:gd name="T55" fmla="*/ 26 h 69"/>
                <a:gd name="T56" fmla="*/ 46 w 96"/>
                <a:gd name="T57" fmla="*/ 22 h 69"/>
                <a:gd name="T58" fmla="*/ 41 w 96"/>
                <a:gd name="T59" fmla="*/ 19 h 69"/>
                <a:gd name="T60" fmla="*/ 40 w 96"/>
                <a:gd name="T61" fmla="*/ 15 h 69"/>
                <a:gd name="T62" fmla="*/ 29 w 96"/>
                <a:gd name="T63" fmla="*/ 18 h 69"/>
                <a:gd name="T64" fmla="*/ 21 w 96"/>
                <a:gd name="T65" fmla="*/ 19 h 69"/>
                <a:gd name="T66" fmla="*/ 14 w 96"/>
                <a:gd name="T67" fmla="*/ 25 h 69"/>
                <a:gd name="T68" fmla="*/ 11 w 96"/>
                <a:gd name="T69" fmla="*/ 29 h 69"/>
                <a:gd name="T70" fmla="*/ 14 w 96"/>
                <a:gd name="T71" fmla="*/ 31 h 69"/>
                <a:gd name="T72" fmla="*/ 17 w 96"/>
                <a:gd name="T73" fmla="*/ 32 h 69"/>
                <a:gd name="T74" fmla="*/ 17 w 96"/>
                <a:gd name="T75" fmla="*/ 43 h 69"/>
                <a:gd name="T76" fmla="*/ 11 w 96"/>
                <a:gd name="T77" fmla="*/ 53 h 69"/>
                <a:gd name="T78" fmla="*/ 7 w 96"/>
                <a:gd name="T79" fmla="*/ 57 h 69"/>
                <a:gd name="T80" fmla="*/ 3 w 96"/>
                <a:gd name="T81" fmla="*/ 58 h 69"/>
                <a:gd name="T82" fmla="*/ 0 w 96"/>
                <a:gd name="T83" fmla="*/ 61 h 69"/>
                <a:gd name="T84" fmla="*/ 2 w 96"/>
                <a:gd name="T85" fmla="*/ 61 h 69"/>
                <a:gd name="T86" fmla="*/ 3 w 96"/>
                <a:gd name="T87" fmla="*/ 61 h 69"/>
                <a:gd name="T88" fmla="*/ 3 w 96"/>
                <a:gd name="T89" fmla="*/ 58 h 6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6"/>
                <a:gd name="T136" fmla="*/ 0 h 69"/>
                <a:gd name="T137" fmla="*/ 96 w 96"/>
                <a:gd name="T138" fmla="*/ 69 h 69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6" h="69">
                  <a:moveTo>
                    <a:pt x="3" y="63"/>
                  </a:moveTo>
                  <a:lnTo>
                    <a:pt x="3" y="64"/>
                  </a:lnTo>
                  <a:lnTo>
                    <a:pt x="3" y="67"/>
                  </a:lnTo>
                  <a:lnTo>
                    <a:pt x="5" y="69"/>
                  </a:lnTo>
                  <a:lnTo>
                    <a:pt x="8" y="69"/>
                  </a:lnTo>
                  <a:lnTo>
                    <a:pt x="9" y="67"/>
                  </a:lnTo>
                  <a:lnTo>
                    <a:pt x="24" y="61"/>
                  </a:lnTo>
                  <a:lnTo>
                    <a:pt x="41" y="58"/>
                  </a:lnTo>
                  <a:lnTo>
                    <a:pt x="57" y="58"/>
                  </a:lnTo>
                  <a:lnTo>
                    <a:pt x="57" y="55"/>
                  </a:lnTo>
                  <a:lnTo>
                    <a:pt x="57" y="51"/>
                  </a:lnTo>
                  <a:lnTo>
                    <a:pt x="57" y="48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2" y="40"/>
                  </a:lnTo>
                  <a:lnTo>
                    <a:pt x="65" y="40"/>
                  </a:lnTo>
                  <a:lnTo>
                    <a:pt x="68" y="40"/>
                  </a:lnTo>
                  <a:lnTo>
                    <a:pt x="69" y="39"/>
                  </a:lnTo>
                  <a:lnTo>
                    <a:pt x="77" y="34"/>
                  </a:lnTo>
                  <a:lnTo>
                    <a:pt x="83" y="31"/>
                  </a:lnTo>
                  <a:lnTo>
                    <a:pt x="83" y="30"/>
                  </a:lnTo>
                  <a:lnTo>
                    <a:pt x="83" y="28"/>
                  </a:lnTo>
                  <a:lnTo>
                    <a:pt x="83" y="27"/>
                  </a:lnTo>
                  <a:lnTo>
                    <a:pt x="83" y="25"/>
                  </a:lnTo>
                  <a:lnTo>
                    <a:pt x="84" y="24"/>
                  </a:lnTo>
                  <a:lnTo>
                    <a:pt x="87" y="24"/>
                  </a:lnTo>
                  <a:lnTo>
                    <a:pt x="92" y="24"/>
                  </a:lnTo>
                  <a:lnTo>
                    <a:pt x="96" y="24"/>
                  </a:lnTo>
                  <a:lnTo>
                    <a:pt x="96" y="22"/>
                  </a:lnTo>
                  <a:lnTo>
                    <a:pt x="95" y="21"/>
                  </a:lnTo>
                  <a:lnTo>
                    <a:pt x="93" y="21"/>
                  </a:lnTo>
                  <a:lnTo>
                    <a:pt x="92" y="21"/>
                  </a:lnTo>
                  <a:lnTo>
                    <a:pt x="92" y="18"/>
                  </a:lnTo>
                  <a:lnTo>
                    <a:pt x="92" y="15"/>
                  </a:lnTo>
                  <a:lnTo>
                    <a:pt x="92" y="12"/>
                  </a:lnTo>
                  <a:lnTo>
                    <a:pt x="93" y="10"/>
                  </a:lnTo>
                  <a:lnTo>
                    <a:pt x="96" y="7"/>
                  </a:lnTo>
                  <a:lnTo>
                    <a:pt x="96" y="6"/>
                  </a:lnTo>
                  <a:lnTo>
                    <a:pt x="95" y="3"/>
                  </a:lnTo>
                  <a:lnTo>
                    <a:pt x="95" y="1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89" y="3"/>
                  </a:lnTo>
                  <a:lnTo>
                    <a:pt x="86" y="4"/>
                  </a:lnTo>
                  <a:lnTo>
                    <a:pt x="84" y="7"/>
                  </a:lnTo>
                  <a:lnTo>
                    <a:pt x="83" y="6"/>
                  </a:lnTo>
                  <a:lnTo>
                    <a:pt x="81" y="4"/>
                  </a:lnTo>
                  <a:lnTo>
                    <a:pt x="78" y="3"/>
                  </a:lnTo>
                  <a:lnTo>
                    <a:pt x="77" y="3"/>
                  </a:lnTo>
                  <a:lnTo>
                    <a:pt x="74" y="4"/>
                  </a:lnTo>
                  <a:lnTo>
                    <a:pt x="66" y="12"/>
                  </a:lnTo>
                  <a:lnTo>
                    <a:pt x="60" y="21"/>
                  </a:lnTo>
                  <a:lnTo>
                    <a:pt x="53" y="28"/>
                  </a:lnTo>
                  <a:lnTo>
                    <a:pt x="51" y="27"/>
                  </a:lnTo>
                  <a:lnTo>
                    <a:pt x="50" y="24"/>
                  </a:lnTo>
                  <a:lnTo>
                    <a:pt x="47" y="22"/>
                  </a:lnTo>
                  <a:lnTo>
                    <a:pt x="45" y="21"/>
                  </a:lnTo>
                  <a:lnTo>
                    <a:pt x="44" y="19"/>
                  </a:lnTo>
                  <a:lnTo>
                    <a:pt x="44" y="16"/>
                  </a:lnTo>
                  <a:lnTo>
                    <a:pt x="38" y="18"/>
                  </a:lnTo>
                  <a:lnTo>
                    <a:pt x="32" y="19"/>
                  </a:lnTo>
                  <a:lnTo>
                    <a:pt x="26" y="21"/>
                  </a:lnTo>
                  <a:lnTo>
                    <a:pt x="23" y="21"/>
                  </a:lnTo>
                  <a:lnTo>
                    <a:pt x="18" y="24"/>
                  </a:lnTo>
                  <a:lnTo>
                    <a:pt x="15" y="27"/>
                  </a:lnTo>
                  <a:lnTo>
                    <a:pt x="12" y="30"/>
                  </a:lnTo>
                  <a:lnTo>
                    <a:pt x="12" y="31"/>
                  </a:lnTo>
                  <a:lnTo>
                    <a:pt x="14" y="31"/>
                  </a:lnTo>
                  <a:lnTo>
                    <a:pt x="15" y="33"/>
                  </a:lnTo>
                  <a:lnTo>
                    <a:pt x="17" y="33"/>
                  </a:lnTo>
                  <a:lnTo>
                    <a:pt x="18" y="34"/>
                  </a:lnTo>
                  <a:lnTo>
                    <a:pt x="18" y="40"/>
                  </a:lnTo>
                  <a:lnTo>
                    <a:pt x="18" y="46"/>
                  </a:lnTo>
                  <a:lnTo>
                    <a:pt x="15" y="52"/>
                  </a:lnTo>
                  <a:lnTo>
                    <a:pt x="12" y="57"/>
                  </a:lnTo>
                  <a:lnTo>
                    <a:pt x="9" y="60"/>
                  </a:lnTo>
                  <a:lnTo>
                    <a:pt x="8" y="61"/>
                  </a:lnTo>
                  <a:lnTo>
                    <a:pt x="5" y="63"/>
                  </a:lnTo>
                  <a:lnTo>
                    <a:pt x="3" y="63"/>
                  </a:lnTo>
                  <a:lnTo>
                    <a:pt x="2" y="64"/>
                  </a:lnTo>
                  <a:lnTo>
                    <a:pt x="0" y="66"/>
                  </a:lnTo>
                  <a:lnTo>
                    <a:pt x="2" y="66"/>
                  </a:lnTo>
                  <a:lnTo>
                    <a:pt x="3" y="66"/>
                  </a:lnTo>
                  <a:lnTo>
                    <a:pt x="5" y="67"/>
                  </a:lnTo>
                  <a:lnTo>
                    <a:pt x="3" y="63"/>
                  </a:lnTo>
                  <a:close/>
                </a:path>
              </a:pathLst>
            </a:custGeom>
            <a:solidFill>
              <a:srgbClr val="B9CE90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75" name="Freeform 99"/>
            <p:cNvSpPr>
              <a:spLocks/>
            </p:cNvSpPr>
            <p:nvPr/>
          </p:nvSpPr>
          <p:spPr bwMode="gray">
            <a:xfrm>
              <a:off x="3747" y="2954"/>
              <a:ext cx="493" cy="484"/>
            </a:xfrm>
            <a:custGeom>
              <a:avLst/>
              <a:gdLst>
                <a:gd name="T0" fmla="*/ 413 w 532"/>
                <a:gd name="T1" fmla="*/ 428 h 522"/>
                <a:gd name="T2" fmla="*/ 430 w 532"/>
                <a:gd name="T3" fmla="*/ 440 h 522"/>
                <a:gd name="T4" fmla="*/ 458 w 532"/>
                <a:gd name="T5" fmla="*/ 463 h 522"/>
                <a:gd name="T6" fmla="*/ 352 w 532"/>
                <a:gd name="T7" fmla="*/ 484 h 522"/>
                <a:gd name="T8" fmla="*/ 336 w 532"/>
                <a:gd name="T9" fmla="*/ 482 h 522"/>
                <a:gd name="T10" fmla="*/ 297 w 532"/>
                <a:gd name="T11" fmla="*/ 479 h 522"/>
                <a:gd name="T12" fmla="*/ 261 w 532"/>
                <a:gd name="T13" fmla="*/ 462 h 522"/>
                <a:gd name="T14" fmla="*/ 81 w 532"/>
                <a:gd name="T15" fmla="*/ 456 h 522"/>
                <a:gd name="T16" fmla="*/ 42 w 532"/>
                <a:gd name="T17" fmla="*/ 454 h 522"/>
                <a:gd name="T18" fmla="*/ 28 w 532"/>
                <a:gd name="T19" fmla="*/ 456 h 522"/>
                <a:gd name="T20" fmla="*/ 6 w 532"/>
                <a:gd name="T21" fmla="*/ 459 h 522"/>
                <a:gd name="T22" fmla="*/ 1 w 532"/>
                <a:gd name="T23" fmla="*/ 454 h 522"/>
                <a:gd name="T24" fmla="*/ 3 w 532"/>
                <a:gd name="T25" fmla="*/ 438 h 522"/>
                <a:gd name="T26" fmla="*/ 6 w 532"/>
                <a:gd name="T27" fmla="*/ 434 h 522"/>
                <a:gd name="T28" fmla="*/ 12 w 532"/>
                <a:gd name="T29" fmla="*/ 387 h 522"/>
                <a:gd name="T30" fmla="*/ 19 w 532"/>
                <a:gd name="T31" fmla="*/ 376 h 522"/>
                <a:gd name="T32" fmla="*/ 17 w 532"/>
                <a:gd name="T33" fmla="*/ 373 h 522"/>
                <a:gd name="T34" fmla="*/ 23 w 532"/>
                <a:gd name="T35" fmla="*/ 348 h 522"/>
                <a:gd name="T36" fmla="*/ 25 w 532"/>
                <a:gd name="T37" fmla="*/ 336 h 522"/>
                <a:gd name="T38" fmla="*/ 32 w 532"/>
                <a:gd name="T39" fmla="*/ 312 h 522"/>
                <a:gd name="T40" fmla="*/ 62 w 532"/>
                <a:gd name="T41" fmla="*/ 274 h 522"/>
                <a:gd name="T42" fmla="*/ 83 w 532"/>
                <a:gd name="T43" fmla="*/ 207 h 522"/>
                <a:gd name="T44" fmla="*/ 76 w 532"/>
                <a:gd name="T45" fmla="*/ 193 h 522"/>
                <a:gd name="T46" fmla="*/ 72 w 532"/>
                <a:gd name="T47" fmla="*/ 185 h 522"/>
                <a:gd name="T48" fmla="*/ 62 w 532"/>
                <a:gd name="T49" fmla="*/ 166 h 522"/>
                <a:gd name="T50" fmla="*/ 59 w 532"/>
                <a:gd name="T51" fmla="*/ 141 h 522"/>
                <a:gd name="T52" fmla="*/ 51 w 532"/>
                <a:gd name="T53" fmla="*/ 120 h 522"/>
                <a:gd name="T54" fmla="*/ 61 w 532"/>
                <a:gd name="T55" fmla="*/ 110 h 522"/>
                <a:gd name="T56" fmla="*/ 62 w 532"/>
                <a:gd name="T57" fmla="*/ 99 h 522"/>
                <a:gd name="T58" fmla="*/ 47 w 532"/>
                <a:gd name="T59" fmla="*/ 70 h 522"/>
                <a:gd name="T60" fmla="*/ 42 w 532"/>
                <a:gd name="T61" fmla="*/ 47 h 522"/>
                <a:gd name="T62" fmla="*/ 20 w 532"/>
                <a:gd name="T63" fmla="*/ 17 h 522"/>
                <a:gd name="T64" fmla="*/ 81 w 532"/>
                <a:gd name="T65" fmla="*/ 2 h 522"/>
                <a:gd name="T66" fmla="*/ 150 w 532"/>
                <a:gd name="T67" fmla="*/ 2 h 522"/>
                <a:gd name="T68" fmla="*/ 181 w 532"/>
                <a:gd name="T69" fmla="*/ 3 h 522"/>
                <a:gd name="T70" fmla="*/ 196 w 532"/>
                <a:gd name="T71" fmla="*/ 7 h 522"/>
                <a:gd name="T72" fmla="*/ 214 w 532"/>
                <a:gd name="T73" fmla="*/ 53 h 522"/>
                <a:gd name="T74" fmla="*/ 241 w 532"/>
                <a:gd name="T75" fmla="*/ 88 h 522"/>
                <a:gd name="T76" fmla="*/ 261 w 532"/>
                <a:gd name="T77" fmla="*/ 88 h 522"/>
                <a:gd name="T78" fmla="*/ 305 w 532"/>
                <a:gd name="T79" fmla="*/ 83 h 522"/>
                <a:gd name="T80" fmla="*/ 313 w 532"/>
                <a:gd name="T81" fmla="*/ 53 h 522"/>
                <a:gd name="T82" fmla="*/ 313 w 532"/>
                <a:gd name="T83" fmla="*/ 50 h 522"/>
                <a:gd name="T84" fmla="*/ 344 w 532"/>
                <a:gd name="T85" fmla="*/ 45 h 522"/>
                <a:gd name="T86" fmla="*/ 356 w 532"/>
                <a:gd name="T87" fmla="*/ 50 h 522"/>
                <a:gd name="T88" fmla="*/ 371 w 532"/>
                <a:gd name="T89" fmla="*/ 56 h 522"/>
                <a:gd name="T90" fmla="*/ 402 w 532"/>
                <a:gd name="T91" fmla="*/ 64 h 522"/>
                <a:gd name="T92" fmla="*/ 410 w 532"/>
                <a:gd name="T93" fmla="*/ 108 h 522"/>
                <a:gd name="T94" fmla="*/ 410 w 532"/>
                <a:gd name="T95" fmla="*/ 111 h 522"/>
                <a:gd name="T96" fmla="*/ 405 w 532"/>
                <a:gd name="T97" fmla="*/ 134 h 522"/>
                <a:gd name="T98" fmla="*/ 419 w 532"/>
                <a:gd name="T99" fmla="*/ 168 h 522"/>
                <a:gd name="T100" fmla="*/ 422 w 532"/>
                <a:gd name="T101" fmla="*/ 199 h 522"/>
                <a:gd name="T102" fmla="*/ 422 w 532"/>
                <a:gd name="T103" fmla="*/ 219 h 522"/>
                <a:gd name="T104" fmla="*/ 435 w 532"/>
                <a:gd name="T105" fmla="*/ 210 h 522"/>
                <a:gd name="T106" fmla="*/ 474 w 532"/>
                <a:gd name="T107" fmla="*/ 210 h 522"/>
                <a:gd name="T108" fmla="*/ 490 w 532"/>
                <a:gd name="T109" fmla="*/ 213 h 522"/>
                <a:gd name="T110" fmla="*/ 490 w 532"/>
                <a:gd name="T111" fmla="*/ 252 h 522"/>
                <a:gd name="T112" fmla="*/ 487 w 532"/>
                <a:gd name="T113" fmla="*/ 286 h 522"/>
                <a:gd name="T114" fmla="*/ 407 w 532"/>
                <a:gd name="T115" fmla="*/ 291 h 52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32"/>
                <a:gd name="T175" fmla="*/ 0 h 522"/>
                <a:gd name="T176" fmla="*/ 532 w 532"/>
                <a:gd name="T177" fmla="*/ 522 h 52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32" h="522">
                  <a:moveTo>
                    <a:pt x="439" y="444"/>
                  </a:moveTo>
                  <a:lnTo>
                    <a:pt x="440" y="448"/>
                  </a:lnTo>
                  <a:lnTo>
                    <a:pt x="442" y="453"/>
                  </a:lnTo>
                  <a:lnTo>
                    <a:pt x="445" y="456"/>
                  </a:lnTo>
                  <a:lnTo>
                    <a:pt x="445" y="459"/>
                  </a:lnTo>
                  <a:lnTo>
                    <a:pt x="446" y="462"/>
                  </a:lnTo>
                  <a:lnTo>
                    <a:pt x="448" y="463"/>
                  </a:lnTo>
                  <a:lnTo>
                    <a:pt x="451" y="465"/>
                  </a:lnTo>
                  <a:lnTo>
                    <a:pt x="454" y="465"/>
                  </a:lnTo>
                  <a:lnTo>
                    <a:pt x="457" y="466"/>
                  </a:lnTo>
                  <a:lnTo>
                    <a:pt x="461" y="471"/>
                  </a:lnTo>
                  <a:lnTo>
                    <a:pt x="464" y="475"/>
                  </a:lnTo>
                  <a:lnTo>
                    <a:pt x="469" y="480"/>
                  </a:lnTo>
                  <a:lnTo>
                    <a:pt x="472" y="484"/>
                  </a:lnTo>
                  <a:lnTo>
                    <a:pt x="476" y="489"/>
                  </a:lnTo>
                  <a:lnTo>
                    <a:pt x="482" y="493"/>
                  </a:lnTo>
                  <a:lnTo>
                    <a:pt x="488" y="496"/>
                  </a:lnTo>
                  <a:lnTo>
                    <a:pt x="494" y="499"/>
                  </a:lnTo>
                  <a:lnTo>
                    <a:pt x="499" y="504"/>
                  </a:lnTo>
                  <a:lnTo>
                    <a:pt x="406" y="522"/>
                  </a:lnTo>
                  <a:lnTo>
                    <a:pt x="404" y="520"/>
                  </a:lnTo>
                  <a:lnTo>
                    <a:pt x="397" y="519"/>
                  </a:lnTo>
                  <a:lnTo>
                    <a:pt x="388" y="517"/>
                  </a:lnTo>
                  <a:lnTo>
                    <a:pt x="380" y="522"/>
                  </a:lnTo>
                  <a:lnTo>
                    <a:pt x="377" y="522"/>
                  </a:lnTo>
                  <a:lnTo>
                    <a:pt x="374" y="522"/>
                  </a:lnTo>
                  <a:lnTo>
                    <a:pt x="369" y="522"/>
                  </a:lnTo>
                  <a:lnTo>
                    <a:pt x="366" y="520"/>
                  </a:lnTo>
                  <a:lnTo>
                    <a:pt x="363" y="520"/>
                  </a:lnTo>
                  <a:lnTo>
                    <a:pt x="360" y="517"/>
                  </a:lnTo>
                  <a:lnTo>
                    <a:pt x="357" y="517"/>
                  </a:lnTo>
                  <a:lnTo>
                    <a:pt x="350" y="517"/>
                  </a:lnTo>
                  <a:lnTo>
                    <a:pt x="339" y="517"/>
                  </a:lnTo>
                  <a:lnTo>
                    <a:pt x="327" y="517"/>
                  </a:lnTo>
                  <a:lnTo>
                    <a:pt x="320" y="517"/>
                  </a:lnTo>
                  <a:lnTo>
                    <a:pt x="317" y="514"/>
                  </a:lnTo>
                  <a:lnTo>
                    <a:pt x="315" y="516"/>
                  </a:lnTo>
                  <a:lnTo>
                    <a:pt x="311" y="516"/>
                  </a:lnTo>
                  <a:lnTo>
                    <a:pt x="305" y="514"/>
                  </a:lnTo>
                  <a:lnTo>
                    <a:pt x="296" y="510"/>
                  </a:lnTo>
                  <a:lnTo>
                    <a:pt x="282" y="498"/>
                  </a:lnTo>
                  <a:lnTo>
                    <a:pt x="118" y="496"/>
                  </a:lnTo>
                  <a:lnTo>
                    <a:pt x="115" y="498"/>
                  </a:lnTo>
                  <a:lnTo>
                    <a:pt x="109" y="501"/>
                  </a:lnTo>
                  <a:lnTo>
                    <a:pt x="100" y="501"/>
                  </a:lnTo>
                  <a:lnTo>
                    <a:pt x="90" y="493"/>
                  </a:lnTo>
                  <a:lnTo>
                    <a:pt x="87" y="492"/>
                  </a:lnTo>
                  <a:lnTo>
                    <a:pt x="79" y="487"/>
                  </a:lnTo>
                  <a:lnTo>
                    <a:pt x="67" y="483"/>
                  </a:lnTo>
                  <a:lnTo>
                    <a:pt x="57" y="483"/>
                  </a:lnTo>
                  <a:lnTo>
                    <a:pt x="45" y="489"/>
                  </a:lnTo>
                  <a:lnTo>
                    <a:pt x="45" y="490"/>
                  </a:lnTo>
                  <a:lnTo>
                    <a:pt x="43" y="492"/>
                  </a:lnTo>
                  <a:lnTo>
                    <a:pt x="40" y="493"/>
                  </a:lnTo>
                  <a:lnTo>
                    <a:pt x="37" y="493"/>
                  </a:lnTo>
                  <a:lnTo>
                    <a:pt x="34" y="493"/>
                  </a:lnTo>
                  <a:lnTo>
                    <a:pt x="30" y="492"/>
                  </a:lnTo>
                  <a:lnTo>
                    <a:pt x="24" y="489"/>
                  </a:lnTo>
                  <a:lnTo>
                    <a:pt x="21" y="489"/>
                  </a:lnTo>
                  <a:lnTo>
                    <a:pt x="18" y="489"/>
                  </a:lnTo>
                  <a:lnTo>
                    <a:pt x="15" y="490"/>
                  </a:lnTo>
                  <a:lnTo>
                    <a:pt x="12" y="493"/>
                  </a:lnTo>
                  <a:lnTo>
                    <a:pt x="7" y="495"/>
                  </a:lnTo>
                  <a:lnTo>
                    <a:pt x="4" y="498"/>
                  </a:lnTo>
                  <a:lnTo>
                    <a:pt x="4" y="495"/>
                  </a:lnTo>
                  <a:lnTo>
                    <a:pt x="4" y="492"/>
                  </a:lnTo>
                  <a:lnTo>
                    <a:pt x="3" y="492"/>
                  </a:lnTo>
                  <a:lnTo>
                    <a:pt x="1" y="490"/>
                  </a:lnTo>
                  <a:lnTo>
                    <a:pt x="6" y="486"/>
                  </a:lnTo>
                  <a:lnTo>
                    <a:pt x="7" y="480"/>
                  </a:lnTo>
                  <a:lnTo>
                    <a:pt x="7" y="474"/>
                  </a:lnTo>
                  <a:lnTo>
                    <a:pt x="6" y="474"/>
                  </a:lnTo>
                  <a:lnTo>
                    <a:pt x="4" y="474"/>
                  </a:lnTo>
                  <a:lnTo>
                    <a:pt x="3" y="472"/>
                  </a:lnTo>
                  <a:lnTo>
                    <a:pt x="3" y="469"/>
                  </a:lnTo>
                  <a:lnTo>
                    <a:pt x="1" y="466"/>
                  </a:lnTo>
                  <a:lnTo>
                    <a:pt x="0" y="465"/>
                  </a:lnTo>
                  <a:lnTo>
                    <a:pt x="3" y="465"/>
                  </a:lnTo>
                  <a:lnTo>
                    <a:pt x="4" y="466"/>
                  </a:lnTo>
                  <a:lnTo>
                    <a:pt x="7" y="468"/>
                  </a:lnTo>
                  <a:lnTo>
                    <a:pt x="6" y="456"/>
                  </a:lnTo>
                  <a:lnTo>
                    <a:pt x="6" y="444"/>
                  </a:lnTo>
                  <a:lnTo>
                    <a:pt x="4" y="433"/>
                  </a:lnTo>
                  <a:lnTo>
                    <a:pt x="9" y="429"/>
                  </a:lnTo>
                  <a:lnTo>
                    <a:pt x="12" y="423"/>
                  </a:lnTo>
                  <a:lnTo>
                    <a:pt x="13" y="417"/>
                  </a:lnTo>
                  <a:lnTo>
                    <a:pt x="16" y="412"/>
                  </a:lnTo>
                  <a:lnTo>
                    <a:pt x="18" y="412"/>
                  </a:lnTo>
                  <a:lnTo>
                    <a:pt x="19" y="411"/>
                  </a:lnTo>
                  <a:lnTo>
                    <a:pt x="21" y="409"/>
                  </a:lnTo>
                  <a:lnTo>
                    <a:pt x="21" y="406"/>
                  </a:lnTo>
                  <a:lnTo>
                    <a:pt x="19" y="405"/>
                  </a:lnTo>
                  <a:lnTo>
                    <a:pt x="18" y="406"/>
                  </a:lnTo>
                  <a:lnTo>
                    <a:pt x="18" y="405"/>
                  </a:lnTo>
                  <a:lnTo>
                    <a:pt x="18" y="403"/>
                  </a:lnTo>
                  <a:lnTo>
                    <a:pt x="18" y="402"/>
                  </a:lnTo>
                  <a:lnTo>
                    <a:pt x="24" y="390"/>
                  </a:lnTo>
                  <a:lnTo>
                    <a:pt x="27" y="376"/>
                  </a:lnTo>
                  <a:lnTo>
                    <a:pt x="25" y="375"/>
                  </a:lnTo>
                  <a:lnTo>
                    <a:pt x="27" y="375"/>
                  </a:lnTo>
                  <a:lnTo>
                    <a:pt x="27" y="373"/>
                  </a:lnTo>
                  <a:lnTo>
                    <a:pt x="28" y="370"/>
                  </a:lnTo>
                  <a:lnTo>
                    <a:pt x="28" y="367"/>
                  </a:lnTo>
                  <a:lnTo>
                    <a:pt x="27" y="362"/>
                  </a:lnTo>
                  <a:lnTo>
                    <a:pt x="27" y="359"/>
                  </a:lnTo>
                  <a:lnTo>
                    <a:pt x="27" y="356"/>
                  </a:lnTo>
                  <a:lnTo>
                    <a:pt x="28" y="353"/>
                  </a:lnTo>
                  <a:lnTo>
                    <a:pt x="30" y="352"/>
                  </a:lnTo>
                  <a:lnTo>
                    <a:pt x="31" y="349"/>
                  </a:lnTo>
                  <a:lnTo>
                    <a:pt x="34" y="337"/>
                  </a:lnTo>
                  <a:lnTo>
                    <a:pt x="39" y="325"/>
                  </a:lnTo>
                  <a:lnTo>
                    <a:pt x="43" y="319"/>
                  </a:lnTo>
                  <a:lnTo>
                    <a:pt x="48" y="314"/>
                  </a:lnTo>
                  <a:lnTo>
                    <a:pt x="54" y="310"/>
                  </a:lnTo>
                  <a:lnTo>
                    <a:pt x="58" y="305"/>
                  </a:lnTo>
                  <a:lnTo>
                    <a:pt x="67" y="295"/>
                  </a:lnTo>
                  <a:lnTo>
                    <a:pt x="76" y="286"/>
                  </a:lnTo>
                  <a:lnTo>
                    <a:pt x="85" y="275"/>
                  </a:lnTo>
                  <a:lnTo>
                    <a:pt x="90" y="263"/>
                  </a:lnTo>
                  <a:lnTo>
                    <a:pt x="93" y="245"/>
                  </a:lnTo>
                  <a:lnTo>
                    <a:pt x="91" y="227"/>
                  </a:lnTo>
                  <a:lnTo>
                    <a:pt x="90" y="223"/>
                  </a:lnTo>
                  <a:lnTo>
                    <a:pt x="91" y="218"/>
                  </a:lnTo>
                  <a:lnTo>
                    <a:pt x="90" y="214"/>
                  </a:lnTo>
                  <a:lnTo>
                    <a:pt x="90" y="212"/>
                  </a:lnTo>
                  <a:lnTo>
                    <a:pt x="87" y="211"/>
                  </a:lnTo>
                  <a:lnTo>
                    <a:pt x="85" y="209"/>
                  </a:lnTo>
                  <a:lnTo>
                    <a:pt x="82" y="208"/>
                  </a:lnTo>
                  <a:lnTo>
                    <a:pt x="82" y="206"/>
                  </a:lnTo>
                  <a:lnTo>
                    <a:pt x="82" y="205"/>
                  </a:lnTo>
                  <a:lnTo>
                    <a:pt x="82" y="203"/>
                  </a:lnTo>
                  <a:lnTo>
                    <a:pt x="79" y="200"/>
                  </a:lnTo>
                  <a:lnTo>
                    <a:pt x="78" y="199"/>
                  </a:lnTo>
                  <a:lnTo>
                    <a:pt x="76" y="196"/>
                  </a:lnTo>
                  <a:lnTo>
                    <a:pt x="76" y="191"/>
                  </a:lnTo>
                  <a:lnTo>
                    <a:pt x="75" y="191"/>
                  </a:lnTo>
                  <a:lnTo>
                    <a:pt x="73" y="190"/>
                  </a:lnTo>
                  <a:lnTo>
                    <a:pt x="72" y="188"/>
                  </a:lnTo>
                  <a:lnTo>
                    <a:pt x="67" y="179"/>
                  </a:lnTo>
                  <a:lnTo>
                    <a:pt x="66" y="170"/>
                  </a:lnTo>
                  <a:lnTo>
                    <a:pt x="61" y="161"/>
                  </a:lnTo>
                  <a:lnTo>
                    <a:pt x="61" y="158"/>
                  </a:lnTo>
                  <a:lnTo>
                    <a:pt x="61" y="157"/>
                  </a:lnTo>
                  <a:lnTo>
                    <a:pt x="63" y="155"/>
                  </a:lnTo>
                  <a:lnTo>
                    <a:pt x="64" y="152"/>
                  </a:lnTo>
                  <a:lnTo>
                    <a:pt x="63" y="151"/>
                  </a:lnTo>
                  <a:lnTo>
                    <a:pt x="58" y="145"/>
                  </a:lnTo>
                  <a:lnTo>
                    <a:pt x="55" y="140"/>
                  </a:lnTo>
                  <a:lnTo>
                    <a:pt x="55" y="137"/>
                  </a:lnTo>
                  <a:lnTo>
                    <a:pt x="55" y="134"/>
                  </a:lnTo>
                  <a:lnTo>
                    <a:pt x="55" y="129"/>
                  </a:lnTo>
                  <a:lnTo>
                    <a:pt x="54" y="126"/>
                  </a:lnTo>
                  <a:lnTo>
                    <a:pt x="58" y="126"/>
                  </a:lnTo>
                  <a:lnTo>
                    <a:pt x="64" y="126"/>
                  </a:lnTo>
                  <a:lnTo>
                    <a:pt x="63" y="123"/>
                  </a:lnTo>
                  <a:lnTo>
                    <a:pt x="64" y="120"/>
                  </a:lnTo>
                  <a:lnTo>
                    <a:pt x="66" y="119"/>
                  </a:lnTo>
                  <a:lnTo>
                    <a:pt x="67" y="116"/>
                  </a:lnTo>
                  <a:lnTo>
                    <a:pt x="70" y="114"/>
                  </a:lnTo>
                  <a:lnTo>
                    <a:pt x="72" y="111"/>
                  </a:lnTo>
                  <a:lnTo>
                    <a:pt x="72" y="110"/>
                  </a:lnTo>
                  <a:lnTo>
                    <a:pt x="70" y="108"/>
                  </a:lnTo>
                  <a:lnTo>
                    <a:pt x="67" y="107"/>
                  </a:lnTo>
                  <a:lnTo>
                    <a:pt x="66" y="105"/>
                  </a:lnTo>
                  <a:lnTo>
                    <a:pt x="66" y="102"/>
                  </a:lnTo>
                  <a:lnTo>
                    <a:pt x="66" y="101"/>
                  </a:lnTo>
                  <a:lnTo>
                    <a:pt x="66" y="99"/>
                  </a:lnTo>
                  <a:lnTo>
                    <a:pt x="57" y="89"/>
                  </a:lnTo>
                  <a:lnTo>
                    <a:pt x="51" y="75"/>
                  </a:lnTo>
                  <a:lnTo>
                    <a:pt x="45" y="63"/>
                  </a:lnTo>
                  <a:lnTo>
                    <a:pt x="45" y="60"/>
                  </a:lnTo>
                  <a:lnTo>
                    <a:pt x="45" y="57"/>
                  </a:lnTo>
                  <a:lnTo>
                    <a:pt x="45" y="56"/>
                  </a:lnTo>
                  <a:lnTo>
                    <a:pt x="46" y="53"/>
                  </a:lnTo>
                  <a:lnTo>
                    <a:pt x="45" y="51"/>
                  </a:lnTo>
                  <a:lnTo>
                    <a:pt x="40" y="44"/>
                  </a:lnTo>
                  <a:lnTo>
                    <a:pt x="36" y="39"/>
                  </a:lnTo>
                  <a:lnTo>
                    <a:pt x="31" y="33"/>
                  </a:lnTo>
                  <a:lnTo>
                    <a:pt x="27" y="29"/>
                  </a:lnTo>
                  <a:lnTo>
                    <a:pt x="24" y="23"/>
                  </a:lnTo>
                  <a:lnTo>
                    <a:pt x="22" y="18"/>
                  </a:lnTo>
                  <a:lnTo>
                    <a:pt x="19" y="12"/>
                  </a:lnTo>
                  <a:lnTo>
                    <a:pt x="33" y="9"/>
                  </a:lnTo>
                  <a:lnTo>
                    <a:pt x="45" y="3"/>
                  </a:lnTo>
                  <a:lnTo>
                    <a:pt x="60" y="0"/>
                  </a:lnTo>
                  <a:lnTo>
                    <a:pt x="73" y="0"/>
                  </a:lnTo>
                  <a:lnTo>
                    <a:pt x="87" y="2"/>
                  </a:lnTo>
                  <a:lnTo>
                    <a:pt x="103" y="3"/>
                  </a:lnTo>
                  <a:lnTo>
                    <a:pt x="118" y="3"/>
                  </a:lnTo>
                  <a:lnTo>
                    <a:pt x="135" y="5"/>
                  </a:lnTo>
                  <a:lnTo>
                    <a:pt x="151" y="3"/>
                  </a:lnTo>
                  <a:lnTo>
                    <a:pt x="156" y="3"/>
                  </a:lnTo>
                  <a:lnTo>
                    <a:pt x="162" y="2"/>
                  </a:lnTo>
                  <a:lnTo>
                    <a:pt x="168" y="2"/>
                  </a:lnTo>
                  <a:lnTo>
                    <a:pt x="173" y="3"/>
                  </a:lnTo>
                  <a:lnTo>
                    <a:pt x="179" y="5"/>
                  </a:lnTo>
                  <a:lnTo>
                    <a:pt x="183" y="5"/>
                  </a:lnTo>
                  <a:lnTo>
                    <a:pt x="189" y="5"/>
                  </a:lnTo>
                  <a:lnTo>
                    <a:pt x="195" y="3"/>
                  </a:lnTo>
                  <a:lnTo>
                    <a:pt x="201" y="2"/>
                  </a:lnTo>
                  <a:lnTo>
                    <a:pt x="209" y="3"/>
                  </a:lnTo>
                  <a:lnTo>
                    <a:pt x="212" y="5"/>
                  </a:lnTo>
                  <a:lnTo>
                    <a:pt x="213" y="8"/>
                  </a:lnTo>
                  <a:lnTo>
                    <a:pt x="212" y="8"/>
                  </a:lnTo>
                  <a:lnTo>
                    <a:pt x="210" y="9"/>
                  </a:lnTo>
                  <a:lnTo>
                    <a:pt x="212" y="9"/>
                  </a:lnTo>
                  <a:lnTo>
                    <a:pt x="215" y="14"/>
                  </a:lnTo>
                  <a:lnTo>
                    <a:pt x="216" y="18"/>
                  </a:lnTo>
                  <a:lnTo>
                    <a:pt x="225" y="38"/>
                  </a:lnTo>
                  <a:lnTo>
                    <a:pt x="231" y="57"/>
                  </a:lnTo>
                  <a:lnTo>
                    <a:pt x="242" y="77"/>
                  </a:lnTo>
                  <a:lnTo>
                    <a:pt x="254" y="96"/>
                  </a:lnTo>
                  <a:lnTo>
                    <a:pt x="255" y="96"/>
                  </a:lnTo>
                  <a:lnTo>
                    <a:pt x="257" y="96"/>
                  </a:lnTo>
                  <a:lnTo>
                    <a:pt x="258" y="95"/>
                  </a:lnTo>
                  <a:lnTo>
                    <a:pt x="260" y="95"/>
                  </a:lnTo>
                  <a:lnTo>
                    <a:pt x="261" y="93"/>
                  </a:lnTo>
                  <a:lnTo>
                    <a:pt x="266" y="93"/>
                  </a:lnTo>
                  <a:lnTo>
                    <a:pt x="270" y="95"/>
                  </a:lnTo>
                  <a:lnTo>
                    <a:pt x="273" y="96"/>
                  </a:lnTo>
                  <a:lnTo>
                    <a:pt x="278" y="96"/>
                  </a:lnTo>
                  <a:lnTo>
                    <a:pt x="282" y="95"/>
                  </a:lnTo>
                  <a:lnTo>
                    <a:pt x="294" y="92"/>
                  </a:lnTo>
                  <a:lnTo>
                    <a:pt x="305" y="92"/>
                  </a:lnTo>
                  <a:lnTo>
                    <a:pt x="317" y="95"/>
                  </a:lnTo>
                  <a:lnTo>
                    <a:pt x="329" y="95"/>
                  </a:lnTo>
                  <a:lnTo>
                    <a:pt x="329" y="92"/>
                  </a:lnTo>
                  <a:lnTo>
                    <a:pt x="329" y="89"/>
                  </a:lnTo>
                  <a:lnTo>
                    <a:pt x="330" y="87"/>
                  </a:lnTo>
                  <a:lnTo>
                    <a:pt x="338" y="78"/>
                  </a:lnTo>
                  <a:lnTo>
                    <a:pt x="339" y="69"/>
                  </a:lnTo>
                  <a:lnTo>
                    <a:pt x="339" y="60"/>
                  </a:lnTo>
                  <a:lnTo>
                    <a:pt x="339" y="59"/>
                  </a:lnTo>
                  <a:lnTo>
                    <a:pt x="338" y="57"/>
                  </a:lnTo>
                  <a:lnTo>
                    <a:pt x="336" y="56"/>
                  </a:lnTo>
                  <a:lnTo>
                    <a:pt x="336" y="54"/>
                  </a:lnTo>
                  <a:lnTo>
                    <a:pt x="338" y="54"/>
                  </a:lnTo>
                  <a:lnTo>
                    <a:pt x="341" y="53"/>
                  </a:lnTo>
                  <a:lnTo>
                    <a:pt x="345" y="51"/>
                  </a:lnTo>
                  <a:lnTo>
                    <a:pt x="351" y="48"/>
                  </a:lnTo>
                  <a:lnTo>
                    <a:pt x="353" y="50"/>
                  </a:lnTo>
                  <a:lnTo>
                    <a:pt x="360" y="50"/>
                  </a:lnTo>
                  <a:lnTo>
                    <a:pt x="371" y="48"/>
                  </a:lnTo>
                  <a:lnTo>
                    <a:pt x="380" y="48"/>
                  </a:lnTo>
                  <a:lnTo>
                    <a:pt x="388" y="47"/>
                  </a:lnTo>
                  <a:lnTo>
                    <a:pt x="391" y="48"/>
                  </a:lnTo>
                  <a:lnTo>
                    <a:pt x="389" y="50"/>
                  </a:lnTo>
                  <a:lnTo>
                    <a:pt x="388" y="51"/>
                  </a:lnTo>
                  <a:lnTo>
                    <a:pt x="384" y="54"/>
                  </a:lnTo>
                  <a:lnTo>
                    <a:pt x="383" y="57"/>
                  </a:lnTo>
                  <a:lnTo>
                    <a:pt x="381" y="59"/>
                  </a:lnTo>
                  <a:lnTo>
                    <a:pt x="380" y="60"/>
                  </a:lnTo>
                  <a:lnTo>
                    <a:pt x="380" y="62"/>
                  </a:lnTo>
                  <a:lnTo>
                    <a:pt x="400" y="60"/>
                  </a:lnTo>
                  <a:lnTo>
                    <a:pt x="419" y="62"/>
                  </a:lnTo>
                  <a:lnTo>
                    <a:pt x="437" y="65"/>
                  </a:lnTo>
                  <a:lnTo>
                    <a:pt x="437" y="66"/>
                  </a:lnTo>
                  <a:lnTo>
                    <a:pt x="436" y="66"/>
                  </a:lnTo>
                  <a:lnTo>
                    <a:pt x="436" y="68"/>
                  </a:lnTo>
                  <a:lnTo>
                    <a:pt x="434" y="69"/>
                  </a:lnTo>
                  <a:lnTo>
                    <a:pt x="434" y="77"/>
                  </a:lnTo>
                  <a:lnTo>
                    <a:pt x="433" y="83"/>
                  </a:lnTo>
                  <a:lnTo>
                    <a:pt x="433" y="89"/>
                  </a:lnTo>
                  <a:lnTo>
                    <a:pt x="436" y="98"/>
                  </a:lnTo>
                  <a:lnTo>
                    <a:pt x="440" y="107"/>
                  </a:lnTo>
                  <a:lnTo>
                    <a:pt x="442" y="117"/>
                  </a:lnTo>
                  <a:lnTo>
                    <a:pt x="442" y="119"/>
                  </a:lnTo>
                  <a:lnTo>
                    <a:pt x="440" y="119"/>
                  </a:lnTo>
                  <a:lnTo>
                    <a:pt x="439" y="120"/>
                  </a:lnTo>
                  <a:lnTo>
                    <a:pt x="440" y="120"/>
                  </a:lnTo>
                  <a:lnTo>
                    <a:pt x="442" y="120"/>
                  </a:lnTo>
                  <a:lnTo>
                    <a:pt x="440" y="120"/>
                  </a:lnTo>
                  <a:lnTo>
                    <a:pt x="440" y="122"/>
                  </a:lnTo>
                  <a:lnTo>
                    <a:pt x="439" y="123"/>
                  </a:lnTo>
                  <a:lnTo>
                    <a:pt x="439" y="134"/>
                  </a:lnTo>
                  <a:lnTo>
                    <a:pt x="437" y="145"/>
                  </a:lnTo>
                  <a:lnTo>
                    <a:pt x="436" y="154"/>
                  </a:lnTo>
                  <a:lnTo>
                    <a:pt x="439" y="164"/>
                  </a:lnTo>
                  <a:lnTo>
                    <a:pt x="442" y="169"/>
                  </a:lnTo>
                  <a:lnTo>
                    <a:pt x="446" y="172"/>
                  </a:lnTo>
                  <a:lnTo>
                    <a:pt x="449" y="176"/>
                  </a:lnTo>
                  <a:lnTo>
                    <a:pt x="452" y="181"/>
                  </a:lnTo>
                  <a:lnTo>
                    <a:pt x="455" y="185"/>
                  </a:lnTo>
                  <a:lnTo>
                    <a:pt x="457" y="190"/>
                  </a:lnTo>
                  <a:lnTo>
                    <a:pt x="458" y="196"/>
                  </a:lnTo>
                  <a:lnTo>
                    <a:pt x="458" y="202"/>
                  </a:lnTo>
                  <a:lnTo>
                    <a:pt x="457" y="208"/>
                  </a:lnTo>
                  <a:lnTo>
                    <a:pt x="455" y="215"/>
                  </a:lnTo>
                  <a:lnTo>
                    <a:pt x="454" y="223"/>
                  </a:lnTo>
                  <a:lnTo>
                    <a:pt x="452" y="227"/>
                  </a:lnTo>
                  <a:lnTo>
                    <a:pt x="454" y="233"/>
                  </a:lnTo>
                  <a:lnTo>
                    <a:pt x="455" y="239"/>
                  </a:lnTo>
                  <a:lnTo>
                    <a:pt x="455" y="238"/>
                  </a:lnTo>
                  <a:lnTo>
                    <a:pt x="455" y="236"/>
                  </a:lnTo>
                  <a:lnTo>
                    <a:pt x="455" y="235"/>
                  </a:lnTo>
                  <a:lnTo>
                    <a:pt x="458" y="233"/>
                  </a:lnTo>
                  <a:lnTo>
                    <a:pt x="461" y="232"/>
                  </a:lnTo>
                  <a:lnTo>
                    <a:pt x="464" y="229"/>
                  </a:lnTo>
                  <a:lnTo>
                    <a:pt x="466" y="227"/>
                  </a:lnTo>
                  <a:lnTo>
                    <a:pt x="469" y="226"/>
                  </a:lnTo>
                  <a:lnTo>
                    <a:pt x="472" y="224"/>
                  </a:lnTo>
                  <a:lnTo>
                    <a:pt x="475" y="226"/>
                  </a:lnTo>
                  <a:lnTo>
                    <a:pt x="478" y="226"/>
                  </a:lnTo>
                  <a:lnTo>
                    <a:pt x="479" y="227"/>
                  </a:lnTo>
                  <a:lnTo>
                    <a:pt x="494" y="229"/>
                  </a:lnTo>
                  <a:lnTo>
                    <a:pt x="511" y="227"/>
                  </a:lnTo>
                  <a:lnTo>
                    <a:pt x="526" y="223"/>
                  </a:lnTo>
                  <a:lnTo>
                    <a:pt x="524" y="224"/>
                  </a:lnTo>
                  <a:lnTo>
                    <a:pt x="526" y="226"/>
                  </a:lnTo>
                  <a:lnTo>
                    <a:pt x="526" y="227"/>
                  </a:lnTo>
                  <a:lnTo>
                    <a:pt x="529" y="230"/>
                  </a:lnTo>
                  <a:lnTo>
                    <a:pt x="530" y="233"/>
                  </a:lnTo>
                  <a:lnTo>
                    <a:pt x="532" y="236"/>
                  </a:lnTo>
                  <a:lnTo>
                    <a:pt x="532" y="241"/>
                  </a:lnTo>
                  <a:lnTo>
                    <a:pt x="532" y="244"/>
                  </a:lnTo>
                  <a:lnTo>
                    <a:pt x="527" y="257"/>
                  </a:lnTo>
                  <a:lnTo>
                    <a:pt x="529" y="272"/>
                  </a:lnTo>
                  <a:lnTo>
                    <a:pt x="529" y="281"/>
                  </a:lnTo>
                  <a:lnTo>
                    <a:pt x="526" y="289"/>
                  </a:lnTo>
                  <a:lnTo>
                    <a:pt x="523" y="296"/>
                  </a:lnTo>
                  <a:lnTo>
                    <a:pt x="521" y="304"/>
                  </a:lnTo>
                  <a:lnTo>
                    <a:pt x="523" y="305"/>
                  </a:lnTo>
                  <a:lnTo>
                    <a:pt x="526" y="308"/>
                  </a:lnTo>
                  <a:lnTo>
                    <a:pt x="527" y="310"/>
                  </a:lnTo>
                  <a:lnTo>
                    <a:pt x="526" y="310"/>
                  </a:lnTo>
                  <a:lnTo>
                    <a:pt x="524" y="311"/>
                  </a:lnTo>
                  <a:lnTo>
                    <a:pt x="524" y="313"/>
                  </a:lnTo>
                  <a:lnTo>
                    <a:pt x="523" y="314"/>
                  </a:lnTo>
                  <a:lnTo>
                    <a:pt x="439" y="314"/>
                  </a:lnTo>
                  <a:lnTo>
                    <a:pt x="439" y="444"/>
                  </a:lnTo>
                  <a:close/>
                </a:path>
              </a:pathLst>
            </a:custGeom>
            <a:solidFill>
              <a:srgbClr val="B9CE90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76" name="Freeform 100"/>
            <p:cNvSpPr>
              <a:spLocks/>
            </p:cNvSpPr>
            <p:nvPr/>
          </p:nvSpPr>
          <p:spPr bwMode="gray">
            <a:xfrm>
              <a:off x="3751" y="3401"/>
              <a:ext cx="528" cy="463"/>
            </a:xfrm>
            <a:custGeom>
              <a:avLst/>
              <a:gdLst>
                <a:gd name="T0" fmla="*/ 495 w 571"/>
                <a:gd name="T1" fmla="*/ 31 h 500"/>
                <a:gd name="T2" fmla="*/ 491 w 571"/>
                <a:gd name="T3" fmla="*/ 26 h 500"/>
                <a:gd name="T4" fmla="*/ 474 w 571"/>
                <a:gd name="T5" fmla="*/ 34 h 500"/>
                <a:gd name="T6" fmla="*/ 466 w 571"/>
                <a:gd name="T7" fmla="*/ 43 h 500"/>
                <a:gd name="T8" fmla="*/ 458 w 571"/>
                <a:gd name="T9" fmla="*/ 43 h 500"/>
                <a:gd name="T10" fmla="*/ 453 w 571"/>
                <a:gd name="T11" fmla="*/ 33 h 500"/>
                <a:gd name="T12" fmla="*/ 386 w 571"/>
                <a:gd name="T13" fmla="*/ 43 h 500"/>
                <a:gd name="T14" fmla="*/ 312 w 571"/>
                <a:gd name="T15" fmla="*/ 446 h 500"/>
                <a:gd name="T16" fmla="*/ 304 w 571"/>
                <a:gd name="T17" fmla="*/ 446 h 500"/>
                <a:gd name="T18" fmla="*/ 292 w 571"/>
                <a:gd name="T19" fmla="*/ 452 h 500"/>
                <a:gd name="T20" fmla="*/ 281 w 571"/>
                <a:gd name="T21" fmla="*/ 463 h 500"/>
                <a:gd name="T22" fmla="*/ 265 w 571"/>
                <a:gd name="T23" fmla="*/ 457 h 500"/>
                <a:gd name="T24" fmla="*/ 248 w 571"/>
                <a:gd name="T25" fmla="*/ 462 h 500"/>
                <a:gd name="T26" fmla="*/ 237 w 571"/>
                <a:gd name="T27" fmla="*/ 457 h 500"/>
                <a:gd name="T28" fmla="*/ 221 w 571"/>
                <a:gd name="T29" fmla="*/ 455 h 500"/>
                <a:gd name="T30" fmla="*/ 218 w 571"/>
                <a:gd name="T31" fmla="*/ 449 h 500"/>
                <a:gd name="T32" fmla="*/ 217 w 571"/>
                <a:gd name="T33" fmla="*/ 445 h 500"/>
                <a:gd name="T34" fmla="*/ 210 w 571"/>
                <a:gd name="T35" fmla="*/ 430 h 500"/>
                <a:gd name="T36" fmla="*/ 201 w 571"/>
                <a:gd name="T37" fmla="*/ 432 h 500"/>
                <a:gd name="T38" fmla="*/ 198 w 571"/>
                <a:gd name="T39" fmla="*/ 443 h 500"/>
                <a:gd name="T40" fmla="*/ 182 w 571"/>
                <a:gd name="T41" fmla="*/ 446 h 500"/>
                <a:gd name="T42" fmla="*/ 176 w 571"/>
                <a:gd name="T43" fmla="*/ 440 h 500"/>
                <a:gd name="T44" fmla="*/ 148 w 571"/>
                <a:gd name="T45" fmla="*/ 407 h 500"/>
                <a:gd name="T46" fmla="*/ 141 w 571"/>
                <a:gd name="T47" fmla="*/ 399 h 500"/>
                <a:gd name="T48" fmla="*/ 139 w 571"/>
                <a:gd name="T49" fmla="*/ 388 h 500"/>
                <a:gd name="T50" fmla="*/ 138 w 571"/>
                <a:gd name="T51" fmla="*/ 387 h 500"/>
                <a:gd name="T52" fmla="*/ 133 w 571"/>
                <a:gd name="T53" fmla="*/ 379 h 500"/>
                <a:gd name="T54" fmla="*/ 141 w 571"/>
                <a:gd name="T55" fmla="*/ 377 h 500"/>
                <a:gd name="T56" fmla="*/ 143 w 571"/>
                <a:gd name="T57" fmla="*/ 370 h 500"/>
                <a:gd name="T58" fmla="*/ 129 w 571"/>
                <a:gd name="T59" fmla="*/ 362 h 500"/>
                <a:gd name="T60" fmla="*/ 117 w 571"/>
                <a:gd name="T61" fmla="*/ 299 h 500"/>
                <a:gd name="T62" fmla="*/ 108 w 571"/>
                <a:gd name="T63" fmla="*/ 242 h 500"/>
                <a:gd name="T64" fmla="*/ 110 w 571"/>
                <a:gd name="T65" fmla="*/ 228 h 500"/>
                <a:gd name="T66" fmla="*/ 99 w 571"/>
                <a:gd name="T67" fmla="*/ 194 h 500"/>
                <a:gd name="T68" fmla="*/ 88 w 571"/>
                <a:gd name="T69" fmla="*/ 180 h 500"/>
                <a:gd name="T70" fmla="*/ 83 w 571"/>
                <a:gd name="T71" fmla="*/ 172 h 500"/>
                <a:gd name="T72" fmla="*/ 83 w 571"/>
                <a:gd name="T73" fmla="*/ 177 h 500"/>
                <a:gd name="T74" fmla="*/ 75 w 571"/>
                <a:gd name="T75" fmla="*/ 166 h 500"/>
                <a:gd name="T76" fmla="*/ 60 w 571"/>
                <a:gd name="T77" fmla="*/ 130 h 500"/>
                <a:gd name="T78" fmla="*/ 52 w 571"/>
                <a:gd name="T79" fmla="*/ 121 h 500"/>
                <a:gd name="T80" fmla="*/ 44 w 571"/>
                <a:gd name="T81" fmla="*/ 102 h 500"/>
                <a:gd name="T82" fmla="*/ 24 w 571"/>
                <a:gd name="T83" fmla="*/ 69 h 500"/>
                <a:gd name="T84" fmla="*/ 13 w 571"/>
                <a:gd name="T85" fmla="*/ 56 h 500"/>
                <a:gd name="T86" fmla="*/ 10 w 571"/>
                <a:gd name="T87" fmla="*/ 50 h 500"/>
                <a:gd name="T88" fmla="*/ 6 w 571"/>
                <a:gd name="T89" fmla="*/ 44 h 500"/>
                <a:gd name="T90" fmla="*/ 2 w 571"/>
                <a:gd name="T91" fmla="*/ 37 h 500"/>
                <a:gd name="T92" fmla="*/ 3 w 571"/>
                <a:gd name="T93" fmla="*/ 29 h 500"/>
                <a:gd name="T94" fmla="*/ 2 w 571"/>
                <a:gd name="T95" fmla="*/ 17 h 500"/>
                <a:gd name="T96" fmla="*/ 18 w 571"/>
                <a:gd name="T97" fmla="*/ 6 h 500"/>
                <a:gd name="T98" fmla="*/ 41 w 571"/>
                <a:gd name="T99" fmla="*/ 4 h 500"/>
                <a:gd name="T100" fmla="*/ 78 w 571"/>
                <a:gd name="T101" fmla="*/ 11 h 500"/>
                <a:gd name="T102" fmla="*/ 257 w 571"/>
                <a:gd name="T103" fmla="*/ 14 h 500"/>
                <a:gd name="T104" fmla="*/ 265 w 571"/>
                <a:gd name="T105" fmla="*/ 18 h 500"/>
                <a:gd name="T106" fmla="*/ 288 w 571"/>
                <a:gd name="T107" fmla="*/ 31 h 500"/>
                <a:gd name="T108" fmla="*/ 320 w 571"/>
                <a:gd name="T109" fmla="*/ 33 h 500"/>
                <a:gd name="T110" fmla="*/ 331 w 571"/>
                <a:gd name="T111" fmla="*/ 31 h 500"/>
                <a:gd name="T112" fmla="*/ 359 w 571"/>
                <a:gd name="T113" fmla="*/ 31 h 500"/>
                <a:gd name="T114" fmla="*/ 373 w 571"/>
                <a:gd name="T115" fmla="*/ 34 h 500"/>
                <a:gd name="T116" fmla="*/ 442 w 571"/>
                <a:gd name="T117" fmla="*/ 22 h 500"/>
                <a:gd name="T118" fmla="*/ 464 w 571"/>
                <a:gd name="T119" fmla="*/ 17 h 500"/>
                <a:gd name="T120" fmla="*/ 488 w 571"/>
                <a:gd name="T121" fmla="*/ 12 h 500"/>
                <a:gd name="T122" fmla="*/ 517 w 571"/>
                <a:gd name="T123" fmla="*/ 15 h 500"/>
                <a:gd name="T124" fmla="*/ 528 w 571"/>
                <a:gd name="T125" fmla="*/ 28 h 50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71"/>
                <a:gd name="T190" fmla="*/ 0 h 500"/>
                <a:gd name="T191" fmla="*/ 571 w 571"/>
                <a:gd name="T192" fmla="*/ 500 h 50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71" h="500">
                  <a:moveTo>
                    <a:pt x="570" y="28"/>
                  </a:moveTo>
                  <a:lnTo>
                    <a:pt x="558" y="28"/>
                  </a:lnTo>
                  <a:lnTo>
                    <a:pt x="546" y="28"/>
                  </a:lnTo>
                  <a:lnTo>
                    <a:pt x="535" y="34"/>
                  </a:lnTo>
                  <a:lnTo>
                    <a:pt x="535" y="31"/>
                  </a:lnTo>
                  <a:lnTo>
                    <a:pt x="534" y="30"/>
                  </a:lnTo>
                  <a:lnTo>
                    <a:pt x="532" y="28"/>
                  </a:lnTo>
                  <a:lnTo>
                    <a:pt x="531" y="28"/>
                  </a:lnTo>
                  <a:lnTo>
                    <a:pt x="526" y="28"/>
                  </a:lnTo>
                  <a:lnTo>
                    <a:pt x="522" y="31"/>
                  </a:lnTo>
                  <a:lnTo>
                    <a:pt x="517" y="34"/>
                  </a:lnTo>
                  <a:lnTo>
                    <a:pt x="513" y="37"/>
                  </a:lnTo>
                  <a:lnTo>
                    <a:pt x="508" y="40"/>
                  </a:lnTo>
                  <a:lnTo>
                    <a:pt x="508" y="42"/>
                  </a:lnTo>
                  <a:lnTo>
                    <a:pt x="507" y="45"/>
                  </a:lnTo>
                  <a:lnTo>
                    <a:pt x="504" y="46"/>
                  </a:lnTo>
                  <a:lnTo>
                    <a:pt x="502" y="49"/>
                  </a:lnTo>
                  <a:lnTo>
                    <a:pt x="499" y="49"/>
                  </a:lnTo>
                  <a:lnTo>
                    <a:pt x="498" y="49"/>
                  </a:lnTo>
                  <a:lnTo>
                    <a:pt x="495" y="46"/>
                  </a:lnTo>
                  <a:lnTo>
                    <a:pt x="493" y="43"/>
                  </a:lnTo>
                  <a:lnTo>
                    <a:pt x="492" y="40"/>
                  </a:lnTo>
                  <a:lnTo>
                    <a:pt x="492" y="37"/>
                  </a:lnTo>
                  <a:lnTo>
                    <a:pt x="490" y="36"/>
                  </a:lnTo>
                  <a:lnTo>
                    <a:pt x="487" y="34"/>
                  </a:lnTo>
                  <a:lnTo>
                    <a:pt x="484" y="34"/>
                  </a:lnTo>
                  <a:lnTo>
                    <a:pt x="451" y="39"/>
                  </a:lnTo>
                  <a:lnTo>
                    <a:pt x="417" y="46"/>
                  </a:lnTo>
                  <a:lnTo>
                    <a:pt x="384" y="51"/>
                  </a:lnTo>
                  <a:lnTo>
                    <a:pt x="384" y="201"/>
                  </a:lnTo>
                  <a:lnTo>
                    <a:pt x="337" y="201"/>
                  </a:lnTo>
                  <a:lnTo>
                    <a:pt x="337" y="482"/>
                  </a:lnTo>
                  <a:lnTo>
                    <a:pt x="335" y="482"/>
                  </a:lnTo>
                  <a:lnTo>
                    <a:pt x="332" y="482"/>
                  </a:lnTo>
                  <a:lnTo>
                    <a:pt x="329" y="482"/>
                  </a:lnTo>
                  <a:lnTo>
                    <a:pt x="326" y="482"/>
                  </a:lnTo>
                  <a:lnTo>
                    <a:pt x="322" y="484"/>
                  </a:lnTo>
                  <a:lnTo>
                    <a:pt x="319" y="485"/>
                  </a:lnTo>
                  <a:lnTo>
                    <a:pt x="316" y="488"/>
                  </a:lnTo>
                  <a:lnTo>
                    <a:pt x="314" y="493"/>
                  </a:lnTo>
                  <a:lnTo>
                    <a:pt x="313" y="494"/>
                  </a:lnTo>
                  <a:lnTo>
                    <a:pt x="310" y="497"/>
                  </a:lnTo>
                  <a:lnTo>
                    <a:pt x="304" y="500"/>
                  </a:lnTo>
                  <a:lnTo>
                    <a:pt x="298" y="500"/>
                  </a:lnTo>
                  <a:lnTo>
                    <a:pt x="289" y="496"/>
                  </a:lnTo>
                  <a:lnTo>
                    <a:pt x="287" y="494"/>
                  </a:lnTo>
                  <a:lnTo>
                    <a:pt x="286" y="494"/>
                  </a:lnTo>
                  <a:lnTo>
                    <a:pt x="280" y="494"/>
                  </a:lnTo>
                  <a:lnTo>
                    <a:pt x="274" y="496"/>
                  </a:lnTo>
                  <a:lnTo>
                    <a:pt x="268" y="499"/>
                  </a:lnTo>
                  <a:lnTo>
                    <a:pt x="265" y="499"/>
                  </a:lnTo>
                  <a:lnTo>
                    <a:pt x="262" y="497"/>
                  </a:lnTo>
                  <a:lnTo>
                    <a:pt x="259" y="496"/>
                  </a:lnTo>
                  <a:lnTo>
                    <a:pt x="256" y="494"/>
                  </a:lnTo>
                  <a:lnTo>
                    <a:pt x="251" y="494"/>
                  </a:lnTo>
                  <a:lnTo>
                    <a:pt x="248" y="494"/>
                  </a:lnTo>
                  <a:lnTo>
                    <a:pt x="244" y="493"/>
                  </a:lnTo>
                  <a:lnTo>
                    <a:pt x="239" y="491"/>
                  </a:lnTo>
                  <a:lnTo>
                    <a:pt x="238" y="491"/>
                  </a:lnTo>
                  <a:lnTo>
                    <a:pt x="238" y="488"/>
                  </a:lnTo>
                  <a:lnTo>
                    <a:pt x="238" y="485"/>
                  </a:lnTo>
                  <a:lnTo>
                    <a:pt x="236" y="485"/>
                  </a:lnTo>
                  <a:lnTo>
                    <a:pt x="235" y="485"/>
                  </a:lnTo>
                  <a:lnTo>
                    <a:pt x="233" y="485"/>
                  </a:lnTo>
                  <a:lnTo>
                    <a:pt x="235" y="481"/>
                  </a:lnTo>
                  <a:lnTo>
                    <a:pt x="233" y="475"/>
                  </a:lnTo>
                  <a:lnTo>
                    <a:pt x="233" y="472"/>
                  </a:lnTo>
                  <a:lnTo>
                    <a:pt x="230" y="467"/>
                  </a:lnTo>
                  <a:lnTo>
                    <a:pt x="227" y="464"/>
                  </a:lnTo>
                  <a:lnTo>
                    <a:pt x="224" y="464"/>
                  </a:lnTo>
                  <a:lnTo>
                    <a:pt x="220" y="464"/>
                  </a:lnTo>
                  <a:lnTo>
                    <a:pt x="218" y="464"/>
                  </a:lnTo>
                  <a:lnTo>
                    <a:pt x="217" y="467"/>
                  </a:lnTo>
                  <a:lnTo>
                    <a:pt x="217" y="469"/>
                  </a:lnTo>
                  <a:lnTo>
                    <a:pt x="217" y="472"/>
                  </a:lnTo>
                  <a:lnTo>
                    <a:pt x="215" y="475"/>
                  </a:lnTo>
                  <a:lnTo>
                    <a:pt x="214" y="478"/>
                  </a:lnTo>
                  <a:lnTo>
                    <a:pt x="211" y="481"/>
                  </a:lnTo>
                  <a:lnTo>
                    <a:pt x="206" y="484"/>
                  </a:lnTo>
                  <a:lnTo>
                    <a:pt x="202" y="484"/>
                  </a:lnTo>
                  <a:lnTo>
                    <a:pt x="197" y="482"/>
                  </a:lnTo>
                  <a:lnTo>
                    <a:pt x="194" y="481"/>
                  </a:lnTo>
                  <a:lnTo>
                    <a:pt x="193" y="479"/>
                  </a:lnTo>
                  <a:lnTo>
                    <a:pt x="191" y="476"/>
                  </a:lnTo>
                  <a:lnTo>
                    <a:pt x="190" y="475"/>
                  </a:lnTo>
                  <a:lnTo>
                    <a:pt x="176" y="467"/>
                  </a:lnTo>
                  <a:lnTo>
                    <a:pt x="167" y="455"/>
                  </a:lnTo>
                  <a:lnTo>
                    <a:pt x="161" y="442"/>
                  </a:lnTo>
                  <a:lnTo>
                    <a:pt x="160" y="440"/>
                  </a:lnTo>
                  <a:lnTo>
                    <a:pt x="156" y="437"/>
                  </a:lnTo>
                  <a:lnTo>
                    <a:pt x="153" y="436"/>
                  </a:lnTo>
                  <a:lnTo>
                    <a:pt x="152" y="434"/>
                  </a:lnTo>
                  <a:lnTo>
                    <a:pt x="152" y="431"/>
                  </a:lnTo>
                  <a:lnTo>
                    <a:pt x="152" y="428"/>
                  </a:lnTo>
                  <a:lnTo>
                    <a:pt x="152" y="425"/>
                  </a:lnTo>
                  <a:lnTo>
                    <a:pt x="152" y="422"/>
                  </a:lnTo>
                  <a:lnTo>
                    <a:pt x="150" y="419"/>
                  </a:lnTo>
                  <a:lnTo>
                    <a:pt x="149" y="419"/>
                  </a:lnTo>
                  <a:lnTo>
                    <a:pt x="149" y="421"/>
                  </a:lnTo>
                  <a:lnTo>
                    <a:pt x="149" y="418"/>
                  </a:lnTo>
                  <a:lnTo>
                    <a:pt x="149" y="415"/>
                  </a:lnTo>
                  <a:lnTo>
                    <a:pt x="147" y="413"/>
                  </a:lnTo>
                  <a:lnTo>
                    <a:pt x="146" y="410"/>
                  </a:lnTo>
                  <a:lnTo>
                    <a:pt x="144" y="409"/>
                  </a:lnTo>
                  <a:lnTo>
                    <a:pt x="144" y="406"/>
                  </a:lnTo>
                  <a:lnTo>
                    <a:pt x="147" y="407"/>
                  </a:lnTo>
                  <a:lnTo>
                    <a:pt x="150" y="409"/>
                  </a:lnTo>
                  <a:lnTo>
                    <a:pt x="153" y="407"/>
                  </a:lnTo>
                  <a:lnTo>
                    <a:pt x="155" y="406"/>
                  </a:lnTo>
                  <a:lnTo>
                    <a:pt x="156" y="404"/>
                  </a:lnTo>
                  <a:lnTo>
                    <a:pt x="156" y="401"/>
                  </a:lnTo>
                  <a:lnTo>
                    <a:pt x="155" y="400"/>
                  </a:lnTo>
                  <a:lnTo>
                    <a:pt x="153" y="398"/>
                  </a:lnTo>
                  <a:lnTo>
                    <a:pt x="147" y="397"/>
                  </a:lnTo>
                  <a:lnTo>
                    <a:pt x="143" y="394"/>
                  </a:lnTo>
                  <a:lnTo>
                    <a:pt x="140" y="391"/>
                  </a:lnTo>
                  <a:lnTo>
                    <a:pt x="137" y="386"/>
                  </a:lnTo>
                  <a:lnTo>
                    <a:pt x="137" y="380"/>
                  </a:lnTo>
                  <a:lnTo>
                    <a:pt x="134" y="352"/>
                  </a:lnTo>
                  <a:lnTo>
                    <a:pt x="126" y="323"/>
                  </a:lnTo>
                  <a:lnTo>
                    <a:pt x="120" y="306"/>
                  </a:lnTo>
                  <a:lnTo>
                    <a:pt x="117" y="291"/>
                  </a:lnTo>
                  <a:lnTo>
                    <a:pt x="117" y="276"/>
                  </a:lnTo>
                  <a:lnTo>
                    <a:pt x="117" y="261"/>
                  </a:lnTo>
                  <a:lnTo>
                    <a:pt x="116" y="246"/>
                  </a:lnTo>
                  <a:lnTo>
                    <a:pt x="117" y="246"/>
                  </a:lnTo>
                  <a:lnTo>
                    <a:pt x="119" y="246"/>
                  </a:lnTo>
                  <a:lnTo>
                    <a:pt x="119" y="234"/>
                  </a:lnTo>
                  <a:lnTo>
                    <a:pt x="114" y="222"/>
                  </a:lnTo>
                  <a:lnTo>
                    <a:pt x="110" y="212"/>
                  </a:lnTo>
                  <a:lnTo>
                    <a:pt x="107" y="209"/>
                  </a:lnTo>
                  <a:lnTo>
                    <a:pt x="104" y="204"/>
                  </a:lnTo>
                  <a:lnTo>
                    <a:pt x="101" y="201"/>
                  </a:lnTo>
                  <a:lnTo>
                    <a:pt x="96" y="197"/>
                  </a:lnTo>
                  <a:lnTo>
                    <a:pt x="95" y="194"/>
                  </a:lnTo>
                  <a:lnTo>
                    <a:pt x="93" y="191"/>
                  </a:lnTo>
                  <a:lnTo>
                    <a:pt x="92" y="186"/>
                  </a:lnTo>
                  <a:lnTo>
                    <a:pt x="90" y="186"/>
                  </a:lnTo>
                  <a:lnTo>
                    <a:pt x="89" y="188"/>
                  </a:lnTo>
                  <a:lnTo>
                    <a:pt x="89" y="189"/>
                  </a:lnTo>
                  <a:lnTo>
                    <a:pt x="89" y="191"/>
                  </a:lnTo>
                  <a:lnTo>
                    <a:pt x="90" y="191"/>
                  </a:lnTo>
                  <a:lnTo>
                    <a:pt x="90" y="189"/>
                  </a:lnTo>
                  <a:lnTo>
                    <a:pt x="90" y="188"/>
                  </a:lnTo>
                  <a:lnTo>
                    <a:pt x="86" y="183"/>
                  </a:lnTo>
                  <a:lnTo>
                    <a:pt x="81" y="179"/>
                  </a:lnTo>
                  <a:lnTo>
                    <a:pt x="78" y="174"/>
                  </a:lnTo>
                  <a:lnTo>
                    <a:pt x="75" y="170"/>
                  </a:lnTo>
                  <a:lnTo>
                    <a:pt x="71" y="155"/>
                  </a:lnTo>
                  <a:lnTo>
                    <a:pt x="65" y="140"/>
                  </a:lnTo>
                  <a:lnTo>
                    <a:pt x="63" y="137"/>
                  </a:lnTo>
                  <a:lnTo>
                    <a:pt x="60" y="135"/>
                  </a:lnTo>
                  <a:lnTo>
                    <a:pt x="59" y="134"/>
                  </a:lnTo>
                  <a:lnTo>
                    <a:pt x="56" y="131"/>
                  </a:lnTo>
                  <a:lnTo>
                    <a:pt x="56" y="129"/>
                  </a:lnTo>
                  <a:lnTo>
                    <a:pt x="53" y="122"/>
                  </a:lnTo>
                  <a:lnTo>
                    <a:pt x="50" y="116"/>
                  </a:lnTo>
                  <a:lnTo>
                    <a:pt x="48" y="110"/>
                  </a:lnTo>
                  <a:lnTo>
                    <a:pt x="44" y="99"/>
                  </a:lnTo>
                  <a:lnTo>
                    <a:pt x="36" y="91"/>
                  </a:lnTo>
                  <a:lnTo>
                    <a:pt x="30" y="84"/>
                  </a:lnTo>
                  <a:lnTo>
                    <a:pt x="26" y="75"/>
                  </a:lnTo>
                  <a:lnTo>
                    <a:pt x="21" y="64"/>
                  </a:lnTo>
                  <a:lnTo>
                    <a:pt x="20" y="63"/>
                  </a:lnTo>
                  <a:lnTo>
                    <a:pt x="17" y="61"/>
                  </a:lnTo>
                  <a:lnTo>
                    <a:pt x="14" y="60"/>
                  </a:lnTo>
                  <a:lnTo>
                    <a:pt x="12" y="58"/>
                  </a:lnTo>
                  <a:lnTo>
                    <a:pt x="9" y="57"/>
                  </a:lnTo>
                  <a:lnTo>
                    <a:pt x="11" y="55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9" y="49"/>
                  </a:lnTo>
                  <a:lnTo>
                    <a:pt x="6" y="48"/>
                  </a:lnTo>
                  <a:lnTo>
                    <a:pt x="5" y="46"/>
                  </a:lnTo>
                  <a:lnTo>
                    <a:pt x="3" y="45"/>
                  </a:lnTo>
                  <a:lnTo>
                    <a:pt x="2" y="43"/>
                  </a:lnTo>
                  <a:lnTo>
                    <a:pt x="2" y="40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5" y="36"/>
                  </a:lnTo>
                  <a:lnTo>
                    <a:pt x="3" y="31"/>
                  </a:lnTo>
                  <a:lnTo>
                    <a:pt x="2" y="28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2" y="18"/>
                  </a:lnTo>
                  <a:lnTo>
                    <a:pt x="5" y="13"/>
                  </a:lnTo>
                  <a:lnTo>
                    <a:pt x="9" y="10"/>
                  </a:lnTo>
                  <a:lnTo>
                    <a:pt x="15" y="7"/>
                  </a:lnTo>
                  <a:lnTo>
                    <a:pt x="20" y="7"/>
                  </a:lnTo>
                  <a:lnTo>
                    <a:pt x="26" y="7"/>
                  </a:lnTo>
                  <a:lnTo>
                    <a:pt x="32" y="10"/>
                  </a:lnTo>
                  <a:lnTo>
                    <a:pt x="36" y="12"/>
                  </a:lnTo>
                  <a:lnTo>
                    <a:pt x="44" y="4"/>
                  </a:lnTo>
                  <a:lnTo>
                    <a:pt x="54" y="1"/>
                  </a:lnTo>
                  <a:lnTo>
                    <a:pt x="65" y="0"/>
                  </a:lnTo>
                  <a:lnTo>
                    <a:pt x="75" y="4"/>
                  </a:lnTo>
                  <a:lnTo>
                    <a:pt x="84" y="12"/>
                  </a:lnTo>
                  <a:lnTo>
                    <a:pt x="93" y="16"/>
                  </a:lnTo>
                  <a:lnTo>
                    <a:pt x="104" y="18"/>
                  </a:lnTo>
                  <a:lnTo>
                    <a:pt x="114" y="13"/>
                  </a:lnTo>
                  <a:lnTo>
                    <a:pt x="278" y="15"/>
                  </a:lnTo>
                  <a:lnTo>
                    <a:pt x="277" y="15"/>
                  </a:lnTo>
                  <a:lnTo>
                    <a:pt x="283" y="16"/>
                  </a:lnTo>
                  <a:lnTo>
                    <a:pt x="287" y="19"/>
                  </a:lnTo>
                  <a:lnTo>
                    <a:pt x="290" y="22"/>
                  </a:lnTo>
                  <a:lnTo>
                    <a:pt x="293" y="25"/>
                  </a:lnTo>
                  <a:lnTo>
                    <a:pt x="296" y="28"/>
                  </a:lnTo>
                  <a:lnTo>
                    <a:pt x="311" y="33"/>
                  </a:lnTo>
                  <a:lnTo>
                    <a:pt x="326" y="36"/>
                  </a:lnTo>
                  <a:lnTo>
                    <a:pt x="332" y="37"/>
                  </a:lnTo>
                  <a:lnTo>
                    <a:pt x="340" y="37"/>
                  </a:lnTo>
                  <a:lnTo>
                    <a:pt x="346" y="36"/>
                  </a:lnTo>
                  <a:lnTo>
                    <a:pt x="349" y="34"/>
                  </a:lnTo>
                  <a:lnTo>
                    <a:pt x="352" y="34"/>
                  </a:lnTo>
                  <a:lnTo>
                    <a:pt x="355" y="33"/>
                  </a:lnTo>
                  <a:lnTo>
                    <a:pt x="358" y="34"/>
                  </a:lnTo>
                  <a:lnTo>
                    <a:pt x="361" y="37"/>
                  </a:lnTo>
                  <a:lnTo>
                    <a:pt x="365" y="39"/>
                  </a:lnTo>
                  <a:lnTo>
                    <a:pt x="377" y="37"/>
                  </a:lnTo>
                  <a:lnTo>
                    <a:pt x="388" y="34"/>
                  </a:lnTo>
                  <a:lnTo>
                    <a:pt x="399" y="36"/>
                  </a:lnTo>
                  <a:lnTo>
                    <a:pt x="400" y="36"/>
                  </a:lnTo>
                  <a:lnTo>
                    <a:pt x="402" y="37"/>
                  </a:lnTo>
                  <a:lnTo>
                    <a:pt x="403" y="37"/>
                  </a:lnTo>
                  <a:lnTo>
                    <a:pt x="424" y="36"/>
                  </a:lnTo>
                  <a:lnTo>
                    <a:pt x="447" y="30"/>
                  </a:lnTo>
                  <a:lnTo>
                    <a:pt x="469" y="27"/>
                  </a:lnTo>
                  <a:lnTo>
                    <a:pt x="478" y="24"/>
                  </a:lnTo>
                  <a:lnTo>
                    <a:pt x="486" y="24"/>
                  </a:lnTo>
                  <a:lnTo>
                    <a:pt x="495" y="21"/>
                  </a:lnTo>
                  <a:lnTo>
                    <a:pt x="499" y="19"/>
                  </a:lnTo>
                  <a:lnTo>
                    <a:pt x="502" y="18"/>
                  </a:lnTo>
                  <a:lnTo>
                    <a:pt x="505" y="16"/>
                  </a:lnTo>
                  <a:lnTo>
                    <a:pt x="508" y="15"/>
                  </a:lnTo>
                  <a:lnTo>
                    <a:pt x="517" y="13"/>
                  </a:lnTo>
                  <a:lnTo>
                    <a:pt x="528" y="13"/>
                  </a:lnTo>
                  <a:lnTo>
                    <a:pt x="540" y="13"/>
                  </a:lnTo>
                  <a:lnTo>
                    <a:pt x="552" y="13"/>
                  </a:lnTo>
                  <a:lnTo>
                    <a:pt x="556" y="15"/>
                  </a:lnTo>
                  <a:lnTo>
                    <a:pt x="559" y="16"/>
                  </a:lnTo>
                  <a:lnTo>
                    <a:pt x="562" y="19"/>
                  </a:lnTo>
                  <a:lnTo>
                    <a:pt x="565" y="22"/>
                  </a:lnTo>
                  <a:lnTo>
                    <a:pt x="568" y="27"/>
                  </a:lnTo>
                  <a:lnTo>
                    <a:pt x="571" y="30"/>
                  </a:lnTo>
                  <a:lnTo>
                    <a:pt x="570" y="28"/>
                  </a:lnTo>
                  <a:close/>
                </a:path>
              </a:pathLst>
            </a:custGeom>
            <a:solidFill>
              <a:srgbClr val="B9CE90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77" name="Freeform 101"/>
            <p:cNvSpPr>
              <a:spLocks/>
            </p:cNvSpPr>
            <p:nvPr/>
          </p:nvSpPr>
          <p:spPr bwMode="gray">
            <a:xfrm>
              <a:off x="4063" y="3427"/>
              <a:ext cx="357" cy="361"/>
            </a:xfrm>
            <a:custGeom>
              <a:avLst/>
              <a:gdLst>
                <a:gd name="T0" fmla="*/ 11 w 386"/>
                <a:gd name="T1" fmla="*/ 284 h 390"/>
                <a:gd name="T2" fmla="*/ 28 w 386"/>
                <a:gd name="T3" fmla="*/ 304 h 390"/>
                <a:gd name="T4" fmla="*/ 34 w 386"/>
                <a:gd name="T5" fmla="*/ 328 h 390"/>
                <a:gd name="T6" fmla="*/ 25 w 386"/>
                <a:gd name="T7" fmla="*/ 342 h 390"/>
                <a:gd name="T8" fmla="*/ 28 w 386"/>
                <a:gd name="T9" fmla="*/ 359 h 390"/>
                <a:gd name="T10" fmla="*/ 31 w 386"/>
                <a:gd name="T11" fmla="*/ 355 h 390"/>
                <a:gd name="T12" fmla="*/ 37 w 386"/>
                <a:gd name="T13" fmla="*/ 355 h 390"/>
                <a:gd name="T14" fmla="*/ 49 w 386"/>
                <a:gd name="T15" fmla="*/ 356 h 390"/>
                <a:gd name="T16" fmla="*/ 63 w 386"/>
                <a:gd name="T17" fmla="*/ 356 h 390"/>
                <a:gd name="T18" fmla="*/ 75 w 386"/>
                <a:gd name="T19" fmla="*/ 355 h 390"/>
                <a:gd name="T20" fmla="*/ 80 w 386"/>
                <a:gd name="T21" fmla="*/ 347 h 390"/>
                <a:gd name="T22" fmla="*/ 94 w 386"/>
                <a:gd name="T23" fmla="*/ 336 h 390"/>
                <a:gd name="T24" fmla="*/ 105 w 386"/>
                <a:gd name="T25" fmla="*/ 328 h 390"/>
                <a:gd name="T26" fmla="*/ 108 w 386"/>
                <a:gd name="T27" fmla="*/ 323 h 390"/>
                <a:gd name="T28" fmla="*/ 114 w 386"/>
                <a:gd name="T29" fmla="*/ 308 h 390"/>
                <a:gd name="T30" fmla="*/ 118 w 386"/>
                <a:gd name="T31" fmla="*/ 300 h 390"/>
                <a:gd name="T32" fmla="*/ 130 w 386"/>
                <a:gd name="T33" fmla="*/ 297 h 390"/>
                <a:gd name="T34" fmla="*/ 149 w 386"/>
                <a:gd name="T35" fmla="*/ 309 h 390"/>
                <a:gd name="T36" fmla="*/ 186 w 386"/>
                <a:gd name="T37" fmla="*/ 317 h 390"/>
                <a:gd name="T38" fmla="*/ 193 w 386"/>
                <a:gd name="T39" fmla="*/ 315 h 390"/>
                <a:gd name="T40" fmla="*/ 197 w 386"/>
                <a:gd name="T41" fmla="*/ 317 h 390"/>
                <a:gd name="T42" fmla="*/ 218 w 386"/>
                <a:gd name="T43" fmla="*/ 308 h 390"/>
                <a:gd name="T44" fmla="*/ 227 w 386"/>
                <a:gd name="T45" fmla="*/ 294 h 390"/>
                <a:gd name="T46" fmla="*/ 228 w 386"/>
                <a:gd name="T47" fmla="*/ 281 h 390"/>
                <a:gd name="T48" fmla="*/ 233 w 386"/>
                <a:gd name="T49" fmla="*/ 275 h 390"/>
                <a:gd name="T50" fmla="*/ 247 w 386"/>
                <a:gd name="T51" fmla="*/ 273 h 390"/>
                <a:gd name="T52" fmla="*/ 256 w 386"/>
                <a:gd name="T53" fmla="*/ 268 h 390"/>
                <a:gd name="T54" fmla="*/ 263 w 386"/>
                <a:gd name="T55" fmla="*/ 262 h 390"/>
                <a:gd name="T56" fmla="*/ 270 w 386"/>
                <a:gd name="T57" fmla="*/ 252 h 390"/>
                <a:gd name="T58" fmla="*/ 276 w 386"/>
                <a:gd name="T59" fmla="*/ 234 h 390"/>
                <a:gd name="T60" fmla="*/ 290 w 386"/>
                <a:gd name="T61" fmla="*/ 223 h 390"/>
                <a:gd name="T62" fmla="*/ 314 w 386"/>
                <a:gd name="T63" fmla="*/ 201 h 390"/>
                <a:gd name="T64" fmla="*/ 335 w 386"/>
                <a:gd name="T65" fmla="*/ 193 h 390"/>
                <a:gd name="T66" fmla="*/ 351 w 386"/>
                <a:gd name="T67" fmla="*/ 179 h 390"/>
                <a:gd name="T68" fmla="*/ 356 w 386"/>
                <a:gd name="T69" fmla="*/ 174 h 390"/>
                <a:gd name="T70" fmla="*/ 351 w 386"/>
                <a:gd name="T71" fmla="*/ 157 h 390"/>
                <a:gd name="T72" fmla="*/ 326 w 386"/>
                <a:gd name="T73" fmla="*/ 152 h 390"/>
                <a:gd name="T74" fmla="*/ 314 w 386"/>
                <a:gd name="T75" fmla="*/ 145 h 390"/>
                <a:gd name="T76" fmla="*/ 317 w 386"/>
                <a:gd name="T77" fmla="*/ 141 h 390"/>
                <a:gd name="T78" fmla="*/ 313 w 386"/>
                <a:gd name="T79" fmla="*/ 135 h 390"/>
                <a:gd name="T80" fmla="*/ 307 w 386"/>
                <a:gd name="T81" fmla="*/ 129 h 390"/>
                <a:gd name="T82" fmla="*/ 309 w 386"/>
                <a:gd name="T83" fmla="*/ 112 h 390"/>
                <a:gd name="T84" fmla="*/ 299 w 386"/>
                <a:gd name="T85" fmla="*/ 105 h 390"/>
                <a:gd name="T86" fmla="*/ 260 w 386"/>
                <a:gd name="T87" fmla="*/ 80 h 390"/>
                <a:gd name="T88" fmla="*/ 250 w 386"/>
                <a:gd name="T89" fmla="*/ 67 h 390"/>
                <a:gd name="T90" fmla="*/ 233 w 386"/>
                <a:gd name="T91" fmla="*/ 28 h 390"/>
                <a:gd name="T92" fmla="*/ 218 w 386"/>
                <a:gd name="T93" fmla="*/ 6 h 390"/>
                <a:gd name="T94" fmla="*/ 191 w 386"/>
                <a:gd name="T95" fmla="*/ 0 h 390"/>
                <a:gd name="T96" fmla="*/ 182 w 386"/>
                <a:gd name="T97" fmla="*/ 2 h 390"/>
                <a:gd name="T98" fmla="*/ 171 w 386"/>
                <a:gd name="T99" fmla="*/ 5 h 390"/>
                <a:gd name="T100" fmla="*/ 155 w 386"/>
                <a:gd name="T101" fmla="*/ 13 h 390"/>
                <a:gd name="T102" fmla="*/ 141 w 386"/>
                <a:gd name="T103" fmla="*/ 6 h 390"/>
                <a:gd name="T104" fmla="*/ 105 w 386"/>
                <a:gd name="T105" fmla="*/ 10 h 390"/>
                <a:gd name="T106" fmla="*/ 43 w 386"/>
                <a:gd name="T107" fmla="*/ 21 h 39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86"/>
                <a:gd name="T163" fmla="*/ 0 h 390"/>
                <a:gd name="T164" fmla="*/ 386 w 386"/>
                <a:gd name="T165" fmla="*/ 390 h 39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86" h="390">
                  <a:moveTo>
                    <a:pt x="0" y="303"/>
                  </a:moveTo>
                  <a:lnTo>
                    <a:pt x="4" y="306"/>
                  </a:lnTo>
                  <a:lnTo>
                    <a:pt x="9" y="306"/>
                  </a:lnTo>
                  <a:lnTo>
                    <a:pt x="12" y="307"/>
                  </a:lnTo>
                  <a:lnTo>
                    <a:pt x="16" y="307"/>
                  </a:lnTo>
                  <a:lnTo>
                    <a:pt x="19" y="310"/>
                  </a:lnTo>
                  <a:lnTo>
                    <a:pt x="25" y="318"/>
                  </a:lnTo>
                  <a:lnTo>
                    <a:pt x="30" y="328"/>
                  </a:lnTo>
                  <a:lnTo>
                    <a:pt x="34" y="337"/>
                  </a:lnTo>
                  <a:lnTo>
                    <a:pt x="36" y="343"/>
                  </a:lnTo>
                  <a:lnTo>
                    <a:pt x="37" y="348"/>
                  </a:lnTo>
                  <a:lnTo>
                    <a:pt x="37" y="354"/>
                  </a:lnTo>
                  <a:lnTo>
                    <a:pt x="36" y="355"/>
                  </a:lnTo>
                  <a:lnTo>
                    <a:pt x="34" y="357"/>
                  </a:lnTo>
                  <a:lnTo>
                    <a:pt x="31" y="360"/>
                  </a:lnTo>
                  <a:lnTo>
                    <a:pt x="27" y="369"/>
                  </a:lnTo>
                  <a:lnTo>
                    <a:pt x="27" y="379"/>
                  </a:lnTo>
                  <a:lnTo>
                    <a:pt x="27" y="390"/>
                  </a:lnTo>
                  <a:lnTo>
                    <a:pt x="28" y="390"/>
                  </a:lnTo>
                  <a:lnTo>
                    <a:pt x="30" y="388"/>
                  </a:lnTo>
                  <a:lnTo>
                    <a:pt x="30" y="387"/>
                  </a:lnTo>
                  <a:lnTo>
                    <a:pt x="31" y="385"/>
                  </a:lnTo>
                  <a:lnTo>
                    <a:pt x="33" y="385"/>
                  </a:lnTo>
                  <a:lnTo>
                    <a:pt x="34" y="384"/>
                  </a:lnTo>
                  <a:lnTo>
                    <a:pt x="36" y="384"/>
                  </a:lnTo>
                  <a:lnTo>
                    <a:pt x="37" y="382"/>
                  </a:lnTo>
                  <a:lnTo>
                    <a:pt x="39" y="384"/>
                  </a:lnTo>
                  <a:lnTo>
                    <a:pt x="40" y="384"/>
                  </a:lnTo>
                  <a:lnTo>
                    <a:pt x="40" y="385"/>
                  </a:lnTo>
                  <a:lnTo>
                    <a:pt x="45" y="384"/>
                  </a:lnTo>
                  <a:lnTo>
                    <a:pt x="50" y="385"/>
                  </a:lnTo>
                  <a:lnTo>
                    <a:pt x="53" y="385"/>
                  </a:lnTo>
                  <a:lnTo>
                    <a:pt x="56" y="387"/>
                  </a:lnTo>
                  <a:lnTo>
                    <a:pt x="59" y="387"/>
                  </a:lnTo>
                  <a:lnTo>
                    <a:pt x="63" y="387"/>
                  </a:lnTo>
                  <a:lnTo>
                    <a:pt x="68" y="385"/>
                  </a:lnTo>
                  <a:lnTo>
                    <a:pt x="71" y="384"/>
                  </a:lnTo>
                  <a:lnTo>
                    <a:pt x="75" y="384"/>
                  </a:lnTo>
                  <a:lnTo>
                    <a:pt x="80" y="384"/>
                  </a:lnTo>
                  <a:lnTo>
                    <a:pt x="81" y="384"/>
                  </a:lnTo>
                  <a:lnTo>
                    <a:pt x="81" y="382"/>
                  </a:lnTo>
                  <a:lnTo>
                    <a:pt x="83" y="379"/>
                  </a:lnTo>
                  <a:lnTo>
                    <a:pt x="84" y="378"/>
                  </a:lnTo>
                  <a:lnTo>
                    <a:pt x="87" y="375"/>
                  </a:lnTo>
                  <a:lnTo>
                    <a:pt x="90" y="372"/>
                  </a:lnTo>
                  <a:lnTo>
                    <a:pt x="95" y="369"/>
                  </a:lnTo>
                  <a:lnTo>
                    <a:pt x="99" y="366"/>
                  </a:lnTo>
                  <a:lnTo>
                    <a:pt x="102" y="363"/>
                  </a:lnTo>
                  <a:lnTo>
                    <a:pt x="104" y="360"/>
                  </a:lnTo>
                  <a:lnTo>
                    <a:pt x="108" y="357"/>
                  </a:lnTo>
                  <a:lnTo>
                    <a:pt x="113" y="355"/>
                  </a:lnTo>
                  <a:lnTo>
                    <a:pt x="114" y="354"/>
                  </a:lnTo>
                  <a:lnTo>
                    <a:pt x="114" y="352"/>
                  </a:lnTo>
                  <a:lnTo>
                    <a:pt x="114" y="351"/>
                  </a:lnTo>
                  <a:lnTo>
                    <a:pt x="116" y="349"/>
                  </a:lnTo>
                  <a:lnTo>
                    <a:pt x="117" y="349"/>
                  </a:lnTo>
                  <a:lnTo>
                    <a:pt x="119" y="348"/>
                  </a:lnTo>
                  <a:lnTo>
                    <a:pt x="120" y="348"/>
                  </a:lnTo>
                  <a:lnTo>
                    <a:pt x="120" y="340"/>
                  </a:lnTo>
                  <a:lnTo>
                    <a:pt x="123" y="333"/>
                  </a:lnTo>
                  <a:lnTo>
                    <a:pt x="126" y="327"/>
                  </a:lnTo>
                  <a:lnTo>
                    <a:pt x="128" y="325"/>
                  </a:lnTo>
                  <a:lnTo>
                    <a:pt x="128" y="324"/>
                  </a:lnTo>
                  <a:lnTo>
                    <a:pt x="131" y="321"/>
                  </a:lnTo>
                  <a:lnTo>
                    <a:pt x="134" y="319"/>
                  </a:lnTo>
                  <a:lnTo>
                    <a:pt x="138" y="321"/>
                  </a:lnTo>
                  <a:lnTo>
                    <a:pt x="141" y="321"/>
                  </a:lnTo>
                  <a:lnTo>
                    <a:pt x="144" y="322"/>
                  </a:lnTo>
                  <a:lnTo>
                    <a:pt x="150" y="327"/>
                  </a:lnTo>
                  <a:lnTo>
                    <a:pt x="156" y="330"/>
                  </a:lnTo>
                  <a:lnTo>
                    <a:pt x="161" y="334"/>
                  </a:lnTo>
                  <a:lnTo>
                    <a:pt x="167" y="336"/>
                  </a:lnTo>
                  <a:lnTo>
                    <a:pt x="182" y="342"/>
                  </a:lnTo>
                  <a:lnTo>
                    <a:pt x="198" y="343"/>
                  </a:lnTo>
                  <a:lnTo>
                    <a:pt x="201" y="342"/>
                  </a:lnTo>
                  <a:lnTo>
                    <a:pt x="203" y="340"/>
                  </a:lnTo>
                  <a:lnTo>
                    <a:pt x="206" y="339"/>
                  </a:lnTo>
                  <a:lnTo>
                    <a:pt x="209" y="339"/>
                  </a:lnTo>
                  <a:lnTo>
                    <a:pt x="209" y="340"/>
                  </a:lnTo>
                  <a:lnTo>
                    <a:pt x="210" y="340"/>
                  </a:lnTo>
                  <a:lnTo>
                    <a:pt x="212" y="342"/>
                  </a:lnTo>
                  <a:lnTo>
                    <a:pt x="213" y="342"/>
                  </a:lnTo>
                  <a:lnTo>
                    <a:pt x="213" y="343"/>
                  </a:lnTo>
                  <a:lnTo>
                    <a:pt x="219" y="342"/>
                  </a:lnTo>
                  <a:lnTo>
                    <a:pt x="225" y="339"/>
                  </a:lnTo>
                  <a:lnTo>
                    <a:pt x="231" y="336"/>
                  </a:lnTo>
                  <a:lnTo>
                    <a:pt x="236" y="333"/>
                  </a:lnTo>
                  <a:lnTo>
                    <a:pt x="239" y="330"/>
                  </a:lnTo>
                  <a:lnTo>
                    <a:pt x="242" y="325"/>
                  </a:lnTo>
                  <a:lnTo>
                    <a:pt x="243" y="322"/>
                  </a:lnTo>
                  <a:lnTo>
                    <a:pt x="245" y="318"/>
                  </a:lnTo>
                  <a:lnTo>
                    <a:pt x="248" y="313"/>
                  </a:lnTo>
                  <a:lnTo>
                    <a:pt x="248" y="310"/>
                  </a:lnTo>
                  <a:lnTo>
                    <a:pt x="246" y="307"/>
                  </a:lnTo>
                  <a:lnTo>
                    <a:pt x="246" y="304"/>
                  </a:lnTo>
                  <a:lnTo>
                    <a:pt x="246" y="301"/>
                  </a:lnTo>
                  <a:lnTo>
                    <a:pt x="249" y="300"/>
                  </a:lnTo>
                  <a:lnTo>
                    <a:pt x="251" y="298"/>
                  </a:lnTo>
                  <a:lnTo>
                    <a:pt x="252" y="297"/>
                  </a:lnTo>
                  <a:lnTo>
                    <a:pt x="255" y="295"/>
                  </a:lnTo>
                  <a:lnTo>
                    <a:pt x="260" y="294"/>
                  </a:lnTo>
                  <a:lnTo>
                    <a:pt x="263" y="294"/>
                  </a:lnTo>
                  <a:lnTo>
                    <a:pt x="267" y="295"/>
                  </a:lnTo>
                  <a:lnTo>
                    <a:pt x="270" y="294"/>
                  </a:lnTo>
                  <a:lnTo>
                    <a:pt x="275" y="292"/>
                  </a:lnTo>
                  <a:lnTo>
                    <a:pt x="277" y="290"/>
                  </a:lnTo>
                  <a:lnTo>
                    <a:pt x="277" y="287"/>
                  </a:lnTo>
                  <a:lnTo>
                    <a:pt x="278" y="286"/>
                  </a:lnTo>
                  <a:lnTo>
                    <a:pt x="281" y="284"/>
                  </a:lnTo>
                  <a:lnTo>
                    <a:pt x="284" y="283"/>
                  </a:lnTo>
                  <a:lnTo>
                    <a:pt x="287" y="280"/>
                  </a:lnTo>
                  <a:lnTo>
                    <a:pt x="289" y="278"/>
                  </a:lnTo>
                  <a:lnTo>
                    <a:pt x="292" y="275"/>
                  </a:lnTo>
                  <a:lnTo>
                    <a:pt x="292" y="272"/>
                  </a:lnTo>
                  <a:lnTo>
                    <a:pt x="293" y="266"/>
                  </a:lnTo>
                  <a:lnTo>
                    <a:pt x="295" y="262"/>
                  </a:lnTo>
                  <a:lnTo>
                    <a:pt x="295" y="257"/>
                  </a:lnTo>
                  <a:lnTo>
                    <a:pt x="298" y="253"/>
                  </a:lnTo>
                  <a:lnTo>
                    <a:pt x="299" y="250"/>
                  </a:lnTo>
                  <a:lnTo>
                    <a:pt x="301" y="247"/>
                  </a:lnTo>
                  <a:lnTo>
                    <a:pt x="304" y="245"/>
                  </a:lnTo>
                  <a:lnTo>
                    <a:pt x="314" y="241"/>
                  </a:lnTo>
                  <a:lnTo>
                    <a:pt x="323" y="236"/>
                  </a:lnTo>
                  <a:lnTo>
                    <a:pt x="332" y="229"/>
                  </a:lnTo>
                  <a:lnTo>
                    <a:pt x="338" y="218"/>
                  </a:lnTo>
                  <a:lnTo>
                    <a:pt x="340" y="217"/>
                  </a:lnTo>
                  <a:lnTo>
                    <a:pt x="341" y="214"/>
                  </a:lnTo>
                  <a:lnTo>
                    <a:pt x="344" y="212"/>
                  </a:lnTo>
                  <a:lnTo>
                    <a:pt x="353" y="211"/>
                  </a:lnTo>
                  <a:lnTo>
                    <a:pt x="362" y="208"/>
                  </a:lnTo>
                  <a:lnTo>
                    <a:pt x="370" y="203"/>
                  </a:lnTo>
                  <a:lnTo>
                    <a:pt x="376" y="196"/>
                  </a:lnTo>
                  <a:lnTo>
                    <a:pt x="377" y="194"/>
                  </a:lnTo>
                  <a:lnTo>
                    <a:pt x="379" y="193"/>
                  </a:lnTo>
                  <a:lnTo>
                    <a:pt x="380" y="193"/>
                  </a:lnTo>
                  <a:lnTo>
                    <a:pt x="383" y="193"/>
                  </a:lnTo>
                  <a:lnTo>
                    <a:pt x="383" y="191"/>
                  </a:lnTo>
                  <a:lnTo>
                    <a:pt x="385" y="188"/>
                  </a:lnTo>
                  <a:lnTo>
                    <a:pt x="386" y="185"/>
                  </a:lnTo>
                  <a:lnTo>
                    <a:pt x="386" y="179"/>
                  </a:lnTo>
                  <a:lnTo>
                    <a:pt x="383" y="175"/>
                  </a:lnTo>
                  <a:lnTo>
                    <a:pt x="380" y="170"/>
                  </a:lnTo>
                  <a:lnTo>
                    <a:pt x="374" y="167"/>
                  </a:lnTo>
                  <a:lnTo>
                    <a:pt x="370" y="166"/>
                  </a:lnTo>
                  <a:lnTo>
                    <a:pt x="361" y="164"/>
                  </a:lnTo>
                  <a:lnTo>
                    <a:pt x="353" y="164"/>
                  </a:lnTo>
                  <a:lnTo>
                    <a:pt x="344" y="161"/>
                  </a:lnTo>
                  <a:lnTo>
                    <a:pt x="343" y="160"/>
                  </a:lnTo>
                  <a:lnTo>
                    <a:pt x="341" y="158"/>
                  </a:lnTo>
                  <a:lnTo>
                    <a:pt x="340" y="157"/>
                  </a:lnTo>
                  <a:lnTo>
                    <a:pt x="340" y="154"/>
                  </a:lnTo>
                  <a:lnTo>
                    <a:pt x="341" y="154"/>
                  </a:lnTo>
                  <a:lnTo>
                    <a:pt x="343" y="154"/>
                  </a:lnTo>
                  <a:lnTo>
                    <a:pt x="343" y="152"/>
                  </a:lnTo>
                  <a:lnTo>
                    <a:pt x="343" y="151"/>
                  </a:lnTo>
                  <a:lnTo>
                    <a:pt x="343" y="149"/>
                  </a:lnTo>
                  <a:lnTo>
                    <a:pt x="340" y="148"/>
                  </a:lnTo>
                  <a:lnTo>
                    <a:pt x="338" y="146"/>
                  </a:lnTo>
                  <a:lnTo>
                    <a:pt x="335" y="146"/>
                  </a:lnTo>
                  <a:lnTo>
                    <a:pt x="335" y="143"/>
                  </a:lnTo>
                  <a:lnTo>
                    <a:pt x="334" y="142"/>
                  </a:lnTo>
                  <a:lnTo>
                    <a:pt x="332" y="139"/>
                  </a:lnTo>
                  <a:lnTo>
                    <a:pt x="334" y="134"/>
                  </a:lnTo>
                  <a:lnTo>
                    <a:pt x="335" y="130"/>
                  </a:lnTo>
                  <a:lnTo>
                    <a:pt x="335" y="125"/>
                  </a:lnTo>
                  <a:lnTo>
                    <a:pt x="334" y="121"/>
                  </a:lnTo>
                  <a:lnTo>
                    <a:pt x="332" y="118"/>
                  </a:lnTo>
                  <a:lnTo>
                    <a:pt x="329" y="116"/>
                  </a:lnTo>
                  <a:lnTo>
                    <a:pt x="326" y="115"/>
                  </a:lnTo>
                  <a:lnTo>
                    <a:pt x="323" y="113"/>
                  </a:lnTo>
                  <a:lnTo>
                    <a:pt x="320" y="112"/>
                  </a:lnTo>
                  <a:lnTo>
                    <a:pt x="304" y="98"/>
                  </a:lnTo>
                  <a:lnTo>
                    <a:pt x="286" y="88"/>
                  </a:lnTo>
                  <a:lnTo>
                    <a:pt x="281" y="86"/>
                  </a:lnTo>
                  <a:lnTo>
                    <a:pt x="278" y="83"/>
                  </a:lnTo>
                  <a:lnTo>
                    <a:pt x="275" y="79"/>
                  </a:lnTo>
                  <a:lnTo>
                    <a:pt x="274" y="76"/>
                  </a:lnTo>
                  <a:lnTo>
                    <a:pt x="270" y="72"/>
                  </a:lnTo>
                  <a:lnTo>
                    <a:pt x="269" y="71"/>
                  </a:lnTo>
                  <a:lnTo>
                    <a:pt x="264" y="57"/>
                  </a:lnTo>
                  <a:lnTo>
                    <a:pt x="258" y="44"/>
                  </a:lnTo>
                  <a:lnTo>
                    <a:pt x="252" y="30"/>
                  </a:lnTo>
                  <a:lnTo>
                    <a:pt x="246" y="24"/>
                  </a:lnTo>
                  <a:lnTo>
                    <a:pt x="242" y="18"/>
                  </a:lnTo>
                  <a:lnTo>
                    <a:pt x="237" y="11"/>
                  </a:lnTo>
                  <a:lnTo>
                    <a:pt x="236" y="6"/>
                  </a:lnTo>
                  <a:lnTo>
                    <a:pt x="234" y="2"/>
                  </a:lnTo>
                  <a:lnTo>
                    <a:pt x="225" y="2"/>
                  </a:lnTo>
                  <a:lnTo>
                    <a:pt x="216" y="0"/>
                  </a:lnTo>
                  <a:lnTo>
                    <a:pt x="206" y="0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5" y="0"/>
                  </a:lnTo>
                  <a:lnTo>
                    <a:pt x="192" y="2"/>
                  </a:lnTo>
                  <a:lnTo>
                    <a:pt x="188" y="3"/>
                  </a:lnTo>
                  <a:lnTo>
                    <a:pt x="185" y="5"/>
                  </a:lnTo>
                  <a:lnTo>
                    <a:pt x="180" y="6"/>
                  </a:lnTo>
                  <a:lnTo>
                    <a:pt x="176" y="8"/>
                  </a:lnTo>
                  <a:lnTo>
                    <a:pt x="171" y="11"/>
                  </a:lnTo>
                  <a:lnTo>
                    <a:pt x="168" y="14"/>
                  </a:lnTo>
                  <a:lnTo>
                    <a:pt x="164" y="17"/>
                  </a:lnTo>
                  <a:lnTo>
                    <a:pt x="159" y="18"/>
                  </a:lnTo>
                  <a:lnTo>
                    <a:pt x="158" y="11"/>
                  </a:lnTo>
                  <a:lnTo>
                    <a:pt x="152" y="6"/>
                  </a:lnTo>
                  <a:lnTo>
                    <a:pt x="146" y="6"/>
                  </a:lnTo>
                  <a:lnTo>
                    <a:pt x="137" y="6"/>
                  </a:lnTo>
                  <a:lnTo>
                    <a:pt x="129" y="8"/>
                  </a:lnTo>
                  <a:lnTo>
                    <a:pt x="113" y="11"/>
                  </a:lnTo>
                  <a:lnTo>
                    <a:pt x="98" y="14"/>
                  </a:lnTo>
                  <a:lnTo>
                    <a:pt x="80" y="17"/>
                  </a:lnTo>
                  <a:lnTo>
                    <a:pt x="63" y="18"/>
                  </a:lnTo>
                  <a:lnTo>
                    <a:pt x="47" y="23"/>
                  </a:lnTo>
                  <a:lnTo>
                    <a:pt x="47" y="173"/>
                  </a:lnTo>
                  <a:lnTo>
                    <a:pt x="0" y="173"/>
                  </a:lnTo>
                  <a:lnTo>
                    <a:pt x="0" y="303"/>
                  </a:lnTo>
                  <a:close/>
                </a:path>
              </a:pathLst>
            </a:custGeom>
            <a:solidFill>
              <a:srgbClr val="B9CE90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78" name="Freeform 102"/>
            <p:cNvSpPr>
              <a:spLocks/>
            </p:cNvSpPr>
            <p:nvPr/>
          </p:nvSpPr>
          <p:spPr bwMode="gray">
            <a:xfrm>
              <a:off x="3939" y="3601"/>
              <a:ext cx="604" cy="504"/>
            </a:xfrm>
            <a:custGeom>
              <a:avLst/>
              <a:gdLst>
                <a:gd name="T0" fmla="*/ 49 w 653"/>
                <a:gd name="T1" fmla="*/ 431 h 545"/>
                <a:gd name="T2" fmla="*/ 96 w 653"/>
                <a:gd name="T3" fmla="*/ 473 h 545"/>
                <a:gd name="T4" fmla="*/ 144 w 653"/>
                <a:gd name="T5" fmla="*/ 504 h 545"/>
                <a:gd name="T6" fmla="*/ 185 w 653"/>
                <a:gd name="T7" fmla="*/ 496 h 545"/>
                <a:gd name="T8" fmla="*/ 231 w 653"/>
                <a:gd name="T9" fmla="*/ 486 h 545"/>
                <a:gd name="T10" fmla="*/ 253 w 653"/>
                <a:gd name="T11" fmla="*/ 484 h 545"/>
                <a:gd name="T12" fmla="*/ 271 w 653"/>
                <a:gd name="T13" fmla="*/ 475 h 545"/>
                <a:gd name="T14" fmla="*/ 278 w 653"/>
                <a:gd name="T15" fmla="*/ 467 h 545"/>
                <a:gd name="T16" fmla="*/ 302 w 653"/>
                <a:gd name="T17" fmla="*/ 464 h 545"/>
                <a:gd name="T18" fmla="*/ 314 w 653"/>
                <a:gd name="T19" fmla="*/ 459 h 545"/>
                <a:gd name="T20" fmla="*/ 348 w 653"/>
                <a:gd name="T21" fmla="*/ 449 h 545"/>
                <a:gd name="T22" fmla="*/ 371 w 653"/>
                <a:gd name="T23" fmla="*/ 448 h 545"/>
                <a:gd name="T24" fmla="*/ 466 w 653"/>
                <a:gd name="T25" fmla="*/ 373 h 545"/>
                <a:gd name="T26" fmla="*/ 499 w 653"/>
                <a:gd name="T27" fmla="*/ 337 h 545"/>
                <a:gd name="T28" fmla="*/ 523 w 653"/>
                <a:gd name="T29" fmla="*/ 297 h 545"/>
                <a:gd name="T30" fmla="*/ 550 w 653"/>
                <a:gd name="T31" fmla="*/ 271 h 545"/>
                <a:gd name="T32" fmla="*/ 598 w 653"/>
                <a:gd name="T33" fmla="*/ 194 h 545"/>
                <a:gd name="T34" fmla="*/ 591 w 653"/>
                <a:gd name="T35" fmla="*/ 186 h 545"/>
                <a:gd name="T36" fmla="*/ 574 w 653"/>
                <a:gd name="T37" fmla="*/ 193 h 545"/>
                <a:gd name="T38" fmla="*/ 570 w 653"/>
                <a:gd name="T39" fmla="*/ 180 h 545"/>
                <a:gd name="T40" fmla="*/ 569 w 653"/>
                <a:gd name="T41" fmla="*/ 130 h 545"/>
                <a:gd name="T42" fmla="*/ 581 w 653"/>
                <a:gd name="T43" fmla="*/ 116 h 545"/>
                <a:gd name="T44" fmla="*/ 574 w 653"/>
                <a:gd name="T45" fmla="*/ 79 h 545"/>
                <a:gd name="T46" fmla="*/ 564 w 653"/>
                <a:gd name="T47" fmla="*/ 17 h 545"/>
                <a:gd name="T48" fmla="*/ 514 w 653"/>
                <a:gd name="T49" fmla="*/ 6 h 545"/>
                <a:gd name="T50" fmla="*/ 463 w 653"/>
                <a:gd name="T51" fmla="*/ 17 h 545"/>
                <a:gd name="T52" fmla="*/ 409 w 653"/>
                <a:gd name="T53" fmla="*/ 48 h 545"/>
                <a:gd name="T54" fmla="*/ 374 w 653"/>
                <a:gd name="T55" fmla="*/ 95 h 545"/>
                <a:gd name="T56" fmla="*/ 339 w 653"/>
                <a:gd name="T57" fmla="*/ 136 h 545"/>
                <a:gd name="T58" fmla="*/ 317 w 653"/>
                <a:gd name="T59" fmla="*/ 136 h 545"/>
                <a:gd name="T60" fmla="*/ 303 w 653"/>
                <a:gd name="T61" fmla="*/ 146 h 545"/>
                <a:gd name="T62" fmla="*/ 249 w 653"/>
                <a:gd name="T63" fmla="*/ 122 h 545"/>
                <a:gd name="T64" fmla="*/ 213 w 653"/>
                <a:gd name="T65" fmla="*/ 168 h 545"/>
                <a:gd name="T66" fmla="*/ 164 w 653"/>
                <a:gd name="T67" fmla="*/ 183 h 545"/>
                <a:gd name="T68" fmla="*/ 152 w 653"/>
                <a:gd name="T69" fmla="*/ 166 h 545"/>
                <a:gd name="T70" fmla="*/ 160 w 653"/>
                <a:gd name="T71" fmla="*/ 147 h 545"/>
                <a:gd name="T72" fmla="*/ 132 w 653"/>
                <a:gd name="T73" fmla="*/ 107 h 545"/>
                <a:gd name="T74" fmla="*/ 119 w 653"/>
                <a:gd name="T75" fmla="*/ 252 h 545"/>
                <a:gd name="T76" fmla="*/ 105 w 653"/>
                <a:gd name="T77" fmla="*/ 252 h 545"/>
                <a:gd name="T78" fmla="*/ 85 w 653"/>
                <a:gd name="T79" fmla="*/ 263 h 545"/>
                <a:gd name="T80" fmla="*/ 49 w 653"/>
                <a:gd name="T81" fmla="*/ 258 h 545"/>
                <a:gd name="T82" fmla="*/ 38 w 653"/>
                <a:gd name="T83" fmla="*/ 260 h 545"/>
                <a:gd name="T84" fmla="*/ 27 w 653"/>
                <a:gd name="T85" fmla="*/ 235 h 545"/>
                <a:gd name="T86" fmla="*/ 14 w 653"/>
                <a:gd name="T87" fmla="*/ 240 h 545"/>
                <a:gd name="T88" fmla="*/ 3 w 653"/>
                <a:gd name="T89" fmla="*/ 252 h 545"/>
                <a:gd name="T90" fmla="*/ 7 w 653"/>
                <a:gd name="T91" fmla="*/ 274 h 545"/>
                <a:gd name="T92" fmla="*/ 41 w 653"/>
                <a:gd name="T93" fmla="*/ 343 h 545"/>
                <a:gd name="T94" fmla="*/ 49 w 653"/>
                <a:gd name="T95" fmla="*/ 360 h 545"/>
                <a:gd name="T96" fmla="*/ 60 w 653"/>
                <a:gd name="T97" fmla="*/ 374 h 545"/>
                <a:gd name="T98" fmla="*/ 61 w 653"/>
                <a:gd name="T99" fmla="*/ 387 h 545"/>
                <a:gd name="T100" fmla="*/ 64 w 653"/>
                <a:gd name="T101" fmla="*/ 400 h 545"/>
                <a:gd name="T102" fmla="*/ 55 w 653"/>
                <a:gd name="T103" fmla="*/ 407 h 545"/>
                <a:gd name="T104" fmla="*/ 46 w 653"/>
                <a:gd name="T105" fmla="*/ 399 h 545"/>
                <a:gd name="T106" fmla="*/ 39 w 653"/>
                <a:gd name="T107" fmla="*/ 412 h 54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53"/>
                <a:gd name="T163" fmla="*/ 0 h 545"/>
                <a:gd name="T164" fmla="*/ 653 w 653"/>
                <a:gd name="T165" fmla="*/ 545 h 54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53" h="545">
                  <a:moveTo>
                    <a:pt x="47" y="448"/>
                  </a:moveTo>
                  <a:lnTo>
                    <a:pt x="48" y="451"/>
                  </a:lnTo>
                  <a:lnTo>
                    <a:pt x="50" y="454"/>
                  </a:lnTo>
                  <a:lnTo>
                    <a:pt x="53" y="458"/>
                  </a:lnTo>
                  <a:lnTo>
                    <a:pt x="53" y="461"/>
                  </a:lnTo>
                  <a:lnTo>
                    <a:pt x="53" y="466"/>
                  </a:lnTo>
                  <a:lnTo>
                    <a:pt x="56" y="470"/>
                  </a:lnTo>
                  <a:lnTo>
                    <a:pt x="60" y="473"/>
                  </a:lnTo>
                  <a:lnTo>
                    <a:pt x="63" y="476"/>
                  </a:lnTo>
                  <a:lnTo>
                    <a:pt x="66" y="479"/>
                  </a:lnTo>
                  <a:lnTo>
                    <a:pt x="84" y="497"/>
                  </a:lnTo>
                  <a:lnTo>
                    <a:pt x="104" y="511"/>
                  </a:lnTo>
                  <a:lnTo>
                    <a:pt x="126" y="523"/>
                  </a:lnTo>
                  <a:lnTo>
                    <a:pt x="132" y="527"/>
                  </a:lnTo>
                  <a:lnTo>
                    <a:pt x="137" y="533"/>
                  </a:lnTo>
                  <a:lnTo>
                    <a:pt x="143" y="541"/>
                  </a:lnTo>
                  <a:lnTo>
                    <a:pt x="152" y="545"/>
                  </a:lnTo>
                  <a:lnTo>
                    <a:pt x="156" y="545"/>
                  </a:lnTo>
                  <a:lnTo>
                    <a:pt x="159" y="544"/>
                  </a:lnTo>
                  <a:lnTo>
                    <a:pt x="164" y="542"/>
                  </a:lnTo>
                  <a:lnTo>
                    <a:pt x="167" y="541"/>
                  </a:lnTo>
                  <a:lnTo>
                    <a:pt x="170" y="541"/>
                  </a:lnTo>
                  <a:lnTo>
                    <a:pt x="187" y="539"/>
                  </a:lnTo>
                  <a:lnTo>
                    <a:pt x="200" y="536"/>
                  </a:lnTo>
                  <a:lnTo>
                    <a:pt x="217" y="530"/>
                  </a:lnTo>
                  <a:lnTo>
                    <a:pt x="227" y="530"/>
                  </a:lnTo>
                  <a:lnTo>
                    <a:pt x="236" y="530"/>
                  </a:lnTo>
                  <a:lnTo>
                    <a:pt x="247" y="529"/>
                  </a:lnTo>
                  <a:lnTo>
                    <a:pt x="248" y="529"/>
                  </a:lnTo>
                  <a:lnTo>
                    <a:pt x="250" y="526"/>
                  </a:lnTo>
                  <a:lnTo>
                    <a:pt x="251" y="524"/>
                  </a:lnTo>
                  <a:lnTo>
                    <a:pt x="253" y="521"/>
                  </a:lnTo>
                  <a:lnTo>
                    <a:pt x="256" y="521"/>
                  </a:lnTo>
                  <a:lnTo>
                    <a:pt x="257" y="521"/>
                  </a:lnTo>
                  <a:lnTo>
                    <a:pt x="266" y="523"/>
                  </a:lnTo>
                  <a:lnTo>
                    <a:pt x="274" y="523"/>
                  </a:lnTo>
                  <a:lnTo>
                    <a:pt x="284" y="521"/>
                  </a:lnTo>
                  <a:lnTo>
                    <a:pt x="289" y="520"/>
                  </a:lnTo>
                  <a:lnTo>
                    <a:pt x="292" y="518"/>
                  </a:lnTo>
                  <a:lnTo>
                    <a:pt x="293" y="517"/>
                  </a:lnTo>
                  <a:lnTo>
                    <a:pt x="293" y="515"/>
                  </a:lnTo>
                  <a:lnTo>
                    <a:pt x="293" y="514"/>
                  </a:lnTo>
                  <a:lnTo>
                    <a:pt x="293" y="512"/>
                  </a:lnTo>
                  <a:lnTo>
                    <a:pt x="293" y="511"/>
                  </a:lnTo>
                  <a:lnTo>
                    <a:pt x="295" y="509"/>
                  </a:lnTo>
                  <a:lnTo>
                    <a:pt x="298" y="506"/>
                  </a:lnTo>
                  <a:lnTo>
                    <a:pt x="299" y="505"/>
                  </a:lnTo>
                  <a:lnTo>
                    <a:pt x="301" y="505"/>
                  </a:lnTo>
                  <a:lnTo>
                    <a:pt x="302" y="505"/>
                  </a:lnTo>
                  <a:lnTo>
                    <a:pt x="305" y="506"/>
                  </a:lnTo>
                  <a:lnTo>
                    <a:pt x="313" y="506"/>
                  </a:lnTo>
                  <a:lnTo>
                    <a:pt x="325" y="505"/>
                  </a:lnTo>
                  <a:lnTo>
                    <a:pt x="325" y="503"/>
                  </a:lnTo>
                  <a:lnTo>
                    <a:pt x="326" y="502"/>
                  </a:lnTo>
                  <a:lnTo>
                    <a:pt x="326" y="500"/>
                  </a:lnTo>
                  <a:lnTo>
                    <a:pt x="328" y="499"/>
                  </a:lnTo>
                  <a:lnTo>
                    <a:pt x="328" y="497"/>
                  </a:lnTo>
                  <a:lnTo>
                    <a:pt x="328" y="496"/>
                  </a:lnTo>
                  <a:lnTo>
                    <a:pt x="335" y="496"/>
                  </a:lnTo>
                  <a:lnTo>
                    <a:pt x="340" y="496"/>
                  </a:lnTo>
                  <a:lnTo>
                    <a:pt x="343" y="496"/>
                  </a:lnTo>
                  <a:lnTo>
                    <a:pt x="346" y="493"/>
                  </a:lnTo>
                  <a:lnTo>
                    <a:pt x="352" y="487"/>
                  </a:lnTo>
                  <a:lnTo>
                    <a:pt x="358" y="487"/>
                  </a:lnTo>
                  <a:lnTo>
                    <a:pt x="365" y="485"/>
                  </a:lnTo>
                  <a:lnTo>
                    <a:pt x="376" y="485"/>
                  </a:lnTo>
                  <a:lnTo>
                    <a:pt x="383" y="485"/>
                  </a:lnTo>
                  <a:lnTo>
                    <a:pt x="388" y="484"/>
                  </a:lnTo>
                  <a:lnTo>
                    <a:pt x="391" y="484"/>
                  </a:lnTo>
                  <a:lnTo>
                    <a:pt x="394" y="484"/>
                  </a:lnTo>
                  <a:lnTo>
                    <a:pt x="398" y="484"/>
                  </a:lnTo>
                  <a:lnTo>
                    <a:pt x="401" y="484"/>
                  </a:lnTo>
                  <a:lnTo>
                    <a:pt x="404" y="484"/>
                  </a:lnTo>
                  <a:lnTo>
                    <a:pt x="408" y="482"/>
                  </a:lnTo>
                  <a:lnTo>
                    <a:pt x="438" y="463"/>
                  </a:lnTo>
                  <a:lnTo>
                    <a:pt x="465" y="440"/>
                  </a:lnTo>
                  <a:lnTo>
                    <a:pt x="490" y="415"/>
                  </a:lnTo>
                  <a:lnTo>
                    <a:pt x="504" y="403"/>
                  </a:lnTo>
                  <a:lnTo>
                    <a:pt x="520" y="394"/>
                  </a:lnTo>
                  <a:lnTo>
                    <a:pt x="523" y="392"/>
                  </a:lnTo>
                  <a:lnTo>
                    <a:pt x="528" y="388"/>
                  </a:lnTo>
                  <a:lnTo>
                    <a:pt x="529" y="383"/>
                  </a:lnTo>
                  <a:lnTo>
                    <a:pt x="532" y="379"/>
                  </a:lnTo>
                  <a:lnTo>
                    <a:pt x="540" y="364"/>
                  </a:lnTo>
                  <a:lnTo>
                    <a:pt x="549" y="349"/>
                  </a:lnTo>
                  <a:lnTo>
                    <a:pt x="561" y="335"/>
                  </a:lnTo>
                  <a:lnTo>
                    <a:pt x="564" y="332"/>
                  </a:lnTo>
                  <a:lnTo>
                    <a:pt x="564" y="329"/>
                  </a:lnTo>
                  <a:lnTo>
                    <a:pt x="564" y="324"/>
                  </a:lnTo>
                  <a:lnTo>
                    <a:pt x="565" y="321"/>
                  </a:lnTo>
                  <a:lnTo>
                    <a:pt x="565" y="317"/>
                  </a:lnTo>
                  <a:lnTo>
                    <a:pt x="567" y="312"/>
                  </a:lnTo>
                  <a:lnTo>
                    <a:pt x="570" y="308"/>
                  </a:lnTo>
                  <a:lnTo>
                    <a:pt x="574" y="305"/>
                  </a:lnTo>
                  <a:lnTo>
                    <a:pt x="577" y="302"/>
                  </a:lnTo>
                  <a:lnTo>
                    <a:pt x="595" y="293"/>
                  </a:lnTo>
                  <a:lnTo>
                    <a:pt x="612" y="284"/>
                  </a:lnTo>
                  <a:lnTo>
                    <a:pt x="625" y="272"/>
                  </a:lnTo>
                  <a:lnTo>
                    <a:pt x="636" y="254"/>
                  </a:lnTo>
                  <a:lnTo>
                    <a:pt x="642" y="234"/>
                  </a:lnTo>
                  <a:lnTo>
                    <a:pt x="645" y="213"/>
                  </a:lnTo>
                  <a:lnTo>
                    <a:pt x="647" y="210"/>
                  </a:lnTo>
                  <a:lnTo>
                    <a:pt x="650" y="207"/>
                  </a:lnTo>
                  <a:lnTo>
                    <a:pt x="653" y="206"/>
                  </a:lnTo>
                  <a:lnTo>
                    <a:pt x="650" y="204"/>
                  </a:lnTo>
                  <a:lnTo>
                    <a:pt x="647" y="203"/>
                  </a:lnTo>
                  <a:lnTo>
                    <a:pt x="642" y="201"/>
                  </a:lnTo>
                  <a:lnTo>
                    <a:pt x="639" y="201"/>
                  </a:lnTo>
                  <a:lnTo>
                    <a:pt x="636" y="201"/>
                  </a:lnTo>
                  <a:lnTo>
                    <a:pt x="633" y="203"/>
                  </a:lnTo>
                  <a:lnTo>
                    <a:pt x="628" y="207"/>
                  </a:lnTo>
                  <a:lnTo>
                    <a:pt x="627" y="209"/>
                  </a:lnTo>
                  <a:lnTo>
                    <a:pt x="624" y="209"/>
                  </a:lnTo>
                  <a:lnTo>
                    <a:pt x="621" y="209"/>
                  </a:lnTo>
                  <a:lnTo>
                    <a:pt x="618" y="207"/>
                  </a:lnTo>
                  <a:lnTo>
                    <a:pt x="615" y="204"/>
                  </a:lnTo>
                  <a:lnTo>
                    <a:pt x="613" y="200"/>
                  </a:lnTo>
                  <a:lnTo>
                    <a:pt x="615" y="200"/>
                  </a:lnTo>
                  <a:lnTo>
                    <a:pt x="616" y="198"/>
                  </a:lnTo>
                  <a:lnTo>
                    <a:pt x="616" y="195"/>
                  </a:lnTo>
                  <a:lnTo>
                    <a:pt x="618" y="194"/>
                  </a:lnTo>
                  <a:lnTo>
                    <a:pt x="619" y="192"/>
                  </a:lnTo>
                  <a:lnTo>
                    <a:pt x="621" y="192"/>
                  </a:lnTo>
                  <a:lnTo>
                    <a:pt x="619" y="176"/>
                  </a:lnTo>
                  <a:lnTo>
                    <a:pt x="616" y="158"/>
                  </a:lnTo>
                  <a:lnTo>
                    <a:pt x="615" y="141"/>
                  </a:lnTo>
                  <a:lnTo>
                    <a:pt x="619" y="126"/>
                  </a:lnTo>
                  <a:lnTo>
                    <a:pt x="621" y="125"/>
                  </a:lnTo>
                  <a:lnTo>
                    <a:pt x="622" y="123"/>
                  </a:lnTo>
                  <a:lnTo>
                    <a:pt x="624" y="123"/>
                  </a:lnTo>
                  <a:lnTo>
                    <a:pt x="627" y="123"/>
                  </a:lnTo>
                  <a:lnTo>
                    <a:pt x="628" y="125"/>
                  </a:lnTo>
                  <a:lnTo>
                    <a:pt x="630" y="125"/>
                  </a:lnTo>
                  <a:lnTo>
                    <a:pt x="632" y="126"/>
                  </a:lnTo>
                  <a:lnTo>
                    <a:pt x="632" y="125"/>
                  </a:lnTo>
                  <a:lnTo>
                    <a:pt x="630" y="123"/>
                  </a:lnTo>
                  <a:lnTo>
                    <a:pt x="625" y="107"/>
                  </a:lnTo>
                  <a:lnTo>
                    <a:pt x="621" y="85"/>
                  </a:lnTo>
                  <a:lnTo>
                    <a:pt x="619" y="64"/>
                  </a:lnTo>
                  <a:lnTo>
                    <a:pt x="616" y="43"/>
                  </a:lnTo>
                  <a:lnTo>
                    <a:pt x="615" y="25"/>
                  </a:lnTo>
                  <a:lnTo>
                    <a:pt x="615" y="22"/>
                  </a:lnTo>
                  <a:lnTo>
                    <a:pt x="612" y="21"/>
                  </a:lnTo>
                  <a:lnTo>
                    <a:pt x="610" y="18"/>
                  </a:lnTo>
                  <a:lnTo>
                    <a:pt x="609" y="15"/>
                  </a:lnTo>
                  <a:lnTo>
                    <a:pt x="609" y="12"/>
                  </a:lnTo>
                  <a:lnTo>
                    <a:pt x="592" y="7"/>
                  </a:lnTo>
                  <a:lnTo>
                    <a:pt x="579" y="4"/>
                  </a:lnTo>
                  <a:lnTo>
                    <a:pt x="568" y="4"/>
                  </a:lnTo>
                  <a:lnTo>
                    <a:pt x="556" y="6"/>
                  </a:lnTo>
                  <a:lnTo>
                    <a:pt x="543" y="3"/>
                  </a:lnTo>
                  <a:lnTo>
                    <a:pt x="532" y="0"/>
                  </a:lnTo>
                  <a:lnTo>
                    <a:pt x="523" y="0"/>
                  </a:lnTo>
                  <a:lnTo>
                    <a:pt x="516" y="6"/>
                  </a:lnTo>
                  <a:lnTo>
                    <a:pt x="508" y="12"/>
                  </a:lnTo>
                  <a:lnTo>
                    <a:pt x="501" y="18"/>
                  </a:lnTo>
                  <a:lnTo>
                    <a:pt x="492" y="22"/>
                  </a:lnTo>
                  <a:lnTo>
                    <a:pt x="481" y="21"/>
                  </a:lnTo>
                  <a:lnTo>
                    <a:pt x="474" y="31"/>
                  </a:lnTo>
                  <a:lnTo>
                    <a:pt x="465" y="39"/>
                  </a:lnTo>
                  <a:lnTo>
                    <a:pt x="453" y="45"/>
                  </a:lnTo>
                  <a:lnTo>
                    <a:pt x="442" y="52"/>
                  </a:lnTo>
                  <a:lnTo>
                    <a:pt x="433" y="63"/>
                  </a:lnTo>
                  <a:lnTo>
                    <a:pt x="430" y="72"/>
                  </a:lnTo>
                  <a:lnTo>
                    <a:pt x="427" y="84"/>
                  </a:lnTo>
                  <a:lnTo>
                    <a:pt x="423" y="93"/>
                  </a:lnTo>
                  <a:lnTo>
                    <a:pt x="415" y="99"/>
                  </a:lnTo>
                  <a:lnTo>
                    <a:pt x="404" y="103"/>
                  </a:lnTo>
                  <a:lnTo>
                    <a:pt x="395" y="107"/>
                  </a:lnTo>
                  <a:lnTo>
                    <a:pt x="388" y="110"/>
                  </a:lnTo>
                  <a:lnTo>
                    <a:pt x="382" y="117"/>
                  </a:lnTo>
                  <a:lnTo>
                    <a:pt x="377" y="128"/>
                  </a:lnTo>
                  <a:lnTo>
                    <a:pt x="373" y="138"/>
                  </a:lnTo>
                  <a:lnTo>
                    <a:pt x="367" y="147"/>
                  </a:lnTo>
                  <a:lnTo>
                    <a:pt x="356" y="153"/>
                  </a:lnTo>
                  <a:lnTo>
                    <a:pt x="353" y="153"/>
                  </a:lnTo>
                  <a:lnTo>
                    <a:pt x="350" y="152"/>
                  </a:lnTo>
                  <a:lnTo>
                    <a:pt x="347" y="149"/>
                  </a:lnTo>
                  <a:lnTo>
                    <a:pt x="346" y="146"/>
                  </a:lnTo>
                  <a:lnTo>
                    <a:pt x="343" y="147"/>
                  </a:lnTo>
                  <a:lnTo>
                    <a:pt x="341" y="150"/>
                  </a:lnTo>
                  <a:lnTo>
                    <a:pt x="338" y="153"/>
                  </a:lnTo>
                  <a:lnTo>
                    <a:pt x="337" y="155"/>
                  </a:lnTo>
                  <a:lnTo>
                    <a:pt x="334" y="158"/>
                  </a:lnTo>
                  <a:lnTo>
                    <a:pt x="331" y="158"/>
                  </a:lnTo>
                  <a:lnTo>
                    <a:pt x="328" y="158"/>
                  </a:lnTo>
                  <a:lnTo>
                    <a:pt x="314" y="152"/>
                  </a:lnTo>
                  <a:lnTo>
                    <a:pt x="299" y="149"/>
                  </a:lnTo>
                  <a:lnTo>
                    <a:pt x="292" y="144"/>
                  </a:lnTo>
                  <a:lnTo>
                    <a:pt x="283" y="138"/>
                  </a:lnTo>
                  <a:lnTo>
                    <a:pt x="275" y="134"/>
                  </a:lnTo>
                  <a:lnTo>
                    <a:pt x="269" y="132"/>
                  </a:lnTo>
                  <a:lnTo>
                    <a:pt x="262" y="140"/>
                  </a:lnTo>
                  <a:lnTo>
                    <a:pt x="256" y="150"/>
                  </a:lnTo>
                  <a:lnTo>
                    <a:pt x="250" y="162"/>
                  </a:lnTo>
                  <a:lnTo>
                    <a:pt x="242" y="171"/>
                  </a:lnTo>
                  <a:lnTo>
                    <a:pt x="236" y="177"/>
                  </a:lnTo>
                  <a:lnTo>
                    <a:pt x="230" y="182"/>
                  </a:lnTo>
                  <a:lnTo>
                    <a:pt x="224" y="186"/>
                  </a:lnTo>
                  <a:lnTo>
                    <a:pt x="218" y="192"/>
                  </a:lnTo>
                  <a:lnTo>
                    <a:pt x="209" y="198"/>
                  </a:lnTo>
                  <a:lnTo>
                    <a:pt x="199" y="200"/>
                  </a:lnTo>
                  <a:lnTo>
                    <a:pt x="188" y="200"/>
                  </a:lnTo>
                  <a:lnTo>
                    <a:pt x="177" y="198"/>
                  </a:lnTo>
                  <a:lnTo>
                    <a:pt x="174" y="198"/>
                  </a:lnTo>
                  <a:lnTo>
                    <a:pt x="171" y="198"/>
                  </a:lnTo>
                  <a:lnTo>
                    <a:pt x="167" y="200"/>
                  </a:lnTo>
                  <a:lnTo>
                    <a:pt x="161" y="200"/>
                  </a:lnTo>
                  <a:lnTo>
                    <a:pt x="162" y="189"/>
                  </a:lnTo>
                  <a:lnTo>
                    <a:pt x="164" y="179"/>
                  </a:lnTo>
                  <a:lnTo>
                    <a:pt x="168" y="170"/>
                  </a:lnTo>
                  <a:lnTo>
                    <a:pt x="170" y="168"/>
                  </a:lnTo>
                  <a:lnTo>
                    <a:pt x="171" y="165"/>
                  </a:lnTo>
                  <a:lnTo>
                    <a:pt x="173" y="164"/>
                  </a:lnTo>
                  <a:lnTo>
                    <a:pt x="174" y="161"/>
                  </a:lnTo>
                  <a:lnTo>
                    <a:pt x="173" y="159"/>
                  </a:lnTo>
                  <a:lnTo>
                    <a:pt x="168" y="150"/>
                  </a:lnTo>
                  <a:lnTo>
                    <a:pt x="167" y="141"/>
                  </a:lnTo>
                  <a:lnTo>
                    <a:pt x="164" y="134"/>
                  </a:lnTo>
                  <a:lnTo>
                    <a:pt x="158" y="126"/>
                  </a:lnTo>
                  <a:lnTo>
                    <a:pt x="150" y="120"/>
                  </a:lnTo>
                  <a:lnTo>
                    <a:pt x="143" y="116"/>
                  </a:lnTo>
                  <a:lnTo>
                    <a:pt x="137" y="114"/>
                  </a:lnTo>
                  <a:lnTo>
                    <a:pt x="134" y="116"/>
                  </a:lnTo>
                  <a:lnTo>
                    <a:pt x="134" y="168"/>
                  </a:lnTo>
                  <a:lnTo>
                    <a:pt x="135" y="221"/>
                  </a:lnTo>
                  <a:lnTo>
                    <a:pt x="132" y="273"/>
                  </a:lnTo>
                  <a:lnTo>
                    <a:pt x="129" y="272"/>
                  </a:lnTo>
                  <a:lnTo>
                    <a:pt x="126" y="269"/>
                  </a:lnTo>
                  <a:lnTo>
                    <a:pt x="123" y="266"/>
                  </a:lnTo>
                  <a:lnTo>
                    <a:pt x="120" y="266"/>
                  </a:lnTo>
                  <a:lnTo>
                    <a:pt x="119" y="266"/>
                  </a:lnTo>
                  <a:lnTo>
                    <a:pt x="116" y="269"/>
                  </a:lnTo>
                  <a:lnTo>
                    <a:pt x="114" y="272"/>
                  </a:lnTo>
                  <a:lnTo>
                    <a:pt x="113" y="275"/>
                  </a:lnTo>
                  <a:lnTo>
                    <a:pt x="111" y="279"/>
                  </a:lnTo>
                  <a:lnTo>
                    <a:pt x="110" y="282"/>
                  </a:lnTo>
                  <a:lnTo>
                    <a:pt x="107" y="284"/>
                  </a:lnTo>
                  <a:lnTo>
                    <a:pt x="104" y="285"/>
                  </a:lnTo>
                  <a:lnTo>
                    <a:pt x="92" y="284"/>
                  </a:lnTo>
                  <a:lnTo>
                    <a:pt x="78" y="284"/>
                  </a:lnTo>
                  <a:lnTo>
                    <a:pt x="65" y="285"/>
                  </a:lnTo>
                  <a:lnTo>
                    <a:pt x="63" y="285"/>
                  </a:lnTo>
                  <a:lnTo>
                    <a:pt x="60" y="284"/>
                  </a:lnTo>
                  <a:lnTo>
                    <a:pt x="57" y="281"/>
                  </a:lnTo>
                  <a:lnTo>
                    <a:pt x="53" y="279"/>
                  </a:lnTo>
                  <a:lnTo>
                    <a:pt x="50" y="276"/>
                  </a:lnTo>
                  <a:lnTo>
                    <a:pt x="45" y="276"/>
                  </a:lnTo>
                  <a:lnTo>
                    <a:pt x="45" y="278"/>
                  </a:lnTo>
                  <a:lnTo>
                    <a:pt x="44" y="279"/>
                  </a:lnTo>
                  <a:lnTo>
                    <a:pt x="42" y="281"/>
                  </a:lnTo>
                  <a:lnTo>
                    <a:pt x="41" y="281"/>
                  </a:lnTo>
                  <a:lnTo>
                    <a:pt x="38" y="281"/>
                  </a:lnTo>
                  <a:lnTo>
                    <a:pt x="35" y="273"/>
                  </a:lnTo>
                  <a:lnTo>
                    <a:pt x="32" y="266"/>
                  </a:lnTo>
                  <a:lnTo>
                    <a:pt x="30" y="257"/>
                  </a:lnTo>
                  <a:lnTo>
                    <a:pt x="29" y="254"/>
                  </a:lnTo>
                  <a:lnTo>
                    <a:pt x="26" y="251"/>
                  </a:lnTo>
                  <a:lnTo>
                    <a:pt x="23" y="249"/>
                  </a:lnTo>
                  <a:lnTo>
                    <a:pt x="18" y="248"/>
                  </a:lnTo>
                  <a:lnTo>
                    <a:pt x="18" y="251"/>
                  </a:lnTo>
                  <a:lnTo>
                    <a:pt x="17" y="255"/>
                  </a:lnTo>
                  <a:lnTo>
                    <a:pt x="15" y="260"/>
                  </a:lnTo>
                  <a:lnTo>
                    <a:pt x="14" y="263"/>
                  </a:lnTo>
                  <a:lnTo>
                    <a:pt x="12" y="266"/>
                  </a:lnTo>
                  <a:lnTo>
                    <a:pt x="9" y="269"/>
                  </a:lnTo>
                  <a:lnTo>
                    <a:pt x="6" y="270"/>
                  </a:lnTo>
                  <a:lnTo>
                    <a:pt x="0" y="270"/>
                  </a:lnTo>
                  <a:lnTo>
                    <a:pt x="3" y="273"/>
                  </a:lnTo>
                  <a:lnTo>
                    <a:pt x="3" y="276"/>
                  </a:lnTo>
                  <a:lnTo>
                    <a:pt x="3" y="279"/>
                  </a:lnTo>
                  <a:lnTo>
                    <a:pt x="2" y="282"/>
                  </a:lnTo>
                  <a:lnTo>
                    <a:pt x="2" y="285"/>
                  </a:lnTo>
                  <a:lnTo>
                    <a:pt x="2" y="288"/>
                  </a:lnTo>
                  <a:lnTo>
                    <a:pt x="8" y="296"/>
                  </a:lnTo>
                  <a:lnTo>
                    <a:pt x="14" y="303"/>
                  </a:lnTo>
                  <a:lnTo>
                    <a:pt x="17" y="312"/>
                  </a:lnTo>
                  <a:lnTo>
                    <a:pt x="21" y="332"/>
                  </a:lnTo>
                  <a:lnTo>
                    <a:pt x="30" y="350"/>
                  </a:lnTo>
                  <a:lnTo>
                    <a:pt x="42" y="367"/>
                  </a:lnTo>
                  <a:lnTo>
                    <a:pt x="44" y="371"/>
                  </a:lnTo>
                  <a:lnTo>
                    <a:pt x="44" y="374"/>
                  </a:lnTo>
                  <a:lnTo>
                    <a:pt x="45" y="379"/>
                  </a:lnTo>
                  <a:lnTo>
                    <a:pt x="45" y="382"/>
                  </a:lnTo>
                  <a:lnTo>
                    <a:pt x="47" y="386"/>
                  </a:lnTo>
                  <a:lnTo>
                    <a:pt x="50" y="388"/>
                  </a:lnTo>
                  <a:lnTo>
                    <a:pt x="53" y="389"/>
                  </a:lnTo>
                  <a:lnTo>
                    <a:pt x="56" y="391"/>
                  </a:lnTo>
                  <a:lnTo>
                    <a:pt x="60" y="392"/>
                  </a:lnTo>
                  <a:lnTo>
                    <a:pt x="63" y="395"/>
                  </a:lnTo>
                  <a:lnTo>
                    <a:pt x="65" y="398"/>
                  </a:lnTo>
                  <a:lnTo>
                    <a:pt x="65" y="401"/>
                  </a:lnTo>
                  <a:lnTo>
                    <a:pt x="65" y="404"/>
                  </a:lnTo>
                  <a:lnTo>
                    <a:pt x="65" y="407"/>
                  </a:lnTo>
                  <a:lnTo>
                    <a:pt x="65" y="409"/>
                  </a:lnTo>
                  <a:lnTo>
                    <a:pt x="65" y="410"/>
                  </a:lnTo>
                  <a:lnTo>
                    <a:pt x="65" y="413"/>
                  </a:lnTo>
                  <a:lnTo>
                    <a:pt x="66" y="416"/>
                  </a:lnTo>
                  <a:lnTo>
                    <a:pt x="66" y="418"/>
                  </a:lnTo>
                  <a:lnTo>
                    <a:pt x="66" y="419"/>
                  </a:lnTo>
                  <a:lnTo>
                    <a:pt x="66" y="424"/>
                  </a:lnTo>
                  <a:lnTo>
                    <a:pt x="66" y="425"/>
                  </a:lnTo>
                  <a:lnTo>
                    <a:pt x="68" y="428"/>
                  </a:lnTo>
                  <a:lnTo>
                    <a:pt x="68" y="430"/>
                  </a:lnTo>
                  <a:lnTo>
                    <a:pt x="69" y="433"/>
                  </a:lnTo>
                  <a:lnTo>
                    <a:pt x="71" y="437"/>
                  </a:lnTo>
                  <a:lnTo>
                    <a:pt x="68" y="437"/>
                  </a:lnTo>
                  <a:lnTo>
                    <a:pt x="66" y="437"/>
                  </a:lnTo>
                  <a:lnTo>
                    <a:pt x="65" y="439"/>
                  </a:lnTo>
                  <a:lnTo>
                    <a:pt x="63" y="440"/>
                  </a:lnTo>
                  <a:lnTo>
                    <a:pt x="60" y="440"/>
                  </a:lnTo>
                  <a:lnTo>
                    <a:pt x="59" y="439"/>
                  </a:lnTo>
                  <a:lnTo>
                    <a:pt x="56" y="437"/>
                  </a:lnTo>
                  <a:lnTo>
                    <a:pt x="54" y="436"/>
                  </a:lnTo>
                  <a:lnTo>
                    <a:pt x="53" y="433"/>
                  </a:lnTo>
                  <a:lnTo>
                    <a:pt x="51" y="433"/>
                  </a:lnTo>
                  <a:lnTo>
                    <a:pt x="50" y="431"/>
                  </a:lnTo>
                  <a:lnTo>
                    <a:pt x="47" y="433"/>
                  </a:lnTo>
                  <a:lnTo>
                    <a:pt x="44" y="434"/>
                  </a:lnTo>
                  <a:lnTo>
                    <a:pt x="42" y="436"/>
                  </a:lnTo>
                  <a:lnTo>
                    <a:pt x="41" y="439"/>
                  </a:lnTo>
                  <a:lnTo>
                    <a:pt x="41" y="442"/>
                  </a:lnTo>
                  <a:lnTo>
                    <a:pt x="42" y="445"/>
                  </a:lnTo>
                  <a:lnTo>
                    <a:pt x="45" y="448"/>
                  </a:lnTo>
                  <a:lnTo>
                    <a:pt x="47" y="448"/>
                  </a:lnTo>
                  <a:close/>
                </a:path>
              </a:pathLst>
            </a:custGeom>
            <a:solidFill>
              <a:srgbClr val="B9CE90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79" name="Freeform 103"/>
            <p:cNvSpPr>
              <a:spLocks/>
            </p:cNvSpPr>
            <p:nvPr/>
          </p:nvSpPr>
          <p:spPr bwMode="gray">
            <a:xfrm>
              <a:off x="4320" y="3850"/>
              <a:ext cx="89" cy="82"/>
            </a:xfrm>
            <a:custGeom>
              <a:avLst/>
              <a:gdLst>
                <a:gd name="T0" fmla="*/ 61 w 96"/>
                <a:gd name="T1" fmla="*/ 2 h 88"/>
                <a:gd name="T2" fmla="*/ 71 w 96"/>
                <a:gd name="T3" fmla="*/ 7 h 88"/>
                <a:gd name="T4" fmla="*/ 83 w 96"/>
                <a:gd name="T5" fmla="*/ 14 h 88"/>
                <a:gd name="T6" fmla="*/ 89 w 96"/>
                <a:gd name="T7" fmla="*/ 22 h 88"/>
                <a:gd name="T8" fmla="*/ 89 w 96"/>
                <a:gd name="T9" fmla="*/ 34 h 88"/>
                <a:gd name="T10" fmla="*/ 86 w 96"/>
                <a:gd name="T11" fmla="*/ 39 h 88"/>
                <a:gd name="T12" fmla="*/ 83 w 96"/>
                <a:gd name="T13" fmla="*/ 45 h 88"/>
                <a:gd name="T14" fmla="*/ 80 w 96"/>
                <a:gd name="T15" fmla="*/ 50 h 88"/>
                <a:gd name="T16" fmla="*/ 75 w 96"/>
                <a:gd name="T17" fmla="*/ 55 h 88"/>
                <a:gd name="T18" fmla="*/ 67 w 96"/>
                <a:gd name="T19" fmla="*/ 60 h 88"/>
                <a:gd name="T20" fmla="*/ 58 w 96"/>
                <a:gd name="T21" fmla="*/ 61 h 88"/>
                <a:gd name="T22" fmla="*/ 50 w 96"/>
                <a:gd name="T23" fmla="*/ 62 h 88"/>
                <a:gd name="T24" fmla="*/ 42 w 96"/>
                <a:gd name="T25" fmla="*/ 68 h 88"/>
                <a:gd name="T26" fmla="*/ 33 w 96"/>
                <a:gd name="T27" fmla="*/ 79 h 88"/>
                <a:gd name="T28" fmla="*/ 31 w 96"/>
                <a:gd name="T29" fmla="*/ 82 h 88"/>
                <a:gd name="T30" fmla="*/ 27 w 96"/>
                <a:gd name="T31" fmla="*/ 79 h 88"/>
                <a:gd name="T32" fmla="*/ 21 w 96"/>
                <a:gd name="T33" fmla="*/ 76 h 88"/>
                <a:gd name="T34" fmla="*/ 16 w 96"/>
                <a:gd name="T35" fmla="*/ 74 h 88"/>
                <a:gd name="T36" fmla="*/ 8 w 96"/>
                <a:gd name="T37" fmla="*/ 74 h 88"/>
                <a:gd name="T38" fmla="*/ 8 w 96"/>
                <a:gd name="T39" fmla="*/ 63 h 88"/>
                <a:gd name="T40" fmla="*/ 5 w 96"/>
                <a:gd name="T41" fmla="*/ 55 h 88"/>
                <a:gd name="T42" fmla="*/ 0 w 96"/>
                <a:gd name="T43" fmla="*/ 48 h 88"/>
                <a:gd name="T44" fmla="*/ 2 w 96"/>
                <a:gd name="T45" fmla="*/ 41 h 88"/>
                <a:gd name="T46" fmla="*/ 10 w 96"/>
                <a:gd name="T47" fmla="*/ 30 h 88"/>
                <a:gd name="T48" fmla="*/ 19 w 96"/>
                <a:gd name="T49" fmla="*/ 20 h 88"/>
                <a:gd name="T50" fmla="*/ 31 w 96"/>
                <a:gd name="T51" fmla="*/ 11 h 88"/>
                <a:gd name="T52" fmla="*/ 38 w 96"/>
                <a:gd name="T53" fmla="*/ 7 h 88"/>
                <a:gd name="T54" fmla="*/ 46 w 96"/>
                <a:gd name="T55" fmla="*/ 2 h 88"/>
                <a:gd name="T56" fmla="*/ 53 w 96"/>
                <a:gd name="T57" fmla="*/ 0 h 88"/>
                <a:gd name="T58" fmla="*/ 61 w 96"/>
                <a:gd name="T59" fmla="*/ 2 h 8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6"/>
                <a:gd name="T91" fmla="*/ 0 h 88"/>
                <a:gd name="T92" fmla="*/ 96 w 96"/>
                <a:gd name="T93" fmla="*/ 88 h 8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6" h="88">
                  <a:moveTo>
                    <a:pt x="66" y="2"/>
                  </a:moveTo>
                  <a:lnTo>
                    <a:pt x="77" y="8"/>
                  </a:lnTo>
                  <a:lnTo>
                    <a:pt x="89" y="15"/>
                  </a:lnTo>
                  <a:lnTo>
                    <a:pt x="96" y="24"/>
                  </a:lnTo>
                  <a:lnTo>
                    <a:pt x="96" y="36"/>
                  </a:lnTo>
                  <a:lnTo>
                    <a:pt x="93" y="42"/>
                  </a:lnTo>
                  <a:lnTo>
                    <a:pt x="89" y="48"/>
                  </a:lnTo>
                  <a:lnTo>
                    <a:pt x="86" y="54"/>
                  </a:lnTo>
                  <a:lnTo>
                    <a:pt x="81" y="59"/>
                  </a:lnTo>
                  <a:lnTo>
                    <a:pt x="72" y="64"/>
                  </a:lnTo>
                  <a:lnTo>
                    <a:pt x="63" y="65"/>
                  </a:lnTo>
                  <a:lnTo>
                    <a:pt x="54" y="67"/>
                  </a:lnTo>
                  <a:lnTo>
                    <a:pt x="45" y="73"/>
                  </a:lnTo>
                  <a:lnTo>
                    <a:pt x="36" y="85"/>
                  </a:lnTo>
                  <a:lnTo>
                    <a:pt x="33" y="88"/>
                  </a:lnTo>
                  <a:lnTo>
                    <a:pt x="29" y="85"/>
                  </a:lnTo>
                  <a:lnTo>
                    <a:pt x="23" y="82"/>
                  </a:lnTo>
                  <a:lnTo>
                    <a:pt x="17" y="79"/>
                  </a:lnTo>
                  <a:lnTo>
                    <a:pt x="9" y="79"/>
                  </a:lnTo>
                  <a:lnTo>
                    <a:pt x="9" y="68"/>
                  </a:lnTo>
                  <a:lnTo>
                    <a:pt x="5" y="59"/>
                  </a:lnTo>
                  <a:lnTo>
                    <a:pt x="0" y="51"/>
                  </a:lnTo>
                  <a:lnTo>
                    <a:pt x="2" y="44"/>
                  </a:lnTo>
                  <a:lnTo>
                    <a:pt x="11" y="32"/>
                  </a:lnTo>
                  <a:lnTo>
                    <a:pt x="21" y="21"/>
                  </a:lnTo>
                  <a:lnTo>
                    <a:pt x="33" y="12"/>
                  </a:lnTo>
                  <a:lnTo>
                    <a:pt x="41" y="8"/>
                  </a:lnTo>
                  <a:lnTo>
                    <a:pt x="50" y="2"/>
                  </a:lnTo>
                  <a:lnTo>
                    <a:pt x="57" y="0"/>
                  </a:lnTo>
                  <a:lnTo>
                    <a:pt x="66" y="2"/>
                  </a:lnTo>
                  <a:close/>
                </a:path>
              </a:pathLst>
            </a:custGeom>
            <a:solidFill>
              <a:srgbClr val="B9CE90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80" name="Freeform 104"/>
            <p:cNvSpPr>
              <a:spLocks/>
            </p:cNvSpPr>
            <p:nvPr/>
          </p:nvSpPr>
          <p:spPr bwMode="gray">
            <a:xfrm>
              <a:off x="4436" y="3741"/>
              <a:ext cx="56" cy="72"/>
            </a:xfrm>
            <a:custGeom>
              <a:avLst/>
              <a:gdLst>
                <a:gd name="T0" fmla="*/ 41 w 61"/>
                <a:gd name="T1" fmla="*/ 8 h 78"/>
                <a:gd name="T2" fmla="*/ 39 w 61"/>
                <a:gd name="T3" fmla="*/ 9 h 78"/>
                <a:gd name="T4" fmla="*/ 37 w 61"/>
                <a:gd name="T5" fmla="*/ 9 h 78"/>
                <a:gd name="T6" fmla="*/ 36 w 61"/>
                <a:gd name="T7" fmla="*/ 9 h 78"/>
                <a:gd name="T8" fmla="*/ 33 w 61"/>
                <a:gd name="T9" fmla="*/ 6 h 78"/>
                <a:gd name="T10" fmla="*/ 28 w 61"/>
                <a:gd name="T11" fmla="*/ 3 h 78"/>
                <a:gd name="T12" fmla="*/ 26 w 61"/>
                <a:gd name="T13" fmla="*/ 1 h 78"/>
                <a:gd name="T14" fmla="*/ 22 w 61"/>
                <a:gd name="T15" fmla="*/ 0 h 78"/>
                <a:gd name="T16" fmla="*/ 19 w 61"/>
                <a:gd name="T17" fmla="*/ 1 h 78"/>
                <a:gd name="T18" fmla="*/ 17 w 61"/>
                <a:gd name="T19" fmla="*/ 4 h 78"/>
                <a:gd name="T20" fmla="*/ 14 w 61"/>
                <a:gd name="T21" fmla="*/ 6 h 78"/>
                <a:gd name="T22" fmla="*/ 12 w 61"/>
                <a:gd name="T23" fmla="*/ 11 h 78"/>
                <a:gd name="T24" fmla="*/ 11 w 61"/>
                <a:gd name="T25" fmla="*/ 17 h 78"/>
                <a:gd name="T26" fmla="*/ 9 w 61"/>
                <a:gd name="T27" fmla="*/ 20 h 78"/>
                <a:gd name="T28" fmla="*/ 8 w 61"/>
                <a:gd name="T29" fmla="*/ 22 h 78"/>
                <a:gd name="T30" fmla="*/ 6 w 61"/>
                <a:gd name="T31" fmla="*/ 25 h 78"/>
                <a:gd name="T32" fmla="*/ 4 w 61"/>
                <a:gd name="T33" fmla="*/ 26 h 78"/>
                <a:gd name="T34" fmla="*/ 1 w 61"/>
                <a:gd name="T35" fmla="*/ 29 h 78"/>
                <a:gd name="T36" fmla="*/ 0 w 61"/>
                <a:gd name="T37" fmla="*/ 31 h 78"/>
                <a:gd name="T38" fmla="*/ 0 w 61"/>
                <a:gd name="T39" fmla="*/ 34 h 78"/>
                <a:gd name="T40" fmla="*/ 0 w 61"/>
                <a:gd name="T41" fmla="*/ 39 h 78"/>
                <a:gd name="T42" fmla="*/ 1 w 61"/>
                <a:gd name="T43" fmla="*/ 39 h 78"/>
                <a:gd name="T44" fmla="*/ 1 w 61"/>
                <a:gd name="T45" fmla="*/ 39 h 78"/>
                <a:gd name="T46" fmla="*/ 3 w 61"/>
                <a:gd name="T47" fmla="*/ 40 h 78"/>
                <a:gd name="T48" fmla="*/ 4 w 61"/>
                <a:gd name="T49" fmla="*/ 47 h 78"/>
                <a:gd name="T50" fmla="*/ 4 w 61"/>
                <a:gd name="T51" fmla="*/ 55 h 78"/>
                <a:gd name="T52" fmla="*/ 8 w 61"/>
                <a:gd name="T53" fmla="*/ 62 h 78"/>
                <a:gd name="T54" fmla="*/ 8 w 61"/>
                <a:gd name="T55" fmla="*/ 64 h 78"/>
                <a:gd name="T56" fmla="*/ 9 w 61"/>
                <a:gd name="T57" fmla="*/ 65 h 78"/>
                <a:gd name="T58" fmla="*/ 11 w 61"/>
                <a:gd name="T59" fmla="*/ 66 h 78"/>
                <a:gd name="T60" fmla="*/ 12 w 61"/>
                <a:gd name="T61" fmla="*/ 67 h 78"/>
                <a:gd name="T62" fmla="*/ 22 w 61"/>
                <a:gd name="T63" fmla="*/ 70 h 78"/>
                <a:gd name="T64" fmla="*/ 33 w 61"/>
                <a:gd name="T65" fmla="*/ 72 h 78"/>
                <a:gd name="T66" fmla="*/ 42 w 61"/>
                <a:gd name="T67" fmla="*/ 67 h 78"/>
                <a:gd name="T68" fmla="*/ 44 w 61"/>
                <a:gd name="T69" fmla="*/ 66 h 78"/>
                <a:gd name="T70" fmla="*/ 44 w 61"/>
                <a:gd name="T71" fmla="*/ 65 h 78"/>
                <a:gd name="T72" fmla="*/ 45 w 61"/>
                <a:gd name="T73" fmla="*/ 64 h 78"/>
                <a:gd name="T74" fmla="*/ 45 w 61"/>
                <a:gd name="T75" fmla="*/ 62 h 78"/>
                <a:gd name="T76" fmla="*/ 50 w 61"/>
                <a:gd name="T77" fmla="*/ 58 h 78"/>
                <a:gd name="T78" fmla="*/ 53 w 61"/>
                <a:gd name="T79" fmla="*/ 54 h 78"/>
                <a:gd name="T80" fmla="*/ 56 w 61"/>
                <a:gd name="T81" fmla="*/ 50 h 78"/>
                <a:gd name="T82" fmla="*/ 56 w 61"/>
                <a:gd name="T83" fmla="*/ 40 h 78"/>
                <a:gd name="T84" fmla="*/ 52 w 61"/>
                <a:gd name="T85" fmla="*/ 29 h 78"/>
                <a:gd name="T86" fmla="*/ 47 w 61"/>
                <a:gd name="T87" fmla="*/ 20 h 78"/>
                <a:gd name="T88" fmla="*/ 45 w 61"/>
                <a:gd name="T89" fmla="*/ 18 h 78"/>
                <a:gd name="T90" fmla="*/ 45 w 61"/>
                <a:gd name="T91" fmla="*/ 15 h 78"/>
                <a:gd name="T92" fmla="*/ 45 w 61"/>
                <a:gd name="T93" fmla="*/ 14 h 78"/>
                <a:gd name="T94" fmla="*/ 45 w 61"/>
                <a:gd name="T95" fmla="*/ 11 h 78"/>
                <a:gd name="T96" fmla="*/ 44 w 61"/>
                <a:gd name="T97" fmla="*/ 11 h 78"/>
                <a:gd name="T98" fmla="*/ 42 w 61"/>
                <a:gd name="T99" fmla="*/ 9 h 78"/>
                <a:gd name="T100" fmla="*/ 42 w 61"/>
                <a:gd name="T101" fmla="*/ 11 h 78"/>
                <a:gd name="T102" fmla="*/ 42 w 61"/>
                <a:gd name="T103" fmla="*/ 11 h 78"/>
                <a:gd name="T104" fmla="*/ 42 w 61"/>
                <a:gd name="T105" fmla="*/ 11 h 78"/>
                <a:gd name="T106" fmla="*/ 42 w 61"/>
                <a:gd name="T107" fmla="*/ 9 h 78"/>
                <a:gd name="T108" fmla="*/ 41 w 61"/>
                <a:gd name="T109" fmla="*/ 8 h 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78"/>
                <a:gd name="T167" fmla="*/ 61 w 61"/>
                <a:gd name="T168" fmla="*/ 78 h 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78">
                  <a:moveTo>
                    <a:pt x="45" y="9"/>
                  </a:moveTo>
                  <a:lnTo>
                    <a:pt x="43" y="10"/>
                  </a:lnTo>
                  <a:lnTo>
                    <a:pt x="40" y="10"/>
                  </a:lnTo>
                  <a:lnTo>
                    <a:pt x="39" y="10"/>
                  </a:lnTo>
                  <a:lnTo>
                    <a:pt x="36" y="6"/>
                  </a:lnTo>
                  <a:lnTo>
                    <a:pt x="31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8" y="4"/>
                  </a:lnTo>
                  <a:lnTo>
                    <a:pt x="15" y="7"/>
                  </a:lnTo>
                  <a:lnTo>
                    <a:pt x="13" y="12"/>
                  </a:lnTo>
                  <a:lnTo>
                    <a:pt x="12" y="18"/>
                  </a:lnTo>
                  <a:lnTo>
                    <a:pt x="10" y="22"/>
                  </a:lnTo>
                  <a:lnTo>
                    <a:pt x="9" y="24"/>
                  </a:lnTo>
                  <a:lnTo>
                    <a:pt x="6" y="27"/>
                  </a:lnTo>
                  <a:lnTo>
                    <a:pt x="4" y="28"/>
                  </a:lnTo>
                  <a:lnTo>
                    <a:pt x="1" y="31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42"/>
                  </a:lnTo>
                  <a:lnTo>
                    <a:pt x="1" y="42"/>
                  </a:lnTo>
                  <a:lnTo>
                    <a:pt x="3" y="43"/>
                  </a:lnTo>
                  <a:lnTo>
                    <a:pt x="4" y="51"/>
                  </a:lnTo>
                  <a:lnTo>
                    <a:pt x="4" y="60"/>
                  </a:lnTo>
                  <a:lnTo>
                    <a:pt x="9" y="67"/>
                  </a:lnTo>
                  <a:lnTo>
                    <a:pt x="9" y="69"/>
                  </a:lnTo>
                  <a:lnTo>
                    <a:pt x="10" y="70"/>
                  </a:lnTo>
                  <a:lnTo>
                    <a:pt x="12" y="72"/>
                  </a:lnTo>
                  <a:lnTo>
                    <a:pt x="13" y="73"/>
                  </a:lnTo>
                  <a:lnTo>
                    <a:pt x="24" y="76"/>
                  </a:lnTo>
                  <a:lnTo>
                    <a:pt x="36" y="78"/>
                  </a:lnTo>
                  <a:lnTo>
                    <a:pt x="46" y="73"/>
                  </a:lnTo>
                  <a:lnTo>
                    <a:pt x="48" y="72"/>
                  </a:lnTo>
                  <a:lnTo>
                    <a:pt x="48" y="70"/>
                  </a:lnTo>
                  <a:lnTo>
                    <a:pt x="49" y="69"/>
                  </a:lnTo>
                  <a:lnTo>
                    <a:pt x="49" y="67"/>
                  </a:lnTo>
                  <a:lnTo>
                    <a:pt x="54" y="63"/>
                  </a:lnTo>
                  <a:lnTo>
                    <a:pt x="58" y="58"/>
                  </a:lnTo>
                  <a:lnTo>
                    <a:pt x="61" y="54"/>
                  </a:lnTo>
                  <a:lnTo>
                    <a:pt x="61" y="43"/>
                  </a:lnTo>
                  <a:lnTo>
                    <a:pt x="57" y="31"/>
                  </a:lnTo>
                  <a:lnTo>
                    <a:pt x="51" y="22"/>
                  </a:lnTo>
                  <a:lnTo>
                    <a:pt x="49" y="19"/>
                  </a:lnTo>
                  <a:lnTo>
                    <a:pt x="49" y="16"/>
                  </a:lnTo>
                  <a:lnTo>
                    <a:pt x="49" y="15"/>
                  </a:lnTo>
                  <a:lnTo>
                    <a:pt x="49" y="12"/>
                  </a:lnTo>
                  <a:lnTo>
                    <a:pt x="48" y="12"/>
                  </a:lnTo>
                  <a:lnTo>
                    <a:pt x="46" y="10"/>
                  </a:lnTo>
                  <a:lnTo>
                    <a:pt x="46" y="12"/>
                  </a:lnTo>
                  <a:lnTo>
                    <a:pt x="46" y="10"/>
                  </a:lnTo>
                  <a:lnTo>
                    <a:pt x="45" y="9"/>
                  </a:lnTo>
                  <a:close/>
                </a:path>
              </a:pathLst>
            </a:custGeom>
            <a:solidFill>
              <a:srgbClr val="B9CE90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81" name="Freeform 105"/>
            <p:cNvSpPr>
              <a:spLocks/>
            </p:cNvSpPr>
            <p:nvPr/>
          </p:nvSpPr>
          <p:spPr bwMode="gray">
            <a:xfrm>
              <a:off x="4154" y="3052"/>
              <a:ext cx="459" cy="384"/>
            </a:xfrm>
            <a:custGeom>
              <a:avLst/>
              <a:gdLst>
                <a:gd name="T0" fmla="*/ 452 w 496"/>
                <a:gd name="T1" fmla="*/ 52 h 415"/>
                <a:gd name="T2" fmla="*/ 453 w 496"/>
                <a:gd name="T3" fmla="*/ 74 h 415"/>
                <a:gd name="T4" fmla="*/ 451 w 496"/>
                <a:gd name="T5" fmla="*/ 101 h 415"/>
                <a:gd name="T6" fmla="*/ 445 w 496"/>
                <a:gd name="T7" fmla="*/ 130 h 415"/>
                <a:gd name="T8" fmla="*/ 440 w 496"/>
                <a:gd name="T9" fmla="*/ 142 h 415"/>
                <a:gd name="T10" fmla="*/ 445 w 496"/>
                <a:gd name="T11" fmla="*/ 162 h 415"/>
                <a:gd name="T12" fmla="*/ 431 w 496"/>
                <a:gd name="T13" fmla="*/ 184 h 415"/>
                <a:gd name="T14" fmla="*/ 421 w 496"/>
                <a:gd name="T15" fmla="*/ 216 h 415"/>
                <a:gd name="T16" fmla="*/ 423 w 496"/>
                <a:gd name="T17" fmla="*/ 221 h 415"/>
                <a:gd name="T18" fmla="*/ 428 w 496"/>
                <a:gd name="T19" fmla="*/ 229 h 415"/>
                <a:gd name="T20" fmla="*/ 322 w 496"/>
                <a:gd name="T21" fmla="*/ 286 h 415"/>
                <a:gd name="T22" fmla="*/ 294 w 496"/>
                <a:gd name="T23" fmla="*/ 294 h 415"/>
                <a:gd name="T24" fmla="*/ 264 w 496"/>
                <a:gd name="T25" fmla="*/ 309 h 415"/>
                <a:gd name="T26" fmla="*/ 252 w 496"/>
                <a:gd name="T27" fmla="*/ 331 h 415"/>
                <a:gd name="T28" fmla="*/ 207 w 496"/>
                <a:gd name="T29" fmla="*/ 362 h 415"/>
                <a:gd name="T30" fmla="*/ 166 w 496"/>
                <a:gd name="T31" fmla="*/ 381 h 415"/>
                <a:gd name="T32" fmla="*/ 148 w 496"/>
                <a:gd name="T33" fmla="*/ 383 h 415"/>
                <a:gd name="T34" fmla="*/ 130 w 496"/>
                <a:gd name="T35" fmla="*/ 376 h 415"/>
                <a:gd name="T36" fmla="*/ 108 w 496"/>
                <a:gd name="T37" fmla="*/ 362 h 415"/>
                <a:gd name="T38" fmla="*/ 51 w 496"/>
                <a:gd name="T39" fmla="*/ 366 h 415"/>
                <a:gd name="T40" fmla="*/ 34 w 496"/>
                <a:gd name="T41" fmla="*/ 355 h 415"/>
                <a:gd name="T42" fmla="*/ 15 w 496"/>
                <a:gd name="T43" fmla="*/ 334 h 415"/>
                <a:gd name="T44" fmla="*/ 0 w 496"/>
                <a:gd name="T45" fmla="*/ 193 h 415"/>
                <a:gd name="T46" fmla="*/ 78 w 496"/>
                <a:gd name="T47" fmla="*/ 180 h 415"/>
                <a:gd name="T48" fmla="*/ 83 w 496"/>
                <a:gd name="T49" fmla="*/ 152 h 415"/>
                <a:gd name="T50" fmla="*/ 87 w 496"/>
                <a:gd name="T51" fmla="*/ 124 h 415"/>
                <a:gd name="T52" fmla="*/ 83 w 496"/>
                <a:gd name="T53" fmla="*/ 107 h 415"/>
                <a:gd name="T54" fmla="*/ 94 w 496"/>
                <a:gd name="T55" fmla="*/ 115 h 415"/>
                <a:gd name="T56" fmla="*/ 95 w 496"/>
                <a:gd name="T57" fmla="*/ 129 h 415"/>
                <a:gd name="T58" fmla="*/ 117 w 496"/>
                <a:gd name="T59" fmla="*/ 120 h 415"/>
                <a:gd name="T60" fmla="*/ 134 w 496"/>
                <a:gd name="T61" fmla="*/ 135 h 415"/>
                <a:gd name="T62" fmla="*/ 168 w 496"/>
                <a:gd name="T63" fmla="*/ 145 h 415"/>
                <a:gd name="T64" fmla="*/ 180 w 496"/>
                <a:gd name="T65" fmla="*/ 149 h 415"/>
                <a:gd name="T66" fmla="*/ 196 w 496"/>
                <a:gd name="T67" fmla="*/ 149 h 415"/>
                <a:gd name="T68" fmla="*/ 205 w 496"/>
                <a:gd name="T69" fmla="*/ 135 h 415"/>
                <a:gd name="T70" fmla="*/ 222 w 496"/>
                <a:gd name="T71" fmla="*/ 137 h 415"/>
                <a:gd name="T72" fmla="*/ 217 w 496"/>
                <a:gd name="T73" fmla="*/ 152 h 415"/>
                <a:gd name="T74" fmla="*/ 232 w 496"/>
                <a:gd name="T75" fmla="*/ 157 h 415"/>
                <a:gd name="T76" fmla="*/ 235 w 496"/>
                <a:gd name="T77" fmla="*/ 160 h 415"/>
                <a:gd name="T78" fmla="*/ 258 w 496"/>
                <a:gd name="T79" fmla="*/ 176 h 415"/>
                <a:gd name="T80" fmla="*/ 272 w 496"/>
                <a:gd name="T81" fmla="*/ 192 h 415"/>
                <a:gd name="T82" fmla="*/ 285 w 496"/>
                <a:gd name="T83" fmla="*/ 206 h 415"/>
                <a:gd name="T84" fmla="*/ 304 w 496"/>
                <a:gd name="T85" fmla="*/ 204 h 415"/>
                <a:gd name="T86" fmla="*/ 311 w 496"/>
                <a:gd name="T87" fmla="*/ 152 h 415"/>
                <a:gd name="T88" fmla="*/ 296 w 496"/>
                <a:gd name="T89" fmla="*/ 156 h 415"/>
                <a:gd name="T90" fmla="*/ 275 w 496"/>
                <a:gd name="T91" fmla="*/ 156 h 415"/>
                <a:gd name="T92" fmla="*/ 258 w 496"/>
                <a:gd name="T93" fmla="*/ 134 h 415"/>
                <a:gd name="T94" fmla="*/ 267 w 496"/>
                <a:gd name="T95" fmla="*/ 102 h 415"/>
                <a:gd name="T96" fmla="*/ 268 w 496"/>
                <a:gd name="T97" fmla="*/ 85 h 415"/>
                <a:gd name="T98" fmla="*/ 268 w 496"/>
                <a:gd name="T99" fmla="*/ 55 h 415"/>
                <a:gd name="T100" fmla="*/ 264 w 496"/>
                <a:gd name="T101" fmla="*/ 38 h 415"/>
                <a:gd name="T102" fmla="*/ 282 w 496"/>
                <a:gd name="T103" fmla="*/ 11 h 415"/>
                <a:gd name="T104" fmla="*/ 316 w 496"/>
                <a:gd name="T105" fmla="*/ 3 h 415"/>
                <a:gd name="T106" fmla="*/ 357 w 496"/>
                <a:gd name="T107" fmla="*/ 8 h 415"/>
                <a:gd name="T108" fmla="*/ 381 w 496"/>
                <a:gd name="T109" fmla="*/ 16 h 415"/>
                <a:gd name="T110" fmla="*/ 395 w 496"/>
                <a:gd name="T111" fmla="*/ 25 h 415"/>
                <a:gd name="T112" fmla="*/ 416 w 496"/>
                <a:gd name="T113" fmla="*/ 33 h 41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6"/>
                <a:gd name="T172" fmla="*/ 0 h 415"/>
                <a:gd name="T173" fmla="*/ 496 w 496"/>
                <a:gd name="T174" fmla="*/ 415 h 41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6" h="415">
                  <a:moveTo>
                    <a:pt x="469" y="46"/>
                  </a:moveTo>
                  <a:lnTo>
                    <a:pt x="472" y="49"/>
                  </a:lnTo>
                  <a:lnTo>
                    <a:pt x="476" y="50"/>
                  </a:lnTo>
                  <a:lnTo>
                    <a:pt x="481" y="52"/>
                  </a:lnTo>
                  <a:lnTo>
                    <a:pt x="484" y="52"/>
                  </a:lnTo>
                  <a:lnTo>
                    <a:pt x="487" y="55"/>
                  </a:lnTo>
                  <a:lnTo>
                    <a:pt x="488" y="56"/>
                  </a:lnTo>
                  <a:lnTo>
                    <a:pt x="488" y="59"/>
                  </a:lnTo>
                  <a:lnTo>
                    <a:pt x="488" y="62"/>
                  </a:lnTo>
                  <a:lnTo>
                    <a:pt x="487" y="67"/>
                  </a:lnTo>
                  <a:lnTo>
                    <a:pt x="487" y="70"/>
                  </a:lnTo>
                  <a:lnTo>
                    <a:pt x="487" y="73"/>
                  </a:lnTo>
                  <a:lnTo>
                    <a:pt x="487" y="76"/>
                  </a:lnTo>
                  <a:lnTo>
                    <a:pt x="490" y="80"/>
                  </a:lnTo>
                  <a:lnTo>
                    <a:pt x="493" y="86"/>
                  </a:lnTo>
                  <a:lnTo>
                    <a:pt x="496" y="92"/>
                  </a:lnTo>
                  <a:lnTo>
                    <a:pt x="496" y="95"/>
                  </a:lnTo>
                  <a:lnTo>
                    <a:pt x="496" y="97"/>
                  </a:lnTo>
                  <a:lnTo>
                    <a:pt x="496" y="100"/>
                  </a:lnTo>
                  <a:lnTo>
                    <a:pt x="494" y="101"/>
                  </a:lnTo>
                  <a:lnTo>
                    <a:pt x="487" y="109"/>
                  </a:lnTo>
                  <a:lnTo>
                    <a:pt x="484" y="118"/>
                  </a:lnTo>
                  <a:lnTo>
                    <a:pt x="487" y="127"/>
                  </a:lnTo>
                  <a:lnTo>
                    <a:pt x="484" y="130"/>
                  </a:lnTo>
                  <a:lnTo>
                    <a:pt x="482" y="133"/>
                  </a:lnTo>
                  <a:lnTo>
                    <a:pt x="481" y="136"/>
                  </a:lnTo>
                  <a:lnTo>
                    <a:pt x="481" y="137"/>
                  </a:lnTo>
                  <a:lnTo>
                    <a:pt x="481" y="140"/>
                  </a:lnTo>
                  <a:lnTo>
                    <a:pt x="482" y="142"/>
                  </a:lnTo>
                  <a:lnTo>
                    <a:pt x="484" y="145"/>
                  </a:lnTo>
                  <a:lnTo>
                    <a:pt x="484" y="146"/>
                  </a:lnTo>
                  <a:lnTo>
                    <a:pt x="484" y="149"/>
                  </a:lnTo>
                  <a:lnTo>
                    <a:pt x="482" y="151"/>
                  </a:lnTo>
                  <a:lnTo>
                    <a:pt x="479" y="152"/>
                  </a:lnTo>
                  <a:lnTo>
                    <a:pt x="476" y="154"/>
                  </a:lnTo>
                  <a:lnTo>
                    <a:pt x="478" y="155"/>
                  </a:lnTo>
                  <a:lnTo>
                    <a:pt x="478" y="157"/>
                  </a:lnTo>
                  <a:lnTo>
                    <a:pt x="479" y="158"/>
                  </a:lnTo>
                  <a:lnTo>
                    <a:pt x="479" y="161"/>
                  </a:lnTo>
                  <a:lnTo>
                    <a:pt x="478" y="166"/>
                  </a:lnTo>
                  <a:lnTo>
                    <a:pt x="479" y="172"/>
                  </a:lnTo>
                  <a:lnTo>
                    <a:pt x="481" y="175"/>
                  </a:lnTo>
                  <a:lnTo>
                    <a:pt x="484" y="179"/>
                  </a:lnTo>
                  <a:lnTo>
                    <a:pt x="479" y="182"/>
                  </a:lnTo>
                  <a:lnTo>
                    <a:pt x="475" y="184"/>
                  </a:lnTo>
                  <a:lnTo>
                    <a:pt x="470" y="187"/>
                  </a:lnTo>
                  <a:lnTo>
                    <a:pt x="467" y="191"/>
                  </a:lnTo>
                  <a:lnTo>
                    <a:pt x="466" y="194"/>
                  </a:lnTo>
                  <a:lnTo>
                    <a:pt x="466" y="199"/>
                  </a:lnTo>
                  <a:lnTo>
                    <a:pt x="466" y="203"/>
                  </a:lnTo>
                  <a:lnTo>
                    <a:pt x="466" y="206"/>
                  </a:lnTo>
                  <a:lnTo>
                    <a:pt x="464" y="209"/>
                  </a:lnTo>
                  <a:lnTo>
                    <a:pt x="461" y="215"/>
                  </a:lnTo>
                  <a:lnTo>
                    <a:pt x="458" y="221"/>
                  </a:lnTo>
                  <a:lnTo>
                    <a:pt x="457" y="227"/>
                  </a:lnTo>
                  <a:lnTo>
                    <a:pt x="455" y="233"/>
                  </a:lnTo>
                  <a:lnTo>
                    <a:pt x="457" y="235"/>
                  </a:lnTo>
                  <a:lnTo>
                    <a:pt x="457" y="236"/>
                  </a:lnTo>
                  <a:lnTo>
                    <a:pt x="457" y="238"/>
                  </a:lnTo>
                  <a:lnTo>
                    <a:pt x="457" y="241"/>
                  </a:lnTo>
                  <a:lnTo>
                    <a:pt x="457" y="239"/>
                  </a:lnTo>
                  <a:lnTo>
                    <a:pt x="458" y="241"/>
                  </a:lnTo>
                  <a:lnTo>
                    <a:pt x="458" y="242"/>
                  </a:lnTo>
                  <a:lnTo>
                    <a:pt x="460" y="244"/>
                  </a:lnTo>
                  <a:lnTo>
                    <a:pt x="461" y="245"/>
                  </a:lnTo>
                  <a:lnTo>
                    <a:pt x="463" y="247"/>
                  </a:lnTo>
                  <a:lnTo>
                    <a:pt x="463" y="248"/>
                  </a:lnTo>
                  <a:lnTo>
                    <a:pt x="463" y="250"/>
                  </a:lnTo>
                  <a:lnTo>
                    <a:pt x="448" y="254"/>
                  </a:lnTo>
                  <a:lnTo>
                    <a:pt x="341" y="288"/>
                  </a:lnTo>
                  <a:lnTo>
                    <a:pt x="348" y="304"/>
                  </a:lnTo>
                  <a:lnTo>
                    <a:pt x="348" y="306"/>
                  </a:lnTo>
                  <a:lnTo>
                    <a:pt x="348" y="307"/>
                  </a:lnTo>
                  <a:lnTo>
                    <a:pt x="348" y="309"/>
                  </a:lnTo>
                  <a:lnTo>
                    <a:pt x="348" y="312"/>
                  </a:lnTo>
                  <a:lnTo>
                    <a:pt x="348" y="315"/>
                  </a:lnTo>
                  <a:lnTo>
                    <a:pt x="348" y="316"/>
                  </a:lnTo>
                  <a:lnTo>
                    <a:pt x="347" y="318"/>
                  </a:lnTo>
                  <a:lnTo>
                    <a:pt x="344" y="319"/>
                  </a:lnTo>
                  <a:lnTo>
                    <a:pt x="332" y="318"/>
                  </a:lnTo>
                  <a:lnTo>
                    <a:pt x="318" y="318"/>
                  </a:lnTo>
                  <a:lnTo>
                    <a:pt x="306" y="321"/>
                  </a:lnTo>
                  <a:lnTo>
                    <a:pt x="296" y="328"/>
                  </a:lnTo>
                  <a:lnTo>
                    <a:pt x="294" y="330"/>
                  </a:lnTo>
                  <a:lnTo>
                    <a:pt x="291" y="331"/>
                  </a:lnTo>
                  <a:lnTo>
                    <a:pt x="290" y="331"/>
                  </a:lnTo>
                  <a:lnTo>
                    <a:pt x="287" y="333"/>
                  </a:lnTo>
                  <a:lnTo>
                    <a:pt x="285" y="334"/>
                  </a:lnTo>
                  <a:lnTo>
                    <a:pt x="285" y="337"/>
                  </a:lnTo>
                  <a:lnTo>
                    <a:pt x="284" y="342"/>
                  </a:lnTo>
                  <a:lnTo>
                    <a:pt x="284" y="346"/>
                  </a:lnTo>
                  <a:lnTo>
                    <a:pt x="282" y="349"/>
                  </a:lnTo>
                  <a:lnTo>
                    <a:pt x="281" y="352"/>
                  </a:lnTo>
                  <a:lnTo>
                    <a:pt x="278" y="355"/>
                  </a:lnTo>
                  <a:lnTo>
                    <a:pt x="272" y="358"/>
                  </a:lnTo>
                  <a:lnTo>
                    <a:pt x="266" y="361"/>
                  </a:lnTo>
                  <a:lnTo>
                    <a:pt x="258" y="363"/>
                  </a:lnTo>
                  <a:lnTo>
                    <a:pt x="254" y="364"/>
                  </a:lnTo>
                  <a:lnTo>
                    <a:pt x="249" y="367"/>
                  </a:lnTo>
                  <a:lnTo>
                    <a:pt x="246" y="370"/>
                  </a:lnTo>
                  <a:lnTo>
                    <a:pt x="242" y="373"/>
                  </a:lnTo>
                  <a:lnTo>
                    <a:pt x="224" y="391"/>
                  </a:lnTo>
                  <a:lnTo>
                    <a:pt x="204" y="409"/>
                  </a:lnTo>
                  <a:lnTo>
                    <a:pt x="200" y="412"/>
                  </a:lnTo>
                  <a:lnTo>
                    <a:pt x="195" y="414"/>
                  </a:lnTo>
                  <a:lnTo>
                    <a:pt x="191" y="415"/>
                  </a:lnTo>
                  <a:lnTo>
                    <a:pt x="186" y="415"/>
                  </a:lnTo>
                  <a:lnTo>
                    <a:pt x="183" y="414"/>
                  </a:lnTo>
                  <a:lnTo>
                    <a:pt x="179" y="412"/>
                  </a:lnTo>
                  <a:lnTo>
                    <a:pt x="176" y="411"/>
                  </a:lnTo>
                  <a:lnTo>
                    <a:pt x="172" y="409"/>
                  </a:lnTo>
                  <a:lnTo>
                    <a:pt x="168" y="411"/>
                  </a:lnTo>
                  <a:lnTo>
                    <a:pt x="166" y="411"/>
                  </a:lnTo>
                  <a:lnTo>
                    <a:pt x="163" y="411"/>
                  </a:lnTo>
                  <a:lnTo>
                    <a:pt x="162" y="412"/>
                  </a:lnTo>
                  <a:lnTo>
                    <a:pt x="160" y="414"/>
                  </a:lnTo>
                  <a:lnTo>
                    <a:pt x="159" y="411"/>
                  </a:lnTo>
                  <a:lnTo>
                    <a:pt x="157" y="409"/>
                  </a:lnTo>
                  <a:lnTo>
                    <a:pt x="156" y="408"/>
                  </a:lnTo>
                  <a:lnTo>
                    <a:pt x="153" y="408"/>
                  </a:lnTo>
                  <a:lnTo>
                    <a:pt x="150" y="406"/>
                  </a:lnTo>
                  <a:lnTo>
                    <a:pt x="145" y="406"/>
                  </a:lnTo>
                  <a:lnTo>
                    <a:pt x="141" y="406"/>
                  </a:lnTo>
                  <a:lnTo>
                    <a:pt x="136" y="406"/>
                  </a:lnTo>
                  <a:lnTo>
                    <a:pt x="133" y="405"/>
                  </a:lnTo>
                  <a:lnTo>
                    <a:pt x="130" y="403"/>
                  </a:lnTo>
                  <a:lnTo>
                    <a:pt x="127" y="400"/>
                  </a:lnTo>
                  <a:lnTo>
                    <a:pt x="124" y="396"/>
                  </a:lnTo>
                  <a:lnTo>
                    <a:pt x="121" y="394"/>
                  </a:lnTo>
                  <a:lnTo>
                    <a:pt x="117" y="391"/>
                  </a:lnTo>
                  <a:lnTo>
                    <a:pt x="105" y="391"/>
                  </a:lnTo>
                  <a:lnTo>
                    <a:pt x="91" y="391"/>
                  </a:lnTo>
                  <a:lnTo>
                    <a:pt x="75" y="391"/>
                  </a:lnTo>
                  <a:lnTo>
                    <a:pt x="60" y="399"/>
                  </a:lnTo>
                  <a:lnTo>
                    <a:pt x="58" y="397"/>
                  </a:lnTo>
                  <a:lnTo>
                    <a:pt x="55" y="396"/>
                  </a:lnTo>
                  <a:lnTo>
                    <a:pt x="52" y="393"/>
                  </a:lnTo>
                  <a:lnTo>
                    <a:pt x="48" y="391"/>
                  </a:lnTo>
                  <a:lnTo>
                    <a:pt x="45" y="390"/>
                  </a:lnTo>
                  <a:lnTo>
                    <a:pt x="43" y="388"/>
                  </a:lnTo>
                  <a:lnTo>
                    <a:pt x="40" y="387"/>
                  </a:lnTo>
                  <a:lnTo>
                    <a:pt x="37" y="384"/>
                  </a:lnTo>
                  <a:lnTo>
                    <a:pt x="34" y="381"/>
                  </a:lnTo>
                  <a:lnTo>
                    <a:pt x="33" y="378"/>
                  </a:lnTo>
                  <a:lnTo>
                    <a:pt x="30" y="373"/>
                  </a:lnTo>
                  <a:lnTo>
                    <a:pt x="27" y="370"/>
                  </a:lnTo>
                  <a:lnTo>
                    <a:pt x="24" y="367"/>
                  </a:lnTo>
                  <a:lnTo>
                    <a:pt x="21" y="364"/>
                  </a:lnTo>
                  <a:lnTo>
                    <a:pt x="16" y="361"/>
                  </a:lnTo>
                  <a:lnTo>
                    <a:pt x="12" y="360"/>
                  </a:lnTo>
                  <a:lnTo>
                    <a:pt x="9" y="357"/>
                  </a:lnTo>
                  <a:lnTo>
                    <a:pt x="6" y="354"/>
                  </a:lnTo>
                  <a:lnTo>
                    <a:pt x="3" y="349"/>
                  </a:lnTo>
                  <a:lnTo>
                    <a:pt x="1" y="345"/>
                  </a:lnTo>
                  <a:lnTo>
                    <a:pt x="0" y="339"/>
                  </a:lnTo>
                  <a:lnTo>
                    <a:pt x="0" y="209"/>
                  </a:lnTo>
                  <a:lnTo>
                    <a:pt x="84" y="209"/>
                  </a:lnTo>
                  <a:lnTo>
                    <a:pt x="87" y="208"/>
                  </a:lnTo>
                  <a:lnTo>
                    <a:pt x="90" y="206"/>
                  </a:lnTo>
                  <a:lnTo>
                    <a:pt x="87" y="203"/>
                  </a:lnTo>
                  <a:lnTo>
                    <a:pt x="85" y="200"/>
                  </a:lnTo>
                  <a:lnTo>
                    <a:pt x="84" y="197"/>
                  </a:lnTo>
                  <a:lnTo>
                    <a:pt x="84" y="194"/>
                  </a:lnTo>
                  <a:lnTo>
                    <a:pt x="85" y="190"/>
                  </a:lnTo>
                  <a:lnTo>
                    <a:pt x="87" y="185"/>
                  </a:lnTo>
                  <a:lnTo>
                    <a:pt x="88" y="181"/>
                  </a:lnTo>
                  <a:lnTo>
                    <a:pt x="90" y="178"/>
                  </a:lnTo>
                  <a:lnTo>
                    <a:pt x="91" y="173"/>
                  </a:lnTo>
                  <a:lnTo>
                    <a:pt x="91" y="169"/>
                  </a:lnTo>
                  <a:lnTo>
                    <a:pt x="90" y="164"/>
                  </a:lnTo>
                  <a:lnTo>
                    <a:pt x="88" y="160"/>
                  </a:lnTo>
                  <a:lnTo>
                    <a:pt x="88" y="155"/>
                  </a:lnTo>
                  <a:lnTo>
                    <a:pt x="88" y="151"/>
                  </a:lnTo>
                  <a:lnTo>
                    <a:pt x="90" y="146"/>
                  </a:lnTo>
                  <a:lnTo>
                    <a:pt x="93" y="142"/>
                  </a:lnTo>
                  <a:lnTo>
                    <a:pt x="94" y="139"/>
                  </a:lnTo>
                  <a:lnTo>
                    <a:pt x="94" y="134"/>
                  </a:lnTo>
                  <a:lnTo>
                    <a:pt x="93" y="131"/>
                  </a:lnTo>
                  <a:lnTo>
                    <a:pt x="91" y="127"/>
                  </a:lnTo>
                  <a:lnTo>
                    <a:pt x="90" y="124"/>
                  </a:lnTo>
                  <a:lnTo>
                    <a:pt x="87" y="122"/>
                  </a:lnTo>
                  <a:lnTo>
                    <a:pt x="87" y="118"/>
                  </a:lnTo>
                  <a:lnTo>
                    <a:pt x="88" y="118"/>
                  </a:lnTo>
                  <a:lnTo>
                    <a:pt x="90" y="116"/>
                  </a:lnTo>
                  <a:lnTo>
                    <a:pt x="91" y="115"/>
                  </a:lnTo>
                  <a:lnTo>
                    <a:pt x="93" y="115"/>
                  </a:lnTo>
                  <a:lnTo>
                    <a:pt x="94" y="115"/>
                  </a:lnTo>
                  <a:lnTo>
                    <a:pt x="96" y="118"/>
                  </a:lnTo>
                  <a:lnTo>
                    <a:pt x="97" y="119"/>
                  </a:lnTo>
                  <a:lnTo>
                    <a:pt x="99" y="122"/>
                  </a:lnTo>
                  <a:lnTo>
                    <a:pt x="102" y="124"/>
                  </a:lnTo>
                  <a:lnTo>
                    <a:pt x="103" y="125"/>
                  </a:lnTo>
                  <a:lnTo>
                    <a:pt x="105" y="128"/>
                  </a:lnTo>
                  <a:lnTo>
                    <a:pt x="106" y="130"/>
                  </a:lnTo>
                  <a:lnTo>
                    <a:pt x="105" y="133"/>
                  </a:lnTo>
                  <a:lnTo>
                    <a:pt x="103" y="134"/>
                  </a:lnTo>
                  <a:lnTo>
                    <a:pt x="100" y="137"/>
                  </a:lnTo>
                  <a:lnTo>
                    <a:pt x="103" y="139"/>
                  </a:lnTo>
                  <a:lnTo>
                    <a:pt x="105" y="140"/>
                  </a:lnTo>
                  <a:lnTo>
                    <a:pt x="108" y="140"/>
                  </a:lnTo>
                  <a:lnTo>
                    <a:pt x="112" y="139"/>
                  </a:lnTo>
                  <a:lnTo>
                    <a:pt x="114" y="137"/>
                  </a:lnTo>
                  <a:lnTo>
                    <a:pt x="118" y="134"/>
                  </a:lnTo>
                  <a:lnTo>
                    <a:pt x="123" y="131"/>
                  </a:lnTo>
                  <a:lnTo>
                    <a:pt x="126" y="130"/>
                  </a:lnTo>
                  <a:lnTo>
                    <a:pt x="130" y="128"/>
                  </a:lnTo>
                  <a:lnTo>
                    <a:pt x="135" y="128"/>
                  </a:lnTo>
                  <a:lnTo>
                    <a:pt x="139" y="128"/>
                  </a:lnTo>
                  <a:lnTo>
                    <a:pt x="141" y="130"/>
                  </a:lnTo>
                  <a:lnTo>
                    <a:pt x="141" y="131"/>
                  </a:lnTo>
                  <a:lnTo>
                    <a:pt x="144" y="139"/>
                  </a:lnTo>
                  <a:lnTo>
                    <a:pt x="145" y="146"/>
                  </a:lnTo>
                  <a:lnTo>
                    <a:pt x="147" y="149"/>
                  </a:lnTo>
                  <a:lnTo>
                    <a:pt x="150" y="151"/>
                  </a:lnTo>
                  <a:lnTo>
                    <a:pt x="153" y="152"/>
                  </a:lnTo>
                  <a:lnTo>
                    <a:pt x="162" y="154"/>
                  </a:lnTo>
                  <a:lnTo>
                    <a:pt x="171" y="155"/>
                  </a:lnTo>
                  <a:lnTo>
                    <a:pt x="180" y="155"/>
                  </a:lnTo>
                  <a:lnTo>
                    <a:pt x="182" y="157"/>
                  </a:lnTo>
                  <a:lnTo>
                    <a:pt x="183" y="158"/>
                  </a:lnTo>
                  <a:lnTo>
                    <a:pt x="185" y="158"/>
                  </a:lnTo>
                  <a:lnTo>
                    <a:pt x="188" y="158"/>
                  </a:lnTo>
                  <a:lnTo>
                    <a:pt x="189" y="158"/>
                  </a:lnTo>
                  <a:lnTo>
                    <a:pt x="192" y="160"/>
                  </a:lnTo>
                  <a:lnTo>
                    <a:pt x="195" y="161"/>
                  </a:lnTo>
                  <a:lnTo>
                    <a:pt x="198" y="163"/>
                  </a:lnTo>
                  <a:lnTo>
                    <a:pt x="201" y="166"/>
                  </a:lnTo>
                  <a:lnTo>
                    <a:pt x="204" y="166"/>
                  </a:lnTo>
                  <a:lnTo>
                    <a:pt x="207" y="166"/>
                  </a:lnTo>
                  <a:lnTo>
                    <a:pt x="209" y="164"/>
                  </a:lnTo>
                  <a:lnTo>
                    <a:pt x="210" y="163"/>
                  </a:lnTo>
                  <a:lnTo>
                    <a:pt x="212" y="161"/>
                  </a:lnTo>
                  <a:lnTo>
                    <a:pt x="212" y="160"/>
                  </a:lnTo>
                  <a:lnTo>
                    <a:pt x="213" y="158"/>
                  </a:lnTo>
                  <a:lnTo>
                    <a:pt x="216" y="157"/>
                  </a:lnTo>
                  <a:lnTo>
                    <a:pt x="218" y="155"/>
                  </a:lnTo>
                  <a:lnTo>
                    <a:pt x="218" y="152"/>
                  </a:lnTo>
                  <a:lnTo>
                    <a:pt x="219" y="149"/>
                  </a:lnTo>
                  <a:lnTo>
                    <a:pt x="221" y="146"/>
                  </a:lnTo>
                  <a:lnTo>
                    <a:pt x="224" y="145"/>
                  </a:lnTo>
                  <a:lnTo>
                    <a:pt x="228" y="145"/>
                  </a:lnTo>
                  <a:lnTo>
                    <a:pt x="231" y="146"/>
                  </a:lnTo>
                  <a:lnTo>
                    <a:pt x="234" y="148"/>
                  </a:lnTo>
                  <a:lnTo>
                    <a:pt x="236" y="149"/>
                  </a:lnTo>
                  <a:lnTo>
                    <a:pt x="239" y="149"/>
                  </a:lnTo>
                  <a:lnTo>
                    <a:pt x="240" y="148"/>
                  </a:lnTo>
                  <a:lnTo>
                    <a:pt x="243" y="148"/>
                  </a:lnTo>
                  <a:lnTo>
                    <a:pt x="242" y="151"/>
                  </a:lnTo>
                  <a:lnTo>
                    <a:pt x="239" y="154"/>
                  </a:lnTo>
                  <a:lnTo>
                    <a:pt x="237" y="155"/>
                  </a:lnTo>
                  <a:lnTo>
                    <a:pt x="234" y="155"/>
                  </a:lnTo>
                  <a:lnTo>
                    <a:pt x="234" y="160"/>
                  </a:lnTo>
                  <a:lnTo>
                    <a:pt x="234" y="164"/>
                  </a:lnTo>
                  <a:lnTo>
                    <a:pt x="236" y="169"/>
                  </a:lnTo>
                  <a:lnTo>
                    <a:pt x="237" y="172"/>
                  </a:lnTo>
                  <a:lnTo>
                    <a:pt x="240" y="173"/>
                  </a:lnTo>
                  <a:lnTo>
                    <a:pt x="242" y="173"/>
                  </a:lnTo>
                  <a:lnTo>
                    <a:pt x="245" y="172"/>
                  </a:lnTo>
                  <a:lnTo>
                    <a:pt x="248" y="170"/>
                  </a:lnTo>
                  <a:lnTo>
                    <a:pt x="251" y="170"/>
                  </a:lnTo>
                  <a:lnTo>
                    <a:pt x="252" y="172"/>
                  </a:lnTo>
                  <a:lnTo>
                    <a:pt x="252" y="170"/>
                  </a:lnTo>
                  <a:lnTo>
                    <a:pt x="254" y="170"/>
                  </a:lnTo>
                  <a:lnTo>
                    <a:pt x="254" y="169"/>
                  </a:lnTo>
                  <a:lnTo>
                    <a:pt x="254" y="170"/>
                  </a:lnTo>
                  <a:lnTo>
                    <a:pt x="254" y="173"/>
                  </a:lnTo>
                  <a:lnTo>
                    <a:pt x="255" y="175"/>
                  </a:lnTo>
                  <a:lnTo>
                    <a:pt x="257" y="176"/>
                  </a:lnTo>
                  <a:lnTo>
                    <a:pt x="263" y="179"/>
                  </a:lnTo>
                  <a:lnTo>
                    <a:pt x="267" y="181"/>
                  </a:lnTo>
                  <a:lnTo>
                    <a:pt x="273" y="184"/>
                  </a:lnTo>
                  <a:lnTo>
                    <a:pt x="276" y="187"/>
                  </a:lnTo>
                  <a:lnTo>
                    <a:pt x="279" y="190"/>
                  </a:lnTo>
                  <a:lnTo>
                    <a:pt x="281" y="194"/>
                  </a:lnTo>
                  <a:lnTo>
                    <a:pt x="284" y="197"/>
                  </a:lnTo>
                  <a:lnTo>
                    <a:pt x="285" y="199"/>
                  </a:lnTo>
                  <a:lnTo>
                    <a:pt x="288" y="200"/>
                  </a:lnTo>
                  <a:lnTo>
                    <a:pt x="290" y="200"/>
                  </a:lnTo>
                  <a:lnTo>
                    <a:pt x="291" y="202"/>
                  </a:lnTo>
                  <a:lnTo>
                    <a:pt x="294" y="208"/>
                  </a:lnTo>
                  <a:lnTo>
                    <a:pt x="296" y="215"/>
                  </a:lnTo>
                  <a:lnTo>
                    <a:pt x="299" y="221"/>
                  </a:lnTo>
                  <a:lnTo>
                    <a:pt x="300" y="223"/>
                  </a:lnTo>
                  <a:lnTo>
                    <a:pt x="302" y="224"/>
                  </a:lnTo>
                  <a:lnTo>
                    <a:pt x="303" y="224"/>
                  </a:lnTo>
                  <a:lnTo>
                    <a:pt x="306" y="224"/>
                  </a:lnTo>
                  <a:lnTo>
                    <a:pt x="308" y="223"/>
                  </a:lnTo>
                  <a:lnTo>
                    <a:pt x="308" y="221"/>
                  </a:lnTo>
                  <a:lnTo>
                    <a:pt x="309" y="220"/>
                  </a:lnTo>
                  <a:lnTo>
                    <a:pt x="314" y="217"/>
                  </a:lnTo>
                  <a:lnTo>
                    <a:pt x="318" y="212"/>
                  </a:lnTo>
                  <a:lnTo>
                    <a:pt x="324" y="217"/>
                  </a:lnTo>
                  <a:lnTo>
                    <a:pt x="329" y="221"/>
                  </a:lnTo>
                  <a:lnTo>
                    <a:pt x="335" y="226"/>
                  </a:lnTo>
                  <a:lnTo>
                    <a:pt x="335" y="223"/>
                  </a:lnTo>
                  <a:lnTo>
                    <a:pt x="336" y="214"/>
                  </a:lnTo>
                  <a:lnTo>
                    <a:pt x="338" y="200"/>
                  </a:lnTo>
                  <a:lnTo>
                    <a:pt x="338" y="187"/>
                  </a:lnTo>
                  <a:lnTo>
                    <a:pt x="338" y="175"/>
                  </a:lnTo>
                  <a:lnTo>
                    <a:pt x="336" y="164"/>
                  </a:lnTo>
                  <a:lnTo>
                    <a:pt x="333" y="167"/>
                  </a:lnTo>
                  <a:lnTo>
                    <a:pt x="332" y="167"/>
                  </a:lnTo>
                  <a:lnTo>
                    <a:pt x="330" y="167"/>
                  </a:lnTo>
                  <a:lnTo>
                    <a:pt x="327" y="167"/>
                  </a:lnTo>
                  <a:lnTo>
                    <a:pt x="324" y="167"/>
                  </a:lnTo>
                  <a:lnTo>
                    <a:pt x="321" y="167"/>
                  </a:lnTo>
                  <a:lnTo>
                    <a:pt x="320" y="169"/>
                  </a:lnTo>
                  <a:lnTo>
                    <a:pt x="318" y="172"/>
                  </a:lnTo>
                  <a:lnTo>
                    <a:pt x="317" y="175"/>
                  </a:lnTo>
                  <a:lnTo>
                    <a:pt x="312" y="181"/>
                  </a:lnTo>
                  <a:lnTo>
                    <a:pt x="308" y="176"/>
                  </a:lnTo>
                  <a:lnTo>
                    <a:pt x="302" y="176"/>
                  </a:lnTo>
                  <a:lnTo>
                    <a:pt x="302" y="175"/>
                  </a:lnTo>
                  <a:lnTo>
                    <a:pt x="297" y="169"/>
                  </a:lnTo>
                  <a:lnTo>
                    <a:pt x="290" y="161"/>
                  </a:lnTo>
                  <a:lnTo>
                    <a:pt x="278" y="152"/>
                  </a:lnTo>
                  <a:lnTo>
                    <a:pt x="276" y="151"/>
                  </a:lnTo>
                  <a:lnTo>
                    <a:pt x="276" y="148"/>
                  </a:lnTo>
                  <a:lnTo>
                    <a:pt x="276" y="146"/>
                  </a:lnTo>
                  <a:lnTo>
                    <a:pt x="278" y="146"/>
                  </a:lnTo>
                  <a:lnTo>
                    <a:pt x="279" y="145"/>
                  </a:lnTo>
                  <a:lnTo>
                    <a:pt x="281" y="136"/>
                  </a:lnTo>
                  <a:lnTo>
                    <a:pt x="282" y="125"/>
                  </a:lnTo>
                  <a:lnTo>
                    <a:pt x="284" y="124"/>
                  </a:lnTo>
                  <a:lnTo>
                    <a:pt x="284" y="121"/>
                  </a:lnTo>
                  <a:lnTo>
                    <a:pt x="285" y="118"/>
                  </a:lnTo>
                  <a:lnTo>
                    <a:pt x="287" y="113"/>
                  </a:lnTo>
                  <a:lnTo>
                    <a:pt x="288" y="110"/>
                  </a:lnTo>
                  <a:lnTo>
                    <a:pt x="290" y="107"/>
                  </a:lnTo>
                  <a:lnTo>
                    <a:pt x="290" y="103"/>
                  </a:lnTo>
                  <a:lnTo>
                    <a:pt x="290" y="100"/>
                  </a:lnTo>
                  <a:lnTo>
                    <a:pt x="290" y="98"/>
                  </a:lnTo>
                  <a:lnTo>
                    <a:pt x="290" y="95"/>
                  </a:lnTo>
                  <a:lnTo>
                    <a:pt x="290" y="94"/>
                  </a:lnTo>
                  <a:lnTo>
                    <a:pt x="290" y="92"/>
                  </a:lnTo>
                  <a:lnTo>
                    <a:pt x="288" y="92"/>
                  </a:lnTo>
                  <a:lnTo>
                    <a:pt x="288" y="86"/>
                  </a:lnTo>
                  <a:lnTo>
                    <a:pt x="288" y="80"/>
                  </a:lnTo>
                  <a:lnTo>
                    <a:pt x="290" y="74"/>
                  </a:lnTo>
                  <a:lnTo>
                    <a:pt x="290" y="70"/>
                  </a:lnTo>
                  <a:lnTo>
                    <a:pt x="290" y="65"/>
                  </a:lnTo>
                  <a:lnTo>
                    <a:pt x="290" y="59"/>
                  </a:lnTo>
                  <a:lnTo>
                    <a:pt x="288" y="55"/>
                  </a:lnTo>
                  <a:lnTo>
                    <a:pt x="287" y="52"/>
                  </a:lnTo>
                  <a:lnTo>
                    <a:pt x="284" y="49"/>
                  </a:lnTo>
                  <a:lnTo>
                    <a:pt x="282" y="46"/>
                  </a:lnTo>
                  <a:lnTo>
                    <a:pt x="282" y="44"/>
                  </a:lnTo>
                  <a:lnTo>
                    <a:pt x="282" y="43"/>
                  </a:lnTo>
                  <a:lnTo>
                    <a:pt x="285" y="41"/>
                  </a:lnTo>
                  <a:lnTo>
                    <a:pt x="287" y="41"/>
                  </a:lnTo>
                  <a:lnTo>
                    <a:pt x="290" y="41"/>
                  </a:lnTo>
                  <a:lnTo>
                    <a:pt x="291" y="40"/>
                  </a:lnTo>
                  <a:lnTo>
                    <a:pt x="297" y="32"/>
                  </a:lnTo>
                  <a:lnTo>
                    <a:pt x="302" y="23"/>
                  </a:lnTo>
                  <a:lnTo>
                    <a:pt x="305" y="14"/>
                  </a:lnTo>
                  <a:lnTo>
                    <a:pt x="305" y="12"/>
                  </a:lnTo>
                  <a:lnTo>
                    <a:pt x="306" y="11"/>
                  </a:lnTo>
                  <a:lnTo>
                    <a:pt x="309" y="9"/>
                  </a:lnTo>
                  <a:lnTo>
                    <a:pt x="317" y="8"/>
                  </a:lnTo>
                  <a:lnTo>
                    <a:pt x="324" y="5"/>
                  </a:lnTo>
                  <a:lnTo>
                    <a:pt x="330" y="5"/>
                  </a:lnTo>
                  <a:lnTo>
                    <a:pt x="336" y="3"/>
                  </a:lnTo>
                  <a:lnTo>
                    <a:pt x="342" y="3"/>
                  </a:lnTo>
                  <a:lnTo>
                    <a:pt x="342" y="2"/>
                  </a:lnTo>
                  <a:lnTo>
                    <a:pt x="363" y="2"/>
                  </a:lnTo>
                  <a:lnTo>
                    <a:pt x="383" y="0"/>
                  </a:lnTo>
                  <a:lnTo>
                    <a:pt x="383" y="3"/>
                  </a:lnTo>
                  <a:lnTo>
                    <a:pt x="384" y="6"/>
                  </a:lnTo>
                  <a:lnTo>
                    <a:pt x="386" y="9"/>
                  </a:lnTo>
                  <a:lnTo>
                    <a:pt x="389" y="14"/>
                  </a:lnTo>
                  <a:lnTo>
                    <a:pt x="392" y="17"/>
                  </a:lnTo>
                  <a:lnTo>
                    <a:pt x="396" y="18"/>
                  </a:lnTo>
                  <a:lnTo>
                    <a:pt x="401" y="18"/>
                  </a:lnTo>
                  <a:lnTo>
                    <a:pt x="406" y="18"/>
                  </a:lnTo>
                  <a:lnTo>
                    <a:pt x="409" y="17"/>
                  </a:lnTo>
                  <a:lnTo>
                    <a:pt x="412" y="17"/>
                  </a:lnTo>
                  <a:lnTo>
                    <a:pt x="413" y="18"/>
                  </a:lnTo>
                  <a:lnTo>
                    <a:pt x="413" y="20"/>
                  </a:lnTo>
                  <a:lnTo>
                    <a:pt x="413" y="21"/>
                  </a:lnTo>
                  <a:lnTo>
                    <a:pt x="416" y="23"/>
                  </a:lnTo>
                  <a:lnTo>
                    <a:pt x="419" y="24"/>
                  </a:lnTo>
                  <a:lnTo>
                    <a:pt x="422" y="26"/>
                  </a:lnTo>
                  <a:lnTo>
                    <a:pt x="427" y="27"/>
                  </a:lnTo>
                  <a:lnTo>
                    <a:pt x="430" y="29"/>
                  </a:lnTo>
                  <a:lnTo>
                    <a:pt x="431" y="30"/>
                  </a:lnTo>
                  <a:lnTo>
                    <a:pt x="436" y="32"/>
                  </a:lnTo>
                  <a:lnTo>
                    <a:pt x="439" y="33"/>
                  </a:lnTo>
                  <a:lnTo>
                    <a:pt x="443" y="32"/>
                  </a:lnTo>
                  <a:lnTo>
                    <a:pt x="446" y="33"/>
                  </a:lnTo>
                  <a:lnTo>
                    <a:pt x="449" y="36"/>
                  </a:lnTo>
                  <a:lnTo>
                    <a:pt x="452" y="40"/>
                  </a:lnTo>
                  <a:lnTo>
                    <a:pt x="454" y="41"/>
                  </a:lnTo>
                  <a:lnTo>
                    <a:pt x="457" y="43"/>
                  </a:lnTo>
                  <a:lnTo>
                    <a:pt x="458" y="43"/>
                  </a:lnTo>
                  <a:lnTo>
                    <a:pt x="460" y="43"/>
                  </a:lnTo>
                  <a:lnTo>
                    <a:pt x="469" y="46"/>
                  </a:lnTo>
                  <a:close/>
                </a:path>
              </a:pathLst>
            </a:custGeom>
            <a:solidFill>
              <a:srgbClr val="B9CE90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82" name="Freeform 106"/>
            <p:cNvSpPr>
              <a:spLocks/>
            </p:cNvSpPr>
            <p:nvPr/>
          </p:nvSpPr>
          <p:spPr bwMode="gray">
            <a:xfrm>
              <a:off x="4577" y="3100"/>
              <a:ext cx="111" cy="302"/>
            </a:xfrm>
            <a:custGeom>
              <a:avLst/>
              <a:gdLst>
                <a:gd name="T0" fmla="*/ 73 w 120"/>
                <a:gd name="T1" fmla="*/ 89 h 327"/>
                <a:gd name="T2" fmla="*/ 70 w 120"/>
                <a:gd name="T3" fmla="*/ 94 h 327"/>
                <a:gd name="T4" fmla="*/ 67 w 120"/>
                <a:gd name="T5" fmla="*/ 114 h 327"/>
                <a:gd name="T6" fmla="*/ 70 w 120"/>
                <a:gd name="T7" fmla="*/ 122 h 327"/>
                <a:gd name="T8" fmla="*/ 86 w 120"/>
                <a:gd name="T9" fmla="*/ 177 h 327"/>
                <a:gd name="T10" fmla="*/ 106 w 120"/>
                <a:gd name="T11" fmla="*/ 199 h 327"/>
                <a:gd name="T12" fmla="*/ 106 w 120"/>
                <a:gd name="T13" fmla="*/ 210 h 327"/>
                <a:gd name="T14" fmla="*/ 108 w 120"/>
                <a:gd name="T15" fmla="*/ 222 h 327"/>
                <a:gd name="T16" fmla="*/ 105 w 120"/>
                <a:gd name="T17" fmla="*/ 230 h 327"/>
                <a:gd name="T18" fmla="*/ 111 w 120"/>
                <a:gd name="T19" fmla="*/ 238 h 327"/>
                <a:gd name="T20" fmla="*/ 106 w 120"/>
                <a:gd name="T21" fmla="*/ 257 h 327"/>
                <a:gd name="T22" fmla="*/ 97 w 120"/>
                <a:gd name="T23" fmla="*/ 257 h 327"/>
                <a:gd name="T24" fmla="*/ 89 w 120"/>
                <a:gd name="T25" fmla="*/ 258 h 327"/>
                <a:gd name="T26" fmla="*/ 81 w 120"/>
                <a:gd name="T27" fmla="*/ 269 h 327"/>
                <a:gd name="T28" fmla="*/ 80 w 120"/>
                <a:gd name="T29" fmla="*/ 276 h 327"/>
                <a:gd name="T30" fmla="*/ 80 w 120"/>
                <a:gd name="T31" fmla="*/ 290 h 327"/>
                <a:gd name="T32" fmla="*/ 79 w 120"/>
                <a:gd name="T33" fmla="*/ 302 h 327"/>
                <a:gd name="T34" fmla="*/ 73 w 120"/>
                <a:gd name="T35" fmla="*/ 299 h 327"/>
                <a:gd name="T36" fmla="*/ 78 w 120"/>
                <a:gd name="T37" fmla="*/ 293 h 327"/>
                <a:gd name="T38" fmla="*/ 70 w 120"/>
                <a:gd name="T39" fmla="*/ 277 h 327"/>
                <a:gd name="T40" fmla="*/ 62 w 120"/>
                <a:gd name="T41" fmla="*/ 268 h 327"/>
                <a:gd name="T42" fmla="*/ 61 w 120"/>
                <a:gd name="T43" fmla="*/ 260 h 327"/>
                <a:gd name="T44" fmla="*/ 56 w 120"/>
                <a:gd name="T45" fmla="*/ 249 h 327"/>
                <a:gd name="T46" fmla="*/ 62 w 120"/>
                <a:gd name="T47" fmla="*/ 246 h 327"/>
                <a:gd name="T48" fmla="*/ 72 w 120"/>
                <a:gd name="T49" fmla="*/ 222 h 327"/>
                <a:gd name="T50" fmla="*/ 75 w 120"/>
                <a:gd name="T51" fmla="*/ 211 h 327"/>
                <a:gd name="T52" fmla="*/ 64 w 120"/>
                <a:gd name="T53" fmla="*/ 205 h 327"/>
                <a:gd name="T54" fmla="*/ 48 w 120"/>
                <a:gd name="T55" fmla="*/ 211 h 327"/>
                <a:gd name="T56" fmla="*/ 33 w 120"/>
                <a:gd name="T57" fmla="*/ 207 h 327"/>
                <a:gd name="T58" fmla="*/ 17 w 120"/>
                <a:gd name="T59" fmla="*/ 187 h 327"/>
                <a:gd name="T60" fmla="*/ 15 w 120"/>
                <a:gd name="T61" fmla="*/ 183 h 327"/>
                <a:gd name="T62" fmla="*/ 1 w 120"/>
                <a:gd name="T63" fmla="*/ 175 h 327"/>
                <a:gd name="T64" fmla="*/ 3 w 120"/>
                <a:gd name="T65" fmla="*/ 155 h 327"/>
                <a:gd name="T66" fmla="*/ 8 w 120"/>
                <a:gd name="T67" fmla="*/ 139 h 327"/>
                <a:gd name="T68" fmla="*/ 12 w 120"/>
                <a:gd name="T69" fmla="*/ 127 h 327"/>
                <a:gd name="T70" fmla="*/ 22 w 120"/>
                <a:gd name="T71" fmla="*/ 119 h 327"/>
                <a:gd name="T72" fmla="*/ 23 w 120"/>
                <a:gd name="T73" fmla="*/ 91 h 327"/>
                <a:gd name="T74" fmla="*/ 22 w 120"/>
                <a:gd name="T75" fmla="*/ 80 h 327"/>
                <a:gd name="T76" fmla="*/ 26 w 120"/>
                <a:gd name="T77" fmla="*/ 73 h 327"/>
                <a:gd name="T78" fmla="*/ 26 w 120"/>
                <a:gd name="T79" fmla="*/ 64 h 327"/>
                <a:gd name="T80" fmla="*/ 29 w 120"/>
                <a:gd name="T81" fmla="*/ 51 h 327"/>
                <a:gd name="T82" fmla="*/ 34 w 120"/>
                <a:gd name="T83" fmla="*/ 34 h 327"/>
                <a:gd name="T84" fmla="*/ 28 w 120"/>
                <a:gd name="T85" fmla="*/ 14 h 327"/>
                <a:gd name="T86" fmla="*/ 31 w 120"/>
                <a:gd name="T87" fmla="*/ 6 h 327"/>
                <a:gd name="T88" fmla="*/ 37 w 120"/>
                <a:gd name="T89" fmla="*/ 8 h 327"/>
                <a:gd name="T90" fmla="*/ 47 w 120"/>
                <a:gd name="T91" fmla="*/ 8 h 327"/>
                <a:gd name="T92" fmla="*/ 56 w 120"/>
                <a:gd name="T93" fmla="*/ 8 h 327"/>
                <a:gd name="T94" fmla="*/ 61 w 120"/>
                <a:gd name="T95" fmla="*/ 6 h 327"/>
                <a:gd name="T96" fmla="*/ 67 w 120"/>
                <a:gd name="T97" fmla="*/ 4 h 327"/>
                <a:gd name="T98" fmla="*/ 78 w 120"/>
                <a:gd name="T99" fmla="*/ 36 h 327"/>
                <a:gd name="T100" fmla="*/ 78 w 120"/>
                <a:gd name="T101" fmla="*/ 70 h 327"/>
                <a:gd name="T102" fmla="*/ 83 w 120"/>
                <a:gd name="T103" fmla="*/ 76 h 327"/>
                <a:gd name="T104" fmla="*/ 87 w 120"/>
                <a:gd name="T105" fmla="*/ 80 h 327"/>
                <a:gd name="T106" fmla="*/ 83 w 120"/>
                <a:gd name="T107" fmla="*/ 84 h 32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20"/>
                <a:gd name="T163" fmla="*/ 0 h 327"/>
                <a:gd name="T164" fmla="*/ 120 w 120"/>
                <a:gd name="T165" fmla="*/ 327 h 32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20" h="327">
                  <a:moveTo>
                    <a:pt x="84" y="93"/>
                  </a:moveTo>
                  <a:lnTo>
                    <a:pt x="82" y="93"/>
                  </a:lnTo>
                  <a:lnTo>
                    <a:pt x="81" y="94"/>
                  </a:lnTo>
                  <a:lnTo>
                    <a:pt x="79" y="96"/>
                  </a:lnTo>
                  <a:lnTo>
                    <a:pt x="79" y="99"/>
                  </a:lnTo>
                  <a:lnTo>
                    <a:pt x="78" y="100"/>
                  </a:lnTo>
                  <a:lnTo>
                    <a:pt x="78" y="102"/>
                  </a:lnTo>
                  <a:lnTo>
                    <a:pt x="76" y="102"/>
                  </a:lnTo>
                  <a:lnTo>
                    <a:pt x="73" y="102"/>
                  </a:lnTo>
                  <a:lnTo>
                    <a:pt x="73" y="109"/>
                  </a:lnTo>
                  <a:lnTo>
                    <a:pt x="72" y="117"/>
                  </a:lnTo>
                  <a:lnTo>
                    <a:pt x="72" y="123"/>
                  </a:lnTo>
                  <a:lnTo>
                    <a:pt x="73" y="126"/>
                  </a:lnTo>
                  <a:lnTo>
                    <a:pt x="75" y="127"/>
                  </a:lnTo>
                  <a:lnTo>
                    <a:pt x="76" y="130"/>
                  </a:lnTo>
                  <a:lnTo>
                    <a:pt x="76" y="132"/>
                  </a:lnTo>
                  <a:lnTo>
                    <a:pt x="76" y="153"/>
                  </a:lnTo>
                  <a:lnTo>
                    <a:pt x="79" y="172"/>
                  </a:lnTo>
                  <a:lnTo>
                    <a:pt x="84" y="183"/>
                  </a:lnTo>
                  <a:lnTo>
                    <a:pt x="93" y="192"/>
                  </a:lnTo>
                  <a:lnTo>
                    <a:pt x="102" y="199"/>
                  </a:lnTo>
                  <a:lnTo>
                    <a:pt x="111" y="209"/>
                  </a:lnTo>
                  <a:lnTo>
                    <a:pt x="112" y="212"/>
                  </a:lnTo>
                  <a:lnTo>
                    <a:pt x="115" y="215"/>
                  </a:lnTo>
                  <a:lnTo>
                    <a:pt x="117" y="218"/>
                  </a:lnTo>
                  <a:lnTo>
                    <a:pt x="118" y="221"/>
                  </a:lnTo>
                  <a:lnTo>
                    <a:pt x="117" y="222"/>
                  </a:lnTo>
                  <a:lnTo>
                    <a:pt x="115" y="227"/>
                  </a:lnTo>
                  <a:lnTo>
                    <a:pt x="114" y="230"/>
                  </a:lnTo>
                  <a:lnTo>
                    <a:pt x="114" y="233"/>
                  </a:lnTo>
                  <a:lnTo>
                    <a:pt x="115" y="237"/>
                  </a:lnTo>
                  <a:lnTo>
                    <a:pt x="117" y="240"/>
                  </a:lnTo>
                  <a:lnTo>
                    <a:pt x="115" y="243"/>
                  </a:lnTo>
                  <a:lnTo>
                    <a:pt x="114" y="246"/>
                  </a:lnTo>
                  <a:lnTo>
                    <a:pt x="114" y="248"/>
                  </a:lnTo>
                  <a:lnTo>
                    <a:pt x="114" y="249"/>
                  </a:lnTo>
                  <a:lnTo>
                    <a:pt x="115" y="251"/>
                  </a:lnTo>
                  <a:lnTo>
                    <a:pt x="117" y="252"/>
                  </a:lnTo>
                  <a:lnTo>
                    <a:pt x="118" y="254"/>
                  </a:lnTo>
                  <a:lnTo>
                    <a:pt x="120" y="258"/>
                  </a:lnTo>
                  <a:lnTo>
                    <a:pt x="120" y="264"/>
                  </a:lnTo>
                  <a:lnTo>
                    <a:pt x="118" y="269"/>
                  </a:lnTo>
                  <a:lnTo>
                    <a:pt x="117" y="273"/>
                  </a:lnTo>
                  <a:lnTo>
                    <a:pt x="115" y="278"/>
                  </a:lnTo>
                  <a:lnTo>
                    <a:pt x="114" y="278"/>
                  </a:lnTo>
                  <a:lnTo>
                    <a:pt x="111" y="278"/>
                  </a:lnTo>
                  <a:lnTo>
                    <a:pt x="108" y="278"/>
                  </a:lnTo>
                  <a:lnTo>
                    <a:pt x="105" y="278"/>
                  </a:lnTo>
                  <a:lnTo>
                    <a:pt x="102" y="276"/>
                  </a:lnTo>
                  <a:lnTo>
                    <a:pt x="99" y="276"/>
                  </a:lnTo>
                  <a:lnTo>
                    <a:pt x="96" y="278"/>
                  </a:lnTo>
                  <a:lnTo>
                    <a:pt x="96" y="279"/>
                  </a:lnTo>
                  <a:lnTo>
                    <a:pt x="94" y="282"/>
                  </a:lnTo>
                  <a:lnTo>
                    <a:pt x="94" y="284"/>
                  </a:lnTo>
                  <a:lnTo>
                    <a:pt x="91" y="288"/>
                  </a:lnTo>
                  <a:lnTo>
                    <a:pt x="88" y="291"/>
                  </a:lnTo>
                  <a:lnTo>
                    <a:pt x="88" y="293"/>
                  </a:lnTo>
                  <a:lnTo>
                    <a:pt x="88" y="294"/>
                  </a:lnTo>
                  <a:lnTo>
                    <a:pt x="88" y="297"/>
                  </a:lnTo>
                  <a:lnTo>
                    <a:pt x="87" y="299"/>
                  </a:lnTo>
                  <a:lnTo>
                    <a:pt x="85" y="302"/>
                  </a:lnTo>
                  <a:lnTo>
                    <a:pt x="85" y="306"/>
                  </a:lnTo>
                  <a:lnTo>
                    <a:pt x="85" y="309"/>
                  </a:lnTo>
                  <a:lnTo>
                    <a:pt x="87" y="314"/>
                  </a:lnTo>
                  <a:lnTo>
                    <a:pt x="87" y="317"/>
                  </a:lnTo>
                  <a:lnTo>
                    <a:pt x="87" y="321"/>
                  </a:lnTo>
                  <a:lnTo>
                    <a:pt x="87" y="326"/>
                  </a:lnTo>
                  <a:lnTo>
                    <a:pt x="85" y="327"/>
                  </a:lnTo>
                  <a:lnTo>
                    <a:pt x="82" y="327"/>
                  </a:lnTo>
                  <a:lnTo>
                    <a:pt x="81" y="327"/>
                  </a:lnTo>
                  <a:lnTo>
                    <a:pt x="79" y="326"/>
                  </a:lnTo>
                  <a:lnTo>
                    <a:pt x="79" y="324"/>
                  </a:lnTo>
                  <a:lnTo>
                    <a:pt x="79" y="321"/>
                  </a:lnTo>
                  <a:lnTo>
                    <a:pt x="81" y="320"/>
                  </a:lnTo>
                  <a:lnTo>
                    <a:pt x="82" y="318"/>
                  </a:lnTo>
                  <a:lnTo>
                    <a:pt x="84" y="317"/>
                  </a:lnTo>
                  <a:lnTo>
                    <a:pt x="84" y="314"/>
                  </a:lnTo>
                  <a:lnTo>
                    <a:pt x="81" y="309"/>
                  </a:lnTo>
                  <a:lnTo>
                    <a:pt x="79" y="305"/>
                  </a:lnTo>
                  <a:lnTo>
                    <a:pt x="76" y="300"/>
                  </a:lnTo>
                  <a:lnTo>
                    <a:pt x="72" y="296"/>
                  </a:lnTo>
                  <a:lnTo>
                    <a:pt x="67" y="293"/>
                  </a:lnTo>
                  <a:lnTo>
                    <a:pt x="67" y="291"/>
                  </a:lnTo>
                  <a:lnTo>
                    <a:pt x="67" y="290"/>
                  </a:lnTo>
                  <a:lnTo>
                    <a:pt x="67" y="288"/>
                  </a:lnTo>
                  <a:lnTo>
                    <a:pt x="67" y="285"/>
                  </a:lnTo>
                  <a:lnTo>
                    <a:pt x="67" y="284"/>
                  </a:lnTo>
                  <a:lnTo>
                    <a:pt x="66" y="281"/>
                  </a:lnTo>
                  <a:lnTo>
                    <a:pt x="63" y="278"/>
                  </a:lnTo>
                  <a:lnTo>
                    <a:pt x="61" y="276"/>
                  </a:lnTo>
                  <a:lnTo>
                    <a:pt x="60" y="273"/>
                  </a:lnTo>
                  <a:lnTo>
                    <a:pt x="60" y="270"/>
                  </a:lnTo>
                  <a:lnTo>
                    <a:pt x="61" y="269"/>
                  </a:lnTo>
                  <a:lnTo>
                    <a:pt x="63" y="267"/>
                  </a:lnTo>
                  <a:lnTo>
                    <a:pt x="66" y="267"/>
                  </a:lnTo>
                  <a:lnTo>
                    <a:pt x="67" y="266"/>
                  </a:lnTo>
                  <a:lnTo>
                    <a:pt x="69" y="264"/>
                  </a:lnTo>
                  <a:lnTo>
                    <a:pt x="73" y="257"/>
                  </a:lnTo>
                  <a:lnTo>
                    <a:pt x="75" y="249"/>
                  </a:lnTo>
                  <a:lnTo>
                    <a:pt x="78" y="240"/>
                  </a:lnTo>
                  <a:lnTo>
                    <a:pt x="79" y="237"/>
                  </a:lnTo>
                  <a:lnTo>
                    <a:pt x="81" y="234"/>
                  </a:lnTo>
                  <a:lnTo>
                    <a:pt x="81" y="231"/>
                  </a:lnTo>
                  <a:lnTo>
                    <a:pt x="81" y="228"/>
                  </a:lnTo>
                  <a:lnTo>
                    <a:pt x="79" y="225"/>
                  </a:lnTo>
                  <a:lnTo>
                    <a:pt x="76" y="224"/>
                  </a:lnTo>
                  <a:lnTo>
                    <a:pt x="73" y="222"/>
                  </a:lnTo>
                  <a:lnTo>
                    <a:pt x="69" y="222"/>
                  </a:lnTo>
                  <a:lnTo>
                    <a:pt x="64" y="222"/>
                  </a:lnTo>
                  <a:lnTo>
                    <a:pt x="60" y="224"/>
                  </a:lnTo>
                  <a:lnTo>
                    <a:pt x="57" y="227"/>
                  </a:lnTo>
                  <a:lnTo>
                    <a:pt x="52" y="228"/>
                  </a:lnTo>
                  <a:lnTo>
                    <a:pt x="48" y="230"/>
                  </a:lnTo>
                  <a:lnTo>
                    <a:pt x="45" y="230"/>
                  </a:lnTo>
                  <a:lnTo>
                    <a:pt x="42" y="230"/>
                  </a:lnTo>
                  <a:lnTo>
                    <a:pt x="36" y="224"/>
                  </a:lnTo>
                  <a:lnTo>
                    <a:pt x="31" y="218"/>
                  </a:lnTo>
                  <a:lnTo>
                    <a:pt x="25" y="209"/>
                  </a:lnTo>
                  <a:lnTo>
                    <a:pt x="18" y="202"/>
                  </a:lnTo>
                  <a:lnTo>
                    <a:pt x="18" y="201"/>
                  </a:lnTo>
                  <a:lnTo>
                    <a:pt x="18" y="199"/>
                  </a:lnTo>
                  <a:lnTo>
                    <a:pt x="18" y="198"/>
                  </a:lnTo>
                  <a:lnTo>
                    <a:pt x="16" y="198"/>
                  </a:lnTo>
                  <a:lnTo>
                    <a:pt x="12" y="198"/>
                  </a:lnTo>
                  <a:lnTo>
                    <a:pt x="9" y="196"/>
                  </a:lnTo>
                  <a:lnTo>
                    <a:pt x="6" y="193"/>
                  </a:lnTo>
                  <a:lnTo>
                    <a:pt x="1" y="189"/>
                  </a:lnTo>
                  <a:lnTo>
                    <a:pt x="0" y="184"/>
                  </a:lnTo>
                  <a:lnTo>
                    <a:pt x="0" y="180"/>
                  </a:lnTo>
                  <a:lnTo>
                    <a:pt x="0" y="174"/>
                  </a:lnTo>
                  <a:lnTo>
                    <a:pt x="3" y="168"/>
                  </a:lnTo>
                  <a:lnTo>
                    <a:pt x="7" y="162"/>
                  </a:lnTo>
                  <a:lnTo>
                    <a:pt x="9" y="156"/>
                  </a:lnTo>
                  <a:lnTo>
                    <a:pt x="9" y="153"/>
                  </a:lnTo>
                  <a:lnTo>
                    <a:pt x="9" y="150"/>
                  </a:lnTo>
                  <a:lnTo>
                    <a:pt x="9" y="147"/>
                  </a:lnTo>
                  <a:lnTo>
                    <a:pt x="9" y="144"/>
                  </a:lnTo>
                  <a:lnTo>
                    <a:pt x="10" y="141"/>
                  </a:lnTo>
                  <a:lnTo>
                    <a:pt x="13" y="138"/>
                  </a:lnTo>
                  <a:lnTo>
                    <a:pt x="15" y="135"/>
                  </a:lnTo>
                  <a:lnTo>
                    <a:pt x="18" y="132"/>
                  </a:lnTo>
                  <a:lnTo>
                    <a:pt x="21" y="130"/>
                  </a:lnTo>
                  <a:lnTo>
                    <a:pt x="24" y="129"/>
                  </a:lnTo>
                  <a:lnTo>
                    <a:pt x="28" y="129"/>
                  </a:lnTo>
                  <a:lnTo>
                    <a:pt x="24" y="120"/>
                  </a:lnTo>
                  <a:lnTo>
                    <a:pt x="22" y="109"/>
                  </a:lnTo>
                  <a:lnTo>
                    <a:pt x="25" y="99"/>
                  </a:lnTo>
                  <a:lnTo>
                    <a:pt x="27" y="96"/>
                  </a:lnTo>
                  <a:lnTo>
                    <a:pt x="27" y="93"/>
                  </a:lnTo>
                  <a:lnTo>
                    <a:pt x="25" y="90"/>
                  </a:lnTo>
                  <a:lnTo>
                    <a:pt x="24" y="87"/>
                  </a:lnTo>
                  <a:lnTo>
                    <a:pt x="24" y="84"/>
                  </a:lnTo>
                  <a:lnTo>
                    <a:pt x="25" y="82"/>
                  </a:lnTo>
                  <a:lnTo>
                    <a:pt x="27" y="81"/>
                  </a:lnTo>
                  <a:lnTo>
                    <a:pt x="28" y="79"/>
                  </a:lnTo>
                  <a:lnTo>
                    <a:pt x="30" y="76"/>
                  </a:lnTo>
                  <a:lnTo>
                    <a:pt x="31" y="75"/>
                  </a:lnTo>
                  <a:lnTo>
                    <a:pt x="30" y="72"/>
                  </a:lnTo>
                  <a:lnTo>
                    <a:pt x="28" y="69"/>
                  </a:lnTo>
                  <a:lnTo>
                    <a:pt x="28" y="66"/>
                  </a:lnTo>
                  <a:lnTo>
                    <a:pt x="27" y="63"/>
                  </a:lnTo>
                  <a:lnTo>
                    <a:pt x="28" y="58"/>
                  </a:lnTo>
                  <a:lnTo>
                    <a:pt x="31" y="55"/>
                  </a:lnTo>
                  <a:lnTo>
                    <a:pt x="34" y="52"/>
                  </a:lnTo>
                  <a:lnTo>
                    <a:pt x="39" y="49"/>
                  </a:lnTo>
                  <a:lnTo>
                    <a:pt x="40" y="43"/>
                  </a:lnTo>
                  <a:lnTo>
                    <a:pt x="37" y="37"/>
                  </a:lnTo>
                  <a:lnTo>
                    <a:pt x="33" y="31"/>
                  </a:lnTo>
                  <a:lnTo>
                    <a:pt x="30" y="24"/>
                  </a:lnTo>
                  <a:lnTo>
                    <a:pt x="30" y="19"/>
                  </a:lnTo>
                  <a:lnTo>
                    <a:pt x="30" y="15"/>
                  </a:lnTo>
                  <a:lnTo>
                    <a:pt x="31" y="10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6"/>
                  </a:lnTo>
                  <a:lnTo>
                    <a:pt x="34" y="7"/>
                  </a:lnTo>
                  <a:lnTo>
                    <a:pt x="36" y="7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3" y="7"/>
                  </a:lnTo>
                  <a:lnTo>
                    <a:pt x="46" y="7"/>
                  </a:lnTo>
                  <a:lnTo>
                    <a:pt x="49" y="7"/>
                  </a:lnTo>
                  <a:lnTo>
                    <a:pt x="51" y="9"/>
                  </a:lnTo>
                  <a:lnTo>
                    <a:pt x="52" y="12"/>
                  </a:lnTo>
                  <a:lnTo>
                    <a:pt x="55" y="10"/>
                  </a:lnTo>
                  <a:lnTo>
                    <a:pt x="57" y="9"/>
                  </a:lnTo>
                  <a:lnTo>
                    <a:pt x="60" y="9"/>
                  </a:lnTo>
                  <a:lnTo>
                    <a:pt x="61" y="9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6" y="3"/>
                  </a:lnTo>
                  <a:lnTo>
                    <a:pt x="66" y="0"/>
                  </a:lnTo>
                  <a:lnTo>
                    <a:pt x="69" y="1"/>
                  </a:lnTo>
                  <a:lnTo>
                    <a:pt x="72" y="4"/>
                  </a:lnTo>
                  <a:lnTo>
                    <a:pt x="73" y="6"/>
                  </a:lnTo>
                  <a:lnTo>
                    <a:pt x="78" y="16"/>
                  </a:lnTo>
                  <a:lnTo>
                    <a:pt x="81" y="28"/>
                  </a:lnTo>
                  <a:lnTo>
                    <a:pt x="84" y="39"/>
                  </a:lnTo>
                  <a:lnTo>
                    <a:pt x="85" y="48"/>
                  </a:lnTo>
                  <a:lnTo>
                    <a:pt x="82" y="58"/>
                  </a:lnTo>
                  <a:lnTo>
                    <a:pt x="79" y="67"/>
                  </a:lnTo>
                  <a:lnTo>
                    <a:pt x="84" y="76"/>
                  </a:lnTo>
                  <a:lnTo>
                    <a:pt x="85" y="78"/>
                  </a:lnTo>
                  <a:lnTo>
                    <a:pt x="87" y="79"/>
                  </a:lnTo>
                  <a:lnTo>
                    <a:pt x="90" y="81"/>
                  </a:lnTo>
                  <a:lnTo>
                    <a:pt x="90" y="82"/>
                  </a:lnTo>
                  <a:lnTo>
                    <a:pt x="91" y="84"/>
                  </a:lnTo>
                  <a:lnTo>
                    <a:pt x="93" y="85"/>
                  </a:lnTo>
                  <a:lnTo>
                    <a:pt x="94" y="87"/>
                  </a:lnTo>
                  <a:lnTo>
                    <a:pt x="96" y="88"/>
                  </a:lnTo>
                  <a:lnTo>
                    <a:pt x="94" y="90"/>
                  </a:lnTo>
                  <a:lnTo>
                    <a:pt x="91" y="90"/>
                  </a:lnTo>
                  <a:lnTo>
                    <a:pt x="90" y="91"/>
                  </a:lnTo>
                  <a:lnTo>
                    <a:pt x="87" y="91"/>
                  </a:lnTo>
                  <a:lnTo>
                    <a:pt x="84" y="93"/>
                  </a:lnTo>
                  <a:close/>
                </a:path>
              </a:pathLst>
            </a:custGeom>
            <a:solidFill>
              <a:srgbClr val="B9CE90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83" name="Freeform 107"/>
            <p:cNvSpPr>
              <a:spLocks/>
            </p:cNvSpPr>
            <p:nvPr/>
          </p:nvSpPr>
          <p:spPr bwMode="gray">
            <a:xfrm>
              <a:off x="4431" y="2758"/>
              <a:ext cx="440" cy="432"/>
            </a:xfrm>
            <a:custGeom>
              <a:avLst/>
              <a:gdLst>
                <a:gd name="T0" fmla="*/ 82 w 475"/>
                <a:gd name="T1" fmla="*/ 307 h 466"/>
                <a:gd name="T2" fmla="*/ 104 w 475"/>
                <a:gd name="T3" fmla="*/ 310 h 466"/>
                <a:gd name="T4" fmla="*/ 113 w 475"/>
                <a:gd name="T5" fmla="*/ 318 h 466"/>
                <a:gd name="T6" fmla="*/ 129 w 475"/>
                <a:gd name="T7" fmla="*/ 324 h 466"/>
                <a:gd name="T8" fmla="*/ 137 w 475"/>
                <a:gd name="T9" fmla="*/ 327 h 466"/>
                <a:gd name="T10" fmla="*/ 155 w 475"/>
                <a:gd name="T11" fmla="*/ 335 h 466"/>
                <a:gd name="T12" fmla="*/ 166 w 475"/>
                <a:gd name="T13" fmla="*/ 340 h 466"/>
                <a:gd name="T14" fmla="*/ 184 w 475"/>
                <a:gd name="T15" fmla="*/ 350 h 466"/>
                <a:gd name="T16" fmla="*/ 194 w 475"/>
                <a:gd name="T17" fmla="*/ 351 h 466"/>
                <a:gd name="T18" fmla="*/ 205 w 475"/>
                <a:gd name="T19" fmla="*/ 349 h 466"/>
                <a:gd name="T20" fmla="*/ 216 w 475"/>
                <a:gd name="T21" fmla="*/ 350 h 466"/>
                <a:gd name="T22" fmla="*/ 224 w 475"/>
                <a:gd name="T23" fmla="*/ 385 h 466"/>
                <a:gd name="T24" fmla="*/ 219 w 475"/>
                <a:gd name="T25" fmla="*/ 404 h 466"/>
                <a:gd name="T26" fmla="*/ 226 w 475"/>
                <a:gd name="T27" fmla="*/ 415 h 466"/>
                <a:gd name="T28" fmla="*/ 235 w 475"/>
                <a:gd name="T29" fmla="*/ 424 h 466"/>
                <a:gd name="T30" fmla="*/ 270 w 475"/>
                <a:gd name="T31" fmla="*/ 420 h 466"/>
                <a:gd name="T32" fmla="*/ 284 w 475"/>
                <a:gd name="T33" fmla="*/ 429 h 466"/>
                <a:gd name="T34" fmla="*/ 296 w 475"/>
                <a:gd name="T35" fmla="*/ 431 h 466"/>
                <a:gd name="T36" fmla="*/ 312 w 475"/>
                <a:gd name="T37" fmla="*/ 424 h 466"/>
                <a:gd name="T38" fmla="*/ 333 w 475"/>
                <a:gd name="T39" fmla="*/ 428 h 466"/>
                <a:gd name="T40" fmla="*/ 345 w 475"/>
                <a:gd name="T41" fmla="*/ 418 h 466"/>
                <a:gd name="T42" fmla="*/ 362 w 475"/>
                <a:gd name="T43" fmla="*/ 414 h 466"/>
                <a:gd name="T44" fmla="*/ 376 w 475"/>
                <a:gd name="T45" fmla="*/ 418 h 466"/>
                <a:gd name="T46" fmla="*/ 393 w 475"/>
                <a:gd name="T47" fmla="*/ 409 h 466"/>
                <a:gd name="T48" fmla="*/ 421 w 475"/>
                <a:gd name="T49" fmla="*/ 398 h 466"/>
                <a:gd name="T50" fmla="*/ 431 w 475"/>
                <a:gd name="T51" fmla="*/ 392 h 466"/>
                <a:gd name="T52" fmla="*/ 436 w 475"/>
                <a:gd name="T53" fmla="*/ 382 h 466"/>
                <a:gd name="T54" fmla="*/ 439 w 475"/>
                <a:gd name="T55" fmla="*/ 375 h 466"/>
                <a:gd name="T56" fmla="*/ 428 w 475"/>
                <a:gd name="T57" fmla="*/ 370 h 466"/>
                <a:gd name="T58" fmla="*/ 412 w 475"/>
                <a:gd name="T59" fmla="*/ 321 h 466"/>
                <a:gd name="T60" fmla="*/ 411 w 475"/>
                <a:gd name="T61" fmla="*/ 288 h 466"/>
                <a:gd name="T62" fmla="*/ 409 w 475"/>
                <a:gd name="T63" fmla="*/ 272 h 466"/>
                <a:gd name="T64" fmla="*/ 415 w 475"/>
                <a:gd name="T65" fmla="*/ 249 h 466"/>
                <a:gd name="T66" fmla="*/ 411 w 475"/>
                <a:gd name="T67" fmla="*/ 233 h 466"/>
                <a:gd name="T68" fmla="*/ 404 w 475"/>
                <a:gd name="T69" fmla="*/ 226 h 466"/>
                <a:gd name="T70" fmla="*/ 395 w 475"/>
                <a:gd name="T71" fmla="*/ 218 h 466"/>
                <a:gd name="T72" fmla="*/ 392 w 475"/>
                <a:gd name="T73" fmla="*/ 204 h 466"/>
                <a:gd name="T74" fmla="*/ 400 w 475"/>
                <a:gd name="T75" fmla="*/ 177 h 466"/>
                <a:gd name="T76" fmla="*/ 400 w 475"/>
                <a:gd name="T77" fmla="*/ 171 h 466"/>
                <a:gd name="T78" fmla="*/ 409 w 475"/>
                <a:gd name="T79" fmla="*/ 163 h 466"/>
                <a:gd name="T80" fmla="*/ 345 w 475"/>
                <a:gd name="T81" fmla="*/ 96 h 466"/>
                <a:gd name="T82" fmla="*/ 348 w 475"/>
                <a:gd name="T83" fmla="*/ 83 h 466"/>
                <a:gd name="T84" fmla="*/ 199 w 475"/>
                <a:gd name="T85" fmla="*/ 0 h 466"/>
                <a:gd name="T86" fmla="*/ 44 w 475"/>
                <a:gd name="T87" fmla="*/ 19 h 466"/>
                <a:gd name="T88" fmla="*/ 41 w 475"/>
                <a:gd name="T89" fmla="*/ 13 h 466"/>
                <a:gd name="T90" fmla="*/ 36 w 475"/>
                <a:gd name="T91" fmla="*/ 16 h 466"/>
                <a:gd name="T92" fmla="*/ 31 w 475"/>
                <a:gd name="T93" fmla="*/ 17 h 466"/>
                <a:gd name="T94" fmla="*/ 19 w 475"/>
                <a:gd name="T95" fmla="*/ 25 h 466"/>
                <a:gd name="T96" fmla="*/ 13 w 475"/>
                <a:gd name="T97" fmla="*/ 27 h 466"/>
                <a:gd name="T98" fmla="*/ 11 w 475"/>
                <a:gd name="T99" fmla="*/ 46 h 466"/>
                <a:gd name="T100" fmla="*/ 3 w 475"/>
                <a:gd name="T101" fmla="*/ 56 h 466"/>
                <a:gd name="T102" fmla="*/ 3 w 475"/>
                <a:gd name="T103" fmla="*/ 69 h 466"/>
                <a:gd name="T104" fmla="*/ 7 w 475"/>
                <a:gd name="T105" fmla="*/ 77 h 466"/>
                <a:gd name="T106" fmla="*/ 16 w 475"/>
                <a:gd name="T107" fmla="*/ 83 h 466"/>
                <a:gd name="T108" fmla="*/ 13 w 475"/>
                <a:gd name="T109" fmla="*/ 99 h 466"/>
                <a:gd name="T110" fmla="*/ 19 w 475"/>
                <a:gd name="T111" fmla="*/ 113 h 466"/>
                <a:gd name="T112" fmla="*/ 16 w 475"/>
                <a:gd name="T113" fmla="*/ 117 h 466"/>
                <a:gd name="T114" fmla="*/ 22 w 475"/>
                <a:gd name="T115" fmla="*/ 157 h 466"/>
                <a:gd name="T116" fmla="*/ 30 w 475"/>
                <a:gd name="T117" fmla="*/ 193 h 466"/>
                <a:gd name="T118" fmla="*/ 30 w 475"/>
                <a:gd name="T119" fmla="*/ 218 h 466"/>
                <a:gd name="T120" fmla="*/ 46 w 475"/>
                <a:gd name="T121" fmla="*/ 237 h 466"/>
                <a:gd name="T122" fmla="*/ 60 w 475"/>
                <a:gd name="T123" fmla="*/ 260 h 466"/>
                <a:gd name="T124" fmla="*/ 72 w 475"/>
                <a:gd name="T125" fmla="*/ 285 h 46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75"/>
                <a:gd name="T190" fmla="*/ 0 h 466"/>
                <a:gd name="T191" fmla="*/ 475 w 475"/>
                <a:gd name="T192" fmla="*/ 466 h 46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75" h="466">
                  <a:moveTo>
                    <a:pt x="83" y="317"/>
                  </a:moveTo>
                  <a:lnTo>
                    <a:pt x="83" y="322"/>
                  </a:lnTo>
                  <a:lnTo>
                    <a:pt x="84" y="325"/>
                  </a:lnTo>
                  <a:lnTo>
                    <a:pt x="87" y="328"/>
                  </a:lnTo>
                  <a:lnTo>
                    <a:pt x="89" y="331"/>
                  </a:lnTo>
                  <a:lnTo>
                    <a:pt x="93" y="334"/>
                  </a:lnTo>
                  <a:lnTo>
                    <a:pt x="96" y="335"/>
                  </a:lnTo>
                  <a:lnTo>
                    <a:pt x="101" y="335"/>
                  </a:lnTo>
                  <a:lnTo>
                    <a:pt x="107" y="334"/>
                  </a:lnTo>
                  <a:lnTo>
                    <a:pt x="112" y="334"/>
                  </a:lnTo>
                  <a:lnTo>
                    <a:pt x="112" y="335"/>
                  </a:lnTo>
                  <a:lnTo>
                    <a:pt x="113" y="337"/>
                  </a:lnTo>
                  <a:lnTo>
                    <a:pt x="113" y="338"/>
                  </a:lnTo>
                  <a:lnTo>
                    <a:pt x="118" y="340"/>
                  </a:lnTo>
                  <a:lnTo>
                    <a:pt x="122" y="343"/>
                  </a:lnTo>
                  <a:lnTo>
                    <a:pt x="128" y="344"/>
                  </a:lnTo>
                  <a:lnTo>
                    <a:pt x="133" y="347"/>
                  </a:lnTo>
                  <a:lnTo>
                    <a:pt x="134" y="349"/>
                  </a:lnTo>
                  <a:lnTo>
                    <a:pt x="137" y="349"/>
                  </a:lnTo>
                  <a:lnTo>
                    <a:pt x="139" y="349"/>
                  </a:lnTo>
                  <a:lnTo>
                    <a:pt x="142" y="349"/>
                  </a:lnTo>
                  <a:lnTo>
                    <a:pt x="143" y="349"/>
                  </a:lnTo>
                  <a:lnTo>
                    <a:pt x="145" y="350"/>
                  </a:lnTo>
                  <a:lnTo>
                    <a:pt x="146" y="353"/>
                  </a:lnTo>
                  <a:lnTo>
                    <a:pt x="148" y="353"/>
                  </a:lnTo>
                  <a:lnTo>
                    <a:pt x="149" y="355"/>
                  </a:lnTo>
                  <a:lnTo>
                    <a:pt x="154" y="358"/>
                  </a:lnTo>
                  <a:lnTo>
                    <a:pt x="158" y="360"/>
                  </a:lnTo>
                  <a:lnTo>
                    <a:pt x="164" y="361"/>
                  </a:lnTo>
                  <a:lnTo>
                    <a:pt x="167" y="361"/>
                  </a:lnTo>
                  <a:lnTo>
                    <a:pt x="169" y="364"/>
                  </a:lnTo>
                  <a:lnTo>
                    <a:pt x="170" y="366"/>
                  </a:lnTo>
                  <a:lnTo>
                    <a:pt x="173" y="367"/>
                  </a:lnTo>
                  <a:lnTo>
                    <a:pt x="176" y="367"/>
                  </a:lnTo>
                  <a:lnTo>
                    <a:pt x="179" y="367"/>
                  </a:lnTo>
                  <a:lnTo>
                    <a:pt x="182" y="369"/>
                  </a:lnTo>
                  <a:lnTo>
                    <a:pt x="187" y="372"/>
                  </a:lnTo>
                  <a:lnTo>
                    <a:pt x="193" y="375"/>
                  </a:lnTo>
                  <a:lnTo>
                    <a:pt x="197" y="378"/>
                  </a:lnTo>
                  <a:lnTo>
                    <a:pt x="199" y="378"/>
                  </a:lnTo>
                  <a:lnTo>
                    <a:pt x="202" y="378"/>
                  </a:lnTo>
                  <a:lnTo>
                    <a:pt x="203" y="376"/>
                  </a:lnTo>
                  <a:lnTo>
                    <a:pt x="206" y="378"/>
                  </a:lnTo>
                  <a:lnTo>
                    <a:pt x="208" y="379"/>
                  </a:lnTo>
                  <a:lnTo>
                    <a:pt x="209" y="379"/>
                  </a:lnTo>
                  <a:lnTo>
                    <a:pt x="211" y="381"/>
                  </a:lnTo>
                  <a:lnTo>
                    <a:pt x="214" y="379"/>
                  </a:lnTo>
                  <a:lnTo>
                    <a:pt x="215" y="378"/>
                  </a:lnTo>
                  <a:lnTo>
                    <a:pt x="218" y="376"/>
                  </a:lnTo>
                  <a:lnTo>
                    <a:pt x="221" y="376"/>
                  </a:lnTo>
                  <a:lnTo>
                    <a:pt x="221" y="372"/>
                  </a:lnTo>
                  <a:lnTo>
                    <a:pt x="220" y="367"/>
                  </a:lnTo>
                  <a:lnTo>
                    <a:pt x="226" y="370"/>
                  </a:lnTo>
                  <a:lnTo>
                    <a:pt x="230" y="373"/>
                  </a:lnTo>
                  <a:lnTo>
                    <a:pt x="233" y="378"/>
                  </a:lnTo>
                  <a:lnTo>
                    <a:pt x="236" y="387"/>
                  </a:lnTo>
                  <a:lnTo>
                    <a:pt x="238" y="396"/>
                  </a:lnTo>
                  <a:lnTo>
                    <a:pt x="239" y="405"/>
                  </a:lnTo>
                  <a:lnTo>
                    <a:pt x="241" y="409"/>
                  </a:lnTo>
                  <a:lnTo>
                    <a:pt x="242" y="415"/>
                  </a:lnTo>
                  <a:lnTo>
                    <a:pt x="241" y="421"/>
                  </a:lnTo>
                  <a:lnTo>
                    <a:pt x="241" y="427"/>
                  </a:lnTo>
                  <a:lnTo>
                    <a:pt x="239" y="430"/>
                  </a:lnTo>
                  <a:lnTo>
                    <a:pt x="238" y="433"/>
                  </a:lnTo>
                  <a:lnTo>
                    <a:pt x="236" y="436"/>
                  </a:lnTo>
                  <a:lnTo>
                    <a:pt x="235" y="438"/>
                  </a:lnTo>
                  <a:lnTo>
                    <a:pt x="236" y="442"/>
                  </a:lnTo>
                  <a:lnTo>
                    <a:pt x="238" y="445"/>
                  </a:lnTo>
                  <a:lnTo>
                    <a:pt x="241" y="447"/>
                  </a:lnTo>
                  <a:lnTo>
                    <a:pt x="244" y="448"/>
                  </a:lnTo>
                  <a:lnTo>
                    <a:pt x="245" y="451"/>
                  </a:lnTo>
                  <a:lnTo>
                    <a:pt x="248" y="454"/>
                  </a:lnTo>
                  <a:lnTo>
                    <a:pt x="250" y="456"/>
                  </a:lnTo>
                  <a:lnTo>
                    <a:pt x="251" y="457"/>
                  </a:lnTo>
                  <a:lnTo>
                    <a:pt x="254" y="457"/>
                  </a:lnTo>
                  <a:lnTo>
                    <a:pt x="265" y="456"/>
                  </a:lnTo>
                  <a:lnTo>
                    <a:pt x="277" y="457"/>
                  </a:lnTo>
                  <a:lnTo>
                    <a:pt x="287" y="454"/>
                  </a:lnTo>
                  <a:lnTo>
                    <a:pt x="289" y="454"/>
                  </a:lnTo>
                  <a:lnTo>
                    <a:pt x="292" y="453"/>
                  </a:lnTo>
                  <a:lnTo>
                    <a:pt x="293" y="453"/>
                  </a:lnTo>
                  <a:lnTo>
                    <a:pt x="295" y="453"/>
                  </a:lnTo>
                  <a:lnTo>
                    <a:pt x="299" y="456"/>
                  </a:lnTo>
                  <a:lnTo>
                    <a:pt x="302" y="459"/>
                  </a:lnTo>
                  <a:lnTo>
                    <a:pt x="307" y="463"/>
                  </a:lnTo>
                  <a:lnTo>
                    <a:pt x="308" y="465"/>
                  </a:lnTo>
                  <a:lnTo>
                    <a:pt x="310" y="465"/>
                  </a:lnTo>
                  <a:lnTo>
                    <a:pt x="313" y="466"/>
                  </a:lnTo>
                  <a:lnTo>
                    <a:pt x="316" y="466"/>
                  </a:lnTo>
                  <a:lnTo>
                    <a:pt x="320" y="465"/>
                  </a:lnTo>
                  <a:lnTo>
                    <a:pt x="324" y="463"/>
                  </a:lnTo>
                  <a:lnTo>
                    <a:pt x="328" y="462"/>
                  </a:lnTo>
                  <a:lnTo>
                    <a:pt x="331" y="460"/>
                  </a:lnTo>
                  <a:lnTo>
                    <a:pt x="334" y="459"/>
                  </a:lnTo>
                  <a:lnTo>
                    <a:pt x="337" y="457"/>
                  </a:lnTo>
                  <a:lnTo>
                    <a:pt x="340" y="457"/>
                  </a:lnTo>
                  <a:lnTo>
                    <a:pt x="342" y="457"/>
                  </a:lnTo>
                  <a:lnTo>
                    <a:pt x="348" y="460"/>
                  </a:lnTo>
                  <a:lnTo>
                    <a:pt x="354" y="462"/>
                  </a:lnTo>
                  <a:lnTo>
                    <a:pt x="360" y="462"/>
                  </a:lnTo>
                  <a:lnTo>
                    <a:pt x="364" y="462"/>
                  </a:lnTo>
                  <a:lnTo>
                    <a:pt x="366" y="460"/>
                  </a:lnTo>
                  <a:lnTo>
                    <a:pt x="369" y="457"/>
                  </a:lnTo>
                  <a:lnTo>
                    <a:pt x="370" y="454"/>
                  </a:lnTo>
                  <a:lnTo>
                    <a:pt x="372" y="451"/>
                  </a:lnTo>
                  <a:lnTo>
                    <a:pt x="373" y="448"/>
                  </a:lnTo>
                  <a:lnTo>
                    <a:pt x="376" y="447"/>
                  </a:lnTo>
                  <a:lnTo>
                    <a:pt x="381" y="445"/>
                  </a:lnTo>
                  <a:lnTo>
                    <a:pt x="385" y="445"/>
                  </a:lnTo>
                  <a:lnTo>
                    <a:pt x="391" y="447"/>
                  </a:lnTo>
                  <a:lnTo>
                    <a:pt x="397" y="448"/>
                  </a:lnTo>
                  <a:lnTo>
                    <a:pt x="402" y="448"/>
                  </a:lnTo>
                  <a:lnTo>
                    <a:pt x="403" y="450"/>
                  </a:lnTo>
                  <a:lnTo>
                    <a:pt x="405" y="450"/>
                  </a:lnTo>
                  <a:lnTo>
                    <a:pt x="406" y="451"/>
                  </a:lnTo>
                  <a:lnTo>
                    <a:pt x="408" y="448"/>
                  </a:lnTo>
                  <a:lnTo>
                    <a:pt x="411" y="445"/>
                  </a:lnTo>
                  <a:lnTo>
                    <a:pt x="415" y="442"/>
                  </a:lnTo>
                  <a:lnTo>
                    <a:pt x="420" y="442"/>
                  </a:lnTo>
                  <a:lnTo>
                    <a:pt x="424" y="441"/>
                  </a:lnTo>
                  <a:lnTo>
                    <a:pt x="429" y="439"/>
                  </a:lnTo>
                  <a:lnTo>
                    <a:pt x="439" y="435"/>
                  </a:lnTo>
                  <a:lnTo>
                    <a:pt x="448" y="429"/>
                  </a:lnTo>
                  <a:lnTo>
                    <a:pt x="451" y="429"/>
                  </a:lnTo>
                  <a:lnTo>
                    <a:pt x="454" y="429"/>
                  </a:lnTo>
                  <a:lnTo>
                    <a:pt x="459" y="429"/>
                  </a:lnTo>
                  <a:lnTo>
                    <a:pt x="462" y="429"/>
                  </a:lnTo>
                  <a:lnTo>
                    <a:pt x="463" y="427"/>
                  </a:lnTo>
                  <a:lnTo>
                    <a:pt x="465" y="424"/>
                  </a:lnTo>
                  <a:lnTo>
                    <a:pt x="465" y="423"/>
                  </a:lnTo>
                  <a:lnTo>
                    <a:pt x="466" y="420"/>
                  </a:lnTo>
                  <a:lnTo>
                    <a:pt x="466" y="417"/>
                  </a:lnTo>
                  <a:lnTo>
                    <a:pt x="466" y="415"/>
                  </a:lnTo>
                  <a:lnTo>
                    <a:pt x="469" y="414"/>
                  </a:lnTo>
                  <a:lnTo>
                    <a:pt x="471" y="412"/>
                  </a:lnTo>
                  <a:lnTo>
                    <a:pt x="472" y="412"/>
                  </a:lnTo>
                  <a:lnTo>
                    <a:pt x="474" y="411"/>
                  </a:lnTo>
                  <a:lnTo>
                    <a:pt x="475" y="408"/>
                  </a:lnTo>
                  <a:lnTo>
                    <a:pt x="475" y="406"/>
                  </a:lnTo>
                  <a:lnTo>
                    <a:pt x="474" y="405"/>
                  </a:lnTo>
                  <a:lnTo>
                    <a:pt x="472" y="403"/>
                  </a:lnTo>
                  <a:lnTo>
                    <a:pt x="469" y="402"/>
                  </a:lnTo>
                  <a:lnTo>
                    <a:pt x="466" y="402"/>
                  </a:lnTo>
                  <a:lnTo>
                    <a:pt x="463" y="400"/>
                  </a:lnTo>
                  <a:lnTo>
                    <a:pt x="462" y="399"/>
                  </a:lnTo>
                  <a:lnTo>
                    <a:pt x="460" y="397"/>
                  </a:lnTo>
                  <a:lnTo>
                    <a:pt x="456" y="384"/>
                  </a:lnTo>
                  <a:lnTo>
                    <a:pt x="454" y="370"/>
                  </a:lnTo>
                  <a:lnTo>
                    <a:pt x="450" y="357"/>
                  </a:lnTo>
                  <a:lnTo>
                    <a:pt x="445" y="346"/>
                  </a:lnTo>
                  <a:lnTo>
                    <a:pt x="444" y="334"/>
                  </a:lnTo>
                  <a:lnTo>
                    <a:pt x="441" y="323"/>
                  </a:lnTo>
                  <a:lnTo>
                    <a:pt x="441" y="319"/>
                  </a:lnTo>
                  <a:lnTo>
                    <a:pt x="441" y="314"/>
                  </a:lnTo>
                  <a:lnTo>
                    <a:pt x="444" y="311"/>
                  </a:lnTo>
                  <a:lnTo>
                    <a:pt x="445" y="307"/>
                  </a:lnTo>
                  <a:lnTo>
                    <a:pt x="445" y="302"/>
                  </a:lnTo>
                  <a:lnTo>
                    <a:pt x="444" y="299"/>
                  </a:lnTo>
                  <a:lnTo>
                    <a:pt x="442" y="296"/>
                  </a:lnTo>
                  <a:lnTo>
                    <a:pt x="441" y="293"/>
                  </a:lnTo>
                  <a:lnTo>
                    <a:pt x="439" y="287"/>
                  </a:lnTo>
                  <a:lnTo>
                    <a:pt x="441" y="283"/>
                  </a:lnTo>
                  <a:lnTo>
                    <a:pt x="444" y="277"/>
                  </a:lnTo>
                  <a:lnTo>
                    <a:pt x="447" y="274"/>
                  </a:lnTo>
                  <a:lnTo>
                    <a:pt x="448" y="269"/>
                  </a:lnTo>
                  <a:lnTo>
                    <a:pt x="448" y="265"/>
                  </a:lnTo>
                  <a:lnTo>
                    <a:pt x="447" y="260"/>
                  </a:lnTo>
                  <a:lnTo>
                    <a:pt x="447" y="257"/>
                  </a:lnTo>
                  <a:lnTo>
                    <a:pt x="445" y="254"/>
                  </a:lnTo>
                  <a:lnTo>
                    <a:pt x="444" y="251"/>
                  </a:lnTo>
                  <a:lnTo>
                    <a:pt x="441" y="250"/>
                  </a:lnTo>
                  <a:lnTo>
                    <a:pt x="438" y="250"/>
                  </a:lnTo>
                  <a:lnTo>
                    <a:pt x="438" y="247"/>
                  </a:lnTo>
                  <a:lnTo>
                    <a:pt x="436" y="245"/>
                  </a:lnTo>
                  <a:lnTo>
                    <a:pt x="436" y="244"/>
                  </a:lnTo>
                  <a:lnTo>
                    <a:pt x="432" y="244"/>
                  </a:lnTo>
                  <a:lnTo>
                    <a:pt x="429" y="244"/>
                  </a:lnTo>
                  <a:lnTo>
                    <a:pt x="427" y="241"/>
                  </a:lnTo>
                  <a:lnTo>
                    <a:pt x="426" y="238"/>
                  </a:lnTo>
                  <a:lnTo>
                    <a:pt x="426" y="235"/>
                  </a:lnTo>
                  <a:lnTo>
                    <a:pt x="426" y="232"/>
                  </a:lnTo>
                  <a:lnTo>
                    <a:pt x="424" y="232"/>
                  </a:lnTo>
                  <a:lnTo>
                    <a:pt x="423" y="230"/>
                  </a:lnTo>
                  <a:lnTo>
                    <a:pt x="421" y="230"/>
                  </a:lnTo>
                  <a:lnTo>
                    <a:pt x="423" y="220"/>
                  </a:lnTo>
                  <a:lnTo>
                    <a:pt x="426" y="212"/>
                  </a:lnTo>
                  <a:lnTo>
                    <a:pt x="429" y="205"/>
                  </a:lnTo>
                  <a:lnTo>
                    <a:pt x="432" y="194"/>
                  </a:lnTo>
                  <a:lnTo>
                    <a:pt x="432" y="191"/>
                  </a:lnTo>
                  <a:lnTo>
                    <a:pt x="432" y="190"/>
                  </a:lnTo>
                  <a:lnTo>
                    <a:pt x="432" y="187"/>
                  </a:lnTo>
                  <a:lnTo>
                    <a:pt x="432" y="185"/>
                  </a:lnTo>
                  <a:lnTo>
                    <a:pt x="432" y="184"/>
                  </a:lnTo>
                  <a:lnTo>
                    <a:pt x="433" y="184"/>
                  </a:lnTo>
                  <a:lnTo>
                    <a:pt x="436" y="182"/>
                  </a:lnTo>
                  <a:lnTo>
                    <a:pt x="438" y="181"/>
                  </a:lnTo>
                  <a:lnTo>
                    <a:pt x="439" y="179"/>
                  </a:lnTo>
                  <a:lnTo>
                    <a:pt x="441" y="176"/>
                  </a:lnTo>
                  <a:lnTo>
                    <a:pt x="441" y="170"/>
                  </a:lnTo>
                  <a:lnTo>
                    <a:pt x="441" y="164"/>
                  </a:lnTo>
                  <a:lnTo>
                    <a:pt x="439" y="158"/>
                  </a:lnTo>
                  <a:lnTo>
                    <a:pt x="378" y="116"/>
                  </a:lnTo>
                  <a:lnTo>
                    <a:pt x="372" y="104"/>
                  </a:lnTo>
                  <a:lnTo>
                    <a:pt x="376" y="95"/>
                  </a:lnTo>
                  <a:lnTo>
                    <a:pt x="376" y="93"/>
                  </a:lnTo>
                  <a:lnTo>
                    <a:pt x="376" y="92"/>
                  </a:lnTo>
                  <a:lnTo>
                    <a:pt x="376" y="89"/>
                  </a:lnTo>
                  <a:lnTo>
                    <a:pt x="376" y="87"/>
                  </a:lnTo>
                  <a:lnTo>
                    <a:pt x="375" y="86"/>
                  </a:lnTo>
                  <a:lnTo>
                    <a:pt x="372" y="84"/>
                  </a:lnTo>
                  <a:lnTo>
                    <a:pt x="367" y="84"/>
                  </a:lnTo>
                  <a:lnTo>
                    <a:pt x="215" y="0"/>
                  </a:lnTo>
                  <a:lnTo>
                    <a:pt x="77" y="0"/>
                  </a:lnTo>
                  <a:lnTo>
                    <a:pt x="66" y="5"/>
                  </a:lnTo>
                  <a:lnTo>
                    <a:pt x="57" y="12"/>
                  </a:lnTo>
                  <a:lnTo>
                    <a:pt x="48" y="20"/>
                  </a:lnTo>
                  <a:lnTo>
                    <a:pt x="47" y="20"/>
                  </a:lnTo>
                  <a:lnTo>
                    <a:pt x="45" y="20"/>
                  </a:lnTo>
                  <a:lnTo>
                    <a:pt x="44" y="18"/>
                  </a:lnTo>
                  <a:lnTo>
                    <a:pt x="44" y="15"/>
                  </a:lnTo>
                  <a:lnTo>
                    <a:pt x="44" y="14"/>
                  </a:lnTo>
                  <a:lnTo>
                    <a:pt x="42" y="15"/>
                  </a:lnTo>
                  <a:lnTo>
                    <a:pt x="41" y="15"/>
                  </a:lnTo>
                  <a:lnTo>
                    <a:pt x="41" y="17"/>
                  </a:lnTo>
                  <a:lnTo>
                    <a:pt x="39" y="17"/>
                  </a:lnTo>
                  <a:lnTo>
                    <a:pt x="38" y="17"/>
                  </a:lnTo>
                  <a:lnTo>
                    <a:pt x="36" y="17"/>
                  </a:lnTo>
                  <a:lnTo>
                    <a:pt x="35" y="17"/>
                  </a:lnTo>
                  <a:lnTo>
                    <a:pt x="33" y="18"/>
                  </a:lnTo>
                  <a:lnTo>
                    <a:pt x="30" y="21"/>
                  </a:lnTo>
                  <a:lnTo>
                    <a:pt x="30" y="23"/>
                  </a:lnTo>
                  <a:lnTo>
                    <a:pt x="29" y="24"/>
                  </a:lnTo>
                  <a:lnTo>
                    <a:pt x="24" y="26"/>
                  </a:lnTo>
                  <a:lnTo>
                    <a:pt x="21" y="27"/>
                  </a:lnTo>
                  <a:lnTo>
                    <a:pt x="17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2" y="32"/>
                  </a:lnTo>
                  <a:lnTo>
                    <a:pt x="12" y="36"/>
                  </a:lnTo>
                  <a:lnTo>
                    <a:pt x="12" y="41"/>
                  </a:lnTo>
                  <a:lnTo>
                    <a:pt x="12" y="45"/>
                  </a:lnTo>
                  <a:lnTo>
                    <a:pt x="12" y="50"/>
                  </a:lnTo>
                  <a:lnTo>
                    <a:pt x="12" y="53"/>
                  </a:lnTo>
                  <a:lnTo>
                    <a:pt x="9" y="57"/>
                  </a:lnTo>
                  <a:lnTo>
                    <a:pt x="8" y="59"/>
                  </a:lnTo>
                  <a:lnTo>
                    <a:pt x="6" y="59"/>
                  </a:lnTo>
                  <a:lnTo>
                    <a:pt x="3" y="60"/>
                  </a:lnTo>
                  <a:lnTo>
                    <a:pt x="2" y="62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2" y="71"/>
                  </a:lnTo>
                  <a:lnTo>
                    <a:pt x="3" y="74"/>
                  </a:lnTo>
                  <a:lnTo>
                    <a:pt x="5" y="77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6" y="81"/>
                  </a:lnTo>
                  <a:lnTo>
                    <a:pt x="8" y="83"/>
                  </a:lnTo>
                  <a:lnTo>
                    <a:pt x="8" y="84"/>
                  </a:lnTo>
                  <a:lnTo>
                    <a:pt x="9" y="87"/>
                  </a:lnTo>
                  <a:lnTo>
                    <a:pt x="11" y="89"/>
                  </a:lnTo>
                  <a:lnTo>
                    <a:pt x="12" y="90"/>
                  </a:lnTo>
                  <a:lnTo>
                    <a:pt x="17" y="89"/>
                  </a:lnTo>
                  <a:lnTo>
                    <a:pt x="17" y="92"/>
                  </a:lnTo>
                  <a:lnTo>
                    <a:pt x="15" y="96"/>
                  </a:lnTo>
                  <a:lnTo>
                    <a:pt x="15" y="101"/>
                  </a:lnTo>
                  <a:lnTo>
                    <a:pt x="14" y="104"/>
                  </a:lnTo>
                  <a:lnTo>
                    <a:pt x="14" y="107"/>
                  </a:lnTo>
                  <a:lnTo>
                    <a:pt x="14" y="110"/>
                  </a:lnTo>
                  <a:lnTo>
                    <a:pt x="15" y="113"/>
                  </a:lnTo>
                  <a:lnTo>
                    <a:pt x="17" y="116"/>
                  </a:lnTo>
                  <a:lnTo>
                    <a:pt x="20" y="119"/>
                  </a:lnTo>
                  <a:lnTo>
                    <a:pt x="20" y="122"/>
                  </a:lnTo>
                  <a:lnTo>
                    <a:pt x="21" y="125"/>
                  </a:lnTo>
                  <a:lnTo>
                    <a:pt x="20" y="125"/>
                  </a:lnTo>
                  <a:lnTo>
                    <a:pt x="20" y="126"/>
                  </a:lnTo>
                  <a:lnTo>
                    <a:pt x="18" y="126"/>
                  </a:lnTo>
                  <a:lnTo>
                    <a:pt x="17" y="126"/>
                  </a:lnTo>
                  <a:lnTo>
                    <a:pt x="23" y="139"/>
                  </a:lnTo>
                  <a:lnTo>
                    <a:pt x="27" y="152"/>
                  </a:lnTo>
                  <a:lnTo>
                    <a:pt x="27" y="158"/>
                  </a:lnTo>
                  <a:lnTo>
                    <a:pt x="26" y="163"/>
                  </a:lnTo>
                  <a:lnTo>
                    <a:pt x="24" y="169"/>
                  </a:lnTo>
                  <a:lnTo>
                    <a:pt x="24" y="182"/>
                  </a:lnTo>
                  <a:lnTo>
                    <a:pt x="29" y="196"/>
                  </a:lnTo>
                  <a:lnTo>
                    <a:pt x="30" y="200"/>
                  </a:lnTo>
                  <a:lnTo>
                    <a:pt x="32" y="203"/>
                  </a:lnTo>
                  <a:lnTo>
                    <a:pt x="32" y="208"/>
                  </a:lnTo>
                  <a:lnTo>
                    <a:pt x="32" y="212"/>
                  </a:lnTo>
                  <a:lnTo>
                    <a:pt x="32" y="217"/>
                  </a:lnTo>
                  <a:lnTo>
                    <a:pt x="30" y="221"/>
                  </a:lnTo>
                  <a:lnTo>
                    <a:pt x="30" y="229"/>
                  </a:lnTo>
                  <a:lnTo>
                    <a:pt x="32" y="235"/>
                  </a:lnTo>
                  <a:lnTo>
                    <a:pt x="36" y="241"/>
                  </a:lnTo>
                  <a:lnTo>
                    <a:pt x="38" y="245"/>
                  </a:lnTo>
                  <a:lnTo>
                    <a:pt x="41" y="248"/>
                  </a:lnTo>
                  <a:lnTo>
                    <a:pt x="45" y="251"/>
                  </a:lnTo>
                  <a:lnTo>
                    <a:pt x="50" y="256"/>
                  </a:lnTo>
                  <a:lnTo>
                    <a:pt x="54" y="259"/>
                  </a:lnTo>
                  <a:lnTo>
                    <a:pt x="57" y="262"/>
                  </a:lnTo>
                  <a:lnTo>
                    <a:pt x="59" y="265"/>
                  </a:lnTo>
                  <a:lnTo>
                    <a:pt x="60" y="269"/>
                  </a:lnTo>
                  <a:lnTo>
                    <a:pt x="65" y="280"/>
                  </a:lnTo>
                  <a:lnTo>
                    <a:pt x="69" y="292"/>
                  </a:lnTo>
                  <a:lnTo>
                    <a:pt x="72" y="295"/>
                  </a:lnTo>
                  <a:lnTo>
                    <a:pt x="74" y="299"/>
                  </a:lnTo>
                  <a:lnTo>
                    <a:pt x="77" y="302"/>
                  </a:lnTo>
                  <a:lnTo>
                    <a:pt x="78" y="307"/>
                  </a:lnTo>
                  <a:lnTo>
                    <a:pt x="80" y="310"/>
                  </a:lnTo>
                  <a:lnTo>
                    <a:pt x="81" y="314"/>
                  </a:lnTo>
                  <a:lnTo>
                    <a:pt x="83" y="317"/>
                  </a:lnTo>
                  <a:close/>
                </a:path>
              </a:pathLst>
            </a:custGeom>
            <a:solidFill>
              <a:srgbClr val="B9CE90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84" name="Freeform 108"/>
            <p:cNvSpPr>
              <a:spLocks/>
            </p:cNvSpPr>
            <p:nvPr/>
          </p:nvSpPr>
          <p:spPr bwMode="gray">
            <a:xfrm>
              <a:off x="3819" y="2515"/>
              <a:ext cx="714" cy="747"/>
            </a:xfrm>
            <a:custGeom>
              <a:avLst/>
              <a:gdLst>
                <a:gd name="T0" fmla="*/ 42 w 771"/>
                <a:gd name="T1" fmla="*/ 405 h 807"/>
                <a:gd name="T2" fmla="*/ 78 w 771"/>
                <a:gd name="T3" fmla="*/ 380 h 807"/>
                <a:gd name="T4" fmla="*/ 92 w 771"/>
                <a:gd name="T5" fmla="*/ 370 h 807"/>
                <a:gd name="T6" fmla="*/ 108 w 771"/>
                <a:gd name="T7" fmla="*/ 327 h 807"/>
                <a:gd name="T8" fmla="*/ 110 w 771"/>
                <a:gd name="T9" fmla="*/ 310 h 807"/>
                <a:gd name="T10" fmla="*/ 131 w 771"/>
                <a:gd name="T11" fmla="*/ 274 h 807"/>
                <a:gd name="T12" fmla="*/ 186 w 771"/>
                <a:gd name="T13" fmla="*/ 124 h 807"/>
                <a:gd name="T14" fmla="*/ 205 w 771"/>
                <a:gd name="T15" fmla="*/ 68 h 807"/>
                <a:gd name="T16" fmla="*/ 230 w 771"/>
                <a:gd name="T17" fmla="*/ 13 h 807"/>
                <a:gd name="T18" fmla="*/ 291 w 771"/>
                <a:gd name="T19" fmla="*/ 36 h 807"/>
                <a:gd name="T20" fmla="*/ 365 w 771"/>
                <a:gd name="T21" fmla="*/ 33 h 807"/>
                <a:gd name="T22" fmla="*/ 391 w 771"/>
                <a:gd name="T23" fmla="*/ 22 h 807"/>
                <a:gd name="T24" fmla="*/ 446 w 771"/>
                <a:gd name="T25" fmla="*/ 13 h 807"/>
                <a:gd name="T26" fmla="*/ 522 w 771"/>
                <a:gd name="T27" fmla="*/ 7 h 807"/>
                <a:gd name="T28" fmla="*/ 570 w 771"/>
                <a:gd name="T29" fmla="*/ 19 h 807"/>
                <a:gd name="T30" fmla="*/ 606 w 771"/>
                <a:gd name="T31" fmla="*/ 28 h 807"/>
                <a:gd name="T32" fmla="*/ 631 w 771"/>
                <a:gd name="T33" fmla="*/ 30 h 807"/>
                <a:gd name="T34" fmla="*/ 662 w 771"/>
                <a:gd name="T35" fmla="*/ 44 h 807"/>
                <a:gd name="T36" fmla="*/ 689 w 771"/>
                <a:gd name="T37" fmla="*/ 60 h 807"/>
                <a:gd name="T38" fmla="*/ 695 w 771"/>
                <a:gd name="T39" fmla="*/ 86 h 807"/>
                <a:gd name="T40" fmla="*/ 708 w 771"/>
                <a:gd name="T41" fmla="*/ 113 h 807"/>
                <a:gd name="T42" fmla="*/ 684 w 771"/>
                <a:gd name="T43" fmla="*/ 147 h 807"/>
                <a:gd name="T44" fmla="*/ 668 w 771"/>
                <a:gd name="T45" fmla="*/ 165 h 807"/>
                <a:gd name="T46" fmla="*/ 657 w 771"/>
                <a:gd name="T47" fmla="*/ 191 h 807"/>
                <a:gd name="T48" fmla="*/ 625 w 771"/>
                <a:gd name="T49" fmla="*/ 270 h 807"/>
                <a:gd name="T50" fmla="*/ 612 w 771"/>
                <a:gd name="T51" fmla="*/ 307 h 807"/>
                <a:gd name="T52" fmla="*/ 625 w 771"/>
                <a:gd name="T53" fmla="*/ 337 h 807"/>
                <a:gd name="T54" fmla="*/ 628 w 771"/>
                <a:gd name="T55" fmla="*/ 360 h 807"/>
                <a:gd name="T56" fmla="*/ 642 w 771"/>
                <a:gd name="T57" fmla="*/ 434 h 807"/>
                <a:gd name="T58" fmla="*/ 650 w 771"/>
                <a:gd name="T59" fmla="*/ 473 h 807"/>
                <a:gd name="T60" fmla="*/ 683 w 771"/>
                <a:gd name="T61" fmla="*/ 522 h 807"/>
                <a:gd name="T62" fmla="*/ 598 w 771"/>
                <a:gd name="T63" fmla="*/ 575 h 807"/>
                <a:gd name="T64" fmla="*/ 601 w 771"/>
                <a:gd name="T65" fmla="*/ 591 h 807"/>
                <a:gd name="T66" fmla="*/ 595 w 771"/>
                <a:gd name="T67" fmla="*/ 663 h 807"/>
                <a:gd name="T68" fmla="*/ 598 w 771"/>
                <a:gd name="T69" fmla="*/ 683 h 807"/>
                <a:gd name="T70" fmla="*/ 628 w 771"/>
                <a:gd name="T71" fmla="*/ 700 h 807"/>
                <a:gd name="T72" fmla="*/ 647 w 771"/>
                <a:gd name="T73" fmla="*/ 729 h 807"/>
                <a:gd name="T74" fmla="*/ 620 w 771"/>
                <a:gd name="T75" fmla="*/ 741 h 807"/>
                <a:gd name="T76" fmla="*/ 604 w 771"/>
                <a:gd name="T77" fmla="*/ 727 h 807"/>
                <a:gd name="T78" fmla="*/ 570 w 771"/>
                <a:gd name="T79" fmla="*/ 699 h 807"/>
                <a:gd name="T80" fmla="*/ 553 w 771"/>
                <a:gd name="T81" fmla="*/ 694 h 807"/>
                <a:gd name="T82" fmla="*/ 553 w 771"/>
                <a:gd name="T83" fmla="*/ 675 h 807"/>
                <a:gd name="T84" fmla="*/ 533 w 771"/>
                <a:gd name="T85" fmla="*/ 683 h 807"/>
                <a:gd name="T86" fmla="*/ 503 w 771"/>
                <a:gd name="T87" fmla="*/ 682 h 807"/>
                <a:gd name="T88" fmla="*/ 474 w 771"/>
                <a:gd name="T89" fmla="*/ 678 h 807"/>
                <a:gd name="T90" fmla="*/ 465 w 771"/>
                <a:gd name="T91" fmla="*/ 655 h 807"/>
                <a:gd name="T92" fmla="*/ 426 w 771"/>
                <a:gd name="T93" fmla="*/ 663 h 807"/>
                <a:gd name="T94" fmla="*/ 423 w 771"/>
                <a:gd name="T95" fmla="*/ 644 h 807"/>
                <a:gd name="T96" fmla="*/ 359 w 771"/>
                <a:gd name="T97" fmla="*/ 647 h 807"/>
                <a:gd name="T98" fmla="*/ 346 w 771"/>
                <a:gd name="T99" fmla="*/ 652 h 807"/>
                <a:gd name="T100" fmla="*/ 346 w 771"/>
                <a:gd name="T101" fmla="*/ 610 h 807"/>
                <a:gd name="T102" fmla="*/ 332 w 771"/>
                <a:gd name="T103" fmla="*/ 570 h 807"/>
                <a:gd name="T104" fmla="*/ 330 w 771"/>
                <a:gd name="T105" fmla="*/ 514 h 807"/>
                <a:gd name="T106" fmla="*/ 283 w 771"/>
                <a:gd name="T107" fmla="*/ 495 h 807"/>
                <a:gd name="T108" fmla="*/ 242 w 771"/>
                <a:gd name="T109" fmla="*/ 490 h 807"/>
                <a:gd name="T110" fmla="*/ 232 w 771"/>
                <a:gd name="T111" fmla="*/ 520 h 807"/>
                <a:gd name="T112" fmla="*/ 174 w 771"/>
                <a:gd name="T113" fmla="*/ 525 h 807"/>
                <a:gd name="T114" fmla="*/ 125 w 771"/>
                <a:gd name="T115" fmla="*/ 453 h 807"/>
                <a:gd name="T116" fmla="*/ 31 w 771"/>
                <a:gd name="T117" fmla="*/ 442 h 807"/>
                <a:gd name="T118" fmla="*/ 15 w 771"/>
                <a:gd name="T119" fmla="*/ 422 h 80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71"/>
                <a:gd name="T181" fmla="*/ 0 h 807"/>
                <a:gd name="T182" fmla="*/ 771 w 771"/>
                <a:gd name="T183" fmla="*/ 807 h 807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71" h="807">
                  <a:moveTo>
                    <a:pt x="34" y="441"/>
                  </a:moveTo>
                  <a:lnTo>
                    <a:pt x="33" y="441"/>
                  </a:lnTo>
                  <a:lnTo>
                    <a:pt x="33" y="442"/>
                  </a:lnTo>
                  <a:lnTo>
                    <a:pt x="31" y="442"/>
                  </a:lnTo>
                  <a:lnTo>
                    <a:pt x="34" y="441"/>
                  </a:lnTo>
                  <a:lnTo>
                    <a:pt x="36" y="439"/>
                  </a:lnTo>
                  <a:lnTo>
                    <a:pt x="37" y="438"/>
                  </a:lnTo>
                  <a:lnTo>
                    <a:pt x="39" y="438"/>
                  </a:lnTo>
                  <a:lnTo>
                    <a:pt x="45" y="438"/>
                  </a:lnTo>
                  <a:lnTo>
                    <a:pt x="51" y="436"/>
                  </a:lnTo>
                  <a:lnTo>
                    <a:pt x="55" y="435"/>
                  </a:lnTo>
                  <a:lnTo>
                    <a:pt x="60" y="432"/>
                  </a:lnTo>
                  <a:lnTo>
                    <a:pt x="61" y="430"/>
                  </a:lnTo>
                  <a:lnTo>
                    <a:pt x="64" y="427"/>
                  </a:lnTo>
                  <a:lnTo>
                    <a:pt x="66" y="426"/>
                  </a:lnTo>
                  <a:lnTo>
                    <a:pt x="67" y="423"/>
                  </a:lnTo>
                  <a:lnTo>
                    <a:pt x="70" y="421"/>
                  </a:lnTo>
                  <a:lnTo>
                    <a:pt x="75" y="418"/>
                  </a:lnTo>
                  <a:lnTo>
                    <a:pt x="79" y="415"/>
                  </a:lnTo>
                  <a:lnTo>
                    <a:pt x="84" y="411"/>
                  </a:lnTo>
                  <a:lnTo>
                    <a:pt x="87" y="408"/>
                  </a:lnTo>
                  <a:lnTo>
                    <a:pt x="93" y="405"/>
                  </a:lnTo>
                  <a:lnTo>
                    <a:pt x="92" y="405"/>
                  </a:lnTo>
                  <a:lnTo>
                    <a:pt x="90" y="405"/>
                  </a:lnTo>
                  <a:lnTo>
                    <a:pt x="90" y="406"/>
                  </a:lnTo>
                  <a:lnTo>
                    <a:pt x="89" y="406"/>
                  </a:lnTo>
                  <a:lnTo>
                    <a:pt x="90" y="406"/>
                  </a:lnTo>
                  <a:lnTo>
                    <a:pt x="93" y="405"/>
                  </a:lnTo>
                  <a:lnTo>
                    <a:pt x="95" y="405"/>
                  </a:lnTo>
                  <a:lnTo>
                    <a:pt x="98" y="402"/>
                  </a:lnTo>
                  <a:lnTo>
                    <a:pt x="99" y="400"/>
                  </a:lnTo>
                  <a:lnTo>
                    <a:pt x="101" y="399"/>
                  </a:lnTo>
                  <a:lnTo>
                    <a:pt x="104" y="399"/>
                  </a:lnTo>
                  <a:lnTo>
                    <a:pt x="102" y="399"/>
                  </a:lnTo>
                  <a:lnTo>
                    <a:pt x="113" y="385"/>
                  </a:lnTo>
                  <a:lnTo>
                    <a:pt x="119" y="370"/>
                  </a:lnTo>
                  <a:lnTo>
                    <a:pt x="120" y="367"/>
                  </a:lnTo>
                  <a:lnTo>
                    <a:pt x="119" y="364"/>
                  </a:lnTo>
                  <a:lnTo>
                    <a:pt x="119" y="361"/>
                  </a:lnTo>
                  <a:lnTo>
                    <a:pt x="117" y="356"/>
                  </a:lnTo>
                  <a:lnTo>
                    <a:pt x="117" y="353"/>
                  </a:lnTo>
                  <a:lnTo>
                    <a:pt x="119" y="350"/>
                  </a:lnTo>
                  <a:lnTo>
                    <a:pt x="119" y="352"/>
                  </a:lnTo>
                  <a:lnTo>
                    <a:pt x="120" y="352"/>
                  </a:lnTo>
                  <a:lnTo>
                    <a:pt x="122" y="353"/>
                  </a:lnTo>
                  <a:lnTo>
                    <a:pt x="120" y="349"/>
                  </a:lnTo>
                  <a:lnTo>
                    <a:pt x="119" y="343"/>
                  </a:lnTo>
                  <a:lnTo>
                    <a:pt x="117" y="337"/>
                  </a:lnTo>
                  <a:lnTo>
                    <a:pt x="119" y="337"/>
                  </a:lnTo>
                  <a:lnTo>
                    <a:pt x="119" y="335"/>
                  </a:lnTo>
                  <a:lnTo>
                    <a:pt x="119" y="334"/>
                  </a:lnTo>
                  <a:lnTo>
                    <a:pt x="120" y="334"/>
                  </a:lnTo>
                  <a:lnTo>
                    <a:pt x="119" y="332"/>
                  </a:lnTo>
                  <a:lnTo>
                    <a:pt x="120" y="331"/>
                  </a:lnTo>
                  <a:lnTo>
                    <a:pt x="120" y="329"/>
                  </a:lnTo>
                  <a:lnTo>
                    <a:pt x="119" y="328"/>
                  </a:lnTo>
                  <a:lnTo>
                    <a:pt x="123" y="319"/>
                  </a:lnTo>
                  <a:lnTo>
                    <a:pt x="132" y="310"/>
                  </a:lnTo>
                  <a:lnTo>
                    <a:pt x="140" y="299"/>
                  </a:lnTo>
                  <a:lnTo>
                    <a:pt x="141" y="296"/>
                  </a:lnTo>
                  <a:lnTo>
                    <a:pt x="141" y="293"/>
                  </a:lnTo>
                  <a:lnTo>
                    <a:pt x="143" y="292"/>
                  </a:lnTo>
                  <a:lnTo>
                    <a:pt x="161" y="275"/>
                  </a:lnTo>
                  <a:lnTo>
                    <a:pt x="180" y="262"/>
                  </a:lnTo>
                  <a:lnTo>
                    <a:pt x="182" y="259"/>
                  </a:lnTo>
                  <a:lnTo>
                    <a:pt x="183" y="257"/>
                  </a:lnTo>
                  <a:lnTo>
                    <a:pt x="183" y="254"/>
                  </a:lnTo>
                  <a:lnTo>
                    <a:pt x="183" y="251"/>
                  </a:lnTo>
                  <a:lnTo>
                    <a:pt x="191" y="205"/>
                  </a:lnTo>
                  <a:lnTo>
                    <a:pt x="197" y="158"/>
                  </a:lnTo>
                  <a:lnTo>
                    <a:pt x="201" y="134"/>
                  </a:lnTo>
                  <a:lnTo>
                    <a:pt x="212" y="111"/>
                  </a:lnTo>
                  <a:lnTo>
                    <a:pt x="213" y="107"/>
                  </a:lnTo>
                  <a:lnTo>
                    <a:pt x="215" y="102"/>
                  </a:lnTo>
                  <a:lnTo>
                    <a:pt x="218" y="99"/>
                  </a:lnTo>
                  <a:lnTo>
                    <a:pt x="219" y="96"/>
                  </a:lnTo>
                  <a:lnTo>
                    <a:pt x="222" y="93"/>
                  </a:lnTo>
                  <a:lnTo>
                    <a:pt x="224" y="90"/>
                  </a:lnTo>
                  <a:lnTo>
                    <a:pt x="225" y="86"/>
                  </a:lnTo>
                  <a:lnTo>
                    <a:pt x="224" y="83"/>
                  </a:lnTo>
                  <a:lnTo>
                    <a:pt x="222" y="78"/>
                  </a:lnTo>
                  <a:lnTo>
                    <a:pt x="221" y="74"/>
                  </a:lnTo>
                  <a:lnTo>
                    <a:pt x="221" y="71"/>
                  </a:lnTo>
                  <a:lnTo>
                    <a:pt x="219" y="68"/>
                  </a:lnTo>
                  <a:lnTo>
                    <a:pt x="219" y="59"/>
                  </a:lnTo>
                  <a:lnTo>
                    <a:pt x="221" y="48"/>
                  </a:lnTo>
                  <a:lnTo>
                    <a:pt x="224" y="39"/>
                  </a:lnTo>
                  <a:lnTo>
                    <a:pt x="230" y="32"/>
                  </a:lnTo>
                  <a:lnTo>
                    <a:pt x="233" y="29"/>
                  </a:lnTo>
                  <a:lnTo>
                    <a:pt x="236" y="24"/>
                  </a:lnTo>
                  <a:lnTo>
                    <a:pt x="239" y="20"/>
                  </a:lnTo>
                  <a:lnTo>
                    <a:pt x="242" y="17"/>
                  </a:lnTo>
                  <a:lnTo>
                    <a:pt x="248" y="14"/>
                  </a:lnTo>
                  <a:lnTo>
                    <a:pt x="255" y="11"/>
                  </a:lnTo>
                  <a:lnTo>
                    <a:pt x="261" y="9"/>
                  </a:lnTo>
                  <a:lnTo>
                    <a:pt x="266" y="9"/>
                  </a:lnTo>
                  <a:lnTo>
                    <a:pt x="272" y="9"/>
                  </a:lnTo>
                  <a:lnTo>
                    <a:pt x="276" y="9"/>
                  </a:lnTo>
                  <a:lnTo>
                    <a:pt x="281" y="11"/>
                  </a:lnTo>
                  <a:lnTo>
                    <a:pt x="287" y="17"/>
                  </a:lnTo>
                  <a:lnTo>
                    <a:pt x="291" y="23"/>
                  </a:lnTo>
                  <a:lnTo>
                    <a:pt x="297" y="27"/>
                  </a:lnTo>
                  <a:lnTo>
                    <a:pt x="302" y="33"/>
                  </a:lnTo>
                  <a:lnTo>
                    <a:pt x="314" y="39"/>
                  </a:lnTo>
                  <a:lnTo>
                    <a:pt x="328" y="42"/>
                  </a:lnTo>
                  <a:lnTo>
                    <a:pt x="341" y="44"/>
                  </a:lnTo>
                  <a:lnTo>
                    <a:pt x="355" y="42"/>
                  </a:lnTo>
                  <a:lnTo>
                    <a:pt x="367" y="44"/>
                  </a:lnTo>
                  <a:lnTo>
                    <a:pt x="379" y="47"/>
                  </a:lnTo>
                  <a:lnTo>
                    <a:pt x="391" y="47"/>
                  </a:lnTo>
                  <a:lnTo>
                    <a:pt x="392" y="45"/>
                  </a:lnTo>
                  <a:lnTo>
                    <a:pt x="392" y="42"/>
                  </a:lnTo>
                  <a:lnTo>
                    <a:pt x="392" y="41"/>
                  </a:lnTo>
                  <a:lnTo>
                    <a:pt x="392" y="38"/>
                  </a:lnTo>
                  <a:lnTo>
                    <a:pt x="394" y="36"/>
                  </a:lnTo>
                  <a:lnTo>
                    <a:pt x="395" y="32"/>
                  </a:lnTo>
                  <a:lnTo>
                    <a:pt x="398" y="27"/>
                  </a:lnTo>
                  <a:lnTo>
                    <a:pt x="400" y="24"/>
                  </a:lnTo>
                  <a:lnTo>
                    <a:pt x="403" y="20"/>
                  </a:lnTo>
                  <a:lnTo>
                    <a:pt x="406" y="18"/>
                  </a:lnTo>
                  <a:lnTo>
                    <a:pt x="410" y="18"/>
                  </a:lnTo>
                  <a:lnTo>
                    <a:pt x="413" y="20"/>
                  </a:lnTo>
                  <a:lnTo>
                    <a:pt x="416" y="23"/>
                  </a:lnTo>
                  <a:lnTo>
                    <a:pt x="418" y="24"/>
                  </a:lnTo>
                  <a:lnTo>
                    <a:pt x="421" y="24"/>
                  </a:lnTo>
                  <a:lnTo>
                    <a:pt x="422" y="24"/>
                  </a:lnTo>
                  <a:lnTo>
                    <a:pt x="424" y="26"/>
                  </a:lnTo>
                  <a:lnTo>
                    <a:pt x="425" y="26"/>
                  </a:lnTo>
                  <a:lnTo>
                    <a:pt x="425" y="27"/>
                  </a:lnTo>
                  <a:lnTo>
                    <a:pt x="424" y="27"/>
                  </a:lnTo>
                  <a:lnTo>
                    <a:pt x="443" y="18"/>
                  </a:lnTo>
                  <a:lnTo>
                    <a:pt x="461" y="9"/>
                  </a:lnTo>
                  <a:lnTo>
                    <a:pt x="467" y="9"/>
                  </a:lnTo>
                  <a:lnTo>
                    <a:pt x="472" y="11"/>
                  </a:lnTo>
                  <a:lnTo>
                    <a:pt x="478" y="12"/>
                  </a:lnTo>
                  <a:lnTo>
                    <a:pt x="482" y="14"/>
                  </a:lnTo>
                  <a:lnTo>
                    <a:pt x="494" y="14"/>
                  </a:lnTo>
                  <a:lnTo>
                    <a:pt x="505" y="8"/>
                  </a:lnTo>
                  <a:lnTo>
                    <a:pt x="515" y="0"/>
                  </a:lnTo>
                  <a:lnTo>
                    <a:pt x="517" y="0"/>
                  </a:lnTo>
                  <a:lnTo>
                    <a:pt x="518" y="0"/>
                  </a:lnTo>
                  <a:lnTo>
                    <a:pt x="520" y="0"/>
                  </a:lnTo>
                  <a:lnTo>
                    <a:pt x="520" y="2"/>
                  </a:lnTo>
                  <a:lnTo>
                    <a:pt x="521" y="3"/>
                  </a:lnTo>
                  <a:lnTo>
                    <a:pt x="535" y="3"/>
                  </a:lnTo>
                  <a:lnTo>
                    <a:pt x="550" y="3"/>
                  </a:lnTo>
                  <a:lnTo>
                    <a:pt x="564" y="8"/>
                  </a:lnTo>
                  <a:lnTo>
                    <a:pt x="579" y="8"/>
                  </a:lnTo>
                  <a:lnTo>
                    <a:pt x="580" y="6"/>
                  </a:lnTo>
                  <a:lnTo>
                    <a:pt x="583" y="5"/>
                  </a:lnTo>
                  <a:lnTo>
                    <a:pt x="586" y="3"/>
                  </a:lnTo>
                  <a:lnTo>
                    <a:pt x="588" y="2"/>
                  </a:lnTo>
                  <a:lnTo>
                    <a:pt x="595" y="2"/>
                  </a:lnTo>
                  <a:lnTo>
                    <a:pt x="603" y="5"/>
                  </a:lnTo>
                  <a:lnTo>
                    <a:pt x="609" y="9"/>
                  </a:lnTo>
                  <a:lnTo>
                    <a:pt x="612" y="15"/>
                  </a:lnTo>
                  <a:lnTo>
                    <a:pt x="613" y="18"/>
                  </a:lnTo>
                  <a:lnTo>
                    <a:pt x="615" y="20"/>
                  </a:lnTo>
                  <a:lnTo>
                    <a:pt x="618" y="23"/>
                  </a:lnTo>
                  <a:lnTo>
                    <a:pt x="621" y="24"/>
                  </a:lnTo>
                  <a:lnTo>
                    <a:pt x="624" y="27"/>
                  </a:lnTo>
                  <a:lnTo>
                    <a:pt x="627" y="30"/>
                  </a:lnTo>
                  <a:lnTo>
                    <a:pt x="631" y="33"/>
                  </a:lnTo>
                  <a:lnTo>
                    <a:pt x="636" y="35"/>
                  </a:lnTo>
                  <a:lnTo>
                    <a:pt x="639" y="36"/>
                  </a:lnTo>
                  <a:lnTo>
                    <a:pt x="643" y="36"/>
                  </a:lnTo>
                  <a:lnTo>
                    <a:pt x="648" y="35"/>
                  </a:lnTo>
                  <a:lnTo>
                    <a:pt x="651" y="33"/>
                  </a:lnTo>
                  <a:lnTo>
                    <a:pt x="654" y="30"/>
                  </a:lnTo>
                  <a:lnTo>
                    <a:pt x="655" y="30"/>
                  </a:lnTo>
                  <a:lnTo>
                    <a:pt x="657" y="30"/>
                  </a:lnTo>
                  <a:lnTo>
                    <a:pt x="658" y="32"/>
                  </a:lnTo>
                  <a:lnTo>
                    <a:pt x="658" y="30"/>
                  </a:lnTo>
                  <a:lnTo>
                    <a:pt x="663" y="30"/>
                  </a:lnTo>
                  <a:lnTo>
                    <a:pt x="666" y="32"/>
                  </a:lnTo>
                  <a:lnTo>
                    <a:pt x="672" y="33"/>
                  </a:lnTo>
                  <a:lnTo>
                    <a:pt x="673" y="33"/>
                  </a:lnTo>
                  <a:lnTo>
                    <a:pt x="676" y="33"/>
                  </a:lnTo>
                  <a:lnTo>
                    <a:pt x="681" y="32"/>
                  </a:lnTo>
                  <a:lnTo>
                    <a:pt x="684" y="30"/>
                  </a:lnTo>
                  <a:lnTo>
                    <a:pt x="685" y="29"/>
                  </a:lnTo>
                  <a:lnTo>
                    <a:pt x="687" y="27"/>
                  </a:lnTo>
                  <a:lnTo>
                    <a:pt x="687" y="26"/>
                  </a:lnTo>
                  <a:lnTo>
                    <a:pt x="688" y="24"/>
                  </a:lnTo>
                  <a:lnTo>
                    <a:pt x="691" y="23"/>
                  </a:lnTo>
                  <a:lnTo>
                    <a:pt x="694" y="24"/>
                  </a:lnTo>
                  <a:lnTo>
                    <a:pt x="696" y="26"/>
                  </a:lnTo>
                  <a:lnTo>
                    <a:pt x="703" y="32"/>
                  </a:lnTo>
                  <a:lnTo>
                    <a:pt x="711" y="39"/>
                  </a:lnTo>
                  <a:lnTo>
                    <a:pt x="715" y="48"/>
                  </a:lnTo>
                  <a:lnTo>
                    <a:pt x="718" y="50"/>
                  </a:lnTo>
                  <a:lnTo>
                    <a:pt x="721" y="51"/>
                  </a:lnTo>
                  <a:lnTo>
                    <a:pt x="724" y="53"/>
                  </a:lnTo>
                  <a:lnTo>
                    <a:pt x="727" y="53"/>
                  </a:lnTo>
                  <a:lnTo>
                    <a:pt x="730" y="54"/>
                  </a:lnTo>
                  <a:lnTo>
                    <a:pt x="733" y="56"/>
                  </a:lnTo>
                  <a:lnTo>
                    <a:pt x="735" y="57"/>
                  </a:lnTo>
                  <a:lnTo>
                    <a:pt x="736" y="60"/>
                  </a:lnTo>
                  <a:lnTo>
                    <a:pt x="738" y="63"/>
                  </a:lnTo>
                  <a:lnTo>
                    <a:pt x="739" y="65"/>
                  </a:lnTo>
                  <a:lnTo>
                    <a:pt x="744" y="65"/>
                  </a:lnTo>
                  <a:lnTo>
                    <a:pt x="748" y="66"/>
                  </a:lnTo>
                  <a:lnTo>
                    <a:pt x="751" y="69"/>
                  </a:lnTo>
                  <a:lnTo>
                    <a:pt x="753" y="74"/>
                  </a:lnTo>
                  <a:lnTo>
                    <a:pt x="754" y="77"/>
                  </a:lnTo>
                  <a:lnTo>
                    <a:pt x="753" y="78"/>
                  </a:lnTo>
                  <a:lnTo>
                    <a:pt x="750" y="78"/>
                  </a:lnTo>
                  <a:lnTo>
                    <a:pt x="748" y="80"/>
                  </a:lnTo>
                  <a:lnTo>
                    <a:pt x="747" y="83"/>
                  </a:lnTo>
                  <a:lnTo>
                    <a:pt x="747" y="84"/>
                  </a:lnTo>
                  <a:lnTo>
                    <a:pt x="748" y="89"/>
                  </a:lnTo>
                  <a:lnTo>
                    <a:pt x="750" y="93"/>
                  </a:lnTo>
                  <a:lnTo>
                    <a:pt x="750" y="96"/>
                  </a:lnTo>
                  <a:lnTo>
                    <a:pt x="750" y="101"/>
                  </a:lnTo>
                  <a:lnTo>
                    <a:pt x="748" y="104"/>
                  </a:lnTo>
                  <a:lnTo>
                    <a:pt x="745" y="107"/>
                  </a:lnTo>
                  <a:lnTo>
                    <a:pt x="744" y="108"/>
                  </a:lnTo>
                  <a:lnTo>
                    <a:pt x="742" y="111"/>
                  </a:lnTo>
                  <a:lnTo>
                    <a:pt x="742" y="114"/>
                  </a:lnTo>
                  <a:lnTo>
                    <a:pt x="748" y="114"/>
                  </a:lnTo>
                  <a:lnTo>
                    <a:pt x="754" y="116"/>
                  </a:lnTo>
                  <a:lnTo>
                    <a:pt x="761" y="117"/>
                  </a:lnTo>
                  <a:lnTo>
                    <a:pt x="765" y="122"/>
                  </a:lnTo>
                  <a:lnTo>
                    <a:pt x="765" y="123"/>
                  </a:lnTo>
                  <a:lnTo>
                    <a:pt x="765" y="125"/>
                  </a:lnTo>
                  <a:lnTo>
                    <a:pt x="767" y="125"/>
                  </a:lnTo>
                  <a:lnTo>
                    <a:pt x="770" y="125"/>
                  </a:lnTo>
                  <a:lnTo>
                    <a:pt x="771" y="125"/>
                  </a:lnTo>
                  <a:lnTo>
                    <a:pt x="771" y="126"/>
                  </a:lnTo>
                  <a:lnTo>
                    <a:pt x="771" y="128"/>
                  </a:lnTo>
                  <a:lnTo>
                    <a:pt x="754" y="143"/>
                  </a:lnTo>
                  <a:lnTo>
                    <a:pt x="739" y="159"/>
                  </a:lnTo>
                  <a:lnTo>
                    <a:pt x="738" y="161"/>
                  </a:lnTo>
                  <a:lnTo>
                    <a:pt x="736" y="164"/>
                  </a:lnTo>
                  <a:lnTo>
                    <a:pt x="736" y="167"/>
                  </a:lnTo>
                  <a:lnTo>
                    <a:pt x="735" y="168"/>
                  </a:lnTo>
                  <a:lnTo>
                    <a:pt x="733" y="170"/>
                  </a:lnTo>
                  <a:lnTo>
                    <a:pt x="730" y="170"/>
                  </a:lnTo>
                  <a:lnTo>
                    <a:pt x="729" y="168"/>
                  </a:lnTo>
                  <a:lnTo>
                    <a:pt x="726" y="170"/>
                  </a:lnTo>
                  <a:lnTo>
                    <a:pt x="724" y="171"/>
                  </a:lnTo>
                  <a:lnTo>
                    <a:pt x="723" y="174"/>
                  </a:lnTo>
                  <a:lnTo>
                    <a:pt x="721" y="178"/>
                  </a:lnTo>
                  <a:lnTo>
                    <a:pt x="720" y="181"/>
                  </a:lnTo>
                  <a:lnTo>
                    <a:pt x="717" y="182"/>
                  </a:lnTo>
                  <a:lnTo>
                    <a:pt x="714" y="184"/>
                  </a:lnTo>
                  <a:lnTo>
                    <a:pt x="711" y="184"/>
                  </a:lnTo>
                  <a:lnTo>
                    <a:pt x="708" y="184"/>
                  </a:lnTo>
                  <a:lnTo>
                    <a:pt x="709" y="188"/>
                  </a:lnTo>
                  <a:lnTo>
                    <a:pt x="709" y="191"/>
                  </a:lnTo>
                  <a:lnTo>
                    <a:pt x="711" y="196"/>
                  </a:lnTo>
                  <a:lnTo>
                    <a:pt x="712" y="200"/>
                  </a:lnTo>
                  <a:lnTo>
                    <a:pt x="711" y="203"/>
                  </a:lnTo>
                  <a:lnTo>
                    <a:pt x="709" y="206"/>
                  </a:lnTo>
                  <a:lnTo>
                    <a:pt x="705" y="214"/>
                  </a:lnTo>
                  <a:lnTo>
                    <a:pt x="700" y="221"/>
                  </a:lnTo>
                  <a:lnTo>
                    <a:pt x="696" y="241"/>
                  </a:lnTo>
                  <a:lnTo>
                    <a:pt x="696" y="259"/>
                  </a:lnTo>
                  <a:lnTo>
                    <a:pt x="694" y="278"/>
                  </a:lnTo>
                  <a:lnTo>
                    <a:pt x="693" y="283"/>
                  </a:lnTo>
                  <a:lnTo>
                    <a:pt x="690" y="286"/>
                  </a:lnTo>
                  <a:lnTo>
                    <a:pt x="685" y="289"/>
                  </a:lnTo>
                  <a:lnTo>
                    <a:pt x="681" y="292"/>
                  </a:lnTo>
                  <a:lnTo>
                    <a:pt x="676" y="292"/>
                  </a:lnTo>
                  <a:lnTo>
                    <a:pt x="675" y="292"/>
                  </a:lnTo>
                  <a:lnTo>
                    <a:pt x="675" y="293"/>
                  </a:lnTo>
                  <a:lnTo>
                    <a:pt x="673" y="295"/>
                  </a:lnTo>
                  <a:lnTo>
                    <a:pt x="673" y="308"/>
                  </a:lnTo>
                  <a:lnTo>
                    <a:pt x="672" y="320"/>
                  </a:lnTo>
                  <a:lnTo>
                    <a:pt x="670" y="322"/>
                  </a:lnTo>
                  <a:lnTo>
                    <a:pt x="669" y="322"/>
                  </a:lnTo>
                  <a:lnTo>
                    <a:pt x="666" y="322"/>
                  </a:lnTo>
                  <a:lnTo>
                    <a:pt x="664" y="323"/>
                  </a:lnTo>
                  <a:lnTo>
                    <a:pt x="663" y="325"/>
                  </a:lnTo>
                  <a:lnTo>
                    <a:pt x="661" y="329"/>
                  </a:lnTo>
                  <a:lnTo>
                    <a:pt x="661" y="332"/>
                  </a:lnTo>
                  <a:lnTo>
                    <a:pt x="663" y="337"/>
                  </a:lnTo>
                  <a:lnTo>
                    <a:pt x="666" y="340"/>
                  </a:lnTo>
                  <a:lnTo>
                    <a:pt x="666" y="343"/>
                  </a:lnTo>
                  <a:lnTo>
                    <a:pt x="667" y="346"/>
                  </a:lnTo>
                  <a:lnTo>
                    <a:pt x="669" y="349"/>
                  </a:lnTo>
                  <a:lnTo>
                    <a:pt x="672" y="352"/>
                  </a:lnTo>
                  <a:lnTo>
                    <a:pt x="673" y="353"/>
                  </a:lnTo>
                  <a:lnTo>
                    <a:pt x="675" y="352"/>
                  </a:lnTo>
                  <a:lnTo>
                    <a:pt x="678" y="352"/>
                  </a:lnTo>
                  <a:lnTo>
                    <a:pt x="676" y="358"/>
                  </a:lnTo>
                  <a:lnTo>
                    <a:pt x="675" y="364"/>
                  </a:lnTo>
                  <a:lnTo>
                    <a:pt x="675" y="370"/>
                  </a:lnTo>
                  <a:lnTo>
                    <a:pt x="675" y="376"/>
                  </a:lnTo>
                  <a:lnTo>
                    <a:pt x="676" y="377"/>
                  </a:lnTo>
                  <a:lnTo>
                    <a:pt x="678" y="380"/>
                  </a:lnTo>
                  <a:lnTo>
                    <a:pt x="679" y="382"/>
                  </a:lnTo>
                  <a:lnTo>
                    <a:pt x="681" y="383"/>
                  </a:lnTo>
                  <a:lnTo>
                    <a:pt x="679" y="385"/>
                  </a:lnTo>
                  <a:lnTo>
                    <a:pt x="678" y="386"/>
                  </a:lnTo>
                  <a:lnTo>
                    <a:pt x="676" y="386"/>
                  </a:lnTo>
                  <a:lnTo>
                    <a:pt x="676" y="388"/>
                  </a:lnTo>
                  <a:lnTo>
                    <a:pt x="678" y="389"/>
                  </a:lnTo>
                  <a:lnTo>
                    <a:pt x="678" y="391"/>
                  </a:lnTo>
                  <a:lnTo>
                    <a:pt x="681" y="394"/>
                  </a:lnTo>
                  <a:lnTo>
                    <a:pt x="682" y="397"/>
                  </a:lnTo>
                  <a:lnTo>
                    <a:pt x="684" y="400"/>
                  </a:lnTo>
                  <a:lnTo>
                    <a:pt x="687" y="414"/>
                  </a:lnTo>
                  <a:lnTo>
                    <a:pt x="685" y="429"/>
                  </a:lnTo>
                  <a:lnTo>
                    <a:pt x="685" y="439"/>
                  </a:lnTo>
                  <a:lnTo>
                    <a:pt x="688" y="450"/>
                  </a:lnTo>
                  <a:lnTo>
                    <a:pt x="691" y="460"/>
                  </a:lnTo>
                  <a:lnTo>
                    <a:pt x="693" y="465"/>
                  </a:lnTo>
                  <a:lnTo>
                    <a:pt x="693" y="469"/>
                  </a:lnTo>
                  <a:lnTo>
                    <a:pt x="693" y="474"/>
                  </a:lnTo>
                  <a:lnTo>
                    <a:pt x="693" y="477"/>
                  </a:lnTo>
                  <a:lnTo>
                    <a:pt x="691" y="478"/>
                  </a:lnTo>
                  <a:lnTo>
                    <a:pt x="690" y="480"/>
                  </a:lnTo>
                  <a:lnTo>
                    <a:pt x="690" y="481"/>
                  </a:lnTo>
                  <a:lnTo>
                    <a:pt x="690" y="487"/>
                  </a:lnTo>
                  <a:lnTo>
                    <a:pt x="691" y="493"/>
                  </a:lnTo>
                  <a:lnTo>
                    <a:pt x="694" y="501"/>
                  </a:lnTo>
                  <a:lnTo>
                    <a:pt x="696" y="505"/>
                  </a:lnTo>
                  <a:lnTo>
                    <a:pt x="697" y="508"/>
                  </a:lnTo>
                  <a:lnTo>
                    <a:pt x="702" y="511"/>
                  </a:lnTo>
                  <a:lnTo>
                    <a:pt x="705" y="514"/>
                  </a:lnTo>
                  <a:lnTo>
                    <a:pt x="709" y="517"/>
                  </a:lnTo>
                  <a:lnTo>
                    <a:pt x="714" y="520"/>
                  </a:lnTo>
                  <a:lnTo>
                    <a:pt x="717" y="523"/>
                  </a:lnTo>
                  <a:lnTo>
                    <a:pt x="721" y="531"/>
                  </a:lnTo>
                  <a:lnTo>
                    <a:pt x="724" y="540"/>
                  </a:lnTo>
                  <a:lnTo>
                    <a:pt x="727" y="549"/>
                  </a:lnTo>
                  <a:lnTo>
                    <a:pt x="729" y="552"/>
                  </a:lnTo>
                  <a:lnTo>
                    <a:pt x="732" y="556"/>
                  </a:lnTo>
                  <a:lnTo>
                    <a:pt x="735" y="561"/>
                  </a:lnTo>
                  <a:lnTo>
                    <a:pt x="738" y="564"/>
                  </a:lnTo>
                  <a:lnTo>
                    <a:pt x="738" y="568"/>
                  </a:lnTo>
                  <a:lnTo>
                    <a:pt x="739" y="573"/>
                  </a:lnTo>
                  <a:lnTo>
                    <a:pt x="741" y="576"/>
                  </a:lnTo>
                  <a:lnTo>
                    <a:pt x="742" y="580"/>
                  </a:lnTo>
                  <a:lnTo>
                    <a:pt x="715" y="582"/>
                  </a:lnTo>
                  <a:lnTo>
                    <a:pt x="690" y="585"/>
                  </a:lnTo>
                  <a:lnTo>
                    <a:pt x="664" y="592"/>
                  </a:lnTo>
                  <a:lnTo>
                    <a:pt x="663" y="604"/>
                  </a:lnTo>
                  <a:lnTo>
                    <a:pt x="657" y="613"/>
                  </a:lnTo>
                  <a:lnTo>
                    <a:pt x="648" y="621"/>
                  </a:lnTo>
                  <a:lnTo>
                    <a:pt x="646" y="621"/>
                  </a:lnTo>
                  <a:lnTo>
                    <a:pt x="645" y="621"/>
                  </a:lnTo>
                  <a:lnTo>
                    <a:pt x="642" y="621"/>
                  </a:lnTo>
                  <a:lnTo>
                    <a:pt x="642" y="623"/>
                  </a:lnTo>
                  <a:lnTo>
                    <a:pt x="642" y="624"/>
                  </a:lnTo>
                  <a:lnTo>
                    <a:pt x="642" y="627"/>
                  </a:lnTo>
                  <a:lnTo>
                    <a:pt x="645" y="629"/>
                  </a:lnTo>
                  <a:lnTo>
                    <a:pt x="646" y="630"/>
                  </a:lnTo>
                  <a:lnTo>
                    <a:pt x="648" y="632"/>
                  </a:lnTo>
                  <a:lnTo>
                    <a:pt x="649" y="636"/>
                  </a:lnTo>
                  <a:lnTo>
                    <a:pt x="649" y="639"/>
                  </a:lnTo>
                  <a:lnTo>
                    <a:pt x="651" y="642"/>
                  </a:lnTo>
                  <a:lnTo>
                    <a:pt x="651" y="653"/>
                  </a:lnTo>
                  <a:lnTo>
                    <a:pt x="649" y="662"/>
                  </a:lnTo>
                  <a:lnTo>
                    <a:pt x="649" y="672"/>
                  </a:lnTo>
                  <a:lnTo>
                    <a:pt x="649" y="675"/>
                  </a:lnTo>
                  <a:lnTo>
                    <a:pt x="651" y="678"/>
                  </a:lnTo>
                  <a:lnTo>
                    <a:pt x="651" y="681"/>
                  </a:lnTo>
                  <a:lnTo>
                    <a:pt x="651" y="683"/>
                  </a:lnTo>
                  <a:lnTo>
                    <a:pt x="646" y="695"/>
                  </a:lnTo>
                  <a:lnTo>
                    <a:pt x="643" y="705"/>
                  </a:lnTo>
                  <a:lnTo>
                    <a:pt x="642" y="716"/>
                  </a:lnTo>
                  <a:lnTo>
                    <a:pt x="640" y="719"/>
                  </a:lnTo>
                  <a:lnTo>
                    <a:pt x="640" y="720"/>
                  </a:lnTo>
                  <a:lnTo>
                    <a:pt x="639" y="723"/>
                  </a:lnTo>
                  <a:lnTo>
                    <a:pt x="637" y="725"/>
                  </a:lnTo>
                  <a:lnTo>
                    <a:pt x="636" y="726"/>
                  </a:lnTo>
                  <a:lnTo>
                    <a:pt x="637" y="726"/>
                  </a:lnTo>
                  <a:lnTo>
                    <a:pt x="637" y="725"/>
                  </a:lnTo>
                  <a:lnTo>
                    <a:pt x="637" y="728"/>
                  </a:lnTo>
                  <a:lnTo>
                    <a:pt x="637" y="729"/>
                  </a:lnTo>
                  <a:lnTo>
                    <a:pt x="637" y="731"/>
                  </a:lnTo>
                  <a:lnTo>
                    <a:pt x="646" y="738"/>
                  </a:lnTo>
                  <a:lnTo>
                    <a:pt x="657" y="746"/>
                  </a:lnTo>
                  <a:lnTo>
                    <a:pt x="663" y="756"/>
                  </a:lnTo>
                  <a:lnTo>
                    <a:pt x="664" y="756"/>
                  </a:lnTo>
                  <a:lnTo>
                    <a:pt x="666" y="756"/>
                  </a:lnTo>
                  <a:lnTo>
                    <a:pt x="669" y="756"/>
                  </a:lnTo>
                  <a:lnTo>
                    <a:pt x="670" y="758"/>
                  </a:lnTo>
                  <a:lnTo>
                    <a:pt x="672" y="761"/>
                  </a:lnTo>
                  <a:lnTo>
                    <a:pt x="673" y="761"/>
                  </a:lnTo>
                  <a:lnTo>
                    <a:pt x="676" y="759"/>
                  </a:lnTo>
                  <a:lnTo>
                    <a:pt x="676" y="758"/>
                  </a:lnTo>
                  <a:lnTo>
                    <a:pt x="678" y="756"/>
                  </a:lnTo>
                  <a:lnTo>
                    <a:pt x="678" y="753"/>
                  </a:lnTo>
                  <a:lnTo>
                    <a:pt x="679" y="752"/>
                  </a:lnTo>
                  <a:lnTo>
                    <a:pt x="681" y="749"/>
                  </a:lnTo>
                  <a:lnTo>
                    <a:pt x="682" y="749"/>
                  </a:lnTo>
                  <a:lnTo>
                    <a:pt x="685" y="747"/>
                  </a:lnTo>
                  <a:lnTo>
                    <a:pt x="690" y="747"/>
                  </a:lnTo>
                  <a:lnTo>
                    <a:pt x="693" y="747"/>
                  </a:lnTo>
                  <a:lnTo>
                    <a:pt x="696" y="747"/>
                  </a:lnTo>
                  <a:lnTo>
                    <a:pt x="697" y="744"/>
                  </a:lnTo>
                  <a:lnTo>
                    <a:pt x="697" y="765"/>
                  </a:lnTo>
                  <a:lnTo>
                    <a:pt x="699" y="788"/>
                  </a:lnTo>
                  <a:lnTo>
                    <a:pt x="696" y="807"/>
                  </a:lnTo>
                  <a:lnTo>
                    <a:pt x="690" y="803"/>
                  </a:lnTo>
                  <a:lnTo>
                    <a:pt x="685" y="798"/>
                  </a:lnTo>
                  <a:lnTo>
                    <a:pt x="679" y="792"/>
                  </a:lnTo>
                  <a:lnTo>
                    <a:pt x="679" y="795"/>
                  </a:lnTo>
                  <a:lnTo>
                    <a:pt x="678" y="797"/>
                  </a:lnTo>
                  <a:lnTo>
                    <a:pt x="676" y="797"/>
                  </a:lnTo>
                  <a:lnTo>
                    <a:pt x="675" y="800"/>
                  </a:lnTo>
                  <a:lnTo>
                    <a:pt x="673" y="800"/>
                  </a:lnTo>
                  <a:lnTo>
                    <a:pt x="672" y="800"/>
                  </a:lnTo>
                  <a:lnTo>
                    <a:pt x="670" y="800"/>
                  </a:lnTo>
                  <a:lnTo>
                    <a:pt x="670" y="801"/>
                  </a:lnTo>
                  <a:lnTo>
                    <a:pt x="669" y="803"/>
                  </a:lnTo>
                  <a:lnTo>
                    <a:pt x="667" y="804"/>
                  </a:lnTo>
                  <a:lnTo>
                    <a:pt x="664" y="804"/>
                  </a:lnTo>
                  <a:lnTo>
                    <a:pt x="661" y="803"/>
                  </a:lnTo>
                  <a:lnTo>
                    <a:pt x="658" y="801"/>
                  </a:lnTo>
                  <a:lnTo>
                    <a:pt x="657" y="800"/>
                  </a:lnTo>
                  <a:lnTo>
                    <a:pt x="655" y="797"/>
                  </a:lnTo>
                  <a:lnTo>
                    <a:pt x="654" y="792"/>
                  </a:lnTo>
                  <a:lnTo>
                    <a:pt x="654" y="788"/>
                  </a:lnTo>
                  <a:lnTo>
                    <a:pt x="652" y="785"/>
                  </a:lnTo>
                  <a:lnTo>
                    <a:pt x="651" y="780"/>
                  </a:lnTo>
                  <a:lnTo>
                    <a:pt x="649" y="780"/>
                  </a:lnTo>
                  <a:lnTo>
                    <a:pt x="648" y="780"/>
                  </a:lnTo>
                  <a:lnTo>
                    <a:pt x="646" y="780"/>
                  </a:lnTo>
                  <a:lnTo>
                    <a:pt x="645" y="780"/>
                  </a:lnTo>
                  <a:lnTo>
                    <a:pt x="643" y="779"/>
                  </a:lnTo>
                  <a:lnTo>
                    <a:pt x="639" y="768"/>
                  </a:lnTo>
                  <a:lnTo>
                    <a:pt x="630" y="762"/>
                  </a:lnTo>
                  <a:lnTo>
                    <a:pt x="619" y="759"/>
                  </a:lnTo>
                  <a:lnTo>
                    <a:pt x="616" y="758"/>
                  </a:lnTo>
                  <a:lnTo>
                    <a:pt x="615" y="755"/>
                  </a:lnTo>
                  <a:lnTo>
                    <a:pt x="615" y="752"/>
                  </a:lnTo>
                  <a:lnTo>
                    <a:pt x="615" y="749"/>
                  </a:lnTo>
                  <a:lnTo>
                    <a:pt x="613" y="750"/>
                  </a:lnTo>
                  <a:lnTo>
                    <a:pt x="613" y="752"/>
                  </a:lnTo>
                  <a:lnTo>
                    <a:pt x="610" y="750"/>
                  </a:lnTo>
                  <a:lnTo>
                    <a:pt x="607" y="752"/>
                  </a:lnTo>
                  <a:lnTo>
                    <a:pt x="606" y="753"/>
                  </a:lnTo>
                  <a:lnTo>
                    <a:pt x="603" y="753"/>
                  </a:lnTo>
                  <a:lnTo>
                    <a:pt x="600" y="753"/>
                  </a:lnTo>
                  <a:lnTo>
                    <a:pt x="598" y="752"/>
                  </a:lnTo>
                  <a:lnTo>
                    <a:pt x="597" y="750"/>
                  </a:lnTo>
                  <a:lnTo>
                    <a:pt x="595" y="747"/>
                  </a:lnTo>
                  <a:lnTo>
                    <a:pt x="594" y="743"/>
                  </a:lnTo>
                  <a:lnTo>
                    <a:pt x="594" y="738"/>
                  </a:lnTo>
                  <a:lnTo>
                    <a:pt x="592" y="734"/>
                  </a:lnTo>
                  <a:lnTo>
                    <a:pt x="595" y="735"/>
                  </a:lnTo>
                  <a:lnTo>
                    <a:pt x="598" y="734"/>
                  </a:lnTo>
                  <a:lnTo>
                    <a:pt x="600" y="732"/>
                  </a:lnTo>
                  <a:lnTo>
                    <a:pt x="601" y="729"/>
                  </a:lnTo>
                  <a:lnTo>
                    <a:pt x="603" y="728"/>
                  </a:lnTo>
                  <a:lnTo>
                    <a:pt x="600" y="729"/>
                  </a:lnTo>
                  <a:lnTo>
                    <a:pt x="597" y="729"/>
                  </a:lnTo>
                  <a:lnTo>
                    <a:pt x="594" y="729"/>
                  </a:lnTo>
                  <a:lnTo>
                    <a:pt x="592" y="729"/>
                  </a:lnTo>
                  <a:lnTo>
                    <a:pt x="589" y="726"/>
                  </a:lnTo>
                  <a:lnTo>
                    <a:pt x="586" y="725"/>
                  </a:lnTo>
                  <a:lnTo>
                    <a:pt x="585" y="723"/>
                  </a:lnTo>
                  <a:lnTo>
                    <a:pt x="582" y="725"/>
                  </a:lnTo>
                  <a:lnTo>
                    <a:pt x="580" y="728"/>
                  </a:lnTo>
                  <a:lnTo>
                    <a:pt x="579" y="731"/>
                  </a:lnTo>
                  <a:lnTo>
                    <a:pt x="577" y="734"/>
                  </a:lnTo>
                  <a:lnTo>
                    <a:pt x="577" y="737"/>
                  </a:lnTo>
                  <a:lnTo>
                    <a:pt x="576" y="738"/>
                  </a:lnTo>
                  <a:lnTo>
                    <a:pt x="573" y="740"/>
                  </a:lnTo>
                  <a:lnTo>
                    <a:pt x="571" y="741"/>
                  </a:lnTo>
                  <a:lnTo>
                    <a:pt x="571" y="743"/>
                  </a:lnTo>
                  <a:lnTo>
                    <a:pt x="571" y="744"/>
                  </a:lnTo>
                  <a:lnTo>
                    <a:pt x="570" y="744"/>
                  </a:lnTo>
                  <a:lnTo>
                    <a:pt x="564" y="746"/>
                  </a:lnTo>
                  <a:lnTo>
                    <a:pt x="558" y="743"/>
                  </a:lnTo>
                  <a:lnTo>
                    <a:pt x="550" y="738"/>
                  </a:lnTo>
                  <a:lnTo>
                    <a:pt x="544" y="737"/>
                  </a:lnTo>
                  <a:lnTo>
                    <a:pt x="543" y="737"/>
                  </a:lnTo>
                  <a:lnTo>
                    <a:pt x="543" y="735"/>
                  </a:lnTo>
                  <a:lnTo>
                    <a:pt x="540" y="735"/>
                  </a:lnTo>
                  <a:lnTo>
                    <a:pt x="537" y="735"/>
                  </a:lnTo>
                  <a:lnTo>
                    <a:pt x="533" y="737"/>
                  </a:lnTo>
                  <a:lnTo>
                    <a:pt x="530" y="735"/>
                  </a:lnTo>
                  <a:lnTo>
                    <a:pt x="526" y="734"/>
                  </a:lnTo>
                  <a:lnTo>
                    <a:pt x="521" y="732"/>
                  </a:lnTo>
                  <a:lnTo>
                    <a:pt x="517" y="732"/>
                  </a:lnTo>
                  <a:lnTo>
                    <a:pt x="512" y="732"/>
                  </a:lnTo>
                  <a:lnTo>
                    <a:pt x="508" y="729"/>
                  </a:lnTo>
                  <a:lnTo>
                    <a:pt x="506" y="726"/>
                  </a:lnTo>
                  <a:lnTo>
                    <a:pt x="506" y="723"/>
                  </a:lnTo>
                  <a:lnTo>
                    <a:pt x="506" y="720"/>
                  </a:lnTo>
                  <a:lnTo>
                    <a:pt x="505" y="717"/>
                  </a:lnTo>
                  <a:lnTo>
                    <a:pt x="505" y="716"/>
                  </a:lnTo>
                  <a:lnTo>
                    <a:pt x="503" y="714"/>
                  </a:lnTo>
                  <a:lnTo>
                    <a:pt x="502" y="713"/>
                  </a:lnTo>
                  <a:lnTo>
                    <a:pt x="502" y="711"/>
                  </a:lnTo>
                  <a:lnTo>
                    <a:pt x="502" y="710"/>
                  </a:lnTo>
                  <a:lnTo>
                    <a:pt x="502" y="708"/>
                  </a:lnTo>
                  <a:lnTo>
                    <a:pt x="496" y="708"/>
                  </a:lnTo>
                  <a:lnTo>
                    <a:pt x="491" y="708"/>
                  </a:lnTo>
                  <a:lnTo>
                    <a:pt x="487" y="710"/>
                  </a:lnTo>
                  <a:lnTo>
                    <a:pt x="482" y="711"/>
                  </a:lnTo>
                  <a:lnTo>
                    <a:pt x="478" y="716"/>
                  </a:lnTo>
                  <a:lnTo>
                    <a:pt x="475" y="719"/>
                  </a:lnTo>
                  <a:lnTo>
                    <a:pt x="470" y="720"/>
                  </a:lnTo>
                  <a:lnTo>
                    <a:pt x="469" y="720"/>
                  </a:lnTo>
                  <a:lnTo>
                    <a:pt x="466" y="719"/>
                  </a:lnTo>
                  <a:lnTo>
                    <a:pt x="463" y="719"/>
                  </a:lnTo>
                  <a:lnTo>
                    <a:pt x="460" y="716"/>
                  </a:lnTo>
                  <a:lnTo>
                    <a:pt x="463" y="714"/>
                  </a:lnTo>
                  <a:lnTo>
                    <a:pt x="464" y="711"/>
                  </a:lnTo>
                  <a:lnTo>
                    <a:pt x="466" y="708"/>
                  </a:lnTo>
                  <a:lnTo>
                    <a:pt x="464" y="705"/>
                  </a:lnTo>
                  <a:lnTo>
                    <a:pt x="464" y="704"/>
                  </a:lnTo>
                  <a:lnTo>
                    <a:pt x="463" y="704"/>
                  </a:lnTo>
                  <a:lnTo>
                    <a:pt x="461" y="704"/>
                  </a:lnTo>
                  <a:lnTo>
                    <a:pt x="460" y="702"/>
                  </a:lnTo>
                  <a:lnTo>
                    <a:pt x="458" y="699"/>
                  </a:lnTo>
                  <a:lnTo>
                    <a:pt x="457" y="696"/>
                  </a:lnTo>
                  <a:lnTo>
                    <a:pt x="454" y="695"/>
                  </a:lnTo>
                  <a:lnTo>
                    <a:pt x="451" y="693"/>
                  </a:lnTo>
                  <a:lnTo>
                    <a:pt x="449" y="695"/>
                  </a:lnTo>
                  <a:lnTo>
                    <a:pt x="449" y="696"/>
                  </a:lnTo>
                  <a:lnTo>
                    <a:pt x="448" y="698"/>
                  </a:lnTo>
                  <a:lnTo>
                    <a:pt x="430" y="701"/>
                  </a:lnTo>
                  <a:lnTo>
                    <a:pt x="413" y="704"/>
                  </a:lnTo>
                  <a:lnTo>
                    <a:pt x="395" y="701"/>
                  </a:lnTo>
                  <a:lnTo>
                    <a:pt x="394" y="699"/>
                  </a:lnTo>
                  <a:lnTo>
                    <a:pt x="391" y="699"/>
                  </a:lnTo>
                  <a:lnTo>
                    <a:pt x="388" y="699"/>
                  </a:lnTo>
                  <a:lnTo>
                    <a:pt x="385" y="701"/>
                  </a:lnTo>
                  <a:lnTo>
                    <a:pt x="385" y="702"/>
                  </a:lnTo>
                  <a:lnTo>
                    <a:pt x="385" y="704"/>
                  </a:lnTo>
                  <a:lnTo>
                    <a:pt x="385" y="705"/>
                  </a:lnTo>
                  <a:lnTo>
                    <a:pt x="382" y="705"/>
                  </a:lnTo>
                  <a:lnTo>
                    <a:pt x="380" y="707"/>
                  </a:lnTo>
                  <a:lnTo>
                    <a:pt x="379" y="708"/>
                  </a:lnTo>
                  <a:lnTo>
                    <a:pt x="377" y="710"/>
                  </a:lnTo>
                  <a:lnTo>
                    <a:pt x="376" y="713"/>
                  </a:lnTo>
                  <a:lnTo>
                    <a:pt x="374" y="708"/>
                  </a:lnTo>
                  <a:lnTo>
                    <a:pt x="374" y="704"/>
                  </a:lnTo>
                  <a:lnTo>
                    <a:pt x="374" y="699"/>
                  </a:lnTo>
                  <a:lnTo>
                    <a:pt x="374" y="696"/>
                  </a:lnTo>
                  <a:lnTo>
                    <a:pt x="374" y="695"/>
                  </a:lnTo>
                  <a:lnTo>
                    <a:pt x="373" y="695"/>
                  </a:lnTo>
                  <a:lnTo>
                    <a:pt x="374" y="695"/>
                  </a:lnTo>
                  <a:lnTo>
                    <a:pt x="376" y="693"/>
                  </a:lnTo>
                  <a:lnTo>
                    <a:pt x="376" y="692"/>
                  </a:lnTo>
                  <a:lnTo>
                    <a:pt x="379" y="675"/>
                  </a:lnTo>
                  <a:lnTo>
                    <a:pt x="374" y="657"/>
                  </a:lnTo>
                  <a:lnTo>
                    <a:pt x="374" y="659"/>
                  </a:lnTo>
                  <a:lnTo>
                    <a:pt x="373" y="659"/>
                  </a:lnTo>
                  <a:lnTo>
                    <a:pt x="371" y="654"/>
                  </a:lnTo>
                  <a:lnTo>
                    <a:pt x="368" y="650"/>
                  </a:lnTo>
                  <a:lnTo>
                    <a:pt x="364" y="647"/>
                  </a:lnTo>
                  <a:lnTo>
                    <a:pt x="361" y="642"/>
                  </a:lnTo>
                  <a:lnTo>
                    <a:pt x="358" y="638"/>
                  </a:lnTo>
                  <a:lnTo>
                    <a:pt x="356" y="635"/>
                  </a:lnTo>
                  <a:lnTo>
                    <a:pt x="356" y="630"/>
                  </a:lnTo>
                  <a:lnTo>
                    <a:pt x="356" y="624"/>
                  </a:lnTo>
                  <a:lnTo>
                    <a:pt x="358" y="620"/>
                  </a:lnTo>
                  <a:lnTo>
                    <a:pt x="359" y="616"/>
                  </a:lnTo>
                  <a:lnTo>
                    <a:pt x="359" y="613"/>
                  </a:lnTo>
                  <a:lnTo>
                    <a:pt x="359" y="609"/>
                  </a:lnTo>
                  <a:lnTo>
                    <a:pt x="359" y="600"/>
                  </a:lnTo>
                  <a:lnTo>
                    <a:pt x="362" y="591"/>
                  </a:lnTo>
                  <a:lnTo>
                    <a:pt x="361" y="582"/>
                  </a:lnTo>
                  <a:lnTo>
                    <a:pt x="359" y="577"/>
                  </a:lnTo>
                  <a:lnTo>
                    <a:pt x="356" y="573"/>
                  </a:lnTo>
                  <a:lnTo>
                    <a:pt x="355" y="568"/>
                  </a:lnTo>
                  <a:lnTo>
                    <a:pt x="353" y="562"/>
                  </a:lnTo>
                  <a:lnTo>
                    <a:pt x="355" y="558"/>
                  </a:lnTo>
                  <a:lnTo>
                    <a:pt x="356" y="555"/>
                  </a:lnTo>
                  <a:lnTo>
                    <a:pt x="356" y="550"/>
                  </a:lnTo>
                  <a:lnTo>
                    <a:pt x="358" y="546"/>
                  </a:lnTo>
                  <a:lnTo>
                    <a:pt x="358" y="543"/>
                  </a:lnTo>
                  <a:lnTo>
                    <a:pt x="358" y="540"/>
                  </a:lnTo>
                  <a:lnTo>
                    <a:pt x="356" y="538"/>
                  </a:lnTo>
                  <a:lnTo>
                    <a:pt x="343" y="537"/>
                  </a:lnTo>
                  <a:lnTo>
                    <a:pt x="328" y="537"/>
                  </a:lnTo>
                  <a:lnTo>
                    <a:pt x="314" y="538"/>
                  </a:lnTo>
                  <a:lnTo>
                    <a:pt x="311" y="538"/>
                  </a:lnTo>
                  <a:lnTo>
                    <a:pt x="308" y="537"/>
                  </a:lnTo>
                  <a:lnTo>
                    <a:pt x="306" y="535"/>
                  </a:lnTo>
                  <a:lnTo>
                    <a:pt x="305" y="534"/>
                  </a:lnTo>
                  <a:lnTo>
                    <a:pt x="305" y="531"/>
                  </a:lnTo>
                  <a:lnTo>
                    <a:pt x="305" y="529"/>
                  </a:lnTo>
                  <a:lnTo>
                    <a:pt x="306" y="526"/>
                  </a:lnTo>
                  <a:lnTo>
                    <a:pt x="310" y="525"/>
                  </a:lnTo>
                  <a:lnTo>
                    <a:pt x="313" y="523"/>
                  </a:lnTo>
                  <a:lnTo>
                    <a:pt x="290" y="523"/>
                  </a:lnTo>
                  <a:lnTo>
                    <a:pt x="267" y="525"/>
                  </a:lnTo>
                  <a:lnTo>
                    <a:pt x="264" y="525"/>
                  </a:lnTo>
                  <a:lnTo>
                    <a:pt x="263" y="528"/>
                  </a:lnTo>
                  <a:lnTo>
                    <a:pt x="261" y="529"/>
                  </a:lnTo>
                  <a:lnTo>
                    <a:pt x="260" y="534"/>
                  </a:lnTo>
                  <a:lnTo>
                    <a:pt x="258" y="540"/>
                  </a:lnTo>
                  <a:lnTo>
                    <a:pt x="261" y="546"/>
                  </a:lnTo>
                  <a:lnTo>
                    <a:pt x="261" y="547"/>
                  </a:lnTo>
                  <a:lnTo>
                    <a:pt x="260" y="550"/>
                  </a:lnTo>
                  <a:lnTo>
                    <a:pt x="258" y="553"/>
                  </a:lnTo>
                  <a:lnTo>
                    <a:pt x="257" y="555"/>
                  </a:lnTo>
                  <a:lnTo>
                    <a:pt x="254" y="556"/>
                  </a:lnTo>
                  <a:lnTo>
                    <a:pt x="252" y="558"/>
                  </a:lnTo>
                  <a:lnTo>
                    <a:pt x="251" y="561"/>
                  </a:lnTo>
                  <a:lnTo>
                    <a:pt x="251" y="562"/>
                  </a:lnTo>
                  <a:lnTo>
                    <a:pt x="251" y="565"/>
                  </a:lnTo>
                  <a:lnTo>
                    <a:pt x="251" y="568"/>
                  </a:lnTo>
                  <a:lnTo>
                    <a:pt x="249" y="570"/>
                  </a:lnTo>
                  <a:lnTo>
                    <a:pt x="248" y="570"/>
                  </a:lnTo>
                  <a:lnTo>
                    <a:pt x="233" y="568"/>
                  </a:lnTo>
                  <a:lnTo>
                    <a:pt x="218" y="567"/>
                  </a:lnTo>
                  <a:lnTo>
                    <a:pt x="210" y="567"/>
                  </a:lnTo>
                  <a:lnTo>
                    <a:pt x="201" y="570"/>
                  </a:lnTo>
                  <a:lnTo>
                    <a:pt x="194" y="570"/>
                  </a:lnTo>
                  <a:lnTo>
                    <a:pt x="188" y="567"/>
                  </a:lnTo>
                  <a:lnTo>
                    <a:pt x="183" y="567"/>
                  </a:lnTo>
                  <a:lnTo>
                    <a:pt x="179" y="571"/>
                  </a:lnTo>
                  <a:lnTo>
                    <a:pt x="176" y="571"/>
                  </a:lnTo>
                  <a:lnTo>
                    <a:pt x="174" y="570"/>
                  </a:lnTo>
                  <a:lnTo>
                    <a:pt x="173" y="568"/>
                  </a:lnTo>
                  <a:lnTo>
                    <a:pt x="173" y="567"/>
                  </a:lnTo>
                  <a:lnTo>
                    <a:pt x="158" y="546"/>
                  </a:lnTo>
                  <a:lnTo>
                    <a:pt x="147" y="523"/>
                  </a:lnTo>
                  <a:lnTo>
                    <a:pt x="143" y="505"/>
                  </a:lnTo>
                  <a:lnTo>
                    <a:pt x="135" y="489"/>
                  </a:lnTo>
                  <a:lnTo>
                    <a:pt x="134" y="486"/>
                  </a:lnTo>
                  <a:lnTo>
                    <a:pt x="134" y="483"/>
                  </a:lnTo>
                  <a:lnTo>
                    <a:pt x="134" y="480"/>
                  </a:lnTo>
                  <a:lnTo>
                    <a:pt x="132" y="478"/>
                  </a:lnTo>
                  <a:lnTo>
                    <a:pt x="131" y="477"/>
                  </a:lnTo>
                  <a:lnTo>
                    <a:pt x="122" y="475"/>
                  </a:lnTo>
                  <a:lnTo>
                    <a:pt x="114" y="478"/>
                  </a:lnTo>
                  <a:lnTo>
                    <a:pt x="108" y="480"/>
                  </a:lnTo>
                  <a:lnTo>
                    <a:pt x="99" y="477"/>
                  </a:lnTo>
                  <a:lnTo>
                    <a:pt x="67" y="477"/>
                  </a:lnTo>
                  <a:lnTo>
                    <a:pt x="34" y="478"/>
                  </a:lnTo>
                  <a:lnTo>
                    <a:pt x="3" y="477"/>
                  </a:lnTo>
                  <a:lnTo>
                    <a:pt x="3" y="478"/>
                  </a:lnTo>
                  <a:lnTo>
                    <a:pt x="1" y="478"/>
                  </a:lnTo>
                  <a:lnTo>
                    <a:pt x="0" y="478"/>
                  </a:lnTo>
                  <a:lnTo>
                    <a:pt x="0" y="474"/>
                  </a:lnTo>
                  <a:lnTo>
                    <a:pt x="1" y="469"/>
                  </a:lnTo>
                  <a:lnTo>
                    <a:pt x="3" y="465"/>
                  </a:lnTo>
                  <a:lnTo>
                    <a:pt x="6" y="460"/>
                  </a:lnTo>
                  <a:lnTo>
                    <a:pt x="10" y="457"/>
                  </a:lnTo>
                  <a:lnTo>
                    <a:pt x="16" y="456"/>
                  </a:lnTo>
                  <a:lnTo>
                    <a:pt x="21" y="453"/>
                  </a:lnTo>
                  <a:lnTo>
                    <a:pt x="25" y="450"/>
                  </a:lnTo>
                  <a:lnTo>
                    <a:pt x="27" y="448"/>
                  </a:lnTo>
                  <a:lnTo>
                    <a:pt x="27" y="447"/>
                  </a:lnTo>
                  <a:lnTo>
                    <a:pt x="25" y="444"/>
                  </a:lnTo>
                  <a:lnTo>
                    <a:pt x="25" y="442"/>
                  </a:lnTo>
                  <a:lnTo>
                    <a:pt x="28" y="442"/>
                  </a:lnTo>
                  <a:lnTo>
                    <a:pt x="31" y="442"/>
                  </a:lnTo>
                  <a:lnTo>
                    <a:pt x="34" y="441"/>
                  </a:lnTo>
                  <a:close/>
                </a:path>
              </a:pathLst>
            </a:custGeom>
            <a:solidFill>
              <a:srgbClr val="B9CE90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85" name="Freeform 109"/>
            <p:cNvSpPr>
              <a:spLocks/>
            </p:cNvSpPr>
            <p:nvPr/>
          </p:nvSpPr>
          <p:spPr bwMode="gray">
            <a:xfrm>
              <a:off x="4439" y="2821"/>
              <a:ext cx="77" cy="82"/>
            </a:xfrm>
            <a:custGeom>
              <a:avLst/>
              <a:gdLst>
                <a:gd name="T0" fmla="*/ 61 w 84"/>
                <a:gd name="T1" fmla="*/ 6 h 89"/>
                <a:gd name="T2" fmla="*/ 59 w 84"/>
                <a:gd name="T3" fmla="*/ 9 h 89"/>
                <a:gd name="T4" fmla="*/ 58 w 84"/>
                <a:gd name="T5" fmla="*/ 14 h 89"/>
                <a:gd name="T6" fmla="*/ 58 w 84"/>
                <a:gd name="T7" fmla="*/ 17 h 89"/>
                <a:gd name="T8" fmla="*/ 66 w 84"/>
                <a:gd name="T9" fmla="*/ 20 h 89"/>
                <a:gd name="T10" fmla="*/ 72 w 84"/>
                <a:gd name="T11" fmla="*/ 25 h 89"/>
                <a:gd name="T12" fmla="*/ 77 w 84"/>
                <a:gd name="T13" fmla="*/ 29 h 89"/>
                <a:gd name="T14" fmla="*/ 75 w 84"/>
                <a:gd name="T15" fmla="*/ 33 h 89"/>
                <a:gd name="T16" fmla="*/ 67 w 84"/>
                <a:gd name="T17" fmla="*/ 42 h 89"/>
                <a:gd name="T18" fmla="*/ 55 w 84"/>
                <a:gd name="T19" fmla="*/ 51 h 89"/>
                <a:gd name="T20" fmla="*/ 50 w 84"/>
                <a:gd name="T21" fmla="*/ 58 h 89"/>
                <a:gd name="T22" fmla="*/ 48 w 84"/>
                <a:gd name="T23" fmla="*/ 66 h 89"/>
                <a:gd name="T24" fmla="*/ 42 w 84"/>
                <a:gd name="T25" fmla="*/ 75 h 89"/>
                <a:gd name="T26" fmla="*/ 36 w 84"/>
                <a:gd name="T27" fmla="*/ 80 h 89"/>
                <a:gd name="T28" fmla="*/ 27 w 84"/>
                <a:gd name="T29" fmla="*/ 82 h 89"/>
                <a:gd name="T30" fmla="*/ 20 w 84"/>
                <a:gd name="T31" fmla="*/ 82 h 89"/>
                <a:gd name="T32" fmla="*/ 12 w 84"/>
                <a:gd name="T33" fmla="*/ 72 h 89"/>
                <a:gd name="T34" fmla="*/ 5 w 84"/>
                <a:gd name="T35" fmla="*/ 53 h 89"/>
                <a:gd name="T36" fmla="*/ 14 w 84"/>
                <a:gd name="T37" fmla="*/ 53 h 89"/>
                <a:gd name="T38" fmla="*/ 14 w 84"/>
                <a:gd name="T39" fmla="*/ 51 h 89"/>
                <a:gd name="T40" fmla="*/ 14 w 84"/>
                <a:gd name="T41" fmla="*/ 50 h 89"/>
                <a:gd name="T42" fmla="*/ 8 w 84"/>
                <a:gd name="T43" fmla="*/ 42 h 89"/>
                <a:gd name="T44" fmla="*/ 5 w 84"/>
                <a:gd name="T45" fmla="*/ 36 h 89"/>
                <a:gd name="T46" fmla="*/ 5 w 84"/>
                <a:gd name="T47" fmla="*/ 30 h 89"/>
                <a:gd name="T48" fmla="*/ 8 w 84"/>
                <a:gd name="T49" fmla="*/ 26 h 89"/>
                <a:gd name="T50" fmla="*/ 9 w 84"/>
                <a:gd name="T51" fmla="*/ 22 h 89"/>
                <a:gd name="T52" fmla="*/ 8 w 84"/>
                <a:gd name="T53" fmla="*/ 22 h 89"/>
                <a:gd name="T54" fmla="*/ 5 w 84"/>
                <a:gd name="T55" fmla="*/ 20 h 89"/>
                <a:gd name="T56" fmla="*/ 1 w 84"/>
                <a:gd name="T57" fmla="*/ 17 h 89"/>
                <a:gd name="T58" fmla="*/ 0 w 84"/>
                <a:gd name="T59" fmla="*/ 15 h 89"/>
                <a:gd name="T60" fmla="*/ 9 w 84"/>
                <a:gd name="T61" fmla="*/ 12 h 89"/>
                <a:gd name="T62" fmla="*/ 33 w 84"/>
                <a:gd name="T63" fmla="*/ 12 h 89"/>
                <a:gd name="T64" fmla="*/ 45 w 84"/>
                <a:gd name="T65" fmla="*/ 1 h 89"/>
                <a:gd name="T66" fmla="*/ 61 w 84"/>
                <a:gd name="T67" fmla="*/ 4 h 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89"/>
                <a:gd name="T104" fmla="*/ 84 w 84"/>
                <a:gd name="T105" fmla="*/ 89 h 8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89">
                  <a:moveTo>
                    <a:pt x="66" y="4"/>
                  </a:moveTo>
                  <a:lnTo>
                    <a:pt x="66" y="6"/>
                  </a:lnTo>
                  <a:lnTo>
                    <a:pt x="66" y="7"/>
                  </a:lnTo>
                  <a:lnTo>
                    <a:pt x="64" y="10"/>
                  </a:lnTo>
                  <a:lnTo>
                    <a:pt x="64" y="12"/>
                  </a:lnTo>
                  <a:lnTo>
                    <a:pt x="63" y="15"/>
                  </a:lnTo>
                  <a:lnTo>
                    <a:pt x="63" y="16"/>
                  </a:lnTo>
                  <a:lnTo>
                    <a:pt x="63" y="18"/>
                  </a:lnTo>
                  <a:lnTo>
                    <a:pt x="67" y="19"/>
                  </a:lnTo>
                  <a:lnTo>
                    <a:pt x="72" y="22"/>
                  </a:lnTo>
                  <a:lnTo>
                    <a:pt x="76" y="24"/>
                  </a:lnTo>
                  <a:lnTo>
                    <a:pt x="79" y="27"/>
                  </a:lnTo>
                  <a:lnTo>
                    <a:pt x="82" y="30"/>
                  </a:lnTo>
                  <a:lnTo>
                    <a:pt x="84" y="31"/>
                  </a:lnTo>
                  <a:lnTo>
                    <a:pt x="84" y="34"/>
                  </a:lnTo>
                  <a:lnTo>
                    <a:pt x="82" y="36"/>
                  </a:lnTo>
                  <a:lnTo>
                    <a:pt x="78" y="42"/>
                  </a:lnTo>
                  <a:lnTo>
                    <a:pt x="73" y="46"/>
                  </a:lnTo>
                  <a:lnTo>
                    <a:pt x="67" y="51"/>
                  </a:lnTo>
                  <a:lnTo>
                    <a:pt x="60" y="55"/>
                  </a:lnTo>
                  <a:lnTo>
                    <a:pt x="57" y="58"/>
                  </a:lnTo>
                  <a:lnTo>
                    <a:pt x="55" y="63"/>
                  </a:lnTo>
                  <a:lnTo>
                    <a:pt x="54" y="68"/>
                  </a:lnTo>
                  <a:lnTo>
                    <a:pt x="52" y="72"/>
                  </a:lnTo>
                  <a:lnTo>
                    <a:pt x="49" y="77"/>
                  </a:lnTo>
                  <a:lnTo>
                    <a:pt x="46" y="81"/>
                  </a:lnTo>
                  <a:lnTo>
                    <a:pt x="43" y="84"/>
                  </a:lnTo>
                  <a:lnTo>
                    <a:pt x="39" y="87"/>
                  </a:lnTo>
                  <a:lnTo>
                    <a:pt x="34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2" y="89"/>
                  </a:lnTo>
                  <a:lnTo>
                    <a:pt x="19" y="86"/>
                  </a:lnTo>
                  <a:lnTo>
                    <a:pt x="13" y="78"/>
                  </a:lnTo>
                  <a:lnTo>
                    <a:pt x="10" y="68"/>
                  </a:lnTo>
                  <a:lnTo>
                    <a:pt x="6" y="58"/>
                  </a:lnTo>
                  <a:lnTo>
                    <a:pt x="10" y="58"/>
                  </a:lnTo>
                  <a:lnTo>
                    <a:pt x="15" y="58"/>
                  </a:lnTo>
                  <a:lnTo>
                    <a:pt x="15" y="57"/>
                  </a:lnTo>
                  <a:lnTo>
                    <a:pt x="15" y="55"/>
                  </a:lnTo>
                  <a:lnTo>
                    <a:pt x="15" y="54"/>
                  </a:lnTo>
                  <a:lnTo>
                    <a:pt x="10" y="51"/>
                  </a:lnTo>
                  <a:lnTo>
                    <a:pt x="9" y="46"/>
                  </a:lnTo>
                  <a:lnTo>
                    <a:pt x="7" y="43"/>
                  </a:lnTo>
                  <a:lnTo>
                    <a:pt x="6" y="39"/>
                  </a:lnTo>
                  <a:lnTo>
                    <a:pt x="6" y="36"/>
                  </a:lnTo>
                  <a:lnTo>
                    <a:pt x="6" y="33"/>
                  </a:lnTo>
                  <a:lnTo>
                    <a:pt x="7" y="31"/>
                  </a:lnTo>
                  <a:lnTo>
                    <a:pt x="9" y="28"/>
                  </a:lnTo>
                  <a:lnTo>
                    <a:pt x="10" y="27"/>
                  </a:lnTo>
                  <a:lnTo>
                    <a:pt x="10" y="24"/>
                  </a:lnTo>
                  <a:lnTo>
                    <a:pt x="9" y="24"/>
                  </a:lnTo>
                  <a:lnTo>
                    <a:pt x="7" y="24"/>
                  </a:lnTo>
                  <a:lnTo>
                    <a:pt x="6" y="22"/>
                  </a:lnTo>
                  <a:lnTo>
                    <a:pt x="3" y="21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10" y="13"/>
                  </a:lnTo>
                  <a:lnTo>
                    <a:pt x="24" y="13"/>
                  </a:lnTo>
                  <a:lnTo>
                    <a:pt x="36" y="13"/>
                  </a:lnTo>
                  <a:lnTo>
                    <a:pt x="40" y="6"/>
                  </a:lnTo>
                  <a:lnTo>
                    <a:pt x="49" y="1"/>
                  </a:lnTo>
                  <a:lnTo>
                    <a:pt x="58" y="0"/>
                  </a:lnTo>
                  <a:lnTo>
                    <a:pt x="66" y="4"/>
                  </a:lnTo>
                  <a:close/>
                </a:path>
              </a:pathLst>
            </a:custGeom>
            <a:solidFill>
              <a:srgbClr val="B9CE90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86" name="Freeform 110"/>
            <p:cNvSpPr>
              <a:spLocks/>
            </p:cNvSpPr>
            <p:nvPr/>
          </p:nvSpPr>
          <p:spPr bwMode="gray">
            <a:xfrm>
              <a:off x="4431" y="2761"/>
              <a:ext cx="83" cy="77"/>
            </a:xfrm>
            <a:custGeom>
              <a:avLst/>
              <a:gdLst>
                <a:gd name="T0" fmla="*/ 66 w 89"/>
                <a:gd name="T1" fmla="*/ 0 h 83"/>
                <a:gd name="T2" fmla="*/ 70 w 89"/>
                <a:gd name="T3" fmla="*/ 5 h 83"/>
                <a:gd name="T4" fmla="*/ 75 w 89"/>
                <a:gd name="T5" fmla="*/ 8 h 83"/>
                <a:gd name="T6" fmla="*/ 77 w 89"/>
                <a:gd name="T7" fmla="*/ 13 h 83"/>
                <a:gd name="T8" fmla="*/ 80 w 89"/>
                <a:gd name="T9" fmla="*/ 17 h 83"/>
                <a:gd name="T10" fmla="*/ 81 w 89"/>
                <a:gd name="T11" fmla="*/ 22 h 83"/>
                <a:gd name="T12" fmla="*/ 83 w 89"/>
                <a:gd name="T13" fmla="*/ 35 h 83"/>
                <a:gd name="T14" fmla="*/ 83 w 89"/>
                <a:gd name="T15" fmla="*/ 49 h 83"/>
                <a:gd name="T16" fmla="*/ 78 w 89"/>
                <a:gd name="T17" fmla="*/ 61 h 83"/>
                <a:gd name="T18" fmla="*/ 62 w 89"/>
                <a:gd name="T19" fmla="*/ 61 h 83"/>
                <a:gd name="T20" fmla="*/ 47 w 89"/>
                <a:gd name="T21" fmla="*/ 61 h 83"/>
                <a:gd name="T22" fmla="*/ 47 w 89"/>
                <a:gd name="T23" fmla="*/ 64 h 83"/>
                <a:gd name="T24" fmla="*/ 45 w 89"/>
                <a:gd name="T25" fmla="*/ 69 h 83"/>
                <a:gd name="T26" fmla="*/ 42 w 89"/>
                <a:gd name="T27" fmla="*/ 71 h 83"/>
                <a:gd name="T28" fmla="*/ 39 w 89"/>
                <a:gd name="T29" fmla="*/ 74 h 83"/>
                <a:gd name="T30" fmla="*/ 36 w 89"/>
                <a:gd name="T31" fmla="*/ 77 h 83"/>
                <a:gd name="T32" fmla="*/ 33 w 89"/>
                <a:gd name="T33" fmla="*/ 77 h 83"/>
                <a:gd name="T34" fmla="*/ 28 w 89"/>
                <a:gd name="T35" fmla="*/ 75 h 83"/>
                <a:gd name="T36" fmla="*/ 17 w 89"/>
                <a:gd name="T37" fmla="*/ 74 h 83"/>
                <a:gd name="T38" fmla="*/ 6 w 89"/>
                <a:gd name="T39" fmla="*/ 72 h 83"/>
                <a:gd name="T40" fmla="*/ 3 w 89"/>
                <a:gd name="T41" fmla="*/ 71 h 83"/>
                <a:gd name="T42" fmla="*/ 2 w 89"/>
                <a:gd name="T43" fmla="*/ 69 h 83"/>
                <a:gd name="T44" fmla="*/ 0 w 89"/>
                <a:gd name="T45" fmla="*/ 64 h 83"/>
                <a:gd name="T46" fmla="*/ 0 w 89"/>
                <a:gd name="T47" fmla="*/ 60 h 83"/>
                <a:gd name="T48" fmla="*/ 2 w 89"/>
                <a:gd name="T49" fmla="*/ 56 h 83"/>
                <a:gd name="T50" fmla="*/ 3 w 89"/>
                <a:gd name="T51" fmla="*/ 53 h 83"/>
                <a:gd name="T52" fmla="*/ 5 w 89"/>
                <a:gd name="T53" fmla="*/ 52 h 83"/>
                <a:gd name="T54" fmla="*/ 7 w 89"/>
                <a:gd name="T55" fmla="*/ 50 h 83"/>
                <a:gd name="T56" fmla="*/ 10 w 89"/>
                <a:gd name="T57" fmla="*/ 49 h 83"/>
                <a:gd name="T58" fmla="*/ 11 w 89"/>
                <a:gd name="T59" fmla="*/ 47 h 83"/>
                <a:gd name="T60" fmla="*/ 13 w 89"/>
                <a:gd name="T61" fmla="*/ 45 h 83"/>
                <a:gd name="T62" fmla="*/ 13 w 89"/>
                <a:gd name="T63" fmla="*/ 35 h 83"/>
                <a:gd name="T64" fmla="*/ 13 w 89"/>
                <a:gd name="T65" fmla="*/ 25 h 83"/>
                <a:gd name="T66" fmla="*/ 13 w 89"/>
                <a:gd name="T67" fmla="*/ 24 h 83"/>
                <a:gd name="T68" fmla="*/ 14 w 89"/>
                <a:gd name="T69" fmla="*/ 24 h 83"/>
                <a:gd name="T70" fmla="*/ 17 w 89"/>
                <a:gd name="T71" fmla="*/ 22 h 83"/>
                <a:gd name="T72" fmla="*/ 20 w 89"/>
                <a:gd name="T73" fmla="*/ 22 h 83"/>
                <a:gd name="T74" fmla="*/ 22 w 89"/>
                <a:gd name="T75" fmla="*/ 22 h 83"/>
                <a:gd name="T76" fmla="*/ 25 w 89"/>
                <a:gd name="T77" fmla="*/ 21 h 83"/>
                <a:gd name="T78" fmla="*/ 27 w 89"/>
                <a:gd name="T79" fmla="*/ 19 h 83"/>
                <a:gd name="T80" fmla="*/ 28 w 89"/>
                <a:gd name="T81" fmla="*/ 17 h 83"/>
                <a:gd name="T82" fmla="*/ 31 w 89"/>
                <a:gd name="T83" fmla="*/ 14 h 83"/>
                <a:gd name="T84" fmla="*/ 34 w 89"/>
                <a:gd name="T85" fmla="*/ 13 h 83"/>
                <a:gd name="T86" fmla="*/ 36 w 89"/>
                <a:gd name="T87" fmla="*/ 11 h 83"/>
                <a:gd name="T88" fmla="*/ 39 w 89"/>
                <a:gd name="T89" fmla="*/ 11 h 83"/>
                <a:gd name="T90" fmla="*/ 42 w 89"/>
                <a:gd name="T91" fmla="*/ 13 h 83"/>
                <a:gd name="T92" fmla="*/ 44 w 89"/>
                <a:gd name="T93" fmla="*/ 16 h 83"/>
                <a:gd name="T94" fmla="*/ 50 w 89"/>
                <a:gd name="T95" fmla="*/ 8 h 83"/>
                <a:gd name="T96" fmla="*/ 58 w 89"/>
                <a:gd name="T97" fmla="*/ 3 h 83"/>
                <a:gd name="T98" fmla="*/ 67 w 89"/>
                <a:gd name="T99" fmla="*/ 0 h 83"/>
                <a:gd name="T100" fmla="*/ 67 w 89"/>
                <a:gd name="T101" fmla="*/ 2 h 83"/>
                <a:gd name="T102" fmla="*/ 67 w 89"/>
                <a:gd name="T103" fmla="*/ 2 h 83"/>
                <a:gd name="T104" fmla="*/ 69 w 89"/>
                <a:gd name="T105" fmla="*/ 3 h 83"/>
                <a:gd name="T106" fmla="*/ 69 w 89"/>
                <a:gd name="T107" fmla="*/ 3 h 83"/>
                <a:gd name="T108" fmla="*/ 69 w 89"/>
                <a:gd name="T109" fmla="*/ 3 h 83"/>
                <a:gd name="T110" fmla="*/ 66 w 89"/>
                <a:gd name="T111" fmla="*/ 0 h 8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9"/>
                <a:gd name="T169" fmla="*/ 0 h 83"/>
                <a:gd name="T170" fmla="*/ 89 w 89"/>
                <a:gd name="T171" fmla="*/ 83 h 8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9" h="83">
                  <a:moveTo>
                    <a:pt x="71" y="0"/>
                  </a:moveTo>
                  <a:lnTo>
                    <a:pt x="75" y="5"/>
                  </a:lnTo>
                  <a:lnTo>
                    <a:pt x="80" y="9"/>
                  </a:lnTo>
                  <a:lnTo>
                    <a:pt x="83" y="14"/>
                  </a:lnTo>
                  <a:lnTo>
                    <a:pt x="86" y="18"/>
                  </a:lnTo>
                  <a:lnTo>
                    <a:pt x="87" y="24"/>
                  </a:lnTo>
                  <a:lnTo>
                    <a:pt x="89" y="38"/>
                  </a:lnTo>
                  <a:lnTo>
                    <a:pt x="89" y="53"/>
                  </a:lnTo>
                  <a:lnTo>
                    <a:pt x="84" y="66"/>
                  </a:lnTo>
                  <a:lnTo>
                    <a:pt x="66" y="66"/>
                  </a:lnTo>
                  <a:lnTo>
                    <a:pt x="50" y="66"/>
                  </a:lnTo>
                  <a:lnTo>
                    <a:pt x="50" y="69"/>
                  </a:lnTo>
                  <a:lnTo>
                    <a:pt x="48" y="74"/>
                  </a:lnTo>
                  <a:lnTo>
                    <a:pt x="45" y="77"/>
                  </a:lnTo>
                  <a:lnTo>
                    <a:pt x="42" y="80"/>
                  </a:lnTo>
                  <a:lnTo>
                    <a:pt x="39" y="83"/>
                  </a:lnTo>
                  <a:lnTo>
                    <a:pt x="35" y="83"/>
                  </a:lnTo>
                  <a:lnTo>
                    <a:pt x="30" y="81"/>
                  </a:lnTo>
                  <a:lnTo>
                    <a:pt x="18" y="80"/>
                  </a:lnTo>
                  <a:lnTo>
                    <a:pt x="6" y="78"/>
                  </a:lnTo>
                  <a:lnTo>
                    <a:pt x="3" y="77"/>
                  </a:lnTo>
                  <a:lnTo>
                    <a:pt x="2" y="74"/>
                  </a:lnTo>
                  <a:lnTo>
                    <a:pt x="0" y="69"/>
                  </a:lnTo>
                  <a:lnTo>
                    <a:pt x="0" y="65"/>
                  </a:lnTo>
                  <a:lnTo>
                    <a:pt x="2" y="60"/>
                  </a:lnTo>
                  <a:lnTo>
                    <a:pt x="3" y="57"/>
                  </a:lnTo>
                  <a:lnTo>
                    <a:pt x="5" y="56"/>
                  </a:lnTo>
                  <a:lnTo>
                    <a:pt x="8" y="54"/>
                  </a:lnTo>
                  <a:lnTo>
                    <a:pt x="11" y="53"/>
                  </a:lnTo>
                  <a:lnTo>
                    <a:pt x="12" y="51"/>
                  </a:lnTo>
                  <a:lnTo>
                    <a:pt x="14" y="48"/>
                  </a:lnTo>
                  <a:lnTo>
                    <a:pt x="14" y="38"/>
                  </a:lnTo>
                  <a:lnTo>
                    <a:pt x="14" y="27"/>
                  </a:lnTo>
                  <a:lnTo>
                    <a:pt x="14" y="26"/>
                  </a:lnTo>
                  <a:lnTo>
                    <a:pt x="15" y="26"/>
                  </a:lnTo>
                  <a:lnTo>
                    <a:pt x="18" y="24"/>
                  </a:lnTo>
                  <a:lnTo>
                    <a:pt x="21" y="24"/>
                  </a:lnTo>
                  <a:lnTo>
                    <a:pt x="24" y="24"/>
                  </a:lnTo>
                  <a:lnTo>
                    <a:pt x="27" y="23"/>
                  </a:lnTo>
                  <a:lnTo>
                    <a:pt x="29" y="20"/>
                  </a:lnTo>
                  <a:lnTo>
                    <a:pt x="30" y="18"/>
                  </a:lnTo>
                  <a:lnTo>
                    <a:pt x="33" y="15"/>
                  </a:lnTo>
                  <a:lnTo>
                    <a:pt x="36" y="14"/>
                  </a:lnTo>
                  <a:lnTo>
                    <a:pt x="39" y="12"/>
                  </a:lnTo>
                  <a:lnTo>
                    <a:pt x="42" y="12"/>
                  </a:lnTo>
                  <a:lnTo>
                    <a:pt x="45" y="14"/>
                  </a:lnTo>
                  <a:lnTo>
                    <a:pt x="47" y="17"/>
                  </a:lnTo>
                  <a:lnTo>
                    <a:pt x="54" y="9"/>
                  </a:lnTo>
                  <a:lnTo>
                    <a:pt x="62" y="3"/>
                  </a:lnTo>
                  <a:lnTo>
                    <a:pt x="72" y="0"/>
                  </a:lnTo>
                  <a:lnTo>
                    <a:pt x="72" y="2"/>
                  </a:lnTo>
                  <a:lnTo>
                    <a:pt x="74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B9CE90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87" name="Freeform 111"/>
            <p:cNvSpPr>
              <a:spLocks/>
            </p:cNvSpPr>
            <p:nvPr/>
          </p:nvSpPr>
          <p:spPr bwMode="gray">
            <a:xfrm>
              <a:off x="4910" y="2178"/>
              <a:ext cx="446" cy="602"/>
            </a:xfrm>
            <a:custGeom>
              <a:avLst/>
              <a:gdLst>
                <a:gd name="T0" fmla="*/ 48 w 482"/>
                <a:gd name="T1" fmla="*/ 555 h 651"/>
                <a:gd name="T2" fmla="*/ 68 w 482"/>
                <a:gd name="T3" fmla="*/ 547 h 651"/>
                <a:gd name="T4" fmla="*/ 102 w 482"/>
                <a:gd name="T5" fmla="*/ 498 h 651"/>
                <a:gd name="T6" fmla="*/ 163 w 482"/>
                <a:gd name="T7" fmla="*/ 449 h 651"/>
                <a:gd name="T8" fmla="*/ 187 w 482"/>
                <a:gd name="T9" fmla="*/ 431 h 651"/>
                <a:gd name="T10" fmla="*/ 237 w 482"/>
                <a:gd name="T11" fmla="*/ 386 h 651"/>
                <a:gd name="T12" fmla="*/ 283 w 482"/>
                <a:gd name="T13" fmla="*/ 326 h 651"/>
                <a:gd name="T14" fmla="*/ 297 w 482"/>
                <a:gd name="T15" fmla="*/ 290 h 651"/>
                <a:gd name="T16" fmla="*/ 317 w 482"/>
                <a:gd name="T17" fmla="*/ 232 h 651"/>
                <a:gd name="T18" fmla="*/ 348 w 482"/>
                <a:gd name="T19" fmla="*/ 167 h 651"/>
                <a:gd name="T20" fmla="*/ 378 w 482"/>
                <a:gd name="T21" fmla="*/ 132 h 651"/>
                <a:gd name="T22" fmla="*/ 403 w 482"/>
                <a:gd name="T23" fmla="*/ 113 h 651"/>
                <a:gd name="T24" fmla="*/ 426 w 482"/>
                <a:gd name="T25" fmla="*/ 52 h 651"/>
                <a:gd name="T26" fmla="*/ 431 w 482"/>
                <a:gd name="T27" fmla="*/ 49 h 651"/>
                <a:gd name="T28" fmla="*/ 440 w 482"/>
                <a:gd name="T29" fmla="*/ 49 h 651"/>
                <a:gd name="T30" fmla="*/ 440 w 482"/>
                <a:gd name="T31" fmla="*/ 46 h 651"/>
                <a:gd name="T32" fmla="*/ 422 w 482"/>
                <a:gd name="T33" fmla="*/ 38 h 651"/>
                <a:gd name="T34" fmla="*/ 417 w 482"/>
                <a:gd name="T35" fmla="*/ 17 h 651"/>
                <a:gd name="T36" fmla="*/ 406 w 482"/>
                <a:gd name="T37" fmla="*/ 0 h 651"/>
                <a:gd name="T38" fmla="*/ 389 w 482"/>
                <a:gd name="T39" fmla="*/ 8 h 651"/>
                <a:gd name="T40" fmla="*/ 383 w 482"/>
                <a:gd name="T41" fmla="*/ 13 h 651"/>
                <a:gd name="T42" fmla="*/ 376 w 482"/>
                <a:gd name="T43" fmla="*/ 22 h 651"/>
                <a:gd name="T44" fmla="*/ 365 w 482"/>
                <a:gd name="T45" fmla="*/ 28 h 651"/>
                <a:gd name="T46" fmla="*/ 353 w 482"/>
                <a:gd name="T47" fmla="*/ 28 h 651"/>
                <a:gd name="T48" fmla="*/ 337 w 482"/>
                <a:gd name="T49" fmla="*/ 42 h 651"/>
                <a:gd name="T50" fmla="*/ 325 w 482"/>
                <a:gd name="T51" fmla="*/ 55 h 651"/>
                <a:gd name="T52" fmla="*/ 306 w 482"/>
                <a:gd name="T53" fmla="*/ 60 h 651"/>
                <a:gd name="T54" fmla="*/ 280 w 482"/>
                <a:gd name="T55" fmla="*/ 53 h 651"/>
                <a:gd name="T56" fmla="*/ 245 w 482"/>
                <a:gd name="T57" fmla="*/ 69 h 651"/>
                <a:gd name="T58" fmla="*/ 213 w 482"/>
                <a:gd name="T59" fmla="*/ 68 h 651"/>
                <a:gd name="T60" fmla="*/ 173 w 482"/>
                <a:gd name="T61" fmla="*/ 78 h 651"/>
                <a:gd name="T62" fmla="*/ 135 w 482"/>
                <a:gd name="T63" fmla="*/ 104 h 651"/>
                <a:gd name="T64" fmla="*/ 99 w 482"/>
                <a:gd name="T65" fmla="*/ 102 h 651"/>
                <a:gd name="T66" fmla="*/ 82 w 482"/>
                <a:gd name="T67" fmla="*/ 88 h 651"/>
                <a:gd name="T68" fmla="*/ 71 w 482"/>
                <a:gd name="T69" fmla="*/ 66 h 651"/>
                <a:gd name="T70" fmla="*/ 56 w 482"/>
                <a:gd name="T71" fmla="*/ 91 h 651"/>
                <a:gd name="T72" fmla="*/ 55 w 482"/>
                <a:gd name="T73" fmla="*/ 93 h 651"/>
                <a:gd name="T74" fmla="*/ 54 w 482"/>
                <a:gd name="T75" fmla="*/ 102 h 651"/>
                <a:gd name="T76" fmla="*/ 76 w 482"/>
                <a:gd name="T77" fmla="*/ 135 h 651"/>
                <a:gd name="T78" fmla="*/ 90 w 482"/>
                <a:gd name="T79" fmla="*/ 151 h 651"/>
                <a:gd name="T80" fmla="*/ 95 w 482"/>
                <a:gd name="T81" fmla="*/ 154 h 651"/>
                <a:gd name="T82" fmla="*/ 96 w 482"/>
                <a:gd name="T83" fmla="*/ 162 h 651"/>
                <a:gd name="T84" fmla="*/ 101 w 482"/>
                <a:gd name="T85" fmla="*/ 167 h 651"/>
                <a:gd name="T86" fmla="*/ 155 w 482"/>
                <a:gd name="T87" fmla="*/ 178 h 651"/>
                <a:gd name="T88" fmla="*/ 207 w 482"/>
                <a:gd name="T89" fmla="*/ 196 h 651"/>
                <a:gd name="T90" fmla="*/ 239 w 482"/>
                <a:gd name="T91" fmla="*/ 199 h 651"/>
                <a:gd name="T92" fmla="*/ 242 w 482"/>
                <a:gd name="T93" fmla="*/ 213 h 651"/>
                <a:gd name="T94" fmla="*/ 193 w 482"/>
                <a:gd name="T95" fmla="*/ 282 h 651"/>
                <a:gd name="T96" fmla="*/ 149 w 482"/>
                <a:gd name="T97" fmla="*/ 336 h 651"/>
                <a:gd name="T98" fmla="*/ 118 w 482"/>
                <a:gd name="T99" fmla="*/ 331 h 651"/>
                <a:gd name="T100" fmla="*/ 79 w 482"/>
                <a:gd name="T101" fmla="*/ 350 h 651"/>
                <a:gd name="T102" fmla="*/ 57 w 482"/>
                <a:gd name="T103" fmla="*/ 363 h 651"/>
                <a:gd name="T104" fmla="*/ 31 w 482"/>
                <a:gd name="T105" fmla="*/ 381 h 651"/>
                <a:gd name="T106" fmla="*/ 8 w 482"/>
                <a:gd name="T107" fmla="*/ 411 h 651"/>
                <a:gd name="T108" fmla="*/ 5 w 482"/>
                <a:gd name="T109" fmla="*/ 414 h 651"/>
                <a:gd name="T110" fmla="*/ 0 w 482"/>
                <a:gd name="T111" fmla="*/ 442 h 651"/>
                <a:gd name="T112" fmla="*/ 0 w 482"/>
                <a:gd name="T113" fmla="*/ 521 h 651"/>
                <a:gd name="T114" fmla="*/ 3 w 482"/>
                <a:gd name="T115" fmla="*/ 569 h 651"/>
                <a:gd name="T116" fmla="*/ 22 w 482"/>
                <a:gd name="T117" fmla="*/ 591 h 65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82"/>
                <a:gd name="T178" fmla="*/ 0 h 651"/>
                <a:gd name="T179" fmla="*/ 482 w 482"/>
                <a:gd name="T180" fmla="*/ 651 h 65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82" h="651">
                  <a:moveTo>
                    <a:pt x="27" y="651"/>
                  </a:moveTo>
                  <a:lnTo>
                    <a:pt x="55" y="615"/>
                  </a:lnTo>
                  <a:lnTo>
                    <a:pt x="52" y="600"/>
                  </a:lnTo>
                  <a:lnTo>
                    <a:pt x="65" y="605"/>
                  </a:lnTo>
                  <a:lnTo>
                    <a:pt x="67" y="602"/>
                  </a:lnTo>
                  <a:lnTo>
                    <a:pt x="73" y="591"/>
                  </a:lnTo>
                  <a:lnTo>
                    <a:pt x="82" y="576"/>
                  </a:lnTo>
                  <a:lnTo>
                    <a:pt x="94" y="558"/>
                  </a:lnTo>
                  <a:lnTo>
                    <a:pt x="110" y="538"/>
                  </a:lnTo>
                  <a:lnTo>
                    <a:pt x="128" y="519"/>
                  </a:lnTo>
                  <a:lnTo>
                    <a:pt x="151" y="501"/>
                  </a:lnTo>
                  <a:lnTo>
                    <a:pt x="176" y="486"/>
                  </a:lnTo>
                  <a:lnTo>
                    <a:pt x="179" y="483"/>
                  </a:lnTo>
                  <a:lnTo>
                    <a:pt x="188" y="477"/>
                  </a:lnTo>
                  <a:lnTo>
                    <a:pt x="202" y="466"/>
                  </a:lnTo>
                  <a:lnTo>
                    <a:pt x="218" y="453"/>
                  </a:lnTo>
                  <a:lnTo>
                    <a:pt x="236" y="436"/>
                  </a:lnTo>
                  <a:lnTo>
                    <a:pt x="256" y="417"/>
                  </a:lnTo>
                  <a:lnTo>
                    <a:pt x="274" y="397"/>
                  </a:lnTo>
                  <a:lnTo>
                    <a:pt x="291" y="375"/>
                  </a:lnTo>
                  <a:lnTo>
                    <a:pt x="306" y="352"/>
                  </a:lnTo>
                  <a:lnTo>
                    <a:pt x="315" y="330"/>
                  </a:lnTo>
                  <a:lnTo>
                    <a:pt x="316" y="325"/>
                  </a:lnTo>
                  <a:lnTo>
                    <a:pt x="321" y="314"/>
                  </a:lnTo>
                  <a:lnTo>
                    <a:pt x="327" y="296"/>
                  </a:lnTo>
                  <a:lnTo>
                    <a:pt x="334" y="275"/>
                  </a:lnTo>
                  <a:lnTo>
                    <a:pt x="343" y="251"/>
                  </a:lnTo>
                  <a:lnTo>
                    <a:pt x="354" y="226"/>
                  </a:lnTo>
                  <a:lnTo>
                    <a:pt x="364" y="202"/>
                  </a:lnTo>
                  <a:lnTo>
                    <a:pt x="376" y="181"/>
                  </a:lnTo>
                  <a:lnTo>
                    <a:pt x="387" y="163"/>
                  </a:lnTo>
                  <a:lnTo>
                    <a:pt x="397" y="151"/>
                  </a:lnTo>
                  <a:lnTo>
                    <a:pt x="408" y="143"/>
                  </a:lnTo>
                  <a:lnTo>
                    <a:pt x="420" y="137"/>
                  </a:lnTo>
                  <a:lnTo>
                    <a:pt x="429" y="131"/>
                  </a:lnTo>
                  <a:lnTo>
                    <a:pt x="436" y="122"/>
                  </a:lnTo>
                  <a:lnTo>
                    <a:pt x="447" y="101"/>
                  </a:lnTo>
                  <a:lnTo>
                    <a:pt x="456" y="80"/>
                  </a:lnTo>
                  <a:lnTo>
                    <a:pt x="460" y="56"/>
                  </a:lnTo>
                  <a:lnTo>
                    <a:pt x="462" y="54"/>
                  </a:lnTo>
                  <a:lnTo>
                    <a:pt x="463" y="53"/>
                  </a:lnTo>
                  <a:lnTo>
                    <a:pt x="466" y="53"/>
                  </a:lnTo>
                  <a:lnTo>
                    <a:pt x="469" y="53"/>
                  </a:lnTo>
                  <a:lnTo>
                    <a:pt x="472" y="53"/>
                  </a:lnTo>
                  <a:lnTo>
                    <a:pt x="475" y="53"/>
                  </a:lnTo>
                  <a:lnTo>
                    <a:pt x="479" y="51"/>
                  </a:lnTo>
                  <a:lnTo>
                    <a:pt x="482" y="50"/>
                  </a:lnTo>
                  <a:lnTo>
                    <a:pt x="475" y="50"/>
                  </a:lnTo>
                  <a:lnTo>
                    <a:pt x="468" y="48"/>
                  </a:lnTo>
                  <a:lnTo>
                    <a:pt x="460" y="45"/>
                  </a:lnTo>
                  <a:lnTo>
                    <a:pt x="456" y="41"/>
                  </a:lnTo>
                  <a:lnTo>
                    <a:pt x="456" y="35"/>
                  </a:lnTo>
                  <a:lnTo>
                    <a:pt x="456" y="26"/>
                  </a:lnTo>
                  <a:lnTo>
                    <a:pt x="451" y="18"/>
                  </a:lnTo>
                  <a:lnTo>
                    <a:pt x="448" y="9"/>
                  </a:lnTo>
                  <a:lnTo>
                    <a:pt x="448" y="2"/>
                  </a:lnTo>
                  <a:lnTo>
                    <a:pt x="439" y="0"/>
                  </a:lnTo>
                  <a:lnTo>
                    <a:pt x="430" y="3"/>
                  </a:lnTo>
                  <a:lnTo>
                    <a:pt x="421" y="8"/>
                  </a:lnTo>
                  <a:lnTo>
                    <a:pt x="420" y="9"/>
                  </a:lnTo>
                  <a:lnTo>
                    <a:pt x="417" y="9"/>
                  </a:lnTo>
                  <a:lnTo>
                    <a:pt x="414" y="9"/>
                  </a:lnTo>
                  <a:lnTo>
                    <a:pt x="414" y="14"/>
                  </a:lnTo>
                  <a:lnTo>
                    <a:pt x="412" y="18"/>
                  </a:lnTo>
                  <a:lnTo>
                    <a:pt x="409" y="21"/>
                  </a:lnTo>
                  <a:lnTo>
                    <a:pt x="406" y="24"/>
                  </a:lnTo>
                  <a:lnTo>
                    <a:pt x="403" y="27"/>
                  </a:lnTo>
                  <a:lnTo>
                    <a:pt x="399" y="29"/>
                  </a:lnTo>
                  <a:lnTo>
                    <a:pt x="394" y="30"/>
                  </a:lnTo>
                  <a:lnTo>
                    <a:pt x="391" y="30"/>
                  </a:lnTo>
                  <a:lnTo>
                    <a:pt x="387" y="30"/>
                  </a:lnTo>
                  <a:lnTo>
                    <a:pt x="382" y="30"/>
                  </a:lnTo>
                  <a:lnTo>
                    <a:pt x="379" y="30"/>
                  </a:lnTo>
                  <a:lnTo>
                    <a:pt x="370" y="36"/>
                  </a:lnTo>
                  <a:lnTo>
                    <a:pt x="364" y="45"/>
                  </a:lnTo>
                  <a:lnTo>
                    <a:pt x="357" y="56"/>
                  </a:lnTo>
                  <a:lnTo>
                    <a:pt x="354" y="59"/>
                  </a:lnTo>
                  <a:lnTo>
                    <a:pt x="351" y="60"/>
                  </a:lnTo>
                  <a:lnTo>
                    <a:pt x="346" y="62"/>
                  </a:lnTo>
                  <a:lnTo>
                    <a:pt x="342" y="63"/>
                  </a:lnTo>
                  <a:lnTo>
                    <a:pt x="331" y="65"/>
                  </a:lnTo>
                  <a:lnTo>
                    <a:pt x="322" y="62"/>
                  </a:lnTo>
                  <a:lnTo>
                    <a:pt x="313" y="59"/>
                  </a:lnTo>
                  <a:lnTo>
                    <a:pt x="303" y="57"/>
                  </a:lnTo>
                  <a:lnTo>
                    <a:pt x="291" y="60"/>
                  </a:lnTo>
                  <a:lnTo>
                    <a:pt x="277" y="68"/>
                  </a:lnTo>
                  <a:lnTo>
                    <a:pt x="265" y="75"/>
                  </a:lnTo>
                  <a:lnTo>
                    <a:pt x="253" y="75"/>
                  </a:lnTo>
                  <a:lnTo>
                    <a:pt x="241" y="74"/>
                  </a:lnTo>
                  <a:lnTo>
                    <a:pt x="230" y="74"/>
                  </a:lnTo>
                  <a:lnTo>
                    <a:pt x="215" y="78"/>
                  </a:lnTo>
                  <a:lnTo>
                    <a:pt x="200" y="80"/>
                  </a:lnTo>
                  <a:lnTo>
                    <a:pt x="187" y="84"/>
                  </a:lnTo>
                  <a:lnTo>
                    <a:pt x="175" y="95"/>
                  </a:lnTo>
                  <a:lnTo>
                    <a:pt x="161" y="107"/>
                  </a:lnTo>
                  <a:lnTo>
                    <a:pt x="146" y="113"/>
                  </a:lnTo>
                  <a:lnTo>
                    <a:pt x="130" y="115"/>
                  </a:lnTo>
                  <a:lnTo>
                    <a:pt x="113" y="112"/>
                  </a:lnTo>
                  <a:lnTo>
                    <a:pt x="107" y="110"/>
                  </a:lnTo>
                  <a:lnTo>
                    <a:pt x="101" y="106"/>
                  </a:lnTo>
                  <a:lnTo>
                    <a:pt x="95" y="103"/>
                  </a:lnTo>
                  <a:lnTo>
                    <a:pt x="89" y="95"/>
                  </a:lnTo>
                  <a:lnTo>
                    <a:pt x="86" y="86"/>
                  </a:lnTo>
                  <a:lnTo>
                    <a:pt x="83" y="78"/>
                  </a:lnTo>
                  <a:lnTo>
                    <a:pt x="77" y="71"/>
                  </a:lnTo>
                  <a:lnTo>
                    <a:pt x="71" y="80"/>
                  </a:lnTo>
                  <a:lnTo>
                    <a:pt x="65" y="87"/>
                  </a:lnTo>
                  <a:lnTo>
                    <a:pt x="61" y="98"/>
                  </a:lnTo>
                  <a:lnTo>
                    <a:pt x="61" y="99"/>
                  </a:lnTo>
                  <a:lnTo>
                    <a:pt x="61" y="101"/>
                  </a:lnTo>
                  <a:lnTo>
                    <a:pt x="59" y="101"/>
                  </a:lnTo>
                  <a:lnTo>
                    <a:pt x="59" y="103"/>
                  </a:lnTo>
                  <a:lnTo>
                    <a:pt x="58" y="106"/>
                  </a:lnTo>
                  <a:lnTo>
                    <a:pt x="58" y="110"/>
                  </a:lnTo>
                  <a:lnTo>
                    <a:pt x="59" y="113"/>
                  </a:lnTo>
                  <a:lnTo>
                    <a:pt x="70" y="130"/>
                  </a:lnTo>
                  <a:lnTo>
                    <a:pt x="82" y="146"/>
                  </a:lnTo>
                  <a:lnTo>
                    <a:pt x="92" y="161"/>
                  </a:lnTo>
                  <a:lnTo>
                    <a:pt x="94" y="163"/>
                  </a:lnTo>
                  <a:lnTo>
                    <a:pt x="97" y="163"/>
                  </a:lnTo>
                  <a:lnTo>
                    <a:pt x="98" y="163"/>
                  </a:lnTo>
                  <a:lnTo>
                    <a:pt x="100" y="163"/>
                  </a:lnTo>
                  <a:lnTo>
                    <a:pt x="103" y="166"/>
                  </a:lnTo>
                  <a:lnTo>
                    <a:pt x="103" y="167"/>
                  </a:lnTo>
                  <a:lnTo>
                    <a:pt x="104" y="172"/>
                  </a:lnTo>
                  <a:lnTo>
                    <a:pt x="104" y="175"/>
                  </a:lnTo>
                  <a:lnTo>
                    <a:pt x="106" y="178"/>
                  </a:lnTo>
                  <a:lnTo>
                    <a:pt x="106" y="179"/>
                  </a:lnTo>
                  <a:lnTo>
                    <a:pt x="109" y="181"/>
                  </a:lnTo>
                  <a:lnTo>
                    <a:pt x="128" y="185"/>
                  </a:lnTo>
                  <a:lnTo>
                    <a:pt x="148" y="188"/>
                  </a:lnTo>
                  <a:lnTo>
                    <a:pt x="167" y="193"/>
                  </a:lnTo>
                  <a:lnTo>
                    <a:pt x="190" y="200"/>
                  </a:lnTo>
                  <a:lnTo>
                    <a:pt x="212" y="208"/>
                  </a:lnTo>
                  <a:lnTo>
                    <a:pt x="224" y="212"/>
                  </a:lnTo>
                  <a:lnTo>
                    <a:pt x="236" y="215"/>
                  </a:lnTo>
                  <a:lnTo>
                    <a:pt x="248" y="215"/>
                  </a:lnTo>
                  <a:lnTo>
                    <a:pt x="258" y="215"/>
                  </a:lnTo>
                  <a:lnTo>
                    <a:pt x="268" y="215"/>
                  </a:lnTo>
                  <a:lnTo>
                    <a:pt x="277" y="212"/>
                  </a:lnTo>
                  <a:lnTo>
                    <a:pt x="261" y="230"/>
                  </a:lnTo>
                  <a:lnTo>
                    <a:pt x="245" y="253"/>
                  </a:lnTo>
                  <a:lnTo>
                    <a:pt x="230" y="275"/>
                  </a:lnTo>
                  <a:lnTo>
                    <a:pt x="209" y="305"/>
                  </a:lnTo>
                  <a:lnTo>
                    <a:pt x="188" y="334"/>
                  </a:lnTo>
                  <a:lnTo>
                    <a:pt x="166" y="361"/>
                  </a:lnTo>
                  <a:lnTo>
                    <a:pt x="161" y="363"/>
                  </a:lnTo>
                  <a:lnTo>
                    <a:pt x="152" y="361"/>
                  </a:lnTo>
                  <a:lnTo>
                    <a:pt x="139" y="360"/>
                  </a:lnTo>
                  <a:lnTo>
                    <a:pt x="127" y="358"/>
                  </a:lnTo>
                  <a:lnTo>
                    <a:pt x="115" y="358"/>
                  </a:lnTo>
                  <a:lnTo>
                    <a:pt x="98" y="366"/>
                  </a:lnTo>
                  <a:lnTo>
                    <a:pt x="85" y="378"/>
                  </a:lnTo>
                  <a:lnTo>
                    <a:pt x="74" y="390"/>
                  </a:lnTo>
                  <a:lnTo>
                    <a:pt x="70" y="393"/>
                  </a:lnTo>
                  <a:lnTo>
                    <a:pt x="62" y="393"/>
                  </a:lnTo>
                  <a:lnTo>
                    <a:pt x="52" y="393"/>
                  </a:lnTo>
                  <a:lnTo>
                    <a:pt x="41" y="393"/>
                  </a:lnTo>
                  <a:lnTo>
                    <a:pt x="34" y="412"/>
                  </a:lnTo>
                  <a:lnTo>
                    <a:pt x="23" y="429"/>
                  </a:lnTo>
                  <a:lnTo>
                    <a:pt x="11" y="442"/>
                  </a:lnTo>
                  <a:lnTo>
                    <a:pt x="9" y="444"/>
                  </a:lnTo>
                  <a:lnTo>
                    <a:pt x="6" y="445"/>
                  </a:lnTo>
                  <a:lnTo>
                    <a:pt x="5" y="447"/>
                  </a:lnTo>
                  <a:lnTo>
                    <a:pt x="5" y="448"/>
                  </a:lnTo>
                  <a:lnTo>
                    <a:pt x="3" y="451"/>
                  </a:lnTo>
                  <a:lnTo>
                    <a:pt x="3" y="457"/>
                  </a:lnTo>
                  <a:lnTo>
                    <a:pt x="0" y="478"/>
                  </a:lnTo>
                  <a:lnTo>
                    <a:pt x="0" y="505"/>
                  </a:lnTo>
                  <a:lnTo>
                    <a:pt x="0" y="534"/>
                  </a:lnTo>
                  <a:lnTo>
                    <a:pt x="0" y="563"/>
                  </a:lnTo>
                  <a:lnTo>
                    <a:pt x="2" y="588"/>
                  </a:lnTo>
                  <a:lnTo>
                    <a:pt x="2" y="611"/>
                  </a:lnTo>
                  <a:lnTo>
                    <a:pt x="3" y="615"/>
                  </a:lnTo>
                  <a:lnTo>
                    <a:pt x="9" y="623"/>
                  </a:lnTo>
                  <a:lnTo>
                    <a:pt x="17" y="632"/>
                  </a:lnTo>
                  <a:lnTo>
                    <a:pt x="24" y="639"/>
                  </a:lnTo>
                  <a:lnTo>
                    <a:pt x="29" y="647"/>
                  </a:lnTo>
                  <a:lnTo>
                    <a:pt x="27" y="651"/>
                  </a:lnTo>
                  <a:close/>
                </a:path>
              </a:pathLst>
            </a:custGeom>
            <a:solidFill>
              <a:srgbClr val="B9CE90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88" name="Freeform 112"/>
            <p:cNvSpPr>
              <a:spLocks/>
            </p:cNvSpPr>
            <p:nvPr/>
          </p:nvSpPr>
          <p:spPr bwMode="gray">
            <a:xfrm>
              <a:off x="4629" y="2533"/>
              <a:ext cx="316" cy="377"/>
            </a:xfrm>
            <a:custGeom>
              <a:avLst/>
              <a:gdLst>
                <a:gd name="T0" fmla="*/ 144 w 341"/>
                <a:gd name="T1" fmla="*/ 303 h 407"/>
                <a:gd name="T2" fmla="*/ 147 w 341"/>
                <a:gd name="T3" fmla="*/ 303 h 407"/>
                <a:gd name="T4" fmla="*/ 152 w 341"/>
                <a:gd name="T5" fmla="*/ 308 h 407"/>
                <a:gd name="T6" fmla="*/ 147 w 341"/>
                <a:gd name="T7" fmla="*/ 317 h 407"/>
                <a:gd name="T8" fmla="*/ 147 w 341"/>
                <a:gd name="T9" fmla="*/ 327 h 407"/>
                <a:gd name="T10" fmla="*/ 156 w 341"/>
                <a:gd name="T11" fmla="*/ 333 h 407"/>
                <a:gd name="T12" fmla="*/ 160 w 341"/>
                <a:gd name="T13" fmla="*/ 338 h 407"/>
                <a:gd name="T14" fmla="*/ 211 w 341"/>
                <a:gd name="T15" fmla="*/ 376 h 407"/>
                <a:gd name="T16" fmla="*/ 217 w 341"/>
                <a:gd name="T17" fmla="*/ 369 h 407"/>
                <a:gd name="T18" fmla="*/ 221 w 341"/>
                <a:gd name="T19" fmla="*/ 358 h 407"/>
                <a:gd name="T20" fmla="*/ 222 w 341"/>
                <a:gd name="T21" fmla="*/ 354 h 407"/>
                <a:gd name="T22" fmla="*/ 233 w 341"/>
                <a:gd name="T23" fmla="*/ 345 h 407"/>
                <a:gd name="T24" fmla="*/ 241 w 341"/>
                <a:gd name="T25" fmla="*/ 327 h 407"/>
                <a:gd name="T26" fmla="*/ 250 w 341"/>
                <a:gd name="T27" fmla="*/ 305 h 407"/>
                <a:gd name="T28" fmla="*/ 246 w 341"/>
                <a:gd name="T29" fmla="*/ 296 h 407"/>
                <a:gd name="T30" fmla="*/ 241 w 341"/>
                <a:gd name="T31" fmla="*/ 292 h 407"/>
                <a:gd name="T32" fmla="*/ 244 w 341"/>
                <a:gd name="T33" fmla="*/ 288 h 407"/>
                <a:gd name="T34" fmla="*/ 252 w 341"/>
                <a:gd name="T35" fmla="*/ 283 h 407"/>
                <a:gd name="T36" fmla="*/ 258 w 341"/>
                <a:gd name="T37" fmla="*/ 281 h 407"/>
                <a:gd name="T38" fmla="*/ 266 w 341"/>
                <a:gd name="T39" fmla="*/ 283 h 407"/>
                <a:gd name="T40" fmla="*/ 272 w 341"/>
                <a:gd name="T41" fmla="*/ 281 h 407"/>
                <a:gd name="T42" fmla="*/ 284 w 341"/>
                <a:gd name="T43" fmla="*/ 266 h 407"/>
                <a:gd name="T44" fmla="*/ 285 w 341"/>
                <a:gd name="T45" fmla="*/ 256 h 407"/>
                <a:gd name="T46" fmla="*/ 299 w 341"/>
                <a:gd name="T47" fmla="*/ 253 h 407"/>
                <a:gd name="T48" fmla="*/ 308 w 341"/>
                <a:gd name="T49" fmla="*/ 246 h 407"/>
                <a:gd name="T50" fmla="*/ 283 w 341"/>
                <a:gd name="T51" fmla="*/ 64 h 407"/>
                <a:gd name="T52" fmla="*/ 295 w 341"/>
                <a:gd name="T53" fmla="*/ 48 h 407"/>
                <a:gd name="T54" fmla="*/ 315 w 341"/>
                <a:gd name="T55" fmla="*/ 22 h 407"/>
                <a:gd name="T56" fmla="*/ 312 w 341"/>
                <a:gd name="T57" fmla="*/ 17 h 407"/>
                <a:gd name="T58" fmla="*/ 297 w 341"/>
                <a:gd name="T59" fmla="*/ 18 h 407"/>
                <a:gd name="T60" fmla="*/ 291 w 341"/>
                <a:gd name="T61" fmla="*/ 20 h 407"/>
                <a:gd name="T62" fmla="*/ 280 w 341"/>
                <a:gd name="T63" fmla="*/ 19 h 407"/>
                <a:gd name="T64" fmla="*/ 269 w 341"/>
                <a:gd name="T65" fmla="*/ 14 h 407"/>
                <a:gd name="T66" fmla="*/ 246 w 341"/>
                <a:gd name="T67" fmla="*/ 17 h 407"/>
                <a:gd name="T68" fmla="*/ 209 w 341"/>
                <a:gd name="T69" fmla="*/ 37 h 407"/>
                <a:gd name="T70" fmla="*/ 192 w 341"/>
                <a:gd name="T71" fmla="*/ 34 h 407"/>
                <a:gd name="T72" fmla="*/ 170 w 341"/>
                <a:gd name="T73" fmla="*/ 33 h 407"/>
                <a:gd name="T74" fmla="*/ 141 w 341"/>
                <a:gd name="T75" fmla="*/ 19 h 407"/>
                <a:gd name="T76" fmla="*/ 114 w 341"/>
                <a:gd name="T77" fmla="*/ 4 h 407"/>
                <a:gd name="T78" fmla="*/ 100 w 341"/>
                <a:gd name="T79" fmla="*/ 6 h 407"/>
                <a:gd name="T80" fmla="*/ 90 w 341"/>
                <a:gd name="T81" fmla="*/ 4 h 407"/>
                <a:gd name="T82" fmla="*/ 18 w 341"/>
                <a:gd name="T83" fmla="*/ 0 h 407"/>
                <a:gd name="T84" fmla="*/ 6 w 341"/>
                <a:gd name="T85" fmla="*/ 23 h 407"/>
                <a:gd name="T86" fmla="*/ 12 w 341"/>
                <a:gd name="T87" fmla="*/ 31 h 407"/>
                <a:gd name="T88" fmla="*/ 20 w 341"/>
                <a:gd name="T89" fmla="*/ 37 h 407"/>
                <a:gd name="T90" fmla="*/ 20 w 341"/>
                <a:gd name="T91" fmla="*/ 45 h 407"/>
                <a:gd name="T92" fmla="*/ 22 w 341"/>
                <a:gd name="T93" fmla="*/ 59 h 407"/>
                <a:gd name="T94" fmla="*/ 31 w 341"/>
                <a:gd name="T95" fmla="*/ 69 h 407"/>
                <a:gd name="T96" fmla="*/ 40 w 341"/>
                <a:gd name="T97" fmla="*/ 84 h 407"/>
                <a:gd name="T98" fmla="*/ 47 w 341"/>
                <a:gd name="T99" fmla="*/ 112 h 407"/>
                <a:gd name="T100" fmla="*/ 37 w 341"/>
                <a:gd name="T101" fmla="*/ 128 h 407"/>
                <a:gd name="T102" fmla="*/ 31 w 341"/>
                <a:gd name="T103" fmla="*/ 133 h 407"/>
                <a:gd name="T104" fmla="*/ 1 w 341"/>
                <a:gd name="T105" fmla="*/ 181 h 407"/>
                <a:gd name="T106" fmla="*/ 1 w 341"/>
                <a:gd name="T107" fmla="*/ 188 h 40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41"/>
                <a:gd name="T163" fmla="*/ 0 h 407"/>
                <a:gd name="T164" fmla="*/ 341 w 341"/>
                <a:gd name="T165" fmla="*/ 407 h 40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41" h="407">
                  <a:moveTo>
                    <a:pt x="1" y="243"/>
                  </a:moveTo>
                  <a:lnTo>
                    <a:pt x="153" y="327"/>
                  </a:lnTo>
                  <a:lnTo>
                    <a:pt x="155" y="327"/>
                  </a:lnTo>
                  <a:lnTo>
                    <a:pt x="156" y="327"/>
                  </a:lnTo>
                  <a:lnTo>
                    <a:pt x="158" y="327"/>
                  </a:lnTo>
                  <a:lnTo>
                    <a:pt x="159" y="327"/>
                  </a:lnTo>
                  <a:lnTo>
                    <a:pt x="161" y="329"/>
                  </a:lnTo>
                  <a:lnTo>
                    <a:pt x="162" y="330"/>
                  </a:lnTo>
                  <a:lnTo>
                    <a:pt x="164" y="332"/>
                  </a:lnTo>
                  <a:lnTo>
                    <a:pt x="164" y="335"/>
                  </a:lnTo>
                  <a:lnTo>
                    <a:pt x="162" y="338"/>
                  </a:lnTo>
                  <a:lnTo>
                    <a:pt x="159" y="342"/>
                  </a:lnTo>
                  <a:lnTo>
                    <a:pt x="158" y="345"/>
                  </a:lnTo>
                  <a:lnTo>
                    <a:pt x="158" y="350"/>
                  </a:lnTo>
                  <a:lnTo>
                    <a:pt x="159" y="353"/>
                  </a:lnTo>
                  <a:lnTo>
                    <a:pt x="161" y="356"/>
                  </a:lnTo>
                  <a:lnTo>
                    <a:pt x="164" y="359"/>
                  </a:lnTo>
                  <a:lnTo>
                    <a:pt x="168" y="360"/>
                  </a:lnTo>
                  <a:lnTo>
                    <a:pt x="171" y="363"/>
                  </a:lnTo>
                  <a:lnTo>
                    <a:pt x="173" y="363"/>
                  </a:lnTo>
                  <a:lnTo>
                    <a:pt x="173" y="365"/>
                  </a:lnTo>
                  <a:lnTo>
                    <a:pt x="222" y="400"/>
                  </a:lnTo>
                  <a:lnTo>
                    <a:pt x="225" y="407"/>
                  </a:lnTo>
                  <a:lnTo>
                    <a:pt x="228" y="406"/>
                  </a:lnTo>
                  <a:lnTo>
                    <a:pt x="230" y="404"/>
                  </a:lnTo>
                  <a:lnTo>
                    <a:pt x="233" y="401"/>
                  </a:lnTo>
                  <a:lnTo>
                    <a:pt x="234" y="398"/>
                  </a:lnTo>
                  <a:lnTo>
                    <a:pt x="236" y="394"/>
                  </a:lnTo>
                  <a:lnTo>
                    <a:pt x="237" y="391"/>
                  </a:lnTo>
                  <a:lnTo>
                    <a:pt x="239" y="386"/>
                  </a:lnTo>
                  <a:lnTo>
                    <a:pt x="240" y="385"/>
                  </a:lnTo>
                  <a:lnTo>
                    <a:pt x="240" y="383"/>
                  </a:lnTo>
                  <a:lnTo>
                    <a:pt x="240" y="382"/>
                  </a:lnTo>
                  <a:lnTo>
                    <a:pt x="242" y="380"/>
                  </a:lnTo>
                  <a:lnTo>
                    <a:pt x="246" y="377"/>
                  </a:lnTo>
                  <a:lnTo>
                    <a:pt x="251" y="372"/>
                  </a:lnTo>
                  <a:lnTo>
                    <a:pt x="255" y="369"/>
                  </a:lnTo>
                  <a:lnTo>
                    <a:pt x="257" y="365"/>
                  </a:lnTo>
                  <a:lnTo>
                    <a:pt x="260" y="353"/>
                  </a:lnTo>
                  <a:lnTo>
                    <a:pt x="264" y="341"/>
                  </a:lnTo>
                  <a:lnTo>
                    <a:pt x="270" y="330"/>
                  </a:lnTo>
                  <a:lnTo>
                    <a:pt x="270" y="329"/>
                  </a:lnTo>
                  <a:lnTo>
                    <a:pt x="270" y="326"/>
                  </a:lnTo>
                  <a:lnTo>
                    <a:pt x="269" y="321"/>
                  </a:lnTo>
                  <a:lnTo>
                    <a:pt x="266" y="320"/>
                  </a:lnTo>
                  <a:lnTo>
                    <a:pt x="261" y="318"/>
                  </a:lnTo>
                  <a:lnTo>
                    <a:pt x="261" y="317"/>
                  </a:lnTo>
                  <a:lnTo>
                    <a:pt x="260" y="315"/>
                  </a:lnTo>
                  <a:lnTo>
                    <a:pt x="261" y="314"/>
                  </a:lnTo>
                  <a:lnTo>
                    <a:pt x="263" y="311"/>
                  </a:lnTo>
                  <a:lnTo>
                    <a:pt x="266" y="309"/>
                  </a:lnTo>
                  <a:lnTo>
                    <a:pt x="269" y="308"/>
                  </a:lnTo>
                  <a:lnTo>
                    <a:pt x="272" y="306"/>
                  </a:lnTo>
                  <a:lnTo>
                    <a:pt x="273" y="305"/>
                  </a:lnTo>
                  <a:lnTo>
                    <a:pt x="276" y="303"/>
                  </a:lnTo>
                  <a:lnTo>
                    <a:pt x="278" y="303"/>
                  </a:lnTo>
                  <a:lnTo>
                    <a:pt x="279" y="303"/>
                  </a:lnTo>
                  <a:lnTo>
                    <a:pt x="282" y="305"/>
                  </a:lnTo>
                  <a:lnTo>
                    <a:pt x="287" y="305"/>
                  </a:lnTo>
                  <a:lnTo>
                    <a:pt x="290" y="305"/>
                  </a:lnTo>
                  <a:lnTo>
                    <a:pt x="291" y="305"/>
                  </a:lnTo>
                  <a:lnTo>
                    <a:pt x="293" y="303"/>
                  </a:lnTo>
                  <a:lnTo>
                    <a:pt x="297" y="297"/>
                  </a:lnTo>
                  <a:lnTo>
                    <a:pt x="302" y="291"/>
                  </a:lnTo>
                  <a:lnTo>
                    <a:pt x="306" y="287"/>
                  </a:lnTo>
                  <a:lnTo>
                    <a:pt x="309" y="284"/>
                  </a:lnTo>
                  <a:lnTo>
                    <a:pt x="309" y="281"/>
                  </a:lnTo>
                  <a:lnTo>
                    <a:pt x="308" y="276"/>
                  </a:lnTo>
                  <a:lnTo>
                    <a:pt x="312" y="276"/>
                  </a:lnTo>
                  <a:lnTo>
                    <a:pt x="317" y="275"/>
                  </a:lnTo>
                  <a:lnTo>
                    <a:pt x="323" y="273"/>
                  </a:lnTo>
                  <a:lnTo>
                    <a:pt x="326" y="270"/>
                  </a:lnTo>
                  <a:lnTo>
                    <a:pt x="330" y="267"/>
                  </a:lnTo>
                  <a:lnTo>
                    <a:pt x="332" y="266"/>
                  </a:lnTo>
                  <a:lnTo>
                    <a:pt x="332" y="263"/>
                  </a:lnTo>
                  <a:lnTo>
                    <a:pt x="305" y="227"/>
                  </a:lnTo>
                  <a:lnTo>
                    <a:pt x="305" y="69"/>
                  </a:lnTo>
                  <a:lnTo>
                    <a:pt x="306" y="67"/>
                  </a:lnTo>
                  <a:lnTo>
                    <a:pt x="311" y="60"/>
                  </a:lnTo>
                  <a:lnTo>
                    <a:pt x="318" y="52"/>
                  </a:lnTo>
                  <a:lnTo>
                    <a:pt x="326" y="42"/>
                  </a:lnTo>
                  <a:lnTo>
                    <a:pt x="334" y="33"/>
                  </a:lnTo>
                  <a:lnTo>
                    <a:pt x="340" y="24"/>
                  </a:lnTo>
                  <a:lnTo>
                    <a:pt x="341" y="19"/>
                  </a:lnTo>
                  <a:lnTo>
                    <a:pt x="340" y="18"/>
                  </a:lnTo>
                  <a:lnTo>
                    <a:pt x="337" y="18"/>
                  </a:lnTo>
                  <a:lnTo>
                    <a:pt x="332" y="18"/>
                  </a:lnTo>
                  <a:lnTo>
                    <a:pt x="326" y="18"/>
                  </a:lnTo>
                  <a:lnTo>
                    <a:pt x="320" y="19"/>
                  </a:lnTo>
                  <a:lnTo>
                    <a:pt x="318" y="19"/>
                  </a:lnTo>
                  <a:lnTo>
                    <a:pt x="317" y="21"/>
                  </a:lnTo>
                  <a:lnTo>
                    <a:pt x="314" y="22"/>
                  </a:lnTo>
                  <a:lnTo>
                    <a:pt x="311" y="22"/>
                  </a:lnTo>
                  <a:lnTo>
                    <a:pt x="306" y="22"/>
                  </a:lnTo>
                  <a:lnTo>
                    <a:pt x="302" y="21"/>
                  </a:lnTo>
                  <a:lnTo>
                    <a:pt x="297" y="19"/>
                  </a:lnTo>
                  <a:lnTo>
                    <a:pt x="296" y="18"/>
                  </a:lnTo>
                  <a:lnTo>
                    <a:pt x="290" y="15"/>
                  </a:lnTo>
                  <a:lnTo>
                    <a:pt x="282" y="13"/>
                  </a:lnTo>
                  <a:lnTo>
                    <a:pt x="273" y="15"/>
                  </a:lnTo>
                  <a:lnTo>
                    <a:pt x="266" y="18"/>
                  </a:lnTo>
                  <a:lnTo>
                    <a:pt x="260" y="28"/>
                  </a:lnTo>
                  <a:lnTo>
                    <a:pt x="249" y="40"/>
                  </a:lnTo>
                  <a:lnTo>
                    <a:pt x="225" y="40"/>
                  </a:lnTo>
                  <a:lnTo>
                    <a:pt x="222" y="40"/>
                  </a:lnTo>
                  <a:lnTo>
                    <a:pt x="216" y="39"/>
                  </a:lnTo>
                  <a:lnTo>
                    <a:pt x="207" y="37"/>
                  </a:lnTo>
                  <a:lnTo>
                    <a:pt x="197" y="39"/>
                  </a:lnTo>
                  <a:lnTo>
                    <a:pt x="192" y="37"/>
                  </a:lnTo>
                  <a:lnTo>
                    <a:pt x="183" y="36"/>
                  </a:lnTo>
                  <a:lnTo>
                    <a:pt x="170" y="31"/>
                  </a:lnTo>
                  <a:lnTo>
                    <a:pt x="155" y="22"/>
                  </a:lnTo>
                  <a:lnTo>
                    <a:pt x="152" y="21"/>
                  </a:lnTo>
                  <a:lnTo>
                    <a:pt x="144" y="15"/>
                  </a:lnTo>
                  <a:lnTo>
                    <a:pt x="135" y="9"/>
                  </a:lnTo>
                  <a:lnTo>
                    <a:pt x="123" y="4"/>
                  </a:lnTo>
                  <a:lnTo>
                    <a:pt x="111" y="6"/>
                  </a:lnTo>
                  <a:lnTo>
                    <a:pt x="110" y="6"/>
                  </a:lnTo>
                  <a:lnTo>
                    <a:pt x="108" y="6"/>
                  </a:lnTo>
                  <a:lnTo>
                    <a:pt x="105" y="6"/>
                  </a:lnTo>
                  <a:lnTo>
                    <a:pt x="102" y="6"/>
                  </a:lnTo>
                  <a:lnTo>
                    <a:pt x="97" y="4"/>
                  </a:lnTo>
                  <a:lnTo>
                    <a:pt x="94" y="3"/>
                  </a:lnTo>
                  <a:lnTo>
                    <a:pt x="93" y="0"/>
                  </a:lnTo>
                  <a:lnTo>
                    <a:pt x="19" y="0"/>
                  </a:lnTo>
                  <a:lnTo>
                    <a:pt x="1" y="22"/>
                  </a:lnTo>
                  <a:lnTo>
                    <a:pt x="4" y="24"/>
                  </a:lnTo>
                  <a:lnTo>
                    <a:pt x="6" y="25"/>
                  </a:lnTo>
                  <a:lnTo>
                    <a:pt x="7" y="25"/>
                  </a:lnTo>
                  <a:lnTo>
                    <a:pt x="9" y="31"/>
                  </a:lnTo>
                  <a:lnTo>
                    <a:pt x="13" y="34"/>
                  </a:lnTo>
                  <a:lnTo>
                    <a:pt x="16" y="37"/>
                  </a:lnTo>
                  <a:lnTo>
                    <a:pt x="22" y="39"/>
                  </a:lnTo>
                  <a:lnTo>
                    <a:pt x="22" y="40"/>
                  </a:lnTo>
                  <a:lnTo>
                    <a:pt x="24" y="42"/>
                  </a:lnTo>
                  <a:lnTo>
                    <a:pt x="24" y="43"/>
                  </a:lnTo>
                  <a:lnTo>
                    <a:pt x="22" y="49"/>
                  </a:lnTo>
                  <a:lnTo>
                    <a:pt x="22" y="55"/>
                  </a:lnTo>
                  <a:lnTo>
                    <a:pt x="22" y="60"/>
                  </a:lnTo>
                  <a:lnTo>
                    <a:pt x="24" y="64"/>
                  </a:lnTo>
                  <a:lnTo>
                    <a:pt x="27" y="67"/>
                  </a:lnTo>
                  <a:lnTo>
                    <a:pt x="30" y="72"/>
                  </a:lnTo>
                  <a:lnTo>
                    <a:pt x="33" y="75"/>
                  </a:lnTo>
                  <a:lnTo>
                    <a:pt x="37" y="78"/>
                  </a:lnTo>
                  <a:lnTo>
                    <a:pt x="42" y="79"/>
                  </a:lnTo>
                  <a:lnTo>
                    <a:pt x="43" y="91"/>
                  </a:lnTo>
                  <a:lnTo>
                    <a:pt x="48" y="105"/>
                  </a:lnTo>
                  <a:lnTo>
                    <a:pt x="51" y="112"/>
                  </a:lnTo>
                  <a:lnTo>
                    <a:pt x="51" y="121"/>
                  </a:lnTo>
                  <a:lnTo>
                    <a:pt x="48" y="129"/>
                  </a:lnTo>
                  <a:lnTo>
                    <a:pt x="45" y="133"/>
                  </a:lnTo>
                  <a:lnTo>
                    <a:pt x="40" y="138"/>
                  </a:lnTo>
                  <a:lnTo>
                    <a:pt x="36" y="142"/>
                  </a:lnTo>
                  <a:lnTo>
                    <a:pt x="34" y="142"/>
                  </a:lnTo>
                  <a:lnTo>
                    <a:pt x="33" y="144"/>
                  </a:lnTo>
                  <a:lnTo>
                    <a:pt x="31" y="145"/>
                  </a:lnTo>
                  <a:lnTo>
                    <a:pt x="16" y="171"/>
                  </a:lnTo>
                  <a:lnTo>
                    <a:pt x="1" y="195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3"/>
                  </a:lnTo>
                  <a:lnTo>
                    <a:pt x="1" y="206"/>
                  </a:lnTo>
                  <a:lnTo>
                    <a:pt x="1" y="243"/>
                  </a:lnTo>
                  <a:close/>
                </a:path>
              </a:pathLst>
            </a:custGeom>
            <a:solidFill>
              <a:srgbClr val="B9CE90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89" name="Freeform 113"/>
            <p:cNvSpPr>
              <a:spLocks/>
            </p:cNvSpPr>
            <p:nvPr/>
          </p:nvSpPr>
          <p:spPr bwMode="gray">
            <a:xfrm>
              <a:off x="4461" y="2554"/>
              <a:ext cx="216" cy="223"/>
            </a:xfrm>
            <a:custGeom>
              <a:avLst/>
              <a:gdLst>
                <a:gd name="T0" fmla="*/ 4 w 233"/>
                <a:gd name="T1" fmla="*/ 220 h 241"/>
                <a:gd name="T2" fmla="*/ 6 w 233"/>
                <a:gd name="T3" fmla="*/ 218 h 241"/>
                <a:gd name="T4" fmla="*/ 11 w 233"/>
                <a:gd name="T5" fmla="*/ 217 h 241"/>
                <a:gd name="T6" fmla="*/ 14 w 233"/>
                <a:gd name="T7" fmla="*/ 223 h 241"/>
                <a:gd name="T8" fmla="*/ 42 w 233"/>
                <a:gd name="T9" fmla="*/ 204 h 241"/>
                <a:gd name="T10" fmla="*/ 170 w 233"/>
                <a:gd name="T11" fmla="*/ 171 h 241"/>
                <a:gd name="T12" fmla="*/ 167 w 233"/>
                <a:gd name="T13" fmla="*/ 165 h 241"/>
                <a:gd name="T14" fmla="*/ 172 w 233"/>
                <a:gd name="T15" fmla="*/ 157 h 241"/>
                <a:gd name="T16" fmla="*/ 175 w 233"/>
                <a:gd name="T17" fmla="*/ 151 h 241"/>
                <a:gd name="T18" fmla="*/ 180 w 233"/>
                <a:gd name="T19" fmla="*/ 141 h 241"/>
                <a:gd name="T20" fmla="*/ 183 w 233"/>
                <a:gd name="T21" fmla="*/ 140 h 241"/>
                <a:gd name="T22" fmla="*/ 186 w 233"/>
                <a:gd name="T23" fmla="*/ 131 h 241"/>
                <a:gd name="T24" fmla="*/ 194 w 233"/>
                <a:gd name="T25" fmla="*/ 124 h 241"/>
                <a:gd name="T26" fmla="*/ 197 w 233"/>
                <a:gd name="T27" fmla="*/ 118 h 241"/>
                <a:gd name="T28" fmla="*/ 200 w 233"/>
                <a:gd name="T29" fmla="*/ 111 h 241"/>
                <a:gd name="T30" fmla="*/ 206 w 233"/>
                <a:gd name="T31" fmla="*/ 103 h 241"/>
                <a:gd name="T32" fmla="*/ 211 w 233"/>
                <a:gd name="T33" fmla="*/ 100 h 241"/>
                <a:gd name="T34" fmla="*/ 210 w 233"/>
                <a:gd name="T35" fmla="*/ 68 h 241"/>
                <a:gd name="T36" fmla="*/ 205 w 233"/>
                <a:gd name="T37" fmla="*/ 52 h 241"/>
                <a:gd name="T38" fmla="*/ 195 w 233"/>
                <a:gd name="T39" fmla="*/ 44 h 241"/>
                <a:gd name="T40" fmla="*/ 191 w 233"/>
                <a:gd name="T41" fmla="*/ 36 h 241"/>
                <a:gd name="T42" fmla="*/ 189 w 233"/>
                <a:gd name="T43" fmla="*/ 30 h 241"/>
                <a:gd name="T44" fmla="*/ 191 w 233"/>
                <a:gd name="T45" fmla="*/ 19 h 241"/>
                <a:gd name="T46" fmla="*/ 185 w 233"/>
                <a:gd name="T47" fmla="*/ 14 h 241"/>
                <a:gd name="T48" fmla="*/ 180 w 233"/>
                <a:gd name="T49" fmla="*/ 13 h 241"/>
                <a:gd name="T50" fmla="*/ 174 w 233"/>
                <a:gd name="T51" fmla="*/ 5 h 241"/>
                <a:gd name="T52" fmla="*/ 172 w 233"/>
                <a:gd name="T53" fmla="*/ 0 h 241"/>
                <a:gd name="T54" fmla="*/ 164 w 233"/>
                <a:gd name="T55" fmla="*/ 6 h 241"/>
                <a:gd name="T56" fmla="*/ 158 w 233"/>
                <a:gd name="T57" fmla="*/ 16 h 241"/>
                <a:gd name="T58" fmla="*/ 153 w 233"/>
                <a:gd name="T59" fmla="*/ 16 h 241"/>
                <a:gd name="T60" fmla="*/ 150 w 233"/>
                <a:gd name="T61" fmla="*/ 14 h 241"/>
                <a:gd name="T62" fmla="*/ 138 w 233"/>
                <a:gd name="T63" fmla="*/ 14 h 241"/>
                <a:gd name="T64" fmla="*/ 124 w 233"/>
                <a:gd name="T65" fmla="*/ 14 h 241"/>
                <a:gd name="T66" fmla="*/ 108 w 233"/>
                <a:gd name="T67" fmla="*/ 19 h 241"/>
                <a:gd name="T68" fmla="*/ 108 w 233"/>
                <a:gd name="T69" fmla="*/ 21 h 241"/>
                <a:gd name="T70" fmla="*/ 99 w 233"/>
                <a:gd name="T71" fmla="*/ 25 h 241"/>
                <a:gd name="T72" fmla="*/ 92 w 233"/>
                <a:gd name="T73" fmla="*/ 22 h 241"/>
                <a:gd name="T74" fmla="*/ 83 w 233"/>
                <a:gd name="T75" fmla="*/ 19 h 241"/>
                <a:gd name="T76" fmla="*/ 72 w 233"/>
                <a:gd name="T77" fmla="*/ 19 h 241"/>
                <a:gd name="T78" fmla="*/ 70 w 233"/>
                <a:gd name="T79" fmla="*/ 19 h 241"/>
                <a:gd name="T80" fmla="*/ 63 w 233"/>
                <a:gd name="T81" fmla="*/ 19 h 241"/>
                <a:gd name="T82" fmla="*/ 54 w 233"/>
                <a:gd name="T83" fmla="*/ 22 h 241"/>
                <a:gd name="T84" fmla="*/ 54 w 233"/>
                <a:gd name="T85" fmla="*/ 30 h 241"/>
                <a:gd name="T86" fmla="*/ 57 w 233"/>
                <a:gd name="T87" fmla="*/ 32 h 241"/>
                <a:gd name="T88" fmla="*/ 58 w 233"/>
                <a:gd name="T89" fmla="*/ 33 h 241"/>
                <a:gd name="T90" fmla="*/ 53 w 233"/>
                <a:gd name="T91" fmla="*/ 36 h 241"/>
                <a:gd name="T92" fmla="*/ 50 w 233"/>
                <a:gd name="T93" fmla="*/ 42 h 241"/>
                <a:gd name="T94" fmla="*/ 54 w 233"/>
                <a:gd name="T95" fmla="*/ 49 h 241"/>
                <a:gd name="T96" fmla="*/ 51 w 233"/>
                <a:gd name="T97" fmla="*/ 57 h 241"/>
                <a:gd name="T98" fmla="*/ 48 w 233"/>
                <a:gd name="T99" fmla="*/ 63 h 241"/>
                <a:gd name="T100" fmla="*/ 56 w 233"/>
                <a:gd name="T101" fmla="*/ 68 h 241"/>
                <a:gd name="T102" fmla="*/ 72 w 233"/>
                <a:gd name="T103" fmla="*/ 80 h 241"/>
                <a:gd name="T104" fmla="*/ 40 w 233"/>
                <a:gd name="T105" fmla="*/ 118 h 241"/>
                <a:gd name="T106" fmla="*/ 28 w 233"/>
                <a:gd name="T107" fmla="*/ 121 h 241"/>
                <a:gd name="T108" fmla="*/ 23 w 233"/>
                <a:gd name="T109" fmla="*/ 131 h 241"/>
                <a:gd name="T110" fmla="*/ 18 w 233"/>
                <a:gd name="T111" fmla="*/ 132 h 241"/>
                <a:gd name="T112" fmla="*/ 15 w 233"/>
                <a:gd name="T113" fmla="*/ 140 h 241"/>
                <a:gd name="T114" fmla="*/ 17 w 233"/>
                <a:gd name="T115" fmla="*/ 151 h 241"/>
                <a:gd name="T116" fmla="*/ 4 w 233"/>
                <a:gd name="T117" fmla="*/ 174 h 241"/>
                <a:gd name="T118" fmla="*/ 0 w 233"/>
                <a:gd name="T119" fmla="*/ 223 h 241"/>
                <a:gd name="T120" fmla="*/ 3 w 233"/>
                <a:gd name="T121" fmla="*/ 220 h 24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33"/>
                <a:gd name="T184" fmla="*/ 0 h 241"/>
                <a:gd name="T185" fmla="*/ 233 w 233"/>
                <a:gd name="T186" fmla="*/ 241 h 24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33" h="241">
                  <a:moveTo>
                    <a:pt x="3" y="238"/>
                  </a:moveTo>
                  <a:lnTo>
                    <a:pt x="3" y="238"/>
                  </a:lnTo>
                  <a:lnTo>
                    <a:pt x="4" y="238"/>
                  </a:lnTo>
                  <a:lnTo>
                    <a:pt x="6" y="238"/>
                  </a:lnTo>
                  <a:lnTo>
                    <a:pt x="7" y="238"/>
                  </a:lnTo>
                  <a:lnTo>
                    <a:pt x="7" y="236"/>
                  </a:lnTo>
                  <a:lnTo>
                    <a:pt x="9" y="235"/>
                  </a:lnTo>
                  <a:lnTo>
                    <a:pt x="10" y="235"/>
                  </a:lnTo>
                  <a:lnTo>
                    <a:pt x="12" y="235"/>
                  </a:lnTo>
                  <a:lnTo>
                    <a:pt x="12" y="238"/>
                  </a:lnTo>
                  <a:lnTo>
                    <a:pt x="13" y="241"/>
                  </a:lnTo>
                  <a:lnTo>
                    <a:pt x="15" y="241"/>
                  </a:lnTo>
                  <a:lnTo>
                    <a:pt x="18" y="239"/>
                  </a:lnTo>
                  <a:lnTo>
                    <a:pt x="30" y="229"/>
                  </a:lnTo>
                  <a:lnTo>
                    <a:pt x="45" y="221"/>
                  </a:lnTo>
                  <a:lnTo>
                    <a:pt x="183" y="221"/>
                  </a:lnTo>
                  <a:lnTo>
                    <a:pt x="183" y="188"/>
                  </a:lnTo>
                  <a:lnTo>
                    <a:pt x="183" y="185"/>
                  </a:lnTo>
                  <a:lnTo>
                    <a:pt x="183" y="182"/>
                  </a:lnTo>
                  <a:lnTo>
                    <a:pt x="182" y="179"/>
                  </a:lnTo>
                  <a:lnTo>
                    <a:pt x="180" y="178"/>
                  </a:lnTo>
                  <a:lnTo>
                    <a:pt x="180" y="175"/>
                  </a:lnTo>
                  <a:lnTo>
                    <a:pt x="182" y="172"/>
                  </a:lnTo>
                  <a:lnTo>
                    <a:pt x="185" y="170"/>
                  </a:lnTo>
                  <a:lnTo>
                    <a:pt x="186" y="169"/>
                  </a:lnTo>
                  <a:lnTo>
                    <a:pt x="188" y="166"/>
                  </a:lnTo>
                  <a:lnTo>
                    <a:pt x="189" y="163"/>
                  </a:lnTo>
                  <a:lnTo>
                    <a:pt x="191" y="160"/>
                  </a:lnTo>
                  <a:lnTo>
                    <a:pt x="192" y="157"/>
                  </a:lnTo>
                  <a:lnTo>
                    <a:pt x="194" y="152"/>
                  </a:lnTo>
                  <a:lnTo>
                    <a:pt x="195" y="151"/>
                  </a:lnTo>
                  <a:lnTo>
                    <a:pt x="197" y="151"/>
                  </a:lnTo>
                  <a:lnTo>
                    <a:pt x="198" y="149"/>
                  </a:lnTo>
                  <a:lnTo>
                    <a:pt x="200" y="146"/>
                  </a:lnTo>
                  <a:lnTo>
                    <a:pt x="201" y="142"/>
                  </a:lnTo>
                  <a:lnTo>
                    <a:pt x="204" y="140"/>
                  </a:lnTo>
                  <a:lnTo>
                    <a:pt x="206" y="137"/>
                  </a:lnTo>
                  <a:lnTo>
                    <a:pt x="209" y="134"/>
                  </a:lnTo>
                  <a:lnTo>
                    <a:pt x="212" y="131"/>
                  </a:lnTo>
                  <a:lnTo>
                    <a:pt x="212" y="129"/>
                  </a:lnTo>
                  <a:lnTo>
                    <a:pt x="212" y="128"/>
                  </a:lnTo>
                  <a:lnTo>
                    <a:pt x="212" y="126"/>
                  </a:lnTo>
                  <a:lnTo>
                    <a:pt x="215" y="123"/>
                  </a:lnTo>
                  <a:lnTo>
                    <a:pt x="216" y="120"/>
                  </a:lnTo>
                  <a:lnTo>
                    <a:pt x="219" y="119"/>
                  </a:lnTo>
                  <a:lnTo>
                    <a:pt x="221" y="116"/>
                  </a:lnTo>
                  <a:lnTo>
                    <a:pt x="222" y="111"/>
                  </a:lnTo>
                  <a:lnTo>
                    <a:pt x="225" y="111"/>
                  </a:lnTo>
                  <a:lnTo>
                    <a:pt x="227" y="110"/>
                  </a:lnTo>
                  <a:lnTo>
                    <a:pt x="228" y="108"/>
                  </a:lnTo>
                  <a:lnTo>
                    <a:pt x="233" y="96"/>
                  </a:lnTo>
                  <a:lnTo>
                    <a:pt x="230" y="86"/>
                  </a:lnTo>
                  <a:lnTo>
                    <a:pt x="227" y="74"/>
                  </a:lnTo>
                  <a:lnTo>
                    <a:pt x="224" y="60"/>
                  </a:lnTo>
                  <a:lnTo>
                    <a:pt x="222" y="59"/>
                  </a:lnTo>
                  <a:lnTo>
                    <a:pt x="221" y="56"/>
                  </a:lnTo>
                  <a:lnTo>
                    <a:pt x="218" y="53"/>
                  </a:lnTo>
                  <a:lnTo>
                    <a:pt x="215" y="51"/>
                  </a:lnTo>
                  <a:lnTo>
                    <a:pt x="210" y="48"/>
                  </a:lnTo>
                  <a:lnTo>
                    <a:pt x="209" y="45"/>
                  </a:lnTo>
                  <a:lnTo>
                    <a:pt x="207" y="42"/>
                  </a:lnTo>
                  <a:lnTo>
                    <a:pt x="206" y="39"/>
                  </a:lnTo>
                  <a:lnTo>
                    <a:pt x="204" y="38"/>
                  </a:lnTo>
                  <a:lnTo>
                    <a:pt x="203" y="35"/>
                  </a:lnTo>
                  <a:lnTo>
                    <a:pt x="204" y="32"/>
                  </a:lnTo>
                  <a:lnTo>
                    <a:pt x="206" y="27"/>
                  </a:lnTo>
                  <a:lnTo>
                    <a:pt x="206" y="23"/>
                  </a:lnTo>
                  <a:lnTo>
                    <a:pt x="206" y="20"/>
                  </a:lnTo>
                  <a:lnTo>
                    <a:pt x="203" y="17"/>
                  </a:lnTo>
                  <a:lnTo>
                    <a:pt x="201" y="15"/>
                  </a:lnTo>
                  <a:lnTo>
                    <a:pt x="200" y="15"/>
                  </a:lnTo>
                  <a:lnTo>
                    <a:pt x="198" y="15"/>
                  </a:lnTo>
                  <a:lnTo>
                    <a:pt x="195" y="15"/>
                  </a:lnTo>
                  <a:lnTo>
                    <a:pt x="194" y="14"/>
                  </a:lnTo>
                  <a:lnTo>
                    <a:pt x="191" y="11"/>
                  </a:lnTo>
                  <a:lnTo>
                    <a:pt x="189" y="8"/>
                  </a:lnTo>
                  <a:lnTo>
                    <a:pt x="188" y="5"/>
                  </a:lnTo>
                  <a:lnTo>
                    <a:pt x="186" y="2"/>
                  </a:lnTo>
                  <a:lnTo>
                    <a:pt x="185" y="0"/>
                  </a:lnTo>
                  <a:lnTo>
                    <a:pt x="183" y="0"/>
                  </a:lnTo>
                  <a:lnTo>
                    <a:pt x="180" y="3"/>
                  </a:lnTo>
                  <a:lnTo>
                    <a:pt x="177" y="6"/>
                  </a:lnTo>
                  <a:lnTo>
                    <a:pt x="176" y="11"/>
                  </a:lnTo>
                  <a:lnTo>
                    <a:pt x="173" y="14"/>
                  </a:lnTo>
                  <a:lnTo>
                    <a:pt x="170" y="17"/>
                  </a:lnTo>
                  <a:lnTo>
                    <a:pt x="167" y="18"/>
                  </a:lnTo>
                  <a:lnTo>
                    <a:pt x="165" y="17"/>
                  </a:lnTo>
                  <a:lnTo>
                    <a:pt x="164" y="17"/>
                  </a:lnTo>
                  <a:lnTo>
                    <a:pt x="162" y="17"/>
                  </a:lnTo>
                  <a:lnTo>
                    <a:pt x="162" y="15"/>
                  </a:lnTo>
                  <a:lnTo>
                    <a:pt x="158" y="17"/>
                  </a:lnTo>
                  <a:lnTo>
                    <a:pt x="153" y="17"/>
                  </a:lnTo>
                  <a:lnTo>
                    <a:pt x="149" y="15"/>
                  </a:lnTo>
                  <a:lnTo>
                    <a:pt x="144" y="14"/>
                  </a:lnTo>
                  <a:lnTo>
                    <a:pt x="140" y="14"/>
                  </a:lnTo>
                  <a:lnTo>
                    <a:pt x="134" y="15"/>
                  </a:lnTo>
                  <a:lnTo>
                    <a:pt x="129" y="15"/>
                  </a:lnTo>
                  <a:lnTo>
                    <a:pt x="123" y="17"/>
                  </a:lnTo>
                  <a:lnTo>
                    <a:pt x="117" y="20"/>
                  </a:lnTo>
                  <a:lnTo>
                    <a:pt x="117" y="21"/>
                  </a:lnTo>
                  <a:lnTo>
                    <a:pt x="117" y="23"/>
                  </a:lnTo>
                  <a:lnTo>
                    <a:pt x="113" y="24"/>
                  </a:lnTo>
                  <a:lnTo>
                    <a:pt x="110" y="26"/>
                  </a:lnTo>
                  <a:lnTo>
                    <a:pt x="107" y="27"/>
                  </a:lnTo>
                  <a:lnTo>
                    <a:pt x="104" y="32"/>
                  </a:lnTo>
                  <a:lnTo>
                    <a:pt x="102" y="29"/>
                  </a:lnTo>
                  <a:lnTo>
                    <a:pt x="99" y="24"/>
                  </a:lnTo>
                  <a:lnTo>
                    <a:pt x="98" y="21"/>
                  </a:lnTo>
                  <a:lnTo>
                    <a:pt x="95" y="20"/>
                  </a:lnTo>
                  <a:lnTo>
                    <a:pt x="89" y="20"/>
                  </a:lnTo>
                  <a:lnTo>
                    <a:pt x="84" y="20"/>
                  </a:lnTo>
                  <a:lnTo>
                    <a:pt x="78" y="21"/>
                  </a:lnTo>
                  <a:lnTo>
                    <a:pt x="78" y="20"/>
                  </a:lnTo>
                  <a:lnTo>
                    <a:pt x="77" y="20"/>
                  </a:lnTo>
                  <a:lnTo>
                    <a:pt x="75" y="20"/>
                  </a:lnTo>
                  <a:lnTo>
                    <a:pt x="74" y="18"/>
                  </a:lnTo>
                  <a:lnTo>
                    <a:pt x="71" y="20"/>
                  </a:lnTo>
                  <a:lnTo>
                    <a:pt x="68" y="20"/>
                  </a:lnTo>
                  <a:lnTo>
                    <a:pt x="64" y="21"/>
                  </a:lnTo>
                  <a:lnTo>
                    <a:pt x="61" y="23"/>
                  </a:lnTo>
                  <a:lnTo>
                    <a:pt x="58" y="24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58" y="32"/>
                  </a:lnTo>
                  <a:lnTo>
                    <a:pt x="60" y="33"/>
                  </a:lnTo>
                  <a:lnTo>
                    <a:pt x="61" y="35"/>
                  </a:lnTo>
                  <a:lnTo>
                    <a:pt x="61" y="36"/>
                  </a:lnTo>
                  <a:lnTo>
                    <a:pt x="63" y="36"/>
                  </a:lnTo>
                  <a:lnTo>
                    <a:pt x="61" y="38"/>
                  </a:lnTo>
                  <a:lnTo>
                    <a:pt x="58" y="38"/>
                  </a:lnTo>
                  <a:lnTo>
                    <a:pt x="57" y="39"/>
                  </a:lnTo>
                  <a:lnTo>
                    <a:pt x="55" y="41"/>
                  </a:lnTo>
                  <a:lnTo>
                    <a:pt x="54" y="42"/>
                  </a:lnTo>
                  <a:lnTo>
                    <a:pt x="54" y="45"/>
                  </a:lnTo>
                  <a:lnTo>
                    <a:pt x="55" y="47"/>
                  </a:lnTo>
                  <a:lnTo>
                    <a:pt x="58" y="50"/>
                  </a:lnTo>
                  <a:lnTo>
                    <a:pt x="58" y="53"/>
                  </a:lnTo>
                  <a:lnTo>
                    <a:pt x="58" y="56"/>
                  </a:lnTo>
                  <a:lnTo>
                    <a:pt x="57" y="59"/>
                  </a:lnTo>
                  <a:lnTo>
                    <a:pt x="55" y="62"/>
                  </a:lnTo>
                  <a:lnTo>
                    <a:pt x="55" y="63"/>
                  </a:lnTo>
                  <a:lnTo>
                    <a:pt x="54" y="65"/>
                  </a:lnTo>
                  <a:lnTo>
                    <a:pt x="52" y="68"/>
                  </a:lnTo>
                  <a:lnTo>
                    <a:pt x="51" y="69"/>
                  </a:lnTo>
                  <a:lnTo>
                    <a:pt x="52" y="71"/>
                  </a:lnTo>
                  <a:lnTo>
                    <a:pt x="60" y="74"/>
                  </a:lnTo>
                  <a:lnTo>
                    <a:pt x="68" y="77"/>
                  </a:lnTo>
                  <a:lnTo>
                    <a:pt x="75" y="80"/>
                  </a:lnTo>
                  <a:lnTo>
                    <a:pt x="78" y="86"/>
                  </a:lnTo>
                  <a:lnTo>
                    <a:pt x="64" y="98"/>
                  </a:lnTo>
                  <a:lnTo>
                    <a:pt x="51" y="111"/>
                  </a:lnTo>
                  <a:lnTo>
                    <a:pt x="43" y="128"/>
                  </a:lnTo>
                  <a:lnTo>
                    <a:pt x="39" y="128"/>
                  </a:lnTo>
                  <a:lnTo>
                    <a:pt x="34" y="129"/>
                  </a:lnTo>
                  <a:lnTo>
                    <a:pt x="30" y="131"/>
                  </a:lnTo>
                  <a:lnTo>
                    <a:pt x="28" y="136"/>
                  </a:lnTo>
                  <a:lnTo>
                    <a:pt x="25" y="140"/>
                  </a:lnTo>
                  <a:lnTo>
                    <a:pt x="25" y="142"/>
                  </a:lnTo>
                  <a:lnTo>
                    <a:pt x="22" y="143"/>
                  </a:lnTo>
                  <a:lnTo>
                    <a:pt x="21" y="143"/>
                  </a:lnTo>
                  <a:lnTo>
                    <a:pt x="19" y="143"/>
                  </a:lnTo>
                  <a:lnTo>
                    <a:pt x="18" y="143"/>
                  </a:lnTo>
                  <a:lnTo>
                    <a:pt x="16" y="148"/>
                  </a:lnTo>
                  <a:lnTo>
                    <a:pt x="16" y="151"/>
                  </a:lnTo>
                  <a:lnTo>
                    <a:pt x="18" y="155"/>
                  </a:lnTo>
                  <a:lnTo>
                    <a:pt x="18" y="158"/>
                  </a:lnTo>
                  <a:lnTo>
                    <a:pt x="18" y="163"/>
                  </a:lnTo>
                  <a:lnTo>
                    <a:pt x="15" y="172"/>
                  </a:lnTo>
                  <a:lnTo>
                    <a:pt x="9" y="179"/>
                  </a:lnTo>
                  <a:lnTo>
                    <a:pt x="4" y="188"/>
                  </a:lnTo>
                  <a:lnTo>
                    <a:pt x="3" y="206"/>
                  </a:lnTo>
                  <a:lnTo>
                    <a:pt x="3" y="223"/>
                  </a:lnTo>
                  <a:lnTo>
                    <a:pt x="0" y="241"/>
                  </a:lnTo>
                  <a:lnTo>
                    <a:pt x="1" y="241"/>
                  </a:lnTo>
                  <a:lnTo>
                    <a:pt x="1" y="239"/>
                  </a:lnTo>
                  <a:lnTo>
                    <a:pt x="3" y="238"/>
                  </a:lnTo>
                  <a:close/>
                </a:path>
              </a:pathLst>
            </a:custGeom>
            <a:solidFill>
              <a:srgbClr val="B9CE90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90" name="Freeform 114"/>
            <p:cNvSpPr>
              <a:spLocks/>
            </p:cNvSpPr>
            <p:nvPr/>
          </p:nvSpPr>
          <p:spPr bwMode="gray">
            <a:xfrm>
              <a:off x="4154" y="1791"/>
              <a:ext cx="633" cy="790"/>
            </a:xfrm>
            <a:custGeom>
              <a:avLst/>
              <a:gdLst>
                <a:gd name="T0" fmla="*/ 446 w 683"/>
                <a:gd name="T1" fmla="*/ 615 h 854"/>
                <a:gd name="T2" fmla="*/ 479 w 683"/>
                <a:gd name="T3" fmla="*/ 630 h 854"/>
                <a:gd name="T4" fmla="*/ 510 w 683"/>
                <a:gd name="T5" fmla="*/ 666 h 854"/>
                <a:gd name="T6" fmla="*/ 524 w 683"/>
                <a:gd name="T7" fmla="*/ 697 h 854"/>
                <a:gd name="T8" fmla="*/ 551 w 683"/>
                <a:gd name="T9" fmla="*/ 717 h 854"/>
                <a:gd name="T10" fmla="*/ 559 w 683"/>
                <a:gd name="T11" fmla="*/ 739 h 854"/>
                <a:gd name="T12" fmla="*/ 434 w 683"/>
                <a:gd name="T13" fmla="*/ 775 h 854"/>
                <a:gd name="T14" fmla="*/ 414 w 683"/>
                <a:gd name="T15" fmla="*/ 784 h 854"/>
                <a:gd name="T16" fmla="*/ 400 w 683"/>
                <a:gd name="T17" fmla="*/ 787 h 854"/>
                <a:gd name="T18" fmla="*/ 376 w 683"/>
                <a:gd name="T19" fmla="*/ 779 h 854"/>
                <a:gd name="T20" fmla="*/ 352 w 683"/>
                <a:gd name="T21" fmla="*/ 784 h 854"/>
                <a:gd name="T22" fmla="*/ 322 w 683"/>
                <a:gd name="T23" fmla="*/ 759 h 854"/>
                <a:gd name="T24" fmla="*/ 304 w 683"/>
                <a:gd name="T25" fmla="*/ 747 h 854"/>
                <a:gd name="T26" fmla="*/ 293 w 683"/>
                <a:gd name="T27" fmla="*/ 757 h 854"/>
                <a:gd name="T28" fmla="*/ 243 w 683"/>
                <a:gd name="T29" fmla="*/ 750 h 854"/>
                <a:gd name="T30" fmla="*/ 210 w 683"/>
                <a:gd name="T31" fmla="*/ 710 h 854"/>
                <a:gd name="T32" fmla="*/ 184 w 683"/>
                <a:gd name="T33" fmla="*/ 683 h 854"/>
                <a:gd name="T34" fmla="*/ 176 w 683"/>
                <a:gd name="T35" fmla="*/ 660 h 854"/>
                <a:gd name="T36" fmla="*/ 136 w 683"/>
                <a:gd name="T37" fmla="*/ 635 h 854"/>
                <a:gd name="T38" fmla="*/ 125 w 683"/>
                <a:gd name="T39" fmla="*/ 615 h 854"/>
                <a:gd name="T40" fmla="*/ 110 w 683"/>
                <a:gd name="T41" fmla="*/ 599 h 854"/>
                <a:gd name="T42" fmla="*/ 86 w 683"/>
                <a:gd name="T43" fmla="*/ 585 h 854"/>
                <a:gd name="T44" fmla="*/ 66 w 683"/>
                <a:gd name="T45" fmla="*/ 579 h 854"/>
                <a:gd name="T46" fmla="*/ 67 w 683"/>
                <a:gd name="T47" fmla="*/ 576 h 854"/>
                <a:gd name="T48" fmla="*/ 58 w 683"/>
                <a:gd name="T49" fmla="*/ 519 h 854"/>
                <a:gd name="T50" fmla="*/ 38 w 683"/>
                <a:gd name="T51" fmla="*/ 497 h 854"/>
                <a:gd name="T52" fmla="*/ 42 w 683"/>
                <a:gd name="T53" fmla="*/ 483 h 854"/>
                <a:gd name="T54" fmla="*/ 27 w 683"/>
                <a:gd name="T55" fmla="*/ 444 h 854"/>
                <a:gd name="T56" fmla="*/ 8 w 683"/>
                <a:gd name="T57" fmla="*/ 422 h 854"/>
                <a:gd name="T58" fmla="*/ 10 w 683"/>
                <a:gd name="T59" fmla="*/ 408 h 854"/>
                <a:gd name="T60" fmla="*/ 11 w 683"/>
                <a:gd name="T61" fmla="*/ 389 h 854"/>
                <a:gd name="T62" fmla="*/ 32 w 683"/>
                <a:gd name="T63" fmla="*/ 364 h 854"/>
                <a:gd name="T64" fmla="*/ 30 w 683"/>
                <a:gd name="T65" fmla="*/ 347 h 854"/>
                <a:gd name="T66" fmla="*/ 42 w 683"/>
                <a:gd name="T67" fmla="*/ 319 h 854"/>
                <a:gd name="T68" fmla="*/ 50 w 683"/>
                <a:gd name="T69" fmla="*/ 312 h 854"/>
                <a:gd name="T70" fmla="*/ 75 w 683"/>
                <a:gd name="T71" fmla="*/ 308 h 854"/>
                <a:gd name="T72" fmla="*/ 343 w 683"/>
                <a:gd name="T73" fmla="*/ 39 h 854"/>
                <a:gd name="T74" fmla="*/ 434 w 683"/>
                <a:gd name="T75" fmla="*/ 55 h 854"/>
                <a:gd name="T76" fmla="*/ 468 w 683"/>
                <a:gd name="T77" fmla="*/ 24 h 854"/>
                <a:gd name="T78" fmla="*/ 481 w 683"/>
                <a:gd name="T79" fmla="*/ 13 h 854"/>
                <a:gd name="T80" fmla="*/ 514 w 683"/>
                <a:gd name="T81" fmla="*/ 17 h 854"/>
                <a:gd name="T82" fmla="*/ 549 w 683"/>
                <a:gd name="T83" fmla="*/ 50 h 854"/>
                <a:gd name="T84" fmla="*/ 567 w 683"/>
                <a:gd name="T85" fmla="*/ 113 h 854"/>
                <a:gd name="T86" fmla="*/ 589 w 683"/>
                <a:gd name="T87" fmla="*/ 171 h 854"/>
                <a:gd name="T88" fmla="*/ 614 w 683"/>
                <a:gd name="T89" fmla="*/ 191 h 854"/>
                <a:gd name="T90" fmla="*/ 623 w 683"/>
                <a:gd name="T91" fmla="*/ 210 h 854"/>
                <a:gd name="T92" fmla="*/ 603 w 683"/>
                <a:gd name="T93" fmla="*/ 221 h 854"/>
                <a:gd name="T94" fmla="*/ 577 w 683"/>
                <a:gd name="T95" fmla="*/ 240 h 854"/>
                <a:gd name="T96" fmla="*/ 574 w 683"/>
                <a:gd name="T97" fmla="*/ 265 h 854"/>
                <a:gd name="T98" fmla="*/ 562 w 683"/>
                <a:gd name="T99" fmla="*/ 308 h 854"/>
                <a:gd name="T100" fmla="*/ 559 w 683"/>
                <a:gd name="T101" fmla="*/ 320 h 854"/>
                <a:gd name="T102" fmla="*/ 557 w 683"/>
                <a:gd name="T103" fmla="*/ 381 h 854"/>
                <a:gd name="T104" fmla="*/ 546 w 683"/>
                <a:gd name="T105" fmla="*/ 414 h 854"/>
                <a:gd name="T106" fmla="*/ 518 w 683"/>
                <a:gd name="T107" fmla="*/ 441 h 854"/>
                <a:gd name="T108" fmla="*/ 513 w 683"/>
                <a:gd name="T109" fmla="*/ 456 h 854"/>
                <a:gd name="T110" fmla="*/ 512 w 683"/>
                <a:gd name="T111" fmla="*/ 477 h 854"/>
                <a:gd name="T112" fmla="*/ 507 w 683"/>
                <a:gd name="T113" fmla="*/ 493 h 854"/>
                <a:gd name="T114" fmla="*/ 496 w 683"/>
                <a:gd name="T115" fmla="*/ 491 h 854"/>
                <a:gd name="T116" fmla="*/ 487 w 683"/>
                <a:gd name="T117" fmla="*/ 515 h 854"/>
                <a:gd name="T118" fmla="*/ 474 w 683"/>
                <a:gd name="T119" fmla="*/ 588 h 854"/>
                <a:gd name="T120" fmla="*/ 451 w 683"/>
                <a:gd name="T121" fmla="*/ 591 h 854"/>
                <a:gd name="T122" fmla="*/ 439 w 683"/>
                <a:gd name="T123" fmla="*/ 599 h 85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83"/>
                <a:gd name="T187" fmla="*/ 0 h 854"/>
                <a:gd name="T188" fmla="*/ 683 w 683"/>
                <a:gd name="T189" fmla="*/ 854 h 85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83" h="854">
                  <a:moveTo>
                    <a:pt x="474" y="651"/>
                  </a:moveTo>
                  <a:lnTo>
                    <a:pt x="475" y="653"/>
                  </a:lnTo>
                  <a:lnTo>
                    <a:pt x="475" y="656"/>
                  </a:lnTo>
                  <a:lnTo>
                    <a:pt x="474" y="657"/>
                  </a:lnTo>
                  <a:lnTo>
                    <a:pt x="474" y="660"/>
                  </a:lnTo>
                  <a:lnTo>
                    <a:pt x="472" y="662"/>
                  </a:lnTo>
                  <a:lnTo>
                    <a:pt x="474" y="662"/>
                  </a:lnTo>
                  <a:lnTo>
                    <a:pt x="481" y="665"/>
                  </a:lnTo>
                  <a:lnTo>
                    <a:pt x="489" y="665"/>
                  </a:lnTo>
                  <a:lnTo>
                    <a:pt x="498" y="668"/>
                  </a:lnTo>
                  <a:lnTo>
                    <a:pt x="504" y="674"/>
                  </a:lnTo>
                  <a:lnTo>
                    <a:pt x="507" y="675"/>
                  </a:lnTo>
                  <a:lnTo>
                    <a:pt x="510" y="677"/>
                  </a:lnTo>
                  <a:lnTo>
                    <a:pt x="513" y="678"/>
                  </a:lnTo>
                  <a:lnTo>
                    <a:pt x="516" y="680"/>
                  </a:lnTo>
                  <a:lnTo>
                    <a:pt x="517" y="681"/>
                  </a:lnTo>
                  <a:lnTo>
                    <a:pt x="520" y="684"/>
                  </a:lnTo>
                  <a:lnTo>
                    <a:pt x="522" y="687"/>
                  </a:lnTo>
                  <a:lnTo>
                    <a:pt x="523" y="690"/>
                  </a:lnTo>
                  <a:lnTo>
                    <a:pt x="531" y="698"/>
                  </a:lnTo>
                  <a:lnTo>
                    <a:pt x="538" y="702"/>
                  </a:lnTo>
                  <a:lnTo>
                    <a:pt x="544" y="708"/>
                  </a:lnTo>
                  <a:lnTo>
                    <a:pt x="550" y="716"/>
                  </a:lnTo>
                  <a:lnTo>
                    <a:pt x="550" y="720"/>
                  </a:lnTo>
                  <a:lnTo>
                    <a:pt x="552" y="725"/>
                  </a:lnTo>
                  <a:lnTo>
                    <a:pt x="552" y="728"/>
                  </a:lnTo>
                  <a:lnTo>
                    <a:pt x="552" y="732"/>
                  </a:lnTo>
                  <a:lnTo>
                    <a:pt x="553" y="737"/>
                  </a:lnTo>
                  <a:lnTo>
                    <a:pt x="558" y="742"/>
                  </a:lnTo>
                  <a:lnTo>
                    <a:pt x="561" y="746"/>
                  </a:lnTo>
                  <a:lnTo>
                    <a:pt x="564" y="751"/>
                  </a:lnTo>
                  <a:lnTo>
                    <a:pt x="565" y="754"/>
                  </a:lnTo>
                  <a:lnTo>
                    <a:pt x="567" y="758"/>
                  </a:lnTo>
                  <a:lnTo>
                    <a:pt x="568" y="763"/>
                  </a:lnTo>
                  <a:lnTo>
                    <a:pt x="571" y="764"/>
                  </a:lnTo>
                  <a:lnTo>
                    <a:pt x="579" y="767"/>
                  </a:lnTo>
                  <a:lnTo>
                    <a:pt x="585" y="767"/>
                  </a:lnTo>
                  <a:lnTo>
                    <a:pt x="592" y="769"/>
                  </a:lnTo>
                  <a:lnTo>
                    <a:pt x="595" y="773"/>
                  </a:lnTo>
                  <a:lnTo>
                    <a:pt x="595" y="775"/>
                  </a:lnTo>
                  <a:lnTo>
                    <a:pt x="594" y="778"/>
                  </a:lnTo>
                  <a:lnTo>
                    <a:pt x="592" y="782"/>
                  </a:lnTo>
                  <a:lnTo>
                    <a:pt x="592" y="785"/>
                  </a:lnTo>
                  <a:lnTo>
                    <a:pt x="592" y="788"/>
                  </a:lnTo>
                  <a:lnTo>
                    <a:pt x="594" y="791"/>
                  </a:lnTo>
                  <a:lnTo>
                    <a:pt x="597" y="794"/>
                  </a:lnTo>
                  <a:lnTo>
                    <a:pt x="601" y="796"/>
                  </a:lnTo>
                  <a:lnTo>
                    <a:pt x="603" y="799"/>
                  </a:lnTo>
                  <a:lnTo>
                    <a:pt x="606" y="802"/>
                  </a:lnTo>
                  <a:lnTo>
                    <a:pt x="532" y="802"/>
                  </a:lnTo>
                  <a:lnTo>
                    <a:pt x="504" y="838"/>
                  </a:lnTo>
                  <a:lnTo>
                    <a:pt x="502" y="839"/>
                  </a:lnTo>
                  <a:lnTo>
                    <a:pt x="502" y="841"/>
                  </a:lnTo>
                  <a:lnTo>
                    <a:pt x="489" y="841"/>
                  </a:lnTo>
                  <a:lnTo>
                    <a:pt x="475" y="838"/>
                  </a:lnTo>
                  <a:lnTo>
                    <a:pt x="468" y="838"/>
                  </a:lnTo>
                  <a:lnTo>
                    <a:pt x="459" y="841"/>
                  </a:lnTo>
                  <a:lnTo>
                    <a:pt x="450" y="841"/>
                  </a:lnTo>
                  <a:lnTo>
                    <a:pt x="450" y="842"/>
                  </a:lnTo>
                  <a:lnTo>
                    <a:pt x="448" y="844"/>
                  </a:lnTo>
                  <a:lnTo>
                    <a:pt x="447" y="844"/>
                  </a:lnTo>
                  <a:lnTo>
                    <a:pt x="447" y="847"/>
                  </a:lnTo>
                  <a:lnTo>
                    <a:pt x="442" y="847"/>
                  </a:lnTo>
                  <a:lnTo>
                    <a:pt x="439" y="848"/>
                  </a:lnTo>
                  <a:lnTo>
                    <a:pt x="436" y="851"/>
                  </a:lnTo>
                  <a:lnTo>
                    <a:pt x="436" y="853"/>
                  </a:lnTo>
                  <a:lnTo>
                    <a:pt x="436" y="854"/>
                  </a:lnTo>
                  <a:lnTo>
                    <a:pt x="435" y="854"/>
                  </a:lnTo>
                  <a:lnTo>
                    <a:pt x="432" y="851"/>
                  </a:lnTo>
                  <a:lnTo>
                    <a:pt x="427" y="847"/>
                  </a:lnTo>
                  <a:lnTo>
                    <a:pt x="424" y="842"/>
                  </a:lnTo>
                  <a:lnTo>
                    <a:pt x="423" y="844"/>
                  </a:lnTo>
                  <a:lnTo>
                    <a:pt x="420" y="845"/>
                  </a:lnTo>
                  <a:lnTo>
                    <a:pt x="415" y="847"/>
                  </a:lnTo>
                  <a:lnTo>
                    <a:pt x="412" y="845"/>
                  </a:lnTo>
                  <a:lnTo>
                    <a:pt x="409" y="844"/>
                  </a:lnTo>
                  <a:lnTo>
                    <a:pt x="406" y="842"/>
                  </a:lnTo>
                  <a:lnTo>
                    <a:pt x="403" y="842"/>
                  </a:lnTo>
                  <a:lnTo>
                    <a:pt x="400" y="842"/>
                  </a:lnTo>
                  <a:lnTo>
                    <a:pt x="397" y="844"/>
                  </a:lnTo>
                  <a:lnTo>
                    <a:pt x="394" y="847"/>
                  </a:lnTo>
                  <a:lnTo>
                    <a:pt x="391" y="848"/>
                  </a:lnTo>
                  <a:lnTo>
                    <a:pt x="389" y="850"/>
                  </a:lnTo>
                  <a:lnTo>
                    <a:pt x="386" y="850"/>
                  </a:lnTo>
                  <a:lnTo>
                    <a:pt x="380" y="847"/>
                  </a:lnTo>
                  <a:lnTo>
                    <a:pt x="376" y="842"/>
                  </a:lnTo>
                  <a:lnTo>
                    <a:pt x="370" y="838"/>
                  </a:lnTo>
                  <a:lnTo>
                    <a:pt x="367" y="836"/>
                  </a:lnTo>
                  <a:lnTo>
                    <a:pt x="364" y="835"/>
                  </a:lnTo>
                  <a:lnTo>
                    <a:pt x="361" y="835"/>
                  </a:lnTo>
                  <a:lnTo>
                    <a:pt x="358" y="833"/>
                  </a:lnTo>
                  <a:lnTo>
                    <a:pt x="352" y="827"/>
                  </a:lnTo>
                  <a:lnTo>
                    <a:pt x="347" y="821"/>
                  </a:lnTo>
                  <a:lnTo>
                    <a:pt x="343" y="815"/>
                  </a:lnTo>
                  <a:lnTo>
                    <a:pt x="341" y="814"/>
                  </a:lnTo>
                  <a:lnTo>
                    <a:pt x="338" y="812"/>
                  </a:lnTo>
                  <a:lnTo>
                    <a:pt x="335" y="809"/>
                  </a:lnTo>
                  <a:lnTo>
                    <a:pt x="332" y="808"/>
                  </a:lnTo>
                  <a:lnTo>
                    <a:pt x="331" y="806"/>
                  </a:lnTo>
                  <a:lnTo>
                    <a:pt x="329" y="806"/>
                  </a:lnTo>
                  <a:lnTo>
                    <a:pt x="328" y="808"/>
                  </a:lnTo>
                  <a:lnTo>
                    <a:pt x="326" y="808"/>
                  </a:lnTo>
                  <a:lnTo>
                    <a:pt x="325" y="811"/>
                  </a:lnTo>
                  <a:lnTo>
                    <a:pt x="323" y="812"/>
                  </a:lnTo>
                  <a:lnTo>
                    <a:pt x="323" y="815"/>
                  </a:lnTo>
                  <a:lnTo>
                    <a:pt x="322" y="815"/>
                  </a:lnTo>
                  <a:lnTo>
                    <a:pt x="320" y="817"/>
                  </a:lnTo>
                  <a:lnTo>
                    <a:pt x="319" y="817"/>
                  </a:lnTo>
                  <a:lnTo>
                    <a:pt x="316" y="818"/>
                  </a:lnTo>
                  <a:lnTo>
                    <a:pt x="313" y="818"/>
                  </a:lnTo>
                  <a:lnTo>
                    <a:pt x="310" y="817"/>
                  </a:lnTo>
                  <a:lnTo>
                    <a:pt x="307" y="815"/>
                  </a:lnTo>
                  <a:lnTo>
                    <a:pt x="302" y="814"/>
                  </a:lnTo>
                  <a:lnTo>
                    <a:pt x="299" y="814"/>
                  </a:lnTo>
                  <a:lnTo>
                    <a:pt x="287" y="817"/>
                  </a:lnTo>
                  <a:lnTo>
                    <a:pt x="275" y="817"/>
                  </a:lnTo>
                  <a:lnTo>
                    <a:pt x="262" y="811"/>
                  </a:lnTo>
                  <a:lnTo>
                    <a:pt x="251" y="800"/>
                  </a:lnTo>
                  <a:lnTo>
                    <a:pt x="244" y="788"/>
                  </a:lnTo>
                  <a:lnTo>
                    <a:pt x="242" y="787"/>
                  </a:lnTo>
                  <a:lnTo>
                    <a:pt x="241" y="787"/>
                  </a:lnTo>
                  <a:lnTo>
                    <a:pt x="239" y="787"/>
                  </a:lnTo>
                  <a:lnTo>
                    <a:pt x="233" y="784"/>
                  </a:lnTo>
                  <a:lnTo>
                    <a:pt x="230" y="776"/>
                  </a:lnTo>
                  <a:lnTo>
                    <a:pt x="227" y="767"/>
                  </a:lnTo>
                  <a:lnTo>
                    <a:pt x="226" y="758"/>
                  </a:lnTo>
                  <a:lnTo>
                    <a:pt x="223" y="751"/>
                  </a:lnTo>
                  <a:lnTo>
                    <a:pt x="220" y="749"/>
                  </a:lnTo>
                  <a:lnTo>
                    <a:pt x="217" y="748"/>
                  </a:lnTo>
                  <a:lnTo>
                    <a:pt x="212" y="746"/>
                  </a:lnTo>
                  <a:lnTo>
                    <a:pt x="208" y="745"/>
                  </a:lnTo>
                  <a:lnTo>
                    <a:pt x="203" y="743"/>
                  </a:lnTo>
                  <a:lnTo>
                    <a:pt x="199" y="738"/>
                  </a:lnTo>
                  <a:lnTo>
                    <a:pt x="194" y="734"/>
                  </a:lnTo>
                  <a:lnTo>
                    <a:pt x="191" y="729"/>
                  </a:lnTo>
                  <a:lnTo>
                    <a:pt x="187" y="723"/>
                  </a:lnTo>
                  <a:lnTo>
                    <a:pt x="187" y="722"/>
                  </a:lnTo>
                  <a:lnTo>
                    <a:pt x="187" y="719"/>
                  </a:lnTo>
                  <a:lnTo>
                    <a:pt x="187" y="716"/>
                  </a:lnTo>
                  <a:lnTo>
                    <a:pt x="190" y="713"/>
                  </a:lnTo>
                  <a:lnTo>
                    <a:pt x="188" y="713"/>
                  </a:lnTo>
                  <a:lnTo>
                    <a:pt x="185" y="713"/>
                  </a:lnTo>
                  <a:lnTo>
                    <a:pt x="184" y="711"/>
                  </a:lnTo>
                  <a:lnTo>
                    <a:pt x="182" y="710"/>
                  </a:lnTo>
                  <a:lnTo>
                    <a:pt x="173" y="701"/>
                  </a:lnTo>
                  <a:lnTo>
                    <a:pt x="162" y="695"/>
                  </a:lnTo>
                  <a:lnTo>
                    <a:pt x="150" y="689"/>
                  </a:lnTo>
                  <a:lnTo>
                    <a:pt x="147" y="686"/>
                  </a:lnTo>
                  <a:lnTo>
                    <a:pt x="144" y="683"/>
                  </a:lnTo>
                  <a:lnTo>
                    <a:pt x="143" y="678"/>
                  </a:lnTo>
                  <a:lnTo>
                    <a:pt x="143" y="672"/>
                  </a:lnTo>
                  <a:lnTo>
                    <a:pt x="144" y="668"/>
                  </a:lnTo>
                  <a:lnTo>
                    <a:pt x="143" y="668"/>
                  </a:lnTo>
                  <a:lnTo>
                    <a:pt x="140" y="666"/>
                  </a:lnTo>
                  <a:lnTo>
                    <a:pt x="137" y="665"/>
                  </a:lnTo>
                  <a:lnTo>
                    <a:pt x="135" y="665"/>
                  </a:lnTo>
                  <a:lnTo>
                    <a:pt x="135" y="666"/>
                  </a:lnTo>
                  <a:lnTo>
                    <a:pt x="134" y="666"/>
                  </a:lnTo>
                  <a:lnTo>
                    <a:pt x="132" y="657"/>
                  </a:lnTo>
                  <a:lnTo>
                    <a:pt x="126" y="651"/>
                  </a:lnTo>
                  <a:lnTo>
                    <a:pt x="119" y="648"/>
                  </a:lnTo>
                  <a:lnTo>
                    <a:pt x="111" y="647"/>
                  </a:lnTo>
                  <a:lnTo>
                    <a:pt x="102" y="645"/>
                  </a:lnTo>
                  <a:lnTo>
                    <a:pt x="102" y="642"/>
                  </a:lnTo>
                  <a:lnTo>
                    <a:pt x="102" y="641"/>
                  </a:lnTo>
                  <a:lnTo>
                    <a:pt x="101" y="638"/>
                  </a:lnTo>
                  <a:lnTo>
                    <a:pt x="99" y="636"/>
                  </a:lnTo>
                  <a:lnTo>
                    <a:pt x="96" y="633"/>
                  </a:lnTo>
                  <a:lnTo>
                    <a:pt x="93" y="632"/>
                  </a:lnTo>
                  <a:lnTo>
                    <a:pt x="89" y="630"/>
                  </a:lnTo>
                  <a:lnTo>
                    <a:pt x="86" y="630"/>
                  </a:lnTo>
                  <a:lnTo>
                    <a:pt x="83" y="630"/>
                  </a:lnTo>
                  <a:lnTo>
                    <a:pt x="80" y="630"/>
                  </a:lnTo>
                  <a:lnTo>
                    <a:pt x="77" y="630"/>
                  </a:lnTo>
                  <a:lnTo>
                    <a:pt x="74" y="630"/>
                  </a:lnTo>
                  <a:lnTo>
                    <a:pt x="71" y="629"/>
                  </a:lnTo>
                  <a:lnTo>
                    <a:pt x="71" y="626"/>
                  </a:lnTo>
                  <a:lnTo>
                    <a:pt x="72" y="626"/>
                  </a:lnTo>
                  <a:lnTo>
                    <a:pt x="74" y="626"/>
                  </a:lnTo>
                  <a:lnTo>
                    <a:pt x="74" y="624"/>
                  </a:lnTo>
                  <a:lnTo>
                    <a:pt x="72" y="623"/>
                  </a:lnTo>
                  <a:lnTo>
                    <a:pt x="71" y="621"/>
                  </a:lnTo>
                  <a:lnTo>
                    <a:pt x="71" y="618"/>
                  </a:lnTo>
                  <a:lnTo>
                    <a:pt x="71" y="612"/>
                  </a:lnTo>
                  <a:lnTo>
                    <a:pt x="74" y="606"/>
                  </a:lnTo>
                  <a:lnTo>
                    <a:pt x="75" y="599"/>
                  </a:lnTo>
                  <a:lnTo>
                    <a:pt x="75" y="590"/>
                  </a:lnTo>
                  <a:lnTo>
                    <a:pt x="72" y="578"/>
                  </a:lnTo>
                  <a:lnTo>
                    <a:pt x="63" y="561"/>
                  </a:lnTo>
                  <a:lnTo>
                    <a:pt x="56" y="552"/>
                  </a:lnTo>
                  <a:lnTo>
                    <a:pt x="48" y="548"/>
                  </a:lnTo>
                  <a:lnTo>
                    <a:pt x="45" y="546"/>
                  </a:lnTo>
                  <a:lnTo>
                    <a:pt x="44" y="545"/>
                  </a:lnTo>
                  <a:lnTo>
                    <a:pt x="44" y="543"/>
                  </a:lnTo>
                  <a:lnTo>
                    <a:pt x="42" y="540"/>
                  </a:lnTo>
                  <a:lnTo>
                    <a:pt x="41" y="537"/>
                  </a:lnTo>
                  <a:lnTo>
                    <a:pt x="39" y="537"/>
                  </a:lnTo>
                  <a:lnTo>
                    <a:pt x="38" y="536"/>
                  </a:lnTo>
                  <a:lnTo>
                    <a:pt x="39" y="536"/>
                  </a:lnTo>
                  <a:lnTo>
                    <a:pt x="41" y="534"/>
                  </a:lnTo>
                  <a:lnTo>
                    <a:pt x="44" y="531"/>
                  </a:lnTo>
                  <a:lnTo>
                    <a:pt x="45" y="528"/>
                  </a:lnTo>
                  <a:lnTo>
                    <a:pt x="47" y="524"/>
                  </a:lnTo>
                  <a:lnTo>
                    <a:pt x="45" y="522"/>
                  </a:lnTo>
                  <a:lnTo>
                    <a:pt x="45" y="521"/>
                  </a:lnTo>
                  <a:lnTo>
                    <a:pt x="44" y="519"/>
                  </a:lnTo>
                  <a:lnTo>
                    <a:pt x="38" y="517"/>
                  </a:lnTo>
                  <a:lnTo>
                    <a:pt x="33" y="513"/>
                  </a:lnTo>
                  <a:lnTo>
                    <a:pt x="29" y="508"/>
                  </a:lnTo>
                  <a:lnTo>
                    <a:pt x="27" y="499"/>
                  </a:lnTo>
                  <a:lnTo>
                    <a:pt x="29" y="490"/>
                  </a:lnTo>
                  <a:lnTo>
                    <a:pt x="29" y="480"/>
                  </a:lnTo>
                  <a:lnTo>
                    <a:pt x="27" y="475"/>
                  </a:lnTo>
                  <a:lnTo>
                    <a:pt x="24" y="472"/>
                  </a:lnTo>
                  <a:lnTo>
                    <a:pt x="21" y="469"/>
                  </a:lnTo>
                  <a:lnTo>
                    <a:pt x="18" y="465"/>
                  </a:lnTo>
                  <a:lnTo>
                    <a:pt x="15" y="459"/>
                  </a:lnTo>
                  <a:lnTo>
                    <a:pt x="14" y="451"/>
                  </a:lnTo>
                  <a:lnTo>
                    <a:pt x="12" y="454"/>
                  </a:lnTo>
                  <a:lnTo>
                    <a:pt x="9" y="456"/>
                  </a:lnTo>
                  <a:lnTo>
                    <a:pt x="6" y="457"/>
                  </a:lnTo>
                  <a:lnTo>
                    <a:pt x="3" y="457"/>
                  </a:lnTo>
                  <a:lnTo>
                    <a:pt x="2" y="457"/>
                  </a:lnTo>
                  <a:lnTo>
                    <a:pt x="0" y="453"/>
                  </a:lnTo>
                  <a:lnTo>
                    <a:pt x="2" y="450"/>
                  </a:lnTo>
                  <a:lnTo>
                    <a:pt x="3" y="447"/>
                  </a:lnTo>
                  <a:lnTo>
                    <a:pt x="6" y="444"/>
                  </a:lnTo>
                  <a:lnTo>
                    <a:pt x="11" y="441"/>
                  </a:lnTo>
                  <a:lnTo>
                    <a:pt x="15" y="439"/>
                  </a:lnTo>
                  <a:lnTo>
                    <a:pt x="17" y="438"/>
                  </a:lnTo>
                  <a:lnTo>
                    <a:pt x="17" y="436"/>
                  </a:lnTo>
                  <a:lnTo>
                    <a:pt x="17" y="433"/>
                  </a:lnTo>
                  <a:lnTo>
                    <a:pt x="17" y="432"/>
                  </a:lnTo>
                  <a:lnTo>
                    <a:pt x="15" y="429"/>
                  </a:lnTo>
                  <a:lnTo>
                    <a:pt x="14" y="426"/>
                  </a:lnTo>
                  <a:lnTo>
                    <a:pt x="12" y="421"/>
                  </a:lnTo>
                  <a:lnTo>
                    <a:pt x="11" y="417"/>
                  </a:lnTo>
                  <a:lnTo>
                    <a:pt x="12" y="414"/>
                  </a:lnTo>
                  <a:lnTo>
                    <a:pt x="14" y="409"/>
                  </a:lnTo>
                  <a:lnTo>
                    <a:pt x="17" y="408"/>
                  </a:lnTo>
                  <a:lnTo>
                    <a:pt x="26" y="402"/>
                  </a:lnTo>
                  <a:lnTo>
                    <a:pt x="35" y="397"/>
                  </a:lnTo>
                  <a:lnTo>
                    <a:pt x="36" y="396"/>
                  </a:lnTo>
                  <a:lnTo>
                    <a:pt x="35" y="394"/>
                  </a:lnTo>
                  <a:lnTo>
                    <a:pt x="35" y="393"/>
                  </a:lnTo>
                  <a:lnTo>
                    <a:pt x="32" y="391"/>
                  </a:lnTo>
                  <a:lnTo>
                    <a:pt x="30" y="390"/>
                  </a:lnTo>
                  <a:lnTo>
                    <a:pt x="29" y="387"/>
                  </a:lnTo>
                  <a:lnTo>
                    <a:pt x="27" y="384"/>
                  </a:lnTo>
                  <a:lnTo>
                    <a:pt x="27" y="381"/>
                  </a:lnTo>
                  <a:lnTo>
                    <a:pt x="29" y="378"/>
                  </a:lnTo>
                  <a:lnTo>
                    <a:pt x="32" y="375"/>
                  </a:lnTo>
                  <a:lnTo>
                    <a:pt x="35" y="372"/>
                  </a:lnTo>
                  <a:lnTo>
                    <a:pt x="36" y="367"/>
                  </a:lnTo>
                  <a:lnTo>
                    <a:pt x="38" y="363"/>
                  </a:lnTo>
                  <a:lnTo>
                    <a:pt x="39" y="360"/>
                  </a:lnTo>
                  <a:lnTo>
                    <a:pt x="42" y="355"/>
                  </a:lnTo>
                  <a:lnTo>
                    <a:pt x="45" y="352"/>
                  </a:lnTo>
                  <a:lnTo>
                    <a:pt x="45" y="349"/>
                  </a:lnTo>
                  <a:lnTo>
                    <a:pt x="45" y="345"/>
                  </a:lnTo>
                  <a:lnTo>
                    <a:pt x="45" y="340"/>
                  </a:lnTo>
                  <a:lnTo>
                    <a:pt x="47" y="337"/>
                  </a:lnTo>
                  <a:lnTo>
                    <a:pt x="48" y="337"/>
                  </a:lnTo>
                  <a:lnTo>
                    <a:pt x="48" y="336"/>
                  </a:lnTo>
                  <a:lnTo>
                    <a:pt x="50" y="334"/>
                  </a:lnTo>
                  <a:lnTo>
                    <a:pt x="51" y="334"/>
                  </a:lnTo>
                  <a:lnTo>
                    <a:pt x="54" y="337"/>
                  </a:lnTo>
                  <a:lnTo>
                    <a:pt x="57" y="340"/>
                  </a:lnTo>
                  <a:lnTo>
                    <a:pt x="62" y="340"/>
                  </a:lnTo>
                  <a:lnTo>
                    <a:pt x="65" y="339"/>
                  </a:lnTo>
                  <a:lnTo>
                    <a:pt x="68" y="337"/>
                  </a:lnTo>
                  <a:lnTo>
                    <a:pt x="71" y="334"/>
                  </a:lnTo>
                  <a:lnTo>
                    <a:pt x="72" y="333"/>
                  </a:lnTo>
                  <a:lnTo>
                    <a:pt x="77" y="331"/>
                  </a:lnTo>
                  <a:lnTo>
                    <a:pt x="81" y="333"/>
                  </a:lnTo>
                  <a:lnTo>
                    <a:pt x="86" y="336"/>
                  </a:lnTo>
                  <a:lnTo>
                    <a:pt x="74" y="142"/>
                  </a:lnTo>
                  <a:lnTo>
                    <a:pt x="111" y="140"/>
                  </a:lnTo>
                  <a:lnTo>
                    <a:pt x="110" y="57"/>
                  </a:lnTo>
                  <a:lnTo>
                    <a:pt x="359" y="51"/>
                  </a:lnTo>
                  <a:lnTo>
                    <a:pt x="361" y="50"/>
                  </a:lnTo>
                  <a:lnTo>
                    <a:pt x="365" y="45"/>
                  </a:lnTo>
                  <a:lnTo>
                    <a:pt x="370" y="42"/>
                  </a:lnTo>
                  <a:lnTo>
                    <a:pt x="377" y="42"/>
                  </a:lnTo>
                  <a:lnTo>
                    <a:pt x="385" y="50"/>
                  </a:lnTo>
                  <a:lnTo>
                    <a:pt x="439" y="50"/>
                  </a:lnTo>
                  <a:lnTo>
                    <a:pt x="441" y="51"/>
                  </a:lnTo>
                  <a:lnTo>
                    <a:pt x="445" y="54"/>
                  </a:lnTo>
                  <a:lnTo>
                    <a:pt x="451" y="57"/>
                  </a:lnTo>
                  <a:lnTo>
                    <a:pt x="459" y="60"/>
                  </a:lnTo>
                  <a:lnTo>
                    <a:pt x="468" y="59"/>
                  </a:lnTo>
                  <a:lnTo>
                    <a:pt x="475" y="53"/>
                  </a:lnTo>
                  <a:lnTo>
                    <a:pt x="481" y="39"/>
                  </a:lnTo>
                  <a:lnTo>
                    <a:pt x="496" y="38"/>
                  </a:lnTo>
                  <a:lnTo>
                    <a:pt x="498" y="36"/>
                  </a:lnTo>
                  <a:lnTo>
                    <a:pt x="499" y="36"/>
                  </a:lnTo>
                  <a:lnTo>
                    <a:pt x="501" y="33"/>
                  </a:lnTo>
                  <a:lnTo>
                    <a:pt x="504" y="30"/>
                  </a:lnTo>
                  <a:lnTo>
                    <a:pt x="505" y="26"/>
                  </a:lnTo>
                  <a:lnTo>
                    <a:pt x="507" y="20"/>
                  </a:lnTo>
                  <a:lnTo>
                    <a:pt x="508" y="17"/>
                  </a:lnTo>
                  <a:lnTo>
                    <a:pt x="510" y="14"/>
                  </a:lnTo>
                  <a:lnTo>
                    <a:pt x="511" y="12"/>
                  </a:lnTo>
                  <a:lnTo>
                    <a:pt x="513" y="12"/>
                  </a:lnTo>
                  <a:lnTo>
                    <a:pt x="516" y="12"/>
                  </a:lnTo>
                  <a:lnTo>
                    <a:pt x="517" y="12"/>
                  </a:lnTo>
                  <a:lnTo>
                    <a:pt x="519" y="14"/>
                  </a:lnTo>
                  <a:lnTo>
                    <a:pt x="538" y="0"/>
                  </a:lnTo>
                  <a:lnTo>
                    <a:pt x="540" y="5"/>
                  </a:lnTo>
                  <a:lnTo>
                    <a:pt x="543" y="8"/>
                  </a:lnTo>
                  <a:lnTo>
                    <a:pt x="546" y="12"/>
                  </a:lnTo>
                  <a:lnTo>
                    <a:pt x="547" y="15"/>
                  </a:lnTo>
                  <a:lnTo>
                    <a:pt x="552" y="17"/>
                  </a:lnTo>
                  <a:lnTo>
                    <a:pt x="555" y="18"/>
                  </a:lnTo>
                  <a:lnTo>
                    <a:pt x="559" y="18"/>
                  </a:lnTo>
                  <a:lnTo>
                    <a:pt x="562" y="20"/>
                  </a:lnTo>
                  <a:lnTo>
                    <a:pt x="565" y="23"/>
                  </a:lnTo>
                  <a:lnTo>
                    <a:pt x="568" y="26"/>
                  </a:lnTo>
                  <a:lnTo>
                    <a:pt x="576" y="30"/>
                  </a:lnTo>
                  <a:lnTo>
                    <a:pt x="585" y="36"/>
                  </a:lnTo>
                  <a:lnTo>
                    <a:pt x="589" y="44"/>
                  </a:lnTo>
                  <a:lnTo>
                    <a:pt x="592" y="54"/>
                  </a:lnTo>
                  <a:lnTo>
                    <a:pt x="592" y="59"/>
                  </a:lnTo>
                  <a:lnTo>
                    <a:pt x="594" y="65"/>
                  </a:lnTo>
                  <a:lnTo>
                    <a:pt x="597" y="71"/>
                  </a:lnTo>
                  <a:lnTo>
                    <a:pt x="603" y="91"/>
                  </a:lnTo>
                  <a:lnTo>
                    <a:pt x="606" y="113"/>
                  </a:lnTo>
                  <a:lnTo>
                    <a:pt x="607" y="116"/>
                  </a:lnTo>
                  <a:lnTo>
                    <a:pt x="610" y="119"/>
                  </a:lnTo>
                  <a:lnTo>
                    <a:pt x="612" y="122"/>
                  </a:lnTo>
                  <a:lnTo>
                    <a:pt x="612" y="125"/>
                  </a:lnTo>
                  <a:lnTo>
                    <a:pt x="613" y="142"/>
                  </a:lnTo>
                  <a:lnTo>
                    <a:pt x="619" y="158"/>
                  </a:lnTo>
                  <a:lnTo>
                    <a:pt x="626" y="175"/>
                  </a:lnTo>
                  <a:lnTo>
                    <a:pt x="627" y="178"/>
                  </a:lnTo>
                  <a:lnTo>
                    <a:pt x="630" y="181"/>
                  </a:lnTo>
                  <a:lnTo>
                    <a:pt x="633" y="182"/>
                  </a:lnTo>
                  <a:lnTo>
                    <a:pt x="636" y="185"/>
                  </a:lnTo>
                  <a:lnTo>
                    <a:pt x="639" y="188"/>
                  </a:lnTo>
                  <a:lnTo>
                    <a:pt x="642" y="190"/>
                  </a:lnTo>
                  <a:lnTo>
                    <a:pt x="644" y="193"/>
                  </a:lnTo>
                  <a:lnTo>
                    <a:pt x="647" y="196"/>
                  </a:lnTo>
                  <a:lnTo>
                    <a:pt x="648" y="199"/>
                  </a:lnTo>
                  <a:lnTo>
                    <a:pt x="651" y="202"/>
                  </a:lnTo>
                  <a:lnTo>
                    <a:pt x="654" y="203"/>
                  </a:lnTo>
                  <a:lnTo>
                    <a:pt x="663" y="206"/>
                  </a:lnTo>
                  <a:lnTo>
                    <a:pt x="672" y="211"/>
                  </a:lnTo>
                  <a:lnTo>
                    <a:pt x="683" y="212"/>
                  </a:lnTo>
                  <a:lnTo>
                    <a:pt x="680" y="214"/>
                  </a:lnTo>
                  <a:lnTo>
                    <a:pt x="678" y="215"/>
                  </a:lnTo>
                  <a:lnTo>
                    <a:pt x="677" y="218"/>
                  </a:lnTo>
                  <a:lnTo>
                    <a:pt x="675" y="221"/>
                  </a:lnTo>
                  <a:lnTo>
                    <a:pt x="674" y="224"/>
                  </a:lnTo>
                  <a:lnTo>
                    <a:pt x="672" y="227"/>
                  </a:lnTo>
                  <a:lnTo>
                    <a:pt x="671" y="229"/>
                  </a:lnTo>
                  <a:lnTo>
                    <a:pt x="668" y="232"/>
                  </a:lnTo>
                  <a:lnTo>
                    <a:pt x="666" y="233"/>
                  </a:lnTo>
                  <a:lnTo>
                    <a:pt x="666" y="235"/>
                  </a:lnTo>
                  <a:lnTo>
                    <a:pt x="665" y="236"/>
                  </a:lnTo>
                  <a:lnTo>
                    <a:pt x="665" y="238"/>
                  </a:lnTo>
                  <a:lnTo>
                    <a:pt x="662" y="238"/>
                  </a:lnTo>
                  <a:lnTo>
                    <a:pt x="651" y="239"/>
                  </a:lnTo>
                  <a:lnTo>
                    <a:pt x="642" y="245"/>
                  </a:lnTo>
                  <a:lnTo>
                    <a:pt x="638" y="256"/>
                  </a:lnTo>
                  <a:lnTo>
                    <a:pt x="636" y="257"/>
                  </a:lnTo>
                  <a:lnTo>
                    <a:pt x="635" y="257"/>
                  </a:lnTo>
                  <a:lnTo>
                    <a:pt x="632" y="259"/>
                  </a:lnTo>
                  <a:lnTo>
                    <a:pt x="629" y="259"/>
                  </a:lnTo>
                  <a:lnTo>
                    <a:pt x="626" y="259"/>
                  </a:lnTo>
                  <a:lnTo>
                    <a:pt x="623" y="259"/>
                  </a:lnTo>
                  <a:lnTo>
                    <a:pt x="619" y="260"/>
                  </a:lnTo>
                  <a:lnTo>
                    <a:pt x="616" y="265"/>
                  </a:lnTo>
                  <a:lnTo>
                    <a:pt x="615" y="271"/>
                  </a:lnTo>
                  <a:lnTo>
                    <a:pt x="615" y="277"/>
                  </a:lnTo>
                  <a:lnTo>
                    <a:pt x="615" y="280"/>
                  </a:lnTo>
                  <a:lnTo>
                    <a:pt x="616" y="283"/>
                  </a:lnTo>
                  <a:lnTo>
                    <a:pt x="618" y="284"/>
                  </a:lnTo>
                  <a:lnTo>
                    <a:pt x="619" y="287"/>
                  </a:lnTo>
                  <a:lnTo>
                    <a:pt x="619" y="290"/>
                  </a:lnTo>
                  <a:lnTo>
                    <a:pt x="618" y="292"/>
                  </a:lnTo>
                  <a:lnTo>
                    <a:pt x="618" y="293"/>
                  </a:lnTo>
                  <a:lnTo>
                    <a:pt x="616" y="295"/>
                  </a:lnTo>
                  <a:lnTo>
                    <a:pt x="615" y="295"/>
                  </a:lnTo>
                  <a:lnTo>
                    <a:pt x="613" y="307"/>
                  </a:lnTo>
                  <a:lnTo>
                    <a:pt x="610" y="321"/>
                  </a:lnTo>
                  <a:lnTo>
                    <a:pt x="606" y="333"/>
                  </a:lnTo>
                  <a:lnTo>
                    <a:pt x="606" y="334"/>
                  </a:lnTo>
                  <a:lnTo>
                    <a:pt x="604" y="336"/>
                  </a:lnTo>
                  <a:lnTo>
                    <a:pt x="601" y="339"/>
                  </a:lnTo>
                  <a:lnTo>
                    <a:pt x="598" y="339"/>
                  </a:lnTo>
                  <a:lnTo>
                    <a:pt x="600" y="340"/>
                  </a:lnTo>
                  <a:lnTo>
                    <a:pt x="601" y="342"/>
                  </a:lnTo>
                  <a:lnTo>
                    <a:pt x="603" y="343"/>
                  </a:lnTo>
                  <a:lnTo>
                    <a:pt x="603" y="346"/>
                  </a:lnTo>
                  <a:lnTo>
                    <a:pt x="603" y="348"/>
                  </a:lnTo>
                  <a:lnTo>
                    <a:pt x="604" y="360"/>
                  </a:lnTo>
                  <a:lnTo>
                    <a:pt x="606" y="373"/>
                  </a:lnTo>
                  <a:lnTo>
                    <a:pt x="607" y="388"/>
                  </a:lnTo>
                  <a:lnTo>
                    <a:pt x="606" y="403"/>
                  </a:lnTo>
                  <a:lnTo>
                    <a:pt x="604" y="406"/>
                  </a:lnTo>
                  <a:lnTo>
                    <a:pt x="603" y="409"/>
                  </a:lnTo>
                  <a:lnTo>
                    <a:pt x="601" y="412"/>
                  </a:lnTo>
                  <a:lnTo>
                    <a:pt x="601" y="414"/>
                  </a:lnTo>
                  <a:lnTo>
                    <a:pt x="601" y="417"/>
                  </a:lnTo>
                  <a:lnTo>
                    <a:pt x="600" y="418"/>
                  </a:lnTo>
                  <a:lnTo>
                    <a:pt x="595" y="429"/>
                  </a:lnTo>
                  <a:lnTo>
                    <a:pt x="595" y="439"/>
                  </a:lnTo>
                  <a:lnTo>
                    <a:pt x="597" y="450"/>
                  </a:lnTo>
                  <a:lnTo>
                    <a:pt x="594" y="450"/>
                  </a:lnTo>
                  <a:lnTo>
                    <a:pt x="589" y="448"/>
                  </a:lnTo>
                  <a:lnTo>
                    <a:pt x="586" y="450"/>
                  </a:lnTo>
                  <a:lnTo>
                    <a:pt x="583" y="450"/>
                  </a:lnTo>
                  <a:lnTo>
                    <a:pt x="580" y="453"/>
                  </a:lnTo>
                  <a:lnTo>
                    <a:pt x="577" y="454"/>
                  </a:lnTo>
                  <a:lnTo>
                    <a:pt x="576" y="456"/>
                  </a:lnTo>
                  <a:lnTo>
                    <a:pt x="570" y="462"/>
                  </a:lnTo>
                  <a:lnTo>
                    <a:pt x="565" y="469"/>
                  </a:lnTo>
                  <a:lnTo>
                    <a:pt x="559" y="477"/>
                  </a:lnTo>
                  <a:lnTo>
                    <a:pt x="559" y="478"/>
                  </a:lnTo>
                  <a:lnTo>
                    <a:pt x="559" y="480"/>
                  </a:lnTo>
                  <a:lnTo>
                    <a:pt x="559" y="481"/>
                  </a:lnTo>
                  <a:lnTo>
                    <a:pt x="559" y="483"/>
                  </a:lnTo>
                  <a:lnTo>
                    <a:pt x="556" y="486"/>
                  </a:lnTo>
                  <a:lnTo>
                    <a:pt x="553" y="487"/>
                  </a:lnTo>
                  <a:lnTo>
                    <a:pt x="552" y="490"/>
                  </a:lnTo>
                  <a:lnTo>
                    <a:pt x="553" y="493"/>
                  </a:lnTo>
                  <a:lnTo>
                    <a:pt x="553" y="496"/>
                  </a:lnTo>
                  <a:lnTo>
                    <a:pt x="553" y="499"/>
                  </a:lnTo>
                  <a:lnTo>
                    <a:pt x="553" y="504"/>
                  </a:lnTo>
                  <a:lnTo>
                    <a:pt x="550" y="507"/>
                  </a:lnTo>
                  <a:lnTo>
                    <a:pt x="550" y="508"/>
                  </a:lnTo>
                  <a:lnTo>
                    <a:pt x="550" y="511"/>
                  </a:lnTo>
                  <a:lnTo>
                    <a:pt x="552" y="513"/>
                  </a:lnTo>
                  <a:lnTo>
                    <a:pt x="552" y="516"/>
                  </a:lnTo>
                  <a:lnTo>
                    <a:pt x="552" y="519"/>
                  </a:lnTo>
                  <a:lnTo>
                    <a:pt x="549" y="522"/>
                  </a:lnTo>
                  <a:lnTo>
                    <a:pt x="549" y="527"/>
                  </a:lnTo>
                  <a:lnTo>
                    <a:pt x="550" y="530"/>
                  </a:lnTo>
                  <a:lnTo>
                    <a:pt x="550" y="531"/>
                  </a:lnTo>
                  <a:lnTo>
                    <a:pt x="550" y="533"/>
                  </a:lnTo>
                  <a:lnTo>
                    <a:pt x="549" y="533"/>
                  </a:lnTo>
                  <a:lnTo>
                    <a:pt x="547" y="533"/>
                  </a:lnTo>
                  <a:lnTo>
                    <a:pt x="547" y="534"/>
                  </a:lnTo>
                  <a:lnTo>
                    <a:pt x="546" y="534"/>
                  </a:lnTo>
                  <a:lnTo>
                    <a:pt x="544" y="536"/>
                  </a:lnTo>
                  <a:lnTo>
                    <a:pt x="543" y="536"/>
                  </a:lnTo>
                  <a:lnTo>
                    <a:pt x="541" y="536"/>
                  </a:lnTo>
                  <a:lnTo>
                    <a:pt x="538" y="536"/>
                  </a:lnTo>
                  <a:lnTo>
                    <a:pt x="537" y="533"/>
                  </a:lnTo>
                  <a:lnTo>
                    <a:pt x="535" y="531"/>
                  </a:lnTo>
                  <a:lnTo>
                    <a:pt x="534" y="530"/>
                  </a:lnTo>
                  <a:lnTo>
                    <a:pt x="531" y="530"/>
                  </a:lnTo>
                  <a:lnTo>
                    <a:pt x="529" y="530"/>
                  </a:lnTo>
                  <a:lnTo>
                    <a:pt x="528" y="533"/>
                  </a:lnTo>
                  <a:lnTo>
                    <a:pt x="526" y="534"/>
                  </a:lnTo>
                  <a:lnTo>
                    <a:pt x="525" y="542"/>
                  </a:lnTo>
                  <a:lnTo>
                    <a:pt x="526" y="549"/>
                  </a:lnTo>
                  <a:lnTo>
                    <a:pt x="526" y="557"/>
                  </a:lnTo>
                  <a:lnTo>
                    <a:pt x="523" y="563"/>
                  </a:lnTo>
                  <a:lnTo>
                    <a:pt x="517" y="576"/>
                  </a:lnTo>
                  <a:lnTo>
                    <a:pt x="517" y="591"/>
                  </a:lnTo>
                  <a:lnTo>
                    <a:pt x="519" y="606"/>
                  </a:lnTo>
                  <a:lnTo>
                    <a:pt x="519" y="620"/>
                  </a:lnTo>
                  <a:lnTo>
                    <a:pt x="517" y="626"/>
                  </a:lnTo>
                  <a:lnTo>
                    <a:pt x="514" y="632"/>
                  </a:lnTo>
                  <a:lnTo>
                    <a:pt x="511" y="636"/>
                  </a:lnTo>
                  <a:lnTo>
                    <a:pt x="508" y="639"/>
                  </a:lnTo>
                  <a:lnTo>
                    <a:pt x="504" y="641"/>
                  </a:lnTo>
                  <a:lnTo>
                    <a:pt x="501" y="641"/>
                  </a:lnTo>
                  <a:lnTo>
                    <a:pt x="496" y="639"/>
                  </a:lnTo>
                  <a:lnTo>
                    <a:pt x="492" y="636"/>
                  </a:lnTo>
                  <a:lnTo>
                    <a:pt x="490" y="636"/>
                  </a:lnTo>
                  <a:lnTo>
                    <a:pt x="489" y="638"/>
                  </a:lnTo>
                  <a:lnTo>
                    <a:pt x="487" y="639"/>
                  </a:lnTo>
                  <a:lnTo>
                    <a:pt x="487" y="641"/>
                  </a:lnTo>
                  <a:lnTo>
                    <a:pt x="486" y="642"/>
                  </a:lnTo>
                  <a:lnTo>
                    <a:pt x="484" y="644"/>
                  </a:lnTo>
                  <a:lnTo>
                    <a:pt x="481" y="645"/>
                  </a:lnTo>
                  <a:lnTo>
                    <a:pt x="478" y="645"/>
                  </a:lnTo>
                  <a:lnTo>
                    <a:pt x="475" y="647"/>
                  </a:lnTo>
                  <a:lnTo>
                    <a:pt x="472" y="648"/>
                  </a:lnTo>
                  <a:lnTo>
                    <a:pt x="474" y="648"/>
                  </a:lnTo>
                  <a:lnTo>
                    <a:pt x="474" y="647"/>
                  </a:lnTo>
                  <a:lnTo>
                    <a:pt x="474" y="651"/>
                  </a:lnTo>
                  <a:close/>
                </a:path>
              </a:pathLst>
            </a:custGeom>
            <a:solidFill>
              <a:srgbClr val="B9CE90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91" name="Freeform 115"/>
            <p:cNvSpPr>
              <a:spLocks/>
            </p:cNvSpPr>
            <p:nvPr/>
          </p:nvSpPr>
          <p:spPr bwMode="gray">
            <a:xfrm>
              <a:off x="4591" y="1989"/>
              <a:ext cx="575" cy="583"/>
            </a:xfrm>
            <a:custGeom>
              <a:avLst/>
              <a:gdLst>
                <a:gd name="T0" fmla="*/ 201 w 621"/>
                <a:gd name="T1" fmla="*/ 18 h 630"/>
                <a:gd name="T2" fmla="*/ 210 w 621"/>
                <a:gd name="T3" fmla="*/ 37 h 630"/>
                <a:gd name="T4" fmla="*/ 216 w 621"/>
                <a:gd name="T5" fmla="*/ 62 h 630"/>
                <a:gd name="T6" fmla="*/ 229 w 621"/>
                <a:gd name="T7" fmla="*/ 92 h 630"/>
                <a:gd name="T8" fmla="*/ 246 w 621"/>
                <a:gd name="T9" fmla="*/ 100 h 630"/>
                <a:gd name="T10" fmla="*/ 270 w 621"/>
                <a:gd name="T11" fmla="*/ 119 h 630"/>
                <a:gd name="T12" fmla="*/ 310 w 621"/>
                <a:gd name="T13" fmla="*/ 144 h 630"/>
                <a:gd name="T14" fmla="*/ 327 w 621"/>
                <a:gd name="T15" fmla="*/ 157 h 630"/>
                <a:gd name="T16" fmla="*/ 356 w 621"/>
                <a:gd name="T17" fmla="*/ 192 h 630"/>
                <a:gd name="T18" fmla="*/ 367 w 621"/>
                <a:gd name="T19" fmla="*/ 205 h 630"/>
                <a:gd name="T20" fmla="*/ 354 w 621"/>
                <a:gd name="T21" fmla="*/ 210 h 630"/>
                <a:gd name="T22" fmla="*/ 341 w 621"/>
                <a:gd name="T23" fmla="*/ 236 h 630"/>
                <a:gd name="T24" fmla="*/ 334 w 621"/>
                <a:gd name="T25" fmla="*/ 277 h 630"/>
                <a:gd name="T26" fmla="*/ 358 w 621"/>
                <a:gd name="T27" fmla="*/ 274 h 630"/>
                <a:gd name="T28" fmla="*/ 373 w 621"/>
                <a:gd name="T29" fmla="*/ 288 h 630"/>
                <a:gd name="T30" fmla="*/ 383 w 621"/>
                <a:gd name="T31" fmla="*/ 313 h 630"/>
                <a:gd name="T32" fmla="*/ 403 w 621"/>
                <a:gd name="T33" fmla="*/ 331 h 630"/>
                <a:gd name="T34" fmla="*/ 406 w 621"/>
                <a:gd name="T35" fmla="*/ 341 h 630"/>
                <a:gd name="T36" fmla="*/ 411 w 621"/>
                <a:gd name="T37" fmla="*/ 346 h 630"/>
                <a:gd name="T38" fmla="*/ 420 w 621"/>
                <a:gd name="T39" fmla="*/ 356 h 630"/>
                <a:gd name="T40" fmla="*/ 533 w 621"/>
                <a:gd name="T41" fmla="*/ 388 h 630"/>
                <a:gd name="T42" fmla="*/ 412 w 621"/>
                <a:gd name="T43" fmla="*/ 525 h 630"/>
                <a:gd name="T44" fmla="*/ 354 w 621"/>
                <a:gd name="T45" fmla="*/ 555 h 630"/>
                <a:gd name="T46" fmla="*/ 343 w 621"/>
                <a:gd name="T47" fmla="*/ 561 h 630"/>
                <a:gd name="T48" fmla="*/ 321 w 621"/>
                <a:gd name="T49" fmla="*/ 564 h 630"/>
                <a:gd name="T50" fmla="*/ 302 w 621"/>
                <a:gd name="T51" fmla="*/ 556 h 630"/>
                <a:gd name="T52" fmla="*/ 279 w 621"/>
                <a:gd name="T53" fmla="*/ 570 h 630"/>
                <a:gd name="T54" fmla="*/ 263 w 621"/>
                <a:gd name="T55" fmla="*/ 583 h 630"/>
                <a:gd name="T56" fmla="*/ 176 w 621"/>
                <a:gd name="T57" fmla="*/ 559 h 630"/>
                <a:gd name="T58" fmla="*/ 146 w 621"/>
                <a:gd name="T59" fmla="*/ 548 h 630"/>
                <a:gd name="T60" fmla="*/ 119 w 621"/>
                <a:gd name="T61" fmla="*/ 540 h 630"/>
                <a:gd name="T62" fmla="*/ 116 w 621"/>
                <a:gd name="T63" fmla="*/ 520 h 630"/>
                <a:gd name="T64" fmla="*/ 105 w 621"/>
                <a:gd name="T65" fmla="*/ 512 h 630"/>
                <a:gd name="T66" fmla="*/ 88 w 621"/>
                <a:gd name="T67" fmla="*/ 503 h 630"/>
                <a:gd name="T68" fmla="*/ 72 w 621"/>
                <a:gd name="T69" fmla="*/ 465 h 630"/>
                <a:gd name="T70" fmla="*/ 44 w 621"/>
                <a:gd name="T71" fmla="*/ 437 h 630"/>
                <a:gd name="T72" fmla="*/ 33 w 621"/>
                <a:gd name="T73" fmla="*/ 428 h 630"/>
                <a:gd name="T74" fmla="*/ 2 w 621"/>
                <a:gd name="T75" fmla="*/ 412 h 630"/>
                <a:gd name="T76" fmla="*/ 0 w 621"/>
                <a:gd name="T77" fmla="*/ 404 h 630"/>
                <a:gd name="T78" fmla="*/ 13 w 621"/>
                <a:gd name="T79" fmla="*/ 399 h 630"/>
                <a:gd name="T80" fmla="*/ 24 w 621"/>
                <a:gd name="T81" fmla="*/ 393 h 630"/>
                <a:gd name="T82" fmla="*/ 44 w 621"/>
                <a:gd name="T83" fmla="*/ 381 h 630"/>
                <a:gd name="T84" fmla="*/ 47 w 621"/>
                <a:gd name="T85" fmla="*/ 326 h 630"/>
                <a:gd name="T86" fmla="*/ 52 w 621"/>
                <a:gd name="T87" fmla="*/ 293 h 630"/>
                <a:gd name="T88" fmla="*/ 61 w 621"/>
                <a:gd name="T89" fmla="*/ 296 h 630"/>
                <a:gd name="T90" fmla="*/ 69 w 621"/>
                <a:gd name="T91" fmla="*/ 295 h 630"/>
                <a:gd name="T92" fmla="*/ 74 w 621"/>
                <a:gd name="T93" fmla="*/ 291 h 630"/>
                <a:gd name="T94" fmla="*/ 74 w 621"/>
                <a:gd name="T95" fmla="*/ 268 h 630"/>
                <a:gd name="T96" fmla="*/ 78 w 621"/>
                <a:gd name="T97" fmla="*/ 252 h 630"/>
                <a:gd name="T98" fmla="*/ 99 w 621"/>
                <a:gd name="T99" fmla="*/ 222 h 630"/>
                <a:gd name="T100" fmla="*/ 117 w 621"/>
                <a:gd name="T101" fmla="*/ 218 h 630"/>
                <a:gd name="T102" fmla="*/ 122 w 621"/>
                <a:gd name="T103" fmla="*/ 183 h 630"/>
                <a:gd name="T104" fmla="*/ 122 w 621"/>
                <a:gd name="T105" fmla="*/ 122 h 630"/>
                <a:gd name="T106" fmla="*/ 122 w 621"/>
                <a:gd name="T107" fmla="*/ 114 h 630"/>
                <a:gd name="T108" fmla="*/ 131 w 621"/>
                <a:gd name="T109" fmla="*/ 94 h 630"/>
                <a:gd name="T110" fmla="*/ 135 w 621"/>
                <a:gd name="T111" fmla="*/ 75 h 630"/>
                <a:gd name="T112" fmla="*/ 132 w 621"/>
                <a:gd name="T113" fmla="*/ 54 h 630"/>
                <a:gd name="T114" fmla="*/ 145 w 621"/>
                <a:gd name="T115" fmla="*/ 43 h 630"/>
                <a:gd name="T116" fmla="*/ 159 w 621"/>
                <a:gd name="T117" fmla="*/ 31 h 630"/>
                <a:gd name="T118" fmla="*/ 180 w 621"/>
                <a:gd name="T119" fmla="*/ 19 h 630"/>
                <a:gd name="T120" fmla="*/ 191 w 621"/>
                <a:gd name="T121" fmla="*/ 3 h 63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21"/>
                <a:gd name="T184" fmla="*/ 0 h 630"/>
                <a:gd name="T185" fmla="*/ 621 w 621"/>
                <a:gd name="T186" fmla="*/ 630 h 63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21" h="630">
                  <a:moveTo>
                    <a:pt x="206" y="0"/>
                  </a:moveTo>
                  <a:lnTo>
                    <a:pt x="209" y="3"/>
                  </a:lnTo>
                  <a:lnTo>
                    <a:pt x="212" y="7"/>
                  </a:lnTo>
                  <a:lnTo>
                    <a:pt x="214" y="12"/>
                  </a:lnTo>
                  <a:lnTo>
                    <a:pt x="215" y="16"/>
                  </a:lnTo>
                  <a:lnTo>
                    <a:pt x="217" y="19"/>
                  </a:lnTo>
                  <a:lnTo>
                    <a:pt x="217" y="22"/>
                  </a:lnTo>
                  <a:lnTo>
                    <a:pt x="218" y="24"/>
                  </a:lnTo>
                  <a:lnTo>
                    <a:pt x="220" y="27"/>
                  </a:lnTo>
                  <a:lnTo>
                    <a:pt x="221" y="30"/>
                  </a:lnTo>
                  <a:lnTo>
                    <a:pt x="223" y="33"/>
                  </a:lnTo>
                  <a:lnTo>
                    <a:pt x="227" y="40"/>
                  </a:lnTo>
                  <a:lnTo>
                    <a:pt x="229" y="48"/>
                  </a:lnTo>
                  <a:lnTo>
                    <a:pt x="232" y="55"/>
                  </a:lnTo>
                  <a:lnTo>
                    <a:pt x="232" y="58"/>
                  </a:lnTo>
                  <a:lnTo>
                    <a:pt x="233" y="61"/>
                  </a:lnTo>
                  <a:lnTo>
                    <a:pt x="233" y="64"/>
                  </a:lnTo>
                  <a:lnTo>
                    <a:pt x="233" y="67"/>
                  </a:lnTo>
                  <a:lnTo>
                    <a:pt x="236" y="72"/>
                  </a:lnTo>
                  <a:lnTo>
                    <a:pt x="238" y="75"/>
                  </a:lnTo>
                  <a:lnTo>
                    <a:pt x="238" y="79"/>
                  </a:lnTo>
                  <a:lnTo>
                    <a:pt x="238" y="82"/>
                  </a:lnTo>
                  <a:lnTo>
                    <a:pt x="239" y="86"/>
                  </a:lnTo>
                  <a:lnTo>
                    <a:pt x="247" y="99"/>
                  </a:lnTo>
                  <a:lnTo>
                    <a:pt x="257" y="113"/>
                  </a:lnTo>
                  <a:lnTo>
                    <a:pt x="260" y="114"/>
                  </a:lnTo>
                  <a:lnTo>
                    <a:pt x="262" y="114"/>
                  </a:lnTo>
                  <a:lnTo>
                    <a:pt x="263" y="113"/>
                  </a:lnTo>
                  <a:lnTo>
                    <a:pt x="265" y="111"/>
                  </a:lnTo>
                  <a:lnTo>
                    <a:pt x="266" y="108"/>
                  </a:lnTo>
                  <a:lnTo>
                    <a:pt x="268" y="105"/>
                  </a:lnTo>
                  <a:lnTo>
                    <a:pt x="269" y="102"/>
                  </a:lnTo>
                  <a:lnTo>
                    <a:pt x="271" y="101"/>
                  </a:lnTo>
                  <a:lnTo>
                    <a:pt x="277" y="111"/>
                  </a:lnTo>
                  <a:lnTo>
                    <a:pt x="283" y="122"/>
                  </a:lnTo>
                  <a:lnTo>
                    <a:pt x="292" y="129"/>
                  </a:lnTo>
                  <a:lnTo>
                    <a:pt x="307" y="138"/>
                  </a:lnTo>
                  <a:lnTo>
                    <a:pt x="322" y="149"/>
                  </a:lnTo>
                  <a:lnTo>
                    <a:pt x="325" y="150"/>
                  </a:lnTo>
                  <a:lnTo>
                    <a:pt x="329" y="152"/>
                  </a:lnTo>
                  <a:lnTo>
                    <a:pt x="332" y="153"/>
                  </a:lnTo>
                  <a:lnTo>
                    <a:pt x="335" y="156"/>
                  </a:lnTo>
                  <a:lnTo>
                    <a:pt x="337" y="159"/>
                  </a:lnTo>
                  <a:lnTo>
                    <a:pt x="338" y="162"/>
                  </a:lnTo>
                  <a:lnTo>
                    <a:pt x="341" y="165"/>
                  </a:lnTo>
                  <a:lnTo>
                    <a:pt x="344" y="167"/>
                  </a:lnTo>
                  <a:lnTo>
                    <a:pt x="349" y="168"/>
                  </a:lnTo>
                  <a:lnTo>
                    <a:pt x="353" y="170"/>
                  </a:lnTo>
                  <a:lnTo>
                    <a:pt x="356" y="173"/>
                  </a:lnTo>
                  <a:lnTo>
                    <a:pt x="365" y="180"/>
                  </a:lnTo>
                  <a:lnTo>
                    <a:pt x="373" y="188"/>
                  </a:lnTo>
                  <a:lnTo>
                    <a:pt x="378" y="197"/>
                  </a:lnTo>
                  <a:lnTo>
                    <a:pt x="381" y="203"/>
                  </a:lnTo>
                  <a:lnTo>
                    <a:pt x="384" y="207"/>
                  </a:lnTo>
                  <a:lnTo>
                    <a:pt x="388" y="212"/>
                  </a:lnTo>
                  <a:lnTo>
                    <a:pt x="393" y="215"/>
                  </a:lnTo>
                  <a:lnTo>
                    <a:pt x="397" y="218"/>
                  </a:lnTo>
                  <a:lnTo>
                    <a:pt x="397" y="219"/>
                  </a:lnTo>
                  <a:lnTo>
                    <a:pt x="397" y="221"/>
                  </a:lnTo>
                  <a:lnTo>
                    <a:pt x="396" y="222"/>
                  </a:lnTo>
                  <a:lnTo>
                    <a:pt x="394" y="225"/>
                  </a:lnTo>
                  <a:lnTo>
                    <a:pt x="393" y="225"/>
                  </a:lnTo>
                  <a:lnTo>
                    <a:pt x="390" y="227"/>
                  </a:lnTo>
                  <a:lnTo>
                    <a:pt x="387" y="227"/>
                  </a:lnTo>
                  <a:lnTo>
                    <a:pt x="384" y="227"/>
                  </a:lnTo>
                  <a:lnTo>
                    <a:pt x="382" y="227"/>
                  </a:lnTo>
                  <a:lnTo>
                    <a:pt x="378" y="230"/>
                  </a:lnTo>
                  <a:lnTo>
                    <a:pt x="375" y="234"/>
                  </a:lnTo>
                  <a:lnTo>
                    <a:pt x="373" y="239"/>
                  </a:lnTo>
                  <a:lnTo>
                    <a:pt x="371" y="243"/>
                  </a:lnTo>
                  <a:lnTo>
                    <a:pt x="370" y="249"/>
                  </a:lnTo>
                  <a:lnTo>
                    <a:pt x="368" y="255"/>
                  </a:lnTo>
                  <a:lnTo>
                    <a:pt x="367" y="260"/>
                  </a:lnTo>
                  <a:lnTo>
                    <a:pt x="359" y="273"/>
                  </a:lnTo>
                  <a:lnTo>
                    <a:pt x="356" y="288"/>
                  </a:lnTo>
                  <a:lnTo>
                    <a:pt x="356" y="293"/>
                  </a:lnTo>
                  <a:lnTo>
                    <a:pt x="358" y="296"/>
                  </a:lnTo>
                  <a:lnTo>
                    <a:pt x="361" y="299"/>
                  </a:lnTo>
                  <a:lnTo>
                    <a:pt x="364" y="302"/>
                  </a:lnTo>
                  <a:lnTo>
                    <a:pt x="368" y="302"/>
                  </a:lnTo>
                  <a:lnTo>
                    <a:pt x="371" y="300"/>
                  </a:lnTo>
                  <a:lnTo>
                    <a:pt x="375" y="299"/>
                  </a:lnTo>
                  <a:lnTo>
                    <a:pt x="378" y="297"/>
                  </a:lnTo>
                  <a:lnTo>
                    <a:pt x="387" y="296"/>
                  </a:lnTo>
                  <a:lnTo>
                    <a:pt x="396" y="297"/>
                  </a:lnTo>
                  <a:lnTo>
                    <a:pt x="405" y="297"/>
                  </a:lnTo>
                  <a:lnTo>
                    <a:pt x="406" y="296"/>
                  </a:lnTo>
                  <a:lnTo>
                    <a:pt x="408" y="296"/>
                  </a:lnTo>
                  <a:lnTo>
                    <a:pt x="403" y="303"/>
                  </a:lnTo>
                  <a:lnTo>
                    <a:pt x="403" y="311"/>
                  </a:lnTo>
                  <a:lnTo>
                    <a:pt x="409" y="320"/>
                  </a:lnTo>
                  <a:lnTo>
                    <a:pt x="411" y="325"/>
                  </a:lnTo>
                  <a:lnTo>
                    <a:pt x="411" y="328"/>
                  </a:lnTo>
                  <a:lnTo>
                    <a:pt x="412" y="332"/>
                  </a:lnTo>
                  <a:lnTo>
                    <a:pt x="412" y="335"/>
                  </a:lnTo>
                  <a:lnTo>
                    <a:pt x="414" y="338"/>
                  </a:lnTo>
                  <a:lnTo>
                    <a:pt x="415" y="340"/>
                  </a:lnTo>
                  <a:lnTo>
                    <a:pt x="418" y="341"/>
                  </a:lnTo>
                  <a:lnTo>
                    <a:pt x="420" y="343"/>
                  </a:lnTo>
                  <a:lnTo>
                    <a:pt x="426" y="347"/>
                  </a:lnTo>
                  <a:lnTo>
                    <a:pt x="430" y="352"/>
                  </a:lnTo>
                  <a:lnTo>
                    <a:pt x="435" y="358"/>
                  </a:lnTo>
                  <a:lnTo>
                    <a:pt x="436" y="359"/>
                  </a:lnTo>
                  <a:lnTo>
                    <a:pt x="435" y="361"/>
                  </a:lnTo>
                  <a:lnTo>
                    <a:pt x="435" y="364"/>
                  </a:lnTo>
                  <a:lnTo>
                    <a:pt x="435" y="367"/>
                  </a:lnTo>
                  <a:lnTo>
                    <a:pt x="436" y="368"/>
                  </a:lnTo>
                  <a:lnTo>
                    <a:pt x="438" y="368"/>
                  </a:lnTo>
                  <a:lnTo>
                    <a:pt x="439" y="368"/>
                  </a:lnTo>
                  <a:lnTo>
                    <a:pt x="441" y="368"/>
                  </a:lnTo>
                  <a:lnTo>
                    <a:pt x="444" y="368"/>
                  </a:lnTo>
                  <a:lnTo>
                    <a:pt x="444" y="371"/>
                  </a:lnTo>
                  <a:lnTo>
                    <a:pt x="444" y="373"/>
                  </a:lnTo>
                  <a:lnTo>
                    <a:pt x="444" y="374"/>
                  </a:lnTo>
                  <a:lnTo>
                    <a:pt x="445" y="376"/>
                  </a:lnTo>
                  <a:lnTo>
                    <a:pt x="447" y="379"/>
                  </a:lnTo>
                  <a:lnTo>
                    <a:pt x="448" y="382"/>
                  </a:lnTo>
                  <a:lnTo>
                    <a:pt x="450" y="383"/>
                  </a:lnTo>
                  <a:lnTo>
                    <a:pt x="453" y="385"/>
                  </a:lnTo>
                  <a:lnTo>
                    <a:pt x="454" y="385"/>
                  </a:lnTo>
                  <a:lnTo>
                    <a:pt x="462" y="386"/>
                  </a:lnTo>
                  <a:lnTo>
                    <a:pt x="474" y="388"/>
                  </a:lnTo>
                  <a:lnTo>
                    <a:pt x="490" y="392"/>
                  </a:lnTo>
                  <a:lnTo>
                    <a:pt x="513" y="398"/>
                  </a:lnTo>
                  <a:lnTo>
                    <a:pt x="541" y="407"/>
                  </a:lnTo>
                  <a:lnTo>
                    <a:pt x="576" y="419"/>
                  </a:lnTo>
                  <a:lnTo>
                    <a:pt x="621" y="418"/>
                  </a:lnTo>
                  <a:lnTo>
                    <a:pt x="510" y="565"/>
                  </a:lnTo>
                  <a:lnTo>
                    <a:pt x="466" y="564"/>
                  </a:lnTo>
                  <a:lnTo>
                    <a:pt x="463" y="564"/>
                  </a:lnTo>
                  <a:lnTo>
                    <a:pt x="456" y="564"/>
                  </a:lnTo>
                  <a:lnTo>
                    <a:pt x="445" y="567"/>
                  </a:lnTo>
                  <a:lnTo>
                    <a:pt x="430" y="577"/>
                  </a:lnTo>
                  <a:lnTo>
                    <a:pt x="415" y="595"/>
                  </a:lnTo>
                  <a:lnTo>
                    <a:pt x="385" y="597"/>
                  </a:lnTo>
                  <a:lnTo>
                    <a:pt x="384" y="598"/>
                  </a:lnTo>
                  <a:lnTo>
                    <a:pt x="382" y="600"/>
                  </a:lnTo>
                  <a:lnTo>
                    <a:pt x="381" y="603"/>
                  </a:lnTo>
                  <a:lnTo>
                    <a:pt x="381" y="604"/>
                  </a:lnTo>
                  <a:lnTo>
                    <a:pt x="382" y="607"/>
                  </a:lnTo>
                  <a:lnTo>
                    <a:pt x="379" y="606"/>
                  </a:lnTo>
                  <a:lnTo>
                    <a:pt x="376" y="606"/>
                  </a:lnTo>
                  <a:lnTo>
                    <a:pt x="370" y="606"/>
                  </a:lnTo>
                  <a:lnTo>
                    <a:pt x="365" y="606"/>
                  </a:lnTo>
                  <a:lnTo>
                    <a:pt x="361" y="607"/>
                  </a:lnTo>
                  <a:lnTo>
                    <a:pt x="358" y="609"/>
                  </a:lnTo>
                  <a:lnTo>
                    <a:pt x="355" y="610"/>
                  </a:lnTo>
                  <a:lnTo>
                    <a:pt x="350" y="612"/>
                  </a:lnTo>
                  <a:lnTo>
                    <a:pt x="347" y="610"/>
                  </a:lnTo>
                  <a:lnTo>
                    <a:pt x="344" y="610"/>
                  </a:lnTo>
                  <a:lnTo>
                    <a:pt x="343" y="607"/>
                  </a:lnTo>
                  <a:lnTo>
                    <a:pt x="340" y="606"/>
                  </a:lnTo>
                  <a:lnTo>
                    <a:pt x="338" y="604"/>
                  </a:lnTo>
                  <a:lnTo>
                    <a:pt x="332" y="603"/>
                  </a:lnTo>
                  <a:lnTo>
                    <a:pt x="326" y="601"/>
                  </a:lnTo>
                  <a:lnTo>
                    <a:pt x="313" y="604"/>
                  </a:lnTo>
                  <a:lnTo>
                    <a:pt x="301" y="610"/>
                  </a:lnTo>
                  <a:lnTo>
                    <a:pt x="301" y="612"/>
                  </a:lnTo>
                  <a:lnTo>
                    <a:pt x="301" y="613"/>
                  </a:lnTo>
                  <a:lnTo>
                    <a:pt x="301" y="615"/>
                  </a:lnTo>
                  <a:lnTo>
                    <a:pt x="301" y="616"/>
                  </a:lnTo>
                  <a:lnTo>
                    <a:pt x="296" y="619"/>
                  </a:lnTo>
                  <a:lnTo>
                    <a:pt x="295" y="622"/>
                  </a:lnTo>
                  <a:lnTo>
                    <a:pt x="292" y="625"/>
                  </a:lnTo>
                  <a:lnTo>
                    <a:pt x="289" y="628"/>
                  </a:lnTo>
                  <a:lnTo>
                    <a:pt x="286" y="630"/>
                  </a:lnTo>
                  <a:lnTo>
                    <a:pt x="284" y="630"/>
                  </a:lnTo>
                  <a:lnTo>
                    <a:pt x="265" y="627"/>
                  </a:lnTo>
                  <a:lnTo>
                    <a:pt x="247" y="627"/>
                  </a:lnTo>
                  <a:lnTo>
                    <a:pt x="232" y="627"/>
                  </a:lnTo>
                  <a:lnTo>
                    <a:pt x="217" y="622"/>
                  </a:lnTo>
                  <a:lnTo>
                    <a:pt x="203" y="615"/>
                  </a:lnTo>
                  <a:lnTo>
                    <a:pt x="190" y="604"/>
                  </a:lnTo>
                  <a:lnTo>
                    <a:pt x="187" y="603"/>
                  </a:lnTo>
                  <a:lnTo>
                    <a:pt x="184" y="601"/>
                  </a:lnTo>
                  <a:lnTo>
                    <a:pt x="182" y="600"/>
                  </a:lnTo>
                  <a:lnTo>
                    <a:pt x="175" y="598"/>
                  </a:lnTo>
                  <a:lnTo>
                    <a:pt x="167" y="595"/>
                  </a:lnTo>
                  <a:lnTo>
                    <a:pt x="158" y="592"/>
                  </a:lnTo>
                  <a:lnTo>
                    <a:pt x="152" y="592"/>
                  </a:lnTo>
                  <a:lnTo>
                    <a:pt x="143" y="594"/>
                  </a:lnTo>
                  <a:lnTo>
                    <a:pt x="138" y="594"/>
                  </a:lnTo>
                  <a:lnTo>
                    <a:pt x="135" y="591"/>
                  </a:lnTo>
                  <a:lnTo>
                    <a:pt x="131" y="588"/>
                  </a:lnTo>
                  <a:lnTo>
                    <a:pt x="128" y="583"/>
                  </a:lnTo>
                  <a:lnTo>
                    <a:pt x="125" y="579"/>
                  </a:lnTo>
                  <a:lnTo>
                    <a:pt x="122" y="574"/>
                  </a:lnTo>
                  <a:lnTo>
                    <a:pt x="122" y="571"/>
                  </a:lnTo>
                  <a:lnTo>
                    <a:pt x="122" y="568"/>
                  </a:lnTo>
                  <a:lnTo>
                    <a:pt x="123" y="565"/>
                  </a:lnTo>
                  <a:lnTo>
                    <a:pt x="125" y="562"/>
                  </a:lnTo>
                  <a:lnTo>
                    <a:pt x="126" y="558"/>
                  </a:lnTo>
                  <a:lnTo>
                    <a:pt x="123" y="558"/>
                  </a:lnTo>
                  <a:lnTo>
                    <a:pt x="122" y="556"/>
                  </a:lnTo>
                  <a:lnTo>
                    <a:pt x="120" y="555"/>
                  </a:lnTo>
                  <a:lnTo>
                    <a:pt x="119" y="553"/>
                  </a:lnTo>
                  <a:lnTo>
                    <a:pt x="113" y="553"/>
                  </a:lnTo>
                  <a:lnTo>
                    <a:pt x="105" y="552"/>
                  </a:lnTo>
                  <a:lnTo>
                    <a:pt x="99" y="550"/>
                  </a:lnTo>
                  <a:lnTo>
                    <a:pt x="98" y="549"/>
                  </a:lnTo>
                  <a:lnTo>
                    <a:pt x="96" y="547"/>
                  </a:lnTo>
                  <a:lnTo>
                    <a:pt x="96" y="546"/>
                  </a:lnTo>
                  <a:lnTo>
                    <a:pt x="95" y="544"/>
                  </a:lnTo>
                  <a:lnTo>
                    <a:pt x="93" y="540"/>
                  </a:lnTo>
                  <a:lnTo>
                    <a:pt x="92" y="535"/>
                  </a:lnTo>
                  <a:lnTo>
                    <a:pt x="89" y="532"/>
                  </a:lnTo>
                  <a:lnTo>
                    <a:pt x="84" y="523"/>
                  </a:lnTo>
                  <a:lnTo>
                    <a:pt x="81" y="514"/>
                  </a:lnTo>
                  <a:lnTo>
                    <a:pt x="78" y="503"/>
                  </a:lnTo>
                  <a:lnTo>
                    <a:pt x="74" y="494"/>
                  </a:lnTo>
                  <a:lnTo>
                    <a:pt x="68" y="488"/>
                  </a:lnTo>
                  <a:lnTo>
                    <a:pt x="59" y="484"/>
                  </a:lnTo>
                  <a:lnTo>
                    <a:pt x="54" y="481"/>
                  </a:lnTo>
                  <a:lnTo>
                    <a:pt x="51" y="476"/>
                  </a:lnTo>
                  <a:lnTo>
                    <a:pt x="48" y="472"/>
                  </a:lnTo>
                  <a:lnTo>
                    <a:pt x="45" y="467"/>
                  </a:lnTo>
                  <a:lnTo>
                    <a:pt x="42" y="463"/>
                  </a:lnTo>
                  <a:lnTo>
                    <a:pt x="41" y="463"/>
                  </a:lnTo>
                  <a:lnTo>
                    <a:pt x="39" y="463"/>
                  </a:lnTo>
                  <a:lnTo>
                    <a:pt x="36" y="463"/>
                  </a:lnTo>
                  <a:lnTo>
                    <a:pt x="29" y="457"/>
                  </a:lnTo>
                  <a:lnTo>
                    <a:pt x="20" y="454"/>
                  </a:lnTo>
                  <a:lnTo>
                    <a:pt x="11" y="452"/>
                  </a:lnTo>
                  <a:lnTo>
                    <a:pt x="2" y="448"/>
                  </a:lnTo>
                  <a:lnTo>
                    <a:pt x="2" y="446"/>
                  </a:lnTo>
                  <a:lnTo>
                    <a:pt x="2" y="445"/>
                  </a:lnTo>
                  <a:lnTo>
                    <a:pt x="3" y="443"/>
                  </a:lnTo>
                  <a:lnTo>
                    <a:pt x="5" y="440"/>
                  </a:lnTo>
                  <a:lnTo>
                    <a:pt x="3" y="439"/>
                  </a:lnTo>
                  <a:lnTo>
                    <a:pt x="3" y="437"/>
                  </a:lnTo>
                  <a:lnTo>
                    <a:pt x="2" y="437"/>
                  </a:lnTo>
                  <a:lnTo>
                    <a:pt x="0" y="437"/>
                  </a:lnTo>
                  <a:lnTo>
                    <a:pt x="0" y="436"/>
                  </a:lnTo>
                  <a:lnTo>
                    <a:pt x="3" y="434"/>
                  </a:lnTo>
                  <a:lnTo>
                    <a:pt x="5" y="433"/>
                  </a:lnTo>
                  <a:lnTo>
                    <a:pt x="8" y="433"/>
                  </a:lnTo>
                  <a:lnTo>
                    <a:pt x="11" y="433"/>
                  </a:lnTo>
                  <a:lnTo>
                    <a:pt x="14" y="431"/>
                  </a:lnTo>
                  <a:lnTo>
                    <a:pt x="15" y="430"/>
                  </a:lnTo>
                  <a:lnTo>
                    <a:pt x="17" y="428"/>
                  </a:lnTo>
                  <a:lnTo>
                    <a:pt x="17" y="427"/>
                  </a:lnTo>
                  <a:lnTo>
                    <a:pt x="18" y="425"/>
                  </a:lnTo>
                  <a:lnTo>
                    <a:pt x="23" y="425"/>
                  </a:lnTo>
                  <a:lnTo>
                    <a:pt x="26" y="425"/>
                  </a:lnTo>
                  <a:lnTo>
                    <a:pt x="30" y="425"/>
                  </a:lnTo>
                  <a:lnTo>
                    <a:pt x="33" y="425"/>
                  </a:lnTo>
                  <a:lnTo>
                    <a:pt x="38" y="422"/>
                  </a:lnTo>
                  <a:lnTo>
                    <a:pt x="42" y="419"/>
                  </a:lnTo>
                  <a:lnTo>
                    <a:pt x="45" y="416"/>
                  </a:lnTo>
                  <a:lnTo>
                    <a:pt x="47" y="412"/>
                  </a:lnTo>
                  <a:lnTo>
                    <a:pt x="48" y="400"/>
                  </a:lnTo>
                  <a:lnTo>
                    <a:pt x="47" y="386"/>
                  </a:lnTo>
                  <a:lnTo>
                    <a:pt x="45" y="373"/>
                  </a:lnTo>
                  <a:lnTo>
                    <a:pt x="47" y="359"/>
                  </a:lnTo>
                  <a:lnTo>
                    <a:pt x="48" y="355"/>
                  </a:lnTo>
                  <a:lnTo>
                    <a:pt x="51" y="352"/>
                  </a:lnTo>
                  <a:lnTo>
                    <a:pt x="54" y="347"/>
                  </a:lnTo>
                  <a:lnTo>
                    <a:pt x="56" y="343"/>
                  </a:lnTo>
                  <a:lnTo>
                    <a:pt x="56" y="335"/>
                  </a:lnTo>
                  <a:lnTo>
                    <a:pt x="54" y="326"/>
                  </a:lnTo>
                  <a:lnTo>
                    <a:pt x="54" y="317"/>
                  </a:lnTo>
                  <a:lnTo>
                    <a:pt x="56" y="317"/>
                  </a:lnTo>
                  <a:lnTo>
                    <a:pt x="57" y="316"/>
                  </a:lnTo>
                  <a:lnTo>
                    <a:pt x="59" y="317"/>
                  </a:lnTo>
                  <a:lnTo>
                    <a:pt x="60" y="319"/>
                  </a:lnTo>
                  <a:lnTo>
                    <a:pt x="62" y="319"/>
                  </a:lnTo>
                  <a:lnTo>
                    <a:pt x="63" y="320"/>
                  </a:lnTo>
                  <a:lnTo>
                    <a:pt x="66" y="320"/>
                  </a:lnTo>
                  <a:lnTo>
                    <a:pt x="68" y="322"/>
                  </a:lnTo>
                  <a:lnTo>
                    <a:pt x="69" y="322"/>
                  </a:lnTo>
                  <a:lnTo>
                    <a:pt x="72" y="322"/>
                  </a:lnTo>
                  <a:lnTo>
                    <a:pt x="74" y="322"/>
                  </a:lnTo>
                  <a:lnTo>
                    <a:pt x="74" y="320"/>
                  </a:lnTo>
                  <a:lnTo>
                    <a:pt x="75" y="319"/>
                  </a:lnTo>
                  <a:lnTo>
                    <a:pt x="77" y="317"/>
                  </a:lnTo>
                  <a:lnTo>
                    <a:pt x="78" y="317"/>
                  </a:lnTo>
                  <a:lnTo>
                    <a:pt x="80" y="316"/>
                  </a:lnTo>
                  <a:lnTo>
                    <a:pt x="80" y="314"/>
                  </a:lnTo>
                  <a:lnTo>
                    <a:pt x="80" y="313"/>
                  </a:lnTo>
                  <a:lnTo>
                    <a:pt x="80" y="311"/>
                  </a:lnTo>
                  <a:lnTo>
                    <a:pt x="80" y="310"/>
                  </a:lnTo>
                  <a:lnTo>
                    <a:pt x="78" y="302"/>
                  </a:lnTo>
                  <a:lnTo>
                    <a:pt x="80" y="296"/>
                  </a:lnTo>
                  <a:lnTo>
                    <a:pt x="80" y="290"/>
                  </a:lnTo>
                  <a:lnTo>
                    <a:pt x="80" y="287"/>
                  </a:lnTo>
                  <a:lnTo>
                    <a:pt x="81" y="285"/>
                  </a:lnTo>
                  <a:lnTo>
                    <a:pt x="81" y="282"/>
                  </a:lnTo>
                  <a:lnTo>
                    <a:pt x="81" y="279"/>
                  </a:lnTo>
                  <a:lnTo>
                    <a:pt x="81" y="276"/>
                  </a:lnTo>
                  <a:lnTo>
                    <a:pt x="84" y="272"/>
                  </a:lnTo>
                  <a:lnTo>
                    <a:pt x="89" y="266"/>
                  </a:lnTo>
                  <a:lnTo>
                    <a:pt x="92" y="261"/>
                  </a:lnTo>
                  <a:lnTo>
                    <a:pt x="95" y="255"/>
                  </a:lnTo>
                  <a:lnTo>
                    <a:pt x="98" y="249"/>
                  </a:lnTo>
                  <a:lnTo>
                    <a:pt x="102" y="245"/>
                  </a:lnTo>
                  <a:lnTo>
                    <a:pt x="107" y="240"/>
                  </a:lnTo>
                  <a:lnTo>
                    <a:pt x="111" y="237"/>
                  </a:lnTo>
                  <a:lnTo>
                    <a:pt x="116" y="236"/>
                  </a:lnTo>
                  <a:lnTo>
                    <a:pt x="122" y="236"/>
                  </a:lnTo>
                  <a:lnTo>
                    <a:pt x="128" y="236"/>
                  </a:lnTo>
                  <a:lnTo>
                    <a:pt x="126" y="236"/>
                  </a:lnTo>
                  <a:lnTo>
                    <a:pt x="125" y="236"/>
                  </a:lnTo>
                  <a:lnTo>
                    <a:pt x="123" y="230"/>
                  </a:lnTo>
                  <a:lnTo>
                    <a:pt x="123" y="224"/>
                  </a:lnTo>
                  <a:lnTo>
                    <a:pt x="123" y="218"/>
                  </a:lnTo>
                  <a:lnTo>
                    <a:pt x="126" y="213"/>
                  </a:lnTo>
                  <a:lnTo>
                    <a:pt x="132" y="198"/>
                  </a:lnTo>
                  <a:lnTo>
                    <a:pt x="135" y="182"/>
                  </a:lnTo>
                  <a:lnTo>
                    <a:pt x="135" y="183"/>
                  </a:lnTo>
                  <a:lnTo>
                    <a:pt x="135" y="159"/>
                  </a:lnTo>
                  <a:lnTo>
                    <a:pt x="132" y="135"/>
                  </a:lnTo>
                  <a:lnTo>
                    <a:pt x="132" y="132"/>
                  </a:lnTo>
                  <a:lnTo>
                    <a:pt x="131" y="129"/>
                  </a:lnTo>
                  <a:lnTo>
                    <a:pt x="129" y="128"/>
                  </a:lnTo>
                  <a:lnTo>
                    <a:pt x="129" y="126"/>
                  </a:lnTo>
                  <a:lnTo>
                    <a:pt x="129" y="125"/>
                  </a:lnTo>
                  <a:lnTo>
                    <a:pt x="131" y="125"/>
                  </a:lnTo>
                  <a:lnTo>
                    <a:pt x="132" y="123"/>
                  </a:lnTo>
                  <a:lnTo>
                    <a:pt x="134" y="123"/>
                  </a:lnTo>
                  <a:lnTo>
                    <a:pt x="135" y="122"/>
                  </a:lnTo>
                  <a:lnTo>
                    <a:pt x="135" y="116"/>
                  </a:lnTo>
                  <a:lnTo>
                    <a:pt x="137" y="110"/>
                  </a:lnTo>
                  <a:lnTo>
                    <a:pt x="140" y="104"/>
                  </a:lnTo>
                  <a:lnTo>
                    <a:pt x="141" y="102"/>
                  </a:lnTo>
                  <a:lnTo>
                    <a:pt x="141" y="99"/>
                  </a:lnTo>
                  <a:lnTo>
                    <a:pt x="141" y="96"/>
                  </a:lnTo>
                  <a:lnTo>
                    <a:pt x="141" y="95"/>
                  </a:lnTo>
                  <a:lnTo>
                    <a:pt x="143" y="90"/>
                  </a:lnTo>
                  <a:lnTo>
                    <a:pt x="144" y="86"/>
                  </a:lnTo>
                  <a:lnTo>
                    <a:pt x="146" y="81"/>
                  </a:lnTo>
                  <a:lnTo>
                    <a:pt x="147" y="76"/>
                  </a:lnTo>
                  <a:lnTo>
                    <a:pt x="147" y="72"/>
                  </a:lnTo>
                  <a:lnTo>
                    <a:pt x="146" y="69"/>
                  </a:lnTo>
                  <a:lnTo>
                    <a:pt x="144" y="66"/>
                  </a:lnTo>
                  <a:lnTo>
                    <a:pt x="143" y="63"/>
                  </a:lnTo>
                  <a:lnTo>
                    <a:pt x="143" y="58"/>
                  </a:lnTo>
                  <a:lnTo>
                    <a:pt x="144" y="55"/>
                  </a:lnTo>
                  <a:lnTo>
                    <a:pt x="147" y="52"/>
                  </a:lnTo>
                  <a:lnTo>
                    <a:pt x="149" y="49"/>
                  </a:lnTo>
                  <a:lnTo>
                    <a:pt x="152" y="48"/>
                  </a:lnTo>
                  <a:lnTo>
                    <a:pt x="154" y="46"/>
                  </a:lnTo>
                  <a:lnTo>
                    <a:pt x="157" y="46"/>
                  </a:lnTo>
                  <a:lnTo>
                    <a:pt x="160" y="46"/>
                  </a:lnTo>
                  <a:lnTo>
                    <a:pt x="163" y="45"/>
                  </a:lnTo>
                  <a:lnTo>
                    <a:pt x="166" y="43"/>
                  </a:lnTo>
                  <a:lnTo>
                    <a:pt x="167" y="40"/>
                  </a:lnTo>
                  <a:lnTo>
                    <a:pt x="170" y="36"/>
                  </a:lnTo>
                  <a:lnTo>
                    <a:pt x="172" y="33"/>
                  </a:lnTo>
                  <a:lnTo>
                    <a:pt x="175" y="31"/>
                  </a:lnTo>
                  <a:lnTo>
                    <a:pt x="179" y="28"/>
                  </a:lnTo>
                  <a:lnTo>
                    <a:pt x="184" y="27"/>
                  </a:lnTo>
                  <a:lnTo>
                    <a:pt x="188" y="25"/>
                  </a:lnTo>
                  <a:lnTo>
                    <a:pt x="191" y="24"/>
                  </a:lnTo>
                  <a:lnTo>
                    <a:pt x="194" y="21"/>
                  </a:lnTo>
                  <a:lnTo>
                    <a:pt x="197" y="18"/>
                  </a:lnTo>
                  <a:lnTo>
                    <a:pt x="199" y="15"/>
                  </a:lnTo>
                  <a:lnTo>
                    <a:pt x="200" y="12"/>
                  </a:lnTo>
                  <a:lnTo>
                    <a:pt x="203" y="9"/>
                  </a:lnTo>
                  <a:lnTo>
                    <a:pt x="205" y="4"/>
                  </a:lnTo>
                  <a:lnTo>
                    <a:pt x="206" y="3"/>
                  </a:lnTo>
                  <a:lnTo>
                    <a:pt x="206" y="1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rgbClr val="B9CE90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92" name="Freeform 116"/>
            <p:cNvSpPr>
              <a:spLocks/>
            </p:cNvSpPr>
            <p:nvPr/>
          </p:nvSpPr>
          <p:spPr bwMode="gray">
            <a:xfrm>
              <a:off x="4920" y="2191"/>
              <a:ext cx="63" cy="77"/>
            </a:xfrm>
            <a:custGeom>
              <a:avLst/>
              <a:gdLst>
                <a:gd name="T0" fmla="*/ 33 w 68"/>
                <a:gd name="T1" fmla="*/ 8 h 84"/>
                <a:gd name="T2" fmla="*/ 36 w 68"/>
                <a:gd name="T3" fmla="*/ 4 h 84"/>
                <a:gd name="T4" fmla="*/ 39 w 68"/>
                <a:gd name="T5" fmla="*/ 0 h 84"/>
                <a:gd name="T6" fmla="*/ 52 w 68"/>
                <a:gd name="T7" fmla="*/ 11 h 84"/>
                <a:gd name="T8" fmla="*/ 61 w 68"/>
                <a:gd name="T9" fmla="*/ 25 h 84"/>
                <a:gd name="T10" fmla="*/ 60 w 68"/>
                <a:gd name="T11" fmla="*/ 19 h 84"/>
                <a:gd name="T12" fmla="*/ 56 w 68"/>
                <a:gd name="T13" fmla="*/ 17 h 84"/>
                <a:gd name="T14" fmla="*/ 53 w 68"/>
                <a:gd name="T15" fmla="*/ 19 h 84"/>
                <a:gd name="T16" fmla="*/ 53 w 68"/>
                <a:gd name="T17" fmla="*/ 23 h 84"/>
                <a:gd name="T18" fmla="*/ 53 w 68"/>
                <a:gd name="T19" fmla="*/ 28 h 84"/>
                <a:gd name="T20" fmla="*/ 50 w 68"/>
                <a:gd name="T21" fmla="*/ 31 h 84"/>
                <a:gd name="T22" fmla="*/ 52 w 68"/>
                <a:gd name="T23" fmla="*/ 31 h 84"/>
                <a:gd name="T24" fmla="*/ 53 w 68"/>
                <a:gd name="T25" fmla="*/ 28 h 84"/>
                <a:gd name="T26" fmla="*/ 53 w 68"/>
                <a:gd name="T27" fmla="*/ 25 h 84"/>
                <a:gd name="T28" fmla="*/ 52 w 68"/>
                <a:gd name="T29" fmla="*/ 22 h 84"/>
                <a:gd name="T30" fmla="*/ 49 w 68"/>
                <a:gd name="T31" fmla="*/ 22 h 84"/>
                <a:gd name="T32" fmla="*/ 46 w 68"/>
                <a:gd name="T33" fmla="*/ 27 h 84"/>
                <a:gd name="T34" fmla="*/ 44 w 68"/>
                <a:gd name="T35" fmla="*/ 33 h 84"/>
                <a:gd name="T36" fmla="*/ 41 w 68"/>
                <a:gd name="T37" fmla="*/ 36 h 84"/>
                <a:gd name="T38" fmla="*/ 39 w 68"/>
                <a:gd name="T39" fmla="*/ 34 h 84"/>
                <a:gd name="T40" fmla="*/ 39 w 68"/>
                <a:gd name="T41" fmla="*/ 31 h 84"/>
                <a:gd name="T42" fmla="*/ 36 w 68"/>
                <a:gd name="T43" fmla="*/ 28 h 84"/>
                <a:gd name="T44" fmla="*/ 32 w 68"/>
                <a:gd name="T45" fmla="*/ 28 h 84"/>
                <a:gd name="T46" fmla="*/ 31 w 68"/>
                <a:gd name="T47" fmla="*/ 31 h 84"/>
                <a:gd name="T48" fmla="*/ 32 w 68"/>
                <a:gd name="T49" fmla="*/ 33 h 84"/>
                <a:gd name="T50" fmla="*/ 32 w 68"/>
                <a:gd name="T51" fmla="*/ 34 h 84"/>
                <a:gd name="T52" fmla="*/ 32 w 68"/>
                <a:gd name="T53" fmla="*/ 36 h 84"/>
                <a:gd name="T54" fmla="*/ 30 w 68"/>
                <a:gd name="T55" fmla="*/ 34 h 84"/>
                <a:gd name="T56" fmla="*/ 27 w 68"/>
                <a:gd name="T57" fmla="*/ 36 h 84"/>
                <a:gd name="T58" fmla="*/ 30 w 68"/>
                <a:gd name="T59" fmla="*/ 39 h 84"/>
                <a:gd name="T60" fmla="*/ 33 w 68"/>
                <a:gd name="T61" fmla="*/ 41 h 84"/>
                <a:gd name="T62" fmla="*/ 38 w 68"/>
                <a:gd name="T63" fmla="*/ 41 h 84"/>
                <a:gd name="T64" fmla="*/ 33 w 68"/>
                <a:gd name="T65" fmla="*/ 41 h 84"/>
                <a:gd name="T66" fmla="*/ 30 w 68"/>
                <a:gd name="T67" fmla="*/ 41 h 84"/>
                <a:gd name="T68" fmla="*/ 28 w 68"/>
                <a:gd name="T69" fmla="*/ 42 h 84"/>
                <a:gd name="T70" fmla="*/ 32 w 68"/>
                <a:gd name="T71" fmla="*/ 47 h 84"/>
                <a:gd name="T72" fmla="*/ 39 w 68"/>
                <a:gd name="T73" fmla="*/ 47 h 84"/>
                <a:gd name="T74" fmla="*/ 49 w 68"/>
                <a:gd name="T75" fmla="*/ 41 h 84"/>
                <a:gd name="T76" fmla="*/ 55 w 68"/>
                <a:gd name="T77" fmla="*/ 39 h 84"/>
                <a:gd name="T78" fmla="*/ 55 w 68"/>
                <a:gd name="T79" fmla="*/ 44 h 84"/>
                <a:gd name="T80" fmla="*/ 60 w 68"/>
                <a:gd name="T81" fmla="*/ 47 h 84"/>
                <a:gd name="T82" fmla="*/ 63 w 68"/>
                <a:gd name="T83" fmla="*/ 48 h 84"/>
                <a:gd name="T84" fmla="*/ 61 w 68"/>
                <a:gd name="T85" fmla="*/ 50 h 84"/>
                <a:gd name="T86" fmla="*/ 60 w 68"/>
                <a:gd name="T87" fmla="*/ 55 h 84"/>
                <a:gd name="T88" fmla="*/ 58 w 68"/>
                <a:gd name="T89" fmla="*/ 58 h 84"/>
                <a:gd name="T90" fmla="*/ 55 w 68"/>
                <a:gd name="T91" fmla="*/ 63 h 84"/>
                <a:gd name="T92" fmla="*/ 52 w 68"/>
                <a:gd name="T93" fmla="*/ 69 h 84"/>
                <a:gd name="T94" fmla="*/ 49 w 68"/>
                <a:gd name="T95" fmla="*/ 72 h 84"/>
                <a:gd name="T96" fmla="*/ 38 w 68"/>
                <a:gd name="T97" fmla="*/ 72 h 84"/>
                <a:gd name="T98" fmla="*/ 25 w 68"/>
                <a:gd name="T99" fmla="*/ 72 h 84"/>
                <a:gd name="T100" fmla="*/ 12 w 68"/>
                <a:gd name="T101" fmla="*/ 77 h 84"/>
                <a:gd name="T102" fmla="*/ 6 w 68"/>
                <a:gd name="T103" fmla="*/ 75 h 84"/>
                <a:gd name="T104" fmla="*/ 0 w 68"/>
                <a:gd name="T105" fmla="*/ 67 h 84"/>
                <a:gd name="T106" fmla="*/ 0 w 68"/>
                <a:gd name="T107" fmla="*/ 61 h 84"/>
                <a:gd name="T108" fmla="*/ 3 w 68"/>
                <a:gd name="T109" fmla="*/ 55 h 84"/>
                <a:gd name="T110" fmla="*/ 11 w 68"/>
                <a:gd name="T111" fmla="*/ 37 h 84"/>
                <a:gd name="T112" fmla="*/ 21 w 68"/>
                <a:gd name="T113" fmla="*/ 14 h 84"/>
                <a:gd name="T114" fmla="*/ 22 w 68"/>
                <a:gd name="T115" fmla="*/ 9 h 84"/>
                <a:gd name="T116" fmla="*/ 24 w 68"/>
                <a:gd name="T117" fmla="*/ 8 h 84"/>
                <a:gd name="T118" fmla="*/ 28 w 68"/>
                <a:gd name="T119" fmla="*/ 6 h 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8"/>
                <a:gd name="T181" fmla="*/ 0 h 84"/>
                <a:gd name="T182" fmla="*/ 68 w 68"/>
                <a:gd name="T183" fmla="*/ 84 h 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8" h="84">
                  <a:moveTo>
                    <a:pt x="35" y="9"/>
                  </a:moveTo>
                  <a:lnTo>
                    <a:pt x="36" y="9"/>
                  </a:lnTo>
                  <a:lnTo>
                    <a:pt x="38" y="6"/>
                  </a:lnTo>
                  <a:lnTo>
                    <a:pt x="39" y="4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7" y="7"/>
                  </a:lnTo>
                  <a:lnTo>
                    <a:pt x="56" y="12"/>
                  </a:lnTo>
                  <a:lnTo>
                    <a:pt x="63" y="18"/>
                  </a:lnTo>
                  <a:lnTo>
                    <a:pt x="66" y="27"/>
                  </a:lnTo>
                  <a:lnTo>
                    <a:pt x="66" y="24"/>
                  </a:lnTo>
                  <a:lnTo>
                    <a:pt x="65" y="21"/>
                  </a:lnTo>
                  <a:lnTo>
                    <a:pt x="62" y="19"/>
                  </a:lnTo>
                  <a:lnTo>
                    <a:pt x="60" y="19"/>
                  </a:lnTo>
                  <a:lnTo>
                    <a:pt x="59" y="19"/>
                  </a:lnTo>
                  <a:lnTo>
                    <a:pt x="57" y="21"/>
                  </a:lnTo>
                  <a:lnTo>
                    <a:pt x="57" y="24"/>
                  </a:lnTo>
                  <a:lnTo>
                    <a:pt x="57" y="25"/>
                  </a:lnTo>
                  <a:lnTo>
                    <a:pt x="57" y="28"/>
                  </a:lnTo>
                  <a:lnTo>
                    <a:pt x="57" y="31"/>
                  </a:lnTo>
                  <a:lnTo>
                    <a:pt x="57" y="33"/>
                  </a:lnTo>
                  <a:lnTo>
                    <a:pt x="54" y="34"/>
                  </a:lnTo>
                  <a:lnTo>
                    <a:pt x="53" y="36"/>
                  </a:lnTo>
                  <a:lnTo>
                    <a:pt x="56" y="34"/>
                  </a:lnTo>
                  <a:lnTo>
                    <a:pt x="57" y="33"/>
                  </a:lnTo>
                  <a:lnTo>
                    <a:pt x="57" y="31"/>
                  </a:lnTo>
                  <a:lnTo>
                    <a:pt x="57" y="28"/>
                  </a:lnTo>
                  <a:lnTo>
                    <a:pt x="57" y="27"/>
                  </a:lnTo>
                  <a:lnTo>
                    <a:pt x="57" y="25"/>
                  </a:lnTo>
                  <a:lnTo>
                    <a:pt x="56" y="24"/>
                  </a:lnTo>
                  <a:lnTo>
                    <a:pt x="54" y="24"/>
                  </a:lnTo>
                  <a:lnTo>
                    <a:pt x="53" y="24"/>
                  </a:lnTo>
                  <a:lnTo>
                    <a:pt x="51" y="27"/>
                  </a:lnTo>
                  <a:lnTo>
                    <a:pt x="50" y="30"/>
                  </a:lnTo>
                  <a:lnTo>
                    <a:pt x="48" y="33"/>
                  </a:lnTo>
                  <a:lnTo>
                    <a:pt x="47" y="36"/>
                  </a:lnTo>
                  <a:lnTo>
                    <a:pt x="48" y="39"/>
                  </a:lnTo>
                  <a:lnTo>
                    <a:pt x="44" y="39"/>
                  </a:lnTo>
                  <a:lnTo>
                    <a:pt x="41" y="39"/>
                  </a:lnTo>
                  <a:lnTo>
                    <a:pt x="42" y="37"/>
                  </a:lnTo>
                  <a:lnTo>
                    <a:pt x="42" y="36"/>
                  </a:lnTo>
                  <a:lnTo>
                    <a:pt x="42" y="34"/>
                  </a:lnTo>
                  <a:lnTo>
                    <a:pt x="41" y="31"/>
                  </a:lnTo>
                  <a:lnTo>
                    <a:pt x="39" y="31"/>
                  </a:lnTo>
                  <a:lnTo>
                    <a:pt x="36" y="31"/>
                  </a:lnTo>
                  <a:lnTo>
                    <a:pt x="35" y="31"/>
                  </a:lnTo>
                  <a:lnTo>
                    <a:pt x="33" y="33"/>
                  </a:lnTo>
                  <a:lnTo>
                    <a:pt x="33" y="34"/>
                  </a:lnTo>
                  <a:lnTo>
                    <a:pt x="35" y="36"/>
                  </a:lnTo>
                  <a:lnTo>
                    <a:pt x="35" y="37"/>
                  </a:lnTo>
                  <a:lnTo>
                    <a:pt x="35" y="39"/>
                  </a:lnTo>
                  <a:lnTo>
                    <a:pt x="33" y="37"/>
                  </a:lnTo>
                  <a:lnTo>
                    <a:pt x="32" y="37"/>
                  </a:lnTo>
                  <a:lnTo>
                    <a:pt x="30" y="37"/>
                  </a:lnTo>
                  <a:lnTo>
                    <a:pt x="29" y="39"/>
                  </a:lnTo>
                  <a:lnTo>
                    <a:pt x="30" y="42"/>
                  </a:lnTo>
                  <a:lnTo>
                    <a:pt x="32" y="43"/>
                  </a:lnTo>
                  <a:lnTo>
                    <a:pt x="33" y="45"/>
                  </a:lnTo>
                  <a:lnTo>
                    <a:pt x="36" y="45"/>
                  </a:lnTo>
                  <a:lnTo>
                    <a:pt x="38" y="45"/>
                  </a:lnTo>
                  <a:lnTo>
                    <a:pt x="41" y="45"/>
                  </a:lnTo>
                  <a:lnTo>
                    <a:pt x="38" y="45"/>
                  </a:lnTo>
                  <a:lnTo>
                    <a:pt x="36" y="45"/>
                  </a:lnTo>
                  <a:lnTo>
                    <a:pt x="33" y="43"/>
                  </a:lnTo>
                  <a:lnTo>
                    <a:pt x="32" y="45"/>
                  </a:lnTo>
                  <a:lnTo>
                    <a:pt x="30" y="45"/>
                  </a:lnTo>
                  <a:lnTo>
                    <a:pt x="30" y="46"/>
                  </a:lnTo>
                  <a:lnTo>
                    <a:pt x="32" y="49"/>
                  </a:lnTo>
                  <a:lnTo>
                    <a:pt x="35" y="51"/>
                  </a:lnTo>
                  <a:lnTo>
                    <a:pt x="38" y="55"/>
                  </a:lnTo>
                  <a:lnTo>
                    <a:pt x="42" y="51"/>
                  </a:lnTo>
                  <a:lnTo>
                    <a:pt x="48" y="48"/>
                  </a:lnTo>
                  <a:lnTo>
                    <a:pt x="53" y="45"/>
                  </a:lnTo>
                  <a:lnTo>
                    <a:pt x="59" y="42"/>
                  </a:lnTo>
                  <a:lnTo>
                    <a:pt x="59" y="43"/>
                  </a:lnTo>
                  <a:lnTo>
                    <a:pt x="59" y="46"/>
                  </a:lnTo>
                  <a:lnTo>
                    <a:pt x="59" y="48"/>
                  </a:lnTo>
                  <a:lnTo>
                    <a:pt x="60" y="49"/>
                  </a:lnTo>
                  <a:lnTo>
                    <a:pt x="65" y="51"/>
                  </a:lnTo>
                  <a:lnTo>
                    <a:pt x="66" y="52"/>
                  </a:lnTo>
                  <a:lnTo>
                    <a:pt x="68" y="52"/>
                  </a:lnTo>
                  <a:lnTo>
                    <a:pt x="68" y="54"/>
                  </a:lnTo>
                  <a:lnTo>
                    <a:pt x="66" y="55"/>
                  </a:lnTo>
                  <a:lnTo>
                    <a:pt x="66" y="57"/>
                  </a:lnTo>
                  <a:lnTo>
                    <a:pt x="65" y="60"/>
                  </a:lnTo>
                  <a:lnTo>
                    <a:pt x="63" y="63"/>
                  </a:lnTo>
                  <a:lnTo>
                    <a:pt x="62" y="66"/>
                  </a:lnTo>
                  <a:lnTo>
                    <a:pt x="59" y="69"/>
                  </a:lnTo>
                  <a:lnTo>
                    <a:pt x="57" y="72"/>
                  </a:lnTo>
                  <a:lnTo>
                    <a:pt x="56" y="75"/>
                  </a:lnTo>
                  <a:lnTo>
                    <a:pt x="54" y="76"/>
                  </a:lnTo>
                  <a:lnTo>
                    <a:pt x="53" y="78"/>
                  </a:lnTo>
                  <a:lnTo>
                    <a:pt x="50" y="79"/>
                  </a:lnTo>
                  <a:lnTo>
                    <a:pt x="41" y="79"/>
                  </a:lnTo>
                  <a:lnTo>
                    <a:pt x="33" y="79"/>
                  </a:lnTo>
                  <a:lnTo>
                    <a:pt x="27" y="79"/>
                  </a:lnTo>
                  <a:lnTo>
                    <a:pt x="18" y="81"/>
                  </a:lnTo>
                  <a:lnTo>
                    <a:pt x="13" y="84"/>
                  </a:lnTo>
                  <a:lnTo>
                    <a:pt x="12" y="84"/>
                  </a:lnTo>
                  <a:lnTo>
                    <a:pt x="7" y="82"/>
                  </a:lnTo>
                  <a:lnTo>
                    <a:pt x="1" y="75"/>
                  </a:lnTo>
                  <a:lnTo>
                    <a:pt x="0" y="73"/>
                  </a:lnTo>
                  <a:lnTo>
                    <a:pt x="0" y="69"/>
                  </a:lnTo>
                  <a:lnTo>
                    <a:pt x="0" y="66"/>
                  </a:lnTo>
                  <a:lnTo>
                    <a:pt x="1" y="63"/>
                  </a:lnTo>
                  <a:lnTo>
                    <a:pt x="3" y="60"/>
                  </a:lnTo>
                  <a:lnTo>
                    <a:pt x="4" y="57"/>
                  </a:lnTo>
                  <a:lnTo>
                    <a:pt x="12" y="40"/>
                  </a:lnTo>
                  <a:lnTo>
                    <a:pt x="16" y="27"/>
                  </a:lnTo>
                  <a:lnTo>
                    <a:pt x="23" y="15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6" y="9"/>
                  </a:lnTo>
                  <a:lnTo>
                    <a:pt x="29" y="7"/>
                  </a:lnTo>
                  <a:lnTo>
                    <a:pt x="30" y="7"/>
                  </a:lnTo>
                  <a:lnTo>
                    <a:pt x="35" y="9"/>
                  </a:lnTo>
                  <a:close/>
                </a:path>
              </a:pathLst>
            </a:custGeom>
            <a:solidFill>
              <a:srgbClr val="B9CE90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93" name="Freeform 117"/>
            <p:cNvSpPr>
              <a:spLocks/>
            </p:cNvSpPr>
            <p:nvPr/>
          </p:nvSpPr>
          <p:spPr bwMode="gray">
            <a:xfrm>
              <a:off x="4618" y="1434"/>
              <a:ext cx="816" cy="644"/>
            </a:xfrm>
            <a:custGeom>
              <a:avLst/>
              <a:gdLst>
                <a:gd name="T0" fmla="*/ 116 w 881"/>
                <a:gd name="T1" fmla="*/ 68 h 696"/>
                <a:gd name="T2" fmla="*/ 104 w 881"/>
                <a:gd name="T3" fmla="*/ 93 h 696"/>
                <a:gd name="T4" fmla="*/ 81 w 881"/>
                <a:gd name="T5" fmla="*/ 121 h 696"/>
                <a:gd name="T6" fmla="*/ 0 w 881"/>
                <a:gd name="T7" fmla="*/ 133 h 696"/>
                <a:gd name="T8" fmla="*/ 22 w 881"/>
                <a:gd name="T9" fmla="*/ 180 h 696"/>
                <a:gd name="T10" fmla="*/ 44 w 881"/>
                <a:gd name="T11" fmla="*/ 211 h 696"/>
                <a:gd name="T12" fmla="*/ 73 w 881"/>
                <a:gd name="T13" fmla="*/ 245 h 696"/>
                <a:gd name="T14" fmla="*/ 103 w 881"/>
                <a:gd name="T15" fmla="*/ 281 h 696"/>
                <a:gd name="T16" fmla="*/ 132 w 881"/>
                <a:gd name="T17" fmla="*/ 321 h 696"/>
                <a:gd name="T18" fmla="*/ 142 w 881"/>
                <a:gd name="T19" fmla="*/ 335 h 696"/>
                <a:gd name="T20" fmla="*/ 161 w 881"/>
                <a:gd name="T21" fmla="*/ 370 h 696"/>
                <a:gd name="T22" fmla="*/ 191 w 881"/>
                <a:gd name="T23" fmla="*/ 420 h 696"/>
                <a:gd name="T24" fmla="*/ 242 w 881"/>
                <a:gd name="T25" fmla="*/ 492 h 696"/>
                <a:gd name="T26" fmla="*/ 272 w 881"/>
                <a:gd name="T27" fmla="*/ 537 h 696"/>
                <a:gd name="T28" fmla="*/ 306 w 881"/>
                <a:gd name="T29" fmla="*/ 588 h 696"/>
                <a:gd name="T30" fmla="*/ 323 w 881"/>
                <a:gd name="T31" fmla="*/ 613 h 696"/>
                <a:gd name="T32" fmla="*/ 343 w 881"/>
                <a:gd name="T33" fmla="*/ 594 h 696"/>
                <a:gd name="T34" fmla="*/ 348 w 881"/>
                <a:gd name="T35" fmla="*/ 570 h 696"/>
                <a:gd name="T36" fmla="*/ 354 w 881"/>
                <a:gd name="T37" fmla="*/ 570 h 696"/>
                <a:gd name="T38" fmla="*/ 382 w 881"/>
                <a:gd name="T39" fmla="*/ 572 h 696"/>
                <a:gd name="T40" fmla="*/ 462 w 881"/>
                <a:gd name="T41" fmla="*/ 631 h 696"/>
                <a:gd name="T42" fmla="*/ 483 w 881"/>
                <a:gd name="T43" fmla="*/ 595 h 696"/>
                <a:gd name="T44" fmla="*/ 509 w 881"/>
                <a:gd name="T45" fmla="*/ 556 h 696"/>
                <a:gd name="T46" fmla="*/ 528 w 881"/>
                <a:gd name="T47" fmla="*/ 544 h 696"/>
                <a:gd name="T48" fmla="*/ 573 w 881"/>
                <a:gd name="T49" fmla="*/ 520 h 696"/>
                <a:gd name="T50" fmla="*/ 634 w 881"/>
                <a:gd name="T51" fmla="*/ 494 h 696"/>
                <a:gd name="T52" fmla="*/ 681 w 881"/>
                <a:gd name="T53" fmla="*/ 481 h 696"/>
                <a:gd name="T54" fmla="*/ 697 w 881"/>
                <a:gd name="T55" fmla="*/ 475 h 696"/>
                <a:gd name="T56" fmla="*/ 744 w 881"/>
                <a:gd name="T57" fmla="*/ 450 h 696"/>
                <a:gd name="T58" fmla="*/ 794 w 881"/>
                <a:gd name="T59" fmla="*/ 406 h 696"/>
                <a:gd name="T60" fmla="*/ 816 w 881"/>
                <a:gd name="T61" fmla="*/ 345 h 696"/>
                <a:gd name="T62" fmla="*/ 808 w 881"/>
                <a:gd name="T63" fmla="*/ 313 h 696"/>
                <a:gd name="T64" fmla="*/ 809 w 881"/>
                <a:gd name="T65" fmla="*/ 292 h 696"/>
                <a:gd name="T66" fmla="*/ 703 w 881"/>
                <a:gd name="T67" fmla="*/ 304 h 696"/>
                <a:gd name="T68" fmla="*/ 679 w 881"/>
                <a:gd name="T69" fmla="*/ 287 h 696"/>
                <a:gd name="T70" fmla="*/ 645 w 881"/>
                <a:gd name="T71" fmla="*/ 277 h 696"/>
                <a:gd name="T72" fmla="*/ 622 w 881"/>
                <a:gd name="T73" fmla="*/ 271 h 696"/>
                <a:gd name="T74" fmla="*/ 607 w 881"/>
                <a:gd name="T75" fmla="*/ 243 h 696"/>
                <a:gd name="T76" fmla="*/ 582 w 881"/>
                <a:gd name="T77" fmla="*/ 208 h 696"/>
                <a:gd name="T78" fmla="*/ 568 w 881"/>
                <a:gd name="T79" fmla="*/ 192 h 696"/>
                <a:gd name="T80" fmla="*/ 451 w 881"/>
                <a:gd name="T81" fmla="*/ 127 h 696"/>
                <a:gd name="T82" fmla="*/ 423 w 881"/>
                <a:gd name="T83" fmla="*/ 110 h 696"/>
                <a:gd name="T84" fmla="*/ 402 w 881"/>
                <a:gd name="T85" fmla="*/ 96 h 696"/>
                <a:gd name="T86" fmla="*/ 359 w 881"/>
                <a:gd name="T87" fmla="*/ 71 h 696"/>
                <a:gd name="T88" fmla="*/ 292 w 881"/>
                <a:gd name="T89" fmla="*/ 39 h 696"/>
                <a:gd name="T90" fmla="*/ 169 w 881"/>
                <a:gd name="T91" fmla="*/ 0 h 696"/>
                <a:gd name="T92" fmla="*/ 166 w 881"/>
                <a:gd name="T93" fmla="*/ 3 h 696"/>
                <a:gd name="T94" fmla="*/ 155 w 881"/>
                <a:gd name="T95" fmla="*/ 9 h 69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81"/>
                <a:gd name="T145" fmla="*/ 0 h 696"/>
                <a:gd name="T146" fmla="*/ 881 w 881"/>
                <a:gd name="T147" fmla="*/ 696 h 69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81" h="696">
                  <a:moveTo>
                    <a:pt x="159" y="12"/>
                  </a:moveTo>
                  <a:lnTo>
                    <a:pt x="96" y="33"/>
                  </a:lnTo>
                  <a:lnTo>
                    <a:pt x="125" y="74"/>
                  </a:lnTo>
                  <a:lnTo>
                    <a:pt x="125" y="81"/>
                  </a:lnTo>
                  <a:lnTo>
                    <a:pt x="120" y="90"/>
                  </a:lnTo>
                  <a:lnTo>
                    <a:pt x="112" y="101"/>
                  </a:lnTo>
                  <a:lnTo>
                    <a:pt x="103" y="111"/>
                  </a:lnTo>
                  <a:lnTo>
                    <a:pt x="94" y="122"/>
                  </a:lnTo>
                  <a:lnTo>
                    <a:pt x="87" y="131"/>
                  </a:lnTo>
                  <a:lnTo>
                    <a:pt x="81" y="137"/>
                  </a:lnTo>
                  <a:lnTo>
                    <a:pt x="78" y="140"/>
                  </a:lnTo>
                  <a:lnTo>
                    <a:pt x="0" y="144"/>
                  </a:lnTo>
                  <a:lnTo>
                    <a:pt x="7" y="164"/>
                  </a:lnTo>
                  <a:lnTo>
                    <a:pt x="21" y="192"/>
                  </a:lnTo>
                  <a:lnTo>
                    <a:pt x="24" y="195"/>
                  </a:lnTo>
                  <a:lnTo>
                    <a:pt x="30" y="204"/>
                  </a:lnTo>
                  <a:lnTo>
                    <a:pt x="37" y="215"/>
                  </a:lnTo>
                  <a:lnTo>
                    <a:pt x="48" y="228"/>
                  </a:lnTo>
                  <a:lnTo>
                    <a:pt x="60" y="242"/>
                  </a:lnTo>
                  <a:lnTo>
                    <a:pt x="70" y="256"/>
                  </a:lnTo>
                  <a:lnTo>
                    <a:pt x="79" y="265"/>
                  </a:lnTo>
                  <a:lnTo>
                    <a:pt x="88" y="275"/>
                  </a:lnTo>
                  <a:lnTo>
                    <a:pt x="99" y="289"/>
                  </a:lnTo>
                  <a:lnTo>
                    <a:pt x="111" y="304"/>
                  </a:lnTo>
                  <a:lnTo>
                    <a:pt x="123" y="320"/>
                  </a:lnTo>
                  <a:lnTo>
                    <a:pt x="134" y="335"/>
                  </a:lnTo>
                  <a:lnTo>
                    <a:pt x="143" y="347"/>
                  </a:lnTo>
                  <a:lnTo>
                    <a:pt x="149" y="356"/>
                  </a:lnTo>
                  <a:lnTo>
                    <a:pt x="152" y="359"/>
                  </a:lnTo>
                  <a:lnTo>
                    <a:pt x="153" y="362"/>
                  </a:lnTo>
                  <a:lnTo>
                    <a:pt x="158" y="371"/>
                  </a:lnTo>
                  <a:lnTo>
                    <a:pt x="165" y="383"/>
                  </a:lnTo>
                  <a:lnTo>
                    <a:pt x="174" y="400"/>
                  </a:lnTo>
                  <a:lnTo>
                    <a:pt x="183" y="416"/>
                  </a:lnTo>
                  <a:lnTo>
                    <a:pt x="195" y="436"/>
                  </a:lnTo>
                  <a:lnTo>
                    <a:pt x="206" y="454"/>
                  </a:lnTo>
                  <a:lnTo>
                    <a:pt x="216" y="471"/>
                  </a:lnTo>
                  <a:lnTo>
                    <a:pt x="254" y="523"/>
                  </a:lnTo>
                  <a:lnTo>
                    <a:pt x="261" y="532"/>
                  </a:lnTo>
                  <a:lnTo>
                    <a:pt x="270" y="546"/>
                  </a:lnTo>
                  <a:lnTo>
                    <a:pt x="282" y="562"/>
                  </a:lnTo>
                  <a:lnTo>
                    <a:pt x="294" y="580"/>
                  </a:lnTo>
                  <a:lnTo>
                    <a:pt x="308" y="600"/>
                  </a:lnTo>
                  <a:lnTo>
                    <a:pt x="320" y="619"/>
                  </a:lnTo>
                  <a:lnTo>
                    <a:pt x="330" y="636"/>
                  </a:lnTo>
                  <a:lnTo>
                    <a:pt x="339" y="649"/>
                  </a:lnTo>
                  <a:lnTo>
                    <a:pt x="346" y="658"/>
                  </a:lnTo>
                  <a:lnTo>
                    <a:pt x="349" y="663"/>
                  </a:lnTo>
                  <a:lnTo>
                    <a:pt x="356" y="651"/>
                  </a:lnTo>
                  <a:lnTo>
                    <a:pt x="364" y="645"/>
                  </a:lnTo>
                  <a:lnTo>
                    <a:pt x="370" y="642"/>
                  </a:lnTo>
                  <a:lnTo>
                    <a:pt x="373" y="642"/>
                  </a:lnTo>
                  <a:lnTo>
                    <a:pt x="377" y="628"/>
                  </a:lnTo>
                  <a:lnTo>
                    <a:pt x="376" y="616"/>
                  </a:lnTo>
                  <a:lnTo>
                    <a:pt x="379" y="615"/>
                  </a:lnTo>
                  <a:lnTo>
                    <a:pt x="380" y="615"/>
                  </a:lnTo>
                  <a:lnTo>
                    <a:pt x="382" y="616"/>
                  </a:lnTo>
                  <a:lnTo>
                    <a:pt x="388" y="618"/>
                  </a:lnTo>
                  <a:lnTo>
                    <a:pt x="397" y="619"/>
                  </a:lnTo>
                  <a:lnTo>
                    <a:pt x="412" y="618"/>
                  </a:lnTo>
                  <a:lnTo>
                    <a:pt x="487" y="696"/>
                  </a:lnTo>
                  <a:lnTo>
                    <a:pt x="497" y="686"/>
                  </a:lnTo>
                  <a:lnTo>
                    <a:pt x="499" y="682"/>
                  </a:lnTo>
                  <a:lnTo>
                    <a:pt x="503" y="673"/>
                  </a:lnTo>
                  <a:lnTo>
                    <a:pt x="512" y="660"/>
                  </a:lnTo>
                  <a:lnTo>
                    <a:pt x="521" y="643"/>
                  </a:lnTo>
                  <a:lnTo>
                    <a:pt x="532" y="627"/>
                  </a:lnTo>
                  <a:lnTo>
                    <a:pt x="541" y="613"/>
                  </a:lnTo>
                  <a:lnTo>
                    <a:pt x="550" y="601"/>
                  </a:lnTo>
                  <a:lnTo>
                    <a:pt x="557" y="594"/>
                  </a:lnTo>
                  <a:lnTo>
                    <a:pt x="560" y="592"/>
                  </a:lnTo>
                  <a:lnTo>
                    <a:pt x="570" y="588"/>
                  </a:lnTo>
                  <a:lnTo>
                    <a:pt x="583" y="580"/>
                  </a:lnTo>
                  <a:lnTo>
                    <a:pt x="600" y="571"/>
                  </a:lnTo>
                  <a:lnTo>
                    <a:pt x="619" y="562"/>
                  </a:lnTo>
                  <a:lnTo>
                    <a:pt x="642" y="552"/>
                  </a:lnTo>
                  <a:lnTo>
                    <a:pt x="663" y="543"/>
                  </a:lnTo>
                  <a:lnTo>
                    <a:pt x="684" y="534"/>
                  </a:lnTo>
                  <a:lnTo>
                    <a:pt x="703" y="526"/>
                  </a:lnTo>
                  <a:lnTo>
                    <a:pt x="721" y="522"/>
                  </a:lnTo>
                  <a:lnTo>
                    <a:pt x="735" y="520"/>
                  </a:lnTo>
                  <a:lnTo>
                    <a:pt x="739" y="519"/>
                  </a:lnTo>
                  <a:lnTo>
                    <a:pt x="744" y="517"/>
                  </a:lnTo>
                  <a:lnTo>
                    <a:pt x="753" y="513"/>
                  </a:lnTo>
                  <a:lnTo>
                    <a:pt x="766" y="507"/>
                  </a:lnTo>
                  <a:lnTo>
                    <a:pt x="783" y="498"/>
                  </a:lnTo>
                  <a:lnTo>
                    <a:pt x="803" y="486"/>
                  </a:lnTo>
                  <a:lnTo>
                    <a:pt x="822" y="472"/>
                  </a:lnTo>
                  <a:lnTo>
                    <a:pt x="840" y="457"/>
                  </a:lnTo>
                  <a:lnTo>
                    <a:pt x="857" y="439"/>
                  </a:lnTo>
                  <a:lnTo>
                    <a:pt x="870" y="418"/>
                  </a:lnTo>
                  <a:lnTo>
                    <a:pt x="878" y="397"/>
                  </a:lnTo>
                  <a:lnTo>
                    <a:pt x="881" y="373"/>
                  </a:lnTo>
                  <a:lnTo>
                    <a:pt x="876" y="347"/>
                  </a:lnTo>
                  <a:lnTo>
                    <a:pt x="875" y="344"/>
                  </a:lnTo>
                  <a:lnTo>
                    <a:pt x="872" y="338"/>
                  </a:lnTo>
                  <a:lnTo>
                    <a:pt x="870" y="331"/>
                  </a:lnTo>
                  <a:lnTo>
                    <a:pt x="870" y="323"/>
                  </a:lnTo>
                  <a:lnTo>
                    <a:pt x="873" y="316"/>
                  </a:lnTo>
                  <a:lnTo>
                    <a:pt x="827" y="323"/>
                  </a:lnTo>
                  <a:lnTo>
                    <a:pt x="762" y="331"/>
                  </a:lnTo>
                  <a:lnTo>
                    <a:pt x="759" y="329"/>
                  </a:lnTo>
                  <a:lnTo>
                    <a:pt x="751" y="326"/>
                  </a:lnTo>
                  <a:lnTo>
                    <a:pt x="742" y="320"/>
                  </a:lnTo>
                  <a:lnTo>
                    <a:pt x="733" y="310"/>
                  </a:lnTo>
                  <a:lnTo>
                    <a:pt x="705" y="298"/>
                  </a:lnTo>
                  <a:lnTo>
                    <a:pt x="702" y="298"/>
                  </a:lnTo>
                  <a:lnTo>
                    <a:pt x="696" y="299"/>
                  </a:lnTo>
                  <a:lnTo>
                    <a:pt x="688" y="299"/>
                  </a:lnTo>
                  <a:lnTo>
                    <a:pt x="679" y="298"/>
                  </a:lnTo>
                  <a:lnTo>
                    <a:pt x="672" y="293"/>
                  </a:lnTo>
                  <a:lnTo>
                    <a:pt x="667" y="286"/>
                  </a:lnTo>
                  <a:lnTo>
                    <a:pt x="663" y="275"/>
                  </a:lnTo>
                  <a:lnTo>
                    <a:pt x="655" y="263"/>
                  </a:lnTo>
                  <a:lnTo>
                    <a:pt x="646" y="251"/>
                  </a:lnTo>
                  <a:lnTo>
                    <a:pt x="637" y="237"/>
                  </a:lnTo>
                  <a:lnTo>
                    <a:pt x="628" y="225"/>
                  </a:lnTo>
                  <a:lnTo>
                    <a:pt x="621" y="216"/>
                  </a:lnTo>
                  <a:lnTo>
                    <a:pt x="616" y="209"/>
                  </a:lnTo>
                  <a:lnTo>
                    <a:pt x="613" y="207"/>
                  </a:lnTo>
                  <a:lnTo>
                    <a:pt x="547" y="132"/>
                  </a:lnTo>
                  <a:lnTo>
                    <a:pt x="488" y="138"/>
                  </a:lnTo>
                  <a:lnTo>
                    <a:pt x="487" y="137"/>
                  </a:lnTo>
                  <a:lnTo>
                    <a:pt x="481" y="131"/>
                  </a:lnTo>
                  <a:lnTo>
                    <a:pt x="472" y="125"/>
                  </a:lnTo>
                  <a:lnTo>
                    <a:pt x="457" y="119"/>
                  </a:lnTo>
                  <a:lnTo>
                    <a:pt x="454" y="117"/>
                  </a:lnTo>
                  <a:lnTo>
                    <a:pt x="446" y="111"/>
                  </a:lnTo>
                  <a:lnTo>
                    <a:pt x="434" y="104"/>
                  </a:lnTo>
                  <a:lnTo>
                    <a:pt x="421" y="95"/>
                  </a:lnTo>
                  <a:lnTo>
                    <a:pt x="404" y="84"/>
                  </a:lnTo>
                  <a:lnTo>
                    <a:pt x="388" y="77"/>
                  </a:lnTo>
                  <a:lnTo>
                    <a:pt x="371" y="71"/>
                  </a:lnTo>
                  <a:lnTo>
                    <a:pt x="356" y="68"/>
                  </a:lnTo>
                  <a:lnTo>
                    <a:pt x="315" y="42"/>
                  </a:lnTo>
                  <a:lnTo>
                    <a:pt x="290" y="42"/>
                  </a:lnTo>
                  <a:lnTo>
                    <a:pt x="203" y="10"/>
                  </a:lnTo>
                  <a:lnTo>
                    <a:pt x="182" y="0"/>
                  </a:lnTo>
                  <a:lnTo>
                    <a:pt x="182" y="1"/>
                  </a:lnTo>
                  <a:lnTo>
                    <a:pt x="179" y="3"/>
                  </a:lnTo>
                  <a:lnTo>
                    <a:pt x="177" y="6"/>
                  </a:lnTo>
                  <a:lnTo>
                    <a:pt x="173" y="7"/>
                  </a:lnTo>
                  <a:lnTo>
                    <a:pt x="167" y="10"/>
                  </a:lnTo>
                  <a:lnTo>
                    <a:pt x="159" y="12"/>
                  </a:lnTo>
                  <a:close/>
                </a:path>
              </a:pathLst>
            </a:custGeom>
            <a:solidFill>
              <a:srgbClr val="B9CE90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94" name="Freeform 118"/>
            <p:cNvSpPr>
              <a:spLocks/>
            </p:cNvSpPr>
            <p:nvPr/>
          </p:nvSpPr>
          <p:spPr bwMode="gray">
            <a:xfrm>
              <a:off x="4941" y="2003"/>
              <a:ext cx="129" cy="186"/>
            </a:xfrm>
            <a:custGeom>
              <a:avLst/>
              <a:gdLst>
                <a:gd name="T0" fmla="*/ 59 w 139"/>
                <a:gd name="T1" fmla="*/ 182 h 201"/>
                <a:gd name="T2" fmla="*/ 45 w 139"/>
                <a:gd name="T3" fmla="*/ 175 h 201"/>
                <a:gd name="T4" fmla="*/ 34 w 139"/>
                <a:gd name="T5" fmla="*/ 133 h 201"/>
                <a:gd name="T6" fmla="*/ 17 w 139"/>
                <a:gd name="T7" fmla="*/ 105 h 201"/>
                <a:gd name="T8" fmla="*/ 11 w 139"/>
                <a:gd name="T9" fmla="*/ 78 h 201"/>
                <a:gd name="T10" fmla="*/ 0 w 139"/>
                <a:gd name="T11" fmla="*/ 44 h 201"/>
                <a:gd name="T12" fmla="*/ 4 w 139"/>
                <a:gd name="T13" fmla="*/ 36 h 201"/>
                <a:gd name="T14" fmla="*/ 17 w 139"/>
                <a:gd name="T15" fmla="*/ 25 h 201"/>
                <a:gd name="T16" fmla="*/ 22 w 139"/>
                <a:gd name="T17" fmla="*/ 23 h 201"/>
                <a:gd name="T18" fmla="*/ 23 w 139"/>
                <a:gd name="T19" fmla="*/ 19 h 201"/>
                <a:gd name="T20" fmla="*/ 26 w 139"/>
                <a:gd name="T21" fmla="*/ 12 h 201"/>
                <a:gd name="T22" fmla="*/ 26 w 139"/>
                <a:gd name="T23" fmla="*/ 6 h 201"/>
                <a:gd name="T24" fmla="*/ 25 w 139"/>
                <a:gd name="T25" fmla="*/ 4 h 201"/>
                <a:gd name="T26" fmla="*/ 25 w 139"/>
                <a:gd name="T27" fmla="*/ 1 h 201"/>
                <a:gd name="T28" fmla="*/ 28 w 139"/>
                <a:gd name="T29" fmla="*/ 0 h 201"/>
                <a:gd name="T30" fmla="*/ 32 w 139"/>
                <a:gd name="T31" fmla="*/ 1 h 201"/>
                <a:gd name="T32" fmla="*/ 37 w 139"/>
                <a:gd name="T33" fmla="*/ 4 h 201"/>
                <a:gd name="T34" fmla="*/ 45 w 139"/>
                <a:gd name="T35" fmla="*/ 4 h 201"/>
                <a:gd name="T36" fmla="*/ 54 w 139"/>
                <a:gd name="T37" fmla="*/ 4 h 201"/>
                <a:gd name="T38" fmla="*/ 128 w 139"/>
                <a:gd name="T39" fmla="*/ 75 h 201"/>
                <a:gd name="T40" fmla="*/ 123 w 139"/>
                <a:gd name="T41" fmla="*/ 81 h 201"/>
                <a:gd name="T42" fmla="*/ 117 w 139"/>
                <a:gd name="T43" fmla="*/ 94 h 201"/>
                <a:gd name="T44" fmla="*/ 123 w 139"/>
                <a:gd name="T45" fmla="*/ 105 h 201"/>
                <a:gd name="T46" fmla="*/ 129 w 139"/>
                <a:gd name="T47" fmla="*/ 116 h 201"/>
                <a:gd name="T48" fmla="*/ 125 w 139"/>
                <a:gd name="T49" fmla="*/ 127 h 201"/>
                <a:gd name="T50" fmla="*/ 123 w 139"/>
                <a:gd name="T51" fmla="*/ 127 h 201"/>
                <a:gd name="T52" fmla="*/ 117 w 139"/>
                <a:gd name="T53" fmla="*/ 127 h 201"/>
                <a:gd name="T54" fmla="*/ 111 w 139"/>
                <a:gd name="T55" fmla="*/ 130 h 201"/>
                <a:gd name="T56" fmla="*/ 109 w 139"/>
                <a:gd name="T57" fmla="*/ 136 h 201"/>
                <a:gd name="T58" fmla="*/ 100 w 139"/>
                <a:gd name="T59" fmla="*/ 149 h 201"/>
                <a:gd name="T60" fmla="*/ 96 w 139"/>
                <a:gd name="T61" fmla="*/ 157 h 201"/>
                <a:gd name="T62" fmla="*/ 97 w 139"/>
                <a:gd name="T63" fmla="*/ 171 h 201"/>
                <a:gd name="T64" fmla="*/ 95 w 139"/>
                <a:gd name="T65" fmla="*/ 171 h 201"/>
                <a:gd name="T66" fmla="*/ 89 w 139"/>
                <a:gd name="T67" fmla="*/ 169 h 201"/>
                <a:gd name="T68" fmla="*/ 84 w 139"/>
                <a:gd name="T69" fmla="*/ 171 h 201"/>
                <a:gd name="T70" fmla="*/ 81 w 139"/>
                <a:gd name="T71" fmla="*/ 175 h 201"/>
                <a:gd name="T72" fmla="*/ 76 w 139"/>
                <a:gd name="T73" fmla="*/ 182 h 201"/>
                <a:gd name="T74" fmla="*/ 72 w 139"/>
                <a:gd name="T75" fmla="*/ 185 h 20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9"/>
                <a:gd name="T115" fmla="*/ 0 h 201"/>
                <a:gd name="T116" fmla="*/ 139 w 139"/>
                <a:gd name="T117" fmla="*/ 201 h 20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9" h="201">
                  <a:moveTo>
                    <a:pt x="78" y="201"/>
                  </a:moveTo>
                  <a:lnTo>
                    <a:pt x="64" y="197"/>
                  </a:lnTo>
                  <a:lnTo>
                    <a:pt x="55" y="192"/>
                  </a:lnTo>
                  <a:lnTo>
                    <a:pt x="49" y="189"/>
                  </a:lnTo>
                  <a:lnTo>
                    <a:pt x="48" y="188"/>
                  </a:lnTo>
                  <a:lnTo>
                    <a:pt x="37" y="144"/>
                  </a:lnTo>
                  <a:lnTo>
                    <a:pt x="18" y="117"/>
                  </a:lnTo>
                  <a:lnTo>
                    <a:pt x="18" y="113"/>
                  </a:lnTo>
                  <a:lnTo>
                    <a:pt x="15" y="101"/>
                  </a:lnTo>
                  <a:lnTo>
                    <a:pt x="12" y="84"/>
                  </a:lnTo>
                  <a:lnTo>
                    <a:pt x="7" y="64"/>
                  </a:lnTo>
                  <a:lnTo>
                    <a:pt x="0" y="48"/>
                  </a:lnTo>
                  <a:lnTo>
                    <a:pt x="1" y="45"/>
                  </a:lnTo>
                  <a:lnTo>
                    <a:pt x="4" y="39"/>
                  </a:lnTo>
                  <a:lnTo>
                    <a:pt x="10" y="33"/>
                  </a:lnTo>
                  <a:lnTo>
                    <a:pt x="18" y="27"/>
                  </a:lnTo>
                  <a:lnTo>
                    <a:pt x="24" y="27"/>
                  </a:lnTo>
                  <a:lnTo>
                    <a:pt x="24" y="25"/>
                  </a:lnTo>
                  <a:lnTo>
                    <a:pt x="25" y="24"/>
                  </a:lnTo>
                  <a:lnTo>
                    <a:pt x="25" y="21"/>
                  </a:lnTo>
                  <a:lnTo>
                    <a:pt x="27" y="18"/>
                  </a:lnTo>
                  <a:lnTo>
                    <a:pt x="28" y="13"/>
                  </a:lnTo>
                  <a:lnTo>
                    <a:pt x="28" y="10"/>
                  </a:lnTo>
                  <a:lnTo>
                    <a:pt x="28" y="7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7" y="3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9" y="3"/>
                  </a:lnTo>
                  <a:lnTo>
                    <a:pt x="40" y="4"/>
                  </a:lnTo>
                  <a:lnTo>
                    <a:pt x="43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8" y="4"/>
                  </a:lnTo>
                  <a:lnTo>
                    <a:pt x="63" y="3"/>
                  </a:lnTo>
                  <a:lnTo>
                    <a:pt x="138" y="81"/>
                  </a:lnTo>
                  <a:lnTo>
                    <a:pt x="136" y="83"/>
                  </a:lnTo>
                  <a:lnTo>
                    <a:pt x="132" y="87"/>
                  </a:lnTo>
                  <a:lnTo>
                    <a:pt x="127" y="93"/>
                  </a:lnTo>
                  <a:lnTo>
                    <a:pt x="126" y="102"/>
                  </a:lnTo>
                  <a:lnTo>
                    <a:pt x="130" y="113"/>
                  </a:lnTo>
                  <a:lnTo>
                    <a:pt x="132" y="114"/>
                  </a:lnTo>
                  <a:lnTo>
                    <a:pt x="136" y="119"/>
                  </a:lnTo>
                  <a:lnTo>
                    <a:pt x="139" y="125"/>
                  </a:lnTo>
                  <a:lnTo>
                    <a:pt x="139" y="131"/>
                  </a:lnTo>
                  <a:lnTo>
                    <a:pt x="135" y="137"/>
                  </a:lnTo>
                  <a:lnTo>
                    <a:pt x="133" y="137"/>
                  </a:lnTo>
                  <a:lnTo>
                    <a:pt x="132" y="137"/>
                  </a:lnTo>
                  <a:lnTo>
                    <a:pt x="129" y="137"/>
                  </a:lnTo>
                  <a:lnTo>
                    <a:pt x="126" y="137"/>
                  </a:lnTo>
                  <a:lnTo>
                    <a:pt x="123" y="138"/>
                  </a:lnTo>
                  <a:lnTo>
                    <a:pt x="120" y="140"/>
                  </a:lnTo>
                  <a:lnTo>
                    <a:pt x="118" y="141"/>
                  </a:lnTo>
                  <a:lnTo>
                    <a:pt x="117" y="147"/>
                  </a:lnTo>
                  <a:lnTo>
                    <a:pt x="112" y="153"/>
                  </a:lnTo>
                  <a:lnTo>
                    <a:pt x="108" y="161"/>
                  </a:lnTo>
                  <a:lnTo>
                    <a:pt x="105" y="167"/>
                  </a:lnTo>
                  <a:lnTo>
                    <a:pt x="103" y="170"/>
                  </a:lnTo>
                  <a:lnTo>
                    <a:pt x="108" y="177"/>
                  </a:lnTo>
                  <a:lnTo>
                    <a:pt x="105" y="185"/>
                  </a:lnTo>
                  <a:lnTo>
                    <a:pt x="103" y="185"/>
                  </a:lnTo>
                  <a:lnTo>
                    <a:pt x="102" y="185"/>
                  </a:lnTo>
                  <a:lnTo>
                    <a:pt x="99" y="183"/>
                  </a:lnTo>
                  <a:lnTo>
                    <a:pt x="96" y="183"/>
                  </a:lnTo>
                  <a:lnTo>
                    <a:pt x="93" y="183"/>
                  </a:lnTo>
                  <a:lnTo>
                    <a:pt x="90" y="185"/>
                  </a:lnTo>
                  <a:lnTo>
                    <a:pt x="88" y="186"/>
                  </a:lnTo>
                  <a:lnTo>
                    <a:pt x="87" y="189"/>
                  </a:lnTo>
                  <a:lnTo>
                    <a:pt x="84" y="194"/>
                  </a:lnTo>
                  <a:lnTo>
                    <a:pt x="82" y="197"/>
                  </a:lnTo>
                  <a:lnTo>
                    <a:pt x="79" y="198"/>
                  </a:lnTo>
                  <a:lnTo>
                    <a:pt x="78" y="200"/>
                  </a:lnTo>
                  <a:lnTo>
                    <a:pt x="78" y="201"/>
                  </a:lnTo>
                  <a:close/>
                </a:path>
              </a:pathLst>
            </a:custGeom>
            <a:solidFill>
              <a:srgbClr val="B9CE90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95" name="Freeform 119"/>
            <p:cNvSpPr>
              <a:spLocks/>
            </p:cNvSpPr>
            <p:nvPr/>
          </p:nvSpPr>
          <p:spPr bwMode="gray">
            <a:xfrm>
              <a:off x="5014" y="1917"/>
              <a:ext cx="330" cy="275"/>
            </a:xfrm>
            <a:custGeom>
              <a:avLst/>
              <a:gdLst>
                <a:gd name="T0" fmla="*/ 305 w 357"/>
                <a:gd name="T1" fmla="*/ 87 h 297"/>
                <a:gd name="T2" fmla="*/ 272 w 357"/>
                <a:gd name="T3" fmla="*/ 106 h 297"/>
                <a:gd name="T4" fmla="*/ 250 w 357"/>
                <a:gd name="T5" fmla="*/ 128 h 297"/>
                <a:gd name="T6" fmla="*/ 233 w 357"/>
                <a:gd name="T7" fmla="*/ 152 h 297"/>
                <a:gd name="T8" fmla="*/ 208 w 357"/>
                <a:gd name="T9" fmla="*/ 175 h 297"/>
                <a:gd name="T10" fmla="*/ 175 w 357"/>
                <a:gd name="T11" fmla="*/ 194 h 297"/>
                <a:gd name="T12" fmla="*/ 153 w 357"/>
                <a:gd name="T13" fmla="*/ 200 h 297"/>
                <a:gd name="T14" fmla="*/ 106 w 357"/>
                <a:gd name="T15" fmla="*/ 246 h 297"/>
                <a:gd name="T16" fmla="*/ 9 w 357"/>
                <a:gd name="T17" fmla="*/ 274 h 297"/>
                <a:gd name="T18" fmla="*/ 0 w 357"/>
                <a:gd name="T19" fmla="*/ 272 h 297"/>
                <a:gd name="T20" fmla="*/ 1 w 357"/>
                <a:gd name="T21" fmla="*/ 271 h 297"/>
                <a:gd name="T22" fmla="*/ 6 w 357"/>
                <a:gd name="T23" fmla="*/ 269 h 297"/>
                <a:gd name="T24" fmla="*/ 9 w 357"/>
                <a:gd name="T25" fmla="*/ 260 h 297"/>
                <a:gd name="T26" fmla="*/ 12 w 357"/>
                <a:gd name="T27" fmla="*/ 258 h 297"/>
                <a:gd name="T28" fmla="*/ 18 w 357"/>
                <a:gd name="T29" fmla="*/ 257 h 297"/>
                <a:gd name="T30" fmla="*/ 25 w 357"/>
                <a:gd name="T31" fmla="*/ 258 h 297"/>
                <a:gd name="T32" fmla="*/ 23 w 357"/>
                <a:gd name="T33" fmla="*/ 244 h 297"/>
                <a:gd name="T34" fmla="*/ 36 w 357"/>
                <a:gd name="T35" fmla="*/ 224 h 297"/>
                <a:gd name="T36" fmla="*/ 37 w 357"/>
                <a:gd name="T37" fmla="*/ 221 h 297"/>
                <a:gd name="T38" fmla="*/ 40 w 357"/>
                <a:gd name="T39" fmla="*/ 217 h 297"/>
                <a:gd name="T40" fmla="*/ 45 w 357"/>
                <a:gd name="T41" fmla="*/ 214 h 297"/>
                <a:gd name="T42" fmla="*/ 51 w 357"/>
                <a:gd name="T43" fmla="*/ 214 h 297"/>
                <a:gd name="T44" fmla="*/ 53 w 357"/>
                <a:gd name="T45" fmla="*/ 214 h 297"/>
                <a:gd name="T46" fmla="*/ 56 w 357"/>
                <a:gd name="T47" fmla="*/ 211 h 297"/>
                <a:gd name="T48" fmla="*/ 58 w 357"/>
                <a:gd name="T49" fmla="*/ 207 h 297"/>
                <a:gd name="T50" fmla="*/ 55 w 357"/>
                <a:gd name="T51" fmla="*/ 200 h 297"/>
                <a:gd name="T52" fmla="*/ 50 w 357"/>
                <a:gd name="T53" fmla="*/ 194 h 297"/>
                <a:gd name="T54" fmla="*/ 44 w 357"/>
                <a:gd name="T55" fmla="*/ 180 h 297"/>
                <a:gd name="T56" fmla="*/ 55 w 357"/>
                <a:gd name="T57" fmla="*/ 163 h 297"/>
                <a:gd name="T58" fmla="*/ 58 w 357"/>
                <a:gd name="T59" fmla="*/ 161 h 297"/>
                <a:gd name="T60" fmla="*/ 62 w 357"/>
                <a:gd name="T61" fmla="*/ 157 h 297"/>
                <a:gd name="T62" fmla="*/ 65 w 357"/>
                <a:gd name="T63" fmla="*/ 153 h 297"/>
                <a:gd name="T64" fmla="*/ 70 w 357"/>
                <a:gd name="T65" fmla="*/ 142 h 297"/>
                <a:gd name="T66" fmla="*/ 84 w 357"/>
                <a:gd name="T67" fmla="*/ 118 h 297"/>
                <a:gd name="T68" fmla="*/ 103 w 357"/>
                <a:gd name="T69" fmla="*/ 90 h 297"/>
                <a:gd name="T70" fmla="*/ 120 w 357"/>
                <a:gd name="T71" fmla="*/ 68 h 297"/>
                <a:gd name="T72" fmla="*/ 130 w 357"/>
                <a:gd name="T73" fmla="*/ 61 h 297"/>
                <a:gd name="T74" fmla="*/ 154 w 357"/>
                <a:gd name="T75" fmla="*/ 50 h 297"/>
                <a:gd name="T76" fmla="*/ 191 w 357"/>
                <a:gd name="T77" fmla="*/ 31 h 297"/>
                <a:gd name="T78" fmla="*/ 233 w 357"/>
                <a:gd name="T79" fmla="*/ 14 h 297"/>
                <a:gd name="T80" fmla="*/ 268 w 357"/>
                <a:gd name="T81" fmla="*/ 1 h 297"/>
                <a:gd name="T82" fmla="*/ 280 w 357"/>
                <a:gd name="T83" fmla="*/ 0 h 297"/>
                <a:gd name="T84" fmla="*/ 285 w 357"/>
                <a:gd name="T85" fmla="*/ 0 h 297"/>
                <a:gd name="T86" fmla="*/ 288 w 357"/>
                <a:gd name="T87" fmla="*/ 1 h 297"/>
                <a:gd name="T88" fmla="*/ 330 w 357"/>
                <a:gd name="T89" fmla="*/ 81 h 29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57"/>
                <a:gd name="T136" fmla="*/ 0 h 297"/>
                <a:gd name="T137" fmla="*/ 357 w 357"/>
                <a:gd name="T138" fmla="*/ 297 h 29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57" h="297">
                  <a:moveTo>
                    <a:pt x="357" y="87"/>
                  </a:moveTo>
                  <a:lnTo>
                    <a:pt x="330" y="94"/>
                  </a:lnTo>
                  <a:lnTo>
                    <a:pt x="311" y="103"/>
                  </a:lnTo>
                  <a:lnTo>
                    <a:pt x="294" y="114"/>
                  </a:lnTo>
                  <a:lnTo>
                    <a:pt x="281" y="126"/>
                  </a:lnTo>
                  <a:lnTo>
                    <a:pt x="270" y="138"/>
                  </a:lnTo>
                  <a:lnTo>
                    <a:pt x="261" y="151"/>
                  </a:lnTo>
                  <a:lnTo>
                    <a:pt x="252" y="164"/>
                  </a:lnTo>
                  <a:lnTo>
                    <a:pt x="242" y="176"/>
                  </a:lnTo>
                  <a:lnTo>
                    <a:pt x="225" y="189"/>
                  </a:lnTo>
                  <a:lnTo>
                    <a:pt x="207" y="200"/>
                  </a:lnTo>
                  <a:lnTo>
                    <a:pt x="189" y="209"/>
                  </a:lnTo>
                  <a:lnTo>
                    <a:pt x="176" y="213"/>
                  </a:lnTo>
                  <a:lnTo>
                    <a:pt x="165" y="216"/>
                  </a:lnTo>
                  <a:lnTo>
                    <a:pt x="161" y="218"/>
                  </a:lnTo>
                  <a:lnTo>
                    <a:pt x="115" y="266"/>
                  </a:lnTo>
                  <a:lnTo>
                    <a:pt x="22" y="297"/>
                  </a:lnTo>
                  <a:lnTo>
                    <a:pt x="10" y="296"/>
                  </a:lnTo>
                  <a:lnTo>
                    <a:pt x="0" y="293"/>
                  </a:lnTo>
                  <a:lnTo>
                    <a:pt x="0" y="294"/>
                  </a:lnTo>
                  <a:lnTo>
                    <a:pt x="1" y="294"/>
                  </a:lnTo>
                  <a:lnTo>
                    <a:pt x="1" y="293"/>
                  </a:lnTo>
                  <a:lnTo>
                    <a:pt x="4" y="293"/>
                  </a:lnTo>
                  <a:lnTo>
                    <a:pt x="6" y="290"/>
                  </a:lnTo>
                  <a:lnTo>
                    <a:pt x="9" y="287"/>
                  </a:lnTo>
                  <a:lnTo>
                    <a:pt x="10" y="281"/>
                  </a:lnTo>
                  <a:lnTo>
                    <a:pt x="12" y="281"/>
                  </a:lnTo>
                  <a:lnTo>
                    <a:pt x="13" y="279"/>
                  </a:lnTo>
                  <a:lnTo>
                    <a:pt x="16" y="278"/>
                  </a:lnTo>
                  <a:lnTo>
                    <a:pt x="19" y="278"/>
                  </a:lnTo>
                  <a:lnTo>
                    <a:pt x="24" y="278"/>
                  </a:lnTo>
                  <a:lnTo>
                    <a:pt x="27" y="279"/>
                  </a:lnTo>
                  <a:lnTo>
                    <a:pt x="31" y="272"/>
                  </a:lnTo>
                  <a:lnTo>
                    <a:pt x="25" y="264"/>
                  </a:lnTo>
                  <a:lnTo>
                    <a:pt x="39" y="242"/>
                  </a:lnTo>
                  <a:lnTo>
                    <a:pt x="39" y="240"/>
                  </a:lnTo>
                  <a:lnTo>
                    <a:pt x="40" y="239"/>
                  </a:lnTo>
                  <a:lnTo>
                    <a:pt x="42" y="236"/>
                  </a:lnTo>
                  <a:lnTo>
                    <a:pt x="43" y="234"/>
                  </a:lnTo>
                  <a:lnTo>
                    <a:pt x="46" y="233"/>
                  </a:lnTo>
                  <a:lnTo>
                    <a:pt x="49" y="231"/>
                  </a:lnTo>
                  <a:lnTo>
                    <a:pt x="54" y="231"/>
                  </a:lnTo>
                  <a:lnTo>
                    <a:pt x="55" y="231"/>
                  </a:lnTo>
                  <a:lnTo>
                    <a:pt x="57" y="231"/>
                  </a:lnTo>
                  <a:lnTo>
                    <a:pt x="60" y="230"/>
                  </a:lnTo>
                  <a:lnTo>
                    <a:pt x="61" y="228"/>
                  </a:lnTo>
                  <a:lnTo>
                    <a:pt x="61" y="227"/>
                  </a:lnTo>
                  <a:lnTo>
                    <a:pt x="63" y="224"/>
                  </a:lnTo>
                  <a:lnTo>
                    <a:pt x="61" y="221"/>
                  </a:lnTo>
                  <a:lnTo>
                    <a:pt x="60" y="216"/>
                  </a:lnTo>
                  <a:lnTo>
                    <a:pt x="58" y="213"/>
                  </a:lnTo>
                  <a:lnTo>
                    <a:pt x="54" y="209"/>
                  </a:lnTo>
                  <a:lnTo>
                    <a:pt x="49" y="201"/>
                  </a:lnTo>
                  <a:lnTo>
                    <a:pt x="48" y="194"/>
                  </a:lnTo>
                  <a:lnTo>
                    <a:pt x="51" y="185"/>
                  </a:lnTo>
                  <a:lnTo>
                    <a:pt x="60" y="176"/>
                  </a:lnTo>
                  <a:lnTo>
                    <a:pt x="61" y="176"/>
                  </a:lnTo>
                  <a:lnTo>
                    <a:pt x="63" y="174"/>
                  </a:lnTo>
                  <a:lnTo>
                    <a:pt x="64" y="171"/>
                  </a:lnTo>
                  <a:lnTo>
                    <a:pt x="67" y="170"/>
                  </a:lnTo>
                  <a:lnTo>
                    <a:pt x="69" y="167"/>
                  </a:lnTo>
                  <a:lnTo>
                    <a:pt x="70" y="165"/>
                  </a:lnTo>
                  <a:lnTo>
                    <a:pt x="72" y="162"/>
                  </a:lnTo>
                  <a:lnTo>
                    <a:pt x="76" y="153"/>
                  </a:lnTo>
                  <a:lnTo>
                    <a:pt x="84" y="141"/>
                  </a:lnTo>
                  <a:lnTo>
                    <a:pt x="91" y="127"/>
                  </a:lnTo>
                  <a:lnTo>
                    <a:pt x="102" y="111"/>
                  </a:lnTo>
                  <a:lnTo>
                    <a:pt x="111" y="97"/>
                  </a:lnTo>
                  <a:lnTo>
                    <a:pt x="121" y="84"/>
                  </a:lnTo>
                  <a:lnTo>
                    <a:pt x="130" y="73"/>
                  </a:lnTo>
                  <a:lnTo>
                    <a:pt x="138" y="67"/>
                  </a:lnTo>
                  <a:lnTo>
                    <a:pt x="141" y="66"/>
                  </a:lnTo>
                  <a:lnTo>
                    <a:pt x="152" y="61"/>
                  </a:lnTo>
                  <a:lnTo>
                    <a:pt x="167" y="54"/>
                  </a:lnTo>
                  <a:lnTo>
                    <a:pt x="186" y="45"/>
                  </a:lnTo>
                  <a:lnTo>
                    <a:pt x="207" y="34"/>
                  </a:lnTo>
                  <a:lnTo>
                    <a:pt x="230" y="24"/>
                  </a:lnTo>
                  <a:lnTo>
                    <a:pt x="252" y="15"/>
                  </a:lnTo>
                  <a:lnTo>
                    <a:pt x="272" y="7"/>
                  </a:lnTo>
                  <a:lnTo>
                    <a:pt x="290" y="1"/>
                  </a:lnTo>
                  <a:lnTo>
                    <a:pt x="303" y="0"/>
                  </a:lnTo>
                  <a:lnTo>
                    <a:pt x="305" y="0"/>
                  </a:lnTo>
                  <a:lnTo>
                    <a:pt x="308" y="0"/>
                  </a:lnTo>
                  <a:lnTo>
                    <a:pt x="309" y="0"/>
                  </a:lnTo>
                  <a:lnTo>
                    <a:pt x="312" y="1"/>
                  </a:lnTo>
                  <a:lnTo>
                    <a:pt x="315" y="4"/>
                  </a:lnTo>
                  <a:lnTo>
                    <a:pt x="357" y="87"/>
                  </a:lnTo>
                  <a:close/>
                </a:path>
              </a:pathLst>
            </a:custGeom>
            <a:solidFill>
              <a:srgbClr val="B9CE90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96" name="Freeform 120"/>
            <p:cNvSpPr>
              <a:spLocks/>
            </p:cNvSpPr>
            <p:nvPr/>
          </p:nvSpPr>
          <p:spPr bwMode="gray">
            <a:xfrm>
              <a:off x="5299" y="1687"/>
              <a:ext cx="257" cy="308"/>
            </a:xfrm>
            <a:custGeom>
              <a:avLst/>
              <a:gdLst>
                <a:gd name="T0" fmla="*/ 193 w 278"/>
                <a:gd name="T1" fmla="*/ 6 h 333"/>
                <a:gd name="T2" fmla="*/ 194 w 278"/>
                <a:gd name="T3" fmla="*/ 14 h 333"/>
                <a:gd name="T4" fmla="*/ 194 w 278"/>
                <a:gd name="T5" fmla="*/ 20 h 333"/>
                <a:gd name="T6" fmla="*/ 205 w 278"/>
                <a:gd name="T7" fmla="*/ 37 h 333"/>
                <a:gd name="T8" fmla="*/ 229 w 278"/>
                <a:gd name="T9" fmla="*/ 55 h 333"/>
                <a:gd name="T10" fmla="*/ 247 w 278"/>
                <a:gd name="T11" fmla="*/ 61 h 333"/>
                <a:gd name="T12" fmla="*/ 257 w 278"/>
                <a:gd name="T13" fmla="*/ 78 h 333"/>
                <a:gd name="T14" fmla="*/ 251 w 278"/>
                <a:gd name="T15" fmla="*/ 106 h 333"/>
                <a:gd name="T16" fmla="*/ 232 w 278"/>
                <a:gd name="T17" fmla="*/ 129 h 333"/>
                <a:gd name="T18" fmla="*/ 214 w 278"/>
                <a:gd name="T19" fmla="*/ 142 h 333"/>
                <a:gd name="T20" fmla="*/ 213 w 278"/>
                <a:gd name="T21" fmla="*/ 154 h 333"/>
                <a:gd name="T22" fmla="*/ 202 w 278"/>
                <a:gd name="T23" fmla="*/ 173 h 333"/>
                <a:gd name="T24" fmla="*/ 188 w 278"/>
                <a:gd name="T25" fmla="*/ 185 h 333"/>
                <a:gd name="T26" fmla="*/ 168 w 278"/>
                <a:gd name="T27" fmla="*/ 191 h 333"/>
                <a:gd name="T28" fmla="*/ 150 w 278"/>
                <a:gd name="T29" fmla="*/ 208 h 333"/>
                <a:gd name="T30" fmla="*/ 146 w 278"/>
                <a:gd name="T31" fmla="*/ 224 h 333"/>
                <a:gd name="T32" fmla="*/ 147 w 278"/>
                <a:gd name="T33" fmla="*/ 232 h 333"/>
                <a:gd name="T34" fmla="*/ 144 w 278"/>
                <a:gd name="T35" fmla="*/ 240 h 333"/>
                <a:gd name="T36" fmla="*/ 132 w 278"/>
                <a:gd name="T37" fmla="*/ 260 h 333"/>
                <a:gd name="T38" fmla="*/ 108 w 278"/>
                <a:gd name="T39" fmla="*/ 283 h 333"/>
                <a:gd name="T40" fmla="*/ 71 w 278"/>
                <a:gd name="T41" fmla="*/ 302 h 333"/>
                <a:gd name="T42" fmla="*/ 6 w 278"/>
                <a:gd name="T43" fmla="*/ 233 h 333"/>
                <a:gd name="T44" fmla="*/ 4 w 278"/>
                <a:gd name="T45" fmla="*/ 230 h 333"/>
                <a:gd name="T46" fmla="*/ 1 w 278"/>
                <a:gd name="T47" fmla="*/ 229 h 333"/>
                <a:gd name="T48" fmla="*/ 3 w 278"/>
                <a:gd name="T49" fmla="*/ 227 h 333"/>
                <a:gd name="T50" fmla="*/ 26 w 278"/>
                <a:gd name="T51" fmla="*/ 216 h 333"/>
                <a:gd name="T52" fmla="*/ 63 w 278"/>
                <a:gd name="T53" fmla="*/ 196 h 333"/>
                <a:gd name="T54" fmla="*/ 100 w 278"/>
                <a:gd name="T55" fmla="*/ 166 h 333"/>
                <a:gd name="T56" fmla="*/ 128 w 278"/>
                <a:gd name="T57" fmla="*/ 129 h 333"/>
                <a:gd name="T58" fmla="*/ 133 w 278"/>
                <a:gd name="T59" fmla="*/ 84 h 333"/>
                <a:gd name="T60" fmla="*/ 132 w 278"/>
                <a:gd name="T61" fmla="*/ 75 h 333"/>
                <a:gd name="T62" fmla="*/ 128 w 278"/>
                <a:gd name="T63" fmla="*/ 58 h 333"/>
                <a:gd name="T64" fmla="*/ 125 w 278"/>
                <a:gd name="T65" fmla="*/ 51 h 333"/>
                <a:gd name="T66" fmla="*/ 125 w 278"/>
                <a:gd name="T67" fmla="*/ 47 h 333"/>
                <a:gd name="T68" fmla="*/ 127 w 278"/>
                <a:gd name="T69" fmla="*/ 42 h 333"/>
                <a:gd name="T70" fmla="*/ 130 w 278"/>
                <a:gd name="T71" fmla="*/ 39 h 333"/>
                <a:gd name="T72" fmla="*/ 139 w 278"/>
                <a:gd name="T73" fmla="*/ 36 h 333"/>
                <a:gd name="T74" fmla="*/ 153 w 278"/>
                <a:gd name="T75" fmla="*/ 29 h 333"/>
                <a:gd name="T76" fmla="*/ 155 w 278"/>
                <a:gd name="T77" fmla="*/ 22 h 333"/>
                <a:gd name="T78" fmla="*/ 158 w 278"/>
                <a:gd name="T79" fmla="*/ 18 h 333"/>
                <a:gd name="T80" fmla="*/ 163 w 278"/>
                <a:gd name="T81" fmla="*/ 14 h 333"/>
                <a:gd name="T82" fmla="*/ 166 w 278"/>
                <a:gd name="T83" fmla="*/ 9 h 333"/>
                <a:gd name="T84" fmla="*/ 171 w 278"/>
                <a:gd name="T85" fmla="*/ 12 h 33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78"/>
                <a:gd name="T130" fmla="*/ 0 h 333"/>
                <a:gd name="T131" fmla="*/ 278 w 278"/>
                <a:gd name="T132" fmla="*/ 333 h 33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78" h="333">
                  <a:moveTo>
                    <a:pt x="207" y="0"/>
                  </a:moveTo>
                  <a:lnTo>
                    <a:pt x="209" y="6"/>
                  </a:lnTo>
                  <a:lnTo>
                    <a:pt x="209" y="10"/>
                  </a:lnTo>
                  <a:lnTo>
                    <a:pt x="210" y="15"/>
                  </a:lnTo>
                  <a:lnTo>
                    <a:pt x="210" y="19"/>
                  </a:lnTo>
                  <a:lnTo>
                    <a:pt x="210" y="22"/>
                  </a:lnTo>
                  <a:lnTo>
                    <a:pt x="222" y="40"/>
                  </a:lnTo>
                  <a:lnTo>
                    <a:pt x="236" y="52"/>
                  </a:lnTo>
                  <a:lnTo>
                    <a:pt x="248" y="60"/>
                  </a:lnTo>
                  <a:lnTo>
                    <a:pt x="260" y="64"/>
                  </a:lnTo>
                  <a:lnTo>
                    <a:pt x="267" y="66"/>
                  </a:lnTo>
                  <a:lnTo>
                    <a:pt x="270" y="67"/>
                  </a:lnTo>
                  <a:lnTo>
                    <a:pt x="278" y="84"/>
                  </a:lnTo>
                  <a:lnTo>
                    <a:pt x="278" y="100"/>
                  </a:lnTo>
                  <a:lnTo>
                    <a:pt x="272" y="115"/>
                  </a:lnTo>
                  <a:lnTo>
                    <a:pt x="263" y="127"/>
                  </a:lnTo>
                  <a:lnTo>
                    <a:pt x="251" y="139"/>
                  </a:lnTo>
                  <a:lnTo>
                    <a:pt x="240" y="147"/>
                  </a:lnTo>
                  <a:lnTo>
                    <a:pt x="231" y="153"/>
                  </a:lnTo>
                  <a:lnTo>
                    <a:pt x="228" y="154"/>
                  </a:lnTo>
                  <a:lnTo>
                    <a:pt x="230" y="166"/>
                  </a:lnTo>
                  <a:lnTo>
                    <a:pt x="225" y="178"/>
                  </a:lnTo>
                  <a:lnTo>
                    <a:pt x="218" y="187"/>
                  </a:lnTo>
                  <a:lnTo>
                    <a:pt x="209" y="195"/>
                  </a:lnTo>
                  <a:lnTo>
                    <a:pt x="203" y="200"/>
                  </a:lnTo>
                  <a:lnTo>
                    <a:pt x="200" y="201"/>
                  </a:lnTo>
                  <a:lnTo>
                    <a:pt x="182" y="207"/>
                  </a:lnTo>
                  <a:lnTo>
                    <a:pt x="170" y="216"/>
                  </a:lnTo>
                  <a:lnTo>
                    <a:pt x="162" y="225"/>
                  </a:lnTo>
                  <a:lnTo>
                    <a:pt x="159" y="234"/>
                  </a:lnTo>
                  <a:lnTo>
                    <a:pt x="158" y="242"/>
                  </a:lnTo>
                  <a:lnTo>
                    <a:pt x="159" y="248"/>
                  </a:lnTo>
                  <a:lnTo>
                    <a:pt x="159" y="251"/>
                  </a:lnTo>
                  <a:lnTo>
                    <a:pt x="158" y="252"/>
                  </a:lnTo>
                  <a:lnTo>
                    <a:pt x="156" y="260"/>
                  </a:lnTo>
                  <a:lnTo>
                    <a:pt x="150" y="269"/>
                  </a:lnTo>
                  <a:lnTo>
                    <a:pt x="143" y="281"/>
                  </a:lnTo>
                  <a:lnTo>
                    <a:pt x="132" y="293"/>
                  </a:lnTo>
                  <a:lnTo>
                    <a:pt x="117" y="306"/>
                  </a:lnTo>
                  <a:lnTo>
                    <a:pt x="99" y="318"/>
                  </a:lnTo>
                  <a:lnTo>
                    <a:pt x="77" y="327"/>
                  </a:lnTo>
                  <a:lnTo>
                    <a:pt x="48" y="333"/>
                  </a:lnTo>
                  <a:lnTo>
                    <a:pt x="6" y="252"/>
                  </a:lnTo>
                  <a:lnTo>
                    <a:pt x="6" y="251"/>
                  </a:lnTo>
                  <a:lnTo>
                    <a:pt x="4" y="249"/>
                  </a:lnTo>
                  <a:lnTo>
                    <a:pt x="3" y="248"/>
                  </a:lnTo>
                  <a:lnTo>
                    <a:pt x="1" y="248"/>
                  </a:lnTo>
                  <a:lnTo>
                    <a:pt x="0" y="246"/>
                  </a:lnTo>
                  <a:lnTo>
                    <a:pt x="3" y="245"/>
                  </a:lnTo>
                  <a:lnTo>
                    <a:pt x="13" y="242"/>
                  </a:lnTo>
                  <a:lnTo>
                    <a:pt x="28" y="234"/>
                  </a:lnTo>
                  <a:lnTo>
                    <a:pt x="46" y="224"/>
                  </a:lnTo>
                  <a:lnTo>
                    <a:pt x="68" y="212"/>
                  </a:lnTo>
                  <a:lnTo>
                    <a:pt x="89" y="198"/>
                  </a:lnTo>
                  <a:lnTo>
                    <a:pt x="108" y="180"/>
                  </a:lnTo>
                  <a:lnTo>
                    <a:pt x="125" y="160"/>
                  </a:lnTo>
                  <a:lnTo>
                    <a:pt x="138" y="139"/>
                  </a:lnTo>
                  <a:lnTo>
                    <a:pt x="144" y="117"/>
                  </a:lnTo>
                  <a:lnTo>
                    <a:pt x="144" y="91"/>
                  </a:lnTo>
                  <a:lnTo>
                    <a:pt x="144" y="88"/>
                  </a:lnTo>
                  <a:lnTo>
                    <a:pt x="143" y="81"/>
                  </a:lnTo>
                  <a:lnTo>
                    <a:pt x="140" y="70"/>
                  </a:lnTo>
                  <a:lnTo>
                    <a:pt x="138" y="63"/>
                  </a:lnTo>
                  <a:lnTo>
                    <a:pt x="135" y="57"/>
                  </a:lnTo>
                  <a:lnTo>
                    <a:pt x="135" y="55"/>
                  </a:lnTo>
                  <a:lnTo>
                    <a:pt x="135" y="54"/>
                  </a:lnTo>
                  <a:lnTo>
                    <a:pt x="135" y="51"/>
                  </a:lnTo>
                  <a:lnTo>
                    <a:pt x="135" y="48"/>
                  </a:lnTo>
                  <a:lnTo>
                    <a:pt x="137" y="45"/>
                  </a:lnTo>
                  <a:lnTo>
                    <a:pt x="138" y="43"/>
                  </a:lnTo>
                  <a:lnTo>
                    <a:pt x="141" y="42"/>
                  </a:lnTo>
                  <a:lnTo>
                    <a:pt x="144" y="40"/>
                  </a:lnTo>
                  <a:lnTo>
                    <a:pt x="150" y="39"/>
                  </a:lnTo>
                  <a:lnTo>
                    <a:pt x="158" y="36"/>
                  </a:lnTo>
                  <a:lnTo>
                    <a:pt x="165" y="31"/>
                  </a:lnTo>
                  <a:lnTo>
                    <a:pt x="168" y="25"/>
                  </a:lnTo>
                  <a:lnTo>
                    <a:pt x="168" y="24"/>
                  </a:lnTo>
                  <a:lnTo>
                    <a:pt x="170" y="22"/>
                  </a:lnTo>
                  <a:lnTo>
                    <a:pt x="171" y="19"/>
                  </a:lnTo>
                  <a:lnTo>
                    <a:pt x="173" y="16"/>
                  </a:lnTo>
                  <a:lnTo>
                    <a:pt x="176" y="15"/>
                  </a:lnTo>
                  <a:lnTo>
                    <a:pt x="177" y="12"/>
                  </a:lnTo>
                  <a:lnTo>
                    <a:pt x="180" y="10"/>
                  </a:lnTo>
                  <a:lnTo>
                    <a:pt x="182" y="10"/>
                  </a:lnTo>
                  <a:lnTo>
                    <a:pt x="185" y="13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B9CE90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97" name="Freeform 121"/>
            <p:cNvSpPr>
              <a:spLocks/>
            </p:cNvSpPr>
            <p:nvPr/>
          </p:nvSpPr>
          <p:spPr bwMode="gray">
            <a:xfrm>
              <a:off x="4564" y="1387"/>
              <a:ext cx="57" cy="179"/>
            </a:xfrm>
            <a:custGeom>
              <a:avLst/>
              <a:gdLst>
                <a:gd name="T0" fmla="*/ 49 w 62"/>
                <a:gd name="T1" fmla="*/ 0 h 193"/>
                <a:gd name="T2" fmla="*/ 33 w 62"/>
                <a:gd name="T3" fmla="*/ 6 h 193"/>
                <a:gd name="T4" fmla="*/ 33 w 62"/>
                <a:gd name="T5" fmla="*/ 8 h 193"/>
                <a:gd name="T6" fmla="*/ 32 w 62"/>
                <a:gd name="T7" fmla="*/ 17 h 193"/>
                <a:gd name="T8" fmla="*/ 30 w 62"/>
                <a:gd name="T9" fmla="*/ 27 h 193"/>
                <a:gd name="T10" fmla="*/ 30 w 62"/>
                <a:gd name="T11" fmla="*/ 35 h 193"/>
                <a:gd name="T12" fmla="*/ 29 w 62"/>
                <a:gd name="T13" fmla="*/ 41 h 193"/>
                <a:gd name="T14" fmla="*/ 29 w 62"/>
                <a:gd name="T15" fmla="*/ 42 h 193"/>
                <a:gd name="T16" fmla="*/ 29 w 62"/>
                <a:gd name="T17" fmla="*/ 46 h 193"/>
                <a:gd name="T18" fmla="*/ 28 w 62"/>
                <a:gd name="T19" fmla="*/ 53 h 193"/>
                <a:gd name="T20" fmla="*/ 22 w 62"/>
                <a:gd name="T21" fmla="*/ 61 h 193"/>
                <a:gd name="T22" fmla="*/ 14 w 62"/>
                <a:gd name="T23" fmla="*/ 73 h 193"/>
                <a:gd name="T24" fmla="*/ 0 w 62"/>
                <a:gd name="T25" fmla="*/ 87 h 193"/>
                <a:gd name="T26" fmla="*/ 0 w 62"/>
                <a:gd name="T27" fmla="*/ 87 h 193"/>
                <a:gd name="T28" fmla="*/ 0 w 62"/>
                <a:gd name="T29" fmla="*/ 90 h 193"/>
                <a:gd name="T30" fmla="*/ 0 w 62"/>
                <a:gd name="T31" fmla="*/ 93 h 193"/>
                <a:gd name="T32" fmla="*/ 2 w 62"/>
                <a:gd name="T33" fmla="*/ 99 h 193"/>
                <a:gd name="T34" fmla="*/ 6 w 62"/>
                <a:gd name="T35" fmla="*/ 108 h 193"/>
                <a:gd name="T36" fmla="*/ 13 w 62"/>
                <a:gd name="T37" fmla="*/ 121 h 193"/>
                <a:gd name="T38" fmla="*/ 21 w 62"/>
                <a:gd name="T39" fmla="*/ 135 h 193"/>
                <a:gd name="T40" fmla="*/ 35 w 62"/>
                <a:gd name="T41" fmla="*/ 155 h 193"/>
                <a:gd name="T42" fmla="*/ 52 w 62"/>
                <a:gd name="T43" fmla="*/ 179 h 193"/>
                <a:gd name="T44" fmla="*/ 51 w 62"/>
                <a:gd name="T45" fmla="*/ 174 h 193"/>
                <a:gd name="T46" fmla="*/ 51 w 62"/>
                <a:gd name="T47" fmla="*/ 163 h 193"/>
                <a:gd name="T48" fmla="*/ 50 w 62"/>
                <a:gd name="T49" fmla="*/ 148 h 193"/>
                <a:gd name="T50" fmla="*/ 50 w 62"/>
                <a:gd name="T51" fmla="*/ 130 h 193"/>
                <a:gd name="T52" fmla="*/ 51 w 62"/>
                <a:gd name="T53" fmla="*/ 113 h 193"/>
                <a:gd name="T54" fmla="*/ 52 w 62"/>
                <a:gd name="T55" fmla="*/ 101 h 193"/>
                <a:gd name="T56" fmla="*/ 57 w 62"/>
                <a:gd name="T57" fmla="*/ 94 h 193"/>
                <a:gd name="T58" fmla="*/ 57 w 62"/>
                <a:gd name="T59" fmla="*/ 90 h 193"/>
                <a:gd name="T60" fmla="*/ 55 w 62"/>
                <a:gd name="T61" fmla="*/ 77 h 193"/>
                <a:gd name="T62" fmla="*/ 54 w 62"/>
                <a:gd name="T63" fmla="*/ 60 h 193"/>
                <a:gd name="T64" fmla="*/ 52 w 62"/>
                <a:gd name="T65" fmla="*/ 39 h 193"/>
                <a:gd name="T66" fmla="*/ 50 w 62"/>
                <a:gd name="T67" fmla="*/ 19 h 193"/>
                <a:gd name="T68" fmla="*/ 49 w 62"/>
                <a:gd name="T69" fmla="*/ 0 h 19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2"/>
                <a:gd name="T106" fmla="*/ 0 h 193"/>
                <a:gd name="T107" fmla="*/ 62 w 62"/>
                <a:gd name="T108" fmla="*/ 193 h 19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2" h="193">
                  <a:moveTo>
                    <a:pt x="53" y="0"/>
                  </a:moveTo>
                  <a:lnTo>
                    <a:pt x="36" y="6"/>
                  </a:lnTo>
                  <a:lnTo>
                    <a:pt x="36" y="9"/>
                  </a:lnTo>
                  <a:lnTo>
                    <a:pt x="35" y="18"/>
                  </a:lnTo>
                  <a:lnTo>
                    <a:pt x="33" y="29"/>
                  </a:lnTo>
                  <a:lnTo>
                    <a:pt x="33" y="38"/>
                  </a:lnTo>
                  <a:lnTo>
                    <a:pt x="32" y="44"/>
                  </a:lnTo>
                  <a:lnTo>
                    <a:pt x="32" y="45"/>
                  </a:lnTo>
                  <a:lnTo>
                    <a:pt x="32" y="50"/>
                  </a:lnTo>
                  <a:lnTo>
                    <a:pt x="30" y="57"/>
                  </a:lnTo>
                  <a:lnTo>
                    <a:pt x="24" y="66"/>
                  </a:lnTo>
                  <a:lnTo>
                    <a:pt x="15" y="79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2" y="107"/>
                  </a:lnTo>
                  <a:lnTo>
                    <a:pt x="6" y="116"/>
                  </a:lnTo>
                  <a:lnTo>
                    <a:pt x="14" y="130"/>
                  </a:lnTo>
                  <a:lnTo>
                    <a:pt x="23" y="146"/>
                  </a:lnTo>
                  <a:lnTo>
                    <a:pt x="38" y="167"/>
                  </a:lnTo>
                  <a:lnTo>
                    <a:pt x="57" y="193"/>
                  </a:lnTo>
                  <a:lnTo>
                    <a:pt x="56" y="188"/>
                  </a:lnTo>
                  <a:lnTo>
                    <a:pt x="56" y="176"/>
                  </a:lnTo>
                  <a:lnTo>
                    <a:pt x="54" y="160"/>
                  </a:lnTo>
                  <a:lnTo>
                    <a:pt x="54" y="140"/>
                  </a:lnTo>
                  <a:lnTo>
                    <a:pt x="56" y="122"/>
                  </a:lnTo>
                  <a:lnTo>
                    <a:pt x="57" y="109"/>
                  </a:lnTo>
                  <a:lnTo>
                    <a:pt x="62" y="101"/>
                  </a:lnTo>
                  <a:lnTo>
                    <a:pt x="62" y="97"/>
                  </a:lnTo>
                  <a:lnTo>
                    <a:pt x="60" y="83"/>
                  </a:lnTo>
                  <a:lnTo>
                    <a:pt x="59" y="65"/>
                  </a:lnTo>
                  <a:lnTo>
                    <a:pt x="57" y="42"/>
                  </a:lnTo>
                  <a:lnTo>
                    <a:pt x="54" y="2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B9CE90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98" name="Freeform 122"/>
            <p:cNvSpPr>
              <a:spLocks/>
            </p:cNvSpPr>
            <p:nvPr/>
          </p:nvSpPr>
          <p:spPr bwMode="gray">
            <a:xfrm>
              <a:off x="5333" y="1649"/>
              <a:ext cx="157" cy="91"/>
            </a:xfrm>
            <a:custGeom>
              <a:avLst/>
              <a:gdLst>
                <a:gd name="T0" fmla="*/ 157 w 170"/>
                <a:gd name="T1" fmla="*/ 38 h 98"/>
                <a:gd name="T2" fmla="*/ 156 w 170"/>
                <a:gd name="T3" fmla="*/ 36 h 98"/>
                <a:gd name="T4" fmla="*/ 151 w 170"/>
                <a:gd name="T5" fmla="*/ 30 h 98"/>
                <a:gd name="T6" fmla="*/ 148 w 170"/>
                <a:gd name="T7" fmla="*/ 21 h 98"/>
                <a:gd name="T8" fmla="*/ 145 w 170"/>
                <a:gd name="T9" fmla="*/ 13 h 98"/>
                <a:gd name="T10" fmla="*/ 145 w 170"/>
                <a:gd name="T11" fmla="*/ 6 h 98"/>
                <a:gd name="T12" fmla="*/ 145 w 170"/>
                <a:gd name="T13" fmla="*/ 3 h 98"/>
                <a:gd name="T14" fmla="*/ 143 w 170"/>
                <a:gd name="T15" fmla="*/ 1 h 98"/>
                <a:gd name="T16" fmla="*/ 143 w 170"/>
                <a:gd name="T17" fmla="*/ 1 h 98"/>
                <a:gd name="T18" fmla="*/ 140 w 170"/>
                <a:gd name="T19" fmla="*/ 0 h 98"/>
                <a:gd name="T20" fmla="*/ 139 w 170"/>
                <a:gd name="T21" fmla="*/ 1 h 98"/>
                <a:gd name="T22" fmla="*/ 138 w 170"/>
                <a:gd name="T23" fmla="*/ 3 h 98"/>
                <a:gd name="T24" fmla="*/ 135 w 170"/>
                <a:gd name="T25" fmla="*/ 4 h 98"/>
                <a:gd name="T26" fmla="*/ 134 w 170"/>
                <a:gd name="T27" fmla="*/ 6 h 98"/>
                <a:gd name="T28" fmla="*/ 131 w 170"/>
                <a:gd name="T29" fmla="*/ 9 h 98"/>
                <a:gd name="T30" fmla="*/ 126 w 170"/>
                <a:gd name="T31" fmla="*/ 16 h 98"/>
                <a:gd name="T32" fmla="*/ 121 w 170"/>
                <a:gd name="T33" fmla="*/ 22 h 98"/>
                <a:gd name="T34" fmla="*/ 117 w 170"/>
                <a:gd name="T35" fmla="*/ 28 h 98"/>
                <a:gd name="T36" fmla="*/ 115 w 170"/>
                <a:gd name="T37" fmla="*/ 31 h 98"/>
                <a:gd name="T38" fmla="*/ 115 w 170"/>
                <a:gd name="T39" fmla="*/ 31 h 98"/>
                <a:gd name="T40" fmla="*/ 113 w 170"/>
                <a:gd name="T41" fmla="*/ 33 h 98"/>
                <a:gd name="T42" fmla="*/ 112 w 170"/>
                <a:gd name="T43" fmla="*/ 35 h 98"/>
                <a:gd name="T44" fmla="*/ 109 w 170"/>
                <a:gd name="T45" fmla="*/ 38 h 98"/>
                <a:gd name="T46" fmla="*/ 106 w 170"/>
                <a:gd name="T47" fmla="*/ 41 h 98"/>
                <a:gd name="T48" fmla="*/ 102 w 170"/>
                <a:gd name="T49" fmla="*/ 44 h 98"/>
                <a:gd name="T50" fmla="*/ 98 w 170"/>
                <a:gd name="T51" fmla="*/ 45 h 98"/>
                <a:gd name="T52" fmla="*/ 90 w 170"/>
                <a:gd name="T53" fmla="*/ 47 h 98"/>
                <a:gd name="T54" fmla="*/ 79 w 170"/>
                <a:gd name="T55" fmla="*/ 50 h 98"/>
                <a:gd name="T56" fmla="*/ 66 w 170"/>
                <a:gd name="T57" fmla="*/ 53 h 98"/>
                <a:gd name="T58" fmla="*/ 57 w 170"/>
                <a:gd name="T59" fmla="*/ 55 h 98"/>
                <a:gd name="T60" fmla="*/ 54 w 170"/>
                <a:gd name="T61" fmla="*/ 55 h 98"/>
                <a:gd name="T62" fmla="*/ 51 w 170"/>
                <a:gd name="T63" fmla="*/ 55 h 98"/>
                <a:gd name="T64" fmla="*/ 42 w 170"/>
                <a:gd name="T65" fmla="*/ 56 h 98"/>
                <a:gd name="T66" fmla="*/ 31 w 170"/>
                <a:gd name="T67" fmla="*/ 58 h 98"/>
                <a:gd name="T68" fmla="*/ 20 w 170"/>
                <a:gd name="T69" fmla="*/ 60 h 98"/>
                <a:gd name="T70" fmla="*/ 10 w 170"/>
                <a:gd name="T71" fmla="*/ 64 h 98"/>
                <a:gd name="T72" fmla="*/ 6 w 170"/>
                <a:gd name="T73" fmla="*/ 69 h 98"/>
                <a:gd name="T74" fmla="*/ 2 w 170"/>
                <a:gd name="T75" fmla="*/ 78 h 98"/>
                <a:gd name="T76" fmla="*/ 0 w 170"/>
                <a:gd name="T77" fmla="*/ 86 h 98"/>
                <a:gd name="T78" fmla="*/ 0 w 170"/>
                <a:gd name="T79" fmla="*/ 91 h 98"/>
                <a:gd name="T80" fmla="*/ 84 w 170"/>
                <a:gd name="T81" fmla="*/ 78 h 98"/>
                <a:gd name="T82" fmla="*/ 87 w 170"/>
                <a:gd name="T83" fmla="*/ 78 h 98"/>
                <a:gd name="T84" fmla="*/ 95 w 170"/>
                <a:gd name="T85" fmla="*/ 78 h 98"/>
                <a:gd name="T86" fmla="*/ 104 w 170"/>
                <a:gd name="T87" fmla="*/ 75 h 98"/>
                <a:gd name="T88" fmla="*/ 115 w 170"/>
                <a:gd name="T89" fmla="*/ 70 h 98"/>
                <a:gd name="T90" fmla="*/ 121 w 170"/>
                <a:gd name="T91" fmla="*/ 61 h 98"/>
                <a:gd name="T92" fmla="*/ 121 w 170"/>
                <a:gd name="T93" fmla="*/ 60 h 98"/>
                <a:gd name="T94" fmla="*/ 123 w 170"/>
                <a:gd name="T95" fmla="*/ 58 h 98"/>
                <a:gd name="T96" fmla="*/ 126 w 170"/>
                <a:gd name="T97" fmla="*/ 58 h 98"/>
                <a:gd name="T98" fmla="*/ 128 w 170"/>
                <a:gd name="T99" fmla="*/ 55 h 98"/>
                <a:gd name="T100" fmla="*/ 132 w 170"/>
                <a:gd name="T101" fmla="*/ 52 h 98"/>
                <a:gd name="T102" fmla="*/ 137 w 170"/>
                <a:gd name="T103" fmla="*/ 50 h 98"/>
                <a:gd name="T104" fmla="*/ 138 w 170"/>
                <a:gd name="T105" fmla="*/ 49 h 98"/>
                <a:gd name="T106" fmla="*/ 140 w 170"/>
                <a:gd name="T107" fmla="*/ 47 h 98"/>
                <a:gd name="T108" fmla="*/ 143 w 170"/>
                <a:gd name="T109" fmla="*/ 45 h 98"/>
                <a:gd name="T110" fmla="*/ 148 w 170"/>
                <a:gd name="T111" fmla="*/ 44 h 98"/>
                <a:gd name="T112" fmla="*/ 151 w 170"/>
                <a:gd name="T113" fmla="*/ 42 h 98"/>
                <a:gd name="T114" fmla="*/ 154 w 170"/>
                <a:gd name="T115" fmla="*/ 39 h 98"/>
                <a:gd name="T116" fmla="*/ 156 w 170"/>
                <a:gd name="T117" fmla="*/ 39 h 98"/>
                <a:gd name="T118" fmla="*/ 157 w 170"/>
                <a:gd name="T119" fmla="*/ 38 h 9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70"/>
                <a:gd name="T181" fmla="*/ 0 h 98"/>
                <a:gd name="T182" fmla="*/ 170 w 170"/>
                <a:gd name="T183" fmla="*/ 98 h 9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70" h="98">
                  <a:moveTo>
                    <a:pt x="170" y="41"/>
                  </a:moveTo>
                  <a:lnTo>
                    <a:pt x="169" y="39"/>
                  </a:lnTo>
                  <a:lnTo>
                    <a:pt x="164" y="32"/>
                  </a:lnTo>
                  <a:lnTo>
                    <a:pt x="160" y="23"/>
                  </a:lnTo>
                  <a:lnTo>
                    <a:pt x="157" y="14"/>
                  </a:lnTo>
                  <a:lnTo>
                    <a:pt x="157" y="6"/>
                  </a:lnTo>
                  <a:lnTo>
                    <a:pt x="157" y="3"/>
                  </a:lnTo>
                  <a:lnTo>
                    <a:pt x="155" y="1"/>
                  </a:lnTo>
                  <a:lnTo>
                    <a:pt x="152" y="0"/>
                  </a:lnTo>
                  <a:lnTo>
                    <a:pt x="151" y="1"/>
                  </a:lnTo>
                  <a:lnTo>
                    <a:pt x="149" y="3"/>
                  </a:lnTo>
                  <a:lnTo>
                    <a:pt x="146" y="4"/>
                  </a:lnTo>
                  <a:lnTo>
                    <a:pt x="145" y="6"/>
                  </a:lnTo>
                  <a:lnTo>
                    <a:pt x="142" y="10"/>
                  </a:lnTo>
                  <a:lnTo>
                    <a:pt x="136" y="17"/>
                  </a:lnTo>
                  <a:lnTo>
                    <a:pt x="131" y="24"/>
                  </a:lnTo>
                  <a:lnTo>
                    <a:pt x="127" y="30"/>
                  </a:lnTo>
                  <a:lnTo>
                    <a:pt x="125" y="33"/>
                  </a:lnTo>
                  <a:lnTo>
                    <a:pt x="124" y="33"/>
                  </a:lnTo>
                  <a:lnTo>
                    <a:pt x="122" y="35"/>
                  </a:lnTo>
                  <a:lnTo>
                    <a:pt x="121" y="38"/>
                  </a:lnTo>
                  <a:lnTo>
                    <a:pt x="118" y="41"/>
                  </a:lnTo>
                  <a:lnTo>
                    <a:pt x="115" y="44"/>
                  </a:lnTo>
                  <a:lnTo>
                    <a:pt x="110" y="47"/>
                  </a:lnTo>
                  <a:lnTo>
                    <a:pt x="106" y="48"/>
                  </a:lnTo>
                  <a:lnTo>
                    <a:pt x="97" y="51"/>
                  </a:lnTo>
                  <a:lnTo>
                    <a:pt x="85" y="54"/>
                  </a:lnTo>
                  <a:lnTo>
                    <a:pt x="71" y="57"/>
                  </a:lnTo>
                  <a:lnTo>
                    <a:pt x="62" y="59"/>
                  </a:lnTo>
                  <a:lnTo>
                    <a:pt x="59" y="59"/>
                  </a:lnTo>
                  <a:lnTo>
                    <a:pt x="55" y="59"/>
                  </a:lnTo>
                  <a:lnTo>
                    <a:pt x="46" y="60"/>
                  </a:lnTo>
                  <a:lnTo>
                    <a:pt x="34" y="62"/>
                  </a:lnTo>
                  <a:lnTo>
                    <a:pt x="22" y="65"/>
                  </a:lnTo>
                  <a:lnTo>
                    <a:pt x="11" y="69"/>
                  </a:lnTo>
                  <a:lnTo>
                    <a:pt x="6" y="74"/>
                  </a:lnTo>
                  <a:lnTo>
                    <a:pt x="2" y="84"/>
                  </a:lnTo>
                  <a:lnTo>
                    <a:pt x="0" y="93"/>
                  </a:lnTo>
                  <a:lnTo>
                    <a:pt x="0" y="98"/>
                  </a:lnTo>
                  <a:lnTo>
                    <a:pt x="91" y="84"/>
                  </a:lnTo>
                  <a:lnTo>
                    <a:pt x="94" y="84"/>
                  </a:lnTo>
                  <a:lnTo>
                    <a:pt x="103" y="84"/>
                  </a:lnTo>
                  <a:lnTo>
                    <a:pt x="113" y="81"/>
                  </a:lnTo>
                  <a:lnTo>
                    <a:pt x="124" y="75"/>
                  </a:lnTo>
                  <a:lnTo>
                    <a:pt x="131" y="66"/>
                  </a:lnTo>
                  <a:lnTo>
                    <a:pt x="131" y="65"/>
                  </a:lnTo>
                  <a:lnTo>
                    <a:pt x="133" y="63"/>
                  </a:lnTo>
                  <a:lnTo>
                    <a:pt x="136" y="62"/>
                  </a:lnTo>
                  <a:lnTo>
                    <a:pt x="139" y="59"/>
                  </a:lnTo>
                  <a:lnTo>
                    <a:pt x="143" y="56"/>
                  </a:lnTo>
                  <a:lnTo>
                    <a:pt x="148" y="54"/>
                  </a:lnTo>
                  <a:lnTo>
                    <a:pt x="149" y="53"/>
                  </a:lnTo>
                  <a:lnTo>
                    <a:pt x="152" y="51"/>
                  </a:lnTo>
                  <a:lnTo>
                    <a:pt x="155" y="48"/>
                  </a:lnTo>
                  <a:lnTo>
                    <a:pt x="160" y="47"/>
                  </a:lnTo>
                  <a:lnTo>
                    <a:pt x="163" y="45"/>
                  </a:lnTo>
                  <a:lnTo>
                    <a:pt x="167" y="42"/>
                  </a:lnTo>
                  <a:lnTo>
                    <a:pt x="169" y="42"/>
                  </a:lnTo>
                  <a:lnTo>
                    <a:pt x="170" y="41"/>
                  </a:lnTo>
                  <a:close/>
                </a:path>
              </a:pathLst>
            </a:custGeom>
            <a:solidFill>
              <a:srgbClr val="B9CE90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99" name="Freeform 123"/>
            <p:cNvSpPr>
              <a:spLocks/>
            </p:cNvSpPr>
            <p:nvPr/>
          </p:nvSpPr>
          <p:spPr bwMode="gray">
            <a:xfrm>
              <a:off x="5268" y="1662"/>
              <a:ext cx="32" cy="58"/>
            </a:xfrm>
            <a:custGeom>
              <a:avLst/>
              <a:gdLst>
                <a:gd name="T0" fmla="*/ 3 w 34"/>
                <a:gd name="T1" fmla="*/ 47 h 63"/>
                <a:gd name="T2" fmla="*/ 1 w 34"/>
                <a:gd name="T3" fmla="*/ 44 h 63"/>
                <a:gd name="T4" fmla="*/ 1 w 34"/>
                <a:gd name="T5" fmla="*/ 36 h 63"/>
                <a:gd name="T6" fmla="*/ 0 w 34"/>
                <a:gd name="T7" fmla="*/ 26 h 63"/>
                <a:gd name="T8" fmla="*/ 0 w 34"/>
                <a:gd name="T9" fmla="*/ 15 h 63"/>
                <a:gd name="T10" fmla="*/ 3 w 34"/>
                <a:gd name="T11" fmla="*/ 6 h 63"/>
                <a:gd name="T12" fmla="*/ 8 w 34"/>
                <a:gd name="T13" fmla="*/ 3 h 63"/>
                <a:gd name="T14" fmla="*/ 17 w 34"/>
                <a:gd name="T15" fmla="*/ 1 h 63"/>
                <a:gd name="T16" fmla="*/ 25 w 34"/>
                <a:gd name="T17" fmla="*/ 0 h 63"/>
                <a:gd name="T18" fmla="*/ 29 w 34"/>
                <a:gd name="T19" fmla="*/ 1 h 63"/>
                <a:gd name="T20" fmla="*/ 32 w 34"/>
                <a:gd name="T21" fmla="*/ 8 h 63"/>
                <a:gd name="T22" fmla="*/ 32 w 34"/>
                <a:gd name="T23" fmla="*/ 20 h 63"/>
                <a:gd name="T24" fmla="*/ 32 w 34"/>
                <a:gd name="T25" fmla="*/ 36 h 63"/>
                <a:gd name="T26" fmla="*/ 31 w 34"/>
                <a:gd name="T27" fmla="*/ 50 h 63"/>
                <a:gd name="T28" fmla="*/ 29 w 34"/>
                <a:gd name="T29" fmla="*/ 58 h 63"/>
                <a:gd name="T30" fmla="*/ 3 w 34"/>
                <a:gd name="T31" fmla="*/ 47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4"/>
                <a:gd name="T49" fmla="*/ 0 h 63"/>
                <a:gd name="T50" fmla="*/ 34 w 34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4" h="63">
                  <a:moveTo>
                    <a:pt x="3" y="51"/>
                  </a:moveTo>
                  <a:lnTo>
                    <a:pt x="1" y="48"/>
                  </a:lnTo>
                  <a:lnTo>
                    <a:pt x="1" y="39"/>
                  </a:lnTo>
                  <a:lnTo>
                    <a:pt x="0" y="28"/>
                  </a:lnTo>
                  <a:lnTo>
                    <a:pt x="0" y="16"/>
                  </a:lnTo>
                  <a:lnTo>
                    <a:pt x="3" y="7"/>
                  </a:lnTo>
                  <a:lnTo>
                    <a:pt x="9" y="3"/>
                  </a:lnTo>
                  <a:lnTo>
                    <a:pt x="18" y="1"/>
                  </a:lnTo>
                  <a:lnTo>
                    <a:pt x="27" y="0"/>
                  </a:lnTo>
                  <a:lnTo>
                    <a:pt x="31" y="1"/>
                  </a:lnTo>
                  <a:lnTo>
                    <a:pt x="34" y="9"/>
                  </a:lnTo>
                  <a:lnTo>
                    <a:pt x="34" y="22"/>
                  </a:lnTo>
                  <a:lnTo>
                    <a:pt x="34" y="39"/>
                  </a:lnTo>
                  <a:lnTo>
                    <a:pt x="33" y="54"/>
                  </a:lnTo>
                  <a:lnTo>
                    <a:pt x="31" y="63"/>
                  </a:lnTo>
                  <a:lnTo>
                    <a:pt x="3" y="51"/>
                  </a:lnTo>
                  <a:close/>
                </a:path>
              </a:pathLst>
            </a:custGeom>
            <a:solidFill>
              <a:srgbClr val="B9CE90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00" name="Freeform 124"/>
            <p:cNvSpPr>
              <a:spLocks/>
            </p:cNvSpPr>
            <p:nvPr/>
          </p:nvSpPr>
          <p:spPr bwMode="gray">
            <a:xfrm>
              <a:off x="4945" y="3206"/>
              <a:ext cx="301" cy="539"/>
            </a:xfrm>
            <a:custGeom>
              <a:avLst/>
              <a:gdLst>
                <a:gd name="T0" fmla="*/ 163 w 325"/>
                <a:gd name="T1" fmla="*/ 423 h 582"/>
                <a:gd name="T2" fmla="*/ 114 w 325"/>
                <a:gd name="T3" fmla="*/ 525 h 582"/>
                <a:gd name="T4" fmla="*/ 99 w 325"/>
                <a:gd name="T5" fmla="*/ 522 h 582"/>
                <a:gd name="T6" fmla="*/ 86 w 325"/>
                <a:gd name="T7" fmla="*/ 522 h 582"/>
                <a:gd name="T8" fmla="*/ 82 w 325"/>
                <a:gd name="T9" fmla="*/ 530 h 582"/>
                <a:gd name="T10" fmla="*/ 69 w 325"/>
                <a:gd name="T11" fmla="*/ 533 h 582"/>
                <a:gd name="T12" fmla="*/ 60 w 325"/>
                <a:gd name="T13" fmla="*/ 536 h 582"/>
                <a:gd name="T14" fmla="*/ 50 w 325"/>
                <a:gd name="T15" fmla="*/ 533 h 582"/>
                <a:gd name="T16" fmla="*/ 27 w 325"/>
                <a:gd name="T17" fmla="*/ 521 h 582"/>
                <a:gd name="T18" fmla="*/ 19 w 325"/>
                <a:gd name="T19" fmla="*/ 511 h 582"/>
                <a:gd name="T20" fmla="*/ 17 w 325"/>
                <a:gd name="T21" fmla="*/ 500 h 582"/>
                <a:gd name="T22" fmla="*/ 11 w 325"/>
                <a:gd name="T23" fmla="*/ 484 h 582"/>
                <a:gd name="T24" fmla="*/ 11 w 325"/>
                <a:gd name="T25" fmla="*/ 451 h 582"/>
                <a:gd name="T26" fmla="*/ 13 w 325"/>
                <a:gd name="T27" fmla="*/ 440 h 582"/>
                <a:gd name="T28" fmla="*/ 3 w 325"/>
                <a:gd name="T29" fmla="*/ 397 h 582"/>
                <a:gd name="T30" fmla="*/ 14 w 325"/>
                <a:gd name="T31" fmla="*/ 378 h 582"/>
                <a:gd name="T32" fmla="*/ 33 w 325"/>
                <a:gd name="T33" fmla="*/ 365 h 582"/>
                <a:gd name="T34" fmla="*/ 27 w 325"/>
                <a:gd name="T35" fmla="*/ 359 h 582"/>
                <a:gd name="T36" fmla="*/ 52 w 325"/>
                <a:gd name="T37" fmla="*/ 328 h 582"/>
                <a:gd name="T38" fmla="*/ 61 w 325"/>
                <a:gd name="T39" fmla="*/ 306 h 582"/>
                <a:gd name="T40" fmla="*/ 53 w 325"/>
                <a:gd name="T41" fmla="*/ 271 h 582"/>
                <a:gd name="T42" fmla="*/ 53 w 325"/>
                <a:gd name="T43" fmla="*/ 252 h 582"/>
                <a:gd name="T44" fmla="*/ 60 w 325"/>
                <a:gd name="T45" fmla="*/ 260 h 582"/>
                <a:gd name="T46" fmla="*/ 53 w 325"/>
                <a:gd name="T47" fmla="*/ 209 h 582"/>
                <a:gd name="T48" fmla="*/ 63 w 325"/>
                <a:gd name="T49" fmla="*/ 195 h 582"/>
                <a:gd name="T50" fmla="*/ 75 w 325"/>
                <a:gd name="T51" fmla="*/ 187 h 582"/>
                <a:gd name="T52" fmla="*/ 82 w 325"/>
                <a:gd name="T53" fmla="*/ 182 h 582"/>
                <a:gd name="T54" fmla="*/ 83 w 325"/>
                <a:gd name="T55" fmla="*/ 173 h 582"/>
                <a:gd name="T56" fmla="*/ 108 w 325"/>
                <a:gd name="T57" fmla="*/ 162 h 582"/>
                <a:gd name="T58" fmla="*/ 132 w 325"/>
                <a:gd name="T59" fmla="*/ 155 h 582"/>
                <a:gd name="T60" fmla="*/ 144 w 325"/>
                <a:gd name="T61" fmla="*/ 160 h 582"/>
                <a:gd name="T62" fmla="*/ 149 w 325"/>
                <a:gd name="T63" fmla="*/ 151 h 582"/>
                <a:gd name="T64" fmla="*/ 144 w 325"/>
                <a:gd name="T65" fmla="*/ 148 h 582"/>
                <a:gd name="T66" fmla="*/ 169 w 325"/>
                <a:gd name="T67" fmla="*/ 138 h 582"/>
                <a:gd name="T68" fmla="*/ 180 w 325"/>
                <a:gd name="T69" fmla="*/ 140 h 582"/>
                <a:gd name="T70" fmla="*/ 180 w 325"/>
                <a:gd name="T71" fmla="*/ 129 h 582"/>
                <a:gd name="T72" fmla="*/ 183 w 325"/>
                <a:gd name="T73" fmla="*/ 115 h 582"/>
                <a:gd name="T74" fmla="*/ 191 w 325"/>
                <a:gd name="T75" fmla="*/ 120 h 582"/>
                <a:gd name="T76" fmla="*/ 199 w 325"/>
                <a:gd name="T77" fmla="*/ 119 h 582"/>
                <a:gd name="T78" fmla="*/ 209 w 325"/>
                <a:gd name="T79" fmla="*/ 107 h 582"/>
                <a:gd name="T80" fmla="*/ 213 w 325"/>
                <a:gd name="T81" fmla="*/ 96 h 582"/>
                <a:gd name="T82" fmla="*/ 213 w 325"/>
                <a:gd name="T83" fmla="*/ 90 h 582"/>
                <a:gd name="T84" fmla="*/ 218 w 325"/>
                <a:gd name="T85" fmla="*/ 77 h 582"/>
                <a:gd name="T86" fmla="*/ 213 w 325"/>
                <a:gd name="T87" fmla="*/ 64 h 582"/>
                <a:gd name="T88" fmla="*/ 230 w 325"/>
                <a:gd name="T89" fmla="*/ 71 h 582"/>
                <a:gd name="T90" fmla="*/ 251 w 325"/>
                <a:gd name="T91" fmla="*/ 56 h 582"/>
                <a:gd name="T92" fmla="*/ 249 w 325"/>
                <a:gd name="T93" fmla="*/ 41 h 582"/>
                <a:gd name="T94" fmla="*/ 259 w 325"/>
                <a:gd name="T95" fmla="*/ 33 h 582"/>
                <a:gd name="T96" fmla="*/ 257 w 325"/>
                <a:gd name="T97" fmla="*/ 14 h 582"/>
                <a:gd name="T98" fmla="*/ 285 w 325"/>
                <a:gd name="T99" fmla="*/ 38 h 582"/>
                <a:gd name="T100" fmla="*/ 295 w 325"/>
                <a:gd name="T101" fmla="*/ 145 h 582"/>
                <a:gd name="T102" fmla="*/ 280 w 325"/>
                <a:gd name="T103" fmla="*/ 154 h 582"/>
                <a:gd name="T104" fmla="*/ 274 w 325"/>
                <a:gd name="T105" fmla="*/ 144 h 582"/>
                <a:gd name="T106" fmla="*/ 269 w 325"/>
                <a:gd name="T107" fmla="*/ 169 h 582"/>
                <a:gd name="T108" fmla="*/ 255 w 325"/>
                <a:gd name="T109" fmla="*/ 215 h 582"/>
                <a:gd name="T110" fmla="*/ 255 w 325"/>
                <a:gd name="T111" fmla="*/ 257 h 582"/>
                <a:gd name="T112" fmla="*/ 246 w 325"/>
                <a:gd name="T113" fmla="*/ 260 h 58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25"/>
                <a:gd name="T172" fmla="*/ 0 h 582"/>
                <a:gd name="T173" fmla="*/ 325 w 325"/>
                <a:gd name="T174" fmla="*/ 582 h 58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25" h="582">
                  <a:moveTo>
                    <a:pt x="266" y="281"/>
                  </a:moveTo>
                  <a:lnTo>
                    <a:pt x="260" y="302"/>
                  </a:lnTo>
                  <a:lnTo>
                    <a:pt x="251" y="322"/>
                  </a:lnTo>
                  <a:lnTo>
                    <a:pt x="239" y="343"/>
                  </a:lnTo>
                  <a:lnTo>
                    <a:pt x="226" y="366"/>
                  </a:lnTo>
                  <a:lnTo>
                    <a:pt x="210" y="391"/>
                  </a:lnTo>
                  <a:lnTo>
                    <a:pt x="194" y="421"/>
                  </a:lnTo>
                  <a:lnTo>
                    <a:pt x="176" y="457"/>
                  </a:lnTo>
                  <a:lnTo>
                    <a:pt x="159" y="499"/>
                  </a:lnTo>
                  <a:lnTo>
                    <a:pt x="144" y="551"/>
                  </a:lnTo>
                  <a:lnTo>
                    <a:pt x="143" y="554"/>
                  </a:lnTo>
                  <a:lnTo>
                    <a:pt x="140" y="558"/>
                  </a:lnTo>
                  <a:lnTo>
                    <a:pt x="135" y="563"/>
                  </a:lnTo>
                  <a:lnTo>
                    <a:pt x="131" y="566"/>
                  </a:lnTo>
                  <a:lnTo>
                    <a:pt x="126" y="567"/>
                  </a:lnTo>
                  <a:lnTo>
                    <a:pt x="123" y="567"/>
                  </a:lnTo>
                  <a:lnTo>
                    <a:pt x="120" y="566"/>
                  </a:lnTo>
                  <a:lnTo>
                    <a:pt x="117" y="563"/>
                  </a:lnTo>
                  <a:lnTo>
                    <a:pt x="114" y="563"/>
                  </a:lnTo>
                  <a:lnTo>
                    <a:pt x="113" y="563"/>
                  </a:lnTo>
                  <a:lnTo>
                    <a:pt x="111" y="564"/>
                  </a:lnTo>
                  <a:lnTo>
                    <a:pt x="111" y="566"/>
                  </a:lnTo>
                  <a:lnTo>
                    <a:pt x="108" y="564"/>
                  </a:lnTo>
                  <a:lnTo>
                    <a:pt x="107" y="564"/>
                  </a:lnTo>
                  <a:lnTo>
                    <a:pt x="104" y="566"/>
                  </a:lnTo>
                  <a:lnTo>
                    <a:pt x="101" y="567"/>
                  </a:lnTo>
                  <a:lnTo>
                    <a:pt x="99" y="569"/>
                  </a:lnTo>
                  <a:lnTo>
                    <a:pt x="96" y="569"/>
                  </a:lnTo>
                  <a:lnTo>
                    <a:pt x="93" y="569"/>
                  </a:lnTo>
                  <a:lnTo>
                    <a:pt x="93" y="567"/>
                  </a:lnTo>
                  <a:lnTo>
                    <a:pt x="93" y="566"/>
                  </a:lnTo>
                  <a:lnTo>
                    <a:pt x="93" y="564"/>
                  </a:lnTo>
                  <a:lnTo>
                    <a:pt x="92" y="563"/>
                  </a:lnTo>
                  <a:lnTo>
                    <a:pt x="90" y="563"/>
                  </a:lnTo>
                  <a:lnTo>
                    <a:pt x="89" y="563"/>
                  </a:lnTo>
                  <a:lnTo>
                    <a:pt x="89" y="564"/>
                  </a:lnTo>
                  <a:lnTo>
                    <a:pt x="87" y="566"/>
                  </a:lnTo>
                  <a:lnTo>
                    <a:pt x="89" y="567"/>
                  </a:lnTo>
                  <a:lnTo>
                    <a:pt x="89" y="570"/>
                  </a:lnTo>
                  <a:lnTo>
                    <a:pt x="89" y="572"/>
                  </a:lnTo>
                  <a:lnTo>
                    <a:pt x="87" y="570"/>
                  </a:lnTo>
                  <a:lnTo>
                    <a:pt x="86" y="569"/>
                  </a:lnTo>
                  <a:lnTo>
                    <a:pt x="86" y="566"/>
                  </a:lnTo>
                  <a:lnTo>
                    <a:pt x="84" y="564"/>
                  </a:lnTo>
                  <a:lnTo>
                    <a:pt x="83" y="566"/>
                  </a:lnTo>
                  <a:lnTo>
                    <a:pt x="80" y="567"/>
                  </a:lnTo>
                  <a:lnTo>
                    <a:pt x="78" y="572"/>
                  </a:lnTo>
                  <a:lnTo>
                    <a:pt x="75" y="576"/>
                  </a:lnTo>
                  <a:lnTo>
                    <a:pt x="72" y="579"/>
                  </a:lnTo>
                  <a:lnTo>
                    <a:pt x="71" y="578"/>
                  </a:lnTo>
                  <a:lnTo>
                    <a:pt x="68" y="578"/>
                  </a:lnTo>
                  <a:lnTo>
                    <a:pt x="68" y="579"/>
                  </a:lnTo>
                  <a:lnTo>
                    <a:pt x="68" y="582"/>
                  </a:lnTo>
                  <a:lnTo>
                    <a:pt x="66" y="581"/>
                  </a:lnTo>
                  <a:lnTo>
                    <a:pt x="65" y="579"/>
                  </a:lnTo>
                  <a:lnTo>
                    <a:pt x="62" y="579"/>
                  </a:lnTo>
                  <a:lnTo>
                    <a:pt x="60" y="581"/>
                  </a:lnTo>
                  <a:lnTo>
                    <a:pt x="60" y="582"/>
                  </a:lnTo>
                  <a:lnTo>
                    <a:pt x="59" y="582"/>
                  </a:lnTo>
                  <a:lnTo>
                    <a:pt x="57" y="582"/>
                  </a:lnTo>
                  <a:lnTo>
                    <a:pt x="57" y="579"/>
                  </a:lnTo>
                  <a:lnTo>
                    <a:pt x="56" y="576"/>
                  </a:lnTo>
                  <a:lnTo>
                    <a:pt x="54" y="575"/>
                  </a:lnTo>
                  <a:lnTo>
                    <a:pt x="53" y="573"/>
                  </a:lnTo>
                  <a:lnTo>
                    <a:pt x="50" y="572"/>
                  </a:lnTo>
                  <a:lnTo>
                    <a:pt x="45" y="572"/>
                  </a:lnTo>
                  <a:lnTo>
                    <a:pt x="41" y="570"/>
                  </a:lnTo>
                  <a:lnTo>
                    <a:pt x="36" y="567"/>
                  </a:lnTo>
                  <a:lnTo>
                    <a:pt x="33" y="566"/>
                  </a:lnTo>
                  <a:lnTo>
                    <a:pt x="29" y="563"/>
                  </a:lnTo>
                  <a:lnTo>
                    <a:pt x="29" y="561"/>
                  </a:lnTo>
                  <a:lnTo>
                    <a:pt x="29" y="560"/>
                  </a:lnTo>
                  <a:lnTo>
                    <a:pt x="27" y="558"/>
                  </a:lnTo>
                  <a:lnTo>
                    <a:pt x="26" y="557"/>
                  </a:lnTo>
                  <a:lnTo>
                    <a:pt x="23" y="557"/>
                  </a:lnTo>
                  <a:lnTo>
                    <a:pt x="21" y="557"/>
                  </a:lnTo>
                  <a:lnTo>
                    <a:pt x="21" y="554"/>
                  </a:lnTo>
                  <a:lnTo>
                    <a:pt x="20" y="552"/>
                  </a:lnTo>
                  <a:lnTo>
                    <a:pt x="18" y="551"/>
                  </a:lnTo>
                  <a:lnTo>
                    <a:pt x="18" y="549"/>
                  </a:lnTo>
                  <a:lnTo>
                    <a:pt x="18" y="548"/>
                  </a:lnTo>
                  <a:lnTo>
                    <a:pt x="20" y="546"/>
                  </a:lnTo>
                  <a:lnTo>
                    <a:pt x="21" y="543"/>
                  </a:lnTo>
                  <a:lnTo>
                    <a:pt x="20" y="542"/>
                  </a:lnTo>
                  <a:lnTo>
                    <a:pt x="18" y="540"/>
                  </a:lnTo>
                  <a:lnTo>
                    <a:pt x="17" y="542"/>
                  </a:lnTo>
                  <a:lnTo>
                    <a:pt x="15" y="543"/>
                  </a:lnTo>
                  <a:lnTo>
                    <a:pt x="15" y="539"/>
                  </a:lnTo>
                  <a:lnTo>
                    <a:pt x="15" y="536"/>
                  </a:lnTo>
                  <a:lnTo>
                    <a:pt x="14" y="534"/>
                  </a:lnTo>
                  <a:lnTo>
                    <a:pt x="12" y="533"/>
                  </a:lnTo>
                  <a:lnTo>
                    <a:pt x="11" y="533"/>
                  </a:lnTo>
                  <a:lnTo>
                    <a:pt x="12" y="523"/>
                  </a:lnTo>
                  <a:lnTo>
                    <a:pt x="14" y="514"/>
                  </a:lnTo>
                  <a:lnTo>
                    <a:pt x="12" y="507"/>
                  </a:lnTo>
                  <a:lnTo>
                    <a:pt x="9" y="499"/>
                  </a:lnTo>
                  <a:lnTo>
                    <a:pt x="8" y="493"/>
                  </a:lnTo>
                  <a:lnTo>
                    <a:pt x="8" y="486"/>
                  </a:lnTo>
                  <a:lnTo>
                    <a:pt x="9" y="487"/>
                  </a:lnTo>
                  <a:lnTo>
                    <a:pt x="11" y="487"/>
                  </a:lnTo>
                  <a:lnTo>
                    <a:pt x="12" y="487"/>
                  </a:lnTo>
                  <a:lnTo>
                    <a:pt x="12" y="486"/>
                  </a:lnTo>
                  <a:lnTo>
                    <a:pt x="14" y="484"/>
                  </a:lnTo>
                  <a:lnTo>
                    <a:pt x="15" y="483"/>
                  </a:lnTo>
                  <a:lnTo>
                    <a:pt x="14" y="481"/>
                  </a:lnTo>
                  <a:lnTo>
                    <a:pt x="14" y="480"/>
                  </a:lnTo>
                  <a:lnTo>
                    <a:pt x="12" y="477"/>
                  </a:lnTo>
                  <a:lnTo>
                    <a:pt x="14" y="475"/>
                  </a:lnTo>
                  <a:lnTo>
                    <a:pt x="12" y="474"/>
                  </a:lnTo>
                  <a:lnTo>
                    <a:pt x="12" y="472"/>
                  </a:lnTo>
                  <a:lnTo>
                    <a:pt x="11" y="471"/>
                  </a:lnTo>
                  <a:lnTo>
                    <a:pt x="9" y="471"/>
                  </a:lnTo>
                  <a:lnTo>
                    <a:pt x="8" y="472"/>
                  </a:lnTo>
                  <a:lnTo>
                    <a:pt x="6" y="457"/>
                  </a:lnTo>
                  <a:lnTo>
                    <a:pt x="6" y="444"/>
                  </a:lnTo>
                  <a:lnTo>
                    <a:pt x="3" y="429"/>
                  </a:lnTo>
                  <a:lnTo>
                    <a:pt x="2" y="430"/>
                  </a:lnTo>
                  <a:lnTo>
                    <a:pt x="0" y="432"/>
                  </a:lnTo>
                  <a:lnTo>
                    <a:pt x="5" y="426"/>
                  </a:lnTo>
                  <a:lnTo>
                    <a:pt x="9" y="421"/>
                  </a:lnTo>
                  <a:lnTo>
                    <a:pt x="14" y="415"/>
                  </a:lnTo>
                  <a:lnTo>
                    <a:pt x="18" y="411"/>
                  </a:lnTo>
                  <a:lnTo>
                    <a:pt x="17" y="409"/>
                  </a:lnTo>
                  <a:lnTo>
                    <a:pt x="15" y="408"/>
                  </a:lnTo>
                  <a:lnTo>
                    <a:pt x="14" y="408"/>
                  </a:lnTo>
                  <a:lnTo>
                    <a:pt x="17" y="403"/>
                  </a:lnTo>
                  <a:lnTo>
                    <a:pt x="21" y="400"/>
                  </a:lnTo>
                  <a:lnTo>
                    <a:pt x="27" y="399"/>
                  </a:lnTo>
                  <a:lnTo>
                    <a:pt x="33" y="399"/>
                  </a:lnTo>
                  <a:lnTo>
                    <a:pt x="36" y="399"/>
                  </a:lnTo>
                  <a:lnTo>
                    <a:pt x="36" y="397"/>
                  </a:lnTo>
                  <a:lnTo>
                    <a:pt x="36" y="394"/>
                  </a:lnTo>
                  <a:lnTo>
                    <a:pt x="36" y="393"/>
                  </a:lnTo>
                  <a:lnTo>
                    <a:pt x="35" y="390"/>
                  </a:lnTo>
                  <a:lnTo>
                    <a:pt x="33" y="388"/>
                  </a:lnTo>
                  <a:lnTo>
                    <a:pt x="32" y="388"/>
                  </a:lnTo>
                  <a:lnTo>
                    <a:pt x="30" y="388"/>
                  </a:lnTo>
                  <a:lnTo>
                    <a:pt x="29" y="390"/>
                  </a:lnTo>
                  <a:lnTo>
                    <a:pt x="29" y="393"/>
                  </a:lnTo>
                  <a:lnTo>
                    <a:pt x="29" y="388"/>
                  </a:lnTo>
                  <a:lnTo>
                    <a:pt x="32" y="385"/>
                  </a:lnTo>
                  <a:lnTo>
                    <a:pt x="33" y="384"/>
                  </a:lnTo>
                  <a:lnTo>
                    <a:pt x="36" y="381"/>
                  </a:lnTo>
                  <a:lnTo>
                    <a:pt x="39" y="379"/>
                  </a:lnTo>
                  <a:lnTo>
                    <a:pt x="41" y="376"/>
                  </a:lnTo>
                  <a:lnTo>
                    <a:pt x="45" y="369"/>
                  </a:lnTo>
                  <a:lnTo>
                    <a:pt x="51" y="361"/>
                  </a:lnTo>
                  <a:lnTo>
                    <a:pt x="56" y="354"/>
                  </a:lnTo>
                  <a:lnTo>
                    <a:pt x="60" y="345"/>
                  </a:lnTo>
                  <a:lnTo>
                    <a:pt x="60" y="336"/>
                  </a:lnTo>
                  <a:lnTo>
                    <a:pt x="60" y="337"/>
                  </a:lnTo>
                  <a:lnTo>
                    <a:pt x="60" y="340"/>
                  </a:lnTo>
                  <a:lnTo>
                    <a:pt x="60" y="343"/>
                  </a:lnTo>
                  <a:lnTo>
                    <a:pt x="60" y="346"/>
                  </a:lnTo>
                  <a:lnTo>
                    <a:pt x="62" y="348"/>
                  </a:lnTo>
                  <a:lnTo>
                    <a:pt x="66" y="330"/>
                  </a:lnTo>
                  <a:lnTo>
                    <a:pt x="66" y="311"/>
                  </a:lnTo>
                  <a:lnTo>
                    <a:pt x="65" y="308"/>
                  </a:lnTo>
                  <a:lnTo>
                    <a:pt x="63" y="305"/>
                  </a:lnTo>
                  <a:lnTo>
                    <a:pt x="60" y="302"/>
                  </a:lnTo>
                  <a:lnTo>
                    <a:pt x="59" y="299"/>
                  </a:lnTo>
                  <a:lnTo>
                    <a:pt x="57" y="295"/>
                  </a:lnTo>
                  <a:lnTo>
                    <a:pt x="57" y="290"/>
                  </a:lnTo>
                  <a:lnTo>
                    <a:pt x="57" y="293"/>
                  </a:lnTo>
                  <a:lnTo>
                    <a:pt x="57" y="295"/>
                  </a:lnTo>
                  <a:lnTo>
                    <a:pt x="57" y="296"/>
                  </a:lnTo>
                  <a:lnTo>
                    <a:pt x="57" y="298"/>
                  </a:lnTo>
                  <a:lnTo>
                    <a:pt x="59" y="298"/>
                  </a:lnTo>
                  <a:lnTo>
                    <a:pt x="63" y="292"/>
                  </a:lnTo>
                  <a:lnTo>
                    <a:pt x="62" y="286"/>
                  </a:lnTo>
                  <a:lnTo>
                    <a:pt x="59" y="280"/>
                  </a:lnTo>
                  <a:lnTo>
                    <a:pt x="57" y="272"/>
                  </a:lnTo>
                  <a:lnTo>
                    <a:pt x="59" y="272"/>
                  </a:lnTo>
                  <a:lnTo>
                    <a:pt x="60" y="274"/>
                  </a:lnTo>
                  <a:lnTo>
                    <a:pt x="60" y="275"/>
                  </a:lnTo>
                  <a:lnTo>
                    <a:pt x="59" y="277"/>
                  </a:lnTo>
                  <a:lnTo>
                    <a:pt x="60" y="278"/>
                  </a:lnTo>
                  <a:lnTo>
                    <a:pt x="62" y="280"/>
                  </a:lnTo>
                  <a:lnTo>
                    <a:pt x="65" y="281"/>
                  </a:lnTo>
                  <a:lnTo>
                    <a:pt x="66" y="280"/>
                  </a:lnTo>
                  <a:lnTo>
                    <a:pt x="66" y="278"/>
                  </a:lnTo>
                  <a:lnTo>
                    <a:pt x="66" y="274"/>
                  </a:lnTo>
                  <a:lnTo>
                    <a:pt x="63" y="271"/>
                  </a:lnTo>
                  <a:lnTo>
                    <a:pt x="60" y="268"/>
                  </a:lnTo>
                  <a:lnTo>
                    <a:pt x="59" y="265"/>
                  </a:lnTo>
                  <a:lnTo>
                    <a:pt x="56" y="245"/>
                  </a:lnTo>
                  <a:lnTo>
                    <a:pt x="57" y="226"/>
                  </a:lnTo>
                  <a:lnTo>
                    <a:pt x="59" y="226"/>
                  </a:lnTo>
                  <a:lnTo>
                    <a:pt x="60" y="226"/>
                  </a:lnTo>
                  <a:lnTo>
                    <a:pt x="62" y="227"/>
                  </a:lnTo>
                  <a:lnTo>
                    <a:pt x="62" y="229"/>
                  </a:lnTo>
                  <a:lnTo>
                    <a:pt x="63" y="224"/>
                  </a:lnTo>
                  <a:lnTo>
                    <a:pt x="65" y="220"/>
                  </a:lnTo>
                  <a:lnTo>
                    <a:pt x="66" y="215"/>
                  </a:lnTo>
                  <a:lnTo>
                    <a:pt x="68" y="211"/>
                  </a:lnTo>
                  <a:lnTo>
                    <a:pt x="71" y="208"/>
                  </a:lnTo>
                  <a:lnTo>
                    <a:pt x="75" y="206"/>
                  </a:lnTo>
                  <a:lnTo>
                    <a:pt x="77" y="208"/>
                  </a:lnTo>
                  <a:lnTo>
                    <a:pt x="80" y="206"/>
                  </a:lnTo>
                  <a:lnTo>
                    <a:pt x="80" y="203"/>
                  </a:lnTo>
                  <a:lnTo>
                    <a:pt x="81" y="202"/>
                  </a:lnTo>
                  <a:lnTo>
                    <a:pt x="81" y="199"/>
                  </a:lnTo>
                  <a:lnTo>
                    <a:pt x="81" y="196"/>
                  </a:lnTo>
                  <a:lnTo>
                    <a:pt x="81" y="194"/>
                  </a:lnTo>
                  <a:lnTo>
                    <a:pt x="83" y="193"/>
                  </a:lnTo>
                  <a:lnTo>
                    <a:pt x="84" y="191"/>
                  </a:lnTo>
                  <a:lnTo>
                    <a:pt x="89" y="193"/>
                  </a:lnTo>
                  <a:lnTo>
                    <a:pt x="89" y="194"/>
                  </a:lnTo>
                  <a:lnTo>
                    <a:pt x="89" y="196"/>
                  </a:lnTo>
                  <a:lnTo>
                    <a:pt x="90" y="197"/>
                  </a:lnTo>
                  <a:lnTo>
                    <a:pt x="93" y="196"/>
                  </a:lnTo>
                  <a:lnTo>
                    <a:pt x="93" y="194"/>
                  </a:lnTo>
                  <a:lnTo>
                    <a:pt x="93" y="193"/>
                  </a:lnTo>
                  <a:lnTo>
                    <a:pt x="93" y="191"/>
                  </a:lnTo>
                  <a:lnTo>
                    <a:pt x="93" y="190"/>
                  </a:lnTo>
                  <a:lnTo>
                    <a:pt x="92" y="188"/>
                  </a:lnTo>
                  <a:lnTo>
                    <a:pt x="90" y="187"/>
                  </a:lnTo>
                  <a:lnTo>
                    <a:pt x="87" y="187"/>
                  </a:lnTo>
                  <a:lnTo>
                    <a:pt x="84" y="187"/>
                  </a:lnTo>
                  <a:lnTo>
                    <a:pt x="83" y="185"/>
                  </a:lnTo>
                  <a:lnTo>
                    <a:pt x="80" y="184"/>
                  </a:lnTo>
                  <a:lnTo>
                    <a:pt x="90" y="185"/>
                  </a:lnTo>
                  <a:lnTo>
                    <a:pt x="98" y="181"/>
                  </a:lnTo>
                  <a:lnTo>
                    <a:pt x="107" y="176"/>
                  </a:lnTo>
                  <a:lnTo>
                    <a:pt x="117" y="175"/>
                  </a:lnTo>
                  <a:lnTo>
                    <a:pt x="120" y="175"/>
                  </a:lnTo>
                  <a:lnTo>
                    <a:pt x="123" y="173"/>
                  </a:lnTo>
                  <a:lnTo>
                    <a:pt x="126" y="170"/>
                  </a:lnTo>
                  <a:lnTo>
                    <a:pt x="129" y="169"/>
                  </a:lnTo>
                  <a:lnTo>
                    <a:pt x="132" y="167"/>
                  </a:lnTo>
                  <a:lnTo>
                    <a:pt x="135" y="166"/>
                  </a:lnTo>
                  <a:lnTo>
                    <a:pt x="140" y="166"/>
                  </a:lnTo>
                  <a:lnTo>
                    <a:pt x="143" y="167"/>
                  </a:lnTo>
                  <a:lnTo>
                    <a:pt x="146" y="166"/>
                  </a:lnTo>
                  <a:lnTo>
                    <a:pt x="147" y="166"/>
                  </a:lnTo>
                  <a:lnTo>
                    <a:pt x="149" y="164"/>
                  </a:lnTo>
                  <a:lnTo>
                    <a:pt x="150" y="164"/>
                  </a:lnTo>
                  <a:lnTo>
                    <a:pt x="153" y="166"/>
                  </a:lnTo>
                  <a:lnTo>
                    <a:pt x="155" y="167"/>
                  </a:lnTo>
                  <a:lnTo>
                    <a:pt x="155" y="170"/>
                  </a:lnTo>
                  <a:lnTo>
                    <a:pt x="156" y="173"/>
                  </a:lnTo>
                  <a:lnTo>
                    <a:pt x="156" y="175"/>
                  </a:lnTo>
                  <a:lnTo>
                    <a:pt x="158" y="175"/>
                  </a:lnTo>
                  <a:lnTo>
                    <a:pt x="161" y="175"/>
                  </a:lnTo>
                  <a:lnTo>
                    <a:pt x="161" y="173"/>
                  </a:lnTo>
                  <a:lnTo>
                    <a:pt x="161" y="172"/>
                  </a:lnTo>
                  <a:lnTo>
                    <a:pt x="161" y="169"/>
                  </a:lnTo>
                  <a:lnTo>
                    <a:pt x="161" y="166"/>
                  </a:lnTo>
                  <a:lnTo>
                    <a:pt x="161" y="163"/>
                  </a:lnTo>
                  <a:lnTo>
                    <a:pt x="162" y="161"/>
                  </a:lnTo>
                  <a:lnTo>
                    <a:pt x="162" y="160"/>
                  </a:lnTo>
                  <a:lnTo>
                    <a:pt x="162" y="158"/>
                  </a:lnTo>
                  <a:lnTo>
                    <a:pt x="161" y="158"/>
                  </a:lnTo>
                  <a:lnTo>
                    <a:pt x="159" y="158"/>
                  </a:lnTo>
                  <a:lnTo>
                    <a:pt x="158" y="160"/>
                  </a:lnTo>
                  <a:lnTo>
                    <a:pt x="156" y="160"/>
                  </a:lnTo>
                  <a:lnTo>
                    <a:pt x="162" y="154"/>
                  </a:lnTo>
                  <a:lnTo>
                    <a:pt x="170" y="148"/>
                  </a:lnTo>
                  <a:lnTo>
                    <a:pt x="177" y="143"/>
                  </a:lnTo>
                  <a:lnTo>
                    <a:pt x="179" y="143"/>
                  </a:lnTo>
                  <a:lnTo>
                    <a:pt x="180" y="143"/>
                  </a:lnTo>
                  <a:lnTo>
                    <a:pt x="182" y="145"/>
                  </a:lnTo>
                  <a:lnTo>
                    <a:pt x="183" y="148"/>
                  </a:lnTo>
                  <a:lnTo>
                    <a:pt x="183" y="149"/>
                  </a:lnTo>
                  <a:lnTo>
                    <a:pt x="185" y="151"/>
                  </a:lnTo>
                  <a:lnTo>
                    <a:pt x="188" y="152"/>
                  </a:lnTo>
                  <a:lnTo>
                    <a:pt x="189" y="151"/>
                  </a:lnTo>
                  <a:lnTo>
                    <a:pt x="189" y="148"/>
                  </a:lnTo>
                  <a:lnTo>
                    <a:pt x="191" y="149"/>
                  </a:lnTo>
                  <a:lnTo>
                    <a:pt x="192" y="151"/>
                  </a:lnTo>
                  <a:lnTo>
                    <a:pt x="194" y="151"/>
                  </a:lnTo>
                  <a:lnTo>
                    <a:pt x="195" y="149"/>
                  </a:lnTo>
                  <a:lnTo>
                    <a:pt x="197" y="148"/>
                  </a:lnTo>
                  <a:lnTo>
                    <a:pt x="197" y="146"/>
                  </a:lnTo>
                  <a:lnTo>
                    <a:pt x="195" y="145"/>
                  </a:lnTo>
                  <a:lnTo>
                    <a:pt x="195" y="142"/>
                  </a:lnTo>
                  <a:lnTo>
                    <a:pt x="194" y="140"/>
                  </a:lnTo>
                  <a:lnTo>
                    <a:pt x="194" y="139"/>
                  </a:lnTo>
                  <a:lnTo>
                    <a:pt x="192" y="137"/>
                  </a:lnTo>
                  <a:lnTo>
                    <a:pt x="189" y="137"/>
                  </a:lnTo>
                  <a:lnTo>
                    <a:pt x="192" y="136"/>
                  </a:lnTo>
                  <a:lnTo>
                    <a:pt x="194" y="134"/>
                  </a:lnTo>
                  <a:lnTo>
                    <a:pt x="195" y="131"/>
                  </a:lnTo>
                  <a:lnTo>
                    <a:pt x="195" y="128"/>
                  </a:lnTo>
                  <a:lnTo>
                    <a:pt x="197" y="127"/>
                  </a:lnTo>
                  <a:lnTo>
                    <a:pt x="198" y="124"/>
                  </a:lnTo>
                  <a:lnTo>
                    <a:pt x="201" y="122"/>
                  </a:lnTo>
                  <a:lnTo>
                    <a:pt x="204" y="122"/>
                  </a:lnTo>
                  <a:lnTo>
                    <a:pt x="203" y="124"/>
                  </a:lnTo>
                  <a:lnTo>
                    <a:pt x="203" y="125"/>
                  </a:lnTo>
                  <a:lnTo>
                    <a:pt x="203" y="127"/>
                  </a:lnTo>
                  <a:lnTo>
                    <a:pt x="204" y="130"/>
                  </a:lnTo>
                  <a:lnTo>
                    <a:pt x="206" y="130"/>
                  </a:lnTo>
                  <a:lnTo>
                    <a:pt x="207" y="128"/>
                  </a:lnTo>
                  <a:lnTo>
                    <a:pt x="209" y="127"/>
                  </a:lnTo>
                  <a:lnTo>
                    <a:pt x="209" y="125"/>
                  </a:lnTo>
                  <a:lnTo>
                    <a:pt x="210" y="125"/>
                  </a:lnTo>
                  <a:lnTo>
                    <a:pt x="210" y="127"/>
                  </a:lnTo>
                  <a:lnTo>
                    <a:pt x="212" y="130"/>
                  </a:lnTo>
                  <a:lnTo>
                    <a:pt x="215" y="128"/>
                  </a:lnTo>
                  <a:lnTo>
                    <a:pt x="215" y="125"/>
                  </a:lnTo>
                  <a:lnTo>
                    <a:pt x="217" y="122"/>
                  </a:lnTo>
                  <a:lnTo>
                    <a:pt x="215" y="119"/>
                  </a:lnTo>
                  <a:lnTo>
                    <a:pt x="215" y="118"/>
                  </a:lnTo>
                  <a:lnTo>
                    <a:pt x="215" y="115"/>
                  </a:lnTo>
                  <a:lnTo>
                    <a:pt x="220" y="115"/>
                  </a:lnTo>
                  <a:lnTo>
                    <a:pt x="223" y="116"/>
                  </a:lnTo>
                  <a:lnTo>
                    <a:pt x="226" y="116"/>
                  </a:lnTo>
                  <a:lnTo>
                    <a:pt x="230" y="115"/>
                  </a:lnTo>
                  <a:lnTo>
                    <a:pt x="232" y="115"/>
                  </a:lnTo>
                  <a:lnTo>
                    <a:pt x="233" y="113"/>
                  </a:lnTo>
                  <a:lnTo>
                    <a:pt x="235" y="110"/>
                  </a:lnTo>
                  <a:lnTo>
                    <a:pt x="235" y="107"/>
                  </a:lnTo>
                  <a:lnTo>
                    <a:pt x="233" y="106"/>
                  </a:lnTo>
                  <a:lnTo>
                    <a:pt x="232" y="104"/>
                  </a:lnTo>
                  <a:lnTo>
                    <a:pt x="230" y="104"/>
                  </a:lnTo>
                  <a:lnTo>
                    <a:pt x="227" y="104"/>
                  </a:lnTo>
                  <a:lnTo>
                    <a:pt x="226" y="104"/>
                  </a:lnTo>
                  <a:lnTo>
                    <a:pt x="224" y="103"/>
                  </a:lnTo>
                  <a:lnTo>
                    <a:pt x="223" y="101"/>
                  </a:lnTo>
                  <a:lnTo>
                    <a:pt x="223" y="100"/>
                  </a:lnTo>
                  <a:lnTo>
                    <a:pt x="224" y="98"/>
                  </a:lnTo>
                  <a:lnTo>
                    <a:pt x="227" y="98"/>
                  </a:lnTo>
                  <a:lnTo>
                    <a:pt x="230" y="97"/>
                  </a:lnTo>
                  <a:lnTo>
                    <a:pt x="233" y="97"/>
                  </a:lnTo>
                  <a:lnTo>
                    <a:pt x="236" y="97"/>
                  </a:lnTo>
                  <a:lnTo>
                    <a:pt x="236" y="95"/>
                  </a:lnTo>
                  <a:lnTo>
                    <a:pt x="238" y="94"/>
                  </a:lnTo>
                  <a:lnTo>
                    <a:pt x="236" y="90"/>
                  </a:lnTo>
                  <a:lnTo>
                    <a:pt x="236" y="87"/>
                  </a:lnTo>
                  <a:lnTo>
                    <a:pt x="235" y="86"/>
                  </a:lnTo>
                  <a:lnTo>
                    <a:pt x="235" y="83"/>
                  </a:lnTo>
                  <a:lnTo>
                    <a:pt x="235" y="80"/>
                  </a:lnTo>
                  <a:lnTo>
                    <a:pt x="236" y="78"/>
                  </a:lnTo>
                  <a:lnTo>
                    <a:pt x="235" y="77"/>
                  </a:lnTo>
                  <a:lnTo>
                    <a:pt x="235" y="75"/>
                  </a:lnTo>
                  <a:lnTo>
                    <a:pt x="233" y="74"/>
                  </a:lnTo>
                  <a:lnTo>
                    <a:pt x="233" y="72"/>
                  </a:lnTo>
                  <a:lnTo>
                    <a:pt x="232" y="71"/>
                  </a:lnTo>
                  <a:lnTo>
                    <a:pt x="230" y="69"/>
                  </a:lnTo>
                  <a:lnTo>
                    <a:pt x="229" y="69"/>
                  </a:lnTo>
                  <a:lnTo>
                    <a:pt x="230" y="69"/>
                  </a:lnTo>
                  <a:lnTo>
                    <a:pt x="233" y="69"/>
                  </a:lnTo>
                  <a:lnTo>
                    <a:pt x="233" y="68"/>
                  </a:lnTo>
                  <a:lnTo>
                    <a:pt x="238" y="72"/>
                  </a:lnTo>
                  <a:lnTo>
                    <a:pt x="242" y="77"/>
                  </a:lnTo>
                  <a:lnTo>
                    <a:pt x="247" y="80"/>
                  </a:lnTo>
                  <a:lnTo>
                    <a:pt x="248" y="77"/>
                  </a:lnTo>
                  <a:lnTo>
                    <a:pt x="248" y="72"/>
                  </a:lnTo>
                  <a:lnTo>
                    <a:pt x="250" y="69"/>
                  </a:lnTo>
                  <a:lnTo>
                    <a:pt x="253" y="66"/>
                  </a:lnTo>
                  <a:lnTo>
                    <a:pt x="254" y="63"/>
                  </a:lnTo>
                  <a:lnTo>
                    <a:pt x="259" y="62"/>
                  </a:lnTo>
                  <a:lnTo>
                    <a:pt x="263" y="62"/>
                  </a:lnTo>
                  <a:lnTo>
                    <a:pt x="268" y="62"/>
                  </a:lnTo>
                  <a:lnTo>
                    <a:pt x="271" y="60"/>
                  </a:lnTo>
                  <a:lnTo>
                    <a:pt x="271" y="53"/>
                  </a:lnTo>
                  <a:lnTo>
                    <a:pt x="271" y="44"/>
                  </a:lnTo>
                  <a:lnTo>
                    <a:pt x="272" y="36"/>
                  </a:lnTo>
                  <a:lnTo>
                    <a:pt x="272" y="38"/>
                  </a:lnTo>
                  <a:lnTo>
                    <a:pt x="272" y="39"/>
                  </a:lnTo>
                  <a:lnTo>
                    <a:pt x="271" y="41"/>
                  </a:lnTo>
                  <a:lnTo>
                    <a:pt x="269" y="44"/>
                  </a:lnTo>
                  <a:lnTo>
                    <a:pt x="271" y="45"/>
                  </a:lnTo>
                  <a:lnTo>
                    <a:pt x="272" y="47"/>
                  </a:lnTo>
                  <a:lnTo>
                    <a:pt x="275" y="47"/>
                  </a:lnTo>
                  <a:lnTo>
                    <a:pt x="277" y="45"/>
                  </a:lnTo>
                  <a:lnTo>
                    <a:pt x="278" y="44"/>
                  </a:lnTo>
                  <a:lnTo>
                    <a:pt x="278" y="41"/>
                  </a:lnTo>
                  <a:lnTo>
                    <a:pt x="278" y="36"/>
                  </a:lnTo>
                  <a:lnTo>
                    <a:pt x="280" y="36"/>
                  </a:lnTo>
                  <a:lnTo>
                    <a:pt x="283" y="35"/>
                  </a:lnTo>
                  <a:lnTo>
                    <a:pt x="283" y="33"/>
                  </a:lnTo>
                  <a:lnTo>
                    <a:pt x="280" y="30"/>
                  </a:lnTo>
                  <a:lnTo>
                    <a:pt x="278" y="27"/>
                  </a:lnTo>
                  <a:lnTo>
                    <a:pt x="277" y="24"/>
                  </a:lnTo>
                  <a:lnTo>
                    <a:pt x="275" y="21"/>
                  </a:lnTo>
                  <a:lnTo>
                    <a:pt x="277" y="18"/>
                  </a:lnTo>
                  <a:lnTo>
                    <a:pt x="278" y="15"/>
                  </a:lnTo>
                  <a:lnTo>
                    <a:pt x="280" y="11"/>
                  </a:lnTo>
                  <a:lnTo>
                    <a:pt x="281" y="8"/>
                  </a:lnTo>
                  <a:lnTo>
                    <a:pt x="284" y="5"/>
                  </a:lnTo>
                  <a:lnTo>
                    <a:pt x="287" y="2"/>
                  </a:lnTo>
                  <a:lnTo>
                    <a:pt x="290" y="0"/>
                  </a:lnTo>
                  <a:lnTo>
                    <a:pt x="295" y="15"/>
                  </a:lnTo>
                  <a:lnTo>
                    <a:pt x="302" y="29"/>
                  </a:lnTo>
                  <a:lnTo>
                    <a:pt x="308" y="41"/>
                  </a:lnTo>
                  <a:lnTo>
                    <a:pt x="314" y="62"/>
                  </a:lnTo>
                  <a:lnTo>
                    <a:pt x="316" y="84"/>
                  </a:lnTo>
                  <a:lnTo>
                    <a:pt x="316" y="106"/>
                  </a:lnTo>
                  <a:lnTo>
                    <a:pt x="319" y="127"/>
                  </a:lnTo>
                  <a:lnTo>
                    <a:pt x="322" y="136"/>
                  </a:lnTo>
                  <a:lnTo>
                    <a:pt x="325" y="145"/>
                  </a:lnTo>
                  <a:lnTo>
                    <a:pt x="322" y="154"/>
                  </a:lnTo>
                  <a:lnTo>
                    <a:pt x="319" y="157"/>
                  </a:lnTo>
                  <a:lnTo>
                    <a:pt x="317" y="161"/>
                  </a:lnTo>
                  <a:lnTo>
                    <a:pt x="317" y="164"/>
                  </a:lnTo>
                  <a:lnTo>
                    <a:pt x="319" y="167"/>
                  </a:lnTo>
                  <a:lnTo>
                    <a:pt x="314" y="167"/>
                  </a:lnTo>
                  <a:lnTo>
                    <a:pt x="310" y="169"/>
                  </a:lnTo>
                  <a:lnTo>
                    <a:pt x="307" y="167"/>
                  </a:lnTo>
                  <a:lnTo>
                    <a:pt x="302" y="167"/>
                  </a:lnTo>
                  <a:lnTo>
                    <a:pt x="302" y="166"/>
                  </a:lnTo>
                  <a:lnTo>
                    <a:pt x="302" y="164"/>
                  </a:lnTo>
                  <a:lnTo>
                    <a:pt x="302" y="161"/>
                  </a:lnTo>
                  <a:lnTo>
                    <a:pt x="302" y="160"/>
                  </a:lnTo>
                  <a:lnTo>
                    <a:pt x="302" y="158"/>
                  </a:lnTo>
                  <a:lnTo>
                    <a:pt x="301" y="155"/>
                  </a:lnTo>
                  <a:lnTo>
                    <a:pt x="298" y="154"/>
                  </a:lnTo>
                  <a:lnTo>
                    <a:pt x="296" y="155"/>
                  </a:lnTo>
                  <a:lnTo>
                    <a:pt x="295" y="158"/>
                  </a:lnTo>
                  <a:lnTo>
                    <a:pt x="293" y="160"/>
                  </a:lnTo>
                  <a:lnTo>
                    <a:pt x="292" y="161"/>
                  </a:lnTo>
                  <a:lnTo>
                    <a:pt x="290" y="163"/>
                  </a:lnTo>
                  <a:lnTo>
                    <a:pt x="289" y="163"/>
                  </a:lnTo>
                  <a:lnTo>
                    <a:pt x="287" y="163"/>
                  </a:lnTo>
                  <a:lnTo>
                    <a:pt x="287" y="173"/>
                  </a:lnTo>
                  <a:lnTo>
                    <a:pt x="290" y="182"/>
                  </a:lnTo>
                  <a:lnTo>
                    <a:pt x="296" y="190"/>
                  </a:lnTo>
                  <a:lnTo>
                    <a:pt x="301" y="199"/>
                  </a:lnTo>
                  <a:lnTo>
                    <a:pt x="302" y="208"/>
                  </a:lnTo>
                  <a:lnTo>
                    <a:pt x="298" y="212"/>
                  </a:lnTo>
                  <a:lnTo>
                    <a:pt x="292" y="217"/>
                  </a:lnTo>
                  <a:lnTo>
                    <a:pt x="284" y="221"/>
                  </a:lnTo>
                  <a:lnTo>
                    <a:pt x="277" y="226"/>
                  </a:lnTo>
                  <a:lnTo>
                    <a:pt x="275" y="232"/>
                  </a:lnTo>
                  <a:lnTo>
                    <a:pt x="277" y="238"/>
                  </a:lnTo>
                  <a:lnTo>
                    <a:pt x="281" y="244"/>
                  </a:lnTo>
                  <a:lnTo>
                    <a:pt x="283" y="250"/>
                  </a:lnTo>
                  <a:lnTo>
                    <a:pt x="281" y="253"/>
                  </a:lnTo>
                  <a:lnTo>
                    <a:pt x="272" y="259"/>
                  </a:lnTo>
                  <a:lnTo>
                    <a:pt x="269" y="265"/>
                  </a:lnTo>
                  <a:lnTo>
                    <a:pt x="272" y="271"/>
                  </a:lnTo>
                  <a:lnTo>
                    <a:pt x="275" y="277"/>
                  </a:lnTo>
                  <a:lnTo>
                    <a:pt x="275" y="284"/>
                  </a:lnTo>
                  <a:lnTo>
                    <a:pt x="271" y="292"/>
                  </a:lnTo>
                  <a:lnTo>
                    <a:pt x="269" y="290"/>
                  </a:lnTo>
                  <a:lnTo>
                    <a:pt x="268" y="289"/>
                  </a:lnTo>
                  <a:lnTo>
                    <a:pt x="268" y="287"/>
                  </a:lnTo>
                  <a:lnTo>
                    <a:pt x="266" y="284"/>
                  </a:lnTo>
                  <a:lnTo>
                    <a:pt x="266" y="281"/>
                  </a:lnTo>
                  <a:close/>
                </a:path>
              </a:pathLst>
            </a:custGeom>
            <a:solidFill>
              <a:srgbClr val="B9CE90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01" name="Freeform 125"/>
            <p:cNvSpPr>
              <a:spLocks/>
            </p:cNvSpPr>
            <p:nvPr/>
          </p:nvSpPr>
          <p:spPr bwMode="gray">
            <a:xfrm>
              <a:off x="4469" y="3137"/>
              <a:ext cx="420" cy="657"/>
            </a:xfrm>
            <a:custGeom>
              <a:avLst/>
              <a:gdLst>
                <a:gd name="T0" fmla="*/ 80 w 454"/>
                <a:gd name="T1" fmla="*/ 601 h 710"/>
                <a:gd name="T2" fmla="*/ 175 w 454"/>
                <a:gd name="T3" fmla="*/ 559 h 710"/>
                <a:gd name="T4" fmla="*/ 191 w 454"/>
                <a:gd name="T5" fmla="*/ 503 h 710"/>
                <a:gd name="T6" fmla="*/ 188 w 454"/>
                <a:gd name="T7" fmla="*/ 472 h 710"/>
                <a:gd name="T8" fmla="*/ 177 w 454"/>
                <a:gd name="T9" fmla="*/ 422 h 710"/>
                <a:gd name="T10" fmla="*/ 172 w 454"/>
                <a:gd name="T11" fmla="*/ 398 h 710"/>
                <a:gd name="T12" fmla="*/ 208 w 454"/>
                <a:gd name="T13" fmla="*/ 356 h 710"/>
                <a:gd name="T14" fmla="*/ 249 w 454"/>
                <a:gd name="T15" fmla="*/ 316 h 710"/>
                <a:gd name="T16" fmla="*/ 277 w 454"/>
                <a:gd name="T17" fmla="*/ 290 h 710"/>
                <a:gd name="T18" fmla="*/ 353 w 454"/>
                <a:gd name="T19" fmla="*/ 248 h 710"/>
                <a:gd name="T20" fmla="*/ 368 w 454"/>
                <a:gd name="T21" fmla="*/ 242 h 710"/>
                <a:gd name="T22" fmla="*/ 374 w 454"/>
                <a:gd name="T23" fmla="*/ 235 h 710"/>
                <a:gd name="T24" fmla="*/ 403 w 454"/>
                <a:gd name="T25" fmla="*/ 202 h 710"/>
                <a:gd name="T26" fmla="*/ 414 w 454"/>
                <a:gd name="T27" fmla="*/ 173 h 710"/>
                <a:gd name="T28" fmla="*/ 410 w 454"/>
                <a:gd name="T29" fmla="*/ 125 h 710"/>
                <a:gd name="T30" fmla="*/ 414 w 454"/>
                <a:gd name="T31" fmla="*/ 2 h 710"/>
                <a:gd name="T32" fmla="*/ 393 w 454"/>
                <a:gd name="T33" fmla="*/ 6 h 710"/>
                <a:gd name="T34" fmla="*/ 379 w 454"/>
                <a:gd name="T35" fmla="*/ 19 h 710"/>
                <a:gd name="T36" fmla="*/ 338 w 454"/>
                <a:gd name="T37" fmla="*/ 36 h 710"/>
                <a:gd name="T38" fmla="*/ 310 w 454"/>
                <a:gd name="T39" fmla="*/ 35 h 710"/>
                <a:gd name="T40" fmla="*/ 284 w 454"/>
                <a:gd name="T41" fmla="*/ 47 h 710"/>
                <a:gd name="T42" fmla="*/ 249 w 454"/>
                <a:gd name="T43" fmla="*/ 52 h 710"/>
                <a:gd name="T44" fmla="*/ 228 w 454"/>
                <a:gd name="T45" fmla="*/ 42 h 710"/>
                <a:gd name="T46" fmla="*/ 183 w 454"/>
                <a:gd name="T47" fmla="*/ 50 h 710"/>
                <a:gd name="T48" fmla="*/ 174 w 454"/>
                <a:gd name="T49" fmla="*/ 64 h 710"/>
                <a:gd name="T50" fmla="*/ 185 w 454"/>
                <a:gd name="T51" fmla="*/ 132 h 710"/>
                <a:gd name="T52" fmla="*/ 213 w 454"/>
                <a:gd name="T53" fmla="*/ 179 h 710"/>
                <a:gd name="T54" fmla="*/ 216 w 454"/>
                <a:gd name="T55" fmla="*/ 198 h 710"/>
                <a:gd name="T56" fmla="*/ 202 w 454"/>
                <a:gd name="T57" fmla="*/ 218 h 710"/>
                <a:gd name="T58" fmla="*/ 188 w 454"/>
                <a:gd name="T59" fmla="*/ 237 h 710"/>
                <a:gd name="T60" fmla="*/ 186 w 454"/>
                <a:gd name="T61" fmla="*/ 265 h 710"/>
                <a:gd name="T62" fmla="*/ 185 w 454"/>
                <a:gd name="T63" fmla="*/ 256 h 710"/>
                <a:gd name="T64" fmla="*/ 169 w 454"/>
                <a:gd name="T65" fmla="*/ 231 h 710"/>
                <a:gd name="T66" fmla="*/ 166 w 454"/>
                <a:gd name="T67" fmla="*/ 210 h 710"/>
                <a:gd name="T68" fmla="*/ 182 w 454"/>
                <a:gd name="T69" fmla="*/ 174 h 710"/>
                <a:gd name="T70" fmla="*/ 152 w 454"/>
                <a:gd name="T71" fmla="*/ 176 h 710"/>
                <a:gd name="T72" fmla="*/ 124 w 454"/>
                <a:gd name="T73" fmla="*/ 149 h 710"/>
                <a:gd name="T74" fmla="*/ 113 w 454"/>
                <a:gd name="T75" fmla="*/ 146 h 710"/>
                <a:gd name="T76" fmla="*/ 31 w 454"/>
                <a:gd name="T77" fmla="*/ 227 h 710"/>
                <a:gd name="T78" fmla="*/ 56 w 454"/>
                <a:gd name="T79" fmla="*/ 234 h 710"/>
                <a:gd name="T80" fmla="*/ 97 w 454"/>
                <a:gd name="T81" fmla="*/ 251 h 710"/>
                <a:gd name="T82" fmla="*/ 103 w 454"/>
                <a:gd name="T83" fmla="*/ 268 h 710"/>
                <a:gd name="T84" fmla="*/ 100 w 454"/>
                <a:gd name="T85" fmla="*/ 299 h 710"/>
                <a:gd name="T86" fmla="*/ 100 w 454"/>
                <a:gd name="T87" fmla="*/ 318 h 710"/>
                <a:gd name="T88" fmla="*/ 89 w 454"/>
                <a:gd name="T89" fmla="*/ 337 h 710"/>
                <a:gd name="T90" fmla="*/ 94 w 454"/>
                <a:gd name="T91" fmla="*/ 367 h 710"/>
                <a:gd name="T92" fmla="*/ 91 w 454"/>
                <a:gd name="T93" fmla="*/ 392 h 710"/>
                <a:gd name="T94" fmla="*/ 77 w 454"/>
                <a:gd name="T95" fmla="*/ 411 h 710"/>
                <a:gd name="T96" fmla="*/ 72 w 454"/>
                <a:gd name="T97" fmla="*/ 430 h 710"/>
                <a:gd name="T98" fmla="*/ 45 w 454"/>
                <a:gd name="T99" fmla="*/ 453 h 710"/>
                <a:gd name="T100" fmla="*/ 36 w 454"/>
                <a:gd name="T101" fmla="*/ 467 h 710"/>
                <a:gd name="T102" fmla="*/ 40 w 454"/>
                <a:gd name="T103" fmla="*/ 498 h 710"/>
                <a:gd name="T104" fmla="*/ 53 w 454"/>
                <a:gd name="T105" fmla="*/ 579 h 710"/>
                <a:gd name="T106" fmla="*/ 39 w 454"/>
                <a:gd name="T107" fmla="*/ 596 h 710"/>
                <a:gd name="T108" fmla="*/ 37 w 454"/>
                <a:gd name="T109" fmla="*/ 650 h 710"/>
                <a:gd name="T110" fmla="*/ 51 w 454"/>
                <a:gd name="T111" fmla="*/ 655 h 710"/>
                <a:gd name="T112" fmla="*/ 86 w 454"/>
                <a:gd name="T113" fmla="*/ 643 h 71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54"/>
                <a:gd name="T172" fmla="*/ 0 h 710"/>
                <a:gd name="T173" fmla="*/ 454 w 454"/>
                <a:gd name="T174" fmla="*/ 710 h 71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54" h="710">
                  <a:moveTo>
                    <a:pt x="92" y="678"/>
                  </a:moveTo>
                  <a:lnTo>
                    <a:pt x="89" y="674"/>
                  </a:lnTo>
                  <a:lnTo>
                    <a:pt x="86" y="671"/>
                  </a:lnTo>
                  <a:lnTo>
                    <a:pt x="84" y="668"/>
                  </a:lnTo>
                  <a:lnTo>
                    <a:pt x="84" y="663"/>
                  </a:lnTo>
                  <a:lnTo>
                    <a:pt x="86" y="660"/>
                  </a:lnTo>
                  <a:lnTo>
                    <a:pt x="87" y="656"/>
                  </a:lnTo>
                  <a:lnTo>
                    <a:pt x="89" y="653"/>
                  </a:lnTo>
                  <a:lnTo>
                    <a:pt x="87" y="650"/>
                  </a:lnTo>
                  <a:lnTo>
                    <a:pt x="84" y="647"/>
                  </a:lnTo>
                  <a:lnTo>
                    <a:pt x="104" y="633"/>
                  </a:lnTo>
                  <a:lnTo>
                    <a:pt x="126" y="624"/>
                  </a:lnTo>
                  <a:lnTo>
                    <a:pt x="149" y="618"/>
                  </a:lnTo>
                  <a:lnTo>
                    <a:pt x="173" y="612"/>
                  </a:lnTo>
                  <a:lnTo>
                    <a:pt x="176" y="612"/>
                  </a:lnTo>
                  <a:lnTo>
                    <a:pt x="182" y="609"/>
                  </a:lnTo>
                  <a:lnTo>
                    <a:pt x="186" y="608"/>
                  </a:lnTo>
                  <a:lnTo>
                    <a:pt x="189" y="604"/>
                  </a:lnTo>
                  <a:lnTo>
                    <a:pt x="194" y="598"/>
                  </a:lnTo>
                  <a:lnTo>
                    <a:pt x="195" y="592"/>
                  </a:lnTo>
                  <a:lnTo>
                    <a:pt x="198" y="586"/>
                  </a:lnTo>
                  <a:lnTo>
                    <a:pt x="203" y="580"/>
                  </a:lnTo>
                  <a:lnTo>
                    <a:pt x="204" y="574"/>
                  </a:lnTo>
                  <a:lnTo>
                    <a:pt x="203" y="567"/>
                  </a:lnTo>
                  <a:lnTo>
                    <a:pt x="201" y="559"/>
                  </a:lnTo>
                  <a:lnTo>
                    <a:pt x="203" y="553"/>
                  </a:lnTo>
                  <a:lnTo>
                    <a:pt x="207" y="544"/>
                  </a:lnTo>
                  <a:lnTo>
                    <a:pt x="209" y="534"/>
                  </a:lnTo>
                  <a:lnTo>
                    <a:pt x="207" y="523"/>
                  </a:lnTo>
                  <a:lnTo>
                    <a:pt x="209" y="514"/>
                  </a:lnTo>
                  <a:lnTo>
                    <a:pt x="215" y="507"/>
                  </a:lnTo>
                  <a:lnTo>
                    <a:pt x="212" y="505"/>
                  </a:lnTo>
                  <a:lnTo>
                    <a:pt x="209" y="505"/>
                  </a:lnTo>
                  <a:lnTo>
                    <a:pt x="207" y="507"/>
                  </a:lnTo>
                  <a:lnTo>
                    <a:pt x="204" y="508"/>
                  </a:lnTo>
                  <a:lnTo>
                    <a:pt x="203" y="510"/>
                  </a:lnTo>
                  <a:lnTo>
                    <a:pt x="203" y="511"/>
                  </a:lnTo>
                  <a:lnTo>
                    <a:pt x="201" y="511"/>
                  </a:lnTo>
                  <a:lnTo>
                    <a:pt x="200" y="510"/>
                  </a:lnTo>
                  <a:lnTo>
                    <a:pt x="197" y="484"/>
                  </a:lnTo>
                  <a:lnTo>
                    <a:pt x="201" y="456"/>
                  </a:lnTo>
                  <a:lnTo>
                    <a:pt x="198" y="457"/>
                  </a:lnTo>
                  <a:lnTo>
                    <a:pt x="195" y="457"/>
                  </a:lnTo>
                  <a:lnTo>
                    <a:pt x="194" y="457"/>
                  </a:lnTo>
                  <a:lnTo>
                    <a:pt x="191" y="456"/>
                  </a:lnTo>
                  <a:lnTo>
                    <a:pt x="188" y="453"/>
                  </a:lnTo>
                  <a:lnTo>
                    <a:pt x="188" y="450"/>
                  </a:lnTo>
                  <a:lnTo>
                    <a:pt x="188" y="445"/>
                  </a:lnTo>
                  <a:lnTo>
                    <a:pt x="189" y="441"/>
                  </a:lnTo>
                  <a:lnTo>
                    <a:pt x="189" y="438"/>
                  </a:lnTo>
                  <a:lnTo>
                    <a:pt x="191" y="433"/>
                  </a:lnTo>
                  <a:lnTo>
                    <a:pt x="189" y="433"/>
                  </a:lnTo>
                  <a:lnTo>
                    <a:pt x="186" y="432"/>
                  </a:lnTo>
                  <a:lnTo>
                    <a:pt x="186" y="430"/>
                  </a:lnTo>
                  <a:lnTo>
                    <a:pt x="183" y="420"/>
                  </a:lnTo>
                  <a:lnTo>
                    <a:pt x="186" y="412"/>
                  </a:lnTo>
                  <a:lnTo>
                    <a:pt x="194" y="406"/>
                  </a:lnTo>
                  <a:lnTo>
                    <a:pt x="204" y="403"/>
                  </a:lnTo>
                  <a:lnTo>
                    <a:pt x="213" y="399"/>
                  </a:lnTo>
                  <a:lnTo>
                    <a:pt x="222" y="394"/>
                  </a:lnTo>
                  <a:lnTo>
                    <a:pt x="230" y="386"/>
                  </a:lnTo>
                  <a:lnTo>
                    <a:pt x="227" y="386"/>
                  </a:lnTo>
                  <a:lnTo>
                    <a:pt x="225" y="385"/>
                  </a:lnTo>
                  <a:lnTo>
                    <a:pt x="224" y="383"/>
                  </a:lnTo>
                  <a:lnTo>
                    <a:pt x="224" y="382"/>
                  </a:lnTo>
                  <a:lnTo>
                    <a:pt x="224" y="380"/>
                  </a:lnTo>
                  <a:lnTo>
                    <a:pt x="225" y="379"/>
                  </a:lnTo>
                  <a:lnTo>
                    <a:pt x="237" y="371"/>
                  </a:lnTo>
                  <a:lnTo>
                    <a:pt x="246" y="361"/>
                  </a:lnTo>
                  <a:lnTo>
                    <a:pt x="257" y="352"/>
                  </a:lnTo>
                  <a:lnTo>
                    <a:pt x="267" y="343"/>
                  </a:lnTo>
                  <a:lnTo>
                    <a:pt x="269" y="341"/>
                  </a:lnTo>
                  <a:lnTo>
                    <a:pt x="270" y="340"/>
                  </a:lnTo>
                  <a:lnTo>
                    <a:pt x="272" y="337"/>
                  </a:lnTo>
                  <a:lnTo>
                    <a:pt x="275" y="334"/>
                  </a:lnTo>
                  <a:lnTo>
                    <a:pt x="276" y="332"/>
                  </a:lnTo>
                  <a:lnTo>
                    <a:pt x="281" y="331"/>
                  </a:lnTo>
                  <a:lnTo>
                    <a:pt x="284" y="329"/>
                  </a:lnTo>
                  <a:lnTo>
                    <a:pt x="286" y="328"/>
                  </a:lnTo>
                  <a:lnTo>
                    <a:pt x="295" y="320"/>
                  </a:lnTo>
                  <a:lnTo>
                    <a:pt x="299" y="313"/>
                  </a:lnTo>
                  <a:lnTo>
                    <a:pt x="305" y="305"/>
                  </a:lnTo>
                  <a:lnTo>
                    <a:pt x="313" y="301"/>
                  </a:lnTo>
                  <a:lnTo>
                    <a:pt x="322" y="299"/>
                  </a:lnTo>
                  <a:lnTo>
                    <a:pt x="352" y="287"/>
                  </a:lnTo>
                  <a:lnTo>
                    <a:pt x="362" y="286"/>
                  </a:lnTo>
                  <a:lnTo>
                    <a:pt x="371" y="283"/>
                  </a:lnTo>
                  <a:lnTo>
                    <a:pt x="377" y="277"/>
                  </a:lnTo>
                  <a:lnTo>
                    <a:pt x="380" y="266"/>
                  </a:lnTo>
                  <a:lnTo>
                    <a:pt x="382" y="268"/>
                  </a:lnTo>
                  <a:lnTo>
                    <a:pt x="383" y="269"/>
                  </a:lnTo>
                  <a:lnTo>
                    <a:pt x="383" y="272"/>
                  </a:lnTo>
                  <a:lnTo>
                    <a:pt x="388" y="271"/>
                  </a:lnTo>
                  <a:lnTo>
                    <a:pt x="391" y="269"/>
                  </a:lnTo>
                  <a:lnTo>
                    <a:pt x="392" y="266"/>
                  </a:lnTo>
                  <a:lnTo>
                    <a:pt x="394" y="263"/>
                  </a:lnTo>
                  <a:lnTo>
                    <a:pt x="397" y="259"/>
                  </a:lnTo>
                  <a:lnTo>
                    <a:pt x="398" y="260"/>
                  </a:lnTo>
                  <a:lnTo>
                    <a:pt x="398" y="262"/>
                  </a:lnTo>
                  <a:lnTo>
                    <a:pt x="398" y="265"/>
                  </a:lnTo>
                  <a:lnTo>
                    <a:pt x="400" y="263"/>
                  </a:lnTo>
                  <a:lnTo>
                    <a:pt x="401" y="262"/>
                  </a:lnTo>
                  <a:lnTo>
                    <a:pt x="403" y="262"/>
                  </a:lnTo>
                  <a:lnTo>
                    <a:pt x="406" y="260"/>
                  </a:lnTo>
                  <a:lnTo>
                    <a:pt x="406" y="259"/>
                  </a:lnTo>
                  <a:lnTo>
                    <a:pt x="407" y="257"/>
                  </a:lnTo>
                  <a:lnTo>
                    <a:pt x="406" y="256"/>
                  </a:lnTo>
                  <a:lnTo>
                    <a:pt x="404" y="254"/>
                  </a:lnTo>
                  <a:lnTo>
                    <a:pt x="410" y="250"/>
                  </a:lnTo>
                  <a:lnTo>
                    <a:pt x="416" y="242"/>
                  </a:lnTo>
                  <a:lnTo>
                    <a:pt x="422" y="236"/>
                  </a:lnTo>
                  <a:lnTo>
                    <a:pt x="430" y="232"/>
                  </a:lnTo>
                  <a:lnTo>
                    <a:pt x="430" y="230"/>
                  </a:lnTo>
                  <a:lnTo>
                    <a:pt x="430" y="227"/>
                  </a:lnTo>
                  <a:lnTo>
                    <a:pt x="430" y="226"/>
                  </a:lnTo>
                  <a:lnTo>
                    <a:pt x="436" y="218"/>
                  </a:lnTo>
                  <a:lnTo>
                    <a:pt x="442" y="211"/>
                  </a:lnTo>
                  <a:lnTo>
                    <a:pt x="445" y="203"/>
                  </a:lnTo>
                  <a:lnTo>
                    <a:pt x="443" y="194"/>
                  </a:lnTo>
                  <a:lnTo>
                    <a:pt x="445" y="193"/>
                  </a:lnTo>
                  <a:lnTo>
                    <a:pt x="445" y="191"/>
                  </a:lnTo>
                  <a:lnTo>
                    <a:pt x="445" y="190"/>
                  </a:lnTo>
                  <a:lnTo>
                    <a:pt x="446" y="188"/>
                  </a:lnTo>
                  <a:lnTo>
                    <a:pt x="446" y="187"/>
                  </a:lnTo>
                  <a:lnTo>
                    <a:pt x="448" y="187"/>
                  </a:lnTo>
                  <a:lnTo>
                    <a:pt x="449" y="187"/>
                  </a:lnTo>
                  <a:lnTo>
                    <a:pt x="451" y="188"/>
                  </a:lnTo>
                  <a:lnTo>
                    <a:pt x="451" y="191"/>
                  </a:lnTo>
                  <a:lnTo>
                    <a:pt x="451" y="193"/>
                  </a:lnTo>
                  <a:lnTo>
                    <a:pt x="451" y="194"/>
                  </a:lnTo>
                  <a:lnTo>
                    <a:pt x="451" y="184"/>
                  </a:lnTo>
                  <a:lnTo>
                    <a:pt x="449" y="175"/>
                  </a:lnTo>
                  <a:lnTo>
                    <a:pt x="446" y="165"/>
                  </a:lnTo>
                  <a:lnTo>
                    <a:pt x="443" y="135"/>
                  </a:lnTo>
                  <a:lnTo>
                    <a:pt x="443" y="105"/>
                  </a:lnTo>
                  <a:lnTo>
                    <a:pt x="443" y="104"/>
                  </a:lnTo>
                  <a:lnTo>
                    <a:pt x="446" y="104"/>
                  </a:lnTo>
                  <a:lnTo>
                    <a:pt x="448" y="102"/>
                  </a:lnTo>
                  <a:lnTo>
                    <a:pt x="445" y="54"/>
                  </a:lnTo>
                  <a:lnTo>
                    <a:pt x="454" y="8"/>
                  </a:lnTo>
                  <a:lnTo>
                    <a:pt x="452" y="5"/>
                  </a:lnTo>
                  <a:lnTo>
                    <a:pt x="451" y="3"/>
                  </a:lnTo>
                  <a:lnTo>
                    <a:pt x="448" y="2"/>
                  </a:lnTo>
                  <a:lnTo>
                    <a:pt x="445" y="0"/>
                  </a:lnTo>
                  <a:lnTo>
                    <a:pt x="440" y="0"/>
                  </a:lnTo>
                  <a:lnTo>
                    <a:pt x="437" y="0"/>
                  </a:lnTo>
                  <a:lnTo>
                    <a:pt x="434" y="0"/>
                  </a:lnTo>
                  <a:lnTo>
                    <a:pt x="433" y="2"/>
                  </a:lnTo>
                  <a:lnTo>
                    <a:pt x="431" y="3"/>
                  </a:lnTo>
                  <a:lnTo>
                    <a:pt x="430" y="3"/>
                  </a:lnTo>
                  <a:lnTo>
                    <a:pt x="427" y="5"/>
                  </a:lnTo>
                  <a:lnTo>
                    <a:pt x="425" y="6"/>
                  </a:lnTo>
                  <a:lnTo>
                    <a:pt x="425" y="8"/>
                  </a:lnTo>
                  <a:lnTo>
                    <a:pt x="425" y="11"/>
                  </a:lnTo>
                  <a:lnTo>
                    <a:pt x="424" y="14"/>
                  </a:lnTo>
                  <a:lnTo>
                    <a:pt x="424" y="15"/>
                  </a:lnTo>
                  <a:lnTo>
                    <a:pt x="422" y="18"/>
                  </a:lnTo>
                  <a:lnTo>
                    <a:pt x="421" y="20"/>
                  </a:lnTo>
                  <a:lnTo>
                    <a:pt x="418" y="20"/>
                  </a:lnTo>
                  <a:lnTo>
                    <a:pt x="413" y="20"/>
                  </a:lnTo>
                  <a:lnTo>
                    <a:pt x="410" y="20"/>
                  </a:lnTo>
                  <a:lnTo>
                    <a:pt x="407" y="20"/>
                  </a:lnTo>
                  <a:lnTo>
                    <a:pt x="397" y="26"/>
                  </a:lnTo>
                  <a:lnTo>
                    <a:pt x="388" y="30"/>
                  </a:lnTo>
                  <a:lnTo>
                    <a:pt x="383" y="32"/>
                  </a:lnTo>
                  <a:lnTo>
                    <a:pt x="379" y="33"/>
                  </a:lnTo>
                  <a:lnTo>
                    <a:pt x="374" y="33"/>
                  </a:lnTo>
                  <a:lnTo>
                    <a:pt x="371" y="35"/>
                  </a:lnTo>
                  <a:lnTo>
                    <a:pt x="368" y="38"/>
                  </a:lnTo>
                  <a:lnTo>
                    <a:pt x="365" y="39"/>
                  </a:lnTo>
                  <a:lnTo>
                    <a:pt x="365" y="42"/>
                  </a:lnTo>
                  <a:lnTo>
                    <a:pt x="364" y="41"/>
                  </a:lnTo>
                  <a:lnTo>
                    <a:pt x="362" y="41"/>
                  </a:lnTo>
                  <a:lnTo>
                    <a:pt x="361" y="39"/>
                  </a:lnTo>
                  <a:lnTo>
                    <a:pt x="355" y="39"/>
                  </a:lnTo>
                  <a:lnTo>
                    <a:pt x="350" y="38"/>
                  </a:lnTo>
                  <a:lnTo>
                    <a:pt x="344" y="36"/>
                  </a:lnTo>
                  <a:lnTo>
                    <a:pt x="340" y="36"/>
                  </a:lnTo>
                  <a:lnTo>
                    <a:pt x="335" y="38"/>
                  </a:lnTo>
                  <a:lnTo>
                    <a:pt x="332" y="39"/>
                  </a:lnTo>
                  <a:lnTo>
                    <a:pt x="331" y="42"/>
                  </a:lnTo>
                  <a:lnTo>
                    <a:pt x="329" y="45"/>
                  </a:lnTo>
                  <a:lnTo>
                    <a:pt x="328" y="48"/>
                  </a:lnTo>
                  <a:lnTo>
                    <a:pt x="325" y="51"/>
                  </a:lnTo>
                  <a:lnTo>
                    <a:pt x="323" y="53"/>
                  </a:lnTo>
                  <a:lnTo>
                    <a:pt x="319" y="53"/>
                  </a:lnTo>
                  <a:lnTo>
                    <a:pt x="313" y="53"/>
                  </a:lnTo>
                  <a:lnTo>
                    <a:pt x="307" y="51"/>
                  </a:lnTo>
                  <a:lnTo>
                    <a:pt x="301" y="48"/>
                  </a:lnTo>
                  <a:lnTo>
                    <a:pt x="298" y="48"/>
                  </a:lnTo>
                  <a:lnTo>
                    <a:pt x="293" y="50"/>
                  </a:lnTo>
                  <a:lnTo>
                    <a:pt x="290" y="51"/>
                  </a:lnTo>
                  <a:lnTo>
                    <a:pt x="287" y="53"/>
                  </a:lnTo>
                  <a:lnTo>
                    <a:pt x="281" y="54"/>
                  </a:lnTo>
                  <a:lnTo>
                    <a:pt x="276" y="56"/>
                  </a:lnTo>
                  <a:lnTo>
                    <a:pt x="272" y="57"/>
                  </a:lnTo>
                  <a:lnTo>
                    <a:pt x="269" y="56"/>
                  </a:lnTo>
                  <a:lnTo>
                    <a:pt x="267" y="56"/>
                  </a:lnTo>
                  <a:lnTo>
                    <a:pt x="266" y="54"/>
                  </a:lnTo>
                  <a:lnTo>
                    <a:pt x="261" y="50"/>
                  </a:lnTo>
                  <a:lnTo>
                    <a:pt x="258" y="47"/>
                  </a:lnTo>
                  <a:lnTo>
                    <a:pt x="254" y="44"/>
                  </a:lnTo>
                  <a:lnTo>
                    <a:pt x="252" y="44"/>
                  </a:lnTo>
                  <a:lnTo>
                    <a:pt x="251" y="44"/>
                  </a:lnTo>
                  <a:lnTo>
                    <a:pt x="248" y="45"/>
                  </a:lnTo>
                  <a:lnTo>
                    <a:pt x="246" y="45"/>
                  </a:lnTo>
                  <a:lnTo>
                    <a:pt x="236" y="48"/>
                  </a:lnTo>
                  <a:lnTo>
                    <a:pt x="224" y="47"/>
                  </a:lnTo>
                  <a:lnTo>
                    <a:pt x="212" y="48"/>
                  </a:lnTo>
                  <a:lnTo>
                    <a:pt x="207" y="50"/>
                  </a:lnTo>
                  <a:lnTo>
                    <a:pt x="206" y="51"/>
                  </a:lnTo>
                  <a:lnTo>
                    <a:pt x="204" y="51"/>
                  </a:lnTo>
                  <a:lnTo>
                    <a:pt x="203" y="53"/>
                  </a:lnTo>
                  <a:lnTo>
                    <a:pt x="200" y="53"/>
                  </a:lnTo>
                  <a:lnTo>
                    <a:pt x="198" y="54"/>
                  </a:lnTo>
                  <a:lnTo>
                    <a:pt x="197" y="56"/>
                  </a:lnTo>
                  <a:lnTo>
                    <a:pt x="195" y="57"/>
                  </a:lnTo>
                  <a:lnTo>
                    <a:pt x="195" y="59"/>
                  </a:lnTo>
                  <a:lnTo>
                    <a:pt x="194" y="60"/>
                  </a:lnTo>
                  <a:lnTo>
                    <a:pt x="192" y="62"/>
                  </a:lnTo>
                  <a:lnTo>
                    <a:pt x="191" y="63"/>
                  </a:lnTo>
                  <a:lnTo>
                    <a:pt x="189" y="63"/>
                  </a:lnTo>
                  <a:lnTo>
                    <a:pt x="188" y="69"/>
                  </a:lnTo>
                  <a:lnTo>
                    <a:pt x="188" y="77"/>
                  </a:lnTo>
                  <a:lnTo>
                    <a:pt x="188" y="83"/>
                  </a:lnTo>
                  <a:lnTo>
                    <a:pt x="188" y="86"/>
                  </a:lnTo>
                  <a:lnTo>
                    <a:pt x="189" y="89"/>
                  </a:lnTo>
                  <a:lnTo>
                    <a:pt x="192" y="90"/>
                  </a:lnTo>
                  <a:lnTo>
                    <a:pt x="192" y="93"/>
                  </a:lnTo>
                  <a:lnTo>
                    <a:pt x="192" y="113"/>
                  </a:lnTo>
                  <a:lnTo>
                    <a:pt x="195" y="134"/>
                  </a:lnTo>
                  <a:lnTo>
                    <a:pt x="200" y="143"/>
                  </a:lnTo>
                  <a:lnTo>
                    <a:pt x="207" y="152"/>
                  </a:lnTo>
                  <a:lnTo>
                    <a:pt x="218" y="159"/>
                  </a:lnTo>
                  <a:lnTo>
                    <a:pt x="227" y="169"/>
                  </a:lnTo>
                  <a:lnTo>
                    <a:pt x="230" y="172"/>
                  </a:lnTo>
                  <a:lnTo>
                    <a:pt x="231" y="176"/>
                  </a:lnTo>
                  <a:lnTo>
                    <a:pt x="233" y="179"/>
                  </a:lnTo>
                  <a:lnTo>
                    <a:pt x="233" y="184"/>
                  </a:lnTo>
                  <a:lnTo>
                    <a:pt x="231" y="188"/>
                  </a:lnTo>
                  <a:lnTo>
                    <a:pt x="230" y="193"/>
                  </a:lnTo>
                  <a:lnTo>
                    <a:pt x="231" y="197"/>
                  </a:lnTo>
                  <a:lnTo>
                    <a:pt x="233" y="200"/>
                  </a:lnTo>
                  <a:lnTo>
                    <a:pt x="231" y="203"/>
                  </a:lnTo>
                  <a:lnTo>
                    <a:pt x="230" y="206"/>
                  </a:lnTo>
                  <a:lnTo>
                    <a:pt x="230" y="208"/>
                  </a:lnTo>
                  <a:lnTo>
                    <a:pt x="230" y="209"/>
                  </a:lnTo>
                  <a:lnTo>
                    <a:pt x="231" y="211"/>
                  </a:lnTo>
                  <a:lnTo>
                    <a:pt x="233" y="212"/>
                  </a:lnTo>
                  <a:lnTo>
                    <a:pt x="234" y="214"/>
                  </a:lnTo>
                  <a:lnTo>
                    <a:pt x="236" y="220"/>
                  </a:lnTo>
                  <a:lnTo>
                    <a:pt x="234" y="226"/>
                  </a:lnTo>
                  <a:lnTo>
                    <a:pt x="233" y="232"/>
                  </a:lnTo>
                  <a:lnTo>
                    <a:pt x="231" y="238"/>
                  </a:lnTo>
                  <a:lnTo>
                    <a:pt x="230" y="238"/>
                  </a:lnTo>
                  <a:lnTo>
                    <a:pt x="227" y="238"/>
                  </a:lnTo>
                  <a:lnTo>
                    <a:pt x="224" y="238"/>
                  </a:lnTo>
                  <a:lnTo>
                    <a:pt x="221" y="238"/>
                  </a:lnTo>
                  <a:lnTo>
                    <a:pt x="218" y="236"/>
                  </a:lnTo>
                  <a:lnTo>
                    <a:pt x="215" y="236"/>
                  </a:lnTo>
                  <a:lnTo>
                    <a:pt x="212" y="238"/>
                  </a:lnTo>
                  <a:lnTo>
                    <a:pt x="210" y="241"/>
                  </a:lnTo>
                  <a:lnTo>
                    <a:pt x="210" y="242"/>
                  </a:lnTo>
                  <a:lnTo>
                    <a:pt x="209" y="245"/>
                  </a:lnTo>
                  <a:lnTo>
                    <a:pt x="207" y="248"/>
                  </a:lnTo>
                  <a:lnTo>
                    <a:pt x="204" y="251"/>
                  </a:lnTo>
                  <a:lnTo>
                    <a:pt x="203" y="253"/>
                  </a:lnTo>
                  <a:lnTo>
                    <a:pt x="203" y="256"/>
                  </a:lnTo>
                  <a:lnTo>
                    <a:pt x="203" y="257"/>
                  </a:lnTo>
                  <a:lnTo>
                    <a:pt x="203" y="259"/>
                  </a:lnTo>
                  <a:lnTo>
                    <a:pt x="201" y="262"/>
                  </a:lnTo>
                  <a:lnTo>
                    <a:pt x="200" y="265"/>
                  </a:lnTo>
                  <a:lnTo>
                    <a:pt x="200" y="268"/>
                  </a:lnTo>
                  <a:lnTo>
                    <a:pt x="201" y="269"/>
                  </a:lnTo>
                  <a:lnTo>
                    <a:pt x="203" y="275"/>
                  </a:lnTo>
                  <a:lnTo>
                    <a:pt x="203" y="281"/>
                  </a:lnTo>
                  <a:lnTo>
                    <a:pt x="201" y="286"/>
                  </a:lnTo>
                  <a:lnTo>
                    <a:pt x="200" y="287"/>
                  </a:lnTo>
                  <a:lnTo>
                    <a:pt x="198" y="287"/>
                  </a:lnTo>
                  <a:lnTo>
                    <a:pt x="197" y="287"/>
                  </a:lnTo>
                  <a:lnTo>
                    <a:pt x="195" y="286"/>
                  </a:lnTo>
                  <a:lnTo>
                    <a:pt x="194" y="284"/>
                  </a:lnTo>
                  <a:lnTo>
                    <a:pt x="195" y="283"/>
                  </a:lnTo>
                  <a:lnTo>
                    <a:pt x="197" y="280"/>
                  </a:lnTo>
                  <a:lnTo>
                    <a:pt x="198" y="278"/>
                  </a:lnTo>
                  <a:lnTo>
                    <a:pt x="200" y="277"/>
                  </a:lnTo>
                  <a:lnTo>
                    <a:pt x="200" y="274"/>
                  </a:lnTo>
                  <a:lnTo>
                    <a:pt x="198" y="271"/>
                  </a:lnTo>
                  <a:lnTo>
                    <a:pt x="195" y="266"/>
                  </a:lnTo>
                  <a:lnTo>
                    <a:pt x="194" y="262"/>
                  </a:lnTo>
                  <a:lnTo>
                    <a:pt x="191" y="259"/>
                  </a:lnTo>
                  <a:lnTo>
                    <a:pt x="188" y="256"/>
                  </a:lnTo>
                  <a:lnTo>
                    <a:pt x="183" y="253"/>
                  </a:lnTo>
                  <a:lnTo>
                    <a:pt x="183" y="251"/>
                  </a:lnTo>
                  <a:lnTo>
                    <a:pt x="183" y="250"/>
                  </a:lnTo>
                  <a:lnTo>
                    <a:pt x="183" y="247"/>
                  </a:lnTo>
                  <a:lnTo>
                    <a:pt x="183" y="244"/>
                  </a:lnTo>
                  <a:lnTo>
                    <a:pt x="182" y="241"/>
                  </a:lnTo>
                  <a:lnTo>
                    <a:pt x="179" y="238"/>
                  </a:lnTo>
                  <a:lnTo>
                    <a:pt x="177" y="236"/>
                  </a:lnTo>
                  <a:lnTo>
                    <a:pt x="176" y="233"/>
                  </a:lnTo>
                  <a:lnTo>
                    <a:pt x="176" y="232"/>
                  </a:lnTo>
                  <a:lnTo>
                    <a:pt x="177" y="229"/>
                  </a:lnTo>
                  <a:lnTo>
                    <a:pt x="179" y="227"/>
                  </a:lnTo>
                  <a:lnTo>
                    <a:pt x="182" y="227"/>
                  </a:lnTo>
                  <a:lnTo>
                    <a:pt x="185" y="224"/>
                  </a:lnTo>
                  <a:lnTo>
                    <a:pt x="189" y="217"/>
                  </a:lnTo>
                  <a:lnTo>
                    <a:pt x="191" y="209"/>
                  </a:lnTo>
                  <a:lnTo>
                    <a:pt x="194" y="200"/>
                  </a:lnTo>
                  <a:lnTo>
                    <a:pt x="195" y="197"/>
                  </a:lnTo>
                  <a:lnTo>
                    <a:pt x="197" y="194"/>
                  </a:lnTo>
                  <a:lnTo>
                    <a:pt x="197" y="191"/>
                  </a:lnTo>
                  <a:lnTo>
                    <a:pt x="197" y="188"/>
                  </a:lnTo>
                  <a:lnTo>
                    <a:pt x="195" y="185"/>
                  </a:lnTo>
                  <a:lnTo>
                    <a:pt x="192" y="184"/>
                  </a:lnTo>
                  <a:lnTo>
                    <a:pt x="188" y="182"/>
                  </a:lnTo>
                  <a:lnTo>
                    <a:pt x="185" y="182"/>
                  </a:lnTo>
                  <a:lnTo>
                    <a:pt x="180" y="182"/>
                  </a:lnTo>
                  <a:lnTo>
                    <a:pt x="176" y="185"/>
                  </a:lnTo>
                  <a:lnTo>
                    <a:pt x="173" y="187"/>
                  </a:lnTo>
                  <a:lnTo>
                    <a:pt x="168" y="188"/>
                  </a:lnTo>
                  <a:lnTo>
                    <a:pt x="164" y="190"/>
                  </a:lnTo>
                  <a:lnTo>
                    <a:pt x="161" y="190"/>
                  </a:lnTo>
                  <a:lnTo>
                    <a:pt x="158" y="190"/>
                  </a:lnTo>
                  <a:lnTo>
                    <a:pt x="150" y="182"/>
                  </a:lnTo>
                  <a:lnTo>
                    <a:pt x="144" y="173"/>
                  </a:lnTo>
                  <a:lnTo>
                    <a:pt x="135" y="164"/>
                  </a:lnTo>
                  <a:lnTo>
                    <a:pt x="134" y="164"/>
                  </a:lnTo>
                  <a:lnTo>
                    <a:pt x="134" y="162"/>
                  </a:lnTo>
                  <a:lnTo>
                    <a:pt x="134" y="161"/>
                  </a:lnTo>
                  <a:lnTo>
                    <a:pt x="134" y="159"/>
                  </a:lnTo>
                  <a:lnTo>
                    <a:pt x="132" y="158"/>
                  </a:lnTo>
                  <a:lnTo>
                    <a:pt x="131" y="158"/>
                  </a:lnTo>
                  <a:lnTo>
                    <a:pt x="129" y="158"/>
                  </a:lnTo>
                  <a:lnTo>
                    <a:pt x="126" y="156"/>
                  </a:lnTo>
                  <a:lnTo>
                    <a:pt x="125" y="156"/>
                  </a:lnTo>
                  <a:lnTo>
                    <a:pt x="123" y="155"/>
                  </a:lnTo>
                  <a:lnTo>
                    <a:pt x="122" y="155"/>
                  </a:lnTo>
                  <a:lnTo>
                    <a:pt x="122" y="158"/>
                  </a:lnTo>
                  <a:lnTo>
                    <a:pt x="0" y="196"/>
                  </a:lnTo>
                  <a:lnTo>
                    <a:pt x="7" y="212"/>
                  </a:lnTo>
                  <a:lnTo>
                    <a:pt x="7" y="217"/>
                  </a:lnTo>
                  <a:lnTo>
                    <a:pt x="7" y="226"/>
                  </a:lnTo>
                  <a:lnTo>
                    <a:pt x="7" y="236"/>
                  </a:lnTo>
                  <a:lnTo>
                    <a:pt x="7" y="244"/>
                  </a:lnTo>
                  <a:lnTo>
                    <a:pt x="12" y="244"/>
                  </a:lnTo>
                  <a:lnTo>
                    <a:pt x="21" y="244"/>
                  </a:lnTo>
                  <a:lnTo>
                    <a:pt x="34" y="245"/>
                  </a:lnTo>
                  <a:lnTo>
                    <a:pt x="49" y="251"/>
                  </a:lnTo>
                  <a:lnTo>
                    <a:pt x="51" y="251"/>
                  </a:lnTo>
                  <a:lnTo>
                    <a:pt x="52" y="253"/>
                  </a:lnTo>
                  <a:lnTo>
                    <a:pt x="54" y="253"/>
                  </a:lnTo>
                  <a:lnTo>
                    <a:pt x="57" y="254"/>
                  </a:lnTo>
                  <a:lnTo>
                    <a:pt x="60" y="253"/>
                  </a:lnTo>
                  <a:lnTo>
                    <a:pt x="62" y="254"/>
                  </a:lnTo>
                  <a:lnTo>
                    <a:pt x="65" y="256"/>
                  </a:lnTo>
                  <a:lnTo>
                    <a:pt x="69" y="259"/>
                  </a:lnTo>
                  <a:lnTo>
                    <a:pt x="77" y="262"/>
                  </a:lnTo>
                  <a:lnTo>
                    <a:pt x="87" y="266"/>
                  </a:lnTo>
                  <a:lnTo>
                    <a:pt x="102" y="268"/>
                  </a:lnTo>
                  <a:lnTo>
                    <a:pt x="104" y="269"/>
                  </a:lnTo>
                  <a:lnTo>
                    <a:pt x="105" y="271"/>
                  </a:lnTo>
                  <a:lnTo>
                    <a:pt x="108" y="272"/>
                  </a:lnTo>
                  <a:lnTo>
                    <a:pt x="110" y="272"/>
                  </a:lnTo>
                  <a:lnTo>
                    <a:pt x="110" y="274"/>
                  </a:lnTo>
                  <a:lnTo>
                    <a:pt x="110" y="277"/>
                  </a:lnTo>
                  <a:lnTo>
                    <a:pt x="107" y="281"/>
                  </a:lnTo>
                  <a:lnTo>
                    <a:pt x="107" y="283"/>
                  </a:lnTo>
                  <a:lnTo>
                    <a:pt x="107" y="286"/>
                  </a:lnTo>
                  <a:lnTo>
                    <a:pt x="111" y="290"/>
                  </a:lnTo>
                  <a:lnTo>
                    <a:pt x="111" y="292"/>
                  </a:lnTo>
                  <a:lnTo>
                    <a:pt x="111" y="295"/>
                  </a:lnTo>
                  <a:lnTo>
                    <a:pt x="111" y="299"/>
                  </a:lnTo>
                  <a:lnTo>
                    <a:pt x="111" y="305"/>
                  </a:lnTo>
                  <a:lnTo>
                    <a:pt x="111" y="311"/>
                  </a:lnTo>
                  <a:lnTo>
                    <a:pt x="111" y="313"/>
                  </a:lnTo>
                  <a:lnTo>
                    <a:pt x="110" y="316"/>
                  </a:lnTo>
                  <a:lnTo>
                    <a:pt x="110" y="319"/>
                  </a:lnTo>
                  <a:lnTo>
                    <a:pt x="108" y="323"/>
                  </a:lnTo>
                  <a:lnTo>
                    <a:pt x="108" y="328"/>
                  </a:lnTo>
                  <a:lnTo>
                    <a:pt x="110" y="331"/>
                  </a:lnTo>
                  <a:lnTo>
                    <a:pt x="110" y="334"/>
                  </a:lnTo>
                  <a:lnTo>
                    <a:pt x="113" y="335"/>
                  </a:lnTo>
                  <a:lnTo>
                    <a:pt x="116" y="337"/>
                  </a:lnTo>
                  <a:lnTo>
                    <a:pt x="114" y="337"/>
                  </a:lnTo>
                  <a:lnTo>
                    <a:pt x="113" y="338"/>
                  </a:lnTo>
                  <a:lnTo>
                    <a:pt x="110" y="341"/>
                  </a:lnTo>
                  <a:lnTo>
                    <a:pt x="108" y="344"/>
                  </a:lnTo>
                  <a:lnTo>
                    <a:pt x="105" y="347"/>
                  </a:lnTo>
                  <a:lnTo>
                    <a:pt x="104" y="352"/>
                  </a:lnTo>
                  <a:lnTo>
                    <a:pt x="102" y="355"/>
                  </a:lnTo>
                  <a:lnTo>
                    <a:pt x="101" y="356"/>
                  </a:lnTo>
                  <a:lnTo>
                    <a:pt x="101" y="358"/>
                  </a:lnTo>
                  <a:lnTo>
                    <a:pt x="99" y="359"/>
                  </a:lnTo>
                  <a:lnTo>
                    <a:pt x="98" y="361"/>
                  </a:lnTo>
                  <a:lnTo>
                    <a:pt x="96" y="362"/>
                  </a:lnTo>
                  <a:lnTo>
                    <a:pt x="96" y="364"/>
                  </a:lnTo>
                  <a:lnTo>
                    <a:pt x="98" y="367"/>
                  </a:lnTo>
                  <a:lnTo>
                    <a:pt x="98" y="370"/>
                  </a:lnTo>
                  <a:lnTo>
                    <a:pt x="98" y="373"/>
                  </a:lnTo>
                  <a:lnTo>
                    <a:pt x="99" y="376"/>
                  </a:lnTo>
                  <a:lnTo>
                    <a:pt x="99" y="379"/>
                  </a:lnTo>
                  <a:lnTo>
                    <a:pt x="99" y="383"/>
                  </a:lnTo>
                  <a:lnTo>
                    <a:pt x="99" y="390"/>
                  </a:lnTo>
                  <a:lnTo>
                    <a:pt x="101" y="393"/>
                  </a:lnTo>
                  <a:lnTo>
                    <a:pt x="102" y="397"/>
                  </a:lnTo>
                  <a:lnTo>
                    <a:pt x="104" y="399"/>
                  </a:lnTo>
                  <a:lnTo>
                    <a:pt x="105" y="402"/>
                  </a:lnTo>
                  <a:lnTo>
                    <a:pt x="107" y="403"/>
                  </a:lnTo>
                  <a:lnTo>
                    <a:pt x="107" y="405"/>
                  </a:lnTo>
                  <a:lnTo>
                    <a:pt x="107" y="406"/>
                  </a:lnTo>
                  <a:lnTo>
                    <a:pt x="107" y="408"/>
                  </a:lnTo>
                  <a:lnTo>
                    <a:pt x="107" y="411"/>
                  </a:lnTo>
                  <a:lnTo>
                    <a:pt x="98" y="424"/>
                  </a:lnTo>
                  <a:lnTo>
                    <a:pt x="96" y="426"/>
                  </a:lnTo>
                  <a:lnTo>
                    <a:pt x="95" y="427"/>
                  </a:lnTo>
                  <a:lnTo>
                    <a:pt x="93" y="430"/>
                  </a:lnTo>
                  <a:lnTo>
                    <a:pt x="92" y="430"/>
                  </a:lnTo>
                  <a:lnTo>
                    <a:pt x="89" y="432"/>
                  </a:lnTo>
                  <a:lnTo>
                    <a:pt x="87" y="435"/>
                  </a:lnTo>
                  <a:lnTo>
                    <a:pt x="84" y="436"/>
                  </a:lnTo>
                  <a:lnTo>
                    <a:pt x="83" y="441"/>
                  </a:lnTo>
                  <a:lnTo>
                    <a:pt x="83" y="444"/>
                  </a:lnTo>
                  <a:lnTo>
                    <a:pt x="83" y="447"/>
                  </a:lnTo>
                  <a:lnTo>
                    <a:pt x="81" y="450"/>
                  </a:lnTo>
                  <a:lnTo>
                    <a:pt x="80" y="451"/>
                  </a:lnTo>
                  <a:lnTo>
                    <a:pt x="78" y="453"/>
                  </a:lnTo>
                  <a:lnTo>
                    <a:pt x="78" y="454"/>
                  </a:lnTo>
                  <a:lnTo>
                    <a:pt x="77" y="457"/>
                  </a:lnTo>
                  <a:lnTo>
                    <a:pt x="77" y="460"/>
                  </a:lnTo>
                  <a:lnTo>
                    <a:pt x="78" y="463"/>
                  </a:lnTo>
                  <a:lnTo>
                    <a:pt x="78" y="465"/>
                  </a:lnTo>
                  <a:lnTo>
                    <a:pt x="78" y="466"/>
                  </a:lnTo>
                  <a:lnTo>
                    <a:pt x="77" y="468"/>
                  </a:lnTo>
                  <a:lnTo>
                    <a:pt x="75" y="471"/>
                  </a:lnTo>
                  <a:lnTo>
                    <a:pt x="71" y="474"/>
                  </a:lnTo>
                  <a:lnTo>
                    <a:pt x="66" y="478"/>
                  </a:lnTo>
                  <a:lnTo>
                    <a:pt x="59" y="484"/>
                  </a:lnTo>
                  <a:lnTo>
                    <a:pt x="52" y="489"/>
                  </a:lnTo>
                  <a:lnTo>
                    <a:pt x="49" y="490"/>
                  </a:lnTo>
                  <a:lnTo>
                    <a:pt x="46" y="492"/>
                  </a:lnTo>
                  <a:lnTo>
                    <a:pt x="45" y="493"/>
                  </a:lnTo>
                  <a:lnTo>
                    <a:pt x="45" y="495"/>
                  </a:lnTo>
                  <a:lnTo>
                    <a:pt x="43" y="498"/>
                  </a:lnTo>
                  <a:lnTo>
                    <a:pt x="40" y="501"/>
                  </a:lnTo>
                  <a:lnTo>
                    <a:pt x="39" y="505"/>
                  </a:lnTo>
                  <a:lnTo>
                    <a:pt x="37" y="508"/>
                  </a:lnTo>
                  <a:lnTo>
                    <a:pt x="36" y="511"/>
                  </a:lnTo>
                  <a:lnTo>
                    <a:pt x="36" y="513"/>
                  </a:lnTo>
                  <a:lnTo>
                    <a:pt x="36" y="516"/>
                  </a:lnTo>
                  <a:lnTo>
                    <a:pt x="37" y="519"/>
                  </a:lnTo>
                  <a:lnTo>
                    <a:pt x="40" y="523"/>
                  </a:lnTo>
                  <a:lnTo>
                    <a:pt x="42" y="526"/>
                  </a:lnTo>
                  <a:lnTo>
                    <a:pt x="42" y="529"/>
                  </a:lnTo>
                  <a:lnTo>
                    <a:pt x="43" y="538"/>
                  </a:lnTo>
                  <a:lnTo>
                    <a:pt x="45" y="550"/>
                  </a:lnTo>
                  <a:lnTo>
                    <a:pt x="45" y="559"/>
                  </a:lnTo>
                  <a:lnTo>
                    <a:pt x="46" y="568"/>
                  </a:lnTo>
                  <a:lnTo>
                    <a:pt x="48" y="583"/>
                  </a:lnTo>
                  <a:lnTo>
                    <a:pt x="51" y="600"/>
                  </a:lnTo>
                  <a:lnTo>
                    <a:pt x="54" y="615"/>
                  </a:lnTo>
                  <a:lnTo>
                    <a:pt x="59" y="626"/>
                  </a:lnTo>
                  <a:lnTo>
                    <a:pt x="57" y="626"/>
                  </a:lnTo>
                  <a:lnTo>
                    <a:pt x="54" y="626"/>
                  </a:lnTo>
                  <a:lnTo>
                    <a:pt x="52" y="624"/>
                  </a:lnTo>
                  <a:lnTo>
                    <a:pt x="51" y="624"/>
                  </a:lnTo>
                  <a:lnTo>
                    <a:pt x="49" y="624"/>
                  </a:lnTo>
                  <a:lnTo>
                    <a:pt x="48" y="624"/>
                  </a:lnTo>
                  <a:lnTo>
                    <a:pt x="46" y="627"/>
                  </a:lnTo>
                  <a:lnTo>
                    <a:pt x="45" y="629"/>
                  </a:lnTo>
                  <a:lnTo>
                    <a:pt x="43" y="633"/>
                  </a:lnTo>
                  <a:lnTo>
                    <a:pt x="42" y="644"/>
                  </a:lnTo>
                  <a:lnTo>
                    <a:pt x="43" y="660"/>
                  </a:lnTo>
                  <a:lnTo>
                    <a:pt x="48" y="693"/>
                  </a:lnTo>
                  <a:lnTo>
                    <a:pt x="46" y="693"/>
                  </a:lnTo>
                  <a:lnTo>
                    <a:pt x="45" y="695"/>
                  </a:lnTo>
                  <a:lnTo>
                    <a:pt x="45" y="696"/>
                  </a:lnTo>
                  <a:lnTo>
                    <a:pt x="42" y="699"/>
                  </a:lnTo>
                  <a:lnTo>
                    <a:pt x="40" y="701"/>
                  </a:lnTo>
                  <a:lnTo>
                    <a:pt x="40" y="702"/>
                  </a:lnTo>
                  <a:lnTo>
                    <a:pt x="42" y="704"/>
                  </a:lnTo>
                  <a:lnTo>
                    <a:pt x="42" y="705"/>
                  </a:lnTo>
                  <a:lnTo>
                    <a:pt x="43" y="707"/>
                  </a:lnTo>
                  <a:lnTo>
                    <a:pt x="46" y="708"/>
                  </a:lnTo>
                  <a:lnTo>
                    <a:pt x="49" y="710"/>
                  </a:lnTo>
                  <a:lnTo>
                    <a:pt x="51" y="710"/>
                  </a:lnTo>
                  <a:lnTo>
                    <a:pt x="52" y="710"/>
                  </a:lnTo>
                  <a:lnTo>
                    <a:pt x="55" y="708"/>
                  </a:lnTo>
                  <a:lnTo>
                    <a:pt x="59" y="705"/>
                  </a:lnTo>
                  <a:lnTo>
                    <a:pt x="62" y="704"/>
                  </a:lnTo>
                  <a:lnTo>
                    <a:pt x="63" y="702"/>
                  </a:lnTo>
                  <a:lnTo>
                    <a:pt x="68" y="702"/>
                  </a:lnTo>
                  <a:lnTo>
                    <a:pt x="80" y="707"/>
                  </a:lnTo>
                  <a:lnTo>
                    <a:pt x="83" y="705"/>
                  </a:lnTo>
                  <a:lnTo>
                    <a:pt x="89" y="701"/>
                  </a:lnTo>
                  <a:lnTo>
                    <a:pt x="93" y="695"/>
                  </a:lnTo>
                  <a:lnTo>
                    <a:pt x="96" y="687"/>
                  </a:lnTo>
                  <a:lnTo>
                    <a:pt x="92" y="678"/>
                  </a:lnTo>
                  <a:close/>
                </a:path>
              </a:pathLst>
            </a:custGeom>
            <a:solidFill>
              <a:srgbClr val="B9CE90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02" name="Freeform 126"/>
            <p:cNvSpPr>
              <a:spLocks/>
            </p:cNvSpPr>
            <p:nvPr/>
          </p:nvSpPr>
          <p:spPr bwMode="gray">
            <a:xfrm>
              <a:off x="4613" y="1351"/>
              <a:ext cx="174" cy="216"/>
            </a:xfrm>
            <a:custGeom>
              <a:avLst/>
              <a:gdLst>
                <a:gd name="T0" fmla="*/ 9 w 188"/>
                <a:gd name="T1" fmla="*/ 216 h 233"/>
                <a:gd name="T2" fmla="*/ 48 w 188"/>
                <a:gd name="T3" fmla="*/ 213 h 233"/>
                <a:gd name="T4" fmla="*/ 76 w 188"/>
                <a:gd name="T5" fmla="*/ 212 h 233"/>
                <a:gd name="T6" fmla="*/ 81 w 188"/>
                <a:gd name="T7" fmla="*/ 208 h 233"/>
                <a:gd name="T8" fmla="*/ 83 w 188"/>
                <a:gd name="T9" fmla="*/ 205 h 233"/>
                <a:gd name="T10" fmla="*/ 84 w 188"/>
                <a:gd name="T11" fmla="*/ 205 h 233"/>
                <a:gd name="T12" fmla="*/ 98 w 188"/>
                <a:gd name="T13" fmla="*/ 191 h 233"/>
                <a:gd name="T14" fmla="*/ 114 w 188"/>
                <a:gd name="T15" fmla="*/ 171 h 233"/>
                <a:gd name="T16" fmla="*/ 121 w 188"/>
                <a:gd name="T17" fmla="*/ 160 h 233"/>
                <a:gd name="T18" fmla="*/ 118 w 188"/>
                <a:gd name="T19" fmla="*/ 146 h 233"/>
                <a:gd name="T20" fmla="*/ 106 w 188"/>
                <a:gd name="T21" fmla="*/ 129 h 233"/>
                <a:gd name="T22" fmla="*/ 97 w 188"/>
                <a:gd name="T23" fmla="*/ 116 h 233"/>
                <a:gd name="T24" fmla="*/ 112 w 188"/>
                <a:gd name="T25" fmla="*/ 108 h 233"/>
                <a:gd name="T26" fmla="*/ 155 w 188"/>
                <a:gd name="T27" fmla="*/ 94 h 233"/>
                <a:gd name="T28" fmla="*/ 168 w 188"/>
                <a:gd name="T29" fmla="*/ 89 h 233"/>
                <a:gd name="T30" fmla="*/ 174 w 188"/>
                <a:gd name="T31" fmla="*/ 83 h 233"/>
                <a:gd name="T32" fmla="*/ 174 w 188"/>
                <a:gd name="T33" fmla="*/ 80 h 233"/>
                <a:gd name="T34" fmla="*/ 174 w 188"/>
                <a:gd name="T35" fmla="*/ 78 h 233"/>
                <a:gd name="T36" fmla="*/ 172 w 188"/>
                <a:gd name="T37" fmla="*/ 77 h 233"/>
                <a:gd name="T38" fmla="*/ 164 w 188"/>
                <a:gd name="T39" fmla="*/ 66 h 233"/>
                <a:gd name="T40" fmla="*/ 149 w 188"/>
                <a:gd name="T41" fmla="*/ 46 h 233"/>
                <a:gd name="T42" fmla="*/ 133 w 188"/>
                <a:gd name="T43" fmla="*/ 30 h 233"/>
                <a:gd name="T44" fmla="*/ 127 w 188"/>
                <a:gd name="T45" fmla="*/ 21 h 233"/>
                <a:gd name="T46" fmla="*/ 119 w 188"/>
                <a:gd name="T47" fmla="*/ 10 h 233"/>
                <a:gd name="T48" fmla="*/ 115 w 188"/>
                <a:gd name="T49" fmla="*/ 5 h 233"/>
                <a:gd name="T50" fmla="*/ 114 w 188"/>
                <a:gd name="T51" fmla="*/ 0 h 233"/>
                <a:gd name="T52" fmla="*/ 114 w 188"/>
                <a:gd name="T53" fmla="*/ 0 h 233"/>
                <a:gd name="T54" fmla="*/ 50 w 188"/>
                <a:gd name="T55" fmla="*/ 55 h 233"/>
                <a:gd name="T56" fmla="*/ 26 w 188"/>
                <a:gd name="T57" fmla="*/ 55 h 233"/>
                <a:gd name="T58" fmla="*/ 14 w 188"/>
                <a:gd name="T59" fmla="*/ 46 h 233"/>
                <a:gd name="T60" fmla="*/ 11 w 188"/>
                <a:gd name="T61" fmla="*/ 42 h 233"/>
                <a:gd name="T62" fmla="*/ 4 w 188"/>
                <a:gd name="T63" fmla="*/ 39 h 233"/>
                <a:gd name="T64" fmla="*/ 1 w 188"/>
                <a:gd name="T65" fmla="*/ 36 h 233"/>
                <a:gd name="T66" fmla="*/ 8 w 188"/>
                <a:gd name="T67" fmla="*/ 130 h 233"/>
                <a:gd name="T68" fmla="*/ 8 w 188"/>
                <a:gd name="T69" fmla="*/ 130 h 233"/>
                <a:gd name="T70" fmla="*/ 6 w 188"/>
                <a:gd name="T71" fmla="*/ 132 h 233"/>
                <a:gd name="T72" fmla="*/ 4 w 188"/>
                <a:gd name="T73" fmla="*/ 137 h 233"/>
                <a:gd name="T74" fmla="*/ 3 w 188"/>
                <a:gd name="T75" fmla="*/ 148 h 233"/>
                <a:gd name="T76" fmla="*/ 3 w 188"/>
                <a:gd name="T77" fmla="*/ 177 h 233"/>
                <a:gd name="T78" fmla="*/ 3 w 188"/>
                <a:gd name="T79" fmla="*/ 207 h 23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8"/>
                <a:gd name="T121" fmla="*/ 0 h 233"/>
                <a:gd name="T122" fmla="*/ 188 w 188"/>
                <a:gd name="T123" fmla="*/ 233 h 23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8" h="233">
                  <a:moveTo>
                    <a:pt x="4" y="232"/>
                  </a:moveTo>
                  <a:lnTo>
                    <a:pt x="10" y="233"/>
                  </a:lnTo>
                  <a:lnTo>
                    <a:pt x="31" y="232"/>
                  </a:lnTo>
                  <a:lnTo>
                    <a:pt x="52" y="230"/>
                  </a:lnTo>
                  <a:lnTo>
                    <a:pt x="70" y="229"/>
                  </a:lnTo>
                  <a:lnTo>
                    <a:pt x="82" y="229"/>
                  </a:lnTo>
                  <a:lnTo>
                    <a:pt x="87" y="227"/>
                  </a:lnTo>
                  <a:lnTo>
                    <a:pt x="88" y="224"/>
                  </a:lnTo>
                  <a:lnTo>
                    <a:pt x="88" y="223"/>
                  </a:lnTo>
                  <a:lnTo>
                    <a:pt x="90" y="221"/>
                  </a:lnTo>
                  <a:lnTo>
                    <a:pt x="91" y="221"/>
                  </a:lnTo>
                  <a:lnTo>
                    <a:pt x="99" y="215"/>
                  </a:lnTo>
                  <a:lnTo>
                    <a:pt x="106" y="206"/>
                  </a:lnTo>
                  <a:lnTo>
                    <a:pt x="115" y="196"/>
                  </a:lnTo>
                  <a:lnTo>
                    <a:pt x="123" y="184"/>
                  </a:lnTo>
                  <a:lnTo>
                    <a:pt x="128" y="176"/>
                  </a:lnTo>
                  <a:lnTo>
                    <a:pt x="131" y="173"/>
                  </a:lnTo>
                  <a:lnTo>
                    <a:pt x="131" y="167"/>
                  </a:lnTo>
                  <a:lnTo>
                    <a:pt x="128" y="158"/>
                  </a:lnTo>
                  <a:lnTo>
                    <a:pt x="121" y="149"/>
                  </a:lnTo>
                  <a:lnTo>
                    <a:pt x="115" y="139"/>
                  </a:lnTo>
                  <a:lnTo>
                    <a:pt x="109" y="131"/>
                  </a:lnTo>
                  <a:lnTo>
                    <a:pt x="105" y="125"/>
                  </a:lnTo>
                  <a:lnTo>
                    <a:pt x="102" y="122"/>
                  </a:lnTo>
                  <a:lnTo>
                    <a:pt x="121" y="116"/>
                  </a:lnTo>
                  <a:lnTo>
                    <a:pt x="144" y="108"/>
                  </a:lnTo>
                  <a:lnTo>
                    <a:pt x="168" y="101"/>
                  </a:lnTo>
                  <a:lnTo>
                    <a:pt x="176" y="98"/>
                  </a:lnTo>
                  <a:lnTo>
                    <a:pt x="182" y="96"/>
                  </a:lnTo>
                  <a:lnTo>
                    <a:pt x="185" y="93"/>
                  </a:lnTo>
                  <a:lnTo>
                    <a:pt x="188" y="90"/>
                  </a:lnTo>
                  <a:lnTo>
                    <a:pt x="188" y="89"/>
                  </a:lnTo>
                  <a:lnTo>
                    <a:pt x="188" y="86"/>
                  </a:lnTo>
                  <a:lnTo>
                    <a:pt x="188" y="84"/>
                  </a:lnTo>
                  <a:lnTo>
                    <a:pt x="186" y="83"/>
                  </a:lnTo>
                  <a:lnTo>
                    <a:pt x="183" y="78"/>
                  </a:lnTo>
                  <a:lnTo>
                    <a:pt x="177" y="71"/>
                  </a:lnTo>
                  <a:lnTo>
                    <a:pt x="170" y="60"/>
                  </a:lnTo>
                  <a:lnTo>
                    <a:pt x="161" y="50"/>
                  </a:lnTo>
                  <a:lnTo>
                    <a:pt x="152" y="41"/>
                  </a:lnTo>
                  <a:lnTo>
                    <a:pt x="144" y="32"/>
                  </a:lnTo>
                  <a:lnTo>
                    <a:pt x="140" y="26"/>
                  </a:lnTo>
                  <a:lnTo>
                    <a:pt x="137" y="23"/>
                  </a:lnTo>
                  <a:lnTo>
                    <a:pt x="134" y="17"/>
                  </a:lnTo>
                  <a:lnTo>
                    <a:pt x="129" y="11"/>
                  </a:lnTo>
                  <a:lnTo>
                    <a:pt x="128" y="8"/>
                  </a:lnTo>
                  <a:lnTo>
                    <a:pt x="124" y="5"/>
                  </a:lnTo>
                  <a:lnTo>
                    <a:pt x="124" y="2"/>
                  </a:lnTo>
                  <a:lnTo>
                    <a:pt x="123" y="0"/>
                  </a:lnTo>
                  <a:lnTo>
                    <a:pt x="72" y="53"/>
                  </a:lnTo>
                  <a:lnTo>
                    <a:pt x="54" y="59"/>
                  </a:lnTo>
                  <a:lnTo>
                    <a:pt x="39" y="60"/>
                  </a:lnTo>
                  <a:lnTo>
                    <a:pt x="28" y="59"/>
                  </a:lnTo>
                  <a:lnTo>
                    <a:pt x="21" y="54"/>
                  </a:lnTo>
                  <a:lnTo>
                    <a:pt x="15" y="50"/>
                  </a:lnTo>
                  <a:lnTo>
                    <a:pt x="12" y="47"/>
                  </a:lnTo>
                  <a:lnTo>
                    <a:pt x="12" y="45"/>
                  </a:lnTo>
                  <a:lnTo>
                    <a:pt x="7" y="44"/>
                  </a:lnTo>
                  <a:lnTo>
                    <a:pt x="4" y="42"/>
                  </a:lnTo>
                  <a:lnTo>
                    <a:pt x="1" y="41"/>
                  </a:lnTo>
                  <a:lnTo>
                    <a:pt x="1" y="39"/>
                  </a:lnTo>
                  <a:lnTo>
                    <a:pt x="0" y="39"/>
                  </a:lnTo>
                  <a:lnTo>
                    <a:pt x="9" y="140"/>
                  </a:lnTo>
                  <a:lnTo>
                    <a:pt x="7" y="142"/>
                  </a:lnTo>
                  <a:lnTo>
                    <a:pt x="6" y="142"/>
                  </a:lnTo>
                  <a:lnTo>
                    <a:pt x="4" y="145"/>
                  </a:lnTo>
                  <a:lnTo>
                    <a:pt x="4" y="148"/>
                  </a:lnTo>
                  <a:lnTo>
                    <a:pt x="3" y="152"/>
                  </a:lnTo>
                  <a:lnTo>
                    <a:pt x="3" y="160"/>
                  </a:lnTo>
                  <a:lnTo>
                    <a:pt x="3" y="175"/>
                  </a:lnTo>
                  <a:lnTo>
                    <a:pt x="3" y="191"/>
                  </a:lnTo>
                  <a:lnTo>
                    <a:pt x="3" y="209"/>
                  </a:lnTo>
                  <a:lnTo>
                    <a:pt x="3" y="223"/>
                  </a:lnTo>
                  <a:lnTo>
                    <a:pt x="4" y="232"/>
                  </a:lnTo>
                  <a:close/>
                </a:path>
              </a:pathLst>
            </a:custGeom>
            <a:solidFill>
              <a:srgbClr val="B9CE90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4341" name="Freeform 127"/>
          <p:cNvSpPr>
            <a:spLocks/>
          </p:cNvSpPr>
          <p:nvPr/>
        </p:nvSpPr>
        <p:spPr bwMode="gray">
          <a:xfrm>
            <a:off x="1339850" y="3476625"/>
            <a:ext cx="3097213" cy="1295400"/>
          </a:xfrm>
          <a:custGeom>
            <a:avLst/>
            <a:gdLst>
              <a:gd name="T0" fmla="*/ 0 w 1951"/>
              <a:gd name="T1" fmla="*/ 1295400 h 816"/>
              <a:gd name="T2" fmla="*/ 2376488 w 1951"/>
              <a:gd name="T3" fmla="*/ 1295400 h 816"/>
              <a:gd name="T4" fmla="*/ 3097213 w 1951"/>
              <a:gd name="T5" fmla="*/ 0 h 816"/>
              <a:gd name="T6" fmla="*/ 0 60000 65536"/>
              <a:gd name="T7" fmla="*/ 0 60000 65536"/>
              <a:gd name="T8" fmla="*/ 0 60000 65536"/>
              <a:gd name="T9" fmla="*/ 0 w 1951"/>
              <a:gd name="T10" fmla="*/ 0 h 816"/>
              <a:gd name="T11" fmla="*/ 1951 w 1951"/>
              <a:gd name="T12" fmla="*/ 816 h 8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951" h="816">
                <a:moveTo>
                  <a:pt x="0" y="816"/>
                </a:moveTo>
                <a:lnTo>
                  <a:pt x="1497" y="816"/>
                </a:lnTo>
                <a:lnTo>
                  <a:pt x="1951" y="0"/>
                </a:ln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14342" name="Text Box 128"/>
          <p:cNvSpPr txBox="1">
            <a:spLocks noChangeArrowheads="1"/>
          </p:cNvSpPr>
          <p:nvPr/>
        </p:nvSpPr>
        <p:spPr bwMode="auto">
          <a:xfrm>
            <a:off x="1295400" y="4422775"/>
            <a:ext cx="1809750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>
                <a:solidFill>
                  <a:srgbClr val="000000"/>
                </a:solidFill>
              </a:rPr>
              <a:t>Click to add text</a:t>
            </a:r>
          </a:p>
        </p:txBody>
      </p:sp>
    </p:spTree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ru-RU" sz="4000" dirty="0" smtClean="0">
                <a:solidFill>
                  <a:srgbClr val="FFFFFF"/>
                </a:solidFill>
                <a:effectLst/>
              </a:rPr>
              <a:t>АЗИЯ</a:t>
            </a:r>
            <a:endParaRPr lang="en-US" dirty="0">
              <a:solidFill>
                <a:srgbClr val="FFFFFF"/>
              </a:solidFill>
            </a:endParaRP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846263" y="1997075"/>
            <a:ext cx="5473700" cy="4613275"/>
            <a:chOff x="1044" y="1131"/>
            <a:chExt cx="3448" cy="2906"/>
          </a:xfrm>
        </p:grpSpPr>
        <p:sp>
          <p:nvSpPr>
            <p:cNvPr id="15434" name="Freeform 5"/>
            <p:cNvSpPr>
              <a:spLocks/>
            </p:cNvSpPr>
            <p:nvPr/>
          </p:nvSpPr>
          <p:spPr bwMode="gray">
            <a:xfrm>
              <a:off x="1834" y="3178"/>
              <a:ext cx="94" cy="158"/>
            </a:xfrm>
            <a:custGeom>
              <a:avLst/>
              <a:gdLst>
                <a:gd name="T0" fmla="*/ 24 w 80"/>
                <a:gd name="T1" fmla="*/ 0 h 135"/>
                <a:gd name="T2" fmla="*/ 26 w 80"/>
                <a:gd name="T3" fmla="*/ 0 h 135"/>
                <a:gd name="T4" fmla="*/ 28 w 80"/>
                <a:gd name="T5" fmla="*/ 1 h 135"/>
                <a:gd name="T6" fmla="*/ 32 w 80"/>
                <a:gd name="T7" fmla="*/ 5 h 135"/>
                <a:gd name="T8" fmla="*/ 34 w 80"/>
                <a:gd name="T9" fmla="*/ 7 h 135"/>
                <a:gd name="T10" fmla="*/ 39 w 80"/>
                <a:gd name="T11" fmla="*/ 11 h 135"/>
                <a:gd name="T12" fmla="*/ 41 w 80"/>
                <a:gd name="T13" fmla="*/ 14 h 135"/>
                <a:gd name="T14" fmla="*/ 46 w 80"/>
                <a:gd name="T15" fmla="*/ 15 h 135"/>
                <a:gd name="T16" fmla="*/ 52 w 80"/>
                <a:gd name="T17" fmla="*/ 21 h 135"/>
                <a:gd name="T18" fmla="*/ 55 w 80"/>
                <a:gd name="T19" fmla="*/ 32 h 135"/>
                <a:gd name="T20" fmla="*/ 60 w 80"/>
                <a:gd name="T21" fmla="*/ 41 h 135"/>
                <a:gd name="T22" fmla="*/ 65 w 80"/>
                <a:gd name="T23" fmla="*/ 49 h 135"/>
                <a:gd name="T24" fmla="*/ 75 w 80"/>
                <a:gd name="T25" fmla="*/ 63 h 135"/>
                <a:gd name="T26" fmla="*/ 83 w 80"/>
                <a:gd name="T27" fmla="*/ 76 h 135"/>
                <a:gd name="T28" fmla="*/ 90 w 80"/>
                <a:gd name="T29" fmla="*/ 90 h 135"/>
                <a:gd name="T30" fmla="*/ 94 w 80"/>
                <a:gd name="T31" fmla="*/ 105 h 135"/>
                <a:gd name="T32" fmla="*/ 90 w 80"/>
                <a:gd name="T33" fmla="*/ 122 h 135"/>
                <a:gd name="T34" fmla="*/ 86 w 80"/>
                <a:gd name="T35" fmla="*/ 135 h 135"/>
                <a:gd name="T36" fmla="*/ 75 w 80"/>
                <a:gd name="T37" fmla="*/ 143 h 135"/>
                <a:gd name="T38" fmla="*/ 62 w 80"/>
                <a:gd name="T39" fmla="*/ 146 h 135"/>
                <a:gd name="T40" fmla="*/ 48 w 80"/>
                <a:gd name="T41" fmla="*/ 150 h 135"/>
                <a:gd name="T42" fmla="*/ 49 w 80"/>
                <a:gd name="T43" fmla="*/ 151 h 135"/>
                <a:gd name="T44" fmla="*/ 48 w 80"/>
                <a:gd name="T45" fmla="*/ 152 h 135"/>
                <a:gd name="T46" fmla="*/ 47 w 80"/>
                <a:gd name="T47" fmla="*/ 153 h 135"/>
                <a:gd name="T48" fmla="*/ 46 w 80"/>
                <a:gd name="T49" fmla="*/ 153 h 135"/>
                <a:gd name="T50" fmla="*/ 45 w 80"/>
                <a:gd name="T51" fmla="*/ 156 h 135"/>
                <a:gd name="T52" fmla="*/ 45 w 80"/>
                <a:gd name="T53" fmla="*/ 157 h 135"/>
                <a:gd name="T54" fmla="*/ 42 w 80"/>
                <a:gd name="T55" fmla="*/ 158 h 135"/>
                <a:gd name="T56" fmla="*/ 38 w 80"/>
                <a:gd name="T57" fmla="*/ 157 h 135"/>
                <a:gd name="T58" fmla="*/ 32 w 80"/>
                <a:gd name="T59" fmla="*/ 157 h 135"/>
                <a:gd name="T60" fmla="*/ 27 w 80"/>
                <a:gd name="T61" fmla="*/ 153 h 135"/>
                <a:gd name="T62" fmla="*/ 24 w 80"/>
                <a:gd name="T63" fmla="*/ 151 h 135"/>
                <a:gd name="T64" fmla="*/ 16 w 80"/>
                <a:gd name="T65" fmla="*/ 143 h 135"/>
                <a:gd name="T66" fmla="*/ 11 w 80"/>
                <a:gd name="T67" fmla="*/ 132 h 135"/>
                <a:gd name="T68" fmla="*/ 7 w 80"/>
                <a:gd name="T69" fmla="*/ 122 h 135"/>
                <a:gd name="T70" fmla="*/ 7 w 80"/>
                <a:gd name="T71" fmla="*/ 111 h 135"/>
                <a:gd name="T72" fmla="*/ 9 w 80"/>
                <a:gd name="T73" fmla="*/ 102 h 135"/>
                <a:gd name="T74" fmla="*/ 6 w 80"/>
                <a:gd name="T75" fmla="*/ 91 h 135"/>
                <a:gd name="T76" fmla="*/ 4 w 80"/>
                <a:gd name="T77" fmla="*/ 83 h 135"/>
                <a:gd name="T78" fmla="*/ 0 w 80"/>
                <a:gd name="T79" fmla="*/ 76 h 135"/>
                <a:gd name="T80" fmla="*/ 4 w 80"/>
                <a:gd name="T81" fmla="*/ 69 h 135"/>
                <a:gd name="T82" fmla="*/ 7 w 80"/>
                <a:gd name="T83" fmla="*/ 60 h 135"/>
                <a:gd name="T84" fmla="*/ 11 w 80"/>
                <a:gd name="T85" fmla="*/ 48 h 135"/>
                <a:gd name="T86" fmla="*/ 9 w 80"/>
                <a:gd name="T87" fmla="*/ 36 h 135"/>
                <a:gd name="T88" fmla="*/ 9 w 80"/>
                <a:gd name="T89" fmla="*/ 26 h 135"/>
                <a:gd name="T90" fmla="*/ 9 w 80"/>
                <a:gd name="T91" fmla="*/ 14 h 135"/>
                <a:gd name="T92" fmla="*/ 13 w 80"/>
                <a:gd name="T93" fmla="*/ 6 h 135"/>
                <a:gd name="T94" fmla="*/ 24 w 80"/>
                <a:gd name="T95" fmla="*/ 0 h 13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0"/>
                <a:gd name="T145" fmla="*/ 0 h 135"/>
                <a:gd name="T146" fmla="*/ 80 w 80"/>
                <a:gd name="T147" fmla="*/ 135 h 13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0" h="135">
                  <a:moveTo>
                    <a:pt x="20" y="0"/>
                  </a:moveTo>
                  <a:lnTo>
                    <a:pt x="22" y="0"/>
                  </a:lnTo>
                  <a:lnTo>
                    <a:pt x="24" y="1"/>
                  </a:lnTo>
                  <a:lnTo>
                    <a:pt x="27" y="4"/>
                  </a:lnTo>
                  <a:lnTo>
                    <a:pt x="29" y="6"/>
                  </a:lnTo>
                  <a:lnTo>
                    <a:pt x="33" y="9"/>
                  </a:lnTo>
                  <a:lnTo>
                    <a:pt x="35" y="12"/>
                  </a:lnTo>
                  <a:lnTo>
                    <a:pt x="39" y="13"/>
                  </a:lnTo>
                  <a:lnTo>
                    <a:pt x="44" y="18"/>
                  </a:lnTo>
                  <a:lnTo>
                    <a:pt x="47" y="27"/>
                  </a:lnTo>
                  <a:lnTo>
                    <a:pt x="51" y="35"/>
                  </a:lnTo>
                  <a:lnTo>
                    <a:pt x="55" y="42"/>
                  </a:lnTo>
                  <a:lnTo>
                    <a:pt x="64" y="54"/>
                  </a:lnTo>
                  <a:lnTo>
                    <a:pt x="71" y="65"/>
                  </a:lnTo>
                  <a:lnTo>
                    <a:pt x="77" y="77"/>
                  </a:lnTo>
                  <a:lnTo>
                    <a:pt x="80" y="90"/>
                  </a:lnTo>
                  <a:lnTo>
                    <a:pt x="77" y="104"/>
                  </a:lnTo>
                  <a:lnTo>
                    <a:pt x="73" y="115"/>
                  </a:lnTo>
                  <a:lnTo>
                    <a:pt x="64" y="122"/>
                  </a:lnTo>
                  <a:lnTo>
                    <a:pt x="53" y="125"/>
                  </a:lnTo>
                  <a:lnTo>
                    <a:pt x="41" y="128"/>
                  </a:lnTo>
                  <a:lnTo>
                    <a:pt x="42" y="129"/>
                  </a:lnTo>
                  <a:lnTo>
                    <a:pt x="41" y="130"/>
                  </a:lnTo>
                  <a:lnTo>
                    <a:pt x="40" y="131"/>
                  </a:lnTo>
                  <a:lnTo>
                    <a:pt x="39" y="131"/>
                  </a:lnTo>
                  <a:lnTo>
                    <a:pt x="38" y="133"/>
                  </a:lnTo>
                  <a:lnTo>
                    <a:pt x="38" y="134"/>
                  </a:lnTo>
                  <a:lnTo>
                    <a:pt x="36" y="135"/>
                  </a:lnTo>
                  <a:lnTo>
                    <a:pt x="32" y="134"/>
                  </a:lnTo>
                  <a:lnTo>
                    <a:pt x="27" y="134"/>
                  </a:lnTo>
                  <a:lnTo>
                    <a:pt x="23" y="131"/>
                  </a:lnTo>
                  <a:lnTo>
                    <a:pt x="20" y="129"/>
                  </a:lnTo>
                  <a:lnTo>
                    <a:pt x="14" y="122"/>
                  </a:lnTo>
                  <a:lnTo>
                    <a:pt x="9" y="113"/>
                  </a:lnTo>
                  <a:lnTo>
                    <a:pt x="6" y="104"/>
                  </a:lnTo>
                  <a:lnTo>
                    <a:pt x="6" y="95"/>
                  </a:lnTo>
                  <a:lnTo>
                    <a:pt x="8" y="87"/>
                  </a:lnTo>
                  <a:lnTo>
                    <a:pt x="5" y="78"/>
                  </a:lnTo>
                  <a:lnTo>
                    <a:pt x="3" y="71"/>
                  </a:lnTo>
                  <a:lnTo>
                    <a:pt x="0" y="65"/>
                  </a:lnTo>
                  <a:lnTo>
                    <a:pt x="3" y="59"/>
                  </a:lnTo>
                  <a:lnTo>
                    <a:pt x="6" y="51"/>
                  </a:lnTo>
                  <a:lnTo>
                    <a:pt x="9" y="41"/>
                  </a:lnTo>
                  <a:lnTo>
                    <a:pt x="8" y="31"/>
                  </a:lnTo>
                  <a:lnTo>
                    <a:pt x="8" y="22"/>
                  </a:lnTo>
                  <a:lnTo>
                    <a:pt x="8" y="12"/>
                  </a:lnTo>
                  <a:lnTo>
                    <a:pt x="11" y="5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514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35" name="Freeform 6"/>
            <p:cNvSpPr>
              <a:spLocks/>
            </p:cNvSpPr>
            <p:nvPr/>
          </p:nvSpPr>
          <p:spPr bwMode="gray">
            <a:xfrm>
              <a:off x="2891" y="3641"/>
              <a:ext cx="65" cy="67"/>
            </a:xfrm>
            <a:custGeom>
              <a:avLst/>
              <a:gdLst>
                <a:gd name="T0" fmla="*/ 0 w 56"/>
                <a:gd name="T1" fmla="*/ 15 h 58"/>
                <a:gd name="T2" fmla="*/ 1 w 56"/>
                <a:gd name="T3" fmla="*/ 9 h 58"/>
                <a:gd name="T4" fmla="*/ 6 w 56"/>
                <a:gd name="T5" fmla="*/ 6 h 58"/>
                <a:gd name="T6" fmla="*/ 8 w 56"/>
                <a:gd name="T7" fmla="*/ 2 h 58"/>
                <a:gd name="T8" fmla="*/ 10 w 56"/>
                <a:gd name="T9" fmla="*/ 2 h 58"/>
                <a:gd name="T10" fmla="*/ 13 w 56"/>
                <a:gd name="T11" fmla="*/ 2 h 58"/>
                <a:gd name="T12" fmla="*/ 15 w 56"/>
                <a:gd name="T13" fmla="*/ 3 h 58"/>
                <a:gd name="T14" fmla="*/ 16 w 56"/>
                <a:gd name="T15" fmla="*/ 7 h 58"/>
                <a:gd name="T16" fmla="*/ 16 w 56"/>
                <a:gd name="T17" fmla="*/ 9 h 58"/>
                <a:gd name="T18" fmla="*/ 16 w 56"/>
                <a:gd name="T19" fmla="*/ 6 h 58"/>
                <a:gd name="T20" fmla="*/ 16 w 56"/>
                <a:gd name="T21" fmla="*/ 2 h 58"/>
                <a:gd name="T22" fmla="*/ 16 w 56"/>
                <a:gd name="T23" fmla="*/ 1 h 58"/>
                <a:gd name="T24" fmla="*/ 17 w 56"/>
                <a:gd name="T25" fmla="*/ 1 h 58"/>
                <a:gd name="T26" fmla="*/ 20 w 56"/>
                <a:gd name="T27" fmla="*/ 2 h 58"/>
                <a:gd name="T28" fmla="*/ 20 w 56"/>
                <a:gd name="T29" fmla="*/ 2 h 58"/>
                <a:gd name="T30" fmla="*/ 21 w 56"/>
                <a:gd name="T31" fmla="*/ 2 h 58"/>
                <a:gd name="T32" fmla="*/ 21 w 56"/>
                <a:gd name="T33" fmla="*/ 1 h 58"/>
                <a:gd name="T34" fmla="*/ 21 w 56"/>
                <a:gd name="T35" fmla="*/ 0 h 58"/>
                <a:gd name="T36" fmla="*/ 23 w 56"/>
                <a:gd name="T37" fmla="*/ 2 h 58"/>
                <a:gd name="T38" fmla="*/ 24 w 56"/>
                <a:gd name="T39" fmla="*/ 7 h 58"/>
                <a:gd name="T40" fmla="*/ 28 w 56"/>
                <a:gd name="T41" fmla="*/ 9 h 58"/>
                <a:gd name="T42" fmla="*/ 30 w 56"/>
                <a:gd name="T43" fmla="*/ 13 h 58"/>
                <a:gd name="T44" fmla="*/ 34 w 56"/>
                <a:gd name="T45" fmla="*/ 14 h 58"/>
                <a:gd name="T46" fmla="*/ 37 w 56"/>
                <a:gd name="T47" fmla="*/ 15 h 58"/>
                <a:gd name="T48" fmla="*/ 46 w 56"/>
                <a:gd name="T49" fmla="*/ 14 h 58"/>
                <a:gd name="T50" fmla="*/ 51 w 56"/>
                <a:gd name="T51" fmla="*/ 14 h 58"/>
                <a:gd name="T52" fmla="*/ 58 w 56"/>
                <a:gd name="T53" fmla="*/ 15 h 58"/>
                <a:gd name="T54" fmla="*/ 65 w 56"/>
                <a:gd name="T55" fmla="*/ 22 h 58"/>
                <a:gd name="T56" fmla="*/ 65 w 56"/>
                <a:gd name="T57" fmla="*/ 21 h 58"/>
                <a:gd name="T58" fmla="*/ 65 w 56"/>
                <a:gd name="T59" fmla="*/ 21 h 58"/>
                <a:gd name="T60" fmla="*/ 65 w 56"/>
                <a:gd name="T61" fmla="*/ 21 h 58"/>
                <a:gd name="T62" fmla="*/ 65 w 56"/>
                <a:gd name="T63" fmla="*/ 22 h 58"/>
                <a:gd name="T64" fmla="*/ 65 w 56"/>
                <a:gd name="T65" fmla="*/ 23 h 58"/>
                <a:gd name="T66" fmla="*/ 65 w 56"/>
                <a:gd name="T67" fmla="*/ 23 h 58"/>
                <a:gd name="T68" fmla="*/ 62 w 56"/>
                <a:gd name="T69" fmla="*/ 28 h 58"/>
                <a:gd name="T70" fmla="*/ 58 w 56"/>
                <a:gd name="T71" fmla="*/ 32 h 58"/>
                <a:gd name="T72" fmla="*/ 55 w 56"/>
                <a:gd name="T73" fmla="*/ 32 h 58"/>
                <a:gd name="T74" fmla="*/ 50 w 56"/>
                <a:gd name="T75" fmla="*/ 32 h 58"/>
                <a:gd name="T76" fmla="*/ 46 w 56"/>
                <a:gd name="T77" fmla="*/ 29 h 58"/>
                <a:gd name="T78" fmla="*/ 51 w 56"/>
                <a:gd name="T79" fmla="*/ 35 h 58"/>
                <a:gd name="T80" fmla="*/ 58 w 56"/>
                <a:gd name="T81" fmla="*/ 42 h 58"/>
                <a:gd name="T82" fmla="*/ 63 w 56"/>
                <a:gd name="T83" fmla="*/ 50 h 58"/>
                <a:gd name="T84" fmla="*/ 65 w 56"/>
                <a:gd name="T85" fmla="*/ 57 h 58"/>
                <a:gd name="T86" fmla="*/ 62 w 56"/>
                <a:gd name="T87" fmla="*/ 67 h 58"/>
                <a:gd name="T88" fmla="*/ 51 w 56"/>
                <a:gd name="T89" fmla="*/ 50 h 58"/>
                <a:gd name="T90" fmla="*/ 36 w 56"/>
                <a:gd name="T91" fmla="*/ 39 h 58"/>
                <a:gd name="T92" fmla="*/ 20 w 56"/>
                <a:gd name="T93" fmla="*/ 29 h 58"/>
                <a:gd name="T94" fmla="*/ 0 w 56"/>
                <a:gd name="T95" fmla="*/ 22 h 58"/>
                <a:gd name="T96" fmla="*/ 0 w 56"/>
                <a:gd name="T97" fmla="*/ 22 h 58"/>
                <a:gd name="T98" fmla="*/ 0 w 56"/>
                <a:gd name="T99" fmla="*/ 20 h 58"/>
                <a:gd name="T100" fmla="*/ 0 w 56"/>
                <a:gd name="T101" fmla="*/ 17 h 58"/>
                <a:gd name="T102" fmla="*/ 0 w 56"/>
                <a:gd name="T103" fmla="*/ 15 h 5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6"/>
                <a:gd name="T157" fmla="*/ 0 h 58"/>
                <a:gd name="T158" fmla="*/ 56 w 56"/>
                <a:gd name="T159" fmla="*/ 58 h 5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6" h="58">
                  <a:moveTo>
                    <a:pt x="0" y="13"/>
                  </a:moveTo>
                  <a:lnTo>
                    <a:pt x="1" y="8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3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4" y="5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1" y="6"/>
                  </a:lnTo>
                  <a:lnTo>
                    <a:pt x="24" y="8"/>
                  </a:lnTo>
                  <a:lnTo>
                    <a:pt x="26" y="11"/>
                  </a:lnTo>
                  <a:lnTo>
                    <a:pt x="29" y="12"/>
                  </a:lnTo>
                  <a:lnTo>
                    <a:pt x="32" y="13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50" y="13"/>
                  </a:lnTo>
                  <a:lnTo>
                    <a:pt x="56" y="19"/>
                  </a:lnTo>
                  <a:lnTo>
                    <a:pt x="56" y="18"/>
                  </a:lnTo>
                  <a:lnTo>
                    <a:pt x="56" y="19"/>
                  </a:lnTo>
                  <a:lnTo>
                    <a:pt x="56" y="20"/>
                  </a:lnTo>
                  <a:lnTo>
                    <a:pt x="53" y="24"/>
                  </a:lnTo>
                  <a:lnTo>
                    <a:pt x="50" y="28"/>
                  </a:lnTo>
                  <a:lnTo>
                    <a:pt x="47" y="28"/>
                  </a:lnTo>
                  <a:lnTo>
                    <a:pt x="43" y="28"/>
                  </a:lnTo>
                  <a:lnTo>
                    <a:pt x="40" y="25"/>
                  </a:lnTo>
                  <a:lnTo>
                    <a:pt x="44" y="30"/>
                  </a:lnTo>
                  <a:lnTo>
                    <a:pt x="50" y="36"/>
                  </a:lnTo>
                  <a:lnTo>
                    <a:pt x="54" y="43"/>
                  </a:lnTo>
                  <a:lnTo>
                    <a:pt x="56" y="49"/>
                  </a:lnTo>
                  <a:lnTo>
                    <a:pt x="53" y="58"/>
                  </a:lnTo>
                  <a:lnTo>
                    <a:pt x="44" y="43"/>
                  </a:lnTo>
                  <a:lnTo>
                    <a:pt x="31" y="34"/>
                  </a:lnTo>
                  <a:lnTo>
                    <a:pt x="17" y="25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514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36" name="Freeform 7"/>
            <p:cNvSpPr>
              <a:spLocks/>
            </p:cNvSpPr>
            <p:nvPr/>
          </p:nvSpPr>
          <p:spPr bwMode="gray">
            <a:xfrm>
              <a:off x="3601" y="3773"/>
              <a:ext cx="26" cy="42"/>
            </a:xfrm>
            <a:custGeom>
              <a:avLst/>
              <a:gdLst>
                <a:gd name="T0" fmla="*/ 4 w 22"/>
                <a:gd name="T1" fmla="*/ 14 h 36"/>
                <a:gd name="T2" fmla="*/ 2 w 22"/>
                <a:gd name="T3" fmla="*/ 21 h 36"/>
                <a:gd name="T4" fmla="*/ 0 w 22"/>
                <a:gd name="T5" fmla="*/ 28 h 36"/>
                <a:gd name="T6" fmla="*/ 4 w 22"/>
                <a:gd name="T7" fmla="*/ 36 h 36"/>
                <a:gd name="T8" fmla="*/ 8 w 22"/>
                <a:gd name="T9" fmla="*/ 41 h 36"/>
                <a:gd name="T10" fmla="*/ 15 w 22"/>
                <a:gd name="T11" fmla="*/ 42 h 36"/>
                <a:gd name="T12" fmla="*/ 18 w 22"/>
                <a:gd name="T13" fmla="*/ 41 h 36"/>
                <a:gd name="T14" fmla="*/ 20 w 22"/>
                <a:gd name="T15" fmla="*/ 36 h 36"/>
                <a:gd name="T16" fmla="*/ 22 w 22"/>
                <a:gd name="T17" fmla="*/ 33 h 36"/>
                <a:gd name="T18" fmla="*/ 22 w 22"/>
                <a:gd name="T19" fmla="*/ 28 h 36"/>
                <a:gd name="T20" fmla="*/ 22 w 22"/>
                <a:gd name="T21" fmla="*/ 26 h 36"/>
                <a:gd name="T22" fmla="*/ 20 w 22"/>
                <a:gd name="T23" fmla="*/ 23 h 36"/>
                <a:gd name="T24" fmla="*/ 20 w 22"/>
                <a:gd name="T25" fmla="*/ 23 h 36"/>
                <a:gd name="T26" fmla="*/ 19 w 22"/>
                <a:gd name="T27" fmla="*/ 23 h 36"/>
                <a:gd name="T28" fmla="*/ 17 w 22"/>
                <a:gd name="T29" fmla="*/ 26 h 36"/>
                <a:gd name="T30" fmla="*/ 15 w 22"/>
                <a:gd name="T31" fmla="*/ 27 h 36"/>
                <a:gd name="T32" fmla="*/ 15 w 22"/>
                <a:gd name="T33" fmla="*/ 27 h 36"/>
                <a:gd name="T34" fmla="*/ 13 w 22"/>
                <a:gd name="T35" fmla="*/ 27 h 36"/>
                <a:gd name="T36" fmla="*/ 15 w 22"/>
                <a:gd name="T37" fmla="*/ 19 h 36"/>
                <a:gd name="T38" fmla="*/ 19 w 22"/>
                <a:gd name="T39" fmla="*/ 9 h 36"/>
                <a:gd name="T40" fmla="*/ 26 w 22"/>
                <a:gd name="T41" fmla="*/ 2 h 36"/>
                <a:gd name="T42" fmla="*/ 22 w 22"/>
                <a:gd name="T43" fmla="*/ 0 h 36"/>
                <a:gd name="T44" fmla="*/ 19 w 22"/>
                <a:gd name="T45" fmla="*/ 0 h 36"/>
                <a:gd name="T46" fmla="*/ 15 w 22"/>
                <a:gd name="T47" fmla="*/ 0 h 36"/>
                <a:gd name="T48" fmla="*/ 12 w 22"/>
                <a:gd name="T49" fmla="*/ 1 h 36"/>
                <a:gd name="T50" fmla="*/ 11 w 22"/>
                <a:gd name="T51" fmla="*/ 5 h 36"/>
                <a:gd name="T52" fmla="*/ 8 w 22"/>
                <a:gd name="T53" fmla="*/ 7 h 36"/>
                <a:gd name="T54" fmla="*/ 6 w 22"/>
                <a:gd name="T55" fmla="*/ 9 h 36"/>
                <a:gd name="T56" fmla="*/ 4 w 22"/>
                <a:gd name="T57" fmla="*/ 14 h 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2"/>
                <a:gd name="T88" fmla="*/ 0 h 36"/>
                <a:gd name="T89" fmla="*/ 22 w 22"/>
                <a:gd name="T90" fmla="*/ 36 h 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2" h="36">
                  <a:moveTo>
                    <a:pt x="3" y="12"/>
                  </a:moveTo>
                  <a:lnTo>
                    <a:pt x="2" y="18"/>
                  </a:lnTo>
                  <a:lnTo>
                    <a:pt x="0" y="24"/>
                  </a:lnTo>
                  <a:lnTo>
                    <a:pt x="3" y="31"/>
                  </a:lnTo>
                  <a:lnTo>
                    <a:pt x="7" y="35"/>
                  </a:lnTo>
                  <a:lnTo>
                    <a:pt x="13" y="36"/>
                  </a:lnTo>
                  <a:lnTo>
                    <a:pt x="15" y="35"/>
                  </a:lnTo>
                  <a:lnTo>
                    <a:pt x="17" y="31"/>
                  </a:lnTo>
                  <a:lnTo>
                    <a:pt x="19" y="28"/>
                  </a:lnTo>
                  <a:lnTo>
                    <a:pt x="19" y="24"/>
                  </a:lnTo>
                  <a:lnTo>
                    <a:pt x="19" y="22"/>
                  </a:lnTo>
                  <a:lnTo>
                    <a:pt x="17" y="20"/>
                  </a:lnTo>
                  <a:lnTo>
                    <a:pt x="16" y="20"/>
                  </a:lnTo>
                  <a:lnTo>
                    <a:pt x="14" y="22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3" y="16"/>
                  </a:lnTo>
                  <a:lnTo>
                    <a:pt x="16" y="8"/>
                  </a:lnTo>
                  <a:lnTo>
                    <a:pt x="22" y="2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5" y="8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rgbClr val="000514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37" name="Freeform 8"/>
            <p:cNvSpPr>
              <a:spLocks/>
            </p:cNvSpPr>
            <p:nvPr/>
          </p:nvSpPr>
          <p:spPr bwMode="gray">
            <a:xfrm>
              <a:off x="3787" y="3477"/>
              <a:ext cx="71" cy="146"/>
            </a:xfrm>
            <a:custGeom>
              <a:avLst/>
              <a:gdLst>
                <a:gd name="T0" fmla="*/ 27 w 60"/>
                <a:gd name="T1" fmla="*/ 123 h 125"/>
                <a:gd name="T2" fmla="*/ 26 w 60"/>
                <a:gd name="T3" fmla="*/ 120 h 125"/>
                <a:gd name="T4" fmla="*/ 25 w 60"/>
                <a:gd name="T5" fmla="*/ 120 h 125"/>
                <a:gd name="T6" fmla="*/ 19 w 60"/>
                <a:gd name="T7" fmla="*/ 65 h 125"/>
                <a:gd name="T8" fmla="*/ 47 w 60"/>
                <a:gd name="T9" fmla="*/ 49 h 125"/>
                <a:gd name="T10" fmla="*/ 49 w 60"/>
                <a:gd name="T11" fmla="*/ 41 h 125"/>
                <a:gd name="T12" fmla="*/ 47 w 60"/>
                <a:gd name="T13" fmla="*/ 44 h 125"/>
                <a:gd name="T14" fmla="*/ 43 w 60"/>
                <a:gd name="T15" fmla="*/ 42 h 125"/>
                <a:gd name="T16" fmla="*/ 36 w 60"/>
                <a:gd name="T17" fmla="*/ 34 h 125"/>
                <a:gd name="T18" fmla="*/ 40 w 60"/>
                <a:gd name="T19" fmla="*/ 4 h 125"/>
                <a:gd name="T20" fmla="*/ 45 w 60"/>
                <a:gd name="T21" fmla="*/ 0 h 125"/>
                <a:gd name="T22" fmla="*/ 50 w 60"/>
                <a:gd name="T23" fmla="*/ 0 h 125"/>
                <a:gd name="T24" fmla="*/ 52 w 60"/>
                <a:gd name="T25" fmla="*/ 13 h 125"/>
                <a:gd name="T26" fmla="*/ 46 w 60"/>
                <a:gd name="T27" fmla="*/ 26 h 125"/>
                <a:gd name="T28" fmla="*/ 52 w 60"/>
                <a:gd name="T29" fmla="*/ 34 h 125"/>
                <a:gd name="T30" fmla="*/ 52 w 60"/>
                <a:gd name="T31" fmla="*/ 39 h 125"/>
                <a:gd name="T32" fmla="*/ 59 w 60"/>
                <a:gd name="T33" fmla="*/ 33 h 125"/>
                <a:gd name="T34" fmla="*/ 67 w 60"/>
                <a:gd name="T35" fmla="*/ 39 h 125"/>
                <a:gd name="T36" fmla="*/ 66 w 60"/>
                <a:gd name="T37" fmla="*/ 60 h 125"/>
                <a:gd name="T38" fmla="*/ 59 w 60"/>
                <a:gd name="T39" fmla="*/ 63 h 125"/>
                <a:gd name="T40" fmla="*/ 56 w 60"/>
                <a:gd name="T41" fmla="*/ 70 h 125"/>
                <a:gd name="T42" fmla="*/ 71 w 60"/>
                <a:gd name="T43" fmla="*/ 97 h 125"/>
                <a:gd name="T44" fmla="*/ 54 w 60"/>
                <a:gd name="T45" fmla="*/ 82 h 125"/>
                <a:gd name="T46" fmla="*/ 39 w 60"/>
                <a:gd name="T47" fmla="*/ 99 h 125"/>
                <a:gd name="T48" fmla="*/ 52 w 60"/>
                <a:gd name="T49" fmla="*/ 135 h 125"/>
                <a:gd name="T50" fmla="*/ 56 w 60"/>
                <a:gd name="T51" fmla="*/ 144 h 125"/>
                <a:gd name="T52" fmla="*/ 52 w 60"/>
                <a:gd name="T53" fmla="*/ 146 h 125"/>
                <a:gd name="T54" fmla="*/ 45 w 60"/>
                <a:gd name="T55" fmla="*/ 141 h 125"/>
                <a:gd name="T56" fmla="*/ 36 w 60"/>
                <a:gd name="T57" fmla="*/ 135 h 125"/>
                <a:gd name="T58" fmla="*/ 32 w 60"/>
                <a:gd name="T59" fmla="*/ 130 h 125"/>
                <a:gd name="T60" fmla="*/ 32 w 60"/>
                <a:gd name="T61" fmla="*/ 137 h 125"/>
                <a:gd name="T62" fmla="*/ 31 w 60"/>
                <a:gd name="T63" fmla="*/ 141 h 125"/>
                <a:gd name="T64" fmla="*/ 25 w 60"/>
                <a:gd name="T65" fmla="*/ 137 h 125"/>
                <a:gd name="T66" fmla="*/ 19 w 60"/>
                <a:gd name="T67" fmla="*/ 130 h 125"/>
                <a:gd name="T68" fmla="*/ 12 w 60"/>
                <a:gd name="T69" fmla="*/ 132 h 125"/>
                <a:gd name="T70" fmla="*/ 6 w 60"/>
                <a:gd name="T71" fmla="*/ 132 h 125"/>
                <a:gd name="T72" fmla="*/ 2 w 60"/>
                <a:gd name="T73" fmla="*/ 123 h 125"/>
                <a:gd name="T74" fmla="*/ 2 w 60"/>
                <a:gd name="T75" fmla="*/ 117 h 125"/>
                <a:gd name="T76" fmla="*/ 6 w 60"/>
                <a:gd name="T77" fmla="*/ 120 h 125"/>
                <a:gd name="T78" fmla="*/ 11 w 60"/>
                <a:gd name="T79" fmla="*/ 123 h 125"/>
                <a:gd name="T80" fmla="*/ 28 w 60"/>
                <a:gd name="T81" fmla="*/ 127 h 125"/>
                <a:gd name="T82" fmla="*/ 32 w 60"/>
                <a:gd name="T83" fmla="*/ 124 h 125"/>
                <a:gd name="T84" fmla="*/ 34 w 60"/>
                <a:gd name="T85" fmla="*/ 123 h 12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0"/>
                <a:gd name="T130" fmla="*/ 0 h 125"/>
                <a:gd name="T131" fmla="*/ 60 w 60"/>
                <a:gd name="T132" fmla="*/ 125 h 12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0" h="125">
                  <a:moveTo>
                    <a:pt x="28" y="105"/>
                  </a:moveTo>
                  <a:lnTo>
                    <a:pt x="24" y="105"/>
                  </a:lnTo>
                  <a:lnTo>
                    <a:pt x="23" y="105"/>
                  </a:lnTo>
                  <a:lnTo>
                    <a:pt x="22" y="105"/>
                  </a:lnTo>
                  <a:lnTo>
                    <a:pt x="22" y="104"/>
                  </a:lnTo>
                  <a:lnTo>
                    <a:pt x="22" y="103"/>
                  </a:lnTo>
                  <a:lnTo>
                    <a:pt x="21" y="103"/>
                  </a:lnTo>
                  <a:lnTo>
                    <a:pt x="23" y="87"/>
                  </a:lnTo>
                  <a:lnTo>
                    <a:pt x="22" y="71"/>
                  </a:lnTo>
                  <a:lnTo>
                    <a:pt x="16" y="56"/>
                  </a:lnTo>
                  <a:lnTo>
                    <a:pt x="28" y="51"/>
                  </a:lnTo>
                  <a:lnTo>
                    <a:pt x="39" y="44"/>
                  </a:lnTo>
                  <a:lnTo>
                    <a:pt x="40" y="42"/>
                  </a:lnTo>
                  <a:lnTo>
                    <a:pt x="41" y="40"/>
                  </a:lnTo>
                  <a:lnTo>
                    <a:pt x="42" y="38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0" y="38"/>
                  </a:lnTo>
                  <a:lnTo>
                    <a:pt x="39" y="38"/>
                  </a:lnTo>
                  <a:lnTo>
                    <a:pt x="38" y="36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8"/>
                  </a:lnTo>
                  <a:lnTo>
                    <a:pt x="30" y="29"/>
                  </a:lnTo>
                  <a:lnTo>
                    <a:pt x="28" y="21"/>
                  </a:lnTo>
                  <a:lnTo>
                    <a:pt x="30" y="11"/>
                  </a:lnTo>
                  <a:lnTo>
                    <a:pt x="34" y="3"/>
                  </a:lnTo>
                  <a:lnTo>
                    <a:pt x="35" y="1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4" y="3"/>
                  </a:lnTo>
                  <a:lnTo>
                    <a:pt x="44" y="6"/>
                  </a:lnTo>
                  <a:lnTo>
                    <a:pt x="44" y="11"/>
                  </a:lnTo>
                  <a:lnTo>
                    <a:pt x="42" y="15"/>
                  </a:lnTo>
                  <a:lnTo>
                    <a:pt x="40" y="18"/>
                  </a:lnTo>
                  <a:lnTo>
                    <a:pt x="39" y="22"/>
                  </a:lnTo>
                  <a:lnTo>
                    <a:pt x="40" y="24"/>
                  </a:lnTo>
                  <a:lnTo>
                    <a:pt x="41" y="27"/>
                  </a:lnTo>
                  <a:lnTo>
                    <a:pt x="44" y="29"/>
                  </a:lnTo>
                  <a:lnTo>
                    <a:pt x="45" y="32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4" y="32"/>
                  </a:lnTo>
                  <a:lnTo>
                    <a:pt x="44" y="30"/>
                  </a:lnTo>
                  <a:lnTo>
                    <a:pt x="50" y="28"/>
                  </a:lnTo>
                  <a:lnTo>
                    <a:pt x="54" y="27"/>
                  </a:lnTo>
                  <a:lnTo>
                    <a:pt x="60" y="26"/>
                  </a:lnTo>
                  <a:lnTo>
                    <a:pt x="57" y="33"/>
                  </a:lnTo>
                  <a:lnTo>
                    <a:pt x="57" y="41"/>
                  </a:lnTo>
                  <a:lnTo>
                    <a:pt x="57" y="48"/>
                  </a:lnTo>
                  <a:lnTo>
                    <a:pt x="56" y="51"/>
                  </a:lnTo>
                  <a:lnTo>
                    <a:pt x="54" y="52"/>
                  </a:lnTo>
                  <a:lnTo>
                    <a:pt x="52" y="53"/>
                  </a:lnTo>
                  <a:lnTo>
                    <a:pt x="50" y="54"/>
                  </a:lnTo>
                  <a:lnTo>
                    <a:pt x="48" y="56"/>
                  </a:lnTo>
                  <a:lnTo>
                    <a:pt x="47" y="58"/>
                  </a:lnTo>
                  <a:lnTo>
                    <a:pt x="47" y="60"/>
                  </a:lnTo>
                  <a:lnTo>
                    <a:pt x="51" y="68"/>
                  </a:lnTo>
                  <a:lnTo>
                    <a:pt x="57" y="75"/>
                  </a:lnTo>
                  <a:lnTo>
                    <a:pt x="60" y="83"/>
                  </a:lnTo>
                  <a:lnTo>
                    <a:pt x="54" y="80"/>
                  </a:lnTo>
                  <a:lnTo>
                    <a:pt x="50" y="75"/>
                  </a:lnTo>
                  <a:lnTo>
                    <a:pt x="46" y="70"/>
                  </a:lnTo>
                  <a:lnTo>
                    <a:pt x="41" y="65"/>
                  </a:lnTo>
                  <a:lnTo>
                    <a:pt x="35" y="74"/>
                  </a:lnTo>
                  <a:lnTo>
                    <a:pt x="33" y="85"/>
                  </a:lnTo>
                  <a:lnTo>
                    <a:pt x="33" y="95"/>
                  </a:lnTo>
                  <a:lnTo>
                    <a:pt x="38" y="106"/>
                  </a:lnTo>
                  <a:lnTo>
                    <a:pt x="44" y="116"/>
                  </a:lnTo>
                  <a:lnTo>
                    <a:pt x="51" y="123"/>
                  </a:lnTo>
                  <a:lnTo>
                    <a:pt x="50" y="123"/>
                  </a:lnTo>
                  <a:lnTo>
                    <a:pt x="47" y="123"/>
                  </a:lnTo>
                  <a:lnTo>
                    <a:pt x="46" y="124"/>
                  </a:lnTo>
                  <a:lnTo>
                    <a:pt x="45" y="125"/>
                  </a:lnTo>
                  <a:lnTo>
                    <a:pt x="44" y="125"/>
                  </a:lnTo>
                  <a:lnTo>
                    <a:pt x="42" y="125"/>
                  </a:lnTo>
                  <a:lnTo>
                    <a:pt x="40" y="123"/>
                  </a:lnTo>
                  <a:lnTo>
                    <a:pt x="38" y="121"/>
                  </a:lnTo>
                  <a:lnTo>
                    <a:pt x="34" y="119"/>
                  </a:lnTo>
                  <a:lnTo>
                    <a:pt x="33" y="117"/>
                  </a:lnTo>
                  <a:lnTo>
                    <a:pt x="30" y="116"/>
                  </a:lnTo>
                  <a:lnTo>
                    <a:pt x="29" y="112"/>
                  </a:lnTo>
                  <a:lnTo>
                    <a:pt x="30" y="110"/>
                  </a:lnTo>
                  <a:lnTo>
                    <a:pt x="27" y="111"/>
                  </a:lnTo>
                  <a:lnTo>
                    <a:pt x="26" y="112"/>
                  </a:lnTo>
                  <a:lnTo>
                    <a:pt x="26" y="115"/>
                  </a:lnTo>
                  <a:lnTo>
                    <a:pt x="27" y="117"/>
                  </a:lnTo>
                  <a:lnTo>
                    <a:pt x="27" y="118"/>
                  </a:lnTo>
                  <a:lnTo>
                    <a:pt x="28" y="121"/>
                  </a:lnTo>
                  <a:lnTo>
                    <a:pt x="26" y="121"/>
                  </a:lnTo>
                  <a:lnTo>
                    <a:pt x="23" y="119"/>
                  </a:lnTo>
                  <a:lnTo>
                    <a:pt x="22" y="118"/>
                  </a:lnTo>
                  <a:lnTo>
                    <a:pt x="21" y="117"/>
                  </a:lnTo>
                  <a:lnTo>
                    <a:pt x="20" y="115"/>
                  </a:lnTo>
                  <a:lnTo>
                    <a:pt x="18" y="112"/>
                  </a:lnTo>
                  <a:lnTo>
                    <a:pt x="16" y="111"/>
                  </a:lnTo>
                  <a:lnTo>
                    <a:pt x="14" y="111"/>
                  </a:lnTo>
                  <a:lnTo>
                    <a:pt x="12" y="112"/>
                  </a:lnTo>
                  <a:lnTo>
                    <a:pt x="10" y="113"/>
                  </a:lnTo>
                  <a:lnTo>
                    <a:pt x="9" y="113"/>
                  </a:lnTo>
                  <a:lnTo>
                    <a:pt x="6" y="115"/>
                  </a:lnTo>
                  <a:lnTo>
                    <a:pt x="5" y="113"/>
                  </a:lnTo>
                  <a:lnTo>
                    <a:pt x="3" y="111"/>
                  </a:lnTo>
                  <a:lnTo>
                    <a:pt x="2" y="109"/>
                  </a:lnTo>
                  <a:lnTo>
                    <a:pt x="2" y="105"/>
                  </a:lnTo>
                  <a:lnTo>
                    <a:pt x="0" y="103"/>
                  </a:lnTo>
                  <a:lnTo>
                    <a:pt x="0" y="101"/>
                  </a:lnTo>
                  <a:lnTo>
                    <a:pt x="2" y="100"/>
                  </a:lnTo>
                  <a:lnTo>
                    <a:pt x="3" y="100"/>
                  </a:lnTo>
                  <a:lnTo>
                    <a:pt x="4" y="100"/>
                  </a:lnTo>
                  <a:lnTo>
                    <a:pt x="5" y="103"/>
                  </a:lnTo>
                  <a:lnTo>
                    <a:pt x="6" y="104"/>
                  </a:lnTo>
                  <a:lnTo>
                    <a:pt x="8" y="104"/>
                  </a:lnTo>
                  <a:lnTo>
                    <a:pt x="9" y="105"/>
                  </a:lnTo>
                  <a:lnTo>
                    <a:pt x="11" y="106"/>
                  </a:lnTo>
                  <a:lnTo>
                    <a:pt x="11" y="107"/>
                  </a:lnTo>
                  <a:lnTo>
                    <a:pt x="24" y="109"/>
                  </a:lnTo>
                  <a:lnTo>
                    <a:pt x="26" y="107"/>
                  </a:lnTo>
                  <a:lnTo>
                    <a:pt x="27" y="106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8" y="105"/>
                  </a:lnTo>
                  <a:close/>
                </a:path>
              </a:pathLst>
            </a:custGeom>
            <a:solidFill>
              <a:srgbClr val="000514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38" name="Freeform 9"/>
            <p:cNvSpPr>
              <a:spLocks/>
            </p:cNvSpPr>
            <p:nvPr/>
          </p:nvSpPr>
          <p:spPr bwMode="gray">
            <a:xfrm>
              <a:off x="3934" y="3598"/>
              <a:ext cx="301" cy="167"/>
            </a:xfrm>
            <a:custGeom>
              <a:avLst/>
              <a:gdLst>
                <a:gd name="T0" fmla="*/ 165 w 257"/>
                <a:gd name="T1" fmla="*/ 148 h 142"/>
                <a:gd name="T2" fmla="*/ 131 w 257"/>
                <a:gd name="T3" fmla="*/ 129 h 142"/>
                <a:gd name="T4" fmla="*/ 122 w 257"/>
                <a:gd name="T5" fmla="*/ 122 h 142"/>
                <a:gd name="T6" fmla="*/ 115 w 257"/>
                <a:gd name="T7" fmla="*/ 132 h 142"/>
                <a:gd name="T8" fmla="*/ 112 w 257"/>
                <a:gd name="T9" fmla="*/ 141 h 142"/>
                <a:gd name="T10" fmla="*/ 102 w 257"/>
                <a:gd name="T11" fmla="*/ 153 h 142"/>
                <a:gd name="T12" fmla="*/ 81 w 257"/>
                <a:gd name="T13" fmla="*/ 136 h 142"/>
                <a:gd name="T14" fmla="*/ 75 w 257"/>
                <a:gd name="T15" fmla="*/ 121 h 142"/>
                <a:gd name="T16" fmla="*/ 78 w 257"/>
                <a:gd name="T17" fmla="*/ 111 h 142"/>
                <a:gd name="T18" fmla="*/ 64 w 257"/>
                <a:gd name="T19" fmla="*/ 99 h 142"/>
                <a:gd name="T20" fmla="*/ 55 w 257"/>
                <a:gd name="T21" fmla="*/ 86 h 142"/>
                <a:gd name="T22" fmla="*/ 54 w 257"/>
                <a:gd name="T23" fmla="*/ 79 h 142"/>
                <a:gd name="T24" fmla="*/ 46 w 257"/>
                <a:gd name="T25" fmla="*/ 91 h 142"/>
                <a:gd name="T26" fmla="*/ 19 w 257"/>
                <a:gd name="T27" fmla="*/ 94 h 142"/>
                <a:gd name="T28" fmla="*/ 26 w 257"/>
                <a:gd name="T29" fmla="*/ 89 h 142"/>
                <a:gd name="T30" fmla="*/ 36 w 257"/>
                <a:gd name="T31" fmla="*/ 85 h 142"/>
                <a:gd name="T32" fmla="*/ 27 w 257"/>
                <a:gd name="T33" fmla="*/ 71 h 142"/>
                <a:gd name="T34" fmla="*/ 34 w 257"/>
                <a:gd name="T35" fmla="*/ 64 h 142"/>
                <a:gd name="T36" fmla="*/ 69 w 257"/>
                <a:gd name="T37" fmla="*/ 72 h 142"/>
                <a:gd name="T38" fmla="*/ 71 w 257"/>
                <a:gd name="T39" fmla="*/ 64 h 142"/>
                <a:gd name="T40" fmla="*/ 18 w 257"/>
                <a:gd name="T41" fmla="*/ 42 h 142"/>
                <a:gd name="T42" fmla="*/ 5 w 257"/>
                <a:gd name="T43" fmla="*/ 35 h 142"/>
                <a:gd name="T44" fmla="*/ 0 w 257"/>
                <a:gd name="T45" fmla="*/ 22 h 142"/>
                <a:gd name="T46" fmla="*/ 2 w 257"/>
                <a:gd name="T47" fmla="*/ 13 h 142"/>
                <a:gd name="T48" fmla="*/ 12 w 257"/>
                <a:gd name="T49" fmla="*/ 16 h 142"/>
                <a:gd name="T50" fmla="*/ 20 w 257"/>
                <a:gd name="T51" fmla="*/ 25 h 142"/>
                <a:gd name="T52" fmla="*/ 25 w 257"/>
                <a:gd name="T53" fmla="*/ 28 h 142"/>
                <a:gd name="T54" fmla="*/ 22 w 257"/>
                <a:gd name="T55" fmla="*/ 34 h 142"/>
                <a:gd name="T56" fmla="*/ 30 w 257"/>
                <a:gd name="T57" fmla="*/ 34 h 142"/>
                <a:gd name="T58" fmla="*/ 39 w 257"/>
                <a:gd name="T59" fmla="*/ 22 h 142"/>
                <a:gd name="T60" fmla="*/ 47 w 257"/>
                <a:gd name="T61" fmla="*/ 22 h 142"/>
                <a:gd name="T62" fmla="*/ 69 w 257"/>
                <a:gd name="T63" fmla="*/ 2 h 142"/>
                <a:gd name="T64" fmla="*/ 108 w 257"/>
                <a:gd name="T65" fmla="*/ 14 h 142"/>
                <a:gd name="T66" fmla="*/ 144 w 257"/>
                <a:gd name="T67" fmla="*/ 24 h 142"/>
                <a:gd name="T68" fmla="*/ 143 w 257"/>
                <a:gd name="T69" fmla="*/ 34 h 142"/>
                <a:gd name="T70" fmla="*/ 151 w 257"/>
                <a:gd name="T71" fmla="*/ 42 h 142"/>
                <a:gd name="T72" fmla="*/ 144 w 257"/>
                <a:gd name="T73" fmla="*/ 78 h 142"/>
                <a:gd name="T74" fmla="*/ 159 w 257"/>
                <a:gd name="T75" fmla="*/ 98 h 142"/>
                <a:gd name="T76" fmla="*/ 171 w 257"/>
                <a:gd name="T77" fmla="*/ 94 h 142"/>
                <a:gd name="T78" fmla="*/ 177 w 257"/>
                <a:gd name="T79" fmla="*/ 103 h 142"/>
                <a:gd name="T80" fmla="*/ 178 w 257"/>
                <a:gd name="T81" fmla="*/ 115 h 142"/>
                <a:gd name="T82" fmla="*/ 186 w 257"/>
                <a:gd name="T83" fmla="*/ 119 h 142"/>
                <a:gd name="T84" fmla="*/ 203 w 257"/>
                <a:gd name="T85" fmla="*/ 99 h 142"/>
                <a:gd name="T86" fmla="*/ 217 w 257"/>
                <a:gd name="T87" fmla="*/ 89 h 142"/>
                <a:gd name="T88" fmla="*/ 219 w 257"/>
                <a:gd name="T89" fmla="*/ 78 h 142"/>
                <a:gd name="T90" fmla="*/ 255 w 257"/>
                <a:gd name="T91" fmla="*/ 71 h 142"/>
                <a:gd name="T92" fmla="*/ 264 w 257"/>
                <a:gd name="T93" fmla="*/ 62 h 142"/>
                <a:gd name="T94" fmla="*/ 276 w 257"/>
                <a:gd name="T95" fmla="*/ 60 h 142"/>
                <a:gd name="T96" fmla="*/ 288 w 257"/>
                <a:gd name="T97" fmla="*/ 45 h 142"/>
                <a:gd name="T98" fmla="*/ 296 w 257"/>
                <a:gd name="T99" fmla="*/ 35 h 142"/>
                <a:gd name="T100" fmla="*/ 301 w 257"/>
                <a:gd name="T101" fmla="*/ 38 h 142"/>
                <a:gd name="T102" fmla="*/ 288 w 257"/>
                <a:gd name="T103" fmla="*/ 82 h 142"/>
                <a:gd name="T104" fmla="*/ 267 w 257"/>
                <a:gd name="T105" fmla="*/ 121 h 142"/>
                <a:gd name="T106" fmla="*/ 255 w 257"/>
                <a:gd name="T107" fmla="*/ 156 h 14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57"/>
                <a:gd name="T163" fmla="*/ 0 h 142"/>
                <a:gd name="T164" fmla="*/ 257 w 257"/>
                <a:gd name="T165" fmla="*/ 142 h 14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57" h="142">
                  <a:moveTo>
                    <a:pt x="216" y="142"/>
                  </a:moveTo>
                  <a:lnTo>
                    <a:pt x="191" y="136"/>
                  </a:lnTo>
                  <a:lnTo>
                    <a:pt x="165" y="132"/>
                  </a:lnTo>
                  <a:lnTo>
                    <a:pt x="141" y="126"/>
                  </a:lnTo>
                  <a:lnTo>
                    <a:pt x="117" y="118"/>
                  </a:lnTo>
                  <a:lnTo>
                    <a:pt x="115" y="116"/>
                  </a:lnTo>
                  <a:lnTo>
                    <a:pt x="114" y="114"/>
                  </a:lnTo>
                  <a:lnTo>
                    <a:pt x="112" y="110"/>
                  </a:lnTo>
                  <a:lnTo>
                    <a:pt x="111" y="108"/>
                  </a:lnTo>
                  <a:lnTo>
                    <a:pt x="109" y="106"/>
                  </a:lnTo>
                  <a:lnTo>
                    <a:pt x="106" y="104"/>
                  </a:lnTo>
                  <a:lnTo>
                    <a:pt x="104" y="104"/>
                  </a:lnTo>
                  <a:lnTo>
                    <a:pt x="102" y="106"/>
                  </a:lnTo>
                  <a:lnTo>
                    <a:pt x="99" y="107"/>
                  </a:lnTo>
                  <a:lnTo>
                    <a:pt x="98" y="109"/>
                  </a:lnTo>
                  <a:lnTo>
                    <a:pt x="98" y="112"/>
                  </a:lnTo>
                  <a:lnTo>
                    <a:pt x="98" y="114"/>
                  </a:lnTo>
                  <a:lnTo>
                    <a:pt x="98" y="116"/>
                  </a:lnTo>
                  <a:lnTo>
                    <a:pt x="98" y="119"/>
                  </a:lnTo>
                  <a:lnTo>
                    <a:pt x="96" y="120"/>
                  </a:lnTo>
                  <a:lnTo>
                    <a:pt x="93" y="122"/>
                  </a:lnTo>
                  <a:lnTo>
                    <a:pt x="92" y="126"/>
                  </a:lnTo>
                  <a:lnTo>
                    <a:pt x="90" y="127"/>
                  </a:lnTo>
                  <a:lnTo>
                    <a:pt x="87" y="130"/>
                  </a:lnTo>
                  <a:lnTo>
                    <a:pt x="85" y="130"/>
                  </a:lnTo>
                  <a:lnTo>
                    <a:pt x="82" y="130"/>
                  </a:lnTo>
                  <a:lnTo>
                    <a:pt x="75" y="124"/>
                  </a:lnTo>
                  <a:lnTo>
                    <a:pt x="69" y="116"/>
                  </a:lnTo>
                  <a:lnTo>
                    <a:pt x="64" y="109"/>
                  </a:lnTo>
                  <a:lnTo>
                    <a:pt x="63" y="107"/>
                  </a:lnTo>
                  <a:lnTo>
                    <a:pt x="63" y="104"/>
                  </a:lnTo>
                  <a:lnTo>
                    <a:pt x="64" y="103"/>
                  </a:lnTo>
                  <a:lnTo>
                    <a:pt x="65" y="101"/>
                  </a:lnTo>
                  <a:lnTo>
                    <a:pt x="67" y="98"/>
                  </a:lnTo>
                  <a:lnTo>
                    <a:pt x="68" y="96"/>
                  </a:lnTo>
                  <a:lnTo>
                    <a:pt x="67" y="94"/>
                  </a:lnTo>
                  <a:lnTo>
                    <a:pt x="64" y="91"/>
                  </a:lnTo>
                  <a:lnTo>
                    <a:pt x="61" y="89"/>
                  </a:lnTo>
                  <a:lnTo>
                    <a:pt x="58" y="86"/>
                  </a:lnTo>
                  <a:lnTo>
                    <a:pt x="55" y="84"/>
                  </a:lnTo>
                  <a:lnTo>
                    <a:pt x="52" y="82"/>
                  </a:lnTo>
                  <a:lnTo>
                    <a:pt x="51" y="78"/>
                  </a:lnTo>
                  <a:lnTo>
                    <a:pt x="50" y="76"/>
                  </a:lnTo>
                  <a:lnTo>
                    <a:pt x="47" y="73"/>
                  </a:lnTo>
                  <a:lnTo>
                    <a:pt x="46" y="70"/>
                  </a:lnTo>
                  <a:lnTo>
                    <a:pt x="46" y="67"/>
                  </a:lnTo>
                  <a:lnTo>
                    <a:pt x="46" y="62"/>
                  </a:lnTo>
                  <a:lnTo>
                    <a:pt x="46" y="67"/>
                  </a:lnTo>
                  <a:lnTo>
                    <a:pt x="45" y="70"/>
                  </a:lnTo>
                  <a:lnTo>
                    <a:pt x="44" y="72"/>
                  </a:lnTo>
                  <a:lnTo>
                    <a:pt x="41" y="74"/>
                  </a:lnTo>
                  <a:lnTo>
                    <a:pt x="39" y="77"/>
                  </a:lnTo>
                  <a:lnTo>
                    <a:pt x="33" y="82"/>
                  </a:lnTo>
                  <a:lnTo>
                    <a:pt x="25" y="84"/>
                  </a:lnTo>
                  <a:lnTo>
                    <a:pt x="17" y="82"/>
                  </a:lnTo>
                  <a:lnTo>
                    <a:pt x="16" y="80"/>
                  </a:lnTo>
                  <a:lnTo>
                    <a:pt x="16" y="79"/>
                  </a:lnTo>
                  <a:lnTo>
                    <a:pt x="17" y="78"/>
                  </a:lnTo>
                  <a:lnTo>
                    <a:pt x="20" y="77"/>
                  </a:lnTo>
                  <a:lnTo>
                    <a:pt x="22" y="76"/>
                  </a:lnTo>
                  <a:lnTo>
                    <a:pt x="25" y="74"/>
                  </a:lnTo>
                  <a:lnTo>
                    <a:pt x="27" y="74"/>
                  </a:lnTo>
                  <a:lnTo>
                    <a:pt x="29" y="73"/>
                  </a:lnTo>
                  <a:lnTo>
                    <a:pt x="31" y="72"/>
                  </a:lnTo>
                  <a:lnTo>
                    <a:pt x="32" y="71"/>
                  </a:lnTo>
                  <a:lnTo>
                    <a:pt x="32" y="68"/>
                  </a:lnTo>
                  <a:lnTo>
                    <a:pt x="29" y="62"/>
                  </a:lnTo>
                  <a:lnTo>
                    <a:pt x="23" y="60"/>
                  </a:lnTo>
                  <a:lnTo>
                    <a:pt x="16" y="59"/>
                  </a:lnTo>
                  <a:lnTo>
                    <a:pt x="10" y="56"/>
                  </a:lnTo>
                  <a:lnTo>
                    <a:pt x="20" y="53"/>
                  </a:lnTo>
                  <a:lnTo>
                    <a:pt x="29" y="54"/>
                  </a:lnTo>
                  <a:lnTo>
                    <a:pt x="39" y="58"/>
                  </a:lnTo>
                  <a:lnTo>
                    <a:pt x="49" y="61"/>
                  </a:lnTo>
                  <a:lnTo>
                    <a:pt x="58" y="62"/>
                  </a:lnTo>
                  <a:lnTo>
                    <a:pt x="59" y="61"/>
                  </a:lnTo>
                  <a:lnTo>
                    <a:pt x="59" y="60"/>
                  </a:lnTo>
                  <a:lnTo>
                    <a:pt x="61" y="58"/>
                  </a:lnTo>
                  <a:lnTo>
                    <a:pt x="62" y="55"/>
                  </a:lnTo>
                  <a:lnTo>
                    <a:pt x="61" y="54"/>
                  </a:lnTo>
                  <a:lnTo>
                    <a:pt x="61" y="53"/>
                  </a:lnTo>
                  <a:lnTo>
                    <a:pt x="46" y="45"/>
                  </a:lnTo>
                  <a:lnTo>
                    <a:pt x="31" y="39"/>
                  </a:lnTo>
                  <a:lnTo>
                    <a:pt x="15" y="36"/>
                  </a:lnTo>
                  <a:lnTo>
                    <a:pt x="12" y="35"/>
                  </a:lnTo>
                  <a:lnTo>
                    <a:pt x="9" y="33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2" y="11"/>
                  </a:lnTo>
                  <a:lnTo>
                    <a:pt x="5" y="11"/>
                  </a:lnTo>
                  <a:lnTo>
                    <a:pt x="8" y="11"/>
                  </a:lnTo>
                  <a:lnTo>
                    <a:pt x="9" y="12"/>
                  </a:lnTo>
                  <a:lnTo>
                    <a:pt x="10" y="14"/>
                  </a:lnTo>
                  <a:lnTo>
                    <a:pt x="12" y="17"/>
                  </a:lnTo>
                  <a:lnTo>
                    <a:pt x="15" y="21"/>
                  </a:lnTo>
                  <a:lnTo>
                    <a:pt x="16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1" y="21"/>
                  </a:lnTo>
                  <a:lnTo>
                    <a:pt x="21" y="24"/>
                  </a:lnTo>
                  <a:lnTo>
                    <a:pt x="21" y="25"/>
                  </a:lnTo>
                  <a:lnTo>
                    <a:pt x="20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22" y="30"/>
                  </a:lnTo>
                  <a:lnTo>
                    <a:pt x="25" y="30"/>
                  </a:lnTo>
                  <a:lnTo>
                    <a:pt x="26" y="29"/>
                  </a:lnTo>
                  <a:lnTo>
                    <a:pt x="28" y="26"/>
                  </a:lnTo>
                  <a:lnTo>
                    <a:pt x="29" y="24"/>
                  </a:lnTo>
                  <a:lnTo>
                    <a:pt x="31" y="21"/>
                  </a:lnTo>
                  <a:lnTo>
                    <a:pt x="33" y="19"/>
                  </a:lnTo>
                  <a:lnTo>
                    <a:pt x="34" y="19"/>
                  </a:lnTo>
                  <a:lnTo>
                    <a:pt x="37" y="19"/>
                  </a:lnTo>
                  <a:lnTo>
                    <a:pt x="39" y="19"/>
                  </a:lnTo>
                  <a:lnTo>
                    <a:pt x="40" y="19"/>
                  </a:lnTo>
                  <a:lnTo>
                    <a:pt x="41" y="19"/>
                  </a:lnTo>
                  <a:lnTo>
                    <a:pt x="47" y="13"/>
                  </a:lnTo>
                  <a:lnTo>
                    <a:pt x="53" y="7"/>
                  </a:lnTo>
                  <a:lnTo>
                    <a:pt x="59" y="2"/>
                  </a:lnTo>
                  <a:lnTo>
                    <a:pt x="65" y="0"/>
                  </a:lnTo>
                  <a:lnTo>
                    <a:pt x="70" y="2"/>
                  </a:lnTo>
                  <a:lnTo>
                    <a:pt x="81" y="9"/>
                  </a:lnTo>
                  <a:lnTo>
                    <a:pt x="92" y="12"/>
                  </a:lnTo>
                  <a:lnTo>
                    <a:pt x="103" y="13"/>
                  </a:lnTo>
                  <a:lnTo>
                    <a:pt x="114" y="14"/>
                  </a:lnTo>
                  <a:lnTo>
                    <a:pt x="123" y="19"/>
                  </a:lnTo>
                  <a:lnTo>
                    <a:pt x="123" y="20"/>
                  </a:lnTo>
                  <a:lnTo>
                    <a:pt x="123" y="23"/>
                  </a:lnTo>
                  <a:lnTo>
                    <a:pt x="122" y="25"/>
                  </a:lnTo>
                  <a:lnTo>
                    <a:pt x="122" y="26"/>
                  </a:lnTo>
                  <a:lnTo>
                    <a:pt x="122" y="29"/>
                  </a:lnTo>
                  <a:lnTo>
                    <a:pt x="123" y="31"/>
                  </a:lnTo>
                  <a:lnTo>
                    <a:pt x="126" y="32"/>
                  </a:lnTo>
                  <a:lnTo>
                    <a:pt x="127" y="33"/>
                  </a:lnTo>
                  <a:lnTo>
                    <a:pt x="129" y="36"/>
                  </a:lnTo>
                  <a:lnTo>
                    <a:pt x="129" y="37"/>
                  </a:lnTo>
                  <a:lnTo>
                    <a:pt x="129" y="39"/>
                  </a:lnTo>
                  <a:lnTo>
                    <a:pt x="123" y="53"/>
                  </a:lnTo>
                  <a:lnTo>
                    <a:pt x="123" y="66"/>
                  </a:lnTo>
                  <a:lnTo>
                    <a:pt x="129" y="77"/>
                  </a:lnTo>
                  <a:lnTo>
                    <a:pt x="136" y="85"/>
                  </a:lnTo>
                  <a:lnTo>
                    <a:pt x="136" y="84"/>
                  </a:lnTo>
                  <a:lnTo>
                    <a:pt x="136" y="83"/>
                  </a:lnTo>
                  <a:lnTo>
                    <a:pt x="138" y="82"/>
                  </a:lnTo>
                  <a:lnTo>
                    <a:pt x="140" y="80"/>
                  </a:lnTo>
                  <a:lnTo>
                    <a:pt x="142" y="80"/>
                  </a:lnTo>
                  <a:lnTo>
                    <a:pt x="146" y="80"/>
                  </a:lnTo>
                  <a:lnTo>
                    <a:pt x="148" y="82"/>
                  </a:lnTo>
                  <a:lnTo>
                    <a:pt x="150" y="83"/>
                  </a:lnTo>
                  <a:lnTo>
                    <a:pt x="151" y="85"/>
                  </a:lnTo>
                  <a:lnTo>
                    <a:pt x="151" y="88"/>
                  </a:lnTo>
                  <a:lnTo>
                    <a:pt x="151" y="90"/>
                  </a:lnTo>
                  <a:lnTo>
                    <a:pt x="151" y="92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3" y="100"/>
                  </a:lnTo>
                  <a:lnTo>
                    <a:pt x="156" y="101"/>
                  </a:lnTo>
                  <a:lnTo>
                    <a:pt x="157" y="101"/>
                  </a:lnTo>
                  <a:lnTo>
                    <a:pt x="159" y="101"/>
                  </a:lnTo>
                  <a:lnTo>
                    <a:pt x="161" y="100"/>
                  </a:lnTo>
                  <a:lnTo>
                    <a:pt x="165" y="95"/>
                  </a:lnTo>
                  <a:lnTo>
                    <a:pt x="169" y="90"/>
                  </a:lnTo>
                  <a:lnTo>
                    <a:pt x="173" y="84"/>
                  </a:lnTo>
                  <a:lnTo>
                    <a:pt x="177" y="80"/>
                  </a:lnTo>
                  <a:lnTo>
                    <a:pt x="183" y="78"/>
                  </a:lnTo>
                  <a:lnTo>
                    <a:pt x="185" y="77"/>
                  </a:lnTo>
                  <a:lnTo>
                    <a:pt x="185" y="76"/>
                  </a:lnTo>
                  <a:lnTo>
                    <a:pt x="186" y="73"/>
                  </a:lnTo>
                  <a:lnTo>
                    <a:pt x="186" y="71"/>
                  </a:lnTo>
                  <a:lnTo>
                    <a:pt x="186" y="68"/>
                  </a:lnTo>
                  <a:lnTo>
                    <a:pt x="187" y="66"/>
                  </a:lnTo>
                  <a:lnTo>
                    <a:pt x="194" y="64"/>
                  </a:lnTo>
                  <a:lnTo>
                    <a:pt x="201" y="62"/>
                  </a:lnTo>
                  <a:lnTo>
                    <a:pt x="210" y="62"/>
                  </a:lnTo>
                  <a:lnTo>
                    <a:pt x="218" y="60"/>
                  </a:lnTo>
                  <a:lnTo>
                    <a:pt x="221" y="59"/>
                  </a:lnTo>
                  <a:lnTo>
                    <a:pt x="222" y="56"/>
                  </a:lnTo>
                  <a:lnTo>
                    <a:pt x="224" y="54"/>
                  </a:lnTo>
                  <a:lnTo>
                    <a:pt x="225" y="53"/>
                  </a:lnTo>
                  <a:lnTo>
                    <a:pt x="228" y="51"/>
                  </a:lnTo>
                  <a:lnTo>
                    <a:pt x="231" y="51"/>
                  </a:lnTo>
                  <a:lnTo>
                    <a:pt x="234" y="51"/>
                  </a:lnTo>
                  <a:lnTo>
                    <a:pt x="236" y="51"/>
                  </a:lnTo>
                  <a:lnTo>
                    <a:pt x="239" y="51"/>
                  </a:lnTo>
                  <a:lnTo>
                    <a:pt x="241" y="50"/>
                  </a:lnTo>
                  <a:lnTo>
                    <a:pt x="245" y="45"/>
                  </a:lnTo>
                  <a:lnTo>
                    <a:pt x="246" y="38"/>
                  </a:lnTo>
                  <a:lnTo>
                    <a:pt x="246" y="31"/>
                  </a:lnTo>
                  <a:lnTo>
                    <a:pt x="248" y="31"/>
                  </a:lnTo>
                  <a:lnTo>
                    <a:pt x="251" y="30"/>
                  </a:lnTo>
                  <a:lnTo>
                    <a:pt x="253" y="30"/>
                  </a:lnTo>
                  <a:lnTo>
                    <a:pt x="254" y="29"/>
                  </a:lnTo>
                  <a:lnTo>
                    <a:pt x="256" y="29"/>
                  </a:lnTo>
                  <a:lnTo>
                    <a:pt x="257" y="29"/>
                  </a:lnTo>
                  <a:lnTo>
                    <a:pt x="257" y="32"/>
                  </a:lnTo>
                  <a:lnTo>
                    <a:pt x="257" y="39"/>
                  </a:lnTo>
                  <a:lnTo>
                    <a:pt x="256" y="49"/>
                  </a:lnTo>
                  <a:lnTo>
                    <a:pt x="251" y="60"/>
                  </a:lnTo>
                  <a:lnTo>
                    <a:pt x="246" y="70"/>
                  </a:lnTo>
                  <a:lnTo>
                    <a:pt x="240" y="79"/>
                  </a:lnTo>
                  <a:lnTo>
                    <a:pt x="234" y="89"/>
                  </a:lnTo>
                  <a:lnTo>
                    <a:pt x="229" y="97"/>
                  </a:lnTo>
                  <a:lnTo>
                    <a:pt x="228" y="103"/>
                  </a:lnTo>
                  <a:lnTo>
                    <a:pt x="225" y="109"/>
                  </a:lnTo>
                  <a:lnTo>
                    <a:pt x="224" y="116"/>
                  </a:lnTo>
                  <a:lnTo>
                    <a:pt x="221" y="125"/>
                  </a:lnTo>
                  <a:lnTo>
                    <a:pt x="218" y="133"/>
                  </a:lnTo>
                  <a:lnTo>
                    <a:pt x="217" y="139"/>
                  </a:lnTo>
                  <a:lnTo>
                    <a:pt x="216" y="142"/>
                  </a:lnTo>
                  <a:close/>
                </a:path>
              </a:pathLst>
            </a:custGeom>
            <a:solidFill>
              <a:srgbClr val="000514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39" name="Freeform 10"/>
            <p:cNvSpPr>
              <a:spLocks/>
            </p:cNvSpPr>
            <p:nvPr/>
          </p:nvSpPr>
          <p:spPr bwMode="gray">
            <a:xfrm>
              <a:off x="3029" y="2749"/>
              <a:ext cx="101" cy="72"/>
            </a:xfrm>
            <a:custGeom>
              <a:avLst/>
              <a:gdLst>
                <a:gd name="T0" fmla="*/ 28 w 86"/>
                <a:gd name="T1" fmla="*/ 13 h 62"/>
                <a:gd name="T2" fmla="*/ 32 w 86"/>
                <a:gd name="T3" fmla="*/ 13 h 62"/>
                <a:gd name="T4" fmla="*/ 35 w 86"/>
                <a:gd name="T5" fmla="*/ 12 h 62"/>
                <a:gd name="T6" fmla="*/ 39 w 86"/>
                <a:gd name="T7" fmla="*/ 8 h 62"/>
                <a:gd name="T8" fmla="*/ 42 w 86"/>
                <a:gd name="T9" fmla="*/ 6 h 62"/>
                <a:gd name="T10" fmla="*/ 45 w 86"/>
                <a:gd name="T11" fmla="*/ 3 h 62"/>
                <a:gd name="T12" fmla="*/ 49 w 86"/>
                <a:gd name="T13" fmla="*/ 1 h 62"/>
                <a:gd name="T14" fmla="*/ 68 w 86"/>
                <a:gd name="T15" fmla="*/ 0 h 62"/>
                <a:gd name="T16" fmla="*/ 85 w 86"/>
                <a:gd name="T17" fmla="*/ 1 h 62"/>
                <a:gd name="T18" fmla="*/ 101 w 86"/>
                <a:gd name="T19" fmla="*/ 6 h 62"/>
                <a:gd name="T20" fmla="*/ 101 w 86"/>
                <a:gd name="T21" fmla="*/ 7 h 62"/>
                <a:gd name="T22" fmla="*/ 101 w 86"/>
                <a:gd name="T23" fmla="*/ 10 h 62"/>
                <a:gd name="T24" fmla="*/ 101 w 86"/>
                <a:gd name="T25" fmla="*/ 12 h 62"/>
                <a:gd name="T26" fmla="*/ 100 w 86"/>
                <a:gd name="T27" fmla="*/ 13 h 62"/>
                <a:gd name="T28" fmla="*/ 90 w 86"/>
                <a:gd name="T29" fmla="*/ 24 h 62"/>
                <a:gd name="T30" fmla="*/ 82 w 86"/>
                <a:gd name="T31" fmla="*/ 37 h 62"/>
                <a:gd name="T32" fmla="*/ 76 w 86"/>
                <a:gd name="T33" fmla="*/ 51 h 62"/>
                <a:gd name="T34" fmla="*/ 70 w 86"/>
                <a:gd name="T35" fmla="*/ 59 h 62"/>
                <a:gd name="T36" fmla="*/ 63 w 86"/>
                <a:gd name="T37" fmla="*/ 67 h 62"/>
                <a:gd name="T38" fmla="*/ 55 w 86"/>
                <a:gd name="T39" fmla="*/ 72 h 62"/>
                <a:gd name="T40" fmla="*/ 43 w 86"/>
                <a:gd name="T41" fmla="*/ 72 h 62"/>
                <a:gd name="T42" fmla="*/ 32 w 86"/>
                <a:gd name="T43" fmla="*/ 69 h 62"/>
                <a:gd name="T44" fmla="*/ 21 w 86"/>
                <a:gd name="T45" fmla="*/ 63 h 62"/>
                <a:gd name="T46" fmla="*/ 8 w 86"/>
                <a:gd name="T47" fmla="*/ 60 h 62"/>
                <a:gd name="T48" fmla="*/ 2 w 86"/>
                <a:gd name="T49" fmla="*/ 58 h 62"/>
                <a:gd name="T50" fmla="*/ 0 w 86"/>
                <a:gd name="T51" fmla="*/ 49 h 62"/>
                <a:gd name="T52" fmla="*/ 0 w 86"/>
                <a:gd name="T53" fmla="*/ 42 h 62"/>
                <a:gd name="T54" fmla="*/ 4 w 86"/>
                <a:gd name="T55" fmla="*/ 37 h 62"/>
                <a:gd name="T56" fmla="*/ 9 w 86"/>
                <a:gd name="T57" fmla="*/ 33 h 62"/>
                <a:gd name="T58" fmla="*/ 14 w 86"/>
                <a:gd name="T59" fmla="*/ 26 h 62"/>
                <a:gd name="T60" fmla="*/ 16 w 86"/>
                <a:gd name="T61" fmla="*/ 19 h 62"/>
                <a:gd name="T62" fmla="*/ 21 w 86"/>
                <a:gd name="T63" fmla="*/ 14 h 62"/>
                <a:gd name="T64" fmla="*/ 28 w 86"/>
                <a:gd name="T65" fmla="*/ 12 h 62"/>
                <a:gd name="T66" fmla="*/ 28 w 86"/>
                <a:gd name="T67" fmla="*/ 13 h 62"/>
                <a:gd name="T68" fmla="*/ 28 w 86"/>
                <a:gd name="T69" fmla="*/ 13 h 6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86"/>
                <a:gd name="T106" fmla="*/ 0 h 62"/>
                <a:gd name="T107" fmla="*/ 86 w 86"/>
                <a:gd name="T108" fmla="*/ 62 h 6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86" h="62">
                  <a:moveTo>
                    <a:pt x="24" y="11"/>
                  </a:moveTo>
                  <a:lnTo>
                    <a:pt x="27" y="11"/>
                  </a:lnTo>
                  <a:lnTo>
                    <a:pt x="30" y="10"/>
                  </a:lnTo>
                  <a:lnTo>
                    <a:pt x="33" y="7"/>
                  </a:lnTo>
                  <a:lnTo>
                    <a:pt x="36" y="5"/>
                  </a:lnTo>
                  <a:lnTo>
                    <a:pt x="38" y="3"/>
                  </a:lnTo>
                  <a:lnTo>
                    <a:pt x="42" y="1"/>
                  </a:lnTo>
                  <a:lnTo>
                    <a:pt x="58" y="0"/>
                  </a:lnTo>
                  <a:lnTo>
                    <a:pt x="72" y="1"/>
                  </a:lnTo>
                  <a:lnTo>
                    <a:pt x="86" y="5"/>
                  </a:lnTo>
                  <a:lnTo>
                    <a:pt x="86" y="6"/>
                  </a:lnTo>
                  <a:lnTo>
                    <a:pt x="86" y="9"/>
                  </a:lnTo>
                  <a:lnTo>
                    <a:pt x="86" y="10"/>
                  </a:lnTo>
                  <a:lnTo>
                    <a:pt x="85" y="11"/>
                  </a:lnTo>
                  <a:lnTo>
                    <a:pt x="77" y="21"/>
                  </a:lnTo>
                  <a:lnTo>
                    <a:pt x="70" y="32"/>
                  </a:lnTo>
                  <a:lnTo>
                    <a:pt x="65" y="44"/>
                  </a:lnTo>
                  <a:lnTo>
                    <a:pt x="60" y="51"/>
                  </a:lnTo>
                  <a:lnTo>
                    <a:pt x="54" y="58"/>
                  </a:lnTo>
                  <a:lnTo>
                    <a:pt x="47" y="62"/>
                  </a:lnTo>
                  <a:lnTo>
                    <a:pt x="37" y="62"/>
                  </a:lnTo>
                  <a:lnTo>
                    <a:pt x="27" y="59"/>
                  </a:lnTo>
                  <a:lnTo>
                    <a:pt x="18" y="54"/>
                  </a:lnTo>
                  <a:lnTo>
                    <a:pt x="7" y="52"/>
                  </a:lnTo>
                  <a:lnTo>
                    <a:pt x="2" y="50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3" y="32"/>
                  </a:lnTo>
                  <a:lnTo>
                    <a:pt x="8" y="28"/>
                  </a:lnTo>
                  <a:lnTo>
                    <a:pt x="12" y="22"/>
                  </a:lnTo>
                  <a:lnTo>
                    <a:pt x="14" y="16"/>
                  </a:lnTo>
                  <a:lnTo>
                    <a:pt x="18" y="12"/>
                  </a:lnTo>
                  <a:lnTo>
                    <a:pt x="24" y="10"/>
                  </a:lnTo>
                  <a:lnTo>
                    <a:pt x="24" y="11"/>
                  </a:lnTo>
                  <a:close/>
                </a:path>
              </a:pathLst>
            </a:custGeom>
            <a:solidFill>
              <a:srgbClr val="000514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40" name="Freeform 11"/>
            <p:cNvSpPr>
              <a:spLocks/>
            </p:cNvSpPr>
            <p:nvPr/>
          </p:nvSpPr>
          <p:spPr bwMode="gray">
            <a:xfrm>
              <a:off x="3480" y="2517"/>
              <a:ext cx="105" cy="161"/>
            </a:xfrm>
            <a:custGeom>
              <a:avLst/>
              <a:gdLst>
                <a:gd name="T0" fmla="*/ 100 w 90"/>
                <a:gd name="T1" fmla="*/ 15 h 138"/>
                <a:gd name="T2" fmla="*/ 100 w 90"/>
                <a:gd name="T3" fmla="*/ 17 h 138"/>
                <a:gd name="T4" fmla="*/ 100 w 90"/>
                <a:gd name="T5" fmla="*/ 21 h 138"/>
                <a:gd name="T6" fmla="*/ 103 w 90"/>
                <a:gd name="T7" fmla="*/ 22 h 138"/>
                <a:gd name="T8" fmla="*/ 103 w 90"/>
                <a:gd name="T9" fmla="*/ 23 h 138"/>
                <a:gd name="T10" fmla="*/ 104 w 90"/>
                <a:gd name="T11" fmla="*/ 24 h 138"/>
                <a:gd name="T12" fmla="*/ 104 w 90"/>
                <a:gd name="T13" fmla="*/ 28 h 138"/>
                <a:gd name="T14" fmla="*/ 103 w 90"/>
                <a:gd name="T15" fmla="*/ 30 h 138"/>
                <a:gd name="T16" fmla="*/ 98 w 90"/>
                <a:gd name="T17" fmla="*/ 39 h 138"/>
                <a:gd name="T18" fmla="*/ 92 w 90"/>
                <a:gd name="T19" fmla="*/ 45 h 138"/>
                <a:gd name="T20" fmla="*/ 89 w 90"/>
                <a:gd name="T21" fmla="*/ 55 h 138"/>
                <a:gd name="T22" fmla="*/ 82 w 90"/>
                <a:gd name="T23" fmla="*/ 78 h 138"/>
                <a:gd name="T24" fmla="*/ 71 w 90"/>
                <a:gd name="T25" fmla="*/ 100 h 138"/>
                <a:gd name="T26" fmla="*/ 62 w 90"/>
                <a:gd name="T27" fmla="*/ 121 h 138"/>
                <a:gd name="T28" fmla="*/ 61 w 90"/>
                <a:gd name="T29" fmla="*/ 127 h 138"/>
                <a:gd name="T30" fmla="*/ 56 w 90"/>
                <a:gd name="T31" fmla="*/ 132 h 138"/>
                <a:gd name="T32" fmla="*/ 51 w 90"/>
                <a:gd name="T33" fmla="*/ 135 h 138"/>
                <a:gd name="T34" fmla="*/ 48 w 90"/>
                <a:gd name="T35" fmla="*/ 139 h 138"/>
                <a:gd name="T36" fmla="*/ 42 w 90"/>
                <a:gd name="T37" fmla="*/ 142 h 138"/>
                <a:gd name="T38" fmla="*/ 41 w 90"/>
                <a:gd name="T39" fmla="*/ 146 h 138"/>
                <a:gd name="T40" fmla="*/ 39 w 90"/>
                <a:gd name="T41" fmla="*/ 148 h 138"/>
                <a:gd name="T42" fmla="*/ 39 w 90"/>
                <a:gd name="T43" fmla="*/ 152 h 138"/>
                <a:gd name="T44" fmla="*/ 37 w 90"/>
                <a:gd name="T45" fmla="*/ 154 h 138"/>
                <a:gd name="T46" fmla="*/ 36 w 90"/>
                <a:gd name="T47" fmla="*/ 156 h 138"/>
                <a:gd name="T48" fmla="*/ 35 w 90"/>
                <a:gd name="T49" fmla="*/ 160 h 138"/>
                <a:gd name="T50" fmla="*/ 34 w 90"/>
                <a:gd name="T51" fmla="*/ 161 h 138"/>
                <a:gd name="T52" fmla="*/ 30 w 90"/>
                <a:gd name="T53" fmla="*/ 161 h 138"/>
                <a:gd name="T54" fmla="*/ 27 w 90"/>
                <a:gd name="T55" fmla="*/ 160 h 138"/>
                <a:gd name="T56" fmla="*/ 25 w 90"/>
                <a:gd name="T57" fmla="*/ 159 h 138"/>
                <a:gd name="T58" fmla="*/ 25 w 90"/>
                <a:gd name="T59" fmla="*/ 156 h 138"/>
                <a:gd name="T60" fmla="*/ 25 w 90"/>
                <a:gd name="T61" fmla="*/ 155 h 138"/>
                <a:gd name="T62" fmla="*/ 27 w 90"/>
                <a:gd name="T63" fmla="*/ 153 h 138"/>
                <a:gd name="T64" fmla="*/ 28 w 90"/>
                <a:gd name="T65" fmla="*/ 149 h 138"/>
                <a:gd name="T66" fmla="*/ 29 w 90"/>
                <a:gd name="T67" fmla="*/ 147 h 138"/>
                <a:gd name="T68" fmla="*/ 30 w 90"/>
                <a:gd name="T69" fmla="*/ 146 h 138"/>
                <a:gd name="T70" fmla="*/ 31 w 90"/>
                <a:gd name="T71" fmla="*/ 142 h 138"/>
                <a:gd name="T72" fmla="*/ 30 w 90"/>
                <a:gd name="T73" fmla="*/ 140 h 138"/>
                <a:gd name="T74" fmla="*/ 20 w 90"/>
                <a:gd name="T75" fmla="*/ 121 h 138"/>
                <a:gd name="T76" fmla="*/ 8 w 90"/>
                <a:gd name="T77" fmla="*/ 104 h 138"/>
                <a:gd name="T78" fmla="*/ 0 w 90"/>
                <a:gd name="T79" fmla="*/ 84 h 138"/>
                <a:gd name="T80" fmla="*/ 0 w 90"/>
                <a:gd name="T81" fmla="*/ 73 h 138"/>
                <a:gd name="T82" fmla="*/ 6 w 90"/>
                <a:gd name="T83" fmla="*/ 65 h 138"/>
                <a:gd name="T84" fmla="*/ 15 w 90"/>
                <a:gd name="T85" fmla="*/ 57 h 138"/>
                <a:gd name="T86" fmla="*/ 23 w 90"/>
                <a:gd name="T87" fmla="*/ 50 h 138"/>
                <a:gd name="T88" fmla="*/ 56 w 90"/>
                <a:gd name="T89" fmla="*/ 23 h 138"/>
                <a:gd name="T90" fmla="*/ 91 w 90"/>
                <a:gd name="T91" fmla="*/ 1 h 138"/>
                <a:gd name="T92" fmla="*/ 93 w 90"/>
                <a:gd name="T93" fmla="*/ 1 h 138"/>
                <a:gd name="T94" fmla="*/ 97 w 90"/>
                <a:gd name="T95" fmla="*/ 0 h 138"/>
                <a:gd name="T96" fmla="*/ 100 w 90"/>
                <a:gd name="T97" fmla="*/ 1 h 138"/>
                <a:gd name="T98" fmla="*/ 104 w 90"/>
                <a:gd name="T99" fmla="*/ 2 h 138"/>
                <a:gd name="T100" fmla="*/ 105 w 90"/>
                <a:gd name="T101" fmla="*/ 6 h 138"/>
                <a:gd name="T102" fmla="*/ 105 w 90"/>
                <a:gd name="T103" fmla="*/ 9 h 138"/>
                <a:gd name="T104" fmla="*/ 105 w 90"/>
                <a:gd name="T105" fmla="*/ 10 h 138"/>
                <a:gd name="T106" fmla="*/ 104 w 90"/>
                <a:gd name="T107" fmla="*/ 14 h 138"/>
                <a:gd name="T108" fmla="*/ 100 w 90"/>
                <a:gd name="T109" fmla="*/ 15 h 13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0"/>
                <a:gd name="T166" fmla="*/ 0 h 138"/>
                <a:gd name="T167" fmla="*/ 90 w 90"/>
                <a:gd name="T168" fmla="*/ 138 h 13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0" h="138">
                  <a:moveTo>
                    <a:pt x="86" y="13"/>
                  </a:moveTo>
                  <a:lnTo>
                    <a:pt x="86" y="15"/>
                  </a:lnTo>
                  <a:lnTo>
                    <a:pt x="86" y="18"/>
                  </a:lnTo>
                  <a:lnTo>
                    <a:pt x="88" y="19"/>
                  </a:lnTo>
                  <a:lnTo>
                    <a:pt x="88" y="20"/>
                  </a:lnTo>
                  <a:lnTo>
                    <a:pt x="89" y="21"/>
                  </a:lnTo>
                  <a:lnTo>
                    <a:pt x="89" y="24"/>
                  </a:lnTo>
                  <a:lnTo>
                    <a:pt x="88" y="26"/>
                  </a:lnTo>
                  <a:lnTo>
                    <a:pt x="84" y="33"/>
                  </a:lnTo>
                  <a:lnTo>
                    <a:pt x="79" y="39"/>
                  </a:lnTo>
                  <a:lnTo>
                    <a:pt x="76" y="47"/>
                  </a:lnTo>
                  <a:lnTo>
                    <a:pt x="70" y="67"/>
                  </a:lnTo>
                  <a:lnTo>
                    <a:pt x="61" y="86"/>
                  </a:lnTo>
                  <a:lnTo>
                    <a:pt x="53" y="104"/>
                  </a:lnTo>
                  <a:lnTo>
                    <a:pt x="52" y="109"/>
                  </a:lnTo>
                  <a:lnTo>
                    <a:pt x="48" y="113"/>
                  </a:lnTo>
                  <a:lnTo>
                    <a:pt x="44" y="116"/>
                  </a:lnTo>
                  <a:lnTo>
                    <a:pt x="41" y="119"/>
                  </a:lnTo>
                  <a:lnTo>
                    <a:pt x="36" y="122"/>
                  </a:lnTo>
                  <a:lnTo>
                    <a:pt x="35" y="125"/>
                  </a:lnTo>
                  <a:lnTo>
                    <a:pt x="33" y="127"/>
                  </a:lnTo>
                  <a:lnTo>
                    <a:pt x="33" y="130"/>
                  </a:lnTo>
                  <a:lnTo>
                    <a:pt x="32" y="132"/>
                  </a:lnTo>
                  <a:lnTo>
                    <a:pt x="31" y="134"/>
                  </a:lnTo>
                  <a:lnTo>
                    <a:pt x="30" y="137"/>
                  </a:lnTo>
                  <a:lnTo>
                    <a:pt x="29" y="138"/>
                  </a:lnTo>
                  <a:lnTo>
                    <a:pt x="26" y="138"/>
                  </a:lnTo>
                  <a:lnTo>
                    <a:pt x="23" y="137"/>
                  </a:lnTo>
                  <a:lnTo>
                    <a:pt x="21" y="136"/>
                  </a:lnTo>
                  <a:lnTo>
                    <a:pt x="21" y="134"/>
                  </a:lnTo>
                  <a:lnTo>
                    <a:pt x="21" y="133"/>
                  </a:lnTo>
                  <a:lnTo>
                    <a:pt x="23" y="131"/>
                  </a:lnTo>
                  <a:lnTo>
                    <a:pt x="24" y="128"/>
                  </a:lnTo>
                  <a:lnTo>
                    <a:pt x="25" y="126"/>
                  </a:lnTo>
                  <a:lnTo>
                    <a:pt x="26" y="125"/>
                  </a:lnTo>
                  <a:lnTo>
                    <a:pt x="27" y="122"/>
                  </a:lnTo>
                  <a:lnTo>
                    <a:pt x="26" y="120"/>
                  </a:lnTo>
                  <a:lnTo>
                    <a:pt x="17" y="104"/>
                  </a:lnTo>
                  <a:lnTo>
                    <a:pt x="7" y="89"/>
                  </a:lnTo>
                  <a:lnTo>
                    <a:pt x="0" y="72"/>
                  </a:lnTo>
                  <a:lnTo>
                    <a:pt x="0" y="63"/>
                  </a:lnTo>
                  <a:lnTo>
                    <a:pt x="5" y="56"/>
                  </a:lnTo>
                  <a:lnTo>
                    <a:pt x="13" y="49"/>
                  </a:lnTo>
                  <a:lnTo>
                    <a:pt x="20" y="43"/>
                  </a:lnTo>
                  <a:lnTo>
                    <a:pt x="48" y="20"/>
                  </a:lnTo>
                  <a:lnTo>
                    <a:pt x="78" y="1"/>
                  </a:lnTo>
                  <a:lnTo>
                    <a:pt x="80" y="1"/>
                  </a:lnTo>
                  <a:lnTo>
                    <a:pt x="83" y="0"/>
                  </a:lnTo>
                  <a:lnTo>
                    <a:pt x="86" y="1"/>
                  </a:lnTo>
                  <a:lnTo>
                    <a:pt x="89" y="2"/>
                  </a:lnTo>
                  <a:lnTo>
                    <a:pt x="90" y="5"/>
                  </a:lnTo>
                  <a:lnTo>
                    <a:pt x="90" y="8"/>
                  </a:lnTo>
                  <a:lnTo>
                    <a:pt x="90" y="9"/>
                  </a:lnTo>
                  <a:lnTo>
                    <a:pt x="89" y="12"/>
                  </a:lnTo>
                  <a:lnTo>
                    <a:pt x="86" y="13"/>
                  </a:lnTo>
                  <a:close/>
                </a:path>
              </a:pathLst>
            </a:custGeom>
            <a:solidFill>
              <a:srgbClr val="000514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41" name="Freeform 12"/>
            <p:cNvSpPr>
              <a:spLocks/>
            </p:cNvSpPr>
            <p:nvPr/>
          </p:nvSpPr>
          <p:spPr bwMode="gray">
            <a:xfrm>
              <a:off x="2363" y="3017"/>
              <a:ext cx="28" cy="107"/>
            </a:xfrm>
            <a:custGeom>
              <a:avLst/>
              <a:gdLst>
                <a:gd name="T0" fmla="*/ 26 w 24"/>
                <a:gd name="T1" fmla="*/ 16 h 92"/>
                <a:gd name="T2" fmla="*/ 28 w 24"/>
                <a:gd name="T3" fmla="*/ 40 h 92"/>
                <a:gd name="T4" fmla="*/ 26 w 24"/>
                <a:gd name="T5" fmla="*/ 63 h 92"/>
                <a:gd name="T6" fmla="*/ 23 w 24"/>
                <a:gd name="T7" fmla="*/ 85 h 92"/>
                <a:gd name="T8" fmla="*/ 14 w 24"/>
                <a:gd name="T9" fmla="*/ 106 h 92"/>
                <a:gd name="T10" fmla="*/ 12 w 24"/>
                <a:gd name="T11" fmla="*/ 107 h 92"/>
                <a:gd name="T12" fmla="*/ 11 w 24"/>
                <a:gd name="T13" fmla="*/ 107 h 92"/>
                <a:gd name="T14" fmla="*/ 9 w 24"/>
                <a:gd name="T15" fmla="*/ 106 h 92"/>
                <a:gd name="T16" fmla="*/ 9 w 24"/>
                <a:gd name="T17" fmla="*/ 105 h 92"/>
                <a:gd name="T18" fmla="*/ 8 w 24"/>
                <a:gd name="T19" fmla="*/ 102 h 92"/>
                <a:gd name="T20" fmla="*/ 7 w 24"/>
                <a:gd name="T21" fmla="*/ 99 h 92"/>
                <a:gd name="T22" fmla="*/ 5 w 24"/>
                <a:gd name="T23" fmla="*/ 98 h 92"/>
                <a:gd name="T24" fmla="*/ 2 w 24"/>
                <a:gd name="T25" fmla="*/ 97 h 92"/>
                <a:gd name="T26" fmla="*/ 0 w 24"/>
                <a:gd name="T27" fmla="*/ 97 h 92"/>
                <a:gd name="T28" fmla="*/ 7 w 24"/>
                <a:gd name="T29" fmla="*/ 70 h 92"/>
                <a:gd name="T30" fmla="*/ 15 w 24"/>
                <a:gd name="T31" fmla="*/ 43 h 92"/>
                <a:gd name="T32" fmla="*/ 16 w 24"/>
                <a:gd name="T33" fmla="*/ 29 h 92"/>
                <a:gd name="T34" fmla="*/ 15 w 24"/>
                <a:gd name="T35" fmla="*/ 14 h 92"/>
                <a:gd name="T36" fmla="*/ 15 w 24"/>
                <a:gd name="T37" fmla="*/ 0 h 92"/>
                <a:gd name="T38" fmla="*/ 26 w 24"/>
                <a:gd name="T39" fmla="*/ 16 h 9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4"/>
                <a:gd name="T61" fmla="*/ 0 h 92"/>
                <a:gd name="T62" fmla="*/ 24 w 24"/>
                <a:gd name="T63" fmla="*/ 92 h 9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4" h="92">
                  <a:moveTo>
                    <a:pt x="22" y="14"/>
                  </a:moveTo>
                  <a:lnTo>
                    <a:pt x="24" y="34"/>
                  </a:lnTo>
                  <a:lnTo>
                    <a:pt x="22" y="54"/>
                  </a:lnTo>
                  <a:lnTo>
                    <a:pt x="20" y="73"/>
                  </a:lnTo>
                  <a:lnTo>
                    <a:pt x="12" y="91"/>
                  </a:lnTo>
                  <a:lnTo>
                    <a:pt x="10" y="92"/>
                  </a:lnTo>
                  <a:lnTo>
                    <a:pt x="9" y="92"/>
                  </a:lnTo>
                  <a:lnTo>
                    <a:pt x="8" y="91"/>
                  </a:lnTo>
                  <a:lnTo>
                    <a:pt x="8" y="90"/>
                  </a:lnTo>
                  <a:lnTo>
                    <a:pt x="7" y="88"/>
                  </a:lnTo>
                  <a:lnTo>
                    <a:pt x="6" y="85"/>
                  </a:lnTo>
                  <a:lnTo>
                    <a:pt x="4" y="84"/>
                  </a:lnTo>
                  <a:lnTo>
                    <a:pt x="2" y="83"/>
                  </a:lnTo>
                  <a:lnTo>
                    <a:pt x="0" y="83"/>
                  </a:lnTo>
                  <a:lnTo>
                    <a:pt x="6" y="60"/>
                  </a:lnTo>
                  <a:lnTo>
                    <a:pt x="13" y="37"/>
                  </a:lnTo>
                  <a:lnTo>
                    <a:pt x="14" y="25"/>
                  </a:lnTo>
                  <a:lnTo>
                    <a:pt x="13" y="12"/>
                  </a:lnTo>
                  <a:lnTo>
                    <a:pt x="13" y="0"/>
                  </a:lnTo>
                  <a:lnTo>
                    <a:pt x="22" y="14"/>
                  </a:lnTo>
                  <a:close/>
                </a:path>
              </a:pathLst>
            </a:custGeom>
            <a:solidFill>
              <a:srgbClr val="000514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42" name="Freeform 13"/>
            <p:cNvSpPr>
              <a:spLocks/>
            </p:cNvSpPr>
            <p:nvPr/>
          </p:nvSpPr>
          <p:spPr bwMode="gray">
            <a:xfrm>
              <a:off x="3813" y="2142"/>
              <a:ext cx="44" cy="23"/>
            </a:xfrm>
            <a:custGeom>
              <a:avLst/>
              <a:gdLst>
                <a:gd name="T0" fmla="*/ 32 w 38"/>
                <a:gd name="T1" fmla="*/ 5 h 19"/>
                <a:gd name="T2" fmla="*/ 25 w 38"/>
                <a:gd name="T3" fmla="*/ 7 h 19"/>
                <a:gd name="T4" fmla="*/ 17 w 38"/>
                <a:gd name="T5" fmla="*/ 8 h 19"/>
                <a:gd name="T6" fmla="*/ 10 w 38"/>
                <a:gd name="T7" fmla="*/ 10 h 19"/>
                <a:gd name="T8" fmla="*/ 3 w 38"/>
                <a:gd name="T9" fmla="*/ 12 h 19"/>
                <a:gd name="T10" fmla="*/ 0 w 38"/>
                <a:gd name="T11" fmla="*/ 22 h 19"/>
                <a:gd name="T12" fmla="*/ 9 w 38"/>
                <a:gd name="T13" fmla="*/ 22 h 19"/>
                <a:gd name="T14" fmla="*/ 17 w 38"/>
                <a:gd name="T15" fmla="*/ 23 h 19"/>
                <a:gd name="T16" fmla="*/ 28 w 38"/>
                <a:gd name="T17" fmla="*/ 23 h 19"/>
                <a:gd name="T18" fmla="*/ 35 w 38"/>
                <a:gd name="T19" fmla="*/ 22 h 19"/>
                <a:gd name="T20" fmla="*/ 43 w 38"/>
                <a:gd name="T21" fmla="*/ 16 h 19"/>
                <a:gd name="T22" fmla="*/ 43 w 38"/>
                <a:gd name="T23" fmla="*/ 12 h 19"/>
                <a:gd name="T24" fmla="*/ 44 w 38"/>
                <a:gd name="T25" fmla="*/ 10 h 19"/>
                <a:gd name="T26" fmla="*/ 44 w 38"/>
                <a:gd name="T27" fmla="*/ 7 h 19"/>
                <a:gd name="T28" fmla="*/ 43 w 38"/>
                <a:gd name="T29" fmla="*/ 2 h 19"/>
                <a:gd name="T30" fmla="*/ 43 w 38"/>
                <a:gd name="T31" fmla="*/ 0 h 19"/>
                <a:gd name="T32" fmla="*/ 37 w 38"/>
                <a:gd name="T33" fmla="*/ 2 h 19"/>
                <a:gd name="T34" fmla="*/ 32 w 38"/>
                <a:gd name="T35" fmla="*/ 5 h 1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8"/>
                <a:gd name="T55" fmla="*/ 0 h 19"/>
                <a:gd name="T56" fmla="*/ 38 w 38"/>
                <a:gd name="T57" fmla="*/ 19 h 1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8" h="19">
                  <a:moveTo>
                    <a:pt x="28" y="4"/>
                  </a:moveTo>
                  <a:lnTo>
                    <a:pt x="22" y="6"/>
                  </a:lnTo>
                  <a:lnTo>
                    <a:pt x="15" y="7"/>
                  </a:lnTo>
                  <a:lnTo>
                    <a:pt x="9" y="8"/>
                  </a:lnTo>
                  <a:lnTo>
                    <a:pt x="3" y="10"/>
                  </a:lnTo>
                  <a:lnTo>
                    <a:pt x="0" y="18"/>
                  </a:lnTo>
                  <a:lnTo>
                    <a:pt x="8" y="18"/>
                  </a:lnTo>
                  <a:lnTo>
                    <a:pt x="15" y="19"/>
                  </a:lnTo>
                  <a:lnTo>
                    <a:pt x="24" y="19"/>
                  </a:lnTo>
                  <a:lnTo>
                    <a:pt x="30" y="18"/>
                  </a:lnTo>
                  <a:lnTo>
                    <a:pt x="37" y="13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7" y="2"/>
                  </a:lnTo>
                  <a:lnTo>
                    <a:pt x="37" y="0"/>
                  </a:lnTo>
                  <a:lnTo>
                    <a:pt x="32" y="2"/>
                  </a:lnTo>
                  <a:lnTo>
                    <a:pt x="28" y="4"/>
                  </a:lnTo>
                  <a:close/>
                </a:path>
              </a:pathLst>
            </a:custGeom>
            <a:solidFill>
              <a:srgbClr val="000514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43" name="Freeform 14"/>
            <p:cNvSpPr>
              <a:spLocks/>
            </p:cNvSpPr>
            <p:nvPr/>
          </p:nvSpPr>
          <p:spPr bwMode="gray">
            <a:xfrm>
              <a:off x="3904" y="2131"/>
              <a:ext cx="88" cy="132"/>
            </a:xfrm>
            <a:custGeom>
              <a:avLst/>
              <a:gdLst>
                <a:gd name="T0" fmla="*/ 83 w 75"/>
                <a:gd name="T1" fmla="*/ 61 h 113"/>
                <a:gd name="T2" fmla="*/ 87 w 75"/>
                <a:gd name="T3" fmla="*/ 56 h 113"/>
                <a:gd name="T4" fmla="*/ 84 w 75"/>
                <a:gd name="T5" fmla="*/ 42 h 113"/>
                <a:gd name="T6" fmla="*/ 77 w 75"/>
                <a:gd name="T7" fmla="*/ 30 h 113"/>
                <a:gd name="T8" fmla="*/ 82 w 75"/>
                <a:gd name="T9" fmla="*/ 22 h 113"/>
                <a:gd name="T10" fmla="*/ 81 w 75"/>
                <a:gd name="T11" fmla="*/ 21 h 113"/>
                <a:gd name="T12" fmla="*/ 76 w 75"/>
                <a:gd name="T13" fmla="*/ 21 h 113"/>
                <a:gd name="T14" fmla="*/ 74 w 75"/>
                <a:gd name="T15" fmla="*/ 16 h 113"/>
                <a:gd name="T16" fmla="*/ 73 w 75"/>
                <a:gd name="T17" fmla="*/ 8 h 113"/>
                <a:gd name="T18" fmla="*/ 67 w 75"/>
                <a:gd name="T19" fmla="*/ 9 h 113"/>
                <a:gd name="T20" fmla="*/ 60 w 75"/>
                <a:gd name="T21" fmla="*/ 14 h 113"/>
                <a:gd name="T22" fmla="*/ 53 w 75"/>
                <a:gd name="T23" fmla="*/ 9 h 113"/>
                <a:gd name="T24" fmla="*/ 43 w 75"/>
                <a:gd name="T25" fmla="*/ 1 h 113"/>
                <a:gd name="T26" fmla="*/ 36 w 75"/>
                <a:gd name="T27" fmla="*/ 2 h 113"/>
                <a:gd name="T28" fmla="*/ 0 w 75"/>
                <a:gd name="T29" fmla="*/ 26 h 113"/>
                <a:gd name="T30" fmla="*/ 1 w 75"/>
                <a:gd name="T31" fmla="*/ 28 h 113"/>
                <a:gd name="T32" fmla="*/ 7 w 75"/>
                <a:gd name="T33" fmla="*/ 33 h 113"/>
                <a:gd name="T34" fmla="*/ 7 w 75"/>
                <a:gd name="T35" fmla="*/ 39 h 113"/>
                <a:gd name="T36" fmla="*/ 1 w 75"/>
                <a:gd name="T37" fmla="*/ 41 h 113"/>
                <a:gd name="T38" fmla="*/ 0 w 75"/>
                <a:gd name="T39" fmla="*/ 43 h 113"/>
                <a:gd name="T40" fmla="*/ 6 w 75"/>
                <a:gd name="T41" fmla="*/ 43 h 113"/>
                <a:gd name="T42" fmla="*/ 12 w 75"/>
                <a:gd name="T43" fmla="*/ 49 h 113"/>
                <a:gd name="T44" fmla="*/ 7 w 75"/>
                <a:gd name="T45" fmla="*/ 60 h 113"/>
                <a:gd name="T46" fmla="*/ 5 w 75"/>
                <a:gd name="T47" fmla="*/ 69 h 113"/>
                <a:gd name="T48" fmla="*/ 20 w 75"/>
                <a:gd name="T49" fmla="*/ 67 h 113"/>
                <a:gd name="T50" fmla="*/ 27 w 75"/>
                <a:gd name="T51" fmla="*/ 36 h 113"/>
                <a:gd name="T52" fmla="*/ 32 w 75"/>
                <a:gd name="T53" fmla="*/ 34 h 113"/>
                <a:gd name="T54" fmla="*/ 34 w 75"/>
                <a:gd name="T55" fmla="*/ 36 h 113"/>
                <a:gd name="T56" fmla="*/ 35 w 75"/>
                <a:gd name="T57" fmla="*/ 49 h 113"/>
                <a:gd name="T58" fmla="*/ 26 w 75"/>
                <a:gd name="T59" fmla="*/ 99 h 113"/>
                <a:gd name="T60" fmla="*/ 22 w 75"/>
                <a:gd name="T61" fmla="*/ 104 h 113"/>
                <a:gd name="T62" fmla="*/ 19 w 75"/>
                <a:gd name="T63" fmla="*/ 106 h 113"/>
                <a:gd name="T64" fmla="*/ 26 w 75"/>
                <a:gd name="T65" fmla="*/ 111 h 113"/>
                <a:gd name="T66" fmla="*/ 34 w 75"/>
                <a:gd name="T67" fmla="*/ 105 h 113"/>
                <a:gd name="T68" fmla="*/ 34 w 75"/>
                <a:gd name="T69" fmla="*/ 104 h 113"/>
                <a:gd name="T70" fmla="*/ 34 w 75"/>
                <a:gd name="T71" fmla="*/ 111 h 113"/>
                <a:gd name="T72" fmla="*/ 40 w 75"/>
                <a:gd name="T73" fmla="*/ 106 h 113"/>
                <a:gd name="T74" fmla="*/ 46 w 75"/>
                <a:gd name="T75" fmla="*/ 97 h 113"/>
                <a:gd name="T76" fmla="*/ 39 w 75"/>
                <a:gd name="T77" fmla="*/ 124 h 113"/>
                <a:gd name="T78" fmla="*/ 42 w 75"/>
                <a:gd name="T79" fmla="*/ 132 h 113"/>
                <a:gd name="T80" fmla="*/ 53 w 75"/>
                <a:gd name="T81" fmla="*/ 128 h 113"/>
                <a:gd name="T82" fmla="*/ 74 w 75"/>
                <a:gd name="T83" fmla="*/ 88 h 113"/>
                <a:gd name="T84" fmla="*/ 76 w 75"/>
                <a:gd name="T85" fmla="*/ 69 h 113"/>
                <a:gd name="T86" fmla="*/ 80 w 75"/>
                <a:gd name="T87" fmla="*/ 67 h 11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5"/>
                <a:gd name="T133" fmla="*/ 0 h 113"/>
                <a:gd name="T134" fmla="*/ 75 w 75"/>
                <a:gd name="T135" fmla="*/ 113 h 11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5" h="113">
                  <a:moveTo>
                    <a:pt x="68" y="53"/>
                  </a:moveTo>
                  <a:lnTo>
                    <a:pt x="69" y="52"/>
                  </a:lnTo>
                  <a:lnTo>
                    <a:pt x="71" y="52"/>
                  </a:lnTo>
                  <a:lnTo>
                    <a:pt x="72" y="51"/>
                  </a:lnTo>
                  <a:lnTo>
                    <a:pt x="72" y="49"/>
                  </a:lnTo>
                  <a:lnTo>
                    <a:pt x="74" y="48"/>
                  </a:lnTo>
                  <a:lnTo>
                    <a:pt x="75" y="43"/>
                  </a:lnTo>
                  <a:lnTo>
                    <a:pt x="74" y="40"/>
                  </a:lnTo>
                  <a:lnTo>
                    <a:pt x="72" y="36"/>
                  </a:lnTo>
                  <a:lnTo>
                    <a:pt x="70" y="33"/>
                  </a:lnTo>
                  <a:lnTo>
                    <a:pt x="68" y="29"/>
                  </a:lnTo>
                  <a:lnTo>
                    <a:pt x="66" y="26"/>
                  </a:lnTo>
                  <a:lnTo>
                    <a:pt x="68" y="24"/>
                  </a:lnTo>
                  <a:lnTo>
                    <a:pt x="69" y="22"/>
                  </a:lnTo>
                  <a:lnTo>
                    <a:pt x="70" y="19"/>
                  </a:lnTo>
                  <a:lnTo>
                    <a:pt x="71" y="17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8" y="17"/>
                  </a:lnTo>
                  <a:lnTo>
                    <a:pt x="66" y="17"/>
                  </a:lnTo>
                  <a:lnTo>
                    <a:pt x="65" y="18"/>
                  </a:lnTo>
                  <a:lnTo>
                    <a:pt x="65" y="19"/>
                  </a:lnTo>
                  <a:lnTo>
                    <a:pt x="64" y="17"/>
                  </a:lnTo>
                  <a:lnTo>
                    <a:pt x="63" y="14"/>
                  </a:lnTo>
                  <a:lnTo>
                    <a:pt x="63" y="11"/>
                  </a:lnTo>
                  <a:lnTo>
                    <a:pt x="63" y="8"/>
                  </a:lnTo>
                  <a:lnTo>
                    <a:pt x="62" y="7"/>
                  </a:lnTo>
                  <a:lnTo>
                    <a:pt x="60" y="6"/>
                  </a:lnTo>
                  <a:lnTo>
                    <a:pt x="58" y="7"/>
                  </a:lnTo>
                  <a:lnTo>
                    <a:pt x="57" y="8"/>
                  </a:lnTo>
                  <a:lnTo>
                    <a:pt x="54" y="10"/>
                  </a:lnTo>
                  <a:lnTo>
                    <a:pt x="53" y="11"/>
                  </a:lnTo>
                  <a:lnTo>
                    <a:pt x="51" y="12"/>
                  </a:lnTo>
                  <a:lnTo>
                    <a:pt x="48" y="12"/>
                  </a:lnTo>
                  <a:lnTo>
                    <a:pt x="47" y="10"/>
                  </a:lnTo>
                  <a:lnTo>
                    <a:pt x="45" y="8"/>
                  </a:lnTo>
                  <a:lnTo>
                    <a:pt x="42" y="6"/>
                  </a:lnTo>
                  <a:lnTo>
                    <a:pt x="40" y="4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1" y="2"/>
                  </a:lnTo>
                  <a:lnTo>
                    <a:pt x="22" y="11"/>
                  </a:lnTo>
                  <a:lnTo>
                    <a:pt x="11" y="16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1" y="24"/>
                  </a:lnTo>
                  <a:lnTo>
                    <a:pt x="3" y="24"/>
                  </a:lnTo>
                  <a:lnTo>
                    <a:pt x="5" y="25"/>
                  </a:lnTo>
                  <a:lnTo>
                    <a:pt x="6" y="28"/>
                  </a:lnTo>
                  <a:lnTo>
                    <a:pt x="7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4" y="34"/>
                  </a:lnTo>
                  <a:lnTo>
                    <a:pt x="3" y="34"/>
                  </a:lnTo>
                  <a:lnTo>
                    <a:pt x="1" y="35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37"/>
                  </a:lnTo>
                  <a:lnTo>
                    <a:pt x="1" y="39"/>
                  </a:lnTo>
                  <a:lnTo>
                    <a:pt x="4" y="39"/>
                  </a:lnTo>
                  <a:lnTo>
                    <a:pt x="5" y="37"/>
                  </a:lnTo>
                  <a:lnTo>
                    <a:pt x="6" y="36"/>
                  </a:lnTo>
                  <a:lnTo>
                    <a:pt x="9" y="39"/>
                  </a:lnTo>
                  <a:lnTo>
                    <a:pt x="10" y="42"/>
                  </a:lnTo>
                  <a:lnTo>
                    <a:pt x="9" y="45"/>
                  </a:lnTo>
                  <a:lnTo>
                    <a:pt x="7" y="48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4" y="57"/>
                  </a:lnTo>
                  <a:lnTo>
                    <a:pt x="4" y="59"/>
                  </a:lnTo>
                  <a:lnTo>
                    <a:pt x="5" y="60"/>
                  </a:lnTo>
                  <a:lnTo>
                    <a:pt x="12" y="60"/>
                  </a:lnTo>
                  <a:lnTo>
                    <a:pt x="17" y="57"/>
                  </a:lnTo>
                  <a:lnTo>
                    <a:pt x="21" y="48"/>
                  </a:lnTo>
                  <a:lnTo>
                    <a:pt x="23" y="40"/>
                  </a:lnTo>
                  <a:lnTo>
                    <a:pt x="23" y="31"/>
                  </a:lnTo>
                  <a:lnTo>
                    <a:pt x="24" y="30"/>
                  </a:lnTo>
                  <a:lnTo>
                    <a:pt x="25" y="29"/>
                  </a:lnTo>
                  <a:lnTo>
                    <a:pt x="27" y="29"/>
                  </a:lnTo>
                  <a:lnTo>
                    <a:pt x="28" y="30"/>
                  </a:lnTo>
                  <a:lnTo>
                    <a:pt x="29" y="30"/>
                  </a:lnTo>
                  <a:lnTo>
                    <a:pt x="29" y="31"/>
                  </a:lnTo>
                  <a:lnTo>
                    <a:pt x="30" y="35"/>
                  </a:lnTo>
                  <a:lnTo>
                    <a:pt x="30" y="39"/>
                  </a:lnTo>
                  <a:lnTo>
                    <a:pt x="30" y="42"/>
                  </a:lnTo>
                  <a:lnTo>
                    <a:pt x="29" y="45"/>
                  </a:lnTo>
                  <a:lnTo>
                    <a:pt x="23" y="65"/>
                  </a:lnTo>
                  <a:lnTo>
                    <a:pt x="22" y="85"/>
                  </a:lnTo>
                  <a:lnTo>
                    <a:pt x="22" y="87"/>
                  </a:lnTo>
                  <a:lnTo>
                    <a:pt x="21" y="88"/>
                  </a:lnTo>
                  <a:lnTo>
                    <a:pt x="19" y="89"/>
                  </a:lnTo>
                  <a:lnTo>
                    <a:pt x="17" y="89"/>
                  </a:lnTo>
                  <a:lnTo>
                    <a:pt x="16" y="90"/>
                  </a:lnTo>
                  <a:lnTo>
                    <a:pt x="16" y="91"/>
                  </a:lnTo>
                  <a:lnTo>
                    <a:pt x="17" y="94"/>
                  </a:lnTo>
                  <a:lnTo>
                    <a:pt x="18" y="94"/>
                  </a:lnTo>
                  <a:lnTo>
                    <a:pt x="22" y="95"/>
                  </a:lnTo>
                  <a:lnTo>
                    <a:pt x="24" y="94"/>
                  </a:lnTo>
                  <a:lnTo>
                    <a:pt x="27" y="93"/>
                  </a:lnTo>
                  <a:lnTo>
                    <a:pt x="29" y="90"/>
                  </a:lnTo>
                  <a:lnTo>
                    <a:pt x="30" y="87"/>
                  </a:lnTo>
                  <a:lnTo>
                    <a:pt x="30" y="88"/>
                  </a:lnTo>
                  <a:lnTo>
                    <a:pt x="29" y="89"/>
                  </a:lnTo>
                  <a:lnTo>
                    <a:pt x="29" y="91"/>
                  </a:lnTo>
                  <a:lnTo>
                    <a:pt x="29" y="94"/>
                  </a:lnTo>
                  <a:lnTo>
                    <a:pt x="29" y="95"/>
                  </a:lnTo>
                  <a:lnTo>
                    <a:pt x="30" y="95"/>
                  </a:lnTo>
                  <a:lnTo>
                    <a:pt x="31" y="94"/>
                  </a:lnTo>
                  <a:lnTo>
                    <a:pt x="34" y="91"/>
                  </a:lnTo>
                  <a:lnTo>
                    <a:pt x="35" y="89"/>
                  </a:lnTo>
                  <a:lnTo>
                    <a:pt x="37" y="85"/>
                  </a:lnTo>
                  <a:lnTo>
                    <a:pt x="39" y="83"/>
                  </a:lnTo>
                  <a:lnTo>
                    <a:pt x="35" y="89"/>
                  </a:lnTo>
                  <a:lnTo>
                    <a:pt x="34" y="97"/>
                  </a:lnTo>
                  <a:lnTo>
                    <a:pt x="33" y="106"/>
                  </a:lnTo>
                  <a:lnTo>
                    <a:pt x="28" y="113"/>
                  </a:lnTo>
                  <a:lnTo>
                    <a:pt x="31" y="113"/>
                  </a:lnTo>
                  <a:lnTo>
                    <a:pt x="36" y="113"/>
                  </a:lnTo>
                  <a:lnTo>
                    <a:pt x="40" y="112"/>
                  </a:lnTo>
                  <a:lnTo>
                    <a:pt x="42" y="111"/>
                  </a:lnTo>
                  <a:lnTo>
                    <a:pt x="45" y="110"/>
                  </a:lnTo>
                  <a:lnTo>
                    <a:pt x="51" y="97"/>
                  </a:lnTo>
                  <a:lnTo>
                    <a:pt x="58" y="87"/>
                  </a:lnTo>
                  <a:lnTo>
                    <a:pt x="63" y="75"/>
                  </a:lnTo>
                  <a:lnTo>
                    <a:pt x="64" y="61"/>
                  </a:lnTo>
                  <a:lnTo>
                    <a:pt x="64" y="60"/>
                  </a:lnTo>
                  <a:lnTo>
                    <a:pt x="65" y="59"/>
                  </a:lnTo>
                  <a:lnTo>
                    <a:pt x="66" y="59"/>
                  </a:lnTo>
                  <a:lnTo>
                    <a:pt x="68" y="58"/>
                  </a:lnTo>
                  <a:lnTo>
                    <a:pt x="68" y="57"/>
                  </a:lnTo>
                  <a:lnTo>
                    <a:pt x="68" y="54"/>
                  </a:lnTo>
                  <a:lnTo>
                    <a:pt x="68" y="53"/>
                  </a:lnTo>
                  <a:close/>
                </a:path>
              </a:pathLst>
            </a:custGeom>
            <a:solidFill>
              <a:srgbClr val="000514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44" name="Freeform 15"/>
            <p:cNvSpPr>
              <a:spLocks/>
            </p:cNvSpPr>
            <p:nvPr/>
          </p:nvSpPr>
          <p:spPr bwMode="gray">
            <a:xfrm>
              <a:off x="4010" y="2115"/>
              <a:ext cx="99" cy="78"/>
            </a:xfrm>
            <a:custGeom>
              <a:avLst/>
              <a:gdLst>
                <a:gd name="T0" fmla="*/ 90 w 85"/>
                <a:gd name="T1" fmla="*/ 28 h 66"/>
                <a:gd name="T2" fmla="*/ 93 w 85"/>
                <a:gd name="T3" fmla="*/ 21 h 66"/>
                <a:gd name="T4" fmla="*/ 96 w 85"/>
                <a:gd name="T5" fmla="*/ 14 h 66"/>
                <a:gd name="T6" fmla="*/ 99 w 85"/>
                <a:gd name="T7" fmla="*/ 6 h 66"/>
                <a:gd name="T8" fmla="*/ 90 w 85"/>
                <a:gd name="T9" fmla="*/ 4 h 66"/>
                <a:gd name="T10" fmla="*/ 80 w 85"/>
                <a:gd name="T11" fmla="*/ 1 h 66"/>
                <a:gd name="T12" fmla="*/ 72 w 85"/>
                <a:gd name="T13" fmla="*/ 0 h 66"/>
                <a:gd name="T14" fmla="*/ 65 w 85"/>
                <a:gd name="T15" fmla="*/ 2 h 66"/>
                <a:gd name="T16" fmla="*/ 62 w 85"/>
                <a:gd name="T17" fmla="*/ 2 h 66"/>
                <a:gd name="T18" fmla="*/ 61 w 85"/>
                <a:gd name="T19" fmla="*/ 2 h 66"/>
                <a:gd name="T20" fmla="*/ 58 w 85"/>
                <a:gd name="T21" fmla="*/ 2 h 66"/>
                <a:gd name="T22" fmla="*/ 57 w 85"/>
                <a:gd name="T23" fmla="*/ 4 h 66"/>
                <a:gd name="T24" fmla="*/ 54 w 85"/>
                <a:gd name="T25" fmla="*/ 6 h 66"/>
                <a:gd name="T26" fmla="*/ 48 w 85"/>
                <a:gd name="T27" fmla="*/ 8 h 66"/>
                <a:gd name="T28" fmla="*/ 40 w 85"/>
                <a:gd name="T29" fmla="*/ 7 h 66"/>
                <a:gd name="T30" fmla="*/ 33 w 85"/>
                <a:gd name="T31" fmla="*/ 7 h 66"/>
                <a:gd name="T32" fmla="*/ 27 w 85"/>
                <a:gd name="T33" fmla="*/ 8 h 66"/>
                <a:gd name="T34" fmla="*/ 17 w 85"/>
                <a:gd name="T35" fmla="*/ 13 h 66"/>
                <a:gd name="T36" fmla="*/ 9 w 85"/>
                <a:gd name="T37" fmla="*/ 18 h 66"/>
                <a:gd name="T38" fmla="*/ 3 w 85"/>
                <a:gd name="T39" fmla="*/ 25 h 66"/>
                <a:gd name="T40" fmla="*/ 2 w 85"/>
                <a:gd name="T41" fmla="*/ 32 h 66"/>
                <a:gd name="T42" fmla="*/ 0 w 85"/>
                <a:gd name="T43" fmla="*/ 41 h 66"/>
                <a:gd name="T44" fmla="*/ 0 w 85"/>
                <a:gd name="T45" fmla="*/ 48 h 66"/>
                <a:gd name="T46" fmla="*/ 3 w 85"/>
                <a:gd name="T47" fmla="*/ 54 h 66"/>
                <a:gd name="T48" fmla="*/ 13 w 85"/>
                <a:gd name="T49" fmla="*/ 64 h 66"/>
                <a:gd name="T50" fmla="*/ 24 w 85"/>
                <a:gd name="T51" fmla="*/ 72 h 66"/>
                <a:gd name="T52" fmla="*/ 38 w 85"/>
                <a:gd name="T53" fmla="*/ 78 h 66"/>
                <a:gd name="T54" fmla="*/ 38 w 85"/>
                <a:gd name="T55" fmla="*/ 73 h 66"/>
                <a:gd name="T56" fmla="*/ 38 w 85"/>
                <a:gd name="T57" fmla="*/ 72 h 66"/>
                <a:gd name="T58" fmla="*/ 37 w 85"/>
                <a:gd name="T59" fmla="*/ 70 h 66"/>
                <a:gd name="T60" fmla="*/ 36 w 85"/>
                <a:gd name="T61" fmla="*/ 70 h 66"/>
                <a:gd name="T62" fmla="*/ 33 w 85"/>
                <a:gd name="T63" fmla="*/ 70 h 66"/>
                <a:gd name="T64" fmla="*/ 30 w 85"/>
                <a:gd name="T65" fmla="*/ 70 h 66"/>
                <a:gd name="T66" fmla="*/ 29 w 85"/>
                <a:gd name="T67" fmla="*/ 70 h 66"/>
                <a:gd name="T68" fmla="*/ 30 w 85"/>
                <a:gd name="T69" fmla="*/ 70 h 66"/>
                <a:gd name="T70" fmla="*/ 33 w 85"/>
                <a:gd name="T71" fmla="*/ 69 h 66"/>
                <a:gd name="T72" fmla="*/ 34 w 85"/>
                <a:gd name="T73" fmla="*/ 66 h 66"/>
                <a:gd name="T74" fmla="*/ 37 w 85"/>
                <a:gd name="T75" fmla="*/ 66 h 66"/>
                <a:gd name="T76" fmla="*/ 38 w 85"/>
                <a:gd name="T77" fmla="*/ 66 h 66"/>
                <a:gd name="T78" fmla="*/ 41 w 85"/>
                <a:gd name="T79" fmla="*/ 58 h 66"/>
                <a:gd name="T80" fmla="*/ 43 w 85"/>
                <a:gd name="T81" fmla="*/ 50 h 66"/>
                <a:gd name="T82" fmla="*/ 47 w 85"/>
                <a:gd name="T83" fmla="*/ 43 h 66"/>
                <a:gd name="T84" fmla="*/ 55 w 85"/>
                <a:gd name="T85" fmla="*/ 38 h 66"/>
                <a:gd name="T86" fmla="*/ 55 w 85"/>
                <a:gd name="T87" fmla="*/ 35 h 66"/>
                <a:gd name="T88" fmla="*/ 57 w 85"/>
                <a:gd name="T89" fmla="*/ 32 h 66"/>
                <a:gd name="T90" fmla="*/ 58 w 85"/>
                <a:gd name="T91" fmla="*/ 30 h 66"/>
                <a:gd name="T92" fmla="*/ 61 w 85"/>
                <a:gd name="T93" fmla="*/ 28 h 66"/>
                <a:gd name="T94" fmla="*/ 65 w 85"/>
                <a:gd name="T95" fmla="*/ 28 h 66"/>
                <a:gd name="T96" fmla="*/ 69 w 85"/>
                <a:gd name="T97" fmla="*/ 28 h 66"/>
                <a:gd name="T98" fmla="*/ 73 w 85"/>
                <a:gd name="T99" fmla="*/ 28 h 66"/>
                <a:gd name="T100" fmla="*/ 73 w 85"/>
                <a:gd name="T101" fmla="*/ 31 h 66"/>
                <a:gd name="T102" fmla="*/ 75 w 85"/>
                <a:gd name="T103" fmla="*/ 35 h 66"/>
                <a:gd name="T104" fmla="*/ 76 w 85"/>
                <a:gd name="T105" fmla="*/ 38 h 66"/>
                <a:gd name="T106" fmla="*/ 78 w 85"/>
                <a:gd name="T107" fmla="*/ 39 h 66"/>
                <a:gd name="T108" fmla="*/ 79 w 85"/>
                <a:gd name="T109" fmla="*/ 41 h 66"/>
                <a:gd name="T110" fmla="*/ 80 w 85"/>
                <a:gd name="T111" fmla="*/ 41 h 66"/>
                <a:gd name="T112" fmla="*/ 82 w 85"/>
                <a:gd name="T113" fmla="*/ 39 h 66"/>
                <a:gd name="T114" fmla="*/ 83 w 85"/>
                <a:gd name="T115" fmla="*/ 37 h 66"/>
                <a:gd name="T116" fmla="*/ 86 w 85"/>
                <a:gd name="T117" fmla="*/ 34 h 66"/>
                <a:gd name="T118" fmla="*/ 87 w 85"/>
                <a:gd name="T119" fmla="*/ 31 h 66"/>
                <a:gd name="T120" fmla="*/ 90 w 85"/>
                <a:gd name="T121" fmla="*/ 30 h 66"/>
                <a:gd name="T122" fmla="*/ 90 w 85"/>
                <a:gd name="T123" fmla="*/ 28 h 6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5"/>
                <a:gd name="T187" fmla="*/ 0 h 66"/>
                <a:gd name="T188" fmla="*/ 85 w 85"/>
                <a:gd name="T189" fmla="*/ 66 h 6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5" h="66">
                  <a:moveTo>
                    <a:pt x="77" y="24"/>
                  </a:moveTo>
                  <a:lnTo>
                    <a:pt x="80" y="18"/>
                  </a:lnTo>
                  <a:lnTo>
                    <a:pt x="82" y="12"/>
                  </a:lnTo>
                  <a:lnTo>
                    <a:pt x="85" y="5"/>
                  </a:lnTo>
                  <a:lnTo>
                    <a:pt x="77" y="3"/>
                  </a:lnTo>
                  <a:lnTo>
                    <a:pt x="69" y="1"/>
                  </a:lnTo>
                  <a:lnTo>
                    <a:pt x="62" y="0"/>
                  </a:lnTo>
                  <a:lnTo>
                    <a:pt x="56" y="2"/>
                  </a:lnTo>
                  <a:lnTo>
                    <a:pt x="53" y="2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49" y="3"/>
                  </a:lnTo>
                  <a:lnTo>
                    <a:pt x="46" y="5"/>
                  </a:lnTo>
                  <a:lnTo>
                    <a:pt x="41" y="7"/>
                  </a:lnTo>
                  <a:lnTo>
                    <a:pt x="34" y="6"/>
                  </a:lnTo>
                  <a:lnTo>
                    <a:pt x="28" y="6"/>
                  </a:lnTo>
                  <a:lnTo>
                    <a:pt x="23" y="7"/>
                  </a:lnTo>
                  <a:lnTo>
                    <a:pt x="15" y="11"/>
                  </a:lnTo>
                  <a:lnTo>
                    <a:pt x="8" y="15"/>
                  </a:lnTo>
                  <a:lnTo>
                    <a:pt x="3" y="21"/>
                  </a:lnTo>
                  <a:lnTo>
                    <a:pt x="2" y="27"/>
                  </a:lnTo>
                  <a:lnTo>
                    <a:pt x="0" y="35"/>
                  </a:lnTo>
                  <a:lnTo>
                    <a:pt x="0" y="41"/>
                  </a:lnTo>
                  <a:lnTo>
                    <a:pt x="3" y="46"/>
                  </a:lnTo>
                  <a:lnTo>
                    <a:pt x="11" y="54"/>
                  </a:lnTo>
                  <a:lnTo>
                    <a:pt x="21" y="61"/>
                  </a:lnTo>
                  <a:lnTo>
                    <a:pt x="33" y="66"/>
                  </a:lnTo>
                  <a:lnTo>
                    <a:pt x="33" y="62"/>
                  </a:lnTo>
                  <a:lnTo>
                    <a:pt x="33" y="61"/>
                  </a:lnTo>
                  <a:lnTo>
                    <a:pt x="32" y="59"/>
                  </a:lnTo>
                  <a:lnTo>
                    <a:pt x="31" y="59"/>
                  </a:lnTo>
                  <a:lnTo>
                    <a:pt x="28" y="59"/>
                  </a:lnTo>
                  <a:lnTo>
                    <a:pt x="26" y="59"/>
                  </a:lnTo>
                  <a:lnTo>
                    <a:pt x="25" y="59"/>
                  </a:lnTo>
                  <a:lnTo>
                    <a:pt x="26" y="59"/>
                  </a:lnTo>
                  <a:lnTo>
                    <a:pt x="28" y="58"/>
                  </a:lnTo>
                  <a:lnTo>
                    <a:pt x="29" y="56"/>
                  </a:lnTo>
                  <a:lnTo>
                    <a:pt x="32" y="56"/>
                  </a:lnTo>
                  <a:lnTo>
                    <a:pt x="33" y="56"/>
                  </a:lnTo>
                  <a:lnTo>
                    <a:pt x="35" y="49"/>
                  </a:lnTo>
                  <a:lnTo>
                    <a:pt x="37" y="42"/>
                  </a:lnTo>
                  <a:lnTo>
                    <a:pt x="40" y="36"/>
                  </a:lnTo>
                  <a:lnTo>
                    <a:pt x="47" y="32"/>
                  </a:lnTo>
                  <a:lnTo>
                    <a:pt x="47" y="30"/>
                  </a:lnTo>
                  <a:lnTo>
                    <a:pt x="49" y="27"/>
                  </a:lnTo>
                  <a:lnTo>
                    <a:pt x="50" y="25"/>
                  </a:lnTo>
                  <a:lnTo>
                    <a:pt x="52" y="24"/>
                  </a:lnTo>
                  <a:lnTo>
                    <a:pt x="56" y="24"/>
                  </a:lnTo>
                  <a:lnTo>
                    <a:pt x="59" y="24"/>
                  </a:lnTo>
                  <a:lnTo>
                    <a:pt x="63" y="24"/>
                  </a:lnTo>
                  <a:lnTo>
                    <a:pt x="63" y="26"/>
                  </a:lnTo>
                  <a:lnTo>
                    <a:pt x="64" y="30"/>
                  </a:lnTo>
                  <a:lnTo>
                    <a:pt x="65" y="32"/>
                  </a:lnTo>
                  <a:lnTo>
                    <a:pt x="67" y="33"/>
                  </a:lnTo>
                  <a:lnTo>
                    <a:pt x="68" y="35"/>
                  </a:lnTo>
                  <a:lnTo>
                    <a:pt x="69" y="35"/>
                  </a:lnTo>
                  <a:lnTo>
                    <a:pt x="70" y="33"/>
                  </a:lnTo>
                  <a:lnTo>
                    <a:pt x="71" y="31"/>
                  </a:lnTo>
                  <a:lnTo>
                    <a:pt x="74" y="29"/>
                  </a:lnTo>
                  <a:lnTo>
                    <a:pt x="75" y="26"/>
                  </a:lnTo>
                  <a:lnTo>
                    <a:pt x="77" y="25"/>
                  </a:lnTo>
                  <a:lnTo>
                    <a:pt x="77" y="24"/>
                  </a:lnTo>
                  <a:close/>
                </a:path>
              </a:pathLst>
            </a:custGeom>
            <a:solidFill>
              <a:srgbClr val="000514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45" name="Freeform 16"/>
            <p:cNvSpPr>
              <a:spLocks/>
            </p:cNvSpPr>
            <p:nvPr/>
          </p:nvSpPr>
          <p:spPr bwMode="gray">
            <a:xfrm>
              <a:off x="3961" y="1823"/>
              <a:ext cx="443" cy="320"/>
            </a:xfrm>
            <a:custGeom>
              <a:avLst/>
              <a:gdLst>
                <a:gd name="T0" fmla="*/ 123 w 379"/>
                <a:gd name="T1" fmla="*/ 266 h 274"/>
                <a:gd name="T2" fmla="*/ 111 w 379"/>
                <a:gd name="T3" fmla="*/ 279 h 274"/>
                <a:gd name="T4" fmla="*/ 104 w 379"/>
                <a:gd name="T5" fmla="*/ 286 h 274"/>
                <a:gd name="T6" fmla="*/ 94 w 379"/>
                <a:gd name="T7" fmla="*/ 284 h 274"/>
                <a:gd name="T8" fmla="*/ 47 w 379"/>
                <a:gd name="T9" fmla="*/ 286 h 274"/>
                <a:gd name="T10" fmla="*/ 44 w 379"/>
                <a:gd name="T11" fmla="*/ 292 h 274"/>
                <a:gd name="T12" fmla="*/ 40 w 379"/>
                <a:gd name="T13" fmla="*/ 300 h 274"/>
                <a:gd name="T14" fmla="*/ 53 w 379"/>
                <a:gd name="T15" fmla="*/ 308 h 274"/>
                <a:gd name="T16" fmla="*/ 46 w 379"/>
                <a:gd name="T17" fmla="*/ 314 h 274"/>
                <a:gd name="T18" fmla="*/ 23 w 379"/>
                <a:gd name="T19" fmla="*/ 305 h 274"/>
                <a:gd name="T20" fmla="*/ 0 w 379"/>
                <a:gd name="T21" fmla="*/ 294 h 274"/>
                <a:gd name="T22" fmla="*/ 18 w 379"/>
                <a:gd name="T23" fmla="*/ 285 h 274"/>
                <a:gd name="T24" fmla="*/ 49 w 379"/>
                <a:gd name="T25" fmla="*/ 271 h 274"/>
                <a:gd name="T26" fmla="*/ 53 w 379"/>
                <a:gd name="T27" fmla="*/ 265 h 274"/>
                <a:gd name="T28" fmla="*/ 65 w 379"/>
                <a:gd name="T29" fmla="*/ 264 h 274"/>
                <a:gd name="T30" fmla="*/ 101 w 379"/>
                <a:gd name="T31" fmla="*/ 237 h 274"/>
                <a:gd name="T32" fmla="*/ 122 w 379"/>
                <a:gd name="T33" fmla="*/ 236 h 274"/>
                <a:gd name="T34" fmla="*/ 153 w 379"/>
                <a:gd name="T35" fmla="*/ 231 h 274"/>
                <a:gd name="T36" fmla="*/ 172 w 379"/>
                <a:gd name="T37" fmla="*/ 227 h 274"/>
                <a:gd name="T38" fmla="*/ 193 w 379"/>
                <a:gd name="T39" fmla="*/ 230 h 274"/>
                <a:gd name="T40" fmla="*/ 207 w 379"/>
                <a:gd name="T41" fmla="*/ 218 h 274"/>
                <a:gd name="T42" fmla="*/ 222 w 379"/>
                <a:gd name="T43" fmla="*/ 199 h 274"/>
                <a:gd name="T44" fmla="*/ 233 w 379"/>
                <a:gd name="T45" fmla="*/ 160 h 274"/>
                <a:gd name="T46" fmla="*/ 247 w 379"/>
                <a:gd name="T47" fmla="*/ 149 h 274"/>
                <a:gd name="T48" fmla="*/ 249 w 379"/>
                <a:gd name="T49" fmla="*/ 169 h 274"/>
                <a:gd name="T50" fmla="*/ 254 w 379"/>
                <a:gd name="T51" fmla="*/ 183 h 274"/>
                <a:gd name="T52" fmla="*/ 259 w 379"/>
                <a:gd name="T53" fmla="*/ 175 h 274"/>
                <a:gd name="T54" fmla="*/ 332 w 379"/>
                <a:gd name="T55" fmla="*/ 125 h 274"/>
                <a:gd name="T56" fmla="*/ 355 w 379"/>
                <a:gd name="T57" fmla="*/ 112 h 274"/>
                <a:gd name="T58" fmla="*/ 364 w 379"/>
                <a:gd name="T59" fmla="*/ 100 h 274"/>
                <a:gd name="T60" fmla="*/ 345 w 379"/>
                <a:gd name="T61" fmla="*/ 90 h 274"/>
                <a:gd name="T62" fmla="*/ 371 w 379"/>
                <a:gd name="T63" fmla="*/ 30 h 274"/>
                <a:gd name="T64" fmla="*/ 406 w 379"/>
                <a:gd name="T65" fmla="*/ 16 h 274"/>
                <a:gd name="T66" fmla="*/ 435 w 379"/>
                <a:gd name="T67" fmla="*/ 15 h 274"/>
                <a:gd name="T68" fmla="*/ 424 w 379"/>
                <a:gd name="T69" fmla="*/ 9 h 274"/>
                <a:gd name="T70" fmla="*/ 443 w 379"/>
                <a:gd name="T71" fmla="*/ 0 h 274"/>
                <a:gd name="T72" fmla="*/ 432 w 379"/>
                <a:gd name="T73" fmla="*/ 81 h 274"/>
                <a:gd name="T74" fmla="*/ 407 w 379"/>
                <a:gd name="T75" fmla="*/ 107 h 274"/>
                <a:gd name="T76" fmla="*/ 411 w 379"/>
                <a:gd name="T77" fmla="*/ 113 h 274"/>
                <a:gd name="T78" fmla="*/ 401 w 379"/>
                <a:gd name="T79" fmla="*/ 123 h 274"/>
                <a:gd name="T80" fmla="*/ 390 w 379"/>
                <a:gd name="T81" fmla="*/ 176 h 274"/>
                <a:gd name="T82" fmla="*/ 386 w 379"/>
                <a:gd name="T83" fmla="*/ 209 h 274"/>
                <a:gd name="T84" fmla="*/ 383 w 379"/>
                <a:gd name="T85" fmla="*/ 220 h 274"/>
                <a:gd name="T86" fmla="*/ 362 w 379"/>
                <a:gd name="T87" fmla="*/ 256 h 274"/>
                <a:gd name="T88" fmla="*/ 341 w 379"/>
                <a:gd name="T89" fmla="*/ 251 h 274"/>
                <a:gd name="T90" fmla="*/ 344 w 379"/>
                <a:gd name="T91" fmla="*/ 236 h 274"/>
                <a:gd name="T92" fmla="*/ 334 w 379"/>
                <a:gd name="T93" fmla="*/ 238 h 274"/>
                <a:gd name="T94" fmla="*/ 324 w 379"/>
                <a:gd name="T95" fmla="*/ 263 h 274"/>
                <a:gd name="T96" fmla="*/ 295 w 379"/>
                <a:gd name="T97" fmla="*/ 253 h 274"/>
                <a:gd name="T98" fmla="*/ 293 w 379"/>
                <a:gd name="T99" fmla="*/ 236 h 274"/>
                <a:gd name="T100" fmla="*/ 284 w 379"/>
                <a:gd name="T101" fmla="*/ 246 h 274"/>
                <a:gd name="T102" fmla="*/ 272 w 379"/>
                <a:gd name="T103" fmla="*/ 258 h 274"/>
                <a:gd name="T104" fmla="*/ 238 w 379"/>
                <a:gd name="T105" fmla="*/ 259 h 274"/>
                <a:gd name="T106" fmla="*/ 240 w 379"/>
                <a:gd name="T107" fmla="*/ 267 h 274"/>
                <a:gd name="T108" fmla="*/ 248 w 379"/>
                <a:gd name="T109" fmla="*/ 274 h 274"/>
                <a:gd name="T110" fmla="*/ 222 w 379"/>
                <a:gd name="T111" fmla="*/ 281 h 274"/>
                <a:gd name="T112" fmla="*/ 191 w 379"/>
                <a:gd name="T113" fmla="*/ 320 h 274"/>
                <a:gd name="T114" fmla="*/ 171 w 379"/>
                <a:gd name="T115" fmla="*/ 305 h 274"/>
                <a:gd name="T116" fmla="*/ 159 w 379"/>
                <a:gd name="T117" fmla="*/ 294 h 274"/>
                <a:gd name="T118" fmla="*/ 168 w 379"/>
                <a:gd name="T119" fmla="*/ 281 h 274"/>
                <a:gd name="T120" fmla="*/ 164 w 379"/>
                <a:gd name="T121" fmla="*/ 280 h 274"/>
                <a:gd name="T122" fmla="*/ 150 w 379"/>
                <a:gd name="T123" fmla="*/ 281 h 274"/>
                <a:gd name="T124" fmla="*/ 157 w 379"/>
                <a:gd name="T125" fmla="*/ 274 h 27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79"/>
                <a:gd name="T190" fmla="*/ 0 h 274"/>
                <a:gd name="T191" fmla="*/ 379 w 379"/>
                <a:gd name="T192" fmla="*/ 274 h 27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79" h="274">
                  <a:moveTo>
                    <a:pt x="131" y="229"/>
                  </a:moveTo>
                  <a:lnTo>
                    <a:pt x="125" y="225"/>
                  </a:lnTo>
                  <a:lnTo>
                    <a:pt x="118" y="225"/>
                  </a:lnTo>
                  <a:lnTo>
                    <a:pt x="112" y="226"/>
                  </a:lnTo>
                  <a:lnTo>
                    <a:pt x="105" y="228"/>
                  </a:lnTo>
                  <a:lnTo>
                    <a:pt x="104" y="229"/>
                  </a:lnTo>
                  <a:lnTo>
                    <a:pt x="101" y="232"/>
                  </a:lnTo>
                  <a:lnTo>
                    <a:pt x="100" y="234"/>
                  </a:lnTo>
                  <a:lnTo>
                    <a:pt x="98" y="237"/>
                  </a:lnTo>
                  <a:lnTo>
                    <a:pt x="95" y="239"/>
                  </a:lnTo>
                  <a:lnTo>
                    <a:pt x="92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9" y="244"/>
                  </a:lnTo>
                  <a:lnTo>
                    <a:pt x="89" y="245"/>
                  </a:lnTo>
                  <a:lnTo>
                    <a:pt x="88" y="245"/>
                  </a:lnTo>
                  <a:lnTo>
                    <a:pt x="86" y="246"/>
                  </a:lnTo>
                  <a:lnTo>
                    <a:pt x="83" y="245"/>
                  </a:lnTo>
                  <a:lnTo>
                    <a:pt x="81" y="244"/>
                  </a:lnTo>
                  <a:lnTo>
                    <a:pt x="80" y="243"/>
                  </a:lnTo>
                  <a:lnTo>
                    <a:pt x="77" y="241"/>
                  </a:lnTo>
                  <a:lnTo>
                    <a:pt x="68" y="243"/>
                  </a:lnTo>
                  <a:lnTo>
                    <a:pt x="59" y="245"/>
                  </a:lnTo>
                  <a:lnTo>
                    <a:pt x="50" y="245"/>
                  </a:lnTo>
                  <a:lnTo>
                    <a:pt x="40" y="245"/>
                  </a:lnTo>
                  <a:lnTo>
                    <a:pt x="39" y="245"/>
                  </a:lnTo>
                  <a:lnTo>
                    <a:pt x="38" y="245"/>
                  </a:lnTo>
                  <a:lnTo>
                    <a:pt x="38" y="246"/>
                  </a:lnTo>
                  <a:lnTo>
                    <a:pt x="38" y="249"/>
                  </a:lnTo>
                  <a:lnTo>
                    <a:pt x="38" y="250"/>
                  </a:lnTo>
                  <a:lnTo>
                    <a:pt x="38" y="252"/>
                  </a:lnTo>
                  <a:lnTo>
                    <a:pt x="36" y="253"/>
                  </a:lnTo>
                  <a:lnTo>
                    <a:pt x="35" y="255"/>
                  </a:lnTo>
                  <a:lnTo>
                    <a:pt x="33" y="255"/>
                  </a:lnTo>
                  <a:lnTo>
                    <a:pt x="34" y="257"/>
                  </a:lnTo>
                  <a:lnTo>
                    <a:pt x="35" y="261"/>
                  </a:lnTo>
                  <a:lnTo>
                    <a:pt x="38" y="262"/>
                  </a:lnTo>
                  <a:lnTo>
                    <a:pt x="39" y="264"/>
                  </a:lnTo>
                  <a:lnTo>
                    <a:pt x="41" y="264"/>
                  </a:lnTo>
                  <a:lnTo>
                    <a:pt x="45" y="264"/>
                  </a:lnTo>
                  <a:lnTo>
                    <a:pt x="45" y="267"/>
                  </a:lnTo>
                  <a:lnTo>
                    <a:pt x="44" y="268"/>
                  </a:lnTo>
                  <a:lnTo>
                    <a:pt x="42" y="269"/>
                  </a:lnTo>
                  <a:lnTo>
                    <a:pt x="40" y="269"/>
                  </a:lnTo>
                  <a:lnTo>
                    <a:pt x="39" y="269"/>
                  </a:lnTo>
                  <a:lnTo>
                    <a:pt x="36" y="269"/>
                  </a:lnTo>
                  <a:lnTo>
                    <a:pt x="32" y="263"/>
                  </a:lnTo>
                  <a:lnTo>
                    <a:pt x="26" y="261"/>
                  </a:lnTo>
                  <a:lnTo>
                    <a:pt x="20" y="261"/>
                  </a:lnTo>
                  <a:lnTo>
                    <a:pt x="12" y="261"/>
                  </a:lnTo>
                  <a:lnTo>
                    <a:pt x="6" y="261"/>
                  </a:lnTo>
                  <a:lnTo>
                    <a:pt x="3" y="258"/>
                  </a:lnTo>
                  <a:lnTo>
                    <a:pt x="0" y="256"/>
                  </a:lnTo>
                  <a:lnTo>
                    <a:pt x="0" y="252"/>
                  </a:lnTo>
                  <a:lnTo>
                    <a:pt x="3" y="250"/>
                  </a:lnTo>
                  <a:lnTo>
                    <a:pt x="4" y="247"/>
                  </a:lnTo>
                  <a:lnTo>
                    <a:pt x="8" y="245"/>
                  </a:lnTo>
                  <a:lnTo>
                    <a:pt x="11" y="244"/>
                  </a:lnTo>
                  <a:lnTo>
                    <a:pt x="15" y="244"/>
                  </a:lnTo>
                  <a:lnTo>
                    <a:pt x="20" y="246"/>
                  </a:lnTo>
                  <a:lnTo>
                    <a:pt x="23" y="245"/>
                  </a:lnTo>
                  <a:lnTo>
                    <a:pt x="29" y="241"/>
                  </a:lnTo>
                  <a:lnTo>
                    <a:pt x="35" y="237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2" y="227"/>
                  </a:lnTo>
                  <a:lnTo>
                    <a:pt x="45" y="227"/>
                  </a:lnTo>
                  <a:lnTo>
                    <a:pt x="47" y="227"/>
                  </a:lnTo>
                  <a:lnTo>
                    <a:pt x="50" y="227"/>
                  </a:lnTo>
                  <a:lnTo>
                    <a:pt x="52" y="227"/>
                  </a:lnTo>
                  <a:lnTo>
                    <a:pt x="54" y="227"/>
                  </a:lnTo>
                  <a:lnTo>
                    <a:pt x="56" y="226"/>
                  </a:lnTo>
                  <a:lnTo>
                    <a:pt x="57" y="225"/>
                  </a:lnTo>
                  <a:lnTo>
                    <a:pt x="62" y="216"/>
                  </a:lnTo>
                  <a:lnTo>
                    <a:pt x="69" y="210"/>
                  </a:lnTo>
                  <a:lnTo>
                    <a:pt x="77" y="206"/>
                  </a:lnTo>
                  <a:lnTo>
                    <a:pt x="86" y="203"/>
                  </a:lnTo>
                  <a:lnTo>
                    <a:pt x="94" y="198"/>
                  </a:lnTo>
                  <a:lnTo>
                    <a:pt x="97" y="198"/>
                  </a:lnTo>
                  <a:lnTo>
                    <a:pt x="99" y="198"/>
                  </a:lnTo>
                  <a:lnTo>
                    <a:pt x="101" y="199"/>
                  </a:lnTo>
                  <a:lnTo>
                    <a:pt x="104" y="202"/>
                  </a:lnTo>
                  <a:lnTo>
                    <a:pt x="105" y="205"/>
                  </a:lnTo>
                  <a:lnTo>
                    <a:pt x="105" y="209"/>
                  </a:lnTo>
                  <a:lnTo>
                    <a:pt x="115" y="208"/>
                  </a:lnTo>
                  <a:lnTo>
                    <a:pt x="124" y="204"/>
                  </a:lnTo>
                  <a:lnTo>
                    <a:pt x="131" y="198"/>
                  </a:lnTo>
                  <a:lnTo>
                    <a:pt x="140" y="192"/>
                  </a:lnTo>
                  <a:lnTo>
                    <a:pt x="150" y="187"/>
                  </a:lnTo>
                  <a:lnTo>
                    <a:pt x="150" y="190"/>
                  </a:lnTo>
                  <a:lnTo>
                    <a:pt x="148" y="192"/>
                  </a:lnTo>
                  <a:lnTo>
                    <a:pt x="147" y="194"/>
                  </a:lnTo>
                  <a:lnTo>
                    <a:pt x="147" y="196"/>
                  </a:lnTo>
                  <a:lnTo>
                    <a:pt x="146" y="197"/>
                  </a:lnTo>
                  <a:lnTo>
                    <a:pt x="147" y="198"/>
                  </a:lnTo>
                  <a:lnTo>
                    <a:pt x="156" y="198"/>
                  </a:lnTo>
                  <a:lnTo>
                    <a:pt x="165" y="197"/>
                  </a:lnTo>
                  <a:lnTo>
                    <a:pt x="174" y="193"/>
                  </a:lnTo>
                  <a:lnTo>
                    <a:pt x="176" y="193"/>
                  </a:lnTo>
                  <a:lnTo>
                    <a:pt x="176" y="191"/>
                  </a:lnTo>
                  <a:lnTo>
                    <a:pt x="177" y="190"/>
                  </a:lnTo>
                  <a:lnTo>
                    <a:pt x="177" y="187"/>
                  </a:lnTo>
                  <a:lnTo>
                    <a:pt x="177" y="185"/>
                  </a:lnTo>
                  <a:lnTo>
                    <a:pt x="177" y="182"/>
                  </a:lnTo>
                  <a:lnTo>
                    <a:pt x="177" y="181"/>
                  </a:lnTo>
                  <a:lnTo>
                    <a:pt x="184" y="175"/>
                  </a:lnTo>
                  <a:lnTo>
                    <a:pt x="190" y="170"/>
                  </a:lnTo>
                  <a:lnTo>
                    <a:pt x="196" y="166"/>
                  </a:lnTo>
                  <a:lnTo>
                    <a:pt x="201" y="160"/>
                  </a:lnTo>
                  <a:lnTo>
                    <a:pt x="202" y="152"/>
                  </a:lnTo>
                  <a:lnTo>
                    <a:pt x="200" y="144"/>
                  </a:lnTo>
                  <a:lnTo>
                    <a:pt x="199" y="137"/>
                  </a:lnTo>
                  <a:lnTo>
                    <a:pt x="201" y="133"/>
                  </a:lnTo>
                  <a:lnTo>
                    <a:pt x="204" y="128"/>
                  </a:lnTo>
                  <a:lnTo>
                    <a:pt x="207" y="125"/>
                  </a:lnTo>
                  <a:lnTo>
                    <a:pt x="212" y="120"/>
                  </a:lnTo>
                  <a:lnTo>
                    <a:pt x="211" y="128"/>
                  </a:lnTo>
                  <a:lnTo>
                    <a:pt x="210" y="135"/>
                  </a:lnTo>
                  <a:lnTo>
                    <a:pt x="210" y="144"/>
                  </a:lnTo>
                  <a:lnTo>
                    <a:pt x="211" y="144"/>
                  </a:lnTo>
                  <a:lnTo>
                    <a:pt x="212" y="144"/>
                  </a:lnTo>
                  <a:lnTo>
                    <a:pt x="213" y="145"/>
                  </a:lnTo>
                  <a:lnTo>
                    <a:pt x="215" y="146"/>
                  </a:lnTo>
                  <a:lnTo>
                    <a:pt x="217" y="146"/>
                  </a:lnTo>
                  <a:lnTo>
                    <a:pt x="216" y="150"/>
                  </a:lnTo>
                  <a:lnTo>
                    <a:pt x="216" y="154"/>
                  </a:lnTo>
                  <a:lnTo>
                    <a:pt x="217" y="157"/>
                  </a:lnTo>
                  <a:lnTo>
                    <a:pt x="218" y="157"/>
                  </a:lnTo>
                  <a:lnTo>
                    <a:pt x="219" y="157"/>
                  </a:lnTo>
                  <a:lnTo>
                    <a:pt x="221" y="157"/>
                  </a:lnTo>
                  <a:lnTo>
                    <a:pt x="221" y="154"/>
                  </a:lnTo>
                  <a:lnTo>
                    <a:pt x="222" y="150"/>
                  </a:lnTo>
                  <a:lnTo>
                    <a:pt x="224" y="146"/>
                  </a:lnTo>
                  <a:lnTo>
                    <a:pt x="227" y="144"/>
                  </a:lnTo>
                  <a:lnTo>
                    <a:pt x="229" y="143"/>
                  </a:lnTo>
                  <a:lnTo>
                    <a:pt x="258" y="127"/>
                  </a:lnTo>
                  <a:lnTo>
                    <a:pt x="284" y="107"/>
                  </a:lnTo>
                  <a:lnTo>
                    <a:pt x="289" y="104"/>
                  </a:lnTo>
                  <a:lnTo>
                    <a:pt x="295" y="102"/>
                  </a:lnTo>
                  <a:lnTo>
                    <a:pt x="302" y="102"/>
                  </a:lnTo>
                  <a:lnTo>
                    <a:pt x="302" y="98"/>
                  </a:lnTo>
                  <a:lnTo>
                    <a:pt x="304" y="96"/>
                  </a:lnTo>
                  <a:lnTo>
                    <a:pt x="306" y="93"/>
                  </a:lnTo>
                  <a:lnTo>
                    <a:pt x="308" y="92"/>
                  </a:lnTo>
                  <a:lnTo>
                    <a:pt x="310" y="90"/>
                  </a:lnTo>
                  <a:lnTo>
                    <a:pt x="311" y="87"/>
                  </a:lnTo>
                  <a:lnTo>
                    <a:pt x="311" y="86"/>
                  </a:lnTo>
                  <a:lnTo>
                    <a:pt x="308" y="83"/>
                  </a:lnTo>
                  <a:lnTo>
                    <a:pt x="306" y="80"/>
                  </a:lnTo>
                  <a:lnTo>
                    <a:pt x="304" y="78"/>
                  </a:lnTo>
                  <a:lnTo>
                    <a:pt x="300" y="77"/>
                  </a:lnTo>
                  <a:lnTo>
                    <a:pt x="295" y="77"/>
                  </a:lnTo>
                  <a:lnTo>
                    <a:pt x="306" y="68"/>
                  </a:lnTo>
                  <a:lnTo>
                    <a:pt x="312" y="58"/>
                  </a:lnTo>
                  <a:lnTo>
                    <a:pt x="316" y="46"/>
                  </a:lnTo>
                  <a:lnTo>
                    <a:pt x="316" y="32"/>
                  </a:lnTo>
                  <a:lnTo>
                    <a:pt x="317" y="26"/>
                  </a:lnTo>
                  <a:lnTo>
                    <a:pt x="322" y="20"/>
                  </a:lnTo>
                  <a:lnTo>
                    <a:pt x="329" y="16"/>
                  </a:lnTo>
                  <a:lnTo>
                    <a:pt x="336" y="12"/>
                  </a:lnTo>
                  <a:lnTo>
                    <a:pt x="342" y="7"/>
                  </a:lnTo>
                  <a:lnTo>
                    <a:pt x="347" y="14"/>
                  </a:lnTo>
                  <a:lnTo>
                    <a:pt x="354" y="19"/>
                  </a:lnTo>
                  <a:lnTo>
                    <a:pt x="363" y="19"/>
                  </a:lnTo>
                  <a:lnTo>
                    <a:pt x="372" y="15"/>
                  </a:lnTo>
                  <a:lnTo>
                    <a:pt x="372" y="14"/>
                  </a:lnTo>
                  <a:lnTo>
                    <a:pt x="372" y="13"/>
                  </a:lnTo>
                  <a:lnTo>
                    <a:pt x="372" y="10"/>
                  </a:lnTo>
                  <a:lnTo>
                    <a:pt x="372" y="9"/>
                  </a:lnTo>
                  <a:lnTo>
                    <a:pt x="369" y="9"/>
                  </a:lnTo>
                  <a:lnTo>
                    <a:pt x="366" y="8"/>
                  </a:lnTo>
                  <a:lnTo>
                    <a:pt x="363" y="8"/>
                  </a:lnTo>
                  <a:lnTo>
                    <a:pt x="360" y="7"/>
                  </a:lnTo>
                  <a:lnTo>
                    <a:pt x="365" y="3"/>
                  </a:lnTo>
                  <a:lnTo>
                    <a:pt x="369" y="2"/>
                  </a:lnTo>
                  <a:lnTo>
                    <a:pt x="375" y="1"/>
                  </a:lnTo>
                  <a:lnTo>
                    <a:pt x="379" y="0"/>
                  </a:lnTo>
                  <a:lnTo>
                    <a:pt x="376" y="26"/>
                  </a:lnTo>
                  <a:lnTo>
                    <a:pt x="373" y="54"/>
                  </a:lnTo>
                  <a:lnTo>
                    <a:pt x="372" y="58"/>
                  </a:lnTo>
                  <a:lnTo>
                    <a:pt x="371" y="63"/>
                  </a:lnTo>
                  <a:lnTo>
                    <a:pt x="370" y="69"/>
                  </a:lnTo>
                  <a:lnTo>
                    <a:pt x="365" y="77"/>
                  </a:lnTo>
                  <a:lnTo>
                    <a:pt x="359" y="81"/>
                  </a:lnTo>
                  <a:lnTo>
                    <a:pt x="353" y="87"/>
                  </a:lnTo>
                  <a:lnTo>
                    <a:pt x="347" y="92"/>
                  </a:lnTo>
                  <a:lnTo>
                    <a:pt x="348" y="92"/>
                  </a:lnTo>
                  <a:lnTo>
                    <a:pt x="348" y="93"/>
                  </a:lnTo>
                  <a:lnTo>
                    <a:pt x="349" y="95"/>
                  </a:lnTo>
                  <a:lnTo>
                    <a:pt x="350" y="96"/>
                  </a:lnTo>
                  <a:lnTo>
                    <a:pt x="350" y="97"/>
                  </a:lnTo>
                  <a:lnTo>
                    <a:pt x="352" y="97"/>
                  </a:lnTo>
                  <a:lnTo>
                    <a:pt x="353" y="97"/>
                  </a:lnTo>
                  <a:lnTo>
                    <a:pt x="352" y="97"/>
                  </a:lnTo>
                  <a:lnTo>
                    <a:pt x="350" y="97"/>
                  </a:lnTo>
                  <a:lnTo>
                    <a:pt x="349" y="97"/>
                  </a:lnTo>
                  <a:lnTo>
                    <a:pt x="343" y="105"/>
                  </a:lnTo>
                  <a:lnTo>
                    <a:pt x="342" y="115"/>
                  </a:lnTo>
                  <a:lnTo>
                    <a:pt x="342" y="125"/>
                  </a:lnTo>
                  <a:lnTo>
                    <a:pt x="342" y="134"/>
                  </a:lnTo>
                  <a:lnTo>
                    <a:pt x="340" y="143"/>
                  </a:lnTo>
                  <a:lnTo>
                    <a:pt x="334" y="151"/>
                  </a:lnTo>
                  <a:lnTo>
                    <a:pt x="329" y="158"/>
                  </a:lnTo>
                  <a:lnTo>
                    <a:pt x="326" y="167"/>
                  </a:lnTo>
                  <a:lnTo>
                    <a:pt x="326" y="172"/>
                  </a:lnTo>
                  <a:lnTo>
                    <a:pt x="328" y="175"/>
                  </a:lnTo>
                  <a:lnTo>
                    <a:pt x="330" y="179"/>
                  </a:lnTo>
                  <a:lnTo>
                    <a:pt x="332" y="182"/>
                  </a:lnTo>
                  <a:lnTo>
                    <a:pt x="337" y="185"/>
                  </a:lnTo>
                  <a:lnTo>
                    <a:pt x="334" y="185"/>
                  </a:lnTo>
                  <a:lnTo>
                    <a:pt x="330" y="186"/>
                  </a:lnTo>
                  <a:lnTo>
                    <a:pt x="328" y="188"/>
                  </a:lnTo>
                  <a:lnTo>
                    <a:pt x="326" y="191"/>
                  </a:lnTo>
                  <a:lnTo>
                    <a:pt x="324" y="198"/>
                  </a:lnTo>
                  <a:lnTo>
                    <a:pt x="322" y="205"/>
                  </a:lnTo>
                  <a:lnTo>
                    <a:pt x="318" y="212"/>
                  </a:lnTo>
                  <a:lnTo>
                    <a:pt x="310" y="219"/>
                  </a:lnTo>
                  <a:lnTo>
                    <a:pt x="300" y="221"/>
                  </a:lnTo>
                  <a:lnTo>
                    <a:pt x="292" y="221"/>
                  </a:lnTo>
                  <a:lnTo>
                    <a:pt x="290" y="220"/>
                  </a:lnTo>
                  <a:lnTo>
                    <a:pt x="290" y="217"/>
                  </a:lnTo>
                  <a:lnTo>
                    <a:pt x="292" y="215"/>
                  </a:lnTo>
                  <a:lnTo>
                    <a:pt x="293" y="212"/>
                  </a:lnTo>
                  <a:lnTo>
                    <a:pt x="294" y="210"/>
                  </a:lnTo>
                  <a:lnTo>
                    <a:pt x="294" y="208"/>
                  </a:lnTo>
                  <a:lnTo>
                    <a:pt x="295" y="204"/>
                  </a:lnTo>
                  <a:lnTo>
                    <a:pt x="294" y="202"/>
                  </a:lnTo>
                  <a:lnTo>
                    <a:pt x="293" y="202"/>
                  </a:lnTo>
                  <a:lnTo>
                    <a:pt x="292" y="202"/>
                  </a:lnTo>
                  <a:lnTo>
                    <a:pt x="290" y="202"/>
                  </a:lnTo>
                  <a:lnTo>
                    <a:pt x="288" y="203"/>
                  </a:lnTo>
                  <a:lnTo>
                    <a:pt x="286" y="204"/>
                  </a:lnTo>
                  <a:lnTo>
                    <a:pt x="284" y="205"/>
                  </a:lnTo>
                  <a:lnTo>
                    <a:pt x="281" y="209"/>
                  </a:lnTo>
                  <a:lnTo>
                    <a:pt x="279" y="214"/>
                  </a:lnTo>
                  <a:lnTo>
                    <a:pt x="279" y="220"/>
                  </a:lnTo>
                  <a:lnTo>
                    <a:pt x="277" y="225"/>
                  </a:lnTo>
                  <a:lnTo>
                    <a:pt x="273" y="228"/>
                  </a:lnTo>
                  <a:lnTo>
                    <a:pt x="267" y="228"/>
                  </a:lnTo>
                  <a:lnTo>
                    <a:pt x="260" y="225"/>
                  </a:lnTo>
                  <a:lnTo>
                    <a:pt x="254" y="221"/>
                  </a:lnTo>
                  <a:lnTo>
                    <a:pt x="252" y="217"/>
                  </a:lnTo>
                  <a:lnTo>
                    <a:pt x="253" y="212"/>
                  </a:lnTo>
                  <a:lnTo>
                    <a:pt x="255" y="206"/>
                  </a:lnTo>
                  <a:lnTo>
                    <a:pt x="258" y="199"/>
                  </a:lnTo>
                  <a:lnTo>
                    <a:pt x="254" y="199"/>
                  </a:lnTo>
                  <a:lnTo>
                    <a:pt x="251" y="202"/>
                  </a:lnTo>
                  <a:lnTo>
                    <a:pt x="248" y="204"/>
                  </a:lnTo>
                  <a:lnTo>
                    <a:pt x="248" y="206"/>
                  </a:lnTo>
                  <a:lnTo>
                    <a:pt x="247" y="209"/>
                  </a:lnTo>
                  <a:lnTo>
                    <a:pt x="246" y="210"/>
                  </a:lnTo>
                  <a:lnTo>
                    <a:pt x="243" y="211"/>
                  </a:lnTo>
                  <a:lnTo>
                    <a:pt x="242" y="214"/>
                  </a:lnTo>
                  <a:lnTo>
                    <a:pt x="241" y="215"/>
                  </a:lnTo>
                  <a:lnTo>
                    <a:pt x="241" y="217"/>
                  </a:lnTo>
                  <a:lnTo>
                    <a:pt x="242" y="220"/>
                  </a:lnTo>
                  <a:lnTo>
                    <a:pt x="233" y="221"/>
                  </a:lnTo>
                  <a:lnTo>
                    <a:pt x="223" y="222"/>
                  </a:lnTo>
                  <a:lnTo>
                    <a:pt x="213" y="222"/>
                  </a:lnTo>
                  <a:lnTo>
                    <a:pt x="205" y="217"/>
                  </a:lnTo>
                  <a:lnTo>
                    <a:pt x="205" y="220"/>
                  </a:lnTo>
                  <a:lnTo>
                    <a:pt x="204" y="222"/>
                  </a:lnTo>
                  <a:lnTo>
                    <a:pt x="204" y="223"/>
                  </a:lnTo>
                  <a:lnTo>
                    <a:pt x="202" y="226"/>
                  </a:lnTo>
                  <a:lnTo>
                    <a:pt x="202" y="227"/>
                  </a:lnTo>
                  <a:lnTo>
                    <a:pt x="202" y="229"/>
                  </a:lnTo>
                  <a:lnTo>
                    <a:pt x="205" y="229"/>
                  </a:lnTo>
                  <a:lnTo>
                    <a:pt x="206" y="229"/>
                  </a:lnTo>
                  <a:lnTo>
                    <a:pt x="208" y="229"/>
                  </a:lnTo>
                  <a:lnTo>
                    <a:pt x="210" y="229"/>
                  </a:lnTo>
                  <a:lnTo>
                    <a:pt x="211" y="229"/>
                  </a:lnTo>
                  <a:lnTo>
                    <a:pt x="212" y="235"/>
                  </a:lnTo>
                  <a:lnTo>
                    <a:pt x="210" y="239"/>
                  </a:lnTo>
                  <a:lnTo>
                    <a:pt x="206" y="240"/>
                  </a:lnTo>
                  <a:lnTo>
                    <a:pt x="200" y="240"/>
                  </a:lnTo>
                  <a:lnTo>
                    <a:pt x="195" y="240"/>
                  </a:lnTo>
                  <a:lnTo>
                    <a:pt x="190" y="241"/>
                  </a:lnTo>
                  <a:lnTo>
                    <a:pt x="188" y="244"/>
                  </a:lnTo>
                  <a:lnTo>
                    <a:pt x="184" y="255"/>
                  </a:lnTo>
                  <a:lnTo>
                    <a:pt x="177" y="264"/>
                  </a:lnTo>
                  <a:lnTo>
                    <a:pt x="169" y="273"/>
                  </a:lnTo>
                  <a:lnTo>
                    <a:pt x="163" y="274"/>
                  </a:lnTo>
                  <a:lnTo>
                    <a:pt x="157" y="271"/>
                  </a:lnTo>
                  <a:lnTo>
                    <a:pt x="150" y="269"/>
                  </a:lnTo>
                  <a:lnTo>
                    <a:pt x="150" y="265"/>
                  </a:lnTo>
                  <a:lnTo>
                    <a:pt x="148" y="263"/>
                  </a:lnTo>
                  <a:lnTo>
                    <a:pt x="146" y="261"/>
                  </a:lnTo>
                  <a:lnTo>
                    <a:pt x="144" y="259"/>
                  </a:lnTo>
                  <a:lnTo>
                    <a:pt x="141" y="258"/>
                  </a:lnTo>
                  <a:lnTo>
                    <a:pt x="140" y="256"/>
                  </a:lnTo>
                  <a:lnTo>
                    <a:pt x="138" y="255"/>
                  </a:lnTo>
                  <a:lnTo>
                    <a:pt x="136" y="252"/>
                  </a:lnTo>
                  <a:lnTo>
                    <a:pt x="136" y="250"/>
                  </a:lnTo>
                  <a:lnTo>
                    <a:pt x="136" y="247"/>
                  </a:lnTo>
                  <a:lnTo>
                    <a:pt x="139" y="245"/>
                  </a:lnTo>
                  <a:lnTo>
                    <a:pt x="141" y="244"/>
                  </a:lnTo>
                  <a:lnTo>
                    <a:pt x="144" y="241"/>
                  </a:lnTo>
                  <a:lnTo>
                    <a:pt x="146" y="240"/>
                  </a:lnTo>
                  <a:lnTo>
                    <a:pt x="150" y="239"/>
                  </a:lnTo>
                  <a:lnTo>
                    <a:pt x="151" y="237"/>
                  </a:lnTo>
                  <a:lnTo>
                    <a:pt x="147" y="238"/>
                  </a:lnTo>
                  <a:lnTo>
                    <a:pt x="140" y="240"/>
                  </a:lnTo>
                  <a:lnTo>
                    <a:pt x="134" y="244"/>
                  </a:lnTo>
                  <a:lnTo>
                    <a:pt x="130" y="247"/>
                  </a:lnTo>
                  <a:lnTo>
                    <a:pt x="129" y="246"/>
                  </a:lnTo>
                  <a:lnTo>
                    <a:pt x="128" y="244"/>
                  </a:lnTo>
                  <a:lnTo>
                    <a:pt x="128" y="241"/>
                  </a:lnTo>
                  <a:lnTo>
                    <a:pt x="129" y="240"/>
                  </a:lnTo>
                  <a:lnTo>
                    <a:pt x="130" y="238"/>
                  </a:lnTo>
                  <a:lnTo>
                    <a:pt x="131" y="237"/>
                  </a:lnTo>
                  <a:lnTo>
                    <a:pt x="133" y="235"/>
                  </a:lnTo>
                  <a:lnTo>
                    <a:pt x="134" y="235"/>
                  </a:lnTo>
                  <a:lnTo>
                    <a:pt x="135" y="235"/>
                  </a:lnTo>
                  <a:lnTo>
                    <a:pt x="136" y="234"/>
                  </a:lnTo>
                  <a:lnTo>
                    <a:pt x="139" y="233"/>
                  </a:lnTo>
                  <a:lnTo>
                    <a:pt x="131" y="229"/>
                  </a:lnTo>
                  <a:close/>
                </a:path>
              </a:pathLst>
            </a:custGeom>
            <a:solidFill>
              <a:srgbClr val="000514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46" name="Freeform 17"/>
            <p:cNvSpPr>
              <a:spLocks/>
            </p:cNvSpPr>
            <p:nvPr/>
          </p:nvSpPr>
          <p:spPr bwMode="gray">
            <a:xfrm>
              <a:off x="4325" y="1575"/>
              <a:ext cx="167" cy="258"/>
            </a:xfrm>
            <a:custGeom>
              <a:avLst/>
              <a:gdLst>
                <a:gd name="T0" fmla="*/ 2 w 143"/>
                <a:gd name="T1" fmla="*/ 247 h 221"/>
                <a:gd name="T2" fmla="*/ 1 w 143"/>
                <a:gd name="T3" fmla="*/ 254 h 221"/>
                <a:gd name="T4" fmla="*/ 8 w 143"/>
                <a:gd name="T5" fmla="*/ 258 h 221"/>
                <a:gd name="T6" fmla="*/ 23 w 143"/>
                <a:gd name="T7" fmla="*/ 247 h 221"/>
                <a:gd name="T8" fmla="*/ 63 w 143"/>
                <a:gd name="T9" fmla="*/ 240 h 221"/>
                <a:gd name="T10" fmla="*/ 68 w 143"/>
                <a:gd name="T11" fmla="*/ 237 h 221"/>
                <a:gd name="T12" fmla="*/ 68 w 143"/>
                <a:gd name="T13" fmla="*/ 231 h 221"/>
                <a:gd name="T14" fmla="*/ 58 w 143"/>
                <a:gd name="T15" fmla="*/ 204 h 221"/>
                <a:gd name="T16" fmla="*/ 51 w 143"/>
                <a:gd name="T17" fmla="*/ 194 h 221"/>
                <a:gd name="T18" fmla="*/ 44 w 143"/>
                <a:gd name="T19" fmla="*/ 188 h 221"/>
                <a:gd name="T20" fmla="*/ 43 w 143"/>
                <a:gd name="T21" fmla="*/ 175 h 221"/>
                <a:gd name="T22" fmla="*/ 36 w 143"/>
                <a:gd name="T23" fmla="*/ 166 h 221"/>
                <a:gd name="T24" fmla="*/ 37 w 143"/>
                <a:gd name="T25" fmla="*/ 161 h 221"/>
                <a:gd name="T26" fmla="*/ 35 w 143"/>
                <a:gd name="T27" fmla="*/ 158 h 221"/>
                <a:gd name="T28" fmla="*/ 28 w 143"/>
                <a:gd name="T29" fmla="*/ 152 h 221"/>
                <a:gd name="T30" fmla="*/ 30 w 143"/>
                <a:gd name="T31" fmla="*/ 146 h 221"/>
                <a:gd name="T32" fmla="*/ 55 w 143"/>
                <a:gd name="T33" fmla="*/ 154 h 221"/>
                <a:gd name="T34" fmla="*/ 79 w 143"/>
                <a:gd name="T35" fmla="*/ 159 h 221"/>
                <a:gd name="T36" fmla="*/ 83 w 143"/>
                <a:gd name="T37" fmla="*/ 153 h 221"/>
                <a:gd name="T38" fmla="*/ 104 w 143"/>
                <a:gd name="T39" fmla="*/ 153 h 221"/>
                <a:gd name="T40" fmla="*/ 141 w 143"/>
                <a:gd name="T41" fmla="*/ 153 h 221"/>
                <a:gd name="T42" fmla="*/ 139 w 143"/>
                <a:gd name="T43" fmla="*/ 147 h 221"/>
                <a:gd name="T44" fmla="*/ 138 w 143"/>
                <a:gd name="T45" fmla="*/ 141 h 221"/>
                <a:gd name="T46" fmla="*/ 161 w 143"/>
                <a:gd name="T47" fmla="*/ 99 h 221"/>
                <a:gd name="T48" fmla="*/ 161 w 143"/>
                <a:gd name="T49" fmla="*/ 64 h 221"/>
                <a:gd name="T50" fmla="*/ 154 w 143"/>
                <a:gd name="T51" fmla="*/ 63 h 221"/>
                <a:gd name="T52" fmla="*/ 146 w 143"/>
                <a:gd name="T53" fmla="*/ 58 h 221"/>
                <a:gd name="T54" fmla="*/ 85 w 143"/>
                <a:gd name="T55" fmla="*/ 0 h 221"/>
                <a:gd name="T56" fmla="*/ 78 w 143"/>
                <a:gd name="T57" fmla="*/ 2 h 221"/>
                <a:gd name="T58" fmla="*/ 77 w 143"/>
                <a:gd name="T59" fmla="*/ 13 h 221"/>
                <a:gd name="T60" fmla="*/ 93 w 143"/>
                <a:gd name="T61" fmla="*/ 36 h 221"/>
                <a:gd name="T62" fmla="*/ 91 w 143"/>
                <a:gd name="T63" fmla="*/ 75 h 221"/>
                <a:gd name="T64" fmla="*/ 92 w 143"/>
                <a:gd name="T65" fmla="*/ 83 h 221"/>
                <a:gd name="T66" fmla="*/ 91 w 143"/>
                <a:gd name="T67" fmla="*/ 96 h 221"/>
                <a:gd name="T68" fmla="*/ 75 w 143"/>
                <a:gd name="T69" fmla="*/ 112 h 221"/>
                <a:gd name="T70" fmla="*/ 61 w 143"/>
                <a:gd name="T71" fmla="*/ 113 h 221"/>
                <a:gd name="T72" fmla="*/ 23 w 143"/>
                <a:gd name="T73" fmla="*/ 96 h 221"/>
                <a:gd name="T74" fmla="*/ 13 w 143"/>
                <a:gd name="T75" fmla="*/ 98 h 221"/>
                <a:gd name="T76" fmla="*/ 16 w 143"/>
                <a:gd name="T77" fmla="*/ 105 h 221"/>
                <a:gd name="T78" fmla="*/ 25 w 143"/>
                <a:gd name="T79" fmla="*/ 113 h 221"/>
                <a:gd name="T80" fmla="*/ 16 w 143"/>
                <a:gd name="T81" fmla="*/ 128 h 221"/>
                <a:gd name="T82" fmla="*/ 4 w 143"/>
                <a:gd name="T83" fmla="*/ 148 h 221"/>
                <a:gd name="T84" fmla="*/ 18 w 143"/>
                <a:gd name="T85" fmla="*/ 167 h 221"/>
                <a:gd name="T86" fmla="*/ 15 w 143"/>
                <a:gd name="T87" fmla="*/ 176 h 221"/>
                <a:gd name="T88" fmla="*/ 7 w 143"/>
                <a:gd name="T89" fmla="*/ 188 h 221"/>
                <a:gd name="T90" fmla="*/ 15 w 143"/>
                <a:gd name="T91" fmla="*/ 203 h 221"/>
                <a:gd name="T92" fmla="*/ 18 w 143"/>
                <a:gd name="T93" fmla="*/ 216 h 221"/>
                <a:gd name="T94" fmla="*/ 23 w 143"/>
                <a:gd name="T95" fmla="*/ 223 h 221"/>
                <a:gd name="T96" fmla="*/ 21 w 143"/>
                <a:gd name="T97" fmla="*/ 231 h 221"/>
                <a:gd name="T98" fmla="*/ 16 w 143"/>
                <a:gd name="T99" fmla="*/ 238 h 221"/>
                <a:gd name="T100" fmla="*/ 9 w 143"/>
                <a:gd name="T101" fmla="*/ 238 h 221"/>
                <a:gd name="T102" fmla="*/ 9 w 143"/>
                <a:gd name="T103" fmla="*/ 238 h 221"/>
                <a:gd name="T104" fmla="*/ 7 w 143"/>
                <a:gd name="T105" fmla="*/ 242 h 22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43"/>
                <a:gd name="T160" fmla="*/ 0 h 221"/>
                <a:gd name="T161" fmla="*/ 143 w 143"/>
                <a:gd name="T162" fmla="*/ 221 h 22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43" h="221">
                  <a:moveTo>
                    <a:pt x="6" y="207"/>
                  </a:moveTo>
                  <a:lnTo>
                    <a:pt x="3" y="209"/>
                  </a:lnTo>
                  <a:lnTo>
                    <a:pt x="2" y="212"/>
                  </a:lnTo>
                  <a:lnTo>
                    <a:pt x="1" y="214"/>
                  </a:lnTo>
                  <a:lnTo>
                    <a:pt x="0" y="216"/>
                  </a:lnTo>
                  <a:lnTo>
                    <a:pt x="1" y="218"/>
                  </a:lnTo>
                  <a:lnTo>
                    <a:pt x="2" y="220"/>
                  </a:lnTo>
                  <a:lnTo>
                    <a:pt x="5" y="221"/>
                  </a:lnTo>
                  <a:lnTo>
                    <a:pt x="7" y="221"/>
                  </a:lnTo>
                  <a:lnTo>
                    <a:pt x="9" y="221"/>
                  </a:lnTo>
                  <a:lnTo>
                    <a:pt x="12" y="220"/>
                  </a:lnTo>
                  <a:lnTo>
                    <a:pt x="20" y="212"/>
                  </a:lnTo>
                  <a:lnTo>
                    <a:pt x="31" y="207"/>
                  </a:lnTo>
                  <a:lnTo>
                    <a:pt x="42" y="206"/>
                  </a:lnTo>
                  <a:lnTo>
                    <a:pt x="54" y="206"/>
                  </a:lnTo>
                  <a:lnTo>
                    <a:pt x="55" y="206"/>
                  </a:lnTo>
                  <a:lnTo>
                    <a:pt x="56" y="204"/>
                  </a:lnTo>
                  <a:lnTo>
                    <a:pt x="58" y="203"/>
                  </a:lnTo>
                  <a:lnTo>
                    <a:pt x="59" y="202"/>
                  </a:lnTo>
                  <a:lnTo>
                    <a:pt x="59" y="199"/>
                  </a:lnTo>
                  <a:lnTo>
                    <a:pt x="58" y="198"/>
                  </a:lnTo>
                  <a:lnTo>
                    <a:pt x="53" y="191"/>
                  </a:lnTo>
                  <a:lnTo>
                    <a:pt x="50" y="183"/>
                  </a:lnTo>
                  <a:lnTo>
                    <a:pt x="50" y="175"/>
                  </a:lnTo>
                  <a:lnTo>
                    <a:pt x="48" y="168"/>
                  </a:lnTo>
                  <a:lnTo>
                    <a:pt x="47" y="167"/>
                  </a:lnTo>
                  <a:lnTo>
                    <a:pt x="44" y="166"/>
                  </a:lnTo>
                  <a:lnTo>
                    <a:pt x="42" y="163"/>
                  </a:lnTo>
                  <a:lnTo>
                    <a:pt x="39" y="162"/>
                  </a:lnTo>
                  <a:lnTo>
                    <a:pt x="38" y="161"/>
                  </a:lnTo>
                  <a:lnTo>
                    <a:pt x="38" y="156"/>
                  </a:lnTo>
                  <a:lnTo>
                    <a:pt x="38" y="153"/>
                  </a:lnTo>
                  <a:lnTo>
                    <a:pt x="37" y="150"/>
                  </a:lnTo>
                  <a:lnTo>
                    <a:pt x="36" y="148"/>
                  </a:lnTo>
                  <a:lnTo>
                    <a:pt x="33" y="145"/>
                  </a:lnTo>
                  <a:lnTo>
                    <a:pt x="31" y="142"/>
                  </a:lnTo>
                  <a:lnTo>
                    <a:pt x="31" y="141"/>
                  </a:lnTo>
                  <a:lnTo>
                    <a:pt x="31" y="139"/>
                  </a:lnTo>
                  <a:lnTo>
                    <a:pt x="32" y="138"/>
                  </a:lnTo>
                  <a:lnTo>
                    <a:pt x="31" y="136"/>
                  </a:lnTo>
                  <a:lnTo>
                    <a:pt x="30" y="135"/>
                  </a:lnTo>
                  <a:lnTo>
                    <a:pt x="27" y="133"/>
                  </a:lnTo>
                  <a:lnTo>
                    <a:pt x="25" y="132"/>
                  </a:lnTo>
                  <a:lnTo>
                    <a:pt x="24" y="130"/>
                  </a:lnTo>
                  <a:lnTo>
                    <a:pt x="25" y="129"/>
                  </a:lnTo>
                  <a:lnTo>
                    <a:pt x="26" y="127"/>
                  </a:lnTo>
                  <a:lnTo>
                    <a:pt x="26" y="125"/>
                  </a:lnTo>
                  <a:lnTo>
                    <a:pt x="26" y="124"/>
                  </a:lnTo>
                  <a:lnTo>
                    <a:pt x="36" y="127"/>
                  </a:lnTo>
                  <a:lnTo>
                    <a:pt x="47" y="132"/>
                  </a:lnTo>
                  <a:lnTo>
                    <a:pt x="56" y="137"/>
                  </a:lnTo>
                  <a:lnTo>
                    <a:pt x="68" y="137"/>
                  </a:lnTo>
                  <a:lnTo>
                    <a:pt x="68" y="136"/>
                  </a:lnTo>
                  <a:lnTo>
                    <a:pt x="68" y="133"/>
                  </a:lnTo>
                  <a:lnTo>
                    <a:pt x="70" y="132"/>
                  </a:lnTo>
                  <a:lnTo>
                    <a:pt x="71" y="131"/>
                  </a:lnTo>
                  <a:lnTo>
                    <a:pt x="72" y="130"/>
                  </a:lnTo>
                  <a:lnTo>
                    <a:pt x="72" y="127"/>
                  </a:lnTo>
                  <a:lnTo>
                    <a:pt x="89" y="131"/>
                  </a:lnTo>
                  <a:lnTo>
                    <a:pt x="104" y="133"/>
                  </a:lnTo>
                  <a:lnTo>
                    <a:pt x="120" y="131"/>
                  </a:lnTo>
                  <a:lnTo>
                    <a:pt x="121" y="131"/>
                  </a:lnTo>
                  <a:lnTo>
                    <a:pt x="121" y="130"/>
                  </a:lnTo>
                  <a:lnTo>
                    <a:pt x="120" y="129"/>
                  </a:lnTo>
                  <a:lnTo>
                    <a:pt x="119" y="126"/>
                  </a:lnTo>
                  <a:lnTo>
                    <a:pt x="118" y="125"/>
                  </a:lnTo>
                  <a:lnTo>
                    <a:pt x="116" y="124"/>
                  </a:lnTo>
                  <a:lnTo>
                    <a:pt x="118" y="121"/>
                  </a:lnTo>
                  <a:lnTo>
                    <a:pt x="124" y="108"/>
                  </a:lnTo>
                  <a:lnTo>
                    <a:pt x="132" y="95"/>
                  </a:lnTo>
                  <a:lnTo>
                    <a:pt x="138" y="85"/>
                  </a:lnTo>
                  <a:lnTo>
                    <a:pt x="142" y="76"/>
                  </a:lnTo>
                  <a:lnTo>
                    <a:pt x="143" y="65"/>
                  </a:lnTo>
                  <a:lnTo>
                    <a:pt x="138" y="55"/>
                  </a:lnTo>
                  <a:lnTo>
                    <a:pt x="137" y="54"/>
                  </a:lnTo>
                  <a:lnTo>
                    <a:pt x="135" y="54"/>
                  </a:lnTo>
                  <a:lnTo>
                    <a:pt x="132" y="54"/>
                  </a:lnTo>
                  <a:lnTo>
                    <a:pt x="129" y="53"/>
                  </a:lnTo>
                  <a:lnTo>
                    <a:pt x="126" y="52"/>
                  </a:lnTo>
                  <a:lnTo>
                    <a:pt x="125" y="50"/>
                  </a:lnTo>
                  <a:lnTo>
                    <a:pt x="102" y="24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1"/>
                  </a:lnTo>
                  <a:lnTo>
                    <a:pt x="70" y="1"/>
                  </a:lnTo>
                  <a:lnTo>
                    <a:pt x="67" y="2"/>
                  </a:lnTo>
                  <a:lnTo>
                    <a:pt x="65" y="3"/>
                  </a:lnTo>
                  <a:lnTo>
                    <a:pt x="64" y="3"/>
                  </a:lnTo>
                  <a:lnTo>
                    <a:pt x="66" y="11"/>
                  </a:lnTo>
                  <a:lnTo>
                    <a:pt x="71" y="18"/>
                  </a:lnTo>
                  <a:lnTo>
                    <a:pt x="77" y="24"/>
                  </a:lnTo>
                  <a:lnTo>
                    <a:pt x="80" y="31"/>
                  </a:lnTo>
                  <a:lnTo>
                    <a:pt x="83" y="42"/>
                  </a:lnTo>
                  <a:lnTo>
                    <a:pt x="83" y="53"/>
                  </a:lnTo>
                  <a:lnTo>
                    <a:pt x="78" y="64"/>
                  </a:lnTo>
                  <a:lnTo>
                    <a:pt x="78" y="66"/>
                  </a:lnTo>
                  <a:lnTo>
                    <a:pt x="78" y="68"/>
                  </a:lnTo>
                  <a:lnTo>
                    <a:pt x="79" y="71"/>
                  </a:lnTo>
                  <a:lnTo>
                    <a:pt x="82" y="73"/>
                  </a:lnTo>
                  <a:lnTo>
                    <a:pt x="84" y="74"/>
                  </a:lnTo>
                  <a:lnTo>
                    <a:pt x="78" y="82"/>
                  </a:lnTo>
                  <a:lnTo>
                    <a:pt x="73" y="89"/>
                  </a:lnTo>
                  <a:lnTo>
                    <a:pt x="67" y="95"/>
                  </a:lnTo>
                  <a:lnTo>
                    <a:pt x="64" y="96"/>
                  </a:lnTo>
                  <a:lnTo>
                    <a:pt x="60" y="97"/>
                  </a:lnTo>
                  <a:lnTo>
                    <a:pt x="55" y="97"/>
                  </a:lnTo>
                  <a:lnTo>
                    <a:pt x="52" y="97"/>
                  </a:lnTo>
                  <a:lnTo>
                    <a:pt x="37" y="90"/>
                  </a:lnTo>
                  <a:lnTo>
                    <a:pt x="24" y="83"/>
                  </a:lnTo>
                  <a:lnTo>
                    <a:pt x="20" y="82"/>
                  </a:lnTo>
                  <a:lnTo>
                    <a:pt x="17" y="82"/>
                  </a:lnTo>
                  <a:lnTo>
                    <a:pt x="14" y="82"/>
                  </a:lnTo>
                  <a:lnTo>
                    <a:pt x="11" y="84"/>
                  </a:lnTo>
                  <a:lnTo>
                    <a:pt x="8" y="86"/>
                  </a:lnTo>
                  <a:lnTo>
                    <a:pt x="11" y="89"/>
                  </a:lnTo>
                  <a:lnTo>
                    <a:pt x="14" y="90"/>
                  </a:lnTo>
                  <a:lnTo>
                    <a:pt x="18" y="92"/>
                  </a:lnTo>
                  <a:lnTo>
                    <a:pt x="20" y="95"/>
                  </a:lnTo>
                  <a:lnTo>
                    <a:pt x="21" y="97"/>
                  </a:lnTo>
                  <a:lnTo>
                    <a:pt x="23" y="100"/>
                  </a:lnTo>
                  <a:lnTo>
                    <a:pt x="19" y="106"/>
                  </a:lnTo>
                  <a:lnTo>
                    <a:pt x="14" y="110"/>
                  </a:lnTo>
                  <a:lnTo>
                    <a:pt x="7" y="115"/>
                  </a:lnTo>
                  <a:lnTo>
                    <a:pt x="3" y="121"/>
                  </a:lnTo>
                  <a:lnTo>
                    <a:pt x="3" y="127"/>
                  </a:lnTo>
                  <a:lnTo>
                    <a:pt x="7" y="133"/>
                  </a:lnTo>
                  <a:lnTo>
                    <a:pt x="12" y="138"/>
                  </a:lnTo>
                  <a:lnTo>
                    <a:pt x="15" y="143"/>
                  </a:lnTo>
                  <a:lnTo>
                    <a:pt x="17" y="145"/>
                  </a:lnTo>
                  <a:lnTo>
                    <a:pt x="15" y="149"/>
                  </a:lnTo>
                  <a:lnTo>
                    <a:pt x="13" y="151"/>
                  </a:lnTo>
                  <a:lnTo>
                    <a:pt x="11" y="155"/>
                  </a:lnTo>
                  <a:lnTo>
                    <a:pt x="8" y="157"/>
                  </a:lnTo>
                  <a:lnTo>
                    <a:pt x="6" y="161"/>
                  </a:lnTo>
                  <a:lnTo>
                    <a:pt x="12" y="163"/>
                  </a:lnTo>
                  <a:lnTo>
                    <a:pt x="14" y="168"/>
                  </a:lnTo>
                  <a:lnTo>
                    <a:pt x="13" y="174"/>
                  </a:lnTo>
                  <a:lnTo>
                    <a:pt x="9" y="181"/>
                  </a:lnTo>
                  <a:lnTo>
                    <a:pt x="13" y="183"/>
                  </a:lnTo>
                  <a:lnTo>
                    <a:pt x="15" y="185"/>
                  </a:lnTo>
                  <a:lnTo>
                    <a:pt x="19" y="186"/>
                  </a:lnTo>
                  <a:lnTo>
                    <a:pt x="21" y="189"/>
                  </a:lnTo>
                  <a:lnTo>
                    <a:pt x="20" y="191"/>
                  </a:lnTo>
                  <a:lnTo>
                    <a:pt x="19" y="193"/>
                  </a:lnTo>
                  <a:lnTo>
                    <a:pt x="19" y="196"/>
                  </a:lnTo>
                  <a:lnTo>
                    <a:pt x="18" y="198"/>
                  </a:lnTo>
                  <a:lnTo>
                    <a:pt x="18" y="201"/>
                  </a:lnTo>
                  <a:lnTo>
                    <a:pt x="17" y="203"/>
                  </a:lnTo>
                  <a:lnTo>
                    <a:pt x="14" y="204"/>
                  </a:lnTo>
                  <a:lnTo>
                    <a:pt x="12" y="204"/>
                  </a:lnTo>
                  <a:lnTo>
                    <a:pt x="9" y="204"/>
                  </a:lnTo>
                  <a:lnTo>
                    <a:pt x="8" y="204"/>
                  </a:lnTo>
                  <a:lnTo>
                    <a:pt x="8" y="206"/>
                  </a:lnTo>
                  <a:lnTo>
                    <a:pt x="8" y="204"/>
                  </a:lnTo>
                  <a:lnTo>
                    <a:pt x="7" y="206"/>
                  </a:lnTo>
                  <a:lnTo>
                    <a:pt x="6" y="206"/>
                  </a:lnTo>
                  <a:lnTo>
                    <a:pt x="6" y="207"/>
                  </a:lnTo>
                  <a:close/>
                </a:path>
              </a:pathLst>
            </a:custGeom>
            <a:solidFill>
              <a:srgbClr val="000514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47" name="Freeform 18"/>
            <p:cNvSpPr>
              <a:spLocks/>
            </p:cNvSpPr>
            <p:nvPr/>
          </p:nvSpPr>
          <p:spPr bwMode="gray">
            <a:xfrm>
              <a:off x="2178" y="2451"/>
              <a:ext cx="196" cy="246"/>
            </a:xfrm>
            <a:custGeom>
              <a:avLst/>
              <a:gdLst>
                <a:gd name="T0" fmla="*/ 187 w 167"/>
                <a:gd name="T1" fmla="*/ 163 h 210"/>
                <a:gd name="T2" fmla="*/ 180 w 167"/>
                <a:gd name="T3" fmla="*/ 129 h 210"/>
                <a:gd name="T4" fmla="*/ 168 w 167"/>
                <a:gd name="T5" fmla="*/ 125 h 210"/>
                <a:gd name="T6" fmla="*/ 164 w 167"/>
                <a:gd name="T7" fmla="*/ 135 h 210"/>
                <a:gd name="T8" fmla="*/ 157 w 167"/>
                <a:gd name="T9" fmla="*/ 151 h 210"/>
                <a:gd name="T10" fmla="*/ 146 w 167"/>
                <a:gd name="T11" fmla="*/ 146 h 210"/>
                <a:gd name="T12" fmla="*/ 137 w 167"/>
                <a:gd name="T13" fmla="*/ 123 h 210"/>
                <a:gd name="T14" fmla="*/ 147 w 167"/>
                <a:gd name="T15" fmla="*/ 114 h 210"/>
                <a:gd name="T16" fmla="*/ 161 w 167"/>
                <a:gd name="T17" fmla="*/ 110 h 210"/>
                <a:gd name="T18" fmla="*/ 174 w 167"/>
                <a:gd name="T19" fmla="*/ 100 h 210"/>
                <a:gd name="T20" fmla="*/ 185 w 167"/>
                <a:gd name="T21" fmla="*/ 82 h 210"/>
                <a:gd name="T22" fmla="*/ 190 w 167"/>
                <a:gd name="T23" fmla="*/ 76 h 210"/>
                <a:gd name="T24" fmla="*/ 187 w 167"/>
                <a:gd name="T25" fmla="*/ 71 h 210"/>
                <a:gd name="T26" fmla="*/ 99 w 167"/>
                <a:gd name="T27" fmla="*/ 62 h 210"/>
                <a:gd name="T28" fmla="*/ 79 w 167"/>
                <a:gd name="T29" fmla="*/ 52 h 210"/>
                <a:gd name="T30" fmla="*/ 77 w 167"/>
                <a:gd name="T31" fmla="*/ 25 h 210"/>
                <a:gd name="T32" fmla="*/ 72 w 167"/>
                <a:gd name="T33" fmla="*/ 21 h 210"/>
                <a:gd name="T34" fmla="*/ 62 w 167"/>
                <a:gd name="T35" fmla="*/ 27 h 210"/>
                <a:gd name="T36" fmla="*/ 47 w 167"/>
                <a:gd name="T37" fmla="*/ 11 h 210"/>
                <a:gd name="T38" fmla="*/ 29 w 167"/>
                <a:gd name="T39" fmla="*/ 7 h 210"/>
                <a:gd name="T40" fmla="*/ 16 w 167"/>
                <a:gd name="T41" fmla="*/ 7 h 210"/>
                <a:gd name="T42" fmla="*/ 2 w 167"/>
                <a:gd name="T43" fmla="*/ 34 h 210"/>
                <a:gd name="T44" fmla="*/ 12 w 167"/>
                <a:gd name="T45" fmla="*/ 37 h 210"/>
                <a:gd name="T46" fmla="*/ 23 w 167"/>
                <a:gd name="T47" fmla="*/ 45 h 210"/>
                <a:gd name="T48" fmla="*/ 41 w 167"/>
                <a:gd name="T49" fmla="*/ 56 h 210"/>
                <a:gd name="T50" fmla="*/ 20 w 167"/>
                <a:gd name="T51" fmla="*/ 69 h 210"/>
                <a:gd name="T52" fmla="*/ 6 w 167"/>
                <a:gd name="T53" fmla="*/ 78 h 210"/>
                <a:gd name="T54" fmla="*/ 33 w 167"/>
                <a:gd name="T55" fmla="*/ 116 h 210"/>
                <a:gd name="T56" fmla="*/ 29 w 167"/>
                <a:gd name="T57" fmla="*/ 138 h 210"/>
                <a:gd name="T58" fmla="*/ 34 w 167"/>
                <a:gd name="T59" fmla="*/ 152 h 210"/>
                <a:gd name="T60" fmla="*/ 40 w 167"/>
                <a:gd name="T61" fmla="*/ 170 h 210"/>
                <a:gd name="T62" fmla="*/ 42 w 167"/>
                <a:gd name="T63" fmla="*/ 187 h 210"/>
                <a:gd name="T64" fmla="*/ 49 w 167"/>
                <a:gd name="T65" fmla="*/ 219 h 210"/>
                <a:gd name="T66" fmla="*/ 56 w 167"/>
                <a:gd name="T67" fmla="*/ 214 h 210"/>
                <a:gd name="T68" fmla="*/ 65 w 167"/>
                <a:gd name="T69" fmla="*/ 211 h 210"/>
                <a:gd name="T70" fmla="*/ 69 w 167"/>
                <a:gd name="T71" fmla="*/ 204 h 210"/>
                <a:gd name="T72" fmla="*/ 75 w 167"/>
                <a:gd name="T73" fmla="*/ 214 h 210"/>
                <a:gd name="T74" fmla="*/ 85 w 167"/>
                <a:gd name="T75" fmla="*/ 180 h 210"/>
                <a:gd name="T76" fmla="*/ 86 w 167"/>
                <a:gd name="T77" fmla="*/ 206 h 210"/>
                <a:gd name="T78" fmla="*/ 100 w 167"/>
                <a:gd name="T79" fmla="*/ 205 h 210"/>
                <a:gd name="T80" fmla="*/ 104 w 167"/>
                <a:gd name="T81" fmla="*/ 187 h 210"/>
                <a:gd name="T82" fmla="*/ 106 w 167"/>
                <a:gd name="T83" fmla="*/ 166 h 210"/>
                <a:gd name="T84" fmla="*/ 111 w 167"/>
                <a:gd name="T85" fmla="*/ 201 h 210"/>
                <a:gd name="T86" fmla="*/ 124 w 167"/>
                <a:gd name="T87" fmla="*/ 192 h 210"/>
                <a:gd name="T88" fmla="*/ 109 w 167"/>
                <a:gd name="T89" fmla="*/ 162 h 210"/>
                <a:gd name="T90" fmla="*/ 116 w 167"/>
                <a:gd name="T91" fmla="*/ 164 h 210"/>
                <a:gd name="T92" fmla="*/ 127 w 167"/>
                <a:gd name="T93" fmla="*/ 178 h 210"/>
                <a:gd name="T94" fmla="*/ 131 w 167"/>
                <a:gd name="T95" fmla="*/ 200 h 210"/>
                <a:gd name="T96" fmla="*/ 137 w 167"/>
                <a:gd name="T97" fmla="*/ 179 h 210"/>
                <a:gd name="T98" fmla="*/ 144 w 167"/>
                <a:gd name="T99" fmla="*/ 176 h 210"/>
                <a:gd name="T100" fmla="*/ 151 w 167"/>
                <a:gd name="T101" fmla="*/ 180 h 210"/>
                <a:gd name="T102" fmla="*/ 158 w 167"/>
                <a:gd name="T103" fmla="*/ 191 h 210"/>
                <a:gd name="T104" fmla="*/ 162 w 167"/>
                <a:gd name="T105" fmla="*/ 206 h 210"/>
                <a:gd name="T106" fmla="*/ 161 w 167"/>
                <a:gd name="T107" fmla="*/ 214 h 210"/>
                <a:gd name="T108" fmla="*/ 167 w 167"/>
                <a:gd name="T109" fmla="*/ 237 h 210"/>
                <a:gd name="T110" fmla="*/ 175 w 167"/>
                <a:gd name="T111" fmla="*/ 239 h 210"/>
                <a:gd name="T112" fmla="*/ 190 w 167"/>
                <a:gd name="T113" fmla="*/ 227 h 210"/>
                <a:gd name="T114" fmla="*/ 189 w 167"/>
                <a:gd name="T115" fmla="*/ 206 h 21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67"/>
                <a:gd name="T175" fmla="*/ 0 h 210"/>
                <a:gd name="T176" fmla="*/ 167 w 167"/>
                <a:gd name="T177" fmla="*/ 210 h 21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67" h="210">
                  <a:moveTo>
                    <a:pt x="167" y="172"/>
                  </a:moveTo>
                  <a:lnTo>
                    <a:pt x="165" y="168"/>
                  </a:lnTo>
                  <a:lnTo>
                    <a:pt x="164" y="163"/>
                  </a:lnTo>
                  <a:lnTo>
                    <a:pt x="161" y="156"/>
                  </a:lnTo>
                  <a:lnTo>
                    <a:pt x="161" y="147"/>
                  </a:lnTo>
                  <a:lnTo>
                    <a:pt x="160" y="139"/>
                  </a:lnTo>
                  <a:lnTo>
                    <a:pt x="159" y="139"/>
                  </a:lnTo>
                  <a:lnTo>
                    <a:pt x="158" y="139"/>
                  </a:lnTo>
                  <a:lnTo>
                    <a:pt x="154" y="130"/>
                  </a:lnTo>
                  <a:lnTo>
                    <a:pt x="155" y="121"/>
                  </a:lnTo>
                  <a:lnTo>
                    <a:pt x="154" y="112"/>
                  </a:lnTo>
                  <a:lnTo>
                    <a:pt x="154" y="111"/>
                  </a:lnTo>
                  <a:lnTo>
                    <a:pt x="153" y="110"/>
                  </a:lnTo>
                  <a:lnTo>
                    <a:pt x="152" y="110"/>
                  </a:lnTo>
                  <a:lnTo>
                    <a:pt x="150" y="109"/>
                  </a:lnTo>
                  <a:lnTo>
                    <a:pt x="150" y="107"/>
                  </a:lnTo>
                  <a:lnTo>
                    <a:pt x="148" y="107"/>
                  </a:lnTo>
                  <a:lnTo>
                    <a:pt x="147" y="107"/>
                  </a:lnTo>
                  <a:lnTo>
                    <a:pt x="144" y="109"/>
                  </a:lnTo>
                  <a:lnTo>
                    <a:pt x="143" y="107"/>
                  </a:lnTo>
                  <a:lnTo>
                    <a:pt x="141" y="106"/>
                  </a:lnTo>
                  <a:lnTo>
                    <a:pt x="140" y="106"/>
                  </a:lnTo>
                  <a:lnTo>
                    <a:pt x="138" y="106"/>
                  </a:lnTo>
                  <a:lnTo>
                    <a:pt x="138" y="107"/>
                  </a:lnTo>
                  <a:lnTo>
                    <a:pt x="138" y="110"/>
                  </a:lnTo>
                  <a:lnTo>
                    <a:pt x="140" y="112"/>
                  </a:lnTo>
                  <a:lnTo>
                    <a:pt x="140" y="115"/>
                  </a:lnTo>
                  <a:lnTo>
                    <a:pt x="140" y="117"/>
                  </a:lnTo>
                  <a:lnTo>
                    <a:pt x="140" y="119"/>
                  </a:lnTo>
                  <a:lnTo>
                    <a:pt x="137" y="122"/>
                  </a:lnTo>
                  <a:lnTo>
                    <a:pt x="135" y="123"/>
                  </a:lnTo>
                  <a:lnTo>
                    <a:pt x="135" y="124"/>
                  </a:lnTo>
                  <a:lnTo>
                    <a:pt x="134" y="127"/>
                  </a:lnTo>
                  <a:lnTo>
                    <a:pt x="134" y="129"/>
                  </a:lnTo>
                  <a:lnTo>
                    <a:pt x="134" y="132"/>
                  </a:lnTo>
                  <a:lnTo>
                    <a:pt x="132" y="133"/>
                  </a:lnTo>
                  <a:lnTo>
                    <a:pt x="130" y="133"/>
                  </a:lnTo>
                  <a:lnTo>
                    <a:pt x="129" y="132"/>
                  </a:lnTo>
                  <a:lnTo>
                    <a:pt x="128" y="130"/>
                  </a:lnTo>
                  <a:lnTo>
                    <a:pt x="126" y="128"/>
                  </a:lnTo>
                  <a:lnTo>
                    <a:pt x="124" y="125"/>
                  </a:lnTo>
                  <a:lnTo>
                    <a:pt x="123" y="124"/>
                  </a:lnTo>
                  <a:lnTo>
                    <a:pt x="119" y="122"/>
                  </a:lnTo>
                  <a:lnTo>
                    <a:pt x="117" y="118"/>
                  </a:lnTo>
                  <a:lnTo>
                    <a:pt x="115" y="115"/>
                  </a:lnTo>
                  <a:lnTo>
                    <a:pt x="115" y="110"/>
                  </a:lnTo>
                  <a:lnTo>
                    <a:pt x="115" y="106"/>
                  </a:lnTo>
                  <a:lnTo>
                    <a:pt x="117" y="105"/>
                  </a:lnTo>
                  <a:lnTo>
                    <a:pt x="119" y="103"/>
                  </a:lnTo>
                  <a:lnTo>
                    <a:pt x="122" y="101"/>
                  </a:lnTo>
                  <a:lnTo>
                    <a:pt x="120" y="100"/>
                  </a:lnTo>
                  <a:lnTo>
                    <a:pt x="120" y="99"/>
                  </a:lnTo>
                  <a:lnTo>
                    <a:pt x="123" y="97"/>
                  </a:lnTo>
                  <a:lnTo>
                    <a:pt x="125" y="97"/>
                  </a:lnTo>
                  <a:lnTo>
                    <a:pt x="128" y="95"/>
                  </a:lnTo>
                  <a:lnTo>
                    <a:pt x="130" y="95"/>
                  </a:lnTo>
                  <a:lnTo>
                    <a:pt x="134" y="94"/>
                  </a:lnTo>
                  <a:lnTo>
                    <a:pt x="135" y="92"/>
                  </a:lnTo>
                  <a:lnTo>
                    <a:pt x="136" y="92"/>
                  </a:lnTo>
                  <a:lnTo>
                    <a:pt x="136" y="93"/>
                  </a:lnTo>
                  <a:lnTo>
                    <a:pt x="137" y="94"/>
                  </a:lnTo>
                  <a:lnTo>
                    <a:pt x="138" y="94"/>
                  </a:lnTo>
                  <a:lnTo>
                    <a:pt x="141" y="93"/>
                  </a:lnTo>
                  <a:lnTo>
                    <a:pt x="142" y="92"/>
                  </a:lnTo>
                  <a:lnTo>
                    <a:pt x="143" y="89"/>
                  </a:lnTo>
                  <a:lnTo>
                    <a:pt x="144" y="87"/>
                  </a:lnTo>
                  <a:lnTo>
                    <a:pt x="146" y="86"/>
                  </a:lnTo>
                  <a:lnTo>
                    <a:pt x="148" y="85"/>
                  </a:lnTo>
                  <a:lnTo>
                    <a:pt x="150" y="85"/>
                  </a:lnTo>
                  <a:lnTo>
                    <a:pt x="149" y="81"/>
                  </a:lnTo>
                  <a:lnTo>
                    <a:pt x="149" y="77"/>
                  </a:lnTo>
                  <a:lnTo>
                    <a:pt x="150" y="74"/>
                  </a:lnTo>
                  <a:lnTo>
                    <a:pt x="153" y="73"/>
                  </a:lnTo>
                  <a:lnTo>
                    <a:pt x="154" y="71"/>
                  </a:lnTo>
                  <a:lnTo>
                    <a:pt x="158" y="70"/>
                  </a:lnTo>
                  <a:lnTo>
                    <a:pt x="160" y="69"/>
                  </a:lnTo>
                  <a:lnTo>
                    <a:pt x="161" y="69"/>
                  </a:lnTo>
                  <a:lnTo>
                    <a:pt x="162" y="69"/>
                  </a:lnTo>
                  <a:lnTo>
                    <a:pt x="164" y="69"/>
                  </a:lnTo>
                  <a:lnTo>
                    <a:pt x="164" y="68"/>
                  </a:lnTo>
                  <a:lnTo>
                    <a:pt x="164" y="67"/>
                  </a:lnTo>
                  <a:lnTo>
                    <a:pt x="162" y="65"/>
                  </a:lnTo>
                  <a:lnTo>
                    <a:pt x="161" y="65"/>
                  </a:lnTo>
                  <a:lnTo>
                    <a:pt x="160" y="64"/>
                  </a:lnTo>
                  <a:lnTo>
                    <a:pt x="159" y="63"/>
                  </a:lnTo>
                  <a:lnTo>
                    <a:pt x="158" y="62"/>
                  </a:lnTo>
                  <a:lnTo>
                    <a:pt x="159" y="62"/>
                  </a:lnTo>
                  <a:lnTo>
                    <a:pt x="159" y="61"/>
                  </a:lnTo>
                  <a:lnTo>
                    <a:pt x="159" y="59"/>
                  </a:lnTo>
                  <a:lnTo>
                    <a:pt x="142" y="56"/>
                  </a:lnTo>
                  <a:lnTo>
                    <a:pt x="124" y="55"/>
                  </a:lnTo>
                  <a:lnTo>
                    <a:pt x="106" y="56"/>
                  </a:lnTo>
                  <a:lnTo>
                    <a:pt x="88" y="55"/>
                  </a:lnTo>
                  <a:lnTo>
                    <a:pt x="84" y="53"/>
                  </a:lnTo>
                  <a:lnTo>
                    <a:pt x="82" y="52"/>
                  </a:lnTo>
                  <a:lnTo>
                    <a:pt x="79" y="51"/>
                  </a:lnTo>
                  <a:lnTo>
                    <a:pt x="76" y="51"/>
                  </a:lnTo>
                  <a:lnTo>
                    <a:pt x="72" y="50"/>
                  </a:lnTo>
                  <a:lnTo>
                    <a:pt x="70" y="48"/>
                  </a:lnTo>
                  <a:lnTo>
                    <a:pt x="69" y="46"/>
                  </a:lnTo>
                  <a:lnTo>
                    <a:pt x="67" y="44"/>
                  </a:lnTo>
                  <a:lnTo>
                    <a:pt x="66" y="39"/>
                  </a:lnTo>
                  <a:lnTo>
                    <a:pt x="66" y="34"/>
                  </a:lnTo>
                  <a:lnTo>
                    <a:pt x="67" y="29"/>
                  </a:lnTo>
                  <a:lnTo>
                    <a:pt x="69" y="24"/>
                  </a:lnTo>
                  <a:lnTo>
                    <a:pt x="67" y="23"/>
                  </a:lnTo>
                  <a:lnTo>
                    <a:pt x="66" y="22"/>
                  </a:lnTo>
                  <a:lnTo>
                    <a:pt x="66" y="21"/>
                  </a:lnTo>
                  <a:lnTo>
                    <a:pt x="66" y="18"/>
                  </a:lnTo>
                  <a:lnTo>
                    <a:pt x="65" y="17"/>
                  </a:lnTo>
                  <a:lnTo>
                    <a:pt x="65" y="16"/>
                  </a:lnTo>
                  <a:lnTo>
                    <a:pt x="64" y="16"/>
                  </a:lnTo>
                  <a:lnTo>
                    <a:pt x="61" y="16"/>
                  </a:lnTo>
                  <a:lnTo>
                    <a:pt x="61" y="18"/>
                  </a:lnTo>
                  <a:lnTo>
                    <a:pt x="60" y="17"/>
                  </a:lnTo>
                  <a:lnTo>
                    <a:pt x="58" y="18"/>
                  </a:lnTo>
                  <a:lnTo>
                    <a:pt x="57" y="20"/>
                  </a:lnTo>
                  <a:lnTo>
                    <a:pt x="55" y="21"/>
                  </a:lnTo>
                  <a:lnTo>
                    <a:pt x="54" y="22"/>
                  </a:lnTo>
                  <a:lnTo>
                    <a:pt x="53" y="23"/>
                  </a:lnTo>
                  <a:lnTo>
                    <a:pt x="52" y="22"/>
                  </a:lnTo>
                  <a:lnTo>
                    <a:pt x="48" y="21"/>
                  </a:lnTo>
                  <a:lnTo>
                    <a:pt x="47" y="17"/>
                  </a:lnTo>
                  <a:lnTo>
                    <a:pt x="45" y="15"/>
                  </a:lnTo>
                  <a:lnTo>
                    <a:pt x="42" y="12"/>
                  </a:lnTo>
                  <a:lnTo>
                    <a:pt x="41" y="9"/>
                  </a:lnTo>
                  <a:lnTo>
                    <a:pt x="40" y="9"/>
                  </a:lnTo>
                  <a:lnTo>
                    <a:pt x="37" y="9"/>
                  </a:lnTo>
                  <a:lnTo>
                    <a:pt x="36" y="9"/>
                  </a:lnTo>
                  <a:lnTo>
                    <a:pt x="34" y="9"/>
                  </a:lnTo>
                  <a:lnTo>
                    <a:pt x="32" y="10"/>
                  </a:lnTo>
                  <a:lnTo>
                    <a:pt x="32" y="11"/>
                  </a:lnTo>
                  <a:lnTo>
                    <a:pt x="29" y="9"/>
                  </a:lnTo>
                  <a:lnTo>
                    <a:pt x="25" y="6"/>
                  </a:lnTo>
                  <a:lnTo>
                    <a:pt x="22" y="4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4" y="6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2" y="14"/>
                  </a:lnTo>
                  <a:lnTo>
                    <a:pt x="8" y="17"/>
                  </a:lnTo>
                  <a:lnTo>
                    <a:pt x="6" y="22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6" y="34"/>
                  </a:lnTo>
                  <a:lnTo>
                    <a:pt x="7" y="33"/>
                  </a:lnTo>
                  <a:lnTo>
                    <a:pt x="8" y="32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4" y="34"/>
                  </a:lnTo>
                  <a:lnTo>
                    <a:pt x="16" y="35"/>
                  </a:lnTo>
                  <a:lnTo>
                    <a:pt x="18" y="36"/>
                  </a:lnTo>
                  <a:lnTo>
                    <a:pt x="20" y="38"/>
                  </a:lnTo>
                  <a:lnTo>
                    <a:pt x="22" y="40"/>
                  </a:lnTo>
                  <a:lnTo>
                    <a:pt x="24" y="44"/>
                  </a:lnTo>
                  <a:lnTo>
                    <a:pt x="28" y="45"/>
                  </a:lnTo>
                  <a:lnTo>
                    <a:pt x="31" y="45"/>
                  </a:lnTo>
                  <a:lnTo>
                    <a:pt x="35" y="45"/>
                  </a:lnTo>
                  <a:lnTo>
                    <a:pt x="35" y="46"/>
                  </a:lnTo>
                  <a:lnTo>
                    <a:pt x="35" y="48"/>
                  </a:lnTo>
                  <a:lnTo>
                    <a:pt x="31" y="52"/>
                  </a:lnTo>
                  <a:lnTo>
                    <a:pt x="26" y="53"/>
                  </a:lnTo>
                  <a:lnTo>
                    <a:pt x="23" y="53"/>
                  </a:lnTo>
                  <a:lnTo>
                    <a:pt x="18" y="55"/>
                  </a:lnTo>
                  <a:lnTo>
                    <a:pt x="18" y="57"/>
                  </a:lnTo>
                  <a:lnTo>
                    <a:pt x="17" y="59"/>
                  </a:lnTo>
                  <a:lnTo>
                    <a:pt x="14" y="61"/>
                  </a:lnTo>
                  <a:lnTo>
                    <a:pt x="12" y="61"/>
                  </a:lnTo>
                  <a:lnTo>
                    <a:pt x="10" y="62"/>
                  </a:lnTo>
                  <a:lnTo>
                    <a:pt x="7" y="62"/>
                  </a:lnTo>
                  <a:lnTo>
                    <a:pt x="5" y="62"/>
                  </a:lnTo>
                  <a:lnTo>
                    <a:pt x="5" y="64"/>
                  </a:lnTo>
                  <a:lnTo>
                    <a:pt x="5" y="67"/>
                  </a:lnTo>
                  <a:lnTo>
                    <a:pt x="2" y="69"/>
                  </a:lnTo>
                  <a:lnTo>
                    <a:pt x="0" y="70"/>
                  </a:lnTo>
                  <a:lnTo>
                    <a:pt x="5" y="77"/>
                  </a:lnTo>
                  <a:lnTo>
                    <a:pt x="11" y="82"/>
                  </a:lnTo>
                  <a:lnTo>
                    <a:pt x="18" y="87"/>
                  </a:lnTo>
                  <a:lnTo>
                    <a:pt x="24" y="92"/>
                  </a:lnTo>
                  <a:lnTo>
                    <a:pt x="28" y="99"/>
                  </a:lnTo>
                  <a:lnTo>
                    <a:pt x="30" y="106"/>
                  </a:lnTo>
                  <a:lnTo>
                    <a:pt x="29" y="115"/>
                  </a:lnTo>
                  <a:lnTo>
                    <a:pt x="29" y="116"/>
                  </a:lnTo>
                  <a:lnTo>
                    <a:pt x="28" y="116"/>
                  </a:lnTo>
                  <a:lnTo>
                    <a:pt x="25" y="117"/>
                  </a:lnTo>
                  <a:lnTo>
                    <a:pt x="25" y="118"/>
                  </a:lnTo>
                  <a:lnTo>
                    <a:pt x="25" y="121"/>
                  </a:lnTo>
                  <a:lnTo>
                    <a:pt x="26" y="122"/>
                  </a:lnTo>
                  <a:lnTo>
                    <a:pt x="28" y="123"/>
                  </a:lnTo>
                  <a:lnTo>
                    <a:pt x="30" y="123"/>
                  </a:lnTo>
                  <a:lnTo>
                    <a:pt x="30" y="125"/>
                  </a:lnTo>
                  <a:lnTo>
                    <a:pt x="30" y="128"/>
                  </a:lnTo>
                  <a:lnTo>
                    <a:pt x="29" y="130"/>
                  </a:lnTo>
                  <a:lnTo>
                    <a:pt x="30" y="133"/>
                  </a:lnTo>
                  <a:lnTo>
                    <a:pt x="31" y="135"/>
                  </a:lnTo>
                  <a:lnTo>
                    <a:pt x="34" y="138"/>
                  </a:lnTo>
                  <a:lnTo>
                    <a:pt x="35" y="139"/>
                  </a:lnTo>
                  <a:lnTo>
                    <a:pt x="35" y="141"/>
                  </a:lnTo>
                  <a:lnTo>
                    <a:pt x="35" y="142"/>
                  </a:lnTo>
                  <a:lnTo>
                    <a:pt x="34" y="145"/>
                  </a:lnTo>
                  <a:lnTo>
                    <a:pt x="32" y="147"/>
                  </a:lnTo>
                  <a:lnTo>
                    <a:pt x="32" y="150"/>
                  </a:lnTo>
                  <a:lnTo>
                    <a:pt x="32" y="152"/>
                  </a:lnTo>
                  <a:lnTo>
                    <a:pt x="34" y="154"/>
                  </a:lnTo>
                  <a:lnTo>
                    <a:pt x="35" y="157"/>
                  </a:lnTo>
                  <a:lnTo>
                    <a:pt x="36" y="159"/>
                  </a:lnTo>
                  <a:lnTo>
                    <a:pt x="36" y="160"/>
                  </a:lnTo>
                  <a:lnTo>
                    <a:pt x="36" y="175"/>
                  </a:lnTo>
                  <a:lnTo>
                    <a:pt x="34" y="189"/>
                  </a:lnTo>
                  <a:lnTo>
                    <a:pt x="37" y="190"/>
                  </a:lnTo>
                  <a:lnTo>
                    <a:pt x="40" y="190"/>
                  </a:lnTo>
                  <a:lnTo>
                    <a:pt x="41" y="190"/>
                  </a:lnTo>
                  <a:lnTo>
                    <a:pt x="42" y="189"/>
                  </a:lnTo>
                  <a:lnTo>
                    <a:pt x="42" y="187"/>
                  </a:lnTo>
                  <a:lnTo>
                    <a:pt x="42" y="186"/>
                  </a:lnTo>
                  <a:lnTo>
                    <a:pt x="43" y="184"/>
                  </a:lnTo>
                  <a:lnTo>
                    <a:pt x="43" y="183"/>
                  </a:lnTo>
                  <a:lnTo>
                    <a:pt x="45" y="182"/>
                  </a:lnTo>
                  <a:lnTo>
                    <a:pt x="47" y="182"/>
                  </a:lnTo>
                  <a:lnTo>
                    <a:pt x="48" y="182"/>
                  </a:lnTo>
                  <a:lnTo>
                    <a:pt x="48" y="183"/>
                  </a:lnTo>
                  <a:lnTo>
                    <a:pt x="49" y="184"/>
                  </a:lnTo>
                  <a:lnTo>
                    <a:pt x="51" y="187"/>
                  </a:lnTo>
                  <a:lnTo>
                    <a:pt x="51" y="188"/>
                  </a:lnTo>
                  <a:lnTo>
                    <a:pt x="53" y="189"/>
                  </a:lnTo>
                  <a:lnTo>
                    <a:pt x="54" y="189"/>
                  </a:lnTo>
                  <a:lnTo>
                    <a:pt x="54" y="188"/>
                  </a:lnTo>
                  <a:lnTo>
                    <a:pt x="55" y="180"/>
                  </a:lnTo>
                  <a:lnTo>
                    <a:pt x="55" y="170"/>
                  </a:lnTo>
                  <a:lnTo>
                    <a:pt x="55" y="169"/>
                  </a:lnTo>
                  <a:lnTo>
                    <a:pt x="57" y="168"/>
                  </a:lnTo>
                  <a:lnTo>
                    <a:pt x="58" y="168"/>
                  </a:lnTo>
                  <a:lnTo>
                    <a:pt x="59" y="170"/>
                  </a:lnTo>
                  <a:lnTo>
                    <a:pt x="59" y="174"/>
                  </a:lnTo>
                  <a:lnTo>
                    <a:pt x="58" y="176"/>
                  </a:lnTo>
                  <a:lnTo>
                    <a:pt x="57" y="180"/>
                  </a:lnTo>
                  <a:lnTo>
                    <a:pt x="57" y="184"/>
                  </a:lnTo>
                  <a:lnTo>
                    <a:pt x="55" y="188"/>
                  </a:lnTo>
                  <a:lnTo>
                    <a:pt x="58" y="186"/>
                  </a:lnTo>
                  <a:lnTo>
                    <a:pt x="60" y="184"/>
                  </a:lnTo>
                  <a:lnTo>
                    <a:pt x="64" y="183"/>
                  </a:lnTo>
                  <a:lnTo>
                    <a:pt x="66" y="182"/>
                  </a:lnTo>
                  <a:lnTo>
                    <a:pt x="69" y="176"/>
                  </a:lnTo>
                  <a:lnTo>
                    <a:pt x="67" y="169"/>
                  </a:lnTo>
                  <a:lnTo>
                    <a:pt x="67" y="162"/>
                  </a:lnTo>
                  <a:lnTo>
                    <a:pt x="69" y="159"/>
                  </a:lnTo>
                  <a:lnTo>
                    <a:pt x="70" y="157"/>
                  </a:lnTo>
                  <a:lnTo>
                    <a:pt x="72" y="154"/>
                  </a:lnTo>
                  <a:lnTo>
                    <a:pt x="76" y="153"/>
                  </a:lnTo>
                  <a:lnTo>
                    <a:pt x="71" y="163"/>
                  </a:lnTo>
                  <a:lnTo>
                    <a:pt x="71" y="174"/>
                  </a:lnTo>
                  <a:lnTo>
                    <a:pt x="72" y="172"/>
                  </a:lnTo>
                  <a:lnTo>
                    <a:pt x="73" y="171"/>
                  </a:lnTo>
                  <a:lnTo>
                    <a:pt x="73" y="174"/>
                  </a:lnTo>
                  <a:lnTo>
                    <a:pt x="73" y="176"/>
                  </a:lnTo>
                  <a:lnTo>
                    <a:pt x="75" y="178"/>
                  </a:lnTo>
                  <a:lnTo>
                    <a:pt x="76" y="181"/>
                  </a:lnTo>
                  <a:lnTo>
                    <a:pt x="77" y="183"/>
                  </a:lnTo>
                  <a:lnTo>
                    <a:pt x="79" y="181"/>
                  </a:lnTo>
                  <a:lnTo>
                    <a:pt x="82" y="180"/>
                  </a:lnTo>
                  <a:lnTo>
                    <a:pt x="84" y="177"/>
                  </a:lnTo>
                  <a:lnTo>
                    <a:pt x="85" y="175"/>
                  </a:lnTo>
                  <a:lnTo>
                    <a:pt x="87" y="172"/>
                  </a:lnTo>
                  <a:lnTo>
                    <a:pt x="87" y="170"/>
                  </a:lnTo>
                  <a:lnTo>
                    <a:pt x="87" y="166"/>
                  </a:lnTo>
                  <a:lnTo>
                    <a:pt x="88" y="166"/>
                  </a:lnTo>
                  <a:lnTo>
                    <a:pt x="89" y="165"/>
                  </a:lnTo>
                  <a:lnTo>
                    <a:pt x="89" y="164"/>
                  </a:lnTo>
                  <a:lnTo>
                    <a:pt x="89" y="160"/>
                  </a:lnTo>
                  <a:lnTo>
                    <a:pt x="90" y="157"/>
                  </a:lnTo>
                  <a:lnTo>
                    <a:pt x="90" y="154"/>
                  </a:lnTo>
                  <a:lnTo>
                    <a:pt x="90" y="151"/>
                  </a:lnTo>
                  <a:lnTo>
                    <a:pt x="89" y="147"/>
                  </a:lnTo>
                  <a:lnTo>
                    <a:pt x="89" y="146"/>
                  </a:lnTo>
                  <a:lnTo>
                    <a:pt x="89" y="145"/>
                  </a:lnTo>
                  <a:lnTo>
                    <a:pt x="90" y="142"/>
                  </a:lnTo>
                  <a:lnTo>
                    <a:pt x="91" y="141"/>
                  </a:lnTo>
                  <a:lnTo>
                    <a:pt x="93" y="148"/>
                  </a:lnTo>
                  <a:lnTo>
                    <a:pt x="93" y="156"/>
                  </a:lnTo>
                  <a:lnTo>
                    <a:pt x="91" y="164"/>
                  </a:lnTo>
                  <a:lnTo>
                    <a:pt x="93" y="166"/>
                  </a:lnTo>
                  <a:lnTo>
                    <a:pt x="94" y="170"/>
                  </a:lnTo>
                  <a:lnTo>
                    <a:pt x="95" y="172"/>
                  </a:lnTo>
                  <a:lnTo>
                    <a:pt x="96" y="174"/>
                  </a:lnTo>
                  <a:lnTo>
                    <a:pt x="97" y="174"/>
                  </a:lnTo>
                  <a:lnTo>
                    <a:pt x="100" y="174"/>
                  </a:lnTo>
                  <a:lnTo>
                    <a:pt x="101" y="171"/>
                  </a:lnTo>
                  <a:lnTo>
                    <a:pt x="102" y="169"/>
                  </a:lnTo>
                  <a:lnTo>
                    <a:pt x="105" y="166"/>
                  </a:lnTo>
                  <a:lnTo>
                    <a:pt x="106" y="164"/>
                  </a:lnTo>
                  <a:lnTo>
                    <a:pt x="106" y="162"/>
                  </a:lnTo>
                  <a:lnTo>
                    <a:pt x="106" y="159"/>
                  </a:lnTo>
                  <a:lnTo>
                    <a:pt x="105" y="157"/>
                  </a:lnTo>
                  <a:lnTo>
                    <a:pt x="100" y="151"/>
                  </a:lnTo>
                  <a:lnTo>
                    <a:pt x="96" y="145"/>
                  </a:lnTo>
                  <a:lnTo>
                    <a:pt x="94" y="139"/>
                  </a:lnTo>
                  <a:lnTo>
                    <a:pt x="93" y="138"/>
                  </a:lnTo>
                  <a:lnTo>
                    <a:pt x="94" y="136"/>
                  </a:lnTo>
                  <a:lnTo>
                    <a:pt x="95" y="136"/>
                  </a:lnTo>
                  <a:lnTo>
                    <a:pt x="95" y="135"/>
                  </a:lnTo>
                  <a:lnTo>
                    <a:pt x="96" y="136"/>
                  </a:lnTo>
                  <a:lnTo>
                    <a:pt x="97" y="138"/>
                  </a:lnTo>
                  <a:lnTo>
                    <a:pt x="99" y="139"/>
                  </a:lnTo>
                  <a:lnTo>
                    <a:pt x="99" y="140"/>
                  </a:lnTo>
                  <a:lnTo>
                    <a:pt x="99" y="141"/>
                  </a:lnTo>
                  <a:lnTo>
                    <a:pt x="100" y="144"/>
                  </a:lnTo>
                  <a:lnTo>
                    <a:pt x="101" y="145"/>
                  </a:lnTo>
                  <a:lnTo>
                    <a:pt x="102" y="147"/>
                  </a:lnTo>
                  <a:lnTo>
                    <a:pt x="103" y="148"/>
                  </a:lnTo>
                  <a:lnTo>
                    <a:pt x="106" y="151"/>
                  </a:lnTo>
                  <a:lnTo>
                    <a:pt x="108" y="152"/>
                  </a:lnTo>
                  <a:lnTo>
                    <a:pt x="109" y="156"/>
                  </a:lnTo>
                  <a:lnTo>
                    <a:pt x="109" y="158"/>
                  </a:lnTo>
                  <a:lnTo>
                    <a:pt x="109" y="162"/>
                  </a:lnTo>
                  <a:lnTo>
                    <a:pt x="109" y="165"/>
                  </a:lnTo>
                  <a:lnTo>
                    <a:pt x="111" y="168"/>
                  </a:lnTo>
                  <a:lnTo>
                    <a:pt x="112" y="169"/>
                  </a:lnTo>
                  <a:lnTo>
                    <a:pt x="112" y="171"/>
                  </a:lnTo>
                  <a:lnTo>
                    <a:pt x="113" y="169"/>
                  </a:lnTo>
                  <a:lnTo>
                    <a:pt x="114" y="165"/>
                  </a:lnTo>
                  <a:lnTo>
                    <a:pt x="114" y="162"/>
                  </a:lnTo>
                  <a:lnTo>
                    <a:pt x="114" y="159"/>
                  </a:lnTo>
                  <a:lnTo>
                    <a:pt x="114" y="157"/>
                  </a:lnTo>
                  <a:lnTo>
                    <a:pt x="115" y="154"/>
                  </a:lnTo>
                  <a:lnTo>
                    <a:pt x="117" y="153"/>
                  </a:lnTo>
                  <a:lnTo>
                    <a:pt x="118" y="151"/>
                  </a:lnTo>
                  <a:lnTo>
                    <a:pt x="119" y="148"/>
                  </a:lnTo>
                  <a:lnTo>
                    <a:pt x="120" y="146"/>
                  </a:lnTo>
                  <a:lnTo>
                    <a:pt x="122" y="145"/>
                  </a:lnTo>
                  <a:lnTo>
                    <a:pt x="125" y="144"/>
                  </a:lnTo>
                  <a:lnTo>
                    <a:pt x="124" y="146"/>
                  </a:lnTo>
                  <a:lnTo>
                    <a:pt x="123" y="150"/>
                  </a:lnTo>
                  <a:lnTo>
                    <a:pt x="123" y="152"/>
                  </a:lnTo>
                  <a:lnTo>
                    <a:pt x="123" y="156"/>
                  </a:lnTo>
                  <a:lnTo>
                    <a:pt x="125" y="158"/>
                  </a:lnTo>
                  <a:lnTo>
                    <a:pt x="125" y="157"/>
                  </a:lnTo>
                  <a:lnTo>
                    <a:pt x="126" y="156"/>
                  </a:lnTo>
                  <a:lnTo>
                    <a:pt x="128" y="156"/>
                  </a:lnTo>
                  <a:lnTo>
                    <a:pt x="129" y="154"/>
                  </a:lnTo>
                  <a:lnTo>
                    <a:pt x="130" y="153"/>
                  </a:lnTo>
                  <a:lnTo>
                    <a:pt x="131" y="154"/>
                  </a:lnTo>
                  <a:lnTo>
                    <a:pt x="132" y="157"/>
                  </a:lnTo>
                  <a:lnTo>
                    <a:pt x="132" y="158"/>
                  </a:lnTo>
                  <a:lnTo>
                    <a:pt x="132" y="159"/>
                  </a:lnTo>
                  <a:lnTo>
                    <a:pt x="135" y="163"/>
                  </a:lnTo>
                  <a:lnTo>
                    <a:pt x="136" y="165"/>
                  </a:lnTo>
                  <a:lnTo>
                    <a:pt x="137" y="170"/>
                  </a:lnTo>
                  <a:lnTo>
                    <a:pt x="137" y="174"/>
                  </a:lnTo>
                  <a:lnTo>
                    <a:pt x="138" y="174"/>
                  </a:lnTo>
                  <a:lnTo>
                    <a:pt x="138" y="175"/>
                  </a:lnTo>
                  <a:lnTo>
                    <a:pt x="138" y="176"/>
                  </a:lnTo>
                  <a:lnTo>
                    <a:pt x="140" y="176"/>
                  </a:lnTo>
                  <a:lnTo>
                    <a:pt x="140" y="177"/>
                  </a:lnTo>
                  <a:lnTo>
                    <a:pt x="138" y="178"/>
                  </a:lnTo>
                  <a:lnTo>
                    <a:pt x="137" y="180"/>
                  </a:lnTo>
                  <a:lnTo>
                    <a:pt x="137" y="181"/>
                  </a:lnTo>
                  <a:lnTo>
                    <a:pt x="137" y="183"/>
                  </a:lnTo>
                  <a:lnTo>
                    <a:pt x="138" y="186"/>
                  </a:lnTo>
                  <a:lnTo>
                    <a:pt x="141" y="188"/>
                  </a:lnTo>
                  <a:lnTo>
                    <a:pt x="142" y="192"/>
                  </a:lnTo>
                  <a:lnTo>
                    <a:pt x="143" y="194"/>
                  </a:lnTo>
                  <a:lnTo>
                    <a:pt x="143" y="196"/>
                  </a:lnTo>
                  <a:lnTo>
                    <a:pt x="142" y="200"/>
                  </a:lnTo>
                  <a:lnTo>
                    <a:pt x="142" y="202"/>
                  </a:lnTo>
                  <a:lnTo>
                    <a:pt x="142" y="206"/>
                  </a:lnTo>
                  <a:lnTo>
                    <a:pt x="144" y="209"/>
                  </a:lnTo>
                  <a:lnTo>
                    <a:pt x="148" y="210"/>
                  </a:lnTo>
                  <a:lnTo>
                    <a:pt x="148" y="209"/>
                  </a:lnTo>
                  <a:lnTo>
                    <a:pt x="148" y="206"/>
                  </a:lnTo>
                  <a:lnTo>
                    <a:pt x="149" y="204"/>
                  </a:lnTo>
                  <a:lnTo>
                    <a:pt x="150" y="201"/>
                  </a:lnTo>
                  <a:lnTo>
                    <a:pt x="153" y="199"/>
                  </a:lnTo>
                  <a:lnTo>
                    <a:pt x="156" y="196"/>
                  </a:lnTo>
                  <a:lnTo>
                    <a:pt x="159" y="196"/>
                  </a:lnTo>
                  <a:lnTo>
                    <a:pt x="160" y="195"/>
                  </a:lnTo>
                  <a:lnTo>
                    <a:pt x="162" y="194"/>
                  </a:lnTo>
                  <a:lnTo>
                    <a:pt x="164" y="192"/>
                  </a:lnTo>
                  <a:lnTo>
                    <a:pt x="164" y="190"/>
                  </a:lnTo>
                  <a:lnTo>
                    <a:pt x="162" y="187"/>
                  </a:lnTo>
                  <a:lnTo>
                    <a:pt x="162" y="184"/>
                  </a:lnTo>
                  <a:lnTo>
                    <a:pt x="161" y="181"/>
                  </a:lnTo>
                  <a:lnTo>
                    <a:pt x="161" y="178"/>
                  </a:lnTo>
                  <a:lnTo>
                    <a:pt x="161" y="176"/>
                  </a:lnTo>
                  <a:lnTo>
                    <a:pt x="164" y="174"/>
                  </a:lnTo>
                  <a:lnTo>
                    <a:pt x="166" y="172"/>
                  </a:lnTo>
                  <a:lnTo>
                    <a:pt x="167" y="172"/>
                  </a:lnTo>
                  <a:close/>
                </a:path>
              </a:pathLst>
            </a:custGeom>
            <a:solidFill>
              <a:srgbClr val="000514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48" name="Freeform 19"/>
            <p:cNvSpPr>
              <a:spLocks/>
            </p:cNvSpPr>
            <p:nvPr/>
          </p:nvSpPr>
          <p:spPr bwMode="gray">
            <a:xfrm>
              <a:off x="1361" y="2050"/>
              <a:ext cx="1207" cy="1194"/>
            </a:xfrm>
            <a:custGeom>
              <a:avLst/>
              <a:gdLst>
                <a:gd name="T0" fmla="*/ 871 w 1031"/>
                <a:gd name="T1" fmla="*/ 399 h 1020"/>
                <a:gd name="T2" fmla="*/ 978 w 1031"/>
                <a:gd name="T3" fmla="*/ 398 h 1020"/>
                <a:gd name="T4" fmla="*/ 1013 w 1031"/>
                <a:gd name="T5" fmla="*/ 336 h 1020"/>
                <a:gd name="T6" fmla="*/ 1086 w 1031"/>
                <a:gd name="T7" fmla="*/ 288 h 1020"/>
                <a:gd name="T8" fmla="*/ 1161 w 1031"/>
                <a:gd name="T9" fmla="*/ 297 h 1020"/>
                <a:gd name="T10" fmla="*/ 1161 w 1031"/>
                <a:gd name="T11" fmla="*/ 322 h 1020"/>
                <a:gd name="T12" fmla="*/ 1193 w 1031"/>
                <a:gd name="T13" fmla="*/ 354 h 1020"/>
                <a:gd name="T14" fmla="*/ 1131 w 1031"/>
                <a:gd name="T15" fmla="*/ 392 h 1020"/>
                <a:gd name="T16" fmla="*/ 1099 w 1031"/>
                <a:gd name="T17" fmla="*/ 444 h 1020"/>
                <a:gd name="T18" fmla="*/ 1044 w 1031"/>
                <a:gd name="T19" fmla="*/ 524 h 1020"/>
                <a:gd name="T20" fmla="*/ 1020 w 1031"/>
                <a:gd name="T21" fmla="*/ 605 h 1020"/>
                <a:gd name="T22" fmla="*/ 990 w 1031"/>
                <a:gd name="T23" fmla="*/ 527 h 1020"/>
                <a:gd name="T24" fmla="*/ 974 w 1031"/>
                <a:gd name="T25" fmla="*/ 556 h 1020"/>
                <a:gd name="T26" fmla="*/ 958 w 1031"/>
                <a:gd name="T27" fmla="*/ 517 h 1020"/>
                <a:gd name="T28" fmla="*/ 992 w 1031"/>
                <a:gd name="T29" fmla="*/ 496 h 1020"/>
                <a:gd name="T30" fmla="*/ 1003 w 1031"/>
                <a:gd name="T31" fmla="*/ 474 h 1020"/>
                <a:gd name="T32" fmla="*/ 894 w 1031"/>
                <a:gd name="T33" fmla="*/ 441 h 1020"/>
                <a:gd name="T34" fmla="*/ 880 w 1031"/>
                <a:gd name="T35" fmla="*/ 427 h 1020"/>
                <a:gd name="T36" fmla="*/ 834 w 1031"/>
                <a:gd name="T37" fmla="*/ 402 h 1020"/>
                <a:gd name="T38" fmla="*/ 829 w 1031"/>
                <a:gd name="T39" fmla="*/ 439 h 1020"/>
                <a:gd name="T40" fmla="*/ 844 w 1031"/>
                <a:gd name="T41" fmla="*/ 464 h 1020"/>
                <a:gd name="T42" fmla="*/ 852 w 1031"/>
                <a:gd name="T43" fmla="*/ 526 h 1020"/>
                <a:gd name="T44" fmla="*/ 858 w 1031"/>
                <a:gd name="T45" fmla="*/ 567 h 1020"/>
                <a:gd name="T46" fmla="*/ 848 w 1031"/>
                <a:gd name="T47" fmla="*/ 615 h 1020"/>
                <a:gd name="T48" fmla="*/ 815 w 1031"/>
                <a:gd name="T49" fmla="*/ 610 h 1020"/>
                <a:gd name="T50" fmla="*/ 714 w 1031"/>
                <a:gd name="T51" fmla="*/ 711 h 1020"/>
                <a:gd name="T52" fmla="*/ 589 w 1031"/>
                <a:gd name="T53" fmla="*/ 822 h 1020"/>
                <a:gd name="T54" fmla="*/ 540 w 1031"/>
                <a:gd name="T55" fmla="*/ 857 h 1020"/>
                <a:gd name="T56" fmla="*/ 496 w 1031"/>
                <a:gd name="T57" fmla="*/ 905 h 1020"/>
                <a:gd name="T58" fmla="*/ 506 w 1031"/>
                <a:gd name="T59" fmla="*/ 980 h 1020"/>
                <a:gd name="T60" fmla="*/ 485 w 1031"/>
                <a:gd name="T61" fmla="*/ 1063 h 1020"/>
                <a:gd name="T62" fmla="*/ 450 w 1031"/>
                <a:gd name="T63" fmla="*/ 1140 h 1020"/>
                <a:gd name="T64" fmla="*/ 328 w 1031"/>
                <a:gd name="T65" fmla="*/ 1091 h 1020"/>
                <a:gd name="T66" fmla="*/ 203 w 1031"/>
                <a:gd name="T67" fmla="*/ 781 h 1020"/>
                <a:gd name="T68" fmla="*/ 199 w 1031"/>
                <a:gd name="T69" fmla="*/ 720 h 1020"/>
                <a:gd name="T70" fmla="*/ 191 w 1031"/>
                <a:gd name="T71" fmla="*/ 629 h 1020"/>
                <a:gd name="T72" fmla="*/ 171 w 1031"/>
                <a:gd name="T73" fmla="*/ 622 h 1020"/>
                <a:gd name="T74" fmla="*/ 83 w 1031"/>
                <a:gd name="T75" fmla="*/ 656 h 1020"/>
                <a:gd name="T76" fmla="*/ 48 w 1031"/>
                <a:gd name="T77" fmla="*/ 592 h 1020"/>
                <a:gd name="T78" fmla="*/ 35 w 1031"/>
                <a:gd name="T79" fmla="*/ 567 h 1020"/>
                <a:gd name="T80" fmla="*/ 25 w 1031"/>
                <a:gd name="T81" fmla="*/ 508 h 1020"/>
                <a:gd name="T82" fmla="*/ 117 w 1031"/>
                <a:gd name="T83" fmla="*/ 501 h 1020"/>
                <a:gd name="T84" fmla="*/ 81 w 1031"/>
                <a:gd name="T85" fmla="*/ 402 h 1020"/>
                <a:gd name="T86" fmla="*/ 63 w 1031"/>
                <a:gd name="T87" fmla="*/ 370 h 1020"/>
                <a:gd name="T88" fmla="*/ 138 w 1031"/>
                <a:gd name="T89" fmla="*/ 344 h 1020"/>
                <a:gd name="T90" fmla="*/ 240 w 1031"/>
                <a:gd name="T91" fmla="*/ 234 h 1020"/>
                <a:gd name="T92" fmla="*/ 262 w 1031"/>
                <a:gd name="T93" fmla="*/ 177 h 1020"/>
                <a:gd name="T94" fmla="*/ 276 w 1031"/>
                <a:gd name="T95" fmla="*/ 126 h 1020"/>
                <a:gd name="T96" fmla="*/ 245 w 1031"/>
                <a:gd name="T97" fmla="*/ 87 h 1020"/>
                <a:gd name="T98" fmla="*/ 255 w 1031"/>
                <a:gd name="T99" fmla="*/ 32 h 1020"/>
                <a:gd name="T100" fmla="*/ 444 w 1031"/>
                <a:gd name="T101" fmla="*/ 52 h 1020"/>
                <a:gd name="T102" fmla="*/ 441 w 1031"/>
                <a:gd name="T103" fmla="*/ 137 h 1020"/>
                <a:gd name="T104" fmla="*/ 454 w 1031"/>
                <a:gd name="T105" fmla="*/ 186 h 1020"/>
                <a:gd name="T106" fmla="*/ 500 w 1031"/>
                <a:gd name="T107" fmla="*/ 260 h 1020"/>
                <a:gd name="T108" fmla="*/ 515 w 1031"/>
                <a:gd name="T109" fmla="*/ 314 h 1020"/>
                <a:gd name="T110" fmla="*/ 584 w 1031"/>
                <a:gd name="T111" fmla="*/ 351 h 1020"/>
                <a:gd name="T112" fmla="*/ 649 w 1031"/>
                <a:gd name="T113" fmla="*/ 364 h 1020"/>
                <a:gd name="T114" fmla="*/ 697 w 1031"/>
                <a:gd name="T115" fmla="*/ 391 h 1020"/>
                <a:gd name="T116" fmla="*/ 750 w 1031"/>
                <a:gd name="T117" fmla="*/ 405 h 1020"/>
                <a:gd name="T118" fmla="*/ 827 w 1031"/>
                <a:gd name="T119" fmla="*/ 405 h 1020"/>
                <a:gd name="T120" fmla="*/ 832 w 1031"/>
                <a:gd name="T121" fmla="*/ 345 h 10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031"/>
                <a:gd name="T184" fmla="*/ 0 h 1020"/>
                <a:gd name="T185" fmla="*/ 1031 w 1031"/>
                <a:gd name="T186" fmla="*/ 1020 h 102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031" h="1020">
                  <a:moveTo>
                    <a:pt x="732" y="311"/>
                  </a:moveTo>
                  <a:lnTo>
                    <a:pt x="730" y="313"/>
                  </a:lnTo>
                  <a:lnTo>
                    <a:pt x="729" y="314"/>
                  </a:lnTo>
                  <a:lnTo>
                    <a:pt x="728" y="316"/>
                  </a:lnTo>
                  <a:lnTo>
                    <a:pt x="726" y="317"/>
                  </a:lnTo>
                  <a:lnTo>
                    <a:pt x="724" y="319"/>
                  </a:lnTo>
                  <a:lnTo>
                    <a:pt x="724" y="322"/>
                  </a:lnTo>
                  <a:lnTo>
                    <a:pt x="724" y="324"/>
                  </a:lnTo>
                  <a:lnTo>
                    <a:pt x="726" y="325"/>
                  </a:lnTo>
                  <a:lnTo>
                    <a:pt x="727" y="328"/>
                  </a:lnTo>
                  <a:lnTo>
                    <a:pt x="727" y="329"/>
                  </a:lnTo>
                  <a:lnTo>
                    <a:pt x="727" y="331"/>
                  </a:lnTo>
                  <a:lnTo>
                    <a:pt x="730" y="333"/>
                  </a:lnTo>
                  <a:lnTo>
                    <a:pt x="733" y="334"/>
                  </a:lnTo>
                  <a:lnTo>
                    <a:pt x="735" y="335"/>
                  </a:lnTo>
                  <a:lnTo>
                    <a:pt x="738" y="337"/>
                  </a:lnTo>
                  <a:lnTo>
                    <a:pt x="740" y="340"/>
                  </a:lnTo>
                  <a:lnTo>
                    <a:pt x="744" y="341"/>
                  </a:lnTo>
                  <a:lnTo>
                    <a:pt x="746" y="341"/>
                  </a:lnTo>
                  <a:lnTo>
                    <a:pt x="749" y="341"/>
                  </a:lnTo>
                  <a:lnTo>
                    <a:pt x="751" y="341"/>
                  </a:lnTo>
                  <a:lnTo>
                    <a:pt x="759" y="341"/>
                  </a:lnTo>
                  <a:lnTo>
                    <a:pt x="768" y="342"/>
                  </a:lnTo>
                  <a:lnTo>
                    <a:pt x="775" y="342"/>
                  </a:lnTo>
                  <a:lnTo>
                    <a:pt x="782" y="336"/>
                  </a:lnTo>
                  <a:lnTo>
                    <a:pt x="798" y="341"/>
                  </a:lnTo>
                  <a:lnTo>
                    <a:pt x="815" y="342"/>
                  </a:lnTo>
                  <a:lnTo>
                    <a:pt x="816" y="341"/>
                  </a:lnTo>
                  <a:lnTo>
                    <a:pt x="817" y="340"/>
                  </a:lnTo>
                  <a:lnTo>
                    <a:pt x="820" y="340"/>
                  </a:lnTo>
                  <a:lnTo>
                    <a:pt x="821" y="339"/>
                  </a:lnTo>
                  <a:lnTo>
                    <a:pt x="822" y="340"/>
                  </a:lnTo>
                  <a:lnTo>
                    <a:pt x="824" y="340"/>
                  </a:lnTo>
                  <a:lnTo>
                    <a:pt x="826" y="341"/>
                  </a:lnTo>
                  <a:lnTo>
                    <a:pt x="830" y="341"/>
                  </a:lnTo>
                  <a:lnTo>
                    <a:pt x="835" y="340"/>
                  </a:lnTo>
                  <a:lnTo>
                    <a:pt x="838" y="337"/>
                  </a:lnTo>
                  <a:lnTo>
                    <a:pt x="840" y="334"/>
                  </a:lnTo>
                  <a:lnTo>
                    <a:pt x="840" y="325"/>
                  </a:lnTo>
                  <a:lnTo>
                    <a:pt x="836" y="316"/>
                  </a:lnTo>
                  <a:lnTo>
                    <a:pt x="829" y="308"/>
                  </a:lnTo>
                  <a:lnTo>
                    <a:pt x="829" y="307"/>
                  </a:lnTo>
                  <a:lnTo>
                    <a:pt x="829" y="305"/>
                  </a:lnTo>
                  <a:lnTo>
                    <a:pt x="830" y="306"/>
                  </a:lnTo>
                  <a:lnTo>
                    <a:pt x="830" y="305"/>
                  </a:lnTo>
                  <a:lnTo>
                    <a:pt x="832" y="304"/>
                  </a:lnTo>
                  <a:lnTo>
                    <a:pt x="832" y="302"/>
                  </a:lnTo>
                  <a:lnTo>
                    <a:pt x="848" y="299"/>
                  </a:lnTo>
                  <a:lnTo>
                    <a:pt x="866" y="295"/>
                  </a:lnTo>
                  <a:lnTo>
                    <a:pt x="864" y="292"/>
                  </a:lnTo>
                  <a:lnTo>
                    <a:pt x="864" y="289"/>
                  </a:lnTo>
                  <a:lnTo>
                    <a:pt x="865" y="287"/>
                  </a:lnTo>
                  <a:lnTo>
                    <a:pt x="866" y="286"/>
                  </a:lnTo>
                  <a:lnTo>
                    <a:pt x="869" y="284"/>
                  </a:lnTo>
                  <a:lnTo>
                    <a:pt x="871" y="284"/>
                  </a:lnTo>
                  <a:lnTo>
                    <a:pt x="874" y="283"/>
                  </a:lnTo>
                  <a:lnTo>
                    <a:pt x="876" y="282"/>
                  </a:lnTo>
                  <a:lnTo>
                    <a:pt x="878" y="281"/>
                  </a:lnTo>
                  <a:lnTo>
                    <a:pt x="880" y="278"/>
                  </a:lnTo>
                  <a:lnTo>
                    <a:pt x="881" y="277"/>
                  </a:lnTo>
                  <a:lnTo>
                    <a:pt x="883" y="272"/>
                  </a:lnTo>
                  <a:lnTo>
                    <a:pt x="886" y="269"/>
                  </a:lnTo>
                  <a:lnTo>
                    <a:pt x="888" y="265"/>
                  </a:lnTo>
                  <a:lnTo>
                    <a:pt x="892" y="264"/>
                  </a:lnTo>
                  <a:lnTo>
                    <a:pt x="899" y="263"/>
                  </a:lnTo>
                  <a:lnTo>
                    <a:pt x="906" y="263"/>
                  </a:lnTo>
                  <a:lnTo>
                    <a:pt x="912" y="262"/>
                  </a:lnTo>
                  <a:lnTo>
                    <a:pt x="918" y="258"/>
                  </a:lnTo>
                  <a:lnTo>
                    <a:pt x="923" y="252"/>
                  </a:lnTo>
                  <a:lnTo>
                    <a:pt x="928" y="246"/>
                  </a:lnTo>
                  <a:lnTo>
                    <a:pt x="933" y="242"/>
                  </a:lnTo>
                  <a:lnTo>
                    <a:pt x="940" y="241"/>
                  </a:lnTo>
                  <a:lnTo>
                    <a:pt x="943" y="243"/>
                  </a:lnTo>
                  <a:lnTo>
                    <a:pt x="947" y="245"/>
                  </a:lnTo>
                  <a:lnTo>
                    <a:pt x="951" y="247"/>
                  </a:lnTo>
                  <a:lnTo>
                    <a:pt x="954" y="248"/>
                  </a:lnTo>
                  <a:lnTo>
                    <a:pt x="959" y="250"/>
                  </a:lnTo>
                  <a:lnTo>
                    <a:pt x="960" y="250"/>
                  </a:lnTo>
                  <a:lnTo>
                    <a:pt x="961" y="252"/>
                  </a:lnTo>
                  <a:lnTo>
                    <a:pt x="961" y="253"/>
                  </a:lnTo>
                  <a:lnTo>
                    <a:pt x="968" y="251"/>
                  </a:lnTo>
                  <a:lnTo>
                    <a:pt x="972" y="246"/>
                  </a:lnTo>
                  <a:lnTo>
                    <a:pt x="977" y="242"/>
                  </a:lnTo>
                  <a:lnTo>
                    <a:pt x="982" y="240"/>
                  </a:lnTo>
                  <a:lnTo>
                    <a:pt x="988" y="241"/>
                  </a:lnTo>
                  <a:lnTo>
                    <a:pt x="992" y="245"/>
                  </a:lnTo>
                  <a:lnTo>
                    <a:pt x="993" y="250"/>
                  </a:lnTo>
                  <a:lnTo>
                    <a:pt x="992" y="254"/>
                  </a:lnTo>
                  <a:lnTo>
                    <a:pt x="989" y="260"/>
                  </a:lnTo>
                  <a:lnTo>
                    <a:pt x="993" y="258"/>
                  </a:lnTo>
                  <a:lnTo>
                    <a:pt x="995" y="257"/>
                  </a:lnTo>
                  <a:lnTo>
                    <a:pt x="999" y="254"/>
                  </a:lnTo>
                  <a:lnTo>
                    <a:pt x="1002" y="253"/>
                  </a:lnTo>
                  <a:lnTo>
                    <a:pt x="1004" y="256"/>
                  </a:lnTo>
                  <a:lnTo>
                    <a:pt x="1005" y="257"/>
                  </a:lnTo>
                  <a:lnTo>
                    <a:pt x="1006" y="257"/>
                  </a:lnTo>
                  <a:lnTo>
                    <a:pt x="1007" y="258"/>
                  </a:lnTo>
                  <a:lnTo>
                    <a:pt x="1008" y="259"/>
                  </a:lnTo>
                  <a:lnTo>
                    <a:pt x="1008" y="260"/>
                  </a:lnTo>
                  <a:lnTo>
                    <a:pt x="1007" y="263"/>
                  </a:lnTo>
                  <a:lnTo>
                    <a:pt x="1004" y="266"/>
                  </a:lnTo>
                  <a:lnTo>
                    <a:pt x="1000" y="269"/>
                  </a:lnTo>
                  <a:lnTo>
                    <a:pt x="996" y="271"/>
                  </a:lnTo>
                  <a:lnTo>
                    <a:pt x="992" y="272"/>
                  </a:lnTo>
                  <a:lnTo>
                    <a:pt x="992" y="274"/>
                  </a:lnTo>
                  <a:lnTo>
                    <a:pt x="992" y="275"/>
                  </a:lnTo>
                  <a:lnTo>
                    <a:pt x="993" y="276"/>
                  </a:lnTo>
                  <a:lnTo>
                    <a:pt x="994" y="276"/>
                  </a:lnTo>
                  <a:lnTo>
                    <a:pt x="1002" y="276"/>
                  </a:lnTo>
                  <a:lnTo>
                    <a:pt x="1010" y="276"/>
                  </a:lnTo>
                  <a:lnTo>
                    <a:pt x="1017" y="280"/>
                  </a:lnTo>
                  <a:lnTo>
                    <a:pt x="1017" y="277"/>
                  </a:lnTo>
                  <a:lnTo>
                    <a:pt x="1018" y="276"/>
                  </a:lnTo>
                  <a:lnTo>
                    <a:pt x="1018" y="275"/>
                  </a:lnTo>
                  <a:lnTo>
                    <a:pt x="1019" y="276"/>
                  </a:lnTo>
                  <a:lnTo>
                    <a:pt x="1020" y="276"/>
                  </a:lnTo>
                  <a:lnTo>
                    <a:pt x="1022" y="277"/>
                  </a:lnTo>
                  <a:lnTo>
                    <a:pt x="1023" y="277"/>
                  </a:lnTo>
                  <a:lnTo>
                    <a:pt x="1024" y="277"/>
                  </a:lnTo>
                  <a:lnTo>
                    <a:pt x="1031" y="282"/>
                  </a:lnTo>
                  <a:lnTo>
                    <a:pt x="1031" y="288"/>
                  </a:lnTo>
                  <a:lnTo>
                    <a:pt x="1028" y="294"/>
                  </a:lnTo>
                  <a:lnTo>
                    <a:pt x="1023" y="298"/>
                  </a:lnTo>
                  <a:lnTo>
                    <a:pt x="1019" y="302"/>
                  </a:lnTo>
                  <a:lnTo>
                    <a:pt x="1018" y="310"/>
                  </a:lnTo>
                  <a:lnTo>
                    <a:pt x="1018" y="312"/>
                  </a:lnTo>
                  <a:lnTo>
                    <a:pt x="1019" y="314"/>
                  </a:lnTo>
                  <a:lnTo>
                    <a:pt x="1020" y="317"/>
                  </a:lnTo>
                  <a:lnTo>
                    <a:pt x="1022" y="319"/>
                  </a:lnTo>
                  <a:lnTo>
                    <a:pt x="1022" y="320"/>
                  </a:lnTo>
                  <a:lnTo>
                    <a:pt x="1020" y="322"/>
                  </a:lnTo>
                  <a:lnTo>
                    <a:pt x="1016" y="322"/>
                  </a:lnTo>
                  <a:lnTo>
                    <a:pt x="1011" y="317"/>
                  </a:lnTo>
                  <a:lnTo>
                    <a:pt x="1006" y="313"/>
                  </a:lnTo>
                  <a:lnTo>
                    <a:pt x="1001" y="313"/>
                  </a:lnTo>
                  <a:lnTo>
                    <a:pt x="994" y="316"/>
                  </a:lnTo>
                  <a:lnTo>
                    <a:pt x="987" y="318"/>
                  </a:lnTo>
                  <a:lnTo>
                    <a:pt x="981" y="322"/>
                  </a:lnTo>
                  <a:lnTo>
                    <a:pt x="976" y="327"/>
                  </a:lnTo>
                  <a:lnTo>
                    <a:pt x="972" y="330"/>
                  </a:lnTo>
                  <a:lnTo>
                    <a:pt x="968" y="334"/>
                  </a:lnTo>
                  <a:lnTo>
                    <a:pt x="966" y="335"/>
                  </a:lnTo>
                  <a:lnTo>
                    <a:pt x="964" y="335"/>
                  </a:lnTo>
                  <a:lnTo>
                    <a:pt x="963" y="335"/>
                  </a:lnTo>
                  <a:lnTo>
                    <a:pt x="960" y="335"/>
                  </a:lnTo>
                  <a:lnTo>
                    <a:pt x="959" y="335"/>
                  </a:lnTo>
                  <a:lnTo>
                    <a:pt x="957" y="337"/>
                  </a:lnTo>
                  <a:lnTo>
                    <a:pt x="954" y="340"/>
                  </a:lnTo>
                  <a:lnTo>
                    <a:pt x="952" y="343"/>
                  </a:lnTo>
                  <a:lnTo>
                    <a:pt x="949" y="346"/>
                  </a:lnTo>
                  <a:lnTo>
                    <a:pt x="948" y="348"/>
                  </a:lnTo>
                  <a:lnTo>
                    <a:pt x="948" y="351"/>
                  </a:lnTo>
                  <a:lnTo>
                    <a:pt x="949" y="354"/>
                  </a:lnTo>
                  <a:lnTo>
                    <a:pt x="951" y="357"/>
                  </a:lnTo>
                  <a:lnTo>
                    <a:pt x="951" y="360"/>
                  </a:lnTo>
                  <a:lnTo>
                    <a:pt x="951" y="364"/>
                  </a:lnTo>
                  <a:lnTo>
                    <a:pt x="949" y="367"/>
                  </a:lnTo>
                  <a:lnTo>
                    <a:pt x="946" y="371"/>
                  </a:lnTo>
                  <a:lnTo>
                    <a:pt x="942" y="376"/>
                  </a:lnTo>
                  <a:lnTo>
                    <a:pt x="939" y="379"/>
                  </a:lnTo>
                  <a:lnTo>
                    <a:pt x="936" y="384"/>
                  </a:lnTo>
                  <a:lnTo>
                    <a:pt x="936" y="390"/>
                  </a:lnTo>
                  <a:lnTo>
                    <a:pt x="937" y="398"/>
                  </a:lnTo>
                  <a:lnTo>
                    <a:pt x="937" y="404"/>
                  </a:lnTo>
                  <a:lnTo>
                    <a:pt x="931" y="413"/>
                  </a:lnTo>
                  <a:lnTo>
                    <a:pt x="927" y="423"/>
                  </a:lnTo>
                  <a:lnTo>
                    <a:pt x="919" y="431"/>
                  </a:lnTo>
                  <a:lnTo>
                    <a:pt x="919" y="432"/>
                  </a:lnTo>
                  <a:lnTo>
                    <a:pt x="919" y="435"/>
                  </a:lnTo>
                  <a:lnTo>
                    <a:pt x="919" y="437"/>
                  </a:lnTo>
                  <a:lnTo>
                    <a:pt x="919" y="440"/>
                  </a:lnTo>
                  <a:lnTo>
                    <a:pt x="919" y="441"/>
                  </a:lnTo>
                  <a:lnTo>
                    <a:pt x="915" y="446"/>
                  </a:lnTo>
                  <a:lnTo>
                    <a:pt x="909" y="447"/>
                  </a:lnTo>
                  <a:lnTo>
                    <a:pt x="903" y="444"/>
                  </a:lnTo>
                  <a:lnTo>
                    <a:pt x="895" y="442"/>
                  </a:lnTo>
                  <a:lnTo>
                    <a:pt x="889" y="442"/>
                  </a:lnTo>
                  <a:lnTo>
                    <a:pt x="892" y="448"/>
                  </a:lnTo>
                  <a:lnTo>
                    <a:pt x="893" y="455"/>
                  </a:lnTo>
                  <a:lnTo>
                    <a:pt x="891" y="461"/>
                  </a:lnTo>
                  <a:lnTo>
                    <a:pt x="888" y="465"/>
                  </a:lnTo>
                  <a:lnTo>
                    <a:pt x="887" y="467"/>
                  </a:lnTo>
                  <a:lnTo>
                    <a:pt x="887" y="470"/>
                  </a:lnTo>
                  <a:lnTo>
                    <a:pt x="887" y="472"/>
                  </a:lnTo>
                  <a:lnTo>
                    <a:pt x="887" y="476"/>
                  </a:lnTo>
                  <a:lnTo>
                    <a:pt x="886" y="478"/>
                  </a:lnTo>
                  <a:lnTo>
                    <a:pt x="884" y="478"/>
                  </a:lnTo>
                  <a:lnTo>
                    <a:pt x="883" y="479"/>
                  </a:lnTo>
                  <a:lnTo>
                    <a:pt x="881" y="479"/>
                  </a:lnTo>
                  <a:lnTo>
                    <a:pt x="880" y="478"/>
                  </a:lnTo>
                  <a:lnTo>
                    <a:pt x="881" y="495"/>
                  </a:lnTo>
                  <a:lnTo>
                    <a:pt x="878" y="511"/>
                  </a:lnTo>
                  <a:lnTo>
                    <a:pt x="877" y="513"/>
                  </a:lnTo>
                  <a:lnTo>
                    <a:pt x="876" y="515"/>
                  </a:lnTo>
                  <a:lnTo>
                    <a:pt x="874" y="515"/>
                  </a:lnTo>
                  <a:lnTo>
                    <a:pt x="871" y="517"/>
                  </a:lnTo>
                  <a:lnTo>
                    <a:pt x="869" y="517"/>
                  </a:lnTo>
                  <a:lnTo>
                    <a:pt x="866" y="517"/>
                  </a:lnTo>
                  <a:lnTo>
                    <a:pt x="862" y="506"/>
                  </a:lnTo>
                  <a:lnTo>
                    <a:pt x="859" y="499"/>
                  </a:lnTo>
                  <a:lnTo>
                    <a:pt x="859" y="490"/>
                  </a:lnTo>
                  <a:lnTo>
                    <a:pt x="858" y="482"/>
                  </a:lnTo>
                  <a:lnTo>
                    <a:pt x="857" y="482"/>
                  </a:lnTo>
                  <a:lnTo>
                    <a:pt x="856" y="482"/>
                  </a:lnTo>
                  <a:lnTo>
                    <a:pt x="852" y="473"/>
                  </a:lnTo>
                  <a:lnTo>
                    <a:pt x="853" y="464"/>
                  </a:lnTo>
                  <a:lnTo>
                    <a:pt x="852" y="455"/>
                  </a:lnTo>
                  <a:lnTo>
                    <a:pt x="852" y="454"/>
                  </a:lnTo>
                  <a:lnTo>
                    <a:pt x="851" y="453"/>
                  </a:lnTo>
                  <a:lnTo>
                    <a:pt x="850" y="453"/>
                  </a:lnTo>
                  <a:lnTo>
                    <a:pt x="848" y="452"/>
                  </a:lnTo>
                  <a:lnTo>
                    <a:pt x="848" y="450"/>
                  </a:lnTo>
                  <a:lnTo>
                    <a:pt x="846" y="450"/>
                  </a:lnTo>
                  <a:lnTo>
                    <a:pt x="845" y="450"/>
                  </a:lnTo>
                  <a:lnTo>
                    <a:pt x="842" y="452"/>
                  </a:lnTo>
                  <a:lnTo>
                    <a:pt x="841" y="450"/>
                  </a:lnTo>
                  <a:lnTo>
                    <a:pt x="839" y="449"/>
                  </a:lnTo>
                  <a:lnTo>
                    <a:pt x="838" y="449"/>
                  </a:lnTo>
                  <a:lnTo>
                    <a:pt x="836" y="449"/>
                  </a:lnTo>
                  <a:lnTo>
                    <a:pt x="836" y="450"/>
                  </a:lnTo>
                  <a:lnTo>
                    <a:pt x="836" y="453"/>
                  </a:lnTo>
                  <a:lnTo>
                    <a:pt x="838" y="455"/>
                  </a:lnTo>
                  <a:lnTo>
                    <a:pt x="838" y="458"/>
                  </a:lnTo>
                  <a:lnTo>
                    <a:pt x="838" y="460"/>
                  </a:lnTo>
                  <a:lnTo>
                    <a:pt x="838" y="462"/>
                  </a:lnTo>
                  <a:lnTo>
                    <a:pt x="835" y="465"/>
                  </a:lnTo>
                  <a:lnTo>
                    <a:pt x="833" y="466"/>
                  </a:lnTo>
                  <a:lnTo>
                    <a:pt x="833" y="467"/>
                  </a:lnTo>
                  <a:lnTo>
                    <a:pt x="832" y="470"/>
                  </a:lnTo>
                  <a:lnTo>
                    <a:pt x="832" y="472"/>
                  </a:lnTo>
                  <a:lnTo>
                    <a:pt x="832" y="475"/>
                  </a:lnTo>
                  <a:lnTo>
                    <a:pt x="830" y="476"/>
                  </a:lnTo>
                  <a:lnTo>
                    <a:pt x="828" y="476"/>
                  </a:lnTo>
                  <a:lnTo>
                    <a:pt x="827" y="475"/>
                  </a:lnTo>
                  <a:lnTo>
                    <a:pt x="826" y="473"/>
                  </a:lnTo>
                  <a:lnTo>
                    <a:pt x="824" y="471"/>
                  </a:lnTo>
                  <a:lnTo>
                    <a:pt x="822" y="468"/>
                  </a:lnTo>
                  <a:lnTo>
                    <a:pt x="821" y="467"/>
                  </a:lnTo>
                  <a:lnTo>
                    <a:pt x="817" y="465"/>
                  </a:lnTo>
                  <a:lnTo>
                    <a:pt x="815" y="461"/>
                  </a:lnTo>
                  <a:lnTo>
                    <a:pt x="813" y="458"/>
                  </a:lnTo>
                  <a:lnTo>
                    <a:pt x="813" y="453"/>
                  </a:lnTo>
                  <a:lnTo>
                    <a:pt x="813" y="449"/>
                  </a:lnTo>
                  <a:lnTo>
                    <a:pt x="815" y="448"/>
                  </a:lnTo>
                  <a:lnTo>
                    <a:pt x="817" y="446"/>
                  </a:lnTo>
                  <a:lnTo>
                    <a:pt x="820" y="444"/>
                  </a:lnTo>
                  <a:lnTo>
                    <a:pt x="818" y="443"/>
                  </a:lnTo>
                  <a:lnTo>
                    <a:pt x="818" y="442"/>
                  </a:lnTo>
                  <a:lnTo>
                    <a:pt x="821" y="440"/>
                  </a:lnTo>
                  <a:lnTo>
                    <a:pt x="823" y="440"/>
                  </a:lnTo>
                  <a:lnTo>
                    <a:pt x="826" y="438"/>
                  </a:lnTo>
                  <a:lnTo>
                    <a:pt x="828" y="438"/>
                  </a:lnTo>
                  <a:lnTo>
                    <a:pt x="832" y="437"/>
                  </a:lnTo>
                  <a:lnTo>
                    <a:pt x="833" y="435"/>
                  </a:lnTo>
                  <a:lnTo>
                    <a:pt x="834" y="435"/>
                  </a:lnTo>
                  <a:lnTo>
                    <a:pt x="834" y="436"/>
                  </a:lnTo>
                  <a:lnTo>
                    <a:pt x="835" y="437"/>
                  </a:lnTo>
                  <a:lnTo>
                    <a:pt x="836" y="437"/>
                  </a:lnTo>
                  <a:lnTo>
                    <a:pt x="839" y="436"/>
                  </a:lnTo>
                  <a:lnTo>
                    <a:pt x="840" y="435"/>
                  </a:lnTo>
                  <a:lnTo>
                    <a:pt x="841" y="432"/>
                  </a:lnTo>
                  <a:lnTo>
                    <a:pt x="842" y="430"/>
                  </a:lnTo>
                  <a:lnTo>
                    <a:pt x="844" y="429"/>
                  </a:lnTo>
                  <a:lnTo>
                    <a:pt x="846" y="428"/>
                  </a:lnTo>
                  <a:lnTo>
                    <a:pt x="848" y="428"/>
                  </a:lnTo>
                  <a:lnTo>
                    <a:pt x="847" y="424"/>
                  </a:lnTo>
                  <a:lnTo>
                    <a:pt x="847" y="420"/>
                  </a:lnTo>
                  <a:lnTo>
                    <a:pt x="848" y="417"/>
                  </a:lnTo>
                  <a:lnTo>
                    <a:pt x="851" y="416"/>
                  </a:lnTo>
                  <a:lnTo>
                    <a:pt x="852" y="414"/>
                  </a:lnTo>
                  <a:lnTo>
                    <a:pt x="856" y="413"/>
                  </a:lnTo>
                  <a:lnTo>
                    <a:pt x="858" y="412"/>
                  </a:lnTo>
                  <a:lnTo>
                    <a:pt x="859" y="412"/>
                  </a:lnTo>
                  <a:lnTo>
                    <a:pt x="860" y="412"/>
                  </a:lnTo>
                  <a:lnTo>
                    <a:pt x="862" y="412"/>
                  </a:lnTo>
                  <a:lnTo>
                    <a:pt x="862" y="411"/>
                  </a:lnTo>
                  <a:lnTo>
                    <a:pt x="862" y="410"/>
                  </a:lnTo>
                  <a:lnTo>
                    <a:pt x="860" y="408"/>
                  </a:lnTo>
                  <a:lnTo>
                    <a:pt x="859" y="408"/>
                  </a:lnTo>
                  <a:lnTo>
                    <a:pt x="858" y="407"/>
                  </a:lnTo>
                  <a:lnTo>
                    <a:pt x="857" y="406"/>
                  </a:lnTo>
                  <a:lnTo>
                    <a:pt x="856" y="405"/>
                  </a:lnTo>
                  <a:lnTo>
                    <a:pt x="857" y="405"/>
                  </a:lnTo>
                  <a:lnTo>
                    <a:pt x="857" y="404"/>
                  </a:lnTo>
                  <a:lnTo>
                    <a:pt x="857" y="402"/>
                  </a:lnTo>
                  <a:lnTo>
                    <a:pt x="840" y="399"/>
                  </a:lnTo>
                  <a:lnTo>
                    <a:pt x="822" y="398"/>
                  </a:lnTo>
                  <a:lnTo>
                    <a:pt x="804" y="399"/>
                  </a:lnTo>
                  <a:lnTo>
                    <a:pt x="786" y="398"/>
                  </a:lnTo>
                  <a:lnTo>
                    <a:pt x="783" y="396"/>
                  </a:lnTo>
                  <a:lnTo>
                    <a:pt x="781" y="395"/>
                  </a:lnTo>
                  <a:lnTo>
                    <a:pt x="779" y="395"/>
                  </a:lnTo>
                  <a:lnTo>
                    <a:pt x="777" y="394"/>
                  </a:lnTo>
                  <a:lnTo>
                    <a:pt x="774" y="394"/>
                  </a:lnTo>
                  <a:lnTo>
                    <a:pt x="770" y="393"/>
                  </a:lnTo>
                  <a:lnTo>
                    <a:pt x="768" y="391"/>
                  </a:lnTo>
                  <a:lnTo>
                    <a:pt x="767" y="389"/>
                  </a:lnTo>
                  <a:lnTo>
                    <a:pt x="765" y="387"/>
                  </a:lnTo>
                  <a:lnTo>
                    <a:pt x="764" y="382"/>
                  </a:lnTo>
                  <a:lnTo>
                    <a:pt x="764" y="377"/>
                  </a:lnTo>
                  <a:lnTo>
                    <a:pt x="765" y="372"/>
                  </a:lnTo>
                  <a:lnTo>
                    <a:pt x="767" y="367"/>
                  </a:lnTo>
                  <a:lnTo>
                    <a:pt x="765" y="366"/>
                  </a:lnTo>
                  <a:lnTo>
                    <a:pt x="764" y="365"/>
                  </a:lnTo>
                  <a:lnTo>
                    <a:pt x="764" y="364"/>
                  </a:lnTo>
                  <a:lnTo>
                    <a:pt x="764" y="361"/>
                  </a:lnTo>
                  <a:lnTo>
                    <a:pt x="763" y="360"/>
                  </a:lnTo>
                  <a:lnTo>
                    <a:pt x="763" y="359"/>
                  </a:lnTo>
                  <a:lnTo>
                    <a:pt x="762" y="359"/>
                  </a:lnTo>
                  <a:lnTo>
                    <a:pt x="759" y="359"/>
                  </a:lnTo>
                  <a:lnTo>
                    <a:pt x="759" y="361"/>
                  </a:lnTo>
                  <a:lnTo>
                    <a:pt x="758" y="360"/>
                  </a:lnTo>
                  <a:lnTo>
                    <a:pt x="756" y="361"/>
                  </a:lnTo>
                  <a:lnTo>
                    <a:pt x="755" y="363"/>
                  </a:lnTo>
                  <a:lnTo>
                    <a:pt x="753" y="364"/>
                  </a:lnTo>
                  <a:lnTo>
                    <a:pt x="752" y="365"/>
                  </a:lnTo>
                  <a:lnTo>
                    <a:pt x="751" y="366"/>
                  </a:lnTo>
                  <a:lnTo>
                    <a:pt x="750" y="365"/>
                  </a:lnTo>
                  <a:lnTo>
                    <a:pt x="746" y="364"/>
                  </a:lnTo>
                  <a:lnTo>
                    <a:pt x="745" y="360"/>
                  </a:lnTo>
                  <a:lnTo>
                    <a:pt x="743" y="358"/>
                  </a:lnTo>
                  <a:lnTo>
                    <a:pt x="740" y="355"/>
                  </a:lnTo>
                  <a:lnTo>
                    <a:pt x="739" y="352"/>
                  </a:lnTo>
                  <a:lnTo>
                    <a:pt x="738" y="352"/>
                  </a:lnTo>
                  <a:lnTo>
                    <a:pt x="735" y="352"/>
                  </a:lnTo>
                  <a:lnTo>
                    <a:pt x="734" y="352"/>
                  </a:lnTo>
                  <a:lnTo>
                    <a:pt x="732" y="352"/>
                  </a:lnTo>
                  <a:lnTo>
                    <a:pt x="730" y="353"/>
                  </a:lnTo>
                  <a:lnTo>
                    <a:pt x="730" y="354"/>
                  </a:lnTo>
                  <a:lnTo>
                    <a:pt x="727" y="352"/>
                  </a:lnTo>
                  <a:lnTo>
                    <a:pt x="723" y="349"/>
                  </a:lnTo>
                  <a:lnTo>
                    <a:pt x="720" y="347"/>
                  </a:lnTo>
                  <a:lnTo>
                    <a:pt x="716" y="345"/>
                  </a:lnTo>
                  <a:lnTo>
                    <a:pt x="712" y="343"/>
                  </a:lnTo>
                  <a:lnTo>
                    <a:pt x="711" y="345"/>
                  </a:lnTo>
                  <a:lnTo>
                    <a:pt x="711" y="346"/>
                  </a:lnTo>
                  <a:lnTo>
                    <a:pt x="711" y="347"/>
                  </a:lnTo>
                  <a:lnTo>
                    <a:pt x="712" y="349"/>
                  </a:lnTo>
                  <a:lnTo>
                    <a:pt x="712" y="352"/>
                  </a:lnTo>
                  <a:lnTo>
                    <a:pt x="712" y="354"/>
                  </a:lnTo>
                  <a:lnTo>
                    <a:pt x="710" y="357"/>
                  </a:lnTo>
                  <a:lnTo>
                    <a:pt x="706" y="360"/>
                  </a:lnTo>
                  <a:lnTo>
                    <a:pt x="704" y="365"/>
                  </a:lnTo>
                  <a:lnTo>
                    <a:pt x="700" y="370"/>
                  </a:lnTo>
                  <a:lnTo>
                    <a:pt x="700" y="372"/>
                  </a:lnTo>
                  <a:lnTo>
                    <a:pt x="700" y="375"/>
                  </a:lnTo>
                  <a:lnTo>
                    <a:pt x="702" y="376"/>
                  </a:lnTo>
                  <a:lnTo>
                    <a:pt x="703" y="377"/>
                  </a:lnTo>
                  <a:lnTo>
                    <a:pt x="704" y="377"/>
                  </a:lnTo>
                  <a:lnTo>
                    <a:pt x="705" y="376"/>
                  </a:lnTo>
                  <a:lnTo>
                    <a:pt x="706" y="375"/>
                  </a:lnTo>
                  <a:lnTo>
                    <a:pt x="708" y="375"/>
                  </a:lnTo>
                  <a:lnTo>
                    <a:pt x="709" y="375"/>
                  </a:lnTo>
                  <a:lnTo>
                    <a:pt x="710" y="375"/>
                  </a:lnTo>
                  <a:lnTo>
                    <a:pt x="712" y="377"/>
                  </a:lnTo>
                  <a:lnTo>
                    <a:pt x="714" y="378"/>
                  </a:lnTo>
                  <a:lnTo>
                    <a:pt x="716" y="379"/>
                  </a:lnTo>
                  <a:lnTo>
                    <a:pt x="718" y="381"/>
                  </a:lnTo>
                  <a:lnTo>
                    <a:pt x="720" y="383"/>
                  </a:lnTo>
                  <a:lnTo>
                    <a:pt x="722" y="387"/>
                  </a:lnTo>
                  <a:lnTo>
                    <a:pt x="726" y="388"/>
                  </a:lnTo>
                  <a:lnTo>
                    <a:pt x="729" y="388"/>
                  </a:lnTo>
                  <a:lnTo>
                    <a:pt x="733" y="388"/>
                  </a:lnTo>
                  <a:lnTo>
                    <a:pt x="733" y="389"/>
                  </a:lnTo>
                  <a:lnTo>
                    <a:pt x="733" y="391"/>
                  </a:lnTo>
                  <a:lnTo>
                    <a:pt x="729" y="395"/>
                  </a:lnTo>
                  <a:lnTo>
                    <a:pt x="724" y="396"/>
                  </a:lnTo>
                  <a:lnTo>
                    <a:pt x="721" y="396"/>
                  </a:lnTo>
                  <a:lnTo>
                    <a:pt x="716" y="398"/>
                  </a:lnTo>
                  <a:lnTo>
                    <a:pt x="716" y="400"/>
                  </a:lnTo>
                  <a:lnTo>
                    <a:pt x="715" y="402"/>
                  </a:lnTo>
                  <a:lnTo>
                    <a:pt x="712" y="404"/>
                  </a:lnTo>
                  <a:lnTo>
                    <a:pt x="710" y="404"/>
                  </a:lnTo>
                  <a:lnTo>
                    <a:pt x="708" y="405"/>
                  </a:lnTo>
                  <a:lnTo>
                    <a:pt x="705" y="405"/>
                  </a:lnTo>
                  <a:lnTo>
                    <a:pt x="703" y="405"/>
                  </a:lnTo>
                  <a:lnTo>
                    <a:pt x="703" y="407"/>
                  </a:lnTo>
                  <a:lnTo>
                    <a:pt x="703" y="410"/>
                  </a:lnTo>
                  <a:lnTo>
                    <a:pt x="700" y="412"/>
                  </a:lnTo>
                  <a:lnTo>
                    <a:pt x="698" y="413"/>
                  </a:lnTo>
                  <a:lnTo>
                    <a:pt x="703" y="420"/>
                  </a:lnTo>
                  <a:lnTo>
                    <a:pt x="709" y="425"/>
                  </a:lnTo>
                  <a:lnTo>
                    <a:pt x="716" y="430"/>
                  </a:lnTo>
                  <a:lnTo>
                    <a:pt x="722" y="435"/>
                  </a:lnTo>
                  <a:lnTo>
                    <a:pt x="726" y="442"/>
                  </a:lnTo>
                  <a:lnTo>
                    <a:pt x="728" y="449"/>
                  </a:lnTo>
                  <a:lnTo>
                    <a:pt x="727" y="458"/>
                  </a:lnTo>
                  <a:lnTo>
                    <a:pt x="727" y="459"/>
                  </a:lnTo>
                  <a:lnTo>
                    <a:pt x="726" y="459"/>
                  </a:lnTo>
                  <a:lnTo>
                    <a:pt x="723" y="460"/>
                  </a:lnTo>
                  <a:lnTo>
                    <a:pt x="723" y="461"/>
                  </a:lnTo>
                  <a:lnTo>
                    <a:pt x="723" y="464"/>
                  </a:lnTo>
                  <a:lnTo>
                    <a:pt x="724" y="465"/>
                  </a:lnTo>
                  <a:lnTo>
                    <a:pt x="726" y="466"/>
                  </a:lnTo>
                  <a:lnTo>
                    <a:pt x="728" y="466"/>
                  </a:lnTo>
                  <a:lnTo>
                    <a:pt x="728" y="468"/>
                  </a:lnTo>
                  <a:lnTo>
                    <a:pt x="728" y="471"/>
                  </a:lnTo>
                  <a:lnTo>
                    <a:pt x="727" y="473"/>
                  </a:lnTo>
                  <a:lnTo>
                    <a:pt x="728" y="476"/>
                  </a:lnTo>
                  <a:lnTo>
                    <a:pt x="729" y="478"/>
                  </a:lnTo>
                  <a:lnTo>
                    <a:pt x="732" y="481"/>
                  </a:lnTo>
                  <a:lnTo>
                    <a:pt x="733" y="482"/>
                  </a:lnTo>
                  <a:lnTo>
                    <a:pt x="733" y="484"/>
                  </a:lnTo>
                  <a:lnTo>
                    <a:pt x="733" y="485"/>
                  </a:lnTo>
                  <a:lnTo>
                    <a:pt x="732" y="488"/>
                  </a:lnTo>
                  <a:lnTo>
                    <a:pt x="730" y="490"/>
                  </a:lnTo>
                  <a:lnTo>
                    <a:pt x="730" y="493"/>
                  </a:lnTo>
                  <a:lnTo>
                    <a:pt x="730" y="495"/>
                  </a:lnTo>
                  <a:lnTo>
                    <a:pt x="732" y="497"/>
                  </a:lnTo>
                  <a:lnTo>
                    <a:pt x="733" y="500"/>
                  </a:lnTo>
                  <a:lnTo>
                    <a:pt x="734" y="502"/>
                  </a:lnTo>
                  <a:lnTo>
                    <a:pt x="734" y="503"/>
                  </a:lnTo>
                  <a:lnTo>
                    <a:pt x="734" y="518"/>
                  </a:lnTo>
                  <a:lnTo>
                    <a:pt x="732" y="532"/>
                  </a:lnTo>
                  <a:lnTo>
                    <a:pt x="730" y="533"/>
                  </a:lnTo>
                  <a:lnTo>
                    <a:pt x="729" y="533"/>
                  </a:lnTo>
                  <a:lnTo>
                    <a:pt x="727" y="532"/>
                  </a:lnTo>
                  <a:lnTo>
                    <a:pt x="726" y="530"/>
                  </a:lnTo>
                  <a:lnTo>
                    <a:pt x="724" y="527"/>
                  </a:lnTo>
                  <a:lnTo>
                    <a:pt x="724" y="525"/>
                  </a:lnTo>
                  <a:lnTo>
                    <a:pt x="724" y="521"/>
                  </a:lnTo>
                  <a:lnTo>
                    <a:pt x="724" y="518"/>
                  </a:lnTo>
                  <a:lnTo>
                    <a:pt x="722" y="526"/>
                  </a:lnTo>
                  <a:lnTo>
                    <a:pt x="720" y="532"/>
                  </a:lnTo>
                  <a:lnTo>
                    <a:pt x="717" y="537"/>
                  </a:lnTo>
                  <a:lnTo>
                    <a:pt x="715" y="541"/>
                  </a:lnTo>
                  <a:lnTo>
                    <a:pt x="714" y="541"/>
                  </a:lnTo>
                  <a:lnTo>
                    <a:pt x="711" y="541"/>
                  </a:lnTo>
                  <a:lnTo>
                    <a:pt x="710" y="539"/>
                  </a:lnTo>
                  <a:lnTo>
                    <a:pt x="709" y="536"/>
                  </a:lnTo>
                  <a:lnTo>
                    <a:pt x="708" y="533"/>
                  </a:lnTo>
                  <a:lnTo>
                    <a:pt x="706" y="530"/>
                  </a:lnTo>
                  <a:lnTo>
                    <a:pt x="705" y="526"/>
                  </a:lnTo>
                  <a:lnTo>
                    <a:pt x="703" y="524"/>
                  </a:lnTo>
                  <a:lnTo>
                    <a:pt x="700" y="521"/>
                  </a:lnTo>
                  <a:lnTo>
                    <a:pt x="699" y="520"/>
                  </a:lnTo>
                  <a:lnTo>
                    <a:pt x="697" y="520"/>
                  </a:lnTo>
                  <a:lnTo>
                    <a:pt x="696" y="521"/>
                  </a:lnTo>
                  <a:lnTo>
                    <a:pt x="694" y="523"/>
                  </a:lnTo>
                  <a:lnTo>
                    <a:pt x="694" y="525"/>
                  </a:lnTo>
                  <a:lnTo>
                    <a:pt x="694" y="527"/>
                  </a:lnTo>
                  <a:lnTo>
                    <a:pt x="693" y="530"/>
                  </a:lnTo>
                  <a:lnTo>
                    <a:pt x="692" y="532"/>
                  </a:lnTo>
                  <a:lnTo>
                    <a:pt x="691" y="533"/>
                  </a:lnTo>
                  <a:lnTo>
                    <a:pt x="684" y="537"/>
                  </a:lnTo>
                  <a:lnTo>
                    <a:pt x="675" y="539"/>
                  </a:lnTo>
                  <a:lnTo>
                    <a:pt x="668" y="543"/>
                  </a:lnTo>
                  <a:lnTo>
                    <a:pt x="662" y="547"/>
                  </a:lnTo>
                  <a:lnTo>
                    <a:pt x="659" y="553"/>
                  </a:lnTo>
                  <a:lnTo>
                    <a:pt x="659" y="560"/>
                  </a:lnTo>
                  <a:lnTo>
                    <a:pt x="661" y="567"/>
                  </a:lnTo>
                  <a:lnTo>
                    <a:pt x="658" y="573"/>
                  </a:lnTo>
                  <a:lnTo>
                    <a:pt x="647" y="584"/>
                  </a:lnTo>
                  <a:lnTo>
                    <a:pt x="637" y="594"/>
                  </a:lnTo>
                  <a:lnTo>
                    <a:pt x="625" y="602"/>
                  </a:lnTo>
                  <a:lnTo>
                    <a:pt x="610" y="607"/>
                  </a:lnTo>
                  <a:lnTo>
                    <a:pt x="609" y="608"/>
                  </a:lnTo>
                  <a:lnTo>
                    <a:pt x="598" y="624"/>
                  </a:lnTo>
                  <a:lnTo>
                    <a:pt x="585" y="637"/>
                  </a:lnTo>
                  <a:lnTo>
                    <a:pt x="569" y="648"/>
                  </a:lnTo>
                  <a:lnTo>
                    <a:pt x="554" y="659"/>
                  </a:lnTo>
                  <a:lnTo>
                    <a:pt x="539" y="672"/>
                  </a:lnTo>
                  <a:lnTo>
                    <a:pt x="528" y="680"/>
                  </a:lnTo>
                  <a:lnTo>
                    <a:pt x="515" y="686"/>
                  </a:lnTo>
                  <a:lnTo>
                    <a:pt x="502" y="692"/>
                  </a:lnTo>
                  <a:lnTo>
                    <a:pt x="501" y="693"/>
                  </a:lnTo>
                  <a:lnTo>
                    <a:pt x="499" y="695"/>
                  </a:lnTo>
                  <a:lnTo>
                    <a:pt x="499" y="696"/>
                  </a:lnTo>
                  <a:lnTo>
                    <a:pt x="499" y="698"/>
                  </a:lnTo>
                  <a:lnTo>
                    <a:pt x="502" y="700"/>
                  </a:lnTo>
                  <a:lnTo>
                    <a:pt x="503" y="701"/>
                  </a:lnTo>
                  <a:lnTo>
                    <a:pt x="503" y="702"/>
                  </a:lnTo>
                  <a:lnTo>
                    <a:pt x="503" y="703"/>
                  </a:lnTo>
                  <a:lnTo>
                    <a:pt x="504" y="706"/>
                  </a:lnTo>
                  <a:lnTo>
                    <a:pt x="503" y="706"/>
                  </a:lnTo>
                  <a:lnTo>
                    <a:pt x="504" y="707"/>
                  </a:lnTo>
                  <a:lnTo>
                    <a:pt x="505" y="708"/>
                  </a:lnTo>
                  <a:lnTo>
                    <a:pt x="507" y="708"/>
                  </a:lnTo>
                  <a:lnTo>
                    <a:pt x="508" y="708"/>
                  </a:lnTo>
                  <a:lnTo>
                    <a:pt x="509" y="709"/>
                  </a:lnTo>
                  <a:lnTo>
                    <a:pt x="510" y="710"/>
                  </a:lnTo>
                  <a:lnTo>
                    <a:pt x="510" y="712"/>
                  </a:lnTo>
                  <a:lnTo>
                    <a:pt x="510" y="713"/>
                  </a:lnTo>
                  <a:lnTo>
                    <a:pt x="509" y="715"/>
                  </a:lnTo>
                  <a:lnTo>
                    <a:pt x="507" y="718"/>
                  </a:lnTo>
                  <a:lnTo>
                    <a:pt x="498" y="721"/>
                  </a:lnTo>
                  <a:lnTo>
                    <a:pt x="489" y="724"/>
                  </a:lnTo>
                  <a:lnTo>
                    <a:pt x="479" y="725"/>
                  </a:lnTo>
                  <a:lnTo>
                    <a:pt x="469" y="727"/>
                  </a:lnTo>
                  <a:lnTo>
                    <a:pt x="461" y="732"/>
                  </a:lnTo>
                  <a:lnTo>
                    <a:pt x="454" y="740"/>
                  </a:lnTo>
                  <a:lnTo>
                    <a:pt x="453" y="743"/>
                  </a:lnTo>
                  <a:lnTo>
                    <a:pt x="450" y="743"/>
                  </a:lnTo>
                  <a:lnTo>
                    <a:pt x="446" y="744"/>
                  </a:lnTo>
                  <a:lnTo>
                    <a:pt x="443" y="745"/>
                  </a:lnTo>
                  <a:lnTo>
                    <a:pt x="442" y="744"/>
                  </a:lnTo>
                  <a:lnTo>
                    <a:pt x="442" y="743"/>
                  </a:lnTo>
                  <a:lnTo>
                    <a:pt x="440" y="742"/>
                  </a:lnTo>
                  <a:lnTo>
                    <a:pt x="439" y="740"/>
                  </a:lnTo>
                  <a:lnTo>
                    <a:pt x="438" y="739"/>
                  </a:lnTo>
                  <a:lnTo>
                    <a:pt x="434" y="739"/>
                  </a:lnTo>
                  <a:lnTo>
                    <a:pt x="432" y="739"/>
                  </a:lnTo>
                  <a:lnTo>
                    <a:pt x="428" y="742"/>
                  </a:lnTo>
                  <a:lnTo>
                    <a:pt x="426" y="744"/>
                  </a:lnTo>
                  <a:lnTo>
                    <a:pt x="425" y="748"/>
                  </a:lnTo>
                  <a:lnTo>
                    <a:pt x="424" y="750"/>
                  </a:lnTo>
                  <a:lnTo>
                    <a:pt x="422" y="762"/>
                  </a:lnTo>
                  <a:lnTo>
                    <a:pt x="424" y="773"/>
                  </a:lnTo>
                  <a:lnTo>
                    <a:pt x="425" y="785"/>
                  </a:lnTo>
                  <a:lnTo>
                    <a:pt x="424" y="797"/>
                  </a:lnTo>
                  <a:lnTo>
                    <a:pt x="422" y="801"/>
                  </a:lnTo>
                  <a:lnTo>
                    <a:pt x="424" y="805"/>
                  </a:lnTo>
                  <a:lnTo>
                    <a:pt x="425" y="809"/>
                  </a:lnTo>
                  <a:lnTo>
                    <a:pt x="426" y="814"/>
                  </a:lnTo>
                  <a:lnTo>
                    <a:pt x="427" y="816"/>
                  </a:lnTo>
                  <a:lnTo>
                    <a:pt x="427" y="819"/>
                  </a:lnTo>
                  <a:lnTo>
                    <a:pt x="427" y="822"/>
                  </a:lnTo>
                  <a:lnTo>
                    <a:pt x="426" y="826"/>
                  </a:lnTo>
                  <a:lnTo>
                    <a:pt x="424" y="828"/>
                  </a:lnTo>
                  <a:lnTo>
                    <a:pt x="421" y="831"/>
                  </a:lnTo>
                  <a:lnTo>
                    <a:pt x="418" y="832"/>
                  </a:lnTo>
                  <a:lnTo>
                    <a:pt x="421" y="831"/>
                  </a:lnTo>
                  <a:lnTo>
                    <a:pt x="425" y="831"/>
                  </a:lnTo>
                  <a:lnTo>
                    <a:pt x="428" y="832"/>
                  </a:lnTo>
                  <a:lnTo>
                    <a:pt x="431" y="834"/>
                  </a:lnTo>
                  <a:lnTo>
                    <a:pt x="432" y="837"/>
                  </a:lnTo>
                  <a:lnTo>
                    <a:pt x="432" y="839"/>
                  </a:lnTo>
                  <a:lnTo>
                    <a:pt x="431" y="843"/>
                  </a:lnTo>
                  <a:lnTo>
                    <a:pt x="430" y="845"/>
                  </a:lnTo>
                  <a:lnTo>
                    <a:pt x="430" y="849"/>
                  </a:lnTo>
                  <a:lnTo>
                    <a:pt x="430" y="851"/>
                  </a:lnTo>
                  <a:lnTo>
                    <a:pt x="430" y="855"/>
                  </a:lnTo>
                  <a:lnTo>
                    <a:pt x="430" y="857"/>
                  </a:lnTo>
                  <a:lnTo>
                    <a:pt x="428" y="858"/>
                  </a:lnTo>
                  <a:lnTo>
                    <a:pt x="424" y="864"/>
                  </a:lnTo>
                  <a:lnTo>
                    <a:pt x="420" y="869"/>
                  </a:lnTo>
                  <a:lnTo>
                    <a:pt x="415" y="875"/>
                  </a:lnTo>
                  <a:lnTo>
                    <a:pt x="408" y="887"/>
                  </a:lnTo>
                  <a:lnTo>
                    <a:pt x="404" y="900"/>
                  </a:lnTo>
                  <a:lnTo>
                    <a:pt x="404" y="912"/>
                  </a:lnTo>
                  <a:lnTo>
                    <a:pt x="407" y="911"/>
                  </a:lnTo>
                  <a:lnTo>
                    <a:pt x="409" y="910"/>
                  </a:lnTo>
                  <a:lnTo>
                    <a:pt x="412" y="909"/>
                  </a:lnTo>
                  <a:lnTo>
                    <a:pt x="414" y="908"/>
                  </a:lnTo>
                  <a:lnTo>
                    <a:pt x="415" y="908"/>
                  </a:lnTo>
                  <a:lnTo>
                    <a:pt x="416" y="909"/>
                  </a:lnTo>
                  <a:lnTo>
                    <a:pt x="419" y="917"/>
                  </a:lnTo>
                  <a:lnTo>
                    <a:pt x="419" y="927"/>
                  </a:lnTo>
                  <a:lnTo>
                    <a:pt x="416" y="935"/>
                  </a:lnTo>
                  <a:lnTo>
                    <a:pt x="413" y="940"/>
                  </a:lnTo>
                  <a:lnTo>
                    <a:pt x="407" y="943"/>
                  </a:lnTo>
                  <a:lnTo>
                    <a:pt x="401" y="944"/>
                  </a:lnTo>
                  <a:lnTo>
                    <a:pt x="395" y="945"/>
                  </a:lnTo>
                  <a:lnTo>
                    <a:pt x="389" y="949"/>
                  </a:lnTo>
                  <a:lnTo>
                    <a:pt x="385" y="955"/>
                  </a:lnTo>
                  <a:lnTo>
                    <a:pt x="388" y="955"/>
                  </a:lnTo>
                  <a:lnTo>
                    <a:pt x="389" y="955"/>
                  </a:lnTo>
                  <a:lnTo>
                    <a:pt x="390" y="955"/>
                  </a:lnTo>
                  <a:lnTo>
                    <a:pt x="391" y="956"/>
                  </a:lnTo>
                  <a:lnTo>
                    <a:pt x="388" y="965"/>
                  </a:lnTo>
                  <a:lnTo>
                    <a:pt x="384" y="974"/>
                  </a:lnTo>
                  <a:lnTo>
                    <a:pt x="378" y="981"/>
                  </a:lnTo>
                  <a:lnTo>
                    <a:pt x="367" y="987"/>
                  </a:lnTo>
                  <a:lnTo>
                    <a:pt x="356" y="991"/>
                  </a:lnTo>
                  <a:lnTo>
                    <a:pt x="353" y="993"/>
                  </a:lnTo>
                  <a:lnTo>
                    <a:pt x="351" y="999"/>
                  </a:lnTo>
                  <a:lnTo>
                    <a:pt x="351" y="1005"/>
                  </a:lnTo>
                  <a:lnTo>
                    <a:pt x="350" y="1010"/>
                  </a:lnTo>
                  <a:lnTo>
                    <a:pt x="344" y="1016"/>
                  </a:lnTo>
                  <a:lnTo>
                    <a:pt x="337" y="1020"/>
                  </a:lnTo>
                  <a:lnTo>
                    <a:pt x="329" y="1018"/>
                  </a:lnTo>
                  <a:lnTo>
                    <a:pt x="317" y="1011"/>
                  </a:lnTo>
                  <a:lnTo>
                    <a:pt x="308" y="1002"/>
                  </a:lnTo>
                  <a:lnTo>
                    <a:pt x="300" y="991"/>
                  </a:lnTo>
                  <a:lnTo>
                    <a:pt x="291" y="980"/>
                  </a:lnTo>
                  <a:lnTo>
                    <a:pt x="286" y="968"/>
                  </a:lnTo>
                  <a:lnTo>
                    <a:pt x="285" y="956"/>
                  </a:lnTo>
                  <a:lnTo>
                    <a:pt x="284" y="944"/>
                  </a:lnTo>
                  <a:lnTo>
                    <a:pt x="280" y="932"/>
                  </a:lnTo>
                  <a:lnTo>
                    <a:pt x="264" y="903"/>
                  </a:lnTo>
                  <a:lnTo>
                    <a:pt x="247" y="875"/>
                  </a:lnTo>
                  <a:lnTo>
                    <a:pt x="231" y="847"/>
                  </a:lnTo>
                  <a:lnTo>
                    <a:pt x="230" y="839"/>
                  </a:lnTo>
                  <a:lnTo>
                    <a:pt x="231" y="831"/>
                  </a:lnTo>
                  <a:lnTo>
                    <a:pt x="231" y="822"/>
                  </a:lnTo>
                  <a:lnTo>
                    <a:pt x="221" y="798"/>
                  </a:lnTo>
                  <a:lnTo>
                    <a:pt x="211" y="774"/>
                  </a:lnTo>
                  <a:lnTo>
                    <a:pt x="197" y="750"/>
                  </a:lnTo>
                  <a:lnTo>
                    <a:pt x="190" y="742"/>
                  </a:lnTo>
                  <a:lnTo>
                    <a:pt x="184" y="732"/>
                  </a:lnTo>
                  <a:lnTo>
                    <a:pt x="179" y="722"/>
                  </a:lnTo>
                  <a:lnTo>
                    <a:pt x="178" y="718"/>
                  </a:lnTo>
                  <a:lnTo>
                    <a:pt x="179" y="712"/>
                  </a:lnTo>
                  <a:lnTo>
                    <a:pt x="181" y="706"/>
                  </a:lnTo>
                  <a:lnTo>
                    <a:pt x="181" y="691"/>
                  </a:lnTo>
                  <a:lnTo>
                    <a:pt x="176" y="677"/>
                  </a:lnTo>
                  <a:lnTo>
                    <a:pt x="173" y="667"/>
                  </a:lnTo>
                  <a:lnTo>
                    <a:pt x="171" y="657"/>
                  </a:lnTo>
                  <a:lnTo>
                    <a:pt x="167" y="648"/>
                  </a:lnTo>
                  <a:lnTo>
                    <a:pt x="167" y="645"/>
                  </a:lnTo>
                  <a:lnTo>
                    <a:pt x="166" y="643"/>
                  </a:lnTo>
                  <a:lnTo>
                    <a:pt x="166" y="641"/>
                  </a:lnTo>
                  <a:lnTo>
                    <a:pt x="167" y="638"/>
                  </a:lnTo>
                  <a:lnTo>
                    <a:pt x="169" y="636"/>
                  </a:lnTo>
                  <a:lnTo>
                    <a:pt x="172" y="635"/>
                  </a:lnTo>
                  <a:lnTo>
                    <a:pt x="170" y="635"/>
                  </a:lnTo>
                  <a:lnTo>
                    <a:pt x="169" y="635"/>
                  </a:lnTo>
                  <a:lnTo>
                    <a:pt x="167" y="633"/>
                  </a:lnTo>
                  <a:lnTo>
                    <a:pt x="166" y="631"/>
                  </a:lnTo>
                  <a:lnTo>
                    <a:pt x="165" y="629"/>
                  </a:lnTo>
                  <a:lnTo>
                    <a:pt x="165" y="626"/>
                  </a:lnTo>
                  <a:lnTo>
                    <a:pt x="166" y="624"/>
                  </a:lnTo>
                  <a:lnTo>
                    <a:pt x="167" y="621"/>
                  </a:lnTo>
                  <a:lnTo>
                    <a:pt x="169" y="619"/>
                  </a:lnTo>
                  <a:lnTo>
                    <a:pt x="170" y="615"/>
                  </a:lnTo>
                  <a:lnTo>
                    <a:pt x="169" y="616"/>
                  </a:lnTo>
                  <a:lnTo>
                    <a:pt x="166" y="615"/>
                  </a:lnTo>
                  <a:lnTo>
                    <a:pt x="165" y="615"/>
                  </a:lnTo>
                  <a:lnTo>
                    <a:pt x="164" y="614"/>
                  </a:lnTo>
                  <a:lnTo>
                    <a:pt x="163" y="614"/>
                  </a:lnTo>
                  <a:lnTo>
                    <a:pt x="163" y="601"/>
                  </a:lnTo>
                  <a:lnTo>
                    <a:pt x="164" y="589"/>
                  </a:lnTo>
                  <a:lnTo>
                    <a:pt x="166" y="578"/>
                  </a:lnTo>
                  <a:lnTo>
                    <a:pt x="167" y="567"/>
                  </a:lnTo>
                  <a:lnTo>
                    <a:pt x="165" y="555"/>
                  </a:lnTo>
                  <a:lnTo>
                    <a:pt x="159" y="543"/>
                  </a:lnTo>
                  <a:lnTo>
                    <a:pt x="158" y="542"/>
                  </a:lnTo>
                  <a:lnTo>
                    <a:pt x="159" y="542"/>
                  </a:lnTo>
                  <a:lnTo>
                    <a:pt x="160" y="541"/>
                  </a:lnTo>
                  <a:lnTo>
                    <a:pt x="161" y="541"/>
                  </a:lnTo>
                  <a:lnTo>
                    <a:pt x="163" y="539"/>
                  </a:lnTo>
                  <a:lnTo>
                    <a:pt x="163" y="538"/>
                  </a:lnTo>
                  <a:lnTo>
                    <a:pt x="163" y="537"/>
                  </a:lnTo>
                  <a:lnTo>
                    <a:pt x="160" y="535"/>
                  </a:lnTo>
                  <a:lnTo>
                    <a:pt x="158" y="532"/>
                  </a:lnTo>
                  <a:lnTo>
                    <a:pt x="157" y="530"/>
                  </a:lnTo>
                  <a:lnTo>
                    <a:pt x="157" y="521"/>
                  </a:lnTo>
                  <a:lnTo>
                    <a:pt x="160" y="514"/>
                  </a:lnTo>
                  <a:lnTo>
                    <a:pt x="163" y="507"/>
                  </a:lnTo>
                  <a:lnTo>
                    <a:pt x="155" y="507"/>
                  </a:lnTo>
                  <a:lnTo>
                    <a:pt x="149" y="507"/>
                  </a:lnTo>
                  <a:lnTo>
                    <a:pt x="150" y="509"/>
                  </a:lnTo>
                  <a:lnTo>
                    <a:pt x="150" y="512"/>
                  </a:lnTo>
                  <a:lnTo>
                    <a:pt x="149" y="513"/>
                  </a:lnTo>
                  <a:lnTo>
                    <a:pt x="148" y="515"/>
                  </a:lnTo>
                  <a:lnTo>
                    <a:pt x="147" y="517"/>
                  </a:lnTo>
                  <a:lnTo>
                    <a:pt x="144" y="519"/>
                  </a:lnTo>
                  <a:lnTo>
                    <a:pt x="144" y="521"/>
                  </a:lnTo>
                  <a:lnTo>
                    <a:pt x="144" y="525"/>
                  </a:lnTo>
                  <a:lnTo>
                    <a:pt x="146" y="527"/>
                  </a:lnTo>
                  <a:lnTo>
                    <a:pt x="146" y="531"/>
                  </a:lnTo>
                  <a:lnTo>
                    <a:pt x="147" y="533"/>
                  </a:lnTo>
                  <a:lnTo>
                    <a:pt x="147" y="536"/>
                  </a:lnTo>
                  <a:lnTo>
                    <a:pt x="141" y="545"/>
                  </a:lnTo>
                  <a:lnTo>
                    <a:pt x="132" y="554"/>
                  </a:lnTo>
                  <a:lnTo>
                    <a:pt x="123" y="558"/>
                  </a:lnTo>
                  <a:lnTo>
                    <a:pt x="108" y="562"/>
                  </a:lnTo>
                  <a:lnTo>
                    <a:pt x="95" y="565"/>
                  </a:lnTo>
                  <a:lnTo>
                    <a:pt x="81" y="565"/>
                  </a:lnTo>
                  <a:lnTo>
                    <a:pt x="79" y="564"/>
                  </a:lnTo>
                  <a:lnTo>
                    <a:pt x="79" y="562"/>
                  </a:lnTo>
                  <a:lnTo>
                    <a:pt x="79" y="560"/>
                  </a:lnTo>
                  <a:lnTo>
                    <a:pt x="78" y="562"/>
                  </a:lnTo>
                  <a:lnTo>
                    <a:pt x="77" y="564"/>
                  </a:lnTo>
                  <a:lnTo>
                    <a:pt x="75" y="564"/>
                  </a:lnTo>
                  <a:lnTo>
                    <a:pt x="73" y="564"/>
                  </a:lnTo>
                  <a:lnTo>
                    <a:pt x="72" y="562"/>
                  </a:lnTo>
                  <a:lnTo>
                    <a:pt x="71" y="561"/>
                  </a:lnTo>
                  <a:lnTo>
                    <a:pt x="71" y="560"/>
                  </a:lnTo>
                  <a:lnTo>
                    <a:pt x="70" y="556"/>
                  </a:lnTo>
                  <a:lnTo>
                    <a:pt x="69" y="554"/>
                  </a:lnTo>
                  <a:lnTo>
                    <a:pt x="67" y="550"/>
                  </a:lnTo>
                  <a:lnTo>
                    <a:pt x="67" y="547"/>
                  </a:lnTo>
                  <a:lnTo>
                    <a:pt x="65" y="544"/>
                  </a:lnTo>
                  <a:lnTo>
                    <a:pt x="63" y="542"/>
                  </a:lnTo>
                  <a:lnTo>
                    <a:pt x="52" y="535"/>
                  </a:lnTo>
                  <a:lnTo>
                    <a:pt x="42" y="527"/>
                  </a:lnTo>
                  <a:lnTo>
                    <a:pt x="35" y="518"/>
                  </a:lnTo>
                  <a:lnTo>
                    <a:pt x="31" y="507"/>
                  </a:lnTo>
                  <a:lnTo>
                    <a:pt x="31" y="505"/>
                  </a:lnTo>
                  <a:lnTo>
                    <a:pt x="33" y="503"/>
                  </a:lnTo>
                  <a:lnTo>
                    <a:pt x="35" y="502"/>
                  </a:lnTo>
                  <a:lnTo>
                    <a:pt x="36" y="503"/>
                  </a:lnTo>
                  <a:lnTo>
                    <a:pt x="37" y="503"/>
                  </a:lnTo>
                  <a:lnTo>
                    <a:pt x="39" y="505"/>
                  </a:lnTo>
                  <a:lnTo>
                    <a:pt x="40" y="505"/>
                  </a:lnTo>
                  <a:lnTo>
                    <a:pt x="41" y="506"/>
                  </a:lnTo>
                  <a:lnTo>
                    <a:pt x="42" y="507"/>
                  </a:lnTo>
                  <a:lnTo>
                    <a:pt x="42" y="509"/>
                  </a:lnTo>
                  <a:lnTo>
                    <a:pt x="57" y="502"/>
                  </a:lnTo>
                  <a:lnTo>
                    <a:pt x="69" y="494"/>
                  </a:lnTo>
                  <a:lnTo>
                    <a:pt x="81" y="484"/>
                  </a:lnTo>
                  <a:lnTo>
                    <a:pt x="79" y="483"/>
                  </a:lnTo>
                  <a:lnTo>
                    <a:pt x="77" y="482"/>
                  </a:lnTo>
                  <a:lnTo>
                    <a:pt x="75" y="481"/>
                  </a:lnTo>
                  <a:lnTo>
                    <a:pt x="72" y="482"/>
                  </a:lnTo>
                  <a:lnTo>
                    <a:pt x="64" y="485"/>
                  </a:lnTo>
                  <a:lnTo>
                    <a:pt x="55" y="484"/>
                  </a:lnTo>
                  <a:lnTo>
                    <a:pt x="48" y="482"/>
                  </a:lnTo>
                  <a:lnTo>
                    <a:pt x="40" y="482"/>
                  </a:lnTo>
                  <a:lnTo>
                    <a:pt x="39" y="483"/>
                  </a:lnTo>
                  <a:lnTo>
                    <a:pt x="36" y="483"/>
                  </a:lnTo>
                  <a:lnTo>
                    <a:pt x="34" y="484"/>
                  </a:lnTo>
                  <a:lnTo>
                    <a:pt x="31" y="484"/>
                  </a:lnTo>
                  <a:lnTo>
                    <a:pt x="30" y="484"/>
                  </a:lnTo>
                  <a:lnTo>
                    <a:pt x="17" y="470"/>
                  </a:lnTo>
                  <a:lnTo>
                    <a:pt x="1" y="456"/>
                  </a:lnTo>
                  <a:lnTo>
                    <a:pt x="0" y="455"/>
                  </a:lnTo>
                  <a:lnTo>
                    <a:pt x="0" y="453"/>
                  </a:lnTo>
                  <a:lnTo>
                    <a:pt x="0" y="449"/>
                  </a:lnTo>
                  <a:lnTo>
                    <a:pt x="0" y="446"/>
                  </a:lnTo>
                  <a:lnTo>
                    <a:pt x="0" y="442"/>
                  </a:lnTo>
                  <a:lnTo>
                    <a:pt x="0" y="440"/>
                  </a:lnTo>
                  <a:lnTo>
                    <a:pt x="4" y="441"/>
                  </a:lnTo>
                  <a:lnTo>
                    <a:pt x="6" y="442"/>
                  </a:lnTo>
                  <a:lnTo>
                    <a:pt x="10" y="442"/>
                  </a:lnTo>
                  <a:lnTo>
                    <a:pt x="12" y="441"/>
                  </a:lnTo>
                  <a:lnTo>
                    <a:pt x="16" y="440"/>
                  </a:lnTo>
                  <a:lnTo>
                    <a:pt x="18" y="440"/>
                  </a:lnTo>
                  <a:lnTo>
                    <a:pt x="18" y="437"/>
                  </a:lnTo>
                  <a:lnTo>
                    <a:pt x="18" y="436"/>
                  </a:lnTo>
                  <a:lnTo>
                    <a:pt x="19" y="435"/>
                  </a:lnTo>
                  <a:lnTo>
                    <a:pt x="21" y="434"/>
                  </a:lnTo>
                  <a:lnTo>
                    <a:pt x="22" y="432"/>
                  </a:lnTo>
                  <a:lnTo>
                    <a:pt x="23" y="431"/>
                  </a:lnTo>
                  <a:lnTo>
                    <a:pt x="24" y="430"/>
                  </a:lnTo>
                  <a:lnTo>
                    <a:pt x="23" y="428"/>
                  </a:lnTo>
                  <a:lnTo>
                    <a:pt x="30" y="428"/>
                  </a:lnTo>
                  <a:lnTo>
                    <a:pt x="37" y="429"/>
                  </a:lnTo>
                  <a:lnTo>
                    <a:pt x="45" y="429"/>
                  </a:lnTo>
                  <a:lnTo>
                    <a:pt x="47" y="428"/>
                  </a:lnTo>
                  <a:lnTo>
                    <a:pt x="49" y="428"/>
                  </a:lnTo>
                  <a:lnTo>
                    <a:pt x="52" y="429"/>
                  </a:lnTo>
                  <a:lnTo>
                    <a:pt x="54" y="431"/>
                  </a:lnTo>
                  <a:lnTo>
                    <a:pt x="59" y="434"/>
                  </a:lnTo>
                  <a:lnTo>
                    <a:pt x="65" y="431"/>
                  </a:lnTo>
                  <a:lnTo>
                    <a:pt x="71" y="429"/>
                  </a:lnTo>
                  <a:lnTo>
                    <a:pt x="76" y="429"/>
                  </a:lnTo>
                  <a:lnTo>
                    <a:pt x="88" y="430"/>
                  </a:lnTo>
                  <a:lnTo>
                    <a:pt x="98" y="429"/>
                  </a:lnTo>
                  <a:lnTo>
                    <a:pt x="100" y="428"/>
                  </a:lnTo>
                  <a:lnTo>
                    <a:pt x="102" y="425"/>
                  </a:lnTo>
                  <a:lnTo>
                    <a:pt x="104" y="422"/>
                  </a:lnTo>
                  <a:lnTo>
                    <a:pt x="105" y="418"/>
                  </a:lnTo>
                  <a:lnTo>
                    <a:pt x="105" y="414"/>
                  </a:lnTo>
                  <a:lnTo>
                    <a:pt x="104" y="412"/>
                  </a:lnTo>
                  <a:lnTo>
                    <a:pt x="99" y="404"/>
                  </a:lnTo>
                  <a:lnTo>
                    <a:pt x="93" y="394"/>
                  </a:lnTo>
                  <a:lnTo>
                    <a:pt x="89" y="385"/>
                  </a:lnTo>
                  <a:lnTo>
                    <a:pt x="88" y="375"/>
                  </a:lnTo>
                  <a:lnTo>
                    <a:pt x="86" y="375"/>
                  </a:lnTo>
                  <a:lnTo>
                    <a:pt x="82" y="375"/>
                  </a:lnTo>
                  <a:lnTo>
                    <a:pt x="79" y="375"/>
                  </a:lnTo>
                  <a:lnTo>
                    <a:pt x="77" y="373"/>
                  </a:lnTo>
                  <a:lnTo>
                    <a:pt x="71" y="366"/>
                  </a:lnTo>
                  <a:lnTo>
                    <a:pt x="70" y="357"/>
                  </a:lnTo>
                  <a:lnTo>
                    <a:pt x="69" y="347"/>
                  </a:lnTo>
                  <a:lnTo>
                    <a:pt x="69" y="346"/>
                  </a:lnTo>
                  <a:lnTo>
                    <a:pt x="69" y="343"/>
                  </a:lnTo>
                  <a:lnTo>
                    <a:pt x="67" y="342"/>
                  </a:lnTo>
                  <a:lnTo>
                    <a:pt x="66" y="340"/>
                  </a:lnTo>
                  <a:lnTo>
                    <a:pt x="65" y="340"/>
                  </a:lnTo>
                  <a:lnTo>
                    <a:pt x="61" y="340"/>
                  </a:lnTo>
                  <a:lnTo>
                    <a:pt x="58" y="339"/>
                  </a:lnTo>
                  <a:lnTo>
                    <a:pt x="54" y="337"/>
                  </a:lnTo>
                  <a:lnTo>
                    <a:pt x="52" y="335"/>
                  </a:lnTo>
                  <a:lnTo>
                    <a:pt x="49" y="333"/>
                  </a:lnTo>
                  <a:lnTo>
                    <a:pt x="48" y="329"/>
                  </a:lnTo>
                  <a:lnTo>
                    <a:pt x="48" y="325"/>
                  </a:lnTo>
                  <a:lnTo>
                    <a:pt x="49" y="320"/>
                  </a:lnTo>
                  <a:lnTo>
                    <a:pt x="51" y="320"/>
                  </a:lnTo>
                  <a:lnTo>
                    <a:pt x="52" y="320"/>
                  </a:lnTo>
                  <a:lnTo>
                    <a:pt x="53" y="320"/>
                  </a:lnTo>
                  <a:lnTo>
                    <a:pt x="54" y="319"/>
                  </a:lnTo>
                  <a:lnTo>
                    <a:pt x="54" y="317"/>
                  </a:lnTo>
                  <a:lnTo>
                    <a:pt x="54" y="316"/>
                  </a:lnTo>
                  <a:lnTo>
                    <a:pt x="53" y="313"/>
                  </a:lnTo>
                  <a:lnTo>
                    <a:pt x="54" y="312"/>
                  </a:lnTo>
                  <a:lnTo>
                    <a:pt x="54" y="311"/>
                  </a:lnTo>
                  <a:lnTo>
                    <a:pt x="55" y="311"/>
                  </a:lnTo>
                  <a:lnTo>
                    <a:pt x="63" y="308"/>
                  </a:lnTo>
                  <a:lnTo>
                    <a:pt x="67" y="304"/>
                  </a:lnTo>
                  <a:lnTo>
                    <a:pt x="70" y="296"/>
                  </a:lnTo>
                  <a:lnTo>
                    <a:pt x="72" y="290"/>
                  </a:lnTo>
                  <a:lnTo>
                    <a:pt x="76" y="286"/>
                  </a:lnTo>
                  <a:lnTo>
                    <a:pt x="81" y="286"/>
                  </a:lnTo>
                  <a:lnTo>
                    <a:pt x="88" y="289"/>
                  </a:lnTo>
                  <a:lnTo>
                    <a:pt x="94" y="294"/>
                  </a:lnTo>
                  <a:lnTo>
                    <a:pt x="102" y="294"/>
                  </a:lnTo>
                  <a:lnTo>
                    <a:pt x="106" y="294"/>
                  </a:lnTo>
                  <a:lnTo>
                    <a:pt x="108" y="294"/>
                  </a:lnTo>
                  <a:lnTo>
                    <a:pt x="112" y="294"/>
                  </a:lnTo>
                  <a:lnTo>
                    <a:pt x="116" y="294"/>
                  </a:lnTo>
                  <a:lnTo>
                    <a:pt x="118" y="294"/>
                  </a:lnTo>
                  <a:lnTo>
                    <a:pt x="120" y="293"/>
                  </a:lnTo>
                  <a:lnTo>
                    <a:pt x="128" y="282"/>
                  </a:lnTo>
                  <a:lnTo>
                    <a:pt x="135" y="271"/>
                  </a:lnTo>
                  <a:lnTo>
                    <a:pt x="144" y="262"/>
                  </a:lnTo>
                  <a:lnTo>
                    <a:pt x="159" y="252"/>
                  </a:lnTo>
                  <a:lnTo>
                    <a:pt x="171" y="241"/>
                  </a:lnTo>
                  <a:lnTo>
                    <a:pt x="176" y="234"/>
                  </a:lnTo>
                  <a:lnTo>
                    <a:pt x="179" y="225"/>
                  </a:lnTo>
                  <a:lnTo>
                    <a:pt x="184" y="217"/>
                  </a:lnTo>
                  <a:lnTo>
                    <a:pt x="190" y="212"/>
                  </a:lnTo>
                  <a:lnTo>
                    <a:pt x="196" y="210"/>
                  </a:lnTo>
                  <a:lnTo>
                    <a:pt x="205" y="209"/>
                  </a:lnTo>
                  <a:lnTo>
                    <a:pt x="206" y="207"/>
                  </a:lnTo>
                  <a:lnTo>
                    <a:pt x="207" y="206"/>
                  </a:lnTo>
                  <a:lnTo>
                    <a:pt x="206" y="205"/>
                  </a:lnTo>
                  <a:lnTo>
                    <a:pt x="205" y="204"/>
                  </a:lnTo>
                  <a:lnTo>
                    <a:pt x="205" y="201"/>
                  </a:lnTo>
                  <a:lnTo>
                    <a:pt x="205" y="200"/>
                  </a:lnTo>
                  <a:lnTo>
                    <a:pt x="205" y="198"/>
                  </a:lnTo>
                  <a:lnTo>
                    <a:pt x="214" y="188"/>
                  </a:lnTo>
                  <a:lnTo>
                    <a:pt x="224" y="179"/>
                  </a:lnTo>
                  <a:lnTo>
                    <a:pt x="235" y="170"/>
                  </a:lnTo>
                  <a:lnTo>
                    <a:pt x="232" y="170"/>
                  </a:lnTo>
                  <a:lnTo>
                    <a:pt x="230" y="169"/>
                  </a:lnTo>
                  <a:lnTo>
                    <a:pt x="229" y="168"/>
                  </a:lnTo>
                  <a:lnTo>
                    <a:pt x="228" y="166"/>
                  </a:lnTo>
                  <a:lnTo>
                    <a:pt x="225" y="165"/>
                  </a:lnTo>
                  <a:lnTo>
                    <a:pt x="223" y="165"/>
                  </a:lnTo>
                  <a:lnTo>
                    <a:pt x="224" y="163"/>
                  </a:lnTo>
                  <a:lnTo>
                    <a:pt x="224" y="160"/>
                  </a:lnTo>
                  <a:lnTo>
                    <a:pt x="225" y="158"/>
                  </a:lnTo>
                  <a:lnTo>
                    <a:pt x="228" y="157"/>
                  </a:lnTo>
                  <a:lnTo>
                    <a:pt x="230" y="156"/>
                  </a:lnTo>
                  <a:lnTo>
                    <a:pt x="226" y="154"/>
                  </a:lnTo>
                  <a:lnTo>
                    <a:pt x="225" y="153"/>
                  </a:lnTo>
                  <a:lnTo>
                    <a:pt x="224" y="151"/>
                  </a:lnTo>
                  <a:lnTo>
                    <a:pt x="224" y="150"/>
                  </a:lnTo>
                  <a:lnTo>
                    <a:pt x="224" y="147"/>
                  </a:lnTo>
                  <a:lnTo>
                    <a:pt x="224" y="145"/>
                  </a:lnTo>
                  <a:lnTo>
                    <a:pt x="225" y="142"/>
                  </a:lnTo>
                  <a:lnTo>
                    <a:pt x="226" y="140"/>
                  </a:lnTo>
                  <a:lnTo>
                    <a:pt x="234" y="133"/>
                  </a:lnTo>
                  <a:lnTo>
                    <a:pt x="244" y="127"/>
                  </a:lnTo>
                  <a:lnTo>
                    <a:pt x="255" y="126"/>
                  </a:lnTo>
                  <a:lnTo>
                    <a:pt x="253" y="120"/>
                  </a:lnTo>
                  <a:lnTo>
                    <a:pt x="248" y="117"/>
                  </a:lnTo>
                  <a:lnTo>
                    <a:pt x="242" y="117"/>
                  </a:lnTo>
                  <a:lnTo>
                    <a:pt x="236" y="116"/>
                  </a:lnTo>
                  <a:lnTo>
                    <a:pt x="231" y="114"/>
                  </a:lnTo>
                  <a:lnTo>
                    <a:pt x="230" y="112"/>
                  </a:lnTo>
                  <a:lnTo>
                    <a:pt x="231" y="111"/>
                  </a:lnTo>
                  <a:lnTo>
                    <a:pt x="232" y="110"/>
                  </a:lnTo>
                  <a:lnTo>
                    <a:pt x="235" y="109"/>
                  </a:lnTo>
                  <a:lnTo>
                    <a:pt x="236" y="108"/>
                  </a:lnTo>
                  <a:lnTo>
                    <a:pt x="237" y="106"/>
                  </a:lnTo>
                  <a:lnTo>
                    <a:pt x="237" y="105"/>
                  </a:lnTo>
                  <a:lnTo>
                    <a:pt x="236" y="104"/>
                  </a:lnTo>
                  <a:lnTo>
                    <a:pt x="232" y="104"/>
                  </a:lnTo>
                  <a:lnTo>
                    <a:pt x="226" y="105"/>
                  </a:lnTo>
                  <a:lnTo>
                    <a:pt x="221" y="106"/>
                  </a:lnTo>
                  <a:lnTo>
                    <a:pt x="217" y="104"/>
                  </a:lnTo>
                  <a:lnTo>
                    <a:pt x="212" y="97"/>
                  </a:lnTo>
                  <a:lnTo>
                    <a:pt x="208" y="89"/>
                  </a:lnTo>
                  <a:lnTo>
                    <a:pt x="205" y="82"/>
                  </a:lnTo>
                  <a:lnTo>
                    <a:pt x="208" y="82"/>
                  </a:lnTo>
                  <a:lnTo>
                    <a:pt x="211" y="81"/>
                  </a:lnTo>
                  <a:lnTo>
                    <a:pt x="213" y="81"/>
                  </a:lnTo>
                  <a:lnTo>
                    <a:pt x="213" y="80"/>
                  </a:lnTo>
                  <a:lnTo>
                    <a:pt x="214" y="79"/>
                  </a:lnTo>
                  <a:lnTo>
                    <a:pt x="213" y="77"/>
                  </a:lnTo>
                  <a:lnTo>
                    <a:pt x="211" y="76"/>
                  </a:lnTo>
                  <a:lnTo>
                    <a:pt x="209" y="74"/>
                  </a:lnTo>
                  <a:lnTo>
                    <a:pt x="208" y="71"/>
                  </a:lnTo>
                  <a:lnTo>
                    <a:pt x="208" y="69"/>
                  </a:lnTo>
                  <a:lnTo>
                    <a:pt x="207" y="67"/>
                  </a:lnTo>
                  <a:lnTo>
                    <a:pt x="205" y="65"/>
                  </a:lnTo>
                  <a:lnTo>
                    <a:pt x="207" y="65"/>
                  </a:lnTo>
                  <a:lnTo>
                    <a:pt x="211" y="65"/>
                  </a:lnTo>
                  <a:lnTo>
                    <a:pt x="213" y="65"/>
                  </a:lnTo>
                  <a:lnTo>
                    <a:pt x="215" y="65"/>
                  </a:lnTo>
                  <a:lnTo>
                    <a:pt x="217" y="64"/>
                  </a:lnTo>
                  <a:lnTo>
                    <a:pt x="218" y="63"/>
                  </a:lnTo>
                  <a:lnTo>
                    <a:pt x="218" y="62"/>
                  </a:lnTo>
                  <a:lnTo>
                    <a:pt x="219" y="61"/>
                  </a:lnTo>
                  <a:lnTo>
                    <a:pt x="218" y="59"/>
                  </a:lnTo>
                  <a:lnTo>
                    <a:pt x="211" y="55"/>
                  </a:lnTo>
                  <a:lnTo>
                    <a:pt x="207" y="46"/>
                  </a:lnTo>
                  <a:lnTo>
                    <a:pt x="207" y="39"/>
                  </a:lnTo>
                  <a:lnTo>
                    <a:pt x="211" y="32"/>
                  </a:lnTo>
                  <a:lnTo>
                    <a:pt x="218" y="27"/>
                  </a:lnTo>
                  <a:lnTo>
                    <a:pt x="228" y="26"/>
                  </a:lnTo>
                  <a:lnTo>
                    <a:pt x="238" y="29"/>
                  </a:lnTo>
                  <a:lnTo>
                    <a:pt x="248" y="33"/>
                  </a:lnTo>
                  <a:lnTo>
                    <a:pt x="258" y="37"/>
                  </a:lnTo>
                  <a:lnTo>
                    <a:pt x="268" y="37"/>
                  </a:lnTo>
                  <a:lnTo>
                    <a:pt x="278" y="34"/>
                  </a:lnTo>
                  <a:lnTo>
                    <a:pt x="289" y="29"/>
                  </a:lnTo>
                  <a:lnTo>
                    <a:pt x="298" y="26"/>
                  </a:lnTo>
                  <a:lnTo>
                    <a:pt x="309" y="21"/>
                  </a:lnTo>
                  <a:lnTo>
                    <a:pt x="320" y="14"/>
                  </a:lnTo>
                  <a:lnTo>
                    <a:pt x="331" y="4"/>
                  </a:lnTo>
                  <a:lnTo>
                    <a:pt x="336" y="0"/>
                  </a:lnTo>
                  <a:lnTo>
                    <a:pt x="342" y="0"/>
                  </a:lnTo>
                  <a:lnTo>
                    <a:pt x="348" y="2"/>
                  </a:lnTo>
                  <a:lnTo>
                    <a:pt x="351" y="6"/>
                  </a:lnTo>
                  <a:lnTo>
                    <a:pt x="359" y="21"/>
                  </a:lnTo>
                  <a:lnTo>
                    <a:pt x="368" y="33"/>
                  </a:lnTo>
                  <a:lnTo>
                    <a:pt x="379" y="44"/>
                  </a:lnTo>
                  <a:lnTo>
                    <a:pt x="382" y="49"/>
                  </a:lnTo>
                  <a:lnTo>
                    <a:pt x="378" y="55"/>
                  </a:lnTo>
                  <a:lnTo>
                    <a:pt x="374" y="61"/>
                  </a:lnTo>
                  <a:lnTo>
                    <a:pt x="374" y="68"/>
                  </a:lnTo>
                  <a:lnTo>
                    <a:pt x="380" y="76"/>
                  </a:lnTo>
                  <a:lnTo>
                    <a:pt x="389" y="85"/>
                  </a:lnTo>
                  <a:lnTo>
                    <a:pt x="398" y="91"/>
                  </a:lnTo>
                  <a:lnTo>
                    <a:pt x="402" y="95"/>
                  </a:lnTo>
                  <a:lnTo>
                    <a:pt x="402" y="102"/>
                  </a:lnTo>
                  <a:lnTo>
                    <a:pt x="398" y="108"/>
                  </a:lnTo>
                  <a:lnTo>
                    <a:pt x="395" y="115"/>
                  </a:lnTo>
                  <a:lnTo>
                    <a:pt x="391" y="121"/>
                  </a:lnTo>
                  <a:lnTo>
                    <a:pt x="390" y="122"/>
                  </a:lnTo>
                  <a:lnTo>
                    <a:pt x="389" y="123"/>
                  </a:lnTo>
                  <a:lnTo>
                    <a:pt x="386" y="124"/>
                  </a:lnTo>
                  <a:lnTo>
                    <a:pt x="383" y="123"/>
                  </a:lnTo>
                  <a:lnTo>
                    <a:pt x="379" y="121"/>
                  </a:lnTo>
                  <a:lnTo>
                    <a:pt x="377" y="117"/>
                  </a:lnTo>
                  <a:lnTo>
                    <a:pt x="373" y="115"/>
                  </a:lnTo>
                  <a:lnTo>
                    <a:pt x="371" y="114"/>
                  </a:lnTo>
                  <a:lnTo>
                    <a:pt x="368" y="115"/>
                  </a:lnTo>
                  <a:lnTo>
                    <a:pt x="366" y="115"/>
                  </a:lnTo>
                  <a:lnTo>
                    <a:pt x="363" y="117"/>
                  </a:lnTo>
                  <a:lnTo>
                    <a:pt x="363" y="118"/>
                  </a:lnTo>
                  <a:lnTo>
                    <a:pt x="368" y="128"/>
                  </a:lnTo>
                  <a:lnTo>
                    <a:pt x="372" y="139"/>
                  </a:lnTo>
                  <a:lnTo>
                    <a:pt x="373" y="148"/>
                  </a:lnTo>
                  <a:lnTo>
                    <a:pt x="369" y="158"/>
                  </a:lnTo>
                  <a:lnTo>
                    <a:pt x="372" y="158"/>
                  </a:lnTo>
                  <a:lnTo>
                    <a:pt x="374" y="159"/>
                  </a:lnTo>
                  <a:lnTo>
                    <a:pt x="377" y="159"/>
                  </a:lnTo>
                  <a:lnTo>
                    <a:pt x="379" y="160"/>
                  </a:lnTo>
                  <a:lnTo>
                    <a:pt x="382" y="160"/>
                  </a:lnTo>
                  <a:lnTo>
                    <a:pt x="384" y="159"/>
                  </a:lnTo>
                  <a:lnTo>
                    <a:pt x="386" y="159"/>
                  </a:lnTo>
                  <a:lnTo>
                    <a:pt x="388" y="159"/>
                  </a:lnTo>
                  <a:lnTo>
                    <a:pt x="389" y="162"/>
                  </a:lnTo>
                  <a:lnTo>
                    <a:pt x="391" y="163"/>
                  </a:lnTo>
                  <a:lnTo>
                    <a:pt x="391" y="165"/>
                  </a:lnTo>
                  <a:lnTo>
                    <a:pt x="392" y="168"/>
                  </a:lnTo>
                  <a:lnTo>
                    <a:pt x="394" y="170"/>
                  </a:lnTo>
                  <a:lnTo>
                    <a:pt x="395" y="171"/>
                  </a:lnTo>
                  <a:lnTo>
                    <a:pt x="412" y="179"/>
                  </a:lnTo>
                  <a:lnTo>
                    <a:pt x="427" y="188"/>
                  </a:lnTo>
                  <a:lnTo>
                    <a:pt x="442" y="199"/>
                  </a:lnTo>
                  <a:lnTo>
                    <a:pt x="449" y="204"/>
                  </a:lnTo>
                  <a:lnTo>
                    <a:pt x="446" y="207"/>
                  </a:lnTo>
                  <a:lnTo>
                    <a:pt x="444" y="210"/>
                  </a:lnTo>
                  <a:lnTo>
                    <a:pt x="442" y="213"/>
                  </a:lnTo>
                  <a:lnTo>
                    <a:pt x="439" y="216"/>
                  </a:lnTo>
                  <a:lnTo>
                    <a:pt x="436" y="217"/>
                  </a:lnTo>
                  <a:lnTo>
                    <a:pt x="433" y="219"/>
                  </a:lnTo>
                  <a:lnTo>
                    <a:pt x="430" y="221"/>
                  </a:lnTo>
                  <a:lnTo>
                    <a:pt x="427" y="222"/>
                  </a:lnTo>
                  <a:lnTo>
                    <a:pt x="425" y="224"/>
                  </a:lnTo>
                  <a:lnTo>
                    <a:pt x="424" y="228"/>
                  </a:lnTo>
                  <a:lnTo>
                    <a:pt x="424" y="231"/>
                  </a:lnTo>
                  <a:lnTo>
                    <a:pt x="424" y="235"/>
                  </a:lnTo>
                  <a:lnTo>
                    <a:pt x="424" y="239"/>
                  </a:lnTo>
                  <a:lnTo>
                    <a:pt x="424" y="242"/>
                  </a:lnTo>
                  <a:lnTo>
                    <a:pt x="422" y="246"/>
                  </a:lnTo>
                  <a:lnTo>
                    <a:pt x="421" y="248"/>
                  </a:lnTo>
                  <a:lnTo>
                    <a:pt x="420" y="251"/>
                  </a:lnTo>
                  <a:lnTo>
                    <a:pt x="419" y="253"/>
                  </a:lnTo>
                  <a:lnTo>
                    <a:pt x="419" y="254"/>
                  </a:lnTo>
                  <a:lnTo>
                    <a:pt x="419" y="257"/>
                  </a:lnTo>
                  <a:lnTo>
                    <a:pt x="419" y="258"/>
                  </a:lnTo>
                  <a:lnTo>
                    <a:pt x="424" y="262"/>
                  </a:lnTo>
                  <a:lnTo>
                    <a:pt x="428" y="266"/>
                  </a:lnTo>
                  <a:lnTo>
                    <a:pt x="433" y="270"/>
                  </a:lnTo>
                  <a:lnTo>
                    <a:pt x="439" y="268"/>
                  </a:lnTo>
                  <a:lnTo>
                    <a:pt x="440" y="268"/>
                  </a:lnTo>
                  <a:lnTo>
                    <a:pt x="442" y="268"/>
                  </a:lnTo>
                  <a:lnTo>
                    <a:pt x="443" y="269"/>
                  </a:lnTo>
                  <a:lnTo>
                    <a:pt x="445" y="271"/>
                  </a:lnTo>
                  <a:lnTo>
                    <a:pt x="446" y="275"/>
                  </a:lnTo>
                  <a:lnTo>
                    <a:pt x="448" y="275"/>
                  </a:lnTo>
                  <a:lnTo>
                    <a:pt x="450" y="275"/>
                  </a:lnTo>
                  <a:lnTo>
                    <a:pt x="453" y="275"/>
                  </a:lnTo>
                  <a:lnTo>
                    <a:pt x="455" y="276"/>
                  </a:lnTo>
                  <a:lnTo>
                    <a:pt x="465" y="284"/>
                  </a:lnTo>
                  <a:lnTo>
                    <a:pt x="474" y="292"/>
                  </a:lnTo>
                  <a:lnTo>
                    <a:pt x="478" y="293"/>
                  </a:lnTo>
                  <a:lnTo>
                    <a:pt x="481" y="293"/>
                  </a:lnTo>
                  <a:lnTo>
                    <a:pt x="485" y="293"/>
                  </a:lnTo>
                  <a:lnTo>
                    <a:pt x="487" y="294"/>
                  </a:lnTo>
                  <a:lnTo>
                    <a:pt x="491" y="296"/>
                  </a:lnTo>
                  <a:lnTo>
                    <a:pt x="496" y="299"/>
                  </a:lnTo>
                  <a:lnTo>
                    <a:pt x="497" y="299"/>
                  </a:lnTo>
                  <a:lnTo>
                    <a:pt x="499" y="300"/>
                  </a:lnTo>
                  <a:lnTo>
                    <a:pt x="502" y="300"/>
                  </a:lnTo>
                  <a:lnTo>
                    <a:pt x="504" y="300"/>
                  </a:lnTo>
                  <a:lnTo>
                    <a:pt x="510" y="302"/>
                  </a:lnTo>
                  <a:lnTo>
                    <a:pt x="515" y="306"/>
                  </a:lnTo>
                  <a:lnTo>
                    <a:pt x="521" y="310"/>
                  </a:lnTo>
                  <a:lnTo>
                    <a:pt x="527" y="311"/>
                  </a:lnTo>
                  <a:lnTo>
                    <a:pt x="528" y="312"/>
                  </a:lnTo>
                  <a:lnTo>
                    <a:pt x="528" y="313"/>
                  </a:lnTo>
                  <a:lnTo>
                    <a:pt x="530" y="314"/>
                  </a:lnTo>
                  <a:lnTo>
                    <a:pt x="530" y="316"/>
                  </a:lnTo>
                  <a:lnTo>
                    <a:pt x="532" y="316"/>
                  </a:lnTo>
                  <a:lnTo>
                    <a:pt x="534" y="316"/>
                  </a:lnTo>
                  <a:lnTo>
                    <a:pt x="536" y="316"/>
                  </a:lnTo>
                  <a:lnTo>
                    <a:pt x="537" y="314"/>
                  </a:lnTo>
                  <a:lnTo>
                    <a:pt x="538" y="313"/>
                  </a:lnTo>
                  <a:lnTo>
                    <a:pt x="538" y="311"/>
                  </a:lnTo>
                  <a:lnTo>
                    <a:pt x="554" y="311"/>
                  </a:lnTo>
                  <a:lnTo>
                    <a:pt x="568" y="313"/>
                  </a:lnTo>
                  <a:lnTo>
                    <a:pt x="572" y="314"/>
                  </a:lnTo>
                  <a:lnTo>
                    <a:pt x="575" y="316"/>
                  </a:lnTo>
                  <a:lnTo>
                    <a:pt x="579" y="317"/>
                  </a:lnTo>
                  <a:lnTo>
                    <a:pt x="580" y="318"/>
                  </a:lnTo>
                  <a:lnTo>
                    <a:pt x="580" y="320"/>
                  </a:lnTo>
                  <a:lnTo>
                    <a:pt x="580" y="322"/>
                  </a:lnTo>
                  <a:lnTo>
                    <a:pt x="580" y="324"/>
                  </a:lnTo>
                  <a:lnTo>
                    <a:pt x="581" y="325"/>
                  </a:lnTo>
                  <a:lnTo>
                    <a:pt x="582" y="327"/>
                  </a:lnTo>
                  <a:lnTo>
                    <a:pt x="584" y="328"/>
                  </a:lnTo>
                  <a:lnTo>
                    <a:pt x="585" y="328"/>
                  </a:lnTo>
                  <a:lnTo>
                    <a:pt x="586" y="328"/>
                  </a:lnTo>
                  <a:lnTo>
                    <a:pt x="587" y="328"/>
                  </a:lnTo>
                  <a:lnTo>
                    <a:pt x="590" y="329"/>
                  </a:lnTo>
                  <a:lnTo>
                    <a:pt x="591" y="330"/>
                  </a:lnTo>
                  <a:lnTo>
                    <a:pt x="593" y="333"/>
                  </a:lnTo>
                  <a:lnTo>
                    <a:pt x="595" y="334"/>
                  </a:lnTo>
                  <a:lnTo>
                    <a:pt x="596" y="336"/>
                  </a:lnTo>
                  <a:lnTo>
                    <a:pt x="598" y="337"/>
                  </a:lnTo>
                  <a:lnTo>
                    <a:pt x="601" y="339"/>
                  </a:lnTo>
                  <a:lnTo>
                    <a:pt x="603" y="339"/>
                  </a:lnTo>
                  <a:lnTo>
                    <a:pt x="605" y="339"/>
                  </a:lnTo>
                  <a:lnTo>
                    <a:pt x="608" y="337"/>
                  </a:lnTo>
                  <a:lnTo>
                    <a:pt x="610" y="336"/>
                  </a:lnTo>
                  <a:lnTo>
                    <a:pt x="613" y="336"/>
                  </a:lnTo>
                  <a:lnTo>
                    <a:pt x="614" y="337"/>
                  </a:lnTo>
                  <a:lnTo>
                    <a:pt x="616" y="340"/>
                  </a:lnTo>
                  <a:lnTo>
                    <a:pt x="619" y="342"/>
                  </a:lnTo>
                  <a:lnTo>
                    <a:pt x="620" y="345"/>
                  </a:lnTo>
                  <a:lnTo>
                    <a:pt x="622" y="345"/>
                  </a:lnTo>
                  <a:lnTo>
                    <a:pt x="627" y="345"/>
                  </a:lnTo>
                  <a:lnTo>
                    <a:pt x="632" y="343"/>
                  </a:lnTo>
                  <a:lnTo>
                    <a:pt x="637" y="343"/>
                  </a:lnTo>
                  <a:lnTo>
                    <a:pt x="641" y="345"/>
                  </a:lnTo>
                  <a:lnTo>
                    <a:pt x="641" y="346"/>
                  </a:lnTo>
                  <a:lnTo>
                    <a:pt x="641" y="347"/>
                  </a:lnTo>
                  <a:lnTo>
                    <a:pt x="644" y="349"/>
                  </a:lnTo>
                  <a:lnTo>
                    <a:pt x="647" y="351"/>
                  </a:lnTo>
                  <a:lnTo>
                    <a:pt x="651" y="351"/>
                  </a:lnTo>
                  <a:lnTo>
                    <a:pt x="655" y="351"/>
                  </a:lnTo>
                  <a:lnTo>
                    <a:pt x="657" y="351"/>
                  </a:lnTo>
                  <a:lnTo>
                    <a:pt x="659" y="349"/>
                  </a:lnTo>
                  <a:lnTo>
                    <a:pt x="661" y="349"/>
                  </a:lnTo>
                  <a:lnTo>
                    <a:pt x="661" y="348"/>
                  </a:lnTo>
                  <a:lnTo>
                    <a:pt x="676" y="349"/>
                  </a:lnTo>
                  <a:lnTo>
                    <a:pt x="691" y="351"/>
                  </a:lnTo>
                  <a:lnTo>
                    <a:pt x="696" y="351"/>
                  </a:lnTo>
                  <a:lnTo>
                    <a:pt x="699" y="351"/>
                  </a:lnTo>
                  <a:lnTo>
                    <a:pt x="704" y="349"/>
                  </a:lnTo>
                  <a:lnTo>
                    <a:pt x="705" y="349"/>
                  </a:lnTo>
                  <a:lnTo>
                    <a:pt x="706" y="348"/>
                  </a:lnTo>
                  <a:lnTo>
                    <a:pt x="706" y="346"/>
                  </a:lnTo>
                  <a:lnTo>
                    <a:pt x="708" y="343"/>
                  </a:lnTo>
                  <a:lnTo>
                    <a:pt x="708" y="342"/>
                  </a:lnTo>
                  <a:lnTo>
                    <a:pt x="708" y="340"/>
                  </a:lnTo>
                  <a:lnTo>
                    <a:pt x="706" y="336"/>
                  </a:lnTo>
                  <a:lnTo>
                    <a:pt x="705" y="333"/>
                  </a:lnTo>
                  <a:lnTo>
                    <a:pt x="704" y="330"/>
                  </a:lnTo>
                  <a:lnTo>
                    <a:pt x="703" y="328"/>
                  </a:lnTo>
                  <a:lnTo>
                    <a:pt x="703" y="322"/>
                  </a:lnTo>
                  <a:lnTo>
                    <a:pt x="703" y="316"/>
                  </a:lnTo>
                  <a:lnTo>
                    <a:pt x="703" y="308"/>
                  </a:lnTo>
                  <a:lnTo>
                    <a:pt x="704" y="307"/>
                  </a:lnTo>
                  <a:lnTo>
                    <a:pt x="706" y="306"/>
                  </a:lnTo>
                  <a:lnTo>
                    <a:pt x="709" y="305"/>
                  </a:lnTo>
                  <a:lnTo>
                    <a:pt x="711" y="304"/>
                  </a:lnTo>
                  <a:lnTo>
                    <a:pt x="710" y="300"/>
                  </a:lnTo>
                  <a:lnTo>
                    <a:pt x="710" y="296"/>
                  </a:lnTo>
                  <a:lnTo>
                    <a:pt x="711" y="295"/>
                  </a:lnTo>
                  <a:lnTo>
                    <a:pt x="712" y="294"/>
                  </a:lnTo>
                  <a:lnTo>
                    <a:pt x="715" y="292"/>
                  </a:lnTo>
                  <a:lnTo>
                    <a:pt x="718" y="290"/>
                  </a:lnTo>
                  <a:lnTo>
                    <a:pt x="721" y="288"/>
                  </a:lnTo>
                  <a:lnTo>
                    <a:pt x="722" y="288"/>
                  </a:lnTo>
                  <a:lnTo>
                    <a:pt x="723" y="288"/>
                  </a:lnTo>
                  <a:lnTo>
                    <a:pt x="724" y="288"/>
                  </a:lnTo>
                  <a:lnTo>
                    <a:pt x="726" y="288"/>
                  </a:lnTo>
                  <a:lnTo>
                    <a:pt x="727" y="288"/>
                  </a:lnTo>
                  <a:lnTo>
                    <a:pt x="728" y="289"/>
                  </a:lnTo>
                  <a:lnTo>
                    <a:pt x="728" y="290"/>
                  </a:lnTo>
                  <a:lnTo>
                    <a:pt x="728" y="295"/>
                  </a:lnTo>
                  <a:lnTo>
                    <a:pt x="729" y="299"/>
                  </a:lnTo>
                  <a:lnTo>
                    <a:pt x="730" y="304"/>
                  </a:lnTo>
                  <a:lnTo>
                    <a:pt x="732" y="306"/>
                  </a:lnTo>
                  <a:lnTo>
                    <a:pt x="732" y="311"/>
                  </a:lnTo>
                  <a:close/>
                </a:path>
              </a:pathLst>
            </a:custGeom>
            <a:solidFill>
              <a:srgbClr val="000514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49" name="Freeform 20"/>
            <p:cNvSpPr>
              <a:spLocks/>
            </p:cNvSpPr>
            <p:nvPr/>
          </p:nvSpPr>
          <p:spPr bwMode="gray">
            <a:xfrm>
              <a:off x="1044" y="1907"/>
              <a:ext cx="555" cy="417"/>
            </a:xfrm>
            <a:custGeom>
              <a:avLst/>
              <a:gdLst>
                <a:gd name="T0" fmla="*/ 37 w 474"/>
                <a:gd name="T1" fmla="*/ 403 h 356"/>
                <a:gd name="T2" fmla="*/ 89 w 474"/>
                <a:gd name="T3" fmla="*/ 412 h 356"/>
                <a:gd name="T4" fmla="*/ 117 w 474"/>
                <a:gd name="T5" fmla="*/ 410 h 356"/>
                <a:gd name="T6" fmla="*/ 164 w 474"/>
                <a:gd name="T7" fmla="*/ 410 h 356"/>
                <a:gd name="T8" fmla="*/ 218 w 474"/>
                <a:gd name="T9" fmla="*/ 404 h 356"/>
                <a:gd name="T10" fmla="*/ 245 w 474"/>
                <a:gd name="T11" fmla="*/ 375 h 356"/>
                <a:gd name="T12" fmla="*/ 270 w 474"/>
                <a:gd name="T13" fmla="*/ 336 h 356"/>
                <a:gd name="T14" fmla="*/ 296 w 474"/>
                <a:gd name="T15" fmla="*/ 328 h 356"/>
                <a:gd name="T16" fmla="*/ 310 w 474"/>
                <a:gd name="T17" fmla="*/ 315 h 356"/>
                <a:gd name="T18" fmla="*/ 347 w 474"/>
                <a:gd name="T19" fmla="*/ 313 h 356"/>
                <a:gd name="T20" fmla="*/ 366 w 474"/>
                <a:gd name="T21" fmla="*/ 273 h 356"/>
                <a:gd name="T22" fmla="*/ 374 w 474"/>
                <a:gd name="T23" fmla="*/ 269 h 356"/>
                <a:gd name="T24" fmla="*/ 378 w 474"/>
                <a:gd name="T25" fmla="*/ 258 h 356"/>
                <a:gd name="T26" fmla="*/ 399 w 474"/>
                <a:gd name="T27" fmla="*/ 247 h 356"/>
                <a:gd name="T28" fmla="*/ 400 w 474"/>
                <a:gd name="T29" fmla="*/ 230 h 356"/>
                <a:gd name="T30" fmla="*/ 391 w 474"/>
                <a:gd name="T31" fmla="*/ 214 h 356"/>
                <a:gd name="T32" fmla="*/ 429 w 474"/>
                <a:gd name="T33" fmla="*/ 214 h 356"/>
                <a:gd name="T34" fmla="*/ 443 w 474"/>
                <a:gd name="T35" fmla="*/ 189 h 356"/>
                <a:gd name="T36" fmla="*/ 457 w 474"/>
                <a:gd name="T37" fmla="*/ 164 h 356"/>
                <a:gd name="T38" fmla="*/ 451 w 474"/>
                <a:gd name="T39" fmla="*/ 110 h 356"/>
                <a:gd name="T40" fmla="*/ 475 w 474"/>
                <a:gd name="T41" fmla="*/ 89 h 356"/>
                <a:gd name="T42" fmla="*/ 515 w 474"/>
                <a:gd name="T43" fmla="*/ 74 h 356"/>
                <a:gd name="T44" fmla="*/ 547 w 474"/>
                <a:gd name="T45" fmla="*/ 59 h 356"/>
                <a:gd name="T46" fmla="*/ 543 w 474"/>
                <a:gd name="T47" fmla="*/ 43 h 356"/>
                <a:gd name="T48" fmla="*/ 482 w 474"/>
                <a:gd name="T49" fmla="*/ 70 h 356"/>
                <a:gd name="T50" fmla="*/ 454 w 474"/>
                <a:gd name="T51" fmla="*/ 59 h 356"/>
                <a:gd name="T52" fmla="*/ 461 w 474"/>
                <a:gd name="T53" fmla="*/ 45 h 356"/>
                <a:gd name="T54" fmla="*/ 457 w 474"/>
                <a:gd name="T55" fmla="*/ 27 h 356"/>
                <a:gd name="T56" fmla="*/ 447 w 474"/>
                <a:gd name="T57" fmla="*/ 23 h 356"/>
                <a:gd name="T58" fmla="*/ 450 w 474"/>
                <a:gd name="T59" fmla="*/ 8 h 356"/>
                <a:gd name="T60" fmla="*/ 429 w 474"/>
                <a:gd name="T61" fmla="*/ 0 h 356"/>
                <a:gd name="T62" fmla="*/ 406 w 474"/>
                <a:gd name="T63" fmla="*/ 29 h 356"/>
                <a:gd name="T64" fmla="*/ 400 w 474"/>
                <a:gd name="T65" fmla="*/ 42 h 356"/>
                <a:gd name="T66" fmla="*/ 368 w 474"/>
                <a:gd name="T67" fmla="*/ 43 h 356"/>
                <a:gd name="T68" fmla="*/ 372 w 474"/>
                <a:gd name="T69" fmla="*/ 48 h 356"/>
                <a:gd name="T70" fmla="*/ 363 w 474"/>
                <a:gd name="T71" fmla="*/ 59 h 356"/>
                <a:gd name="T72" fmla="*/ 335 w 474"/>
                <a:gd name="T73" fmla="*/ 56 h 356"/>
                <a:gd name="T74" fmla="*/ 306 w 474"/>
                <a:gd name="T75" fmla="*/ 63 h 356"/>
                <a:gd name="T76" fmla="*/ 290 w 474"/>
                <a:gd name="T77" fmla="*/ 55 h 356"/>
                <a:gd name="T78" fmla="*/ 270 w 474"/>
                <a:gd name="T79" fmla="*/ 42 h 356"/>
                <a:gd name="T80" fmla="*/ 255 w 474"/>
                <a:gd name="T81" fmla="*/ 48 h 356"/>
                <a:gd name="T82" fmla="*/ 213 w 474"/>
                <a:gd name="T83" fmla="*/ 49 h 356"/>
                <a:gd name="T84" fmla="*/ 192 w 474"/>
                <a:gd name="T85" fmla="*/ 56 h 356"/>
                <a:gd name="T86" fmla="*/ 155 w 474"/>
                <a:gd name="T87" fmla="*/ 105 h 356"/>
                <a:gd name="T88" fmla="*/ 109 w 474"/>
                <a:gd name="T89" fmla="*/ 139 h 356"/>
                <a:gd name="T90" fmla="*/ 63 w 474"/>
                <a:gd name="T91" fmla="*/ 148 h 356"/>
                <a:gd name="T92" fmla="*/ 73 w 474"/>
                <a:gd name="T93" fmla="*/ 142 h 356"/>
                <a:gd name="T94" fmla="*/ 60 w 474"/>
                <a:gd name="T95" fmla="*/ 142 h 356"/>
                <a:gd name="T96" fmla="*/ 40 w 474"/>
                <a:gd name="T97" fmla="*/ 134 h 356"/>
                <a:gd name="T98" fmla="*/ 30 w 474"/>
                <a:gd name="T99" fmla="*/ 136 h 356"/>
                <a:gd name="T100" fmla="*/ 32 w 474"/>
                <a:gd name="T101" fmla="*/ 150 h 356"/>
                <a:gd name="T102" fmla="*/ 27 w 474"/>
                <a:gd name="T103" fmla="*/ 156 h 356"/>
                <a:gd name="T104" fmla="*/ 19 w 474"/>
                <a:gd name="T105" fmla="*/ 193 h 356"/>
                <a:gd name="T106" fmla="*/ 5 w 474"/>
                <a:gd name="T107" fmla="*/ 225 h 356"/>
                <a:gd name="T108" fmla="*/ 13 w 474"/>
                <a:gd name="T109" fmla="*/ 233 h 356"/>
                <a:gd name="T110" fmla="*/ 16 w 474"/>
                <a:gd name="T111" fmla="*/ 274 h 356"/>
                <a:gd name="T112" fmla="*/ 21 w 474"/>
                <a:gd name="T113" fmla="*/ 323 h 356"/>
                <a:gd name="T114" fmla="*/ 53 w 474"/>
                <a:gd name="T115" fmla="*/ 354 h 356"/>
                <a:gd name="T116" fmla="*/ 20 w 474"/>
                <a:gd name="T117" fmla="*/ 388 h 35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74"/>
                <a:gd name="T178" fmla="*/ 0 h 356"/>
                <a:gd name="T179" fmla="*/ 474 w 474"/>
                <a:gd name="T180" fmla="*/ 356 h 35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74" h="356">
                  <a:moveTo>
                    <a:pt x="21" y="340"/>
                  </a:moveTo>
                  <a:lnTo>
                    <a:pt x="23" y="339"/>
                  </a:lnTo>
                  <a:lnTo>
                    <a:pt x="26" y="340"/>
                  </a:lnTo>
                  <a:lnTo>
                    <a:pt x="27" y="341"/>
                  </a:lnTo>
                  <a:lnTo>
                    <a:pt x="29" y="343"/>
                  </a:lnTo>
                  <a:lnTo>
                    <a:pt x="32" y="344"/>
                  </a:lnTo>
                  <a:lnTo>
                    <a:pt x="35" y="345"/>
                  </a:lnTo>
                  <a:lnTo>
                    <a:pt x="44" y="349"/>
                  </a:lnTo>
                  <a:lnTo>
                    <a:pt x="52" y="353"/>
                  </a:lnTo>
                  <a:lnTo>
                    <a:pt x="61" y="356"/>
                  </a:lnTo>
                  <a:lnTo>
                    <a:pt x="68" y="355"/>
                  </a:lnTo>
                  <a:lnTo>
                    <a:pt x="76" y="352"/>
                  </a:lnTo>
                  <a:lnTo>
                    <a:pt x="83" y="355"/>
                  </a:lnTo>
                  <a:lnTo>
                    <a:pt x="91" y="356"/>
                  </a:lnTo>
                  <a:lnTo>
                    <a:pt x="89" y="355"/>
                  </a:lnTo>
                  <a:lnTo>
                    <a:pt x="88" y="353"/>
                  </a:lnTo>
                  <a:lnTo>
                    <a:pt x="94" y="352"/>
                  </a:lnTo>
                  <a:lnTo>
                    <a:pt x="100" y="350"/>
                  </a:lnTo>
                  <a:lnTo>
                    <a:pt x="109" y="349"/>
                  </a:lnTo>
                  <a:lnTo>
                    <a:pt x="116" y="351"/>
                  </a:lnTo>
                  <a:lnTo>
                    <a:pt x="124" y="355"/>
                  </a:lnTo>
                  <a:lnTo>
                    <a:pt x="132" y="355"/>
                  </a:lnTo>
                  <a:lnTo>
                    <a:pt x="140" y="350"/>
                  </a:lnTo>
                  <a:lnTo>
                    <a:pt x="141" y="351"/>
                  </a:lnTo>
                  <a:lnTo>
                    <a:pt x="141" y="352"/>
                  </a:lnTo>
                  <a:lnTo>
                    <a:pt x="141" y="353"/>
                  </a:lnTo>
                  <a:lnTo>
                    <a:pt x="157" y="350"/>
                  </a:lnTo>
                  <a:lnTo>
                    <a:pt x="174" y="349"/>
                  </a:lnTo>
                  <a:lnTo>
                    <a:pt x="186" y="345"/>
                  </a:lnTo>
                  <a:lnTo>
                    <a:pt x="195" y="339"/>
                  </a:lnTo>
                  <a:lnTo>
                    <a:pt x="204" y="331"/>
                  </a:lnTo>
                  <a:lnTo>
                    <a:pt x="205" y="327"/>
                  </a:lnTo>
                  <a:lnTo>
                    <a:pt x="207" y="325"/>
                  </a:lnTo>
                  <a:lnTo>
                    <a:pt x="209" y="322"/>
                  </a:lnTo>
                  <a:lnTo>
                    <a:pt x="209" y="320"/>
                  </a:lnTo>
                  <a:lnTo>
                    <a:pt x="210" y="317"/>
                  </a:lnTo>
                  <a:lnTo>
                    <a:pt x="209" y="305"/>
                  </a:lnTo>
                  <a:lnTo>
                    <a:pt x="213" y="295"/>
                  </a:lnTo>
                  <a:lnTo>
                    <a:pt x="221" y="287"/>
                  </a:lnTo>
                  <a:lnTo>
                    <a:pt x="230" y="282"/>
                  </a:lnTo>
                  <a:lnTo>
                    <a:pt x="231" y="287"/>
                  </a:lnTo>
                  <a:lnTo>
                    <a:pt x="236" y="291"/>
                  </a:lnTo>
                  <a:lnTo>
                    <a:pt x="242" y="291"/>
                  </a:lnTo>
                  <a:lnTo>
                    <a:pt x="247" y="290"/>
                  </a:lnTo>
                  <a:lnTo>
                    <a:pt x="251" y="287"/>
                  </a:lnTo>
                  <a:lnTo>
                    <a:pt x="253" y="285"/>
                  </a:lnTo>
                  <a:lnTo>
                    <a:pt x="253" y="280"/>
                  </a:lnTo>
                  <a:lnTo>
                    <a:pt x="254" y="278"/>
                  </a:lnTo>
                  <a:lnTo>
                    <a:pt x="257" y="275"/>
                  </a:lnTo>
                  <a:lnTo>
                    <a:pt x="258" y="274"/>
                  </a:lnTo>
                  <a:lnTo>
                    <a:pt x="260" y="273"/>
                  </a:lnTo>
                  <a:lnTo>
                    <a:pt x="263" y="270"/>
                  </a:lnTo>
                  <a:lnTo>
                    <a:pt x="265" y="269"/>
                  </a:lnTo>
                  <a:lnTo>
                    <a:pt x="266" y="266"/>
                  </a:lnTo>
                  <a:lnTo>
                    <a:pt x="273" y="267"/>
                  </a:lnTo>
                  <a:lnTo>
                    <a:pt x="280" y="266"/>
                  </a:lnTo>
                  <a:lnTo>
                    <a:pt x="284" y="263"/>
                  </a:lnTo>
                  <a:lnTo>
                    <a:pt x="288" y="263"/>
                  </a:lnTo>
                  <a:lnTo>
                    <a:pt x="296" y="267"/>
                  </a:lnTo>
                  <a:lnTo>
                    <a:pt x="304" y="269"/>
                  </a:lnTo>
                  <a:lnTo>
                    <a:pt x="310" y="266"/>
                  </a:lnTo>
                  <a:lnTo>
                    <a:pt x="313" y="257"/>
                  </a:lnTo>
                  <a:lnTo>
                    <a:pt x="312" y="250"/>
                  </a:lnTo>
                  <a:lnTo>
                    <a:pt x="312" y="242"/>
                  </a:lnTo>
                  <a:lnTo>
                    <a:pt x="313" y="233"/>
                  </a:lnTo>
                  <a:lnTo>
                    <a:pt x="314" y="234"/>
                  </a:lnTo>
                  <a:lnTo>
                    <a:pt x="317" y="234"/>
                  </a:lnTo>
                  <a:lnTo>
                    <a:pt x="317" y="233"/>
                  </a:lnTo>
                  <a:lnTo>
                    <a:pt x="318" y="232"/>
                  </a:lnTo>
                  <a:lnTo>
                    <a:pt x="319" y="231"/>
                  </a:lnTo>
                  <a:lnTo>
                    <a:pt x="319" y="230"/>
                  </a:lnTo>
                  <a:lnTo>
                    <a:pt x="320" y="228"/>
                  </a:lnTo>
                  <a:lnTo>
                    <a:pt x="322" y="228"/>
                  </a:lnTo>
                  <a:lnTo>
                    <a:pt x="322" y="226"/>
                  </a:lnTo>
                  <a:lnTo>
                    <a:pt x="322" y="224"/>
                  </a:lnTo>
                  <a:lnTo>
                    <a:pt x="322" y="221"/>
                  </a:lnTo>
                  <a:lnTo>
                    <a:pt x="323" y="220"/>
                  </a:lnTo>
                  <a:lnTo>
                    <a:pt x="325" y="217"/>
                  </a:lnTo>
                  <a:lnTo>
                    <a:pt x="329" y="216"/>
                  </a:lnTo>
                  <a:lnTo>
                    <a:pt x="331" y="215"/>
                  </a:lnTo>
                  <a:lnTo>
                    <a:pt x="335" y="215"/>
                  </a:lnTo>
                  <a:lnTo>
                    <a:pt x="338" y="214"/>
                  </a:lnTo>
                  <a:lnTo>
                    <a:pt x="341" y="211"/>
                  </a:lnTo>
                  <a:lnTo>
                    <a:pt x="343" y="209"/>
                  </a:lnTo>
                  <a:lnTo>
                    <a:pt x="346" y="207"/>
                  </a:lnTo>
                  <a:lnTo>
                    <a:pt x="347" y="203"/>
                  </a:lnTo>
                  <a:lnTo>
                    <a:pt x="346" y="201"/>
                  </a:lnTo>
                  <a:lnTo>
                    <a:pt x="344" y="197"/>
                  </a:lnTo>
                  <a:lnTo>
                    <a:pt x="342" y="196"/>
                  </a:lnTo>
                  <a:lnTo>
                    <a:pt x="340" y="193"/>
                  </a:lnTo>
                  <a:lnTo>
                    <a:pt x="337" y="192"/>
                  </a:lnTo>
                  <a:lnTo>
                    <a:pt x="335" y="190"/>
                  </a:lnTo>
                  <a:lnTo>
                    <a:pt x="332" y="187"/>
                  </a:lnTo>
                  <a:lnTo>
                    <a:pt x="332" y="185"/>
                  </a:lnTo>
                  <a:lnTo>
                    <a:pt x="334" y="183"/>
                  </a:lnTo>
                  <a:lnTo>
                    <a:pt x="340" y="178"/>
                  </a:lnTo>
                  <a:lnTo>
                    <a:pt x="348" y="177"/>
                  </a:lnTo>
                  <a:lnTo>
                    <a:pt x="357" y="178"/>
                  </a:lnTo>
                  <a:lnTo>
                    <a:pt x="360" y="180"/>
                  </a:lnTo>
                  <a:lnTo>
                    <a:pt x="364" y="181"/>
                  </a:lnTo>
                  <a:lnTo>
                    <a:pt x="366" y="183"/>
                  </a:lnTo>
                  <a:lnTo>
                    <a:pt x="370" y="183"/>
                  </a:lnTo>
                  <a:lnTo>
                    <a:pt x="372" y="183"/>
                  </a:lnTo>
                  <a:lnTo>
                    <a:pt x="375" y="181"/>
                  </a:lnTo>
                  <a:lnTo>
                    <a:pt x="378" y="175"/>
                  </a:lnTo>
                  <a:lnTo>
                    <a:pt x="379" y="168"/>
                  </a:lnTo>
                  <a:lnTo>
                    <a:pt x="378" y="161"/>
                  </a:lnTo>
                  <a:lnTo>
                    <a:pt x="377" y="161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7" y="154"/>
                  </a:lnTo>
                  <a:lnTo>
                    <a:pt x="383" y="147"/>
                  </a:lnTo>
                  <a:lnTo>
                    <a:pt x="390" y="140"/>
                  </a:lnTo>
                  <a:lnTo>
                    <a:pt x="395" y="133"/>
                  </a:lnTo>
                  <a:lnTo>
                    <a:pt x="396" y="125"/>
                  </a:lnTo>
                  <a:lnTo>
                    <a:pt x="394" y="116"/>
                  </a:lnTo>
                  <a:lnTo>
                    <a:pt x="390" y="109"/>
                  </a:lnTo>
                  <a:lnTo>
                    <a:pt x="387" y="102"/>
                  </a:lnTo>
                  <a:lnTo>
                    <a:pt x="385" y="94"/>
                  </a:lnTo>
                  <a:lnTo>
                    <a:pt x="388" y="88"/>
                  </a:lnTo>
                  <a:lnTo>
                    <a:pt x="396" y="83"/>
                  </a:lnTo>
                  <a:lnTo>
                    <a:pt x="406" y="79"/>
                  </a:lnTo>
                  <a:lnTo>
                    <a:pt x="406" y="78"/>
                  </a:lnTo>
                  <a:lnTo>
                    <a:pt x="406" y="76"/>
                  </a:lnTo>
                  <a:lnTo>
                    <a:pt x="406" y="74"/>
                  </a:lnTo>
                  <a:lnTo>
                    <a:pt x="406" y="73"/>
                  </a:lnTo>
                  <a:lnTo>
                    <a:pt x="415" y="70"/>
                  </a:lnTo>
                  <a:lnTo>
                    <a:pt x="424" y="68"/>
                  </a:lnTo>
                  <a:lnTo>
                    <a:pt x="434" y="65"/>
                  </a:lnTo>
                  <a:lnTo>
                    <a:pt x="440" y="63"/>
                  </a:lnTo>
                  <a:lnTo>
                    <a:pt x="447" y="65"/>
                  </a:lnTo>
                  <a:lnTo>
                    <a:pt x="454" y="66"/>
                  </a:lnTo>
                  <a:lnTo>
                    <a:pt x="458" y="54"/>
                  </a:lnTo>
                  <a:lnTo>
                    <a:pt x="461" y="53"/>
                  </a:lnTo>
                  <a:lnTo>
                    <a:pt x="465" y="50"/>
                  </a:lnTo>
                  <a:lnTo>
                    <a:pt x="467" y="50"/>
                  </a:lnTo>
                  <a:lnTo>
                    <a:pt x="471" y="49"/>
                  </a:lnTo>
                  <a:lnTo>
                    <a:pt x="472" y="49"/>
                  </a:lnTo>
                  <a:lnTo>
                    <a:pt x="473" y="49"/>
                  </a:lnTo>
                  <a:lnTo>
                    <a:pt x="474" y="44"/>
                  </a:lnTo>
                  <a:lnTo>
                    <a:pt x="468" y="41"/>
                  </a:lnTo>
                  <a:lnTo>
                    <a:pt x="464" y="37"/>
                  </a:lnTo>
                  <a:lnTo>
                    <a:pt x="459" y="36"/>
                  </a:lnTo>
                  <a:lnTo>
                    <a:pt x="453" y="37"/>
                  </a:lnTo>
                  <a:lnTo>
                    <a:pt x="446" y="42"/>
                  </a:lnTo>
                  <a:lnTo>
                    <a:pt x="438" y="49"/>
                  </a:lnTo>
                  <a:lnTo>
                    <a:pt x="431" y="54"/>
                  </a:lnTo>
                  <a:lnTo>
                    <a:pt x="412" y="60"/>
                  </a:lnTo>
                  <a:lnTo>
                    <a:pt x="393" y="63"/>
                  </a:lnTo>
                  <a:lnTo>
                    <a:pt x="391" y="60"/>
                  </a:lnTo>
                  <a:lnTo>
                    <a:pt x="390" y="57"/>
                  </a:lnTo>
                  <a:lnTo>
                    <a:pt x="388" y="54"/>
                  </a:lnTo>
                  <a:lnTo>
                    <a:pt x="388" y="51"/>
                  </a:lnTo>
                  <a:lnTo>
                    <a:pt x="388" y="50"/>
                  </a:lnTo>
                  <a:lnTo>
                    <a:pt x="389" y="48"/>
                  </a:lnTo>
                  <a:lnTo>
                    <a:pt x="391" y="47"/>
                  </a:lnTo>
                  <a:lnTo>
                    <a:pt x="393" y="45"/>
                  </a:lnTo>
                  <a:lnTo>
                    <a:pt x="394" y="43"/>
                  </a:lnTo>
                  <a:lnTo>
                    <a:pt x="395" y="41"/>
                  </a:lnTo>
                  <a:lnTo>
                    <a:pt x="394" y="38"/>
                  </a:lnTo>
                  <a:lnTo>
                    <a:pt x="393" y="36"/>
                  </a:lnTo>
                  <a:lnTo>
                    <a:pt x="393" y="32"/>
                  </a:lnTo>
                  <a:lnTo>
                    <a:pt x="393" y="30"/>
                  </a:lnTo>
                  <a:lnTo>
                    <a:pt x="393" y="27"/>
                  </a:lnTo>
                  <a:lnTo>
                    <a:pt x="391" y="25"/>
                  </a:lnTo>
                  <a:lnTo>
                    <a:pt x="390" y="23"/>
                  </a:lnTo>
                  <a:lnTo>
                    <a:pt x="389" y="21"/>
                  </a:lnTo>
                  <a:lnTo>
                    <a:pt x="387" y="21"/>
                  </a:lnTo>
                  <a:lnTo>
                    <a:pt x="384" y="21"/>
                  </a:lnTo>
                  <a:lnTo>
                    <a:pt x="382" y="23"/>
                  </a:lnTo>
                  <a:lnTo>
                    <a:pt x="381" y="23"/>
                  </a:lnTo>
                  <a:lnTo>
                    <a:pt x="382" y="20"/>
                  </a:lnTo>
                  <a:lnTo>
                    <a:pt x="383" y="19"/>
                  </a:lnTo>
                  <a:lnTo>
                    <a:pt x="383" y="17"/>
                  </a:lnTo>
                  <a:lnTo>
                    <a:pt x="384" y="14"/>
                  </a:lnTo>
                  <a:lnTo>
                    <a:pt x="384" y="12"/>
                  </a:lnTo>
                  <a:lnTo>
                    <a:pt x="384" y="9"/>
                  </a:lnTo>
                  <a:lnTo>
                    <a:pt x="384" y="7"/>
                  </a:lnTo>
                  <a:lnTo>
                    <a:pt x="382" y="6"/>
                  </a:lnTo>
                  <a:lnTo>
                    <a:pt x="379" y="3"/>
                  </a:lnTo>
                  <a:lnTo>
                    <a:pt x="377" y="2"/>
                  </a:lnTo>
                  <a:lnTo>
                    <a:pt x="375" y="1"/>
                  </a:lnTo>
                  <a:lnTo>
                    <a:pt x="372" y="0"/>
                  </a:lnTo>
                  <a:lnTo>
                    <a:pt x="366" y="0"/>
                  </a:lnTo>
                  <a:lnTo>
                    <a:pt x="360" y="3"/>
                  </a:lnTo>
                  <a:lnTo>
                    <a:pt x="355" y="9"/>
                  </a:lnTo>
                  <a:lnTo>
                    <a:pt x="349" y="15"/>
                  </a:lnTo>
                  <a:lnTo>
                    <a:pt x="343" y="19"/>
                  </a:lnTo>
                  <a:lnTo>
                    <a:pt x="344" y="23"/>
                  </a:lnTo>
                  <a:lnTo>
                    <a:pt x="347" y="25"/>
                  </a:lnTo>
                  <a:lnTo>
                    <a:pt x="349" y="26"/>
                  </a:lnTo>
                  <a:lnTo>
                    <a:pt x="350" y="29"/>
                  </a:lnTo>
                  <a:lnTo>
                    <a:pt x="350" y="31"/>
                  </a:lnTo>
                  <a:lnTo>
                    <a:pt x="349" y="32"/>
                  </a:lnTo>
                  <a:lnTo>
                    <a:pt x="347" y="35"/>
                  </a:lnTo>
                  <a:lnTo>
                    <a:pt x="342" y="36"/>
                  </a:lnTo>
                  <a:lnTo>
                    <a:pt x="336" y="33"/>
                  </a:lnTo>
                  <a:lnTo>
                    <a:pt x="331" y="31"/>
                  </a:lnTo>
                  <a:lnTo>
                    <a:pt x="325" y="30"/>
                  </a:lnTo>
                  <a:lnTo>
                    <a:pt x="322" y="32"/>
                  </a:lnTo>
                  <a:lnTo>
                    <a:pt x="317" y="35"/>
                  </a:lnTo>
                  <a:lnTo>
                    <a:pt x="314" y="37"/>
                  </a:lnTo>
                  <a:lnTo>
                    <a:pt x="313" y="37"/>
                  </a:lnTo>
                  <a:lnTo>
                    <a:pt x="313" y="38"/>
                  </a:lnTo>
                  <a:lnTo>
                    <a:pt x="314" y="39"/>
                  </a:lnTo>
                  <a:lnTo>
                    <a:pt x="316" y="39"/>
                  </a:lnTo>
                  <a:lnTo>
                    <a:pt x="317" y="41"/>
                  </a:lnTo>
                  <a:lnTo>
                    <a:pt x="318" y="41"/>
                  </a:lnTo>
                  <a:lnTo>
                    <a:pt x="319" y="42"/>
                  </a:lnTo>
                  <a:lnTo>
                    <a:pt x="319" y="43"/>
                  </a:lnTo>
                  <a:lnTo>
                    <a:pt x="318" y="45"/>
                  </a:lnTo>
                  <a:lnTo>
                    <a:pt x="316" y="47"/>
                  </a:lnTo>
                  <a:lnTo>
                    <a:pt x="313" y="49"/>
                  </a:lnTo>
                  <a:lnTo>
                    <a:pt x="310" y="50"/>
                  </a:lnTo>
                  <a:lnTo>
                    <a:pt x="307" y="50"/>
                  </a:lnTo>
                  <a:lnTo>
                    <a:pt x="305" y="49"/>
                  </a:lnTo>
                  <a:lnTo>
                    <a:pt x="301" y="48"/>
                  </a:lnTo>
                  <a:lnTo>
                    <a:pt x="299" y="47"/>
                  </a:lnTo>
                  <a:lnTo>
                    <a:pt x="292" y="45"/>
                  </a:lnTo>
                  <a:lnTo>
                    <a:pt x="286" y="48"/>
                  </a:lnTo>
                  <a:lnTo>
                    <a:pt x="280" y="51"/>
                  </a:lnTo>
                  <a:lnTo>
                    <a:pt x="273" y="55"/>
                  </a:lnTo>
                  <a:lnTo>
                    <a:pt x="267" y="55"/>
                  </a:lnTo>
                  <a:lnTo>
                    <a:pt x="265" y="55"/>
                  </a:lnTo>
                  <a:lnTo>
                    <a:pt x="263" y="55"/>
                  </a:lnTo>
                  <a:lnTo>
                    <a:pt x="261" y="54"/>
                  </a:lnTo>
                  <a:lnTo>
                    <a:pt x="259" y="53"/>
                  </a:lnTo>
                  <a:lnTo>
                    <a:pt x="258" y="50"/>
                  </a:lnTo>
                  <a:lnTo>
                    <a:pt x="257" y="48"/>
                  </a:lnTo>
                  <a:lnTo>
                    <a:pt x="258" y="45"/>
                  </a:lnTo>
                  <a:lnTo>
                    <a:pt x="253" y="47"/>
                  </a:lnTo>
                  <a:lnTo>
                    <a:pt x="248" y="47"/>
                  </a:lnTo>
                  <a:lnTo>
                    <a:pt x="243" y="47"/>
                  </a:lnTo>
                  <a:lnTo>
                    <a:pt x="241" y="45"/>
                  </a:lnTo>
                  <a:lnTo>
                    <a:pt x="237" y="43"/>
                  </a:lnTo>
                  <a:lnTo>
                    <a:pt x="235" y="41"/>
                  </a:lnTo>
                  <a:lnTo>
                    <a:pt x="233" y="37"/>
                  </a:lnTo>
                  <a:lnTo>
                    <a:pt x="231" y="36"/>
                  </a:lnTo>
                  <a:lnTo>
                    <a:pt x="230" y="36"/>
                  </a:lnTo>
                  <a:lnTo>
                    <a:pt x="228" y="37"/>
                  </a:lnTo>
                  <a:lnTo>
                    <a:pt x="225" y="38"/>
                  </a:lnTo>
                  <a:lnTo>
                    <a:pt x="223" y="39"/>
                  </a:lnTo>
                  <a:lnTo>
                    <a:pt x="221" y="41"/>
                  </a:lnTo>
                  <a:lnTo>
                    <a:pt x="218" y="41"/>
                  </a:lnTo>
                  <a:lnTo>
                    <a:pt x="207" y="38"/>
                  </a:lnTo>
                  <a:lnTo>
                    <a:pt x="196" y="36"/>
                  </a:lnTo>
                  <a:lnTo>
                    <a:pt x="186" y="37"/>
                  </a:lnTo>
                  <a:lnTo>
                    <a:pt x="184" y="38"/>
                  </a:lnTo>
                  <a:lnTo>
                    <a:pt x="183" y="39"/>
                  </a:lnTo>
                  <a:lnTo>
                    <a:pt x="182" y="42"/>
                  </a:lnTo>
                  <a:lnTo>
                    <a:pt x="181" y="44"/>
                  </a:lnTo>
                  <a:lnTo>
                    <a:pt x="178" y="45"/>
                  </a:lnTo>
                  <a:lnTo>
                    <a:pt x="175" y="45"/>
                  </a:lnTo>
                  <a:lnTo>
                    <a:pt x="171" y="47"/>
                  </a:lnTo>
                  <a:lnTo>
                    <a:pt x="166" y="47"/>
                  </a:lnTo>
                  <a:lnTo>
                    <a:pt x="164" y="48"/>
                  </a:lnTo>
                  <a:lnTo>
                    <a:pt x="160" y="49"/>
                  </a:lnTo>
                  <a:lnTo>
                    <a:pt x="153" y="56"/>
                  </a:lnTo>
                  <a:lnTo>
                    <a:pt x="148" y="66"/>
                  </a:lnTo>
                  <a:lnTo>
                    <a:pt x="145" y="76"/>
                  </a:lnTo>
                  <a:lnTo>
                    <a:pt x="140" y="84"/>
                  </a:lnTo>
                  <a:lnTo>
                    <a:pt x="132" y="90"/>
                  </a:lnTo>
                  <a:lnTo>
                    <a:pt x="119" y="94"/>
                  </a:lnTo>
                  <a:lnTo>
                    <a:pt x="107" y="97"/>
                  </a:lnTo>
                  <a:lnTo>
                    <a:pt x="95" y="102"/>
                  </a:lnTo>
                  <a:lnTo>
                    <a:pt x="93" y="107"/>
                  </a:lnTo>
                  <a:lnTo>
                    <a:pt x="93" y="113"/>
                  </a:lnTo>
                  <a:lnTo>
                    <a:pt x="93" y="119"/>
                  </a:lnTo>
                  <a:lnTo>
                    <a:pt x="92" y="122"/>
                  </a:lnTo>
                  <a:lnTo>
                    <a:pt x="83" y="127"/>
                  </a:lnTo>
                  <a:lnTo>
                    <a:pt x="74" y="128"/>
                  </a:lnTo>
                  <a:lnTo>
                    <a:pt x="65" y="128"/>
                  </a:lnTo>
                  <a:lnTo>
                    <a:pt x="56" y="126"/>
                  </a:lnTo>
                  <a:lnTo>
                    <a:pt x="54" y="126"/>
                  </a:lnTo>
                  <a:lnTo>
                    <a:pt x="54" y="125"/>
                  </a:lnTo>
                  <a:lnTo>
                    <a:pt x="56" y="125"/>
                  </a:lnTo>
                  <a:lnTo>
                    <a:pt x="57" y="124"/>
                  </a:lnTo>
                  <a:lnTo>
                    <a:pt x="59" y="122"/>
                  </a:lnTo>
                  <a:lnTo>
                    <a:pt x="61" y="122"/>
                  </a:lnTo>
                  <a:lnTo>
                    <a:pt x="62" y="121"/>
                  </a:lnTo>
                  <a:lnTo>
                    <a:pt x="62" y="120"/>
                  </a:lnTo>
                  <a:lnTo>
                    <a:pt x="61" y="119"/>
                  </a:lnTo>
                  <a:lnTo>
                    <a:pt x="58" y="119"/>
                  </a:lnTo>
                  <a:lnTo>
                    <a:pt x="56" y="120"/>
                  </a:lnTo>
                  <a:lnTo>
                    <a:pt x="53" y="120"/>
                  </a:lnTo>
                  <a:lnTo>
                    <a:pt x="51" y="121"/>
                  </a:lnTo>
                  <a:lnTo>
                    <a:pt x="48" y="121"/>
                  </a:lnTo>
                  <a:lnTo>
                    <a:pt x="46" y="120"/>
                  </a:lnTo>
                  <a:lnTo>
                    <a:pt x="42" y="119"/>
                  </a:lnTo>
                  <a:lnTo>
                    <a:pt x="39" y="118"/>
                  </a:lnTo>
                  <a:lnTo>
                    <a:pt x="36" y="116"/>
                  </a:lnTo>
                  <a:lnTo>
                    <a:pt x="34" y="114"/>
                  </a:lnTo>
                  <a:lnTo>
                    <a:pt x="32" y="110"/>
                  </a:lnTo>
                  <a:lnTo>
                    <a:pt x="32" y="112"/>
                  </a:lnTo>
                  <a:lnTo>
                    <a:pt x="32" y="113"/>
                  </a:lnTo>
                  <a:lnTo>
                    <a:pt x="30" y="114"/>
                  </a:lnTo>
                  <a:lnTo>
                    <a:pt x="28" y="115"/>
                  </a:lnTo>
                  <a:lnTo>
                    <a:pt x="26" y="116"/>
                  </a:lnTo>
                  <a:lnTo>
                    <a:pt x="24" y="118"/>
                  </a:lnTo>
                  <a:lnTo>
                    <a:pt x="23" y="120"/>
                  </a:lnTo>
                  <a:lnTo>
                    <a:pt x="24" y="122"/>
                  </a:lnTo>
                  <a:lnTo>
                    <a:pt x="26" y="125"/>
                  </a:lnTo>
                  <a:lnTo>
                    <a:pt x="28" y="128"/>
                  </a:lnTo>
                  <a:lnTo>
                    <a:pt x="27" y="128"/>
                  </a:lnTo>
                  <a:lnTo>
                    <a:pt x="26" y="130"/>
                  </a:lnTo>
                  <a:lnTo>
                    <a:pt x="26" y="131"/>
                  </a:lnTo>
                  <a:lnTo>
                    <a:pt x="26" y="132"/>
                  </a:lnTo>
                  <a:lnTo>
                    <a:pt x="26" y="133"/>
                  </a:lnTo>
                  <a:lnTo>
                    <a:pt x="24" y="133"/>
                  </a:lnTo>
                  <a:lnTo>
                    <a:pt x="23" y="133"/>
                  </a:lnTo>
                  <a:lnTo>
                    <a:pt x="23" y="144"/>
                  </a:lnTo>
                  <a:lnTo>
                    <a:pt x="20" y="153"/>
                  </a:lnTo>
                  <a:lnTo>
                    <a:pt x="14" y="161"/>
                  </a:lnTo>
                  <a:lnTo>
                    <a:pt x="15" y="162"/>
                  </a:lnTo>
                  <a:lnTo>
                    <a:pt x="16" y="163"/>
                  </a:lnTo>
                  <a:lnTo>
                    <a:pt x="16" y="165"/>
                  </a:lnTo>
                  <a:lnTo>
                    <a:pt x="16" y="166"/>
                  </a:lnTo>
                  <a:lnTo>
                    <a:pt x="9" y="171"/>
                  </a:lnTo>
                  <a:lnTo>
                    <a:pt x="3" y="177"/>
                  </a:lnTo>
                  <a:lnTo>
                    <a:pt x="0" y="183"/>
                  </a:lnTo>
                  <a:lnTo>
                    <a:pt x="3" y="191"/>
                  </a:lnTo>
                  <a:lnTo>
                    <a:pt x="4" y="192"/>
                  </a:lnTo>
                  <a:lnTo>
                    <a:pt x="4" y="193"/>
                  </a:lnTo>
                  <a:lnTo>
                    <a:pt x="5" y="195"/>
                  </a:lnTo>
                  <a:lnTo>
                    <a:pt x="8" y="196"/>
                  </a:lnTo>
                  <a:lnTo>
                    <a:pt x="9" y="197"/>
                  </a:lnTo>
                  <a:lnTo>
                    <a:pt x="11" y="196"/>
                  </a:lnTo>
                  <a:lnTo>
                    <a:pt x="11" y="199"/>
                  </a:lnTo>
                  <a:lnTo>
                    <a:pt x="10" y="203"/>
                  </a:lnTo>
                  <a:lnTo>
                    <a:pt x="9" y="207"/>
                  </a:lnTo>
                  <a:lnTo>
                    <a:pt x="8" y="210"/>
                  </a:lnTo>
                  <a:lnTo>
                    <a:pt x="8" y="219"/>
                  </a:lnTo>
                  <a:lnTo>
                    <a:pt x="11" y="227"/>
                  </a:lnTo>
                  <a:lnTo>
                    <a:pt x="14" y="234"/>
                  </a:lnTo>
                  <a:lnTo>
                    <a:pt x="16" y="242"/>
                  </a:lnTo>
                  <a:lnTo>
                    <a:pt x="14" y="248"/>
                  </a:lnTo>
                  <a:lnTo>
                    <a:pt x="10" y="256"/>
                  </a:lnTo>
                  <a:lnTo>
                    <a:pt x="11" y="264"/>
                  </a:lnTo>
                  <a:lnTo>
                    <a:pt x="14" y="272"/>
                  </a:lnTo>
                  <a:lnTo>
                    <a:pt x="18" y="276"/>
                  </a:lnTo>
                  <a:lnTo>
                    <a:pt x="26" y="279"/>
                  </a:lnTo>
                  <a:lnTo>
                    <a:pt x="34" y="280"/>
                  </a:lnTo>
                  <a:lnTo>
                    <a:pt x="40" y="282"/>
                  </a:lnTo>
                  <a:lnTo>
                    <a:pt x="47" y="288"/>
                  </a:lnTo>
                  <a:lnTo>
                    <a:pt x="48" y="295"/>
                  </a:lnTo>
                  <a:lnTo>
                    <a:pt x="45" y="302"/>
                  </a:lnTo>
                  <a:lnTo>
                    <a:pt x="39" y="309"/>
                  </a:lnTo>
                  <a:lnTo>
                    <a:pt x="30" y="315"/>
                  </a:lnTo>
                  <a:lnTo>
                    <a:pt x="23" y="322"/>
                  </a:lnTo>
                  <a:lnTo>
                    <a:pt x="18" y="329"/>
                  </a:lnTo>
                  <a:lnTo>
                    <a:pt x="17" y="331"/>
                  </a:lnTo>
                  <a:lnTo>
                    <a:pt x="17" y="333"/>
                  </a:lnTo>
                  <a:lnTo>
                    <a:pt x="17" y="335"/>
                  </a:lnTo>
                  <a:lnTo>
                    <a:pt x="18" y="338"/>
                  </a:lnTo>
                  <a:lnTo>
                    <a:pt x="21" y="340"/>
                  </a:lnTo>
                  <a:close/>
                </a:path>
              </a:pathLst>
            </a:custGeom>
            <a:solidFill>
              <a:srgbClr val="000514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50" name="Freeform 21"/>
            <p:cNvSpPr>
              <a:spLocks/>
            </p:cNvSpPr>
            <p:nvPr/>
          </p:nvSpPr>
          <p:spPr bwMode="gray">
            <a:xfrm>
              <a:off x="1057" y="1973"/>
              <a:ext cx="701" cy="611"/>
            </a:xfrm>
            <a:custGeom>
              <a:avLst/>
              <a:gdLst>
                <a:gd name="T0" fmla="*/ 607 w 599"/>
                <a:gd name="T1" fmla="*/ 121 h 522"/>
                <a:gd name="T2" fmla="*/ 547 w 599"/>
                <a:gd name="T3" fmla="*/ 131 h 522"/>
                <a:gd name="T4" fmla="*/ 558 w 599"/>
                <a:gd name="T5" fmla="*/ 153 h 522"/>
                <a:gd name="T6" fmla="*/ 549 w 599"/>
                <a:gd name="T7" fmla="*/ 164 h 522"/>
                <a:gd name="T8" fmla="*/ 548 w 599"/>
                <a:gd name="T9" fmla="*/ 173 h 522"/>
                <a:gd name="T10" fmla="*/ 576 w 599"/>
                <a:gd name="T11" fmla="*/ 199 h 522"/>
                <a:gd name="T12" fmla="*/ 575 w 599"/>
                <a:gd name="T13" fmla="*/ 207 h 522"/>
                <a:gd name="T14" fmla="*/ 603 w 599"/>
                <a:gd name="T15" fmla="*/ 225 h 522"/>
                <a:gd name="T16" fmla="*/ 566 w 599"/>
                <a:gd name="T17" fmla="*/ 253 h 522"/>
                <a:gd name="T18" fmla="*/ 566 w 599"/>
                <a:gd name="T19" fmla="*/ 265 h 522"/>
                <a:gd name="T20" fmla="*/ 576 w 599"/>
                <a:gd name="T21" fmla="*/ 276 h 522"/>
                <a:gd name="T22" fmla="*/ 545 w 599"/>
                <a:gd name="T23" fmla="*/ 316 h 522"/>
                <a:gd name="T24" fmla="*/ 520 w 599"/>
                <a:gd name="T25" fmla="*/ 331 h 522"/>
                <a:gd name="T26" fmla="*/ 454 w 599"/>
                <a:gd name="T27" fmla="*/ 407 h 522"/>
                <a:gd name="T28" fmla="*/ 424 w 599"/>
                <a:gd name="T29" fmla="*/ 421 h 522"/>
                <a:gd name="T30" fmla="*/ 383 w 599"/>
                <a:gd name="T31" fmla="*/ 433 h 522"/>
                <a:gd name="T32" fmla="*/ 367 w 599"/>
                <a:gd name="T33" fmla="*/ 448 h 522"/>
                <a:gd name="T34" fmla="*/ 360 w 599"/>
                <a:gd name="T35" fmla="*/ 458 h 522"/>
                <a:gd name="T36" fmla="*/ 380 w 599"/>
                <a:gd name="T37" fmla="*/ 475 h 522"/>
                <a:gd name="T38" fmla="*/ 389 w 599"/>
                <a:gd name="T39" fmla="*/ 506 h 522"/>
                <a:gd name="T40" fmla="*/ 413 w 599"/>
                <a:gd name="T41" fmla="*/ 538 h 522"/>
                <a:gd name="T42" fmla="*/ 421 w 599"/>
                <a:gd name="T43" fmla="*/ 578 h 522"/>
                <a:gd name="T44" fmla="*/ 369 w 599"/>
                <a:gd name="T45" fmla="*/ 582 h 522"/>
                <a:gd name="T46" fmla="*/ 338 w 599"/>
                <a:gd name="T47" fmla="*/ 576 h 522"/>
                <a:gd name="T48" fmla="*/ 325 w 599"/>
                <a:gd name="T49" fmla="*/ 588 h 522"/>
                <a:gd name="T50" fmla="*/ 309 w 599"/>
                <a:gd name="T51" fmla="*/ 593 h 522"/>
                <a:gd name="T52" fmla="*/ 305 w 599"/>
                <a:gd name="T53" fmla="*/ 611 h 522"/>
                <a:gd name="T54" fmla="*/ 260 w 599"/>
                <a:gd name="T55" fmla="*/ 565 h 522"/>
                <a:gd name="T56" fmla="*/ 246 w 599"/>
                <a:gd name="T57" fmla="*/ 538 h 522"/>
                <a:gd name="T58" fmla="*/ 163 w 599"/>
                <a:gd name="T59" fmla="*/ 538 h 522"/>
                <a:gd name="T60" fmla="*/ 74 w 599"/>
                <a:gd name="T61" fmla="*/ 540 h 522"/>
                <a:gd name="T62" fmla="*/ 41 w 599"/>
                <a:gd name="T63" fmla="*/ 550 h 522"/>
                <a:gd name="T64" fmla="*/ 39 w 599"/>
                <a:gd name="T65" fmla="*/ 512 h 522"/>
                <a:gd name="T66" fmla="*/ 47 w 599"/>
                <a:gd name="T67" fmla="*/ 489 h 522"/>
                <a:gd name="T68" fmla="*/ 70 w 599"/>
                <a:gd name="T69" fmla="*/ 475 h 522"/>
                <a:gd name="T70" fmla="*/ 97 w 599"/>
                <a:gd name="T71" fmla="*/ 448 h 522"/>
                <a:gd name="T72" fmla="*/ 84 w 599"/>
                <a:gd name="T73" fmla="*/ 427 h 522"/>
                <a:gd name="T74" fmla="*/ 76 w 599"/>
                <a:gd name="T75" fmla="*/ 401 h 522"/>
                <a:gd name="T76" fmla="*/ 61 w 599"/>
                <a:gd name="T77" fmla="*/ 401 h 522"/>
                <a:gd name="T78" fmla="*/ 41 w 599"/>
                <a:gd name="T79" fmla="*/ 392 h 522"/>
                <a:gd name="T80" fmla="*/ 28 w 599"/>
                <a:gd name="T81" fmla="*/ 339 h 522"/>
                <a:gd name="T82" fmla="*/ 91 w 599"/>
                <a:gd name="T83" fmla="*/ 352 h 522"/>
                <a:gd name="T84" fmla="*/ 132 w 599"/>
                <a:gd name="T85" fmla="*/ 350 h 522"/>
                <a:gd name="T86" fmla="*/ 171 w 599"/>
                <a:gd name="T87" fmla="*/ 345 h 522"/>
                <a:gd name="T88" fmla="*/ 232 w 599"/>
                <a:gd name="T89" fmla="*/ 311 h 522"/>
                <a:gd name="T90" fmla="*/ 257 w 599"/>
                <a:gd name="T91" fmla="*/ 272 h 522"/>
                <a:gd name="T92" fmla="*/ 284 w 599"/>
                <a:gd name="T93" fmla="*/ 261 h 522"/>
                <a:gd name="T94" fmla="*/ 307 w 599"/>
                <a:gd name="T95" fmla="*/ 248 h 522"/>
                <a:gd name="T96" fmla="*/ 353 w 599"/>
                <a:gd name="T97" fmla="*/ 236 h 522"/>
                <a:gd name="T98" fmla="*/ 359 w 599"/>
                <a:gd name="T99" fmla="*/ 206 h 522"/>
                <a:gd name="T100" fmla="*/ 364 w 599"/>
                <a:gd name="T101" fmla="*/ 194 h 522"/>
                <a:gd name="T102" fmla="*/ 386 w 599"/>
                <a:gd name="T103" fmla="*/ 184 h 522"/>
                <a:gd name="T104" fmla="*/ 385 w 599"/>
                <a:gd name="T105" fmla="*/ 163 h 522"/>
                <a:gd name="T106" fmla="*/ 394 w 599"/>
                <a:gd name="T107" fmla="*/ 142 h 522"/>
                <a:gd name="T108" fmla="*/ 426 w 599"/>
                <a:gd name="T109" fmla="*/ 146 h 522"/>
                <a:gd name="T110" fmla="*/ 428 w 599"/>
                <a:gd name="T111" fmla="*/ 115 h 522"/>
                <a:gd name="T112" fmla="*/ 440 w 599"/>
                <a:gd name="T113" fmla="*/ 54 h 522"/>
                <a:gd name="T114" fmla="*/ 462 w 599"/>
                <a:gd name="T115" fmla="*/ 23 h 522"/>
                <a:gd name="T116" fmla="*/ 525 w 599"/>
                <a:gd name="T117" fmla="*/ 13 h 522"/>
                <a:gd name="T118" fmla="*/ 583 w 599"/>
                <a:gd name="T119" fmla="*/ 4 h 522"/>
                <a:gd name="T120" fmla="*/ 631 w 599"/>
                <a:gd name="T121" fmla="*/ 27 h 522"/>
                <a:gd name="T122" fmla="*/ 638 w 599"/>
                <a:gd name="T123" fmla="*/ 59 h 522"/>
                <a:gd name="T124" fmla="*/ 676 w 599"/>
                <a:gd name="T125" fmla="*/ 67 h 52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99"/>
                <a:gd name="T190" fmla="*/ 0 h 522"/>
                <a:gd name="T191" fmla="*/ 599 w 599"/>
                <a:gd name="T192" fmla="*/ 522 h 52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99" h="522">
                  <a:moveTo>
                    <a:pt x="591" y="70"/>
                  </a:moveTo>
                  <a:lnTo>
                    <a:pt x="580" y="80"/>
                  </a:lnTo>
                  <a:lnTo>
                    <a:pt x="569" y="87"/>
                  </a:lnTo>
                  <a:lnTo>
                    <a:pt x="558" y="92"/>
                  </a:lnTo>
                  <a:lnTo>
                    <a:pt x="545" y="97"/>
                  </a:lnTo>
                  <a:lnTo>
                    <a:pt x="532" y="103"/>
                  </a:lnTo>
                  <a:lnTo>
                    <a:pt x="519" y="103"/>
                  </a:lnTo>
                  <a:lnTo>
                    <a:pt x="508" y="99"/>
                  </a:lnTo>
                  <a:lnTo>
                    <a:pt x="498" y="95"/>
                  </a:lnTo>
                  <a:lnTo>
                    <a:pt x="488" y="92"/>
                  </a:lnTo>
                  <a:lnTo>
                    <a:pt x="479" y="93"/>
                  </a:lnTo>
                  <a:lnTo>
                    <a:pt x="471" y="98"/>
                  </a:lnTo>
                  <a:lnTo>
                    <a:pt x="467" y="105"/>
                  </a:lnTo>
                  <a:lnTo>
                    <a:pt x="467" y="112"/>
                  </a:lnTo>
                  <a:lnTo>
                    <a:pt x="471" y="121"/>
                  </a:lnTo>
                  <a:lnTo>
                    <a:pt x="478" y="125"/>
                  </a:lnTo>
                  <a:lnTo>
                    <a:pt x="479" y="127"/>
                  </a:lnTo>
                  <a:lnTo>
                    <a:pt x="479" y="128"/>
                  </a:lnTo>
                  <a:lnTo>
                    <a:pt x="478" y="129"/>
                  </a:lnTo>
                  <a:lnTo>
                    <a:pt x="477" y="130"/>
                  </a:lnTo>
                  <a:lnTo>
                    <a:pt x="477" y="131"/>
                  </a:lnTo>
                  <a:lnTo>
                    <a:pt x="472" y="131"/>
                  </a:lnTo>
                  <a:lnTo>
                    <a:pt x="468" y="131"/>
                  </a:lnTo>
                  <a:lnTo>
                    <a:pt x="465" y="131"/>
                  </a:lnTo>
                  <a:lnTo>
                    <a:pt x="467" y="133"/>
                  </a:lnTo>
                  <a:lnTo>
                    <a:pt x="468" y="135"/>
                  </a:lnTo>
                  <a:lnTo>
                    <a:pt x="469" y="137"/>
                  </a:lnTo>
                  <a:lnTo>
                    <a:pt x="469" y="140"/>
                  </a:lnTo>
                  <a:lnTo>
                    <a:pt x="471" y="142"/>
                  </a:lnTo>
                  <a:lnTo>
                    <a:pt x="473" y="143"/>
                  </a:lnTo>
                  <a:lnTo>
                    <a:pt x="474" y="145"/>
                  </a:lnTo>
                  <a:lnTo>
                    <a:pt x="474" y="146"/>
                  </a:lnTo>
                  <a:lnTo>
                    <a:pt x="473" y="147"/>
                  </a:lnTo>
                  <a:lnTo>
                    <a:pt x="472" y="147"/>
                  </a:lnTo>
                  <a:lnTo>
                    <a:pt x="468" y="148"/>
                  </a:lnTo>
                  <a:lnTo>
                    <a:pt x="465" y="148"/>
                  </a:lnTo>
                  <a:lnTo>
                    <a:pt x="469" y="155"/>
                  </a:lnTo>
                  <a:lnTo>
                    <a:pt x="472" y="163"/>
                  </a:lnTo>
                  <a:lnTo>
                    <a:pt x="477" y="170"/>
                  </a:lnTo>
                  <a:lnTo>
                    <a:pt x="481" y="172"/>
                  </a:lnTo>
                  <a:lnTo>
                    <a:pt x="486" y="171"/>
                  </a:lnTo>
                  <a:lnTo>
                    <a:pt x="492" y="170"/>
                  </a:lnTo>
                  <a:lnTo>
                    <a:pt x="496" y="170"/>
                  </a:lnTo>
                  <a:lnTo>
                    <a:pt x="497" y="171"/>
                  </a:lnTo>
                  <a:lnTo>
                    <a:pt x="497" y="172"/>
                  </a:lnTo>
                  <a:lnTo>
                    <a:pt x="496" y="174"/>
                  </a:lnTo>
                  <a:lnTo>
                    <a:pt x="495" y="175"/>
                  </a:lnTo>
                  <a:lnTo>
                    <a:pt x="492" y="176"/>
                  </a:lnTo>
                  <a:lnTo>
                    <a:pt x="491" y="177"/>
                  </a:lnTo>
                  <a:lnTo>
                    <a:pt x="490" y="178"/>
                  </a:lnTo>
                  <a:lnTo>
                    <a:pt x="491" y="180"/>
                  </a:lnTo>
                  <a:lnTo>
                    <a:pt x="496" y="182"/>
                  </a:lnTo>
                  <a:lnTo>
                    <a:pt x="502" y="183"/>
                  </a:lnTo>
                  <a:lnTo>
                    <a:pt x="508" y="183"/>
                  </a:lnTo>
                  <a:lnTo>
                    <a:pt x="513" y="186"/>
                  </a:lnTo>
                  <a:lnTo>
                    <a:pt x="515" y="192"/>
                  </a:lnTo>
                  <a:lnTo>
                    <a:pt x="504" y="193"/>
                  </a:lnTo>
                  <a:lnTo>
                    <a:pt x="494" y="199"/>
                  </a:lnTo>
                  <a:lnTo>
                    <a:pt x="486" y="206"/>
                  </a:lnTo>
                  <a:lnTo>
                    <a:pt x="485" y="208"/>
                  </a:lnTo>
                  <a:lnTo>
                    <a:pt x="484" y="211"/>
                  </a:lnTo>
                  <a:lnTo>
                    <a:pt x="484" y="213"/>
                  </a:lnTo>
                  <a:lnTo>
                    <a:pt x="484" y="216"/>
                  </a:lnTo>
                  <a:lnTo>
                    <a:pt x="484" y="217"/>
                  </a:lnTo>
                  <a:lnTo>
                    <a:pt x="485" y="219"/>
                  </a:lnTo>
                  <a:lnTo>
                    <a:pt x="486" y="220"/>
                  </a:lnTo>
                  <a:lnTo>
                    <a:pt x="490" y="222"/>
                  </a:lnTo>
                  <a:lnTo>
                    <a:pt x="488" y="223"/>
                  </a:lnTo>
                  <a:lnTo>
                    <a:pt x="485" y="224"/>
                  </a:lnTo>
                  <a:lnTo>
                    <a:pt x="484" y="226"/>
                  </a:lnTo>
                  <a:lnTo>
                    <a:pt x="484" y="229"/>
                  </a:lnTo>
                  <a:lnTo>
                    <a:pt x="483" y="231"/>
                  </a:lnTo>
                  <a:lnTo>
                    <a:pt x="485" y="231"/>
                  </a:lnTo>
                  <a:lnTo>
                    <a:pt x="488" y="232"/>
                  </a:lnTo>
                  <a:lnTo>
                    <a:pt x="489" y="234"/>
                  </a:lnTo>
                  <a:lnTo>
                    <a:pt x="491" y="235"/>
                  </a:lnTo>
                  <a:lnTo>
                    <a:pt x="492" y="236"/>
                  </a:lnTo>
                  <a:lnTo>
                    <a:pt x="495" y="236"/>
                  </a:lnTo>
                  <a:lnTo>
                    <a:pt x="485" y="245"/>
                  </a:lnTo>
                  <a:lnTo>
                    <a:pt x="474" y="254"/>
                  </a:lnTo>
                  <a:lnTo>
                    <a:pt x="465" y="264"/>
                  </a:lnTo>
                  <a:lnTo>
                    <a:pt x="465" y="266"/>
                  </a:lnTo>
                  <a:lnTo>
                    <a:pt x="465" y="267"/>
                  </a:lnTo>
                  <a:lnTo>
                    <a:pt x="466" y="270"/>
                  </a:lnTo>
                  <a:lnTo>
                    <a:pt x="466" y="271"/>
                  </a:lnTo>
                  <a:lnTo>
                    <a:pt x="467" y="272"/>
                  </a:lnTo>
                  <a:lnTo>
                    <a:pt x="466" y="273"/>
                  </a:lnTo>
                  <a:lnTo>
                    <a:pt x="465" y="275"/>
                  </a:lnTo>
                  <a:lnTo>
                    <a:pt x="457" y="276"/>
                  </a:lnTo>
                  <a:lnTo>
                    <a:pt x="450" y="278"/>
                  </a:lnTo>
                  <a:lnTo>
                    <a:pt x="444" y="283"/>
                  </a:lnTo>
                  <a:lnTo>
                    <a:pt x="439" y="291"/>
                  </a:lnTo>
                  <a:lnTo>
                    <a:pt x="436" y="300"/>
                  </a:lnTo>
                  <a:lnTo>
                    <a:pt x="431" y="307"/>
                  </a:lnTo>
                  <a:lnTo>
                    <a:pt x="419" y="318"/>
                  </a:lnTo>
                  <a:lnTo>
                    <a:pt x="404" y="328"/>
                  </a:lnTo>
                  <a:lnTo>
                    <a:pt x="395" y="337"/>
                  </a:lnTo>
                  <a:lnTo>
                    <a:pt x="388" y="348"/>
                  </a:lnTo>
                  <a:lnTo>
                    <a:pt x="380" y="359"/>
                  </a:lnTo>
                  <a:lnTo>
                    <a:pt x="378" y="360"/>
                  </a:lnTo>
                  <a:lnTo>
                    <a:pt x="376" y="360"/>
                  </a:lnTo>
                  <a:lnTo>
                    <a:pt x="372" y="360"/>
                  </a:lnTo>
                  <a:lnTo>
                    <a:pt x="368" y="360"/>
                  </a:lnTo>
                  <a:lnTo>
                    <a:pt x="366" y="360"/>
                  </a:lnTo>
                  <a:lnTo>
                    <a:pt x="362" y="360"/>
                  </a:lnTo>
                  <a:lnTo>
                    <a:pt x="355" y="360"/>
                  </a:lnTo>
                  <a:lnTo>
                    <a:pt x="348" y="355"/>
                  </a:lnTo>
                  <a:lnTo>
                    <a:pt x="342" y="352"/>
                  </a:lnTo>
                  <a:lnTo>
                    <a:pt x="336" y="352"/>
                  </a:lnTo>
                  <a:lnTo>
                    <a:pt x="332" y="356"/>
                  </a:lnTo>
                  <a:lnTo>
                    <a:pt x="330" y="362"/>
                  </a:lnTo>
                  <a:lnTo>
                    <a:pt x="327" y="370"/>
                  </a:lnTo>
                  <a:lnTo>
                    <a:pt x="323" y="374"/>
                  </a:lnTo>
                  <a:lnTo>
                    <a:pt x="315" y="377"/>
                  </a:lnTo>
                  <a:lnTo>
                    <a:pt x="314" y="377"/>
                  </a:lnTo>
                  <a:lnTo>
                    <a:pt x="314" y="378"/>
                  </a:lnTo>
                  <a:lnTo>
                    <a:pt x="314" y="379"/>
                  </a:lnTo>
                  <a:lnTo>
                    <a:pt x="314" y="382"/>
                  </a:lnTo>
                  <a:lnTo>
                    <a:pt x="314" y="383"/>
                  </a:lnTo>
                  <a:lnTo>
                    <a:pt x="314" y="385"/>
                  </a:lnTo>
                  <a:lnTo>
                    <a:pt x="313" y="386"/>
                  </a:lnTo>
                  <a:lnTo>
                    <a:pt x="312" y="386"/>
                  </a:lnTo>
                  <a:lnTo>
                    <a:pt x="311" y="386"/>
                  </a:lnTo>
                  <a:lnTo>
                    <a:pt x="309" y="386"/>
                  </a:lnTo>
                  <a:lnTo>
                    <a:pt x="308" y="391"/>
                  </a:lnTo>
                  <a:lnTo>
                    <a:pt x="308" y="395"/>
                  </a:lnTo>
                  <a:lnTo>
                    <a:pt x="309" y="399"/>
                  </a:lnTo>
                  <a:lnTo>
                    <a:pt x="312" y="401"/>
                  </a:lnTo>
                  <a:lnTo>
                    <a:pt x="314" y="403"/>
                  </a:lnTo>
                  <a:lnTo>
                    <a:pt x="318" y="405"/>
                  </a:lnTo>
                  <a:lnTo>
                    <a:pt x="321" y="406"/>
                  </a:lnTo>
                  <a:lnTo>
                    <a:pt x="325" y="406"/>
                  </a:lnTo>
                  <a:lnTo>
                    <a:pt x="327" y="406"/>
                  </a:lnTo>
                  <a:lnTo>
                    <a:pt x="327" y="408"/>
                  </a:lnTo>
                  <a:lnTo>
                    <a:pt x="329" y="409"/>
                  </a:lnTo>
                  <a:lnTo>
                    <a:pt x="329" y="412"/>
                  </a:lnTo>
                  <a:lnTo>
                    <a:pt x="329" y="413"/>
                  </a:lnTo>
                  <a:lnTo>
                    <a:pt x="330" y="423"/>
                  </a:lnTo>
                  <a:lnTo>
                    <a:pt x="332" y="432"/>
                  </a:lnTo>
                  <a:lnTo>
                    <a:pt x="337" y="439"/>
                  </a:lnTo>
                  <a:lnTo>
                    <a:pt x="339" y="441"/>
                  </a:lnTo>
                  <a:lnTo>
                    <a:pt x="342" y="441"/>
                  </a:lnTo>
                  <a:lnTo>
                    <a:pt x="346" y="441"/>
                  </a:lnTo>
                  <a:lnTo>
                    <a:pt x="349" y="441"/>
                  </a:lnTo>
                  <a:lnTo>
                    <a:pt x="349" y="451"/>
                  </a:lnTo>
                  <a:lnTo>
                    <a:pt x="353" y="460"/>
                  </a:lnTo>
                  <a:lnTo>
                    <a:pt x="359" y="470"/>
                  </a:lnTo>
                  <a:lnTo>
                    <a:pt x="364" y="478"/>
                  </a:lnTo>
                  <a:lnTo>
                    <a:pt x="365" y="480"/>
                  </a:lnTo>
                  <a:lnTo>
                    <a:pt x="365" y="484"/>
                  </a:lnTo>
                  <a:lnTo>
                    <a:pt x="364" y="488"/>
                  </a:lnTo>
                  <a:lnTo>
                    <a:pt x="362" y="491"/>
                  </a:lnTo>
                  <a:lnTo>
                    <a:pt x="360" y="494"/>
                  </a:lnTo>
                  <a:lnTo>
                    <a:pt x="358" y="495"/>
                  </a:lnTo>
                  <a:lnTo>
                    <a:pt x="348" y="496"/>
                  </a:lnTo>
                  <a:lnTo>
                    <a:pt x="336" y="495"/>
                  </a:lnTo>
                  <a:lnTo>
                    <a:pt x="331" y="495"/>
                  </a:lnTo>
                  <a:lnTo>
                    <a:pt x="325" y="497"/>
                  </a:lnTo>
                  <a:lnTo>
                    <a:pt x="319" y="500"/>
                  </a:lnTo>
                  <a:lnTo>
                    <a:pt x="315" y="497"/>
                  </a:lnTo>
                  <a:lnTo>
                    <a:pt x="312" y="495"/>
                  </a:lnTo>
                  <a:lnTo>
                    <a:pt x="309" y="494"/>
                  </a:lnTo>
                  <a:lnTo>
                    <a:pt x="307" y="494"/>
                  </a:lnTo>
                  <a:lnTo>
                    <a:pt x="305" y="495"/>
                  </a:lnTo>
                  <a:lnTo>
                    <a:pt x="299" y="496"/>
                  </a:lnTo>
                  <a:lnTo>
                    <a:pt x="294" y="495"/>
                  </a:lnTo>
                  <a:lnTo>
                    <a:pt x="289" y="492"/>
                  </a:lnTo>
                  <a:lnTo>
                    <a:pt x="283" y="494"/>
                  </a:lnTo>
                  <a:lnTo>
                    <a:pt x="284" y="496"/>
                  </a:lnTo>
                  <a:lnTo>
                    <a:pt x="283" y="497"/>
                  </a:lnTo>
                  <a:lnTo>
                    <a:pt x="282" y="498"/>
                  </a:lnTo>
                  <a:lnTo>
                    <a:pt x="281" y="500"/>
                  </a:lnTo>
                  <a:lnTo>
                    <a:pt x="279" y="501"/>
                  </a:lnTo>
                  <a:lnTo>
                    <a:pt x="278" y="502"/>
                  </a:lnTo>
                  <a:lnTo>
                    <a:pt x="278" y="503"/>
                  </a:lnTo>
                  <a:lnTo>
                    <a:pt x="279" y="506"/>
                  </a:lnTo>
                  <a:lnTo>
                    <a:pt x="276" y="506"/>
                  </a:lnTo>
                  <a:lnTo>
                    <a:pt x="272" y="507"/>
                  </a:lnTo>
                  <a:lnTo>
                    <a:pt x="270" y="508"/>
                  </a:lnTo>
                  <a:lnTo>
                    <a:pt x="266" y="508"/>
                  </a:lnTo>
                  <a:lnTo>
                    <a:pt x="264" y="507"/>
                  </a:lnTo>
                  <a:lnTo>
                    <a:pt x="260" y="506"/>
                  </a:lnTo>
                  <a:lnTo>
                    <a:pt x="260" y="508"/>
                  </a:lnTo>
                  <a:lnTo>
                    <a:pt x="260" y="512"/>
                  </a:lnTo>
                  <a:lnTo>
                    <a:pt x="260" y="515"/>
                  </a:lnTo>
                  <a:lnTo>
                    <a:pt x="260" y="519"/>
                  </a:lnTo>
                  <a:lnTo>
                    <a:pt x="260" y="521"/>
                  </a:lnTo>
                  <a:lnTo>
                    <a:pt x="261" y="522"/>
                  </a:lnTo>
                  <a:lnTo>
                    <a:pt x="232" y="513"/>
                  </a:lnTo>
                  <a:lnTo>
                    <a:pt x="229" y="509"/>
                  </a:lnTo>
                  <a:lnTo>
                    <a:pt x="226" y="502"/>
                  </a:lnTo>
                  <a:lnTo>
                    <a:pt x="225" y="495"/>
                  </a:lnTo>
                  <a:lnTo>
                    <a:pt x="224" y="486"/>
                  </a:lnTo>
                  <a:lnTo>
                    <a:pt x="223" y="485"/>
                  </a:lnTo>
                  <a:lnTo>
                    <a:pt x="222" y="483"/>
                  </a:lnTo>
                  <a:lnTo>
                    <a:pt x="219" y="482"/>
                  </a:lnTo>
                  <a:lnTo>
                    <a:pt x="217" y="480"/>
                  </a:lnTo>
                  <a:lnTo>
                    <a:pt x="214" y="479"/>
                  </a:lnTo>
                  <a:lnTo>
                    <a:pt x="213" y="478"/>
                  </a:lnTo>
                  <a:lnTo>
                    <a:pt x="212" y="476"/>
                  </a:lnTo>
                  <a:lnTo>
                    <a:pt x="212" y="467"/>
                  </a:lnTo>
                  <a:lnTo>
                    <a:pt x="210" y="460"/>
                  </a:lnTo>
                  <a:lnTo>
                    <a:pt x="205" y="454"/>
                  </a:lnTo>
                  <a:lnTo>
                    <a:pt x="198" y="450"/>
                  </a:lnTo>
                  <a:lnTo>
                    <a:pt x="189" y="451"/>
                  </a:lnTo>
                  <a:lnTo>
                    <a:pt x="182" y="455"/>
                  </a:lnTo>
                  <a:lnTo>
                    <a:pt x="173" y="457"/>
                  </a:lnTo>
                  <a:lnTo>
                    <a:pt x="157" y="460"/>
                  </a:lnTo>
                  <a:lnTo>
                    <a:pt x="139" y="460"/>
                  </a:lnTo>
                  <a:lnTo>
                    <a:pt x="121" y="460"/>
                  </a:lnTo>
                  <a:lnTo>
                    <a:pt x="102" y="462"/>
                  </a:lnTo>
                  <a:lnTo>
                    <a:pt x="89" y="465"/>
                  </a:lnTo>
                  <a:lnTo>
                    <a:pt x="77" y="461"/>
                  </a:lnTo>
                  <a:lnTo>
                    <a:pt x="65" y="456"/>
                  </a:lnTo>
                  <a:lnTo>
                    <a:pt x="64" y="459"/>
                  </a:lnTo>
                  <a:lnTo>
                    <a:pt x="63" y="461"/>
                  </a:lnTo>
                  <a:lnTo>
                    <a:pt x="62" y="461"/>
                  </a:lnTo>
                  <a:lnTo>
                    <a:pt x="59" y="462"/>
                  </a:lnTo>
                  <a:lnTo>
                    <a:pt x="58" y="462"/>
                  </a:lnTo>
                  <a:lnTo>
                    <a:pt x="52" y="465"/>
                  </a:lnTo>
                  <a:lnTo>
                    <a:pt x="46" y="468"/>
                  </a:lnTo>
                  <a:lnTo>
                    <a:pt x="41" y="471"/>
                  </a:lnTo>
                  <a:lnTo>
                    <a:pt x="35" y="470"/>
                  </a:lnTo>
                  <a:lnTo>
                    <a:pt x="30" y="464"/>
                  </a:lnTo>
                  <a:lnTo>
                    <a:pt x="28" y="455"/>
                  </a:lnTo>
                  <a:lnTo>
                    <a:pt x="28" y="447"/>
                  </a:lnTo>
                  <a:lnTo>
                    <a:pt x="30" y="438"/>
                  </a:lnTo>
                  <a:lnTo>
                    <a:pt x="31" y="438"/>
                  </a:lnTo>
                  <a:lnTo>
                    <a:pt x="33" y="438"/>
                  </a:lnTo>
                  <a:lnTo>
                    <a:pt x="33" y="437"/>
                  </a:lnTo>
                  <a:lnTo>
                    <a:pt x="33" y="436"/>
                  </a:lnTo>
                  <a:lnTo>
                    <a:pt x="34" y="435"/>
                  </a:lnTo>
                  <a:lnTo>
                    <a:pt x="35" y="436"/>
                  </a:lnTo>
                  <a:lnTo>
                    <a:pt x="33" y="427"/>
                  </a:lnTo>
                  <a:lnTo>
                    <a:pt x="35" y="421"/>
                  </a:lnTo>
                  <a:lnTo>
                    <a:pt x="40" y="418"/>
                  </a:lnTo>
                  <a:lnTo>
                    <a:pt x="48" y="415"/>
                  </a:lnTo>
                  <a:lnTo>
                    <a:pt x="56" y="414"/>
                  </a:lnTo>
                  <a:lnTo>
                    <a:pt x="56" y="413"/>
                  </a:lnTo>
                  <a:lnTo>
                    <a:pt x="57" y="411"/>
                  </a:lnTo>
                  <a:lnTo>
                    <a:pt x="58" y="409"/>
                  </a:lnTo>
                  <a:lnTo>
                    <a:pt x="59" y="407"/>
                  </a:lnTo>
                  <a:lnTo>
                    <a:pt x="60" y="406"/>
                  </a:lnTo>
                  <a:lnTo>
                    <a:pt x="69" y="407"/>
                  </a:lnTo>
                  <a:lnTo>
                    <a:pt x="76" y="407"/>
                  </a:lnTo>
                  <a:lnTo>
                    <a:pt x="83" y="402"/>
                  </a:lnTo>
                  <a:lnTo>
                    <a:pt x="86" y="396"/>
                  </a:lnTo>
                  <a:lnTo>
                    <a:pt x="87" y="390"/>
                  </a:lnTo>
                  <a:lnTo>
                    <a:pt x="86" y="382"/>
                  </a:lnTo>
                  <a:lnTo>
                    <a:pt x="83" y="383"/>
                  </a:lnTo>
                  <a:lnTo>
                    <a:pt x="80" y="384"/>
                  </a:lnTo>
                  <a:lnTo>
                    <a:pt x="77" y="385"/>
                  </a:lnTo>
                  <a:lnTo>
                    <a:pt x="75" y="385"/>
                  </a:lnTo>
                  <a:lnTo>
                    <a:pt x="72" y="384"/>
                  </a:lnTo>
                  <a:lnTo>
                    <a:pt x="70" y="378"/>
                  </a:lnTo>
                  <a:lnTo>
                    <a:pt x="71" y="372"/>
                  </a:lnTo>
                  <a:lnTo>
                    <a:pt x="72" y="365"/>
                  </a:lnTo>
                  <a:lnTo>
                    <a:pt x="71" y="359"/>
                  </a:lnTo>
                  <a:lnTo>
                    <a:pt x="70" y="356"/>
                  </a:lnTo>
                  <a:lnTo>
                    <a:pt x="70" y="353"/>
                  </a:lnTo>
                  <a:lnTo>
                    <a:pt x="69" y="350"/>
                  </a:lnTo>
                  <a:lnTo>
                    <a:pt x="69" y="348"/>
                  </a:lnTo>
                  <a:lnTo>
                    <a:pt x="68" y="346"/>
                  </a:lnTo>
                  <a:lnTo>
                    <a:pt x="65" y="343"/>
                  </a:lnTo>
                  <a:lnTo>
                    <a:pt x="63" y="343"/>
                  </a:lnTo>
                  <a:lnTo>
                    <a:pt x="60" y="343"/>
                  </a:lnTo>
                  <a:lnTo>
                    <a:pt x="58" y="344"/>
                  </a:lnTo>
                  <a:lnTo>
                    <a:pt x="56" y="346"/>
                  </a:lnTo>
                  <a:lnTo>
                    <a:pt x="54" y="346"/>
                  </a:lnTo>
                  <a:lnTo>
                    <a:pt x="52" y="344"/>
                  </a:lnTo>
                  <a:lnTo>
                    <a:pt x="52" y="343"/>
                  </a:lnTo>
                  <a:lnTo>
                    <a:pt x="51" y="342"/>
                  </a:lnTo>
                  <a:lnTo>
                    <a:pt x="51" y="341"/>
                  </a:lnTo>
                  <a:lnTo>
                    <a:pt x="51" y="340"/>
                  </a:lnTo>
                  <a:lnTo>
                    <a:pt x="48" y="338"/>
                  </a:lnTo>
                  <a:lnTo>
                    <a:pt x="43" y="338"/>
                  </a:lnTo>
                  <a:lnTo>
                    <a:pt x="40" y="337"/>
                  </a:lnTo>
                  <a:lnTo>
                    <a:pt x="35" y="335"/>
                  </a:lnTo>
                  <a:lnTo>
                    <a:pt x="24" y="324"/>
                  </a:lnTo>
                  <a:lnTo>
                    <a:pt x="16" y="312"/>
                  </a:lnTo>
                  <a:lnTo>
                    <a:pt x="9" y="297"/>
                  </a:lnTo>
                  <a:lnTo>
                    <a:pt x="0" y="284"/>
                  </a:lnTo>
                  <a:lnTo>
                    <a:pt x="9" y="283"/>
                  </a:lnTo>
                  <a:lnTo>
                    <a:pt x="17" y="287"/>
                  </a:lnTo>
                  <a:lnTo>
                    <a:pt x="24" y="290"/>
                  </a:lnTo>
                  <a:lnTo>
                    <a:pt x="33" y="294"/>
                  </a:lnTo>
                  <a:lnTo>
                    <a:pt x="41" y="297"/>
                  </a:lnTo>
                  <a:lnTo>
                    <a:pt x="50" y="301"/>
                  </a:lnTo>
                  <a:lnTo>
                    <a:pt x="57" y="299"/>
                  </a:lnTo>
                  <a:lnTo>
                    <a:pt x="64" y="297"/>
                  </a:lnTo>
                  <a:lnTo>
                    <a:pt x="72" y="299"/>
                  </a:lnTo>
                  <a:lnTo>
                    <a:pt x="78" y="301"/>
                  </a:lnTo>
                  <a:lnTo>
                    <a:pt x="78" y="300"/>
                  </a:lnTo>
                  <a:lnTo>
                    <a:pt x="77" y="299"/>
                  </a:lnTo>
                  <a:lnTo>
                    <a:pt x="83" y="296"/>
                  </a:lnTo>
                  <a:lnTo>
                    <a:pt x="89" y="295"/>
                  </a:lnTo>
                  <a:lnTo>
                    <a:pt x="98" y="294"/>
                  </a:lnTo>
                  <a:lnTo>
                    <a:pt x="105" y="296"/>
                  </a:lnTo>
                  <a:lnTo>
                    <a:pt x="113" y="299"/>
                  </a:lnTo>
                  <a:lnTo>
                    <a:pt x="121" y="300"/>
                  </a:lnTo>
                  <a:lnTo>
                    <a:pt x="128" y="295"/>
                  </a:lnTo>
                  <a:lnTo>
                    <a:pt x="129" y="295"/>
                  </a:lnTo>
                  <a:lnTo>
                    <a:pt x="130" y="296"/>
                  </a:lnTo>
                  <a:lnTo>
                    <a:pt x="130" y="297"/>
                  </a:lnTo>
                  <a:lnTo>
                    <a:pt x="130" y="299"/>
                  </a:lnTo>
                  <a:lnTo>
                    <a:pt x="146" y="295"/>
                  </a:lnTo>
                  <a:lnTo>
                    <a:pt x="163" y="294"/>
                  </a:lnTo>
                  <a:lnTo>
                    <a:pt x="175" y="290"/>
                  </a:lnTo>
                  <a:lnTo>
                    <a:pt x="184" y="284"/>
                  </a:lnTo>
                  <a:lnTo>
                    <a:pt x="191" y="275"/>
                  </a:lnTo>
                  <a:lnTo>
                    <a:pt x="194" y="272"/>
                  </a:lnTo>
                  <a:lnTo>
                    <a:pt x="195" y="270"/>
                  </a:lnTo>
                  <a:lnTo>
                    <a:pt x="198" y="266"/>
                  </a:lnTo>
                  <a:lnTo>
                    <a:pt x="198" y="264"/>
                  </a:lnTo>
                  <a:lnTo>
                    <a:pt x="199" y="261"/>
                  </a:lnTo>
                  <a:lnTo>
                    <a:pt x="198" y="249"/>
                  </a:lnTo>
                  <a:lnTo>
                    <a:pt x="201" y="240"/>
                  </a:lnTo>
                  <a:lnTo>
                    <a:pt x="208" y="231"/>
                  </a:lnTo>
                  <a:lnTo>
                    <a:pt x="218" y="226"/>
                  </a:lnTo>
                  <a:lnTo>
                    <a:pt x="220" y="232"/>
                  </a:lnTo>
                  <a:lnTo>
                    <a:pt x="225" y="235"/>
                  </a:lnTo>
                  <a:lnTo>
                    <a:pt x="230" y="236"/>
                  </a:lnTo>
                  <a:lnTo>
                    <a:pt x="236" y="235"/>
                  </a:lnTo>
                  <a:lnTo>
                    <a:pt x="240" y="232"/>
                  </a:lnTo>
                  <a:lnTo>
                    <a:pt x="242" y="229"/>
                  </a:lnTo>
                  <a:lnTo>
                    <a:pt x="242" y="225"/>
                  </a:lnTo>
                  <a:lnTo>
                    <a:pt x="243" y="223"/>
                  </a:lnTo>
                  <a:lnTo>
                    <a:pt x="244" y="220"/>
                  </a:lnTo>
                  <a:lnTo>
                    <a:pt x="247" y="219"/>
                  </a:lnTo>
                  <a:lnTo>
                    <a:pt x="249" y="217"/>
                  </a:lnTo>
                  <a:lnTo>
                    <a:pt x="252" y="216"/>
                  </a:lnTo>
                  <a:lnTo>
                    <a:pt x="253" y="213"/>
                  </a:lnTo>
                  <a:lnTo>
                    <a:pt x="255" y="211"/>
                  </a:lnTo>
                  <a:lnTo>
                    <a:pt x="262" y="212"/>
                  </a:lnTo>
                  <a:lnTo>
                    <a:pt x="269" y="210"/>
                  </a:lnTo>
                  <a:lnTo>
                    <a:pt x="273" y="207"/>
                  </a:lnTo>
                  <a:lnTo>
                    <a:pt x="277" y="208"/>
                  </a:lnTo>
                  <a:lnTo>
                    <a:pt x="285" y="212"/>
                  </a:lnTo>
                  <a:lnTo>
                    <a:pt x="293" y="213"/>
                  </a:lnTo>
                  <a:lnTo>
                    <a:pt x="299" y="210"/>
                  </a:lnTo>
                  <a:lnTo>
                    <a:pt x="302" y="202"/>
                  </a:lnTo>
                  <a:lnTo>
                    <a:pt x="301" y="194"/>
                  </a:lnTo>
                  <a:lnTo>
                    <a:pt x="300" y="186"/>
                  </a:lnTo>
                  <a:lnTo>
                    <a:pt x="302" y="178"/>
                  </a:lnTo>
                  <a:lnTo>
                    <a:pt x="303" y="178"/>
                  </a:lnTo>
                  <a:lnTo>
                    <a:pt x="305" y="178"/>
                  </a:lnTo>
                  <a:lnTo>
                    <a:pt x="306" y="177"/>
                  </a:lnTo>
                  <a:lnTo>
                    <a:pt x="307" y="176"/>
                  </a:lnTo>
                  <a:lnTo>
                    <a:pt x="307" y="175"/>
                  </a:lnTo>
                  <a:lnTo>
                    <a:pt x="308" y="174"/>
                  </a:lnTo>
                  <a:lnTo>
                    <a:pt x="309" y="174"/>
                  </a:lnTo>
                  <a:lnTo>
                    <a:pt x="311" y="174"/>
                  </a:lnTo>
                  <a:lnTo>
                    <a:pt x="311" y="171"/>
                  </a:lnTo>
                  <a:lnTo>
                    <a:pt x="311" y="169"/>
                  </a:lnTo>
                  <a:lnTo>
                    <a:pt x="311" y="166"/>
                  </a:lnTo>
                  <a:lnTo>
                    <a:pt x="312" y="165"/>
                  </a:lnTo>
                  <a:lnTo>
                    <a:pt x="314" y="163"/>
                  </a:lnTo>
                  <a:lnTo>
                    <a:pt x="318" y="161"/>
                  </a:lnTo>
                  <a:lnTo>
                    <a:pt x="320" y="160"/>
                  </a:lnTo>
                  <a:lnTo>
                    <a:pt x="324" y="159"/>
                  </a:lnTo>
                  <a:lnTo>
                    <a:pt x="327" y="158"/>
                  </a:lnTo>
                  <a:lnTo>
                    <a:pt x="330" y="157"/>
                  </a:lnTo>
                  <a:lnTo>
                    <a:pt x="332" y="154"/>
                  </a:lnTo>
                  <a:lnTo>
                    <a:pt x="335" y="151"/>
                  </a:lnTo>
                  <a:lnTo>
                    <a:pt x="336" y="148"/>
                  </a:lnTo>
                  <a:lnTo>
                    <a:pt x="335" y="145"/>
                  </a:lnTo>
                  <a:lnTo>
                    <a:pt x="333" y="142"/>
                  </a:lnTo>
                  <a:lnTo>
                    <a:pt x="331" y="140"/>
                  </a:lnTo>
                  <a:lnTo>
                    <a:pt x="329" y="139"/>
                  </a:lnTo>
                  <a:lnTo>
                    <a:pt x="326" y="136"/>
                  </a:lnTo>
                  <a:lnTo>
                    <a:pt x="324" y="135"/>
                  </a:lnTo>
                  <a:lnTo>
                    <a:pt x="321" y="133"/>
                  </a:lnTo>
                  <a:lnTo>
                    <a:pt x="321" y="130"/>
                  </a:lnTo>
                  <a:lnTo>
                    <a:pt x="321" y="128"/>
                  </a:lnTo>
                  <a:lnTo>
                    <a:pt x="329" y="123"/>
                  </a:lnTo>
                  <a:lnTo>
                    <a:pt x="337" y="121"/>
                  </a:lnTo>
                  <a:lnTo>
                    <a:pt x="346" y="123"/>
                  </a:lnTo>
                  <a:lnTo>
                    <a:pt x="349" y="124"/>
                  </a:lnTo>
                  <a:lnTo>
                    <a:pt x="353" y="125"/>
                  </a:lnTo>
                  <a:lnTo>
                    <a:pt x="355" y="127"/>
                  </a:lnTo>
                  <a:lnTo>
                    <a:pt x="359" y="128"/>
                  </a:lnTo>
                  <a:lnTo>
                    <a:pt x="361" y="127"/>
                  </a:lnTo>
                  <a:lnTo>
                    <a:pt x="364" y="125"/>
                  </a:lnTo>
                  <a:lnTo>
                    <a:pt x="367" y="121"/>
                  </a:lnTo>
                  <a:lnTo>
                    <a:pt x="368" y="113"/>
                  </a:lnTo>
                  <a:lnTo>
                    <a:pt x="367" y="106"/>
                  </a:lnTo>
                  <a:lnTo>
                    <a:pt x="366" y="106"/>
                  </a:lnTo>
                  <a:lnTo>
                    <a:pt x="364" y="106"/>
                  </a:lnTo>
                  <a:lnTo>
                    <a:pt x="362" y="106"/>
                  </a:lnTo>
                  <a:lnTo>
                    <a:pt x="366" y="98"/>
                  </a:lnTo>
                  <a:lnTo>
                    <a:pt x="372" y="92"/>
                  </a:lnTo>
                  <a:lnTo>
                    <a:pt x="378" y="86"/>
                  </a:lnTo>
                  <a:lnTo>
                    <a:pt x="383" y="78"/>
                  </a:lnTo>
                  <a:lnTo>
                    <a:pt x="385" y="69"/>
                  </a:lnTo>
                  <a:lnTo>
                    <a:pt x="383" y="62"/>
                  </a:lnTo>
                  <a:lnTo>
                    <a:pt x="379" y="53"/>
                  </a:lnTo>
                  <a:lnTo>
                    <a:pt x="376" y="46"/>
                  </a:lnTo>
                  <a:lnTo>
                    <a:pt x="374" y="39"/>
                  </a:lnTo>
                  <a:lnTo>
                    <a:pt x="377" y="33"/>
                  </a:lnTo>
                  <a:lnTo>
                    <a:pt x="385" y="28"/>
                  </a:lnTo>
                  <a:lnTo>
                    <a:pt x="395" y="24"/>
                  </a:lnTo>
                  <a:lnTo>
                    <a:pt x="395" y="23"/>
                  </a:lnTo>
                  <a:lnTo>
                    <a:pt x="395" y="22"/>
                  </a:lnTo>
                  <a:lnTo>
                    <a:pt x="395" y="20"/>
                  </a:lnTo>
                  <a:lnTo>
                    <a:pt x="395" y="18"/>
                  </a:lnTo>
                  <a:lnTo>
                    <a:pt x="404" y="15"/>
                  </a:lnTo>
                  <a:lnTo>
                    <a:pt x="414" y="12"/>
                  </a:lnTo>
                  <a:lnTo>
                    <a:pt x="424" y="9"/>
                  </a:lnTo>
                  <a:lnTo>
                    <a:pt x="431" y="7"/>
                  </a:lnTo>
                  <a:lnTo>
                    <a:pt x="439" y="10"/>
                  </a:lnTo>
                  <a:lnTo>
                    <a:pt x="449" y="11"/>
                  </a:lnTo>
                  <a:lnTo>
                    <a:pt x="456" y="10"/>
                  </a:lnTo>
                  <a:lnTo>
                    <a:pt x="468" y="3"/>
                  </a:lnTo>
                  <a:lnTo>
                    <a:pt x="480" y="0"/>
                  </a:lnTo>
                  <a:lnTo>
                    <a:pt x="492" y="1"/>
                  </a:lnTo>
                  <a:lnTo>
                    <a:pt x="494" y="3"/>
                  </a:lnTo>
                  <a:lnTo>
                    <a:pt x="496" y="3"/>
                  </a:lnTo>
                  <a:lnTo>
                    <a:pt x="498" y="3"/>
                  </a:lnTo>
                  <a:lnTo>
                    <a:pt x="502" y="3"/>
                  </a:lnTo>
                  <a:lnTo>
                    <a:pt x="504" y="3"/>
                  </a:lnTo>
                  <a:lnTo>
                    <a:pt x="504" y="4"/>
                  </a:lnTo>
                  <a:lnTo>
                    <a:pt x="516" y="4"/>
                  </a:lnTo>
                  <a:lnTo>
                    <a:pt x="525" y="7"/>
                  </a:lnTo>
                  <a:lnTo>
                    <a:pt x="532" y="15"/>
                  </a:lnTo>
                  <a:lnTo>
                    <a:pt x="539" y="23"/>
                  </a:lnTo>
                  <a:lnTo>
                    <a:pt x="539" y="28"/>
                  </a:lnTo>
                  <a:lnTo>
                    <a:pt x="538" y="33"/>
                  </a:lnTo>
                  <a:lnTo>
                    <a:pt x="537" y="39"/>
                  </a:lnTo>
                  <a:lnTo>
                    <a:pt x="536" y="44"/>
                  </a:lnTo>
                  <a:lnTo>
                    <a:pt x="539" y="47"/>
                  </a:lnTo>
                  <a:lnTo>
                    <a:pt x="542" y="48"/>
                  </a:lnTo>
                  <a:lnTo>
                    <a:pt x="545" y="50"/>
                  </a:lnTo>
                  <a:lnTo>
                    <a:pt x="548" y="50"/>
                  </a:lnTo>
                  <a:lnTo>
                    <a:pt x="549" y="48"/>
                  </a:lnTo>
                  <a:lnTo>
                    <a:pt x="551" y="48"/>
                  </a:lnTo>
                  <a:lnTo>
                    <a:pt x="554" y="48"/>
                  </a:lnTo>
                  <a:lnTo>
                    <a:pt x="557" y="50"/>
                  </a:lnTo>
                  <a:lnTo>
                    <a:pt x="567" y="53"/>
                  </a:lnTo>
                  <a:lnTo>
                    <a:pt x="578" y="57"/>
                  </a:lnTo>
                  <a:lnTo>
                    <a:pt x="590" y="62"/>
                  </a:lnTo>
                  <a:lnTo>
                    <a:pt x="599" y="65"/>
                  </a:lnTo>
                  <a:lnTo>
                    <a:pt x="598" y="65"/>
                  </a:lnTo>
                  <a:lnTo>
                    <a:pt x="596" y="66"/>
                  </a:lnTo>
                  <a:lnTo>
                    <a:pt x="593" y="68"/>
                  </a:lnTo>
                  <a:lnTo>
                    <a:pt x="591" y="70"/>
                  </a:lnTo>
                  <a:close/>
                </a:path>
              </a:pathLst>
            </a:custGeom>
            <a:solidFill>
              <a:srgbClr val="000514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51" name="Freeform 22"/>
            <p:cNvSpPr>
              <a:spLocks/>
            </p:cNvSpPr>
            <p:nvPr/>
          </p:nvSpPr>
          <p:spPr bwMode="gray">
            <a:xfrm>
              <a:off x="1761" y="2026"/>
              <a:ext cx="110" cy="88"/>
            </a:xfrm>
            <a:custGeom>
              <a:avLst/>
              <a:gdLst>
                <a:gd name="T0" fmla="*/ 7 w 94"/>
                <a:gd name="T1" fmla="*/ 19 h 75"/>
                <a:gd name="T2" fmla="*/ 21 w 94"/>
                <a:gd name="T3" fmla="*/ 7 h 75"/>
                <a:gd name="T4" fmla="*/ 37 w 94"/>
                <a:gd name="T5" fmla="*/ 0 h 75"/>
                <a:gd name="T6" fmla="*/ 56 w 94"/>
                <a:gd name="T7" fmla="*/ 0 h 75"/>
                <a:gd name="T8" fmla="*/ 75 w 94"/>
                <a:gd name="T9" fmla="*/ 5 h 75"/>
                <a:gd name="T10" fmla="*/ 91 w 94"/>
                <a:gd name="T11" fmla="*/ 14 h 75"/>
                <a:gd name="T12" fmla="*/ 106 w 94"/>
                <a:gd name="T13" fmla="*/ 22 h 75"/>
                <a:gd name="T14" fmla="*/ 110 w 94"/>
                <a:gd name="T15" fmla="*/ 28 h 75"/>
                <a:gd name="T16" fmla="*/ 106 w 94"/>
                <a:gd name="T17" fmla="*/ 35 h 75"/>
                <a:gd name="T18" fmla="*/ 104 w 94"/>
                <a:gd name="T19" fmla="*/ 41 h 75"/>
                <a:gd name="T20" fmla="*/ 99 w 94"/>
                <a:gd name="T21" fmla="*/ 47 h 75"/>
                <a:gd name="T22" fmla="*/ 90 w 94"/>
                <a:gd name="T23" fmla="*/ 62 h 75"/>
                <a:gd name="T24" fmla="*/ 77 w 94"/>
                <a:gd name="T25" fmla="*/ 76 h 75"/>
                <a:gd name="T26" fmla="*/ 63 w 94"/>
                <a:gd name="T27" fmla="*/ 88 h 75"/>
                <a:gd name="T28" fmla="*/ 42 w 94"/>
                <a:gd name="T29" fmla="*/ 84 h 75"/>
                <a:gd name="T30" fmla="*/ 43 w 94"/>
                <a:gd name="T31" fmla="*/ 84 h 75"/>
                <a:gd name="T32" fmla="*/ 43 w 94"/>
                <a:gd name="T33" fmla="*/ 83 h 75"/>
                <a:gd name="T34" fmla="*/ 44 w 94"/>
                <a:gd name="T35" fmla="*/ 82 h 75"/>
                <a:gd name="T36" fmla="*/ 47 w 94"/>
                <a:gd name="T37" fmla="*/ 81 h 75"/>
                <a:gd name="T38" fmla="*/ 47 w 94"/>
                <a:gd name="T39" fmla="*/ 77 h 75"/>
                <a:gd name="T40" fmla="*/ 43 w 94"/>
                <a:gd name="T41" fmla="*/ 75 h 75"/>
                <a:gd name="T42" fmla="*/ 41 w 94"/>
                <a:gd name="T43" fmla="*/ 72 h 75"/>
                <a:gd name="T44" fmla="*/ 34 w 94"/>
                <a:gd name="T45" fmla="*/ 65 h 75"/>
                <a:gd name="T46" fmla="*/ 25 w 94"/>
                <a:gd name="T47" fmla="*/ 56 h 75"/>
                <a:gd name="T48" fmla="*/ 16 w 94"/>
                <a:gd name="T49" fmla="*/ 43 h 75"/>
                <a:gd name="T50" fmla="*/ 11 w 94"/>
                <a:gd name="T51" fmla="*/ 31 h 75"/>
                <a:gd name="T52" fmla="*/ 8 w 94"/>
                <a:gd name="T53" fmla="*/ 28 h 75"/>
                <a:gd name="T54" fmla="*/ 6 w 94"/>
                <a:gd name="T55" fmla="*/ 26 h 75"/>
                <a:gd name="T56" fmla="*/ 2 w 94"/>
                <a:gd name="T57" fmla="*/ 23 h 75"/>
                <a:gd name="T58" fmla="*/ 1 w 94"/>
                <a:gd name="T59" fmla="*/ 22 h 75"/>
                <a:gd name="T60" fmla="*/ 0 w 94"/>
                <a:gd name="T61" fmla="*/ 22 h 75"/>
                <a:gd name="T62" fmla="*/ 7 w 94"/>
                <a:gd name="T63" fmla="*/ 19 h 7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4"/>
                <a:gd name="T97" fmla="*/ 0 h 75"/>
                <a:gd name="T98" fmla="*/ 94 w 94"/>
                <a:gd name="T99" fmla="*/ 75 h 7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4" h="75">
                  <a:moveTo>
                    <a:pt x="6" y="16"/>
                  </a:moveTo>
                  <a:lnTo>
                    <a:pt x="18" y="6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64" y="4"/>
                  </a:lnTo>
                  <a:lnTo>
                    <a:pt x="78" y="12"/>
                  </a:lnTo>
                  <a:lnTo>
                    <a:pt x="91" y="19"/>
                  </a:lnTo>
                  <a:lnTo>
                    <a:pt x="94" y="24"/>
                  </a:lnTo>
                  <a:lnTo>
                    <a:pt x="91" y="30"/>
                  </a:lnTo>
                  <a:lnTo>
                    <a:pt x="89" y="35"/>
                  </a:lnTo>
                  <a:lnTo>
                    <a:pt x="85" y="40"/>
                  </a:lnTo>
                  <a:lnTo>
                    <a:pt x="77" y="53"/>
                  </a:lnTo>
                  <a:lnTo>
                    <a:pt x="66" y="65"/>
                  </a:lnTo>
                  <a:lnTo>
                    <a:pt x="54" y="75"/>
                  </a:lnTo>
                  <a:lnTo>
                    <a:pt x="36" y="72"/>
                  </a:lnTo>
                  <a:lnTo>
                    <a:pt x="37" y="72"/>
                  </a:lnTo>
                  <a:lnTo>
                    <a:pt x="37" y="71"/>
                  </a:lnTo>
                  <a:lnTo>
                    <a:pt x="38" y="70"/>
                  </a:lnTo>
                  <a:lnTo>
                    <a:pt x="40" y="69"/>
                  </a:lnTo>
                  <a:lnTo>
                    <a:pt x="40" y="66"/>
                  </a:lnTo>
                  <a:lnTo>
                    <a:pt x="37" y="64"/>
                  </a:lnTo>
                  <a:lnTo>
                    <a:pt x="35" y="61"/>
                  </a:lnTo>
                  <a:lnTo>
                    <a:pt x="29" y="55"/>
                  </a:lnTo>
                  <a:lnTo>
                    <a:pt x="21" y="48"/>
                  </a:lnTo>
                  <a:lnTo>
                    <a:pt x="14" y="37"/>
                  </a:lnTo>
                  <a:lnTo>
                    <a:pt x="9" y="26"/>
                  </a:lnTo>
                  <a:lnTo>
                    <a:pt x="7" y="24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6" y="16"/>
                  </a:lnTo>
                  <a:close/>
                </a:path>
              </a:pathLst>
            </a:custGeom>
            <a:solidFill>
              <a:srgbClr val="000514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52" name="Freeform 23"/>
            <p:cNvSpPr>
              <a:spLocks/>
            </p:cNvSpPr>
            <p:nvPr/>
          </p:nvSpPr>
          <p:spPr bwMode="gray">
            <a:xfrm>
              <a:off x="1761" y="2026"/>
              <a:ext cx="110" cy="88"/>
            </a:xfrm>
            <a:custGeom>
              <a:avLst/>
              <a:gdLst>
                <a:gd name="T0" fmla="*/ 7 w 94"/>
                <a:gd name="T1" fmla="*/ 19 h 75"/>
                <a:gd name="T2" fmla="*/ 21 w 94"/>
                <a:gd name="T3" fmla="*/ 7 h 75"/>
                <a:gd name="T4" fmla="*/ 37 w 94"/>
                <a:gd name="T5" fmla="*/ 0 h 75"/>
                <a:gd name="T6" fmla="*/ 56 w 94"/>
                <a:gd name="T7" fmla="*/ 0 h 75"/>
                <a:gd name="T8" fmla="*/ 75 w 94"/>
                <a:gd name="T9" fmla="*/ 5 h 75"/>
                <a:gd name="T10" fmla="*/ 91 w 94"/>
                <a:gd name="T11" fmla="*/ 14 h 75"/>
                <a:gd name="T12" fmla="*/ 106 w 94"/>
                <a:gd name="T13" fmla="*/ 22 h 75"/>
                <a:gd name="T14" fmla="*/ 110 w 94"/>
                <a:gd name="T15" fmla="*/ 28 h 75"/>
                <a:gd name="T16" fmla="*/ 106 w 94"/>
                <a:gd name="T17" fmla="*/ 35 h 75"/>
                <a:gd name="T18" fmla="*/ 104 w 94"/>
                <a:gd name="T19" fmla="*/ 41 h 75"/>
                <a:gd name="T20" fmla="*/ 99 w 94"/>
                <a:gd name="T21" fmla="*/ 47 h 75"/>
                <a:gd name="T22" fmla="*/ 90 w 94"/>
                <a:gd name="T23" fmla="*/ 62 h 75"/>
                <a:gd name="T24" fmla="*/ 77 w 94"/>
                <a:gd name="T25" fmla="*/ 76 h 75"/>
                <a:gd name="T26" fmla="*/ 63 w 94"/>
                <a:gd name="T27" fmla="*/ 88 h 75"/>
                <a:gd name="T28" fmla="*/ 42 w 94"/>
                <a:gd name="T29" fmla="*/ 84 h 75"/>
                <a:gd name="T30" fmla="*/ 43 w 94"/>
                <a:gd name="T31" fmla="*/ 84 h 75"/>
                <a:gd name="T32" fmla="*/ 43 w 94"/>
                <a:gd name="T33" fmla="*/ 83 h 75"/>
                <a:gd name="T34" fmla="*/ 44 w 94"/>
                <a:gd name="T35" fmla="*/ 82 h 75"/>
                <a:gd name="T36" fmla="*/ 47 w 94"/>
                <a:gd name="T37" fmla="*/ 81 h 75"/>
                <a:gd name="T38" fmla="*/ 47 w 94"/>
                <a:gd name="T39" fmla="*/ 77 h 75"/>
                <a:gd name="T40" fmla="*/ 43 w 94"/>
                <a:gd name="T41" fmla="*/ 75 h 75"/>
                <a:gd name="T42" fmla="*/ 41 w 94"/>
                <a:gd name="T43" fmla="*/ 72 h 75"/>
                <a:gd name="T44" fmla="*/ 34 w 94"/>
                <a:gd name="T45" fmla="*/ 65 h 75"/>
                <a:gd name="T46" fmla="*/ 25 w 94"/>
                <a:gd name="T47" fmla="*/ 56 h 75"/>
                <a:gd name="T48" fmla="*/ 16 w 94"/>
                <a:gd name="T49" fmla="*/ 43 h 75"/>
                <a:gd name="T50" fmla="*/ 11 w 94"/>
                <a:gd name="T51" fmla="*/ 31 h 75"/>
                <a:gd name="T52" fmla="*/ 8 w 94"/>
                <a:gd name="T53" fmla="*/ 28 h 75"/>
                <a:gd name="T54" fmla="*/ 6 w 94"/>
                <a:gd name="T55" fmla="*/ 26 h 75"/>
                <a:gd name="T56" fmla="*/ 2 w 94"/>
                <a:gd name="T57" fmla="*/ 23 h 75"/>
                <a:gd name="T58" fmla="*/ 1 w 94"/>
                <a:gd name="T59" fmla="*/ 22 h 75"/>
                <a:gd name="T60" fmla="*/ 0 w 94"/>
                <a:gd name="T61" fmla="*/ 22 h 75"/>
                <a:gd name="T62" fmla="*/ 7 w 94"/>
                <a:gd name="T63" fmla="*/ 19 h 7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4"/>
                <a:gd name="T97" fmla="*/ 0 h 75"/>
                <a:gd name="T98" fmla="*/ 94 w 94"/>
                <a:gd name="T99" fmla="*/ 75 h 7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4" h="75">
                  <a:moveTo>
                    <a:pt x="6" y="16"/>
                  </a:moveTo>
                  <a:lnTo>
                    <a:pt x="18" y="6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64" y="4"/>
                  </a:lnTo>
                  <a:lnTo>
                    <a:pt x="78" y="12"/>
                  </a:lnTo>
                  <a:lnTo>
                    <a:pt x="91" y="19"/>
                  </a:lnTo>
                  <a:lnTo>
                    <a:pt x="94" y="24"/>
                  </a:lnTo>
                  <a:lnTo>
                    <a:pt x="91" y="30"/>
                  </a:lnTo>
                  <a:lnTo>
                    <a:pt x="89" y="35"/>
                  </a:lnTo>
                  <a:lnTo>
                    <a:pt x="85" y="40"/>
                  </a:lnTo>
                  <a:lnTo>
                    <a:pt x="77" y="53"/>
                  </a:lnTo>
                  <a:lnTo>
                    <a:pt x="66" y="65"/>
                  </a:lnTo>
                  <a:lnTo>
                    <a:pt x="54" y="75"/>
                  </a:lnTo>
                  <a:lnTo>
                    <a:pt x="36" y="72"/>
                  </a:lnTo>
                  <a:lnTo>
                    <a:pt x="37" y="72"/>
                  </a:lnTo>
                  <a:lnTo>
                    <a:pt x="37" y="71"/>
                  </a:lnTo>
                  <a:lnTo>
                    <a:pt x="38" y="70"/>
                  </a:lnTo>
                  <a:lnTo>
                    <a:pt x="40" y="69"/>
                  </a:lnTo>
                  <a:lnTo>
                    <a:pt x="40" y="66"/>
                  </a:lnTo>
                  <a:lnTo>
                    <a:pt x="37" y="64"/>
                  </a:lnTo>
                  <a:lnTo>
                    <a:pt x="35" y="61"/>
                  </a:lnTo>
                  <a:lnTo>
                    <a:pt x="29" y="55"/>
                  </a:lnTo>
                  <a:lnTo>
                    <a:pt x="21" y="48"/>
                  </a:lnTo>
                  <a:lnTo>
                    <a:pt x="14" y="37"/>
                  </a:lnTo>
                  <a:lnTo>
                    <a:pt x="9" y="26"/>
                  </a:lnTo>
                  <a:lnTo>
                    <a:pt x="7" y="24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6" y="16"/>
                  </a:lnTo>
                </a:path>
              </a:pathLst>
            </a:custGeom>
            <a:solidFill>
              <a:srgbClr val="000514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53" name="Freeform 24"/>
            <p:cNvSpPr>
              <a:spLocks/>
            </p:cNvSpPr>
            <p:nvPr/>
          </p:nvSpPr>
          <p:spPr bwMode="gray">
            <a:xfrm>
              <a:off x="1852" y="2282"/>
              <a:ext cx="341" cy="179"/>
            </a:xfrm>
            <a:custGeom>
              <a:avLst/>
              <a:gdLst>
                <a:gd name="T0" fmla="*/ 32 w 292"/>
                <a:gd name="T1" fmla="*/ 11 h 153"/>
                <a:gd name="T2" fmla="*/ 41 w 292"/>
                <a:gd name="T3" fmla="*/ 7 h 153"/>
                <a:gd name="T4" fmla="*/ 49 w 292"/>
                <a:gd name="T5" fmla="*/ 16 h 153"/>
                <a:gd name="T6" fmla="*/ 54 w 292"/>
                <a:gd name="T7" fmla="*/ 8 h 153"/>
                <a:gd name="T8" fmla="*/ 62 w 292"/>
                <a:gd name="T9" fmla="*/ 2 h 153"/>
                <a:gd name="T10" fmla="*/ 90 w 292"/>
                <a:gd name="T11" fmla="*/ 13 h 153"/>
                <a:gd name="T12" fmla="*/ 134 w 292"/>
                <a:gd name="T13" fmla="*/ 42 h 153"/>
                <a:gd name="T14" fmla="*/ 145 w 292"/>
                <a:gd name="T15" fmla="*/ 56 h 153"/>
                <a:gd name="T16" fmla="*/ 154 w 292"/>
                <a:gd name="T17" fmla="*/ 58 h 153"/>
                <a:gd name="T18" fmla="*/ 159 w 292"/>
                <a:gd name="T19" fmla="*/ 49 h 153"/>
                <a:gd name="T20" fmla="*/ 167 w 292"/>
                <a:gd name="T21" fmla="*/ 53 h 153"/>
                <a:gd name="T22" fmla="*/ 173 w 292"/>
                <a:gd name="T23" fmla="*/ 70 h 153"/>
                <a:gd name="T24" fmla="*/ 183 w 292"/>
                <a:gd name="T25" fmla="*/ 76 h 153"/>
                <a:gd name="T26" fmla="*/ 195 w 292"/>
                <a:gd name="T27" fmla="*/ 80 h 153"/>
                <a:gd name="T28" fmla="*/ 208 w 292"/>
                <a:gd name="T29" fmla="*/ 78 h 153"/>
                <a:gd name="T30" fmla="*/ 215 w 292"/>
                <a:gd name="T31" fmla="*/ 91 h 153"/>
                <a:gd name="T32" fmla="*/ 223 w 292"/>
                <a:gd name="T33" fmla="*/ 92 h 153"/>
                <a:gd name="T34" fmla="*/ 235 w 292"/>
                <a:gd name="T35" fmla="*/ 97 h 153"/>
                <a:gd name="T36" fmla="*/ 242 w 292"/>
                <a:gd name="T37" fmla="*/ 101 h 153"/>
                <a:gd name="T38" fmla="*/ 250 w 292"/>
                <a:gd name="T39" fmla="*/ 104 h 153"/>
                <a:gd name="T40" fmla="*/ 263 w 292"/>
                <a:gd name="T41" fmla="*/ 106 h 153"/>
                <a:gd name="T42" fmla="*/ 266 w 292"/>
                <a:gd name="T43" fmla="*/ 104 h 153"/>
                <a:gd name="T44" fmla="*/ 295 w 292"/>
                <a:gd name="T45" fmla="*/ 111 h 153"/>
                <a:gd name="T46" fmla="*/ 340 w 292"/>
                <a:gd name="T47" fmla="*/ 117 h 153"/>
                <a:gd name="T48" fmla="*/ 335 w 292"/>
                <a:gd name="T49" fmla="*/ 126 h 153"/>
                <a:gd name="T50" fmla="*/ 332 w 292"/>
                <a:gd name="T51" fmla="*/ 145 h 153"/>
                <a:gd name="T52" fmla="*/ 335 w 292"/>
                <a:gd name="T53" fmla="*/ 161 h 153"/>
                <a:gd name="T54" fmla="*/ 335 w 292"/>
                <a:gd name="T55" fmla="*/ 173 h 153"/>
                <a:gd name="T56" fmla="*/ 327 w 292"/>
                <a:gd name="T57" fmla="*/ 179 h 153"/>
                <a:gd name="T58" fmla="*/ 283 w 292"/>
                <a:gd name="T59" fmla="*/ 175 h 153"/>
                <a:gd name="T60" fmla="*/ 276 w 292"/>
                <a:gd name="T61" fmla="*/ 179 h 153"/>
                <a:gd name="T62" fmla="*/ 259 w 292"/>
                <a:gd name="T63" fmla="*/ 174 h 153"/>
                <a:gd name="T64" fmla="*/ 255 w 292"/>
                <a:gd name="T65" fmla="*/ 170 h 153"/>
                <a:gd name="T66" fmla="*/ 235 w 292"/>
                <a:gd name="T67" fmla="*/ 172 h 153"/>
                <a:gd name="T68" fmla="*/ 227 w 292"/>
                <a:gd name="T69" fmla="*/ 161 h 153"/>
                <a:gd name="T70" fmla="*/ 215 w 292"/>
                <a:gd name="T71" fmla="*/ 165 h 153"/>
                <a:gd name="T72" fmla="*/ 206 w 292"/>
                <a:gd name="T73" fmla="*/ 159 h 153"/>
                <a:gd name="T74" fmla="*/ 196 w 292"/>
                <a:gd name="T75" fmla="*/ 152 h 153"/>
                <a:gd name="T76" fmla="*/ 190 w 292"/>
                <a:gd name="T77" fmla="*/ 151 h 153"/>
                <a:gd name="T78" fmla="*/ 188 w 292"/>
                <a:gd name="T79" fmla="*/ 143 h 153"/>
                <a:gd name="T80" fmla="*/ 179 w 292"/>
                <a:gd name="T81" fmla="*/ 136 h 153"/>
                <a:gd name="T82" fmla="*/ 139 w 292"/>
                <a:gd name="T83" fmla="*/ 135 h 153"/>
                <a:gd name="T84" fmla="*/ 132 w 292"/>
                <a:gd name="T85" fmla="*/ 138 h 153"/>
                <a:gd name="T86" fmla="*/ 127 w 292"/>
                <a:gd name="T87" fmla="*/ 135 h 153"/>
                <a:gd name="T88" fmla="*/ 112 w 292"/>
                <a:gd name="T89" fmla="*/ 126 h 153"/>
                <a:gd name="T90" fmla="*/ 93 w 292"/>
                <a:gd name="T91" fmla="*/ 119 h 153"/>
                <a:gd name="T92" fmla="*/ 79 w 292"/>
                <a:gd name="T93" fmla="*/ 112 h 153"/>
                <a:gd name="T94" fmla="*/ 64 w 292"/>
                <a:gd name="T95" fmla="*/ 110 h 153"/>
                <a:gd name="T96" fmla="*/ 36 w 292"/>
                <a:gd name="T97" fmla="*/ 90 h 153"/>
                <a:gd name="T98" fmla="*/ 28 w 292"/>
                <a:gd name="T99" fmla="*/ 83 h 153"/>
                <a:gd name="T100" fmla="*/ 16 w 292"/>
                <a:gd name="T101" fmla="*/ 84 h 153"/>
                <a:gd name="T102" fmla="*/ 0 w 292"/>
                <a:gd name="T103" fmla="*/ 69 h 153"/>
                <a:gd name="T104" fmla="*/ 2 w 292"/>
                <a:gd name="T105" fmla="*/ 58 h 153"/>
                <a:gd name="T106" fmla="*/ 6 w 292"/>
                <a:gd name="T107" fmla="*/ 43 h 153"/>
                <a:gd name="T108" fmla="*/ 9 w 292"/>
                <a:gd name="T109" fmla="*/ 28 h 153"/>
                <a:gd name="T110" fmla="*/ 23 w 292"/>
                <a:gd name="T111" fmla="*/ 21 h 1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92"/>
                <a:gd name="T169" fmla="*/ 0 h 153"/>
                <a:gd name="T170" fmla="*/ 292 w 292"/>
                <a:gd name="T171" fmla="*/ 153 h 1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92" h="153">
                  <a:moveTo>
                    <a:pt x="20" y="18"/>
                  </a:moveTo>
                  <a:lnTo>
                    <a:pt x="23" y="15"/>
                  </a:lnTo>
                  <a:lnTo>
                    <a:pt x="25" y="12"/>
                  </a:lnTo>
                  <a:lnTo>
                    <a:pt x="27" y="9"/>
                  </a:lnTo>
                  <a:lnTo>
                    <a:pt x="30" y="6"/>
                  </a:lnTo>
                  <a:lnTo>
                    <a:pt x="31" y="5"/>
                  </a:lnTo>
                  <a:lnTo>
                    <a:pt x="34" y="5"/>
                  </a:lnTo>
                  <a:lnTo>
                    <a:pt x="35" y="6"/>
                  </a:lnTo>
                  <a:lnTo>
                    <a:pt x="37" y="7"/>
                  </a:lnTo>
                  <a:lnTo>
                    <a:pt x="38" y="9"/>
                  </a:lnTo>
                  <a:lnTo>
                    <a:pt x="40" y="12"/>
                  </a:lnTo>
                  <a:lnTo>
                    <a:pt x="42" y="14"/>
                  </a:lnTo>
                  <a:lnTo>
                    <a:pt x="43" y="15"/>
                  </a:lnTo>
                  <a:lnTo>
                    <a:pt x="43" y="12"/>
                  </a:lnTo>
                  <a:lnTo>
                    <a:pt x="44" y="8"/>
                  </a:lnTo>
                  <a:lnTo>
                    <a:pt x="46" y="7"/>
                  </a:lnTo>
                  <a:lnTo>
                    <a:pt x="47" y="6"/>
                  </a:lnTo>
                  <a:lnTo>
                    <a:pt x="49" y="5"/>
                  </a:lnTo>
                  <a:lnTo>
                    <a:pt x="52" y="3"/>
                  </a:lnTo>
                  <a:lnTo>
                    <a:pt x="53" y="2"/>
                  </a:lnTo>
                  <a:lnTo>
                    <a:pt x="55" y="1"/>
                  </a:lnTo>
                  <a:lnTo>
                    <a:pt x="59" y="0"/>
                  </a:lnTo>
                  <a:lnTo>
                    <a:pt x="61" y="1"/>
                  </a:lnTo>
                  <a:lnTo>
                    <a:pt x="77" y="11"/>
                  </a:lnTo>
                  <a:lnTo>
                    <a:pt x="92" y="20"/>
                  </a:lnTo>
                  <a:lnTo>
                    <a:pt x="102" y="24"/>
                  </a:lnTo>
                  <a:lnTo>
                    <a:pt x="109" y="29"/>
                  </a:lnTo>
                  <a:lnTo>
                    <a:pt x="115" y="36"/>
                  </a:lnTo>
                  <a:lnTo>
                    <a:pt x="118" y="38"/>
                  </a:lnTo>
                  <a:lnTo>
                    <a:pt x="119" y="42"/>
                  </a:lnTo>
                  <a:lnTo>
                    <a:pt x="121" y="45"/>
                  </a:lnTo>
                  <a:lnTo>
                    <a:pt x="124" y="48"/>
                  </a:lnTo>
                  <a:lnTo>
                    <a:pt x="126" y="50"/>
                  </a:lnTo>
                  <a:lnTo>
                    <a:pt x="129" y="52"/>
                  </a:lnTo>
                  <a:lnTo>
                    <a:pt x="131" y="52"/>
                  </a:lnTo>
                  <a:lnTo>
                    <a:pt x="132" y="50"/>
                  </a:lnTo>
                  <a:lnTo>
                    <a:pt x="133" y="48"/>
                  </a:lnTo>
                  <a:lnTo>
                    <a:pt x="135" y="45"/>
                  </a:lnTo>
                  <a:lnTo>
                    <a:pt x="136" y="44"/>
                  </a:lnTo>
                  <a:lnTo>
                    <a:pt x="136" y="42"/>
                  </a:lnTo>
                  <a:lnTo>
                    <a:pt x="137" y="41"/>
                  </a:lnTo>
                  <a:lnTo>
                    <a:pt x="139" y="42"/>
                  </a:lnTo>
                  <a:lnTo>
                    <a:pt x="141" y="43"/>
                  </a:lnTo>
                  <a:lnTo>
                    <a:pt x="143" y="45"/>
                  </a:lnTo>
                  <a:lnTo>
                    <a:pt x="144" y="49"/>
                  </a:lnTo>
                  <a:lnTo>
                    <a:pt x="145" y="53"/>
                  </a:lnTo>
                  <a:lnTo>
                    <a:pt x="147" y="56"/>
                  </a:lnTo>
                  <a:lnTo>
                    <a:pt x="148" y="60"/>
                  </a:lnTo>
                  <a:lnTo>
                    <a:pt x="150" y="62"/>
                  </a:lnTo>
                  <a:lnTo>
                    <a:pt x="151" y="64"/>
                  </a:lnTo>
                  <a:lnTo>
                    <a:pt x="155" y="64"/>
                  </a:lnTo>
                  <a:lnTo>
                    <a:pt x="157" y="65"/>
                  </a:lnTo>
                  <a:lnTo>
                    <a:pt x="160" y="66"/>
                  </a:lnTo>
                  <a:lnTo>
                    <a:pt x="162" y="67"/>
                  </a:lnTo>
                  <a:lnTo>
                    <a:pt x="165" y="68"/>
                  </a:lnTo>
                  <a:lnTo>
                    <a:pt x="167" y="68"/>
                  </a:lnTo>
                  <a:lnTo>
                    <a:pt x="169" y="68"/>
                  </a:lnTo>
                  <a:lnTo>
                    <a:pt x="173" y="67"/>
                  </a:lnTo>
                  <a:lnTo>
                    <a:pt x="176" y="67"/>
                  </a:lnTo>
                  <a:lnTo>
                    <a:pt x="178" y="67"/>
                  </a:lnTo>
                  <a:lnTo>
                    <a:pt x="180" y="70"/>
                  </a:lnTo>
                  <a:lnTo>
                    <a:pt x="182" y="72"/>
                  </a:lnTo>
                  <a:lnTo>
                    <a:pt x="183" y="74"/>
                  </a:lnTo>
                  <a:lnTo>
                    <a:pt x="184" y="78"/>
                  </a:lnTo>
                  <a:lnTo>
                    <a:pt x="186" y="79"/>
                  </a:lnTo>
                  <a:lnTo>
                    <a:pt x="188" y="80"/>
                  </a:lnTo>
                  <a:lnTo>
                    <a:pt x="189" y="79"/>
                  </a:lnTo>
                  <a:lnTo>
                    <a:pt x="191" y="79"/>
                  </a:lnTo>
                  <a:lnTo>
                    <a:pt x="194" y="78"/>
                  </a:lnTo>
                  <a:lnTo>
                    <a:pt x="196" y="79"/>
                  </a:lnTo>
                  <a:lnTo>
                    <a:pt x="198" y="82"/>
                  </a:lnTo>
                  <a:lnTo>
                    <a:pt x="201" y="83"/>
                  </a:lnTo>
                  <a:lnTo>
                    <a:pt x="203" y="84"/>
                  </a:lnTo>
                  <a:lnTo>
                    <a:pt x="206" y="83"/>
                  </a:lnTo>
                  <a:lnTo>
                    <a:pt x="207" y="85"/>
                  </a:lnTo>
                  <a:lnTo>
                    <a:pt x="207" y="86"/>
                  </a:lnTo>
                  <a:lnTo>
                    <a:pt x="208" y="89"/>
                  </a:lnTo>
                  <a:lnTo>
                    <a:pt x="210" y="90"/>
                  </a:lnTo>
                  <a:lnTo>
                    <a:pt x="212" y="89"/>
                  </a:lnTo>
                  <a:lnTo>
                    <a:pt x="214" y="89"/>
                  </a:lnTo>
                  <a:lnTo>
                    <a:pt x="218" y="89"/>
                  </a:lnTo>
                  <a:lnTo>
                    <a:pt x="220" y="90"/>
                  </a:lnTo>
                  <a:lnTo>
                    <a:pt x="222" y="91"/>
                  </a:lnTo>
                  <a:lnTo>
                    <a:pt x="225" y="91"/>
                  </a:lnTo>
                  <a:lnTo>
                    <a:pt x="227" y="90"/>
                  </a:lnTo>
                  <a:lnTo>
                    <a:pt x="228" y="90"/>
                  </a:lnTo>
                  <a:lnTo>
                    <a:pt x="228" y="89"/>
                  </a:lnTo>
                  <a:lnTo>
                    <a:pt x="230" y="88"/>
                  </a:lnTo>
                  <a:lnTo>
                    <a:pt x="238" y="88"/>
                  </a:lnTo>
                  <a:lnTo>
                    <a:pt x="245" y="90"/>
                  </a:lnTo>
                  <a:lnTo>
                    <a:pt x="253" y="95"/>
                  </a:lnTo>
                  <a:lnTo>
                    <a:pt x="265" y="97"/>
                  </a:lnTo>
                  <a:lnTo>
                    <a:pt x="278" y="97"/>
                  </a:lnTo>
                  <a:lnTo>
                    <a:pt x="292" y="96"/>
                  </a:lnTo>
                  <a:lnTo>
                    <a:pt x="291" y="100"/>
                  </a:lnTo>
                  <a:lnTo>
                    <a:pt x="291" y="102"/>
                  </a:lnTo>
                  <a:lnTo>
                    <a:pt x="292" y="106"/>
                  </a:lnTo>
                  <a:lnTo>
                    <a:pt x="290" y="107"/>
                  </a:lnTo>
                  <a:lnTo>
                    <a:pt x="287" y="108"/>
                  </a:lnTo>
                  <a:lnTo>
                    <a:pt x="285" y="109"/>
                  </a:lnTo>
                  <a:lnTo>
                    <a:pt x="284" y="110"/>
                  </a:lnTo>
                  <a:lnTo>
                    <a:pt x="284" y="118"/>
                  </a:lnTo>
                  <a:lnTo>
                    <a:pt x="284" y="124"/>
                  </a:lnTo>
                  <a:lnTo>
                    <a:pt x="284" y="130"/>
                  </a:lnTo>
                  <a:lnTo>
                    <a:pt x="285" y="132"/>
                  </a:lnTo>
                  <a:lnTo>
                    <a:pt x="286" y="135"/>
                  </a:lnTo>
                  <a:lnTo>
                    <a:pt x="287" y="138"/>
                  </a:lnTo>
                  <a:lnTo>
                    <a:pt x="289" y="142"/>
                  </a:lnTo>
                  <a:lnTo>
                    <a:pt x="289" y="144"/>
                  </a:lnTo>
                  <a:lnTo>
                    <a:pt x="289" y="145"/>
                  </a:lnTo>
                  <a:lnTo>
                    <a:pt x="287" y="148"/>
                  </a:lnTo>
                  <a:lnTo>
                    <a:pt x="287" y="150"/>
                  </a:lnTo>
                  <a:lnTo>
                    <a:pt x="286" y="151"/>
                  </a:lnTo>
                  <a:lnTo>
                    <a:pt x="285" y="151"/>
                  </a:lnTo>
                  <a:lnTo>
                    <a:pt x="280" y="153"/>
                  </a:lnTo>
                  <a:lnTo>
                    <a:pt x="277" y="153"/>
                  </a:lnTo>
                  <a:lnTo>
                    <a:pt x="272" y="153"/>
                  </a:lnTo>
                  <a:lnTo>
                    <a:pt x="257" y="151"/>
                  </a:lnTo>
                  <a:lnTo>
                    <a:pt x="242" y="150"/>
                  </a:lnTo>
                  <a:lnTo>
                    <a:pt x="242" y="151"/>
                  </a:lnTo>
                  <a:lnTo>
                    <a:pt x="240" y="151"/>
                  </a:lnTo>
                  <a:lnTo>
                    <a:pt x="238" y="153"/>
                  </a:lnTo>
                  <a:lnTo>
                    <a:pt x="236" y="153"/>
                  </a:lnTo>
                  <a:lnTo>
                    <a:pt x="232" y="153"/>
                  </a:lnTo>
                  <a:lnTo>
                    <a:pt x="228" y="153"/>
                  </a:lnTo>
                  <a:lnTo>
                    <a:pt x="225" y="151"/>
                  </a:lnTo>
                  <a:lnTo>
                    <a:pt x="222" y="149"/>
                  </a:lnTo>
                  <a:lnTo>
                    <a:pt x="222" y="148"/>
                  </a:lnTo>
                  <a:lnTo>
                    <a:pt x="222" y="147"/>
                  </a:lnTo>
                  <a:lnTo>
                    <a:pt x="218" y="145"/>
                  </a:lnTo>
                  <a:lnTo>
                    <a:pt x="213" y="145"/>
                  </a:lnTo>
                  <a:lnTo>
                    <a:pt x="208" y="147"/>
                  </a:lnTo>
                  <a:lnTo>
                    <a:pt x="203" y="147"/>
                  </a:lnTo>
                  <a:lnTo>
                    <a:pt x="201" y="147"/>
                  </a:lnTo>
                  <a:lnTo>
                    <a:pt x="200" y="144"/>
                  </a:lnTo>
                  <a:lnTo>
                    <a:pt x="197" y="142"/>
                  </a:lnTo>
                  <a:lnTo>
                    <a:pt x="195" y="139"/>
                  </a:lnTo>
                  <a:lnTo>
                    <a:pt x="194" y="138"/>
                  </a:lnTo>
                  <a:lnTo>
                    <a:pt x="191" y="138"/>
                  </a:lnTo>
                  <a:lnTo>
                    <a:pt x="189" y="139"/>
                  </a:lnTo>
                  <a:lnTo>
                    <a:pt x="186" y="141"/>
                  </a:lnTo>
                  <a:lnTo>
                    <a:pt x="184" y="141"/>
                  </a:lnTo>
                  <a:lnTo>
                    <a:pt x="182" y="141"/>
                  </a:lnTo>
                  <a:lnTo>
                    <a:pt x="179" y="139"/>
                  </a:lnTo>
                  <a:lnTo>
                    <a:pt x="177" y="138"/>
                  </a:lnTo>
                  <a:lnTo>
                    <a:pt x="176" y="136"/>
                  </a:lnTo>
                  <a:lnTo>
                    <a:pt x="174" y="135"/>
                  </a:lnTo>
                  <a:lnTo>
                    <a:pt x="172" y="132"/>
                  </a:lnTo>
                  <a:lnTo>
                    <a:pt x="171" y="131"/>
                  </a:lnTo>
                  <a:lnTo>
                    <a:pt x="168" y="130"/>
                  </a:lnTo>
                  <a:lnTo>
                    <a:pt x="167" y="130"/>
                  </a:lnTo>
                  <a:lnTo>
                    <a:pt x="166" y="130"/>
                  </a:lnTo>
                  <a:lnTo>
                    <a:pt x="165" y="130"/>
                  </a:lnTo>
                  <a:lnTo>
                    <a:pt x="163" y="129"/>
                  </a:lnTo>
                  <a:lnTo>
                    <a:pt x="162" y="127"/>
                  </a:lnTo>
                  <a:lnTo>
                    <a:pt x="161" y="126"/>
                  </a:lnTo>
                  <a:lnTo>
                    <a:pt x="161" y="124"/>
                  </a:lnTo>
                  <a:lnTo>
                    <a:pt x="161" y="122"/>
                  </a:lnTo>
                  <a:lnTo>
                    <a:pt x="161" y="120"/>
                  </a:lnTo>
                  <a:lnTo>
                    <a:pt x="160" y="119"/>
                  </a:lnTo>
                  <a:lnTo>
                    <a:pt x="156" y="118"/>
                  </a:lnTo>
                  <a:lnTo>
                    <a:pt x="153" y="116"/>
                  </a:lnTo>
                  <a:lnTo>
                    <a:pt x="149" y="115"/>
                  </a:lnTo>
                  <a:lnTo>
                    <a:pt x="135" y="113"/>
                  </a:lnTo>
                  <a:lnTo>
                    <a:pt x="119" y="113"/>
                  </a:lnTo>
                  <a:lnTo>
                    <a:pt x="119" y="115"/>
                  </a:lnTo>
                  <a:lnTo>
                    <a:pt x="118" y="116"/>
                  </a:lnTo>
                  <a:lnTo>
                    <a:pt x="117" y="118"/>
                  </a:lnTo>
                  <a:lnTo>
                    <a:pt x="115" y="118"/>
                  </a:lnTo>
                  <a:lnTo>
                    <a:pt x="113" y="118"/>
                  </a:lnTo>
                  <a:lnTo>
                    <a:pt x="111" y="118"/>
                  </a:lnTo>
                  <a:lnTo>
                    <a:pt x="111" y="116"/>
                  </a:lnTo>
                  <a:lnTo>
                    <a:pt x="109" y="115"/>
                  </a:lnTo>
                  <a:lnTo>
                    <a:pt x="109" y="114"/>
                  </a:lnTo>
                  <a:lnTo>
                    <a:pt x="108" y="113"/>
                  </a:lnTo>
                  <a:lnTo>
                    <a:pt x="102" y="112"/>
                  </a:lnTo>
                  <a:lnTo>
                    <a:pt x="96" y="108"/>
                  </a:lnTo>
                  <a:lnTo>
                    <a:pt x="91" y="104"/>
                  </a:lnTo>
                  <a:lnTo>
                    <a:pt x="85" y="102"/>
                  </a:lnTo>
                  <a:lnTo>
                    <a:pt x="83" y="102"/>
                  </a:lnTo>
                  <a:lnTo>
                    <a:pt x="80" y="102"/>
                  </a:lnTo>
                  <a:lnTo>
                    <a:pt x="78" y="101"/>
                  </a:lnTo>
                  <a:lnTo>
                    <a:pt x="77" y="101"/>
                  </a:lnTo>
                  <a:lnTo>
                    <a:pt x="72" y="98"/>
                  </a:lnTo>
                  <a:lnTo>
                    <a:pt x="68" y="96"/>
                  </a:lnTo>
                  <a:lnTo>
                    <a:pt x="66" y="95"/>
                  </a:lnTo>
                  <a:lnTo>
                    <a:pt x="62" y="95"/>
                  </a:lnTo>
                  <a:lnTo>
                    <a:pt x="59" y="95"/>
                  </a:lnTo>
                  <a:lnTo>
                    <a:pt x="55" y="94"/>
                  </a:lnTo>
                  <a:lnTo>
                    <a:pt x="46" y="86"/>
                  </a:lnTo>
                  <a:lnTo>
                    <a:pt x="36" y="78"/>
                  </a:lnTo>
                  <a:lnTo>
                    <a:pt x="34" y="77"/>
                  </a:lnTo>
                  <a:lnTo>
                    <a:pt x="31" y="77"/>
                  </a:lnTo>
                  <a:lnTo>
                    <a:pt x="29" y="77"/>
                  </a:lnTo>
                  <a:lnTo>
                    <a:pt x="27" y="77"/>
                  </a:lnTo>
                  <a:lnTo>
                    <a:pt x="26" y="73"/>
                  </a:lnTo>
                  <a:lnTo>
                    <a:pt x="24" y="71"/>
                  </a:lnTo>
                  <a:lnTo>
                    <a:pt x="23" y="70"/>
                  </a:lnTo>
                  <a:lnTo>
                    <a:pt x="21" y="70"/>
                  </a:lnTo>
                  <a:lnTo>
                    <a:pt x="20" y="70"/>
                  </a:lnTo>
                  <a:lnTo>
                    <a:pt x="14" y="72"/>
                  </a:lnTo>
                  <a:lnTo>
                    <a:pt x="9" y="68"/>
                  </a:lnTo>
                  <a:lnTo>
                    <a:pt x="5" y="64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6"/>
                  </a:lnTo>
                  <a:lnTo>
                    <a:pt x="0" y="55"/>
                  </a:lnTo>
                  <a:lnTo>
                    <a:pt x="1" y="53"/>
                  </a:lnTo>
                  <a:lnTo>
                    <a:pt x="2" y="50"/>
                  </a:lnTo>
                  <a:lnTo>
                    <a:pt x="3" y="48"/>
                  </a:lnTo>
                  <a:lnTo>
                    <a:pt x="5" y="44"/>
                  </a:lnTo>
                  <a:lnTo>
                    <a:pt x="5" y="41"/>
                  </a:lnTo>
                  <a:lnTo>
                    <a:pt x="5" y="37"/>
                  </a:lnTo>
                  <a:lnTo>
                    <a:pt x="5" y="33"/>
                  </a:lnTo>
                  <a:lnTo>
                    <a:pt x="5" y="30"/>
                  </a:lnTo>
                  <a:lnTo>
                    <a:pt x="6" y="26"/>
                  </a:lnTo>
                  <a:lnTo>
                    <a:pt x="8" y="24"/>
                  </a:lnTo>
                  <a:lnTo>
                    <a:pt x="11" y="23"/>
                  </a:lnTo>
                  <a:lnTo>
                    <a:pt x="14" y="21"/>
                  </a:lnTo>
                  <a:lnTo>
                    <a:pt x="17" y="19"/>
                  </a:lnTo>
                  <a:lnTo>
                    <a:pt x="20" y="18"/>
                  </a:lnTo>
                  <a:close/>
                </a:path>
              </a:pathLst>
            </a:custGeom>
            <a:solidFill>
              <a:srgbClr val="000514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54" name="Freeform 25"/>
            <p:cNvSpPr>
              <a:spLocks/>
            </p:cNvSpPr>
            <p:nvPr/>
          </p:nvSpPr>
          <p:spPr bwMode="gray">
            <a:xfrm>
              <a:off x="2209" y="2373"/>
              <a:ext cx="135" cy="77"/>
            </a:xfrm>
            <a:custGeom>
              <a:avLst/>
              <a:gdLst>
                <a:gd name="T0" fmla="*/ 0 w 116"/>
                <a:gd name="T1" fmla="*/ 50 h 66"/>
                <a:gd name="T2" fmla="*/ 5 w 116"/>
                <a:gd name="T3" fmla="*/ 47 h 66"/>
                <a:gd name="T4" fmla="*/ 7 w 116"/>
                <a:gd name="T5" fmla="*/ 43 h 66"/>
                <a:gd name="T6" fmla="*/ 10 w 116"/>
                <a:gd name="T7" fmla="*/ 37 h 66"/>
                <a:gd name="T8" fmla="*/ 14 w 116"/>
                <a:gd name="T9" fmla="*/ 35 h 66"/>
                <a:gd name="T10" fmla="*/ 19 w 116"/>
                <a:gd name="T11" fmla="*/ 30 h 66"/>
                <a:gd name="T12" fmla="*/ 22 w 116"/>
                <a:gd name="T13" fmla="*/ 27 h 66"/>
                <a:gd name="T14" fmla="*/ 22 w 116"/>
                <a:gd name="T15" fmla="*/ 23 h 66"/>
                <a:gd name="T16" fmla="*/ 26 w 116"/>
                <a:gd name="T17" fmla="*/ 21 h 66"/>
                <a:gd name="T18" fmla="*/ 30 w 116"/>
                <a:gd name="T19" fmla="*/ 16 h 66"/>
                <a:gd name="T20" fmla="*/ 34 w 116"/>
                <a:gd name="T21" fmla="*/ 12 h 66"/>
                <a:gd name="T22" fmla="*/ 41 w 116"/>
                <a:gd name="T23" fmla="*/ 6 h 66"/>
                <a:gd name="T24" fmla="*/ 48 w 116"/>
                <a:gd name="T25" fmla="*/ 1 h 66"/>
                <a:gd name="T26" fmla="*/ 52 w 116"/>
                <a:gd name="T27" fmla="*/ 1 h 66"/>
                <a:gd name="T28" fmla="*/ 55 w 116"/>
                <a:gd name="T29" fmla="*/ 1 h 66"/>
                <a:gd name="T30" fmla="*/ 57 w 116"/>
                <a:gd name="T31" fmla="*/ 2 h 66"/>
                <a:gd name="T32" fmla="*/ 58 w 116"/>
                <a:gd name="T33" fmla="*/ 5 h 66"/>
                <a:gd name="T34" fmla="*/ 62 w 116"/>
                <a:gd name="T35" fmla="*/ 2 h 66"/>
                <a:gd name="T36" fmla="*/ 65 w 116"/>
                <a:gd name="T37" fmla="*/ 5 h 66"/>
                <a:gd name="T38" fmla="*/ 69 w 116"/>
                <a:gd name="T39" fmla="*/ 8 h 66"/>
                <a:gd name="T40" fmla="*/ 73 w 116"/>
                <a:gd name="T41" fmla="*/ 9 h 66"/>
                <a:gd name="T42" fmla="*/ 93 w 116"/>
                <a:gd name="T43" fmla="*/ 14 h 66"/>
                <a:gd name="T44" fmla="*/ 100 w 116"/>
                <a:gd name="T45" fmla="*/ 14 h 66"/>
                <a:gd name="T46" fmla="*/ 107 w 116"/>
                <a:gd name="T47" fmla="*/ 13 h 66"/>
                <a:gd name="T48" fmla="*/ 114 w 116"/>
                <a:gd name="T49" fmla="*/ 15 h 66"/>
                <a:gd name="T50" fmla="*/ 120 w 116"/>
                <a:gd name="T51" fmla="*/ 23 h 66"/>
                <a:gd name="T52" fmla="*/ 126 w 116"/>
                <a:gd name="T53" fmla="*/ 33 h 66"/>
                <a:gd name="T54" fmla="*/ 123 w 116"/>
                <a:gd name="T55" fmla="*/ 34 h 66"/>
                <a:gd name="T56" fmla="*/ 123 w 116"/>
                <a:gd name="T57" fmla="*/ 35 h 66"/>
                <a:gd name="T58" fmla="*/ 122 w 116"/>
                <a:gd name="T59" fmla="*/ 36 h 66"/>
                <a:gd name="T60" fmla="*/ 130 w 116"/>
                <a:gd name="T61" fmla="*/ 47 h 66"/>
                <a:gd name="T62" fmla="*/ 135 w 116"/>
                <a:gd name="T63" fmla="*/ 68 h 66"/>
                <a:gd name="T64" fmla="*/ 129 w 116"/>
                <a:gd name="T65" fmla="*/ 75 h 66"/>
                <a:gd name="T66" fmla="*/ 119 w 116"/>
                <a:gd name="T67" fmla="*/ 76 h 66"/>
                <a:gd name="T68" fmla="*/ 114 w 116"/>
                <a:gd name="T69" fmla="*/ 75 h 66"/>
                <a:gd name="T70" fmla="*/ 112 w 116"/>
                <a:gd name="T71" fmla="*/ 75 h 66"/>
                <a:gd name="T72" fmla="*/ 107 w 116"/>
                <a:gd name="T73" fmla="*/ 76 h 66"/>
                <a:gd name="T74" fmla="*/ 86 w 116"/>
                <a:gd name="T75" fmla="*/ 76 h 66"/>
                <a:gd name="T76" fmla="*/ 59 w 116"/>
                <a:gd name="T77" fmla="*/ 77 h 66"/>
                <a:gd name="T78" fmla="*/ 41 w 116"/>
                <a:gd name="T79" fmla="*/ 76 h 66"/>
                <a:gd name="T80" fmla="*/ 29 w 116"/>
                <a:gd name="T81" fmla="*/ 76 h 66"/>
                <a:gd name="T82" fmla="*/ 23 w 116"/>
                <a:gd name="T83" fmla="*/ 76 h 66"/>
                <a:gd name="T84" fmla="*/ 16 w 116"/>
                <a:gd name="T85" fmla="*/ 71 h 66"/>
                <a:gd name="T86" fmla="*/ 10 w 116"/>
                <a:gd name="T87" fmla="*/ 68 h 66"/>
                <a:gd name="T88" fmla="*/ 3 w 116"/>
                <a:gd name="T89" fmla="*/ 64 h 66"/>
                <a:gd name="T90" fmla="*/ 3 w 116"/>
                <a:gd name="T91" fmla="*/ 61 h 66"/>
                <a:gd name="T92" fmla="*/ 0 w 116"/>
                <a:gd name="T93" fmla="*/ 56 h 6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6"/>
                <a:gd name="T142" fmla="*/ 0 h 66"/>
                <a:gd name="T143" fmla="*/ 116 w 116"/>
                <a:gd name="T144" fmla="*/ 66 h 6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6" h="66">
                  <a:moveTo>
                    <a:pt x="0" y="46"/>
                  </a:moveTo>
                  <a:lnTo>
                    <a:pt x="0" y="43"/>
                  </a:lnTo>
                  <a:lnTo>
                    <a:pt x="2" y="41"/>
                  </a:lnTo>
                  <a:lnTo>
                    <a:pt x="4" y="40"/>
                  </a:lnTo>
                  <a:lnTo>
                    <a:pt x="5" y="38"/>
                  </a:lnTo>
                  <a:lnTo>
                    <a:pt x="6" y="37"/>
                  </a:lnTo>
                  <a:lnTo>
                    <a:pt x="8" y="35"/>
                  </a:lnTo>
                  <a:lnTo>
                    <a:pt x="9" y="32"/>
                  </a:lnTo>
                  <a:lnTo>
                    <a:pt x="10" y="31"/>
                  </a:lnTo>
                  <a:lnTo>
                    <a:pt x="12" y="30"/>
                  </a:lnTo>
                  <a:lnTo>
                    <a:pt x="15" y="29"/>
                  </a:lnTo>
                  <a:lnTo>
                    <a:pt x="16" y="26"/>
                  </a:lnTo>
                  <a:lnTo>
                    <a:pt x="17" y="25"/>
                  </a:lnTo>
                  <a:lnTo>
                    <a:pt x="19" y="23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6" y="14"/>
                  </a:lnTo>
                  <a:lnTo>
                    <a:pt x="27" y="12"/>
                  </a:lnTo>
                  <a:lnTo>
                    <a:pt x="29" y="10"/>
                  </a:lnTo>
                  <a:lnTo>
                    <a:pt x="32" y="7"/>
                  </a:lnTo>
                  <a:lnTo>
                    <a:pt x="35" y="5"/>
                  </a:lnTo>
                  <a:lnTo>
                    <a:pt x="38" y="4"/>
                  </a:lnTo>
                  <a:lnTo>
                    <a:pt x="41" y="1"/>
                  </a:lnTo>
                  <a:lnTo>
                    <a:pt x="45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50" y="4"/>
                  </a:lnTo>
                  <a:lnTo>
                    <a:pt x="52" y="4"/>
                  </a:lnTo>
                  <a:lnTo>
                    <a:pt x="53" y="2"/>
                  </a:lnTo>
                  <a:lnTo>
                    <a:pt x="55" y="2"/>
                  </a:lnTo>
                  <a:lnTo>
                    <a:pt x="56" y="4"/>
                  </a:lnTo>
                  <a:lnTo>
                    <a:pt x="58" y="5"/>
                  </a:lnTo>
                  <a:lnTo>
                    <a:pt x="59" y="7"/>
                  </a:lnTo>
                  <a:lnTo>
                    <a:pt x="62" y="8"/>
                  </a:lnTo>
                  <a:lnTo>
                    <a:pt x="63" y="8"/>
                  </a:lnTo>
                  <a:lnTo>
                    <a:pt x="71" y="11"/>
                  </a:lnTo>
                  <a:lnTo>
                    <a:pt x="80" y="12"/>
                  </a:lnTo>
                  <a:lnTo>
                    <a:pt x="83" y="12"/>
                  </a:lnTo>
                  <a:lnTo>
                    <a:pt x="86" y="12"/>
                  </a:lnTo>
                  <a:lnTo>
                    <a:pt x="89" y="11"/>
                  </a:lnTo>
                  <a:lnTo>
                    <a:pt x="92" y="11"/>
                  </a:lnTo>
                  <a:lnTo>
                    <a:pt x="94" y="11"/>
                  </a:lnTo>
                  <a:lnTo>
                    <a:pt x="98" y="13"/>
                  </a:lnTo>
                  <a:lnTo>
                    <a:pt x="100" y="17"/>
                  </a:lnTo>
                  <a:lnTo>
                    <a:pt x="103" y="20"/>
                  </a:lnTo>
                  <a:lnTo>
                    <a:pt x="105" y="24"/>
                  </a:lnTo>
                  <a:lnTo>
                    <a:pt x="108" y="28"/>
                  </a:lnTo>
                  <a:lnTo>
                    <a:pt x="106" y="29"/>
                  </a:lnTo>
                  <a:lnTo>
                    <a:pt x="106" y="30"/>
                  </a:lnTo>
                  <a:lnTo>
                    <a:pt x="105" y="29"/>
                  </a:lnTo>
                  <a:lnTo>
                    <a:pt x="105" y="31"/>
                  </a:lnTo>
                  <a:lnTo>
                    <a:pt x="105" y="32"/>
                  </a:lnTo>
                  <a:lnTo>
                    <a:pt x="112" y="40"/>
                  </a:lnTo>
                  <a:lnTo>
                    <a:pt x="116" y="49"/>
                  </a:lnTo>
                  <a:lnTo>
                    <a:pt x="116" y="58"/>
                  </a:lnTo>
                  <a:lnTo>
                    <a:pt x="114" y="61"/>
                  </a:lnTo>
                  <a:lnTo>
                    <a:pt x="111" y="64"/>
                  </a:lnTo>
                  <a:lnTo>
                    <a:pt x="106" y="65"/>
                  </a:lnTo>
                  <a:lnTo>
                    <a:pt x="102" y="65"/>
                  </a:lnTo>
                  <a:lnTo>
                    <a:pt x="100" y="64"/>
                  </a:lnTo>
                  <a:lnTo>
                    <a:pt x="98" y="64"/>
                  </a:lnTo>
                  <a:lnTo>
                    <a:pt x="97" y="63"/>
                  </a:lnTo>
                  <a:lnTo>
                    <a:pt x="96" y="64"/>
                  </a:lnTo>
                  <a:lnTo>
                    <a:pt x="93" y="64"/>
                  </a:lnTo>
                  <a:lnTo>
                    <a:pt x="92" y="65"/>
                  </a:lnTo>
                  <a:lnTo>
                    <a:pt x="91" y="66"/>
                  </a:lnTo>
                  <a:lnTo>
                    <a:pt x="74" y="65"/>
                  </a:lnTo>
                  <a:lnTo>
                    <a:pt x="58" y="60"/>
                  </a:lnTo>
                  <a:lnTo>
                    <a:pt x="51" y="66"/>
                  </a:lnTo>
                  <a:lnTo>
                    <a:pt x="44" y="66"/>
                  </a:lnTo>
                  <a:lnTo>
                    <a:pt x="35" y="65"/>
                  </a:lnTo>
                  <a:lnTo>
                    <a:pt x="27" y="65"/>
                  </a:lnTo>
                  <a:lnTo>
                    <a:pt x="25" y="65"/>
                  </a:lnTo>
                  <a:lnTo>
                    <a:pt x="22" y="65"/>
                  </a:lnTo>
                  <a:lnTo>
                    <a:pt x="20" y="65"/>
                  </a:lnTo>
                  <a:lnTo>
                    <a:pt x="16" y="64"/>
                  </a:lnTo>
                  <a:lnTo>
                    <a:pt x="14" y="61"/>
                  </a:lnTo>
                  <a:lnTo>
                    <a:pt x="11" y="59"/>
                  </a:lnTo>
                  <a:lnTo>
                    <a:pt x="9" y="58"/>
                  </a:lnTo>
                  <a:lnTo>
                    <a:pt x="6" y="57"/>
                  </a:lnTo>
                  <a:lnTo>
                    <a:pt x="3" y="55"/>
                  </a:lnTo>
                  <a:lnTo>
                    <a:pt x="3" y="53"/>
                  </a:lnTo>
                  <a:lnTo>
                    <a:pt x="3" y="52"/>
                  </a:lnTo>
                  <a:lnTo>
                    <a:pt x="2" y="49"/>
                  </a:lnTo>
                  <a:lnTo>
                    <a:pt x="0" y="48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0514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55" name="Freeform 26"/>
            <p:cNvSpPr>
              <a:spLocks/>
            </p:cNvSpPr>
            <p:nvPr/>
          </p:nvSpPr>
          <p:spPr bwMode="gray">
            <a:xfrm>
              <a:off x="2351" y="2365"/>
              <a:ext cx="374" cy="799"/>
            </a:xfrm>
            <a:custGeom>
              <a:avLst/>
              <a:gdLst>
                <a:gd name="T0" fmla="*/ 250 w 319"/>
                <a:gd name="T1" fmla="*/ 743 h 683"/>
                <a:gd name="T2" fmla="*/ 270 w 319"/>
                <a:gd name="T3" fmla="*/ 707 h 683"/>
                <a:gd name="T4" fmla="*/ 257 w 319"/>
                <a:gd name="T5" fmla="*/ 700 h 683"/>
                <a:gd name="T6" fmla="*/ 265 w 319"/>
                <a:gd name="T7" fmla="*/ 669 h 683"/>
                <a:gd name="T8" fmla="*/ 245 w 319"/>
                <a:gd name="T9" fmla="*/ 612 h 683"/>
                <a:gd name="T10" fmla="*/ 231 w 319"/>
                <a:gd name="T11" fmla="*/ 530 h 683"/>
                <a:gd name="T12" fmla="*/ 209 w 319"/>
                <a:gd name="T13" fmla="*/ 504 h 683"/>
                <a:gd name="T14" fmla="*/ 200 w 319"/>
                <a:gd name="T15" fmla="*/ 493 h 683"/>
                <a:gd name="T16" fmla="*/ 197 w 319"/>
                <a:gd name="T17" fmla="*/ 511 h 683"/>
                <a:gd name="T18" fmla="*/ 165 w 319"/>
                <a:gd name="T19" fmla="*/ 530 h 683"/>
                <a:gd name="T20" fmla="*/ 157 w 319"/>
                <a:gd name="T21" fmla="*/ 533 h 683"/>
                <a:gd name="T22" fmla="*/ 145 w 319"/>
                <a:gd name="T23" fmla="*/ 557 h 683"/>
                <a:gd name="T24" fmla="*/ 137 w 319"/>
                <a:gd name="T25" fmla="*/ 551 h 683"/>
                <a:gd name="T26" fmla="*/ 125 w 319"/>
                <a:gd name="T27" fmla="*/ 549 h 683"/>
                <a:gd name="T28" fmla="*/ 109 w 319"/>
                <a:gd name="T29" fmla="*/ 539 h 683"/>
                <a:gd name="T30" fmla="*/ 86 w 319"/>
                <a:gd name="T31" fmla="*/ 546 h 683"/>
                <a:gd name="T32" fmla="*/ 91 w 319"/>
                <a:gd name="T33" fmla="*/ 507 h 683"/>
                <a:gd name="T34" fmla="*/ 77 w 319"/>
                <a:gd name="T35" fmla="*/ 425 h 683"/>
                <a:gd name="T36" fmla="*/ 67 w 319"/>
                <a:gd name="T37" fmla="*/ 419 h 683"/>
                <a:gd name="T38" fmla="*/ 47 w 319"/>
                <a:gd name="T39" fmla="*/ 385 h 683"/>
                <a:gd name="T40" fmla="*/ 13 w 319"/>
                <a:gd name="T41" fmla="*/ 349 h 683"/>
                <a:gd name="T42" fmla="*/ 14 w 319"/>
                <a:gd name="T43" fmla="*/ 314 h 683"/>
                <a:gd name="T44" fmla="*/ 15 w 319"/>
                <a:gd name="T45" fmla="*/ 292 h 683"/>
                <a:gd name="T46" fmla="*/ 38 w 319"/>
                <a:gd name="T47" fmla="*/ 283 h 683"/>
                <a:gd name="T48" fmla="*/ 48 w 319"/>
                <a:gd name="T49" fmla="*/ 235 h 683"/>
                <a:gd name="T50" fmla="*/ 74 w 319"/>
                <a:gd name="T51" fmla="*/ 208 h 683"/>
                <a:gd name="T52" fmla="*/ 100 w 319"/>
                <a:gd name="T53" fmla="*/ 168 h 683"/>
                <a:gd name="T54" fmla="*/ 123 w 319"/>
                <a:gd name="T55" fmla="*/ 111 h 683"/>
                <a:gd name="T56" fmla="*/ 130 w 319"/>
                <a:gd name="T57" fmla="*/ 80 h 683"/>
                <a:gd name="T58" fmla="*/ 158 w 319"/>
                <a:gd name="T59" fmla="*/ 62 h 683"/>
                <a:gd name="T60" fmla="*/ 206 w 319"/>
                <a:gd name="T61" fmla="*/ 58 h 683"/>
                <a:gd name="T62" fmla="*/ 217 w 319"/>
                <a:gd name="T63" fmla="*/ 15 h 683"/>
                <a:gd name="T64" fmla="*/ 223 w 319"/>
                <a:gd name="T65" fmla="*/ 1 h 683"/>
                <a:gd name="T66" fmla="*/ 251 w 319"/>
                <a:gd name="T67" fmla="*/ 39 h 683"/>
                <a:gd name="T68" fmla="*/ 272 w 319"/>
                <a:gd name="T69" fmla="*/ 49 h 683"/>
                <a:gd name="T70" fmla="*/ 270 w 319"/>
                <a:gd name="T71" fmla="*/ 104 h 683"/>
                <a:gd name="T72" fmla="*/ 256 w 319"/>
                <a:gd name="T73" fmla="*/ 140 h 683"/>
                <a:gd name="T74" fmla="*/ 229 w 319"/>
                <a:gd name="T75" fmla="*/ 163 h 683"/>
                <a:gd name="T76" fmla="*/ 252 w 319"/>
                <a:gd name="T77" fmla="*/ 195 h 683"/>
                <a:gd name="T78" fmla="*/ 283 w 319"/>
                <a:gd name="T79" fmla="*/ 229 h 683"/>
                <a:gd name="T80" fmla="*/ 297 w 319"/>
                <a:gd name="T81" fmla="*/ 239 h 683"/>
                <a:gd name="T82" fmla="*/ 311 w 319"/>
                <a:gd name="T83" fmla="*/ 285 h 683"/>
                <a:gd name="T84" fmla="*/ 327 w 319"/>
                <a:gd name="T85" fmla="*/ 308 h 683"/>
                <a:gd name="T86" fmla="*/ 359 w 319"/>
                <a:gd name="T87" fmla="*/ 308 h 683"/>
                <a:gd name="T88" fmla="*/ 367 w 319"/>
                <a:gd name="T89" fmla="*/ 318 h 683"/>
                <a:gd name="T90" fmla="*/ 352 w 319"/>
                <a:gd name="T91" fmla="*/ 331 h 683"/>
                <a:gd name="T92" fmla="*/ 331 w 319"/>
                <a:gd name="T93" fmla="*/ 354 h 683"/>
                <a:gd name="T94" fmla="*/ 307 w 319"/>
                <a:gd name="T95" fmla="*/ 368 h 683"/>
                <a:gd name="T96" fmla="*/ 280 w 319"/>
                <a:gd name="T97" fmla="*/ 380 h 683"/>
                <a:gd name="T98" fmla="*/ 242 w 319"/>
                <a:gd name="T99" fmla="*/ 392 h 683"/>
                <a:gd name="T100" fmla="*/ 220 w 319"/>
                <a:gd name="T101" fmla="*/ 442 h 683"/>
                <a:gd name="T102" fmla="*/ 277 w 319"/>
                <a:gd name="T103" fmla="*/ 536 h 683"/>
                <a:gd name="T104" fmla="*/ 256 w 319"/>
                <a:gd name="T105" fmla="*/ 574 h 683"/>
                <a:gd name="T106" fmla="*/ 270 w 319"/>
                <a:gd name="T107" fmla="*/ 622 h 683"/>
                <a:gd name="T108" fmla="*/ 287 w 319"/>
                <a:gd name="T109" fmla="*/ 680 h 683"/>
                <a:gd name="T110" fmla="*/ 305 w 319"/>
                <a:gd name="T111" fmla="*/ 702 h 68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19"/>
                <a:gd name="T169" fmla="*/ 0 h 683"/>
                <a:gd name="T170" fmla="*/ 319 w 319"/>
                <a:gd name="T171" fmla="*/ 683 h 68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19" h="683">
                  <a:moveTo>
                    <a:pt x="224" y="682"/>
                  </a:moveTo>
                  <a:lnTo>
                    <a:pt x="223" y="670"/>
                  </a:lnTo>
                  <a:lnTo>
                    <a:pt x="226" y="658"/>
                  </a:lnTo>
                  <a:lnTo>
                    <a:pt x="230" y="647"/>
                  </a:lnTo>
                  <a:lnTo>
                    <a:pt x="233" y="636"/>
                  </a:lnTo>
                  <a:lnTo>
                    <a:pt x="233" y="625"/>
                  </a:lnTo>
                  <a:lnTo>
                    <a:pt x="226" y="628"/>
                  </a:lnTo>
                  <a:lnTo>
                    <a:pt x="219" y="629"/>
                  </a:lnTo>
                  <a:lnTo>
                    <a:pt x="213" y="635"/>
                  </a:lnTo>
                  <a:lnTo>
                    <a:pt x="217" y="628"/>
                  </a:lnTo>
                  <a:lnTo>
                    <a:pt x="221" y="622"/>
                  </a:lnTo>
                  <a:lnTo>
                    <a:pt x="227" y="617"/>
                  </a:lnTo>
                  <a:lnTo>
                    <a:pt x="233" y="611"/>
                  </a:lnTo>
                  <a:lnTo>
                    <a:pt x="232" y="610"/>
                  </a:lnTo>
                  <a:lnTo>
                    <a:pt x="232" y="609"/>
                  </a:lnTo>
                  <a:lnTo>
                    <a:pt x="231" y="606"/>
                  </a:lnTo>
                  <a:lnTo>
                    <a:pt x="231" y="605"/>
                  </a:lnTo>
                  <a:lnTo>
                    <a:pt x="230" y="604"/>
                  </a:lnTo>
                  <a:lnTo>
                    <a:pt x="229" y="604"/>
                  </a:lnTo>
                  <a:lnTo>
                    <a:pt x="227" y="603"/>
                  </a:lnTo>
                  <a:lnTo>
                    <a:pt x="225" y="601"/>
                  </a:lnTo>
                  <a:lnTo>
                    <a:pt x="224" y="601"/>
                  </a:lnTo>
                  <a:lnTo>
                    <a:pt x="221" y="601"/>
                  </a:lnTo>
                  <a:lnTo>
                    <a:pt x="223" y="600"/>
                  </a:lnTo>
                  <a:lnTo>
                    <a:pt x="221" y="600"/>
                  </a:lnTo>
                  <a:lnTo>
                    <a:pt x="220" y="599"/>
                  </a:lnTo>
                  <a:lnTo>
                    <a:pt x="219" y="598"/>
                  </a:lnTo>
                  <a:lnTo>
                    <a:pt x="219" y="597"/>
                  </a:lnTo>
                  <a:lnTo>
                    <a:pt x="220" y="595"/>
                  </a:lnTo>
                  <a:lnTo>
                    <a:pt x="221" y="595"/>
                  </a:lnTo>
                  <a:lnTo>
                    <a:pt x="223" y="595"/>
                  </a:lnTo>
                  <a:lnTo>
                    <a:pt x="224" y="594"/>
                  </a:lnTo>
                  <a:lnTo>
                    <a:pt x="226" y="583"/>
                  </a:lnTo>
                  <a:lnTo>
                    <a:pt x="226" y="572"/>
                  </a:lnTo>
                  <a:lnTo>
                    <a:pt x="221" y="562"/>
                  </a:lnTo>
                  <a:lnTo>
                    <a:pt x="215" y="553"/>
                  </a:lnTo>
                  <a:lnTo>
                    <a:pt x="214" y="556"/>
                  </a:lnTo>
                  <a:lnTo>
                    <a:pt x="213" y="559"/>
                  </a:lnTo>
                  <a:lnTo>
                    <a:pt x="211" y="560"/>
                  </a:lnTo>
                  <a:lnTo>
                    <a:pt x="208" y="563"/>
                  </a:lnTo>
                  <a:lnTo>
                    <a:pt x="211" y="550"/>
                  </a:lnTo>
                  <a:lnTo>
                    <a:pt x="211" y="536"/>
                  </a:lnTo>
                  <a:lnTo>
                    <a:pt x="209" y="523"/>
                  </a:lnTo>
                  <a:lnTo>
                    <a:pt x="208" y="521"/>
                  </a:lnTo>
                  <a:lnTo>
                    <a:pt x="206" y="517"/>
                  </a:lnTo>
                  <a:lnTo>
                    <a:pt x="203" y="515"/>
                  </a:lnTo>
                  <a:lnTo>
                    <a:pt x="201" y="511"/>
                  </a:lnTo>
                  <a:lnTo>
                    <a:pt x="197" y="489"/>
                  </a:lnTo>
                  <a:lnTo>
                    <a:pt x="195" y="467"/>
                  </a:lnTo>
                  <a:lnTo>
                    <a:pt x="195" y="463"/>
                  </a:lnTo>
                  <a:lnTo>
                    <a:pt x="195" y="458"/>
                  </a:lnTo>
                  <a:lnTo>
                    <a:pt x="197" y="453"/>
                  </a:lnTo>
                  <a:lnTo>
                    <a:pt x="199" y="449"/>
                  </a:lnTo>
                  <a:lnTo>
                    <a:pt x="195" y="450"/>
                  </a:lnTo>
                  <a:lnTo>
                    <a:pt x="193" y="451"/>
                  </a:lnTo>
                  <a:lnTo>
                    <a:pt x="189" y="452"/>
                  </a:lnTo>
                  <a:lnTo>
                    <a:pt x="185" y="452"/>
                  </a:lnTo>
                  <a:lnTo>
                    <a:pt x="183" y="451"/>
                  </a:lnTo>
                  <a:lnTo>
                    <a:pt x="177" y="445"/>
                  </a:lnTo>
                  <a:lnTo>
                    <a:pt x="176" y="438"/>
                  </a:lnTo>
                  <a:lnTo>
                    <a:pt x="178" y="431"/>
                  </a:lnTo>
                  <a:lnTo>
                    <a:pt x="183" y="423"/>
                  </a:lnTo>
                  <a:lnTo>
                    <a:pt x="182" y="426"/>
                  </a:lnTo>
                  <a:lnTo>
                    <a:pt x="179" y="427"/>
                  </a:lnTo>
                  <a:lnTo>
                    <a:pt x="178" y="428"/>
                  </a:lnTo>
                  <a:lnTo>
                    <a:pt x="176" y="428"/>
                  </a:lnTo>
                  <a:lnTo>
                    <a:pt x="173" y="427"/>
                  </a:lnTo>
                  <a:lnTo>
                    <a:pt x="172" y="426"/>
                  </a:lnTo>
                  <a:lnTo>
                    <a:pt x="171" y="423"/>
                  </a:lnTo>
                  <a:lnTo>
                    <a:pt x="171" y="421"/>
                  </a:lnTo>
                  <a:lnTo>
                    <a:pt x="170" y="418"/>
                  </a:lnTo>
                  <a:lnTo>
                    <a:pt x="168" y="416"/>
                  </a:lnTo>
                  <a:lnTo>
                    <a:pt x="170" y="420"/>
                  </a:lnTo>
                  <a:lnTo>
                    <a:pt x="171" y="422"/>
                  </a:lnTo>
                  <a:lnTo>
                    <a:pt x="173" y="424"/>
                  </a:lnTo>
                  <a:lnTo>
                    <a:pt x="173" y="427"/>
                  </a:lnTo>
                  <a:lnTo>
                    <a:pt x="172" y="429"/>
                  </a:lnTo>
                  <a:lnTo>
                    <a:pt x="170" y="433"/>
                  </a:lnTo>
                  <a:lnTo>
                    <a:pt x="168" y="437"/>
                  </a:lnTo>
                  <a:lnTo>
                    <a:pt x="167" y="439"/>
                  </a:lnTo>
                  <a:lnTo>
                    <a:pt x="166" y="443"/>
                  </a:lnTo>
                  <a:lnTo>
                    <a:pt x="166" y="446"/>
                  </a:lnTo>
                  <a:lnTo>
                    <a:pt x="159" y="449"/>
                  </a:lnTo>
                  <a:lnTo>
                    <a:pt x="154" y="453"/>
                  </a:lnTo>
                  <a:lnTo>
                    <a:pt x="148" y="456"/>
                  </a:lnTo>
                  <a:lnTo>
                    <a:pt x="141" y="456"/>
                  </a:lnTo>
                  <a:lnTo>
                    <a:pt x="141" y="455"/>
                  </a:lnTo>
                  <a:lnTo>
                    <a:pt x="141" y="453"/>
                  </a:lnTo>
                  <a:lnTo>
                    <a:pt x="141" y="452"/>
                  </a:lnTo>
                  <a:lnTo>
                    <a:pt x="141" y="451"/>
                  </a:lnTo>
                  <a:lnTo>
                    <a:pt x="140" y="451"/>
                  </a:lnTo>
                  <a:lnTo>
                    <a:pt x="138" y="452"/>
                  </a:lnTo>
                  <a:lnTo>
                    <a:pt x="138" y="453"/>
                  </a:lnTo>
                  <a:lnTo>
                    <a:pt x="137" y="455"/>
                  </a:lnTo>
                  <a:lnTo>
                    <a:pt x="136" y="456"/>
                  </a:lnTo>
                  <a:lnTo>
                    <a:pt x="135" y="456"/>
                  </a:lnTo>
                  <a:lnTo>
                    <a:pt x="134" y="456"/>
                  </a:lnTo>
                  <a:lnTo>
                    <a:pt x="132" y="461"/>
                  </a:lnTo>
                  <a:lnTo>
                    <a:pt x="131" y="467"/>
                  </a:lnTo>
                  <a:lnTo>
                    <a:pt x="131" y="471"/>
                  </a:lnTo>
                  <a:lnTo>
                    <a:pt x="131" y="474"/>
                  </a:lnTo>
                  <a:lnTo>
                    <a:pt x="130" y="474"/>
                  </a:lnTo>
                  <a:lnTo>
                    <a:pt x="128" y="474"/>
                  </a:lnTo>
                  <a:lnTo>
                    <a:pt x="126" y="475"/>
                  </a:lnTo>
                  <a:lnTo>
                    <a:pt x="125" y="475"/>
                  </a:lnTo>
                  <a:lnTo>
                    <a:pt x="124" y="476"/>
                  </a:lnTo>
                  <a:lnTo>
                    <a:pt x="125" y="475"/>
                  </a:lnTo>
                  <a:lnTo>
                    <a:pt x="124" y="474"/>
                  </a:lnTo>
                  <a:lnTo>
                    <a:pt x="123" y="473"/>
                  </a:lnTo>
                  <a:lnTo>
                    <a:pt x="122" y="473"/>
                  </a:lnTo>
                  <a:lnTo>
                    <a:pt x="120" y="471"/>
                  </a:lnTo>
                  <a:lnTo>
                    <a:pt x="119" y="469"/>
                  </a:lnTo>
                  <a:lnTo>
                    <a:pt x="118" y="470"/>
                  </a:lnTo>
                  <a:lnTo>
                    <a:pt x="117" y="471"/>
                  </a:lnTo>
                  <a:lnTo>
                    <a:pt x="115" y="474"/>
                  </a:lnTo>
                  <a:lnTo>
                    <a:pt x="114" y="475"/>
                  </a:lnTo>
                  <a:lnTo>
                    <a:pt x="113" y="476"/>
                  </a:lnTo>
                  <a:lnTo>
                    <a:pt x="111" y="477"/>
                  </a:lnTo>
                  <a:lnTo>
                    <a:pt x="108" y="476"/>
                  </a:lnTo>
                  <a:lnTo>
                    <a:pt x="107" y="475"/>
                  </a:lnTo>
                  <a:lnTo>
                    <a:pt x="106" y="474"/>
                  </a:lnTo>
                  <a:lnTo>
                    <a:pt x="106" y="471"/>
                  </a:lnTo>
                  <a:lnTo>
                    <a:pt x="107" y="469"/>
                  </a:lnTo>
                  <a:lnTo>
                    <a:pt x="108" y="467"/>
                  </a:lnTo>
                  <a:lnTo>
                    <a:pt x="111" y="464"/>
                  </a:lnTo>
                  <a:lnTo>
                    <a:pt x="113" y="463"/>
                  </a:lnTo>
                  <a:lnTo>
                    <a:pt x="102" y="468"/>
                  </a:lnTo>
                  <a:lnTo>
                    <a:pt x="91" y="469"/>
                  </a:lnTo>
                  <a:lnTo>
                    <a:pt x="91" y="468"/>
                  </a:lnTo>
                  <a:lnTo>
                    <a:pt x="91" y="465"/>
                  </a:lnTo>
                  <a:lnTo>
                    <a:pt x="91" y="463"/>
                  </a:lnTo>
                  <a:lnTo>
                    <a:pt x="93" y="461"/>
                  </a:lnTo>
                  <a:lnTo>
                    <a:pt x="94" y="458"/>
                  </a:lnTo>
                  <a:lnTo>
                    <a:pt x="90" y="461"/>
                  </a:lnTo>
                  <a:lnTo>
                    <a:pt x="88" y="463"/>
                  </a:lnTo>
                  <a:lnTo>
                    <a:pt x="85" y="467"/>
                  </a:lnTo>
                  <a:lnTo>
                    <a:pt x="82" y="469"/>
                  </a:lnTo>
                  <a:lnTo>
                    <a:pt x="79" y="470"/>
                  </a:lnTo>
                  <a:lnTo>
                    <a:pt x="77" y="470"/>
                  </a:lnTo>
                  <a:lnTo>
                    <a:pt x="75" y="469"/>
                  </a:lnTo>
                  <a:lnTo>
                    <a:pt x="73" y="467"/>
                  </a:lnTo>
                  <a:lnTo>
                    <a:pt x="73" y="464"/>
                  </a:lnTo>
                  <a:lnTo>
                    <a:pt x="73" y="461"/>
                  </a:lnTo>
                  <a:lnTo>
                    <a:pt x="73" y="458"/>
                  </a:lnTo>
                  <a:lnTo>
                    <a:pt x="77" y="451"/>
                  </a:lnTo>
                  <a:lnTo>
                    <a:pt x="79" y="444"/>
                  </a:lnTo>
                  <a:lnTo>
                    <a:pt x="79" y="441"/>
                  </a:lnTo>
                  <a:lnTo>
                    <a:pt x="79" y="439"/>
                  </a:lnTo>
                  <a:lnTo>
                    <a:pt x="78" y="437"/>
                  </a:lnTo>
                  <a:lnTo>
                    <a:pt x="78" y="433"/>
                  </a:lnTo>
                  <a:lnTo>
                    <a:pt x="78" y="431"/>
                  </a:lnTo>
                  <a:lnTo>
                    <a:pt x="84" y="416"/>
                  </a:lnTo>
                  <a:lnTo>
                    <a:pt x="84" y="403"/>
                  </a:lnTo>
                  <a:lnTo>
                    <a:pt x="81" y="391"/>
                  </a:lnTo>
                  <a:lnTo>
                    <a:pt x="77" y="378"/>
                  </a:lnTo>
                  <a:lnTo>
                    <a:pt x="75" y="372"/>
                  </a:lnTo>
                  <a:lnTo>
                    <a:pt x="71" y="367"/>
                  </a:lnTo>
                  <a:lnTo>
                    <a:pt x="69" y="361"/>
                  </a:lnTo>
                  <a:lnTo>
                    <a:pt x="66" y="363"/>
                  </a:lnTo>
                  <a:lnTo>
                    <a:pt x="63" y="366"/>
                  </a:lnTo>
                  <a:lnTo>
                    <a:pt x="60" y="369"/>
                  </a:lnTo>
                  <a:lnTo>
                    <a:pt x="59" y="372"/>
                  </a:lnTo>
                  <a:lnTo>
                    <a:pt x="55" y="375"/>
                  </a:lnTo>
                  <a:lnTo>
                    <a:pt x="53" y="376"/>
                  </a:lnTo>
                  <a:lnTo>
                    <a:pt x="53" y="372"/>
                  </a:lnTo>
                  <a:lnTo>
                    <a:pt x="54" y="368"/>
                  </a:lnTo>
                  <a:lnTo>
                    <a:pt x="55" y="363"/>
                  </a:lnTo>
                  <a:lnTo>
                    <a:pt x="57" y="358"/>
                  </a:lnTo>
                  <a:lnTo>
                    <a:pt x="57" y="351"/>
                  </a:lnTo>
                  <a:lnTo>
                    <a:pt x="54" y="346"/>
                  </a:lnTo>
                  <a:lnTo>
                    <a:pt x="51" y="341"/>
                  </a:lnTo>
                  <a:lnTo>
                    <a:pt x="48" y="335"/>
                  </a:lnTo>
                  <a:lnTo>
                    <a:pt x="48" y="333"/>
                  </a:lnTo>
                  <a:lnTo>
                    <a:pt x="47" y="331"/>
                  </a:lnTo>
                  <a:lnTo>
                    <a:pt x="45" y="331"/>
                  </a:lnTo>
                  <a:lnTo>
                    <a:pt x="42" y="329"/>
                  </a:lnTo>
                  <a:lnTo>
                    <a:pt x="40" y="329"/>
                  </a:lnTo>
                  <a:lnTo>
                    <a:pt x="36" y="329"/>
                  </a:lnTo>
                  <a:lnTo>
                    <a:pt x="32" y="327"/>
                  </a:lnTo>
                  <a:lnTo>
                    <a:pt x="26" y="321"/>
                  </a:lnTo>
                  <a:lnTo>
                    <a:pt x="22" y="314"/>
                  </a:lnTo>
                  <a:lnTo>
                    <a:pt x="19" y="305"/>
                  </a:lnTo>
                  <a:lnTo>
                    <a:pt x="18" y="303"/>
                  </a:lnTo>
                  <a:lnTo>
                    <a:pt x="16" y="301"/>
                  </a:lnTo>
                  <a:lnTo>
                    <a:pt x="13" y="299"/>
                  </a:lnTo>
                  <a:lnTo>
                    <a:pt x="11" y="298"/>
                  </a:lnTo>
                  <a:lnTo>
                    <a:pt x="8" y="298"/>
                  </a:lnTo>
                  <a:lnTo>
                    <a:pt x="5" y="297"/>
                  </a:lnTo>
                  <a:lnTo>
                    <a:pt x="2" y="296"/>
                  </a:lnTo>
                  <a:lnTo>
                    <a:pt x="1" y="293"/>
                  </a:lnTo>
                  <a:lnTo>
                    <a:pt x="0" y="291"/>
                  </a:lnTo>
                  <a:lnTo>
                    <a:pt x="0" y="284"/>
                  </a:lnTo>
                  <a:lnTo>
                    <a:pt x="1" y="278"/>
                  </a:lnTo>
                  <a:lnTo>
                    <a:pt x="5" y="272"/>
                  </a:lnTo>
                  <a:lnTo>
                    <a:pt x="12" y="268"/>
                  </a:lnTo>
                  <a:lnTo>
                    <a:pt x="14" y="268"/>
                  </a:lnTo>
                  <a:lnTo>
                    <a:pt x="16" y="266"/>
                  </a:lnTo>
                  <a:lnTo>
                    <a:pt x="16" y="264"/>
                  </a:lnTo>
                  <a:lnTo>
                    <a:pt x="16" y="262"/>
                  </a:lnTo>
                  <a:lnTo>
                    <a:pt x="14" y="260"/>
                  </a:lnTo>
                  <a:lnTo>
                    <a:pt x="13" y="256"/>
                  </a:lnTo>
                  <a:lnTo>
                    <a:pt x="13" y="254"/>
                  </a:lnTo>
                  <a:lnTo>
                    <a:pt x="13" y="251"/>
                  </a:lnTo>
                  <a:lnTo>
                    <a:pt x="13" y="250"/>
                  </a:lnTo>
                  <a:lnTo>
                    <a:pt x="16" y="248"/>
                  </a:lnTo>
                  <a:lnTo>
                    <a:pt x="18" y="248"/>
                  </a:lnTo>
                  <a:lnTo>
                    <a:pt x="20" y="246"/>
                  </a:lnTo>
                  <a:lnTo>
                    <a:pt x="23" y="246"/>
                  </a:lnTo>
                  <a:lnTo>
                    <a:pt x="25" y="246"/>
                  </a:lnTo>
                  <a:lnTo>
                    <a:pt x="28" y="246"/>
                  </a:lnTo>
                  <a:lnTo>
                    <a:pt x="30" y="245"/>
                  </a:lnTo>
                  <a:lnTo>
                    <a:pt x="31" y="244"/>
                  </a:lnTo>
                  <a:lnTo>
                    <a:pt x="32" y="242"/>
                  </a:lnTo>
                  <a:lnTo>
                    <a:pt x="35" y="226"/>
                  </a:lnTo>
                  <a:lnTo>
                    <a:pt x="34" y="209"/>
                  </a:lnTo>
                  <a:lnTo>
                    <a:pt x="35" y="210"/>
                  </a:lnTo>
                  <a:lnTo>
                    <a:pt x="37" y="210"/>
                  </a:lnTo>
                  <a:lnTo>
                    <a:pt x="38" y="209"/>
                  </a:lnTo>
                  <a:lnTo>
                    <a:pt x="40" y="209"/>
                  </a:lnTo>
                  <a:lnTo>
                    <a:pt x="41" y="207"/>
                  </a:lnTo>
                  <a:lnTo>
                    <a:pt x="41" y="203"/>
                  </a:lnTo>
                  <a:lnTo>
                    <a:pt x="41" y="201"/>
                  </a:lnTo>
                  <a:lnTo>
                    <a:pt x="41" y="198"/>
                  </a:lnTo>
                  <a:lnTo>
                    <a:pt x="42" y="196"/>
                  </a:lnTo>
                  <a:lnTo>
                    <a:pt x="45" y="192"/>
                  </a:lnTo>
                  <a:lnTo>
                    <a:pt x="47" y="186"/>
                  </a:lnTo>
                  <a:lnTo>
                    <a:pt x="46" y="179"/>
                  </a:lnTo>
                  <a:lnTo>
                    <a:pt x="43" y="173"/>
                  </a:lnTo>
                  <a:lnTo>
                    <a:pt x="49" y="173"/>
                  </a:lnTo>
                  <a:lnTo>
                    <a:pt x="57" y="175"/>
                  </a:lnTo>
                  <a:lnTo>
                    <a:pt x="63" y="178"/>
                  </a:lnTo>
                  <a:lnTo>
                    <a:pt x="69" y="177"/>
                  </a:lnTo>
                  <a:lnTo>
                    <a:pt x="73" y="172"/>
                  </a:lnTo>
                  <a:lnTo>
                    <a:pt x="73" y="171"/>
                  </a:lnTo>
                  <a:lnTo>
                    <a:pt x="73" y="168"/>
                  </a:lnTo>
                  <a:lnTo>
                    <a:pt x="73" y="166"/>
                  </a:lnTo>
                  <a:lnTo>
                    <a:pt x="73" y="163"/>
                  </a:lnTo>
                  <a:lnTo>
                    <a:pt x="73" y="162"/>
                  </a:lnTo>
                  <a:lnTo>
                    <a:pt x="81" y="154"/>
                  </a:lnTo>
                  <a:lnTo>
                    <a:pt x="85" y="144"/>
                  </a:lnTo>
                  <a:lnTo>
                    <a:pt x="91" y="135"/>
                  </a:lnTo>
                  <a:lnTo>
                    <a:pt x="91" y="129"/>
                  </a:lnTo>
                  <a:lnTo>
                    <a:pt x="90" y="121"/>
                  </a:lnTo>
                  <a:lnTo>
                    <a:pt x="90" y="115"/>
                  </a:lnTo>
                  <a:lnTo>
                    <a:pt x="93" y="110"/>
                  </a:lnTo>
                  <a:lnTo>
                    <a:pt x="96" y="107"/>
                  </a:lnTo>
                  <a:lnTo>
                    <a:pt x="100" y="102"/>
                  </a:lnTo>
                  <a:lnTo>
                    <a:pt x="103" y="98"/>
                  </a:lnTo>
                  <a:lnTo>
                    <a:pt x="105" y="95"/>
                  </a:lnTo>
                  <a:lnTo>
                    <a:pt x="105" y="91"/>
                  </a:lnTo>
                  <a:lnTo>
                    <a:pt x="105" y="88"/>
                  </a:lnTo>
                  <a:lnTo>
                    <a:pt x="103" y="85"/>
                  </a:lnTo>
                  <a:lnTo>
                    <a:pt x="102" y="82"/>
                  </a:lnTo>
                  <a:lnTo>
                    <a:pt x="102" y="79"/>
                  </a:lnTo>
                  <a:lnTo>
                    <a:pt x="103" y="77"/>
                  </a:lnTo>
                  <a:lnTo>
                    <a:pt x="106" y="74"/>
                  </a:lnTo>
                  <a:lnTo>
                    <a:pt x="108" y="71"/>
                  </a:lnTo>
                  <a:lnTo>
                    <a:pt x="111" y="68"/>
                  </a:lnTo>
                  <a:lnTo>
                    <a:pt x="113" y="66"/>
                  </a:lnTo>
                  <a:lnTo>
                    <a:pt x="114" y="66"/>
                  </a:lnTo>
                  <a:lnTo>
                    <a:pt x="117" y="66"/>
                  </a:lnTo>
                  <a:lnTo>
                    <a:pt x="118" y="66"/>
                  </a:lnTo>
                  <a:lnTo>
                    <a:pt x="120" y="66"/>
                  </a:lnTo>
                  <a:lnTo>
                    <a:pt x="122" y="65"/>
                  </a:lnTo>
                  <a:lnTo>
                    <a:pt x="126" y="61"/>
                  </a:lnTo>
                  <a:lnTo>
                    <a:pt x="130" y="58"/>
                  </a:lnTo>
                  <a:lnTo>
                    <a:pt x="135" y="53"/>
                  </a:lnTo>
                  <a:lnTo>
                    <a:pt x="141" y="49"/>
                  </a:lnTo>
                  <a:lnTo>
                    <a:pt x="148" y="47"/>
                  </a:lnTo>
                  <a:lnTo>
                    <a:pt x="155" y="44"/>
                  </a:lnTo>
                  <a:lnTo>
                    <a:pt x="160" y="44"/>
                  </a:lnTo>
                  <a:lnTo>
                    <a:pt x="165" y="48"/>
                  </a:lnTo>
                  <a:lnTo>
                    <a:pt x="170" y="53"/>
                  </a:lnTo>
                  <a:lnTo>
                    <a:pt x="174" y="53"/>
                  </a:lnTo>
                  <a:lnTo>
                    <a:pt x="176" y="51"/>
                  </a:lnTo>
                  <a:lnTo>
                    <a:pt x="176" y="50"/>
                  </a:lnTo>
                  <a:lnTo>
                    <a:pt x="174" y="48"/>
                  </a:lnTo>
                  <a:lnTo>
                    <a:pt x="173" y="45"/>
                  </a:lnTo>
                  <a:lnTo>
                    <a:pt x="172" y="43"/>
                  </a:lnTo>
                  <a:lnTo>
                    <a:pt x="172" y="41"/>
                  </a:lnTo>
                  <a:lnTo>
                    <a:pt x="173" y="33"/>
                  </a:lnTo>
                  <a:lnTo>
                    <a:pt x="177" y="29"/>
                  </a:lnTo>
                  <a:lnTo>
                    <a:pt x="182" y="25"/>
                  </a:lnTo>
                  <a:lnTo>
                    <a:pt x="185" y="19"/>
                  </a:lnTo>
                  <a:lnTo>
                    <a:pt x="185" y="13"/>
                  </a:lnTo>
                  <a:lnTo>
                    <a:pt x="188" y="12"/>
                  </a:lnTo>
                  <a:lnTo>
                    <a:pt x="189" y="12"/>
                  </a:lnTo>
                  <a:lnTo>
                    <a:pt x="190" y="9"/>
                  </a:lnTo>
                  <a:lnTo>
                    <a:pt x="189" y="8"/>
                  </a:lnTo>
                  <a:lnTo>
                    <a:pt x="188" y="6"/>
                  </a:lnTo>
                  <a:lnTo>
                    <a:pt x="186" y="3"/>
                  </a:lnTo>
                  <a:lnTo>
                    <a:pt x="186" y="1"/>
                  </a:lnTo>
                  <a:lnTo>
                    <a:pt x="189" y="1"/>
                  </a:lnTo>
                  <a:lnTo>
                    <a:pt x="190" y="1"/>
                  </a:lnTo>
                  <a:lnTo>
                    <a:pt x="193" y="0"/>
                  </a:lnTo>
                  <a:lnTo>
                    <a:pt x="194" y="1"/>
                  </a:lnTo>
                  <a:lnTo>
                    <a:pt x="202" y="7"/>
                  </a:lnTo>
                  <a:lnTo>
                    <a:pt x="209" y="14"/>
                  </a:lnTo>
                  <a:lnTo>
                    <a:pt x="214" y="21"/>
                  </a:lnTo>
                  <a:lnTo>
                    <a:pt x="214" y="25"/>
                  </a:lnTo>
                  <a:lnTo>
                    <a:pt x="214" y="27"/>
                  </a:lnTo>
                  <a:lnTo>
                    <a:pt x="214" y="31"/>
                  </a:lnTo>
                  <a:lnTo>
                    <a:pt x="214" y="33"/>
                  </a:lnTo>
                  <a:lnTo>
                    <a:pt x="215" y="35"/>
                  </a:lnTo>
                  <a:lnTo>
                    <a:pt x="218" y="37"/>
                  </a:lnTo>
                  <a:lnTo>
                    <a:pt x="219" y="37"/>
                  </a:lnTo>
                  <a:lnTo>
                    <a:pt x="221" y="36"/>
                  </a:lnTo>
                  <a:lnTo>
                    <a:pt x="224" y="36"/>
                  </a:lnTo>
                  <a:lnTo>
                    <a:pt x="226" y="36"/>
                  </a:lnTo>
                  <a:lnTo>
                    <a:pt x="229" y="36"/>
                  </a:lnTo>
                  <a:lnTo>
                    <a:pt x="231" y="38"/>
                  </a:lnTo>
                  <a:lnTo>
                    <a:pt x="232" y="42"/>
                  </a:lnTo>
                  <a:lnTo>
                    <a:pt x="233" y="44"/>
                  </a:lnTo>
                  <a:lnTo>
                    <a:pt x="233" y="48"/>
                  </a:lnTo>
                  <a:lnTo>
                    <a:pt x="232" y="53"/>
                  </a:lnTo>
                  <a:lnTo>
                    <a:pt x="231" y="59"/>
                  </a:lnTo>
                  <a:lnTo>
                    <a:pt x="235" y="65"/>
                  </a:lnTo>
                  <a:lnTo>
                    <a:pt x="237" y="71"/>
                  </a:lnTo>
                  <a:lnTo>
                    <a:pt x="237" y="78"/>
                  </a:lnTo>
                  <a:lnTo>
                    <a:pt x="233" y="84"/>
                  </a:lnTo>
                  <a:lnTo>
                    <a:pt x="230" y="89"/>
                  </a:lnTo>
                  <a:lnTo>
                    <a:pt x="229" y="95"/>
                  </a:lnTo>
                  <a:lnTo>
                    <a:pt x="231" y="101"/>
                  </a:lnTo>
                  <a:lnTo>
                    <a:pt x="229" y="102"/>
                  </a:lnTo>
                  <a:lnTo>
                    <a:pt x="225" y="104"/>
                  </a:lnTo>
                  <a:lnTo>
                    <a:pt x="223" y="107"/>
                  </a:lnTo>
                  <a:lnTo>
                    <a:pt x="221" y="109"/>
                  </a:lnTo>
                  <a:lnTo>
                    <a:pt x="220" y="113"/>
                  </a:lnTo>
                  <a:lnTo>
                    <a:pt x="220" y="116"/>
                  </a:lnTo>
                  <a:lnTo>
                    <a:pt x="218" y="120"/>
                  </a:lnTo>
                  <a:lnTo>
                    <a:pt x="215" y="122"/>
                  </a:lnTo>
                  <a:lnTo>
                    <a:pt x="212" y="125"/>
                  </a:lnTo>
                  <a:lnTo>
                    <a:pt x="208" y="126"/>
                  </a:lnTo>
                  <a:lnTo>
                    <a:pt x="205" y="129"/>
                  </a:lnTo>
                  <a:lnTo>
                    <a:pt x="202" y="130"/>
                  </a:lnTo>
                  <a:lnTo>
                    <a:pt x="200" y="131"/>
                  </a:lnTo>
                  <a:lnTo>
                    <a:pt x="197" y="135"/>
                  </a:lnTo>
                  <a:lnTo>
                    <a:pt x="196" y="137"/>
                  </a:lnTo>
                  <a:lnTo>
                    <a:pt x="195" y="139"/>
                  </a:lnTo>
                  <a:lnTo>
                    <a:pt x="194" y="143"/>
                  </a:lnTo>
                  <a:lnTo>
                    <a:pt x="193" y="145"/>
                  </a:lnTo>
                  <a:lnTo>
                    <a:pt x="189" y="147"/>
                  </a:lnTo>
                  <a:lnTo>
                    <a:pt x="194" y="155"/>
                  </a:lnTo>
                  <a:lnTo>
                    <a:pt x="197" y="163"/>
                  </a:lnTo>
                  <a:lnTo>
                    <a:pt x="197" y="172"/>
                  </a:lnTo>
                  <a:lnTo>
                    <a:pt x="191" y="179"/>
                  </a:lnTo>
                  <a:lnTo>
                    <a:pt x="203" y="173"/>
                  </a:lnTo>
                  <a:lnTo>
                    <a:pt x="215" y="167"/>
                  </a:lnTo>
                  <a:lnTo>
                    <a:pt x="224" y="165"/>
                  </a:lnTo>
                  <a:lnTo>
                    <a:pt x="232" y="165"/>
                  </a:lnTo>
                  <a:lnTo>
                    <a:pt x="241" y="168"/>
                  </a:lnTo>
                  <a:lnTo>
                    <a:pt x="236" y="172"/>
                  </a:lnTo>
                  <a:lnTo>
                    <a:pt x="236" y="179"/>
                  </a:lnTo>
                  <a:lnTo>
                    <a:pt x="237" y="186"/>
                  </a:lnTo>
                  <a:lnTo>
                    <a:pt x="239" y="191"/>
                  </a:lnTo>
                  <a:lnTo>
                    <a:pt x="241" y="193"/>
                  </a:lnTo>
                  <a:lnTo>
                    <a:pt x="241" y="196"/>
                  </a:lnTo>
                  <a:lnTo>
                    <a:pt x="239" y="198"/>
                  </a:lnTo>
                  <a:lnTo>
                    <a:pt x="239" y="201"/>
                  </a:lnTo>
                  <a:lnTo>
                    <a:pt x="239" y="202"/>
                  </a:lnTo>
                  <a:lnTo>
                    <a:pt x="241" y="204"/>
                  </a:lnTo>
                  <a:lnTo>
                    <a:pt x="242" y="206"/>
                  </a:lnTo>
                  <a:lnTo>
                    <a:pt x="244" y="206"/>
                  </a:lnTo>
                  <a:lnTo>
                    <a:pt x="247" y="206"/>
                  </a:lnTo>
                  <a:lnTo>
                    <a:pt x="249" y="206"/>
                  </a:lnTo>
                  <a:lnTo>
                    <a:pt x="253" y="204"/>
                  </a:lnTo>
                  <a:lnTo>
                    <a:pt x="254" y="204"/>
                  </a:lnTo>
                  <a:lnTo>
                    <a:pt x="256" y="206"/>
                  </a:lnTo>
                  <a:lnTo>
                    <a:pt x="257" y="206"/>
                  </a:lnTo>
                  <a:lnTo>
                    <a:pt x="256" y="214"/>
                  </a:lnTo>
                  <a:lnTo>
                    <a:pt x="254" y="224"/>
                  </a:lnTo>
                  <a:lnTo>
                    <a:pt x="251" y="233"/>
                  </a:lnTo>
                  <a:lnTo>
                    <a:pt x="254" y="242"/>
                  </a:lnTo>
                  <a:lnTo>
                    <a:pt x="257" y="244"/>
                  </a:lnTo>
                  <a:lnTo>
                    <a:pt x="265" y="244"/>
                  </a:lnTo>
                  <a:lnTo>
                    <a:pt x="271" y="244"/>
                  </a:lnTo>
                  <a:lnTo>
                    <a:pt x="277" y="248"/>
                  </a:lnTo>
                  <a:lnTo>
                    <a:pt x="278" y="250"/>
                  </a:lnTo>
                  <a:lnTo>
                    <a:pt x="277" y="252"/>
                  </a:lnTo>
                  <a:lnTo>
                    <a:pt x="277" y="255"/>
                  </a:lnTo>
                  <a:lnTo>
                    <a:pt x="274" y="258"/>
                  </a:lnTo>
                  <a:lnTo>
                    <a:pt x="273" y="261"/>
                  </a:lnTo>
                  <a:lnTo>
                    <a:pt x="276" y="261"/>
                  </a:lnTo>
                  <a:lnTo>
                    <a:pt x="279" y="263"/>
                  </a:lnTo>
                  <a:lnTo>
                    <a:pt x="282" y="264"/>
                  </a:lnTo>
                  <a:lnTo>
                    <a:pt x="283" y="264"/>
                  </a:lnTo>
                  <a:lnTo>
                    <a:pt x="282" y="266"/>
                  </a:lnTo>
                  <a:lnTo>
                    <a:pt x="282" y="267"/>
                  </a:lnTo>
                  <a:lnTo>
                    <a:pt x="280" y="268"/>
                  </a:lnTo>
                  <a:lnTo>
                    <a:pt x="280" y="269"/>
                  </a:lnTo>
                  <a:lnTo>
                    <a:pt x="294" y="268"/>
                  </a:lnTo>
                  <a:lnTo>
                    <a:pt x="306" y="263"/>
                  </a:lnTo>
                  <a:lnTo>
                    <a:pt x="319" y="261"/>
                  </a:lnTo>
                  <a:lnTo>
                    <a:pt x="319" y="263"/>
                  </a:lnTo>
                  <a:lnTo>
                    <a:pt x="318" y="264"/>
                  </a:lnTo>
                  <a:lnTo>
                    <a:pt x="316" y="266"/>
                  </a:lnTo>
                  <a:lnTo>
                    <a:pt x="316" y="268"/>
                  </a:lnTo>
                  <a:lnTo>
                    <a:pt x="315" y="268"/>
                  </a:lnTo>
                  <a:lnTo>
                    <a:pt x="314" y="269"/>
                  </a:lnTo>
                  <a:lnTo>
                    <a:pt x="313" y="272"/>
                  </a:lnTo>
                  <a:lnTo>
                    <a:pt x="313" y="273"/>
                  </a:lnTo>
                  <a:lnTo>
                    <a:pt x="312" y="273"/>
                  </a:lnTo>
                  <a:lnTo>
                    <a:pt x="310" y="272"/>
                  </a:lnTo>
                  <a:lnTo>
                    <a:pt x="310" y="274"/>
                  </a:lnTo>
                  <a:lnTo>
                    <a:pt x="310" y="276"/>
                  </a:lnTo>
                  <a:lnTo>
                    <a:pt x="307" y="276"/>
                  </a:lnTo>
                  <a:lnTo>
                    <a:pt x="303" y="278"/>
                  </a:lnTo>
                  <a:lnTo>
                    <a:pt x="301" y="280"/>
                  </a:lnTo>
                  <a:lnTo>
                    <a:pt x="300" y="283"/>
                  </a:lnTo>
                  <a:lnTo>
                    <a:pt x="298" y="284"/>
                  </a:lnTo>
                  <a:lnTo>
                    <a:pt x="298" y="286"/>
                  </a:lnTo>
                  <a:lnTo>
                    <a:pt x="298" y="289"/>
                  </a:lnTo>
                  <a:lnTo>
                    <a:pt x="298" y="291"/>
                  </a:lnTo>
                  <a:lnTo>
                    <a:pt x="297" y="292"/>
                  </a:lnTo>
                  <a:lnTo>
                    <a:pt x="294" y="296"/>
                  </a:lnTo>
                  <a:lnTo>
                    <a:pt x="289" y="298"/>
                  </a:lnTo>
                  <a:lnTo>
                    <a:pt x="285" y="301"/>
                  </a:lnTo>
                  <a:lnTo>
                    <a:pt x="282" y="303"/>
                  </a:lnTo>
                  <a:lnTo>
                    <a:pt x="279" y="303"/>
                  </a:lnTo>
                  <a:lnTo>
                    <a:pt x="270" y="304"/>
                  </a:lnTo>
                  <a:lnTo>
                    <a:pt x="260" y="307"/>
                  </a:lnTo>
                  <a:lnTo>
                    <a:pt x="259" y="307"/>
                  </a:lnTo>
                  <a:lnTo>
                    <a:pt x="260" y="308"/>
                  </a:lnTo>
                  <a:lnTo>
                    <a:pt x="260" y="310"/>
                  </a:lnTo>
                  <a:lnTo>
                    <a:pt x="261" y="311"/>
                  </a:lnTo>
                  <a:lnTo>
                    <a:pt x="262" y="313"/>
                  </a:lnTo>
                  <a:lnTo>
                    <a:pt x="262" y="315"/>
                  </a:lnTo>
                  <a:lnTo>
                    <a:pt x="262" y="316"/>
                  </a:lnTo>
                  <a:lnTo>
                    <a:pt x="259" y="319"/>
                  </a:lnTo>
                  <a:lnTo>
                    <a:pt x="254" y="319"/>
                  </a:lnTo>
                  <a:lnTo>
                    <a:pt x="249" y="317"/>
                  </a:lnTo>
                  <a:lnTo>
                    <a:pt x="245" y="316"/>
                  </a:lnTo>
                  <a:lnTo>
                    <a:pt x="242" y="317"/>
                  </a:lnTo>
                  <a:lnTo>
                    <a:pt x="241" y="320"/>
                  </a:lnTo>
                  <a:lnTo>
                    <a:pt x="241" y="322"/>
                  </a:lnTo>
                  <a:lnTo>
                    <a:pt x="239" y="325"/>
                  </a:lnTo>
                  <a:lnTo>
                    <a:pt x="239" y="327"/>
                  </a:lnTo>
                  <a:lnTo>
                    <a:pt x="238" y="328"/>
                  </a:lnTo>
                  <a:lnTo>
                    <a:pt x="237" y="331"/>
                  </a:lnTo>
                  <a:lnTo>
                    <a:pt x="236" y="332"/>
                  </a:lnTo>
                  <a:lnTo>
                    <a:pt x="229" y="332"/>
                  </a:lnTo>
                  <a:lnTo>
                    <a:pt x="221" y="332"/>
                  </a:lnTo>
                  <a:lnTo>
                    <a:pt x="214" y="331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6"/>
                  </a:lnTo>
                  <a:lnTo>
                    <a:pt x="200" y="358"/>
                  </a:lnTo>
                  <a:lnTo>
                    <a:pt x="200" y="360"/>
                  </a:lnTo>
                  <a:lnTo>
                    <a:pt x="201" y="361"/>
                  </a:lnTo>
                  <a:lnTo>
                    <a:pt x="201" y="362"/>
                  </a:lnTo>
                  <a:lnTo>
                    <a:pt x="201" y="364"/>
                  </a:lnTo>
                  <a:lnTo>
                    <a:pt x="193" y="370"/>
                  </a:lnTo>
                  <a:lnTo>
                    <a:pt x="188" y="378"/>
                  </a:lnTo>
                  <a:lnTo>
                    <a:pt x="188" y="386"/>
                  </a:lnTo>
                  <a:lnTo>
                    <a:pt x="195" y="403"/>
                  </a:lnTo>
                  <a:lnTo>
                    <a:pt x="206" y="418"/>
                  </a:lnTo>
                  <a:lnTo>
                    <a:pt x="215" y="433"/>
                  </a:lnTo>
                  <a:lnTo>
                    <a:pt x="224" y="451"/>
                  </a:lnTo>
                  <a:lnTo>
                    <a:pt x="225" y="453"/>
                  </a:lnTo>
                  <a:lnTo>
                    <a:pt x="227" y="456"/>
                  </a:lnTo>
                  <a:lnTo>
                    <a:pt x="231" y="458"/>
                  </a:lnTo>
                  <a:lnTo>
                    <a:pt x="236" y="458"/>
                  </a:lnTo>
                  <a:lnTo>
                    <a:pt x="241" y="458"/>
                  </a:lnTo>
                  <a:lnTo>
                    <a:pt x="233" y="465"/>
                  </a:lnTo>
                  <a:lnTo>
                    <a:pt x="231" y="474"/>
                  </a:lnTo>
                  <a:lnTo>
                    <a:pt x="230" y="483"/>
                  </a:lnTo>
                  <a:lnTo>
                    <a:pt x="229" y="486"/>
                  </a:lnTo>
                  <a:lnTo>
                    <a:pt x="226" y="487"/>
                  </a:lnTo>
                  <a:lnTo>
                    <a:pt x="224" y="488"/>
                  </a:lnTo>
                  <a:lnTo>
                    <a:pt x="221" y="489"/>
                  </a:lnTo>
                  <a:lnTo>
                    <a:pt x="218" y="491"/>
                  </a:lnTo>
                  <a:lnTo>
                    <a:pt x="215" y="493"/>
                  </a:lnTo>
                  <a:lnTo>
                    <a:pt x="213" y="495"/>
                  </a:lnTo>
                  <a:lnTo>
                    <a:pt x="212" y="504"/>
                  </a:lnTo>
                  <a:lnTo>
                    <a:pt x="214" y="514"/>
                  </a:lnTo>
                  <a:lnTo>
                    <a:pt x="218" y="523"/>
                  </a:lnTo>
                  <a:lnTo>
                    <a:pt x="220" y="526"/>
                  </a:lnTo>
                  <a:lnTo>
                    <a:pt x="223" y="528"/>
                  </a:lnTo>
                  <a:lnTo>
                    <a:pt x="226" y="530"/>
                  </a:lnTo>
                  <a:lnTo>
                    <a:pt x="230" y="532"/>
                  </a:lnTo>
                  <a:lnTo>
                    <a:pt x="233" y="534"/>
                  </a:lnTo>
                  <a:lnTo>
                    <a:pt x="236" y="536"/>
                  </a:lnTo>
                  <a:lnTo>
                    <a:pt x="239" y="541"/>
                  </a:lnTo>
                  <a:lnTo>
                    <a:pt x="242" y="546"/>
                  </a:lnTo>
                  <a:lnTo>
                    <a:pt x="243" y="551"/>
                  </a:lnTo>
                  <a:lnTo>
                    <a:pt x="244" y="556"/>
                  </a:lnTo>
                  <a:lnTo>
                    <a:pt x="245" y="564"/>
                  </a:lnTo>
                  <a:lnTo>
                    <a:pt x="247" y="572"/>
                  </a:lnTo>
                  <a:lnTo>
                    <a:pt x="245" y="581"/>
                  </a:lnTo>
                  <a:lnTo>
                    <a:pt x="241" y="588"/>
                  </a:lnTo>
                  <a:lnTo>
                    <a:pt x="243" y="589"/>
                  </a:lnTo>
                  <a:lnTo>
                    <a:pt x="245" y="591"/>
                  </a:lnTo>
                  <a:lnTo>
                    <a:pt x="248" y="591"/>
                  </a:lnTo>
                  <a:lnTo>
                    <a:pt x="250" y="589"/>
                  </a:lnTo>
                  <a:lnTo>
                    <a:pt x="253" y="589"/>
                  </a:lnTo>
                  <a:lnTo>
                    <a:pt x="254" y="588"/>
                  </a:lnTo>
                  <a:lnTo>
                    <a:pt x="255" y="589"/>
                  </a:lnTo>
                  <a:lnTo>
                    <a:pt x="260" y="600"/>
                  </a:lnTo>
                  <a:lnTo>
                    <a:pt x="260" y="612"/>
                  </a:lnTo>
                  <a:lnTo>
                    <a:pt x="256" y="625"/>
                  </a:lnTo>
                  <a:lnTo>
                    <a:pt x="249" y="636"/>
                  </a:lnTo>
                  <a:lnTo>
                    <a:pt x="242" y="647"/>
                  </a:lnTo>
                  <a:lnTo>
                    <a:pt x="235" y="658"/>
                  </a:lnTo>
                  <a:lnTo>
                    <a:pt x="229" y="670"/>
                  </a:lnTo>
                  <a:lnTo>
                    <a:pt x="225" y="683"/>
                  </a:lnTo>
                  <a:lnTo>
                    <a:pt x="224" y="682"/>
                  </a:lnTo>
                  <a:close/>
                </a:path>
              </a:pathLst>
            </a:custGeom>
            <a:solidFill>
              <a:srgbClr val="000514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56" name="Freeform 27"/>
            <p:cNvSpPr>
              <a:spLocks/>
            </p:cNvSpPr>
            <p:nvPr/>
          </p:nvSpPr>
          <p:spPr bwMode="gray">
            <a:xfrm>
              <a:off x="2571" y="2719"/>
              <a:ext cx="334" cy="627"/>
            </a:xfrm>
            <a:custGeom>
              <a:avLst/>
              <a:gdLst>
                <a:gd name="T0" fmla="*/ 93 w 285"/>
                <a:gd name="T1" fmla="*/ 604 h 535"/>
                <a:gd name="T2" fmla="*/ 87 w 285"/>
                <a:gd name="T3" fmla="*/ 570 h 535"/>
                <a:gd name="T4" fmla="*/ 80 w 285"/>
                <a:gd name="T5" fmla="*/ 558 h 535"/>
                <a:gd name="T6" fmla="*/ 62 w 285"/>
                <a:gd name="T7" fmla="*/ 537 h 535"/>
                <a:gd name="T8" fmla="*/ 49 w 285"/>
                <a:gd name="T9" fmla="*/ 527 h 535"/>
                <a:gd name="T10" fmla="*/ 38 w 285"/>
                <a:gd name="T11" fmla="*/ 541 h 535"/>
                <a:gd name="T12" fmla="*/ 29 w 285"/>
                <a:gd name="T13" fmla="*/ 504 h 535"/>
                <a:gd name="T14" fmla="*/ 71 w 285"/>
                <a:gd name="T15" fmla="*/ 390 h 535"/>
                <a:gd name="T16" fmla="*/ 73 w 285"/>
                <a:gd name="T17" fmla="*/ 335 h 535"/>
                <a:gd name="T18" fmla="*/ 67 w 285"/>
                <a:gd name="T19" fmla="*/ 306 h 535"/>
                <a:gd name="T20" fmla="*/ 49 w 285"/>
                <a:gd name="T21" fmla="*/ 268 h 535"/>
                <a:gd name="T22" fmla="*/ 29 w 285"/>
                <a:gd name="T23" fmla="*/ 225 h 535"/>
                <a:gd name="T24" fmla="*/ 49 w 285"/>
                <a:gd name="T25" fmla="*/ 211 h 535"/>
                <a:gd name="T26" fmla="*/ 43 w 285"/>
                <a:gd name="T27" fmla="*/ 176 h 535"/>
                <a:gd name="T28" fmla="*/ 6 w 285"/>
                <a:gd name="T29" fmla="*/ 79 h 535"/>
                <a:gd name="T30" fmla="*/ 16 w 285"/>
                <a:gd name="T31" fmla="*/ 50 h 535"/>
                <a:gd name="T32" fmla="*/ 57 w 285"/>
                <a:gd name="T33" fmla="*/ 33 h 535"/>
                <a:gd name="T34" fmla="*/ 67 w 285"/>
                <a:gd name="T35" fmla="*/ 15 h 535"/>
                <a:gd name="T36" fmla="*/ 86 w 285"/>
                <a:gd name="T37" fmla="*/ 9 h 535"/>
                <a:gd name="T38" fmla="*/ 117 w 285"/>
                <a:gd name="T39" fmla="*/ 2 h 535"/>
                <a:gd name="T40" fmla="*/ 159 w 285"/>
                <a:gd name="T41" fmla="*/ 35 h 535"/>
                <a:gd name="T42" fmla="*/ 157 w 285"/>
                <a:gd name="T43" fmla="*/ 48 h 535"/>
                <a:gd name="T44" fmla="*/ 164 w 285"/>
                <a:gd name="T45" fmla="*/ 64 h 535"/>
                <a:gd name="T46" fmla="*/ 154 w 285"/>
                <a:gd name="T47" fmla="*/ 84 h 535"/>
                <a:gd name="T48" fmla="*/ 152 w 285"/>
                <a:gd name="T49" fmla="*/ 100 h 535"/>
                <a:gd name="T50" fmla="*/ 152 w 285"/>
                <a:gd name="T51" fmla="*/ 128 h 535"/>
                <a:gd name="T52" fmla="*/ 204 w 285"/>
                <a:gd name="T53" fmla="*/ 107 h 535"/>
                <a:gd name="T54" fmla="*/ 257 w 285"/>
                <a:gd name="T55" fmla="*/ 95 h 535"/>
                <a:gd name="T56" fmla="*/ 305 w 285"/>
                <a:gd name="T57" fmla="*/ 135 h 535"/>
                <a:gd name="T58" fmla="*/ 300 w 285"/>
                <a:gd name="T59" fmla="*/ 159 h 535"/>
                <a:gd name="T60" fmla="*/ 315 w 285"/>
                <a:gd name="T61" fmla="*/ 266 h 535"/>
                <a:gd name="T62" fmla="*/ 292 w 285"/>
                <a:gd name="T63" fmla="*/ 263 h 535"/>
                <a:gd name="T64" fmla="*/ 254 w 285"/>
                <a:gd name="T65" fmla="*/ 261 h 535"/>
                <a:gd name="T66" fmla="*/ 231 w 285"/>
                <a:gd name="T67" fmla="*/ 268 h 535"/>
                <a:gd name="T68" fmla="*/ 207 w 285"/>
                <a:gd name="T69" fmla="*/ 298 h 535"/>
                <a:gd name="T70" fmla="*/ 205 w 285"/>
                <a:gd name="T71" fmla="*/ 312 h 535"/>
                <a:gd name="T72" fmla="*/ 214 w 285"/>
                <a:gd name="T73" fmla="*/ 349 h 535"/>
                <a:gd name="T74" fmla="*/ 203 w 285"/>
                <a:gd name="T75" fmla="*/ 381 h 535"/>
                <a:gd name="T76" fmla="*/ 180 w 285"/>
                <a:gd name="T77" fmla="*/ 338 h 535"/>
                <a:gd name="T78" fmla="*/ 164 w 285"/>
                <a:gd name="T79" fmla="*/ 328 h 535"/>
                <a:gd name="T80" fmla="*/ 145 w 285"/>
                <a:gd name="T81" fmla="*/ 340 h 535"/>
                <a:gd name="T82" fmla="*/ 138 w 285"/>
                <a:gd name="T83" fmla="*/ 326 h 535"/>
                <a:gd name="T84" fmla="*/ 117 w 285"/>
                <a:gd name="T85" fmla="*/ 294 h 535"/>
                <a:gd name="T86" fmla="*/ 107 w 285"/>
                <a:gd name="T87" fmla="*/ 311 h 535"/>
                <a:gd name="T88" fmla="*/ 108 w 285"/>
                <a:gd name="T89" fmla="*/ 321 h 535"/>
                <a:gd name="T90" fmla="*/ 100 w 285"/>
                <a:gd name="T91" fmla="*/ 370 h 535"/>
                <a:gd name="T92" fmla="*/ 74 w 285"/>
                <a:gd name="T93" fmla="*/ 459 h 535"/>
                <a:gd name="T94" fmla="*/ 104 w 285"/>
                <a:gd name="T95" fmla="*/ 496 h 535"/>
                <a:gd name="T96" fmla="*/ 118 w 285"/>
                <a:gd name="T97" fmla="*/ 529 h 535"/>
                <a:gd name="T98" fmla="*/ 149 w 285"/>
                <a:gd name="T99" fmla="*/ 581 h 535"/>
                <a:gd name="T100" fmla="*/ 168 w 285"/>
                <a:gd name="T101" fmla="*/ 579 h 535"/>
                <a:gd name="T102" fmla="*/ 180 w 285"/>
                <a:gd name="T103" fmla="*/ 595 h 535"/>
                <a:gd name="T104" fmla="*/ 184 w 285"/>
                <a:gd name="T105" fmla="*/ 606 h 535"/>
                <a:gd name="T106" fmla="*/ 170 w 285"/>
                <a:gd name="T107" fmla="*/ 618 h 535"/>
                <a:gd name="T108" fmla="*/ 161 w 285"/>
                <a:gd name="T109" fmla="*/ 622 h 535"/>
                <a:gd name="T110" fmla="*/ 146 w 285"/>
                <a:gd name="T111" fmla="*/ 622 h 535"/>
                <a:gd name="T112" fmla="*/ 118 w 285"/>
                <a:gd name="T113" fmla="*/ 585 h 53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85"/>
                <a:gd name="T172" fmla="*/ 0 h 535"/>
                <a:gd name="T173" fmla="*/ 285 w 285"/>
                <a:gd name="T174" fmla="*/ 535 h 53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85" h="535">
                  <a:moveTo>
                    <a:pt x="91" y="511"/>
                  </a:moveTo>
                  <a:lnTo>
                    <a:pt x="90" y="511"/>
                  </a:lnTo>
                  <a:lnTo>
                    <a:pt x="89" y="513"/>
                  </a:lnTo>
                  <a:lnTo>
                    <a:pt x="86" y="514"/>
                  </a:lnTo>
                  <a:lnTo>
                    <a:pt x="84" y="515"/>
                  </a:lnTo>
                  <a:lnTo>
                    <a:pt x="82" y="515"/>
                  </a:lnTo>
                  <a:lnTo>
                    <a:pt x="79" y="515"/>
                  </a:lnTo>
                  <a:lnTo>
                    <a:pt x="77" y="514"/>
                  </a:lnTo>
                  <a:lnTo>
                    <a:pt x="73" y="508"/>
                  </a:lnTo>
                  <a:lnTo>
                    <a:pt x="73" y="502"/>
                  </a:lnTo>
                  <a:lnTo>
                    <a:pt x="76" y="494"/>
                  </a:lnTo>
                  <a:lnTo>
                    <a:pt x="78" y="487"/>
                  </a:lnTo>
                  <a:lnTo>
                    <a:pt x="76" y="487"/>
                  </a:lnTo>
                  <a:lnTo>
                    <a:pt x="74" y="486"/>
                  </a:lnTo>
                  <a:lnTo>
                    <a:pt x="73" y="485"/>
                  </a:lnTo>
                  <a:lnTo>
                    <a:pt x="73" y="484"/>
                  </a:lnTo>
                  <a:lnTo>
                    <a:pt x="73" y="481"/>
                  </a:lnTo>
                  <a:lnTo>
                    <a:pt x="73" y="480"/>
                  </a:lnTo>
                  <a:lnTo>
                    <a:pt x="72" y="479"/>
                  </a:lnTo>
                  <a:lnTo>
                    <a:pt x="71" y="478"/>
                  </a:lnTo>
                  <a:lnTo>
                    <a:pt x="68" y="476"/>
                  </a:lnTo>
                  <a:lnTo>
                    <a:pt x="65" y="476"/>
                  </a:lnTo>
                  <a:lnTo>
                    <a:pt x="62" y="475"/>
                  </a:lnTo>
                  <a:lnTo>
                    <a:pt x="59" y="474"/>
                  </a:lnTo>
                  <a:lnTo>
                    <a:pt x="57" y="473"/>
                  </a:lnTo>
                  <a:lnTo>
                    <a:pt x="56" y="470"/>
                  </a:lnTo>
                  <a:lnTo>
                    <a:pt x="54" y="464"/>
                  </a:lnTo>
                  <a:lnTo>
                    <a:pt x="53" y="458"/>
                  </a:lnTo>
                  <a:lnTo>
                    <a:pt x="51" y="452"/>
                  </a:lnTo>
                  <a:lnTo>
                    <a:pt x="51" y="450"/>
                  </a:lnTo>
                  <a:lnTo>
                    <a:pt x="50" y="449"/>
                  </a:lnTo>
                  <a:lnTo>
                    <a:pt x="48" y="448"/>
                  </a:lnTo>
                  <a:lnTo>
                    <a:pt x="45" y="448"/>
                  </a:lnTo>
                  <a:lnTo>
                    <a:pt x="43" y="448"/>
                  </a:lnTo>
                  <a:lnTo>
                    <a:pt x="42" y="450"/>
                  </a:lnTo>
                  <a:lnTo>
                    <a:pt x="39" y="452"/>
                  </a:lnTo>
                  <a:lnTo>
                    <a:pt x="38" y="454"/>
                  </a:lnTo>
                  <a:lnTo>
                    <a:pt x="37" y="456"/>
                  </a:lnTo>
                  <a:lnTo>
                    <a:pt x="36" y="458"/>
                  </a:lnTo>
                  <a:lnTo>
                    <a:pt x="35" y="461"/>
                  </a:lnTo>
                  <a:lnTo>
                    <a:pt x="33" y="461"/>
                  </a:lnTo>
                  <a:lnTo>
                    <a:pt x="32" y="462"/>
                  </a:lnTo>
                  <a:lnTo>
                    <a:pt x="30" y="461"/>
                  </a:lnTo>
                  <a:lnTo>
                    <a:pt x="27" y="458"/>
                  </a:lnTo>
                  <a:lnTo>
                    <a:pt x="26" y="454"/>
                  </a:lnTo>
                  <a:lnTo>
                    <a:pt x="27" y="449"/>
                  </a:lnTo>
                  <a:lnTo>
                    <a:pt x="30" y="444"/>
                  </a:lnTo>
                  <a:lnTo>
                    <a:pt x="29" y="439"/>
                  </a:lnTo>
                  <a:lnTo>
                    <a:pt x="25" y="430"/>
                  </a:lnTo>
                  <a:lnTo>
                    <a:pt x="26" y="420"/>
                  </a:lnTo>
                  <a:lnTo>
                    <a:pt x="29" y="411"/>
                  </a:lnTo>
                  <a:lnTo>
                    <a:pt x="33" y="393"/>
                  </a:lnTo>
                  <a:lnTo>
                    <a:pt x="38" y="375"/>
                  </a:lnTo>
                  <a:lnTo>
                    <a:pt x="44" y="360"/>
                  </a:lnTo>
                  <a:lnTo>
                    <a:pt x="54" y="344"/>
                  </a:lnTo>
                  <a:lnTo>
                    <a:pt x="61" y="333"/>
                  </a:lnTo>
                  <a:lnTo>
                    <a:pt x="68" y="322"/>
                  </a:lnTo>
                  <a:lnTo>
                    <a:pt x="72" y="309"/>
                  </a:lnTo>
                  <a:lnTo>
                    <a:pt x="72" y="297"/>
                  </a:lnTo>
                  <a:lnTo>
                    <a:pt x="67" y="286"/>
                  </a:lnTo>
                  <a:lnTo>
                    <a:pt x="66" y="285"/>
                  </a:lnTo>
                  <a:lnTo>
                    <a:pt x="65" y="286"/>
                  </a:lnTo>
                  <a:lnTo>
                    <a:pt x="62" y="286"/>
                  </a:lnTo>
                  <a:lnTo>
                    <a:pt x="60" y="288"/>
                  </a:lnTo>
                  <a:lnTo>
                    <a:pt x="57" y="288"/>
                  </a:lnTo>
                  <a:lnTo>
                    <a:pt x="55" y="286"/>
                  </a:lnTo>
                  <a:lnTo>
                    <a:pt x="53" y="285"/>
                  </a:lnTo>
                  <a:lnTo>
                    <a:pt x="57" y="278"/>
                  </a:lnTo>
                  <a:lnTo>
                    <a:pt x="59" y="269"/>
                  </a:lnTo>
                  <a:lnTo>
                    <a:pt x="57" y="261"/>
                  </a:lnTo>
                  <a:lnTo>
                    <a:pt x="56" y="253"/>
                  </a:lnTo>
                  <a:lnTo>
                    <a:pt x="55" y="248"/>
                  </a:lnTo>
                  <a:lnTo>
                    <a:pt x="54" y="243"/>
                  </a:lnTo>
                  <a:lnTo>
                    <a:pt x="51" y="238"/>
                  </a:lnTo>
                  <a:lnTo>
                    <a:pt x="48" y="233"/>
                  </a:lnTo>
                  <a:lnTo>
                    <a:pt x="45" y="231"/>
                  </a:lnTo>
                  <a:lnTo>
                    <a:pt x="42" y="229"/>
                  </a:lnTo>
                  <a:lnTo>
                    <a:pt x="38" y="227"/>
                  </a:lnTo>
                  <a:lnTo>
                    <a:pt x="35" y="225"/>
                  </a:lnTo>
                  <a:lnTo>
                    <a:pt x="32" y="223"/>
                  </a:lnTo>
                  <a:lnTo>
                    <a:pt x="30" y="220"/>
                  </a:lnTo>
                  <a:lnTo>
                    <a:pt x="26" y="211"/>
                  </a:lnTo>
                  <a:lnTo>
                    <a:pt x="24" y="201"/>
                  </a:lnTo>
                  <a:lnTo>
                    <a:pt x="25" y="192"/>
                  </a:lnTo>
                  <a:lnTo>
                    <a:pt x="27" y="190"/>
                  </a:lnTo>
                  <a:lnTo>
                    <a:pt x="30" y="188"/>
                  </a:lnTo>
                  <a:lnTo>
                    <a:pt x="33" y="186"/>
                  </a:lnTo>
                  <a:lnTo>
                    <a:pt x="36" y="185"/>
                  </a:lnTo>
                  <a:lnTo>
                    <a:pt x="38" y="184"/>
                  </a:lnTo>
                  <a:lnTo>
                    <a:pt x="41" y="183"/>
                  </a:lnTo>
                  <a:lnTo>
                    <a:pt x="42" y="180"/>
                  </a:lnTo>
                  <a:lnTo>
                    <a:pt x="43" y="171"/>
                  </a:lnTo>
                  <a:lnTo>
                    <a:pt x="45" y="162"/>
                  </a:lnTo>
                  <a:lnTo>
                    <a:pt x="53" y="155"/>
                  </a:lnTo>
                  <a:lnTo>
                    <a:pt x="48" y="155"/>
                  </a:lnTo>
                  <a:lnTo>
                    <a:pt x="43" y="155"/>
                  </a:lnTo>
                  <a:lnTo>
                    <a:pt x="39" y="153"/>
                  </a:lnTo>
                  <a:lnTo>
                    <a:pt x="37" y="150"/>
                  </a:lnTo>
                  <a:lnTo>
                    <a:pt x="36" y="148"/>
                  </a:lnTo>
                  <a:lnTo>
                    <a:pt x="27" y="130"/>
                  </a:lnTo>
                  <a:lnTo>
                    <a:pt x="18" y="115"/>
                  </a:lnTo>
                  <a:lnTo>
                    <a:pt x="7" y="100"/>
                  </a:lnTo>
                  <a:lnTo>
                    <a:pt x="0" y="83"/>
                  </a:lnTo>
                  <a:lnTo>
                    <a:pt x="0" y="75"/>
                  </a:lnTo>
                  <a:lnTo>
                    <a:pt x="5" y="67"/>
                  </a:lnTo>
                  <a:lnTo>
                    <a:pt x="13" y="61"/>
                  </a:lnTo>
                  <a:lnTo>
                    <a:pt x="13" y="59"/>
                  </a:lnTo>
                  <a:lnTo>
                    <a:pt x="13" y="58"/>
                  </a:lnTo>
                  <a:lnTo>
                    <a:pt x="12" y="57"/>
                  </a:lnTo>
                  <a:lnTo>
                    <a:pt x="12" y="55"/>
                  </a:lnTo>
                  <a:lnTo>
                    <a:pt x="14" y="43"/>
                  </a:lnTo>
                  <a:lnTo>
                    <a:pt x="18" y="32"/>
                  </a:lnTo>
                  <a:lnTo>
                    <a:pt x="21" y="29"/>
                  </a:lnTo>
                  <a:lnTo>
                    <a:pt x="26" y="28"/>
                  </a:lnTo>
                  <a:lnTo>
                    <a:pt x="33" y="29"/>
                  </a:lnTo>
                  <a:lnTo>
                    <a:pt x="41" y="29"/>
                  </a:lnTo>
                  <a:lnTo>
                    <a:pt x="48" y="29"/>
                  </a:lnTo>
                  <a:lnTo>
                    <a:pt x="49" y="28"/>
                  </a:lnTo>
                  <a:lnTo>
                    <a:pt x="50" y="25"/>
                  </a:lnTo>
                  <a:lnTo>
                    <a:pt x="51" y="24"/>
                  </a:lnTo>
                  <a:lnTo>
                    <a:pt x="51" y="22"/>
                  </a:lnTo>
                  <a:lnTo>
                    <a:pt x="53" y="19"/>
                  </a:lnTo>
                  <a:lnTo>
                    <a:pt x="53" y="17"/>
                  </a:lnTo>
                  <a:lnTo>
                    <a:pt x="54" y="14"/>
                  </a:lnTo>
                  <a:lnTo>
                    <a:pt x="57" y="13"/>
                  </a:lnTo>
                  <a:lnTo>
                    <a:pt x="61" y="14"/>
                  </a:lnTo>
                  <a:lnTo>
                    <a:pt x="66" y="16"/>
                  </a:lnTo>
                  <a:lnTo>
                    <a:pt x="71" y="16"/>
                  </a:lnTo>
                  <a:lnTo>
                    <a:pt x="74" y="13"/>
                  </a:lnTo>
                  <a:lnTo>
                    <a:pt x="74" y="12"/>
                  </a:lnTo>
                  <a:lnTo>
                    <a:pt x="74" y="10"/>
                  </a:lnTo>
                  <a:lnTo>
                    <a:pt x="73" y="8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1" y="4"/>
                  </a:lnTo>
                  <a:lnTo>
                    <a:pt x="72" y="4"/>
                  </a:lnTo>
                  <a:lnTo>
                    <a:pt x="80" y="1"/>
                  </a:lnTo>
                  <a:lnTo>
                    <a:pt x="91" y="0"/>
                  </a:lnTo>
                  <a:lnTo>
                    <a:pt x="100" y="2"/>
                  </a:lnTo>
                  <a:lnTo>
                    <a:pt x="107" y="7"/>
                  </a:lnTo>
                  <a:lnTo>
                    <a:pt x="108" y="13"/>
                  </a:lnTo>
                  <a:lnTo>
                    <a:pt x="109" y="19"/>
                  </a:lnTo>
                  <a:lnTo>
                    <a:pt x="109" y="25"/>
                  </a:lnTo>
                  <a:lnTo>
                    <a:pt x="113" y="29"/>
                  </a:lnTo>
                  <a:lnTo>
                    <a:pt x="124" y="29"/>
                  </a:lnTo>
                  <a:lnTo>
                    <a:pt x="136" y="30"/>
                  </a:lnTo>
                  <a:lnTo>
                    <a:pt x="136" y="31"/>
                  </a:lnTo>
                  <a:lnTo>
                    <a:pt x="137" y="32"/>
                  </a:lnTo>
                  <a:lnTo>
                    <a:pt x="138" y="34"/>
                  </a:lnTo>
                  <a:lnTo>
                    <a:pt x="138" y="35"/>
                  </a:lnTo>
                  <a:lnTo>
                    <a:pt x="138" y="36"/>
                  </a:lnTo>
                  <a:lnTo>
                    <a:pt x="136" y="38"/>
                  </a:lnTo>
                  <a:lnTo>
                    <a:pt x="134" y="41"/>
                  </a:lnTo>
                  <a:lnTo>
                    <a:pt x="134" y="44"/>
                  </a:lnTo>
                  <a:lnTo>
                    <a:pt x="136" y="47"/>
                  </a:lnTo>
                  <a:lnTo>
                    <a:pt x="138" y="49"/>
                  </a:lnTo>
                  <a:lnTo>
                    <a:pt x="140" y="52"/>
                  </a:lnTo>
                  <a:lnTo>
                    <a:pt x="140" y="54"/>
                  </a:lnTo>
                  <a:lnTo>
                    <a:pt x="140" y="55"/>
                  </a:lnTo>
                  <a:lnTo>
                    <a:pt x="140" y="57"/>
                  </a:lnTo>
                  <a:lnTo>
                    <a:pt x="138" y="59"/>
                  </a:lnTo>
                  <a:lnTo>
                    <a:pt x="134" y="61"/>
                  </a:lnTo>
                  <a:lnTo>
                    <a:pt x="131" y="63"/>
                  </a:lnTo>
                  <a:lnTo>
                    <a:pt x="132" y="66"/>
                  </a:lnTo>
                  <a:lnTo>
                    <a:pt x="132" y="70"/>
                  </a:lnTo>
                  <a:lnTo>
                    <a:pt x="131" y="72"/>
                  </a:lnTo>
                  <a:lnTo>
                    <a:pt x="128" y="75"/>
                  </a:lnTo>
                  <a:lnTo>
                    <a:pt x="125" y="77"/>
                  </a:lnTo>
                  <a:lnTo>
                    <a:pt x="124" y="79"/>
                  </a:lnTo>
                  <a:lnTo>
                    <a:pt x="125" y="81"/>
                  </a:lnTo>
                  <a:lnTo>
                    <a:pt x="126" y="82"/>
                  </a:lnTo>
                  <a:lnTo>
                    <a:pt x="127" y="83"/>
                  </a:lnTo>
                  <a:lnTo>
                    <a:pt x="130" y="85"/>
                  </a:lnTo>
                  <a:lnTo>
                    <a:pt x="131" y="87"/>
                  </a:lnTo>
                  <a:lnTo>
                    <a:pt x="132" y="88"/>
                  </a:lnTo>
                  <a:lnTo>
                    <a:pt x="131" y="94"/>
                  </a:lnTo>
                  <a:lnTo>
                    <a:pt x="127" y="99"/>
                  </a:lnTo>
                  <a:lnTo>
                    <a:pt x="124" y="102"/>
                  </a:lnTo>
                  <a:lnTo>
                    <a:pt x="124" y="106"/>
                  </a:lnTo>
                  <a:lnTo>
                    <a:pt x="130" y="109"/>
                  </a:lnTo>
                  <a:lnTo>
                    <a:pt x="138" y="109"/>
                  </a:lnTo>
                  <a:lnTo>
                    <a:pt x="144" y="106"/>
                  </a:lnTo>
                  <a:lnTo>
                    <a:pt x="150" y="99"/>
                  </a:lnTo>
                  <a:lnTo>
                    <a:pt x="156" y="93"/>
                  </a:lnTo>
                  <a:lnTo>
                    <a:pt x="162" y="88"/>
                  </a:lnTo>
                  <a:lnTo>
                    <a:pt x="168" y="88"/>
                  </a:lnTo>
                  <a:lnTo>
                    <a:pt x="174" y="91"/>
                  </a:lnTo>
                  <a:lnTo>
                    <a:pt x="180" y="96"/>
                  </a:lnTo>
                  <a:lnTo>
                    <a:pt x="187" y="97"/>
                  </a:lnTo>
                  <a:lnTo>
                    <a:pt x="192" y="95"/>
                  </a:lnTo>
                  <a:lnTo>
                    <a:pt x="197" y="89"/>
                  </a:lnTo>
                  <a:lnTo>
                    <a:pt x="203" y="84"/>
                  </a:lnTo>
                  <a:lnTo>
                    <a:pt x="210" y="81"/>
                  </a:lnTo>
                  <a:lnTo>
                    <a:pt x="219" y="81"/>
                  </a:lnTo>
                  <a:lnTo>
                    <a:pt x="227" y="82"/>
                  </a:lnTo>
                  <a:lnTo>
                    <a:pt x="233" y="81"/>
                  </a:lnTo>
                  <a:lnTo>
                    <a:pt x="239" y="91"/>
                  </a:lnTo>
                  <a:lnTo>
                    <a:pt x="248" y="102"/>
                  </a:lnTo>
                  <a:lnTo>
                    <a:pt x="256" y="112"/>
                  </a:lnTo>
                  <a:lnTo>
                    <a:pt x="257" y="113"/>
                  </a:lnTo>
                  <a:lnTo>
                    <a:pt x="260" y="115"/>
                  </a:lnTo>
                  <a:lnTo>
                    <a:pt x="261" y="118"/>
                  </a:lnTo>
                  <a:lnTo>
                    <a:pt x="261" y="120"/>
                  </a:lnTo>
                  <a:lnTo>
                    <a:pt x="261" y="123"/>
                  </a:lnTo>
                  <a:lnTo>
                    <a:pt x="260" y="125"/>
                  </a:lnTo>
                  <a:lnTo>
                    <a:pt x="257" y="129"/>
                  </a:lnTo>
                  <a:lnTo>
                    <a:pt x="257" y="132"/>
                  </a:lnTo>
                  <a:lnTo>
                    <a:pt x="256" y="136"/>
                  </a:lnTo>
                  <a:lnTo>
                    <a:pt x="257" y="138"/>
                  </a:lnTo>
                  <a:lnTo>
                    <a:pt x="267" y="153"/>
                  </a:lnTo>
                  <a:lnTo>
                    <a:pt x="275" y="167"/>
                  </a:lnTo>
                  <a:lnTo>
                    <a:pt x="282" y="183"/>
                  </a:lnTo>
                  <a:lnTo>
                    <a:pt x="285" y="198"/>
                  </a:lnTo>
                  <a:lnTo>
                    <a:pt x="282" y="215"/>
                  </a:lnTo>
                  <a:lnTo>
                    <a:pt x="269" y="227"/>
                  </a:lnTo>
                  <a:lnTo>
                    <a:pt x="268" y="225"/>
                  </a:lnTo>
                  <a:lnTo>
                    <a:pt x="266" y="223"/>
                  </a:lnTo>
                  <a:lnTo>
                    <a:pt x="263" y="220"/>
                  </a:lnTo>
                  <a:lnTo>
                    <a:pt x="260" y="220"/>
                  </a:lnTo>
                  <a:lnTo>
                    <a:pt x="256" y="220"/>
                  </a:lnTo>
                  <a:lnTo>
                    <a:pt x="252" y="221"/>
                  </a:lnTo>
                  <a:lnTo>
                    <a:pt x="249" y="224"/>
                  </a:lnTo>
                  <a:lnTo>
                    <a:pt x="245" y="225"/>
                  </a:lnTo>
                  <a:lnTo>
                    <a:pt x="239" y="226"/>
                  </a:lnTo>
                  <a:lnTo>
                    <a:pt x="232" y="225"/>
                  </a:lnTo>
                  <a:lnTo>
                    <a:pt x="225" y="225"/>
                  </a:lnTo>
                  <a:lnTo>
                    <a:pt x="222" y="224"/>
                  </a:lnTo>
                  <a:lnTo>
                    <a:pt x="220" y="224"/>
                  </a:lnTo>
                  <a:lnTo>
                    <a:pt x="217" y="223"/>
                  </a:lnTo>
                  <a:lnTo>
                    <a:pt x="215" y="223"/>
                  </a:lnTo>
                  <a:lnTo>
                    <a:pt x="213" y="223"/>
                  </a:lnTo>
                  <a:lnTo>
                    <a:pt x="209" y="225"/>
                  </a:lnTo>
                  <a:lnTo>
                    <a:pt x="205" y="226"/>
                  </a:lnTo>
                  <a:lnTo>
                    <a:pt x="203" y="227"/>
                  </a:lnTo>
                  <a:lnTo>
                    <a:pt x="199" y="227"/>
                  </a:lnTo>
                  <a:lnTo>
                    <a:pt x="197" y="229"/>
                  </a:lnTo>
                  <a:lnTo>
                    <a:pt x="196" y="230"/>
                  </a:lnTo>
                  <a:lnTo>
                    <a:pt x="195" y="232"/>
                  </a:lnTo>
                  <a:lnTo>
                    <a:pt x="195" y="235"/>
                  </a:lnTo>
                  <a:lnTo>
                    <a:pt x="193" y="236"/>
                  </a:lnTo>
                  <a:lnTo>
                    <a:pt x="193" y="238"/>
                  </a:lnTo>
                  <a:lnTo>
                    <a:pt x="185" y="247"/>
                  </a:lnTo>
                  <a:lnTo>
                    <a:pt x="177" y="254"/>
                  </a:lnTo>
                  <a:lnTo>
                    <a:pt x="169" y="262"/>
                  </a:lnTo>
                  <a:lnTo>
                    <a:pt x="169" y="263"/>
                  </a:lnTo>
                  <a:lnTo>
                    <a:pt x="171" y="263"/>
                  </a:lnTo>
                  <a:lnTo>
                    <a:pt x="172" y="263"/>
                  </a:lnTo>
                  <a:lnTo>
                    <a:pt x="173" y="265"/>
                  </a:lnTo>
                  <a:lnTo>
                    <a:pt x="174" y="265"/>
                  </a:lnTo>
                  <a:lnTo>
                    <a:pt x="175" y="266"/>
                  </a:lnTo>
                  <a:lnTo>
                    <a:pt x="175" y="268"/>
                  </a:lnTo>
                  <a:lnTo>
                    <a:pt x="175" y="271"/>
                  </a:lnTo>
                  <a:lnTo>
                    <a:pt x="175" y="272"/>
                  </a:lnTo>
                  <a:lnTo>
                    <a:pt x="175" y="274"/>
                  </a:lnTo>
                  <a:lnTo>
                    <a:pt x="173" y="275"/>
                  </a:lnTo>
                  <a:lnTo>
                    <a:pt x="179" y="289"/>
                  </a:lnTo>
                  <a:lnTo>
                    <a:pt x="183" y="298"/>
                  </a:lnTo>
                  <a:lnTo>
                    <a:pt x="185" y="307"/>
                  </a:lnTo>
                  <a:lnTo>
                    <a:pt x="185" y="314"/>
                  </a:lnTo>
                  <a:lnTo>
                    <a:pt x="185" y="322"/>
                  </a:lnTo>
                  <a:lnTo>
                    <a:pt x="184" y="322"/>
                  </a:lnTo>
                  <a:lnTo>
                    <a:pt x="179" y="322"/>
                  </a:lnTo>
                  <a:lnTo>
                    <a:pt x="175" y="324"/>
                  </a:lnTo>
                  <a:lnTo>
                    <a:pt x="173" y="325"/>
                  </a:lnTo>
                  <a:lnTo>
                    <a:pt x="174" y="320"/>
                  </a:lnTo>
                  <a:lnTo>
                    <a:pt x="173" y="316"/>
                  </a:lnTo>
                  <a:lnTo>
                    <a:pt x="172" y="313"/>
                  </a:lnTo>
                  <a:lnTo>
                    <a:pt x="169" y="309"/>
                  </a:lnTo>
                  <a:lnTo>
                    <a:pt x="163" y="297"/>
                  </a:lnTo>
                  <a:lnTo>
                    <a:pt x="157" y="285"/>
                  </a:lnTo>
                  <a:lnTo>
                    <a:pt x="154" y="288"/>
                  </a:lnTo>
                  <a:lnTo>
                    <a:pt x="153" y="288"/>
                  </a:lnTo>
                  <a:lnTo>
                    <a:pt x="150" y="288"/>
                  </a:lnTo>
                  <a:lnTo>
                    <a:pt x="148" y="286"/>
                  </a:lnTo>
                  <a:lnTo>
                    <a:pt x="146" y="285"/>
                  </a:lnTo>
                  <a:lnTo>
                    <a:pt x="145" y="283"/>
                  </a:lnTo>
                  <a:lnTo>
                    <a:pt x="143" y="282"/>
                  </a:lnTo>
                  <a:lnTo>
                    <a:pt x="140" y="280"/>
                  </a:lnTo>
                  <a:lnTo>
                    <a:pt x="140" y="283"/>
                  </a:lnTo>
                  <a:lnTo>
                    <a:pt x="139" y="284"/>
                  </a:lnTo>
                  <a:lnTo>
                    <a:pt x="138" y="285"/>
                  </a:lnTo>
                  <a:lnTo>
                    <a:pt x="133" y="285"/>
                  </a:lnTo>
                  <a:lnTo>
                    <a:pt x="130" y="286"/>
                  </a:lnTo>
                  <a:lnTo>
                    <a:pt x="126" y="289"/>
                  </a:lnTo>
                  <a:lnTo>
                    <a:pt x="124" y="290"/>
                  </a:lnTo>
                  <a:lnTo>
                    <a:pt x="121" y="290"/>
                  </a:lnTo>
                  <a:lnTo>
                    <a:pt x="119" y="290"/>
                  </a:lnTo>
                  <a:lnTo>
                    <a:pt x="116" y="289"/>
                  </a:lnTo>
                  <a:lnTo>
                    <a:pt x="115" y="286"/>
                  </a:lnTo>
                  <a:lnTo>
                    <a:pt x="115" y="284"/>
                  </a:lnTo>
                  <a:lnTo>
                    <a:pt x="115" y="282"/>
                  </a:lnTo>
                  <a:lnTo>
                    <a:pt x="118" y="278"/>
                  </a:lnTo>
                  <a:lnTo>
                    <a:pt x="119" y="274"/>
                  </a:lnTo>
                  <a:lnTo>
                    <a:pt x="120" y="269"/>
                  </a:lnTo>
                  <a:lnTo>
                    <a:pt x="121" y="266"/>
                  </a:lnTo>
                  <a:lnTo>
                    <a:pt x="120" y="262"/>
                  </a:lnTo>
                  <a:lnTo>
                    <a:pt x="114" y="256"/>
                  </a:lnTo>
                  <a:lnTo>
                    <a:pt x="107" y="253"/>
                  </a:lnTo>
                  <a:lnTo>
                    <a:pt x="100" y="251"/>
                  </a:lnTo>
                  <a:lnTo>
                    <a:pt x="92" y="253"/>
                  </a:lnTo>
                  <a:lnTo>
                    <a:pt x="90" y="255"/>
                  </a:lnTo>
                  <a:lnTo>
                    <a:pt x="90" y="256"/>
                  </a:lnTo>
                  <a:lnTo>
                    <a:pt x="90" y="259"/>
                  </a:lnTo>
                  <a:lnTo>
                    <a:pt x="90" y="262"/>
                  </a:lnTo>
                  <a:lnTo>
                    <a:pt x="90" y="265"/>
                  </a:lnTo>
                  <a:lnTo>
                    <a:pt x="91" y="265"/>
                  </a:lnTo>
                  <a:lnTo>
                    <a:pt x="94" y="265"/>
                  </a:lnTo>
                  <a:lnTo>
                    <a:pt x="95" y="266"/>
                  </a:lnTo>
                  <a:lnTo>
                    <a:pt x="95" y="269"/>
                  </a:lnTo>
                  <a:lnTo>
                    <a:pt x="95" y="273"/>
                  </a:lnTo>
                  <a:lnTo>
                    <a:pt x="94" y="273"/>
                  </a:lnTo>
                  <a:lnTo>
                    <a:pt x="92" y="273"/>
                  </a:lnTo>
                  <a:lnTo>
                    <a:pt x="92" y="274"/>
                  </a:lnTo>
                  <a:lnTo>
                    <a:pt x="91" y="275"/>
                  </a:lnTo>
                  <a:lnTo>
                    <a:pt x="91" y="277"/>
                  </a:lnTo>
                  <a:lnTo>
                    <a:pt x="90" y="275"/>
                  </a:lnTo>
                  <a:lnTo>
                    <a:pt x="92" y="286"/>
                  </a:lnTo>
                  <a:lnTo>
                    <a:pt x="91" y="296"/>
                  </a:lnTo>
                  <a:lnTo>
                    <a:pt x="85" y="316"/>
                  </a:lnTo>
                  <a:lnTo>
                    <a:pt x="79" y="336"/>
                  </a:lnTo>
                  <a:lnTo>
                    <a:pt x="69" y="355"/>
                  </a:lnTo>
                  <a:lnTo>
                    <a:pt x="65" y="366"/>
                  </a:lnTo>
                  <a:lnTo>
                    <a:pt x="61" y="377"/>
                  </a:lnTo>
                  <a:lnTo>
                    <a:pt x="63" y="386"/>
                  </a:lnTo>
                  <a:lnTo>
                    <a:pt x="63" y="390"/>
                  </a:lnTo>
                  <a:lnTo>
                    <a:pt x="63" y="392"/>
                  </a:lnTo>
                  <a:lnTo>
                    <a:pt x="63" y="395"/>
                  </a:lnTo>
                  <a:lnTo>
                    <a:pt x="63" y="397"/>
                  </a:lnTo>
                  <a:lnTo>
                    <a:pt x="65" y="398"/>
                  </a:lnTo>
                  <a:lnTo>
                    <a:pt x="77" y="409"/>
                  </a:lnTo>
                  <a:lnTo>
                    <a:pt x="89" y="420"/>
                  </a:lnTo>
                  <a:lnTo>
                    <a:pt x="90" y="421"/>
                  </a:lnTo>
                  <a:lnTo>
                    <a:pt x="89" y="423"/>
                  </a:lnTo>
                  <a:lnTo>
                    <a:pt x="89" y="425"/>
                  </a:lnTo>
                  <a:lnTo>
                    <a:pt x="89" y="427"/>
                  </a:lnTo>
                  <a:lnTo>
                    <a:pt x="89" y="433"/>
                  </a:lnTo>
                  <a:lnTo>
                    <a:pt x="92" y="438"/>
                  </a:lnTo>
                  <a:lnTo>
                    <a:pt x="97" y="443"/>
                  </a:lnTo>
                  <a:lnTo>
                    <a:pt x="101" y="448"/>
                  </a:lnTo>
                  <a:lnTo>
                    <a:pt x="101" y="451"/>
                  </a:lnTo>
                  <a:lnTo>
                    <a:pt x="101" y="455"/>
                  </a:lnTo>
                  <a:lnTo>
                    <a:pt x="101" y="460"/>
                  </a:lnTo>
                  <a:lnTo>
                    <a:pt x="100" y="462"/>
                  </a:lnTo>
                  <a:lnTo>
                    <a:pt x="101" y="466"/>
                  </a:lnTo>
                  <a:lnTo>
                    <a:pt x="107" y="478"/>
                  </a:lnTo>
                  <a:lnTo>
                    <a:pt x="115" y="488"/>
                  </a:lnTo>
                  <a:lnTo>
                    <a:pt x="127" y="496"/>
                  </a:lnTo>
                  <a:lnTo>
                    <a:pt x="130" y="497"/>
                  </a:lnTo>
                  <a:lnTo>
                    <a:pt x="132" y="496"/>
                  </a:lnTo>
                  <a:lnTo>
                    <a:pt x="134" y="494"/>
                  </a:lnTo>
                  <a:lnTo>
                    <a:pt x="138" y="493"/>
                  </a:lnTo>
                  <a:lnTo>
                    <a:pt x="140" y="492"/>
                  </a:lnTo>
                  <a:lnTo>
                    <a:pt x="143" y="492"/>
                  </a:lnTo>
                  <a:lnTo>
                    <a:pt x="143" y="494"/>
                  </a:lnTo>
                  <a:lnTo>
                    <a:pt x="144" y="497"/>
                  </a:lnTo>
                  <a:lnTo>
                    <a:pt x="145" y="498"/>
                  </a:lnTo>
                  <a:lnTo>
                    <a:pt x="148" y="500"/>
                  </a:lnTo>
                  <a:lnTo>
                    <a:pt x="149" y="503"/>
                  </a:lnTo>
                  <a:lnTo>
                    <a:pt x="150" y="505"/>
                  </a:lnTo>
                  <a:lnTo>
                    <a:pt x="150" y="508"/>
                  </a:lnTo>
                  <a:lnTo>
                    <a:pt x="154" y="508"/>
                  </a:lnTo>
                  <a:lnTo>
                    <a:pt x="156" y="508"/>
                  </a:lnTo>
                  <a:lnTo>
                    <a:pt x="159" y="510"/>
                  </a:lnTo>
                  <a:lnTo>
                    <a:pt x="160" y="511"/>
                  </a:lnTo>
                  <a:lnTo>
                    <a:pt x="161" y="515"/>
                  </a:lnTo>
                  <a:lnTo>
                    <a:pt x="161" y="517"/>
                  </a:lnTo>
                  <a:lnTo>
                    <a:pt x="159" y="517"/>
                  </a:lnTo>
                  <a:lnTo>
                    <a:pt x="157" y="517"/>
                  </a:lnTo>
                  <a:lnTo>
                    <a:pt x="157" y="521"/>
                  </a:lnTo>
                  <a:lnTo>
                    <a:pt x="156" y="523"/>
                  </a:lnTo>
                  <a:lnTo>
                    <a:pt x="154" y="526"/>
                  </a:lnTo>
                  <a:lnTo>
                    <a:pt x="151" y="527"/>
                  </a:lnTo>
                  <a:lnTo>
                    <a:pt x="149" y="528"/>
                  </a:lnTo>
                  <a:lnTo>
                    <a:pt x="145" y="528"/>
                  </a:lnTo>
                  <a:lnTo>
                    <a:pt x="145" y="527"/>
                  </a:lnTo>
                  <a:lnTo>
                    <a:pt x="144" y="526"/>
                  </a:lnTo>
                  <a:lnTo>
                    <a:pt x="143" y="525"/>
                  </a:lnTo>
                  <a:lnTo>
                    <a:pt x="140" y="525"/>
                  </a:lnTo>
                  <a:lnTo>
                    <a:pt x="138" y="526"/>
                  </a:lnTo>
                  <a:lnTo>
                    <a:pt x="138" y="527"/>
                  </a:lnTo>
                  <a:lnTo>
                    <a:pt x="137" y="529"/>
                  </a:lnTo>
                  <a:lnTo>
                    <a:pt x="137" y="531"/>
                  </a:lnTo>
                  <a:lnTo>
                    <a:pt x="136" y="533"/>
                  </a:lnTo>
                  <a:lnTo>
                    <a:pt x="134" y="534"/>
                  </a:lnTo>
                  <a:lnTo>
                    <a:pt x="133" y="535"/>
                  </a:lnTo>
                  <a:lnTo>
                    <a:pt x="132" y="535"/>
                  </a:lnTo>
                  <a:lnTo>
                    <a:pt x="130" y="534"/>
                  </a:lnTo>
                  <a:lnTo>
                    <a:pt x="127" y="532"/>
                  </a:lnTo>
                  <a:lnTo>
                    <a:pt x="125" y="531"/>
                  </a:lnTo>
                  <a:lnTo>
                    <a:pt x="122" y="528"/>
                  </a:lnTo>
                  <a:lnTo>
                    <a:pt x="126" y="521"/>
                  </a:lnTo>
                  <a:lnTo>
                    <a:pt x="125" y="514"/>
                  </a:lnTo>
                  <a:lnTo>
                    <a:pt x="121" y="509"/>
                  </a:lnTo>
                  <a:lnTo>
                    <a:pt x="115" y="505"/>
                  </a:lnTo>
                  <a:lnTo>
                    <a:pt x="108" y="502"/>
                  </a:lnTo>
                  <a:lnTo>
                    <a:pt x="101" y="499"/>
                  </a:lnTo>
                  <a:lnTo>
                    <a:pt x="100" y="499"/>
                  </a:lnTo>
                  <a:lnTo>
                    <a:pt x="97" y="499"/>
                  </a:lnTo>
                  <a:lnTo>
                    <a:pt x="96" y="500"/>
                  </a:lnTo>
                  <a:lnTo>
                    <a:pt x="95" y="502"/>
                  </a:lnTo>
                  <a:lnTo>
                    <a:pt x="91" y="511"/>
                  </a:lnTo>
                  <a:close/>
                </a:path>
              </a:pathLst>
            </a:custGeom>
            <a:solidFill>
              <a:srgbClr val="000514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57" name="Freeform 28"/>
            <p:cNvSpPr>
              <a:spLocks/>
            </p:cNvSpPr>
            <p:nvPr/>
          </p:nvSpPr>
          <p:spPr bwMode="gray">
            <a:xfrm>
              <a:off x="2769" y="2967"/>
              <a:ext cx="223" cy="189"/>
            </a:xfrm>
            <a:custGeom>
              <a:avLst/>
              <a:gdLst>
                <a:gd name="T0" fmla="*/ 60 w 190"/>
                <a:gd name="T1" fmla="*/ 14 h 161"/>
                <a:gd name="T2" fmla="*/ 52 w 190"/>
                <a:gd name="T3" fmla="*/ 13 h 161"/>
                <a:gd name="T4" fmla="*/ 40 w 190"/>
                <a:gd name="T5" fmla="*/ 18 h 161"/>
                <a:gd name="T6" fmla="*/ 32 w 190"/>
                <a:gd name="T7" fmla="*/ 21 h 161"/>
                <a:gd name="T8" fmla="*/ 28 w 190"/>
                <a:gd name="T9" fmla="*/ 28 h 161"/>
                <a:gd name="T10" fmla="*/ 9 w 190"/>
                <a:gd name="T11" fmla="*/ 49 h 161"/>
                <a:gd name="T12" fmla="*/ 2 w 190"/>
                <a:gd name="T13" fmla="*/ 60 h 161"/>
                <a:gd name="T14" fmla="*/ 6 w 190"/>
                <a:gd name="T15" fmla="*/ 62 h 161"/>
                <a:gd name="T16" fmla="*/ 7 w 190"/>
                <a:gd name="T17" fmla="*/ 69 h 161"/>
                <a:gd name="T18" fmla="*/ 5 w 190"/>
                <a:gd name="T19" fmla="*/ 74 h 161"/>
                <a:gd name="T20" fmla="*/ 19 w 190"/>
                <a:gd name="T21" fmla="*/ 113 h 161"/>
                <a:gd name="T22" fmla="*/ 20 w 190"/>
                <a:gd name="T23" fmla="*/ 141 h 161"/>
                <a:gd name="T24" fmla="*/ 28 w 190"/>
                <a:gd name="T25" fmla="*/ 163 h 161"/>
                <a:gd name="T26" fmla="*/ 38 w 190"/>
                <a:gd name="T27" fmla="*/ 162 h 161"/>
                <a:gd name="T28" fmla="*/ 46 w 190"/>
                <a:gd name="T29" fmla="*/ 155 h 161"/>
                <a:gd name="T30" fmla="*/ 54 w 190"/>
                <a:gd name="T31" fmla="*/ 161 h 161"/>
                <a:gd name="T32" fmla="*/ 55 w 190"/>
                <a:gd name="T33" fmla="*/ 180 h 161"/>
                <a:gd name="T34" fmla="*/ 74 w 190"/>
                <a:gd name="T35" fmla="*/ 188 h 161"/>
                <a:gd name="T36" fmla="*/ 79 w 190"/>
                <a:gd name="T37" fmla="*/ 184 h 161"/>
                <a:gd name="T38" fmla="*/ 87 w 190"/>
                <a:gd name="T39" fmla="*/ 183 h 161"/>
                <a:gd name="T40" fmla="*/ 96 w 190"/>
                <a:gd name="T41" fmla="*/ 183 h 161"/>
                <a:gd name="T42" fmla="*/ 107 w 190"/>
                <a:gd name="T43" fmla="*/ 173 h 161"/>
                <a:gd name="T44" fmla="*/ 115 w 190"/>
                <a:gd name="T45" fmla="*/ 167 h 161"/>
                <a:gd name="T46" fmla="*/ 119 w 190"/>
                <a:gd name="T47" fmla="*/ 160 h 161"/>
                <a:gd name="T48" fmla="*/ 140 w 190"/>
                <a:gd name="T49" fmla="*/ 160 h 161"/>
                <a:gd name="T50" fmla="*/ 149 w 190"/>
                <a:gd name="T51" fmla="*/ 157 h 161"/>
                <a:gd name="T52" fmla="*/ 151 w 190"/>
                <a:gd name="T53" fmla="*/ 160 h 161"/>
                <a:gd name="T54" fmla="*/ 151 w 190"/>
                <a:gd name="T55" fmla="*/ 162 h 161"/>
                <a:gd name="T56" fmla="*/ 170 w 190"/>
                <a:gd name="T57" fmla="*/ 157 h 161"/>
                <a:gd name="T58" fmla="*/ 160 w 190"/>
                <a:gd name="T59" fmla="*/ 149 h 161"/>
                <a:gd name="T60" fmla="*/ 151 w 190"/>
                <a:gd name="T61" fmla="*/ 142 h 161"/>
                <a:gd name="T62" fmla="*/ 156 w 190"/>
                <a:gd name="T63" fmla="*/ 129 h 161"/>
                <a:gd name="T64" fmla="*/ 176 w 190"/>
                <a:gd name="T65" fmla="*/ 126 h 161"/>
                <a:gd name="T66" fmla="*/ 177 w 190"/>
                <a:gd name="T67" fmla="*/ 121 h 161"/>
                <a:gd name="T68" fmla="*/ 188 w 190"/>
                <a:gd name="T69" fmla="*/ 113 h 161"/>
                <a:gd name="T70" fmla="*/ 200 w 190"/>
                <a:gd name="T71" fmla="*/ 108 h 161"/>
                <a:gd name="T72" fmla="*/ 204 w 190"/>
                <a:gd name="T73" fmla="*/ 101 h 161"/>
                <a:gd name="T74" fmla="*/ 211 w 190"/>
                <a:gd name="T75" fmla="*/ 100 h 161"/>
                <a:gd name="T76" fmla="*/ 222 w 190"/>
                <a:gd name="T77" fmla="*/ 89 h 161"/>
                <a:gd name="T78" fmla="*/ 221 w 190"/>
                <a:gd name="T79" fmla="*/ 52 h 161"/>
                <a:gd name="T80" fmla="*/ 216 w 190"/>
                <a:gd name="T81" fmla="*/ 35 h 161"/>
                <a:gd name="T82" fmla="*/ 212 w 190"/>
                <a:gd name="T83" fmla="*/ 29 h 161"/>
                <a:gd name="T84" fmla="*/ 212 w 190"/>
                <a:gd name="T85" fmla="*/ 23 h 161"/>
                <a:gd name="T86" fmla="*/ 219 w 190"/>
                <a:gd name="T87" fmla="*/ 18 h 161"/>
                <a:gd name="T88" fmla="*/ 221 w 190"/>
                <a:gd name="T89" fmla="*/ 7 h 161"/>
                <a:gd name="T90" fmla="*/ 215 w 190"/>
                <a:gd name="T91" fmla="*/ 1 h 161"/>
                <a:gd name="T92" fmla="*/ 201 w 190"/>
                <a:gd name="T93" fmla="*/ 6 h 161"/>
                <a:gd name="T94" fmla="*/ 183 w 190"/>
                <a:gd name="T95" fmla="*/ 9 h 161"/>
                <a:gd name="T96" fmla="*/ 153 w 190"/>
                <a:gd name="T97" fmla="*/ 14 h 161"/>
                <a:gd name="T98" fmla="*/ 153 w 190"/>
                <a:gd name="T99" fmla="*/ 20 h 161"/>
                <a:gd name="T100" fmla="*/ 158 w 190"/>
                <a:gd name="T101" fmla="*/ 27 h 161"/>
                <a:gd name="T102" fmla="*/ 160 w 190"/>
                <a:gd name="T103" fmla="*/ 34 h 161"/>
                <a:gd name="T104" fmla="*/ 153 w 190"/>
                <a:gd name="T105" fmla="*/ 38 h 161"/>
                <a:gd name="T106" fmla="*/ 144 w 190"/>
                <a:gd name="T107" fmla="*/ 35 h 161"/>
                <a:gd name="T108" fmla="*/ 140 w 190"/>
                <a:gd name="T109" fmla="*/ 28 h 161"/>
                <a:gd name="T110" fmla="*/ 136 w 190"/>
                <a:gd name="T111" fmla="*/ 22 h 161"/>
                <a:gd name="T112" fmla="*/ 130 w 190"/>
                <a:gd name="T113" fmla="*/ 25 h 161"/>
                <a:gd name="T114" fmla="*/ 128 w 190"/>
                <a:gd name="T115" fmla="*/ 28 h 161"/>
                <a:gd name="T116" fmla="*/ 119 w 190"/>
                <a:gd name="T117" fmla="*/ 20 h 161"/>
                <a:gd name="T118" fmla="*/ 110 w 190"/>
                <a:gd name="T119" fmla="*/ 9 h 161"/>
                <a:gd name="T120" fmla="*/ 97 w 190"/>
                <a:gd name="T121" fmla="*/ 11 h 161"/>
                <a:gd name="T122" fmla="*/ 82 w 190"/>
                <a:gd name="T123" fmla="*/ 16 h 16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90"/>
                <a:gd name="T187" fmla="*/ 0 h 161"/>
                <a:gd name="T188" fmla="*/ 190 w 190"/>
                <a:gd name="T189" fmla="*/ 161 h 16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90" h="161">
                  <a:moveTo>
                    <a:pt x="56" y="13"/>
                  </a:moveTo>
                  <a:lnTo>
                    <a:pt x="53" y="12"/>
                  </a:lnTo>
                  <a:lnTo>
                    <a:pt x="51" y="12"/>
                  </a:lnTo>
                  <a:lnTo>
                    <a:pt x="48" y="11"/>
                  </a:lnTo>
                  <a:lnTo>
                    <a:pt x="46" y="11"/>
                  </a:lnTo>
                  <a:lnTo>
                    <a:pt x="44" y="11"/>
                  </a:lnTo>
                  <a:lnTo>
                    <a:pt x="40" y="13"/>
                  </a:lnTo>
                  <a:lnTo>
                    <a:pt x="36" y="14"/>
                  </a:lnTo>
                  <a:lnTo>
                    <a:pt x="34" y="15"/>
                  </a:lnTo>
                  <a:lnTo>
                    <a:pt x="30" y="15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6" y="20"/>
                  </a:lnTo>
                  <a:lnTo>
                    <a:pt x="26" y="23"/>
                  </a:lnTo>
                  <a:lnTo>
                    <a:pt x="24" y="24"/>
                  </a:lnTo>
                  <a:lnTo>
                    <a:pt x="24" y="26"/>
                  </a:lnTo>
                  <a:lnTo>
                    <a:pt x="16" y="35"/>
                  </a:lnTo>
                  <a:lnTo>
                    <a:pt x="8" y="42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1"/>
                  </a:lnTo>
                  <a:lnTo>
                    <a:pt x="3" y="51"/>
                  </a:lnTo>
                  <a:lnTo>
                    <a:pt x="4" y="53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6"/>
                  </a:lnTo>
                  <a:lnTo>
                    <a:pt x="6" y="59"/>
                  </a:lnTo>
                  <a:lnTo>
                    <a:pt x="6" y="60"/>
                  </a:lnTo>
                  <a:lnTo>
                    <a:pt x="6" y="62"/>
                  </a:lnTo>
                  <a:lnTo>
                    <a:pt x="4" y="63"/>
                  </a:lnTo>
                  <a:lnTo>
                    <a:pt x="10" y="77"/>
                  </a:lnTo>
                  <a:lnTo>
                    <a:pt x="15" y="88"/>
                  </a:lnTo>
                  <a:lnTo>
                    <a:pt x="16" y="96"/>
                  </a:lnTo>
                  <a:lnTo>
                    <a:pt x="16" y="104"/>
                  </a:lnTo>
                  <a:lnTo>
                    <a:pt x="16" y="115"/>
                  </a:lnTo>
                  <a:lnTo>
                    <a:pt x="17" y="120"/>
                  </a:lnTo>
                  <a:lnTo>
                    <a:pt x="18" y="127"/>
                  </a:lnTo>
                  <a:lnTo>
                    <a:pt x="21" y="136"/>
                  </a:lnTo>
                  <a:lnTo>
                    <a:pt x="24" y="139"/>
                  </a:lnTo>
                  <a:lnTo>
                    <a:pt x="27" y="141"/>
                  </a:lnTo>
                  <a:lnTo>
                    <a:pt x="29" y="139"/>
                  </a:lnTo>
                  <a:lnTo>
                    <a:pt x="32" y="138"/>
                  </a:lnTo>
                  <a:lnTo>
                    <a:pt x="34" y="136"/>
                  </a:lnTo>
                  <a:lnTo>
                    <a:pt x="36" y="133"/>
                  </a:lnTo>
                  <a:lnTo>
                    <a:pt x="39" y="132"/>
                  </a:lnTo>
                  <a:lnTo>
                    <a:pt x="41" y="132"/>
                  </a:lnTo>
                  <a:lnTo>
                    <a:pt x="42" y="132"/>
                  </a:lnTo>
                  <a:lnTo>
                    <a:pt x="46" y="137"/>
                  </a:lnTo>
                  <a:lnTo>
                    <a:pt x="46" y="142"/>
                  </a:lnTo>
                  <a:lnTo>
                    <a:pt x="45" y="147"/>
                  </a:lnTo>
                  <a:lnTo>
                    <a:pt x="47" y="153"/>
                  </a:lnTo>
                  <a:lnTo>
                    <a:pt x="50" y="156"/>
                  </a:lnTo>
                  <a:lnTo>
                    <a:pt x="56" y="159"/>
                  </a:lnTo>
                  <a:lnTo>
                    <a:pt x="63" y="160"/>
                  </a:lnTo>
                  <a:lnTo>
                    <a:pt x="67" y="161"/>
                  </a:lnTo>
                  <a:lnTo>
                    <a:pt x="67" y="160"/>
                  </a:lnTo>
                  <a:lnTo>
                    <a:pt x="67" y="157"/>
                  </a:lnTo>
                  <a:lnTo>
                    <a:pt x="70" y="156"/>
                  </a:lnTo>
                  <a:lnTo>
                    <a:pt x="74" y="156"/>
                  </a:lnTo>
                  <a:lnTo>
                    <a:pt x="77" y="157"/>
                  </a:lnTo>
                  <a:lnTo>
                    <a:pt x="80" y="156"/>
                  </a:lnTo>
                  <a:lnTo>
                    <a:pt x="82" y="156"/>
                  </a:lnTo>
                  <a:lnTo>
                    <a:pt x="85" y="153"/>
                  </a:lnTo>
                  <a:lnTo>
                    <a:pt x="88" y="150"/>
                  </a:lnTo>
                  <a:lnTo>
                    <a:pt x="91" y="147"/>
                  </a:lnTo>
                  <a:lnTo>
                    <a:pt x="94" y="145"/>
                  </a:lnTo>
                  <a:lnTo>
                    <a:pt x="97" y="143"/>
                  </a:lnTo>
                  <a:lnTo>
                    <a:pt x="98" y="142"/>
                  </a:lnTo>
                  <a:lnTo>
                    <a:pt x="97" y="139"/>
                  </a:lnTo>
                  <a:lnTo>
                    <a:pt x="94" y="138"/>
                  </a:lnTo>
                  <a:lnTo>
                    <a:pt x="101" y="136"/>
                  </a:lnTo>
                  <a:lnTo>
                    <a:pt x="109" y="137"/>
                  </a:lnTo>
                  <a:lnTo>
                    <a:pt x="116" y="138"/>
                  </a:lnTo>
                  <a:lnTo>
                    <a:pt x="119" y="136"/>
                  </a:lnTo>
                  <a:lnTo>
                    <a:pt x="123" y="134"/>
                  </a:lnTo>
                  <a:lnTo>
                    <a:pt x="127" y="133"/>
                  </a:lnTo>
                  <a:lnTo>
                    <a:pt x="127" y="134"/>
                  </a:lnTo>
                  <a:lnTo>
                    <a:pt x="127" y="136"/>
                  </a:lnTo>
                  <a:lnTo>
                    <a:pt x="128" y="136"/>
                  </a:lnTo>
                  <a:lnTo>
                    <a:pt x="129" y="136"/>
                  </a:lnTo>
                  <a:lnTo>
                    <a:pt x="130" y="136"/>
                  </a:lnTo>
                  <a:lnTo>
                    <a:pt x="130" y="137"/>
                  </a:lnTo>
                  <a:lnTo>
                    <a:pt x="129" y="138"/>
                  </a:lnTo>
                  <a:lnTo>
                    <a:pt x="138" y="138"/>
                  </a:lnTo>
                  <a:lnTo>
                    <a:pt x="146" y="138"/>
                  </a:lnTo>
                  <a:lnTo>
                    <a:pt x="145" y="134"/>
                  </a:lnTo>
                  <a:lnTo>
                    <a:pt x="142" y="132"/>
                  </a:lnTo>
                  <a:lnTo>
                    <a:pt x="139" y="130"/>
                  </a:lnTo>
                  <a:lnTo>
                    <a:pt x="136" y="127"/>
                  </a:lnTo>
                  <a:lnTo>
                    <a:pt x="133" y="125"/>
                  </a:lnTo>
                  <a:lnTo>
                    <a:pt x="130" y="124"/>
                  </a:lnTo>
                  <a:lnTo>
                    <a:pt x="129" y="121"/>
                  </a:lnTo>
                  <a:lnTo>
                    <a:pt x="127" y="114"/>
                  </a:lnTo>
                  <a:lnTo>
                    <a:pt x="129" y="112"/>
                  </a:lnTo>
                  <a:lnTo>
                    <a:pt x="133" y="110"/>
                  </a:lnTo>
                  <a:lnTo>
                    <a:pt x="138" y="109"/>
                  </a:lnTo>
                  <a:lnTo>
                    <a:pt x="144" y="109"/>
                  </a:lnTo>
                  <a:lnTo>
                    <a:pt x="150" y="107"/>
                  </a:lnTo>
                  <a:lnTo>
                    <a:pt x="151" y="107"/>
                  </a:lnTo>
                  <a:lnTo>
                    <a:pt x="151" y="104"/>
                  </a:lnTo>
                  <a:lnTo>
                    <a:pt x="151" y="103"/>
                  </a:lnTo>
                  <a:lnTo>
                    <a:pt x="151" y="102"/>
                  </a:lnTo>
                  <a:lnTo>
                    <a:pt x="156" y="98"/>
                  </a:lnTo>
                  <a:lnTo>
                    <a:pt x="160" y="96"/>
                  </a:lnTo>
                  <a:lnTo>
                    <a:pt x="166" y="96"/>
                  </a:lnTo>
                  <a:lnTo>
                    <a:pt x="169" y="95"/>
                  </a:lnTo>
                  <a:lnTo>
                    <a:pt x="170" y="92"/>
                  </a:lnTo>
                  <a:lnTo>
                    <a:pt x="171" y="91"/>
                  </a:lnTo>
                  <a:lnTo>
                    <a:pt x="172" y="89"/>
                  </a:lnTo>
                  <a:lnTo>
                    <a:pt x="174" y="86"/>
                  </a:lnTo>
                  <a:lnTo>
                    <a:pt x="176" y="85"/>
                  </a:lnTo>
                  <a:lnTo>
                    <a:pt x="177" y="85"/>
                  </a:lnTo>
                  <a:lnTo>
                    <a:pt x="180" y="85"/>
                  </a:lnTo>
                  <a:lnTo>
                    <a:pt x="181" y="85"/>
                  </a:lnTo>
                  <a:lnTo>
                    <a:pt x="183" y="84"/>
                  </a:lnTo>
                  <a:lnTo>
                    <a:pt x="189" y="76"/>
                  </a:lnTo>
                  <a:lnTo>
                    <a:pt x="190" y="65"/>
                  </a:lnTo>
                  <a:lnTo>
                    <a:pt x="189" y="55"/>
                  </a:lnTo>
                  <a:lnTo>
                    <a:pt x="188" y="44"/>
                  </a:lnTo>
                  <a:lnTo>
                    <a:pt x="187" y="33"/>
                  </a:lnTo>
                  <a:lnTo>
                    <a:pt x="186" y="32"/>
                  </a:lnTo>
                  <a:lnTo>
                    <a:pt x="184" y="30"/>
                  </a:lnTo>
                  <a:lnTo>
                    <a:pt x="183" y="29"/>
                  </a:lnTo>
                  <a:lnTo>
                    <a:pt x="181" y="26"/>
                  </a:lnTo>
                  <a:lnTo>
                    <a:pt x="181" y="25"/>
                  </a:lnTo>
                  <a:lnTo>
                    <a:pt x="180" y="23"/>
                  </a:lnTo>
                  <a:lnTo>
                    <a:pt x="181" y="21"/>
                  </a:lnTo>
                  <a:lnTo>
                    <a:pt x="181" y="20"/>
                  </a:lnTo>
                  <a:lnTo>
                    <a:pt x="183" y="18"/>
                  </a:lnTo>
                  <a:lnTo>
                    <a:pt x="186" y="17"/>
                  </a:lnTo>
                  <a:lnTo>
                    <a:pt x="187" y="15"/>
                  </a:lnTo>
                  <a:lnTo>
                    <a:pt x="188" y="12"/>
                  </a:lnTo>
                  <a:lnTo>
                    <a:pt x="188" y="9"/>
                  </a:lnTo>
                  <a:lnTo>
                    <a:pt x="188" y="6"/>
                  </a:lnTo>
                  <a:lnTo>
                    <a:pt x="187" y="3"/>
                  </a:lnTo>
                  <a:lnTo>
                    <a:pt x="186" y="1"/>
                  </a:lnTo>
                  <a:lnTo>
                    <a:pt x="183" y="1"/>
                  </a:lnTo>
                  <a:lnTo>
                    <a:pt x="181" y="0"/>
                  </a:lnTo>
                  <a:lnTo>
                    <a:pt x="176" y="2"/>
                  </a:lnTo>
                  <a:lnTo>
                    <a:pt x="171" y="5"/>
                  </a:lnTo>
                  <a:lnTo>
                    <a:pt x="166" y="8"/>
                  </a:lnTo>
                  <a:lnTo>
                    <a:pt x="162" y="13"/>
                  </a:lnTo>
                  <a:lnTo>
                    <a:pt x="156" y="8"/>
                  </a:lnTo>
                  <a:lnTo>
                    <a:pt x="147" y="7"/>
                  </a:lnTo>
                  <a:lnTo>
                    <a:pt x="139" y="8"/>
                  </a:lnTo>
                  <a:lnTo>
                    <a:pt x="130" y="12"/>
                  </a:lnTo>
                  <a:lnTo>
                    <a:pt x="129" y="13"/>
                  </a:lnTo>
                  <a:lnTo>
                    <a:pt x="129" y="14"/>
                  </a:lnTo>
                  <a:lnTo>
                    <a:pt x="130" y="17"/>
                  </a:lnTo>
                  <a:lnTo>
                    <a:pt x="132" y="18"/>
                  </a:lnTo>
                  <a:lnTo>
                    <a:pt x="133" y="20"/>
                  </a:lnTo>
                  <a:lnTo>
                    <a:pt x="135" y="23"/>
                  </a:lnTo>
                  <a:lnTo>
                    <a:pt x="136" y="25"/>
                  </a:lnTo>
                  <a:lnTo>
                    <a:pt x="136" y="27"/>
                  </a:lnTo>
                  <a:lnTo>
                    <a:pt x="136" y="29"/>
                  </a:lnTo>
                  <a:lnTo>
                    <a:pt x="134" y="31"/>
                  </a:lnTo>
                  <a:lnTo>
                    <a:pt x="133" y="31"/>
                  </a:lnTo>
                  <a:lnTo>
                    <a:pt x="130" y="32"/>
                  </a:lnTo>
                  <a:lnTo>
                    <a:pt x="127" y="31"/>
                  </a:lnTo>
                  <a:lnTo>
                    <a:pt x="125" y="31"/>
                  </a:lnTo>
                  <a:lnTo>
                    <a:pt x="123" y="30"/>
                  </a:lnTo>
                  <a:lnTo>
                    <a:pt x="122" y="27"/>
                  </a:lnTo>
                  <a:lnTo>
                    <a:pt x="121" y="25"/>
                  </a:lnTo>
                  <a:lnTo>
                    <a:pt x="119" y="24"/>
                  </a:lnTo>
                  <a:lnTo>
                    <a:pt x="118" y="21"/>
                  </a:lnTo>
                  <a:lnTo>
                    <a:pt x="117" y="20"/>
                  </a:lnTo>
                  <a:lnTo>
                    <a:pt x="116" y="19"/>
                  </a:lnTo>
                  <a:lnTo>
                    <a:pt x="113" y="19"/>
                  </a:lnTo>
                  <a:lnTo>
                    <a:pt x="111" y="20"/>
                  </a:lnTo>
                  <a:lnTo>
                    <a:pt x="111" y="21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09" y="24"/>
                  </a:lnTo>
                  <a:lnTo>
                    <a:pt x="106" y="23"/>
                  </a:lnTo>
                  <a:lnTo>
                    <a:pt x="104" y="19"/>
                  </a:lnTo>
                  <a:lnTo>
                    <a:pt x="101" y="17"/>
                  </a:lnTo>
                  <a:lnTo>
                    <a:pt x="99" y="13"/>
                  </a:lnTo>
                  <a:lnTo>
                    <a:pt x="97" y="11"/>
                  </a:lnTo>
                  <a:lnTo>
                    <a:pt x="94" y="8"/>
                  </a:lnTo>
                  <a:lnTo>
                    <a:pt x="91" y="8"/>
                  </a:lnTo>
                  <a:lnTo>
                    <a:pt x="87" y="8"/>
                  </a:lnTo>
                  <a:lnTo>
                    <a:pt x="83" y="9"/>
                  </a:lnTo>
                  <a:lnTo>
                    <a:pt x="80" y="12"/>
                  </a:lnTo>
                  <a:lnTo>
                    <a:pt x="76" y="13"/>
                  </a:lnTo>
                  <a:lnTo>
                    <a:pt x="70" y="14"/>
                  </a:lnTo>
                  <a:lnTo>
                    <a:pt x="63" y="13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0514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58" name="Freeform 29"/>
            <p:cNvSpPr>
              <a:spLocks/>
            </p:cNvSpPr>
            <p:nvPr/>
          </p:nvSpPr>
          <p:spPr bwMode="gray">
            <a:xfrm>
              <a:off x="3061" y="3293"/>
              <a:ext cx="414" cy="252"/>
            </a:xfrm>
            <a:custGeom>
              <a:avLst/>
              <a:gdLst>
                <a:gd name="T0" fmla="*/ 6 w 354"/>
                <a:gd name="T1" fmla="*/ 211 h 215"/>
                <a:gd name="T2" fmla="*/ 12 w 354"/>
                <a:gd name="T3" fmla="*/ 203 h 215"/>
                <a:gd name="T4" fmla="*/ 18 w 354"/>
                <a:gd name="T5" fmla="*/ 209 h 215"/>
                <a:gd name="T6" fmla="*/ 30 w 354"/>
                <a:gd name="T7" fmla="*/ 219 h 215"/>
                <a:gd name="T8" fmla="*/ 46 w 354"/>
                <a:gd name="T9" fmla="*/ 223 h 215"/>
                <a:gd name="T10" fmla="*/ 50 w 354"/>
                <a:gd name="T11" fmla="*/ 226 h 215"/>
                <a:gd name="T12" fmla="*/ 58 w 354"/>
                <a:gd name="T13" fmla="*/ 229 h 215"/>
                <a:gd name="T14" fmla="*/ 68 w 354"/>
                <a:gd name="T15" fmla="*/ 219 h 215"/>
                <a:gd name="T16" fmla="*/ 71 w 354"/>
                <a:gd name="T17" fmla="*/ 209 h 215"/>
                <a:gd name="T18" fmla="*/ 78 w 354"/>
                <a:gd name="T19" fmla="*/ 205 h 215"/>
                <a:gd name="T20" fmla="*/ 85 w 354"/>
                <a:gd name="T21" fmla="*/ 185 h 215"/>
                <a:gd name="T22" fmla="*/ 131 w 354"/>
                <a:gd name="T23" fmla="*/ 177 h 215"/>
                <a:gd name="T24" fmla="*/ 164 w 354"/>
                <a:gd name="T25" fmla="*/ 168 h 215"/>
                <a:gd name="T26" fmla="*/ 173 w 354"/>
                <a:gd name="T27" fmla="*/ 155 h 215"/>
                <a:gd name="T28" fmla="*/ 191 w 354"/>
                <a:gd name="T29" fmla="*/ 115 h 215"/>
                <a:gd name="T30" fmla="*/ 237 w 354"/>
                <a:gd name="T31" fmla="*/ 88 h 215"/>
                <a:gd name="T32" fmla="*/ 253 w 354"/>
                <a:gd name="T33" fmla="*/ 76 h 215"/>
                <a:gd name="T34" fmla="*/ 247 w 354"/>
                <a:gd name="T35" fmla="*/ 64 h 215"/>
                <a:gd name="T36" fmla="*/ 270 w 354"/>
                <a:gd name="T37" fmla="*/ 62 h 215"/>
                <a:gd name="T38" fmla="*/ 288 w 354"/>
                <a:gd name="T39" fmla="*/ 50 h 215"/>
                <a:gd name="T40" fmla="*/ 303 w 354"/>
                <a:gd name="T41" fmla="*/ 8 h 215"/>
                <a:gd name="T42" fmla="*/ 310 w 354"/>
                <a:gd name="T43" fmla="*/ 8 h 215"/>
                <a:gd name="T44" fmla="*/ 318 w 354"/>
                <a:gd name="T45" fmla="*/ 12 h 215"/>
                <a:gd name="T46" fmla="*/ 330 w 354"/>
                <a:gd name="T47" fmla="*/ 8 h 215"/>
                <a:gd name="T48" fmla="*/ 331 w 354"/>
                <a:gd name="T49" fmla="*/ 18 h 215"/>
                <a:gd name="T50" fmla="*/ 341 w 354"/>
                <a:gd name="T51" fmla="*/ 21 h 215"/>
                <a:gd name="T52" fmla="*/ 349 w 354"/>
                <a:gd name="T53" fmla="*/ 27 h 215"/>
                <a:gd name="T54" fmla="*/ 343 w 354"/>
                <a:gd name="T55" fmla="*/ 38 h 215"/>
                <a:gd name="T56" fmla="*/ 338 w 354"/>
                <a:gd name="T57" fmla="*/ 46 h 215"/>
                <a:gd name="T58" fmla="*/ 349 w 354"/>
                <a:gd name="T59" fmla="*/ 42 h 215"/>
                <a:gd name="T60" fmla="*/ 353 w 354"/>
                <a:gd name="T61" fmla="*/ 48 h 215"/>
                <a:gd name="T62" fmla="*/ 364 w 354"/>
                <a:gd name="T63" fmla="*/ 53 h 215"/>
                <a:gd name="T64" fmla="*/ 401 w 354"/>
                <a:gd name="T65" fmla="*/ 67 h 215"/>
                <a:gd name="T66" fmla="*/ 410 w 354"/>
                <a:gd name="T67" fmla="*/ 74 h 215"/>
                <a:gd name="T68" fmla="*/ 385 w 354"/>
                <a:gd name="T69" fmla="*/ 87 h 215"/>
                <a:gd name="T70" fmla="*/ 382 w 354"/>
                <a:gd name="T71" fmla="*/ 98 h 215"/>
                <a:gd name="T72" fmla="*/ 345 w 354"/>
                <a:gd name="T73" fmla="*/ 111 h 215"/>
                <a:gd name="T74" fmla="*/ 316 w 354"/>
                <a:gd name="T75" fmla="*/ 107 h 215"/>
                <a:gd name="T76" fmla="*/ 277 w 354"/>
                <a:gd name="T77" fmla="*/ 105 h 215"/>
                <a:gd name="T78" fmla="*/ 269 w 354"/>
                <a:gd name="T79" fmla="*/ 108 h 215"/>
                <a:gd name="T80" fmla="*/ 262 w 354"/>
                <a:gd name="T81" fmla="*/ 115 h 215"/>
                <a:gd name="T82" fmla="*/ 254 w 354"/>
                <a:gd name="T83" fmla="*/ 129 h 215"/>
                <a:gd name="T84" fmla="*/ 260 w 354"/>
                <a:gd name="T85" fmla="*/ 141 h 215"/>
                <a:gd name="T86" fmla="*/ 254 w 354"/>
                <a:gd name="T87" fmla="*/ 147 h 215"/>
                <a:gd name="T88" fmla="*/ 247 w 354"/>
                <a:gd name="T89" fmla="*/ 149 h 215"/>
                <a:gd name="T90" fmla="*/ 249 w 354"/>
                <a:gd name="T91" fmla="*/ 162 h 215"/>
                <a:gd name="T92" fmla="*/ 246 w 354"/>
                <a:gd name="T93" fmla="*/ 168 h 215"/>
                <a:gd name="T94" fmla="*/ 235 w 354"/>
                <a:gd name="T95" fmla="*/ 171 h 215"/>
                <a:gd name="T96" fmla="*/ 239 w 354"/>
                <a:gd name="T97" fmla="*/ 188 h 215"/>
                <a:gd name="T98" fmla="*/ 227 w 354"/>
                <a:gd name="T99" fmla="*/ 197 h 215"/>
                <a:gd name="T100" fmla="*/ 225 w 354"/>
                <a:gd name="T101" fmla="*/ 209 h 215"/>
                <a:gd name="T102" fmla="*/ 220 w 354"/>
                <a:gd name="T103" fmla="*/ 218 h 215"/>
                <a:gd name="T104" fmla="*/ 175 w 354"/>
                <a:gd name="T105" fmla="*/ 229 h 215"/>
                <a:gd name="T106" fmla="*/ 180 w 354"/>
                <a:gd name="T107" fmla="*/ 233 h 215"/>
                <a:gd name="T108" fmla="*/ 184 w 354"/>
                <a:gd name="T109" fmla="*/ 238 h 215"/>
                <a:gd name="T110" fmla="*/ 178 w 354"/>
                <a:gd name="T111" fmla="*/ 239 h 215"/>
                <a:gd name="T112" fmla="*/ 143 w 354"/>
                <a:gd name="T113" fmla="*/ 222 h 215"/>
                <a:gd name="T114" fmla="*/ 116 w 354"/>
                <a:gd name="T115" fmla="*/ 219 h 215"/>
                <a:gd name="T116" fmla="*/ 119 w 354"/>
                <a:gd name="T117" fmla="*/ 225 h 215"/>
                <a:gd name="T118" fmla="*/ 106 w 354"/>
                <a:gd name="T119" fmla="*/ 233 h 215"/>
                <a:gd name="T120" fmla="*/ 53 w 354"/>
                <a:gd name="T121" fmla="*/ 245 h 215"/>
                <a:gd name="T122" fmla="*/ 13 w 354"/>
                <a:gd name="T123" fmla="*/ 222 h 21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54"/>
                <a:gd name="T187" fmla="*/ 0 h 215"/>
                <a:gd name="T188" fmla="*/ 354 w 354"/>
                <a:gd name="T189" fmla="*/ 215 h 21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54" h="215">
                  <a:moveTo>
                    <a:pt x="0" y="184"/>
                  </a:moveTo>
                  <a:lnTo>
                    <a:pt x="2" y="184"/>
                  </a:lnTo>
                  <a:lnTo>
                    <a:pt x="4" y="183"/>
                  </a:lnTo>
                  <a:lnTo>
                    <a:pt x="5" y="180"/>
                  </a:lnTo>
                  <a:lnTo>
                    <a:pt x="5" y="178"/>
                  </a:lnTo>
                  <a:lnTo>
                    <a:pt x="6" y="175"/>
                  </a:lnTo>
                  <a:lnTo>
                    <a:pt x="9" y="174"/>
                  </a:lnTo>
                  <a:lnTo>
                    <a:pt x="10" y="173"/>
                  </a:lnTo>
                  <a:lnTo>
                    <a:pt x="12" y="173"/>
                  </a:lnTo>
                  <a:lnTo>
                    <a:pt x="14" y="174"/>
                  </a:lnTo>
                  <a:lnTo>
                    <a:pt x="15" y="175"/>
                  </a:lnTo>
                  <a:lnTo>
                    <a:pt x="15" y="178"/>
                  </a:lnTo>
                  <a:lnTo>
                    <a:pt x="15" y="179"/>
                  </a:lnTo>
                  <a:lnTo>
                    <a:pt x="15" y="180"/>
                  </a:lnTo>
                  <a:lnTo>
                    <a:pt x="20" y="185"/>
                  </a:lnTo>
                  <a:lnTo>
                    <a:pt x="26" y="187"/>
                  </a:lnTo>
                  <a:lnTo>
                    <a:pt x="32" y="187"/>
                  </a:lnTo>
                  <a:lnTo>
                    <a:pt x="38" y="187"/>
                  </a:lnTo>
                  <a:lnTo>
                    <a:pt x="38" y="189"/>
                  </a:lnTo>
                  <a:lnTo>
                    <a:pt x="39" y="190"/>
                  </a:lnTo>
                  <a:lnTo>
                    <a:pt x="40" y="191"/>
                  </a:lnTo>
                  <a:lnTo>
                    <a:pt x="41" y="191"/>
                  </a:lnTo>
                  <a:lnTo>
                    <a:pt x="41" y="192"/>
                  </a:lnTo>
                  <a:lnTo>
                    <a:pt x="43" y="193"/>
                  </a:lnTo>
                  <a:lnTo>
                    <a:pt x="43" y="195"/>
                  </a:lnTo>
                  <a:lnTo>
                    <a:pt x="45" y="195"/>
                  </a:lnTo>
                  <a:lnTo>
                    <a:pt x="47" y="195"/>
                  </a:lnTo>
                  <a:lnTo>
                    <a:pt x="50" y="195"/>
                  </a:lnTo>
                  <a:lnTo>
                    <a:pt x="52" y="193"/>
                  </a:lnTo>
                  <a:lnTo>
                    <a:pt x="55" y="191"/>
                  </a:lnTo>
                  <a:lnTo>
                    <a:pt x="57" y="190"/>
                  </a:lnTo>
                  <a:lnTo>
                    <a:pt x="58" y="187"/>
                  </a:lnTo>
                  <a:lnTo>
                    <a:pt x="59" y="185"/>
                  </a:lnTo>
                  <a:lnTo>
                    <a:pt x="59" y="181"/>
                  </a:lnTo>
                  <a:lnTo>
                    <a:pt x="59" y="178"/>
                  </a:lnTo>
                  <a:lnTo>
                    <a:pt x="61" y="178"/>
                  </a:lnTo>
                  <a:lnTo>
                    <a:pt x="63" y="178"/>
                  </a:lnTo>
                  <a:lnTo>
                    <a:pt x="64" y="178"/>
                  </a:lnTo>
                  <a:lnTo>
                    <a:pt x="65" y="178"/>
                  </a:lnTo>
                  <a:lnTo>
                    <a:pt x="67" y="175"/>
                  </a:lnTo>
                  <a:lnTo>
                    <a:pt x="67" y="173"/>
                  </a:lnTo>
                  <a:lnTo>
                    <a:pt x="67" y="169"/>
                  </a:lnTo>
                  <a:lnTo>
                    <a:pt x="67" y="167"/>
                  </a:lnTo>
                  <a:lnTo>
                    <a:pt x="73" y="158"/>
                  </a:lnTo>
                  <a:lnTo>
                    <a:pt x="81" y="154"/>
                  </a:lnTo>
                  <a:lnTo>
                    <a:pt x="89" y="151"/>
                  </a:lnTo>
                  <a:lnTo>
                    <a:pt x="102" y="150"/>
                  </a:lnTo>
                  <a:lnTo>
                    <a:pt x="112" y="151"/>
                  </a:lnTo>
                  <a:lnTo>
                    <a:pt x="124" y="150"/>
                  </a:lnTo>
                  <a:lnTo>
                    <a:pt x="129" y="148"/>
                  </a:lnTo>
                  <a:lnTo>
                    <a:pt x="135" y="145"/>
                  </a:lnTo>
                  <a:lnTo>
                    <a:pt x="140" y="143"/>
                  </a:lnTo>
                  <a:lnTo>
                    <a:pt x="144" y="140"/>
                  </a:lnTo>
                  <a:lnTo>
                    <a:pt x="146" y="138"/>
                  </a:lnTo>
                  <a:lnTo>
                    <a:pt x="147" y="134"/>
                  </a:lnTo>
                  <a:lnTo>
                    <a:pt x="148" y="132"/>
                  </a:lnTo>
                  <a:lnTo>
                    <a:pt x="151" y="128"/>
                  </a:lnTo>
                  <a:lnTo>
                    <a:pt x="156" y="119"/>
                  </a:lnTo>
                  <a:lnTo>
                    <a:pt x="159" y="108"/>
                  </a:lnTo>
                  <a:lnTo>
                    <a:pt x="163" y="98"/>
                  </a:lnTo>
                  <a:lnTo>
                    <a:pt x="169" y="89"/>
                  </a:lnTo>
                  <a:lnTo>
                    <a:pt x="176" y="83"/>
                  </a:lnTo>
                  <a:lnTo>
                    <a:pt x="189" y="78"/>
                  </a:lnTo>
                  <a:lnTo>
                    <a:pt x="203" y="75"/>
                  </a:lnTo>
                  <a:lnTo>
                    <a:pt x="216" y="69"/>
                  </a:lnTo>
                  <a:lnTo>
                    <a:pt x="217" y="68"/>
                  </a:lnTo>
                  <a:lnTo>
                    <a:pt x="217" y="67"/>
                  </a:lnTo>
                  <a:lnTo>
                    <a:pt x="216" y="65"/>
                  </a:lnTo>
                  <a:lnTo>
                    <a:pt x="213" y="62"/>
                  </a:lnTo>
                  <a:lnTo>
                    <a:pt x="212" y="60"/>
                  </a:lnTo>
                  <a:lnTo>
                    <a:pt x="211" y="57"/>
                  </a:lnTo>
                  <a:lnTo>
                    <a:pt x="211" y="55"/>
                  </a:lnTo>
                  <a:lnTo>
                    <a:pt x="215" y="51"/>
                  </a:lnTo>
                  <a:lnTo>
                    <a:pt x="219" y="50"/>
                  </a:lnTo>
                  <a:lnTo>
                    <a:pt x="225" y="51"/>
                  </a:lnTo>
                  <a:lnTo>
                    <a:pt x="231" y="53"/>
                  </a:lnTo>
                  <a:lnTo>
                    <a:pt x="230" y="51"/>
                  </a:lnTo>
                  <a:lnTo>
                    <a:pt x="229" y="50"/>
                  </a:lnTo>
                  <a:lnTo>
                    <a:pt x="239" y="49"/>
                  </a:lnTo>
                  <a:lnTo>
                    <a:pt x="246" y="43"/>
                  </a:lnTo>
                  <a:lnTo>
                    <a:pt x="250" y="36"/>
                  </a:lnTo>
                  <a:lnTo>
                    <a:pt x="253" y="26"/>
                  </a:lnTo>
                  <a:lnTo>
                    <a:pt x="256" y="17"/>
                  </a:lnTo>
                  <a:lnTo>
                    <a:pt x="259" y="7"/>
                  </a:lnTo>
                  <a:lnTo>
                    <a:pt x="264" y="0"/>
                  </a:lnTo>
                  <a:lnTo>
                    <a:pt x="264" y="2"/>
                  </a:lnTo>
                  <a:lnTo>
                    <a:pt x="265" y="4"/>
                  </a:lnTo>
                  <a:lnTo>
                    <a:pt x="265" y="7"/>
                  </a:lnTo>
                  <a:lnTo>
                    <a:pt x="266" y="8"/>
                  </a:lnTo>
                  <a:lnTo>
                    <a:pt x="269" y="9"/>
                  </a:lnTo>
                  <a:lnTo>
                    <a:pt x="270" y="10"/>
                  </a:lnTo>
                  <a:lnTo>
                    <a:pt x="272" y="10"/>
                  </a:lnTo>
                  <a:lnTo>
                    <a:pt x="276" y="8"/>
                  </a:lnTo>
                  <a:lnTo>
                    <a:pt x="278" y="7"/>
                  </a:lnTo>
                  <a:lnTo>
                    <a:pt x="282" y="4"/>
                  </a:lnTo>
                  <a:lnTo>
                    <a:pt x="282" y="7"/>
                  </a:lnTo>
                  <a:lnTo>
                    <a:pt x="282" y="9"/>
                  </a:lnTo>
                  <a:lnTo>
                    <a:pt x="282" y="12"/>
                  </a:lnTo>
                  <a:lnTo>
                    <a:pt x="282" y="14"/>
                  </a:lnTo>
                  <a:lnTo>
                    <a:pt x="283" y="15"/>
                  </a:lnTo>
                  <a:lnTo>
                    <a:pt x="284" y="18"/>
                  </a:lnTo>
                  <a:lnTo>
                    <a:pt x="287" y="18"/>
                  </a:lnTo>
                  <a:lnTo>
                    <a:pt x="289" y="18"/>
                  </a:lnTo>
                  <a:lnTo>
                    <a:pt x="292" y="18"/>
                  </a:lnTo>
                  <a:lnTo>
                    <a:pt x="294" y="19"/>
                  </a:lnTo>
                  <a:lnTo>
                    <a:pt x="295" y="19"/>
                  </a:lnTo>
                  <a:lnTo>
                    <a:pt x="296" y="20"/>
                  </a:lnTo>
                  <a:lnTo>
                    <a:pt x="298" y="23"/>
                  </a:lnTo>
                  <a:lnTo>
                    <a:pt x="298" y="25"/>
                  </a:lnTo>
                  <a:lnTo>
                    <a:pt x="296" y="27"/>
                  </a:lnTo>
                  <a:lnTo>
                    <a:pt x="294" y="30"/>
                  </a:lnTo>
                  <a:lnTo>
                    <a:pt x="293" y="32"/>
                  </a:lnTo>
                  <a:lnTo>
                    <a:pt x="290" y="35"/>
                  </a:lnTo>
                  <a:lnTo>
                    <a:pt x="289" y="38"/>
                  </a:lnTo>
                  <a:lnTo>
                    <a:pt x="289" y="41"/>
                  </a:lnTo>
                  <a:lnTo>
                    <a:pt x="289" y="39"/>
                  </a:lnTo>
                  <a:lnTo>
                    <a:pt x="289" y="37"/>
                  </a:lnTo>
                  <a:lnTo>
                    <a:pt x="292" y="37"/>
                  </a:lnTo>
                  <a:lnTo>
                    <a:pt x="294" y="36"/>
                  </a:lnTo>
                  <a:lnTo>
                    <a:pt x="298" y="36"/>
                  </a:lnTo>
                  <a:lnTo>
                    <a:pt x="300" y="36"/>
                  </a:lnTo>
                  <a:lnTo>
                    <a:pt x="302" y="37"/>
                  </a:lnTo>
                  <a:lnTo>
                    <a:pt x="302" y="38"/>
                  </a:lnTo>
                  <a:lnTo>
                    <a:pt x="302" y="41"/>
                  </a:lnTo>
                  <a:lnTo>
                    <a:pt x="301" y="43"/>
                  </a:lnTo>
                  <a:lnTo>
                    <a:pt x="300" y="45"/>
                  </a:lnTo>
                  <a:lnTo>
                    <a:pt x="301" y="48"/>
                  </a:lnTo>
                  <a:lnTo>
                    <a:pt x="311" y="45"/>
                  </a:lnTo>
                  <a:lnTo>
                    <a:pt x="322" y="47"/>
                  </a:lnTo>
                  <a:lnTo>
                    <a:pt x="331" y="51"/>
                  </a:lnTo>
                  <a:lnTo>
                    <a:pt x="341" y="56"/>
                  </a:lnTo>
                  <a:lnTo>
                    <a:pt x="343" y="57"/>
                  </a:lnTo>
                  <a:lnTo>
                    <a:pt x="347" y="57"/>
                  </a:lnTo>
                  <a:lnTo>
                    <a:pt x="351" y="57"/>
                  </a:lnTo>
                  <a:lnTo>
                    <a:pt x="354" y="57"/>
                  </a:lnTo>
                  <a:lnTo>
                    <a:pt x="351" y="63"/>
                  </a:lnTo>
                  <a:lnTo>
                    <a:pt x="346" y="67"/>
                  </a:lnTo>
                  <a:lnTo>
                    <a:pt x="339" y="71"/>
                  </a:lnTo>
                  <a:lnTo>
                    <a:pt x="333" y="73"/>
                  </a:lnTo>
                  <a:lnTo>
                    <a:pt x="329" y="74"/>
                  </a:lnTo>
                  <a:lnTo>
                    <a:pt x="325" y="74"/>
                  </a:lnTo>
                  <a:lnTo>
                    <a:pt x="321" y="74"/>
                  </a:lnTo>
                  <a:lnTo>
                    <a:pt x="317" y="74"/>
                  </a:lnTo>
                  <a:lnTo>
                    <a:pt x="327" y="84"/>
                  </a:lnTo>
                  <a:lnTo>
                    <a:pt x="340" y="90"/>
                  </a:lnTo>
                  <a:lnTo>
                    <a:pt x="325" y="95"/>
                  </a:lnTo>
                  <a:lnTo>
                    <a:pt x="311" y="96"/>
                  </a:lnTo>
                  <a:lnTo>
                    <a:pt x="295" y="95"/>
                  </a:lnTo>
                  <a:lnTo>
                    <a:pt x="293" y="98"/>
                  </a:lnTo>
                  <a:lnTo>
                    <a:pt x="287" y="95"/>
                  </a:lnTo>
                  <a:lnTo>
                    <a:pt x="278" y="94"/>
                  </a:lnTo>
                  <a:lnTo>
                    <a:pt x="270" y="91"/>
                  </a:lnTo>
                  <a:lnTo>
                    <a:pt x="263" y="90"/>
                  </a:lnTo>
                  <a:lnTo>
                    <a:pt x="254" y="91"/>
                  </a:lnTo>
                  <a:lnTo>
                    <a:pt x="246" y="92"/>
                  </a:lnTo>
                  <a:lnTo>
                    <a:pt x="237" y="90"/>
                  </a:lnTo>
                  <a:lnTo>
                    <a:pt x="235" y="89"/>
                  </a:lnTo>
                  <a:lnTo>
                    <a:pt x="234" y="90"/>
                  </a:lnTo>
                  <a:lnTo>
                    <a:pt x="231" y="91"/>
                  </a:lnTo>
                  <a:lnTo>
                    <a:pt x="230" y="92"/>
                  </a:lnTo>
                  <a:lnTo>
                    <a:pt x="228" y="94"/>
                  </a:lnTo>
                  <a:lnTo>
                    <a:pt x="227" y="95"/>
                  </a:lnTo>
                  <a:lnTo>
                    <a:pt x="224" y="95"/>
                  </a:lnTo>
                  <a:lnTo>
                    <a:pt x="224" y="98"/>
                  </a:lnTo>
                  <a:lnTo>
                    <a:pt x="223" y="103"/>
                  </a:lnTo>
                  <a:lnTo>
                    <a:pt x="221" y="106"/>
                  </a:lnTo>
                  <a:lnTo>
                    <a:pt x="218" y="109"/>
                  </a:lnTo>
                  <a:lnTo>
                    <a:pt x="217" y="110"/>
                  </a:lnTo>
                  <a:lnTo>
                    <a:pt x="218" y="113"/>
                  </a:lnTo>
                  <a:lnTo>
                    <a:pt x="219" y="115"/>
                  </a:lnTo>
                  <a:lnTo>
                    <a:pt x="221" y="118"/>
                  </a:lnTo>
                  <a:lnTo>
                    <a:pt x="222" y="120"/>
                  </a:lnTo>
                  <a:lnTo>
                    <a:pt x="222" y="122"/>
                  </a:lnTo>
                  <a:lnTo>
                    <a:pt x="221" y="124"/>
                  </a:lnTo>
                  <a:lnTo>
                    <a:pt x="219" y="125"/>
                  </a:lnTo>
                  <a:lnTo>
                    <a:pt x="217" y="125"/>
                  </a:lnTo>
                  <a:lnTo>
                    <a:pt x="216" y="125"/>
                  </a:lnTo>
                  <a:lnTo>
                    <a:pt x="215" y="125"/>
                  </a:lnTo>
                  <a:lnTo>
                    <a:pt x="213" y="125"/>
                  </a:lnTo>
                  <a:lnTo>
                    <a:pt x="211" y="127"/>
                  </a:lnTo>
                  <a:lnTo>
                    <a:pt x="211" y="130"/>
                  </a:lnTo>
                  <a:lnTo>
                    <a:pt x="212" y="132"/>
                  </a:lnTo>
                  <a:lnTo>
                    <a:pt x="213" y="136"/>
                  </a:lnTo>
                  <a:lnTo>
                    <a:pt x="213" y="138"/>
                  </a:lnTo>
                  <a:lnTo>
                    <a:pt x="213" y="140"/>
                  </a:lnTo>
                  <a:lnTo>
                    <a:pt x="213" y="142"/>
                  </a:lnTo>
                  <a:lnTo>
                    <a:pt x="211" y="143"/>
                  </a:lnTo>
                  <a:lnTo>
                    <a:pt x="210" y="143"/>
                  </a:lnTo>
                  <a:lnTo>
                    <a:pt x="207" y="143"/>
                  </a:lnTo>
                  <a:lnTo>
                    <a:pt x="205" y="143"/>
                  </a:lnTo>
                  <a:lnTo>
                    <a:pt x="204" y="144"/>
                  </a:lnTo>
                  <a:lnTo>
                    <a:pt x="201" y="146"/>
                  </a:lnTo>
                  <a:lnTo>
                    <a:pt x="200" y="149"/>
                  </a:lnTo>
                  <a:lnTo>
                    <a:pt x="201" y="152"/>
                  </a:lnTo>
                  <a:lnTo>
                    <a:pt x="201" y="156"/>
                  </a:lnTo>
                  <a:lnTo>
                    <a:pt x="204" y="160"/>
                  </a:lnTo>
                  <a:lnTo>
                    <a:pt x="200" y="161"/>
                  </a:lnTo>
                  <a:lnTo>
                    <a:pt x="198" y="163"/>
                  </a:lnTo>
                  <a:lnTo>
                    <a:pt x="195" y="166"/>
                  </a:lnTo>
                  <a:lnTo>
                    <a:pt x="194" y="168"/>
                  </a:lnTo>
                  <a:lnTo>
                    <a:pt x="193" y="171"/>
                  </a:lnTo>
                  <a:lnTo>
                    <a:pt x="192" y="173"/>
                  </a:lnTo>
                  <a:lnTo>
                    <a:pt x="192" y="175"/>
                  </a:lnTo>
                  <a:lnTo>
                    <a:pt x="192" y="178"/>
                  </a:lnTo>
                  <a:lnTo>
                    <a:pt x="192" y="180"/>
                  </a:lnTo>
                  <a:lnTo>
                    <a:pt x="192" y="183"/>
                  </a:lnTo>
                  <a:lnTo>
                    <a:pt x="191" y="185"/>
                  </a:lnTo>
                  <a:lnTo>
                    <a:pt x="188" y="186"/>
                  </a:lnTo>
                  <a:lnTo>
                    <a:pt x="180" y="190"/>
                  </a:lnTo>
                  <a:lnTo>
                    <a:pt x="169" y="190"/>
                  </a:lnTo>
                  <a:lnTo>
                    <a:pt x="159" y="191"/>
                  </a:lnTo>
                  <a:lnTo>
                    <a:pt x="150" y="195"/>
                  </a:lnTo>
                  <a:lnTo>
                    <a:pt x="152" y="195"/>
                  </a:lnTo>
                  <a:lnTo>
                    <a:pt x="152" y="196"/>
                  </a:lnTo>
                  <a:lnTo>
                    <a:pt x="153" y="197"/>
                  </a:lnTo>
                  <a:lnTo>
                    <a:pt x="154" y="199"/>
                  </a:lnTo>
                  <a:lnTo>
                    <a:pt x="154" y="201"/>
                  </a:lnTo>
                  <a:lnTo>
                    <a:pt x="156" y="202"/>
                  </a:lnTo>
                  <a:lnTo>
                    <a:pt x="157" y="203"/>
                  </a:lnTo>
                  <a:lnTo>
                    <a:pt x="156" y="203"/>
                  </a:lnTo>
                  <a:lnTo>
                    <a:pt x="154" y="203"/>
                  </a:lnTo>
                  <a:lnTo>
                    <a:pt x="153" y="204"/>
                  </a:lnTo>
                  <a:lnTo>
                    <a:pt x="152" y="204"/>
                  </a:lnTo>
                  <a:lnTo>
                    <a:pt x="152" y="205"/>
                  </a:lnTo>
                  <a:lnTo>
                    <a:pt x="142" y="199"/>
                  </a:lnTo>
                  <a:lnTo>
                    <a:pt x="132" y="193"/>
                  </a:lnTo>
                  <a:lnTo>
                    <a:pt x="122" y="189"/>
                  </a:lnTo>
                  <a:lnTo>
                    <a:pt x="111" y="185"/>
                  </a:lnTo>
                  <a:lnTo>
                    <a:pt x="99" y="185"/>
                  </a:lnTo>
                  <a:lnTo>
                    <a:pt x="99" y="186"/>
                  </a:lnTo>
                  <a:lnTo>
                    <a:pt x="99" y="187"/>
                  </a:lnTo>
                  <a:lnTo>
                    <a:pt x="98" y="189"/>
                  </a:lnTo>
                  <a:lnTo>
                    <a:pt x="98" y="190"/>
                  </a:lnTo>
                  <a:lnTo>
                    <a:pt x="99" y="191"/>
                  </a:lnTo>
                  <a:lnTo>
                    <a:pt x="102" y="192"/>
                  </a:lnTo>
                  <a:lnTo>
                    <a:pt x="99" y="195"/>
                  </a:lnTo>
                  <a:lnTo>
                    <a:pt x="97" y="197"/>
                  </a:lnTo>
                  <a:lnTo>
                    <a:pt x="93" y="199"/>
                  </a:lnTo>
                  <a:lnTo>
                    <a:pt x="91" y="199"/>
                  </a:lnTo>
                  <a:lnTo>
                    <a:pt x="87" y="201"/>
                  </a:lnTo>
                  <a:lnTo>
                    <a:pt x="73" y="203"/>
                  </a:lnTo>
                  <a:lnTo>
                    <a:pt x="58" y="205"/>
                  </a:lnTo>
                  <a:lnTo>
                    <a:pt x="45" y="209"/>
                  </a:lnTo>
                  <a:lnTo>
                    <a:pt x="32" y="215"/>
                  </a:lnTo>
                  <a:lnTo>
                    <a:pt x="27" y="205"/>
                  </a:lnTo>
                  <a:lnTo>
                    <a:pt x="20" y="197"/>
                  </a:lnTo>
                  <a:lnTo>
                    <a:pt x="11" y="189"/>
                  </a:lnTo>
                  <a:lnTo>
                    <a:pt x="2" y="184"/>
                  </a:lnTo>
                  <a:lnTo>
                    <a:pt x="0" y="184"/>
                  </a:lnTo>
                  <a:close/>
                </a:path>
              </a:pathLst>
            </a:custGeom>
            <a:solidFill>
              <a:srgbClr val="000514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59" name="Freeform 30"/>
            <p:cNvSpPr>
              <a:spLocks/>
            </p:cNvSpPr>
            <p:nvPr/>
          </p:nvSpPr>
          <p:spPr bwMode="gray">
            <a:xfrm>
              <a:off x="2928" y="3834"/>
              <a:ext cx="357" cy="127"/>
            </a:xfrm>
            <a:custGeom>
              <a:avLst/>
              <a:gdLst>
                <a:gd name="T0" fmla="*/ 276 w 305"/>
                <a:gd name="T1" fmla="*/ 56 h 109"/>
                <a:gd name="T2" fmla="*/ 281 w 305"/>
                <a:gd name="T3" fmla="*/ 64 h 109"/>
                <a:gd name="T4" fmla="*/ 287 w 305"/>
                <a:gd name="T5" fmla="*/ 72 h 109"/>
                <a:gd name="T6" fmla="*/ 313 w 305"/>
                <a:gd name="T7" fmla="*/ 71 h 109"/>
                <a:gd name="T8" fmla="*/ 330 w 305"/>
                <a:gd name="T9" fmla="*/ 76 h 109"/>
                <a:gd name="T10" fmla="*/ 339 w 305"/>
                <a:gd name="T11" fmla="*/ 77 h 109"/>
                <a:gd name="T12" fmla="*/ 345 w 305"/>
                <a:gd name="T13" fmla="*/ 79 h 109"/>
                <a:gd name="T14" fmla="*/ 343 w 305"/>
                <a:gd name="T15" fmla="*/ 91 h 109"/>
                <a:gd name="T16" fmla="*/ 344 w 305"/>
                <a:gd name="T17" fmla="*/ 104 h 109"/>
                <a:gd name="T18" fmla="*/ 350 w 305"/>
                <a:gd name="T19" fmla="*/ 121 h 109"/>
                <a:gd name="T20" fmla="*/ 353 w 305"/>
                <a:gd name="T21" fmla="*/ 125 h 109"/>
                <a:gd name="T22" fmla="*/ 325 w 305"/>
                <a:gd name="T23" fmla="*/ 125 h 109"/>
                <a:gd name="T24" fmla="*/ 295 w 305"/>
                <a:gd name="T25" fmla="*/ 106 h 109"/>
                <a:gd name="T26" fmla="*/ 274 w 305"/>
                <a:gd name="T27" fmla="*/ 103 h 109"/>
                <a:gd name="T28" fmla="*/ 249 w 305"/>
                <a:gd name="T29" fmla="*/ 100 h 109"/>
                <a:gd name="T30" fmla="*/ 215 w 305"/>
                <a:gd name="T31" fmla="*/ 96 h 109"/>
                <a:gd name="T32" fmla="*/ 165 w 305"/>
                <a:gd name="T33" fmla="*/ 90 h 109"/>
                <a:gd name="T34" fmla="*/ 108 w 305"/>
                <a:gd name="T35" fmla="*/ 78 h 109"/>
                <a:gd name="T36" fmla="*/ 53 w 305"/>
                <a:gd name="T37" fmla="*/ 66 h 109"/>
                <a:gd name="T38" fmla="*/ 59 w 305"/>
                <a:gd name="T39" fmla="*/ 64 h 109"/>
                <a:gd name="T40" fmla="*/ 55 w 305"/>
                <a:gd name="T41" fmla="*/ 57 h 109"/>
                <a:gd name="T42" fmla="*/ 27 w 305"/>
                <a:gd name="T43" fmla="*/ 55 h 109"/>
                <a:gd name="T44" fmla="*/ 5 w 305"/>
                <a:gd name="T45" fmla="*/ 45 h 109"/>
                <a:gd name="T46" fmla="*/ 14 w 305"/>
                <a:gd name="T47" fmla="*/ 42 h 109"/>
                <a:gd name="T48" fmla="*/ 20 w 305"/>
                <a:gd name="T49" fmla="*/ 24 h 109"/>
                <a:gd name="T50" fmla="*/ 26 w 305"/>
                <a:gd name="T51" fmla="*/ 13 h 109"/>
                <a:gd name="T52" fmla="*/ 25 w 305"/>
                <a:gd name="T53" fmla="*/ 9 h 109"/>
                <a:gd name="T54" fmla="*/ 27 w 305"/>
                <a:gd name="T55" fmla="*/ 3 h 109"/>
                <a:gd name="T56" fmla="*/ 35 w 305"/>
                <a:gd name="T57" fmla="*/ 0 h 109"/>
                <a:gd name="T58" fmla="*/ 63 w 305"/>
                <a:gd name="T59" fmla="*/ 2 h 109"/>
                <a:gd name="T60" fmla="*/ 99 w 305"/>
                <a:gd name="T61" fmla="*/ 14 h 109"/>
                <a:gd name="T62" fmla="*/ 122 w 305"/>
                <a:gd name="T63" fmla="*/ 27 h 109"/>
                <a:gd name="T64" fmla="*/ 121 w 305"/>
                <a:gd name="T65" fmla="*/ 31 h 109"/>
                <a:gd name="T66" fmla="*/ 149 w 305"/>
                <a:gd name="T67" fmla="*/ 38 h 109"/>
                <a:gd name="T68" fmla="*/ 179 w 305"/>
                <a:gd name="T69" fmla="*/ 36 h 109"/>
                <a:gd name="T70" fmla="*/ 186 w 305"/>
                <a:gd name="T71" fmla="*/ 27 h 109"/>
                <a:gd name="T72" fmla="*/ 193 w 305"/>
                <a:gd name="T73" fmla="*/ 17 h 109"/>
                <a:gd name="T74" fmla="*/ 200 w 305"/>
                <a:gd name="T75" fmla="*/ 17 h 109"/>
                <a:gd name="T76" fmla="*/ 201 w 305"/>
                <a:gd name="T77" fmla="*/ 24 h 109"/>
                <a:gd name="T78" fmla="*/ 226 w 305"/>
                <a:gd name="T79" fmla="*/ 27 h 109"/>
                <a:gd name="T80" fmla="*/ 226 w 305"/>
                <a:gd name="T81" fmla="*/ 30 h 109"/>
                <a:gd name="T82" fmla="*/ 233 w 305"/>
                <a:gd name="T83" fmla="*/ 31 h 109"/>
                <a:gd name="T84" fmla="*/ 242 w 305"/>
                <a:gd name="T85" fmla="*/ 31 h 109"/>
                <a:gd name="T86" fmla="*/ 259 w 305"/>
                <a:gd name="T87" fmla="*/ 38 h 109"/>
                <a:gd name="T88" fmla="*/ 275 w 305"/>
                <a:gd name="T89" fmla="*/ 43 h 109"/>
                <a:gd name="T90" fmla="*/ 276 w 305"/>
                <a:gd name="T91" fmla="*/ 49 h 109"/>
                <a:gd name="T92" fmla="*/ 275 w 305"/>
                <a:gd name="T93" fmla="*/ 52 h 109"/>
                <a:gd name="T94" fmla="*/ 273 w 305"/>
                <a:gd name="T95" fmla="*/ 50 h 10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05"/>
                <a:gd name="T145" fmla="*/ 0 h 109"/>
                <a:gd name="T146" fmla="*/ 305 w 305"/>
                <a:gd name="T147" fmla="*/ 109 h 10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05" h="109">
                  <a:moveTo>
                    <a:pt x="233" y="43"/>
                  </a:moveTo>
                  <a:lnTo>
                    <a:pt x="235" y="45"/>
                  </a:lnTo>
                  <a:lnTo>
                    <a:pt x="236" y="48"/>
                  </a:lnTo>
                  <a:lnTo>
                    <a:pt x="237" y="50"/>
                  </a:lnTo>
                  <a:lnTo>
                    <a:pt x="239" y="53"/>
                  </a:lnTo>
                  <a:lnTo>
                    <a:pt x="240" y="55"/>
                  </a:lnTo>
                  <a:lnTo>
                    <a:pt x="240" y="57"/>
                  </a:lnTo>
                  <a:lnTo>
                    <a:pt x="242" y="60"/>
                  </a:lnTo>
                  <a:lnTo>
                    <a:pt x="245" y="62"/>
                  </a:lnTo>
                  <a:lnTo>
                    <a:pt x="252" y="63"/>
                  </a:lnTo>
                  <a:lnTo>
                    <a:pt x="260" y="62"/>
                  </a:lnTo>
                  <a:lnTo>
                    <a:pt x="267" y="61"/>
                  </a:lnTo>
                  <a:lnTo>
                    <a:pt x="275" y="61"/>
                  </a:lnTo>
                  <a:lnTo>
                    <a:pt x="279" y="63"/>
                  </a:lnTo>
                  <a:lnTo>
                    <a:pt x="282" y="65"/>
                  </a:lnTo>
                  <a:lnTo>
                    <a:pt x="286" y="66"/>
                  </a:lnTo>
                  <a:lnTo>
                    <a:pt x="288" y="66"/>
                  </a:lnTo>
                  <a:lnTo>
                    <a:pt x="290" y="66"/>
                  </a:lnTo>
                  <a:lnTo>
                    <a:pt x="292" y="66"/>
                  </a:lnTo>
                  <a:lnTo>
                    <a:pt x="294" y="67"/>
                  </a:lnTo>
                  <a:lnTo>
                    <a:pt x="295" y="68"/>
                  </a:lnTo>
                  <a:lnTo>
                    <a:pt x="295" y="72"/>
                  </a:lnTo>
                  <a:lnTo>
                    <a:pt x="295" y="75"/>
                  </a:lnTo>
                  <a:lnTo>
                    <a:pt x="293" y="78"/>
                  </a:lnTo>
                  <a:lnTo>
                    <a:pt x="290" y="80"/>
                  </a:lnTo>
                  <a:lnTo>
                    <a:pt x="288" y="83"/>
                  </a:lnTo>
                  <a:lnTo>
                    <a:pt x="294" y="89"/>
                  </a:lnTo>
                  <a:lnTo>
                    <a:pt x="298" y="96"/>
                  </a:lnTo>
                  <a:lnTo>
                    <a:pt x="298" y="103"/>
                  </a:lnTo>
                  <a:lnTo>
                    <a:pt x="299" y="104"/>
                  </a:lnTo>
                  <a:lnTo>
                    <a:pt x="300" y="106"/>
                  </a:lnTo>
                  <a:lnTo>
                    <a:pt x="301" y="106"/>
                  </a:lnTo>
                  <a:lnTo>
                    <a:pt x="302" y="107"/>
                  </a:lnTo>
                  <a:lnTo>
                    <a:pt x="305" y="106"/>
                  </a:lnTo>
                  <a:lnTo>
                    <a:pt x="292" y="109"/>
                  </a:lnTo>
                  <a:lnTo>
                    <a:pt x="278" y="107"/>
                  </a:lnTo>
                  <a:lnTo>
                    <a:pt x="265" y="103"/>
                  </a:lnTo>
                  <a:lnTo>
                    <a:pt x="258" y="98"/>
                  </a:lnTo>
                  <a:lnTo>
                    <a:pt x="252" y="91"/>
                  </a:lnTo>
                  <a:lnTo>
                    <a:pt x="246" y="85"/>
                  </a:lnTo>
                  <a:lnTo>
                    <a:pt x="237" y="80"/>
                  </a:lnTo>
                  <a:lnTo>
                    <a:pt x="234" y="88"/>
                  </a:lnTo>
                  <a:lnTo>
                    <a:pt x="228" y="89"/>
                  </a:lnTo>
                  <a:lnTo>
                    <a:pt x="221" y="89"/>
                  </a:lnTo>
                  <a:lnTo>
                    <a:pt x="213" y="86"/>
                  </a:lnTo>
                  <a:lnTo>
                    <a:pt x="206" y="84"/>
                  </a:lnTo>
                  <a:lnTo>
                    <a:pt x="200" y="82"/>
                  </a:lnTo>
                  <a:lnTo>
                    <a:pt x="184" y="82"/>
                  </a:lnTo>
                  <a:lnTo>
                    <a:pt x="170" y="82"/>
                  </a:lnTo>
                  <a:lnTo>
                    <a:pt x="154" y="80"/>
                  </a:lnTo>
                  <a:lnTo>
                    <a:pt x="141" y="77"/>
                  </a:lnTo>
                  <a:lnTo>
                    <a:pt x="124" y="71"/>
                  </a:lnTo>
                  <a:lnTo>
                    <a:pt x="107" y="69"/>
                  </a:lnTo>
                  <a:lnTo>
                    <a:pt x="92" y="67"/>
                  </a:lnTo>
                  <a:lnTo>
                    <a:pt x="76" y="62"/>
                  </a:lnTo>
                  <a:lnTo>
                    <a:pt x="60" y="59"/>
                  </a:lnTo>
                  <a:lnTo>
                    <a:pt x="45" y="57"/>
                  </a:lnTo>
                  <a:lnTo>
                    <a:pt x="46" y="57"/>
                  </a:lnTo>
                  <a:lnTo>
                    <a:pt x="48" y="56"/>
                  </a:lnTo>
                  <a:lnTo>
                    <a:pt x="50" y="55"/>
                  </a:lnTo>
                  <a:lnTo>
                    <a:pt x="50" y="53"/>
                  </a:lnTo>
                  <a:lnTo>
                    <a:pt x="48" y="50"/>
                  </a:lnTo>
                  <a:lnTo>
                    <a:pt x="47" y="49"/>
                  </a:lnTo>
                  <a:lnTo>
                    <a:pt x="35" y="47"/>
                  </a:lnTo>
                  <a:lnTo>
                    <a:pt x="23" y="47"/>
                  </a:lnTo>
                  <a:lnTo>
                    <a:pt x="11" y="45"/>
                  </a:lnTo>
                  <a:lnTo>
                    <a:pt x="0" y="38"/>
                  </a:lnTo>
                  <a:lnTo>
                    <a:pt x="4" y="39"/>
                  </a:lnTo>
                  <a:lnTo>
                    <a:pt x="6" y="38"/>
                  </a:lnTo>
                  <a:lnTo>
                    <a:pt x="9" y="37"/>
                  </a:lnTo>
                  <a:lnTo>
                    <a:pt x="12" y="36"/>
                  </a:lnTo>
                  <a:lnTo>
                    <a:pt x="11" y="30"/>
                  </a:lnTo>
                  <a:lnTo>
                    <a:pt x="14" y="25"/>
                  </a:lnTo>
                  <a:lnTo>
                    <a:pt x="17" y="21"/>
                  </a:lnTo>
                  <a:lnTo>
                    <a:pt x="21" y="17"/>
                  </a:lnTo>
                  <a:lnTo>
                    <a:pt x="24" y="11"/>
                  </a:lnTo>
                  <a:lnTo>
                    <a:pt x="22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3" y="3"/>
                  </a:lnTo>
                  <a:lnTo>
                    <a:pt x="26" y="2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44" y="2"/>
                  </a:lnTo>
                  <a:lnTo>
                    <a:pt x="54" y="2"/>
                  </a:lnTo>
                  <a:lnTo>
                    <a:pt x="65" y="2"/>
                  </a:lnTo>
                  <a:lnTo>
                    <a:pt x="76" y="6"/>
                  </a:lnTo>
                  <a:lnTo>
                    <a:pt x="85" y="12"/>
                  </a:lnTo>
                  <a:lnTo>
                    <a:pt x="94" y="18"/>
                  </a:lnTo>
                  <a:lnTo>
                    <a:pt x="105" y="20"/>
                  </a:lnTo>
                  <a:lnTo>
                    <a:pt x="104" y="23"/>
                  </a:lnTo>
                  <a:lnTo>
                    <a:pt x="104" y="24"/>
                  </a:lnTo>
                  <a:lnTo>
                    <a:pt x="103" y="26"/>
                  </a:lnTo>
                  <a:lnTo>
                    <a:pt x="103" y="27"/>
                  </a:lnTo>
                  <a:lnTo>
                    <a:pt x="103" y="29"/>
                  </a:lnTo>
                  <a:lnTo>
                    <a:pt x="115" y="33"/>
                  </a:lnTo>
                  <a:lnTo>
                    <a:pt x="127" y="33"/>
                  </a:lnTo>
                  <a:lnTo>
                    <a:pt x="139" y="32"/>
                  </a:lnTo>
                  <a:lnTo>
                    <a:pt x="151" y="32"/>
                  </a:lnTo>
                  <a:lnTo>
                    <a:pt x="153" y="31"/>
                  </a:lnTo>
                  <a:lnTo>
                    <a:pt x="154" y="29"/>
                  </a:lnTo>
                  <a:lnTo>
                    <a:pt x="157" y="26"/>
                  </a:lnTo>
                  <a:lnTo>
                    <a:pt x="159" y="23"/>
                  </a:lnTo>
                  <a:lnTo>
                    <a:pt x="162" y="19"/>
                  </a:lnTo>
                  <a:lnTo>
                    <a:pt x="164" y="17"/>
                  </a:lnTo>
                  <a:lnTo>
                    <a:pt x="165" y="15"/>
                  </a:lnTo>
                  <a:lnTo>
                    <a:pt x="166" y="15"/>
                  </a:lnTo>
                  <a:lnTo>
                    <a:pt x="169" y="15"/>
                  </a:lnTo>
                  <a:lnTo>
                    <a:pt x="171" y="15"/>
                  </a:lnTo>
                  <a:lnTo>
                    <a:pt x="172" y="18"/>
                  </a:lnTo>
                  <a:lnTo>
                    <a:pt x="172" y="19"/>
                  </a:lnTo>
                  <a:lnTo>
                    <a:pt x="172" y="21"/>
                  </a:lnTo>
                  <a:lnTo>
                    <a:pt x="172" y="23"/>
                  </a:lnTo>
                  <a:lnTo>
                    <a:pt x="182" y="23"/>
                  </a:lnTo>
                  <a:lnTo>
                    <a:pt x="193" y="23"/>
                  </a:lnTo>
                  <a:lnTo>
                    <a:pt x="193" y="24"/>
                  </a:lnTo>
                  <a:lnTo>
                    <a:pt x="193" y="25"/>
                  </a:lnTo>
                  <a:lnTo>
                    <a:pt x="193" y="26"/>
                  </a:lnTo>
                  <a:lnTo>
                    <a:pt x="196" y="27"/>
                  </a:lnTo>
                  <a:lnTo>
                    <a:pt x="199" y="27"/>
                  </a:lnTo>
                  <a:lnTo>
                    <a:pt x="202" y="26"/>
                  </a:lnTo>
                  <a:lnTo>
                    <a:pt x="205" y="26"/>
                  </a:lnTo>
                  <a:lnTo>
                    <a:pt x="207" y="27"/>
                  </a:lnTo>
                  <a:lnTo>
                    <a:pt x="208" y="27"/>
                  </a:lnTo>
                  <a:lnTo>
                    <a:pt x="215" y="32"/>
                  </a:lnTo>
                  <a:lnTo>
                    <a:pt x="221" y="33"/>
                  </a:lnTo>
                  <a:lnTo>
                    <a:pt x="228" y="35"/>
                  </a:lnTo>
                  <a:lnTo>
                    <a:pt x="235" y="36"/>
                  </a:lnTo>
                  <a:lnTo>
                    <a:pt x="235" y="37"/>
                  </a:lnTo>
                  <a:lnTo>
                    <a:pt x="235" y="39"/>
                  </a:lnTo>
                  <a:lnTo>
                    <a:pt x="236" y="41"/>
                  </a:lnTo>
                  <a:lnTo>
                    <a:pt x="236" y="42"/>
                  </a:lnTo>
                  <a:lnTo>
                    <a:pt x="237" y="43"/>
                  </a:lnTo>
                  <a:lnTo>
                    <a:pt x="236" y="44"/>
                  </a:lnTo>
                  <a:lnTo>
                    <a:pt x="235" y="45"/>
                  </a:lnTo>
                  <a:lnTo>
                    <a:pt x="234" y="45"/>
                  </a:lnTo>
                  <a:lnTo>
                    <a:pt x="234" y="44"/>
                  </a:lnTo>
                  <a:lnTo>
                    <a:pt x="233" y="43"/>
                  </a:lnTo>
                  <a:close/>
                </a:path>
              </a:pathLst>
            </a:custGeom>
            <a:solidFill>
              <a:srgbClr val="000514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60" name="Freeform 31"/>
            <p:cNvSpPr>
              <a:spLocks/>
            </p:cNvSpPr>
            <p:nvPr/>
          </p:nvSpPr>
          <p:spPr bwMode="gray">
            <a:xfrm>
              <a:off x="3209" y="3876"/>
              <a:ext cx="59" cy="15"/>
            </a:xfrm>
            <a:custGeom>
              <a:avLst/>
              <a:gdLst>
                <a:gd name="T0" fmla="*/ 9 w 50"/>
                <a:gd name="T1" fmla="*/ 2 h 13"/>
                <a:gd name="T2" fmla="*/ 22 w 50"/>
                <a:gd name="T3" fmla="*/ 0 h 13"/>
                <a:gd name="T4" fmla="*/ 34 w 50"/>
                <a:gd name="T5" fmla="*/ 0 h 13"/>
                <a:gd name="T6" fmla="*/ 46 w 50"/>
                <a:gd name="T7" fmla="*/ 3 h 13"/>
                <a:gd name="T8" fmla="*/ 59 w 50"/>
                <a:gd name="T9" fmla="*/ 6 h 13"/>
                <a:gd name="T10" fmla="*/ 52 w 50"/>
                <a:gd name="T11" fmla="*/ 10 h 13"/>
                <a:gd name="T12" fmla="*/ 44 w 50"/>
                <a:gd name="T13" fmla="*/ 13 h 13"/>
                <a:gd name="T14" fmla="*/ 35 w 50"/>
                <a:gd name="T15" fmla="*/ 13 h 13"/>
                <a:gd name="T16" fmla="*/ 27 w 50"/>
                <a:gd name="T17" fmla="*/ 14 h 13"/>
                <a:gd name="T18" fmla="*/ 17 w 50"/>
                <a:gd name="T19" fmla="*/ 15 h 13"/>
                <a:gd name="T20" fmla="*/ 7 w 50"/>
                <a:gd name="T21" fmla="*/ 13 h 13"/>
                <a:gd name="T22" fmla="*/ 0 w 50"/>
                <a:gd name="T23" fmla="*/ 6 h 13"/>
                <a:gd name="T24" fmla="*/ 0 w 50"/>
                <a:gd name="T25" fmla="*/ 3 h 13"/>
                <a:gd name="T26" fmla="*/ 0 w 50"/>
                <a:gd name="T27" fmla="*/ 2 h 13"/>
                <a:gd name="T28" fmla="*/ 1 w 50"/>
                <a:gd name="T29" fmla="*/ 2 h 13"/>
                <a:gd name="T30" fmla="*/ 2 w 50"/>
                <a:gd name="T31" fmla="*/ 2 h 13"/>
                <a:gd name="T32" fmla="*/ 4 w 50"/>
                <a:gd name="T33" fmla="*/ 2 h 13"/>
                <a:gd name="T34" fmla="*/ 6 w 50"/>
                <a:gd name="T35" fmla="*/ 1 h 13"/>
                <a:gd name="T36" fmla="*/ 6 w 50"/>
                <a:gd name="T37" fmla="*/ 0 h 13"/>
                <a:gd name="T38" fmla="*/ 6 w 50"/>
                <a:gd name="T39" fmla="*/ 1 h 13"/>
                <a:gd name="T40" fmla="*/ 7 w 50"/>
                <a:gd name="T41" fmla="*/ 1 h 13"/>
                <a:gd name="T42" fmla="*/ 8 w 50"/>
                <a:gd name="T43" fmla="*/ 0 h 13"/>
                <a:gd name="T44" fmla="*/ 8 w 50"/>
                <a:gd name="T45" fmla="*/ 0 h 13"/>
                <a:gd name="T46" fmla="*/ 9 w 50"/>
                <a:gd name="T47" fmla="*/ 0 h 13"/>
                <a:gd name="T48" fmla="*/ 9 w 50"/>
                <a:gd name="T49" fmla="*/ 1 h 13"/>
                <a:gd name="T50" fmla="*/ 9 w 50"/>
                <a:gd name="T51" fmla="*/ 2 h 1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0"/>
                <a:gd name="T79" fmla="*/ 0 h 13"/>
                <a:gd name="T80" fmla="*/ 50 w 50"/>
                <a:gd name="T81" fmla="*/ 13 h 1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0" h="13">
                  <a:moveTo>
                    <a:pt x="8" y="2"/>
                  </a:moveTo>
                  <a:lnTo>
                    <a:pt x="19" y="0"/>
                  </a:lnTo>
                  <a:lnTo>
                    <a:pt x="29" y="0"/>
                  </a:lnTo>
                  <a:lnTo>
                    <a:pt x="39" y="3"/>
                  </a:lnTo>
                  <a:lnTo>
                    <a:pt x="50" y="5"/>
                  </a:lnTo>
                  <a:lnTo>
                    <a:pt x="44" y="9"/>
                  </a:lnTo>
                  <a:lnTo>
                    <a:pt x="37" y="11"/>
                  </a:lnTo>
                  <a:lnTo>
                    <a:pt x="30" y="11"/>
                  </a:lnTo>
                  <a:lnTo>
                    <a:pt x="23" y="12"/>
                  </a:lnTo>
                  <a:lnTo>
                    <a:pt x="14" y="13"/>
                  </a:lnTo>
                  <a:lnTo>
                    <a:pt x="6" y="11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514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61" name="Freeform 32"/>
            <p:cNvSpPr>
              <a:spLocks/>
            </p:cNvSpPr>
            <p:nvPr/>
          </p:nvSpPr>
          <p:spPr bwMode="gray">
            <a:xfrm>
              <a:off x="3336" y="3727"/>
              <a:ext cx="20" cy="33"/>
            </a:xfrm>
            <a:custGeom>
              <a:avLst/>
              <a:gdLst>
                <a:gd name="T0" fmla="*/ 2 w 17"/>
                <a:gd name="T1" fmla="*/ 13 h 28"/>
                <a:gd name="T2" fmla="*/ 1 w 17"/>
                <a:gd name="T3" fmla="*/ 19 h 28"/>
                <a:gd name="T4" fmla="*/ 1 w 17"/>
                <a:gd name="T5" fmla="*/ 24 h 28"/>
                <a:gd name="T6" fmla="*/ 2 w 17"/>
                <a:gd name="T7" fmla="*/ 27 h 28"/>
                <a:gd name="T8" fmla="*/ 5 w 17"/>
                <a:gd name="T9" fmla="*/ 31 h 28"/>
                <a:gd name="T10" fmla="*/ 7 w 17"/>
                <a:gd name="T11" fmla="*/ 32 h 28"/>
                <a:gd name="T12" fmla="*/ 12 w 17"/>
                <a:gd name="T13" fmla="*/ 33 h 28"/>
                <a:gd name="T14" fmla="*/ 19 w 17"/>
                <a:gd name="T15" fmla="*/ 32 h 28"/>
                <a:gd name="T16" fmla="*/ 20 w 17"/>
                <a:gd name="T17" fmla="*/ 26 h 28"/>
                <a:gd name="T18" fmla="*/ 20 w 17"/>
                <a:gd name="T19" fmla="*/ 19 h 28"/>
                <a:gd name="T20" fmla="*/ 18 w 17"/>
                <a:gd name="T21" fmla="*/ 12 h 28"/>
                <a:gd name="T22" fmla="*/ 14 w 17"/>
                <a:gd name="T23" fmla="*/ 6 h 28"/>
                <a:gd name="T24" fmla="*/ 9 w 17"/>
                <a:gd name="T25" fmla="*/ 0 h 28"/>
                <a:gd name="T26" fmla="*/ 8 w 17"/>
                <a:gd name="T27" fmla="*/ 0 h 28"/>
                <a:gd name="T28" fmla="*/ 6 w 17"/>
                <a:gd name="T29" fmla="*/ 2 h 28"/>
                <a:gd name="T30" fmla="*/ 5 w 17"/>
                <a:gd name="T31" fmla="*/ 4 h 28"/>
                <a:gd name="T32" fmla="*/ 2 w 17"/>
                <a:gd name="T33" fmla="*/ 6 h 28"/>
                <a:gd name="T34" fmla="*/ 1 w 17"/>
                <a:gd name="T35" fmla="*/ 11 h 28"/>
                <a:gd name="T36" fmla="*/ 0 w 17"/>
                <a:gd name="T37" fmla="*/ 13 h 28"/>
                <a:gd name="T38" fmla="*/ 1 w 17"/>
                <a:gd name="T39" fmla="*/ 13 h 28"/>
                <a:gd name="T40" fmla="*/ 2 w 17"/>
                <a:gd name="T41" fmla="*/ 13 h 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"/>
                <a:gd name="T64" fmla="*/ 0 h 28"/>
                <a:gd name="T65" fmla="*/ 17 w 17"/>
                <a:gd name="T66" fmla="*/ 28 h 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" h="28">
                  <a:moveTo>
                    <a:pt x="2" y="11"/>
                  </a:moveTo>
                  <a:lnTo>
                    <a:pt x="1" y="16"/>
                  </a:lnTo>
                  <a:lnTo>
                    <a:pt x="1" y="20"/>
                  </a:lnTo>
                  <a:lnTo>
                    <a:pt x="2" y="23"/>
                  </a:lnTo>
                  <a:lnTo>
                    <a:pt x="4" y="26"/>
                  </a:lnTo>
                  <a:lnTo>
                    <a:pt x="6" y="27"/>
                  </a:lnTo>
                  <a:lnTo>
                    <a:pt x="10" y="28"/>
                  </a:lnTo>
                  <a:lnTo>
                    <a:pt x="16" y="27"/>
                  </a:lnTo>
                  <a:lnTo>
                    <a:pt x="17" y="22"/>
                  </a:lnTo>
                  <a:lnTo>
                    <a:pt x="17" y="16"/>
                  </a:lnTo>
                  <a:lnTo>
                    <a:pt x="15" y="10"/>
                  </a:lnTo>
                  <a:lnTo>
                    <a:pt x="12" y="5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2" y="11"/>
                  </a:lnTo>
                  <a:close/>
                </a:path>
              </a:pathLst>
            </a:custGeom>
            <a:solidFill>
              <a:srgbClr val="000514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62" name="Freeform 33"/>
            <p:cNvSpPr>
              <a:spLocks/>
            </p:cNvSpPr>
            <p:nvPr/>
          </p:nvSpPr>
          <p:spPr bwMode="gray">
            <a:xfrm>
              <a:off x="3441" y="3493"/>
              <a:ext cx="268" cy="328"/>
            </a:xfrm>
            <a:custGeom>
              <a:avLst/>
              <a:gdLst>
                <a:gd name="T0" fmla="*/ 54 w 229"/>
                <a:gd name="T1" fmla="*/ 57 h 280"/>
                <a:gd name="T2" fmla="*/ 76 w 229"/>
                <a:gd name="T3" fmla="*/ 47 h 280"/>
                <a:gd name="T4" fmla="*/ 96 w 229"/>
                <a:gd name="T5" fmla="*/ 32 h 280"/>
                <a:gd name="T6" fmla="*/ 102 w 229"/>
                <a:gd name="T7" fmla="*/ 40 h 280"/>
                <a:gd name="T8" fmla="*/ 200 w 229"/>
                <a:gd name="T9" fmla="*/ 53 h 280"/>
                <a:gd name="T10" fmla="*/ 259 w 229"/>
                <a:gd name="T11" fmla="*/ 1 h 280"/>
                <a:gd name="T12" fmla="*/ 267 w 229"/>
                <a:gd name="T13" fmla="*/ 4 h 280"/>
                <a:gd name="T14" fmla="*/ 266 w 229"/>
                <a:gd name="T15" fmla="*/ 16 h 280"/>
                <a:gd name="T16" fmla="*/ 256 w 229"/>
                <a:gd name="T17" fmla="*/ 22 h 280"/>
                <a:gd name="T18" fmla="*/ 259 w 229"/>
                <a:gd name="T19" fmla="*/ 36 h 280"/>
                <a:gd name="T20" fmla="*/ 246 w 229"/>
                <a:gd name="T21" fmla="*/ 70 h 280"/>
                <a:gd name="T22" fmla="*/ 234 w 229"/>
                <a:gd name="T23" fmla="*/ 75 h 280"/>
                <a:gd name="T24" fmla="*/ 173 w 229"/>
                <a:gd name="T25" fmla="*/ 73 h 280"/>
                <a:gd name="T26" fmla="*/ 101 w 229"/>
                <a:gd name="T27" fmla="*/ 71 h 280"/>
                <a:gd name="T28" fmla="*/ 66 w 229"/>
                <a:gd name="T29" fmla="*/ 98 h 280"/>
                <a:gd name="T30" fmla="*/ 69 w 229"/>
                <a:gd name="T31" fmla="*/ 119 h 280"/>
                <a:gd name="T32" fmla="*/ 76 w 229"/>
                <a:gd name="T33" fmla="*/ 132 h 280"/>
                <a:gd name="T34" fmla="*/ 90 w 229"/>
                <a:gd name="T35" fmla="*/ 142 h 280"/>
                <a:gd name="T36" fmla="*/ 90 w 229"/>
                <a:gd name="T37" fmla="*/ 151 h 280"/>
                <a:gd name="T38" fmla="*/ 99 w 229"/>
                <a:gd name="T39" fmla="*/ 151 h 280"/>
                <a:gd name="T40" fmla="*/ 109 w 229"/>
                <a:gd name="T41" fmla="*/ 136 h 280"/>
                <a:gd name="T42" fmla="*/ 151 w 229"/>
                <a:gd name="T43" fmla="*/ 132 h 280"/>
                <a:gd name="T44" fmla="*/ 198 w 229"/>
                <a:gd name="T45" fmla="*/ 119 h 280"/>
                <a:gd name="T46" fmla="*/ 198 w 229"/>
                <a:gd name="T47" fmla="*/ 128 h 280"/>
                <a:gd name="T48" fmla="*/ 166 w 229"/>
                <a:gd name="T49" fmla="*/ 143 h 280"/>
                <a:gd name="T50" fmla="*/ 130 w 229"/>
                <a:gd name="T51" fmla="*/ 170 h 280"/>
                <a:gd name="T52" fmla="*/ 121 w 229"/>
                <a:gd name="T53" fmla="*/ 165 h 280"/>
                <a:gd name="T54" fmla="*/ 121 w 229"/>
                <a:gd name="T55" fmla="*/ 168 h 280"/>
                <a:gd name="T56" fmla="*/ 117 w 229"/>
                <a:gd name="T57" fmla="*/ 173 h 280"/>
                <a:gd name="T58" fmla="*/ 137 w 229"/>
                <a:gd name="T59" fmla="*/ 191 h 280"/>
                <a:gd name="T60" fmla="*/ 158 w 229"/>
                <a:gd name="T61" fmla="*/ 230 h 280"/>
                <a:gd name="T62" fmla="*/ 164 w 229"/>
                <a:gd name="T63" fmla="*/ 258 h 280"/>
                <a:gd name="T64" fmla="*/ 158 w 229"/>
                <a:gd name="T65" fmla="*/ 275 h 280"/>
                <a:gd name="T66" fmla="*/ 131 w 229"/>
                <a:gd name="T67" fmla="*/ 280 h 280"/>
                <a:gd name="T68" fmla="*/ 125 w 229"/>
                <a:gd name="T69" fmla="*/ 289 h 280"/>
                <a:gd name="T70" fmla="*/ 118 w 229"/>
                <a:gd name="T71" fmla="*/ 288 h 280"/>
                <a:gd name="T72" fmla="*/ 116 w 229"/>
                <a:gd name="T73" fmla="*/ 278 h 280"/>
                <a:gd name="T74" fmla="*/ 116 w 229"/>
                <a:gd name="T75" fmla="*/ 252 h 280"/>
                <a:gd name="T76" fmla="*/ 97 w 229"/>
                <a:gd name="T77" fmla="*/ 227 h 280"/>
                <a:gd name="T78" fmla="*/ 104 w 229"/>
                <a:gd name="T79" fmla="*/ 220 h 280"/>
                <a:gd name="T80" fmla="*/ 104 w 229"/>
                <a:gd name="T81" fmla="*/ 209 h 280"/>
                <a:gd name="T82" fmla="*/ 90 w 229"/>
                <a:gd name="T83" fmla="*/ 201 h 280"/>
                <a:gd name="T84" fmla="*/ 67 w 229"/>
                <a:gd name="T85" fmla="*/ 218 h 280"/>
                <a:gd name="T86" fmla="*/ 76 w 229"/>
                <a:gd name="T87" fmla="*/ 240 h 280"/>
                <a:gd name="T88" fmla="*/ 73 w 229"/>
                <a:gd name="T89" fmla="*/ 257 h 280"/>
                <a:gd name="T90" fmla="*/ 77 w 229"/>
                <a:gd name="T91" fmla="*/ 268 h 280"/>
                <a:gd name="T92" fmla="*/ 75 w 229"/>
                <a:gd name="T93" fmla="*/ 306 h 280"/>
                <a:gd name="T94" fmla="*/ 76 w 229"/>
                <a:gd name="T95" fmla="*/ 314 h 280"/>
                <a:gd name="T96" fmla="*/ 88 w 229"/>
                <a:gd name="T97" fmla="*/ 317 h 280"/>
                <a:gd name="T98" fmla="*/ 83 w 229"/>
                <a:gd name="T99" fmla="*/ 327 h 280"/>
                <a:gd name="T100" fmla="*/ 59 w 229"/>
                <a:gd name="T101" fmla="*/ 327 h 280"/>
                <a:gd name="T102" fmla="*/ 33 w 229"/>
                <a:gd name="T103" fmla="*/ 303 h 280"/>
                <a:gd name="T104" fmla="*/ 41 w 229"/>
                <a:gd name="T105" fmla="*/ 251 h 280"/>
                <a:gd name="T106" fmla="*/ 7 w 229"/>
                <a:gd name="T107" fmla="*/ 223 h 280"/>
                <a:gd name="T108" fmla="*/ 13 w 229"/>
                <a:gd name="T109" fmla="*/ 191 h 280"/>
                <a:gd name="T110" fmla="*/ 28 w 229"/>
                <a:gd name="T111" fmla="*/ 168 h 280"/>
                <a:gd name="T112" fmla="*/ 35 w 229"/>
                <a:gd name="T113" fmla="*/ 148 h 280"/>
                <a:gd name="T114" fmla="*/ 37 w 229"/>
                <a:gd name="T115" fmla="*/ 121 h 280"/>
                <a:gd name="T116" fmla="*/ 53 w 229"/>
                <a:gd name="T117" fmla="*/ 105 h 280"/>
                <a:gd name="T118" fmla="*/ 51 w 229"/>
                <a:gd name="T119" fmla="*/ 84 h 280"/>
                <a:gd name="T120" fmla="*/ 51 w 229"/>
                <a:gd name="T121" fmla="*/ 78 h 28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29"/>
                <a:gd name="T184" fmla="*/ 0 h 280"/>
                <a:gd name="T185" fmla="*/ 229 w 229"/>
                <a:gd name="T186" fmla="*/ 280 h 28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29" h="280">
                  <a:moveTo>
                    <a:pt x="40" y="66"/>
                  </a:moveTo>
                  <a:lnTo>
                    <a:pt x="44" y="61"/>
                  </a:lnTo>
                  <a:lnTo>
                    <a:pt x="45" y="55"/>
                  </a:lnTo>
                  <a:lnTo>
                    <a:pt x="46" y="49"/>
                  </a:lnTo>
                  <a:lnTo>
                    <a:pt x="48" y="45"/>
                  </a:lnTo>
                  <a:lnTo>
                    <a:pt x="52" y="44"/>
                  </a:lnTo>
                  <a:lnTo>
                    <a:pt x="59" y="45"/>
                  </a:lnTo>
                  <a:lnTo>
                    <a:pt x="65" y="40"/>
                  </a:lnTo>
                  <a:lnTo>
                    <a:pt x="70" y="34"/>
                  </a:lnTo>
                  <a:lnTo>
                    <a:pt x="75" y="30"/>
                  </a:lnTo>
                  <a:lnTo>
                    <a:pt x="80" y="27"/>
                  </a:lnTo>
                  <a:lnTo>
                    <a:pt x="82" y="27"/>
                  </a:lnTo>
                  <a:lnTo>
                    <a:pt x="83" y="28"/>
                  </a:lnTo>
                  <a:lnTo>
                    <a:pt x="85" y="31"/>
                  </a:lnTo>
                  <a:lnTo>
                    <a:pt x="86" y="33"/>
                  </a:lnTo>
                  <a:lnTo>
                    <a:pt x="87" y="34"/>
                  </a:lnTo>
                  <a:lnTo>
                    <a:pt x="113" y="39"/>
                  </a:lnTo>
                  <a:lnTo>
                    <a:pt x="141" y="45"/>
                  </a:lnTo>
                  <a:lnTo>
                    <a:pt x="157" y="46"/>
                  </a:lnTo>
                  <a:lnTo>
                    <a:pt x="171" y="45"/>
                  </a:lnTo>
                  <a:lnTo>
                    <a:pt x="186" y="40"/>
                  </a:lnTo>
                  <a:lnTo>
                    <a:pt x="199" y="28"/>
                  </a:lnTo>
                  <a:lnTo>
                    <a:pt x="210" y="15"/>
                  </a:lnTo>
                  <a:lnTo>
                    <a:pt x="221" y="1"/>
                  </a:lnTo>
                  <a:lnTo>
                    <a:pt x="222" y="0"/>
                  </a:lnTo>
                  <a:lnTo>
                    <a:pt x="224" y="0"/>
                  </a:lnTo>
                  <a:lnTo>
                    <a:pt x="227" y="2"/>
                  </a:lnTo>
                  <a:lnTo>
                    <a:pt x="228" y="3"/>
                  </a:lnTo>
                  <a:lnTo>
                    <a:pt x="229" y="7"/>
                  </a:lnTo>
                  <a:lnTo>
                    <a:pt x="229" y="9"/>
                  </a:lnTo>
                  <a:lnTo>
                    <a:pt x="228" y="12"/>
                  </a:lnTo>
                  <a:lnTo>
                    <a:pt x="227" y="14"/>
                  </a:lnTo>
                  <a:lnTo>
                    <a:pt x="224" y="15"/>
                  </a:lnTo>
                  <a:lnTo>
                    <a:pt x="223" y="16"/>
                  </a:lnTo>
                  <a:lnTo>
                    <a:pt x="221" y="18"/>
                  </a:lnTo>
                  <a:lnTo>
                    <a:pt x="219" y="19"/>
                  </a:lnTo>
                  <a:lnTo>
                    <a:pt x="219" y="22"/>
                  </a:lnTo>
                  <a:lnTo>
                    <a:pt x="219" y="25"/>
                  </a:lnTo>
                  <a:lnTo>
                    <a:pt x="221" y="28"/>
                  </a:lnTo>
                  <a:lnTo>
                    <a:pt x="221" y="31"/>
                  </a:lnTo>
                  <a:lnTo>
                    <a:pt x="222" y="34"/>
                  </a:lnTo>
                  <a:lnTo>
                    <a:pt x="221" y="37"/>
                  </a:lnTo>
                  <a:lnTo>
                    <a:pt x="215" y="49"/>
                  </a:lnTo>
                  <a:lnTo>
                    <a:pt x="210" y="60"/>
                  </a:lnTo>
                  <a:lnTo>
                    <a:pt x="208" y="61"/>
                  </a:lnTo>
                  <a:lnTo>
                    <a:pt x="206" y="63"/>
                  </a:lnTo>
                  <a:lnTo>
                    <a:pt x="204" y="64"/>
                  </a:lnTo>
                  <a:lnTo>
                    <a:pt x="200" y="64"/>
                  </a:lnTo>
                  <a:lnTo>
                    <a:pt x="188" y="64"/>
                  </a:lnTo>
                  <a:lnTo>
                    <a:pt x="175" y="61"/>
                  </a:lnTo>
                  <a:lnTo>
                    <a:pt x="162" y="60"/>
                  </a:lnTo>
                  <a:lnTo>
                    <a:pt x="148" y="62"/>
                  </a:lnTo>
                  <a:lnTo>
                    <a:pt x="135" y="66"/>
                  </a:lnTo>
                  <a:lnTo>
                    <a:pt x="122" y="66"/>
                  </a:lnTo>
                  <a:lnTo>
                    <a:pt x="104" y="63"/>
                  </a:lnTo>
                  <a:lnTo>
                    <a:pt x="86" y="61"/>
                  </a:lnTo>
                  <a:lnTo>
                    <a:pt x="69" y="62"/>
                  </a:lnTo>
                  <a:lnTo>
                    <a:pt x="62" y="67"/>
                  </a:lnTo>
                  <a:lnTo>
                    <a:pt x="57" y="74"/>
                  </a:lnTo>
                  <a:lnTo>
                    <a:pt x="56" y="84"/>
                  </a:lnTo>
                  <a:lnTo>
                    <a:pt x="56" y="93"/>
                  </a:lnTo>
                  <a:lnTo>
                    <a:pt x="57" y="102"/>
                  </a:lnTo>
                  <a:lnTo>
                    <a:pt x="58" y="102"/>
                  </a:lnTo>
                  <a:lnTo>
                    <a:pt x="59" y="102"/>
                  </a:lnTo>
                  <a:lnTo>
                    <a:pt x="62" y="102"/>
                  </a:lnTo>
                  <a:lnTo>
                    <a:pt x="62" y="107"/>
                  </a:lnTo>
                  <a:lnTo>
                    <a:pt x="64" y="109"/>
                  </a:lnTo>
                  <a:lnTo>
                    <a:pt x="65" y="113"/>
                  </a:lnTo>
                  <a:lnTo>
                    <a:pt x="69" y="115"/>
                  </a:lnTo>
                  <a:lnTo>
                    <a:pt x="71" y="116"/>
                  </a:lnTo>
                  <a:lnTo>
                    <a:pt x="75" y="119"/>
                  </a:lnTo>
                  <a:lnTo>
                    <a:pt x="77" y="121"/>
                  </a:lnTo>
                  <a:lnTo>
                    <a:pt x="79" y="122"/>
                  </a:lnTo>
                  <a:lnTo>
                    <a:pt x="79" y="125"/>
                  </a:lnTo>
                  <a:lnTo>
                    <a:pt x="79" y="127"/>
                  </a:lnTo>
                  <a:lnTo>
                    <a:pt x="77" y="129"/>
                  </a:lnTo>
                  <a:lnTo>
                    <a:pt x="80" y="129"/>
                  </a:lnTo>
                  <a:lnTo>
                    <a:pt x="81" y="131"/>
                  </a:lnTo>
                  <a:lnTo>
                    <a:pt x="83" y="131"/>
                  </a:lnTo>
                  <a:lnTo>
                    <a:pt x="85" y="129"/>
                  </a:lnTo>
                  <a:lnTo>
                    <a:pt x="87" y="127"/>
                  </a:lnTo>
                  <a:lnTo>
                    <a:pt x="89" y="123"/>
                  </a:lnTo>
                  <a:lnTo>
                    <a:pt x="91" y="120"/>
                  </a:lnTo>
                  <a:lnTo>
                    <a:pt x="93" y="116"/>
                  </a:lnTo>
                  <a:lnTo>
                    <a:pt x="94" y="115"/>
                  </a:lnTo>
                  <a:lnTo>
                    <a:pt x="97" y="114"/>
                  </a:lnTo>
                  <a:lnTo>
                    <a:pt x="112" y="113"/>
                  </a:lnTo>
                  <a:lnTo>
                    <a:pt x="129" y="113"/>
                  </a:lnTo>
                  <a:lnTo>
                    <a:pt x="145" y="109"/>
                  </a:lnTo>
                  <a:lnTo>
                    <a:pt x="152" y="107"/>
                  </a:lnTo>
                  <a:lnTo>
                    <a:pt x="159" y="103"/>
                  </a:lnTo>
                  <a:lnTo>
                    <a:pt x="169" y="102"/>
                  </a:lnTo>
                  <a:lnTo>
                    <a:pt x="169" y="104"/>
                  </a:lnTo>
                  <a:lnTo>
                    <a:pt x="169" y="105"/>
                  </a:lnTo>
                  <a:lnTo>
                    <a:pt x="169" y="108"/>
                  </a:lnTo>
                  <a:lnTo>
                    <a:pt x="169" y="109"/>
                  </a:lnTo>
                  <a:lnTo>
                    <a:pt x="168" y="110"/>
                  </a:lnTo>
                  <a:lnTo>
                    <a:pt x="166" y="111"/>
                  </a:lnTo>
                  <a:lnTo>
                    <a:pt x="153" y="115"/>
                  </a:lnTo>
                  <a:lnTo>
                    <a:pt x="142" y="122"/>
                  </a:lnTo>
                  <a:lnTo>
                    <a:pt x="135" y="134"/>
                  </a:lnTo>
                  <a:lnTo>
                    <a:pt x="129" y="141"/>
                  </a:lnTo>
                  <a:lnTo>
                    <a:pt x="121" y="145"/>
                  </a:lnTo>
                  <a:lnTo>
                    <a:pt x="111" y="145"/>
                  </a:lnTo>
                  <a:lnTo>
                    <a:pt x="109" y="145"/>
                  </a:lnTo>
                  <a:lnTo>
                    <a:pt x="106" y="144"/>
                  </a:lnTo>
                  <a:lnTo>
                    <a:pt x="105" y="143"/>
                  </a:lnTo>
                  <a:lnTo>
                    <a:pt x="103" y="141"/>
                  </a:lnTo>
                  <a:lnTo>
                    <a:pt x="101" y="141"/>
                  </a:lnTo>
                  <a:lnTo>
                    <a:pt x="99" y="141"/>
                  </a:lnTo>
                  <a:lnTo>
                    <a:pt x="100" y="141"/>
                  </a:lnTo>
                  <a:lnTo>
                    <a:pt x="103" y="143"/>
                  </a:lnTo>
                  <a:lnTo>
                    <a:pt x="103" y="144"/>
                  </a:lnTo>
                  <a:lnTo>
                    <a:pt x="103" y="146"/>
                  </a:lnTo>
                  <a:lnTo>
                    <a:pt x="101" y="148"/>
                  </a:lnTo>
                  <a:lnTo>
                    <a:pt x="100" y="148"/>
                  </a:lnTo>
                  <a:lnTo>
                    <a:pt x="98" y="149"/>
                  </a:lnTo>
                  <a:lnTo>
                    <a:pt x="97" y="149"/>
                  </a:lnTo>
                  <a:lnTo>
                    <a:pt x="106" y="157"/>
                  </a:lnTo>
                  <a:lnTo>
                    <a:pt x="117" y="163"/>
                  </a:lnTo>
                  <a:lnTo>
                    <a:pt x="127" y="172"/>
                  </a:lnTo>
                  <a:lnTo>
                    <a:pt x="135" y="181"/>
                  </a:lnTo>
                  <a:lnTo>
                    <a:pt x="136" y="188"/>
                  </a:lnTo>
                  <a:lnTo>
                    <a:pt x="135" y="196"/>
                  </a:lnTo>
                  <a:lnTo>
                    <a:pt x="133" y="202"/>
                  </a:lnTo>
                  <a:lnTo>
                    <a:pt x="133" y="209"/>
                  </a:lnTo>
                  <a:lnTo>
                    <a:pt x="136" y="214"/>
                  </a:lnTo>
                  <a:lnTo>
                    <a:pt x="140" y="220"/>
                  </a:lnTo>
                  <a:lnTo>
                    <a:pt x="144" y="226"/>
                  </a:lnTo>
                  <a:lnTo>
                    <a:pt x="145" y="231"/>
                  </a:lnTo>
                  <a:lnTo>
                    <a:pt x="141" y="234"/>
                  </a:lnTo>
                  <a:lnTo>
                    <a:pt x="135" y="235"/>
                  </a:lnTo>
                  <a:lnTo>
                    <a:pt x="128" y="235"/>
                  </a:lnTo>
                  <a:lnTo>
                    <a:pt x="121" y="235"/>
                  </a:lnTo>
                  <a:lnTo>
                    <a:pt x="113" y="238"/>
                  </a:lnTo>
                  <a:lnTo>
                    <a:pt x="112" y="239"/>
                  </a:lnTo>
                  <a:lnTo>
                    <a:pt x="111" y="241"/>
                  </a:lnTo>
                  <a:lnTo>
                    <a:pt x="110" y="244"/>
                  </a:lnTo>
                  <a:lnTo>
                    <a:pt x="109" y="245"/>
                  </a:lnTo>
                  <a:lnTo>
                    <a:pt x="107" y="247"/>
                  </a:lnTo>
                  <a:lnTo>
                    <a:pt x="106" y="249"/>
                  </a:lnTo>
                  <a:lnTo>
                    <a:pt x="103" y="249"/>
                  </a:lnTo>
                  <a:lnTo>
                    <a:pt x="101" y="247"/>
                  </a:lnTo>
                  <a:lnTo>
                    <a:pt x="101" y="246"/>
                  </a:lnTo>
                  <a:lnTo>
                    <a:pt x="100" y="245"/>
                  </a:lnTo>
                  <a:lnTo>
                    <a:pt x="100" y="243"/>
                  </a:lnTo>
                  <a:lnTo>
                    <a:pt x="99" y="241"/>
                  </a:lnTo>
                  <a:lnTo>
                    <a:pt x="99" y="237"/>
                  </a:lnTo>
                  <a:lnTo>
                    <a:pt x="101" y="232"/>
                  </a:lnTo>
                  <a:lnTo>
                    <a:pt x="104" y="226"/>
                  </a:lnTo>
                  <a:lnTo>
                    <a:pt x="103" y="221"/>
                  </a:lnTo>
                  <a:lnTo>
                    <a:pt x="99" y="215"/>
                  </a:lnTo>
                  <a:lnTo>
                    <a:pt x="92" y="209"/>
                  </a:lnTo>
                  <a:lnTo>
                    <a:pt x="87" y="204"/>
                  </a:lnTo>
                  <a:lnTo>
                    <a:pt x="83" y="197"/>
                  </a:lnTo>
                  <a:lnTo>
                    <a:pt x="83" y="194"/>
                  </a:lnTo>
                  <a:lnTo>
                    <a:pt x="85" y="193"/>
                  </a:lnTo>
                  <a:lnTo>
                    <a:pt x="86" y="192"/>
                  </a:lnTo>
                  <a:lnTo>
                    <a:pt x="88" y="190"/>
                  </a:lnTo>
                  <a:lnTo>
                    <a:pt x="89" y="188"/>
                  </a:lnTo>
                  <a:lnTo>
                    <a:pt x="91" y="186"/>
                  </a:lnTo>
                  <a:lnTo>
                    <a:pt x="92" y="184"/>
                  </a:lnTo>
                  <a:lnTo>
                    <a:pt x="92" y="181"/>
                  </a:lnTo>
                  <a:lnTo>
                    <a:pt x="89" y="178"/>
                  </a:lnTo>
                  <a:lnTo>
                    <a:pt x="87" y="175"/>
                  </a:lnTo>
                  <a:lnTo>
                    <a:pt x="83" y="173"/>
                  </a:lnTo>
                  <a:lnTo>
                    <a:pt x="81" y="172"/>
                  </a:lnTo>
                  <a:lnTo>
                    <a:pt x="77" y="172"/>
                  </a:lnTo>
                  <a:lnTo>
                    <a:pt x="74" y="173"/>
                  </a:lnTo>
                  <a:lnTo>
                    <a:pt x="65" y="178"/>
                  </a:lnTo>
                  <a:lnTo>
                    <a:pt x="54" y="179"/>
                  </a:lnTo>
                  <a:lnTo>
                    <a:pt x="57" y="186"/>
                  </a:lnTo>
                  <a:lnTo>
                    <a:pt x="62" y="193"/>
                  </a:lnTo>
                  <a:lnTo>
                    <a:pt x="65" y="200"/>
                  </a:lnTo>
                  <a:lnTo>
                    <a:pt x="66" y="203"/>
                  </a:lnTo>
                  <a:lnTo>
                    <a:pt x="65" y="205"/>
                  </a:lnTo>
                  <a:lnTo>
                    <a:pt x="64" y="209"/>
                  </a:lnTo>
                  <a:lnTo>
                    <a:pt x="62" y="211"/>
                  </a:lnTo>
                  <a:lnTo>
                    <a:pt x="62" y="215"/>
                  </a:lnTo>
                  <a:lnTo>
                    <a:pt x="62" y="219"/>
                  </a:lnTo>
                  <a:lnTo>
                    <a:pt x="63" y="219"/>
                  </a:lnTo>
                  <a:lnTo>
                    <a:pt x="64" y="219"/>
                  </a:lnTo>
                  <a:lnTo>
                    <a:pt x="66" y="219"/>
                  </a:lnTo>
                  <a:lnTo>
                    <a:pt x="66" y="229"/>
                  </a:lnTo>
                  <a:lnTo>
                    <a:pt x="66" y="240"/>
                  </a:lnTo>
                  <a:lnTo>
                    <a:pt x="65" y="250"/>
                  </a:lnTo>
                  <a:lnTo>
                    <a:pt x="62" y="259"/>
                  </a:lnTo>
                  <a:lnTo>
                    <a:pt x="64" y="261"/>
                  </a:lnTo>
                  <a:lnTo>
                    <a:pt x="64" y="262"/>
                  </a:lnTo>
                  <a:lnTo>
                    <a:pt x="65" y="264"/>
                  </a:lnTo>
                  <a:lnTo>
                    <a:pt x="65" y="265"/>
                  </a:lnTo>
                  <a:lnTo>
                    <a:pt x="65" y="268"/>
                  </a:lnTo>
                  <a:lnTo>
                    <a:pt x="66" y="269"/>
                  </a:lnTo>
                  <a:lnTo>
                    <a:pt x="69" y="270"/>
                  </a:lnTo>
                  <a:lnTo>
                    <a:pt x="71" y="270"/>
                  </a:lnTo>
                  <a:lnTo>
                    <a:pt x="75" y="271"/>
                  </a:lnTo>
                  <a:lnTo>
                    <a:pt x="77" y="271"/>
                  </a:lnTo>
                  <a:lnTo>
                    <a:pt x="76" y="274"/>
                  </a:lnTo>
                  <a:lnTo>
                    <a:pt x="74" y="276"/>
                  </a:lnTo>
                  <a:lnTo>
                    <a:pt x="71" y="279"/>
                  </a:lnTo>
                  <a:lnTo>
                    <a:pt x="69" y="280"/>
                  </a:lnTo>
                  <a:lnTo>
                    <a:pt x="66" y="280"/>
                  </a:lnTo>
                  <a:lnTo>
                    <a:pt x="58" y="279"/>
                  </a:lnTo>
                  <a:lnTo>
                    <a:pt x="50" y="279"/>
                  </a:lnTo>
                  <a:lnTo>
                    <a:pt x="41" y="276"/>
                  </a:lnTo>
                  <a:lnTo>
                    <a:pt x="34" y="273"/>
                  </a:lnTo>
                  <a:lnTo>
                    <a:pt x="29" y="268"/>
                  </a:lnTo>
                  <a:lnTo>
                    <a:pt x="28" y="259"/>
                  </a:lnTo>
                  <a:lnTo>
                    <a:pt x="30" y="247"/>
                  </a:lnTo>
                  <a:lnTo>
                    <a:pt x="34" y="235"/>
                  </a:lnTo>
                  <a:lnTo>
                    <a:pt x="36" y="223"/>
                  </a:lnTo>
                  <a:lnTo>
                    <a:pt x="35" y="214"/>
                  </a:lnTo>
                  <a:lnTo>
                    <a:pt x="30" y="205"/>
                  </a:lnTo>
                  <a:lnTo>
                    <a:pt x="22" y="198"/>
                  </a:lnTo>
                  <a:lnTo>
                    <a:pt x="11" y="194"/>
                  </a:lnTo>
                  <a:lnTo>
                    <a:pt x="6" y="190"/>
                  </a:lnTo>
                  <a:lnTo>
                    <a:pt x="2" y="181"/>
                  </a:lnTo>
                  <a:lnTo>
                    <a:pt x="0" y="170"/>
                  </a:lnTo>
                  <a:lnTo>
                    <a:pt x="4" y="161"/>
                  </a:lnTo>
                  <a:lnTo>
                    <a:pt x="11" y="163"/>
                  </a:lnTo>
                  <a:lnTo>
                    <a:pt x="17" y="162"/>
                  </a:lnTo>
                  <a:lnTo>
                    <a:pt x="22" y="157"/>
                  </a:lnTo>
                  <a:lnTo>
                    <a:pt x="23" y="150"/>
                  </a:lnTo>
                  <a:lnTo>
                    <a:pt x="24" y="143"/>
                  </a:lnTo>
                  <a:lnTo>
                    <a:pt x="24" y="134"/>
                  </a:lnTo>
                  <a:lnTo>
                    <a:pt x="29" y="134"/>
                  </a:lnTo>
                  <a:lnTo>
                    <a:pt x="34" y="134"/>
                  </a:lnTo>
                  <a:lnTo>
                    <a:pt x="30" y="126"/>
                  </a:lnTo>
                  <a:lnTo>
                    <a:pt x="27" y="119"/>
                  </a:lnTo>
                  <a:lnTo>
                    <a:pt x="27" y="109"/>
                  </a:lnTo>
                  <a:lnTo>
                    <a:pt x="29" y="105"/>
                  </a:lnTo>
                  <a:lnTo>
                    <a:pt x="32" y="103"/>
                  </a:lnTo>
                  <a:lnTo>
                    <a:pt x="35" y="99"/>
                  </a:lnTo>
                  <a:lnTo>
                    <a:pt x="39" y="97"/>
                  </a:lnTo>
                  <a:lnTo>
                    <a:pt x="42" y="95"/>
                  </a:lnTo>
                  <a:lnTo>
                    <a:pt x="45" y="90"/>
                  </a:lnTo>
                  <a:lnTo>
                    <a:pt x="44" y="84"/>
                  </a:lnTo>
                  <a:lnTo>
                    <a:pt x="44" y="78"/>
                  </a:lnTo>
                  <a:lnTo>
                    <a:pt x="45" y="72"/>
                  </a:lnTo>
                  <a:lnTo>
                    <a:pt x="44" y="72"/>
                  </a:lnTo>
                  <a:lnTo>
                    <a:pt x="44" y="71"/>
                  </a:lnTo>
                  <a:lnTo>
                    <a:pt x="42" y="69"/>
                  </a:lnTo>
                  <a:lnTo>
                    <a:pt x="42" y="68"/>
                  </a:lnTo>
                  <a:lnTo>
                    <a:pt x="44" y="67"/>
                  </a:lnTo>
                  <a:lnTo>
                    <a:pt x="42" y="66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0514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63" name="Freeform 34"/>
            <p:cNvSpPr>
              <a:spLocks/>
            </p:cNvSpPr>
            <p:nvPr/>
          </p:nvSpPr>
          <p:spPr bwMode="gray">
            <a:xfrm>
              <a:off x="3674" y="3653"/>
              <a:ext cx="78" cy="34"/>
            </a:xfrm>
            <a:custGeom>
              <a:avLst/>
              <a:gdLst>
                <a:gd name="T0" fmla="*/ 41 w 67"/>
                <a:gd name="T1" fmla="*/ 2 h 29"/>
                <a:gd name="T2" fmla="*/ 21 w 67"/>
                <a:gd name="T3" fmla="*/ 1 h 29"/>
                <a:gd name="T4" fmla="*/ 2 w 67"/>
                <a:gd name="T5" fmla="*/ 0 h 29"/>
                <a:gd name="T6" fmla="*/ 2 w 67"/>
                <a:gd name="T7" fmla="*/ 2 h 29"/>
                <a:gd name="T8" fmla="*/ 1 w 67"/>
                <a:gd name="T9" fmla="*/ 4 h 29"/>
                <a:gd name="T10" fmla="*/ 0 w 67"/>
                <a:gd name="T11" fmla="*/ 5 h 29"/>
                <a:gd name="T12" fmla="*/ 0 w 67"/>
                <a:gd name="T13" fmla="*/ 8 h 29"/>
                <a:gd name="T14" fmla="*/ 0 w 67"/>
                <a:gd name="T15" fmla="*/ 9 h 29"/>
                <a:gd name="T16" fmla="*/ 2 w 67"/>
                <a:gd name="T17" fmla="*/ 11 h 29"/>
                <a:gd name="T18" fmla="*/ 30 w 67"/>
                <a:gd name="T19" fmla="*/ 8 h 29"/>
                <a:gd name="T20" fmla="*/ 58 w 67"/>
                <a:gd name="T21" fmla="*/ 9 h 29"/>
                <a:gd name="T22" fmla="*/ 64 w 67"/>
                <a:gd name="T23" fmla="*/ 13 h 29"/>
                <a:gd name="T24" fmla="*/ 69 w 67"/>
                <a:gd name="T25" fmla="*/ 20 h 29"/>
                <a:gd name="T26" fmla="*/ 71 w 67"/>
                <a:gd name="T27" fmla="*/ 27 h 29"/>
                <a:gd name="T28" fmla="*/ 76 w 67"/>
                <a:gd name="T29" fmla="*/ 34 h 29"/>
                <a:gd name="T30" fmla="*/ 77 w 67"/>
                <a:gd name="T31" fmla="*/ 30 h 29"/>
                <a:gd name="T32" fmla="*/ 76 w 67"/>
                <a:gd name="T33" fmla="*/ 28 h 29"/>
                <a:gd name="T34" fmla="*/ 76 w 67"/>
                <a:gd name="T35" fmla="*/ 25 h 29"/>
                <a:gd name="T36" fmla="*/ 72 w 67"/>
                <a:gd name="T37" fmla="*/ 23 h 29"/>
                <a:gd name="T38" fmla="*/ 71 w 67"/>
                <a:gd name="T39" fmla="*/ 21 h 29"/>
                <a:gd name="T40" fmla="*/ 71 w 67"/>
                <a:gd name="T41" fmla="*/ 20 h 29"/>
                <a:gd name="T42" fmla="*/ 72 w 67"/>
                <a:gd name="T43" fmla="*/ 16 h 29"/>
                <a:gd name="T44" fmla="*/ 75 w 67"/>
                <a:gd name="T45" fmla="*/ 13 h 29"/>
                <a:gd name="T46" fmla="*/ 77 w 67"/>
                <a:gd name="T47" fmla="*/ 8 h 29"/>
                <a:gd name="T48" fmla="*/ 78 w 67"/>
                <a:gd name="T49" fmla="*/ 2 h 29"/>
                <a:gd name="T50" fmla="*/ 58 w 67"/>
                <a:gd name="T51" fmla="*/ 2 h 29"/>
                <a:gd name="T52" fmla="*/ 41 w 67"/>
                <a:gd name="T53" fmla="*/ 2 h 2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7"/>
                <a:gd name="T82" fmla="*/ 0 h 29"/>
                <a:gd name="T83" fmla="*/ 67 w 67"/>
                <a:gd name="T84" fmla="*/ 29 h 2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7" h="29">
                  <a:moveTo>
                    <a:pt x="35" y="2"/>
                  </a:moveTo>
                  <a:lnTo>
                    <a:pt x="18" y="1"/>
                  </a:lnTo>
                  <a:lnTo>
                    <a:pt x="2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9"/>
                  </a:lnTo>
                  <a:lnTo>
                    <a:pt x="26" y="7"/>
                  </a:lnTo>
                  <a:lnTo>
                    <a:pt x="50" y="8"/>
                  </a:lnTo>
                  <a:lnTo>
                    <a:pt x="55" y="11"/>
                  </a:lnTo>
                  <a:lnTo>
                    <a:pt x="59" y="17"/>
                  </a:lnTo>
                  <a:lnTo>
                    <a:pt x="61" y="23"/>
                  </a:lnTo>
                  <a:lnTo>
                    <a:pt x="65" y="29"/>
                  </a:lnTo>
                  <a:lnTo>
                    <a:pt x="66" y="26"/>
                  </a:lnTo>
                  <a:lnTo>
                    <a:pt x="65" y="24"/>
                  </a:lnTo>
                  <a:lnTo>
                    <a:pt x="65" y="21"/>
                  </a:lnTo>
                  <a:lnTo>
                    <a:pt x="62" y="20"/>
                  </a:lnTo>
                  <a:lnTo>
                    <a:pt x="61" y="18"/>
                  </a:lnTo>
                  <a:lnTo>
                    <a:pt x="61" y="17"/>
                  </a:lnTo>
                  <a:lnTo>
                    <a:pt x="62" y="14"/>
                  </a:lnTo>
                  <a:lnTo>
                    <a:pt x="64" y="11"/>
                  </a:lnTo>
                  <a:lnTo>
                    <a:pt x="66" y="7"/>
                  </a:lnTo>
                  <a:lnTo>
                    <a:pt x="67" y="2"/>
                  </a:lnTo>
                  <a:lnTo>
                    <a:pt x="50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000514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64" name="Freeform 35"/>
            <p:cNvSpPr>
              <a:spLocks/>
            </p:cNvSpPr>
            <p:nvPr/>
          </p:nvSpPr>
          <p:spPr bwMode="gray">
            <a:xfrm>
              <a:off x="3784" y="3710"/>
              <a:ext cx="48" cy="22"/>
            </a:xfrm>
            <a:custGeom>
              <a:avLst/>
              <a:gdLst>
                <a:gd name="T0" fmla="*/ 28 w 41"/>
                <a:gd name="T1" fmla="*/ 3 h 19"/>
                <a:gd name="T2" fmla="*/ 22 w 41"/>
                <a:gd name="T3" fmla="*/ 7 h 19"/>
                <a:gd name="T4" fmla="*/ 15 w 41"/>
                <a:gd name="T5" fmla="*/ 6 h 19"/>
                <a:gd name="T6" fmla="*/ 9 w 41"/>
                <a:gd name="T7" fmla="*/ 3 h 19"/>
                <a:gd name="T8" fmla="*/ 4 w 41"/>
                <a:gd name="T9" fmla="*/ 3 h 19"/>
                <a:gd name="T10" fmla="*/ 1 w 41"/>
                <a:gd name="T11" fmla="*/ 6 h 19"/>
                <a:gd name="T12" fmla="*/ 1 w 41"/>
                <a:gd name="T13" fmla="*/ 7 h 19"/>
                <a:gd name="T14" fmla="*/ 0 w 41"/>
                <a:gd name="T15" fmla="*/ 8 h 19"/>
                <a:gd name="T16" fmla="*/ 1 w 41"/>
                <a:gd name="T17" fmla="*/ 9 h 19"/>
                <a:gd name="T18" fmla="*/ 1 w 41"/>
                <a:gd name="T19" fmla="*/ 10 h 19"/>
                <a:gd name="T20" fmla="*/ 8 w 41"/>
                <a:gd name="T21" fmla="*/ 17 h 19"/>
                <a:gd name="T22" fmla="*/ 15 w 41"/>
                <a:gd name="T23" fmla="*/ 22 h 19"/>
                <a:gd name="T24" fmla="*/ 22 w 41"/>
                <a:gd name="T25" fmla="*/ 22 h 19"/>
                <a:gd name="T26" fmla="*/ 30 w 41"/>
                <a:gd name="T27" fmla="*/ 16 h 19"/>
                <a:gd name="T28" fmla="*/ 34 w 41"/>
                <a:gd name="T29" fmla="*/ 20 h 19"/>
                <a:gd name="T30" fmla="*/ 35 w 41"/>
                <a:gd name="T31" fmla="*/ 21 h 19"/>
                <a:gd name="T32" fmla="*/ 37 w 41"/>
                <a:gd name="T33" fmla="*/ 21 h 19"/>
                <a:gd name="T34" fmla="*/ 41 w 41"/>
                <a:gd name="T35" fmla="*/ 20 h 19"/>
                <a:gd name="T36" fmla="*/ 42 w 41"/>
                <a:gd name="T37" fmla="*/ 17 h 19"/>
                <a:gd name="T38" fmla="*/ 43 w 41"/>
                <a:gd name="T39" fmla="*/ 16 h 19"/>
                <a:gd name="T40" fmla="*/ 44 w 41"/>
                <a:gd name="T41" fmla="*/ 15 h 19"/>
                <a:gd name="T42" fmla="*/ 46 w 41"/>
                <a:gd name="T43" fmla="*/ 13 h 19"/>
                <a:gd name="T44" fmla="*/ 48 w 41"/>
                <a:gd name="T45" fmla="*/ 9 h 19"/>
                <a:gd name="T46" fmla="*/ 48 w 41"/>
                <a:gd name="T47" fmla="*/ 8 h 19"/>
                <a:gd name="T48" fmla="*/ 48 w 41"/>
                <a:gd name="T49" fmla="*/ 6 h 19"/>
                <a:gd name="T50" fmla="*/ 46 w 41"/>
                <a:gd name="T51" fmla="*/ 3 h 19"/>
                <a:gd name="T52" fmla="*/ 43 w 41"/>
                <a:gd name="T53" fmla="*/ 2 h 19"/>
                <a:gd name="T54" fmla="*/ 41 w 41"/>
                <a:gd name="T55" fmla="*/ 1 h 19"/>
                <a:gd name="T56" fmla="*/ 37 w 41"/>
                <a:gd name="T57" fmla="*/ 0 h 19"/>
                <a:gd name="T58" fmla="*/ 34 w 41"/>
                <a:gd name="T59" fmla="*/ 0 h 19"/>
                <a:gd name="T60" fmla="*/ 30 w 41"/>
                <a:gd name="T61" fmla="*/ 1 h 19"/>
                <a:gd name="T62" fmla="*/ 30 w 41"/>
                <a:gd name="T63" fmla="*/ 2 h 19"/>
                <a:gd name="T64" fmla="*/ 29 w 41"/>
                <a:gd name="T65" fmla="*/ 3 h 19"/>
                <a:gd name="T66" fmla="*/ 28 w 41"/>
                <a:gd name="T67" fmla="*/ 7 h 19"/>
                <a:gd name="T68" fmla="*/ 28 w 41"/>
                <a:gd name="T69" fmla="*/ 6 h 19"/>
                <a:gd name="T70" fmla="*/ 28 w 41"/>
                <a:gd name="T71" fmla="*/ 3 h 1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1"/>
                <a:gd name="T109" fmla="*/ 0 h 19"/>
                <a:gd name="T110" fmla="*/ 41 w 41"/>
                <a:gd name="T111" fmla="*/ 19 h 1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1" h="19">
                  <a:moveTo>
                    <a:pt x="24" y="3"/>
                  </a:moveTo>
                  <a:lnTo>
                    <a:pt x="19" y="6"/>
                  </a:lnTo>
                  <a:lnTo>
                    <a:pt x="13" y="5"/>
                  </a:lnTo>
                  <a:lnTo>
                    <a:pt x="8" y="3"/>
                  </a:lnTo>
                  <a:lnTo>
                    <a:pt x="3" y="3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7" y="15"/>
                  </a:lnTo>
                  <a:lnTo>
                    <a:pt x="13" y="19"/>
                  </a:lnTo>
                  <a:lnTo>
                    <a:pt x="19" y="19"/>
                  </a:lnTo>
                  <a:lnTo>
                    <a:pt x="26" y="14"/>
                  </a:lnTo>
                  <a:lnTo>
                    <a:pt x="29" y="17"/>
                  </a:lnTo>
                  <a:lnTo>
                    <a:pt x="30" y="18"/>
                  </a:lnTo>
                  <a:lnTo>
                    <a:pt x="32" y="18"/>
                  </a:lnTo>
                  <a:lnTo>
                    <a:pt x="35" y="17"/>
                  </a:lnTo>
                  <a:lnTo>
                    <a:pt x="36" y="15"/>
                  </a:lnTo>
                  <a:lnTo>
                    <a:pt x="37" y="14"/>
                  </a:lnTo>
                  <a:lnTo>
                    <a:pt x="38" y="13"/>
                  </a:lnTo>
                  <a:lnTo>
                    <a:pt x="39" y="11"/>
                  </a:lnTo>
                  <a:lnTo>
                    <a:pt x="41" y="8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39" y="3"/>
                  </a:lnTo>
                  <a:lnTo>
                    <a:pt x="37" y="2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6" y="1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4" y="6"/>
                  </a:lnTo>
                  <a:lnTo>
                    <a:pt x="24" y="5"/>
                  </a:lnTo>
                  <a:lnTo>
                    <a:pt x="24" y="3"/>
                  </a:lnTo>
                  <a:close/>
                </a:path>
              </a:pathLst>
            </a:custGeom>
            <a:solidFill>
              <a:srgbClr val="000514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65" name="Freeform 36"/>
            <p:cNvSpPr>
              <a:spLocks/>
            </p:cNvSpPr>
            <p:nvPr/>
          </p:nvSpPr>
          <p:spPr bwMode="gray">
            <a:xfrm>
              <a:off x="3830" y="3705"/>
              <a:ext cx="101" cy="62"/>
            </a:xfrm>
            <a:custGeom>
              <a:avLst/>
              <a:gdLst>
                <a:gd name="T0" fmla="*/ 27 w 87"/>
                <a:gd name="T1" fmla="*/ 1 h 53"/>
                <a:gd name="T2" fmla="*/ 48 w 87"/>
                <a:gd name="T3" fmla="*/ 15 h 53"/>
                <a:gd name="T4" fmla="*/ 52 w 87"/>
                <a:gd name="T5" fmla="*/ 15 h 53"/>
                <a:gd name="T6" fmla="*/ 58 w 87"/>
                <a:gd name="T7" fmla="*/ 14 h 53"/>
                <a:gd name="T8" fmla="*/ 64 w 87"/>
                <a:gd name="T9" fmla="*/ 12 h 53"/>
                <a:gd name="T10" fmla="*/ 78 w 87"/>
                <a:gd name="T11" fmla="*/ 20 h 53"/>
                <a:gd name="T12" fmla="*/ 93 w 87"/>
                <a:gd name="T13" fmla="*/ 29 h 53"/>
                <a:gd name="T14" fmla="*/ 96 w 87"/>
                <a:gd name="T15" fmla="*/ 47 h 53"/>
                <a:gd name="T16" fmla="*/ 101 w 87"/>
                <a:gd name="T17" fmla="*/ 62 h 53"/>
                <a:gd name="T18" fmla="*/ 74 w 87"/>
                <a:gd name="T19" fmla="*/ 44 h 53"/>
                <a:gd name="T20" fmla="*/ 45 w 87"/>
                <a:gd name="T21" fmla="*/ 32 h 53"/>
                <a:gd name="T22" fmla="*/ 39 w 87"/>
                <a:gd name="T23" fmla="*/ 28 h 53"/>
                <a:gd name="T24" fmla="*/ 36 w 87"/>
                <a:gd name="T25" fmla="*/ 22 h 53"/>
                <a:gd name="T26" fmla="*/ 33 w 87"/>
                <a:gd name="T27" fmla="*/ 22 h 53"/>
                <a:gd name="T28" fmla="*/ 30 w 87"/>
                <a:gd name="T29" fmla="*/ 25 h 53"/>
                <a:gd name="T30" fmla="*/ 27 w 87"/>
                <a:gd name="T31" fmla="*/ 26 h 53"/>
                <a:gd name="T32" fmla="*/ 24 w 87"/>
                <a:gd name="T33" fmla="*/ 28 h 53"/>
                <a:gd name="T34" fmla="*/ 21 w 87"/>
                <a:gd name="T35" fmla="*/ 29 h 53"/>
                <a:gd name="T36" fmla="*/ 23 w 87"/>
                <a:gd name="T37" fmla="*/ 34 h 53"/>
                <a:gd name="T38" fmla="*/ 23 w 87"/>
                <a:gd name="T39" fmla="*/ 34 h 53"/>
                <a:gd name="T40" fmla="*/ 21 w 87"/>
                <a:gd name="T41" fmla="*/ 32 h 53"/>
                <a:gd name="T42" fmla="*/ 17 w 87"/>
                <a:gd name="T43" fmla="*/ 27 h 53"/>
                <a:gd name="T44" fmla="*/ 16 w 87"/>
                <a:gd name="T45" fmla="*/ 29 h 53"/>
                <a:gd name="T46" fmla="*/ 13 w 87"/>
                <a:gd name="T47" fmla="*/ 32 h 53"/>
                <a:gd name="T48" fmla="*/ 12 w 87"/>
                <a:gd name="T49" fmla="*/ 34 h 53"/>
                <a:gd name="T50" fmla="*/ 13 w 87"/>
                <a:gd name="T51" fmla="*/ 36 h 53"/>
                <a:gd name="T52" fmla="*/ 17 w 87"/>
                <a:gd name="T53" fmla="*/ 40 h 53"/>
                <a:gd name="T54" fmla="*/ 21 w 87"/>
                <a:gd name="T55" fmla="*/ 40 h 53"/>
                <a:gd name="T56" fmla="*/ 21 w 87"/>
                <a:gd name="T57" fmla="*/ 42 h 53"/>
                <a:gd name="T58" fmla="*/ 17 w 87"/>
                <a:gd name="T59" fmla="*/ 46 h 53"/>
                <a:gd name="T60" fmla="*/ 10 w 87"/>
                <a:gd name="T61" fmla="*/ 44 h 53"/>
                <a:gd name="T62" fmla="*/ 5 w 87"/>
                <a:gd name="T63" fmla="*/ 40 h 53"/>
                <a:gd name="T64" fmla="*/ 0 w 87"/>
                <a:gd name="T65" fmla="*/ 33 h 53"/>
                <a:gd name="T66" fmla="*/ 5 w 87"/>
                <a:gd name="T67" fmla="*/ 33 h 53"/>
                <a:gd name="T68" fmla="*/ 7 w 87"/>
                <a:gd name="T69" fmla="*/ 29 h 53"/>
                <a:gd name="T70" fmla="*/ 9 w 87"/>
                <a:gd name="T71" fmla="*/ 27 h 53"/>
                <a:gd name="T72" fmla="*/ 7 w 87"/>
                <a:gd name="T73" fmla="*/ 22 h 53"/>
                <a:gd name="T74" fmla="*/ 3 w 87"/>
                <a:gd name="T75" fmla="*/ 21 h 53"/>
                <a:gd name="T76" fmla="*/ 9 w 87"/>
                <a:gd name="T77" fmla="*/ 15 h 53"/>
                <a:gd name="T78" fmla="*/ 13 w 87"/>
                <a:gd name="T79" fmla="*/ 8 h 53"/>
                <a:gd name="T80" fmla="*/ 14 w 87"/>
                <a:gd name="T81" fmla="*/ 0 h 5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87"/>
                <a:gd name="T124" fmla="*/ 0 h 53"/>
                <a:gd name="T125" fmla="*/ 87 w 87"/>
                <a:gd name="T126" fmla="*/ 53 h 5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87" h="53">
                  <a:moveTo>
                    <a:pt x="12" y="0"/>
                  </a:moveTo>
                  <a:lnTo>
                    <a:pt x="23" y="1"/>
                  </a:lnTo>
                  <a:lnTo>
                    <a:pt x="33" y="6"/>
                  </a:lnTo>
                  <a:lnTo>
                    <a:pt x="41" y="13"/>
                  </a:lnTo>
                  <a:lnTo>
                    <a:pt x="43" y="15"/>
                  </a:lnTo>
                  <a:lnTo>
                    <a:pt x="45" y="13"/>
                  </a:lnTo>
                  <a:lnTo>
                    <a:pt x="47" y="13"/>
                  </a:lnTo>
                  <a:lnTo>
                    <a:pt x="50" y="12"/>
                  </a:lnTo>
                  <a:lnTo>
                    <a:pt x="52" y="11"/>
                  </a:lnTo>
                  <a:lnTo>
                    <a:pt x="55" y="10"/>
                  </a:lnTo>
                  <a:lnTo>
                    <a:pt x="62" y="12"/>
                  </a:lnTo>
                  <a:lnTo>
                    <a:pt x="67" y="17"/>
                  </a:lnTo>
                  <a:lnTo>
                    <a:pt x="73" y="23"/>
                  </a:lnTo>
                  <a:lnTo>
                    <a:pt x="80" y="25"/>
                  </a:lnTo>
                  <a:lnTo>
                    <a:pt x="80" y="33"/>
                  </a:lnTo>
                  <a:lnTo>
                    <a:pt x="83" y="40"/>
                  </a:lnTo>
                  <a:lnTo>
                    <a:pt x="86" y="46"/>
                  </a:lnTo>
                  <a:lnTo>
                    <a:pt x="87" y="53"/>
                  </a:lnTo>
                  <a:lnTo>
                    <a:pt x="75" y="46"/>
                  </a:lnTo>
                  <a:lnTo>
                    <a:pt x="64" y="38"/>
                  </a:lnTo>
                  <a:lnTo>
                    <a:pt x="52" y="30"/>
                  </a:lnTo>
                  <a:lnTo>
                    <a:pt x="39" y="27"/>
                  </a:lnTo>
                  <a:lnTo>
                    <a:pt x="37" y="25"/>
                  </a:lnTo>
                  <a:lnTo>
                    <a:pt x="34" y="24"/>
                  </a:lnTo>
                  <a:lnTo>
                    <a:pt x="33" y="22"/>
                  </a:lnTo>
                  <a:lnTo>
                    <a:pt x="31" y="19"/>
                  </a:lnTo>
                  <a:lnTo>
                    <a:pt x="29" y="18"/>
                  </a:lnTo>
                  <a:lnTo>
                    <a:pt x="28" y="19"/>
                  </a:lnTo>
                  <a:lnTo>
                    <a:pt x="27" y="21"/>
                  </a:lnTo>
                  <a:lnTo>
                    <a:pt x="26" y="21"/>
                  </a:lnTo>
                  <a:lnTo>
                    <a:pt x="24" y="21"/>
                  </a:lnTo>
                  <a:lnTo>
                    <a:pt x="23" y="22"/>
                  </a:lnTo>
                  <a:lnTo>
                    <a:pt x="22" y="23"/>
                  </a:lnTo>
                  <a:lnTo>
                    <a:pt x="21" y="24"/>
                  </a:lnTo>
                  <a:lnTo>
                    <a:pt x="20" y="24"/>
                  </a:lnTo>
                  <a:lnTo>
                    <a:pt x="18" y="25"/>
                  </a:lnTo>
                  <a:lnTo>
                    <a:pt x="18" y="27"/>
                  </a:lnTo>
                  <a:lnTo>
                    <a:pt x="20" y="29"/>
                  </a:lnTo>
                  <a:lnTo>
                    <a:pt x="22" y="30"/>
                  </a:lnTo>
                  <a:lnTo>
                    <a:pt x="20" y="29"/>
                  </a:lnTo>
                  <a:lnTo>
                    <a:pt x="18" y="28"/>
                  </a:lnTo>
                  <a:lnTo>
                    <a:pt x="18" y="27"/>
                  </a:lnTo>
                  <a:lnTo>
                    <a:pt x="17" y="24"/>
                  </a:lnTo>
                  <a:lnTo>
                    <a:pt x="15" y="23"/>
                  </a:lnTo>
                  <a:lnTo>
                    <a:pt x="15" y="24"/>
                  </a:lnTo>
                  <a:lnTo>
                    <a:pt x="14" y="25"/>
                  </a:lnTo>
                  <a:lnTo>
                    <a:pt x="12" y="27"/>
                  </a:lnTo>
                  <a:lnTo>
                    <a:pt x="11" y="27"/>
                  </a:lnTo>
                  <a:lnTo>
                    <a:pt x="10" y="28"/>
                  </a:lnTo>
                  <a:lnTo>
                    <a:pt x="10" y="29"/>
                  </a:lnTo>
                  <a:lnTo>
                    <a:pt x="10" y="30"/>
                  </a:lnTo>
                  <a:lnTo>
                    <a:pt x="11" y="31"/>
                  </a:lnTo>
                  <a:lnTo>
                    <a:pt x="14" y="33"/>
                  </a:lnTo>
                  <a:lnTo>
                    <a:pt x="15" y="34"/>
                  </a:lnTo>
                  <a:lnTo>
                    <a:pt x="17" y="34"/>
                  </a:lnTo>
                  <a:lnTo>
                    <a:pt x="18" y="34"/>
                  </a:lnTo>
                  <a:lnTo>
                    <a:pt x="18" y="35"/>
                  </a:lnTo>
                  <a:lnTo>
                    <a:pt x="18" y="36"/>
                  </a:lnTo>
                  <a:lnTo>
                    <a:pt x="17" y="39"/>
                  </a:lnTo>
                  <a:lnTo>
                    <a:pt x="15" y="39"/>
                  </a:lnTo>
                  <a:lnTo>
                    <a:pt x="12" y="39"/>
                  </a:lnTo>
                  <a:lnTo>
                    <a:pt x="9" y="38"/>
                  </a:lnTo>
                  <a:lnTo>
                    <a:pt x="6" y="36"/>
                  </a:lnTo>
                  <a:lnTo>
                    <a:pt x="4" y="34"/>
                  </a:lnTo>
                  <a:lnTo>
                    <a:pt x="2" y="31"/>
                  </a:lnTo>
                  <a:lnTo>
                    <a:pt x="0" y="28"/>
                  </a:lnTo>
                  <a:lnTo>
                    <a:pt x="3" y="28"/>
                  </a:lnTo>
                  <a:lnTo>
                    <a:pt x="4" y="28"/>
                  </a:lnTo>
                  <a:lnTo>
                    <a:pt x="5" y="27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19"/>
                  </a:lnTo>
                  <a:lnTo>
                    <a:pt x="5" y="18"/>
                  </a:lnTo>
                  <a:lnTo>
                    <a:pt x="3" y="18"/>
                  </a:lnTo>
                  <a:lnTo>
                    <a:pt x="5" y="16"/>
                  </a:lnTo>
                  <a:lnTo>
                    <a:pt x="8" y="13"/>
                  </a:lnTo>
                  <a:lnTo>
                    <a:pt x="10" y="10"/>
                  </a:lnTo>
                  <a:lnTo>
                    <a:pt x="11" y="7"/>
                  </a:lnTo>
                  <a:lnTo>
                    <a:pt x="12" y="4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514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66" name="Freeform 37"/>
            <p:cNvSpPr>
              <a:spLocks/>
            </p:cNvSpPr>
            <p:nvPr/>
          </p:nvSpPr>
          <p:spPr bwMode="gray">
            <a:xfrm>
              <a:off x="3617" y="3931"/>
              <a:ext cx="184" cy="106"/>
            </a:xfrm>
            <a:custGeom>
              <a:avLst/>
              <a:gdLst>
                <a:gd name="T0" fmla="*/ 168 w 158"/>
                <a:gd name="T1" fmla="*/ 1 h 91"/>
                <a:gd name="T2" fmla="*/ 154 w 158"/>
                <a:gd name="T3" fmla="*/ 0 h 91"/>
                <a:gd name="T4" fmla="*/ 141 w 158"/>
                <a:gd name="T5" fmla="*/ 0 h 91"/>
                <a:gd name="T6" fmla="*/ 129 w 158"/>
                <a:gd name="T7" fmla="*/ 1 h 91"/>
                <a:gd name="T8" fmla="*/ 126 w 158"/>
                <a:gd name="T9" fmla="*/ 3 h 91"/>
                <a:gd name="T10" fmla="*/ 121 w 158"/>
                <a:gd name="T11" fmla="*/ 8 h 91"/>
                <a:gd name="T12" fmla="*/ 118 w 158"/>
                <a:gd name="T13" fmla="*/ 14 h 91"/>
                <a:gd name="T14" fmla="*/ 113 w 158"/>
                <a:gd name="T15" fmla="*/ 17 h 91"/>
                <a:gd name="T16" fmla="*/ 98 w 158"/>
                <a:gd name="T17" fmla="*/ 28 h 91"/>
                <a:gd name="T18" fmla="*/ 83 w 158"/>
                <a:gd name="T19" fmla="*/ 34 h 91"/>
                <a:gd name="T20" fmla="*/ 66 w 158"/>
                <a:gd name="T21" fmla="*/ 42 h 91"/>
                <a:gd name="T22" fmla="*/ 58 w 158"/>
                <a:gd name="T23" fmla="*/ 44 h 91"/>
                <a:gd name="T24" fmla="*/ 51 w 158"/>
                <a:gd name="T25" fmla="*/ 45 h 91"/>
                <a:gd name="T26" fmla="*/ 44 w 158"/>
                <a:gd name="T27" fmla="*/ 49 h 91"/>
                <a:gd name="T28" fmla="*/ 40 w 158"/>
                <a:gd name="T29" fmla="*/ 51 h 91"/>
                <a:gd name="T30" fmla="*/ 31 w 158"/>
                <a:gd name="T31" fmla="*/ 70 h 91"/>
                <a:gd name="T32" fmla="*/ 17 w 158"/>
                <a:gd name="T33" fmla="*/ 83 h 91"/>
                <a:gd name="T34" fmla="*/ 2 w 158"/>
                <a:gd name="T35" fmla="*/ 92 h 91"/>
                <a:gd name="T36" fmla="*/ 0 w 158"/>
                <a:gd name="T37" fmla="*/ 93 h 91"/>
                <a:gd name="T38" fmla="*/ 0 w 158"/>
                <a:gd name="T39" fmla="*/ 96 h 91"/>
                <a:gd name="T40" fmla="*/ 0 w 158"/>
                <a:gd name="T41" fmla="*/ 97 h 91"/>
                <a:gd name="T42" fmla="*/ 0 w 158"/>
                <a:gd name="T43" fmla="*/ 99 h 91"/>
                <a:gd name="T44" fmla="*/ 0 w 158"/>
                <a:gd name="T45" fmla="*/ 100 h 91"/>
                <a:gd name="T46" fmla="*/ 1 w 158"/>
                <a:gd name="T47" fmla="*/ 103 h 91"/>
                <a:gd name="T48" fmla="*/ 10 w 158"/>
                <a:gd name="T49" fmla="*/ 106 h 91"/>
                <a:gd name="T50" fmla="*/ 22 w 158"/>
                <a:gd name="T51" fmla="*/ 106 h 91"/>
                <a:gd name="T52" fmla="*/ 31 w 158"/>
                <a:gd name="T53" fmla="*/ 104 h 91"/>
                <a:gd name="T54" fmla="*/ 36 w 158"/>
                <a:gd name="T55" fmla="*/ 103 h 91"/>
                <a:gd name="T56" fmla="*/ 38 w 158"/>
                <a:gd name="T57" fmla="*/ 99 h 91"/>
                <a:gd name="T58" fmla="*/ 42 w 158"/>
                <a:gd name="T59" fmla="*/ 96 h 91"/>
                <a:gd name="T60" fmla="*/ 44 w 158"/>
                <a:gd name="T61" fmla="*/ 91 h 91"/>
                <a:gd name="T62" fmla="*/ 47 w 158"/>
                <a:gd name="T63" fmla="*/ 86 h 91"/>
                <a:gd name="T64" fmla="*/ 50 w 158"/>
                <a:gd name="T65" fmla="*/ 83 h 91"/>
                <a:gd name="T66" fmla="*/ 59 w 158"/>
                <a:gd name="T67" fmla="*/ 72 h 91"/>
                <a:gd name="T68" fmla="*/ 72 w 158"/>
                <a:gd name="T69" fmla="*/ 65 h 91"/>
                <a:gd name="T70" fmla="*/ 86 w 158"/>
                <a:gd name="T71" fmla="*/ 59 h 91"/>
                <a:gd name="T72" fmla="*/ 99 w 158"/>
                <a:gd name="T73" fmla="*/ 52 h 91"/>
                <a:gd name="T74" fmla="*/ 104 w 158"/>
                <a:gd name="T75" fmla="*/ 49 h 91"/>
                <a:gd name="T76" fmla="*/ 107 w 158"/>
                <a:gd name="T77" fmla="*/ 44 h 91"/>
                <a:gd name="T78" fmla="*/ 112 w 158"/>
                <a:gd name="T79" fmla="*/ 42 h 91"/>
                <a:gd name="T80" fmla="*/ 120 w 158"/>
                <a:gd name="T81" fmla="*/ 37 h 91"/>
                <a:gd name="T82" fmla="*/ 129 w 158"/>
                <a:gd name="T83" fmla="*/ 37 h 91"/>
                <a:gd name="T84" fmla="*/ 141 w 158"/>
                <a:gd name="T85" fmla="*/ 37 h 91"/>
                <a:gd name="T86" fmla="*/ 140 w 158"/>
                <a:gd name="T87" fmla="*/ 35 h 91"/>
                <a:gd name="T88" fmla="*/ 140 w 158"/>
                <a:gd name="T89" fmla="*/ 34 h 91"/>
                <a:gd name="T90" fmla="*/ 140 w 158"/>
                <a:gd name="T91" fmla="*/ 31 h 91"/>
                <a:gd name="T92" fmla="*/ 141 w 158"/>
                <a:gd name="T93" fmla="*/ 30 h 91"/>
                <a:gd name="T94" fmla="*/ 150 w 158"/>
                <a:gd name="T95" fmla="*/ 22 h 91"/>
                <a:gd name="T96" fmla="*/ 162 w 158"/>
                <a:gd name="T97" fmla="*/ 17 h 91"/>
                <a:gd name="T98" fmla="*/ 174 w 158"/>
                <a:gd name="T99" fmla="*/ 14 h 91"/>
                <a:gd name="T100" fmla="*/ 183 w 158"/>
                <a:gd name="T101" fmla="*/ 7 h 91"/>
                <a:gd name="T102" fmla="*/ 183 w 158"/>
                <a:gd name="T103" fmla="*/ 7 h 91"/>
                <a:gd name="T104" fmla="*/ 184 w 158"/>
                <a:gd name="T105" fmla="*/ 3 h 91"/>
                <a:gd name="T106" fmla="*/ 183 w 158"/>
                <a:gd name="T107" fmla="*/ 2 h 91"/>
                <a:gd name="T108" fmla="*/ 183 w 158"/>
                <a:gd name="T109" fmla="*/ 1 h 91"/>
                <a:gd name="T110" fmla="*/ 181 w 158"/>
                <a:gd name="T111" fmla="*/ 0 h 91"/>
                <a:gd name="T112" fmla="*/ 177 w 158"/>
                <a:gd name="T113" fmla="*/ 0 h 91"/>
                <a:gd name="T114" fmla="*/ 174 w 158"/>
                <a:gd name="T115" fmla="*/ 1 h 91"/>
                <a:gd name="T116" fmla="*/ 170 w 158"/>
                <a:gd name="T117" fmla="*/ 1 h 91"/>
                <a:gd name="T118" fmla="*/ 168 w 158"/>
                <a:gd name="T119" fmla="*/ 1 h 9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58"/>
                <a:gd name="T181" fmla="*/ 0 h 91"/>
                <a:gd name="T182" fmla="*/ 158 w 158"/>
                <a:gd name="T183" fmla="*/ 91 h 9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58" h="91">
                  <a:moveTo>
                    <a:pt x="144" y="1"/>
                  </a:moveTo>
                  <a:lnTo>
                    <a:pt x="132" y="0"/>
                  </a:lnTo>
                  <a:lnTo>
                    <a:pt x="121" y="0"/>
                  </a:lnTo>
                  <a:lnTo>
                    <a:pt x="111" y="1"/>
                  </a:lnTo>
                  <a:lnTo>
                    <a:pt x="108" y="3"/>
                  </a:lnTo>
                  <a:lnTo>
                    <a:pt x="104" y="7"/>
                  </a:lnTo>
                  <a:lnTo>
                    <a:pt x="101" y="12"/>
                  </a:lnTo>
                  <a:lnTo>
                    <a:pt x="97" y="15"/>
                  </a:lnTo>
                  <a:lnTo>
                    <a:pt x="84" y="24"/>
                  </a:lnTo>
                  <a:lnTo>
                    <a:pt x="71" y="29"/>
                  </a:lnTo>
                  <a:lnTo>
                    <a:pt x="57" y="36"/>
                  </a:lnTo>
                  <a:lnTo>
                    <a:pt x="50" y="38"/>
                  </a:lnTo>
                  <a:lnTo>
                    <a:pt x="44" y="39"/>
                  </a:lnTo>
                  <a:lnTo>
                    <a:pt x="38" y="42"/>
                  </a:lnTo>
                  <a:lnTo>
                    <a:pt x="34" y="44"/>
                  </a:lnTo>
                  <a:lnTo>
                    <a:pt x="27" y="60"/>
                  </a:lnTo>
                  <a:lnTo>
                    <a:pt x="15" y="71"/>
                  </a:lnTo>
                  <a:lnTo>
                    <a:pt x="2" y="79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9" y="91"/>
                  </a:lnTo>
                  <a:lnTo>
                    <a:pt x="19" y="91"/>
                  </a:lnTo>
                  <a:lnTo>
                    <a:pt x="27" y="89"/>
                  </a:lnTo>
                  <a:lnTo>
                    <a:pt x="31" y="88"/>
                  </a:lnTo>
                  <a:lnTo>
                    <a:pt x="33" y="85"/>
                  </a:lnTo>
                  <a:lnTo>
                    <a:pt x="36" y="82"/>
                  </a:lnTo>
                  <a:lnTo>
                    <a:pt x="38" y="78"/>
                  </a:lnTo>
                  <a:lnTo>
                    <a:pt x="40" y="74"/>
                  </a:lnTo>
                  <a:lnTo>
                    <a:pt x="43" y="71"/>
                  </a:lnTo>
                  <a:lnTo>
                    <a:pt x="51" y="62"/>
                  </a:lnTo>
                  <a:lnTo>
                    <a:pt x="62" y="56"/>
                  </a:lnTo>
                  <a:lnTo>
                    <a:pt x="74" y="51"/>
                  </a:lnTo>
                  <a:lnTo>
                    <a:pt x="85" y="45"/>
                  </a:lnTo>
                  <a:lnTo>
                    <a:pt x="89" y="42"/>
                  </a:lnTo>
                  <a:lnTo>
                    <a:pt x="92" y="38"/>
                  </a:lnTo>
                  <a:lnTo>
                    <a:pt x="96" y="36"/>
                  </a:lnTo>
                  <a:lnTo>
                    <a:pt x="103" y="32"/>
                  </a:lnTo>
                  <a:lnTo>
                    <a:pt x="111" y="32"/>
                  </a:lnTo>
                  <a:lnTo>
                    <a:pt x="121" y="32"/>
                  </a:lnTo>
                  <a:lnTo>
                    <a:pt x="120" y="30"/>
                  </a:lnTo>
                  <a:lnTo>
                    <a:pt x="120" y="29"/>
                  </a:lnTo>
                  <a:lnTo>
                    <a:pt x="120" y="27"/>
                  </a:lnTo>
                  <a:lnTo>
                    <a:pt x="121" y="26"/>
                  </a:lnTo>
                  <a:lnTo>
                    <a:pt x="129" y="19"/>
                  </a:lnTo>
                  <a:lnTo>
                    <a:pt x="139" y="15"/>
                  </a:lnTo>
                  <a:lnTo>
                    <a:pt x="149" y="12"/>
                  </a:lnTo>
                  <a:lnTo>
                    <a:pt x="157" y="6"/>
                  </a:lnTo>
                  <a:lnTo>
                    <a:pt x="158" y="3"/>
                  </a:lnTo>
                  <a:lnTo>
                    <a:pt x="157" y="2"/>
                  </a:lnTo>
                  <a:lnTo>
                    <a:pt x="157" y="1"/>
                  </a:lnTo>
                  <a:lnTo>
                    <a:pt x="155" y="0"/>
                  </a:lnTo>
                  <a:lnTo>
                    <a:pt x="152" y="0"/>
                  </a:lnTo>
                  <a:lnTo>
                    <a:pt x="149" y="1"/>
                  </a:lnTo>
                  <a:lnTo>
                    <a:pt x="146" y="1"/>
                  </a:lnTo>
                  <a:lnTo>
                    <a:pt x="144" y="1"/>
                  </a:lnTo>
                  <a:close/>
                </a:path>
              </a:pathLst>
            </a:custGeom>
            <a:solidFill>
              <a:srgbClr val="000514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67" name="Freeform 38"/>
            <p:cNvSpPr>
              <a:spLocks/>
            </p:cNvSpPr>
            <p:nvPr/>
          </p:nvSpPr>
          <p:spPr bwMode="gray">
            <a:xfrm>
              <a:off x="3490" y="3920"/>
              <a:ext cx="141" cy="28"/>
            </a:xfrm>
            <a:custGeom>
              <a:avLst/>
              <a:gdLst>
                <a:gd name="T0" fmla="*/ 137 w 120"/>
                <a:gd name="T1" fmla="*/ 11 h 24"/>
                <a:gd name="T2" fmla="*/ 129 w 120"/>
                <a:gd name="T3" fmla="*/ 6 h 24"/>
                <a:gd name="T4" fmla="*/ 121 w 120"/>
                <a:gd name="T5" fmla="*/ 7 h 24"/>
                <a:gd name="T6" fmla="*/ 114 w 120"/>
                <a:gd name="T7" fmla="*/ 11 h 24"/>
                <a:gd name="T8" fmla="*/ 105 w 120"/>
                <a:gd name="T9" fmla="*/ 13 h 24"/>
                <a:gd name="T10" fmla="*/ 96 w 120"/>
                <a:gd name="T11" fmla="*/ 12 h 24"/>
                <a:gd name="T12" fmla="*/ 82 w 120"/>
                <a:gd name="T13" fmla="*/ 9 h 24"/>
                <a:gd name="T14" fmla="*/ 67 w 120"/>
                <a:gd name="T15" fmla="*/ 11 h 24"/>
                <a:gd name="T16" fmla="*/ 52 w 120"/>
                <a:gd name="T17" fmla="*/ 11 h 24"/>
                <a:gd name="T18" fmla="*/ 38 w 120"/>
                <a:gd name="T19" fmla="*/ 7 h 24"/>
                <a:gd name="T20" fmla="*/ 36 w 120"/>
                <a:gd name="T21" fmla="*/ 6 h 24"/>
                <a:gd name="T22" fmla="*/ 34 w 120"/>
                <a:gd name="T23" fmla="*/ 4 h 24"/>
                <a:gd name="T24" fmla="*/ 32 w 120"/>
                <a:gd name="T25" fmla="*/ 1 h 24"/>
                <a:gd name="T26" fmla="*/ 31 w 120"/>
                <a:gd name="T27" fmla="*/ 0 h 24"/>
                <a:gd name="T28" fmla="*/ 28 w 120"/>
                <a:gd name="T29" fmla="*/ 0 h 24"/>
                <a:gd name="T30" fmla="*/ 25 w 120"/>
                <a:gd name="T31" fmla="*/ 0 h 24"/>
                <a:gd name="T32" fmla="*/ 20 w 120"/>
                <a:gd name="T33" fmla="*/ 4 h 24"/>
                <a:gd name="T34" fmla="*/ 16 w 120"/>
                <a:gd name="T35" fmla="*/ 6 h 24"/>
                <a:gd name="T36" fmla="*/ 12 w 120"/>
                <a:gd name="T37" fmla="*/ 7 h 24"/>
                <a:gd name="T38" fmla="*/ 11 w 120"/>
                <a:gd name="T39" fmla="*/ 11 h 24"/>
                <a:gd name="T40" fmla="*/ 7 w 120"/>
                <a:gd name="T41" fmla="*/ 13 h 24"/>
                <a:gd name="T42" fmla="*/ 7 w 120"/>
                <a:gd name="T43" fmla="*/ 16 h 24"/>
                <a:gd name="T44" fmla="*/ 6 w 120"/>
                <a:gd name="T45" fmla="*/ 20 h 24"/>
                <a:gd name="T46" fmla="*/ 5 w 120"/>
                <a:gd name="T47" fmla="*/ 23 h 24"/>
                <a:gd name="T48" fmla="*/ 4 w 120"/>
                <a:gd name="T49" fmla="*/ 27 h 24"/>
                <a:gd name="T50" fmla="*/ 0 w 120"/>
                <a:gd name="T51" fmla="*/ 28 h 24"/>
                <a:gd name="T52" fmla="*/ 13 w 120"/>
                <a:gd name="T53" fmla="*/ 23 h 24"/>
                <a:gd name="T54" fmla="*/ 26 w 120"/>
                <a:gd name="T55" fmla="*/ 20 h 24"/>
                <a:gd name="T56" fmla="*/ 39 w 120"/>
                <a:gd name="T57" fmla="*/ 21 h 24"/>
                <a:gd name="T58" fmla="*/ 51 w 120"/>
                <a:gd name="T59" fmla="*/ 28 h 24"/>
                <a:gd name="T60" fmla="*/ 73 w 120"/>
                <a:gd name="T61" fmla="*/ 25 h 24"/>
                <a:gd name="T62" fmla="*/ 95 w 120"/>
                <a:gd name="T63" fmla="*/ 21 h 24"/>
                <a:gd name="T64" fmla="*/ 118 w 120"/>
                <a:gd name="T65" fmla="*/ 17 h 24"/>
                <a:gd name="T66" fmla="*/ 141 w 120"/>
                <a:gd name="T67" fmla="*/ 11 h 24"/>
                <a:gd name="T68" fmla="*/ 139 w 120"/>
                <a:gd name="T69" fmla="*/ 11 h 24"/>
                <a:gd name="T70" fmla="*/ 137 w 120"/>
                <a:gd name="T71" fmla="*/ 11 h 2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20"/>
                <a:gd name="T109" fmla="*/ 0 h 24"/>
                <a:gd name="T110" fmla="*/ 120 w 120"/>
                <a:gd name="T111" fmla="*/ 24 h 2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20" h="24">
                  <a:moveTo>
                    <a:pt x="117" y="9"/>
                  </a:moveTo>
                  <a:lnTo>
                    <a:pt x="110" y="5"/>
                  </a:lnTo>
                  <a:lnTo>
                    <a:pt x="103" y="6"/>
                  </a:lnTo>
                  <a:lnTo>
                    <a:pt x="97" y="9"/>
                  </a:lnTo>
                  <a:lnTo>
                    <a:pt x="89" y="11"/>
                  </a:lnTo>
                  <a:lnTo>
                    <a:pt x="82" y="10"/>
                  </a:lnTo>
                  <a:lnTo>
                    <a:pt x="70" y="8"/>
                  </a:lnTo>
                  <a:lnTo>
                    <a:pt x="57" y="9"/>
                  </a:lnTo>
                  <a:lnTo>
                    <a:pt x="44" y="9"/>
                  </a:lnTo>
                  <a:lnTo>
                    <a:pt x="32" y="6"/>
                  </a:lnTo>
                  <a:lnTo>
                    <a:pt x="31" y="5"/>
                  </a:lnTo>
                  <a:lnTo>
                    <a:pt x="29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7" y="3"/>
                  </a:lnTo>
                  <a:lnTo>
                    <a:pt x="14" y="5"/>
                  </a:lnTo>
                  <a:lnTo>
                    <a:pt x="10" y="6"/>
                  </a:lnTo>
                  <a:lnTo>
                    <a:pt x="9" y="9"/>
                  </a:lnTo>
                  <a:lnTo>
                    <a:pt x="6" y="11"/>
                  </a:lnTo>
                  <a:lnTo>
                    <a:pt x="6" y="14"/>
                  </a:lnTo>
                  <a:lnTo>
                    <a:pt x="5" y="17"/>
                  </a:lnTo>
                  <a:lnTo>
                    <a:pt x="4" y="20"/>
                  </a:lnTo>
                  <a:lnTo>
                    <a:pt x="3" y="23"/>
                  </a:lnTo>
                  <a:lnTo>
                    <a:pt x="0" y="24"/>
                  </a:lnTo>
                  <a:lnTo>
                    <a:pt x="11" y="20"/>
                  </a:lnTo>
                  <a:lnTo>
                    <a:pt x="22" y="17"/>
                  </a:lnTo>
                  <a:lnTo>
                    <a:pt x="33" y="18"/>
                  </a:lnTo>
                  <a:lnTo>
                    <a:pt x="43" y="24"/>
                  </a:lnTo>
                  <a:lnTo>
                    <a:pt x="62" y="21"/>
                  </a:lnTo>
                  <a:lnTo>
                    <a:pt x="81" y="18"/>
                  </a:lnTo>
                  <a:lnTo>
                    <a:pt x="100" y="15"/>
                  </a:lnTo>
                  <a:lnTo>
                    <a:pt x="120" y="9"/>
                  </a:lnTo>
                  <a:lnTo>
                    <a:pt x="118" y="9"/>
                  </a:lnTo>
                  <a:lnTo>
                    <a:pt x="117" y="9"/>
                  </a:lnTo>
                  <a:close/>
                </a:path>
              </a:pathLst>
            </a:custGeom>
            <a:solidFill>
              <a:srgbClr val="000514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68" name="Freeform 39"/>
            <p:cNvSpPr>
              <a:spLocks/>
            </p:cNvSpPr>
            <p:nvPr/>
          </p:nvSpPr>
          <p:spPr bwMode="gray">
            <a:xfrm>
              <a:off x="3453" y="3962"/>
              <a:ext cx="77" cy="40"/>
            </a:xfrm>
            <a:custGeom>
              <a:avLst/>
              <a:gdLst>
                <a:gd name="T0" fmla="*/ 77 w 66"/>
                <a:gd name="T1" fmla="*/ 35 h 34"/>
                <a:gd name="T2" fmla="*/ 75 w 66"/>
                <a:gd name="T3" fmla="*/ 27 h 34"/>
                <a:gd name="T4" fmla="*/ 68 w 66"/>
                <a:gd name="T5" fmla="*/ 21 h 34"/>
                <a:gd name="T6" fmla="*/ 57 w 66"/>
                <a:gd name="T7" fmla="*/ 18 h 34"/>
                <a:gd name="T8" fmla="*/ 47 w 66"/>
                <a:gd name="T9" fmla="*/ 18 h 34"/>
                <a:gd name="T10" fmla="*/ 47 w 66"/>
                <a:gd name="T11" fmla="*/ 13 h 34"/>
                <a:gd name="T12" fmla="*/ 44 w 66"/>
                <a:gd name="T13" fmla="*/ 9 h 34"/>
                <a:gd name="T14" fmla="*/ 43 w 66"/>
                <a:gd name="T15" fmla="*/ 6 h 34"/>
                <a:gd name="T16" fmla="*/ 41 w 66"/>
                <a:gd name="T17" fmla="*/ 4 h 34"/>
                <a:gd name="T18" fmla="*/ 37 w 66"/>
                <a:gd name="T19" fmla="*/ 2 h 34"/>
                <a:gd name="T20" fmla="*/ 26 w 66"/>
                <a:gd name="T21" fmla="*/ 0 h 34"/>
                <a:gd name="T22" fmla="*/ 13 w 66"/>
                <a:gd name="T23" fmla="*/ 5 h 34"/>
                <a:gd name="T24" fmla="*/ 1 w 66"/>
                <a:gd name="T25" fmla="*/ 12 h 34"/>
                <a:gd name="T26" fmla="*/ 0 w 66"/>
                <a:gd name="T27" fmla="*/ 14 h 34"/>
                <a:gd name="T28" fmla="*/ 0 w 66"/>
                <a:gd name="T29" fmla="*/ 18 h 34"/>
                <a:gd name="T30" fmla="*/ 1 w 66"/>
                <a:gd name="T31" fmla="*/ 20 h 34"/>
                <a:gd name="T32" fmla="*/ 2 w 66"/>
                <a:gd name="T33" fmla="*/ 24 h 34"/>
                <a:gd name="T34" fmla="*/ 6 w 66"/>
                <a:gd name="T35" fmla="*/ 25 h 34"/>
                <a:gd name="T36" fmla="*/ 8 w 66"/>
                <a:gd name="T37" fmla="*/ 25 h 34"/>
                <a:gd name="T38" fmla="*/ 20 w 66"/>
                <a:gd name="T39" fmla="*/ 21 h 34"/>
                <a:gd name="T40" fmla="*/ 30 w 66"/>
                <a:gd name="T41" fmla="*/ 24 h 34"/>
                <a:gd name="T42" fmla="*/ 41 w 66"/>
                <a:gd name="T43" fmla="*/ 27 h 34"/>
                <a:gd name="T44" fmla="*/ 50 w 66"/>
                <a:gd name="T45" fmla="*/ 33 h 34"/>
                <a:gd name="T46" fmla="*/ 61 w 66"/>
                <a:gd name="T47" fmla="*/ 38 h 34"/>
                <a:gd name="T48" fmla="*/ 63 w 66"/>
                <a:gd name="T49" fmla="*/ 39 h 34"/>
                <a:gd name="T50" fmla="*/ 65 w 66"/>
                <a:gd name="T51" fmla="*/ 39 h 34"/>
                <a:gd name="T52" fmla="*/ 69 w 66"/>
                <a:gd name="T53" fmla="*/ 40 h 34"/>
                <a:gd name="T54" fmla="*/ 73 w 66"/>
                <a:gd name="T55" fmla="*/ 40 h 34"/>
                <a:gd name="T56" fmla="*/ 75 w 66"/>
                <a:gd name="T57" fmla="*/ 39 h 34"/>
                <a:gd name="T58" fmla="*/ 77 w 66"/>
                <a:gd name="T59" fmla="*/ 39 h 34"/>
                <a:gd name="T60" fmla="*/ 77 w 66"/>
                <a:gd name="T61" fmla="*/ 35 h 3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66"/>
                <a:gd name="T94" fmla="*/ 0 h 34"/>
                <a:gd name="T95" fmla="*/ 66 w 66"/>
                <a:gd name="T96" fmla="*/ 34 h 3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66" h="34">
                  <a:moveTo>
                    <a:pt x="66" y="30"/>
                  </a:moveTo>
                  <a:lnTo>
                    <a:pt x="64" y="23"/>
                  </a:lnTo>
                  <a:lnTo>
                    <a:pt x="58" y="18"/>
                  </a:lnTo>
                  <a:lnTo>
                    <a:pt x="49" y="15"/>
                  </a:lnTo>
                  <a:lnTo>
                    <a:pt x="40" y="15"/>
                  </a:lnTo>
                  <a:lnTo>
                    <a:pt x="40" y="11"/>
                  </a:lnTo>
                  <a:lnTo>
                    <a:pt x="38" y="8"/>
                  </a:lnTo>
                  <a:lnTo>
                    <a:pt x="37" y="5"/>
                  </a:lnTo>
                  <a:lnTo>
                    <a:pt x="35" y="3"/>
                  </a:lnTo>
                  <a:lnTo>
                    <a:pt x="32" y="2"/>
                  </a:lnTo>
                  <a:lnTo>
                    <a:pt x="22" y="0"/>
                  </a:lnTo>
                  <a:lnTo>
                    <a:pt x="11" y="4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2" y="20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17" y="18"/>
                  </a:lnTo>
                  <a:lnTo>
                    <a:pt x="26" y="20"/>
                  </a:lnTo>
                  <a:lnTo>
                    <a:pt x="35" y="23"/>
                  </a:lnTo>
                  <a:lnTo>
                    <a:pt x="43" y="28"/>
                  </a:lnTo>
                  <a:lnTo>
                    <a:pt x="52" y="32"/>
                  </a:lnTo>
                  <a:lnTo>
                    <a:pt x="54" y="33"/>
                  </a:lnTo>
                  <a:lnTo>
                    <a:pt x="56" y="33"/>
                  </a:lnTo>
                  <a:lnTo>
                    <a:pt x="59" y="34"/>
                  </a:lnTo>
                  <a:lnTo>
                    <a:pt x="63" y="34"/>
                  </a:lnTo>
                  <a:lnTo>
                    <a:pt x="64" y="33"/>
                  </a:lnTo>
                  <a:lnTo>
                    <a:pt x="66" y="33"/>
                  </a:lnTo>
                  <a:lnTo>
                    <a:pt x="66" y="30"/>
                  </a:lnTo>
                  <a:close/>
                </a:path>
              </a:pathLst>
            </a:custGeom>
            <a:solidFill>
              <a:srgbClr val="000514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69" name="Freeform 40"/>
            <p:cNvSpPr>
              <a:spLocks/>
            </p:cNvSpPr>
            <p:nvPr/>
          </p:nvSpPr>
          <p:spPr bwMode="gray">
            <a:xfrm>
              <a:off x="3397" y="3919"/>
              <a:ext cx="67" cy="32"/>
            </a:xfrm>
            <a:custGeom>
              <a:avLst/>
              <a:gdLst>
                <a:gd name="T0" fmla="*/ 64 w 58"/>
                <a:gd name="T1" fmla="*/ 20 h 27"/>
                <a:gd name="T2" fmla="*/ 60 w 58"/>
                <a:gd name="T3" fmla="*/ 12 h 27"/>
                <a:gd name="T4" fmla="*/ 51 w 58"/>
                <a:gd name="T5" fmla="*/ 7 h 27"/>
                <a:gd name="T6" fmla="*/ 42 w 58"/>
                <a:gd name="T7" fmla="*/ 6 h 27"/>
                <a:gd name="T8" fmla="*/ 34 w 58"/>
                <a:gd name="T9" fmla="*/ 6 h 27"/>
                <a:gd name="T10" fmla="*/ 24 w 58"/>
                <a:gd name="T11" fmla="*/ 2 h 27"/>
                <a:gd name="T12" fmla="*/ 13 w 58"/>
                <a:gd name="T13" fmla="*/ 0 h 27"/>
                <a:gd name="T14" fmla="*/ 0 w 58"/>
                <a:gd name="T15" fmla="*/ 0 h 27"/>
                <a:gd name="T16" fmla="*/ 2 w 58"/>
                <a:gd name="T17" fmla="*/ 2 h 27"/>
                <a:gd name="T18" fmla="*/ 6 w 58"/>
                <a:gd name="T19" fmla="*/ 5 h 27"/>
                <a:gd name="T20" fmla="*/ 9 w 58"/>
                <a:gd name="T21" fmla="*/ 7 h 27"/>
                <a:gd name="T22" fmla="*/ 13 w 58"/>
                <a:gd name="T23" fmla="*/ 8 h 27"/>
                <a:gd name="T24" fmla="*/ 15 w 58"/>
                <a:gd name="T25" fmla="*/ 11 h 27"/>
                <a:gd name="T26" fmla="*/ 16 w 58"/>
                <a:gd name="T27" fmla="*/ 13 h 27"/>
                <a:gd name="T28" fmla="*/ 16 w 58"/>
                <a:gd name="T29" fmla="*/ 18 h 27"/>
                <a:gd name="T30" fmla="*/ 16 w 58"/>
                <a:gd name="T31" fmla="*/ 20 h 27"/>
                <a:gd name="T32" fmla="*/ 14 w 58"/>
                <a:gd name="T33" fmla="*/ 23 h 27"/>
                <a:gd name="T34" fmla="*/ 9 w 58"/>
                <a:gd name="T35" fmla="*/ 25 h 27"/>
                <a:gd name="T36" fmla="*/ 6 w 58"/>
                <a:gd name="T37" fmla="*/ 26 h 27"/>
                <a:gd name="T38" fmla="*/ 6 w 58"/>
                <a:gd name="T39" fmla="*/ 28 h 27"/>
                <a:gd name="T40" fmla="*/ 7 w 58"/>
                <a:gd name="T41" fmla="*/ 30 h 27"/>
                <a:gd name="T42" fmla="*/ 9 w 58"/>
                <a:gd name="T43" fmla="*/ 32 h 27"/>
                <a:gd name="T44" fmla="*/ 13 w 58"/>
                <a:gd name="T45" fmla="*/ 32 h 27"/>
                <a:gd name="T46" fmla="*/ 14 w 58"/>
                <a:gd name="T47" fmla="*/ 32 h 27"/>
                <a:gd name="T48" fmla="*/ 16 w 58"/>
                <a:gd name="T49" fmla="*/ 30 h 27"/>
                <a:gd name="T50" fmla="*/ 17 w 58"/>
                <a:gd name="T51" fmla="*/ 30 h 27"/>
                <a:gd name="T52" fmla="*/ 21 w 58"/>
                <a:gd name="T53" fmla="*/ 27 h 27"/>
                <a:gd name="T54" fmla="*/ 24 w 58"/>
                <a:gd name="T55" fmla="*/ 25 h 27"/>
                <a:gd name="T56" fmla="*/ 28 w 58"/>
                <a:gd name="T57" fmla="*/ 20 h 27"/>
                <a:gd name="T58" fmla="*/ 29 w 58"/>
                <a:gd name="T59" fmla="*/ 20 h 27"/>
                <a:gd name="T60" fmla="*/ 31 w 58"/>
                <a:gd name="T61" fmla="*/ 20 h 27"/>
                <a:gd name="T62" fmla="*/ 34 w 58"/>
                <a:gd name="T63" fmla="*/ 23 h 27"/>
                <a:gd name="T64" fmla="*/ 35 w 58"/>
                <a:gd name="T65" fmla="*/ 26 h 27"/>
                <a:gd name="T66" fmla="*/ 46 w 58"/>
                <a:gd name="T67" fmla="*/ 21 h 27"/>
                <a:gd name="T68" fmla="*/ 55 w 58"/>
                <a:gd name="T69" fmla="*/ 20 h 27"/>
                <a:gd name="T70" fmla="*/ 67 w 58"/>
                <a:gd name="T71" fmla="*/ 20 h 27"/>
                <a:gd name="T72" fmla="*/ 65 w 58"/>
                <a:gd name="T73" fmla="*/ 20 h 27"/>
                <a:gd name="T74" fmla="*/ 65 w 58"/>
                <a:gd name="T75" fmla="*/ 20 h 27"/>
                <a:gd name="T76" fmla="*/ 64 w 58"/>
                <a:gd name="T77" fmla="*/ 20 h 2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8"/>
                <a:gd name="T118" fmla="*/ 0 h 27"/>
                <a:gd name="T119" fmla="*/ 58 w 58"/>
                <a:gd name="T120" fmla="*/ 27 h 2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8" h="27">
                  <a:moveTo>
                    <a:pt x="55" y="17"/>
                  </a:moveTo>
                  <a:lnTo>
                    <a:pt x="52" y="10"/>
                  </a:lnTo>
                  <a:lnTo>
                    <a:pt x="44" y="6"/>
                  </a:lnTo>
                  <a:lnTo>
                    <a:pt x="36" y="5"/>
                  </a:lnTo>
                  <a:lnTo>
                    <a:pt x="29" y="5"/>
                  </a:lnTo>
                  <a:lnTo>
                    <a:pt x="21" y="2"/>
                  </a:lnTo>
                  <a:lnTo>
                    <a:pt x="11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5" y="4"/>
                  </a:lnTo>
                  <a:lnTo>
                    <a:pt x="8" y="6"/>
                  </a:lnTo>
                  <a:lnTo>
                    <a:pt x="11" y="7"/>
                  </a:lnTo>
                  <a:lnTo>
                    <a:pt x="13" y="9"/>
                  </a:lnTo>
                  <a:lnTo>
                    <a:pt x="14" y="11"/>
                  </a:lnTo>
                  <a:lnTo>
                    <a:pt x="14" y="15"/>
                  </a:lnTo>
                  <a:lnTo>
                    <a:pt x="14" y="17"/>
                  </a:lnTo>
                  <a:lnTo>
                    <a:pt x="12" y="19"/>
                  </a:lnTo>
                  <a:lnTo>
                    <a:pt x="8" y="21"/>
                  </a:lnTo>
                  <a:lnTo>
                    <a:pt x="5" y="22"/>
                  </a:lnTo>
                  <a:lnTo>
                    <a:pt x="5" y="24"/>
                  </a:lnTo>
                  <a:lnTo>
                    <a:pt x="6" y="25"/>
                  </a:lnTo>
                  <a:lnTo>
                    <a:pt x="8" y="27"/>
                  </a:lnTo>
                  <a:lnTo>
                    <a:pt x="11" y="27"/>
                  </a:lnTo>
                  <a:lnTo>
                    <a:pt x="12" y="27"/>
                  </a:lnTo>
                  <a:lnTo>
                    <a:pt x="14" y="25"/>
                  </a:lnTo>
                  <a:lnTo>
                    <a:pt x="15" y="25"/>
                  </a:lnTo>
                  <a:lnTo>
                    <a:pt x="18" y="23"/>
                  </a:lnTo>
                  <a:lnTo>
                    <a:pt x="21" y="21"/>
                  </a:lnTo>
                  <a:lnTo>
                    <a:pt x="24" y="17"/>
                  </a:lnTo>
                  <a:lnTo>
                    <a:pt x="25" y="17"/>
                  </a:lnTo>
                  <a:lnTo>
                    <a:pt x="27" y="17"/>
                  </a:lnTo>
                  <a:lnTo>
                    <a:pt x="29" y="19"/>
                  </a:lnTo>
                  <a:lnTo>
                    <a:pt x="30" y="22"/>
                  </a:lnTo>
                  <a:lnTo>
                    <a:pt x="40" y="18"/>
                  </a:lnTo>
                  <a:lnTo>
                    <a:pt x="48" y="17"/>
                  </a:lnTo>
                  <a:lnTo>
                    <a:pt x="58" y="17"/>
                  </a:lnTo>
                  <a:lnTo>
                    <a:pt x="56" y="17"/>
                  </a:lnTo>
                  <a:lnTo>
                    <a:pt x="55" y="17"/>
                  </a:lnTo>
                  <a:close/>
                </a:path>
              </a:pathLst>
            </a:custGeom>
            <a:solidFill>
              <a:srgbClr val="000514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70" name="Freeform 41"/>
            <p:cNvSpPr>
              <a:spLocks/>
            </p:cNvSpPr>
            <p:nvPr/>
          </p:nvSpPr>
          <p:spPr bwMode="gray">
            <a:xfrm>
              <a:off x="3361" y="3927"/>
              <a:ext cx="44" cy="35"/>
            </a:xfrm>
            <a:custGeom>
              <a:avLst/>
              <a:gdLst>
                <a:gd name="T0" fmla="*/ 30 w 37"/>
                <a:gd name="T1" fmla="*/ 12 h 30"/>
                <a:gd name="T2" fmla="*/ 30 w 37"/>
                <a:gd name="T3" fmla="*/ 9 h 30"/>
                <a:gd name="T4" fmla="*/ 30 w 37"/>
                <a:gd name="T5" fmla="*/ 7 h 30"/>
                <a:gd name="T6" fmla="*/ 30 w 37"/>
                <a:gd name="T7" fmla="*/ 5 h 30"/>
                <a:gd name="T8" fmla="*/ 30 w 37"/>
                <a:gd name="T9" fmla="*/ 4 h 30"/>
                <a:gd name="T10" fmla="*/ 21 w 37"/>
                <a:gd name="T11" fmla="*/ 0 h 30"/>
                <a:gd name="T12" fmla="*/ 13 w 37"/>
                <a:gd name="T13" fmla="*/ 2 h 30"/>
                <a:gd name="T14" fmla="*/ 7 w 37"/>
                <a:gd name="T15" fmla="*/ 5 h 30"/>
                <a:gd name="T16" fmla="*/ 2 w 37"/>
                <a:gd name="T17" fmla="*/ 7 h 30"/>
                <a:gd name="T18" fmla="*/ 1 w 37"/>
                <a:gd name="T19" fmla="*/ 12 h 30"/>
                <a:gd name="T20" fmla="*/ 0 w 37"/>
                <a:gd name="T21" fmla="*/ 18 h 30"/>
                <a:gd name="T22" fmla="*/ 0 w 37"/>
                <a:gd name="T23" fmla="*/ 23 h 30"/>
                <a:gd name="T24" fmla="*/ 1 w 37"/>
                <a:gd name="T25" fmla="*/ 27 h 30"/>
                <a:gd name="T26" fmla="*/ 2 w 37"/>
                <a:gd name="T27" fmla="*/ 30 h 30"/>
                <a:gd name="T28" fmla="*/ 4 w 37"/>
                <a:gd name="T29" fmla="*/ 33 h 30"/>
                <a:gd name="T30" fmla="*/ 7 w 37"/>
                <a:gd name="T31" fmla="*/ 34 h 30"/>
                <a:gd name="T32" fmla="*/ 8 w 37"/>
                <a:gd name="T33" fmla="*/ 35 h 30"/>
                <a:gd name="T34" fmla="*/ 11 w 37"/>
                <a:gd name="T35" fmla="*/ 35 h 30"/>
                <a:gd name="T36" fmla="*/ 13 w 37"/>
                <a:gd name="T37" fmla="*/ 34 h 30"/>
                <a:gd name="T38" fmla="*/ 14 w 37"/>
                <a:gd name="T39" fmla="*/ 33 h 30"/>
                <a:gd name="T40" fmla="*/ 17 w 37"/>
                <a:gd name="T41" fmla="*/ 23 h 30"/>
                <a:gd name="T42" fmla="*/ 24 w 37"/>
                <a:gd name="T43" fmla="*/ 19 h 30"/>
                <a:gd name="T44" fmla="*/ 31 w 37"/>
                <a:gd name="T45" fmla="*/ 16 h 30"/>
                <a:gd name="T46" fmla="*/ 42 w 37"/>
                <a:gd name="T47" fmla="*/ 16 h 30"/>
                <a:gd name="T48" fmla="*/ 43 w 37"/>
                <a:gd name="T49" fmla="*/ 16 h 30"/>
                <a:gd name="T50" fmla="*/ 44 w 37"/>
                <a:gd name="T51" fmla="*/ 14 h 30"/>
                <a:gd name="T52" fmla="*/ 44 w 37"/>
                <a:gd name="T53" fmla="*/ 13 h 30"/>
                <a:gd name="T54" fmla="*/ 43 w 37"/>
                <a:gd name="T55" fmla="*/ 12 h 30"/>
                <a:gd name="T56" fmla="*/ 42 w 37"/>
                <a:gd name="T57" fmla="*/ 11 h 30"/>
                <a:gd name="T58" fmla="*/ 39 w 37"/>
                <a:gd name="T59" fmla="*/ 9 h 30"/>
                <a:gd name="T60" fmla="*/ 38 w 37"/>
                <a:gd name="T61" fmla="*/ 7 h 30"/>
                <a:gd name="T62" fmla="*/ 37 w 37"/>
                <a:gd name="T63" fmla="*/ 6 h 30"/>
                <a:gd name="T64" fmla="*/ 36 w 37"/>
                <a:gd name="T65" fmla="*/ 5 h 30"/>
                <a:gd name="T66" fmla="*/ 32 w 37"/>
                <a:gd name="T67" fmla="*/ 6 h 30"/>
                <a:gd name="T68" fmla="*/ 31 w 37"/>
                <a:gd name="T69" fmla="*/ 7 h 30"/>
                <a:gd name="T70" fmla="*/ 30 w 37"/>
                <a:gd name="T71" fmla="*/ 9 h 30"/>
                <a:gd name="T72" fmla="*/ 30 w 37"/>
                <a:gd name="T73" fmla="*/ 12 h 3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7"/>
                <a:gd name="T112" fmla="*/ 0 h 30"/>
                <a:gd name="T113" fmla="*/ 37 w 37"/>
                <a:gd name="T114" fmla="*/ 30 h 3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7" h="30">
                  <a:moveTo>
                    <a:pt x="25" y="10"/>
                  </a:move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5" y="3"/>
                  </a:lnTo>
                  <a:lnTo>
                    <a:pt x="18" y="0"/>
                  </a:lnTo>
                  <a:lnTo>
                    <a:pt x="11" y="2"/>
                  </a:lnTo>
                  <a:lnTo>
                    <a:pt x="6" y="4"/>
                  </a:lnTo>
                  <a:lnTo>
                    <a:pt x="2" y="6"/>
                  </a:lnTo>
                  <a:lnTo>
                    <a:pt x="1" y="10"/>
                  </a:lnTo>
                  <a:lnTo>
                    <a:pt x="0" y="15"/>
                  </a:lnTo>
                  <a:lnTo>
                    <a:pt x="0" y="20"/>
                  </a:lnTo>
                  <a:lnTo>
                    <a:pt x="1" y="23"/>
                  </a:lnTo>
                  <a:lnTo>
                    <a:pt x="2" y="26"/>
                  </a:lnTo>
                  <a:lnTo>
                    <a:pt x="3" y="28"/>
                  </a:lnTo>
                  <a:lnTo>
                    <a:pt x="6" y="29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29"/>
                  </a:lnTo>
                  <a:lnTo>
                    <a:pt x="12" y="28"/>
                  </a:lnTo>
                  <a:lnTo>
                    <a:pt x="14" y="20"/>
                  </a:lnTo>
                  <a:lnTo>
                    <a:pt x="20" y="16"/>
                  </a:lnTo>
                  <a:lnTo>
                    <a:pt x="26" y="14"/>
                  </a:lnTo>
                  <a:lnTo>
                    <a:pt x="35" y="14"/>
                  </a:lnTo>
                  <a:lnTo>
                    <a:pt x="36" y="14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6" y="10"/>
                  </a:lnTo>
                  <a:lnTo>
                    <a:pt x="35" y="9"/>
                  </a:lnTo>
                  <a:lnTo>
                    <a:pt x="33" y="8"/>
                  </a:lnTo>
                  <a:lnTo>
                    <a:pt x="32" y="6"/>
                  </a:lnTo>
                  <a:lnTo>
                    <a:pt x="31" y="5"/>
                  </a:lnTo>
                  <a:lnTo>
                    <a:pt x="30" y="4"/>
                  </a:lnTo>
                  <a:lnTo>
                    <a:pt x="27" y="5"/>
                  </a:lnTo>
                  <a:lnTo>
                    <a:pt x="26" y="6"/>
                  </a:lnTo>
                  <a:lnTo>
                    <a:pt x="25" y="8"/>
                  </a:lnTo>
                  <a:lnTo>
                    <a:pt x="25" y="10"/>
                  </a:lnTo>
                  <a:close/>
                </a:path>
              </a:pathLst>
            </a:custGeom>
            <a:solidFill>
              <a:srgbClr val="000514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71" name="Freeform 42"/>
            <p:cNvSpPr>
              <a:spLocks/>
            </p:cNvSpPr>
            <p:nvPr/>
          </p:nvSpPr>
          <p:spPr bwMode="gray">
            <a:xfrm>
              <a:off x="3315" y="3925"/>
              <a:ext cx="41" cy="27"/>
            </a:xfrm>
            <a:custGeom>
              <a:avLst/>
              <a:gdLst>
                <a:gd name="T0" fmla="*/ 39 w 35"/>
                <a:gd name="T1" fmla="*/ 12 h 23"/>
                <a:gd name="T2" fmla="*/ 30 w 35"/>
                <a:gd name="T3" fmla="*/ 2 h 23"/>
                <a:gd name="T4" fmla="*/ 21 w 35"/>
                <a:gd name="T5" fmla="*/ 0 h 23"/>
                <a:gd name="T6" fmla="*/ 9 w 35"/>
                <a:gd name="T7" fmla="*/ 6 h 23"/>
                <a:gd name="T8" fmla="*/ 8 w 35"/>
                <a:gd name="T9" fmla="*/ 6 h 23"/>
                <a:gd name="T10" fmla="*/ 6 w 35"/>
                <a:gd name="T11" fmla="*/ 6 h 23"/>
                <a:gd name="T12" fmla="*/ 2 w 35"/>
                <a:gd name="T13" fmla="*/ 6 h 23"/>
                <a:gd name="T14" fmla="*/ 0 w 35"/>
                <a:gd name="T15" fmla="*/ 6 h 23"/>
                <a:gd name="T16" fmla="*/ 1 w 35"/>
                <a:gd name="T17" fmla="*/ 6 h 23"/>
                <a:gd name="T18" fmla="*/ 5 w 35"/>
                <a:gd name="T19" fmla="*/ 6 h 23"/>
                <a:gd name="T20" fmla="*/ 6 w 35"/>
                <a:gd name="T21" fmla="*/ 6 h 23"/>
                <a:gd name="T22" fmla="*/ 7 w 35"/>
                <a:gd name="T23" fmla="*/ 12 h 23"/>
                <a:gd name="T24" fmla="*/ 9 w 35"/>
                <a:gd name="T25" fmla="*/ 16 h 23"/>
                <a:gd name="T26" fmla="*/ 12 w 35"/>
                <a:gd name="T27" fmla="*/ 21 h 23"/>
                <a:gd name="T28" fmla="*/ 14 w 35"/>
                <a:gd name="T29" fmla="*/ 23 h 23"/>
                <a:gd name="T30" fmla="*/ 16 w 35"/>
                <a:gd name="T31" fmla="*/ 26 h 23"/>
                <a:gd name="T32" fmla="*/ 20 w 35"/>
                <a:gd name="T33" fmla="*/ 27 h 23"/>
                <a:gd name="T34" fmla="*/ 22 w 35"/>
                <a:gd name="T35" fmla="*/ 27 h 23"/>
                <a:gd name="T36" fmla="*/ 23 w 35"/>
                <a:gd name="T37" fmla="*/ 27 h 23"/>
                <a:gd name="T38" fmla="*/ 26 w 35"/>
                <a:gd name="T39" fmla="*/ 23 h 23"/>
                <a:gd name="T40" fmla="*/ 27 w 35"/>
                <a:gd name="T41" fmla="*/ 20 h 23"/>
                <a:gd name="T42" fmla="*/ 28 w 35"/>
                <a:gd name="T43" fmla="*/ 16 h 23"/>
                <a:gd name="T44" fmla="*/ 30 w 35"/>
                <a:gd name="T45" fmla="*/ 14 h 23"/>
                <a:gd name="T46" fmla="*/ 33 w 35"/>
                <a:gd name="T47" fmla="*/ 12 h 23"/>
                <a:gd name="T48" fmla="*/ 36 w 35"/>
                <a:gd name="T49" fmla="*/ 12 h 23"/>
                <a:gd name="T50" fmla="*/ 41 w 35"/>
                <a:gd name="T51" fmla="*/ 12 h 23"/>
                <a:gd name="T52" fmla="*/ 40 w 35"/>
                <a:gd name="T53" fmla="*/ 12 h 23"/>
                <a:gd name="T54" fmla="*/ 39 w 35"/>
                <a:gd name="T55" fmla="*/ 12 h 2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5"/>
                <a:gd name="T85" fmla="*/ 0 h 23"/>
                <a:gd name="T86" fmla="*/ 35 w 35"/>
                <a:gd name="T87" fmla="*/ 23 h 2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5" h="23">
                  <a:moveTo>
                    <a:pt x="33" y="10"/>
                  </a:moveTo>
                  <a:lnTo>
                    <a:pt x="26" y="2"/>
                  </a:lnTo>
                  <a:lnTo>
                    <a:pt x="18" y="0"/>
                  </a:lnTo>
                  <a:lnTo>
                    <a:pt x="8" y="5"/>
                  </a:lnTo>
                  <a:lnTo>
                    <a:pt x="7" y="5"/>
                  </a:lnTo>
                  <a:lnTo>
                    <a:pt x="5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6" y="10"/>
                  </a:lnTo>
                  <a:lnTo>
                    <a:pt x="8" y="14"/>
                  </a:lnTo>
                  <a:lnTo>
                    <a:pt x="10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0" y="23"/>
                  </a:lnTo>
                  <a:lnTo>
                    <a:pt x="22" y="20"/>
                  </a:lnTo>
                  <a:lnTo>
                    <a:pt x="23" y="17"/>
                  </a:lnTo>
                  <a:lnTo>
                    <a:pt x="24" y="14"/>
                  </a:lnTo>
                  <a:lnTo>
                    <a:pt x="26" y="12"/>
                  </a:lnTo>
                  <a:lnTo>
                    <a:pt x="28" y="10"/>
                  </a:lnTo>
                  <a:lnTo>
                    <a:pt x="31" y="10"/>
                  </a:lnTo>
                  <a:lnTo>
                    <a:pt x="35" y="10"/>
                  </a:lnTo>
                  <a:lnTo>
                    <a:pt x="34" y="10"/>
                  </a:lnTo>
                  <a:lnTo>
                    <a:pt x="33" y="10"/>
                  </a:lnTo>
                  <a:close/>
                </a:path>
              </a:pathLst>
            </a:custGeom>
            <a:solidFill>
              <a:srgbClr val="000514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72" name="Freeform 43"/>
            <p:cNvSpPr>
              <a:spLocks/>
            </p:cNvSpPr>
            <p:nvPr/>
          </p:nvSpPr>
          <p:spPr bwMode="gray">
            <a:xfrm>
              <a:off x="3279" y="3933"/>
              <a:ext cx="44" cy="27"/>
            </a:xfrm>
            <a:custGeom>
              <a:avLst/>
              <a:gdLst>
                <a:gd name="T0" fmla="*/ 36 w 37"/>
                <a:gd name="T1" fmla="*/ 8 h 23"/>
                <a:gd name="T2" fmla="*/ 34 w 37"/>
                <a:gd name="T3" fmla="*/ 6 h 23"/>
                <a:gd name="T4" fmla="*/ 31 w 37"/>
                <a:gd name="T5" fmla="*/ 4 h 23"/>
                <a:gd name="T6" fmla="*/ 29 w 37"/>
                <a:gd name="T7" fmla="*/ 0 h 23"/>
                <a:gd name="T8" fmla="*/ 26 w 37"/>
                <a:gd name="T9" fmla="*/ 0 h 23"/>
                <a:gd name="T10" fmla="*/ 23 w 37"/>
                <a:gd name="T11" fmla="*/ 0 h 23"/>
                <a:gd name="T12" fmla="*/ 20 w 37"/>
                <a:gd name="T13" fmla="*/ 1 h 23"/>
                <a:gd name="T14" fmla="*/ 17 w 37"/>
                <a:gd name="T15" fmla="*/ 6 h 23"/>
                <a:gd name="T16" fmla="*/ 13 w 37"/>
                <a:gd name="T17" fmla="*/ 11 h 23"/>
                <a:gd name="T18" fmla="*/ 10 w 37"/>
                <a:gd name="T19" fmla="*/ 13 h 23"/>
                <a:gd name="T20" fmla="*/ 6 w 37"/>
                <a:gd name="T21" fmla="*/ 15 h 23"/>
                <a:gd name="T22" fmla="*/ 0 w 37"/>
                <a:gd name="T23" fmla="*/ 19 h 23"/>
                <a:gd name="T24" fmla="*/ 2 w 37"/>
                <a:gd name="T25" fmla="*/ 22 h 23"/>
                <a:gd name="T26" fmla="*/ 6 w 37"/>
                <a:gd name="T27" fmla="*/ 26 h 23"/>
                <a:gd name="T28" fmla="*/ 8 w 37"/>
                <a:gd name="T29" fmla="*/ 27 h 23"/>
                <a:gd name="T30" fmla="*/ 14 w 37"/>
                <a:gd name="T31" fmla="*/ 27 h 23"/>
                <a:gd name="T32" fmla="*/ 15 w 37"/>
                <a:gd name="T33" fmla="*/ 27 h 23"/>
                <a:gd name="T34" fmla="*/ 15 w 37"/>
                <a:gd name="T35" fmla="*/ 25 h 23"/>
                <a:gd name="T36" fmla="*/ 17 w 37"/>
                <a:gd name="T37" fmla="*/ 22 h 23"/>
                <a:gd name="T38" fmla="*/ 17 w 37"/>
                <a:gd name="T39" fmla="*/ 21 h 23"/>
                <a:gd name="T40" fmla="*/ 17 w 37"/>
                <a:gd name="T41" fmla="*/ 20 h 23"/>
                <a:gd name="T42" fmla="*/ 19 w 37"/>
                <a:gd name="T43" fmla="*/ 20 h 23"/>
                <a:gd name="T44" fmla="*/ 29 w 37"/>
                <a:gd name="T45" fmla="*/ 20 h 23"/>
                <a:gd name="T46" fmla="*/ 36 w 37"/>
                <a:gd name="T47" fmla="*/ 18 h 23"/>
                <a:gd name="T48" fmla="*/ 43 w 37"/>
                <a:gd name="T49" fmla="*/ 13 h 23"/>
                <a:gd name="T50" fmla="*/ 44 w 37"/>
                <a:gd name="T51" fmla="*/ 12 h 23"/>
                <a:gd name="T52" fmla="*/ 44 w 37"/>
                <a:gd name="T53" fmla="*/ 8 h 23"/>
                <a:gd name="T54" fmla="*/ 43 w 37"/>
                <a:gd name="T55" fmla="*/ 7 h 23"/>
                <a:gd name="T56" fmla="*/ 40 w 37"/>
                <a:gd name="T57" fmla="*/ 6 h 23"/>
                <a:gd name="T58" fmla="*/ 37 w 37"/>
                <a:gd name="T59" fmla="*/ 5 h 23"/>
                <a:gd name="T60" fmla="*/ 36 w 37"/>
                <a:gd name="T61" fmla="*/ 4 h 23"/>
                <a:gd name="T62" fmla="*/ 36 w 37"/>
                <a:gd name="T63" fmla="*/ 5 h 23"/>
                <a:gd name="T64" fmla="*/ 34 w 37"/>
                <a:gd name="T65" fmla="*/ 5 h 23"/>
                <a:gd name="T66" fmla="*/ 33 w 37"/>
                <a:gd name="T67" fmla="*/ 5 h 23"/>
                <a:gd name="T68" fmla="*/ 31 w 37"/>
                <a:gd name="T69" fmla="*/ 4 h 23"/>
                <a:gd name="T70" fmla="*/ 30 w 37"/>
                <a:gd name="T71" fmla="*/ 4 h 23"/>
                <a:gd name="T72" fmla="*/ 29 w 37"/>
                <a:gd name="T73" fmla="*/ 4 h 23"/>
                <a:gd name="T74" fmla="*/ 29 w 37"/>
                <a:gd name="T75" fmla="*/ 4 h 23"/>
                <a:gd name="T76" fmla="*/ 27 w 37"/>
                <a:gd name="T77" fmla="*/ 6 h 23"/>
                <a:gd name="T78" fmla="*/ 36 w 37"/>
                <a:gd name="T79" fmla="*/ 8 h 2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7"/>
                <a:gd name="T121" fmla="*/ 0 h 23"/>
                <a:gd name="T122" fmla="*/ 37 w 37"/>
                <a:gd name="T123" fmla="*/ 23 h 2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7" h="23">
                  <a:moveTo>
                    <a:pt x="30" y="7"/>
                  </a:moveTo>
                  <a:lnTo>
                    <a:pt x="29" y="5"/>
                  </a:lnTo>
                  <a:lnTo>
                    <a:pt x="26" y="3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4" y="5"/>
                  </a:lnTo>
                  <a:lnTo>
                    <a:pt x="11" y="9"/>
                  </a:lnTo>
                  <a:lnTo>
                    <a:pt x="8" y="11"/>
                  </a:lnTo>
                  <a:lnTo>
                    <a:pt x="5" y="13"/>
                  </a:lnTo>
                  <a:lnTo>
                    <a:pt x="0" y="16"/>
                  </a:lnTo>
                  <a:lnTo>
                    <a:pt x="2" y="19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3" y="21"/>
                  </a:lnTo>
                  <a:lnTo>
                    <a:pt x="14" y="19"/>
                  </a:lnTo>
                  <a:lnTo>
                    <a:pt x="14" y="18"/>
                  </a:lnTo>
                  <a:lnTo>
                    <a:pt x="14" y="17"/>
                  </a:lnTo>
                  <a:lnTo>
                    <a:pt x="16" y="17"/>
                  </a:lnTo>
                  <a:lnTo>
                    <a:pt x="24" y="17"/>
                  </a:lnTo>
                  <a:lnTo>
                    <a:pt x="30" y="15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7" y="7"/>
                  </a:lnTo>
                  <a:lnTo>
                    <a:pt x="36" y="6"/>
                  </a:lnTo>
                  <a:lnTo>
                    <a:pt x="34" y="5"/>
                  </a:lnTo>
                  <a:lnTo>
                    <a:pt x="31" y="4"/>
                  </a:lnTo>
                  <a:lnTo>
                    <a:pt x="30" y="3"/>
                  </a:lnTo>
                  <a:lnTo>
                    <a:pt x="30" y="4"/>
                  </a:lnTo>
                  <a:lnTo>
                    <a:pt x="29" y="4"/>
                  </a:lnTo>
                  <a:lnTo>
                    <a:pt x="28" y="4"/>
                  </a:lnTo>
                  <a:lnTo>
                    <a:pt x="26" y="3"/>
                  </a:lnTo>
                  <a:lnTo>
                    <a:pt x="25" y="3"/>
                  </a:lnTo>
                  <a:lnTo>
                    <a:pt x="24" y="3"/>
                  </a:lnTo>
                  <a:lnTo>
                    <a:pt x="23" y="5"/>
                  </a:lnTo>
                  <a:lnTo>
                    <a:pt x="30" y="7"/>
                  </a:lnTo>
                  <a:close/>
                </a:path>
              </a:pathLst>
            </a:custGeom>
            <a:solidFill>
              <a:srgbClr val="000514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73" name="Freeform 44"/>
            <p:cNvSpPr>
              <a:spLocks/>
            </p:cNvSpPr>
            <p:nvPr/>
          </p:nvSpPr>
          <p:spPr bwMode="gray">
            <a:xfrm>
              <a:off x="3037" y="3397"/>
              <a:ext cx="403" cy="366"/>
            </a:xfrm>
            <a:custGeom>
              <a:avLst/>
              <a:gdLst>
                <a:gd name="T0" fmla="*/ 117 w 344"/>
                <a:gd name="T1" fmla="*/ 306 h 313"/>
                <a:gd name="T2" fmla="*/ 124 w 344"/>
                <a:gd name="T3" fmla="*/ 319 h 313"/>
                <a:gd name="T4" fmla="*/ 125 w 344"/>
                <a:gd name="T5" fmla="*/ 334 h 313"/>
                <a:gd name="T6" fmla="*/ 141 w 344"/>
                <a:gd name="T7" fmla="*/ 326 h 313"/>
                <a:gd name="T8" fmla="*/ 165 w 344"/>
                <a:gd name="T9" fmla="*/ 309 h 313"/>
                <a:gd name="T10" fmla="*/ 179 w 344"/>
                <a:gd name="T11" fmla="*/ 309 h 313"/>
                <a:gd name="T12" fmla="*/ 189 w 344"/>
                <a:gd name="T13" fmla="*/ 313 h 313"/>
                <a:gd name="T14" fmla="*/ 196 w 344"/>
                <a:gd name="T15" fmla="*/ 329 h 313"/>
                <a:gd name="T16" fmla="*/ 231 w 344"/>
                <a:gd name="T17" fmla="*/ 364 h 313"/>
                <a:gd name="T18" fmla="*/ 248 w 344"/>
                <a:gd name="T19" fmla="*/ 357 h 313"/>
                <a:gd name="T20" fmla="*/ 301 w 344"/>
                <a:gd name="T21" fmla="*/ 330 h 313"/>
                <a:gd name="T22" fmla="*/ 303 w 344"/>
                <a:gd name="T23" fmla="*/ 311 h 313"/>
                <a:gd name="T24" fmla="*/ 314 w 344"/>
                <a:gd name="T25" fmla="*/ 292 h 313"/>
                <a:gd name="T26" fmla="*/ 319 w 344"/>
                <a:gd name="T27" fmla="*/ 267 h 313"/>
                <a:gd name="T28" fmla="*/ 339 w 344"/>
                <a:gd name="T29" fmla="*/ 229 h 313"/>
                <a:gd name="T30" fmla="*/ 356 w 344"/>
                <a:gd name="T31" fmla="*/ 223 h 313"/>
                <a:gd name="T32" fmla="*/ 368 w 344"/>
                <a:gd name="T33" fmla="*/ 210 h 313"/>
                <a:gd name="T34" fmla="*/ 363 w 344"/>
                <a:gd name="T35" fmla="*/ 167 h 313"/>
                <a:gd name="T36" fmla="*/ 370 w 344"/>
                <a:gd name="T37" fmla="*/ 143 h 313"/>
                <a:gd name="T38" fmla="*/ 389 w 344"/>
                <a:gd name="T39" fmla="*/ 98 h 313"/>
                <a:gd name="T40" fmla="*/ 388 w 344"/>
                <a:gd name="T41" fmla="*/ 83 h 313"/>
                <a:gd name="T42" fmla="*/ 381 w 344"/>
                <a:gd name="T43" fmla="*/ 63 h 313"/>
                <a:gd name="T44" fmla="*/ 363 w 344"/>
                <a:gd name="T45" fmla="*/ 53 h 313"/>
                <a:gd name="T46" fmla="*/ 360 w 344"/>
                <a:gd name="T47" fmla="*/ 32 h 313"/>
                <a:gd name="T48" fmla="*/ 375 w 344"/>
                <a:gd name="T49" fmla="*/ 27 h 313"/>
                <a:gd name="T50" fmla="*/ 375 w 344"/>
                <a:gd name="T51" fmla="*/ 18 h 313"/>
                <a:gd name="T52" fmla="*/ 332 w 344"/>
                <a:gd name="T53" fmla="*/ 1 h 313"/>
                <a:gd name="T54" fmla="*/ 294 w 344"/>
                <a:gd name="T55" fmla="*/ 2 h 313"/>
                <a:gd name="T56" fmla="*/ 285 w 344"/>
                <a:gd name="T57" fmla="*/ 16 h 313"/>
                <a:gd name="T58" fmla="*/ 282 w 344"/>
                <a:gd name="T59" fmla="*/ 34 h 313"/>
                <a:gd name="T60" fmla="*/ 276 w 344"/>
                <a:gd name="T61" fmla="*/ 42 h 313"/>
                <a:gd name="T62" fmla="*/ 273 w 344"/>
                <a:gd name="T63" fmla="*/ 55 h 313"/>
                <a:gd name="T64" fmla="*/ 266 w 344"/>
                <a:gd name="T65" fmla="*/ 63 h 313"/>
                <a:gd name="T66" fmla="*/ 259 w 344"/>
                <a:gd name="T67" fmla="*/ 78 h 313"/>
                <a:gd name="T68" fmla="*/ 250 w 344"/>
                <a:gd name="T69" fmla="*/ 96 h 313"/>
                <a:gd name="T70" fmla="*/ 247 w 344"/>
                <a:gd name="T71" fmla="*/ 112 h 313"/>
                <a:gd name="T72" fmla="*/ 202 w 344"/>
                <a:gd name="T73" fmla="*/ 124 h 313"/>
                <a:gd name="T74" fmla="*/ 207 w 344"/>
                <a:gd name="T75" fmla="*/ 133 h 313"/>
                <a:gd name="T76" fmla="*/ 202 w 344"/>
                <a:gd name="T77" fmla="*/ 136 h 313"/>
                <a:gd name="T78" fmla="*/ 139 w 344"/>
                <a:gd name="T79" fmla="*/ 113 h 313"/>
                <a:gd name="T80" fmla="*/ 139 w 344"/>
                <a:gd name="T81" fmla="*/ 124 h 313"/>
                <a:gd name="T82" fmla="*/ 91 w 344"/>
                <a:gd name="T83" fmla="*/ 136 h 313"/>
                <a:gd name="T84" fmla="*/ 23 w 344"/>
                <a:gd name="T85" fmla="*/ 112 h 313"/>
                <a:gd name="T86" fmla="*/ 14 w 344"/>
                <a:gd name="T87" fmla="*/ 126 h 313"/>
                <a:gd name="T88" fmla="*/ 2 w 344"/>
                <a:gd name="T89" fmla="*/ 153 h 313"/>
                <a:gd name="T90" fmla="*/ 9 w 344"/>
                <a:gd name="T91" fmla="*/ 196 h 313"/>
                <a:gd name="T92" fmla="*/ 21 w 344"/>
                <a:gd name="T93" fmla="*/ 214 h 313"/>
                <a:gd name="T94" fmla="*/ 29 w 344"/>
                <a:gd name="T95" fmla="*/ 233 h 313"/>
                <a:gd name="T96" fmla="*/ 50 w 344"/>
                <a:gd name="T97" fmla="*/ 236 h 313"/>
                <a:gd name="T98" fmla="*/ 56 w 344"/>
                <a:gd name="T99" fmla="*/ 272 h 313"/>
                <a:gd name="T100" fmla="*/ 61 w 344"/>
                <a:gd name="T101" fmla="*/ 292 h 313"/>
                <a:gd name="T102" fmla="*/ 61 w 344"/>
                <a:gd name="T103" fmla="*/ 301 h 313"/>
                <a:gd name="T104" fmla="*/ 89 w 344"/>
                <a:gd name="T105" fmla="*/ 297 h 313"/>
                <a:gd name="T106" fmla="*/ 116 w 344"/>
                <a:gd name="T107" fmla="*/ 301 h 313"/>
                <a:gd name="T108" fmla="*/ 119 w 344"/>
                <a:gd name="T109" fmla="*/ 304 h 31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44"/>
                <a:gd name="T166" fmla="*/ 0 h 313"/>
                <a:gd name="T167" fmla="*/ 344 w 344"/>
                <a:gd name="T168" fmla="*/ 313 h 31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44" h="313">
                  <a:moveTo>
                    <a:pt x="102" y="260"/>
                  </a:moveTo>
                  <a:lnTo>
                    <a:pt x="101" y="258"/>
                  </a:lnTo>
                  <a:lnTo>
                    <a:pt x="100" y="258"/>
                  </a:lnTo>
                  <a:lnTo>
                    <a:pt x="100" y="260"/>
                  </a:lnTo>
                  <a:lnTo>
                    <a:pt x="100" y="261"/>
                  </a:lnTo>
                  <a:lnTo>
                    <a:pt x="100" y="262"/>
                  </a:lnTo>
                  <a:lnTo>
                    <a:pt x="100" y="263"/>
                  </a:lnTo>
                  <a:lnTo>
                    <a:pt x="102" y="263"/>
                  </a:lnTo>
                  <a:lnTo>
                    <a:pt x="103" y="263"/>
                  </a:lnTo>
                  <a:lnTo>
                    <a:pt x="105" y="263"/>
                  </a:lnTo>
                  <a:lnTo>
                    <a:pt x="107" y="268"/>
                  </a:lnTo>
                  <a:lnTo>
                    <a:pt x="106" y="273"/>
                  </a:lnTo>
                  <a:lnTo>
                    <a:pt x="103" y="279"/>
                  </a:lnTo>
                  <a:lnTo>
                    <a:pt x="102" y="284"/>
                  </a:lnTo>
                  <a:lnTo>
                    <a:pt x="103" y="285"/>
                  </a:lnTo>
                  <a:lnTo>
                    <a:pt x="105" y="286"/>
                  </a:lnTo>
                  <a:lnTo>
                    <a:pt x="106" y="287"/>
                  </a:lnTo>
                  <a:lnTo>
                    <a:pt x="107" y="286"/>
                  </a:lnTo>
                  <a:lnTo>
                    <a:pt x="108" y="284"/>
                  </a:lnTo>
                  <a:lnTo>
                    <a:pt x="111" y="281"/>
                  </a:lnTo>
                  <a:lnTo>
                    <a:pt x="113" y="281"/>
                  </a:lnTo>
                  <a:lnTo>
                    <a:pt x="115" y="280"/>
                  </a:lnTo>
                  <a:lnTo>
                    <a:pt x="118" y="280"/>
                  </a:lnTo>
                  <a:lnTo>
                    <a:pt x="120" y="279"/>
                  </a:lnTo>
                  <a:lnTo>
                    <a:pt x="123" y="278"/>
                  </a:lnTo>
                  <a:lnTo>
                    <a:pt x="128" y="274"/>
                  </a:lnTo>
                  <a:lnTo>
                    <a:pt x="132" y="272"/>
                  </a:lnTo>
                  <a:lnTo>
                    <a:pt x="135" y="269"/>
                  </a:lnTo>
                  <a:lnTo>
                    <a:pt x="137" y="268"/>
                  </a:lnTo>
                  <a:lnTo>
                    <a:pt x="141" y="264"/>
                  </a:lnTo>
                  <a:lnTo>
                    <a:pt x="143" y="262"/>
                  </a:lnTo>
                  <a:lnTo>
                    <a:pt x="144" y="258"/>
                  </a:lnTo>
                  <a:lnTo>
                    <a:pt x="146" y="261"/>
                  </a:lnTo>
                  <a:lnTo>
                    <a:pt x="148" y="263"/>
                  </a:lnTo>
                  <a:lnTo>
                    <a:pt x="150" y="264"/>
                  </a:lnTo>
                  <a:lnTo>
                    <a:pt x="153" y="264"/>
                  </a:lnTo>
                  <a:lnTo>
                    <a:pt x="156" y="263"/>
                  </a:lnTo>
                  <a:lnTo>
                    <a:pt x="158" y="264"/>
                  </a:lnTo>
                  <a:lnTo>
                    <a:pt x="158" y="266"/>
                  </a:lnTo>
                  <a:lnTo>
                    <a:pt x="158" y="268"/>
                  </a:lnTo>
                  <a:lnTo>
                    <a:pt x="161" y="268"/>
                  </a:lnTo>
                  <a:lnTo>
                    <a:pt x="165" y="268"/>
                  </a:lnTo>
                  <a:lnTo>
                    <a:pt x="165" y="270"/>
                  </a:lnTo>
                  <a:lnTo>
                    <a:pt x="165" y="274"/>
                  </a:lnTo>
                  <a:lnTo>
                    <a:pt x="166" y="276"/>
                  </a:lnTo>
                  <a:lnTo>
                    <a:pt x="167" y="279"/>
                  </a:lnTo>
                  <a:lnTo>
                    <a:pt x="167" y="281"/>
                  </a:lnTo>
                  <a:lnTo>
                    <a:pt x="179" y="279"/>
                  </a:lnTo>
                  <a:lnTo>
                    <a:pt x="190" y="278"/>
                  </a:lnTo>
                  <a:lnTo>
                    <a:pt x="202" y="278"/>
                  </a:lnTo>
                  <a:lnTo>
                    <a:pt x="202" y="290"/>
                  </a:lnTo>
                  <a:lnTo>
                    <a:pt x="202" y="301"/>
                  </a:lnTo>
                  <a:lnTo>
                    <a:pt x="197" y="311"/>
                  </a:lnTo>
                  <a:lnTo>
                    <a:pt x="202" y="313"/>
                  </a:lnTo>
                  <a:lnTo>
                    <a:pt x="207" y="311"/>
                  </a:lnTo>
                  <a:lnTo>
                    <a:pt x="211" y="309"/>
                  </a:lnTo>
                  <a:lnTo>
                    <a:pt x="212" y="309"/>
                  </a:lnTo>
                  <a:lnTo>
                    <a:pt x="212" y="308"/>
                  </a:lnTo>
                  <a:lnTo>
                    <a:pt x="212" y="305"/>
                  </a:lnTo>
                  <a:lnTo>
                    <a:pt x="220" y="303"/>
                  </a:lnTo>
                  <a:lnTo>
                    <a:pt x="229" y="302"/>
                  </a:lnTo>
                  <a:lnTo>
                    <a:pt x="237" y="299"/>
                  </a:lnTo>
                  <a:lnTo>
                    <a:pt x="248" y="292"/>
                  </a:lnTo>
                  <a:lnTo>
                    <a:pt x="257" y="282"/>
                  </a:lnTo>
                  <a:lnTo>
                    <a:pt x="257" y="281"/>
                  </a:lnTo>
                  <a:lnTo>
                    <a:pt x="259" y="278"/>
                  </a:lnTo>
                  <a:lnTo>
                    <a:pt x="257" y="275"/>
                  </a:lnTo>
                  <a:lnTo>
                    <a:pt x="257" y="272"/>
                  </a:lnTo>
                  <a:lnTo>
                    <a:pt x="257" y="268"/>
                  </a:lnTo>
                  <a:lnTo>
                    <a:pt x="259" y="266"/>
                  </a:lnTo>
                  <a:lnTo>
                    <a:pt x="261" y="264"/>
                  </a:lnTo>
                  <a:lnTo>
                    <a:pt x="263" y="263"/>
                  </a:lnTo>
                  <a:lnTo>
                    <a:pt x="266" y="261"/>
                  </a:lnTo>
                  <a:lnTo>
                    <a:pt x="267" y="260"/>
                  </a:lnTo>
                  <a:lnTo>
                    <a:pt x="268" y="258"/>
                  </a:lnTo>
                  <a:lnTo>
                    <a:pt x="268" y="250"/>
                  </a:lnTo>
                  <a:lnTo>
                    <a:pt x="272" y="244"/>
                  </a:lnTo>
                  <a:lnTo>
                    <a:pt x="276" y="238"/>
                  </a:lnTo>
                  <a:lnTo>
                    <a:pt x="279" y="231"/>
                  </a:lnTo>
                  <a:lnTo>
                    <a:pt x="276" y="231"/>
                  </a:lnTo>
                  <a:lnTo>
                    <a:pt x="273" y="230"/>
                  </a:lnTo>
                  <a:lnTo>
                    <a:pt x="272" y="228"/>
                  </a:lnTo>
                  <a:lnTo>
                    <a:pt x="273" y="225"/>
                  </a:lnTo>
                  <a:lnTo>
                    <a:pt x="272" y="222"/>
                  </a:lnTo>
                  <a:lnTo>
                    <a:pt x="272" y="220"/>
                  </a:lnTo>
                  <a:lnTo>
                    <a:pt x="270" y="216"/>
                  </a:lnTo>
                  <a:lnTo>
                    <a:pt x="280" y="208"/>
                  </a:lnTo>
                  <a:lnTo>
                    <a:pt x="289" y="196"/>
                  </a:lnTo>
                  <a:lnTo>
                    <a:pt x="291" y="195"/>
                  </a:lnTo>
                  <a:lnTo>
                    <a:pt x="294" y="193"/>
                  </a:lnTo>
                  <a:lnTo>
                    <a:pt x="296" y="193"/>
                  </a:lnTo>
                  <a:lnTo>
                    <a:pt x="298" y="192"/>
                  </a:lnTo>
                  <a:lnTo>
                    <a:pt x="302" y="192"/>
                  </a:lnTo>
                  <a:lnTo>
                    <a:pt x="304" y="191"/>
                  </a:lnTo>
                  <a:lnTo>
                    <a:pt x="306" y="189"/>
                  </a:lnTo>
                  <a:lnTo>
                    <a:pt x="308" y="186"/>
                  </a:lnTo>
                  <a:lnTo>
                    <a:pt x="309" y="185"/>
                  </a:lnTo>
                  <a:lnTo>
                    <a:pt x="312" y="183"/>
                  </a:lnTo>
                  <a:lnTo>
                    <a:pt x="313" y="181"/>
                  </a:lnTo>
                  <a:lnTo>
                    <a:pt x="314" y="180"/>
                  </a:lnTo>
                  <a:lnTo>
                    <a:pt x="313" y="178"/>
                  </a:lnTo>
                  <a:lnTo>
                    <a:pt x="307" y="167"/>
                  </a:lnTo>
                  <a:lnTo>
                    <a:pt x="306" y="156"/>
                  </a:lnTo>
                  <a:lnTo>
                    <a:pt x="304" y="145"/>
                  </a:lnTo>
                  <a:lnTo>
                    <a:pt x="308" y="144"/>
                  </a:lnTo>
                  <a:lnTo>
                    <a:pt x="310" y="143"/>
                  </a:lnTo>
                  <a:lnTo>
                    <a:pt x="310" y="142"/>
                  </a:lnTo>
                  <a:lnTo>
                    <a:pt x="312" y="140"/>
                  </a:lnTo>
                  <a:lnTo>
                    <a:pt x="312" y="138"/>
                  </a:lnTo>
                  <a:lnTo>
                    <a:pt x="312" y="136"/>
                  </a:lnTo>
                  <a:lnTo>
                    <a:pt x="314" y="132"/>
                  </a:lnTo>
                  <a:lnTo>
                    <a:pt x="316" y="122"/>
                  </a:lnTo>
                  <a:lnTo>
                    <a:pt x="315" y="113"/>
                  </a:lnTo>
                  <a:lnTo>
                    <a:pt x="315" y="103"/>
                  </a:lnTo>
                  <a:lnTo>
                    <a:pt x="316" y="94"/>
                  </a:lnTo>
                  <a:lnTo>
                    <a:pt x="321" y="85"/>
                  </a:lnTo>
                  <a:lnTo>
                    <a:pt x="326" y="84"/>
                  </a:lnTo>
                  <a:lnTo>
                    <a:pt x="332" y="84"/>
                  </a:lnTo>
                  <a:lnTo>
                    <a:pt x="337" y="85"/>
                  </a:lnTo>
                  <a:lnTo>
                    <a:pt x="342" y="86"/>
                  </a:lnTo>
                  <a:lnTo>
                    <a:pt x="344" y="84"/>
                  </a:lnTo>
                  <a:lnTo>
                    <a:pt x="343" y="78"/>
                  </a:lnTo>
                  <a:lnTo>
                    <a:pt x="338" y="74"/>
                  </a:lnTo>
                  <a:lnTo>
                    <a:pt x="331" y="71"/>
                  </a:lnTo>
                  <a:lnTo>
                    <a:pt x="325" y="68"/>
                  </a:lnTo>
                  <a:lnTo>
                    <a:pt x="318" y="63"/>
                  </a:lnTo>
                  <a:lnTo>
                    <a:pt x="320" y="61"/>
                  </a:lnTo>
                  <a:lnTo>
                    <a:pt x="321" y="59"/>
                  </a:lnTo>
                  <a:lnTo>
                    <a:pt x="324" y="56"/>
                  </a:lnTo>
                  <a:lnTo>
                    <a:pt x="325" y="54"/>
                  </a:lnTo>
                  <a:lnTo>
                    <a:pt x="322" y="54"/>
                  </a:lnTo>
                  <a:lnTo>
                    <a:pt x="320" y="54"/>
                  </a:lnTo>
                  <a:lnTo>
                    <a:pt x="318" y="51"/>
                  </a:lnTo>
                  <a:lnTo>
                    <a:pt x="316" y="50"/>
                  </a:lnTo>
                  <a:lnTo>
                    <a:pt x="314" y="49"/>
                  </a:lnTo>
                  <a:lnTo>
                    <a:pt x="310" y="45"/>
                  </a:lnTo>
                  <a:lnTo>
                    <a:pt x="308" y="43"/>
                  </a:lnTo>
                  <a:lnTo>
                    <a:pt x="304" y="39"/>
                  </a:lnTo>
                  <a:lnTo>
                    <a:pt x="302" y="37"/>
                  </a:lnTo>
                  <a:lnTo>
                    <a:pt x="301" y="33"/>
                  </a:lnTo>
                  <a:lnTo>
                    <a:pt x="303" y="29"/>
                  </a:lnTo>
                  <a:lnTo>
                    <a:pt x="307" y="27"/>
                  </a:lnTo>
                  <a:lnTo>
                    <a:pt x="312" y="27"/>
                  </a:lnTo>
                  <a:lnTo>
                    <a:pt x="318" y="26"/>
                  </a:lnTo>
                  <a:lnTo>
                    <a:pt x="322" y="25"/>
                  </a:lnTo>
                  <a:lnTo>
                    <a:pt x="322" y="24"/>
                  </a:lnTo>
                  <a:lnTo>
                    <a:pt x="320" y="23"/>
                  </a:lnTo>
                  <a:lnTo>
                    <a:pt x="319" y="21"/>
                  </a:lnTo>
                  <a:lnTo>
                    <a:pt x="318" y="20"/>
                  </a:lnTo>
                  <a:lnTo>
                    <a:pt x="316" y="19"/>
                  </a:lnTo>
                  <a:lnTo>
                    <a:pt x="318" y="18"/>
                  </a:lnTo>
                  <a:lnTo>
                    <a:pt x="319" y="17"/>
                  </a:lnTo>
                  <a:lnTo>
                    <a:pt x="320" y="15"/>
                  </a:lnTo>
                  <a:lnTo>
                    <a:pt x="314" y="9"/>
                  </a:lnTo>
                  <a:lnTo>
                    <a:pt x="307" y="6"/>
                  </a:lnTo>
                  <a:lnTo>
                    <a:pt x="298" y="5"/>
                  </a:lnTo>
                  <a:lnTo>
                    <a:pt x="290" y="2"/>
                  </a:lnTo>
                  <a:lnTo>
                    <a:pt x="283" y="1"/>
                  </a:lnTo>
                  <a:lnTo>
                    <a:pt x="274" y="2"/>
                  </a:lnTo>
                  <a:lnTo>
                    <a:pt x="266" y="3"/>
                  </a:lnTo>
                  <a:lnTo>
                    <a:pt x="257" y="1"/>
                  </a:lnTo>
                  <a:lnTo>
                    <a:pt x="255" y="0"/>
                  </a:lnTo>
                  <a:lnTo>
                    <a:pt x="254" y="1"/>
                  </a:lnTo>
                  <a:lnTo>
                    <a:pt x="251" y="2"/>
                  </a:lnTo>
                  <a:lnTo>
                    <a:pt x="250" y="3"/>
                  </a:lnTo>
                  <a:lnTo>
                    <a:pt x="248" y="5"/>
                  </a:lnTo>
                  <a:lnTo>
                    <a:pt x="247" y="6"/>
                  </a:lnTo>
                  <a:lnTo>
                    <a:pt x="244" y="6"/>
                  </a:lnTo>
                  <a:lnTo>
                    <a:pt x="244" y="9"/>
                  </a:lnTo>
                  <a:lnTo>
                    <a:pt x="243" y="14"/>
                  </a:lnTo>
                  <a:lnTo>
                    <a:pt x="241" y="17"/>
                  </a:lnTo>
                  <a:lnTo>
                    <a:pt x="238" y="20"/>
                  </a:lnTo>
                  <a:lnTo>
                    <a:pt x="237" y="21"/>
                  </a:lnTo>
                  <a:lnTo>
                    <a:pt x="238" y="24"/>
                  </a:lnTo>
                  <a:lnTo>
                    <a:pt x="239" y="26"/>
                  </a:lnTo>
                  <a:lnTo>
                    <a:pt x="241" y="29"/>
                  </a:lnTo>
                  <a:lnTo>
                    <a:pt x="242" y="31"/>
                  </a:lnTo>
                  <a:lnTo>
                    <a:pt x="242" y="33"/>
                  </a:lnTo>
                  <a:lnTo>
                    <a:pt x="241" y="35"/>
                  </a:lnTo>
                  <a:lnTo>
                    <a:pt x="239" y="36"/>
                  </a:lnTo>
                  <a:lnTo>
                    <a:pt x="237" y="36"/>
                  </a:lnTo>
                  <a:lnTo>
                    <a:pt x="236" y="36"/>
                  </a:lnTo>
                  <a:lnTo>
                    <a:pt x="235" y="36"/>
                  </a:lnTo>
                  <a:lnTo>
                    <a:pt x="233" y="36"/>
                  </a:lnTo>
                  <a:lnTo>
                    <a:pt x="231" y="38"/>
                  </a:lnTo>
                  <a:lnTo>
                    <a:pt x="231" y="41"/>
                  </a:lnTo>
                  <a:lnTo>
                    <a:pt x="232" y="43"/>
                  </a:lnTo>
                  <a:lnTo>
                    <a:pt x="233" y="47"/>
                  </a:lnTo>
                  <a:lnTo>
                    <a:pt x="233" y="49"/>
                  </a:lnTo>
                  <a:lnTo>
                    <a:pt x="233" y="51"/>
                  </a:lnTo>
                  <a:lnTo>
                    <a:pt x="233" y="53"/>
                  </a:lnTo>
                  <a:lnTo>
                    <a:pt x="231" y="54"/>
                  </a:lnTo>
                  <a:lnTo>
                    <a:pt x="230" y="54"/>
                  </a:lnTo>
                  <a:lnTo>
                    <a:pt x="227" y="54"/>
                  </a:lnTo>
                  <a:lnTo>
                    <a:pt x="225" y="54"/>
                  </a:lnTo>
                  <a:lnTo>
                    <a:pt x="224" y="55"/>
                  </a:lnTo>
                  <a:lnTo>
                    <a:pt x="221" y="57"/>
                  </a:lnTo>
                  <a:lnTo>
                    <a:pt x="220" y="60"/>
                  </a:lnTo>
                  <a:lnTo>
                    <a:pt x="221" y="63"/>
                  </a:lnTo>
                  <a:lnTo>
                    <a:pt x="221" y="67"/>
                  </a:lnTo>
                  <a:lnTo>
                    <a:pt x="224" y="71"/>
                  </a:lnTo>
                  <a:lnTo>
                    <a:pt x="220" y="72"/>
                  </a:lnTo>
                  <a:lnTo>
                    <a:pt x="218" y="74"/>
                  </a:lnTo>
                  <a:lnTo>
                    <a:pt x="215" y="77"/>
                  </a:lnTo>
                  <a:lnTo>
                    <a:pt x="214" y="79"/>
                  </a:lnTo>
                  <a:lnTo>
                    <a:pt x="213" y="82"/>
                  </a:lnTo>
                  <a:lnTo>
                    <a:pt x="212" y="84"/>
                  </a:lnTo>
                  <a:lnTo>
                    <a:pt x="212" y="86"/>
                  </a:lnTo>
                  <a:lnTo>
                    <a:pt x="212" y="89"/>
                  </a:lnTo>
                  <a:lnTo>
                    <a:pt x="212" y="91"/>
                  </a:lnTo>
                  <a:lnTo>
                    <a:pt x="212" y="94"/>
                  </a:lnTo>
                  <a:lnTo>
                    <a:pt x="211" y="96"/>
                  </a:lnTo>
                  <a:lnTo>
                    <a:pt x="208" y="97"/>
                  </a:lnTo>
                  <a:lnTo>
                    <a:pt x="200" y="101"/>
                  </a:lnTo>
                  <a:lnTo>
                    <a:pt x="189" y="101"/>
                  </a:lnTo>
                  <a:lnTo>
                    <a:pt x="179" y="102"/>
                  </a:lnTo>
                  <a:lnTo>
                    <a:pt x="170" y="106"/>
                  </a:lnTo>
                  <a:lnTo>
                    <a:pt x="172" y="106"/>
                  </a:lnTo>
                  <a:lnTo>
                    <a:pt x="172" y="107"/>
                  </a:lnTo>
                  <a:lnTo>
                    <a:pt x="173" y="108"/>
                  </a:lnTo>
                  <a:lnTo>
                    <a:pt x="174" y="110"/>
                  </a:lnTo>
                  <a:lnTo>
                    <a:pt x="174" y="112"/>
                  </a:lnTo>
                  <a:lnTo>
                    <a:pt x="176" y="113"/>
                  </a:lnTo>
                  <a:lnTo>
                    <a:pt x="177" y="114"/>
                  </a:lnTo>
                  <a:lnTo>
                    <a:pt x="176" y="114"/>
                  </a:lnTo>
                  <a:lnTo>
                    <a:pt x="174" y="114"/>
                  </a:lnTo>
                  <a:lnTo>
                    <a:pt x="173" y="115"/>
                  </a:lnTo>
                  <a:lnTo>
                    <a:pt x="172" y="115"/>
                  </a:lnTo>
                  <a:lnTo>
                    <a:pt x="172" y="116"/>
                  </a:lnTo>
                  <a:lnTo>
                    <a:pt x="162" y="110"/>
                  </a:lnTo>
                  <a:lnTo>
                    <a:pt x="152" y="104"/>
                  </a:lnTo>
                  <a:lnTo>
                    <a:pt x="142" y="100"/>
                  </a:lnTo>
                  <a:lnTo>
                    <a:pt x="131" y="96"/>
                  </a:lnTo>
                  <a:lnTo>
                    <a:pt x="119" y="96"/>
                  </a:lnTo>
                  <a:lnTo>
                    <a:pt x="119" y="97"/>
                  </a:lnTo>
                  <a:lnTo>
                    <a:pt x="119" y="98"/>
                  </a:lnTo>
                  <a:lnTo>
                    <a:pt x="118" y="100"/>
                  </a:lnTo>
                  <a:lnTo>
                    <a:pt x="118" y="101"/>
                  </a:lnTo>
                  <a:lnTo>
                    <a:pt x="119" y="102"/>
                  </a:lnTo>
                  <a:lnTo>
                    <a:pt x="122" y="103"/>
                  </a:lnTo>
                  <a:lnTo>
                    <a:pt x="119" y="106"/>
                  </a:lnTo>
                  <a:lnTo>
                    <a:pt x="117" y="108"/>
                  </a:lnTo>
                  <a:lnTo>
                    <a:pt x="113" y="110"/>
                  </a:lnTo>
                  <a:lnTo>
                    <a:pt x="111" y="110"/>
                  </a:lnTo>
                  <a:lnTo>
                    <a:pt x="107" y="112"/>
                  </a:lnTo>
                  <a:lnTo>
                    <a:pt x="93" y="114"/>
                  </a:lnTo>
                  <a:lnTo>
                    <a:pt x="78" y="116"/>
                  </a:lnTo>
                  <a:lnTo>
                    <a:pt x="65" y="120"/>
                  </a:lnTo>
                  <a:lnTo>
                    <a:pt x="52" y="126"/>
                  </a:lnTo>
                  <a:lnTo>
                    <a:pt x="47" y="116"/>
                  </a:lnTo>
                  <a:lnTo>
                    <a:pt x="40" y="107"/>
                  </a:lnTo>
                  <a:lnTo>
                    <a:pt x="30" y="100"/>
                  </a:lnTo>
                  <a:lnTo>
                    <a:pt x="20" y="96"/>
                  </a:lnTo>
                  <a:lnTo>
                    <a:pt x="10" y="100"/>
                  </a:lnTo>
                  <a:lnTo>
                    <a:pt x="10" y="102"/>
                  </a:lnTo>
                  <a:lnTo>
                    <a:pt x="10" y="104"/>
                  </a:lnTo>
                  <a:lnTo>
                    <a:pt x="10" y="106"/>
                  </a:lnTo>
                  <a:lnTo>
                    <a:pt x="12" y="108"/>
                  </a:lnTo>
                  <a:lnTo>
                    <a:pt x="6" y="114"/>
                  </a:lnTo>
                  <a:lnTo>
                    <a:pt x="6" y="121"/>
                  </a:lnTo>
                  <a:lnTo>
                    <a:pt x="7" y="128"/>
                  </a:lnTo>
                  <a:lnTo>
                    <a:pt x="5" y="128"/>
                  </a:lnTo>
                  <a:lnTo>
                    <a:pt x="4" y="130"/>
                  </a:lnTo>
                  <a:lnTo>
                    <a:pt x="2" y="131"/>
                  </a:lnTo>
                  <a:lnTo>
                    <a:pt x="1" y="132"/>
                  </a:lnTo>
                  <a:lnTo>
                    <a:pt x="0" y="133"/>
                  </a:lnTo>
                  <a:lnTo>
                    <a:pt x="6" y="142"/>
                  </a:lnTo>
                  <a:lnTo>
                    <a:pt x="10" y="150"/>
                  </a:lnTo>
                  <a:lnTo>
                    <a:pt x="12" y="159"/>
                  </a:lnTo>
                  <a:lnTo>
                    <a:pt x="8" y="168"/>
                  </a:lnTo>
                  <a:lnTo>
                    <a:pt x="8" y="169"/>
                  </a:lnTo>
                  <a:lnTo>
                    <a:pt x="11" y="171"/>
                  </a:lnTo>
                  <a:lnTo>
                    <a:pt x="13" y="172"/>
                  </a:lnTo>
                  <a:lnTo>
                    <a:pt x="14" y="173"/>
                  </a:lnTo>
                  <a:lnTo>
                    <a:pt x="17" y="175"/>
                  </a:lnTo>
                  <a:lnTo>
                    <a:pt x="18" y="183"/>
                  </a:lnTo>
                  <a:lnTo>
                    <a:pt x="19" y="191"/>
                  </a:lnTo>
                  <a:lnTo>
                    <a:pt x="22" y="198"/>
                  </a:lnTo>
                  <a:lnTo>
                    <a:pt x="25" y="205"/>
                  </a:lnTo>
                  <a:lnTo>
                    <a:pt x="25" y="203"/>
                  </a:lnTo>
                  <a:lnTo>
                    <a:pt x="25" y="202"/>
                  </a:lnTo>
                  <a:lnTo>
                    <a:pt x="25" y="199"/>
                  </a:lnTo>
                  <a:lnTo>
                    <a:pt x="26" y="198"/>
                  </a:lnTo>
                  <a:lnTo>
                    <a:pt x="29" y="197"/>
                  </a:lnTo>
                  <a:lnTo>
                    <a:pt x="31" y="196"/>
                  </a:lnTo>
                  <a:lnTo>
                    <a:pt x="34" y="196"/>
                  </a:lnTo>
                  <a:lnTo>
                    <a:pt x="37" y="196"/>
                  </a:lnTo>
                  <a:lnTo>
                    <a:pt x="43" y="202"/>
                  </a:lnTo>
                  <a:lnTo>
                    <a:pt x="45" y="210"/>
                  </a:lnTo>
                  <a:lnTo>
                    <a:pt x="43" y="217"/>
                  </a:lnTo>
                  <a:lnTo>
                    <a:pt x="43" y="226"/>
                  </a:lnTo>
                  <a:lnTo>
                    <a:pt x="45" y="228"/>
                  </a:lnTo>
                  <a:lnTo>
                    <a:pt x="47" y="231"/>
                  </a:lnTo>
                  <a:lnTo>
                    <a:pt x="48" y="233"/>
                  </a:lnTo>
                  <a:lnTo>
                    <a:pt x="51" y="236"/>
                  </a:lnTo>
                  <a:lnTo>
                    <a:pt x="52" y="239"/>
                  </a:lnTo>
                  <a:lnTo>
                    <a:pt x="53" y="243"/>
                  </a:lnTo>
                  <a:lnTo>
                    <a:pt x="53" y="246"/>
                  </a:lnTo>
                  <a:lnTo>
                    <a:pt x="53" y="249"/>
                  </a:lnTo>
                  <a:lnTo>
                    <a:pt x="52" y="250"/>
                  </a:lnTo>
                  <a:lnTo>
                    <a:pt x="51" y="251"/>
                  </a:lnTo>
                  <a:lnTo>
                    <a:pt x="49" y="252"/>
                  </a:lnTo>
                  <a:lnTo>
                    <a:pt x="49" y="255"/>
                  </a:lnTo>
                  <a:lnTo>
                    <a:pt x="49" y="256"/>
                  </a:lnTo>
                  <a:lnTo>
                    <a:pt x="52" y="258"/>
                  </a:lnTo>
                  <a:lnTo>
                    <a:pt x="52" y="257"/>
                  </a:lnTo>
                  <a:lnTo>
                    <a:pt x="52" y="255"/>
                  </a:lnTo>
                  <a:lnTo>
                    <a:pt x="58" y="254"/>
                  </a:lnTo>
                  <a:lnTo>
                    <a:pt x="64" y="256"/>
                  </a:lnTo>
                  <a:lnTo>
                    <a:pt x="70" y="256"/>
                  </a:lnTo>
                  <a:lnTo>
                    <a:pt x="76" y="254"/>
                  </a:lnTo>
                  <a:lnTo>
                    <a:pt x="79" y="252"/>
                  </a:lnTo>
                  <a:lnTo>
                    <a:pt x="83" y="255"/>
                  </a:lnTo>
                  <a:lnTo>
                    <a:pt x="88" y="257"/>
                  </a:lnTo>
                  <a:lnTo>
                    <a:pt x="93" y="260"/>
                  </a:lnTo>
                  <a:lnTo>
                    <a:pt x="99" y="257"/>
                  </a:lnTo>
                  <a:lnTo>
                    <a:pt x="100" y="258"/>
                  </a:lnTo>
                  <a:lnTo>
                    <a:pt x="100" y="260"/>
                  </a:lnTo>
                  <a:lnTo>
                    <a:pt x="101" y="261"/>
                  </a:lnTo>
                  <a:lnTo>
                    <a:pt x="102" y="261"/>
                  </a:lnTo>
                  <a:lnTo>
                    <a:pt x="102" y="260"/>
                  </a:lnTo>
                  <a:close/>
                </a:path>
              </a:pathLst>
            </a:custGeom>
            <a:solidFill>
              <a:srgbClr val="000514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74" name="Freeform 45"/>
            <p:cNvSpPr>
              <a:spLocks/>
            </p:cNvSpPr>
            <p:nvPr/>
          </p:nvSpPr>
          <p:spPr bwMode="gray">
            <a:xfrm>
              <a:off x="2471" y="3349"/>
              <a:ext cx="467" cy="485"/>
            </a:xfrm>
            <a:custGeom>
              <a:avLst/>
              <a:gdLst>
                <a:gd name="T0" fmla="*/ 14 w 399"/>
                <a:gd name="T1" fmla="*/ 0 h 414"/>
                <a:gd name="T2" fmla="*/ 1 w 399"/>
                <a:gd name="T3" fmla="*/ 13 h 414"/>
                <a:gd name="T4" fmla="*/ 18 w 399"/>
                <a:gd name="T5" fmla="*/ 34 h 414"/>
                <a:gd name="T6" fmla="*/ 83 w 399"/>
                <a:gd name="T7" fmla="*/ 96 h 414"/>
                <a:gd name="T8" fmla="*/ 143 w 399"/>
                <a:gd name="T9" fmla="*/ 156 h 414"/>
                <a:gd name="T10" fmla="*/ 166 w 399"/>
                <a:gd name="T11" fmla="*/ 217 h 414"/>
                <a:gd name="T12" fmla="*/ 172 w 399"/>
                <a:gd name="T13" fmla="*/ 224 h 414"/>
                <a:gd name="T14" fmla="*/ 208 w 399"/>
                <a:gd name="T15" fmla="*/ 248 h 414"/>
                <a:gd name="T16" fmla="*/ 240 w 399"/>
                <a:gd name="T17" fmla="*/ 308 h 414"/>
                <a:gd name="T18" fmla="*/ 241 w 399"/>
                <a:gd name="T19" fmla="*/ 320 h 414"/>
                <a:gd name="T20" fmla="*/ 249 w 399"/>
                <a:gd name="T21" fmla="*/ 335 h 414"/>
                <a:gd name="T22" fmla="*/ 262 w 399"/>
                <a:gd name="T23" fmla="*/ 348 h 414"/>
                <a:gd name="T24" fmla="*/ 275 w 399"/>
                <a:gd name="T25" fmla="*/ 370 h 414"/>
                <a:gd name="T26" fmla="*/ 322 w 399"/>
                <a:gd name="T27" fmla="*/ 411 h 414"/>
                <a:gd name="T28" fmla="*/ 343 w 399"/>
                <a:gd name="T29" fmla="*/ 431 h 414"/>
                <a:gd name="T30" fmla="*/ 372 w 399"/>
                <a:gd name="T31" fmla="*/ 458 h 414"/>
                <a:gd name="T32" fmla="*/ 387 w 399"/>
                <a:gd name="T33" fmla="*/ 469 h 414"/>
                <a:gd name="T34" fmla="*/ 403 w 399"/>
                <a:gd name="T35" fmla="*/ 465 h 414"/>
                <a:gd name="T36" fmla="*/ 433 w 399"/>
                <a:gd name="T37" fmla="*/ 472 h 414"/>
                <a:gd name="T38" fmla="*/ 442 w 399"/>
                <a:gd name="T39" fmla="*/ 485 h 414"/>
                <a:gd name="T40" fmla="*/ 445 w 399"/>
                <a:gd name="T41" fmla="*/ 433 h 414"/>
                <a:gd name="T42" fmla="*/ 445 w 399"/>
                <a:gd name="T43" fmla="*/ 408 h 414"/>
                <a:gd name="T44" fmla="*/ 449 w 399"/>
                <a:gd name="T45" fmla="*/ 395 h 414"/>
                <a:gd name="T46" fmla="*/ 442 w 399"/>
                <a:gd name="T47" fmla="*/ 382 h 414"/>
                <a:gd name="T48" fmla="*/ 445 w 399"/>
                <a:gd name="T49" fmla="*/ 374 h 414"/>
                <a:gd name="T50" fmla="*/ 449 w 399"/>
                <a:gd name="T51" fmla="*/ 367 h 414"/>
                <a:gd name="T52" fmla="*/ 451 w 399"/>
                <a:gd name="T53" fmla="*/ 355 h 414"/>
                <a:gd name="T54" fmla="*/ 461 w 399"/>
                <a:gd name="T55" fmla="*/ 346 h 414"/>
                <a:gd name="T56" fmla="*/ 460 w 399"/>
                <a:gd name="T57" fmla="*/ 341 h 414"/>
                <a:gd name="T58" fmla="*/ 413 w 399"/>
                <a:gd name="T59" fmla="*/ 319 h 414"/>
                <a:gd name="T60" fmla="*/ 393 w 399"/>
                <a:gd name="T61" fmla="*/ 320 h 414"/>
                <a:gd name="T62" fmla="*/ 382 w 399"/>
                <a:gd name="T63" fmla="*/ 305 h 414"/>
                <a:gd name="T64" fmla="*/ 371 w 399"/>
                <a:gd name="T65" fmla="*/ 271 h 414"/>
                <a:gd name="T66" fmla="*/ 346 w 399"/>
                <a:gd name="T67" fmla="*/ 258 h 414"/>
                <a:gd name="T68" fmla="*/ 353 w 399"/>
                <a:gd name="T69" fmla="*/ 248 h 414"/>
                <a:gd name="T70" fmla="*/ 344 w 399"/>
                <a:gd name="T71" fmla="*/ 243 h 414"/>
                <a:gd name="T72" fmla="*/ 353 w 399"/>
                <a:gd name="T73" fmla="*/ 224 h 414"/>
                <a:gd name="T74" fmla="*/ 339 w 399"/>
                <a:gd name="T75" fmla="*/ 214 h 414"/>
                <a:gd name="T76" fmla="*/ 334 w 399"/>
                <a:gd name="T77" fmla="*/ 211 h 414"/>
                <a:gd name="T78" fmla="*/ 331 w 399"/>
                <a:gd name="T79" fmla="*/ 211 h 414"/>
                <a:gd name="T80" fmla="*/ 331 w 399"/>
                <a:gd name="T81" fmla="*/ 214 h 414"/>
                <a:gd name="T82" fmla="*/ 327 w 399"/>
                <a:gd name="T83" fmla="*/ 210 h 414"/>
                <a:gd name="T84" fmla="*/ 297 w 399"/>
                <a:gd name="T85" fmla="*/ 198 h 414"/>
                <a:gd name="T86" fmla="*/ 288 w 399"/>
                <a:gd name="T87" fmla="*/ 173 h 414"/>
                <a:gd name="T88" fmla="*/ 256 w 399"/>
                <a:gd name="T89" fmla="*/ 145 h 414"/>
                <a:gd name="T90" fmla="*/ 236 w 399"/>
                <a:gd name="T91" fmla="*/ 144 h 414"/>
                <a:gd name="T92" fmla="*/ 242 w 399"/>
                <a:gd name="T93" fmla="*/ 155 h 414"/>
                <a:gd name="T94" fmla="*/ 204 w 399"/>
                <a:gd name="T95" fmla="*/ 122 h 414"/>
                <a:gd name="T96" fmla="*/ 192 w 399"/>
                <a:gd name="T97" fmla="*/ 101 h 414"/>
                <a:gd name="T98" fmla="*/ 160 w 399"/>
                <a:gd name="T99" fmla="*/ 78 h 414"/>
                <a:gd name="T100" fmla="*/ 136 w 399"/>
                <a:gd name="T101" fmla="*/ 42 h 414"/>
                <a:gd name="T102" fmla="*/ 128 w 399"/>
                <a:gd name="T103" fmla="*/ 27 h 414"/>
                <a:gd name="T104" fmla="*/ 95 w 399"/>
                <a:gd name="T105" fmla="*/ 16 h 414"/>
                <a:gd name="T106" fmla="*/ 51 w 399"/>
                <a:gd name="T107" fmla="*/ 15 h 41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99"/>
                <a:gd name="T163" fmla="*/ 0 h 414"/>
                <a:gd name="T164" fmla="*/ 399 w 399"/>
                <a:gd name="T165" fmla="*/ 414 h 41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99" h="414">
                  <a:moveTo>
                    <a:pt x="44" y="13"/>
                  </a:moveTo>
                  <a:lnTo>
                    <a:pt x="34" y="7"/>
                  </a:lnTo>
                  <a:lnTo>
                    <a:pt x="23" y="1"/>
                  </a:lnTo>
                  <a:lnTo>
                    <a:pt x="12" y="0"/>
                  </a:lnTo>
                  <a:lnTo>
                    <a:pt x="3" y="3"/>
                  </a:lnTo>
                  <a:lnTo>
                    <a:pt x="1" y="6"/>
                  </a:lnTo>
                  <a:lnTo>
                    <a:pt x="0" y="8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4" y="15"/>
                  </a:lnTo>
                  <a:lnTo>
                    <a:pt x="5" y="18"/>
                  </a:lnTo>
                  <a:lnTo>
                    <a:pt x="15" y="29"/>
                  </a:lnTo>
                  <a:lnTo>
                    <a:pt x="24" y="41"/>
                  </a:lnTo>
                  <a:lnTo>
                    <a:pt x="35" y="50"/>
                  </a:lnTo>
                  <a:lnTo>
                    <a:pt x="54" y="65"/>
                  </a:lnTo>
                  <a:lnTo>
                    <a:pt x="71" y="82"/>
                  </a:lnTo>
                  <a:lnTo>
                    <a:pt x="84" y="101"/>
                  </a:lnTo>
                  <a:lnTo>
                    <a:pt x="97" y="120"/>
                  </a:lnTo>
                  <a:lnTo>
                    <a:pt x="111" y="125"/>
                  </a:lnTo>
                  <a:lnTo>
                    <a:pt x="122" y="133"/>
                  </a:lnTo>
                  <a:lnTo>
                    <a:pt x="129" y="144"/>
                  </a:lnTo>
                  <a:lnTo>
                    <a:pt x="135" y="157"/>
                  </a:lnTo>
                  <a:lnTo>
                    <a:pt x="140" y="171"/>
                  </a:lnTo>
                  <a:lnTo>
                    <a:pt x="142" y="185"/>
                  </a:lnTo>
                  <a:lnTo>
                    <a:pt x="142" y="186"/>
                  </a:lnTo>
                  <a:lnTo>
                    <a:pt x="143" y="187"/>
                  </a:lnTo>
                  <a:lnTo>
                    <a:pt x="145" y="190"/>
                  </a:lnTo>
                  <a:lnTo>
                    <a:pt x="147" y="191"/>
                  </a:lnTo>
                  <a:lnTo>
                    <a:pt x="148" y="191"/>
                  </a:lnTo>
                  <a:lnTo>
                    <a:pt x="160" y="195"/>
                  </a:lnTo>
                  <a:lnTo>
                    <a:pt x="170" y="202"/>
                  </a:lnTo>
                  <a:lnTo>
                    <a:pt x="178" y="212"/>
                  </a:lnTo>
                  <a:lnTo>
                    <a:pt x="184" y="222"/>
                  </a:lnTo>
                  <a:lnTo>
                    <a:pt x="190" y="233"/>
                  </a:lnTo>
                  <a:lnTo>
                    <a:pt x="198" y="248"/>
                  </a:lnTo>
                  <a:lnTo>
                    <a:pt x="205" y="263"/>
                  </a:lnTo>
                  <a:lnTo>
                    <a:pt x="206" y="264"/>
                  </a:lnTo>
                  <a:lnTo>
                    <a:pt x="206" y="268"/>
                  </a:lnTo>
                  <a:lnTo>
                    <a:pt x="206" y="271"/>
                  </a:lnTo>
                  <a:lnTo>
                    <a:pt x="206" y="273"/>
                  </a:lnTo>
                  <a:lnTo>
                    <a:pt x="206" y="277"/>
                  </a:lnTo>
                  <a:lnTo>
                    <a:pt x="208" y="280"/>
                  </a:lnTo>
                  <a:lnTo>
                    <a:pt x="211" y="284"/>
                  </a:lnTo>
                  <a:lnTo>
                    <a:pt x="213" y="286"/>
                  </a:lnTo>
                  <a:lnTo>
                    <a:pt x="217" y="289"/>
                  </a:lnTo>
                  <a:lnTo>
                    <a:pt x="220" y="292"/>
                  </a:lnTo>
                  <a:lnTo>
                    <a:pt x="224" y="296"/>
                  </a:lnTo>
                  <a:lnTo>
                    <a:pt x="224" y="297"/>
                  </a:lnTo>
                  <a:lnTo>
                    <a:pt x="224" y="299"/>
                  </a:lnTo>
                  <a:lnTo>
                    <a:pt x="224" y="302"/>
                  </a:lnTo>
                  <a:lnTo>
                    <a:pt x="225" y="304"/>
                  </a:lnTo>
                  <a:lnTo>
                    <a:pt x="235" y="316"/>
                  </a:lnTo>
                  <a:lnTo>
                    <a:pt x="246" y="327"/>
                  </a:lnTo>
                  <a:lnTo>
                    <a:pt x="258" y="337"/>
                  </a:lnTo>
                  <a:lnTo>
                    <a:pt x="270" y="346"/>
                  </a:lnTo>
                  <a:lnTo>
                    <a:pt x="275" y="351"/>
                  </a:lnTo>
                  <a:lnTo>
                    <a:pt x="278" y="357"/>
                  </a:lnTo>
                  <a:lnTo>
                    <a:pt x="283" y="362"/>
                  </a:lnTo>
                  <a:lnTo>
                    <a:pt x="288" y="364"/>
                  </a:lnTo>
                  <a:lnTo>
                    <a:pt x="293" y="368"/>
                  </a:lnTo>
                  <a:lnTo>
                    <a:pt x="299" y="370"/>
                  </a:lnTo>
                  <a:lnTo>
                    <a:pt x="307" y="375"/>
                  </a:lnTo>
                  <a:lnTo>
                    <a:pt x="313" y="382"/>
                  </a:lnTo>
                  <a:lnTo>
                    <a:pt x="318" y="391"/>
                  </a:lnTo>
                  <a:lnTo>
                    <a:pt x="324" y="399"/>
                  </a:lnTo>
                  <a:lnTo>
                    <a:pt x="331" y="406"/>
                  </a:lnTo>
                  <a:lnTo>
                    <a:pt x="331" y="403"/>
                  </a:lnTo>
                  <a:lnTo>
                    <a:pt x="331" y="400"/>
                  </a:lnTo>
                  <a:lnTo>
                    <a:pt x="332" y="398"/>
                  </a:lnTo>
                  <a:lnTo>
                    <a:pt x="334" y="396"/>
                  </a:lnTo>
                  <a:lnTo>
                    <a:pt x="336" y="392"/>
                  </a:lnTo>
                  <a:lnTo>
                    <a:pt x="344" y="397"/>
                  </a:lnTo>
                  <a:lnTo>
                    <a:pt x="352" y="396"/>
                  </a:lnTo>
                  <a:lnTo>
                    <a:pt x="356" y="387"/>
                  </a:lnTo>
                  <a:lnTo>
                    <a:pt x="364" y="394"/>
                  </a:lnTo>
                  <a:lnTo>
                    <a:pt x="370" y="403"/>
                  </a:lnTo>
                  <a:lnTo>
                    <a:pt x="373" y="412"/>
                  </a:lnTo>
                  <a:lnTo>
                    <a:pt x="374" y="414"/>
                  </a:lnTo>
                  <a:lnTo>
                    <a:pt x="376" y="414"/>
                  </a:lnTo>
                  <a:lnTo>
                    <a:pt x="378" y="414"/>
                  </a:lnTo>
                  <a:lnTo>
                    <a:pt x="379" y="414"/>
                  </a:lnTo>
                  <a:lnTo>
                    <a:pt x="378" y="396"/>
                  </a:lnTo>
                  <a:lnTo>
                    <a:pt x="382" y="378"/>
                  </a:lnTo>
                  <a:lnTo>
                    <a:pt x="380" y="370"/>
                  </a:lnTo>
                  <a:lnTo>
                    <a:pt x="378" y="362"/>
                  </a:lnTo>
                  <a:lnTo>
                    <a:pt x="378" y="352"/>
                  </a:lnTo>
                  <a:lnTo>
                    <a:pt x="379" y="350"/>
                  </a:lnTo>
                  <a:lnTo>
                    <a:pt x="380" y="348"/>
                  </a:lnTo>
                  <a:lnTo>
                    <a:pt x="382" y="345"/>
                  </a:lnTo>
                  <a:lnTo>
                    <a:pt x="384" y="343"/>
                  </a:lnTo>
                  <a:lnTo>
                    <a:pt x="384" y="339"/>
                  </a:lnTo>
                  <a:lnTo>
                    <a:pt x="384" y="337"/>
                  </a:lnTo>
                  <a:lnTo>
                    <a:pt x="383" y="334"/>
                  </a:lnTo>
                  <a:lnTo>
                    <a:pt x="380" y="332"/>
                  </a:lnTo>
                  <a:lnTo>
                    <a:pt x="378" y="328"/>
                  </a:lnTo>
                  <a:lnTo>
                    <a:pt x="378" y="326"/>
                  </a:lnTo>
                  <a:lnTo>
                    <a:pt x="378" y="323"/>
                  </a:lnTo>
                  <a:lnTo>
                    <a:pt x="378" y="321"/>
                  </a:lnTo>
                  <a:lnTo>
                    <a:pt x="379" y="320"/>
                  </a:lnTo>
                  <a:lnTo>
                    <a:pt x="380" y="319"/>
                  </a:lnTo>
                  <a:lnTo>
                    <a:pt x="383" y="319"/>
                  </a:lnTo>
                  <a:lnTo>
                    <a:pt x="384" y="319"/>
                  </a:lnTo>
                  <a:lnTo>
                    <a:pt x="384" y="315"/>
                  </a:lnTo>
                  <a:lnTo>
                    <a:pt x="384" y="313"/>
                  </a:lnTo>
                  <a:lnTo>
                    <a:pt x="384" y="309"/>
                  </a:lnTo>
                  <a:lnTo>
                    <a:pt x="383" y="307"/>
                  </a:lnTo>
                  <a:lnTo>
                    <a:pt x="384" y="304"/>
                  </a:lnTo>
                  <a:lnTo>
                    <a:pt x="385" y="303"/>
                  </a:lnTo>
                  <a:lnTo>
                    <a:pt x="389" y="301"/>
                  </a:lnTo>
                  <a:lnTo>
                    <a:pt x="390" y="299"/>
                  </a:lnTo>
                  <a:lnTo>
                    <a:pt x="393" y="297"/>
                  </a:lnTo>
                  <a:lnTo>
                    <a:pt x="394" y="295"/>
                  </a:lnTo>
                  <a:lnTo>
                    <a:pt x="396" y="292"/>
                  </a:lnTo>
                  <a:lnTo>
                    <a:pt x="399" y="290"/>
                  </a:lnTo>
                  <a:lnTo>
                    <a:pt x="395" y="290"/>
                  </a:lnTo>
                  <a:lnTo>
                    <a:pt x="393" y="291"/>
                  </a:lnTo>
                  <a:lnTo>
                    <a:pt x="389" y="290"/>
                  </a:lnTo>
                  <a:lnTo>
                    <a:pt x="376" y="281"/>
                  </a:lnTo>
                  <a:lnTo>
                    <a:pt x="361" y="273"/>
                  </a:lnTo>
                  <a:lnTo>
                    <a:pt x="353" y="272"/>
                  </a:lnTo>
                  <a:lnTo>
                    <a:pt x="344" y="277"/>
                  </a:lnTo>
                  <a:lnTo>
                    <a:pt x="338" y="284"/>
                  </a:lnTo>
                  <a:lnTo>
                    <a:pt x="336" y="279"/>
                  </a:lnTo>
                  <a:lnTo>
                    <a:pt x="336" y="273"/>
                  </a:lnTo>
                  <a:lnTo>
                    <a:pt x="336" y="268"/>
                  </a:lnTo>
                  <a:lnTo>
                    <a:pt x="335" y="263"/>
                  </a:lnTo>
                  <a:lnTo>
                    <a:pt x="332" y="261"/>
                  </a:lnTo>
                  <a:lnTo>
                    <a:pt x="326" y="260"/>
                  </a:lnTo>
                  <a:lnTo>
                    <a:pt x="329" y="249"/>
                  </a:lnTo>
                  <a:lnTo>
                    <a:pt x="328" y="238"/>
                  </a:lnTo>
                  <a:lnTo>
                    <a:pt x="326" y="227"/>
                  </a:lnTo>
                  <a:lnTo>
                    <a:pt x="317" y="231"/>
                  </a:lnTo>
                  <a:lnTo>
                    <a:pt x="307" y="230"/>
                  </a:lnTo>
                  <a:lnTo>
                    <a:pt x="299" y="225"/>
                  </a:lnTo>
                  <a:lnTo>
                    <a:pt x="296" y="222"/>
                  </a:lnTo>
                  <a:lnTo>
                    <a:pt x="296" y="220"/>
                  </a:lnTo>
                  <a:lnTo>
                    <a:pt x="296" y="218"/>
                  </a:lnTo>
                  <a:lnTo>
                    <a:pt x="297" y="216"/>
                  </a:lnTo>
                  <a:lnTo>
                    <a:pt x="300" y="214"/>
                  </a:lnTo>
                  <a:lnTo>
                    <a:pt x="302" y="212"/>
                  </a:lnTo>
                  <a:lnTo>
                    <a:pt x="305" y="209"/>
                  </a:lnTo>
                  <a:lnTo>
                    <a:pt x="306" y="207"/>
                  </a:lnTo>
                  <a:lnTo>
                    <a:pt x="300" y="207"/>
                  </a:lnTo>
                  <a:lnTo>
                    <a:pt x="294" y="207"/>
                  </a:lnTo>
                  <a:lnTo>
                    <a:pt x="299" y="202"/>
                  </a:lnTo>
                  <a:lnTo>
                    <a:pt x="302" y="198"/>
                  </a:lnTo>
                  <a:lnTo>
                    <a:pt x="306" y="192"/>
                  </a:lnTo>
                  <a:lnTo>
                    <a:pt x="302" y="191"/>
                  </a:lnTo>
                  <a:lnTo>
                    <a:pt x="299" y="189"/>
                  </a:lnTo>
                  <a:lnTo>
                    <a:pt x="295" y="187"/>
                  </a:lnTo>
                  <a:lnTo>
                    <a:pt x="293" y="185"/>
                  </a:lnTo>
                  <a:lnTo>
                    <a:pt x="290" y="183"/>
                  </a:lnTo>
                  <a:lnTo>
                    <a:pt x="289" y="179"/>
                  </a:lnTo>
                  <a:lnTo>
                    <a:pt x="287" y="179"/>
                  </a:lnTo>
                  <a:lnTo>
                    <a:pt x="285" y="180"/>
                  </a:lnTo>
                  <a:lnTo>
                    <a:pt x="284" y="180"/>
                  </a:lnTo>
                  <a:lnTo>
                    <a:pt x="283" y="180"/>
                  </a:lnTo>
                  <a:lnTo>
                    <a:pt x="281" y="181"/>
                  </a:lnTo>
                  <a:lnTo>
                    <a:pt x="283" y="181"/>
                  </a:lnTo>
                  <a:lnTo>
                    <a:pt x="283" y="183"/>
                  </a:lnTo>
                  <a:lnTo>
                    <a:pt x="282" y="183"/>
                  </a:lnTo>
                  <a:lnTo>
                    <a:pt x="281" y="181"/>
                  </a:lnTo>
                  <a:lnTo>
                    <a:pt x="279" y="179"/>
                  </a:lnTo>
                  <a:lnTo>
                    <a:pt x="275" y="173"/>
                  </a:lnTo>
                  <a:lnTo>
                    <a:pt x="269" y="169"/>
                  </a:lnTo>
                  <a:lnTo>
                    <a:pt x="263" y="168"/>
                  </a:lnTo>
                  <a:lnTo>
                    <a:pt x="254" y="169"/>
                  </a:lnTo>
                  <a:lnTo>
                    <a:pt x="254" y="166"/>
                  </a:lnTo>
                  <a:lnTo>
                    <a:pt x="253" y="162"/>
                  </a:lnTo>
                  <a:lnTo>
                    <a:pt x="252" y="159"/>
                  </a:lnTo>
                  <a:lnTo>
                    <a:pt x="246" y="148"/>
                  </a:lnTo>
                  <a:lnTo>
                    <a:pt x="239" y="141"/>
                  </a:lnTo>
                  <a:lnTo>
                    <a:pt x="230" y="133"/>
                  </a:lnTo>
                  <a:lnTo>
                    <a:pt x="225" y="129"/>
                  </a:lnTo>
                  <a:lnTo>
                    <a:pt x="219" y="124"/>
                  </a:lnTo>
                  <a:lnTo>
                    <a:pt x="213" y="119"/>
                  </a:lnTo>
                  <a:lnTo>
                    <a:pt x="208" y="118"/>
                  </a:lnTo>
                  <a:lnTo>
                    <a:pt x="202" y="121"/>
                  </a:lnTo>
                  <a:lnTo>
                    <a:pt x="202" y="123"/>
                  </a:lnTo>
                  <a:lnTo>
                    <a:pt x="202" y="125"/>
                  </a:lnTo>
                  <a:lnTo>
                    <a:pt x="205" y="127"/>
                  </a:lnTo>
                  <a:lnTo>
                    <a:pt x="206" y="130"/>
                  </a:lnTo>
                  <a:lnTo>
                    <a:pt x="207" y="132"/>
                  </a:lnTo>
                  <a:lnTo>
                    <a:pt x="208" y="135"/>
                  </a:lnTo>
                  <a:lnTo>
                    <a:pt x="195" y="127"/>
                  </a:lnTo>
                  <a:lnTo>
                    <a:pt x="183" y="117"/>
                  </a:lnTo>
                  <a:lnTo>
                    <a:pt x="174" y="104"/>
                  </a:lnTo>
                  <a:lnTo>
                    <a:pt x="165" y="92"/>
                  </a:lnTo>
                  <a:lnTo>
                    <a:pt x="164" y="90"/>
                  </a:lnTo>
                  <a:lnTo>
                    <a:pt x="164" y="89"/>
                  </a:lnTo>
                  <a:lnTo>
                    <a:pt x="164" y="86"/>
                  </a:lnTo>
                  <a:lnTo>
                    <a:pt x="164" y="84"/>
                  </a:lnTo>
                  <a:lnTo>
                    <a:pt x="155" y="77"/>
                  </a:lnTo>
                  <a:lnTo>
                    <a:pt x="146" y="71"/>
                  </a:lnTo>
                  <a:lnTo>
                    <a:pt x="137" y="67"/>
                  </a:lnTo>
                  <a:lnTo>
                    <a:pt x="128" y="62"/>
                  </a:lnTo>
                  <a:lnTo>
                    <a:pt x="122" y="55"/>
                  </a:lnTo>
                  <a:lnTo>
                    <a:pt x="118" y="46"/>
                  </a:lnTo>
                  <a:lnTo>
                    <a:pt x="116" y="36"/>
                  </a:lnTo>
                  <a:lnTo>
                    <a:pt x="109" y="27"/>
                  </a:lnTo>
                  <a:lnTo>
                    <a:pt x="109" y="26"/>
                  </a:lnTo>
                  <a:lnTo>
                    <a:pt x="109" y="24"/>
                  </a:lnTo>
                  <a:lnTo>
                    <a:pt x="109" y="23"/>
                  </a:lnTo>
                  <a:lnTo>
                    <a:pt x="107" y="21"/>
                  </a:lnTo>
                  <a:lnTo>
                    <a:pt x="100" y="15"/>
                  </a:lnTo>
                  <a:lnTo>
                    <a:pt x="91" y="14"/>
                  </a:lnTo>
                  <a:lnTo>
                    <a:pt x="81" y="14"/>
                  </a:lnTo>
                  <a:lnTo>
                    <a:pt x="71" y="14"/>
                  </a:lnTo>
                  <a:lnTo>
                    <a:pt x="62" y="14"/>
                  </a:lnTo>
                  <a:lnTo>
                    <a:pt x="53" y="15"/>
                  </a:lnTo>
                  <a:lnTo>
                    <a:pt x="44" y="13"/>
                  </a:lnTo>
                  <a:close/>
                </a:path>
              </a:pathLst>
            </a:custGeom>
            <a:solidFill>
              <a:srgbClr val="000514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75" name="Freeform 46"/>
            <p:cNvSpPr>
              <a:spLocks/>
            </p:cNvSpPr>
            <p:nvPr/>
          </p:nvSpPr>
          <p:spPr bwMode="gray">
            <a:xfrm>
              <a:off x="2678" y="3303"/>
              <a:ext cx="188" cy="229"/>
            </a:xfrm>
            <a:custGeom>
              <a:avLst/>
              <a:gdLst>
                <a:gd name="T0" fmla="*/ 187 w 161"/>
                <a:gd name="T1" fmla="*/ 215 h 195"/>
                <a:gd name="T2" fmla="*/ 187 w 161"/>
                <a:gd name="T3" fmla="*/ 222 h 195"/>
                <a:gd name="T4" fmla="*/ 184 w 161"/>
                <a:gd name="T5" fmla="*/ 228 h 195"/>
                <a:gd name="T6" fmla="*/ 180 w 161"/>
                <a:gd name="T7" fmla="*/ 229 h 195"/>
                <a:gd name="T8" fmla="*/ 176 w 161"/>
                <a:gd name="T9" fmla="*/ 227 h 195"/>
                <a:gd name="T10" fmla="*/ 174 w 161"/>
                <a:gd name="T11" fmla="*/ 221 h 195"/>
                <a:gd name="T12" fmla="*/ 172 w 161"/>
                <a:gd name="T13" fmla="*/ 218 h 195"/>
                <a:gd name="T14" fmla="*/ 167 w 161"/>
                <a:gd name="T15" fmla="*/ 216 h 195"/>
                <a:gd name="T16" fmla="*/ 162 w 161"/>
                <a:gd name="T17" fmla="*/ 221 h 195"/>
                <a:gd name="T18" fmla="*/ 155 w 161"/>
                <a:gd name="T19" fmla="*/ 223 h 195"/>
                <a:gd name="T20" fmla="*/ 149 w 161"/>
                <a:gd name="T21" fmla="*/ 225 h 195"/>
                <a:gd name="T22" fmla="*/ 128 w 161"/>
                <a:gd name="T23" fmla="*/ 213 h 195"/>
                <a:gd name="T24" fmla="*/ 90 w 161"/>
                <a:gd name="T25" fmla="*/ 191 h 195"/>
                <a:gd name="T26" fmla="*/ 57 w 161"/>
                <a:gd name="T27" fmla="*/ 164 h 195"/>
                <a:gd name="T28" fmla="*/ 53 w 161"/>
                <a:gd name="T29" fmla="*/ 156 h 195"/>
                <a:gd name="T30" fmla="*/ 48 w 161"/>
                <a:gd name="T31" fmla="*/ 144 h 195"/>
                <a:gd name="T32" fmla="*/ 33 w 161"/>
                <a:gd name="T33" fmla="*/ 124 h 195"/>
                <a:gd name="T34" fmla="*/ 22 w 161"/>
                <a:gd name="T35" fmla="*/ 102 h 195"/>
                <a:gd name="T36" fmla="*/ 21 w 161"/>
                <a:gd name="T37" fmla="*/ 80 h 195"/>
                <a:gd name="T38" fmla="*/ 14 w 161"/>
                <a:gd name="T39" fmla="*/ 63 h 195"/>
                <a:gd name="T40" fmla="*/ 7 w 161"/>
                <a:gd name="T41" fmla="*/ 55 h 195"/>
                <a:gd name="T42" fmla="*/ 8 w 161"/>
                <a:gd name="T43" fmla="*/ 41 h 195"/>
                <a:gd name="T44" fmla="*/ 7 w 161"/>
                <a:gd name="T45" fmla="*/ 28 h 195"/>
                <a:gd name="T46" fmla="*/ 4 w 161"/>
                <a:gd name="T47" fmla="*/ 21 h 195"/>
                <a:gd name="T48" fmla="*/ 0 w 161"/>
                <a:gd name="T49" fmla="*/ 14 h 195"/>
                <a:gd name="T50" fmla="*/ 4 w 161"/>
                <a:gd name="T51" fmla="*/ 9 h 195"/>
                <a:gd name="T52" fmla="*/ 5 w 161"/>
                <a:gd name="T53" fmla="*/ 5 h 195"/>
                <a:gd name="T54" fmla="*/ 7 w 161"/>
                <a:gd name="T55" fmla="*/ 0 h 195"/>
                <a:gd name="T56" fmla="*/ 12 w 161"/>
                <a:gd name="T57" fmla="*/ 0 h 195"/>
                <a:gd name="T58" fmla="*/ 28 w 161"/>
                <a:gd name="T59" fmla="*/ 7 h 195"/>
                <a:gd name="T60" fmla="*/ 40 w 161"/>
                <a:gd name="T61" fmla="*/ 18 h 195"/>
                <a:gd name="T62" fmla="*/ 36 w 161"/>
                <a:gd name="T63" fmla="*/ 34 h 195"/>
                <a:gd name="T64" fmla="*/ 42 w 161"/>
                <a:gd name="T65" fmla="*/ 39 h 195"/>
                <a:gd name="T66" fmla="*/ 48 w 161"/>
                <a:gd name="T67" fmla="*/ 42 h 195"/>
                <a:gd name="T68" fmla="*/ 50 w 161"/>
                <a:gd name="T69" fmla="*/ 41 h 195"/>
                <a:gd name="T70" fmla="*/ 54 w 161"/>
                <a:gd name="T71" fmla="*/ 38 h 195"/>
                <a:gd name="T72" fmla="*/ 55 w 161"/>
                <a:gd name="T73" fmla="*/ 33 h 195"/>
                <a:gd name="T74" fmla="*/ 57 w 161"/>
                <a:gd name="T75" fmla="*/ 31 h 195"/>
                <a:gd name="T76" fmla="*/ 62 w 161"/>
                <a:gd name="T77" fmla="*/ 32 h 195"/>
                <a:gd name="T78" fmla="*/ 63 w 161"/>
                <a:gd name="T79" fmla="*/ 34 h 195"/>
                <a:gd name="T80" fmla="*/ 70 w 161"/>
                <a:gd name="T81" fmla="*/ 33 h 195"/>
                <a:gd name="T82" fmla="*/ 76 w 161"/>
                <a:gd name="T83" fmla="*/ 28 h 195"/>
                <a:gd name="T84" fmla="*/ 77 w 161"/>
                <a:gd name="T85" fmla="*/ 21 h 195"/>
                <a:gd name="T86" fmla="*/ 96 w 161"/>
                <a:gd name="T87" fmla="*/ 27 h 195"/>
                <a:gd name="T88" fmla="*/ 112 w 161"/>
                <a:gd name="T89" fmla="*/ 46 h 195"/>
                <a:gd name="T90" fmla="*/ 132 w 161"/>
                <a:gd name="T91" fmla="*/ 61 h 195"/>
                <a:gd name="T92" fmla="*/ 139 w 161"/>
                <a:gd name="T93" fmla="*/ 89 h 195"/>
                <a:gd name="T94" fmla="*/ 137 w 161"/>
                <a:gd name="T95" fmla="*/ 128 h 195"/>
                <a:gd name="T96" fmla="*/ 144 w 161"/>
                <a:gd name="T97" fmla="*/ 159 h 195"/>
                <a:gd name="T98" fmla="*/ 159 w 161"/>
                <a:gd name="T99" fmla="*/ 180 h 195"/>
                <a:gd name="T100" fmla="*/ 172 w 161"/>
                <a:gd name="T101" fmla="*/ 204 h 195"/>
                <a:gd name="T102" fmla="*/ 169 w 161"/>
                <a:gd name="T103" fmla="*/ 208 h 195"/>
                <a:gd name="T104" fmla="*/ 166 w 161"/>
                <a:gd name="T105" fmla="*/ 213 h 19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61"/>
                <a:gd name="T160" fmla="*/ 0 h 195"/>
                <a:gd name="T161" fmla="*/ 161 w 161"/>
                <a:gd name="T162" fmla="*/ 195 h 19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61" h="195">
                  <a:moveTo>
                    <a:pt x="159" y="181"/>
                  </a:moveTo>
                  <a:lnTo>
                    <a:pt x="160" y="183"/>
                  </a:lnTo>
                  <a:lnTo>
                    <a:pt x="161" y="187"/>
                  </a:lnTo>
                  <a:lnTo>
                    <a:pt x="160" y="189"/>
                  </a:lnTo>
                  <a:lnTo>
                    <a:pt x="159" y="192"/>
                  </a:lnTo>
                  <a:lnTo>
                    <a:pt x="158" y="194"/>
                  </a:lnTo>
                  <a:lnTo>
                    <a:pt x="155" y="195"/>
                  </a:lnTo>
                  <a:lnTo>
                    <a:pt x="154" y="195"/>
                  </a:lnTo>
                  <a:lnTo>
                    <a:pt x="152" y="194"/>
                  </a:lnTo>
                  <a:lnTo>
                    <a:pt x="151" y="193"/>
                  </a:lnTo>
                  <a:lnTo>
                    <a:pt x="149" y="190"/>
                  </a:lnTo>
                  <a:lnTo>
                    <a:pt x="149" y="188"/>
                  </a:lnTo>
                  <a:lnTo>
                    <a:pt x="148" y="187"/>
                  </a:lnTo>
                  <a:lnTo>
                    <a:pt x="147" y="186"/>
                  </a:lnTo>
                  <a:lnTo>
                    <a:pt x="145" y="184"/>
                  </a:lnTo>
                  <a:lnTo>
                    <a:pt x="143" y="184"/>
                  </a:lnTo>
                  <a:lnTo>
                    <a:pt x="141" y="186"/>
                  </a:lnTo>
                  <a:lnTo>
                    <a:pt x="139" y="188"/>
                  </a:lnTo>
                  <a:lnTo>
                    <a:pt x="135" y="189"/>
                  </a:lnTo>
                  <a:lnTo>
                    <a:pt x="133" y="190"/>
                  </a:lnTo>
                  <a:lnTo>
                    <a:pt x="130" y="192"/>
                  </a:lnTo>
                  <a:lnTo>
                    <a:pt x="128" y="192"/>
                  </a:lnTo>
                  <a:lnTo>
                    <a:pt x="125" y="190"/>
                  </a:lnTo>
                  <a:lnTo>
                    <a:pt x="110" y="181"/>
                  </a:lnTo>
                  <a:lnTo>
                    <a:pt x="93" y="171"/>
                  </a:lnTo>
                  <a:lnTo>
                    <a:pt x="77" y="163"/>
                  </a:lnTo>
                  <a:lnTo>
                    <a:pt x="62" y="153"/>
                  </a:lnTo>
                  <a:lnTo>
                    <a:pt x="49" y="140"/>
                  </a:lnTo>
                  <a:lnTo>
                    <a:pt x="47" y="136"/>
                  </a:lnTo>
                  <a:lnTo>
                    <a:pt x="45" y="133"/>
                  </a:lnTo>
                  <a:lnTo>
                    <a:pt x="43" y="128"/>
                  </a:lnTo>
                  <a:lnTo>
                    <a:pt x="41" y="123"/>
                  </a:lnTo>
                  <a:lnTo>
                    <a:pt x="36" y="115"/>
                  </a:lnTo>
                  <a:lnTo>
                    <a:pt x="28" y="106"/>
                  </a:lnTo>
                  <a:lnTo>
                    <a:pt x="22" y="97"/>
                  </a:lnTo>
                  <a:lnTo>
                    <a:pt x="19" y="87"/>
                  </a:lnTo>
                  <a:lnTo>
                    <a:pt x="19" y="77"/>
                  </a:lnTo>
                  <a:lnTo>
                    <a:pt x="18" y="68"/>
                  </a:lnTo>
                  <a:lnTo>
                    <a:pt x="15" y="58"/>
                  </a:lnTo>
                  <a:lnTo>
                    <a:pt x="12" y="54"/>
                  </a:lnTo>
                  <a:lnTo>
                    <a:pt x="9" y="51"/>
                  </a:lnTo>
                  <a:lnTo>
                    <a:pt x="6" y="47"/>
                  </a:lnTo>
                  <a:lnTo>
                    <a:pt x="6" y="41"/>
                  </a:lnTo>
                  <a:lnTo>
                    <a:pt x="7" y="35"/>
                  </a:lnTo>
                  <a:lnTo>
                    <a:pt x="7" y="28"/>
                  </a:lnTo>
                  <a:lnTo>
                    <a:pt x="6" y="24"/>
                  </a:lnTo>
                  <a:lnTo>
                    <a:pt x="4" y="22"/>
                  </a:lnTo>
                  <a:lnTo>
                    <a:pt x="3" y="18"/>
                  </a:lnTo>
                  <a:lnTo>
                    <a:pt x="1" y="16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8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7" y="3"/>
                  </a:lnTo>
                  <a:lnTo>
                    <a:pt x="24" y="6"/>
                  </a:lnTo>
                  <a:lnTo>
                    <a:pt x="30" y="10"/>
                  </a:lnTo>
                  <a:lnTo>
                    <a:pt x="34" y="15"/>
                  </a:lnTo>
                  <a:lnTo>
                    <a:pt x="35" y="22"/>
                  </a:lnTo>
                  <a:lnTo>
                    <a:pt x="31" y="29"/>
                  </a:lnTo>
                  <a:lnTo>
                    <a:pt x="34" y="32"/>
                  </a:lnTo>
                  <a:lnTo>
                    <a:pt x="36" y="33"/>
                  </a:lnTo>
                  <a:lnTo>
                    <a:pt x="39" y="35"/>
                  </a:lnTo>
                  <a:lnTo>
                    <a:pt x="41" y="36"/>
                  </a:lnTo>
                  <a:lnTo>
                    <a:pt x="42" y="36"/>
                  </a:lnTo>
                  <a:lnTo>
                    <a:pt x="43" y="35"/>
                  </a:lnTo>
                  <a:lnTo>
                    <a:pt x="45" y="34"/>
                  </a:lnTo>
                  <a:lnTo>
                    <a:pt x="46" y="32"/>
                  </a:lnTo>
                  <a:lnTo>
                    <a:pt x="46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9" y="26"/>
                  </a:lnTo>
                  <a:lnTo>
                    <a:pt x="52" y="26"/>
                  </a:lnTo>
                  <a:lnTo>
                    <a:pt x="53" y="27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8" y="29"/>
                  </a:lnTo>
                  <a:lnTo>
                    <a:pt x="60" y="28"/>
                  </a:lnTo>
                  <a:lnTo>
                    <a:pt x="63" y="27"/>
                  </a:lnTo>
                  <a:lnTo>
                    <a:pt x="65" y="24"/>
                  </a:lnTo>
                  <a:lnTo>
                    <a:pt x="66" y="22"/>
                  </a:lnTo>
                  <a:lnTo>
                    <a:pt x="66" y="18"/>
                  </a:lnTo>
                  <a:lnTo>
                    <a:pt x="75" y="20"/>
                  </a:lnTo>
                  <a:lnTo>
                    <a:pt x="82" y="23"/>
                  </a:lnTo>
                  <a:lnTo>
                    <a:pt x="88" y="32"/>
                  </a:lnTo>
                  <a:lnTo>
                    <a:pt x="96" y="39"/>
                  </a:lnTo>
                  <a:lnTo>
                    <a:pt x="105" y="45"/>
                  </a:lnTo>
                  <a:lnTo>
                    <a:pt x="113" y="52"/>
                  </a:lnTo>
                  <a:lnTo>
                    <a:pt x="118" y="60"/>
                  </a:lnTo>
                  <a:lnTo>
                    <a:pt x="119" y="76"/>
                  </a:lnTo>
                  <a:lnTo>
                    <a:pt x="118" y="92"/>
                  </a:lnTo>
                  <a:lnTo>
                    <a:pt x="117" y="109"/>
                  </a:lnTo>
                  <a:lnTo>
                    <a:pt x="118" y="124"/>
                  </a:lnTo>
                  <a:lnTo>
                    <a:pt x="123" y="135"/>
                  </a:lnTo>
                  <a:lnTo>
                    <a:pt x="129" y="145"/>
                  </a:lnTo>
                  <a:lnTo>
                    <a:pt x="136" y="153"/>
                  </a:lnTo>
                  <a:lnTo>
                    <a:pt x="143" y="163"/>
                  </a:lnTo>
                  <a:lnTo>
                    <a:pt x="147" y="174"/>
                  </a:lnTo>
                  <a:lnTo>
                    <a:pt x="146" y="176"/>
                  </a:lnTo>
                  <a:lnTo>
                    <a:pt x="145" y="177"/>
                  </a:lnTo>
                  <a:lnTo>
                    <a:pt x="143" y="178"/>
                  </a:lnTo>
                  <a:lnTo>
                    <a:pt x="142" y="181"/>
                  </a:lnTo>
                  <a:lnTo>
                    <a:pt x="159" y="181"/>
                  </a:lnTo>
                  <a:close/>
                </a:path>
              </a:pathLst>
            </a:custGeom>
            <a:solidFill>
              <a:srgbClr val="000514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76" name="Freeform 47"/>
            <p:cNvSpPr>
              <a:spLocks/>
            </p:cNvSpPr>
            <p:nvPr/>
          </p:nvSpPr>
          <p:spPr bwMode="gray">
            <a:xfrm>
              <a:off x="2769" y="2593"/>
              <a:ext cx="302" cy="634"/>
            </a:xfrm>
            <a:custGeom>
              <a:avLst/>
              <a:gdLst>
                <a:gd name="T0" fmla="*/ 30 w 258"/>
                <a:gd name="T1" fmla="*/ 71 h 542"/>
                <a:gd name="T2" fmla="*/ 33 w 258"/>
                <a:gd name="T3" fmla="*/ 95 h 542"/>
                <a:gd name="T4" fmla="*/ 94 w 258"/>
                <a:gd name="T5" fmla="*/ 118 h 542"/>
                <a:gd name="T6" fmla="*/ 115 w 258"/>
                <a:gd name="T7" fmla="*/ 142 h 542"/>
                <a:gd name="T8" fmla="*/ 103 w 258"/>
                <a:gd name="T9" fmla="*/ 164 h 542"/>
                <a:gd name="T10" fmla="*/ 82 w 258"/>
                <a:gd name="T11" fmla="*/ 164 h 542"/>
                <a:gd name="T12" fmla="*/ 118 w 258"/>
                <a:gd name="T13" fmla="*/ 200 h 542"/>
                <a:gd name="T14" fmla="*/ 132 w 258"/>
                <a:gd name="T15" fmla="*/ 223 h 542"/>
                <a:gd name="T16" fmla="*/ 166 w 258"/>
                <a:gd name="T17" fmla="*/ 268 h 542"/>
                <a:gd name="T18" fmla="*/ 172 w 258"/>
                <a:gd name="T19" fmla="*/ 278 h 542"/>
                <a:gd name="T20" fmla="*/ 215 w 258"/>
                <a:gd name="T21" fmla="*/ 319 h 542"/>
                <a:gd name="T22" fmla="*/ 208 w 258"/>
                <a:gd name="T23" fmla="*/ 325 h 542"/>
                <a:gd name="T24" fmla="*/ 221 w 258"/>
                <a:gd name="T25" fmla="*/ 371 h 542"/>
                <a:gd name="T26" fmla="*/ 214 w 258"/>
                <a:gd name="T27" fmla="*/ 397 h 542"/>
                <a:gd name="T28" fmla="*/ 218 w 258"/>
                <a:gd name="T29" fmla="*/ 412 h 542"/>
                <a:gd name="T30" fmla="*/ 211 w 258"/>
                <a:gd name="T31" fmla="*/ 474 h 542"/>
                <a:gd name="T32" fmla="*/ 194 w 258"/>
                <a:gd name="T33" fmla="*/ 487 h 542"/>
                <a:gd name="T34" fmla="*/ 176 w 258"/>
                <a:gd name="T35" fmla="*/ 499 h 542"/>
                <a:gd name="T36" fmla="*/ 156 w 258"/>
                <a:gd name="T37" fmla="*/ 522 h 542"/>
                <a:gd name="T38" fmla="*/ 152 w 258"/>
                <a:gd name="T39" fmla="*/ 535 h 542"/>
                <a:gd name="T40" fmla="*/ 139 w 258"/>
                <a:gd name="T41" fmla="*/ 533 h 542"/>
                <a:gd name="T42" fmla="*/ 110 w 258"/>
                <a:gd name="T43" fmla="*/ 544 h 542"/>
                <a:gd name="T44" fmla="*/ 107 w 258"/>
                <a:gd name="T45" fmla="*/ 563 h 542"/>
                <a:gd name="T46" fmla="*/ 116 w 258"/>
                <a:gd name="T47" fmla="*/ 578 h 542"/>
                <a:gd name="T48" fmla="*/ 118 w 258"/>
                <a:gd name="T49" fmla="*/ 633 h 542"/>
                <a:gd name="T50" fmla="*/ 159 w 258"/>
                <a:gd name="T51" fmla="*/ 605 h 542"/>
                <a:gd name="T52" fmla="*/ 157 w 258"/>
                <a:gd name="T53" fmla="*/ 577 h 542"/>
                <a:gd name="T54" fmla="*/ 170 w 258"/>
                <a:gd name="T55" fmla="*/ 591 h 542"/>
                <a:gd name="T56" fmla="*/ 172 w 258"/>
                <a:gd name="T57" fmla="*/ 568 h 542"/>
                <a:gd name="T58" fmla="*/ 190 w 258"/>
                <a:gd name="T59" fmla="*/ 567 h 542"/>
                <a:gd name="T60" fmla="*/ 194 w 258"/>
                <a:gd name="T61" fmla="*/ 553 h 542"/>
                <a:gd name="T62" fmla="*/ 232 w 258"/>
                <a:gd name="T63" fmla="*/ 546 h 542"/>
                <a:gd name="T64" fmla="*/ 261 w 258"/>
                <a:gd name="T65" fmla="*/ 528 h 542"/>
                <a:gd name="T66" fmla="*/ 281 w 258"/>
                <a:gd name="T67" fmla="*/ 519 h 542"/>
                <a:gd name="T68" fmla="*/ 287 w 258"/>
                <a:gd name="T69" fmla="*/ 503 h 542"/>
                <a:gd name="T70" fmla="*/ 294 w 258"/>
                <a:gd name="T71" fmla="*/ 456 h 542"/>
                <a:gd name="T72" fmla="*/ 298 w 258"/>
                <a:gd name="T73" fmla="*/ 453 h 542"/>
                <a:gd name="T74" fmla="*/ 263 w 258"/>
                <a:gd name="T75" fmla="*/ 330 h 542"/>
                <a:gd name="T76" fmla="*/ 176 w 258"/>
                <a:gd name="T77" fmla="*/ 249 h 542"/>
                <a:gd name="T78" fmla="*/ 155 w 258"/>
                <a:gd name="T79" fmla="*/ 207 h 542"/>
                <a:gd name="T80" fmla="*/ 150 w 258"/>
                <a:gd name="T81" fmla="*/ 180 h 542"/>
                <a:gd name="T82" fmla="*/ 164 w 258"/>
                <a:gd name="T83" fmla="*/ 154 h 542"/>
                <a:gd name="T84" fmla="*/ 183 w 258"/>
                <a:gd name="T85" fmla="*/ 124 h 542"/>
                <a:gd name="T86" fmla="*/ 199 w 258"/>
                <a:gd name="T87" fmla="*/ 115 h 542"/>
                <a:gd name="T88" fmla="*/ 228 w 258"/>
                <a:gd name="T89" fmla="*/ 118 h 542"/>
                <a:gd name="T90" fmla="*/ 222 w 258"/>
                <a:gd name="T91" fmla="*/ 105 h 542"/>
                <a:gd name="T92" fmla="*/ 229 w 258"/>
                <a:gd name="T93" fmla="*/ 74 h 542"/>
                <a:gd name="T94" fmla="*/ 191 w 258"/>
                <a:gd name="T95" fmla="*/ 56 h 542"/>
                <a:gd name="T96" fmla="*/ 191 w 258"/>
                <a:gd name="T97" fmla="*/ 21 h 542"/>
                <a:gd name="T98" fmla="*/ 176 w 258"/>
                <a:gd name="T99" fmla="*/ 20 h 542"/>
                <a:gd name="T100" fmla="*/ 135 w 258"/>
                <a:gd name="T101" fmla="*/ 5 h 542"/>
                <a:gd name="T102" fmla="*/ 97 w 258"/>
                <a:gd name="T103" fmla="*/ 23 h 542"/>
                <a:gd name="T104" fmla="*/ 88 w 258"/>
                <a:gd name="T105" fmla="*/ 30 h 542"/>
                <a:gd name="T106" fmla="*/ 71 w 258"/>
                <a:gd name="T107" fmla="*/ 35 h 542"/>
                <a:gd name="T108" fmla="*/ 42 w 258"/>
                <a:gd name="T109" fmla="*/ 25 h 542"/>
                <a:gd name="T110" fmla="*/ 21 w 258"/>
                <a:gd name="T111" fmla="*/ 34 h 542"/>
                <a:gd name="T112" fmla="*/ 5 w 258"/>
                <a:gd name="T113" fmla="*/ 34 h 5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58"/>
                <a:gd name="T172" fmla="*/ 0 h 542"/>
                <a:gd name="T173" fmla="*/ 258 w 258"/>
                <a:gd name="T174" fmla="*/ 542 h 5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58" h="542">
                  <a:moveTo>
                    <a:pt x="0" y="39"/>
                  </a:moveTo>
                  <a:lnTo>
                    <a:pt x="9" y="48"/>
                  </a:lnTo>
                  <a:lnTo>
                    <a:pt x="16" y="59"/>
                  </a:lnTo>
                  <a:lnTo>
                    <a:pt x="17" y="60"/>
                  </a:lnTo>
                  <a:lnTo>
                    <a:pt x="18" y="61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6" y="61"/>
                  </a:lnTo>
                  <a:lnTo>
                    <a:pt x="28" y="61"/>
                  </a:lnTo>
                  <a:lnTo>
                    <a:pt x="30" y="61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2" y="66"/>
                  </a:lnTo>
                  <a:lnTo>
                    <a:pt x="30" y="71"/>
                  </a:lnTo>
                  <a:lnTo>
                    <a:pt x="28" y="77"/>
                  </a:lnTo>
                  <a:lnTo>
                    <a:pt x="28" y="81"/>
                  </a:lnTo>
                  <a:lnTo>
                    <a:pt x="30" y="85"/>
                  </a:lnTo>
                  <a:lnTo>
                    <a:pt x="40" y="90"/>
                  </a:lnTo>
                  <a:lnTo>
                    <a:pt x="52" y="90"/>
                  </a:lnTo>
                  <a:lnTo>
                    <a:pt x="64" y="89"/>
                  </a:lnTo>
                  <a:lnTo>
                    <a:pt x="75" y="90"/>
                  </a:lnTo>
                  <a:lnTo>
                    <a:pt x="79" y="92"/>
                  </a:lnTo>
                  <a:lnTo>
                    <a:pt x="80" y="96"/>
                  </a:lnTo>
                  <a:lnTo>
                    <a:pt x="80" y="101"/>
                  </a:lnTo>
                  <a:lnTo>
                    <a:pt x="80" y="106"/>
                  </a:lnTo>
                  <a:lnTo>
                    <a:pt x="83" y="109"/>
                  </a:lnTo>
                  <a:lnTo>
                    <a:pt x="86" y="112"/>
                  </a:lnTo>
                  <a:lnTo>
                    <a:pt x="89" y="113"/>
                  </a:lnTo>
                  <a:lnTo>
                    <a:pt x="93" y="115"/>
                  </a:lnTo>
                  <a:lnTo>
                    <a:pt x="95" y="116"/>
                  </a:lnTo>
                  <a:lnTo>
                    <a:pt x="98" y="120"/>
                  </a:lnTo>
                  <a:lnTo>
                    <a:pt x="98" y="121"/>
                  </a:lnTo>
                  <a:lnTo>
                    <a:pt x="98" y="124"/>
                  </a:lnTo>
                  <a:lnTo>
                    <a:pt x="97" y="126"/>
                  </a:lnTo>
                  <a:lnTo>
                    <a:pt x="95" y="128"/>
                  </a:lnTo>
                  <a:lnTo>
                    <a:pt x="95" y="131"/>
                  </a:lnTo>
                  <a:lnTo>
                    <a:pt x="94" y="133"/>
                  </a:lnTo>
                  <a:lnTo>
                    <a:pt x="93" y="137"/>
                  </a:lnTo>
                  <a:lnTo>
                    <a:pt x="91" y="138"/>
                  </a:lnTo>
                  <a:lnTo>
                    <a:pt x="88" y="140"/>
                  </a:lnTo>
                  <a:lnTo>
                    <a:pt x="85" y="142"/>
                  </a:lnTo>
                  <a:lnTo>
                    <a:pt x="81" y="143"/>
                  </a:lnTo>
                  <a:lnTo>
                    <a:pt x="77" y="144"/>
                  </a:lnTo>
                  <a:lnTo>
                    <a:pt x="77" y="143"/>
                  </a:lnTo>
                  <a:lnTo>
                    <a:pt x="77" y="142"/>
                  </a:lnTo>
                  <a:lnTo>
                    <a:pt x="75" y="140"/>
                  </a:lnTo>
                  <a:lnTo>
                    <a:pt x="73" y="140"/>
                  </a:lnTo>
                  <a:lnTo>
                    <a:pt x="70" y="140"/>
                  </a:lnTo>
                  <a:lnTo>
                    <a:pt x="68" y="140"/>
                  </a:lnTo>
                  <a:lnTo>
                    <a:pt x="65" y="142"/>
                  </a:lnTo>
                  <a:lnTo>
                    <a:pt x="68" y="151"/>
                  </a:lnTo>
                  <a:lnTo>
                    <a:pt x="75" y="158"/>
                  </a:lnTo>
                  <a:lnTo>
                    <a:pt x="82" y="163"/>
                  </a:lnTo>
                  <a:lnTo>
                    <a:pt x="92" y="168"/>
                  </a:lnTo>
                  <a:lnTo>
                    <a:pt x="101" y="171"/>
                  </a:lnTo>
                  <a:lnTo>
                    <a:pt x="100" y="173"/>
                  </a:lnTo>
                  <a:lnTo>
                    <a:pt x="101" y="177"/>
                  </a:lnTo>
                  <a:lnTo>
                    <a:pt x="104" y="179"/>
                  </a:lnTo>
                  <a:lnTo>
                    <a:pt x="105" y="181"/>
                  </a:lnTo>
                  <a:lnTo>
                    <a:pt x="106" y="184"/>
                  </a:lnTo>
                  <a:lnTo>
                    <a:pt x="109" y="186"/>
                  </a:lnTo>
                  <a:lnTo>
                    <a:pt x="111" y="189"/>
                  </a:lnTo>
                  <a:lnTo>
                    <a:pt x="113" y="191"/>
                  </a:lnTo>
                  <a:lnTo>
                    <a:pt x="116" y="193"/>
                  </a:lnTo>
                  <a:lnTo>
                    <a:pt x="118" y="196"/>
                  </a:lnTo>
                  <a:lnTo>
                    <a:pt x="127" y="208"/>
                  </a:lnTo>
                  <a:lnTo>
                    <a:pt x="136" y="217"/>
                  </a:lnTo>
                  <a:lnTo>
                    <a:pt x="145" y="228"/>
                  </a:lnTo>
                  <a:lnTo>
                    <a:pt x="144" y="228"/>
                  </a:lnTo>
                  <a:lnTo>
                    <a:pt x="142" y="229"/>
                  </a:lnTo>
                  <a:lnTo>
                    <a:pt x="142" y="231"/>
                  </a:lnTo>
                  <a:lnTo>
                    <a:pt x="144" y="232"/>
                  </a:lnTo>
                  <a:lnTo>
                    <a:pt x="142" y="233"/>
                  </a:lnTo>
                  <a:lnTo>
                    <a:pt x="145" y="234"/>
                  </a:lnTo>
                  <a:lnTo>
                    <a:pt x="147" y="234"/>
                  </a:lnTo>
                  <a:lnTo>
                    <a:pt x="150" y="236"/>
                  </a:lnTo>
                  <a:lnTo>
                    <a:pt x="152" y="238"/>
                  </a:lnTo>
                  <a:lnTo>
                    <a:pt x="147" y="238"/>
                  </a:lnTo>
                  <a:lnTo>
                    <a:pt x="142" y="238"/>
                  </a:lnTo>
                  <a:lnTo>
                    <a:pt x="154" y="246"/>
                  </a:lnTo>
                  <a:lnTo>
                    <a:pt x="166" y="256"/>
                  </a:lnTo>
                  <a:lnTo>
                    <a:pt x="180" y="264"/>
                  </a:lnTo>
                  <a:lnTo>
                    <a:pt x="181" y="266"/>
                  </a:lnTo>
                  <a:lnTo>
                    <a:pt x="182" y="268"/>
                  </a:lnTo>
                  <a:lnTo>
                    <a:pt x="183" y="270"/>
                  </a:lnTo>
                  <a:lnTo>
                    <a:pt x="184" y="273"/>
                  </a:lnTo>
                  <a:lnTo>
                    <a:pt x="187" y="274"/>
                  </a:lnTo>
                  <a:lnTo>
                    <a:pt x="186" y="274"/>
                  </a:lnTo>
                  <a:lnTo>
                    <a:pt x="184" y="273"/>
                  </a:lnTo>
                  <a:lnTo>
                    <a:pt x="183" y="273"/>
                  </a:lnTo>
                  <a:lnTo>
                    <a:pt x="182" y="272"/>
                  </a:lnTo>
                  <a:lnTo>
                    <a:pt x="180" y="273"/>
                  </a:lnTo>
                  <a:lnTo>
                    <a:pt x="178" y="275"/>
                  </a:lnTo>
                  <a:lnTo>
                    <a:pt x="178" y="278"/>
                  </a:lnTo>
                  <a:lnTo>
                    <a:pt x="178" y="280"/>
                  </a:lnTo>
                  <a:lnTo>
                    <a:pt x="180" y="282"/>
                  </a:lnTo>
                  <a:lnTo>
                    <a:pt x="181" y="284"/>
                  </a:lnTo>
                  <a:lnTo>
                    <a:pt x="189" y="291"/>
                  </a:lnTo>
                  <a:lnTo>
                    <a:pt x="194" y="300"/>
                  </a:lnTo>
                  <a:lnTo>
                    <a:pt x="193" y="311"/>
                  </a:lnTo>
                  <a:lnTo>
                    <a:pt x="192" y="315"/>
                  </a:lnTo>
                  <a:lnTo>
                    <a:pt x="189" y="317"/>
                  </a:lnTo>
                  <a:lnTo>
                    <a:pt x="186" y="322"/>
                  </a:lnTo>
                  <a:lnTo>
                    <a:pt x="187" y="323"/>
                  </a:lnTo>
                  <a:lnTo>
                    <a:pt x="188" y="326"/>
                  </a:lnTo>
                  <a:lnTo>
                    <a:pt x="188" y="328"/>
                  </a:lnTo>
                  <a:lnTo>
                    <a:pt x="188" y="332"/>
                  </a:lnTo>
                  <a:lnTo>
                    <a:pt x="187" y="335"/>
                  </a:lnTo>
                  <a:lnTo>
                    <a:pt x="186" y="337"/>
                  </a:lnTo>
                  <a:lnTo>
                    <a:pt x="183" y="339"/>
                  </a:lnTo>
                  <a:lnTo>
                    <a:pt x="181" y="340"/>
                  </a:lnTo>
                  <a:lnTo>
                    <a:pt x="180" y="341"/>
                  </a:lnTo>
                  <a:lnTo>
                    <a:pt x="180" y="344"/>
                  </a:lnTo>
                  <a:lnTo>
                    <a:pt x="180" y="345"/>
                  </a:lnTo>
                  <a:lnTo>
                    <a:pt x="181" y="346"/>
                  </a:lnTo>
                  <a:lnTo>
                    <a:pt x="183" y="349"/>
                  </a:lnTo>
                  <a:lnTo>
                    <a:pt x="184" y="350"/>
                  </a:lnTo>
                  <a:lnTo>
                    <a:pt x="186" y="352"/>
                  </a:lnTo>
                  <a:lnTo>
                    <a:pt x="186" y="353"/>
                  </a:lnTo>
                  <a:lnTo>
                    <a:pt x="187" y="364"/>
                  </a:lnTo>
                  <a:lnTo>
                    <a:pt x="189" y="375"/>
                  </a:lnTo>
                  <a:lnTo>
                    <a:pt x="190" y="386"/>
                  </a:lnTo>
                  <a:lnTo>
                    <a:pt x="189" y="396"/>
                  </a:lnTo>
                  <a:lnTo>
                    <a:pt x="182" y="404"/>
                  </a:lnTo>
                  <a:lnTo>
                    <a:pt x="181" y="405"/>
                  </a:lnTo>
                  <a:lnTo>
                    <a:pt x="180" y="405"/>
                  </a:lnTo>
                  <a:lnTo>
                    <a:pt x="177" y="405"/>
                  </a:lnTo>
                  <a:lnTo>
                    <a:pt x="176" y="405"/>
                  </a:lnTo>
                  <a:lnTo>
                    <a:pt x="174" y="406"/>
                  </a:lnTo>
                  <a:lnTo>
                    <a:pt x="172" y="409"/>
                  </a:lnTo>
                  <a:lnTo>
                    <a:pt x="171" y="411"/>
                  </a:lnTo>
                  <a:lnTo>
                    <a:pt x="170" y="414"/>
                  </a:lnTo>
                  <a:lnTo>
                    <a:pt x="169" y="415"/>
                  </a:lnTo>
                  <a:lnTo>
                    <a:pt x="166" y="416"/>
                  </a:lnTo>
                  <a:lnTo>
                    <a:pt x="160" y="417"/>
                  </a:lnTo>
                  <a:lnTo>
                    <a:pt x="156" y="418"/>
                  </a:lnTo>
                  <a:lnTo>
                    <a:pt x="151" y="422"/>
                  </a:lnTo>
                  <a:lnTo>
                    <a:pt x="150" y="422"/>
                  </a:lnTo>
                  <a:lnTo>
                    <a:pt x="150" y="424"/>
                  </a:lnTo>
                  <a:lnTo>
                    <a:pt x="150" y="426"/>
                  </a:lnTo>
                  <a:lnTo>
                    <a:pt x="150" y="427"/>
                  </a:lnTo>
                  <a:lnTo>
                    <a:pt x="144" y="429"/>
                  </a:lnTo>
                  <a:lnTo>
                    <a:pt x="138" y="430"/>
                  </a:lnTo>
                  <a:lnTo>
                    <a:pt x="133" y="430"/>
                  </a:lnTo>
                  <a:lnTo>
                    <a:pt x="128" y="432"/>
                  </a:lnTo>
                  <a:lnTo>
                    <a:pt x="127" y="435"/>
                  </a:lnTo>
                  <a:lnTo>
                    <a:pt x="129" y="441"/>
                  </a:lnTo>
                  <a:lnTo>
                    <a:pt x="130" y="444"/>
                  </a:lnTo>
                  <a:lnTo>
                    <a:pt x="133" y="446"/>
                  </a:lnTo>
                  <a:lnTo>
                    <a:pt x="136" y="447"/>
                  </a:lnTo>
                  <a:lnTo>
                    <a:pt x="139" y="450"/>
                  </a:lnTo>
                  <a:lnTo>
                    <a:pt x="141" y="452"/>
                  </a:lnTo>
                  <a:lnTo>
                    <a:pt x="144" y="454"/>
                  </a:lnTo>
                  <a:lnTo>
                    <a:pt x="146" y="458"/>
                  </a:lnTo>
                  <a:lnTo>
                    <a:pt x="138" y="458"/>
                  </a:lnTo>
                  <a:lnTo>
                    <a:pt x="129" y="458"/>
                  </a:lnTo>
                  <a:lnTo>
                    <a:pt x="130" y="457"/>
                  </a:lnTo>
                  <a:lnTo>
                    <a:pt x="129" y="457"/>
                  </a:lnTo>
                  <a:lnTo>
                    <a:pt x="129" y="456"/>
                  </a:lnTo>
                  <a:lnTo>
                    <a:pt x="128" y="456"/>
                  </a:lnTo>
                  <a:lnTo>
                    <a:pt x="127" y="456"/>
                  </a:lnTo>
                  <a:lnTo>
                    <a:pt x="127" y="454"/>
                  </a:lnTo>
                  <a:lnTo>
                    <a:pt x="127" y="453"/>
                  </a:lnTo>
                  <a:lnTo>
                    <a:pt x="123" y="454"/>
                  </a:lnTo>
                  <a:lnTo>
                    <a:pt x="119" y="456"/>
                  </a:lnTo>
                  <a:lnTo>
                    <a:pt x="115" y="458"/>
                  </a:lnTo>
                  <a:lnTo>
                    <a:pt x="109" y="457"/>
                  </a:lnTo>
                  <a:lnTo>
                    <a:pt x="101" y="456"/>
                  </a:lnTo>
                  <a:lnTo>
                    <a:pt x="94" y="458"/>
                  </a:lnTo>
                  <a:lnTo>
                    <a:pt x="97" y="461"/>
                  </a:lnTo>
                  <a:lnTo>
                    <a:pt x="97" y="462"/>
                  </a:lnTo>
                  <a:lnTo>
                    <a:pt x="97" y="464"/>
                  </a:lnTo>
                  <a:lnTo>
                    <a:pt x="94" y="465"/>
                  </a:lnTo>
                  <a:lnTo>
                    <a:pt x="91" y="467"/>
                  </a:lnTo>
                  <a:lnTo>
                    <a:pt x="88" y="470"/>
                  </a:lnTo>
                  <a:lnTo>
                    <a:pt x="85" y="473"/>
                  </a:lnTo>
                  <a:lnTo>
                    <a:pt x="82" y="476"/>
                  </a:lnTo>
                  <a:lnTo>
                    <a:pt x="81" y="477"/>
                  </a:lnTo>
                  <a:lnTo>
                    <a:pt x="85" y="477"/>
                  </a:lnTo>
                  <a:lnTo>
                    <a:pt x="88" y="479"/>
                  </a:lnTo>
                  <a:lnTo>
                    <a:pt x="91" y="481"/>
                  </a:lnTo>
                  <a:lnTo>
                    <a:pt x="94" y="482"/>
                  </a:lnTo>
                  <a:lnTo>
                    <a:pt x="97" y="483"/>
                  </a:lnTo>
                  <a:lnTo>
                    <a:pt x="99" y="486"/>
                  </a:lnTo>
                  <a:lnTo>
                    <a:pt x="103" y="488"/>
                  </a:lnTo>
                  <a:lnTo>
                    <a:pt x="104" y="489"/>
                  </a:lnTo>
                  <a:lnTo>
                    <a:pt x="103" y="491"/>
                  </a:lnTo>
                  <a:lnTo>
                    <a:pt x="101" y="492"/>
                  </a:lnTo>
                  <a:lnTo>
                    <a:pt x="99" y="494"/>
                  </a:lnTo>
                  <a:lnTo>
                    <a:pt x="97" y="495"/>
                  </a:lnTo>
                  <a:lnTo>
                    <a:pt x="95" y="498"/>
                  </a:lnTo>
                  <a:lnTo>
                    <a:pt x="94" y="500"/>
                  </a:lnTo>
                  <a:lnTo>
                    <a:pt x="92" y="521"/>
                  </a:lnTo>
                  <a:lnTo>
                    <a:pt x="89" y="542"/>
                  </a:lnTo>
                  <a:lnTo>
                    <a:pt x="93" y="542"/>
                  </a:lnTo>
                  <a:lnTo>
                    <a:pt x="97" y="542"/>
                  </a:lnTo>
                  <a:lnTo>
                    <a:pt x="101" y="541"/>
                  </a:lnTo>
                  <a:lnTo>
                    <a:pt x="103" y="540"/>
                  </a:lnTo>
                  <a:lnTo>
                    <a:pt x="104" y="538"/>
                  </a:lnTo>
                  <a:lnTo>
                    <a:pt x="105" y="535"/>
                  </a:lnTo>
                  <a:lnTo>
                    <a:pt x="106" y="533"/>
                  </a:lnTo>
                  <a:lnTo>
                    <a:pt x="112" y="527"/>
                  </a:lnTo>
                  <a:lnTo>
                    <a:pt x="121" y="523"/>
                  </a:lnTo>
                  <a:lnTo>
                    <a:pt x="129" y="521"/>
                  </a:lnTo>
                  <a:lnTo>
                    <a:pt x="136" y="517"/>
                  </a:lnTo>
                  <a:lnTo>
                    <a:pt x="141" y="511"/>
                  </a:lnTo>
                  <a:lnTo>
                    <a:pt x="141" y="507"/>
                  </a:lnTo>
                  <a:lnTo>
                    <a:pt x="141" y="505"/>
                  </a:lnTo>
                  <a:lnTo>
                    <a:pt x="140" y="501"/>
                  </a:lnTo>
                  <a:lnTo>
                    <a:pt x="138" y="498"/>
                  </a:lnTo>
                  <a:lnTo>
                    <a:pt x="135" y="495"/>
                  </a:lnTo>
                  <a:lnTo>
                    <a:pt x="132" y="493"/>
                  </a:lnTo>
                  <a:lnTo>
                    <a:pt x="134" y="493"/>
                  </a:lnTo>
                  <a:lnTo>
                    <a:pt x="135" y="494"/>
                  </a:lnTo>
                  <a:lnTo>
                    <a:pt x="136" y="495"/>
                  </a:lnTo>
                  <a:lnTo>
                    <a:pt x="138" y="498"/>
                  </a:lnTo>
                  <a:lnTo>
                    <a:pt x="139" y="499"/>
                  </a:lnTo>
                  <a:lnTo>
                    <a:pt x="140" y="501"/>
                  </a:lnTo>
                  <a:lnTo>
                    <a:pt x="141" y="503"/>
                  </a:lnTo>
                  <a:lnTo>
                    <a:pt x="142" y="504"/>
                  </a:lnTo>
                  <a:lnTo>
                    <a:pt x="145" y="505"/>
                  </a:lnTo>
                  <a:lnTo>
                    <a:pt x="151" y="505"/>
                  </a:lnTo>
                  <a:lnTo>
                    <a:pt x="157" y="505"/>
                  </a:lnTo>
                  <a:lnTo>
                    <a:pt x="156" y="501"/>
                  </a:lnTo>
                  <a:lnTo>
                    <a:pt x="154" y="498"/>
                  </a:lnTo>
                  <a:lnTo>
                    <a:pt x="152" y="495"/>
                  </a:lnTo>
                  <a:lnTo>
                    <a:pt x="150" y="493"/>
                  </a:lnTo>
                  <a:lnTo>
                    <a:pt x="148" y="489"/>
                  </a:lnTo>
                  <a:lnTo>
                    <a:pt x="147" y="486"/>
                  </a:lnTo>
                  <a:lnTo>
                    <a:pt x="150" y="489"/>
                  </a:lnTo>
                  <a:lnTo>
                    <a:pt x="152" y="492"/>
                  </a:lnTo>
                  <a:lnTo>
                    <a:pt x="156" y="493"/>
                  </a:lnTo>
                  <a:lnTo>
                    <a:pt x="159" y="494"/>
                  </a:lnTo>
                  <a:lnTo>
                    <a:pt x="163" y="494"/>
                  </a:lnTo>
                  <a:lnTo>
                    <a:pt x="166" y="495"/>
                  </a:lnTo>
                  <a:lnTo>
                    <a:pt x="164" y="489"/>
                  </a:lnTo>
                  <a:lnTo>
                    <a:pt x="162" y="485"/>
                  </a:lnTo>
                  <a:lnTo>
                    <a:pt x="158" y="480"/>
                  </a:lnTo>
                  <a:lnTo>
                    <a:pt x="157" y="476"/>
                  </a:lnTo>
                  <a:lnTo>
                    <a:pt x="159" y="470"/>
                  </a:lnTo>
                  <a:lnTo>
                    <a:pt x="160" y="470"/>
                  </a:lnTo>
                  <a:lnTo>
                    <a:pt x="162" y="470"/>
                  </a:lnTo>
                  <a:lnTo>
                    <a:pt x="163" y="471"/>
                  </a:lnTo>
                  <a:lnTo>
                    <a:pt x="165" y="471"/>
                  </a:lnTo>
                  <a:lnTo>
                    <a:pt x="166" y="473"/>
                  </a:lnTo>
                  <a:lnTo>
                    <a:pt x="168" y="473"/>
                  </a:lnTo>
                  <a:lnTo>
                    <a:pt x="170" y="471"/>
                  </a:lnTo>
                  <a:lnTo>
                    <a:pt x="170" y="469"/>
                  </a:lnTo>
                  <a:lnTo>
                    <a:pt x="170" y="468"/>
                  </a:lnTo>
                  <a:lnTo>
                    <a:pt x="177" y="474"/>
                  </a:lnTo>
                  <a:lnTo>
                    <a:pt x="184" y="474"/>
                  </a:lnTo>
                  <a:lnTo>
                    <a:pt x="192" y="471"/>
                  </a:lnTo>
                  <a:lnTo>
                    <a:pt x="198" y="467"/>
                  </a:lnTo>
                  <a:lnTo>
                    <a:pt x="204" y="461"/>
                  </a:lnTo>
                  <a:lnTo>
                    <a:pt x="211" y="457"/>
                  </a:lnTo>
                  <a:lnTo>
                    <a:pt x="212" y="456"/>
                  </a:lnTo>
                  <a:lnTo>
                    <a:pt x="216" y="454"/>
                  </a:lnTo>
                  <a:lnTo>
                    <a:pt x="218" y="453"/>
                  </a:lnTo>
                  <a:lnTo>
                    <a:pt x="222" y="453"/>
                  </a:lnTo>
                  <a:lnTo>
                    <a:pt x="222" y="452"/>
                  </a:lnTo>
                  <a:lnTo>
                    <a:pt x="223" y="451"/>
                  </a:lnTo>
                  <a:lnTo>
                    <a:pt x="224" y="451"/>
                  </a:lnTo>
                  <a:lnTo>
                    <a:pt x="225" y="450"/>
                  </a:lnTo>
                  <a:lnTo>
                    <a:pt x="227" y="450"/>
                  </a:lnTo>
                  <a:lnTo>
                    <a:pt x="227" y="448"/>
                  </a:lnTo>
                  <a:lnTo>
                    <a:pt x="227" y="446"/>
                  </a:lnTo>
                  <a:lnTo>
                    <a:pt x="231" y="446"/>
                  </a:lnTo>
                  <a:lnTo>
                    <a:pt x="235" y="445"/>
                  </a:lnTo>
                  <a:lnTo>
                    <a:pt x="240" y="444"/>
                  </a:lnTo>
                  <a:lnTo>
                    <a:pt x="241" y="442"/>
                  </a:lnTo>
                  <a:lnTo>
                    <a:pt x="242" y="440"/>
                  </a:lnTo>
                  <a:lnTo>
                    <a:pt x="241" y="439"/>
                  </a:lnTo>
                  <a:lnTo>
                    <a:pt x="241" y="436"/>
                  </a:lnTo>
                  <a:lnTo>
                    <a:pt x="241" y="435"/>
                  </a:lnTo>
                  <a:lnTo>
                    <a:pt x="241" y="433"/>
                  </a:lnTo>
                  <a:lnTo>
                    <a:pt x="242" y="432"/>
                  </a:lnTo>
                  <a:lnTo>
                    <a:pt x="245" y="430"/>
                  </a:lnTo>
                  <a:lnTo>
                    <a:pt x="247" y="429"/>
                  </a:lnTo>
                  <a:lnTo>
                    <a:pt x="249" y="429"/>
                  </a:lnTo>
                  <a:lnTo>
                    <a:pt x="251" y="428"/>
                  </a:lnTo>
                  <a:lnTo>
                    <a:pt x="252" y="418"/>
                  </a:lnTo>
                  <a:lnTo>
                    <a:pt x="249" y="409"/>
                  </a:lnTo>
                  <a:lnTo>
                    <a:pt x="247" y="399"/>
                  </a:lnTo>
                  <a:lnTo>
                    <a:pt x="249" y="388"/>
                  </a:lnTo>
                  <a:lnTo>
                    <a:pt x="251" y="390"/>
                  </a:lnTo>
                  <a:lnTo>
                    <a:pt x="252" y="391"/>
                  </a:lnTo>
                  <a:lnTo>
                    <a:pt x="252" y="393"/>
                  </a:lnTo>
                  <a:lnTo>
                    <a:pt x="254" y="393"/>
                  </a:lnTo>
                  <a:lnTo>
                    <a:pt x="257" y="393"/>
                  </a:lnTo>
                  <a:lnTo>
                    <a:pt x="254" y="391"/>
                  </a:lnTo>
                  <a:lnTo>
                    <a:pt x="254" y="390"/>
                  </a:lnTo>
                  <a:lnTo>
                    <a:pt x="254" y="388"/>
                  </a:lnTo>
                  <a:lnTo>
                    <a:pt x="255" y="387"/>
                  </a:lnTo>
                  <a:lnTo>
                    <a:pt x="257" y="386"/>
                  </a:lnTo>
                  <a:lnTo>
                    <a:pt x="258" y="385"/>
                  </a:lnTo>
                  <a:lnTo>
                    <a:pt x="258" y="383"/>
                  </a:lnTo>
                  <a:lnTo>
                    <a:pt x="252" y="363"/>
                  </a:lnTo>
                  <a:lnTo>
                    <a:pt x="247" y="341"/>
                  </a:lnTo>
                  <a:lnTo>
                    <a:pt x="242" y="321"/>
                  </a:lnTo>
                  <a:lnTo>
                    <a:pt x="235" y="300"/>
                  </a:lnTo>
                  <a:lnTo>
                    <a:pt x="225" y="282"/>
                  </a:lnTo>
                  <a:lnTo>
                    <a:pt x="212" y="266"/>
                  </a:lnTo>
                  <a:lnTo>
                    <a:pt x="200" y="256"/>
                  </a:lnTo>
                  <a:lnTo>
                    <a:pt x="186" y="248"/>
                  </a:lnTo>
                  <a:lnTo>
                    <a:pt x="171" y="239"/>
                  </a:lnTo>
                  <a:lnTo>
                    <a:pt x="163" y="231"/>
                  </a:lnTo>
                  <a:lnTo>
                    <a:pt x="154" y="222"/>
                  </a:lnTo>
                  <a:lnTo>
                    <a:pt x="147" y="213"/>
                  </a:lnTo>
                  <a:lnTo>
                    <a:pt x="150" y="213"/>
                  </a:lnTo>
                  <a:lnTo>
                    <a:pt x="152" y="211"/>
                  </a:lnTo>
                  <a:lnTo>
                    <a:pt x="153" y="210"/>
                  </a:lnTo>
                  <a:lnTo>
                    <a:pt x="154" y="209"/>
                  </a:lnTo>
                  <a:lnTo>
                    <a:pt x="156" y="207"/>
                  </a:lnTo>
                  <a:lnTo>
                    <a:pt x="157" y="205"/>
                  </a:lnTo>
                  <a:lnTo>
                    <a:pt x="147" y="196"/>
                  </a:lnTo>
                  <a:lnTo>
                    <a:pt x="140" y="186"/>
                  </a:lnTo>
                  <a:lnTo>
                    <a:pt x="132" y="177"/>
                  </a:lnTo>
                  <a:lnTo>
                    <a:pt x="122" y="168"/>
                  </a:lnTo>
                  <a:lnTo>
                    <a:pt x="123" y="167"/>
                  </a:lnTo>
                  <a:lnTo>
                    <a:pt x="125" y="166"/>
                  </a:lnTo>
                  <a:lnTo>
                    <a:pt x="128" y="166"/>
                  </a:lnTo>
                  <a:lnTo>
                    <a:pt x="129" y="165"/>
                  </a:lnTo>
                  <a:lnTo>
                    <a:pt x="130" y="163"/>
                  </a:lnTo>
                  <a:lnTo>
                    <a:pt x="130" y="161"/>
                  </a:lnTo>
                  <a:lnTo>
                    <a:pt x="128" y="154"/>
                  </a:lnTo>
                  <a:lnTo>
                    <a:pt x="125" y="146"/>
                  </a:lnTo>
                  <a:lnTo>
                    <a:pt x="125" y="140"/>
                  </a:lnTo>
                  <a:lnTo>
                    <a:pt x="129" y="134"/>
                  </a:lnTo>
                  <a:lnTo>
                    <a:pt x="132" y="133"/>
                  </a:lnTo>
                  <a:lnTo>
                    <a:pt x="134" y="133"/>
                  </a:lnTo>
                  <a:lnTo>
                    <a:pt x="136" y="133"/>
                  </a:lnTo>
                  <a:lnTo>
                    <a:pt x="138" y="133"/>
                  </a:lnTo>
                  <a:lnTo>
                    <a:pt x="140" y="132"/>
                  </a:lnTo>
                  <a:lnTo>
                    <a:pt x="145" y="130"/>
                  </a:lnTo>
                  <a:lnTo>
                    <a:pt x="148" y="126"/>
                  </a:lnTo>
                  <a:lnTo>
                    <a:pt x="151" y="121"/>
                  </a:lnTo>
                  <a:lnTo>
                    <a:pt x="152" y="119"/>
                  </a:lnTo>
                  <a:lnTo>
                    <a:pt x="153" y="115"/>
                  </a:lnTo>
                  <a:lnTo>
                    <a:pt x="153" y="112"/>
                  </a:lnTo>
                  <a:lnTo>
                    <a:pt x="153" y="109"/>
                  </a:lnTo>
                  <a:lnTo>
                    <a:pt x="156" y="106"/>
                  </a:lnTo>
                  <a:lnTo>
                    <a:pt x="158" y="102"/>
                  </a:lnTo>
                  <a:lnTo>
                    <a:pt x="159" y="101"/>
                  </a:lnTo>
                  <a:lnTo>
                    <a:pt x="159" y="100"/>
                  </a:lnTo>
                  <a:lnTo>
                    <a:pt x="159" y="97"/>
                  </a:lnTo>
                  <a:lnTo>
                    <a:pt x="158" y="96"/>
                  </a:lnTo>
                  <a:lnTo>
                    <a:pt x="157" y="94"/>
                  </a:lnTo>
                  <a:lnTo>
                    <a:pt x="164" y="95"/>
                  </a:lnTo>
                  <a:lnTo>
                    <a:pt x="170" y="98"/>
                  </a:lnTo>
                  <a:lnTo>
                    <a:pt x="176" y="102"/>
                  </a:lnTo>
                  <a:lnTo>
                    <a:pt x="182" y="102"/>
                  </a:lnTo>
                  <a:lnTo>
                    <a:pt x="184" y="101"/>
                  </a:lnTo>
                  <a:lnTo>
                    <a:pt x="187" y="101"/>
                  </a:lnTo>
                  <a:lnTo>
                    <a:pt x="189" y="102"/>
                  </a:lnTo>
                  <a:lnTo>
                    <a:pt x="192" y="102"/>
                  </a:lnTo>
                  <a:lnTo>
                    <a:pt x="194" y="102"/>
                  </a:lnTo>
                  <a:lnTo>
                    <a:pt x="195" y="101"/>
                  </a:lnTo>
                  <a:lnTo>
                    <a:pt x="196" y="100"/>
                  </a:lnTo>
                  <a:lnTo>
                    <a:pt x="196" y="97"/>
                  </a:lnTo>
                  <a:lnTo>
                    <a:pt x="196" y="96"/>
                  </a:lnTo>
                  <a:lnTo>
                    <a:pt x="196" y="94"/>
                  </a:lnTo>
                  <a:lnTo>
                    <a:pt x="194" y="94"/>
                  </a:lnTo>
                  <a:lnTo>
                    <a:pt x="193" y="94"/>
                  </a:lnTo>
                  <a:lnTo>
                    <a:pt x="192" y="91"/>
                  </a:lnTo>
                  <a:lnTo>
                    <a:pt x="190" y="90"/>
                  </a:lnTo>
                  <a:lnTo>
                    <a:pt x="189" y="89"/>
                  </a:lnTo>
                  <a:lnTo>
                    <a:pt x="188" y="88"/>
                  </a:lnTo>
                  <a:lnTo>
                    <a:pt x="187" y="86"/>
                  </a:lnTo>
                  <a:lnTo>
                    <a:pt x="190" y="80"/>
                  </a:lnTo>
                  <a:lnTo>
                    <a:pt x="195" y="74"/>
                  </a:lnTo>
                  <a:lnTo>
                    <a:pt x="200" y="68"/>
                  </a:lnTo>
                  <a:lnTo>
                    <a:pt x="199" y="66"/>
                  </a:lnTo>
                  <a:lnTo>
                    <a:pt x="196" y="63"/>
                  </a:lnTo>
                  <a:lnTo>
                    <a:pt x="194" y="62"/>
                  </a:lnTo>
                  <a:lnTo>
                    <a:pt x="183" y="61"/>
                  </a:lnTo>
                  <a:lnTo>
                    <a:pt x="172" y="59"/>
                  </a:lnTo>
                  <a:lnTo>
                    <a:pt x="170" y="57"/>
                  </a:lnTo>
                  <a:lnTo>
                    <a:pt x="169" y="55"/>
                  </a:lnTo>
                  <a:lnTo>
                    <a:pt x="166" y="53"/>
                  </a:lnTo>
                  <a:lnTo>
                    <a:pt x="165" y="50"/>
                  </a:lnTo>
                  <a:lnTo>
                    <a:pt x="163" y="48"/>
                  </a:lnTo>
                  <a:lnTo>
                    <a:pt x="160" y="47"/>
                  </a:lnTo>
                  <a:lnTo>
                    <a:pt x="158" y="45"/>
                  </a:lnTo>
                  <a:lnTo>
                    <a:pt x="154" y="45"/>
                  </a:lnTo>
                  <a:lnTo>
                    <a:pt x="159" y="33"/>
                  </a:lnTo>
                  <a:lnTo>
                    <a:pt x="163" y="21"/>
                  </a:lnTo>
                  <a:lnTo>
                    <a:pt x="164" y="20"/>
                  </a:lnTo>
                  <a:lnTo>
                    <a:pt x="164" y="19"/>
                  </a:lnTo>
                  <a:lnTo>
                    <a:pt x="163" y="18"/>
                  </a:lnTo>
                  <a:lnTo>
                    <a:pt x="162" y="18"/>
                  </a:lnTo>
                  <a:lnTo>
                    <a:pt x="160" y="17"/>
                  </a:lnTo>
                  <a:lnTo>
                    <a:pt x="159" y="17"/>
                  </a:lnTo>
                  <a:lnTo>
                    <a:pt x="158" y="15"/>
                  </a:lnTo>
                  <a:lnTo>
                    <a:pt x="157" y="14"/>
                  </a:lnTo>
                  <a:lnTo>
                    <a:pt x="154" y="14"/>
                  </a:lnTo>
                  <a:lnTo>
                    <a:pt x="152" y="15"/>
                  </a:lnTo>
                  <a:lnTo>
                    <a:pt x="150" y="17"/>
                  </a:lnTo>
                  <a:lnTo>
                    <a:pt x="147" y="18"/>
                  </a:lnTo>
                  <a:lnTo>
                    <a:pt x="145" y="18"/>
                  </a:lnTo>
                  <a:lnTo>
                    <a:pt x="142" y="17"/>
                  </a:lnTo>
                  <a:lnTo>
                    <a:pt x="136" y="15"/>
                  </a:lnTo>
                  <a:lnTo>
                    <a:pt x="130" y="15"/>
                  </a:lnTo>
                  <a:lnTo>
                    <a:pt x="124" y="14"/>
                  </a:lnTo>
                  <a:lnTo>
                    <a:pt x="121" y="12"/>
                  </a:lnTo>
                  <a:lnTo>
                    <a:pt x="115" y="4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4"/>
                  </a:lnTo>
                  <a:lnTo>
                    <a:pt x="91" y="13"/>
                  </a:lnTo>
                  <a:lnTo>
                    <a:pt x="92" y="23"/>
                  </a:lnTo>
                  <a:lnTo>
                    <a:pt x="88" y="21"/>
                  </a:lnTo>
                  <a:lnTo>
                    <a:pt x="86" y="20"/>
                  </a:lnTo>
                  <a:lnTo>
                    <a:pt x="83" y="20"/>
                  </a:lnTo>
                  <a:lnTo>
                    <a:pt x="81" y="21"/>
                  </a:lnTo>
                  <a:lnTo>
                    <a:pt x="79" y="23"/>
                  </a:lnTo>
                  <a:lnTo>
                    <a:pt x="77" y="23"/>
                  </a:lnTo>
                  <a:lnTo>
                    <a:pt x="77" y="24"/>
                  </a:lnTo>
                  <a:lnTo>
                    <a:pt x="77" y="25"/>
                  </a:lnTo>
                  <a:lnTo>
                    <a:pt x="77" y="26"/>
                  </a:lnTo>
                  <a:lnTo>
                    <a:pt x="76" y="26"/>
                  </a:lnTo>
                  <a:lnTo>
                    <a:pt x="75" y="26"/>
                  </a:lnTo>
                  <a:lnTo>
                    <a:pt x="74" y="26"/>
                  </a:lnTo>
                  <a:lnTo>
                    <a:pt x="73" y="25"/>
                  </a:lnTo>
                  <a:lnTo>
                    <a:pt x="73" y="23"/>
                  </a:lnTo>
                  <a:lnTo>
                    <a:pt x="70" y="23"/>
                  </a:lnTo>
                  <a:lnTo>
                    <a:pt x="69" y="25"/>
                  </a:lnTo>
                  <a:lnTo>
                    <a:pt x="67" y="27"/>
                  </a:lnTo>
                  <a:lnTo>
                    <a:pt x="63" y="29"/>
                  </a:lnTo>
                  <a:lnTo>
                    <a:pt x="61" y="30"/>
                  </a:lnTo>
                  <a:lnTo>
                    <a:pt x="57" y="31"/>
                  </a:lnTo>
                  <a:lnTo>
                    <a:pt x="55" y="26"/>
                  </a:lnTo>
                  <a:lnTo>
                    <a:pt x="52" y="24"/>
                  </a:lnTo>
                  <a:lnTo>
                    <a:pt x="50" y="21"/>
                  </a:lnTo>
                  <a:lnTo>
                    <a:pt x="46" y="20"/>
                  </a:lnTo>
                  <a:lnTo>
                    <a:pt x="42" y="20"/>
                  </a:lnTo>
                  <a:lnTo>
                    <a:pt x="39" y="20"/>
                  </a:lnTo>
                  <a:lnTo>
                    <a:pt x="36" y="21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2" y="29"/>
                  </a:lnTo>
                  <a:lnTo>
                    <a:pt x="30" y="31"/>
                  </a:lnTo>
                  <a:lnTo>
                    <a:pt x="29" y="32"/>
                  </a:lnTo>
                  <a:lnTo>
                    <a:pt x="26" y="32"/>
                  </a:lnTo>
                  <a:lnTo>
                    <a:pt x="22" y="31"/>
                  </a:lnTo>
                  <a:lnTo>
                    <a:pt x="18" y="29"/>
                  </a:lnTo>
                  <a:lnTo>
                    <a:pt x="15" y="26"/>
                  </a:lnTo>
                  <a:lnTo>
                    <a:pt x="12" y="23"/>
                  </a:lnTo>
                  <a:lnTo>
                    <a:pt x="11" y="21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6" y="23"/>
                  </a:lnTo>
                  <a:lnTo>
                    <a:pt x="5" y="26"/>
                  </a:lnTo>
                  <a:lnTo>
                    <a:pt x="4" y="29"/>
                  </a:lnTo>
                  <a:lnTo>
                    <a:pt x="3" y="31"/>
                  </a:lnTo>
                  <a:lnTo>
                    <a:pt x="2" y="33"/>
                  </a:lnTo>
                  <a:lnTo>
                    <a:pt x="0" y="37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000514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77" name="Freeform 48"/>
            <p:cNvSpPr>
              <a:spLocks/>
            </p:cNvSpPr>
            <p:nvPr/>
          </p:nvSpPr>
          <p:spPr bwMode="gray">
            <a:xfrm>
              <a:off x="3241" y="2629"/>
              <a:ext cx="37" cy="29"/>
            </a:xfrm>
            <a:custGeom>
              <a:avLst/>
              <a:gdLst>
                <a:gd name="T0" fmla="*/ 9 w 32"/>
                <a:gd name="T1" fmla="*/ 2 h 25"/>
                <a:gd name="T2" fmla="*/ 9 w 32"/>
                <a:gd name="T3" fmla="*/ 1 h 25"/>
                <a:gd name="T4" fmla="*/ 9 w 32"/>
                <a:gd name="T5" fmla="*/ 0 h 25"/>
                <a:gd name="T6" fmla="*/ 2 w 32"/>
                <a:gd name="T7" fmla="*/ 6 h 25"/>
                <a:gd name="T8" fmla="*/ 0 w 32"/>
                <a:gd name="T9" fmla="*/ 13 h 25"/>
                <a:gd name="T10" fmla="*/ 2 w 32"/>
                <a:gd name="T11" fmla="*/ 20 h 25"/>
                <a:gd name="T12" fmla="*/ 7 w 32"/>
                <a:gd name="T13" fmla="*/ 26 h 25"/>
                <a:gd name="T14" fmla="*/ 14 w 32"/>
                <a:gd name="T15" fmla="*/ 29 h 25"/>
                <a:gd name="T16" fmla="*/ 24 w 32"/>
                <a:gd name="T17" fmla="*/ 29 h 25"/>
                <a:gd name="T18" fmla="*/ 31 w 32"/>
                <a:gd name="T19" fmla="*/ 26 h 25"/>
                <a:gd name="T20" fmla="*/ 36 w 32"/>
                <a:gd name="T21" fmla="*/ 21 h 25"/>
                <a:gd name="T22" fmla="*/ 37 w 32"/>
                <a:gd name="T23" fmla="*/ 14 h 25"/>
                <a:gd name="T24" fmla="*/ 34 w 32"/>
                <a:gd name="T25" fmla="*/ 7 h 25"/>
                <a:gd name="T26" fmla="*/ 31 w 32"/>
                <a:gd name="T27" fmla="*/ 1 h 25"/>
                <a:gd name="T28" fmla="*/ 27 w 32"/>
                <a:gd name="T29" fmla="*/ 0 h 25"/>
                <a:gd name="T30" fmla="*/ 22 w 32"/>
                <a:gd name="T31" fmla="*/ 1 h 25"/>
                <a:gd name="T32" fmla="*/ 14 w 32"/>
                <a:gd name="T33" fmla="*/ 2 h 25"/>
                <a:gd name="T34" fmla="*/ 9 w 32"/>
                <a:gd name="T35" fmla="*/ 2 h 2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2"/>
                <a:gd name="T55" fmla="*/ 0 h 25"/>
                <a:gd name="T56" fmla="*/ 32 w 32"/>
                <a:gd name="T57" fmla="*/ 25 h 2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2" h="25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2" y="5"/>
                  </a:lnTo>
                  <a:lnTo>
                    <a:pt x="0" y="11"/>
                  </a:lnTo>
                  <a:lnTo>
                    <a:pt x="2" y="17"/>
                  </a:lnTo>
                  <a:lnTo>
                    <a:pt x="6" y="22"/>
                  </a:lnTo>
                  <a:lnTo>
                    <a:pt x="12" y="25"/>
                  </a:lnTo>
                  <a:lnTo>
                    <a:pt x="21" y="25"/>
                  </a:lnTo>
                  <a:lnTo>
                    <a:pt x="27" y="22"/>
                  </a:lnTo>
                  <a:lnTo>
                    <a:pt x="31" y="18"/>
                  </a:lnTo>
                  <a:lnTo>
                    <a:pt x="32" y="12"/>
                  </a:lnTo>
                  <a:lnTo>
                    <a:pt x="29" y="6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2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514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78" name="Freeform 49"/>
            <p:cNvSpPr>
              <a:spLocks/>
            </p:cNvSpPr>
            <p:nvPr/>
          </p:nvSpPr>
          <p:spPr bwMode="gray">
            <a:xfrm>
              <a:off x="3750" y="1913"/>
              <a:ext cx="147" cy="198"/>
            </a:xfrm>
            <a:custGeom>
              <a:avLst/>
              <a:gdLst>
                <a:gd name="T0" fmla="*/ 97 w 126"/>
                <a:gd name="T1" fmla="*/ 0 h 169"/>
                <a:gd name="T2" fmla="*/ 98 w 126"/>
                <a:gd name="T3" fmla="*/ 1 h 169"/>
                <a:gd name="T4" fmla="*/ 100 w 126"/>
                <a:gd name="T5" fmla="*/ 5 h 169"/>
                <a:gd name="T6" fmla="*/ 104 w 126"/>
                <a:gd name="T7" fmla="*/ 8 h 169"/>
                <a:gd name="T8" fmla="*/ 107 w 126"/>
                <a:gd name="T9" fmla="*/ 26 h 169"/>
                <a:gd name="T10" fmla="*/ 127 w 126"/>
                <a:gd name="T11" fmla="*/ 52 h 169"/>
                <a:gd name="T12" fmla="*/ 145 w 126"/>
                <a:gd name="T13" fmla="*/ 93 h 169"/>
                <a:gd name="T14" fmla="*/ 146 w 126"/>
                <a:gd name="T15" fmla="*/ 137 h 169"/>
                <a:gd name="T16" fmla="*/ 133 w 126"/>
                <a:gd name="T17" fmla="*/ 169 h 169"/>
                <a:gd name="T18" fmla="*/ 107 w 126"/>
                <a:gd name="T19" fmla="*/ 177 h 169"/>
                <a:gd name="T20" fmla="*/ 92 w 126"/>
                <a:gd name="T21" fmla="*/ 176 h 169"/>
                <a:gd name="T22" fmla="*/ 89 w 126"/>
                <a:gd name="T23" fmla="*/ 180 h 169"/>
                <a:gd name="T24" fmla="*/ 82 w 126"/>
                <a:gd name="T25" fmla="*/ 182 h 169"/>
                <a:gd name="T26" fmla="*/ 76 w 126"/>
                <a:gd name="T27" fmla="*/ 184 h 169"/>
                <a:gd name="T28" fmla="*/ 72 w 126"/>
                <a:gd name="T29" fmla="*/ 182 h 169"/>
                <a:gd name="T30" fmla="*/ 70 w 126"/>
                <a:gd name="T31" fmla="*/ 178 h 169"/>
                <a:gd name="T32" fmla="*/ 61 w 126"/>
                <a:gd name="T33" fmla="*/ 183 h 169"/>
                <a:gd name="T34" fmla="*/ 43 w 126"/>
                <a:gd name="T35" fmla="*/ 198 h 169"/>
                <a:gd name="T36" fmla="*/ 34 w 126"/>
                <a:gd name="T37" fmla="*/ 187 h 169"/>
                <a:gd name="T38" fmla="*/ 16 w 126"/>
                <a:gd name="T39" fmla="*/ 189 h 169"/>
                <a:gd name="T40" fmla="*/ 15 w 126"/>
                <a:gd name="T41" fmla="*/ 182 h 169"/>
                <a:gd name="T42" fmla="*/ 25 w 126"/>
                <a:gd name="T43" fmla="*/ 162 h 169"/>
                <a:gd name="T44" fmla="*/ 21 w 126"/>
                <a:gd name="T45" fmla="*/ 141 h 169"/>
                <a:gd name="T46" fmla="*/ 29 w 126"/>
                <a:gd name="T47" fmla="*/ 129 h 169"/>
                <a:gd name="T48" fmla="*/ 35 w 126"/>
                <a:gd name="T49" fmla="*/ 116 h 169"/>
                <a:gd name="T50" fmla="*/ 30 w 126"/>
                <a:gd name="T51" fmla="*/ 115 h 169"/>
                <a:gd name="T52" fmla="*/ 27 w 126"/>
                <a:gd name="T53" fmla="*/ 118 h 169"/>
                <a:gd name="T54" fmla="*/ 25 w 126"/>
                <a:gd name="T55" fmla="*/ 118 h 169"/>
                <a:gd name="T56" fmla="*/ 22 w 126"/>
                <a:gd name="T57" fmla="*/ 111 h 169"/>
                <a:gd name="T58" fmla="*/ 23 w 126"/>
                <a:gd name="T59" fmla="*/ 104 h 169"/>
                <a:gd name="T60" fmla="*/ 22 w 126"/>
                <a:gd name="T61" fmla="*/ 98 h 169"/>
                <a:gd name="T62" fmla="*/ 16 w 126"/>
                <a:gd name="T63" fmla="*/ 98 h 169"/>
                <a:gd name="T64" fmla="*/ 14 w 126"/>
                <a:gd name="T65" fmla="*/ 95 h 169"/>
                <a:gd name="T66" fmla="*/ 13 w 126"/>
                <a:gd name="T67" fmla="*/ 90 h 169"/>
                <a:gd name="T68" fmla="*/ 9 w 126"/>
                <a:gd name="T69" fmla="*/ 87 h 169"/>
                <a:gd name="T70" fmla="*/ 6 w 126"/>
                <a:gd name="T71" fmla="*/ 90 h 169"/>
                <a:gd name="T72" fmla="*/ 0 w 126"/>
                <a:gd name="T73" fmla="*/ 91 h 169"/>
                <a:gd name="T74" fmla="*/ 21 w 126"/>
                <a:gd name="T75" fmla="*/ 74 h 169"/>
                <a:gd name="T76" fmla="*/ 34 w 126"/>
                <a:gd name="T77" fmla="*/ 67 h 169"/>
                <a:gd name="T78" fmla="*/ 27 w 126"/>
                <a:gd name="T79" fmla="*/ 59 h 169"/>
                <a:gd name="T80" fmla="*/ 16 w 126"/>
                <a:gd name="T81" fmla="*/ 52 h 169"/>
                <a:gd name="T82" fmla="*/ 13 w 126"/>
                <a:gd name="T83" fmla="*/ 47 h 169"/>
                <a:gd name="T84" fmla="*/ 11 w 126"/>
                <a:gd name="T85" fmla="*/ 39 h 169"/>
                <a:gd name="T86" fmla="*/ 14 w 126"/>
                <a:gd name="T87" fmla="*/ 35 h 169"/>
                <a:gd name="T88" fmla="*/ 18 w 126"/>
                <a:gd name="T89" fmla="*/ 33 h 169"/>
                <a:gd name="T90" fmla="*/ 27 w 126"/>
                <a:gd name="T91" fmla="*/ 35 h 169"/>
                <a:gd name="T92" fmla="*/ 44 w 126"/>
                <a:gd name="T93" fmla="*/ 39 h 169"/>
                <a:gd name="T94" fmla="*/ 72 w 126"/>
                <a:gd name="T95" fmla="*/ 36 h 169"/>
                <a:gd name="T96" fmla="*/ 89 w 126"/>
                <a:gd name="T97" fmla="*/ 28 h 169"/>
                <a:gd name="T98" fmla="*/ 96 w 126"/>
                <a:gd name="T99" fmla="*/ 12 h 16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6"/>
                <a:gd name="T151" fmla="*/ 0 h 169"/>
                <a:gd name="T152" fmla="*/ 126 w 126"/>
                <a:gd name="T153" fmla="*/ 169 h 16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6" h="169">
                  <a:moveTo>
                    <a:pt x="82" y="0"/>
                  </a:moveTo>
                  <a:lnTo>
                    <a:pt x="83" y="0"/>
                  </a:lnTo>
                  <a:lnTo>
                    <a:pt x="84" y="1"/>
                  </a:lnTo>
                  <a:lnTo>
                    <a:pt x="85" y="2"/>
                  </a:lnTo>
                  <a:lnTo>
                    <a:pt x="86" y="4"/>
                  </a:lnTo>
                  <a:lnTo>
                    <a:pt x="88" y="6"/>
                  </a:lnTo>
                  <a:lnTo>
                    <a:pt x="89" y="7"/>
                  </a:lnTo>
                  <a:lnTo>
                    <a:pt x="91" y="14"/>
                  </a:lnTo>
                  <a:lnTo>
                    <a:pt x="92" y="22"/>
                  </a:lnTo>
                  <a:lnTo>
                    <a:pt x="96" y="28"/>
                  </a:lnTo>
                  <a:lnTo>
                    <a:pt x="109" y="44"/>
                  </a:lnTo>
                  <a:lnTo>
                    <a:pt x="118" y="61"/>
                  </a:lnTo>
                  <a:lnTo>
                    <a:pt x="124" y="79"/>
                  </a:lnTo>
                  <a:lnTo>
                    <a:pt x="126" y="98"/>
                  </a:lnTo>
                  <a:lnTo>
                    <a:pt x="125" y="117"/>
                  </a:lnTo>
                  <a:lnTo>
                    <a:pt x="120" y="135"/>
                  </a:lnTo>
                  <a:lnTo>
                    <a:pt x="114" y="144"/>
                  </a:lnTo>
                  <a:lnTo>
                    <a:pt x="105" y="149"/>
                  </a:lnTo>
                  <a:lnTo>
                    <a:pt x="92" y="151"/>
                  </a:lnTo>
                  <a:lnTo>
                    <a:pt x="80" y="148"/>
                  </a:lnTo>
                  <a:lnTo>
                    <a:pt x="79" y="150"/>
                  </a:lnTo>
                  <a:lnTo>
                    <a:pt x="78" y="152"/>
                  </a:lnTo>
                  <a:lnTo>
                    <a:pt x="76" y="154"/>
                  </a:lnTo>
                  <a:lnTo>
                    <a:pt x="72" y="155"/>
                  </a:lnTo>
                  <a:lnTo>
                    <a:pt x="70" y="155"/>
                  </a:lnTo>
                  <a:lnTo>
                    <a:pt x="67" y="156"/>
                  </a:lnTo>
                  <a:lnTo>
                    <a:pt x="65" y="157"/>
                  </a:lnTo>
                  <a:lnTo>
                    <a:pt x="64" y="156"/>
                  </a:lnTo>
                  <a:lnTo>
                    <a:pt x="62" y="155"/>
                  </a:lnTo>
                  <a:lnTo>
                    <a:pt x="61" y="154"/>
                  </a:lnTo>
                  <a:lnTo>
                    <a:pt x="60" y="152"/>
                  </a:lnTo>
                  <a:lnTo>
                    <a:pt x="60" y="150"/>
                  </a:lnTo>
                  <a:lnTo>
                    <a:pt x="52" y="156"/>
                  </a:lnTo>
                  <a:lnTo>
                    <a:pt x="43" y="162"/>
                  </a:lnTo>
                  <a:lnTo>
                    <a:pt x="37" y="169"/>
                  </a:lnTo>
                  <a:lnTo>
                    <a:pt x="34" y="162"/>
                  </a:lnTo>
                  <a:lnTo>
                    <a:pt x="29" y="160"/>
                  </a:lnTo>
                  <a:lnTo>
                    <a:pt x="21" y="160"/>
                  </a:lnTo>
                  <a:lnTo>
                    <a:pt x="14" y="161"/>
                  </a:lnTo>
                  <a:lnTo>
                    <a:pt x="8" y="164"/>
                  </a:lnTo>
                  <a:lnTo>
                    <a:pt x="13" y="155"/>
                  </a:lnTo>
                  <a:lnTo>
                    <a:pt x="18" y="146"/>
                  </a:lnTo>
                  <a:lnTo>
                    <a:pt x="21" y="138"/>
                  </a:lnTo>
                  <a:lnTo>
                    <a:pt x="23" y="129"/>
                  </a:lnTo>
                  <a:lnTo>
                    <a:pt x="18" y="120"/>
                  </a:lnTo>
                  <a:lnTo>
                    <a:pt x="23" y="116"/>
                  </a:lnTo>
                  <a:lnTo>
                    <a:pt x="25" y="110"/>
                  </a:lnTo>
                  <a:lnTo>
                    <a:pt x="26" y="104"/>
                  </a:lnTo>
                  <a:lnTo>
                    <a:pt x="30" y="99"/>
                  </a:lnTo>
                  <a:lnTo>
                    <a:pt x="28" y="98"/>
                  </a:lnTo>
                  <a:lnTo>
                    <a:pt x="26" y="98"/>
                  </a:lnTo>
                  <a:lnTo>
                    <a:pt x="24" y="99"/>
                  </a:lnTo>
                  <a:lnTo>
                    <a:pt x="23" y="101"/>
                  </a:lnTo>
                  <a:lnTo>
                    <a:pt x="21" y="102"/>
                  </a:lnTo>
                  <a:lnTo>
                    <a:pt x="21" y="101"/>
                  </a:lnTo>
                  <a:lnTo>
                    <a:pt x="20" y="98"/>
                  </a:lnTo>
                  <a:lnTo>
                    <a:pt x="19" y="95"/>
                  </a:lnTo>
                  <a:lnTo>
                    <a:pt x="19" y="91"/>
                  </a:lnTo>
                  <a:lnTo>
                    <a:pt x="20" y="89"/>
                  </a:lnTo>
                  <a:lnTo>
                    <a:pt x="23" y="85"/>
                  </a:lnTo>
                  <a:lnTo>
                    <a:pt x="19" y="84"/>
                  </a:lnTo>
                  <a:lnTo>
                    <a:pt x="17" y="84"/>
                  </a:lnTo>
                  <a:lnTo>
                    <a:pt x="14" y="84"/>
                  </a:lnTo>
                  <a:lnTo>
                    <a:pt x="13" y="83"/>
                  </a:lnTo>
                  <a:lnTo>
                    <a:pt x="12" y="81"/>
                  </a:lnTo>
                  <a:lnTo>
                    <a:pt x="11" y="80"/>
                  </a:lnTo>
                  <a:lnTo>
                    <a:pt x="11" y="77"/>
                  </a:lnTo>
                  <a:lnTo>
                    <a:pt x="11" y="73"/>
                  </a:lnTo>
                  <a:lnTo>
                    <a:pt x="8" y="74"/>
                  </a:lnTo>
                  <a:lnTo>
                    <a:pt x="7" y="75"/>
                  </a:lnTo>
                  <a:lnTo>
                    <a:pt x="5" y="77"/>
                  </a:lnTo>
                  <a:lnTo>
                    <a:pt x="2" y="78"/>
                  </a:lnTo>
                  <a:lnTo>
                    <a:pt x="0" y="78"/>
                  </a:lnTo>
                  <a:lnTo>
                    <a:pt x="7" y="68"/>
                  </a:lnTo>
                  <a:lnTo>
                    <a:pt x="18" y="63"/>
                  </a:lnTo>
                  <a:lnTo>
                    <a:pt x="30" y="62"/>
                  </a:lnTo>
                  <a:lnTo>
                    <a:pt x="29" y="57"/>
                  </a:lnTo>
                  <a:lnTo>
                    <a:pt x="26" y="54"/>
                  </a:lnTo>
                  <a:lnTo>
                    <a:pt x="23" y="50"/>
                  </a:lnTo>
                  <a:lnTo>
                    <a:pt x="19" y="46"/>
                  </a:lnTo>
                  <a:lnTo>
                    <a:pt x="14" y="44"/>
                  </a:lnTo>
                  <a:lnTo>
                    <a:pt x="12" y="43"/>
                  </a:lnTo>
                  <a:lnTo>
                    <a:pt x="11" y="40"/>
                  </a:lnTo>
                  <a:lnTo>
                    <a:pt x="9" y="37"/>
                  </a:lnTo>
                  <a:lnTo>
                    <a:pt x="9" y="33"/>
                  </a:lnTo>
                  <a:lnTo>
                    <a:pt x="11" y="30"/>
                  </a:lnTo>
                  <a:lnTo>
                    <a:pt x="12" y="30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9" y="28"/>
                  </a:lnTo>
                  <a:lnTo>
                    <a:pt x="23" y="30"/>
                  </a:lnTo>
                  <a:lnTo>
                    <a:pt x="29" y="32"/>
                  </a:lnTo>
                  <a:lnTo>
                    <a:pt x="38" y="33"/>
                  </a:lnTo>
                  <a:lnTo>
                    <a:pt x="50" y="33"/>
                  </a:lnTo>
                  <a:lnTo>
                    <a:pt x="62" y="31"/>
                  </a:lnTo>
                  <a:lnTo>
                    <a:pt x="73" y="25"/>
                  </a:lnTo>
                  <a:lnTo>
                    <a:pt x="76" y="24"/>
                  </a:lnTo>
                  <a:lnTo>
                    <a:pt x="78" y="19"/>
                  </a:lnTo>
                  <a:lnTo>
                    <a:pt x="82" y="10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000514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79" name="Freeform 50"/>
            <p:cNvSpPr>
              <a:spLocks/>
            </p:cNvSpPr>
            <p:nvPr/>
          </p:nvSpPr>
          <p:spPr bwMode="gray">
            <a:xfrm>
              <a:off x="3677" y="1694"/>
              <a:ext cx="275" cy="258"/>
            </a:xfrm>
            <a:custGeom>
              <a:avLst/>
              <a:gdLst>
                <a:gd name="T0" fmla="*/ 269 w 235"/>
                <a:gd name="T1" fmla="*/ 21 h 220"/>
                <a:gd name="T2" fmla="*/ 263 w 235"/>
                <a:gd name="T3" fmla="*/ 16 h 220"/>
                <a:gd name="T4" fmla="*/ 253 w 235"/>
                <a:gd name="T5" fmla="*/ 13 h 220"/>
                <a:gd name="T6" fmla="*/ 234 w 235"/>
                <a:gd name="T7" fmla="*/ 0 h 220"/>
                <a:gd name="T8" fmla="*/ 226 w 235"/>
                <a:gd name="T9" fmla="*/ 12 h 220"/>
                <a:gd name="T10" fmla="*/ 225 w 235"/>
                <a:gd name="T11" fmla="*/ 21 h 220"/>
                <a:gd name="T12" fmla="*/ 219 w 235"/>
                <a:gd name="T13" fmla="*/ 26 h 220"/>
                <a:gd name="T14" fmla="*/ 211 w 235"/>
                <a:gd name="T15" fmla="*/ 26 h 220"/>
                <a:gd name="T16" fmla="*/ 195 w 235"/>
                <a:gd name="T17" fmla="*/ 36 h 220"/>
                <a:gd name="T18" fmla="*/ 173 w 235"/>
                <a:gd name="T19" fmla="*/ 46 h 220"/>
                <a:gd name="T20" fmla="*/ 156 w 235"/>
                <a:gd name="T21" fmla="*/ 48 h 220"/>
                <a:gd name="T22" fmla="*/ 157 w 235"/>
                <a:gd name="T23" fmla="*/ 68 h 220"/>
                <a:gd name="T24" fmla="*/ 137 w 235"/>
                <a:gd name="T25" fmla="*/ 76 h 220"/>
                <a:gd name="T26" fmla="*/ 114 w 235"/>
                <a:gd name="T27" fmla="*/ 55 h 220"/>
                <a:gd name="T28" fmla="*/ 109 w 235"/>
                <a:gd name="T29" fmla="*/ 56 h 220"/>
                <a:gd name="T30" fmla="*/ 99 w 235"/>
                <a:gd name="T31" fmla="*/ 60 h 220"/>
                <a:gd name="T32" fmla="*/ 94 w 235"/>
                <a:gd name="T33" fmla="*/ 65 h 220"/>
                <a:gd name="T34" fmla="*/ 90 w 235"/>
                <a:gd name="T35" fmla="*/ 74 h 220"/>
                <a:gd name="T36" fmla="*/ 47 w 235"/>
                <a:gd name="T37" fmla="*/ 103 h 220"/>
                <a:gd name="T38" fmla="*/ 4 w 235"/>
                <a:gd name="T39" fmla="*/ 130 h 220"/>
                <a:gd name="T40" fmla="*/ 6 w 235"/>
                <a:gd name="T41" fmla="*/ 150 h 220"/>
                <a:gd name="T42" fmla="*/ 30 w 235"/>
                <a:gd name="T43" fmla="*/ 157 h 220"/>
                <a:gd name="T44" fmla="*/ 44 w 235"/>
                <a:gd name="T45" fmla="*/ 175 h 220"/>
                <a:gd name="T46" fmla="*/ 39 w 235"/>
                <a:gd name="T47" fmla="*/ 196 h 220"/>
                <a:gd name="T48" fmla="*/ 40 w 235"/>
                <a:gd name="T49" fmla="*/ 201 h 220"/>
                <a:gd name="T50" fmla="*/ 43 w 235"/>
                <a:gd name="T51" fmla="*/ 202 h 220"/>
                <a:gd name="T52" fmla="*/ 29 w 235"/>
                <a:gd name="T53" fmla="*/ 223 h 220"/>
                <a:gd name="T54" fmla="*/ 46 w 235"/>
                <a:gd name="T55" fmla="*/ 256 h 220"/>
                <a:gd name="T56" fmla="*/ 69 w 235"/>
                <a:gd name="T57" fmla="*/ 249 h 220"/>
                <a:gd name="T58" fmla="*/ 71 w 235"/>
                <a:gd name="T59" fmla="*/ 251 h 220"/>
                <a:gd name="T60" fmla="*/ 78 w 235"/>
                <a:gd name="T61" fmla="*/ 251 h 220"/>
                <a:gd name="T62" fmla="*/ 82 w 235"/>
                <a:gd name="T63" fmla="*/ 250 h 220"/>
                <a:gd name="T64" fmla="*/ 82 w 235"/>
                <a:gd name="T65" fmla="*/ 252 h 220"/>
                <a:gd name="T66" fmla="*/ 96 w 235"/>
                <a:gd name="T67" fmla="*/ 254 h 220"/>
                <a:gd name="T68" fmla="*/ 128 w 235"/>
                <a:gd name="T69" fmla="*/ 258 h 220"/>
                <a:gd name="T70" fmla="*/ 159 w 235"/>
                <a:gd name="T71" fmla="*/ 245 h 220"/>
                <a:gd name="T72" fmla="*/ 163 w 235"/>
                <a:gd name="T73" fmla="*/ 208 h 220"/>
                <a:gd name="T74" fmla="*/ 137 w 235"/>
                <a:gd name="T75" fmla="*/ 185 h 220"/>
                <a:gd name="T76" fmla="*/ 130 w 235"/>
                <a:gd name="T77" fmla="*/ 176 h 220"/>
                <a:gd name="T78" fmla="*/ 131 w 235"/>
                <a:gd name="T79" fmla="*/ 165 h 220"/>
                <a:gd name="T80" fmla="*/ 140 w 235"/>
                <a:gd name="T81" fmla="*/ 154 h 220"/>
                <a:gd name="T82" fmla="*/ 150 w 235"/>
                <a:gd name="T83" fmla="*/ 147 h 220"/>
                <a:gd name="T84" fmla="*/ 188 w 235"/>
                <a:gd name="T85" fmla="*/ 130 h 220"/>
                <a:gd name="T86" fmla="*/ 211 w 235"/>
                <a:gd name="T87" fmla="*/ 116 h 220"/>
                <a:gd name="T88" fmla="*/ 218 w 235"/>
                <a:gd name="T89" fmla="*/ 107 h 220"/>
                <a:gd name="T90" fmla="*/ 221 w 235"/>
                <a:gd name="T91" fmla="*/ 106 h 220"/>
                <a:gd name="T92" fmla="*/ 227 w 235"/>
                <a:gd name="T93" fmla="*/ 104 h 220"/>
                <a:gd name="T94" fmla="*/ 227 w 235"/>
                <a:gd name="T95" fmla="*/ 82 h 220"/>
                <a:gd name="T96" fmla="*/ 246 w 235"/>
                <a:gd name="T97" fmla="*/ 46 h 22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35"/>
                <a:gd name="T148" fmla="*/ 0 h 220"/>
                <a:gd name="T149" fmla="*/ 235 w 235"/>
                <a:gd name="T150" fmla="*/ 220 h 22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35" h="220">
                  <a:moveTo>
                    <a:pt x="235" y="25"/>
                  </a:moveTo>
                  <a:lnTo>
                    <a:pt x="233" y="22"/>
                  </a:lnTo>
                  <a:lnTo>
                    <a:pt x="230" y="18"/>
                  </a:lnTo>
                  <a:lnTo>
                    <a:pt x="228" y="14"/>
                  </a:lnTo>
                  <a:lnTo>
                    <a:pt x="227" y="14"/>
                  </a:lnTo>
                  <a:lnTo>
                    <a:pt x="225" y="14"/>
                  </a:lnTo>
                  <a:lnTo>
                    <a:pt x="223" y="14"/>
                  </a:lnTo>
                  <a:lnTo>
                    <a:pt x="222" y="14"/>
                  </a:lnTo>
                  <a:lnTo>
                    <a:pt x="216" y="11"/>
                  </a:lnTo>
                  <a:lnTo>
                    <a:pt x="211" y="5"/>
                  </a:lnTo>
                  <a:lnTo>
                    <a:pt x="206" y="1"/>
                  </a:lnTo>
                  <a:lnTo>
                    <a:pt x="200" y="0"/>
                  </a:lnTo>
                  <a:lnTo>
                    <a:pt x="195" y="4"/>
                  </a:lnTo>
                  <a:lnTo>
                    <a:pt x="194" y="6"/>
                  </a:lnTo>
                  <a:lnTo>
                    <a:pt x="193" y="10"/>
                  </a:lnTo>
                  <a:lnTo>
                    <a:pt x="193" y="12"/>
                  </a:lnTo>
                  <a:lnTo>
                    <a:pt x="193" y="16"/>
                  </a:lnTo>
                  <a:lnTo>
                    <a:pt x="192" y="18"/>
                  </a:lnTo>
                  <a:lnTo>
                    <a:pt x="191" y="20"/>
                  </a:lnTo>
                  <a:lnTo>
                    <a:pt x="189" y="22"/>
                  </a:lnTo>
                  <a:lnTo>
                    <a:pt x="187" y="22"/>
                  </a:lnTo>
                  <a:lnTo>
                    <a:pt x="185" y="22"/>
                  </a:lnTo>
                  <a:lnTo>
                    <a:pt x="182" y="22"/>
                  </a:lnTo>
                  <a:lnTo>
                    <a:pt x="180" y="22"/>
                  </a:lnTo>
                  <a:lnTo>
                    <a:pt x="179" y="22"/>
                  </a:lnTo>
                  <a:lnTo>
                    <a:pt x="173" y="27"/>
                  </a:lnTo>
                  <a:lnTo>
                    <a:pt x="167" y="31"/>
                  </a:lnTo>
                  <a:lnTo>
                    <a:pt x="161" y="36"/>
                  </a:lnTo>
                  <a:lnTo>
                    <a:pt x="154" y="39"/>
                  </a:lnTo>
                  <a:lnTo>
                    <a:pt x="148" y="39"/>
                  </a:lnTo>
                  <a:lnTo>
                    <a:pt x="142" y="37"/>
                  </a:lnTo>
                  <a:lnTo>
                    <a:pt x="136" y="39"/>
                  </a:lnTo>
                  <a:lnTo>
                    <a:pt x="133" y="41"/>
                  </a:lnTo>
                  <a:lnTo>
                    <a:pt x="133" y="47"/>
                  </a:lnTo>
                  <a:lnTo>
                    <a:pt x="134" y="53"/>
                  </a:lnTo>
                  <a:lnTo>
                    <a:pt x="134" y="58"/>
                  </a:lnTo>
                  <a:lnTo>
                    <a:pt x="133" y="61"/>
                  </a:lnTo>
                  <a:lnTo>
                    <a:pt x="127" y="64"/>
                  </a:lnTo>
                  <a:lnTo>
                    <a:pt x="117" y="65"/>
                  </a:lnTo>
                  <a:lnTo>
                    <a:pt x="109" y="61"/>
                  </a:lnTo>
                  <a:lnTo>
                    <a:pt x="102" y="57"/>
                  </a:lnTo>
                  <a:lnTo>
                    <a:pt x="97" y="47"/>
                  </a:lnTo>
                  <a:lnTo>
                    <a:pt x="94" y="47"/>
                  </a:lnTo>
                  <a:lnTo>
                    <a:pt x="93" y="48"/>
                  </a:lnTo>
                  <a:lnTo>
                    <a:pt x="90" y="48"/>
                  </a:lnTo>
                  <a:lnTo>
                    <a:pt x="87" y="49"/>
                  </a:lnTo>
                  <a:lnTo>
                    <a:pt x="85" y="51"/>
                  </a:lnTo>
                  <a:lnTo>
                    <a:pt x="82" y="51"/>
                  </a:lnTo>
                  <a:lnTo>
                    <a:pt x="81" y="53"/>
                  </a:lnTo>
                  <a:lnTo>
                    <a:pt x="80" y="55"/>
                  </a:lnTo>
                  <a:lnTo>
                    <a:pt x="80" y="58"/>
                  </a:lnTo>
                  <a:lnTo>
                    <a:pt x="79" y="60"/>
                  </a:lnTo>
                  <a:lnTo>
                    <a:pt x="77" y="63"/>
                  </a:lnTo>
                  <a:lnTo>
                    <a:pt x="67" y="73"/>
                  </a:lnTo>
                  <a:lnTo>
                    <a:pt x="53" y="82"/>
                  </a:lnTo>
                  <a:lnTo>
                    <a:pt x="40" y="88"/>
                  </a:lnTo>
                  <a:lnTo>
                    <a:pt x="26" y="94"/>
                  </a:lnTo>
                  <a:lnTo>
                    <a:pt x="14" y="101"/>
                  </a:lnTo>
                  <a:lnTo>
                    <a:pt x="3" y="111"/>
                  </a:lnTo>
                  <a:lnTo>
                    <a:pt x="0" y="117"/>
                  </a:lnTo>
                  <a:lnTo>
                    <a:pt x="2" y="123"/>
                  </a:lnTo>
                  <a:lnTo>
                    <a:pt x="5" y="128"/>
                  </a:lnTo>
                  <a:lnTo>
                    <a:pt x="10" y="131"/>
                  </a:lnTo>
                  <a:lnTo>
                    <a:pt x="17" y="132"/>
                  </a:lnTo>
                  <a:lnTo>
                    <a:pt x="26" y="134"/>
                  </a:lnTo>
                  <a:lnTo>
                    <a:pt x="33" y="135"/>
                  </a:lnTo>
                  <a:lnTo>
                    <a:pt x="38" y="141"/>
                  </a:lnTo>
                  <a:lnTo>
                    <a:pt x="38" y="149"/>
                  </a:lnTo>
                  <a:lnTo>
                    <a:pt x="34" y="159"/>
                  </a:lnTo>
                  <a:lnTo>
                    <a:pt x="31" y="167"/>
                  </a:lnTo>
                  <a:lnTo>
                    <a:pt x="33" y="167"/>
                  </a:lnTo>
                  <a:lnTo>
                    <a:pt x="33" y="168"/>
                  </a:lnTo>
                  <a:lnTo>
                    <a:pt x="34" y="170"/>
                  </a:lnTo>
                  <a:lnTo>
                    <a:pt x="34" y="171"/>
                  </a:lnTo>
                  <a:lnTo>
                    <a:pt x="34" y="172"/>
                  </a:lnTo>
                  <a:lnTo>
                    <a:pt x="37" y="172"/>
                  </a:lnTo>
                  <a:lnTo>
                    <a:pt x="33" y="179"/>
                  </a:lnTo>
                  <a:lnTo>
                    <a:pt x="29" y="184"/>
                  </a:lnTo>
                  <a:lnTo>
                    <a:pt x="25" y="190"/>
                  </a:lnTo>
                  <a:lnTo>
                    <a:pt x="25" y="197"/>
                  </a:lnTo>
                  <a:lnTo>
                    <a:pt x="31" y="208"/>
                  </a:lnTo>
                  <a:lnTo>
                    <a:pt x="39" y="218"/>
                  </a:lnTo>
                  <a:lnTo>
                    <a:pt x="45" y="219"/>
                  </a:lnTo>
                  <a:lnTo>
                    <a:pt x="52" y="217"/>
                  </a:lnTo>
                  <a:lnTo>
                    <a:pt x="59" y="212"/>
                  </a:lnTo>
                  <a:lnTo>
                    <a:pt x="59" y="214"/>
                  </a:lnTo>
                  <a:lnTo>
                    <a:pt x="59" y="217"/>
                  </a:lnTo>
                  <a:lnTo>
                    <a:pt x="61" y="214"/>
                  </a:lnTo>
                  <a:lnTo>
                    <a:pt x="63" y="214"/>
                  </a:lnTo>
                  <a:lnTo>
                    <a:pt x="64" y="214"/>
                  </a:lnTo>
                  <a:lnTo>
                    <a:pt x="67" y="214"/>
                  </a:lnTo>
                  <a:lnTo>
                    <a:pt x="69" y="213"/>
                  </a:lnTo>
                  <a:lnTo>
                    <a:pt x="70" y="212"/>
                  </a:lnTo>
                  <a:lnTo>
                    <a:pt x="70" y="213"/>
                  </a:lnTo>
                  <a:lnTo>
                    <a:pt x="70" y="214"/>
                  </a:lnTo>
                  <a:lnTo>
                    <a:pt x="70" y="215"/>
                  </a:lnTo>
                  <a:lnTo>
                    <a:pt x="71" y="217"/>
                  </a:lnTo>
                  <a:lnTo>
                    <a:pt x="73" y="217"/>
                  </a:lnTo>
                  <a:lnTo>
                    <a:pt x="82" y="217"/>
                  </a:lnTo>
                  <a:lnTo>
                    <a:pt x="91" y="218"/>
                  </a:lnTo>
                  <a:lnTo>
                    <a:pt x="99" y="219"/>
                  </a:lnTo>
                  <a:lnTo>
                    <a:pt x="109" y="220"/>
                  </a:lnTo>
                  <a:lnTo>
                    <a:pt x="120" y="219"/>
                  </a:lnTo>
                  <a:lnTo>
                    <a:pt x="129" y="215"/>
                  </a:lnTo>
                  <a:lnTo>
                    <a:pt x="136" y="209"/>
                  </a:lnTo>
                  <a:lnTo>
                    <a:pt x="142" y="200"/>
                  </a:lnTo>
                  <a:lnTo>
                    <a:pt x="144" y="187"/>
                  </a:lnTo>
                  <a:lnTo>
                    <a:pt x="139" y="177"/>
                  </a:lnTo>
                  <a:lnTo>
                    <a:pt x="132" y="167"/>
                  </a:lnTo>
                  <a:lnTo>
                    <a:pt x="121" y="159"/>
                  </a:lnTo>
                  <a:lnTo>
                    <a:pt x="117" y="158"/>
                  </a:lnTo>
                  <a:lnTo>
                    <a:pt x="115" y="155"/>
                  </a:lnTo>
                  <a:lnTo>
                    <a:pt x="112" y="153"/>
                  </a:lnTo>
                  <a:lnTo>
                    <a:pt x="111" y="150"/>
                  </a:lnTo>
                  <a:lnTo>
                    <a:pt x="110" y="147"/>
                  </a:lnTo>
                  <a:lnTo>
                    <a:pt x="110" y="143"/>
                  </a:lnTo>
                  <a:lnTo>
                    <a:pt x="112" y="141"/>
                  </a:lnTo>
                  <a:lnTo>
                    <a:pt x="115" y="137"/>
                  </a:lnTo>
                  <a:lnTo>
                    <a:pt x="117" y="134"/>
                  </a:lnTo>
                  <a:lnTo>
                    <a:pt x="120" y="131"/>
                  </a:lnTo>
                  <a:lnTo>
                    <a:pt x="121" y="129"/>
                  </a:lnTo>
                  <a:lnTo>
                    <a:pt x="122" y="128"/>
                  </a:lnTo>
                  <a:lnTo>
                    <a:pt x="128" y="125"/>
                  </a:lnTo>
                  <a:lnTo>
                    <a:pt x="138" y="122"/>
                  </a:lnTo>
                  <a:lnTo>
                    <a:pt x="148" y="117"/>
                  </a:lnTo>
                  <a:lnTo>
                    <a:pt x="161" y="111"/>
                  </a:lnTo>
                  <a:lnTo>
                    <a:pt x="170" y="106"/>
                  </a:lnTo>
                  <a:lnTo>
                    <a:pt x="177" y="102"/>
                  </a:lnTo>
                  <a:lnTo>
                    <a:pt x="180" y="99"/>
                  </a:lnTo>
                  <a:lnTo>
                    <a:pt x="182" y="95"/>
                  </a:lnTo>
                  <a:lnTo>
                    <a:pt x="185" y="91"/>
                  </a:lnTo>
                  <a:lnTo>
                    <a:pt x="186" y="91"/>
                  </a:lnTo>
                  <a:lnTo>
                    <a:pt x="187" y="91"/>
                  </a:lnTo>
                  <a:lnTo>
                    <a:pt x="188" y="90"/>
                  </a:lnTo>
                  <a:lnTo>
                    <a:pt x="189" y="90"/>
                  </a:lnTo>
                  <a:lnTo>
                    <a:pt x="191" y="91"/>
                  </a:lnTo>
                  <a:lnTo>
                    <a:pt x="192" y="94"/>
                  </a:lnTo>
                  <a:lnTo>
                    <a:pt x="194" y="89"/>
                  </a:lnTo>
                  <a:lnTo>
                    <a:pt x="195" y="84"/>
                  </a:lnTo>
                  <a:lnTo>
                    <a:pt x="195" y="77"/>
                  </a:lnTo>
                  <a:lnTo>
                    <a:pt x="194" y="70"/>
                  </a:lnTo>
                  <a:lnTo>
                    <a:pt x="194" y="64"/>
                  </a:lnTo>
                  <a:lnTo>
                    <a:pt x="201" y="49"/>
                  </a:lnTo>
                  <a:lnTo>
                    <a:pt x="210" y="39"/>
                  </a:lnTo>
                  <a:lnTo>
                    <a:pt x="222" y="29"/>
                  </a:lnTo>
                  <a:lnTo>
                    <a:pt x="235" y="25"/>
                  </a:lnTo>
                  <a:close/>
                </a:path>
              </a:pathLst>
            </a:custGeom>
            <a:solidFill>
              <a:srgbClr val="000514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80" name="Freeform 51"/>
            <p:cNvSpPr>
              <a:spLocks/>
            </p:cNvSpPr>
            <p:nvPr/>
          </p:nvSpPr>
          <p:spPr bwMode="gray">
            <a:xfrm>
              <a:off x="2178" y="1202"/>
              <a:ext cx="1322" cy="555"/>
            </a:xfrm>
            <a:custGeom>
              <a:avLst/>
              <a:gdLst>
                <a:gd name="T0" fmla="*/ 482 w 1129"/>
                <a:gd name="T1" fmla="*/ 19 h 474"/>
                <a:gd name="T2" fmla="*/ 457 w 1129"/>
                <a:gd name="T3" fmla="*/ 0 h 474"/>
                <a:gd name="T4" fmla="*/ 446 w 1129"/>
                <a:gd name="T5" fmla="*/ 14 h 474"/>
                <a:gd name="T6" fmla="*/ 431 w 1129"/>
                <a:gd name="T7" fmla="*/ 33 h 474"/>
                <a:gd name="T8" fmla="*/ 427 w 1129"/>
                <a:gd name="T9" fmla="*/ 43 h 474"/>
                <a:gd name="T10" fmla="*/ 415 w 1129"/>
                <a:gd name="T11" fmla="*/ 67 h 474"/>
                <a:gd name="T12" fmla="*/ 415 w 1129"/>
                <a:gd name="T13" fmla="*/ 125 h 474"/>
                <a:gd name="T14" fmla="*/ 344 w 1129"/>
                <a:gd name="T15" fmla="*/ 124 h 474"/>
                <a:gd name="T16" fmla="*/ 301 w 1129"/>
                <a:gd name="T17" fmla="*/ 118 h 474"/>
                <a:gd name="T18" fmla="*/ 270 w 1129"/>
                <a:gd name="T19" fmla="*/ 101 h 474"/>
                <a:gd name="T20" fmla="*/ 178 w 1129"/>
                <a:gd name="T21" fmla="*/ 74 h 474"/>
                <a:gd name="T22" fmla="*/ 171 w 1129"/>
                <a:gd name="T23" fmla="*/ 82 h 474"/>
                <a:gd name="T24" fmla="*/ 146 w 1129"/>
                <a:gd name="T25" fmla="*/ 90 h 474"/>
                <a:gd name="T26" fmla="*/ 91 w 1129"/>
                <a:gd name="T27" fmla="*/ 112 h 474"/>
                <a:gd name="T28" fmla="*/ 57 w 1129"/>
                <a:gd name="T29" fmla="*/ 143 h 474"/>
                <a:gd name="T30" fmla="*/ 19 w 1129"/>
                <a:gd name="T31" fmla="*/ 152 h 474"/>
                <a:gd name="T32" fmla="*/ 1 w 1129"/>
                <a:gd name="T33" fmla="*/ 185 h 474"/>
                <a:gd name="T34" fmla="*/ 2 w 1129"/>
                <a:gd name="T35" fmla="*/ 193 h 474"/>
                <a:gd name="T36" fmla="*/ 71 w 1129"/>
                <a:gd name="T37" fmla="*/ 233 h 474"/>
                <a:gd name="T38" fmla="*/ 132 w 1129"/>
                <a:gd name="T39" fmla="*/ 293 h 474"/>
                <a:gd name="T40" fmla="*/ 124 w 1129"/>
                <a:gd name="T41" fmla="*/ 337 h 474"/>
                <a:gd name="T42" fmla="*/ 117 w 1129"/>
                <a:gd name="T43" fmla="*/ 369 h 474"/>
                <a:gd name="T44" fmla="*/ 201 w 1129"/>
                <a:gd name="T45" fmla="*/ 386 h 474"/>
                <a:gd name="T46" fmla="*/ 283 w 1129"/>
                <a:gd name="T47" fmla="*/ 418 h 474"/>
                <a:gd name="T48" fmla="*/ 320 w 1129"/>
                <a:gd name="T49" fmla="*/ 447 h 474"/>
                <a:gd name="T50" fmla="*/ 425 w 1129"/>
                <a:gd name="T51" fmla="*/ 512 h 474"/>
                <a:gd name="T52" fmla="*/ 554 w 1129"/>
                <a:gd name="T53" fmla="*/ 508 h 474"/>
                <a:gd name="T54" fmla="*/ 684 w 1129"/>
                <a:gd name="T55" fmla="*/ 547 h 474"/>
                <a:gd name="T56" fmla="*/ 703 w 1129"/>
                <a:gd name="T57" fmla="*/ 553 h 474"/>
                <a:gd name="T58" fmla="*/ 761 w 1129"/>
                <a:gd name="T59" fmla="*/ 527 h 474"/>
                <a:gd name="T60" fmla="*/ 919 w 1129"/>
                <a:gd name="T61" fmla="*/ 505 h 474"/>
                <a:gd name="T62" fmla="*/ 985 w 1129"/>
                <a:gd name="T63" fmla="*/ 463 h 474"/>
                <a:gd name="T64" fmla="*/ 972 w 1129"/>
                <a:gd name="T65" fmla="*/ 417 h 474"/>
                <a:gd name="T66" fmla="*/ 1018 w 1129"/>
                <a:gd name="T67" fmla="*/ 388 h 474"/>
                <a:gd name="T68" fmla="*/ 1089 w 1129"/>
                <a:gd name="T69" fmla="*/ 385 h 474"/>
                <a:gd name="T70" fmla="*/ 1123 w 1129"/>
                <a:gd name="T71" fmla="*/ 365 h 474"/>
                <a:gd name="T72" fmla="*/ 1178 w 1129"/>
                <a:gd name="T73" fmla="*/ 333 h 474"/>
                <a:gd name="T74" fmla="*/ 1207 w 1129"/>
                <a:gd name="T75" fmla="*/ 316 h 474"/>
                <a:gd name="T76" fmla="*/ 1225 w 1129"/>
                <a:gd name="T77" fmla="*/ 303 h 474"/>
                <a:gd name="T78" fmla="*/ 1313 w 1129"/>
                <a:gd name="T79" fmla="*/ 299 h 474"/>
                <a:gd name="T80" fmla="*/ 1322 w 1129"/>
                <a:gd name="T81" fmla="*/ 282 h 474"/>
                <a:gd name="T82" fmla="*/ 1294 w 1129"/>
                <a:gd name="T83" fmla="*/ 258 h 474"/>
                <a:gd name="T84" fmla="*/ 1220 w 1129"/>
                <a:gd name="T85" fmla="*/ 244 h 474"/>
                <a:gd name="T86" fmla="*/ 1179 w 1129"/>
                <a:gd name="T87" fmla="*/ 237 h 474"/>
                <a:gd name="T88" fmla="*/ 1151 w 1129"/>
                <a:gd name="T89" fmla="*/ 241 h 474"/>
                <a:gd name="T90" fmla="*/ 1146 w 1129"/>
                <a:gd name="T91" fmla="*/ 212 h 474"/>
                <a:gd name="T92" fmla="*/ 1156 w 1129"/>
                <a:gd name="T93" fmla="*/ 198 h 474"/>
                <a:gd name="T94" fmla="*/ 1186 w 1129"/>
                <a:gd name="T95" fmla="*/ 137 h 474"/>
                <a:gd name="T96" fmla="*/ 1152 w 1129"/>
                <a:gd name="T97" fmla="*/ 124 h 474"/>
                <a:gd name="T98" fmla="*/ 1104 w 1129"/>
                <a:gd name="T99" fmla="*/ 108 h 474"/>
                <a:gd name="T100" fmla="*/ 1088 w 1129"/>
                <a:gd name="T101" fmla="*/ 108 h 474"/>
                <a:gd name="T102" fmla="*/ 1012 w 1129"/>
                <a:gd name="T103" fmla="*/ 148 h 474"/>
                <a:gd name="T104" fmla="*/ 984 w 1129"/>
                <a:gd name="T105" fmla="*/ 153 h 474"/>
                <a:gd name="T106" fmla="*/ 951 w 1129"/>
                <a:gd name="T107" fmla="*/ 170 h 474"/>
                <a:gd name="T108" fmla="*/ 920 w 1129"/>
                <a:gd name="T109" fmla="*/ 160 h 474"/>
                <a:gd name="T110" fmla="*/ 857 w 1129"/>
                <a:gd name="T111" fmla="*/ 153 h 474"/>
                <a:gd name="T112" fmla="*/ 833 w 1129"/>
                <a:gd name="T113" fmla="*/ 133 h 474"/>
                <a:gd name="T114" fmla="*/ 824 w 1129"/>
                <a:gd name="T115" fmla="*/ 129 h 474"/>
                <a:gd name="T116" fmla="*/ 813 w 1129"/>
                <a:gd name="T117" fmla="*/ 116 h 474"/>
                <a:gd name="T118" fmla="*/ 768 w 1129"/>
                <a:gd name="T119" fmla="*/ 98 h 474"/>
                <a:gd name="T120" fmla="*/ 742 w 1129"/>
                <a:gd name="T121" fmla="*/ 102 h 474"/>
                <a:gd name="T122" fmla="*/ 646 w 1129"/>
                <a:gd name="T123" fmla="*/ 108 h 474"/>
                <a:gd name="T124" fmla="*/ 589 w 1129"/>
                <a:gd name="T125" fmla="*/ 54 h 47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129"/>
                <a:gd name="T190" fmla="*/ 0 h 474"/>
                <a:gd name="T191" fmla="*/ 1129 w 1129"/>
                <a:gd name="T192" fmla="*/ 474 h 47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129" h="474">
                  <a:moveTo>
                    <a:pt x="424" y="19"/>
                  </a:moveTo>
                  <a:lnTo>
                    <a:pt x="420" y="19"/>
                  </a:lnTo>
                  <a:lnTo>
                    <a:pt x="415" y="19"/>
                  </a:lnTo>
                  <a:lnTo>
                    <a:pt x="412" y="18"/>
                  </a:lnTo>
                  <a:lnTo>
                    <a:pt x="412" y="16"/>
                  </a:lnTo>
                  <a:lnTo>
                    <a:pt x="412" y="15"/>
                  </a:lnTo>
                  <a:lnTo>
                    <a:pt x="405" y="10"/>
                  </a:lnTo>
                  <a:lnTo>
                    <a:pt x="398" y="7"/>
                  </a:lnTo>
                  <a:lnTo>
                    <a:pt x="392" y="1"/>
                  </a:lnTo>
                  <a:lnTo>
                    <a:pt x="391" y="0"/>
                  </a:lnTo>
                  <a:lnTo>
                    <a:pt x="390" y="0"/>
                  </a:lnTo>
                  <a:lnTo>
                    <a:pt x="389" y="0"/>
                  </a:lnTo>
                  <a:lnTo>
                    <a:pt x="386" y="0"/>
                  </a:lnTo>
                  <a:lnTo>
                    <a:pt x="385" y="1"/>
                  </a:lnTo>
                  <a:lnTo>
                    <a:pt x="385" y="3"/>
                  </a:lnTo>
                  <a:lnTo>
                    <a:pt x="384" y="7"/>
                  </a:lnTo>
                  <a:lnTo>
                    <a:pt x="381" y="12"/>
                  </a:lnTo>
                  <a:lnTo>
                    <a:pt x="380" y="16"/>
                  </a:lnTo>
                  <a:lnTo>
                    <a:pt x="379" y="18"/>
                  </a:lnTo>
                  <a:lnTo>
                    <a:pt x="375" y="21"/>
                  </a:lnTo>
                  <a:lnTo>
                    <a:pt x="373" y="23"/>
                  </a:lnTo>
                  <a:lnTo>
                    <a:pt x="371" y="25"/>
                  </a:lnTo>
                  <a:lnTo>
                    <a:pt x="368" y="28"/>
                  </a:lnTo>
                  <a:lnTo>
                    <a:pt x="367" y="30"/>
                  </a:lnTo>
                  <a:lnTo>
                    <a:pt x="367" y="31"/>
                  </a:lnTo>
                  <a:lnTo>
                    <a:pt x="367" y="34"/>
                  </a:lnTo>
                  <a:lnTo>
                    <a:pt x="367" y="35"/>
                  </a:lnTo>
                  <a:lnTo>
                    <a:pt x="367" y="36"/>
                  </a:lnTo>
                  <a:lnTo>
                    <a:pt x="365" y="37"/>
                  </a:lnTo>
                  <a:lnTo>
                    <a:pt x="362" y="37"/>
                  </a:lnTo>
                  <a:lnTo>
                    <a:pt x="360" y="37"/>
                  </a:lnTo>
                  <a:lnTo>
                    <a:pt x="359" y="37"/>
                  </a:lnTo>
                  <a:lnTo>
                    <a:pt x="356" y="39"/>
                  </a:lnTo>
                  <a:lnTo>
                    <a:pt x="353" y="47"/>
                  </a:lnTo>
                  <a:lnTo>
                    <a:pt x="354" y="57"/>
                  </a:lnTo>
                  <a:lnTo>
                    <a:pt x="356" y="67"/>
                  </a:lnTo>
                  <a:lnTo>
                    <a:pt x="361" y="76"/>
                  </a:lnTo>
                  <a:lnTo>
                    <a:pt x="365" y="86"/>
                  </a:lnTo>
                  <a:lnTo>
                    <a:pt x="366" y="93"/>
                  </a:lnTo>
                  <a:lnTo>
                    <a:pt x="361" y="101"/>
                  </a:lnTo>
                  <a:lnTo>
                    <a:pt x="354" y="107"/>
                  </a:lnTo>
                  <a:lnTo>
                    <a:pt x="345" y="112"/>
                  </a:lnTo>
                  <a:lnTo>
                    <a:pt x="337" y="114"/>
                  </a:lnTo>
                  <a:lnTo>
                    <a:pt x="324" y="113"/>
                  </a:lnTo>
                  <a:lnTo>
                    <a:pt x="310" y="110"/>
                  </a:lnTo>
                  <a:lnTo>
                    <a:pt x="296" y="106"/>
                  </a:lnTo>
                  <a:lnTo>
                    <a:pt x="294" y="106"/>
                  </a:lnTo>
                  <a:lnTo>
                    <a:pt x="292" y="105"/>
                  </a:lnTo>
                  <a:lnTo>
                    <a:pt x="290" y="104"/>
                  </a:lnTo>
                  <a:lnTo>
                    <a:pt x="288" y="102"/>
                  </a:lnTo>
                  <a:lnTo>
                    <a:pt x="286" y="101"/>
                  </a:lnTo>
                  <a:lnTo>
                    <a:pt x="272" y="101"/>
                  </a:lnTo>
                  <a:lnTo>
                    <a:pt x="257" y="101"/>
                  </a:lnTo>
                  <a:lnTo>
                    <a:pt x="244" y="99"/>
                  </a:lnTo>
                  <a:lnTo>
                    <a:pt x="231" y="93"/>
                  </a:lnTo>
                  <a:lnTo>
                    <a:pt x="231" y="92"/>
                  </a:lnTo>
                  <a:lnTo>
                    <a:pt x="230" y="89"/>
                  </a:lnTo>
                  <a:lnTo>
                    <a:pt x="231" y="88"/>
                  </a:lnTo>
                  <a:lnTo>
                    <a:pt x="231" y="86"/>
                  </a:lnTo>
                  <a:lnTo>
                    <a:pt x="231" y="83"/>
                  </a:lnTo>
                  <a:lnTo>
                    <a:pt x="230" y="83"/>
                  </a:lnTo>
                  <a:lnTo>
                    <a:pt x="212" y="75"/>
                  </a:lnTo>
                  <a:lnTo>
                    <a:pt x="191" y="70"/>
                  </a:lnTo>
                  <a:lnTo>
                    <a:pt x="172" y="66"/>
                  </a:lnTo>
                  <a:lnTo>
                    <a:pt x="152" y="63"/>
                  </a:lnTo>
                  <a:lnTo>
                    <a:pt x="152" y="65"/>
                  </a:lnTo>
                  <a:lnTo>
                    <a:pt x="152" y="67"/>
                  </a:lnTo>
                  <a:lnTo>
                    <a:pt x="152" y="69"/>
                  </a:lnTo>
                  <a:lnTo>
                    <a:pt x="149" y="70"/>
                  </a:lnTo>
                  <a:lnTo>
                    <a:pt x="147" y="70"/>
                  </a:lnTo>
                  <a:lnTo>
                    <a:pt x="146" y="70"/>
                  </a:lnTo>
                  <a:lnTo>
                    <a:pt x="143" y="69"/>
                  </a:lnTo>
                  <a:lnTo>
                    <a:pt x="141" y="67"/>
                  </a:lnTo>
                  <a:lnTo>
                    <a:pt x="140" y="67"/>
                  </a:lnTo>
                  <a:lnTo>
                    <a:pt x="138" y="69"/>
                  </a:lnTo>
                  <a:lnTo>
                    <a:pt x="132" y="74"/>
                  </a:lnTo>
                  <a:lnTo>
                    <a:pt x="125" y="77"/>
                  </a:lnTo>
                  <a:lnTo>
                    <a:pt x="118" y="78"/>
                  </a:lnTo>
                  <a:lnTo>
                    <a:pt x="111" y="81"/>
                  </a:lnTo>
                  <a:lnTo>
                    <a:pt x="97" y="89"/>
                  </a:lnTo>
                  <a:lnTo>
                    <a:pt x="82" y="94"/>
                  </a:lnTo>
                  <a:lnTo>
                    <a:pt x="81" y="95"/>
                  </a:lnTo>
                  <a:lnTo>
                    <a:pt x="78" y="96"/>
                  </a:lnTo>
                  <a:lnTo>
                    <a:pt x="76" y="98"/>
                  </a:lnTo>
                  <a:lnTo>
                    <a:pt x="75" y="99"/>
                  </a:lnTo>
                  <a:lnTo>
                    <a:pt x="65" y="104"/>
                  </a:lnTo>
                  <a:lnTo>
                    <a:pt x="59" y="110"/>
                  </a:lnTo>
                  <a:lnTo>
                    <a:pt x="53" y="118"/>
                  </a:lnTo>
                  <a:lnTo>
                    <a:pt x="49" y="122"/>
                  </a:lnTo>
                  <a:lnTo>
                    <a:pt x="43" y="123"/>
                  </a:lnTo>
                  <a:lnTo>
                    <a:pt x="37" y="125"/>
                  </a:lnTo>
                  <a:lnTo>
                    <a:pt x="32" y="129"/>
                  </a:lnTo>
                  <a:lnTo>
                    <a:pt x="28" y="130"/>
                  </a:lnTo>
                  <a:lnTo>
                    <a:pt x="22" y="130"/>
                  </a:lnTo>
                  <a:lnTo>
                    <a:pt x="16" y="130"/>
                  </a:lnTo>
                  <a:lnTo>
                    <a:pt x="11" y="131"/>
                  </a:lnTo>
                  <a:lnTo>
                    <a:pt x="4" y="137"/>
                  </a:lnTo>
                  <a:lnTo>
                    <a:pt x="0" y="147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1" y="158"/>
                  </a:lnTo>
                  <a:lnTo>
                    <a:pt x="4" y="160"/>
                  </a:lnTo>
                  <a:lnTo>
                    <a:pt x="5" y="161"/>
                  </a:lnTo>
                  <a:lnTo>
                    <a:pt x="6" y="163"/>
                  </a:lnTo>
                  <a:lnTo>
                    <a:pt x="5" y="164"/>
                  </a:lnTo>
                  <a:lnTo>
                    <a:pt x="4" y="164"/>
                  </a:lnTo>
                  <a:lnTo>
                    <a:pt x="2" y="165"/>
                  </a:lnTo>
                  <a:lnTo>
                    <a:pt x="1" y="165"/>
                  </a:lnTo>
                  <a:lnTo>
                    <a:pt x="13" y="176"/>
                  </a:lnTo>
                  <a:lnTo>
                    <a:pt x="26" y="187"/>
                  </a:lnTo>
                  <a:lnTo>
                    <a:pt x="41" y="195"/>
                  </a:lnTo>
                  <a:lnTo>
                    <a:pt x="51" y="197"/>
                  </a:lnTo>
                  <a:lnTo>
                    <a:pt x="61" y="199"/>
                  </a:lnTo>
                  <a:lnTo>
                    <a:pt x="71" y="199"/>
                  </a:lnTo>
                  <a:lnTo>
                    <a:pt x="81" y="202"/>
                  </a:lnTo>
                  <a:lnTo>
                    <a:pt x="89" y="209"/>
                  </a:lnTo>
                  <a:lnTo>
                    <a:pt x="96" y="224"/>
                  </a:lnTo>
                  <a:lnTo>
                    <a:pt x="103" y="237"/>
                  </a:lnTo>
                  <a:lnTo>
                    <a:pt x="113" y="250"/>
                  </a:lnTo>
                  <a:lnTo>
                    <a:pt x="114" y="255"/>
                  </a:lnTo>
                  <a:lnTo>
                    <a:pt x="113" y="261"/>
                  </a:lnTo>
                  <a:lnTo>
                    <a:pt x="112" y="270"/>
                  </a:lnTo>
                  <a:lnTo>
                    <a:pt x="112" y="277"/>
                  </a:lnTo>
                  <a:lnTo>
                    <a:pt x="111" y="283"/>
                  </a:lnTo>
                  <a:lnTo>
                    <a:pt x="106" y="288"/>
                  </a:lnTo>
                  <a:lnTo>
                    <a:pt x="101" y="292"/>
                  </a:lnTo>
                  <a:lnTo>
                    <a:pt x="96" y="297"/>
                  </a:lnTo>
                  <a:lnTo>
                    <a:pt x="96" y="305"/>
                  </a:lnTo>
                  <a:lnTo>
                    <a:pt x="97" y="308"/>
                  </a:lnTo>
                  <a:lnTo>
                    <a:pt x="99" y="312"/>
                  </a:lnTo>
                  <a:lnTo>
                    <a:pt x="100" y="315"/>
                  </a:lnTo>
                  <a:lnTo>
                    <a:pt x="102" y="318"/>
                  </a:lnTo>
                  <a:lnTo>
                    <a:pt x="105" y="320"/>
                  </a:lnTo>
                  <a:lnTo>
                    <a:pt x="108" y="323"/>
                  </a:lnTo>
                  <a:lnTo>
                    <a:pt x="129" y="327"/>
                  </a:lnTo>
                  <a:lnTo>
                    <a:pt x="150" y="329"/>
                  </a:lnTo>
                  <a:lnTo>
                    <a:pt x="172" y="330"/>
                  </a:lnTo>
                  <a:lnTo>
                    <a:pt x="194" y="332"/>
                  </a:lnTo>
                  <a:lnTo>
                    <a:pt x="202" y="337"/>
                  </a:lnTo>
                  <a:lnTo>
                    <a:pt x="209" y="342"/>
                  </a:lnTo>
                  <a:lnTo>
                    <a:pt x="217" y="348"/>
                  </a:lnTo>
                  <a:lnTo>
                    <a:pt x="224" y="351"/>
                  </a:lnTo>
                  <a:lnTo>
                    <a:pt x="242" y="357"/>
                  </a:lnTo>
                  <a:lnTo>
                    <a:pt x="257" y="363"/>
                  </a:lnTo>
                  <a:lnTo>
                    <a:pt x="262" y="366"/>
                  </a:lnTo>
                  <a:lnTo>
                    <a:pt x="266" y="370"/>
                  </a:lnTo>
                  <a:lnTo>
                    <a:pt x="268" y="373"/>
                  </a:lnTo>
                  <a:lnTo>
                    <a:pt x="272" y="378"/>
                  </a:lnTo>
                  <a:lnTo>
                    <a:pt x="273" y="382"/>
                  </a:lnTo>
                  <a:lnTo>
                    <a:pt x="283" y="401"/>
                  </a:lnTo>
                  <a:lnTo>
                    <a:pt x="295" y="415"/>
                  </a:lnTo>
                  <a:lnTo>
                    <a:pt x="309" y="425"/>
                  </a:lnTo>
                  <a:lnTo>
                    <a:pt x="326" y="432"/>
                  </a:lnTo>
                  <a:lnTo>
                    <a:pt x="344" y="436"/>
                  </a:lnTo>
                  <a:lnTo>
                    <a:pt x="363" y="437"/>
                  </a:lnTo>
                  <a:lnTo>
                    <a:pt x="383" y="437"/>
                  </a:lnTo>
                  <a:lnTo>
                    <a:pt x="402" y="436"/>
                  </a:lnTo>
                  <a:lnTo>
                    <a:pt x="421" y="433"/>
                  </a:lnTo>
                  <a:lnTo>
                    <a:pt x="439" y="431"/>
                  </a:lnTo>
                  <a:lnTo>
                    <a:pt x="456" y="431"/>
                  </a:lnTo>
                  <a:lnTo>
                    <a:pt x="473" y="434"/>
                  </a:lnTo>
                  <a:lnTo>
                    <a:pt x="489" y="442"/>
                  </a:lnTo>
                  <a:lnTo>
                    <a:pt x="517" y="455"/>
                  </a:lnTo>
                  <a:lnTo>
                    <a:pt x="549" y="462"/>
                  </a:lnTo>
                  <a:lnTo>
                    <a:pt x="581" y="465"/>
                  </a:lnTo>
                  <a:lnTo>
                    <a:pt x="582" y="466"/>
                  </a:lnTo>
                  <a:lnTo>
                    <a:pt x="584" y="467"/>
                  </a:lnTo>
                  <a:lnTo>
                    <a:pt x="584" y="468"/>
                  </a:lnTo>
                  <a:lnTo>
                    <a:pt x="584" y="469"/>
                  </a:lnTo>
                  <a:lnTo>
                    <a:pt x="585" y="471"/>
                  </a:lnTo>
                  <a:lnTo>
                    <a:pt x="586" y="471"/>
                  </a:lnTo>
                  <a:lnTo>
                    <a:pt x="593" y="469"/>
                  </a:lnTo>
                  <a:lnTo>
                    <a:pt x="600" y="472"/>
                  </a:lnTo>
                  <a:lnTo>
                    <a:pt x="606" y="474"/>
                  </a:lnTo>
                  <a:lnTo>
                    <a:pt x="617" y="472"/>
                  </a:lnTo>
                  <a:lnTo>
                    <a:pt x="626" y="468"/>
                  </a:lnTo>
                  <a:lnTo>
                    <a:pt x="633" y="461"/>
                  </a:lnTo>
                  <a:lnTo>
                    <a:pt x="641" y="455"/>
                  </a:lnTo>
                  <a:lnTo>
                    <a:pt x="650" y="450"/>
                  </a:lnTo>
                  <a:lnTo>
                    <a:pt x="674" y="445"/>
                  </a:lnTo>
                  <a:lnTo>
                    <a:pt x="699" y="444"/>
                  </a:lnTo>
                  <a:lnTo>
                    <a:pt x="726" y="444"/>
                  </a:lnTo>
                  <a:lnTo>
                    <a:pt x="751" y="443"/>
                  </a:lnTo>
                  <a:lnTo>
                    <a:pt x="775" y="437"/>
                  </a:lnTo>
                  <a:lnTo>
                    <a:pt x="785" y="431"/>
                  </a:lnTo>
                  <a:lnTo>
                    <a:pt x="793" y="422"/>
                  </a:lnTo>
                  <a:lnTo>
                    <a:pt x="803" y="414"/>
                  </a:lnTo>
                  <a:lnTo>
                    <a:pt x="812" y="406"/>
                  </a:lnTo>
                  <a:lnTo>
                    <a:pt x="822" y="401"/>
                  </a:lnTo>
                  <a:lnTo>
                    <a:pt x="831" y="398"/>
                  </a:lnTo>
                  <a:lnTo>
                    <a:pt x="841" y="395"/>
                  </a:lnTo>
                  <a:lnTo>
                    <a:pt x="848" y="389"/>
                  </a:lnTo>
                  <a:lnTo>
                    <a:pt x="849" y="383"/>
                  </a:lnTo>
                  <a:lnTo>
                    <a:pt x="846" y="377"/>
                  </a:lnTo>
                  <a:lnTo>
                    <a:pt x="840" y="371"/>
                  </a:lnTo>
                  <a:lnTo>
                    <a:pt x="833" y="363"/>
                  </a:lnTo>
                  <a:lnTo>
                    <a:pt x="830" y="356"/>
                  </a:lnTo>
                  <a:lnTo>
                    <a:pt x="830" y="348"/>
                  </a:lnTo>
                  <a:lnTo>
                    <a:pt x="835" y="339"/>
                  </a:lnTo>
                  <a:lnTo>
                    <a:pt x="841" y="333"/>
                  </a:lnTo>
                  <a:lnTo>
                    <a:pt x="848" y="329"/>
                  </a:lnTo>
                  <a:lnTo>
                    <a:pt x="859" y="329"/>
                  </a:lnTo>
                  <a:lnTo>
                    <a:pt x="869" y="331"/>
                  </a:lnTo>
                  <a:lnTo>
                    <a:pt x="880" y="335"/>
                  </a:lnTo>
                  <a:lnTo>
                    <a:pt x="890" y="338"/>
                  </a:lnTo>
                  <a:lnTo>
                    <a:pt x="901" y="341"/>
                  </a:lnTo>
                  <a:lnTo>
                    <a:pt x="912" y="339"/>
                  </a:lnTo>
                  <a:lnTo>
                    <a:pt x="922" y="336"/>
                  </a:lnTo>
                  <a:lnTo>
                    <a:pt x="930" y="329"/>
                  </a:lnTo>
                  <a:lnTo>
                    <a:pt x="934" y="325"/>
                  </a:lnTo>
                  <a:lnTo>
                    <a:pt x="936" y="320"/>
                  </a:lnTo>
                  <a:lnTo>
                    <a:pt x="940" y="317"/>
                  </a:lnTo>
                  <a:lnTo>
                    <a:pt x="943" y="314"/>
                  </a:lnTo>
                  <a:lnTo>
                    <a:pt x="948" y="312"/>
                  </a:lnTo>
                  <a:lnTo>
                    <a:pt x="959" y="312"/>
                  </a:lnTo>
                  <a:lnTo>
                    <a:pt x="969" y="312"/>
                  </a:lnTo>
                  <a:lnTo>
                    <a:pt x="979" y="312"/>
                  </a:lnTo>
                  <a:lnTo>
                    <a:pt x="989" y="308"/>
                  </a:lnTo>
                  <a:lnTo>
                    <a:pt x="995" y="301"/>
                  </a:lnTo>
                  <a:lnTo>
                    <a:pt x="1001" y="292"/>
                  </a:lnTo>
                  <a:lnTo>
                    <a:pt x="1006" y="284"/>
                  </a:lnTo>
                  <a:lnTo>
                    <a:pt x="1012" y="276"/>
                  </a:lnTo>
                  <a:lnTo>
                    <a:pt x="1020" y="270"/>
                  </a:lnTo>
                  <a:lnTo>
                    <a:pt x="1023" y="270"/>
                  </a:lnTo>
                  <a:lnTo>
                    <a:pt x="1025" y="270"/>
                  </a:lnTo>
                  <a:lnTo>
                    <a:pt x="1029" y="270"/>
                  </a:lnTo>
                  <a:lnTo>
                    <a:pt x="1031" y="270"/>
                  </a:lnTo>
                  <a:lnTo>
                    <a:pt x="1034" y="270"/>
                  </a:lnTo>
                  <a:lnTo>
                    <a:pt x="1036" y="267"/>
                  </a:lnTo>
                  <a:lnTo>
                    <a:pt x="1038" y="265"/>
                  </a:lnTo>
                  <a:lnTo>
                    <a:pt x="1041" y="262"/>
                  </a:lnTo>
                  <a:lnTo>
                    <a:pt x="1043" y="260"/>
                  </a:lnTo>
                  <a:lnTo>
                    <a:pt x="1046" y="259"/>
                  </a:lnTo>
                  <a:lnTo>
                    <a:pt x="1058" y="256"/>
                  </a:lnTo>
                  <a:lnTo>
                    <a:pt x="1070" y="253"/>
                  </a:lnTo>
                  <a:lnTo>
                    <a:pt x="1082" y="250"/>
                  </a:lnTo>
                  <a:lnTo>
                    <a:pt x="1094" y="252"/>
                  </a:lnTo>
                  <a:lnTo>
                    <a:pt x="1107" y="255"/>
                  </a:lnTo>
                  <a:lnTo>
                    <a:pt x="1121" y="255"/>
                  </a:lnTo>
                  <a:lnTo>
                    <a:pt x="1124" y="255"/>
                  </a:lnTo>
                  <a:lnTo>
                    <a:pt x="1125" y="254"/>
                  </a:lnTo>
                  <a:lnTo>
                    <a:pt x="1126" y="252"/>
                  </a:lnTo>
                  <a:lnTo>
                    <a:pt x="1127" y="250"/>
                  </a:lnTo>
                  <a:lnTo>
                    <a:pt x="1127" y="248"/>
                  </a:lnTo>
                  <a:lnTo>
                    <a:pt x="1129" y="241"/>
                  </a:lnTo>
                  <a:lnTo>
                    <a:pt x="1125" y="234"/>
                  </a:lnTo>
                  <a:lnTo>
                    <a:pt x="1119" y="229"/>
                  </a:lnTo>
                  <a:lnTo>
                    <a:pt x="1115" y="226"/>
                  </a:lnTo>
                  <a:lnTo>
                    <a:pt x="1111" y="225"/>
                  </a:lnTo>
                  <a:lnTo>
                    <a:pt x="1107" y="223"/>
                  </a:lnTo>
                  <a:lnTo>
                    <a:pt x="1105" y="220"/>
                  </a:lnTo>
                  <a:lnTo>
                    <a:pt x="1094" y="208"/>
                  </a:lnTo>
                  <a:lnTo>
                    <a:pt x="1082" y="201"/>
                  </a:lnTo>
                  <a:lnTo>
                    <a:pt x="1068" y="197"/>
                  </a:lnTo>
                  <a:lnTo>
                    <a:pt x="1055" y="201"/>
                  </a:lnTo>
                  <a:lnTo>
                    <a:pt x="1048" y="205"/>
                  </a:lnTo>
                  <a:lnTo>
                    <a:pt x="1042" y="208"/>
                  </a:lnTo>
                  <a:lnTo>
                    <a:pt x="1034" y="209"/>
                  </a:lnTo>
                  <a:lnTo>
                    <a:pt x="1031" y="208"/>
                  </a:lnTo>
                  <a:lnTo>
                    <a:pt x="1030" y="207"/>
                  </a:lnTo>
                  <a:lnTo>
                    <a:pt x="1029" y="206"/>
                  </a:lnTo>
                  <a:lnTo>
                    <a:pt x="1018" y="202"/>
                  </a:lnTo>
                  <a:lnTo>
                    <a:pt x="1007" y="202"/>
                  </a:lnTo>
                  <a:lnTo>
                    <a:pt x="996" y="201"/>
                  </a:lnTo>
                  <a:lnTo>
                    <a:pt x="994" y="201"/>
                  </a:lnTo>
                  <a:lnTo>
                    <a:pt x="991" y="202"/>
                  </a:lnTo>
                  <a:lnTo>
                    <a:pt x="988" y="203"/>
                  </a:lnTo>
                  <a:lnTo>
                    <a:pt x="985" y="205"/>
                  </a:lnTo>
                  <a:lnTo>
                    <a:pt x="983" y="206"/>
                  </a:lnTo>
                  <a:lnTo>
                    <a:pt x="976" y="203"/>
                  </a:lnTo>
                  <a:lnTo>
                    <a:pt x="972" y="197"/>
                  </a:lnTo>
                  <a:lnTo>
                    <a:pt x="970" y="191"/>
                  </a:lnTo>
                  <a:lnTo>
                    <a:pt x="972" y="185"/>
                  </a:lnTo>
                  <a:lnTo>
                    <a:pt x="976" y="183"/>
                  </a:lnTo>
                  <a:lnTo>
                    <a:pt x="979" y="181"/>
                  </a:lnTo>
                  <a:lnTo>
                    <a:pt x="984" y="179"/>
                  </a:lnTo>
                  <a:lnTo>
                    <a:pt x="989" y="179"/>
                  </a:lnTo>
                  <a:lnTo>
                    <a:pt x="989" y="176"/>
                  </a:lnTo>
                  <a:lnTo>
                    <a:pt x="988" y="173"/>
                  </a:lnTo>
                  <a:lnTo>
                    <a:pt x="987" y="171"/>
                  </a:lnTo>
                  <a:lnTo>
                    <a:pt x="987" y="169"/>
                  </a:lnTo>
                  <a:lnTo>
                    <a:pt x="988" y="165"/>
                  </a:lnTo>
                  <a:lnTo>
                    <a:pt x="995" y="151"/>
                  </a:lnTo>
                  <a:lnTo>
                    <a:pt x="1005" y="137"/>
                  </a:lnTo>
                  <a:lnTo>
                    <a:pt x="1012" y="123"/>
                  </a:lnTo>
                  <a:lnTo>
                    <a:pt x="1013" y="120"/>
                  </a:lnTo>
                  <a:lnTo>
                    <a:pt x="1013" y="117"/>
                  </a:lnTo>
                  <a:lnTo>
                    <a:pt x="1014" y="113"/>
                  </a:lnTo>
                  <a:lnTo>
                    <a:pt x="1013" y="110"/>
                  </a:lnTo>
                  <a:lnTo>
                    <a:pt x="1012" y="108"/>
                  </a:lnTo>
                  <a:lnTo>
                    <a:pt x="1004" y="104"/>
                  </a:lnTo>
                  <a:lnTo>
                    <a:pt x="994" y="104"/>
                  </a:lnTo>
                  <a:lnTo>
                    <a:pt x="984" y="106"/>
                  </a:lnTo>
                  <a:lnTo>
                    <a:pt x="975" y="107"/>
                  </a:lnTo>
                  <a:lnTo>
                    <a:pt x="965" y="106"/>
                  </a:lnTo>
                  <a:lnTo>
                    <a:pt x="958" y="101"/>
                  </a:lnTo>
                  <a:lnTo>
                    <a:pt x="952" y="96"/>
                  </a:lnTo>
                  <a:lnTo>
                    <a:pt x="945" y="92"/>
                  </a:lnTo>
                  <a:lnTo>
                    <a:pt x="943" y="92"/>
                  </a:lnTo>
                  <a:lnTo>
                    <a:pt x="941" y="93"/>
                  </a:lnTo>
                  <a:lnTo>
                    <a:pt x="939" y="93"/>
                  </a:lnTo>
                  <a:lnTo>
                    <a:pt x="935" y="94"/>
                  </a:lnTo>
                  <a:lnTo>
                    <a:pt x="933" y="94"/>
                  </a:lnTo>
                  <a:lnTo>
                    <a:pt x="931" y="93"/>
                  </a:lnTo>
                  <a:lnTo>
                    <a:pt x="929" y="92"/>
                  </a:lnTo>
                  <a:lnTo>
                    <a:pt x="902" y="105"/>
                  </a:lnTo>
                  <a:lnTo>
                    <a:pt x="877" y="123"/>
                  </a:lnTo>
                  <a:lnTo>
                    <a:pt x="875" y="124"/>
                  </a:lnTo>
                  <a:lnTo>
                    <a:pt x="871" y="125"/>
                  </a:lnTo>
                  <a:lnTo>
                    <a:pt x="868" y="125"/>
                  </a:lnTo>
                  <a:lnTo>
                    <a:pt x="864" y="126"/>
                  </a:lnTo>
                  <a:lnTo>
                    <a:pt x="860" y="128"/>
                  </a:lnTo>
                  <a:lnTo>
                    <a:pt x="858" y="129"/>
                  </a:lnTo>
                  <a:lnTo>
                    <a:pt x="856" y="130"/>
                  </a:lnTo>
                  <a:lnTo>
                    <a:pt x="853" y="131"/>
                  </a:lnTo>
                  <a:lnTo>
                    <a:pt x="851" y="131"/>
                  </a:lnTo>
                  <a:lnTo>
                    <a:pt x="840" y="131"/>
                  </a:lnTo>
                  <a:lnTo>
                    <a:pt x="829" y="134"/>
                  </a:lnTo>
                  <a:lnTo>
                    <a:pt x="819" y="141"/>
                  </a:lnTo>
                  <a:lnTo>
                    <a:pt x="818" y="142"/>
                  </a:lnTo>
                  <a:lnTo>
                    <a:pt x="817" y="143"/>
                  </a:lnTo>
                  <a:lnTo>
                    <a:pt x="815" y="145"/>
                  </a:lnTo>
                  <a:lnTo>
                    <a:pt x="812" y="145"/>
                  </a:lnTo>
                  <a:lnTo>
                    <a:pt x="811" y="145"/>
                  </a:lnTo>
                  <a:lnTo>
                    <a:pt x="810" y="143"/>
                  </a:lnTo>
                  <a:lnTo>
                    <a:pt x="805" y="140"/>
                  </a:lnTo>
                  <a:lnTo>
                    <a:pt x="801" y="137"/>
                  </a:lnTo>
                  <a:lnTo>
                    <a:pt x="797" y="136"/>
                  </a:lnTo>
                  <a:lnTo>
                    <a:pt x="786" y="137"/>
                  </a:lnTo>
                  <a:lnTo>
                    <a:pt x="776" y="138"/>
                  </a:lnTo>
                  <a:lnTo>
                    <a:pt x="765" y="138"/>
                  </a:lnTo>
                  <a:lnTo>
                    <a:pt x="754" y="134"/>
                  </a:lnTo>
                  <a:lnTo>
                    <a:pt x="748" y="131"/>
                  </a:lnTo>
                  <a:lnTo>
                    <a:pt x="740" y="130"/>
                  </a:lnTo>
                  <a:lnTo>
                    <a:pt x="732" y="131"/>
                  </a:lnTo>
                  <a:lnTo>
                    <a:pt x="724" y="131"/>
                  </a:lnTo>
                  <a:lnTo>
                    <a:pt x="717" y="130"/>
                  </a:lnTo>
                  <a:lnTo>
                    <a:pt x="712" y="126"/>
                  </a:lnTo>
                  <a:lnTo>
                    <a:pt x="710" y="119"/>
                  </a:lnTo>
                  <a:lnTo>
                    <a:pt x="710" y="117"/>
                  </a:lnTo>
                  <a:lnTo>
                    <a:pt x="711" y="114"/>
                  </a:lnTo>
                  <a:lnTo>
                    <a:pt x="712" y="112"/>
                  </a:lnTo>
                  <a:lnTo>
                    <a:pt x="714" y="110"/>
                  </a:lnTo>
                  <a:lnTo>
                    <a:pt x="714" y="107"/>
                  </a:lnTo>
                  <a:lnTo>
                    <a:pt x="711" y="110"/>
                  </a:lnTo>
                  <a:lnTo>
                    <a:pt x="708" y="110"/>
                  </a:lnTo>
                  <a:lnTo>
                    <a:pt x="704" y="110"/>
                  </a:lnTo>
                  <a:lnTo>
                    <a:pt x="705" y="107"/>
                  </a:lnTo>
                  <a:lnTo>
                    <a:pt x="705" y="105"/>
                  </a:lnTo>
                  <a:lnTo>
                    <a:pt x="704" y="104"/>
                  </a:lnTo>
                  <a:lnTo>
                    <a:pt x="703" y="102"/>
                  </a:lnTo>
                  <a:lnTo>
                    <a:pt x="701" y="101"/>
                  </a:lnTo>
                  <a:lnTo>
                    <a:pt x="694" y="99"/>
                  </a:lnTo>
                  <a:lnTo>
                    <a:pt x="687" y="99"/>
                  </a:lnTo>
                  <a:lnTo>
                    <a:pt x="679" y="99"/>
                  </a:lnTo>
                  <a:lnTo>
                    <a:pt x="673" y="99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6" y="84"/>
                  </a:lnTo>
                  <a:lnTo>
                    <a:pt x="649" y="84"/>
                  </a:lnTo>
                  <a:lnTo>
                    <a:pt x="647" y="86"/>
                  </a:lnTo>
                  <a:lnTo>
                    <a:pt x="645" y="87"/>
                  </a:lnTo>
                  <a:lnTo>
                    <a:pt x="643" y="87"/>
                  </a:lnTo>
                  <a:lnTo>
                    <a:pt x="641" y="88"/>
                  </a:lnTo>
                  <a:lnTo>
                    <a:pt x="634" y="87"/>
                  </a:lnTo>
                  <a:lnTo>
                    <a:pt x="627" y="83"/>
                  </a:lnTo>
                  <a:lnTo>
                    <a:pt x="620" y="81"/>
                  </a:lnTo>
                  <a:lnTo>
                    <a:pt x="611" y="82"/>
                  </a:lnTo>
                  <a:lnTo>
                    <a:pt x="592" y="88"/>
                  </a:lnTo>
                  <a:lnTo>
                    <a:pt x="572" y="92"/>
                  </a:lnTo>
                  <a:lnTo>
                    <a:pt x="552" y="92"/>
                  </a:lnTo>
                  <a:lnTo>
                    <a:pt x="533" y="87"/>
                  </a:lnTo>
                  <a:lnTo>
                    <a:pt x="515" y="77"/>
                  </a:lnTo>
                  <a:lnTo>
                    <a:pt x="511" y="71"/>
                  </a:lnTo>
                  <a:lnTo>
                    <a:pt x="508" y="63"/>
                  </a:lnTo>
                  <a:lnTo>
                    <a:pt x="505" y="54"/>
                  </a:lnTo>
                  <a:lnTo>
                    <a:pt x="503" y="46"/>
                  </a:lnTo>
                  <a:lnTo>
                    <a:pt x="498" y="40"/>
                  </a:lnTo>
                  <a:lnTo>
                    <a:pt x="481" y="31"/>
                  </a:lnTo>
                  <a:lnTo>
                    <a:pt x="462" y="27"/>
                  </a:lnTo>
                  <a:lnTo>
                    <a:pt x="443" y="23"/>
                  </a:lnTo>
                  <a:lnTo>
                    <a:pt x="424" y="19"/>
                  </a:lnTo>
                  <a:close/>
                </a:path>
              </a:pathLst>
            </a:custGeom>
            <a:solidFill>
              <a:srgbClr val="000514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81" name="Freeform 52"/>
            <p:cNvSpPr>
              <a:spLocks/>
            </p:cNvSpPr>
            <p:nvPr/>
          </p:nvSpPr>
          <p:spPr bwMode="gray">
            <a:xfrm>
              <a:off x="1575" y="1131"/>
              <a:ext cx="2535" cy="1602"/>
            </a:xfrm>
            <a:custGeom>
              <a:avLst/>
              <a:gdLst>
                <a:gd name="T0" fmla="*/ 525 w 2166"/>
                <a:gd name="T1" fmla="*/ 273 h 1369"/>
                <a:gd name="T2" fmla="*/ 480 w 2166"/>
                <a:gd name="T3" fmla="*/ 357 h 1369"/>
                <a:gd name="T4" fmla="*/ 386 w 2166"/>
                <a:gd name="T5" fmla="*/ 446 h 1369"/>
                <a:gd name="T6" fmla="*/ 297 w 2166"/>
                <a:gd name="T7" fmla="*/ 514 h 1369"/>
                <a:gd name="T8" fmla="*/ 165 w 2166"/>
                <a:gd name="T9" fmla="*/ 645 h 1369"/>
                <a:gd name="T10" fmla="*/ 40 w 2166"/>
                <a:gd name="T11" fmla="*/ 689 h 1369"/>
                <a:gd name="T12" fmla="*/ 60 w 2166"/>
                <a:gd name="T13" fmla="*/ 790 h 1369"/>
                <a:gd name="T14" fmla="*/ 44 w 2166"/>
                <a:gd name="T15" fmla="*/ 841 h 1369"/>
                <a:gd name="T16" fmla="*/ 123 w 2166"/>
                <a:gd name="T17" fmla="*/ 900 h 1369"/>
                <a:gd name="T18" fmla="*/ 252 w 2166"/>
                <a:gd name="T19" fmla="*/ 896 h 1369"/>
                <a:gd name="T20" fmla="*/ 226 w 2166"/>
                <a:gd name="T21" fmla="*/ 986 h 1369"/>
                <a:gd name="T22" fmla="*/ 211 w 2166"/>
                <a:gd name="T23" fmla="*/ 1057 h 1369"/>
                <a:gd name="T24" fmla="*/ 317 w 2166"/>
                <a:gd name="T25" fmla="*/ 1157 h 1369"/>
                <a:gd name="T26" fmla="*/ 427 w 2166"/>
                <a:gd name="T27" fmla="*/ 1211 h 1369"/>
                <a:gd name="T28" fmla="*/ 485 w 2166"/>
                <a:gd name="T29" fmla="*/ 1229 h 1369"/>
                <a:gd name="T30" fmla="*/ 543 w 2166"/>
                <a:gd name="T31" fmla="*/ 1256 h 1369"/>
                <a:gd name="T32" fmla="*/ 639 w 2166"/>
                <a:gd name="T33" fmla="*/ 1274 h 1369"/>
                <a:gd name="T34" fmla="*/ 691 w 2166"/>
                <a:gd name="T35" fmla="*/ 1244 h 1369"/>
                <a:gd name="T36" fmla="*/ 798 w 2166"/>
                <a:gd name="T37" fmla="*/ 1264 h 1369"/>
                <a:gd name="T38" fmla="*/ 896 w 2166"/>
                <a:gd name="T39" fmla="*/ 1208 h 1369"/>
                <a:gd name="T40" fmla="*/ 961 w 2166"/>
                <a:gd name="T41" fmla="*/ 1230 h 1369"/>
                <a:gd name="T42" fmla="*/ 997 w 2166"/>
                <a:gd name="T43" fmla="*/ 1243 h 1369"/>
                <a:gd name="T44" fmla="*/ 1047 w 2166"/>
                <a:gd name="T45" fmla="*/ 1295 h 1369"/>
                <a:gd name="T46" fmla="*/ 1002 w 2166"/>
                <a:gd name="T47" fmla="*/ 1403 h 1369"/>
                <a:gd name="T48" fmla="*/ 1073 w 2166"/>
                <a:gd name="T49" fmla="*/ 1472 h 1369"/>
                <a:gd name="T50" fmla="*/ 1134 w 2166"/>
                <a:gd name="T51" fmla="*/ 1541 h 1369"/>
                <a:gd name="T52" fmla="*/ 1175 w 2166"/>
                <a:gd name="T53" fmla="*/ 1540 h 1369"/>
                <a:gd name="T54" fmla="*/ 1196 w 2166"/>
                <a:gd name="T55" fmla="*/ 1505 h 1369"/>
                <a:gd name="T56" fmla="*/ 1252 w 2166"/>
                <a:gd name="T57" fmla="*/ 1486 h 1369"/>
                <a:gd name="T58" fmla="*/ 1310 w 2166"/>
                <a:gd name="T59" fmla="*/ 1462 h 1369"/>
                <a:gd name="T60" fmla="*/ 1385 w 2166"/>
                <a:gd name="T61" fmla="*/ 1518 h 1369"/>
                <a:gd name="T62" fmla="*/ 1463 w 2166"/>
                <a:gd name="T63" fmla="*/ 1539 h 1369"/>
                <a:gd name="T64" fmla="*/ 1521 w 2166"/>
                <a:gd name="T65" fmla="*/ 1580 h 1369"/>
                <a:gd name="T66" fmla="*/ 1675 w 2166"/>
                <a:gd name="T67" fmla="*/ 1498 h 1369"/>
                <a:gd name="T68" fmla="*/ 1787 w 2166"/>
                <a:gd name="T69" fmla="*/ 1476 h 1369"/>
                <a:gd name="T70" fmla="*/ 1899 w 2166"/>
                <a:gd name="T71" fmla="*/ 1374 h 1369"/>
                <a:gd name="T72" fmla="*/ 2024 w 2166"/>
                <a:gd name="T73" fmla="*/ 1180 h 1369"/>
                <a:gd name="T74" fmla="*/ 1925 w 2166"/>
                <a:gd name="T75" fmla="*/ 1081 h 1369"/>
                <a:gd name="T76" fmla="*/ 1917 w 2166"/>
                <a:gd name="T77" fmla="*/ 972 h 1369"/>
                <a:gd name="T78" fmla="*/ 1949 w 2166"/>
                <a:gd name="T79" fmla="*/ 894 h 1369"/>
                <a:gd name="T80" fmla="*/ 1963 w 2166"/>
                <a:gd name="T81" fmla="*/ 798 h 1369"/>
                <a:gd name="T82" fmla="*/ 1841 w 2166"/>
                <a:gd name="T83" fmla="*/ 751 h 1369"/>
                <a:gd name="T84" fmla="*/ 1931 w 2166"/>
                <a:gd name="T85" fmla="*/ 703 h 1369"/>
                <a:gd name="T86" fmla="*/ 1988 w 2166"/>
                <a:gd name="T87" fmla="*/ 736 h 1369"/>
                <a:gd name="T88" fmla="*/ 2132 w 2166"/>
                <a:gd name="T89" fmla="*/ 673 h 1369"/>
                <a:gd name="T90" fmla="*/ 2261 w 2166"/>
                <a:gd name="T91" fmla="*/ 609 h 1369"/>
                <a:gd name="T92" fmla="*/ 2371 w 2166"/>
                <a:gd name="T93" fmla="*/ 572 h 1369"/>
                <a:gd name="T94" fmla="*/ 2439 w 2166"/>
                <a:gd name="T95" fmla="*/ 454 h 1369"/>
                <a:gd name="T96" fmla="*/ 2508 w 2166"/>
                <a:gd name="T97" fmla="*/ 367 h 1369"/>
                <a:gd name="T98" fmla="*/ 2529 w 2166"/>
                <a:gd name="T99" fmla="*/ 284 h 1369"/>
                <a:gd name="T100" fmla="*/ 2381 w 2166"/>
                <a:gd name="T101" fmla="*/ 316 h 1369"/>
                <a:gd name="T102" fmla="*/ 2337 w 2166"/>
                <a:gd name="T103" fmla="*/ 248 h 1369"/>
                <a:gd name="T104" fmla="*/ 2244 w 2166"/>
                <a:gd name="T105" fmla="*/ 190 h 1369"/>
                <a:gd name="T106" fmla="*/ 2129 w 2166"/>
                <a:gd name="T107" fmla="*/ 27 h 1369"/>
                <a:gd name="T108" fmla="*/ 1928 w 2166"/>
                <a:gd name="T109" fmla="*/ 48 h 1369"/>
                <a:gd name="T110" fmla="*/ 1901 w 2166"/>
                <a:gd name="T111" fmla="*/ 190 h 1369"/>
                <a:gd name="T112" fmla="*/ 1760 w 2166"/>
                <a:gd name="T113" fmla="*/ 281 h 1369"/>
                <a:gd name="T114" fmla="*/ 1896 w 2166"/>
                <a:gd name="T115" fmla="*/ 329 h 1369"/>
                <a:gd name="T116" fmla="*/ 1802 w 2166"/>
                <a:gd name="T117" fmla="*/ 387 h 1369"/>
                <a:gd name="T118" fmla="*/ 1580 w 2166"/>
                <a:gd name="T119" fmla="*/ 468 h 1369"/>
                <a:gd name="T120" fmla="*/ 1305 w 2166"/>
                <a:gd name="T121" fmla="*/ 624 h 1369"/>
                <a:gd name="T122" fmla="*/ 916 w 2166"/>
                <a:gd name="T123" fmla="*/ 508 h 1369"/>
                <a:gd name="T124" fmla="*/ 735 w 2166"/>
                <a:gd name="T125" fmla="*/ 377 h 136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166"/>
                <a:gd name="T190" fmla="*/ 0 h 1369"/>
                <a:gd name="T191" fmla="*/ 2166 w 2166"/>
                <a:gd name="T192" fmla="*/ 1369 h 136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166" h="1369">
                  <a:moveTo>
                    <a:pt x="516" y="204"/>
                  </a:moveTo>
                  <a:lnTo>
                    <a:pt x="511" y="202"/>
                  </a:lnTo>
                  <a:lnTo>
                    <a:pt x="507" y="203"/>
                  </a:lnTo>
                  <a:lnTo>
                    <a:pt x="503" y="206"/>
                  </a:lnTo>
                  <a:lnTo>
                    <a:pt x="498" y="207"/>
                  </a:lnTo>
                  <a:lnTo>
                    <a:pt x="493" y="207"/>
                  </a:lnTo>
                  <a:lnTo>
                    <a:pt x="491" y="206"/>
                  </a:lnTo>
                  <a:lnTo>
                    <a:pt x="489" y="206"/>
                  </a:lnTo>
                  <a:lnTo>
                    <a:pt x="486" y="206"/>
                  </a:lnTo>
                  <a:lnTo>
                    <a:pt x="484" y="206"/>
                  </a:lnTo>
                  <a:lnTo>
                    <a:pt x="481" y="206"/>
                  </a:lnTo>
                  <a:lnTo>
                    <a:pt x="479" y="207"/>
                  </a:lnTo>
                  <a:lnTo>
                    <a:pt x="478" y="208"/>
                  </a:lnTo>
                  <a:lnTo>
                    <a:pt x="476" y="210"/>
                  </a:lnTo>
                  <a:lnTo>
                    <a:pt x="478" y="212"/>
                  </a:lnTo>
                  <a:lnTo>
                    <a:pt x="479" y="213"/>
                  </a:lnTo>
                  <a:lnTo>
                    <a:pt x="480" y="214"/>
                  </a:lnTo>
                  <a:lnTo>
                    <a:pt x="480" y="215"/>
                  </a:lnTo>
                  <a:lnTo>
                    <a:pt x="480" y="216"/>
                  </a:lnTo>
                  <a:lnTo>
                    <a:pt x="478" y="221"/>
                  </a:lnTo>
                  <a:lnTo>
                    <a:pt x="475" y="224"/>
                  </a:lnTo>
                  <a:lnTo>
                    <a:pt x="472" y="227"/>
                  </a:lnTo>
                  <a:lnTo>
                    <a:pt x="468" y="230"/>
                  </a:lnTo>
                  <a:lnTo>
                    <a:pt x="463" y="232"/>
                  </a:lnTo>
                  <a:lnTo>
                    <a:pt x="457" y="233"/>
                  </a:lnTo>
                  <a:lnTo>
                    <a:pt x="449" y="233"/>
                  </a:lnTo>
                  <a:lnTo>
                    <a:pt x="442" y="234"/>
                  </a:lnTo>
                  <a:lnTo>
                    <a:pt x="440" y="234"/>
                  </a:lnTo>
                  <a:lnTo>
                    <a:pt x="438" y="236"/>
                  </a:lnTo>
                  <a:lnTo>
                    <a:pt x="436" y="236"/>
                  </a:lnTo>
                  <a:lnTo>
                    <a:pt x="434" y="237"/>
                  </a:lnTo>
                  <a:lnTo>
                    <a:pt x="433" y="238"/>
                  </a:lnTo>
                  <a:lnTo>
                    <a:pt x="433" y="240"/>
                  </a:lnTo>
                  <a:lnTo>
                    <a:pt x="432" y="249"/>
                  </a:lnTo>
                  <a:lnTo>
                    <a:pt x="433" y="258"/>
                  </a:lnTo>
                  <a:lnTo>
                    <a:pt x="438" y="267"/>
                  </a:lnTo>
                  <a:lnTo>
                    <a:pt x="439" y="267"/>
                  </a:lnTo>
                  <a:lnTo>
                    <a:pt x="438" y="268"/>
                  </a:lnTo>
                  <a:lnTo>
                    <a:pt x="437" y="270"/>
                  </a:lnTo>
                  <a:lnTo>
                    <a:pt x="437" y="272"/>
                  </a:lnTo>
                  <a:lnTo>
                    <a:pt x="436" y="273"/>
                  </a:lnTo>
                  <a:lnTo>
                    <a:pt x="436" y="275"/>
                  </a:lnTo>
                  <a:lnTo>
                    <a:pt x="436" y="278"/>
                  </a:lnTo>
                  <a:lnTo>
                    <a:pt x="437" y="280"/>
                  </a:lnTo>
                  <a:lnTo>
                    <a:pt x="439" y="283"/>
                  </a:lnTo>
                  <a:lnTo>
                    <a:pt x="440" y="284"/>
                  </a:lnTo>
                  <a:lnTo>
                    <a:pt x="442" y="286"/>
                  </a:lnTo>
                  <a:lnTo>
                    <a:pt x="440" y="289"/>
                  </a:lnTo>
                  <a:lnTo>
                    <a:pt x="434" y="296"/>
                  </a:lnTo>
                  <a:lnTo>
                    <a:pt x="426" y="302"/>
                  </a:lnTo>
                  <a:lnTo>
                    <a:pt x="418" y="305"/>
                  </a:lnTo>
                  <a:lnTo>
                    <a:pt x="410" y="305"/>
                  </a:lnTo>
                  <a:lnTo>
                    <a:pt x="396" y="302"/>
                  </a:lnTo>
                  <a:lnTo>
                    <a:pt x="383" y="301"/>
                  </a:lnTo>
                  <a:lnTo>
                    <a:pt x="368" y="298"/>
                  </a:lnTo>
                  <a:lnTo>
                    <a:pt x="355" y="293"/>
                  </a:lnTo>
                  <a:lnTo>
                    <a:pt x="351" y="292"/>
                  </a:lnTo>
                  <a:lnTo>
                    <a:pt x="349" y="292"/>
                  </a:lnTo>
                  <a:lnTo>
                    <a:pt x="345" y="293"/>
                  </a:lnTo>
                  <a:lnTo>
                    <a:pt x="342" y="296"/>
                  </a:lnTo>
                  <a:lnTo>
                    <a:pt x="338" y="298"/>
                  </a:lnTo>
                  <a:lnTo>
                    <a:pt x="337" y="302"/>
                  </a:lnTo>
                  <a:lnTo>
                    <a:pt x="336" y="305"/>
                  </a:lnTo>
                  <a:lnTo>
                    <a:pt x="333" y="326"/>
                  </a:lnTo>
                  <a:lnTo>
                    <a:pt x="327" y="344"/>
                  </a:lnTo>
                  <a:lnTo>
                    <a:pt x="321" y="363"/>
                  </a:lnTo>
                  <a:lnTo>
                    <a:pt x="324" y="363"/>
                  </a:lnTo>
                  <a:lnTo>
                    <a:pt x="326" y="364"/>
                  </a:lnTo>
                  <a:lnTo>
                    <a:pt x="327" y="367"/>
                  </a:lnTo>
                  <a:lnTo>
                    <a:pt x="328" y="369"/>
                  </a:lnTo>
                  <a:lnTo>
                    <a:pt x="330" y="372"/>
                  </a:lnTo>
                  <a:lnTo>
                    <a:pt x="332" y="373"/>
                  </a:lnTo>
                  <a:lnTo>
                    <a:pt x="332" y="374"/>
                  </a:lnTo>
                  <a:lnTo>
                    <a:pt x="333" y="376"/>
                  </a:lnTo>
                  <a:lnTo>
                    <a:pt x="333" y="378"/>
                  </a:lnTo>
                  <a:lnTo>
                    <a:pt x="332" y="379"/>
                  </a:lnTo>
                  <a:lnTo>
                    <a:pt x="332" y="380"/>
                  </a:lnTo>
                  <a:lnTo>
                    <a:pt x="330" y="381"/>
                  </a:lnTo>
                  <a:lnTo>
                    <a:pt x="318" y="380"/>
                  </a:lnTo>
                  <a:lnTo>
                    <a:pt x="306" y="378"/>
                  </a:lnTo>
                  <a:lnTo>
                    <a:pt x="294" y="372"/>
                  </a:lnTo>
                  <a:lnTo>
                    <a:pt x="285" y="370"/>
                  </a:lnTo>
                  <a:lnTo>
                    <a:pt x="277" y="373"/>
                  </a:lnTo>
                  <a:lnTo>
                    <a:pt x="266" y="375"/>
                  </a:lnTo>
                  <a:lnTo>
                    <a:pt x="256" y="378"/>
                  </a:lnTo>
                  <a:lnTo>
                    <a:pt x="251" y="379"/>
                  </a:lnTo>
                  <a:lnTo>
                    <a:pt x="248" y="380"/>
                  </a:lnTo>
                  <a:lnTo>
                    <a:pt x="244" y="381"/>
                  </a:lnTo>
                  <a:lnTo>
                    <a:pt x="241" y="384"/>
                  </a:lnTo>
                  <a:lnTo>
                    <a:pt x="238" y="387"/>
                  </a:lnTo>
                  <a:lnTo>
                    <a:pt x="237" y="391"/>
                  </a:lnTo>
                  <a:lnTo>
                    <a:pt x="237" y="393"/>
                  </a:lnTo>
                  <a:lnTo>
                    <a:pt x="238" y="396"/>
                  </a:lnTo>
                  <a:lnTo>
                    <a:pt x="241" y="397"/>
                  </a:lnTo>
                  <a:lnTo>
                    <a:pt x="244" y="398"/>
                  </a:lnTo>
                  <a:lnTo>
                    <a:pt x="248" y="398"/>
                  </a:lnTo>
                  <a:lnTo>
                    <a:pt x="251" y="398"/>
                  </a:lnTo>
                  <a:lnTo>
                    <a:pt x="251" y="408"/>
                  </a:lnTo>
                  <a:lnTo>
                    <a:pt x="250" y="416"/>
                  </a:lnTo>
                  <a:lnTo>
                    <a:pt x="250" y="424"/>
                  </a:lnTo>
                  <a:lnTo>
                    <a:pt x="255" y="433"/>
                  </a:lnTo>
                  <a:lnTo>
                    <a:pt x="256" y="435"/>
                  </a:lnTo>
                  <a:lnTo>
                    <a:pt x="255" y="438"/>
                  </a:lnTo>
                  <a:lnTo>
                    <a:pt x="254" y="439"/>
                  </a:lnTo>
                  <a:lnTo>
                    <a:pt x="253" y="441"/>
                  </a:lnTo>
                  <a:lnTo>
                    <a:pt x="254" y="444"/>
                  </a:lnTo>
                  <a:lnTo>
                    <a:pt x="259" y="450"/>
                  </a:lnTo>
                  <a:lnTo>
                    <a:pt x="262" y="455"/>
                  </a:lnTo>
                  <a:lnTo>
                    <a:pt x="266" y="459"/>
                  </a:lnTo>
                  <a:lnTo>
                    <a:pt x="266" y="465"/>
                  </a:lnTo>
                  <a:lnTo>
                    <a:pt x="263" y="470"/>
                  </a:lnTo>
                  <a:lnTo>
                    <a:pt x="257" y="473"/>
                  </a:lnTo>
                  <a:lnTo>
                    <a:pt x="251" y="475"/>
                  </a:lnTo>
                  <a:lnTo>
                    <a:pt x="247" y="479"/>
                  </a:lnTo>
                  <a:lnTo>
                    <a:pt x="245" y="483"/>
                  </a:lnTo>
                  <a:lnTo>
                    <a:pt x="248" y="491"/>
                  </a:lnTo>
                  <a:lnTo>
                    <a:pt x="250" y="497"/>
                  </a:lnTo>
                  <a:lnTo>
                    <a:pt x="251" y="505"/>
                  </a:lnTo>
                  <a:lnTo>
                    <a:pt x="250" y="506"/>
                  </a:lnTo>
                  <a:lnTo>
                    <a:pt x="249" y="509"/>
                  </a:lnTo>
                  <a:lnTo>
                    <a:pt x="248" y="512"/>
                  </a:lnTo>
                  <a:lnTo>
                    <a:pt x="245" y="515"/>
                  </a:lnTo>
                  <a:lnTo>
                    <a:pt x="244" y="517"/>
                  </a:lnTo>
                  <a:lnTo>
                    <a:pt x="242" y="518"/>
                  </a:lnTo>
                  <a:lnTo>
                    <a:pt x="219" y="524"/>
                  </a:lnTo>
                  <a:lnTo>
                    <a:pt x="199" y="532"/>
                  </a:lnTo>
                  <a:lnTo>
                    <a:pt x="178" y="542"/>
                  </a:lnTo>
                  <a:lnTo>
                    <a:pt x="166" y="547"/>
                  </a:lnTo>
                  <a:lnTo>
                    <a:pt x="154" y="550"/>
                  </a:lnTo>
                  <a:lnTo>
                    <a:pt x="141" y="551"/>
                  </a:lnTo>
                  <a:lnTo>
                    <a:pt x="129" y="553"/>
                  </a:lnTo>
                  <a:lnTo>
                    <a:pt x="122" y="558"/>
                  </a:lnTo>
                  <a:lnTo>
                    <a:pt x="114" y="566"/>
                  </a:lnTo>
                  <a:lnTo>
                    <a:pt x="108" y="575"/>
                  </a:lnTo>
                  <a:lnTo>
                    <a:pt x="100" y="581"/>
                  </a:lnTo>
                  <a:lnTo>
                    <a:pt x="96" y="582"/>
                  </a:lnTo>
                  <a:lnTo>
                    <a:pt x="93" y="582"/>
                  </a:lnTo>
                  <a:lnTo>
                    <a:pt x="88" y="582"/>
                  </a:lnTo>
                  <a:lnTo>
                    <a:pt x="84" y="583"/>
                  </a:lnTo>
                  <a:lnTo>
                    <a:pt x="84" y="582"/>
                  </a:lnTo>
                  <a:lnTo>
                    <a:pt x="83" y="581"/>
                  </a:lnTo>
                  <a:lnTo>
                    <a:pt x="82" y="580"/>
                  </a:lnTo>
                  <a:lnTo>
                    <a:pt x="82" y="578"/>
                  </a:lnTo>
                  <a:lnTo>
                    <a:pt x="82" y="576"/>
                  </a:lnTo>
                  <a:lnTo>
                    <a:pt x="72" y="575"/>
                  </a:lnTo>
                  <a:lnTo>
                    <a:pt x="63" y="577"/>
                  </a:lnTo>
                  <a:lnTo>
                    <a:pt x="54" y="580"/>
                  </a:lnTo>
                  <a:lnTo>
                    <a:pt x="51" y="580"/>
                  </a:lnTo>
                  <a:lnTo>
                    <a:pt x="48" y="582"/>
                  </a:lnTo>
                  <a:lnTo>
                    <a:pt x="47" y="583"/>
                  </a:lnTo>
                  <a:lnTo>
                    <a:pt x="45" y="586"/>
                  </a:lnTo>
                  <a:lnTo>
                    <a:pt x="42" y="588"/>
                  </a:lnTo>
                  <a:lnTo>
                    <a:pt x="40" y="591"/>
                  </a:lnTo>
                  <a:lnTo>
                    <a:pt x="38" y="591"/>
                  </a:lnTo>
                  <a:lnTo>
                    <a:pt x="36" y="591"/>
                  </a:lnTo>
                  <a:lnTo>
                    <a:pt x="34" y="589"/>
                  </a:lnTo>
                  <a:lnTo>
                    <a:pt x="32" y="589"/>
                  </a:lnTo>
                  <a:lnTo>
                    <a:pt x="31" y="589"/>
                  </a:lnTo>
                  <a:lnTo>
                    <a:pt x="29" y="591"/>
                  </a:lnTo>
                  <a:lnTo>
                    <a:pt x="26" y="593"/>
                  </a:lnTo>
                  <a:lnTo>
                    <a:pt x="25" y="594"/>
                  </a:lnTo>
                  <a:lnTo>
                    <a:pt x="23" y="597"/>
                  </a:lnTo>
                  <a:lnTo>
                    <a:pt x="20" y="598"/>
                  </a:lnTo>
                  <a:lnTo>
                    <a:pt x="19" y="601"/>
                  </a:lnTo>
                  <a:lnTo>
                    <a:pt x="19" y="604"/>
                  </a:lnTo>
                  <a:lnTo>
                    <a:pt x="20" y="607"/>
                  </a:lnTo>
                  <a:lnTo>
                    <a:pt x="19" y="613"/>
                  </a:lnTo>
                  <a:lnTo>
                    <a:pt x="14" y="618"/>
                  </a:lnTo>
                  <a:lnTo>
                    <a:pt x="10" y="623"/>
                  </a:lnTo>
                  <a:lnTo>
                    <a:pt x="7" y="628"/>
                  </a:lnTo>
                  <a:lnTo>
                    <a:pt x="8" y="635"/>
                  </a:lnTo>
                  <a:lnTo>
                    <a:pt x="11" y="645"/>
                  </a:lnTo>
                  <a:lnTo>
                    <a:pt x="14" y="653"/>
                  </a:lnTo>
                  <a:lnTo>
                    <a:pt x="19" y="659"/>
                  </a:lnTo>
                  <a:lnTo>
                    <a:pt x="25" y="660"/>
                  </a:lnTo>
                  <a:lnTo>
                    <a:pt x="32" y="660"/>
                  </a:lnTo>
                  <a:lnTo>
                    <a:pt x="40" y="659"/>
                  </a:lnTo>
                  <a:lnTo>
                    <a:pt x="46" y="662"/>
                  </a:lnTo>
                  <a:lnTo>
                    <a:pt x="51" y="665"/>
                  </a:lnTo>
                  <a:lnTo>
                    <a:pt x="52" y="668"/>
                  </a:lnTo>
                  <a:lnTo>
                    <a:pt x="52" y="671"/>
                  </a:lnTo>
                  <a:lnTo>
                    <a:pt x="51" y="675"/>
                  </a:lnTo>
                  <a:lnTo>
                    <a:pt x="51" y="680"/>
                  </a:lnTo>
                  <a:lnTo>
                    <a:pt x="53" y="686"/>
                  </a:lnTo>
                  <a:lnTo>
                    <a:pt x="55" y="692"/>
                  </a:lnTo>
                  <a:lnTo>
                    <a:pt x="54" y="698"/>
                  </a:lnTo>
                  <a:lnTo>
                    <a:pt x="55" y="699"/>
                  </a:lnTo>
                  <a:lnTo>
                    <a:pt x="57" y="700"/>
                  </a:lnTo>
                  <a:lnTo>
                    <a:pt x="57" y="701"/>
                  </a:lnTo>
                  <a:lnTo>
                    <a:pt x="57" y="704"/>
                  </a:lnTo>
                  <a:lnTo>
                    <a:pt x="58" y="705"/>
                  </a:lnTo>
                  <a:lnTo>
                    <a:pt x="59" y="707"/>
                  </a:lnTo>
                  <a:lnTo>
                    <a:pt x="47" y="708"/>
                  </a:lnTo>
                  <a:lnTo>
                    <a:pt x="34" y="710"/>
                  </a:lnTo>
                  <a:lnTo>
                    <a:pt x="20" y="712"/>
                  </a:lnTo>
                  <a:lnTo>
                    <a:pt x="10" y="714"/>
                  </a:lnTo>
                  <a:lnTo>
                    <a:pt x="4" y="717"/>
                  </a:lnTo>
                  <a:lnTo>
                    <a:pt x="2" y="723"/>
                  </a:lnTo>
                  <a:lnTo>
                    <a:pt x="0" y="729"/>
                  </a:lnTo>
                  <a:lnTo>
                    <a:pt x="1" y="729"/>
                  </a:lnTo>
                  <a:lnTo>
                    <a:pt x="2" y="730"/>
                  </a:lnTo>
                  <a:lnTo>
                    <a:pt x="5" y="731"/>
                  </a:lnTo>
                  <a:lnTo>
                    <a:pt x="7" y="731"/>
                  </a:lnTo>
                  <a:lnTo>
                    <a:pt x="10" y="730"/>
                  </a:lnTo>
                  <a:lnTo>
                    <a:pt x="13" y="729"/>
                  </a:lnTo>
                  <a:lnTo>
                    <a:pt x="26" y="720"/>
                  </a:lnTo>
                  <a:lnTo>
                    <a:pt x="38" y="719"/>
                  </a:lnTo>
                  <a:lnTo>
                    <a:pt x="48" y="720"/>
                  </a:lnTo>
                  <a:lnTo>
                    <a:pt x="59" y="722"/>
                  </a:lnTo>
                  <a:lnTo>
                    <a:pt x="64" y="723"/>
                  </a:lnTo>
                  <a:lnTo>
                    <a:pt x="66" y="723"/>
                  </a:lnTo>
                  <a:lnTo>
                    <a:pt x="69" y="723"/>
                  </a:lnTo>
                  <a:lnTo>
                    <a:pt x="71" y="723"/>
                  </a:lnTo>
                  <a:lnTo>
                    <a:pt x="73" y="723"/>
                  </a:lnTo>
                  <a:lnTo>
                    <a:pt x="77" y="724"/>
                  </a:lnTo>
                  <a:lnTo>
                    <a:pt x="82" y="726"/>
                  </a:lnTo>
                  <a:lnTo>
                    <a:pt x="87" y="731"/>
                  </a:lnTo>
                  <a:lnTo>
                    <a:pt x="90" y="736"/>
                  </a:lnTo>
                  <a:lnTo>
                    <a:pt x="94" y="741"/>
                  </a:lnTo>
                  <a:lnTo>
                    <a:pt x="97" y="746"/>
                  </a:lnTo>
                  <a:lnTo>
                    <a:pt x="96" y="747"/>
                  </a:lnTo>
                  <a:lnTo>
                    <a:pt x="96" y="748"/>
                  </a:lnTo>
                  <a:lnTo>
                    <a:pt x="96" y="751"/>
                  </a:lnTo>
                  <a:lnTo>
                    <a:pt x="95" y="753"/>
                  </a:lnTo>
                  <a:lnTo>
                    <a:pt x="94" y="755"/>
                  </a:lnTo>
                  <a:lnTo>
                    <a:pt x="93" y="758"/>
                  </a:lnTo>
                  <a:lnTo>
                    <a:pt x="93" y="760"/>
                  </a:lnTo>
                  <a:lnTo>
                    <a:pt x="94" y="763"/>
                  </a:lnTo>
                  <a:lnTo>
                    <a:pt x="95" y="765"/>
                  </a:lnTo>
                  <a:lnTo>
                    <a:pt x="99" y="766"/>
                  </a:lnTo>
                  <a:lnTo>
                    <a:pt x="100" y="767"/>
                  </a:lnTo>
                  <a:lnTo>
                    <a:pt x="102" y="769"/>
                  </a:lnTo>
                  <a:lnTo>
                    <a:pt x="105" y="769"/>
                  </a:lnTo>
                  <a:lnTo>
                    <a:pt x="107" y="767"/>
                  </a:lnTo>
                  <a:lnTo>
                    <a:pt x="109" y="767"/>
                  </a:lnTo>
                  <a:lnTo>
                    <a:pt x="112" y="767"/>
                  </a:lnTo>
                  <a:lnTo>
                    <a:pt x="114" y="767"/>
                  </a:lnTo>
                  <a:lnTo>
                    <a:pt x="115" y="769"/>
                  </a:lnTo>
                  <a:lnTo>
                    <a:pt x="119" y="770"/>
                  </a:lnTo>
                  <a:lnTo>
                    <a:pt x="124" y="772"/>
                  </a:lnTo>
                  <a:lnTo>
                    <a:pt x="131" y="775"/>
                  </a:lnTo>
                  <a:lnTo>
                    <a:pt x="140" y="778"/>
                  </a:lnTo>
                  <a:lnTo>
                    <a:pt x="147" y="781"/>
                  </a:lnTo>
                  <a:lnTo>
                    <a:pt x="153" y="783"/>
                  </a:lnTo>
                  <a:lnTo>
                    <a:pt x="155" y="784"/>
                  </a:lnTo>
                  <a:lnTo>
                    <a:pt x="156" y="785"/>
                  </a:lnTo>
                  <a:lnTo>
                    <a:pt x="159" y="784"/>
                  </a:lnTo>
                  <a:lnTo>
                    <a:pt x="161" y="783"/>
                  </a:lnTo>
                  <a:lnTo>
                    <a:pt x="162" y="782"/>
                  </a:lnTo>
                  <a:lnTo>
                    <a:pt x="168" y="776"/>
                  </a:lnTo>
                  <a:lnTo>
                    <a:pt x="178" y="771"/>
                  </a:lnTo>
                  <a:lnTo>
                    <a:pt x="189" y="766"/>
                  </a:lnTo>
                  <a:lnTo>
                    <a:pt x="203" y="764"/>
                  </a:lnTo>
                  <a:lnTo>
                    <a:pt x="206" y="765"/>
                  </a:lnTo>
                  <a:lnTo>
                    <a:pt x="209" y="765"/>
                  </a:lnTo>
                  <a:lnTo>
                    <a:pt x="212" y="765"/>
                  </a:lnTo>
                  <a:lnTo>
                    <a:pt x="215" y="766"/>
                  </a:lnTo>
                  <a:lnTo>
                    <a:pt x="218" y="767"/>
                  </a:lnTo>
                  <a:lnTo>
                    <a:pt x="220" y="769"/>
                  </a:lnTo>
                  <a:lnTo>
                    <a:pt x="226" y="771"/>
                  </a:lnTo>
                  <a:lnTo>
                    <a:pt x="232" y="775"/>
                  </a:lnTo>
                  <a:lnTo>
                    <a:pt x="239" y="778"/>
                  </a:lnTo>
                  <a:lnTo>
                    <a:pt x="245" y="782"/>
                  </a:lnTo>
                  <a:lnTo>
                    <a:pt x="249" y="784"/>
                  </a:lnTo>
                  <a:lnTo>
                    <a:pt x="250" y="785"/>
                  </a:lnTo>
                  <a:lnTo>
                    <a:pt x="251" y="785"/>
                  </a:lnTo>
                  <a:lnTo>
                    <a:pt x="251" y="787"/>
                  </a:lnTo>
                  <a:lnTo>
                    <a:pt x="253" y="789"/>
                  </a:lnTo>
                  <a:lnTo>
                    <a:pt x="253" y="790"/>
                  </a:lnTo>
                  <a:lnTo>
                    <a:pt x="251" y="794"/>
                  </a:lnTo>
                  <a:lnTo>
                    <a:pt x="248" y="800"/>
                  </a:lnTo>
                  <a:lnTo>
                    <a:pt x="242" y="810"/>
                  </a:lnTo>
                  <a:lnTo>
                    <a:pt x="237" y="818"/>
                  </a:lnTo>
                  <a:lnTo>
                    <a:pt x="232" y="823"/>
                  </a:lnTo>
                  <a:lnTo>
                    <a:pt x="232" y="824"/>
                  </a:lnTo>
                  <a:lnTo>
                    <a:pt x="231" y="825"/>
                  </a:lnTo>
                  <a:lnTo>
                    <a:pt x="229" y="828"/>
                  </a:lnTo>
                  <a:lnTo>
                    <a:pt x="226" y="830"/>
                  </a:lnTo>
                  <a:lnTo>
                    <a:pt x="223" y="832"/>
                  </a:lnTo>
                  <a:lnTo>
                    <a:pt x="218" y="836"/>
                  </a:lnTo>
                  <a:lnTo>
                    <a:pt x="213" y="840"/>
                  </a:lnTo>
                  <a:lnTo>
                    <a:pt x="196" y="838"/>
                  </a:lnTo>
                  <a:lnTo>
                    <a:pt x="193" y="843"/>
                  </a:lnTo>
                  <a:lnTo>
                    <a:pt x="191" y="846"/>
                  </a:lnTo>
                  <a:lnTo>
                    <a:pt x="191" y="847"/>
                  </a:lnTo>
                  <a:lnTo>
                    <a:pt x="190" y="848"/>
                  </a:lnTo>
                  <a:lnTo>
                    <a:pt x="190" y="849"/>
                  </a:lnTo>
                  <a:lnTo>
                    <a:pt x="190" y="850"/>
                  </a:lnTo>
                  <a:lnTo>
                    <a:pt x="191" y="853"/>
                  </a:lnTo>
                  <a:lnTo>
                    <a:pt x="197" y="861"/>
                  </a:lnTo>
                  <a:lnTo>
                    <a:pt x="206" y="870"/>
                  </a:lnTo>
                  <a:lnTo>
                    <a:pt x="215" y="876"/>
                  </a:lnTo>
                  <a:lnTo>
                    <a:pt x="219" y="880"/>
                  </a:lnTo>
                  <a:lnTo>
                    <a:pt x="219" y="887"/>
                  </a:lnTo>
                  <a:lnTo>
                    <a:pt x="215" y="893"/>
                  </a:lnTo>
                  <a:lnTo>
                    <a:pt x="212" y="900"/>
                  </a:lnTo>
                  <a:lnTo>
                    <a:pt x="208" y="906"/>
                  </a:lnTo>
                  <a:lnTo>
                    <a:pt x="207" y="907"/>
                  </a:lnTo>
                  <a:lnTo>
                    <a:pt x="206" y="908"/>
                  </a:lnTo>
                  <a:lnTo>
                    <a:pt x="203" y="909"/>
                  </a:lnTo>
                  <a:lnTo>
                    <a:pt x="200" y="908"/>
                  </a:lnTo>
                  <a:lnTo>
                    <a:pt x="196" y="906"/>
                  </a:lnTo>
                  <a:lnTo>
                    <a:pt x="194" y="902"/>
                  </a:lnTo>
                  <a:lnTo>
                    <a:pt x="190" y="900"/>
                  </a:lnTo>
                  <a:lnTo>
                    <a:pt x="188" y="899"/>
                  </a:lnTo>
                  <a:lnTo>
                    <a:pt x="185" y="900"/>
                  </a:lnTo>
                  <a:lnTo>
                    <a:pt x="183" y="900"/>
                  </a:lnTo>
                  <a:lnTo>
                    <a:pt x="180" y="902"/>
                  </a:lnTo>
                  <a:lnTo>
                    <a:pt x="180" y="903"/>
                  </a:lnTo>
                  <a:lnTo>
                    <a:pt x="185" y="913"/>
                  </a:lnTo>
                  <a:lnTo>
                    <a:pt x="189" y="924"/>
                  </a:lnTo>
                  <a:lnTo>
                    <a:pt x="190" y="933"/>
                  </a:lnTo>
                  <a:lnTo>
                    <a:pt x="186" y="943"/>
                  </a:lnTo>
                  <a:lnTo>
                    <a:pt x="189" y="943"/>
                  </a:lnTo>
                  <a:lnTo>
                    <a:pt x="191" y="944"/>
                  </a:lnTo>
                  <a:lnTo>
                    <a:pt x="194" y="944"/>
                  </a:lnTo>
                  <a:lnTo>
                    <a:pt x="196" y="945"/>
                  </a:lnTo>
                  <a:lnTo>
                    <a:pt x="199" y="945"/>
                  </a:lnTo>
                  <a:lnTo>
                    <a:pt x="201" y="944"/>
                  </a:lnTo>
                  <a:lnTo>
                    <a:pt x="203" y="944"/>
                  </a:lnTo>
                  <a:lnTo>
                    <a:pt x="205" y="944"/>
                  </a:lnTo>
                  <a:lnTo>
                    <a:pt x="206" y="947"/>
                  </a:lnTo>
                  <a:lnTo>
                    <a:pt x="208" y="948"/>
                  </a:lnTo>
                  <a:lnTo>
                    <a:pt x="208" y="950"/>
                  </a:lnTo>
                  <a:lnTo>
                    <a:pt x="209" y="953"/>
                  </a:lnTo>
                  <a:lnTo>
                    <a:pt x="211" y="955"/>
                  </a:lnTo>
                  <a:lnTo>
                    <a:pt x="212" y="956"/>
                  </a:lnTo>
                  <a:lnTo>
                    <a:pt x="229" y="964"/>
                  </a:lnTo>
                  <a:lnTo>
                    <a:pt x="244" y="973"/>
                  </a:lnTo>
                  <a:lnTo>
                    <a:pt x="259" y="984"/>
                  </a:lnTo>
                  <a:lnTo>
                    <a:pt x="262" y="986"/>
                  </a:lnTo>
                  <a:lnTo>
                    <a:pt x="266" y="989"/>
                  </a:lnTo>
                  <a:lnTo>
                    <a:pt x="267" y="988"/>
                  </a:lnTo>
                  <a:lnTo>
                    <a:pt x="270" y="988"/>
                  </a:lnTo>
                  <a:lnTo>
                    <a:pt x="271" y="989"/>
                  </a:lnTo>
                  <a:lnTo>
                    <a:pt x="273" y="990"/>
                  </a:lnTo>
                  <a:lnTo>
                    <a:pt x="274" y="992"/>
                  </a:lnTo>
                  <a:lnTo>
                    <a:pt x="276" y="995"/>
                  </a:lnTo>
                  <a:lnTo>
                    <a:pt x="278" y="997"/>
                  </a:lnTo>
                  <a:lnTo>
                    <a:pt x="279" y="998"/>
                  </a:lnTo>
                  <a:lnTo>
                    <a:pt x="279" y="995"/>
                  </a:lnTo>
                  <a:lnTo>
                    <a:pt x="280" y="991"/>
                  </a:lnTo>
                  <a:lnTo>
                    <a:pt x="282" y="990"/>
                  </a:lnTo>
                  <a:lnTo>
                    <a:pt x="283" y="989"/>
                  </a:lnTo>
                  <a:lnTo>
                    <a:pt x="285" y="988"/>
                  </a:lnTo>
                  <a:lnTo>
                    <a:pt x="288" y="986"/>
                  </a:lnTo>
                  <a:lnTo>
                    <a:pt x="289" y="985"/>
                  </a:lnTo>
                  <a:lnTo>
                    <a:pt x="291" y="984"/>
                  </a:lnTo>
                  <a:lnTo>
                    <a:pt x="295" y="983"/>
                  </a:lnTo>
                  <a:lnTo>
                    <a:pt x="297" y="984"/>
                  </a:lnTo>
                  <a:lnTo>
                    <a:pt x="313" y="994"/>
                  </a:lnTo>
                  <a:lnTo>
                    <a:pt x="328" y="1003"/>
                  </a:lnTo>
                  <a:lnTo>
                    <a:pt x="338" y="1007"/>
                  </a:lnTo>
                  <a:lnTo>
                    <a:pt x="345" y="1012"/>
                  </a:lnTo>
                  <a:lnTo>
                    <a:pt x="351" y="1019"/>
                  </a:lnTo>
                  <a:lnTo>
                    <a:pt x="354" y="1021"/>
                  </a:lnTo>
                  <a:lnTo>
                    <a:pt x="355" y="1025"/>
                  </a:lnTo>
                  <a:lnTo>
                    <a:pt x="357" y="1028"/>
                  </a:lnTo>
                  <a:lnTo>
                    <a:pt x="360" y="1031"/>
                  </a:lnTo>
                  <a:lnTo>
                    <a:pt x="362" y="1033"/>
                  </a:lnTo>
                  <a:lnTo>
                    <a:pt x="365" y="1035"/>
                  </a:lnTo>
                  <a:lnTo>
                    <a:pt x="367" y="1035"/>
                  </a:lnTo>
                  <a:lnTo>
                    <a:pt x="368" y="1033"/>
                  </a:lnTo>
                  <a:lnTo>
                    <a:pt x="369" y="1031"/>
                  </a:lnTo>
                  <a:lnTo>
                    <a:pt x="371" y="1028"/>
                  </a:lnTo>
                  <a:lnTo>
                    <a:pt x="372" y="1027"/>
                  </a:lnTo>
                  <a:lnTo>
                    <a:pt x="372" y="1025"/>
                  </a:lnTo>
                  <a:lnTo>
                    <a:pt x="373" y="1024"/>
                  </a:lnTo>
                  <a:lnTo>
                    <a:pt x="375" y="1025"/>
                  </a:lnTo>
                  <a:lnTo>
                    <a:pt x="377" y="1026"/>
                  </a:lnTo>
                  <a:lnTo>
                    <a:pt x="379" y="1028"/>
                  </a:lnTo>
                  <a:lnTo>
                    <a:pt x="380" y="1032"/>
                  </a:lnTo>
                  <a:lnTo>
                    <a:pt x="381" y="1036"/>
                  </a:lnTo>
                  <a:lnTo>
                    <a:pt x="383" y="1039"/>
                  </a:lnTo>
                  <a:lnTo>
                    <a:pt x="384" y="1043"/>
                  </a:lnTo>
                  <a:lnTo>
                    <a:pt x="386" y="1045"/>
                  </a:lnTo>
                  <a:lnTo>
                    <a:pt x="387" y="1047"/>
                  </a:lnTo>
                  <a:lnTo>
                    <a:pt x="391" y="1047"/>
                  </a:lnTo>
                  <a:lnTo>
                    <a:pt x="393" y="1048"/>
                  </a:lnTo>
                  <a:lnTo>
                    <a:pt x="396" y="1049"/>
                  </a:lnTo>
                  <a:lnTo>
                    <a:pt x="398" y="1050"/>
                  </a:lnTo>
                  <a:lnTo>
                    <a:pt x="401" y="1051"/>
                  </a:lnTo>
                  <a:lnTo>
                    <a:pt x="403" y="1051"/>
                  </a:lnTo>
                  <a:lnTo>
                    <a:pt x="405" y="1051"/>
                  </a:lnTo>
                  <a:lnTo>
                    <a:pt x="409" y="1050"/>
                  </a:lnTo>
                  <a:lnTo>
                    <a:pt x="412" y="1050"/>
                  </a:lnTo>
                  <a:lnTo>
                    <a:pt x="414" y="1050"/>
                  </a:lnTo>
                  <a:lnTo>
                    <a:pt x="416" y="1053"/>
                  </a:lnTo>
                  <a:lnTo>
                    <a:pt x="418" y="1055"/>
                  </a:lnTo>
                  <a:lnTo>
                    <a:pt x="419" y="1057"/>
                  </a:lnTo>
                  <a:lnTo>
                    <a:pt x="420" y="1061"/>
                  </a:lnTo>
                  <a:lnTo>
                    <a:pt x="422" y="1062"/>
                  </a:lnTo>
                  <a:lnTo>
                    <a:pt x="424" y="1063"/>
                  </a:lnTo>
                  <a:lnTo>
                    <a:pt x="425" y="1062"/>
                  </a:lnTo>
                  <a:lnTo>
                    <a:pt x="427" y="1062"/>
                  </a:lnTo>
                  <a:lnTo>
                    <a:pt x="430" y="1061"/>
                  </a:lnTo>
                  <a:lnTo>
                    <a:pt x="432" y="1062"/>
                  </a:lnTo>
                  <a:lnTo>
                    <a:pt x="434" y="1065"/>
                  </a:lnTo>
                  <a:lnTo>
                    <a:pt x="437" y="1066"/>
                  </a:lnTo>
                  <a:lnTo>
                    <a:pt x="439" y="1067"/>
                  </a:lnTo>
                  <a:lnTo>
                    <a:pt x="442" y="1066"/>
                  </a:lnTo>
                  <a:lnTo>
                    <a:pt x="443" y="1068"/>
                  </a:lnTo>
                  <a:lnTo>
                    <a:pt x="443" y="1069"/>
                  </a:lnTo>
                  <a:lnTo>
                    <a:pt x="444" y="1072"/>
                  </a:lnTo>
                  <a:lnTo>
                    <a:pt x="446" y="1073"/>
                  </a:lnTo>
                  <a:lnTo>
                    <a:pt x="448" y="1072"/>
                  </a:lnTo>
                  <a:lnTo>
                    <a:pt x="450" y="1072"/>
                  </a:lnTo>
                  <a:lnTo>
                    <a:pt x="454" y="1072"/>
                  </a:lnTo>
                  <a:lnTo>
                    <a:pt x="456" y="1073"/>
                  </a:lnTo>
                  <a:lnTo>
                    <a:pt x="458" y="1074"/>
                  </a:lnTo>
                  <a:lnTo>
                    <a:pt x="461" y="1074"/>
                  </a:lnTo>
                  <a:lnTo>
                    <a:pt x="463" y="1073"/>
                  </a:lnTo>
                  <a:lnTo>
                    <a:pt x="464" y="1073"/>
                  </a:lnTo>
                  <a:lnTo>
                    <a:pt x="464" y="1072"/>
                  </a:lnTo>
                  <a:lnTo>
                    <a:pt x="466" y="1071"/>
                  </a:lnTo>
                  <a:lnTo>
                    <a:pt x="474" y="1071"/>
                  </a:lnTo>
                  <a:lnTo>
                    <a:pt x="481" y="1073"/>
                  </a:lnTo>
                  <a:lnTo>
                    <a:pt x="489" y="1078"/>
                  </a:lnTo>
                  <a:lnTo>
                    <a:pt x="499" y="1080"/>
                  </a:lnTo>
                  <a:lnTo>
                    <a:pt x="509" y="1080"/>
                  </a:lnTo>
                  <a:lnTo>
                    <a:pt x="521" y="1079"/>
                  </a:lnTo>
                  <a:lnTo>
                    <a:pt x="528" y="1079"/>
                  </a:lnTo>
                  <a:lnTo>
                    <a:pt x="531" y="1078"/>
                  </a:lnTo>
                  <a:lnTo>
                    <a:pt x="532" y="1077"/>
                  </a:lnTo>
                  <a:lnTo>
                    <a:pt x="533" y="1077"/>
                  </a:lnTo>
                  <a:lnTo>
                    <a:pt x="533" y="1075"/>
                  </a:lnTo>
                  <a:lnTo>
                    <a:pt x="534" y="1075"/>
                  </a:lnTo>
                  <a:lnTo>
                    <a:pt x="537" y="1074"/>
                  </a:lnTo>
                  <a:lnTo>
                    <a:pt x="538" y="1073"/>
                  </a:lnTo>
                  <a:lnTo>
                    <a:pt x="540" y="1073"/>
                  </a:lnTo>
                  <a:lnTo>
                    <a:pt x="541" y="1073"/>
                  </a:lnTo>
                  <a:lnTo>
                    <a:pt x="544" y="1073"/>
                  </a:lnTo>
                  <a:lnTo>
                    <a:pt x="545" y="1074"/>
                  </a:lnTo>
                  <a:lnTo>
                    <a:pt x="545" y="1075"/>
                  </a:lnTo>
                  <a:lnTo>
                    <a:pt x="545" y="1083"/>
                  </a:lnTo>
                  <a:lnTo>
                    <a:pt x="546" y="1089"/>
                  </a:lnTo>
                  <a:lnTo>
                    <a:pt x="549" y="1093"/>
                  </a:lnTo>
                  <a:lnTo>
                    <a:pt x="549" y="1096"/>
                  </a:lnTo>
                  <a:lnTo>
                    <a:pt x="550" y="1093"/>
                  </a:lnTo>
                  <a:lnTo>
                    <a:pt x="551" y="1092"/>
                  </a:lnTo>
                  <a:lnTo>
                    <a:pt x="553" y="1091"/>
                  </a:lnTo>
                  <a:lnTo>
                    <a:pt x="556" y="1090"/>
                  </a:lnTo>
                  <a:lnTo>
                    <a:pt x="557" y="1087"/>
                  </a:lnTo>
                  <a:lnTo>
                    <a:pt x="558" y="1086"/>
                  </a:lnTo>
                  <a:lnTo>
                    <a:pt x="560" y="1084"/>
                  </a:lnTo>
                  <a:lnTo>
                    <a:pt x="558" y="1081"/>
                  </a:lnTo>
                  <a:lnTo>
                    <a:pt x="560" y="1081"/>
                  </a:lnTo>
                  <a:lnTo>
                    <a:pt x="562" y="1080"/>
                  </a:lnTo>
                  <a:lnTo>
                    <a:pt x="563" y="1079"/>
                  </a:lnTo>
                  <a:lnTo>
                    <a:pt x="564" y="1078"/>
                  </a:lnTo>
                  <a:lnTo>
                    <a:pt x="567" y="1075"/>
                  </a:lnTo>
                  <a:lnTo>
                    <a:pt x="568" y="1073"/>
                  </a:lnTo>
                  <a:lnTo>
                    <a:pt x="570" y="1071"/>
                  </a:lnTo>
                  <a:lnTo>
                    <a:pt x="573" y="1068"/>
                  </a:lnTo>
                  <a:lnTo>
                    <a:pt x="576" y="1066"/>
                  </a:lnTo>
                  <a:lnTo>
                    <a:pt x="579" y="1065"/>
                  </a:lnTo>
                  <a:lnTo>
                    <a:pt x="582" y="1062"/>
                  </a:lnTo>
                  <a:lnTo>
                    <a:pt x="586" y="1061"/>
                  </a:lnTo>
                  <a:lnTo>
                    <a:pt x="586" y="1062"/>
                  </a:lnTo>
                  <a:lnTo>
                    <a:pt x="587" y="1062"/>
                  </a:lnTo>
                  <a:lnTo>
                    <a:pt x="588" y="1062"/>
                  </a:lnTo>
                  <a:lnTo>
                    <a:pt x="590" y="1063"/>
                  </a:lnTo>
                  <a:lnTo>
                    <a:pt x="590" y="1065"/>
                  </a:lnTo>
                  <a:lnTo>
                    <a:pt x="591" y="1065"/>
                  </a:lnTo>
                  <a:lnTo>
                    <a:pt x="593" y="1065"/>
                  </a:lnTo>
                  <a:lnTo>
                    <a:pt x="594" y="1063"/>
                  </a:lnTo>
                  <a:lnTo>
                    <a:pt x="596" y="1063"/>
                  </a:lnTo>
                  <a:lnTo>
                    <a:pt x="597" y="1065"/>
                  </a:lnTo>
                  <a:lnTo>
                    <a:pt x="599" y="1066"/>
                  </a:lnTo>
                  <a:lnTo>
                    <a:pt x="600" y="1068"/>
                  </a:lnTo>
                  <a:lnTo>
                    <a:pt x="603" y="1069"/>
                  </a:lnTo>
                  <a:lnTo>
                    <a:pt x="604" y="1069"/>
                  </a:lnTo>
                  <a:lnTo>
                    <a:pt x="612" y="1072"/>
                  </a:lnTo>
                  <a:lnTo>
                    <a:pt x="621" y="1073"/>
                  </a:lnTo>
                  <a:lnTo>
                    <a:pt x="624" y="1073"/>
                  </a:lnTo>
                  <a:lnTo>
                    <a:pt x="627" y="1073"/>
                  </a:lnTo>
                  <a:lnTo>
                    <a:pt x="630" y="1072"/>
                  </a:lnTo>
                  <a:lnTo>
                    <a:pt x="633" y="1072"/>
                  </a:lnTo>
                  <a:lnTo>
                    <a:pt x="635" y="1072"/>
                  </a:lnTo>
                  <a:lnTo>
                    <a:pt x="639" y="1074"/>
                  </a:lnTo>
                  <a:lnTo>
                    <a:pt x="641" y="1078"/>
                  </a:lnTo>
                  <a:lnTo>
                    <a:pt x="644" y="1081"/>
                  </a:lnTo>
                  <a:lnTo>
                    <a:pt x="646" y="1085"/>
                  </a:lnTo>
                  <a:lnTo>
                    <a:pt x="649" y="1089"/>
                  </a:lnTo>
                  <a:lnTo>
                    <a:pt x="656" y="1085"/>
                  </a:lnTo>
                  <a:lnTo>
                    <a:pt x="669" y="1083"/>
                  </a:lnTo>
                  <a:lnTo>
                    <a:pt x="682" y="1080"/>
                  </a:lnTo>
                  <a:lnTo>
                    <a:pt x="681" y="1077"/>
                  </a:lnTo>
                  <a:lnTo>
                    <a:pt x="681" y="1074"/>
                  </a:lnTo>
                  <a:lnTo>
                    <a:pt x="682" y="1072"/>
                  </a:lnTo>
                  <a:lnTo>
                    <a:pt x="683" y="1071"/>
                  </a:lnTo>
                  <a:lnTo>
                    <a:pt x="686" y="1069"/>
                  </a:lnTo>
                  <a:lnTo>
                    <a:pt x="688" y="1068"/>
                  </a:lnTo>
                  <a:lnTo>
                    <a:pt x="691" y="1068"/>
                  </a:lnTo>
                  <a:lnTo>
                    <a:pt x="693" y="1067"/>
                  </a:lnTo>
                  <a:lnTo>
                    <a:pt x="695" y="1066"/>
                  </a:lnTo>
                  <a:lnTo>
                    <a:pt x="697" y="1063"/>
                  </a:lnTo>
                  <a:lnTo>
                    <a:pt x="698" y="1061"/>
                  </a:lnTo>
                  <a:lnTo>
                    <a:pt x="699" y="1056"/>
                  </a:lnTo>
                  <a:lnTo>
                    <a:pt x="701" y="1053"/>
                  </a:lnTo>
                  <a:lnTo>
                    <a:pt x="705" y="1050"/>
                  </a:lnTo>
                  <a:lnTo>
                    <a:pt x="709" y="1049"/>
                  </a:lnTo>
                  <a:lnTo>
                    <a:pt x="715" y="1048"/>
                  </a:lnTo>
                  <a:lnTo>
                    <a:pt x="722" y="1048"/>
                  </a:lnTo>
                  <a:lnTo>
                    <a:pt x="729" y="1047"/>
                  </a:lnTo>
                  <a:lnTo>
                    <a:pt x="734" y="1043"/>
                  </a:lnTo>
                  <a:lnTo>
                    <a:pt x="739" y="1037"/>
                  </a:lnTo>
                  <a:lnTo>
                    <a:pt x="745" y="1031"/>
                  </a:lnTo>
                  <a:lnTo>
                    <a:pt x="750" y="1027"/>
                  </a:lnTo>
                  <a:lnTo>
                    <a:pt x="757" y="1026"/>
                  </a:lnTo>
                  <a:lnTo>
                    <a:pt x="759" y="1028"/>
                  </a:lnTo>
                  <a:lnTo>
                    <a:pt x="763" y="1030"/>
                  </a:lnTo>
                  <a:lnTo>
                    <a:pt x="766" y="1032"/>
                  </a:lnTo>
                  <a:lnTo>
                    <a:pt x="771" y="1033"/>
                  </a:lnTo>
                  <a:lnTo>
                    <a:pt x="775" y="1035"/>
                  </a:lnTo>
                  <a:lnTo>
                    <a:pt x="777" y="1035"/>
                  </a:lnTo>
                  <a:lnTo>
                    <a:pt x="777" y="1037"/>
                  </a:lnTo>
                  <a:lnTo>
                    <a:pt x="777" y="1038"/>
                  </a:lnTo>
                  <a:lnTo>
                    <a:pt x="783" y="1036"/>
                  </a:lnTo>
                  <a:lnTo>
                    <a:pt x="789" y="1031"/>
                  </a:lnTo>
                  <a:lnTo>
                    <a:pt x="794" y="1027"/>
                  </a:lnTo>
                  <a:lnTo>
                    <a:pt x="799" y="1025"/>
                  </a:lnTo>
                  <a:lnTo>
                    <a:pt x="805" y="1026"/>
                  </a:lnTo>
                  <a:lnTo>
                    <a:pt x="809" y="1030"/>
                  </a:lnTo>
                  <a:lnTo>
                    <a:pt x="810" y="1035"/>
                  </a:lnTo>
                  <a:lnTo>
                    <a:pt x="807" y="1039"/>
                  </a:lnTo>
                  <a:lnTo>
                    <a:pt x="805" y="1045"/>
                  </a:lnTo>
                  <a:lnTo>
                    <a:pt x="809" y="1043"/>
                  </a:lnTo>
                  <a:lnTo>
                    <a:pt x="812" y="1042"/>
                  </a:lnTo>
                  <a:lnTo>
                    <a:pt x="816" y="1039"/>
                  </a:lnTo>
                  <a:lnTo>
                    <a:pt x="819" y="1038"/>
                  </a:lnTo>
                  <a:lnTo>
                    <a:pt x="819" y="1039"/>
                  </a:lnTo>
                  <a:lnTo>
                    <a:pt x="821" y="1041"/>
                  </a:lnTo>
                  <a:lnTo>
                    <a:pt x="822" y="1042"/>
                  </a:lnTo>
                  <a:lnTo>
                    <a:pt x="823" y="1043"/>
                  </a:lnTo>
                  <a:lnTo>
                    <a:pt x="824" y="1044"/>
                  </a:lnTo>
                  <a:lnTo>
                    <a:pt x="824" y="1045"/>
                  </a:lnTo>
                  <a:lnTo>
                    <a:pt x="824" y="1048"/>
                  </a:lnTo>
                  <a:lnTo>
                    <a:pt x="821" y="1051"/>
                  </a:lnTo>
                  <a:lnTo>
                    <a:pt x="817" y="1054"/>
                  </a:lnTo>
                  <a:lnTo>
                    <a:pt x="812" y="1056"/>
                  </a:lnTo>
                  <a:lnTo>
                    <a:pt x="809" y="1057"/>
                  </a:lnTo>
                  <a:lnTo>
                    <a:pt x="807" y="1059"/>
                  </a:lnTo>
                  <a:lnTo>
                    <a:pt x="809" y="1060"/>
                  </a:lnTo>
                  <a:lnTo>
                    <a:pt x="809" y="1061"/>
                  </a:lnTo>
                  <a:lnTo>
                    <a:pt x="810" y="1061"/>
                  </a:lnTo>
                  <a:lnTo>
                    <a:pt x="818" y="1061"/>
                  </a:lnTo>
                  <a:lnTo>
                    <a:pt x="827" y="1061"/>
                  </a:lnTo>
                  <a:lnTo>
                    <a:pt x="834" y="1065"/>
                  </a:lnTo>
                  <a:lnTo>
                    <a:pt x="834" y="1062"/>
                  </a:lnTo>
                  <a:lnTo>
                    <a:pt x="834" y="1061"/>
                  </a:lnTo>
                  <a:lnTo>
                    <a:pt x="835" y="1060"/>
                  </a:lnTo>
                  <a:lnTo>
                    <a:pt x="836" y="1061"/>
                  </a:lnTo>
                  <a:lnTo>
                    <a:pt x="837" y="1061"/>
                  </a:lnTo>
                  <a:lnTo>
                    <a:pt x="839" y="1062"/>
                  </a:lnTo>
                  <a:lnTo>
                    <a:pt x="840" y="1062"/>
                  </a:lnTo>
                  <a:lnTo>
                    <a:pt x="841" y="1062"/>
                  </a:lnTo>
                  <a:lnTo>
                    <a:pt x="845" y="1065"/>
                  </a:lnTo>
                  <a:lnTo>
                    <a:pt x="848" y="1067"/>
                  </a:lnTo>
                  <a:lnTo>
                    <a:pt x="851" y="1066"/>
                  </a:lnTo>
                  <a:lnTo>
                    <a:pt x="852" y="1066"/>
                  </a:lnTo>
                  <a:lnTo>
                    <a:pt x="852" y="1065"/>
                  </a:lnTo>
                  <a:lnTo>
                    <a:pt x="852" y="1063"/>
                  </a:lnTo>
                  <a:lnTo>
                    <a:pt x="852" y="1062"/>
                  </a:lnTo>
                  <a:lnTo>
                    <a:pt x="851" y="1060"/>
                  </a:lnTo>
                  <a:lnTo>
                    <a:pt x="849" y="1057"/>
                  </a:lnTo>
                  <a:lnTo>
                    <a:pt x="849" y="1055"/>
                  </a:lnTo>
                  <a:lnTo>
                    <a:pt x="852" y="1055"/>
                  </a:lnTo>
                  <a:lnTo>
                    <a:pt x="853" y="1055"/>
                  </a:lnTo>
                  <a:lnTo>
                    <a:pt x="856" y="1054"/>
                  </a:lnTo>
                  <a:lnTo>
                    <a:pt x="857" y="1055"/>
                  </a:lnTo>
                  <a:lnTo>
                    <a:pt x="865" y="1061"/>
                  </a:lnTo>
                  <a:lnTo>
                    <a:pt x="872" y="1068"/>
                  </a:lnTo>
                  <a:lnTo>
                    <a:pt x="877" y="1075"/>
                  </a:lnTo>
                  <a:lnTo>
                    <a:pt x="877" y="1079"/>
                  </a:lnTo>
                  <a:lnTo>
                    <a:pt x="877" y="1081"/>
                  </a:lnTo>
                  <a:lnTo>
                    <a:pt x="877" y="1085"/>
                  </a:lnTo>
                  <a:lnTo>
                    <a:pt x="877" y="1087"/>
                  </a:lnTo>
                  <a:lnTo>
                    <a:pt x="878" y="1089"/>
                  </a:lnTo>
                  <a:lnTo>
                    <a:pt x="881" y="1091"/>
                  </a:lnTo>
                  <a:lnTo>
                    <a:pt x="882" y="1091"/>
                  </a:lnTo>
                  <a:lnTo>
                    <a:pt x="884" y="1090"/>
                  </a:lnTo>
                  <a:lnTo>
                    <a:pt x="887" y="1090"/>
                  </a:lnTo>
                  <a:lnTo>
                    <a:pt x="889" y="1090"/>
                  </a:lnTo>
                  <a:lnTo>
                    <a:pt x="892" y="1090"/>
                  </a:lnTo>
                  <a:lnTo>
                    <a:pt x="894" y="1092"/>
                  </a:lnTo>
                  <a:lnTo>
                    <a:pt x="895" y="1096"/>
                  </a:lnTo>
                  <a:lnTo>
                    <a:pt x="896" y="1098"/>
                  </a:lnTo>
                  <a:lnTo>
                    <a:pt x="896" y="1102"/>
                  </a:lnTo>
                  <a:lnTo>
                    <a:pt x="895" y="1107"/>
                  </a:lnTo>
                  <a:lnTo>
                    <a:pt x="894" y="1113"/>
                  </a:lnTo>
                  <a:lnTo>
                    <a:pt x="898" y="1119"/>
                  </a:lnTo>
                  <a:lnTo>
                    <a:pt x="900" y="1125"/>
                  </a:lnTo>
                  <a:lnTo>
                    <a:pt x="900" y="1132"/>
                  </a:lnTo>
                  <a:lnTo>
                    <a:pt x="896" y="1138"/>
                  </a:lnTo>
                  <a:lnTo>
                    <a:pt x="893" y="1143"/>
                  </a:lnTo>
                  <a:lnTo>
                    <a:pt x="892" y="1149"/>
                  </a:lnTo>
                  <a:lnTo>
                    <a:pt x="894" y="1155"/>
                  </a:lnTo>
                  <a:lnTo>
                    <a:pt x="892" y="1156"/>
                  </a:lnTo>
                  <a:lnTo>
                    <a:pt x="888" y="1158"/>
                  </a:lnTo>
                  <a:lnTo>
                    <a:pt x="886" y="1161"/>
                  </a:lnTo>
                  <a:lnTo>
                    <a:pt x="884" y="1163"/>
                  </a:lnTo>
                  <a:lnTo>
                    <a:pt x="883" y="1167"/>
                  </a:lnTo>
                  <a:lnTo>
                    <a:pt x="883" y="1170"/>
                  </a:lnTo>
                  <a:lnTo>
                    <a:pt x="881" y="1174"/>
                  </a:lnTo>
                  <a:lnTo>
                    <a:pt x="878" y="1176"/>
                  </a:lnTo>
                  <a:lnTo>
                    <a:pt x="875" y="1179"/>
                  </a:lnTo>
                  <a:lnTo>
                    <a:pt x="871" y="1180"/>
                  </a:lnTo>
                  <a:lnTo>
                    <a:pt x="868" y="1183"/>
                  </a:lnTo>
                  <a:lnTo>
                    <a:pt x="865" y="1184"/>
                  </a:lnTo>
                  <a:lnTo>
                    <a:pt x="863" y="1185"/>
                  </a:lnTo>
                  <a:lnTo>
                    <a:pt x="860" y="1189"/>
                  </a:lnTo>
                  <a:lnTo>
                    <a:pt x="859" y="1191"/>
                  </a:lnTo>
                  <a:lnTo>
                    <a:pt x="858" y="1193"/>
                  </a:lnTo>
                  <a:lnTo>
                    <a:pt x="857" y="1197"/>
                  </a:lnTo>
                  <a:lnTo>
                    <a:pt x="856" y="1199"/>
                  </a:lnTo>
                  <a:lnTo>
                    <a:pt x="852" y="1201"/>
                  </a:lnTo>
                  <a:lnTo>
                    <a:pt x="857" y="1209"/>
                  </a:lnTo>
                  <a:lnTo>
                    <a:pt x="860" y="1217"/>
                  </a:lnTo>
                  <a:lnTo>
                    <a:pt x="860" y="1226"/>
                  </a:lnTo>
                  <a:lnTo>
                    <a:pt x="854" y="1233"/>
                  </a:lnTo>
                  <a:lnTo>
                    <a:pt x="866" y="1227"/>
                  </a:lnTo>
                  <a:lnTo>
                    <a:pt x="878" y="1221"/>
                  </a:lnTo>
                  <a:lnTo>
                    <a:pt x="887" y="1219"/>
                  </a:lnTo>
                  <a:lnTo>
                    <a:pt x="895" y="1219"/>
                  </a:lnTo>
                  <a:lnTo>
                    <a:pt x="904" y="1222"/>
                  </a:lnTo>
                  <a:lnTo>
                    <a:pt x="899" y="1226"/>
                  </a:lnTo>
                  <a:lnTo>
                    <a:pt x="899" y="1233"/>
                  </a:lnTo>
                  <a:lnTo>
                    <a:pt x="900" y="1240"/>
                  </a:lnTo>
                  <a:lnTo>
                    <a:pt x="902" y="1245"/>
                  </a:lnTo>
                  <a:lnTo>
                    <a:pt x="904" y="1247"/>
                  </a:lnTo>
                  <a:lnTo>
                    <a:pt x="904" y="1250"/>
                  </a:lnTo>
                  <a:lnTo>
                    <a:pt x="902" y="1252"/>
                  </a:lnTo>
                  <a:lnTo>
                    <a:pt x="902" y="1255"/>
                  </a:lnTo>
                  <a:lnTo>
                    <a:pt x="902" y="1256"/>
                  </a:lnTo>
                  <a:lnTo>
                    <a:pt x="904" y="1258"/>
                  </a:lnTo>
                  <a:lnTo>
                    <a:pt x="905" y="1260"/>
                  </a:lnTo>
                  <a:lnTo>
                    <a:pt x="907" y="1260"/>
                  </a:lnTo>
                  <a:lnTo>
                    <a:pt x="910" y="1260"/>
                  </a:lnTo>
                  <a:lnTo>
                    <a:pt x="912" y="1260"/>
                  </a:lnTo>
                  <a:lnTo>
                    <a:pt x="916" y="1258"/>
                  </a:lnTo>
                  <a:lnTo>
                    <a:pt x="917" y="1258"/>
                  </a:lnTo>
                  <a:lnTo>
                    <a:pt x="919" y="1260"/>
                  </a:lnTo>
                  <a:lnTo>
                    <a:pt x="920" y="1260"/>
                  </a:lnTo>
                  <a:lnTo>
                    <a:pt x="919" y="1268"/>
                  </a:lnTo>
                  <a:lnTo>
                    <a:pt x="917" y="1278"/>
                  </a:lnTo>
                  <a:lnTo>
                    <a:pt x="914" y="1287"/>
                  </a:lnTo>
                  <a:lnTo>
                    <a:pt x="917" y="1296"/>
                  </a:lnTo>
                  <a:lnTo>
                    <a:pt x="920" y="1298"/>
                  </a:lnTo>
                  <a:lnTo>
                    <a:pt x="928" y="1298"/>
                  </a:lnTo>
                  <a:lnTo>
                    <a:pt x="934" y="1298"/>
                  </a:lnTo>
                  <a:lnTo>
                    <a:pt x="940" y="1302"/>
                  </a:lnTo>
                  <a:lnTo>
                    <a:pt x="941" y="1304"/>
                  </a:lnTo>
                  <a:lnTo>
                    <a:pt x="940" y="1306"/>
                  </a:lnTo>
                  <a:lnTo>
                    <a:pt x="940" y="1309"/>
                  </a:lnTo>
                  <a:lnTo>
                    <a:pt x="937" y="1312"/>
                  </a:lnTo>
                  <a:lnTo>
                    <a:pt x="936" y="1315"/>
                  </a:lnTo>
                  <a:lnTo>
                    <a:pt x="939" y="1315"/>
                  </a:lnTo>
                  <a:lnTo>
                    <a:pt x="942" y="1317"/>
                  </a:lnTo>
                  <a:lnTo>
                    <a:pt x="945" y="1318"/>
                  </a:lnTo>
                  <a:lnTo>
                    <a:pt x="946" y="1318"/>
                  </a:lnTo>
                  <a:lnTo>
                    <a:pt x="945" y="1320"/>
                  </a:lnTo>
                  <a:lnTo>
                    <a:pt x="945" y="1321"/>
                  </a:lnTo>
                  <a:lnTo>
                    <a:pt x="943" y="1322"/>
                  </a:lnTo>
                  <a:lnTo>
                    <a:pt x="943" y="1323"/>
                  </a:lnTo>
                  <a:lnTo>
                    <a:pt x="957" y="1322"/>
                  </a:lnTo>
                  <a:lnTo>
                    <a:pt x="969" y="1317"/>
                  </a:lnTo>
                  <a:lnTo>
                    <a:pt x="982" y="1315"/>
                  </a:lnTo>
                  <a:lnTo>
                    <a:pt x="982" y="1317"/>
                  </a:lnTo>
                  <a:lnTo>
                    <a:pt x="981" y="1317"/>
                  </a:lnTo>
                  <a:lnTo>
                    <a:pt x="981" y="1318"/>
                  </a:lnTo>
                  <a:lnTo>
                    <a:pt x="979" y="1322"/>
                  </a:lnTo>
                  <a:lnTo>
                    <a:pt x="982" y="1323"/>
                  </a:lnTo>
                  <a:lnTo>
                    <a:pt x="983" y="1326"/>
                  </a:lnTo>
                  <a:lnTo>
                    <a:pt x="985" y="1327"/>
                  </a:lnTo>
                  <a:lnTo>
                    <a:pt x="988" y="1329"/>
                  </a:lnTo>
                  <a:lnTo>
                    <a:pt x="990" y="1330"/>
                  </a:lnTo>
                  <a:lnTo>
                    <a:pt x="993" y="1332"/>
                  </a:lnTo>
                  <a:lnTo>
                    <a:pt x="994" y="1333"/>
                  </a:lnTo>
                  <a:lnTo>
                    <a:pt x="995" y="1333"/>
                  </a:lnTo>
                  <a:lnTo>
                    <a:pt x="997" y="1334"/>
                  </a:lnTo>
                  <a:lnTo>
                    <a:pt x="1000" y="1334"/>
                  </a:lnTo>
                  <a:lnTo>
                    <a:pt x="1002" y="1333"/>
                  </a:lnTo>
                  <a:lnTo>
                    <a:pt x="1005" y="1330"/>
                  </a:lnTo>
                  <a:lnTo>
                    <a:pt x="1006" y="1329"/>
                  </a:lnTo>
                  <a:lnTo>
                    <a:pt x="1006" y="1326"/>
                  </a:lnTo>
                  <a:lnTo>
                    <a:pt x="1006" y="1323"/>
                  </a:lnTo>
                  <a:lnTo>
                    <a:pt x="1006" y="1321"/>
                  </a:lnTo>
                  <a:lnTo>
                    <a:pt x="1005" y="1318"/>
                  </a:lnTo>
                  <a:lnTo>
                    <a:pt x="1005" y="1317"/>
                  </a:lnTo>
                  <a:lnTo>
                    <a:pt x="1004" y="1316"/>
                  </a:lnTo>
                  <a:lnTo>
                    <a:pt x="1002" y="1315"/>
                  </a:lnTo>
                  <a:lnTo>
                    <a:pt x="1001" y="1312"/>
                  </a:lnTo>
                  <a:lnTo>
                    <a:pt x="999" y="1309"/>
                  </a:lnTo>
                  <a:lnTo>
                    <a:pt x="997" y="1305"/>
                  </a:lnTo>
                  <a:lnTo>
                    <a:pt x="996" y="1302"/>
                  </a:lnTo>
                  <a:lnTo>
                    <a:pt x="996" y="1298"/>
                  </a:lnTo>
                  <a:lnTo>
                    <a:pt x="996" y="1297"/>
                  </a:lnTo>
                  <a:lnTo>
                    <a:pt x="996" y="1296"/>
                  </a:lnTo>
                  <a:lnTo>
                    <a:pt x="995" y="1294"/>
                  </a:lnTo>
                  <a:lnTo>
                    <a:pt x="994" y="1294"/>
                  </a:lnTo>
                  <a:lnTo>
                    <a:pt x="993" y="1293"/>
                  </a:lnTo>
                  <a:lnTo>
                    <a:pt x="991" y="1291"/>
                  </a:lnTo>
                  <a:lnTo>
                    <a:pt x="991" y="1287"/>
                  </a:lnTo>
                  <a:lnTo>
                    <a:pt x="994" y="1284"/>
                  </a:lnTo>
                  <a:lnTo>
                    <a:pt x="995" y="1282"/>
                  </a:lnTo>
                  <a:lnTo>
                    <a:pt x="999" y="1281"/>
                  </a:lnTo>
                  <a:lnTo>
                    <a:pt x="1001" y="1281"/>
                  </a:lnTo>
                  <a:lnTo>
                    <a:pt x="1004" y="1281"/>
                  </a:lnTo>
                  <a:lnTo>
                    <a:pt x="1006" y="1282"/>
                  </a:lnTo>
                  <a:lnTo>
                    <a:pt x="1008" y="1284"/>
                  </a:lnTo>
                  <a:lnTo>
                    <a:pt x="1012" y="1285"/>
                  </a:lnTo>
                  <a:lnTo>
                    <a:pt x="1014" y="1286"/>
                  </a:lnTo>
                  <a:lnTo>
                    <a:pt x="1018" y="1287"/>
                  </a:lnTo>
                  <a:lnTo>
                    <a:pt x="1020" y="1288"/>
                  </a:lnTo>
                  <a:lnTo>
                    <a:pt x="1020" y="1287"/>
                  </a:lnTo>
                  <a:lnTo>
                    <a:pt x="1022" y="1286"/>
                  </a:lnTo>
                  <a:lnTo>
                    <a:pt x="1022" y="1285"/>
                  </a:lnTo>
                  <a:lnTo>
                    <a:pt x="1023" y="1281"/>
                  </a:lnTo>
                  <a:lnTo>
                    <a:pt x="1023" y="1280"/>
                  </a:lnTo>
                  <a:lnTo>
                    <a:pt x="1024" y="1278"/>
                  </a:lnTo>
                  <a:lnTo>
                    <a:pt x="1024" y="1276"/>
                  </a:lnTo>
                  <a:lnTo>
                    <a:pt x="1025" y="1274"/>
                  </a:lnTo>
                  <a:lnTo>
                    <a:pt x="1026" y="1272"/>
                  </a:lnTo>
                  <a:lnTo>
                    <a:pt x="1028" y="1270"/>
                  </a:lnTo>
                  <a:lnTo>
                    <a:pt x="1029" y="1270"/>
                  </a:lnTo>
                  <a:lnTo>
                    <a:pt x="1031" y="1270"/>
                  </a:lnTo>
                  <a:lnTo>
                    <a:pt x="1032" y="1272"/>
                  </a:lnTo>
                  <a:lnTo>
                    <a:pt x="1035" y="1275"/>
                  </a:lnTo>
                  <a:lnTo>
                    <a:pt x="1038" y="1278"/>
                  </a:lnTo>
                  <a:lnTo>
                    <a:pt x="1042" y="1280"/>
                  </a:lnTo>
                  <a:lnTo>
                    <a:pt x="1046" y="1281"/>
                  </a:lnTo>
                  <a:lnTo>
                    <a:pt x="1049" y="1281"/>
                  </a:lnTo>
                  <a:lnTo>
                    <a:pt x="1050" y="1280"/>
                  </a:lnTo>
                  <a:lnTo>
                    <a:pt x="1052" y="1278"/>
                  </a:lnTo>
                  <a:lnTo>
                    <a:pt x="1053" y="1275"/>
                  </a:lnTo>
                  <a:lnTo>
                    <a:pt x="1054" y="1273"/>
                  </a:lnTo>
                  <a:lnTo>
                    <a:pt x="1056" y="1270"/>
                  </a:lnTo>
                  <a:lnTo>
                    <a:pt x="1059" y="1269"/>
                  </a:lnTo>
                  <a:lnTo>
                    <a:pt x="1062" y="1269"/>
                  </a:lnTo>
                  <a:lnTo>
                    <a:pt x="1066" y="1269"/>
                  </a:lnTo>
                  <a:lnTo>
                    <a:pt x="1070" y="1270"/>
                  </a:lnTo>
                  <a:lnTo>
                    <a:pt x="1072" y="1273"/>
                  </a:lnTo>
                  <a:lnTo>
                    <a:pt x="1075" y="1275"/>
                  </a:lnTo>
                  <a:lnTo>
                    <a:pt x="1077" y="1280"/>
                  </a:lnTo>
                  <a:lnTo>
                    <a:pt x="1081" y="1279"/>
                  </a:lnTo>
                  <a:lnTo>
                    <a:pt x="1083" y="1278"/>
                  </a:lnTo>
                  <a:lnTo>
                    <a:pt x="1087" y="1276"/>
                  </a:lnTo>
                  <a:lnTo>
                    <a:pt x="1089" y="1274"/>
                  </a:lnTo>
                  <a:lnTo>
                    <a:pt x="1090" y="1272"/>
                  </a:lnTo>
                  <a:lnTo>
                    <a:pt x="1093" y="1272"/>
                  </a:lnTo>
                  <a:lnTo>
                    <a:pt x="1093" y="1274"/>
                  </a:lnTo>
                  <a:lnTo>
                    <a:pt x="1094" y="1275"/>
                  </a:lnTo>
                  <a:lnTo>
                    <a:pt x="1095" y="1275"/>
                  </a:lnTo>
                  <a:lnTo>
                    <a:pt x="1096" y="1275"/>
                  </a:lnTo>
                  <a:lnTo>
                    <a:pt x="1097" y="1275"/>
                  </a:lnTo>
                  <a:lnTo>
                    <a:pt x="1097" y="1274"/>
                  </a:lnTo>
                  <a:lnTo>
                    <a:pt x="1097" y="1273"/>
                  </a:lnTo>
                  <a:lnTo>
                    <a:pt x="1097" y="1272"/>
                  </a:lnTo>
                  <a:lnTo>
                    <a:pt x="1099" y="1272"/>
                  </a:lnTo>
                  <a:lnTo>
                    <a:pt x="1101" y="1270"/>
                  </a:lnTo>
                  <a:lnTo>
                    <a:pt x="1103" y="1269"/>
                  </a:lnTo>
                  <a:lnTo>
                    <a:pt x="1106" y="1269"/>
                  </a:lnTo>
                  <a:lnTo>
                    <a:pt x="1108" y="1270"/>
                  </a:lnTo>
                  <a:lnTo>
                    <a:pt x="1112" y="1272"/>
                  </a:lnTo>
                  <a:lnTo>
                    <a:pt x="1111" y="1262"/>
                  </a:lnTo>
                  <a:lnTo>
                    <a:pt x="1113" y="1253"/>
                  </a:lnTo>
                  <a:lnTo>
                    <a:pt x="1119" y="1249"/>
                  </a:lnTo>
                  <a:lnTo>
                    <a:pt x="1126" y="1249"/>
                  </a:lnTo>
                  <a:lnTo>
                    <a:pt x="1135" y="1253"/>
                  </a:lnTo>
                  <a:lnTo>
                    <a:pt x="1141" y="1261"/>
                  </a:lnTo>
                  <a:lnTo>
                    <a:pt x="1144" y="1263"/>
                  </a:lnTo>
                  <a:lnTo>
                    <a:pt x="1150" y="1264"/>
                  </a:lnTo>
                  <a:lnTo>
                    <a:pt x="1156" y="1264"/>
                  </a:lnTo>
                  <a:lnTo>
                    <a:pt x="1162" y="1266"/>
                  </a:lnTo>
                  <a:lnTo>
                    <a:pt x="1165" y="1267"/>
                  </a:lnTo>
                  <a:lnTo>
                    <a:pt x="1167" y="1267"/>
                  </a:lnTo>
                  <a:lnTo>
                    <a:pt x="1170" y="1266"/>
                  </a:lnTo>
                  <a:lnTo>
                    <a:pt x="1172" y="1264"/>
                  </a:lnTo>
                  <a:lnTo>
                    <a:pt x="1174" y="1263"/>
                  </a:lnTo>
                  <a:lnTo>
                    <a:pt x="1177" y="1263"/>
                  </a:lnTo>
                  <a:lnTo>
                    <a:pt x="1178" y="1264"/>
                  </a:lnTo>
                  <a:lnTo>
                    <a:pt x="1179" y="1266"/>
                  </a:lnTo>
                  <a:lnTo>
                    <a:pt x="1180" y="1266"/>
                  </a:lnTo>
                  <a:lnTo>
                    <a:pt x="1182" y="1267"/>
                  </a:lnTo>
                  <a:lnTo>
                    <a:pt x="1183" y="1267"/>
                  </a:lnTo>
                  <a:lnTo>
                    <a:pt x="1184" y="1268"/>
                  </a:lnTo>
                  <a:lnTo>
                    <a:pt x="1184" y="1269"/>
                  </a:lnTo>
                  <a:lnTo>
                    <a:pt x="1183" y="1270"/>
                  </a:lnTo>
                  <a:lnTo>
                    <a:pt x="1179" y="1282"/>
                  </a:lnTo>
                  <a:lnTo>
                    <a:pt x="1174" y="1294"/>
                  </a:lnTo>
                  <a:lnTo>
                    <a:pt x="1178" y="1294"/>
                  </a:lnTo>
                  <a:lnTo>
                    <a:pt x="1180" y="1296"/>
                  </a:lnTo>
                  <a:lnTo>
                    <a:pt x="1183" y="1297"/>
                  </a:lnTo>
                  <a:lnTo>
                    <a:pt x="1185" y="1299"/>
                  </a:lnTo>
                  <a:lnTo>
                    <a:pt x="1186" y="1302"/>
                  </a:lnTo>
                  <a:lnTo>
                    <a:pt x="1189" y="1304"/>
                  </a:lnTo>
                  <a:lnTo>
                    <a:pt x="1190" y="1306"/>
                  </a:lnTo>
                  <a:lnTo>
                    <a:pt x="1192" y="1308"/>
                  </a:lnTo>
                  <a:lnTo>
                    <a:pt x="1203" y="1310"/>
                  </a:lnTo>
                  <a:lnTo>
                    <a:pt x="1214" y="1311"/>
                  </a:lnTo>
                  <a:lnTo>
                    <a:pt x="1215" y="1311"/>
                  </a:lnTo>
                  <a:lnTo>
                    <a:pt x="1216" y="1312"/>
                  </a:lnTo>
                  <a:lnTo>
                    <a:pt x="1218" y="1314"/>
                  </a:lnTo>
                  <a:lnTo>
                    <a:pt x="1219" y="1315"/>
                  </a:lnTo>
                  <a:lnTo>
                    <a:pt x="1220" y="1317"/>
                  </a:lnTo>
                  <a:lnTo>
                    <a:pt x="1225" y="1317"/>
                  </a:lnTo>
                  <a:lnTo>
                    <a:pt x="1229" y="1317"/>
                  </a:lnTo>
                  <a:lnTo>
                    <a:pt x="1230" y="1318"/>
                  </a:lnTo>
                  <a:lnTo>
                    <a:pt x="1230" y="1320"/>
                  </a:lnTo>
                  <a:lnTo>
                    <a:pt x="1229" y="1320"/>
                  </a:lnTo>
                  <a:lnTo>
                    <a:pt x="1229" y="1321"/>
                  </a:lnTo>
                  <a:lnTo>
                    <a:pt x="1231" y="1322"/>
                  </a:lnTo>
                  <a:lnTo>
                    <a:pt x="1233" y="1322"/>
                  </a:lnTo>
                  <a:lnTo>
                    <a:pt x="1238" y="1322"/>
                  </a:lnTo>
                  <a:lnTo>
                    <a:pt x="1244" y="1316"/>
                  </a:lnTo>
                  <a:lnTo>
                    <a:pt x="1250" y="1315"/>
                  </a:lnTo>
                  <a:lnTo>
                    <a:pt x="1259" y="1317"/>
                  </a:lnTo>
                  <a:lnTo>
                    <a:pt x="1266" y="1321"/>
                  </a:lnTo>
                  <a:lnTo>
                    <a:pt x="1274" y="1326"/>
                  </a:lnTo>
                  <a:lnTo>
                    <a:pt x="1281" y="1329"/>
                  </a:lnTo>
                  <a:lnTo>
                    <a:pt x="1279" y="1339"/>
                  </a:lnTo>
                  <a:lnTo>
                    <a:pt x="1280" y="1350"/>
                  </a:lnTo>
                  <a:lnTo>
                    <a:pt x="1285" y="1359"/>
                  </a:lnTo>
                  <a:lnTo>
                    <a:pt x="1294" y="1367"/>
                  </a:lnTo>
                  <a:lnTo>
                    <a:pt x="1303" y="1369"/>
                  </a:lnTo>
                  <a:lnTo>
                    <a:pt x="1314" y="1368"/>
                  </a:lnTo>
                  <a:lnTo>
                    <a:pt x="1315" y="1367"/>
                  </a:lnTo>
                  <a:lnTo>
                    <a:pt x="1315" y="1365"/>
                  </a:lnTo>
                  <a:lnTo>
                    <a:pt x="1314" y="1364"/>
                  </a:lnTo>
                  <a:lnTo>
                    <a:pt x="1313" y="1364"/>
                  </a:lnTo>
                  <a:lnTo>
                    <a:pt x="1313" y="1363"/>
                  </a:lnTo>
                  <a:lnTo>
                    <a:pt x="1313" y="1361"/>
                  </a:lnTo>
                  <a:lnTo>
                    <a:pt x="1314" y="1359"/>
                  </a:lnTo>
                  <a:lnTo>
                    <a:pt x="1312" y="1358"/>
                  </a:lnTo>
                  <a:lnTo>
                    <a:pt x="1309" y="1357"/>
                  </a:lnTo>
                  <a:lnTo>
                    <a:pt x="1307" y="1357"/>
                  </a:lnTo>
                  <a:lnTo>
                    <a:pt x="1304" y="1356"/>
                  </a:lnTo>
                  <a:lnTo>
                    <a:pt x="1302" y="1356"/>
                  </a:lnTo>
                  <a:lnTo>
                    <a:pt x="1300" y="1355"/>
                  </a:lnTo>
                  <a:lnTo>
                    <a:pt x="1300" y="1352"/>
                  </a:lnTo>
                  <a:lnTo>
                    <a:pt x="1300" y="1350"/>
                  </a:lnTo>
                  <a:lnTo>
                    <a:pt x="1304" y="1335"/>
                  </a:lnTo>
                  <a:lnTo>
                    <a:pt x="1312" y="1322"/>
                  </a:lnTo>
                  <a:lnTo>
                    <a:pt x="1320" y="1312"/>
                  </a:lnTo>
                  <a:lnTo>
                    <a:pt x="1330" y="1309"/>
                  </a:lnTo>
                  <a:lnTo>
                    <a:pt x="1340" y="1310"/>
                  </a:lnTo>
                  <a:lnTo>
                    <a:pt x="1351" y="1311"/>
                  </a:lnTo>
                  <a:lnTo>
                    <a:pt x="1361" y="1312"/>
                  </a:lnTo>
                  <a:lnTo>
                    <a:pt x="1371" y="1309"/>
                  </a:lnTo>
                  <a:lnTo>
                    <a:pt x="1383" y="1303"/>
                  </a:lnTo>
                  <a:lnTo>
                    <a:pt x="1393" y="1299"/>
                  </a:lnTo>
                  <a:lnTo>
                    <a:pt x="1397" y="1296"/>
                  </a:lnTo>
                  <a:lnTo>
                    <a:pt x="1401" y="1291"/>
                  </a:lnTo>
                  <a:lnTo>
                    <a:pt x="1405" y="1286"/>
                  </a:lnTo>
                  <a:lnTo>
                    <a:pt x="1410" y="1282"/>
                  </a:lnTo>
                  <a:lnTo>
                    <a:pt x="1416" y="1284"/>
                  </a:lnTo>
                  <a:lnTo>
                    <a:pt x="1417" y="1285"/>
                  </a:lnTo>
                  <a:lnTo>
                    <a:pt x="1419" y="1286"/>
                  </a:lnTo>
                  <a:lnTo>
                    <a:pt x="1420" y="1287"/>
                  </a:lnTo>
                  <a:lnTo>
                    <a:pt x="1421" y="1288"/>
                  </a:lnTo>
                  <a:lnTo>
                    <a:pt x="1422" y="1288"/>
                  </a:lnTo>
                  <a:lnTo>
                    <a:pt x="1423" y="1288"/>
                  </a:lnTo>
                  <a:lnTo>
                    <a:pt x="1423" y="1286"/>
                  </a:lnTo>
                  <a:lnTo>
                    <a:pt x="1425" y="1285"/>
                  </a:lnTo>
                  <a:lnTo>
                    <a:pt x="1427" y="1282"/>
                  </a:lnTo>
                  <a:lnTo>
                    <a:pt x="1431" y="1280"/>
                  </a:lnTo>
                  <a:lnTo>
                    <a:pt x="1431" y="1281"/>
                  </a:lnTo>
                  <a:lnTo>
                    <a:pt x="1431" y="1282"/>
                  </a:lnTo>
                  <a:lnTo>
                    <a:pt x="1433" y="1282"/>
                  </a:lnTo>
                  <a:lnTo>
                    <a:pt x="1435" y="1282"/>
                  </a:lnTo>
                  <a:lnTo>
                    <a:pt x="1437" y="1282"/>
                  </a:lnTo>
                  <a:lnTo>
                    <a:pt x="1438" y="1281"/>
                  </a:lnTo>
                  <a:lnTo>
                    <a:pt x="1440" y="1281"/>
                  </a:lnTo>
                  <a:lnTo>
                    <a:pt x="1443" y="1280"/>
                  </a:lnTo>
                  <a:lnTo>
                    <a:pt x="1445" y="1280"/>
                  </a:lnTo>
                  <a:lnTo>
                    <a:pt x="1448" y="1280"/>
                  </a:lnTo>
                  <a:lnTo>
                    <a:pt x="1450" y="1281"/>
                  </a:lnTo>
                  <a:lnTo>
                    <a:pt x="1451" y="1282"/>
                  </a:lnTo>
                  <a:lnTo>
                    <a:pt x="1454" y="1287"/>
                  </a:lnTo>
                  <a:lnTo>
                    <a:pt x="1464" y="1280"/>
                  </a:lnTo>
                  <a:lnTo>
                    <a:pt x="1479" y="1276"/>
                  </a:lnTo>
                  <a:lnTo>
                    <a:pt x="1480" y="1276"/>
                  </a:lnTo>
                  <a:lnTo>
                    <a:pt x="1481" y="1275"/>
                  </a:lnTo>
                  <a:lnTo>
                    <a:pt x="1484" y="1274"/>
                  </a:lnTo>
                  <a:lnTo>
                    <a:pt x="1486" y="1273"/>
                  </a:lnTo>
                  <a:lnTo>
                    <a:pt x="1496" y="1273"/>
                  </a:lnTo>
                  <a:lnTo>
                    <a:pt x="1505" y="1273"/>
                  </a:lnTo>
                  <a:lnTo>
                    <a:pt x="1514" y="1272"/>
                  </a:lnTo>
                  <a:lnTo>
                    <a:pt x="1521" y="1268"/>
                  </a:lnTo>
                  <a:lnTo>
                    <a:pt x="1527" y="1261"/>
                  </a:lnTo>
                  <a:lnTo>
                    <a:pt x="1533" y="1253"/>
                  </a:lnTo>
                  <a:lnTo>
                    <a:pt x="1539" y="1247"/>
                  </a:lnTo>
                  <a:lnTo>
                    <a:pt x="1546" y="1245"/>
                  </a:lnTo>
                  <a:lnTo>
                    <a:pt x="1555" y="1244"/>
                  </a:lnTo>
                  <a:lnTo>
                    <a:pt x="1561" y="1239"/>
                  </a:lnTo>
                  <a:lnTo>
                    <a:pt x="1567" y="1233"/>
                  </a:lnTo>
                  <a:lnTo>
                    <a:pt x="1571" y="1228"/>
                  </a:lnTo>
                  <a:lnTo>
                    <a:pt x="1579" y="1225"/>
                  </a:lnTo>
                  <a:lnTo>
                    <a:pt x="1577" y="1222"/>
                  </a:lnTo>
                  <a:lnTo>
                    <a:pt x="1577" y="1221"/>
                  </a:lnTo>
                  <a:lnTo>
                    <a:pt x="1576" y="1220"/>
                  </a:lnTo>
                  <a:lnTo>
                    <a:pt x="1577" y="1217"/>
                  </a:lnTo>
                  <a:lnTo>
                    <a:pt x="1591" y="1202"/>
                  </a:lnTo>
                  <a:lnTo>
                    <a:pt x="1608" y="1192"/>
                  </a:lnTo>
                  <a:lnTo>
                    <a:pt x="1628" y="1189"/>
                  </a:lnTo>
                  <a:lnTo>
                    <a:pt x="1630" y="1187"/>
                  </a:lnTo>
                  <a:lnTo>
                    <a:pt x="1633" y="1186"/>
                  </a:lnTo>
                  <a:lnTo>
                    <a:pt x="1636" y="1184"/>
                  </a:lnTo>
                  <a:lnTo>
                    <a:pt x="1639" y="1181"/>
                  </a:lnTo>
                  <a:lnTo>
                    <a:pt x="1641" y="1180"/>
                  </a:lnTo>
                  <a:lnTo>
                    <a:pt x="1635" y="1179"/>
                  </a:lnTo>
                  <a:lnTo>
                    <a:pt x="1630" y="1180"/>
                  </a:lnTo>
                  <a:lnTo>
                    <a:pt x="1626" y="1183"/>
                  </a:lnTo>
                  <a:lnTo>
                    <a:pt x="1622" y="1181"/>
                  </a:lnTo>
                  <a:lnTo>
                    <a:pt x="1621" y="1178"/>
                  </a:lnTo>
                  <a:lnTo>
                    <a:pt x="1623" y="1174"/>
                  </a:lnTo>
                  <a:lnTo>
                    <a:pt x="1627" y="1170"/>
                  </a:lnTo>
                  <a:lnTo>
                    <a:pt x="1629" y="1167"/>
                  </a:lnTo>
                  <a:lnTo>
                    <a:pt x="1629" y="1162"/>
                  </a:lnTo>
                  <a:lnTo>
                    <a:pt x="1628" y="1160"/>
                  </a:lnTo>
                  <a:lnTo>
                    <a:pt x="1628" y="1157"/>
                  </a:lnTo>
                  <a:lnTo>
                    <a:pt x="1628" y="1155"/>
                  </a:lnTo>
                  <a:lnTo>
                    <a:pt x="1642" y="1136"/>
                  </a:lnTo>
                  <a:lnTo>
                    <a:pt x="1657" y="1119"/>
                  </a:lnTo>
                  <a:lnTo>
                    <a:pt x="1665" y="1107"/>
                  </a:lnTo>
                  <a:lnTo>
                    <a:pt x="1673" y="1093"/>
                  </a:lnTo>
                  <a:lnTo>
                    <a:pt x="1682" y="1081"/>
                  </a:lnTo>
                  <a:lnTo>
                    <a:pt x="1693" y="1072"/>
                  </a:lnTo>
                  <a:lnTo>
                    <a:pt x="1695" y="1067"/>
                  </a:lnTo>
                  <a:lnTo>
                    <a:pt x="1697" y="1062"/>
                  </a:lnTo>
                  <a:lnTo>
                    <a:pt x="1698" y="1056"/>
                  </a:lnTo>
                  <a:lnTo>
                    <a:pt x="1701" y="1053"/>
                  </a:lnTo>
                  <a:lnTo>
                    <a:pt x="1703" y="1050"/>
                  </a:lnTo>
                  <a:lnTo>
                    <a:pt x="1703" y="1049"/>
                  </a:lnTo>
                  <a:lnTo>
                    <a:pt x="1701" y="1047"/>
                  </a:lnTo>
                  <a:lnTo>
                    <a:pt x="1700" y="1045"/>
                  </a:lnTo>
                  <a:lnTo>
                    <a:pt x="1706" y="1032"/>
                  </a:lnTo>
                  <a:lnTo>
                    <a:pt x="1713" y="1020"/>
                  </a:lnTo>
                  <a:lnTo>
                    <a:pt x="1723" y="1009"/>
                  </a:lnTo>
                  <a:lnTo>
                    <a:pt x="1725" y="1009"/>
                  </a:lnTo>
                  <a:lnTo>
                    <a:pt x="1727" y="1008"/>
                  </a:lnTo>
                  <a:lnTo>
                    <a:pt x="1729" y="1008"/>
                  </a:lnTo>
                  <a:lnTo>
                    <a:pt x="1730" y="1007"/>
                  </a:lnTo>
                  <a:lnTo>
                    <a:pt x="1731" y="1006"/>
                  </a:lnTo>
                  <a:lnTo>
                    <a:pt x="1731" y="997"/>
                  </a:lnTo>
                  <a:lnTo>
                    <a:pt x="1730" y="988"/>
                  </a:lnTo>
                  <a:lnTo>
                    <a:pt x="1733" y="978"/>
                  </a:lnTo>
                  <a:lnTo>
                    <a:pt x="1718" y="973"/>
                  </a:lnTo>
                  <a:lnTo>
                    <a:pt x="1704" y="968"/>
                  </a:lnTo>
                  <a:lnTo>
                    <a:pt x="1705" y="966"/>
                  </a:lnTo>
                  <a:lnTo>
                    <a:pt x="1704" y="965"/>
                  </a:lnTo>
                  <a:lnTo>
                    <a:pt x="1704" y="964"/>
                  </a:lnTo>
                  <a:lnTo>
                    <a:pt x="1703" y="962"/>
                  </a:lnTo>
                  <a:lnTo>
                    <a:pt x="1701" y="961"/>
                  </a:lnTo>
                  <a:lnTo>
                    <a:pt x="1700" y="959"/>
                  </a:lnTo>
                  <a:lnTo>
                    <a:pt x="1700" y="958"/>
                  </a:lnTo>
                  <a:lnTo>
                    <a:pt x="1703" y="949"/>
                  </a:lnTo>
                  <a:lnTo>
                    <a:pt x="1705" y="941"/>
                  </a:lnTo>
                  <a:lnTo>
                    <a:pt x="1711" y="935"/>
                  </a:lnTo>
                  <a:lnTo>
                    <a:pt x="1706" y="933"/>
                  </a:lnTo>
                  <a:lnTo>
                    <a:pt x="1700" y="933"/>
                  </a:lnTo>
                  <a:lnTo>
                    <a:pt x="1694" y="933"/>
                  </a:lnTo>
                  <a:lnTo>
                    <a:pt x="1686" y="933"/>
                  </a:lnTo>
                  <a:lnTo>
                    <a:pt x="1676" y="936"/>
                  </a:lnTo>
                  <a:lnTo>
                    <a:pt x="1668" y="936"/>
                  </a:lnTo>
                  <a:lnTo>
                    <a:pt x="1660" y="932"/>
                  </a:lnTo>
                  <a:lnTo>
                    <a:pt x="1653" y="927"/>
                  </a:lnTo>
                  <a:lnTo>
                    <a:pt x="1645" y="924"/>
                  </a:lnTo>
                  <a:lnTo>
                    <a:pt x="1636" y="923"/>
                  </a:lnTo>
                  <a:lnTo>
                    <a:pt x="1650" y="923"/>
                  </a:lnTo>
                  <a:lnTo>
                    <a:pt x="1662" y="925"/>
                  </a:lnTo>
                  <a:lnTo>
                    <a:pt x="1674" y="925"/>
                  </a:lnTo>
                  <a:lnTo>
                    <a:pt x="1676" y="924"/>
                  </a:lnTo>
                  <a:lnTo>
                    <a:pt x="1679" y="921"/>
                  </a:lnTo>
                  <a:lnTo>
                    <a:pt x="1681" y="919"/>
                  </a:lnTo>
                  <a:lnTo>
                    <a:pt x="1682" y="917"/>
                  </a:lnTo>
                  <a:lnTo>
                    <a:pt x="1685" y="913"/>
                  </a:lnTo>
                  <a:lnTo>
                    <a:pt x="1688" y="911"/>
                  </a:lnTo>
                  <a:lnTo>
                    <a:pt x="1691" y="909"/>
                  </a:lnTo>
                  <a:lnTo>
                    <a:pt x="1694" y="908"/>
                  </a:lnTo>
                  <a:lnTo>
                    <a:pt x="1698" y="907"/>
                  </a:lnTo>
                  <a:lnTo>
                    <a:pt x="1700" y="906"/>
                  </a:lnTo>
                  <a:lnTo>
                    <a:pt x="1704" y="905"/>
                  </a:lnTo>
                  <a:lnTo>
                    <a:pt x="1693" y="900"/>
                  </a:lnTo>
                  <a:lnTo>
                    <a:pt x="1685" y="894"/>
                  </a:lnTo>
                  <a:lnTo>
                    <a:pt x="1674" y="874"/>
                  </a:lnTo>
                  <a:lnTo>
                    <a:pt x="1665" y="853"/>
                  </a:lnTo>
                  <a:lnTo>
                    <a:pt x="1662" y="849"/>
                  </a:lnTo>
                  <a:lnTo>
                    <a:pt x="1657" y="847"/>
                  </a:lnTo>
                  <a:lnTo>
                    <a:pt x="1651" y="846"/>
                  </a:lnTo>
                  <a:lnTo>
                    <a:pt x="1644" y="843"/>
                  </a:lnTo>
                  <a:lnTo>
                    <a:pt x="1640" y="838"/>
                  </a:lnTo>
                  <a:lnTo>
                    <a:pt x="1639" y="835"/>
                  </a:lnTo>
                  <a:lnTo>
                    <a:pt x="1638" y="831"/>
                  </a:lnTo>
                  <a:lnTo>
                    <a:pt x="1636" y="828"/>
                  </a:lnTo>
                  <a:lnTo>
                    <a:pt x="1635" y="824"/>
                  </a:lnTo>
                  <a:lnTo>
                    <a:pt x="1634" y="820"/>
                  </a:lnTo>
                  <a:lnTo>
                    <a:pt x="1632" y="819"/>
                  </a:lnTo>
                  <a:lnTo>
                    <a:pt x="1629" y="818"/>
                  </a:lnTo>
                  <a:lnTo>
                    <a:pt x="1627" y="818"/>
                  </a:lnTo>
                  <a:lnTo>
                    <a:pt x="1623" y="817"/>
                  </a:lnTo>
                  <a:lnTo>
                    <a:pt x="1621" y="816"/>
                  </a:lnTo>
                  <a:lnTo>
                    <a:pt x="1623" y="814"/>
                  </a:lnTo>
                  <a:lnTo>
                    <a:pt x="1624" y="813"/>
                  </a:lnTo>
                  <a:lnTo>
                    <a:pt x="1626" y="812"/>
                  </a:lnTo>
                  <a:lnTo>
                    <a:pt x="1626" y="810"/>
                  </a:lnTo>
                  <a:lnTo>
                    <a:pt x="1626" y="807"/>
                  </a:lnTo>
                  <a:lnTo>
                    <a:pt x="1626" y="806"/>
                  </a:lnTo>
                  <a:lnTo>
                    <a:pt x="1627" y="803"/>
                  </a:lnTo>
                  <a:lnTo>
                    <a:pt x="1628" y="802"/>
                  </a:lnTo>
                  <a:lnTo>
                    <a:pt x="1632" y="800"/>
                  </a:lnTo>
                  <a:lnTo>
                    <a:pt x="1635" y="797"/>
                  </a:lnTo>
                  <a:lnTo>
                    <a:pt x="1639" y="795"/>
                  </a:lnTo>
                  <a:lnTo>
                    <a:pt x="1642" y="793"/>
                  </a:lnTo>
                  <a:lnTo>
                    <a:pt x="1646" y="789"/>
                  </a:lnTo>
                  <a:lnTo>
                    <a:pt x="1651" y="781"/>
                  </a:lnTo>
                  <a:lnTo>
                    <a:pt x="1653" y="770"/>
                  </a:lnTo>
                  <a:lnTo>
                    <a:pt x="1651" y="760"/>
                  </a:lnTo>
                  <a:lnTo>
                    <a:pt x="1658" y="764"/>
                  </a:lnTo>
                  <a:lnTo>
                    <a:pt x="1665" y="764"/>
                  </a:lnTo>
                  <a:lnTo>
                    <a:pt x="1673" y="761"/>
                  </a:lnTo>
                  <a:lnTo>
                    <a:pt x="1677" y="757"/>
                  </a:lnTo>
                  <a:lnTo>
                    <a:pt x="1689" y="745"/>
                  </a:lnTo>
                  <a:lnTo>
                    <a:pt x="1705" y="736"/>
                  </a:lnTo>
                  <a:lnTo>
                    <a:pt x="1721" y="731"/>
                  </a:lnTo>
                  <a:lnTo>
                    <a:pt x="1738" y="729"/>
                  </a:lnTo>
                  <a:lnTo>
                    <a:pt x="1756" y="728"/>
                  </a:lnTo>
                  <a:lnTo>
                    <a:pt x="1757" y="725"/>
                  </a:lnTo>
                  <a:lnTo>
                    <a:pt x="1757" y="720"/>
                  </a:lnTo>
                  <a:lnTo>
                    <a:pt x="1758" y="714"/>
                  </a:lnTo>
                  <a:lnTo>
                    <a:pt x="1762" y="708"/>
                  </a:lnTo>
                  <a:lnTo>
                    <a:pt x="1763" y="706"/>
                  </a:lnTo>
                  <a:lnTo>
                    <a:pt x="1763" y="705"/>
                  </a:lnTo>
                  <a:lnTo>
                    <a:pt x="1764" y="701"/>
                  </a:lnTo>
                  <a:lnTo>
                    <a:pt x="1763" y="699"/>
                  </a:lnTo>
                  <a:lnTo>
                    <a:pt x="1763" y="698"/>
                  </a:lnTo>
                  <a:lnTo>
                    <a:pt x="1762" y="696"/>
                  </a:lnTo>
                  <a:lnTo>
                    <a:pt x="1753" y="693"/>
                  </a:lnTo>
                  <a:lnTo>
                    <a:pt x="1745" y="689"/>
                  </a:lnTo>
                  <a:lnTo>
                    <a:pt x="1736" y="688"/>
                  </a:lnTo>
                  <a:lnTo>
                    <a:pt x="1727" y="688"/>
                  </a:lnTo>
                  <a:lnTo>
                    <a:pt x="1719" y="690"/>
                  </a:lnTo>
                  <a:lnTo>
                    <a:pt x="1713" y="698"/>
                  </a:lnTo>
                  <a:lnTo>
                    <a:pt x="1703" y="689"/>
                  </a:lnTo>
                  <a:lnTo>
                    <a:pt x="1691" y="684"/>
                  </a:lnTo>
                  <a:lnTo>
                    <a:pt x="1677" y="682"/>
                  </a:lnTo>
                  <a:lnTo>
                    <a:pt x="1663" y="681"/>
                  </a:lnTo>
                  <a:lnTo>
                    <a:pt x="1648" y="681"/>
                  </a:lnTo>
                  <a:lnTo>
                    <a:pt x="1648" y="687"/>
                  </a:lnTo>
                  <a:lnTo>
                    <a:pt x="1648" y="692"/>
                  </a:lnTo>
                  <a:lnTo>
                    <a:pt x="1648" y="698"/>
                  </a:lnTo>
                  <a:lnTo>
                    <a:pt x="1644" y="707"/>
                  </a:lnTo>
                  <a:lnTo>
                    <a:pt x="1635" y="713"/>
                  </a:lnTo>
                  <a:lnTo>
                    <a:pt x="1626" y="718"/>
                  </a:lnTo>
                  <a:lnTo>
                    <a:pt x="1616" y="720"/>
                  </a:lnTo>
                  <a:lnTo>
                    <a:pt x="1616" y="712"/>
                  </a:lnTo>
                  <a:lnTo>
                    <a:pt x="1618" y="702"/>
                  </a:lnTo>
                  <a:lnTo>
                    <a:pt x="1621" y="694"/>
                  </a:lnTo>
                  <a:lnTo>
                    <a:pt x="1621" y="687"/>
                  </a:lnTo>
                  <a:lnTo>
                    <a:pt x="1617" y="681"/>
                  </a:lnTo>
                  <a:lnTo>
                    <a:pt x="1610" y="677"/>
                  </a:lnTo>
                  <a:lnTo>
                    <a:pt x="1600" y="676"/>
                  </a:lnTo>
                  <a:lnTo>
                    <a:pt x="1591" y="676"/>
                  </a:lnTo>
                  <a:lnTo>
                    <a:pt x="1581" y="676"/>
                  </a:lnTo>
                  <a:lnTo>
                    <a:pt x="1573" y="674"/>
                  </a:lnTo>
                  <a:lnTo>
                    <a:pt x="1567" y="669"/>
                  </a:lnTo>
                  <a:lnTo>
                    <a:pt x="1563" y="663"/>
                  </a:lnTo>
                  <a:lnTo>
                    <a:pt x="1563" y="655"/>
                  </a:lnTo>
                  <a:lnTo>
                    <a:pt x="1565" y="649"/>
                  </a:lnTo>
                  <a:lnTo>
                    <a:pt x="1568" y="647"/>
                  </a:lnTo>
                  <a:lnTo>
                    <a:pt x="1570" y="645"/>
                  </a:lnTo>
                  <a:lnTo>
                    <a:pt x="1573" y="642"/>
                  </a:lnTo>
                  <a:lnTo>
                    <a:pt x="1576" y="640"/>
                  </a:lnTo>
                  <a:lnTo>
                    <a:pt x="1580" y="640"/>
                  </a:lnTo>
                  <a:lnTo>
                    <a:pt x="1583" y="639"/>
                  </a:lnTo>
                  <a:lnTo>
                    <a:pt x="1583" y="641"/>
                  </a:lnTo>
                  <a:lnTo>
                    <a:pt x="1585" y="641"/>
                  </a:lnTo>
                  <a:lnTo>
                    <a:pt x="1586" y="641"/>
                  </a:lnTo>
                  <a:lnTo>
                    <a:pt x="1587" y="641"/>
                  </a:lnTo>
                  <a:lnTo>
                    <a:pt x="1588" y="642"/>
                  </a:lnTo>
                  <a:lnTo>
                    <a:pt x="1588" y="645"/>
                  </a:lnTo>
                  <a:lnTo>
                    <a:pt x="1598" y="643"/>
                  </a:lnTo>
                  <a:lnTo>
                    <a:pt x="1606" y="640"/>
                  </a:lnTo>
                  <a:lnTo>
                    <a:pt x="1616" y="639"/>
                  </a:lnTo>
                  <a:lnTo>
                    <a:pt x="1616" y="637"/>
                  </a:lnTo>
                  <a:lnTo>
                    <a:pt x="1617" y="636"/>
                  </a:lnTo>
                  <a:lnTo>
                    <a:pt x="1620" y="635"/>
                  </a:lnTo>
                  <a:lnTo>
                    <a:pt x="1621" y="635"/>
                  </a:lnTo>
                  <a:lnTo>
                    <a:pt x="1623" y="634"/>
                  </a:lnTo>
                  <a:lnTo>
                    <a:pt x="1624" y="634"/>
                  </a:lnTo>
                  <a:lnTo>
                    <a:pt x="1624" y="633"/>
                  </a:lnTo>
                  <a:lnTo>
                    <a:pt x="1626" y="625"/>
                  </a:lnTo>
                  <a:lnTo>
                    <a:pt x="1626" y="618"/>
                  </a:lnTo>
                  <a:lnTo>
                    <a:pt x="1628" y="612"/>
                  </a:lnTo>
                  <a:lnTo>
                    <a:pt x="1634" y="606"/>
                  </a:lnTo>
                  <a:lnTo>
                    <a:pt x="1642" y="604"/>
                  </a:lnTo>
                  <a:lnTo>
                    <a:pt x="1650" y="601"/>
                  </a:lnTo>
                  <a:lnTo>
                    <a:pt x="1658" y="598"/>
                  </a:lnTo>
                  <a:lnTo>
                    <a:pt x="1670" y="587"/>
                  </a:lnTo>
                  <a:lnTo>
                    <a:pt x="1683" y="581"/>
                  </a:lnTo>
                  <a:lnTo>
                    <a:pt x="1691" y="578"/>
                  </a:lnTo>
                  <a:lnTo>
                    <a:pt x="1699" y="578"/>
                  </a:lnTo>
                  <a:lnTo>
                    <a:pt x="1706" y="581"/>
                  </a:lnTo>
                  <a:lnTo>
                    <a:pt x="1707" y="582"/>
                  </a:lnTo>
                  <a:lnTo>
                    <a:pt x="1707" y="583"/>
                  </a:lnTo>
                  <a:lnTo>
                    <a:pt x="1707" y="586"/>
                  </a:lnTo>
                  <a:lnTo>
                    <a:pt x="1707" y="589"/>
                  </a:lnTo>
                  <a:lnTo>
                    <a:pt x="1706" y="592"/>
                  </a:lnTo>
                  <a:lnTo>
                    <a:pt x="1706" y="595"/>
                  </a:lnTo>
                  <a:lnTo>
                    <a:pt x="1705" y="598"/>
                  </a:lnTo>
                  <a:lnTo>
                    <a:pt x="1705" y="600"/>
                  </a:lnTo>
                  <a:lnTo>
                    <a:pt x="1704" y="604"/>
                  </a:lnTo>
                  <a:lnTo>
                    <a:pt x="1701" y="606"/>
                  </a:lnTo>
                  <a:lnTo>
                    <a:pt x="1699" y="609"/>
                  </a:lnTo>
                  <a:lnTo>
                    <a:pt x="1697" y="611"/>
                  </a:lnTo>
                  <a:lnTo>
                    <a:pt x="1693" y="612"/>
                  </a:lnTo>
                  <a:lnTo>
                    <a:pt x="1689" y="613"/>
                  </a:lnTo>
                  <a:lnTo>
                    <a:pt x="1687" y="616"/>
                  </a:lnTo>
                  <a:lnTo>
                    <a:pt x="1685" y="618"/>
                  </a:lnTo>
                  <a:lnTo>
                    <a:pt x="1685" y="621"/>
                  </a:lnTo>
                  <a:lnTo>
                    <a:pt x="1687" y="627"/>
                  </a:lnTo>
                  <a:lnTo>
                    <a:pt x="1692" y="629"/>
                  </a:lnTo>
                  <a:lnTo>
                    <a:pt x="1699" y="629"/>
                  </a:lnTo>
                  <a:lnTo>
                    <a:pt x="1706" y="629"/>
                  </a:lnTo>
                  <a:lnTo>
                    <a:pt x="1713" y="630"/>
                  </a:lnTo>
                  <a:lnTo>
                    <a:pt x="1706" y="642"/>
                  </a:lnTo>
                  <a:lnTo>
                    <a:pt x="1698" y="651"/>
                  </a:lnTo>
                  <a:lnTo>
                    <a:pt x="1686" y="658"/>
                  </a:lnTo>
                  <a:lnTo>
                    <a:pt x="1688" y="660"/>
                  </a:lnTo>
                  <a:lnTo>
                    <a:pt x="1691" y="662"/>
                  </a:lnTo>
                  <a:lnTo>
                    <a:pt x="1693" y="663"/>
                  </a:lnTo>
                  <a:lnTo>
                    <a:pt x="1695" y="663"/>
                  </a:lnTo>
                  <a:lnTo>
                    <a:pt x="1698" y="663"/>
                  </a:lnTo>
                  <a:lnTo>
                    <a:pt x="1699" y="663"/>
                  </a:lnTo>
                  <a:lnTo>
                    <a:pt x="1700" y="660"/>
                  </a:lnTo>
                  <a:lnTo>
                    <a:pt x="1705" y="648"/>
                  </a:lnTo>
                  <a:lnTo>
                    <a:pt x="1712" y="641"/>
                  </a:lnTo>
                  <a:lnTo>
                    <a:pt x="1723" y="635"/>
                  </a:lnTo>
                  <a:lnTo>
                    <a:pt x="1733" y="630"/>
                  </a:lnTo>
                  <a:lnTo>
                    <a:pt x="1744" y="627"/>
                  </a:lnTo>
                  <a:lnTo>
                    <a:pt x="1770" y="616"/>
                  </a:lnTo>
                  <a:lnTo>
                    <a:pt x="1798" y="607"/>
                  </a:lnTo>
                  <a:lnTo>
                    <a:pt x="1798" y="604"/>
                  </a:lnTo>
                  <a:lnTo>
                    <a:pt x="1796" y="601"/>
                  </a:lnTo>
                  <a:lnTo>
                    <a:pt x="1796" y="598"/>
                  </a:lnTo>
                  <a:lnTo>
                    <a:pt x="1796" y="594"/>
                  </a:lnTo>
                  <a:lnTo>
                    <a:pt x="1799" y="592"/>
                  </a:lnTo>
                  <a:lnTo>
                    <a:pt x="1810" y="582"/>
                  </a:lnTo>
                  <a:lnTo>
                    <a:pt x="1822" y="575"/>
                  </a:lnTo>
                  <a:lnTo>
                    <a:pt x="1836" y="569"/>
                  </a:lnTo>
                  <a:lnTo>
                    <a:pt x="1849" y="563"/>
                  </a:lnTo>
                  <a:lnTo>
                    <a:pt x="1863" y="554"/>
                  </a:lnTo>
                  <a:lnTo>
                    <a:pt x="1873" y="544"/>
                  </a:lnTo>
                  <a:lnTo>
                    <a:pt x="1875" y="541"/>
                  </a:lnTo>
                  <a:lnTo>
                    <a:pt x="1876" y="539"/>
                  </a:lnTo>
                  <a:lnTo>
                    <a:pt x="1876" y="536"/>
                  </a:lnTo>
                  <a:lnTo>
                    <a:pt x="1877" y="534"/>
                  </a:lnTo>
                  <a:lnTo>
                    <a:pt x="1878" y="532"/>
                  </a:lnTo>
                  <a:lnTo>
                    <a:pt x="1881" y="532"/>
                  </a:lnTo>
                  <a:lnTo>
                    <a:pt x="1883" y="530"/>
                  </a:lnTo>
                  <a:lnTo>
                    <a:pt x="1886" y="529"/>
                  </a:lnTo>
                  <a:lnTo>
                    <a:pt x="1889" y="529"/>
                  </a:lnTo>
                  <a:lnTo>
                    <a:pt x="1890" y="528"/>
                  </a:lnTo>
                  <a:lnTo>
                    <a:pt x="1893" y="528"/>
                  </a:lnTo>
                  <a:lnTo>
                    <a:pt x="1898" y="538"/>
                  </a:lnTo>
                  <a:lnTo>
                    <a:pt x="1905" y="542"/>
                  </a:lnTo>
                  <a:lnTo>
                    <a:pt x="1913" y="546"/>
                  </a:lnTo>
                  <a:lnTo>
                    <a:pt x="1923" y="545"/>
                  </a:lnTo>
                  <a:lnTo>
                    <a:pt x="1929" y="542"/>
                  </a:lnTo>
                  <a:lnTo>
                    <a:pt x="1930" y="539"/>
                  </a:lnTo>
                  <a:lnTo>
                    <a:pt x="1930" y="534"/>
                  </a:lnTo>
                  <a:lnTo>
                    <a:pt x="1929" y="528"/>
                  </a:lnTo>
                  <a:lnTo>
                    <a:pt x="1929" y="522"/>
                  </a:lnTo>
                  <a:lnTo>
                    <a:pt x="1932" y="520"/>
                  </a:lnTo>
                  <a:lnTo>
                    <a:pt x="1938" y="518"/>
                  </a:lnTo>
                  <a:lnTo>
                    <a:pt x="1944" y="520"/>
                  </a:lnTo>
                  <a:lnTo>
                    <a:pt x="1950" y="520"/>
                  </a:lnTo>
                  <a:lnTo>
                    <a:pt x="1957" y="517"/>
                  </a:lnTo>
                  <a:lnTo>
                    <a:pt x="1963" y="512"/>
                  </a:lnTo>
                  <a:lnTo>
                    <a:pt x="1969" y="508"/>
                  </a:lnTo>
                  <a:lnTo>
                    <a:pt x="1975" y="503"/>
                  </a:lnTo>
                  <a:lnTo>
                    <a:pt x="1976" y="503"/>
                  </a:lnTo>
                  <a:lnTo>
                    <a:pt x="1978" y="503"/>
                  </a:lnTo>
                  <a:lnTo>
                    <a:pt x="1981" y="503"/>
                  </a:lnTo>
                  <a:lnTo>
                    <a:pt x="1983" y="503"/>
                  </a:lnTo>
                  <a:lnTo>
                    <a:pt x="1985" y="503"/>
                  </a:lnTo>
                  <a:lnTo>
                    <a:pt x="1987" y="501"/>
                  </a:lnTo>
                  <a:lnTo>
                    <a:pt x="1988" y="499"/>
                  </a:lnTo>
                  <a:lnTo>
                    <a:pt x="1989" y="497"/>
                  </a:lnTo>
                  <a:lnTo>
                    <a:pt x="1989" y="493"/>
                  </a:lnTo>
                  <a:lnTo>
                    <a:pt x="1989" y="491"/>
                  </a:lnTo>
                  <a:lnTo>
                    <a:pt x="1990" y="487"/>
                  </a:lnTo>
                  <a:lnTo>
                    <a:pt x="1991" y="485"/>
                  </a:lnTo>
                  <a:lnTo>
                    <a:pt x="1996" y="481"/>
                  </a:lnTo>
                  <a:lnTo>
                    <a:pt x="2002" y="482"/>
                  </a:lnTo>
                  <a:lnTo>
                    <a:pt x="2007" y="486"/>
                  </a:lnTo>
                  <a:lnTo>
                    <a:pt x="2012" y="492"/>
                  </a:lnTo>
                  <a:lnTo>
                    <a:pt x="2018" y="495"/>
                  </a:lnTo>
                  <a:lnTo>
                    <a:pt x="2023" y="493"/>
                  </a:lnTo>
                  <a:lnTo>
                    <a:pt x="2026" y="489"/>
                  </a:lnTo>
                  <a:lnTo>
                    <a:pt x="2030" y="486"/>
                  </a:lnTo>
                  <a:lnTo>
                    <a:pt x="2032" y="483"/>
                  </a:lnTo>
                  <a:lnTo>
                    <a:pt x="2035" y="480"/>
                  </a:lnTo>
                  <a:lnTo>
                    <a:pt x="2037" y="476"/>
                  </a:lnTo>
                  <a:lnTo>
                    <a:pt x="2040" y="470"/>
                  </a:lnTo>
                  <a:lnTo>
                    <a:pt x="2043" y="463"/>
                  </a:lnTo>
                  <a:lnTo>
                    <a:pt x="2046" y="456"/>
                  </a:lnTo>
                  <a:lnTo>
                    <a:pt x="2044" y="456"/>
                  </a:lnTo>
                  <a:lnTo>
                    <a:pt x="2043" y="456"/>
                  </a:lnTo>
                  <a:lnTo>
                    <a:pt x="2043" y="455"/>
                  </a:lnTo>
                  <a:lnTo>
                    <a:pt x="2043" y="453"/>
                  </a:lnTo>
                  <a:lnTo>
                    <a:pt x="2043" y="452"/>
                  </a:lnTo>
                  <a:lnTo>
                    <a:pt x="2042" y="451"/>
                  </a:lnTo>
                  <a:lnTo>
                    <a:pt x="2041" y="451"/>
                  </a:lnTo>
                  <a:lnTo>
                    <a:pt x="2043" y="433"/>
                  </a:lnTo>
                  <a:lnTo>
                    <a:pt x="2040" y="416"/>
                  </a:lnTo>
                  <a:lnTo>
                    <a:pt x="2031" y="400"/>
                  </a:lnTo>
                  <a:lnTo>
                    <a:pt x="2047" y="391"/>
                  </a:lnTo>
                  <a:lnTo>
                    <a:pt x="2059" y="376"/>
                  </a:lnTo>
                  <a:lnTo>
                    <a:pt x="2065" y="381"/>
                  </a:lnTo>
                  <a:lnTo>
                    <a:pt x="2070" y="385"/>
                  </a:lnTo>
                  <a:lnTo>
                    <a:pt x="2076" y="386"/>
                  </a:lnTo>
                  <a:lnTo>
                    <a:pt x="2083" y="384"/>
                  </a:lnTo>
                  <a:lnTo>
                    <a:pt x="2083" y="386"/>
                  </a:lnTo>
                  <a:lnTo>
                    <a:pt x="2083" y="387"/>
                  </a:lnTo>
                  <a:lnTo>
                    <a:pt x="2084" y="388"/>
                  </a:lnTo>
                  <a:lnTo>
                    <a:pt x="2086" y="388"/>
                  </a:lnTo>
                  <a:lnTo>
                    <a:pt x="2088" y="388"/>
                  </a:lnTo>
                  <a:lnTo>
                    <a:pt x="2092" y="388"/>
                  </a:lnTo>
                  <a:lnTo>
                    <a:pt x="2096" y="388"/>
                  </a:lnTo>
                  <a:lnTo>
                    <a:pt x="2101" y="387"/>
                  </a:lnTo>
                  <a:lnTo>
                    <a:pt x="2106" y="386"/>
                  </a:lnTo>
                  <a:lnTo>
                    <a:pt x="2106" y="378"/>
                  </a:lnTo>
                  <a:lnTo>
                    <a:pt x="2111" y="370"/>
                  </a:lnTo>
                  <a:lnTo>
                    <a:pt x="2117" y="364"/>
                  </a:lnTo>
                  <a:lnTo>
                    <a:pt x="2118" y="364"/>
                  </a:lnTo>
                  <a:lnTo>
                    <a:pt x="2118" y="362"/>
                  </a:lnTo>
                  <a:lnTo>
                    <a:pt x="2118" y="360"/>
                  </a:lnTo>
                  <a:lnTo>
                    <a:pt x="2118" y="358"/>
                  </a:lnTo>
                  <a:lnTo>
                    <a:pt x="2118" y="356"/>
                  </a:lnTo>
                  <a:lnTo>
                    <a:pt x="2125" y="347"/>
                  </a:lnTo>
                  <a:lnTo>
                    <a:pt x="2133" y="339"/>
                  </a:lnTo>
                  <a:lnTo>
                    <a:pt x="2133" y="337"/>
                  </a:lnTo>
                  <a:lnTo>
                    <a:pt x="2135" y="334"/>
                  </a:lnTo>
                  <a:lnTo>
                    <a:pt x="2133" y="332"/>
                  </a:lnTo>
                  <a:lnTo>
                    <a:pt x="2133" y="328"/>
                  </a:lnTo>
                  <a:lnTo>
                    <a:pt x="2131" y="326"/>
                  </a:lnTo>
                  <a:lnTo>
                    <a:pt x="2135" y="325"/>
                  </a:lnTo>
                  <a:lnTo>
                    <a:pt x="2137" y="322"/>
                  </a:lnTo>
                  <a:lnTo>
                    <a:pt x="2138" y="320"/>
                  </a:lnTo>
                  <a:lnTo>
                    <a:pt x="2141" y="316"/>
                  </a:lnTo>
                  <a:lnTo>
                    <a:pt x="2143" y="314"/>
                  </a:lnTo>
                  <a:lnTo>
                    <a:pt x="2143" y="313"/>
                  </a:lnTo>
                  <a:lnTo>
                    <a:pt x="2143" y="310"/>
                  </a:lnTo>
                  <a:lnTo>
                    <a:pt x="2143" y="308"/>
                  </a:lnTo>
                  <a:lnTo>
                    <a:pt x="2142" y="305"/>
                  </a:lnTo>
                  <a:lnTo>
                    <a:pt x="2142" y="304"/>
                  </a:lnTo>
                  <a:lnTo>
                    <a:pt x="2141" y="303"/>
                  </a:lnTo>
                  <a:lnTo>
                    <a:pt x="2142" y="302"/>
                  </a:lnTo>
                  <a:lnTo>
                    <a:pt x="2147" y="296"/>
                  </a:lnTo>
                  <a:lnTo>
                    <a:pt x="2148" y="290"/>
                  </a:lnTo>
                  <a:lnTo>
                    <a:pt x="2148" y="283"/>
                  </a:lnTo>
                  <a:lnTo>
                    <a:pt x="2151" y="283"/>
                  </a:lnTo>
                  <a:lnTo>
                    <a:pt x="2154" y="283"/>
                  </a:lnTo>
                  <a:lnTo>
                    <a:pt x="2157" y="281"/>
                  </a:lnTo>
                  <a:lnTo>
                    <a:pt x="2161" y="280"/>
                  </a:lnTo>
                  <a:lnTo>
                    <a:pt x="2163" y="279"/>
                  </a:lnTo>
                  <a:lnTo>
                    <a:pt x="2165" y="276"/>
                  </a:lnTo>
                  <a:lnTo>
                    <a:pt x="2166" y="274"/>
                  </a:lnTo>
                  <a:lnTo>
                    <a:pt x="2165" y="270"/>
                  </a:lnTo>
                  <a:lnTo>
                    <a:pt x="2162" y="266"/>
                  </a:lnTo>
                  <a:lnTo>
                    <a:pt x="2161" y="261"/>
                  </a:lnTo>
                  <a:lnTo>
                    <a:pt x="2160" y="256"/>
                  </a:lnTo>
                  <a:lnTo>
                    <a:pt x="2160" y="252"/>
                  </a:lnTo>
                  <a:lnTo>
                    <a:pt x="2161" y="249"/>
                  </a:lnTo>
                  <a:lnTo>
                    <a:pt x="2162" y="245"/>
                  </a:lnTo>
                  <a:lnTo>
                    <a:pt x="2163" y="243"/>
                  </a:lnTo>
                  <a:lnTo>
                    <a:pt x="2161" y="243"/>
                  </a:lnTo>
                  <a:lnTo>
                    <a:pt x="2159" y="242"/>
                  </a:lnTo>
                  <a:lnTo>
                    <a:pt x="2156" y="240"/>
                  </a:lnTo>
                  <a:lnTo>
                    <a:pt x="2154" y="239"/>
                  </a:lnTo>
                  <a:lnTo>
                    <a:pt x="2153" y="239"/>
                  </a:lnTo>
                  <a:lnTo>
                    <a:pt x="2150" y="239"/>
                  </a:lnTo>
                  <a:lnTo>
                    <a:pt x="2139" y="243"/>
                  </a:lnTo>
                  <a:lnTo>
                    <a:pt x="2127" y="245"/>
                  </a:lnTo>
                  <a:lnTo>
                    <a:pt x="2115" y="246"/>
                  </a:lnTo>
                  <a:lnTo>
                    <a:pt x="2105" y="249"/>
                  </a:lnTo>
                  <a:lnTo>
                    <a:pt x="2100" y="251"/>
                  </a:lnTo>
                  <a:lnTo>
                    <a:pt x="2097" y="254"/>
                  </a:lnTo>
                  <a:lnTo>
                    <a:pt x="2094" y="256"/>
                  </a:lnTo>
                  <a:lnTo>
                    <a:pt x="2090" y="260"/>
                  </a:lnTo>
                  <a:lnTo>
                    <a:pt x="2085" y="261"/>
                  </a:lnTo>
                  <a:lnTo>
                    <a:pt x="2086" y="262"/>
                  </a:lnTo>
                  <a:lnTo>
                    <a:pt x="2088" y="264"/>
                  </a:lnTo>
                  <a:lnTo>
                    <a:pt x="2086" y="266"/>
                  </a:lnTo>
                  <a:lnTo>
                    <a:pt x="2076" y="270"/>
                  </a:lnTo>
                  <a:lnTo>
                    <a:pt x="2062" y="270"/>
                  </a:lnTo>
                  <a:lnTo>
                    <a:pt x="2050" y="267"/>
                  </a:lnTo>
                  <a:lnTo>
                    <a:pt x="2047" y="266"/>
                  </a:lnTo>
                  <a:lnTo>
                    <a:pt x="2043" y="266"/>
                  </a:lnTo>
                  <a:lnTo>
                    <a:pt x="2040" y="267"/>
                  </a:lnTo>
                  <a:lnTo>
                    <a:pt x="2036" y="269"/>
                  </a:lnTo>
                  <a:lnTo>
                    <a:pt x="2035" y="270"/>
                  </a:lnTo>
                  <a:lnTo>
                    <a:pt x="2034" y="270"/>
                  </a:lnTo>
                  <a:lnTo>
                    <a:pt x="2031" y="270"/>
                  </a:lnTo>
                  <a:lnTo>
                    <a:pt x="2030" y="269"/>
                  </a:lnTo>
                  <a:lnTo>
                    <a:pt x="2030" y="268"/>
                  </a:lnTo>
                  <a:lnTo>
                    <a:pt x="2030" y="267"/>
                  </a:lnTo>
                  <a:lnTo>
                    <a:pt x="2029" y="266"/>
                  </a:lnTo>
                  <a:lnTo>
                    <a:pt x="2029" y="264"/>
                  </a:lnTo>
                  <a:lnTo>
                    <a:pt x="2027" y="263"/>
                  </a:lnTo>
                  <a:lnTo>
                    <a:pt x="2027" y="262"/>
                  </a:lnTo>
                  <a:lnTo>
                    <a:pt x="2029" y="261"/>
                  </a:lnTo>
                  <a:lnTo>
                    <a:pt x="2031" y="261"/>
                  </a:lnTo>
                  <a:lnTo>
                    <a:pt x="2030" y="260"/>
                  </a:lnTo>
                  <a:lnTo>
                    <a:pt x="2027" y="258"/>
                  </a:lnTo>
                  <a:lnTo>
                    <a:pt x="2025" y="257"/>
                  </a:lnTo>
                  <a:lnTo>
                    <a:pt x="2024" y="256"/>
                  </a:lnTo>
                  <a:lnTo>
                    <a:pt x="2023" y="255"/>
                  </a:lnTo>
                  <a:lnTo>
                    <a:pt x="2021" y="239"/>
                  </a:lnTo>
                  <a:lnTo>
                    <a:pt x="2015" y="226"/>
                  </a:lnTo>
                  <a:lnTo>
                    <a:pt x="2017" y="225"/>
                  </a:lnTo>
                  <a:lnTo>
                    <a:pt x="2018" y="224"/>
                  </a:lnTo>
                  <a:lnTo>
                    <a:pt x="2019" y="221"/>
                  </a:lnTo>
                  <a:lnTo>
                    <a:pt x="2019" y="220"/>
                  </a:lnTo>
                  <a:lnTo>
                    <a:pt x="2020" y="218"/>
                  </a:lnTo>
                  <a:lnTo>
                    <a:pt x="2023" y="216"/>
                  </a:lnTo>
                  <a:lnTo>
                    <a:pt x="2009" y="216"/>
                  </a:lnTo>
                  <a:lnTo>
                    <a:pt x="1997" y="212"/>
                  </a:lnTo>
                  <a:lnTo>
                    <a:pt x="1995" y="210"/>
                  </a:lnTo>
                  <a:lnTo>
                    <a:pt x="1994" y="208"/>
                  </a:lnTo>
                  <a:lnTo>
                    <a:pt x="1993" y="206"/>
                  </a:lnTo>
                  <a:lnTo>
                    <a:pt x="1993" y="203"/>
                  </a:lnTo>
                  <a:lnTo>
                    <a:pt x="1991" y="201"/>
                  </a:lnTo>
                  <a:lnTo>
                    <a:pt x="1987" y="196"/>
                  </a:lnTo>
                  <a:lnTo>
                    <a:pt x="1979" y="195"/>
                  </a:lnTo>
                  <a:lnTo>
                    <a:pt x="1972" y="193"/>
                  </a:lnTo>
                  <a:lnTo>
                    <a:pt x="1965" y="192"/>
                  </a:lnTo>
                  <a:lnTo>
                    <a:pt x="1959" y="190"/>
                  </a:lnTo>
                  <a:lnTo>
                    <a:pt x="1953" y="187"/>
                  </a:lnTo>
                  <a:lnTo>
                    <a:pt x="1948" y="185"/>
                  </a:lnTo>
                  <a:lnTo>
                    <a:pt x="1936" y="184"/>
                  </a:lnTo>
                  <a:lnTo>
                    <a:pt x="1923" y="184"/>
                  </a:lnTo>
                  <a:lnTo>
                    <a:pt x="1922" y="183"/>
                  </a:lnTo>
                  <a:lnTo>
                    <a:pt x="1920" y="180"/>
                  </a:lnTo>
                  <a:lnTo>
                    <a:pt x="1919" y="179"/>
                  </a:lnTo>
                  <a:lnTo>
                    <a:pt x="1917" y="179"/>
                  </a:lnTo>
                  <a:lnTo>
                    <a:pt x="1916" y="178"/>
                  </a:lnTo>
                  <a:lnTo>
                    <a:pt x="1914" y="177"/>
                  </a:lnTo>
                  <a:lnTo>
                    <a:pt x="1913" y="175"/>
                  </a:lnTo>
                  <a:lnTo>
                    <a:pt x="1913" y="173"/>
                  </a:lnTo>
                  <a:lnTo>
                    <a:pt x="1914" y="169"/>
                  </a:lnTo>
                  <a:lnTo>
                    <a:pt x="1916" y="167"/>
                  </a:lnTo>
                  <a:lnTo>
                    <a:pt x="1916" y="165"/>
                  </a:lnTo>
                  <a:lnTo>
                    <a:pt x="1917" y="162"/>
                  </a:lnTo>
                  <a:lnTo>
                    <a:pt x="1916" y="159"/>
                  </a:lnTo>
                  <a:lnTo>
                    <a:pt x="1913" y="157"/>
                  </a:lnTo>
                  <a:lnTo>
                    <a:pt x="1912" y="155"/>
                  </a:lnTo>
                  <a:lnTo>
                    <a:pt x="1910" y="154"/>
                  </a:lnTo>
                  <a:lnTo>
                    <a:pt x="1908" y="153"/>
                  </a:lnTo>
                  <a:lnTo>
                    <a:pt x="1907" y="153"/>
                  </a:lnTo>
                  <a:lnTo>
                    <a:pt x="1905" y="138"/>
                  </a:lnTo>
                  <a:lnTo>
                    <a:pt x="1900" y="126"/>
                  </a:lnTo>
                  <a:lnTo>
                    <a:pt x="1893" y="115"/>
                  </a:lnTo>
                  <a:lnTo>
                    <a:pt x="1883" y="104"/>
                  </a:lnTo>
                  <a:lnTo>
                    <a:pt x="1883" y="103"/>
                  </a:lnTo>
                  <a:lnTo>
                    <a:pt x="1883" y="102"/>
                  </a:lnTo>
                  <a:lnTo>
                    <a:pt x="1884" y="101"/>
                  </a:lnTo>
                  <a:lnTo>
                    <a:pt x="1886" y="100"/>
                  </a:lnTo>
                  <a:lnTo>
                    <a:pt x="1887" y="97"/>
                  </a:lnTo>
                  <a:lnTo>
                    <a:pt x="1888" y="96"/>
                  </a:lnTo>
                  <a:lnTo>
                    <a:pt x="1888" y="94"/>
                  </a:lnTo>
                  <a:lnTo>
                    <a:pt x="1876" y="71"/>
                  </a:lnTo>
                  <a:lnTo>
                    <a:pt x="1865" y="48"/>
                  </a:lnTo>
                  <a:lnTo>
                    <a:pt x="1859" y="37"/>
                  </a:lnTo>
                  <a:lnTo>
                    <a:pt x="1849" y="27"/>
                  </a:lnTo>
                  <a:lnTo>
                    <a:pt x="1846" y="25"/>
                  </a:lnTo>
                  <a:lnTo>
                    <a:pt x="1841" y="24"/>
                  </a:lnTo>
                  <a:lnTo>
                    <a:pt x="1836" y="23"/>
                  </a:lnTo>
                  <a:lnTo>
                    <a:pt x="1828" y="21"/>
                  </a:lnTo>
                  <a:lnTo>
                    <a:pt x="1819" y="23"/>
                  </a:lnTo>
                  <a:lnTo>
                    <a:pt x="1812" y="21"/>
                  </a:lnTo>
                  <a:lnTo>
                    <a:pt x="1800" y="14"/>
                  </a:lnTo>
                  <a:lnTo>
                    <a:pt x="1789" y="7"/>
                  </a:lnTo>
                  <a:lnTo>
                    <a:pt x="1777" y="2"/>
                  </a:lnTo>
                  <a:lnTo>
                    <a:pt x="1763" y="0"/>
                  </a:lnTo>
                  <a:lnTo>
                    <a:pt x="1748" y="0"/>
                  </a:lnTo>
                  <a:lnTo>
                    <a:pt x="1746" y="1"/>
                  </a:lnTo>
                  <a:lnTo>
                    <a:pt x="1744" y="1"/>
                  </a:lnTo>
                  <a:lnTo>
                    <a:pt x="1741" y="2"/>
                  </a:lnTo>
                  <a:lnTo>
                    <a:pt x="1736" y="3"/>
                  </a:lnTo>
                  <a:lnTo>
                    <a:pt x="1730" y="1"/>
                  </a:lnTo>
                  <a:lnTo>
                    <a:pt x="1725" y="0"/>
                  </a:lnTo>
                  <a:lnTo>
                    <a:pt x="1722" y="0"/>
                  </a:lnTo>
                  <a:lnTo>
                    <a:pt x="1711" y="5"/>
                  </a:lnTo>
                  <a:lnTo>
                    <a:pt x="1700" y="6"/>
                  </a:lnTo>
                  <a:lnTo>
                    <a:pt x="1689" y="7"/>
                  </a:lnTo>
                  <a:lnTo>
                    <a:pt x="1680" y="9"/>
                  </a:lnTo>
                  <a:lnTo>
                    <a:pt x="1670" y="17"/>
                  </a:lnTo>
                  <a:lnTo>
                    <a:pt x="1660" y="24"/>
                  </a:lnTo>
                  <a:lnTo>
                    <a:pt x="1648" y="30"/>
                  </a:lnTo>
                  <a:lnTo>
                    <a:pt x="1648" y="31"/>
                  </a:lnTo>
                  <a:lnTo>
                    <a:pt x="1647" y="33"/>
                  </a:lnTo>
                  <a:lnTo>
                    <a:pt x="1646" y="35"/>
                  </a:lnTo>
                  <a:lnTo>
                    <a:pt x="1646" y="37"/>
                  </a:lnTo>
                  <a:lnTo>
                    <a:pt x="1646" y="39"/>
                  </a:lnTo>
                  <a:lnTo>
                    <a:pt x="1647" y="41"/>
                  </a:lnTo>
                  <a:lnTo>
                    <a:pt x="1648" y="41"/>
                  </a:lnTo>
                  <a:lnTo>
                    <a:pt x="1658" y="43"/>
                  </a:lnTo>
                  <a:lnTo>
                    <a:pt x="1665" y="48"/>
                  </a:lnTo>
                  <a:lnTo>
                    <a:pt x="1669" y="54"/>
                  </a:lnTo>
                  <a:lnTo>
                    <a:pt x="1671" y="61"/>
                  </a:lnTo>
                  <a:lnTo>
                    <a:pt x="1671" y="68"/>
                  </a:lnTo>
                  <a:lnTo>
                    <a:pt x="1668" y="77"/>
                  </a:lnTo>
                  <a:lnTo>
                    <a:pt x="1660" y="84"/>
                  </a:lnTo>
                  <a:lnTo>
                    <a:pt x="1652" y="91"/>
                  </a:lnTo>
                  <a:lnTo>
                    <a:pt x="1644" y="101"/>
                  </a:lnTo>
                  <a:lnTo>
                    <a:pt x="1641" y="107"/>
                  </a:lnTo>
                  <a:lnTo>
                    <a:pt x="1640" y="112"/>
                  </a:lnTo>
                  <a:lnTo>
                    <a:pt x="1638" y="118"/>
                  </a:lnTo>
                  <a:lnTo>
                    <a:pt x="1634" y="121"/>
                  </a:lnTo>
                  <a:lnTo>
                    <a:pt x="1632" y="122"/>
                  </a:lnTo>
                  <a:lnTo>
                    <a:pt x="1629" y="125"/>
                  </a:lnTo>
                  <a:lnTo>
                    <a:pt x="1628" y="127"/>
                  </a:lnTo>
                  <a:lnTo>
                    <a:pt x="1626" y="130"/>
                  </a:lnTo>
                  <a:lnTo>
                    <a:pt x="1622" y="135"/>
                  </a:lnTo>
                  <a:lnTo>
                    <a:pt x="1622" y="141"/>
                  </a:lnTo>
                  <a:lnTo>
                    <a:pt x="1623" y="148"/>
                  </a:lnTo>
                  <a:lnTo>
                    <a:pt x="1624" y="155"/>
                  </a:lnTo>
                  <a:lnTo>
                    <a:pt x="1623" y="161"/>
                  </a:lnTo>
                  <a:lnTo>
                    <a:pt x="1626" y="161"/>
                  </a:lnTo>
                  <a:lnTo>
                    <a:pt x="1628" y="161"/>
                  </a:lnTo>
                  <a:lnTo>
                    <a:pt x="1624" y="162"/>
                  </a:lnTo>
                  <a:lnTo>
                    <a:pt x="1622" y="165"/>
                  </a:lnTo>
                  <a:lnTo>
                    <a:pt x="1621" y="167"/>
                  </a:lnTo>
                  <a:lnTo>
                    <a:pt x="1618" y="167"/>
                  </a:lnTo>
                  <a:lnTo>
                    <a:pt x="1606" y="168"/>
                  </a:lnTo>
                  <a:lnTo>
                    <a:pt x="1596" y="173"/>
                  </a:lnTo>
                  <a:lnTo>
                    <a:pt x="1586" y="178"/>
                  </a:lnTo>
                  <a:lnTo>
                    <a:pt x="1576" y="183"/>
                  </a:lnTo>
                  <a:lnTo>
                    <a:pt x="1565" y="184"/>
                  </a:lnTo>
                  <a:lnTo>
                    <a:pt x="1556" y="181"/>
                  </a:lnTo>
                  <a:lnTo>
                    <a:pt x="1545" y="177"/>
                  </a:lnTo>
                  <a:lnTo>
                    <a:pt x="1534" y="173"/>
                  </a:lnTo>
                  <a:lnTo>
                    <a:pt x="1527" y="169"/>
                  </a:lnTo>
                  <a:lnTo>
                    <a:pt x="1528" y="173"/>
                  </a:lnTo>
                  <a:lnTo>
                    <a:pt x="1529" y="175"/>
                  </a:lnTo>
                  <a:lnTo>
                    <a:pt x="1529" y="178"/>
                  </a:lnTo>
                  <a:lnTo>
                    <a:pt x="1529" y="180"/>
                  </a:lnTo>
                  <a:lnTo>
                    <a:pt x="1528" y="181"/>
                  </a:lnTo>
                  <a:lnTo>
                    <a:pt x="1527" y="184"/>
                  </a:lnTo>
                  <a:lnTo>
                    <a:pt x="1520" y="198"/>
                  </a:lnTo>
                  <a:lnTo>
                    <a:pt x="1510" y="212"/>
                  </a:lnTo>
                  <a:lnTo>
                    <a:pt x="1503" y="226"/>
                  </a:lnTo>
                  <a:lnTo>
                    <a:pt x="1502" y="230"/>
                  </a:lnTo>
                  <a:lnTo>
                    <a:pt x="1502" y="232"/>
                  </a:lnTo>
                  <a:lnTo>
                    <a:pt x="1503" y="234"/>
                  </a:lnTo>
                  <a:lnTo>
                    <a:pt x="1504" y="237"/>
                  </a:lnTo>
                  <a:lnTo>
                    <a:pt x="1504" y="240"/>
                  </a:lnTo>
                  <a:lnTo>
                    <a:pt x="1499" y="240"/>
                  </a:lnTo>
                  <a:lnTo>
                    <a:pt x="1494" y="242"/>
                  </a:lnTo>
                  <a:lnTo>
                    <a:pt x="1491" y="244"/>
                  </a:lnTo>
                  <a:lnTo>
                    <a:pt x="1487" y="246"/>
                  </a:lnTo>
                  <a:lnTo>
                    <a:pt x="1485" y="252"/>
                  </a:lnTo>
                  <a:lnTo>
                    <a:pt x="1487" y="258"/>
                  </a:lnTo>
                  <a:lnTo>
                    <a:pt x="1491" y="264"/>
                  </a:lnTo>
                  <a:lnTo>
                    <a:pt x="1498" y="267"/>
                  </a:lnTo>
                  <a:lnTo>
                    <a:pt x="1500" y="266"/>
                  </a:lnTo>
                  <a:lnTo>
                    <a:pt x="1503" y="264"/>
                  </a:lnTo>
                  <a:lnTo>
                    <a:pt x="1506" y="263"/>
                  </a:lnTo>
                  <a:lnTo>
                    <a:pt x="1509" y="262"/>
                  </a:lnTo>
                  <a:lnTo>
                    <a:pt x="1511" y="262"/>
                  </a:lnTo>
                  <a:lnTo>
                    <a:pt x="1522" y="263"/>
                  </a:lnTo>
                  <a:lnTo>
                    <a:pt x="1533" y="263"/>
                  </a:lnTo>
                  <a:lnTo>
                    <a:pt x="1544" y="267"/>
                  </a:lnTo>
                  <a:lnTo>
                    <a:pt x="1545" y="268"/>
                  </a:lnTo>
                  <a:lnTo>
                    <a:pt x="1546" y="269"/>
                  </a:lnTo>
                  <a:lnTo>
                    <a:pt x="1549" y="270"/>
                  </a:lnTo>
                  <a:lnTo>
                    <a:pt x="1557" y="269"/>
                  </a:lnTo>
                  <a:lnTo>
                    <a:pt x="1563" y="266"/>
                  </a:lnTo>
                  <a:lnTo>
                    <a:pt x="1570" y="262"/>
                  </a:lnTo>
                  <a:lnTo>
                    <a:pt x="1583" y="258"/>
                  </a:lnTo>
                  <a:lnTo>
                    <a:pt x="1597" y="262"/>
                  </a:lnTo>
                  <a:lnTo>
                    <a:pt x="1609" y="269"/>
                  </a:lnTo>
                  <a:lnTo>
                    <a:pt x="1620" y="281"/>
                  </a:lnTo>
                  <a:lnTo>
                    <a:pt x="1622" y="284"/>
                  </a:lnTo>
                  <a:lnTo>
                    <a:pt x="1626" y="286"/>
                  </a:lnTo>
                  <a:lnTo>
                    <a:pt x="1630" y="287"/>
                  </a:lnTo>
                  <a:lnTo>
                    <a:pt x="1634" y="290"/>
                  </a:lnTo>
                  <a:lnTo>
                    <a:pt x="1640" y="295"/>
                  </a:lnTo>
                  <a:lnTo>
                    <a:pt x="1644" y="302"/>
                  </a:lnTo>
                  <a:lnTo>
                    <a:pt x="1642" y="309"/>
                  </a:lnTo>
                  <a:lnTo>
                    <a:pt x="1642" y="311"/>
                  </a:lnTo>
                  <a:lnTo>
                    <a:pt x="1641" y="313"/>
                  </a:lnTo>
                  <a:lnTo>
                    <a:pt x="1640" y="315"/>
                  </a:lnTo>
                  <a:lnTo>
                    <a:pt x="1639" y="316"/>
                  </a:lnTo>
                  <a:lnTo>
                    <a:pt x="1636" y="316"/>
                  </a:lnTo>
                  <a:lnTo>
                    <a:pt x="1622" y="316"/>
                  </a:lnTo>
                  <a:lnTo>
                    <a:pt x="1609" y="313"/>
                  </a:lnTo>
                  <a:lnTo>
                    <a:pt x="1597" y="311"/>
                  </a:lnTo>
                  <a:lnTo>
                    <a:pt x="1585" y="314"/>
                  </a:lnTo>
                  <a:lnTo>
                    <a:pt x="1573" y="317"/>
                  </a:lnTo>
                  <a:lnTo>
                    <a:pt x="1561" y="320"/>
                  </a:lnTo>
                  <a:lnTo>
                    <a:pt x="1558" y="321"/>
                  </a:lnTo>
                  <a:lnTo>
                    <a:pt x="1556" y="323"/>
                  </a:lnTo>
                  <a:lnTo>
                    <a:pt x="1553" y="326"/>
                  </a:lnTo>
                  <a:lnTo>
                    <a:pt x="1551" y="328"/>
                  </a:lnTo>
                  <a:lnTo>
                    <a:pt x="1549" y="331"/>
                  </a:lnTo>
                  <a:lnTo>
                    <a:pt x="1546" y="331"/>
                  </a:lnTo>
                  <a:lnTo>
                    <a:pt x="1544" y="331"/>
                  </a:lnTo>
                  <a:lnTo>
                    <a:pt x="1540" y="331"/>
                  </a:lnTo>
                  <a:lnTo>
                    <a:pt x="1538" y="331"/>
                  </a:lnTo>
                  <a:lnTo>
                    <a:pt x="1535" y="331"/>
                  </a:lnTo>
                  <a:lnTo>
                    <a:pt x="1527" y="337"/>
                  </a:lnTo>
                  <a:lnTo>
                    <a:pt x="1521" y="345"/>
                  </a:lnTo>
                  <a:lnTo>
                    <a:pt x="1516" y="353"/>
                  </a:lnTo>
                  <a:lnTo>
                    <a:pt x="1510" y="362"/>
                  </a:lnTo>
                  <a:lnTo>
                    <a:pt x="1504" y="369"/>
                  </a:lnTo>
                  <a:lnTo>
                    <a:pt x="1494" y="373"/>
                  </a:lnTo>
                  <a:lnTo>
                    <a:pt x="1484" y="373"/>
                  </a:lnTo>
                  <a:lnTo>
                    <a:pt x="1474" y="373"/>
                  </a:lnTo>
                  <a:lnTo>
                    <a:pt x="1463" y="373"/>
                  </a:lnTo>
                  <a:lnTo>
                    <a:pt x="1458" y="375"/>
                  </a:lnTo>
                  <a:lnTo>
                    <a:pt x="1455" y="378"/>
                  </a:lnTo>
                  <a:lnTo>
                    <a:pt x="1451" y="381"/>
                  </a:lnTo>
                  <a:lnTo>
                    <a:pt x="1449" y="386"/>
                  </a:lnTo>
                  <a:lnTo>
                    <a:pt x="1445" y="390"/>
                  </a:lnTo>
                  <a:lnTo>
                    <a:pt x="1437" y="397"/>
                  </a:lnTo>
                  <a:lnTo>
                    <a:pt x="1427" y="400"/>
                  </a:lnTo>
                  <a:lnTo>
                    <a:pt x="1416" y="402"/>
                  </a:lnTo>
                  <a:lnTo>
                    <a:pt x="1405" y="399"/>
                  </a:lnTo>
                  <a:lnTo>
                    <a:pt x="1395" y="396"/>
                  </a:lnTo>
                  <a:lnTo>
                    <a:pt x="1384" y="392"/>
                  </a:lnTo>
                  <a:lnTo>
                    <a:pt x="1374" y="390"/>
                  </a:lnTo>
                  <a:lnTo>
                    <a:pt x="1363" y="390"/>
                  </a:lnTo>
                  <a:lnTo>
                    <a:pt x="1356" y="394"/>
                  </a:lnTo>
                  <a:lnTo>
                    <a:pt x="1350" y="400"/>
                  </a:lnTo>
                  <a:lnTo>
                    <a:pt x="1345" y="409"/>
                  </a:lnTo>
                  <a:lnTo>
                    <a:pt x="1345" y="417"/>
                  </a:lnTo>
                  <a:lnTo>
                    <a:pt x="1348" y="424"/>
                  </a:lnTo>
                  <a:lnTo>
                    <a:pt x="1355" y="432"/>
                  </a:lnTo>
                  <a:lnTo>
                    <a:pt x="1361" y="438"/>
                  </a:lnTo>
                  <a:lnTo>
                    <a:pt x="1364" y="444"/>
                  </a:lnTo>
                  <a:lnTo>
                    <a:pt x="1363" y="450"/>
                  </a:lnTo>
                  <a:lnTo>
                    <a:pt x="1356" y="456"/>
                  </a:lnTo>
                  <a:lnTo>
                    <a:pt x="1346" y="459"/>
                  </a:lnTo>
                  <a:lnTo>
                    <a:pt x="1337" y="462"/>
                  </a:lnTo>
                  <a:lnTo>
                    <a:pt x="1327" y="467"/>
                  </a:lnTo>
                  <a:lnTo>
                    <a:pt x="1318" y="475"/>
                  </a:lnTo>
                  <a:lnTo>
                    <a:pt x="1308" y="483"/>
                  </a:lnTo>
                  <a:lnTo>
                    <a:pt x="1300" y="492"/>
                  </a:lnTo>
                  <a:lnTo>
                    <a:pt x="1290" y="498"/>
                  </a:lnTo>
                  <a:lnTo>
                    <a:pt x="1266" y="504"/>
                  </a:lnTo>
                  <a:lnTo>
                    <a:pt x="1241" y="505"/>
                  </a:lnTo>
                  <a:lnTo>
                    <a:pt x="1214" y="505"/>
                  </a:lnTo>
                  <a:lnTo>
                    <a:pt x="1189" y="506"/>
                  </a:lnTo>
                  <a:lnTo>
                    <a:pt x="1165" y="511"/>
                  </a:lnTo>
                  <a:lnTo>
                    <a:pt x="1156" y="516"/>
                  </a:lnTo>
                  <a:lnTo>
                    <a:pt x="1148" y="522"/>
                  </a:lnTo>
                  <a:lnTo>
                    <a:pt x="1141" y="529"/>
                  </a:lnTo>
                  <a:lnTo>
                    <a:pt x="1132" y="533"/>
                  </a:lnTo>
                  <a:lnTo>
                    <a:pt x="1121" y="535"/>
                  </a:lnTo>
                  <a:lnTo>
                    <a:pt x="1115" y="533"/>
                  </a:lnTo>
                  <a:lnTo>
                    <a:pt x="1108" y="530"/>
                  </a:lnTo>
                  <a:lnTo>
                    <a:pt x="1101" y="532"/>
                  </a:lnTo>
                  <a:lnTo>
                    <a:pt x="1100" y="532"/>
                  </a:lnTo>
                  <a:lnTo>
                    <a:pt x="1099" y="530"/>
                  </a:lnTo>
                  <a:lnTo>
                    <a:pt x="1099" y="529"/>
                  </a:lnTo>
                  <a:lnTo>
                    <a:pt x="1099" y="528"/>
                  </a:lnTo>
                  <a:lnTo>
                    <a:pt x="1097" y="527"/>
                  </a:lnTo>
                  <a:lnTo>
                    <a:pt x="1096" y="526"/>
                  </a:lnTo>
                  <a:lnTo>
                    <a:pt x="1064" y="523"/>
                  </a:lnTo>
                  <a:lnTo>
                    <a:pt x="1032" y="516"/>
                  </a:lnTo>
                  <a:lnTo>
                    <a:pt x="1004" y="503"/>
                  </a:lnTo>
                  <a:lnTo>
                    <a:pt x="988" y="495"/>
                  </a:lnTo>
                  <a:lnTo>
                    <a:pt x="971" y="492"/>
                  </a:lnTo>
                  <a:lnTo>
                    <a:pt x="954" y="492"/>
                  </a:lnTo>
                  <a:lnTo>
                    <a:pt x="936" y="494"/>
                  </a:lnTo>
                  <a:lnTo>
                    <a:pt x="917" y="497"/>
                  </a:lnTo>
                  <a:lnTo>
                    <a:pt x="898" y="498"/>
                  </a:lnTo>
                  <a:lnTo>
                    <a:pt x="878" y="498"/>
                  </a:lnTo>
                  <a:lnTo>
                    <a:pt x="859" y="497"/>
                  </a:lnTo>
                  <a:lnTo>
                    <a:pt x="841" y="493"/>
                  </a:lnTo>
                  <a:lnTo>
                    <a:pt x="824" y="486"/>
                  </a:lnTo>
                  <a:lnTo>
                    <a:pt x="810" y="476"/>
                  </a:lnTo>
                  <a:lnTo>
                    <a:pt x="798" y="462"/>
                  </a:lnTo>
                  <a:lnTo>
                    <a:pt x="788" y="443"/>
                  </a:lnTo>
                  <a:lnTo>
                    <a:pt x="787" y="439"/>
                  </a:lnTo>
                  <a:lnTo>
                    <a:pt x="783" y="434"/>
                  </a:lnTo>
                  <a:lnTo>
                    <a:pt x="781" y="431"/>
                  </a:lnTo>
                  <a:lnTo>
                    <a:pt x="777" y="427"/>
                  </a:lnTo>
                  <a:lnTo>
                    <a:pt x="772" y="424"/>
                  </a:lnTo>
                  <a:lnTo>
                    <a:pt x="757" y="418"/>
                  </a:lnTo>
                  <a:lnTo>
                    <a:pt x="739" y="412"/>
                  </a:lnTo>
                  <a:lnTo>
                    <a:pt x="732" y="409"/>
                  </a:lnTo>
                  <a:lnTo>
                    <a:pt x="724" y="403"/>
                  </a:lnTo>
                  <a:lnTo>
                    <a:pt x="717" y="398"/>
                  </a:lnTo>
                  <a:lnTo>
                    <a:pt x="709" y="393"/>
                  </a:lnTo>
                  <a:lnTo>
                    <a:pt x="687" y="391"/>
                  </a:lnTo>
                  <a:lnTo>
                    <a:pt x="665" y="390"/>
                  </a:lnTo>
                  <a:lnTo>
                    <a:pt x="644" y="388"/>
                  </a:lnTo>
                  <a:lnTo>
                    <a:pt x="623" y="384"/>
                  </a:lnTo>
                  <a:lnTo>
                    <a:pt x="620" y="381"/>
                  </a:lnTo>
                  <a:lnTo>
                    <a:pt x="617" y="379"/>
                  </a:lnTo>
                  <a:lnTo>
                    <a:pt x="615" y="376"/>
                  </a:lnTo>
                  <a:lnTo>
                    <a:pt x="614" y="373"/>
                  </a:lnTo>
                  <a:lnTo>
                    <a:pt x="612" y="369"/>
                  </a:lnTo>
                  <a:lnTo>
                    <a:pt x="611" y="366"/>
                  </a:lnTo>
                  <a:lnTo>
                    <a:pt x="611" y="358"/>
                  </a:lnTo>
                  <a:lnTo>
                    <a:pt x="616" y="353"/>
                  </a:lnTo>
                  <a:lnTo>
                    <a:pt x="621" y="349"/>
                  </a:lnTo>
                  <a:lnTo>
                    <a:pt x="626" y="344"/>
                  </a:lnTo>
                  <a:lnTo>
                    <a:pt x="627" y="338"/>
                  </a:lnTo>
                  <a:lnTo>
                    <a:pt x="627" y="331"/>
                  </a:lnTo>
                  <a:lnTo>
                    <a:pt x="628" y="322"/>
                  </a:lnTo>
                  <a:lnTo>
                    <a:pt x="629" y="316"/>
                  </a:lnTo>
                  <a:lnTo>
                    <a:pt x="628" y="311"/>
                  </a:lnTo>
                  <a:lnTo>
                    <a:pt x="618" y="298"/>
                  </a:lnTo>
                  <a:lnTo>
                    <a:pt x="611" y="285"/>
                  </a:lnTo>
                  <a:lnTo>
                    <a:pt x="604" y="270"/>
                  </a:lnTo>
                  <a:lnTo>
                    <a:pt x="596" y="263"/>
                  </a:lnTo>
                  <a:lnTo>
                    <a:pt x="586" y="260"/>
                  </a:lnTo>
                  <a:lnTo>
                    <a:pt x="576" y="260"/>
                  </a:lnTo>
                  <a:lnTo>
                    <a:pt x="566" y="258"/>
                  </a:lnTo>
                  <a:lnTo>
                    <a:pt x="556" y="256"/>
                  </a:lnTo>
                  <a:lnTo>
                    <a:pt x="541" y="248"/>
                  </a:lnTo>
                  <a:lnTo>
                    <a:pt x="528" y="237"/>
                  </a:lnTo>
                  <a:lnTo>
                    <a:pt x="516" y="226"/>
                  </a:lnTo>
                  <a:lnTo>
                    <a:pt x="517" y="226"/>
                  </a:lnTo>
                  <a:lnTo>
                    <a:pt x="519" y="225"/>
                  </a:lnTo>
                  <a:lnTo>
                    <a:pt x="520" y="225"/>
                  </a:lnTo>
                  <a:lnTo>
                    <a:pt x="521" y="224"/>
                  </a:lnTo>
                  <a:lnTo>
                    <a:pt x="520" y="222"/>
                  </a:lnTo>
                  <a:lnTo>
                    <a:pt x="519" y="221"/>
                  </a:lnTo>
                  <a:lnTo>
                    <a:pt x="516" y="219"/>
                  </a:lnTo>
                  <a:lnTo>
                    <a:pt x="515" y="218"/>
                  </a:lnTo>
                  <a:lnTo>
                    <a:pt x="515" y="216"/>
                  </a:lnTo>
                  <a:lnTo>
                    <a:pt x="516" y="204"/>
                  </a:lnTo>
                  <a:close/>
                </a:path>
              </a:pathLst>
            </a:custGeom>
            <a:solidFill>
              <a:srgbClr val="000514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82" name="Freeform 53"/>
            <p:cNvSpPr>
              <a:spLocks/>
            </p:cNvSpPr>
            <p:nvPr/>
          </p:nvSpPr>
          <p:spPr bwMode="gray">
            <a:xfrm>
              <a:off x="2683" y="2630"/>
              <a:ext cx="312" cy="375"/>
            </a:xfrm>
            <a:custGeom>
              <a:avLst/>
              <a:gdLst>
                <a:gd name="T0" fmla="*/ 214 w 267"/>
                <a:gd name="T1" fmla="*/ 347 h 320"/>
                <a:gd name="T2" fmla="*/ 210 w 267"/>
                <a:gd name="T3" fmla="*/ 285 h 320"/>
                <a:gd name="T4" fmla="*/ 189 w 267"/>
                <a:gd name="T5" fmla="*/ 240 h 320"/>
                <a:gd name="T6" fmla="*/ 193 w 267"/>
                <a:gd name="T7" fmla="*/ 224 h 320"/>
                <a:gd name="T8" fmla="*/ 161 w 267"/>
                <a:gd name="T9" fmla="*/ 184 h 320"/>
                <a:gd name="T10" fmla="*/ 119 w 267"/>
                <a:gd name="T11" fmla="*/ 193 h 320"/>
                <a:gd name="T12" fmla="*/ 85 w 267"/>
                <a:gd name="T13" fmla="*/ 192 h 320"/>
                <a:gd name="T14" fmla="*/ 50 w 267"/>
                <a:gd name="T15" fmla="*/ 217 h 320"/>
                <a:gd name="T16" fmla="*/ 42 w 267"/>
                <a:gd name="T17" fmla="*/ 199 h 320"/>
                <a:gd name="T18" fmla="*/ 36 w 267"/>
                <a:gd name="T19" fmla="*/ 185 h 320"/>
                <a:gd name="T20" fmla="*/ 42 w 267"/>
                <a:gd name="T21" fmla="*/ 173 h 320"/>
                <a:gd name="T22" fmla="*/ 50 w 267"/>
                <a:gd name="T23" fmla="*/ 158 h 320"/>
                <a:gd name="T24" fmla="*/ 53 w 267"/>
                <a:gd name="T25" fmla="*/ 150 h 320"/>
                <a:gd name="T26" fmla="*/ 48 w 267"/>
                <a:gd name="T27" fmla="*/ 134 h 320"/>
                <a:gd name="T28" fmla="*/ 48 w 267"/>
                <a:gd name="T29" fmla="*/ 125 h 320"/>
                <a:gd name="T30" fmla="*/ 16 w 267"/>
                <a:gd name="T31" fmla="*/ 111 h 320"/>
                <a:gd name="T32" fmla="*/ 4 w 267"/>
                <a:gd name="T33" fmla="*/ 91 h 320"/>
                <a:gd name="T34" fmla="*/ 13 w 267"/>
                <a:gd name="T35" fmla="*/ 81 h 320"/>
                <a:gd name="T36" fmla="*/ 18 w 267"/>
                <a:gd name="T37" fmla="*/ 67 h 320"/>
                <a:gd name="T38" fmla="*/ 32 w 267"/>
                <a:gd name="T39" fmla="*/ 57 h 320"/>
                <a:gd name="T40" fmla="*/ 35 w 267"/>
                <a:gd name="T41" fmla="*/ 53 h 320"/>
                <a:gd name="T42" fmla="*/ 41 w 267"/>
                <a:gd name="T43" fmla="*/ 49 h 320"/>
                <a:gd name="T44" fmla="*/ 69 w 267"/>
                <a:gd name="T45" fmla="*/ 57 h 320"/>
                <a:gd name="T46" fmla="*/ 68 w 267"/>
                <a:gd name="T47" fmla="*/ 41 h 320"/>
                <a:gd name="T48" fmla="*/ 58 w 267"/>
                <a:gd name="T49" fmla="*/ 19 h 320"/>
                <a:gd name="T50" fmla="*/ 53 w 267"/>
                <a:gd name="T51" fmla="*/ 8 h 320"/>
                <a:gd name="T52" fmla="*/ 68 w 267"/>
                <a:gd name="T53" fmla="*/ 0 h 320"/>
                <a:gd name="T54" fmla="*/ 105 w 267"/>
                <a:gd name="T55" fmla="*/ 32 h 320"/>
                <a:gd name="T56" fmla="*/ 117 w 267"/>
                <a:gd name="T57" fmla="*/ 34 h 320"/>
                <a:gd name="T58" fmla="*/ 124 w 267"/>
                <a:gd name="T59" fmla="*/ 40 h 320"/>
                <a:gd name="T60" fmla="*/ 133 w 267"/>
                <a:gd name="T61" fmla="*/ 68 h 320"/>
                <a:gd name="T62" fmla="*/ 180 w 267"/>
                <a:gd name="T63" fmla="*/ 75 h 320"/>
                <a:gd name="T64" fmla="*/ 190 w 267"/>
                <a:gd name="T65" fmla="*/ 95 h 320"/>
                <a:gd name="T66" fmla="*/ 201 w 267"/>
                <a:gd name="T67" fmla="*/ 108 h 320"/>
                <a:gd name="T68" fmla="*/ 194 w 267"/>
                <a:gd name="T69" fmla="*/ 123 h 320"/>
                <a:gd name="T70" fmla="*/ 176 w 267"/>
                <a:gd name="T71" fmla="*/ 130 h 320"/>
                <a:gd name="T72" fmla="*/ 166 w 267"/>
                <a:gd name="T73" fmla="*/ 127 h 320"/>
                <a:gd name="T74" fmla="*/ 182 w 267"/>
                <a:gd name="T75" fmla="*/ 156 h 320"/>
                <a:gd name="T76" fmla="*/ 207 w 267"/>
                <a:gd name="T77" fmla="*/ 171 h 320"/>
                <a:gd name="T78" fmla="*/ 216 w 267"/>
                <a:gd name="T79" fmla="*/ 184 h 320"/>
                <a:gd name="T80" fmla="*/ 245 w 267"/>
                <a:gd name="T81" fmla="*/ 219 h 320"/>
                <a:gd name="T82" fmla="*/ 252 w 267"/>
                <a:gd name="T83" fmla="*/ 233 h 320"/>
                <a:gd name="T84" fmla="*/ 258 w 267"/>
                <a:gd name="T85" fmla="*/ 237 h 320"/>
                <a:gd name="T86" fmla="*/ 273 w 267"/>
                <a:gd name="T87" fmla="*/ 257 h 320"/>
                <a:gd name="T88" fmla="*/ 301 w 267"/>
                <a:gd name="T89" fmla="*/ 282 h 320"/>
                <a:gd name="T90" fmla="*/ 298 w 267"/>
                <a:gd name="T91" fmla="*/ 281 h 320"/>
                <a:gd name="T92" fmla="*/ 297 w 267"/>
                <a:gd name="T93" fmla="*/ 293 h 320"/>
                <a:gd name="T94" fmla="*/ 308 w 267"/>
                <a:gd name="T95" fmla="*/ 332 h 320"/>
                <a:gd name="T96" fmla="*/ 301 w 267"/>
                <a:gd name="T97" fmla="*/ 339 h 320"/>
                <a:gd name="T98" fmla="*/ 286 w 267"/>
                <a:gd name="T99" fmla="*/ 343 h 320"/>
                <a:gd name="T100" fmla="*/ 276 w 267"/>
                <a:gd name="T101" fmla="*/ 353 h 320"/>
                <a:gd name="T102" fmla="*/ 265 w 267"/>
                <a:gd name="T103" fmla="*/ 346 h 320"/>
                <a:gd name="T104" fmla="*/ 249 w 267"/>
                <a:gd name="T105" fmla="*/ 347 h 320"/>
                <a:gd name="T106" fmla="*/ 237 w 267"/>
                <a:gd name="T107" fmla="*/ 355 h 320"/>
                <a:gd name="T108" fmla="*/ 244 w 267"/>
                <a:gd name="T109" fmla="*/ 364 h 320"/>
                <a:gd name="T110" fmla="*/ 243 w 267"/>
                <a:gd name="T111" fmla="*/ 374 h 320"/>
                <a:gd name="T112" fmla="*/ 230 w 267"/>
                <a:gd name="T113" fmla="*/ 371 h 320"/>
                <a:gd name="T114" fmla="*/ 228 w 267"/>
                <a:gd name="T115" fmla="*/ 366 h 320"/>
                <a:gd name="T116" fmla="*/ 219 w 267"/>
                <a:gd name="T117" fmla="*/ 361 h 320"/>
                <a:gd name="T118" fmla="*/ 214 w 267"/>
                <a:gd name="T119" fmla="*/ 366 h 320"/>
                <a:gd name="T120" fmla="*/ 204 w 267"/>
                <a:gd name="T121" fmla="*/ 357 h 3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67"/>
                <a:gd name="T184" fmla="*/ 0 h 320"/>
                <a:gd name="T185" fmla="*/ 267 w 267"/>
                <a:gd name="T186" fmla="*/ 320 h 32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67" h="320">
                  <a:moveTo>
                    <a:pt x="174" y="303"/>
                  </a:moveTo>
                  <a:lnTo>
                    <a:pt x="175" y="301"/>
                  </a:lnTo>
                  <a:lnTo>
                    <a:pt x="178" y="299"/>
                  </a:lnTo>
                  <a:lnTo>
                    <a:pt x="180" y="297"/>
                  </a:lnTo>
                  <a:lnTo>
                    <a:pt x="183" y="296"/>
                  </a:lnTo>
                  <a:lnTo>
                    <a:pt x="185" y="294"/>
                  </a:lnTo>
                  <a:lnTo>
                    <a:pt x="187" y="291"/>
                  </a:lnTo>
                  <a:lnTo>
                    <a:pt x="190" y="274"/>
                  </a:lnTo>
                  <a:lnTo>
                    <a:pt x="187" y="259"/>
                  </a:lnTo>
                  <a:lnTo>
                    <a:pt x="180" y="243"/>
                  </a:lnTo>
                  <a:lnTo>
                    <a:pt x="172" y="229"/>
                  </a:lnTo>
                  <a:lnTo>
                    <a:pt x="162" y="214"/>
                  </a:lnTo>
                  <a:lnTo>
                    <a:pt x="161" y="212"/>
                  </a:lnTo>
                  <a:lnTo>
                    <a:pt x="162" y="208"/>
                  </a:lnTo>
                  <a:lnTo>
                    <a:pt x="162" y="205"/>
                  </a:lnTo>
                  <a:lnTo>
                    <a:pt x="165" y="201"/>
                  </a:lnTo>
                  <a:lnTo>
                    <a:pt x="166" y="199"/>
                  </a:lnTo>
                  <a:lnTo>
                    <a:pt x="166" y="196"/>
                  </a:lnTo>
                  <a:lnTo>
                    <a:pt x="166" y="194"/>
                  </a:lnTo>
                  <a:lnTo>
                    <a:pt x="165" y="191"/>
                  </a:lnTo>
                  <a:lnTo>
                    <a:pt x="162" y="189"/>
                  </a:lnTo>
                  <a:lnTo>
                    <a:pt x="161" y="188"/>
                  </a:lnTo>
                  <a:lnTo>
                    <a:pt x="153" y="178"/>
                  </a:lnTo>
                  <a:lnTo>
                    <a:pt x="144" y="167"/>
                  </a:lnTo>
                  <a:lnTo>
                    <a:pt x="138" y="157"/>
                  </a:lnTo>
                  <a:lnTo>
                    <a:pt x="132" y="158"/>
                  </a:lnTo>
                  <a:lnTo>
                    <a:pt x="124" y="157"/>
                  </a:lnTo>
                  <a:lnTo>
                    <a:pt x="115" y="157"/>
                  </a:lnTo>
                  <a:lnTo>
                    <a:pt x="108" y="160"/>
                  </a:lnTo>
                  <a:lnTo>
                    <a:pt x="102" y="165"/>
                  </a:lnTo>
                  <a:lnTo>
                    <a:pt x="97" y="171"/>
                  </a:lnTo>
                  <a:lnTo>
                    <a:pt x="92" y="173"/>
                  </a:lnTo>
                  <a:lnTo>
                    <a:pt x="85" y="172"/>
                  </a:lnTo>
                  <a:lnTo>
                    <a:pt x="79" y="167"/>
                  </a:lnTo>
                  <a:lnTo>
                    <a:pt x="73" y="164"/>
                  </a:lnTo>
                  <a:lnTo>
                    <a:pt x="67" y="164"/>
                  </a:lnTo>
                  <a:lnTo>
                    <a:pt x="61" y="169"/>
                  </a:lnTo>
                  <a:lnTo>
                    <a:pt x="55" y="175"/>
                  </a:lnTo>
                  <a:lnTo>
                    <a:pt x="49" y="182"/>
                  </a:lnTo>
                  <a:lnTo>
                    <a:pt x="43" y="185"/>
                  </a:lnTo>
                  <a:lnTo>
                    <a:pt x="35" y="185"/>
                  </a:lnTo>
                  <a:lnTo>
                    <a:pt x="29" y="182"/>
                  </a:lnTo>
                  <a:lnTo>
                    <a:pt x="29" y="178"/>
                  </a:lnTo>
                  <a:lnTo>
                    <a:pt x="32" y="175"/>
                  </a:lnTo>
                  <a:lnTo>
                    <a:pt x="36" y="170"/>
                  </a:lnTo>
                  <a:lnTo>
                    <a:pt x="37" y="164"/>
                  </a:lnTo>
                  <a:lnTo>
                    <a:pt x="36" y="163"/>
                  </a:lnTo>
                  <a:lnTo>
                    <a:pt x="35" y="161"/>
                  </a:lnTo>
                  <a:lnTo>
                    <a:pt x="32" y="159"/>
                  </a:lnTo>
                  <a:lnTo>
                    <a:pt x="31" y="158"/>
                  </a:lnTo>
                  <a:lnTo>
                    <a:pt x="30" y="157"/>
                  </a:lnTo>
                  <a:lnTo>
                    <a:pt x="29" y="155"/>
                  </a:lnTo>
                  <a:lnTo>
                    <a:pt x="30" y="153"/>
                  </a:lnTo>
                  <a:lnTo>
                    <a:pt x="33" y="151"/>
                  </a:lnTo>
                  <a:lnTo>
                    <a:pt x="36" y="148"/>
                  </a:lnTo>
                  <a:lnTo>
                    <a:pt x="37" y="146"/>
                  </a:lnTo>
                  <a:lnTo>
                    <a:pt x="37" y="142"/>
                  </a:lnTo>
                  <a:lnTo>
                    <a:pt x="36" y="139"/>
                  </a:lnTo>
                  <a:lnTo>
                    <a:pt x="39" y="137"/>
                  </a:lnTo>
                  <a:lnTo>
                    <a:pt x="43" y="135"/>
                  </a:lnTo>
                  <a:lnTo>
                    <a:pt x="45" y="133"/>
                  </a:lnTo>
                  <a:lnTo>
                    <a:pt x="45" y="131"/>
                  </a:lnTo>
                  <a:lnTo>
                    <a:pt x="45" y="130"/>
                  </a:lnTo>
                  <a:lnTo>
                    <a:pt x="45" y="128"/>
                  </a:lnTo>
                  <a:lnTo>
                    <a:pt x="43" y="125"/>
                  </a:lnTo>
                  <a:lnTo>
                    <a:pt x="41" y="123"/>
                  </a:lnTo>
                  <a:lnTo>
                    <a:pt x="39" y="120"/>
                  </a:lnTo>
                  <a:lnTo>
                    <a:pt x="39" y="117"/>
                  </a:lnTo>
                  <a:lnTo>
                    <a:pt x="41" y="114"/>
                  </a:lnTo>
                  <a:lnTo>
                    <a:pt x="43" y="112"/>
                  </a:lnTo>
                  <a:lnTo>
                    <a:pt x="43" y="111"/>
                  </a:lnTo>
                  <a:lnTo>
                    <a:pt x="43" y="110"/>
                  </a:lnTo>
                  <a:lnTo>
                    <a:pt x="42" y="108"/>
                  </a:lnTo>
                  <a:lnTo>
                    <a:pt x="41" y="107"/>
                  </a:lnTo>
                  <a:lnTo>
                    <a:pt x="41" y="106"/>
                  </a:lnTo>
                  <a:lnTo>
                    <a:pt x="29" y="105"/>
                  </a:lnTo>
                  <a:lnTo>
                    <a:pt x="18" y="105"/>
                  </a:lnTo>
                  <a:lnTo>
                    <a:pt x="14" y="101"/>
                  </a:lnTo>
                  <a:lnTo>
                    <a:pt x="14" y="95"/>
                  </a:lnTo>
                  <a:lnTo>
                    <a:pt x="13" y="89"/>
                  </a:lnTo>
                  <a:lnTo>
                    <a:pt x="12" y="83"/>
                  </a:lnTo>
                  <a:lnTo>
                    <a:pt x="9" y="81"/>
                  </a:lnTo>
                  <a:lnTo>
                    <a:pt x="6" y="78"/>
                  </a:lnTo>
                  <a:lnTo>
                    <a:pt x="3" y="78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3" y="74"/>
                  </a:lnTo>
                  <a:lnTo>
                    <a:pt x="7" y="71"/>
                  </a:lnTo>
                  <a:lnTo>
                    <a:pt x="11" y="69"/>
                  </a:lnTo>
                  <a:lnTo>
                    <a:pt x="14" y="65"/>
                  </a:lnTo>
                  <a:lnTo>
                    <a:pt x="15" y="64"/>
                  </a:lnTo>
                  <a:lnTo>
                    <a:pt x="15" y="62"/>
                  </a:lnTo>
                  <a:lnTo>
                    <a:pt x="15" y="59"/>
                  </a:lnTo>
                  <a:lnTo>
                    <a:pt x="15" y="57"/>
                  </a:lnTo>
                  <a:lnTo>
                    <a:pt x="17" y="56"/>
                  </a:lnTo>
                  <a:lnTo>
                    <a:pt x="18" y="53"/>
                  </a:lnTo>
                  <a:lnTo>
                    <a:pt x="20" y="52"/>
                  </a:lnTo>
                  <a:lnTo>
                    <a:pt x="24" y="51"/>
                  </a:lnTo>
                  <a:lnTo>
                    <a:pt x="27" y="49"/>
                  </a:lnTo>
                  <a:lnTo>
                    <a:pt x="27" y="47"/>
                  </a:lnTo>
                  <a:lnTo>
                    <a:pt x="27" y="46"/>
                  </a:lnTo>
                  <a:lnTo>
                    <a:pt x="29" y="46"/>
                  </a:lnTo>
                  <a:lnTo>
                    <a:pt x="30" y="45"/>
                  </a:lnTo>
                  <a:lnTo>
                    <a:pt x="30" y="43"/>
                  </a:lnTo>
                  <a:lnTo>
                    <a:pt x="31" y="42"/>
                  </a:lnTo>
                  <a:lnTo>
                    <a:pt x="32" y="41"/>
                  </a:lnTo>
                  <a:lnTo>
                    <a:pt x="35" y="42"/>
                  </a:lnTo>
                  <a:lnTo>
                    <a:pt x="41" y="46"/>
                  </a:lnTo>
                  <a:lnTo>
                    <a:pt x="45" y="51"/>
                  </a:lnTo>
                  <a:lnTo>
                    <a:pt x="51" y="53"/>
                  </a:lnTo>
                  <a:lnTo>
                    <a:pt x="56" y="51"/>
                  </a:lnTo>
                  <a:lnTo>
                    <a:pt x="59" y="49"/>
                  </a:lnTo>
                  <a:lnTo>
                    <a:pt x="60" y="46"/>
                  </a:lnTo>
                  <a:lnTo>
                    <a:pt x="61" y="43"/>
                  </a:lnTo>
                  <a:lnTo>
                    <a:pt x="60" y="40"/>
                  </a:lnTo>
                  <a:lnTo>
                    <a:pt x="59" y="37"/>
                  </a:lnTo>
                  <a:lnTo>
                    <a:pt x="58" y="35"/>
                  </a:lnTo>
                  <a:lnTo>
                    <a:pt x="56" y="33"/>
                  </a:lnTo>
                  <a:lnTo>
                    <a:pt x="53" y="29"/>
                  </a:lnTo>
                  <a:lnTo>
                    <a:pt x="51" y="24"/>
                  </a:lnTo>
                  <a:lnTo>
                    <a:pt x="50" y="19"/>
                  </a:lnTo>
                  <a:lnTo>
                    <a:pt x="50" y="16"/>
                  </a:lnTo>
                  <a:lnTo>
                    <a:pt x="49" y="15"/>
                  </a:lnTo>
                  <a:lnTo>
                    <a:pt x="48" y="13"/>
                  </a:lnTo>
                  <a:lnTo>
                    <a:pt x="47" y="12"/>
                  </a:lnTo>
                  <a:lnTo>
                    <a:pt x="45" y="11"/>
                  </a:lnTo>
                  <a:lnTo>
                    <a:pt x="45" y="7"/>
                  </a:lnTo>
                  <a:lnTo>
                    <a:pt x="47" y="4"/>
                  </a:lnTo>
                  <a:lnTo>
                    <a:pt x="49" y="3"/>
                  </a:lnTo>
                  <a:lnTo>
                    <a:pt x="51" y="0"/>
                  </a:lnTo>
                  <a:lnTo>
                    <a:pt x="55" y="0"/>
                  </a:lnTo>
                  <a:lnTo>
                    <a:pt x="58" y="0"/>
                  </a:lnTo>
                  <a:lnTo>
                    <a:pt x="61" y="1"/>
                  </a:lnTo>
                  <a:lnTo>
                    <a:pt x="65" y="4"/>
                  </a:lnTo>
                  <a:lnTo>
                    <a:pt x="73" y="7"/>
                  </a:lnTo>
                  <a:lnTo>
                    <a:pt x="83" y="16"/>
                  </a:lnTo>
                  <a:lnTo>
                    <a:pt x="90" y="27"/>
                  </a:lnTo>
                  <a:lnTo>
                    <a:pt x="91" y="28"/>
                  </a:lnTo>
                  <a:lnTo>
                    <a:pt x="92" y="29"/>
                  </a:lnTo>
                  <a:lnTo>
                    <a:pt x="95" y="30"/>
                  </a:lnTo>
                  <a:lnTo>
                    <a:pt x="97" y="30"/>
                  </a:lnTo>
                  <a:lnTo>
                    <a:pt x="100" y="29"/>
                  </a:lnTo>
                  <a:lnTo>
                    <a:pt x="102" y="29"/>
                  </a:lnTo>
                  <a:lnTo>
                    <a:pt x="103" y="29"/>
                  </a:lnTo>
                  <a:lnTo>
                    <a:pt x="106" y="30"/>
                  </a:lnTo>
                  <a:lnTo>
                    <a:pt x="106" y="31"/>
                  </a:lnTo>
                  <a:lnTo>
                    <a:pt x="106" y="34"/>
                  </a:lnTo>
                  <a:lnTo>
                    <a:pt x="103" y="39"/>
                  </a:lnTo>
                  <a:lnTo>
                    <a:pt x="102" y="45"/>
                  </a:lnTo>
                  <a:lnTo>
                    <a:pt x="101" y="49"/>
                  </a:lnTo>
                  <a:lnTo>
                    <a:pt x="104" y="53"/>
                  </a:lnTo>
                  <a:lnTo>
                    <a:pt x="114" y="58"/>
                  </a:lnTo>
                  <a:lnTo>
                    <a:pt x="126" y="58"/>
                  </a:lnTo>
                  <a:lnTo>
                    <a:pt x="138" y="57"/>
                  </a:lnTo>
                  <a:lnTo>
                    <a:pt x="149" y="58"/>
                  </a:lnTo>
                  <a:lnTo>
                    <a:pt x="153" y="60"/>
                  </a:lnTo>
                  <a:lnTo>
                    <a:pt x="154" y="64"/>
                  </a:lnTo>
                  <a:lnTo>
                    <a:pt x="154" y="69"/>
                  </a:lnTo>
                  <a:lnTo>
                    <a:pt x="154" y="74"/>
                  </a:lnTo>
                  <a:lnTo>
                    <a:pt x="156" y="77"/>
                  </a:lnTo>
                  <a:lnTo>
                    <a:pt x="160" y="80"/>
                  </a:lnTo>
                  <a:lnTo>
                    <a:pt x="163" y="81"/>
                  </a:lnTo>
                  <a:lnTo>
                    <a:pt x="167" y="83"/>
                  </a:lnTo>
                  <a:lnTo>
                    <a:pt x="169" y="84"/>
                  </a:lnTo>
                  <a:lnTo>
                    <a:pt x="172" y="88"/>
                  </a:lnTo>
                  <a:lnTo>
                    <a:pt x="172" y="89"/>
                  </a:lnTo>
                  <a:lnTo>
                    <a:pt x="172" y="92"/>
                  </a:lnTo>
                  <a:lnTo>
                    <a:pt x="171" y="94"/>
                  </a:lnTo>
                  <a:lnTo>
                    <a:pt x="169" y="96"/>
                  </a:lnTo>
                  <a:lnTo>
                    <a:pt x="168" y="99"/>
                  </a:lnTo>
                  <a:lnTo>
                    <a:pt x="168" y="102"/>
                  </a:lnTo>
                  <a:lnTo>
                    <a:pt x="166" y="105"/>
                  </a:lnTo>
                  <a:lnTo>
                    <a:pt x="163" y="107"/>
                  </a:lnTo>
                  <a:lnTo>
                    <a:pt x="160" y="110"/>
                  </a:lnTo>
                  <a:lnTo>
                    <a:pt x="156" y="112"/>
                  </a:lnTo>
                  <a:lnTo>
                    <a:pt x="151" y="113"/>
                  </a:lnTo>
                  <a:lnTo>
                    <a:pt x="151" y="111"/>
                  </a:lnTo>
                  <a:lnTo>
                    <a:pt x="151" y="110"/>
                  </a:lnTo>
                  <a:lnTo>
                    <a:pt x="149" y="108"/>
                  </a:lnTo>
                  <a:lnTo>
                    <a:pt x="147" y="108"/>
                  </a:lnTo>
                  <a:lnTo>
                    <a:pt x="144" y="108"/>
                  </a:lnTo>
                  <a:lnTo>
                    <a:pt x="142" y="108"/>
                  </a:lnTo>
                  <a:lnTo>
                    <a:pt x="139" y="110"/>
                  </a:lnTo>
                  <a:lnTo>
                    <a:pt x="139" y="111"/>
                  </a:lnTo>
                  <a:lnTo>
                    <a:pt x="142" y="119"/>
                  </a:lnTo>
                  <a:lnTo>
                    <a:pt x="149" y="126"/>
                  </a:lnTo>
                  <a:lnTo>
                    <a:pt x="156" y="133"/>
                  </a:lnTo>
                  <a:lnTo>
                    <a:pt x="166" y="136"/>
                  </a:lnTo>
                  <a:lnTo>
                    <a:pt x="175" y="139"/>
                  </a:lnTo>
                  <a:lnTo>
                    <a:pt x="174" y="141"/>
                  </a:lnTo>
                  <a:lnTo>
                    <a:pt x="175" y="143"/>
                  </a:lnTo>
                  <a:lnTo>
                    <a:pt x="177" y="146"/>
                  </a:lnTo>
                  <a:lnTo>
                    <a:pt x="178" y="147"/>
                  </a:lnTo>
                  <a:lnTo>
                    <a:pt x="178" y="149"/>
                  </a:lnTo>
                  <a:lnTo>
                    <a:pt x="180" y="153"/>
                  </a:lnTo>
                  <a:lnTo>
                    <a:pt x="181" y="155"/>
                  </a:lnTo>
                  <a:lnTo>
                    <a:pt x="185" y="157"/>
                  </a:lnTo>
                  <a:lnTo>
                    <a:pt x="187" y="159"/>
                  </a:lnTo>
                  <a:lnTo>
                    <a:pt x="190" y="161"/>
                  </a:lnTo>
                  <a:lnTo>
                    <a:pt x="192" y="165"/>
                  </a:lnTo>
                  <a:lnTo>
                    <a:pt x="201" y="176"/>
                  </a:lnTo>
                  <a:lnTo>
                    <a:pt x="210" y="187"/>
                  </a:lnTo>
                  <a:lnTo>
                    <a:pt x="219" y="196"/>
                  </a:lnTo>
                  <a:lnTo>
                    <a:pt x="218" y="196"/>
                  </a:lnTo>
                  <a:lnTo>
                    <a:pt x="216" y="197"/>
                  </a:lnTo>
                  <a:lnTo>
                    <a:pt x="216" y="199"/>
                  </a:lnTo>
                  <a:lnTo>
                    <a:pt x="216" y="200"/>
                  </a:lnTo>
                  <a:lnTo>
                    <a:pt x="218" y="200"/>
                  </a:lnTo>
                  <a:lnTo>
                    <a:pt x="216" y="201"/>
                  </a:lnTo>
                  <a:lnTo>
                    <a:pt x="219" y="202"/>
                  </a:lnTo>
                  <a:lnTo>
                    <a:pt x="221" y="202"/>
                  </a:lnTo>
                  <a:lnTo>
                    <a:pt x="224" y="204"/>
                  </a:lnTo>
                  <a:lnTo>
                    <a:pt x="226" y="206"/>
                  </a:lnTo>
                  <a:lnTo>
                    <a:pt x="221" y="206"/>
                  </a:lnTo>
                  <a:lnTo>
                    <a:pt x="216" y="206"/>
                  </a:lnTo>
                  <a:lnTo>
                    <a:pt x="234" y="219"/>
                  </a:lnTo>
                  <a:lnTo>
                    <a:pt x="254" y="232"/>
                  </a:lnTo>
                  <a:lnTo>
                    <a:pt x="255" y="234"/>
                  </a:lnTo>
                  <a:lnTo>
                    <a:pt x="256" y="236"/>
                  </a:lnTo>
                  <a:lnTo>
                    <a:pt x="257" y="238"/>
                  </a:lnTo>
                  <a:lnTo>
                    <a:pt x="258" y="241"/>
                  </a:lnTo>
                  <a:lnTo>
                    <a:pt x="261" y="243"/>
                  </a:lnTo>
                  <a:lnTo>
                    <a:pt x="260" y="242"/>
                  </a:lnTo>
                  <a:lnTo>
                    <a:pt x="258" y="241"/>
                  </a:lnTo>
                  <a:lnTo>
                    <a:pt x="257" y="241"/>
                  </a:lnTo>
                  <a:lnTo>
                    <a:pt x="255" y="240"/>
                  </a:lnTo>
                  <a:lnTo>
                    <a:pt x="254" y="241"/>
                  </a:lnTo>
                  <a:lnTo>
                    <a:pt x="252" y="243"/>
                  </a:lnTo>
                  <a:lnTo>
                    <a:pt x="252" y="246"/>
                  </a:lnTo>
                  <a:lnTo>
                    <a:pt x="252" y="248"/>
                  </a:lnTo>
                  <a:lnTo>
                    <a:pt x="254" y="250"/>
                  </a:lnTo>
                  <a:lnTo>
                    <a:pt x="254" y="252"/>
                  </a:lnTo>
                  <a:lnTo>
                    <a:pt x="263" y="259"/>
                  </a:lnTo>
                  <a:lnTo>
                    <a:pt x="267" y="268"/>
                  </a:lnTo>
                  <a:lnTo>
                    <a:pt x="267" y="279"/>
                  </a:lnTo>
                  <a:lnTo>
                    <a:pt x="264" y="283"/>
                  </a:lnTo>
                  <a:lnTo>
                    <a:pt x="262" y="287"/>
                  </a:lnTo>
                  <a:lnTo>
                    <a:pt x="260" y="290"/>
                  </a:lnTo>
                  <a:lnTo>
                    <a:pt x="260" y="289"/>
                  </a:lnTo>
                  <a:lnTo>
                    <a:pt x="258" y="289"/>
                  </a:lnTo>
                  <a:lnTo>
                    <a:pt x="257" y="288"/>
                  </a:lnTo>
                  <a:lnTo>
                    <a:pt x="255" y="288"/>
                  </a:lnTo>
                  <a:lnTo>
                    <a:pt x="252" y="289"/>
                  </a:lnTo>
                  <a:lnTo>
                    <a:pt x="249" y="290"/>
                  </a:lnTo>
                  <a:lnTo>
                    <a:pt x="245" y="293"/>
                  </a:lnTo>
                  <a:lnTo>
                    <a:pt x="242" y="295"/>
                  </a:lnTo>
                  <a:lnTo>
                    <a:pt x="239" y="297"/>
                  </a:lnTo>
                  <a:lnTo>
                    <a:pt x="238" y="300"/>
                  </a:lnTo>
                  <a:lnTo>
                    <a:pt x="237" y="300"/>
                  </a:lnTo>
                  <a:lnTo>
                    <a:pt x="236" y="301"/>
                  </a:lnTo>
                  <a:lnTo>
                    <a:pt x="236" y="300"/>
                  </a:lnTo>
                  <a:lnTo>
                    <a:pt x="234" y="300"/>
                  </a:lnTo>
                  <a:lnTo>
                    <a:pt x="233" y="297"/>
                  </a:lnTo>
                  <a:lnTo>
                    <a:pt x="231" y="296"/>
                  </a:lnTo>
                  <a:lnTo>
                    <a:pt x="227" y="295"/>
                  </a:lnTo>
                  <a:lnTo>
                    <a:pt x="222" y="295"/>
                  </a:lnTo>
                  <a:lnTo>
                    <a:pt x="218" y="295"/>
                  </a:lnTo>
                  <a:lnTo>
                    <a:pt x="216" y="295"/>
                  </a:lnTo>
                  <a:lnTo>
                    <a:pt x="215" y="296"/>
                  </a:lnTo>
                  <a:lnTo>
                    <a:pt x="213" y="296"/>
                  </a:lnTo>
                  <a:lnTo>
                    <a:pt x="210" y="297"/>
                  </a:lnTo>
                  <a:lnTo>
                    <a:pt x="207" y="297"/>
                  </a:lnTo>
                  <a:lnTo>
                    <a:pt x="206" y="300"/>
                  </a:lnTo>
                  <a:lnTo>
                    <a:pt x="203" y="301"/>
                  </a:lnTo>
                  <a:lnTo>
                    <a:pt x="203" y="303"/>
                  </a:lnTo>
                  <a:lnTo>
                    <a:pt x="204" y="305"/>
                  </a:lnTo>
                  <a:lnTo>
                    <a:pt x="207" y="307"/>
                  </a:lnTo>
                  <a:lnTo>
                    <a:pt x="208" y="308"/>
                  </a:lnTo>
                  <a:lnTo>
                    <a:pt x="209" y="311"/>
                  </a:lnTo>
                  <a:lnTo>
                    <a:pt x="210" y="313"/>
                  </a:lnTo>
                  <a:lnTo>
                    <a:pt x="210" y="314"/>
                  </a:lnTo>
                  <a:lnTo>
                    <a:pt x="210" y="317"/>
                  </a:lnTo>
                  <a:lnTo>
                    <a:pt x="209" y="318"/>
                  </a:lnTo>
                  <a:lnTo>
                    <a:pt x="208" y="319"/>
                  </a:lnTo>
                  <a:lnTo>
                    <a:pt x="204" y="320"/>
                  </a:lnTo>
                  <a:lnTo>
                    <a:pt x="202" y="320"/>
                  </a:lnTo>
                  <a:lnTo>
                    <a:pt x="199" y="319"/>
                  </a:lnTo>
                  <a:lnTo>
                    <a:pt x="198" y="318"/>
                  </a:lnTo>
                  <a:lnTo>
                    <a:pt x="197" y="317"/>
                  </a:lnTo>
                  <a:lnTo>
                    <a:pt x="196" y="315"/>
                  </a:lnTo>
                  <a:lnTo>
                    <a:pt x="196" y="314"/>
                  </a:lnTo>
                  <a:lnTo>
                    <a:pt x="195" y="313"/>
                  </a:lnTo>
                  <a:lnTo>
                    <a:pt x="195" y="312"/>
                  </a:lnTo>
                  <a:lnTo>
                    <a:pt x="193" y="309"/>
                  </a:lnTo>
                  <a:lnTo>
                    <a:pt x="192" y="308"/>
                  </a:lnTo>
                  <a:lnTo>
                    <a:pt x="190" y="308"/>
                  </a:lnTo>
                  <a:lnTo>
                    <a:pt x="187" y="308"/>
                  </a:lnTo>
                  <a:lnTo>
                    <a:pt x="186" y="308"/>
                  </a:lnTo>
                  <a:lnTo>
                    <a:pt x="185" y="311"/>
                  </a:lnTo>
                  <a:lnTo>
                    <a:pt x="184" y="312"/>
                  </a:lnTo>
                  <a:lnTo>
                    <a:pt x="183" y="312"/>
                  </a:lnTo>
                  <a:lnTo>
                    <a:pt x="181" y="311"/>
                  </a:lnTo>
                  <a:lnTo>
                    <a:pt x="180" y="309"/>
                  </a:lnTo>
                  <a:lnTo>
                    <a:pt x="179" y="308"/>
                  </a:lnTo>
                  <a:lnTo>
                    <a:pt x="177" y="306"/>
                  </a:lnTo>
                  <a:lnTo>
                    <a:pt x="175" y="305"/>
                  </a:lnTo>
                  <a:lnTo>
                    <a:pt x="175" y="303"/>
                  </a:lnTo>
                  <a:lnTo>
                    <a:pt x="174" y="303"/>
                  </a:lnTo>
                  <a:close/>
                </a:path>
              </a:pathLst>
            </a:custGeom>
            <a:solidFill>
              <a:srgbClr val="000514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83" name="Freeform 54"/>
            <p:cNvSpPr>
              <a:spLocks/>
            </p:cNvSpPr>
            <p:nvPr/>
          </p:nvSpPr>
          <p:spPr bwMode="gray">
            <a:xfrm>
              <a:off x="3379" y="3114"/>
              <a:ext cx="121" cy="132"/>
            </a:xfrm>
            <a:custGeom>
              <a:avLst/>
              <a:gdLst>
                <a:gd name="T0" fmla="*/ 103 w 103"/>
                <a:gd name="T1" fmla="*/ 8 h 113"/>
                <a:gd name="T2" fmla="*/ 101 w 103"/>
                <a:gd name="T3" fmla="*/ 13 h 113"/>
                <a:gd name="T4" fmla="*/ 101 w 103"/>
                <a:gd name="T5" fmla="*/ 16 h 113"/>
                <a:gd name="T6" fmla="*/ 103 w 103"/>
                <a:gd name="T7" fmla="*/ 23 h 113"/>
                <a:gd name="T8" fmla="*/ 109 w 103"/>
                <a:gd name="T9" fmla="*/ 29 h 113"/>
                <a:gd name="T10" fmla="*/ 117 w 103"/>
                <a:gd name="T11" fmla="*/ 29 h 113"/>
                <a:gd name="T12" fmla="*/ 121 w 103"/>
                <a:gd name="T13" fmla="*/ 33 h 113"/>
                <a:gd name="T14" fmla="*/ 121 w 103"/>
                <a:gd name="T15" fmla="*/ 35 h 113"/>
                <a:gd name="T16" fmla="*/ 117 w 103"/>
                <a:gd name="T17" fmla="*/ 37 h 113"/>
                <a:gd name="T18" fmla="*/ 110 w 103"/>
                <a:gd name="T19" fmla="*/ 40 h 113"/>
                <a:gd name="T20" fmla="*/ 102 w 103"/>
                <a:gd name="T21" fmla="*/ 40 h 113"/>
                <a:gd name="T22" fmla="*/ 98 w 103"/>
                <a:gd name="T23" fmla="*/ 42 h 113"/>
                <a:gd name="T24" fmla="*/ 94 w 103"/>
                <a:gd name="T25" fmla="*/ 48 h 113"/>
                <a:gd name="T26" fmla="*/ 89 w 103"/>
                <a:gd name="T27" fmla="*/ 50 h 113"/>
                <a:gd name="T28" fmla="*/ 83 w 103"/>
                <a:gd name="T29" fmla="*/ 50 h 113"/>
                <a:gd name="T30" fmla="*/ 80 w 103"/>
                <a:gd name="T31" fmla="*/ 51 h 113"/>
                <a:gd name="T32" fmla="*/ 69 w 103"/>
                <a:gd name="T33" fmla="*/ 70 h 113"/>
                <a:gd name="T34" fmla="*/ 45 w 103"/>
                <a:gd name="T35" fmla="*/ 97 h 113"/>
                <a:gd name="T36" fmla="*/ 27 w 103"/>
                <a:gd name="T37" fmla="*/ 105 h 113"/>
                <a:gd name="T38" fmla="*/ 13 w 103"/>
                <a:gd name="T39" fmla="*/ 119 h 113"/>
                <a:gd name="T40" fmla="*/ 12 w 103"/>
                <a:gd name="T41" fmla="*/ 124 h 113"/>
                <a:gd name="T42" fmla="*/ 9 w 103"/>
                <a:gd name="T43" fmla="*/ 130 h 113"/>
                <a:gd name="T44" fmla="*/ 5 w 103"/>
                <a:gd name="T45" fmla="*/ 132 h 113"/>
                <a:gd name="T46" fmla="*/ 5 w 103"/>
                <a:gd name="T47" fmla="*/ 125 h 113"/>
                <a:gd name="T48" fmla="*/ 11 w 103"/>
                <a:gd name="T49" fmla="*/ 111 h 113"/>
                <a:gd name="T50" fmla="*/ 23 w 103"/>
                <a:gd name="T51" fmla="*/ 96 h 113"/>
                <a:gd name="T52" fmla="*/ 38 w 103"/>
                <a:gd name="T53" fmla="*/ 78 h 113"/>
                <a:gd name="T54" fmla="*/ 58 w 103"/>
                <a:gd name="T55" fmla="*/ 65 h 113"/>
                <a:gd name="T56" fmla="*/ 68 w 103"/>
                <a:gd name="T57" fmla="*/ 54 h 113"/>
                <a:gd name="T58" fmla="*/ 75 w 103"/>
                <a:gd name="T59" fmla="*/ 47 h 113"/>
                <a:gd name="T60" fmla="*/ 83 w 103"/>
                <a:gd name="T61" fmla="*/ 41 h 113"/>
                <a:gd name="T62" fmla="*/ 88 w 103"/>
                <a:gd name="T63" fmla="*/ 40 h 113"/>
                <a:gd name="T64" fmla="*/ 94 w 103"/>
                <a:gd name="T65" fmla="*/ 40 h 113"/>
                <a:gd name="T66" fmla="*/ 90 w 103"/>
                <a:gd name="T67" fmla="*/ 16 h 113"/>
                <a:gd name="T68" fmla="*/ 105 w 103"/>
                <a:gd name="T69" fmla="*/ 0 h 113"/>
                <a:gd name="T70" fmla="*/ 105 w 103"/>
                <a:gd name="T71" fmla="*/ 0 h 113"/>
                <a:gd name="T72" fmla="*/ 102 w 103"/>
                <a:gd name="T73" fmla="*/ 2 h 113"/>
                <a:gd name="T74" fmla="*/ 102 w 103"/>
                <a:gd name="T75" fmla="*/ 6 h 11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3"/>
                <a:gd name="T115" fmla="*/ 0 h 113"/>
                <a:gd name="T116" fmla="*/ 103 w 103"/>
                <a:gd name="T117" fmla="*/ 113 h 11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3" h="113">
                  <a:moveTo>
                    <a:pt x="88" y="7"/>
                  </a:moveTo>
                  <a:lnTo>
                    <a:pt x="88" y="7"/>
                  </a:lnTo>
                  <a:lnTo>
                    <a:pt x="88" y="8"/>
                  </a:lnTo>
                  <a:lnTo>
                    <a:pt x="86" y="11"/>
                  </a:lnTo>
                  <a:lnTo>
                    <a:pt x="85" y="11"/>
                  </a:lnTo>
                  <a:lnTo>
                    <a:pt x="86" y="14"/>
                  </a:lnTo>
                  <a:lnTo>
                    <a:pt x="87" y="17"/>
                  </a:lnTo>
                  <a:lnTo>
                    <a:pt x="88" y="20"/>
                  </a:lnTo>
                  <a:lnTo>
                    <a:pt x="91" y="23"/>
                  </a:lnTo>
                  <a:lnTo>
                    <a:pt x="93" y="25"/>
                  </a:lnTo>
                  <a:lnTo>
                    <a:pt x="97" y="25"/>
                  </a:lnTo>
                  <a:lnTo>
                    <a:pt x="100" y="25"/>
                  </a:lnTo>
                  <a:lnTo>
                    <a:pt x="101" y="26"/>
                  </a:lnTo>
                  <a:lnTo>
                    <a:pt x="103" y="28"/>
                  </a:lnTo>
                  <a:lnTo>
                    <a:pt x="103" y="29"/>
                  </a:lnTo>
                  <a:lnTo>
                    <a:pt x="103" y="30"/>
                  </a:lnTo>
                  <a:lnTo>
                    <a:pt x="103" y="31"/>
                  </a:lnTo>
                  <a:lnTo>
                    <a:pt x="100" y="32"/>
                  </a:lnTo>
                  <a:lnTo>
                    <a:pt x="97" y="34"/>
                  </a:lnTo>
                  <a:lnTo>
                    <a:pt x="94" y="34"/>
                  </a:lnTo>
                  <a:lnTo>
                    <a:pt x="91" y="34"/>
                  </a:lnTo>
                  <a:lnTo>
                    <a:pt x="87" y="34"/>
                  </a:lnTo>
                  <a:lnTo>
                    <a:pt x="85" y="35"/>
                  </a:lnTo>
                  <a:lnTo>
                    <a:pt x="83" y="36"/>
                  </a:lnTo>
                  <a:lnTo>
                    <a:pt x="81" y="38"/>
                  </a:lnTo>
                  <a:lnTo>
                    <a:pt x="80" y="41"/>
                  </a:lnTo>
                  <a:lnTo>
                    <a:pt x="77" y="42"/>
                  </a:lnTo>
                  <a:lnTo>
                    <a:pt x="76" y="43"/>
                  </a:lnTo>
                  <a:lnTo>
                    <a:pt x="74" y="43"/>
                  </a:lnTo>
                  <a:lnTo>
                    <a:pt x="71" y="43"/>
                  </a:lnTo>
                  <a:lnTo>
                    <a:pt x="69" y="44"/>
                  </a:lnTo>
                  <a:lnTo>
                    <a:pt x="68" y="44"/>
                  </a:lnTo>
                  <a:lnTo>
                    <a:pt x="67" y="46"/>
                  </a:lnTo>
                  <a:lnTo>
                    <a:pt x="59" y="60"/>
                  </a:lnTo>
                  <a:lnTo>
                    <a:pt x="49" y="73"/>
                  </a:lnTo>
                  <a:lnTo>
                    <a:pt x="38" y="83"/>
                  </a:lnTo>
                  <a:lnTo>
                    <a:pt x="30" y="88"/>
                  </a:lnTo>
                  <a:lnTo>
                    <a:pt x="23" y="90"/>
                  </a:lnTo>
                  <a:lnTo>
                    <a:pt x="16" y="95"/>
                  </a:lnTo>
                  <a:lnTo>
                    <a:pt x="11" y="102"/>
                  </a:lnTo>
                  <a:lnTo>
                    <a:pt x="10" y="103"/>
                  </a:lnTo>
                  <a:lnTo>
                    <a:pt x="10" y="106"/>
                  </a:lnTo>
                  <a:lnTo>
                    <a:pt x="9" y="108"/>
                  </a:lnTo>
                  <a:lnTo>
                    <a:pt x="8" y="111"/>
                  </a:lnTo>
                  <a:lnTo>
                    <a:pt x="6" y="112"/>
                  </a:lnTo>
                  <a:lnTo>
                    <a:pt x="4" y="113"/>
                  </a:lnTo>
                  <a:lnTo>
                    <a:pt x="0" y="113"/>
                  </a:lnTo>
                  <a:lnTo>
                    <a:pt x="4" y="107"/>
                  </a:lnTo>
                  <a:lnTo>
                    <a:pt x="6" y="101"/>
                  </a:lnTo>
                  <a:lnTo>
                    <a:pt x="9" y="95"/>
                  </a:lnTo>
                  <a:lnTo>
                    <a:pt x="12" y="90"/>
                  </a:lnTo>
                  <a:lnTo>
                    <a:pt x="20" y="82"/>
                  </a:lnTo>
                  <a:lnTo>
                    <a:pt x="24" y="74"/>
                  </a:lnTo>
                  <a:lnTo>
                    <a:pt x="32" y="67"/>
                  </a:lnTo>
                  <a:lnTo>
                    <a:pt x="40" y="62"/>
                  </a:lnTo>
                  <a:lnTo>
                    <a:pt x="49" y="56"/>
                  </a:lnTo>
                  <a:lnTo>
                    <a:pt x="55" y="48"/>
                  </a:lnTo>
                  <a:lnTo>
                    <a:pt x="58" y="46"/>
                  </a:lnTo>
                  <a:lnTo>
                    <a:pt x="61" y="43"/>
                  </a:lnTo>
                  <a:lnTo>
                    <a:pt x="64" y="40"/>
                  </a:lnTo>
                  <a:lnTo>
                    <a:pt x="68" y="37"/>
                  </a:lnTo>
                  <a:lnTo>
                    <a:pt x="71" y="35"/>
                  </a:lnTo>
                  <a:lnTo>
                    <a:pt x="73" y="34"/>
                  </a:lnTo>
                  <a:lnTo>
                    <a:pt x="75" y="34"/>
                  </a:lnTo>
                  <a:lnTo>
                    <a:pt x="77" y="34"/>
                  </a:lnTo>
                  <a:lnTo>
                    <a:pt x="80" y="34"/>
                  </a:lnTo>
                  <a:lnTo>
                    <a:pt x="77" y="24"/>
                  </a:lnTo>
                  <a:lnTo>
                    <a:pt x="77" y="14"/>
                  </a:lnTo>
                  <a:lnTo>
                    <a:pt x="81" y="6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7" y="2"/>
                  </a:lnTo>
                  <a:lnTo>
                    <a:pt x="87" y="3"/>
                  </a:lnTo>
                  <a:lnTo>
                    <a:pt x="87" y="5"/>
                  </a:lnTo>
                  <a:lnTo>
                    <a:pt x="88" y="7"/>
                  </a:lnTo>
                  <a:close/>
                </a:path>
              </a:pathLst>
            </a:custGeom>
            <a:solidFill>
              <a:srgbClr val="000514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84" name="Freeform 55"/>
            <p:cNvSpPr>
              <a:spLocks/>
            </p:cNvSpPr>
            <p:nvPr/>
          </p:nvSpPr>
          <p:spPr bwMode="gray">
            <a:xfrm>
              <a:off x="3522" y="3025"/>
              <a:ext cx="37" cy="49"/>
            </a:xfrm>
            <a:custGeom>
              <a:avLst/>
              <a:gdLst>
                <a:gd name="T0" fmla="*/ 35 w 32"/>
                <a:gd name="T1" fmla="*/ 49 h 42"/>
                <a:gd name="T2" fmla="*/ 37 w 32"/>
                <a:gd name="T3" fmla="*/ 41 h 42"/>
                <a:gd name="T4" fmla="*/ 37 w 32"/>
                <a:gd name="T5" fmla="*/ 31 h 42"/>
                <a:gd name="T6" fmla="*/ 36 w 32"/>
                <a:gd name="T7" fmla="*/ 22 h 42"/>
                <a:gd name="T8" fmla="*/ 35 w 32"/>
                <a:gd name="T9" fmla="*/ 20 h 42"/>
                <a:gd name="T10" fmla="*/ 34 w 32"/>
                <a:gd name="T11" fmla="*/ 15 h 42"/>
                <a:gd name="T12" fmla="*/ 32 w 32"/>
                <a:gd name="T13" fmla="*/ 12 h 42"/>
                <a:gd name="T14" fmla="*/ 30 w 32"/>
                <a:gd name="T15" fmla="*/ 8 h 42"/>
                <a:gd name="T16" fmla="*/ 28 w 32"/>
                <a:gd name="T17" fmla="*/ 6 h 42"/>
                <a:gd name="T18" fmla="*/ 25 w 32"/>
                <a:gd name="T19" fmla="*/ 2 h 42"/>
                <a:gd name="T20" fmla="*/ 21 w 32"/>
                <a:gd name="T21" fmla="*/ 1 h 42"/>
                <a:gd name="T22" fmla="*/ 16 w 32"/>
                <a:gd name="T23" fmla="*/ 1 h 42"/>
                <a:gd name="T24" fmla="*/ 13 w 32"/>
                <a:gd name="T25" fmla="*/ 0 h 42"/>
                <a:gd name="T26" fmla="*/ 8 w 32"/>
                <a:gd name="T27" fmla="*/ 0 h 42"/>
                <a:gd name="T28" fmla="*/ 5 w 32"/>
                <a:gd name="T29" fmla="*/ 1 h 42"/>
                <a:gd name="T30" fmla="*/ 0 w 32"/>
                <a:gd name="T31" fmla="*/ 5 h 42"/>
                <a:gd name="T32" fmla="*/ 7 w 32"/>
                <a:gd name="T33" fmla="*/ 14 h 42"/>
                <a:gd name="T34" fmla="*/ 9 w 32"/>
                <a:gd name="T35" fmla="*/ 25 h 42"/>
                <a:gd name="T36" fmla="*/ 14 w 32"/>
                <a:gd name="T37" fmla="*/ 35 h 42"/>
                <a:gd name="T38" fmla="*/ 20 w 32"/>
                <a:gd name="T39" fmla="*/ 42 h 42"/>
                <a:gd name="T40" fmla="*/ 28 w 32"/>
                <a:gd name="T41" fmla="*/ 47 h 42"/>
                <a:gd name="T42" fmla="*/ 37 w 32"/>
                <a:gd name="T43" fmla="*/ 43 h 42"/>
                <a:gd name="T44" fmla="*/ 36 w 32"/>
                <a:gd name="T45" fmla="*/ 47 h 42"/>
                <a:gd name="T46" fmla="*/ 35 w 32"/>
                <a:gd name="T47" fmla="*/ 49 h 4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2"/>
                <a:gd name="T73" fmla="*/ 0 h 42"/>
                <a:gd name="T74" fmla="*/ 32 w 32"/>
                <a:gd name="T75" fmla="*/ 42 h 4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2" h="42">
                  <a:moveTo>
                    <a:pt x="30" y="42"/>
                  </a:moveTo>
                  <a:lnTo>
                    <a:pt x="32" y="35"/>
                  </a:lnTo>
                  <a:lnTo>
                    <a:pt x="32" y="27"/>
                  </a:lnTo>
                  <a:lnTo>
                    <a:pt x="31" y="19"/>
                  </a:lnTo>
                  <a:lnTo>
                    <a:pt x="30" y="17"/>
                  </a:lnTo>
                  <a:lnTo>
                    <a:pt x="29" y="13"/>
                  </a:lnTo>
                  <a:lnTo>
                    <a:pt x="28" y="10"/>
                  </a:lnTo>
                  <a:lnTo>
                    <a:pt x="26" y="7"/>
                  </a:lnTo>
                  <a:lnTo>
                    <a:pt x="24" y="5"/>
                  </a:lnTo>
                  <a:lnTo>
                    <a:pt x="22" y="2"/>
                  </a:lnTo>
                  <a:lnTo>
                    <a:pt x="18" y="1"/>
                  </a:lnTo>
                  <a:lnTo>
                    <a:pt x="14" y="1"/>
                  </a:lnTo>
                  <a:lnTo>
                    <a:pt x="11" y="0"/>
                  </a:lnTo>
                  <a:lnTo>
                    <a:pt x="7" y="0"/>
                  </a:lnTo>
                  <a:lnTo>
                    <a:pt x="4" y="1"/>
                  </a:lnTo>
                  <a:lnTo>
                    <a:pt x="0" y="4"/>
                  </a:lnTo>
                  <a:lnTo>
                    <a:pt x="6" y="12"/>
                  </a:lnTo>
                  <a:lnTo>
                    <a:pt x="8" y="21"/>
                  </a:lnTo>
                  <a:lnTo>
                    <a:pt x="12" y="30"/>
                  </a:lnTo>
                  <a:lnTo>
                    <a:pt x="17" y="36"/>
                  </a:lnTo>
                  <a:lnTo>
                    <a:pt x="24" y="40"/>
                  </a:lnTo>
                  <a:lnTo>
                    <a:pt x="32" y="37"/>
                  </a:lnTo>
                  <a:lnTo>
                    <a:pt x="31" y="40"/>
                  </a:lnTo>
                  <a:lnTo>
                    <a:pt x="30" y="42"/>
                  </a:lnTo>
                  <a:close/>
                </a:path>
              </a:pathLst>
            </a:custGeom>
            <a:solidFill>
              <a:srgbClr val="000514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85" name="Freeform 56"/>
            <p:cNvSpPr>
              <a:spLocks/>
            </p:cNvSpPr>
            <p:nvPr/>
          </p:nvSpPr>
          <p:spPr bwMode="gray">
            <a:xfrm>
              <a:off x="3522" y="3025"/>
              <a:ext cx="37" cy="49"/>
            </a:xfrm>
            <a:custGeom>
              <a:avLst/>
              <a:gdLst>
                <a:gd name="T0" fmla="*/ 35 w 32"/>
                <a:gd name="T1" fmla="*/ 49 h 42"/>
                <a:gd name="T2" fmla="*/ 37 w 32"/>
                <a:gd name="T3" fmla="*/ 41 h 42"/>
                <a:gd name="T4" fmla="*/ 37 w 32"/>
                <a:gd name="T5" fmla="*/ 31 h 42"/>
                <a:gd name="T6" fmla="*/ 36 w 32"/>
                <a:gd name="T7" fmla="*/ 22 h 42"/>
                <a:gd name="T8" fmla="*/ 35 w 32"/>
                <a:gd name="T9" fmla="*/ 20 h 42"/>
                <a:gd name="T10" fmla="*/ 34 w 32"/>
                <a:gd name="T11" fmla="*/ 15 h 42"/>
                <a:gd name="T12" fmla="*/ 32 w 32"/>
                <a:gd name="T13" fmla="*/ 12 h 42"/>
                <a:gd name="T14" fmla="*/ 30 w 32"/>
                <a:gd name="T15" fmla="*/ 8 h 42"/>
                <a:gd name="T16" fmla="*/ 28 w 32"/>
                <a:gd name="T17" fmla="*/ 6 h 42"/>
                <a:gd name="T18" fmla="*/ 25 w 32"/>
                <a:gd name="T19" fmla="*/ 2 h 42"/>
                <a:gd name="T20" fmla="*/ 21 w 32"/>
                <a:gd name="T21" fmla="*/ 1 h 42"/>
                <a:gd name="T22" fmla="*/ 16 w 32"/>
                <a:gd name="T23" fmla="*/ 1 h 42"/>
                <a:gd name="T24" fmla="*/ 13 w 32"/>
                <a:gd name="T25" fmla="*/ 0 h 42"/>
                <a:gd name="T26" fmla="*/ 8 w 32"/>
                <a:gd name="T27" fmla="*/ 0 h 42"/>
                <a:gd name="T28" fmla="*/ 5 w 32"/>
                <a:gd name="T29" fmla="*/ 1 h 42"/>
                <a:gd name="T30" fmla="*/ 0 w 32"/>
                <a:gd name="T31" fmla="*/ 5 h 42"/>
                <a:gd name="T32" fmla="*/ 7 w 32"/>
                <a:gd name="T33" fmla="*/ 14 h 42"/>
                <a:gd name="T34" fmla="*/ 9 w 32"/>
                <a:gd name="T35" fmla="*/ 25 h 42"/>
                <a:gd name="T36" fmla="*/ 14 w 32"/>
                <a:gd name="T37" fmla="*/ 35 h 42"/>
                <a:gd name="T38" fmla="*/ 20 w 32"/>
                <a:gd name="T39" fmla="*/ 42 h 42"/>
                <a:gd name="T40" fmla="*/ 28 w 32"/>
                <a:gd name="T41" fmla="*/ 47 h 42"/>
                <a:gd name="T42" fmla="*/ 37 w 32"/>
                <a:gd name="T43" fmla="*/ 43 h 42"/>
                <a:gd name="T44" fmla="*/ 36 w 32"/>
                <a:gd name="T45" fmla="*/ 47 h 42"/>
                <a:gd name="T46" fmla="*/ 35 w 32"/>
                <a:gd name="T47" fmla="*/ 49 h 4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2"/>
                <a:gd name="T73" fmla="*/ 0 h 42"/>
                <a:gd name="T74" fmla="*/ 32 w 32"/>
                <a:gd name="T75" fmla="*/ 42 h 4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2" h="42">
                  <a:moveTo>
                    <a:pt x="30" y="42"/>
                  </a:moveTo>
                  <a:lnTo>
                    <a:pt x="32" y="35"/>
                  </a:lnTo>
                  <a:lnTo>
                    <a:pt x="32" y="27"/>
                  </a:lnTo>
                  <a:lnTo>
                    <a:pt x="31" y="19"/>
                  </a:lnTo>
                  <a:lnTo>
                    <a:pt x="30" y="17"/>
                  </a:lnTo>
                  <a:lnTo>
                    <a:pt x="29" y="13"/>
                  </a:lnTo>
                  <a:lnTo>
                    <a:pt x="28" y="10"/>
                  </a:lnTo>
                  <a:lnTo>
                    <a:pt x="26" y="7"/>
                  </a:lnTo>
                  <a:lnTo>
                    <a:pt x="24" y="5"/>
                  </a:lnTo>
                  <a:lnTo>
                    <a:pt x="22" y="2"/>
                  </a:lnTo>
                  <a:lnTo>
                    <a:pt x="18" y="1"/>
                  </a:lnTo>
                  <a:lnTo>
                    <a:pt x="14" y="1"/>
                  </a:lnTo>
                  <a:lnTo>
                    <a:pt x="11" y="0"/>
                  </a:lnTo>
                  <a:lnTo>
                    <a:pt x="7" y="0"/>
                  </a:lnTo>
                  <a:lnTo>
                    <a:pt x="4" y="1"/>
                  </a:lnTo>
                  <a:lnTo>
                    <a:pt x="0" y="4"/>
                  </a:lnTo>
                  <a:lnTo>
                    <a:pt x="6" y="12"/>
                  </a:lnTo>
                  <a:lnTo>
                    <a:pt x="8" y="21"/>
                  </a:lnTo>
                  <a:lnTo>
                    <a:pt x="12" y="30"/>
                  </a:lnTo>
                  <a:lnTo>
                    <a:pt x="17" y="36"/>
                  </a:lnTo>
                  <a:lnTo>
                    <a:pt x="24" y="40"/>
                  </a:lnTo>
                  <a:lnTo>
                    <a:pt x="32" y="37"/>
                  </a:lnTo>
                  <a:lnTo>
                    <a:pt x="31" y="40"/>
                  </a:lnTo>
                  <a:lnTo>
                    <a:pt x="30" y="42"/>
                  </a:lnTo>
                </a:path>
              </a:pathLst>
            </a:custGeom>
            <a:solidFill>
              <a:srgbClr val="000514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86" name="Freeform 57"/>
            <p:cNvSpPr>
              <a:spLocks/>
            </p:cNvSpPr>
            <p:nvPr/>
          </p:nvSpPr>
          <p:spPr bwMode="gray">
            <a:xfrm>
              <a:off x="3490" y="2817"/>
              <a:ext cx="205" cy="257"/>
            </a:xfrm>
            <a:custGeom>
              <a:avLst/>
              <a:gdLst>
                <a:gd name="T0" fmla="*/ 183 w 175"/>
                <a:gd name="T1" fmla="*/ 250 h 220"/>
                <a:gd name="T2" fmla="*/ 176 w 175"/>
                <a:gd name="T3" fmla="*/ 244 h 220"/>
                <a:gd name="T4" fmla="*/ 165 w 175"/>
                <a:gd name="T5" fmla="*/ 229 h 220"/>
                <a:gd name="T6" fmla="*/ 134 w 175"/>
                <a:gd name="T7" fmla="*/ 201 h 220"/>
                <a:gd name="T8" fmla="*/ 127 w 175"/>
                <a:gd name="T9" fmla="*/ 195 h 220"/>
                <a:gd name="T10" fmla="*/ 119 w 175"/>
                <a:gd name="T11" fmla="*/ 193 h 220"/>
                <a:gd name="T12" fmla="*/ 121 w 175"/>
                <a:gd name="T13" fmla="*/ 203 h 220"/>
                <a:gd name="T14" fmla="*/ 123 w 175"/>
                <a:gd name="T15" fmla="*/ 217 h 220"/>
                <a:gd name="T16" fmla="*/ 95 w 175"/>
                <a:gd name="T17" fmla="*/ 208 h 220"/>
                <a:gd name="T18" fmla="*/ 86 w 175"/>
                <a:gd name="T19" fmla="*/ 207 h 220"/>
                <a:gd name="T20" fmla="*/ 68 w 175"/>
                <a:gd name="T21" fmla="*/ 201 h 220"/>
                <a:gd name="T22" fmla="*/ 45 w 175"/>
                <a:gd name="T23" fmla="*/ 189 h 220"/>
                <a:gd name="T24" fmla="*/ 48 w 175"/>
                <a:gd name="T25" fmla="*/ 186 h 220"/>
                <a:gd name="T26" fmla="*/ 59 w 175"/>
                <a:gd name="T27" fmla="*/ 182 h 220"/>
                <a:gd name="T28" fmla="*/ 60 w 175"/>
                <a:gd name="T29" fmla="*/ 164 h 220"/>
                <a:gd name="T30" fmla="*/ 50 w 175"/>
                <a:gd name="T31" fmla="*/ 154 h 220"/>
                <a:gd name="T32" fmla="*/ 45 w 175"/>
                <a:gd name="T33" fmla="*/ 158 h 220"/>
                <a:gd name="T34" fmla="*/ 47 w 175"/>
                <a:gd name="T35" fmla="*/ 164 h 220"/>
                <a:gd name="T36" fmla="*/ 37 w 175"/>
                <a:gd name="T37" fmla="*/ 165 h 220"/>
                <a:gd name="T38" fmla="*/ 13 w 175"/>
                <a:gd name="T39" fmla="*/ 145 h 220"/>
                <a:gd name="T40" fmla="*/ 5 w 175"/>
                <a:gd name="T41" fmla="*/ 113 h 220"/>
                <a:gd name="T42" fmla="*/ 0 w 175"/>
                <a:gd name="T43" fmla="*/ 96 h 220"/>
                <a:gd name="T44" fmla="*/ 5 w 175"/>
                <a:gd name="T45" fmla="*/ 89 h 220"/>
                <a:gd name="T46" fmla="*/ 28 w 175"/>
                <a:gd name="T47" fmla="*/ 92 h 220"/>
                <a:gd name="T48" fmla="*/ 23 w 175"/>
                <a:gd name="T49" fmla="*/ 40 h 220"/>
                <a:gd name="T50" fmla="*/ 32 w 175"/>
                <a:gd name="T51" fmla="*/ 15 h 220"/>
                <a:gd name="T52" fmla="*/ 37 w 175"/>
                <a:gd name="T53" fmla="*/ 5 h 220"/>
                <a:gd name="T54" fmla="*/ 62 w 175"/>
                <a:gd name="T55" fmla="*/ 1 h 220"/>
                <a:gd name="T56" fmla="*/ 89 w 175"/>
                <a:gd name="T57" fmla="*/ 9 h 220"/>
                <a:gd name="T58" fmla="*/ 97 w 175"/>
                <a:gd name="T59" fmla="*/ 7 h 220"/>
                <a:gd name="T60" fmla="*/ 107 w 175"/>
                <a:gd name="T61" fmla="*/ 6 h 220"/>
                <a:gd name="T62" fmla="*/ 109 w 175"/>
                <a:gd name="T63" fmla="*/ 12 h 220"/>
                <a:gd name="T64" fmla="*/ 102 w 175"/>
                <a:gd name="T65" fmla="*/ 16 h 220"/>
                <a:gd name="T66" fmla="*/ 97 w 175"/>
                <a:gd name="T67" fmla="*/ 29 h 220"/>
                <a:gd name="T68" fmla="*/ 115 w 175"/>
                <a:gd name="T69" fmla="*/ 49 h 220"/>
                <a:gd name="T70" fmla="*/ 117 w 175"/>
                <a:gd name="T71" fmla="*/ 60 h 220"/>
                <a:gd name="T72" fmla="*/ 97 w 175"/>
                <a:gd name="T73" fmla="*/ 90 h 220"/>
                <a:gd name="T74" fmla="*/ 75 w 175"/>
                <a:gd name="T75" fmla="*/ 106 h 220"/>
                <a:gd name="T76" fmla="*/ 69 w 175"/>
                <a:gd name="T77" fmla="*/ 120 h 220"/>
                <a:gd name="T78" fmla="*/ 71 w 175"/>
                <a:gd name="T79" fmla="*/ 150 h 220"/>
                <a:gd name="T80" fmla="*/ 89 w 175"/>
                <a:gd name="T81" fmla="*/ 180 h 220"/>
                <a:gd name="T82" fmla="*/ 114 w 175"/>
                <a:gd name="T83" fmla="*/ 182 h 220"/>
                <a:gd name="T84" fmla="*/ 116 w 175"/>
                <a:gd name="T85" fmla="*/ 185 h 220"/>
                <a:gd name="T86" fmla="*/ 117 w 175"/>
                <a:gd name="T87" fmla="*/ 187 h 220"/>
                <a:gd name="T88" fmla="*/ 152 w 175"/>
                <a:gd name="T89" fmla="*/ 187 h 220"/>
                <a:gd name="T90" fmla="*/ 159 w 175"/>
                <a:gd name="T91" fmla="*/ 206 h 220"/>
                <a:gd name="T92" fmla="*/ 172 w 175"/>
                <a:gd name="T93" fmla="*/ 215 h 220"/>
                <a:gd name="T94" fmla="*/ 176 w 175"/>
                <a:gd name="T95" fmla="*/ 208 h 220"/>
                <a:gd name="T96" fmla="*/ 178 w 175"/>
                <a:gd name="T97" fmla="*/ 199 h 220"/>
                <a:gd name="T98" fmla="*/ 185 w 175"/>
                <a:gd name="T99" fmla="*/ 200 h 220"/>
                <a:gd name="T100" fmla="*/ 192 w 175"/>
                <a:gd name="T101" fmla="*/ 208 h 220"/>
                <a:gd name="T102" fmla="*/ 194 w 175"/>
                <a:gd name="T103" fmla="*/ 215 h 220"/>
                <a:gd name="T104" fmla="*/ 185 w 175"/>
                <a:gd name="T105" fmla="*/ 227 h 220"/>
                <a:gd name="T106" fmla="*/ 185 w 175"/>
                <a:gd name="T107" fmla="*/ 234 h 220"/>
                <a:gd name="T108" fmla="*/ 193 w 175"/>
                <a:gd name="T109" fmla="*/ 242 h 220"/>
                <a:gd name="T110" fmla="*/ 193 w 175"/>
                <a:gd name="T111" fmla="*/ 244 h 220"/>
                <a:gd name="T112" fmla="*/ 204 w 175"/>
                <a:gd name="T113" fmla="*/ 244 h 220"/>
                <a:gd name="T114" fmla="*/ 205 w 175"/>
                <a:gd name="T115" fmla="*/ 251 h 220"/>
                <a:gd name="T116" fmla="*/ 198 w 175"/>
                <a:gd name="T117" fmla="*/ 256 h 220"/>
                <a:gd name="T118" fmla="*/ 186 w 175"/>
                <a:gd name="T119" fmla="*/ 256 h 220"/>
                <a:gd name="T120" fmla="*/ 187 w 175"/>
                <a:gd name="T121" fmla="*/ 249 h 2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5"/>
                <a:gd name="T184" fmla="*/ 0 h 220"/>
                <a:gd name="T185" fmla="*/ 175 w 175"/>
                <a:gd name="T186" fmla="*/ 220 h 22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5" h="220">
                  <a:moveTo>
                    <a:pt x="160" y="213"/>
                  </a:moveTo>
                  <a:lnTo>
                    <a:pt x="158" y="214"/>
                  </a:lnTo>
                  <a:lnTo>
                    <a:pt x="156" y="214"/>
                  </a:lnTo>
                  <a:lnTo>
                    <a:pt x="153" y="214"/>
                  </a:lnTo>
                  <a:lnTo>
                    <a:pt x="152" y="213"/>
                  </a:lnTo>
                  <a:lnTo>
                    <a:pt x="150" y="209"/>
                  </a:lnTo>
                  <a:lnTo>
                    <a:pt x="147" y="205"/>
                  </a:lnTo>
                  <a:lnTo>
                    <a:pt x="145" y="200"/>
                  </a:lnTo>
                  <a:lnTo>
                    <a:pt x="141" y="196"/>
                  </a:lnTo>
                  <a:lnTo>
                    <a:pt x="133" y="189"/>
                  </a:lnTo>
                  <a:lnTo>
                    <a:pt x="123" y="182"/>
                  </a:lnTo>
                  <a:lnTo>
                    <a:pt x="114" y="172"/>
                  </a:lnTo>
                  <a:lnTo>
                    <a:pt x="112" y="171"/>
                  </a:lnTo>
                  <a:lnTo>
                    <a:pt x="110" y="168"/>
                  </a:lnTo>
                  <a:lnTo>
                    <a:pt x="108" y="167"/>
                  </a:lnTo>
                  <a:lnTo>
                    <a:pt x="105" y="166"/>
                  </a:lnTo>
                  <a:lnTo>
                    <a:pt x="104" y="165"/>
                  </a:lnTo>
                  <a:lnTo>
                    <a:pt x="102" y="165"/>
                  </a:lnTo>
                  <a:lnTo>
                    <a:pt x="100" y="166"/>
                  </a:lnTo>
                  <a:lnTo>
                    <a:pt x="100" y="170"/>
                  </a:lnTo>
                  <a:lnTo>
                    <a:pt x="103" y="174"/>
                  </a:lnTo>
                  <a:lnTo>
                    <a:pt x="105" y="179"/>
                  </a:lnTo>
                  <a:lnTo>
                    <a:pt x="108" y="184"/>
                  </a:lnTo>
                  <a:lnTo>
                    <a:pt x="105" y="186"/>
                  </a:lnTo>
                  <a:lnTo>
                    <a:pt x="98" y="186"/>
                  </a:lnTo>
                  <a:lnTo>
                    <a:pt x="89" y="183"/>
                  </a:lnTo>
                  <a:lnTo>
                    <a:pt x="81" y="178"/>
                  </a:lnTo>
                  <a:lnTo>
                    <a:pt x="79" y="177"/>
                  </a:lnTo>
                  <a:lnTo>
                    <a:pt x="75" y="177"/>
                  </a:lnTo>
                  <a:lnTo>
                    <a:pt x="73" y="177"/>
                  </a:lnTo>
                  <a:lnTo>
                    <a:pt x="69" y="177"/>
                  </a:lnTo>
                  <a:lnTo>
                    <a:pt x="67" y="176"/>
                  </a:lnTo>
                  <a:lnTo>
                    <a:pt x="58" y="172"/>
                  </a:lnTo>
                  <a:lnTo>
                    <a:pt x="50" y="170"/>
                  </a:lnTo>
                  <a:lnTo>
                    <a:pt x="43" y="167"/>
                  </a:lnTo>
                  <a:lnTo>
                    <a:pt x="38" y="162"/>
                  </a:lnTo>
                  <a:lnTo>
                    <a:pt x="38" y="160"/>
                  </a:lnTo>
                  <a:lnTo>
                    <a:pt x="39" y="159"/>
                  </a:lnTo>
                  <a:lnTo>
                    <a:pt x="41" y="159"/>
                  </a:lnTo>
                  <a:lnTo>
                    <a:pt x="44" y="158"/>
                  </a:lnTo>
                  <a:lnTo>
                    <a:pt x="47" y="156"/>
                  </a:lnTo>
                  <a:lnTo>
                    <a:pt x="50" y="156"/>
                  </a:lnTo>
                  <a:lnTo>
                    <a:pt x="51" y="155"/>
                  </a:lnTo>
                  <a:lnTo>
                    <a:pt x="53" y="148"/>
                  </a:lnTo>
                  <a:lnTo>
                    <a:pt x="51" y="140"/>
                  </a:lnTo>
                  <a:lnTo>
                    <a:pt x="45" y="132"/>
                  </a:lnTo>
                  <a:lnTo>
                    <a:pt x="44" y="132"/>
                  </a:lnTo>
                  <a:lnTo>
                    <a:pt x="43" y="132"/>
                  </a:lnTo>
                  <a:lnTo>
                    <a:pt x="41" y="134"/>
                  </a:lnTo>
                  <a:lnTo>
                    <a:pt x="39" y="135"/>
                  </a:lnTo>
                  <a:lnTo>
                    <a:pt x="38" y="135"/>
                  </a:lnTo>
                  <a:lnTo>
                    <a:pt x="40" y="136"/>
                  </a:lnTo>
                  <a:lnTo>
                    <a:pt x="40" y="138"/>
                  </a:lnTo>
                  <a:lnTo>
                    <a:pt x="40" y="140"/>
                  </a:lnTo>
                  <a:lnTo>
                    <a:pt x="40" y="142"/>
                  </a:lnTo>
                  <a:lnTo>
                    <a:pt x="40" y="144"/>
                  </a:lnTo>
                  <a:lnTo>
                    <a:pt x="32" y="141"/>
                  </a:lnTo>
                  <a:lnTo>
                    <a:pt x="24" y="136"/>
                  </a:lnTo>
                  <a:lnTo>
                    <a:pt x="18" y="130"/>
                  </a:lnTo>
                  <a:lnTo>
                    <a:pt x="11" y="124"/>
                  </a:lnTo>
                  <a:lnTo>
                    <a:pt x="6" y="117"/>
                  </a:lnTo>
                  <a:lnTo>
                    <a:pt x="5" y="107"/>
                  </a:lnTo>
                  <a:lnTo>
                    <a:pt x="4" y="97"/>
                  </a:lnTo>
                  <a:lnTo>
                    <a:pt x="2" y="88"/>
                  </a:lnTo>
                  <a:lnTo>
                    <a:pt x="0" y="85"/>
                  </a:lnTo>
                  <a:lnTo>
                    <a:pt x="0" y="82"/>
                  </a:lnTo>
                  <a:lnTo>
                    <a:pt x="0" y="79"/>
                  </a:lnTo>
                  <a:lnTo>
                    <a:pt x="2" y="77"/>
                  </a:lnTo>
                  <a:lnTo>
                    <a:pt x="4" y="76"/>
                  </a:lnTo>
                  <a:lnTo>
                    <a:pt x="10" y="76"/>
                  </a:lnTo>
                  <a:lnTo>
                    <a:pt x="17" y="77"/>
                  </a:lnTo>
                  <a:lnTo>
                    <a:pt x="24" y="79"/>
                  </a:lnTo>
                  <a:lnTo>
                    <a:pt x="18" y="64"/>
                  </a:lnTo>
                  <a:lnTo>
                    <a:pt x="18" y="48"/>
                  </a:lnTo>
                  <a:lnTo>
                    <a:pt x="20" y="34"/>
                  </a:lnTo>
                  <a:lnTo>
                    <a:pt x="24" y="19"/>
                  </a:lnTo>
                  <a:lnTo>
                    <a:pt x="26" y="17"/>
                  </a:lnTo>
                  <a:lnTo>
                    <a:pt x="27" y="13"/>
                  </a:lnTo>
                  <a:lnTo>
                    <a:pt x="28" y="10"/>
                  </a:lnTo>
                  <a:lnTo>
                    <a:pt x="29" y="6"/>
                  </a:lnTo>
                  <a:lnTo>
                    <a:pt x="32" y="4"/>
                  </a:lnTo>
                  <a:lnTo>
                    <a:pt x="34" y="2"/>
                  </a:lnTo>
                  <a:lnTo>
                    <a:pt x="44" y="0"/>
                  </a:lnTo>
                  <a:lnTo>
                    <a:pt x="53" y="1"/>
                  </a:lnTo>
                  <a:lnTo>
                    <a:pt x="63" y="5"/>
                  </a:lnTo>
                  <a:lnTo>
                    <a:pt x="74" y="8"/>
                  </a:lnTo>
                  <a:lnTo>
                    <a:pt x="76" y="8"/>
                  </a:lnTo>
                  <a:lnTo>
                    <a:pt x="79" y="8"/>
                  </a:lnTo>
                  <a:lnTo>
                    <a:pt x="81" y="7"/>
                  </a:lnTo>
                  <a:lnTo>
                    <a:pt x="83" y="6"/>
                  </a:lnTo>
                  <a:lnTo>
                    <a:pt x="86" y="5"/>
                  </a:lnTo>
                  <a:lnTo>
                    <a:pt x="88" y="5"/>
                  </a:lnTo>
                  <a:lnTo>
                    <a:pt x="91" y="5"/>
                  </a:lnTo>
                  <a:lnTo>
                    <a:pt x="92" y="6"/>
                  </a:lnTo>
                  <a:lnTo>
                    <a:pt x="93" y="8"/>
                  </a:lnTo>
                  <a:lnTo>
                    <a:pt x="93" y="10"/>
                  </a:lnTo>
                  <a:lnTo>
                    <a:pt x="91" y="12"/>
                  </a:lnTo>
                  <a:lnTo>
                    <a:pt x="89" y="13"/>
                  </a:lnTo>
                  <a:lnTo>
                    <a:pt x="87" y="14"/>
                  </a:lnTo>
                  <a:lnTo>
                    <a:pt x="85" y="17"/>
                  </a:lnTo>
                  <a:lnTo>
                    <a:pt x="83" y="19"/>
                  </a:lnTo>
                  <a:lnTo>
                    <a:pt x="83" y="25"/>
                  </a:lnTo>
                  <a:lnTo>
                    <a:pt x="87" y="31"/>
                  </a:lnTo>
                  <a:lnTo>
                    <a:pt x="92" y="37"/>
                  </a:lnTo>
                  <a:lnTo>
                    <a:pt x="98" y="42"/>
                  </a:lnTo>
                  <a:lnTo>
                    <a:pt x="100" y="45"/>
                  </a:lnTo>
                  <a:lnTo>
                    <a:pt x="102" y="48"/>
                  </a:lnTo>
                  <a:lnTo>
                    <a:pt x="100" y="51"/>
                  </a:lnTo>
                  <a:lnTo>
                    <a:pt x="94" y="61"/>
                  </a:lnTo>
                  <a:lnTo>
                    <a:pt x="88" y="71"/>
                  </a:lnTo>
                  <a:lnTo>
                    <a:pt x="83" y="77"/>
                  </a:lnTo>
                  <a:lnTo>
                    <a:pt x="76" y="81"/>
                  </a:lnTo>
                  <a:lnTo>
                    <a:pt x="69" y="84"/>
                  </a:lnTo>
                  <a:lnTo>
                    <a:pt x="64" y="91"/>
                  </a:lnTo>
                  <a:lnTo>
                    <a:pt x="63" y="95"/>
                  </a:lnTo>
                  <a:lnTo>
                    <a:pt x="61" y="100"/>
                  </a:lnTo>
                  <a:lnTo>
                    <a:pt x="59" y="103"/>
                  </a:lnTo>
                  <a:lnTo>
                    <a:pt x="58" y="107"/>
                  </a:lnTo>
                  <a:lnTo>
                    <a:pt x="58" y="117"/>
                  </a:lnTo>
                  <a:lnTo>
                    <a:pt x="61" y="128"/>
                  </a:lnTo>
                  <a:lnTo>
                    <a:pt x="63" y="138"/>
                  </a:lnTo>
                  <a:lnTo>
                    <a:pt x="69" y="148"/>
                  </a:lnTo>
                  <a:lnTo>
                    <a:pt x="76" y="154"/>
                  </a:lnTo>
                  <a:lnTo>
                    <a:pt x="85" y="158"/>
                  </a:lnTo>
                  <a:lnTo>
                    <a:pt x="97" y="155"/>
                  </a:lnTo>
                  <a:lnTo>
                    <a:pt x="97" y="156"/>
                  </a:lnTo>
                  <a:lnTo>
                    <a:pt x="97" y="158"/>
                  </a:lnTo>
                  <a:lnTo>
                    <a:pt x="98" y="158"/>
                  </a:lnTo>
                  <a:lnTo>
                    <a:pt x="99" y="158"/>
                  </a:lnTo>
                  <a:lnTo>
                    <a:pt x="100" y="158"/>
                  </a:lnTo>
                  <a:lnTo>
                    <a:pt x="100" y="159"/>
                  </a:lnTo>
                  <a:lnTo>
                    <a:pt x="100" y="160"/>
                  </a:lnTo>
                  <a:lnTo>
                    <a:pt x="111" y="158"/>
                  </a:lnTo>
                  <a:lnTo>
                    <a:pt x="121" y="158"/>
                  </a:lnTo>
                  <a:lnTo>
                    <a:pt x="130" y="160"/>
                  </a:lnTo>
                  <a:lnTo>
                    <a:pt x="134" y="164"/>
                  </a:lnTo>
                  <a:lnTo>
                    <a:pt x="135" y="170"/>
                  </a:lnTo>
                  <a:lnTo>
                    <a:pt x="136" y="176"/>
                  </a:lnTo>
                  <a:lnTo>
                    <a:pt x="140" y="180"/>
                  </a:lnTo>
                  <a:lnTo>
                    <a:pt x="144" y="183"/>
                  </a:lnTo>
                  <a:lnTo>
                    <a:pt x="147" y="184"/>
                  </a:lnTo>
                  <a:lnTo>
                    <a:pt x="152" y="183"/>
                  </a:lnTo>
                  <a:lnTo>
                    <a:pt x="151" y="180"/>
                  </a:lnTo>
                  <a:lnTo>
                    <a:pt x="150" y="178"/>
                  </a:lnTo>
                  <a:lnTo>
                    <a:pt x="150" y="174"/>
                  </a:lnTo>
                  <a:lnTo>
                    <a:pt x="151" y="172"/>
                  </a:lnTo>
                  <a:lnTo>
                    <a:pt x="152" y="170"/>
                  </a:lnTo>
                  <a:lnTo>
                    <a:pt x="153" y="168"/>
                  </a:lnTo>
                  <a:lnTo>
                    <a:pt x="156" y="168"/>
                  </a:lnTo>
                  <a:lnTo>
                    <a:pt x="158" y="171"/>
                  </a:lnTo>
                  <a:lnTo>
                    <a:pt x="160" y="172"/>
                  </a:lnTo>
                  <a:lnTo>
                    <a:pt x="162" y="176"/>
                  </a:lnTo>
                  <a:lnTo>
                    <a:pt x="164" y="178"/>
                  </a:lnTo>
                  <a:lnTo>
                    <a:pt x="166" y="179"/>
                  </a:lnTo>
                  <a:lnTo>
                    <a:pt x="170" y="182"/>
                  </a:lnTo>
                  <a:lnTo>
                    <a:pt x="166" y="184"/>
                  </a:lnTo>
                  <a:lnTo>
                    <a:pt x="164" y="188"/>
                  </a:lnTo>
                  <a:lnTo>
                    <a:pt x="162" y="191"/>
                  </a:lnTo>
                  <a:lnTo>
                    <a:pt x="158" y="194"/>
                  </a:lnTo>
                  <a:lnTo>
                    <a:pt x="157" y="196"/>
                  </a:lnTo>
                  <a:lnTo>
                    <a:pt x="157" y="197"/>
                  </a:lnTo>
                  <a:lnTo>
                    <a:pt x="158" y="200"/>
                  </a:lnTo>
                  <a:lnTo>
                    <a:pt x="159" y="203"/>
                  </a:lnTo>
                  <a:lnTo>
                    <a:pt x="163" y="206"/>
                  </a:lnTo>
                  <a:lnTo>
                    <a:pt x="165" y="207"/>
                  </a:lnTo>
                  <a:lnTo>
                    <a:pt x="168" y="209"/>
                  </a:lnTo>
                  <a:lnTo>
                    <a:pt x="166" y="209"/>
                  </a:lnTo>
                  <a:lnTo>
                    <a:pt x="165" y="209"/>
                  </a:lnTo>
                  <a:lnTo>
                    <a:pt x="169" y="209"/>
                  </a:lnTo>
                  <a:lnTo>
                    <a:pt x="171" y="209"/>
                  </a:lnTo>
                  <a:lnTo>
                    <a:pt x="174" y="209"/>
                  </a:lnTo>
                  <a:lnTo>
                    <a:pt x="175" y="213"/>
                  </a:lnTo>
                  <a:lnTo>
                    <a:pt x="175" y="215"/>
                  </a:lnTo>
                  <a:lnTo>
                    <a:pt x="174" y="217"/>
                  </a:lnTo>
                  <a:lnTo>
                    <a:pt x="171" y="218"/>
                  </a:lnTo>
                  <a:lnTo>
                    <a:pt x="169" y="219"/>
                  </a:lnTo>
                  <a:lnTo>
                    <a:pt x="165" y="220"/>
                  </a:lnTo>
                  <a:lnTo>
                    <a:pt x="163" y="220"/>
                  </a:lnTo>
                  <a:lnTo>
                    <a:pt x="159" y="219"/>
                  </a:lnTo>
                  <a:lnTo>
                    <a:pt x="157" y="219"/>
                  </a:lnTo>
                  <a:lnTo>
                    <a:pt x="159" y="215"/>
                  </a:lnTo>
                  <a:lnTo>
                    <a:pt x="160" y="213"/>
                  </a:lnTo>
                  <a:close/>
                </a:path>
              </a:pathLst>
            </a:custGeom>
            <a:solidFill>
              <a:srgbClr val="000514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87" name="Freeform 58"/>
            <p:cNvSpPr>
              <a:spLocks/>
            </p:cNvSpPr>
            <p:nvPr/>
          </p:nvSpPr>
          <p:spPr bwMode="gray">
            <a:xfrm>
              <a:off x="3689" y="3068"/>
              <a:ext cx="43" cy="62"/>
            </a:xfrm>
            <a:custGeom>
              <a:avLst/>
              <a:gdLst>
                <a:gd name="T0" fmla="*/ 6 w 37"/>
                <a:gd name="T1" fmla="*/ 18 h 53"/>
                <a:gd name="T2" fmla="*/ 5 w 37"/>
                <a:gd name="T3" fmla="*/ 16 h 53"/>
                <a:gd name="T4" fmla="*/ 3 w 37"/>
                <a:gd name="T5" fmla="*/ 14 h 53"/>
                <a:gd name="T6" fmla="*/ 3 w 37"/>
                <a:gd name="T7" fmla="*/ 13 h 53"/>
                <a:gd name="T8" fmla="*/ 3 w 37"/>
                <a:gd name="T9" fmla="*/ 12 h 53"/>
                <a:gd name="T10" fmla="*/ 1 w 37"/>
                <a:gd name="T11" fmla="*/ 11 h 53"/>
                <a:gd name="T12" fmla="*/ 0 w 37"/>
                <a:gd name="T13" fmla="*/ 9 h 53"/>
                <a:gd name="T14" fmla="*/ 10 w 37"/>
                <a:gd name="T15" fmla="*/ 4 h 53"/>
                <a:gd name="T16" fmla="*/ 20 w 37"/>
                <a:gd name="T17" fmla="*/ 0 h 53"/>
                <a:gd name="T18" fmla="*/ 29 w 37"/>
                <a:gd name="T19" fmla="*/ 0 h 53"/>
                <a:gd name="T20" fmla="*/ 35 w 37"/>
                <a:gd name="T21" fmla="*/ 5 h 53"/>
                <a:gd name="T22" fmla="*/ 38 w 37"/>
                <a:gd name="T23" fmla="*/ 12 h 53"/>
                <a:gd name="T24" fmla="*/ 40 w 37"/>
                <a:gd name="T25" fmla="*/ 20 h 53"/>
                <a:gd name="T26" fmla="*/ 40 w 37"/>
                <a:gd name="T27" fmla="*/ 28 h 53"/>
                <a:gd name="T28" fmla="*/ 41 w 37"/>
                <a:gd name="T29" fmla="*/ 37 h 53"/>
                <a:gd name="T30" fmla="*/ 43 w 37"/>
                <a:gd name="T31" fmla="*/ 47 h 53"/>
                <a:gd name="T32" fmla="*/ 43 w 37"/>
                <a:gd name="T33" fmla="*/ 55 h 53"/>
                <a:gd name="T34" fmla="*/ 40 w 37"/>
                <a:gd name="T35" fmla="*/ 61 h 53"/>
                <a:gd name="T36" fmla="*/ 35 w 37"/>
                <a:gd name="T37" fmla="*/ 62 h 53"/>
                <a:gd name="T38" fmla="*/ 31 w 37"/>
                <a:gd name="T39" fmla="*/ 56 h 53"/>
                <a:gd name="T40" fmla="*/ 28 w 37"/>
                <a:gd name="T41" fmla="*/ 49 h 53"/>
                <a:gd name="T42" fmla="*/ 26 w 37"/>
                <a:gd name="T43" fmla="*/ 42 h 53"/>
                <a:gd name="T44" fmla="*/ 20 w 37"/>
                <a:gd name="T45" fmla="*/ 35 h 53"/>
                <a:gd name="T46" fmla="*/ 19 w 37"/>
                <a:gd name="T47" fmla="*/ 34 h 53"/>
                <a:gd name="T48" fmla="*/ 19 w 37"/>
                <a:gd name="T49" fmla="*/ 33 h 53"/>
                <a:gd name="T50" fmla="*/ 20 w 37"/>
                <a:gd name="T51" fmla="*/ 33 h 53"/>
                <a:gd name="T52" fmla="*/ 21 w 37"/>
                <a:gd name="T53" fmla="*/ 32 h 53"/>
                <a:gd name="T54" fmla="*/ 22 w 37"/>
                <a:gd name="T55" fmla="*/ 30 h 53"/>
                <a:gd name="T56" fmla="*/ 24 w 37"/>
                <a:gd name="T57" fmla="*/ 28 h 53"/>
                <a:gd name="T58" fmla="*/ 26 w 37"/>
                <a:gd name="T59" fmla="*/ 27 h 53"/>
                <a:gd name="T60" fmla="*/ 24 w 37"/>
                <a:gd name="T61" fmla="*/ 26 h 53"/>
                <a:gd name="T62" fmla="*/ 21 w 37"/>
                <a:gd name="T63" fmla="*/ 28 h 53"/>
                <a:gd name="T64" fmla="*/ 19 w 37"/>
                <a:gd name="T65" fmla="*/ 30 h 53"/>
                <a:gd name="T66" fmla="*/ 15 w 37"/>
                <a:gd name="T67" fmla="*/ 30 h 53"/>
                <a:gd name="T68" fmla="*/ 12 w 37"/>
                <a:gd name="T69" fmla="*/ 28 h 53"/>
                <a:gd name="T70" fmla="*/ 8 w 37"/>
                <a:gd name="T71" fmla="*/ 26 h 53"/>
                <a:gd name="T72" fmla="*/ 7 w 37"/>
                <a:gd name="T73" fmla="*/ 21 h 53"/>
                <a:gd name="T74" fmla="*/ 5 w 37"/>
                <a:gd name="T75" fmla="*/ 19 h 53"/>
                <a:gd name="T76" fmla="*/ 3 w 37"/>
                <a:gd name="T77" fmla="*/ 14 h 53"/>
                <a:gd name="T78" fmla="*/ 5 w 37"/>
                <a:gd name="T79" fmla="*/ 16 h 53"/>
                <a:gd name="T80" fmla="*/ 6 w 37"/>
                <a:gd name="T81" fmla="*/ 18 h 5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7"/>
                <a:gd name="T124" fmla="*/ 0 h 53"/>
                <a:gd name="T125" fmla="*/ 37 w 37"/>
                <a:gd name="T126" fmla="*/ 53 h 5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7" h="53">
                  <a:moveTo>
                    <a:pt x="5" y="15"/>
                  </a:moveTo>
                  <a:lnTo>
                    <a:pt x="4" y="14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1" y="9"/>
                  </a:lnTo>
                  <a:lnTo>
                    <a:pt x="0" y="8"/>
                  </a:lnTo>
                  <a:lnTo>
                    <a:pt x="9" y="3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30" y="4"/>
                  </a:lnTo>
                  <a:lnTo>
                    <a:pt x="33" y="10"/>
                  </a:lnTo>
                  <a:lnTo>
                    <a:pt x="34" y="17"/>
                  </a:lnTo>
                  <a:lnTo>
                    <a:pt x="34" y="24"/>
                  </a:lnTo>
                  <a:lnTo>
                    <a:pt x="35" y="32"/>
                  </a:lnTo>
                  <a:lnTo>
                    <a:pt x="37" y="40"/>
                  </a:lnTo>
                  <a:lnTo>
                    <a:pt x="37" y="47"/>
                  </a:lnTo>
                  <a:lnTo>
                    <a:pt x="34" y="52"/>
                  </a:lnTo>
                  <a:lnTo>
                    <a:pt x="30" y="53"/>
                  </a:lnTo>
                  <a:lnTo>
                    <a:pt x="27" y="48"/>
                  </a:lnTo>
                  <a:lnTo>
                    <a:pt x="24" y="42"/>
                  </a:lnTo>
                  <a:lnTo>
                    <a:pt x="22" y="36"/>
                  </a:lnTo>
                  <a:lnTo>
                    <a:pt x="17" y="30"/>
                  </a:lnTo>
                  <a:lnTo>
                    <a:pt x="16" y="29"/>
                  </a:lnTo>
                  <a:lnTo>
                    <a:pt x="16" y="28"/>
                  </a:lnTo>
                  <a:lnTo>
                    <a:pt x="17" y="28"/>
                  </a:lnTo>
                  <a:lnTo>
                    <a:pt x="18" y="27"/>
                  </a:lnTo>
                  <a:lnTo>
                    <a:pt x="19" y="26"/>
                  </a:lnTo>
                  <a:lnTo>
                    <a:pt x="21" y="24"/>
                  </a:lnTo>
                  <a:lnTo>
                    <a:pt x="22" y="23"/>
                  </a:lnTo>
                  <a:lnTo>
                    <a:pt x="21" y="22"/>
                  </a:lnTo>
                  <a:lnTo>
                    <a:pt x="18" y="24"/>
                  </a:lnTo>
                  <a:lnTo>
                    <a:pt x="16" y="26"/>
                  </a:lnTo>
                  <a:lnTo>
                    <a:pt x="13" y="26"/>
                  </a:lnTo>
                  <a:lnTo>
                    <a:pt x="10" y="24"/>
                  </a:lnTo>
                  <a:lnTo>
                    <a:pt x="7" y="22"/>
                  </a:lnTo>
                  <a:lnTo>
                    <a:pt x="6" y="18"/>
                  </a:lnTo>
                  <a:lnTo>
                    <a:pt x="4" y="16"/>
                  </a:lnTo>
                  <a:lnTo>
                    <a:pt x="3" y="12"/>
                  </a:lnTo>
                  <a:lnTo>
                    <a:pt x="4" y="14"/>
                  </a:lnTo>
                  <a:lnTo>
                    <a:pt x="5" y="15"/>
                  </a:lnTo>
                  <a:close/>
                </a:path>
              </a:pathLst>
            </a:custGeom>
            <a:solidFill>
              <a:srgbClr val="000514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88" name="Freeform 59"/>
            <p:cNvSpPr>
              <a:spLocks/>
            </p:cNvSpPr>
            <p:nvPr/>
          </p:nvSpPr>
          <p:spPr bwMode="gray">
            <a:xfrm>
              <a:off x="3680" y="3096"/>
              <a:ext cx="44" cy="72"/>
            </a:xfrm>
            <a:custGeom>
              <a:avLst/>
              <a:gdLst>
                <a:gd name="T0" fmla="*/ 24 w 38"/>
                <a:gd name="T1" fmla="*/ 20 h 61"/>
                <a:gd name="T2" fmla="*/ 17 w 38"/>
                <a:gd name="T3" fmla="*/ 18 h 61"/>
                <a:gd name="T4" fmla="*/ 13 w 38"/>
                <a:gd name="T5" fmla="*/ 13 h 61"/>
                <a:gd name="T6" fmla="*/ 8 w 38"/>
                <a:gd name="T7" fmla="*/ 6 h 61"/>
                <a:gd name="T8" fmla="*/ 8 w 38"/>
                <a:gd name="T9" fmla="*/ 0 h 61"/>
                <a:gd name="T10" fmla="*/ 5 w 38"/>
                <a:gd name="T11" fmla="*/ 2 h 61"/>
                <a:gd name="T12" fmla="*/ 1 w 38"/>
                <a:gd name="T13" fmla="*/ 4 h 61"/>
                <a:gd name="T14" fmla="*/ 3 w 38"/>
                <a:gd name="T15" fmla="*/ 19 h 61"/>
                <a:gd name="T16" fmla="*/ 0 w 38"/>
                <a:gd name="T17" fmla="*/ 31 h 61"/>
                <a:gd name="T18" fmla="*/ 1 w 38"/>
                <a:gd name="T19" fmla="*/ 38 h 61"/>
                <a:gd name="T20" fmla="*/ 8 w 38"/>
                <a:gd name="T21" fmla="*/ 41 h 61"/>
                <a:gd name="T22" fmla="*/ 17 w 38"/>
                <a:gd name="T23" fmla="*/ 41 h 61"/>
                <a:gd name="T24" fmla="*/ 21 w 38"/>
                <a:gd name="T25" fmla="*/ 55 h 61"/>
                <a:gd name="T26" fmla="*/ 27 w 38"/>
                <a:gd name="T27" fmla="*/ 68 h 61"/>
                <a:gd name="T28" fmla="*/ 41 w 38"/>
                <a:gd name="T29" fmla="*/ 72 h 61"/>
                <a:gd name="T30" fmla="*/ 35 w 38"/>
                <a:gd name="T31" fmla="*/ 68 h 61"/>
                <a:gd name="T32" fmla="*/ 31 w 38"/>
                <a:gd name="T33" fmla="*/ 67 h 61"/>
                <a:gd name="T34" fmla="*/ 30 w 38"/>
                <a:gd name="T35" fmla="*/ 63 h 61"/>
                <a:gd name="T36" fmla="*/ 34 w 38"/>
                <a:gd name="T37" fmla="*/ 60 h 61"/>
                <a:gd name="T38" fmla="*/ 37 w 38"/>
                <a:gd name="T39" fmla="*/ 61 h 61"/>
                <a:gd name="T40" fmla="*/ 42 w 38"/>
                <a:gd name="T41" fmla="*/ 63 h 61"/>
                <a:gd name="T42" fmla="*/ 43 w 38"/>
                <a:gd name="T43" fmla="*/ 63 h 61"/>
                <a:gd name="T44" fmla="*/ 41 w 38"/>
                <a:gd name="T45" fmla="*/ 53 h 61"/>
                <a:gd name="T46" fmla="*/ 31 w 38"/>
                <a:gd name="T47" fmla="*/ 45 h 61"/>
                <a:gd name="T48" fmla="*/ 34 w 38"/>
                <a:gd name="T49" fmla="*/ 39 h 61"/>
                <a:gd name="T50" fmla="*/ 35 w 38"/>
                <a:gd name="T51" fmla="*/ 38 h 61"/>
                <a:gd name="T52" fmla="*/ 35 w 38"/>
                <a:gd name="T53" fmla="*/ 34 h 61"/>
                <a:gd name="T54" fmla="*/ 35 w 38"/>
                <a:gd name="T55" fmla="*/ 33 h 61"/>
                <a:gd name="T56" fmla="*/ 36 w 38"/>
                <a:gd name="T57" fmla="*/ 28 h 61"/>
                <a:gd name="T58" fmla="*/ 31 w 38"/>
                <a:gd name="T59" fmla="*/ 24 h 61"/>
                <a:gd name="T60" fmla="*/ 27 w 38"/>
                <a:gd name="T61" fmla="*/ 19 h 61"/>
                <a:gd name="T62" fmla="*/ 29 w 38"/>
                <a:gd name="T63" fmla="*/ 21 h 6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"/>
                <a:gd name="T97" fmla="*/ 0 h 61"/>
                <a:gd name="T98" fmla="*/ 38 w 38"/>
                <a:gd name="T99" fmla="*/ 61 h 6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" h="61">
                  <a:moveTo>
                    <a:pt x="25" y="18"/>
                  </a:moveTo>
                  <a:lnTo>
                    <a:pt x="21" y="17"/>
                  </a:lnTo>
                  <a:lnTo>
                    <a:pt x="18" y="16"/>
                  </a:lnTo>
                  <a:lnTo>
                    <a:pt x="15" y="15"/>
                  </a:lnTo>
                  <a:lnTo>
                    <a:pt x="12" y="12"/>
                  </a:lnTo>
                  <a:lnTo>
                    <a:pt x="11" y="11"/>
                  </a:lnTo>
                  <a:lnTo>
                    <a:pt x="8" y="8"/>
                  </a:lnTo>
                  <a:lnTo>
                    <a:pt x="7" y="5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3" y="3"/>
                  </a:lnTo>
                  <a:lnTo>
                    <a:pt x="1" y="3"/>
                  </a:lnTo>
                  <a:lnTo>
                    <a:pt x="2" y="10"/>
                  </a:lnTo>
                  <a:lnTo>
                    <a:pt x="3" y="16"/>
                  </a:lnTo>
                  <a:lnTo>
                    <a:pt x="1" y="22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1" y="32"/>
                  </a:lnTo>
                  <a:lnTo>
                    <a:pt x="3" y="34"/>
                  </a:lnTo>
                  <a:lnTo>
                    <a:pt x="7" y="35"/>
                  </a:lnTo>
                  <a:lnTo>
                    <a:pt x="12" y="37"/>
                  </a:lnTo>
                  <a:lnTo>
                    <a:pt x="15" y="35"/>
                  </a:lnTo>
                  <a:lnTo>
                    <a:pt x="17" y="41"/>
                  </a:lnTo>
                  <a:lnTo>
                    <a:pt x="18" y="47"/>
                  </a:lnTo>
                  <a:lnTo>
                    <a:pt x="20" y="53"/>
                  </a:lnTo>
                  <a:lnTo>
                    <a:pt x="23" y="58"/>
                  </a:lnTo>
                  <a:lnTo>
                    <a:pt x="27" y="61"/>
                  </a:lnTo>
                  <a:lnTo>
                    <a:pt x="35" y="61"/>
                  </a:lnTo>
                  <a:lnTo>
                    <a:pt x="32" y="59"/>
                  </a:lnTo>
                  <a:lnTo>
                    <a:pt x="30" y="58"/>
                  </a:lnTo>
                  <a:lnTo>
                    <a:pt x="29" y="57"/>
                  </a:lnTo>
                  <a:lnTo>
                    <a:pt x="27" y="57"/>
                  </a:lnTo>
                  <a:lnTo>
                    <a:pt x="26" y="56"/>
                  </a:lnTo>
                  <a:lnTo>
                    <a:pt x="26" y="53"/>
                  </a:lnTo>
                  <a:lnTo>
                    <a:pt x="27" y="52"/>
                  </a:lnTo>
                  <a:lnTo>
                    <a:pt x="29" y="51"/>
                  </a:lnTo>
                  <a:lnTo>
                    <a:pt x="30" y="51"/>
                  </a:lnTo>
                  <a:lnTo>
                    <a:pt x="32" y="52"/>
                  </a:lnTo>
                  <a:lnTo>
                    <a:pt x="33" y="53"/>
                  </a:lnTo>
                  <a:lnTo>
                    <a:pt x="36" y="53"/>
                  </a:lnTo>
                  <a:lnTo>
                    <a:pt x="37" y="53"/>
                  </a:lnTo>
                  <a:lnTo>
                    <a:pt x="38" y="49"/>
                  </a:lnTo>
                  <a:lnTo>
                    <a:pt x="35" y="45"/>
                  </a:lnTo>
                  <a:lnTo>
                    <a:pt x="30" y="43"/>
                  </a:lnTo>
                  <a:lnTo>
                    <a:pt x="27" y="38"/>
                  </a:lnTo>
                  <a:lnTo>
                    <a:pt x="27" y="33"/>
                  </a:lnTo>
                  <a:lnTo>
                    <a:pt x="29" y="33"/>
                  </a:lnTo>
                  <a:lnTo>
                    <a:pt x="30" y="32"/>
                  </a:lnTo>
                  <a:lnTo>
                    <a:pt x="30" y="31"/>
                  </a:lnTo>
                  <a:lnTo>
                    <a:pt x="30" y="29"/>
                  </a:lnTo>
                  <a:lnTo>
                    <a:pt x="30" y="28"/>
                  </a:lnTo>
                  <a:lnTo>
                    <a:pt x="32" y="28"/>
                  </a:lnTo>
                  <a:lnTo>
                    <a:pt x="31" y="24"/>
                  </a:lnTo>
                  <a:lnTo>
                    <a:pt x="30" y="22"/>
                  </a:lnTo>
                  <a:lnTo>
                    <a:pt x="27" y="20"/>
                  </a:lnTo>
                  <a:lnTo>
                    <a:pt x="25" y="18"/>
                  </a:lnTo>
                  <a:lnTo>
                    <a:pt x="23" y="16"/>
                  </a:lnTo>
                  <a:lnTo>
                    <a:pt x="24" y="17"/>
                  </a:lnTo>
                  <a:lnTo>
                    <a:pt x="25" y="18"/>
                  </a:lnTo>
                  <a:close/>
                </a:path>
              </a:pathLst>
            </a:custGeom>
            <a:solidFill>
              <a:srgbClr val="000514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89" name="Freeform 60"/>
            <p:cNvSpPr>
              <a:spLocks/>
            </p:cNvSpPr>
            <p:nvPr/>
          </p:nvSpPr>
          <p:spPr bwMode="gray">
            <a:xfrm>
              <a:off x="3591" y="3129"/>
              <a:ext cx="51" cy="78"/>
            </a:xfrm>
            <a:custGeom>
              <a:avLst/>
              <a:gdLst>
                <a:gd name="T0" fmla="*/ 44 w 44"/>
                <a:gd name="T1" fmla="*/ 6 h 67"/>
                <a:gd name="T2" fmla="*/ 35 w 44"/>
                <a:gd name="T3" fmla="*/ 8 h 67"/>
                <a:gd name="T4" fmla="*/ 27 w 44"/>
                <a:gd name="T5" fmla="*/ 10 h 67"/>
                <a:gd name="T6" fmla="*/ 16 w 44"/>
                <a:gd name="T7" fmla="*/ 8 h 67"/>
                <a:gd name="T8" fmla="*/ 15 w 44"/>
                <a:gd name="T9" fmla="*/ 12 h 67"/>
                <a:gd name="T10" fmla="*/ 14 w 44"/>
                <a:gd name="T11" fmla="*/ 14 h 67"/>
                <a:gd name="T12" fmla="*/ 13 w 44"/>
                <a:gd name="T13" fmla="*/ 17 h 67"/>
                <a:gd name="T14" fmla="*/ 10 w 44"/>
                <a:gd name="T15" fmla="*/ 21 h 67"/>
                <a:gd name="T16" fmla="*/ 10 w 44"/>
                <a:gd name="T17" fmla="*/ 24 h 67"/>
                <a:gd name="T18" fmla="*/ 13 w 44"/>
                <a:gd name="T19" fmla="*/ 27 h 67"/>
                <a:gd name="T20" fmla="*/ 15 w 44"/>
                <a:gd name="T21" fmla="*/ 29 h 67"/>
                <a:gd name="T22" fmla="*/ 19 w 44"/>
                <a:gd name="T23" fmla="*/ 31 h 67"/>
                <a:gd name="T24" fmla="*/ 21 w 44"/>
                <a:gd name="T25" fmla="*/ 29 h 67"/>
                <a:gd name="T26" fmla="*/ 25 w 44"/>
                <a:gd name="T27" fmla="*/ 28 h 67"/>
                <a:gd name="T28" fmla="*/ 28 w 44"/>
                <a:gd name="T29" fmla="*/ 27 h 67"/>
                <a:gd name="T30" fmla="*/ 25 w 44"/>
                <a:gd name="T31" fmla="*/ 29 h 67"/>
                <a:gd name="T32" fmla="*/ 23 w 44"/>
                <a:gd name="T33" fmla="*/ 33 h 67"/>
                <a:gd name="T34" fmla="*/ 23 w 44"/>
                <a:gd name="T35" fmla="*/ 36 h 67"/>
                <a:gd name="T36" fmla="*/ 23 w 44"/>
                <a:gd name="T37" fmla="*/ 40 h 67"/>
                <a:gd name="T38" fmla="*/ 25 w 44"/>
                <a:gd name="T39" fmla="*/ 42 h 67"/>
                <a:gd name="T40" fmla="*/ 25 w 44"/>
                <a:gd name="T41" fmla="*/ 45 h 67"/>
                <a:gd name="T42" fmla="*/ 23 w 44"/>
                <a:gd name="T43" fmla="*/ 48 h 67"/>
                <a:gd name="T44" fmla="*/ 22 w 44"/>
                <a:gd name="T45" fmla="*/ 50 h 67"/>
                <a:gd name="T46" fmla="*/ 20 w 44"/>
                <a:gd name="T47" fmla="*/ 52 h 67"/>
                <a:gd name="T48" fmla="*/ 15 w 44"/>
                <a:gd name="T49" fmla="*/ 52 h 67"/>
                <a:gd name="T50" fmla="*/ 10 w 44"/>
                <a:gd name="T51" fmla="*/ 52 h 67"/>
                <a:gd name="T52" fmla="*/ 8 w 44"/>
                <a:gd name="T53" fmla="*/ 52 h 67"/>
                <a:gd name="T54" fmla="*/ 3 w 44"/>
                <a:gd name="T55" fmla="*/ 52 h 67"/>
                <a:gd name="T56" fmla="*/ 1 w 44"/>
                <a:gd name="T57" fmla="*/ 54 h 67"/>
                <a:gd name="T58" fmla="*/ 1 w 44"/>
                <a:gd name="T59" fmla="*/ 55 h 67"/>
                <a:gd name="T60" fmla="*/ 0 w 44"/>
                <a:gd name="T61" fmla="*/ 56 h 67"/>
                <a:gd name="T62" fmla="*/ 1 w 44"/>
                <a:gd name="T63" fmla="*/ 57 h 67"/>
                <a:gd name="T64" fmla="*/ 1 w 44"/>
                <a:gd name="T65" fmla="*/ 59 h 67"/>
                <a:gd name="T66" fmla="*/ 10 w 44"/>
                <a:gd name="T67" fmla="*/ 69 h 67"/>
                <a:gd name="T68" fmla="*/ 23 w 44"/>
                <a:gd name="T69" fmla="*/ 76 h 67"/>
                <a:gd name="T70" fmla="*/ 36 w 44"/>
                <a:gd name="T71" fmla="*/ 78 h 67"/>
                <a:gd name="T72" fmla="*/ 49 w 44"/>
                <a:gd name="T73" fmla="*/ 77 h 67"/>
                <a:gd name="T74" fmla="*/ 49 w 44"/>
                <a:gd name="T75" fmla="*/ 76 h 67"/>
                <a:gd name="T76" fmla="*/ 49 w 44"/>
                <a:gd name="T77" fmla="*/ 75 h 67"/>
                <a:gd name="T78" fmla="*/ 49 w 44"/>
                <a:gd name="T79" fmla="*/ 71 h 67"/>
                <a:gd name="T80" fmla="*/ 48 w 44"/>
                <a:gd name="T81" fmla="*/ 69 h 67"/>
                <a:gd name="T82" fmla="*/ 44 w 44"/>
                <a:gd name="T83" fmla="*/ 66 h 67"/>
                <a:gd name="T84" fmla="*/ 43 w 44"/>
                <a:gd name="T85" fmla="*/ 64 h 67"/>
                <a:gd name="T86" fmla="*/ 43 w 44"/>
                <a:gd name="T87" fmla="*/ 62 h 67"/>
                <a:gd name="T88" fmla="*/ 42 w 44"/>
                <a:gd name="T89" fmla="*/ 48 h 67"/>
                <a:gd name="T90" fmla="*/ 46 w 44"/>
                <a:gd name="T91" fmla="*/ 34 h 67"/>
                <a:gd name="T92" fmla="*/ 51 w 44"/>
                <a:gd name="T93" fmla="*/ 20 h 67"/>
                <a:gd name="T94" fmla="*/ 51 w 44"/>
                <a:gd name="T95" fmla="*/ 6 h 67"/>
                <a:gd name="T96" fmla="*/ 49 w 44"/>
                <a:gd name="T97" fmla="*/ 3 h 67"/>
                <a:gd name="T98" fmla="*/ 46 w 44"/>
                <a:gd name="T99" fmla="*/ 0 h 67"/>
                <a:gd name="T100" fmla="*/ 41 w 44"/>
                <a:gd name="T101" fmla="*/ 0 h 67"/>
                <a:gd name="T102" fmla="*/ 36 w 44"/>
                <a:gd name="T103" fmla="*/ 0 h 67"/>
                <a:gd name="T104" fmla="*/ 44 w 44"/>
                <a:gd name="T105" fmla="*/ 6 h 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4"/>
                <a:gd name="T160" fmla="*/ 0 h 67"/>
                <a:gd name="T161" fmla="*/ 44 w 44"/>
                <a:gd name="T162" fmla="*/ 67 h 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4" h="67">
                  <a:moveTo>
                    <a:pt x="38" y="5"/>
                  </a:moveTo>
                  <a:lnTo>
                    <a:pt x="30" y="7"/>
                  </a:lnTo>
                  <a:lnTo>
                    <a:pt x="23" y="9"/>
                  </a:lnTo>
                  <a:lnTo>
                    <a:pt x="14" y="7"/>
                  </a:lnTo>
                  <a:lnTo>
                    <a:pt x="13" y="10"/>
                  </a:lnTo>
                  <a:lnTo>
                    <a:pt x="12" y="12"/>
                  </a:lnTo>
                  <a:lnTo>
                    <a:pt x="11" y="15"/>
                  </a:lnTo>
                  <a:lnTo>
                    <a:pt x="9" y="18"/>
                  </a:lnTo>
                  <a:lnTo>
                    <a:pt x="9" y="21"/>
                  </a:lnTo>
                  <a:lnTo>
                    <a:pt x="11" y="23"/>
                  </a:lnTo>
                  <a:lnTo>
                    <a:pt x="13" y="25"/>
                  </a:lnTo>
                  <a:lnTo>
                    <a:pt x="16" y="27"/>
                  </a:lnTo>
                  <a:lnTo>
                    <a:pt x="18" y="25"/>
                  </a:lnTo>
                  <a:lnTo>
                    <a:pt x="22" y="24"/>
                  </a:lnTo>
                  <a:lnTo>
                    <a:pt x="24" y="23"/>
                  </a:lnTo>
                  <a:lnTo>
                    <a:pt x="22" y="25"/>
                  </a:lnTo>
                  <a:lnTo>
                    <a:pt x="20" y="28"/>
                  </a:lnTo>
                  <a:lnTo>
                    <a:pt x="20" y="31"/>
                  </a:lnTo>
                  <a:lnTo>
                    <a:pt x="20" y="34"/>
                  </a:lnTo>
                  <a:lnTo>
                    <a:pt x="22" y="36"/>
                  </a:lnTo>
                  <a:lnTo>
                    <a:pt x="22" y="39"/>
                  </a:lnTo>
                  <a:lnTo>
                    <a:pt x="20" y="41"/>
                  </a:lnTo>
                  <a:lnTo>
                    <a:pt x="19" y="43"/>
                  </a:lnTo>
                  <a:lnTo>
                    <a:pt x="17" y="45"/>
                  </a:lnTo>
                  <a:lnTo>
                    <a:pt x="13" y="45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3" y="45"/>
                  </a:lnTo>
                  <a:lnTo>
                    <a:pt x="1" y="46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1" y="49"/>
                  </a:lnTo>
                  <a:lnTo>
                    <a:pt x="1" y="51"/>
                  </a:lnTo>
                  <a:lnTo>
                    <a:pt x="9" y="59"/>
                  </a:lnTo>
                  <a:lnTo>
                    <a:pt x="20" y="65"/>
                  </a:lnTo>
                  <a:lnTo>
                    <a:pt x="31" y="67"/>
                  </a:lnTo>
                  <a:lnTo>
                    <a:pt x="42" y="66"/>
                  </a:lnTo>
                  <a:lnTo>
                    <a:pt x="42" y="65"/>
                  </a:lnTo>
                  <a:lnTo>
                    <a:pt x="42" y="64"/>
                  </a:lnTo>
                  <a:lnTo>
                    <a:pt x="42" y="61"/>
                  </a:lnTo>
                  <a:lnTo>
                    <a:pt x="41" y="59"/>
                  </a:lnTo>
                  <a:lnTo>
                    <a:pt x="38" y="57"/>
                  </a:lnTo>
                  <a:lnTo>
                    <a:pt x="37" y="55"/>
                  </a:lnTo>
                  <a:lnTo>
                    <a:pt x="37" y="53"/>
                  </a:lnTo>
                  <a:lnTo>
                    <a:pt x="36" y="41"/>
                  </a:lnTo>
                  <a:lnTo>
                    <a:pt x="40" y="29"/>
                  </a:lnTo>
                  <a:lnTo>
                    <a:pt x="44" y="17"/>
                  </a:lnTo>
                  <a:lnTo>
                    <a:pt x="44" y="5"/>
                  </a:lnTo>
                  <a:lnTo>
                    <a:pt x="42" y="3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rgbClr val="000514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90" name="Freeform 61"/>
            <p:cNvSpPr>
              <a:spLocks/>
            </p:cNvSpPr>
            <p:nvPr/>
          </p:nvSpPr>
          <p:spPr bwMode="gray">
            <a:xfrm>
              <a:off x="3576" y="3079"/>
              <a:ext cx="57" cy="71"/>
            </a:xfrm>
            <a:custGeom>
              <a:avLst/>
              <a:gdLst>
                <a:gd name="T0" fmla="*/ 3 w 49"/>
                <a:gd name="T1" fmla="*/ 3 h 61"/>
                <a:gd name="T2" fmla="*/ 3 w 49"/>
                <a:gd name="T3" fmla="*/ 14 h 61"/>
                <a:gd name="T4" fmla="*/ 7 w 49"/>
                <a:gd name="T5" fmla="*/ 24 h 61"/>
                <a:gd name="T6" fmla="*/ 5 w 49"/>
                <a:gd name="T7" fmla="*/ 35 h 61"/>
                <a:gd name="T8" fmla="*/ 5 w 49"/>
                <a:gd name="T9" fmla="*/ 43 h 61"/>
                <a:gd name="T10" fmla="*/ 5 w 49"/>
                <a:gd name="T11" fmla="*/ 54 h 61"/>
                <a:gd name="T12" fmla="*/ 3 w 49"/>
                <a:gd name="T13" fmla="*/ 63 h 61"/>
                <a:gd name="T14" fmla="*/ 0 w 49"/>
                <a:gd name="T15" fmla="*/ 71 h 61"/>
                <a:gd name="T16" fmla="*/ 10 w 49"/>
                <a:gd name="T17" fmla="*/ 70 h 61"/>
                <a:gd name="T18" fmla="*/ 21 w 49"/>
                <a:gd name="T19" fmla="*/ 65 h 61"/>
                <a:gd name="T20" fmla="*/ 29 w 49"/>
                <a:gd name="T21" fmla="*/ 61 h 61"/>
                <a:gd name="T22" fmla="*/ 41 w 49"/>
                <a:gd name="T23" fmla="*/ 57 h 61"/>
                <a:gd name="T24" fmla="*/ 44 w 49"/>
                <a:gd name="T25" fmla="*/ 56 h 61"/>
                <a:gd name="T26" fmla="*/ 48 w 49"/>
                <a:gd name="T27" fmla="*/ 54 h 61"/>
                <a:gd name="T28" fmla="*/ 51 w 49"/>
                <a:gd name="T29" fmla="*/ 50 h 61"/>
                <a:gd name="T30" fmla="*/ 52 w 49"/>
                <a:gd name="T31" fmla="*/ 48 h 61"/>
                <a:gd name="T32" fmla="*/ 55 w 49"/>
                <a:gd name="T33" fmla="*/ 42 h 61"/>
                <a:gd name="T34" fmla="*/ 56 w 49"/>
                <a:gd name="T35" fmla="*/ 36 h 61"/>
                <a:gd name="T36" fmla="*/ 57 w 49"/>
                <a:gd name="T37" fmla="*/ 31 h 61"/>
                <a:gd name="T38" fmla="*/ 57 w 49"/>
                <a:gd name="T39" fmla="*/ 27 h 61"/>
                <a:gd name="T40" fmla="*/ 44 w 49"/>
                <a:gd name="T41" fmla="*/ 27 h 61"/>
                <a:gd name="T42" fmla="*/ 35 w 49"/>
                <a:gd name="T43" fmla="*/ 22 h 61"/>
                <a:gd name="T44" fmla="*/ 26 w 49"/>
                <a:gd name="T45" fmla="*/ 15 h 61"/>
                <a:gd name="T46" fmla="*/ 16 w 49"/>
                <a:gd name="T47" fmla="*/ 7 h 61"/>
                <a:gd name="T48" fmla="*/ 8 w 49"/>
                <a:gd name="T49" fmla="*/ 0 h 61"/>
                <a:gd name="T50" fmla="*/ 7 w 49"/>
                <a:gd name="T51" fmla="*/ 0 h 61"/>
                <a:gd name="T52" fmla="*/ 5 w 49"/>
                <a:gd name="T53" fmla="*/ 1 h 61"/>
                <a:gd name="T54" fmla="*/ 3 w 49"/>
                <a:gd name="T55" fmla="*/ 2 h 61"/>
                <a:gd name="T56" fmla="*/ 3 w 49"/>
                <a:gd name="T57" fmla="*/ 3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49"/>
                <a:gd name="T88" fmla="*/ 0 h 61"/>
                <a:gd name="T89" fmla="*/ 49 w 49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49" h="61">
                  <a:moveTo>
                    <a:pt x="3" y="3"/>
                  </a:moveTo>
                  <a:lnTo>
                    <a:pt x="3" y="12"/>
                  </a:lnTo>
                  <a:lnTo>
                    <a:pt x="6" y="21"/>
                  </a:lnTo>
                  <a:lnTo>
                    <a:pt x="4" y="30"/>
                  </a:lnTo>
                  <a:lnTo>
                    <a:pt x="4" y="37"/>
                  </a:lnTo>
                  <a:lnTo>
                    <a:pt x="4" y="46"/>
                  </a:lnTo>
                  <a:lnTo>
                    <a:pt x="3" y="54"/>
                  </a:lnTo>
                  <a:lnTo>
                    <a:pt x="0" y="61"/>
                  </a:lnTo>
                  <a:lnTo>
                    <a:pt x="9" y="60"/>
                  </a:lnTo>
                  <a:lnTo>
                    <a:pt x="18" y="56"/>
                  </a:lnTo>
                  <a:lnTo>
                    <a:pt x="25" y="52"/>
                  </a:lnTo>
                  <a:lnTo>
                    <a:pt x="35" y="49"/>
                  </a:lnTo>
                  <a:lnTo>
                    <a:pt x="38" y="48"/>
                  </a:lnTo>
                  <a:lnTo>
                    <a:pt x="41" y="46"/>
                  </a:lnTo>
                  <a:lnTo>
                    <a:pt x="44" y="43"/>
                  </a:lnTo>
                  <a:lnTo>
                    <a:pt x="45" y="41"/>
                  </a:lnTo>
                  <a:lnTo>
                    <a:pt x="47" y="36"/>
                  </a:lnTo>
                  <a:lnTo>
                    <a:pt x="48" y="31"/>
                  </a:lnTo>
                  <a:lnTo>
                    <a:pt x="49" y="27"/>
                  </a:lnTo>
                  <a:lnTo>
                    <a:pt x="49" y="23"/>
                  </a:lnTo>
                  <a:lnTo>
                    <a:pt x="38" y="23"/>
                  </a:lnTo>
                  <a:lnTo>
                    <a:pt x="30" y="19"/>
                  </a:lnTo>
                  <a:lnTo>
                    <a:pt x="22" y="13"/>
                  </a:lnTo>
                  <a:lnTo>
                    <a:pt x="14" y="6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514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91" name="Freeform 62"/>
            <p:cNvSpPr>
              <a:spLocks/>
            </p:cNvSpPr>
            <p:nvPr/>
          </p:nvSpPr>
          <p:spPr bwMode="gray">
            <a:xfrm>
              <a:off x="3641" y="3115"/>
              <a:ext cx="26" cy="74"/>
            </a:xfrm>
            <a:custGeom>
              <a:avLst/>
              <a:gdLst>
                <a:gd name="T0" fmla="*/ 0 w 22"/>
                <a:gd name="T1" fmla="*/ 70 h 63"/>
                <a:gd name="T2" fmla="*/ 1 w 22"/>
                <a:gd name="T3" fmla="*/ 63 h 63"/>
                <a:gd name="T4" fmla="*/ 4 w 22"/>
                <a:gd name="T5" fmla="*/ 55 h 63"/>
                <a:gd name="T6" fmla="*/ 4 w 22"/>
                <a:gd name="T7" fmla="*/ 47 h 63"/>
                <a:gd name="T8" fmla="*/ 6 w 22"/>
                <a:gd name="T9" fmla="*/ 40 h 63"/>
                <a:gd name="T10" fmla="*/ 12 w 22"/>
                <a:gd name="T11" fmla="*/ 29 h 63"/>
                <a:gd name="T12" fmla="*/ 13 w 22"/>
                <a:gd name="T13" fmla="*/ 19 h 63"/>
                <a:gd name="T14" fmla="*/ 18 w 22"/>
                <a:gd name="T15" fmla="*/ 8 h 63"/>
                <a:gd name="T16" fmla="*/ 25 w 22"/>
                <a:gd name="T17" fmla="*/ 0 h 63"/>
                <a:gd name="T18" fmla="*/ 26 w 22"/>
                <a:gd name="T19" fmla="*/ 15 h 63"/>
                <a:gd name="T20" fmla="*/ 21 w 22"/>
                <a:gd name="T21" fmla="*/ 32 h 63"/>
                <a:gd name="T22" fmla="*/ 15 w 22"/>
                <a:gd name="T23" fmla="*/ 46 h 63"/>
                <a:gd name="T24" fmla="*/ 8 w 22"/>
                <a:gd name="T25" fmla="*/ 60 h 63"/>
                <a:gd name="T26" fmla="*/ 5 w 22"/>
                <a:gd name="T27" fmla="*/ 74 h 63"/>
                <a:gd name="T28" fmla="*/ 4 w 22"/>
                <a:gd name="T29" fmla="*/ 72 h 63"/>
                <a:gd name="T30" fmla="*/ 0 w 22"/>
                <a:gd name="T31" fmla="*/ 70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"/>
                <a:gd name="T49" fmla="*/ 0 h 63"/>
                <a:gd name="T50" fmla="*/ 22 w 22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" h="63">
                  <a:moveTo>
                    <a:pt x="0" y="60"/>
                  </a:moveTo>
                  <a:lnTo>
                    <a:pt x="1" y="54"/>
                  </a:lnTo>
                  <a:lnTo>
                    <a:pt x="3" y="47"/>
                  </a:lnTo>
                  <a:lnTo>
                    <a:pt x="3" y="40"/>
                  </a:lnTo>
                  <a:lnTo>
                    <a:pt x="5" y="34"/>
                  </a:lnTo>
                  <a:lnTo>
                    <a:pt x="10" y="25"/>
                  </a:lnTo>
                  <a:lnTo>
                    <a:pt x="11" y="16"/>
                  </a:lnTo>
                  <a:lnTo>
                    <a:pt x="15" y="7"/>
                  </a:lnTo>
                  <a:lnTo>
                    <a:pt x="21" y="0"/>
                  </a:lnTo>
                  <a:lnTo>
                    <a:pt x="22" y="13"/>
                  </a:lnTo>
                  <a:lnTo>
                    <a:pt x="18" y="27"/>
                  </a:lnTo>
                  <a:lnTo>
                    <a:pt x="13" y="39"/>
                  </a:lnTo>
                  <a:lnTo>
                    <a:pt x="7" y="51"/>
                  </a:lnTo>
                  <a:lnTo>
                    <a:pt x="4" y="63"/>
                  </a:lnTo>
                  <a:lnTo>
                    <a:pt x="3" y="61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rgbClr val="000514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92" name="Freeform 63"/>
            <p:cNvSpPr>
              <a:spLocks/>
            </p:cNvSpPr>
            <p:nvPr/>
          </p:nvSpPr>
          <p:spPr bwMode="gray">
            <a:xfrm>
              <a:off x="3576" y="3176"/>
              <a:ext cx="195" cy="170"/>
            </a:xfrm>
            <a:custGeom>
              <a:avLst/>
              <a:gdLst>
                <a:gd name="T0" fmla="*/ 76 w 167"/>
                <a:gd name="T1" fmla="*/ 57 h 145"/>
                <a:gd name="T2" fmla="*/ 64 w 167"/>
                <a:gd name="T3" fmla="*/ 50 h 145"/>
                <a:gd name="T4" fmla="*/ 56 w 167"/>
                <a:gd name="T5" fmla="*/ 56 h 145"/>
                <a:gd name="T6" fmla="*/ 53 w 167"/>
                <a:gd name="T7" fmla="*/ 63 h 145"/>
                <a:gd name="T8" fmla="*/ 15 w 167"/>
                <a:gd name="T9" fmla="*/ 96 h 145"/>
                <a:gd name="T10" fmla="*/ 8 w 167"/>
                <a:gd name="T11" fmla="*/ 100 h 145"/>
                <a:gd name="T12" fmla="*/ 1 w 167"/>
                <a:gd name="T13" fmla="*/ 113 h 145"/>
                <a:gd name="T14" fmla="*/ 5 w 167"/>
                <a:gd name="T15" fmla="*/ 134 h 145"/>
                <a:gd name="T16" fmla="*/ 9 w 167"/>
                <a:gd name="T17" fmla="*/ 131 h 145"/>
                <a:gd name="T18" fmla="*/ 15 w 167"/>
                <a:gd name="T19" fmla="*/ 122 h 145"/>
                <a:gd name="T20" fmla="*/ 21 w 167"/>
                <a:gd name="T21" fmla="*/ 100 h 145"/>
                <a:gd name="T22" fmla="*/ 36 w 167"/>
                <a:gd name="T23" fmla="*/ 97 h 145"/>
                <a:gd name="T24" fmla="*/ 34 w 167"/>
                <a:gd name="T25" fmla="*/ 106 h 145"/>
                <a:gd name="T26" fmla="*/ 34 w 167"/>
                <a:gd name="T27" fmla="*/ 113 h 145"/>
                <a:gd name="T28" fmla="*/ 37 w 167"/>
                <a:gd name="T29" fmla="*/ 114 h 145"/>
                <a:gd name="T30" fmla="*/ 53 w 167"/>
                <a:gd name="T31" fmla="*/ 104 h 145"/>
                <a:gd name="T32" fmla="*/ 64 w 167"/>
                <a:gd name="T33" fmla="*/ 101 h 145"/>
                <a:gd name="T34" fmla="*/ 60 w 167"/>
                <a:gd name="T35" fmla="*/ 97 h 145"/>
                <a:gd name="T36" fmla="*/ 63 w 167"/>
                <a:gd name="T37" fmla="*/ 93 h 145"/>
                <a:gd name="T38" fmla="*/ 76 w 167"/>
                <a:gd name="T39" fmla="*/ 96 h 145"/>
                <a:gd name="T40" fmla="*/ 84 w 167"/>
                <a:gd name="T41" fmla="*/ 115 h 145"/>
                <a:gd name="T42" fmla="*/ 106 w 167"/>
                <a:gd name="T43" fmla="*/ 149 h 145"/>
                <a:gd name="T44" fmla="*/ 124 w 167"/>
                <a:gd name="T45" fmla="*/ 155 h 145"/>
                <a:gd name="T46" fmla="*/ 134 w 167"/>
                <a:gd name="T47" fmla="*/ 152 h 145"/>
                <a:gd name="T48" fmla="*/ 141 w 167"/>
                <a:gd name="T49" fmla="*/ 155 h 145"/>
                <a:gd name="T50" fmla="*/ 140 w 167"/>
                <a:gd name="T51" fmla="*/ 162 h 145"/>
                <a:gd name="T52" fmla="*/ 139 w 167"/>
                <a:gd name="T53" fmla="*/ 168 h 145"/>
                <a:gd name="T54" fmla="*/ 149 w 167"/>
                <a:gd name="T55" fmla="*/ 170 h 145"/>
                <a:gd name="T56" fmla="*/ 159 w 167"/>
                <a:gd name="T57" fmla="*/ 165 h 145"/>
                <a:gd name="T58" fmla="*/ 147 w 167"/>
                <a:gd name="T59" fmla="*/ 135 h 145"/>
                <a:gd name="T60" fmla="*/ 166 w 167"/>
                <a:gd name="T61" fmla="*/ 97 h 145"/>
                <a:gd name="T62" fmla="*/ 177 w 167"/>
                <a:gd name="T63" fmla="*/ 141 h 145"/>
                <a:gd name="T64" fmla="*/ 182 w 167"/>
                <a:gd name="T65" fmla="*/ 125 h 145"/>
                <a:gd name="T66" fmla="*/ 188 w 167"/>
                <a:gd name="T67" fmla="*/ 118 h 145"/>
                <a:gd name="T68" fmla="*/ 195 w 167"/>
                <a:gd name="T69" fmla="*/ 113 h 145"/>
                <a:gd name="T70" fmla="*/ 189 w 167"/>
                <a:gd name="T71" fmla="*/ 90 h 145"/>
                <a:gd name="T72" fmla="*/ 182 w 167"/>
                <a:gd name="T73" fmla="*/ 70 h 145"/>
                <a:gd name="T74" fmla="*/ 183 w 167"/>
                <a:gd name="T75" fmla="*/ 62 h 145"/>
                <a:gd name="T76" fmla="*/ 177 w 167"/>
                <a:gd name="T77" fmla="*/ 55 h 145"/>
                <a:gd name="T78" fmla="*/ 182 w 167"/>
                <a:gd name="T79" fmla="*/ 45 h 145"/>
                <a:gd name="T80" fmla="*/ 184 w 167"/>
                <a:gd name="T81" fmla="*/ 34 h 145"/>
                <a:gd name="T82" fmla="*/ 173 w 167"/>
                <a:gd name="T83" fmla="*/ 18 h 145"/>
                <a:gd name="T84" fmla="*/ 154 w 167"/>
                <a:gd name="T85" fmla="*/ 1 h 145"/>
                <a:gd name="T86" fmla="*/ 139 w 167"/>
                <a:gd name="T87" fmla="*/ 8 h 145"/>
                <a:gd name="T88" fmla="*/ 142 w 167"/>
                <a:gd name="T89" fmla="*/ 27 h 145"/>
                <a:gd name="T90" fmla="*/ 134 w 167"/>
                <a:gd name="T91" fmla="*/ 34 h 145"/>
                <a:gd name="T92" fmla="*/ 124 w 167"/>
                <a:gd name="T93" fmla="*/ 39 h 145"/>
                <a:gd name="T94" fmla="*/ 86 w 167"/>
                <a:gd name="T95" fmla="*/ 84 h 145"/>
                <a:gd name="T96" fmla="*/ 84 w 167"/>
                <a:gd name="T97" fmla="*/ 75 h 145"/>
                <a:gd name="T98" fmla="*/ 81 w 167"/>
                <a:gd name="T99" fmla="*/ 68 h 14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67"/>
                <a:gd name="T151" fmla="*/ 0 h 145"/>
                <a:gd name="T152" fmla="*/ 167 w 167"/>
                <a:gd name="T153" fmla="*/ 145 h 14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67" h="145">
                  <a:moveTo>
                    <a:pt x="67" y="58"/>
                  </a:moveTo>
                  <a:lnTo>
                    <a:pt x="67" y="53"/>
                  </a:lnTo>
                  <a:lnTo>
                    <a:pt x="65" y="49"/>
                  </a:lnTo>
                  <a:lnTo>
                    <a:pt x="62" y="47"/>
                  </a:lnTo>
                  <a:lnTo>
                    <a:pt x="59" y="44"/>
                  </a:lnTo>
                  <a:lnTo>
                    <a:pt x="55" y="43"/>
                  </a:lnTo>
                  <a:lnTo>
                    <a:pt x="51" y="44"/>
                  </a:lnTo>
                  <a:lnTo>
                    <a:pt x="49" y="46"/>
                  </a:lnTo>
                  <a:lnTo>
                    <a:pt x="48" y="48"/>
                  </a:lnTo>
                  <a:lnTo>
                    <a:pt x="48" y="50"/>
                  </a:lnTo>
                  <a:lnTo>
                    <a:pt x="47" y="53"/>
                  </a:lnTo>
                  <a:lnTo>
                    <a:pt x="45" y="54"/>
                  </a:lnTo>
                  <a:lnTo>
                    <a:pt x="36" y="65"/>
                  </a:lnTo>
                  <a:lnTo>
                    <a:pt x="24" y="73"/>
                  </a:lnTo>
                  <a:lnTo>
                    <a:pt x="13" y="82"/>
                  </a:lnTo>
                  <a:lnTo>
                    <a:pt x="10" y="83"/>
                  </a:lnTo>
                  <a:lnTo>
                    <a:pt x="8" y="84"/>
                  </a:lnTo>
                  <a:lnTo>
                    <a:pt x="7" y="85"/>
                  </a:lnTo>
                  <a:lnTo>
                    <a:pt x="4" y="86"/>
                  </a:lnTo>
                  <a:lnTo>
                    <a:pt x="3" y="88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3" y="113"/>
                  </a:lnTo>
                  <a:lnTo>
                    <a:pt x="4" y="114"/>
                  </a:lnTo>
                  <a:lnTo>
                    <a:pt x="6" y="113"/>
                  </a:lnTo>
                  <a:lnTo>
                    <a:pt x="7" y="113"/>
                  </a:lnTo>
                  <a:lnTo>
                    <a:pt x="8" y="112"/>
                  </a:lnTo>
                  <a:lnTo>
                    <a:pt x="9" y="110"/>
                  </a:lnTo>
                  <a:lnTo>
                    <a:pt x="12" y="110"/>
                  </a:lnTo>
                  <a:lnTo>
                    <a:pt x="13" y="104"/>
                  </a:lnTo>
                  <a:lnTo>
                    <a:pt x="14" y="97"/>
                  </a:lnTo>
                  <a:lnTo>
                    <a:pt x="15" y="91"/>
                  </a:lnTo>
                  <a:lnTo>
                    <a:pt x="18" y="85"/>
                  </a:lnTo>
                  <a:lnTo>
                    <a:pt x="22" y="83"/>
                  </a:lnTo>
                  <a:lnTo>
                    <a:pt x="30" y="82"/>
                  </a:lnTo>
                  <a:lnTo>
                    <a:pt x="31" y="83"/>
                  </a:lnTo>
                  <a:lnTo>
                    <a:pt x="30" y="85"/>
                  </a:lnTo>
                  <a:lnTo>
                    <a:pt x="30" y="86"/>
                  </a:lnTo>
                  <a:lnTo>
                    <a:pt x="29" y="90"/>
                  </a:lnTo>
                  <a:lnTo>
                    <a:pt x="29" y="92"/>
                  </a:lnTo>
                  <a:lnTo>
                    <a:pt x="29" y="95"/>
                  </a:lnTo>
                  <a:lnTo>
                    <a:pt x="29" y="96"/>
                  </a:lnTo>
                  <a:lnTo>
                    <a:pt x="30" y="97"/>
                  </a:lnTo>
                  <a:lnTo>
                    <a:pt x="31" y="97"/>
                  </a:lnTo>
                  <a:lnTo>
                    <a:pt x="32" y="97"/>
                  </a:lnTo>
                  <a:lnTo>
                    <a:pt x="35" y="90"/>
                  </a:lnTo>
                  <a:lnTo>
                    <a:pt x="39" y="89"/>
                  </a:lnTo>
                  <a:lnTo>
                    <a:pt x="45" y="89"/>
                  </a:lnTo>
                  <a:lnTo>
                    <a:pt x="50" y="89"/>
                  </a:lnTo>
                  <a:lnTo>
                    <a:pt x="55" y="88"/>
                  </a:lnTo>
                  <a:lnTo>
                    <a:pt x="55" y="86"/>
                  </a:lnTo>
                  <a:lnTo>
                    <a:pt x="54" y="85"/>
                  </a:lnTo>
                  <a:lnTo>
                    <a:pt x="53" y="84"/>
                  </a:lnTo>
                  <a:lnTo>
                    <a:pt x="51" y="83"/>
                  </a:lnTo>
                  <a:lnTo>
                    <a:pt x="51" y="82"/>
                  </a:lnTo>
                  <a:lnTo>
                    <a:pt x="51" y="80"/>
                  </a:lnTo>
                  <a:lnTo>
                    <a:pt x="54" y="79"/>
                  </a:lnTo>
                  <a:lnTo>
                    <a:pt x="57" y="79"/>
                  </a:lnTo>
                  <a:lnTo>
                    <a:pt x="61" y="80"/>
                  </a:lnTo>
                  <a:lnTo>
                    <a:pt x="65" y="82"/>
                  </a:lnTo>
                  <a:lnTo>
                    <a:pt x="68" y="83"/>
                  </a:lnTo>
                  <a:lnTo>
                    <a:pt x="72" y="83"/>
                  </a:lnTo>
                  <a:lnTo>
                    <a:pt x="72" y="98"/>
                  </a:lnTo>
                  <a:lnTo>
                    <a:pt x="78" y="112"/>
                  </a:lnTo>
                  <a:lnTo>
                    <a:pt x="86" y="124"/>
                  </a:lnTo>
                  <a:lnTo>
                    <a:pt x="91" y="127"/>
                  </a:lnTo>
                  <a:lnTo>
                    <a:pt x="96" y="130"/>
                  </a:lnTo>
                  <a:lnTo>
                    <a:pt x="102" y="131"/>
                  </a:lnTo>
                  <a:lnTo>
                    <a:pt x="106" y="132"/>
                  </a:lnTo>
                  <a:lnTo>
                    <a:pt x="108" y="131"/>
                  </a:lnTo>
                  <a:lnTo>
                    <a:pt x="112" y="130"/>
                  </a:lnTo>
                  <a:lnTo>
                    <a:pt x="115" y="130"/>
                  </a:lnTo>
                  <a:lnTo>
                    <a:pt x="118" y="129"/>
                  </a:lnTo>
                  <a:lnTo>
                    <a:pt x="120" y="131"/>
                  </a:lnTo>
                  <a:lnTo>
                    <a:pt x="121" y="132"/>
                  </a:lnTo>
                  <a:lnTo>
                    <a:pt x="121" y="133"/>
                  </a:lnTo>
                  <a:lnTo>
                    <a:pt x="120" y="136"/>
                  </a:lnTo>
                  <a:lnTo>
                    <a:pt x="120" y="138"/>
                  </a:lnTo>
                  <a:lnTo>
                    <a:pt x="119" y="139"/>
                  </a:lnTo>
                  <a:lnTo>
                    <a:pt x="119" y="142"/>
                  </a:lnTo>
                  <a:lnTo>
                    <a:pt x="119" y="143"/>
                  </a:lnTo>
                  <a:lnTo>
                    <a:pt x="122" y="144"/>
                  </a:lnTo>
                  <a:lnTo>
                    <a:pt x="125" y="145"/>
                  </a:lnTo>
                  <a:lnTo>
                    <a:pt x="128" y="145"/>
                  </a:lnTo>
                  <a:lnTo>
                    <a:pt x="132" y="144"/>
                  </a:lnTo>
                  <a:lnTo>
                    <a:pt x="134" y="143"/>
                  </a:lnTo>
                  <a:lnTo>
                    <a:pt x="136" y="141"/>
                  </a:lnTo>
                  <a:lnTo>
                    <a:pt x="134" y="132"/>
                  </a:lnTo>
                  <a:lnTo>
                    <a:pt x="130" y="124"/>
                  </a:lnTo>
                  <a:lnTo>
                    <a:pt x="126" y="115"/>
                  </a:lnTo>
                  <a:lnTo>
                    <a:pt x="126" y="107"/>
                  </a:lnTo>
                  <a:lnTo>
                    <a:pt x="132" y="94"/>
                  </a:lnTo>
                  <a:lnTo>
                    <a:pt x="142" y="83"/>
                  </a:lnTo>
                  <a:lnTo>
                    <a:pt x="144" y="104"/>
                  </a:lnTo>
                  <a:lnTo>
                    <a:pt x="151" y="125"/>
                  </a:lnTo>
                  <a:lnTo>
                    <a:pt x="152" y="120"/>
                  </a:lnTo>
                  <a:lnTo>
                    <a:pt x="152" y="115"/>
                  </a:lnTo>
                  <a:lnTo>
                    <a:pt x="154" y="110"/>
                  </a:lnTo>
                  <a:lnTo>
                    <a:pt x="156" y="107"/>
                  </a:lnTo>
                  <a:lnTo>
                    <a:pt x="157" y="104"/>
                  </a:lnTo>
                  <a:lnTo>
                    <a:pt x="160" y="103"/>
                  </a:lnTo>
                  <a:lnTo>
                    <a:pt x="161" y="101"/>
                  </a:lnTo>
                  <a:lnTo>
                    <a:pt x="163" y="100"/>
                  </a:lnTo>
                  <a:lnTo>
                    <a:pt x="166" y="98"/>
                  </a:lnTo>
                  <a:lnTo>
                    <a:pt x="167" y="96"/>
                  </a:lnTo>
                  <a:lnTo>
                    <a:pt x="167" y="94"/>
                  </a:lnTo>
                  <a:lnTo>
                    <a:pt x="167" y="90"/>
                  </a:lnTo>
                  <a:lnTo>
                    <a:pt x="162" y="77"/>
                  </a:lnTo>
                  <a:lnTo>
                    <a:pt x="156" y="65"/>
                  </a:lnTo>
                  <a:lnTo>
                    <a:pt x="156" y="62"/>
                  </a:lnTo>
                  <a:lnTo>
                    <a:pt x="156" y="60"/>
                  </a:lnTo>
                  <a:lnTo>
                    <a:pt x="157" y="58"/>
                  </a:lnTo>
                  <a:lnTo>
                    <a:pt x="158" y="55"/>
                  </a:lnTo>
                  <a:lnTo>
                    <a:pt x="157" y="53"/>
                  </a:lnTo>
                  <a:lnTo>
                    <a:pt x="156" y="50"/>
                  </a:lnTo>
                  <a:lnTo>
                    <a:pt x="154" y="48"/>
                  </a:lnTo>
                  <a:lnTo>
                    <a:pt x="152" y="47"/>
                  </a:lnTo>
                  <a:lnTo>
                    <a:pt x="152" y="44"/>
                  </a:lnTo>
                  <a:lnTo>
                    <a:pt x="154" y="42"/>
                  </a:lnTo>
                  <a:lnTo>
                    <a:pt x="156" y="38"/>
                  </a:lnTo>
                  <a:lnTo>
                    <a:pt x="158" y="35"/>
                  </a:lnTo>
                  <a:lnTo>
                    <a:pt x="160" y="32"/>
                  </a:lnTo>
                  <a:lnTo>
                    <a:pt x="158" y="29"/>
                  </a:lnTo>
                  <a:lnTo>
                    <a:pt x="157" y="26"/>
                  </a:lnTo>
                  <a:lnTo>
                    <a:pt x="152" y="20"/>
                  </a:lnTo>
                  <a:lnTo>
                    <a:pt x="148" y="15"/>
                  </a:lnTo>
                  <a:lnTo>
                    <a:pt x="143" y="9"/>
                  </a:lnTo>
                  <a:lnTo>
                    <a:pt x="138" y="5"/>
                  </a:lnTo>
                  <a:lnTo>
                    <a:pt x="132" y="1"/>
                  </a:lnTo>
                  <a:lnTo>
                    <a:pt x="125" y="0"/>
                  </a:lnTo>
                  <a:lnTo>
                    <a:pt x="119" y="2"/>
                  </a:lnTo>
                  <a:lnTo>
                    <a:pt x="119" y="7"/>
                  </a:lnTo>
                  <a:lnTo>
                    <a:pt x="120" y="12"/>
                  </a:lnTo>
                  <a:lnTo>
                    <a:pt x="122" y="17"/>
                  </a:lnTo>
                  <a:lnTo>
                    <a:pt x="122" y="23"/>
                  </a:lnTo>
                  <a:lnTo>
                    <a:pt x="120" y="25"/>
                  </a:lnTo>
                  <a:lnTo>
                    <a:pt x="118" y="27"/>
                  </a:lnTo>
                  <a:lnTo>
                    <a:pt x="115" y="29"/>
                  </a:lnTo>
                  <a:lnTo>
                    <a:pt x="112" y="31"/>
                  </a:lnTo>
                  <a:lnTo>
                    <a:pt x="108" y="32"/>
                  </a:lnTo>
                  <a:lnTo>
                    <a:pt x="106" y="33"/>
                  </a:lnTo>
                  <a:lnTo>
                    <a:pt x="91" y="43"/>
                  </a:lnTo>
                  <a:lnTo>
                    <a:pt x="80" y="55"/>
                  </a:lnTo>
                  <a:lnTo>
                    <a:pt x="74" y="72"/>
                  </a:lnTo>
                  <a:lnTo>
                    <a:pt x="74" y="68"/>
                  </a:lnTo>
                  <a:lnTo>
                    <a:pt x="73" y="66"/>
                  </a:lnTo>
                  <a:lnTo>
                    <a:pt x="72" y="64"/>
                  </a:lnTo>
                  <a:lnTo>
                    <a:pt x="72" y="60"/>
                  </a:lnTo>
                  <a:lnTo>
                    <a:pt x="72" y="58"/>
                  </a:lnTo>
                  <a:lnTo>
                    <a:pt x="69" y="58"/>
                  </a:lnTo>
                  <a:lnTo>
                    <a:pt x="67" y="58"/>
                  </a:lnTo>
                  <a:close/>
                </a:path>
              </a:pathLst>
            </a:custGeom>
            <a:solidFill>
              <a:srgbClr val="000514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93" name="Freeform 64"/>
            <p:cNvSpPr>
              <a:spLocks/>
            </p:cNvSpPr>
            <p:nvPr/>
          </p:nvSpPr>
          <p:spPr bwMode="gray">
            <a:xfrm>
              <a:off x="3576" y="3176"/>
              <a:ext cx="195" cy="170"/>
            </a:xfrm>
            <a:custGeom>
              <a:avLst/>
              <a:gdLst>
                <a:gd name="T0" fmla="*/ 76 w 167"/>
                <a:gd name="T1" fmla="*/ 57 h 145"/>
                <a:gd name="T2" fmla="*/ 64 w 167"/>
                <a:gd name="T3" fmla="*/ 50 h 145"/>
                <a:gd name="T4" fmla="*/ 56 w 167"/>
                <a:gd name="T5" fmla="*/ 56 h 145"/>
                <a:gd name="T6" fmla="*/ 53 w 167"/>
                <a:gd name="T7" fmla="*/ 63 h 145"/>
                <a:gd name="T8" fmla="*/ 15 w 167"/>
                <a:gd name="T9" fmla="*/ 96 h 145"/>
                <a:gd name="T10" fmla="*/ 8 w 167"/>
                <a:gd name="T11" fmla="*/ 100 h 145"/>
                <a:gd name="T12" fmla="*/ 1 w 167"/>
                <a:gd name="T13" fmla="*/ 113 h 145"/>
                <a:gd name="T14" fmla="*/ 5 w 167"/>
                <a:gd name="T15" fmla="*/ 134 h 145"/>
                <a:gd name="T16" fmla="*/ 9 w 167"/>
                <a:gd name="T17" fmla="*/ 131 h 145"/>
                <a:gd name="T18" fmla="*/ 15 w 167"/>
                <a:gd name="T19" fmla="*/ 122 h 145"/>
                <a:gd name="T20" fmla="*/ 21 w 167"/>
                <a:gd name="T21" fmla="*/ 100 h 145"/>
                <a:gd name="T22" fmla="*/ 36 w 167"/>
                <a:gd name="T23" fmla="*/ 97 h 145"/>
                <a:gd name="T24" fmla="*/ 34 w 167"/>
                <a:gd name="T25" fmla="*/ 106 h 145"/>
                <a:gd name="T26" fmla="*/ 34 w 167"/>
                <a:gd name="T27" fmla="*/ 113 h 145"/>
                <a:gd name="T28" fmla="*/ 37 w 167"/>
                <a:gd name="T29" fmla="*/ 114 h 145"/>
                <a:gd name="T30" fmla="*/ 53 w 167"/>
                <a:gd name="T31" fmla="*/ 104 h 145"/>
                <a:gd name="T32" fmla="*/ 64 w 167"/>
                <a:gd name="T33" fmla="*/ 101 h 145"/>
                <a:gd name="T34" fmla="*/ 60 w 167"/>
                <a:gd name="T35" fmla="*/ 97 h 145"/>
                <a:gd name="T36" fmla="*/ 63 w 167"/>
                <a:gd name="T37" fmla="*/ 93 h 145"/>
                <a:gd name="T38" fmla="*/ 76 w 167"/>
                <a:gd name="T39" fmla="*/ 96 h 145"/>
                <a:gd name="T40" fmla="*/ 84 w 167"/>
                <a:gd name="T41" fmla="*/ 115 h 145"/>
                <a:gd name="T42" fmla="*/ 106 w 167"/>
                <a:gd name="T43" fmla="*/ 149 h 145"/>
                <a:gd name="T44" fmla="*/ 124 w 167"/>
                <a:gd name="T45" fmla="*/ 155 h 145"/>
                <a:gd name="T46" fmla="*/ 134 w 167"/>
                <a:gd name="T47" fmla="*/ 152 h 145"/>
                <a:gd name="T48" fmla="*/ 141 w 167"/>
                <a:gd name="T49" fmla="*/ 155 h 145"/>
                <a:gd name="T50" fmla="*/ 140 w 167"/>
                <a:gd name="T51" fmla="*/ 162 h 145"/>
                <a:gd name="T52" fmla="*/ 139 w 167"/>
                <a:gd name="T53" fmla="*/ 168 h 145"/>
                <a:gd name="T54" fmla="*/ 149 w 167"/>
                <a:gd name="T55" fmla="*/ 170 h 145"/>
                <a:gd name="T56" fmla="*/ 159 w 167"/>
                <a:gd name="T57" fmla="*/ 165 h 145"/>
                <a:gd name="T58" fmla="*/ 147 w 167"/>
                <a:gd name="T59" fmla="*/ 135 h 145"/>
                <a:gd name="T60" fmla="*/ 166 w 167"/>
                <a:gd name="T61" fmla="*/ 97 h 145"/>
                <a:gd name="T62" fmla="*/ 177 w 167"/>
                <a:gd name="T63" fmla="*/ 141 h 145"/>
                <a:gd name="T64" fmla="*/ 182 w 167"/>
                <a:gd name="T65" fmla="*/ 125 h 145"/>
                <a:gd name="T66" fmla="*/ 188 w 167"/>
                <a:gd name="T67" fmla="*/ 118 h 145"/>
                <a:gd name="T68" fmla="*/ 195 w 167"/>
                <a:gd name="T69" fmla="*/ 113 h 145"/>
                <a:gd name="T70" fmla="*/ 189 w 167"/>
                <a:gd name="T71" fmla="*/ 90 h 145"/>
                <a:gd name="T72" fmla="*/ 182 w 167"/>
                <a:gd name="T73" fmla="*/ 70 h 145"/>
                <a:gd name="T74" fmla="*/ 183 w 167"/>
                <a:gd name="T75" fmla="*/ 62 h 145"/>
                <a:gd name="T76" fmla="*/ 177 w 167"/>
                <a:gd name="T77" fmla="*/ 55 h 145"/>
                <a:gd name="T78" fmla="*/ 182 w 167"/>
                <a:gd name="T79" fmla="*/ 45 h 145"/>
                <a:gd name="T80" fmla="*/ 184 w 167"/>
                <a:gd name="T81" fmla="*/ 34 h 145"/>
                <a:gd name="T82" fmla="*/ 173 w 167"/>
                <a:gd name="T83" fmla="*/ 18 h 145"/>
                <a:gd name="T84" fmla="*/ 154 w 167"/>
                <a:gd name="T85" fmla="*/ 1 h 145"/>
                <a:gd name="T86" fmla="*/ 139 w 167"/>
                <a:gd name="T87" fmla="*/ 8 h 145"/>
                <a:gd name="T88" fmla="*/ 142 w 167"/>
                <a:gd name="T89" fmla="*/ 27 h 145"/>
                <a:gd name="T90" fmla="*/ 134 w 167"/>
                <a:gd name="T91" fmla="*/ 34 h 145"/>
                <a:gd name="T92" fmla="*/ 124 w 167"/>
                <a:gd name="T93" fmla="*/ 39 h 145"/>
                <a:gd name="T94" fmla="*/ 86 w 167"/>
                <a:gd name="T95" fmla="*/ 84 h 145"/>
                <a:gd name="T96" fmla="*/ 84 w 167"/>
                <a:gd name="T97" fmla="*/ 75 h 145"/>
                <a:gd name="T98" fmla="*/ 81 w 167"/>
                <a:gd name="T99" fmla="*/ 68 h 14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67"/>
                <a:gd name="T151" fmla="*/ 0 h 145"/>
                <a:gd name="T152" fmla="*/ 167 w 167"/>
                <a:gd name="T153" fmla="*/ 145 h 14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67" h="145">
                  <a:moveTo>
                    <a:pt x="67" y="58"/>
                  </a:moveTo>
                  <a:lnTo>
                    <a:pt x="67" y="53"/>
                  </a:lnTo>
                  <a:lnTo>
                    <a:pt x="65" y="49"/>
                  </a:lnTo>
                  <a:lnTo>
                    <a:pt x="62" y="47"/>
                  </a:lnTo>
                  <a:lnTo>
                    <a:pt x="59" y="44"/>
                  </a:lnTo>
                  <a:lnTo>
                    <a:pt x="55" y="43"/>
                  </a:lnTo>
                  <a:lnTo>
                    <a:pt x="51" y="44"/>
                  </a:lnTo>
                  <a:lnTo>
                    <a:pt x="49" y="46"/>
                  </a:lnTo>
                  <a:lnTo>
                    <a:pt x="48" y="48"/>
                  </a:lnTo>
                  <a:lnTo>
                    <a:pt x="48" y="50"/>
                  </a:lnTo>
                  <a:lnTo>
                    <a:pt x="47" y="53"/>
                  </a:lnTo>
                  <a:lnTo>
                    <a:pt x="45" y="54"/>
                  </a:lnTo>
                  <a:lnTo>
                    <a:pt x="36" y="65"/>
                  </a:lnTo>
                  <a:lnTo>
                    <a:pt x="24" y="73"/>
                  </a:lnTo>
                  <a:lnTo>
                    <a:pt x="13" y="82"/>
                  </a:lnTo>
                  <a:lnTo>
                    <a:pt x="10" y="83"/>
                  </a:lnTo>
                  <a:lnTo>
                    <a:pt x="8" y="84"/>
                  </a:lnTo>
                  <a:lnTo>
                    <a:pt x="7" y="85"/>
                  </a:lnTo>
                  <a:lnTo>
                    <a:pt x="4" y="86"/>
                  </a:lnTo>
                  <a:lnTo>
                    <a:pt x="3" y="88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3" y="113"/>
                  </a:lnTo>
                  <a:lnTo>
                    <a:pt x="4" y="114"/>
                  </a:lnTo>
                  <a:lnTo>
                    <a:pt x="6" y="113"/>
                  </a:lnTo>
                  <a:lnTo>
                    <a:pt x="7" y="113"/>
                  </a:lnTo>
                  <a:lnTo>
                    <a:pt x="8" y="112"/>
                  </a:lnTo>
                  <a:lnTo>
                    <a:pt x="9" y="110"/>
                  </a:lnTo>
                  <a:lnTo>
                    <a:pt x="12" y="110"/>
                  </a:lnTo>
                  <a:lnTo>
                    <a:pt x="13" y="104"/>
                  </a:lnTo>
                  <a:lnTo>
                    <a:pt x="14" y="97"/>
                  </a:lnTo>
                  <a:lnTo>
                    <a:pt x="15" y="91"/>
                  </a:lnTo>
                  <a:lnTo>
                    <a:pt x="18" y="85"/>
                  </a:lnTo>
                  <a:lnTo>
                    <a:pt x="22" y="83"/>
                  </a:lnTo>
                  <a:lnTo>
                    <a:pt x="30" y="82"/>
                  </a:lnTo>
                  <a:lnTo>
                    <a:pt x="31" y="83"/>
                  </a:lnTo>
                  <a:lnTo>
                    <a:pt x="30" y="85"/>
                  </a:lnTo>
                  <a:lnTo>
                    <a:pt x="30" y="86"/>
                  </a:lnTo>
                  <a:lnTo>
                    <a:pt x="29" y="90"/>
                  </a:lnTo>
                  <a:lnTo>
                    <a:pt x="29" y="92"/>
                  </a:lnTo>
                  <a:lnTo>
                    <a:pt x="29" y="95"/>
                  </a:lnTo>
                  <a:lnTo>
                    <a:pt x="29" y="96"/>
                  </a:lnTo>
                  <a:lnTo>
                    <a:pt x="30" y="97"/>
                  </a:lnTo>
                  <a:lnTo>
                    <a:pt x="31" y="97"/>
                  </a:lnTo>
                  <a:lnTo>
                    <a:pt x="32" y="97"/>
                  </a:lnTo>
                  <a:lnTo>
                    <a:pt x="35" y="90"/>
                  </a:lnTo>
                  <a:lnTo>
                    <a:pt x="39" y="89"/>
                  </a:lnTo>
                  <a:lnTo>
                    <a:pt x="45" y="89"/>
                  </a:lnTo>
                  <a:lnTo>
                    <a:pt x="50" y="89"/>
                  </a:lnTo>
                  <a:lnTo>
                    <a:pt x="55" y="88"/>
                  </a:lnTo>
                  <a:lnTo>
                    <a:pt x="55" y="86"/>
                  </a:lnTo>
                  <a:lnTo>
                    <a:pt x="54" y="85"/>
                  </a:lnTo>
                  <a:lnTo>
                    <a:pt x="53" y="84"/>
                  </a:lnTo>
                  <a:lnTo>
                    <a:pt x="51" y="83"/>
                  </a:lnTo>
                  <a:lnTo>
                    <a:pt x="51" y="82"/>
                  </a:lnTo>
                  <a:lnTo>
                    <a:pt x="51" y="80"/>
                  </a:lnTo>
                  <a:lnTo>
                    <a:pt x="54" y="79"/>
                  </a:lnTo>
                  <a:lnTo>
                    <a:pt x="57" y="79"/>
                  </a:lnTo>
                  <a:lnTo>
                    <a:pt x="61" y="80"/>
                  </a:lnTo>
                  <a:lnTo>
                    <a:pt x="65" y="82"/>
                  </a:lnTo>
                  <a:lnTo>
                    <a:pt x="68" y="83"/>
                  </a:lnTo>
                  <a:lnTo>
                    <a:pt x="72" y="83"/>
                  </a:lnTo>
                  <a:lnTo>
                    <a:pt x="72" y="98"/>
                  </a:lnTo>
                  <a:lnTo>
                    <a:pt x="78" y="112"/>
                  </a:lnTo>
                  <a:lnTo>
                    <a:pt x="86" y="124"/>
                  </a:lnTo>
                  <a:lnTo>
                    <a:pt x="91" y="127"/>
                  </a:lnTo>
                  <a:lnTo>
                    <a:pt x="96" y="130"/>
                  </a:lnTo>
                  <a:lnTo>
                    <a:pt x="102" y="131"/>
                  </a:lnTo>
                  <a:lnTo>
                    <a:pt x="106" y="132"/>
                  </a:lnTo>
                  <a:lnTo>
                    <a:pt x="108" y="131"/>
                  </a:lnTo>
                  <a:lnTo>
                    <a:pt x="112" y="130"/>
                  </a:lnTo>
                  <a:lnTo>
                    <a:pt x="115" y="130"/>
                  </a:lnTo>
                  <a:lnTo>
                    <a:pt x="118" y="129"/>
                  </a:lnTo>
                  <a:lnTo>
                    <a:pt x="120" y="131"/>
                  </a:lnTo>
                  <a:lnTo>
                    <a:pt x="121" y="132"/>
                  </a:lnTo>
                  <a:lnTo>
                    <a:pt x="121" y="133"/>
                  </a:lnTo>
                  <a:lnTo>
                    <a:pt x="120" y="136"/>
                  </a:lnTo>
                  <a:lnTo>
                    <a:pt x="120" y="138"/>
                  </a:lnTo>
                  <a:lnTo>
                    <a:pt x="119" y="139"/>
                  </a:lnTo>
                  <a:lnTo>
                    <a:pt x="119" y="142"/>
                  </a:lnTo>
                  <a:lnTo>
                    <a:pt x="119" y="143"/>
                  </a:lnTo>
                  <a:lnTo>
                    <a:pt x="122" y="144"/>
                  </a:lnTo>
                  <a:lnTo>
                    <a:pt x="125" y="145"/>
                  </a:lnTo>
                  <a:lnTo>
                    <a:pt x="128" y="145"/>
                  </a:lnTo>
                  <a:lnTo>
                    <a:pt x="132" y="144"/>
                  </a:lnTo>
                  <a:lnTo>
                    <a:pt x="134" y="143"/>
                  </a:lnTo>
                  <a:lnTo>
                    <a:pt x="136" y="141"/>
                  </a:lnTo>
                  <a:lnTo>
                    <a:pt x="134" y="132"/>
                  </a:lnTo>
                  <a:lnTo>
                    <a:pt x="130" y="124"/>
                  </a:lnTo>
                  <a:lnTo>
                    <a:pt x="126" y="115"/>
                  </a:lnTo>
                  <a:lnTo>
                    <a:pt x="126" y="107"/>
                  </a:lnTo>
                  <a:lnTo>
                    <a:pt x="132" y="94"/>
                  </a:lnTo>
                  <a:lnTo>
                    <a:pt x="142" y="83"/>
                  </a:lnTo>
                  <a:lnTo>
                    <a:pt x="144" y="104"/>
                  </a:lnTo>
                  <a:lnTo>
                    <a:pt x="151" y="125"/>
                  </a:lnTo>
                  <a:lnTo>
                    <a:pt x="152" y="120"/>
                  </a:lnTo>
                  <a:lnTo>
                    <a:pt x="152" y="115"/>
                  </a:lnTo>
                  <a:lnTo>
                    <a:pt x="154" y="110"/>
                  </a:lnTo>
                  <a:lnTo>
                    <a:pt x="156" y="107"/>
                  </a:lnTo>
                  <a:lnTo>
                    <a:pt x="157" y="104"/>
                  </a:lnTo>
                  <a:lnTo>
                    <a:pt x="160" y="103"/>
                  </a:lnTo>
                  <a:lnTo>
                    <a:pt x="161" y="101"/>
                  </a:lnTo>
                  <a:lnTo>
                    <a:pt x="163" y="100"/>
                  </a:lnTo>
                  <a:lnTo>
                    <a:pt x="166" y="98"/>
                  </a:lnTo>
                  <a:lnTo>
                    <a:pt x="167" y="96"/>
                  </a:lnTo>
                  <a:lnTo>
                    <a:pt x="167" y="94"/>
                  </a:lnTo>
                  <a:lnTo>
                    <a:pt x="167" y="90"/>
                  </a:lnTo>
                  <a:lnTo>
                    <a:pt x="162" y="77"/>
                  </a:lnTo>
                  <a:lnTo>
                    <a:pt x="156" y="65"/>
                  </a:lnTo>
                  <a:lnTo>
                    <a:pt x="156" y="62"/>
                  </a:lnTo>
                  <a:lnTo>
                    <a:pt x="156" y="60"/>
                  </a:lnTo>
                  <a:lnTo>
                    <a:pt x="157" y="58"/>
                  </a:lnTo>
                  <a:lnTo>
                    <a:pt x="158" y="55"/>
                  </a:lnTo>
                  <a:lnTo>
                    <a:pt x="157" y="53"/>
                  </a:lnTo>
                  <a:lnTo>
                    <a:pt x="156" y="50"/>
                  </a:lnTo>
                  <a:lnTo>
                    <a:pt x="154" y="48"/>
                  </a:lnTo>
                  <a:lnTo>
                    <a:pt x="152" y="47"/>
                  </a:lnTo>
                  <a:lnTo>
                    <a:pt x="152" y="44"/>
                  </a:lnTo>
                  <a:lnTo>
                    <a:pt x="154" y="42"/>
                  </a:lnTo>
                  <a:lnTo>
                    <a:pt x="156" y="38"/>
                  </a:lnTo>
                  <a:lnTo>
                    <a:pt x="158" y="35"/>
                  </a:lnTo>
                  <a:lnTo>
                    <a:pt x="160" y="32"/>
                  </a:lnTo>
                  <a:lnTo>
                    <a:pt x="158" y="29"/>
                  </a:lnTo>
                  <a:lnTo>
                    <a:pt x="157" y="26"/>
                  </a:lnTo>
                  <a:lnTo>
                    <a:pt x="152" y="20"/>
                  </a:lnTo>
                  <a:lnTo>
                    <a:pt x="148" y="15"/>
                  </a:lnTo>
                  <a:lnTo>
                    <a:pt x="143" y="9"/>
                  </a:lnTo>
                  <a:lnTo>
                    <a:pt x="138" y="5"/>
                  </a:lnTo>
                  <a:lnTo>
                    <a:pt x="132" y="1"/>
                  </a:lnTo>
                  <a:lnTo>
                    <a:pt x="125" y="0"/>
                  </a:lnTo>
                  <a:lnTo>
                    <a:pt x="119" y="2"/>
                  </a:lnTo>
                  <a:lnTo>
                    <a:pt x="119" y="7"/>
                  </a:lnTo>
                  <a:lnTo>
                    <a:pt x="120" y="12"/>
                  </a:lnTo>
                  <a:lnTo>
                    <a:pt x="122" y="17"/>
                  </a:lnTo>
                  <a:lnTo>
                    <a:pt x="122" y="23"/>
                  </a:lnTo>
                  <a:lnTo>
                    <a:pt x="120" y="25"/>
                  </a:lnTo>
                  <a:lnTo>
                    <a:pt x="118" y="27"/>
                  </a:lnTo>
                  <a:lnTo>
                    <a:pt x="115" y="29"/>
                  </a:lnTo>
                  <a:lnTo>
                    <a:pt x="112" y="31"/>
                  </a:lnTo>
                  <a:lnTo>
                    <a:pt x="108" y="32"/>
                  </a:lnTo>
                  <a:lnTo>
                    <a:pt x="106" y="33"/>
                  </a:lnTo>
                  <a:lnTo>
                    <a:pt x="91" y="43"/>
                  </a:lnTo>
                  <a:lnTo>
                    <a:pt x="80" y="55"/>
                  </a:lnTo>
                  <a:lnTo>
                    <a:pt x="74" y="72"/>
                  </a:lnTo>
                  <a:lnTo>
                    <a:pt x="74" y="68"/>
                  </a:lnTo>
                  <a:lnTo>
                    <a:pt x="73" y="66"/>
                  </a:lnTo>
                  <a:lnTo>
                    <a:pt x="72" y="64"/>
                  </a:lnTo>
                  <a:lnTo>
                    <a:pt x="72" y="60"/>
                  </a:lnTo>
                  <a:lnTo>
                    <a:pt x="72" y="58"/>
                  </a:lnTo>
                  <a:lnTo>
                    <a:pt x="69" y="58"/>
                  </a:lnTo>
                  <a:lnTo>
                    <a:pt x="67" y="58"/>
                  </a:lnTo>
                </a:path>
              </a:pathLst>
            </a:custGeom>
            <a:solidFill>
              <a:srgbClr val="000514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94" name="Freeform 65"/>
            <p:cNvSpPr>
              <a:spLocks/>
            </p:cNvSpPr>
            <p:nvPr/>
          </p:nvSpPr>
          <p:spPr bwMode="gray">
            <a:xfrm>
              <a:off x="4188" y="3634"/>
              <a:ext cx="173" cy="335"/>
            </a:xfrm>
            <a:custGeom>
              <a:avLst/>
              <a:gdLst>
                <a:gd name="T0" fmla="*/ 0 w 148"/>
                <a:gd name="T1" fmla="*/ 132 h 287"/>
                <a:gd name="T2" fmla="*/ 26 w 148"/>
                <a:gd name="T3" fmla="*/ 148 h 287"/>
                <a:gd name="T4" fmla="*/ 29 w 148"/>
                <a:gd name="T5" fmla="*/ 148 h 287"/>
                <a:gd name="T6" fmla="*/ 35 w 148"/>
                <a:gd name="T7" fmla="*/ 148 h 287"/>
                <a:gd name="T8" fmla="*/ 40 w 148"/>
                <a:gd name="T9" fmla="*/ 151 h 287"/>
                <a:gd name="T10" fmla="*/ 41 w 148"/>
                <a:gd name="T11" fmla="*/ 154 h 287"/>
                <a:gd name="T12" fmla="*/ 43 w 148"/>
                <a:gd name="T13" fmla="*/ 155 h 287"/>
                <a:gd name="T14" fmla="*/ 47 w 148"/>
                <a:gd name="T15" fmla="*/ 154 h 287"/>
                <a:gd name="T16" fmla="*/ 48 w 148"/>
                <a:gd name="T17" fmla="*/ 154 h 287"/>
                <a:gd name="T18" fmla="*/ 56 w 148"/>
                <a:gd name="T19" fmla="*/ 172 h 287"/>
                <a:gd name="T20" fmla="*/ 63 w 148"/>
                <a:gd name="T21" fmla="*/ 200 h 287"/>
                <a:gd name="T22" fmla="*/ 84 w 148"/>
                <a:gd name="T23" fmla="*/ 233 h 287"/>
                <a:gd name="T24" fmla="*/ 81 w 148"/>
                <a:gd name="T25" fmla="*/ 233 h 287"/>
                <a:gd name="T26" fmla="*/ 77 w 148"/>
                <a:gd name="T27" fmla="*/ 233 h 287"/>
                <a:gd name="T28" fmla="*/ 76 w 148"/>
                <a:gd name="T29" fmla="*/ 240 h 287"/>
                <a:gd name="T30" fmla="*/ 81 w 148"/>
                <a:gd name="T31" fmla="*/ 245 h 287"/>
                <a:gd name="T32" fmla="*/ 88 w 148"/>
                <a:gd name="T33" fmla="*/ 251 h 287"/>
                <a:gd name="T34" fmla="*/ 83 w 148"/>
                <a:gd name="T35" fmla="*/ 251 h 287"/>
                <a:gd name="T36" fmla="*/ 81 w 148"/>
                <a:gd name="T37" fmla="*/ 250 h 287"/>
                <a:gd name="T38" fmla="*/ 76 w 148"/>
                <a:gd name="T39" fmla="*/ 250 h 287"/>
                <a:gd name="T40" fmla="*/ 71 w 148"/>
                <a:gd name="T41" fmla="*/ 251 h 287"/>
                <a:gd name="T42" fmla="*/ 71 w 148"/>
                <a:gd name="T43" fmla="*/ 254 h 287"/>
                <a:gd name="T44" fmla="*/ 76 w 148"/>
                <a:gd name="T45" fmla="*/ 258 h 287"/>
                <a:gd name="T46" fmla="*/ 83 w 148"/>
                <a:gd name="T47" fmla="*/ 261 h 287"/>
                <a:gd name="T48" fmla="*/ 89 w 148"/>
                <a:gd name="T49" fmla="*/ 264 h 287"/>
                <a:gd name="T50" fmla="*/ 89 w 148"/>
                <a:gd name="T51" fmla="*/ 277 h 287"/>
                <a:gd name="T52" fmla="*/ 76 w 148"/>
                <a:gd name="T53" fmla="*/ 286 h 287"/>
                <a:gd name="T54" fmla="*/ 68 w 148"/>
                <a:gd name="T55" fmla="*/ 292 h 287"/>
                <a:gd name="T56" fmla="*/ 67 w 148"/>
                <a:gd name="T57" fmla="*/ 298 h 287"/>
                <a:gd name="T58" fmla="*/ 95 w 148"/>
                <a:gd name="T59" fmla="*/ 295 h 287"/>
                <a:gd name="T60" fmla="*/ 125 w 148"/>
                <a:gd name="T61" fmla="*/ 295 h 287"/>
                <a:gd name="T62" fmla="*/ 126 w 148"/>
                <a:gd name="T63" fmla="*/ 289 h 287"/>
                <a:gd name="T64" fmla="*/ 129 w 148"/>
                <a:gd name="T65" fmla="*/ 285 h 287"/>
                <a:gd name="T66" fmla="*/ 131 w 148"/>
                <a:gd name="T67" fmla="*/ 302 h 287"/>
                <a:gd name="T68" fmla="*/ 153 w 148"/>
                <a:gd name="T69" fmla="*/ 320 h 287"/>
                <a:gd name="T70" fmla="*/ 173 w 148"/>
                <a:gd name="T71" fmla="*/ 280 h 287"/>
                <a:gd name="T72" fmla="*/ 168 w 148"/>
                <a:gd name="T73" fmla="*/ 223 h 287"/>
                <a:gd name="T74" fmla="*/ 166 w 148"/>
                <a:gd name="T75" fmla="*/ 217 h 287"/>
                <a:gd name="T76" fmla="*/ 165 w 148"/>
                <a:gd name="T77" fmla="*/ 215 h 287"/>
                <a:gd name="T78" fmla="*/ 173 w 148"/>
                <a:gd name="T79" fmla="*/ 153 h 287"/>
                <a:gd name="T80" fmla="*/ 167 w 148"/>
                <a:gd name="T81" fmla="*/ 90 h 287"/>
                <a:gd name="T82" fmla="*/ 161 w 148"/>
                <a:gd name="T83" fmla="*/ 55 h 287"/>
                <a:gd name="T84" fmla="*/ 146 w 148"/>
                <a:gd name="T85" fmla="*/ 48 h 287"/>
                <a:gd name="T86" fmla="*/ 126 w 148"/>
                <a:gd name="T87" fmla="*/ 42 h 287"/>
                <a:gd name="T88" fmla="*/ 110 w 148"/>
                <a:gd name="T89" fmla="*/ 36 h 287"/>
                <a:gd name="T90" fmla="*/ 90 w 148"/>
                <a:gd name="T91" fmla="*/ 28 h 287"/>
                <a:gd name="T92" fmla="*/ 67 w 148"/>
                <a:gd name="T93" fmla="*/ 18 h 287"/>
                <a:gd name="T94" fmla="*/ 48 w 148"/>
                <a:gd name="T95" fmla="*/ 0 h 287"/>
                <a:gd name="T96" fmla="*/ 48 w 148"/>
                <a:gd name="T97" fmla="*/ 7 h 287"/>
                <a:gd name="T98" fmla="*/ 43 w 148"/>
                <a:gd name="T99" fmla="*/ 27 h 287"/>
                <a:gd name="T100" fmla="*/ 27 w 148"/>
                <a:gd name="T101" fmla="*/ 57 h 28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48"/>
                <a:gd name="T154" fmla="*/ 0 h 287"/>
                <a:gd name="T155" fmla="*/ 148 w 148"/>
                <a:gd name="T156" fmla="*/ 287 h 28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48" h="287">
                  <a:moveTo>
                    <a:pt x="11" y="73"/>
                  </a:moveTo>
                  <a:lnTo>
                    <a:pt x="0" y="113"/>
                  </a:lnTo>
                  <a:lnTo>
                    <a:pt x="11" y="119"/>
                  </a:lnTo>
                  <a:lnTo>
                    <a:pt x="22" y="127"/>
                  </a:lnTo>
                  <a:lnTo>
                    <a:pt x="23" y="127"/>
                  </a:lnTo>
                  <a:lnTo>
                    <a:pt x="25" y="127"/>
                  </a:lnTo>
                  <a:lnTo>
                    <a:pt x="28" y="127"/>
                  </a:lnTo>
                  <a:lnTo>
                    <a:pt x="30" y="127"/>
                  </a:lnTo>
                  <a:lnTo>
                    <a:pt x="33" y="127"/>
                  </a:lnTo>
                  <a:lnTo>
                    <a:pt x="34" y="129"/>
                  </a:lnTo>
                  <a:lnTo>
                    <a:pt x="34" y="131"/>
                  </a:lnTo>
                  <a:lnTo>
                    <a:pt x="35" y="132"/>
                  </a:lnTo>
                  <a:lnTo>
                    <a:pt x="36" y="133"/>
                  </a:lnTo>
                  <a:lnTo>
                    <a:pt x="37" y="133"/>
                  </a:lnTo>
                  <a:lnTo>
                    <a:pt x="39" y="133"/>
                  </a:lnTo>
                  <a:lnTo>
                    <a:pt x="40" y="132"/>
                  </a:lnTo>
                  <a:lnTo>
                    <a:pt x="41" y="132"/>
                  </a:lnTo>
                  <a:lnTo>
                    <a:pt x="45" y="139"/>
                  </a:lnTo>
                  <a:lnTo>
                    <a:pt x="48" y="147"/>
                  </a:lnTo>
                  <a:lnTo>
                    <a:pt x="51" y="153"/>
                  </a:lnTo>
                  <a:lnTo>
                    <a:pt x="54" y="171"/>
                  </a:lnTo>
                  <a:lnTo>
                    <a:pt x="61" y="186"/>
                  </a:lnTo>
                  <a:lnTo>
                    <a:pt x="72" y="200"/>
                  </a:lnTo>
                  <a:lnTo>
                    <a:pt x="70" y="200"/>
                  </a:lnTo>
                  <a:lnTo>
                    <a:pt x="69" y="200"/>
                  </a:lnTo>
                  <a:lnTo>
                    <a:pt x="66" y="200"/>
                  </a:lnTo>
                  <a:lnTo>
                    <a:pt x="65" y="203"/>
                  </a:lnTo>
                  <a:lnTo>
                    <a:pt x="65" y="206"/>
                  </a:lnTo>
                  <a:lnTo>
                    <a:pt x="66" y="208"/>
                  </a:lnTo>
                  <a:lnTo>
                    <a:pt x="69" y="210"/>
                  </a:lnTo>
                  <a:lnTo>
                    <a:pt x="72" y="213"/>
                  </a:lnTo>
                  <a:lnTo>
                    <a:pt x="75" y="215"/>
                  </a:lnTo>
                  <a:lnTo>
                    <a:pt x="72" y="215"/>
                  </a:lnTo>
                  <a:lnTo>
                    <a:pt x="71" y="215"/>
                  </a:lnTo>
                  <a:lnTo>
                    <a:pt x="70" y="214"/>
                  </a:lnTo>
                  <a:lnTo>
                    <a:pt x="69" y="214"/>
                  </a:lnTo>
                  <a:lnTo>
                    <a:pt x="66" y="214"/>
                  </a:lnTo>
                  <a:lnTo>
                    <a:pt x="65" y="214"/>
                  </a:lnTo>
                  <a:lnTo>
                    <a:pt x="64" y="215"/>
                  </a:lnTo>
                  <a:lnTo>
                    <a:pt x="61" y="215"/>
                  </a:lnTo>
                  <a:lnTo>
                    <a:pt x="61" y="216"/>
                  </a:lnTo>
                  <a:lnTo>
                    <a:pt x="61" y="218"/>
                  </a:lnTo>
                  <a:lnTo>
                    <a:pt x="63" y="220"/>
                  </a:lnTo>
                  <a:lnTo>
                    <a:pt x="65" y="221"/>
                  </a:lnTo>
                  <a:lnTo>
                    <a:pt x="69" y="222"/>
                  </a:lnTo>
                  <a:lnTo>
                    <a:pt x="71" y="224"/>
                  </a:lnTo>
                  <a:lnTo>
                    <a:pt x="73" y="225"/>
                  </a:lnTo>
                  <a:lnTo>
                    <a:pt x="76" y="226"/>
                  </a:lnTo>
                  <a:lnTo>
                    <a:pt x="78" y="232"/>
                  </a:lnTo>
                  <a:lnTo>
                    <a:pt x="76" y="237"/>
                  </a:lnTo>
                  <a:lnTo>
                    <a:pt x="71" y="242"/>
                  </a:lnTo>
                  <a:lnTo>
                    <a:pt x="65" y="245"/>
                  </a:lnTo>
                  <a:lnTo>
                    <a:pt x="59" y="249"/>
                  </a:lnTo>
                  <a:lnTo>
                    <a:pt x="58" y="250"/>
                  </a:lnTo>
                  <a:lnTo>
                    <a:pt x="58" y="253"/>
                  </a:lnTo>
                  <a:lnTo>
                    <a:pt x="57" y="255"/>
                  </a:lnTo>
                  <a:lnTo>
                    <a:pt x="57" y="257"/>
                  </a:lnTo>
                  <a:lnTo>
                    <a:pt x="81" y="253"/>
                  </a:lnTo>
                  <a:lnTo>
                    <a:pt x="107" y="255"/>
                  </a:lnTo>
                  <a:lnTo>
                    <a:pt x="107" y="253"/>
                  </a:lnTo>
                  <a:lnTo>
                    <a:pt x="107" y="250"/>
                  </a:lnTo>
                  <a:lnTo>
                    <a:pt x="108" y="248"/>
                  </a:lnTo>
                  <a:lnTo>
                    <a:pt x="110" y="246"/>
                  </a:lnTo>
                  <a:lnTo>
                    <a:pt x="110" y="244"/>
                  </a:lnTo>
                  <a:lnTo>
                    <a:pt x="110" y="251"/>
                  </a:lnTo>
                  <a:lnTo>
                    <a:pt x="112" y="259"/>
                  </a:lnTo>
                  <a:lnTo>
                    <a:pt x="117" y="263"/>
                  </a:lnTo>
                  <a:lnTo>
                    <a:pt x="131" y="274"/>
                  </a:lnTo>
                  <a:lnTo>
                    <a:pt x="144" y="287"/>
                  </a:lnTo>
                  <a:lnTo>
                    <a:pt x="148" y="240"/>
                  </a:lnTo>
                  <a:lnTo>
                    <a:pt x="146" y="192"/>
                  </a:lnTo>
                  <a:lnTo>
                    <a:pt x="144" y="191"/>
                  </a:lnTo>
                  <a:lnTo>
                    <a:pt x="143" y="189"/>
                  </a:lnTo>
                  <a:lnTo>
                    <a:pt x="142" y="186"/>
                  </a:lnTo>
                  <a:lnTo>
                    <a:pt x="141" y="185"/>
                  </a:lnTo>
                  <a:lnTo>
                    <a:pt x="141" y="184"/>
                  </a:lnTo>
                  <a:lnTo>
                    <a:pt x="147" y="159"/>
                  </a:lnTo>
                  <a:lnTo>
                    <a:pt x="148" y="131"/>
                  </a:lnTo>
                  <a:lnTo>
                    <a:pt x="147" y="105"/>
                  </a:lnTo>
                  <a:lnTo>
                    <a:pt x="143" y="77"/>
                  </a:lnTo>
                  <a:lnTo>
                    <a:pt x="141" y="50"/>
                  </a:lnTo>
                  <a:lnTo>
                    <a:pt x="138" y="47"/>
                  </a:lnTo>
                  <a:lnTo>
                    <a:pt x="132" y="43"/>
                  </a:lnTo>
                  <a:lnTo>
                    <a:pt x="125" y="41"/>
                  </a:lnTo>
                  <a:lnTo>
                    <a:pt x="117" y="38"/>
                  </a:lnTo>
                  <a:lnTo>
                    <a:pt x="108" y="36"/>
                  </a:lnTo>
                  <a:lnTo>
                    <a:pt x="101" y="32"/>
                  </a:lnTo>
                  <a:lnTo>
                    <a:pt x="94" y="31"/>
                  </a:lnTo>
                  <a:lnTo>
                    <a:pt x="87" y="28"/>
                  </a:lnTo>
                  <a:lnTo>
                    <a:pt x="77" y="24"/>
                  </a:lnTo>
                  <a:lnTo>
                    <a:pt x="66" y="19"/>
                  </a:lnTo>
                  <a:lnTo>
                    <a:pt x="57" y="15"/>
                  </a:lnTo>
                  <a:lnTo>
                    <a:pt x="48" y="9"/>
                  </a:lnTo>
                  <a:lnTo>
                    <a:pt x="41" y="0"/>
                  </a:lnTo>
                  <a:lnTo>
                    <a:pt x="41" y="2"/>
                  </a:lnTo>
                  <a:lnTo>
                    <a:pt x="41" y="6"/>
                  </a:lnTo>
                  <a:lnTo>
                    <a:pt x="40" y="13"/>
                  </a:lnTo>
                  <a:lnTo>
                    <a:pt x="37" y="23"/>
                  </a:lnTo>
                  <a:lnTo>
                    <a:pt x="33" y="35"/>
                  </a:lnTo>
                  <a:lnTo>
                    <a:pt x="23" y="49"/>
                  </a:lnTo>
                  <a:lnTo>
                    <a:pt x="11" y="73"/>
                  </a:lnTo>
                  <a:close/>
                </a:path>
              </a:pathLst>
            </a:custGeom>
            <a:solidFill>
              <a:srgbClr val="000514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95" name="Freeform 66"/>
            <p:cNvSpPr>
              <a:spLocks/>
            </p:cNvSpPr>
            <p:nvPr/>
          </p:nvSpPr>
          <p:spPr bwMode="gray">
            <a:xfrm>
              <a:off x="1355" y="2048"/>
              <a:ext cx="868" cy="1203"/>
            </a:xfrm>
            <a:custGeom>
              <a:avLst/>
              <a:gdLst>
                <a:gd name="T0" fmla="*/ 827 w 868"/>
                <a:gd name="T1" fmla="*/ 440 h 1203"/>
                <a:gd name="T2" fmla="*/ 844 w 868"/>
                <a:gd name="T3" fmla="*/ 447 h 1203"/>
                <a:gd name="T4" fmla="*/ 857 w 868"/>
                <a:gd name="T5" fmla="*/ 468 h 1203"/>
                <a:gd name="T6" fmla="*/ 829 w 868"/>
                <a:gd name="T7" fmla="*/ 487 h 1203"/>
                <a:gd name="T8" fmla="*/ 856 w 868"/>
                <a:gd name="T9" fmla="*/ 542 h 1203"/>
                <a:gd name="T10" fmla="*/ 867 w 868"/>
                <a:gd name="T11" fmla="*/ 569 h 1203"/>
                <a:gd name="T12" fmla="*/ 865 w 868"/>
                <a:gd name="T13" fmla="*/ 629 h 1203"/>
                <a:gd name="T14" fmla="*/ 848 w 868"/>
                <a:gd name="T15" fmla="*/ 635 h 1203"/>
                <a:gd name="T16" fmla="*/ 824 w 868"/>
                <a:gd name="T17" fmla="*/ 615 h 1203"/>
                <a:gd name="T18" fmla="*/ 779 w 868"/>
                <a:gd name="T19" fmla="*/ 653 h 1203"/>
                <a:gd name="T20" fmla="*/ 655 w 868"/>
                <a:gd name="T21" fmla="*/ 778 h 1203"/>
                <a:gd name="T22" fmla="*/ 596 w 868"/>
                <a:gd name="T23" fmla="*/ 828 h 1203"/>
                <a:gd name="T24" fmla="*/ 604 w 868"/>
                <a:gd name="T25" fmla="*/ 842 h 1203"/>
                <a:gd name="T26" fmla="*/ 525 w 868"/>
                <a:gd name="T27" fmla="*/ 879 h 1203"/>
                <a:gd name="T28" fmla="*/ 499 w 868"/>
                <a:gd name="T29" fmla="*/ 900 h 1203"/>
                <a:gd name="T30" fmla="*/ 500 w 868"/>
                <a:gd name="T31" fmla="*/ 978 h 1203"/>
                <a:gd name="T32" fmla="*/ 508 w 868"/>
                <a:gd name="T33" fmla="*/ 1005 h 1203"/>
                <a:gd name="T34" fmla="*/ 486 w 868"/>
                <a:gd name="T35" fmla="*/ 1072 h 1203"/>
                <a:gd name="T36" fmla="*/ 456 w 868"/>
                <a:gd name="T37" fmla="*/ 1127 h 1203"/>
                <a:gd name="T38" fmla="*/ 415 w 868"/>
                <a:gd name="T39" fmla="*/ 1178 h 1203"/>
                <a:gd name="T40" fmla="*/ 337 w 868"/>
                <a:gd name="T41" fmla="*/ 1129 h 1203"/>
                <a:gd name="T42" fmla="*/ 226 w 868"/>
                <a:gd name="T43" fmla="*/ 875 h 1203"/>
                <a:gd name="T44" fmla="*/ 198 w 868"/>
                <a:gd name="T45" fmla="*/ 759 h 1203"/>
                <a:gd name="T46" fmla="*/ 199 w 868"/>
                <a:gd name="T47" fmla="*/ 734 h 1203"/>
                <a:gd name="T48" fmla="*/ 196 w 868"/>
                <a:gd name="T49" fmla="*/ 654 h 1203"/>
                <a:gd name="T50" fmla="*/ 185 w 868"/>
                <a:gd name="T51" fmla="*/ 616 h 1203"/>
                <a:gd name="T52" fmla="*/ 171 w 868"/>
                <a:gd name="T53" fmla="*/ 619 h 1203"/>
                <a:gd name="T54" fmla="*/ 94 w 868"/>
                <a:gd name="T55" fmla="*/ 663 h 1203"/>
                <a:gd name="T56" fmla="*/ 80 w 868"/>
                <a:gd name="T57" fmla="*/ 646 h 1203"/>
                <a:gd name="T58" fmla="*/ 46 w 868"/>
                <a:gd name="T59" fmla="*/ 595 h 1203"/>
                <a:gd name="T60" fmla="*/ 77 w 868"/>
                <a:gd name="T61" fmla="*/ 572 h 1203"/>
                <a:gd name="T62" fmla="*/ 0 w 868"/>
                <a:gd name="T63" fmla="*/ 534 h 1203"/>
                <a:gd name="T64" fmla="*/ 22 w 868"/>
                <a:gd name="T65" fmla="*/ 514 h 1203"/>
                <a:gd name="T66" fmla="*/ 62 w 868"/>
                <a:gd name="T67" fmla="*/ 507 h 1203"/>
                <a:gd name="T68" fmla="*/ 124 w 868"/>
                <a:gd name="T69" fmla="*/ 490 h 1203"/>
                <a:gd name="T70" fmla="*/ 81 w 868"/>
                <a:gd name="T71" fmla="*/ 409 h 1203"/>
                <a:gd name="T72" fmla="*/ 59 w 868"/>
                <a:gd name="T73" fmla="*/ 383 h 1203"/>
                <a:gd name="T74" fmla="*/ 67 w 868"/>
                <a:gd name="T75" fmla="*/ 366 h 1203"/>
                <a:gd name="T76" fmla="*/ 134 w 868"/>
                <a:gd name="T77" fmla="*/ 348 h 1203"/>
                <a:gd name="T78" fmla="*/ 225 w 868"/>
                <a:gd name="T79" fmla="*/ 251 h 1203"/>
                <a:gd name="T80" fmla="*/ 277 w 868"/>
                <a:gd name="T81" fmla="*/ 201 h 1203"/>
                <a:gd name="T82" fmla="*/ 269 w 868"/>
                <a:gd name="T83" fmla="*/ 183 h 1203"/>
                <a:gd name="T84" fmla="*/ 293 w 868"/>
                <a:gd name="T85" fmla="*/ 139 h 1203"/>
                <a:gd name="T86" fmla="*/ 275 w 868"/>
                <a:gd name="T87" fmla="*/ 122 h 1203"/>
                <a:gd name="T88" fmla="*/ 253 w 868"/>
                <a:gd name="T89" fmla="*/ 92 h 1203"/>
                <a:gd name="T90" fmla="*/ 258 w 868"/>
                <a:gd name="T91" fmla="*/ 75 h 1203"/>
                <a:gd name="T92" fmla="*/ 306 w 868"/>
                <a:gd name="T93" fmla="*/ 42 h 1203"/>
                <a:gd name="T94" fmla="*/ 424 w 868"/>
                <a:gd name="T95" fmla="*/ 25 h 1203"/>
                <a:gd name="T96" fmla="*/ 472 w 868"/>
                <a:gd name="T97" fmla="*/ 127 h 1203"/>
                <a:gd name="T98" fmla="*/ 432 w 868"/>
                <a:gd name="T99" fmla="*/ 136 h 1203"/>
                <a:gd name="T100" fmla="*/ 454 w 868"/>
                <a:gd name="T101" fmla="*/ 189 h 1203"/>
                <a:gd name="T102" fmla="*/ 530 w 868"/>
                <a:gd name="T103" fmla="*/ 241 h 1203"/>
                <a:gd name="T104" fmla="*/ 502 w 868"/>
                <a:gd name="T105" fmla="*/ 278 h 1203"/>
                <a:gd name="T106" fmla="*/ 513 w 868"/>
                <a:gd name="T107" fmla="*/ 318 h 1203"/>
                <a:gd name="T108" fmla="*/ 562 w 868"/>
                <a:gd name="T109" fmla="*/ 343 h 1203"/>
                <a:gd name="T110" fmla="*/ 610 w 868"/>
                <a:gd name="T111" fmla="*/ 362 h 1203"/>
                <a:gd name="T112" fmla="*/ 637 w 868"/>
                <a:gd name="T113" fmla="*/ 370 h 1203"/>
                <a:gd name="T114" fmla="*/ 688 w 868"/>
                <a:gd name="T115" fmla="*/ 386 h 1203"/>
                <a:gd name="T116" fmla="*/ 713 w 868"/>
                <a:gd name="T117" fmla="*/ 400 h 1203"/>
                <a:gd name="T118" fmla="*/ 752 w 868"/>
                <a:gd name="T119" fmla="*/ 406 h 1203"/>
                <a:gd name="T120" fmla="*/ 782 w 868"/>
                <a:gd name="T121" fmla="*/ 412 h 1203"/>
                <a:gd name="T122" fmla="*/ 841 w 868"/>
                <a:gd name="T123" fmla="*/ 406 h 1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68"/>
                <a:gd name="T187" fmla="*/ 0 h 1203"/>
                <a:gd name="T188" fmla="*/ 868 w 868"/>
                <a:gd name="T189" fmla="*/ 1203 h 1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68" h="1203">
                  <a:moveTo>
                    <a:pt x="841" y="406"/>
                  </a:moveTo>
                  <a:lnTo>
                    <a:pt x="841" y="407"/>
                  </a:lnTo>
                  <a:lnTo>
                    <a:pt x="841" y="409"/>
                  </a:lnTo>
                  <a:lnTo>
                    <a:pt x="841" y="410"/>
                  </a:lnTo>
                  <a:lnTo>
                    <a:pt x="841" y="413"/>
                  </a:lnTo>
                  <a:lnTo>
                    <a:pt x="841" y="416"/>
                  </a:lnTo>
                  <a:lnTo>
                    <a:pt x="841" y="419"/>
                  </a:lnTo>
                  <a:lnTo>
                    <a:pt x="840" y="420"/>
                  </a:lnTo>
                  <a:lnTo>
                    <a:pt x="836" y="426"/>
                  </a:lnTo>
                  <a:lnTo>
                    <a:pt x="831" y="431"/>
                  </a:lnTo>
                  <a:lnTo>
                    <a:pt x="829" y="437"/>
                  </a:lnTo>
                  <a:lnTo>
                    <a:pt x="827" y="440"/>
                  </a:lnTo>
                  <a:lnTo>
                    <a:pt x="829" y="441"/>
                  </a:lnTo>
                  <a:lnTo>
                    <a:pt x="830" y="444"/>
                  </a:lnTo>
                  <a:lnTo>
                    <a:pt x="831" y="446"/>
                  </a:lnTo>
                  <a:lnTo>
                    <a:pt x="833" y="446"/>
                  </a:lnTo>
                  <a:lnTo>
                    <a:pt x="833" y="444"/>
                  </a:lnTo>
                  <a:lnTo>
                    <a:pt x="834" y="443"/>
                  </a:lnTo>
                  <a:lnTo>
                    <a:pt x="836" y="443"/>
                  </a:lnTo>
                  <a:lnTo>
                    <a:pt x="837" y="443"/>
                  </a:lnTo>
                  <a:lnTo>
                    <a:pt x="838" y="443"/>
                  </a:lnTo>
                  <a:lnTo>
                    <a:pt x="840" y="443"/>
                  </a:lnTo>
                  <a:lnTo>
                    <a:pt x="841" y="446"/>
                  </a:lnTo>
                  <a:lnTo>
                    <a:pt x="844" y="447"/>
                  </a:lnTo>
                  <a:lnTo>
                    <a:pt x="847" y="448"/>
                  </a:lnTo>
                  <a:lnTo>
                    <a:pt x="848" y="450"/>
                  </a:lnTo>
                  <a:lnTo>
                    <a:pt x="851" y="453"/>
                  </a:lnTo>
                  <a:lnTo>
                    <a:pt x="854" y="456"/>
                  </a:lnTo>
                  <a:lnTo>
                    <a:pt x="857" y="458"/>
                  </a:lnTo>
                  <a:lnTo>
                    <a:pt x="861" y="458"/>
                  </a:lnTo>
                  <a:lnTo>
                    <a:pt x="867" y="457"/>
                  </a:lnTo>
                  <a:lnTo>
                    <a:pt x="867" y="460"/>
                  </a:lnTo>
                  <a:lnTo>
                    <a:pt x="867" y="461"/>
                  </a:lnTo>
                  <a:lnTo>
                    <a:pt x="865" y="463"/>
                  </a:lnTo>
                  <a:lnTo>
                    <a:pt x="861" y="466"/>
                  </a:lnTo>
                  <a:lnTo>
                    <a:pt x="857" y="468"/>
                  </a:lnTo>
                  <a:lnTo>
                    <a:pt x="851" y="468"/>
                  </a:lnTo>
                  <a:lnTo>
                    <a:pt x="846" y="468"/>
                  </a:lnTo>
                  <a:lnTo>
                    <a:pt x="846" y="473"/>
                  </a:lnTo>
                  <a:lnTo>
                    <a:pt x="844" y="474"/>
                  </a:lnTo>
                  <a:lnTo>
                    <a:pt x="843" y="475"/>
                  </a:lnTo>
                  <a:lnTo>
                    <a:pt x="840" y="477"/>
                  </a:lnTo>
                  <a:lnTo>
                    <a:pt x="837" y="477"/>
                  </a:lnTo>
                  <a:lnTo>
                    <a:pt x="834" y="478"/>
                  </a:lnTo>
                  <a:lnTo>
                    <a:pt x="831" y="478"/>
                  </a:lnTo>
                  <a:lnTo>
                    <a:pt x="831" y="481"/>
                  </a:lnTo>
                  <a:lnTo>
                    <a:pt x="830" y="484"/>
                  </a:lnTo>
                  <a:lnTo>
                    <a:pt x="829" y="487"/>
                  </a:lnTo>
                  <a:lnTo>
                    <a:pt x="826" y="488"/>
                  </a:lnTo>
                  <a:lnTo>
                    <a:pt x="830" y="495"/>
                  </a:lnTo>
                  <a:lnTo>
                    <a:pt x="838" y="502"/>
                  </a:lnTo>
                  <a:lnTo>
                    <a:pt x="847" y="507"/>
                  </a:lnTo>
                  <a:lnTo>
                    <a:pt x="854" y="514"/>
                  </a:lnTo>
                  <a:lnTo>
                    <a:pt x="858" y="522"/>
                  </a:lnTo>
                  <a:lnTo>
                    <a:pt x="860" y="531"/>
                  </a:lnTo>
                  <a:lnTo>
                    <a:pt x="858" y="541"/>
                  </a:lnTo>
                  <a:lnTo>
                    <a:pt x="857" y="542"/>
                  </a:lnTo>
                  <a:lnTo>
                    <a:pt x="856" y="542"/>
                  </a:lnTo>
                  <a:lnTo>
                    <a:pt x="854" y="545"/>
                  </a:lnTo>
                  <a:lnTo>
                    <a:pt x="854" y="546"/>
                  </a:lnTo>
                  <a:lnTo>
                    <a:pt x="856" y="549"/>
                  </a:lnTo>
                  <a:lnTo>
                    <a:pt x="858" y="551"/>
                  </a:lnTo>
                  <a:lnTo>
                    <a:pt x="861" y="551"/>
                  </a:lnTo>
                  <a:lnTo>
                    <a:pt x="861" y="554"/>
                  </a:lnTo>
                  <a:lnTo>
                    <a:pt x="860" y="556"/>
                  </a:lnTo>
                  <a:lnTo>
                    <a:pt x="860" y="559"/>
                  </a:lnTo>
                  <a:lnTo>
                    <a:pt x="860" y="562"/>
                  </a:lnTo>
                  <a:lnTo>
                    <a:pt x="861" y="565"/>
                  </a:lnTo>
                  <a:lnTo>
                    <a:pt x="864" y="566"/>
                  </a:lnTo>
                  <a:lnTo>
                    <a:pt x="867" y="569"/>
                  </a:lnTo>
                  <a:lnTo>
                    <a:pt x="867" y="571"/>
                  </a:lnTo>
                  <a:lnTo>
                    <a:pt x="865" y="573"/>
                  </a:lnTo>
                  <a:lnTo>
                    <a:pt x="865" y="576"/>
                  </a:lnTo>
                  <a:lnTo>
                    <a:pt x="864" y="579"/>
                  </a:lnTo>
                  <a:lnTo>
                    <a:pt x="864" y="582"/>
                  </a:lnTo>
                  <a:lnTo>
                    <a:pt x="864" y="585"/>
                  </a:lnTo>
                  <a:lnTo>
                    <a:pt x="865" y="588"/>
                  </a:lnTo>
                  <a:lnTo>
                    <a:pt x="867" y="590"/>
                  </a:lnTo>
                  <a:lnTo>
                    <a:pt x="868" y="593"/>
                  </a:lnTo>
                  <a:lnTo>
                    <a:pt x="868" y="595"/>
                  </a:lnTo>
                  <a:lnTo>
                    <a:pt x="867" y="612"/>
                  </a:lnTo>
                  <a:lnTo>
                    <a:pt x="865" y="629"/>
                  </a:lnTo>
                  <a:lnTo>
                    <a:pt x="864" y="629"/>
                  </a:lnTo>
                  <a:lnTo>
                    <a:pt x="863" y="630"/>
                  </a:lnTo>
                  <a:lnTo>
                    <a:pt x="858" y="629"/>
                  </a:lnTo>
                  <a:lnTo>
                    <a:pt x="857" y="626"/>
                  </a:lnTo>
                  <a:lnTo>
                    <a:pt x="856" y="623"/>
                  </a:lnTo>
                  <a:lnTo>
                    <a:pt x="856" y="619"/>
                  </a:lnTo>
                  <a:lnTo>
                    <a:pt x="856" y="616"/>
                  </a:lnTo>
                  <a:lnTo>
                    <a:pt x="856" y="612"/>
                  </a:lnTo>
                  <a:lnTo>
                    <a:pt x="853" y="620"/>
                  </a:lnTo>
                  <a:lnTo>
                    <a:pt x="851" y="629"/>
                  </a:lnTo>
                  <a:lnTo>
                    <a:pt x="848" y="635"/>
                  </a:lnTo>
                  <a:lnTo>
                    <a:pt x="846" y="637"/>
                  </a:lnTo>
                  <a:lnTo>
                    <a:pt x="843" y="639"/>
                  </a:lnTo>
                  <a:lnTo>
                    <a:pt x="841" y="639"/>
                  </a:lnTo>
                  <a:lnTo>
                    <a:pt x="840" y="636"/>
                  </a:lnTo>
                  <a:lnTo>
                    <a:pt x="838" y="633"/>
                  </a:lnTo>
                  <a:lnTo>
                    <a:pt x="836" y="630"/>
                  </a:lnTo>
                  <a:lnTo>
                    <a:pt x="834" y="626"/>
                  </a:lnTo>
                  <a:lnTo>
                    <a:pt x="833" y="622"/>
                  </a:lnTo>
                  <a:lnTo>
                    <a:pt x="831" y="617"/>
                  </a:lnTo>
                  <a:lnTo>
                    <a:pt x="829" y="615"/>
                  </a:lnTo>
                  <a:lnTo>
                    <a:pt x="827" y="615"/>
                  </a:lnTo>
                  <a:lnTo>
                    <a:pt x="824" y="615"/>
                  </a:lnTo>
                  <a:lnTo>
                    <a:pt x="821" y="616"/>
                  </a:lnTo>
                  <a:lnTo>
                    <a:pt x="821" y="617"/>
                  </a:lnTo>
                  <a:lnTo>
                    <a:pt x="820" y="620"/>
                  </a:lnTo>
                  <a:lnTo>
                    <a:pt x="820" y="623"/>
                  </a:lnTo>
                  <a:lnTo>
                    <a:pt x="820" y="626"/>
                  </a:lnTo>
                  <a:lnTo>
                    <a:pt x="819" y="629"/>
                  </a:lnTo>
                  <a:lnTo>
                    <a:pt x="817" y="630"/>
                  </a:lnTo>
                  <a:lnTo>
                    <a:pt x="809" y="633"/>
                  </a:lnTo>
                  <a:lnTo>
                    <a:pt x="799" y="637"/>
                  </a:lnTo>
                  <a:lnTo>
                    <a:pt x="789" y="640"/>
                  </a:lnTo>
                  <a:lnTo>
                    <a:pt x="782" y="646"/>
                  </a:lnTo>
                  <a:lnTo>
                    <a:pt x="779" y="653"/>
                  </a:lnTo>
                  <a:lnTo>
                    <a:pt x="780" y="661"/>
                  </a:lnTo>
                  <a:lnTo>
                    <a:pt x="780" y="670"/>
                  </a:lnTo>
                  <a:lnTo>
                    <a:pt x="777" y="677"/>
                  </a:lnTo>
                  <a:lnTo>
                    <a:pt x="766" y="688"/>
                  </a:lnTo>
                  <a:lnTo>
                    <a:pt x="753" y="701"/>
                  </a:lnTo>
                  <a:lnTo>
                    <a:pt x="739" y="711"/>
                  </a:lnTo>
                  <a:lnTo>
                    <a:pt x="722" y="715"/>
                  </a:lnTo>
                  <a:lnTo>
                    <a:pt x="721" y="718"/>
                  </a:lnTo>
                  <a:lnTo>
                    <a:pt x="706" y="737"/>
                  </a:lnTo>
                  <a:lnTo>
                    <a:pt x="691" y="751"/>
                  </a:lnTo>
                  <a:lnTo>
                    <a:pt x="672" y="765"/>
                  </a:lnTo>
                  <a:lnTo>
                    <a:pt x="655" y="778"/>
                  </a:lnTo>
                  <a:lnTo>
                    <a:pt x="637" y="794"/>
                  </a:lnTo>
                  <a:lnTo>
                    <a:pt x="624" y="802"/>
                  </a:lnTo>
                  <a:lnTo>
                    <a:pt x="610" y="811"/>
                  </a:lnTo>
                  <a:lnTo>
                    <a:pt x="593" y="818"/>
                  </a:lnTo>
                  <a:lnTo>
                    <a:pt x="591" y="819"/>
                  </a:lnTo>
                  <a:lnTo>
                    <a:pt x="591" y="821"/>
                  </a:lnTo>
                  <a:lnTo>
                    <a:pt x="590" y="822"/>
                  </a:lnTo>
                  <a:lnTo>
                    <a:pt x="590" y="823"/>
                  </a:lnTo>
                  <a:lnTo>
                    <a:pt x="591" y="825"/>
                  </a:lnTo>
                  <a:lnTo>
                    <a:pt x="593" y="826"/>
                  </a:lnTo>
                  <a:lnTo>
                    <a:pt x="594" y="828"/>
                  </a:lnTo>
                  <a:lnTo>
                    <a:pt x="596" y="828"/>
                  </a:lnTo>
                  <a:lnTo>
                    <a:pt x="596" y="829"/>
                  </a:lnTo>
                  <a:lnTo>
                    <a:pt x="596" y="830"/>
                  </a:lnTo>
                  <a:lnTo>
                    <a:pt x="596" y="833"/>
                  </a:lnTo>
                  <a:lnTo>
                    <a:pt x="596" y="835"/>
                  </a:lnTo>
                  <a:lnTo>
                    <a:pt x="597" y="835"/>
                  </a:lnTo>
                  <a:lnTo>
                    <a:pt x="598" y="836"/>
                  </a:lnTo>
                  <a:lnTo>
                    <a:pt x="600" y="836"/>
                  </a:lnTo>
                  <a:lnTo>
                    <a:pt x="601" y="838"/>
                  </a:lnTo>
                  <a:lnTo>
                    <a:pt x="603" y="838"/>
                  </a:lnTo>
                  <a:lnTo>
                    <a:pt x="604" y="840"/>
                  </a:lnTo>
                  <a:lnTo>
                    <a:pt x="604" y="842"/>
                  </a:lnTo>
                  <a:lnTo>
                    <a:pt x="603" y="845"/>
                  </a:lnTo>
                  <a:lnTo>
                    <a:pt x="598" y="848"/>
                  </a:lnTo>
                  <a:lnTo>
                    <a:pt x="590" y="852"/>
                  </a:lnTo>
                  <a:lnTo>
                    <a:pt x="579" y="855"/>
                  </a:lnTo>
                  <a:lnTo>
                    <a:pt x="566" y="856"/>
                  </a:lnTo>
                  <a:lnTo>
                    <a:pt x="556" y="859"/>
                  </a:lnTo>
                  <a:lnTo>
                    <a:pt x="544" y="865"/>
                  </a:lnTo>
                  <a:lnTo>
                    <a:pt x="537" y="875"/>
                  </a:lnTo>
                  <a:lnTo>
                    <a:pt x="535" y="876"/>
                  </a:lnTo>
                  <a:lnTo>
                    <a:pt x="532" y="877"/>
                  </a:lnTo>
                  <a:lnTo>
                    <a:pt x="527" y="879"/>
                  </a:lnTo>
                  <a:lnTo>
                    <a:pt x="525" y="879"/>
                  </a:lnTo>
                  <a:lnTo>
                    <a:pt x="523" y="879"/>
                  </a:lnTo>
                  <a:lnTo>
                    <a:pt x="522" y="877"/>
                  </a:lnTo>
                  <a:lnTo>
                    <a:pt x="520" y="876"/>
                  </a:lnTo>
                  <a:lnTo>
                    <a:pt x="520" y="875"/>
                  </a:lnTo>
                  <a:lnTo>
                    <a:pt x="519" y="873"/>
                  </a:lnTo>
                  <a:lnTo>
                    <a:pt x="515" y="872"/>
                  </a:lnTo>
                  <a:lnTo>
                    <a:pt x="510" y="873"/>
                  </a:lnTo>
                  <a:lnTo>
                    <a:pt x="508" y="876"/>
                  </a:lnTo>
                  <a:lnTo>
                    <a:pt x="505" y="879"/>
                  </a:lnTo>
                  <a:lnTo>
                    <a:pt x="502" y="882"/>
                  </a:lnTo>
                  <a:lnTo>
                    <a:pt x="500" y="886"/>
                  </a:lnTo>
                  <a:lnTo>
                    <a:pt x="499" y="900"/>
                  </a:lnTo>
                  <a:lnTo>
                    <a:pt x="502" y="913"/>
                  </a:lnTo>
                  <a:lnTo>
                    <a:pt x="503" y="927"/>
                  </a:lnTo>
                  <a:lnTo>
                    <a:pt x="500" y="941"/>
                  </a:lnTo>
                  <a:lnTo>
                    <a:pt x="500" y="946"/>
                  </a:lnTo>
                  <a:lnTo>
                    <a:pt x="500" y="950"/>
                  </a:lnTo>
                  <a:lnTo>
                    <a:pt x="502" y="955"/>
                  </a:lnTo>
                  <a:lnTo>
                    <a:pt x="505" y="960"/>
                  </a:lnTo>
                  <a:lnTo>
                    <a:pt x="505" y="964"/>
                  </a:lnTo>
                  <a:lnTo>
                    <a:pt x="506" y="967"/>
                  </a:lnTo>
                  <a:lnTo>
                    <a:pt x="505" y="971"/>
                  </a:lnTo>
                  <a:lnTo>
                    <a:pt x="503" y="974"/>
                  </a:lnTo>
                  <a:lnTo>
                    <a:pt x="500" y="978"/>
                  </a:lnTo>
                  <a:lnTo>
                    <a:pt x="498" y="980"/>
                  </a:lnTo>
                  <a:lnTo>
                    <a:pt x="495" y="981"/>
                  </a:lnTo>
                  <a:lnTo>
                    <a:pt x="499" y="981"/>
                  </a:lnTo>
                  <a:lnTo>
                    <a:pt x="503" y="981"/>
                  </a:lnTo>
                  <a:lnTo>
                    <a:pt x="506" y="982"/>
                  </a:lnTo>
                  <a:lnTo>
                    <a:pt x="509" y="984"/>
                  </a:lnTo>
                  <a:lnTo>
                    <a:pt x="510" y="987"/>
                  </a:lnTo>
                  <a:lnTo>
                    <a:pt x="512" y="991"/>
                  </a:lnTo>
                  <a:lnTo>
                    <a:pt x="510" y="995"/>
                  </a:lnTo>
                  <a:lnTo>
                    <a:pt x="508" y="998"/>
                  </a:lnTo>
                  <a:lnTo>
                    <a:pt x="508" y="1002"/>
                  </a:lnTo>
                  <a:lnTo>
                    <a:pt x="508" y="1005"/>
                  </a:lnTo>
                  <a:lnTo>
                    <a:pt x="508" y="1008"/>
                  </a:lnTo>
                  <a:lnTo>
                    <a:pt x="508" y="1011"/>
                  </a:lnTo>
                  <a:lnTo>
                    <a:pt x="508" y="1014"/>
                  </a:lnTo>
                  <a:lnTo>
                    <a:pt x="502" y="1019"/>
                  </a:lnTo>
                  <a:lnTo>
                    <a:pt x="496" y="1026"/>
                  </a:lnTo>
                  <a:lnTo>
                    <a:pt x="492" y="1034"/>
                  </a:lnTo>
                  <a:lnTo>
                    <a:pt x="483" y="1048"/>
                  </a:lnTo>
                  <a:lnTo>
                    <a:pt x="478" y="1062"/>
                  </a:lnTo>
                  <a:lnTo>
                    <a:pt x="478" y="1078"/>
                  </a:lnTo>
                  <a:lnTo>
                    <a:pt x="481" y="1076"/>
                  </a:lnTo>
                  <a:lnTo>
                    <a:pt x="485" y="1073"/>
                  </a:lnTo>
                  <a:lnTo>
                    <a:pt x="486" y="1072"/>
                  </a:lnTo>
                  <a:lnTo>
                    <a:pt x="489" y="1072"/>
                  </a:lnTo>
                  <a:lnTo>
                    <a:pt x="490" y="1072"/>
                  </a:lnTo>
                  <a:lnTo>
                    <a:pt x="492" y="1073"/>
                  </a:lnTo>
                  <a:lnTo>
                    <a:pt x="495" y="1083"/>
                  </a:lnTo>
                  <a:lnTo>
                    <a:pt x="495" y="1095"/>
                  </a:lnTo>
                  <a:lnTo>
                    <a:pt x="492" y="1105"/>
                  </a:lnTo>
                  <a:lnTo>
                    <a:pt x="488" y="1110"/>
                  </a:lnTo>
                  <a:lnTo>
                    <a:pt x="482" y="1113"/>
                  </a:lnTo>
                  <a:lnTo>
                    <a:pt x="473" y="1115"/>
                  </a:lnTo>
                  <a:lnTo>
                    <a:pt x="466" y="1116"/>
                  </a:lnTo>
                  <a:lnTo>
                    <a:pt x="461" y="1120"/>
                  </a:lnTo>
                  <a:lnTo>
                    <a:pt x="456" y="1127"/>
                  </a:lnTo>
                  <a:lnTo>
                    <a:pt x="458" y="1127"/>
                  </a:lnTo>
                  <a:lnTo>
                    <a:pt x="461" y="1127"/>
                  </a:lnTo>
                  <a:lnTo>
                    <a:pt x="462" y="1127"/>
                  </a:lnTo>
                  <a:lnTo>
                    <a:pt x="463" y="1127"/>
                  </a:lnTo>
                  <a:lnTo>
                    <a:pt x="463" y="1129"/>
                  </a:lnTo>
                  <a:lnTo>
                    <a:pt x="458" y="1140"/>
                  </a:lnTo>
                  <a:lnTo>
                    <a:pt x="454" y="1150"/>
                  </a:lnTo>
                  <a:lnTo>
                    <a:pt x="446" y="1159"/>
                  </a:lnTo>
                  <a:lnTo>
                    <a:pt x="434" y="1164"/>
                  </a:lnTo>
                  <a:lnTo>
                    <a:pt x="421" y="1170"/>
                  </a:lnTo>
                  <a:lnTo>
                    <a:pt x="417" y="1173"/>
                  </a:lnTo>
                  <a:lnTo>
                    <a:pt x="415" y="1178"/>
                  </a:lnTo>
                  <a:lnTo>
                    <a:pt x="415" y="1186"/>
                  </a:lnTo>
                  <a:lnTo>
                    <a:pt x="414" y="1193"/>
                  </a:lnTo>
                  <a:lnTo>
                    <a:pt x="408" y="1200"/>
                  </a:lnTo>
                  <a:lnTo>
                    <a:pt x="401" y="1203"/>
                  </a:lnTo>
                  <a:lnTo>
                    <a:pt x="392" y="1203"/>
                  </a:lnTo>
                  <a:lnTo>
                    <a:pt x="388" y="1203"/>
                  </a:lnTo>
                  <a:lnTo>
                    <a:pt x="375" y="1194"/>
                  </a:lnTo>
                  <a:lnTo>
                    <a:pt x="364" y="1183"/>
                  </a:lnTo>
                  <a:lnTo>
                    <a:pt x="354" y="1170"/>
                  </a:lnTo>
                  <a:lnTo>
                    <a:pt x="344" y="1156"/>
                  </a:lnTo>
                  <a:lnTo>
                    <a:pt x="338" y="1143"/>
                  </a:lnTo>
                  <a:lnTo>
                    <a:pt x="337" y="1129"/>
                  </a:lnTo>
                  <a:lnTo>
                    <a:pt x="337" y="1115"/>
                  </a:lnTo>
                  <a:lnTo>
                    <a:pt x="333" y="1100"/>
                  </a:lnTo>
                  <a:lnTo>
                    <a:pt x="313" y="1066"/>
                  </a:lnTo>
                  <a:lnTo>
                    <a:pt x="292" y="1034"/>
                  </a:lnTo>
                  <a:lnTo>
                    <a:pt x="273" y="1001"/>
                  </a:lnTo>
                  <a:lnTo>
                    <a:pt x="272" y="991"/>
                  </a:lnTo>
                  <a:lnTo>
                    <a:pt x="275" y="981"/>
                  </a:lnTo>
                  <a:lnTo>
                    <a:pt x="275" y="971"/>
                  </a:lnTo>
                  <a:lnTo>
                    <a:pt x="263" y="943"/>
                  </a:lnTo>
                  <a:lnTo>
                    <a:pt x="250" y="914"/>
                  </a:lnTo>
                  <a:lnTo>
                    <a:pt x="233" y="886"/>
                  </a:lnTo>
                  <a:lnTo>
                    <a:pt x="226" y="875"/>
                  </a:lnTo>
                  <a:lnTo>
                    <a:pt x="218" y="865"/>
                  </a:lnTo>
                  <a:lnTo>
                    <a:pt x="212" y="853"/>
                  </a:lnTo>
                  <a:lnTo>
                    <a:pt x="212" y="846"/>
                  </a:lnTo>
                  <a:lnTo>
                    <a:pt x="212" y="840"/>
                  </a:lnTo>
                  <a:lnTo>
                    <a:pt x="213" y="833"/>
                  </a:lnTo>
                  <a:lnTo>
                    <a:pt x="215" y="816"/>
                  </a:lnTo>
                  <a:lnTo>
                    <a:pt x="209" y="798"/>
                  </a:lnTo>
                  <a:lnTo>
                    <a:pt x="205" y="788"/>
                  </a:lnTo>
                  <a:lnTo>
                    <a:pt x="204" y="777"/>
                  </a:lnTo>
                  <a:lnTo>
                    <a:pt x="199" y="765"/>
                  </a:lnTo>
                  <a:lnTo>
                    <a:pt x="198" y="762"/>
                  </a:lnTo>
                  <a:lnTo>
                    <a:pt x="198" y="759"/>
                  </a:lnTo>
                  <a:lnTo>
                    <a:pt x="198" y="757"/>
                  </a:lnTo>
                  <a:lnTo>
                    <a:pt x="199" y="754"/>
                  </a:lnTo>
                  <a:lnTo>
                    <a:pt x="201" y="751"/>
                  </a:lnTo>
                  <a:lnTo>
                    <a:pt x="204" y="750"/>
                  </a:lnTo>
                  <a:lnTo>
                    <a:pt x="202" y="750"/>
                  </a:lnTo>
                  <a:lnTo>
                    <a:pt x="201" y="750"/>
                  </a:lnTo>
                  <a:lnTo>
                    <a:pt x="199" y="748"/>
                  </a:lnTo>
                  <a:lnTo>
                    <a:pt x="196" y="745"/>
                  </a:lnTo>
                  <a:lnTo>
                    <a:pt x="195" y="742"/>
                  </a:lnTo>
                  <a:lnTo>
                    <a:pt x="196" y="740"/>
                  </a:lnTo>
                  <a:lnTo>
                    <a:pt x="198" y="737"/>
                  </a:lnTo>
                  <a:lnTo>
                    <a:pt x="199" y="734"/>
                  </a:lnTo>
                  <a:lnTo>
                    <a:pt x="201" y="731"/>
                  </a:lnTo>
                  <a:lnTo>
                    <a:pt x="201" y="727"/>
                  </a:lnTo>
                  <a:lnTo>
                    <a:pt x="199" y="727"/>
                  </a:lnTo>
                  <a:lnTo>
                    <a:pt x="198" y="727"/>
                  </a:lnTo>
                  <a:lnTo>
                    <a:pt x="196" y="725"/>
                  </a:lnTo>
                  <a:lnTo>
                    <a:pt x="195" y="725"/>
                  </a:lnTo>
                  <a:lnTo>
                    <a:pt x="194" y="724"/>
                  </a:lnTo>
                  <a:lnTo>
                    <a:pt x="194" y="710"/>
                  </a:lnTo>
                  <a:lnTo>
                    <a:pt x="194" y="696"/>
                  </a:lnTo>
                  <a:lnTo>
                    <a:pt x="198" y="681"/>
                  </a:lnTo>
                  <a:lnTo>
                    <a:pt x="199" y="670"/>
                  </a:lnTo>
                  <a:lnTo>
                    <a:pt x="196" y="654"/>
                  </a:lnTo>
                  <a:lnTo>
                    <a:pt x="188" y="642"/>
                  </a:lnTo>
                  <a:lnTo>
                    <a:pt x="188" y="640"/>
                  </a:lnTo>
                  <a:lnTo>
                    <a:pt x="188" y="639"/>
                  </a:lnTo>
                  <a:lnTo>
                    <a:pt x="189" y="639"/>
                  </a:lnTo>
                  <a:lnTo>
                    <a:pt x="192" y="637"/>
                  </a:lnTo>
                  <a:lnTo>
                    <a:pt x="194" y="636"/>
                  </a:lnTo>
                  <a:lnTo>
                    <a:pt x="192" y="635"/>
                  </a:lnTo>
                  <a:lnTo>
                    <a:pt x="189" y="632"/>
                  </a:lnTo>
                  <a:lnTo>
                    <a:pt x="188" y="627"/>
                  </a:lnTo>
                  <a:lnTo>
                    <a:pt x="185" y="625"/>
                  </a:lnTo>
                  <a:lnTo>
                    <a:pt x="185" y="616"/>
                  </a:lnTo>
                  <a:lnTo>
                    <a:pt x="189" y="608"/>
                  </a:lnTo>
                  <a:lnTo>
                    <a:pt x="194" y="598"/>
                  </a:lnTo>
                  <a:lnTo>
                    <a:pt x="185" y="598"/>
                  </a:lnTo>
                  <a:lnTo>
                    <a:pt x="177" y="598"/>
                  </a:lnTo>
                  <a:lnTo>
                    <a:pt x="178" y="600"/>
                  </a:lnTo>
                  <a:lnTo>
                    <a:pt x="178" y="603"/>
                  </a:lnTo>
                  <a:lnTo>
                    <a:pt x="178" y="606"/>
                  </a:lnTo>
                  <a:lnTo>
                    <a:pt x="177" y="608"/>
                  </a:lnTo>
                  <a:lnTo>
                    <a:pt x="174" y="610"/>
                  </a:lnTo>
                  <a:lnTo>
                    <a:pt x="172" y="613"/>
                  </a:lnTo>
                  <a:lnTo>
                    <a:pt x="171" y="616"/>
                  </a:lnTo>
                  <a:lnTo>
                    <a:pt x="171" y="619"/>
                  </a:lnTo>
                  <a:lnTo>
                    <a:pt x="172" y="623"/>
                  </a:lnTo>
                  <a:lnTo>
                    <a:pt x="174" y="627"/>
                  </a:lnTo>
                  <a:lnTo>
                    <a:pt x="174" y="630"/>
                  </a:lnTo>
                  <a:lnTo>
                    <a:pt x="174" y="633"/>
                  </a:lnTo>
                  <a:lnTo>
                    <a:pt x="168" y="644"/>
                  </a:lnTo>
                  <a:lnTo>
                    <a:pt x="158" y="653"/>
                  </a:lnTo>
                  <a:lnTo>
                    <a:pt x="145" y="659"/>
                  </a:lnTo>
                  <a:lnTo>
                    <a:pt x="130" y="663"/>
                  </a:lnTo>
                  <a:lnTo>
                    <a:pt x="114" y="667"/>
                  </a:lnTo>
                  <a:lnTo>
                    <a:pt x="97" y="666"/>
                  </a:lnTo>
                  <a:lnTo>
                    <a:pt x="96" y="666"/>
                  </a:lnTo>
                  <a:lnTo>
                    <a:pt x="94" y="663"/>
                  </a:lnTo>
                  <a:lnTo>
                    <a:pt x="94" y="661"/>
                  </a:lnTo>
                  <a:lnTo>
                    <a:pt x="93" y="664"/>
                  </a:lnTo>
                  <a:lnTo>
                    <a:pt x="91" y="666"/>
                  </a:lnTo>
                  <a:lnTo>
                    <a:pt x="90" y="666"/>
                  </a:lnTo>
                  <a:lnTo>
                    <a:pt x="88" y="664"/>
                  </a:lnTo>
                  <a:lnTo>
                    <a:pt x="87" y="663"/>
                  </a:lnTo>
                  <a:lnTo>
                    <a:pt x="86" y="661"/>
                  </a:lnTo>
                  <a:lnTo>
                    <a:pt x="84" y="660"/>
                  </a:lnTo>
                  <a:lnTo>
                    <a:pt x="83" y="657"/>
                  </a:lnTo>
                  <a:lnTo>
                    <a:pt x="81" y="653"/>
                  </a:lnTo>
                  <a:lnTo>
                    <a:pt x="81" y="650"/>
                  </a:lnTo>
                  <a:lnTo>
                    <a:pt x="80" y="646"/>
                  </a:lnTo>
                  <a:lnTo>
                    <a:pt x="79" y="643"/>
                  </a:lnTo>
                  <a:lnTo>
                    <a:pt x="74" y="640"/>
                  </a:lnTo>
                  <a:lnTo>
                    <a:pt x="63" y="632"/>
                  </a:lnTo>
                  <a:lnTo>
                    <a:pt x="52" y="623"/>
                  </a:lnTo>
                  <a:lnTo>
                    <a:pt x="43" y="612"/>
                  </a:lnTo>
                  <a:lnTo>
                    <a:pt x="37" y="598"/>
                  </a:lnTo>
                  <a:lnTo>
                    <a:pt x="39" y="596"/>
                  </a:lnTo>
                  <a:lnTo>
                    <a:pt x="40" y="595"/>
                  </a:lnTo>
                  <a:lnTo>
                    <a:pt x="42" y="593"/>
                  </a:lnTo>
                  <a:lnTo>
                    <a:pt x="43" y="593"/>
                  </a:lnTo>
                  <a:lnTo>
                    <a:pt x="44" y="595"/>
                  </a:lnTo>
                  <a:lnTo>
                    <a:pt x="46" y="595"/>
                  </a:lnTo>
                  <a:lnTo>
                    <a:pt x="49" y="596"/>
                  </a:lnTo>
                  <a:lnTo>
                    <a:pt x="50" y="596"/>
                  </a:lnTo>
                  <a:lnTo>
                    <a:pt x="50" y="599"/>
                  </a:lnTo>
                  <a:lnTo>
                    <a:pt x="50" y="600"/>
                  </a:lnTo>
                  <a:lnTo>
                    <a:pt x="67" y="593"/>
                  </a:lnTo>
                  <a:lnTo>
                    <a:pt x="83" y="583"/>
                  </a:lnTo>
                  <a:lnTo>
                    <a:pt x="97" y="571"/>
                  </a:lnTo>
                  <a:lnTo>
                    <a:pt x="94" y="569"/>
                  </a:lnTo>
                  <a:lnTo>
                    <a:pt x="91" y="568"/>
                  </a:lnTo>
                  <a:lnTo>
                    <a:pt x="88" y="568"/>
                  </a:lnTo>
                  <a:lnTo>
                    <a:pt x="87" y="569"/>
                  </a:lnTo>
                  <a:lnTo>
                    <a:pt x="77" y="572"/>
                  </a:lnTo>
                  <a:lnTo>
                    <a:pt x="67" y="571"/>
                  </a:lnTo>
                  <a:lnTo>
                    <a:pt x="57" y="568"/>
                  </a:lnTo>
                  <a:lnTo>
                    <a:pt x="49" y="569"/>
                  </a:lnTo>
                  <a:lnTo>
                    <a:pt x="46" y="569"/>
                  </a:lnTo>
                  <a:lnTo>
                    <a:pt x="43" y="571"/>
                  </a:lnTo>
                  <a:lnTo>
                    <a:pt x="42" y="572"/>
                  </a:lnTo>
                  <a:lnTo>
                    <a:pt x="39" y="572"/>
                  </a:lnTo>
                  <a:lnTo>
                    <a:pt x="37" y="571"/>
                  </a:lnTo>
                  <a:lnTo>
                    <a:pt x="20" y="554"/>
                  </a:lnTo>
                  <a:lnTo>
                    <a:pt x="2" y="539"/>
                  </a:lnTo>
                  <a:lnTo>
                    <a:pt x="0" y="537"/>
                  </a:lnTo>
                  <a:lnTo>
                    <a:pt x="0" y="534"/>
                  </a:lnTo>
                  <a:lnTo>
                    <a:pt x="0" y="531"/>
                  </a:lnTo>
                  <a:lnTo>
                    <a:pt x="0" y="527"/>
                  </a:lnTo>
                  <a:lnTo>
                    <a:pt x="0" y="522"/>
                  </a:lnTo>
                  <a:lnTo>
                    <a:pt x="2" y="518"/>
                  </a:lnTo>
                  <a:lnTo>
                    <a:pt x="5" y="521"/>
                  </a:lnTo>
                  <a:lnTo>
                    <a:pt x="9" y="522"/>
                  </a:lnTo>
                  <a:lnTo>
                    <a:pt x="12" y="522"/>
                  </a:lnTo>
                  <a:lnTo>
                    <a:pt x="16" y="521"/>
                  </a:lnTo>
                  <a:lnTo>
                    <a:pt x="19" y="519"/>
                  </a:lnTo>
                  <a:lnTo>
                    <a:pt x="23" y="518"/>
                  </a:lnTo>
                  <a:lnTo>
                    <a:pt x="22" y="517"/>
                  </a:lnTo>
                  <a:lnTo>
                    <a:pt x="22" y="514"/>
                  </a:lnTo>
                  <a:lnTo>
                    <a:pt x="23" y="512"/>
                  </a:lnTo>
                  <a:lnTo>
                    <a:pt x="26" y="512"/>
                  </a:lnTo>
                  <a:lnTo>
                    <a:pt x="27" y="511"/>
                  </a:lnTo>
                  <a:lnTo>
                    <a:pt x="29" y="510"/>
                  </a:lnTo>
                  <a:lnTo>
                    <a:pt x="29" y="507"/>
                  </a:lnTo>
                  <a:lnTo>
                    <a:pt x="29" y="505"/>
                  </a:lnTo>
                  <a:lnTo>
                    <a:pt x="36" y="505"/>
                  </a:lnTo>
                  <a:lnTo>
                    <a:pt x="44" y="507"/>
                  </a:lnTo>
                  <a:lnTo>
                    <a:pt x="53" y="505"/>
                  </a:lnTo>
                  <a:lnTo>
                    <a:pt x="56" y="505"/>
                  </a:lnTo>
                  <a:lnTo>
                    <a:pt x="59" y="505"/>
                  </a:lnTo>
                  <a:lnTo>
                    <a:pt x="62" y="507"/>
                  </a:lnTo>
                  <a:lnTo>
                    <a:pt x="66" y="510"/>
                  </a:lnTo>
                  <a:lnTo>
                    <a:pt x="71" y="511"/>
                  </a:lnTo>
                  <a:lnTo>
                    <a:pt x="77" y="510"/>
                  </a:lnTo>
                  <a:lnTo>
                    <a:pt x="84" y="507"/>
                  </a:lnTo>
                  <a:lnTo>
                    <a:pt x="91" y="505"/>
                  </a:lnTo>
                  <a:lnTo>
                    <a:pt x="104" y="508"/>
                  </a:lnTo>
                  <a:lnTo>
                    <a:pt x="115" y="507"/>
                  </a:lnTo>
                  <a:lnTo>
                    <a:pt x="120" y="504"/>
                  </a:lnTo>
                  <a:lnTo>
                    <a:pt x="121" y="501"/>
                  </a:lnTo>
                  <a:lnTo>
                    <a:pt x="123" y="498"/>
                  </a:lnTo>
                  <a:lnTo>
                    <a:pt x="124" y="494"/>
                  </a:lnTo>
                  <a:lnTo>
                    <a:pt x="124" y="490"/>
                  </a:lnTo>
                  <a:lnTo>
                    <a:pt x="123" y="487"/>
                  </a:lnTo>
                  <a:lnTo>
                    <a:pt x="117" y="475"/>
                  </a:lnTo>
                  <a:lnTo>
                    <a:pt x="111" y="466"/>
                  </a:lnTo>
                  <a:lnTo>
                    <a:pt x="106" y="454"/>
                  </a:lnTo>
                  <a:lnTo>
                    <a:pt x="106" y="443"/>
                  </a:lnTo>
                  <a:lnTo>
                    <a:pt x="101" y="443"/>
                  </a:lnTo>
                  <a:lnTo>
                    <a:pt x="98" y="443"/>
                  </a:lnTo>
                  <a:lnTo>
                    <a:pt x="94" y="443"/>
                  </a:lnTo>
                  <a:lnTo>
                    <a:pt x="93" y="441"/>
                  </a:lnTo>
                  <a:lnTo>
                    <a:pt x="86" y="431"/>
                  </a:lnTo>
                  <a:lnTo>
                    <a:pt x="83" y="421"/>
                  </a:lnTo>
                  <a:lnTo>
                    <a:pt x="81" y="409"/>
                  </a:lnTo>
                  <a:lnTo>
                    <a:pt x="81" y="407"/>
                  </a:lnTo>
                  <a:lnTo>
                    <a:pt x="81" y="406"/>
                  </a:lnTo>
                  <a:lnTo>
                    <a:pt x="81" y="403"/>
                  </a:lnTo>
                  <a:lnTo>
                    <a:pt x="80" y="402"/>
                  </a:lnTo>
                  <a:lnTo>
                    <a:pt x="77" y="402"/>
                  </a:lnTo>
                  <a:lnTo>
                    <a:pt x="73" y="402"/>
                  </a:lnTo>
                  <a:lnTo>
                    <a:pt x="69" y="400"/>
                  </a:lnTo>
                  <a:lnTo>
                    <a:pt x="64" y="399"/>
                  </a:lnTo>
                  <a:lnTo>
                    <a:pt x="62" y="396"/>
                  </a:lnTo>
                  <a:lnTo>
                    <a:pt x="59" y="393"/>
                  </a:lnTo>
                  <a:lnTo>
                    <a:pt x="59" y="389"/>
                  </a:lnTo>
                  <a:lnTo>
                    <a:pt x="59" y="383"/>
                  </a:lnTo>
                  <a:lnTo>
                    <a:pt x="59" y="379"/>
                  </a:lnTo>
                  <a:lnTo>
                    <a:pt x="60" y="379"/>
                  </a:lnTo>
                  <a:lnTo>
                    <a:pt x="62" y="379"/>
                  </a:lnTo>
                  <a:lnTo>
                    <a:pt x="63" y="379"/>
                  </a:lnTo>
                  <a:lnTo>
                    <a:pt x="64" y="379"/>
                  </a:lnTo>
                  <a:lnTo>
                    <a:pt x="64" y="377"/>
                  </a:lnTo>
                  <a:lnTo>
                    <a:pt x="64" y="375"/>
                  </a:lnTo>
                  <a:lnTo>
                    <a:pt x="64" y="372"/>
                  </a:lnTo>
                  <a:lnTo>
                    <a:pt x="64" y="370"/>
                  </a:lnTo>
                  <a:lnTo>
                    <a:pt x="64" y="369"/>
                  </a:lnTo>
                  <a:lnTo>
                    <a:pt x="66" y="368"/>
                  </a:lnTo>
                  <a:lnTo>
                    <a:pt x="67" y="366"/>
                  </a:lnTo>
                  <a:lnTo>
                    <a:pt x="76" y="365"/>
                  </a:lnTo>
                  <a:lnTo>
                    <a:pt x="81" y="358"/>
                  </a:lnTo>
                  <a:lnTo>
                    <a:pt x="84" y="350"/>
                  </a:lnTo>
                  <a:lnTo>
                    <a:pt x="87" y="343"/>
                  </a:lnTo>
                  <a:lnTo>
                    <a:pt x="90" y="338"/>
                  </a:lnTo>
                  <a:lnTo>
                    <a:pt x="97" y="338"/>
                  </a:lnTo>
                  <a:lnTo>
                    <a:pt x="104" y="342"/>
                  </a:lnTo>
                  <a:lnTo>
                    <a:pt x="113" y="348"/>
                  </a:lnTo>
                  <a:lnTo>
                    <a:pt x="121" y="348"/>
                  </a:lnTo>
                  <a:lnTo>
                    <a:pt x="125" y="346"/>
                  </a:lnTo>
                  <a:lnTo>
                    <a:pt x="130" y="346"/>
                  </a:lnTo>
                  <a:lnTo>
                    <a:pt x="134" y="348"/>
                  </a:lnTo>
                  <a:lnTo>
                    <a:pt x="137" y="348"/>
                  </a:lnTo>
                  <a:lnTo>
                    <a:pt x="140" y="346"/>
                  </a:lnTo>
                  <a:lnTo>
                    <a:pt x="142" y="345"/>
                  </a:lnTo>
                  <a:lnTo>
                    <a:pt x="152" y="333"/>
                  </a:lnTo>
                  <a:lnTo>
                    <a:pt x="161" y="319"/>
                  </a:lnTo>
                  <a:lnTo>
                    <a:pt x="171" y="308"/>
                  </a:lnTo>
                  <a:lnTo>
                    <a:pt x="188" y="298"/>
                  </a:lnTo>
                  <a:lnTo>
                    <a:pt x="204" y="285"/>
                  </a:lnTo>
                  <a:lnTo>
                    <a:pt x="208" y="275"/>
                  </a:lnTo>
                  <a:lnTo>
                    <a:pt x="213" y="265"/>
                  </a:lnTo>
                  <a:lnTo>
                    <a:pt x="218" y="255"/>
                  </a:lnTo>
                  <a:lnTo>
                    <a:pt x="225" y="251"/>
                  </a:lnTo>
                  <a:lnTo>
                    <a:pt x="233" y="248"/>
                  </a:lnTo>
                  <a:lnTo>
                    <a:pt x="242" y="247"/>
                  </a:lnTo>
                  <a:lnTo>
                    <a:pt x="245" y="245"/>
                  </a:lnTo>
                  <a:lnTo>
                    <a:pt x="245" y="244"/>
                  </a:lnTo>
                  <a:lnTo>
                    <a:pt x="245" y="243"/>
                  </a:lnTo>
                  <a:lnTo>
                    <a:pt x="243" y="240"/>
                  </a:lnTo>
                  <a:lnTo>
                    <a:pt x="242" y="238"/>
                  </a:lnTo>
                  <a:lnTo>
                    <a:pt x="242" y="235"/>
                  </a:lnTo>
                  <a:lnTo>
                    <a:pt x="242" y="234"/>
                  </a:lnTo>
                  <a:lnTo>
                    <a:pt x="253" y="221"/>
                  </a:lnTo>
                  <a:lnTo>
                    <a:pt x="266" y="211"/>
                  </a:lnTo>
                  <a:lnTo>
                    <a:pt x="277" y="201"/>
                  </a:lnTo>
                  <a:lnTo>
                    <a:pt x="275" y="201"/>
                  </a:lnTo>
                  <a:lnTo>
                    <a:pt x="273" y="200"/>
                  </a:lnTo>
                  <a:lnTo>
                    <a:pt x="270" y="199"/>
                  </a:lnTo>
                  <a:lnTo>
                    <a:pt x="269" y="197"/>
                  </a:lnTo>
                  <a:lnTo>
                    <a:pt x="267" y="196"/>
                  </a:lnTo>
                  <a:lnTo>
                    <a:pt x="265" y="196"/>
                  </a:lnTo>
                  <a:lnTo>
                    <a:pt x="265" y="193"/>
                  </a:lnTo>
                  <a:lnTo>
                    <a:pt x="266" y="190"/>
                  </a:lnTo>
                  <a:lnTo>
                    <a:pt x="267" y="187"/>
                  </a:lnTo>
                  <a:lnTo>
                    <a:pt x="269" y="186"/>
                  </a:lnTo>
                  <a:lnTo>
                    <a:pt x="272" y="184"/>
                  </a:lnTo>
                  <a:lnTo>
                    <a:pt x="269" y="183"/>
                  </a:lnTo>
                  <a:lnTo>
                    <a:pt x="266" y="181"/>
                  </a:lnTo>
                  <a:lnTo>
                    <a:pt x="265" y="179"/>
                  </a:lnTo>
                  <a:lnTo>
                    <a:pt x="265" y="176"/>
                  </a:lnTo>
                  <a:lnTo>
                    <a:pt x="265" y="173"/>
                  </a:lnTo>
                  <a:lnTo>
                    <a:pt x="266" y="170"/>
                  </a:lnTo>
                  <a:lnTo>
                    <a:pt x="267" y="169"/>
                  </a:lnTo>
                  <a:lnTo>
                    <a:pt x="269" y="166"/>
                  </a:lnTo>
                  <a:lnTo>
                    <a:pt x="277" y="156"/>
                  </a:lnTo>
                  <a:lnTo>
                    <a:pt x="289" y="150"/>
                  </a:lnTo>
                  <a:lnTo>
                    <a:pt x="303" y="149"/>
                  </a:lnTo>
                  <a:lnTo>
                    <a:pt x="300" y="142"/>
                  </a:lnTo>
                  <a:lnTo>
                    <a:pt x="293" y="139"/>
                  </a:lnTo>
                  <a:lnTo>
                    <a:pt x="286" y="139"/>
                  </a:lnTo>
                  <a:lnTo>
                    <a:pt x="279" y="137"/>
                  </a:lnTo>
                  <a:lnTo>
                    <a:pt x="273" y="135"/>
                  </a:lnTo>
                  <a:lnTo>
                    <a:pt x="273" y="133"/>
                  </a:lnTo>
                  <a:lnTo>
                    <a:pt x="273" y="132"/>
                  </a:lnTo>
                  <a:lnTo>
                    <a:pt x="276" y="130"/>
                  </a:lnTo>
                  <a:lnTo>
                    <a:pt x="277" y="129"/>
                  </a:lnTo>
                  <a:lnTo>
                    <a:pt x="279" y="127"/>
                  </a:lnTo>
                  <a:lnTo>
                    <a:pt x="280" y="126"/>
                  </a:lnTo>
                  <a:lnTo>
                    <a:pt x="282" y="125"/>
                  </a:lnTo>
                  <a:lnTo>
                    <a:pt x="280" y="123"/>
                  </a:lnTo>
                  <a:lnTo>
                    <a:pt x="275" y="122"/>
                  </a:lnTo>
                  <a:lnTo>
                    <a:pt x="269" y="125"/>
                  </a:lnTo>
                  <a:lnTo>
                    <a:pt x="263" y="126"/>
                  </a:lnTo>
                  <a:lnTo>
                    <a:pt x="258" y="123"/>
                  </a:lnTo>
                  <a:lnTo>
                    <a:pt x="252" y="115"/>
                  </a:lnTo>
                  <a:lnTo>
                    <a:pt x="248" y="106"/>
                  </a:lnTo>
                  <a:lnTo>
                    <a:pt x="242" y="96"/>
                  </a:lnTo>
                  <a:lnTo>
                    <a:pt x="246" y="98"/>
                  </a:lnTo>
                  <a:lnTo>
                    <a:pt x="250" y="96"/>
                  </a:lnTo>
                  <a:lnTo>
                    <a:pt x="252" y="96"/>
                  </a:lnTo>
                  <a:lnTo>
                    <a:pt x="253" y="95"/>
                  </a:lnTo>
                  <a:lnTo>
                    <a:pt x="253" y="93"/>
                  </a:lnTo>
                  <a:lnTo>
                    <a:pt x="253" y="92"/>
                  </a:lnTo>
                  <a:lnTo>
                    <a:pt x="250" y="91"/>
                  </a:lnTo>
                  <a:lnTo>
                    <a:pt x="249" y="88"/>
                  </a:lnTo>
                  <a:lnTo>
                    <a:pt x="248" y="85"/>
                  </a:lnTo>
                  <a:lnTo>
                    <a:pt x="246" y="82"/>
                  </a:lnTo>
                  <a:lnTo>
                    <a:pt x="245" y="79"/>
                  </a:lnTo>
                  <a:lnTo>
                    <a:pt x="242" y="78"/>
                  </a:lnTo>
                  <a:lnTo>
                    <a:pt x="246" y="78"/>
                  </a:lnTo>
                  <a:lnTo>
                    <a:pt x="249" y="78"/>
                  </a:lnTo>
                  <a:lnTo>
                    <a:pt x="253" y="78"/>
                  </a:lnTo>
                  <a:lnTo>
                    <a:pt x="256" y="76"/>
                  </a:lnTo>
                  <a:lnTo>
                    <a:pt x="258" y="76"/>
                  </a:lnTo>
                  <a:lnTo>
                    <a:pt x="258" y="75"/>
                  </a:lnTo>
                  <a:lnTo>
                    <a:pt x="259" y="72"/>
                  </a:lnTo>
                  <a:lnTo>
                    <a:pt x="259" y="71"/>
                  </a:lnTo>
                  <a:lnTo>
                    <a:pt x="250" y="64"/>
                  </a:lnTo>
                  <a:lnTo>
                    <a:pt x="246" y="55"/>
                  </a:lnTo>
                  <a:lnTo>
                    <a:pt x="245" y="45"/>
                  </a:lnTo>
                  <a:lnTo>
                    <a:pt x="249" y="38"/>
                  </a:lnTo>
                  <a:lnTo>
                    <a:pt x="259" y="31"/>
                  </a:lnTo>
                  <a:lnTo>
                    <a:pt x="270" y="31"/>
                  </a:lnTo>
                  <a:lnTo>
                    <a:pt x="282" y="34"/>
                  </a:lnTo>
                  <a:lnTo>
                    <a:pt x="294" y="39"/>
                  </a:lnTo>
                  <a:lnTo>
                    <a:pt x="306" y="42"/>
                  </a:lnTo>
                  <a:lnTo>
                    <a:pt x="317" y="44"/>
                  </a:lnTo>
                  <a:lnTo>
                    <a:pt x="330" y="39"/>
                  </a:lnTo>
                  <a:lnTo>
                    <a:pt x="341" y="35"/>
                  </a:lnTo>
                  <a:lnTo>
                    <a:pt x="354" y="31"/>
                  </a:lnTo>
                  <a:lnTo>
                    <a:pt x="367" y="25"/>
                  </a:lnTo>
                  <a:lnTo>
                    <a:pt x="380" y="17"/>
                  </a:lnTo>
                  <a:lnTo>
                    <a:pt x="391" y="4"/>
                  </a:lnTo>
                  <a:lnTo>
                    <a:pt x="398" y="0"/>
                  </a:lnTo>
                  <a:lnTo>
                    <a:pt x="405" y="0"/>
                  </a:lnTo>
                  <a:lnTo>
                    <a:pt x="411" y="3"/>
                  </a:lnTo>
                  <a:lnTo>
                    <a:pt x="415" y="7"/>
                  </a:lnTo>
                  <a:lnTo>
                    <a:pt x="424" y="25"/>
                  </a:lnTo>
                  <a:lnTo>
                    <a:pt x="435" y="39"/>
                  </a:lnTo>
                  <a:lnTo>
                    <a:pt x="449" y="52"/>
                  </a:lnTo>
                  <a:lnTo>
                    <a:pt x="451" y="58"/>
                  </a:lnTo>
                  <a:lnTo>
                    <a:pt x="448" y="65"/>
                  </a:lnTo>
                  <a:lnTo>
                    <a:pt x="444" y="72"/>
                  </a:lnTo>
                  <a:lnTo>
                    <a:pt x="444" y="81"/>
                  </a:lnTo>
                  <a:lnTo>
                    <a:pt x="451" y="91"/>
                  </a:lnTo>
                  <a:lnTo>
                    <a:pt x="459" y="99"/>
                  </a:lnTo>
                  <a:lnTo>
                    <a:pt x="471" y="108"/>
                  </a:lnTo>
                  <a:lnTo>
                    <a:pt x="476" y="113"/>
                  </a:lnTo>
                  <a:lnTo>
                    <a:pt x="476" y="119"/>
                  </a:lnTo>
                  <a:lnTo>
                    <a:pt x="472" y="127"/>
                  </a:lnTo>
                  <a:lnTo>
                    <a:pt x="466" y="135"/>
                  </a:lnTo>
                  <a:lnTo>
                    <a:pt x="463" y="143"/>
                  </a:lnTo>
                  <a:lnTo>
                    <a:pt x="462" y="145"/>
                  </a:lnTo>
                  <a:lnTo>
                    <a:pt x="459" y="146"/>
                  </a:lnTo>
                  <a:lnTo>
                    <a:pt x="456" y="147"/>
                  </a:lnTo>
                  <a:lnTo>
                    <a:pt x="454" y="146"/>
                  </a:lnTo>
                  <a:lnTo>
                    <a:pt x="449" y="143"/>
                  </a:lnTo>
                  <a:lnTo>
                    <a:pt x="445" y="139"/>
                  </a:lnTo>
                  <a:lnTo>
                    <a:pt x="442" y="136"/>
                  </a:lnTo>
                  <a:lnTo>
                    <a:pt x="439" y="135"/>
                  </a:lnTo>
                  <a:lnTo>
                    <a:pt x="435" y="135"/>
                  </a:lnTo>
                  <a:lnTo>
                    <a:pt x="432" y="136"/>
                  </a:lnTo>
                  <a:lnTo>
                    <a:pt x="431" y="137"/>
                  </a:lnTo>
                  <a:lnTo>
                    <a:pt x="431" y="140"/>
                  </a:lnTo>
                  <a:lnTo>
                    <a:pt x="437" y="152"/>
                  </a:lnTo>
                  <a:lnTo>
                    <a:pt x="441" y="163"/>
                  </a:lnTo>
                  <a:lnTo>
                    <a:pt x="441" y="176"/>
                  </a:lnTo>
                  <a:lnTo>
                    <a:pt x="437" y="187"/>
                  </a:lnTo>
                  <a:lnTo>
                    <a:pt x="439" y="187"/>
                  </a:lnTo>
                  <a:lnTo>
                    <a:pt x="442" y="187"/>
                  </a:lnTo>
                  <a:lnTo>
                    <a:pt x="445" y="189"/>
                  </a:lnTo>
                  <a:lnTo>
                    <a:pt x="448" y="190"/>
                  </a:lnTo>
                  <a:lnTo>
                    <a:pt x="451" y="190"/>
                  </a:lnTo>
                  <a:lnTo>
                    <a:pt x="454" y="189"/>
                  </a:lnTo>
                  <a:lnTo>
                    <a:pt x="456" y="187"/>
                  </a:lnTo>
                  <a:lnTo>
                    <a:pt x="459" y="189"/>
                  </a:lnTo>
                  <a:lnTo>
                    <a:pt x="461" y="190"/>
                  </a:lnTo>
                  <a:lnTo>
                    <a:pt x="462" y="193"/>
                  </a:lnTo>
                  <a:lnTo>
                    <a:pt x="463" y="196"/>
                  </a:lnTo>
                  <a:lnTo>
                    <a:pt x="465" y="199"/>
                  </a:lnTo>
                  <a:lnTo>
                    <a:pt x="466" y="201"/>
                  </a:lnTo>
                  <a:lnTo>
                    <a:pt x="468" y="201"/>
                  </a:lnTo>
                  <a:lnTo>
                    <a:pt x="488" y="211"/>
                  </a:lnTo>
                  <a:lnTo>
                    <a:pt x="506" y="221"/>
                  </a:lnTo>
                  <a:lnTo>
                    <a:pt x="522" y="235"/>
                  </a:lnTo>
                  <a:lnTo>
                    <a:pt x="530" y="241"/>
                  </a:lnTo>
                  <a:lnTo>
                    <a:pt x="527" y="244"/>
                  </a:lnTo>
                  <a:lnTo>
                    <a:pt x="526" y="248"/>
                  </a:lnTo>
                  <a:lnTo>
                    <a:pt x="523" y="251"/>
                  </a:lnTo>
                  <a:lnTo>
                    <a:pt x="519" y="255"/>
                  </a:lnTo>
                  <a:lnTo>
                    <a:pt x="516" y="257"/>
                  </a:lnTo>
                  <a:lnTo>
                    <a:pt x="512" y="258"/>
                  </a:lnTo>
                  <a:lnTo>
                    <a:pt x="508" y="261"/>
                  </a:lnTo>
                  <a:lnTo>
                    <a:pt x="505" y="262"/>
                  </a:lnTo>
                  <a:lnTo>
                    <a:pt x="502" y="265"/>
                  </a:lnTo>
                  <a:lnTo>
                    <a:pt x="500" y="268"/>
                  </a:lnTo>
                  <a:lnTo>
                    <a:pt x="500" y="272"/>
                  </a:lnTo>
                  <a:lnTo>
                    <a:pt x="502" y="278"/>
                  </a:lnTo>
                  <a:lnTo>
                    <a:pt x="502" y="282"/>
                  </a:lnTo>
                  <a:lnTo>
                    <a:pt x="500" y="287"/>
                  </a:lnTo>
                  <a:lnTo>
                    <a:pt x="499" y="291"/>
                  </a:lnTo>
                  <a:lnTo>
                    <a:pt x="498" y="294"/>
                  </a:lnTo>
                  <a:lnTo>
                    <a:pt x="496" y="297"/>
                  </a:lnTo>
                  <a:lnTo>
                    <a:pt x="496" y="298"/>
                  </a:lnTo>
                  <a:lnTo>
                    <a:pt x="495" y="301"/>
                  </a:lnTo>
                  <a:lnTo>
                    <a:pt x="495" y="302"/>
                  </a:lnTo>
                  <a:lnTo>
                    <a:pt x="496" y="304"/>
                  </a:lnTo>
                  <a:lnTo>
                    <a:pt x="502" y="309"/>
                  </a:lnTo>
                  <a:lnTo>
                    <a:pt x="508" y="315"/>
                  </a:lnTo>
                  <a:lnTo>
                    <a:pt x="513" y="318"/>
                  </a:lnTo>
                  <a:lnTo>
                    <a:pt x="520" y="316"/>
                  </a:lnTo>
                  <a:lnTo>
                    <a:pt x="522" y="316"/>
                  </a:lnTo>
                  <a:lnTo>
                    <a:pt x="523" y="316"/>
                  </a:lnTo>
                  <a:lnTo>
                    <a:pt x="526" y="321"/>
                  </a:lnTo>
                  <a:lnTo>
                    <a:pt x="529" y="325"/>
                  </a:lnTo>
                  <a:lnTo>
                    <a:pt x="530" y="325"/>
                  </a:lnTo>
                  <a:lnTo>
                    <a:pt x="533" y="325"/>
                  </a:lnTo>
                  <a:lnTo>
                    <a:pt x="535" y="325"/>
                  </a:lnTo>
                  <a:lnTo>
                    <a:pt x="537" y="326"/>
                  </a:lnTo>
                  <a:lnTo>
                    <a:pt x="549" y="335"/>
                  </a:lnTo>
                  <a:lnTo>
                    <a:pt x="562" y="343"/>
                  </a:lnTo>
                  <a:lnTo>
                    <a:pt x="564" y="345"/>
                  </a:lnTo>
                  <a:lnTo>
                    <a:pt x="569" y="346"/>
                  </a:lnTo>
                  <a:lnTo>
                    <a:pt x="573" y="346"/>
                  </a:lnTo>
                  <a:lnTo>
                    <a:pt x="577" y="348"/>
                  </a:lnTo>
                  <a:lnTo>
                    <a:pt x="581" y="350"/>
                  </a:lnTo>
                  <a:lnTo>
                    <a:pt x="586" y="353"/>
                  </a:lnTo>
                  <a:lnTo>
                    <a:pt x="588" y="353"/>
                  </a:lnTo>
                  <a:lnTo>
                    <a:pt x="591" y="353"/>
                  </a:lnTo>
                  <a:lnTo>
                    <a:pt x="594" y="353"/>
                  </a:lnTo>
                  <a:lnTo>
                    <a:pt x="597" y="355"/>
                  </a:lnTo>
                  <a:lnTo>
                    <a:pt x="603" y="358"/>
                  </a:lnTo>
                  <a:lnTo>
                    <a:pt x="610" y="362"/>
                  </a:lnTo>
                  <a:lnTo>
                    <a:pt x="615" y="366"/>
                  </a:lnTo>
                  <a:lnTo>
                    <a:pt x="624" y="368"/>
                  </a:lnTo>
                  <a:lnTo>
                    <a:pt x="625" y="369"/>
                  </a:lnTo>
                  <a:lnTo>
                    <a:pt x="625" y="370"/>
                  </a:lnTo>
                  <a:lnTo>
                    <a:pt x="625" y="372"/>
                  </a:lnTo>
                  <a:lnTo>
                    <a:pt x="627" y="373"/>
                  </a:lnTo>
                  <a:lnTo>
                    <a:pt x="628" y="373"/>
                  </a:lnTo>
                  <a:lnTo>
                    <a:pt x="631" y="373"/>
                  </a:lnTo>
                  <a:lnTo>
                    <a:pt x="634" y="373"/>
                  </a:lnTo>
                  <a:lnTo>
                    <a:pt x="635" y="372"/>
                  </a:lnTo>
                  <a:lnTo>
                    <a:pt x="637" y="370"/>
                  </a:lnTo>
                  <a:lnTo>
                    <a:pt x="637" y="368"/>
                  </a:lnTo>
                  <a:lnTo>
                    <a:pt x="654" y="368"/>
                  </a:lnTo>
                  <a:lnTo>
                    <a:pt x="672" y="370"/>
                  </a:lnTo>
                  <a:lnTo>
                    <a:pt x="677" y="370"/>
                  </a:lnTo>
                  <a:lnTo>
                    <a:pt x="679" y="372"/>
                  </a:lnTo>
                  <a:lnTo>
                    <a:pt x="684" y="375"/>
                  </a:lnTo>
                  <a:lnTo>
                    <a:pt x="685" y="376"/>
                  </a:lnTo>
                  <a:lnTo>
                    <a:pt x="685" y="379"/>
                  </a:lnTo>
                  <a:lnTo>
                    <a:pt x="685" y="380"/>
                  </a:lnTo>
                  <a:lnTo>
                    <a:pt x="685" y="383"/>
                  </a:lnTo>
                  <a:lnTo>
                    <a:pt x="687" y="385"/>
                  </a:lnTo>
                  <a:lnTo>
                    <a:pt x="688" y="386"/>
                  </a:lnTo>
                  <a:lnTo>
                    <a:pt x="689" y="386"/>
                  </a:lnTo>
                  <a:lnTo>
                    <a:pt x="692" y="386"/>
                  </a:lnTo>
                  <a:lnTo>
                    <a:pt x="694" y="386"/>
                  </a:lnTo>
                  <a:lnTo>
                    <a:pt x="695" y="387"/>
                  </a:lnTo>
                  <a:lnTo>
                    <a:pt x="696" y="389"/>
                  </a:lnTo>
                  <a:lnTo>
                    <a:pt x="699" y="390"/>
                  </a:lnTo>
                  <a:lnTo>
                    <a:pt x="701" y="392"/>
                  </a:lnTo>
                  <a:lnTo>
                    <a:pt x="702" y="394"/>
                  </a:lnTo>
                  <a:lnTo>
                    <a:pt x="705" y="397"/>
                  </a:lnTo>
                  <a:lnTo>
                    <a:pt x="708" y="399"/>
                  </a:lnTo>
                  <a:lnTo>
                    <a:pt x="711" y="400"/>
                  </a:lnTo>
                  <a:lnTo>
                    <a:pt x="713" y="400"/>
                  </a:lnTo>
                  <a:lnTo>
                    <a:pt x="716" y="400"/>
                  </a:lnTo>
                  <a:lnTo>
                    <a:pt x="719" y="399"/>
                  </a:lnTo>
                  <a:lnTo>
                    <a:pt x="722" y="397"/>
                  </a:lnTo>
                  <a:lnTo>
                    <a:pt x="723" y="397"/>
                  </a:lnTo>
                  <a:lnTo>
                    <a:pt x="726" y="399"/>
                  </a:lnTo>
                  <a:lnTo>
                    <a:pt x="728" y="402"/>
                  </a:lnTo>
                  <a:lnTo>
                    <a:pt x="731" y="404"/>
                  </a:lnTo>
                  <a:lnTo>
                    <a:pt x="733" y="407"/>
                  </a:lnTo>
                  <a:lnTo>
                    <a:pt x="736" y="407"/>
                  </a:lnTo>
                  <a:lnTo>
                    <a:pt x="742" y="407"/>
                  </a:lnTo>
                  <a:lnTo>
                    <a:pt x="748" y="406"/>
                  </a:lnTo>
                  <a:lnTo>
                    <a:pt x="752" y="406"/>
                  </a:lnTo>
                  <a:lnTo>
                    <a:pt x="758" y="407"/>
                  </a:lnTo>
                  <a:lnTo>
                    <a:pt x="758" y="409"/>
                  </a:lnTo>
                  <a:lnTo>
                    <a:pt x="759" y="410"/>
                  </a:lnTo>
                  <a:lnTo>
                    <a:pt x="762" y="413"/>
                  </a:lnTo>
                  <a:lnTo>
                    <a:pt x="765" y="414"/>
                  </a:lnTo>
                  <a:lnTo>
                    <a:pt x="769" y="414"/>
                  </a:lnTo>
                  <a:lnTo>
                    <a:pt x="773" y="414"/>
                  </a:lnTo>
                  <a:lnTo>
                    <a:pt x="777" y="414"/>
                  </a:lnTo>
                  <a:lnTo>
                    <a:pt x="779" y="413"/>
                  </a:lnTo>
                  <a:lnTo>
                    <a:pt x="780" y="412"/>
                  </a:lnTo>
                  <a:lnTo>
                    <a:pt x="782" y="412"/>
                  </a:lnTo>
                  <a:lnTo>
                    <a:pt x="799" y="413"/>
                  </a:lnTo>
                  <a:lnTo>
                    <a:pt x="817" y="414"/>
                  </a:lnTo>
                  <a:lnTo>
                    <a:pt x="821" y="414"/>
                  </a:lnTo>
                  <a:lnTo>
                    <a:pt x="827" y="414"/>
                  </a:lnTo>
                  <a:lnTo>
                    <a:pt x="831" y="413"/>
                  </a:lnTo>
                  <a:lnTo>
                    <a:pt x="834" y="413"/>
                  </a:lnTo>
                  <a:lnTo>
                    <a:pt x="834" y="410"/>
                  </a:lnTo>
                  <a:lnTo>
                    <a:pt x="836" y="409"/>
                  </a:lnTo>
                  <a:lnTo>
                    <a:pt x="836" y="406"/>
                  </a:lnTo>
                  <a:lnTo>
                    <a:pt x="837" y="404"/>
                  </a:lnTo>
                  <a:lnTo>
                    <a:pt x="841" y="406"/>
                  </a:lnTo>
                  <a:close/>
                </a:path>
              </a:pathLst>
            </a:custGeom>
            <a:solidFill>
              <a:srgbClr val="000514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" name="Group 67"/>
          <p:cNvGrpSpPr>
            <a:grpSpLocks/>
          </p:cNvGrpSpPr>
          <p:nvPr/>
        </p:nvGrpSpPr>
        <p:grpSpPr bwMode="auto">
          <a:xfrm>
            <a:off x="1809750" y="1947863"/>
            <a:ext cx="5473700" cy="4613275"/>
            <a:chOff x="1044" y="1131"/>
            <a:chExt cx="3448" cy="2906"/>
          </a:xfrm>
        </p:grpSpPr>
        <p:sp>
          <p:nvSpPr>
            <p:cNvPr id="15372" name="Freeform 68"/>
            <p:cNvSpPr>
              <a:spLocks/>
            </p:cNvSpPr>
            <p:nvPr/>
          </p:nvSpPr>
          <p:spPr bwMode="gray">
            <a:xfrm>
              <a:off x="1834" y="3178"/>
              <a:ext cx="94" cy="158"/>
            </a:xfrm>
            <a:custGeom>
              <a:avLst/>
              <a:gdLst>
                <a:gd name="T0" fmla="*/ 24 w 80"/>
                <a:gd name="T1" fmla="*/ 0 h 135"/>
                <a:gd name="T2" fmla="*/ 26 w 80"/>
                <a:gd name="T3" fmla="*/ 0 h 135"/>
                <a:gd name="T4" fmla="*/ 28 w 80"/>
                <a:gd name="T5" fmla="*/ 1 h 135"/>
                <a:gd name="T6" fmla="*/ 32 w 80"/>
                <a:gd name="T7" fmla="*/ 5 h 135"/>
                <a:gd name="T8" fmla="*/ 34 w 80"/>
                <a:gd name="T9" fmla="*/ 7 h 135"/>
                <a:gd name="T10" fmla="*/ 39 w 80"/>
                <a:gd name="T11" fmla="*/ 11 h 135"/>
                <a:gd name="T12" fmla="*/ 41 w 80"/>
                <a:gd name="T13" fmla="*/ 14 h 135"/>
                <a:gd name="T14" fmla="*/ 46 w 80"/>
                <a:gd name="T15" fmla="*/ 15 h 135"/>
                <a:gd name="T16" fmla="*/ 52 w 80"/>
                <a:gd name="T17" fmla="*/ 21 h 135"/>
                <a:gd name="T18" fmla="*/ 55 w 80"/>
                <a:gd name="T19" fmla="*/ 32 h 135"/>
                <a:gd name="T20" fmla="*/ 60 w 80"/>
                <a:gd name="T21" fmla="*/ 41 h 135"/>
                <a:gd name="T22" fmla="*/ 65 w 80"/>
                <a:gd name="T23" fmla="*/ 49 h 135"/>
                <a:gd name="T24" fmla="*/ 75 w 80"/>
                <a:gd name="T25" fmla="*/ 63 h 135"/>
                <a:gd name="T26" fmla="*/ 83 w 80"/>
                <a:gd name="T27" fmla="*/ 76 h 135"/>
                <a:gd name="T28" fmla="*/ 90 w 80"/>
                <a:gd name="T29" fmla="*/ 90 h 135"/>
                <a:gd name="T30" fmla="*/ 94 w 80"/>
                <a:gd name="T31" fmla="*/ 105 h 135"/>
                <a:gd name="T32" fmla="*/ 90 w 80"/>
                <a:gd name="T33" fmla="*/ 122 h 135"/>
                <a:gd name="T34" fmla="*/ 86 w 80"/>
                <a:gd name="T35" fmla="*/ 135 h 135"/>
                <a:gd name="T36" fmla="*/ 75 w 80"/>
                <a:gd name="T37" fmla="*/ 143 h 135"/>
                <a:gd name="T38" fmla="*/ 62 w 80"/>
                <a:gd name="T39" fmla="*/ 146 h 135"/>
                <a:gd name="T40" fmla="*/ 48 w 80"/>
                <a:gd name="T41" fmla="*/ 150 h 135"/>
                <a:gd name="T42" fmla="*/ 49 w 80"/>
                <a:gd name="T43" fmla="*/ 151 h 135"/>
                <a:gd name="T44" fmla="*/ 48 w 80"/>
                <a:gd name="T45" fmla="*/ 152 h 135"/>
                <a:gd name="T46" fmla="*/ 47 w 80"/>
                <a:gd name="T47" fmla="*/ 153 h 135"/>
                <a:gd name="T48" fmla="*/ 46 w 80"/>
                <a:gd name="T49" fmla="*/ 153 h 135"/>
                <a:gd name="T50" fmla="*/ 45 w 80"/>
                <a:gd name="T51" fmla="*/ 156 h 135"/>
                <a:gd name="T52" fmla="*/ 45 w 80"/>
                <a:gd name="T53" fmla="*/ 157 h 135"/>
                <a:gd name="T54" fmla="*/ 42 w 80"/>
                <a:gd name="T55" fmla="*/ 158 h 135"/>
                <a:gd name="T56" fmla="*/ 38 w 80"/>
                <a:gd name="T57" fmla="*/ 157 h 135"/>
                <a:gd name="T58" fmla="*/ 32 w 80"/>
                <a:gd name="T59" fmla="*/ 157 h 135"/>
                <a:gd name="T60" fmla="*/ 27 w 80"/>
                <a:gd name="T61" fmla="*/ 153 h 135"/>
                <a:gd name="T62" fmla="*/ 24 w 80"/>
                <a:gd name="T63" fmla="*/ 151 h 135"/>
                <a:gd name="T64" fmla="*/ 16 w 80"/>
                <a:gd name="T65" fmla="*/ 143 h 135"/>
                <a:gd name="T66" fmla="*/ 11 w 80"/>
                <a:gd name="T67" fmla="*/ 132 h 135"/>
                <a:gd name="T68" fmla="*/ 7 w 80"/>
                <a:gd name="T69" fmla="*/ 122 h 135"/>
                <a:gd name="T70" fmla="*/ 7 w 80"/>
                <a:gd name="T71" fmla="*/ 111 h 135"/>
                <a:gd name="T72" fmla="*/ 9 w 80"/>
                <a:gd name="T73" fmla="*/ 102 h 135"/>
                <a:gd name="T74" fmla="*/ 6 w 80"/>
                <a:gd name="T75" fmla="*/ 91 h 135"/>
                <a:gd name="T76" fmla="*/ 4 w 80"/>
                <a:gd name="T77" fmla="*/ 83 h 135"/>
                <a:gd name="T78" fmla="*/ 0 w 80"/>
                <a:gd name="T79" fmla="*/ 76 h 135"/>
                <a:gd name="T80" fmla="*/ 4 w 80"/>
                <a:gd name="T81" fmla="*/ 69 h 135"/>
                <a:gd name="T82" fmla="*/ 7 w 80"/>
                <a:gd name="T83" fmla="*/ 60 h 135"/>
                <a:gd name="T84" fmla="*/ 11 w 80"/>
                <a:gd name="T85" fmla="*/ 48 h 135"/>
                <a:gd name="T86" fmla="*/ 9 w 80"/>
                <a:gd name="T87" fmla="*/ 36 h 135"/>
                <a:gd name="T88" fmla="*/ 9 w 80"/>
                <a:gd name="T89" fmla="*/ 26 h 135"/>
                <a:gd name="T90" fmla="*/ 9 w 80"/>
                <a:gd name="T91" fmla="*/ 14 h 135"/>
                <a:gd name="T92" fmla="*/ 13 w 80"/>
                <a:gd name="T93" fmla="*/ 6 h 135"/>
                <a:gd name="T94" fmla="*/ 24 w 80"/>
                <a:gd name="T95" fmla="*/ 0 h 13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0"/>
                <a:gd name="T145" fmla="*/ 0 h 135"/>
                <a:gd name="T146" fmla="*/ 80 w 80"/>
                <a:gd name="T147" fmla="*/ 135 h 13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0" h="135">
                  <a:moveTo>
                    <a:pt x="20" y="0"/>
                  </a:moveTo>
                  <a:lnTo>
                    <a:pt x="22" y="0"/>
                  </a:lnTo>
                  <a:lnTo>
                    <a:pt x="24" y="1"/>
                  </a:lnTo>
                  <a:lnTo>
                    <a:pt x="27" y="4"/>
                  </a:lnTo>
                  <a:lnTo>
                    <a:pt x="29" y="6"/>
                  </a:lnTo>
                  <a:lnTo>
                    <a:pt x="33" y="9"/>
                  </a:lnTo>
                  <a:lnTo>
                    <a:pt x="35" y="12"/>
                  </a:lnTo>
                  <a:lnTo>
                    <a:pt x="39" y="13"/>
                  </a:lnTo>
                  <a:lnTo>
                    <a:pt x="44" y="18"/>
                  </a:lnTo>
                  <a:lnTo>
                    <a:pt x="47" y="27"/>
                  </a:lnTo>
                  <a:lnTo>
                    <a:pt x="51" y="35"/>
                  </a:lnTo>
                  <a:lnTo>
                    <a:pt x="55" y="42"/>
                  </a:lnTo>
                  <a:lnTo>
                    <a:pt x="64" y="54"/>
                  </a:lnTo>
                  <a:lnTo>
                    <a:pt x="71" y="65"/>
                  </a:lnTo>
                  <a:lnTo>
                    <a:pt x="77" y="77"/>
                  </a:lnTo>
                  <a:lnTo>
                    <a:pt x="80" y="90"/>
                  </a:lnTo>
                  <a:lnTo>
                    <a:pt x="77" y="104"/>
                  </a:lnTo>
                  <a:lnTo>
                    <a:pt x="73" y="115"/>
                  </a:lnTo>
                  <a:lnTo>
                    <a:pt x="64" y="122"/>
                  </a:lnTo>
                  <a:lnTo>
                    <a:pt x="53" y="125"/>
                  </a:lnTo>
                  <a:lnTo>
                    <a:pt x="41" y="128"/>
                  </a:lnTo>
                  <a:lnTo>
                    <a:pt x="42" y="129"/>
                  </a:lnTo>
                  <a:lnTo>
                    <a:pt x="41" y="130"/>
                  </a:lnTo>
                  <a:lnTo>
                    <a:pt x="40" y="131"/>
                  </a:lnTo>
                  <a:lnTo>
                    <a:pt x="39" y="131"/>
                  </a:lnTo>
                  <a:lnTo>
                    <a:pt x="38" y="133"/>
                  </a:lnTo>
                  <a:lnTo>
                    <a:pt x="38" y="134"/>
                  </a:lnTo>
                  <a:lnTo>
                    <a:pt x="36" y="135"/>
                  </a:lnTo>
                  <a:lnTo>
                    <a:pt x="32" y="134"/>
                  </a:lnTo>
                  <a:lnTo>
                    <a:pt x="27" y="134"/>
                  </a:lnTo>
                  <a:lnTo>
                    <a:pt x="23" y="131"/>
                  </a:lnTo>
                  <a:lnTo>
                    <a:pt x="20" y="129"/>
                  </a:lnTo>
                  <a:lnTo>
                    <a:pt x="14" y="122"/>
                  </a:lnTo>
                  <a:lnTo>
                    <a:pt x="9" y="113"/>
                  </a:lnTo>
                  <a:lnTo>
                    <a:pt x="6" y="104"/>
                  </a:lnTo>
                  <a:lnTo>
                    <a:pt x="6" y="95"/>
                  </a:lnTo>
                  <a:lnTo>
                    <a:pt x="8" y="87"/>
                  </a:lnTo>
                  <a:lnTo>
                    <a:pt x="5" y="78"/>
                  </a:lnTo>
                  <a:lnTo>
                    <a:pt x="3" y="71"/>
                  </a:lnTo>
                  <a:lnTo>
                    <a:pt x="0" y="65"/>
                  </a:lnTo>
                  <a:lnTo>
                    <a:pt x="3" y="59"/>
                  </a:lnTo>
                  <a:lnTo>
                    <a:pt x="6" y="51"/>
                  </a:lnTo>
                  <a:lnTo>
                    <a:pt x="9" y="41"/>
                  </a:lnTo>
                  <a:lnTo>
                    <a:pt x="8" y="31"/>
                  </a:lnTo>
                  <a:lnTo>
                    <a:pt x="8" y="22"/>
                  </a:lnTo>
                  <a:lnTo>
                    <a:pt x="8" y="12"/>
                  </a:lnTo>
                  <a:lnTo>
                    <a:pt x="11" y="5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373" name="Freeform 69"/>
            <p:cNvSpPr>
              <a:spLocks/>
            </p:cNvSpPr>
            <p:nvPr/>
          </p:nvSpPr>
          <p:spPr bwMode="gray">
            <a:xfrm>
              <a:off x="2891" y="3641"/>
              <a:ext cx="65" cy="67"/>
            </a:xfrm>
            <a:custGeom>
              <a:avLst/>
              <a:gdLst>
                <a:gd name="T0" fmla="*/ 0 w 56"/>
                <a:gd name="T1" fmla="*/ 15 h 58"/>
                <a:gd name="T2" fmla="*/ 1 w 56"/>
                <a:gd name="T3" fmla="*/ 9 h 58"/>
                <a:gd name="T4" fmla="*/ 6 w 56"/>
                <a:gd name="T5" fmla="*/ 6 h 58"/>
                <a:gd name="T6" fmla="*/ 8 w 56"/>
                <a:gd name="T7" fmla="*/ 2 h 58"/>
                <a:gd name="T8" fmla="*/ 10 w 56"/>
                <a:gd name="T9" fmla="*/ 2 h 58"/>
                <a:gd name="T10" fmla="*/ 13 w 56"/>
                <a:gd name="T11" fmla="*/ 2 h 58"/>
                <a:gd name="T12" fmla="*/ 15 w 56"/>
                <a:gd name="T13" fmla="*/ 3 h 58"/>
                <a:gd name="T14" fmla="*/ 16 w 56"/>
                <a:gd name="T15" fmla="*/ 7 h 58"/>
                <a:gd name="T16" fmla="*/ 16 w 56"/>
                <a:gd name="T17" fmla="*/ 9 h 58"/>
                <a:gd name="T18" fmla="*/ 16 w 56"/>
                <a:gd name="T19" fmla="*/ 6 h 58"/>
                <a:gd name="T20" fmla="*/ 16 w 56"/>
                <a:gd name="T21" fmla="*/ 2 h 58"/>
                <a:gd name="T22" fmla="*/ 16 w 56"/>
                <a:gd name="T23" fmla="*/ 1 h 58"/>
                <a:gd name="T24" fmla="*/ 17 w 56"/>
                <a:gd name="T25" fmla="*/ 1 h 58"/>
                <a:gd name="T26" fmla="*/ 20 w 56"/>
                <a:gd name="T27" fmla="*/ 2 h 58"/>
                <a:gd name="T28" fmla="*/ 20 w 56"/>
                <a:gd name="T29" fmla="*/ 2 h 58"/>
                <a:gd name="T30" fmla="*/ 21 w 56"/>
                <a:gd name="T31" fmla="*/ 2 h 58"/>
                <a:gd name="T32" fmla="*/ 21 w 56"/>
                <a:gd name="T33" fmla="*/ 1 h 58"/>
                <a:gd name="T34" fmla="*/ 21 w 56"/>
                <a:gd name="T35" fmla="*/ 0 h 58"/>
                <a:gd name="T36" fmla="*/ 23 w 56"/>
                <a:gd name="T37" fmla="*/ 2 h 58"/>
                <a:gd name="T38" fmla="*/ 24 w 56"/>
                <a:gd name="T39" fmla="*/ 7 h 58"/>
                <a:gd name="T40" fmla="*/ 28 w 56"/>
                <a:gd name="T41" fmla="*/ 9 h 58"/>
                <a:gd name="T42" fmla="*/ 30 w 56"/>
                <a:gd name="T43" fmla="*/ 13 h 58"/>
                <a:gd name="T44" fmla="*/ 34 w 56"/>
                <a:gd name="T45" fmla="*/ 14 h 58"/>
                <a:gd name="T46" fmla="*/ 37 w 56"/>
                <a:gd name="T47" fmla="*/ 15 h 58"/>
                <a:gd name="T48" fmla="*/ 46 w 56"/>
                <a:gd name="T49" fmla="*/ 14 h 58"/>
                <a:gd name="T50" fmla="*/ 51 w 56"/>
                <a:gd name="T51" fmla="*/ 14 h 58"/>
                <a:gd name="T52" fmla="*/ 58 w 56"/>
                <a:gd name="T53" fmla="*/ 15 h 58"/>
                <a:gd name="T54" fmla="*/ 65 w 56"/>
                <a:gd name="T55" fmla="*/ 22 h 58"/>
                <a:gd name="T56" fmla="*/ 65 w 56"/>
                <a:gd name="T57" fmla="*/ 21 h 58"/>
                <a:gd name="T58" fmla="*/ 65 w 56"/>
                <a:gd name="T59" fmla="*/ 21 h 58"/>
                <a:gd name="T60" fmla="*/ 65 w 56"/>
                <a:gd name="T61" fmla="*/ 21 h 58"/>
                <a:gd name="T62" fmla="*/ 65 w 56"/>
                <a:gd name="T63" fmla="*/ 22 h 58"/>
                <a:gd name="T64" fmla="*/ 65 w 56"/>
                <a:gd name="T65" fmla="*/ 23 h 58"/>
                <a:gd name="T66" fmla="*/ 65 w 56"/>
                <a:gd name="T67" fmla="*/ 23 h 58"/>
                <a:gd name="T68" fmla="*/ 62 w 56"/>
                <a:gd name="T69" fmla="*/ 28 h 58"/>
                <a:gd name="T70" fmla="*/ 58 w 56"/>
                <a:gd name="T71" fmla="*/ 32 h 58"/>
                <a:gd name="T72" fmla="*/ 55 w 56"/>
                <a:gd name="T73" fmla="*/ 32 h 58"/>
                <a:gd name="T74" fmla="*/ 50 w 56"/>
                <a:gd name="T75" fmla="*/ 32 h 58"/>
                <a:gd name="T76" fmla="*/ 46 w 56"/>
                <a:gd name="T77" fmla="*/ 29 h 58"/>
                <a:gd name="T78" fmla="*/ 51 w 56"/>
                <a:gd name="T79" fmla="*/ 35 h 58"/>
                <a:gd name="T80" fmla="*/ 58 w 56"/>
                <a:gd name="T81" fmla="*/ 42 h 58"/>
                <a:gd name="T82" fmla="*/ 63 w 56"/>
                <a:gd name="T83" fmla="*/ 50 h 58"/>
                <a:gd name="T84" fmla="*/ 65 w 56"/>
                <a:gd name="T85" fmla="*/ 57 h 58"/>
                <a:gd name="T86" fmla="*/ 62 w 56"/>
                <a:gd name="T87" fmla="*/ 67 h 58"/>
                <a:gd name="T88" fmla="*/ 51 w 56"/>
                <a:gd name="T89" fmla="*/ 50 h 58"/>
                <a:gd name="T90" fmla="*/ 36 w 56"/>
                <a:gd name="T91" fmla="*/ 39 h 58"/>
                <a:gd name="T92" fmla="*/ 20 w 56"/>
                <a:gd name="T93" fmla="*/ 29 h 58"/>
                <a:gd name="T94" fmla="*/ 0 w 56"/>
                <a:gd name="T95" fmla="*/ 22 h 58"/>
                <a:gd name="T96" fmla="*/ 0 w 56"/>
                <a:gd name="T97" fmla="*/ 22 h 58"/>
                <a:gd name="T98" fmla="*/ 0 w 56"/>
                <a:gd name="T99" fmla="*/ 20 h 58"/>
                <a:gd name="T100" fmla="*/ 0 w 56"/>
                <a:gd name="T101" fmla="*/ 17 h 58"/>
                <a:gd name="T102" fmla="*/ 0 w 56"/>
                <a:gd name="T103" fmla="*/ 15 h 5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6"/>
                <a:gd name="T157" fmla="*/ 0 h 58"/>
                <a:gd name="T158" fmla="*/ 56 w 56"/>
                <a:gd name="T159" fmla="*/ 58 h 5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6" h="58">
                  <a:moveTo>
                    <a:pt x="0" y="13"/>
                  </a:moveTo>
                  <a:lnTo>
                    <a:pt x="1" y="8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3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4" y="5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1" y="6"/>
                  </a:lnTo>
                  <a:lnTo>
                    <a:pt x="24" y="8"/>
                  </a:lnTo>
                  <a:lnTo>
                    <a:pt x="26" y="11"/>
                  </a:lnTo>
                  <a:lnTo>
                    <a:pt x="29" y="12"/>
                  </a:lnTo>
                  <a:lnTo>
                    <a:pt x="32" y="13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50" y="13"/>
                  </a:lnTo>
                  <a:lnTo>
                    <a:pt x="56" y="19"/>
                  </a:lnTo>
                  <a:lnTo>
                    <a:pt x="56" y="18"/>
                  </a:lnTo>
                  <a:lnTo>
                    <a:pt x="56" y="19"/>
                  </a:lnTo>
                  <a:lnTo>
                    <a:pt x="56" y="20"/>
                  </a:lnTo>
                  <a:lnTo>
                    <a:pt x="53" y="24"/>
                  </a:lnTo>
                  <a:lnTo>
                    <a:pt x="50" y="28"/>
                  </a:lnTo>
                  <a:lnTo>
                    <a:pt x="47" y="28"/>
                  </a:lnTo>
                  <a:lnTo>
                    <a:pt x="43" y="28"/>
                  </a:lnTo>
                  <a:lnTo>
                    <a:pt x="40" y="25"/>
                  </a:lnTo>
                  <a:lnTo>
                    <a:pt x="44" y="30"/>
                  </a:lnTo>
                  <a:lnTo>
                    <a:pt x="50" y="36"/>
                  </a:lnTo>
                  <a:lnTo>
                    <a:pt x="54" y="43"/>
                  </a:lnTo>
                  <a:lnTo>
                    <a:pt x="56" y="49"/>
                  </a:lnTo>
                  <a:lnTo>
                    <a:pt x="53" y="58"/>
                  </a:lnTo>
                  <a:lnTo>
                    <a:pt x="44" y="43"/>
                  </a:lnTo>
                  <a:lnTo>
                    <a:pt x="31" y="34"/>
                  </a:lnTo>
                  <a:lnTo>
                    <a:pt x="17" y="25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374" name="Freeform 70"/>
            <p:cNvSpPr>
              <a:spLocks/>
            </p:cNvSpPr>
            <p:nvPr/>
          </p:nvSpPr>
          <p:spPr bwMode="gray">
            <a:xfrm>
              <a:off x="3601" y="3773"/>
              <a:ext cx="26" cy="42"/>
            </a:xfrm>
            <a:custGeom>
              <a:avLst/>
              <a:gdLst>
                <a:gd name="T0" fmla="*/ 4 w 22"/>
                <a:gd name="T1" fmla="*/ 14 h 36"/>
                <a:gd name="T2" fmla="*/ 2 w 22"/>
                <a:gd name="T3" fmla="*/ 21 h 36"/>
                <a:gd name="T4" fmla="*/ 0 w 22"/>
                <a:gd name="T5" fmla="*/ 28 h 36"/>
                <a:gd name="T6" fmla="*/ 4 w 22"/>
                <a:gd name="T7" fmla="*/ 36 h 36"/>
                <a:gd name="T8" fmla="*/ 8 w 22"/>
                <a:gd name="T9" fmla="*/ 41 h 36"/>
                <a:gd name="T10" fmla="*/ 15 w 22"/>
                <a:gd name="T11" fmla="*/ 42 h 36"/>
                <a:gd name="T12" fmla="*/ 18 w 22"/>
                <a:gd name="T13" fmla="*/ 41 h 36"/>
                <a:gd name="T14" fmla="*/ 20 w 22"/>
                <a:gd name="T15" fmla="*/ 36 h 36"/>
                <a:gd name="T16" fmla="*/ 22 w 22"/>
                <a:gd name="T17" fmla="*/ 33 h 36"/>
                <a:gd name="T18" fmla="*/ 22 w 22"/>
                <a:gd name="T19" fmla="*/ 28 h 36"/>
                <a:gd name="T20" fmla="*/ 22 w 22"/>
                <a:gd name="T21" fmla="*/ 26 h 36"/>
                <a:gd name="T22" fmla="*/ 20 w 22"/>
                <a:gd name="T23" fmla="*/ 23 h 36"/>
                <a:gd name="T24" fmla="*/ 20 w 22"/>
                <a:gd name="T25" fmla="*/ 23 h 36"/>
                <a:gd name="T26" fmla="*/ 19 w 22"/>
                <a:gd name="T27" fmla="*/ 23 h 36"/>
                <a:gd name="T28" fmla="*/ 17 w 22"/>
                <a:gd name="T29" fmla="*/ 26 h 36"/>
                <a:gd name="T30" fmla="*/ 15 w 22"/>
                <a:gd name="T31" fmla="*/ 27 h 36"/>
                <a:gd name="T32" fmla="*/ 15 w 22"/>
                <a:gd name="T33" fmla="*/ 27 h 36"/>
                <a:gd name="T34" fmla="*/ 13 w 22"/>
                <a:gd name="T35" fmla="*/ 27 h 36"/>
                <a:gd name="T36" fmla="*/ 15 w 22"/>
                <a:gd name="T37" fmla="*/ 19 h 36"/>
                <a:gd name="T38" fmla="*/ 19 w 22"/>
                <a:gd name="T39" fmla="*/ 9 h 36"/>
                <a:gd name="T40" fmla="*/ 26 w 22"/>
                <a:gd name="T41" fmla="*/ 2 h 36"/>
                <a:gd name="T42" fmla="*/ 22 w 22"/>
                <a:gd name="T43" fmla="*/ 0 h 36"/>
                <a:gd name="T44" fmla="*/ 19 w 22"/>
                <a:gd name="T45" fmla="*/ 0 h 36"/>
                <a:gd name="T46" fmla="*/ 15 w 22"/>
                <a:gd name="T47" fmla="*/ 0 h 36"/>
                <a:gd name="T48" fmla="*/ 12 w 22"/>
                <a:gd name="T49" fmla="*/ 1 h 36"/>
                <a:gd name="T50" fmla="*/ 11 w 22"/>
                <a:gd name="T51" fmla="*/ 5 h 36"/>
                <a:gd name="T52" fmla="*/ 8 w 22"/>
                <a:gd name="T53" fmla="*/ 7 h 36"/>
                <a:gd name="T54" fmla="*/ 6 w 22"/>
                <a:gd name="T55" fmla="*/ 9 h 36"/>
                <a:gd name="T56" fmla="*/ 4 w 22"/>
                <a:gd name="T57" fmla="*/ 14 h 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2"/>
                <a:gd name="T88" fmla="*/ 0 h 36"/>
                <a:gd name="T89" fmla="*/ 22 w 22"/>
                <a:gd name="T90" fmla="*/ 36 h 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2" h="36">
                  <a:moveTo>
                    <a:pt x="3" y="12"/>
                  </a:moveTo>
                  <a:lnTo>
                    <a:pt x="2" y="18"/>
                  </a:lnTo>
                  <a:lnTo>
                    <a:pt x="0" y="24"/>
                  </a:lnTo>
                  <a:lnTo>
                    <a:pt x="3" y="31"/>
                  </a:lnTo>
                  <a:lnTo>
                    <a:pt x="7" y="35"/>
                  </a:lnTo>
                  <a:lnTo>
                    <a:pt x="13" y="36"/>
                  </a:lnTo>
                  <a:lnTo>
                    <a:pt x="15" y="35"/>
                  </a:lnTo>
                  <a:lnTo>
                    <a:pt x="17" y="31"/>
                  </a:lnTo>
                  <a:lnTo>
                    <a:pt x="19" y="28"/>
                  </a:lnTo>
                  <a:lnTo>
                    <a:pt x="19" y="24"/>
                  </a:lnTo>
                  <a:lnTo>
                    <a:pt x="19" y="22"/>
                  </a:lnTo>
                  <a:lnTo>
                    <a:pt x="17" y="20"/>
                  </a:lnTo>
                  <a:lnTo>
                    <a:pt x="16" y="20"/>
                  </a:lnTo>
                  <a:lnTo>
                    <a:pt x="14" y="22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3" y="16"/>
                  </a:lnTo>
                  <a:lnTo>
                    <a:pt x="16" y="8"/>
                  </a:lnTo>
                  <a:lnTo>
                    <a:pt x="22" y="2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5" y="8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375" name="Freeform 71"/>
            <p:cNvSpPr>
              <a:spLocks/>
            </p:cNvSpPr>
            <p:nvPr/>
          </p:nvSpPr>
          <p:spPr bwMode="gray">
            <a:xfrm>
              <a:off x="3787" y="3477"/>
              <a:ext cx="71" cy="146"/>
            </a:xfrm>
            <a:custGeom>
              <a:avLst/>
              <a:gdLst>
                <a:gd name="T0" fmla="*/ 27 w 60"/>
                <a:gd name="T1" fmla="*/ 123 h 125"/>
                <a:gd name="T2" fmla="*/ 26 w 60"/>
                <a:gd name="T3" fmla="*/ 120 h 125"/>
                <a:gd name="T4" fmla="*/ 25 w 60"/>
                <a:gd name="T5" fmla="*/ 120 h 125"/>
                <a:gd name="T6" fmla="*/ 19 w 60"/>
                <a:gd name="T7" fmla="*/ 65 h 125"/>
                <a:gd name="T8" fmla="*/ 47 w 60"/>
                <a:gd name="T9" fmla="*/ 49 h 125"/>
                <a:gd name="T10" fmla="*/ 49 w 60"/>
                <a:gd name="T11" fmla="*/ 41 h 125"/>
                <a:gd name="T12" fmla="*/ 47 w 60"/>
                <a:gd name="T13" fmla="*/ 44 h 125"/>
                <a:gd name="T14" fmla="*/ 43 w 60"/>
                <a:gd name="T15" fmla="*/ 42 h 125"/>
                <a:gd name="T16" fmla="*/ 36 w 60"/>
                <a:gd name="T17" fmla="*/ 34 h 125"/>
                <a:gd name="T18" fmla="*/ 40 w 60"/>
                <a:gd name="T19" fmla="*/ 4 h 125"/>
                <a:gd name="T20" fmla="*/ 45 w 60"/>
                <a:gd name="T21" fmla="*/ 0 h 125"/>
                <a:gd name="T22" fmla="*/ 50 w 60"/>
                <a:gd name="T23" fmla="*/ 0 h 125"/>
                <a:gd name="T24" fmla="*/ 52 w 60"/>
                <a:gd name="T25" fmla="*/ 13 h 125"/>
                <a:gd name="T26" fmla="*/ 46 w 60"/>
                <a:gd name="T27" fmla="*/ 26 h 125"/>
                <a:gd name="T28" fmla="*/ 52 w 60"/>
                <a:gd name="T29" fmla="*/ 34 h 125"/>
                <a:gd name="T30" fmla="*/ 52 w 60"/>
                <a:gd name="T31" fmla="*/ 39 h 125"/>
                <a:gd name="T32" fmla="*/ 59 w 60"/>
                <a:gd name="T33" fmla="*/ 33 h 125"/>
                <a:gd name="T34" fmla="*/ 67 w 60"/>
                <a:gd name="T35" fmla="*/ 39 h 125"/>
                <a:gd name="T36" fmla="*/ 66 w 60"/>
                <a:gd name="T37" fmla="*/ 60 h 125"/>
                <a:gd name="T38" fmla="*/ 59 w 60"/>
                <a:gd name="T39" fmla="*/ 63 h 125"/>
                <a:gd name="T40" fmla="*/ 56 w 60"/>
                <a:gd name="T41" fmla="*/ 70 h 125"/>
                <a:gd name="T42" fmla="*/ 71 w 60"/>
                <a:gd name="T43" fmla="*/ 97 h 125"/>
                <a:gd name="T44" fmla="*/ 54 w 60"/>
                <a:gd name="T45" fmla="*/ 82 h 125"/>
                <a:gd name="T46" fmla="*/ 39 w 60"/>
                <a:gd name="T47" fmla="*/ 99 h 125"/>
                <a:gd name="T48" fmla="*/ 52 w 60"/>
                <a:gd name="T49" fmla="*/ 135 h 125"/>
                <a:gd name="T50" fmla="*/ 56 w 60"/>
                <a:gd name="T51" fmla="*/ 144 h 125"/>
                <a:gd name="T52" fmla="*/ 52 w 60"/>
                <a:gd name="T53" fmla="*/ 146 h 125"/>
                <a:gd name="T54" fmla="*/ 45 w 60"/>
                <a:gd name="T55" fmla="*/ 141 h 125"/>
                <a:gd name="T56" fmla="*/ 36 w 60"/>
                <a:gd name="T57" fmla="*/ 135 h 125"/>
                <a:gd name="T58" fmla="*/ 32 w 60"/>
                <a:gd name="T59" fmla="*/ 130 h 125"/>
                <a:gd name="T60" fmla="*/ 32 w 60"/>
                <a:gd name="T61" fmla="*/ 137 h 125"/>
                <a:gd name="T62" fmla="*/ 31 w 60"/>
                <a:gd name="T63" fmla="*/ 141 h 125"/>
                <a:gd name="T64" fmla="*/ 25 w 60"/>
                <a:gd name="T65" fmla="*/ 137 h 125"/>
                <a:gd name="T66" fmla="*/ 19 w 60"/>
                <a:gd name="T67" fmla="*/ 130 h 125"/>
                <a:gd name="T68" fmla="*/ 12 w 60"/>
                <a:gd name="T69" fmla="*/ 132 h 125"/>
                <a:gd name="T70" fmla="*/ 6 w 60"/>
                <a:gd name="T71" fmla="*/ 132 h 125"/>
                <a:gd name="T72" fmla="*/ 2 w 60"/>
                <a:gd name="T73" fmla="*/ 123 h 125"/>
                <a:gd name="T74" fmla="*/ 2 w 60"/>
                <a:gd name="T75" fmla="*/ 117 h 125"/>
                <a:gd name="T76" fmla="*/ 6 w 60"/>
                <a:gd name="T77" fmla="*/ 120 h 125"/>
                <a:gd name="T78" fmla="*/ 11 w 60"/>
                <a:gd name="T79" fmla="*/ 123 h 125"/>
                <a:gd name="T80" fmla="*/ 28 w 60"/>
                <a:gd name="T81" fmla="*/ 127 h 125"/>
                <a:gd name="T82" fmla="*/ 32 w 60"/>
                <a:gd name="T83" fmla="*/ 124 h 125"/>
                <a:gd name="T84" fmla="*/ 34 w 60"/>
                <a:gd name="T85" fmla="*/ 123 h 12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0"/>
                <a:gd name="T130" fmla="*/ 0 h 125"/>
                <a:gd name="T131" fmla="*/ 60 w 60"/>
                <a:gd name="T132" fmla="*/ 125 h 12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0" h="125">
                  <a:moveTo>
                    <a:pt x="28" y="105"/>
                  </a:moveTo>
                  <a:lnTo>
                    <a:pt x="24" y="105"/>
                  </a:lnTo>
                  <a:lnTo>
                    <a:pt x="23" y="105"/>
                  </a:lnTo>
                  <a:lnTo>
                    <a:pt x="22" y="105"/>
                  </a:lnTo>
                  <a:lnTo>
                    <a:pt x="22" y="104"/>
                  </a:lnTo>
                  <a:lnTo>
                    <a:pt x="22" y="103"/>
                  </a:lnTo>
                  <a:lnTo>
                    <a:pt x="21" y="103"/>
                  </a:lnTo>
                  <a:lnTo>
                    <a:pt x="23" y="87"/>
                  </a:lnTo>
                  <a:lnTo>
                    <a:pt x="22" y="71"/>
                  </a:lnTo>
                  <a:lnTo>
                    <a:pt x="16" y="56"/>
                  </a:lnTo>
                  <a:lnTo>
                    <a:pt x="28" y="51"/>
                  </a:lnTo>
                  <a:lnTo>
                    <a:pt x="39" y="44"/>
                  </a:lnTo>
                  <a:lnTo>
                    <a:pt x="40" y="42"/>
                  </a:lnTo>
                  <a:lnTo>
                    <a:pt x="41" y="40"/>
                  </a:lnTo>
                  <a:lnTo>
                    <a:pt x="42" y="38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0" y="38"/>
                  </a:lnTo>
                  <a:lnTo>
                    <a:pt x="39" y="38"/>
                  </a:lnTo>
                  <a:lnTo>
                    <a:pt x="38" y="36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8"/>
                  </a:lnTo>
                  <a:lnTo>
                    <a:pt x="30" y="29"/>
                  </a:lnTo>
                  <a:lnTo>
                    <a:pt x="28" y="21"/>
                  </a:lnTo>
                  <a:lnTo>
                    <a:pt x="30" y="11"/>
                  </a:lnTo>
                  <a:lnTo>
                    <a:pt x="34" y="3"/>
                  </a:lnTo>
                  <a:lnTo>
                    <a:pt x="35" y="1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4" y="3"/>
                  </a:lnTo>
                  <a:lnTo>
                    <a:pt x="44" y="6"/>
                  </a:lnTo>
                  <a:lnTo>
                    <a:pt x="44" y="11"/>
                  </a:lnTo>
                  <a:lnTo>
                    <a:pt x="42" y="15"/>
                  </a:lnTo>
                  <a:lnTo>
                    <a:pt x="40" y="18"/>
                  </a:lnTo>
                  <a:lnTo>
                    <a:pt x="39" y="22"/>
                  </a:lnTo>
                  <a:lnTo>
                    <a:pt x="40" y="24"/>
                  </a:lnTo>
                  <a:lnTo>
                    <a:pt x="41" y="27"/>
                  </a:lnTo>
                  <a:lnTo>
                    <a:pt x="44" y="29"/>
                  </a:lnTo>
                  <a:lnTo>
                    <a:pt x="45" y="32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4" y="32"/>
                  </a:lnTo>
                  <a:lnTo>
                    <a:pt x="44" y="30"/>
                  </a:lnTo>
                  <a:lnTo>
                    <a:pt x="50" y="28"/>
                  </a:lnTo>
                  <a:lnTo>
                    <a:pt x="54" y="27"/>
                  </a:lnTo>
                  <a:lnTo>
                    <a:pt x="60" y="26"/>
                  </a:lnTo>
                  <a:lnTo>
                    <a:pt x="57" y="33"/>
                  </a:lnTo>
                  <a:lnTo>
                    <a:pt x="57" y="41"/>
                  </a:lnTo>
                  <a:lnTo>
                    <a:pt x="57" y="48"/>
                  </a:lnTo>
                  <a:lnTo>
                    <a:pt x="56" y="51"/>
                  </a:lnTo>
                  <a:lnTo>
                    <a:pt x="54" y="52"/>
                  </a:lnTo>
                  <a:lnTo>
                    <a:pt x="52" y="53"/>
                  </a:lnTo>
                  <a:lnTo>
                    <a:pt x="50" y="54"/>
                  </a:lnTo>
                  <a:lnTo>
                    <a:pt x="48" y="56"/>
                  </a:lnTo>
                  <a:lnTo>
                    <a:pt x="47" y="58"/>
                  </a:lnTo>
                  <a:lnTo>
                    <a:pt x="47" y="60"/>
                  </a:lnTo>
                  <a:lnTo>
                    <a:pt x="51" y="68"/>
                  </a:lnTo>
                  <a:lnTo>
                    <a:pt x="57" y="75"/>
                  </a:lnTo>
                  <a:lnTo>
                    <a:pt x="60" y="83"/>
                  </a:lnTo>
                  <a:lnTo>
                    <a:pt x="54" y="80"/>
                  </a:lnTo>
                  <a:lnTo>
                    <a:pt x="50" y="75"/>
                  </a:lnTo>
                  <a:lnTo>
                    <a:pt x="46" y="70"/>
                  </a:lnTo>
                  <a:lnTo>
                    <a:pt x="41" y="65"/>
                  </a:lnTo>
                  <a:lnTo>
                    <a:pt x="35" y="74"/>
                  </a:lnTo>
                  <a:lnTo>
                    <a:pt x="33" y="85"/>
                  </a:lnTo>
                  <a:lnTo>
                    <a:pt x="33" y="95"/>
                  </a:lnTo>
                  <a:lnTo>
                    <a:pt x="38" y="106"/>
                  </a:lnTo>
                  <a:lnTo>
                    <a:pt x="44" y="116"/>
                  </a:lnTo>
                  <a:lnTo>
                    <a:pt x="51" y="123"/>
                  </a:lnTo>
                  <a:lnTo>
                    <a:pt x="50" y="123"/>
                  </a:lnTo>
                  <a:lnTo>
                    <a:pt x="47" y="123"/>
                  </a:lnTo>
                  <a:lnTo>
                    <a:pt x="46" y="124"/>
                  </a:lnTo>
                  <a:lnTo>
                    <a:pt x="45" y="125"/>
                  </a:lnTo>
                  <a:lnTo>
                    <a:pt x="44" y="125"/>
                  </a:lnTo>
                  <a:lnTo>
                    <a:pt x="42" y="125"/>
                  </a:lnTo>
                  <a:lnTo>
                    <a:pt x="40" y="123"/>
                  </a:lnTo>
                  <a:lnTo>
                    <a:pt x="38" y="121"/>
                  </a:lnTo>
                  <a:lnTo>
                    <a:pt x="34" y="119"/>
                  </a:lnTo>
                  <a:lnTo>
                    <a:pt x="33" y="117"/>
                  </a:lnTo>
                  <a:lnTo>
                    <a:pt x="30" y="116"/>
                  </a:lnTo>
                  <a:lnTo>
                    <a:pt x="29" y="112"/>
                  </a:lnTo>
                  <a:lnTo>
                    <a:pt x="30" y="110"/>
                  </a:lnTo>
                  <a:lnTo>
                    <a:pt x="27" y="111"/>
                  </a:lnTo>
                  <a:lnTo>
                    <a:pt x="26" y="112"/>
                  </a:lnTo>
                  <a:lnTo>
                    <a:pt x="26" y="115"/>
                  </a:lnTo>
                  <a:lnTo>
                    <a:pt x="27" y="117"/>
                  </a:lnTo>
                  <a:lnTo>
                    <a:pt x="27" y="118"/>
                  </a:lnTo>
                  <a:lnTo>
                    <a:pt x="28" y="121"/>
                  </a:lnTo>
                  <a:lnTo>
                    <a:pt x="26" y="121"/>
                  </a:lnTo>
                  <a:lnTo>
                    <a:pt x="23" y="119"/>
                  </a:lnTo>
                  <a:lnTo>
                    <a:pt x="22" y="118"/>
                  </a:lnTo>
                  <a:lnTo>
                    <a:pt x="21" y="117"/>
                  </a:lnTo>
                  <a:lnTo>
                    <a:pt x="20" y="115"/>
                  </a:lnTo>
                  <a:lnTo>
                    <a:pt x="18" y="112"/>
                  </a:lnTo>
                  <a:lnTo>
                    <a:pt x="16" y="111"/>
                  </a:lnTo>
                  <a:lnTo>
                    <a:pt x="14" y="111"/>
                  </a:lnTo>
                  <a:lnTo>
                    <a:pt x="12" y="112"/>
                  </a:lnTo>
                  <a:lnTo>
                    <a:pt x="10" y="113"/>
                  </a:lnTo>
                  <a:lnTo>
                    <a:pt x="9" y="113"/>
                  </a:lnTo>
                  <a:lnTo>
                    <a:pt x="6" y="115"/>
                  </a:lnTo>
                  <a:lnTo>
                    <a:pt x="5" y="113"/>
                  </a:lnTo>
                  <a:lnTo>
                    <a:pt x="3" y="111"/>
                  </a:lnTo>
                  <a:lnTo>
                    <a:pt x="2" y="109"/>
                  </a:lnTo>
                  <a:lnTo>
                    <a:pt x="2" y="105"/>
                  </a:lnTo>
                  <a:lnTo>
                    <a:pt x="0" y="103"/>
                  </a:lnTo>
                  <a:lnTo>
                    <a:pt x="0" y="101"/>
                  </a:lnTo>
                  <a:lnTo>
                    <a:pt x="2" y="100"/>
                  </a:lnTo>
                  <a:lnTo>
                    <a:pt x="3" y="100"/>
                  </a:lnTo>
                  <a:lnTo>
                    <a:pt x="4" y="100"/>
                  </a:lnTo>
                  <a:lnTo>
                    <a:pt x="5" y="103"/>
                  </a:lnTo>
                  <a:lnTo>
                    <a:pt x="6" y="104"/>
                  </a:lnTo>
                  <a:lnTo>
                    <a:pt x="8" y="104"/>
                  </a:lnTo>
                  <a:lnTo>
                    <a:pt x="9" y="105"/>
                  </a:lnTo>
                  <a:lnTo>
                    <a:pt x="11" y="106"/>
                  </a:lnTo>
                  <a:lnTo>
                    <a:pt x="11" y="107"/>
                  </a:lnTo>
                  <a:lnTo>
                    <a:pt x="24" y="109"/>
                  </a:lnTo>
                  <a:lnTo>
                    <a:pt x="26" y="107"/>
                  </a:lnTo>
                  <a:lnTo>
                    <a:pt x="27" y="106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8" y="105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376" name="Freeform 72"/>
            <p:cNvSpPr>
              <a:spLocks/>
            </p:cNvSpPr>
            <p:nvPr/>
          </p:nvSpPr>
          <p:spPr bwMode="gray">
            <a:xfrm>
              <a:off x="3934" y="3598"/>
              <a:ext cx="301" cy="167"/>
            </a:xfrm>
            <a:custGeom>
              <a:avLst/>
              <a:gdLst>
                <a:gd name="T0" fmla="*/ 165 w 257"/>
                <a:gd name="T1" fmla="*/ 148 h 142"/>
                <a:gd name="T2" fmla="*/ 131 w 257"/>
                <a:gd name="T3" fmla="*/ 129 h 142"/>
                <a:gd name="T4" fmla="*/ 122 w 257"/>
                <a:gd name="T5" fmla="*/ 122 h 142"/>
                <a:gd name="T6" fmla="*/ 115 w 257"/>
                <a:gd name="T7" fmla="*/ 132 h 142"/>
                <a:gd name="T8" fmla="*/ 112 w 257"/>
                <a:gd name="T9" fmla="*/ 141 h 142"/>
                <a:gd name="T10" fmla="*/ 102 w 257"/>
                <a:gd name="T11" fmla="*/ 153 h 142"/>
                <a:gd name="T12" fmla="*/ 81 w 257"/>
                <a:gd name="T13" fmla="*/ 136 h 142"/>
                <a:gd name="T14" fmla="*/ 75 w 257"/>
                <a:gd name="T15" fmla="*/ 121 h 142"/>
                <a:gd name="T16" fmla="*/ 78 w 257"/>
                <a:gd name="T17" fmla="*/ 111 h 142"/>
                <a:gd name="T18" fmla="*/ 64 w 257"/>
                <a:gd name="T19" fmla="*/ 99 h 142"/>
                <a:gd name="T20" fmla="*/ 55 w 257"/>
                <a:gd name="T21" fmla="*/ 86 h 142"/>
                <a:gd name="T22" fmla="*/ 54 w 257"/>
                <a:gd name="T23" fmla="*/ 79 h 142"/>
                <a:gd name="T24" fmla="*/ 46 w 257"/>
                <a:gd name="T25" fmla="*/ 91 h 142"/>
                <a:gd name="T26" fmla="*/ 19 w 257"/>
                <a:gd name="T27" fmla="*/ 94 h 142"/>
                <a:gd name="T28" fmla="*/ 26 w 257"/>
                <a:gd name="T29" fmla="*/ 89 h 142"/>
                <a:gd name="T30" fmla="*/ 36 w 257"/>
                <a:gd name="T31" fmla="*/ 85 h 142"/>
                <a:gd name="T32" fmla="*/ 27 w 257"/>
                <a:gd name="T33" fmla="*/ 71 h 142"/>
                <a:gd name="T34" fmla="*/ 34 w 257"/>
                <a:gd name="T35" fmla="*/ 64 h 142"/>
                <a:gd name="T36" fmla="*/ 69 w 257"/>
                <a:gd name="T37" fmla="*/ 72 h 142"/>
                <a:gd name="T38" fmla="*/ 71 w 257"/>
                <a:gd name="T39" fmla="*/ 64 h 142"/>
                <a:gd name="T40" fmla="*/ 18 w 257"/>
                <a:gd name="T41" fmla="*/ 42 h 142"/>
                <a:gd name="T42" fmla="*/ 5 w 257"/>
                <a:gd name="T43" fmla="*/ 35 h 142"/>
                <a:gd name="T44" fmla="*/ 0 w 257"/>
                <a:gd name="T45" fmla="*/ 22 h 142"/>
                <a:gd name="T46" fmla="*/ 2 w 257"/>
                <a:gd name="T47" fmla="*/ 13 h 142"/>
                <a:gd name="T48" fmla="*/ 12 w 257"/>
                <a:gd name="T49" fmla="*/ 16 h 142"/>
                <a:gd name="T50" fmla="*/ 20 w 257"/>
                <a:gd name="T51" fmla="*/ 25 h 142"/>
                <a:gd name="T52" fmla="*/ 25 w 257"/>
                <a:gd name="T53" fmla="*/ 28 h 142"/>
                <a:gd name="T54" fmla="*/ 22 w 257"/>
                <a:gd name="T55" fmla="*/ 34 h 142"/>
                <a:gd name="T56" fmla="*/ 30 w 257"/>
                <a:gd name="T57" fmla="*/ 34 h 142"/>
                <a:gd name="T58" fmla="*/ 39 w 257"/>
                <a:gd name="T59" fmla="*/ 22 h 142"/>
                <a:gd name="T60" fmla="*/ 47 w 257"/>
                <a:gd name="T61" fmla="*/ 22 h 142"/>
                <a:gd name="T62" fmla="*/ 69 w 257"/>
                <a:gd name="T63" fmla="*/ 2 h 142"/>
                <a:gd name="T64" fmla="*/ 108 w 257"/>
                <a:gd name="T65" fmla="*/ 14 h 142"/>
                <a:gd name="T66" fmla="*/ 144 w 257"/>
                <a:gd name="T67" fmla="*/ 24 h 142"/>
                <a:gd name="T68" fmla="*/ 143 w 257"/>
                <a:gd name="T69" fmla="*/ 34 h 142"/>
                <a:gd name="T70" fmla="*/ 151 w 257"/>
                <a:gd name="T71" fmla="*/ 42 h 142"/>
                <a:gd name="T72" fmla="*/ 144 w 257"/>
                <a:gd name="T73" fmla="*/ 78 h 142"/>
                <a:gd name="T74" fmla="*/ 159 w 257"/>
                <a:gd name="T75" fmla="*/ 98 h 142"/>
                <a:gd name="T76" fmla="*/ 171 w 257"/>
                <a:gd name="T77" fmla="*/ 94 h 142"/>
                <a:gd name="T78" fmla="*/ 177 w 257"/>
                <a:gd name="T79" fmla="*/ 103 h 142"/>
                <a:gd name="T80" fmla="*/ 178 w 257"/>
                <a:gd name="T81" fmla="*/ 115 h 142"/>
                <a:gd name="T82" fmla="*/ 186 w 257"/>
                <a:gd name="T83" fmla="*/ 119 h 142"/>
                <a:gd name="T84" fmla="*/ 203 w 257"/>
                <a:gd name="T85" fmla="*/ 99 h 142"/>
                <a:gd name="T86" fmla="*/ 217 w 257"/>
                <a:gd name="T87" fmla="*/ 89 h 142"/>
                <a:gd name="T88" fmla="*/ 219 w 257"/>
                <a:gd name="T89" fmla="*/ 78 h 142"/>
                <a:gd name="T90" fmla="*/ 255 w 257"/>
                <a:gd name="T91" fmla="*/ 71 h 142"/>
                <a:gd name="T92" fmla="*/ 264 w 257"/>
                <a:gd name="T93" fmla="*/ 62 h 142"/>
                <a:gd name="T94" fmla="*/ 276 w 257"/>
                <a:gd name="T95" fmla="*/ 60 h 142"/>
                <a:gd name="T96" fmla="*/ 288 w 257"/>
                <a:gd name="T97" fmla="*/ 45 h 142"/>
                <a:gd name="T98" fmla="*/ 296 w 257"/>
                <a:gd name="T99" fmla="*/ 35 h 142"/>
                <a:gd name="T100" fmla="*/ 301 w 257"/>
                <a:gd name="T101" fmla="*/ 38 h 142"/>
                <a:gd name="T102" fmla="*/ 288 w 257"/>
                <a:gd name="T103" fmla="*/ 82 h 142"/>
                <a:gd name="T104" fmla="*/ 267 w 257"/>
                <a:gd name="T105" fmla="*/ 121 h 142"/>
                <a:gd name="T106" fmla="*/ 255 w 257"/>
                <a:gd name="T107" fmla="*/ 156 h 14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57"/>
                <a:gd name="T163" fmla="*/ 0 h 142"/>
                <a:gd name="T164" fmla="*/ 257 w 257"/>
                <a:gd name="T165" fmla="*/ 142 h 14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57" h="142">
                  <a:moveTo>
                    <a:pt x="216" y="142"/>
                  </a:moveTo>
                  <a:lnTo>
                    <a:pt x="191" y="136"/>
                  </a:lnTo>
                  <a:lnTo>
                    <a:pt x="165" y="132"/>
                  </a:lnTo>
                  <a:lnTo>
                    <a:pt x="141" y="126"/>
                  </a:lnTo>
                  <a:lnTo>
                    <a:pt x="117" y="118"/>
                  </a:lnTo>
                  <a:lnTo>
                    <a:pt x="115" y="116"/>
                  </a:lnTo>
                  <a:lnTo>
                    <a:pt x="114" y="114"/>
                  </a:lnTo>
                  <a:lnTo>
                    <a:pt x="112" y="110"/>
                  </a:lnTo>
                  <a:lnTo>
                    <a:pt x="111" y="108"/>
                  </a:lnTo>
                  <a:lnTo>
                    <a:pt x="109" y="106"/>
                  </a:lnTo>
                  <a:lnTo>
                    <a:pt x="106" y="104"/>
                  </a:lnTo>
                  <a:lnTo>
                    <a:pt x="104" y="104"/>
                  </a:lnTo>
                  <a:lnTo>
                    <a:pt x="102" y="106"/>
                  </a:lnTo>
                  <a:lnTo>
                    <a:pt x="99" y="107"/>
                  </a:lnTo>
                  <a:lnTo>
                    <a:pt x="98" y="109"/>
                  </a:lnTo>
                  <a:lnTo>
                    <a:pt x="98" y="112"/>
                  </a:lnTo>
                  <a:lnTo>
                    <a:pt x="98" y="114"/>
                  </a:lnTo>
                  <a:lnTo>
                    <a:pt x="98" y="116"/>
                  </a:lnTo>
                  <a:lnTo>
                    <a:pt x="98" y="119"/>
                  </a:lnTo>
                  <a:lnTo>
                    <a:pt x="96" y="120"/>
                  </a:lnTo>
                  <a:lnTo>
                    <a:pt x="93" y="122"/>
                  </a:lnTo>
                  <a:lnTo>
                    <a:pt x="92" y="126"/>
                  </a:lnTo>
                  <a:lnTo>
                    <a:pt x="90" y="127"/>
                  </a:lnTo>
                  <a:lnTo>
                    <a:pt x="87" y="130"/>
                  </a:lnTo>
                  <a:lnTo>
                    <a:pt x="85" y="130"/>
                  </a:lnTo>
                  <a:lnTo>
                    <a:pt x="82" y="130"/>
                  </a:lnTo>
                  <a:lnTo>
                    <a:pt x="75" y="124"/>
                  </a:lnTo>
                  <a:lnTo>
                    <a:pt x="69" y="116"/>
                  </a:lnTo>
                  <a:lnTo>
                    <a:pt x="64" y="109"/>
                  </a:lnTo>
                  <a:lnTo>
                    <a:pt x="63" y="107"/>
                  </a:lnTo>
                  <a:lnTo>
                    <a:pt x="63" y="104"/>
                  </a:lnTo>
                  <a:lnTo>
                    <a:pt x="64" y="103"/>
                  </a:lnTo>
                  <a:lnTo>
                    <a:pt x="65" y="101"/>
                  </a:lnTo>
                  <a:lnTo>
                    <a:pt x="67" y="98"/>
                  </a:lnTo>
                  <a:lnTo>
                    <a:pt x="68" y="96"/>
                  </a:lnTo>
                  <a:lnTo>
                    <a:pt x="67" y="94"/>
                  </a:lnTo>
                  <a:lnTo>
                    <a:pt x="64" y="91"/>
                  </a:lnTo>
                  <a:lnTo>
                    <a:pt x="61" y="89"/>
                  </a:lnTo>
                  <a:lnTo>
                    <a:pt x="58" y="86"/>
                  </a:lnTo>
                  <a:lnTo>
                    <a:pt x="55" y="84"/>
                  </a:lnTo>
                  <a:lnTo>
                    <a:pt x="52" y="82"/>
                  </a:lnTo>
                  <a:lnTo>
                    <a:pt x="51" y="78"/>
                  </a:lnTo>
                  <a:lnTo>
                    <a:pt x="50" y="76"/>
                  </a:lnTo>
                  <a:lnTo>
                    <a:pt x="47" y="73"/>
                  </a:lnTo>
                  <a:lnTo>
                    <a:pt x="46" y="70"/>
                  </a:lnTo>
                  <a:lnTo>
                    <a:pt x="46" y="67"/>
                  </a:lnTo>
                  <a:lnTo>
                    <a:pt x="46" y="62"/>
                  </a:lnTo>
                  <a:lnTo>
                    <a:pt x="46" y="67"/>
                  </a:lnTo>
                  <a:lnTo>
                    <a:pt x="45" y="70"/>
                  </a:lnTo>
                  <a:lnTo>
                    <a:pt x="44" y="72"/>
                  </a:lnTo>
                  <a:lnTo>
                    <a:pt x="41" y="74"/>
                  </a:lnTo>
                  <a:lnTo>
                    <a:pt x="39" y="77"/>
                  </a:lnTo>
                  <a:lnTo>
                    <a:pt x="33" y="82"/>
                  </a:lnTo>
                  <a:lnTo>
                    <a:pt x="25" y="84"/>
                  </a:lnTo>
                  <a:lnTo>
                    <a:pt x="17" y="82"/>
                  </a:lnTo>
                  <a:lnTo>
                    <a:pt x="16" y="80"/>
                  </a:lnTo>
                  <a:lnTo>
                    <a:pt x="16" y="79"/>
                  </a:lnTo>
                  <a:lnTo>
                    <a:pt x="17" y="78"/>
                  </a:lnTo>
                  <a:lnTo>
                    <a:pt x="20" y="77"/>
                  </a:lnTo>
                  <a:lnTo>
                    <a:pt x="22" y="76"/>
                  </a:lnTo>
                  <a:lnTo>
                    <a:pt x="25" y="74"/>
                  </a:lnTo>
                  <a:lnTo>
                    <a:pt x="27" y="74"/>
                  </a:lnTo>
                  <a:lnTo>
                    <a:pt x="29" y="73"/>
                  </a:lnTo>
                  <a:lnTo>
                    <a:pt x="31" y="72"/>
                  </a:lnTo>
                  <a:lnTo>
                    <a:pt x="32" y="71"/>
                  </a:lnTo>
                  <a:lnTo>
                    <a:pt x="32" y="68"/>
                  </a:lnTo>
                  <a:lnTo>
                    <a:pt x="29" y="62"/>
                  </a:lnTo>
                  <a:lnTo>
                    <a:pt x="23" y="60"/>
                  </a:lnTo>
                  <a:lnTo>
                    <a:pt x="16" y="59"/>
                  </a:lnTo>
                  <a:lnTo>
                    <a:pt x="10" y="56"/>
                  </a:lnTo>
                  <a:lnTo>
                    <a:pt x="20" y="53"/>
                  </a:lnTo>
                  <a:lnTo>
                    <a:pt x="29" y="54"/>
                  </a:lnTo>
                  <a:lnTo>
                    <a:pt x="39" y="58"/>
                  </a:lnTo>
                  <a:lnTo>
                    <a:pt x="49" y="61"/>
                  </a:lnTo>
                  <a:lnTo>
                    <a:pt x="58" y="62"/>
                  </a:lnTo>
                  <a:lnTo>
                    <a:pt x="59" y="61"/>
                  </a:lnTo>
                  <a:lnTo>
                    <a:pt x="59" y="60"/>
                  </a:lnTo>
                  <a:lnTo>
                    <a:pt x="61" y="58"/>
                  </a:lnTo>
                  <a:lnTo>
                    <a:pt x="62" y="55"/>
                  </a:lnTo>
                  <a:lnTo>
                    <a:pt x="61" y="54"/>
                  </a:lnTo>
                  <a:lnTo>
                    <a:pt x="61" y="53"/>
                  </a:lnTo>
                  <a:lnTo>
                    <a:pt x="46" y="45"/>
                  </a:lnTo>
                  <a:lnTo>
                    <a:pt x="31" y="39"/>
                  </a:lnTo>
                  <a:lnTo>
                    <a:pt x="15" y="36"/>
                  </a:lnTo>
                  <a:lnTo>
                    <a:pt x="12" y="35"/>
                  </a:lnTo>
                  <a:lnTo>
                    <a:pt x="9" y="33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2" y="11"/>
                  </a:lnTo>
                  <a:lnTo>
                    <a:pt x="5" y="11"/>
                  </a:lnTo>
                  <a:lnTo>
                    <a:pt x="8" y="11"/>
                  </a:lnTo>
                  <a:lnTo>
                    <a:pt x="9" y="12"/>
                  </a:lnTo>
                  <a:lnTo>
                    <a:pt x="10" y="14"/>
                  </a:lnTo>
                  <a:lnTo>
                    <a:pt x="12" y="17"/>
                  </a:lnTo>
                  <a:lnTo>
                    <a:pt x="15" y="21"/>
                  </a:lnTo>
                  <a:lnTo>
                    <a:pt x="16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1" y="21"/>
                  </a:lnTo>
                  <a:lnTo>
                    <a:pt x="21" y="24"/>
                  </a:lnTo>
                  <a:lnTo>
                    <a:pt x="21" y="25"/>
                  </a:lnTo>
                  <a:lnTo>
                    <a:pt x="20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22" y="30"/>
                  </a:lnTo>
                  <a:lnTo>
                    <a:pt x="25" y="30"/>
                  </a:lnTo>
                  <a:lnTo>
                    <a:pt x="26" y="29"/>
                  </a:lnTo>
                  <a:lnTo>
                    <a:pt x="28" y="26"/>
                  </a:lnTo>
                  <a:lnTo>
                    <a:pt x="29" y="24"/>
                  </a:lnTo>
                  <a:lnTo>
                    <a:pt x="31" y="21"/>
                  </a:lnTo>
                  <a:lnTo>
                    <a:pt x="33" y="19"/>
                  </a:lnTo>
                  <a:lnTo>
                    <a:pt x="34" y="19"/>
                  </a:lnTo>
                  <a:lnTo>
                    <a:pt x="37" y="19"/>
                  </a:lnTo>
                  <a:lnTo>
                    <a:pt x="39" y="19"/>
                  </a:lnTo>
                  <a:lnTo>
                    <a:pt x="40" y="19"/>
                  </a:lnTo>
                  <a:lnTo>
                    <a:pt x="41" y="19"/>
                  </a:lnTo>
                  <a:lnTo>
                    <a:pt x="47" y="13"/>
                  </a:lnTo>
                  <a:lnTo>
                    <a:pt x="53" y="7"/>
                  </a:lnTo>
                  <a:lnTo>
                    <a:pt x="59" y="2"/>
                  </a:lnTo>
                  <a:lnTo>
                    <a:pt x="65" y="0"/>
                  </a:lnTo>
                  <a:lnTo>
                    <a:pt x="70" y="2"/>
                  </a:lnTo>
                  <a:lnTo>
                    <a:pt x="81" y="9"/>
                  </a:lnTo>
                  <a:lnTo>
                    <a:pt x="92" y="12"/>
                  </a:lnTo>
                  <a:lnTo>
                    <a:pt x="103" y="13"/>
                  </a:lnTo>
                  <a:lnTo>
                    <a:pt x="114" y="14"/>
                  </a:lnTo>
                  <a:lnTo>
                    <a:pt x="123" y="19"/>
                  </a:lnTo>
                  <a:lnTo>
                    <a:pt x="123" y="20"/>
                  </a:lnTo>
                  <a:lnTo>
                    <a:pt x="123" y="23"/>
                  </a:lnTo>
                  <a:lnTo>
                    <a:pt x="122" y="25"/>
                  </a:lnTo>
                  <a:lnTo>
                    <a:pt x="122" y="26"/>
                  </a:lnTo>
                  <a:lnTo>
                    <a:pt x="122" y="29"/>
                  </a:lnTo>
                  <a:lnTo>
                    <a:pt x="123" y="31"/>
                  </a:lnTo>
                  <a:lnTo>
                    <a:pt x="126" y="32"/>
                  </a:lnTo>
                  <a:lnTo>
                    <a:pt x="127" y="33"/>
                  </a:lnTo>
                  <a:lnTo>
                    <a:pt x="129" y="36"/>
                  </a:lnTo>
                  <a:lnTo>
                    <a:pt x="129" y="37"/>
                  </a:lnTo>
                  <a:lnTo>
                    <a:pt x="129" y="39"/>
                  </a:lnTo>
                  <a:lnTo>
                    <a:pt x="123" y="53"/>
                  </a:lnTo>
                  <a:lnTo>
                    <a:pt x="123" y="66"/>
                  </a:lnTo>
                  <a:lnTo>
                    <a:pt x="129" y="77"/>
                  </a:lnTo>
                  <a:lnTo>
                    <a:pt x="136" y="85"/>
                  </a:lnTo>
                  <a:lnTo>
                    <a:pt x="136" y="84"/>
                  </a:lnTo>
                  <a:lnTo>
                    <a:pt x="136" y="83"/>
                  </a:lnTo>
                  <a:lnTo>
                    <a:pt x="138" y="82"/>
                  </a:lnTo>
                  <a:lnTo>
                    <a:pt x="140" y="80"/>
                  </a:lnTo>
                  <a:lnTo>
                    <a:pt x="142" y="80"/>
                  </a:lnTo>
                  <a:lnTo>
                    <a:pt x="146" y="80"/>
                  </a:lnTo>
                  <a:lnTo>
                    <a:pt x="148" y="82"/>
                  </a:lnTo>
                  <a:lnTo>
                    <a:pt x="150" y="83"/>
                  </a:lnTo>
                  <a:lnTo>
                    <a:pt x="151" y="85"/>
                  </a:lnTo>
                  <a:lnTo>
                    <a:pt x="151" y="88"/>
                  </a:lnTo>
                  <a:lnTo>
                    <a:pt x="151" y="90"/>
                  </a:lnTo>
                  <a:lnTo>
                    <a:pt x="151" y="92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3" y="100"/>
                  </a:lnTo>
                  <a:lnTo>
                    <a:pt x="156" y="101"/>
                  </a:lnTo>
                  <a:lnTo>
                    <a:pt x="157" y="101"/>
                  </a:lnTo>
                  <a:lnTo>
                    <a:pt x="159" y="101"/>
                  </a:lnTo>
                  <a:lnTo>
                    <a:pt x="161" y="100"/>
                  </a:lnTo>
                  <a:lnTo>
                    <a:pt x="165" y="95"/>
                  </a:lnTo>
                  <a:lnTo>
                    <a:pt x="169" y="90"/>
                  </a:lnTo>
                  <a:lnTo>
                    <a:pt x="173" y="84"/>
                  </a:lnTo>
                  <a:lnTo>
                    <a:pt x="177" y="80"/>
                  </a:lnTo>
                  <a:lnTo>
                    <a:pt x="183" y="78"/>
                  </a:lnTo>
                  <a:lnTo>
                    <a:pt x="185" y="77"/>
                  </a:lnTo>
                  <a:lnTo>
                    <a:pt x="185" y="76"/>
                  </a:lnTo>
                  <a:lnTo>
                    <a:pt x="186" y="73"/>
                  </a:lnTo>
                  <a:lnTo>
                    <a:pt x="186" y="71"/>
                  </a:lnTo>
                  <a:lnTo>
                    <a:pt x="186" y="68"/>
                  </a:lnTo>
                  <a:lnTo>
                    <a:pt x="187" y="66"/>
                  </a:lnTo>
                  <a:lnTo>
                    <a:pt x="194" y="64"/>
                  </a:lnTo>
                  <a:lnTo>
                    <a:pt x="201" y="62"/>
                  </a:lnTo>
                  <a:lnTo>
                    <a:pt x="210" y="62"/>
                  </a:lnTo>
                  <a:lnTo>
                    <a:pt x="218" y="60"/>
                  </a:lnTo>
                  <a:lnTo>
                    <a:pt x="221" y="59"/>
                  </a:lnTo>
                  <a:lnTo>
                    <a:pt x="222" y="56"/>
                  </a:lnTo>
                  <a:lnTo>
                    <a:pt x="224" y="54"/>
                  </a:lnTo>
                  <a:lnTo>
                    <a:pt x="225" y="53"/>
                  </a:lnTo>
                  <a:lnTo>
                    <a:pt x="228" y="51"/>
                  </a:lnTo>
                  <a:lnTo>
                    <a:pt x="231" y="51"/>
                  </a:lnTo>
                  <a:lnTo>
                    <a:pt x="234" y="51"/>
                  </a:lnTo>
                  <a:lnTo>
                    <a:pt x="236" y="51"/>
                  </a:lnTo>
                  <a:lnTo>
                    <a:pt x="239" y="51"/>
                  </a:lnTo>
                  <a:lnTo>
                    <a:pt x="241" y="50"/>
                  </a:lnTo>
                  <a:lnTo>
                    <a:pt x="245" y="45"/>
                  </a:lnTo>
                  <a:lnTo>
                    <a:pt x="246" y="38"/>
                  </a:lnTo>
                  <a:lnTo>
                    <a:pt x="246" y="31"/>
                  </a:lnTo>
                  <a:lnTo>
                    <a:pt x="248" y="31"/>
                  </a:lnTo>
                  <a:lnTo>
                    <a:pt x="251" y="30"/>
                  </a:lnTo>
                  <a:lnTo>
                    <a:pt x="253" y="30"/>
                  </a:lnTo>
                  <a:lnTo>
                    <a:pt x="254" y="29"/>
                  </a:lnTo>
                  <a:lnTo>
                    <a:pt x="256" y="29"/>
                  </a:lnTo>
                  <a:lnTo>
                    <a:pt x="257" y="29"/>
                  </a:lnTo>
                  <a:lnTo>
                    <a:pt x="257" y="32"/>
                  </a:lnTo>
                  <a:lnTo>
                    <a:pt x="257" y="39"/>
                  </a:lnTo>
                  <a:lnTo>
                    <a:pt x="256" y="49"/>
                  </a:lnTo>
                  <a:lnTo>
                    <a:pt x="251" y="60"/>
                  </a:lnTo>
                  <a:lnTo>
                    <a:pt x="246" y="70"/>
                  </a:lnTo>
                  <a:lnTo>
                    <a:pt x="240" y="79"/>
                  </a:lnTo>
                  <a:lnTo>
                    <a:pt x="234" y="89"/>
                  </a:lnTo>
                  <a:lnTo>
                    <a:pt x="229" y="97"/>
                  </a:lnTo>
                  <a:lnTo>
                    <a:pt x="228" y="103"/>
                  </a:lnTo>
                  <a:lnTo>
                    <a:pt x="225" y="109"/>
                  </a:lnTo>
                  <a:lnTo>
                    <a:pt x="224" y="116"/>
                  </a:lnTo>
                  <a:lnTo>
                    <a:pt x="221" y="125"/>
                  </a:lnTo>
                  <a:lnTo>
                    <a:pt x="218" y="133"/>
                  </a:lnTo>
                  <a:lnTo>
                    <a:pt x="217" y="139"/>
                  </a:lnTo>
                  <a:lnTo>
                    <a:pt x="216" y="142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377" name="Freeform 73"/>
            <p:cNvSpPr>
              <a:spLocks/>
            </p:cNvSpPr>
            <p:nvPr/>
          </p:nvSpPr>
          <p:spPr bwMode="gray">
            <a:xfrm>
              <a:off x="3029" y="2749"/>
              <a:ext cx="101" cy="72"/>
            </a:xfrm>
            <a:custGeom>
              <a:avLst/>
              <a:gdLst>
                <a:gd name="T0" fmla="*/ 28 w 86"/>
                <a:gd name="T1" fmla="*/ 13 h 62"/>
                <a:gd name="T2" fmla="*/ 32 w 86"/>
                <a:gd name="T3" fmla="*/ 13 h 62"/>
                <a:gd name="T4" fmla="*/ 35 w 86"/>
                <a:gd name="T5" fmla="*/ 12 h 62"/>
                <a:gd name="T6" fmla="*/ 39 w 86"/>
                <a:gd name="T7" fmla="*/ 8 h 62"/>
                <a:gd name="T8" fmla="*/ 42 w 86"/>
                <a:gd name="T9" fmla="*/ 6 h 62"/>
                <a:gd name="T10" fmla="*/ 45 w 86"/>
                <a:gd name="T11" fmla="*/ 3 h 62"/>
                <a:gd name="T12" fmla="*/ 49 w 86"/>
                <a:gd name="T13" fmla="*/ 1 h 62"/>
                <a:gd name="T14" fmla="*/ 68 w 86"/>
                <a:gd name="T15" fmla="*/ 0 h 62"/>
                <a:gd name="T16" fmla="*/ 85 w 86"/>
                <a:gd name="T17" fmla="*/ 1 h 62"/>
                <a:gd name="T18" fmla="*/ 101 w 86"/>
                <a:gd name="T19" fmla="*/ 6 h 62"/>
                <a:gd name="T20" fmla="*/ 101 w 86"/>
                <a:gd name="T21" fmla="*/ 7 h 62"/>
                <a:gd name="T22" fmla="*/ 101 w 86"/>
                <a:gd name="T23" fmla="*/ 10 h 62"/>
                <a:gd name="T24" fmla="*/ 101 w 86"/>
                <a:gd name="T25" fmla="*/ 12 h 62"/>
                <a:gd name="T26" fmla="*/ 100 w 86"/>
                <a:gd name="T27" fmla="*/ 13 h 62"/>
                <a:gd name="T28" fmla="*/ 90 w 86"/>
                <a:gd name="T29" fmla="*/ 24 h 62"/>
                <a:gd name="T30" fmla="*/ 82 w 86"/>
                <a:gd name="T31" fmla="*/ 37 h 62"/>
                <a:gd name="T32" fmla="*/ 76 w 86"/>
                <a:gd name="T33" fmla="*/ 51 h 62"/>
                <a:gd name="T34" fmla="*/ 70 w 86"/>
                <a:gd name="T35" fmla="*/ 59 h 62"/>
                <a:gd name="T36" fmla="*/ 63 w 86"/>
                <a:gd name="T37" fmla="*/ 67 h 62"/>
                <a:gd name="T38" fmla="*/ 55 w 86"/>
                <a:gd name="T39" fmla="*/ 72 h 62"/>
                <a:gd name="T40" fmla="*/ 43 w 86"/>
                <a:gd name="T41" fmla="*/ 72 h 62"/>
                <a:gd name="T42" fmla="*/ 32 w 86"/>
                <a:gd name="T43" fmla="*/ 69 h 62"/>
                <a:gd name="T44" fmla="*/ 21 w 86"/>
                <a:gd name="T45" fmla="*/ 63 h 62"/>
                <a:gd name="T46" fmla="*/ 8 w 86"/>
                <a:gd name="T47" fmla="*/ 60 h 62"/>
                <a:gd name="T48" fmla="*/ 2 w 86"/>
                <a:gd name="T49" fmla="*/ 58 h 62"/>
                <a:gd name="T50" fmla="*/ 0 w 86"/>
                <a:gd name="T51" fmla="*/ 49 h 62"/>
                <a:gd name="T52" fmla="*/ 0 w 86"/>
                <a:gd name="T53" fmla="*/ 42 h 62"/>
                <a:gd name="T54" fmla="*/ 4 w 86"/>
                <a:gd name="T55" fmla="*/ 37 h 62"/>
                <a:gd name="T56" fmla="*/ 9 w 86"/>
                <a:gd name="T57" fmla="*/ 33 h 62"/>
                <a:gd name="T58" fmla="*/ 14 w 86"/>
                <a:gd name="T59" fmla="*/ 26 h 62"/>
                <a:gd name="T60" fmla="*/ 16 w 86"/>
                <a:gd name="T61" fmla="*/ 19 h 62"/>
                <a:gd name="T62" fmla="*/ 21 w 86"/>
                <a:gd name="T63" fmla="*/ 14 h 62"/>
                <a:gd name="T64" fmla="*/ 28 w 86"/>
                <a:gd name="T65" fmla="*/ 12 h 62"/>
                <a:gd name="T66" fmla="*/ 28 w 86"/>
                <a:gd name="T67" fmla="*/ 13 h 62"/>
                <a:gd name="T68" fmla="*/ 28 w 86"/>
                <a:gd name="T69" fmla="*/ 13 h 6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86"/>
                <a:gd name="T106" fmla="*/ 0 h 62"/>
                <a:gd name="T107" fmla="*/ 86 w 86"/>
                <a:gd name="T108" fmla="*/ 62 h 6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86" h="62">
                  <a:moveTo>
                    <a:pt x="24" y="11"/>
                  </a:moveTo>
                  <a:lnTo>
                    <a:pt x="27" y="11"/>
                  </a:lnTo>
                  <a:lnTo>
                    <a:pt x="30" y="10"/>
                  </a:lnTo>
                  <a:lnTo>
                    <a:pt x="33" y="7"/>
                  </a:lnTo>
                  <a:lnTo>
                    <a:pt x="36" y="5"/>
                  </a:lnTo>
                  <a:lnTo>
                    <a:pt x="38" y="3"/>
                  </a:lnTo>
                  <a:lnTo>
                    <a:pt x="42" y="1"/>
                  </a:lnTo>
                  <a:lnTo>
                    <a:pt x="58" y="0"/>
                  </a:lnTo>
                  <a:lnTo>
                    <a:pt x="72" y="1"/>
                  </a:lnTo>
                  <a:lnTo>
                    <a:pt x="86" y="5"/>
                  </a:lnTo>
                  <a:lnTo>
                    <a:pt x="86" y="6"/>
                  </a:lnTo>
                  <a:lnTo>
                    <a:pt x="86" y="9"/>
                  </a:lnTo>
                  <a:lnTo>
                    <a:pt x="86" y="10"/>
                  </a:lnTo>
                  <a:lnTo>
                    <a:pt x="85" y="11"/>
                  </a:lnTo>
                  <a:lnTo>
                    <a:pt x="77" y="21"/>
                  </a:lnTo>
                  <a:lnTo>
                    <a:pt x="70" y="32"/>
                  </a:lnTo>
                  <a:lnTo>
                    <a:pt x="65" y="44"/>
                  </a:lnTo>
                  <a:lnTo>
                    <a:pt x="60" y="51"/>
                  </a:lnTo>
                  <a:lnTo>
                    <a:pt x="54" y="58"/>
                  </a:lnTo>
                  <a:lnTo>
                    <a:pt x="47" y="62"/>
                  </a:lnTo>
                  <a:lnTo>
                    <a:pt x="37" y="62"/>
                  </a:lnTo>
                  <a:lnTo>
                    <a:pt x="27" y="59"/>
                  </a:lnTo>
                  <a:lnTo>
                    <a:pt x="18" y="54"/>
                  </a:lnTo>
                  <a:lnTo>
                    <a:pt x="7" y="52"/>
                  </a:lnTo>
                  <a:lnTo>
                    <a:pt x="2" y="50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3" y="32"/>
                  </a:lnTo>
                  <a:lnTo>
                    <a:pt x="8" y="28"/>
                  </a:lnTo>
                  <a:lnTo>
                    <a:pt x="12" y="22"/>
                  </a:lnTo>
                  <a:lnTo>
                    <a:pt x="14" y="16"/>
                  </a:lnTo>
                  <a:lnTo>
                    <a:pt x="18" y="12"/>
                  </a:lnTo>
                  <a:lnTo>
                    <a:pt x="24" y="10"/>
                  </a:lnTo>
                  <a:lnTo>
                    <a:pt x="24" y="11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378" name="Freeform 74"/>
            <p:cNvSpPr>
              <a:spLocks/>
            </p:cNvSpPr>
            <p:nvPr/>
          </p:nvSpPr>
          <p:spPr bwMode="gray">
            <a:xfrm>
              <a:off x="3480" y="2517"/>
              <a:ext cx="105" cy="161"/>
            </a:xfrm>
            <a:custGeom>
              <a:avLst/>
              <a:gdLst>
                <a:gd name="T0" fmla="*/ 100 w 90"/>
                <a:gd name="T1" fmla="*/ 15 h 138"/>
                <a:gd name="T2" fmla="*/ 100 w 90"/>
                <a:gd name="T3" fmla="*/ 17 h 138"/>
                <a:gd name="T4" fmla="*/ 100 w 90"/>
                <a:gd name="T5" fmla="*/ 21 h 138"/>
                <a:gd name="T6" fmla="*/ 103 w 90"/>
                <a:gd name="T7" fmla="*/ 22 h 138"/>
                <a:gd name="T8" fmla="*/ 103 w 90"/>
                <a:gd name="T9" fmla="*/ 23 h 138"/>
                <a:gd name="T10" fmla="*/ 104 w 90"/>
                <a:gd name="T11" fmla="*/ 24 h 138"/>
                <a:gd name="T12" fmla="*/ 104 w 90"/>
                <a:gd name="T13" fmla="*/ 28 h 138"/>
                <a:gd name="T14" fmla="*/ 103 w 90"/>
                <a:gd name="T15" fmla="*/ 30 h 138"/>
                <a:gd name="T16" fmla="*/ 98 w 90"/>
                <a:gd name="T17" fmla="*/ 39 h 138"/>
                <a:gd name="T18" fmla="*/ 92 w 90"/>
                <a:gd name="T19" fmla="*/ 45 h 138"/>
                <a:gd name="T20" fmla="*/ 89 w 90"/>
                <a:gd name="T21" fmla="*/ 55 h 138"/>
                <a:gd name="T22" fmla="*/ 82 w 90"/>
                <a:gd name="T23" fmla="*/ 78 h 138"/>
                <a:gd name="T24" fmla="*/ 71 w 90"/>
                <a:gd name="T25" fmla="*/ 100 h 138"/>
                <a:gd name="T26" fmla="*/ 62 w 90"/>
                <a:gd name="T27" fmla="*/ 121 h 138"/>
                <a:gd name="T28" fmla="*/ 61 w 90"/>
                <a:gd name="T29" fmla="*/ 127 h 138"/>
                <a:gd name="T30" fmla="*/ 56 w 90"/>
                <a:gd name="T31" fmla="*/ 132 h 138"/>
                <a:gd name="T32" fmla="*/ 51 w 90"/>
                <a:gd name="T33" fmla="*/ 135 h 138"/>
                <a:gd name="T34" fmla="*/ 48 w 90"/>
                <a:gd name="T35" fmla="*/ 139 h 138"/>
                <a:gd name="T36" fmla="*/ 42 w 90"/>
                <a:gd name="T37" fmla="*/ 142 h 138"/>
                <a:gd name="T38" fmla="*/ 41 w 90"/>
                <a:gd name="T39" fmla="*/ 146 h 138"/>
                <a:gd name="T40" fmla="*/ 39 w 90"/>
                <a:gd name="T41" fmla="*/ 148 h 138"/>
                <a:gd name="T42" fmla="*/ 39 w 90"/>
                <a:gd name="T43" fmla="*/ 152 h 138"/>
                <a:gd name="T44" fmla="*/ 37 w 90"/>
                <a:gd name="T45" fmla="*/ 154 h 138"/>
                <a:gd name="T46" fmla="*/ 36 w 90"/>
                <a:gd name="T47" fmla="*/ 156 h 138"/>
                <a:gd name="T48" fmla="*/ 35 w 90"/>
                <a:gd name="T49" fmla="*/ 160 h 138"/>
                <a:gd name="T50" fmla="*/ 34 w 90"/>
                <a:gd name="T51" fmla="*/ 161 h 138"/>
                <a:gd name="T52" fmla="*/ 30 w 90"/>
                <a:gd name="T53" fmla="*/ 161 h 138"/>
                <a:gd name="T54" fmla="*/ 27 w 90"/>
                <a:gd name="T55" fmla="*/ 160 h 138"/>
                <a:gd name="T56" fmla="*/ 25 w 90"/>
                <a:gd name="T57" fmla="*/ 159 h 138"/>
                <a:gd name="T58" fmla="*/ 25 w 90"/>
                <a:gd name="T59" fmla="*/ 156 h 138"/>
                <a:gd name="T60" fmla="*/ 25 w 90"/>
                <a:gd name="T61" fmla="*/ 155 h 138"/>
                <a:gd name="T62" fmla="*/ 27 w 90"/>
                <a:gd name="T63" fmla="*/ 153 h 138"/>
                <a:gd name="T64" fmla="*/ 28 w 90"/>
                <a:gd name="T65" fmla="*/ 149 h 138"/>
                <a:gd name="T66" fmla="*/ 29 w 90"/>
                <a:gd name="T67" fmla="*/ 147 h 138"/>
                <a:gd name="T68" fmla="*/ 30 w 90"/>
                <a:gd name="T69" fmla="*/ 146 h 138"/>
                <a:gd name="T70" fmla="*/ 31 w 90"/>
                <a:gd name="T71" fmla="*/ 142 h 138"/>
                <a:gd name="T72" fmla="*/ 30 w 90"/>
                <a:gd name="T73" fmla="*/ 140 h 138"/>
                <a:gd name="T74" fmla="*/ 20 w 90"/>
                <a:gd name="T75" fmla="*/ 121 h 138"/>
                <a:gd name="T76" fmla="*/ 8 w 90"/>
                <a:gd name="T77" fmla="*/ 104 h 138"/>
                <a:gd name="T78" fmla="*/ 0 w 90"/>
                <a:gd name="T79" fmla="*/ 84 h 138"/>
                <a:gd name="T80" fmla="*/ 0 w 90"/>
                <a:gd name="T81" fmla="*/ 73 h 138"/>
                <a:gd name="T82" fmla="*/ 6 w 90"/>
                <a:gd name="T83" fmla="*/ 65 h 138"/>
                <a:gd name="T84" fmla="*/ 15 w 90"/>
                <a:gd name="T85" fmla="*/ 57 h 138"/>
                <a:gd name="T86" fmla="*/ 23 w 90"/>
                <a:gd name="T87" fmla="*/ 50 h 138"/>
                <a:gd name="T88" fmla="*/ 56 w 90"/>
                <a:gd name="T89" fmla="*/ 23 h 138"/>
                <a:gd name="T90" fmla="*/ 91 w 90"/>
                <a:gd name="T91" fmla="*/ 1 h 138"/>
                <a:gd name="T92" fmla="*/ 93 w 90"/>
                <a:gd name="T93" fmla="*/ 1 h 138"/>
                <a:gd name="T94" fmla="*/ 97 w 90"/>
                <a:gd name="T95" fmla="*/ 0 h 138"/>
                <a:gd name="T96" fmla="*/ 100 w 90"/>
                <a:gd name="T97" fmla="*/ 1 h 138"/>
                <a:gd name="T98" fmla="*/ 104 w 90"/>
                <a:gd name="T99" fmla="*/ 2 h 138"/>
                <a:gd name="T100" fmla="*/ 105 w 90"/>
                <a:gd name="T101" fmla="*/ 6 h 138"/>
                <a:gd name="T102" fmla="*/ 105 w 90"/>
                <a:gd name="T103" fmla="*/ 9 h 138"/>
                <a:gd name="T104" fmla="*/ 105 w 90"/>
                <a:gd name="T105" fmla="*/ 10 h 138"/>
                <a:gd name="T106" fmla="*/ 104 w 90"/>
                <a:gd name="T107" fmla="*/ 14 h 138"/>
                <a:gd name="T108" fmla="*/ 100 w 90"/>
                <a:gd name="T109" fmla="*/ 15 h 13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0"/>
                <a:gd name="T166" fmla="*/ 0 h 138"/>
                <a:gd name="T167" fmla="*/ 90 w 90"/>
                <a:gd name="T168" fmla="*/ 138 h 13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0" h="138">
                  <a:moveTo>
                    <a:pt x="86" y="13"/>
                  </a:moveTo>
                  <a:lnTo>
                    <a:pt x="86" y="15"/>
                  </a:lnTo>
                  <a:lnTo>
                    <a:pt x="86" y="18"/>
                  </a:lnTo>
                  <a:lnTo>
                    <a:pt x="88" y="19"/>
                  </a:lnTo>
                  <a:lnTo>
                    <a:pt x="88" y="20"/>
                  </a:lnTo>
                  <a:lnTo>
                    <a:pt x="89" y="21"/>
                  </a:lnTo>
                  <a:lnTo>
                    <a:pt x="89" y="24"/>
                  </a:lnTo>
                  <a:lnTo>
                    <a:pt x="88" y="26"/>
                  </a:lnTo>
                  <a:lnTo>
                    <a:pt x="84" y="33"/>
                  </a:lnTo>
                  <a:lnTo>
                    <a:pt x="79" y="39"/>
                  </a:lnTo>
                  <a:lnTo>
                    <a:pt x="76" y="47"/>
                  </a:lnTo>
                  <a:lnTo>
                    <a:pt x="70" y="67"/>
                  </a:lnTo>
                  <a:lnTo>
                    <a:pt x="61" y="86"/>
                  </a:lnTo>
                  <a:lnTo>
                    <a:pt x="53" y="104"/>
                  </a:lnTo>
                  <a:lnTo>
                    <a:pt x="52" y="109"/>
                  </a:lnTo>
                  <a:lnTo>
                    <a:pt x="48" y="113"/>
                  </a:lnTo>
                  <a:lnTo>
                    <a:pt x="44" y="116"/>
                  </a:lnTo>
                  <a:lnTo>
                    <a:pt x="41" y="119"/>
                  </a:lnTo>
                  <a:lnTo>
                    <a:pt x="36" y="122"/>
                  </a:lnTo>
                  <a:lnTo>
                    <a:pt x="35" y="125"/>
                  </a:lnTo>
                  <a:lnTo>
                    <a:pt x="33" y="127"/>
                  </a:lnTo>
                  <a:lnTo>
                    <a:pt x="33" y="130"/>
                  </a:lnTo>
                  <a:lnTo>
                    <a:pt x="32" y="132"/>
                  </a:lnTo>
                  <a:lnTo>
                    <a:pt x="31" y="134"/>
                  </a:lnTo>
                  <a:lnTo>
                    <a:pt x="30" y="137"/>
                  </a:lnTo>
                  <a:lnTo>
                    <a:pt x="29" y="138"/>
                  </a:lnTo>
                  <a:lnTo>
                    <a:pt x="26" y="138"/>
                  </a:lnTo>
                  <a:lnTo>
                    <a:pt x="23" y="137"/>
                  </a:lnTo>
                  <a:lnTo>
                    <a:pt x="21" y="136"/>
                  </a:lnTo>
                  <a:lnTo>
                    <a:pt x="21" y="134"/>
                  </a:lnTo>
                  <a:lnTo>
                    <a:pt x="21" y="133"/>
                  </a:lnTo>
                  <a:lnTo>
                    <a:pt x="23" y="131"/>
                  </a:lnTo>
                  <a:lnTo>
                    <a:pt x="24" y="128"/>
                  </a:lnTo>
                  <a:lnTo>
                    <a:pt x="25" y="126"/>
                  </a:lnTo>
                  <a:lnTo>
                    <a:pt x="26" y="125"/>
                  </a:lnTo>
                  <a:lnTo>
                    <a:pt x="27" y="122"/>
                  </a:lnTo>
                  <a:lnTo>
                    <a:pt x="26" y="120"/>
                  </a:lnTo>
                  <a:lnTo>
                    <a:pt x="17" y="104"/>
                  </a:lnTo>
                  <a:lnTo>
                    <a:pt x="7" y="89"/>
                  </a:lnTo>
                  <a:lnTo>
                    <a:pt x="0" y="72"/>
                  </a:lnTo>
                  <a:lnTo>
                    <a:pt x="0" y="63"/>
                  </a:lnTo>
                  <a:lnTo>
                    <a:pt x="5" y="56"/>
                  </a:lnTo>
                  <a:lnTo>
                    <a:pt x="13" y="49"/>
                  </a:lnTo>
                  <a:lnTo>
                    <a:pt x="20" y="43"/>
                  </a:lnTo>
                  <a:lnTo>
                    <a:pt x="48" y="20"/>
                  </a:lnTo>
                  <a:lnTo>
                    <a:pt x="78" y="1"/>
                  </a:lnTo>
                  <a:lnTo>
                    <a:pt x="80" y="1"/>
                  </a:lnTo>
                  <a:lnTo>
                    <a:pt x="83" y="0"/>
                  </a:lnTo>
                  <a:lnTo>
                    <a:pt x="86" y="1"/>
                  </a:lnTo>
                  <a:lnTo>
                    <a:pt x="89" y="2"/>
                  </a:lnTo>
                  <a:lnTo>
                    <a:pt x="90" y="5"/>
                  </a:lnTo>
                  <a:lnTo>
                    <a:pt x="90" y="8"/>
                  </a:lnTo>
                  <a:lnTo>
                    <a:pt x="90" y="9"/>
                  </a:lnTo>
                  <a:lnTo>
                    <a:pt x="89" y="12"/>
                  </a:lnTo>
                  <a:lnTo>
                    <a:pt x="86" y="13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379" name="Freeform 75"/>
            <p:cNvSpPr>
              <a:spLocks/>
            </p:cNvSpPr>
            <p:nvPr/>
          </p:nvSpPr>
          <p:spPr bwMode="gray">
            <a:xfrm>
              <a:off x="2363" y="3017"/>
              <a:ext cx="28" cy="107"/>
            </a:xfrm>
            <a:custGeom>
              <a:avLst/>
              <a:gdLst>
                <a:gd name="T0" fmla="*/ 26 w 24"/>
                <a:gd name="T1" fmla="*/ 16 h 92"/>
                <a:gd name="T2" fmla="*/ 28 w 24"/>
                <a:gd name="T3" fmla="*/ 40 h 92"/>
                <a:gd name="T4" fmla="*/ 26 w 24"/>
                <a:gd name="T5" fmla="*/ 63 h 92"/>
                <a:gd name="T6" fmla="*/ 23 w 24"/>
                <a:gd name="T7" fmla="*/ 85 h 92"/>
                <a:gd name="T8" fmla="*/ 14 w 24"/>
                <a:gd name="T9" fmla="*/ 106 h 92"/>
                <a:gd name="T10" fmla="*/ 12 w 24"/>
                <a:gd name="T11" fmla="*/ 107 h 92"/>
                <a:gd name="T12" fmla="*/ 11 w 24"/>
                <a:gd name="T13" fmla="*/ 107 h 92"/>
                <a:gd name="T14" fmla="*/ 9 w 24"/>
                <a:gd name="T15" fmla="*/ 106 h 92"/>
                <a:gd name="T16" fmla="*/ 9 w 24"/>
                <a:gd name="T17" fmla="*/ 105 h 92"/>
                <a:gd name="T18" fmla="*/ 8 w 24"/>
                <a:gd name="T19" fmla="*/ 102 h 92"/>
                <a:gd name="T20" fmla="*/ 7 w 24"/>
                <a:gd name="T21" fmla="*/ 99 h 92"/>
                <a:gd name="T22" fmla="*/ 5 w 24"/>
                <a:gd name="T23" fmla="*/ 98 h 92"/>
                <a:gd name="T24" fmla="*/ 2 w 24"/>
                <a:gd name="T25" fmla="*/ 97 h 92"/>
                <a:gd name="T26" fmla="*/ 0 w 24"/>
                <a:gd name="T27" fmla="*/ 97 h 92"/>
                <a:gd name="T28" fmla="*/ 7 w 24"/>
                <a:gd name="T29" fmla="*/ 70 h 92"/>
                <a:gd name="T30" fmla="*/ 15 w 24"/>
                <a:gd name="T31" fmla="*/ 43 h 92"/>
                <a:gd name="T32" fmla="*/ 16 w 24"/>
                <a:gd name="T33" fmla="*/ 29 h 92"/>
                <a:gd name="T34" fmla="*/ 15 w 24"/>
                <a:gd name="T35" fmla="*/ 14 h 92"/>
                <a:gd name="T36" fmla="*/ 15 w 24"/>
                <a:gd name="T37" fmla="*/ 0 h 92"/>
                <a:gd name="T38" fmla="*/ 26 w 24"/>
                <a:gd name="T39" fmla="*/ 16 h 9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4"/>
                <a:gd name="T61" fmla="*/ 0 h 92"/>
                <a:gd name="T62" fmla="*/ 24 w 24"/>
                <a:gd name="T63" fmla="*/ 92 h 9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4" h="92">
                  <a:moveTo>
                    <a:pt x="22" y="14"/>
                  </a:moveTo>
                  <a:lnTo>
                    <a:pt x="24" y="34"/>
                  </a:lnTo>
                  <a:lnTo>
                    <a:pt x="22" y="54"/>
                  </a:lnTo>
                  <a:lnTo>
                    <a:pt x="20" y="73"/>
                  </a:lnTo>
                  <a:lnTo>
                    <a:pt x="12" y="91"/>
                  </a:lnTo>
                  <a:lnTo>
                    <a:pt x="10" y="92"/>
                  </a:lnTo>
                  <a:lnTo>
                    <a:pt x="9" y="92"/>
                  </a:lnTo>
                  <a:lnTo>
                    <a:pt x="8" y="91"/>
                  </a:lnTo>
                  <a:lnTo>
                    <a:pt x="8" y="90"/>
                  </a:lnTo>
                  <a:lnTo>
                    <a:pt x="7" y="88"/>
                  </a:lnTo>
                  <a:lnTo>
                    <a:pt x="6" y="85"/>
                  </a:lnTo>
                  <a:lnTo>
                    <a:pt x="4" y="84"/>
                  </a:lnTo>
                  <a:lnTo>
                    <a:pt x="2" y="83"/>
                  </a:lnTo>
                  <a:lnTo>
                    <a:pt x="0" y="83"/>
                  </a:lnTo>
                  <a:lnTo>
                    <a:pt x="6" y="60"/>
                  </a:lnTo>
                  <a:lnTo>
                    <a:pt x="13" y="37"/>
                  </a:lnTo>
                  <a:lnTo>
                    <a:pt x="14" y="25"/>
                  </a:lnTo>
                  <a:lnTo>
                    <a:pt x="13" y="12"/>
                  </a:lnTo>
                  <a:lnTo>
                    <a:pt x="13" y="0"/>
                  </a:lnTo>
                  <a:lnTo>
                    <a:pt x="22" y="14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380" name="Freeform 76"/>
            <p:cNvSpPr>
              <a:spLocks/>
            </p:cNvSpPr>
            <p:nvPr/>
          </p:nvSpPr>
          <p:spPr bwMode="gray">
            <a:xfrm>
              <a:off x="3813" y="2142"/>
              <a:ext cx="44" cy="23"/>
            </a:xfrm>
            <a:custGeom>
              <a:avLst/>
              <a:gdLst>
                <a:gd name="T0" fmla="*/ 32 w 38"/>
                <a:gd name="T1" fmla="*/ 5 h 19"/>
                <a:gd name="T2" fmla="*/ 25 w 38"/>
                <a:gd name="T3" fmla="*/ 7 h 19"/>
                <a:gd name="T4" fmla="*/ 17 w 38"/>
                <a:gd name="T5" fmla="*/ 8 h 19"/>
                <a:gd name="T6" fmla="*/ 10 w 38"/>
                <a:gd name="T7" fmla="*/ 10 h 19"/>
                <a:gd name="T8" fmla="*/ 3 w 38"/>
                <a:gd name="T9" fmla="*/ 12 h 19"/>
                <a:gd name="T10" fmla="*/ 0 w 38"/>
                <a:gd name="T11" fmla="*/ 22 h 19"/>
                <a:gd name="T12" fmla="*/ 9 w 38"/>
                <a:gd name="T13" fmla="*/ 22 h 19"/>
                <a:gd name="T14" fmla="*/ 17 w 38"/>
                <a:gd name="T15" fmla="*/ 23 h 19"/>
                <a:gd name="T16" fmla="*/ 28 w 38"/>
                <a:gd name="T17" fmla="*/ 23 h 19"/>
                <a:gd name="T18" fmla="*/ 35 w 38"/>
                <a:gd name="T19" fmla="*/ 22 h 19"/>
                <a:gd name="T20" fmla="*/ 43 w 38"/>
                <a:gd name="T21" fmla="*/ 16 h 19"/>
                <a:gd name="T22" fmla="*/ 43 w 38"/>
                <a:gd name="T23" fmla="*/ 12 h 19"/>
                <a:gd name="T24" fmla="*/ 44 w 38"/>
                <a:gd name="T25" fmla="*/ 10 h 19"/>
                <a:gd name="T26" fmla="*/ 44 w 38"/>
                <a:gd name="T27" fmla="*/ 7 h 19"/>
                <a:gd name="T28" fmla="*/ 43 w 38"/>
                <a:gd name="T29" fmla="*/ 2 h 19"/>
                <a:gd name="T30" fmla="*/ 43 w 38"/>
                <a:gd name="T31" fmla="*/ 0 h 19"/>
                <a:gd name="T32" fmla="*/ 37 w 38"/>
                <a:gd name="T33" fmla="*/ 2 h 19"/>
                <a:gd name="T34" fmla="*/ 32 w 38"/>
                <a:gd name="T35" fmla="*/ 5 h 1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8"/>
                <a:gd name="T55" fmla="*/ 0 h 19"/>
                <a:gd name="T56" fmla="*/ 38 w 38"/>
                <a:gd name="T57" fmla="*/ 19 h 1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8" h="19">
                  <a:moveTo>
                    <a:pt x="28" y="4"/>
                  </a:moveTo>
                  <a:lnTo>
                    <a:pt x="22" y="6"/>
                  </a:lnTo>
                  <a:lnTo>
                    <a:pt x="15" y="7"/>
                  </a:lnTo>
                  <a:lnTo>
                    <a:pt x="9" y="8"/>
                  </a:lnTo>
                  <a:lnTo>
                    <a:pt x="3" y="10"/>
                  </a:lnTo>
                  <a:lnTo>
                    <a:pt x="0" y="18"/>
                  </a:lnTo>
                  <a:lnTo>
                    <a:pt x="8" y="18"/>
                  </a:lnTo>
                  <a:lnTo>
                    <a:pt x="15" y="19"/>
                  </a:lnTo>
                  <a:lnTo>
                    <a:pt x="24" y="19"/>
                  </a:lnTo>
                  <a:lnTo>
                    <a:pt x="30" y="18"/>
                  </a:lnTo>
                  <a:lnTo>
                    <a:pt x="37" y="13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7" y="2"/>
                  </a:lnTo>
                  <a:lnTo>
                    <a:pt x="37" y="0"/>
                  </a:lnTo>
                  <a:lnTo>
                    <a:pt x="32" y="2"/>
                  </a:lnTo>
                  <a:lnTo>
                    <a:pt x="28" y="4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381" name="Freeform 77"/>
            <p:cNvSpPr>
              <a:spLocks/>
            </p:cNvSpPr>
            <p:nvPr/>
          </p:nvSpPr>
          <p:spPr bwMode="gray">
            <a:xfrm>
              <a:off x="3904" y="2131"/>
              <a:ext cx="88" cy="132"/>
            </a:xfrm>
            <a:custGeom>
              <a:avLst/>
              <a:gdLst>
                <a:gd name="T0" fmla="*/ 83 w 75"/>
                <a:gd name="T1" fmla="*/ 61 h 113"/>
                <a:gd name="T2" fmla="*/ 87 w 75"/>
                <a:gd name="T3" fmla="*/ 56 h 113"/>
                <a:gd name="T4" fmla="*/ 84 w 75"/>
                <a:gd name="T5" fmla="*/ 42 h 113"/>
                <a:gd name="T6" fmla="*/ 77 w 75"/>
                <a:gd name="T7" fmla="*/ 30 h 113"/>
                <a:gd name="T8" fmla="*/ 82 w 75"/>
                <a:gd name="T9" fmla="*/ 22 h 113"/>
                <a:gd name="T10" fmla="*/ 81 w 75"/>
                <a:gd name="T11" fmla="*/ 21 h 113"/>
                <a:gd name="T12" fmla="*/ 76 w 75"/>
                <a:gd name="T13" fmla="*/ 21 h 113"/>
                <a:gd name="T14" fmla="*/ 74 w 75"/>
                <a:gd name="T15" fmla="*/ 16 h 113"/>
                <a:gd name="T16" fmla="*/ 73 w 75"/>
                <a:gd name="T17" fmla="*/ 8 h 113"/>
                <a:gd name="T18" fmla="*/ 67 w 75"/>
                <a:gd name="T19" fmla="*/ 9 h 113"/>
                <a:gd name="T20" fmla="*/ 60 w 75"/>
                <a:gd name="T21" fmla="*/ 14 h 113"/>
                <a:gd name="T22" fmla="*/ 53 w 75"/>
                <a:gd name="T23" fmla="*/ 9 h 113"/>
                <a:gd name="T24" fmla="*/ 43 w 75"/>
                <a:gd name="T25" fmla="*/ 1 h 113"/>
                <a:gd name="T26" fmla="*/ 36 w 75"/>
                <a:gd name="T27" fmla="*/ 2 h 113"/>
                <a:gd name="T28" fmla="*/ 0 w 75"/>
                <a:gd name="T29" fmla="*/ 26 h 113"/>
                <a:gd name="T30" fmla="*/ 1 w 75"/>
                <a:gd name="T31" fmla="*/ 28 h 113"/>
                <a:gd name="T32" fmla="*/ 7 w 75"/>
                <a:gd name="T33" fmla="*/ 33 h 113"/>
                <a:gd name="T34" fmla="*/ 7 w 75"/>
                <a:gd name="T35" fmla="*/ 39 h 113"/>
                <a:gd name="T36" fmla="*/ 1 w 75"/>
                <a:gd name="T37" fmla="*/ 41 h 113"/>
                <a:gd name="T38" fmla="*/ 0 w 75"/>
                <a:gd name="T39" fmla="*/ 43 h 113"/>
                <a:gd name="T40" fmla="*/ 6 w 75"/>
                <a:gd name="T41" fmla="*/ 43 h 113"/>
                <a:gd name="T42" fmla="*/ 12 w 75"/>
                <a:gd name="T43" fmla="*/ 49 h 113"/>
                <a:gd name="T44" fmla="*/ 7 w 75"/>
                <a:gd name="T45" fmla="*/ 60 h 113"/>
                <a:gd name="T46" fmla="*/ 5 w 75"/>
                <a:gd name="T47" fmla="*/ 69 h 113"/>
                <a:gd name="T48" fmla="*/ 20 w 75"/>
                <a:gd name="T49" fmla="*/ 67 h 113"/>
                <a:gd name="T50" fmla="*/ 27 w 75"/>
                <a:gd name="T51" fmla="*/ 36 h 113"/>
                <a:gd name="T52" fmla="*/ 32 w 75"/>
                <a:gd name="T53" fmla="*/ 34 h 113"/>
                <a:gd name="T54" fmla="*/ 34 w 75"/>
                <a:gd name="T55" fmla="*/ 36 h 113"/>
                <a:gd name="T56" fmla="*/ 35 w 75"/>
                <a:gd name="T57" fmla="*/ 49 h 113"/>
                <a:gd name="T58" fmla="*/ 26 w 75"/>
                <a:gd name="T59" fmla="*/ 99 h 113"/>
                <a:gd name="T60" fmla="*/ 22 w 75"/>
                <a:gd name="T61" fmla="*/ 104 h 113"/>
                <a:gd name="T62" fmla="*/ 19 w 75"/>
                <a:gd name="T63" fmla="*/ 106 h 113"/>
                <a:gd name="T64" fmla="*/ 26 w 75"/>
                <a:gd name="T65" fmla="*/ 111 h 113"/>
                <a:gd name="T66" fmla="*/ 34 w 75"/>
                <a:gd name="T67" fmla="*/ 105 h 113"/>
                <a:gd name="T68" fmla="*/ 34 w 75"/>
                <a:gd name="T69" fmla="*/ 104 h 113"/>
                <a:gd name="T70" fmla="*/ 34 w 75"/>
                <a:gd name="T71" fmla="*/ 111 h 113"/>
                <a:gd name="T72" fmla="*/ 40 w 75"/>
                <a:gd name="T73" fmla="*/ 106 h 113"/>
                <a:gd name="T74" fmla="*/ 46 w 75"/>
                <a:gd name="T75" fmla="*/ 97 h 113"/>
                <a:gd name="T76" fmla="*/ 39 w 75"/>
                <a:gd name="T77" fmla="*/ 124 h 113"/>
                <a:gd name="T78" fmla="*/ 42 w 75"/>
                <a:gd name="T79" fmla="*/ 132 h 113"/>
                <a:gd name="T80" fmla="*/ 53 w 75"/>
                <a:gd name="T81" fmla="*/ 128 h 113"/>
                <a:gd name="T82" fmla="*/ 74 w 75"/>
                <a:gd name="T83" fmla="*/ 88 h 113"/>
                <a:gd name="T84" fmla="*/ 76 w 75"/>
                <a:gd name="T85" fmla="*/ 69 h 113"/>
                <a:gd name="T86" fmla="*/ 80 w 75"/>
                <a:gd name="T87" fmla="*/ 67 h 11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5"/>
                <a:gd name="T133" fmla="*/ 0 h 113"/>
                <a:gd name="T134" fmla="*/ 75 w 75"/>
                <a:gd name="T135" fmla="*/ 113 h 11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5" h="113">
                  <a:moveTo>
                    <a:pt x="68" y="53"/>
                  </a:moveTo>
                  <a:lnTo>
                    <a:pt x="69" y="52"/>
                  </a:lnTo>
                  <a:lnTo>
                    <a:pt x="71" y="52"/>
                  </a:lnTo>
                  <a:lnTo>
                    <a:pt x="72" y="51"/>
                  </a:lnTo>
                  <a:lnTo>
                    <a:pt x="72" y="49"/>
                  </a:lnTo>
                  <a:lnTo>
                    <a:pt x="74" y="48"/>
                  </a:lnTo>
                  <a:lnTo>
                    <a:pt x="75" y="43"/>
                  </a:lnTo>
                  <a:lnTo>
                    <a:pt x="74" y="40"/>
                  </a:lnTo>
                  <a:lnTo>
                    <a:pt x="72" y="36"/>
                  </a:lnTo>
                  <a:lnTo>
                    <a:pt x="70" y="33"/>
                  </a:lnTo>
                  <a:lnTo>
                    <a:pt x="68" y="29"/>
                  </a:lnTo>
                  <a:lnTo>
                    <a:pt x="66" y="26"/>
                  </a:lnTo>
                  <a:lnTo>
                    <a:pt x="68" y="24"/>
                  </a:lnTo>
                  <a:lnTo>
                    <a:pt x="69" y="22"/>
                  </a:lnTo>
                  <a:lnTo>
                    <a:pt x="70" y="19"/>
                  </a:lnTo>
                  <a:lnTo>
                    <a:pt x="71" y="17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8" y="17"/>
                  </a:lnTo>
                  <a:lnTo>
                    <a:pt x="66" y="17"/>
                  </a:lnTo>
                  <a:lnTo>
                    <a:pt x="65" y="18"/>
                  </a:lnTo>
                  <a:lnTo>
                    <a:pt x="65" y="19"/>
                  </a:lnTo>
                  <a:lnTo>
                    <a:pt x="64" y="17"/>
                  </a:lnTo>
                  <a:lnTo>
                    <a:pt x="63" y="14"/>
                  </a:lnTo>
                  <a:lnTo>
                    <a:pt x="63" y="11"/>
                  </a:lnTo>
                  <a:lnTo>
                    <a:pt x="63" y="8"/>
                  </a:lnTo>
                  <a:lnTo>
                    <a:pt x="62" y="7"/>
                  </a:lnTo>
                  <a:lnTo>
                    <a:pt x="60" y="6"/>
                  </a:lnTo>
                  <a:lnTo>
                    <a:pt x="58" y="7"/>
                  </a:lnTo>
                  <a:lnTo>
                    <a:pt x="57" y="8"/>
                  </a:lnTo>
                  <a:lnTo>
                    <a:pt x="54" y="10"/>
                  </a:lnTo>
                  <a:lnTo>
                    <a:pt x="53" y="11"/>
                  </a:lnTo>
                  <a:lnTo>
                    <a:pt x="51" y="12"/>
                  </a:lnTo>
                  <a:lnTo>
                    <a:pt x="48" y="12"/>
                  </a:lnTo>
                  <a:lnTo>
                    <a:pt x="47" y="10"/>
                  </a:lnTo>
                  <a:lnTo>
                    <a:pt x="45" y="8"/>
                  </a:lnTo>
                  <a:lnTo>
                    <a:pt x="42" y="6"/>
                  </a:lnTo>
                  <a:lnTo>
                    <a:pt x="40" y="4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1" y="2"/>
                  </a:lnTo>
                  <a:lnTo>
                    <a:pt x="22" y="11"/>
                  </a:lnTo>
                  <a:lnTo>
                    <a:pt x="11" y="16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1" y="24"/>
                  </a:lnTo>
                  <a:lnTo>
                    <a:pt x="3" y="24"/>
                  </a:lnTo>
                  <a:lnTo>
                    <a:pt x="5" y="25"/>
                  </a:lnTo>
                  <a:lnTo>
                    <a:pt x="6" y="28"/>
                  </a:lnTo>
                  <a:lnTo>
                    <a:pt x="7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4" y="34"/>
                  </a:lnTo>
                  <a:lnTo>
                    <a:pt x="3" y="34"/>
                  </a:lnTo>
                  <a:lnTo>
                    <a:pt x="1" y="35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37"/>
                  </a:lnTo>
                  <a:lnTo>
                    <a:pt x="1" y="39"/>
                  </a:lnTo>
                  <a:lnTo>
                    <a:pt x="4" y="39"/>
                  </a:lnTo>
                  <a:lnTo>
                    <a:pt x="5" y="37"/>
                  </a:lnTo>
                  <a:lnTo>
                    <a:pt x="6" y="36"/>
                  </a:lnTo>
                  <a:lnTo>
                    <a:pt x="9" y="39"/>
                  </a:lnTo>
                  <a:lnTo>
                    <a:pt x="10" y="42"/>
                  </a:lnTo>
                  <a:lnTo>
                    <a:pt x="9" y="45"/>
                  </a:lnTo>
                  <a:lnTo>
                    <a:pt x="7" y="48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4" y="57"/>
                  </a:lnTo>
                  <a:lnTo>
                    <a:pt x="4" y="59"/>
                  </a:lnTo>
                  <a:lnTo>
                    <a:pt x="5" y="60"/>
                  </a:lnTo>
                  <a:lnTo>
                    <a:pt x="12" y="60"/>
                  </a:lnTo>
                  <a:lnTo>
                    <a:pt x="17" y="57"/>
                  </a:lnTo>
                  <a:lnTo>
                    <a:pt x="21" y="48"/>
                  </a:lnTo>
                  <a:lnTo>
                    <a:pt x="23" y="40"/>
                  </a:lnTo>
                  <a:lnTo>
                    <a:pt x="23" y="31"/>
                  </a:lnTo>
                  <a:lnTo>
                    <a:pt x="24" y="30"/>
                  </a:lnTo>
                  <a:lnTo>
                    <a:pt x="25" y="29"/>
                  </a:lnTo>
                  <a:lnTo>
                    <a:pt x="27" y="29"/>
                  </a:lnTo>
                  <a:lnTo>
                    <a:pt x="28" y="30"/>
                  </a:lnTo>
                  <a:lnTo>
                    <a:pt x="29" y="30"/>
                  </a:lnTo>
                  <a:lnTo>
                    <a:pt x="29" y="31"/>
                  </a:lnTo>
                  <a:lnTo>
                    <a:pt x="30" y="35"/>
                  </a:lnTo>
                  <a:lnTo>
                    <a:pt x="30" y="39"/>
                  </a:lnTo>
                  <a:lnTo>
                    <a:pt x="30" y="42"/>
                  </a:lnTo>
                  <a:lnTo>
                    <a:pt x="29" y="45"/>
                  </a:lnTo>
                  <a:lnTo>
                    <a:pt x="23" y="65"/>
                  </a:lnTo>
                  <a:lnTo>
                    <a:pt x="22" y="85"/>
                  </a:lnTo>
                  <a:lnTo>
                    <a:pt x="22" y="87"/>
                  </a:lnTo>
                  <a:lnTo>
                    <a:pt x="21" y="88"/>
                  </a:lnTo>
                  <a:lnTo>
                    <a:pt x="19" y="89"/>
                  </a:lnTo>
                  <a:lnTo>
                    <a:pt x="17" y="89"/>
                  </a:lnTo>
                  <a:lnTo>
                    <a:pt x="16" y="90"/>
                  </a:lnTo>
                  <a:lnTo>
                    <a:pt x="16" y="91"/>
                  </a:lnTo>
                  <a:lnTo>
                    <a:pt x="17" y="94"/>
                  </a:lnTo>
                  <a:lnTo>
                    <a:pt x="18" y="94"/>
                  </a:lnTo>
                  <a:lnTo>
                    <a:pt x="22" y="95"/>
                  </a:lnTo>
                  <a:lnTo>
                    <a:pt x="24" y="94"/>
                  </a:lnTo>
                  <a:lnTo>
                    <a:pt x="27" y="93"/>
                  </a:lnTo>
                  <a:lnTo>
                    <a:pt x="29" y="90"/>
                  </a:lnTo>
                  <a:lnTo>
                    <a:pt x="30" y="87"/>
                  </a:lnTo>
                  <a:lnTo>
                    <a:pt x="30" y="88"/>
                  </a:lnTo>
                  <a:lnTo>
                    <a:pt x="29" y="89"/>
                  </a:lnTo>
                  <a:lnTo>
                    <a:pt x="29" y="91"/>
                  </a:lnTo>
                  <a:lnTo>
                    <a:pt x="29" y="94"/>
                  </a:lnTo>
                  <a:lnTo>
                    <a:pt x="29" y="95"/>
                  </a:lnTo>
                  <a:lnTo>
                    <a:pt x="30" y="95"/>
                  </a:lnTo>
                  <a:lnTo>
                    <a:pt x="31" y="94"/>
                  </a:lnTo>
                  <a:lnTo>
                    <a:pt x="34" y="91"/>
                  </a:lnTo>
                  <a:lnTo>
                    <a:pt x="35" y="89"/>
                  </a:lnTo>
                  <a:lnTo>
                    <a:pt x="37" y="85"/>
                  </a:lnTo>
                  <a:lnTo>
                    <a:pt x="39" y="83"/>
                  </a:lnTo>
                  <a:lnTo>
                    <a:pt x="35" y="89"/>
                  </a:lnTo>
                  <a:lnTo>
                    <a:pt x="34" y="97"/>
                  </a:lnTo>
                  <a:lnTo>
                    <a:pt x="33" y="106"/>
                  </a:lnTo>
                  <a:lnTo>
                    <a:pt x="28" y="113"/>
                  </a:lnTo>
                  <a:lnTo>
                    <a:pt x="31" y="113"/>
                  </a:lnTo>
                  <a:lnTo>
                    <a:pt x="36" y="113"/>
                  </a:lnTo>
                  <a:lnTo>
                    <a:pt x="40" y="112"/>
                  </a:lnTo>
                  <a:lnTo>
                    <a:pt x="42" y="111"/>
                  </a:lnTo>
                  <a:lnTo>
                    <a:pt x="45" y="110"/>
                  </a:lnTo>
                  <a:lnTo>
                    <a:pt x="51" y="97"/>
                  </a:lnTo>
                  <a:lnTo>
                    <a:pt x="58" y="87"/>
                  </a:lnTo>
                  <a:lnTo>
                    <a:pt x="63" y="75"/>
                  </a:lnTo>
                  <a:lnTo>
                    <a:pt x="64" y="61"/>
                  </a:lnTo>
                  <a:lnTo>
                    <a:pt x="64" y="60"/>
                  </a:lnTo>
                  <a:lnTo>
                    <a:pt x="65" y="59"/>
                  </a:lnTo>
                  <a:lnTo>
                    <a:pt x="66" y="59"/>
                  </a:lnTo>
                  <a:lnTo>
                    <a:pt x="68" y="58"/>
                  </a:lnTo>
                  <a:lnTo>
                    <a:pt x="68" y="57"/>
                  </a:lnTo>
                  <a:lnTo>
                    <a:pt x="68" y="54"/>
                  </a:lnTo>
                  <a:lnTo>
                    <a:pt x="68" y="53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382" name="Freeform 78"/>
            <p:cNvSpPr>
              <a:spLocks/>
            </p:cNvSpPr>
            <p:nvPr/>
          </p:nvSpPr>
          <p:spPr bwMode="gray">
            <a:xfrm>
              <a:off x="4010" y="2115"/>
              <a:ext cx="99" cy="78"/>
            </a:xfrm>
            <a:custGeom>
              <a:avLst/>
              <a:gdLst>
                <a:gd name="T0" fmla="*/ 90 w 85"/>
                <a:gd name="T1" fmla="*/ 28 h 66"/>
                <a:gd name="T2" fmla="*/ 93 w 85"/>
                <a:gd name="T3" fmla="*/ 21 h 66"/>
                <a:gd name="T4" fmla="*/ 96 w 85"/>
                <a:gd name="T5" fmla="*/ 14 h 66"/>
                <a:gd name="T6" fmla="*/ 99 w 85"/>
                <a:gd name="T7" fmla="*/ 6 h 66"/>
                <a:gd name="T8" fmla="*/ 90 w 85"/>
                <a:gd name="T9" fmla="*/ 4 h 66"/>
                <a:gd name="T10" fmla="*/ 80 w 85"/>
                <a:gd name="T11" fmla="*/ 1 h 66"/>
                <a:gd name="T12" fmla="*/ 72 w 85"/>
                <a:gd name="T13" fmla="*/ 0 h 66"/>
                <a:gd name="T14" fmla="*/ 65 w 85"/>
                <a:gd name="T15" fmla="*/ 2 h 66"/>
                <a:gd name="T16" fmla="*/ 62 w 85"/>
                <a:gd name="T17" fmla="*/ 2 h 66"/>
                <a:gd name="T18" fmla="*/ 61 w 85"/>
                <a:gd name="T19" fmla="*/ 2 h 66"/>
                <a:gd name="T20" fmla="*/ 58 w 85"/>
                <a:gd name="T21" fmla="*/ 2 h 66"/>
                <a:gd name="T22" fmla="*/ 57 w 85"/>
                <a:gd name="T23" fmla="*/ 4 h 66"/>
                <a:gd name="T24" fmla="*/ 54 w 85"/>
                <a:gd name="T25" fmla="*/ 6 h 66"/>
                <a:gd name="T26" fmla="*/ 48 w 85"/>
                <a:gd name="T27" fmla="*/ 8 h 66"/>
                <a:gd name="T28" fmla="*/ 40 w 85"/>
                <a:gd name="T29" fmla="*/ 7 h 66"/>
                <a:gd name="T30" fmla="*/ 33 w 85"/>
                <a:gd name="T31" fmla="*/ 7 h 66"/>
                <a:gd name="T32" fmla="*/ 27 w 85"/>
                <a:gd name="T33" fmla="*/ 8 h 66"/>
                <a:gd name="T34" fmla="*/ 17 w 85"/>
                <a:gd name="T35" fmla="*/ 13 h 66"/>
                <a:gd name="T36" fmla="*/ 9 w 85"/>
                <a:gd name="T37" fmla="*/ 18 h 66"/>
                <a:gd name="T38" fmla="*/ 3 w 85"/>
                <a:gd name="T39" fmla="*/ 25 h 66"/>
                <a:gd name="T40" fmla="*/ 2 w 85"/>
                <a:gd name="T41" fmla="*/ 32 h 66"/>
                <a:gd name="T42" fmla="*/ 0 w 85"/>
                <a:gd name="T43" fmla="*/ 41 h 66"/>
                <a:gd name="T44" fmla="*/ 0 w 85"/>
                <a:gd name="T45" fmla="*/ 48 h 66"/>
                <a:gd name="T46" fmla="*/ 3 w 85"/>
                <a:gd name="T47" fmla="*/ 54 h 66"/>
                <a:gd name="T48" fmla="*/ 13 w 85"/>
                <a:gd name="T49" fmla="*/ 64 h 66"/>
                <a:gd name="T50" fmla="*/ 24 w 85"/>
                <a:gd name="T51" fmla="*/ 72 h 66"/>
                <a:gd name="T52" fmla="*/ 38 w 85"/>
                <a:gd name="T53" fmla="*/ 78 h 66"/>
                <a:gd name="T54" fmla="*/ 38 w 85"/>
                <a:gd name="T55" fmla="*/ 73 h 66"/>
                <a:gd name="T56" fmla="*/ 38 w 85"/>
                <a:gd name="T57" fmla="*/ 72 h 66"/>
                <a:gd name="T58" fmla="*/ 37 w 85"/>
                <a:gd name="T59" fmla="*/ 70 h 66"/>
                <a:gd name="T60" fmla="*/ 36 w 85"/>
                <a:gd name="T61" fmla="*/ 70 h 66"/>
                <a:gd name="T62" fmla="*/ 33 w 85"/>
                <a:gd name="T63" fmla="*/ 70 h 66"/>
                <a:gd name="T64" fmla="*/ 30 w 85"/>
                <a:gd name="T65" fmla="*/ 70 h 66"/>
                <a:gd name="T66" fmla="*/ 29 w 85"/>
                <a:gd name="T67" fmla="*/ 70 h 66"/>
                <a:gd name="T68" fmla="*/ 30 w 85"/>
                <a:gd name="T69" fmla="*/ 70 h 66"/>
                <a:gd name="T70" fmla="*/ 33 w 85"/>
                <a:gd name="T71" fmla="*/ 69 h 66"/>
                <a:gd name="T72" fmla="*/ 34 w 85"/>
                <a:gd name="T73" fmla="*/ 66 h 66"/>
                <a:gd name="T74" fmla="*/ 37 w 85"/>
                <a:gd name="T75" fmla="*/ 66 h 66"/>
                <a:gd name="T76" fmla="*/ 38 w 85"/>
                <a:gd name="T77" fmla="*/ 66 h 66"/>
                <a:gd name="T78" fmla="*/ 41 w 85"/>
                <a:gd name="T79" fmla="*/ 58 h 66"/>
                <a:gd name="T80" fmla="*/ 43 w 85"/>
                <a:gd name="T81" fmla="*/ 50 h 66"/>
                <a:gd name="T82" fmla="*/ 47 w 85"/>
                <a:gd name="T83" fmla="*/ 43 h 66"/>
                <a:gd name="T84" fmla="*/ 55 w 85"/>
                <a:gd name="T85" fmla="*/ 38 h 66"/>
                <a:gd name="T86" fmla="*/ 55 w 85"/>
                <a:gd name="T87" fmla="*/ 35 h 66"/>
                <a:gd name="T88" fmla="*/ 57 w 85"/>
                <a:gd name="T89" fmla="*/ 32 h 66"/>
                <a:gd name="T90" fmla="*/ 58 w 85"/>
                <a:gd name="T91" fmla="*/ 30 h 66"/>
                <a:gd name="T92" fmla="*/ 61 w 85"/>
                <a:gd name="T93" fmla="*/ 28 h 66"/>
                <a:gd name="T94" fmla="*/ 65 w 85"/>
                <a:gd name="T95" fmla="*/ 28 h 66"/>
                <a:gd name="T96" fmla="*/ 69 w 85"/>
                <a:gd name="T97" fmla="*/ 28 h 66"/>
                <a:gd name="T98" fmla="*/ 73 w 85"/>
                <a:gd name="T99" fmla="*/ 28 h 66"/>
                <a:gd name="T100" fmla="*/ 73 w 85"/>
                <a:gd name="T101" fmla="*/ 31 h 66"/>
                <a:gd name="T102" fmla="*/ 75 w 85"/>
                <a:gd name="T103" fmla="*/ 35 h 66"/>
                <a:gd name="T104" fmla="*/ 76 w 85"/>
                <a:gd name="T105" fmla="*/ 38 h 66"/>
                <a:gd name="T106" fmla="*/ 78 w 85"/>
                <a:gd name="T107" fmla="*/ 39 h 66"/>
                <a:gd name="T108" fmla="*/ 79 w 85"/>
                <a:gd name="T109" fmla="*/ 41 h 66"/>
                <a:gd name="T110" fmla="*/ 80 w 85"/>
                <a:gd name="T111" fmla="*/ 41 h 66"/>
                <a:gd name="T112" fmla="*/ 82 w 85"/>
                <a:gd name="T113" fmla="*/ 39 h 66"/>
                <a:gd name="T114" fmla="*/ 83 w 85"/>
                <a:gd name="T115" fmla="*/ 37 h 66"/>
                <a:gd name="T116" fmla="*/ 86 w 85"/>
                <a:gd name="T117" fmla="*/ 34 h 66"/>
                <a:gd name="T118" fmla="*/ 87 w 85"/>
                <a:gd name="T119" fmla="*/ 31 h 66"/>
                <a:gd name="T120" fmla="*/ 90 w 85"/>
                <a:gd name="T121" fmla="*/ 30 h 66"/>
                <a:gd name="T122" fmla="*/ 90 w 85"/>
                <a:gd name="T123" fmla="*/ 28 h 6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5"/>
                <a:gd name="T187" fmla="*/ 0 h 66"/>
                <a:gd name="T188" fmla="*/ 85 w 85"/>
                <a:gd name="T189" fmla="*/ 66 h 6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5" h="66">
                  <a:moveTo>
                    <a:pt x="77" y="24"/>
                  </a:moveTo>
                  <a:lnTo>
                    <a:pt x="80" y="18"/>
                  </a:lnTo>
                  <a:lnTo>
                    <a:pt x="82" y="12"/>
                  </a:lnTo>
                  <a:lnTo>
                    <a:pt x="85" y="5"/>
                  </a:lnTo>
                  <a:lnTo>
                    <a:pt x="77" y="3"/>
                  </a:lnTo>
                  <a:lnTo>
                    <a:pt x="69" y="1"/>
                  </a:lnTo>
                  <a:lnTo>
                    <a:pt x="62" y="0"/>
                  </a:lnTo>
                  <a:lnTo>
                    <a:pt x="56" y="2"/>
                  </a:lnTo>
                  <a:lnTo>
                    <a:pt x="53" y="2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49" y="3"/>
                  </a:lnTo>
                  <a:lnTo>
                    <a:pt x="46" y="5"/>
                  </a:lnTo>
                  <a:lnTo>
                    <a:pt x="41" y="7"/>
                  </a:lnTo>
                  <a:lnTo>
                    <a:pt x="34" y="6"/>
                  </a:lnTo>
                  <a:lnTo>
                    <a:pt x="28" y="6"/>
                  </a:lnTo>
                  <a:lnTo>
                    <a:pt x="23" y="7"/>
                  </a:lnTo>
                  <a:lnTo>
                    <a:pt x="15" y="11"/>
                  </a:lnTo>
                  <a:lnTo>
                    <a:pt x="8" y="15"/>
                  </a:lnTo>
                  <a:lnTo>
                    <a:pt x="3" y="21"/>
                  </a:lnTo>
                  <a:lnTo>
                    <a:pt x="2" y="27"/>
                  </a:lnTo>
                  <a:lnTo>
                    <a:pt x="0" y="35"/>
                  </a:lnTo>
                  <a:lnTo>
                    <a:pt x="0" y="41"/>
                  </a:lnTo>
                  <a:lnTo>
                    <a:pt x="3" y="46"/>
                  </a:lnTo>
                  <a:lnTo>
                    <a:pt x="11" y="54"/>
                  </a:lnTo>
                  <a:lnTo>
                    <a:pt x="21" y="61"/>
                  </a:lnTo>
                  <a:lnTo>
                    <a:pt x="33" y="66"/>
                  </a:lnTo>
                  <a:lnTo>
                    <a:pt x="33" y="62"/>
                  </a:lnTo>
                  <a:lnTo>
                    <a:pt x="33" y="61"/>
                  </a:lnTo>
                  <a:lnTo>
                    <a:pt x="32" y="59"/>
                  </a:lnTo>
                  <a:lnTo>
                    <a:pt x="31" y="59"/>
                  </a:lnTo>
                  <a:lnTo>
                    <a:pt x="28" y="59"/>
                  </a:lnTo>
                  <a:lnTo>
                    <a:pt x="26" y="59"/>
                  </a:lnTo>
                  <a:lnTo>
                    <a:pt x="25" y="59"/>
                  </a:lnTo>
                  <a:lnTo>
                    <a:pt x="26" y="59"/>
                  </a:lnTo>
                  <a:lnTo>
                    <a:pt x="28" y="58"/>
                  </a:lnTo>
                  <a:lnTo>
                    <a:pt x="29" y="56"/>
                  </a:lnTo>
                  <a:lnTo>
                    <a:pt x="32" y="56"/>
                  </a:lnTo>
                  <a:lnTo>
                    <a:pt x="33" y="56"/>
                  </a:lnTo>
                  <a:lnTo>
                    <a:pt x="35" y="49"/>
                  </a:lnTo>
                  <a:lnTo>
                    <a:pt x="37" y="42"/>
                  </a:lnTo>
                  <a:lnTo>
                    <a:pt x="40" y="36"/>
                  </a:lnTo>
                  <a:lnTo>
                    <a:pt x="47" y="32"/>
                  </a:lnTo>
                  <a:lnTo>
                    <a:pt x="47" y="30"/>
                  </a:lnTo>
                  <a:lnTo>
                    <a:pt x="49" y="27"/>
                  </a:lnTo>
                  <a:lnTo>
                    <a:pt x="50" y="25"/>
                  </a:lnTo>
                  <a:lnTo>
                    <a:pt x="52" y="24"/>
                  </a:lnTo>
                  <a:lnTo>
                    <a:pt x="56" y="24"/>
                  </a:lnTo>
                  <a:lnTo>
                    <a:pt x="59" y="24"/>
                  </a:lnTo>
                  <a:lnTo>
                    <a:pt x="63" y="24"/>
                  </a:lnTo>
                  <a:lnTo>
                    <a:pt x="63" y="26"/>
                  </a:lnTo>
                  <a:lnTo>
                    <a:pt x="64" y="30"/>
                  </a:lnTo>
                  <a:lnTo>
                    <a:pt x="65" y="32"/>
                  </a:lnTo>
                  <a:lnTo>
                    <a:pt x="67" y="33"/>
                  </a:lnTo>
                  <a:lnTo>
                    <a:pt x="68" y="35"/>
                  </a:lnTo>
                  <a:lnTo>
                    <a:pt x="69" y="35"/>
                  </a:lnTo>
                  <a:lnTo>
                    <a:pt x="70" y="33"/>
                  </a:lnTo>
                  <a:lnTo>
                    <a:pt x="71" y="31"/>
                  </a:lnTo>
                  <a:lnTo>
                    <a:pt x="74" y="29"/>
                  </a:lnTo>
                  <a:lnTo>
                    <a:pt x="75" y="26"/>
                  </a:lnTo>
                  <a:lnTo>
                    <a:pt x="77" y="25"/>
                  </a:lnTo>
                  <a:lnTo>
                    <a:pt x="77" y="24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383" name="Freeform 79"/>
            <p:cNvSpPr>
              <a:spLocks/>
            </p:cNvSpPr>
            <p:nvPr/>
          </p:nvSpPr>
          <p:spPr bwMode="gray">
            <a:xfrm>
              <a:off x="3961" y="1823"/>
              <a:ext cx="443" cy="320"/>
            </a:xfrm>
            <a:custGeom>
              <a:avLst/>
              <a:gdLst>
                <a:gd name="T0" fmla="*/ 123 w 379"/>
                <a:gd name="T1" fmla="*/ 266 h 274"/>
                <a:gd name="T2" fmla="*/ 111 w 379"/>
                <a:gd name="T3" fmla="*/ 279 h 274"/>
                <a:gd name="T4" fmla="*/ 104 w 379"/>
                <a:gd name="T5" fmla="*/ 286 h 274"/>
                <a:gd name="T6" fmla="*/ 94 w 379"/>
                <a:gd name="T7" fmla="*/ 284 h 274"/>
                <a:gd name="T8" fmla="*/ 47 w 379"/>
                <a:gd name="T9" fmla="*/ 286 h 274"/>
                <a:gd name="T10" fmla="*/ 44 w 379"/>
                <a:gd name="T11" fmla="*/ 292 h 274"/>
                <a:gd name="T12" fmla="*/ 40 w 379"/>
                <a:gd name="T13" fmla="*/ 300 h 274"/>
                <a:gd name="T14" fmla="*/ 53 w 379"/>
                <a:gd name="T15" fmla="*/ 308 h 274"/>
                <a:gd name="T16" fmla="*/ 46 w 379"/>
                <a:gd name="T17" fmla="*/ 314 h 274"/>
                <a:gd name="T18" fmla="*/ 23 w 379"/>
                <a:gd name="T19" fmla="*/ 305 h 274"/>
                <a:gd name="T20" fmla="*/ 0 w 379"/>
                <a:gd name="T21" fmla="*/ 294 h 274"/>
                <a:gd name="T22" fmla="*/ 18 w 379"/>
                <a:gd name="T23" fmla="*/ 285 h 274"/>
                <a:gd name="T24" fmla="*/ 49 w 379"/>
                <a:gd name="T25" fmla="*/ 271 h 274"/>
                <a:gd name="T26" fmla="*/ 53 w 379"/>
                <a:gd name="T27" fmla="*/ 265 h 274"/>
                <a:gd name="T28" fmla="*/ 65 w 379"/>
                <a:gd name="T29" fmla="*/ 264 h 274"/>
                <a:gd name="T30" fmla="*/ 101 w 379"/>
                <a:gd name="T31" fmla="*/ 237 h 274"/>
                <a:gd name="T32" fmla="*/ 122 w 379"/>
                <a:gd name="T33" fmla="*/ 236 h 274"/>
                <a:gd name="T34" fmla="*/ 153 w 379"/>
                <a:gd name="T35" fmla="*/ 231 h 274"/>
                <a:gd name="T36" fmla="*/ 172 w 379"/>
                <a:gd name="T37" fmla="*/ 227 h 274"/>
                <a:gd name="T38" fmla="*/ 193 w 379"/>
                <a:gd name="T39" fmla="*/ 230 h 274"/>
                <a:gd name="T40" fmla="*/ 207 w 379"/>
                <a:gd name="T41" fmla="*/ 218 h 274"/>
                <a:gd name="T42" fmla="*/ 222 w 379"/>
                <a:gd name="T43" fmla="*/ 199 h 274"/>
                <a:gd name="T44" fmla="*/ 233 w 379"/>
                <a:gd name="T45" fmla="*/ 160 h 274"/>
                <a:gd name="T46" fmla="*/ 247 w 379"/>
                <a:gd name="T47" fmla="*/ 149 h 274"/>
                <a:gd name="T48" fmla="*/ 249 w 379"/>
                <a:gd name="T49" fmla="*/ 169 h 274"/>
                <a:gd name="T50" fmla="*/ 254 w 379"/>
                <a:gd name="T51" fmla="*/ 183 h 274"/>
                <a:gd name="T52" fmla="*/ 259 w 379"/>
                <a:gd name="T53" fmla="*/ 175 h 274"/>
                <a:gd name="T54" fmla="*/ 332 w 379"/>
                <a:gd name="T55" fmla="*/ 125 h 274"/>
                <a:gd name="T56" fmla="*/ 355 w 379"/>
                <a:gd name="T57" fmla="*/ 112 h 274"/>
                <a:gd name="T58" fmla="*/ 364 w 379"/>
                <a:gd name="T59" fmla="*/ 100 h 274"/>
                <a:gd name="T60" fmla="*/ 345 w 379"/>
                <a:gd name="T61" fmla="*/ 90 h 274"/>
                <a:gd name="T62" fmla="*/ 371 w 379"/>
                <a:gd name="T63" fmla="*/ 30 h 274"/>
                <a:gd name="T64" fmla="*/ 406 w 379"/>
                <a:gd name="T65" fmla="*/ 16 h 274"/>
                <a:gd name="T66" fmla="*/ 435 w 379"/>
                <a:gd name="T67" fmla="*/ 15 h 274"/>
                <a:gd name="T68" fmla="*/ 424 w 379"/>
                <a:gd name="T69" fmla="*/ 9 h 274"/>
                <a:gd name="T70" fmla="*/ 443 w 379"/>
                <a:gd name="T71" fmla="*/ 0 h 274"/>
                <a:gd name="T72" fmla="*/ 432 w 379"/>
                <a:gd name="T73" fmla="*/ 81 h 274"/>
                <a:gd name="T74" fmla="*/ 407 w 379"/>
                <a:gd name="T75" fmla="*/ 107 h 274"/>
                <a:gd name="T76" fmla="*/ 411 w 379"/>
                <a:gd name="T77" fmla="*/ 113 h 274"/>
                <a:gd name="T78" fmla="*/ 401 w 379"/>
                <a:gd name="T79" fmla="*/ 123 h 274"/>
                <a:gd name="T80" fmla="*/ 390 w 379"/>
                <a:gd name="T81" fmla="*/ 176 h 274"/>
                <a:gd name="T82" fmla="*/ 386 w 379"/>
                <a:gd name="T83" fmla="*/ 209 h 274"/>
                <a:gd name="T84" fmla="*/ 383 w 379"/>
                <a:gd name="T85" fmla="*/ 220 h 274"/>
                <a:gd name="T86" fmla="*/ 362 w 379"/>
                <a:gd name="T87" fmla="*/ 256 h 274"/>
                <a:gd name="T88" fmla="*/ 341 w 379"/>
                <a:gd name="T89" fmla="*/ 251 h 274"/>
                <a:gd name="T90" fmla="*/ 344 w 379"/>
                <a:gd name="T91" fmla="*/ 236 h 274"/>
                <a:gd name="T92" fmla="*/ 334 w 379"/>
                <a:gd name="T93" fmla="*/ 238 h 274"/>
                <a:gd name="T94" fmla="*/ 324 w 379"/>
                <a:gd name="T95" fmla="*/ 263 h 274"/>
                <a:gd name="T96" fmla="*/ 295 w 379"/>
                <a:gd name="T97" fmla="*/ 253 h 274"/>
                <a:gd name="T98" fmla="*/ 293 w 379"/>
                <a:gd name="T99" fmla="*/ 236 h 274"/>
                <a:gd name="T100" fmla="*/ 284 w 379"/>
                <a:gd name="T101" fmla="*/ 246 h 274"/>
                <a:gd name="T102" fmla="*/ 272 w 379"/>
                <a:gd name="T103" fmla="*/ 258 h 274"/>
                <a:gd name="T104" fmla="*/ 238 w 379"/>
                <a:gd name="T105" fmla="*/ 259 h 274"/>
                <a:gd name="T106" fmla="*/ 240 w 379"/>
                <a:gd name="T107" fmla="*/ 267 h 274"/>
                <a:gd name="T108" fmla="*/ 248 w 379"/>
                <a:gd name="T109" fmla="*/ 274 h 274"/>
                <a:gd name="T110" fmla="*/ 222 w 379"/>
                <a:gd name="T111" fmla="*/ 281 h 274"/>
                <a:gd name="T112" fmla="*/ 191 w 379"/>
                <a:gd name="T113" fmla="*/ 320 h 274"/>
                <a:gd name="T114" fmla="*/ 171 w 379"/>
                <a:gd name="T115" fmla="*/ 305 h 274"/>
                <a:gd name="T116" fmla="*/ 159 w 379"/>
                <a:gd name="T117" fmla="*/ 294 h 274"/>
                <a:gd name="T118" fmla="*/ 168 w 379"/>
                <a:gd name="T119" fmla="*/ 281 h 274"/>
                <a:gd name="T120" fmla="*/ 164 w 379"/>
                <a:gd name="T121" fmla="*/ 280 h 274"/>
                <a:gd name="T122" fmla="*/ 150 w 379"/>
                <a:gd name="T123" fmla="*/ 281 h 274"/>
                <a:gd name="T124" fmla="*/ 157 w 379"/>
                <a:gd name="T125" fmla="*/ 274 h 27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79"/>
                <a:gd name="T190" fmla="*/ 0 h 274"/>
                <a:gd name="T191" fmla="*/ 379 w 379"/>
                <a:gd name="T192" fmla="*/ 274 h 27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79" h="274">
                  <a:moveTo>
                    <a:pt x="131" y="229"/>
                  </a:moveTo>
                  <a:lnTo>
                    <a:pt x="125" y="225"/>
                  </a:lnTo>
                  <a:lnTo>
                    <a:pt x="118" y="225"/>
                  </a:lnTo>
                  <a:lnTo>
                    <a:pt x="112" y="226"/>
                  </a:lnTo>
                  <a:lnTo>
                    <a:pt x="105" y="228"/>
                  </a:lnTo>
                  <a:lnTo>
                    <a:pt x="104" y="229"/>
                  </a:lnTo>
                  <a:lnTo>
                    <a:pt x="101" y="232"/>
                  </a:lnTo>
                  <a:lnTo>
                    <a:pt x="100" y="234"/>
                  </a:lnTo>
                  <a:lnTo>
                    <a:pt x="98" y="237"/>
                  </a:lnTo>
                  <a:lnTo>
                    <a:pt x="95" y="239"/>
                  </a:lnTo>
                  <a:lnTo>
                    <a:pt x="92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9" y="244"/>
                  </a:lnTo>
                  <a:lnTo>
                    <a:pt x="89" y="245"/>
                  </a:lnTo>
                  <a:lnTo>
                    <a:pt x="88" y="245"/>
                  </a:lnTo>
                  <a:lnTo>
                    <a:pt x="86" y="246"/>
                  </a:lnTo>
                  <a:lnTo>
                    <a:pt x="83" y="245"/>
                  </a:lnTo>
                  <a:lnTo>
                    <a:pt x="81" y="244"/>
                  </a:lnTo>
                  <a:lnTo>
                    <a:pt x="80" y="243"/>
                  </a:lnTo>
                  <a:lnTo>
                    <a:pt x="77" y="241"/>
                  </a:lnTo>
                  <a:lnTo>
                    <a:pt x="68" y="243"/>
                  </a:lnTo>
                  <a:lnTo>
                    <a:pt x="59" y="245"/>
                  </a:lnTo>
                  <a:lnTo>
                    <a:pt x="50" y="245"/>
                  </a:lnTo>
                  <a:lnTo>
                    <a:pt x="40" y="245"/>
                  </a:lnTo>
                  <a:lnTo>
                    <a:pt x="39" y="245"/>
                  </a:lnTo>
                  <a:lnTo>
                    <a:pt x="38" y="245"/>
                  </a:lnTo>
                  <a:lnTo>
                    <a:pt x="38" y="246"/>
                  </a:lnTo>
                  <a:lnTo>
                    <a:pt x="38" y="249"/>
                  </a:lnTo>
                  <a:lnTo>
                    <a:pt x="38" y="250"/>
                  </a:lnTo>
                  <a:lnTo>
                    <a:pt x="38" y="252"/>
                  </a:lnTo>
                  <a:lnTo>
                    <a:pt x="36" y="253"/>
                  </a:lnTo>
                  <a:lnTo>
                    <a:pt x="35" y="255"/>
                  </a:lnTo>
                  <a:lnTo>
                    <a:pt x="33" y="255"/>
                  </a:lnTo>
                  <a:lnTo>
                    <a:pt x="34" y="257"/>
                  </a:lnTo>
                  <a:lnTo>
                    <a:pt x="35" y="261"/>
                  </a:lnTo>
                  <a:lnTo>
                    <a:pt x="38" y="262"/>
                  </a:lnTo>
                  <a:lnTo>
                    <a:pt x="39" y="264"/>
                  </a:lnTo>
                  <a:lnTo>
                    <a:pt x="41" y="264"/>
                  </a:lnTo>
                  <a:lnTo>
                    <a:pt x="45" y="264"/>
                  </a:lnTo>
                  <a:lnTo>
                    <a:pt x="45" y="267"/>
                  </a:lnTo>
                  <a:lnTo>
                    <a:pt x="44" y="268"/>
                  </a:lnTo>
                  <a:lnTo>
                    <a:pt x="42" y="269"/>
                  </a:lnTo>
                  <a:lnTo>
                    <a:pt x="40" y="269"/>
                  </a:lnTo>
                  <a:lnTo>
                    <a:pt x="39" y="269"/>
                  </a:lnTo>
                  <a:lnTo>
                    <a:pt x="36" y="269"/>
                  </a:lnTo>
                  <a:lnTo>
                    <a:pt x="32" y="263"/>
                  </a:lnTo>
                  <a:lnTo>
                    <a:pt x="26" y="261"/>
                  </a:lnTo>
                  <a:lnTo>
                    <a:pt x="20" y="261"/>
                  </a:lnTo>
                  <a:lnTo>
                    <a:pt x="12" y="261"/>
                  </a:lnTo>
                  <a:lnTo>
                    <a:pt x="6" y="261"/>
                  </a:lnTo>
                  <a:lnTo>
                    <a:pt x="3" y="258"/>
                  </a:lnTo>
                  <a:lnTo>
                    <a:pt x="0" y="256"/>
                  </a:lnTo>
                  <a:lnTo>
                    <a:pt x="0" y="252"/>
                  </a:lnTo>
                  <a:lnTo>
                    <a:pt x="3" y="250"/>
                  </a:lnTo>
                  <a:lnTo>
                    <a:pt x="4" y="247"/>
                  </a:lnTo>
                  <a:lnTo>
                    <a:pt x="8" y="245"/>
                  </a:lnTo>
                  <a:lnTo>
                    <a:pt x="11" y="244"/>
                  </a:lnTo>
                  <a:lnTo>
                    <a:pt x="15" y="244"/>
                  </a:lnTo>
                  <a:lnTo>
                    <a:pt x="20" y="246"/>
                  </a:lnTo>
                  <a:lnTo>
                    <a:pt x="23" y="245"/>
                  </a:lnTo>
                  <a:lnTo>
                    <a:pt x="29" y="241"/>
                  </a:lnTo>
                  <a:lnTo>
                    <a:pt x="35" y="237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2" y="227"/>
                  </a:lnTo>
                  <a:lnTo>
                    <a:pt x="45" y="227"/>
                  </a:lnTo>
                  <a:lnTo>
                    <a:pt x="47" y="227"/>
                  </a:lnTo>
                  <a:lnTo>
                    <a:pt x="50" y="227"/>
                  </a:lnTo>
                  <a:lnTo>
                    <a:pt x="52" y="227"/>
                  </a:lnTo>
                  <a:lnTo>
                    <a:pt x="54" y="227"/>
                  </a:lnTo>
                  <a:lnTo>
                    <a:pt x="56" y="226"/>
                  </a:lnTo>
                  <a:lnTo>
                    <a:pt x="57" y="225"/>
                  </a:lnTo>
                  <a:lnTo>
                    <a:pt x="62" y="216"/>
                  </a:lnTo>
                  <a:lnTo>
                    <a:pt x="69" y="210"/>
                  </a:lnTo>
                  <a:lnTo>
                    <a:pt x="77" y="206"/>
                  </a:lnTo>
                  <a:lnTo>
                    <a:pt x="86" y="203"/>
                  </a:lnTo>
                  <a:lnTo>
                    <a:pt x="94" y="198"/>
                  </a:lnTo>
                  <a:lnTo>
                    <a:pt x="97" y="198"/>
                  </a:lnTo>
                  <a:lnTo>
                    <a:pt x="99" y="198"/>
                  </a:lnTo>
                  <a:lnTo>
                    <a:pt x="101" y="199"/>
                  </a:lnTo>
                  <a:lnTo>
                    <a:pt x="104" y="202"/>
                  </a:lnTo>
                  <a:lnTo>
                    <a:pt x="105" y="205"/>
                  </a:lnTo>
                  <a:lnTo>
                    <a:pt x="105" y="209"/>
                  </a:lnTo>
                  <a:lnTo>
                    <a:pt x="115" y="208"/>
                  </a:lnTo>
                  <a:lnTo>
                    <a:pt x="124" y="204"/>
                  </a:lnTo>
                  <a:lnTo>
                    <a:pt x="131" y="198"/>
                  </a:lnTo>
                  <a:lnTo>
                    <a:pt x="140" y="192"/>
                  </a:lnTo>
                  <a:lnTo>
                    <a:pt x="150" y="187"/>
                  </a:lnTo>
                  <a:lnTo>
                    <a:pt x="150" y="190"/>
                  </a:lnTo>
                  <a:lnTo>
                    <a:pt x="148" y="192"/>
                  </a:lnTo>
                  <a:lnTo>
                    <a:pt x="147" y="194"/>
                  </a:lnTo>
                  <a:lnTo>
                    <a:pt x="147" y="196"/>
                  </a:lnTo>
                  <a:lnTo>
                    <a:pt x="146" y="197"/>
                  </a:lnTo>
                  <a:lnTo>
                    <a:pt x="147" y="198"/>
                  </a:lnTo>
                  <a:lnTo>
                    <a:pt x="156" y="198"/>
                  </a:lnTo>
                  <a:lnTo>
                    <a:pt x="165" y="197"/>
                  </a:lnTo>
                  <a:lnTo>
                    <a:pt x="174" y="193"/>
                  </a:lnTo>
                  <a:lnTo>
                    <a:pt x="176" y="193"/>
                  </a:lnTo>
                  <a:lnTo>
                    <a:pt x="176" y="191"/>
                  </a:lnTo>
                  <a:lnTo>
                    <a:pt x="177" y="190"/>
                  </a:lnTo>
                  <a:lnTo>
                    <a:pt x="177" y="187"/>
                  </a:lnTo>
                  <a:lnTo>
                    <a:pt x="177" y="185"/>
                  </a:lnTo>
                  <a:lnTo>
                    <a:pt x="177" y="182"/>
                  </a:lnTo>
                  <a:lnTo>
                    <a:pt x="177" y="181"/>
                  </a:lnTo>
                  <a:lnTo>
                    <a:pt x="184" y="175"/>
                  </a:lnTo>
                  <a:lnTo>
                    <a:pt x="190" y="170"/>
                  </a:lnTo>
                  <a:lnTo>
                    <a:pt x="196" y="166"/>
                  </a:lnTo>
                  <a:lnTo>
                    <a:pt x="201" y="160"/>
                  </a:lnTo>
                  <a:lnTo>
                    <a:pt x="202" y="152"/>
                  </a:lnTo>
                  <a:lnTo>
                    <a:pt x="200" y="144"/>
                  </a:lnTo>
                  <a:lnTo>
                    <a:pt x="199" y="137"/>
                  </a:lnTo>
                  <a:lnTo>
                    <a:pt x="201" y="133"/>
                  </a:lnTo>
                  <a:lnTo>
                    <a:pt x="204" y="128"/>
                  </a:lnTo>
                  <a:lnTo>
                    <a:pt x="207" y="125"/>
                  </a:lnTo>
                  <a:lnTo>
                    <a:pt x="212" y="120"/>
                  </a:lnTo>
                  <a:lnTo>
                    <a:pt x="211" y="128"/>
                  </a:lnTo>
                  <a:lnTo>
                    <a:pt x="210" y="135"/>
                  </a:lnTo>
                  <a:lnTo>
                    <a:pt x="210" y="144"/>
                  </a:lnTo>
                  <a:lnTo>
                    <a:pt x="211" y="144"/>
                  </a:lnTo>
                  <a:lnTo>
                    <a:pt x="212" y="144"/>
                  </a:lnTo>
                  <a:lnTo>
                    <a:pt x="213" y="145"/>
                  </a:lnTo>
                  <a:lnTo>
                    <a:pt x="215" y="146"/>
                  </a:lnTo>
                  <a:lnTo>
                    <a:pt x="217" y="146"/>
                  </a:lnTo>
                  <a:lnTo>
                    <a:pt x="216" y="150"/>
                  </a:lnTo>
                  <a:lnTo>
                    <a:pt x="216" y="154"/>
                  </a:lnTo>
                  <a:lnTo>
                    <a:pt x="217" y="157"/>
                  </a:lnTo>
                  <a:lnTo>
                    <a:pt x="218" y="157"/>
                  </a:lnTo>
                  <a:lnTo>
                    <a:pt x="219" y="157"/>
                  </a:lnTo>
                  <a:lnTo>
                    <a:pt x="221" y="157"/>
                  </a:lnTo>
                  <a:lnTo>
                    <a:pt x="221" y="154"/>
                  </a:lnTo>
                  <a:lnTo>
                    <a:pt x="222" y="150"/>
                  </a:lnTo>
                  <a:lnTo>
                    <a:pt x="224" y="146"/>
                  </a:lnTo>
                  <a:lnTo>
                    <a:pt x="227" y="144"/>
                  </a:lnTo>
                  <a:lnTo>
                    <a:pt x="229" y="143"/>
                  </a:lnTo>
                  <a:lnTo>
                    <a:pt x="258" y="127"/>
                  </a:lnTo>
                  <a:lnTo>
                    <a:pt x="284" y="107"/>
                  </a:lnTo>
                  <a:lnTo>
                    <a:pt x="289" y="104"/>
                  </a:lnTo>
                  <a:lnTo>
                    <a:pt x="295" y="102"/>
                  </a:lnTo>
                  <a:lnTo>
                    <a:pt x="302" y="102"/>
                  </a:lnTo>
                  <a:lnTo>
                    <a:pt x="302" y="98"/>
                  </a:lnTo>
                  <a:lnTo>
                    <a:pt x="304" y="96"/>
                  </a:lnTo>
                  <a:lnTo>
                    <a:pt x="306" y="93"/>
                  </a:lnTo>
                  <a:lnTo>
                    <a:pt x="308" y="92"/>
                  </a:lnTo>
                  <a:lnTo>
                    <a:pt x="310" y="90"/>
                  </a:lnTo>
                  <a:lnTo>
                    <a:pt x="311" y="87"/>
                  </a:lnTo>
                  <a:lnTo>
                    <a:pt x="311" y="86"/>
                  </a:lnTo>
                  <a:lnTo>
                    <a:pt x="308" y="83"/>
                  </a:lnTo>
                  <a:lnTo>
                    <a:pt x="306" y="80"/>
                  </a:lnTo>
                  <a:lnTo>
                    <a:pt x="304" y="78"/>
                  </a:lnTo>
                  <a:lnTo>
                    <a:pt x="300" y="77"/>
                  </a:lnTo>
                  <a:lnTo>
                    <a:pt x="295" y="77"/>
                  </a:lnTo>
                  <a:lnTo>
                    <a:pt x="306" y="68"/>
                  </a:lnTo>
                  <a:lnTo>
                    <a:pt x="312" y="58"/>
                  </a:lnTo>
                  <a:lnTo>
                    <a:pt x="316" y="46"/>
                  </a:lnTo>
                  <a:lnTo>
                    <a:pt x="316" y="32"/>
                  </a:lnTo>
                  <a:lnTo>
                    <a:pt x="317" y="26"/>
                  </a:lnTo>
                  <a:lnTo>
                    <a:pt x="322" y="20"/>
                  </a:lnTo>
                  <a:lnTo>
                    <a:pt x="329" y="16"/>
                  </a:lnTo>
                  <a:lnTo>
                    <a:pt x="336" y="12"/>
                  </a:lnTo>
                  <a:lnTo>
                    <a:pt x="342" y="7"/>
                  </a:lnTo>
                  <a:lnTo>
                    <a:pt x="347" y="14"/>
                  </a:lnTo>
                  <a:lnTo>
                    <a:pt x="354" y="19"/>
                  </a:lnTo>
                  <a:lnTo>
                    <a:pt x="363" y="19"/>
                  </a:lnTo>
                  <a:lnTo>
                    <a:pt x="372" y="15"/>
                  </a:lnTo>
                  <a:lnTo>
                    <a:pt x="372" y="14"/>
                  </a:lnTo>
                  <a:lnTo>
                    <a:pt x="372" y="13"/>
                  </a:lnTo>
                  <a:lnTo>
                    <a:pt x="372" y="10"/>
                  </a:lnTo>
                  <a:lnTo>
                    <a:pt x="372" y="9"/>
                  </a:lnTo>
                  <a:lnTo>
                    <a:pt x="369" y="9"/>
                  </a:lnTo>
                  <a:lnTo>
                    <a:pt x="366" y="8"/>
                  </a:lnTo>
                  <a:lnTo>
                    <a:pt x="363" y="8"/>
                  </a:lnTo>
                  <a:lnTo>
                    <a:pt x="360" y="7"/>
                  </a:lnTo>
                  <a:lnTo>
                    <a:pt x="365" y="3"/>
                  </a:lnTo>
                  <a:lnTo>
                    <a:pt x="369" y="2"/>
                  </a:lnTo>
                  <a:lnTo>
                    <a:pt x="375" y="1"/>
                  </a:lnTo>
                  <a:lnTo>
                    <a:pt x="379" y="0"/>
                  </a:lnTo>
                  <a:lnTo>
                    <a:pt x="376" y="26"/>
                  </a:lnTo>
                  <a:lnTo>
                    <a:pt x="373" y="54"/>
                  </a:lnTo>
                  <a:lnTo>
                    <a:pt x="372" y="58"/>
                  </a:lnTo>
                  <a:lnTo>
                    <a:pt x="371" y="63"/>
                  </a:lnTo>
                  <a:lnTo>
                    <a:pt x="370" y="69"/>
                  </a:lnTo>
                  <a:lnTo>
                    <a:pt x="365" y="77"/>
                  </a:lnTo>
                  <a:lnTo>
                    <a:pt x="359" y="81"/>
                  </a:lnTo>
                  <a:lnTo>
                    <a:pt x="353" y="87"/>
                  </a:lnTo>
                  <a:lnTo>
                    <a:pt x="347" y="92"/>
                  </a:lnTo>
                  <a:lnTo>
                    <a:pt x="348" y="92"/>
                  </a:lnTo>
                  <a:lnTo>
                    <a:pt x="348" y="93"/>
                  </a:lnTo>
                  <a:lnTo>
                    <a:pt x="349" y="95"/>
                  </a:lnTo>
                  <a:lnTo>
                    <a:pt x="350" y="96"/>
                  </a:lnTo>
                  <a:lnTo>
                    <a:pt x="350" y="97"/>
                  </a:lnTo>
                  <a:lnTo>
                    <a:pt x="352" y="97"/>
                  </a:lnTo>
                  <a:lnTo>
                    <a:pt x="353" y="97"/>
                  </a:lnTo>
                  <a:lnTo>
                    <a:pt x="352" y="97"/>
                  </a:lnTo>
                  <a:lnTo>
                    <a:pt x="350" y="97"/>
                  </a:lnTo>
                  <a:lnTo>
                    <a:pt x="349" y="97"/>
                  </a:lnTo>
                  <a:lnTo>
                    <a:pt x="343" y="105"/>
                  </a:lnTo>
                  <a:lnTo>
                    <a:pt x="342" y="115"/>
                  </a:lnTo>
                  <a:lnTo>
                    <a:pt x="342" y="125"/>
                  </a:lnTo>
                  <a:lnTo>
                    <a:pt x="342" y="134"/>
                  </a:lnTo>
                  <a:lnTo>
                    <a:pt x="340" y="143"/>
                  </a:lnTo>
                  <a:lnTo>
                    <a:pt x="334" y="151"/>
                  </a:lnTo>
                  <a:lnTo>
                    <a:pt x="329" y="158"/>
                  </a:lnTo>
                  <a:lnTo>
                    <a:pt x="326" y="167"/>
                  </a:lnTo>
                  <a:lnTo>
                    <a:pt x="326" y="172"/>
                  </a:lnTo>
                  <a:lnTo>
                    <a:pt x="328" y="175"/>
                  </a:lnTo>
                  <a:lnTo>
                    <a:pt x="330" y="179"/>
                  </a:lnTo>
                  <a:lnTo>
                    <a:pt x="332" y="182"/>
                  </a:lnTo>
                  <a:lnTo>
                    <a:pt x="337" y="185"/>
                  </a:lnTo>
                  <a:lnTo>
                    <a:pt x="334" y="185"/>
                  </a:lnTo>
                  <a:lnTo>
                    <a:pt x="330" y="186"/>
                  </a:lnTo>
                  <a:lnTo>
                    <a:pt x="328" y="188"/>
                  </a:lnTo>
                  <a:lnTo>
                    <a:pt x="326" y="191"/>
                  </a:lnTo>
                  <a:lnTo>
                    <a:pt x="324" y="198"/>
                  </a:lnTo>
                  <a:lnTo>
                    <a:pt x="322" y="205"/>
                  </a:lnTo>
                  <a:lnTo>
                    <a:pt x="318" y="212"/>
                  </a:lnTo>
                  <a:lnTo>
                    <a:pt x="310" y="219"/>
                  </a:lnTo>
                  <a:lnTo>
                    <a:pt x="300" y="221"/>
                  </a:lnTo>
                  <a:lnTo>
                    <a:pt x="292" y="221"/>
                  </a:lnTo>
                  <a:lnTo>
                    <a:pt x="290" y="220"/>
                  </a:lnTo>
                  <a:lnTo>
                    <a:pt x="290" y="217"/>
                  </a:lnTo>
                  <a:lnTo>
                    <a:pt x="292" y="215"/>
                  </a:lnTo>
                  <a:lnTo>
                    <a:pt x="293" y="212"/>
                  </a:lnTo>
                  <a:lnTo>
                    <a:pt x="294" y="210"/>
                  </a:lnTo>
                  <a:lnTo>
                    <a:pt x="294" y="208"/>
                  </a:lnTo>
                  <a:lnTo>
                    <a:pt x="295" y="204"/>
                  </a:lnTo>
                  <a:lnTo>
                    <a:pt x="294" y="202"/>
                  </a:lnTo>
                  <a:lnTo>
                    <a:pt x="293" y="202"/>
                  </a:lnTo>
                  <a:lnTo>
                    <a:pt x="292" y="202"/>
                  </a:lnTo>
                  <a:lnTo>
                    <a:pt x="290" y="202"/>
                  </a:lnTo>
                  <a:lnTo>
                    <a:pt x="288" y="203"/>
                  </a:lnTo>
                  <a:lnTo>
                    <a:pt x="286" y="204"/>
                  </a:lnTo>
                  <a:lnTo>
                    <a:pt x="284" y="205"/>
                  </a:lnTo>
                  <a:lnTo>
                    <a:pt x="281" y="209"/>
                  </a:lnTo>
                  <a:lnTo>
                    <a:pt x="279" y="214"/>
                  </a:lnTo>
                  <a:lnTo>
                    <a:pt x="279" y="220"/>
                  </a:lnTo>
                  <a:lnTo>
                    <a:pt x="277" y="225"/>
                  </a:lnTo>
                  <a:lnTo>
                    <a:pt x="273" y="228"/>
                  </a:lnTo>
                  <a:lnTo>
                    <a:pt x="267" y="228"/>
                  </a:lnTo>
                  <a:lnTo>
                    <a:pt x="260" y="225"/>
                  </a:lnTo>
                  <a:lnTo>
                    <a:pt x="254" y="221"/>
                  </a:lnTo>
                  <a:lnTo>
                    <a:pt x="252" y="217"/>
                  </a:lnTo>
                  <a:lnTo>
                    <a:pt x="253" y="212"/>
                  </a:lnTo>
                  <a:lnTo>
                    <a:pt x="255" y="206"/>
                  </a:lnTo>
                  <a:lnTo>
                    <a:pt x="258" y="199"/>
                  </a:lnTo>
                  <a:lnTo>
                    <a:pt x="254" y="199"/>
                  </a:lnTo>
                  <a:lnTo>
                    <a:pt x="251" y="202"/>
                  </a:lnTo>
                  <a:lnTo>
                    <a:pt x="248" y="204"/>
                  </a:lnTo>
                  <a:lnTo>
                    <a:pt x="248" y="206"/>
                  </a:lnTo>
                  <a:lnTo>
                    <a:pt x="247" y="209"/>
                  </a:lnTo>
                  <a:lnTo>
                    <a:pt x="246" y="210"/>
                  </a:lnTo>
                  <a:lnTo>
                    <a:pt x="243" y="211"/>
                  </a:lnTo>
                  <a:lnTo>
                    <a:pt x="242" y="214"/>
                  </a:lnTo>
                  <a:lnTo>
                    <a:pt x="241" y="215"/>
                  </a:lnTo>
                  <a:lnTo>
                    <a:pt x="241" y="217"/>
                  </a:lnTo>
                  <a:lnTo>
                    <a:pt x="242" y="220"/>
                  </a:lnTo>
                  <a:lnTo>
                    <a:pt x="233" y="221"/>
                  </a:lnTo>
                  <a:lnTo>
                    <a:pt x="223" y="222"/>
                  </a:lnTo>
                  <a:lnTo>
                    <a:pt x="213" y="222"/>
                  </a:lnTo>
                  <a:lnTo>
                    <a:pt x="205" y="217"/>
                  </a:lnTo>
                  <a:lnTo>
                    <a:pt x="205" y="220"/>
                  </a:lnTo>
                  <a:lnTo>
                    <a:pt x="204" y="222"/>
                  </a:lnTo>
                  <a:lnTo>
                    <a:pt x="204" y="223"/>
                  </a:lnTo>
                  <a:lnTo>
                    <a:pt x="202" y="226"/>
                  </a:lnTo>
                  <a:lnTo>
                    <a:pt x="202" y="227"/>
                  </a:lnTo>
                  <a:lnTo>
                    <a:pt x="202" y="229"/>
                  </a:lnTo>
                  <a:lnTo>
                    <a:pt x="205" y="229"/>
                  </a:lnTo>
                  <a:lnTo>
                    <a:pt x="206" y="229"/>
                  </a:lnTo>
                  <a:lnTo>
                    <a:pt x="208" y="229"/>
                  </a:lnTo>
                  <a:lnTo>
                    <a:pt x="210" y="229"/>
                  </a:lnTo>
                  <a:lnTo>
                    <a:pt x="211" y="229"/>
                  </a:lnTo>
                  <a:lnTo>
                    <a:pt x="212" y="235"/>
                  </a:lnTo>
                  <a:lnTo>
                    <a:pt x="210" y="239"/>
                  </a:lnTo>
                  <a:lnTo>
                    <a:pt x="206" y="240"/>
                  </a:lnTo>
                  <a:lnTo>
                    <a:pt x="200" y="240"/>
                  </a:lnTo>
                  <a:lnTo>
                    <a:pt x="195" y="240"/>
                  </a:lnTo>
                  <a:lnTo>
                    <a:pt x="190" y="241"/>
                  </a:lnTo>
                  <a:lnTo>
                    <a:pt x="188" y="244"/>
                  </a:lnTo>
                  <a:lnTo>
                    <a:pt x="184" y="255"/>
                  </a:lnTo>
                  <a:lnTo>
                    <a:pt x="177" y="264"/>
                  </a:lnTo>
                  <a:lnTo>
                    <a:pt x="169" y="273"/>
                  </a:lnTo>
                  <a:lnTo>
                    <a:pt x="163" y="274"/>
                  </a:lnTo>
                  <a:lnTo>
                    <a:pt x="157" y="271"/>
                  </a:lnTo>
                  <a:lnTo>
                    <a:pt x="150" y="269"/>
                  </a:lnTo>
                  <a:lnTo>
                    <a:pt x="150" y="265"/>
                  </a:lnTo>
                  <a:lnTo>
                    <a:pt x="148" y="263"/>
                  </a:lnTo>
                  <a:lnTo>
                    <a:pt x="146" y="261"/>
                  </a:lnTo>
                  <a:lnTo>
                    <a:pt x="144" y="259"/>
                  </a:lnTo>
                  <a:lnTo>
                    <a:pt x="141" y="258"/>
                  </a:lnTo>
                  <a:lnTo>
                    <a:pt x="140" y="256"/>
                  </a:lnTo>
                  <a:lnTo>
                    <a:pt x="138" y="255"/>
                  </a:lnTo>
                  <a:lnTo>
                    <a:pt x="136" y="252"/>
                  </a:lnTo>
                  <a:lnTo>
                    <a:pt x="136" y="250"/>
                  </a:lnTo>
                  <a:lnTo>
                    <a:pt x="136" y="247"/>
                  </a:lnTo>
                  <a:lnTo>
                    <a:pt x="139" y="245"/>
                  </a:lnTo>
                  <a:lnTo>
                    <a:pt x="141" y="244"/>
                  </a:lnTo>
                  <a:lnTo>
                    <a:pt x="144" y="241"/>
                  </a:lnTo>
                  <a:lnTo>
                    <a:pt x="146" y="240"/>
                  </a:lnTo>
                  <a:lnTo>
                    <a:pt x="150" y="239"/>
                  </a:lnTo>
                  <a:lnTo>
                    <a:pt x="151" y="237"/>
                  </a:lnTo>
                  <a:lnTo>
                    <a:pt x="147" y="238"/>
                  </a:lnTo>
                  <a:lnTo>
                    <a:pt x="140" y="240"/>
                  </a:lnTo>
                  <a:lnTo>
                    <a:pt x="134" y="244"/>
                  </a:lnTo>
                  <a:lnTo>
                    <a:pt x="130" y="247"/>
                  </a:lnTo>
                  <a:lnTo>
                    <a:pt x="129" y="246"/>
                  </a:lnTo>
                  <a:lnTo>
                    <a:pt x="128" y="244"/>
                  </a:lnTo>
                  <a:lnTo>
                    <a:pt x="128" y="241"/>
                  </a:lnTo>
                  <a:lnTo>
                    <a:pt x="129" y="240"/>
                  </a:lnTo>
                  <a:lnTo>
                    <a:pt x="130" y="238"/>
                  </a:lnTo>
                  <a:lnTo>
                    <a:pt x="131" y="237"/>
                  </a:lnTo>
                  <a:lnTo>
                    <a:pt x="133" y="235"/>
                  </a:lnTo>
                  <a:lnTo>
                    <a:pt x="134" y="235"/>
                  </a:lnTo>
                  <a:lnTo>
                    <a:pt x="135" y="235"/>
                  </a:lnTo>
                  <a:lnTo>
                    <a:pt x="136" y="234"/>
                  </a:lnTo>
                  <a:lnTo>
                    <a:pt x="139" y="233"/>
                  </a:lnTo>
                  <a:lnTo>
                    <a:pt x="131" y="229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384" name="Freeform 80"/>
            <p:cNvSpPr>
              <a:spLocks/>
            </p:cNvSpPr>
            <p:nvPr/>
          </p:nvSpPr>
          <p:spPr bwMode="gray">
            <a:xfrm>
              <a:off x="4325" y="1575"/>
              <a:ext cx="167" cy="258"/>
            </a:xfrm>
            <a:custGeom>
              <a:avLst/>
              <a:gdLst>
                <a:gd name="T0" fmla="*/ 2 w 143"/>
                <a:gd name="T1" fmla="*/ 247 h 221"/>
                <a:gd name="T2" fmla="*/ 1 w 143"/>
                <a:gd name="T3" fmla="*/ 254 h 221"/>
                <a:gd name="T4" fmla="*/ 8 w 143"/>
                <a:gd name="T5" fmla="*/ 258 h 221"/>
                <a:gd name="T6" fmla="*/ 23 w 143"/>
                <a:gd name="T7" fmla="*/ 247 h 221"/>
                <a:gd name="T8" fmla="*/ 63 w 143"/>
                <a:gd name="T9" fmla="*/ 240 h 221"/>
                <a:gd name="T10" fmla="*/ 68 w 143"/>
                <a:gd name="T11" fmla="*/ 237 h 221"/>
                <a:gd name="T12" fmla="*/ 68 w 143"/>
                <a:gd name="T13" fmla="*/ 231 h 221"/>
                <a:gd name="T14" fmla="*/ 58 w 143"/>
                <a:gd name="T15" fmla="*/ 204 h 221"/>
                <a:gd name="T16" fmla="*/ 51 w 143"/>
                <a:gd name="T17" fmla="*/ 194 h 221"/>
                <a:gd name="T18" fmla="*/ 44 w 143"/>
                <a:gd name="T19" fmla="*/ 188 h 221"/>
                <a:gd name="T20" fmla="*/ 43 w 143"/>
                <a:gd name="T21" fmla="*/ 175 h 221"/>
                <a:gd name="T22" fmla="*/ 36 w 143"/>
                <a:gd name="T23" fmla="*/ 166 h 221"/>
                <a:gd name="T24" fmla="*/ 37 w 143"/>
                <a:gd name="T25" fmla="*/ 161 h 221"/>
                <a:gd name="T26" fmla="*/ 35 w 143"/>
                <a:gd name="T27" fmla="*/ 158 h 221"/>
                <a:gd name="T28" fmla="*/ 28 w 143"/>
                <a:gd name="T29" fmla="*/ 152 h 221"/>
                <a:gd name="T30" fmla="*/ 30 w 143"/>
                <a:gd name="T31" fmla="*/ 146 h 221"/>
                <a:gd name="T32" fmla="*/ 55 w 143"/>
                <a:gd name="T33" fmla="*/ 154 h 221"/>
                <a:gd name="T34" fmla="*/ 79 w 143"/>
                <a:gd name="T35" fmla="*/ 159 h 221"/>
                <a:gd name="T36" fmla="*/ 83 w 143"/>
                <a:gd name="T37" fmla="*/ 153 h 221"/>
                <a:gd name="T38" fmla="*/ 104 w 143"/>
                <a:gd name="T39" fmla="*/ 153 h 221"/>
                <a:gd name="T40" fmla="*/ 141 w 143"/>
                <a:gd name="T41" fmla="*/ 153 h 221"/>
                <a:gd name="T42" fmla="*/ 139 w 143"/>
                <a:gd name="T43" fmla="*/ 147 h 221"/>
                <a:gd name="T44" fmla="*/ 138 w 143"/>
                <a:gd name="T45" fmla="*/ 141 h 221"/>
                <a:gd name="T46" fmla="*/ 161 w 143"/>
                <a:gd name="T47" fmla="*/ 99 h 221"/>
                <a:gd name="T48" fmla="*/ 161 w 143"/>
                <a:gd name="T49" fmla="*/ 64 h 221"/>
                <a:gd name="T50" fmla="*/ 154 w 143"/>
                <a:gd name="T51" fmla="*/ 63 h 221"/>
                <a:gd name="T52" fmla="*/ 146 w 143"/>
                <a:gd name="T53" fmla="*/ 58 h 221"/>
                <a:gd name="T54" fmla="*/ 85 w 143"/>
                <a:gd name="T55" fmla="*/ 0 h 221"/>
                <a:gd name="T56" fmla="*/ 78 w 143"/>
                <a:gd name="T57" fmla="*/ 2 h 221"/>
                <a:gd name="T58" fmla="*/ 77 w 143"/>
                <a:gd name="T59" fmla="*/ 13 h 221"/>
                <a:gd name="T60" fmla="*/ 93 w 143"/>
                <a:gd name="T61" fmla="*/ 36 h 221"/>
                <a:gd name="T62" fmla="*/ 91 w 143"/>
                <a:gd name="T63" fmla="*/ 75 h 221"/>
                <a:gd name="T64" fmla="*/ 92 w 143"/>
                <a:gd name="T65" fmla="*/ 83 h 221"/>
                <a:gd name="T66" fmla="*/ 91 w 143"/>
                <a:gd name="T67" fmla="*/ 96 h 221"/>
                <a:gd name="T68" fmla="*/ 75 w 143"/>
                <a:gd name="T69" fmla="*/ 112 h 221"/>
                <a:gd name="T70" fmla="*/ 61 w 143"/>
                <a:gd name="T71" fmla="*/ 113 h 221"/>
                <a:gd name="T72" fmla="*/ 23 w 143"/>
                <a:gd name="T73" fmla="*/ 96 h 221"/>
                <a:gd name="T74" fmla="*/ 13 w 143"/>
                <a:gd name="T75" fmla="*/ 98 h 221"/>
                <a:gd name="T76" fmla="*/ 16 w 143"/>
                <a:gd name="T77" fmla="*/ 105 h 221"/>
                <a:gd name="T78" fmla="*/ 25 w 143"/>
                <a:gd name="T79" fmla="*/ 113 h 221"/>
                <a:gd name="T80" fmla="*/ 16 w 143"/>
                <a:gd name="T81" fmla="*/ 128 h 221"/>
                <a:gd name="T82" fmla="*/ 4 w 143"/>
                <a:gd name="T83" fmla="*/ 148 h 221"/>
                <a:gd name="T84" fmla="*/ 18 w 143"/>
                <a:gd name="T85" fmla="*/ 167 h 221"/>
                <a:gd name="T86" fmla="*/ 15 w 143"/>
                <a:gd name="T87" fmla="*/ 176 h 221"/>
                <a:gd name="T88" fmla="*/ 7 w 143"/>
                <a:gd name="T89" fmla="*/ 188 h 221"/>
                <a:gd name="T90" fmla="*/ 15 w 143"/>
                <a:gd name="T91" fmla="*/ 203 h 221"/>
                <a:gd name="T92" fmla="*/ 18 w 143"/>
                <a:gd name="T93" fmla="*/ 216 h 221"/>
                <a:gd name="T94" fmla="*/ 23 w 143"/>
                <a:gd name="T95" fmla="*/ 223 h 221"/>
                <a:gd name="T96" fmla="*/ 21 w 143"/>
                <a:gd name="T97" fmla="*/ 231 h 221"/>
                <a:gd name="T98" fmla="*/ 16 w 143"/>
                <a:gd name="T99" fmla="*/ 238 h 221"/>
                <a:gd name="T100" fmla="*/ 9 w 143"/>
                <a:gd name="T101" fmla="*/ 238 h 221"/>
                <a:gd name="T102" fmla="*/ 9 w 143"/>
                <a:gd name="T103" fmla="*/ 238 h 221"/>
                <a:gd name="T104" fmla="*/ 7 w 143"/>
                <a:gd name="T105" fmla="*/ 242 h 22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43"/>
                <a:gd name="T160" fmla="*/ 0 h 221"/>
                <a:gd name="T161" fmla="*/ 143 w 143"/>
                <a:gd name="T162" fmla="*/ 221 h 22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43" h="221">
                  <a:moveTo>
                    <a:pt x="6" y="207"/>
                  </a:moveTo>
                  <a:lnTo>
                    <a:pt x="3" y="209"/>
                  </a:lnTo>
                  <a:lnTo>
                    <a:pt x="2" y="212"/>
                  </a:lnTo>
                  <a:lnTo>
                    <a:pt x="1" y="214"/>
                  </a:lnTo>
                  <a:lnTo>
                    <a:pt x="0" y="216"/>
                  </a:lnTo>
                  <a:lnTo>
                    <a:pt x="1" y="218"/>
                  </a:lnTo>
                  <a:lnTo>
                    <a:pt x="2" y="220"/>
                  </a:lnTo>
                  <a:lnTo>
                    <a:pt x="5" y="221"/>
                  </a:lnTo>
                  <a:lnTo>
                    <a:pt x="7" y="221"/>
                  </a:lnTo>
                  <a:lnTo>
                    <a:pt x="9" y="221"/>
                  </a:lnTo>
                  <a:lnTo>
                    <a:pt x="12" y="220"/>
                  </a:lnTo>
                  <a:lnTo>
                    <a:pt x="20" y="212"/>
                  </a:lnTo>
                  <a:lnTo>
                    <a:pt x="31" y="207"/>
                  </a:lnTo>
                  <a:lnTo>
                    <a:pt x="42" y="206"/>
                  </a:lnTo>
                  <a:lnTo>
                    <a:pt x="54" y="206"/>
                  </a:lnTo>
                  <a:lnTo>
                    <a:pt x="55" y="206"/>
                  </a:lnTo>
                  <a:lnTo>
                    <a:pt x="56" y="204"/>
                  </a:lnTo>
                  <a:lnTo>
                    <a:pt x="58" y="203"/>
                  </a:lnTo>
                  <a:lnTo>
                    <a:pt x="59" y="202"/>
                  </a:lnTo>
                  <a:lnTo>
                    <a:pt x="59" y="199"/>
                  </a:lnTo>
                  <a:lnTo>
                    <a:pt x="58" y="198"/>
                  </a:lnTo>
                  <a:lnTo>
                    <a:pt x="53" y="191"/>
                  </a:lnTo>
                  <a:lnTo>
                    <a:pt x="50" y="183"/>
                  </a:lnTo>
                  <a:lnTo>
                    <a:pt x="50" y="175"/>
                  </a:lnTo>
                  <a:lnTo>
                    <a:pt x="48" y="168"/>
                  </a:lnTo>
                  <a:lnTo>
                    <a:pt x="47" y="167"/>
                  </a:lnTo>
                  <a:lnTo>
                    <a:pt x="44" y="166"/>
                  </a:lnTo>
                  <a:lnTo>
                    <a:pt x="42" y="163"/>
                  </a:lnTo>
                  <a:lnTo>
                    <a:pt x="39" y="162"/>
                  </a:lnTo>
                  <a:lnTo>
                    <a:pt x="38" y="161"/>
                  </a:lnTo>
                  <a:lnTo>
                    <a:pt x="38" y="156"/>
                  </a:lnTo>
                  <a:lnTo>
                    <a:pt x="38" y="153"/>
                  </a:lnTo>
                  <a:lnTo>
                    <a:pt x="37" y="150"/>
                  </a:lnTo>
                  <a:lnTo>
                    <a:pt x="36" y="148"/>
                  </a:lnTo>
                  <a:lnTo>
                    <a:pt x="33" y="145"/>
                  </a:lnTo>
                  <a:lnTo>
                    <a:pt x="31" y="142"/>
                  </a:lnTo>
                  <a:lnTo>
                    <a:pt x="31" y="141"/>
                  </a:lnTo>
                  <a:lnTo>
                    <a:pt x="31" y="139"/>
                  </a:lnTo>
                  <a:lnTo>
                    <a:pt x="32" y="138"/>
                  </a:lnTo>
                  <a:lnTo>
                    <a:pt x="31" y="136"/>
                  </a:lnTo>
                  <a:lnTo>
                    <a:pt x="30" y="135"/>
                  </a:lnTo>
                  <a:lnTo>
                    <a:pt x="27" y="133"/>
                  </a:lnTo>
                  <a:lnTo>
                    <a:pt x="25" y="132"/>
                  </a:lnTo>
                  <a:lnTo>
                    <a:pt x="24" y="130"/>
                  </a:lnTo>
                  <a:lnTo>
                    <a:pt x="25" y="129"/>
                  </a:lnTo>
                  <a:lnTo>
                    <a:pt x="26" y="127"/>
                  </a:lnTo>
                  <a:lnTo>
                    <a:pt x="26" y="125"/>
                  </a:lnTo>
                  <a:lnTo>
                    <a:pt x="26" y="124"/>
                  </a:lnTo>
                  <a:lnTo>
                    <a:pt x="36" y="127"/>
                  </a:lnTo>
                  <a:lnTo>
                    <a:pt x="47" y="132"/>
                  </a:lnTo>
                  <a:lnTo>
                    <a:pt x="56" y="137"/>
                  </a:lnTo>
                  <a:lnTo>
                    <a:pt x="68" y="137"/>
                  </a:lnTo>
                  <a:lnTo>
                    <a:pt x="68" y="136"/>
                  </a:lnTo>
                  <a:lnTo>
                    <a:pt x="68" y="133"/>
                  </a:lnTo>
                  <a:lnTo>
                    <a:pt x="70" y="132"/>
                  </a:lnTo>
                  <a:lnTo>
                    <a:pt x="71" y="131"/>
                  </a:lnTo>
                  <a:lnTo>
                    <a:pt x="72" y="130"/>
                  </a:lnTo>
                  <a:lnTo>
                    <a:pt x="72" y="127"/>
                  </a:lnTo>
                  <a:lnTo>
                    <a:pt x="89" y="131"/>
                  </a:lnTo>
                  <a:lnTo>
                    <a:pt x="104" y="133"/>
                  </a:lnTo>
                  <a:lnTo>
                    <a:pt x="120" y="131"/>
                  </a:lnTo>
                  <a:lnTo>
                    <a:pt x="121" y="131"/>
                  </a:lnTo>
                  <a:lnTo>
                    <a:pt x="121" y="130"/>
                  </a:lnTo>
                  <a:lnTo>
                    <a:pt x="120" y="129"/>
                  </a:lnTo>
                  <a:lnTo>
                    <a:pt x="119" y="126"/>
                  </a:lnTo>
                  <a:lnTo>
                    <a:pt x="118" y="125"/>
                  </a:lnTo>
                  <a:lnTo>
                    <a:pt x="116" y="124"/>
                  </a:lnTo>
                  <a:lnTo>
                    <a:pt x="118" y="121"/>
                  </a:lnTo>
                  <a:lnTo>
                    <a:pt x="124" y="108"/>
                  </a:lnTo>
                  <a:lnTo>
                    <a:pt x="132" y="95"/>
                  </a:lnTo>
                  <a:lnTo>
                    <a:pt x="138" y="85"/>
                  </a:lnTo>
                  <a:lnTo>
                    <a:pt x="142" y="76"/>
                  </a:lnTo>
                  <a:lnTo>
                    <a:pt x="143" y="65"/>
                  </a:lnTo>
                  <a:lnTo>
                    <a:pt x="138" y="55"/>
                  </a:lnTo>
                  <a:lnTo>
                    <a:pt x="137" y="54"/>
                  </a:lnTo>
                  <a:lnTo>
                    <a:pt x="135" y="54"/>
                  </a:lnTo>
                  <a:lnTo>
                    <a:pt x="132" y="54"/>
                  </a:lnTo>
                  <a:lnTo>
                    <a:pt x="129" y="53"/>
                  </a:lnTo>
                  <a:lnTo>
                    <a:pt x="126" y="52"/>
                  </a:lnTo>
                  <a:lnTo>
                    <a:pt x="125" y="50"/>
                  </a:lnTo>
                  <a:lnTo>
                    <a:pt x="102" y="24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1"/>
                  </a:lnTo>
                  <a:lnTo>
                    <a:pt x="70" y="1"/>
                  </a:lnTo>
                  <a:lnTo>
                    <a:pt x="67" y="2"/>
                  </a:lnTo>
                  <a:lnTo>
                    <a:pt x="65" y="3"/>
                  </a:lnTo>
                  <a:lnTo>
                    <a:pt x="64" y="3"/>
                  </a:lnTo>
                  <a:lnTo>
                    <a:pt x="66" y="11"/>
                  </a:lnTo>
                  <a:lnTo>
                    <a:pt x="71" y="18"/>
                  </a:lnTo>
                  <a:lnTo>
                    <a:pt x="77" y="24"/>
                  </a:lnTo>
                  <a:lnTo>
                    <a:pt x="80" y="31"/>
                  </a:lnTo>
                  <a:lnTo>
                    <a:pt x="83" y="42"/>
                  </a:lnTo>
                  <a:lnTo>
                    <a:pt x="83" y="53"/>
                  </a:lnTo>
                  <a:lnTo>
                    <a:pt x="78" y="64"/>
                  </a:lnTo>
                  <a:lnTo>
                    <a:pt x="78" y="66"/>
                  </a:lnTo>
                  <a:lnTo>
                    <a:pt x="78" y="68"/>
                  </a:lnTo>
                  <a:lnTo>
                    <a:pt x="79" y="71"/>
                  </a:lnTo>
                  <a:lnTo>
                    <a:pt x="82" y="73"/>
                  </a:lnTo>
                  <a:lnTo>
                    <a:pt x="84" y="74"/>
                  </a:lnTo>
                  <a:lnTo>
                    <a:pt x="78" y="82"/>
                  </a:lnTo>
                  <a:lnTo>
                    <a:pt x="73" y="89"/>
                  </a:lnTo>
                  <a:lnTo>
                    <a:pt x="67" y="95"/>
                  </a:lnTo>
                  <a:lnTo>
                    <a:pt x="64" y="96"/>
                  </a:lnTo>
                  <a:lnTo>
                    <a:pt x="60" y="97"/>
                  </a:lnTo>
                  <a:lnTo>
                    <a:pt x="55" y="97"/>
                  </a:lnTo>
                  <a:lnTo>
                    <a:pt x="52" y="97"/>
                  </a:lnTo>
                  <a:lnTo>
                    <a:pt x="37" y="90"/>
                  </a:lnTo>
                  <a:lnTo>
                    <a:pt x="24" y="83"/>
                  </a:lnTo>
                  <a:lnTo>
                    <a:pt x="20" y="82"/>
                  </a:lnTo>
                  <a:lnTo>
                    <a:pt x="17" y="82"/>
                  </a:lnTo>
                  <a:lnTo>
                    <a:pt x="14" y="82"/>
                  </a:lnTo>
                  <a:lnTo>
                    <a:pt x="11" y="84"/>
                  </a:lnTo>
                  <a:lnTo>
                    <a:pt x="8" y="86"/>
                  </a:lnTo>
                  <a:lnTo>
                    <a:pt x="11" y="89"/>
                  </a:lnTo>
                  <a:lnTo>
                    <a:pt x="14" y="90"/>
                  </a:lnTo>
                  <a:lnTo>
                    <a:pt x="18" y="92"/>
                  </a:lnTo>
                  <a:lnTo>
                    <a:pt x="20" y="95"/>
                  </a:lnTo>
                  <a:lnTo>
                    <a:pt x="21" y="97"/>
                  </a:lnTo>
                  <a:lnTo>
                    <a:pt x="23" y="100"/>
                  </a:lnTo>
                  <a:lnTo>
                    <a:pt x="19" y="106"/>
                  </a:lnTo>
                  <a:lnTo>
                    <a:pt x="14" y="110"/>
                  </a:lnTo>
                  <a:lnTo>
                    <a:pt x="7" y="115"/>
                  </a:lnTo>
                  <a:lnTo>
                    <a:pt x="3" y="121"/>
                  </a:lnTo>
                  <a:lnTo>
                    <a:pt x="3" y="127"/>
                  </a:lnTo>
                  <a:lnTo>
                    <a:pt x="7" y="133"/>
                  </a:lnTo>
                  <a:lnTo>
                    <a:pt x="12" y="138"/>
                  </a:lnTo>
                  <a:lnTo>
                    <a:pt x="15" y="143"/>
                  </a:lnTo>
                  <a:lnTo>
                    <a:pt x="17" y="145"/>
                  </a:lnTo>
                  <a:lnTo>
                    <a:pt x="15" y="149"/>
                  </a:lnTo>
                  <a:lnTo>
                    <a:pt x="13" y="151"/>
                  </a:lnTo>
                  <a:lnTo>
                    <a:pt x="11" y="155"/>
                  </a:lnTo>
                  <a:lnTo>
                    <a:pt x="8" y="157"/>
                  </a:lnTo>
                  <a:lnTo>
                    <a:pt x="6" y="161"/>
                  </a:lnTo>
                  <a:lnTo>
                    <a:pt x="12" y="163"/>
                  </a:lnTo>
                  <a:lnTo>
                    <a:pt x="14" y="168"/>
                  </a:lnTo>
                  <a:lnTo>
                    <a:pt x="13" y="174"/>
                  </a:lnTo>
                  <a:lnTo>
                    <a:pt x="9" y="181"/>
                  </a:lnTo>
                  <a:lnTo>
                    <a:pt x="13" y="183"/>
                  </a:lnTo>
                  <a:lnTo>
                    <a:pt x="15" y="185"/>
                  </a:lnTo>
                  <a:lnTo>
                    <a:pt x="19" y="186"/>
                  </a:lnTo>
                  <a:lnTo>
                    <a:pt x="21" y="189"/>
                  </a:lnTo>
                  <a:lnTo>
                    <a:pt x="20" y="191"/>
                  </a:lnTo>
                  <a:lnTo>
                    <a:pt x="19" y="193"/>
                  </a:lnTo>
                  <a:lnTo>
                    <a:pt x="19" y="196"/>
                  </a:lnTo>
                  <a:lnTo>
                    <a:pt x="18" y="198"/>
                  </a:lnTo>
                  <a:lnTo>
                    <a:pt x="18" y="201"/>
                  </a:lnTo>
                  <a:lnTo>
                    <a:pt x="17" y="203"/>
                  </a:lnTo>
                  <a:lnTo>
                    <a:pt x="14" y="204"/>
                  </a:lnTo>
                  <a:lnTo>
                    <a:pt x="12" y="204"/>
                  </a:lnTo>
                  <a:lnTo>
                    <a:pt x="9" y="204"/>
                  </a:lnTo>
                  <a:lnTo>
                    <a:pt x="8" y="204"/>
                  </a:lnTo>
                  <a:lnTo>
                    <a:pt x="8" y="206"/>
                  </a:lnTo>
                  <a:lnTo>
                    <a:pt x="8" y="204"/>
                  </a:lnTo>
                  <a:lnTo>
                    <a:pt x="7" y="206"/>
                  </a:lnTo>
                  <a:lnTo>
                    <a:pt x="6" y="206"/>
                  </a:lnTo>
                  <a:lnTo>
                    <a:pt x="6" y="207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385" name="Freeform 81"/>
            <p:cNvSpPr>
              <a:spLocks/>
            </p:cNvSpPr>
            <p:nvPr/>
          </p:nvSpPr>
          <p:spPr bwMode="gray">
            <a:xfrm>
              <a:off x="2178" y="2451"/>
              <a:ext cx="196" cy="246"/>
            </a:xfrm>
            <a:custGeom>
              <a:avLst/>
              <a:gdLst>
                <a:gd name="T0" fmla="*/ 187 w 167"/>
                <a:gd name="T1" fmla="*/ 163 h 210"/>
                <a:gd name="T2" fmla="*/ 180 w 167"/>
                <a:gd name="T3" fmla="*/ 129 h 210"/>
                <a:gd name="T4" fmla="*/ 168 w 167"/>
                <a:gd name="T5" fmla="*/ 125 h 210"/>
                <a:gd name="T6" fmla="*/ 164 w 167"/>
                <a:gd name="T7" fmla="*/ 135 h 210"/>
                <a:gd name="T8" fmla="*/ 157 w 167"/>
                <a:gd name="T9" fmla="*/ 151 h 210"/>
                <a:gd name="T10" fmla="*/ 146 w 167"/>
                <a:gd name="T11" fmla="*/ 146 h 210"/>
                <a:gd name="T12" fmla="*/ 137 w 167"/>
                <a:gd name="T13" fmla="*/ 123 h 210"/>
                <a:gd name="T14" fmla="*/ 147 w 167"/>
                <a:gd name="T15" fmla="*/ 114 h 210"/>
                <a:gd name="T16" fmla="*/ 161 w 167"/>
                <a:gd name="T17" fmla="*/ 110 h 210"/>
                <a:gd name="T18" fmla="*/ 174 w 167"/>
                <a:gd name="T19" fmla="*/ 100 h 210"/>
                <a:gd name="T20" fmla="*/ 185 w 167"/>
                <a:gd name="T21" fmla="*/ 82 h 210"/>
                <a:gd name="T22" fmla="*/ 190 w 167"/>
                <a:gd name="T23" fmla="*/ 76 h 210"/>
                <a:gd name="T24" fmla="*/ 187 w 167"/>
                <a:gd name="T25" fmla="*/ 71 h 210"/>
                <a:gd name="T26" fmla="*/ 99 w 167"/>
                <a:gd name="T27" fmla="*/ 62 h 210"/>
                <a:gd name="T28" fmla="*/ 79 w 167"/>
                <a:gd name="T29" fmla="*/ 52 h 210"/>
                <a:gd name="T30" fmla="*/ 77 w 167"/>
                <a:gd name="T31" fmla="*/ 25 h 210"/>
                <a:gd name="T32" fmla="*/ 72 w 167"/>
                <a:gd name="T33" fmla="*/ 21 h 210"/>
                <a:gd name="T34" fmla="*/ 62 w 167"/>
                <a:gd name="T35" fmla="*/ 27 h 210"/>
                <a:gd name="T36" fmla="*/ 47 w 167"/>
                <a:gd name="T37" fmla="*/ 11 h 210"/>
                <a:gd name="T38" fmla="*/ 29 w 167"/>
                <a:gd name="T39" fmla="*/ 7 h 210"/>
                <a:gd name="T40" fmla="*/ 16 w 167"/>
                <a:gd name="T41" fmla="*/ 7 h 210"/>
                <a:gd name="T42" fmla="*/ 2 w 167"/>
                <a:gd name="T43" fmla="*/ 34 h 210"/>
                <a:gd name="T44" fmla="*/ 12 w 167"/>
                <a:gd name="T45" fmla="*/ 37 h 210"/>
                <a:gd name="T46" fmla="*/ 23 w 167"/>
                <a:gd name="T47" fmla="*/ 45 h 210"/>
                <a:gd name="T48" fmla="*/ 41 w 167"/>
                <a:gd name="T49" fmla="*/ 56 h 210"/>
                <a:gd name="T50" fmla="*/ 20 w 167"/>
                <a:gd name="T51" fmla="*/ 69 h 210"/>
                <a:gd name="T52" fmla="*/ 6 w 167"/>
                <a:gd name="T53" fmla="*/ 78 h 210"/>
                <a:gd name="T54" fmla="*/ 33 w 167"/>
                <a:gd name="T55" fmla="*/ 116 h 210"/>
                <a:gd name="T56" fmla="*/ 29 w 167"/>
                <a:gd name="T57" fmla="*/ 138 h 210"/>
                <a:gd name="T58" fmla="*/ 34 w 167"/>
                <a:gd name="T59" fmla="*/ 152 h 210"/>
                <a:gd name="T60" fmla="*/ 40 w 167"/>
                <a:gd name="T61" fmla="*/ 170 h 210"/>
                <a:gd name="T62" fmla="*/ 42 w 167"/>
                <a:gd name="T63" fmla="*/ 187 h 210"/>
                <a:gd name="T64" fmla="*/ 49 w 167"/>
                <a:gd name="T65" fmla="*/ 219 h 210"/>
                <a:gd name="T66" fmla="*/ 56 w 167"/>
                <a:gd name="T67" fmla="*/ 214 h 210"/>
                <a:gd name="T68" fmla="*/ 65 w 167"/>
                <a:gd name="T69" fmla="*/ 211 h 210"/>
                <a:gd name="T70" fmla="*/ 69 w 167"/>
                <a:gd name="T71" fmla="*/ 204 h 210"/>
                <a:gd name="T72" fmla="*/ 75 w 167"/>
                <a:gd name="T73" fmla="*/ 214 h 210"/>
                <a:gd name="T74" fmla="*/ 85 w 167"/>
                <a:gd name="T75" fmla="*/ 180 h 210"/>
                <a:gd name="T76" fmla="*/ 86 w 167"/>
                <a:gd name="T77" fmla="*/ 206 h 210"/>
                <a:gd name="T78" fmla="*/ 100 w 167"/>
                <a:gd name="T79" fmla="*/ 205 h 210"/>
                <a:gd name="T80" fmla="*/ 104 w 167"/>
                <a:gd name="T81" fmla="*/ 187 h 210"/>
                <a:gd name="T82" fmla="*/ 106 w 167"/>
                <a:gd name="T83" fmla="*/ 166 h 210"/>
                <a:gd name="T84" fmla="*/ 111 w 167"/>
                <a:gd name="T85" fmla="*/ 201 h 210"/>
                <a:gd name="T86" fmla="*/ 124 w 167"/>
                <a:gd name="T87" fmla="*/ 192 h 210"/>
                <a:gd name="T88" fmla="*/ 109 w 167"/>
                <a:gd name="T89" fmla="*/ 162 h 210"/>
                <a:gd name="T90" fmla="*/ 116 w 167"/>
                <a:gd name="T91" fmla="*/ 164 h 210"/>
                <a:gd name="T92" fmla="*/ 127 w 167"/>
                <a:gd name="T93" fmla="*/ 178 h 210"/>
                <a:gd name="T94" fmla="*/ 131 w 167"/>
                <a:gd name="T95" fmla="*/ 200 h 210"/>
                <a:gd name="T96" fmla="*/ 137 w 167"/>
                <a:gd name="T97" fmla="*/ 179 h 210"/>
                <a:gd name="T98" fmla="*/ 144 w 167"/>
                <a:gd name="T99" fmla="*/ 176 h 210"/>
                <a:gd name="T100" fmla="*/ 151 w 167"/>
                <a:gd name="T101" fmla="*/ 180 h 210"/>
                <a:gd name="T102" fmla="*/ 158 w 167"/>
                <a:gd name="T103" fmla="*/ 191 h 210"/>
                <a:gd name="T104" fmla="*/ 162 w 167"/>
                <a:gd name="T105" fmla="*/ 206 h 210"/>
                <a:gd name="T106" fmla="*/ 161 w 167"/>
                <a:gd name="T107" fmla="*/ 214 h 210"/>
                <a:gd name="T108" fmla="*/ 167 w 167"/>
                <a:gd name="T109" fmla="*/ 237 h 210"/>
                <a:gd name="T110" fmla="*/ 175 w 167"/>
                <a:gd name="T111" fmla="*/ 239 h 210"/>
                <a:gd name="T112" fmla="*/ 190 w 167"/>
                <a:gd name="T113" fmla="*/ 227 h 210"/>
                <a:gd name="T114" fmla="*/ 189 w 167"/>
                <a:gd name="T115" fmla="*/ 206 h 21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67"/>
                <a:gd name="T175" fmla="*/ 0 h 210"/>
                <a:gd name="T176" fmla="*/ 167 w 167"/>
                <a:gd name="T177" fmla="*/ 210 h 21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67" h="210">
                  <a:moveTo>
                    <a:pt x="167" y="172"/>
                  </a:moveTo>
                  <a:lnTo>
                    <a:pt x="165" y="168"/>
                  </a:lnTo>
                  <a:lnTo>
                    <a:pt x="164" y="163"/>
                  </a:lnTo>
                  <a:lnTo>
                    <a:pt x="161" y="156"/>
                  </a:lnTo>
                  <a:lnTo>
                    <a:pt x="161" y="147"/>
                  </a:lnTo>
                  <a:lnTo>
                    <a:pt x="160" y="139"/>
                  </a:lnTo>
                  <a:lnTo>
                    <a:pt x="159" y="139"/>
                  </a:lnTo>
                  <a:lnTo>
                    <a:pt x="158" y="139"/>
                  </a:lnTo>
                  <a:lnTo>
                    <a:pt x="154" y="130"/>
                  </a:lnTo>
                  <a:lnTo>
                    <a:pt x="155" y="121"/>
                  </a:lnTo>
                  <a:lnTo>
                    <a:pt x="154" y="112"/>
                  </a:lnTo>
                  <a:lnTo>
                    <a:pt x="154" y="111"/>
                  </a:lnTo>
                  <a:lnTo>
                    <a:pt x="153" y="110"/>
                  </a:lnTo>
                  <a:lnTo>
                    <a:pt x="152" y="110"/>
                  </a:lnTo>
                  <a:lnTo>
                    <a:pt x="150" y="109"/>
                  </a:lnTo>
                  <a:lnTo>
                    <a:pt x="150" y="107"/>
                  </a:lnTo>
                  <a:lnTo>
                    <a:pt x="148" y="107"/>
                  </a:lnTo>
                  <a:lnTo>
                    <a:pt x="147" y="107"/>
                  </a:lnTo>
                  <a:lnTo>
                    <a:pt x="144" y="109"/>
                  </a:lnTo>
                  <a:lnTo>
                    <a:pt x="143" y="107"/>
                  </a:lnTo>
                  <a:lnTo>
                    <a:pt x="141" y="106"/>
                  </a:lnTo>
                  <a:lnTo>
                    <a:pt x="140" y="106"/>
                  </a:lnTo>
                  <a:lnTo>
                    <a:pt x="138" y="106"/>
                  </a:lnTo>
                  <a:lnTo>
                    <a:pt x="138" y="107"/>
                  </a:lnTo>
                  <a:lnTo>
                    <a:pt x="138" y="110"/>
                  </a:lnTo>
                  <a:lnTo>
                    <a:pt x="140" y="112"/>
                  </a:lnTo>
                  <a:lnTo>
                    <a:pt x="140" y="115"/>
                  </a:lnTo>
                  <a:lnTo>
                    <a:pt x="140" y="117"/>
                  </a:lnTo>
                  <a:lnTo>
                    <a:pt x="140" y="119"/>
                  </a:lnTo>
                  <a:lnTo>
                    <a:pt x="137" y="122"/>
                  </a:lnTo>
                  <a:lnTo>
                    <a:pt x="135" y="123"/>
                  </a:lnTo>
                  <a:lnTo>
                    <a:pt x="135" y="124"/>
                  </a:lnTo>
                  <a:lnTo>
                    <a:pt x="134" y="127"/>
                  </a:lnTo>
                  <a:lnTo>
                    <a:pt x="134" y="129"/>
                  </a:lnTo>
                  <a:lnTo>
                    <a:pt x="134" y="132"/>
                  </a:lnTo>
                  <a:lnTo>
                    <a:pt x="132" y="133"/>
                  </a:lnTo>
                  <a:lnTo>
                    <a:pt x="130" y="133"/>
                  </a:lnTo>
                  <a:lnTo>
                    <a:pt x="129" y="132"/>
                  </a:lnTo>
                  <a:lnTo>
                    <a:pt x="128" y="130"/>
                  </a:lnTo>
                  <a:lnTo>
                    <a:pt x="126" y="128"/>
                  </a:lnTo>
                  <a:lnTo>
                    <a:pt x="124" y="125"/>
                  </a:lnTo>
                  <a:lnTo>
                    <a:pt x="123" y="124"/>
                  </a:lnTo>
                  <a:lnTo>
                    <a:pt x="119" y="122"/>
                  </a:lnTo>
                  <a:lnTo>
                    <a:pt x="117" y="118"/>
                  </a:lnTo>
                  <a:lnTo>
                    <a:pt x="115" y="115"/>
                  </a:lnTo>
                  <a:lnTo>
                    <a:pt x="115" y="110"/>
                  </a:lnTo>
                  <a:lnTo>
                    <a:pt x="115" y="106"/>
                  </a:lnTo>
                  <a:lnTo>
                    <a:pt x="117" y="105"/>
                  </a:lnTo>
                  <a:lnTo>
                    <a:pt x="119" y="103"/>
                  </a:lnTo>
                  <a:lnTo>
                    <a:pt x="122" y="101"/>
                  </a:lnTo>
                  <a:lnTo>
                    <a:pt x="120" y="100"/>
                  </a:lnTo>
                  <a:lnTo>
                    <a:pt x="120" y="99"/>
                  </a:lnTo>
                  <a:lnTo>
                    <a:pt x="123" y="97"/>
                  </a:lnTo>
                  <a:lnTo>
                    <a:pt x="125" y="97"/>
                  </a:lnTo>
                  <a:lnTo>
                    <a:pt x="128" y="95"/>
                  </a:lnTo>
                  <a:lnTo>
                    <a:pt x="130" y="95"/>
                  </a:lnTo>
                  <a:lnTo>
                    <a:pt x="134" y="94"/>
                  </a:lnTo>
                  <a:lnTo>
                    <a:pt x="135" y="92"/>
                  </a:lnTo>
                  <a:lnTo>
                    <a:pt x="136" y="92"/>
                  </a:lnTo>
                  <a:lnTo>
                    <a:pt x="136" y="93"/>
                  </a:lnTo>
                  <a:lnTo>
                    <a:pt x="137" y="94"/>
                  </a:lnTo>
                  <a:lnTo>
                    <a:pt x="138" y="94"/>
                  </a:lnTo>
                  <a:lnTo>
                    <a:pt x="141" y="93"/>
                  </a:lnTo>
                  <a:lnTo>
                    <a:pt x="142" y="92"/>
                  </a:lnTo>
                  <a:lnTo>
                    <a:pt x="143" y="89"/>
                  </a:lnTo>
                  <a:lnTo>
                    <a:pt x="144" y="87"/>
                  </a:lnTo>
                  <a:lnTo>
                    <a:pt x="146" y="86"/>
                  </a:lnTo>
                  <a:lnTo>
                    <a:pt x="148" y="85"/>
                  </a:lnTo>
                  <a:lnTo>
                    <a:pt x="150" y="85"/>
                  </a:lnTo>
                  <a:lnTo>
                    <a:pt x="149" y="81"/>
                  </a:lnTo>
                  <a:lnTo>
                    <a:pt x="149" y="77"/>
                  </a:lnTo>
                  <a:lnTo>
                    <a:pt x="150" y="74"/>
                  </a:lnTo>
                  <a:lnTo>
                    <a:pt x="153" y="73"/>
                  </a:lnTo>
                  <a:lnTo>
                    <a:pt x="154" y="71"/>
                  </a:lnTo>
                  <a:lnTo>
                    <a:pt x="158" y="70"/>
                  </a:lnTo>
                  <a:lnTo>
                    <a:pt x="160" y="69"/>
                  </a:lnTo>
                  <a:lnTo>
                    <a:pt x="161" y="69"/>
                  </a:lnTo>
                  <a:lnTo>
                    <a:pt x="162" y="69"/>
                  </a:lnTo>
                  <a:lnTo>
                    <a:pt x="164" y="69"/>
                  </a:lnTo>
                  <a:lnTo>
                    <a:pt x="164" y="68"/>
                  </a:lnTo>
                  <a:lnTo>
                    <a:pt x="164" y="67"/>
                  </a:lnTo>
                  <a:lnTo>
                    <a:pt x="162" y="65"/>
                  </a:lnTo>
                  <a:lnTo>
                    <a:pt x="161" y="65"/>
                  </a:lnTo>
                  <a:lnTo>
                    <a:pt x="160" y="64"/>
                  </a:lnTo>
                  <a:lnTo>
                    <a:pt x="159" y="63"/>
                  </a:lnTo>
                  <a:lnTo>
                    <a:pt x="158" y="62"/>
                  </a:lnTo>
                  <a:lnTo>
                    <a:pt x="159" y="62"/>
                  </a:lnTo>
                  <a:lnTo>
                    <a:pt x="159" y="61"/>
                  </a:lnTo>
                  <a:lnTo>
                    <a:pt x="159" y="59"/>
                  </a:lnTo>
                  <a:lnTo>
                    <a:pt x="142" y="56"/>
                  </a:lnTo>
                  <a:lnTo>
                    <a:pt x="124" y="55"/>
                  </a:lnTo>
                  <a:lnTo>
                    <a:pt x="106" y="56"/>
                  </a:lnTo>
                  <a:lnTo>
                    <a:pt x="88" y="55"/>
                  </a:lnTo>
                  <a:lnTo>
                    <a:pt x="84" y="53"/>
                  </a:lnTo>
                  <a:lnTo>
                    <a:pt x="82" y="52"/>
                  </a:lnTo>
                  <a:lnTo>
                    <a:pt x="79" y="51"/>
                  </a:lnTo>
                  <a:lnTo>
                    <a:pt x="76" y="51"/>
                  </a:lnTo>
                  <a:lnTo>
                    <a:pt x="72" y="50"/>
                  </a:lnTo>
                  <a:lnTo>
                    <a:pt x="70" y="48"/>
                  </a:lnTo>
                  <a:lnTo>
                    <a:pt x="69" y="46"/>
                  </a:lnTo>
                  <a:lnTo>
                    <a:pt x="67" y="44"/>
                  </a:lnTo>
                  <a:lnTo>
                    <a:pt x="66" y="39"/>
                  </a:lnTo>
                  <a:lnTo>
                    <a:pt x="66" y="34"/>
                  </a:lnTo>
                  <a:lnTo>
                    <a:pt x="67" y="29"/>
                  </a:lnTo>
                  <a:lnTo>
                    <a:pt x="69" y="24"/>
                  </a:lnTo>
                  <a:lnTo>
                    <a:pt x="67" y="23"/>
                  </a:lnTo>
                  <a:lnTo>
                    <a:pt x="66" y="22"/>
                  </a:lnTo>
                  <a:lnTo>
                    <a:pt x="66" y="21"/>
                  </a:lnTo>
                  <a:lnTo>
                    <a:pt x="66" y="18"/>
                  </a:lnTo>
                  <a:lnTo>
                    <a:pt x="65" y="17"/>
                  </a:lnTo>
                  <a:lnTo>
                    <a:pt x="65" y="16"/>
                  </a:lnTo>
                  <a:lnTo>
                    <a:pt x="64" y="16"/>
                  </a:lnTo>
                  <a:lnTo>
                    <a:pt x="61" y="16"/>
                  </a:lnTo>
                  <a:lnTo>
                    <a:pt x="61" y="18"/>
                  </a:lnTo>
                  <a:lnTo>
                    <a:pt x="60" y="17"/>
                  </a:lnTo>
                  <a:lnTo>
                    <a:pt x="58" y="18"/>
                  </a:lnTo>
                  <a:lnTo>
                    <a:pt x="57" y="20"/>
                  </a:lnTo>
                  <a:lnTo>
                    <a:pt x="55" y="21"/>
                  </a:lnTo>
                  <a:lnTo>
                    <a:pt x="54" y="22"/>
                  </a:lnTo>
                  <a:lnTo>
                    <a:pt x="53" y="23"/>
                  </a:lnTo>
                  <a:lnTo>
                    <a:pt x="52" y="22"/>
                  </a:lnTo>
                  <a:lnTo>
                    <a:pt x="48" y="21"/>
                  </a:lnTo>
                  <a:lnTo>
                    <a:pt x="47" y="17"/>
                  </a:lnTo>
                  <a:lnTo>
                    <a:pt x="45" y="15"/>
                  </a:lnTo>
                  <a:lnTo>
                    <a:pt x="42" y="12"/>
                  </a:lnTo>
                  <a:lnTo>
                    <a:pt x="41" y="9"/>
                  </a:lnTo>
                  <a:lnTo>
                    <a:pt x="40" y="9"/>
                  </a:lnTo>
                  <a:lnTo>
                    <a:pt x="37" y="9"/>
                  </a:lnTo>
                  <a:lnTo>
                    <a:pt x="36" y="9"/>
                  </a:lnTo>
                  <a:lnTo>
                    <a:pt x="34" y="9"/>
                  </a:lnTo>
                  <a:lnTo>
                    <a:pt x="32" y="10"/>
                  </a:lnTo>
                  <a:lnTo>
                    <a:pt x="32" y="11"/>
                  </a:lnTo>
                  <a:lnTo>
                    <a:pt x="29" y="9"/>
                  </a:lnTo>
                  <a:lnTo>
                    <a:pt x="25" y="6"/>
                  </a:lnTo>
                  <a:lnTo>
                    <a:pt x="22" y="4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4" y="6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2" y="14"/>
                  </a:lnTo>
                  <a:lnTo>
                    <a:pt x="8" y="17"/>
                  </a:lnTo>
                  <a:lnTo>
                    <a:pt x="6" y="22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6" y="34"/>
                  </a:lnTo>
                  <a:lnTo>
                    <a:pt x="7" y="33"/>
                  </a:lnTo>
                  <a:lnTo>
                    <a:pt x="8" y="32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4" y="34"/>
                  </a:lnTo>
                  <a:lnTo>
                    <a:pt x="16" y="35"/>
                  </a:lnTo>
                  <a:lnTo>
                    <a:pt x="18" y="36"/>
                  </a:lnTo>
                  <a:lnTo>
                    <a:pt x="20" y="38"/>
                  </a:lnTo>
                  <a:lnTo>
                    <a:pt x="22" y="40"/>
                  </a:lnTo>
                  <a:lnTo>
                    <a:pt x="24" y="44"/>
                  </a:lnTo>
                  <a:lnTo>
                    <a:pt x="28" y="45"/>
                  </a:lnTo>
                  <a:lnTo>
                    <a:pt x="31" y="45"/>
                  </a:lnTo>
                  <a:lnTo>
                    <a:pt x="35" y="45"/>
                  </a:lnTo>
                  <a:lnTo>
                    <a:pt x="35" y="46"/>
                  </a:lnTo>
                  <a:lnTo>
                    <a:pt x="35" y="48"/>
                  </a:lnTo>
                  <a:lnTo>
                    <a:pt x="31" y="52"/>
                  </a:lnTo>
                  <a:lnTo>
                    <a:pt x="26" y="53"/>
                  </a:lnTo>
                  <a:lnTo>
                    <a:pt x="23" y="53"/>
                  </a:lnTo>
                  <a:lnTo>
                    <a:pt x="18" y="55"/>
                  </a:lnTo>
                  <a:lnTo>
                    <a:pt x="18" y="57"/>
                  </a:lnTo>
                  <a:lnTo>
                    <a:pt x="17" y="59"/>
                  </a:lnTo>
                  <a:lnTo>
                    <a:pt x="14" y="61"/>
                  </a:lnTo>
                  <a:lnTo>
                    <a:pt x="12" y="61"/>
                  </a:lnTo>
                  <a:lnTo>
                    <a:pt x="10" y="62"/>
                  </a:lnTo>
                  <a:lnTo>
                    <a:pt x="7" y="62"/>
                  </a:lnTo>
                  <a:lnTo>
                    <a:pt x="5" y="62"/>
                  </a:lnTo>
                  <a:lnTo>
                    <a:pt x="5" y="64"/>
                  </a:lnTo>
                  <a:lnTo>
                    <a:pt x="5" y="67"/>
                  </a:lnTo>
                  <a:lnTo>
                    <a:pt x="2" y="69"/>
                  </a:lnTo>
                  <a:lnTo>
                    <a:pt x="0" y="70"/>
                  </a:lnTo>
                  <a:lnTo>
                    <a:pt x="5" y="77"/>
                  </a:lnTo>
                  <a:lnTo>
                    <a:pt x="11" y="82"/>
                  </a:lnTo>
                  <a:lnTo>
                    <a:pt x="18" y="87"/>
                  </a:lnTo>
                  <a:lnTo>
                    <a:pt x="24" y="92"/>
                  </a:lnTo>
                  <a:lnTo>
                    <a:pt x="28" y="99"/>
                  </a:lnTo>
                  <a:lnTo>
                    <a:pt x="30" y="106"/>
                  </a:lnTo>
                  <a:lnTo>
                    <a:pt x="29" y="115"/>
                  </a:lnTo>
                  <a:lnTo>
                    <a:pt x="29" y="116"/>
                  </a:lnTo>
                  <a:lnTo>
                    <a:pt x="28" y="116"/>
                  </a:lnTo>
                  <a:lnTo>
                    <a:pt x="25" y="117"/>
                  </a:lnTo>
                  <a:lnTo>
                    <a:pt x="25" y="118"/>
                  </a:lnTo>
                  <a:lnTo>
                    <a:pt x="25" y="121"/>
                  </a:lnTo>
                  <a:lnTo>
                    <a:pt x="26" y="122"/>
                  </a:lnTo>
                  <a:lnTo>
                    <a:pt x="28" y="123"/>
                  </a:lnTo>
                  <a:lnTo>
                    <a:pt x="30" y="123"/>
                  </a:lnTo>
                  <a:lnTo>
                    <a:pt x="30" y="125"/>
                  </a:lnTo>
                  <a:lnTo>
                    <a:pt x="30" y="128"/>
                  </a:lnTo>
                  <a:lnTo>
                    <a:pt x="29" y="130"/>
                  </a:lnTo>
                  <a:lnTo>
                    <a:pt x="30" y="133"/>
                  </a:lnTo>
                  <a:lnTo>
                    <a:pt x="31" y="135"/>
                  </a:lnTo>
                  <a:lnTo>
                    <a:pt x="34" y="138"/>
                  </a:lnTo>
                  <a:lnTo>
                    <a:pt x="35" y="139"/>
                  </a:lnTo>
                  <a:lnTo>
                    <a:pt x="35" y="141"/>
                  </a:lnTo>
                  <a:lnTo>
                    <a:pt x="35" y="142"/>
                  </a:lnTo>
                  <a:lnTo>
                    <a:pt x="34" y="145"/>
                  </a:lnTo>
                  <a:lnTo>
                    <a:pt x="32" y="147"/>
                  </a:lnTo>
                  <a:lnTo>
                    <a:pt x="32" y="150"/>
                  </a:lnTo>
                  <a:lnTo>
                    <a:pt x="32" y="152"/>
                  </a:lnTo>
                  <a:lnTo>
                    <a:pt x="34" y="154"/>
                  </a:lnTo>
                  <a:lnTo>
                    <a:pt x="35" y="157"/>
                  </a:lnTo>
                  <a:lnTo>
                    <a:pt x="36" y="159"/>
                  </a:lnTo>
                  <a:lnTo>
                    <a:pt x="36" y="160"/>
                  </a:lnTo>
                  <a:lnTo>
                    <a:pt x="36" y="175"/>
                  </a:lnTo>
                  <a:lnTo>
                    <a:pt x="34" y="189"/>
                  </a:lnTo>
                  <a:lnTo>
                    <a:pt x="37" y="190"/>
                  </a:lnTo>
                  <a:lnTo>
                    <a:pt x="40" y="190"/>
                  </a:lnTo>
                  <a:lnTo>
                    <a:pt x="41" y="190"/>
                  </a:lnTo>
                  <a:lnTo>
                    <a:pt x="42" y="189"/>
                  </a:lnTo>
                  <a:lnTo>
                    <a:pt x="42" y="187"/>
                  </a:lnTo>
                  <a:lnTo>
                    <a:pt x="42" y="186"/>
                  </a:lnTo>
                  <a:lnTo>
                    <a:pt x="43" y="184"/>
                  </a:lnTo>
                  <a:lnTo>
                    <a:pt x="43" y="183"/>
                  </a:lnTo>
                  <a:lnTo>
                    <a:pt x="45" y="182"/>
                  </a:lnTo>
                  <a:lnTo>
                    <a:pt x="47" y="182"/>
                  </a:lnTo>
                  <a:lnTo>
                    <a:pt x="48" y="182"/>
                  </a:lnTo>
                  <a:lnTo>
                    <a:pt x="48" y="183"/>
                  </a:lnTo>
                  <a:lnTo>
                    <a:pt x="49" y="184"/>
                  </a:lnTo>
                  <a:lnTo>
                    <a:pt x="51" y="187"/>
                  </a:lnTo>
                  <a:lnTo>
                    <a:pt x="51" y="188"/>
                  </a:lnTo>
                  <a:lnTo>
                    <a:pt x="53" y="189"/>
                  </a:lnTo>
                  <a:lnTo>
                    <a:pt x="54" y="189"/>
                  </a:lnTo>
                  <a:lnTo>
                    <a:pt x="54" y="188"/>
                  </a:lnTo>
                  <a:lnTo>
                    <a:pt x="55" y="180"/>
                  </a:lnTo>
                  <a:lnTo>
                    <a:pt x="55" y="170"/>
                  </a:lnTo>
                  <a:lnTo>
                    <a:pt x="55" y="169"/>
                  </a:lnTo>
                  <a:lnTo>
                    <a:pt x="57" y="168"/>
                  </a:lnTo>
                  <a:lnTo>
                    <a:pt x="58" y="168"/>
                  </a:lnTo>
                  <a:lnTo>
                    <a:pt x="59" y="170"/>
                  </a:lnTo>
                  <a:lnTo>
                    <a:pt x="59" y="174"/>
                  </a:lnTo>
                  <a:lnTo>
                    <a:pt x="58" y="176"/>
                  </a:lnTo>
                  <a:lnTo>
                    <a:pt x="57" y="180"/>
                  </a:lnTo>
                  <a:lnTo>
                    <a:pt x="57" y="184"/>
                  </a:lnTo>
                  <a:lnTo>
                    <a:pt x="55" y="188"/>
                  </a:lnTo>
                  <a:lnTo>
                    <a:pt x="58" y="186"/>
                  </a:lnTo>
                  <a:lnTo>
                    <a:pt x="60" y="184"/>
                  </a:lnTo>
                  <a:lnTo>
                    <a:pt x="64" y="183"/>
                  </a:lnTo>
                  <a:lnTo>
                    <a:pt x="66" y="182"/>
                  </a:lnTo>
                  <a:lnTo>
                    <a:pt x="69" y="176"/>
                  </a:lnTo>
                  <a:lnTo>
                    <a:pt x="67" y="169"/>
                  </a:lnTo>
                  <a:lnTo>
                    <a:pt x="67" y="162"/>
                  </a:lnTo>
                  <a:lnTo>
                    <a:pt x="69" y="159"/>
                  </a:lnTo>
                  <a:lnTo>
                    <a:pt x="70" y="157"/>
                  </a:lnTo>
                  <a:lnTo>
                    <a:pt x="72" y="154"/>
                  </a:lnTo>
                  <a:lnTo>
                    <a:pt x="76" y="153"/>
                  </a:lnTo>
                  <a:lnTo>
                    <a:pt x="71" y="163"/>
                  </a:lnTo>
                  <a:lnTo>
                    <a:pt x="71" y="174"/>
                  </a:lnTo>
                  <a:lnTo>
                    <a:pt x="72" y="172"/>
                  </a:lnTo>
                  <a:lnTo>
                    <a:pt x="73" y="171"/>
                  </a:lnTo>
                  <a:lnTo>
                    <a:pt x="73" y="174"/>
                  </a:lnTo>
                  <a:lnTo>
                    <a:pt x="73" y="176"/>
                  </a:lnTo>
                  <a:lnTo>
                    <a:pt x="75" y="178"/>
                  </a:lnTo>
                  <a:lnTo>
                    <a:pt x="76" y="181"/>
                  </a:lnTo>
                  <a:lnTo>
                    <a:pt x="77" y="183"/>
                  </a:lnTo>
                  <a:lnTo>
                    <a:pt x="79" y="181"/>
                  </a:lnTo>
                  <a:lnTo>
                    <a:pt x="82" y="180"/>
                  </a:lnTo>
                  <a:lnTo>
                    <a:pt x="84" y="177"/>
                  </a:lnTo>
                  <a:lnTo>
                    <a:pt x="85" y="175"/>
                  </a:lnTo>
                  <a:lnTo>
                    <a:pt x="87" y="172"/>
                  </a:lnTo>
                  <a:lnTo>
                    <a:pt x="87" y="170"/>
                  </a:lnTo>
                  <a:lnTo>
                    <a:pt x="87" y="166"/>
                  </a:lnTo>
                  <a:lnTo>
                    <a:pt x="88" y="166"/>
                  </a:lnTo>
                  <a:lnTo>
                    <a:pt x="89" y="165"/>
                  </a:lnTo>
                  <a:lnTo>
                    <a:pt x="89" y="164"/>
                  </a:lnTo>
                  <a:lnTo>
                    <a:pt x="89" y="160"/>
                  </a:lnTo>
                  <a:lnTo>
                    <a:pt x="90" y="157"/>
                  </a:lnTo>
                  <a:lnTo>
                    <a:pt x="90" y="154"/>
                  </a:lnTo>
                  <a:lnTo>
                    <a:pt x="90" y="151"/>
                  </a:lnTo>
                  <a:lnTo>
                    <a:pt x="89" y="147"/>
                  </a:lnTo>
                  <a:lnTo>
                    <a:pt x="89" y="146"/>
                  </a:lnTo>
                  <a:lnTo>
                    <a:pt x="89" y="145"/>
                  </a:lnTo>
                  <a:lnTo>
                    <a:pt x="90" y="142"/>
                  </a:lnTo>
                  <a:lnTo>
                    <a:pt x="91" y="141"/>
                  </a:lnTo>
                  <a:lnTo>
                    <a:pt x="93" y="148"/>
                  </a:lnTo>
                  <a:lnTo>
                    <a:pt x="93" y="156"/>
                  </a:lnTo>
                  <a:lnTo>
                    <a:pt x="91" y="164"/>
                  </a:lnTo>
                  <a:lnTo>
                    <a:pt x="93" y="166"/>
                  </a:lnTo>
                  <a:lnTo>
                    <a:pt x="94" y="170"/>
                  </a:lnTo>
                  <a:lnTo>
                    <a:pt x="95" y="172"/>
                  </a:lnTo>
                  <a:lnTo>
                    <a:pt x="96" y="174"/>
                  </a:lnTo>
                  <a:lnTo>
                    <a:pt x="97" y="174"/>
                  </a:lnTo>
                  <a:lnTo>
                    <a:pt x="100" y="174"/>
                  </a:lnTo>
                  <a:lnTo>
                    <a:pt x="101" y="171"/>
                  </a:lnTo>
                  <a:lnTo>
                    <a:pt x="102" y="169"/>
                  </a:lnTo>
                  <a:lnTo>
                    <a:pt x="105" y="166"/>
                  </a:lnTo>
                  <a:lnTo>
                    <a:pt x="106" y="164"/>
                  </a:lnTo>
                  <a:lnTo>
                    <a:pt x="106" y="162"/>
                  </a:lnTo>
                  <a:lnTo>
                    <a:pt x="106" y="159"/>
                  </a:lnTo>
                  <a:lnTo>
                    <a:pt x="105" y="157"/>
                  </a:lnTo>
                  <a:lnTo>
                    <a:pt x="100" y="151"/>
                  </a:lnTo>
                  <a:lnTo>
                    <a:pt x="96" y="145"/>
                  </a:lnTo>
                  <a:lnTo>
                    <a:pt x="94" y="139"/>
                  </a:lnTo>
                  <a:lnTo>
                    <a:pt x="93" y="138"/>
                  </a:lnTo>
                  <a:lnTo>
                    <a:pt x="94" y="136"/>
                  </a:lnTo>
                  <a:lnTo>
                    <a:pt x="95" y="136"/>
                  </a:lnTo>
                  <a:lnTo>
                    <a:pt x="95" y="135"/>
                  </a:lnTo>
                  <a:lnTo>
                    <a:pt x="96" y="136"/>
                  </a:lnTo>
                  <a:lnTo>
                    <a:pt x="97" y="138"/>
                  </a:lnTo>
                  <a:lnTo>
                    <a:pt x="99" y="139"/>
                  </a:lnTo>
                  <a:lnTo>
                    <a:pt x="99" y="140"/>
                  </a:lnTo>
                  <a:lnTo>
                    <a:pt x="99" y="141"/>
                  </a:lnTo>
                  <a:lnTo>
                    <a:pt x="100" y="144"/>
                  </a:lnTo>
                  <a:lnTo>
                    <a:pt x="101" y="145"/>
                  </a:lnTo>
                  <a:lnTo>
                    <a:pt x="102" y="147"/>
                  </a:lnTo>
                  <a:lnTo>
                    <a:pt x="103" y="148"/>
                  </a:lnTo>
                  <a:lnTo>
                    <a:pt x="106" y="151"/>
                  </a:lnTo>
                  <a:lnTo>
                    <a:pt x="108" y="152"/>
                  </a:lnTo>
                  <a:lnTo>
                    <a:pt x="109" y="156"/>
                  </a:lnTo>
                  <a:lnTo>
                    <a:pt x="109" y="158"/>
                  </a:lnTo>
                  <a:lnTo>
                    <a:pt x="109" y="162"/>
                  </a:lnTo>
                  <a:lnTo>
                    <a:pt x="109" y="165"/>
                  </a:lnTo>
                  <a:lnTo>
                    <a:pt x="111" y="168"/>
                  </a:lnTo>
                  <a:lnTo>
                    <a:pt x="112" y="169"/>
                  </a:lnTo>
                  <a:lnTo>
                    <a:pt x="112" y="171"/>
                  </a:lnTo>
                  <a:lnTo>
                    <a:pt x="113" y="169"/>
                  </a:lnTo>
                  <a:lnTo>
                    <a:pt x="114" y="165"/>
                  </a:lnTo>
                  <a:lnTo>
                    <a:pt x="114" y="162"/>
                  </a:lnTo>
                  <a:lnTo>
                    <a:pt x="114" y="159"/>
                  </a:lnTo>
                  <a:lnTo>
                    <a:pt x="114" y="157"/>
                  </a:lnTo>
                  <a:lnTo>
                    <a:pt x="115" y="154"/>
                  </a:lnTo>
                  <a:lnTo>
                    <a:pt x="117" y="153"/>
                  </a:lnTo>
                  <a:lnTo>
                    <a:pt x="118" y="151"/>
                  </a:lnTo>
                  <a:lnTo>
                    <a:pt x="119" y="148"/>
                  </a:lnTo>
                  <a:lnTo>
                    <a:pt x="120" y="146"/>
                  </a:lnTo>
                  <a:lnTo>
                    <a:pt x="122" y="145"/>
                  </a:lnTo>
                  <a:lnTo>
                    <a:pt x="125" y="144"/>
                  </a:lnTo>
                  <a:lnTo>
                    <a:pt x="124" y="146"/>
                  </a:lnTo>
                  <a:lnTo>
                    <a:pt x="123" y="150"/>
                  </a:lnTo>
                  <a:lnTo>
                    <a:pt x="123" y="152"/>
                  </a:lnTo>
                  <a:lnTo>
                    <a:pt x="123" y="156"/>
                  </a:lnTo>
                  <a:lnTo>
                    <a:pt x="125" y="158"/>
                  </a:lnTo>
                  <a:lnTo>
                    <a:pt x="125" y="157"/>
                  </a:lnTo>
                  <a:lnTo>
                    <a:pt x="126" y="156"/>
                  </a:lnTo>
                  <a:lnTo>
                    <a:pt x="128" y="156"/>
                  </a:lnTo>
                  <a:lnTo>
                    <a:pt x="129" y="154"/>
                  </a:lnTo>
                  <a:lnTo>
                    <a:pt x="130" y="153"/>
                  </a:lnTo>
                  <a:lnTo>
                    <a:pt x="131" y="154"/>
                  </a:lnTo>
                  <a:lnTo>
                    <a:pt x="132" y="157"/>
                  </a:lnTo>
                  <a:lnTo>
                    <a:pt x="132" y="158"/>
                  </a:lnTo>
                  <a:lnTo>
                    <a:pt x="132" y="159"/>
                  </a:lnTo>
                  <a:lnTo>
                    <a:pt x="135" y="163"/>
                  </a:lnTo>
                  <a:lnTo>
                    <a:pt x="136" y="165"/>
                  </a:lnTo>
                  <a:lnTo>
                    <a:pt x="137" y="170"/>
                  </a:lnTo>
                  <a:lnTo>
                    <a:pt x="137" y="174"/>
                  </a:lnTo>
                  <a:lnTo>
                    <a:pt x="138" y="174"/>
                  </a:lnTo>
                  <a:lnTo>
                    <a:pt x="138" y="175"/>
                  </a:lnTo>
                  <a:lnTo>
                    <a:pt x="138" y="176"/>
                  </a:lnTo>
                  <a:lnTo>
                    <a:pt x="140" y="176"/>
                  </a:lnTo>
                  <a:lnTo>
                    <a:pt x="140" y="177"/>
                  </a:lnTo>
                  <a:lnTo>
                    <a:pt x="138" y="178"/>
                  </a:lnTo>
                  <a:lnTo>
                    <a:pt x="137" y="180"/>
                  </a:lnTo>
                  <a:lnTo>
                    <a:pt x="137" y="181"/>
                  </a:lnTo>
                  <a:lnTo>
                    <a:pt x="137" y="183"/>
                  </a:lnTo>
                  <a:lnTo>
                    <a:pt x="138" y="186"/>
                  </a:lnTo>
                  <a:lnTo>
                    <a:pt x="141" y="188"/>
                  </a:lnTo>
                  <a:lnTo>
                    <a:pt x="142" y="192"/>
                  </a:lnTo>
                  <a:lnTo>
                    <a:pt x="143" y="194"/>
                  </a:lnTo>
                  <a:lnTo>
                    <a:pt x="143" y="196"/>
                  </a:lnTo>
                  <a:lnTo>
                    <a:pt x="142" y="200"/>
                  </a:lnTo>
                  <a:lnTo>
                    <a:pt x="142" y="202"/>
                  </a:lnTo>
                  <a:lnTo>
                    <a:pt x="142" y="206"/>
                  </a:lnTo>
                  <a:lnTo>
                    <a:pt x="144" y="209"/>
                  </a:lnTo>
                  <a:lnTo>
                    <a:pt x="148" y="210"/>
                  </a:lnTo>
                  <a:lnTo>
                    <a:pt x="148" y="209"/>
                  </a:lnTo>
                  <a:lnTo>
                    <a:pt x="148" y="206"/>
                  </a:lnTo>
                  <a:lnTo>
                    <a:pt x="149" y="204"/>
                  </a:lnTo>
                  <a:lnTo>
                    <a:pt x="150" y="201"/>
                  </a:lnTo>
                  <a:lnTo>
                    <a:pt x="153" y="199"/>
                  </a:lnTo>
                  <a:lnTo>
                    <a:pt x="156" y="196"/>
                  </a:lnTo>
                  <a:lnTo>
                    <a:pt x="159" y="196"/>
                  </a:lnTo>
                  <a:lnTo>
                    <a:pt x="160" y="195"/>
                  </a:lnTo>
                  <a:lnTo>
                    <a:pt x="162" y="194"/>
                  </a:lnTo>
                  <a:lnTo>
                    <a:pt x="164" y="192"/>
                  </a:lnTo>
                  <a:lnTo>
                    <a:pt x="164" y="190"/>
                  </a:lnTo>
                  <a:lnTo>
                    <a:pt x="162" y="187"/>
                  </a:lnTo>
                  <a:lnTo>
                    <a:pt x="162" y="184"/>
                  </a:lnTo>
                  <a:lnTo>
                    <a:pt x="161" y="181"/>
                  </a:lnTo>
                  <a:lnTo>
                    <a:pt x="161" y="178"/>
                  </a:lnTo>
                  <a:lnTo>
                    <a:pt x="161" y="176"/>
                  </a:lnTo>
                  <a:lnTo>
                    <a:pt x="164" y="174"/>
                  </a:lnTo>
                  <a:lnTo>
                    <a:pt x="166" y="172"/>
                  </a:lnTo>
                  <a:lnTo>
                    <a:pt x="167" y="172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386" name="Freeform 82"/>
            <p:cNvSpPr>
              <a:spLocks/>
            </p:cNvSpPr>
            <p:nvPr/>
          </p:nvSpPr>
          <p:spPr bwMode="gray">
            <a:xfrm>
              <a:off x="1361" y="2050"/>
              <a:ext cx="1207" cy="1194"/>
            </a:xfrm>
            <a:custGeom>
              <a:avLst/>
              <a:gdLst>
                <a:gd name="T0" fmla="*/ 871 w 1031"/>
                <a:gd name="T1" fmla="*/ 399 h 1020"/>
                <a:gd name="T2" fmla="*/ 978 w 1031"/>
                <a:gd name="T3" fmla="*/ 398 h 1020"/>
                <a:gd name="T4" fmla="*/ 1013 w 1031"/>
                <a:gd name="T5" fmla="*/ 336 h 1020"/>
                <a:gd name="T6" fmla="*/ 1086 w 1031"/>
                <a:gd name="T7" fmla="*/ 288 h 1020"/>
                <a:gd name="T8" fmla="*/ 1161 w 1031"/>
                <a:gd name="T9" fmla="*/ 297 h 1020"/>
                <a:gd name="T10" fmla="*/ 1161 w 1031"/>
                <a:gd name="T11" fmla="*/ 322 h 1020"/>
                <a:gd name="T12" fmla="*/ 1193 w 1031"/>
                <a:gd name="T13" fmla="*/ 354 h 1020"/>
                <a:gd name="T14" fmla="*/ 1131 w 1031"/>
                <a:gd name="T15" fmla="*/ 392 h 1020"/>
                <a:gd name="T16" fmla="*/ 1099 w 1031"/>
                <a:gd name="T17" fmla="*/ 444 h 1020"/>
                <a:gd name="T18" fmla="*/ 1044 w 1031"/>
                <a:gd name="T19" fmla="*/ 524 h 1020"/>
                <a:gd name="T20" fmla="*/ 1020 w 1031"/>
                <a:gd name="T21" fmla="*/ 605 h 1020"/>
                <a:gd name="T22" fmla="*/ 990 w 1031"/>
                <a:gd name="T23" fmla="*/ 527 h 1020"/>
                <a:gd name="T24" fmla="*/ 974 w 1031"/>
                <a:gd name="T25" fmla="*/ 556 h 1020"/>
                <a:gd name="T26" fmla="*/ 958 w 1031"/>
                <a:gd name="T27" fmla="*/ 517 h 1020"/>
                <a:gd name="T28" fmla="*/ 992 w 1031"/>
                <a:gd name="T29" fmla="*/ 496 h 1020"/>
                <a:gd name="T30" fmla="*/ 1003 w 1031"/>
                <a:gd name="T31" fmla="*/ 474 h 1020"/>
                <a:gd name="T32" fmla="*/ 894 w 1031"/>
                <a:gd name="T33" fmla="*/ 441 h 1020"/>
                <a:gd name="T34" fmla="*/ 880 w 1031"/>
                <a:gd name="T35" fmla="*/ 427 h 1020"/>
                <a:gd name="T36" fmla="*/ 834 w 1031"/>
                <a:gd name="T37" fmla="*/ 402 h 1020"/>
                <a:gd name="T38" fmla="*/ 829 w 1031"/>
                <a:gd name="T39" fmla="*/ 439 h 1020"/>
                <a:gd name="T40" fmla="*/ 844 w 1031"/>
                <a:gd name="T41" fmla="*/ 464 h 1020"/>
                <a:gd name="T42" fmla="*/ 852 w 1031"/>
                <a:gd name="T43" fmla="*/ 526 h 1020"/>
                <a:gd name="T44" fmla="*/ 858 w 1031"/>
                <a:gd name="T45" fmla="*/ 567 h 1020"/>
                <a:gd name="T46" fmla="*/ 848 w 1031"/>
                <a:gd name="T47" fmla="*/ 615 h 1020"/>
                <a:gd name="T48" fmla="*/ 815 w 1031"/>
                <a:gd name="T49" fmla="*/ 610 h 1020"/>
                <a:gd name="T50" fmla="*/ 714 w 1031"/>
                <a:gd name="T51" fmla="*/ 711 h 1020"/>
                <a:gd name="T52" fmla="*/ 589 w 1031"/>
                <a:gd name="T53" fmla="*/ 822 h 1020"/>
                <a:gd name="T54" fmla="*/ 540 w 1031"/>
                <a:gd name="T55" fmla="*/ 857 h 1020"/>
                <a:gd name="T56" fmla="*/ 496 w 1031"/>
                <a:gd name="T57" fmla="*/ 905 h 1020"/>
                <a:gd name="T58" fmla="*/ 506 w 1031"/>
                <a:gd name="T59" fmla="*/ 980 h 1020"/>
                <a:gd name="T60" fmla="*/ 485 w 1031"/>
                <a:gd name="T61" fmla="*/ 1063 h 1020"/>
                <a:gd name="T62" fmla="*/ 450 w 1031"/>
                <a:gd name="T63" fmla="*/ 1140 h 1020"/>
                <a:gd name="T64" fmla="*/ 328 w 1031"/>
                <a:gd name="T65" fmla="*/ 1091 h 1020"/>
                <a:gd name="T66" fmla="*/ 203 w 1031"/>
                <a:gd name="T67" fmla="*/ 781 h 1020"/>
                <a:gd name="T68" fmla="*/ 199 w 1031"/>
                <a:gd name="T69" fmla="*/ 720 h 1020"/>
                <a:gd name="T70" fmla="*/ 191 w 1031"/>
                <a:gd name="T71" fmla="*/ 629 h 1020"/>
                <a:gd name="T72" fmla="*/ 171 w 1031"/>
                <a:gd name="T73" fmla="*/ 622 h 1020"/>
                <a:gd name="T74" fmla="*/ 83 w 1031"/>
                <a:gd name="T75" fmla="*/ 656 h 1020"/>
                <a:gd name="T76" fmla="*/ 48 w 1031"/>
                <a:gd name="T77" fmla="*/ 592 h 1020"/>
                <a:gd name="T78" fmla="*/ 35 w 1031"/>
                <a:gd name="T79" fmla="*/ 567 h 1020"/>
                <a:gd name="T80" fmla="*/ 25 w 1031"/>
                <a:gd name="T81" fmla="*/ 508 h 1020"/>
                <a:gd name="T82" fmla="*/ 117 w 1031"/>
                <a:gd name="T83" fmla="*/ 501 h 1020"/>
                <a:gd name="T84" fmla="*/ 81 w 1031"/>
                <a:gd name="T85" fmla="*/ 402 h 1020"/>
                <a:gd name="T86" fmla="*/ 63 w 1031"/>
                <a:gd name="T87" fmla="*/ 370 h 1020"/>
                <a:gd name="T88" fmla="*/ 138 w 1031"/>
                <a:gd name="T89" fmla="*/ 344 h 1020"/>
                <a:gd name="T90" fmla="*/ 240 w 1031"/>
                <a:gd name="T91" fmla="*/ 234 h 1020"/>
                <a:gd name="T92" fmla="*/ 262 w 1031"/>
                <a:gd name="T93" fmla="*/ 177 h 1020"/>
                <a:gd name="T94" fmla="*/ 276 w 1031"/>
                <a:gd name="T95" fmla="*/ 126 h 1020"/>
                <a:gd name="T96" fmla="*/ 245 w 1031"/>
                <a:gd name="T97" fmla="*/ 87 h 1020"/>
                <a:gd name="T98" fmla="*/ 255 w 1031"/>
                <a:gd name="T99" fmla="*/ 32 h 1020"/>
                <a:gd name="T100" fmla="*/ 444 w 1031"/>
                <a:gd name="T101" fmla="*/ 52 h 1020"/>
                <a:gd name="T102" fmla="*/ 441 w 1031"/>
                <a:gd name="T103" fmla="*/ 137 h 1020"/>
                <a:gd name="T104" fmla="*/ 454 w 1031"/>
                <a:gd name="T105" fmla="*/ 186 h 1020"/>
                <a:gd name="T106" fmla="*/ 500 w 1031"/>
                <a:gd name="T107" fmla="*/ 260 h 1020"/>
                <a:gd name="T108" fmla="*/ 515 w 1031"/>
                <a:gd name="T109" fmla="*/ 314 h 1020"/>
                <a:gd name="T110" fmla="*/ 584 w 1031"/>
                <a:gd name="T111" fmla="*/ 351 h 1020"/>
                <a:gd name="T112" fmla="*/ 649 w 1031"/>
                <a:gd name="T113" fmla="*/ 364 h 1020"/>
                <a:gd name="T114" fmla="*/ 697 w 1031"/>
                <a:gd name="T115" fmla="*/ 391 h 1020"/>
                <a:gd name="T116" fmla="*/ 750 w 1031"/>
                <a:gd name="T117" fmla="*/ 405 h 1020"/>
                <a:gd name="T118" fmla="*/ 827 w 1031"/>
                <a:gd name="T119" fmla="*/ 405 h 1020"/>
                <a:gd name="T120" fmla="*/ 832 w 1031"/>
                <a:gd name="T121" fmla="*/ 345 h 10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031"/>
                <a:gd name="T184" fmla="*/ 0 h 1020"/>
                <a:gd name="T185" fmla="*/ 1031 w 1031"/>
                <a:gd name="T186" fmla="*/ 1020 h 102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031" h="1020">
                  <a:moveTo>
                    <a:pt x="732" y="311"/>
                  </a:moveTo>
                  <a:lnTo>
                    <a:pt x="730" y="313"/>
                  </a:lnTo>
                  <a:lnTo>
                    <a:pt x="729" y="314"/>
                  </a:lnTo>
                  <a:lnTo>
                    <a:pt x="728" y="316"/>
                  </a:lnTo>
                  <a:lnTo>
                    <a:pt x="726" y="317"/>
                  </a:lnTo>
                  <a:lnTo>
                    <a:pt x="724" y="319"/>
                  </a:lnTo>
                  <a:lnTo>
                    <a:pt x="724" y="322"/>
                  </a:lnTo>
                  <a:lnTo>
                    <a:pt x="724" y="324"/>
                  </a:lnTo>
                  <a:lnTo>
                    <a:pt x="726" y="325"/>
                  </a:lnTo>
                  <a:lnTo>
                    <a:pt x="727" y="328"/>
                  </a:lnTo>
                  <a:lnTo>
                    <a:pt x="727" y="329"/>
                  </a:lnTo>
                  <a:lnTo>
                    <a:pt x="727" y="331"/>
                  </a:lnTo>
                  <a:lnTo>
                    <a:pt x="730" y="333"/>
                  </a:lnTo>
                  <a:lnTo>
                    <a:pt x="733" y="334"/>
                  </a:lnTo>
                  <a:lnTo>
                    <a:pt x="735" y="335"/>
                  </a:lnTo>
                  <a:lnTo>
                    <a:pt x="738" y="337"/>
                  </a:lnTo>
                  <a:lnTo>
                    <a:pt x="740" y="340"/>
                  </a:lnTo>
                  <a:lnTo>
                    <a:pt x="744" y="341"/>
                  </a:lnTo>
                  <a:lnTo>
                    <a:pt x="746" y="341"/>
                  </a:lnTo>
                  <a:lnTo>
                    <a:pt x="749" y="341"/>
                  </a:lnTo>
                  <a:lnTo>
                    <a:pt x="751" y="341"/>
                  </a:lnTo>
                  <a:lnTo>
                    <a:pt x="759" y="341"/>
                  </a:lnTo>
                  <a:lnTo>
                    <a:pt x="768" y="342"/>
                  </a:lnTo>
                  <a:lnTo>
                    <a:pt x="775" y="342"/>
                  </a:lnTo>
                  <a:lnTo>
                    <a:pt x="782" y="336"/>
                  </a:lnTo>
                  <a:lnTo>
                    <a:pt x="798" y="341"/>
                  </a:lnTo>
                  <a:lnTo>
                    <a:pt x="815" y="342"/>
                  </a:lnTo>
                  <a:lnTo>
                    <a:pt x="816" y="341"/>
                  </a:lnTo>
                  <a:lnTo>
                    <a:pt x="817" y="340"/>
                  </a:lnTo>
                  <a:lnTo>
                    <a:pt x="820" y="340"/>
                  </a:lnTo>
                  <a:lnTo>
                    <a:pt x="821" y="339"/>
                  </a:lnTo>
                  <a:lnTo>
                    <a:pt x="822" y="340"/>
                  </a:lnTo>
                  <a:lnTo>
                    <a:pt x="824" y="340"/>
                  </a:lnTo>
                  <a:lnTo>
                    <a:pt x="826" y="341"/>
                  </a:lnTo>
                  <a:lnTo>
                    <a:pt x="830" y="341"/>
                  </a:lnTo>
                  <a:lnTo>
                    <a:pt x="835" y="340"/>
                  </a:lnTo>
                  <a:lnTo>
                    <a:pt x="838" y="337"/>
                  </a:lnTo>
                  <a:lnTo>
                    <a:pt x="840" y="334"/>
                  </a:lnTo>
                  <a:lnTo>
                    <a:pt x="840" y="325"/>
                  </a:lnTo>
                  <a:lnTo>
                    <a:pt x="836" y="316"/>
                  </a:lnTo>
                  <a:lnTo>
                    <a:pt x="829" y="308"/>
                  </a:lnTo>
                  <a:lnTo>
                    <a:pt x="829" y="307"/>
                  </a:lnTo>
                  <a:lnTo>
                    <a:pt x="829" y="305"/>
                  </a:lnTo>
                  <a:lnTo>
                    <a:pt x="830" y="306"/>
                  </a:lnTo>
                  <a:lnTo>
                    <a:pt x="830" y="305"/>
                  </a:lnTo>
                  <a:lnTo>
                    <a:pt x="832" y="304"/>
                  </a:lnTo>
                  <a:lnTo>
                    <a:pt x="832" y="302"/>
                  </a:lnTo>
                  <a:lnTo>
                    <a:pt x="848" y="299"/>
                  </a:lnTo>
                  <a:lnTo>
                    <a:pt x="866" y="295"/>
                  </a:lnTo>
                  <a:lnTo>
                    <a:pt x="864" y="292"/>
                  </a:lnTo>
                  <a:lnTo>
                    <a:pt x="864" y="289"/>
                  </a:lnTo>
                  <a:lnTo>
                    <a:pt x="865" y="287"/>
                  </a:lnTo>
                  <a:lnTo>
                    <a:pt x="866" y="286"/>
                  </a:lnTo>
                  <a:lnTo>
                    <a:pt x="869" y="284"/>
                  </a:lnTo>
                  <a:lnTo>
                    <a:pt x="871" y="284"/>
                  </a:lnTo>
                  <a:lnTo>
                    <a:pt x="874" y="283"/>
                  </a:lnTo>
                  <a:lnTo>
                    <a:pt x="876" y="282"/>
                  </a:lnTo>
                  <a:lnTo>
                    <a:pt x="878" y="281"/>
                  </a:lnTo>
                  <a:lnTo>
                    <a:pt x="880" y="278"/>
                  </a:lnTo>
                  <a:lnTo>
                    <a:pt x="881" y="277"/>
                  </a:lnTo>
                  <a:lnTo>
                    <a:pt x="883" y="272"/>
                  </a:lnTo>
                  <a:lnTo>
                    <a:pt x="886" y="269"/>
                  </a:lnTo>
                  <a:lnTo>
                    <a:pt x="888" y="265"/>
                  </a:lnTo>
                  <a:lnTo>
                    <a:pt x="892" y="264"/>
                  </a:lnTo>
                  <a:lnTo>
                    <a:pt x="899" y="263"/>
                  </a:lnTo>
                  <a:lnTo>
                    <a:pt x="906" y="263"/>
                  </a:lnTo>
                  <a:lnTo>
                    <a:pt x="912" y="262"/>
                  </a:lnTo>
                  <a:lnTo>
                    <a:pt x="918" y="258"/>
                  </a:lnTo>
                  <a:lnTo>
                    <a:pt x="923" y="252"/>
                  </a:lnTo>
                  <a:lnTo>
                    <a:pt x="928" y="246"/>
                  </a:lnTo>
                  <a:lnTo>
                    <a:pt x="933" y="242"/>
                  </a:lnTo>
                  <a:lnTo>
                    <a:pt x="940" y="241"/>
                  </a:lnTo>
                  <a:lnTo>
                    <a:pt x="943" y="243"/>
                  </a:lnTo>
                  <a:lnTo>
                    <a:pt x="947" y="245"/>
                  </a:lnTo>
                  <a:lnTo>
                    <a:pt x="951" y="247"/>
                  </a:lnTo>
                  <a:lnTo>
                    <a:pt x="954" y="248"/>
                  </a:lnTo>
                  <a:lnTo>
                    <a:pt x="959" y="250"/>
                  </a:lnTo>
                  <a:lnTo>
                    <a:pt x="960" y="250"/>
                  </a:lnTo>
                  <a:lnTo>
                    <a:pt x="961" y="252"/>
                  </a:lnTo>
                  <a:lnTo>
                    <a:pt x="961" y="253"/>
                  </a:lnTo>
                  <a:lnTo>
                    <a:pt x="968" y="251"/>
                  </a:lnTo>
                  <a:lnTo>
                    <a:pt x="972" y="246"/>
                  </a:lnTo>
                  <a:lnTo>
                    <a:pt x="977" y="242"/>
                  </a:lnTo>
                  <a:lnTo>
                    <a:pt x="982" y="240"/>
                  </a:lnTo>
                  <a:lnTo>
                    <a:pt x="988" y="241"/>
                  </a:lnTo>
                  <a:lnTo>
                    <a:pt x="992" y="245"/>
                  </a:lnTo>
                  <a:lnTo>
                    <a:pt x="993" y="250"/>
                  </a:lnTo>
                  <a:lnTo>
                    <a:pt x="992" y="254"/>
                  </a:lnTo>
                  <a:lnTo>
                    <a:pt x="989" y="260"/>
                  </a:lnTo>
                  <a:lnTo>
                    <a:pt x="993" y="258"/>
                  </a:lnTo>
                  <a:lnTo>
                    <a:pt x="995" y="257"/>
                  </a:lnTo>
                  <a:lnTo>
                    <a:pt x="999" y="254"/>
                  </a:lnTo>
                  <a:lnTo>
                    <a:pt x="1002" y="253"/>
                  </a:lnTo>
                  <a:lnTo>
                    <a:pt x="1004" y="256"/>
                  </a:lnTo>
                  <a:lnTo>
                    <a:pt x="1005" y="257"/>
                  </a:lnTo>
                  <a:lnTo>
                    <a:pt x="1006" y="257"/>
                  </a:lnTo>
                  <a:lnTo>
                    <a:pt x="1007" y="258"/>
                  </a:lnTo>
                  <a:lnTo>
                    <a:pt x="1008" y="259"/>
                  </a:lnTo>
                  <a:lnTo>
                    <a:pt x="1008" y="260"/>
                  </a:lnTo>
                  <a:lnTo>
                    <a:pt x="1007" y="263"/>
                  </a:lnTo>
                  <a:lnTo>
                    <a:pt x="1004" y="266"/>
                  </a:lnTo>
                  <a:lnTo>
                    <a:pt x="1000" y="269"/>
                  </a:lnTo>
                  <a:lnTo>
                    <a:pt x="996" y="271"/>
                  </a:lnTo>
                  <a:lnTo>
                    <a:pt x="992" y="272"/>
                  </a:lnTo>
                  <a:lnTo>
                    <a:pt x="992" y="274"/>
                  </a:lnTo>
                  <a:lnTo>
                    <a:pt x="992" y="275"/>
                  </a:lnTo>
                  <a:lnTo>
                    <a:pt x="993" y="276"/>
                  </a:lnTo>
                  <a:lnTo>
                    <a:pt x="994" y="276"/>
                  </a:lnTo>
                  <a:lnTo>
                    <a:pt x="1002" y="276"/>
                  </a:lnTo>
                  <a:lnTo>
                    <a:pt x="1010" y="276"/>
                  </a:lnTo>
                  <a:lnTo>
                    <a:pt x="1017" y="280"/>
                  </a:lnTo>
                  <a:lnTo>
                    <a:pt x="1017" y="277"/>
                  </a:lnTo>
                  <a:lnTo>
                    <a:pt x="1018" y="276"/>
                  </a:lnTo>
                  <a:lnTo>
                    <a:pt x="1018" y="275"/>
                  </a:lnTo>
                  <a:lnTo>
                    <a:pt x="1019" y="276"/>
                  </a:lnTo>
                  <a:lnTo>
                    <a:pt x="1020" y="276"/>
                  </a:lnTo>
                  <a:lnTo>
                    <a:pt x="1022" y="277"/>
                  </a:lnTo>
                  <a:lnTo>
                    <a:pt x="1023" y="277"/>
                  </a:lnTo>
                  <a:lnTo>
                    <a:pt x="1024" y="277"/>
                  </a:lnTo>
                  <a:lnTo>
                    <a:pt x="1031" y="282"/>
                  </a:lnTo>
                  <a:lnTo>
                    <a:pt x="1031" y="288"/>
                  </a:lnTo>
                  <a:lnTo>
                    <a:pt x="1028" y="294"/>
                  </a:lnTo>
                  <a:lnTo>
                    <a:pt x="1023" y="298"/>
                  </a:lnTo>
                  <a:lnTo>
                    <a:pt x="1019" y="302"/>
                  </a:lnTo>
                  <a:lnTo>
                    <a:pt x="1018" y="310"/>
                  </a:lnTo>
                  <a:lnTo>
                    <a:pt x="1018" y="312"/>
                  </a:lnTo>
                  <a:lnTo>
                    <a:pt x="1019" y="314"/>
                  </a:lnTo>
                  <a:lnTo>
                    <a:pt x="1020" y="317"/>
                  </a:lnTo>
                  <a:lnTo>
                    <a:pt x="1022" y="319"/>
                  </a:lnTo>
                  <a:lnTo>
                    <a:pt x="1022" y="320"/>
                  </a:lnTo>
                  <a:lnTo>
                    <a:pt x="1020" y="322"/>
                  </a:lnTo>
                  <a:lnTo>
                    <a:pt x="1016" y="322"/>
                  </a:lnTo>
                  <a:lnTo>
                    <a:pt x="1011" y="317"/>
                  </a:lnTo>
                  <a:lnTo>
                    <a:pt x="1006" y="313"/>
                  </a:lnTo>
                  <a:lnTo>
                    <a:pt x="1001" y="313"/>
                  </a:lnTo>
                  <a:lnTo>
                    <a:pt x="994" y="316"/>
                  </a:lnTo>
                  <a:lnTo>
                    <a:pt x="987" y="318"/>
                  </a:lnTo>
                  <a:lnTo>
                    <a:pt x="981" y="322"/>
                  </a:lnTo>
                  <a:lnTo>
                    <a:pt x="976" y="327"/>
                  </a:lnTo>
                  <a:lnTo>
                    <a:pt x="972" y="330"/>
                  </a:lnTo>
                  <a:lnTo>
                    <a:pt x="968" y="334"/>
                  </a:lnTo>
                  <a:lnTo>
                    <a:pt x="966" y="335"/>
                  </a:lnTo>
                  <a:lnTo>
                    <a:pt x="964" y="335"/>
                  </a:lnTo>
                  <a:lnTo>
                    <a:pt x="963" y="335"/>
                  </a:lnTo>
                  <a:lnTo>
                    <a:pt x="960" y="335"/>
                  </a:lnTo>
                  <a:lnTo>
                    <a:pt x="959" y="335"/>
                  </a:lnTo>
                  <a:lnTo>
                    <a:pt x="957" y="337"/>
                  </a:lnTo>
                  <a:lnTo>
                    <a:pt x="954" y="340"/>
                  </a:lnTo>
                  <a:lnTo>
                    <a:pt x="952" y="343"/>
                  </a:lnTo>
                  <a:lnTo>
                    <a:pt x="949" y="346"/>
                  </a:lnTo>
                  <a:lnTo>
                    <a:pt x="948" y="348"/>
                  </a:lnTo>
                  <a:lnTo>
                    <a:pt x="948" y="351"/>
                  </a:lnTo>
                  <a:lnTo>
                    <a:pt x="949" y="354"/>
                  </a:lnTo>
                  <a:lnTo>
                    <a:pt x="951" y="357"/>
                  </a:lnTo>
                  <a:lnTo>
                    <a:pt x="951" y="360"/>
                  </a:lnTo>
                  <a:lnTo>
                    <a:pt x="951" y="364"/>
                  </a:lnTo>
                  <a:lnTo>
                    <a:pt x="949" y="367"/>
                  </a:lnTo>
                  <a:lnTo>
                    <a:pt x="946" y="371"/>
                  </a:lnTo>
                  <a:lnTo>
                    <a:pt x="942" y="376"/>
                  </a:lnTo>
                  <a:lnTo>
                    <a:pt x="939" y="379"/>
                  </a:lnTo>
                  <a:lnTo>
                    <a:pt x="936" y="384"/>
                  </a:lnTo>
                  <a:lnTo>
                    <a:pt x="936" y="390"/>
                  </a:lnTo>
                  <a:lnTo>
                    <a:pt x="937" y="398"/>
                  </a:lnTo>
                  <a:lnTo>
                    <a:pt x="937" y="404"/>
                  </a:lnTo>
                  <a:lnTo>
                    <a:pt x="931" y="413"/>
                  </a:lnTo>
                  <a:lnTo>
                    <a:pt x="927" y="423"/>
                  </a:lnTo>
                  <a:lnTo>
                    <a:pt x="919" y="431"/>
                  </a:lnTo>
                  <a:lnTo>
                    <a:pt x="919" y="432"/>
                  </a:lnTo>
                  <a:lnTo>
                    <a:pt x="919" y="435"/>
                  </a:lnTo>
                  <a:lnTo>
                    <a:pt x="919" y="437"/>
                  </a:lnTo>
                  <a:lnTo>
                    <a:pt x="919" y="440"/>
                  </a:lnTo>
                  <a:lnTo>
                    <a:pt x="919" y="441"/>
                  </a:lnTo>
                  <a:lnTo>
                    <a:pt x="915" y="446"/>
                  </a:lnTo>
                  <a:lnTo>
                    <a:pt x="909" y="447"/>
                  </a:lnTo>
                  <a:lnTo>
                    <a:pt x="903" y="444"/>
                  </a:lnTo>
                  <a:lnTo>
                    <a:pt x="895" y="442"/>
                  </a:lnTo>
                  <a:lnTo>
                    <a:pt x="889" y="442"/>
                  </a:lnTo>
                  <a:lnTo>
                    <a:pt x="892" y="448"/>
                  </a:lnTo>
                  <a:lnTo>
                    <a:pt x="893" y="455"/>
                  </a:lnTo>
                  <a:lnTo>
                    <a:pt x="891" y="461"/>
                  </a:lnTo>
                  <a:lnTo>
                    <a:pt x="888" y="465"/>
                  </a:lnTo>
                  <a:lnTo>
                    <a:pt x="887" y="467"/>
                  </a:lnTo>
                  <a:lnTo>
                    <a:pt x="887" y="470"/>
                  </a:lnTo>
                  <a:lnTo>
                    <a:pt x="887" y="472"/>
                  </a:lnTo>
                  <a:lnTo>
                    <a:pt x="887" y="476"/>
                  </a:lnTo>
                  <a:lnTo>
                    <a:pt x="886" y="478"/>
                  </a:lnTo>
                  <a:lnTo>
                    <a:pt x="884" y="478"/>
                  </a:lnTo>
                  <a:lnTo>
                    <a:pt x="883" y="479"/>
                  </a:lnTo>
                  <a:lnTo>
                    <a:pt x="881" y="479"/>
                  </a:lnTo>
                  <a:lnTo>
                    <a:pt x="880" y="478"/>
                  </a:lnTo>
                  <a:lnTo>
                    <a:pt x="881" y="495"/>
                  </a:lnTo>
                  <a:lnTo>
                    <a:pt x="878" y="511"/>
                  </a:lnTo>
                  <a:lnTo>
                    <a:pt x="877" y="513"/>
                  </a:lnTo>
                  <a:lnTo>
                    <a:pt x="876" y="515"/>
                  </a:lnTo>
                  <a:lnTo>
                    <a:pt x="874" y="515"/>
                  </a:lnTo>
                  <a:lnTo>
                    <a:pt x="871" y="517"/>
                  </a:lnTo>
                  <a:lnTo>
                    <a:pt x="869" y="517"/>
                  </a:lnTo>
                  <a:lnTo>
                    <a:pt x="866" y="517"/>
                  </a:lnTo>
                  <a:lnTo>
                    <a:pt x="862" y="506"/>
                  </a:lnTo>
                  <a:lnTo>
                    <a:pt x="859" y="499"/>
                  </a:lnTo>
                  <a:lnTo>
                    <a:pt x="859" y="490"/>
                  </a:lnTo>
                  <a:lnTo>
                    <a:pt x="858" y="482"/>
                  </a:lnTo>
                  <a:lnTo>
                    <a:pt x="857" y="482"/>
                  </a:lnTo>
                  <a:lnTo>
                    <a:pt x="856" y="482"/>
                  </a:lnTo>
                  <a:lnTo>
                    <a:pt x="852" y="473"/>
                  </a:lnTo>
                  <a:lnTo>
                    <a:pt x="853" y="464"/>
                  </a:lnTo>
                  <a:lnTo>
                    <a:pt x="852" y="455"/>
                  </a:lnTo>
                  <a:lnTo>
                    <a:pt x="852" y="454"/>
                  </a:lnTo>
                  <a:lnTo>
                    <a:pt x="851" y="453"/>
                  </a:lnTo>
                  <a:lnTo>
                    <a:pt x="850" y="453"/>
                  </a:lnTo>
                  <a:lnTo>
                    <a:pt x="848" y="452"/>
                  </a:lnTo>
                  <a:lnTo>
                    <a:pt x="848" y="450"/>
                  </a:lnTo>
                  <a:lnTo>
                    <a:pt x="846" y="450"/>
                  </a:lnTo>
                  <a:lnTo>
                    <a:pt x="845" y="450"/>
                  </a:lnTo>
                  <a:lnTo>
                    <a:pt x="842" y="452"/>
                  </a:lnTo>
                  <a:lnTo>
                    <a:pt x="841" y="450"/>
                  </a:lnTo>
                  <a:lnTo>
                    <a:pt x="839" y="449"/>
                  </a:lnTo>
                  <a:lnTo>
                    <a:pt x="838" y="449"/>
                  </a:lnTo>
                  <a:lnTo>
                    <a:pt x="836" y="449"/>
                  </a:lnTo>
                  <a:lnTo>
                    <a:pt x="836" y="450"/>
                  </a:lnTo>
                  <a:lnTo>
                    <a:pt x="836" y="453"/>
                  </a:lnTo>
                  <a:lnTo>
                    <a:pt x="838" y="455"/>
                  </a:lnTo>
                  <a:lnTo>
                    <a:pt x="838" y="458"/>
                  </a:lnTo>
                  <a:lnTo>
                    <a:pt x="838" y="460"/>
                  </a:lnTo>
                  <a:lnTo>
                    <a:pt x="838" y="462"/>
                  </a:lnTo>
                  <a:lnTo>
                    <a:pt x="835" y="465"/>
                  </a:lnTo>
                  <a:lnTo>
                    <a:pt x="833" y="466"/>
                  </a:lnTo>
                  <a:lnTo>
                    <a:pt x="833" y="467"/>
                  </a:lnTo>
                  <a:lnTo>
                    <a:pt x="832" y="470"/>
                  </a:lnTo>
                  <a:lnTo>
                    <a:pt x="832" y="472"/>
                  </a:lnTo>
                  <a:lnTo>
                    <a:pt x="832" y="475"/>
                  </a:lnTo>
                  <a:lnTo>
                    <a:pt x="830" y="476"/>
                  </a:lnTo>
                  <a:lnTo>
                    <a:pt x="828" y="476"/>
                  </a:lnTo>
                  <a:lnTo>
                    <a:pt x="827" y="475"/>
                  </a:lnTo>
                  <a:lnTo>
                    <a:pt x="826" y="473"/>
                  </a:lnTo>
                  <a:lnTo>
                    <a:pt x="824" y="471"/>
                  </a:lnTo>
                  <a:lnTo>
                    <a:pt x="822" y="468"/>
                  </a:lnTo>
                  <a:lnTo>
                    <a:pt x="821" y="467"/>
                  </a:lnTo>
                  <a:lnTo>
                    <a:pt x="817" y="465"/>
                  </a:lnTo>
                  <a:lnTo>
                    <a:pt x="815" y="461"/>
                  </a:lnTo>
                  <a:lnTo>
                    <a:pt x="813" y="458"/>
                  </a:lnTo>
                  <a:lnTo>
                    <a:pt x="813" y="453"/>
                  </a:lnTo>
                  <a:lnTo>
                    <a:pt x="813" y="449"/>
                  </a:lnTo>
                  <a:lnTo>
                    <a:pt x="815" y="448"/>
                  </a:lnTo>
                  <a:lnTo>
                    <a:pt x="817" y="446"/>
                  </a:lnTo>
                  <a:lnTo>
                    <a:pt x="820" y="444"/>
                  </a:lnTo>
                  <a:lnTo>
                    <a:pt x="818" y="443"/>
                  </a:lnTo>
                  <a:lnTo>
                    <a:pt x="818" y="442"/>
                  </a:lnTo>
                  <a:lnTo>
                    <a:pt x="821" y="440"/>
                  </a:lnTo>
                  <a:lnTo>
                    <a:pt x="823" y="440"/>
                  </a:lnTo>
                  <a:lnTo>
                    <a:pt x="826" y="438"/>
                  </a:lnTo>
                  <a:lnTo>
                    <a:pt x="828" y="438"/>
                  </a:lnTo>
                  <a:lnTo>
                    <a:pt x="832" y="437"/>
                  </a:lnTo>
                  <a:lnTo>
                    <a:pt x="833" y="435"/>
                  </a:lnTo>
                  <a:lnTo>
                    <a:pt x="834" y="435"/>
                  </a:lnTo>
                  <a:lnTo>
                    <a:pt x="834" y="436"/>
                  </a:lnTo>
                  <a:lnTo>
                    <a:pt x="835" y="437"/>
                  </a:lnTo>
                  <a:lnTo>
                    <a:pt x="836" y="437"/>
                  </a:lnTo>
                  <a:lnTo>
                    <a:pt x="839" y="436"/>
                  </a:lnTo>
                  <a:lnTo>
                    <a:pt x="840" y="435"/>
                  </a:lnTo>
                  <a:lnTo>
                    <a:pt x="841" y="432"/>
                  </a:lnTo>
                  <a:lnTo>
                    <a:pt x="842" y="430"/>
                  </a:lnTo>
                  <a:lnTo>
                    <a:pt x="844" y="429"/>
                  </a:lnTo>
                  <a:lnTo>
                    <a:pt x="846" y="428"/>
                  </a:lnTo>
                  <a:lnTo>
                    <a:pt x="848" y="428"/>
                  </a:lnTo>
                  <a:lnTo>
                    <a:pt x="847" y="424"/>
                  </a:lnTo>
                  <a:lnTo>
                    <a:pt x="847" y="420"/>
                  </a:lnTo>
                  <a:lnTo>
                    <a:pt x="848" y="417"/>
                  </a:lnTo>
                  <a:lnTo>
                    <a:pt x="851" y="416"/>
                  </a:lnTo>
                  <a:lnTo>
                    <a:pt x="852" y="414"/>
                  </a:lnTo>
                  <a:lnTo>
                    <a:pt x="856" y="413"/>
                  </a:lnTo>
                  <a:lnTo>
                    <a:pt x="858" y="412"/>
                  </a:lnTo>
                  <a:lnTo>
                    <a:pt x="859" y="412"/>
                  </a:lnTo>
                  <a:lnTo>
                    <a:pt x="860" y="412"/>
                  </a:lnTo>
                  <a:lnTo>
                    <a:pt x="862" y="412"/>
                  </a:lnTo>
                  <a:lnTo>
                    <a:pt x="862" y="411"/>
                  </a:lnTo>
                  <a:lnTo>
                    <a:pt x="862" y="410"/>
                  </a:lnTo>
                  <a:lnTo>
                    <a:pt x="860" y="408"/>
                  </a:lnTo>
                  <a:lnTo>
                    <a:pt x="859" y="408"/>
                  </a:lnTo>
                  <a:lnTo>
                    <a:pt x="858" y="407"/>
                  </a:lnTo>
                  <a:lnTo>
                    <a:pt x="857" y="406"/>
                  </a:lnTo>
                  <a:lnTo>
                    <a:pt x="856" y="405"/>
                  </a:lnTo>
                  <a:lnTo>
                    <a:pt x="857" y="405"/>
                  </a:lnTo>
                  <a:lnTo>
                    <a:pt x="857" y="404"/>
                  </a:lnTo>
                  <a:lnTo>
                    <a:pt x="857" y="402"/>
                  </a:lnTo>
                  <a:lnTo>
                    <a:pt x="840" y="399"/>
                  </a:lnTo>
                  <a:lnTo>
                    <a:pt x="822" y="398"/>
                  </a:lnTo>
                  <a:lnTo>
                    <a:pt x="804" y="399"/>
                  </a:lnTo>
                  <a:lnTo>
                    <a:pt x="786" y="398"/>
                  </a:lnTo>
                  <a:lnTo>
                    <a:pt x="783" y="396"/>
                  </a:lnTo>
                  <a:lnTo>
                    <a:pt x="781" y="395"/>
                  </a:lnTo>
                  <a:lnTo>
                    <a:pt x="779" y="395"/>
                  </a:lnTo>
                  <a:lnTo>
                    <a:pt x="777" y="394"/>
                  </a:lnTo>
                  <a:lnTo>
                    <a:pt x="774" y="394"/>
                  </a:lnTo>
                  <a:lnTo>
                    <a:pt x="770" y="393"/>
                  </a:lnTo>
                  <a:lnTo>
                    <a:pt x="768" y="391"/>
                  </a:lnTo>
                  <a:lnTo>
                    <a:pt x="767" y="389"/>
                  </a:lnTo>
                  <a:lnTo>
                    <a:pt x="765" y="387"/>
                  </a:lnTo>
                  <a:lnTo>
                    <a:pt x="764" y="382"/>
                  </a:lnTo>
                  <a:lnTo>
                    <a:pt x="764" y="377"/>
                  </a:lnTo>
                  <a:lnTo>
                    <a:pt x="765" y="372"/>
                  </a:lnTo>
                  <a:lnTo>
                    <a:pt x="767" y="367"/>
                  </a:lnTo>
                  <a:lnTo>
                    <a:pt x="765" y="366"/>
                  </a:lnTo>
                  <a:lnTo>
                    <a:pt x="764" y="365"/>
                  </a:lnTo>
                  <a:lnTo>
                    <a:pt x="764" y="364"/>
                  </a:lnTo>
                  <a:lnTo>
                    <a:pt x="764" y="361"/>
                  </a:lnTo>
                  <a:lnTo>
                    <a:pt x="763" y="360"/>
                  </a:lnTo>
                  <a:lnTo>
                    <a:pt x="763" y="359"/>
                  </a:lnTo>
                  <a:lnTo>
                    <a:pt x="762" y="359"/>
                  </a:lnTo>
                  <a:lnTo>
                    <a:pt x="759" y="359"/>
                  </a:lnTo>
                  <a:lnTo>
                    <a:pt x="759" y="361"/>
                  </a:lnTo>
                  <a:lnTo>
                    <a:pt x="758" y="360"/>
                  </a:lnTo>
                  <a:lnTo>
                    <a:pt x="756" y="361"/>
                  </a:lnTo>
                  <a:lnTo>
                    <a:pt x="755" y="363"/>
                  </a:lnTo>
                  <a:lnTo>
                    <a:pt x="753" y="364"/>
                  </a:lnTo>
                  <a:lnTo>
                    <a:pt x="752" y="365"/>
                  </a:lnTo>
                  <a:lnTo>
                    <a:pt x="751" y="366"/>
                  </a:lnTo>
                  <a:lnTo>
                    <a:pt x="750" y="365"/>
                  </a:lnTo>
                  <a:lnTo>
                    <a:pt x="746" y="364"/>
                  </a:lnTo>
                  <a:lnTo>
                    <a:pt x="745" y="360"/>
                  </a:lnTo>
                  <a:lnTo>
                    <a:pt x="743" y="358"/>
                  </a:lnTo>
                  <a:lnTo>
                    <a:pt x="740" y="355"/>
                  </a:lnTo>
                  <a:lnTo>
                    <a:pt x="739" y="352"/>
                  </a:lnTo>
                  <a:lnTo>
                    <a:pt x="738" y="352"/>
                  </a:lnTo>
                  <a:lnTo>
                    <a:pt x="735" y="352"/>
                  </a:lnTo>
                  <a:lnTo>
                    <a:pt x="734" y="352"/>
                  </a:lnTo>
                  <a:lnTo>
                    <a:pt x="732" y="352"/>
                  </a:lnTo>
                  <a:lnTo>
                    <a:pt x="730" y="353"/>
                  </a:lnTo>
                  <a:lnTo>
                    <a:pt x="730" y="354"/>
                  </a:lnTo>
                  <a:lnTo>
                    <a:pt x="727" y="352"/>
                  </a:lnTo>
                  <a:lnTo>
                    <a:pt x="723" y="349"/>
                  </a:lnTo>
                  <a:lnTo>
                    <a:pt x="720" y="347"/>
                  </a:lnTo>
                  <a:lnTo>
                    <a:pt x="716" y="345"/>
                  </a:lnTo>
                  <a:lnTo>
                    <a:pt x="712" y="343"/>
                  </a:lnTo>
                  <a:lnTo>
                    <a:pt x="711" y="345"/>
                  </a:lnTo>
                  <a:lnTo>
                    <a:pt x="711" y="346"/>
                  </a:lnTo>
                  <a:lnTo>
                    <a:pt x="711" y="347"/>
                  </a:lnTo>
                  <a:lnTo>
                    <a:pt x="712" y="349"/>
                  </a:lnTo>
                  <a:lnTo>
                    <a:pt x="712" y="352"/>
                  </a:lnTo>
                  <a:lnTo>
                    <a:pt x="712" y="354"/>
                  </a:lnTo>
                  <a:lnTo>
                    <a:pt x="710" y="357"/>
                  </a:lnTo>
                  <a:lnTo>
                    <a:pt x="706" y="360"/>
                  </a:lnTo>
                  <a:lnTo>
                    <a:pt x="704" y="365"/>
                  </a:lnTo>
                  <a:lnTo>
                    <a:pt x="700" y="370"/>
                  </a:lnTo>
                  <a:lnTo>
                    <a:pt x="700" y="372"/>
                  </a:lnTo>
                  <a:lnTo>
                    <a:pt x="700" y="375"/>
                  </a:lnTo>
                  <a:lnTo>
                    <a:pt x="702" y="376"/>
                  </a:lnTo>
                  <a:lnTo>
                    <a:pt x="703" y="377"/>
                  </a:lnTo>
                  <a:lnTo>
                    <a:pt x="704" y="377"/>
                  </a:lnTo>
                  <a:lnTo>
                    <a:pt x="705" y="376"/>
                  </a:lnTo>
                  <a:lnTo>
                    <a:pt x="706" y="375"/>
                  </a:lnTo>
                  <a:lnTo>
                    <a:pt x="708" y="375"/>
                  </a:lnTo>
                  <a:lnTo>
                    <a:pt x="709" y="375"/>
                  </a:lnTo>
                  <a:lnTo>
                    <a:pt x="710" y="375"/>
                  </a:lnTo>
                  <a:lnTo>
                    <a:pt x="712" y="377"/>
                  </a:lnTo>
                  <a:lnTo>
                    <a:pt x="714" y="378"/>
                  </a:lnTo>
                  <a:lnTo>
                    <a:pt x="716" y="379"/>
                  </a:lnTo>
                  <a:lnTo>
                    <a:pt x="718" y="381"/>
                  </a:lnTo>
                  <a:lnTo>
                    <a:pt x="720" y="383"/>
                  </a:lnTo>
                  <a:lnTo>
                    <a:pt x="722" y="387"/>
                  </a:lnTo>
                  <a:lnTo>
                    <a:pt x="726" y="388"/>
                  </a:lnTo>
                  <a:lnTo>
                    <a:pt x="729" y="388"/>
                  </a:lnTo>
                  <a:lnTo>
                    <a:pt x="733" y="388"/>
                  </a:lnTo>
                  <a:lnTo>
                    <a:pt x="733" y="389"/>
                  </a:lnTo>
                  <a:lnTo>
                    <a:pt x="733" y="391"/>
                  </a:lnTo>
                  <a:lnTo>
                    <a:pt x="729" y="395"/>
                  </a:lnTo>
                  <a:lnTo>
                    <a:pt x="724" y="396"/>
                  </a:lnTo>
                  <a:lnTo>
                    <a:pt x="721" y="396"/>
                  </a:lnTo>
                  <a:lnTo>
                    <a:pt x="716" y="398"/>
                  </a:lnTo>
                  <a:lnTo>
                    <a:pt x="716" y="400"/>
                  </a:lnTo>
                  <a:lnTo>
                    <a:pt x="715" y="402"/>
                  </a:lnTo>
                  <a:lnTo>
                    <a:pt x="712" y="404"/>
                  </a:lnTo>
                  <a:lnTo>
                    <a:pt x="710" y="404"/>
                  </a:lnTo>
                  <a:lnTo>
                    <a:pt x="708" y="405"/>
                  </a:lnTo>
                  <a:lnTo>
                    <a:pt x="705" y="405"/>
                  </a:lnTo>
                  <a:lnTo>
                    <a:pt x="703" y="405"/>
                  </a:lnTo>
                  <a:lnTo>
                    <a:pt x="703" y="407"/>
                  </a:lnTo>
                  <a:lnTo>
                    <a:pt x="703" y="410"/>
                  </a:lnTo>
                  <a:lnTo>
                    <a:pt x="700" y="412"/>
                  </a:lnTo>
                  <a:lnTo>
                    <a:pt x="698" y="413"/>
                  </a:lnTo>
                  <a:lnTo>
                    <a:pt x="703" y="420"/>
                  </a:lnTo>
                  <a:lnTo>
                    <a:pt x="709" y="425"/>
                  </a:lnTo>
                  <a:lnTo>
                    <a:pt x="716" y="430"/>
                  </a:lnTo>
                  <a:lnTo>
                    <a:pt x="722" y="435"/>
                  </a:lnTo>
                  <a:lnTo>
                    <a:pt x="726" y="442"/>
                  </a:lnTo>
                  <a:lnTo>
                    <a:pt x="728" y="449"/>
                  </a:lnTo>
                  <a:lnTo>
                    <a:pt x="727" y="458"/>
                  </a:lnTo>
                  <a:lnTo>
                    <a:pt x="727" y="459"/>
                  </a:lnTo>
                  <a:lnTo>
                    <a:pt x="726" y="459"/>
                  </a:lnTo>
                  <a:lnTo>
                    <a:pt x="723" y="460"/>
                  </a:lnTo>
                  <a:lnTo>
                    <a:pt x="723" y="461"/>
                  </a:lnTo>
                  <a:lnTo>
                    <a:pt x="723" y="464"/>
                  </a:lnTo>
                  <a:lnTo>
                    <a:pt x="724" y="465"/>
                  </a:lnTo>
                  <a:lnTo>
                    <a:pt x="726" y="466"/>
                  </a:lnTo>
                  <a:lnTo>
                    <a:pt x="728" y="466"/>
                  </a:lnTo>
                  <a:lnTo>
                    <a:pt x="728" y="468"/>
                  </a:lnTo>
                  <a:lnTo>
                    <a:pt x="728" y="471"/>
                  </a:lnTo>
                  <a:lnTo>
                    <a:pt x="727" y="473"/>
                  </a:lnTo>
                  <a:lnTo>
                    <a:pt x="728" y="476"/>
                  </a:lnTo>
                  <a:lnTo>
                    <a:pt x="729" y="478"/>
                  </a:lnTo>
                  <a:lnTo>
                    <a:pt x="732" y="481"/>
                  </a:lnTo>
                  <a:lnTo>
                    <a:pt x="733" y="482"/>
                  </a:lnTo>
                  <a:lnTo>
                    <a:pt x="733" y="484"/>
                  </a:lnTo>
                  <a:lnTo>
                    <a:pt x="733" y="485"/>
                  </a:lnTo>
                  <a:lnTo>
                    <a:pt x="732" y="488"/>
                  </a:lnTo>
                  <a:lnTo>
                    <a:pt x="730" y="490"/>
                  </a:lnTo>
                  <a:lnTo>
                    <a:pt x="730" y="493"/>
                  </a:lnTo>
                  <a:lnTo>
                    <a:pt x="730" y="495"/>
                  </a:lnTo>
                  <a:lnTo>
                    <a:pt x="732" y="497"/>
                  </a:lnTo>
                  <a:lnTo>
                    <a:pt x="733" y="500"/>
                  </a:lnTo>
                  <a:lnTo>
                    <a:pt x="734" y="502"/>
                  </a:lnTo>
                  <a:lnTo>
                    <a:pt x="734" y="503"/>
                  </a:lnTo>
                  <a:lnTo>
                    <a:pt x="734" y="518"/>
                  </a:lnTo>
                  <a:lnTo>
                    <a:pt x="732" y="532"/>
                  </a:lnTo>
                  <a:lnTo>
                    <a:pt x="730" y="533"/>
                  </a:lnTo>
                  <a:lnTo>
                    <a:pt x="729" y="533"/>
                  </a:lnTo>
                  <a:lnTo>
                    <a:pt x="727" y="532"/>
                  </a:lnTo>
                  <a:lnTo>
                    <a:pt x="726" y="530"/>
                  </a:lnTo>
                  <a:lnTo>
                    <a:pt x="724" y="527"/>
                  </a:lnTo>
                  <a:lnTo>
                    <a:pt x="724" y="525"/>
                  </a:lnTo>
                  <a:lnTo>
                    <a:pt x="724" y="521"/>
                  </a:lnTo>
                  <a:lnTo>
                    <a:pt x="724" y="518"/>
                  </a:lnTo>
                  <a:lnTo>
                    <a:pt x="722" y="526"/>
                  </a:lnTo>
                  <a:lnTo>
                    <a:pt x="720" y="532"/>
                  </a:lnTo>
                  <a:lnTo>
                    <a:pt x="717" y="537"/>
                  </a:lnTo>
                  <a:lnTo>
                    <a:pt x="715" y="541"/>
                  </a:lnTo>
                  <a:lnTo>
                    <a:pt x="714" y="541"/>
                  </a:lnTo>
                  <a:lnTo>
                    <a:pt x="711" y="541"/>
                  </a:lnTo>
                  <a:lnTo>
                    <a:pt x="710" y="539"/>
                  </a:lnTo>
                  <a:lnTo>
                    <a:pt x="709" y="536"/>
                  </a:lnTo>
                  <a:lnTo>
                    <a:pt x="708" y="533"/>
                  </a:lnTo>
                  <a:lnTo>
                    <a:pt x="706" y="530"/>
                  </a:lnTo>
                  <a:lnTo>
                    <a:pt x="705" y="526"/>
                  </a:lnTo>
                  <a:lnTo>
                    <a:pt x="703" y="524"/>
                  </a:lnTo>
                  <a:lnTo>
                    <a:pt x="700" y="521"/>
                  </a:lnTo>
                  <a:lnTo>
                    <a:pt x="699" y="520"/>
                  </a:lnTo>
                  <a:lnTo>
                    <a:pt x="697" y="520"/>
                  </a:lnTo>
                  <a:lnTo>
                    <a:pt x="696" y="521"/>
                  </a:lnTo>
                  <a:lnTo>
                    <a:pt x="694" y="523"/>
                  </a:lnTo>
                  <a:lnTo>
                    <a:pt x="694" y="525"/>
                  </a:lnTo>
                  <a:lnTo>
                    <a:pt x="694" y="527"/>
                  </a:lnTo>
                  <a:lnTo>
                    <a:pt x="693" y="530"/>
                  </a:lnTo>
                  <a:lnTo>
                    <a:pt x="692" y="532"/>
                  </a:lnTo>
                  <a:lnTo>
                    <a:pt x="691" y="533"/>
                  </a:lnTo>
                  <a:lnTo>
                    <a:pt x="684" y="537"/>
                  </a:lnTo>
                  <a:lnTo>
                    <a:pt x="675" y="539"/>
                  </a:lnTo>
                  <a:lnTo>
                    <a:pt x="668" y="543"/>
                  </a:lnTo>
                  <a:lnTo>
                    <a:pt x="662" y="547"/>
                  </a:lnTo>
                  <a:lnTo>
                    <a:pt x="659" y="553"/>
                  </a:lnTo>
                  <a:lnTo>
                    <a:pt x="659" y="560"/>
                  </a:lnTo>
                  <a:lnTo>
                    <a:pt x="661" y="567"/>
                  </a:lnTo>
                  <a:lnTo>
                    <a:pt x="658" y="573"/>
                  </a:lnTo>
                  <a:lnTo>
                    <a:pt x="647" y="584"/>
                  </a:lnTo>
                  <a:lnTo>
                    <a:pt x="637" y="594"/>
                  </a:lnTo>
                  <a:lnTo>
                    <a:pt x="625" y="602"/>
                  </a:lnTo>
                  <a:lnTo>
                    <a:pt x="610" y="607"/>
                  </a:lnTo>
                  <a:lnTo>
                    <a:pt x="609" y="608"/>
                  </a:lnTo>
                  <a:lnTo>
                    <a:pt x="598" y="624"/>
                  </a:lnTo>
                  <a:lnTo>
                    <a:pt x="585" y="637"/>
                  </a:lnTo>
                  <a:lnTo>
                    <a:pt x="569" y="648"/>
                  </a:lnTo>
                  <a:lnTo>
                    <a:pt x="554" y="659"/>
                  </a:lnTo>
                  <a:lnTo>
                    <a:pt x="539" y="672"/>
                  </a:lnTo>
                  <a:lnTo>
                    <a:pt x="528" y="680"/>
                  </a:lnTo>
                  <a:lnTo>
                    <a:pt x="515" y="686"/>
                  </a:lnTo>
                  <a:lnTo>
                    <a:pt x="502" y="692"/>
                  </a:lnTo>
                  <a:lnTo>
                    <a:pt x="501" y="693"/>
                  </a:lnTo>
                  <a:lnTo>
                    <a:pt x="499" y="695"/>
                  </a:lnTo>
                  <a:lnTo>
                    <a:pt x="499" y="696"/>
                  </a:lnTo>
                  <a:lnTo>
                    <a:pt x="499" y="698"/>
                  </a:lnTo>
                  <a:lnTo>
                    <a:pt x="502" y="700"/>
                  </a:lnTo>
                  <a:lnTo>
                    <a:pt x="503" y="701"/>
                  </a:lnTo>
                  <a:lnTo>
                    <a:pt x="503" y="702"/>
                  </a:lnTo>
                  <a:lnTo>
                    <a:pt x="503" y="703"/>
                  </a:lnTo>
                  <a:lnTo>
                    <a:pt x="504" y="706"/>
                  </a:lnTo>
                  <a:lnTo>
                    <a:pt x="503" y="706"/>
                  </a:lnTo>
                  <a:lnTo>
                    <a:pt x="504" y="707"/>
                  </a:lnTo>
                  <a:lnTo>
                    <a:pt x="505" y="708"/>
                  </a:lnTo>
                  <a:lnTo>
                    <a:pt x="507" y="708"/>
                  </a:lnTo>
                  <a:lnTo>
                    <a:pt x="508" y="708"/>
                  </a:lnTo>
                  <a:lnTo>
                    <a:pt x="509" y="709"/>
                  </a:lnTo>
                  <a:lnTo>
                    <a:pt x="510" y="710"/>
                  </a:lnTo>
                  <a:lnTo>
                    <a:pt x="510" y="712"/>
                  </a:lnTo>
                  <a:lnTo>
                    <a:pt x="510" y="713"/>
                  </a:lnTo>
                  <a:lnTo>
                    <a:pt x="509" y="715"/>
                  </a:lnTo>
                  <a:lnTo>
                    <a:pt x="507" y="718"/>
                  </a:lnTo>
                  <a:lnTo>
                    <a:pt x="498" y="721"/>
                  </a:lnTo>
                  <a:lnTo>
                    <a:pt x="489" y="724"/>
                  </a:lnTo>
                  <a:lnTo>
                    <a:pt x="479" y="725"/>
                  </a:lnTo>
                  <a:lnTo>
                    <a:pt x="469" y="727"/>
                  </a:lnTo>
                  <a:lnTo>
                    <a:pt x="461" y="732"/>
                  </a:lnTo>
                  <a:lnTo>
                    <a:pt x="454" y="740"/>
                  </a:lnTo>
                  <a:lnTo>
                    <a:pt x="453" y="743"/>
                  </a:lnTo>
                  <a:lnTo>
                    <a:pt x="450" y="743"/>
                  </a:lnTo>
                  <a:lnTo>
                    <a:pt x="446" y="744"/>
                  </a:lnTo>
                  <a:lnTo>
                    <a:pt x="443" y="745"/>
                  </a:lnTo>
                  <a:lnTo>
                    <a:pt x="442" y="744"/>
                  </a:lnTo>
                  <a:lnTo>
                    <a:pt x="442" y="743"/>
                  </a:lnTo>
                  <a:lnTo>
                    <a:pt x="440" y="742"/>
                  </a:lnTo>
                  <a:lnTo>
                    <a:pt x="439" y="740"/>
                  </a:lnTo>
                  <a:lnTo>
                    <a:pt x="438" y="739"/>
                  </a:lnTo>
                  <a:lnTo>
                    <a:pt x="434" y="739"/>
                  </a:lnTo>
                  <a:lnTo>
                    <a:pt x="432" y="739"/>
                  </a:lnTo>
                  <a:lnTo>
                    <a:pt x="428" y="742"/>
                  </a:lnTo>
                  <a:lnTo>
                    <a:pt x="426" y="744"/>
                  </a:lnTo>
                  <a:lnTo>
                    <a:pt x="425" y="748"/>
                  </a:lnTo>
                  <a:lnTo>
                    <a:pt x="424" y="750"/>
                  </a:lnTo>
                  <a:lnTo>
                    <a:pt x="422" y="762"/>
                  </a:lnTo>
                  <a:lnTo>
                    <a:pt x="424" y="773"/>
                  </a:lnTo>
                  <a:lnTo>
                    <a:pt x="425" y="785"/>
                  </a:lnTo>
                  <a:lnTo>
                    <a:pt x="424" y="797"/>
                  </a:lnTo>
                  <a:lnTo>
                    <a:pt x="422" y="801"/>
                  </a:lnTo>
                  <a:lnTo>
                    <a:pt x="424" y="805"/>
                  </a:lnTo>
                  <a:lnTo>
                    <a:pt x="425" y="809"/>
                  </a:lnTo>
                  <a:lnTo>
                    <a:pt x="426" y="814"/>
                  </a:lnTo>
                  <a:lnTo>
                    <a:pt x="427" y="816"/>
                  </a:lnTo>
                  <a:lnTo>
                    <a:pt x="427" y="819"/>
                  </a:lnTo>
                  <a:lnTo>
                    <a:pt x="427" y="822"/>
                  </a:lnTo>
                  <a:lnTo>
                    <a:pt x="426" y="826"/>
                  </a:lnTo>
                  <a:lnTo>
                    <a:pt x="424" y="828"/>
                  </a:lnTo>
                  <a:lnTo>
                    <a:pt x="421" y="831"/>
                  </a:lnTo>
                  <a:lnTo>
                    <a:pt x="418" y="832"/>
                  </a:lnTo>
                  <a:lnTo>
                    <a:pt x="421" y="831"/>
                  </a:lnTo>
                  <a:lnTo>
                    <a:pt x="425" y="831"/>
                  </a:lnTo>
                  <a:lnTo>
                    <a:pt x="428" y="832"/>
                  </a:lnTo>
                  <a:lnTo>
                    <a:pt x="431" y="834"/>
                  </a:lnTo>
                  <a:lnTo>
                    <a:pt x="432" y="837"/>
                  </a:lnTo>
                  <a:lnTo>
                    <a:pt x="432" y="839"/>
                  </a:lnTo>
                  <a:lnTo>
                    <a:pt x="431" y="843"/>
                  </a:lnTo>
                  <a:lnTo>
                    <a:pt x="430" y="845"/>
                  </a:lnTo>
                  <a:lnTo>
                    <a:pt x="430" y="849"/>
                  </a:lnTo>
                  <a:lnTo>
                    <a:pt x="430" y="851"/>
                  </a:lnTo>
                  <a:lnTo>
                    <a:pt x="430" y="855"/>
                  </a:lnTo>
                  <a:lnTo>
                    <a:pt x="430" y="857"/>
                  </a:lnTo>
                  <a:lnTo>
                    <a:pt x="428" y="858"/>
                  </a:lnTo>
                  <a:lnTo>
                    <a:pt x="424" y="864"/>
                  </a:lnTo>
                  <a:lnTo>
                    <a:pt x="420" y="869"/>
                  </a:lnTo>
                  <a:lnTo>
                    <a:pt x="415" y="875"/>
                  </a:lnTo>
                  <a:lnTo>
                    <a:pt x="408" y="887"/>
                  </a:lnTo>
                  <a:lnTo>
                    <a:pt x="404" y="900"/>
                  </a:lnTo>
                  <a:lnTo>
                    <a:pt x="404" y="912"/>
                  </a:lnTo>
                  <a:lnTo>
                    <a:pt x="407" y="911"/>
                  </a:lnTo>
                  <a:lnTo>
                    <a:pt x="409" y="910"/>
                  </a:lnTo>
                  <a:lnTo>
                    <a:pt x="412" y="909"/>
                  </a:lnTo>
                  <a:lnTo>
                    <a:pt x="414" y="908"/>
                  </a:lnTo>
                  <a:lnTo>
                    <a:pt x="415" y="908"/>
                  </a:lnTo>
                  <a:lnTo>
                    <a:pt x="416" y="909"/>
                  </a:lnTo>
                  <a:lnTo>
                    <a:pt x="419" y="917"/>
                  </a:lnTo>
                  <a:lnTo>
                    <a:pt x="419" y="927"/>
                  </a:lnTo>
                  <a:lnTo>
                    <a:pt x="416" y="935"/>
                  </a:lnTo>
                  <a:lnTo>
                    <a:pt x="413" y="940"/>
                  </a:lnTo>
                  <a:lnTo>
                    <a:pt x="407" y="943"/>
                  </a:lnTo>
                  <a:lnTo>
                    <a:pt x="401" y="944"/>
                  </a:lnTo>
                  <a:lnTo>
                    <a:pt x="395" y="945"/>
                  </a:lnTo>
                  <a:lnTo>
                    <a:pt x="389" y="949"/>
                  </a:lnTo>
                  <a:lnTo>
                    <a:pt x="385" y="955"/>
                  </a:lnTo>
                  <a:lnTo>
                    <a:pt x="388" y="955"/>
                  </a:lnTo>
                  <a:lnTo>
                    <a:pt x="389" y="955"/>
                  </a:lnTo>
                  <a:lnTo>
                    <a:pt x="390" y="955"/>
                  </a:lnTo>
                  <a:lnTo>
                    <a:pt x="391" y="956"/>
                  </a:lnTo>
                  <a:lnTo>
                    <a:pt x="388" y="965"/>
                  </a:lnTo>
                  <a:lnTo>
                    <a:pt x="384" y="974"/>
                  </a:lnTo>
                  <a:lnTo>
                    <a:pt x="378" y="981"/>
                  </a:lnTo>
                  <a:lnTo>
                    <a:pt x="367" y="987"/>
                  </a:lnTo>
                  <a:lnTo>
                    <a:pt x="356" y="991"/>
                  </a:lnTo>
                  <a:lnTo>
                    <a:pt x="353" y="993"/>
                  </a:lnTo>
                  <a:lnTo>
                    <a:pt x="351" y="999"/>
                  </a:lnTo>
                  <a:lnTo>
                    <a:pt x="351" y="1005"/>
                  </a:lnTo>
                  <a:lnTo>
                    <a:pt x="350" y="1010"/>
                  </a:lnTo>
                  <a:lnTo>
                    <a:pt x="344" y="1016"/>
                  </a:lnTo>
                  <a:lnTo>
                    <a:pt x="337" y="1020"/>
                  </a:lnTo>
                  <a:lnTo>
                    <a:pt x="329" y="1018"/>
                  </a:lnTo>
                  <a:lnTo>
                    <a:pt x="317" y="1011"/>
                  </a:lnTo>
                  <a:lnTo>
                    <a:pt x="308" y="1002"/>
                  </a:lnTo>
                  <a:lnTo>
                    <a:pt x="300" y="991"/>
                  </a:lnTo>
                  <a:lnTo>
                    <a:pt x="291" y="980"/>
                  </a:lnTo>
                  <a:lnTo>
                    <a:pt x="286" y="968"/>
                  </a:lnTo>
                  <a:lnTo>
                    <a:pt x="285" y="956"/>
                  </a:lnTo>
                  <a:lnTo>
                    <a:pt x="284" y="944"/>
                  </a:lnTo>
                  <a:lnTo>
                    <a:pt x="280" y="932"/>
                  </a:lnTo>
                  <a:lnTo>
                    <a:pt x="264" y="903"/>
                  </a:lnTo>
                  <a:lnTo>
                    <a:pt x="247" y="875"/>
                  </a:lnTo>
                  <a:lnTo>
                    <a:pt x="231" y="847"/>
                  </a:lnTo>
                  <a:lnTo>
                    <a:pt x="230" y="839"/>
                  </a:lnTo>
                  <a:lnTo>
                    <a:pt x="231" y="831"/>
                  </a:lnTo>
                  <a:lnTo>
                    <a:pt x="231" y="822"/>
                  </a:lnTo>
                  <a:lnTo>
                    <a:pt x="221" y="798"/>
                  </a:lnTo>
                  <a:lnTo>
                    <a:pt x="211" y="774"/>
                  </a:lnTo>
                  <a:lnTo>
                    <a:pt x="197" y="750"/>
                  </a:lnTo>
                  <a:lnTo>
                    <a:pt x="190" y="742"/>
                  </a:lnTo>
                  <a:lnTo>
                    <a:pt x="184" y="732"/>
                  </a:lnTo>
                  <a:lnTo>
                    <a:pt x="179" y="722"/>
                  </a:lnTo>
                  <a:lnTo>
                    <a:pt x="178" y="718"/>
                  </a:lnTo>
                  <a:lnTo>
                    <a:pt x="179" y="712"/>
                  </a:lnTo>
                  <a:lnTo>
                    <a:pt x="181" y="706"/>
                  </a:lnTo>
                  <a:lnTo>
                    <a:pt x="181" y="691"/>
                  </a:lnTo>
                  <a:lnTo>
                    <a:pt x="176" y="677"/>
                  </a:lnTo>
                  <a:lnTo>
                    <a:pt x="173" y="667"/>
                  </a:lnTo>
                  <a:lnTo>
                    <a:pt x="171" y="657"/>
                  </a:lnTo>
                  <a:lnTo>
                    <a:pt x="167" y="648"/>
                  </a:lnTo>
                  <a:lnTo>
                    <a:pt x="167" y="645"/>
                  </a:lnTo>
                  <a:lnTo>
                    <a:pt x="166" y="643"/>
                  </a:lnTo>
                  <a:lnTo>
                    <a:pt x="166" y="641"/>
                  </a:lnTo>
                  <a:lnTo>
                    <a:pt x="167" y="638"/>
                  </a:lnTo>
                  <a:lnTo>
                    <a:pt x="169" y="636"/>
                  </a:lnTo>
                  <a:lnTo>
                    <a:pt x="172" y="635"/>
                  </a:lnTo>
                  <a:lnTo>
                    <a:pt x="170" y="635"/>
                  </a:lnTo>
                  <a:lnTo>
                    <a:pt x="169" y="635"/>
                  </a:lnTo>
                  <a:lnTo>
                    <a:pt x="167" y="633"/>
                  </a:lnTo>
                  <a:lnTo>
                    <a:pt x="166" y="631"/>
                  </a:lnTo>
                  <a:lnTo>
                    <a:pt x="165" y="629"/>
                  </a:lnTo>
                  <a:lnTo>
                    <a:pt x="165" y="626"/>
                  </a:lnTo>
                  <a:lnTo>
                    <a:pt x="166" y="624"/>
                  </a:lnTo>
                  <a:lnTo>
                    <a:pt x="167" y="621"/>
                  </a:lnTo>
                  <a:lnTo>
                    <a:pt x="169" y="619"/>
                  </a:lnTo>
                  <a:lnTo>
                    <a:pt x="170" y="615"/>
                  </a:lnTo>
                  <a:lnTo>
                    <a:pt x="169" y="616"/>
                  </a:lnTo>
                  <a:lnTo>
                    <a:pt x="166" y="615"/>
                  </a:lnTo>
                  <a:lnTo>
                    <a:pt x="165" y="615"/>
                  </a:lnTo>
                  <a:lnTo>
                    <a:pt x="164" y="614"/>
                  </a:lnTo>
                  <a:lnTo>
                    <a:pt x="163" y="614"/>
                  </a:lnTo>
                  <a:lnTo>
                    <a:pt x="163" y="601"/>
                  </a:lnTo>
                  <a:lnTo>
                    <a:pt x="164" y="589"/>
                  </a:lnTo>
                  <a:lnTo>
                    <a:pt x="166" y="578"/>
                  </a:lnTo>
                  <a:lnTo>
                    <a:pt x="167" y="567"/>
                  </a:lnTo>
                  <a:lnTo>
                    <a:pt x="165" y="555"/>
                  </a:lnTo>
                  <a:lnTo>
                    <a:pt x="159" y="543"/>
                  </a:lnTo>
                  <a:lnTo>
                    <a:pt x="158" y="542"/>
                  </a:lnTo>
                  <a:lnTo>
                    <a:pt x="159" y="542"/>
                  </a:lnTo>
                  <a:lnTo>
                    <a:pt x="160" y="541"/>
                  </a:lnTo>
                  <a:lnTo>
                    <a:pt x="161" y="541"/>
                  </a:lnTo>
                  <a:lnTo>
                    <a:pt x="163" y="539"/>
                  </a:lnTo>
                  <a:lnTo>
                    <a:pt x="163" y="538"/>
                  </a:lnTo>
                  <a:lnTo>
                    <a:pt x="163" y="537"/>
                  </a:lnTo>
                  <a:lnTo>
                    <a:pt x="160" y="535"/>
                  </a:lnTo>
                  <a:lnTo>
                    <a:pt x="158" y="532"/>
                  </a:lnTo>
                  <a:lnTo>
                    <a:pt x="157" y="530"/>
                  </a:lnTo>
                  <a:lnTo>
                    <a:pt x="157" y="521"/>
                  </a:lnTo>
                  <a:lnTo>
                    <a:pt x="160" y="514"/>
                  </a:lnTo>
                  <a:lnTo>
                    <a:pt x="163" y="507"/>
                  </a:lnTo>
                  <a:lnTo>
                    <a:pt x="155" y="507"/>
                  </a:lnTo>
                  <a:lnTo>
                    <a:pt x="149" y="507"/>
                  </a:lnTo>
                  <a:lnTo>
                    <a:pt x="150" y="509"/>
                  </a:lnTo>
                  <a:lnTo>
                    <a:pt x="150" y="512"/>
                  </a:lnTo>
                  <a:lnTo>
                    <a:pt x="149" y="513"/>
                  </a:lnTo>
                  <a:lnTo>
                    <a:pt x="148" y="515"/>
                  </a:lnTo>
                  <a:lnTo>
                    <a:pt x="147" y="517"/>
                  </a:lnTo>
                  <a:lnTo>
                    <a:pt x="144" y="519"/>
                  </a:lnTo>
                  <a:lnTo>
                    <a:pt x="144" y="521"/>
                  </a:lnTo>
                  <a:lnTo>
                    <a:pt x="144" y="525"/>
                  </a:lnTo>
                  <a:lnTo>
                    <a:pt x="146" y="527"/>
                  </a:lnTo>
                  <a:lnTo>
                    <a:pt x="146" y="531"/>
                  </a:lnTo>
                  <a:lnTo>
                    <a:pt x="147" y="533"/>
                  </a:lnTo>
                  <a:lnTo>
                    <a:pt x="147" y="536"/>
                  </a:lnTo>
                  <a:lnTo>
                    <a:pt x="141" y="545"/>
                  </a:lnTo>
                  <a:lnTo>
                    <a:pt x="132" y="554"/>
                  </a:lnTo>
                  <a:lnTo>
                    <a:pt x="123" y="558"/>
                  </a:lnTo>
                  <a:lnTo>
                    <a:pt x="108" y="562"/>
                  </a:lnTo>
                  <a:lnTo>
                    <a:pt x="95" y="565"/>
                  </a:lnTo>
                  <a:lnTo>
                    <a:pt x="81" y="565"/>
                  </a:lnTo>
                  <a:lnTo>
                    <a:pt x="79" y="564"/>
                  </a:lnTo>
                  <a:lnTo>
                    <a:pt x="79" y="562"/>
                  </a:lnTo>
                  <a:lnTo>
                    <a:pt x="79" y="560"/>
                  </a:lnTo>
                  <a:lnTo>
                    <a:pt x="78" y="562"/>
                  </a:lnTo>
                  <a:lnTo>
                    <a:pt x="77" y="564"/>
                  </a:lnTo>
                  <a:lnTo>
                    <a:pt x="75" y="564"/>
                  </a:lnTo>
                  <a:lnTo>
                    <a:pt x="73" y="564"/>
                  </a:lnTo>
                  <a:lnTo>
                    <a:pt x="72" y="562"/>
                  </a:lnTo>
                  <a:lnTo>
                    <a:pt x="71" y="561"/>
                  </a:lnTo>
                  <a:lnTo>
                    <a:pt x="71" y="560"/>
                  </a:lnTo>
                  <a:lnTo>
                    <a:pt x="70" y="556"/>
                  </a:lnTo>
                  <a:lnTo>
                    <a:pt x="69" y="554"/>
                  </a:lnTo>
                  <a:lnTo>
                    <a:pt x="67" y="550"/>
                  </a:lnTo>
                  <a:lnTo>
                    <a:pt x="67" y="547"/>
                  </a:lnTo>
                  <a:lnTo>
                    <a:pt x="65" y="544"/>
                  </a:lnTo>
                  <a:lnTo>
                    <a:pt x="63" y="542"/>
                  </a:lnTo>
                  <a:lnTo>
                    <a:pt x="52" y="535"/>
                  </a:lnTo>
                  <a:lnTo>
                    <a:pt x="42" y="527"/>
                  </a:lnTo>
                  <a:lnTo>
                    <a:pt x="35" y="518"/>
                  </a:lnTo>
                  <a:lnTo>
                    <a:pt x="31" y="507"/>
                  </a:lnTo>
                  <a:lnTo>
                    <a:pt x="31" y="505"/>
                  </a:lnTo>
                  <a:lnTo>
                    <a:pt x="33" y="503"/>
                  </a:lnTo>
                  <a:lnTo>
                    <a:pt x="35" y="502"/>
                  </a:lnTo>
                  <a:lnTo>
                    <a:pt x="36" y="503"/>
                  </a:lnTo>
                  <a:lnTo>
                    <a:pt x="37" y="503"/>
                  </a:lnTo>
                  <a:lnTo>
                    <a:pt x="39" y="505"/>
                  </a:lnTo>
                  <a:lnTo>
                    <a:pt x="40" y="505"/>
                  </a:lnTo>
                  <a:lnTo>
                    <a:pt x="41" y="506"/>
                  </a:lnTo>
                  <a:lnTo>
                    <a:pt x="42" y="507"/>
                  </a:lnTo>
                  <a:lnTo>
                    <a:pt x="42" y="509"/>
                  </a:lnTo>
                  <a:lnTo>
                    <a:pt x="57" y="502"/>
                  </a:lnTo>
                  <a:lnTo>
                    <a:pt x="69" y="494"/>
                  </a:lnTo>
                  <a:lnTo>
                    <a:pt x="81" y="484"/>
                  </a:lnTo>
                  <a:lnTo>
                    <a:pt x="79" y="483"/>
                  </a:lnTo>
                  <a:lnTo>
                    <a:pt x="77" y="482"/>
                  </a:lnTo>
                  <a:lnTo>
                    <a:pt x="75" y="481"/>
                  </a:lnTo>
                  <a:lnTo>
                    <a:pt x="72" y="482"/>
                  </a:lnTo>
                  <a:lnTo>
                    <a:pt x="64" y="485"/>
                  </a:lnTo>
                  <a:lnTo>
                    <a:pt x="55" y="484"/>
                  </a:lnTo>
                  <a:lnTo>
                    <a:pt x="48" y="482"/>
                  </a:lnTo>
                  <a:lnTo>
                    <a:pt x="40" y="482"/>
                  </a:lnTo>
                  <a:lnTo>
                    <a:pt x="39" y="483"/>
                  </a:lnTo>
                  <a:lnTo>
                    <a:pt x="36" y="483"/>
                  </a:lnTo>
                  <a:lnTo>
                    <a:pt x="34" y="484"/>
                  </a:lnTo>
                  <a:lnTo>
                    <a:pt x="31" y="484"/>
                  </a:lnTo>
                  <a:lnTo>
                    <a:pt x="30" y="484"/>
                  </a:lnTo>
                  <a:lnTo>
                    <a:pt x="17" y="470"/>
                  </a:lnTo>
                  <a:lnTo>
                    <a:pt x="1" y="456"/>
                  </a:lnTo>
                  <a:lnTo>
                    <a:pt x="0" y="455"/>
                  </a:lnTo>
                  <a:lnTo>
                    <a:pt x="0" y="453"/>
                  </a:lnTo>
                  <a:lnTo>
                    <a:pt x="0" y="449"/>
                  </a:lnTo>
                  <a:lnTo>
                    <a:pt x="0" y="446"/>
                  </a:lnTo>
                  <a:lnTo>
                    <a:pt x="0" y="442"/>
                  </a:lnTo>
                  <a:lnTo>
                    <a:pt x="0" y="440"/>
                  </a:lnTo>
                  <a:lnTo>
                    <a:pt x="4" y="441"/>
                  </a:lnTo>
                  <a:lnTo>
                    <a:pt x="6" y="442"/>
                  </a:lnTo>
                  <a:lnTo>
                    <a:pt x="10" y="442"/>
                  </a:lnTo>
                  <a:lnTo>
                    <a:pt x="12" y="441"/>
                  </a:lnTo>
                  <a:lnTo>
                    <a:pt x="16" y="440"/>
                  </a:lnTo>
                  <a:lnTo>
                    <a:pt x="18" y="440"/>
                  </a:lnTo>
                  <a:lnTo>
                    <a:pt x="18" y="437"/>
                  </a:lnTo>
                  <a:lnTo>
                    <a:pt x="18" y="436"/>
                  </a:lnTo>
                  <a:lnTo>
                    <a:pt x="19" y="435"/>
                  </a:lnTo>
                  <a:lnTo>
                    <a:pt x="21" y="434"/>
                  </a:lnTo>
                  <a:lnTo>
                    <a:pt x="22" y="432"/>
                  </a:lnTo>
                  <a:lnTo>
                    <a:pt x="23" y="431"/>
                  </a:lnTo>
                  <a:lnTo>
                    <a:pt x="24" y="430"/>
                  </a:lnTo>
                  <a:lnTo>
                    <a:pt x="23" y="428"/>
                  </a:lnTo>
                  <a:lnTo>
                    <a:pt x="30" y="428"/>
                  </a:lnTo>
                  <a:lnTo>
                    <a:pt x="37" y="429"/>
                  </a:lnTo>
                  <a:lnTo>
                    <a:pt x="45" y="429"/>
                  </a:lnTo>
                  <a:lnTo>
                    <a:pt x="47" y="428"/>
                  </a:lnTo>
                  <a:lnTo>
                    <a:pt x="49" y="428"/>
                  </a:lnTo>
                  <a:lnTo>
                    <a:pt x="52" y="429"/>
                  </a:lnTo>
                  <a:lnTo>
                    <a:pt x="54" y="431"/>
                  </a:lnTo>
                  <a:lnTo>
                    <a:pt x="59" y="434"/>
                  </a:lnTo>
                  <a:lnTo>
                    <a:pt x="65" y="431"/>
                  </a:lnTo>
                  <a:lnTo>
                    <a:pt x="71" y="429"/>
                  </a:lnTo>
                  <a:lnTo>
                    <a:pt x="76" y="429"/>
                  </a:lnTo>
                  <a:lnTo>
                    <a:pt x="88" y="430"/>
                  </a:lnTo>
                  <a:lnTo>
                    <a:pt x="98" y="429"/>
                  </a:lnTo>
                  <a:lnTo>
                    <a:pt x="100" y="428"/>
                  </a:lnTo>
                  <a:lnTo>
                    <a:pt x="102" y="425"/>
                  </a:lnTo>
                  <a:lnTo>
                    <a:pt x="104" y="422"/>
                  </a:lnTo>
                  <a:lnTo>
                    <a:pt x="105" y="418"/>
                  </a:lnTo>
                  <a:lnTo>
                    <a:pt x="105" y="414"/>
                  </a:lnTo>
                  <a:lnTo>
                    <a:pt x="104" y="412"/>
                  </a:lnTo>
                  <a:lnTo>
                    <a:pt x="99" y="404"/>
                  </a:lnTo>
                  <a:lnTo>
                    <a:pt x="93" y="394"/>
                  </a:lnTo>
                  <a:lnTo>
                    <a:pt x="89" y="385"/>
                  </a:lnTo>
                  <a:lnTo>
                    <a:pt x="88" y="375"/>
                  </a:lnTo>
                  <a:lnTo>
                    <a:pt x="86" y="375"/>
                  </a:lnTo>
                  <a:lnTo>
                    <a:pt x="82" y="375"/>
                  </a:lnTo>
                  <a:lnTo>
                    <a:pt x="79" y="375"/>
                  </a:lnTo>
                  <a:lnTo>
                    <a:pt x="77" y="373"/>
                  </a:lnTo>
                  <a:lnTo>
                    <a:pt x="71" y="366"/>
                  </a:lnTo>
                  <a:lnTo>
                    <a:pt x="70" y="357"/>
                  </a:lnTo>
                  <a:lnTo>
                    <a:pt x="69" y="347"/>
                  </a:lnTo>
                  <a:lnTo>
                    <a:pt x="69" y="346"/>
                  </a:lnTo>
                  <a:lnTo>
                    <a:pt x="69" y="343"/>
                  </a:lnTo>
                  <a:lnTo>
                    <a:pt x="67" y="342"/>
                  </a:lnTo>
                  <a:lnTo>
                    <a:pt x="66" y="340"/>
                  </a:lnTo>
                  <a:lnTo>
                    <a:pt x="65" y="340"/>
                  </a:lnTo>
                  <a:lnTo>
                    <a:pt x="61" y="340"/>
                  </a:lnTo>
                  <a:lnTo>
                    <a:pt x="58" y="339"/>
                  </a:lnTo>
                  <a:lnTo>
                    <a:pt x="54" y="337"/>
                  </a:lnTo>
                  <a:lnTo>
                    <a:pt x="52" y="335"/>
                  </a:lnTo>
                  <a:lnTo>
                    <a:pt x="49" y="333"/>
                  </a:lnTo>
                  <a:lnTo>
                    <a:pt x="48" y="329"/>
                  </a:lnTo>
                  <a:lnTo>
                    <a:pt x="48" y="325"/>
                  </a:lnTo>
                  <a:lnTo>
                    <a:pt x="49" y="320"/>
                  </a:lnTo>
                  <a:lnTo>
                    <a:pt x="51" y="320"/>
                  </a:lnTo>
                  <a:lnTo>
                    <a:pt x="52" y="320"/>
                  </a:lnTo>
                  <a:lnTo>
                    <a:pt x="53" y="320"/>
                  </a:lnTo>
                  <a:lnTo>
                    <a:pt x="54" y="319"/>
                  </a:lnTo>
                  <a:lnTo>
                    <a:pt x="54" y="317"/>
                  </a:lnTo>
                  <a:lnTo>
                    <a:pt x="54" y="316"/>
                  </a:lnTo>
                  <a:lnTo>
                    <a:pt x="53" y="313"/>
                  </a:lnTo>
                  <a:lnTo>
                    <a:pt x="54" y="312"/>
                  </a:lnTo>
                  <a:lnTo>
                    <a:pt x="54" y="311"/>
                  </a:lnTo>
                  <a:lnTo>
                    <a:pt x="55" y="311"/>
                  </a:lnTo>
                  <a:lnTo>
                    <a:pt x="63" y="308"/>
                  </a:lnTo>
                  <a:lnTo>
                    <a:pt x="67" y="304"/>
                  </a:lnTo>
                  <a:lnTo>
                    <a:pt x="70" y="296"/>
                  </a:lnTo>
                  <a:lnTo>
                    <a:pt x="72" y="290"/>
                  </a:lnTo>
                  <a:lnTo>
                    <a:pt x="76" y="286"/>
                  </a:lnTo>
                  <a:lnTo>
                    <a:pt x="81" y="286"/>
                  </a:lnTo>
                  <a:lnTo>
                    <a:pt x="88" y="289"/>
                  </a:lnTo>
                  <a:lnTo>
                    <a:pt x="94" y="294"/>
                  </a:lnTo>
                  <a:lnTo>
                    <a:pt x="102" y="294"/>
                  </a:lnTo>
                  <a:lnTo>
                    <a:pt x="106" y="294"/>
                  </a:lnTo>
                  <a:lnTo>
                    <a:pt x="108" y="294"/>
                  </a:lnTo>
                  <a:lnTo>
                    <a:pt x="112" y="294"/>
                  </a:lnTo>
                  <a:lnTo>
                    <a:pt x="116" y="294"/>
                  </a:lnTo>
                  <a:lnTo>
                    <a:pt x="118" y="294"/>
                  </a:lnTo>
                  <a:lnTo>
                    <a:pt x="120" y="293"/>
                  </a:lnTo>
                  <a:lnTo>
                    <a:pt x="128" y="282"/>
                  </a:lnTo>
                  <a:lnTo>
                    <a:pt x="135" y="271"/>
                  </a:lnTo>
                  <a:lnTo>
                    <a:pt x="144" y="262"/>
                  </a:lnTo>
                  <a:lnTo>
                    <a:pt x="159" y="252"/>
                  </a:lnTo>
                  <a:lnTo>
                    <a:pt x="171" y="241"/>
                  </a:lnTo>
                  <a:lnTo>
                    <a:pt x="176" y="234"/>
                  </a:lnTo>
                  <a:lnTo>
                    <a:pt x="179" y="225"/>
                  </a:lnTo>
                  <a:lnTo>
                    <a:pt x="184" y="217"/>
                  </a:lnTo>
                  <a:lnTo>
                    <a:pt x="190" y="212"/>
                  </a:lnTo>
                  <a:lnTo>
                    <a:pt x="196" y="210"/>
                  </a:lnTo>
                  <a:lnTo>
                    <a:pt x="205" y="209"/>
                  </a:lnTo>
                  <a:lnTo>
                    <a:pt x="206" y="207"/>
                  </a:lnTo>
                  <a:lnTo>
                    <a:pt x="207" y="206"/>
                  </a:lnTo>
                  <a:lnTo>
                    <a:pt x="206" y="205"/>
                  </a:lnTo>
                  <a:lnTo>
                    <a:pt x="205" y="204"/>
                  </a:lnTo>
                  <a:lnTo>
                    <a:pt x="205" y="201"/>
                  </a:lnTo>
                  <a:lnTo>
                    <a:pt x="205" y="200"/>
                  </a:lnTo>
                  <a:lnTo>
                    <a:pt x="205" y="198"/>
                  </a:lnTo>
                  <a:lnTo>
                    <a:pt x="214" y="188"/>
                  </a:lnTo>
                  <a:lnTo>
                    <a:pt x="224" y="179"/>
                  </a:lnTo>
                  <a:lnTo>
                    <a:pt x="235" y="170"/>
                  </a:lnTo>
                  <a:lnTo>
                    <a:pt x="232" y="170"/>
                  </a:lnTo>
                  <a:lnTo>
                    <a:pt x="230" y="169"/>
                  </a:lnTo>
                  <a:lnTo>
                    <a:pt x="229" y="168"/>
                  </a:lnTo>
                  <a:lnTo>
                    <a:pt x="228" y="166"/>
                  </a:lnTo>
                  <a:lnTo>
                    <a:pt x="225" y="165"/>
                  </a:lnTo>
                  <a:lnTo>
                    <a:pt x="223" y="165"/>
                  </a:lnTo>
                  <a:lnTo>
                    <a:pt x="224" y="163"/>
                  </a:lnTo>
                  <a:lnTo>
                    <a:pt x="224" y="160"/>
                  </a:lnTo>
                  <a:lnTo>
                    <a:pt x="225" y="158"/>
                  </a:lnTo>
                  <a:lnTo>
                    <a:pt x="228" y="157"/>
                  </a:lnTo>
                  <a:lnTo>
                    <a:pt x="230" y="156"/>
                  </a:lnTo>
                  <a:lnTo>
                    <a:pt x="226" y="154"/>
                  </a:lnTo>
                  <a:lnTo>
                    <a:pt x="225" y="153"/>
                  </a:lnTo>
                  <a:lnTo>
                    <a:pt x="224" y="151"/>
                  </a:lnTo>
                  <a:lnTo>
                    <a:pt x="224" y="150"/>
                  </a:lnTo>
                  <a:lnTo>
                    <a:pt x="224" y="147"/>
                  </a:lnTo>
                  <a:lnTo>
                    <a:pt x="224" y="145"/>
                  </a:lnTo>
                  <a:lnTo>
                    <a:pt x="225" y="142"/>
                  </a:lnTo>
                  <a:lnTo>
                    <a:pt x="226" y="140"/>
                  </a:lnTo>
                  <a:lnTo>
                    <a:pt x="234" y="133"/>
                  </a:lnTo>
                  <a:lnTo>
                    <a:pt x="244" y="127"/>
                  </a:lnTo>
                  <a:lnTo>
                    <a:pt x="255" y="126"/>
                  </a:lnTo>
                  <a:lnTo>
                    <a:pt x="253" y="120"/>
                  </a:lnTo>
                  <a:lnTo>
                    <a:pt x="248" y="117"/>
                  </a:lnTo>
                  <a:lnTo>
                    <a:pt x="242" y="117"/>
                  </a:lnTo>
                  <a:lnTo>
                    <a:pt x="236" y="116"/>
                  </a:lnTo>
                  <a:lnTo>
                    <a:pt x="231" y="114"/>
                  </a:lnTo>
                  <a:lnTo>
                    <a:pt x="230" y="112"/>
                  </a:lnTo>
                  <a:lnTo>
                    <a:pt x="231" y="111"/>
                  </a:lnTo>
                  <a:lnTo>
                    <a:pt x="232" y="110"/>
                  </a:lnTo>
                  <a:lnTo>
                    <a:pt x="235" y="109"/>
                  </a:lnTo>
                  <a:lnTo>
                    <a:pt x="236" y="108"/>
                  </a:lnTo>
                  <a:lnTo>
                    <a:pt x="237" y="106"/>
                  </a:lnTo>
                  <a:lnTo>
                    <a:pt x="237" y="105"/>
                  </a:lnTo>
                  <a:lnTo>
                    <a:pt x="236" y="104"/>
                  </a:lnTo>
                  <a:lnTo>
                    <a:pt x="232" y="104"/>
                  </a:lnTo>
                  <a:lnTo>
                    <a:pt x="226" y="105"/>
                  </a:lnTo>
                  <a:lnTo>
                    <a:pt x="221" y="106"/>
                  </a:lnTo>
                  <a:lnTo>
                    <a:pt x="217" y="104"/>
                  </a:lnTo>
                  <a:lnTo>
                    <a:pt x="212" y="97"/>
                  </a:lnTo>
                  <a:lnTo>
                    <a:pt x="208" y="89"/>
                  </a:lnTo>
                  <a:lnTo>
                    <a:pt x="205" y="82"/>
                  </a:lnTo>
                  <a:lnTo>
                    <a:pt x="208" y="82"/>
                  </a:lnTo>
                  <a:lnTo>
                    <a:pt x="211" y="81"/>
                  </a:lnTo>
                  <a:lnTo>
                    <a:pt x="213" y="81"/>
                  </a:lnTo>
                  <a:lnTo>
                    <a:pt x="213" y="80"/>
                  </a:lnTo>
                  <a:lnTo>
                    <a:pt x="214" y="79"/>
                  </a:lnTo>
                  <a:lnTo>
                    <a:pt x="213" y="77"/>
                  </a:lnTo>
                  <a:lnTo>
                    <a:pt x="211" y="76"/>
                  </a:lnTo>
                  <a:lnTo>
                    <a:pt x="209" y="74"/>
                  </a:lnTo>
                  <a:lnTo>
                    <a:pt x="208" y="71"/>
                  </a:lnTo>
                  <a:lnTo>
                    <a:pt x="208" y="69"/>
                  </a:lnTo>
                  <a:lnTo>
                    <a:pt x="207" y="67"/>
                  </a:lnTo>
                  <a:lnTo>
                    <a:pt x="205" y="65"/>
                  </a:lnTo>
                  <a:lnTo>
                    <a:pt x="207" y="65"/>
                  </a:lnTo>
                  <a:lnTo>
                    <a:pt x="211" y="65"/>
                  </a:lnTo>
                  <a:lnTo>
                    <a:pt x="213" y="65"/>
                  </a:lnTo>
                  <a:lnTo>
                    <a:pt x="215" y="65"/>
                  </a:lnTo>
                  <a:lnTo>
                    <a:pt x="217" y="64"/>
                  </a:lnTo>
                  <a:lnTo>
                    <a:pt x="218" y="63"/>
                  </a:lnTo>
                  <a:lnTo>
                    <a:pt x="218" y="62"/>
                  </a:lnTo>
                  <a:lnTo>
                    <a:pt x="219" y="61"/>
                  </a:lnTo>
                  <a:lnTo>
                    <a:pt x="218" y="59"/>
                  </a:lnTo>
                  <a:lnTo>
                    <a:pt x="211" y="55"/>
                  </a:lnTo>
                  <a:lnTo>
                    <a:pt x="207" y="46"/>
                  </a:lnTo>
                  <a:lnTo>
                    <a:pt x="207" y="39"/>
                  </a:lnTo>
                  <a:lnTo>
                    <a:pt x="211" y="32"/>
                  </a:lnTo>
                  <a:lnTo>
                    <a:pt x="218" y="27"/>
                  </a:lnTo>
                  <a:lnTo>
                    <a:pt x="228" y="26"/>
                  </a:lnTo>
                  <a:lnTo>
                    <a:pt x="238" y="29"/>
                  </a:lnTo>
                  <a:lnTo>
                    <a:pt x="248" y="33"/>
                  </a:lnTo>
                  <a:lnTo>
                    <a:pt x="258" y="37"/>
                  </a:lnTo>
                  <a:lnTo>
                    <a:pt x="268" y="37"/>
                  </a:lnTo>
                  <a:lnTo>
                    <a:pt x="278" y="34"/>
                  </a:lnTo>
                  <a:lnTo>
                    <a:pt x="289" y="29"/>
                  </a:lnTo>
                  <a:lnTo>
                    <a:pt x="298" y="26"/>
                  </a:lnTo>
                  <a:lnTo>
                    <a:pt x="309" y="21"/>
                  </a:lnTo>
                  <a:lnTo>
                    <a:pt x="320" y="14"/>
                  </a:lnTo>
                  <a:lnTo>
                    <a:pt x="331" y="4"/>
                  </a:lnTo>
                  <a:lnTo>
                    <a:pt x="336" y="0"/>
                  </a:lnTo>
                  <a:lnTo>
                    <a:pt x="342" y="0"/>
                  </a:lnTo>
                  <a:lnTo>
                    <a:pt x="348" y="2"/>
                  </a:lnTo>
                  <a:lnTo>
                    <a:pt x="351" y="6"/>
                  </a:lnTo>
                  <a:lnTo>
                    <a:pt x="359" y="21"/>
                  </a:lnTo>
                  <a:lnTo>
                    <a:pt x="368" y="33"/>
                  </a:lnTo>
                  <a:lnTo>
                    <a:pt x="379" y="44"/>
                  </a:lnTo>
                  <a:lnTo>
                    <a:pt x="382" y="49"/>
                  </a:lnTo>
                  <a:lnTo>
                    <a:pt x="378" y="55"/>
                  </a:lnTo>
                  <a:lnTo>
                    <a:pt x="374" y="61"/>
                  </a:lnTo>
                  <a:lnTo>
                    <a:pt x="374" y="68"/>
                  </a:lnTo>
                  <a:lnTo>
                    <a:pt x="380" y="76"/>
                  </a:lnTo>
                  <a:lnTo>
                    <a:pt x="389" y="85"/>
                  </a:lnTo>
                  <a:lnTo>
                    <a:pt x="398" y="91"/>
                  </a:lnTo>
                  <a:lnTo>
                    <a:pt x="402" y="95"/>
                  </a:lnTo>
                  <a:lnTo>
                    <a:pt x="402" y="102"/>
                  </a:lnTo>
                  <a:lnTo>
                    <a:pt x="398" y="108"/>
                  </a:lnTo>
                  <a:lnTo>
                    <a:pt x="395" y="115"/>
                  </a:lnTo>
                  <a:lnTo>
                    <a:pt x="391" y="121"/>
                  </a:lnTo>
                  <a:lnTo>
                    <a:pt x="390" y="122"/>
                  </a:lnTo>
                  <a:lnTo>
                    <a:pt x="389" y="123"/>
                  </a:lnTo>
                  <a:lnTo>
                    <a:pt x="386" y="124"/>
                  </a:lnTo>
                  <a:lnTo>
                    <a:pt x="383" y="123"/>
                  </a:lnTo>
                  <a:lnTo>
                    <a:pt x="379" y="121"/>
                  </a:lnTo>
                  <a:lnTo>
                    <a:pt x="377" y="117"/>
                  </a:lnTo>
                  <a:lnTo>
                    <a:pt x="373" y="115"/>
                  </a:lnTo>
                  <a:lnTo>
                    <a:pt x="371" y="114"/>
                  </a:lnTo>
                  <a:lnTo>
                    <a:pt x="368" y="115"/>
                  </a:lnTo>
                  <a:lnTo>
                    <a:pt x="366" y="115"/>
                  </a:lnTo>
                  <a:lnTo>
                    <a:pt x="363" y="117"/>
                  </a:lnTo>
                  <a:lnTo>
                    <a:pt x="363" y="118"/>
                  </a:lnTo>
                  <a:lnTo>
                    <a:pt x="368" y="128"/>
                  </a:lnTo>
                  <a:lnTo>
                    <a:pt x="372" y="139"/>
                  </a:lnTo>
                  <a:lnTo>
                    <a:pt x="373" y="148"/>
                  </a:lnTo>
                  <a:lnTo>
                    <a:pt x="369" y="158"/>
                  </a:lnTo>
                  <a:lnTo>
                    <a:pt x="372" y="158"/>
                  </a:lnTo>
                  <a:lnTo>
                    <a:pt x="374" y="159"/>
                  </a:lnTo>
                  <a:lnTo>
                    <a:pt x="377" y="159"/>
                  </a:lnTo>
                  <a:lnTo>
                    <a:pt x="379" y="160"/>
                  </a:lnTo>
                  <a:lnTo>
                    <a:pt x="382" y="160"/>
                  </a:lnTo>
                  <a:lnTo>
                    <a:pt x="384" y="159"/>
                  </a:lnTo>
                  <a:lnTo>
                    <a:pt x="386" y="159"/>
                  </a:lnTo>
                  <a:lnTo>
                    <a:pt x="388" y="159"/>
                  </a:lnTo>
                  <a:lnTo>
                    <a:pt x="389" y="162"/>
                  </a:lnTo>
                  <a:lnTo>
                    <a:pt x="391" y="163"/>
                  </a:lnTo>
                  <a:lnTo>
                    <a:pt x="391" y="165"/>
                  </a:lnTo>
                  <a:lnTo>
                    <a:pt x="392" y="168"/>
                  </a:lnTo>
                  <a:lnTo>
                    <a:pt x="394" y="170"/>
                  </a:lnTo>
                  <a:lnTo>
                    <a:pt x="395" y="171"/>
                  </a:lnTo>
                  <a:lnTo>
                    <a:pt x="412" y="179"/>
                  </a:lnTo>
                  <a:lnTo>
                    <a:pt x="427" y="188"/>
                  </a:lnTo>
                  <a:lnTo>
                    <a:pt x="442" y="199"/>
                  </a:lnTo>
                  <a:lnTo>
                    <a:pt x="449" y="204"/>
                  </a:lnTo>
                  <a:lnTo>
                    <a:pt x="446" y="207"/>
                  </a:lnTo>
                  <a:lnTo>
                    <a:pt x="444" y="210"/>
                  </a:lnTo>
                  <a:lnTo>
                    <a:pt x="442" y="213"/>
                  </a:lnTo>
                  <a:lnTo>
                    <a:pt x="439" y="216"/>
                  </a:lnTo>
                  <a:lnTo>
                    <a:pt x="436" y="217"/>
                  </a:lnTo>
                  <a:lnTo>
                    <a:pt x="433" y="219"/>
                  </a:lnTo>
                  <a:lnTo>
                    <a:pt x="430" y="221"/>
                  </a:lnTo>
                  <a:lnTo>
                    <a:pt x="427" y="222"/>
                  </a:lnTo>
                  <a:lnTo>
                    <a:pt x="425" y="224"/>
                  </a:lnTo>
                  <a:lnTo>
                    <a:pt x="424" y="228"/>
                  </a:lnTo>
                  <a:lnTo>
                    <a:pt x="424" y="231"/>
                  </a:lnTo>
                  <a:lnTo>
                    <a:pt x="424" y="235"/>
                  </a:lnTo>
                  <a:lnTo>
                    <a:pt x="424" y="239"/>
                  </a:lnTo>
                  <a:lnTo>
                    <a:pt x="424" y="242"/>
                  </a:lnTo>
                  <a:lnTo>
                    <a:pt x="422" y="246"/>
                  </a:lnTo>
                  <a:lnTo>
                    <a:pt x="421" y="248"/>
                  </a:lnTo>
                  <a:lnTo>
                    <a:pt x="420" y="251"/>
                  </a:lnTo>
                  <a:lnTo>
                    <a:pt x="419" y="253"/>
                  </a:lnTo>
                  <a:lnTo>
                    <a:pt x="419" y="254"/>
                  </a:lnTo>
                  <a:lnTo>
                    <a:pt x="419" y="257"/>
                  </a:lnTo>
                  <a:lnTo>
                    <a:pt x="419" y="258"/>
                  </a:lnTo>
                  <a:lnTo>
                    <a:pt x="424" y="262"/>
                  </a:lnTo>
                  <a:lnTo>
                    <a:pt x="428" y="266"/>
                  </a:lnTo>
                  <a:lnTo>
                    <a:pt x="433" y="270"/>
                  </a:lnTo>
                  <a:lnTo>
                    <a:pt x="439" y="268"/>
                  </a:lnTo>
                  <a:lnTo>
                    <a:pt x="440" y="268"/>
                  </a:lnTo>
                  <a:lnTo>
                    <a:pt x="442" y="268"/>
                  </a:lnTo>
                  <a:lnTo>
                    <a:pt x="443" y="269"/>
                  </a:lnTo>
                  <a:lnTo>
                    <a:pt x="445" y="271"/>
                  </a:lnTo>
                  <a:lnTo>
                    <a:pt x="446" y="275"/>
                  </a:lnTo>
                  <a:lnTo>
                    <a:pt x="448" y="275"/>
                  </a:lnTo>
                  <a:lnTo>
                    <a:pt x="450" y="275"/>
                  </a:lnTo>
                  <a:lnTo>
                    <a:pt x="453" y="275"/>
                  </a:lnTo>
                  <a:lnTo>
                    <a:pt x="455" y="276"/>
                  </a:lnTo>
                  <a:lnTo>
                    <a:pt x="465" y="284"/>
                  </a:lnTo>
                  <a:lnTo>
                    <a:pt x="474" y="292"/>
                  </a:lnTo>
                  <a:lnTo>
                    <a:pt x="478" y="293"/>
                  </a:lnTo>
                  <a:lnTo>
                    <a:pt x="481" y="293"/>
                  </a:lnTo>
                  <a:lnTo>
                    <a:pt x="485" y="293"/>
                  </a:lnTo>
                  <a:lnTo>
                    <a:pt x="487" y="294"/>
                  </a:lnTo>
                  <a:lnTo>
                    <a:pt x="491" y="296"/>
                  </a:lnTo>
                  <a:lnTo>
                    <a:pt x="496" y="299"/>
                  </a:lnTo>
                  <a:lnTo>
                    <a:pt x="497" y="299"/>
                  </a:lnTo>
                  <a:lnTo>
                    <a:pt x="499" y="300"/>
                  </a:lnTo>
                  <a:lnTo>
                    <a:pt x="502" y="300"/>
                  </a:lnTo>
                  <a:lnTo>
                    <a:pt x="504" y="300"/>
                  </a:lnTo>
                  <a:lnTo>
                    <a:pt x="510" y="302"/>
                  </a:lnTo>
                  <a:lnTo>
                    <a:pt x="515" y="306"/>
                  </a:lnTo>
                  <a:lnTo>
                    <a:pt x="521" y="310"/>
                  </a:lnTo>
                  <a:lnTo>
                    <a:pt x="527" y="311"/>
                  </a:lnTo>
                  <a:lnTo>
                    <a:pt x="528" y="312"/>
                  </a:lnTo>
                  <a:lnTo>
                    <a:pt x="528" y="313"/>
                  </a:lnTo>
                  <a:lnTo>
                    <a:pt x="530" y="314"/>
                  </a:lnTo>
                  <a:lnTo>
                    <a:pt x="530" y="316"/>
                  </a:lnTo>
                  <a:lnTo>
                    <a:pt x="532" y="316"/>
                  </a:lnTo>
                  <a:lnTo>
                    <a:pt x="534" y="316"/>
                  </a:lnTo>
                  <a:lnTo>
                    <a:pt x="536" y="316"/>
                  </a:lnTo>
                  <a:lnTo>
                    <a:pt x="537" y="314"/>
                  </a:lnTo>
                  <a:lnTo>
                    <a:pt x="538" y="313"/>
                  </a:lnTo>
                  <a:lnTo>
                    <a:pt x="538" y="311"/>
                  </a:lnTo>
                  <a:lnTo>
                    <a:pt x="554" y="311"/>
                  </a:lnTo>
                  <a:lnTo>
                    <a:pt x="568" y="313"/>
                  </a:lnTo>
                  <a:lnTo>
                    <a:pt x="572" y="314"/>
                  </a:lnTo>
                  <a:lnTo>
                    <a:pt x="575" y="316"/>
                  </a:lnTo>
                  <a:lnTo>
                    <a:pt x="579" y="317"/>
                  </a:lnTo>
                  <a:lnTo>
                    <a:pt x="580" y="318"/>
                  </a:lnTo>
                  <a:lnTo>
                    <a:pt x="580" y="320"/>
                  </a:lnTo>
                  <a:lnTo>
                    <a:pt x="580" y="322"/>
                  </a:lnTo>
                  <a:lnTo>
                    <a:pt x="580" y="324"/>
                  </a:lnTo>
                  <a:lnTo>
                    <a:pt x="581" y="325"/>
                  </a:lnTo>
                  <a:lnTo>
                    <a:pt x="582" y="327"/>
                  </a:lnTo>
                  <a:lnTo>
                    <a:pt x="584" y="328"/>
                  </a:lnTo>
                  <a:lnTo>
                    <a:pt x="585" y="328"/>
                  </a:lnTo>
                  <a:lnTo>
                    <a:pt x="586" y="328"/>
                  </a:lnTo>
                  <a:lnTo>
                    <a:pt x="587" y="328"/>
                  </a:lnTo>
                  <a:lnTo>
                    <a:pt x="590" y="329"/>
                  </a:lnTo>
                  <a:lnTo>
                    <a:pt x="591" y="330"/>
                  </a:lnTo>
                  <a:lnTo>
                    <a:pt x="593" y="333"/>
                  </a:lnTo>
                  <a:lnTo>
                    <a:pt x="595" y="334"/>
                  </a:lnTo>
                  <a:lnTo>
                    <a:pt x="596" y="336"/>
                  </a:lnTo>
                  <a:lnTo>
                    <a:pt x="598" y="337"/>
                  </a:lnTo>
                  <a:lnTo>
                    <a:pt x="601" y="339"/>
                  </a:lnTo>
                  <a:lnTo>
                    <a:pt x="603" y="339"/>
                  </a:lnTo>
                  <a:lnTo>
                    <a:pt x="605" y="339"/>
                  </a:lnTo>
                  <a:lnTo>
                    <a:pt x="608" y="337"/>
                  </a:lnTo>
                  <a:lnTo>
                    <a:pt x="610" y="336"/>
                  </a:lnTo>
                  <a:lnTo>
                    <a:pt x="613" y="336"/>
                  </a:lnTo>
                  <a:lnTo>
                    <a:pt x="614" y="337"/>
                  </a:lnTo>
                  <a:lnTo>
                    <a:pt x="616" y="340"/>
                  </a:lnTo>
                  <a:lnTo>
                    <a:pt x="619" y="342"/>
                  </a:lnTo>
                  <a:lnTo>
                    <a:pt x="620" y="345"/>
                  </a:lnTo>
                  <a:lnTo>
                    <a:pt x="622" y="345"/>
                  </a:lnTo>
                  <a:lnTo>
                    <a:pt x="627" y="345"/>
                  </a:lnTo>
                  <a:lnTo>
                    <a:pt x="632" y="343"/>
                  </a:lnTo>
                  <a:lnTo>
                    <a:pt x="637" y="343"/>
                  </a:lnTo>
                  <a:lnTo>
                    <a:pt x="641" y="345"/>
                  </a:lnTo>
                  <a:lnTo>
                    <a:pt x="641" y="346"/>
                  </a:lnTo>
                  <a:lnTo>
                    <a:pt x="641" y="347"/>
                  </a:lnTo>
                  <a:lnTo>
                    <a:pt x="644" y="349"/>
                  </a:lnTo>
                  <a:lnTo>
                    <a:pt x="647" y="351"/>
                  </a:lnTo>
                  <a:lnTo>
                    <a:pt x="651" y="351"/>
                  </a:lnTo>
                  <a:lnTo>
                    <a:pt x="655" y="351"/>
                  </a:lnTo>
                  <a:lnTo>
                    <a:pt x="657" y="351"/>
                  </a:lnTo>
                  <a:lnTo>
                    <a:pt x="659" y="349"/>
                  </a:lnTo>
                  <a:lnTo>
                    <a:pt x="661" y="349"/>
                  </a:lnTo>
                  <a:lnTo>
                    <a:pt x="661" y="348"/>
                  </a:lnTo>
                  <a:lnTo>
                    <a:pt x="676" y="349"/>
                  </a:lnTo>
                  <a:lnTo>
                    <a:pt x="691" y="351"/>
                  </a:lnTo>
                  <a:lnTo>
                    <a:pt x="696" y="351"/>
                  </a:lnTo>
                  <a:lnTo>
                    <a:pt x="699" y="351"/>
                  </a:lnTo>
                  <a:lnTo>
                    <a:pt x="704" y="349"/>
                  </a:lnTo>
                  <a:lnTo>
                    <a:pt x="705" y="349"/>
                  </a:lnTo>
                  <a:lnTo>
                    <a:pt x="706" y="348"/>
                  </a:lnTo>
                  <a:lnTo>
                    <a:pt x="706" y="346"/>
                  </a:lnTo>
                  <a:lnTo>
                    <a:pt x="708" y="343"/>
                  </a:lnTo>
                  <a:lnTo>
                    <a:pt x="708" y="342"/>
                  </a:lnTo>
                  <a:lnTo>
                    <a:pt x="708" y="340"/>
                  </a:lnTo>
                  <a:lnTo>
                    <a:pt x="706" y="336"/>
                  </a:lnTo>
                  <a:lnTo>
                    <a:pt x="705" y="333"/>
                  </a:lnTo>
                  <a:lnTo>
                    <a:pt x="704" y="330"/>
                  </a:lnTo>
                  <a:lnTo>
                    <a:pt x="703" y="328"/>
                  </a:lnTo>
                  <a:lnTo>
                    <a:pt x="703" y="322"/>
                  </a:lnTo>
                  <a:lnTo>
                    <a:pt x="703" y="316"/>
                  </a:lnTo>
                  <a:lnTo>
                    <a:pt x="703" y="308"/>
                  </a:lnTo>
                  <a:lnTo>
                    <a:pt x="704" y="307"/>
                  </a:lnTo>
                  <a:lnTo>
                    <a:pt x="706" y="306"/>
                  </a:lnTo>
                  <a:lnTo>
                    <a:pt x="709" y="305"/>
                  </a:lnTo>
                  <a:lnTo>
                    <a:pt x="711" y="304"/>
                  </a:lnTo>
                  <a:lnTo>
                    <a:pt x="710" y="300"/>
                  </a:lnTo>
                  <a:lnTo>
                    <a:pt x="710" y="296"/>
                  </a:lnTo>
                  <a:lnTo>
                    <a:pt x="711" y="295"/>
                  </a:lnTo>
                  <a:lnTo>
                    <a:pt x="712" y="294"/>
                  </a:lnTo>
                  <a:lnTo>
                    <a:pt x="715" y="292"/>
                  </a:lnTo>
                  <a:lnTo>
                    <a:pt x="718" y="290"/>
                  </a:lnTo>
                  <a:lnTo>
                    <a:pt x="721" y="288"/>
                  </a:lnTo>
                  <a:lnTo>
                    <a:pt x="722" y="288"/>
                  </a:lnTo>
                  <a:lnTo>
                    <a:pt x="723" y="288"/>
                  </a:lnTo>
                  <a:lnTo>
                    <a:pt x="724" y="288"/>
                  </a:lnTo>
                  <a:lnTo>
                    <a:pt x="726" y="288"/>
                  </a:lnTo>
                  <a:lnTo>
                    <a:pt x="727" y="288"/>
                  </a:lnTo>
                  <a:lnTo>
                    <a:pt x="728" y="289"/>
                  </a:lnTo>
                  <a:lnTo>
                    <a:pt x="728" y="290"/>
                  </a:lnTo>
                  <a:lnTo>
                    <a:pt x="728" y="295"/>
                  </a:lnTo>
                  <a:lnTo>
                    <a:pt x="729" y="299"/>
                  </a:lnTo>
                  <a:lnTo>
                    <a:pt x="730" y="304"/>
                  </a:lnTo>
                  <a:lnTo>
                    <a:pt x="732" y="306"/>
                  </a:lnTo>
                  <a:lnTo>
                    <a:pt x="732" y="311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387" name="Freeform 83"/>
            <p:cNvSpPr>
              <a:spLocks/>
            </p:cNvSpPr>
            <p:nvPr/>
          </p:nvSpPr>
          <p:spPr bwMode="gray">
            <a:xfrm>
              <a:off x="1044" y="1907"/>
              <a:ext cx="555" cy="417"/>
            </a:xfrm>
            <a:custGeom>
              <a:avLst/>
              <a:gdLst>
                <a:gd name="T0" fmla="*/ 37 w 474"/>
                <a:gd name="T1" fmla="*/ 403 h 356"/>
                <a:gd name="T2" fmla="*/ 89 w 474"/>
                <a:gd name="T3" fmla="*/ 412 h 356"/>
                <a:gd name="T4" fmla="*/ 117 w 474"/>
                <a:gd name="T5" fmla="*/ 410 h 356"/>
                <a:gd name="T6" fmla="*/ 164 w 474"/>
                <a:gd name="T7" fmla="*/ 410 h 356"/>
                <a:gd name="T8" fmla="*/ 218 w 474"/>
                <a:gd name="T9" fmla="*/ 404 h 356"/>
                <a:gd name="T10" fmla="*/ 245 w 474"/>
                <a:gd name="T11" fmla="*/ 375 h 356"/>
                <a:gd name="T12" fmla="*/ 270 w 474"/>
                <a:gd name="T13" fmla="*/ 336 h 356"/>
                <a:gd name="T14" fmla="*/ 296 w 474"/>
                <a:gd name="T15" fmla="*/ 328 h 356"/>
                <a:gd name="T16" fmla="*/ 310 w 474"/>
                <a:gd name="T17" fmla="*/ 315 h 356"/>
                <a:gd name="T18" fmla="*/ 347 w 474"/>
                <a:gd name="T19" fmla="*/ 313 h 356"/>
                <a:gd name="T20" fmla="*/ 366 w 474"/>
                <a:gd name="T21" fmla="*/ 273 h 356"/>
                <a:gd name="T22" fmla="*/ 374 w 474"/>
                <a:gd name="T23" fmla="*/ 269 h 356"/>
                <a:gd name="T24" fmla="*/ 378 w 474"/>
                <a:gd name="T25" fmla="*/ 258 h 356"/>
                <a:gd name="T26" fmla="*/ 399 w 474"/>
                <a:gd name="T27" fmla="*/ 247 h 356"/>
                <a:gd name="T28" fmla="*/ 400 w 474"/>
                <a:gd name="T29" fmla="*/ 230 h 356"/>
                <a:gd name="T30" fmla="*/ 391 w 474"/>
                <a:gd name="T31" fmla="*/ 214 h 356"/>
                <a:gd name="T32" fmla="*/ 429 w 474"/>
                <a:gd name="T33" fmla="*/ 214 h 356"/>
                <a:gd name="T34" fmla="*/ 443 w 474"/>
                <a:gd name="T35" fmla="*/ 189 h 356"/>
                <a:gd name="T36" fmla="*/ 457 w 474"/>
                <a:gd name="T37" fmla="*/ 164 h 356"/>
                <a:gd name="T38" fmla="*/ 451 w 474"/>
                <a:gd name="T39" fmla="*/ 110 h 356"/>
                <a:gd name="T40" fmla="*/ 475 w 474"/>
                <a:gd name="T41" fmla="*/ 89 h 356"/>
                <a:gd name="T42" fmla="*/ 515 w 474"/>
                <a:gd name="T43" fmla="*/ 74 h 356"/>
                <a:gd name="T44" fmla="*/ 547 w 474"/>
                <a:gd name="T45" fmla="*/ 59 h 356"/>
                <a:gd name="T46" fmla="*/ 543 w 474"/>
                <a:gd name="T47" fmla="*/ 43 h 356"/>
                <a:gd name="T48" fmla="*/ 482 w 474"/>
                <a:gd name="T49" fmla="*/ 70 h 356"/>
                <a:gd name="T50" fmla="*/ 454 w 474"/>
                <a:gd name="T51" fmla="*/ 59 h 356"/>
                <a:gd name="T52" fmla="*/ 461 w 474"/>
                <a:gd name="T53" fmla="*/ 45 h 356"/>
                <a:gd name="T54" fmla="*/ 457 w 474"/>
                <a:gd name="T55" fmla="*/ 27 h 356"/>
                <a:gd name="T56" fmla="*/ 447 w 474"/>
                <a:gd name="T57" fmla="*/ 23 h 356"/>
                <a:gd name="T58" fmla="*/ 450 w 474"/>
                <a:gd name="T59" fmla="*/ 8 h 356"/>
                <a:gd name="T60" fmla="*/ 429 w 474"/>
                <a:gd name="T61" fmla="*/ 0 h 356"/>
                <a:gd name="T62" fmla="*/ 406 w 474"/>
                <a:gd name="T63" fmla="*/ 29 h 356"/>
                <a:gd name="T64" fmla="*/ 400 w 474"/>
                <a:gd name="T65" fmla="*/ 42 h 356"/>
                <a:gd name="T66" fmla="*/ 368 w 474"/>
                <a:gd name="T67" fmla="*/ 43 h 356"/>
                <a:gd name="T68" fmla="*/ 372 w 474"/>
                <a:gd name="T69" fmla="*/ 48 h 356"/>
                <a:gd name="T70" fmla="*/ 363 w 474"/>
                <a:gd name="T71" fmla="*/ 59 h 356"/>
                <a:gd name="T72" fmla="*/ 335 w 474"/>
                <a:gd name="T73" fmla="*/ 56 h 356"/>
                <a:gd name="T74" fmla="*/ 306 w 474"/>
                <a:gd name="T75" fmla="*/ 63 h 356"/>
                <a:gd name="T76" fmla="*/ 290 w 474"/>
                <a:gd name="T77" fmla="*/ 55 h 356"/>
                <a:gd name="T78" fmla="*/ 270 w 474"/>
                <a:gd name="T79" fmla="*/ 42 h 356"/>
                <a:gd name="T80" fmla="*/ 255 w 474"/>
                <a:gd name="T81" fmla="*/ 48 h 356"/>
                <a:gd name="T82" fmla="*/ 213 w 474"/>
                <a:gd name="T83" fmla="*/ 49 h 356"/>
                <a:gd name="T84" fmla="*/ 192 w 474"/>
                <a:gd name="T85" fmla="*/ 56 h 356"/>
                <a:gd name="T86" fmla="*/ 155 w 474"/>
                <a:gd name="T87" fmla="*/ 105 h 356"/>
                <a:gd name="T88" fmla="*/ 109 w 474"/>
                <a:gd name="T89" fmla="*/ 139 h 356"/>
                <a:gd name="T90" fmla="*/ 63 w 474"/>
                <a:gd name="T91" fmla="*/ 148 h 356"/>
                <a:gd name="T92" fmla="*/ 73 w 474"/>
                <a:gd name="T93" fmla="*/ 142 h 356"/>
                <a:gd name="T94" fmla="*/ 60 w 474"/>
                <a:gd name="T95" fmla="*/ 142 h 356"/>
                <a:gd name="T96" fmla="*/ 40 w 474"/>
                <a:gd name="T97" fmla="*/ 134 h 356"/>
                <a:gd name="T98" fmla="*/ 30 w 474"/>
                <a:gd name="T99" fmla="*/ 136 h 356"/>
                <a:gd name="T100" fmla="*/ 32 w 474"/>
                <a:gd name="T101" fmla="*/ 150 h 356"/>
                <a:gd name="T102" fmla="*/ 27 w 474"/>
                <a:gd name="T103" fmla="*/ 156 h 356"/>
                <a:gd name="T104" fmla="*/ 19 w 474"/>
                <a:gd name="T105" fmla="*/ 193 h 356"/>
                <a:gd name="T106" fmla="*/ 5 w 474"/>
                <a:gd name="T107" fmla="*/ 225 h 356"/>
                <a:gd name="T108" fmla="*/ 13 w 474"/>
                <a:gd name="T109" fmla="*/ 233 h 356"/>
                <a:gd name="T110" fmla="*/ 16 w 474"/>
                <a:gd name="T111" fmla="*/ 274 h 356"/>
                <a:gd name="T112" fmla="*/ 21 w 474"/>
                <a:gd name="T113" fmla="*/ 323 h 356"/>
                <a:gd name="T114" fmla="*/ 53 w 474"/>
                <a:gd name="T115" fmla="*/ 354 h 356"/>
                <a:gd name="T116" fmla="*/ 20 w 474"/>
                <a:gd name="T117" fmla="*/ 388 h 35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74"/>
                <a:gd name="T178" fmla="*/ 0 h 356"/>
                <a:gd name="T179" fmla="*/ 474 w 474"/>
                <a:gd name="T180" fmla="*/ 356 h 35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74" h="356">
                  <a:moveTo>
                    <a:pt x="21" y="340"/>
                  </a:moveTo>
                  <a:lnTo>
                    <a:pt x="23" y="339"/>
                  </a:lnTo>
                  <a:lnTo>
                    <a:pt x="26" y="340"/>
                  </a:lnTo>
                  <a:lnTo>
                    <a:pt x="27" y="341"/>
                  </a:lnTo>
                  <a:lnTo>
                    <a:pt x="29" y="343"/>
                  </a:lnTo>
                  <a:lnTo>
                    <a:pt x="32" y="344"/>
                  </a:lnTo>
                  <a:lnTo>
                    <a:pt x="35" y="345"/>
                  </a:lnTo>
                  <a:lnTo>
                    <a:pt x="44" y="349"/>
                  </a:lnTo>
                  <a:lnTo>
                    <a:pt x="52" y="353"/>
                  </a:lnTo>
                  <a:lnTo>
                    <a:pt x="61" y="356"/>
                  </a:lnTo>
                  <a:lnTo>
                    <a:pt x="68" y="355"/>
                  </a:lnTo>
                  <a:lnTo>
                    <a:pt x="76" y="352"/>
                  </a:lnTo>
                  <a:lnTo>
                    <a:pt x="83" y="355"/>
                  </a:lnTo>
                  <a:lnTo>
                    <a:pt x="91" y="356"/>
                  </a:lnTo>
                  <a:lnTo>
                    <a:pt x="89" y="355"/>
                  </a:lnTo>
                  <a:lnTo>
                    <a:pt x="88" y="353"/>
                  </a:lnTo>
                  <a:lnTo>
                    <a:pt x="94" y="352"/>
                  </a:lnTo>
                  <a:lnTo>
                    <a:pt x="100" y="350"/>
                  </a:lnTo>
                  <a:lnTo>
                    <a:pt x="109" y="349"/>
                  </a:lnTo>
                  <a:lnTo>
                    <a:pt x="116" y="351"/>
                  </a:lnTo>
                  <a:lnTo>
                    <a:pt x="124" y="355"/>
                  </a:lnTo>
                  <a:lnTo>
                    <a:pt x="132" y="355"/>
                  </a:lnTo>
                  <a:lnTo>
                    <a:pt x="140" y="350"/>
                  </a:lnTo>
                  <a:lnTo>
                    <a:pt x="141" y="351"/>
                  </a:lnTo>
                  <a:lnTo>
                    <a:pt x="141" y="352"/>
                  </a:lnTo>
                  <a:lnTo>
                    <a:pt x="141" y="353"/>
                  </a:lnTo>
                  <a:lnTo>
                    <a:pt x="157" y="350"/>
                  </a:lnTo>
                  <a:lnTo>
                    <a:pt x="174" y="349"/>
                  </a:lnTo>
                  <a:lnTo>
                    <a:pt x="186" y="345"/>
                  </a:lnTo>
                  <a:lnTo>
                    <a:pt x="195" y="339"/>
                  </a:lnTo>
                  <a:lnTo>
                    <a:pt x="204" y="331"/>
                  </a:lnTo>
                  <a:lnTo>
                    <a:pt x="205" y="327"/>
                  </a:lnTo>
                  <a:lnTo>
                    <a:pt x="207" y="325"/>
                  </a:lnTo>
                  <a:lnTo>
                    <a:pt x="209" y="322"/>
                  </a:lnTo>
                  <a:lnTo>
                    <a:pt x="209" y="320"/>
                  </a:lnTo>
                  <a:lnTo>
                    <a:pt x="210" y="317"/>
                  </a:lnTo>
                  <a:lnTo>
                    <a:pt x="209" y="305"/>
                  </a:lnTo>
                  <a:lnTo>
                    <a:pt x="213" y="295"/>
                  </a:lnTo>
                  <a:lnTo>
                    <a:pt x="221" y="287"/>
                  </a:lnTo>
                  <a:lnTo>
                    <a:pt x="230" y="282"/>
                  </a:lnTo>
                  <a:lnTo>
                    <a:pt x="231" y="287"/>
                  </a:lnTo>
                  <a:lnTo>
                    <a:pt x="236" y="291"/>
                  </a:lnTo>
                  <a:lnTo>
                    <a:pt x="242" y="291"/>
                  </a:lnTo>
                  <a:lnTo>
                    <a:pt x="247" y="290"/>
                  </a:lnTo>
                  <a:lnTo>
                    <a:pt x="251" y="287"/>
                  </a:lnTo>
                  <a:lnTo>
                    <a:pt x="253" y="285"/>
                  </a:lnTo>
                  <a:lnTo>
                    <a:pt x="253" y="280"/>
                  </a:lnTo>
                  <a:lnTo>
                    <a:pt x="254" y="278"/>
                  </a:lnTo>
                  <a:lnTo>
                    <a:pt x="257" y="275"/>
                  </a:lnTo>
                  <a:lnTo>
                    <a:pt x="258" y="274"/>
                  </a:lnTo>
                  <a:lnTo>
                    <a:pt x="260" y="273"/>
                  </a:lnTo>
                  <a:lnTo>
                    <a:pt x="263" y="270"/>
                  </a:lnTo>
                  <a:lnTo>
                    <a:pt x="265" y="269"/>
                  </a:lnTo>
                  <a:lnTo>
                    <a:pt x="266" y="266"/>
                  </a:lnTo>
                  <a:lnTo>
                    <a:pt x="273" y="267"/>
                  </a:lnTo>
                  <a:lnTo>
                    <a:pt x="280" y="266"/>
                  </a:lnTo>
                  <a:lnTo>
                    <a:pt x="284" y="263"/>
                  </a:lnTo>
                  <a:lnTo>
                    <a:pt x="288" y="263"/>
                  </a:lnTo>
                  <a:lnTo>
                    <a:pt x="296" y="267"/>
                  </a:lnTo>
                  <a:lnTo>
                    <a:pt x="304" y="269"/>
                  </a:lnTo>
                  <a:lnTo>
                    <a:pt x="310" y="266"/>
                  </a:lnTo>
                  <a:lnTo>
                    <a:pt x="313" y="257"/>
                  </a:lnTo>
                  <a:lnTo>
                    <a:pt x="312" y="250"/>
                  </a:lnTo>
                  <a:lnTo>
                    <a:pt x="312" y="242"/>
                  </a:lnTo>
                  <a:lnTo>
                    <a:pt x="313" y="233"/>
                  </a:lnTo>
                  <a:lnTo>
                    <a:pt x="314" y="234"/>
                  </a:lnTo>
                  <a:lnTo>
                    <a:pt x="317" y="234"/>
                  </a:lnTo>
                  <a:lnTo>
                    <a:pt x="317" y="233"/>
                  </a:lnTo>
                  <a:lnTo>
                    <a:pt x="318" y="232"/>
                  </a:lnTo>
                  <a:lnTo>
                    <a:pt x="319" y="231"/>
                  </a:lnTo>
                  <a:lnTo>
                    <a:pt x="319" y="230"/>
                  </a:lnTo>
                  <a:lnTo>
                    <a:pt x="320" y="228"/>
                  </a:lnTo>
                  <a:lnTo>
                    <a:pt x="322" y="228"/>
                  </a:lnTo>
                  <a:lnTo>
                    <a:pt x="322" y="226"/>
                  </a:lnTo>
                  <a:lnTo>
                    <a:pt x="322" y="224"/>
                  </a:lnTo>
                  <a:lnTo>
                    <a:pt x="322" y="221"/>
                  </a:lnTo>
                  <a:lnTo>
                    <a:pt x="323" y="220"/>
                  </a:lnTo>
                  <a:lnTo>
                    <a:pt x="325" y="217"/>
                  </a:lnTo>
                  <a:lnTo>
                    <a:pt x="329" y="216"/>
                  </a:lnTo>
                  <a:lnTo>
                    <a:pt x="331" y="215"/>
                  </a:lnTo>
                  <a:lnTo>
                    <a:pt x="335" y="215"/>
                  </a:lnTo>
                  <a:lnTo>
                    <a:pt x="338" y="214"/>
                  </a:lnTo>
                  <a:lnTo>
                    <a:pt x="341" y="211"/>
                  </a:lnTo>
                  <a:lnTo>
                    <a:pt x="343" y="209"/>
                  </a:lnTo>
                  <a:lnTo>
                    <a:pt x="346" y="207"/>
                  </a:lnTo>
                  <a:lnTo>
                    <a:pt x="347" y="203"/>
                  </a:lnTo>
                  <a:lnTo>
                    <a:pt x="346" y="201"/>
                  </a:lnTo>
                  <a:lnTo>
                    <a:pt x="344" y="197"/>
                  </a:lnTo>
                  <a:lnTo>
                    <a:pt x="342" y="196"/>
                  </a:lnTo>
                  <a:lnTo>
                    <a:pt x="340" y="193"/>
                  </a:lnTo>
                  <a:lnTo>
                    <a:pt x="337" y="192"/>
                  </a:lnTo>
                  <a:lnTo>
                    <a:pt x="335" y="190"/>
                  </a:lnTo>
                  <a:lnTo>
                    <a:pt x="332" y="187"/>
                  </a:lnTo>
                  <a:lnTo>
                    <a:pt x="332" y="185"/>
                  </a:lnTo>
                  <a:lnTo>
                    <a:pt x="334" y="183"/>
                  </a:lnTo>
                  <a:lnTo>
                    <a:pt x="340" y="178"/>
                  </a:lnTo>
                  <a:lnTo>
                    <a:pt x="348" y="177"/>
                  </a:lnTo>
                  <a:lnTo>
                    <a:pt x="357" y="178"/>
                  </a:lnTo>
                  <a:lnTo>
                    <a:pt x="360" y="180"/>
                  </a:lnTo>
                  <a:lnTo>
                    <a:pt x="364" y="181"/>
                  </a:lnTo>
                  <a:lnTo>
                    <a:pt x="366" y="183"/>
                  </a:lnTo>
                  <a:lnTo>
                    <a:pt x="370" y="183"/>
                  </a:lnTo>
                  <a:lnTo>
                    <a:pt x="372" y="183"/>
                  </a:lnTo>
                  <a:lnTo>
                    <a:pt x="375" y="181"/>
                  </a:lnTo>
                  <a:lnTo>
                    <a:pt x="378" y="175"/>
                  </a:lnTo>
                  <a:lnTo>
                    <a:pt x="379" y="168"/>
                  </a:lnTo>
                  <a:lnTo>
                    <a:pt x="378" y="161"/>
                  </a:lnTo>
                  <a:lnTo>
                    <a:pt x="377" y="161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7" y="154"/>
                  </a:lnTo>
                  <a:lnTo>
                    <a:pt x="383" y="147"/>
                  </a:lnTo>
                  <a:lnTo>
                    <a:pt x="390" y="140"/>
                  </a:lnTo>
                  <a:lnTo>
                    <a:pt x="395" y="133"/>
                  </a:lnTo>
                  <a:lnTo>
                    <a:pt x="396" y="125"/>
                  </a:lnTo>
                  <a:lnTo>
                    <a:pt x="394" y="116"/>
                  </a:lnTo>
                  <a:lnTo>
                    <a:pt x="390" y="109"/>
                  </a:lnTo>
                  <a:lnTo>
                    <a:pt x="387" y="102"/>
                  </a:lnTo>
                  <a:lnTo>
                    <a:pt x="385" y="94"/>
                  </a:lnTo>
                  <a:lnTo>
                    <a:pt x="388" y="88"/>
                  </a:lnTo>
                  <a:lnTo>
                    <a:pt x="396" y="83"/>
                  </a:lnTo>
                  <a:lnTo>
                    <a:pt x="406" y="79"/>
                  </a:lnTo>
                  <a:lnTo>
                    <a:pt x="406" y="78"/>
                  </a:lnTo>
                  <a:lnTo>
                    <a:pt x="406" y="76"/>
                  </a:lnTo>
                  <a:lnTo>
                    <a:pt x="406" y="74"/>
                  </a:lnTo>
                  <a:lnTo>
                    <a:pt x="406" y="73"/>
                  </a:lnTo>
                  <a:lnTo>
                    <a:pt x="415" y="70"/>
                  </a:lnTo>
                  <a:lnTo>
                    <a:pt x="424" y="68"/>
                  </a:lnTo>
                  <a:lnTo>
                    <a:pt x="434" y="65"/>
                  </a:lnTo>
                  <a:lnTo>
                    <a:pt x="440" y="63"/>
                  </a:lnTo>
                  <a:lnTo>
                    <a:pt x="447" y="65"/>
                  </a:lnTo>
                  <a:lnTo>
                    <a:pt x="454" y="66"/>
                  </a:lnTo>
                  <a:lnTo>
                    <a:pt x="458" y="54"/>
                  </a:lnTo>
                  <a:lnTo>
                    <a:pt x="461" y="53"/>
                  </a:lnTo>
                  <a:lnTo>
                    <a:pt x="465" y="50"/>
                  </a:lnTo>
                  <a:lnTo>
                    <a:pt x="467" y="50"/>
                  </a:lnTo>
                  <a:lnTo>
                    <a:pt x="471" y="49"/>
                  </a:lnTo>
                  <a:lnTo>
                    <a:pt x="472" y="49"/>
                  </a:lnTo>
                  <a:lnTo>
                    <a:pt x="473" y="49"/>
                  </a:lnTo>
                  <a:lnTo>
                    <a:pt x="474" y="44"/>
                  </a:lnTo>
                  <a:lnTo>
                    <a:pt x="468" y="41"/>
                  </a:lnTo>
                  <a:lnTo>
                    <a:pt x="464" y="37"/>
                  </a:lnTo>
                  <a:lnTo>
                    <a:pt x="459" y="36"/>
                  </a:lnTo>
                  <a:lnTo>
                    <a:pt x="453" y="37"/>
                  </a:lnTo>
                  <a:lnTo>
                    <a:pt x="446" y="42"/>
                  </a:lnTo>
                  <a:lnTo>
                    <a:pt x="438" y="49"/>
                  </a:lnTo>
                  <a:lnTo>
                    <a:pt x="431" y="54"/>
                  </a:lnTo>
                  <a:lnTo>
                    <a:pt x="412" y="60"/>
                  </a:lnTo>
                  <a:lnTo>
                    <a:pt x="393" y="63"/>
                  </a:lnTo>
                  <a:lnTo>
                    <a:pt x="391" y="60"/>
                  </a:lnTo>
                  <a:lnTo>
                    <a:pt x="390" y="57"/>
                  </a:lnTo>
                  <a:lnTo>
                    <a:pt x="388" y="54"/>
                  </a:lnTo>
                  <a:lnTo>
                    <a:pt x="388" y="51"/>
                  </a:lnTo>
                  <a:lnTo>
                    <a:pt x="388" y="50"/>
                  </a:lnTo>
                  <a:lnTo>
                    <a:pt x="389" y="48"/>
                  </a:lnTo>
                  <a:lnTo>
                    <a:pt x="391" y="47"/>
                  </a:lnTo>
                  <a:lnTo>
                    <a:pt x="393" y="45"/>
                  </a:lnTo>
                  <a:lnTo>
                    <a:pt x="394" y="43"/>
                  </a:lnTo>
                  <a:lnTo>
                    <a:pt x="395" y="41"/>
                  </a:lnTo>
                  <a:lnTo>
                    <a:pt x="394" y="38"/>
                  </a:lnTo>
                  <a:lnTo>
                    <a:pt x="393" y="36"/>
                  </a:lnTo>
                  <a:lnTo>
                    <a:pt x="393" y="32"/>
                  </a:lnTo>
                  <a:lnTo>
                    <a:pt x="393" y="30"/>
                  </a:lnTo>
                  <a:lnTo>
                    <a:pt x="393" y="27"/>
                  </a:lnTo>
                  <a:lnTo>
                    <a:pt x="391" y="25"/>
                  </a:lnTo>
                  <a:lnTo>
                    <a:pt x="390" y="23"/>
                  </a:lnTo>
                  <a:lnTo>
                    <a:pt x="389" y="21"/>
                  </a:lnTo>
                  <a:lnTo>
                    <a:pt x="387" y="21"/>
                  </a:lnTo>
                  <a:lnTo>
                    <a:pt x="384" y="21"/>
                  </a:lnTo>
                  <a:lnTo>
                    <a:pt x="382" y="23"/>
                  </a:lnTo>
                  <a:lnTo>
                    <a:pt x="381" y="23"/>
                  </a:lnTo>
                  <a:lnTo>
                    <a:pt x="382" y="20"/>
                  </a:lnTo>
                  <a:lnTo>
                    <a:pt x="383" y="19"/>
                  </a:lnTo>
                  <a:lnTo>
                    <a:pt x="383" y="17"/>
                  </a:lnTo>
                  <a:lnTo>
                    <a:pt x="384" y="14"/>
                  </a:lnTo>
                  <a:lnTo>
                    <a:pt x="384" y="12"/>
                  </a:lnTo>
                  <a:lnTo>
                    <a:pt x="384" y="9"/>
                  </a:lnTo>
                  <a:lnTo>
                    <a:pt x="384" y="7"/>
                  </a:lnTo>
                  <a:lnTo>
                    <a:pt x="382" y="6"/>
                  </a:lnTo>
                  <a:lnTo>
                    <a:pt x="379" y="3"/>
                  </a:lnTo>
                  <a:lnTo>
                    <a:pt x="377" y="2"/>
                  </a:lnTo>
                  <a:lnTo>
                    <a:pt x="375" y="1"/>
                  </a:lnTo>
                  <a:lnTo>
                    <a:pt x="372" y="0"/>
                  </a:lnTo>
                  <a:lnTo>
                    <a:pt x="366" y="0"/>
                  </a:lnTo>
                  <a:lnTo>
                    <a:pt x="360" y="3"/>
                  </a:lnTo>
                  <a:lnTo>
                    <a:pt x="355" y="9"/>
                  </a:lnTo>
                  <a:lnTo>
                    <a:pt x="349" y="15"/>
                  </a:lnTo>
                  <a:lnTo>
                    <a:pt x="343" y="19"/>
                  </a:lnTo>
                  <a:lnTo>
                    <a:pt x="344" y="23"/>
                  </a:lnTo>
                  <a:lnTo>
                    <a:pt x="347" y="25"/>
                  </a:lnTo>
                  <a:lnTo>
                    <a:pt x="349" y="26"/>
                  </a:lnTo>
                  <a:lnTo>
                    <a:pt x="350" y="29"/>
                  </a:lnTo>
                  <a:lnTo>
                    <a:pt x="350" y="31"/>
                  </a:lnTo>
                  <a:lnTo>
                    <a:pt x="349" y="32"/>
                  </a:lnTo>
                  <a:lnTo>
                    <a:pt x="347" y="35"/>
                  </a:lnTo>
                  <a:lnTo>
                    <a:pt x="342" y="36"/>
                  </a:lnTo>
                  <a:lnTo>
                    <a:pt x="336" y="33"/>
                  </a:lnTo>
                  <a:lnTo>
                    <a:pt x="331" y="31"/>
                  </a:lnTo>
                  <a:lnTo>
                    <a:pt x="325" y="30"/>
                  </a:lnTo>
                  <a:lnTo>
                    <a:pt x="322" y="32"/>
                  </a:lnTo>
                  <a:lnTo>
                    <a:pt x="317" y="35"/>
                  </a:lnTo>
                  <a:lnTo>
                    <a:pt x="314" y="37"/>
                  </a:lnTo>
                  <a:lnTo>
                    <a:pt x="313" y="37"/>
                  </a:lnTo>
                  <a:lnTo>
                    <a:pt x="313" y="38"/>
                  </a:lnTo>
                  <a:lnTo>
                    <a:pt x="314" y="39"/>
                  </a:lnTo>
                  <a:lnTo>
                    <a:pt x="316" y="39"/>
                  </a:lnTo>
                  <a:lnTo>
                    <a:pt x="317" y="41"/>
                  </a:lnTo>
                  <a:lnTo>
                    <a:pt x="318" y="41"/>
                  </a:lnTo>
                  <a:lnTo>
                    <a:pt x="319" y="42"/>
                  </a:lnTo>
                  <a:lnTo>
                    <a:pt x="319" y="43"/>
                  </a:lnTo>
                  <a:lnTo>
                    <a:pt x="318" y="45"/>
                  </a:lnTo>
                  <a:lnTo>
                    <a:pt x="316" y="47"/>
                  </a:lnTo>
                  <a:lnTo>
                    <a:pt x="313" y="49"/>
                  </a:lnTo>
                  <a:lnTo>
                    <a:pt x="310" y="50"/>
                  </a:lnTo>
                  <a:lnTo>
                    <a:pt x="307" y="50"/>
                  </a:lnTo>
                  <a:lnTo>
                    <a:pt x="305" y="49"/>
                  </a:lnTo>
                  <a:lnTo>
                    <a:pt x="301" y="48"/>
                  </a:lnTo>
                  <a:lnTo>
                    <a:pt x="299" y="47"/>
                  </a:lnTo>
                  <a:lnTo>
                    <a:pt x="292" y="45"/>
                  </a:lnTo>
                  <a:lnTo>
                    <a:pt x="286" y="48"/>
                  </a:lnTo>
                  <a:lnTo>
                    <a:pt x="280" y="51"/>
                  </a:lnTo>
                  <a:lnTo>
                    <a:pt x="273" y="55"/>
                  </a:lnTo>
                  <a:lnTo>
                    <a:pt x="267" y="55"/>
                  </a:lnTo>
                  <a:lnTo>
                    <a:pt x="265" y="55"/>
                  </a:lnTo>
                  <a:lnTo>
                    <a:pt x="263" y="55"/>
                  </a:lnTo>
                  <a:lnTo>
                    <a:pt x="261" y="54"/>
                  </a:lnTo>
                  <a:lnTo>
                    <a:pt x="259" y="53"/>
                  </a:lnTo>
                  <a:lnTo>
                    <a:pt x="258" y="50"/>
                  </a:lnTo>
                  <a:lnTo>
                    <a:pt x="257" y="48"/>
                  </a:lnTo>
                  <a:lnTo>
                    <a:pt x="258" y="45"/>
                  </a:lnTo>
                  <a:lnTo>
                    <a:pt x="253" y="47"/>
                  </a:lnTo>
                  <a:lnTo>
                    <a:pt x="248" y="47"/>
                  </a:lnTo>
                  <a:lnTo>
                    <a:pt x="243" y="47"/>
                  </a:lnTo>
                  <a:lnTo>
                    <a:pt x="241" y="45"/>
                  </a:lnTo>
                  <a:lnTo>
                    <a:pt x="237" y="43"/>
                  </a:lnTo>
                  <a:lnTo>
                    <a:pt x="235" y="41"/>
                  </a:lnTo>
                  <a:lnTo>
                    <a:pt x="233" y="37"/>
                  </a:lnTo>
                  <a:lnTo>
                    <a:pt x="231" y="36"/>
                  </a:lnTo>
                  <a:lnTo>
                    <a:pt x="230" y="36"/>
                  </a:lnTo>
                  <a:lnTo>
                    <a:pt x="228" y="37"/>
                  </a:lnTo>
                  <a:lnTo>
                    <a:pt x="225" y="38"/>
                  </a:lnTo>
                  <a:lnTo>
                    <a:pt x="223" y="39"/>
                  </a:lnTo>
                  <a:lnTo>
                    <a:pt x="221" y="41"/>
                  </a:lnTo>
                  <a:lnTo>
                    <a:pt x="218" y="41"/>
                  </a:lnTo>
                  <a:lnTo>
                    <a:pt x="207" y="38"/>
                  </a:lnTo>
                  <a:lnTo>
                    <a:pt x="196" y="36"/>
                  </a:lnTo>
                  <a:lnTo>
                    <a:pt x="186" y="37"/>
                  </a:lnTo>
                  <a:lnTo>
                    <a:pt x="184" y="38"/>
                  </a:lnTo>
                  <a:lnTo>
                    <a:pt x="183" y="39"/>
                  </a:lnTo>
                  <a:lnTo>
                    <a:pt x="182" y="42"/>
                  </a:lnTo>
                  <a:lnTo>
                    <a:pt x="181" y="44"/>
                  </a:lnTo>
                  <a:lnTo>
                    <a:pt x="178" y="45"/>
                  </a:lnTo>
                  <a:lnTo>
                    <a:pt x="175" y="45"/>
                  </a:lnTo>
                  <a:lnTo>
                    <a:pt x="171" y="47"/>
                  </a:lnTo>
                  <a:lnTo>
                    <a:pt x="166" y="47"/>
                  </a:lnTo>
                  <a:lnTo>
                    <a:pt x="164" y="48"/>
                  </a:lnTo>
                  <a:lnTo>
                    <a:pt x="160" y="49"/>
                  </a:lnTo>
                  <a:lnTo>
                    <a:pt x="153" y="56"/>
                  </a:lnTo>
                  <a:lnTo>
                    <a:pt x="148" y="66"/>
                  </a:lnTo>
                  <a:lnTo>
                    <a:pt x="145" y="76"/>
                  </a:lnTo>
                  <a:lnTo>
                    <a:pt x="140" y="84"/>
                  </a:lnTo>
                  <a:lnTo>
                    <a:pt x="132" y="90"/>
                  </a:lnTo>
                  <a:lnTo>
                    <a:pt x="119" y="94"/>
                  </a:lnTo>
                  <a:lnTo>
                    <a:pt x="107" y="97"/>
                  </a:lnTo>
                  <a:lnTo>
                    <a:pt x="95" y="102"/>
                  </a:lnTo>
                  <a:lnTo>
                    <a:pt x="93" y="107"/>
                  </a:lnTo>
                  <a:lnTo>
                    <a:pt x="93" y="113"/>
                  </a:lnTo>
                  <a:lnTo>
                    <a:pt x="93" y="119"/>
                  </a:lnTo>
                  <a:lnTo>
                    <a:pt x="92" y="122"/>
                  </a:lnTo>
                  <a:lnTo>
                    <a:pt x="83" y="127"/>
                  </a:lnTo>
                  <a:lnTo>
                    <a:pt x="74" y="128"/>
                  </a:lnTo>
                  <a:lnTo>
                    <a:pt x="65" y="128"/>
                  </a:lnTo>
                  <a:lnTo>
                    <a:pt x="56" y="126"/>
                  </a:lnTo>
                  <a:lnTo>
                    <a:pt x="54" y="126"/>
                  </a:lnTo>
                  <a:lnTo>
                    <a:pt x="54" y="125"/>
                  </a:lnTo>
                  <a:lnTo>
                    <a:pt x="56" y="125"/>
                  </a:lnTo>
                  <a:lnTo>
                    <a:pt x="57" y="124"/>
                  </a:lnTo>
                  <a:lnTo>
                    <a:pt x="59" y="122"/>
                  </a:lnTo>
                  <a:lnTo>
                    <a:pt x="61" y="122"/>
                  </a:lnTo>
                  <a:lnTo>
                    <a:pt x="62" y="121"/>
                  </a:lnTo>
                  <a:lnTo>
                    <a:pt x="62" y="120"/>
                  </a:lnTo>
                  <a:lnTo>
                    <a:pt x="61" y="119"/>
                  </a:lnTo>
                  <a:lnTo>
                    <a:pt x="58" y="119"/>
                  </a:lnTo>
                  <a:lnTo>
                    <a:pt x="56" y="120"/>
                  </a:lnTo>
                  <a:lnTo>
                    <a:pt x="53" y="120"/>
                  </a:lnTo>
                  <a:lnTo>
                    <a:pt x="51" y="121"/>
                  </a:lnTo>
                  <a:lnTo>
                    <a:pt x="48" y="121"/>
                  </a:lnTo>
                  <a:lnTo>
                    <a:pt x="46" y="120"/>
                  </a:lnTo>
                  <a:lnTo>
                    <a:pt x="42" y="119"/>
                  </a:lnTo>
                  <a:lnTo>
                    <a:pt x="39" y="118"/>
                  </a:lnTo>
                  <a:lnTo>
                    <a:pt x="36" y="116"/>
                  </a:lnTo>
                  <a:lnTo>
                    <a:pt x="34" y="114"/>
                  </a:lnTo>
                  <a:lnTo>
                    <a:pt x="32" y="110"/>
                  </a:lnTo>
                  <a:lnTo>
                    <a:pt x="32" y="112"/>
                  </a:lnTo>
                  <a:lnTo>
                    <a:pt x="32" y="113"/>
                  </a:lnTo>
                  <a:lnTo>
                    <a:pt x="30" y="114"/>
                  </a:lnTo>
                  <a:lnTo>
                    <a:pt x="28" y="115"/>
                  </a:lnTo>
                  <a:lnTo>
                    <a:pt x="26" y="116"/>
                  </a:lnTo>
                  <a:lnTo>
                    <a:pt x="24" y="118"/>
                  </a:lnTo>
                  <a:lnTo>
                    <a:pt x="23" y="120"/>
                  </a:lnTo>
                  <a:lnTo>
                    <a:pt x="24" y="122"/>
                  </a:lnTo>
                  <a:lnTo>
                    <a:pt x="26" y="125"/>
                  </a:lnTo>
                  <a:lnTo>
                    <a:pt x="28" y="128"/>
                  </a:lnTo>
                  <a:lnTo>
                    <a:pt x="27" y="128"/>
                  </a:lnTo>
                  <a:lnTo>
                    <a:pt x="26" y="130"/>
                  </a:lnTo>
                  <a:lnTo>
                    <a:pt x="26" y="131"/>
                  </a:lnTo>
                  <a:lnTo>
                    <a:pt x="26" y="132"/>
                  </a:lnTo>
                  <a:lnTo>
                    <a:pt x="26" y="133"/>
                  </a:lnTo>
                  <a:lnTo>
                    <a:pt x="24" y="133"/>
                  </a:lnTo>
                  <a:lnTo>
                    <a:pt x="23" y="133"/>
                  </a:lnTo>
                  <a:lnTo>
                    <a:pt x="23" y="144"/>
                  </a:lnTo>
                  <a:lnTo>
                    <a:pt x="20" y="153"/>
                  </a:lnTo>
                  <a:lnTo>
                    <a:pt x="14" y="161"/>
                  </a:lnTo>
                  <a:lnTo>
                    <a:pt x="15" y="162"/>
                  </a:lnTo>
                  <a:lnTo>
                    <a:pt x="16" y="163"/>
                  </a:lnTo>
                  <a:lnTo>
                    <a:pt x="16" y="165"/>
                  </a:lnTo>
                  <a:lnTo>
                    <a:pt x="16" y="166"/>
                  </a:lnTo>
                  <a:lnTo>
                    <a:pt x="9" y="171"/>
                  </a:lnTo>
                  <a:lnTo>
                    <a:pt x="3" y="177"/>
                  </a:lnTo>
                  <a:lnTo>
                    <a:pt x="0" y="183"/>
                  </a:lnTo>
                  <a:lnTo>
                    <a:pt x="3" y="191"/>
                  </a:lnTo>
                  <a:lnTo>
                    <a:pt x="4" y="192"/>
                  </a:lnTo>
                  <a:lnTo>
                    <a:pt x="4" y="193"/>
                  </a:lnTo>
                  <a:lnTo>
                    <a:pt x="5" y="195"/>
                  </a:lnTo>
                  <a:lnTo>
                    <a:pt x="8" y="196"/>
                  </a:lnTo>
                  <a:lnTo>
                    <a:pt x="9" y="197"/>
                  </a:lnTo>
                  <a:lnTo>
                    <a:pt x="11" y="196"/>
                  </a:lnTo>
                  <a:lnTo>
                    <a:pt x="11" y="199"/>
                  </a:lnTo>
                  <a:lnTo>
                    <a:pt x="10" y="203"/>
                  </a:lnTo>
                  <a:lnTo>
                    <a:pt x="9" y="207"/>
                  </a:lnTo>
                  <a:lnTo>
                    <a:pt x="8" y="210"/>
                  </a:lnTo>
                  <a:lnTo>
                    <a:pt x="8" y="219"/>
                  </a:lnTo>
                  <a:lnTo>
                    <a:pt x="11" y="227"/>
                  </a:lnTo>
                  <a:lnTo>
                    <a:pt x="14" y="234"/>
                  </a:lnTo>
                  <a:lnTo>
                    <a:pt x="16" y="242"/>
                  </a:lnTo>
                  <a:lnTo>
                    <a:pt x="14" y="248"/>
                  </a:lnTo>
                  <a:lnTo>
                    <a:pt x="10" y="256"/>
                  </a:lnTo>
                  <a:lnTo>
                    <a:pt x="11" y="264"/>
                  </a:lnTo>
                  <a:lnTo>
                    <a:pt x="14" y="272"/>
                  </a:lnTo>
                  <a:lnTo>
                    <a:pt x="18" y="276"/>
                  </a:lnTo>
                  <a:lnTo>
                    <a:pt x="26" y="279"/>
                  </a:lnTo>
                  <a:lnTo>
                    <a:pt x="34" y="280"/>
                  </a:lnTo>
                  <a:lnTo>
                    <a:pt x="40" y="282"/>
                  </a:lnTo>
                  <a:lnTo>
                    <a:pt x="47" y="288"/>
                  </a:lnTo>
                  <a:lnTo>
                    <a:pt x="48" y="295"/>
                  </a:lnTo>
                  <a:lnTo>
                    <a:pt x="45" y="302"/>
                  </a:lnTo>
                  <a:lnTo>
                    <a:pt x="39" y="309"/>
                  </a:lnTo>
                  <a:lnTo>
                    <a:pt x="30" y="315"/>
                  </a:lnTo>
                  <a:lnTo>
                    <a:pt x="23" y="322"/>
                  </a:lnTo>
                  <a:lnTo>
                    <a:pt x="18" y="329"/>
                  </a:lnTo>
                  <a:lnTo>
                    <a:pt x="17" y="331"/>
                  </a:lnTo>
                  <a:lnTo>
                    <a:pt x="17" y="333"/>
                  </a:lnTo>
                  <a:lnTo>
                    <a:pt x="17" y="335"/>
                  </a:lnTo>
                  <a:lnTo>
                    <a:pt x="18" y="338"/>
                  </a:lnTo>
                  <a:lnTo>
                    <a:pt x="21" y="340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388" name="Freeform 84"/>
            <p:cNvSpPr>
              <a:spLocks/>
            </p:cNvSpPr>
            <p:nvPr/>
          </p:nvSpPr>
          <p:spPr bwMode="gray">
            <a:xfrm>
              <a:off x="1057" y="1973"/>
              <a:ext cx="701" cy="611"/>
            </a:xfrm>
            <a:custGeom>
              <a:avLst/>
              <a:gdLst>
                <a:gd name="T0" fmla="*/ 607 w 599"/>
                <a:gd name="T1" fmla="*/ 121 h 522"/>
                <a:gd name="T2" fmla="*/ 547 w 599"/>
                <a:gd name="T3" fmla="*/ 131 h 522"/>
                <a:gd name="T4" fmla="*/ 558 w 599"/>
                <a:gd name="T5" fmla="*/ 153 h 522"/>
                <a:gd name="T6" fmla="*/ 549 w 599"/>
                <a:gd name="T7" fmla="*/ 164 h 522"/>
                <a:gd name="T8" fmla="*/ 548 w 599"/>
                <a:gd name="T9" fmla="*/ 173 h 522"/>
                <a:gd name="T10" fmla="*/ 576 w 599"/>
                <a:gd name="T11" fmla="*/ 199 h 522"/>
                <a:gd name="T12" fmla="*/ 575 w 599"/>
                <a:gd name="T13" fmla="*/ 207 h 522"/>
                <a:gd name="T14" fmla="*/ 603 w 599"/>
                <a:gd name="T15" fmla="*/ 225 h 522"/>
                <a:gd name="T16" fmla="*/ 566 w 599"/>
                <a:gd name="T17" fmla="*/ 253 h 522"/>
                <a:gd name="T18" fmla="*/ 566 w 599"/>
                <a:gd name="T19" fmla="*/ 265 h 522"/>
                <a:gd name="T20" fmla="*/ 576 w 599"/>
                <a:gd name="T21" fmla="*/ 276 h 522"/>
                <a:gd name="T22" fmla="*/ 545 w 599"/>
                <a:gd name="T23" fmla="*/ 316 h 522"/>
                <a:gd name="T24" fmla="*/ 520 w 599"/>
                <a:gd name="T25" fmla="*/ 331 h 522"/>
                <a:gd name="T26" fmla="*/ 454 w 599"/>
                <a:gd name="T27" fmla="*/ 407 h 522"/>
                <a:gd name="T28" fmla="*/ 424 w 599"/>
                <a:gd name="T29" fmla="*/ 421 h 522"/>
                <a:gd name="T30" fmla="*/ 383 w 599"/>
                <a:gd name="T31" fmla="*/ 433 h 522"/>
                <a:gd name="T32" fmla="*/ 367 w 599"/>
                <a:gd name="T33" fmla="*/ 448 h 522"/>
                <a:gd name="T34" fmla="*/ 360 w 599"/>
                <a:gd name="T35" fmla="*/ 458 h 522"/>
                <a:gd name="T36" fmla="*/ 380 w 599"/>
                <a:gd name="T37" fmla="*/ 475 h 522"/>
                <a:gd name="T38" fmla="*/ 389 w 599"/>
                <a:gd name="T39" fmla="*/ 506 h 522"/>
                <a:gd name="T40" fmla="*/ 413 w 599"/>
                <a:gd name="T41" fmla="*/ 538 h 522"/>
                <a:gd name="T42" fmla="*/ 421 w 599"/>
                <a:gd name="T43" fmla="*/ 578 h 522"/>
                <a:gd name="T44" fmla="*/ 369 w 599"/>
                <a:gd name="T45" fmla="*/ 582 h 522"/>
                <a:gd name="T46" fmla="*/ 338 w 599"/>
                <a:gd name="T47" fmla="*/ 576 h 522"/>
                <a:gd name="T48" fmla="*/ 325 w 599"/>
                <a:gd name="T49" fmla="*/ 588 h 522"/>
                <a:gd name="T50" fmla="*/ 309 w 599"/>
                <a:gd name="T51" fmla="*/ 593 h 522"/>
                <a:gd name="T52" fmla="*/ 305 w 599"/>
                <a:gd name="T53" fmla="*/ 611 h 522"/>
                <a:gd name="T54" fmla="*/ 260 w 599"/>
                <a:gd name="T55" fmla="*/ 565 h 522"/>
                <a:gd name="T56" fmla="*/ 246 w 599"/>
                <a:gd name="T57" fmla="*/ 538 h 522"/>
                <a:gd name="T58" fmla="*/ 163 w 599"/>
                <a:gd name="T59" fmla="*/ 538 h 522"/>
                <a:gd name="T60" fmla="*/ 74 w 599"/>
                <a:gd name="T61" fmla="*/ 540 h 522"/>
                <a:gd name="T62" fmla="*/ 41 w 599"/>
                <a:gd name="T63" fmla="*/ 550 h 522"/>
                <a:gd name="T64" fmla="*/ 39 w 599"/>
                <a:gd name="T65" fmla="*/ 512 h 522"/>
                <a:gd name="T66" fmla="*/ 47 w 599"/>
                <a:gd name="T67" fmla="*/ 489 h 522"/>
                <a:gd name="T68" fmla="*/ 70 w 599"/>
                <a:gd name="T69" fmla="*/ 475 h 522"/>
                <a:gd name="T70" fmla="*/ 97 w 599"/>
                <a:gd name="T71" fmla="*/ 448 h 522"/>
                <a:gd name="T72" fmla="*/ 84 w 599"/>
                <a:gd name="T73" fmla="*/ 427 h 522"/>
                <a:gd name="T74" fmla="*/ 76 w 599"/>
                <a:gd name="T75" fmla="*/ 401 h 522"/>
                <a:gd name="T76" fmla="*/ 61 w 599"/>
                <a:gd name="T77" fmla="*/ 401 h 522"/>
                <a:gd name="T78" fmla="*/ 41 w 599"/>
                <a:gd name="T79" fmla="*/ 392 h 522"/>
                <a:gd name="T80" fmla="*/ 28 w 599"/>
                <a:gd name="T81" fmla="*/ 339 h 522"/>
                <a:gd name="T82" fmla="*/ 91 w 599"/>
                <a:gd name="T83" fmla="*/ 352 h 522"/>
                <a:gd name="T84" fmla="*/ 132 w 599"/>
                <a:gd name="T85" fmla="*/ 350 h 522"/>
                <a:gd name="T86" fmla="*/ 171 w 599"/>
                <a:gd name="T87" fmla="*/ 345 h 522"/>
                <a:gd name="T88" fmla="*/ 232 w 599"/>
                <a:gd name="T89" fmla="*/ 311 h 522"/>
                <a:gd name="T90" fmla="*/ 257 w 599"/>
                <a:gd name="T91" fmla="*/ 272 h 522"/>
                <a:gd name="T92" fmla="*/ 284 w 599"/>
                <a:gd name="T93" fmla="*/ 261 h 522"/>
                <a:gd name="T94" fmla="*/ 307 w 599"/>
                <a:gd name="T95" fmla="*/ 248 h 522"/>
                <a:gd name="T96" fmla="*/ 353 w 599"/>
                <a:gd name="T97" fmla="*/ 236 h 522"/>
                <a:gd name="T98" fmla="*/ 359 w 599"/>
                <a:gd name="T99" fmla="*/ 206 h 522"/>
                <a:gd name="T100" fmla="*/ 364 w 599"/>
                <a:gd name="T101" fmla="*/ 194 h 522"/>
                <a:gd name="T102" fmla="*/ 386 w 599"/>
                <a:gd name="T103" fmla="*/ 184 h 522"/>
                <a:gd name="T104" fmla="*/ 385 w 599"/>
                <a:gd name="T105" fmla="*/ 163 h 522"/>
                <a:gd name="T106" fmla="*/ 394 w 599"/>
                <a:gd name="T107" fmla="*/ 142 h 522"/>
                <a:gd name="T108" fmla="*/ 426 w 599"/>
                <a:gd name="T109" fmla="*/ 146 h 522"/>
                <a:gd name="T110" fmla="*/ 428 w 599"/>
                <a:gd name="T111" fmla="*/ 115 h 522"/>
                <a:gd name="T112" fmla="*/ 440 w 599"/>
                <a:gd name="T113" fmla="*/ 54 h 522"/>
                <a:gd name="T114" fmla="*/ 462 w 599"/>
                <a:gd name="T115" fmla="*/ 23 h 522"/>
                <a:gd name="T116" fmla="*/ 525 w 599"/>
                <a:gd name="T117" fmla="*/ 13 h 522"/>
                <a:gd name="T118" fmla="*/ 583 w 599"/>
                <a:gd name="T119" fmla="*/ 4 h 522"/>
                <a:gd name="T120" fmla="*/ 631 w 599"/>
                <a:gd name="T121" fmla="*/ 27 h 522"/>
                <a:gd name="T122" fmla="*/ 638 w 599"/>
                <a:gd name="T123" fmla="*/ 59 h 522"/>
                <a:gd name="T124" fmla="*/ 676 w 599"/>
                <a:gd name="T125" fmla="*/ 67 h 52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99"/>
                <a:gd name="T190" fmla="*/ 0 h 522"/>
                <a:gd name="T191" fmla="*/ 599 w 599"/>
                <a:gd name="T192" fmla="*/ 522 h 52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99" h="522">
                  <a:moveTo>
                    <a:pt x="591" y="70"/>
                  </a:moveTo>
                  <a:lnTo>
                    <a:pt x="580" y="80"/>
                  </a:lnTo>
                  <a:lnTo>
                    <a:pt x="569" y="87"/>
                  </a:lnTo>
                  <a:lnTo>
                    <a:pt x="558" y="92"/>
                  </a:lnTo>
                  <a:lnTo>
                    <a:pt x="545" y="97"/>
                  </a:lnTo>
                  <a:lnTo>
                    <a:pt x="532" y="103"/>
                  </a:lnTo>
                  <a:lnTo>
                    <a:pt x="519" y="103"/>
                  </a:lnTo>
                  <a:lnTo>
                    <a:pt x="508" y="99"/>
                  </a:lnTo>
                  <a:lnTo>
                    <a:pt x="498" y="95"/>
                  </a:lnTo>
                  <a:lnTo>
                    <a:pt x="488" y="92"/>
                  </a:lnTo>
                  <a:lnTo>
                    <a:pt x="479" y="93"/>
                  </a:lnTo>
                  <a:lnTo>
                    <a:pt x="471" y="98"/>
                  </a:lnTo>
                  <a:lnTo>
                    <a:pt x="467" y="105"/>
                  </a:lnTo>
                  <a:lnTo>
                    <a:pt x="467" y="112"/>
                  </a:lnTo>
                  <a:lnTo>
                    <a:pt x="471" y="121"/>
                  </a:lnTo>
                  <a:lnTo>
                    <a:pt x="478" y="125"/>
                  </a:lnTo>
                  <a:lnTo>
                    <a:pt x="479" y="127"/>
                  </a:lnTo>
                  <a:lnTo>
                    <a:pt x="479" y="128"/>
                  </a:lnTo>
                  <a:lnTo>
                    <a:pt x="478" y="129"/>
                  </a:lnTo>
                  <a:lnTo>
                    <a:pt x="477" y="130"/>
                  </a:lnTo>
                  <a:lnTo>
                    <a:pt x="477" y="131"/>
                  </a:lnTo>
                  <a:lnTo>
                    <a:pt x="472" y="131"/>
                  </a:lnTo>
                  <a:lnTo>
                    <a:pt x="468" y="131"/>
                  </a:lnTo>
                  <a:lnTo>
                    <a:pt x="465" y="131"/>
                  </a:lnTo>
                  <a:lnTo>
                    <a:pt x="467" y="133"/>
                  </a:lnTo>
                  <a:lnTo>
                    <a:pt x="468" y="135"/>
                  </a:lnTo>
                  <a:lnTo>
                    <a:pt x="469" y="137"/>
                  </a:lnTo>
                  <a:lnTo>
                    <a:pt x="469" y="140"/>
                  </a:lnTo>
                  <a:lnTo>
                    <a:pt x="471" y="142"/>
                  </a:lnTo>
                  <a:lnTo>
                    <a:pt x="473" y="143"/>
                  </a:lnTo>
                  <a:lnTo>
                    <a:pt x="474" y="145"/>
                  </a:lnTo>
                  <a:lnTo>
                    <a:pt x="474" y="146"/>
                  </a:lnTo>
                  <a:lnTo>
                    <a:pt x="473" y="147"/>
                  </a:lnTo>
                  <a:lnTo>
                    <a:pt x="472" y="147"/>
                  </a:lnTo>
                  <a:lnTo>
                    <a:pt x="468" y="148"/>
                  </a:lnTo>
                  <a:lnTo>
                    <a:pt x="465" y="148"/>
                  </a:lnTo>
                  <a:lnTo>
                    <a:pt x="469" y="155"/>
                  </a:lnTo>
                  <a:lnTo>
                    <a:pt x="472" y="163"/>
                  </a:lnTo>
                  <a:lnTo>
                    <a:pt x="477" y="170"/>
                  </a:lnTo>
                  <a:lnTo>
                    <a:pt x="481" y="172"/>
                  </a:lnTo>
                  <a:lnTo>
                    <a:pt x="486" y="171"/>
                  </a:lnTo>
                  <a:lnTo>
                    <a:pt x="492" y="170"/>
                  </a:lnTo>
                  <a:lnTo>
                    <a:pt x="496" y="170"/>
                  </a:lnTo>
                  <a:lnTo>
                    <a:pt x="497" y="171"/>
                  </a:lnTo>
                  <a:lnTo>
                    <a:pt x="497" y="172"/>
                  </a:lnTo>
                  <a:lnTo>
                    <a:pt x="496" y="174"/>
                  </a:lnTo>
                  <a:lnTo>
                    <a:pt x="495" y="175"/>
                  </a:lnTo>
                  <a:lnTo>
                    <a:pt x="492" y="176"/>
                  </a:lnTo>
                  <a:lnTo>
                    <a:pt x="491" y="177"/>
                  </a:lnTo>
                  <a:lnTo>
                    <a:pt x="490" y="178"/>
                  </a:lnTo>
                  <a:lnTo>
                    <a:pt x="491" y="180"/>
                  </a:lnTo>
                  <a:lnTo>
                    <a:pt x="496" y="182"/>
                  </a:lnTo>
                  <a:lnTo>
                    <a:pt x="502" y="183"/>
                  </a:lnTo>
                  <a:lnTo>
                    <a:pt x="508" y="183"/>
                  </a:lnTo>
                  <a:lnTo>
                    <a:pt x="513" y="186"/>
                  </a:lnTo>
                  <a:lnTo>
                    <a:pt x="515" y="192"/>
                  </a:lnTo>
                  <a:lnTo>
                    <a:pt x="504" y="193"/>
                  </a:lnTo>
                  <a:lnTo>
                    <a:pt x="494" y="199"/>
                  </a:lnTo>
                  <a:lnTo>
                    <a:pt x="486" y="206"/>
                  </a:lnTo>
                  <a:lnTo>
                    <a:pt x="485" y="208"/>
                  </a:lnTo>
                  <a:lnTo>
                    <a:pt x="484" y="211"/>
                  </a:lnTo>
                  <a:lnTo>
                    <a:pt x="484" y="213"/>
                  </a:lnTo>
                  <a:lnTo>
                    <a:pt x="484" y="216"/>
                  </a:lnTo>
                  <a:lnTo>
                    <a:pt x="484" y="217"/>
                  </a:lnTo>
                  <a:lnTo>
                    <a:pt x="485" y="219"/>
                  </a:lnTo>
                  <a:lnTo>
                    <a:pt x="486" y="220"/>
                  </a:lnTo>
                  <a:lnTo>
                    <a:pt x="490" y="222"/>
                  </a:lnTo>
                  <a:lnTo>
                    <a:pt x="488" y="223"/>
                  </a:lnTo>
                  <a:lnTo>
                    <a:pt x="485" y="224"/>
                  </a:lnTo>
                  <a:lnTo>
                    <a:pt x="484" y="226"/>
                  </a:lnTo>
                  <a:lnTo>
                    <a:pt x="484" y="229"/>
                  </a:lnTo>
                  <a:lnTo>
                    <a:pt x="483" y="231"/>
                  </a:lnTo>
                  <a:lnTo>
                    <a:pt x="485" y="231"/>
                  </a:lnTo>
                  <a:lnTo>
                    <a:pt x="488" y="232"/>
                  </a:lnTo>
                  <a:lnTo>
                    <a:pt x="489" y="234"/>
                  </a:lnTo>
                  <a:lnTo>
                    <a:pt x="491" y="235"/>
                  </a:lnTo>
                  <a:lnTo>
                    <a:pt x="492" y="236"/>
                  </a:lnTo>
                  <a:lnTo>
                    <a:pt x="495" y="236"/>
                  </a:lnTo>
                  <a:lnTo>
                    <a:pt x="485" y="245"/>
                  </a:lnTo>
                  <a:lnTo>
                    <a:pt x="474" y="254"/>
                  </a:lnTo>
                  <a:lnTo>
                    <a:pt x="465" y="264"/>
                  </a:lnTo>
                  <a:lnTo>
                    <a:pt x="465" y="266"/>
                  </a:lnTo>
                  <a:lnTo>
                    <a:pt x="465" y="267"/>
                  </a:lnTo>
                  <a:lnTo>
                    <a:pt x="466" y="270"/>
                  </a:lnTo>
                  <a:lnTo>
                    <a:pt x="466" y="271"/>
                  </a:lnTo>
                  <a:lnTo>
                    <a:pt x="467" y="272"/>
                  </a:lnTo>
                  <a:lnTo>
                    <a:pt x="466" y="273"/>
                  </a:lnTo>
                  <a:lnTo>
                    <a:pt x="465" y="275"/>
                  </a:lnTo>
                  <a:lnTo>
                    <a:pt x="457" y="276"/>
                  </a:lnTo>
                  <a:lnTo>
                    <a:pt x="450" y="278"/>
                  </a:lnTo>
                  <a:lnTo>
                    <a:pt x="444" y="283"/>
                  </a:lnTo>
                  <a:lnTo>
                    <a:pt x="439" y="291"/>
                  </a:lnTo>
                  <a:lnTo>
                    <a:pt x="436" y="300"/>
                  </a:lnTo>
                  <a:lnTo>
                    <a:pt x="431" y="307"/>
                  </a:lnTo>
                  <a:lnTo>
                    <a:pt x="419" y="318"/>
                  </a:lnTo>
                  <a:lnTo>
                    <a:pt x="404" y="328"/>
                  </a:lnTo>
                  <a:lnTo>
                    <a:pt x="395" y="337"/>
                  </a:lnTo>
                  <a:lnTo>
                    <a:pt x="388" y="348"/>
                  </a:lnTo>
                  <a:lnTo>
                    <a:pt x="380" y="359"/>
                  </a:lnTo>
                  <a:lnTo>
                    <a:pt x="378" y="360"/>
                  </a:lnTo>
                  <a:lnTo>
                    <a:pt x="376" y="360"/>
                  </a:lnTo>
                  <a:lnTo>
                    <a:pt x="372" y="360"/>
                  </a:lnTo>
                  <a:lnTo>
                    <a:pt x="368" y="360"/>
                  </a:lnTo>
                  <a:lnTo>
                    <a:pt x="366" y="360"/>
                  </a:lnTo>
                  <a:lnTo>
                    <a:pt x="362" y="360"/>
                  </a:lnTo>
                  <a:lnTo>
                    <a:pt x="355" y="360"/>
                  </a:lnTo>
                  <a:lnTo>
                    <a:pt x="348" y="355"/>
                  </a:lnTo>
                  <a:lnTo>
                    <a:pt x="342" y="352"/>
                  </a:lnTo>
                  <a:lnTo>
                    <a:pt x="336" y="352"/>
                  </a:lnTo>
                  <a:lnTo>
                    <a:pt x="332" y="356"/>
                  </a:lnTo>
                  <a:lnTo>
                    <a:pt x="330" y="362"/>
                  </a:lnTo>
                  <a:lnTo>
                    <a:pt x="327" y="370"/>
                  </a:lnTo>
                  <a:lnTo>
                    <a:pt x="323" y="374"/>
                  </a:lnTo>
                  <a:lnTo>
                    <a:pt x="315" y="377"/>
                  </a:lnTo>
                  <a:lnTo>
                    <a:pt x="314" y="377"/>
                  </a:lnTo>
                  <a:lnTo>
                    <a:pt x="314" y="378"/>
                  </a:lnTo>
                  <a:lnTo>
                    <a:pt x="314" y="379"/>
                  </a:lnTo>
                  <a:lnTo>
                    <a:pt x="314" y="382"/>
                  </a:lnTo>
                  <a:lnTo>
                    <a:pt x="314" y="383"/>
                  </a:lnTo>
                  <a:lnTo>
                    <a:pt x="314" y="385"/>
                  </a:lnTo>
                  <a:lnTo>
                    <a:pt x="313" y="386"/>
                  </a:lnTo>
                  <a:lnTo>
                    <a:pt x="312" y="386"/>
                  </a:lnTo>
                  <a:lnTo>
                    <a:pt x="311" y="386"/>
                  </a:lnTo>
                  <a:lnTo>
                    <a:pt x="309" y="386"/>
                  </a:lnTo>
                  <a:lnTo>
                    <a:pt x="308" y="391"/>
                  </a:lnTo>
                  <a:lnTo>
                    <a:pt x="308" y="395"/>
                  </a:lnTo>
                  <a:lnTo>
                    <a:pt x="309" y="399"/>
                  </a:lnTo>
                  <a:lnTo>
                    <a:pt x="312" y="401"/>
                  </a:lnTo>
                  <a:lnTo>
                    <a:pt x="314" y="403"/>
                  </a:lnTo>
                  <a:lnTo>
                    <a:pt x="318" y="405"/>
                  </a:lnTo>
                  <a:lnTo>
                    <a:pt x="321" y="406"/>
                  </a:lnTo>
                  <a:lnTo>
                    <a:pt x="325" y="406"/>
                  </a:lnTo>
                  <a:lnTo>
                    <a:pt x="327" y="406"/>
                  </a:lnTo>
                  <a:lnTo>
                    <a:pt x="327" y="408"/>
                  </a:lnTo>
                  <a:lnTo>
                    <a:pt x="329" y="409"/>
                  </a:lnTo>
                  <a:lnTo>
                    <a:pt x="329" y="412"/>
                  </a:lnTo>
                  <a:lnTo>
                    <a:pt x="329" y="413"/>
                  </a:lnTo>
                  <a:lnTo>
                    <a:pt x="330" y="423"/>
                  </a:lnTo>
                  <a:lnTo>
                    <a:pt x="332" y="432"/>
                  </a:lnTo>
                  <a:lnTo>
                    <a:pt x="337" y="439"/>
                  </a:lnTo>
                  <a:lnTo>
                    <a:pt x="339" y="441"/>
                  </a:lnTo>
                  <a:lnTo>
                    <a:pt x="342" y="441"/>
                  </a:lnTo>
                  <a:lnTo>
                    <a:pt x="346" y="441"/>
                  </a:lnTo>
                  <a:lnTo>
                    <a:pt x="349" y="441"/>
                  </a:lnTo>
                  <a:lnTo>
                    <a:pt x="349" y="451"/>
                  </a:lnTo>
                  <a:lnTo>
                    <a:pt x="353" y="460"/>
                  </a:lnTo>
                  <a:lnTo>
                    <a:pt x="359" y="470"/>
                  </a:lnTo>
                  <a:lnTo>
                    <a:pt x="364" y="478"/>
                  </a:lnTo>
                  <a:lnTo>
                    <a:pt x="365" y="480"/>
                  </a:lnTo>
                  <a:lnTo>
                    <a:pt x="365" y="484"/>
                  </a:lnTo>
                  <a:lnTo>
                    <a:pt x="364" y="488"/>
                  </a:lnTo>
                  <a:lnTo>
                    <a:pt x="362" y="491"/>
                  </a:lnTo>
                  <a:lnTo>
                    <a:pt x="360" y="494"/>
                  </a:lnTo>
                  <a:lnTo>
                    <a:pt x="358" y="495"/>
                  </a:lnTo>
                  <a:lnTo>
                    <a:pt x="348" y="496"/>
                  </a:lnTo>
                  <a:lnTo>
                    <a:pt x="336" y="495"/>
                  </a:lnTo>
                  <a:lnTo>
                    <a:pt x="331" y="495"/>
                  </a:lnTo>
                  <a:lnTo>
                    <a:pt x="325" y="497"/>
                  </a:lnTo>
                  <a:lnTo>
                    <a:pt x="319" y="500"/>
                  </a:lnTo>
                  <a:lnTo>
                    <a:pt x="315" y="497"/>
                  </a:lnTo>
                  <a:lnTo>
                    <a:pt x="312" y="495"/>
                  </a:lnTo>
                  <a:lnTo>
                    <a:pt x="309" y="494"/>
                  </a:lnTo>
                  <a:lnTo>
                    <a:pt x="307" y="494"/>
                  </a:lnTo>
                  <a:lnTo>
                    <a:pt x="305" y="495"/>
                  </a:lnTo>
                  <a:lnTo>
                    <a:pt x="299" y="496"/>
                  </a:lnTo>
                  <a:lnTo>
                    <a:pt x="294" y="495"/>
                  </a:lnTo>
                  <a:lnTo>
                    <a:pt x="289" y="492"/>
                  </a:lnTo>
                  <a:lnTo>
                    <a:pt x="283" y="494"/>
                  </a:lnTo>
                  <a:lnTo>
                    <a:pt x="284" y="496"/>
                  </a:lnTo>
                  <a:lnTo>
                    <a:pt x="283" y="497"/>
                  </a:lnTo>
                  <a:lnTo>
                    <a:pt x="282" y="498"/>
                  </a:lnTo>
                  <a:lnTo>
                    <a:pt x="281" y="500"/>
                  </a:lnTo>
                  <a:lnTo>
                    <a:pt x="279" y="501"/>
                  </a:lnTo>
                  <a:lnTo>
                    <a:pt x="278" y="502"/>
                  </a:lnTo>
                  <a:lnTo>
                    <a:pt x="278" y="503"/>
                  </a:lnTo>
                  <a:lnTo>
                    <a:pt x="279" y="506"/>
                  </a:lnTo>
                  <a:lnTo>
                    <a:pt x="276" y="506"/>
                  </a:lnTo>
                  <a:lnTo>
                    <a:pt x="272" y="507"/>
                  </a:lnTo>
                  <a:lnTo>
                    <a:pt x="270" y="508"/>
                  </a:lnTo>
                  <a:lnTo>
                    <a:pt x="266" y="508"/>
                  </a:lnTo>
                  <a:lnTo>
                    <a:pt x="264" y="507"/>
                  </a:lnTo>
                  <a:lnTo>
                    <a:pt x="260" y="506"/>
                  </a:lnTo>
                  <a:lnTo>
                    <a:pt x="260" y="508"/>
                  </a:lnTo>
                  <a:lnTo>
                    <a:pt x="260" y="512"/>
                  </a:lnTo>
                  <a:lnTo>
                    <a:pt x="260" y="515"/>
                  </a:lnTo>
                  <a:lnTo>
                    <a:pt x="260" y="519"/>
                  </a:lnTo>
                  <a:lnTo>
                    <a:pt x="260" y="521"/>
                  </a:lnTo>
                  <a:lnTo>
                    <a:pt x="261" y="522"/>
                  </a:lnTo>
                  <a:lnTo>
                    <a:pt x="232" y="513"/>
                  </a:lnTo>
                  <a:lnTo>
                    <a:pt x="229" y="509"/>
                  </a:lnTo>
                  <a:lnTo>
                    <a:pt x="226" y="502"/>
                  </a:lnTo>
                  <a:lnTo>
                    <a:pt x="225" y="495"/>
                  </a:lnTo>
                  <a:lnTo>
                    <a:pt x="224" y="486"/>
                  </a:lnTo>
                  <a:lnTo>
                    <a:pt x="223" y="485"/>
                  </a:lnTo>
                  <a:lnTo>
                    <a:pt x="222" y="483"/>
                  </a:lnTo>
                  <a:lnTo>
                    <a:pt x="219" y="482"/>
                  </a:lnTo>
                  <a:lnTo>
                    <a:pt x="217" y="480"/>
                  </a:lnTo>
                  <a:lnTo>
                    <a:pt x="214" y="479"/>
                  </a:lnTo>
                  <a:lnTo>
                    <a:pt x="213" y="478"/>
                  </a:lnTo>
                  <a:lnTo>
                    <a:pt x="212" y="476"/>
                  </a:lnTo>
                  <a:lnTo>
                    <a:pt x="212" y="467"/>
                  </a:lnTo>
                  <a:lnTo>
                    <a:pt x="210" y="460"/>
                  </a:lnTo>
                  <a:lnTo>
                    <a:pt x="205" y="454"/>
                  </a:lnTo>
                  <a:lnTo>
                    <a:pt x="198" y="450"/>
                  </a:lnTo>
                  <a:lnTo>
                    <a:pt x="189" y="451"/>
                  </a:lnTo>
                  <a:lnTo>
                    <a:pt x="182" y="455"/>
                  </a:lnTo>
                  <a:lnTo>
                    <a:pt x="173" y="457"/>
                  </a:lnTo>
                  <a:lnTo>
                    <a:pt x="157" y="460"/>
                  </a:lnTo>
                  <a:lnTo>
                    <a:pt x="139" y="460"/>
                  </a:lnTo>
                  <a:lnTo>
                    <a:pt x="121" y="460"/>
                  </a:lnTo>
                  <a:lnTo>
                    <a:pt x="102" y="462"/>
                  </a:lnTo>
                  <a:lnTo>
                    <a:pt x="89" y="465"/>
                  </a:lnTo>
                  <a:lnTo>
                    <a:pt x="77" y="461"/>
                  </a:lnTo>
                  <a:lnTo>
                    <a:pt x="65" y="456"/>
                  </a:lnTo>
                  <a:lnTo>
                    <a:pt x="64" y="459"/>
                  </a:lnTo>
                  <a:lnTo>
                    <a:pt x="63" y="461"/>
                  </a:lnTo>
                  <a:lnTo>
                    <a:pt x="62" y="461"/>
                  </a:lnTo>
                  <a:lnTo>
                    <a:pt x="59" y="462"/>
                  </a:lnTo>
                  <a:lnTo>
                    <a:pt x="58" y="462"/>
                  </a:lnTo>
                  <a:lnTo>
                    <a:pt x="52" y="465"/>
                  </a:lnTo>
                  <a:lnTo>
                    <a:pt x="46" y="468"/>
                  </a:lnTo>
                  <a:lnTo>
                    <a:pt x="41" y="471"/>
                  </a:lnTo>
                  <a:lnTo>
                    <a:pt x="35" y="470"/>
                  </a:lnTo>
                  <a:lnTo>
                    <a:pt x="30" y="464"/>
                  </a:lnTo>
                  <a:lnTo>
                    <a:pt x="28" y="455"/>
                  </a:lnTo>
                  <a:lnTo>
                    <a:pt x="28" y="447"/>
                  </a:lnTo>
                  <a:lnTo>
                    <a:pt x="30" y="438"/>
                  </a:lnTo>
                  <a:lnTo>
                    <a:pt x="31" y="438"/>
                  </a:lnTo>
                  <a:lnTo>
                    <a:pt x="33" y="438"/>
                  </a:lnTo>
                  <a:lnTo>
                    <a:pt x="33" y="437"/>
                  </a:lnTo>
                  <a:lnTo>
                    <a:pt x="33" y="436"/>
                  </a:lnTo>
                  <a:lnTo>
                    <a:pt x="34" y="435"/>
                  </a:lnTo>
                  <a:lnTo>
                    <a:pt x="35" y="436"/>
                  </a:lnTo>
                  <a:lnTo>
                    <a:pt x="33" y="427"/>
                  </a:lnTo>
                  <a:lnTo>
                    <a:pt x="35" y="421"/>
                  </a:lnTo>
                  <a:lnTo>
                    <a:pt x="40" y="418"/>
                  </a:lnTo>
                  <a:lnTo>
                    <a:pt x="48" y="415"/>
                  </a:lnTo>
                  <a:lnTo>
                    <a:pt x="56" y="414"/>
                  </a:lnTo>
                  <a:lnTo>
                    <a:pt x="56" y="413"/>
                  </a:lnTo>
                  <a:lnTo>
                    <a:pt x="57" y="411"/>
                  </a:lnTo>
                  <a:lnTo>
                    <a:pt x="58" y="409"/>
                  </a:lnTo>
                  <a:lnTo>
                    <a:pt x="59" y="407"/>
                  </a:lnTo>
                  <a:lnTo>
                    <a:pt x="60" y="406"/>
                  </a:lnTo>
                  <a:lnTo>
                    <a:pt x="69" y="407"/>
                  </a:lnTo>
                  <a:lnTo>
                    <a:pt x="76" y="407"/>
                  </a:lnTo>
                  <a:lnTo>
                    <a:pt x="83" y="402"/>
                  </a:lnTo>
                  <a:lnTo>
                    <a:pt x="86" y="396"/>
                  </a:lnTo>
                  <a:lnTo>
                    <a:pt x="87" y="390"/>
                  </a:lnTo>
                  <a:lnTo>
                    <a:pt x="86" y="382"/>
                  </a:lnTo>
                  <a:lnTo>
                    <a:pt x="83" y="383"/>
                  </a:lnTo>
                  <a:lnTo>
                    <a:pt x="80" y="384"/>
                  </a:lnTo>
                  <a:lnTo>
                    <a:pt x="77" y="385"/>
                  </a:lnTo>
                  <a:lnTo>
                    <a:pt x="75" y="385"/>
                  </a:lnTo>
                  <a:lnTo>
                    <a:pt x="72" y="384"/>
                  </a:lnTo>
                  <a:lnTo>
                    <a:pt x="70" y="378"/>
                  </a:lnTo>
                  <a:lnTo>
                    <a:pt x="71" y="372"/>
                  </a:lnTo>
                  <a:lnTo>
                    <a:pt x="72" y="365"/>
                  </a:lnTo>
                  <a:lnTo>
                    <a:pt x="71" y="359"/>
                  </a:lnTo>
                  <a:lnTo>
                    <a:pt x="70" y="356"/>
                  </a:lnTo>
                  <a:lnTo>
                    <a:pt x="70" y="353"/>
                  </a:lnTo>
                  <a:lnTo>
                    <a:pt x="69" y="350"/>
                  </a:lnTo>
                  <a:lnTo>
                    <a:pt x="69" y="348"/>
                  </a:lnTo>
                  <a:lnTo>
                    <a:pt x="68" y="346"/>
                  </a:lnTo>
                  <a:lnTo>
                    <a:pt x="65" y="343"/>
                  </a:lnTo>
                  <a:lnTo>
                    <a:pt x="63" y="343"/>
                  </a:lnTo>
                  <a:lnTo>
                    <a:pt x="60" y="343"/>
                  </a:lnTo>
                  <a:lnTo>
                    <a:pt x="58" y="344"/>
                  </a:lnTo>
                  <a:lnTo>
                    <a:pt x="56" y="346"/>
                  </a:lnTo>
                  <a:lnTo>
                    <a:pt x="54" y="346"/>
                  </a:lnTo>
                  <a:lnTo>
                    <a:pt x="52" y="344"/>
                  </a:lnTo>
                  <a:lnTo>
                    <a:pt x="52" y="343"/>
                  </a:lnTo>
                  <a:lnTo>
                    <a:pt x="51" y="342"/>
                  </a:lnTo>
                  <a:lnTo>
                    <a:pt x="51" y="341"/>
                  </a:lnTo>
                  <a:lnTo>
                    <a:pt x="51" y="340"/>
                  </a:lnTo>
                  <a:lnTo>
                    <a:pt x="48" y="338"/>
                  </a:lnTo>
                  <a:lnTo>
                    <a:pt x="43" y="338"/>
                  </a:lnTo>
                  <a:lnTo>
                    <a:pt x="40" y="337"/>
                  </a:lnTo>
                  <a:lnTo>
                    <a:pt x="35" y="335"/>
                  </a:lnTo>
                  <a:lnTo>
                    <a:pt x="24" y="324"/>
                  </a:lnTo>
                  <a:lnTo>
                    <a:pt x="16" y="312"/>
                  </a:lnTo>
                  <a:lnTo>
                    <a:pt x="9" y="297"/>
                  </a:lnTo>
                  <a:lnTo>
                    <a:pt x="0" y="284"/>
                  </a:lnTo>
                  <a:lnTo>
                    <a:pt x="9" y="283"/>
                  </a:lnTo>
                  <a:lnTo>
                    <a:pt x="17" y="287"/>
                  </a:lnTo>
                  <a:lnTo>
                    <a:pt x="24" y="290"/>
                  </a:lnTo>
                  <a:lnTo>
                    <a:pt x="33" y="294"/>
                  </a:lnTo>
                  <a:lnTo>
                    <a:pt x="41" y="297"/>
                  </a:lnTo>
                  <a:lnTo>
                    <a:pt x="50" y="301"/>
                  </a:lnTo>
                  <a:lnTo>
                    <a:pt x="57" y="299"/>
                  </a:lnTo>
                  <a:lnTo>
                    <a:pt x="64" y="297"/>
                  </a:lnTo>
                  <a:lnTo>
                    <a:pt x="72" y="299"/>
                  </a:lnTo>
                  <a:lnTo>
                    <a:pt x="78" y="301"/>
                  </a:lnTo>
                  <a:lnTo>
                    <a:pt x="78" y="300"/>
                  </a:lnTo>
                  <a:lnTo>
                    <a:pt x="77" y="299"/>
                  </a:lnTo>
                  <a:lnTo>
                    <a:pt x="83" y="296"/>
                  </a:lnTo>
                  <a:lnTo>
                    <a:pt x="89" y="295"/>
                  </a:lnTo>
                  <a:lnTo>
                    <a:pt x="98" y="294"/>
                  </a:lnTo>
                  <a:lnTo>
                    <a:pt x="105" y="296"/>
                  </a:lnTo>
                  <a:lnTo>
                    <a:pt x="113" y="299"/>
                  </a:lnTo>
                  <a:lnTo>
                    <a:pt x="121" y="300"/>
                  </a:lnTo>
                  <a:lnTo>
                    <a:pt x="128" y="295"/>
                  </a:lnTo>
                  <a:lnTo>
                    <a:pt x="129" y="295"/>
                  </a:lnTo>
                  <a:lnTo>
                    <a:pt x="130" y="296"/>
                  </a:lnTo>
                  <a:lnTo>
                    <a:pt x="130" y="297"/>
                  </a:lnTo>
                  <a:lnTo>
                    <a:pt x="130" y="299"/>
                  </a:lnTo>
                  <a:lnTo>
                    <a:pt x="146" y="295"/>
                  </a:lnTo>
                  <a:lnTo>
                    <a:pt x="163" y="294"/>
                  </a:lnTo>
                  <a:lnTo>
                    <a:pt x="175" y="290"/>
                  </a:lnTo>
                  <a:lnTo>
                    <a:pt x="184" y="284"/>
                  </a:lnTo>
                  <a:lnTo>
                    <a:pt x="191" y="275"/>
                  </a:lnTo>
                  <a:lnTo>
                    <a:pt x="194" y="272"/>
                  </a:lnTo>
                  <a:lnTo>
                    <a:pt x="195" y="270"/>
                  </a:lnTo>
                  <a:lnTo>
                    <a:pt x="198" y="266"/>
                  </a:lnTo>
                  <a:lnTo>
                    <a:pt x="198" y="264"/>
                  </a:lnTo>
                  <a:lnTo>
                    <a:pt x="199" y="261"/>
                  </a:lnTo>
                  <a:lnTo>
                    <a:pt x="198" y="249"/>
                  </a:lnTo>
                  <a:lnTo>
                    <a:pt x="201" y="240"/>
                  </a:lnTo>
                  <a:lnTo>
                    <a:pt x="208" y="231"/>
                  </a:lnTo>
                  <a:lnTo>
                    <a:pt x="218" y="226"/>
                  </a:lnTo>
                  <a:lnTo>
                    <a:pt x="220" y="232"/>
                  </a:lnTo>
                  <a:lnTo>
                    <a:pt x="225" y="235"/>
                  </a:lnTo>
                  <a:lnTo>
                    <a:pt x="230" y="236"/>
                  </a:lnTo>
                  <a:lnTo>
                    <a:pt x="236" y="235"/>
                  </a:lnTo>
                  <a:lnTo>
                    <a:pt x="240" y="232"/>
                  </a:lnTo>
                  <a:lnTo>
                    <a:pt x="242" y="229"/>
                  </a:lnTo>
                  <a:lnTo>
                    <a:pt x="242" y="225"/>
                  </a:lnTo>
                  <a:lnTo>
                    <a:pt x="243" y="223"/>
                  </a:lnTo>
                  <a:lnTo>
                    <a:pt x="244" y="220"/>
                  </a:lnTo>
                  <a:lnTo>
                    <a:pt x="247" y="219"/>
                  </a:lnTo>
                  <a:lnTo>
                    <a:pt x="249" y="217"/>
                  </a:lnTo>
                  <a:lnTo>
                    <a:pt x="252" y="216"/>
                  </a:lnTo>
                  <a:lnTo>
                    <a:pt x="253" y="213"/>
                  </a:lnTo>
                  <a:lnTo>
                    <a:pt x="255" y="211"/>
                  </a:lnTo>
                  <a:lnTo>
                    <a:pt x="262" y="212"/>
                  </a:lnTo>
                  <a:lnTo>
                    <a:pt x="269" y="210"/>
                  </a:lnTo>
                  <a:lnTo>
                    <a:pt x="273" y="207"/>
                  </a:lnTo>
                  <a:lnTo>
                    <a:pt x="277" y="208"/>
                  </a:lnTo>
                  <a:lnTo>
                    <a:pt x="285" y="212"/>
                  </a:lnTo>
                  <a:lnTo>
                    <a:pt x="293" y="213"/>
                  </a:lnTo>
                  <a:lnTo>
                    <a:pt x="299" y="210"/>
                  </a:lnTo>
                  <a:lnTo>
                    <a:pt x="302" y="202"/>
                  </a:lnTo>
                  <a:lnTo>
                    <a:pt x="301" y="194"/>
                  </a:lnTo>
                  <a:lnTo>
                    <a:pt x="300" y="186"/>
                  </a:lnTo>
                  <a:lnTo>
                    <a:pt x="302" y="178"/>
                  </a:lnTo>
                  <a:lnTo>
                    <a:pt x="303" y="178"/>
                  </a:lnTo>
                  <a:lnTo>
                    <a:pt x="305" y="178"/>
                  </a:lnTo>
                  <a:lnTo>
                    <a:pt x="306" y="177"/>
                  </a:lnTo>
                  <a:lnTo>
                    <a:pt x="307" y="176"/>
                  </a:lnTo>
                  <a:lnTo>
                    <a:pt x="307" y="175"/>
                  </a:lnTo>
                  <a:lnTo>
                    <a:pt x="308" y="174"/>
                  </a:lnTo>
                  <a:lnTo>
                    <a:pt x="309" y="174"/>
                  </a:lnTo>
                  <a:lnTo>
                    <a:pt x="311" y="174"/>
                  </a:lnTo>
                  <a:lnTo>
                    <a:pt x="311" y="171"/>
                  </a:lnTo>
                  <a:lnTo>
                    <a:pt x="311" y="169"/>
                  </a:lnTo>
                  <a:lnTo>
                    <a:pt x="311" y="166"/>
                  </a:lnTo>
                  <a:lnTo>
                    <a:pt x="312" y="165"/>
                  </a:lnTo>
                  <a:lnTo>
                    <a:pt x="314" y="163"/>
                  </a:lnTo>
                  <a:lnTo>
                    <a:pt x="318" y="161"/>
                  </a:lnTo>
                  <a:lnTo>
                    <a:pt x="320" y="160"/>
                  </a:lnTo>
                  <a:lnTo>
                    <a:pt x="324" y="159"/>
                  </a:lnTo>
                  <a:lnTo>
                    <a:pt x="327" y="158"/>
                  </a:lnTo>
                  <a:lnTo>
                    <a:pt x="330" y="157"/>
                  </a:lnTo>
                  <a:lnTo>
                    <a:pt x="332" y="154"/>
                  </a:lnTo>
                  <a:lnTo>
                    <a:pt x="335" y="151"/>
                  </a:lnTo>
                  <a:lnTo>
                    <a:pt x="336" y="148"/>
                  </a:lnTo>
                  <a:lnTo>
                    <a:pt x="335" y="145"/>
                  </a:lnTo>
                  <a:lnTo>
                    <a:pt x="333" y="142"/>
                  </a:lnTo>
                  <a:lnTo>
                    <a:pt x="331" y="140"/>
                  </a:lnTo>
                  <a:lnTo>
                    <a:pt x="329" y="139"/>
                  </a:lnTo>
                  <a:lnTo>
                    <a:pt x="326" y="136"/>
                  </a:lnTo>
                  <a:lnTo>
                    <a:pt x="324" y="135"/>
                  </a:lnTo>
                  <a:lnTo>
                    <a:pt x="321" y="133"/>
                  </a:lnTo>
                  <a:lnTo>
                    <a:pt x="321" y="130"/>
                  </a:lnTo>
                  <a:lnTo>
                    <a:pt x="321" y="128"/>
                  </a:lnTo>
                  <a:lnTo>
                    <a:pt x="329" y="123"/>
                  </a:lnTo>
                  <a:lnTo>
                    <a:pt x="337" y="121"/>
                  </a:lnTo>
                  <a:lnTo>
                    <a:pt x="346" y="123"/>
                  </a:lnTo>
                  <a:lnTo>
                    <a:pt x="349" y="124"/>
                  </a:lnTo>
                  <a:lnTo>
                    <a:pt x="353" y="125"/>
                  </a:lnTo>
                  <a:lnTo>
                    <a:pt x="355" y="127"/>
                  </a:lnTo>
                  <a:lnTo>
                    <a:pt x="359" y="128"/>
                  </a:lnTo>
                  <a:lnTo>
                    <a:pt x="361" y="127"/>
                  </a:lnTo>
                  <a:lnTo>
                    <a:pt x="364" y="125"/>
                  </a:lnTo>
                  <a:lnTo>
                    <a:pt x="367" y="121"/>
                  </a:lnTo>
                  <a:lnTo>
                    <a:pt x="368" y="113"/>
                  </a:lnTo>
                  <a:lnTo>
                    <a:pt x="367" y="106"/>
                  </a:lnTo>
                  <a:lnTo>
                    <a:pt x="366" y="106"/>
                  </a:lnTo>
                  <a:lnTo>
                    <a:pt x="364" y="106"/>
                  </a:lnTo>
                  <a:lnTo>
                    <a:pt x="362" y="106"/>
                  </a:lnTo>
                  <a:lnTo>
                    <a:pt x="366" y="98"/>
                  </a:lnTo>
                  <a:lnTo>
                    <a:pt x="372" y="92"/>
                  </a:lnTo>
                  <a:lnTo>
                    <a:pt x="378" y="86"/>
                  </a:lnTo>
                  <a:lnTo>
                    <a:pt x="383" y="78"/>
                  </a:lnTo>
                  <a:lnTo>
                    <a:pt x="385" y="69"/>
                  </a:lnTo>
                  <a:lnTo>
                    <a:pt x="383" y="62"/>
                  </a:lnTo>
                  <a:lnTo>
                    <a:pt x="379" y="53"/>
                  </a:lnTo>
                  <a:lnTo>
                    <a:pt x="376" y="46"/>
                  </a:lnTo>
                  <a:lnTo>
                    <a:pt x="374" y="39"/>
                  </a:lnTo>
                  <a:lnTo>
                    <a:pt x="377" y="33"/>
                  </a:lnTo>
                  <a:lnTo>
                    <a:pt x="385" y="28"/>
                  </a:lnTo>
                  <a:lnTo>
                    <a:pt x="395" y="24"/>
                  </a:lnTo>
                  <a:lnTo>
                    <a:pt x="395" y="23"/>
                  </a:lnTo>
                  <a:lnTo>
                    <a:pt x="395" y="22"/>
                  </a:lnTo>
                  <a:lnTo>
                    <a:pt x="395" y="20"/>
                  </a:lnTo>
                  <a:lnTo>
                    <a:pt x="395" y="18"/>
                  </a:lnTo>
                  <a:lnTo>
                    <a:pt x="404" y="15"/>
                  </a:lnTo>
                  <a:lnTo>
                    <a:pt x="414" y="12"/>
                  </a:lnTo>
                  <a:lnTo>
                    <a:pt x="424" y="9"/>
                  </a:lnTo>
                  <a:lnTo>
                    <a:pt x="431" y="7"/>
                  </a:lnTo>
                  <a:lnTo>
                    <a:pt x="439" y="10"/>
                  </a:lnTo>
                  <a:lnTo>
                    <a:pt x="449" y="11"/>
                  </a:lnTo>
                  <a:lnTo>
                    <a:pt x="456" y="10"/>
                  </a:lnTo>
                  <a:lnTo>
                    <a:pt x="468" y="3"/>
                  </a:lnTo>
                  <a:lnTo>
                    <a:pt x="480" y="0"/>
                  </a:lnTo>
                  <a:lnTo>
                    <a:pt x="492" y="1"/>
                  </a:lnTo>
                  <a:lnTo>
                    <a:pt x="494" y="3"/>
                  </a:lnTo>
                  <a:lnTo>
                    <a:pt x="496" y="3"/>
                  </a:lnTo>
                  <a:lnTo>
                    <a:pt x="498" y="3"/>
                  </a:lnTo>
                  <a:lnTo>
                    <a:pt x="502" y="3"/>
                  </a:lnTo>
                  <a:lnTo>
                    <a:pt x="504" y="3"/>
                  </a:lnTo>
                  <a:lnTo>
                    <a:pt x="504" y="4"/>
                  </a:lnTo>
                  <a:lnTo>
                    <a:pt x="516" y="4"/>
                  </a:lnTo>
                  <a:lnTo>
                    <a:pt x="525" y="7"/>
                  </a:lnTo>
                  <a:lnTo>
                    <a:pt x="532" y="15"/>
                  </a:lnTo>
                  <a:lnTo>
                    <a:pt x="539" y="23"/>
                  </a:lnTo>
                  <a:lnTo>
                    <a:pt x="539" y="28"/>
                  </a:lnTo>
                  <a:lnTo>
                    <a:pt x="538" y="33"/>
                  </a:lnTo>
                  <a:lnTo>
                    <a:pt x="537" y="39"/>
                  </a:lnTo>
                  <a:lnTo>
                    <a:pt x="536" y="44"/>
                  </a:lnTo>
                  <a:lnTo>
                    <a:pt x="539" y="47"/>
                  </a:lnTo>
                  <a:lnTo>
                    <a:pt x="542" y="48"/>
                  </a:lnTo>
                  <a:lnTo>
                    <a:pt x="545" y="50"/>
                  </a:lnTo>
                  <a:lnTo>
                    <a:pt x="548" y="50"/>
                  </a:lnTo>
                  <a:lnTo>
                    <a:pt x="549" y="48"/>
                  </a:lnTo>
                  <a:lnTo>
                    <a:pt x="551" y="48"/>
                  </a:lnTo>
                  <a:lnTo>
                    <a:pt x="554" y="48"/>
                  </a:lnTo>
                  <a:lnTo>
                    <a:pt x="557" y="50"/>
                  </a:lnTo>
                  <a:lnTo>
                    <a:pt x="567" y="53"/>
                  </a:lnTo>
                  <a:lnTo>
                    <a:pt x="578" y="57"/>
                  </a:lnTo>
                  <a:lnTo>
                    <a:pt x="590" y="62"/>
                  </a:lnTo>
                  <a:lnTo>
                    <a:pt x="599" y="65"/>
                  </a:lnTo>
                  <a:lnTo>
                    <a:pt x="598" y="65"/>
                  </a:lnTo>
                  <a:lnTo>
                    <a:pt x="596" y="66"/>
                  </a:lnTo>
                  <a:lnTo>
                    <a:pt x="593" y="68"/>
                  </a:lnTo>
                  <a:lnTo>
                    <a:pt x="591" y="70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389" name="Freeform 85"/>
            <p:cNvSpPr>
              <a:spLocks/>
            </p:cNvSpPr>
            <p:nvPr/>
          </p:nvSpPr>
          <p:spPr bwMode="gray">
            <a:xfrm>
              <a:off x="1761" y="2026"/>
              <a:ext cx="110" cy="88"/>
            </a:xfrm>
            <a:custGeom>
              <a:avLst/>
              <a:gdLst>
                <a:gd name="T0" fmla="*/ 7 w 94"/>
                <a:gd name="T1" fmla="*/ 19 h 75"/>
                <a:gd name="T2" fmla="*/ 21 w 94"/>
                <a:gd name="T3" fmla="*/ 7 h 75"/>
                <a:gd name="T4" fmla="*/ 37 w 94"/>
                <a:gd name="T5" fmla="*/ 0 h 75"/>
                <a:gd name="T6" fmla="*/ 56 w 94"/>
                <a:gd name="T7" fmla="*/ 0 h 75"/>
                <a:gd name="T8" fmla="*/ 75 w 94"/>
                <a:gd name="T9" fmla="*/ 5 h 75"/>
                <a:gd name="T10" fmla="*/ 91 w 94"/>
                <a:gd name="T11" fmla="*/ 14 h 75"/>
                <a:gd name="T12" fmla="*/ 106 w 94"/>
                <a:gd name="T13" fmla="*/ 22 h 75"/>
                <a:gd name="T14" fmla="*/ 110 w 94"/>
                <a:gd name="T15" fmla="*/ 28 h 75"/>
                <a:gd name="T16" fmla="*/ 106 w 94"/>
                <a:gd name="T17" fmla="*/ 35 h 75"/>
                <a:gd name="T18" fmla="*/ 104 w 94"/>
                <a:gd name="T19" fmla="*/ 41 h 75"/>
                <a:gd name="T20" fmla="*/ 99 w 94"/>
                <a:gd name="T21" fmla="*/ 47 h 75"/>
                <a:gd name="T22" fmla="*/ 90 w 94"/>
                <a:gd name="T23" fmla="*/ 62 h 75"/>
                <a:gd name="T24" fmla="*/ 77 w 94"/>
                <a:gd name="T25" fmla="*/ 76 h 75"/>
                <a:gd name="T26" fmla="*/ 63 w 94"/>
                <a:gd name="T27" fmla="*/ 88 h 75"/>
                <a:gd name="T28" fmla="*/ 42 w 94"/>
                <a:gd name="T29" fmla="*/ 84 h 75"/>
                <a:gd name="T30" fmla="*/ 43 w 94"/>
                <a:gd name="T31" fmla="*/ 84 h 75"/>
                <a:gd name="T32" fmla="*/ 43 w 94"/>
                <a:gd name="T33" fmla="*/ 83 h 75"/>
                <a:gd name="T34" fmla="*/ 44 w 94"/>
                <a:gd name="T35" fmla="*/ 82 h 75"/>
                <a:gd name="T36" fmla="*/ 47 w 94"/>
                <a:gd name="T37" fmla="*/ 81 h 75"/>
                <a:gd name="T38" fmla="*/ 47 w 94"/>
                <a:gd name="T39" fmla="*/ 77 h 75"/>
                <a:gd name="T40" fmla="*/ 43 w 94"/>
                <a:gd name="T41" fmla="*/ 75 h 75"/>
                <a:gd name="T42" fmla="*/ 41 w 94"/>
                <a:gd name="T43" fmla="*/ 72 h 75"/>
                <a:gd name="T44" fmla="*/ 34 w 94"/>
                <a:gd name="T45" fmla="*/ 65 h 75"/>
                <a:gd name="T46" fmla="*/ 25 w 94"/>
                <a:gd name="T47" fmla="*/ 56 h 75"/>
                <a:gd name="T48" fmla="*/ 16 w 94"/>
                <a:gd name="T49" fmla="*/ 43 h 75"/>
                <a:gd name="T50" fmla="*/ 11 w 94"/>
                <a:gd name="T51" fmla="*/ 31 h 75"/>
                <a:gd name="T52" fmla="*/ 8 w 94"/>
                <a:gd name="T53" fmla="*/ 28 h 75"/>
                <a:gd name="T54" fmla="*/ 6 w 94"/>
                <a:gd name="T55" fmla="*/ 26 h 75"/>
                <a:gd name="T56" fmla="*/ 2 w 94"/>
                <a:gd name="T57" fmla="*/ 23 h 75"/>
                <a:gd name="T58" fmla="*/ 1 w 94"/>
                <a:gd name="T59" fmla="*/ 22 h 75"/>
                <a:gd name="T60" fmla="*/ 0 w 94"/>
                <a:gd name="T61" fmla="*/ 22 h 75"/>
                <a:gd name="T62" fmla="*/ 7 w 94"/>
                <a:gd name="T63" fmla="*/ 19 h 7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4"/>
                <a:gd name="T97" fmla="*/ 0 h 75"/>
                <a:gd name="T98" fmla="*/ 94 w 94"/>
                <a:gd name="T99" fmla="*/ 75 h 7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4" h="75">
                  <a:moveTo>
                    <a:pt x="6" y="16"/>
                  </a:moveTo>
                  <a:lnTo>
                    <a:pt x="18" y="6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64" y="4"/>
                  </a:lnTo>
                  <a:lnTo>
                    <a:pt x="78" y="12"/>
                  </a:lnTo>
                  <a:lnTo>
                    <a:pt x="91" y="19"/>
                  </a:lnTo>
                  <a:lnTo>
                    <a:pt x="94" y="24"/>
                  </a:lnTo>
                  <a:lnTo>
                    <a:pt x="91" y="30"/>
                  </a:lnTo>
                  <a:lnTo>
                    <a:pt x="89" y="35"/>
                  </a:lnTo>
                  <a:lnTo>
                    <a:pt x="85" y="40"/>
                  </a:lnTo>
                  <a:lnTo>
                    <a:pt x="77" y="53"/>
                  </a:lnTo>
                  <a:lnTo>
                    <a:pt x="66" y="65"/>
                  </a:lnTo>
                  <a:lnTo>
                    <a:pt x="54" y="75"/>
                  </a:lnTo>
                  <a:lnTo>
                    <a:pt x="36" y="72"/>
                  </a:lnTo>
                  <a:lnTo>
                    <a:pt x="37" y="72"/>
                  </a:lnTo>
                  <a:lnTo>
                    <a:pt x="37" y="71"/>
                  </a:lnTo>
                  <a:lnTo>
                    <a:pt x="38" y="70"/>
                  </a:lnTo>
                  <a:lnTo>
                    <a:pt x="40" y="69"/>
                  </a:lnTo>
                  <a:lnTo>
                    <a:pt x="40" y="66"/>
                  </a:lnTo>
                  <a:lnTo>
                    <a:pt x="37" y="64"/>
                  </a:lnTo>
                  <a:lnTo>
                    <a:pt x="35" y="61"/>
                  </a:lnTo>
                  <a:lnTo>
                    <a:pt x="29" y="55"/>
                  </a:lnTo>
                  <a:lnTo>
                    <a:pt x="21" y="48"/>
                  </a:lnTo>
                  <a:lnTo>
                    <a:pt x="14" y="37"/>
                  </a:lnTo>
                  <a:lnTo>
                    <a:pt x="9" y="26"/>
                  </a:lnTo>
                  <a:lnTo>
                    <a:pt x="7" y="24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6" y="16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390" name="Freeform 86"/>
            <p:cNvSpPr>
              <a:spLocks/>
            </p:cNvSpPr>
            <p:nvPr/>
          </p:nvSpPr>
          <p:spPr bwMode="gray">
            <a:xfrm>
              <a:off x="1761" y="2026"/>
              <a:ext cx="110" cy="88"/>
            </a:xfrm>
            <a:custGeom>
              <a:avLst/>
              <a:gdLst>
                <a:gd name="T0" fmla="*/ 7 w 94"/>
                <a:gd name="T1" fmla="*/ 19 h 75"/>
                <a:gd name="T2" fmla="*/ 21 w 94"/>
                <a:gd name="T3" fmla="*/ 7 h 75"/>
                <a:gd name="T4" fmla="*/ 37 w 94"/>
                <a:gd name="T5" fmla="*/ 0 h 75"/>
                <a:gd name="T6" fmla="*/ 56 w 94"/>
                <a:gd name="T7" fmla="*/ 0 h 75"/>
                <a:gd name="T8" fmla="*/ 75 w 94"/>
                <a:gd name="T9" fmla="*/ 5 h 75"/>
                <a:gd name="T10" fmla="*/ 91 w 94"/>
                <a:gd name="T11" fmla="*/ 14 h 75"/>
                <a:gd name="T12" fmla="*/ 106 w 94"/>
                <a:gd name="T13" fmla="*/ 22 h 75"/>
                <a:gd name="T14" fmla="*/ 110 w 94"/>
                <a:gd name="T15" fmla="*/ 28 h 75"/>
                <a:gd name="T16" fmla="*/ 106 w 94"/>
                <a:gd name="T17" fmla="*/ 35 h 75"/>
                <a:gd name="T18" fmla="*/ 104 w 94"/>
                <a:gd name="T19" fmla="*/ 41 h 75"/>
                <a:gd name="T20" fmla="*/ 99 w 94"/>
                <a:gd name="T21" fmla="*/ 47 h 75"/>
                <a:gd name="T22" fmla="*/ 90 w 94"/>
                <a:gd name="T23" fmla="*/ 62 h 75"/>
                <a:gd name="T24" fmla="*/ 77 w 94"/>
                <a:gd name="T25" fmla="*/ 76 h 75"/>
                <a:gd name="T26" fmla="*/ 63 w 94"/>
                <a:gd name="T27" fmla="*/ 88 h 75"/>
                <a:gd name="T28" fmla="*/ 42 w 94"/>
                <a:gd name="T29" fmla="*/ 84 h 75"/>
                <a:gd name="T30" fmla="*/ 43 w 94"/>
                <a:gd name="T31" fmla="*/ 84 h 75"/>
                <a:gd name="T32" fmla="*/ 43 w 94"/>
                <a:gd name="T33" fmla="*/ 83 h 75"/>
                <a:gd name="T34" fmla="*/ 44 w 94"/>
                <a:gd name="T35" fmla="*/ 82 h 75"/>
                <a:gd name="T36" fmla="*/ 47 w 94"/>
                <a:gd name="T37" fmla="*/ 81 h 75"/>
                <a:gd name="T38" fmla="*/ 47 w 94"/>
                <a:gd name="T39" fmla="*/ 77 h 75"/>
                <a:gd name="T40" fmla="*/ 43 w 94"/>
                <a:gd name="T41" fmla="*/ 75 h 75"/>
                <a:gd name="T42" fmla="*/ 41 w 94"/>
                <a:gd name="T43" fmla="*/ 72 h 75"/>
                <a:gd name="T44" fmla="*/ 34 w 94"/>
                <a:gd name="T45" fmla="*/ 65 h 75"/>
                <a:gd name="T46" fmla="*/ 25 w 94"/>
                <a:gd name="T47" fmla="*/ 56 h 75"/>
                <a:gd name="T48" fmla="*/ 16 w 94"/>
                <a:gd name="T49" fmla="*/ 43 h 75"/>
                <a:gd name="T50" fmla="*/ 11 w 94"/>
                <a:gd name="T51" fmla="*/ 31 h 75"/>
                <a:gd name="T52" fmla="*/ 8 w 94"/>
                <a:gd name="T53" fmla="*/ 28 h 75"/>
                <a:gd name="T54" fmla="*/ 6 w 94"/>
                <a:gd name="T55" fmla="*/ 26 h 75"/>
                <a:gd name="T56" fmla="*/ 2 w 94"/>
                <a:gd name="T57" fmla="*/ 23 h 75"/>
                <a:gd name="T58" fmla="*/ 1 w 94"/>
                <a:gd name="T59" fmla="*/ 22 h 75"/>
                <a:gd name="T60" fmla="*/ 0 w 94"/>
                <a:gd name="T61" fmla="*/ 22 h 75"/>
                <a:gd name="T62" fmla="*/ 7 w 94"/>
                <a:gd name="T63" fmla="*/ 19 h 7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4"/>
                <a:gd name="T97" fmla="*/ 0 h 75"/>
                <a:gd name="T98" fmla="*/ 94 w 94"/>
                <a:gd name="T99" fmla="*/ 75 h 7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4" h="75">
                  <a:moveTo>
                    <a:pt x="6" y="16"/>
                  </a:moveTo>
                  <a:lnTo>
                    <a:pt x="18" y="6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64" y="4"/>
                  </a:lnTo>
                  <a:lnTo>
                    <a:pt x="78" y="12"/>
                  </a:lnTo>
                  <a:lnTo>
                    <a:pt x="91" y="19"/>
                  </a:lnTo>
                  <a:lnTo>
                    <a:pt x="94" y="24"/>
                  </a:lnTo>
                  <a:lnTo>
                    <a:pt x="91" y="30"/>
                  </a:lnTo>
                  <a:lnTo>
                    <a:pt x="89" y="35"/>
                  </a:lnTo>
                  <a:lnTo>
                    <a:pt x="85" y="40"/>
                  </a:lnTo>
                  <a:lnTo>
                    <a:pt x="77" y="53"/>
                  </a:lnTo>
                  <a:lnTo>
                    <a:pt x="66" y="65"/>
                  </a:lnTo>
                  <a:lnTo>
                    <a:pt x="54" y="75"/>
                  </a:lnTo>
                  <a:lnTo>
                    <a:pt x="36" y="72"/>
                  </a:lnTo>
                  <a:lnTo>
                    <a:pt x="37" y="72"/>
                  </a:lnTo>
                  <a:lnTo>
                    <a:pt x="37" y="71"/>
                  </a:lnTo>
                  <a:lnTo>
                    <a:pt x="38" y="70"/>
                  </a:lnTo>
                  <a:lnTo>
                    <a:pt x="40" y="69"/>
                  </a:lnTo>
                  <a:lnTo>
                    <a:pt x="40" y="66"/>
                  </a:lnTo>
                  <a:lnTo>
                    <a:pt x="37" y="64"/>
                  </a:lnTo>
                  <a:lnTo>
                    <a:pt x="35" y="61"/>
                  </a:lnTo>
                  <a:lnTo>
                    <a:pt x="29" y="55"/>
                  </a:lnTo>
                  <a:lnTo>
                    <a:pt x="21" y="48"/>
                  </a:lnTo>
                  <a:lnTo>
                    <a:pt x="14" y="37"/>
                  </a:lnTo>
                  <a:lnTo>
                    <a:pt x="9" y="26"/>
                  </a:lnTo>
                  <a:lnTo>
                    <a:pt x="7" y="24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6" y="16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391" name="Freeform 87"/>
            <p:cNvSpPr>
              <a:spLocks/>
            </p:cNvSpPr>
            <p:nvPr/>
          </p:nvSpPr>
          <p:spPr bwMode="gray">
            <a:xfrm>
              <a:off x="1852" y="2282"/>
              <a:ext cx="341" cy="179"/>
            </a:xfrm>
            <a:custGeom>
              <a:avLst/>
              <a:gdLst>
                <a:gd name="T0" fmla="*/ 32 w 292"/>
                <a:gd name="T1" fmla="*/ 11 h 153"/>
                <a:gd name="T2" fmla="*/ 41 w 292"/>
                <a:gd name="T3" fmla="*/ 7 h 153"/>
                <a:gd name="T4" fmla="*/ 49 w 292"/>
                <a:gd name="T5" fmla="*/ 16 h 153"/>
                <a:gd name="T6" fmla="*/ 54 w 292"/>
                <a:gd name="T7" fmla="*/ 8 h 153"/>
                <a:gd name="T8" fmla="*/ 62 w 292"/>
                <a:gd name="T9" fmla="*/ 2 h 153"/>
                <a:gd name="T10" fmla="*/ 90 w 292"/>
                <a:gd name="T11" fmla="*/ 13 h 153"/>
                <a:gd name="T12" fmla="*/ 134 w 292"/>
                <a:gd name="T13" fmla="*/ 42 h 153"/>
                <a:gd name="T14" fmla="*/ 145 w 292"/>
                <a:gd name="T15" fmla="*/ 56 h 153"/>
                <a:gd name="T16" fmla="*/ 154 w 292"/>
                <a:gd name="T17" fmla="*/ 58 h 153"/>
                <a:gd name="T18" fmla="*/ 159 w 292"/>
                <a:gd name="T19" fmla="*/ 49 h 153"/>
                <a:gd name="T20" fmla="*/ 167 w 292"/>
                <a:gd name="T21" fmla="*/ 53 h 153"/>
                <a:gd name="T22" fmla="*/ 173 w 292"/>
                <a:gd name="T23" fmla="*/ 70 h 153"/>
                <a:gd name="T24" fmla="*/ 183 w 292"/>
                <a:gd name="T25" fmla="*/ 76 h 153"/>
                <a:gd name="T26" fmla="*/ 195 w 292"/>
                <a:gd name="T27" fmla="*/ 80 h 153"/>
                <a:gd name="T28" fmla="*/ 208 w 292"/>
                <a:gd name="T29" fmla="*/ 78 h 153"/>
                <a:gd name="T30" fmla="*/ 215 w 292"/>
                <a:gd name="T31" fmla="*/ 91 h 153"/>
                <a:gd name="T32" fmla="*/ 223 w 292"/>
                <a:gd name="T33" fmla="*/ 92 h 153"/>
                <a:gd name="T34" fmla="*/ 235 w 292"/>
                <a:gd name="T35" fmla="*/ 97 h 153"/>
                <a:gd name="T36" fmla="*/ 242 w 292"/>
                <a:gd name="T37" fmla="*/ 101 h 153"/>
                <a:gd name="T38" fmla="*/ 250 w 292"/>
                <a:gd name="T39" fmla="*/ 104 h 153"/>
                <a:gd name="T40" fmla="*/ 263 w 292"/>
                <a:gd name="T41" fmla="*/ 106 h 153"/>
                <a:gd name="T42" fmla="*/ 266 w 292"/>
                <a:gd name="T43" fmla="*/ 104 h 153"/>
                <a:gd name="T44" fmla="*/ 295 w 292"/>
                <a:gd name="T45" fmla="*/ 111 h 153"/>
                <a:gd name="T46" fmla="*/ 340 w 292"/>
                <a:gd name="T47" fmla="*/ 117 h 153"/>
                <a:gd name="T48" fmla="*/ 335 w 292"/>
                <a:gd name="T49" fmla="*/ 126 h 153"/>
                <a:gd name="T50" fmla="*/ 332 w 292"/>
                <a:gd name="T51" fmla="*/ 145 h 153"/>
                <a:gd name="T52" fmla="*/ 335 w 292"/>
                <a:gd name="T53" fmla="*/ 161 h 153"/>
                <a:gd name="T54" fmla="*/ 335 w 292"/>
                <a:gd name="T55" fmla="*/ 173 h 153"/>
                <a:gd name="T56" fmla="*/ 327 w 292"/>
                <a:gd name="T57" fmla="*/ 179 h 153"/>
                <a:gd name="T58" fmla="*/ 283 w 292"/>
                <a:gd name="T59" fmla="*/ 175 h 153"/>
                <a:gd name="T60" fmla="*/ 276 w 292"/>
                <a:gd name="T61" fmla="*/ 179 h 153"/>
                <a:gd name="T62" fmla="*/ 259 w 292"/>
                <a:gd name="T63" fmla="*/ 174 h 153"/>
                <a:gd name="T64" fmla="*/ 255 w 292"/>
                <a:gd name="T65" fmla="*/ 170 h 153"/>
                <a:gd name="T66" fmla="*/ 235 w 292"/>
                <a:gd name="T67" fmla="*/ 172 h 153"/>
                <a:gd name="T68" fmla="*/ 227 w 292"/>
                <a:gd name="T69" fmla="*/ 161 h 153"/>
                <a:gd name="T70" fmla="*/ 215 w 292"/>
                <a:gd name="T71" fmla="*/ 165 h 153"/>
                <a:gd name="T72" fmla="*/ 206 w 292"/>
                <a:gd name="T73" fmla="*/ 159 h 153"/>
                <a:gd name="T74" fmla="*/ 196 w 292"/>
                <a:gd name="T75" fmla="*/ 152 h 153"/>
                <a:gd name="T76" fmla="*/ 190 w 292"/>
                <a:gd name="T77" fmla="*/ 151 h 153"/>
                <a:gd name="T78" fmla="*/ 188 w 292"/>
                <a:gd name="T79" fmla="*/ 143 h 153"/>
                <a:gd name="T80" fmla="*/ 179 w 292"/>
                <a:gd name="T81" fmla="*/ 136 h 153"/>
                <a:gd name="T82" fmla="*/ 139 w 292"/>
                <a:gd name="T83" fmla="*/ 135 h 153"/>
                <a:gd name="T84" fmla="*/ 132 w 292"/>
                <a:gd name="T85" fmla="*/ 138 h 153"/>
                <a:gd name="T86" fmla="*/ 127 w 292"/>
                <a:gd name="T87" fmla="*/ 135 h 153"/>
                <a:gd name="T88" fmla="*/ 112 w 292"/>
                <a:gd name="T89" fmla="*/ 126 h 153"/>
                <a:gd name="T90" fmla="*/ 93 w 292"/>
                <a:gd name="T91" fmla="*/ 119 h 153"/>
                <a:gd name="T92" fmla="*/ 79 w 292"/>
                <a:gd name="T93" fmla="*/ 112 h 153"/>
                <a:gd name="T94" fmla="*/ 64 w 292"/>
                <a:gd name="T95" fmla="*/ 110 h 153"/>
                <a:gd name="T96" fmla="*/ 36 w 292"/>
                <a:gd name="T97" fmla="*/ 90 h 153"/>
                <a:gd name="T98" fmla="*/ 28 w 292"/>
                <a:gd name="T99" fmla="*/ 83 h 153"/>
                <a:gd name="T100" fmla="*/ 16 w 292"/>
                <a:gd name="T101" fmla="*/ 84 h 153"/>
                <a:gd name="T102" fmla="*/ 0 w 292"/>
                <a:gd name="T103" fmla="*/ 69 h 153"/>
                <a:gd name="T104" fmla="*/ 2 w 292"/>
                <a:gd name="T105" fmla="*/ 58 h 153"/>
                <a:gd name="T106" fmla="*/ 6 w 292"/>
                <a:gd name="T107" fmla="*/ 43 h 153"/>
                <a:gd name="T108" fmla="*/ 9 w 292"/>
                <a:gd name="T109" fmla="*/ 28 h 153"/>
                <a:gd name="T110" fmla="*/ 23 w 292"/>
                <a:gd name="T111" fmla="*/ 21 h 1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92"/>
                <a:gd name="T169" fmla="*/ 0 h 153"/>
                <a:gd name="T170" fmla="*/ 292 w 292"/>
                <a:gd name="T171" fmla="*/ 153 h 1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92" h="153">
                  <a:moveTo>
                    <a:pt x="20" y="18"/>
                  </a:moveTo>
                  <a:lnTo>
                    <a:pt x="23" y="15"/>
                  </a:lnTo>
                  <a:lnTo>
                    <a:pt x="25" y="12"/>
                  </a:lnTo>
                  <a:lnTo>
                    <a:pt x="27" y="9"/>
                  </a:lnTo>
                  <a:lnTo>
                    <a:pt x="30" y="6"/>
                  </a:lnTo>
                  <a:lnTo>
                    <a:pt x="31" y="5"/>
                  </a:lnTo>
                  <a:lnTo>
                    <a:pt x="34" y="5"/>
                  </a:lnTo>
                  <a:lnTo>
                    <a:pt x="35" y="6"/>
                  </a:lnTo>
                  <a:lnTo>
                    <a:pt x="37" y="7"/>
                  </a:lnTo>
                  <a:lnTo>
                    <a:pt x="38" y="9"/>
                  </a:lnTo>
                  <a:lnTo>
                    <a:pt x="40" y="12"/>
                  </a:lnTo>
                  <a:lnTo>
                    <a:pt x="42" y="14"/>
                  </a:lnTo>
                  <a:lnTo>
                    <a:pt x="43" y="15"/>
                  </a:lnTo>
                  <a:lnTo>
                    <a:pt x="43" y="12"/>
                  </a:lnTo>
                  <a:lnTo>
                    <a:pt x="44" y="8"/>
                  </a:lnTo>
                  <a:lnTo>
                    <a:pt x="46" y="7"/>
                  </a:lnTo>
                  <a:lnTo>
                    <a:pt x="47" y="6"/>
                  </a:lnTo>
                  <a:lnTo>
                    <a:pt x="49" y="5"/>
                  </a:lnTo>
                  <a:lnTo>
                    <a:pt x="52" y="3"/>
                  </a:lnTo>
                  <a:lnTo>
                    <a:pt x="53" y="2"/>
                  </a:lnTo>
                  <a:lnTo>
                    <a:pt x="55" y="1"/>
                  </a:lnTo>
                  <a:lnTo>
                    <a:pt x="59" y="0"/>
                  </a:lnTo>
                  <a:lnTo>
                    <a:pt x="61" y="1"/>
                  </a:lnTo>
                  <a:lnTo>
                    <a:pt x="77" y="11"/>
                  </a:lnTo>
                  <a:lnTo>
                    <a:pt x="92" y="20"/>
                  </a:lnTo>
                  <a:lnTo>
                    <a:pt x="102" y="24"/>
                  </a:lnTo>
                  <a:lnTo>
                    <a:pt x="109" y="29"/>
                  </a:lnTo>
                  <a:lnTo>
                    <a:pt x="115" y="36"/>
                  </a:lnTo>
                  <a:lnTo>
                    <a:pt x="118" y="38"/>
                  </a:lnTo>
                  <a:lnTo>
                    <a:pt x="119" y="42"/>
                  </a:lnTo>
                  <a:lnTo>
                    <a:pt x="121" y="45"/>
                  </a:lnTo>
                  <a:lnTo>
                    <a:pt x="124" y="48"/>
                  </a:lnTo>
                  <a:lnTo>
                    <a:pt x="126" y="50"/>
                  </a:lnTo>
                  <a:lnTo>
                    <a:pt x="129" y="52"/>
                  </a:lnTo>
                  <a:lnTo>
                    <a:pt x="131" y="52"/>
                  </a:lnTo>
                  <a:lnTo>
                    <a:pt x="132" y="50"/>
                  </a:lnTo>
                  <a:lnTo>
                    <a:pt x="133" y="48"/>
                  </a:lnTo>
                  <a:lnTo>
                    <a:pt x="135" y="45"/>
                  </a:lnTo>
                  <a:lnTo>
                    <a:pt x="136" y="44"/>
                  </a:lnTo>
                  <a:lnTo>
                    <a:pt x="136" y="42"/>
                  </a:lnTo>
                  <a:lnTo>
                    <a:pt x="137" y="41"/>
                  </a:lnTo>
                  <a:lnTo>
                    <a:pt x="139" y="42"/>
                  </a:lnTo>
                  <a:lnTo>
                    <a:pt x="141" y="43"/>
                  </a:lnTo>
                  <a:lnTo>
                    <a:pt x="143" y="45"/>
                  </a:lnTo>
                  <a:lnTo>
                    <a:pt x="144" y="49"/>
                  </a:lnTo>
                  <a:lnTo>
                    <a:pt x="145" y="53"/>
                  </a:lnTo>
                  <a:lnTo>
                    <a:pt x="147" y="56"/>
                  </a:lnTo>
                  <a:lnTo>
                    <a:pt x="148" y="60"/>
                  </a:lnTo>
                  <a:lnTo>
                    <a:pt x="150" y="62"/>
                  </a:lnTo>
                  <a:lnTo>
                    <a:pt x="151" y="64"/>
                  </a:lnTo>
                  <a:lnTo>
                    <a:pt x="155" y="64"/>
                  </a:lnTo>
                  <a:lnTo>
                    <a:pt x="157" y="65"/>
                  </a:lnTo>
                  <a:lnTo>
                    <a:pt x="160" y="66"/>
                  </a:lnTo>
                  <a:lnTo>
                    <a:pt x="162" y="67"/>
                  </a:lnTo>
                  <a:lnTo>
                    <a:pt x="165" y="68"/>
                  </a:lnTo>
                  <a:lnTo>
                    <a:pt x="167" y="68"/>
                  </a:lnTo>
                  <a:lnTo>
                    <a:pt x="169" y="68"/>
                  </a:lnTo>
                  <a:lnTo>
                    <a:pt x="173" y="67"/>
                  </a:lnTo>
                  <a:lnTo>
                    <a:pt x="176" y="67"/>
                  </a:lnTo>
                  <a:lnTo>
                    <a:pt x="178" y="67"/>
                  </a:lnTo>
                  <a:lnTo>
                    <a:pt x="180" y="70"/>
                  </a:lnTo>
                  <a:lnTo>
                    <a:pt x="182" y="72"/>
                  </a:lnTo>
                  <a:lnTo>
                    <a:pt x="183" y="74"/>
                  </a:lnTo>
                  <a:lnTo>
                    <a:pt x="184" y="78"/>
                  </a:lnTo>
                  <a:lnTo>
                    <a:pt x="186" y="79"/>
                  </a:lnTo>
                  <a:lnTo>
                    <a:pt x="188" y="80"/>
                  </a:lnTo>
                  <a:lnTo>
                    <a:pt x="189" y="79"/>
                  </a:lnTo>
                  <a:lnTo>
                    <a:pt x="191" y="79"/>
                  </a:lnTo>
                  <a:lnTo>
                    <a:pt x="194" y="78"/>
                  </a:lnTo>
                  <a:lnTo>
                    <a:pt x="196" y="79"/>
                  </a:lnTo>
                  <a:lnTo>
                    <a:pt x="198" y="82"/>
                  </a:lnTo>
                  <a:lnTo>
                    <a:pt x="201" y="83"/>
                  </a:lnTo>
                  <a:lnTo>
                    <a:pt x="203" y="84"/>
                  </a:lnTo>
                  <a:lnTo>
                    <a:pt x="206" y="83"/>
                  </a:lnTo>
                  <a:lnTo>
                    <a:pt x="207" y="85"/>
                  </a:lnTo>
                  <a:lnTo>
                    <a:pt x="207" y="86"/>
                  </a:lnTo>
                  <a:lnTo>
                    <a:pt x="208" y="89"/>
                  </a:lnTo>
                  <a:lnTo>
                    <a:pt x="210" y="90"/>
                  </a:lnTo>
                  <a:lnTo>
                    <a:pt x="212" y="89"/>
                  </a:lnTo>
                  <a:lnTo>
                    <a:pt x="214" y="89"/>
                  </a:lnTo>
                  <a:lnTo>
                    <a:pt x="218" y="89"/>
                  </a:lnTo>
                  <a:lnTo>
                    <a:pt x="220" y="90"/>
                  </a:lnTo>
                  <a:lnTo>
                    <a:pt x="222" y="91"/>
                  </a:lnTo>
                  <a:lnTo>
                    <a:pt x="225" y="91"/>
                  </a:lnTo>
                  <a:lnTo>
                    <a:pt x="227" y="90"/>
                  </a:lnTo>
                  <a:lnTo>
                    <a:pt x="228" y="90"/>
                  </a:lnTo>
                  <a:lnTo>
                    <a:pt x="228" y="89"/>
                  </a:lnTo>
                  <a:lnTo>
                    <a:pt x="230" y="88"/>
                  </a:lnTo>
                  <a:lnTo>
                    <a:pt x="238" y="88"/>
                  </a:lnTo>
                  <a:lnTo>
                    <a:pt x="245" y="90"/>
                  </a:lnTo>
                  <a:lnTo>
                    <a:pt x="253" y="95"/>
                  </a:lnTo>
                  <a:lnTo>
                    <a:pt x="265" y="97"/>
                  </a:lnTo>
                  <a:lnTo>
                    <a:pt x="278" y="97"/>
                  </a:lnTo>
                  <a:lnTo>
                    <a:pt x="292" y="96"/>
                  </a:lnTo>
                  <a:lnTo>
                    <a:pt x="291" y="100"/>
                  </a:lnTo>
                  <a:lnTo>
                    <a:pt x="291" y="102"/>
                  </a:lnTo>
                  <a:lnTo>
                    <a:pt x="292" y="106"/>
                  </a:lnTo>
                  <a:lnTo>
                    <a:pt x="290" y="107"/>
                  </a:lnTo>
                  <a:lnTo>
                    <a:pt x="287" y="108"/>
                  </a:lnTo>
                  <a:lnTo>
                    <a:pt x="285" y="109"/>
                  </a:lnTo>
                  <a:lnTo>
                    <a:pt x="284" y="110"/>
                  </a:lnTo>
                  <a:lnTo>
                    <a:pt x="284" y="118"/>
                  </a:lnTo>
                  <a:lnTo>
                    <a:pt x="284" y="124"/>
                  </a:lnTo>
                  <a:lnTo>
                    <a:pt x="284" y="130"/>
                  </a:lnTo>
                  <a:lnTo>
                    <a:pt x="285" y="132"/>
                  </a:lnTo>
                  <a:lnTo>
                    <a:pt x="286" y="135"/>
                  </a:lnTo>
                  <a:lnTo>
                    <a:pt x="287" y="138"/>
                  </a:lnTo>
                  <a:lnTo>
                    <a:pt x="289" y="142"/>
                  </a:lnTo>
                  <a:lnTo>
                    <a:pt x="289" y="144"/>
                  </a:lnTo>
                  <a:lnTo>
                    <a:pt x="289" y="145"/>
                  </a:lnTo>
                  <a:lnTo>
                    <a:pt x="287" y="148"/>
                  </a:lnTo>
                  <a:lnTo>
                    <a:pt x="287" y="150"/>
                  </a:lnTo>
                  <a:lnTo>
                    <a:pt x="286" y="151"/>
                  </a:lnTo>
                  <a:lnTo>
                    <a:pt x="285" y="151"/>
                  </a:lnTo>
                  <a:lnTo>
                    <a:pt x="280" y="153"/>
                  </a:lnTo>
                  <a:lnTo>
                    <a:pt x="277" y="153"/>
                  </a:lnTo>
                  <a:lnTo>
                    <a:pt x="272" y="153"/>
                  </a:lnTo>
                  <a:lnTo>
                    <a:pt x="257" y="151"/>
                  </a:lnTo>
                  <a:lnTo>
                    <a:pt x="242" y="150"/>
                  </a:lnTo>
                  <a:lnTo>
                    <a:pt x="242" y="151"/>
                  </a:lnTo>
                  <a:lnTo>
                    <a:pt x="240" y="151"/>
                  </a:lnTo>
                  <a:lnTo>
                    <a:pt x="238" y="153"/>
                  </a:lnTo>
                  <a:lnTo>
                    <a:pt x="236" y="153"/>
                  </a:lnTo>
                  <a:lnTo>
                    <a:pt x="232" y="153"/>
                  </a:lnTo>
                  <a:lnTo>
                    <a:pt x="228" y="153"/>
                  </a:lnTo>
                  <a:lnTo>
                    <a:pt x="225" y="151"/>
                  </a:lnTo>
                  <a:lnTo>
                    <a:pt x="222" y="149"/>
                  </a:lnTo>
                  <a:lnTo>
                    <a:pt x="222" y="148"/>
                  </a:lnTo>
                  <a:lnTo>
                    <a:pt x="222" y="147"/>
                  </a:lnTo>
                  <a:lnTo>
                    <a:pt x="218" y="145"/>
                  </a:lnTo>
                  <a:lnTo>
                    <a:pt x="213" y="145"/>
                  </a:lnTo>
                  <a:lnTo>
                    <a:pt x="208" y="147"/>
                  </a:lnTo>
                  <a:lnTo>
                    <a:pt x="203" y="147"/>
                  </a:lnTo>
                  <a:lnTo>
                    <a:pt x="201" y="147"/>
                  </a:lnTo>
                  <a:lnTo>
                    <a:pt x="200" y="144"/>
                  </a:lnTo>
                  <a:lnTo>
                    <a:pt x="197" y="142"/>
                  </a:lnTo>
                  <a:lnTo>
                    <a:pt x="195" y="139"/>
                  </a:lnTo>
                  <a:lnTo>
                    <a:pt x="194" y="138"/>
                  </a:lnTo>
                  <a:lnTo>
                    <a:pt x="191" y="138"/>
                  </a:lnTo>
                  <a:lnTo>
                    <a:pt x="189" y="139"/>
                  </a:lnTo>
                  <a:lnTo>
                    <a:pt x="186" y="141"/>
                  </a:lnTo>
                  <a:lnTo>
                    <a:pt x="184" y="141"/>
                  </a:lnTo>
                  <a:lnTo>
                    <a:pt x="182" y="141"/>
                  </a:lnTo>
                  <a:lnTo>
                    <a:pt x="179" y="139"/>
                  </a:lnTo>
                  <a:lnTo>
                    <a:pt x="177" y="138"/>
                  </a:lnTo>
                  <a:lnTo>
                    <a:pt x="176" y="136"/>
                  </a:lnTo>
                  <a:lnTo>
                    <a:pt x="174" y="135"/>
                  </a:lnTo>
                  <a:lnTo>
                    <a:pt x="172" y="132"/>
                  </a:lnTo>
                  <a:lnTo>
                    <a:pt x="171" y="131"/>
                  </a:lnTo>
                  <a:lnTo>
                    <a:pt x="168" y="130"/>
                  </a:lnTo>
                  <a:lnTo>
                    <a:pt x="167" y="130"/>
                  </a:lnTo>
                  <a:lnTo>
                    <a:pt x="166" y="130"/>
                  </a:lnTo>
                  <a:lnTo>
                    <a:pt x="165" y="130"/>
                  </a:lnTo>
                  <a:lnTo>
                    <a:pt x="163" y="129"/>
                  </a:lnTo>
                  <a:lnTo>
                    <a:pt x="162" y="127"/>
                  </a:lnTo>
                  <a:lnTo>
                    <a:pt x="161" y="126"/>
                  </a:lnTo>
                  <a:lnTo>
                    <a:pt x="161" y="124"/>
                  </a:lnTo>
                  <a:lnTo>
                    <a:pt x="161" y="122"/>
                  </a:lnTo>
                  <a:lnTo>
                    <a:pt x="161" y="120"/>
                  </a:lnTo>
                  <a:lnTo>
                    <a:pt x="160" y="119"/>
                  </a:lnTo>
                  <a:lnTo>
                    <a:pt x="156" y="118"/>
                  </a:lnTo>
                  <a:lnTo>
                    <a:pt x="153" y="116"/>
                  </a:lnTo>
                  <a:lnTo>
                    <a:pt x="149" y="115"/>
                  </a:lnTo>
                  <a:lnTo>
                    <a:pt x="135" y="113"/>
                  </a:lnTo>
                  <a:lnTo>
                    <a:pt x="119" y="113"/>
                  </a:lnTo>
                  <a:lnTo>
                    <a:pt x="119" y="115"/>
                  </a:lnTo>
                  <a:lnTo>
                    <a:pt x="118" y="116"/>
                  </a:lnTo>
                  <a:lnTo>
                    <a:pt x="117" y="118"/>
                  </a:lnTo>
                  <a:lnTo>
                    <a:pt x="115" y="118"/>
                  </a:lnTo>
                  <a:lnTo>
                    <a:pt x="113" y="118"/>
                  </a:lnTo>
                  <a:lnTo>
                    <a:pt x="111" y="118"/>
                  </a:lnTo>
                  <a:lnTo>
                    <a:pt x="111" y="116"/>
                  </a:lnTo>
                  <a:lnTo>
                    <a:pt x="109" y="115"/>
                  </a:lnTo>
                  <a:lnTo>
                    <a:pt x="109" y="114"/>
                  </a:lnTo>
                  <a:lnTo>
                    <a:pt x="108" y="113"/>
                  </a:lnTo>
                  <a:lnTo>
                    <a:pt x="102" y="112"/>
                  </a:lnTo>
                  <a:lnTo>
                    <a:pt x="96" y="108"/>
                  </a:lnTo>
                  <a:lnTo>
                    <a:pt x="91" y="104"/>
                  </a:lnTo>
                  <a:lnTo>
                    <a:pt x="85" y="102"/>
                  </a:lnTo>
                  <a:lnTo>
                    <a:pt x="83" y="102"/>
                  </a:lnTo>
                  <a:lnTo>
                    <a:pt x="80" y="102"/>
                  </a:lnTo>
                  <a:lnTo>
                    <a:pt x="78" y="101"/>
                  </a:lnTo>
                  <a:lnTo>
                    <a:pt x="77" y="101"/>
                  </a:lnTo>
                  <a:lnTo>
                    <a:pt x="72" y="98"/>
                  </a:lnTo>
                  <a:lnTo>
                    <a:pt x="68" y="96"/>
                  </a:lnTo>
                  <a:lnTo>
                    <a:pt x="66" y="95"/>
                  </a:lnTo>
                  <a:lnTo>
                    <a:pt x="62" y="95"/>
                  </a:lnTo>
                  <a:lnTo>
                    <a:pt x="59" y="95"/>
                  </a:lnTo>
                  <a:lnTo>
                    <a:pt x="55" y="94"/>
                  </a:lnTo>
                  <a:lnTo>
                    <a:pt x="46" y="86"/>
                  </a:lnTo>
                  <a:lnTo>
                    <a:pt x="36" y="78"/>
                  </a:lnTo>
                  <a:lnTo>
                    <a:pt x="34" y="77"/>
                  </a:lnTo>
                  <a:lnTo>
                    <a:pt x="31" y="77"/>
                  </a:lnTo>
                  <a:lnTo>
                    <a:pt x="29" y="77"/>
                  </a:lnTo>
                  <a:lnTo>
                    <a:pt x="27" y="77"/>
                  </a:lnTo>
                  <a:lnTo>
                    <a:pt x="26" y="73"/>
                  </a:lnTo>
                  <a:lnTo>
                    <a:pt x="24" y="71"/>
                  </a:lnTo>
                  <a:lnTo>
                    <a:pt x="23" y="70"/>
                  </a:lnTo>
                  <a:lnTo>
                    <a:pt x="21" y="70"/>
                  </a:lnTo>
                  <a:lnTo>
                    <a:pt x="20" y="70"/>
                  </a:lnTo>
                  <a:lnTo>
                    <a:pt x="14" y="72"/>
                  </a:lnTo>
                  <a:lnTo>
                    <a:pt x="9" y="68"/>
                  </a:lnTo>
                  <a:lnTo>
                    <a:pt x="5" y="64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6"/>
                  </a:lnTo>
                  <a:lnTo>
                    <a:pt x="0" y="55"/>
                  </a:lnTo>
                  <a:lnTo>
                    <a:pt x="1" y="53"/>
                  </a:lnTo>
                  <a:lnTo>
                    <a:pt x="2" y="50"/>
                  </a:lnTo>
                  <a:lnTo>
                    <a:pt x="3" y="48"/>
                  </a:lnTo>
                  <a:lnTo>
                    <a:pt x="5" y="44"/>
                  </a:lnTo>
                  <a:lnTo>
                    <a:pt x="5" y="41"/>
                  </a:lnTo>
                  <a:lnTo>
                    <a:pt x="5" y="37"/>
                  </a:lnTo>
                  <a:lnTo>
                    <a:pt x="5" y="33"/>
                  </a:lnTo>
                  <a:lnTo>
                    <a:pt x="5" y="30"/>
                  </a:lnTo>
                  <a:lnTo>
                    <a:pt x="6" y="26"/>
                  </a:lnTo>
                  <a:lnTo>
                    <a:pt x="8" y="24"/>
                  </a:lnTo>
                  <a:lnTo>
                    <a:pt x="11" y="23"/>
                  </a:lnTo>
                  <a:lnTo>
                    <a:pt x="14" y="21"/>
                  </a:lnTo>
                  <a:lnTo>
                    <a:pt x="17" y="19"/>
                  </a:lnTo>
                  <a:lnTo>
                    <a:pt x="20" y="18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392" name="Freeform 88"/>
            <p:cNvSpPr>
              <a:spLocks/>
            </p:cNvSpPr>
            <p:nvPr/>
          </p:nvSpPr>
          <p:spPr bwMode="gray">
            <a:xfrm>
              <a:off x="2209" y="2373"/>
              <a:ext cx="135" cy="77"/>
            </a:xfrm>
            <a:custGeom>
              <a:avLst/>
              <a:gdLst>
                <a:gd name="T0" fmla="*/ 0 w 116"/>
                <a:gd name="T1" fmla="*/ 50 h 66"/>
                <a:gd name="T2" fmla="*/ 5 w 116"/>
                <a:gd name="T3" fmla="*/ 47 h 66"/>
                <a:gd name="T4" fmla="*/ 7 w 116"/>
                <a:gd name="T5" fmla="*/ 43 h 66"/>
                <a:gd name="T6" fmla="*/ 10 w 116"/>
                <a:gd name="T7" fmla="*/ 37 h 66"/>
                <a:gd name="T8" fmla="*/ 14 w 116"/>
                <a:gd name="T9" fmla="*/ 35 h 66"/>
                <a:gd name="T10" fmla="*/ 19 w 116"/>
                <a:gd name="T11" fmla="*/ 30 h 66"/>
                <a:gd name="T12" fmla="*/ 22 w 116"/>
                <a:gd name="T13" fmla="*/ 27 h 66"/>
                <a:gd name="T14" fmla="*/ 22 w 116"/>
                <a:gd name="T15" fmla="*/ 23 h 66"/>
                <a:gd name="T16" fmla="*/ 26 w 116"/>
                <a:gd name="T17" fmla="*/ 21 h 66"/>
                <a:gd name="T18" fmla="*/ 30 w 116"/>
                <a:gd name="T19" fmla="*/ 16 h 66"/>
                <a:gd name="T20" fmla="*/ 34 w 116"/>
                <a:gd name="T21" fmla="*/ 12 h 66"/>
                <a:gd name="T22" fmla="*/ 41 w 116"/>
                <a:gd name="T23" fmla="*/ 6 h 66"/>
                <a:gd name="T24" fmla="*/ 48 w 116"/>
                <a:gd name="T25" fmla="*/ 1 h 66"/>
                <a:gd name="T26" fmla="*/ 52 w 116"/>
                <a:gd name="T27" fmla="*/ 1 h 66"/>
                <a:gd name="T28" fmla="*/ 55 w 116"/>
                <a:gd name="T29" fmla="*/ 1 h 66"/>
                <a:gd name="T30" fmla="*/ 57 w 116"/>
                <a:gd name="T31" fmla="*/ 2 h 66"/>
                <a:gd name="T32" fmla="*/ 58 w 116"/>
                <a:gd name="T33" fmla="*/ 5 h 66"/>
                <a:gd name="T34" fmla="*/ 62 w 116"/>
                <a:gd name="T35" fmla="*/ 2 h 66"/>
                <a:gd name="T36" fmla="*/ 65 w 116"/>
                <a:gd name="T37" fmla="*/ 5 h 66"/>
                <a:gd name="T38" fmla="*/ 69 w 116"/>
                <a:gd name="T39" fmla="*/ 8 h 66"/>
                <a:gd name="T40" fmla="*/ 73 w 116"/>
                <a:gd name="T41" fmla="*/ 9 h 66"/>
                <a:gd name="T42" fmla="*/ 93 w 116"/>
                <a:gd name="T43" fmla="*/ 14 h 66"/>
                <a:gd name="T44" fmla="*/ 100 w 116"/>
                <a:gd name="T45" fmla="*/ 14 h 66"/>
                <a:gd name="T46" fmla="*/ 107 w 116"/>
                <a:gd name="T47" fmla="*/ 13 h 66"/>
                <a:gd name="T48" fmla="*/ 114 w 116"/>
                <a:gd name="T49" fmla="*/ 15 h 66"/>
                <a:gd name="T50" fmla="*/ 120 w 116"/>
                <a:gd name="T51" fmla="*/ 23 h 66"/>
                <a:gd name="T52" fmla="*/ 126 w 116"/>
                <a:gd name="T53" fmla="*/ 33 h 66"/>
                <a:gd name="T54" fmla="*/ 123 w 116"/>
                <a:gd name="T55" fmla="*/ 34 h 66"/>
                <a:gd name="T56" fmla="*/ 123 w 116"/>
                <a:gd name="T57" fmla="*/ 35 h 66"/>
                <a:gd name="T58" fmla="*/ 122 w 116"/>
                <a:gd name="T59" fmla="*/ 36 h 66"/>
                <a:gd name="T60" fmla="*/ 130 w 116"/>
                <a:gd name="T61" fmla="*/ 47 h 66"/>
                <a:gd name="T62" fmla="*/ 135 w 116"/>
                <a:gd name="T63" fmla="*/ 68 h 66"/>
                <a:gd name="T64" fmla="*/ 129 w 116"/>
                <a:gd name="T65" fmla="*/ 75 h 66"/>
                <a:gd name="T66" fmla="*/ 119 w 116"/>
                <a:gd name="T67" fmla="*/ 76 h 66"/>
                <a:gd name="T68" fmla="*/ 114 w 116"/>
                <a:gd name="T69" fmla="*/ 75 h 66"/>
                <a:gd name="T70" fmla="*/ 112 w 116"/>
                <a:gd name="T71" fmla="*/ 75 h 66"/>
                <a:gd name="T72" fmla="*/ 107 w 116"/>
                <a:gd name="T73" fmla="*/ 76 h 66"/>
                <a:gd name="T74" fmla="*/ 86 w 116"/>
                <a:gd name="T75" fmla="*/ 76 h 66"/>
                <a:gd name="T76" fmla="*/ 59 w 116"/>
                <a:gd name="T77" fmla="*/ 77 h 66"/>
                <a:gd name="T78" fmla="*/ 41 w 116"/>
                <a:gd name="T79" fmla="*/ 76 h 66"/>
                <a:gd name="T80" fmla="*/ 29 w 116"/>
                <a:gd name="T81" fmla="*/ 76 h 66"/>
                <a:gd name="T82" fmla="*/ 23 w 116"/>
                <a:gd name="T83" fmla="*/ 76 h 66"/>
                <a:gd name="T84" fmla="*/ 16 w 116"/>
                <a:gd name="T85" fmla="*/ 71 h 66"/>
                <a:gd name="T86" fmla="*/ 10 w 116"/>
                <a:gd name="T87" fmla="*/ 68 h 66"/>
                <a:gd name="T88" fmla="*/ 3 w 116"/>
                <a:gd name="T89" fmla="*/ 64 h 66"/>
                <a:gd name="T90" fmla="*/ 3 w 116"/>
                <a:gd name="T91" fmla="*/ 61 h 66"/>
                <a:gd name="T92" fmla="*/ 0 w 116"/>
                <a:gd name="T93" fmla="*/ 56 h 6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6"/>
                <a:gd name="T142" fmla="*/ 0 h 66"/>
                <a:gd name="T143" fmla="*/ 116 w 116"/>
                <a:gd name="T144" fmla="*/ 66 h 6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6" h="66">
                  <a:moveTo>
                    <a:pt x="0" y="46"/>
                  </a:moveTo>
                  <a:lnTo>
                    <a:pt x="0" y="43"/>
                  </a:lnTo>
                  <a:lnTo>
                    <a:pt x="2" y="41"/>
                  </a:lnTo>
                  <a:lnTo>
                    <a:pt x="4" y="40"/>
                  </a:lnTo>
                  <a:lnTo>
                    <a:pt x="5" y="38"/>
                  </a:lnTo>
                  <a:lnTo>
                    <a:pt x="6" y="37"/>
                  </a:lnTo>
                  <a:lnTo>
                    <a:pt x="8" y="35"/>
                  </a:lnTo>
                  <a:lnTo>
                    <a:pt x="9" y="32"/>
                  </a:lnTo>
                  <a:lnTo>
                    <a:pt x="10" y="31"/>
                  </a:lnTo>
                  <a:lnTo>
                    <a:pt x="12" y="30"/>
                  </a:lnTo>
                  <a:lnTo>
                    <a:pt x="15" y="29"/>
                  </a:lnTo>
                  <a:lnTo>
                    <a:pt x="16" y="26"/>
                  </a:lnTo>
                  <a:lnTo>
                    <a:pt x="17" y="25"/>
                  </a:lnTo>
                  <a:lnTo>
                    <a:pt x="19" y="23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6" y="14"/>
                  </a:lnTo>
                  <a:lnTo>
                    <a:pt x="27" y="12"/>
                  </a:lnTo>
                  <a:lnTo>
                    <a:pt x="29" y="10"/>
                  </a:lnTo>
                  <a:lnTo>
                    <a:pt x="32" y="7"/>
                  </a:lnTo>
                  <a:lnTo>
                    <a:pt x="35" y="5"/>
                  </a:lnTo>
                  <a:lnTo>
                    <a:pt x="38" y="4"/>
                  </a:lnTo>
                  <a:lnTo>
                    <a:pt x="41" y="1"/>
                  </a:lnTo>
                  <a:lnTo>
                    <a:pt x="45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50" y="4"/>
                  </a:lnTo>
                  <a:lnTo>
                    <a:pt x="52" y="4"/>
                  </a:lnTo>
                  <a:lnTo>
                    <a:pt x="53" y="2"/>
                  </a:lnTo>
                  <a:lnTo>
                    <a:pt x="55" y="2"/>
                  </a:lnTo>
                  <a:lnTo>
                    <a:pt x="56" y="4"/>
                  </a:lnTo>
                  <a:lnTo>
                    <a:pt x="58" y="5"/>
                  </a:lnTo>
                  <a:lnTo>
                    <a:pt x="59" y="7"/>
                  </a:lnTo>
                  <a:lnTo>
                    <a:pt x="62" y="8"/>
                  </a:lnTo>
                  <a:lnTo>
                    <a:pt x="63" y="8"/>
                  </a:lnTo>
                  <a:lnTo>
                    <a:pt x="71" y="11"/>
                  </a:lnTo>
                  <a:lnTo>
                    <a:pt x="80" y="12"/>
                  </a:lnTo>
                  <a:lnTo>
                    <a:pt x="83" y="12"/>
                  </a:lnTo>
                  <a:lnTo>
                    <a:pt x="86" y="12"/>
                  </a:lnTo>
                  <a:lnTo>
                    <a:pt x="89" y="11"/>
                  </a:lnTo>
                  <a:lnTo>
                    <a:pt x="92" y="11"/>
                  </a:lnTo>
                  <a:lnTo>
                    <a:pt x="94" y="11"/>
                  </a:lnTo>
                  <a:lnTo>
                    <a:pt x="98" y="13"/>
                  </a:lnTo>
                  <a:lnTo>
                    <a:pt x="100" y="17"/>
                  </a:lnTo>
                  <a:lnTo>
                    <a:pt x="103" y="20"/>
                  </a:lnTo>
                  <a:lnTo>
                    <a:pt x="105" y="24"/>
                  </a:lnTo>
                  <a:lnTo>
                    <a:pt x="108" y="28"/>
                  </a:lnTo>
                  <a:lnTo>
                    <a:pt x="106" y="29"/>
                  </a:lnTo>
                  <a:lnTo>
                    <a:pt x="106" y="30"/>
                  </a:lnTo>
                  <a:lnTo>
                    <a:pt x="105" y="29"/>
                  </a:lnTo>
                  <a:lnTo>
                    <a:pt x="105" y="31"/>
                  </a:lnTo>
                  <a:lnTo>
                    <a:pt x="105" y="32"/>
                  </a:lnTo>
                  <a:lnTo>
                    <a:pt x="112" y="40"/>
                  </a:lnTo>
                  <a:lnTo>
                    <a:pt x="116" y="49"/>
                  </a:lnTo>
                  <a:lnTo>
                    <a:pt x="116" y="58"/>
                  </a:lnTo>
                  <a:lnTo>
                    <a:pt x="114" y="61"/>
                  </a:lnTo>
                  <a:lnTo>
                    <a:pt x="111" y="64"/>
                  </a:lnTo>
                  <a:lnTo>
                    <a:pt x="106" y="65"/>
                  </a:lnTo>
                  <a:lnTo>
                    <a:pt x="102" y="65"/>
                  </a:lnTo>
                  <a:lnTo>
                    <a:pt x="100" y="64"/>
                  </a:lnTo>
                  <a:lnTo>
                    <a:pt x="98" y="64"/>
                  </a:lnTo>
                  <a:lnTo>
                    <a:pt x="97" y="63"/>
                  </a:lnTo>
                  <a:lnTo>
                    <a:pt x="96" y="64"/>
                  </a:lnTo>
                  <a:lnTo>
                    <a:pt x="93" y="64"/>
                  </a:lnTo>
                  <a:lnTo>
                    <a:pt x="92" y="65"/>
                  </a:lnTo>
                  <a:lnTo>
                    <a:pt x="91" y="66"/>
                  </a:lnTo>
                  <a:lnTo>
                    <a:pt x="74" y="65"/>
                  </a:lnTo>
                  <a:lnTo>
                    <a:pt x="58" y="60"/>
                  </a:lnTo>
                  <a:lnTo>
                    <a:pt x="51" y="66"/>
                  </a:lnTo>
                  <a:lnTo>
                    <a:pt x="44" y="66"/>
                  </a:lnTo>
                  <a:lnTo>
                    <a:pt x="35" y="65"/>
                  </a:lnTo>
                  <a:lnTo>
                    <a:pt x="27" y="65"/>
                  </a:lnTo>
                  <a:lnTo>
                    <a:pt x="25" y="65"/>
                  </a:lnTo>
                  <a:lnTo>
                    <a:pt x="22" y="65"/>
                  </a:lnTo>
                  <a:lnTo>
                    <a:pt x="20" y="65"/>
                  </a:lnTo>
                  <a:lnTo>
                    <a:pt x="16" y="64"/>
                  </a:lnTo>
                  <a:lnTo>
                    <a:pt x="14" y="61"/>
                  </a:lnTo>
                  <a:lnTo>
                    <a:pt x="11" y="59"/>
                  </a:lnTo>
                  <a:lnTo>
                    <a:pt x="9" y="58"/>
                  </a:lnTo>
                  <a:lnTo>
                    <a:pt x="6" y="57"/>
                  </a:lnTo>
                  <a:lnTo>
                    <a:pt x="3" y="55"/>
                  </a:lnTo>
                  <a:lnTo>
                    <a:pt x="3" y="53"/>
                  </a:lnTo>
                  <a:lnTo>
                    <a:pt x="3" y="52"/>
                  </a:lnTo>
                  <a:lnTo>
                    <a:pt x="2" y="49"/>
                  </a:lnTo>
                  <a:lnTo>
                    <a:pt x="0" y="48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393" name="Freeform 89"/>
            <p:cNvSpPr>
              <a:spLocks/>
            </p:cNvSpPr>
            <p:nvPr/>
          </p:nvSpPr>
          <p:spPr bwMode="gray">
            <a:xfrm>
              <a:off x="2351" y="2365"/>
              <a:ext cx="374" cy="799"/>
            </a:xfrm>
            <a:custGeom>
              <a:avLst/>
              <a:gdLst>
                <a:gd name="T0" fmla="*/ 250 w 319"/>
                <a:gd name="T1" fmla="*/ 743 h 683"/>
                <a:gd name="T2" fmla="*/ 270 w 319"/>
                <a:gd name="T3" fmla="*/ 707 h 683"/>
                <a:gd name="T4" fmla="*/ 257 w 319"/>
                <a:gd name="T5" fmla="*/ 700 h 683"/>
                <a:gd name="T6" fmla="*/ 265 w 319"/>
                <a:gd name="T7" fmla="*/ 669 h 683"/>
                <a:gd name="T8" fmla="*/ 245 w 319"/>
                <a:gd name="T9" fmla="*/ 612 h 683"/>
                <a:gd name="T10" fmla="*/ 231 w 319"/>
                <a:gd name="T11" fmla="*/ 530 h 683"/>
                <a:gd name="T12" fmla="*/ 209 w 319"/>
                <a:gd name="T13" fmla="*/ 504 h 683"/>
                <a:gd name="T14" fmla="*/ 200 w 319"/>
                <a:gd name="T15" fmla="*/ 493 h 683"/>
                <a:gd name="T16" fmla="*/ 197 w 319"/>
                <a:gd name="T17" fmla="*/ 511 h 683"/>
                <a:gd name="T18" fmla="*/ 165 w 319"/>
                <a:gd name="T19" fmla="*/ 530 h 683"/>
                <a:gd name="T20" fmla="*/ 157 w 319"/>
                <a:gd name="T21" fmla="*/ 533 h 683"/>
                <a:gd name="T22" fmla="*/ 145 w 319"/>
                <a:gd name="T23" fmla="*/ 557 h 683"/>
                <a:gd name="T24" fmla="*/ 137 w 319"/>
                <a:gd name="T25" fmla="*/ 551 h 683"/>
                <a:gd name="T26" fmla="*/ 125 w 319"/>
                <a:gd name="T27" fmla="*/ 549 h 683"/>
                <a:gd name="T28" fmla="*/ 109 w 319"/>
                <a:gd name="T29" fmla="*/ 539 h 683"/>
                <a:gd name="T30" fmla="*/ 86 w 319"/>
                <a:gd name="T31" fmla="*/ 546 h 683"/>
                <a:gd name="T32" fmla="*/ 91 w 319"/>
                <a:gd name="T33" fmla="*/ 507 h 683"/>
                <a:gd name="T34" fmla="*/ 77 w 319"/>
                <a:gd name="T35" fmla="*/ 425 h 683"/>
                <a:gd name="T36" fmla="*/ 67 w 319"/>
                <a:gd name="T37" fmla="*/ 419 h 683"/>
                <a:gd name="T38" fmla="*/ 47 w 319"/>
                <a:gd name="T39" fmla="*/ 385 h 683"/>
                <a:gd name="T40" fmla="*/ 13 w 319"/>
                <a:gd name="T41" fmla="*/ 349 h 683"/>
                <a:gd name="T42" fmla="*/ 14 w 319"/>
                <a:gd name="T43" fmla="*/ 314 h 683"/>
                <a:gd name="T44" fmla="*/ 15 w 319"/>
                <a:gd name="T45" fmla="*/ 292 h 683"/>
                <a:gd name="T46" fmla="*/ 38 w 319"/>
                <a:gd name="T47" fmla="*/ 283 h 683"/>
                <a:gd name="T48" fmla="*/ 48 w 319"/>
                <a:gd name="T49" fmla="*/ 235 h 683"/>
                <a:gd name="T50" fmla="*/ 74 w 319"/>
                <a:gd name="T51" fmla="*/ 208 h 683"/>
                <a:gd name="T52" fmla="*/ 100 w 319"/>
                <a:gd name="T53" fmla="*/ 168 h 683"/>
                <a:gd name="T54" fmla="*/ 123 w 319"/>
                <a:gd name="T55" fmla="*/ 111 h 683"/>
                <a:gd name="T56" fmla="*/ 130 w 319"/>
                <a:gd name="T57" fmla="*/ 80 h 683"/>
                <a:gd name="T58" fmla="*/ 158 w 319"/>
                <a:gd name="T59" fmla="*/ 62 h 683"/>
                <a:gd name="T60" fmla="*/ 206 w 319"/>
                <a:gd name="T61" fmla="*/ 58 h 683"/>
                <a:gd name="T62" fmla="*/ 217 w 319"/>
                <a:gd name="T63" fmla="*/ 15 h 683"/>
                <a:gd name="T64" fmla="*/ 223 w 319"/>
                <a:gd name="T65" fmla="*/ 1 h 683"/>
                <a:gd name="T66" fmla="*/ 251 w 319"/>
                <a:gd name="T67" fmla="*/ 39 h 683"/>
                <a:gd name="T68" fmla="*/ 272 w 319"/>
                <a:gd name="T69" fmla="*/ 49 h 683"/>
                <a:gd name="T70" fmla="*/ 270 w 319"/>
                <a:gd name="T71" fmla="*/ 104 h 683"/>
                <a:gd name="T72" fmla="*/ 256 w 319"/>
                <a:gd name="T73" fmla="*/ 140 h 683"/>
                <a:gd name="T74" fmla="*/ 229 w 319"/>
                <a:gd name="T75" fmla="*/ 163 h 683"/>
                <a:gd name="T76" fmla="*/ 252 w 319"/>
                <a:gd name="T77" fmla="*/ 195 h 683"/>
                <a:gd name="T78" fmla="*/ 283 w 319"/>
                <a:gd name="T79" fmla="*/ 229 h 683"/>
                <a:gd name="T80" fmla="*/ 297 w 319"/>
                <a:gd name="T81" fmla="*/ 239 h 683"/>
                <a:gd name="T82" fmla="*/ 311 w 319"/>
                <a:gd name="T83" fmla="*/ 285 h 683"/>
                <a:gd name="T84" fmla="*/ 327 w 319"/>
                <a:gd name="T85" fmla="*/ 308 h 683"/>
                <a:gd name="T86" fmla="*/ 359 w 319"/>
                <a:gd name="T87" fmla="*/ 308 h 683"/>
                <a:gd name="T88" fmla="*/ 367 w 319"/>
                <a:gd name="T89" fmla="*/ 318 h 683"/>
                <a:gd name="T90" fmla="*/ 352 w 319"/>
                <a:gd name="T91" fmla="*/ 331 h 683"/>
                <a:gd name="T92" fmla="*/ 331 w 319"/>
                <a:gd name="T93" fmla="*/ 354 h 683"/>
                <a:gd name="T94" fmla="*/ 307 w 319"/>
                <a:gd name="T95" fmla="*/ 368 h 683"/>
                <a:gd name="T96" fmla="*/ 280 w 319"/>
                <a:gd name="T97" fmla="*/ 380 h 683"/>
                <a:gd name="T98" fmla="*/ 242 w 319"/>
                <a:gd name="T99" fmla="*/ 392 h 683"/>
                <a:gd name="T100" fmla="*/ 220 w 319"/>
                <a:gd name="T101" fmla="*/ 442 h 683"/>
                <a:gd name="T102" fmla="*/ 277 w 319"/>
                <a:gd name="T103" fmla="*/ 536 h 683"/>
                <a:gd name="T104" fmla="*/ 256 w 319"/>
                <a:gd name="T105" fmla="*/ 574 h 683"/>
                <a:gd name="T106" fmla="*/ 270 w 319"/>
                <a:gd name="T107" fmla="*/ 622 h 683"/>
                <a:gd name="T108" fmla="*/ 287 w 319"/>
                <a:gd name="T109" fmla="*/ 680 h 683"/>
                <a:gd name="T110" fmla="*/ 305 w 319"/>
                <a:gd name="T111" fmla="*/ 702 h 68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19"/>
                <a:gd name="T169" fmla="*/ 0 h 683"/>
                <a:gd name="T170" fmla="*/ 319 w 319"/>
                <a:gd name="T171" fmla="*/ 683 h 68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19" h="683">
                  <a:moveTo>
                    <a:pt x="224" y="682"/>
                  </a:moveTo>
                  <a:lnTo>
                    <a:pt x="223" y="670"/>
                  </a:lnTo>
                  <a:lnTo>
                    <a:pt x="226" y="658"/>
                  </a:lnTo>
                  <a:lnTo>
                    <a:pt x="230" y="647"/>
                  </a:lnTo>
                  <a:lnTo>
                    <a:pt x="233" y="636"/>
                  </a:lnTo>
                  <a:lnTo>
                    <a:pt x="233" y="625"/>
                  </a:lnTo>
                  <a:lnTo>
                    <a:pt x="226" y="628"/>
                  </a:lnTo>
                  <a:lnTo>
                    <a:pt x="219" y="629"/>
                  </a:lnTo>
                  <a:lnTo>
                    <a:pt x="213" y="635"/>
                  </a:lnTo>
                  <a:lnTo>
                    <a:pt x="217" y="628"/>
                  </a:lnTo>
                  <a:lnTo>
                    <a:pt x="221" y="622"/>
                  </a:lnTo>
                  <a:lnTo>
                    <a:pt x="227" y="617"/>
                  </a:lnTo>
                  <a:lnTo>
                    <a:pt x="233" y="611"/>
                  </a:lnTo>
                  <a:lnTo>
                    <a:pt x="232" y="610"/>
                  </a:lnTo>
                  <a:lnTo>
                    <a:pt x="232" y="609"/>
                  </a:lnTo>
                  <a:lnTo>
                    <a:pt x="231" y="606"/>
                  </a:lnTo>
                  <a:lnTo>
                    <a:pt x="231" y="605"/>
                  </a:lnTo>
                  <a:lnTo>
                    <a:pt x="230" y="604"/>
                  </a:lnTo>
                  <a:lnTo>
                    <a:pt x="229" y="604"/>
                  </a:lnTo>
                  <a:lnTo>
                    <a:pt x="227" y="603"/>
                  </a:lnTo>
                  <a:lnTo>
                    <a:pt x="225" y="601"/>
                  </a:lnTo>
                  <a:lnTo>
                    <a:pt x="224" y="601"/>
                  </a:lnTo>
                  <a:lnTo>
                    <a:pt x="221" y="601"/>
                  </a:lnTo>
                  <a:lnTo>
                    <a:pt x="223" y="600"/>
                  </a:lnTo>
                  <a:lnTo>
                    <a:pt x="221" y="600"/>
                  </a:lnTo>
                  <a:lnTo>
                    <a:pt x="220" y="599"/>
                  </a:lnTo>
                  <a:lnTo>
                    <a:pt x="219" y="598"/>
                  </a:lnTo>
                  <a:lnTo>
                    <a:pt x="219" y="597"/>
                  </a:lnTo>
                  <a:lnTo>
                    <a:pt x="220" y="595"/>
                  </a:lnTo>
                  <a:lnTo>
                    <a:pt x="221" y="595"/>
                  </a:lnTo>
                  <a:lnTo>
                    <a:pt x="223" y="595"/>
                  </a:lnTo>
                  <a:lnTo>
                    <a:pt x="224" y="594"/>
                  </a:lnTo>
                  <a:lnTo>
                    <a:pt x="226" y="583"/>
                  </a:lnTo>
                  <a:lnTo>
                    <a:pt x="226" y="572"/>
                  </a:lnTo>
                  <a:lnTo>
                    <a:pt x="221" y="562"/>
                  </a:lnTo>
                  <a:lnTo>
                    <a:pt x="215" y="553"/>
                  </a:lnTo>
                  <a:lnTo>
                    <a:pt x="214" y="556"/>
                  </a:lnTo>
                  <a:lnTo>
                    <a:pt x="213" y="559"/>
                  </a:lnTo>
                  <a:lnTo>
                    <a:pt x="211" y="560"/>
                  </a:lnTo>
                  <a:lnTo>
                    <a:pt x="208" y="563"/>
                  </a:lnTo>
                  <a:lnTo>
                    <a:pt x="211" y="550"/>
                  </a:lnTo>
                  <a:lnTo>
                    <a:pt x="211" y="536"/>
                  </a:lnTo>
                  <a:lnTo>
                    <a:pt x="209" y="523"/>
                  </a:lnTo>
                  <a:lnTo>
                    <a:pt x="208" y="521"/>
                  </a:lnTo>
                  <a:lnTo>
                    <a:pt x="206" y="517"/>
                  </a:lnTo>
                  <a:lnTo>
                    <a:pt x="203" y="515"/>
                  </a:lnTo>
                  <a:lnTo>
                    <a:pt x="201" y="511"/>
                  </a:lnTo>
                  <a:lnTo>
                    <a:pt x="197" y="489"/>
                  </a:lnTo>
                  <a:lnTo>
                    <a:pt x="195" y="467"/>
                  </a:lnTo>
                  <a:lnTo>
                    <a:pt x="195" y="463"/>
                  </a:lnTo>
                  <a:lnTo>
                    <a:pt x="195" y="458"/>
                  </a:lnTo>
                  <a:lnTo>
                    <a:pt x="197" y="453"/>
                  </a:lnTo>
                  <a:lnTo>
                    <a:pt x="199" y="449"/>
                  </a:lnTo>
                  <a:lnTo>
                    <a:pt x="195" y="450"/>
                  </a:lnTo>
                  <a:lnTo>
                    <a:pt x="193" y="451"/>
                  </a:lnTo>
                  <a:lnTo>
                    <a:pt x="189" y="452"/>
                  </a:lnTo>
                  <a:lnTo>
                    <a:pt x="185" y="452"/>
                  </a:lnTo>
                  <a:lnTo>
                    <a:pt x="183" y="451"/>
                  </a:lnTo>
                  <a:lnTo>
                    <a:pt x="177" y="445"/>
                  </a:lnTo>
                  <a:lnTo>
                    <a:pt x="176" y="438"/>
                  </a:lnTo>
                  <a:lnTo>
                    <a:pt x="178" y="431"/>
                  </a:lnTo>
                  <a:lnTo>
                    <a:pt x="183" y="423"/>
                  </a:lnTo>
                  <a:lnTo>
                    <a:pt x="182" y="426"/>
                  </a:lnTo>
                  <a:lnTo>
                    <a:pt x="179" y="427"/>
                  </a:lnTo>
                  <a:lnTo>
                    <a:pt x="178" y="428"/>
                  </a:lnTo>
                  <a:lnTo>
                    <a:pt x="176" y="428"/>
                  </a:lnTo>
                  <a:lnTo>
                    <a:pt x="173" y="427"/>
                  </a:lnTo>
                  <a:lnTo>
                    <a:pt x="172" y="426"/>
                  </a:lnTo>
                  <a:lnTo>
                    <a:pt x="171" y="423"/>
                  </a:lnTo>
                  <a:lnTo>
                    <a:pt x="171" y="421"/>
                  </a:lnTo>
                  <a:lnTo>
                    <a:pt x="170" y="418"/>
                  </a:lnTo>
                  <a:lnTo>
                    <a:pt x="168" y="416"/>
                  </a:lnTo>
                  <a:lnTo>
                    <a:pt x="170" y="420"/>
                  </a:lnTo>
                  <a:lnTo>
                    <a:pt x="171" y="422"/>
                  </a:lnTo>
                  <a:lnTo>
                    <a:pt x="173" y="424"/>
                  </a:lnTo>
                  <a:lnTo>
                    <a:pt x="173" y="427"/>
                  </a:lnTo>
                  <a:lnTo>
                    <a:pt x="172" y="429"/>
                  </a:lnTo>
                  <a:lnTo>
                    <a:pt x="170" y="433"/>
                  </a:lnTo>
                  <a:lnTo>
                    <a:pt x="168" y="437"/>
                  </a:lnTo>
                  <a:lnTo>
                    <a:pt x="167" y="439"/>
                  </a:lnTo>
                  <a:lnTo>
                    <a:pt x="166" y="443"/>
                  </a:lnTo>
                  <a:lnTo>
                    <a:pt x="166" y="446"/>
                  </a:lnTo>
                  <a:lnTo>
                    <a:pt x="159" y="449"/>
                  </a:lnTo>
                  <a:lnTo>
                    <a:pt x="154" y="453"/>
                  </a:lnTo>
                  <a:lnTo>
                    <a:pt x="148" y="456"/>
                  </a:lnTo>
                  <a:lnTo>
                    <a:pt x="141" y="456"/>
                  </a:lnTo>
                  <a:lnTo>
                    <a:pt x="141" y="455"/>
                  </a:lnTo>
                  <a:lnTo>
                    <a:pt x="141" y="453"/>
                  </a:lnTo>
                  <a:lnTo>
                    <a:pt x="141" y="452"/>
                  </a:lnTo>
                  <a:lnTo>
                    <a:pt x="141" y="451"/>
                  </a:lnTo>
                  <a:lnTo>
                    <a:pt x="140" y="451"/>
                  </a:lnTo>
                  <a:lnTo>
                    <a:pt x="138" y="452"/>
                  </a:lnTo>
                  <a:lnTo>
                    <a:pt x="138" y="453"/>
                  </a:lnTo>
                  <a:lnTo>
                    <a:pt x="137" y="455"/>
                  </a:lnTo>
                  <a:lnTo>
                    <a:pt x="136" y="456"/>
                  </a:lnTo>
                  <a:lnTo>
                    <a:pt x="135" y="456"/>
                  </a:lnTo>
                  <a:lnTo>
                    <a:pt x="134" y="456"/>
                  </a:lnTo>
                  <a:lnTo>
                    <a:pt x="132" y="461"/>
                  </a:lnTo>
                  <a:lnTo>
                    <a:pt x="131" y="467"/>
                  </a:lnTo>
                  <a:lnTo>
                    <a:pt x="131" y="471"/>
                  </a:lnTo>
                  <a:lnTo>
                    <a:pt x="131" y="474"/>
                  </a:lnTo>
                  <a:lnTo>
                    <a:pt x="130" y="474"/>
                  </a:lnTo>
                  <a:lnTo>
                    <a:pt x="128" y="474"/>
                  </a:lnTo>
                  <a:lnTo>
                    <a:pt x="126" y="475"/>
                  </a:lnTo>
                  <a:lnTo>
                    <a:pt x="125" y="475"/>
                  </a:lnTo>
                  <a:lnTo>
                    <a:pt x="124" y="476"/>
                  </a:lnTo>
                  <a:lnTo>
                    <a:pt x="125" y="475"/>
                  </a:lnTo>
                  <a:lnTo>
                    <a:pt x="124" y="474"/>
                  </a:lnTo>
                  <a:lnTo>
                    <a:pt x="123" y="473"/>
                  </a:lnTo>
                  <a:lnTo>
                    <a:pt x="122" y="473"/>
                  </a:lnTo>
                  <a:lnTo>
                    <a:pt x="120" y="471"/>
                  </a:lnTo>
                  <a:lnTo>
                    <a:pt x="119" y="469"/>
                  </a:lnTo>
                  <a:lnTo>
                    <a:pt x="118" y="470"/>
                  </a:lnTo>
                  <a:lnTo>
                    <a:pt x="117" y="471"/>
                  </a:lnTo>
                  <a:lnTo>
                    <a:pt x="115" y="474"/>
                  </a:lnTo>
                  <a:lnTo>
                    <a:pt x="114" y="475"/>
                  </a:lnTo>
                  <a:lnTo>
                    <a:pt x="113" y="476"/>
                  </a:lnTo>
                  <a:lnTo>
                    <a:pt x="111" y="477"/>
                  </a:lnTo>
                  <a:lnTo>
                    <a:pt x="108" y="476"/>
                  </a:lnTo>
                  <a:lnTo>
                    <a:pt x="107" y="475"/>
                  </a:lnTo>
                  <a:lnTo>
                    <a:pt x="106" y="474"/>
                  </a:lnTo>
                  <a:lnTo>
                    <a:pt x="106" y="471"/>
                  </a:lnTo>
                  <a:lnTo>
                    <a:pt x="107" y="469"/>
                  </a:lnTo>
                  <a:lnTo>
                    <a:pt x="108" y="467"/>
                  </a:lnTo>
                  <a:lnTo>
                    <a:pt x="111" y="464"/>
                  </a:lnTo>
                  <a:lnTo>
                    <a:pt x="113" y="463"/>
                  </a:lnTo>
                  <a:lnTo>
                    <a:pt x="102" y="468"/>
                  </a:lnTo>
                  <a:lnTo>
                    <a:pt x="91" y="469"/>
                  </a:lnTo>
                  <a:lnTo>
                    <a:pt x="91" y="468"/>
                  </a:lnTo>
                  <a:lnTo>
                    <a:pt x="91" y="465"/>
                  </a:lnTo>
                  <a:lnTo>
                    <a:pt x="91" y="463"/>
                  </a:lnTo>
                  <a:lnTo>
                    <a:pt x="93" y="461"/>
                  </a:lnTo>
                  <a:lnTo>
                    <a:pt x="94" y="458"/>
                  </a:lnTo>
                  <a:lnTo>
                    <a:pt x="90" y="461"/>
                  </a:lnTo>
                  <a:lnTo>
                    <a:pt x="88" y="463"/>
                  </a:lnTo>
                  <a:lnTo>
                    <a:pt x="85" y="467"/>
                  </a:lnTo>
                  <a:lnTo>
                    <a:pt x="82" y="469"/>
                  </a:lnTo>
                  <a:lnTo>
                    <a:pt x="79" y="470"/>
                  </a:lnTo>
                  <a:lnTo>
                    <a:pt x="77" y="470"/>
                  </a:lnTo>
                  <a:lnTo>
                    <a:pt x="75" y="469"/>
                  </a:lnTo>
                  <a:lnTo>
                    <a:pt x="73" y="467"/>
                  </a:lnTo>
                  <a:lnTo>
                    <a:pt x="73" y="464"/>
                  </a:lnTo>
                  <a:lnTo>
                    <a:pt x="73" y="461"/>
                  </a:lnTo>
                  <a:lnTo>
                    <a:pt x="73" y="458"/>
                  </a:lnTo>
                  <a:lnTo>
                    <a:pt x="77" y="451"/>
                  </a:lnTo>
                  <a:lnTo>
                    <a:pt x="79" y="444"/>
                  </a:lnTo>
                  <a:lnTo>
                    <a:pt x="79" y="441"/>
                  </a:lnTo>
                  <a:lnTo>
                    <a:pt x="79" y="439"/>
                  </a:lnTo>
                  <a:lnTo>
                    <a:pt x="78" y="437"/>
                  </a:lnTo>
                  <a:lnTo>
                    <a:pt x="78" y="433"/>
                  </a:lnTo>
                  <a:lnTo>
                    <a:pt x="78" y="431"/>
                  </a:lnTo>
                  <a:lnTo>
                    <a:pt x="84" y="416"/>
                  </a:lnTo>
                  <a:lnTo>
                    <a:pt x="84" y="403"/>
                  </a:lnTo>
                  <a:lnTo>
                    <a:pt x="81" y="391"/>
                  </a:lnTo>
                  <a:lnTo>
                    <a:pt x="77" y="378"/>
                  </a:lnTo>
                  <a:lnTo>
                    <a:pt x="75" y="372"/>
                  </a:lnTo>
                  <a:lnTo>
                    <a:pt x="71" y="367"/>
                  </a:lnTo>
                  <a:lnTo>
                    <a:pt x="69" y="361"/>
                  </a:lnTo>
                  <a:lnTo>
                    <a:pt x="66" y="363"/>
                  </a:lnTo>
                  <a:lnTo>
                    <a:pt x="63" y="366"/>
                  </a:lnTo>
                  <a:lnTo>
                    <a:pt x="60" y="369"/>
                  </a:lnTo>
                  <a:lnTo>
                    <a:pt x="59" y="372"/>
                  </a:lnTo>
                  <a:lnTo>
                    <a:pt x="55" y="375"/>
                  </a:lnTo>
                  <a:lnTo>
                    <a:pt x="53" y="376"/>
                  </a:lnTo>
                  <a:lnTo>
                    <a:pt x="53" y="372"/>
                  </a:lnTo>
                  <a:lnTo>
                    <a:pt x="54" y="368"/>
                  </a:lnTo>
                  <a:lnTo>
                    <a:pt x="55" y="363"/>
                  </a:lnTo>
                  <a:lnTo>
                    <a:pt x="57" y="358"/>
                  </a:lnTo>
                  <a:lnTo>
                    <a:pt x="57" y="351"/>
                  </a:lnTo>
                  <a:lnTo>
                    <a:pt x="54" y="346"/>
                  </a:lnTo>
                  <a:lnTo>
                    <a:pt x="51" y="341"/>
                  </a:lnTo>
                  <a:lnTo>
                    <a:pt x="48" y="335"/>
                  </a:lnTo>
                  <a:lnTo>
                    <a:pt x="48" y="333"/>
                  </a:lnTo>
                  <a:lnTo>
                    <a:pt x="47" y="331"/>
                  </a:lnTo>
                  <a:lnTo>
                    <a:pt x="45" y="331"/>
                  </a:lnTo>
                  <a:lnTo>
                    <a:pt x="42" y="329"/>
                  </a:lnTo>
                  <a:lnTo>
                    <a:pt x="40" y="329"/>
                  </a:lnTo>
                  <a:lnTo>
                    <a:pt x="36" y="329"/>
                  </a:lnTo>
                  <a:lnTo>
                    <a:pt x="32" y="327"/>
                  </a:lnTo>
                  <a:lnTo>
                    <a:pt x="26" y="321"/>
                  </a:lnTo>
                  <a:lnTo>
                    <a:pt x="22" y="314"/>
                  </a:lnTo>
                  <a:lnTo>
                    <a:pt x="19" y="305"/>
                  </a:lnTo>
                  <a:lnTo>
                    <a:pt x="18" y="303"/>
                  </a:lnTo>
                  <a:lnTo>
                    <a:pt x="16" y="301"/>
                  </a:lnTo>
                  <a:lnTo>
                    <a:pt x="13" y="299"/>
                  </a:lnTo>
                  <a:lnTo>
                    <a:pt x="11" y="298"/>
                  </a:lnTo>
                  <a:lnTo>
                    <a:pt x="8" y="298"/>
                  </a:lnTo>
                  <a:lnTo>
                    <a:pt x="5" y="297"/>
                  </a:lnTo>
                  <a:lnTo>
                    <a:pt x="2" y="296"/>
                  </a:lnTo>
                  <a:lnTo>
                    <a:pt x="1" y="293"/>
                  </a:lnTo>
                  <a:lnTo>
                    <a:pt x="0" y="291"/>
                  </a:lnTo>
                  <a:lnTo>
                    <a:pt x="0" y="284"/>
                  </a:lnTo>
                  <a:lnTo>
                    <a:pt x="1" y="278"/>
                  </a:lnTo>
                  <a:lnTo>
                    <a:pt x="5" y="272"/>
                  </a:lnTo>
                  <a:lnTo>
                    <a:pt x="12" y="268"/>
                  </a:lnTo>
                  <a:lnTo>
                    <a:pt x="14" y="268"/>
                  </a:lnTo>
                  <a:lnTo>
                    <a:pt x="16" y="266"/>
                  </a:lnTo>
                  <a:lnTo>
                    <a:pt x="16" y="264"/>
                  </a:lnTo>
                  <a:lnTo>
                    <a:pt x="16" y="262"/>
                  </a:lnTo>
                  <a:lnTo>
                    <a:pt x="14" y="260"/>
                  </a:lnTo>
                  <a:lnTo>
                    <a:pt x="13" y="256"/>
                  </a:lnTo>
                  <a:lnTo>
                    <a:pt x="13" y="254"/>
                  </a:lnTo>
                  <a:lnTo>
                    <a:pt x="13" y="251"/>
                  </a:lnTo>
                  <a:lnTo>
                    <a:pt x="13" y="250"/>
                  </a:lnTo>
                  <a:lnTo>
                    <a:pt x="16" y="248"/>
                  </a:lnTo>
                  <a:lnTo>
                    <a:pt x="18" y="248"/>
                  </a:lnTo>
                  <a:lnTo>
                    <a:pt x="20" y="246"/>
                  </a:lnTo>
                  <a:lnTo>
                    <a:pt x="23" y="246"/>
                  </a:lnTo>
                  <a:lnTo>
                    <a:pt x="25" y="246"/>
                  </a:lnTo>
                  <a:lnTo>
                    <a:pt x="28" y="246"/>
                  </a:lnTo>
                  <a:lnTo>
                    <a:pt x="30" y="245"/>
                  </a:lnTo>
                  <a:lnTo>
                    <a:pt x="31" y="244"/>
                  </a:lnTo>
                  <a:lnTo>
                    <a:pt x="32" y="242"/>
                  </a:lnTo>
                  <a:lnTo>
                    <a:pt x="35" y="226"/>
                  </a:lnTo>
                  <a:lnTo>
                    <a:pt x="34" y="209"/>
                  </a:lnTo>
                  <a:lnTo>
                    <a:pt x="35" y="210"/>
                  </a:lnTo>
                  <a:lnTo>
                    <a:pt x="37" y="210"/>
                  </a:lnTo>
                  <a:lnTo>
                    <a:pt x="38" y="209"/>
                  </a:lnTo>
                  <a:lnTo>
                    <a:pt x="40" y="209"/>
                  </a:lnTo>
                  <a:lnTo>
                    <a:pt x="41" y="207"/>
                  </a:lnTo>
                  <a:lnTo>
                    <a:pt x="41" y="203"/>
                  </a:lnTo>
                  <a:lnTo>
                    <a:pt x="41" y="201"/>
                  </a:lnTo>
                  <a:lnTo>
                    <a:pt x="41" y="198"/>
                  </a:lnTo>
                  <a:lnTo>
                    <a:pt x="42" y="196"/>
                  </a:lnTo>
                  <a:lnTo>
                    <a:pt x="45" y="192"/>
                  </a:lnTo>
                  <a:lnTo>
                    <a:pt x="47" y="186"/>
                  </a:lnTo>
                  <a:lnTo>
                    <a:pt x="46" y="179"/>
                  </a:lnTo>
                  <a:lnTo>
                    <a:pt x="43" y="173"/>
                  </a:lnTo>
                  <a:lnTo>
                    <a:pt x="49" y="173"/>
                  </a:lnTo>
                  <a:lnTo>
                    <a:pt x="57" y="175"/>
                  </a:lnTo>
                  <a:lnTo>
                    <a:pt x="63" y="178"/>
                  </a:lnTo>
                  <a:lnTo>
                    <a:pt x="69" y="177"/>
                  </a:lnTo>
                  <a:lnTo>
                    <a:pt x="73" y="172"/>
                  </a:lnTo>
                  <a:lnTo>
                    <a:pt x="73" y="171"/>
                  </a:lnTo>
                  <a:lnTo>
                    <a:pt x="73" y="168"/>
                  </a:lnTo>
                  <a:lnTo>
                    <a:pt x="73" y="166"/>
                  </a:lnTo>
                  <a:lnTo>
                    <a:pt x="73" y="163"/>
                  </a:lnTo>
                  <a:lnTo>
                    <a:pt x="73" y="162"/>
                  </a:lnTo>
                  <a:lnTo>
                    <a:pt x="81" y="154"/>
                  </a:lnTo>
                  <a:lnTo>
                    <a:pt x="85" y="144"/>
                  </a:lnTo>
                  <a:lnTo>
                    <a:pt x="91" y="135"/>
                  </a:lnTo>
                  <a:lnTo>
                    <a:pt x="91" y="129"/>
                  </a:lnTo>
                  <a:lnTo>
                    <a:pt x="90" y="121"/>
                  </a:lnTo>
                  <a:lnTo>
                    <a:pt x="90" y="115"/>
                  </a:lnTo>
                  <a:lnTo>
                    <a:pt x="93" y="110"/>
                  </a:lnTo>
                  <a:lnTo>
                    <a:pt x="96" y="107"/>
                  </a:lnTo>
                  <a:lnTo>
                    <a:pt x="100" y="102"/>
                  </a:lnTo>
                  <a:lnTo>
                    <a:pt x="103" y="98"/>
                  </a:lnTo>
                  <a:lnTo>
                    <a:pt x="105" y="95"/>
                  </a:lnTo>
                  <a:lnTo>
                    <a:pt x="105" y="91"/>
                  </a:lnTo>
                  <a:lnTo>
                    <a:pt x="105" y="88"/>
                  </a:lnTo>
                  <a:lnTo>
                    <a:pt x="103" y="85"/>
                  </a:lnTo>
                  <a:lnTo>
                    <a:pt x="102" y="82"/>
                  </a:lnTo>
                  <a:lnTo>
                    <a:pt x="102" y="79"/>
                  </a:lnTo>
                  <a:lnTo>
                    <a:pt x="103" y="77"/>
                  </a:lnTo>
                  <a:lnTo>
                    <a:pt x="106" y="74"/>
                  </a:lnTo>
                  <a:lnTo>
                    <a:pt x="108" y="71"/>
                  </a:lnTo>
                  <a:lnTo>
                    <a:pt x="111" y="68"/>
                  </a:lnTo>
                  <a:lnTo>
                    <a:pt x="113" y="66"/>
                  </a:lnTo>
                  <a:lnTo>
                    <a:pt x="114" y="66"/>
                  </a:lnTo>
                  <a:lnTo>
                    <a:pt x="117" y="66"/>
                  </a:lnTo>
                  <a:lnTo>
                    <a:pt x="118" y="66"/>
                  </a:lnTo>
                  <a:lnTo>
                    <a:pt x="120" y="66"/>
                  </a:lnTo>
                  <a:lnTo>
                    <a:pt x="122" y="65"/>
                  </a:lnTo>
                  <a:lnTo>
                    <a:pt x="126" y="61"/>
                  </a:lnTo>
                  <a:lnTo>
                    <a:pt x="130" y="58"/>
                  </a:lnTo>
                  <a:lnTo>
                    <a:pt x="135" y="53"/>
                  </a:lnTo>
                  <a:lnTo>
                    <a:pt x="141" y="49"/>
                  </a:lnTo>
                  <a:lnTo>
                    <a:pt x="148" y="47"/>
                  </a:lnTo>
                  <a:lnTo>
                    <a:pt x="155" y="44"/>
                  </a:lnTo>
                  <a:lnTo>
                    <a:pt x="160" y="44"/>
                  </a:lnTo>
                  <a:lnTo>
                    <a:pt x="165" y="48"/>
                  </a:lnTo>
                  <a:lnTo>
                    <a:pt x="170" y="53"/>
                  </a:lnTo>
                  <a:lnTo>
                    <a:pt x="174" y="53"/>
                  </a:lnTo>
                  <a:lnTo>
                    <a:pt x="176" y="51"/>
                  </a:lnTo>
                  <a:lnTo>
                    <a:pt x="176" y="50"/>
                  </a:lnTo>
                  <a:lnTo>
                    <a:pt x="174" y="48"/>
                  </a:lnTo>
                  <a:lnTo>
                    <a:pt x="173" y="45"/>
                  </a:lnTo>
                  <a:lnTo>
                    <a:pt x="172" y="43"/>
                  </a:lnTo>
                  <a:lnTo>
                    <a:pt x="172" y="41"/>
                  </a:lnTo>
                  <a:lnTo>
                    <a:pt x="173" y="33"/>
                  </a:lnTo>
                  <a:lnTo>
                    <a:pt x="177" y="29"/>
                  </a:lnTo>
                  <a:lnTo>
                    <a:pt x="182" y="25"/>
                  </a:lnTo>
                  <a:lnTo>
                    <a:pt x="185" y="19"/>
                  </a:lnTo>
                  <a:lnTo>
                    <a:pt x="185" y="13"/>
                  </a:lnTo>
                  <a:lnTo>
                    <a:pt x="188" y="12"/>
                  </a:lnTo>
                  <a:lnTo>
                    <a:pt x="189" y="12"/>
                  </a:lnTo>
                  <a:lnTo>
                    <a:pt x="190" y="9"/>
                  </a:lnTo>
                  <a:lnTo>
                    <a:pt x="189" y="8"/>
                  </a:lnTo>
                  <a:lnTo>
                    <a:pt x="188" y="6"/>
                  </a:lnTo>
                  <a:lnTo>
                    <a:pt x="186" y="3"/>
                  </a:lnTo>
                  <a:lnTo>
                    <a:pt x="186" y="1"/>
                  </a:lnTo>
                  <a:lnTo>
                    <a:pt x="189" y="1"/>
                  </a:lnTo>
                  <a:lnTo>
                    <a:pt x="190" y="1"/>
                  </a:lnTo>
                  <a:lnTo>
                    <a:pt x="193" y="0"/>
                  </a:lnTo>
                  <a:lnTo>
                    <a:pt x="194" y="1"/>
                  </a:lnTo>
                  <a:lnTo>
                    <a:pt x="202" y="7"/>
                  </a:lnTo>
                  <a:lnTo>
                    <a:pt x="209" y="14"/>
                  </a:lnTo>
                  <a:lnTo>
                    <a:pt x="214" y="21"/>
                  </a:lnTo>
                  <a:lnTo>
                    <a:pt x="214" y="25"/>
                  </a:lnTo>
                  <a:lnTo>
                    <a:pt x="214" y="27"/>
                  </a:lnTo>
                  <a:lnTo>
                    <a:pt x="214" y="31"/>
                  </a:lnTo>
                  <a:lnTo>
                    <a:pt x="214" y="33"/>
                  </a:lnTo>
                  <a:lnTo>
                    <a:pt x="215" y="35"/>
                  </a:lnTo>
                  <a:lnTo>
                    <a:pt x="218" y="37"/>
                  </a:lnTo>
                  <a:lnTo>
                    <a:pt x="219" y="37"/>
                  </a:lnTo>
                  <a:lnTo>
                    <a:pt x="221" y="36"/>
                  </a:lnTo>
                  <a:lnTo>
                    <a:pt x="224" y="36"/>
                  </a:lnTo>
                  <a:lnTo>
                    <a:pt x="226" y="36"/>
                  </a:lnTo>
                  <a:lnTo>
                    <a:pt x="229" y="36"/>
                  </a:lnTo>
                  <a:lnTo>
                    <a:pt x="231" y="38"/>
                  </a:lnTo>
                  <a:lnTo>
                    <a:pt x="232" y="42"/>
                  </a:lnTo>
                  <a:lnTo>
                    <a:pt x="233" y="44"/>
                  </a:lnTo>
                  <a:lnTo>
                    <a:pt x="233" y="48"/>
                  </a:lnTo>
                  <a:lnTo>
                    <a:pt x="232" y="53"/>
                  </a:lnTo>
                  <a:lnTo>
                    <a:pt x="231" y="59"/>
                  </a:lnTo>
                  <a:lnTo>
                    <a:pt x="235" y="65"/>
                  </a:lnTo>
                  <a:lnTo>
                    <a:pt x="237" y="71"/>
                  </a:lnTo>
                  <a:lnTo>
                    <a:pt x="237" y="78"/>
                  </a:lnTo>
                  <a:lnTo>
                    <a:pt x="233" y="84"/>
                  </a:lnTo>
                  <a:lnTo>
                    <a:pt x="230" y="89"/>
                  </a:lnTo>
                  <a:lnTo>
                    <a:pt x="229" y="95"/>
                  </a:lnTo>
                  <a:lnTo>
                    <a:pt x="231" y="101"/>
                  </a:lnTo>
                  <a:lnTo>
                    <a:pt x="229" y="102"/>
                  </a:lnTo>
                  <a:lnTo>
                    <a:pt x="225" y="104"/>
                  </a:lnTo>
                  <a:lnTo>
                    <a:pt x="223" y="107"/>
                  </a:lnTo>
                  <a:lnTo>
                    <a:pt x="221" y="109"/>
                  </a:lnTo>
                  <a:lnTo>
                    <a:pt x="220" y="113"/>
                  </a:lnTo>
                  <a:lnTo>
                    <a:pt x="220" y="116"/>
                  </a:lnTo>
                  <a:lnTo>
                    <a:pt x="218" y="120"/>
                  </a:lnTo>
                  <a:lnTo>
                    <a:pt x="215" y="122"/>
                  </a:lnTo>
                  <a:lnTo>
                    <a:pt x="212" y="125"/>
                  </a:lnTo>
                  <a:lnTo>
                    <a:pt x="208" y="126"/>
                  </a:lnTo>
                  <a:lnTo>
                    <a:pt x="205" y="129"/>
                  </a:lnTo>
                  <a:lnTo>
                    <a:pt x="202" y="130"/>
                  </a:lnTo>
                  <a:lnTo>
                    <a:pt x="200" y="131"/>
                  </a:lnTo>
                  <a:lnTo>
                    <a:pt x="197" y="135"/>
                  </a:lnTo>
                  <a:lnTo>
                    <a:pt x="196" y="137"/>
                  </a:lnTo>
                  <a:lnTo>
                    <a:pt x="195" y="139"/>
                  </a:lnTo>
                  <a:lnTo>
                    <a:pt x="194" y="143"/>
                  </a:lnTo>
                  <a:lnTo>
                    <a:pt x="193" y="145"/>
                  </a:lnTo>
                  <a:lnTo>
                    <a:pt x="189" y="147"/>
                  </a:lnTo>
                  <a:lnTo>
                    <a:pt x="194" y="155"/>
                  </a:lnTo>
                  <a:lnTo>
                    <a:pt x="197" y="163"/>
                  </a:lnTo>
                  <a:lnTo>
                    <a:pt x="197" y="172"/>
                  </a:lnTo>
                  <a:lnTo>
                    <a:pt x="191" y="179"/>
                  </a:lnTo>
                  <a:lnTo>
                    <a:pt x="203" y="173"/>
                  </a:lnTo>
                  <a:lnTo>
                    <a:pt x="215" y="167"/>
                  </a:lnTo>
                  <a:lnTo>
                    <a:pt x="224" y="165"/>
                  </a:lnTo>
                  <a:lnTo>
                    <a:pt x="232" y="165"/>
                  </a:lnTo>
                  <a:lnTo>
                    <a:pt x="241" y="168"/>
                  </a:lnTo>
                  <a:lnTo>
                    <a:pt x="236" y="172"/>
                  </a:lnTo>
                  <a:lnTo>
                    <a:pt x="236" y="179"/>
                  </a:lnTo>
                  <a:lnTo>
                    <a:pt x="237" y="186"/>
                  </a:lnTo>
                  <a:lnTo>
                    <a:pt x="239" y="191"/>
                  </a:lnTo>
                  <a:lnTo>
                    <a:pt x="241" y="193"/>
                  </a:lnTo>
                  <a:lnTo>
                    <a:pt x="241" y="196"/>
                  </a:lnTo>
                  <a:lnTo>
                    <a:pt x="239" y="198"/>
                  </a:lnTo>
                  <a:lnTo>
                    <a:pt x="239" y="201"/>
                  </a:lnTo>
                  <a:lnTo>
                    <a:pt x="239" y="202"/>
                  </a:lnTo>
                  <a:lnTo>
                    <a:pt x="241" y="204"/>
                  </a:lnTo>
                  <a:lnTo>
                    <a:pt x="242" y="206"/>
                  </a:lnTo>
                  <a:lnTo>
                    <a:pt x="244" y="206"/>
                  </a:lnTo>
                  <a:lnTo>
                    <a:pt x="247" y="206"/>
                  </a:lnTo>
                  <a:lnTo>
                    <a:pt x="249" y="206"/>
                  </a:lnTo>
                  <a:lnTo>
                    <a:pt x="253" y="204"/>
                  </a:lnTo>
                  <a:lnTo>
                    <a:pt x="254" y="204"/>
                  </a:lnTo>
                  <a:lnTo>
                    <a:pt x="256" y="206"/>
                  </a:lnTo>
                  <a:lnTo>
                    <a:pt x="257" y="206"/>
                  </a:lnTo>
                  <a:lnTo>
                    <a:pt x="256" y="214"/>
                  </a:lnTo>
                  <a:lnTo>
                    <a:pt x="254" y="224"/>
                  </a:lnTo>
                  <a:lnTo>
                    <a:pt x="251" y="233"/>
                  </a:lnTo>
                  <a:lnTo>
                    <a:pt x="254" y="242"/>
                  </a:lnTo>
                  <a:lnTo>
                    <a:pt x="257" y="244"/>
                  </a:lnTo>
                  <a:lnTo>
                    <a:pt x="265" y="244"/>
                  </a:lnTo>
                  <a:lnTo>
                    <a:pt x="271" y="244"/>
                  </a:lnTo>
                  <a:lnTo>
                    <a:pt x="277" y="248"/>
                  </a:lnTo>
                  <a:lnTo>
                    <a:pt x="278" y="250"/>
                  </a:lnTo>
                  <a:lnTo>
                    <a:pt x="277" y="252"/>
                  </a:lnTo>
                  <a:lnTo>
                    <a:pt x="277" y="255"/>
                  </a:lnTo>
                  <a:lnTo>
                    <a:pt x="274" y="258"/>
                  </a:lnTo>
                  <a:lnTo>
                    <a:pt x="273" y="261"/>
                  </a:lnTo>
                  <a:lnTo>
                    <a:pt x="276" y="261"/>
                  </a:lnTo>
                  <a:lnTo>
                    <a:pt x="279" y="263"/>
                  </a:lnTo>
                  <a:lnTo>
                    <a:pt x="282" y="264"/>
                  </a:lnTo>
                  <a:lnTo>
                    <a:pt x="283" y="264"/>
                  </a:lnTo>
                  <a:lnTo>
                    <a:pt x="282" y="266"/>
                  </a:lnTo>
                  <a:lnTo>
                    <a:pt x="282" y="267"/>
                  </a:lnTo>
                  <a:lnTo>
                    <a:pt x="280" y="268"/>
                  </a:lnTo>
                  <a:lnTo>
                    <a:pt x="280" y="269"/>
                  </a:lnTo>
                  <a:lnTo>
                    <a:pt x="294" y="268"/>
                  </a:lnTo>
                  <a:lnTo>
                    <a:pt x="306" y="263"/>
                  </a:lnTo>
                  <a:lnTo>
                    <a:pt x="319" y="261"/>
                  </a:lnTo>
                  <a:lnTo>
                    <a:pt x="319" y="263"/>
                  </a:lnTo>
                  <a:lnTo>
                    <a:pt x="318" y="264"/>
                  </a:lnTo>
                  <a:lnTo>
                    <a:pt x="316" y="266"/>
                  </a:lnTo>
                  <a:lnTo>
                    <a:pt x="316" y="268"/>
                  </a:lnTo>
                  <a:lnTo>
                    <a:pt x="315" y="268"/>
                  </a:lnTo>
                  <a:lnTo>
                    <a:pt x="314" y="269"/>
                  </a:lnTo>
                  <a:lnTo>
                    <a:pt x="313" y="272"/>
                  </a:lnTo>
                  <a:lnTo>
                    <a:pt x="313" y="273"/>
                  </a:lnTo>
                  <a:lnTo>
                    <a:pt x="312" y="273"/>
                  </a:lnTo>
                  <a:lnTo>
                    <a:pt x="310" y="272"/>
                  </a:lnTo>
                  <a:lnTo>
                    <a:pt x="310" y="274"/>
                  </a:lnTo>
                  <a:lnTo>
                    <a:pt x="310" y="276"/>
                  </a:lnTo>
                  <a:lnTo>
                    <a:pt x="307" y="276"/>
                  </a:lnTo>
                  <a:lnTo>
                    <a:pt x="303" y="278"/>
                  </a:lnTo>
                  <a:lnTo>
                    <a:pt x="301" y="280"/>
                  </a:lnTo>
                  <a:lnTo>
                    <a:pt x="300" y="283"/>
                  </a:lnTo>
                  <a:lnTo>
                    <a:pt x="298" y="284"/>
                  </a:lnTo>
                  <a:lnTo>
                    <a:pt x="298" y="286"/>
                  </a:lnTo>
                  <a:lnTo>
                    <a:pt x="298" y="289"/>
                  </a:lnTo>
                  <a:lnTo>
                    <a:pt x="298" y="291"/>
                  </a:lnTo>
                  <a:lnTo>
                    <a:pt x="297" y="292"/>
                  </a:lnTo>
                  <a:lnTo>
                    <a:pt x="294" y="296"/>
                  </a:lnTo>
                  <a:lnTo>
                    <a:pt x="289" y="298"/>
                  </a:lnTo>
                  <a:lnTo>
                    <a:pt x="285" y="301"/>
                  </a:lnTo>
                  <a:lnTo>
                    <a:pt x="282" y="303"/>
                  </a:lnTo>
                  <a:lnTo>
                    <a:pt x="279" y="303"/>
                  </a:lnTo>
                  <a:lnTo>
                    <a:pt x="270" y="304"/>
                  </a:lnTo>
                  <a:lnTo>
                    <a:pt x="260" y="307"/>
                  </a:lnTo>
                  <a:lnTo>
                    <a:pt x="259" y="307"/>
                  </a:lnTo>
                  <a:lnTo>
                    <a:pt x="260" y="308"/>
                  </a:lnTo>
                  <a:lnTo>
                    <a:pt x="260" y="310"/>
                  </a:lnTo>
                  <a:lnTo>
                    <a:pt x="261" y="311"/>
                  </a:lnTo>
                  <a:lnTo>
                    <a:pt x="262" y="313"/>
                  </a:lnTo>
                  <a:lnTo>
                    <a:pt x="262" y="315"/>
                  </a:lnTo>
                  <a:lnTo>
                    <a:pt x="262" y="316"/>
                  </a:lnTo>
                  <a:lnTo>
                    <a:pt x="259" y="319"/>
                  </a:lnTo>
                  <a:lnTo>
                    <a:pt x="254" y="319"/>
                  </a:lnTo>
                  <a:lnTo>
                    <a:pt x="249" y="317"/>
                  </a:lnTo>
                  <a:lnTo>
                    <a:pt x="245" y="316"/>
                  </a:lnTo>
                  <a:lnTo>
                    <a:pt x="242" y="317"/>
                  </a:lnTo>
                  <a:lnTo>
                    <a:pt x="241" y="320"/>
                  </a:lnTo>
                  <a:lnTo>
                    <a:pt x="241" y="322"/>
                  </a:lnTo>
                  <a:lnTo>
                    <a:pt x="239" y="325"/>
                  </a:lnTo>
                  <a:lnTo>
                    <a:pt x="239" y="327"/>
                  </a:lnTo>
                  <a:lnTo>
                    <a:pt x="238" y="328"/>
                  </a:lnTo>
                  <a:lnTo>
                    <a:pt x="237" y="331"/>
                  </a:lnTo>
                  <a:lnTo>
                    <a:pt x="236" y="332"/>
                  </a:lnTo>
                  <a:lnTo>
                    <a:pt x="229" y="332"/>
                  </a:lnTo>
                  <a:lnTo>
                    <a:pt x="221" y="332"/>
                  </a:lnTo>
                  <a:lnTo>
                    <a:pt x="214" y="331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6"/>
                  </a:lnTo>
                  <a:lnTo>
                    <a:pt x="200" y="358"/>
                  </a:lnTo>
                  <a:lnTo>
                    <a:pt x="200" y="360"/>
                  </a:lnTo>
                  <a:lnTo>
                    <a:pt x="201" y="361"/>
                  </a:lnTo>
                  <a:lnTo>
                    <a:pt x="201" y="362"/>
                  </a:lnTo>
                  <a:lnTo>
                    <a:pt x="201" y="364"/>
                  </a:lnTo>
                  <a:lnTo>
                    <a:pt x="193" y="370"/>
                  </a:lnTo>
                  <a:lnTo>
                    <a:pt x="188" y="378"/>
                  </a:lnTo>
                  <a:lnTo>
                    <a:pt x="188" y="386"/>
                  </a:lnTo>
                  <a:lnTo>
                    <a:pt x="195" y="403"/>
                  </a:lnTo>
                  <a:lnTo>
                    <a:pt x="206" y="418"/>
                  </a:lnTo>
                  <a:lnTo>
                    <a:pt x="215" y="433"/>
                  </a:lnTo>
                  <a:lnTo>
                    <a:pt x="224" y="451"/>
                  </a:lnTo>
                  <a:lnTo>
                    <a:pt x="225" y="453"/>
                  </a:lnTo>
                  <a:lnTo>
                    <a:pt x="227" y="456"/>
                  </a:lnTo>
                  <a:lnTo>
                    <a:pt x="231" y="458"/>
                  </a:lnTo>
                  <a:lnTo>
                    <a:pt x="236" y="458"/>
                  </a:lnTo>
                  <a:lnTo>
                    <a:pt x="241" y="458"/>
                  </a:lnTo>
                  <a:lnTo>
                    <a:pt x="233" y="465"/>
                  </a:lnTo>
                  <a:lnTo>
                    <a:pt x="231" y="474"/>
                  </a:lnTo>
                  <a:lnTo>
                    <a:pt x="230" y="483"/>
                  </a:lnTo>
                  <a:lnTo>
                    <a:pt x="229" y="486"/>
                  </a:lnTo>
                  <a:lnTo>
                    <a:pt x="226" y="487"/>
                  </a:lnTo>
                  <a:lnTo>
                    <a:pt x="224" y="488"/>
                  </a:lnTo>
                  <a:lnTo>
                    <a:pt x="221" y="489"/>
                  </a:lnTo>
                  <a:lnTo>
                    <a:pt x="218" y="491"/>
                  </a:lnTo>
                  <a:lnTo>
                    <a:pt x="215" y="493"/>
                  </a:lnTo>
                  <a:lnTo>
                    <a:pt x="213" y="495"/>
                  </a:lnTo>
                  <a:lnTo>
                    <a:pt x="212" y="504"/>
                  </a:lnTo>
                  <a:lnTo>
                    <a:pt x="214" y="514"/>
                  </a:lnTo>
                  <a:lnTo>
                    <a:pt x="218" y="523"/>
                  </a:lnTo>
                  <a:lnTo>
                    <a:pt x="220" y="526"/>
                  </a:lnTo>
                  <a:lnTo>
                    <a:pt x="223" y="528"/>
                  </a:lnTo>
                  <a:lnTo>
                    <a:pt x="226" y="530"/>
                  </a:lnTo>
                  <a:lnTo>
                    <a:pt x="230" y="532"/>
                  </a:lnTo>
                  <a:lnTo>
                    <a:pt x="233" y="534"/>
                  </a:lnTo>
                  <a:lnTo>
                    <a:pt x="236" y="536"/>
                  </a:lnTo>
                  <a:lnTo>
                    <a:pt x="239" y="541"/>
                  </a:lnTo>
                  <a:lnTo>
                    <a:pt x="242" y="546"/>
                  </a:lnTo>
                  <a:lnTo>
                    <a:pt x="243" y="551"/>
                  </a:lnTo>
                  <a:lnTo>
                    <a:pt x="244" y="556"/>
                  </a:lnTo>
                  <a:lnTo>
                    <a:pt x="245" y="564"/>
                  </a:lnTo>
                  <a:lnTo>
                    <a:pt x="247" y="572"/>
                  </a:lnTo>
                  <a:lnTo>
                    <a:pt x="245" y="581"/>
                  </a:lnTo>
                  <a:lnTo>
                    <a:pt x="241" y="588"/>
                  </a:lnTo>
                  <a:lnTo>
                    <a:pt x="243" y="589"/>
                  </a:lnTo>
                  <a:lnTo>
                    <a:pt x="245" y="591"/>
                  </a:lnTo>
                  <a:lnTo>
                    <a:pt x="248" y="591"/>
                  </a:lnTo>
                  <a:lnTo>
                    <a:pt x="250" y="589"/>
                  </a:lnTo>
                  <a:lnTo>
                    <a:pt x="253" y="589"/>
                  </a:lnTo>
                  <a:lnTo>
                    <a:pt x="254" y="588"/>
                  </a:lnTo>
                  <a:lnTo>
                    <a:pt x="255" y="589"/>
                  </a:lnTo>
                  <a:lnTo>
                    <a:pt x="260" y="600"/>
                  </a:lnTo>
                  <a:lnTo>
                    <a:pt x="260" y="612"/>
                  </a:lnTo>
                  <a:lnTo>
                    <a:pt x="256" y="625"/>
                  </a:lnTo>
                  <a:lnTo>
                    <a:pt x="249" y="636"/>
                  </a:lnTo>
                  <a:lnTo>
                    <a:pt x="242" y="647"/>
                  </a:lnTo>
                  <a:lnTo>
                    <a:pt x="235" y="658"/>
                  </a:lnTo>
                  <a:lnTo>
                    <a:pt x="229" y="670"/>
                  </a:lnTo>
                  <a:lnTo>
                    <a:pt x="225" y="683"/>
                  </a:lnTo>
                  <a:lnTo>
                    <a:pt x="224" y="682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394" name="Freeform 90"/>
            <p:cNvSpPr>
              <a:spLocks/>
            </p:cNvSpPr>
            <p:nvPr/>
          </p:nvSpPr>
          <p:spPr bwMode="gray">
            <a:xfrm>
              <a:off x="2571" y="2719"/>
              <a:ext cx="334" cy="627"/>
            </a:xfrm>
            <a:custGeom>
              <a:avLst/>
              <a:gdLst>
                <a:gd name="T0" fmla="*/ 93 w 285"/>
                <a:gd name="T1" fmla="*/ 604 h 535"/>
                <a:gd name="T2" fmla="*/ 87 w 285"/>
                <a:gd name="T3" fmla="*/ 570 h 535"/>
                <a:gd name="T4" fmla="*/ 80 w 285"/>
                <a:gd name="T5" fmla="*/ 558 h 535"/>
                <a:gd name="T6" fmla="*/ 62 w 285"/>
                <a:gd name="T7" fmla="*/ 537 h 535"/>
                <a:gd name="T8" fmla="*/ 49 w 285"/>
                <a:gd name="T9" fmla="*/ 527 h 535"/>
                <a:gd name="T10" fmla="*/ 38 w 285"/>
                <a:gd name="T11" fmla="*/ 541 h 535"/>
                <a:gd name="T12" fmla="*/ 29 w 285"/>
                <a:gd name="T13" fmla="*/ 504 h 535"/>
                <a:gd name="T14" fmla="*/ 71 w 285"/>
                <a:gd name="T15" fmla="*/ 390 h 535"/>
                <a:gd name="T16" fmla="*/ 73 w 285"/>
                <a:gd name="T17" fmla="*/ 335 h 535"/>
                <a:gd name="T18" fmla="*/ 67 w 285"/>
                <a:gd name="T19" fmla="*/ 306 h 535"/>
                <a:gd name="T20" fmla="*/ 49 w 285"/>
                <a:gd name="T21" fmla="*/ 268 h 535"/>
                <a:gd name="T22" fmla="*/ 29 w 285"/>
                <a:gd name="T23" fmla="*/ 225 h 535"/>
                <a:gd name="T24" fmla="*/ 49 w 285"/>
                <a:gd name="T25" fmla="*/ 211 h 535"/>
                <a:gd name="T26" fmla="*/ 43 w 285"/>
                <a:gd name="T27" fmla="*/ 176 h 535"/>
                <a:gd name="T28" fmla="*/ 6 w 285"/>
                <a:gd name="T29" fmla="*/ 79 h 535"/>
                <a:gd name="T30" fmla="*/ 16 w 285"/>
                <a:gd name="T31" fmla="*/ 50 h 535"/>
                <a:gd name="T32" fmla="*/ 57 w 285"/>
                <a:gd name="T33" fmla="*/ 33 h 535"/>
                <a:gd name="T34" fmla="*/ 67 w 285"/>
                <a:gd name="T35" fmla="*/ 15 h 535"/>
                <a:gd name="T36" fmla="*/ 86 w 285"/>
                <a:gd name="T37" fmla="*/ 9 h 535"/>
                <a:gd name="T38" fmla="*/ 117 w 285"/>
                <a:gd name="T39" fmla="*/ 2 h 535"/>
                <a:gd name="T40" fmla="*/ 159 w 285"/>
                <a:gd name="T41" fmla="*/ 35 h 535"/>
                <a:gd name="T42" fmla="*/ 157 w 285"/>
                <a:gd name="T43" fmla="*/ 48 h 535"/>
                <a:gd name="T44" fmla="*/ 164 w 285"/>
                <a:gd name="T45" fmla="*/ 64 h 535"/>
                <a:gd name="T46" fmla="*/ 154 w 285"/>
                <a:gd name="T47" fmla="*/ 84 h 535"/>
                <a:gd name="T48" fmla="*/ 152 w 285"/>
                <a:gd name="T49" fmla="*/ 100 h 535"/>
                <a:gd name="T50" fmla="*/ 152 w 285"/>
                <a:gd name="T51" fmla="*/ 128 h 535"/>
                <a:gd name="T52" fmla="*/ 204 w 285"/>
                <a:gd name="T53" fmla="*/ 107 h 535"/>
                <a:gd name="T54" fmla="*/ 257 w 285"/>
                <a:gd name="T55" fmla="*/ 95 h 535"/>
                <a:gd name="T56" fmla="*/ 305 w 285"/>
                <a:gd name="T57" fmla="*/ 135 h 535"/>
                <a:gd name="T58" fmla="*/ 300 w 285"/>
                <a:gd name="T59" fmla="*/ 159 h 535"/>
                <a:gd name="T60" fmla="*/ 315 w 285"/>
                <a:gd name="T61" fmla="*/ 266 h 535"/>
                <a:gd name="T62" fmla="*/ 292 w 285"/>
                <a:gd name="T63" fmla="*/ 263 h 535"/>
                <a:gd name="T64" fmla="*/ 254 w 285"/>
                <a:gd name="T65" fmla="*/ 261 h 535"/>
                <a:gd name="T66" fmla="*/ 231 w 285"/>
                <a:gd name="T67" fmla="*/ 268 h 535"/>
                <a:gd name="T68" fmla="*/ 207 w 285"/>
                <a:gd name="T69" fmla="*/ 298 h 535"/>
                <a:gd name="T70" fmla="*/ 205 w 285"/>
                <a:gd name="T71" fmla="*/ 312 h 535"/>
                <a:gd name="T72" fmla="*/ 214 w 285"/>
                <a:gd name="T73" fmla="*/ 349 h 535"/>
                <a:gd name="T74" fmla="*/ 203 w 285"/>
                <a:gd name="T75" fmla="*/ 381 h 535"/>
                <a:gd name="T76" fmla="*/ 180 w 285"/>
                <a:gd name="T77" fmla="*/ 338 h 535"/>
                <a:gd name="T78" fmla="*/ 164 w 285"/>
                <a:gd name="T79" fmla="*/ 328 h 535"/>
                <a:gd name="T80" fmla="*/ 145 w 285"/>
                <a:gd name="T81" fmla="*/ 340 h 535"/>
                <a:gd name="T82" fmla="*/ 138 w 285"/>
                <a:gd name="T83" fmla="*/ 326 h 535"/>
                <a:gd name="T84" fmla="*/ 117 w 285"/>
                <a:gd name="T85" fmla="*/ 294 h 535"/>
                <a:gd name="T86" fmla="*/ 107 w 285"/>
                <a:gd name="T87" fmla="*/ 311 h 535"/>
                <a:gd name="T88" fmla="*/ 108 w 285"/>
                <a:gd name="T89" fmla="*/ 321 h 535"/>
                <a:gd name="T90" fmla="*/ 100 w 285"/>
                <a:gd name="T91" fmla="*/ 370 h 535"/>
                <a:gd name="T92" fmla="*/ 74 w 285"/>
                <a:gd name="T93" fmla="*/ 459 h 535"/>
                <a:gd name="T94" fmla="*/ 104 w 285"/>
                <a:gd name="T95" fmla="*/ 496 h 535"/>
                <a:gd name="T96" fmla="*/ 118 w 285"/>
                <a:gd name="T97" fmla="*/ 529 h 535"/>
                <a:gd name="T98" fmla="*/ 149 w 285"/>
                <a:gd name="T99" fmla="*/ 581 h 535"/>
                <a:gd name="T100" fmla="*/ 168 w 285"/>
                <a:gd name="T101" fmla="*/ 579 h 535"/>
                <a:gd name="T102" fmla="*/ 180 w 285"/>
                <a:gd name="T103" fmla="*/ 595 h 535"/>
                <a:gd name="T104" fmla="*/ 184 w 285"/>
                <a:gd name="T105" fmla="*/ 606 h 535"/>
                <a:gd name="T106" fmla="*/ 170 w 285"/>
                <a:gd name="T107" fmla="*/ 618 h 535"/>
                <a:gd name="T108" fmla="*/ 161 w 285"/>
                <a:gd name="T109" fmla="*/ 622 h 535"/>
                <a:gd name="T110" fmla="*/ 146 w 285"/>
                <a:gd name="T111" fmla="*/ 622 h 535"/>
                <a:gd name="T112" fmla="*/ 118 w 285"/>
                <a:gd name="T113" fmla="*/ 585 h 53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85"/>
                <a:gd name="T172" fmla="*/ 0 h 535"/>
                <a:gd name="T173" fmla="*/ 285 w 285"/>
                <a:gd name="T174" fmla="*/ 535 h 53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85" h="535">
                  <a:moveTo>
                    <a:pt x="91" y="511"/>
                  </a:moveTo>
                  <a:lnTo>
                    <a:pt x="90" y="511"/>
                  </a:lnTo>
                  <a:lnTo>
                    <a:pt x="89" y="513"/>
                  </a:lnTo>
                  <a:lnTo>
                    <a:pt x="86" y="514"/>
                  </a:lnTo>
                  <a:lnTo>
                    <a:pt x="84" y="515"/>
                  </a:lnTo>
                  <a:lnTo>
                    <a:pt x="82" y="515"/>
                  </a:lnTo>
                  <a:lnTo>
                    <a:pt x="79" y="515"/>
                  </a:lnTo>
                  <a:lnTo>
                    <a:pt x="77" y="514"/>
                  </a:lnTo>
                  <a:lnTo>
                    <a:pt x="73" y="508"/>
                  </a:lnTo>
                  <a:lnTo>
                    <a:pt x="73" y="502"/>
                  </a:lnTo>
                  <a:lnTo>
                    <a:pt x="76" y="494"/>
                  </a:lnTo>
                  <a:lnTo>
                    <a:pt x="78" y="487"/>
                  </a:lnTo>
                  <a:lnTo>
                    <a:pt x="76" y="487"/>
                  </a:lnTo>
                  <a:lnTo>
                    <a:pt x="74" y="486"/>
                  </a:lnTo>
                  <a:lnTo>
                    <a:pt x="73" y="485"/>
                  </a:lnTo>
                  <a:lnTo>
                    <a:pt x="73" y="484"/>
                  </a:lnTo>
                  <a:lnTo>
                    <a:pt x="73" y="481"/>
                  </a:lnTo>
                  <a:lnTo>
                    <a:pt x="73" y="480"/>
                  </a:lnTo>
                  <a:lnTo>
                    <a:pt x="72" y="479"/>
                  </a:lnTo>
                  <a:lnTo>
                    <a:pt x="71" y="478"/>
                  </a:lnTo>
                  <a:lnTo>
                    <a:pt x="68" y="476"/>
                  </a:lnTo>
                  <a:lnTo>
                    <a:pt x="65" y="476"/>
                  </a:lnTo>
                  <a:lnTo>
                    <a:pt x="62" y="475"/>
                  </a:lnTo>
                  <a:lnTo>
                    <a:pt x="59" y="474"/>
                  </a:lnTo>
                  <a:lnTo>
                    <a:pt x="57" y="473"/>
                  </a:lnTo>
                  <a:lnTo>
                    <a:pt x="56" y="470"/>
                  </a:lnTo>
                  <a:lnTo>
                    <a:pt x="54" y="464"/>
                  </a:lnTo>
                  <a:lnTo>
                    <a:pt x="53" y="458"/>
                  </a:lnTo>
                  <a:lnTo>
                    <a:pt x="51" y="452"/>
                  </a:lnTo>
                  <a:lnTo>
                    <a:pt x="51" y="450"/>
                  </a:lnTo>
                  <a:lnTo>
                    <a:pt x="50" y="449"/>
                  </a:lnTo>
                  <a:lnTo>
                    <a:pt x="48" y="448"/>
                  </a:lnTo>
                  <a:lnTo>
                    <a:pt x="45" y="448"/>
                  </a:lnTo>
                  <a:lnTo>
                    <a:pt x="43" y="448"/>
                  </a:lnTo>
                  <a:lnTo>
                    <a:pt x="42" y="450"/>
                  </a:lnTo>
                  <a:lnTo>
                    <a:pt x="39" y="452"/>
                  </a:lnTo>
                  <a:lnTo>
                    <a:pt x="38" y="454"/>
                  </a:lnTo>
                  <a:lnTo>
                    <a:pt x="37" y="456"/>
                  </a:lnTo>
                  <a:lnTo>
                    <a:pt x="36" y="458"/>
                  </a:lnTo>
                  <a:lnTo>
                    <a:pt x="35" y="461"/>
                  </a:lnTo>
                  <a:lnTo>
                    <a:pt x="33" y="461"/>
                  </a:lnTo>
                  <a:lnTo>
                    <a:pt x="32" y="462"/>
                  </a:lnTo>
                  <a:lnTo>
                    <a:pt x="30" y="461"/>
                  </a:lnTo>
                  <a:lnTo>
                    <a:pt x="27" y="458"/>
                  </a:lnTo>
                  <a:lnTo>
                    <a:pt x="26" y="454"/>
                  </a:lnTo>
                  <a:lnTo>
                    <a:pt x="27" y="449"/>
                  </a:lnTo>
                  <a:lnTo>
                    <a:pt x="30" y="444"/>
                  </a:lnTo>
                  <a:lnTo>
                    <a:pt x="29" y="439"/>
                  </a:lnTo>
                  <a:lnTo>
                    <a:pt x="25" y="430"/>
                  </a:lnTo>
                  <a:lnTo>
                    <a:pt x="26" y="420"/>
                  </a:lnTo>
                  <a:lnTo>
                    <a:pt x="29" y="411"/>
                  </a:lnTo>
                  <a:lnTo>
                    <a:pt x="33" y="393"/>
                  </a:lnTo>
                  <a:lnTo>
                    <a:pt x="38" y="375"/>
                  </a:lnTo>
                  <a:lnTo>
                    <a:pt x="44" y="360"/>
                  </a:lnTo>
                  <a:lnTo>
                    <a:pt x="54" y="344"/>
                  </a:lnTo>
                  <a:lnTo>
                    <a:pt x="61" y="333"/>
                  </a:lnTo>
                  <a:lnTo>
                    <a:pt x="68" y="322"/>
                  </a:lnTo>
                  <a:lnTo>
                    <a:pt x="72" y="309"/>
                  </a:lnTo>
                  <a:lnTo>
                    <a:pt x="72" y="297"/>
                  </a:lnTo>
                  <a:lnTo>
                    <a:pt x="67" y="286"/>
                  </a:lnTo>
                  <a:lnTo>
                    <a:pt x="66" y="285"/>
                  </a:lnTo>
                  <a:lnTo>
                    <a:pt x="65" y="286"/>
                  </a:lnTo>
                  <a:lnTo>
                    <a:pt x="62" y="286"/>
                  </a:lnTo>
                  <a:lnTo>
                    <a:pt x="60" y="288"/>
                  </a:lnTo>
                  <a:lnTo>
                    <a:pt x="57" y="288"/>
                  </a:lnTo>
                  <a:lnTo>
                    <a:pt x="55" y="286"/>
                  </a:lnTo>
                  <a:lnTo>
                    <a:pt x="53" y="285"/>
                  </a:lnTo>
                  <a:lnTo>
                    <a:pt x="57" y="278"/>
                  </a:lnTo>
                  <a:lnTo>
                    <a:pt x="59" y="269"/>
                  </a:lnTo>
                  <a:lnTo>
                    <a:pt x="57" y="261"/>
                  </a:lnTo>
                  <a:lnTo>
                    <a:pt x="56" y="253"/>
                  </a:lnTo>
                  <a:lnTo>
                    <a:pt x="55" y="248"/>
                  </a:lnTo>
                  <a:lnTo>
                    <a:pt x="54" y="243"/>
                  </a:lnTo>
                  <a:lnTo>
                    <a:pt x="51" y="238"/>
                  </a:lnTo>
                  <a:lnTo>
                    <a:pt x="48" y="233"/>
                  </a:lnTo>
                  <a:lnTo>
                    <a:pt x="45" y="231"/>
                  </a:lnTo>
                  <a:lnTo>
                    <a:pt x="42" y="229"/>
                  </a:lnTo>
                  <a:lnTo>
                    <a:pt x="38" y="227"/>
                  </a:lnTo>
                  <a:lnTo>
                    <a:pt x="35" y="225"/>
                  </a:lnTo>
                  <a:lnTo>
                    <a:pt x="32" y="223"/>
                  </a:lnTo>
                  <a:lnTo>
                    <a:pt x="30" y="220"/>
                  </a:lnTo>
                  <a:lnTo>
                    <a:pt x="26" y="211"/>
                  </a:lnTo>
                  <a:lnTo>
                    <a:pt x="24" y="201"/>
                  </a:lnTo>
                  <a:lnTo>
                    <a:pt x="25" y="192"/>
                  </a:lnTo>
                  <a:lnTo>
                    <a:pt x="27" y="190"/>
                  </a:lnTo>
                  <a:lnTo>
                    <a:pt x="30" y="188"/>
                  </a:lnTo>
                  <a:lnTo>
                    <a:pt x="33" y="186"/>
                  </a:lnTo>
                  <a:lnTo>
                    <a:pt x="36" y="185"/>
                  </a:lnTo>
                  <a:lnTo>
                    <a:pt x="38" y="184"/>
                  </a:lnTo>
                  <a:lnTo>
                    <a:pt x="41" y="183"/>
                  </a:lnTo>
                  <a:lnTo>
                    <a:pt x="42" y="180"/>
                  </a:lnTo>
                  <a:lnTo>
                    <a:pt x="43" y="171"/>
                  </a:lnTo>
                  <a:lnTo>
                    <a:pt x="45" y="162"/>
                  </a:lnTo>
                  <a:lnTo>
                    <a:pt x="53" y="155"/>
                  </a:lnTo>
                  <a:lnTo>
                    <a:pt x="48" y="155"/>
                  </a:lnTo>
                  <a:lnTo>
                    <a:pt x="43" y="155"/>
                  </a:lnTo>
                  <a:lnTo>
                    <a:pt x="39" y="153"/>
                  </a:lnTo>
                  <a:lnTo>
                    <a:pt x="37" y="150"/>
                  </a:lnTo>
                  <a:lnTo>
                    <a:pt x="36" y="148"/>
                  </a:lnTo>
                  <a:lnTo>
                    <a:pt x="27" y="130"/>
                  </a:lnTo>
                  <a:lnTo>
                    <a:pt x="18" y="115"/>
                  </a:lnTo>
                  <a:lnTo>
                    <a:pt x="7" y="100"/>
                  </a:lnTo>
                  <a:lnTo>
                    <a:pt x="0" y="83"/>
                  </a:lnTo>
                  <a:lnTo>
                    <a:pt x="0" y="75"/>
                  </a:lnTo>
                  <a:lnTo>
                    <a:pt x="5" y="67"/>
                  </a:lnTo>
                  <a:lnTo>
                    <a:pt x="13" y="61"/>
                  </a:lnTo>
                  <a:lnTo>
                    <a:pt x="13" y="59"/>
                  </a:lnTo>
                  <a:lnTo>
                    <a:pt x="13" y="58"/>
                  </a:lnTo>
                  <a:lnTo>
                    <a:pt x="12" y="57"/>
                  </a:lnTo>
                  <a:lnTo>
                    <a:pt x="12" y="55"/>
                  </a:lnTo>
                  <a:lnTo>
                    <a:pt x="14" y="43"/>
                  </a:lnTo>
                  <a:lnTo>
                    <a:pt x="18" y="32"/>
                  </a:lnTo>
                  <a:lnTo>
                    <a:pt x="21" y="29"/>
                  </a:lnTo>
                  <a:lnTo>
                    <a:pt x="26" y="28"/>
                  </a:lnTo>
                  <a:lnTo>
                    <a:pt x="33" y="29"/>
                  </a:lnTo>
                  <a:lnTo>
                    <a:pt x="41" y="29"/>
                  </a:lnTo>
                  <a:lnTo>
                    <a:pt x="48" y="29"/>
                  </a:lnTo>
                  <a:lnTo>
                    <a:pt x="49" y="28"/>
                  </a:lnTo>
                  <a:lnTo>
                    <a:pt x="50" y="25"/>
                  </a:lnTo>
                  <a:lnTo>
                    <a:pt x="51" y="24"/>
                  </a:lnTo>
                  <a:lnTo>
                    <a:pt x="51" y="22"/>
                  </a:lnTo>
                  <a:lnTo>
                    <a:pt x="53" y="19"/>
                  </a:lnTo>
                  <a:lnTo>
                    <a:pt x="53" y="17"/>
                  </a:lnTo>
                  <a:lnTo>
                    <a:pt x="54" y="14"/>
                  </a:lnTo>
                  <a:lnTo>
                    <a:pt x="57" y="13"/>
                  </a:lnTo>
                  <a:lnTo>
                    <a:pt x="61" y="14"/>
                  </a:lnTo>
                  <a:lnTo>
                    <a:pt x="66" y="16"/>
                  </a:lnTo>
                  <a:lnTo>
                    <a:pt x="71" y="16"/>
                  </a:lnTo>
                  <a:lnTo>
                    <a:pt x="74" y="13"/>
                  </a:lnTo>
                  <a:lnTo>
                    <a:pt x="74" y="12"/>
                  </a:lnTo>
                  <a:lnTo>
                    <a:pt x="74" y="10"/>
                  </a:lnTo>
                  <a:lnTo>
                    <a:pt x="73" y="8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1" y="4"/>
                  </a:lnTo>
                  <a:lnTo>
                    <a:pt x="72" y="4"/>
                  </a:lnTo>
                  <a:lnTo>
                    <a:pt x="80" y="1"/>
                  </a:lnTo>
                  <a:lnTo>
                    <a:pt x="91" y="0"/>
                  </a:lnTo>
                  <a:lnTo>
                    <a:pt x="100" y="2"/>
                  </a:lnTo>
                  <a:lnTo>
                    <a:pt x="107" y="7"/>
                  </a:lnTo>
                  <a:lnTo>
                    <a:pt x="108" y="13"/>
                  </a:lnTo>
                  <a:lnTo>
                    <a:pt x="109" y="19"/>
                  </a:lnTo>
                  <a:lnTo>
                    <a:pt x="109" y="25"/>
                  </a:lnTo>
                  <a:lnTo>
                    <a:pt x="113" y="29"/>
                  </a:lnTo>
                  <a:lnTo>
                    <a:pt x="124" y="29"/>
                  </a:lnTo>
                  <a:lnTo>
                    <a:pt x="136" y="30"/>
                  </a:lnTo>
                  <a:lnTo>
                    <a:pt x="136" y="31"/>
                  </a:lnTo>
                  <a:lnTo>
                    <a:pt x="137" y="32"/>
                  </a:lnTo>
                  <a:lnTo>
                    <a:pt x="138" y="34"/>
                  </a:lnTo>
                  <a:lnTo>
                    <a:pt x="138" y="35"/>
                  </a:lnTo>
                  <a:lnTo>
                    <a:pt x="138" y="36"/>
                  </a:lnTo>
                  <a:lnTo>
                    <a:pt x="136" y="38"/>
                  </a:lnTo>
                  <a:lnTo>
                    <a:pt x="134" y="41"/>
                  </a:lnTo>
                  <a:lnTo>
                    <a:pt x="134" y="44"/>
                  </a:lnTo>
                  <a:lnTo>
                    <a:pt x="136" y="47"/>
                  </a:lnTo>
                  <a:lnTo>
                    <a:pt x="138" y="49"/>
                  </a:lnTo>
                  <a:lnTo>
                    <a:pt x="140" y="52"/>
                  </a:lnTo>
                  <a:lnTo>
                    <a:pt x="140" y="54"/>
                  </a:lnTo>
                  <a:lnTo>
                    <a:pt x="140" y="55"/>
                  </a:lnTo>
                  <a:lnTo>
                    <a:pt x="140" y="57"/>
                  </a:lnTo>
                  <a:lnTo>
                    <a:pt x="138" y="59"/>
                  </a:lnTo>
                  <a:lnTo>
                    <a:pt x="134" y="61"/>
                  </a:lnTo>
                  <a:lnTo>
                    <a:pt x="131" y="63"/>
                  </a:lnTo>
                  <a:lnTo>
                    <a:pt x="132" y="66"/>
                  </a:lnTo>
                  <a:lnTo>
                    <a:pt x="132" y="70"/>
                  </a:lnTo>
                  <a:lnTo>
                    <a:pt x="131" y="72"/>
                  </a:lnTo>
                  <a:lnTo>
                    <a:pt x="128" y="75"/>
                  </a:lnTo>
                  <a:lnTo>
                    <a:pt x="125" y="77"/>
                  </a:lnTo>
                  <a:lnTo>
                    <a:pt x="124" y="79"/>
                  </a:lnTo>
                  <a:lnTo>
                    <a:pt x="125" y="81"/>
                  </a:lnTo>
                  <a:lnTo>
                    <a:pt x="126" y="82"/>
                  </a:lnTo>
                  <a:lnTo>
                    <a:pt x="127" y="83"/>
                  </a:lnTo>
                  <a:lnTo>
                    <a:pt x="130" y="85"/>
                  </a:lnTo>
                  <a:lnTo>
                    <a:pt x="131" y="87"/>
                  </a:lnTo>
                  <a:lnTo>
                    <a:pt x="132" y="88"/>
                  </a:lnTo>
                  <a:lnTo>
                    <a:pt x="131" y="94"/>
                  </a:lnTo>
                  <a:lnTo>
                    <a:pt x="127" y="99"/>
                  </a:lnTo>
                  <a:lnTo>
                    <a:pt x="124" y="102"/>
                  </a:lnTo>
                  <a:lnTo>
                    <a:pt x="124" y="106"/>
                  </a:lnTo>
                  <a:lnTo>
                    <a:pt x="130" y="109"/>
                  </a:lnTo>
                  <a:lnTo>
                    <a:pt x="138" y="109"/>
                  </a:lnTo>
                  <a:lnTo>
                    <a:pt x="144" y="106"/>
                  </a:lnTo>
                  <a:lnTo>
                    <a:pt x="150" y="99"/>
                  </a:lnTo>
                  <a:lnTo>
                    <a:pt x="156" y="93"/>
                  </a:lnTo>
                  <a:lnTo>
                    <a:pt x="162" y="88"/>
                  </a:lnTo>
                  <a:lnTo>
                    <a:pt x="168" y="88"/>
                  </a:lnTo>
                  <a:lnTo>
                    <a:pt x="174" y="91"/>
                  </a:lnTo>
                  <a:lnTo>
                    <a:pt x="180" y="96"/>
                  </a:lnTo>
                  <a:lnTo>
                    <a:pt x="187" y="97"/>
                  </a:lnTo>
                  <a:lnTo>
                    <a:pt x="192" y="95"/>
                  </a:lnTo>
                  <a:lnTo>
                    <a:pt x="197" y="89"/>
                  </a:lnTo>
                  <a:lnTo>
                    <a:pt x="203" y="84"/>
                  </a:lnTo>
                  <a:lnTo>
                    <a:pt x="210" y="81"/>
                  </a:lnTo>
                  <a:lnTo>
                    <a:pt x="219" y="81"/>
                  </a:lnTo>
                  <a:lnTo>
                    <a:pt x="227" y="82"/>
                  </a:lnTo>
                  <a:lnTo>
                    <a:pt x="233" y="81"/>
                  </a:lnTo>
                  <a:lnTo>
                    <a:pt x="239" y="91"/>
                  </a:lnTo>
                  <a:lnTo>
                    <a:pt x="248" y="102"/>
                  </a:lnTo>
                  <a:lnTo>
                    <a:pt x="256" y="112"/>
                  </a:lnTo>
                  <a:lnTo>
                    <a:pt x="257" y="113"/>
                  </a:lnTo>
                  <a:lnTo>
                    <a:pt x="260" y="115"/>
                  </a:lnTo>
                  <a:lnTo>
                    <a:pt x="261" y="118"/>
                  </a:lnTo>
                  <a:lnTo>
                    <a:pt x="261" y="120"/>
                  </a:lnTo>
                  <a:lnTo>
                    <a:pt x="261" y="123"/>
                  </a:lnTo>
                  <a:lnTo>
                    <a:pt x="260" y="125"/>
                  </a:lnTo>
                  <a:lnTo>
                    <a:pt x="257" y="129"/>
                  </a:lnTo>
                  <a:lnTo>
                    <a:pt x="257" y="132"/>
                  </a:lnTo>
                  <a:lnTo>
                    <a:pt x="256" y="136"/>
                  </a:lnTo>
                  <a:lnTo>
                    <a:pt x="257" y="138"/>
                  </a:lnTo>
                  <a:lnTo>
                    <a:pt x="267" y="153"/>
                  </a:lnTo>
                  <a:lnTo>
                    <a:pt x="275" y="167"/>
                  </a:lnTo>
                  <a:lnTo>
                    <a:pt x="282" y="183"/>
                  </a:lnTo>
                  <a:lnTo>
                    <a:pt x="285" y="198"/>
                  </a:lnTo>
                  <a:lnTo>
                    <a:pt x="282" y="215"/>
                  </a:lnTo>
                  <a:lnTo>
                    <a:pt x="269" y="227"/>
                  </a:lnTo>
                  <a:lnTo>
                    <a:pt x="268" y="225"/>
                  </a:lnTo>
                  <a:lnTo>
                    <a:pt x="266" y="223"/>
                  </a:lnTo>
                  <a:lnTo>
                    <a:pt x="263" y="220"/>
                  </a:lnTo>
                  <a:lnTo>
                    <a:pt x="260" y="220"/>
                  </a:lnTo>
                  <a:lnTo>
                    <a:pt x="256" y="220"/>
                  </a:lnTo>
                  <a:lnTo>
                    <a:pt x="252" y="221"/>
                  </a:lnTo>
                  <a:lnTo>
                    <a:pt x="249" y="224"/>
                  </a:lnTo>
                  <a:lnTo>
                    <a:pt x="245" y="225"/>
                  </a:lnTo>
                  <a:lnTo>
                    <a:pt x="239" y="226"/>
                  </a:lnTo>
                  <a:lnTo>
                    <a:pt x="232" y="225"/>
                  </a:lnTo>
                  <a:lnTo>
                    <a:pt x="225" y="225"/>
                  </a:lnTo>
                  <a:lnTo>
                    <a:pt x="222" y="224"/>
                  </a:lnTo>
                  <a:lnTo>
                    <a:pt x="220" y="224"/>
                  </a:lnTo>
                  <a:lnTo>
                    <a:pt x="217" y="223"/>
                  </a:lnTo>
                  <a:lnTo>
                    <a:pt x="215" y="223"/>
                  </a:lnTo>
                  <a:lnTo>
                    <a:pt x="213" y="223"/>
                  </a:lnTo>
                  <a:lnTo>
                    <a:pt x="209" y="225"/>
                  </a:lnTo>
                  <a:lnTo>
                    <a:pt x="205" y="226"/>
                  </a:lnTo>
                  <a:lnTo>
                    <a:pt x="203" y="227"/>
                  </a:lnTo>
                  <a:lnTo>
                    <a:pt x="199" y="227"/>
                  </a:lnTo>
                  <a:lnTo>
                    <a:pt x="197" y="229"/>
                  </a:lnTo>
                  <a:lnTo>
                    <a:pt x="196" y="230"/>
                  </a:lnTo>
                  <a:lnTo>
                    <a:pt x="195" y="232"/>
                  </a:lnTo>
                  <a:lnTo>
                    <a:pt x="195" y="235"/>
                  </a:lnTo>
                  <a:lnTo>
                    <a:pt x="193" y="236"/>
                  </a:lnTo>
                  <a:lnTo>
                    <a:pt x="193" y="238"/>
                  </a:lnTo>
                  <a:lnTo>
                    <a:pt x="185" y="247"/>
                  </a:lnTo>
                  <a:lnTo>
                    <a:pt x="177" y="254"/>
                  </a:lnTo>
                  <a:lnTo>
                    <a:pt x="169" y="262"/>
                  </a:lnTo>
                  <a:lnTo>
                    <a:pt x="169" y="263"/>
                  </a:lnTo>
                  <a:lnTo>
                    <a:pt x="171" y="263"/>
                  </a:lnTo>
                  <a:lnTo>
                    <a:pt x="172" y="263"/>
                  </a:lnTo>
                  <a:lnTo>
                    <a:pt x="173" y="265"/>
                  </a:lnTo>
                  <a:lnTo>
                    <a:pt x="174" y="265"/>
                  </a:lnTo>
                  <a:lnTo>
                    <a:pt x="175" y="266"/>
                  </a:lnTo>
                  <a:lnTo>
                    <a:pt x="175" y="268"/>
                  </a:lnTo>
                  <a:lnTo>
                    <a:pt x="175" y="271"/>
                  </a:lnTo>
                  <a:lnTo>
                    <a:pt x="175" y="272"/>
                  </a:lnTo>
                  <a:lnTo>
                    <a:pt x="175" y="274"/>
                  </a:lnTo>
                  <a:lnTo>
                    <a:pt x="173" y="275"/>
                  </a:lnTo>
                  <a:lnTo>
                    <a:pt x="179" y="289"/>
                  </a:lnTo>
                  <a:lnTo>
                    <a:pt x="183" y="298"/>
                  </a:lnTo>
                  <a:lnTo>
                    <a:pt x="185" y="307"/>
                  </a:lnTo>
                  <a:lnTo>
                    <a:pt x="185" y="314"/>
                  </a:lnTo>
                  <a:lnTo>
                    <a:pt x="185" y="322"/>
                  </a:lnTo>
                  <a:lnTo>
                    <a:pt x="184" y="322"/>
                  </a:lnTo>
                  <a:lnTo>
                    <a:pt x="179" y="322"/>
                  </a:lnTo>
                  <a:lnTo>
                    <a:pt x="175" y="324"/>
                  </a:lnTo>
                  <a:lnTo>
                    <a:pt x="173" y="325"/>
                  </a:lnTo>
                  <a:lnTo>
                    <a:pt x="174" y="320"/>
                  </a:lnTo>
                  <a:lnTo>
                    <a:pt x="173" y="316"/>
                  </a:lnTo>
                  <a:lnTo>
                    <a:pt x="172" y="313"/>
                  </a:lnTo>
                  <a:lnTo>
                    <a:pt x="169" y="309"/>
                  </a:lnTo>
                  <a:lnTo>
                    <a:pt x="163" y="297"/>
                  </a:lnTo>
                  <a:lnTo>
                    <a:pt x="157" y="285"/>
                  </a:lnTo>
                  <a:lnTo>
                    <a:pt x="154" y="288"/>
                  </a:lnTo>
                  <a:lnTo>
                    <a:pt x="153" y="288"/>
                  </a:lnTo>
                  <a:lnTo>
                    <a:pt x="150" y="288"/>
                  </a:lnTo>
                  <a:lnTo>
                    <a:pt x="148" y="286"/>
                  </a:lnTo>
                  <a:lnTo>
                    <a:pt x="146" y="285"/>
                  </a:lnTo>
                  <a:lnTo>
                    <a:pt x="145" y="283"/>
                  </a:lnTo>
                  <a:lnTo>
                    <a:pt x="143" y="282"/>
                  </a:lnTo>
                  <a:lnTo>
                    <a:pt x="140" y="280"/>
                  </a:lnTo>
                  <a:lnTo>
                    <a:pt x="140" y="283"/>
                  </a:lnTo>
                  <a:lnTo>
                    <a:pt x="139" y="284"/>
                  </a:lnTo>
                  <a:lnTo>
                    <a:pt x="138" y="285"/>
                  </a:lnTo>
                  <a:lnTo>
                    <a:pt x="133" y="285"/>
                  </a:lnTo>
                  <a:lnTo>
                    <a:pt x="130" y="286"/>
                  </a:lnTo>
                  <a:lnTo>
                    <a:pt x="126" y="289"/>
                  </a:lnTo>
                  <a:lnTo>
                    <a:pt x="124" y="290"/>
                  </a:lnTo>
                  <a:lnTo>
                    <a:pt x="121" y="290"/>
                  </a:lnTo>
                  <a:lnTo>
                    <a:pt x="119" y="290"/>
                  </a:lnTo>
                  <a:lnTo>
                    <a:pt x="116" y="289"/>
                  </a:lnTo>
                  <a:lnTo>
                    <a:pt x="115" y="286"/>
                  </a:lnTo>
                  <a:lnTo>
                    <a:pt x="115" y="284"/>
                  </a:lnTo>
                  <a:lnTo>
                    <a:pt x="115" y="282"/>
                  </a:lnTo>
                  <a:lnTo>
                    <a:pt x="118" y="278"/>
                  </a:lnTo>
                  <a:lnTo>
                    <a:pt x="119" y="274"/>
                  </a:lnTo>
                  <a:lnTo>
                    <a:pt x="120" y="269"/>
                  </a:lnTo>
                  <a:lnTo>
                    <a:pt x="121" y="266"/>
                  </a:lnTo>
                  <a:lnTo>
                    <a:pt x="120" y="262"/>
                  </a:lnTo>
                  <a:lnTo>
                    <a:pt x="114" y="256"/>
                  </a:lnTo>
                  <a:lnTo>
                    <a:pt x="107" y="253"/>
                  </a:lnTo>
                  <a:lnTo>
                    <a:pt x="100" y="251"/>
                  </a:lnTo>
                  <a:lnTo>
                    <a:pt x="92" y="253"/>
                  </a:lnTo>
                  <a:lnTo>
                    <a:pt x="90" y="255"/>
                  </a:lnTo>
                  <a:lnTo>
                    <a:pt x="90" y="256"/>
                  </a:lnTo>
                  <a:lnTo>
                    <a:pt x="90" y="259"/>
                  </a:lnTo>
                  <a:lnTo>
                    <a:pt x="90" y="262"/>
                  </a:lnTo>
                  <a:lnTo>
                    <a:pt x="90" y="265"/>
                  </a:lnTo>
                  <a:lnTo>
                    <a:pt x="91" y="265"/>
                  </a:lnTo>
                  <a:lnTo>
                    <a:pt x="94" y="265"/>
                  </a:lnTo>
                  <a:lnTo>
                    <a:pt x="95" y="266"/>
                  </a:lnTo>
                  <a:lnTo>
                    <a:pt x="95" y="269"/>
                  </a:lnTo>
                  <a:lnTo>
                    <a:pt x="95" y="273"/>
                  </a:lnTo>
                  <a:lnTo>
                    <a:pt x="94" y="273"/>
                  </a:lnTo>
                  <a:lnTo>
                    <a:pt x="92" y="273"/>
                  </a:lnTo>
                  <a:lnTo>
                    <a:pt x="92" y="274"/>
                  </a:lnTo>
                  <a:lnTo>
                    <a:pt x="91" y="275"/>
                  </a:lnTo>
                  <a:lnTo>
                    <a:pt x="91" y="277"/>
                  </a:lnTo>
                  <a:lnTo>
                    <a:pt x="90" y="275"/>
                  </a:lnTo>
                  <a:lnTo>
                    <a:pt x="92" y="286"/>
                  </a:lnTo>
                  <a:lnTo>
                    <a:pt x="91" y="296"/>
                  </a:lnTo>
                  <a:lnTo>
                    <a:pt x="85" y="316"/>
                  </a:lnTo>
                  <a:lnTo>
                    <a:pt x="79" y="336"/>
                  </a:lnTo>
                  <a:lnTo>
                    <a:pt x="69" y="355"/>
                  </a:lnTo>
                  <a:lnTo>
                    <a:pt x="65" y="366"/>
                  </a:lnTo>
                  <a:lnTo>
                    <a:pt x="61" y="377"/>
                  </a:lnTo>
                  <a:lnTo>
                    <a:pt x="63" y="386"/>
                  </a:lnTo>
                  <a:lnTo>
                    <a:pt x="63" y="390"/>
                  </a:lnTo>
                  <a:lnTo>
                    <a:pt x="63" y="392"/>
                  </a:lnTo>
                  <a:lnTo>
                    <a:pt x="63" y="395"/>
                  </a:lnTo>
                  <a:lnTo>
                    <a:pt x="63" y="397"/>
                  </a:lnTo>
                  <a:lnTo>
                    <a:pt x="65" y="398"/>
                  </a:lnTo>
                  <a:lnTo>
                    <a:pt x="77" y="409"/>
                  </a:lnTo>
                  <a:lnTo>
                    <a:pt x="89" y="420"/>
                  </a:lnTo>
                  <a:lnTo>
                    <a:pt x="90" y="421"/>
                  </a:lnTo>
                  <a:lnTo>
                    <a:pt x="89" y="423"/>
                  </a:lnTo>
                  <a:lnTo>
                    <a:pt x="89" y="425"/>
                  </a:lnTo>
                  <a:lnTo>
                    <a:pt x="89" y="427"/>
                  </a:lnTo>
                  <a:lnTo>
                    <a:pt x="89" y="433"/>
                  </a:lnTo>
                  <a:lnTo>
                    <a:pt x="92" y="438"/>
                  </a:lnTo>
                  <a:lnTo>
                    <a:pt x="97" y="443"/>
                  </a:lnTo>
                  <a:lnTo>
                    <a:pt x="101" y="448"/>
                  </a:lnTo>
                  <a:lnTo>
                    <a:pt x="101" y="451"/>
                  </a:lnTo>
                  <a:lnTo>
                    <a:pt x="101" y="455"/>
                  </a:lnTo>
                  <a:lnTo>
                    <a:pt x="101" y="460"/>
                  </a:lnTo>
                  <a:lnTo>
                    <a:pt x="100" y="462"/>
                  </a:lnTo>
                  <a:lnTo>
                    <a:pt x="101" y="466"/>
                  </a:lnTo>
                  <a:lnTo>
                    <a:pt x="107" y="478"/>
                  </a:lnTo>
                  <a:lnTo>
                    <a:pt x="115" y="488"/>
                  </a:lnTo>
                  <a:lnTo>
                    <a:pt x="127" y="496"/>
                  </a:lnTo>
                  <a:lnTo>
                    <a:pt x="130" y="497"/>
                  </a:lnTo>
                  <a:lnTo>
                    <a:pt x="132" y="496"/>
                  </a:lnTo>
                  <a:lnTo>
                    <a:pt x="134" y="494"/>
                  </a:lnTo>
                  <a:lnTo>
                    <a:pt x="138" y="493"/>
                  </a:lnTo>
                  <a:lnTo>
                    <a:pt x="140" y="492"/>
                  </a:lnTo>
                  <a:lnTo>
                    <a:pt x="143" y="492"/>
                  </a:lnTo>
                  <a:lnTo>
                    <a:pt x="143" y="494"/>
                  </a:lnTo>
                  <a:lnTo>
                    <a:pt x="144" y="497"/>
                  </a:lnTo>
                  <a:lnTo>
                    <a:pt x="145" y="498"/>
                  </a:lnTo>
                  <a:lnTo>
                    <a:pt x="148" y="500"/>
                  </a:lnTo>
                  <a:lnTo>
                    <a:pt x="149" y="503"/>
                  </a:lnTo>
                  <a:lnTo>
                    <a:pt x="150" y="505"/>
                  </a:lnTo>
                  <a:lnTo>
                    <a:pt x="150" y="508"/>
                  </a:lnTo>
                  <a:lnTo>
                    <a:pt x="154" y="508"/>
                  </a:lnTo>
                  <a:lnTo>
                    <a:pt x="156" y="508"/>
                  </a:lnTo>
                  <a:lnTo>
                    <a:pt x="159" y="510"/>
                  </a:lnTo>
                  <a:lnTo>
                    <a:pt x="160" y="511"/>
                  </a:lnTo>
                  <a:lnTo>
                    <a:pt x="161" y="515"/>
                  </a:lnTo>
                  <a:lnTo>
                    <a:pt x="161" y="517"/>
                  </a:lnTo>
                  <a:lnTo>
                    <a:pt x="159" y="517"/>
                  </a:lnTo>
                  <a:lnTo>
                    <a:pt x="157" y="517"/>
                  </a:lnTo>
                  <a:lnTo>
                    <a:pt x="157" y="521"/>
                  </a:lnTo>
                  <a:lnTo>
                    <a:pt x="156" y="523"/>
                  </a:lnTo>
                  <a:lnTo>
                    <a:pt x="154" y="526"/>
                  </a:lnTo>
                  <a:lnTo>
                    <a:pt x="151" y="527"/>
                  </a:lnTo>
                  <a:lnTo>
                    <a:pt x="149" y="528"/>
                  </a:lnTo>
                  <a:lnTo>
                    <a:pt x="145" y="528"/>
                  </a:lnTo>
                  <a:lnTo>
                    <a:pt x="145" y="527"/>
                  </a:lnTo>
                  <a:lnTo>
                    <a:pt x="144" y="526"/>
                  </a:lnTo>
                  <a:lnTo>
                    <a:pt x="143" y="525"/>
                  </a:lnTo>
                  <a:lnTo>
                    <a:pt x="140" y="525"/>
                  </a:lnTo>
                  <a:lnTo>
                    <a:pt x="138" y="526"/>
                  </a:lnTo>
                  <a:lnTo>
                    <a:pt x="138" y="527"/>
                  </a:lnTo>
                  <a:lnTo>
                    <a:pt x="137" y="529"/>
                  </a:lnTo>
                  <a:lnTo>
                    <a:pt x="137" y="531"/>
                  </a:lnTo>
                  <a:lnTo>
                    <a:pt x="136" y="533"/>
                  </a:lnTo>
                  <a:lnTo>
                    <a:pt x="134" y="534"/>
                  </a:lnTo>
                  <a:lnTo>
                    <a:pt x="133" y="535"/>
                  </a:lnTo>
                  <a:lnTo>
                    <a:pt x="132" y="535"/>
                  </a:lnTo>
                  <a:lnTo>
                    <a:pt x="130" y="534"/>
                  </a:lnTo>
                  <a:lnTo>
                    <a:pt x="127" y="532"/>
                  </a:lnTo>
                  <a:lnTo>
                    <a:pt x="125" y="531"/>
                  </a:lnTo>
                  <a:lnTo>
                    <a:pt x="122" y="528"/>
                  </a:lnTo>
                  <a:lnTo>
                    <a:pt x="126" y="521"/>
                  </a:lnTo>
                  <a:lnTo>
                    <a:pt x="125" y="514"/>
                  </a:lnTo>
                  <a:lnTo>
                    <a:pt x="121" y="509"/>
                  </a:lnTo>
                  <a:lnTo>
                    <a:pt x="115" y="505"/>
                  </a:lnTo>
                  <a:lnTo>
                    <a:pt x="108" y="502"/>
                  </a:lnTo>
                  <a:lnTo>
                    <a:pt x="101" y="499"/>
                  </a:lnTo>
                  <a:lnTo>
                    <a:pt x="100" y="499"/>
                  </a:lnTo>
                  <a:lnTo>
                    <a:pt x="97" y="499"/>
                  </a:lnTo>
                  <a:lnTo>
                    <a:pt x="96" y="500"/>
                  </a:lnTo>
                  <a:lnTo>
                    <a:pt x="95" y="502"/>
                  </a:lnTo>
                  <a:lnTo>
                    <a:pt x="91" y="511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395" name="Freeform 91"/>
            <p:cNvSpPr>
              <a:spLocks/>
            </p:cNvSpPr>
            <p:nvPr/>
          </p:nvSpPr>
          <p:spPr bwMode="gray">
            <a:xfrm>
              <a:off x="2769" y="2967"/>
              <a:ext cx="223" cy="189"/>
            </a:xfrm>
            <a:custGeom>
              <a:avLst/>
              <a:gdLst>
                <a:gd name="T0" fmla="*/ 60 w 190"/>
                <a:gd name="T1" fmla="*/ 14 h 161"/>
                <a:gd name="T2" fmla="*/ 52 w 190"/>
                <a:gd name="T3" fmla="*/ 13 h 161"/>
                <a:gd name="T4" fmla="*/ 40 w 190"/>
                <a:gd name="T5" fmla="*/ 18 h 161"/>
                <a:gd name="T6" fmla="*/ 32 w 190"/>
                <a:gd name="T7" fmla="*/ 21 h 161"/>
                <a:gd name="T8" fmla="*/ 28 w 190"/>
                <a:gd name="T9" fmla="*/ 28 h 161"/>
                <a:gd name="T10" fmla="*/ 9 w 190"/>
                <a:gd name="T11" fmla="*/ 49 h 161"/>
                <a:gd name="T12" fmla="*/ 2 w 190"/>
                <a:gd name="T13" fmla="*/ 60 h 161"/>
                <a:gd name="T14" fmla="*/ 6 w 190"/>
                <a:gd name="T15" fmla="*/ 62 h 161"/>
                <a:gd name="T16" fmla="*/ 7 w 190"/>
                <a:gd name="T17" fmla="*/ 69 h 161"/>
                <a:gd name="T18" fmla="*/ 5 w 190"/>
                <a:gd name="T19" fmla="*/ 74 h 161"/>
                <a:gd name="T20" fmla="*/ 19 w 190"/>
                <a:gd name="T21" fmla="*/ 113 h 161"/>
                <a:gd name="T22" fmla="*/ 20 w 190"/>
                <a:gd name="T23" fmla="*/ 141 h 161"/>
                <a:gd name="T24" fmla="*/ 28 w 190"/>
                <a:gd name="T25" fmla="*/ 163 h 161"/>
                <a:gd name="T26" fmla="*/ 38 w 190"/>
                <a:gd name="T27" fmla="*/ 162 h 161"/>
                <a:gd name="T28" fmla="*/ 46 w 190"/>
                <a:gd name="T29" fmla="*/ 155 h 161"/>
                <a:gd name="T30" fmla="*/ 54 w 190"/>
                <a:gd name="T31" fmla="*/ 161 h 161"/>
                <a:gd name="T32" fmla="*/ 55 w 190"/>
                <a:gd name="T33" fmla="*/ 180 h 161"/>
                <a:gd name="T34" fmla="*/ 74 w 190"/>
                <a:gd name="T35" fmla="*/ 188 h 161"/>
                <a:gd name="T36" fmla="*/ 79 w 190"/>
                <a:gd name="T37" fmla="*/ 184 h 161"/>
                <a:gd name="T38" fmla="*/ 87 w 190"/>
                <a:gd name="T39" fmla="*/ 183 h 161"/>
                <a:gd name="T40" fmla="*/ 96 w 190"/>
                <a:gd name="T41" fmla="*/ 183 h 161"/>
                <a:gd name="T42" fmla="*/ 107 w 190"/>
                <a:gd name="T43" fmla="*/ 173 h 161"/>
                <a:gd name="T44" fmla="*/ 115 w 190"/>
                <a:gd name="T45" fmla="*/ 167 h 161"/>
                <a:gd name="T46" fmla="*/ 119 w 190"/>
                <a:gd name="T47" fmla="*/ 160 h 161"/>
                <a:gd name="T48" fmla="*/ 140 w 190"/>
                <a:gd name="T49" fmla="*/ 160 h 161"/>
                <a:gd name="T50" fmla="*/ 149 w 190"/>
                <a:gd name="T51" fmla="*/ 157 h 161"/>
                <a:gd name="T52" fmla="*/ 151 w 190"/>
                <a:gd name="T53" fmla="*/ 160 h 161"/>
                <a:gd name="T54" fmla="*/ 151 w 190"/>
                <a:gd name="T55" fmla="*/ 162 h 161"/>
                <a:gd name="T56" fmla="*/ 170 w 190"/>
                <a:gd name="T57" fmla="*/ 157 h 161"/>
                <a:gd name="T58" fmla="*/ 160 w 190"/>
                <a:gd name="T59" fmla="*/ 149 h 161"/>
                <a:gd name="T60" fmla="*/ 151 w 190"/>
                <a:gd name="T61" fmla="*/ 142 h 161"/>
                <a:gd name="T62" fmla="*/ 156 w 190"/>
                <a:gd name="T63" fmla="*/ 129 h 161"/>
                <a:gd name="T64" fmla="*/ 176 w 190"/>
                <a:gd name="T65" fmla="*/ 126 h 161"/>
                <a:gd name="T66" fmla="*/ 177 w 190"/>
                <a:gd name="T67" fmla="*/ 121 h 161"/>
                <a:gd name="T68" fmla="*/ 188 w 190"/>
                <a:gd name="T69" fmla="*/ 113 h 161"/>
                <a:gd name="T70" fmla="*/ 200 w 190"/>
                <a:gd name="T71" fmla="*/ 108 h 161"/>
                <a:gd name="T72" fmla="*/ 204 w 190"/>
                <a:gd name="T73" fmla="*/ 101 h 161"/>
                <a:gd name="T74" fmla="*/ 211 w 190"/>
                <a:gd name="T75" fmla="*/ 100 h 161"/>
                <a:gd name="T76" fmla="*/ 222 w 190"/>
                <a:gd name="T77" fmla="*/ 89 h 161"/>
                <a:gd name="T78" fmla="*/ 221 w 190"/>
                <a:gd name="T79" fmla="*/ 52 h 161"/>
                <a:gd name="T80" fmla="*/ 216 w 190"/>
                <a:gd name="T81" fmla="*/ 35 h 161"/>
                <a:gd name="T82" fmla="*/ 212 w 190"/>
                <a:gd name="T83" fmla="*/ 29 h 161"/>
                <a:gd name="T84" fmla="*/ 212 w 190"/>
                <a:gd name="T85" fmla="*/ 23 h 161"/>
                <a:gd name="T86" fmla="*/ 219 w 190"/>
                <a:gd name="T87" fmla="*/ 18 h 161"/>
                <a:gd name="T88" fmla="*/ 221 w 190"/>
                <a:gd name="T89" fmla="*/ 7 h 161"/>
                <a:gd name="T90" fmla="*/ 215 w 190"/>
                <a:gd name="T91" fmla="*/ 1 h 161"/>
                <a:gd name="T92" fmla="*/ 201 w 190"/>
                <a:gd name="T93" fmla="*/ 6 h 161"/>
                <a:gd name="T94" fmla="*/ 183 w 190"/>
                <a:gd name="T95" fmla="*/ 9 h 161"/>
                <a:gd name="T96" fmla="*/ 153 w 190"/>
                <a:gd name="T97" fmla="*/ 14 h 161"/>
                <a:gd name="T98" fmla="*/ 153 w 190"/>
                <a:gd name="T99" fmla="*/ 20 h 161"/>
                <a:gd name="T100" fmla="*/ 158 w 190"/>
                <a:gd name="T101" fmla="*/ 27 h 161"/>
                <a:gd name="T102" fmla="*/ 160 w 190"/>
                <a:gd name="T103" fmla="*/ 34 h 161"/>
                <a:gd name="T104" fmla="*/ 153 w 190"/>
                <a:gd name="T105" fmla="*/ 38 h 161"/>
                <a:gd name="T106" fmla="*/ 144 w 190"/>
                <a:gd name="T107" fmla="*/ 35 h 161"/>
                <a:gd name="T108" fmla="*/ 140 w 190"/>
                <a:gd name="T109" fmla="*/ 28 h 161"/>
                <a:gd name="T110" fmla="*/ 136 w 190"/>
                <a:gd name="T111" fmla="*/ 22 h 161"/>
                <a:gd name="T112" fmla="*/ 130 w 190"/>
                <a:gd name="T113" fmla="*/ 25 h 161"/>
                <a:gd name="T114" fmla="*/ 128 w 190"/>
                <a:gd name="T115" fmla="*/ 28 h 161"/>
                <a:gd name="T116" fmla="*/ 119 w 190"/>
                <a:gd name="T117" fmla="*/ 20 h 161"/>
                <a:gd name="T118" fmla="*/ 110 w 190"/>
                <a:gd name="T119" fmla="*/ 9 h 161"/>
                <a:gd name="T120" fmla="*/ 97 w 190"/>
                <a:gd name="T121" fmla="*/ 11 h 161"/>
                <a:gd name="T122" fmla="*/ 82 w 190"/>
                <a:gd name="T123" fmla="*/ 16 h 16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90"/>
                <a:gd name="T187" fmla="*/ 0 h 161"/>
                <a:gd name="T188" fmla="*/ 190 w 190"/>
                <a:gd name="T189" fmla="*/ 161 h 16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90" h="161">
                  <a:moveTo>
                    <a:pt x="56" y="13"/>
                  </a:moveTo>
                  <a:lnTo>
                    <a:pt x="53" y="12"/>
                  </a:lnTo>
                  <a:lnTo>
                    <a:pt x="51" y="12"/>
                  </a:lnTo>
                  <a:lnTo>
                    <a:pt x="48" y="11"/>
                  </a:lnTo>
                  <a:lnTo>
                    <a:pt x="46" y="11"/>
                  </a:lnTo>
                  <a:lnTo>
                    <a:pt x="44" y="11"/>
                  </a:lnTo>
                  <a:lnTo>
                    <a:pt x="40" y="13"/>
                  </a:lnTo>
                  <a:lnTo>
                    <a:pt x="36" y="14"/>
                  </a:lnTo>
                  <a:lnTo>
                    <a:pt x="34" y="15"/>
                  </a:lnTo>
                  <a:lnTo>
                    <a:pt x="30" y="15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6" y="20"/>
                  </a:lnTo>
                  <a:lnTo>
                    <a:pt x="26" y="23"/>
                  </a:lnTo>
                  <a:lnTo>
                    <a:pt x="24" y="24"/>
                  </a:lnTo>
                  <a:lnTo>
                    <a:pt x="24" y="26"/>
                  </a:lnTo>
                  <a:lnTo>
                    <a:pt x="16" y="35"/>
                  </a:lnTo>
                  <a:lnTo>
                    <a:pt x="8" y="42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1"/>
                  </a:lnTo>
                  <a:lnTo>
                    <a:pt x="3" y="51"/>
                  </a:lnTo>
                  <a:lnTo>
                    <a:pt x="4" y="53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6"/>
                  </a:lnTo>
                  <a:lnTo>
                    <a:pt x="6" y="59"/>
                  </a:lnTo>
                  <a:lnTo>
                    <a:pt x="6" y="60"/>
                  </a:lnTo>
                  <a:lnTo>
                    <a:pt x="6" y="62"/>
                  </a:lnTo>
                  <a:lnTo>
                    <a:pt x="4" y="63"/>
                  </a:lnTo>
                  <a:lnTo>
                    <a:pt x="10" y="77"/>
                  </a:lnTo>
                  <a:lnTo>
                    <a:pt x="15" y="88"/>
                  </a:lnTo>
                  <a:lnTo>
                    <a:pt x="16" y="96"/>
                  </a:lnTo>
                  <a:lnTo>
                    <a:pt x="16" y="104"/>
                  </a:lnTo>
                  <a:lnTo>
                    <a:pt x="16" y="115"/>
                  </a:lnTo>
                  <a:lnTo>
                    <a:pt x="17" y="120"/>
                  </a:lnTo>
                  <a:lnTo>
                    <a:pt x="18" y="127"/>
                  </a:lnTo>
                  <a:lnTo>
                    <a:pt x="21" y="136"/>
                  </a:lnTo>
                  <a:lnTo>
                    <a:pt x="24" y="139"/>
                  </a:lnTo>
                  <a:lnTo>
                    <a:pt x="27" y="141"/>
                  </a:lnTo>
                  <a:lnTo>
                    <a:pt x="29" y="139"/>
                  </a:lnTo>
                  <a:lnTo>
                    <a:pt x="32" y="138"/>
                  </a:lnTo>
                  <a:lnTo>
                    <a:pt x="34" y="136"/>
                  </a:lnTo>
                  <a:lnTo>
                    <a:pt x="36" y="133"/>
                  </a:lnTo>
                  <a:lnTo>
                    <a:pt x="39" y="132"/>
                  </a:lnTo>
                  <a:lnTo>
                    <a:pt x="41" y="132"/>
                  </a:lnTo>
                  <a:lnTo>
                    <a:pt x="42" y="132"/>
                  </a:lnTo>
                  <a:lnTo>
                    <a:pt x="46" y="137"/>
                  </a:lnTo>
                  <a:lnTo>
                    <a:pt x="46" y="142"/>
                  </a:lnTo>
                  <a:lnTo>
                    <a:pt x="45" y="147"/>
                  </a:lnTo>
                  <a:lnTo>
                    <a:pt x="47" y="153"/>
                  </a:lnTo>
                  <a:lnTo>
                    <a:pt x="50" y="156"/>
                  </a:lnTo>
                  <a:lnTo>
                    <a:pt x="56" y="159"/>
                  </a:lnTo>
                  <a:lnTo>
                    <a:pt x="63" y="160"/>
                  </a:lnTo>
                  <a:lnTo>
                    <a:pt x="67" y="161"/>
                  </a:lnTo>
                  <a:lnTo>
                    <a:pt x="67" y="160"/>
                  </a:lnTo>
                  <a:lnTo>
                    <a:pt x="67" y="157"/>
                  </a:lnTo>
                  <a:lnTo>
                    <a:pt x="70" y="156"/>
                  </a:lnTo>
                  <a:lnTo>
                    <a:pt x="74" y="156"/>
                  </a:lnTo>
                  <a:lnTo>
                    <a:pt x="77" y="157"/>
                  </a:lnTo>
                  <a:lnTo>
                    <a:pt x="80" y="156"/>
                  </a:lnTo>
                  <a:lnTo>
                    <a:pt x="82" y="156"/>
                  </a:lnTo>
                  <a:lnTo>
                    <a:pt x="85" y="153"/>
                  </a:lnTo>
                  <a:lnTo>
                    <a:pt x="88" y="150"/>
                  </a:lnTo>
                  <a:lnTo>
                    <a:pt x="91" y="147"/>
                  </a:lnTo>
                  <a:lnTo>
                    <a:pt x="94" y="145"/>
                  </a:lnTo>
                  <a:lnTo>
                    <a:pt x="97" y="143"/>
                  </a:lnTo>
                  <a:lnTo>
                    <a:pt x="98" y="142"/>
                  </a:lnTo>
                  <a:lnTo>
                    <a:pt x="97" y="139"/>
                  </a:lnTo>
                  <a:lnTo>
                    <a:pt x="94" y="138"/>
                  </a:lnTo>
                  <a:lnTo>
                    <a:pt x="101" y="136"/>
                  </a:lnTo>
                  <a:lnTo>
                    <a:pt x="109" y="137"/>
                  </a:lnTo>
                  <a:lnTo>
                    <a:pt x="116" y="138"/>
                  </a:lnTo>
                  <a:lnTo>
                    <a:pt x="119" y="136"/>
                  </a:lnTo>
                  <a:lnTo>
                    <a:pt x="123" y="134"/>
                  </a:lnTo>
                  <a:lnTo>
                    <a:pt x="127" y="133"/>
                  </a:lnTo>
                  <a:lnTo>
                    <a:pt x="127" y="134"/>
                  </a:lnTo>
                  <a:lnTo>
                    <a:pt x="127" y="136"/>
                  </a:lnTo>
                  <a:lnTo>
                    <a:pt x="128" y="136"/>
                  </a:lnTo>
                  <a:lnTo>
                    <a:pt x="129" y="136"/>
                  </a:lnTo>
                  <a:lnTo>
                    <a:pt x="130" y="136"/>
                  </a:lnTo>
                  <a:lnTo>
                    <a:pt x="130" y="137"/>
                  </a:lnTo>
                  <a:lnTo>
                    <a:pt x="129" y="138"/>
                  </a:lnTo>
                  <a:lnTo>
                    <a:pt x="138" y="138"/>
                  </a:lnTo>
                  <a:lnTo>
                    <a:pt x="146" y="138"/>
                  </a:lnTo>
                  <a:lnTo>
                    <a:pt x="145" y="134"/>
                  </a:lnTo>
                  <a:lnTo>
                    <a:pt x="142" y="132"/>
                  </a:lnTo>
                  <a:lnTo>
                    <a:pt x="139" y="130"/>
                  </a:lnTo>
                  <a:lnTo>
                    <a:pt x="136" y="127"/>
                  </a:lnTo>
                  <a:lnTo>
                    <a:pt x="133" y="125"/>
                  </a:lnTo>
                  <a:lnTo>
                    <a:pt x="130" y="124"/>
                  </a:lnTo>
                  <a:lnTo>
                    <a:pt x="129" y="121"/>
                  </a:lnTo>
                  <a:lnTo>
                    <a:pt x="127" y="114"/>
                  </a:lnTo>
                  <a:lnTo>
                    <a:pt x="129" y="112"/>
                  </a:lnTo>
                  <a:lnTo>
                    <a:pt x="133" y="110"/>
                  </a:lnTo>
                  <a:lnTo>
                    <a:pt x="138" y="109"/>
                  </a:lnTo>
                  <a:lnTo>
                    <a:pt x="144" y="109"/>
                  </a:lnTo>
                  <a:lnTo>
                    <a:pt x="150" y="107"/>
                  </a:lnTo>
                  <a:lnTo>
                    <a:pt x="151" y="107"/>
                  </a:lnTo>
                  <a:lnTo>
                    <a:pt x="151" y="104"/>
                  </a:lnTo>
                  <a:lnTo>
                    <a:pt x="151" y="103"/>
                  </a:lnTo>
                  <a:lnTo>
                    <a:pt x="151" y="102"/>
                  </a:lnTo>
                  <a:lnTo>
                    <a:pt x="156" y="98"/>
                  </a:lnTo>
                  <a:lnTo>
                    <a:pt x="160" y="96"/>
                  </a:lnTo>
                  <a:lnTo>
                    <a:pt x="166" y="96"/>
                  </a:lnTo>
                  <a:lnTo>
                    <a:pt x="169" y="95"/>
                  </a:lnTo>
                  <a:lnTo>
                    <a:pt x="170" y="92"/>
                  </a:lnTo>
                  <a:lnTo>
                    <a:pt x="171" y="91"/>
                  </a:lnTo>
                  <a:lnTo>
                    <a:pt x="172" y="89"/>
                  </a:lnTo>
                  <a:lnTo>
                    <a:pt x="174" y="86"/>
                  </a:lnTo>
                  <a:lnTo>
                    <a:pt x="176" y="85"/>
                  </a:lnTo>
                  <a:lnTo>
                    <a:pt x="177" y="85"/>
                  </a:lnTo>
                  <a:lnTo>
                    <a:pt x="180" y="85"/>
                  </a:lnTo>
                  <a:lnTo>
                    <a:pt x="181" y="85"/>
                  </a:lnTo>
                  <a:lnTo>
                    <a:pt x="183" y="84"/>
                  </a:lnTo>
                  <a:lnTo>
                    <a:pt x="189" y="76"/>
                  </a:lnTo>
                  <a:lnTo>
                    <a:pt x="190" y="65"/>
                  </a:lnTo>
                  <a:lnTo>
                    <a:pt x="189" y="55"/>
                  </a:lnTo>
                  <a:lnTo>
                    <a:pt x="188" y="44"/>
                  </a:lnTo>
                  <a:lnTo>
                    <a:pt x="187" y="33"/>
                  </a:lnTo>
                  <a:lnTo>
                    <a:pt x="186" y="32"/>
                  </a:lnTo>
                  <a:lnTo>
                    <a:pt x="184" y="30"/>
                  </a:lnTo>
                  <a:lnTo>
                    <a:pt x="183" y="29"/>
                  </a:lnTo>
                  <a:lnTo>
                    <a:pt x="181" y="26"/>
                  </a:lnTo>
                  <a:lnTo>
                    <a:pt x="181" y="25"/>
                  </a:lnTo>
                  <a:lnTo>
                    <a:pt x="180" y="23"/>
                  </a:lnTo>
                  <a:lnTo>
                    <a:pt x="181" y="21"/>
                  </a:lnTo>
                  <a:lnTo>
                    <a:pt x="181" y="20"/>
                  </a:lnTo>
                  <a:lnTo>
                    <a:pt x="183" y="18"/>
                  </a:lnTo>
                  <a:lnTo>
                    <a:pt x="186" y="17"/>
                  </a:lnTo>
                  <a:lnTo>
                    <a:pt x="187" y="15"/>
                  </a:lnTo>
                  <a:lnTo>
                    <a:pt x="188" y="12"/>
                  </a:lnTo>
                  <a:lnTo>
                    <a:pt x="188" y="9"/>
                  </a:lnTo>
                  <a:lnTo>
                    <a:pt x="188" y="6"/>
                  </a:lnTo>
                  <a:lnTo>
                    <a:pt x="187" y="3"/>
                  </a:lnTo>
                  <a:lnTo>
                    <a:pt x="186" y="1"/>
                  </a:lnTo>
                  <a:lnTo>
                    <a:pt x="183" y="1"/>
                  </a:lnTo>
                  <a:lnTo>
                    <a:pt x="181" y="0"/>
                  </a:lnTo>
                  <a:lnTo>
                    <a:pt x="176" y="2"/>
                  </a:lnTo>
                  <a:lnTo>
                    <a:pt x="171" y="5"/>
                  </a:lnTo>
                  <a:lnTo>
                    <a:pt x="166" y="8"/>
                  </a:lnTo>
                  <a:lnTo>
                    <a:pt x="162" y="13"/>
                  </a:lnTo>
                  <a:lnTo>
                    <a:pt x="156" y="8"/>
                  </a:lnTo>
                  <a:lnTo>
                    <a:pt x="147" y="7"/>
                  </a:lnTo>
                  <a:lnTo>
                    <a:pt x="139" y="8"/>
                  </a:lnTo>
                  <a:lnTo>
                    <a:pt x="130" y="12"/>
                  </a:lnTo>
                  <a:lnTo>
                    <a:pt x="129" y="13"/>
                  </a:lnTo>
                  <a:lnTo>
                    <a:pt x="129" y="14"/>
                  </a:lnTo>
                  <a:lnTo>
                    <a:pt x="130" y="17"/>
                  </a:lnTo>
                  <a:lnTo>
                    <a:pt x="132" y="18"/>
                  </a:lnTo>
                  <a:lnTo>
                    <a:pt x="133" y="20"/>
                  </a:lnTo>
                  <a:lnTo>
                    <a:pt x="135" y="23"/>
                  </a:lnTo>
                  <a:lnTo>
                    <a:pt x="136" y="25"/>
                  </a:lnTo>
                  <a:lnTo>
                    <a:pt x="136" y="27"/>
                  </a:lnTo>
                  <a:lnTo>
                    <a:pt x="136" y="29"/>
                  </a:lnTo>
                  <a:lnTo>
                    <a:pt x="134" y="31"/>
                  </a:lnTo>
                  <a:lnTo>
                    <a:pt x="133" y="31"/>
                  </a:lnTo>
                  <a:lnTo>
                    <a:pt x="130" y="32"/>
                  </a:lnTo>
                  <a:lnTo>
                    <a:pt x="127" y="31"/>
                  </a:lnTo>
                  <a:lnTo>
                    <a:pt x="125" y="31"/>
                  </a:lnTo>
                  <a:lnTo>
                    <a:pt x="123" y="30"/>
                  </a:lnTo>
                  <a:lnTo>
                    <a:pt x="122" y="27"/>
                  </a:lnTo>
                  <a:lnTo>
                    <a:pt x="121" y="25"/>
                  </a:lnTo>
                  <a:lnTo>
                    <a:pt x="119" y="24"/>
                  </a:lnTo>
                  <a:lnTo>
                    <a:pt x="118" y="21"/>
                  </a:lnTo>
                  <a:lnTo>
                    <a:pt x="117" y="20"/>
                  </a:lnTo>
                  <a:lnTo>
                    <a:pt x="116" y="19"/>
                  </a:lnTo>
                  <a:lnTo>
                    <a:pt x="113" y="19"/>
                  </a:lnTo>
                  <a:lnTo>
                    <a:pt x="111" y="20"/>
                  </a:lnTo>
                  <a:lnTo>
                    <a:pt x="111" y="21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09" y="24"/>
                  </a:lnTo>
                  <a:lnTo>
                    <a:pt x="106" y="23"/>
                  </a:lnTo>
                  <a:lnTo>
                    <a:pt x="104" y="19"/>
                  </a:lnTo>
                  <a:lnTo>
                    <a:pt x="101" y="17"/>
                  </a:lnTo>
                  <a:lnTo>
                    <a:pt x="99" y="13"/>
                  </a:lnTo>
                  <a:lnTo>
                    <a:pt x="97" y="11"/>
                  </a:lnTo>
                  <a:lnTo>
                    <a:pt x="94" y="8"/>
                  </a:lnTo>
                  <a:lnTo>
                    <a:pt x="91" y="8"/>
                  </a:lnTo>
                  <a:lnTo>
                    <a:pt x="87" y="8"/>
                  </a:lnTo>
                  <a:lnTo>
                    <a:pt x="83" y="9"/>
                  </a:lnTo>
                  <a:lnTo>
                    <a:pt x="80" y="12"/>
                  </a:lnTo>
                  <a:lnTo>
                    <a:pt x="76" y="13"/>
                  </a:lnTo>
                  <a:lnTo>
                    <a:pt x="70" y="14"/>
                  </a:lnTo>
                  <a:lnTo>
                    <a:pt x="63" y="13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396" name="Freeform 92"/>
            <p:cNvSpPr>
              <a:spLocks/>
            </p:cNvSpPr>
            <p:nvPr/>
          </p:nvSpPr>
          <p:spPr bwMode="gray">
            <a:xfrm>
              <a:off x="3061" y="3293"/>
              <a:ext cx="414" cy="252"/>
            </a:xfrm>
            <a:custGeom>
              <a:avLst/>
              <a:gdLst>
                <a:gd name="T0" fmla="*/ 6 w 354"/>
                <a:gd name="T1" fmla="*/ 211 h 215"/>
                <a:gd name="T2" fmla="*/ 12 w 354"/>
                <a:gd name="T3" fmla="*/ 203 h 215"/>
                <a:gd name="T4" fmla="*/ 18 w 354"/>
                <a:gd name="T5" fmla="*/ 209 h 215"/>
                <a:gd name="T6" fmla="*/ 30 w 354"/>
                <a:gd name="T7" fmla="*/ 219 h 215"/>
                <a:gd name="T8" fmla="*/ 46 w 354"/>
                <a:gd name="T9" fmla="*/ 223 h 215"/>
                <a:gd name="T10" fmla="*/ 50 w 354"/>
                <a:gd name="T11" fmla="*/ 226 h 215"/>
                <a:gd name="T12" fmla="*/ 58 w 354"/>
                <a:gd name="T13" fmla="*/ 229 h 215"/>
                <a:gd name="T14" fmla="*/ 68 w 354"/>
                <a:gd name="T15" fmla="*/ 219 h 215"/>
                <a:gd name="T16" fmla="*/ 71 w 354"/>
                <a:gd name="T17" fmla="*/ 209 h 215"/>
                <a:gd name="T18" fmla="*/ 78 w 354"/>
                <a:gd name="T19" fmla="*/ 205 h 215"/>
                <a:gd name="T20" fmla="*/ 85 w 354"/>
                <a:gd name="T21" fmla="*/ 185 h 215"/>
                <a:gd name="T22" fmla="*/ 131 w 354"/>
                <a:gd name="T23" fmla="*/ 177 h 215"/>
                <a:gd name="T24" fmla="*/ 164 w 354"/>
                <a:gd name="T25" fmla="*/ 168 h 215"/>
                <a:gd name="T26" fmla="*/ 173 w 354"/>
                <a:gd name="T27" fmla="*/ 155 h 215"/>
                <a:gd name="T28" fmla="*/ 191 w 354"/>
                <a:gd name="T29" fmla="*/ 115 h 215"/>
                <a:gd name="T30" fmla="*/ 237 w 354"/>
                <a:gd name="T31" fmla="*/ 88 h 215"/>
                <a:gd name="T32" fmla="*/ 253 w 354"/>
                <a:gd name="T33" fmla="*/ 76 h 215"/>
                <a:gd name="T34" fmla="*/ 247 w 354"/>
                <a:gd name="T35" fmla="*/ 64 h 215"/>
                <a:gd name="T36" fmla="*/ 270 w 354"/>
                <a:gd name="T37" fmla="*/ 62 h 215"/>
                <a:gd name="T38" fmla="*/ 288 w 354"/>
                <a:gd name="T39" fmla="*/ 50 h 215"/>
                <a:gd name="T40" fmla="*/ 303 w 354"/>
                <a:gd name="T41" fmla="*/ 8 h 215"/>
                <a:gd name="T42" fmla="*/ 310 w 354"/>
                <a:gd name="T43" fmla="*/ 8 h 215"/>
                <a:gd name="T44" fmla="*/ 318 w 354"/>
                <a:gd name="T45" fmla="*/ 12 h 215"/>
                <a:gd name="T46" fmla="*/ 330 w 354"/>
                <a:gd name="T47" fmla="*/ 8 h 215"/>
                <a:gd name="T48" fmla="*/ 331 w 354"/>
                <a:gd name="T49" fmla="*/ 18 h 215"/>
                <a:gd name="T50" fmla="*/ 341 w 354"/>
                <a:gd name="T51" fmla="*/ 21 h 215"/>
                <a:gd name="T52" fmla="*/ 349 w 354"/>
                <a:gd name="T53" fmla="*/ 27 h 215"/>
                <a:gd name="T54" fmla="*/ 343 w 354"/>
                <a:gd name="T55" fmla="*/ 38 h 215"/>
                <a:gd name="T56" fmla="*/ 338 w 354"/>
                <a:gd name="T57" fmla="*/ 46 h 215"/>
                <a:gd name="T58" fmla="*/ 349 w 354"/>
                <a:gd name="T59" fmla="*/ 42 h 215"/>
                <a:gd name="T60" fmla="*/ 353 w 354"/>
                <a:gd name="T61" fmla="*/ 48 h 215"/>
                <a:gd name="T62" fmla="*/ 364 w 354"/>
                <a:gd name="T63" fmla="*/ 53 h 215"/>
                <a:gd name="T64" fmla="*/ 401 w 354"/>
                <a:gd name="T65" fmla="*/ 67 h 215"/>
                <a:gd name="T66" fmla="*/ 410 w 354"/>
                <a:gd name="T67" fmla="*/ 74 h 215"/>
                <a:gd name="T68" fmla="*/ 385 w 354"/>
                <a:gd name="T69" fmla="*/ 87 h 215"/>
                <a:gd name="T70" fmla="*/ 382 w 354"/>
                <a:gd name="T71" fmla="*/ 98 h 215"/>
                <a:gd name="T72" fmla="*/ 345 w 354"/>
                <a:gd name="T73" fmla="*/ 111 h 215"/>
                <a:gd name="T74" fmla="*/ 316 w 354"/>
                <a:gd name="T75" fmla="*/ 107 h 215"/>
                <a:gd name="T76" fmla="*/ 277 w 354"/>
                <a:gd name="T77" fmla="*/ 105 h 215"/>
                <a:gd name="T78" fmla="*/ 269 w 354"/>
                <a:gd name="T79" fmla="*/ 108 h 215"/>
                <a:gd name="T80" fmla="*/ 262 w 354"/>
                <a:gd name="T81" fmla="*/ 115 h 215"/>
                <a:gd name="T82" fmla="*/ 254 w 354"/>
                <a:gd name="T83" fmla="*/ 129 h 215"/>
                <a:gd name="T84" fmla="*/ 260 w 354"/>
                <a:gd name="T85" fmla="*/ 141 h 215"/>
                <a:gd name="T86" fmla="*/ 254 w 354"/>
                <a:gd name="T87" fmla="*/ 147 h 215"/>
                <a:gd name="T88" fmla="*/ 247 w 354"/>
                <a:gd name="T89" fmla="*/ 149 h 215"/>
                <a:gd name="T90" fmla="*/ 249 w 354"/>
                <a:gd name="T91" fmla="*/ 162 h 215"/>
                <a:gd name="T92" fmla="*/ 246 w 354"/>
                <a:gd name="T93" fmla="*/ 168 h 215"/>
                <a:gd name="T94" fmla="*/ 235 w 354"/>
                <a:gd name="T95" fmla="*/ 171 h 215"/>
                <a:gd name="T96" fmla="*/ 239 w 354"/>
                <a:gd name="T97" fmla="*/ 188 h 215"/>
                <a:gd name="T98" fmla="*/ 227 w 354"/>
                <a:gd name="T99" fmla="*/ 197 h 215"/>
                <a:gd name="T100" fmla="*/ 225 w 354"/>
                <a:gd name="T101" fmla="*/ 209 h 215"/>
                <a:gd name="T102" fmla="*/ 220 w 354"/>
                <a:gd name="T103" fmla="*/ 218 h 215"/>
                <a:gd name="T104" fmla="*/ 175 w 354"/>
                <a:gd name="T105" fmla="*/ 229 h 215"/>
                <a:gd name="T106" fmla="*/ 180 w 354"/>
                <a:gd name="T107" fmla="*/ 233 h 215"/>
                <a:gd name="T108" fmla="*/ 184 w 354"/>
                <a:gd name="T109" fmla="*/ 238 h 215"/>
                <a:gd name="T110" fmla="*/ 178 w 354"/>
                <a:gd name="T111" fmla="*/ 239 h 215"/>
                <a:gd name="T112" fmla="*/ 143 w 354"/>
                <a:gd name="T113" fmla="*/ 222 h 215"/>
                <a:gd name="T114" fmla="*/ 116 w 354"/>
                <a:gd name="T115" fmla="*/ 219 h 215"/>
                <a:gd name="T116" fmla="*/ 119 w 354"/>
                <a:gd name="T117" fmla="*/ 225 h 215"/>
                <a:gd name="T118" fmla="*/ 106 w 354"/>
                <a:gd name="T119" fmla="*/ 233 h 215"/>
                <a:gd name="T120" fmla="*/ 53 w 354"/>
                <a:gd name="T121" fmla="*/ 245 h 215"/>
                <a:gd name="T122" fmla="*/ 13 w 354"/>
                <a:gd name="T123" fmla="*/ 222 h 21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54"/>
                <a:gd name="T187" fmla="*/ 0 h 215"/>
                <a:gd name="T188" fmla="*/ 354 w 354"/>
                <a:gd name="T189" fmla="*/ 215 h 21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54" h="215">
                  <a:moveTo>
                    <a:pt x="0" y="184"/>
                  </a:moveTo>
                  <a:lnTo>
                    <a:pt x="2" y="184"/>
                  </a:lnTo>
                  <a:lnTo>
                    <a:pt x="4" y="183"/>
                  </a:lnTo>
                  <a:lnTo>
                    <a:pt x="5" y="180"/>
                  </a:lnTo>
                  <a:lnTo>
                    <a:pt x="5" y="178"/>
                  </a:lnTo>
                  <a:lnTo>
                    <a:pt x="6" y="175"/>
                  </a:lnTo>
                  <a:lnTo>
                    <a:pt x="9" y="174"/>
                  </a:lnTo>
                  <a:lnTo>
                    <a:pt x="10" y="173"/>
                  </a:lnTo>
                  <a:lnTo>
                    <a:pt x="12" y="173"/>
                  </a:lnTo>
                  <a:lnTo>
                    <a:pt x="14" y="174"/>
                  </a:lnTo>
                  <a:lnTo>
                    <a:pt x="15" y="175"/>
                  </a:lnTo>
                  <a:lnTo>
                    <a:pt x="15" y="178"/>
                  </a:lnTo>
                  <a:lnTo>
                    <a:pt x="15" y="179"/>
                  </a:lnTo>
                  <a:lnTo>
                    <a:pt x="15" y="180"/>
                  </a:lnTo>
                  <a:lnTo>
                    <a:pt x="20" y="185"/>
                  </a:lnTo>
                  <a:lnTo>
                    <a:pt x="26" y="187"/>
                  </a:lnTo>
                  <a:lnTo>
                    <a:pt x="32" y="187"/>
                  </a:lnTo>
                  <a:lnTo>
                    <a:pt x="38" y="187"/>
                  </a:lnTo>
                  <a:lnTo>
                    <a:pt x="38" y="189"/>
                  </a:lnTo>
                  <a:lnTo>
                    <a:pt x="39" y="190"/>
                  </a:lnTo>
                  <a:lnTo>
                    <a:pt x="40" y="191"/>
                  </a:lnTo>
                  <a:lnTo>
                    <a:pt x="41" y="191"/>
                  </a:lnTo>
                  <a:lnTo>
                    <a:pt x="41" y="192"/>
                  </a:lnTo>
                  <a:lnTo>
                    <a:pt x="43" y="193"/>
                  </a:lnTo>
                  <a:lnTo>
                    <a:pt x="43" y="195"/>
                  </a:lnTo>
                  <a:lnTo>
                    <a:pt x="45" y="195"/>
                  </a:lnTo>
                  <a:lnTo>
                    <a:pt x="47" y="195"/>
                  </a:lnTo>
                  <a:lnTo>
                    <a:pt x="50" y="195"/>
                  </a:lnTo>
                  <a:lnTo>
                    <a:pt x="52" y="193"/>
                  </a:lnTo>
                  <a:lnTo>
                    <a:pt x="55" y="191"/>
                  </a:lnTo>
                  <a:lnTo>
                    <a:pt x="57" y="190"/>
                  </a:lnTo>
                  <a:lnTo>
                    <a:pt x="58" y="187"/>
                  </a:lnTo>
                  <a:lnTo>
                    <a:pt x="59" y="185"/>
                  </a:lnTo>
                  <a:lnTo>
                    <a:pt x="59" y="181"/>
                  </a:lnTo>
                  <a:lnTo>
                    <a:pt x="59" y="178"/>
                  </a:lnTo>
                  <a:lnTo>
                    <a:pt x="61" y="178"/>
                  </a:lnTo>
                  <a:lnTo>
                    <a:pt x="63" y="178"/>
                  </a:lnTo>
                  <a:lnTo>
                    <a:pt x="64" y="178"/>
                  </a:lnTo>
                  <a:lnTo>
                    <a:pt x="65" y="178"/>
                  </a:lnTo>
                  <a:lnTo>
                    <a:pt x="67" y="175"/>
                  </a:lnTo>
                  <a:lnTo>
                    <a:pt x="67" y="173"/>
                  </a:lnTo>
                  <a:lnTo>
                    <a:pt x="67" y="169"/>
                  </a:lnTo>
                  <a:lnTo>
                    <a:pt x="67" y="167"/>
                  </a:lnTo>
                  <a:lnTo>
                    <a:pt x="73" y="158"/>
                  </a:lnTo>
                  <a:lnTo>
                    <a:pt x="81" y="154"/>
                  </a:lnTo>
                  <a:lnTo>
                    <a:pt x="89" y="151"/>
                  </a:lnTo>
                  <a:lnTo>
                    <a:pt x="102" y="150"/>
                  </a:lnTo>
                  <a:lnTo>
                    <a:pt x="112" y="151"/>
                  </a:lnTo>
                  <a:lnTo>
                    <a:pt x="124" y="150"/>
                  </a:lnTo>
                  <a:lnTo>
                    <a:pt x="129" y="148"/>
                  </a:lnTo>
                  <a:lnTo>
                    <a:pt x="135" y="145"/>
                  </a:lnTo>
                  <a:lnTo>
                    <a:pt x="140" y="143"/>
                  </a:lnTo>
                  <a:lnTo>
                    <a:pt x="144" y="140"/>
                  </a:lnTo>
                  <a:lnTo>
                    <a:pt x="146" y="138"/>
                  </a:lnTo>
                  <a:lnTo>
                    <a:pt x="147" y="134"/>
                  </a:lnTo>
                  <a:lnTo>
                    <a:pt x="148" y="132"/>
                  </a:lnTo>
                  <a:lnTo>
                    <a:pt x="151" y="128"/>
                  </a:lnTo>
                  <a:lnTo>
                    <a:pt x="156" y="119"/>
                  </a:lnTo>
                  <a:lnTo>
                    <a:pt x="159" y="108"/>
                  </a:lnTo>
                  <a:lnTo>
                    <a:pt x="163" y="98"/>
                  </a:lnTo>
                  <a:lnTo>
                    <a:pt x="169" y="89"/>
                  </a:lnTo>
                  <a:lnTo>
                    <a:pt x="176" y="83"/>
                  </a:lnTo>
                  <a:lnTo>
                    <a:pt x="189" y="78"/>
                  </a:lnTo>
                  <a:lnTo>
                    <a:pt x="203" y="75"/>
                  </a:lnTo>
                  <a:lnTo>
                    <a:pt x="216" y="69"/>
                  </a:lnTo>
                  <a:lnTo>
                    <a:pt x="217" y="68"/>
                  </a:lnTo>
                  <a:lnTo>
                    <a:pt x="217" y="67"/>
                  </a:lnTo>
                  <a:lnTo>
                    <a:pt x="216" y="65"/>
                  </a:lnTo>
                  <a:lnTo>
                    <a:pt x="213" y="62"/>
                  </a:lnTo>
                  <a:lnTo>
                    <a:pt x="212" y="60"/>
                  </a:lnTo>
                  <a:lnTo>
                    <a:pt x="211" y="57"/>
                  </a:lnTo>
                  <a:lnTo>
                    <a:pt x="211" y="55"/>
                  </a:lnTo>
                  <a:lnTo>
                    <a:pt x="215" y="51"/>
                  </a:lnTo>
                  <a:lnTo>
                    <a:pt x="219" y="50"/>
                  </a:lnTo>
                  <a:lnTo>
                    <a:pt x="225" y="51"/>
                  </a:lnTo>
                  <a:lnTo>
                    <a:pt x="231" y="53"/>
                  </a:lnTo>
                  <a:lnTo>
                    <a:pt x="230" y="51"/>
                  </a:lnTo>
                  <a:lnTo>
                    <a:pt x="229" y="50"/>
                  </a:lnTo>
                  <a:lnTo>
                    <a:pt x="239" y="49"/>
                  </a:lnTo>
                  <a:lnTo>
                    <a:pt x="246" y="43"/>
                  </a:lnTo>
                  <a:lnTo>
                    <a:pt x="250" y="36"/>
                  </a:lnTo>
                  <a:lnTo>
                    <a:pt x="253" y="26"/>
                  </a:lnTo>
                  <a:lnTo>
                    <a:pt x="256" y="17"/>
                  </a:lnTo>
                  <a:lnTo>
                    <a:pt x="259" y="7"/>
                  </a:lnTo>
                  <a:lnTo>
                    <a:pt x="264" y="0"/>
                  </a:lnTo>
                  <a:lnTo>
                    <a:pt x="264" y="2"/>
                  </a:lnTo>
                  <a:lnTo>
                    <a:pt x="265" y="4"/>
                  </a:lnTo>
                  <a:lnTo>
                    <a:pt x="265" y="7"/>
                  </a:lnTo>
                  <a:lnTo>
                    <a:pt x="266" y="8"/>
                  </a:lnTo>
                  <a:lnTo>
                    <a:pt x="269" y="9"/>
                  </a:lnTo>
                  <a:lnTo>
                    <a:pt x="270" y="10"/>
                  </a:lnTo>
                  <a:lnTo>
                    <a:pt x="272" y="10"/>
                  </a:lnTo>
                  <a:lnTo>
                    <a:pt x="276" y="8"/>
                  </a:lnTo>
                  <a:lnTo>
                    <a:pt x="278" y="7"/>
                  </a:lnTo>
                  <a:lnTo>
                    <a:pt x="282" y="4"/>
                  </a:lnTo>
                  <a:lnTo>
                    <a:pt x="282" y="7"/>
                  </a:lnTo>
                  <a:lnTo>
                    <a:pt x="282" y="9"/>
                  </a:lnTo>
                  <a:lnTo>
                    <a:pt x="282" y="12"/>
                  </a:lnTo>
                  <a:lnTo>
                    <a:pt x="282" y="14"/>
                  </a:lnTo>
                  <a:lnTo>
                    <a:pt x="283" y="15"/>
                  </a:lnTo>
                  <a:lnTo>
                    <a:pt x="284" y="18"/>
                  </a:lnTo>
                  <a:lnTo>
                    <a:pt x="287" y="18"/>
                  </a:lnTo>
                  <a:lnTo>
                    <a:pt x="289" y="18"/>
                  </a:lnTo>
                  <a:lnTo>
                    <a:pt x="292" y="18"/>
                  </a:lnTo>
                  <a:lnTo>
                    <a:pt x="294" y="19"/>
                  </a:lnTo>
                  <a:lnTo>
                    <a:pt x="295" y="19"/>
                  </a:lnTo>
                  <a:lnTo>
                    <a:pt x="296" y="20"/>
                  </a:lnTo>
                  <a:lnTo>
                    <a:pt x="298" y="23"/>
                  </a:lnTo>
                  <a:lnTo>
                    <a:pt x="298" y="25"/>
                  </a:lnTo>
                  <a:lnTo>
                    <a:pt x="296" y="27"/>
                  </a:lnTo>
                  <a:lnTo>
                    <a:pt x="294" y="30"/>
                  </a:lnTo>
                  <a:lnTo>
                    <a:pt x="293" y="32"/>
                  </a:lnTo>
                  <a:lnTo>
                    <a:pt x="290" y="35"/>
                  </a:lnTo>
                  <a:lnTo>
                    <a:pt x="289" y="38"/>
                  </a:lnTo>
                  <a:lnTo>
                    <a:pt x="289" y="41"/>
                  </a:lnTo>
                  <a:lnTo>
                    <a:pt x="289" y="39"/>
                  </a:lnTo>
                  <a:lnTo>
                    <a:pt x="289" y="37"/>
                  </a:lnTo>
                  <a:lnTo>
                    <a:pt x="292" y="37"/>
                  </a:lnTo>
                  <a:lnTo>
                    <a:pt x="294" y="36"/>
                  </a:lnTo>
                  <a:lnTo>
                    <a:pt x="298" y="36"/>
                  </a:lnTo>
                  <a:lnTo>
                    <a:pt x="300" y="36"/>
                  </a:lnTo>
                  <a:lnTo>
                    <a:pt x="302" y="37"/>
                  </a:lnTo>
                  <a:lnTo>
                    <a:pt x="302" y="38"/>
                  </a:lnTo>
                  <a:lnTo>
                    <a:pt x="302" y="41"/>
                  </a:lnTo>
                  <a:lnTo>
                    <a:pt x="301" y="43"/>
                  </a:lnTo>
                  <a:lnTo>
                    <a:pt x="300" y="45"/>
                  </a:lnTo>
                  <a:lnTo>
                    <a:pt x="301" y="48"/>
                  </a:lnTo>
                  <a:lnTo>
                    <a:pt x="311" y="45"/>
                  </a:lnTo>
                  <a:lnTo>
                    <a:pt x="322" y="47"/>
                  </a:lnTo>
                  <a:lnTo>
                    <a:pt x="331" y="51"/>
                  </a:lnTo>
                  <a:lnTo>
                    <a:pt x="341" y="56"/>
                  </a:lnTo>
                  <a:lnTo>
                    <a:pt x="343" y="57"/>
                  </a:lnTo>
                  <a:lnTo>
                    <a:pt x="347" y="57"/>
                  </a:lnTo>
                  <a:lnTo>
                    <a:pt x="351" y="57"/>
                  </a:lnTo>
                  <a:lnTo>
                    <a:pt x="354" y="57"/>
                  </a:lnTo>
                  <a:lnTo>
                    <a:pt x="351" y="63"/>
                  </a:lnTo>
                  <a:lnTo>
                    <a:pt x="346" y="67"/>
                  </a:lnTo>
                  <a:lnTo>
                    <a:pt x="339" y="71"/>
                  </a:lnTo>
                  <a:lnTo>
                    <a:pt x="333" y="73"/>
                  </a:lnTo>
                  <a:lnTo>
                    <a:pt x="329" y="74"/>
                  </a:lnTo>
                  <a:lnTo>
                    <a:pt x="325" y="74"/>
                  </a:lnTo>
                  <a:lnTo>
                    <a:pt x="321" y="74"/>
                  </a:lnTo>
                  <a:lnTo>
                    <a:pt x="317" y="74"/>
                  </a:lnTo>
                  <a:lnTo>
                    <a:pt x="327" y="84"/>
                  </a:lnTo>
                  <a:lnTo>
                    <a:pt x="340" y="90"/>
                  </a:lnTo>
                  <a:lnTo>
                    <a:pt x="325" y="95"/>
                  </a:lnTo>
                  <a:lnTo>
                    <a:pt x="311" y="96"/>
                  </a:lnTo>
                  <a:lnTo>
                    <a:pt x="295" y="95"/>
                  </a:lnTo>
                  <a:lnTo>
                    <a:pt x="293" y="98"/>
                  </a:lnTo>
                  <a:lnTo>
                    <a:pt x="287" y="95"/>
                  </a:lnTo>
                  <a:lnTo>
                    <a:pt x="278" y="94"/>
                  </a:lnTo>
                  <a:lnTo>
                    <a:pt x="270" y="91"/>
                  </a:lnTo>
                  <a:lnTo>
                    <a:pt x="263" y="90"/>
                  </a:lnTo>
                  <a:lnTo>
                    <a:pt x="254" y="91"/>
                  </a:lnTo>
                  <a:lnTo>
                    <a:pt x="246" y="92"/>
                  </a:lnTo>
                  <a:lnTo>
                    <a:pt x="237" y="90"/>
                  </a:lnTo>
                  <a:lnTo>
                    <a:pt x="235" y="89"/>
                  </a:lnTo>
                  <a:lnTo>
                    <a:pt x="234" y="90"/>
                  </a:lnTo>
                  <a:lnTo>
                    <a:pt x="231" y="91"/>
                  </a:lnTo>
                  <a:lnTo>
                    <a:pt x="230" y="92"/>
                  </a:lnTo>
                  <a:lnTo>
                    <a:pt x="228" y="94"/>
                  </a:lnTo>
                  <a:lnTo>
                    <a:pt x="227" y="95"/>
                  </a:lnTo>
                  <a:lnTo>
                    <a:pt x="224" y="95"/>
                  </a:lnTo>
                  <a:lnTo>
                    <a:pt x="224" y="98"/>
                  </a:lnTo>
                  <a:lnTo>
                    <a:pt x="223" y="103"/>
                  </a:lnTo>
                  <a:lnTo>
                    <a:pt x="221" y="106"/>
                  </a:lnTo>
                  <a:lnTo>
                    <a:pt x="218" y="109"/>
                  </a:lnTo>
                  <a:lnTo>
                    <a:pt x="217" y="110"/>
                  </a:lnTo>
                  <a:lnTo>
                    <a:pt x="218" y="113"/>
                  </a:lnTo>
                  <a:lnTo>
                    <a:pt x="219" y="115"/>
                  </a:lnTo>
                  <a:lnTo>
                    <a:pt x="221" y="118"/>
                  </a:lnTo>
                  <a:lnTo>
                    <a:pt x="222" y="120"/>
                  </a:lnTo>
                  <a:lnTo>
                    <a:pt x="222" y="122"/>
                  </a:lnTo>
                  <a:lnTo>
                    <a:pt x="221" y="124"/>
                  </a:lnTo>
                  <a:lnTo>
                    <a:pt x="219" y="125"/>
                  </a:lnTo>
                  <a:lnTo>
                    <a:pt x="217" y="125"/>
                  </a:lnTo>
                  <a:lnTo>
                    <a:pt x="216" y="125"/>
                  </a:lnTo>
                  <a:lnTo>
                    <a:pt x="215" y="125"/>
                  </a:lnTo>
                  <a:lnTo>
                    <a:pt x="213" y="125"/>
                  </a:lnTo>
                  <a:lnTo>
                    <a:pt x="211" y="127"/>
                  </a:lnTo>
                  <a:lnTo>
                    <a:pt x="211" y="130"/>
                  </a:lnTo>
                  <a:lnTo>
                    <a:pt x="212" y="132"/>
                  </a:lnTo>
                  <a:lnTo>
                    <a:pt x="213" y="136"/>
                  </a:lnTo>
                  <a:lnTo>
                    <a:pt x="213" y="138"/>
                  </a:lnTo>
                  <a:lnTo>
                    <a:pt x="213" y="140"/>
                  </a:lnTo>
                  <a:lnTo>
                    <a:pt x="213" y="142"/>
                  </a:lnTo>
                  <a:lnTo>
                    <a:pt x="211" y="143"/>
                  </a:lnTo>
                  <a:lnTo>
                    <a:pt x="210" y="143"/>
                  </a:lnTo>
                  <a:lnTo>
                    <a:pt x="207" y="143"/>
                  </a:lnTo>
                  <a:lnTo>
                    <a:pt x="205" y="143"/>
                  </a:lnTo>
                  <a:lnTo>
                    <a:pt x="204" y="144"/>
                  </a:lnTo>
                  <a:lnTo>
                    <a:pt x="201" y="146"/>
                  </a:lnTo>
                  <a:lnTo>
                    <a:pt x="200" y="149"/>
                  </a:lnTo>
                  <a:lnTo>
                    <a:pt x="201" y="152"/>
                  </a:lnTo>
                  <a:lnTo>
                    <a:pt x="201" y="156"/>
                  </a:lnTo>
                  <a:lnTo>
                    <a:pt x="204" y="160"/>
                  </a:lnTo>
                  <a:lnTo>
                    <a:pt x="200" y="161"/>
                  </a:lnTo>
                  <a:lnTo>
                    <a:pt x="198" y="163"/>
                  </a:lnTo>
                  <a:lnTo>
                    <a:pt x="195" y="166"/>
                  </a:lnTo>
                  <a:lnTo>
                    <a:pt x="194" y="168"/>
                  </a:lnTo>
                  <a:lnTo>
                    <a:pt x="193" y="171"/>
                  </a:lnTo>
                  <a:lnTo>
                    <a:pt x="192" y="173"/>
                  </a:lnTo>
                  <a:lnTo>
                    <a:pt x="192" y="175"/>
                  </a:lnTo>
                  <a:lnTo>
                    <a:pt x="192" y="178"/>
                  </a:lnTo>
                  <a:lnTo>
                    <a:pt x="192" y="180"/>
                  </a:lnTo>
                  <a:lnTo>
                    <a:pt x="192" y="183"/>
                  </a:lnTo>
                  <a:lnTo>
                    <a:pt x="191" y="185"/>
                  </a:lnTo>
                  <a:lnTo>
                    <a:pt x="188" y="186"/>
                  </a:lnTo>
                  <a:lnTo>
                    <a:pt x="180" y="190"/>
                  </a:lnTo>
                  <a:lnTo>
                    <a:pt x="169" y="190"/>
                  </a:lnTo>
                  <a:lnTo>
                    <a:pt x="159" y="191"/>
                  </a:lnTo>
                  <a:lnTo>
                    <a:pt x="150" y="195"/>
                  </a:lnTo>
                  <a:lnTo>
                    <a:pt x="152" y="195"/>
                  </a:lnTo>
                  <a:lnTo>
                    <a:pt x="152" y="196"/>
                  </a:lnTo>
                  <a:lnTo>
                    <a:pt x="153" y="197"/>
                  </a:lnTo>
                  <a:lnTo>
                    <a:pt x="154" y="199"/>
                  </a:lnTo>
                  <a:lnTo>
                    <a:pt x="154" y="201"/>
                  </a:lnTo>
                  <a:lnTo>
                    <a:pt x="156" y="202"/>
                  </a:lnTo>
                  <a:lnTo>
                    <a:pt x="157" y="203"/>
                  </a:lnTo>
                  <a:lnTo>
                    <a:pt x="156" y="203"/>
                  </a:lnTo>
                  <a:lnTo>
                    <a:pt x="154" y="203"/>
                  </a:lnTo>
                  <a:lnTo>
                    <a:pt x="153" y="204"/>
                  </a:lnTo>
                  <a:lnTo>
                    <a:pt x="152" y="204"/>
                  </a:lnTo>
                  <a:lnTo>
                    <a:pt x="152" y="205"/>
                  </a:lnTo>
                  <a:lnTo>
                    <a:pt x="142" y="199"/>
                  </a:lnTo>
                  <a:lnTo>
                    <a:pt x="132" y="193"/>
                  </a:lnTo>
                  <a:lnTo>
                    <a:pt x="122" y="189"/>
                  </a:lnTo>
                  <a:lnTo>
                    <a:pt x="111" y="185"/>
                  </a:lnTo>
                  <a:lnTo>
                    <a:pt x="99" y="185"/>
                  </a:lnTo>
                  <a:lnTo>
                    <a:pt x="99" y="186"/>
                  </a:lnTo>
                  <a:lnTo>
                    <a:pt x="99" y="187"/>
                  </a:lnTo>
                  <a:lnTo>
                    <a:pt x="98" y="189"/>
                  </a:lnTo>
                  <a:lnTo>
                    <a:pt x="98" y="190"/>
                  </a:lnTo>
                  <a:lnTo>
                    <a:pt x="99" y="191"/>
                  </a:lnTo>
                  <a:lnTo>
                    <a:pt x="102" y="192"/>
                  </a:lnTo>
                  <a:lnTo>
                    <a:pt x="99" y="195"/>
                  </a:lnTo>
                  <a:lnTo>
                    <a:pt x="97" y="197"/>
                  </a:lnTo>
                  <a:lnTo>
                    <a:pt x="93" y="199"/>
                  </a:lnTo>
                  <a:lnTo>
                    <a:pt x="91" y="199"/>
                  </a:lnTo>
                  <a:lnTo>
                    <a:pt x="87" y="201"/>
                  </a:lnTo>
                  <a:lnTo>
                    <a:pt x="73" y="203"/>
                  </a:lnTo>
                  <a:lnTo>
                    <a:pt x="58" y="205"/>
                  </a:lnTo>
                  <a:lnTo>
                    <a:pt x="45" y="209"/>
                  </a:lnTo>
                  <a:lnTo>
                    <a:pt x="32" y="215"/>
                  </a:lnTo>
                  <a:lnTo>
                    <a:pt x="27" y="205"/>
                  </a:lnTo>
                  <a:lnTo>
                    <a:pt x="20" y="197"/>
                  </a:lnTo>
                  <a:lnTo>
                    <a:pt x="11" y="189"/>
                  </a:lnTo>
                  <a:lnTo>
                    <a:pt x="2" y="184"/>
                  </a:lnTo>
                  <a:lnTo>
                    <a:pt x="0" y="184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397" name="Freeform 93"/>
            <p:cNvSpPr>
              <a:spLocks/>
            </p:cNvSpPr>
            <p:nvPr/>
          </p:nvSpPr>
          <p:spPr bwMode="gray">
            <a:xfrm>
              <a:off x="2928" y="3834"/>
              <a:ext cx="357" cy="127"/>
            </a:xfrm>
            <a:custGeom>
              <a:avLst/>
              <a:gdLst>
                <a:gd name="T0" fmla="*/ 276 w 305"/>
                <a:gd name="T1" fmla="*/ 56 h 109"/>
                <a:gd name="T2" fmla="*/ 281 w 305"/>
                <a:gd name="T3" fmla="*/ 64 h 109"/>
                <a:gd name="T4" fmla="*/ 287 w 305"/>
                <a:gd name="T5" fmla="*/ 72 h 109"/>
                <a:gd name="T6" fmla="*/ 313 w 305"/>
                <a:gd name="T7" fmla="*/ 71 h 109"/>
                <a:gd name="T8" fmla="*/ 330 w 305"/>
                <a:gd name="T9" fmla="*/ 76 h 109"/>
                <a:gd name="T10" fmla="*/ 339 w 305"/>
                <a:gd name="T11" fmla="*/ 77 h 109"/>
                <a:gd name="T12" fmla="*/ 345 w 305"/>
                <a:gd name="T13" fmla="*/ 79 h 109"/>
                <a:gd name="T14" fmla="*/ 343 w 305"/>
                <a:gd name="T15" fmla="*/ 91 h 109"/>
                <a:gd name="T16" fmla="*/ 344 w 305"/>
                <a:gd name="T17" fmla="*/ 104 h 109"/>
                <a:gd name="T18" fmla="*/ 350 w 305"/>
                <a:gd name="T19" fmla="*/ 121 h 109"/>
                <a:gd name="T20" fmla="*/ 353 w 305"/>
                <a:gd name="T21" fmla="*/ 125 h 109"/>
                <a:gd name="T22" fmla="*/ 325 w 305"/>
                <a:gd name="T23" fmla="*/ 125 h 109"/>
                <a:gd name="T24" fmla="*/ 295 w 305"/>
                <a:gd name="T25" fmla="*/ 106 h 109"/>
                <a:gd name="T26" fmla="*/ 274 w 305"/>
                <a:gd name="T27" fmla="*/ 103 h 109"/>
                <a:gd name="T28" fmla="*/ 249 w 305"/>
                <a:gd name="T29" fmla="*/ 100 h 109"/>
                <a:gd name="T30" fmla="*/ 215 w 305"/>
                <a:gd name="T31" fmla="*/ 96 h 109"/>
                <a:gd name="T32" fmla="*/ 165 w 305"/>
                <a:gd name="T33" fmla="*/ 90 h 109"/>
                <a:gd name="T34" fmla="*/ 108 w 305"/>
                <a:gd name="T35" fmla="*/ 78 h 109"/>
                <a:gd name="T36" fmla="*/ 53 w 305"/>
                <a:gd name="T37" fmla="*/ 66 h 109"/>
                <a:gd name="T38" fmla="*/ 59 w 305"/>
                <a:gd name="T39" fmla="*/ 64 h 109"/>
                <a:gd name="T40" fmla="*/ 55 w 305"/>
                <a:gd name="T41" fmla="*/ 57 h 109"/>
                <a:gd name="T42" fmla="*/ 27 w 305"/>
                <a:gd name="T43" fmla="*/ 55 h 109"/>
                <a:gd name="T44" fmla="*/ 5 w 305"/>
                <a:gd name="T45" fmla="*/ 45 h 109"/>
                <a:gd name="T46" fmla="*/ 14 w 305"/>
                <a:gd name="T47" fmla="*/ 42 h 109"/>
                <a:gd name="T48" fmla="*/ 20 w 305"/>
                <a:gd name="T49" fmla="*/ 24 h 109"/>
                <a:gd name="T50" fmla="*/ 26 w 305"/>
                <a:gd name="T51" fmla="*/ 13 h 109"/>
                <a:gd name="T52" fmla="*/ 25 w 305"/>
                <a:gd name="T53" fmla="*/ 9 h 109"/>
                <a:gd name="T54" fmla="*/ 27 w 305"/>
                <a:gd name="T55" fmla="*/ 3 h 109"/>
                <a:gd name="T56" fmla="*/ 35 w 305"/>
                <a:gd name="T57" fmla="*/ 0 h 109"/>
                <a:gd name="T58" fmla="*/ 63 w 305"/>
                <a:gd name="T59" fmla="*/ 2 h 109"/>
                <a:gd name="T60" fmla="*/ 99 w 305"/>
                <a:gd name="T61" fmla="*/ 14 h 109"/>
                <a:gd name="T62" fmla="*/ 122 w 305"/>
                <a:gd name="T63" fmla="*/ 27 h 109"/>
                <a:gd name="T64" fmla="*/ 121 w 305"/>
                <a:gd name="T65" fmla="*/ 31 h 109"/>
                <a:gd name="T66" fmla="*/ 149 w 305"/>
                <a:gd name="T67" fmla="*/ 38 h 109"/>
                <a:gd name="T68" fmla="*/ 179 w 305"/>
                <a:gd name="T69" fmla="*/ 36 h 109"/>
                <a:gd name="T70" fmla="*/ 186 w 305"/>
                <a:gd name="T71" fmla="*/ 27 h 109"/>
                <a:gd name="T72" fmla="*/ 193 w 305"/>
                <a:gd name="T73" fmla="*/ 17 h 109"/>
                <a:gd name="T74" fmla="*/ 200 w 305"/>
                <a:gd name="T75" fmla="*/ 17 h 109"/>
                <a:gd name="T76" fmla="*/ 201 w 305"/>
                <a:gd name="T77" fmla="*/ 24 h 109"/>
                <a:gd name="T78" fmla="*/ 226 w 305"/>
                <a:gd name="T79" fmla="*/ 27 h 109"/>
                <a:gd name="T80" fmla="*/ 226 w 305"/>
                <a:gd name="T81" fmla="*/ 30 h 109"/>
                <a:gd name="T82" fmla="*/ 233 w 305"/>
                <a:gd name="T83" fmla="*/ 31 h 109"/>
                <a:gd name="T84" fmla="*/ 242 w 305"/>
                <a:gd name="T85" fmla="*/ 31 h 109"/>
                <a:gd name="T86" fmla="*/ 259 w 305"/>
                <a:gd name="T87" fmla="*/ 38 h 109"/>
                <a:gd name="T88" fmla="*/ 275 w 305"/>
                <a:gd name="T89" fmla="*/ 43 h 109"/>
                <a:gd name="T90" fmla="*/ 276 w 305"/>
                <a:gd name="T91" fmla="*/ 49 h 109"/>
                <a:gd name="T92" fmla="*/ 275 w 305"/>
                <a:gd name="T93" fmla="*/ 52 h 109"/>
                <a:gd name="T94" fmla="*/ 273 w 305"/>
                <a:gd name="T95" fmla="*/ 50 h 10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05"/>
                <a:gd name="T145" fmla="*/ 0 h 109"/>
                <a:gd name="T146" fmla="*/ 305 w 305"/>
                <a:gd name="T147" fmla="*/ 109 h 10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05" h="109">
                  <a:moveTo>
                    <a:pt x="233" y="43"/>
                  </a:moveTo>
                  <a:lnTo>
                    <a:pt x="235" y="45"/>
                  </a:lnTo>
                  <a:lnTo>
                    <a:pt x="236" y="48"/>
                  </a:lnTo>
                  <a:lnTo>
                    <a:pt x="237" y="50"/>
                  </a:lnTo>
                  <a:lnTo>
                    <a:pt x="239" y="53"/>
                  </a:lnTo>
                  <a:lnTo>
                    <a:pt x="240" y="55"/>
                  </a:lnTo>
                  <a:lnTo>
                    <a:pt x="240" y="57"/>
                  </a:lnTo>
                  <a:lnTo>
                    <a:pt x="242" y="60"/>
                  </a:lnTo>
                  <a:lnTo>
                    <a:pt x="245" y="62"/>
                  </a:lnTo>
                  <a:lnTo>
                    <a:pt x="252" y="63"/>
                  </a:lnTo>
                  <a:lnTo>
                    <a:pt x="260" y="62"/>
                  </a:lnTo>
                  <a:lnTo>
                    <a:pt x="267" y="61"/>
                  </a:lnTo>
                  <a:lnTo>
                    <a:pt x="275" y="61"/>
                  </a:lnTo>
                  <a:lnTo>
                    <a:pt x="279" y="63"/>
                  </a:lnTo>
                  <a:lnTo>
                    <a:pt x="282" y="65"/>
                  </a:lnTo>
                  <a:lnTo>
                    <a:pt x="286" y="66"/>
                  </a:lnTo>
                  <a:lnTo>
                    <a:pt x="288" y="66"/>
                  </a:lnTo>
                  <a:lnTo>
                    <a:pt x="290" y="66"/>
                  </a:lnTo>
                  <a:lnTo>
                    <a:pt x="292" y="66"/>
                  </a:lnTo>
                  <a:lnTo>
                    <a:pt x="294" y="67"/>
                  </a:lnTo>
                  <a:lnTo>
                    <a:pt x="295" y="68"/>
                  </a:lnTo>
                  <a:lnTo>
                    <a:pt x="295" y="72"/>
                  </a:lnTo>
                  <a:lnTo>
                    <a:pt x="295" y="75"/>
                  </a:lnTo>
                  <a:lnTo>
                    <a:pt x="293" y="78"/>
                  </a:lnTo>
                  <a:lnTo>
                    <a:pt x="290" y="80"/>
                  </a:lnTo>
                  <a:lnTo>
                    <a:pt x="288" y="83"/>
                  </a:lnTo>
                  <a:lnTo>
                    <a:pt x="294" y="89"/>
                  </a:lnTo>
                  <a:lnTo>
                    <a:pt x="298" y="96"/>
                  </a:lnTo>
                  <a:lnTo>
                    <a:pt x="298" y="103"/>
                  </a:lnTo>
                  <a:lnTo>
                    <a:pt x="299" y="104"/>
                  </a:lnTo>
                  <a:lnTo>
                    <a:pt x="300" y="106"/>
                  </a:lnTo>
                  <a:lnTo>
                    <a:pt x="301" y="106"/>
                  </a:lnTo>
                  <a:lnTo>
                    <a:pt x="302" y="107"/>
                  </a:lnTo>
                  <a:lnTo>
                    <a:pt x="305" y="106"/>
                  </a:lnTo>
                  <a:lnTo>
                    <a:pt x="292" y="109"/>
                  </a:lnTo>
                  <a:lnTo>
                    <a:pt x="278" y="107"/>
                  </a:lnTo>
                  <a:lnTo>
                    <a:pt x="265" y="103"/>
                  </a:lnTo>
                  <a:lnTo>
                    <a:pt x="258" y="98"/>
                  </a:lnTo>
                  <a:lnTo>
                    <a:pt x="252" y="91"/>
                  </a:lnTo>
                  <a:lnTo>
                    <a:pt x="246" y="85"/>
                  </a:lnTo>
                  <a:lnTo>
                    <a:pt x="237" y="80"/>
                  </a:lnTo>
                  <a:lnTo>
                    <a:pt x="234" y="88"/>
                  </a:lnTo>
                  <a:lnTo>
                    <a:pt x="228" y="89"/>
                  </a:lnTo>
                  <a:lnTo>
                    <a:pt x="221" y="89"/>
                  </a:lnTo>
                  <a:lnTo>
                    <a:pt x="213" y="86"/>
                  </a:lnTo>
                  <a:lnTo>
                    <a:pt x="206" y="84"/>
                  </a:lnTo>
                  <a:lnTo>
                    <a:pt x="200" y="82"/>
                  </a:lnTo>
                  <a:lnTo>
                    <a:pt x="184" y="82"/>
                  </a:lnTo>
                  <a:lnTo>
                    <a:pt x="170" y="82"/>
                  </a:lnTo>
                  <a:lnTo>
                    <a:pt x="154" y="80"/>
                  </a:lnTo>
                  <a:lnTo>
                    <a:pt x="141" y="77"/>
                  </a:lnTo>
                  <a:lnTo>
                    <a:pt x="124" y="71"/>
                  </a:lnTo>
                  <a:lnTo>
                    <a:pt x="107" y="69"/>
                  </a:lnTo>
                  <a:lnTo>
                    <a:pt x="92" y="67"/>
                  </a:lnTo>
                  <a:lnTo>
                    <a:pt x="76" y="62"/>
                  </a:lnTo>
                  <a:lnTo>
                    <a:pt x="60" y="59"/>
                  </a:lnTo>
                  <a:lnTo>
                    <a:pt x="45" y="57"/>
                  </a:lnTo>
                  <a:lnTo>
                    <a:pt x="46" y="57"/>
                  </a:lnTo>
                  <a:lnTo>
                    <a:pt x="48" y="56"/>
                  </a:lnTo>
                  <a:lnTo>
                    <a:pt x="50" y="55"/>
                  </a:lnTo>
                  <a:lnTo>
                    <a:pt x="50" y="53"/>
                  </a:lnTo>
                  <a:lnTo>
                    <a:pt x="48" y="50"/>
                  </a:lnTo>
                  <a:lnTo>
                    <a:pt x="47" y="49"/>
                  </a:lnTo>
                  <a:lnTo>
                    <a:pt x="35" y="47"/>
                  </a:lnTo>
                  <a:lnTo>
                    <a:pt x="23" y="47"/>
                  </a:lnTo>
                  <a:lnTo>
                    <a:pt x="11" y="45"/>
                  </a:lnTo>
                  <a:lnTo>
                    <a:pt x="0" y="38"/>
                  </a:lnTo>
                  <a:lnTo>
                    <a:pt x="4" y="39"/>
                  </a:lnTo>
                  <a:lnTo>
                    <a:pt x="6" y="38"/>
                  </a:lnTo>
                  <a:lnTo>
                    <a:pt x="9" y="37"/>
                  </a:lnTo>
                  <a:lnTo>
                    <a:pt x="12" y="36"/>
                  </a:lnTo>
                  <a:lnTo>
                    <a:pt x="11" y="30"/>
                  </a:lnTo>
                  <a:lnTo>
                    <a:pt x="14" y="25"/>
                  </a:lnTo>
                  <a:lnTo>
                    <a:pt x="17" y="21"/>
                  </a:lnTo>
                  <a:lnTo>
                    <a:pt x="21" y="17"/>
                  </a:lnTo>
                  <a:lnTo>
                    <a:pt x="24" y="11"/>
                  </a:lnTo>
                  <a:lnTo>
                    <a:pt x="22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3" y="3"/>
                  </a:lnTo>
                  <a:lnTo>
                    <a:pt x="26" y="2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44" y="2"/>
                  </a:lnTo>
                  <a:lnTo>
                    <a:pt x="54" y="2"/>
                  </a:lnTo>
                  <a:lnTo>
                    <a:pt x="65" y="2"/>
                  </a:lnTo>
                  <a:lnTo>
                    <a:pt x="76" y="6"/>
                  </a:lnTo>
                  <a:lnTo>
                    <a:pt x="85" y="12"/>
                  </a:lnTo>
                  <a:lnTo>
                    <a:pt x="94" y="18"/>
                  </a:lnTo>
                  <a:lnTo>
                    <a:pt x="105" y="20"/>
                  </a:lnTo>
                  <a:lnTo>
                    <a:pt x="104" y="23"/>
                  </a:lnTo>
                  <a:lnTo>
                    <a:pt x="104" y="24"/>
                  </a:lnTo>
                  <a:lnTo>
                    <a:pt x="103" y="26"/>
                  </a:lnTo>
                  <a:lnTo>
                    <a:pt x="103" y="27"/>
                  </a:lnTo>
                  <a:lnTo>
                    <a:pt x="103" y="29"/>
                  </a:lnTo>
                  <a:lnTo>
                    <a:pt x="115" y="33"/>
                  </a:lnTo>
                  <a:lnTo>
                    <a:pt x="127" y="33"/>
                  </a:lnTo>
                  <a:lnTo>
                    <a:pt x="139" y="32"/>
                  </a:lnTo>
                  <a:lnTo>
                    <a:pt x="151" y="32"/>
                  </a:lnTo>
                  <a:lnTo>
                    <a:pt x="153" y="31"/>
                  </a:lnTo>
                  <a:lnTo>
                    <a:pt x="154" y="29"/>
                  </a:lnTo>
                  <a:lnTo>
                    <a:pt x="157" y="26"/>
                  </a:lnTo>
                  <a:lnTo>
                    <a:pt x="159" y="23"/>
                  </a:lnTo>
                  <a:lnTo>
                    <a:pt x="162" y="19"/>
                  </a:lnTo>
                  <a:lnTo>
                    <a:pt x="164" y="17"/>
                  </a:lnTo>
                  <a:lnTo>
                    <a:pt x="165" y="15"/>
                  </a:lnTo>
                  <a:lnTo>
                    <a:pt x="166" y="15"/>
                  </a:lnTo>
                  <a:lnTo>
                    <a:pt x="169" y="15"/>
                  </a:lnTo>
                  <a:lnTo>
                    <a:pt x="171" y="15"/>
                  </a:lnTo>
                  <a:lnTo>
                    <a:pt x="172" y="18"/>
                  </a:lnTo>
                  <a:lnTo>
                    <a:pt x="172" y="19"/>
                  </a:lnTo>
                  <a:lnTo>
                    <a:pt x="172" y="21"/>
                  </a:lnTo>
                  <a:lnTo>
                    <a:pt x="172" y="23"/>
                  </a:lnTo>
                  <a:lnTo>
                    <a:pt x="182" y="23"/>
                  </a:lnTo>
                  <a:lnTo>
                    <a:pt x="193" y="23"/>
                  </a:lnTo>
                  <a:lnTo>
                    <a:pt x="193" y="24"/>
                  </a:lnTo>
                  <a:lnTo>
                    <a:pt x="193" y="25"/>
                  </a:lnTo>
                  <a:lnTo>
                    <a:pt x="193" y="26"/>
                  </a:lnTo>
                  <a:lnTo>
                    <a:pt x="196" y="27"/>
                  </a:lnTo>
                  <a:lnTo>
                    <a:pt x="199" y="27"/>
                  </a:lnTo>
                  <a:lnTo>
                    <a:pt x="202" y="26"/>
                  </a:lnTo>
                  <a:lnTo>
                    <a:pt x="205" y="26"/>
                  </a:lnTo>
                  <a:lnTo>
                    <a:pt x="207" y="27"/>
                  </a:lnTo>
                  <a:lnTo>
                    <a:pt x="208" y="27"/>
                  </a:lnTo>
                  <a:lnTo>
                    <a:pt x="215" y="32"/>
                  </a:lnTo>
                  <a:lnTo>
                    <a:pt x="221" y="33"/>
                  </a:lnTo>
                  <a:lnTo>
                    <a:pt x="228" y="35"/>
                  </a:lnTo>
                  <a:lnTo>
                    <a:pt x="235" y="36"/>
                  </a:lnTo>
                  <a:lnTo>
                    <a:pt x="235" y="37"/>
                  </a:lnTo>
                  <a:lnTo>
                    <a:pt x="235" y="39"/>
                  </a:lnTo>
                  <a:lnTo>
                    <a:pt x="236" y="41"/>
                  </a:lnTo>
                  <a:lnTo>
                    <a:pt x="236" y="42"/>
                  </a:lnTo>
                  <a:lnTo>
                    <a:pt x="237" y="43"/>
                  </a:lnTo>
                  <a:lnTo>
                    <a:pt x="236" y="44"/>
                  </a:lnTo>
                  <a:lnTo>
                    <a:pt x="235" y="45"/>
                  </a:lnTo>
                  <a:lnTo>
                    <a:pt x="234" y="45"/>
                  </a:lnTo>
                  <a:lnTo>
                    <a:pt x="234" y="44"/>
                  </a:lnTo>
                  <a:lnTo>
                    <a:pt x="233" y="43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398" name="Freeform 94"/>
            <p:cNvSpPr>
              <a:spLocks/>
            </p:cNvSpPr>
            <p:nvPr/>
          </p:nvSpPr>
          <p:spPr bwMode="gray">
            <a:xfrm>
              <a:off x="3209" y="3876"/>
              <a:ext cx="59" cy="15"/>
            </a:xfrm>
            <a:custGeom>
              <a:avLst/>
              <a:gdLst>
                <a:gd name="T0" fmla="*/ 9 w 50"/>
                <a:gd name="T1" fmla="*/ 2 h 13"/>
                <a:gd name="T2" fmla="*/ 22 w 50"/>
                <a:gd name="T3" fmla="*/ 0 h 13"/>
                <a:gd name="T4" fmla="*/ 34 w 50"/>
                <a:gd name="T5" fmla="*/ 0 h 13"/>
                <a:gd name="T6" fmla="*/ 46 w 50"/>
                <a:gd name="T7" fmla="*/ 3 h 13"/>
                <a:gd name="T8" fmla="*/ 59 w 50"/>
                <a:gd name="T9" fmla="*/ 6 h 13"/>
                <a:gd name="T10" fmla="*/ 52 w 50"/>
                <a:gd name="T11" fmla="*/ 10 h 13"/>
                <a:gd name="T12" fmla="*/ 44 w 50"/>
                <a:gd name="T13" fmla="*/ 13 h 13"/>
                <a:gd name="T14" fmla="*/ 35 w 50"/>
                <a:gd name="T15" fmla="*/ 13 h 13"/>
                <a:gd name="T16" fmla="*/ 27 w 50"/>
                <a:gd name="T17" fmla="*/ 14 h 13"/>
                <a:gd name="T18" fmla="*/ 17 w 50"/>
                <a:gd name="T19" fmla="*/ 15 h 13"/>
                <a:gd name="T20" fmla="*/ 7 w 50"/>
                <a:gd name="T21" fmla="*/ 13 h 13"/>
                <a:gd name="T22" fmla="*/ 0 w 50"/>
                <a:gd name="T23" fmla="*/ 6 h 13"/>
                <a:gd name="T24" fmla="*/ 0 w 50"/>
                <a:gd name="T25" fmla="*/ 3 h 13"/>
                <a:gd name="T26" fmla="*/ 0 w 50"/>
                <a:gd name="T27" fmla="*/ 2 h 13"/>
                <a:gd name="T28" fmla="*/ 1 w 50"/>
                <a:gd name="T29" fmla="*/ 2 h 13"/>
                <a:gd name="T30" fmla="*/ 2 w 50"/>
                <a:gd name="T31" fmla="*/ 2 h 13"/>
                <a:gd name="T32" fmla="*/ 4 w 50"/>
                <a:gd name="T33" fmla="*/ 2 h 13"/>
                <a:gd name="T34" fmla="*/ 6 w 50"/>
                <a:gd name="T35" fmla="*/ 1 h 13"/>
                <a:gd name="T36" fmla="*/ 6 w 50"/>
                <a:gd name="T37" fmla="*/ 0 h 13"/>
                <a:gd name="T38" fmla="*/ 6 w 50"/>
                <a:gd name="T39" fmla="*/ 1 h 13"/>
                <a:gd name="T40" fmla="*/ 7 w 50"/>
                <a:gd name="T41" fmla="*/ 1 h 13"/>
                <a:gd name="T42" fmla="*/ 8 w 50"/>
                <a:gd name="T43" fmla="*/ 0 h 13"/>
                <a:gd name="T44" fmla="*/ 8 w 50"/>
                <a:gd name="T45" fmla="*/ 0 h 13"/>
                <a:gd name="T46" fmla="*/ 9 w 50"/>
                <a:gd name="T47" fmla="*/ 0 h 13"/>
                <a:gd name="T48" fmla="*/ 9 w 50"/>
                <a:gd name="T49" fmla="*/ 1 h 13"/>
                <a:gd name="T50" fmla="*/ 9 w 50"/>
                <a:gd name="T51" fmla="*/ 2 h 1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0"/>
                <a:gd name="T79" fmla="*/ 0 h 13"/>
                <a:gd name="T80" fmla="*/ 50 w 50"/>
                <a:gd name="T81" fmla="*/ 13 h 1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0" h="13">
                  <a:moveTo>
                    <a:pt x="8" y="2"/>
                  </a:moveTo>
                  <a:lnTo>
                    <a:pt x="19" y="0"/>
                  </a:lnTo>
                  <a:lnTo>
                    <a:pt x="29" y="0"/>
                  </a:lnTo>
                  <a:lnTo>
                    <a:pt x="39" y="3"/>
                  </a:lnTo>
                  <a:lnTo>
                    <a:pt x="50" y="5"/>
                  </a:lnTo>
                  <a:lnTo>
                    <a:pt x="44" y="9"/>
                  </a:lnTo>
                  <a:lnTo>
                    <a:pt x="37" y="11"/>
                  </a:lnTo>
                  <a:lnTo>
                    <a:pt x="30" y="11"/>
                  </a:lnTo>
                  <a:lnTo>
                    <a:pt x="23" y="12"/>
                  </a:lnTo>
                  <a:lnTo>
                    <a:pt x="14" y="13"/>
                  </a:lnTo>
                  <a:lnTo>
                    <a:pt x="6" y="11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399" name="Freeform 95"/>
            <p:cNvSpPr>
              <a:spLocks/>
            </p:cNvSpPr>
            <p:nvPr/>
          </p:nvSpPr>
          <p:spPr bwMode="gray">
            <a:xfrm>
              <a:off x="3336" y="3727"/>
              <a:ext cx="20" cy="33"/>
            </a:xfrm>
            <a:custGeom>
              <a:avLst/>
              <a:gdLst>
                <a:gd name="T0" fmla="*/ 2 w 17"/>
                <a:gd name="T1" fmla="*/ 13 h 28"/>
                <a:gd name="T2" fmla="*/ 1 w 17"/>
                <a:gd name="T3" fmla="*/ 19 h 28"/>
                <a:gd name="T4" fmla="*/ 1 w 17"/>
                <a:gd name="T5" fmla="*/ 24 h 28"/>
                <a:gd name="T6" fmla="*/ 2 w 17"/>
                <a:gd name="T7" fmla="*/ 27 h 28"/>
                <a:gd name="T8" fmla="*/ 5 w 17"/>
                <a:gd name="T9" fmla="*/ 31 h 28"/>
                <a:gd name="T10" fmla="*/ 7 w 17"/>
                <a:gd name="T11" fmla="*/ 32 h 28"/>
                <a:gd name="T12" fmla="*/ 12 w 17"/>
                <a:gd name="T13" fmla="*/ 33 h 28"/>
                <a:gd name="T14" fmla="*/ 19 w 17"/>
                <a:gd name="T15" fmla="*/ 32 h 28"/>
                <a:gd name="T16" fmla="*/ 20 w 17"/>
                <a:gd name="T17" fmla="*/ 26 h 28"/>
                <a:gd name="T18" fmla="*/ 20 w 17"/>
                <a:gd name="T19" fmla="*/ 19 h 28"/>
                <a:gd name="T20" fmla="*/ 18 w 17"/>
                <a:gd name="T21" fmla="*/ 12 h 28"/>
                <a:gd name="T22" fmla="*/ 14 w 17"/>
                <a:gd name="T23" fmla="*/ 6 h 28"/>
                <a:gd name="T24" fmla="*/ 9 w 17"/>
                <a:gd name="T25" fmla="*/ 0 h 28"/>
                <a:gd name="T26" fmla="*/ 8 w 17"/>
                <a:gd name="T27" fmla="*/ 0 h 28"/>
                <a:gd name="T28" fmla="*/ 6 w 17"/>
                <a:gd name="T29" fmla="*/ 2 h 28"/>
                <a:gd name="T30" fmla="*/ 5 w 17"/>
                <a:gd name="T31" fmla="*/ 4 h 28"/>
                <a:gd name="T32" fmla="*/ 2 w 17"/>
                <a:gd name="T33" fmla="*/ 6 h 28"/>
                <a:gd name="T34" fmla="*/ 1 w 17"/>
                <a:gd name="T35" fmla="*/ 11 h 28"/>
                <a:gd name="T36" fmla="*/ 0 w 17"/>
                <a:gd name="T37" fmla="*/ 13 h 28"/>
                <a:gd name="T38" fmla="*/ 1 w 17"/>
                <a:gd name="T39" fmla="*/ 13 h 28"/>
                <a:gd name="T40" fmla="*/ 2 w 17"/>
                <a:gd name="T41" fmla="*/ 13 h 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"/>
                <a:gd name="T64" fmla="*/ 0 h 28"/>
                <a:gd name="T65" fmla="*/ 17 w 17"/>
                <a:gd name="T66" fmla="*/ 28 h 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" h="28">
                  <a:moveTo>
                    <a:pt x="2" y="11"/>
                  </a:moveTo>
                  <a:lnTo>
                    <a:pt x="1" y="16"/>
                  </a:lnTo>
                  <a:lnTo>
                    <a:pt x="1" y="20"/>
                  </a:lnTo>
                  <a:lnTo>
                    <a:pt x="2" y="23"/>
                  </a:lnTo>
                  <a:lnTo>
                    <a:pt x="4" y="26"/>
                  </a:lnTo>
                  <a:lnTo>
                    <a:pt x="6" y="27"/>
                  </a:lnTo>
                  <a:lnTo>
                    <a:pt x="10" y="28"/>
                  </a:lnTo>
                  <a:lnTo>
                    <a:pt x="16" y="27"/>
                  </a:lnTo>
                  <a:lnTo>
                    <a:pt x="17" y="22"/>
                  </a:lnTo>
                  <a:lnTo>
                    <a:pt x="17" y="16"/>
                  </a:lnTo>
                  <a:lnTo>
                    <a:pt x="15" y="10"/>
                  </a:lnTo>
                  <a:lnTo>
                    <a:pt x="12" y="5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2" y="11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00" name="Freeform 96"/>
            <p:cNvSpPr>
              <a:spLocks/>
            </p:cNvSpPr>
            <p:nvPr/>
          </p:nvSpPr>
          <p:spPr bwMode="gray">
            <a:xfrm>
              <a:off x="3441" y="3493"/>
              <a:ext cx="268" cy="328"/>
            </a:xfrm>
            <a:custGeom>
              <a:avLst/>
              <a:gdLst>
                <a:gd name="T0" fmla="*/ 54 w 229"/>
                <a:gd name="T1" fmla="*/ 57 h 280"/>
                <a:gd name="T2" fmla="*/ 76 w 229"/>
                <a:gd name="T3" fmla="*/ 47 h 280"/>
                <a:gd name="T4" fmla="*/ 96 w 229"/>
                <a:gd name="T5" fmla="*/ 32 h 280"/>
                <a:gd name="T6" fmla="*/ 102 w 229"/>
                <a:gd name="T7" fmla="*/ 40 h 280"/>
                <a:gd name="T8" fmla="*/ 200 w 229"/>
                <a:gd name="T9" fmla="*/ 53 h 280"/>
                <a:gd name="T10" fmla="*/ 259 w 229"/>
                <a:gd name="T11" fmla="*/ 1 h 280"/>
                <a:gd name="T12" fmla="*/ 267 w 229"/>
                <a:gd name="T13" fmla="*/ 4 h 280"/>
                <a:gd name="T14" fmla="*/ 266 w 229"/>
                <a:gd name="T15" fmla="*/ 16 h 280"/>
                <a:gd name="T16" fmla="*/ 256 w 229"/>
                <a:gd name="T17" fmla="*/ 22 h 280"/>
                <a:gd name="T18" fmla="*/ 259 w 229"/>
                <a:gd name="T19" fmla="*/ 36 h 280"/>
                <a:gd name="T20" fmla="*/ 246 w 229"/>
                <a:gd name="T21" fmla="*/ 70 h 280"/>
                <a:gd name="T22" fmla="*/ 234 w 229"/>
                <a:gd name="T23" fmla="*/ 75 h 280"/>
                <a:gd name="T24" fmla="*/ 173 w 229"/>
                <a:gd name="T25" fmla="*/ 73 h 280"/>
                <a:gd name="T26" fmla="*/ 101 w 229"/>
                <a:gd name="T27" fmla="*/ 71 h 280"/>
                <a:gd name="T28" fmla="*/ 66 w 229"/>
                <a:gd name="T29" fmla="*/ 98 h 280"/>
                <a:gd name="T30" fmla="*/ 69 w 229"/>
                <a:gd name="T31" fmla="*/ 119 h 280"/>
                <a:gd name="T32" fmla="*/ 76 w 229"/>
                <a:gd name="T33" fmla="*/ 132 h 280"/>
                <a:gd name="T34" fmla="*/ 90 w 229"/>
                <a:gd name="T35" fmla="*/ 142 h 280"/>
                <a:gd name="T36" fmla="*/ 90 w 229"/>
                <a:gd name="T37" fmla="*/ 151 h 280"/>
                <a:gd name="T38" fmla="*/ 99 w 229"/>
                <a:gd name="T39" fmla="*/ 151 h 280"/>
                <a:gd name="T40" fmla="*/ 109 w 229"/>
                <a:gd name="T41" fmla="*/ 136 h 280"/>
                <a:gd name="T42" fmla="*/ 151 w 229"/>
                <a:gd name="T43" fmla="*/ 132 h 280"/>
                <a:gd name="T44" fmla="*/ 198 w 229"/>
                <a:gd name="T45" fmla="*/ 119 h 280"/>
                <a:gd name="T46" fmla="*/ 198 w 229"/>
                <a:gd name="T47" fmla="*/ 128 h 280"/>
                <a:gd name="T48" fmla="*/ 166 w 229"/>
                <a:gd name="T49" fmla="*/ 143 h 280"/>
                <a:gd name="T50" fmla="*/ 130 w 229"/>
                <a:gd name="T51" fmla="*/ 170 h 280"/>
                <a:gd name="T52" fmla="*/ 121 w 229"/>
                <a:gd name="T53" fmla="*/ 165 h 280"/>
                <a:gd name="T54" fmla="*/ 121 w 229"/>
                <a:gd name="T55" fmla="*/ 168 h 280"/>
                <a:gd name="T56" fmla="*/ 117 w 229"/>
                <a:gd name="T57" fmla="*/ 173 h 280"/>
                <a:gd name="T58" fmla="*/ 137 w 229"/>
                <a:gd name="T59" fmla="*/ 191 h 280"/>
                <a:gd name="T60" fmla="*/ 158 w 229"/>
                <a:gd name="T61" fmla="*/ 230 h 280"/>
                <a:gd name="T62" fmla="*/ 164 w 229"/>
                <a:gd name="T63" fmla="*/ 258 h 280"/>
                <a:gd name="T64" fmla="*/ 158 w 229"/>
                <a:gd name="T65" fmla="*/ 275 h 280"/>
                <a:gd name="T66" fmla="*/ 131 w 229"/>
                <a:gd name="T67" fmla="*/ 280 h 280"/>
                <a:gd name="T68" fmla="*/ 125 w 229"/>
                <a:gd name="T69" fmla="*/ 289 h 280"/>
                <a:gd name="T70" fmla="*/ 118 w 229"/>
                <a:gd name="T71" fmla="*/ 288 h 280"/>
                <a:gd name="T72" fmla="*/ 116 w 229"/>
                <a:gd name="T73" fmla="*/ 278 h 280"/>
                <a:gd name="T74" fmla="*/ 116 w 229"/>
                <a:gd name="T75" fmla="*/ 252 h 280"/>
                <a:gd name="T76" fmla="*/ 97 w 229"/>
                <a:gd name="T77" fmla="*/ 227 h 280"/>
                <a:gd name="T78" fmla="*/ 104 w 229"/>
                <a:gd name="T79" fmla="*/ 220 h 280"/>
                <a:gd name="T80" fmla="*/ 104 w 229"/>
                <a:gd name="T81" fmla="*/ 209 h 280"/>
                <a:gd name="T82" fmla="*/ 90 w 229"/>
                <a:gd name="T83" fmla="*/ 201 h 280"/>
                <a:gd name="T84" fmla="*/ 67 w 229"/>
                <a:gd name="T85" fmla="*/ 218 h 280"/>
                <a:gd name="T86" fmla="*/ 76 w 229"/>
                <a:gd name="T87" fmla="*/ 240 h 280"/>
                <a:gd name="T88" fmla="*/ 73 w 229"/>
                <a:gd name="T89" fmla="*/ 257 h 280"/>
                <a:gd name="T90" fmla="*/ 77 w 229"/>
                <a:gd name="T91" fmla="*/ 268 h 280"/>
                <a:gd name="T92" fmla="*/ 75 w 229"/>
                <a:gd name="T93" fmla="*/ 306 h 280"/>
                <a:gd name="T94" fmla="*/ 76 w 229"/>
                <a:gd name="T95" fmla="*/ 314 h 280"/>
                <a:gd name="T96" fmla="*/ 88 w 229"/>
                <a:gd name="T97" fmla="*/ 317 h 280"/>
                <a:gd name="T98" fmla="*/ 83 w 229"/>
                <a:gd name="T99" fmla="*/ 327 h 280"/>
                <a:gd name="T100" fmla="*/ 59 w 229"/>
                <a:gd name="T101" fmla="*/ 327 h 280"/>
                <a:gd name="T102" fmla="*/ 33 w 229"/>
                <a:gd name="T103" fmla="*/ 303 h 280"/>
                <a:gd name="T104" fmla="*/ 41 w 229"/>
                <a:gd name="T105" fmla="*/ 251 h 280"/>
                <a:gd name="T106" fmla="*/ 7 w 229"/>
                <a:gd name="T107" fmla="*/ 223 h 280"/>
                <a:gd name="T108" fmla="*/ 13 w 229"/>
                <a:gd name="T109" fmla="*/ 191 h 280"/>
                <a:gd name="T110" fmla="*/ 28 w 229"/>
                <a:gd name="T111" fmla="*/ 168 h 280"/>
                <a:gd name="T112" fmla="*/ 35 w 229"/>
                <a:gd name="T113" fmla="*/ 148 h 280"/>
                <a:gd name="T114" fmla="*/ 37 w 229"/>
                <a:gd name="T115" fmla="*/ 121 h 280"/>
                <a:gd name="T116" fmla="*/ 53 w 229"/>
                <a:gd name="T117" fmla="*/ 105 h 280"/>
                <a:gd name="T118" fmla="*/ 51 w 229"/>
                <a:gd name="T119" fmla="*/ 84 h 280"/>
                <a:gd name="T120" fmla="*/ 51 w 229"/>
                <a:gd name="T121" fmla="*/ 78 h 28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29"/>
                <a:gd name="T184" fmla="*/ 0 h 280"/>
                <a:gd name="T185" fmla="*/ 229 w 229"/>
                <a:gd name="T186" fmla="*/ 280 h 28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29" h="280">
                  <a:moveTo>
                    <a:pt x="40" y="66"/>
                  </a:moveTo>
                  <a:lnTo>
                    <a:pt x="44" y="61"/>
                  </a:lnTo>
                  <a:lnTo>
                    <a:pt x="45" y="55"/>
                  </a:lnTo>
                  <a:lnTo>
                    <a:pt x="46" y="49"/>
                  </a:lnTo>
                  <a:lnTo>
                    <a:pt x="48" y="45"/>
                  </a:lnTo>
                  <a:lnTo>
                    <a:pt x="52" y="44"/>
                  </a:lnTo>
                  <a:lnTo>
                    <a:pt x="59" y="45"/>
                  </a:lnTo>
                  <a:lnTo>
                    <a:pt x="65" y="40"/>
                  </a:lnTo>
                  <a:lnTo>
                    <a:pt x="70" y="34"/>
                  </a:lnTo>
                  <a:lnTo>
                    <a:pt x="75" y="30"/>
                  </a:lnTo>
                  <a:lnTo>
                    <a:pt x="80" y="27"/>
                  </a:lnTo>
                  <a:lnTo>
                    <a:pt x="82" y="27"/>
                  </a:lnTo>
                  <a:lnTo>
                    <a:pt x="83" y="28"/>
                  </a:lnTo>
                  <a:lnTo>
                    <a:pt x="85" y="31"/>
                  </a:lnTo>
                  <a:lnTo>
                    <a:pt x="86" y="33"/>
                  </a:lnTo>
                  <a:lnTo>
                    <a:pt x="87" y="34"/>
                  </a:lnTo>
                  <a:lnTo>
                    <a:pt x="113" y="39"/>
                  </a:lnTo>
                  <a:lnTo>
                    <a:pt x="141" y="45"/>
                  </a:lnTo>
                  <a:lnTo>
                    <a:pt x="157" y="46"/>
                  </a:lnTo>
                  <a:lnTo>
                    <a:pt x="171" y="45"/>
                  </a:lnTo>
                  <a:lnTo>
                    <a:pt x="186" y="40"/>
                  </a:lnTo>
                  <a:lnTo>
                    <a:pt x="199" y="28"/>
                  </a:lnTo>
                  <a:lnTo>
                    <a:pt x="210" y="15"/>
                  </a:lnTo>
                  <a:lnTo>
                    <a:pt x="221" y="1"/>
                  </a:lnTo>
                  <a:lnTo>
                    <a:pt x="222" y="0"/>
                  </a:lnTo>
                  <a:lnTo>
                    <a:pt x="224" y="0"/>
                  </a:lnTo>
                  <a:lnTo>
                    <a:pt x="227" y="2"/>
                  </a:lnTo>
                  <a:lnTo>
                    <a:pt x="228" y="3"/>
                  </a:lnTo>
                  <a:lnTo>
                    <a:pt x="229" y="7"/>
                  </a:lnTo>
                  <a:lnTo>
                    <a:pt x="229" y="9"/>
                  </a:lnTo>
                  <a:lnTo>
                    <a:pt x="228" y="12"/>
                  </a:lnTo>
                  <a:lnTo>
                    <a:pt x="227" y="14"/>
                  </a:lnTo>
                  <a:lnTo>
                    <a:pt x="224" y="15"/>
                  </a:lnTo>
                  <a:lnTo>
                    <a:pt x="223" y="16"/>
                  </a:lnTo>
                  <a:lnTo>
                    <a:pt x="221" y="18"/>
                  </a:lnTo>
                  <a:lnTo>
                    <a:pt x="219" y="19"/>
                  </a:lnTo>
                  <a:lnTo>
                    <a:pt x="219" y="22"/>
                  </a:lnTo>
                  <a:lnTo>
                    <a:pt x="219" y="25"/>
                  </a:lnTo>
                  <a:lnTo>
                    <a:pt x="221" y="28"/>
                  </a:lnTo>
                  <a:lnTo>
                    <a:pt x="221" y="31"/>
                  </a:lnTo>
                  <a:lnTo>
                    <a:pt x="222" y="34"/>
                  </a:lnTo>
                  <a:lnTo>
                    <a:pt x="221" y="37"/>
                  </a:lnTo>
                  <a:lnTo>
                    <a:pt x="215" y="49"/>
                  </a:lnTo>
                  <a:lnTo>
                    <a:pt x="210" y="60"/>
                  </a:lnTo>
                  <a:lnTo>
                    <a:pt x="208" y="61"/>
                  </a:lnTo>
                  <a:lnTo>
                    <a:pt x="206" y="63"/>
                  </a:lnTo>
                  <a:lnTo>
                    <a:pt x="204" y="64"/>
                  </a:lnTo>
                  <a:lnTo>
                    <a:pt x="200" y="64"/>
                  </a:lnTo>
                  <a:lnTo>
                    <a:pt x="188" y="64"/>
                  </a:lnTo>
                  <a:lnTo>
                    <a:pt x="175" y="61"/>
                  </a:lnTo>
                  <a:lnTo>
                    <a:pt x="162" y="60"/>
                  </a:lnTo>
                  <a:lnTo>
                    <a:pt x="148" y="62"/>
                  </a:lnTo>
                  <a:lnTo>
                    <a:pt x="135" y="66"/>
                  </a:lnTo>
                  <a:lnTo>
                    <a:pt x="122" y="66"/>
                  </a:lnTo>
                  <a:lnTo>
                    <a:pt x="104" y="63"/>
                  </a:lnTo>
                  <a:lnTo>
                    <a:pt x="86" y="61"/>
                  </a:lnTo>
                  <a:lnTo>
                    <a:pt x="69" y="62"/>
                  </a:lnTo>
                  <a:lnTo>
                    <a:pt x="62" y="67"/>
                  </a:lnTo>
                  <a:lnTo>
                    <a:pt x="57" y="74"/>
                  </a:lnTo>
                  <a:lnTo>
                    <a:pt x="56" y="84"/>
                  </a:lnTo>
                  <a:lnTo>
                    <a:pt x="56" y="93"/>
                  </a:lnTo>
                  <a:lnTo>
                    <a:pt x="57" y="102"/>
                  </a:lnTo>
                  <a:lnTo>
                    <a:pt x="58" y="102"/>
                  </a:lnTo>
                  <a:lnTo>
                    <a:pt x="59" y="102"/>
                  </a:lnTo>
                  <a:lnTo>
                    <a:pt x="62" y="102"/>
                  </a:lnTo>
                  <a:lnTo>
                    <a:pt x="62" y="107"/>
                  </a:lnTo>
                  <a:lnTo>
                    <a:pt x="64" y="109"/>
                  </a:lnTo>
                  <a:lnTo>
                    <a:pt x="65" y="113"/>
                  </a:lnTo>
                  <a:lnTo>
                    <a:pt x="69" y="115"/>
                  </a:lnTo>
                  <a:lnTo>
                    <a:pt x="71" y="116"/>
                  </a:lnTo>
                  <a:lnTo>
                    <a:pt x="75" y="119"/>
                  </a:lnTo>
                  <a:lnTo>
                    <a:pt x="77" y="121"/>
                  </a:lnTo>
                  <a:lnTo>
                    <a:pt x="79" y="122"/>
                  </a:lnTo>
                  <a:lnTo>
                    <a:pt x="79" y="125"/>
                  </a:lnTo>
                  <a:lnTo>
                    <a:pt x="79" y="127"/>
                  </a:lnTo>
                  <a:lnTo>
                    <a:pt x="77" y="129"/>
                  </a:lnTo>
                  <a:lnTo>
                    <a:pt x="80" y="129"/>
                  </a:lnTo>
                  <a:lnTo>
                    <a:pt x="81" y="131"/>
                  </a:lnTo>
                  <a:lnTo>
                    <a:pt x="83" y="131"/>
                  </a:lnTo>
                  <a:lnTo>
                    <a:pt x="85" y="129"/>
                  </a:lnTo>
                  <a:lnTo>
                    <a:pt x="87" y="127"/>
                  </a:lnTo>
                  <a:lnTo>
                    <a:pt x="89" y="123"/>
                  </a:lnTo>
                  <a:lnTo>
                    <a:pt x="91" y="120"/>
                  </a:lnTo>
                  <a:lnTo>
                    <a:pt x="93" y="116"/>
                  </a:lnTo>
                  <a:lnTo>
                    <a:pt x="94" y="115"/>
                  </a:lnTo>
                  <a:lnTo>
                    <a:pt x="97" y="114"/>
                  </a:lnTo>
                  <a:lnTo>
                    <a:pt x="112" y="113"/>
                  </a:lnTo>
                  <a:lnTo>
                    <a:pt x="129" y="113"/>
                  </a:lnTo>
                  <a:lnTo>
                    <a:pt x="145" y="109"/>
                  </a:lnTo>
                  <a:lnTo>
                    <a:pt x="152" y="107"/>
                  </a:lnTo>
                  <a:lnTo>
                    <a:pt x="159" y="103"/>
                  </a:lnTo>
                  <a:lnTo>
                    <a:pt x="169" y="102"/>
                  </a:lnTo>
                  <a:lnTo>
                    <a:pt x="169" y="104"/>
                  </a:lnTo>
                  <a:lnTo>
                    <a:pt x="169" y="105"/>
                  </a:lnTo>
                  <a:lnTo>
                    <a:pt x="169" y="108"/>
                  </a:lnTo>
                  <a:lnTo>
                    <a:pt x="169" y="109"/>
                  </a:lnTo>
                  <a:lnTo>
                    <a:pt x="168" y="110"/>
                  </a:lnTo>
                  <a:lnTo>
                    <a:pt x="166" y="111"/>
                  </a:lnTo>
                  <a:lnTo>
                    <a:pt x="153" y="115"/>
                  </a:lnTo>
                  <a:lnTo>
                    <a:pt x="142" y="122"/>
                  </a:lnTo>
                  <a:lnTo>
                    <a:pt x="135" y="134"/>
                  </a:lnTo>
                  <a:lnTo>
                    <a:pt x="129" y="141"/>
                  </a:lnTo>
                  <a:lnTo>
                    <a:pt x="121" y="145"/>
                  </a:lnTo>
                  <a:lnTo>
                    <a:pt x="111" y="145"/>
                  </a:lnTo>
                  <a:lnTo>
                    <a:pt x="109" y="145"/>
                  </a:lnTo>
                  <a:lnTo>
                    <a:pt x="106" y="144"/>
                  </a:lnTo>
                  <a:lnTo>
                    <a:pt x="105" y="143"/>
                  </a:lnTo>
                  <a:lnTo>
                    <a:pt x="103" y="141"/>
                  </a:lnTo>
                  <a:lnTo>
                    <a:pt x="101" y="141"/>
                  </a:lnTo>
                  <a:lnTo>
                    <a:pt x="99" y="141"/>
                  </a:lnTo>
                  <a:lnTo>
                    <a:pt x="100" y="141"/>
                  </a:lnTo>
                  <a:lnTo>
                    <a:pt x="103" y="143"/>
                  </a:lnTo>
                  <a:lnTo>
                    <a:pt x="103" y="144"/>
                  </a:lnTo>
                  <a:lnTo>
                    <a:pt x="103" y="146"/>
                  </a:lnTo>
                  <a:lnTo>
                    <a:pt x="101" y="148"/>
                  </a:lnTo>
                  <a:lnTo>
                    <a:pt x="100" y="148"/>
                  </a:lnTo>
                  <a:lnTo>
                    <a:pt x="98" y="149"/>
                  </a:lnTo>
                  <a:lnTo>
                    <a:pt x="97" y="149"/>
                  </a:lnTo>
                  <a:lnTo>
                    <a:pt x="106" y="157"/>
                  </a:lnTo>
                  <a:lnTo>
                    <a:pt x="117" y="163"/>
                  </a:lnTo>
                  <a:lnTo>
                    <a:pt x="127" y="172"/>
                  </a:lnTo>
                  <a:lnTo>
                    <a:pt x="135" y="181"/>
                  </a:lnTo>
                  <a:lnTo>
                    <a:pt x="136" y="188"/>
                  </a:lnTo>
                  <a:lnTo>
                    <a:pt x="135" y="196"/>
                  </a:lnTo>
                  <a:lnTo>
                    <a:pt x="133" y="202"/>
                  </a:lnTo>
                  <a:lnTo>
                    <a:pt x="133" y="209"/>
                  </a:lnTo>
                  <a:lnTo>
                    <a:pt x="136" y="214"/>
                  </a:lnTo>
                  <a:lnTo>
                    <a:pt x="140" y="220"/>
                  </a:lnTo>
                  <a:lnTo>
                    <a:pt x="144" y="226"/>
                  </a:lnTo>
                  <a:lnTo>
                    <a:pt x="145" y="231"/>
                  </a:lnTo>
                  <a:lnTo>
                    <a:pt x="141" y="234"/>
                  </a:lnTo>
                  <a:lnTo>
                    <a:pt x="135" y="235"/>
                  </a:lnTo>
                  <a:lnTo>
                    <a:pt x="128" y="235"/>
                  </a:lnTo>
                  <a:lnTo>
                    <a:pt x="121" y="235"/>
                  </a:lnTo>
                  <a:lnTo>
                    <a:pt x="113" y="238"/>
                  </a:lnTo>
                  <a:lnTo>
                    <a:pt x="112" y="239"/>
                  </a:lnTo>
                  <a:lnTo>
                    <a:pt x="111" y="241"/>
                  </a:lnTo>
                  <a:lnTo>
                    <a:pt x="110" y="244"/>
                  </a:lnTo>
                  <a:lnTo>
                    <a:pt x="109" y="245"/>
                  </a:lnTo>
                  <a:lnTo>
                    <a:pt x="107" y="247"/>
                  </a:lnTo>
                  <a:lnTo>
                    <a:pt x="106" y="249"/>
                  </a:lnTo>
                  <a:lnTo>
                    <a:pt x="103" y="249"/>
                  </a:lnTo>
                  <a:lnTo>
                    <a:pt x="101" y="247"/>
                  </a:lnTo>
                  <a:lnTo>
                    <a:pt x="101" y="246"/>
                  </a:lnTo>
                  <a:lnTo>
                    <a:pt x="100" y="245"/>
                  </a:lnTo>
                  <a:lnTo>
                    <a:pt x="100" y="243"/>
                  </a:lnTo>
                  <a:lnTo>
                    <a:pt x="99" y="241"/>
                  </a:lnTo>
                  <a:lnTo>
                    <a:pt x="99" y="237"/>
                  </a:lnTo>
                  <a:lnTo>
                    <a:pt x="101" y="232"/>
                  </a:lnTo>
                  <a:lnTo>
                    <a:pt x="104" y="226"/>
                  </a:lnTo>
                  <a:lnTo>
                    <a:pt x="103" y="221"/>
                  </a:lnTo>
                  <a:lnTo>
                    <a:pt x="99" y="215"/>
                  </a:lnTo>
                  <a:lnTo>
                    <a:pt x="92" y="209"/>
                  </a:lnTo>
                  <a:lnTo>
                    <a:pt x="87" y="204"/>
                  </a:lnTo>
                  <a:lnTo>
                    <a:pt x="83" y="197"/>
                  </a:lnTo>
                  <a:lnTo>
                    <a:pt x="83" y="194"/>
                  </a:lnTo>
                  <a:lnTo>
                    <a:pt x="85" y="193"/>
                  </a:lnTo>
                  <a:lnTo>
                    <a:pt x="86" y="192"/>
                  </a:lnTo>
                  <a:lnTo>
                    <a:pt x="88" y="190"/>
                  </a:lnTo>
                  <a:lnTo>
                    <a:pt x="89" y="188"/>
                  </a:lnTo>
                  <a:lnTo>
                    <a:pt x="91" y="186"/>
                  </a:lnTo>
                  <a:lnTo>
                    <a:pt x="92" y="184"/>
                  </a:lnTo>
                  <a:lnTo>
                    <a:pt x="92" y="181"/>
                  </a:lnTo>
                  <a:lnTo>
                    <a:pt x="89" y="178"/>
                  </a:lnTo>
                  <a:lnTo>
                    <a:pt x="87" y="175"/>
                  </a:lnTo>
                  <a:lnTo>
                    <a:pt x="83" y="173"/>
                  </a:lnTo>
                  <a:lnTo>
                    <a:pt x="81" y="172"/>
                  </a:lnTo>
                  <a:lnTo>
                    <a:pt x="77" y="172"/>
                  </a:lnTo>
                  <a:lnTo>
                    <a:pt x="74" y="173"/>
                  </a:lnTo>
                  <a:lnTo>
                    <a:pt x="65" y="178"/>
                  </a:lnTo>
                  <a:lnTo>
                    <a:pt x="54" y="179"/>
                  </a:lnTo>
                  <a:lnTo>
                    <a:pt x="57" y="186"/>
                  </a:lnTo>
                  <a:lnTo>
                    <a:pt x="62" y="193"/>
                  </a:lnTo>
                  <a:lnTo>
                    <a:pt x="65" y="200"/>
                  </a:lnTo>
                  <a:lnTo>
                    <a:pt x="66" y="203"/>
                  </a:lnTo>
                  <a:lnTo>
                    <a:pt x="65" y="205"/>
                  </a:lnTo>
                  <a:lnTo>
                    <a:pt x="64" y="209"/>
                  </a:lnTo>
                  <a:lnTo>
                    <a:pt x="62" y="211"/>
                  </a:lnTo>
                  <a:lnTo>
                    <a:pt x="62" y="215"/>
                  </a:lnTo>
                  <a:lnTo>
                    <a:pt x="62" y="219"/>
                  </a:lnTo>
                  <a:lnTo>
                    <a:pt x="63" y="219"/>
                  </a:lnTo>
                  <a:lnTo>
                    <a:pt x="64" y="219"/>
                  </a:lnTo>
                  <a:lnTo>
                    <a:pt x="66" y="219"/>
                  </a:lnTo>
                  <a:lnTo>
                    <a:pt x="66" y="229"/>
                  </a:lnTo>
                  <a:lnTo>
                    <a:pt x="66" y="240"/>
                  </a:lnTo>
                  <a:lnTo>
                    <a:pt x="65" y="250"/>
                  </a:lnTo>
                  <a:lnTo>
                    <a:pt x="62" y="259"/>
                  </a:lnTo>
                  <a:lnTo>
                    <a:pt x="64" y="261"/>
                  </a:lnTo>
                  <a:lnTo>
                    <a:pt x="64" y="262"/>
                  </a:lnTo>
                  <a:lnTo>
                    <a:pt x="65" y="264"/>
                  </a:lnTo>
                  <a:lnTo>
                    <a:pt x="65" y="265"/>
                  </a:lnTo>
                  <a:lnTo>
                    <a:pt x="65" y="268"/>
                  </a:lnTo>
                  <a:lnTo>
                    <a:pt x="66" y="269"/>
                  </a:lnTo>
                  <a:lnTo>
                    <a:pt x="69" y="270"/>
                  </a:lnTo>
                  <a:lnTo>
                    <a:pt x="71" y="270"/>
                  </a:lnTo>
                  <a:lnTo>
                    <a:pt x="75" y="271"/>
                  </a:lnTo>
                  <a:lnTo>
                    <a:pt x="77" y="271"/>
                  </a:lnTo>
                  <a:lnTo>
                    <a:pt x="76" y="274"/>
                  </a:lnTo>
                  <a:lnTo>
                    <a:pt x="74" y="276"/>
                  </a:lnTo>
                  <a:lnTo>
                    <a:pt x="71" y="279"/>
                  </a:lnTo>
                  <a:lnTo>
                    <a:pt x="69" y="280"/>
                  </a:lnTo>
                  <a:lnTo>
                    <a:pt x="66" y="280"/>
                  </a:lnTo>
                  <a:lnTo>
                    <a:pt x="58" y="279"/>
                  </a:lnTo>
                  <a:lnTo>
                    <a:pt x="50" y="279"/>
                  </a:lnTo>
                  <a:lnTo>
                    <a:pt x="41" y="276"/>
                  </a:lnTo>
                  <a:lnTo>
                    <a:pt x="34" y="273"/>
                  </a:lnTo>
                  <a:lnTo>
                    <a:pt x="29" y="268"/>
                  </a:lnTo>
                  <a:lnTo>
                    <a:pt x="28" y="259"/>
                  </a:lnTo>
                  <a:lnTo>
                    <a:pt x="30" y="247"/>
                  </a:lnTo>
                  <a:lnTo>
                    <a:pt x="34" y="235"/>
                  </a:lnTo>
                  <a:lnTo>
                    <a:pt x="36" y="223"/>
                  </a:lnTo>
                  <a:lnTo>
                    <a:pt x="35" y="214"/>
                  </a:lnTo>
                  <a:lnTo>
                    <a:pt x="30" y="205"/>
                  </a:lnTo>
                  <a:lnTo>
                    <a:pt x="22" y="198"/>
                  </a:lnTo>
                  <a:lnTo>
                    <a:pt x="11" y="194"/>
                  </a:lnTo>
                  <a:lnTo>
                    <a:pt x="6" y="190"/>
                  </a:lnTo>
                  <a:lnTo>
                    <a:pt x="2" y="181"/>
                  </a:lnTo>
                  <a:lnTo>
                    <a:pt x="0" y="170"/>
                  </a:lnTo>
                  <a:lnTo>
                    <a:pt x="4" y="161"/>
                  </a:lnTo>
                  <a:lnTo>
                    <a:pt x="11" y="163"/>
                  </a:lnTo>
                  <a:lnTo>
                    <a:pt x="17" y="162"/>
                  </a:lnTo>
                  <a:lnTo>
                    <a:pt x="22" y="157"/>
                  </a:lnTo>
                  <a:lnTo>
                    <a:pt x="23" y="150"/>
                  </a:lnTo>
                  <a:lnTo>
                    <a:pt x="24" y="143"/>
                  </a:lnTo>
                  <a:lnTo>
                    <a:pt x="24" y="134"/>
                  </a:lnTo>
                  <a:lnTo>
                    <a:pt x="29" y="134"/>
                  </a:lnTo>
                  <a:lnTo>
                    <a:pt x="34" y="134"/>
                  </a:lnTo>
                  <a:lnTo>
                    <a:pt x="30" y="126"/>
                  </a:lnTo>
                  <a:lnTo>
                    <a:pt x="27" y="119"/>
                  </a:lnTo>
                  <a:lnTo>
                    <a:pt x="27" y="109"/>
                  </a:lnTo>
                  <a:lnTo>
                    <a:pt x="29" y="105"/>
                  </a:lnTo>
                  <a:lnTo>
                    <a:pt x="32" y="103"/>
                  </a:lnTo>
                  <a:lnTo>
                    <a:pt x="35" y="99"/>
                  </a:lnTo>
                  <a:lnTo>
                    <a:pt x="39" y="97"/>
                  </a:lnTo>
                  <a:lnTo>
                    <a:pt x="42" y="95"/>
                  </a:lnTo>
                  <a:lnTo>
                    <a:pt x="45" y="90"/>
                  </a:lnTo>
                  <a:lnTo>
                    <a:pt x="44" y="84"/>
                  </a:lnTo>
                  <a:lnTo>
                    <a:pt x="44" y="78"/>
                  </a:lnTo>
                  <a:lnTo>
                    <a:pt x="45" y="72"/>
                  </a:lnTo>
                  <a:lnTo>
                    <a:pt x="44" y="72"/>
                  </a:lnTo>
                  <a:lnTo>
                    <a:pt x="44" y="71"/>
                  </a:lnTo>
                  <a:lnTo>
                    <a:pt x="42" y="69"/>
                  </a:lnTo>
                  <a:lnTo>
                    <a:pt x="42" y="68"/>
                  </a:lnTo>
                  <a:lnTo>
                    <a:pt x="44" y="67"/>
                  </a:lnTo>
                  <a:lnTo>
                    <a:pt x="42" y="66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01" name="Freeform 97"/>
            <p:cNvSpPr>
              <a:spLocks/>
            </p:cNvSpPr>
            <p:nvPr/>
          </p:nvSpPr>
          <p:spPr bwMode="gray">
            <a:xfrm>
              <a:off x="3674" y="3653"/>
              <a:ext cx="78" cy="34"/>
            </a:xfrm>
            <a:custGeom>
              <a:avLst/>
              <a:gdLst>
                <a:gd name="T0" fmla="*/ 41 w 67"/>
                <a:gd name="T1" fmla="*/ 2 h 29"/>
                <a:gd name="T2" fmla="*/ 21 w 67"/>
                <a:gd name="T3" fmla="*/ 1 h 29"/>
                <a:gd name="T4" fmla="*/ 2 w 67"/>
                <a:gd name="T5" fmla="*/ 0 h 29"/>
                <a:gd name="T6" fmla="*/ 2 w 67"/>
                <a:gd name="T7" fmla="*/ 2 h 29"/>
                <a:gd name="T8" fmla="*/ 1 w 67"/>
                <a:gd name="T9" fmla="*/ 4 h 29"/>
                <a:gd name="T10" fmla="*/ 0 w 67"/>
                <a:gd name="T11" fmla="*/ 5 h 29"/>
                <a:gd name="T12" fmla="*/ 0 w 67"/>
                <a:gd name="T13" fmla="*/ 8 h 29"/>
                <a:gd name="T14" fmla="*/ 0 w 67"/>
                <a:gd name="T15" fmla="*/ 9 h 29"/>
                <a:gd name="T16" fmla="*/ 2 w 67"/>
                <a:gd name="T17" fmla="*/ 11 h 29"/>
                <a:gd name="T18" fmla="*/ 30 w 67"/>
                <a:gd name="T19" fmla="*/ 8 h 29"/>
                <a:gd name="T20" fmla="*/ 58 w 67"/>
                <a:gd name="T21" fmla="*/ 9 h 29"/>
                <a:gd name="T22" fmla="*/ 64 w 67"/>
                <a:gd name="T23" fmla="*/ 13 h 29"/>
                <a:gd name="T24" fmla="*/ 69 w 67"/>
                <a:gd name="T25" fmla="*/ 20 h 29"/>
                <a:gd name="T26" fmla="*/ 71 w 67"/>
                <a:gd name="T27" fmla="*/ 27 h 29"/>
                <a:gd name="T28" fmla="*/ 76 w 67"/>
                <a:gd name="T29" fmla="*/ 34 h 29"/>
                <a:gd name="T30" fmla="*/ 77 w 67"/>
                <a:gd name="T31" fmla="*/ 30 h 29"/>
                <a:gd name="T32" fmla="*/ 76 w 67"/>
                <a:gd name="T33" fmla="*/ 28 h 29"/>
                <a:gd name="T34" fmla="*/ 76 w 67"/>
                <a:gd name="T35" fmla="*/ 25 h 29"/>
                <a:gd name="T36" fmla="*/ 72 w 67"/>
                <a:gd name="T37" fmla="*/ 23 h 29"/>
                <a:gd name="T38" fmla="*/ 71 w 67"/>
                <a:gd name="T39" fmla="*/ 21 h 29"/>
                <a:gd name="T40" fmla="*/ 71 w 67"/>
                <a:gd name="T41" fmla="*/ 20 h 29"/>
                <a:gd name="T42" fmla="*/ 72 w 67"/>
                <a:gd name="T43" fmla="*/ 16 h 29"/>
                <a:gd name="T44" fmla="*/ 75 w 67"/>
                <a:gd name="T45" fmla="*/ 13 h 29"/>
                <a:gd name="T46" fmla="*/ 77 w 67"/>
                <a:gd name="T47" fmla="*/ 8 h 29"/>
                <a:gd name="T48" fmla="*/ 78 w 67"/>
                <a:gd name="T49" fmla="*/ 2 h 29"/>
                <a:gd name="T50" fmla="*/ 58 w 67"/>
                <a:gd name="T51" fmla="*/ 2 h 29"/>
                <a:gd name="T52" fmla="*/ 41 w 67"/>
                <a:gd name="T53" fmla="*/ 2 h 2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7"/>
                <a:gd name="T82" fmla="*/ 0 h 29"/>
                <a:gd name="T83" fmla="*/ 67 w 67"/>
                <a:gd name="T84" fmla="*/ 29 h 2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7" h="29">
                  <a:moveTo>
                    <a:pt x="35" y="2"/>
                  </a:moveTo>
                  <a:lnTo>
                    <a:pt x="18" y="1"/>
                  </a:lnTo>
                  <a:lnTo>
                    <a:pt x="2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9"/>
                  </a:lnTo>
                  <a:lnTo>
                    <a:pt x="26" y="7"/>
                  </a:lnTo>
                  <a:lnTo>
                    <a:pt x="50" y="8"/>
                  </a:lnTo>
                  <a:lnTo>
                    <a:pt x="55" y="11"/>
                  </a:lnTo>
                  <a:lnTo>
                    <a:pt x="59" y="17"/>
                  </a:lnTo>
                  <a:lnTo>
                    <a:pt x="61" y="23"/>
                  </a:lnTo>
                  <a:lnTo>
                    <a:pt x="65" y="29"/>
                  </a:lnTo>
                  <a:lnTo>
                    <a:pt x="66" y="26"/>
                  </a:lnTo>
                  <a:lnTo>
                    <a:pt x="65" y="24"/>
                  </a:lnTo>
                  <a:lnTo>
                    <a:pt x="65" y="21"/>
                  </a:lnTo>
                  <a:lnTo>
                    <a:pt x="62" y="20"/>
                  </a:lnTo>
                  <a:lnTo>
                    <a:pt x="61" y="18"/>
                  </a:lnTo>
                  <a:lnTo>
                    <a:pt x="61" y="17"/>
                  </a:lnTo>
                  <a:lnTo>
                    <a:pt x="62" y="14"/>
                  </a:lnTo>
                  <a:lnTo>
                    <a:pt x="64" y="11"/>
                  </a:lnTo>
                  <a:lnTo>
                    <a:pt x="66" y="7"/>
                  </a:lnTo>
                  <a:lnTo>
                    <a:pt x="67" y="2"/>
                  </a:lnTo>
                  <a:lnTo>
                    <a:pt x="50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02" name="Freeform 98"/>
            <p:cNvSpPr>
              <a:spLocks/>
            </p:cNvSpPr>
            <p:nvPr/>
          </p:nvSpPr>
          <p:spPr bwMode="gray">
            <a:xfrm>
              <a:off x="3784" y="3710"/>
              <a:ext cx="48" cy="22"/>
            </a:xfrm>
            <a:custGeom>
              <a:avLst/>
              <a:gdLst>
                <a:gd name="T0" fmla="*/ 28 w 41"/>
                <a:gd name="T1" fmla="*/ 3 h 19"/>
                <a:gd name="T2" fmla="*/ 22 w 41"/>
                <a:gd name="T3" fmla="*/ 7 h 19"/>
                <a:gd name="T4" fmla="*/ 15 w 41"/>
                <a:gd name="T5" fmla="*/ 6 h 19"/>
                <a:gd name="T6" fmla="*/ 9 w 41"/>
                <a:gd name="T7" fmla="*/ 3 h 19"/>
                <a:gd name="T8" fmla="*/ 4 w 41"/>
                <a:gd name="T9" fmla="*/ 3 h 19"/>
                <a:gd name="T10" fmla="*/ 1 w 41"/>
                <a:gd name="T11" fmla="*/ 6 h 19"/>
                <a:gd name="T12" fmla="*/ 1 w 41"/>
                <a:gd name="T13" fmla="*/ 7 h 19"/>
                <a:gd name="T14" fmla="*/ 0 w 41"/>
                <a:gd name="T15" fmla="*/ 8 h 19"/>
                <a:gd name="T16" fmla="*/ 1 w 41"/>
                <a:gd name="T17" fmla="*/ 9 h 19"/>
                <a:gd name="T18" fmla="*/ 1 w 41"/>
                <a:gd name="T19" fmla="*/ 10 h 19"/>
                <a:gd name="T20" fmla="*/ 8 w 41"/>
                <a:gd name="T21" fmla="*/ 17 h 19"/>
                <a:gd name="T22" fmla="*/ 15 w 41"/>
                <a:gd name="T23" fmla="*/ 22 h 19"/>
                <a:gd name="T24" fmla="*/ 22 w 41"/>
                <a:gd name="T25" fmla="*/ 22 h 19"/>
                <a:gd name="T26" fmla="*/ 30 w 41"/>
                <a:gd name="T27" fmla="*/ 16 h 19"/>
                <a:gd name="T28" fmla="*/ 34 w 41"/>
                <a:gd name="T29" fmla="*/ 20 h 19"/>
                <a:gd name="T30" fmla="*/ 35 w 41"/>
                <a:gd name="T31" fmla="*/ 21 h 19"/>
                <a:gd name="T32" fmla="*/ 37 w 41"/>
                <a:gd name="T33" fmla="*/ 21 h 19"/>
                <a:gd name="T34" fmla="*/ 41 w 41"/>
                <a:gd name="T35" fmla="*/ 20 h 19"/>
                <a:gd name="T36" fmla="*/ 42 w 41"/>
                <a:gd name="T37" fmla="*/ 17 h 19"/>
                <a:gd name="T38" fmla="*/ 43 w 41"/>
                <a:gd name="T39" fmla="*/ 16 h 19"/>
                <a:gd name="T40" fmla="*/ 44 w 41"/>
                <a:gd name="T41" fmla="*/ 15 h 19"/>
                <a:gd name="T42" fmla="*/ 46 w 41"/>
                <a:gd name="T43" fmla="*/ 13 h 19"/>
                <a:gd name="T44" fmla="*/ 48 w 41"/>
                <a:gd name="T45" fmla="*/ 9 h 19"/>
                <a:gd name="T46" fmla="*/ 48 w 41"/>
                <a:gd name="T47" fmla="*/ 8 h 19"/>
                <a:gd name="T48" fmla="*/ 48 w 41"/>
                <a:gd name="T49" fmla="*/ 6 h 19"/>
                <a:gd name="T50" fmla="*/ 46 w 41"/>
                <a:gd name="T51" fmla="*/ 3 h 19"/>
                <a:gd name="T52" fmla="*/ 43 w 41"/>
                <a:gd name="T53" fmla="*/ 2 h 19"/>
                <a:gd name="T54" fmla="*/ 41 w 41"/>
                <a:gd name="T55" fmla="*/ 1 h 19"/>
                <a:gd name="T56" fmla="*/ 37 w 41"/>
                <a:gd name="T57" fmla="*/ 0 h 19"/>
                <a:gd name="T58" fmla="*/ 34 w 41"/>
                <a:gd name="T59" fmla="*/ 0 h 19"/>
                <a:gd name="T60" fmla="*/ 30 w 41"/>
                <a:gd name="T61" fmla="*/ 1 h 19"/>
                <a:gd name="T62" fmla="*/ 30 w 41"/>
                <a:gd name="T63" fmla="*/ 2 h 19"/>
                <a:gd name="T64" fmla="*/ 29 w 41"/>
                <a:gd name="T65" fmla="*/ 3 h 19"/>
                <a:gd name="T66" fmla="*/ 28 w 41"/>
                <a:gd name="T67" fmla="*/ 7 h 19"/>
                <a:gd name="T68" fmla="*/ 28 w 41"/>
                <a:gd name="T69" fmla="*/ 6 h 19"/>
                <a:gd name="T70" fmla="*/ 28 w 41"/>
                <a:gd name="T71" fmla="*/ 3 h 1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1"/>
                <a:gd name="T109" fmla="*/ 0 h 19"/>
                <a:gd name="T110" fmla="*/ 41 w 41"/>
                <a:gd name="T111" fmla="*/ 19 h 1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1" h="19">
                  <a:moveTo>
                    <a:pt x="24" y="3"/>
                  </a:moveTo>
                  <a:lnTo>
                    <a:pt x="19" y="6"/>
                  </a:lnTo>
                  <a:lnTo>
                    <a:pt x="13" y="5"/>
                  </a:lnTo>
                  <a:lnTo>
                    <a:pt x="8" y="3"/>
                  </a:lnTo>
                  <a:lnTo>
                    <a:pt x="3" y="3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7" y="15"/>
                  </a:lnTo>
                  <a:lnTo>
                    <a:pt x="13" y="19"/>
                  </a:lnTo>
                  <a:lnTo>
                    <a:pt x="19" y="19"/>
                  </a:lnTo>
                  <a:lnTo>
                    <a:pt x="26" y="14"/>
                  </a:lnTo>
                  <a:lnTo>
                    <a:pt x="29" y="17"/>
                  </a:lnTo>
                  <a:lnTo>
                    <a:pt x="30" y="18"/>
                  </a:lnTo>
                  <a:lnTo>
                    <a:pt x="32" y="18"/>
                  </a:lnTo>
                  <a:lnTo>
                    <a:pt x="35" y="17"/>
                  </a:lnTo>
                  <a:lnTo>
                    <a:pt x="36" y="15"/>
                  </a:lnTo>
                  <a:lnTo>
                    <a:pt x="37" y="14"/>
                  </a:lnTo>
                  <a:lnTo>
                    <a:pt x="38" y="13"/>
                  </a:lnTo>
                  <a:lnTo>
                    <a:pt x="39" y="11"/>
                  </a:lnTo>
                  <a:lnTo>
                    <a:pt x="41" y="8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39" y="3"/>
                  </a:lnTo>
                  <a:lnTo>
                    <a:pt x="37" y="2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6" y="1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4" y="6"/>
                  </a:lnTo>
                  <a:lnTo>
                    <a:pt x="24" y="5"/>
                  </a:lnTo>
                  <a:lnTo>
                    <a:pt x="24" y="3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03" name="Freeform 99"/>
            <p:cNvSpPr>
              <a:spLocks/>
            </p:cNvSpPr>
            <p:nvPr/>
          </p:nvSpPr>
          <p:spPr bwMode="gray">
            <a:xfrm>
              <a:off x="3830" y="3705"/>
              <a:ext cx="101" cy="62"/>
            </a:xfrm>
            <a:custGeom>
              <a:avLst/>
              <a:gdLst>
                <a:gd name="T0" fmla="*/ 27 w 87"/>
                <a:gd name="T1" fmla="*/ 1 h 53"/>
                <a:gd name="T2" fmla="*/ 48 w 87"/>
                <a:gd name="T3" fmla="*/ 15 h 53"/>
                <a:gd name="T4" fmla="*/ 52 w 87"/>
                <a:gd name="T5" fmla="*/ 15 h 53"/>
                <a:gd name="T6" fmla="*/ 58 w 87"/>
                <a:gd name="T7" fmla="*/ 14 h 53"/>
                <a:gd name="T8" fmla="*/ 64 w 87"/>
                <a:gd name="T9" fmla="*/ 12 h 53"/>
                <a:gd name="T10" fmla="*/ 78 w 87"/>
                <a:gd name="T11" fmla="*/ 20 h 53"/>
                <a:gd name="T12" fmla="*/ 93 w 87"/>
                <a:gd name="T13" fmla="*/ 29 h 53"/>
                <a:gd name="T14" fmla="*/ 96 w 87"/>
                <a:gd name="T15" fmla="*/ 47 h 53"/>
                <a:gd name="T16" fmla="*/ 101 w 87"/>
                <a:gd name="T17" fmla="*/ 62 h 53"/>
                <a:gd name="T18" fmla="*/ 74 w 87"/>
                <a:gd name="T19" fmla="*/ 44 h 53"/>
                <a:gd name="T20" fmla="*/ 45 w 87"/>
                <a:gd name="T21" fmla="*/ 32 h 53"/>
                <a:gd name="T22" fmla="*/ 39 w 87"/>
                <a:gd name="T23" fmla="*/ 28 h 53"/>
                <a:gd name="T24" fmla="*/ 36 w 87"/>
                <a:gd name="T25" fmla="*/ 22 h 53"/>
                <a:gd name="T26" fmla="*/ 33 w 87"/>
                <a:gd name="T27" fmla="*/ 22 h 53"/>
                <a:gd name="T28" fmla="*/ 30 w 87"/>
                <a:gd name="T29" fmla="*/ 25 h 53"/>
                <a:gd name="T30" fmla="*/ 27 w 87"/>
                <a:gd name="T31" fmla="*/ 26 h 53"/>
                <a:gd name="T32" fmla="*/ 24 w 87"/>
                <a:gd name="T33" fmla="*/ 28 h 53"/>
                <a:gd name="T34" fmla="*/ 21 w 87"/>
                <a:gd name="T35" fmla="*/ 29 h 53"/>
                <a:gd name="T36" fmla="*/ 23 w 87"/>
                <a:gd name="T37" fmla="*/ 34 h 53"/>
                <a:gd name="T38" fmla="*/ 23 w 87"/>
                <a:gd name="T39" fmla="*/ 34 h 53"/>
                <a:gd name="T40" fmla="*/ 21 w 87"/>
                <a:gd name="T41" fmla="*/ 32 h 53"/>
                <a:gd name="T42" fmla="*/ 17 w 87"/>
                <a:gd name="T43" fmla="*/ 27 h 53"/>
                <a:gd name="T44" fmla="*/ 16 w 87"/>
                <a:gd name="T45" fmla="*/ 29 h 53"/>
                <a:gd name="T46" fmla="*/ 13 w 87"/>
                <a:gd name="T47" fmla="*/ 32 h 53"/>
                <a:gd name="T48" fmla="*/ 12 w 87"/>
                <a:gd name="T49" fmla="*/ 34 h 53"/>
                <a:gd name="T50" fmla="*/ 13 w 87"/>
                <a:gd name="T51" fmla="*/ 36 h 53"/>
                <a:gd name="T52" fmla="*/ 17 w 87"/>
                <a:gd name="T53" fmla="*/ 40 h 53"/>
                <a:gd name="T54" fmla="*/ 21 w 87"/>
                <a:gd name="T55" fmla="*/ 40 h 53"/>
                <a:gd name="T56" fmla="*/ 21 w 87"/>
                <a:gd name="T57" fmla="*/ 42 h 53"/>
                <a:gd name="T58" fmla="*/ 17 w 87"/>
                <a:gd name="T59" fmla="*/ 46 h 53"/>
                <a:gd name="T60" fmla="*/ 10 w 87"/>
                <a:gd name="T61" fmla="*/ 44 h 53"/>
                <a:gd name="T62" fmla="*/ 5 w 87"/>
                <a:gd name="T63" fmla="*/ 40 h 53"/>
                <a:gd name="T64" fmla="*/ 0 w 87"/>
                <a:gd name="T65" fmla="*/ 33 h 53"/>
                <a:gd name="T66" fmla="*/ 5 w 87"/>
                <a:gd name="T67" fmla="*/ 33 h 53"/>
                <a:gd name="T68" fmla="*/ 7 w 87"/>
                <a:gd name="T69" fmla="*/ 29 h 53"/>
                <a:gd name="T70" fmla="*/ 9 w 87"/>
                <a:gd name="T71" fmla="*/ 27 h 53"/>
                <a:gd name="T72" fmla="*/ 7 w 87"/>
                <a:gd name="T73" fmla="*/ 22 h 53"/>
                <a:gd name="T74" fmla="*/ 3 w 87"/>
                <a:gd name="T75" fmla="*/ 21 h 53"/>
                <a:gd name="T76" fmla="*/ 9 w 87"/>
                <a:gd name="T77" fmla="*/ 15 h 53"/>
                <a:gd name="T78" fmla="*/ 13 w 87"/>
                <a:gd name="T79" fmla="*/ 8 h 53"/>
                <a:gd name="T80" fmla="*/ 14 w 87"/>
                <a:gd name="T81" fmla="*/ 0 h 5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87"/>
                <a:gd name="T124" fmla="*/ 0 h 53"/>
                <a:gd name="T125" fmla="*/ 87 w 87"/>
                <a:gd name="T126" fmla="*/ 53 h 5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87" h="53">
                  <a:moveTo>
                    <a:pt x="12" y="0"/>
                  </a:moveTo>
                  <a:lnTo>
                    <a:pt x="23" y="1"/>
                  </a:lnTo>
                  <a:lnTo>
                    <a:pt x="33" y="6"/>
                  </a:lnTo>
                  <a:lnTo>
                    <a:pt x="41" y="13"/>
                  </a:lnTo>
                  <a:lnTo>
                    <a:pt x="43" y="15"/>
                  </a:lnTo>
                  <a:lnTo>
                    <a:pt x="45" y="13"/>
                  </a:lnTo>
                  <a:lnTo>
                    <a:pt x="47" y="13"/>
                  </a:lnTo>
                  <a:lnTo>
                    <a:pt x="50" y="12"/>
                  </a:lnTo>
                  <a:lnTo>
                    <a:pt x="52" y="11"/>
                  </a:lnTo>
                  <a:lnTo>
                    <a:pt x="55" y="10"/>
                  </a:lnTo>
                  <a:lnTo>
                    <a:pt x="62" y="12"/>
                  </a:lnTo>
                  <a:lnTo>
                    <a:pt x="67" y="17"/>
                  </a:lnTo>
                  <a:lnTo>
                    <a:pt x="73" y="23"/>
                  </a:lnTo>
                  <a:lnTo>
                    <a:pt x="80" y="25"/>
                  </a:lnTo>
                  <a:lnTo>
                    <a:pt x="80" y="33"/>
                  </a:lnTo>
                  <a:lnTo>
                    <a:pt x="83" y="40"/>
                  </a:lnTo>
                  <a:lnTo>
                    <a:pt x="86" y="46"/>
                  </a:lnTo>
                  <a:lnTo>
                    <a:pt x="87" y="53"/>
                  </a:lnTo>
                  <a:lnTo>
                    <a:pt x="75" y="46"/>
                  </a:lnTo>
                  <a:lnTo>
                    <a:pt x="64" y="38"/>
                  </a:lnTo>
                  <a:lnTo>
                    <a:pt x="52" y="30"/>
                  </a:lnTo>
                  <a:lnTo>
                    <a:pt x="39" y="27"/>
                  </a:lnTo>
                  <a:lnTo>
                    <a:pt x="37" y="25"/>
                  </a:lnTo>
                  <a:lnTo>
                    <a:pt x="34" y="24"/>
                  </a:lnTo>
                  <a:lnTo>
                    <a:pt x="33" y="22"/>
                  </a:lnTo>
                  <a:lnTo>
                    <a:pt x="31" y="19"/>
                  </a:lnTo>
                  <a:lnTo>
                    <a:pt x="29" y="18"/>
                  </a:lnTo>
                  <a:lnTo>
                    <a:pt x="28" y="19"/>
                  </a:lnTo>
                  <a:lnTo>
                    <a:pt x="27" y="21"/>
                  </a:lnTo>
                  <a:lnTo>
                    <a:pt x="26" y="21"/>
                  </a:lnTo>
                  <a:lnTo>
                    <a:pt x="24" y="21"/>
                  </a:lnTo>
                  <a:lnTo>
                    <a:pt x="23" y="22"/>
                  </a:lnTo>
                  <a:lnTo>
                    <a:pt x="22" y="23"/>
                  </a:lnTo>
                  <a:lnTo>
                    <a:pt x="21" y="24"/>
                  </a:lnTo>
                  <a:lnTo>
                    <a:pt x="20" y="24"/>
                  </a:lnTo>
                  <a:lnTo>
                    <a:pt x="18" y="25"/>
                  </a:lnTo>
                  <a:lnTo>
                    <a:pt x="18" y="27"/>
                  </a:lnTo>
                  <a:lnTo>
                    <a:pt x="20" y="29"/>
                  </a:lnTo>
                  <a:lnTo>
                    <a:pt x="22" y="30"/>
                  </a:lnTo>
                  <a:lnTo>
                    <a:pt x="20" y="29"/>
                  </a:lnTo>
                  <a:lnTo>
                    <a:pt x="18" y="28"/>
                  </a:lnTo>
                  <a:lnTo>
                    <a:pt x="18" y="27"/>
                  </a:lnTo>
                  <a:lnTo>
                    <a:pt x="17" y="24"/>
                  </a:lnTo>
                  <a:lnTo>
                    <a:pt x="15" y="23"/>
                  </a:lnTo>
                  <a:lnTo>
                    <a:pt x="15" y="24"/>
                  </a:lnTo>
                  <a:lnTo>
                    <a:pt x="14" y="25"/>
                  </a:lnTo>
                  <a:lnTo>
                    <a:pt x="12" y="27"/>
                  </a:lnTo>
                  <a:lnTo>
                    <a:pt x="11" y="27"/>
                  </a:lnTo>
                  <a:lnTo>
                    <a:pt x="10" y="28"/>
                  </a:lnTo>
                  <a:lnTo>
                    <a:pt x="10" y="29"/>
                  </a:lnTo>
                  <a:lnTo>
                    <a:pt x="10" y="30"/>
                  </a:lnTo>
                  <a:lnTo>
                    <a:pt x="11" y="31"/>
                  </a:lnTo>
                  <a:lnTo>
                    <a:pt x="14" y="33"/>
                  </a:lnTo>
                  <a:lnTo>
                    <a:pt x="15" y="34"/>
                  </a:lnTo>
                  <a:lnTo>
                    <a:pt x="17" y="34"/>
                  </a:lnTo>
                  <a:lnTo>
                    <a:pt x="18" y="34"/>
                  </a:lnTo>
                  <a:lnTo>
                    <a:pt x="18" y="35"/>
                  </a:lnTo>
                  <a:lnTo>
                    <a:pt x="18" y="36"/>
                  </a:lnTo>
                  <a:lnTo>
                    <a:pt x="17" y="39"/>
                  </a:lnTo>
                  <a:lnTo>
                    <a:pt x="15" y="39"/>
                  </a:lnTo>
                  <a:lnTo>
                    <a:pt x="12" y="39"/>
                  </a:lnTo>
                  <a:lnTo>
                    <a:pt x="9" y="38"/>
                  </a:lnTo>
                  <a:lnTo>
                    <a:pt x="6" y="36"/>
                  </a:lnTo>
                  <a:lnTo>
                    <a:pt x="4" y="34"/>
                  </a:lnTo>
                  <a:lnTo>
                    <a:pt x="2" y="31"/>
                  </a:lnTo>
                  <a:lnTo>
                    <a:pt x="0" y="28"/>
                  </a:lnTo>
                  <a:lnTo>
                    <a:pt x="3" y="28"/>
                  </a:lnTo>
                  <a:lnTo>
                    <a:pt x="4" y="28"/>
                  </a:lnTo>
                  <a:lnTo>
                    <a:pt x="5" y="27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19"/>
                  </a:lnTo>
                  <a:lnTo>
                    <a:pt x="5" y="18"/>
                  </a:lnTo>
                  <a:lnTo>
                    <a:pt x="3" y="18"/>
                  </a:lnTo>
                  <a:lnTo>
                    <a:pt x="5" y="16"/>
                  </a:lnTo>
                  <a:lnTo>
                    <a:pt x="8" y="13"/>
                  </a:lnTo>
                  <a:lnTo>
                    <a:pt x="10" y="10"/>
                  </a:lnTo>
                  <a:lnTo>
                    <a:pt x="11" y="7"/>
                  </a:lnTo>
                  <a:lnTo>
                    <a:pt x="12" y="4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04" name="Freeform 100"/>
            <p:cNvSpPr>
              <a:spLocks/>
            </p:cNvSpPr>
            <p:nvPr/>
          </p:nvSpPr>
          <p:spPr bwMode="gray">
            <a:xfrm>
              <a:off x="3617" y="3931"/>
              <a:ext cx="184" cy="106"/>
            </a:xfrm>
            <a:custGeom>
              <a:avLst/>
              <a:gdLst>
                <a:gd name="T0" fmla="*/ 168 w 158"/>
                <a:gd name="T1" fmla="*/ 1 h 91"/>
                <a:gd name="T2" fmla="*/ 154 w 158"/>
                <a:gd name="T3" fmla="*/ 0 h 91"/>
                <a:gd name="T4" fmla="*/ 141 w 158"/>
                <a:gd name="T5" fmla="*/ 0 h 91"/>
                <a:gd name="T6" fmla="*/ 129 w 158"/>
                <a:gd name="T7" fmla="*/ 1 h 91"/>
                <a:gd name="T8" fmla="*/ 126 w 158"/>
                <a:gd name="T9" fmla="*/ 3 h 91"/>
                <a:gd name="T10" fmla="*/ 121 w 158"/>
                <a:gd name="T11" fmla="*/ 8 h 91"/>
                <a:gd name="T12" fmla="*/ 118 w 158"/>
                <a:gd name="T13" fmla="*/ 14 h 91"/>
                <a:gd name="T14" fmla="*/ 113 w 158"/>
                <a:gd name="T15" fmla="*/ 17 h 91"/>
                <a:gd name="T16" fmla="*/ 98 w 158"/>
                <a:gd name="T17" fmla="*/ 28 h 91"/>
                <a:gd name="T18" fmla="*/ 83 w 158"/>
                <a:gd name="T19" fmla="*/ 34 h 91"/>
                <a:gd name="T20" fmla="*/ 66 w 158"/>
                <a:gd name="T21" fmla="*/ 42 h 91"/>
                <a:gd name="T22" fmla="*/ 58 w 158"/>
                <a:gd name="T23" fmla="*/ 44 h 91"/>
                <a:gd name="T24" fmla="*/ 51 w 158"/>
                <a:gd name="T25" fmla="*/ 45 h 91"/>
                <a:gd name="T26" fmla="*/ 44 w 158"/>
                <a:gd name="T27" fmla="*/ 49 h 91"/>
                <a:gd name="T28" fmla="*/ 40 w 158"/>
                <a:gd name="T29" fmla="*/ 51 h 91"/>
                <a:gd name="T30" fmla="*/ 31 w 158"/>
                <a:gd name="T31" fmla="*/ 70 h 91"/>
                <a:gd name="T32" fmla="*/ 17 w 158"/>
                <a:gd name="T33" fmla="*/ 83 h 91"/>
                <a:gd name="T34" fmla="*/ 2 w 158"/>
                <a:gd name="T35" fmla="*/ 92 h 91"/>
                <a:gd name="T36" fmla="*/ 0 w 158"/>
                <a:gd name="T37" fmla="*/ 93 h 91"/>
                <a:gd name="T38" fmla="*/ 0 w 158"/>
                <a:gd name="T39" fmla="*/ 96 h 91"/>
                <a:gd name="T40" fmla="*/ 0 w 158"/>
                <a:gd name="T41" fmla="*/ 97 h 91"/>
                <a:gd name="T42" fmla="*/ 0 w 158"/>
                <a:gd name="T43" fmla="*/ 99 h 91"/>
                <a:gd name="T44" fmla="*/ 0 w 158"/>
                <a:gd name="T45" fmla="*/ 100 h 91"/>
                <a:gd name="T46" fmla="*/ 1 w 158"/>
                <a:gd name="T47" fmla="*/ 103 h 91"/>
                <a:gd name="T48" fmla="*/ 10 w 158"/>
                <a:gd name="T49" fmla="*/ 106 h 91"/>
                <a:gd name="T50" fmla="*/ 22 w 158"/>
                <a:gd name="T51" fmla="*/ 106 h 91"/>
                <a:gd name="T52" fmla="*/ 31 w 158"/>
                <a:gd name="T53" fmla="*/ 104 h 91"/>
                <a:gd name="T54" fmla="*/ 36 w 158"/>
                <a:gd name="T55" fmla="*/ 103 h 91"/>
                <a:gd name="T56" fmla="*/ 38 w 158"/>
                <a:gd name="T57" fmla="*/ 99 h 91"/>
                <a:gd name="T58" fmla="*/ 42 w 158"/>
                <a:gd name="T59" fmla="*/ 96 h 91"/>
                <a:gd name="T60" fmla="*/ 44 w 158"/>
                <a:gd name="T61" fmla="*/ 91 h 91"/>
                <a:gd name="T62" fmla="*/ 47 w 158"/>
                <a:gd name="T63" fmla="*/ 86 h 91"/>
                <a:gd name="T64" fmla="*/ 50 w 158"/>
                <a:gd name="T65" fmla="*/ 83 h 91"/>
                <a:gd name="T66" fmla="*/ 59 w 158"/>
                <a:gd name="T67" fmla="*/ 72 h 91"/>
                <a:gd name="T68" fmla="*/ 72 w 158"/>
                <a:gd name="T69" fmla="*/ 65 h 91"/>
                <a:gd name="T70" fmla="*/ 86 w 158"/>
                <a:gd name="T71" fmla="*/ 59 h 91"/>
                <a:gd name="T72" fmla="*/ 99 w 158"/>
                <a:gd name="T73" fmla="*/ 52 h 91"/>
                <a:gd name="T74" fmla="*/ 104 w 158"/>
                <a:gd name="T75" fmla="*/ 49 h 91"/>
                <a:gd name="T76" fmla="*/ 107 w 158"/>
                <a:gd name="T77" fmla="*/ 44 h 91"/>
                <a:gd name="T78" fmla="*/ 112 w 158"/>
                <a:gd name="T79" fmla="*/ 42 h 91"/>
                <a:gd name="T80" fmla="*/ 120 w 158"/>
                <a:gd name="T81" fmla="*/ 37 h 91"/>
                <a:gd name="T82" fmla="*/ 129 w 158"/>
                <a:gd name="T83" fmla="*/ 37 h 91"/>
                <a:gd name="T84" fmla="*/ 141 w 158"/>
                <a:gd name="T85" fmla="*/ 37 h 91"/>
                <a:gd name="T86" fmla="*/ 140 w 158"/>
                <a:gd name="T87" fmla="*/ 35 h 91"/>
                <a:gd name="T88" fmla="*/ 140 w 158"/>
                <a:gd name="T89" fmla="*/ 34 h 91"/>
                <a:gd name="T90" fmla="*/ 140 w 158"/>
                <a:gd name="T91" fmla="*/ 31 h 91"/>
                <a:gd name="T92" fmla="*/ 141 w 158"/>
                <a:gd name="T93" fmla="*/ 30 h 91"/>
                <a:gd name="T94" fmla="*/ 150 w 158"/>
                <a:gd name="T95" fmla="*/ 22 h 91"/>
                <a:gd name="T96" fmla="*/ 162 w 158"/>
                <a:gd name="T97" fmla="*/ 17 h 91"/>
                <a:gd name="T98" fmla="*/ 174 w 158"/>
                <a:gd name="T99" fmla="*/ 14 h 91"/>
                <a:gd name="T100" fmla="*/ 183 w 158"/>
                <a:gd name="T101" fmla="*/ 7 h 91"/>
                <a:gd name="T102" fmla="*/ 183 w 158"/>
                <a:gd name="T103" fmla="*/ 7 h 91"/>
                <a:gd name="T104" fmla="*/ 184 w 158"/>
                <a:gd name="T105" fmla="*/ 3 h 91"/>
                <a:gd name="T106" fmla="*/ 183 w 158"/>
                <a:gd name="T107" fmla="*/ 2 h 91"/>
                <a:gd name="T108" fmla="*/ 183 w 158"/>
                <a:gd name="T109" fmla="*/ 1 h 91"/>
                <a:gd name="T110" fmla="*/ 181 w 158"/>
                <a:gd name="T111" fmla="*/ 0 h 91"/>
                <a:gd name="T112" fmla="*/ 177 w 158"/>
                <a:gd name="T113" fmla="*/ 0 h 91"/>
                <a:gd name="T114" fmla="*/ 174 w 158"/>
                <a:gd name="T115" fmla="*/ 1 h 91"/>
                <a:gd name="T116" fmla="*/ 170 w 158"/>
                <a:gd name="T117" fmla="*/ 1 h 91"/>
                <a:gd name="T118" fmla="*/ 168 w 158"/>
                <a:gd name="T119" fmla="*/ 1 h 9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58"/>
                <a:gd name="T181" fmla="*/ 0 h 91"/>
                <a:gd name="T182" fmla="*/ 158 w 158"/>
                <a:gd name="T183" fmla="*/ 91 h 9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58" h="91">
                  <a:moveTo>
                    <a:pt x="144" y="1"/>
                  </a:moveTo>
                  <a:lnTo>
                    <a:pt x="132" y="0"/>
                  </a:lnTo>
                  <a:lnTo>
                    <a:pt x="121" y="0"/>
                  </a:lnTo>
                  <a:lnTo>
                    <a:pt x="111" y="1"/>
                  </a:lnTo>
                  <a:lnTo>
                    <a:pt x="108" y="3"/>
                  </a:lnTo>
                  <a:lnTo>
                    <a:pt x="104" y="7"/>
                  </a:lnTo>
                  <a:lnTo>
                    <a:pt x="101" y="12"/>
                  </a:lnTo>
                  <a:lnTo>
                    <a:pt x="97" y="15"/>
                  </a:lnTo>
                  <a:lnTo>
                    <a:pt x="84" y="24"/>
                  </a:lnTo>
                  <a:lnTo>
                    <a:pt x="71" y="29"/>
                  </a:lnTo>
                  <a:lnTo>
                    <a:pt x="57" y="36"/>
                  </a:lnTo>
                  <a:lnTo>
                    <a:pt x="50" y="38"/>
                  </a:lnTo>
                  <a:lnTo>
                    <a:pt x="44" y="39"/>
                  </a:lnTo>
                  <a:lnTo>
                    <a:pt x="38" y="42"/>
                  </a:lnTo>
                  <a:lnTo>
                    <a:pt x="34" y="44"/>
                  </a:lnTo>
                  <a:lnTo>
                    <a:pt x="27" y="60"/>
                  </a:lnTo>
                  <a:lnTo>
                    <a:pt x="15" y="71"/>
                  </a:lnTo>
                  <a:lnTo>
                    <a:pt x="2" y="79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9" y="91"/>
                  </a:lnTo>
                  <a:lnTo>
                    <a:pt x="19" y="91"/>
                  </a:lnTo>
                  <a:lnTo>
                    <a:pt x="27" y="89"/>
                  </a:lnTo>
                  <a:lnTo>
                    <a:pt x="31" y="88"/>
                  </a:lnTo>
                  <a:lnTo>
                    <a:pt x="33" y="85"/>
                  </a:lnTo>
                  <a:lnTo>
                    <a:pt x="36" y="82"/>
                  </a:lnTo>
                  <a:lnTo>
                    <a:pt x="38" y="78"/>
                  </a:lnTo>
                  <a:lnTo>
                    <a:pt x="40" y="74"/>
                  </a:lnTo>
                  <a:lnTo>
                    <a:pt x="43" y="71"/>
                  </a:lnTo>
                  <a:lnTo>
                    <a:pt x="51" y="62"/>
                  </a:lnTo>
                  <a:lnTo>
                    <a:pt x="62" y="56"/>
                  </a:lnTo>
                  <a:lnTo>
                    <a:pt x="74" y="51"/>
                  </a:lnTo>
                  <a:lnTo>
                    <a:pt x="85" y="45"/>
                  </a:lnTo>
                  <a:lnTo>
                    <a:pt x="89" y="42"/>
                  </a:lnTo>
                  <a:lnTo>
                    <a:pt x="92" y="38"/>
                  </a:lnTo>
                  <a:lnTo>
                    <a:pt x="96" y="36"/>
                  </a:lnTo>
                  <a:lnTo>
                    <a:pt x="103" y="32"/>
                  </a:lnTo>
                  <a:lnTo>
                    <a:pt x="111" y="32"/>
                  </a:lnTo>
                  <a:lnTo>
                    <a:pt x="121" y="32"/>
                  </a:lnTo>
                  <a:lnTo>
                    <a:pt x="120" y="30"/>
                  </a:lnTo>
                  <a:lnTo>
                    <a:pt x="120" y="29"/>
                  </a:lnTo>
                  <a:lnTo>
                    <a:pt x="120" y="27"/>
                  </a:lnTo>
                  <a:lnTo>
                    <a:pt x="121" y="26"/>
                  </a:lnTo>
                  <a:lnTo>
                    <a:pt x="129" y="19"/>
                  </a:lnTo>
                  <a:lnTo>
                    <a:pt x="139" y="15"/>
                  </a:lnTo>
                  <a:lnTo>
                    <a:pt x="149" y="12"/>
                  </a:lnTo>
                  <a:lnTo>
                    <a:pt x="157" y="6"/>
                  </a:lnTo>
                  <a:lnTo>
                    <a:pt x="158" y="3"/>
                  </a:lnTo>
                  <a:lnTo>
                    <a:pt x="157" y="2"/>
                  </a:lnTo>
                  <a:lnTo>
                    <a:pt x="157" y="1"/>
                  </a:lnTo>
                  <a:lnTo>
                    <a:pt x="155" y="0"/>
                  </a:lnTo>
                  <a:lnTo>
                    <a:pt x="152" y="0"/>
                  </a:lnTo>
                  <a:lnTo>
                    <a:pt x="149" y="1"/>
                  </a:lnTo>
                  <a:lnTo>
                    <a:pt x="146" y="1"/>
                  </a:lnTo>
                  <a:lnTo>
                    <a:pt x="144" y="1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05" name="Freeform 101"/>
            <p:cNvSpPr>
              <a:spLocks/>
            </p:cNvSpPr>
            <p:nvPr/>
          </p:nvSpPr>
          <p:spPr bwMode="gray">
            <a:xfrm>
              <a:off x="3490" y="3920"/>
              <a:ext cx="141" cy="28"/>
            </a:xfrm>
            <a:custGeom>
              <a:avLst/>
              <a:gdLst>
                <a:gd name="T0" fmla="*/ 137 w 120"/>
                <a:gd name="T1" fmla="*/ 11 h 24"/>
                <a:gd name="T2" fmla="*/ 129 w 120"/>
                <a:gd name="T3" fmla="*/ 6 h 24"/>
                <a:gd name="T4" fmla="*/ 121 w 120"/>
                <a:gd name="T5" fmla="*/ 7 h 24"/>
                <a:gd name="T6" fmla="*/ 114 w 120"/>
                <a:gd name="T7" fmla="*/ 11 h 24"/>
                <a:gd name="T8" fmla="*/ 105 w 120"/>
                <a:gd name="T9" fmla="*/ 13 h 24"/>
                <a:gd name="T10" fmla="*/ 96 w 120"/>
                <a:gd name="T11" fmla="*/ 12 h 24"/>
                <a:gd name="T12" fmla="*/ 82 w 120"/>
                <a:gd name="T13" fmla="*/ 9 h 24"/>
                <a:gd name="T14" fmla="*/ 67 w 120"/>
                <a:gd name="T15" fmla="*/ 11 h 24"/>
                <a:gd name="T16" fmla="*/ 52 w 120"/>
                <a:gd name="T17" fmla="*/ 11 h 24"/>
                <a:gd name="T18" fmla="*/ 38 w 120"/>
                <a:gd name="T19" fmla="*/ 7 h 24"/>
                <a:gd name="T20" fmla="*/ 36 w 120"/>
                <a:gd name="T21" fmla="*/ 6 h 24"/>
                <a:gd name="T22" fmla="*/ 34 w 120"/>
                <a:gd name="T23" fmla="*/ 4 h 24"/>
                <a:gd name="T24" fmla="*/ 32 w 120"/>
                <a:gd name="T25" fmla="*/ 1 h 24"/>
                <a:gd name="T26" fmla="*/ 31 w 120"/>
                <a:gd name="T27" fmla="*/ 0 h 24"/>
                <a:gd name="T28" fmla="*/ 28 w 120"/>
                <a:gd name="T29" fmla="*/ 0 h 24"/>
                <a:gd name="T30" fmla="*/ 25 w 120"/>
                <a:gd name="T31" fmla="*/ 0 h 24"/>
                <a:gd name="T32" fmla="*/ 20 w 120"/>
                <a:gd name="T33" fmla="*/ 4 h 24"/>
                <a:gd name="T34" fmla="*/ 16 w 120"/>
                <a:gd name="T35" fmla="*/ 6 h 24"/>
                <a:gd name="T36" fmla="*/ 12 w 120"/>
                <a:gd name="T37" fmla="*/ 7 h 24"/>
                <a:gd name="T38" fmla="*/ 11 w 120"/>
                <a:gd name="T39" fmla="*/ 11 h 24"/>
                <a:gd name="T40" fmla="*/ 7 w 120"/>
                <a:gd name="T41" fmla="*/ 13 h 24"/>
                <a:gd name="T42" fmla="*/ 7 w 120"/>
                <a:gd name="T43" fmla="*/ 16 h 24"/>
                <a:gd name="T44" fmla="*/ 6 w 120"/>
                <a:gd name="T45" fmla="*/ 20 h 24"/>
                <a:gd name="T46" fmla="*/ 5 w 120"/>
                <a:gd name="T47" fmla="*/ 23 h 24"/>
                <a:gd name="T48" fmla="*/ 4 w 120"/>
                <a:gd name="T49" fmla="*/ 27 h 24"/>
                <a:gd name="T50" fmla="*/ 0 w 120"/>
                <a:gd name="T51" fmla="*/ 28 h 24"/>
                <a:gd name="T52" fmla="*/ 13 w 120"/>
                <a:gd name="T53" fmla="*/ 23 h 24"/>
                <a:gd name="T54" fmla="*/ 26 w 120"/>
                <a:gd name="T55" fmla="*/ 20 h 24"/>
                <a:gd name="T56" fmla="*/ 39 w 120"/>
                <a:gd name="T57" fmla="*/ 21 h 24"/>
                <a:gd name="T58" fmla="*/ 51 w 120"/>
                <a:gd name="T59" fmla="*/ 28 h 24"/>
                <a:gd name="T60" fmla="*/ 73 w 120"/>
                <a:gd name="T61" fmla="*/ 25 h 24"/>
                <a:gd name="T62" fmla="*/ 95 w 120"/>
                <a:gd name="T63" fmla="*/ 21 h 24"/>
                <a:gd name="T64" fmla="*/ 118 w 120"/>
                <a:gd name="T65" fmla="*/ 17 h 24"/>
                <a:gd name="T66" fmla="*/ 141 w 120"/>
                <a:gd name="T67" fmla="*/ 11 h 24"/>
                <a:gd name="T68" fmla="*/ 139 w 120"/>
                <a:gd name="T69" fmla="*/ 11 h 24"/>
                <a:gd name="T70" fmla="*/ 137 w 120"/>
                <a:gd name="T71" fmla="*/ 11 h 2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20"/>
                <a:gd name="T109" fmla="*/ 0 h 24"/>
                <a:gd name="T110" fmla="*/ 120 w 120"/>
                <a:gd name="T111" fmla="*/ 24 h 2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20" h="24">
                  <a:moveTo>
                    <a:pt x="117" y="9"/>
                  </a:moveTo>
                  <a:lnTo>
                    <a:pt x="110" y="5"/>
                  </a:lnTo>
                  <a:lnTo>
                    <a:pt x="103" y="6"/>
                  </a:lnTo>
                  <a:lnTo>
                    <a:pt x="97" y="9"/>
                  </a:lnTo>
                  <a:lnTo>
                    <a:pt x="89" y="11"/>
                  </a:lnTo>
                  <a:lnTo>
                    <a:pt x="82" y="10"/>
                  </a:lnTo>
                  <a:lnTo>
                    <a:pt x="70" y="8"/>
                  </a:lnTo>
                  <a:lnTo>
                    <a:pt x="57" y="9"/>
                  </a:lnTo>
                  <a:lnTo>
                    <a:pt x="44" y="9"/>
                  </a:lnTo>
                  <a:lnTo>
                    <a:pt x="32" y="6"/>
                  </a:lnTo>
                  <a:lnTo>
                    <a:pt x="31" y="5"/>
                  </a:lnTo>
                  <a:lnTo>
                    <a:pt x="29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7" y="3"/>
                  </a:lnTo>
                  <a:lnTo>
                    <a:pt x="14" y="5"/>
                  </a:lnTo>
                  <a:lnTo>
                    <a:pt x="10" y="6"/>
                  </a:lnTo>
                  <a:lnTo>
                    <a:pt x="9" y="9"/>
                  </a:lnTo>
                  <a:lnTo>
                    <a:pt x="6" y="11"/>
                  </a:lnTo>
                  <a:lnTo>
                    <a:pt x="6" y="14"/>
                  </a:lnTo>
                  <a:lnTo>
                    <a:pt x="5" y="17"/>
                  </a:lnTo>
                  <a:lnTo>
                    <a:pt x="4" y="20"/>
                  </a:lnTo>
                  <a:lnTo>
                    <a:pt x="3" y="23"/>
                  </a:lnTo>
                  <a:lnTo>
                    <a:pt x="0" y="24"/>
                  </a:lnTo>
                  <a:lnTo>
                    <a:pt x="11" y="20"/>
                  </a:lnTo>
                  <a:lnTo>
                    <a:pt x="22" y="17"/>
                  </a:lnTo>
                  <a:lnTo>
                    <a:pt x="33" y="18"/>
                  </a:lnTo>
                  <a:lnTo>
                    <a:pt x="43" y="24"/>
                  </a:lnTo>
                  <a:lnTo>
                    <a:pt x="62" y="21"/>
                  </a:lnTo>
                  <a:lnTo>
                    <a:pt x="81" y="18"/>
                  </a:lnTo>
                  <a:lnTo>
                    <a:pt x="100" y="15"/>
                  </a:lnTo>
                  <a:lnTo>
                    <a:pt x="120" y="9"/>
                  </a:lnTo>
                  <a:lnTo>
                    <a:pt x="118" y="9"/>
                  </a:lnTo>
                  <a:lnTo>
                    <a:pt x="117" y="9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06" name="Freeform 102"/>
            <p:cNvSpPr>
              <a:spLocks/>
            </p:cNvSpPr>
            <p:nvPr/>
          </p:nvSpPr>
          <p:spPr bwMode="gray">
            <a:xfrm>
              <a:off x="3453" y="3962"/>
              <a:ext cx="77" cy="40"/>
            </a:xfrm>
            <a:custGeom>
              <a:avLst/>
              <a:gdLst>
                <a:gd name="T0" fmla="*/ 77 w 66"/>
                <a:gd name="T1" fmla="*/ 35 h 34"/>
                <a:gd name="T2" fmla="*/ 75 w 66"/>
                <a:gd name="T3" fmla="*/ 27 h 34"/>
                <a:gd name="T4" fmla="*/ 68 w 66"/>
                <a:gd name="T5" fmla="*/ 21 h 34"/>
                <a:gd name="T6" fmla="*/ 57 w 66"/>
                <a:gd name="T7" fmla="*/ 18 h 34"/>
                <a:gd name="T8" fmla="*/ 47 w 66"/>
                <a:gd name="T9" fmla="*/ 18 h 34"/>
                <a:gd name="T10" fmla="*/ 47 w 66"/>
                <a:gd name="T11" fmla="*/ 13 h 34"/>
                <a:gd name="T12" fmla="*/ 44 w 66"/>
                <a:gd name="T13" fmla="*/ 9 h 34"/>
                <a:gd name="T14" fmla="*/ 43 w 66"/>
                <a:gd name="T15" fmla="*/ 6 h 34"/>
                <a:gd name="T16" fmla="*/ 41 w 66"/>
                <a:gd name="T17" fmla="*/ 4 h 34"/>
                <a:gd name="T18" fmla="*/ 37 w 66"/>
                <a:gd name="T19" fmla="*/ 2 h 34"/>
                <a:gd name="T20" fmla="*/ 26 w 66"/>
                <a:gd name="T21" fmla="*/ 0 h 34"/>
                <a:gd name="T22" fmla="*/ 13 w 66"/>
                <a:gd name="T23" fmla="*/ 5 h 34"/>
                <a:gd name="T24" fmla="*/ 1 w 66"/>
                <a:gd name="T25" fmla="*/ 12 h 34"/>
                <a:gd name="T26" fmla="*/ 0 w 66"/>
                <a:gd name="T27" fmla="*/ 14 h 34"/>
                <a:gd name="T28" fmla="*/ 0 w 66"/>
                <a:gd name="T29" fmla="*/ 18 h 34"/>
                <a:gd name="T30" fmla="*/ 1 w 66"/>
                <a:gd name="T31" fmla="*/ 20 h 34"/>
                <a:gd name="T32" fmla="*/ 2 w 66"/>
                <a:gd name="T33" fmla="*/ 24 h 34"/>
                <a:gd name="T34" fmla="*/ 6 w 66"/>
                <a:gd name="T35" fmla="*/ 25 h 34"/>
                <a:gd name="T36" fmla="*/ 8 w 66"/>
                <a:gd name="T37" fmla="*/ 25 h 34"/>
                <a:gd name="T38" fmla="*/ 20 w 66"/>
                <a:gd name="T39" fmla="*/ 21 h 34"/>
                <a:gd name="T40" fmla="*/ 30 w 66"/>
                <a:gd name="T41" fmla="*/ 24 h 34"/>
                <a:gd name="T42" fmla="*/ 41 w 66"/>
                <a:gd name="T43" fmla="*/ 27 h 34"/>
                <a:gd name="T44" fmla="*/ 50 w 66"/>
                <a:gd name="T45" fmla="*/ 33 h 34"/>
                <a:gd name="T46" fmla="*/ 61 w 66"/>
                <a:gd name="T47" fmla="*/ 38 h 34"/>
                <a:gd name="T48" fmla="*/ 63 w 66"/>
                <a:gd name="T49" fmla="*/ 39 h 34"/>
                <a:gd name="T50" fmla="*/ 65 w 66"/>
                <a:gd name="T51" fmla="*/ 39 h 34"/>
                <a:gd name="T52" fmla="*/ 69 w 66"/>
                <a:gd name="T53" fmla="*/ 40 h 34"/>
                <a:gd name="T54" fmla="*/ 73 w 66"/>
                <a:gd name="T55" fmla="*/ 40 h 34"/>
                <a:gd name="T56" fmla="*/ 75 w 66"/>
                <a:gd name="T57" fmla="*/ 39 h 34"/>
                <a:gd name="T58" fmla="*/ 77 w 66"/>
                <a:gd name="T59" fmla="*/ 39 h 34"/>
                <a:gd name="T60" fmla="*/ 77 w 66"/>
                <a:gd name="T61" fmla="*/ 35 h 3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66"/>
                <a:gd name="T94" fmla="*/ 0 h 34"/>
                <a:gd name="T95" fmla="*/ 66 w 66"/>
                <a:gd name="T96" fmla="*/ 34 h 3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66" h="34">
                  <a:moveTo>
                    <a:pt x="66" y="30"/>
                  </a:moveTo>
                  <a:lnTo>
                    <a:pt x="64" y="23"/>
                  </a:lnTo>
                  <a:lnTo>
                    <a:pt x="58" y="18"/>
                  </a:lnTo>
                  <a:lnTo>
                    <a:pt x="49" y="15"/>
                  </a:lnTo>
                  <a:lnTo>
                    <a:pt x="40" y="15"/>
                  </a:lnTo>
                  <a:lnTo>
                    <a:pt x="40" y="11"/>
                  </a:lnTo>
                  <a:lnTo>
                    <a:pt x="38" y="8"/>
                  </a:lnTo>
                  <a:lnTo>
                    <a:pt x="37" y="5"/>
                  </a:lnTo>
                  <a:lnTo>
                    <a:pt x="35" y="3"/>
                  </a:lnTo>
                  <a:lnTo>
                    <a:pt x="32" y="2"/>
                  </a:lnTo>
                  <a:lnTo>
                    <a:pt x="22" y="0"/>
                  </a:lnTo>
                  <a:lnTo>
                    <a:pt x="11" y="4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2" y="20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17" y="18"/>
                  </a:lnTo>
                  <a:lnTo>
                    <a:pt x="26" y="20"/>
                  </a:lnTo>
                  <a:lnTo>
                    <a:pt x="35" y="23"/>
                  </a:lnTo>
                  <a:lnTo>
                    <a:pt x="43" y="28"/>
                  </a:lnTo>
                  <a:lnTo>
                    <a:pt x="52" y="32"/>
                  </a:lnTo>
                  <a:lnTo>
                    <a:pt x="54" y="33"/>
                  </a:lnTo>
                  <a:lnTo>
                    <a:pt x="56" y="33"/>
                  </a:lnTo>
                  <a:lnTo>
                    <a:pt x="59" y="34"/>
                  </a:lnTo>
                  <a:lnTo>
                    <a:pt x="63" y="34"/>
                  </a:lnTo>
                  <a:lnTo>
                    <a:pt x="64" y="33"/>
                  </a:lnTo>
                  <a:lnTo>
                    <a:pt x="66" y="33"/>
                  </a:lnTo>
                  <a:lnTo>
                    <a:pt x="66" y="30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07" name="Freeform 103"/>
            <p:cNvSpPr>
              <a:spLocks/>
            </p:cNvSpPr>
            <p:nvPr/>
          </p:nvSpPr>
          <p:spPr bwMode="gray">
            <a:xfrm>
              <a:off x="3397" y="3919"/>
              <a:ext cx="67" cy="32"/>
            </a:xfrm>
            <a:custGeom>
              <a:avLst/>
              <a:gdLst>
                <a:gd name="T0" fmla="*/ 64 w 58"/>
                <a:gd name="T1" fmla="*/ 20 h 27"/>
                <a:gd name="T2" fmla="*/ 60 w 58"/>
                <a:gd name="T3" fmla="*/ 12 h 27"/>
                <a:gd name="T4" fmla="*/ 51 w 58"/>
                <a:gd name="T5" fmla="*/ 7 h 27"/>
                <a:gd name="T6" fmla="*/ 42 w 58"/>
                <a:gd name="T7" fmla="*/ 6 h 27"/>
                <a:gd name="T8" fmla="*/ 34 w 58"/>
                <a:gd name="T9" fmla="*/ 6 h 27"/>
                <a:gd name="T10" fmla="*/ 24 w 58"/>
                <a:gd name="T11" fmla="*/ 2 h 27"/>
                <a:gd name="T12" fmla="*/ 13 w 58"/>
                <a:gd name="T13" fmla="*/ 0 h 27"/>
                <a:gd name="T14" fmla="*/ 0 w 58"/>
                <a:gd name="T15" fmla="*/ 0 h 27"/>
                <a:gd name="T16" fmla="*/ 2 w 58"/>
                <a:gd name="T17" fmla="*/ 2 h 27"/>
                <a:gd name="T18" fmla="*/ 6 w 58"/>
                <a:gd name="T19" fmla="*/ 5 h 27"/>
                <a:gd name="T20" fmla="*/ 9 w 58"/>
                <a:gd name="T21" fmla="*/ 7 h 27"/>
                <a:gd name="T22" fmla="*/ 13 w 58"/>
                <a:gd name="T23" fmla="*/ 8 h 27"/>
                <a:gd name="T24" fmla="*/ 15 w 58"/>
                <a:gd name="T25" fmla="*/ 11 h 27"/>
                <a:gd name="T26" fmla="*/ 16 w 58"/>
                <a:gd name="T27" fmla="*/ 13 h 27"/>
                <a:gd name="T28" fmla="*/ 16 w 58"/>
                <a:gd name="T29" fmla="*/ 18 h 27"/>
                <a:gd name="T30" fmla="*/ 16 w 58"/>
                <a:gd name="T31" fmla="*/ 20 h 27"/>
                <a:gd name="T32" fmla="*/ 14 w 58"/>
                <a:gd name="T33" fmla="*/ 23 h 27"/>
                <a:gd name="T34" fmla="*/ 9 w 58"/>
                <a:gd name="T35" fmla="*/ 25 h 27"/>
                <a:gd name="T36" fmla="*/ 6 w 58"/>
                <a:gd name="T37" fmla="*/ 26 h 27"/>
                <a:gd name="T38" fmla="*/ 6 w 58"/>
                <a:gd name="T39" fmla="*/ 28 h 27"/>
                <a:gd name="T40" fmla="*/ 7 w 58"/>
                <a:gd name="T41" fmla="*/ 30 h 27"/>
                <a:gd name="T42" fmla="*/ 9 w 58"/>
                <a:gd name="T43" fmla="*/ 32 h 27"/>
                <a:gd name="T44" fmla="*/ 13 w 58"/>
                <a:gd name="T45" fmla="*/ 32 h 27"/>
                <a:gd name="T46" fmla="*/ 14 w 58"/>
                <a:gd name="T47" fmla="*/ 32 h 27"/>
                <a:gd name="T48" fmla="*/ 16 w 58"/>
                <a:gd name="T49" fmla="*/ 30 h 27"/>
                <a:gd name="T50" fmla="*/ 17 w 58"/>
                <a:gd name="T51" fmla="*/ 30 h 27"/>
                <a:gd name="T52" fmla="*/ 21 w 58"/>
                <a:gd name="T53" fmla="*/ 27 h 27"/>
                <a:gd name="T54" fmla="*/ 24 w 58"/>
                <a:gd name="T55" fmla="*/ 25 h 27"/>
                <a:gd name="T56" fmla="*/ 28 w 58"/>
                <a:gd name="T57" fmla="*/ 20 h 27"/>
                <a:gd name="T58" fmla="*/ 29 w 58"/>
                <a:gd name="T59" fmla="*/ 20 h 27"/>
                <a:gd name="T60" fmla="*/ 31 w 58"/>
                <a:gd name="T61" fmla="*/ 20 h 27"/>
                <a:gd name="T62" fmla="*/ 34 w 58"/>
                <a:gd name="T63" fmla="*/ 23 h 27"/>
                <a:gd name="T64" fmla="*/ 35 w 58"/>
                <a:gd name="T65" fmla="*/ 26 h 27"/>
                <a:gd name="T66" fmla="*/ 46 w 58"/>
                <a:gd name="T67" fmla="*/ 21 h 27"/>
                <a:gd name="T68" fmla="*/ 55 w 58"/>
                <a:gd name="T69" fmla="*/ 20 h 27"/>
                <a:gd name="T70" fmla="*/ 67 w 58"/>
                <a:gd name="T71" fmla="*/ 20 h 27"/>
                <a:gd name="T72" fmla="*/ 65 w 58"/>
                <a:gd name="T73" fmla="*/ 20 h 27"/>
                <a:gd name="T74" fmla="*/ 65 w 58"/>
                <a:gd name="T75" fmla="*/ 20 h 27"/>
                <a:gd name="T76" fmla="*/ 64 w 58"/>
                <a:gd name="T77" fmla="*/ 20 h 2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8"/>
                <a:gd name="T118" fmla="*/ 0 h 27"/>
                <a:gd name="T119" fmla="*/ 58 w 58"/>
                <a:gd name="T120" fmla="*/ 27 h 2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8" h="27">
                  <a:moveTo>
                    <a:pt x="55" y="17"/>
                  </a:moveTo>
                  <a:lnTo>
                    <a:pt x="52" y="10"/>
                  </a:lnTo>
                  <a:lnTo>
                    <a:pt x="44" y="6"/>
                  </a:lnTo>
                  <a:lnTo>
                    <a:pt x="36" y="5"/>
                  </a:lnTo>
                  <a:lnTo>
                    <a:pt x="29" y="5"/>
                  </a:lnTo>
                  <a:lnTo>
                    <a:pt x="21" y="2"/>
                  </a:lnTo>
                  <a:lnTo>
                    <a:pt x="11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5" y="4"/>
                  </a:lnTo>
                  <a:lnTo>
                    <a:pt x="8" y="6"/>
                  </a:lnTo>
                  <a:lnTo>
                    <a:pt x="11" y="7"/>
                  </a:lnTo>
                  <a:lnTo>
                    <a:pt x="13" y="9"/>
                  </a:lnTo>
                  <a:lnTo>
                    <a:pt x="14" y="11"/>
                  </a:lnTo>
                  <a:lnTo>
                    <a:pt x="14" y="15"/>
                  </a:lnTo>
                  <a:lnTo>
                    <a:pt x="14" y="17"/>
                  </a:lnTo>
                  <a:lnTo>
                    <a:pt x="12" y="19"/>
                  </a:lnTo>
                  <a:lnTo>
                    <a:pt x="8" y="21"/>
                  </a:lnTo>
                  <a:lnTo>
                    <a:pt x="5" y="22"/>
                  </a:lnTo>
                  <a:lnTo>
                    <a:pt x="5" y="24"/>
                  </a:lnTo>
                  <a:lnTo>
                    <a:pt x="6" y="25"/>
                  </a:lnTo>
                  <a:lnTo>
                    <a:pt x="8" y="27"/>
                  </a:lnTo>
                  <a:lnTo>
                    <a:pt x="11" y="27"/>
                  </a:lnTo>
                  <a:lnTo>
                    <a:pt x="12" y="27"/>
                  </a:lnTo>
                  <a:lnTo>
                    <a:pt x="14" y="25"/>
                  </a:lnTo>
                  <a:lnTo>
                    <a:pt x="15" y="25"/>
                  </a:lnTo>
                  <a:lnTo>
                    <a:pt x="18" y="23"/>
                  </a:lnTo>
                  <a:lnTo>
                    <a:pt x="21" y="21"/>
                  </a:lnTo>
                  <a:lnTo>
                    <a:pt x="24" y="17"/>
                  </a:lnTo>
                  <a:lnTo>
                    <a:pt x="25" y="17"/>
                  </a:lnTo>
                  <a:lnTo>
                    <a:pt x="27" y="17"/>
                  </a:lnTo>
                  <a:lnTo>
                    <a:pt x="29" y="19"/>
                  </a:lnTo>
                  <a:lnTo>
                    <a:pt x="30" y="22"/>
                  </a:lnTo>
                  <a:lnTo>
                    <a:pt x="40" y="18"/>
                  </a:lnTo>
                  <a:lnTo>
                    <a:pt x="48" y="17"/>
                  </a:lnTo>
                  <a:lnTo>
                    <a:pt x="58" y="17"/>
                  </a:lnTo>
                  <a:lnTo>
                    <a:pt x="56" y="17"/>
                  </a:lnTo>
                  <a:lnTo>
                    <a:pt x="55" y="17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08" name="Freeform 104"/>
            <p:cNvSpPr>
              <a:spLocks/>
            </p:cNvSpPr>
            <p:nvPr/>
          </p:nvSpPr>
          <p:spPr bwMode="gray">
            <a:xfrm>
              <a:off x="3361" y="3927"/>
              <a:ext cx="44" cy="35"/>
            </a:xfrm>
            <a:custGeom>
              <a:avLst/>
              <a:gdLst>
                <a:gd name="T0" fmla="*/ 30 w 37"/>
                <a:gd name="T1" fmla="*/ 12 h 30"/>
                <a:gd name="T2" fmla="*/ 30 w 37"/>
                <a:gd name="T3" fmla="*/ 9 h 30"/>
                <a:gd name="T4" fmla="*/ 30 w 37"/>
                <a:gd name="T5" fmla="*/ 7 h 30"/>
                <a:gd name="T6" fmla="*/ 30 w 37"/>
                <a:gd name="T7" fmla="*/ 5 h 30"/>
                <a:gd name="T8" fmla="*/ 30 w 37"/>
                <a:gd name="T9" fmla="*/ 4 h 30"/>
                <a:gd name="T10" fmla="*/ 21 w 37"/>
                <a:gd name="T11" fmla="*/ 0 h 30"/>
                <a:gd name="T12" fmla="*/ 13 w 37"/>
                <a:gd name="T13" fmla="*/ 2 h 30"/>
                <a:gd name="T14" fmla="*/ 7 w 37"/>
                <a:gd name="T15" fmla="*/ 5 h 30"/>
                <a:gd name="T16" fmla="*/ 2 w 37"/>
                <a:gd name="T17" fmla="*/ 7 h 30"/>
                <a:gd name="T18" fmla="*/ 1 w 37"/>
                <a:gd name="T19" fmla="*/ 12 h 30"/>
                <a:gd name="T20" fmla="*/ 0 w 37"/>
                <a:gd name="T21" fmla="*/ 18 h 30"/>
                <a:gd name="T22" fmla="*/ 0 w 37"/>
                <a:gd name="T23" fmla="*/ 23 h 30"/>
                <a:gd name="T24" fmla="*/ 1 w 37"/>
                <a:gd name="T25" fmla="*/ 27 h 30"/>
                <a:gd name="T26" fmla="*/ 2 w 37"/>
                <a:gd name="T27" fmla="*/ 30 h 30"/>
                <a:gd name="T28" fmla="*/ 4 w 37"/>
                <a:gd name="T29" fmla="*/ 33 h 30"/>
                <a:gd name="T30" fmla="*/ 7 w 37"/>
                <a:gd name="T31" fmla="*/ 34 h 30"/>
                <a:gd name="T32" fmla="*/ 8 w 37"/>
                <a:gd name="T33" fmla="*/ 35 h 30"/>
                <a:gd name="T34" fmla="*/ 11 w 37"/>
                <a:gd name="T35" fmla="*/ 35 h 30"/>
                <a:gd name="T36" fmla="*/ 13 w 37"/>
                <a:gd name="T37" fmla="*/ 34 h 30"/>
                <a:gd name="T38" fmla="*/ 14 w 37"/>
                <a:gd name="T39" fmla="*/ 33 h 30"/>
                <a:gd name="T40" fmla="*/ 17 w 37"/>
                <a:gd name="T41" fmla="*/ 23 h 30"/>
                <a:gd name="T42" fmla="*/ 24 w 37"/>
                <a:gd name="T43" fmla="*/ 19 h 30"/>
                <a:gd name="T44" fmla="*/ 31 w 37"/>
                <a:gd name="T45" fmla="*/ 16 h 30"/>
                <a:gd name="T46" fmla="*/ 42 w 37"/>
                <a:gd name="T47" fmla="*/ 16 h 30"/>
                <a:gd name="T48" fmla="*/ 43 w 37"/>
                <a:gd name="T49" fmla="*/ 16 h 30"/>
                <a:gd name="T50" fmla="*/ 44 w 37"/>
                <a:gd name="T51" fmla="*/ 14 h 30"/>
                <a:gd name="T52" fmla="*/ 44 w 37"/>
                <a:gd name="T53" fmla="*/ 13 h 30"/>
                <a:gd name="T54" fmla="*/ 43 w 37"/>
                <a:gd name="T55" fmla="*/ 12 h 30"/>
                <a:gd name="T56" fmla="*/ 42 w 37"/>
                <a:gd name="T57" fmla="*/ 11 h 30"/>
                <a:gd name="T58" fmla="*/ 39 w 37"/>
                <a:gd name="T59" fmla="*/ 9 h 30"/>
                <a:gd name="T60" fmla="*/ 38 w 37"/>
                <a:gd name="T61" fmla="*/ 7 h 30"/>
                <a:gd name="T62" fmla="*/ 37 w 37"/>
                <a:gd name="T63" fmla="*/ 6 h 30"/>
                <a:gd name="T64" fmla="*/ 36 w 37"/>
                <a:gd name="T65" fmla="*/ 5 h 30"/>
                <a:gd name="T66" fmla="*/ 32 w 37"/>
                <a:gd name="T67" fmla="*/ 6 h 30"/>
                <a:gd name="T68" fmla="*/ 31 w 37"/>
                <a:gd name="T69" fmla="*/ 7 h 30"/>
                <a:gd name="T70" fmla="*/ 30 w 37"/>
                <a:gd name="T71" fmla="*/ 9 h 30"/>
                <a:gd name="T72" fmla="*/ 30 w 37"/>
                <a:gd name="T73" fmla="*/ 12 h 3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7"/>
                <a:gd name="T112" fmla="*/ 0 h 30"/>
                <a:gd name="T113" fmla="*/ 37 w 37"/>
                <a:gd name="T114" fmla="*/ 30 h 3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7" h="30">
                  <a:moveTo>
                    <a:pt x="25" y="10"/>
                  </a:move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5" y="3"/>
                  </a:lnTo>
                  <a:lnTo>
                    <a:pt x="18" y="0"/>
                  </a:lnTo>
                  <a:lnTo>
                    <a:pt x="11" y="2"/>
                  </a:lnTo>
                  <a:lnTo>
                    <a:pt x="6" y="4"/>
                  </a:lnTo>
                  <a:lnTo>
                    <a:pt x="2" y="6"/>
                  </a:lnTo>
                  <a:lnTo>
                    <a:pt x="1" y="10"/>
                  </a:lnTo>
                  <a:lnTo>
                    <a:pt x="0" y="15"/>
                  </a:lnTo>
                  <a:lnTo>
                    <a:pt x="0" y="20"/>
                  </a:lnTo>
                  <a:lnTo>
                    <a:pt x="1" y="23"/>
                  </a:lnTo>
                  <a:lnTo>
                    <a:pt x="2" y="26"/>
                  </a:lnTo>
                  <a:lnTo>
                    <a:pt x="3" y="28"/>
                  </a:lnTo>
                  <a:lnTo>
                    <a:pt x="6" y="29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29"/>
                  </a:lnTo>
                  <a:lnTo>
                    <a:pt x="12" y="28"/>
                  </a:lnTo>
                  <a:lnTo>
                    <a:pt x="14" y="20"/>
                  </a:lnTo>
                  <a:lnTo>
                    <a:pt x="20" y="16"/>
                  </a:lnTo>
                  <a:lnTo>
                    <a:pt x="26" y="14"/>
                  </a:lnTo>
                  <a:lnTo>
                    <a:pt x="35" y="14"/>
                  </a:lnTo>
                  <a:lnTo>
                    <a:pt x="36" y="14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6" y="10"/>
                  </a:lnTo>
                  <a:lnTo>
                    <a:pt x="35" y="9"/>
                  </a:lnTo>
                  <a:lnTo>
                    <a:pt x="33" y="8"/>
                  </a:lnTo>
                  <a:lnTo>
                    <a:pt x="32" y="6"/>
                  </a:lnTo>
                  <a:lnTo>
                    <a:pt x="31" y="5"/>
                  </a:lnTo>
                  <a:lnTo>
                    <a:pt x="30" y="4"/>
                  </a:lnTo>
                  <a:lnTo>
                    <a:pt x="27" y="5"/>
                  </a:lnTo>
                  <a:lnTo>
                    <a:pt x="26" y="6"/>
                  </a:lnTo>
                  <a:lnTo>
                    <a:pt x="25" y="8"/>
                  </a:lnTo>
                  <a:lnTo>
                    <a:pt x="25" y="10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09" name="Freeform 105"/>
            <p:cNvSpPr>
              <a:spLocks/>
            </p:cNvSpPr>
            <p:nvPr/>
          </p:nvSpPr>
          <p:spPr bwMode="gray">
            <a:xfrm>
              <a:off x="3315" y="3925"/>
              <a:ext cx="41" cy="27"/>
            </a:xfrm>
            <a:custGeom>
              <a:avLst/>
              <a:gdLst>
                <a:gd name="T0" fmla="*/ 39 w 35"/>
                <a:gd name="T1" fmla="*/ 12 h 23"/>
                <a:gd name="T2" fmla="*/ 30 w 35"/>
                <a:gd name="T3" fmla="*/ 2 h 23"/>
                <a:gd name="T4" fmla="*/ 21 w 35"/>
                <a:gd name="T5" fmla="*/ 0 h 23"/>
                <a:gd name="T6" fmla="*/ 9 w 35"/>
                <a:gd name="T7" fmla="*/ 6 h 23"/>
                <a:gd name="T8" fmla="*/ 8 w 35"/>
                <a:gd name="T9" fmla="*/ 6 h 23"/>
                <a:gd name="T10" fmla="*/ 6 w 35"/>
                <a:gd name="T11" fmla="*/ 6 h 23"/>
                <a:gd name="T12" fmla="*/ 2 w 35"/>
                <a:gd name="T13" fmla="*/ 6 h 23"/>
                <a:gd name="T14" fmla="*/ 0 w 35"/>
                <a:gd name="T15" fmla="*/ 6 h 23"/>
                <a:gd name="T16" fmla="*/ 1 w 35"/>
                <a:gd name="T17" fmla="*/ 6 h 23"/>
                <a:gd name="T18" fmla="*/ 5 w 35"/>
                <a:gd name="T19" fmla="*/ 6 h 23"/>
                <a:gd name="T20" fmla="*/ 6 w 35"/>
                <a:gd name="T21" fmla="*/ 6 h 23"/>
                <a:gd name="T22" fmla="*/ 7 w 35"/>
                <a:gd name="T23" fmla="*/ 12 h 23"/>
                <a:gd name="T24" fmla="*/ 9 w 35"/>
                <a:gd name="T25" fmla="*/ 16 h 23"/>
                <a:gd name="T26" fmla="*/ 12 w 35"/>
                <a:gd name="T27" fmla="*/ 21 h 23"/>
                <a:gd name="T28" fmla="*/ 14 w 35"/>
                <a:gd name="T29" fmla="*/ 23 h 23"/>
                <a:gd name="T30" fmla="*/ 16 w 35"/>
                <a:gd name="T31" fmla="*/ 26 h 23"/>
                <a:gd name="T32" fmla="*/ 20 w 35"/>
                <a:gd name="T33" fmla="*/ 27 h 23"/>
                <a:gd name="T34" fmla="*/ 22 w 35"/>
                <a:gd name="T35" fmla="*/ 27 h 23"/>
                <a:gd name="T36" fmla="*/ 23 w 35"/>
                <a:gd name="T37" fmla="*/ 27 h 23"/>
                <a:gd name="T38" fmla="*/ 26 w 35"/>
                <a:gd name="T39" fmla="*/ 23 h 23"/>
                <a:gd name="T40" fmla="*/ 27 w 35"/>
                <a:gd name="T41" fmla="*/ 20 h 23"/>
                <a:gd name="T42" fmla="*/ 28 w 35"/>
                <a:gd name="T43" fmla="*/ 16 h 23"/>
                <a:gd name="T44" fmla="*/ 30 w 35"/>
                <a:gd name="T45" fmla="*/ 14 h 23"/>
                <a:gd name="T46" fmla="*/ 33 w 35"/>
                <a:gd name="T47" fmla="*/ 12 h 23"/>
                <a:gd name="T48" fmla="*/ 36 w 35"/>
                <a:gd name="T49" fmla="*/ 12 h 23"/>
                <a:gd name="T50" fmla="*/ 41 w 35"/>
                <a:gd name="T51" fmla="*/ 12 h 23"/>
                <a:gd name="T52" fmla="*/ 40 w 35"/>
                <a:gd name="T53" fmla="*/ 12 h 23"/>
                <a:gd name="T54" fmla="*/ 39 w 35"/>
                <a:gd name="T55" fmla="*/ 12 h 2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5"/>
                <a:gd name="T85" fmla="*/ 0 h 23"/>
                <a:gd name="T86" fmla="*/ 35 w 35"/>
                <a:gd name="T87" fmla="*/ 23 h 2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5" h="23">
                  <a:moveTo>
                    <a:pt x="33" y="10"/>
                  </a:moveTo>
                  <a:lnTo>
                    <a:pt x="26" y="2"/>
                  </a:lnTo>
                  <a:lnTo>
                    <a:pt x="18" y="0"/>
                  </a:lnTo>
                  <a:lnTo>
                    <a:pt x="8" y="5"/>
                  </a:lnTo>
                  <a:lnTo>
                    <a:pt x="7" y="5"/>
                  </a:lnTo>
                  <a:lnTo>
                    <a:pt x="5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6" y="10"/>
                  </a:lnTo>
                  <a:lnTo>
                    <a:pt x="8" y="14"/>
                  </a:lnTo>
                  <a:lnTo>
                    <a:pt x="10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0" y="23"/>
                  </a:lnTo>
                  <a:lnTo>
                    <a:pt x="22" y="20"/>
                  </a:lnTo>
                  <a:lnTo>
                    <a:pt x="23" y="17"/>
                  </a:lnTo>
                  <a:lnTo>
                    <a:pt x="24" y="14"/>
                  </a:lnTo>
                  <a:lnTo>
                    <a:pt x="26" y="12"/>
                  </a:lnTo>
                  <a:lnTo>
                    <a:pt x="28" y="10"/>
                  </a:lnTo>
                  <a:lnTo>
                    <a:pt x="31" y="10"/>
                  </a:lnTo>
                  <a:lnTo>
                    <a:pt x="35" y="10"/>
                  </a:lnTo>
                  <a:lnTo>
                    <a:pt x="34" y="10"/>
                  </a:lnTo>
                  <a:lnTo>
                    <a:pt x="33" y="10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10" name="Freeform 106"/>
            <p:cNvSpPr>
              <a:spLocks/>
            </p:cNvSpPr>
            <p:nvPr/>
          </p:nvSpPr>
          <p:spPr bwMode="gray">
            <a:xfrm>
              <a:off x="3279" y="3933"/>
              <a:ext cx="44" cy="27"/>
            </a:xfrm>
            <a:custGeom>
              <a:avLst/>
              <a:gdLst>
                <a:gd name="T0" fmla="*/ 36 w 37"/>
                <a:gd name="T1" fmla="*/ 8 h 23"/>
                <a:gd name="T2" fmla="*/ 34 w 37"/>
                <a:gd name="T3" fmla="*/ 6 h 23"/>
                <a:gd name="T4" fmla="*/ 31 w 37"/>
                <a:gd name="T5" fmla="*/ 4 h 23"/>
                <a:gd name="T6" fmla="*/ 29 w 37"/>
                <a:gd name="T7" fmla="*/ 0 h 23"/>
                <a:gd name="T8" fmla="*/ 26 w 37"/>
                <a:gd name="T9" fmla="*/ 0 h 23"/>
                <a:gd name="T10" fmla="*/ 23 w 37"/>
                <a:gd name="T11" fmla="*/ 0 h 23"/>
                <a:gd name="T12" fmla="*/ 20 w 37"/>
                <a:gd name="T13" fmla="*/ 1 h 23"/>
                <a:gd name="T14" fmla="*/ 17 w 37"/>
                <a:gd name="T15" fmla="*/ 6 h 23"/>
                <a:gd name="T16" fmla="*/ 13 w 37"/>
                <a:gd name="T17" fmla="*/ 11 h 23"/>
                <a:gd name="T18" fmla="*/ 10 w 37"/>
                <a:gd name="T19" fmla="*/ 13 h 23"/>
                <a:gd name="T20" fmla="*/ 6 w 37"/>
                <a:gd name="T21" fmla="*/ 15 h 23"/>
                <a:gd name="T22" fmla="*/ 0 w 37"/>
                <a:gd name="T23" fmla="*/ 19 h 23"/>
                <a:gd name="T24" fmla="*/ 2 w 37"/>
                <a:gd name="T25" fmla="*/ 22 h 23"/>
                <a:gd name="T26" fmla="*/ 6 w 37"/>
                <a:gd name="T27" fmla="*/ 26 h 23"/>
                <a:gd name="T28" fmla="*/ 8 w 37"/>
                <a:gd name="T29" fmla="*/ 27 h 23"/>
                <a:gd name="T30" fmla="*/ 14 w 37"/>
                <a:gd name="T31" fmla="*/ 27 h 23"/>
                <a:gd name="T32" fmla="*/ 15 w 37"/>
                <a:gd name="T33" fmla="*/ 27 h 23"/>
                <a:gd name="T34" fmla="*/ 15 w 37"/>
                <a:gd name="T35" fmla="*/ 25 h 23"/>
                <a:gd name="T36" fmla="*/ 17 w 37"/>
                <a:gd name="T37" fmla="*/ 22 h 23"/>
                <a:gd name="T38" fmla="*/ 17 w 37"/>
                <a:gd name="T39" fmla="*/ 21 h 23"/>
                <a:gd name="T40" fmla="*/ 17 w 37"/>
                <a:gd name="T41" fmla="*/ 20 h 23"/>
                <a:gd name="T42" fmla="*/ 19 w 37"/>
                <a:gd name="T43" fmla="*/ 20 h 23"/>
                <a:gd name="T44" fmla="*/ 29 w 37"/>
                <a:gd name="T45" fmla="*/ 20 h 23"/>
                <a:gd name="T46" fmla="*/ 36 w 37"/>
                <a:gd name="T47" fmla="*/ 18 h 23"/>
                <a:gd name="T48" fmla="*/ 43 w 37"/>
                <a:gd name="T49" fmla="*/ 13 h 23"/>
                <a:gd name="T50" fmla="*/ 44 w 37"/>
                <a:gd name="T51" fmla="*/ 12 h 23"/>
                <a:gd name="T52" fmla="*/ 44 w 37"/>
                <a:gd name="T53" fmla="*/ 8 h 23"/>
                <a:gd name="T54" fmla="*/ 43 w 37"/>
                <a:gd name="T55" fmla="*/ 7 h 23"/>
                <a:gd name="T56" fmla="*/ 40 w 37"/>
                <a:gd name="T57" fmla="*/ 6 h 23"/>
                <a:gd name="T58" fmla="*/ 37 w 37"/>
                <a:gd name="T59" fmla="*/ 5 h 23"/>
                <a:gd name="T60" fmla="*/ 36 w 37"/>
                <a:gd name="T61" fmla="*/ 4 h 23"/>
                <a:gd name="T62" fmla="*/ 36 w 37"/>
                <a:gd name="T63" fmla="*/ 5 h 23"/>
                <a:gd name="T64" fmla="*/ 34 w 37"/>
                <a:gd name="T65" fmla="*/ 5 h 23"/>
                <a:gd name="T66" fmla="*/ 33 w 37"/>
                <a:gd name="T67" fmla="*/ 5 h 23"/>
                <a:gd name="T68" fmla="*/ 31 w 37"/>
                <a:gd name="T69" fmla="*/ 4 h 23"/>
                <a:gd name="T70" fmla="*/ 30 w 37"/>
                <a:gd name="T71" fmla="*/ 4 h 23"/>
                <a:gd name="T72" fmla="*/ 29 w 37"/>
                <a:gd name="T73" fmla="*/ 4 h 23"/>
                <a:gd name="T74" fmla="*/ 29 w 37"/>
                <a:gd name="T75" fmla="*/ 4 h 23"/>
                <a:gd name="T76" fmla="*/ 27 w 37"/>
                <a:gd name="T77" fmla="*/ 6 h 23"/>
                <a:gd name="T78" fmla="*/ 36 w 37"/>
                <a:gd name="T79" fmla="*/ 8 h 2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7"/>
                <a:gd name="T121" fmla="*/ 0 h 23"/>
                <a:gd name="T122" fmla="*/ 37 w 37"/>
                <a:gd name="T123" fmla="*/ 23 h 2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7" h="23">
                  <a:moveTo>
                    <a:pt x="30" y="7"/>
                  </a:moveTo>
                  <a:lnTo>
                    <a:pt x="29" y="5"/>
                  </a:lnTo>
                  <a:lnTo>
                    <a:pt x="26" y="3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4" y="5"/>
                  </a:lnTo>
                  <a:lnTo>
                    <a:pt x="11" y="9"/>
                  </a:lnTo>
                  <a:lnTo>
                    <a:pt x="8" y="11"/>
                  </a:lnTo>
                  <a:lnTo>
                    <a:pt x="5" y="13"/>
                  </a:lnTo>
                  <a:lnTo>
                    <a:pt x="0" y="16"/>
                  </a:lnTo>
                  <a:lnTo>
                    <a:pt x="2" y="19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3" y="21"/>
                  </a:lnTo>
                  <a:lnTo>
                    <a:pt x="14" y="19"/>
                  </a:lnTo>
                  <a:lnTo>
                    <a:pt x="14" y="18"/>
                  </a:lnTo>
                  <a:lnTo>
                    <a:pt x="14" y="17"/>
                  </a:lnTo>
                  <a:lnTo>
                    <a:pt x="16" y="17"/>
                  </a:lnTo>
                  <a:lnTo>
                    <a:pt x="24" y="17"/>
                  </a:lnTo>
                  <a:lnTo>
                    <a:pt x="30" y="15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7" y="7"/>
                  </a:lnTo>
                  <a:lnTo>
                    <a:pt x="36" y="6"/>
                  </a:lnTo>
                  <a:lnTo>
                    <a:pt x="34" y="5"/>
                  </a:lnTo>
                  <a:lnTo>
                    <a:pt x="31" y="4"/>
                  </a:lnTo>
                  <a:lnTo>
                    <a:pt x="30" y="3"/>
                  </a:lnTo>
                  <a:lnTo>
                    <a:pt x="30" y="4"/>
                  </a:lnTo>
                  <a:lnTo>
                    <a:pt x="29" y="4"/>
                  </a:lnTo>
                  <a:lnTo>
                    <a:pt x="28" y="4"/>
                  </a:lnTo>
                  <a:lnTo>
                    <a:pt x="26" y="3"/>
                  </a:lnTo>
                  <a:lnTo>
                    <a:pt x="25" y="3"/>
                  </a:lnTo>
                  <a:lnTo>
                    <a:pt x="24" y="3"/>
                  </a:lnTo>
                  <a:lnTo>
                    <a:pt x="23" y="5"/>
                  </a:lnTo>
                  <a:lnTo>
                    <a:pt x="30" y="7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11" name="Freeform 107"/>
            <p:cNvSpPr>
              <a:spLocks/>
            </p:cNvSpPr>
            <p:nvPr/>
          </p:nvSpPr>
          <p:spPr bwMode="gray">
            <a:xfrm>
              <a:off x="3037" y="3397"/>
              <a:ext cx="403" cy="366"/>
            </a:xfrm>
            <a:custGeom>
              <a:avLst/>
              <a:gdLst>
                <a:gd name="T0" fmla="*/ 117 w 344"/>
                <a:gd name="T1" fmla="*/ 306 h 313"/>
                <a:gd name="T2" fmla="*/ 124 w 344"/>
                <a:gd name="T3" fmla="*/ 319 h 313"/>
                <a:gd name="T4" fmla="*/ 125 w 344"/>
                <a:gd name="T5" fmla="*/ 334 h 313"/>
                <a:gd name="T6" fmla="*/ 141 w 344"/>
                <a:gd name="T7" fmla="*/ 326 h 313"/>
                <a:gd name="T8" fmla="*/ 165 w 344"/>
                <a:gd name="T9" fmla="*/ 309 h 313"/>
                <a:gd name="T10" fmla="*/ 179 w 344"/>
                <a:gd name="T11" fmla="*/ 309 h 313"/>
                <a:gd name="T12" fmla="*/ 189 w 344"/>
                <a:gd name="T13" fmla="*/ 313 h 313"/>
                <a:gd name="T14" fmla="*/ 196 w 344"/>
                <a:gd name="T15" fmla="*/ 329 h 313"/>
                <a:gd name="T16" fmla="*/ 231 w 344"/>
                <a:gd name="T17" fmla="*/ 364 h 313"/>
                <a:gd name="T18" fmla="*/ 248 w 344"/>
                <a:gd name="T19" fmla="*/ 357 h 313"/>
                <a:gd name="T20" fmla="*/ 301 w 344"/>
                <a:gd name="T21" fmla="*/ 330 h 313"/>
                <a:gd name="T22" fmla="*/ 303 w 344"/>
                <a:gd name="T23" fmla="*/ 311 h 313"/>
                <a:gd name="T24" fmla="*/ 314 w 344"/>
                <a:gd name="T25" fmla="*/ 292 h 313"/>
                <a:gd name="T26" fmla="*/ 319 w 344"/>
                <a:gd name="T27" fmla="*/ 267 h 313"/>
                <a:gd name="T28" fmla="*/ 339 w 344"/>
                <a:gd name="T29" fmla="*/ 229 h 313"/>
                <a:gd name="T30" fmla="*/ 356 w 344"/>
                <a:gd name="T31" fmla="*/ 223 h 313"/>
                <a:gd name="T32" fmla="*/ 368 w 344"/>
                <a:gd name="T33" fmla="*/ 210 h 313"/>
                <a:gd name="T34" fmla="*/ 363 w 344"/>
                <a:gd name="T35" fmla="*/ 167 h 313"/>
                <a:gd name="T36" fmla="*/ 370 w 344"/>
                <a:gd name="T37" fmla="*/ 143 h 313"/>
                <a:gd name="T38" fmla="*/ 389 w 344"/>
                <a:gd name="T39" fmla="*/ 98 h 313"/>
                <a:gd name="T40" fmla="*/ 388 w 344"/>
                <a:gd name="T41" fmla="*/ 83 h 313"/>
                <a:gd name="T42" fmla="*/ 381 w 344"/>
                <a:gd name="T43" fmla="*/ 63 h 313"/>
                <a:gd name="T44" fmla="*/ 363 w 344"/>
                <a:gd name="T45" fmla="*/ 53 h 313"/>
                <a:gd name="T46" fmla="*/ 360 w 344"/>
                <a:gd name="T47" fmla="*/ 32 h 313"/>
                <a:gd name="T48" fmla="*/ 375 w 344"/>
                <a:gd name="T49" fmla="*/ 27 h 313"/>
                <a:gd name="T50" fmla="*/ 375 w 344"/>
                <a:gd name="T51" fmla="*/ 18 h 313"/>
                <a:gd name="T52" fmla="*/ 332 w 344"/>
                <a:gd name="T53" fmla="*/ 1 h 313"/>
                <a:gd name="T54" fmla="*/ 294 w 344"/>
                <a:gd name="T55" fmla="*/ 2 h 313"/>
                <a:gd name="T56" fmla="*/ 285 w 344"/>
                <a:gd name="T57" fmla="*/ 16 h 313"/>
                <a:gd name="T58" fmla="*/ 282 w 344"/>
                <a:gd name="T59" fmla="*/ 34 h 313"/>
                <a:gd name="T60" fmla="*/ 276 w 344"/>
                <a:gd name="T61" fmla="*/ 42 h 313"/>
                <a:gd name="T62" fmla="*/ 273 w 344"/>
                <a:gd name="T63" fmla="*/ 55 h 313"/>
                <a:gd name="T64" fmla="*/ 266 w 344"/>
                <a:gd name="T65" fmla="*/ 63 h 313"/>
                <a:gd name="T66" fmla="*/ 259 w 344"/>
                <a:gd name="T67" fmla="*/ 78 h 313"/>
                <a:gd name="T68" fmla="*/ 250 w 344"/>
                <a:gd name="T69" fmla="*/ 96 h 313"/>
                <a:gd name="T70" fmla="*/ 247 w 344"/>
                <a:gd name="T71" fmla="*/ 112 h 313"/>
                <a:gd name="T72" fmla="*/ 202 w 344"/>
                <a:gd name="T73" fmla="*/ 124 h 313"/>
                <a:gd name="T74" fmla="*/ 207 w 344"/>
                <a:gd name="T75" fmla="*/ 133 h 313"/>
                <a:gd name="T76" fmla="*/ 202 w 344"/>
                <a:gd name="T77" fmla="*/ 136 h 313"/>
                <a:gd name="T78" fmla="*/ 139 w 344"/>
                <a:gd name="T79" fmla="*/ 113 h 313"/>
                <a:gd name="T80" fmla="*/ 139 w 344"/>
                <a:gd name="T81" fmla="*/ 124 h 313"/>
                <a:gd name="T82" fmla="*/ 91 w 344"/>
                <a:gd name="T83" fmla="*/ 136 h 313"/>
                <a:gd name="T84" fmla="*/ 23 w 344"/>
                <a:gd name="T85" fmla="*/ 112 h 313"/>
                <a:gd name="T86" fmla="*/ 14 w 344"/>
                <a:gd name="T87" fmla="*/ 126 h 313"/>
                <a:gd name="T88" fmla="*/ 2 w 344"/>
                <a:gd name="T89" fmla="*/ 153 h 313"/>
                <a:gd name="T90" fmla="*/ 9 w 344"/>
                <a:gd name="T91" fmla="*/ 196 h 313"/>
                <a:gd name="T92" fmla="*/ 21 w 344"/>
                <a:gd name="T93" fmla="*/ 214 h 313"/>
                <a:gd name="T94" fmla="*/ 29 w 344"/>
                <a:gd name="T95" fmla="*/ 233 h 313"/>
                <a:gd name="T96" fmla="*/ 50 w 344"/>
                <a:gd name="T97" fmla="*/ 236 h 313"/>
                <a:gd name="T98" fmla="*/ 56 w 344"/>
                <a:gd name="T99" fmla="*/ 272 h 313"/>
                <a:gd name="T100" fmla="*/ 61 w 344"/>
                <a:gd name="T101" fmla="*/ 292 h 313"/>
                <a:gd name="T102" fmla="*/ 61 w 344"/>
                <a:gd name="T103" fmla="*/ 301 h 313"/>
                <a:gd name="T104" fmla="*/ 89 w 344"/>
                <a:gd name="T105" fmla="*/ 297 h 313"/>
                <a:gd name="T106" fmla="*/ 116 w 344"/>
                <a:gd name="T107" fmla="*/ 301 h 313"/>
                <a:gd name="T108" fmla="*/ 119 w 344"/>
                <a:gd name="T109" fmla="*/ 304 h 31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44"/>
                <a:gd name="T166" fmla="*/ 0 h 313"/>
                <a:gd name="T167" fmla="*/ 344 w 344"/>
                <a:gd name="T168" fmla="*/ 313 h 31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44" h="313">
                  <a:moveTo>
                    <a:pt x="102" y="260"/>
                  </a:moveTo>
                  <a:lnTo>
                    <a:pt x="101" y="258"/>
                  </a:lnTo>
                  <a:lnTo>
                    <a:pt x="100" y="258"/>
                  </a:lnTo>
                  <a:lnTo>
                    <a:pt x="100" y="260"/>
                  </a:lnTo>
                  <a:lnTo>
                    <a:pt x="100" y="261"/>
                  </a:lnTo>
                  <a:lnTo>
                    <a:pt x="100" y="262"/>
                  </a:lnTo>
                  <a:lnTo>
                    <a:pt x="100" y="263"/>
                  </a:lnTo>
                  <a:lnTo>
                    <a:pt x="102" y="263"/>
                  </a:lnTo>
                  <a:lnTo>
                    <a:pt x="103" y="263"/>
                  </a:lnTo>
                  <a:lnTo>
                    <a:pt x="105" y="263"/>
                  </a:lnTo>
                  <a:lnTo>
                    <a:pt x="107" y="268"/>
                  </a:lnTo>
                  <a:lnTo>
                    <a:pt x="106" y="273"/>
                  </a:lnTo>
                  <a:lnTo>
                    <a:pt x="103" y="279"/>
                  </a:lnTo>
                  <a:lnTo>
                    <a:pt x="102" y="284"/>
                  </a:lnTo>
                  <a:lnTo>
                    <a:pt x="103" y="285"/>
                  </a:lnTo>
                  <a:lnTo>
                    <a:pt x="105" y="286"/>
                  </a:lnTo>
                  <a:lnTo>
                    <a:pt x="106" y="287"/>
                  </a:lnTo>
                  <a:lnTo>
                    <a:pt x="107" y="286"/>
                  </a:lnTo>
                  <a:lnTo>
                    <a:pt x="108" y="284"/>
                  </a:lnTo>
                  <a:lnTo>
                    <a:pt x="111" y="281"/>
                  </a:lnTo>
                  <a:lnTo>
                    <a:pt x="113" y="281"/>
                  </a:lnTo>
                  <a:lnTo>
                    <a:pt x="115" y="280"/>
                  </a:lnTo>
                  <a:lnTo>
                    <a:pt x="118" y="280"/>
                  </a:lnTo>
                  <a:lnTo>
                    <a:pt x="120" y="279"/>
                  </a:lnTo>
                  <a:lnTo>
                    <a:pt x="123" y="278"/>
                  </a:lnTo>
                  <a:lnTo>
                    <a:pt x="128" y="274"/>
                  </a:lnTo>
                  <a:lnTo>
                    <a:pt x="132" y="272"/>
                  </a:lnTo>
                  <a:lnTo>
                    <a:pt x="135" y="269"/>
                  </a:lnTo>
                  <a:lnTo>
                    <a:pt x="137" y="268"/>
                  </a:lnTo>
                  <a:lnTo>
                    <a:pt x="141" y="264"/>
                  </a:lnTo>
                  <a:lnTo>
                    <a:pt x="143" y="262"/>
                  </a:lnTo>
                  <a:lnTo>
                    <a:pt x="144" y="258"/>
                  </a:lnTo>
                  <a:lnTo>
                    <a:pt x="146" y="261"/>
                  </a:lnTo>
                  <a:lnTo>
                    <a:pt x="148" y="263"/>
                  </a:lnTo>
                  <a:lnTo>
                    <a:pt x="150" y="264"/>
                  </a:lnTo>
                  <a:lnTo>
                    <a:pt x="153" y="264"/>
                  </a:lnTo>
                  <a:lnTo>
                    <a:pt x="156" y="263"/>
                  </a:lnTo>
                  <a:lnTo>
                    <a:pt x="158" y="264"/>
                  </a:lnTo>
                  <a:lnTo>
                    <a:pt x="158" y="266"/>
                  </a:lnTo>
                  <a:lnTo>
                    <a:pt x="158" y="268"/>
                  </a:lnTo>
                  <a:lnTo>
                    <a:pt x="161" y="268"/>
                  </a:lnTo>
                  <a:lnTo>
                    <a:pt x="165" y="268"/>
                  </a:lnTo>
                  <a:lnTo>
                    <a:pt x="165" y="270"/>
                  </a:lnTo>
                  <a:lnTo>
                    <a:pt x="165" y="274"/>
                  </a:lnTo>
                  <a:lnTo>
                    <a:pt x="166" y="276"/>
                  </a:lnTo>
                  <a:lnTo>
                    <a:pt x="167" y="279"/>
                  </a:lnTo>
                  <a:lnTo>
                    <a:pt x="167" y="281"/>
                  </a:lnTo>
                  <a:lnTo>
                    <a:pt x="179" y="279"/>
                  </a:lnTo>
                  <a:lnTo>
                    <a:pt x="190" y="278"/>
                  </a:lnTo>
                  <a:lnTo>
                    <a:pt x="202" y="278"/>
                  </a:lnTo>
                  <a:lnTo>
                    <a:pt x="202" y="290"/>
                  </a:lnTo>
                  <a:lnTo>
                    <a:pt x="202" y="301"/>
                  </a:lnTo>
                  <a:lnTo>
                    <a:pt x="197" y="311"/>
                  </a:lnTo>
                  <a:lnTo>
                    <a:pt x="202" y="313"/>
                  </a:lnTo>
                  <a:lnTo>
                    <a:pt x="207" y="311"/>
                  </a:lnTo>
                  <a:lnTo>
                    <a:pt x="211" y="309"/>
                  </a:lnTo>
                  <a:lnTo>
                    <a:pt x="212" y="309"/>
                  </a:lnTo>
                  <a:lnTo>
                    <a:pt x="212" y="308"/>
                  </a:lnTo>
                  <a:lnTo>
                    <a:pt x="212" y="305"/>
                  </a:lnTo>
                  <a:lnTo>
                    <a:pt x="220" y="303"/>
                  </a:lnTo>
                  <a:lnTo>
                    <a:pt x="229" y="302"/>
                  </a:lnTo>
                  <a:lnTo>
                    <a:pt x="237" y="299"/>
                  </a:lnTo>
                  <a:lnTo>
                    <a:pt x="248" y="292"/>
                  </a:lnTo>
                  <a:lnTo>
                    <a:pt x="257" y="282"/>
                  </a:lnTo>
                  <a:lnTo>
                    <a:pt x="257" y="281"/>
                  </a:lnTo>
                  <a:lnTo>
                    <a:pt x="259" y="278"/>
                  </a:lnTo>
                  <a:lnTo>
                    <a:pt x="257" y="275"/>
                  </a:lnTo>
                  <a:lnTo>
                    <a:pt x="257" y="272"/>
                  </a:lnTo>
                  <a:lnTo>
                    <a:pt x="257" y="268"/>
                  </a:lnTo>
                  <a:lnTo>
                    <a:pt x="259" y="266"/>
                  </a:lnTo>
                  <a:lnTo>
                    <a:pt x="261" y="264"/>
                  </a:lnTo>
                  <a:lnTo>
                    <a:pt x="263" y="263"/>
                  </a:lnTo>
                  <a:lnTo>
                    <a:pt x="266" y="261"/>
                  </a:lnTo>
                  <a:lnTo>
                    <a:pt x="267" y="260"/>
                  </a:lnTo>
                  <a:lnTo>
                    <a:pt x="268" y="258"/>
                  </a:lnTo>
                  <a:lnTo>
                    <a:pt x="268" y="250"/>
                  </a:lnTo>
                  <a:lnTo>
                    <a:pt x="272" y="244"/>
                  </a:lnTo>
                  <a:lnTo>
                    <a:pt x="276" y="238"/>
                  </a:lnTo>
                  <a:lnTo>
                    <a:pt x="279" y="231"/>
                  </a:lnTo>
                  <a:lnTo>
                    <a:pt x="276" y="231"/>
                  </a:lnTo>
                  <a:lnTo>
                    <a:pt x="273" y="230"/>
                  </a:lnTo>
                  <a:lnTo>
                    <a:pt x="272" y="228"/>
                  </a:lnTo>
                  <a:lnTo>
                    <a:pt x="273" y="225"/>
                  </a:lnTo>
                  <a:lnTo>
                    <a:pt x="272" y="222"/>
                  </a:lnTo>
                  <a:lnTo>
                    <a:pt x="272" y="220"/>
                  </a:lnTo>
                  <a:lnTo>
                    <a:pt x="270" y="216"/>
                  </a:lnTo>
                  <a:lnTo>
                    <a:pt x="280" y="208"/>
                  </a:lnTo>
                  <a:lnTo>
                    <a:pt x="289" y="196"/>
                  </a:lnTo>
                  <a:lnTo>
                    <a:pt x="291" y="195"/>
                  </a:lnTo>
                  <a:lnTo>
                    <a:pt x="294" y="193"/>
                  </a:lnTo>
                  <a:lnTo>
                    <a:pt x="296" y="193"/>
                  </a:lnTo>
                  <a:lnTo>
                    <a:pt x="298" y="192"/>
                  </a:lnTo>
                  <a:lnTo>
                    <a:pt x="302" y="192"/>
                  </a:lnTo>
                  <a:lnTo>
                    <a:pt x="304" y="191"/>
                  </a:lnTo>
                  <a:lnTo>
                    <a:pt x="306" y="189"/>
                  </a:lnTo>
                  <a:lnTo>
                    <a:pt x="308" y="186"/>
                  </a:lnTo>
                  <a:lnTo>
                    <a:pt x="309" y="185"/>
                  </a:lnTo>
                  <a:lnTo>
                    <a:pt x="312" y="183"/>
                  </a:lnTo>
                  <a:lnTo>
                    <a:pt x="313" y="181"/>
                  </a:lnTo>
                  <a:lnTo>
                    <a:pt x="314" y="180"/>
                  </a:lnTo>
                  <a:lnTo>
                    <a:pt x="313" y="178"/>
                  </a:lnTo>
                  <a:lnTo>
                    <a:pt x="307" y="167"/>
                  </a:lnTo>
                  <a:lnTo>
                    <a:pt x="306" y="156"/>
                  </a:lnTo>
                  <a:lnTo>
                    <a:pt x="304" y="145"/>
                  </a:lnTo>
                  <a:lnTo>
                    <a:pt x="308" y="144"/>
                  </a:lnTo>
                  <a:lnTo>
                    <a:pt x="310" y="143"/>
                  </a:lnTo>
                  <a:lnTo>
                    <a:pt x="310" y="142"/>
                  </a:lnTo>
                  <a:lnTo>
                    <a:pt x="312" y="140"/>
                  </a:lnTo>
                  <a:lnTo>
                    <a:pt x="312" y="138"/>
                  </a:lnTo>
                  <a:lnTo>
                    <a:pt x="312" y="136"/>
                  </a:lnTo>
                  <a:lnTo>
                    <a:pt x="314" y="132"/>
                  </a:lnTo>
                  <a:lnTo>
                    <a:pt x="316" y="122"/>
                  </a:lnTo>
                  <a:lnTo>
                    <a:pt x="315" y="113"/>
                  </a:lnTo>
                  <a:lnTo>
                    <a:pt x="315" y="103"/>
                  </a:lnTo>
                  <a:lnTo>
                    <a:pt x="316" y="94"/>
                  </a:lnTo>
                  <a:lnTo>
                    <a:pt x="321" y="85"/>
                  </a:lnTo>
                  <a:lnTo>
                    <a:pt x="326" y="84"/>
                  </a:lnTo>
                  <a:lnTo>
                    <a:pt x="332" y="84"/>
                  </a:lnTo>
                  <a:lnTo>
                    <a:pt x="337" y="85"/>
                  </a:lnTo>
                  <a:lnTo>
                    <a:pt x="342" y="86"/>
                  </a:lnTo>
                  <a:lnTo>
                    <a:pt x="344" y="84"/>
                  </a:lnTo>
                  <a:lnTo>
                    <a:pt x="343" y="78"/>
                  </a:lnTo>
                  <a:lnTo>
                    <a:pt x="338" y="74"/>
                  </a:lnTo>
                  <a:lnTo>
                    <a:pt x="331" y="71"/>
                  </a:lnTo>
                  <a:lnTo>
                    <a:pt x="325" y="68"/>
                  </a:lnTo>
                  <a:lnTo>
                    <a:pt x="318" y="63"/>
                  </a:lnTo>
                  <a:lnTo>
                    <a:pt x="320" y="61"/>
                  </a:lnTo>
                  <a:lnTo>
                    <a:pt x="321" y="59"/>
                  </a:lnTo>
                  <a:lnTo>
                    <a:pt x="324" y="56"/>
                  </a:lnTo>
                  <a:lnTo>
                    <a:pt x="325" y="54"/>
                  </a:lnTo>
                  <a:lnTo>
                    <a:pt x="322" y="54"/>
                  </a:lnTo>
                  <a:lnTo>
                    <a:pt x="320" y="54"/>
                  </a:lnTo>
                  <a:lnTo>
                    <a:pt x="318" y="51"/>
                  </a:lnTo>
                  <a:lnTo>
                    <a:pt x="316" y="50"/>
                  </a:lnTo>
                  <a:lnTo>
                    <a:pt x="314" y="49"/>
                  </a:lnTo>
                  <a:lnTo>
                    <a:pt x="310" y="45"/>
                  </a:lnTo>
                  <a:lnTo>
                    <a:pt x="308" y="43"/>
                  </a:lnTo>
                  <a:lnTo>
                    <a:pt x="304" y="39"/>
                  </a:lnTo>
                  <a:lnTo>
                    <a:pt x="302" y="37"/>
                  </a:lnTo>
                  <a:lnTo>
                    <a:pt x="301" y="33"/>
                  </a:lnTo>
                  <a:lnTo>
                    <a:pt x="303" y="29"/>
                  </a:lnTo>
                  <a:lnTo>
                    <a:pt x="307" y="27"/>
                  </a:lnTo>
                  <a:lnTo>
                    <a:pt x="312" y="27"/>
                  </a:lnTo>
                  <a:lnTo>
                    <a:pt x="318" y="26"/>
                  </a:lnTo>
                  <a:lnTo>
                    <a:pt x="322" y="25"/>
                  </a:lnTo>
                  <a:lnTo>
                    <a:pt x="322" y="24"/>
                  </a:lnTo>
                  <a:lnTo>
                    <a:pt x="320" y="23"/>
                  </a:lnTo>
                  <a:lnTo>
                    <a:pt x="319" y="21"/>
                  </a:lnTo>
                  <a:lnTo>
                    <a:pt x="318" y="20"/>
                  </a:lnTo>
                  <a:lnTo>
                    <a:pt x="316" y="19"/>
                  </a:lnTo>
                  <a:lnTo>
                    <a:pt x="318" y="18"/>
                  </a:lnTo>
                  <a:lnTo>
                    <a:pt x="319" y="17"/>
                  </a:lnTo>
                  <a:lnTo>
                    <a:pt x="320" y="15"/>
                  </a:lnTo>
                  <a:lnTo>
                    <a:pt x="314" y="9"/>
                  </a:lnTo>
                  <a:lnTo>
                    <a:pt x="307" y="6"/>
                  </a:lnTo>
                  <a:lnTo>
                    <a:pt x="298" y="5"/>
                  </a:lnTo>
                  <a:lnTo>
                    <a:pt x="290" y="2"/>
                  </a:lnTo>
                  <a:lnTo>
                    <a:pt x="283" y="1"/>
                  </a:lnTo>
                  <a:lnTo>
                    <a:pt x="274" y="2"/>
                  </a:lnTo>
                  <a:lnTo>
                    <a:pt x="266" y="3"/>
                  </a:lnTo>
                  <a:lnTo>
                    <a:pt x="257" y="1"/>
                  </a:lnTo>
                  <a:lnTo>
                    <a:pt x="255" y="0"/>
                  </a:lnTo>
                  <a:lnTo>
                    <a:pt x="254" y="1"/>
                  </a:lnTo>
                  <a:lnTo>
                    <a:pt x="251" y="2"/>
                  </a:lnTo>
                  <a:lnTo>
                    <a:pt x="250" y="3"/>
                  </a:lnTo>
                  <a:lnTo>
                    <a:pt x="248" y="5"/>
                  </a:lnTo>
                  <a:lnTo>
                    <a:pt x="247" y="6"/>
                  </a:lnTo>
                  <a:lnTo>
                    <a:pt x="244" y="6"/>
                  </a:lnTo>
                  <a:lnTo>
                    <a:pt x="244" y="9"/>
                  </a:lnTo>
                  <a:lnTo>
                    <a:pt x="243" y="14"/>
                  </a:lnTo>
                  <a:lnTo>
                    <a:pt x="241" y="17"/>
                  </a:lnTo>
                  <a:lnTo>
                    <a:pt x="238" y="20"/>
                  </a:lnTo>
                  <a:lnTo>
                    <a:pt x="237" y="21"/>
                  </a:lnTo>
                  <a:lnTo>
                    <a:pt x="238" y="24"/>
                  </a:lnTo>
                  <a:lnTo>
                    <a:pt x="239" y="26"/>
                  </a:lnTo>
                  <a:lnTo>
                    <a:pt x="241" y="29"/>
                  </a:lnTo>
                  <a:lnTo>
                    <a:pt x="242" y="31"/>
                  </a:lnTo>
                  <a:lnTo>
                    <a:pt x="242" y="33"/>
                  </a:lnTo>
                  <a:lnTo>
                    <a:pt x="241" y="35"/>
                  </a:lnTo>
                  <a:lnTo>
                    <a:pt x="239" y="36"/>
                  </a:lnTo>
                  <a:lnTo>
                    <a:pt x="237" y="36"/>
                  </a:lnTo>
                  <a:lnTo>
                    <a:pt x="236" y="36"/>
                  </a:lnTo>
                  <a:lnTo>
                    <a:pt x="235" y="36"/>
                  </a:lnTo>
                  <a:lnTo>
                    <a:pt x="233" y="36"/>
                  </a:lnTo>
                  <a:lnTo>
                    <a:pt x="231" y="38"/>
                  </a:lnTo>
                  <a:lnTo>
                    <a:pt x="231" y="41"/>
                  </a:lnTo>
                  <a:lnTo>
                    <a:pt x="232" y="43"/>
                  </a:lnTo>
                  <a:lnTo>
                    <a:pt x="233" y="47"/>
                  </a:lnTo>
                  <a:lnTo>
                    <a:pt x="233" y="49"/>
                  </a:lnTo>
                  <a:lnTo>
                    <a:pt x="233" y="51"/>
                  </a:lnTo>
                  <a:lnTo>
                    <a:pt x="233" y="53"/>
                  </a:lnTo>
                  <a:lnTo>
                    <a:pt x="231" y="54"/>
                  </a:lnTo>
                  <a:lnTo>
                    <a:pt x="230" y="54"/>
                  </a:lnTo>
                  <a:lnTo>
                    <a:pt x="227" y="54"/>
                  </a:lnTo>
                  <a:lnTo>
                    <a:pt x="225" y="54"/>
                  </a:lnTo>
                  <a:lnTo>
                    <a:pt x="224" y="55"/>
                  </a:lnTo>
                  <a:lnTo>
                    <a:pt x="221" y="57"/>
                  </a:lnTo>
                  <a:lnTo>
                    <a:pt x="220" y="60"/>
                  </a:lnTo>
                  <a:lnTo>
                    <a:pt x="221" y="63"/>
                  </a:lnTo>
                  <a:lnTo>
                    <a:pt x="221" y="67"/>
                  </a:lnTo>
                  <a:lnTo>
                    <a:pt x="224" y="71"/>
                  </a:lnTo>
                  <a:lnTo>
                    <a:pt x="220" y="72"/>
                  </a:lnTo>
                  <a:lnTo>
                    <a:pt x="218" y="74"/>
                  </a:lnTo>
                  <a:lnTo>
                    <a:pt x="215" y="77"/>
                  </a:lnTo>
                  <a:lnTo>
                    <a:pt x="214" y="79"/>
                  </a:lnTo>
                  <a:lnTo>
                    <a:pt x="213" y="82"/>
                  </a:lnTo>
                  <a:lnTo>
                    <a:pt x="212" y="84"/>
                  </a:lnTo>
                  <a:lnTo>
                    <a:pt x="212" y="86"/>
                  </a:lnTo>
                  <a:lnTo>
                    <a:pt x="212" y="89"/>
                  </a:lnTo>
                  <a:lnTo>
                    <a:pt x="212" y="91"/>
                  </a:lnTo>
                  <a:lnTo>
                    <a:pt x="212" y="94"/>
                  </a:lnTo>
                  <a:lnTo>
                    <a:pt x="211" y="96"/>
                  </a:lnTo>
                  <a:lnTo>
                    <a:pt x="208" y="97"/>
                  </a:lnTo>
                  <a:lnTo>
                    <a:pt x="200" y="101"/>
                  </a:lnTo>
                  <a:lnTo>
                    <a:pt x="189" y="101"/>
                  </a:lnTo>
                  <a:lnTo>
                    <a:pt x="179" y="102"/>
                  </a:lnTo>
                  <a:lnTo>
                    <a:pt x="170" y="106"/>
                  </a:lnTo>
                  <a:lnTo>
                    <a:pt x="172" y="106"/>
                  </a:lnTo>
                  <a:lnTo>
                    <a:pt x="172" y="107"/>
                  </a:lnTo>
                  <a:lnTo>
                    <a:pt x="173" y="108"/>
                  </a:lnTo>
                  <a:lnTo>
                    <a:pt x="174" y="110"/>
                  </a:lnTo>
                  <a:lnTo>
                    <a:pt x="174" y="112"/>
                  </a:lnTo>
                  <a:lnTo>
                    <a:pt x="176" y="113"/>
                  </a:lnTo>
                  <a:lnTo>
                    <a:pt x="177" y="114"/>
                  </a:lnTo>
                  <a:lnTo>
                    <a:pt x="176" y="114"/>
                  </a:lnTo>
                  <a:lnTo>
                    <a:pt x="174" y="114"/>
                  </a:lnTo>
                  <a:lnTo>
                    <a:pt x="173" y="115"/>
                  </a:lnTo>
                  <a:lnTo>
                    <a:pt x="172" y="115"/>
                  </a:lnTo>
                  <a:lnTo>
                    <a:pt x="172" y="116"/>
                  </a:lnTo>
                  <a:lnTo>
                    <a:pt x="162" y="110"/>
                  </a:lnTo>
                  <a:lnTo>
                    <a:pt x="152" y="104"/>
                  </a:lnTo>
                  <a:lnTo>
                    <a:pt x="142" y="100"/>
                  </a:lnTo>
                  <a:lnTo>
                    <a:pt x="131" y="96"/>
                  </a:lnTo>
                  <a:lnTo>
                    <a:pt x="119" y="96"/>
                  </a:lnTo>
                  <a:lnTo>
                    <a:pt x="119" y="97"/>
                  </a:lnTo>
                  <a:lnTo>
                    <a:pt x="119" y="98"/>
                  </a:lnTo>
                  <a:lnTo>
                    <a:pt x="118" y="100"/>
                  </a:lnTo>
                  <a:lnTo>
                    <a:pt x="118" y="101"/>
                  </a:lnTo>
                  <a:lnTo>
                    <a:pt x="119" y="102"/>
                  </a:lnTo>
                  <a:lnTo>
                    <a:pt x="122" y="103"/>
                  </a:lnTo>
                  <a:lnTo>
                    <a:pt x="119" y="106"/>
                  </a:lnTo>
                  <a:lnTo>
                    <a:pt x="117" y="108"/>
                  </a:lnTo>
                  <a:lnTo>
                    <a:pt x="113" y="110"/>
                  </a:lnTo>
                  <a:lnTo>
                    <a:pt x="111" y="110"/>
                  </a:lnTo>
                  <a:lnTo>
                    <a:pt x="107" y="112"/>
                  </a:lnTo>
                  <a:lnTo>
                    <a:pt x="93" y="114"/>
                  </a:lnTo>
                  <a:lnTo>
                    <a:pt x="78" y="116"/>
                  </a:lnTo>
                  <a:lnTo>
                    <a:pt x="65" y="120"/>
                  </a:lnTo>
                  <a:lnTo>
                    <a:pt x="52" y="126"/>
                  </a:lnTo>
                  <a:lnTo>
                    <a:pt x="47" y="116"/>
                  </a:lnTo>
                  <a:lnTo>
                    <a:pt x="40" y="107"/>
                  </a:lnTo>
                  <a:lnTo>
                    <a:pt x="30" y="100"/>
                  </a:lnTo>
                  <a:lnTo>
                    <a:pt x="20" y="96"/>
                  </a:lnTo>
                  <a:lnTo>
                    <a:pt x="10" y="100"/>
                  </a:lnTo>
                  <a:lnTo>
                    <a:pt x="10" y="102"/>
                  </a:lnTo>
                  <a:lnTo>
                    <a:pt x="10" y="104"/>
                  </a:lnTo>
                  <a:lnTo>
                    <a:pt x="10" y="106"/>
                  </a:lnTo>
                  <a:lnTo>
                    <a:pt x="12" y="108"/>
                  </a:lnTo>
                  <a:lnTo>
                    <a:pt x="6" y="114"/>
                  </a:lnTo>
                  <a:lnTo>
                    <a:pt x="6" y="121"/>
                  </a:lnTo>
                  <a:lnTo>
                    <a:pt x="7" y="128"/>
                  </a:lnTo>
                  <a:lnTo>
                    <a:pt x="5" y="128"/>
                  </a:lnTo>
                  <a:lnTo>
                    <a:pt x="4" y="130"/>
                  </a:lnTo>
                  <a:lnTo>
                    <a:pt x="2" y="131"/>
                  </a:lnTo>
                  <a:lnTo>
                    <a:pt x="1" y="132"/>
                  </a:lnTo>
                  <a:lnTo>
                    <a:pt x="0" y="133"/>
                  </a:lnTo>
                  <a:lnTo>
                    <a:pt x="6" y="142"/>
                  </a:lnTo>
                  <a:lnTo>
                    <a:pt x="10" y="150"/>
                  </a:lnTo>
                  <a:lnTo>
                    <a:pt x="12" y="159"/>
                  </a:lnTo>
                  <a:lnTo>
                    <a:pt x="8" y="168"/>
                  </a:lnTo>
                  <a:lnTo>
                    <a:pt x="8" y="169"/>
                  </a:lnTo>
                  <a:lnTo>
                    <a:pt x="11" y="171"/>
                  </a:lnTo>
                  <a:lnTo>
                    <a:pt x="13" y="172"/>
                  </a:lnTo>
                  <a:lnTo>
                    <a:pt x="14" y="173"/>
                  </a:lnTo>
                  <a:lnTo>
                    <a:pt x="17" y="175"/>
                  </a:lnTo>
                  <a:lnTo>
                    <a:pt x="18" y="183"/>
                  </a:lnTo>
                  <a:lnTo>
                    <a:pt x="19" y="191"/>
                  </a:lnTo>
                  <a:lnTo>
                    <a:pt x="22" y="198"/>
                  </a:lnTo>
                  <a:lnTo>
                    <a:pt x="25" y="205"/>
                  </a:lnTo>
                  <a:lnTo>
                    <a:pt x="25" y="203"/>
                  </a:lnTo>
                  <a:lnTo>
                    <a:pt x="25" y="202"/>
                  </a:lnTo>
                  <a:lnTo>
                    <a:pt x="25" y="199"/>
                  </a:lnTo>
                  <a:lnTo>
                    <a:pt x="26" y="198"/>
                  </a:lnTo>
                  <a:lnTo>
                    <a:pt x="29" y="197"/>
                  </a:lnTo>
                  <a:lnTo>
                    <a:pt x="31" y="196"/>
                  </a:lnTo>
                  <a:lnTo>
                    <a:pt x="34" y="196"/>
                  </a:lnTo>
                  <a:lnTo>
                    <a:pt x="37" y="196"/>
                  </a:lnTo>
                  <a:lnTo>
                    <a:pt x="43" y="202"/>
                  </a:lnTo>
                  <a:lnTo>
                    <a:pt x="45" y="210"/>
                  </a:lnTo>
                  <a:lnTo>
                    <a:pt x="43" y="217"/>
                  </a:lnTo>
                  <a:lnTo>
                    <a:pt x="43" y="226"/>
                  </a:lnTo>
                  <a:lnTo>
                    <a:pt x="45" y="228"/>
                  </a:lnTo>
                  <a:lnTo>
                    <a:pt x="47" y="231"/>
                  </a:lnTo>
                  <a:lnTo>
                    <a:pt x="48" y="233"/>
                  </a:lnTo>
                  <a:lnTo>
                    <a:pt x="51" y="236"/>
                  </a:lnTo>
                  <a:lnTo>
                    <a:pt x="52" y="239"/>
                  </a:lnTo>
                  <a:lnTo>
                    <a:pt x="53" y="243"/>
                  </a:lnTo>
                  <a:lnTo>
                    <a:pt x="53" y="246"/>
                  </a:lnTo>
                  <a:lnTo>
                    <a:pt x="53" y="249"/>
                  </a:lnTo>
                  <a:lnTo>
                    <a:pt x="52" y="250"/>
                  </a:lnTo>
                  <a:lnTo>
                    <a:pt x="51" y="251"/>
                  </a:lnTo>
                  <a:lnTo>
                    <a:pt x="49" y="252"/>
                  </a:lnTo>
                  <a:lnTo>
                    <a:pt x="49" y="255"/>
                  </a:lnTo>
                  <a:lnTo>
                    <a:pt x="49" y="256"/>
                  </a:lnTo>
                  <a:lnTo>
                    <a:pt x="52" y="258"/>
                  </a:lnTo>
                  <a:lnTo>
                    <a:pt x="52" y="257"/>
                  </a:lnTo>
                  <a:lnTo>
                    <a:pt x="52" y="255"/>
                  </a:lnTo>
                  <a:lnTo>
                    <a:pt x="58" y="254"/>
                  </a:lnTo>
                  <a:lnTo>
                    <a:pt x="64" y="256"/>
                  </a:lnTo>
                  <a:lnTo>
                    <a:pt x="70" y="256"/>
                  </a:lnTo>
                  <a:lnTo>
                    <a:pt x="76" y="254"/>
                  </a:lnTo>
                  <a:lnTo>
                    <a:pt x="79" y="252"/>
                  </a:lnTo>
                  <a:lnTo>
                    <a:pt x="83" y="255"/>
                  </a:lnTo>
                  <a:lnTo>
                    <a:pt x="88" y="257"/>
                  </a:lnTo>
                  <a:lnTo>
                    <a:pt x="93" y="260"/>
                  </a:lnTo>
                  <a:lnTo>
                    <a:pt x="99" y="257"/>
                  </a:lnTo>
                  <a:lnTo>
                    <a:pt x="100" y="258"/>
                  </a:lnTo>
                  <a:lnTo>
                    <a:pt x="100" y="260"/>
                  </a:lnTo>
                  <a:lnTo>
                    <a:pt x="101" y="261"/>
                  </a:lnTo>
                  <a:lnTo>
                    <a:pt x="102" y="261"/>
                  </a:lnTo>
                  <a:lnTo>
                    <a:pt x="102" y="260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12" name="Freeform 108"/>
            <p:cNvSpPr>
              <a:spLocks/>
            </p:cNvSpPr>
            <p:nvPr/>
          </p:nvSpPr>
          <p:spPr bwMode="gray">
            <a:xfrm>
              <a:off x="2471" y="3349"/>
              <a:ext cx="467" cy="485"/>
            </a:xfrm>
            <a:custGeom>
              <a:avLst/>
              <a:gdLst>
                <a:gd name="T0" fmla="*/ 14 w 399"/>
                <a:gd name="T1" fmla="*/ 0 h 414"/>
                <a:gd name="T2" fmla="*/ 1 w 399"/>
                <a:gd name="T3" fmla="*/ 13 h 414"/>
                <a:gd name="T4" fmla="*/ 18 w 399"/>
                <a:gd name="T5" fmla="*/ 34 h 414"/>
                <a:gd name="T6" fmla="*/ 83 w 399"/>
                <a:gd name="T7" fmla="*/ 96 h 414"/>
                <a:gd name="T8" fmla="*/ 143 w 399"/>
                <a:gd name="T9" fmla="*/ 156 h 414"/>
                <a:gd name="T10" fmla="*/ 166 w 399"/>
                <a:gd name="T11" fmla="*/ 217 h 414"/>
                <a:gd name="T12" fmla="*/ 172 w 399"/>
                <a:gd name="T13" fmla="*/ 224 h 414"/>
                <a:gd name="T14" fmla="*/ 208 w 399"/>
                <a:gd name="T15" fmla="*/ 248 h 414"/>
                <a:gd name="T16" fmla="*/ 240 w 399"/>
                <a:gd name="T17" fmla="*/ 308 h 414"/>
                <a:gd name="T18" fmla="*/ 241 w 399"/>
                <a:gd name="T19" fmla="*/ 320 h 414"/>
                <a:gd name="T20" fmla="*/ 249 w 399"/>
                <a:gd name="T21" fmla="*/ 335 h 414"/>
                <a:gd name="T22" fmla="*/ 262 w 399"/>
                <a:gd name="T23" fmla="*/ 348 h 414"/>
                <a:gd name="T24" fmla="*/ 275 w 399"/>
                <a:gd name="T25" fmla="*/ 370 h 414"/>
                <a:gd name="T26" fmla="*/ 322 w 399"/>
                <a:gd name="T27" fmla="*/ 411 h 414"/>
                <a:gd name="T28" fmla="*/ 343 w 399"/>
                <a:gd name="T29" fmla="*/ 431 h 414"/>
                <a:gd name="T30" fmla="*/ 372 w 399"/>
                <a:gd name="T31" fmla="*/ 458 h 414"/>
                <a:gd name="T32" fmla="*/ 387 w 399"/>
                <a:gd name="T33" fmla="*/ 469 h 414"/>
                <a:gd name="T34" fmla="*/ 403 w 399"/>
                <a:gd name="T35" fmla="*/ 465 h 414"/>
                <a:gd name="T36" fmla="*/ 433 w 399"/>
                <a:gd name="T37" fmla="*/ 472 h 414"/>
                <a:gd name="T38" fmla="*/ 442 w 399"/>
                <a:gd name="T39" fmla="*/ 485 h 414"/>
                <a:gd name="T40" fmla="*/ 445 w 399"/>
                <a:gd name="T41" fmla="*/ 433 h 414"/>
                <a:gd name="T42" fmla="*/ 445 w 399"/>
                <a:gd name="T43" fmla="*/ 408 h 414"/>
                <a:gd name="T44" fmla="*/ 449 w 399"/>
                <a:gd name="T45" fmla="*/ 395 h 414"/>
                <a:gd name="T46" fmla="*/ 442 w 399"/>
                <a:gd name="T47" fmla="*/ 382 h 414"/>
                <a:gd name="T48" fmla="*/ 445 w 399"/>
                <a:gd name="T49" fmla="*/ 374 h 414"/>
                <a:gd name="T50" fmla="*/ 449 w 399"/>
                <a:gd name="T51" fmla="*/ 367 h 414"/>
                <a:gd name="T52" fmla="*/ 451 w 399"/>
                <a:gd name="T53" fmla="*/ 355 h 414"/>
                <a:gd name="T54" fmla="*/ 461 w 399"/>
                <a:gd name="T55" fmla="*/ 346 h 414"/>
                <a:gd name="T56" fmla="*/ 460 w 399"/>
                <a:gd name="T57" fmla="*/ 341 h 414"/>
                <a:gd name="T58" fmla="*/ 413 w 399"/>
                <a:gd name="T59" fmla="*/ 319 h 414"/>
                <a:gd name="T60" fmla="*/ 393 w 399"/>
                <a:gd name="T61" fmla="*/ 320 h 414"/>
                <a:gd name="T62" fmla="*/ 382 w 399"/>
                <a:gd name="T63" fmla="*/ 305 h 414"/>
                <a:gd name="T64" fmla="*/ 371 w 399"/>
                <a:gd name="T65" fmla="*/ 271 h 414"/>
                <a:gd name="T66" fmla="*/ 346 w 399"/>
                <a:gd name="T67" fmla="*/ 258 h 414"/>
                <a:gd name="T68" fmla="*/ 353 w 399"/>
                <a:gd name="T69" fmla="*/ 248 h 414"/>
                <a:gd name="T70" fmla="*/ 344 w 399"/>
                <a:gd name="T71" fmla="*/ 243 h 414"/>
                <a:gd name="T72" fmla="*/ 353 w 399"/>
                <a:gd name="T73" fmla="*/ 224 h 414"/>
                <a:gd name="T74" fmla="*/ 339 w 399"/>
                <a:gd name="T75" fmla="*/ 214 h 414"/>
                <a:gd name="T76" fmla="*/ 334 w 399"/>
                <a:gd name="T77" fmla="*/ 211 h 414"/>
                <a:gd name="T78" fmla="*/ 331 w 399"/>
                <a:gd name="T79" fmla="*/ 211 h 414"/>
                <a:gd name="T80" fmla="*/ 331 w 399"/>
                <a:gd name="T81" fmla="*/ 214 h 414"/>
                <a:gd name="T82" fmla="*/ 327 w 399"/>
                <a:gd name="T83" fmla="*/ 210 h 414"/>
                <a:gd name="T84" fmla="*/ 297 w 399"/>
                <a:gd name="T85" fmla="*/ 198 h 414"/>
                <a:gd name="T86" fmla="*/ 288 w 399"/>
                <a:gd name="T87" fmla="*/ 173 h 414"/>
                <a:gd name="T88" fmla="*/ 256 w 399"/>
                <a:gd name="T89" fmla="*/ 145 h 414"/>
                <a:gd name="T90" fmla="*/ 236 w 399"/>
                <a:gd name="T91" fmla="*/ 144 h 414"/>
                <a:gd name="T92" fmla="*/ 242 w 399"/>
                <a:gd name="T93" fmla="*/ 155 h 414"/>
                <a:gd name="T94" fmla="*/ 204 w 399"/>
                <a:gd name="T95" fmla="*/ 122 h 414"/>
                <a:gd name="T96" fmla="*/ 192 w 399"/>
                <a:gd name="T97" fmla="*/ 101 h 414"/>
                <a:gd name="T98" fmla="*/ 160 w 399"/>
                <a:gd name="T99" fmla="*/ 78 h 414"/>
                <a:gd name="T100" fmla="*/ 136 w 399"/>
                <a:gd name="T101" fmla="*/ 42 h 414"/>
                <a:gd name="T102" fmla="*/ 128 w 399"/>
                <a:gd name="T103" fmla="*/ 27 h 414"/>
                <a:gd name="T104" fmla="*/ 95 w 399"/>
                <a:gd name="T105" fmla="*/ 16 h 414"/>
                <a:gd name="T106" fmla="*/ 51 w 399"/>
                <a:gd name="T107" fmla="*/ 15 h 41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99"/>
                <a:gd name="T163" fmla="*/ 0 h 414"/>
                <a:gd name="T164" fmla="*/ 399 w 399"/>
                <a:gd name="T165" fmla="*/ 414 h 41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99" h="414">
                  <a:moveTo>
                    <a:pt x="44" y="13"/>
                  </a:moveTo>
                  <a:lnTo>
                    <a:pt x="34" y="7"/>
                  </a:lnTo>
                  <a:lnTo>
                    <a:pt x="23" y="1"/>
                  </a:lnTo>
                  <a:lnTo>
                    <a:pt x="12" y="0"/>
                  </a:lnTo>
                  <a:lnTo>
                    <a:pt x="3" y="3"/>
                  </a:lnTo>
                  <a:lnTo>
                    <a:pt x="1" y="6"/>
                  </a:lnTo>
                  <a:lnTo>
                    <a:pt x="0" y="8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4" y="15"/>
                  </a:lnTo>
                  <a:lnTo>
                    <a:pt x="5" y="18"/>
                  </a:lnTo>
                  <a:lnTo>
                    <a:pt x="15" y="29"/>
                  </a:lnTo>
                  <a:lnTo>
                    <a:pt x="24" y="41"/>
                  </a:lnTo>
                  <a:lnTo>
                    <a:pt x="35" y="50"/>
                  </a:lnTo>
                  <a:lnTo>
                    <a:pt x="54" y="65"/>
                  </a:lnTo>
                  <a:lnTo>
                    <a:pt x="71" y="82"/>
                  </a:lnTo>
                  <a:lnTo>
                    <a:pt x="84" y="101"/>
                  </a:lnTo>
                  <a:lnTo>
                    <a:pt x="97" y="120"/>
                  </a:lnTo>
                  <a:lnTo>
                    <a:pt x="111" y="125"/>
                  </a:lnTo>
                  <a:lnTo>
                    <a:pt x="122" y="133"/>
                  </a:lnTo>
                  <a:lnTo>
                    <a:pt x="129" y="144"/>
                  </a:lnTo>
                  <a:lnTo>
                    <a:pt x="135" y="157"/>
                  </a:lnTo>
                  <a:lnTo>
                    <a:pt x="140" y="171"/>
                  </a:lnTo>
                  <a:lnTo>
                    <a:pt x="142" y="185"/>
                  </a:lnTo>
                  <a:lnTo>
                    <a:pt x="142" y="186"/>
                  </a:lnTo>
                  <a:lnTo>
                    <a:pt x="143" y="187"/>
                  </a:lnTo>
                  <a:lnTo>
                    <a:pt x="145" y="190"/>
                  </a:lnTo>
                  <a:lnTo>
                    <a:pt x="147" y="191"/>
                  </a:lnTo>
                  <a:lnTo>
                    <a:pt x="148" y="191"/>
                  </a:lnTo>
                  <a:lnTo>
                    <a:pt x="160" y="195"/>
                  </a:lnTo>
                  <a:lnTo>
                    <a:pt x="170" y="202"/>
                  </a:lnTo>
                  <a:lnTo>
                    <a:pt x="178" y="212"/>
                  </a:lnTo>
                  <a:lnTo>
                    <a:pt x="184" y="222"/>
                  </a:lnTo>
                  <a:lnTo>
                    <a:pt x="190" y="233"/>
                  </a:lnTo>
                  <a:lnTo>
                    <a:pt x="198" y="248"/>
                  </a:lnTo>
                  <a:lnTo>
                    <a:pt x="205" y="263"/>
                  </a:lnTo>
                  <a:lnTo>
                    <a:pt x="206" y="264"/>
                  </a:lnTo>
                  <a:lnTo>
                    <a:pt x="206" y="268"/>
                  </a:lnTo>
                  <a:lnTo>
                    <a:pt x="206" y="271"/>
                  </a:lnTo>
                  <a:lnTo>
                    <a:pt x="206" y="273"/>
                  </a:lnTo>
                  <a:lnTo>
                    <a:pt x="206" y="277"/>
                  </a:lnTo>
                  <a:lnTo>
                    <a:pt x="208" y="280"/>
                  </a:lnTo>
                  <a:lnTo>
                    <a:pt x="211" y="284"/>
                  </a:lnTo>
                  <a:lnTo>
                    <a:pt x="213" y="286"/>
                  </a:lnTo>
                  <a:lnTo>
                    <a:pt x="217" y="289"/>
                  </a:lnTo>
                  <a:lnTo>
                    <a:pt x="220" y="292"/>
                  </a:lnTo>
                  <a:lnTo>
                    <a:pt x="224" y="296"/>
                  </a:lnTo>
                  <a:lnTo>
                    <a:pt x="224" y="297"/>
                  </a:lnTo>
                  <a:lnTo>
                    <a:pt x="224" y="299"/>
                  </a:lnTo>
                  <a:lnTo>
                    <a:pt x="224" y="302"/>
                  </a:lnTo>
                  <a:lnTo>
                    <a:pt x="225" y="304"/>
                  </a:lnTo>
                  <a:lnTo>
                    <a:pt x="235" y="316"/>
                  </a:lnTo>
                  <a:lnTo>
                    <a:pt x="246" y="327"/>
                  </a:lnTo>
                  <a:lnTo>
                    <a:pt x="258" y="337"/>
                  </a:lnTo>
                  <a:lnTo>
                    <a:pt x="270" y="346"/>
                  </a:lnTo>
                  <a:lnTo>
                    <a:pt x="275" y="351"/>
                  </a:lnTo>
                  <a:lnTo>
                    <a:pt x="278" y="357"/>
                  </a:lnTo>
                  <a:lnTo>
                    <a:pt x="283" y="362"/>
                  </a:lnTo>
                  <a:lnTo>
                    <a:pt x="288" y="364"/>
                  </a:lnTo>
                  <a:lnTo>
                    <a:pt x="293" y="368"/>
                  </a:lnTo>
                  <a:lnTo>
                    <a:pt x="299" y="370"/>
                  </a:lnTo>
                  <a:lnTo>
                    <a:pt x="307" y="375"/>
                  </a:lnTo>
                  <a:lnTo>
                    <a:pt x="313" y="382"/>
                  </a:lnTo>
                  <a:lnTo>
                    <a:pt x="318" y="391"/>
                  </a:lnTo>
                  <a:lnTo>
                    <a:pt x="324" y="399"/>
                  </a:lnTo>
                  <a:lnTo>
                    <a:pt x="331" y="406"/>
                  </a:lnTo>
                  <a:lnTo>
                    <a:pt x="331" y="403"/>
                  </a:lnTo>
                  <a:lnTo>
                    <a:pt x="331" y="400"/>
                  </a:lnTo>
                  <a:lnTo>
                    <a:pt x="332" y="398"/>
                  </a:lnTo>
                  <a:lnTo>
                    <a:pt x="334" y="396"/>
                  </a:lnTo>
                  <a:lnTo>
                    <a:pt x="336" y="392"/>
                  </a:lnTo>
                  <a:lnTo>
                    <a:pt x="344" y="397"/>
                  </a:lnTo>
                  <a:lnTo>
                    <a:pt x="352" y="396"/>
                  </a:lnTo>
                  <a:lnTo>
                    <a:pt x="356" y="387"/>
                  </a:lnTo>
                  <a:lnTo>
                    <a:pt x="364" y="394"/>
                  </a:lnTo>
                  <a:lnTo>
                    <a:pt x="370" y="403"/>
                  </a:lnTo>
                  <a:lnTo>
                    <a:pt x="373" y="412"/>
                  </a:lnTo>
                  <a:lnTo>
                    <a:pt x="374" y="414"/>
                  </a:lnTo>
                  <a:lnTo>
                    <a:pt x="376" y="414"/>
                  </a:lnTo>
                  <a:lnTo>
                    <a:pt x="378" y="414"/>
                  </a:lnTo>
                  <a:lnTo>
                    <a:pt x="379" y="414"/>
                  </a:lnTo>
                  <a:lnTo>
                    <a:pt x="378" y="396"/>
                  </a:lnTo>
                  <a:lnTo>
                    <a:pt x="382" y="378"/>
                  </a:lnTo>
                  <a:lnTo>
                    <a:pt x="380" y="370"/>
                  </a:lnTo>
                  <a:lnTo>
                    <a:pt x="378" y="362"/>
                  </a:lnTo>
                  <a:lnTo>
                    <a:pt x="378" y="352"/>
                  </a:lnTo>
                  <a:lnTo>
                    <a:pt x="379" y="350"/>
                  </a:lnTo>
                  <a:lnTo>
                    <a:pt x="380" y="348"/>
                  </a:lnTo>
                  <a:lnTo>
                    <a:pt x="382" y="345"/>
                  </a:lnTo>
                  <a:lnTo>
                    <a:pt x="384" y="343"/>
                  </a:lnTo>
                  <a:lnTo>
                    <a:pt x="384" y="339"/>
                  </a:lnTo>
                  <a:lnTo>
                    <a:pt x="384" y="337"/>
                  </a:lnTo>
                  <a:lnTo>
                    <a:pt x="383" y="334"/>
                  </a:lnTo>
                  <a:lnTo>
                    <a:pt x="380" y="332"/>
                  </a:lnTo>
                  <a:lnTo>
                    <a:pt x="378" y="328"/>
                  </a:lnTo>
                  <a:lnTo>
                    <a:pt x="378" y="326"/>
                  </a:lnTo>
                  <a:lnTo>
                    <a:pt x="378" y="323"/>
                  </a:lnTo>
                  <a:lnTo>
                    <a:pt x="378" y="321"/>
                  </a:lnTo>
                  <a:lnTo>
                    <a:pt x="379" y="320"/>
                  </a:lnTo>
                  <a:lnTo>
                    <a:pt x="380" y="319"/>
                  </a:lnTo>
                  <a:lnTo>
                    <a:pt x="383" y="319"/>
                  </a:lnTo>
                  <a:lnTo>
                    <a:pt x="384" y="319"/>
                  </a:lnTo>
                  <a:lnTo>
                    <a:pt x="384" y="315"/>
                  </a:lnTo>
                  <a:lnTo>
                    <a:pt x="384" y="313"/>
                  </a:lnTo>
                  <a:lnTo>
                    <a:pt x="384" y="309"/>
                  </a:lnTo>
                  <a:lnTo>
                    <a:pt x="383" y="307"/>
                  </a:lnTo>
                  <a:lnTo>
                    <a:pt x="384" y="304"/>
                  </a:lnTo>
                  <a:lnTo>
                    <a:pt x="385" y="303"/>
                  </a:lnTo>
                  <a:lnTo>
                    <a:pt x="389" y="301"/>
                  </a:lnTo>
                  <a:lnTo>
                    <a:pt x="390" y="299"/>
                  </a:lnTo>
                  <a:lnTo>
                    <a:pt x="393" y="297"/>
                  </a:lnTo>
                  <a:lnTo>
                    <a:pt x="394" y="295"/>
                  </a:lnTo>
                  <a:lnTo>
                    <a:pt x="396" y="292"/>
                  </a:lnTo>
                  <a:lnTo>
                    <a:pt x="399" y="290"/>
                  </a:lnTo>
                  <a:lnTo>
                    <a:pt x="395" y="290"/>
                  </a:lnTo>
                  <a:lnTo>
                    <a:pt x="393" y="291"/>
                  </a:lnTo>
                  <a:lnTo>
                    <a:pt x="389" y="290"/>
                  </a:lnTo>
                  <a:lnTo>
                    <a:pt x="376" y="281"/>
                  </a:lnTo>
                  <a:lnTo>
                    <a:pt x="361" y="273"/>
                  </a:lnTo>
                  <a:lnTo>
                    <a:pt x="353" y="272"/>
                  </a:lnTo>
                  <a:lnTo>
                    <a:pt x="344" y="277"/>
                  </a:lnTo>
                  <a:lnTo>
                    <a:pt x="338" y="284"/>
                  </a:lnTo>
                  <a:lnTo>
                    <a:pt x="336" y="279"/>
                  </a:lnTo>
                  <a:lnTo>
                    <a:pt x="336" y="273"/>
                  </a:lnTo>
                  <a:lnTo>
                    <a:pt x="336" y="268"/>
                  </a:lnTo>
                  <a:lnTo>
                    <a:pt x="335" y="263"/>
                  </a:lnTo>
                  <a:lnTo>
                    <a:pt x="332" y="261"/>
                  </a:lnTo>
                  <a:lnTo>
                    <a:pt x="326" y="260"/>
                  </a:lnTo>
                  <a:lnTo>
                    <a:pt x="329" y="249"/>
                  </a:lnTo>
                  <a:lnTo>
                    <a:pt x="328" y="238"/>
                  </a:lnTo>
                  <a:lnTo>
                    <a:pt x="326" y="227"/>
                  </a:lnTo>
                  <a:lnTo>
                    <a:pt x="317" y="231"/>
                  </a:lnTo>
                  <a:lnTo>
                    <a:pt x="307" y="230"/>
                  </a:lnTo>
                  <a:lnTo>
                    <a:pt x="299" y="225"/>
                  </a:lnTo>
                  <a:lnTo>
                    <a:pt x="296" y="222"/>
                  </a:lnTo>
                  <a:lnTo>
                    <a:pt x="296" y="220"/>
                  </a:lnTo>
                  <a:lnTo>
                    <a:pt x="296" y="218"/>
                  </a:lnTo>
                  <a:lnTo>
                    <a:pt x="297" y="216"/>
                  </a:lnTo>
                  <a:lnTo>
                    <a:pt x="300" y="214"/>
                  </a:lnTo>
                  <a:lnTo>
                    <a:pt x="302" y="212"/>
                  </a:lnTo>
                  <a:lnTo>
                    <a:pt x="305" y="209"/>
                  </a:lnTo>
                  <a:lnTo>
                    <a:pt x="306" y="207"/>
                  </a:lnTo>
                  <a:lnTo>
                    <a:pt x="300" y="207"/>
                  </a:lnTo>
                  <a:lnTo>
                    <a:pt x="294" y="207"/>
                  </a:lnTo>
                  <a:lnTo>
                    <a:pt x="299" y="202"/>
                  </a:lnTo>
                  <a:lnTo>
                    <a:pt x="302" y="198"/>
                  </a:lnTo>
                  <a:lnTo>
                    <a:pt x="306" y="192"/>
                  </a:lnTo>
                  <a:lnTo>
                    <a:pt x="302" y="191"/>
                  </a:lnTo>
                  <a:lnTo>
                    <a:pt x="299" y="189"/>
                  </a:lnTo>
                  <a:lnTo>
                    <a:pt x="295" y="187"/>
                  </a:lnTo>
                  <a:lnTo>
                    <a:pt x="293" y="185"/>
                  </a:lnTo>
                  <a:lnTo>
                    <a:pt x="290" y="183"/>
                  </a:lnTo>
                  <a:lnTo>
                    <a:pt x="289" y="179"/>
                  </a:lnTo>
                  <a:lnTo>
                    <a:pt x="287" y="179"/>
                  </a:lnTo>
                  <a:lnTo>
                    <a:pt x="285" y="180"/>
                  </a:lnTo>
                  <a:lnTo>
                    <a:pt x="284" y="180"/>
                  </a:lnTo>
                  <a:lnTo>
                    <a:pt x="283" y="180"/>
                  </a:lnTo>
                  <a:lnTo>
                    <a:pt x="281" y="181"/>
                  </a:lnTo>
                  <a:lnTo>
                    <a:pt x="283" y="181"/>
                  </a:lnTo>
                  <a:lnTo>
                    <a:pt x="283" y="183"/>
                  </a:lnTo>
                  <a:lnTo>
                    <a:pt x="282" y="183"/>
                  </a:lnTo>
                  <a:lnTo>
                    <a:pt x="281" y="181"/>
                  </a:lnTo>
                  <a:lnTo>
                    <a:pt x="279" y="179"/>
                  </a:lnTo>
                  <a:lnTo>
                    <a:pt x="275" y="173"/>
                  </a:lnTo>
                  <a:lnTo>
                    <a:pt x="269" y="169"/>
                  </a:lnTo>
                  <a:lnTo>
                    <a:pt x="263" y="168"/>
                  </a:lnTo>
                  <a:lnTo>
                    <a:pt x="254" y="169"/>
                  </a:lnTo>
                  <a:lnTo>
                    <a:pt x="254" y="166"/>
                  </a:lnTo>
                  <a:lnTo>
                    <a:pt x="253" y="162"/>
                  </a:lnTo>
                  <a:lnTo>
                    <a:pt x="252" y="159"/>
                  </a:lnTo>
                  <a:lnTo>
                    <a:pt x="246" y="148"/>
                  </a:lnTo>
                  <a:lnTo>
                    <a:pt x="239" y="141"/>
                  </a:lnTo>
                  <a:lnTo>
                    <a:pt x="230" y="133"/>
                  </a:lnTo>
                  <a:lnTo>
                    <a:pt x="225" y="129"/>
                  </a:lnTo>
                  <a:lnTo>
                    <a:pt x="219" y="124"/>
                  </a:lnTo>
                  <a:lnTo>
                    <a:pt x="213" y="119"/>
                  </a:lnTo>
                  <a:lnTo>
                    <a:pt x="208" y="118"/>
                  </a:lnTo>
                  <a:lnTo>
                    <a:pt x="202" y="121"/>
                  </a:lnTo>
                  <a:lnTo>
                    <a:pt x="202" y="123"/>
                  </a:lnTo>
                  <a:lnTo>
                    <a:pt x="202" y="125"/>
                  </a:lnTo>
                  <a:lnTo>
                    <a:pt x="205" y="127"/>
                  </a:lnTo>
                  <a:lnTo>
                    <a:pt x="206" y="130"/>
                  </a:lnTo>
                  <a:lnTo>
                    <a:pt x="207" y="132"/>
                  </a:lnTo>
                  <a:lnTo>
                    <a:pt x="208" y="135"/>
                  </a:lnTo>
                  <a:lnTo>
                    <a:pt x="195" y="127"/>
                  </a:lnTo>
                  <a:lnTo>
                    <a:pt x="183" y="117"/>
                  </a:lnTo>
                  <a:lnTo>
                    <a:pt x="174" y="104"/>
                  </a:lnTo>
                  <a:lnTo>
                    <a:pt x="165" y="92"/>
                  </a:lnTo>
                  <a:lnTo>
                    <a:pt x="164" y="90"/>
                  </a:lnTo>
                  <a:lnTo>
                    <a:pt x="164" y="89"/>
                  </a:lnTo>
                  <a:lnTo>
                    <a:pt x="164" y="86"/>
                  </a:lnTo>
                  <a:lnTo>
                    <a:pt x="164" y="84"/>
                  </a:lnTo>
                  <a:lnTo>
                    <a:pt x="155" y="77"/>
                  </a:lnTo>
                  <a:lnTo>
                    <a:pt x="146" y="71"/>
                  </a:lnTo>
                  <a:lnTo>
                    <a:pt x="137" y="67"/>
                  </a:lnTo>
                  <a:lnTo>
                    <a:pt x="128" y="62"/>
                  </a:lnTo>
                  <a:lnTo>
                    <a:pt x="122" y="55"/>
                  </a:lnTo>
                  <a:lnTo>
                    <a:pt x="118" y="46"/>
                  </a:lnTo>
                  <a:lnTo>
                    <a:pt x="116" y="36"/>
                  </a:lnTo>
                  <a:lnTo>
                    <a:pt x="109" y="27"/>
                  </a:lnTo>
                  <a:lnTo>
                    <a:pt x="109" y="26"/>
                  </a:lnTo>
                  <a:lnTo>
                    <a:pt x="109" y="24"/>
                  </a:lnTo>
                  <a:lnTo>
                    <a:pt x="109" y="23"/>
                  </a:lnTo>
                  <a:lnTo>
                    <a:pt x="107" y="21"/>
                  </a:lnTo>
                  <a:lnTo>
                    <a:pt x="100" y="15"/>
                  </a:lnTo>
                  <a:lnTo>
                    <a:pt x="91" y="14"/>
                  </a:lnTo>
                  <a:lnTo>
                    <a:pt x="81" y="14"/>
                  </a:lnTo>
                  <a:lnTo>
                    <a:pt x="71" y="14"/>
                  </a:lnTo>
                  <a:lnTo>
                    <a:pt x="62" y="14"/>
                  </a:lnTo>
                  <a:lnTo>
                    <a:pt x="53" y="15"/>
                  </a:lnTo>
                  <a:lnTo>
                    <a:pt x="44" y="13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13" name="Freeform 109"/>
            <p:cNvSpPr>
              <a:spLocks/>
            </p:cNvSpPr>
            <p:nvPr/>
          </p:nvSpPr>
          <p:spPr bwMode="gray">
            <a:xfrm>
              <a:off x="2678" y="3303"/>
              <a:ext cx="188" cy="229"/>
            </a:xfrm>
            <a:custGeom>
              <a:avLst/>
              <a:gdLst>
                <a:gd name="T0" fmla="*/ 187 w 161"/>
                <a:gd name="T1" fmla="*/ 215 h 195"/>
                <a:gd name="T2" fmla="*/ 187 w 161"/>
                <a:gd name="T3" fmla="*/ 222 h 195"/>
                <a:gd name="T4" fmla="*/ 184 w 161"/>
                <a:gd name="T5" fmla="*/ 228 h 195"/>
                <a:gd name="T6" fmla="*/ 180 w 161"/>
                <a:gd name="T7" fmla="*/ 229 h 195"/>
                <a:gd name="T8" fmla="*/ 176 w 161"/>
                <a:gd name="T9" fmla="*/ 227 h 195"/>
                <a:gd name="T10" fmla="*/ 174 w 161"/>
                <a:gd name="T11" fmla="*/ 221 h 195"/>
                <a:gd name="T12" fmla="*/ 172 w 161"/>
                <a:gd name="T13" fmla="*/ 218 h 195"/>
                <a:gd name="T14" fmla="*/ 167 w 161"/>
                <a:gd name="T15" fmla="*/ 216 h 195"/>
                <a:gd name="T16" fmla="*/ 162 w 161"/>
                <a:gd name="T17" fmla="*/ 221 h 195"/>
                <a:gd name="T18" fmla="*/ 155 w 161"/>
                <a:gd name="T19" fmla="*/ 223 h 195"/>
                <a:gd name="T20" fmla="*/ 149 w 161"/>
                <a:gd name="T21" fmla="*/ 225 h 195"/>
                <a:gd name="T22" fmla="*/ 128 w 161"/>
                <a:gd name="T23" fmla="*/ 213 h 195"/>
                <a:gd name="T24" fmla="*/ 90 w 161"/>
                <a:gd name="T25" fmla="*/ 191 h 195"/>
                <a:gd name="T26" fmla="*/ 57 w 161"/>
                <a:gd name="T27" fmla="*/ 164 h 195"/>
                <a:gd name="T28" fmla="*/ 53 w 161"/>
                <a:gd name="T29" fmla="*/ 156 h 195"/>
                <a:gd name="T30" fmla="*/ 48 w 161"/>
                <a:gd name="T31" fmla="*/ 144 h 195"/>
                <a:gd name="T32" fmla="*/ 33 w 161"/>
                <a:gd name="T33" fmla="*/ 124 h 195"/>
                <a:gd name="T34" fmla="*/ 22 w 161"/>
                <a:gd name="T35" fmla="*/ 102 h 195"/>
                <a:gd name="T36" fmla="*/ 21 w 161"/>
                <a:gd name="T37" fmla="*/ 80 h 195"/>
                <a:gd name="T38" fmla="*/ 14 w 161"/>
                <a:gd name="T39" fmla="*/ 63 h 195"/>
                <a:gd name="T40" fmla="*/ 7 w 161"/>
                <a:gd name="T41" fmla="*/ 55 h 195"/>
                <a:gd name="T42" fmla="*/ 8 w 161"/>
                <a:gd name="T43" fmla="*/ 41 h 195"/>
                <a:gd name="T44" fmla="*/ 7 w 161"/>
                <a:gd name="T45" fmla="*/ 28 h 195"/>
                <a:gd name="T46" fmla="*/ 4 w 161"/>
                <a:gd name="T47" fmla="*/ 21 h 195"/>
                <a:gd name="T48" fmla="*/ 0 w 161"/>
                <a:gd name="T49" fmla="*/ 14 h 195"/>
                <a:gd name="T50" fmla="*/ 4 w 161"/>
                <a:gd name="T51" fmla="*/ 9 h 195"/>
                <a:gd name="T52" fmla="*/ 5 w 161"/>
                <a:gd name="T53" fmla="*/ 5 h 195"/>
                <a:gd name="T54" fmla="*/ 7 w 161"/>
                <a:gd name="T55" fmla="*/ 0 h 195"/>
                <a:gd name="T56" fmla="*/ 12 w 161"/>
                <a:gd name="T57" fmla="*/ 0 h 195"/>
                <a:gd name="T58" fmla="*/ 28 w 161"/>
                <a:gd name="T59" fmla="*/ 7 h 195"/>
                <a:gd name="T60" fmla="*/ 40 w 161"/>
                <a:gd name="T61" fmla="*/ 18 h 195"/>
                <a:gd name="T62" fmla="*/ 36 w 161"/>
                <a:gd name="T63" fmla="*/ 34 h 195"/>
                <a:gd name="T64" fmla="*/ 42 w 161"/>
                <a:gd name="T65" fmla="*/ 39 h 195"/>
                <a:gd name="T66" fmla="*/ 48 w 161"/>
                <a:gd name="T67" fmla="*/ 42 h 195"/>
                <a:gd name="T68" fmla="*/ 50 w 161"/>
                <a:gd name="T69" fmla="*/ 41 h 195"/>
                <a:gd name="T70" fmla="*/ 54 w 161"/>
                <a:gd name="T71" fmla="*/ 38 h 195"/>
                <a:gd name="T72" fmla="*/ 55 w 161"/>
                <a:gd name="T73" fmla="*/ 33 h 195"/>
                <a:gd name="T74" fmla="*/ 57 w 161"/>
                <a:gd name="T75" fmla="*/ 31 h 195"/>
                <a:gd name="T76" fmla="*/ 62 w 161"/>
                <a:gd name="T77" fmla="*/ 32 h 195"/>
                <a:gd name="T78" fmla="*/ 63 w 161"/>
                <a:gd name="T79" fmla="*/ 34 h 195"/>
                <a:gd name="T80" fmla="*/ 70 w 161"/>
                <a:gd name="T81" fmla="*/ 33 h 195"/>
                <a:gd name="T82" fmla="*/ 76 w 161"/>
                <a:gd name="T83" fmla="*/ 28 h 195"/>
                <a:gd name="T84" fmla="*/ 77 w 161"/>
                <a:gd name="T85" fmla="*/ 21 h 195"/>
                <a:gd name="T86" fmla="*/ 96 w 161"/>
                <a:gd name="T87" fmla="*/ 27 h 195"/>
                <a:gd name="T88" fmla="*/ 112 w 161"/>
                <a:gd name="T89" fmla="*/ 46 h 195"/>
                <a:gd name="T90" fmla="*/ 132 w 161"/>
                <a:gd name="T91" fmla="*/ 61 h 195"/>
                <a:gd name="T92" fmla="*/ 139 w 161"/>
                <a:gd name="T93" fmla="*/ 89 h 195"/>
                <a:gd name="T94" fmla="*/ 137 w 161"/>
                <a:gd name="T95" fmla="*/ 128 h 195"/>
                <a:gd name="T96" fmla="*/ 144 w 161"/>
                <a:gd name="T97" fmla="*/ 159 h 195"/>
                <a:gd name="T98" fmla="*/ 159 w 161"/>
                <a:gd name="T99" fmla="*/ 180 h 195"/>
                <a:gd name="T100" fmla="*/ 172 w 161"/>
                <a:gd name="T101" fmla="*/ 204 h 195"/>
                <a:gd name="T102" fmla="*/ 169 w 161"/>
                <a:gd name="T103" fmla="*/ 208 h 195"/>
                <a:gd name="T104" fmla="*/ 166 w 161"/>
                <a:gd name="T105" fmla="*/ 213 h 19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61"/>
                <a:gd name="T160" fmla="*/ 0 h 195"/>
                <a:gd name="T161" fmla="*/ 161 w 161"/>
                <a:gd name="T162" fmla="*/ 195 h 19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61" h="195">
                  <a:moveTo>
                    <a:pt x="159" y="181"/>
                  </a:moveTo>
                  <a:lnTo>
                    <a:pt x="160" y="183"/>
                  </a:lnTo>
                  <a:lnTo>
                    <a:pt x="161" y="187"/>
                  </a:lnTo>
                  <a:lnTo>
                    <a:pt x="160" y="189"/>
                  </a:lnTo>
                  <a:lnTo>
                    <a:pt x="159" y="192"/>
                  </a:lnTo>
                  <a:lnTo>
                    <a:pt x="158" y="194"/>
                  </a:lnTo>
                  <a:lnTo>
                    <a:pt x="155" y="195"/>
                  </a:lnTo>
                  <a:lnTo>
                    <a:pt x="154" y="195"/>
                  </a:lnTo>
                  <a:lnTo>
                    <a:pt x="152" y="194"/>
                  </a:lnTo>
                  <a:lnTo>
                    <a:pt x="151" y="193"/>
                  </a:lnTo>
                  <a:lnTo>
                    <a:pt x="149" y="190"/>
                  </a:lnTo>
                  <a:lnTo>
                    <a:pt x="149" y="188"/>
                  </a:lnTo>
                  <a:lnTo>
                    <a:pt x="148" y="187"/>
                  </a:lnTo>
                  <a:lnTo>
                    <a:pt x="147" y="186"/>
                  </a:lnTo>
                  <a:lnTo>
                    <a:pt x="145" y="184"/>
                  </a:lnTo>
                  <a:lnTo>
                    <a:pt x="143" y="184"/>
                  </a:lnTo>
                  <a:lnTo>
                    <a:pt x="141" y="186"/>
                  </a:lnTo>
                  <a:lnTo>
                    <a:pt x="139" y="188"/>
                  </a:lnTo>
                  <a:lnTo>
                    <a:pt x="135" y="189"/>
                  </a:lnTo>
                  <a:lnTo>
                    <a:pt x="133" y="190"/>
                  </a:lnTo>
                  <a:lnTo>
                    <a:pt x="130" y="192"/>
                  </a:lnTo>
                  <a:lnTo>
                    <a:pt x="128" y="192"/>
                  </a:lnTo>
                  <a:lnTo>
                    <a:pt x="125" y="190"/>
                  </a:lnTo>
                  <a:lnTo>
                    <a:pt x="110" y="181"/>
                  </a:lnTo>
                  <a:lnTo>
                    <a:pt x="93" y="171"/>
                  </a:lnTo>
                  <a:lnTo>
                    <a:pt x="77" y="163"/>
                  </a:lnTo>
                  <a:lnTo>
                    <a:pt x="62" y="153"/>
                  </a:lnTo>
                  <a:lnTo>
                    <a:pt x="49" y="140"/>
                  </a:lnTo>
                  <a:lnTo>
                    <a:pt x="47" y="136"/>
                  </a:lnTo>
                  <a:lnTo>
                    <a:pt x="45" y="133"/>
                  </a:lnTo>
                  <a:lnTo>
                    <a:pt x="43" y="128"/>
                  </a:lnTo>
                  <a:lnTo>
                    <a:pt x="41" y="123"/>
                  </a:lnTo>
                  <a:lnTo>
                    <a:pt x="36" y="115"/>
                  </a:lnTo>
                  <a:lnTo>
                    <a:pt x="28" y="106"/>
                  </a:lnTo>
                  <a:lnTo>
                    <a:pt x="22" y="97"/>
                  </a:lnTo>
                  <a:lnTo>
                    <a:pt x="19" y="87"/>
                  </a:lnTo>
                  <a:lnTo>
                    <a:pt x="19" y="77"/>
                  </a:lnTo>
                  <a:lnTo>
                    <a:pt x="18" y="68"/>
                  </a:lnTo>
                  <a:lnTo>
                    <a:pt x="15" y="58"/>
                  </a:lnTo>
                  <a:lnTo>
                    <a:pt x="12" y="54"/>
                  </a:lnTo>
                  <a:lnTo>
                    <a:pt x="9" y="51"/>
                  </a:lnTo>
                  <a:lnTo>
                    <a:pt x="6" y="47"/>
                  </a:lnTo>
                  <a:lnTo>
                    <a:pt x="6" y="41"/>
                  </a:lnTo>
                  <a:lnTo>
                    <a:pt x="7" y="35"/>
                  </a:lnTo>
                  <a:lnTo>
                    <a:pt x="7" y="28"/>
                  </a:lnTo>
                  <a:lnTo>
                    <a:pt x="6" y="24"/>
                  </a:lnTo>
                  <a:lnTo>
                    <a:pt x="4" y="22"/>
                  </a:lnTo>
                  <a:lnTo>
                    <a:pt x="3" y="18"/>
                  </a:lnTo>
                  <a:lnTo>
                    <a:pt x="1" y="16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8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7" y="3"/>
                  </a:lnTo>
                  <a:lnTo>
                    <a:pt x="24" y="6"/>
                  </a:lnTo>
                  <a:lnTo>
                    <a:pt x="30" y="10"/>
                  </a:lnTo>
                  <a:lnTo>
                    <a:pt x="34" y="15"/>
                  </a:lnTo>
                  <a:lnTo>
                    <a:pt x="35" y="22"/>
                  </a:lnTo>
                  <a:lnTo>
                    <a:pt x="31" y="29"/>
                  </a:lnTo>
                  <a:lnTo>
                    <a:pt x="34" y="32"/>
                  </a:lnTo>
                  <a:lnTo>
                    <a:pt x="36" y="33"/>
                  </a:lnTo>
                  <a:lnTo>
                    <a:pt x="39" y="35"/>
                  </a:lnTo>
                  <a:lnTo>
                    <a:pt x="41" y="36"/>
                  </a:lnTo>
                  <a:lnTo>
                    <a:pt x="42" y="36"/>
                  </a:lnTo>
                  <a:lnTo>
                    <a:pt x="43" y="35"/>
                  </a:lnTo>
                  <a:lnTo>
                    <a:pt x="45" y="34"/>
                  </a:lnTo>
                  <a:lnTo>
                    <a:pt x="46" y="32"/>
                  </a:lnTo>
                  <a:lnTo>
                    <a:pt x="46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9" y="26"/>
                  </a:lnTo>
                  <a:lnTo>
                    <a:pt x="52" y="26"/>
                  </a:lnTo>
                  <a:lnTo>
                    <a:pt x="53" y="27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8" y="29"/>
                  </a:lnTo>
                  <a:lnTo>
                    <a:pt x="60" y="28"/>
                  </a:lnTo>
                  <a:lnTo>
                    <a:pt x="63" y="27"/>
                  </a:lnTo>
                  <a:lnTo>
                    <a:pt x="65" y="24"/>
                  </a:lnTo>
                  <a:lnTo>
                    <a:pt x="66" y="22"/>
                  </a:lnTo>
                  <a:lnTo>
                    <a:pt x="66" y="18"/>
                  </a:lnTo>
                  <a:lnTo>
                    <a:pt x="75" y="20"/>
                  </a:lnTo>
                  <a:lnTo>
                    <a:pt x="82" y="23"/>
                  </a:lnTo>
                  <a:lnTo>
                    <a:pt x="88" y="32"/>
                  </a:lnTo>
                  <a:lnTo>
                    <a:pt x="96" y="39"/>
                  </a:lnTo>
                  <a:lnTo>
                    <a:pt x="105" y="45"/>
                  </a:lnTo>
                  <a:lnTo>
                    <a:pt x="113" y="52"/>
                  </a:lnTo>
                  <a:lnTo>
                    <a:pt x="118" y="60"/>
                  </a:lnTo>
                  <a:lnTo>
                    <a:pt x="119" y="76"/>
                  </a:lnTo>
                  <a:lnTo>
                    <a:pt x="118" y="92"/>
                  </a:lnTo>
                  <a:lnTo>
                    <a:pt x="117" y="109"/>
                  </a:lnTo>
                  <a:lnTo>
                    <a:pt x="118" y="124"/>
                  </a:lnTo>
                  <a:lnTo>
                    <a:pt x="123" y="135"/>
                  </a:lnTo>
                  <a:lnTo>
                    <a:pt x="129" y="145"/>
                  </a:lnTo>
                  <a:lnTo>
                    <a:pt x="136" y="153"/>
                  </a:lnTo>
                  <a:lnTo>
                    <a:pt x="143" y="163"/>
                  </a:lnTo>
                  <a:lnTo>
                    <a:pt x="147" y="174"/>
                  </a:lnTo>
                  <a:lnTo>
                    <a:pt x="146" y="176"/>
                  </a:lnTo>
                  <a:lnTo>
                    <a:pt x="145" y="177"/>
                  </a:lnTo>
                  <a:lnTo>
                    <a:pt x="143" y="178"/>
                  </a:lnTo>
                  <a:lnTo>
                    <a:pt x="142" y="181"/>
                  </a:lnTo>
                  <a:lnTo>
                    <a:pt x="159" y="181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14" name="Freeform 110"/>
            <p:cNvSpPr>
              <a:spLocks/>
            </p:cNvSpPr>
            <p:nvPr/>
          </p:nvSpPr>
          <p:spPr bwMode="gray">
            <a:xfrm>
              <a:off x="2769" y="2593"/>
              <a:ext cx="302" cy="634"/>
            </a:xfrm>
            <a:custGeom>
              <a:avLst/>
              <a:gdLst>
                <a:gd name="T0" fmla="*/ 30 w 258"/>
                <a:gd name="T1" fmla="*/ 71 h 542"/>
                <a:gd name="T2" fmla="*/ 33 w 258"/>
                <a:gd name="T3" fmla="*/ 95 h 542"/>
                <a:gd name="T4" fmla="*/ 94 w 258"/>
                <a:gd name="T5" fmla="*/ 118 h 542"/>
                <a:gd name="T6" fmla="*/ 115 w 258"/>
                <a:gd name="T7" fmla="*/ 142 h 542"/>
                <a:gd name="T8" fmla="*/ 103 w 258"/>
                <a:gd name="T9" fmla="*/ 164 h 542"/>
                <a:gd name="T10" fmla="*/ 82 w 258"/>
                <a:gd name="T11" fmla="*/ 164 h 542"/>
                <a:gd name="T12" fmla="*/ 118 w 258"/>
                <a:gd name="T13" fmla="*/ 200 h 542"/>
                <a:gd name="T14" fmla="*/ 132 w 258"/>
                <a:gd name="T15" fmla="*/ 223 h 542"/>
                <a:gd name="T16" fmla="*/ 166 w 258"/>
                <a:gd name="T17" fmla="*/ 268 h 542"/>
                <a:gd name="T18" fmla="*/ 172 w 258"/>
                <a:gd name="T19" fmla="*/ 278 h 542"/>
                <a:gd name="T20" fmla="*/ 215 w 258"/>
                <a:gd name="T21" fmla="*/ 319 h 542"/>
                <a:gd name="T22" fmla="*/ 208 w 258"/>
                <a:gd name="T23" fmla="*/ 325 h 542"/>
                <a:gd name="T24" fmla="*/ 221 w 258"/>
                <a:gd name="T25" fmla="*/ 371 h 542"/>
                <a:gd name="T26" fmla="*/ 214 w 258"/>
                <a:gd name="T27" fmla="*/ 397 h 542"/>
                <a:gd name="T28" fmla="*/ 218 w 258"/>
                <a:gd name="T29" fmla="*/ 412 h 542"/>
                <a:gd name="T30" fmla="*/ 211 w 258"/>
                <a:gd name="T31" fmla="*/ 474 h 542"/>
                <a:gd name="T32" fmla="*/ 194 w 258"/>
                <a:gd name="T33" fmla="*/ 487 h 542"/>
                <a:gd name="T34" fmla="*/ 176 w 258"/>
                <a:gd name="T35" fmla="*/ 499 h 542"/>
                <a:gd name="T36" fmla="*/ 156 w 258"/>
                <a:gd name="T37" fmla="*/ 522 h 542"/>
                <a:gd name="T38" fmla="*/ 152 w 258"/>
                <a:gd name="T39" fmla="*/ 535 h 542"/>
                <a:gd name="T40" fmla="*/ 139 w 258"/>
                <a:gd name="T41" fmla="*/ 533 h 542"/>
                <a:gd name="T42" fmla="*/ 110 w 258"/>
                <a:gd name="T43" fmla="*/ 544 h 542"/>
                <a:gd name="T44" fmla="*/ 107 w 258"/>
                <a:gd name="T45" fmla="*/ 563 h 542"/>
                <a:gd name="T46" fmla="*/ 116 w 258"/>
                <a:gd name="T47" fmla="*/ 578 h 542"/>
                <a:gd name="T48" fmla="*/ 118 w 258"/>
                <a:gd name="T49" fmla="*/ 633 h 542"/>
                <a:gd name="T50" fmla="*/ 159 w 258"/>
                <a:gd name="T51" fmla="*/ 605 h 542"/>
                <a:gd name="T52" fmla="*/ 157 w 258"/>
                <a:gd name="T53" fmla="*/ 577 h 542"/>
                <a:gd name="T54" fmla="*/ 170 w 258"/>
                <a:gd name="T55" fmla="*/ 591 h 542"/>
                <a:gd name="T56" fmla="*/ 172 w 258"/>
                <a:gd name="T57" fmla="*/ 568 h 542"/>
                <a:gd name="T58" fmla="*/ 190 w 258"/>
                <a:gd name="T59" fmla="*/ 567 h 542"/>
                <a:gd name="T60" fmla="*/ 194 w 258"/>
                <a:gd name="T61" fmla="*/ 553 h 542"/>
                <a:gd name="T62" fmla="*/ 232 w 258"/>
                <a:gd name="T63" fmla="*/ 546 h 542"/>
                <a:gd name="T64" fmla="*/ 261 w 258"/>
                <a:gd name="T65" fmla="*/ 528 h 542"/>
                <a:gd name="T66" fmla="*/ 281 w 258"/>
                <a:gd name="T67" fmla="*/ 519 h 542"/>
                <a:gd name="T68" fmla="*/ 287 w 258"/>
                <a:gd name="T69" fmla="*/ 503 h 542"/>
                <a:gd name="T70" fmla="*/ 294 w 258"/>
                <a:gd name="T71" fmla="*/ 456 h 542"/>
                <a:gd name="T72" fmla="*/ 298 w 258"/>
                <a:gd name="T73" fmla="*/ 453 h 542"/>
                <a:gd name="T74" fmla="*/ 263 w 258"/>
                <a:gd name="T75" fmla="*/ 330 h 542"/>
                <a:gd name="T76" fmla="*/ 176 w 258"/>
                <a:gd name="T77" fmla="*/ 249 h 542"/>
                <a:gd name="T78" fmla="*/ 155 w 258"/>
                <a:gd name="T79" fmla="*/ 207 h 542"/>
                <a:gd name="T80" fmla="*/ 150 w 258"/>
                <a:gd name="T81" fmla="*/ 180 h 542"/>
                <a:gd name="T82" fmla="*/ 164 w 258"/>
                <a:gd name="T83" fmla="*/ 154 h 542"/>
                <a:gd name="T84" fmla="*/ 183 w 258"/>
                <a:gd name="T85" fmla="*/ 124 h 542"/>
                <a:gd name="T86" fmla="*/ 199 w 258"/>
                <a:gd name="T87" fmla="*/ 115 h 542"/>
                <a:gd name="T88" fmla="*/ 228 w 258"/>
                <a:gd name="T89" fmla="*/ 118 h 542"/>
                <a:gd name="T90" fmla="*/ 222 w 258"/>
                <a:gd name="T91" fmla="*/ 105 h 542"/>
                <a:gd name="T92" fmla="*/ 229 w 258"/>
                <a:gd name="T93" fmla="*/ 74 h 542"/>
                <a:gd name="T94" fmla="*/ 191 w 258"/>
                <a:gd name="T95" fmla="*/ 56 h 542"/>
                <a:gd name="T96" fmla="*/ 191 w 258"/>
                <a:gd name="T97" fmla="*/ 21 h 542"/>
                <a:gd name="T98" fmla="*/ 176 w 258"/>
                <a:gd name="T99" fmla="*/ 20 h 542"/>
                <a:gd name="T100" fmla="*/ 135 w 258"/>
                <a:gd name="T101" fmla="*/ 5 h 542"/>
                <a:gd name="T102" fmla="*/ 97 w 258"/>
                <a:gd name="T103" fmla="*/ 23 h 542"/>
                <a:gd name="T104" fmla="*/ 88 w 258"/>
                <a:gd name="T105" fmla="*/ 30 h 542"/>
                <a:gd name="T106" fmla="*/ 71 w 258"/>
                <a:gd name="T107" fmla="*/ 35 h 542"/>
                <a:gd name="T108" fmla="*/ 42 w 258"/>
                <a:gd name="T109" fmla="*/ 25 h 542"/>
                <a:gd name="T110" fmla="*/ 21 w 258"/>
                <a:gd name="T111" fmla="*/ 34 h 542"/>
                <a:gd name="T112" fmla="*/ 5 w 258"/>
                <a:gd name="T113" fmla="*/ 34 h 5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58"/>
                <a:gd name="T172" fmla="*/ 0 h 542"/>
                <a:gd name="T173" fmla="*/ 258 w 258"/>
                <a:gd name="T174" fmla="*/ 542 h 5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58" h="542">
                  <a:moveTo>
                    <a:pt x="0" y="39"/>
                  </a:moveTo>
                  <a:lnTo>
                    <a:pt x="9" y="48"/>
                  </a:lnTo>
                  <a:lnTo>
                    <a:pt x="16" y="59"/>
                  </a:lnTo>
                  <a:lnTo>
                    <a:pt x="17" y="60"/>
                  </a:lnTo>
                  <a:lnTo>
                    <a:pt x="18" y="61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6" y="61"/>
                  </a:lnTo>
                  <a:lnTo>
                    <a:pt x="28" y="61"/>
                  </a:lnTo>
                  <a:lnTo>
                    <a:pt x="30" y="61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2" y="66"/>
                  </a:lnTo>
                  <a:lnTo>
                    <a:pt x="30" y="71"/>
                  </a:lnTo>
                  <a:lnTo>
                    <a:pt x="28" y="77"/>
                  </a:lnTo>
                  <a:lnTo>
                    <a:pt x="28" y="81"/>
                  </a:lnTo>
                  <a:lnTo>
                    <a:pt x="30" y="85"/>
                  </a:lnTo>
                  <a:lnTo>
                    <a:pt x="40" y="90"/>
                  </a:lnTo>
                  <a:lnTo>
                    <a:pt x="52" y="90"/>
                  </a:lnTo>
                  <a:lnTo>
                    <a:pt x="64" y="89"/>
                  </a:lnTo>
                  <a:lnTo>
                    <a:pt x="75" y="90"/>
                  </a:lnTo>
                  <a:lnTo>
                    <a:pt x="79" y="92"/>
                  </a:lnTo>
                  <a:lnTo>
                    <a:pt x="80" y="96"/>
                  </a:lnTo>
                  <a:lnTo>
                    <a:pt x="80" y="101"/>
                  </a:lnTo>
                  <a:lnTo>
                    <a:pt x="80" y="106"/>
                  </a:lnTo>
                  <a:lnTo>
                    <a:pt x="83" y="109"/>
                  </a:lnTo>
                  <a:lnTo>
                    <a:pt x="86" y="112"/>
                  </a:lnTo>
                  <a:lnTo>
                    <a:pt x="89" y="113"/>
                  </a:lnTo>
                  <a:lnTo>
                    <a:pt x="93" y="115"/>
                  </a:lnTo>
                  <a:lnTo>
                    <a:pt x="95" y="116"/>
                  </a:lnTo>
                  <a:lnTo>
                    <a:pt x="98" y="120"/>
                  </a:lnTo>
                  <a:lnTo>
                    <a:pt x="98" y="121"/>
                  </a:lnTo>
                  <a:lnTo>
                    <a:pt x="98" y="124"/>
                  </a:lnTo>
                  <a:lnTo>
                    <a:pt x="97" y="126"/>
                  </a:lnTo>
                  <a:lnTo>
                    <a:pt x="95" y="128"/>
                  </a:lnTo>
                  <a:lnTo>
                    <a:pt x="95" y="131"/>
                  </a:lnTo>
                  <a:lnTo>
                    <a:pt x="94" y="133"/>
                  </a:lnTo>
                  <a:lnTo>
                    <a:pt x="93" y="137"/>
                  </a:lnTo>
                  <a:lnTo>
                    <a:pt x="91" y="138"/>
                  </a:lnTo>
                  <a:lnTo>
                    <a:pt x="88" y="140"/>
                  </a:lnTo>
                  <a:lnTo>
                    <a:pt x="85" y="142"/>
                  </a:lnTo>
                  <a:lnTo>
                    <a:pt x="81" y="143"/>
                  </a:lnTo>
                  <a:lnTo>
                    <a:pt x="77" y="144"/>
                  </a:lnTo>
                  <a:lnTo>
                    <a:pt x="77" y="143"/>
                  </a:lnTo>
                  <a:lnTo>
                    <a:pt x="77" y="142"/>
                  </a:lnTo>
                  <a:lnTo>
                    <a:pt x="75" y="140"/>
                  </a:lnTo>
                  <a:lnTo>
                    <a:pt x="73" y="140"/>
                  </a:lnTo>
                  <a:lnTo>
                    <a:pt x="70" y="140"/>
                  </a:lnTo>
                  <a:lnTo>
                    <a:pt x="68" y="140"/>
                  </a:lnTo>
                  <a:lnTo>
                    <a:pt x="65" y="142"/>
                  </a:lnTo>
                  <a:lnTo>
                    <a:pt x="68" y="151"/>
                  </a:lnTo>
                  <a:lnTo>
                    <a:pt x="75" y="158"/>
                  </a:lnTo>
                  <a:lnTo>
                    <a:pt x="82" y="163"/>
                  </a:lnTo>
                  <a:lnTo>
                    <a:pt x="92" y="168"/>
                  </a:lnTo>
                  <a:lnTo>
                    <a:pt x="101" y="171"/>
                  </a:lnTo>
                  <a:lnTo>
                    <a:pt x="100" y="173"/>
                  </a:lnTo>
                  <a:lnTo>
                    <a:pt x="101" y="177"/>
                  </a:lnTo>
                  <a:lnTo>
                    <a:pt x="104" y="179"/>
                  </a:lnTo>
                  <a:lnTo>
                    <a:pt x="105" y="181"/>
                  </a:lnTo>
                  <a:lnTo>
                    <a:pt x="106" y="184"/>
                  </a:lnTo>
                  <a:lnTo>
                    <a:pt x="109" y="186"/>
                  </a:lnTo>
                  <a:lnTo>
                    <a:pt x="111" y="189"/>
                  </a:lnTo>
                  <a:lnTo>
                    <a:pt x="113" y="191"/>
                  </a:lnTo>
                  <a:lnTo>
                    <a:pt x="116" y="193"/>
                  </a:lnTo>
                  <a:lnTo>
                    <a:pt x="118" y="196"/>
                  </a:lnTo>
                  <a:lnTo>
                    <a:pt x="127" y="208"/>
                  </a:lnTo>
                  <a:lnTo>
                    <a:pt x="136" y="217"/>
                  </a:lnTo>
                  <a:lnTo>
                    <a:pt x="145" y="228"/>
                  </a:lnTo>
                  <a:lnTo>
                    <a:pt x="144" y="228"/>
                  </a:lnTo>
                  <a:lnTo>
                    <a:pt x="142" y="229"/>
                  </a:lnTo>
                  <a:lnTo>
                    <a:pt x="142" y="231"/>
                  </a:lnTo>
                  <a:lnTo>
                    <a:pt x="144" y="232"/>
                  </a:lnTo>
                  <a:lnTo>
                    <a:pt x="142" y="233"/>
                  </a:lnTo>
                  <a:lnTo>
                    <a:pt x="145" y="234"/>
                  </a:lnTo>
                  <a:lnTo>
                    <a:pt x="147" y="234"/>
                  </a:lnTo>
                  <a:lnTo>
                    <a:pt x="150" y="236"/>
                  </a:lnTo>
                  <a:lnTo>
                    <a:pt x="152" y="238"/>
                  </a:lnTo>
                  <a:lnTo>
                    <a:pt x="147" y="238"/>
                  </a:lnTo>
                  <a:lnTo>
                    <a:pt x="142" y="238"/>
                  </a:lnTo>
                  <a:lnTo>
                    <a:pt x="154" y="246"/>
                  </a:lnTo>
                  <a:lnTo>
                    <a:pt x="166" y="256"/>
                  </a:lnTo>
                  <a:lnTo>
                    <a:pt x="180" y="264"/>
                  </a:lnTo>
                  <a:lnTo>
                    <a:pt x="181" y="266"/>
                  </a:lnTo>
                  <a:lnTo>
                    <a:pt x="182" y="268"/>
                  </a:lnTo>
                  <a:lnTo>
                    <a:pt x="183" y="270"/>
                  </a:lnTo>
                  <a:lnTo>
                    <a:pt x="184" y="273"/>
                  </a:lnTo>
                  <a:lnTo>
                    <a:pt x="187" y="274"/>
                  </a:lnTo>
                  <a:lnTo>
                    <a:pt x="186" y="274"/>
                  </a:lnTo>
                  <a:lnTo>
                    <a:pt x="184" y="273"/>
                  </a:lnTo>
                  <a:lnTo>
                    <a:pt x="183" y="273"/>
                  </a:lnTo>
                  <a:lnTo>
                    <a:pt x="182" y="272"/>
                  </a:lnTo>
                  <a:lnTo>
                    <a:pt x="180" y="273"/>
                  </a:lnTo>
                  <a:lnTo>
                    <a:pt x="178" y="275"/>
                  </a:lnTo>
                  <a:lnTo>
                    <a:pt x="178" y="278"/>
                  </a:lnTo>
                  <a:lnTo>
                    <a:pt x="178" y="280"/>
                  </a:lnTo>
                  <a:lnTo>
                    <a:pt x="180" y="282"/>
                  </a:lnTo>
                  <a:lnTo>
                    <a:pt x="181" y="284"/>
                  </a:lnTo>
                  <a:lnTo>
                    <a:pt x="189" y="291"/>
                  </a:lnTo>
                  <a:lnTo>
                    <a:pt x="194" y="300"/>
                  </a:lnTo>
                  <a:lnTo>
                    <a:pt x="193" y="311"/>
                  </a:lnTo>
                  <a:lnTo>
                    <a:pt x="192" y="315"/>
                  </a:lnTo>
                  <a:lnTo>
                    <a:pt x="189" y="317"/>
                  </a:lnTo>
                  <a:lnTo>
                    <a:pt x="186" y="322"/>
                  </a:lnTo>
                  <a:lnTo>
                    <a:pt x="187" y="323"/>
                  </a:lnTo>
                  <a:lnTo>
                    <a:pt x="188" y="326"/>
                  </a:lnTo>
                  <a:lnTo>
                    <a:pt x="188" y="328"/>
                  </a:lnTo>
                  <a:lnTo>
                    <a:pt x="188" y="332"/>
                  </a:lnTo>
                  <a:lnTo>
                    <a:pt x="187" y="335"/>
                  </a:lnTo>
                  <a:lnTo>
                    <a:pt x="186" y="337"/>
                  </a:lnTo>
                  <a:lnTo>
                    <a:pt x="183" y="339"/>
                  </a:lnTo>
                  <a:lnTo>
                    <a:pt x="181" y="340"/>
                  </a:lnTo>
                  <a:lnTo>
                    <a:pt x="180" y="341"/>
                  </a:lnTo>
                  <a:lnTo>
                    <a:pt x="180" y="344"/>
                  </a:lnTo>
                  <a:lnTo>
                    <a:pt x="180" y="345"/>
                  </a:lnTo>
                  <a:lnTo>
                    <a:pt x="181" y="346"/>
                  </a:lnTo>
                  <a:lnTo>
                    <a:pt x="183" y="349"/>
                  </a:lnTo>
                  <a:lnTo>
                    <a:pt x="184" y="350"/>
                  </a:lnTo>
                  <a:lnTo>
                    <a:pt x="186" y="352"/>
                  </a:lnTo>
                  <a:lnTo>
                    <a:pt x="186" y="353"/>
                  </a:lnTo>
                  <a:lnTo>
                    <a:pt x="187" y="364"/>
                  </a:lnTo>
                  <a:lnTo>
                    <a:pt x="189" y="375"/>
                  </a:lnTo>
                  <a:lnTo>
                    <a:pt x="190" y="386"/>
                  </a:lnTo>
                  <a:lnTo>
                    <a:pt x="189" y="396"/>
                  </a:lnTo>
                  <a:lnTo>
                    <a:pt x="182" y="404"/>
                  </a:lnTo>
                  <a:lnTo>
                    <a:pt x="181" y="405"/>
                  </a:lnTo>
                  <a:lnTo>
                    <a:pt x="180" y="405"/>
                  </a:lnTo>
                  <a:lnTo>
                    <a:pt x="177" y="405"/>
                  </a:lnTo>
                  <a:lnTo>
                    <a:pt x="176" y="405"/>
                  </a:lnTo>
                  <a:lnTo>
                    <a:pt x="174" y="406"/>
                  </a:lnTo>
                  <a:lnTo>
                    <a:pt x="172" y="409"/>
                  </a:lnTo>
                  <a:lnTo>
                    <a:pt x="171" y="411"/>
                  </a:lnTo>
                  <a:lnTo>
                    <a:pt x="170" y="414"/>
                  </a:lnTo>
                  <a:lnTo>
                    <a:pt x="169" y="415"/>
                  </a:lnTo>
                  <a:lnTo>
                    <a:pt x="166" y="416"/>
                  </a:lnTo>
                  <a:lnTo>
                    <a:pt x="160" y="417"/>
                  </a:lnTo>
                  <a:lnTo>
                    <a:pt x="156" y="418"/>
                  </a:lnTo>
                  <a:lnTo>
                    <a:pt x="151" y="422"/>
                  </a:lnTo>
                  <a:lnTo>
                    <a:pt x="150" y="422"/>
                  </a:lnTo>
                  <a:lnTo>
                    <a:pt x="150" y="424"/>
                  </a:lnTo>
                  <a:lnTo>
                    <a:pt x="150" y="426"/>
                  </a:lnTo>
                  <a:lnTo>
                    <a:pt x="150" y="427"/>
                  </a:lnTo>
                  <a:lnTo>
                    <a:pt x="144" y="429"/>
                  </a:lnTo>
                  <a:lnTo>
                    <a:pt x="138" y="430"/>
                  </a:lnTo>
                  <a:lnTo>
                    <a:pt x="133" y="430"/>
                  </a:lnTo>
                  <a:lnTo>
                    <a:pt x="128" y="432"/>
                  </a:lnTo>
                  <a:lnTo>
                    <a:pt x="127" y="435"/>
                  </a:lnTo>
                  <a:lnTo>
                    <a:pt x="129" y="441"/>
                  </a:lnTo>
                  <a:lnTo>
                    <a:pt x="130" y="444"/>
                  </a:lnTo>
                  <a:lnTo>
                    <a:pt x="133" y="446"/>
                  </a:lnTo>
                  <a:lnTo>
                    <a:pt x="136" y="447"/>
                  </a:lnTo>
                  <a:lnTo>
                    <a:pt x="139" y="450"/>
                  </a:lnTo>
                  <a:lnTo>
                    <a:pt x="141" y="452"/>
                  </a:lnTo>
                  <a:lnTo>
                    <a:pt x="144" y="454"/>
                  </a:lnTo>
                  <a:lnTo>
                    <a:pt x="146" y="458"/>
                  </a:lnTo>
                  <a:lnTo>
                    <a:pt x="138" y="458"/>
                  </a:lnTo>
                  <a:lnTo>
                    <a:pt x="129" y="458"/>
                  </a:lnTo>
                  <a:lnTo>
                    <a:pt x="130" y="457"/>
                  </a:lnTo>
                  <a:lnTo>
                    <a:pt x="129" y="457"/>
                  </a:lnTo>
                  <a:lnTo>
                    <a:pt x="129" y="456"/>
                  </a:lnTo>
                  <a:lnTo>
                    <a:pt x="128" y="456"/>
                  </a:lnTo>
                  <a:lnTo>
                    <a:pt x="127" y="456"/>
                  </a:lnTo>
                  <a:lnTo>
                    <a:pt x="127" y="454"/>
                  </a:lnTo>
                  <a:lnTo>
                    <a:pt x="127" y="453"/>
                  </a:lnTo>
                  <a:lnTo>
                    <a:pt x="123" y="454"/>
                  </a:lnTo>
                  <a:lnTo>
                    <a:pt x="119" y="456"/>
                  </a:lnTo>
                  <a:lnTo>
                    <a:pt x="115" y="458"/>
                  </a:lnTo>
                  <a:lnTo>
                    <a:pt x="109" y="457"/>
                  </a:lnTo>
                  <a:lnTo>
                    <a:pt x="101" y="456"/>
                  </a:lnTo>
                  <a:lnTo>
                    <a:pt x="94" y="458"/>
                  </a:lnTo>
                  <a:lnTo>
                    <a:pt x="97" y="461"/>
                  </a:lnTo>
                  <a:lnTo>
                    <a:pt x="97" y="462"/>
                  </a:lnTo>
                  <a:lnTo>
                    <a:pt x="97" y="464"/>
                  </a:lnTo>
                  <a:lnTo>
                    <a:pt x="94" y="465"/>
                  </a:lnTo>
                  <a:lnTo>
                    <a:pt x="91" y="467"/>
                  </a:lnTo>
                  <a:lnTo>
                    <a:pt x="88" y="470"/>
                  </a:lnTo>
                  <a:lnTo>
                    <a:pt x="85" y="473"/>
                  </a:lnTo>
                  <a:lnTo>
                    <a:pt x="82" y="476"/>
                  </a:lnTo>
                  <a:lnTo>
                    <a:pt x="81" y="477"/>
                  </a:lnTo>
                  <a:lnTo>
                    <a:pt x="85" y="477"/>
                  </a:lnTo>
                  <a:lnTo>
                    <a:pt x="88" y="479"/>
                  </a:lnTo>
                  <a:lnTo>
                    <a:pt x="91" y="481"/>
                  </a:lnTo>
                  <a:lnTo>
                    <a:pt x="94" y="482"/>
                  </a:lnTo>
                  <a:lnTo>
                    <a:pt x="97" y="483"/>
                  </a:lnTo>
                  <a:lnTo>
                    <a:pt x="99" y="486"/>
                  </a:lnTo>
                  <a:lnTo>
                    <a:pt x="103" y="488"/>
                  </a:lnTo>
                  <a:lnTo>
                    <a:pt x="104" y="489"/>
                  </a:lnTo>
                  <a:lnTo>
                    <a:pt x="103" y="491"/>
                  </a:lnTo>
                  <a:lnTo>
                    <a:pt x="101" y="492"/>
                  </a:lnTo>
                  <a:lnTo>
                    <a:pt x="99" y="494"/>
                  </a:lnTo>
                  <a:lnTo>
                    <a:pt x="97" y="495"/>
                  </a:lnTo>
                  <a:lnTo>
                    <a:pt x="95" y="498"/>
                  </a:lnTo>
                  <a:lnTo>
                    <a:pt x="94" y="500"/>
                  </a:lnTo>
                  <a:lnTo>
                    <a:pt x="92" y="521"/>
                  </a:lnTo>
                  <a:lnTo>
                    <a:pt x="89" y="542"/>
                  </a:lnTo>
                  <a:lnTo>
                    <a:pt x="93" y="542"/>
                  </a:lnTo>
                  <a:lnTo>
                    <a:pt x="97" y="542"/>
                  </a:lnTo>
                  <a:lnTo>
                    <a:pt x="101" y="541"/>
                  </a:lnTo>
                  <a:lnTo>
                    <a:pt x="103" y="540"/>
                  </a:lnTo>
                  <a:lnTo>
                    <a:pt x="104" y="538"/>
                  </a:lnTo>
                  <a:lnTo>
                    <a:pt x="105" y="535"/>
                  </a:lnTo>
                  <a:lnTo>
                    <a:pt x="106" y="533"/>
                  </a:lnTo>
                  <a:lnTo>
                    <a:pt x="112" y="527"/>
                  </a:lnTo>
                  <a:lnTo>
                    <a:pt x="121" y="523"/>
                  </a:lnTo>
                  <a:lnTo>
                    <a:pt x="129" y="521"/>
                  </a:lnTo>
                  <a:lnTo>
                    <a:pt x="136" y="517"/>
                  </a:lnTo>
                  <a:lnTo>
                    <a:pt x="141" y="511"/>
                  </a:lnTo>
                  <a:lnTo>
                    <a:pt x="141" y="507"/>
                  </a:lnTo>
                  <a:lnTo>
                    <a:pt x="141" y="505"/>
                  </a:lnTo>
                  <a:lnTo>
                    <a:pt x="140" y="501"/>
                  </a:lnTo>
                  <a:lnTo>
                    <a:pt x="138" y="498"/>
                  </a:lnTo>
                  <a:lnTo>
                    <a:pt x="135" y="495"/>
                  </a:lnTo>
                  <a:lnTo>
                    <a:pt x="132" y="493"/>
                  </a:lnTo>
                  <a:lnTo>
                    <a:pt x="134" y="493"/>
                  </a:lnTo>
                  <a:lnTo>
                    <a:pt x="135" y="494"/>
                  </a:lnTo>
                  <a:lnTo>
                    <a:pt x="136" y="495"/>
                  </a:lnTo>
                  <a:lnTo>
                    <a:pt x="138" y="498"/>
                  </a:lnTo>
                  <a:lnTo>
                    <a:pt x="139" y="499"/>
                  </a:lnTo>
                  <a:lnTo>
                    <a:pt x="140" y="501"/>
                  </a:lnTo>
                  <a:lnTo>
                    <a:pt x="141" y="503"/>
                  </a:lnTo>
                  <a:lnTo>
                    <a:pt x="142" y="504"/>
                  </a:lnTo>
                  <a:lnTo>
                    <a:pt x="145" y="505"/>
                  </a:lnTo>
                  <a:lnTo>
                    <a:pt x="151" y="505"/>
                  </a:lnTo>
                  <a:lnTo>
                    <a:pt x="157" y="505"/>
                  </a:lnTo>
                  <a:lnTo>
                    <a:pt x="156" y="501"/>
                  </a:lnTo>
                  <a:lnTo>
                    <a:pt x="154" y="498"/>
                  </a:lnTo>
                  <a:lnTo>
                    <a:pt x="152" y="495"/>
                  </a:lnTo>
                  <a:lnTo>
                    <a:pt x="150" y="493"/>
                  </a:lnTo>
                  <a:lnTo>
                    <a:pt x="148" y="489"/>
                  </a:lnTo>
                  <a:lnTo>
                    <a:pt x="147" y="486"/>
                  </a:lnTo>
                  <a:lnTo>
                    <a:pt x="150" y="489"/>
                  </a:lnTo>
                  <a:lnTo>
                    <a:pt x="152" y="492"/>
                  </a:lnTo>
                  <a:lnTo>
                    <a:pt x="156" y="493"/>
                  </a:lnTo>
                  <a:lnTo>
                    <a:pt x="159" y="494"/>
                  </a:lnTo>
                  <a:lnTo>
                    <a:pt x="163" y="494"/>
                  </a:lnTo>
                  <a:lnTo>
                    <a:pt x="166" y="495"/>
                  </a:lnTo>
                  <a:lnTo>
                    <a:pt x="164" y="489"/>
                  </a:lnTo>
                  <a:lnTo>
                    <a:pt x="162" y="485"/>
                  </a:lnTo>
                  <a:lnTo>
                    <a:pt x="158" y="480"/>
                  </a:lnTo>
                  <a:lnTo>
                    <a:pt x="157" y="476"/>
                  </a:lnTo>
                  <a:lnTo>
                    <a:pt x="159" y="470"/>
                  </a:lnTo>
                  <a:lnTo>
                    <a:pt x="160" y="470"/>
                  </a:lnTo>
                  <a:lnTo>
                    <a:pt x="162" y="470"/>
                  </a:lnTo>
                  <a:lnTo>
                    <a:pt x="163" y="471"/>
                  </a:lnTo>
                  <a:lnTo>
                    <a:pt x="165" y="471"/>
                  </a:lnTo>
                  <a:lnTo>
                    <a:pt x="166" y="473"/>
                  </a:lnTo>
                  <a:lnTo>
                    <a:pt x="168" y="473"/>
                  </a:lnTo>
                  <a:lnTo>
                    <a:pt x="170" y="471"/>
                  </a:lnTo>
                  <a:lnTo>
                    <a:pt x="170" y="469"/>
                  </a:lnTo>
                  <a:lnTo>
                    <a:pt x="170" y="468"/>
                  </a:lnTo>
                  <a:lnTo>
                    <a:pt x="177" y="474"/>
                  </a:lnTo>
                  <a:lnTo>
                    <a:pt x="184" y="474"/>
                  </a:lnTo>
                  <a:lnTo>
                    <a:pt x="192" y="471"/>
                  </a:lnTo>
                  <a:lnTo>
                    <a:pt x="198" y="467"/>
                  </a:lnTo>
                  <a:lnTo>
                    <a:pt x="204" y="461"/>
                  </a:lnTo>
                  <a:lnTo>
                    <a:pt x="211" y="457"/>
                  </a:lnTo>
                  <a:lnTo>
                    <a:pt x="212" y="456"/>
                  </a:lnTo>
                  <a:lnTo>
                    <a:pt x="216" y="454"/>
                  </a:lnTo>
                  <a:lnTo>
                    <a:pt x="218" y="453"/>
                  </a:lnTo>
                  <a:lnTo>
                    <a:pt x="222" y="453"/>
                  </a:lnTo>
                  <a:lnTo>
                    <a:pt x="222" y="452"/>
                  </a:lnTo>
                  <a:lnTo>
                    <a:pt x="223" y="451"/>
                  </a:lnTo>
                  <a:lnTo>
                    <a:pt x="224" y="451"/>
                  </a:lnTo>
                  <a:lnTo>
                    <a:pt x="225" y="450"/>
                  </a:lnTo>
                  <a:lnTo>
                    <a:pt x="227" y="450"/>
                  </a:lnTo>
                  <a:lnTo>
                    <a:pt x="227" y="448"/>
                  </a:lnTo>
                  <a:lnTo>
                    <a:pt x="227" y="446"/>
                  </a:lnTo>
                  <a:lnTo>
                    <a:pt x="231" y="446"/>
                  </a:lnTo>
                  <a:lnTo>
                    <a:pt x="235" y="445"/>
                  </a:lnTo>
                  <a:lnTo>
                    <a:pt x="240" y="444"/>
                  </a:lnTo>
                  <a:lnTo>
                    <a:pt x="241" y="442"/>
                  </a:lnTo>
                  <a:lnTo>
                    <a:pt x="242" y="440"/>
                  </a:lnTo>
                  <a:lnTo>
                    <a:pt x="241" y="439"/>
                  </a:lnTo>
                  <a:lnTo>
                    <a:pt x="241" y="436"/>
                  </a:lnTo>
                  <a:lnTo>
                    <a:pt x="241" y="435"/>
                  </a:lnTo>
                  <a:lnTo>
                    <a:pt x="241" y="433"/>
                  </a:lnTo>
                  <a:lnTo>
                    <a:pt x="242" y="432"/>
                  </a:lnTo>
                  <a:lnTo>
                    <a:pt x="245" y="430"/>
                  </a:lnTo>
                  <a:lnTo>
                    <a:pt x="247" y="429"/>
                  </a:lnTo>
                  <a:lnTo>
                    <a:pt x="249" y="429"/>
                  </a:lnTo>
                  <a:lnTo>
                    <a:pt x="251" y="428"/>
                  </a:lnTo>
                  <a:lnTo>
                    <a:pt x="252" y="418"/>
                  </a:lnTo>
                  <a:lnTo>
                    <a:pt x="249" y="409"/>
                  </a:lnTo>
                  <a:lnTo>
                    <a:pt x="247" y="399"/>
                  </a:lnTo>
                  <a:lnTo>
                    <a:pt x="249" y="388"/>
                  </a:lnTo>
                  <a:lnTo>
                    <a:pt x="251" y="390"/>
                  </a:lnTo>
                  <a:lnTo>
                    <a:pt x="252" y="391"/>
                  </a:lnTo>
                  <a:lnTo>
                    <a:pt x="252" y="393"/>
                  </a:lnTo>
                  <a:lnTo>
                    <a:pt x="254" y="393"/>
                  </a:lnTo>
                  <a:lnTo>
                    <a:pt x="257" y="393"/>
                  </a:lnTo>
                  <a:lnTo>
                    <a:pt x="254" y="391"/>
                  </a:lnTo>
                  <a:lnTo>
                    <a:pt x="254" y="390"/>
                  </a:lnTo>
                  <a:lnTo>
                    <a:pt x="254" y="388"/>
                  </a:lnTo>
                  <a:lnTo>
                    <a:pt x="255" y="387"/>
                  </a:lnTo>
                  <a:lnTo>
                    <a:pt x="257" y="386"/>
                  </a:lnTo>
                  <a:lnTo>
                    <a:pt x="258" y="385"/>
                  </a:lnTo>
                  <a:lnTo>
                    <a:pt x="258" y="383"/>
                  </a:lnTo>
                  <a:lnTo>
                    <a:pt x="252" y="363"/>
                  </a:lnTo>
                  <a:lnTo>
                    <a:pt x="247" y="341"/>
                  </a:lnTo>
                  <a:lnTo>
                    <a:pt x="242" y="321"/>
                  </a:lnTo>
                  <a:lnTo>
                    <a:pt x="235" y="300"/>
                  </a:lnTo>
                  <a:lnTo>
                    <a:pt x="225" y="282"/>
                  </a:lnTo>
                  <a:lnTo>
                    <a:pt x="212" y="266"/>
                  </a:lnTo>
                  <a:lnTo>
                    <a:pt x="200" y="256"/>
                  </a:lnTo>
                  <a:lnTo>
                    <a:pt x="186" y="248"/>
                  </a:lnTo>
                  <a:lnTo>
                    <a:pt x="171" y="239"/>
                  </a:lnTo>
                  <a:lnTo>
                    <a:pt x="163" y="231"/>
                  </a:lnTo>
                  <a:lnTo>
                    <a:pt x="154" y="222"/>
                  </a:lnTo>
                  <a:lnTo>
                    <a:pt x="147" y="213"/>
                  </a:lnTo>
                  <a:lnTo>
                    <a:pt x="150" y="213"/>
                  </a:lnTo>
                  <a:lnTo>
                    <a:pt x="152" y="211"/>
                  </a:lnTo>
                  <a:lnTo>
                    <a:pt x="153" y="210"/>
                  </a:lnTo>
                  <a:lnTo>
                    <a:pt x="154" y="209"/>
                  </a:lnTo>
                  <a:lnTo>
                    <a:pt x="156" y="207"/>
                  </a:lnTo>
                  <a:lnTo>
                    <a:pt x="157" y="205"/>
                  </a:lnTo>
                  <a:lnTo>
                    <a:pt x="147" y="196"/>
                  </a:lnTo>
                  <a:lnTo>
                    <a:pt x="140" y="186"/>
                  </a:lnTo>
                  <a:lnTo>
                    <a:pt x="132" y="177"/>
                  </a:lnTo>
                  <a:lnTo>
                    <a:pt x="122" y="168"/>
                  </a:lnTo>
                  <a:lnTo>
                    <a:pt x="123" y="167"/>
                  </a:lnTo>
                  <a:lnTo>
                    <a:pt x="125" y="166"/>
                  </a:lnTo>
                  <a:lnTo>
                    <a:pt x="128" y="166"/>
                  </a:lnTo>
                  <a:lnTo>
                    <a:pt x="129" y="165"/>
                  </a:lnTo>
                  <a:lnTo>
                    <a:pt x="130" y="163"/>
                  </a:lnTo>
                  <a:lnTo>
                    <a:pt x="130" y="161"/>
                  </a:lnTo>
                  <a:lnTo>
                    <a:pt x="128" y="154"/>
                  </a:lnTo>
                  <a:lnTo>
                    <a:pt x="125" y="146"/>
                  </a:lnTo>
                  <a:lnTo>
                    <a:pt x="125" y="140"/>
                  </a:lnTo>
                  <a:lnTo>
                    <a:pt x="129" y="134"/>
                  </a:lnTo>
                  <a:lnTo>
                    <a:pt x="132" y="133"/>
                  </a:lnTo>
                  <a:lnTo>
                    <a:pt x="134" y="133"/>
                  </a:lnTo>
                  <a:lnTo>
                    <a:pt x="136" y="133"/>
                  </a:lnTo>
                  <a:lnTo>
                    <a:pt x="138" y="133"/>
                  </a:lnTo>
                  <a:lnTo>
                    <a:pt x="140" y="132"/>
                  </a:lnTo>
                  <a:lnTo>
                    <a:pt x="145" y="130"/>
                  </a:lnTo>
                  <a:lnTo>
                    <a:pt x="148" y="126"/>
                  </a:lnTo>
                  <a:lnTo>
                    <a:pt x="151" y="121"/>
                  </a:lnTo>
                  <a:lnTo>
                    <a:pt x="152" y="119"/>
                  </a:lnTo>
                  <a:lnTo>
                    <a:pt x="153" y="115"/>
                  </a:lnTo>
                  <a:lnTo>
                    <a:pt x="153" y="112"/>
                  </a:lnTo>
                  <a:lnTo>
                    <a:pt x="153" y="109"/>
                  </a:lnTo>
                  <a:lnTo>
                    <a:pt x="156" y="106"/>
                  </a:lnTo>
                  <a:lnTo>
                    <a:pt x="158" y="102"/>
                  </a:lnTo>
                  <a:lnTo>
                    <a:pt x="159" y="101"/>
                  </a:lnTo>
                  <a:lnTo>
                    <a:pt x="159" y="100"/>
                  </a:lnTo>
                  <a:lnTo>
                    <a:pt x="159" y="97"/>
                  </a:lnTo>
                  <a:lnTo>
                    <a:pt x="158" y="96"/>
                  </a:lnTo>
                  <a:lnTo>
                    <a:pt x="157" y="94"/>
                  </a:lnTo>
                  <a:lnTo>
                    <a:pt x="164" y="95"/>
                  </a:lnTo>
                  <a:lnTo>
                    <a:pt x="170" y="98"/>
                  </a:lnTo>
                  <a:lnTo>
                    <a:pt x="176" y="102"/>
                  </a:lnTo>
                  <a:lnTo>
                    <a:pt x="182" y="102"/>
                  </a:lnTo>
                  <a:lnTo>
                    <a:pt x="184" y="101"/>
                  </a:lnTo>
                  <a:lnTo>
                    <a:pt x="187" y="101"/>
                  </a:lnTo>
                  <a:lnTo>
                    <a:pt x="189" y="102"/>
                  </a:lnTo>
                  <a:lnTo>
                    <a:pt x="192" y="102"/>
                  </a:lnTo>
                  <a:lnTo>
                    <a:pt x="194" y="102"/>
                  </a:lnTo>
                  <a:lnTo>
                    <a:pt x="195" y="101"/>
                  </a:lnTo>
                  <a:lnTo>
                    <a:pt x="196" y="100"/>
                  </a:lnTo>
                  <a:lnTo>
                    <a:pt x="196" y="97"/>
                  </a:lnTo>
                  <a:lnTo>
                    <a:pt x="196" y="96"/>
                  </a:lnTo>
                  <a:lnTo>
                    <a:pt x="196" y="94"/>
                  </a:lnTo>
                  <a:lnTo>
                    <a:pt x="194" y="94"/>
                  </a:lnTo>
                  <a:lnTo>
                    <a:pt x="193" y="94"/>
                  </a:lnTo>
                  <a:lnTo>
                    <a:pt x="192" y="91"/>
                  </a:lnTo>
                  <a:lnTo>
                    <a:pt x="190" y="90"/>
                  </a:lnTo>
                  <a:lnTo>
                    <a:pt x="189" y="89"/>
                  </a:lnTo>
                  <a:lnTo>
                    <a:pt x="188" y="88"/>
                  </a:lnTo>
                  <a:lnTo>
                    <a:pt x="187" y="86"/>
                  </a:lnTo>
                  <a:lnTo>
                    <a:pt x="190" y="80"/>
                  </a:lnTo>
                  <a:lnTo>
                    <a:pt x="195" y="74"/>
                  </a:lnTo>
                  <a:lnTo>
                    <a:pt x="200" y="68"/>
                  </a:lnTo>
                  <a:lnTo>
                    <a:pt x="199" y="66"/>
                  </a:lnTo>
                  <a:lnTo>
                    <a:pt x="196" y="63"/>
                  </a:lnTo>
                  <a:lnTo>
                    <a:pt x="194" y="62"/>
                  </a:lnTo>
                  <a:lnTo>
                    <a:pt x="183" y="61"/>
                  </a:lnTo>
                  <a:lnTo>
                    <a:pt x="172" y="59"/>
                  </a:lnTo>
                  <a:lnTo>
                    <a:pt x="170" y="57"/>
                  </a:lnTo>
                  <a:lnTo>
                    <a:pt x="169" y="55"/>
                  </a:lnTo>
                  <a:lnTo>
                    <a:pt x="166" y="53"/>
                  </a:lnTo>
                  <a:lnTo>
                    <a:pt x="165" y="50"/>
                  </a:lnTo>
                  <a:lnTo>
                    <a:pt x="163" y="48"/>
                  </a:lnTo>
                  <a:lnTo>
                    <a:pt x="160" y="47"/>
                  </a:lnTo>
                  <a:lnTo>
                    <a:pt x="158" y="45"/>
                  </a:lnTo>
                  <a:lnTo>
                    <a:pt x="154" y="45"/>
                  </a:lnTo>
                  <a:lnTo>
                    <a:pt x="159" y="33"/>
                  </a:lnTo>
                  <a:lnTo>
                    <a:pt x="163" y="21"/>
                  </a:lnTo>
                  <a:lnTo>
                    <a:pt x="164" y="20"/>
                  </a:lnTo>
                  <a:lnTo>
                    <a:pt x="164" y="19"/>
                  </a:lnTo>
                  <a:lnTo>
                    <a:pt x="163" y="18"/>
                  </a:lnTo>
                  <a:lnTo>
                    <a:pt x="162" y="18"/>
                  </a:lnTo>
                  <a:lnTo>
                    <a:pt x="160" y="17"/>
                  </a:lnTo>
                  <a:lnTo>
                    <a:pt x="159" y="17"/>
                  </a:lnTo>
                  <a:lnTo>
                    <a:pt x="158" y="15"/>
                  </a:lnTo>
                  <a:lnTo>
                    <a:pt x="157" y="14"/>
                  </a:lnTo>
                  <a:lnTo>
                    <a:pt x="154" y="14"/>
                  </a:lnTo>
                  <a:lnTo>
                    <a:pt x="152" y="15"/>
                  </a:lnTo>
                  <a:lnTo>
                    <a:pt x="150" y="17"/>
                  </a:lnTo>
                  <a:lnTo>
                    <a:pt x="147" y="18"/>
                  </a:lnTo>
                  <a:lnTo>
                    <a:pt x="145" y="18"/>
                  </a:lnTo>
                  <a:lnTo>
                    <a:pt x="142" y="17"/>
                  </a:lnTo>
                  <a:lnTo>
                    <a:pt x="136" y="15"/>
                  </a:lnTo>
                  <a:lnTo>
                    <a:pt x="130" y="15"/>
                  </a:lnTo>
                  <a:lnTo>
                    <a:pt x="124" y="14"/>
                  </a:lnTo>
                  <a:lnTo>
                    <a:pt x="121" y="12"/>
                  </a:lnTo>
                  <a:lnTo>
                    <a:pt x="115" y="4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4"/>
                  </a:lnTo>
                  <a:lnTo>
                    <a:pt x="91" y="13"/>
                  </a:lnTo>
                  <a:lnTo>
                    <a:pt x="92" y="23"/>
                  </a:lnTo>
                  <a:lnTo>
                    <a:pt x="88" y="21"/>
                  </a:lnTo>
                  <a:lnTo>
                    <a:pt x="86" y="20"/>
                  </a:lnTo>
                  <a:lnTo>
                    <a:pt x="83" y="20"/>
                  </a:lnTo>
                  <a:lnTo>
                    <a:pt x="81" y="21"/>
                  </a:lnTo>
                  <a:lnTo>
                    <a:pt x="79" y="23"/>
                  </a:lnTo>
                  <a:lnTo>
                    <a:pt x="77" y="23"/>
                  </a:lnTo>
                  <a:lnTo>
                    <a:pt x="77" y="24"/>
                  </a:lnTo>
                  <a:lnTo>
                    <a:pt x="77" y="25"/>
                  </a:lnTo>
                  <a:lnTo>
                    <a:pt x="77" y="26"/>
                  </a:lnTo>
                  <a:lnTo>
                    <a:pt x="76" y="26"/>
                  </a:lnTo>
                  <a:lnTo>
                    <a:pt x="75" y="26"/>
                  </a:lnTo>
                  <a:lnTo>
                    <a:pt x="74" y="26"/>
                  </a:lnTo>
                  <a:lnTo>
                    <a:pt x="73" y="25"/>
                  </a:lnTo>
                  <a:lnTo>
                    <a:pt x="73" y="23"/>
                  </a:lnTo>
                  <a:lnTo>
                    <a:pt x="70" y="23"/>
                  </a:lnTo>
                  <a:lnTo>
                    <a:pt x="69" y="25"/>
                  </a:lnTo>
                  <a:lnTo>
                    <a:pt x="67" y="27"/>
                  </a:lnTo>
                  <a:lnTo>
                    <a:pt x="63" y="29"/>
                  </a:lnTo>
                  <a:lnTo>
                    <a:pt x="61" y="30"/>
                  </a:lnTo>
                  <a:lnTo>
                    <a:pt x="57" y="31"/>
                  </a:lnTo>
                  <a:lnTo>
                    <a:pt x="55" y="26"/>
                  </a:lnTo>
                  <a:lnTo>
                    <a:pt x="52" y="24"/>
                  </a:lnTo>
                  <a:lnTo>
                    <a:pt x="50" y="21"/>
                  </a:lnTo>
                  <a:lnTo>
                    <a:pt x="46" y="20"/>
                  </a:lnTo>
                  <a:lnTo>
                    <a:pt x="42" y="20"/>
                  </a:lnTo>
                  <a:lnTo>
                    <a:pt x="39" y="20"/>
                  </a:lnTo>
                  <a:lnTo>
                    <a:pt x="36" y="21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2" y="29"/>
                  </a:lnTo>
                  <a:lnTo>
                    <a:pt x="30" y="31"/>
                  </a:lnTo>
                  <a:lnTo>
                    <a:pt x="29" y="32"/>
                  </a:lnTo>
                  <a:lnTo>
                    <a:pt x="26" y="32"/>
                  </a:lnTo>
                  <a:lnTo>
                    <a:pt x="22" y="31"/>
                  </a:lnTo>
                  <a:lnTo>
                    <a:pt x="18" y="29"/>
                  </a:lnTo>
                  <a:lnTo>
                    <a:pt x="15" y="26"/>
                  </a:lnTo>
                  <a:lnTo>
                    <a:pt x="12" y="23"/>
                  </a:lnTo>
                  <a:lnTo>
                    <a:pt x="11" y="21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6" y="23"/>
                  </a:lnTo>
                  <a:lnTo>
                    <a:pt x="5" y="26"/>
                  </a:lnTo>
                  <a:lnTo>
                    <a:pt x="4" y="29"/>
                  </a:lnTo>
                  <a:lnTo>
                    <a:pt x="3" y="31"/>
                  </a:lnTo>
                  <a:lnTo>
                    <a:pt x="2" y="33"/>
                  </a:lnTo>
                  <a:lnTo>
                    <a:pt x="0" y="37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15" name="Freeform 111"/>
            <p:cNvSpPr>
              <a:spLocks/>
            </p:cNvSpPr>
            <p:nvPr/>
          </p:nvSpPr>
          <p:spPr bwMode="gray">
            <a:xfrm>
              <a:off x="3241" y="2629"/>
              <a:ext cx="37" cy="29"/>
            </a:xfrm>
            <a:custGeom>
              <a:avLst/>
              <a:gdLst>
                <a:gd name="T0" fmla="*/ 9 w 32"/>
                <a:gd name="T1" fmla="*/ 2 h 25"/>
                <a:gd name="T2" fmla="*/ 9 w 32"/>
                <a:gd name="T3" fmla="*/ 1 h 25"/>
                <a:gd name="T4" fmla="*/ 9 w 32"/>
                <a:gd name="T5" fmla="*/ 0 h 25"/>
                <a:gd name="T6" fmla="*/ 2 w 32"/>
                <a:gd name="T7" fmla="*/ 6 h 25"/>
                <a:gd name="T8" fmla="*/ 0 w 32"/>
                <a:gd name="T9" fmla="*/ 13 h 25"/>
                <a:gd name="T10" fmla="*/ 2 w 32"/>
                <a:gd name="T11" fmla="*/ 20 h 25"/>
                <a:gd name="T12" fmla="*/ 7 w 32"/>
                <a:gd name="T13" fmla="*/ 26 h 25"/>
                <a:gd name="T14" fmla="*/ 14 w 32"/>
                <a:gd name="T15" fmla="*/ 29 h 25"/>
                <a:gd name="T16" fmla="*/ 24 w 32"/>
                <a:gd name="T17" fmla="*/ 29 h 25"/>
                <a:gd name="T18" fmla="*/ 31 w 32"/>
                <a:gd name="T19" fmla="*/ 26 h 25"/>
                <a:gd name="T20" fmla="*/ 36 w 32"/>
                <a:gd name="T21" fmla="*/ 21 h 25"/>
                <a:gd name="T22" fmla="*/ 37 w 32"/>
                <a:gd name="T23" fmla="*/ 14 h 25"/>
                <a:gd name="T24" fmla="*/ 34 w 32"/>
                <a:gd name="T25" fmla="*/ 7 h 25"/>
                <a:gd name="T26" fmla="*/ 31 w 32"/>
                <a:gd name="T27" fmla="*/ 1 h 25"/>
                <a:gd name="T28" fmla="*/ 27 w 32"/>
                <a:gd name="T29" fmla="*/ 0 h 25"/>
                <a:gd name="T30" fmla="*/ 22 w 32"/>
                <a:gd name="T31" fmla="*/ 1 h 25"/>
                <a:gd name="T32" fmla="*/ 14 w 32"/>
                <a:gd name="T33" fmla="*/ 2 h 25"/>
                <a:gd name="T34" fmla="*/ 9 w 32"/>
                <a:gd name="T35" fmla="*/ 2 h 2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2"/>
                <a:gd name="T55" fmla="*/ 0 h 25"/>
                <a:gd name="T56" fmla="*/ 32 w 32"/>
                <a:gd name="T57" fmla="*/ 25 h 2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2" h="25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2" y="5"/>
                  </a:lnTo>
                  <a:lnTo>
                    <a:pt x="0" y="11"/>
                  </a:lnTo>
                  <a:lnTo>
                    <a:pt x="2" y="17"/>
                  </a:lnTo>
                  <a:lnTo>
                    <a:pt x="6" y="22"/>
                  </a:lnTo>
                  <a:lnTo>
                    <a:pt x="12" y="25"/>
                  </a:lnTo>
                  <a:lnTo>
                    <a:pt x="21" y="25"/>
                  </a:lnTo>
                  <a:lnTo>
                    <a:pt x="27" y="22"/>
                  </a:lnTo>
                  <a:lnTo>
                    <a:pt x="31" y="18"/>
                  </a:lnTo>
                  <a:lnTo>
                    <a:pt x="32" y="12"/>
                  </a:lnTo>
                  <a:lnTo>
                    <a:pt x="29" y="6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2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16" name="Freeform 112"/>
            <p:cNvSpPr>
              <a:spLocks/>
            </p:cNvSpPr>
            <p:nvPr/>
          </p:nvSpPr>
          <p:spPr bwMode="gray">
            <a:xfrm>
              <a:off x="3750" y="1913"/>
              <a:ext cx="147" cy="198"/>
            </a:xfrm>
            <a:custGeom>
              <a:avLst/>
              <a:gdLst>
                <a:gd name="T0" fmla="*/ 97 w 126"/>
                <a:gd name="T1" fmla="*/ 0 h 169"/>
                <a:gd name="T2" fmla="*/ 98 w 126"/>
                <a:gd name="T3" fmla="*/ 1 h 169"/>
                <a:gd name="T4" fmla="*/ 100 w 126"/>
                <a:gd name="T5" fmla="*/ 5 h 169"/>
                <a:gd name="T6" fmla="*/ 104 w 126"/>
                <a:gd name="T7" fmla="*/ 8 h 169"/>
                <a:gd name="T8" fmla="*/ 107 w 126"/>
                <a:gd name="T9" fmla="*/ 26 h 169"/>
                <a:gd name="T10" fmla="*/ 127 w 126"/>
                <a:gd name="T11" fmla="*/ 52 h 169"/>
                <a:gd name="T12" fmla="*/ 145 w 126"/>
                <a:gd name="T13" fmla="*/ 93 h 169"/>
                <a:gd name="T14" fmla="*/ 146 w 126"/>
                <a:gd name="T15" fmla="*/ 137 h 169"/>
                <a:gd name="T16" fmla="*/ 133 w 126"/>
                <a:gd name="T17" fmla="*/ 169 h 169"/>
                <a:gd name="T18" fmla="*/ 107 w 126"/>
                <a:gd name="T19" fmla="*/ 177 h 169"/>
                <a:gd name="T20" fmla="*/ 92 w 126"/>
                <a:gd name="T21" fmla="*/ 176 h 169"/>
                <a:gd name="T22" fmla="*/ 89 w 126"/>
                <a:gd name="T23" fmla="*/ 180 h 169"/>
                <a:gd name="T24" fmla="*/ 82 w 126"/>
                <a:gd name="T25" fmla="*/ 182 h 169"/>
                <a:gd name="T26" fmla="*/ 76 w 126"/>
                <a:gd name="T27" fmla="*/ 184 h 169"/>
                <a:gd name="T28" fmla="*/ 72 w 126"/>
                <a:gd name="T29" fmla="*/ 182 h 169"/>
                <a:gd name="T30" fmla="*/ 70 w 126"/>
                <a:gd name="T31" fmla="*/ 178 h 169"/>
                <a:gd name="T32" fmla="*/ 61 w 126"/>
                <a:gd name="T33" fmla="*/ 183 h 169"/>
                <a:gd name="T34" fmla="*/ 43 w 126"/>
                <a:gd name="T35" fmla="*/ 198 h 169"/>
                <a:gd name="T36" fmla="*/ 34 w 126"/>
                <a:gd name="T37" fmla="*/ 187 h 169"/>
                <a:gd name="T38" fmla="*/ 16 w 126"/>
                <a:gd name="T39" fmla="*/ 189 h 169"/>
                <a:gd name="T40" fmla="*/ 15 w 126"/>
                <a:gd name="T41" fmla="*/ 182 h 169"/>
                <a:gd name="T42" fmla="*/ 25 w 126"/>
                <a:gd name="T43" fmla="*/ 162 h 169"/>
                <a:gd name="T44" fmla="*/ 21 w 126"/>
                <a:gd name="T45" fmla="*/ 141 h 169"/>
                <a:gd name="T46" fmla="*/ 29 w 126"/>
                <a:gd name="T47" fmla="*/ 129 h 169"/>
                <a:gd name="T48" fmla="*/ 35 w 126"/>
                <a:gd name="T49" fmla="*/ 116 h 169"/>
                <a:gd name="T50" fmla="*/ 30 w 126"/>
                <a:gd name="T51" fmla="*/ 115 h 169"/>
                <a:gd name="T52" fmla="*/ 27 w 126"/>
                <a:gd name="T53" fmla="*/ 118 h 169"/>
                <a:gd name="T54" fmla="*/ 25 w 126"/>
                <a:gd name="T55" fmla="*/ 118 h 169"/>
                <a:gd name="T56" fmla="*/ 22 w 126"/>
                <a:gd name="T57" fmla="*/ 111 h 169"/>
                <a:gd name="T58" fmla="*/ 23 w 126"/>
                <a:gd name="T59" fmla="*/ 104 h 169"/>
                <a:gd name="T60" fmla="*/ 22 w 126"/>
                <a:gd name="T61" fmla="*/ 98 h 169"/>
                <a:gd name="T62" fmla="*/ 16 w 126"/>
                <a:gd name="T63" fmla="*/ 98 h 169"/>
                <a:gd name="T64" fmla="*/ 14 w 126"/>
                <a:gd name="T65" fmla="*/ 95 h 169"/>
                <a:gd name="T66" fmla="*/ 13 w 126"/>
                <a:gd name="T67" fmla="*/ 90 h 169"/>
                <a:gd name="T68" fmla="*/ 9 w 126"/>
                <a:gd name="T69" fmla="*/ 87 h 169"/>
                <a:gd name="T70" fmla="*/ 6 w 126"/>
                <a:gd name="T71" fmla="*/ 90 h 169"/>
                <a:gd name="T72" fmla="*/ 0 w 126"/>
                <a:gd name="T73" fmla="*/ 91 h 169"/>
                <a:gd name="T74" fmla="*/ 21 w 126"/>
                <a:gd name="T75" fmla="*/ 74 h 169"/>
                <a:gd name="T76" fmla="*/ 34 w 126"/>
                <a:gd name="T77" fmla="*/ 67 h 169"/>
                <a:gd name="T78" fmla="*/ 27 w 126"/>
                <a:gd name="T79" fmla="*/ 59 h 169"/>
                <a:gd name="T80" fmla="*/ 16 w 126"/>
                <a:gd name="T81" fmla="*/ 52 h 169"/>
                <a:gd name="T82" fmla="*/ 13 w 126"/>
                <a:gd name="T83" fmla="*/ 47 h 169"/>
                <a:gd name="T84" fmla="*/ 11 w 126"/>
                <a:gd name="T85" fmla="*/ 39 h 169"/>
                <a:gd name="T86" fmla="*/ 14 w 126"/>
                <a:gd name="T87" fmla="*/ 35 h 169"/>
                <a:gd name="T88" fmla="*/ 18 w 126"/>
                <a:gd name="T89" fmla="*/ 33 h 169"/>
                <a:gd name="T90" fmla="*/ 27 w 126"/>
                <a:gd name="T91" fmla="*/ 35 h 169"/>
                <a:gd name="T92" fmla="*/ 44 w 126"/>
                <a:gd name="T93" fmla="*/ 39 h 169"/>
                <a:gd name="T94" fmla="*/ 72 w 126"/>
                <a:gd name="T95" fmla="*/ 36 h 169"/>
                <a:gd name="T96" fmla="*/ 89 w 126"/>
                <a:gd name="T97" fmla="*/ 28 h 169"/>
                <a:gd name="T98" fmla="*/ 96 w 126"/>
                <a:gd name="T99" fmla="*/ 12 h 16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6"/>
                <a:gd name="T151" fmla="*/ 0 h 169"/>
                <a:gd name="T152" fmla="*/ 126 w 126"/>
                <a:gd name="T153" fmla="*/ 169 h 16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6" h="169">
                  <a:moveTo>
                    <a:pt x="82" y="0"/>
                  </a:moveTo>
                  <a:lnTo>
                    <a:pt x="83" y="0"/>
                  </a:lnTo>
                  <a:lnTo>
                    <a:pt x="84" y="1"/>
                  </a:lnTo>
                  <a:lnTo>
                    <a:pt x="85" y="2"/>
                  </a:lnTo>
                  <a:lnTo>
                    <a:pt x="86" y="4"/>
                  </a:lnTo>
                  <a:lnTo>
                    <a:pt x="88" y="6"/>
                  </a:lnTo>
                  <a:lnTo>
                    <a:pt x="89" y="7"/>
                  </a:lnTo>
                  <a:lnTo>
                    <a:pt x="91" y="14"/>
                  </a:lnTo>
                  <a:lnTo>
                    <a:pt x="92" y="22"/>
                  </a:lnTo>
                  <a:lnTo>
                    <a:pt x="96" y="28"/>
                  </a:lnTo>
                  <a:lnTo>
                    <a:pt x="109" y="44"/>
                  </a:lnTo>
                  <a:lnTo>
                    <a:pt x="118" y="61"/>
                  </a:lnTo>
                  <a:lnTo>
                    <a:pt x="124" y="79"/>
                  </a:lnTo>
                  <a:lnTo>
                    <a:pt x="126" y="98"/>
                  </a:lnTo>
                  <a:lnTo>
                    <a:pt x="125" y="117"/>
                  </a:lnTo>
                  <a:lnTo>
                    <a:pt x="120" y="135"/>
                  </a:lnTo>
                  <a:lnTo>
                    <a:pt x="114" y="144"/>
                  </a:lnTo>
                  <a:lnTo>
                    <a:pt x="105" y="149"/>
                  </a:lnTo>
                  <a:lnTo>
                    <a:pt x="92" y="151"/>
                  </a:lnTo>
                  <a:lnTo>
                    <a:pt x="80" y="148"/>
                  </a:lnTo>
                  <a:lnTo>
                    <a:pt x="79" y="150"/>
                  </a:lnTo>
                  <a:lnTo>
                    <a:pt x="78" y="152"/>
                  </a:lnTo>
                  <a:lnTo>
                    <a:pt x="76" y="154"/>
                  </a:lnTo>
                  <a:lnTo>
                    <a:pt x="72" y="155"/>
                  </a:lnTo>
                  <a:lnTo>
                    <a:pt x="70" y="155"/>
                  </a:lnTo>
                  <a:lnTo>
                    <a:pt x="67" y="156"/>
                  </a:lnTo>
                  <a:lnTo>
                    <a:pt x="65" y="157"/>
                  </a:lnTo>
                  <a:lnTo>
                    <a:pt x="64" y="156"/>
                  </a:lnTo>
                  <a:lnTo>
                    <a:pt x="62" y="155"/>
                  </a:lnTo>
                  <a:lnTo>
                    <a:pt x="61" y="154"/>
                  </a:lnTo>
                  <a:lnTo>
                    <a:pt x="60" y="152"/>
                  </a:lnTo>
                  <a:lnTo>
                    <a:pt x="60" y="150"/>
                  </a:lnTo>
                  <a:lnTo>
                    <a:pt x="52" y="156"/>
                  </a:lnTo>
                  <a:lnTo>
                    <a:pt x="43" y="162"/>
                  </a:lnTo>
                  <a:lnTo>
                    <a:pt x="37" y="169"/>
                  </a:lnTo>
                  <a:lnTo>
                    <a:pt x="34" y="162"/>
                  </a:lnTo>
                  <a:lnTo>
                    <a:pt x="29" y="160"/>
                  </a:lnTo>
                  <a:lnTo>
                    <a:pt x="21" y="160"/>
                  </a:lnTo>
                  <a:lnTo>
                    <a:pt x="14" y="161"/>
                  </a:lnTo>
                  <a:lnTo>
                    <a:pt x="8" y="164"/>
                  </a:lnTo>
                  <a:lnTo>
                    <a:pt x="13" y="155"/>
                  </a:lnTo>
                  <a:lnTo>
                    <a:pt x="18" y="146"/>
                  </a:lnTo>
                  <a:lnTo>
                    <a:pt x="21" y="138"/>
                  </a:lnTo>
                  <a:lnTo>
                    <a:pt x="23" y="129"/>
                  </a:lnTo>
                  <a:lnTo>
                    <a:pt x="18" y="120"/>
                  </a:lnTo>
                  <a:lnTo>
                    <a:pt x="23" y="116"/>
                  </a:lnTo>
                  <a:lnTo>
                    <a:pt x="25" y="110"/>
                  </a:lnTo>
                  <a:lnTo>
                    <a:pt x="26" y="104"/>
                  </a:lnTo>
                  <a:lnTo>
                    <a:pt x="30" y="99"/>
                  </a:lnTo>
                  <a:lnTo>
                    <a:pt x="28" y="98"/>
                  </a:lnTo>
                  <a:lnTo>
                    <a:pt x="26" y="98"/>
                  </a:lnTo>
                  <a:lnTo>
                    <a:pt x="24" y="99"/>
                  </a:lnTo>
                  <a:lnTo>
                    <a:pt x="23" y="101"/>
                  </a:lnTo>
                  <a:lnTo>
                    <a:pt x="21" y="102"/>
                  </a:lnTo>
                  <a:lnTo>
                    <a:pt x="21" y="101"/>
                  </a:lnTo>
                  <a:lnTo>
                    <a:pt x="20" y="98"/>
                  </a:lnTo>
                  <a:lnTo>
                    <a:pt x="19" y="95"/>
                  </a:lnTo>
                  <a:lnTo>
                    <a:pt x="19" y="91"/>
                  </a:lnTo>
                  <a:lnTo>
                    <a:pt x="20" y="89"/>
                  </a:lnTo>
                  <a:lnTo>
                    <a:pt x="23" y="85"/>
                  </a:lnTo>
                  <a:lnTo>
                    <a:pt x="19" y="84"/>
                  </a:lnTo>
                  <a:lnTo>
                    <a:pt x="17" y="84"/>
                  </a:lnTo>
                  <a:lnTo>
                    <a:pt x="14" y="84"/>
                  </a:lnTo>
                  <a:lnTo>
                    <a:pt x="13" y="83"/>
                  </a:lnTo>
                  <a:lnTo>
                    <a:pt x="12" y="81"/>
                  </a:lnTo>
                  <a:lnTo>
                    <a:pt x="11" y="80"/>
                  </a:lnTo>
                  <a:lnTo>
                    <a:pt x="11" y="77"/>
                  </a:lnTo>
                  <a:lnTo>
                    <a:pt x="11" y="73"/>
                  </a:lnTo>
                  <a:lnTo>
                    <a:pt x="8" y="74"/>
                  </a:lnTo>
                  <a:lnTo>
                    <a:pt x="7" y="75"/>
                  </a:lnTo>
                  <a:lnTo>
                    <a:pt x="5" y="77"/>
                  </a:lnTo>
                  <a:lnTo>
                    <a:pt x="2" y="78"/>
                  </a:lnTo>
                  <a:lnTo>
                    <a:pt x="0" y="78"/>
                  </a:lnTo>
                  <a:lnTo>
                    <a:pt x="7" y="68"/>
                  </a:lnTo>
                  <a:lnTo>
                    <a:pt x="18" y="63"/>
                  </a:lnTo>
                  <a:lnTo>
                    <a:pt x="30" y="62"/>
                  </a:lnTo>
                  <a:lnTo>
                    <a:pt x="29" y="57"/>
                  </a:lnTo>
                  <a:lnTo>
                    <a:pt x="26" y="54"/>
                  </a:lnTo>
                  <a:lnTo>
                    <a:pt x="23" y="50"/>
                  </a:lnTo>
                  <a:lnTo>
                    <a:pt x="19" y="46"/>
                  </a:lnTo>
                  <a:lnTo>
                    <a:pt x="14" y="44"/>
                  </a:lnTo>
                  <a:lnTo>
                    <a:pt x="12" y="43"/>
                  </a:lnTo>
                  <a:lnTo>
                    <a:pt x="11" y="40"/>
                  </a:lnTo>
                  <a:lnTo>
                    <a:pt x="9" y="37"/>
                  </a:lnTo>
                  <a:lnTo>
                    <a:pt x="9" y="33"/>
                  </a:lnTo>
                  <a:lnTo>
                    <a:pt x="11" y="30"/>
                  </a:lnTo>
                  <a:lnTo>
                    <a:pt x="12" y="30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9" y="28"/>
                  </a:lnTo>
                  <a:lnTo>
                    <a:pt x="23" y="30"/>
                  </a:lnTo>
                  <a:lnTo>
                    <a:pt x="29" y="32"/>
                  </a:lnTo>
                  <a:lnTo>
                    <a:pt x="38" y="33"/>
                  </a:lnTo>
                  <a:lnTo>
                    <a:pt x="50" y="33"/>
                  </a:lnTo>
                  <a:lnTo>
                    <a:pt x="62" y="31"/>
                  </a:lnTo>
                  <a:lnTo>
                    <a:pt x="73" y="25"/>
                  </a:lnTo>
                  <a:lnTo>
                    <a:pt x="76" y="24"/>
                  </a:lnTo>
                  <a:lnTo>
                    <a:pt x="78" y="19"/>
                  </a:lnTo>
                  <a:lnTo>
                    <a:pt x="82" y="10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17" name="Freeform 113"/>
            <p:cNvSpPr>
              <a:spLocks/>
            </p:cNvSpPr>
            <p:nvPr/>
          </p:nvSpPr>
          <p:spPr bwMode="gray">
            <a:xfrm>
              <a:off x="3677" y="1694"/>
              <a:ext cx="275" cy="258"/>
            </a:xfrm>
            <a:custGeom>
              <a:avLst/>
              <a:gdLst>
                <a:gd name="T0" fmla="*/ 269 w 235"/>
                <a:gd name="T1" fmla="*/ 21 h 220"/>
                <a:gd name="T2" fmla="*/ 263 w 235"/>
                <a:gd name="T3" fmla="*/ 16 h 220"/>
                <a:gd name="T4" fmla="*/ 253 w 235"/>
                <a:gd name="T5" fmla="*/ 13 h 220"/>
                <a:gd name="T6" fmla="*/ 234 w 235"/>
                <a:gd name="T7" fmla="*/ 0 h 220"/>
                <a:gd name="T8" fmla="*/ 226 w 235"/>
                <a:gd name="T9" fmla="*/ 12 h 220"/>
                <a:gd name="T10" fmla="*/ 225 w 235"/>
                <a:gd name="T11" fmla="*/ 21 h 220"/>
                <a:gd name="T12" fmla="*/ 219 w 235"/>
                <a:gd name="T13" fmla="*/ 26 h 220"/>
                <a:gd name="T14" fmla="*/ 211 w 235"/>
                <a:gd name="T15" fmla="*/ 26 h 220"/>
                <a:gd name="T16" fmla="*/ 195 w 235"/>
                <a:gd name="T17" fmla="*/ 36 h 220"/>
                <a:gd name="T18" fmla="*/ 173 w 235"/>
                <a:gd name="T19" fmla="*/ 46 h 220"/>
                <a:gd name="T20" fmla="*/ 156 w 235"/>
                <a:gd name="T21" fmla="*/ 48 h 220"/>
                <a:gd name="T22" fmla="*/ 157 w 235"/>
                <a:gd name="T23" fmla="*/ 68 h 220"/>
                <a:gd name="T24" fmla="*/ 137 w 235"/>
                <a:gd name="T25" fmla="*/ 76 h 220"/>
                <a:gd name="T26" fmla="*/ 114 w 235"/>
                <a:gd name="T27" fmla="*/ 55 h 220"/>
                <a:gd name="T28" fmla="*/ 109 w 235"/>
                <a:gd name="T29" fmla="*/ 56 h 220"/>
                <a:gd name="T30" fmla="*/ 99 w 235"/>
                <a:gd name="T31" fmla="*/ 60 h 220"/>
                <a:gd name="T32" fmla="*/ 94 w 235"/>
                <a:gd name="T33" fmla="*/ 65 h 220"/>
                <a:gd name="T34" fmla="*/ 90 w 235"/>
                <a:gd name="T35" fmla="*/ 74 h 220"/>
                <a:gd name="T36" fmla="*/ 47 w 235"/>
                <a:gd name="T37" fmla="*/ 103 h 220"/>
                <a:gd name="T38" fmla="*/ 4 w 235"/>
                <a:gd name="T39" fmla="*/ 130 h 220"/>
                <a:gd name="T40" fmla="*/ 6 w 235"/>
                <a:gd name="T41" fmla="*/ 150 h 220"/>
                <a:gd name="T42" fmla="*/ 30 w 235"/>
                <a:gd name="T43" fmla="*/ 157 h 220"/>
                <a:gd name="T44" fmla="*/ 44 w 235"/>
                <a:gd name="T45" fmla="*/ 175 h 220"/>
                <a:gd name="T46" fmla="*/ 39 w 235"/>
                <a:gd name="T47" fmla="*/ 196 h 220"/>
                <a:gd name="T48" fmla="*/ 40 w 235"/>
                <a:gd name="T49" fmla="*/ 201 h 220"/>
                <a:gd name="T50" fmla="*/ 43 w 235"/>
                <a:gd name="T51" fmla="*/ 202 h 220"/>
                <a:gd name="T52" fmla="*/ 29 w 235"/>
                <a:gd name="T53" fmla="*/ 223 h 220"/>
                <a:gd name="T54" fmla="*/ 46 w 235"/>
                <a:gd name="T55" fmla="*/ 256 h 220"/>
                <a:gd name="T56" fmla="*/ 69 w 235"/>
                <a:gd name="T57" fmla="*/ 249 h 220"/>
                <a:gd name="T58" fmla="*/ 71 w 235"/>
                <a:gd name="T59" fmla="*/ 251 h 220"/>
                <a:gd name="T60" fmla="*/ 78 w 235"/>
                <a:gd name="T61" fmla="*/ 251 h 220"/>
                <a:gd name="T62" fmla="*/ 82 w 235"/>
                <a:gd name="T63" fmla="*/ 250 h 220"/>
                <a:gd name="T64" fmla="*/ 82 w 235"/>
                <a:gd name="T65" fmla="*/ 252 h 220"/>
                <a:gd name="T66" fmla="*/ 96 w 235"/>
                <a:gd name="T67" fmla="*/ 254 h 220"/>
                <a:gd name="T68" fmla="*/ 128 w 235"/>
                <a:gd name="T69" fmla="*/ 258 h 220"/>
                <a:gd name="T70" fmla="*/ 159 w 235"/>
                <a:gd name="T71" fmla="*/ 245 h 220"/>
                <a:gd name="T72" fmla="*/ 163 w 235"/>
                <a:gd name="T73" fmla="*/ 208 h 220"/>
                <a:gd name="T74" fmla="*/ 137 w 235"/>
                <a:gd name="T75" fmla="*/ 185 h 220"/>
                <a:gd name="T76" fmla="*/ 130 w 235"/>
                <a:gd name="T77" fmla="*/ 176 h 220"/>
                <a:gd name="T78" fmla="*/ 131 w 235"/>
                <a:gd name="T79" fmla="*/ 165 h 220"/>
                <a:gd name="T80" fmla="*/ 140 w 235"/>
                <a:gd name="T81" fmla="*/ 154 h 220"/>
                <a:gd name="T82" fmla="*/ 150 w 235"/>
                <a:gd name="T83" fmla="*/ 147 h 220"/>
                <a:gd name="T84" fmla="*/ 188 w 235"/>
                <a:gd name="T85" fmla="*/ 130 h 220"/>
                <a:gd name="T86" fmla="*/ 211 w 235"/>
                <a:gd name="T87" fmla="*/ 116 h 220"/>
                <a:gd name="T88" fmla="*/ 218 w 235"/>
                <a:gd name="T89" fmla="*/ 107 h 220"/>
                <a:gd name="T90" fmla="*/ 221 w 235"/>
                <a:gd name="T91" fmla="*/ 106 h 220"/>
                <a:gd name="T92" fmla="*/ 227 w 235"/>
                <a:gd name="T93" fmla="*/ 104 h 220"/>
                <a:gd name="T94" fmla="*/ 227 w 235"/>
                <a:gd name="T95" fmla="*/ 82 h 220"/>
                <a:gd name="T96" fmla="*/ 246 w 235"/>
                <a:gd name="T97" fmla="*/ 46 h 22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35"/>
                <a:gd name="T148" fmla="*/ 0 h 220"/>
                <a:gd name="T149" fmla="*/ 235 w 235"/>
                <a:gd name="T150" fmla="*/ 220 h 22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35" h="220">
                  <a:moveTo>
                    <a:pt x="235" y="25"/>
                  </a:moveTo>
                  <a:lnTo>
                    <a:pt x="233" y="22"/>
                  </a:lnTo>
                  <a:lnTo>
                    <a:pt x="230" y="18"/>
                  </a:lnTo>
                  <a:lnTo>
                    <a:pt x="228" y="14"/>
                  </a:lnTo>
                  <a:lnTo>
                    <a:pt x="227" y="14"/>
                  </a:lnTo>
                  <a:lnTo>
                    <a:pt x="225" y="14"/>
                  </a:lnTo>
                  <a:lnTo>
                    <a:pt x="223" y="14"/>
                  </a:lnTo>
                  <a:lnTo>
                    <a:pt x="222" y="14"/>
                  </a:lnTo>
                  <a:lnTo>
                    <a:pt x="216" y="11"/>
                  </a:lnTo>
                  <a:lnTo>
                    <a:pt x="211" y="5"/>
                  </a:lnTo>
                  <a:lnTo>
                    <a:pt x="206" y="1"/>
                  </a:lnTo>
                  <a:lnTo>
                    <a:pt x="200" y="0"/>
                  </a:lnTo>
                  <a:lnTo>
                    <a:pt x="195" y="4"/>
                  </a:lnTo>
                  <a:lnTo>
                    <a:pt x="194" y="6"/>
                  </a:lnTo>
                  <a:lnTo>
                    <a:pt x="193" y="10"/>
                  </a:lnTo>
                  <a:lnTo>
                    <a:pt x="193" y="12"/>
                  </a:lnTo>
                  <a:lnTo>
                    <a:pt x="193" y="16"/>
                  </a:lnTo>
                  <a:lnTo>
                    <a:pt x="192" y="18"/>
                  </a:lnTo>
                  <a:lnTo>
                    <a:pt x="191" y="20"/>
                  </a:lnTo>
                  <a:lnTo>
                    <a:pt x="189" y="22"/>
                  </a:lnTo>
                  <a:lnTo>
                    <a:pt x="187" y="22"/>
                  </a:lnTo>
                  <a:lnTo>
                    <a:pt x="185" y="22"/>
                  </a:lnTo>
                  <a:lnTo>
                    <a:pt x="182" y="22"/>
                  </a:lnTo>
                  <a:lnTo>
                    <a:pt x="180" y="22"/>
                  </a:lnTo>
                  <a:lnTo>
                    <a:pt x="179" y="22"/>
                  </a:lnTo>
                  <a:lnTo>
                    <a:pt x="173" y="27"/>
                  </a:lnTo>
                  <a:lnTo>
                    <a:pt x="167" y="31"/>
                  </a:lnTo>
                  <a:lnTo>
                    <a:pt x="161" y="36"/>
                  </a:lnTo>
                  <a:lnTo>
                    <a:pt x="154" y="39"/>
                  </a:lnTo>
                  <a:lnTo>
                    <a:pt x="148" y="39"/>
                  </a:lnTo>
                  <a:lnTo>
                    <a:pt x="142" y="37"/>
                  </a:lnTo>
                  <a:lnTo>
                    <a:pt x="136" y="39"/>
                  </a:lnTo>
                  <a:lnTo>
                    <a:pt x="133" y="41"/>
                  </a:lnTo>
                  <a:lnTo>
                    <a:pt x="133" y="47"/>
                  </a:lnTo>
                  <a:lnTo>
                    <a:pt x="134" y="53"/>
                  </a:lnTo>
                  <a:lnTo>
                    <a:pt x="134" y="58"/>
                  </a:lnTo>
                  <a:lnTo>
                    <a:pt x="133" y="61"/>
                  </a:lnTo>
                  <a:lnTo>
                    <a:pt x="127" y="64"/>
                  </a:lnTo>
                  <a:lnTo>
                    <a:pt x="117" y="65"/>
                  </a:lnTo>
                  <a:lnTo>
                    <a:pt x="109" y="61"/>
                  </a:lnTo>
                  <a:lnTo>
                    <a:pt x="102" y="57"/>
                  </a:lnTo>
                  <a:lnTo>
                    <a:pt x="97" y="47"/>
                  </a:lnTo>
                  <a:lnTo>
                    <a:pt x="94" y="47"/>
                  </a:lnTo>
                  <a:lnTo>
                    <a:pt x="93" y="48"/>
                  </a:lnTo>
                  <a:lnTo>
                    <a:pt x="90" y="48"/>
                  </a:lnTo>
                  <a:lnTo>
                    <a:pt x="87" y="49"/>
                  </a:lnTo>
                  <a:lnTo>
                    <a:pt x="85" y="51"/>
                  </a:lnTo>
                  <a:lnTo>
                    <a:pt x="82" y="51"/>
                  </a:lnTo>
                  <a:lnTo>
                    <a:pt x="81" y="53"/>
                  </a:lnTo>
                  <a:lnTo>
                    <a:pt x="80" y="55"/>
                  </a:lnTo>
                  <a:lnTo>
                    <a:pt x="80" y="58"/>
                  </a:lnTo>
                  <a:lnTo>
                    <a:pt x="79" y="60"/>
                  </a:lnTo>
                  <a:lnTo>
                    <a:pt x="77" y="63"/>
                  </a:lnTo>
                  <a:lnTo>
                    <a:pt x="67" y="73"/>
                  </a:lnTo>
                  <a:lnTo>
                    <a:pt x="53" y="82"/>
                  </a:lnTo>
                  <a:lnTo>
                    <a:pt x="40" y="88"/>
                  </a:lnTo>
                  <a:lnTo>
                    <a:pt x="26" y="94"/>
                  </a:lnTo>
                  <a:lnTo>
                    <a:pt x="14" y="101"/>
                  </a:lnTo>
                  <a:lnTo>
                    <a:pt x="3" y="111"/>
                  </a:lnTo>
                  <a:lnTo>
                    <a:pt x="0" y="117"/>
                  </a:lnTo>
                  <a:lnTo>
                    <a:pt x="2" y="123"/>
                  </a:lnTo>
                  <a:lnTo>
                    <a:pt x="5" y="128"/>
                  </a:lnTo>
                  <a:lnTo>
                    <a:pt x="10" y="131"/>
                  </a:lnTo>
                  <a:lnTo>
                    <a:pt x="17" y="132"/>
                  </a:lnTo>
                  <a:lnTo>
                    <a:pt x="26" y="134"/>
                  </a:lnTo>
                  <a:lnTo>
                    <a:pt x="33" y="135"/>
                  </a:lnTo>
                  <a:lnTo>
                    <a:pt x="38" y="141"/>
                  </a:lnTo>
                  <a:lnTo>
                    <a:pt x="38" y="149"/>
                  </a:lnTo>
                  <a:lnTo>
                    <a:pt x="34" y="159"/>
                  </a:lnTo>
                  <a:lnTo>
                    <a:pt x="31" y="167"/>
                  </a:lnTo>
                  <a:lnTo>
                    <a:pt x="33" y="167"/>
                  </a:lnTo>
                  <a:lnTo>
                    <a:pt x="33" y="168"/>
                  </a:lnTo>
                  <a:lnTo>
                    <a:pt x="34" y="170"/>
                  </a:lnTo>
                  <a:lnTo>
                    <a:pt x="34" y="171"/>
                  </a:lnTo>
                  <a:lnTo>
                    <a:pt x="34" y="172"/>
                  </a:lnTo>
                  <a:lnTo>
                    <a:pt x="37" y="172"/>
                  </a:lnTo>
                  <a:lnTo>
                    <a:pt x="33" y="179"/>
                  </a:lnTo>
                  <a:lnTo>
                    <a:pt x="29" y="184"/>
                  </a:lnTo>
                  <a:lnTo>
                    <a:pt x="25" y="190"/>
                  </a:lnTo>
                  <a:lnTo>
                    <a:pt x="25" y="197"/>
                  </a:lnTo>
                  <a:lnTo>
                    <a:pt x="31" y="208"/>
                  </a:lnTo>
                  <a:lnTo>
                    <a:pt x="39" y="218"/>
                  </a:lnTo>
                  <a:lnTo>
                    <a:pt x="45" y="219"/>
                  </a:lnTo>
                  <a:lnTo>
                    <a:pt x="52" y="217"/>
                  </a:lnTo>
                  <a:lnTo>
                    <a:pt x="59" y="212"/>
                  </a:lnTo>
                  <a:lnTo>
                    <a:pt x="59" y="214"/>
                  </a:lnTo>
                  <a:lnTo>
                    <a:pt x="59" y="217"/>
                  </a:lnTo>
                  <a:lnTo>
                    <a:pt x="61" y="214"/>
                  </a:lnTo>
                  <a:lnTo>
                    <a:pt x="63" y="214"/>
                  </a:lnTo>
                  <a:lnTo>
                    <a:pt x="64" y="214"/>
                  </a:lnTo>
                  <a:lnTo>
                    <a:pt x="67" y="214"/>
                  </a:lnTo>
                  <a:lnTo>
                    <a:pt x="69" y="213"/>
                  </a:lnTo>
                  <a:lnTo>
                    <a:pt x="70" y="212"/>
                  </a:lnTo>
                  <a:lnTo>
                    <a:pt x="70" y="213"/>
                  </a:lnTo>
                  <a:lnTo>
                    <a:pt x="70" y="214"/>
                  </a:lnTo>
                  <a:lnTo>
                    <a:pt x="70" y="215"/>
                  </a:lnTo>
                  <a:lnTo>
                    <a:pt x="71" y="217"/>
                  </a:lnTo>
                  <a:lnTo>
                    <a:pt x="73" y="217"/>
                  </a:lnTo>
                  <a:lnTo>
                    <a:pt x="82" y="217"/>
                  </a:lnTo>
                  <a:lnTo>
                    <a:pt x="91" y="218"/>
                  </a:lnTo>
                  <a:lnTo>
                    <a:pt x="99" y="219"/>
                  </a:lnTo>
                  <a:lnTo>
                    <a:pt x="109" y="220"/>
                  </a:lnTo>
                  <a:lnTo>
                    <a:pt x="120" y="219"/>
                  </a:lnTo>
                  <a:lnTo>
                    <a:pt x="129" y="215"/>
                  </a:lnTo>
                  <a:lnTo>
                    <a:pt x="136" y="209"/>
                  </a:lnTo>
                  <a:lnTo>
                    <a:pt x="142" y="200"/>
                  </a:lnTo>
                  <a:lnTo>
                    <a:pt x="144" y="187"/>
                  </a:lnTo>
                  <a:lnTo>
                    <a:pt x="139" y="177"/>
                  </a:lnTo>
                  <a:lnTo>
                    <a:pt x="132" y="167"/>
                  </a:lnTo>
                  <a:lnTo>
                    <a:pt x="121" y="159"/>
                  </a:lnTo>
                  <a:lnTo>
                    <a:pt x="117" y="158"/>
                  </a:lnTo>
                  <a:lnTo>
                    <a:pt x="115" y="155"/>
                  </a:lnTo>
                  <a:lnTo>
                    <a:pt x="112" y="153"/>
                  </a:lnTo>
                  <a:lnTo>
                    <a:pt x="111" y="150"/>
                  </a:lnTo>
                  <a:lnTo>
                    <a:pt x="110" y="147"/>
                  </a:lnTo>
                  <a:lnTo>
                    <a:pt x="110" y="143"/>
                  </a:lnTo>
                  <a:lnTo>
                    <a:pt x="112" y="141"/>
                  </a:lnTo>
                  <a:lnTo>
                    <a:pt x="115" y="137"/>
                  </a:lnTo>
                  <a:lnTo>
                    <a:pt x="117" y="134"/>
                  </a:lnTo>
                  <a:lnTo>
                    <a:pt x="120" y="131"/>
                  </a:lnTo>
                  <a:lnTo>
                    <a:pt x="121" y="129"/>
                  </a:lnTo>
                  <a:lnTo>
                    <a:pt x="122" y="128"/>
                  </a:lnTo>
                  <a:lnTo>
                    <a:pt x="128" y="125"/>
                  </a:lnTo>
                  <a:lnTo>
                    <a:pt x="138" y="122"/>
                  </a:lnTo>
                  <a:lnTo>
                    <a:pt x="148" y="117"/>
                  </a:lnTo>
                  <a:lnTo>
                    <a:pt x="161" y="111"/>
                  </a:lnTo>
                  <a:lnTo>
                    <a:pt x="170" y="106"/>
                  </a:lnTo>
                  <a:lnTo>
                    <a:pt x="177" y="102"/>
                  </a:lnTo>
                  <a:lnTo>
                    <a:pt x="180" y="99"/>
                  </a:lnTo>
                  <a:lnTo>
                    <a:pt x="182" y="95"/>
                  </a:lnTo>
                  <a:lnTo>
                    <a:pt x="185" y="91"/>
                  </a:lnTo>
                  <a:lnTo>
                    <a:pt x="186" y="91"/>
                  </a:lnTo>
                  <a:lnTo>
                    <a:pt x="187" y="91"/>
                  </a:lnTo>
                  <a:lnTo>
                    <a:pt x="188" y="90"/>
                  </a:lnTo>
                  <a:lnTo>
                    <a:pt x="189" y="90"/>
                  </a:lnTo>
                  <a:lnTo>
                    <a:pt x="191" y="91"/>
                  </a:lnTo>
                  <a:lnTo>
                    <a:pt x="192" y="94"/>
                  </a:lnTo>
                  <a:lnTo>
                    <a:pt x="194" y="89"/>
                  </a:lnTo>
                  <a:lnTo>
                    <a:pt x="195" y="84"/>
                  </a:lnTo>
                  <a:lnTo>
                    <a:pt x="195" y="77"/>
                  </a:lnTo>
                  <a:lnTo>
                    <a:pt x="194" y="70"/>
                  </a:lnTo>
                  <a:lnTo>
                    <a:pt x="194" y="64"/>
                  </a:lnTo>
                  <a:lnTo>
                    <a:pt x="201" y="49"/>
                  </a:lnTo>
                  <a:lnTo>
                    <a:pt x="210" y="39"/>
                  </a:lnTo>
                  <a:lnTo>
                    <a:pt x="222" y="29"/>
                  </a:lnTo>
                  <a:lnTo>
                    <a:pt x="235" y="25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18" name="Freeform 114"/>
            <p:cNvSpPr>
              <a:spLocks/>
            </p:cNvSpPr>
            <p:nvPr/>
          </p:nvSpPr>
          <p:spPr bwMode="gray">
            <a:xfrm>
              <a:off x="2178" y="1202"/>
              <a:ext cx="1322" cy="555"/>
            </a:xfrm>
            <a:custGeom>
              <a:avLst/>
              <a:gdLst>
                <a:gd name="T0" fmla="*/ 482 w 1129"/>
                <a:gd name="T1" fmla="*/ 19 h 474"/>
                <a:gd name="T2" fmla="*/ 457 w 1129"/>
                <a:gd name="T3" fmla="*/ 0 h 474"/>
                <a:gd name="T4" fmla="*/ 446 w 1129"/>
                <a:gd name="T5" fmla="*/ 14 h 474"/>
                <a:gd name="T6" fmla="*/ 431 w 1129"/>
                <a:gd name="T7" fmla="*/ 33 h 474"/>
                <a:gd name="T8" fmla="*/ 427 w 1129"/>
                <a:gd name="T9" fmla="*/ 43 h 474"/>
                <a:gd name="T10" fmla="*/ 415 w 1129"/>
                <a:gd name="T11" fmla="*/ 67 h 474"/>
                <a:gd name="T12" fmla="*/ 415 w 1129"/>
                <a:gd name="T13" fmla="*/ 125 h 474"/>
                <a:gd name="T14" fmla="*/ 344 w 1129"/>
                <a:gd name="T15" fmla="*/ 124 h 474"/>
                <a:gd name="T16" fmla="*/ 301 w 1129"/>
                <a:gd name="T17" fmla="*/ 118 h 474"/>
                <a:gd name="T18" fmla="*/ 270 w 1129"/>
                <a:gd name="T19" fmla="*/ 101 h 474"/>
                <a:gd name="T20" fmla="*/ 178 w 1129"/>
                <a:gd name="T21" fmla="*/ 74 h 474"/>
                <a:gd name="T22" fmla="*/ 171 w 1129"/>
                <a:gd name="T23" fmla="*/ 82 h 474"/>
                <a:gd name="T24" fmla="*/ 146 w 1129"/>
                <a:gd name="T25" fmla="*/ 90 h 474"/>
                <a:gd name="T26" fmla="*/ 91 w 1129"/>
                <a:gd name="T27" fmla="*/ 112 h 474"/>
                <a:gd name="T28" fmla="*/ 57 w 1129"/>
                <a:gd name="T29" fmla="*/ 143 h 474"/>
                <a:gd name="T30" fmla="*/ 19 w 1129"/>
                <a:gd name="T31" fmla="*/ 152 h 474"/>
                <a:gd name="T32" fmla="*/ 1 w 1129"/>
                <a:gd name="T33" fmla="*/ 185 h 474"/>
                <a:gd name="T34" fmla="*/ 2 w 1129"/>
                <a:gd name="T35" fmla="*/ 193 h 474"/>
                <a:gd name="T36" fmla="*/ 71 w 1129"/>
                <a:gd name="T37" fmla="*/ 233 h 474"/>
                <a:gd name="T38" fmla="*/ 132 w 1129"/>
                <a:gd name="T39" fmla="*/ 293 h 474"/>
                <a:gd name="T40" fmla="*/ 124 w 1129"/>
                <a:gd name="T41" fmla="*/ 337 h 474"/>
                <a:gd name="T42" fmla="*/ 117 w 1129"/>
                <a:gd name="T43" fmla="*/ 369 h 474"/>
                <a:gd name="T44" fmla="*/ 201 w 1129"/>
                <a:gd name="T45" fmla="*/ 386 h 474"/>
                <a:gd name="T46" fmla="*/ 283 w 1129"/>
                <a:gd name="T47" fmla="*/ 418 h 474"/>
                <a:gd name="T48" fmla="*/ 320 w 1129"/>
                <a:gd name="T49" fmla="*/ 447 h 474"/>
                <a:gd name="T50" fmla="*/ 425 w 1129"/>
                <a:gd name="T51" fmla="*/ 512 h 474"/>
                <a:gd name="T52" fmla="*/ 554 w 1129"/>
                <a:gd name="T53" fmla="*/ 508 h 474"/>
                <a:gd name="T54" fmla="*/ 684 w 1129"/>
                <a:gd name="T55" fmla="*/ 547 h 474"/>
                <a:gd name="T56" fmla="*/ 703 w 1129"/>
                <a:gd name="T57" fmla="*/ 553 h 474"/>
                <a:gd name="T58" fmla="*/ 761 w 1129"/>
                <a:gd name="T59" fmla="*/ 527 h 474"/>
                <a:gd name="T60" fmla="*/ 919 w 1129"/>
                <a:gd name="T61" fmla="*/ 505 h 474"/>
                <a:gd name="T62" fmla="*/ 985 w 1129"/>
                <a:gd name="T63" fmla="*/ 463 h 474"/>
                <a:gd name="T64" fmla="*/ 972 w 1129"/>
                <a:gd name="T65" fmla="*/ 417 h 474"/>
                <a:gd name="T66" fmla="*/ 1018 w 1129"/>
                <a:gd name="T67" fmla="*/ 388 h 474"/>
                <a:gd name="T68" fmla="*/ 1089 w 1129"/>
                <a:gd name="T69" fmla="*/ 385 h 474"/>
                <a:gd name="T70" fmla="*/ 1123 w 1129"/>
                <a:gd name="T71" fmla="*/ 365 h 474"/>
                <a:gd name="T72" fmla="*/ 1178 w 1129"/>
                <a:gd name="T73" fmla="*/ 333 h 474"/>
                <a:gd name="T74" fmla="*/ 1207 w 1129"/>
                <a:gd name="T75" fmla="*/ 316 h 474"/>
                <a:gd name="T76" fmla="*/ 1225 w 1129"/>
                <a:gd name="T77" fmla="*/ 303 h 474"/>
                <a:gd name="T78" fmla="*/ 1313 w 1129"/>
                <a:gd name="T79" fmla="*/ 299 h 474"/>
                <a:gd name="T80" fmla="*/ 1322 w 1129"/>
                <a:gd name="T81" fmla="*/ 282 h 474"/>
                <a:gd name="T82" fmla="*/ 1294 w 1129"/>
                <a:gd name="T83" fmla="*/ 258 h 474"/>
                <a:gd name="T84" fmla="*/ 1220 w 1129"/>
                <a:gd name="T85" fmla="*/ 244 h 474"/>
                <a:gd name="T86" fmla="*/ 1179 w 1129"/>
                <a:gd name="T87" fmla="*/ 237 h 474"/>
                <a:gd name="T88" fmla="*/ 1151 w 1129"/>
                <a:gd name="T89" fmla="*/ 241 h 474"/>
                <a:gd name="T90" fmla="*/ 1146 w 1129"/>
                <a:gd name="T91" fmla="*/ 212 h 474"/>
                <a:gd name="T92" fmla="*/ 1156 w 1129"/>
                <a:gd name="T93" fmla="*/ 198 h 474"/>
                <a:gd name="T94" fmla="*/ 1186 w 1129"/>
                <a:gd name="T95" fmla="*/ 137 h 474"/>
                <a:gd name="T96" fmla="*/ 1152 w 1129"/>
                <a:gd name="T97" fmla="*/ 124 h 474"/>
                <a:gd name="T98" fmla="*/ 1104 w 1129"/>
                <a:gd name="T99" fmla="*/ 108 h 474"/>
                <a:gd name="T100" fmla="*/ 1088 w 1129"/>
                <a:gd name="T101" fmla="*/ 108 h 474"/>
                <a:gd name="T102" fmla="*/ 1012 w 1129"/>
                <a:gd name="T103" fmla="*/ 148 h 474"/>
                <a:gd name="T104" fmla="*/ 984 w 1129"/>
                <a:gd name="T105" fmla="*/ 153 h 474"/>
                <a:gd name="T106" fmla="*/ 951 w 1129"/>
                <a:gd name="T107" fmla="*/ 170 h 474"/>
                <a:gd name="T108" fmla="*/ 920 w 1129"/>
                <a:gd name="T109" fmla="*/ 160 h 474"/>
                <a:gd name="T110" fmla="*/ 857 w 1129"/>
                <a:gd name="T111" fmla="*/ 153 h 474"/>
                <a:gd name="T112" fmla="*/ 833 w 1129"/>
                <a:gd name="T113" fmla="*/ 133 h 474"/>
                <a:gd name="T114" fmla="*/ 824 w 1129"/>
                <a:gd name="T115" fmla="*/ 129 h 474"/>
                <a:gd name="T116" fmla="*/ 813 w 1129"/>
                <a:gd name="T117" fmla="*/ 116 h 474"/>
                <a:gd name="T118" fmla="*/ 768 w 1129"/>
                <a:gd name="T119" fmla="*/ 98 h 474"/>
                <a:gd name="T120" fmla="*/ 742 w 1129"/>
                <a:gd name="T121" fmla="*/ 102 h 474"/>
                <a:gd name="T122" fmla="*/ 646 w 1129"/>
                <a:gd name="T123" fmla="*/ 108 h 474"/>
                <a:gd name="T124" fmla="*/ 589 w 1129"/>
                <a:gd name="T125" fmla="*/ 54 h 47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129"/>
                <a:gd name="T190" fmla="*/ 0 h 474"/>
                <a:gd name="T191" fmla="*/ 1129 w 1129"/>
                <a:gd name="T192" fmla="*/ 474 h 47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129" h="474">
                  <a:moveTo>
                    <a:pt x="424" y="19"/>
                  </a:moveTo>
                  <a:lnTo>
                    <a:pt x="420" y="19"/>
                  </a:lnTo>
                  <a:lnTo>
                    <a:pt x="415" y="19"/>
                  </a:lnTo>
                  <a:lnTo>
                    <a:pt x="412" y="18"/>
                  </a:lnTo>
                  <a:lnTo>
                    <a:pt x="412" y="16"/>
                  </a:lnTo>
                  <a:lnTo>
                    <a:pt x="412" y="15"/>
                  </a:lnTo>
                  <a:lnTo>
                    <a:pt x="405" y="10"/>
                  </a:lnTo>
                  <a:lnTo>
                    <a:pt x="398" y="7"/>
                  </a:lnTo>
                  <a:lnTo>
                    <a:pt x="392" y="1"/>
                  </a:lnTo>
                  <a:lnTo>
                    <a:pt x="391" y="0"/>
                  </a:lnTo>
                  <a:lnTo>
                    <a:pt x="390" y="0"/>
                  </a:lnTo>
                  <a:lnTo>
                    <a:pt x="389" y="0"/>
                  </a:lnTo>
                  <a:lnTo>
                    <a:pt x="386" y="0"/>
                  </a:lnTo>
                  <a:lnTo>
                    <a:pt x="385" y="1"/>
                  </a:lnTo>
                  <a:lnTo>
                    <a:pt x="385" y="3"/>
                  </a:lnTo>
                  <a:lnTo>
                    <a:pt x="384" y="7"/>
                  </a:lnTo>
                  <a:lnTo>
                    <a:pt x="381" y="12"/>
                  </a:lnTo>
                  <a:lnTo>
                    <a:pt x="380" y="16"/>
                  </a:lnTo>
                  <a:lnTo>
                    <a:pt x="379" y="18"/>
                  </a:lnTo>
                  <a:lnTo>
                    <a:pt x="375" y="21"/>
                  </a:lnTo>
                  <a:lnTo>
                    <a:pt x="373" y="23"/>
                  </a:lnTo>
                  <a:lnTo>
                    <a:pt x="371" y="25"/>
                  </a:lnTo>
                  <a:lnTo>
                    <a:pt x="368" y="28"/>
                  </a:lnTo>
                  <a:lnTo>
                    <a:pt x="367" y="30"/>
                  </a:lnTo>
                  <a:lnTo>
                    <a:pt x="367" y="31"/>
                  </a:lnTo>
                  <a:lnTo>
                    <a:pt x="367" y="34"/>
                  </a:lnTo>
                  <a:lnTo>
                    <a:pt x="367" y="35"/>
                  </a:lnTo>
                  <a:lnTo>
                    <a:pt x="367" y="36"/>
                  </a:lnTo>
                  <a:lnTo>
                    <a:pt x="365" y="37"/>
                  </a:lnTo>
                  <a:lnTo>
                    <a:pt x="362" y="37"/>
                  </a:lnTo>
                  <a:lnTo>
                    <a:pt x="360" y="37"/>
                  </a:lnTo>
                  <a:lnTo>
                    <a:pt x="359" y="37"/>
                  </a:lnTo>
                  <a:lnTo>
                    <a:pt x="356" y="39"/>
                  </a:lnTo>
                  <a:lnTo>
                    <a:pt x="353" y="47"/>
                  </a:lnTo>
                  <a:lnTo>
                    <a:pt x="354" y="57"/>
                  </a:lnTo>
                  <a:lnTo>
                    <a:pt x="356" y="67"/>
                  </a:lnTo>
                  <a:lnTo>
                    <a:pt x="361" y="76"/>
                  </a:lnTo>
                  <a:lnTo>
                    <a:pt x="365" y="86"/>
                  </a:lnTo>
                  <a:lnTo>
                    <a:pt x="366" y="93"/>
                  </a:lnTo>
                  <a:lnTo>
                    <a:pt x="361" y="101"/>
                  </a:lnTo>
                  <a:lnTo>
                    <a:pt x="354" y="107"/>
                  </a:lnTo>
                  <a:lnTo>
                    <a:pt x="345" y="112"/>
                  </a:lnTo>
                  <a:lnTo>
                    <a:pt x="337" y="114"/>
                  </a:lnTo>
                  <a:lnTo>
                    <a:pt x="324" y="113"/>
                  </a:lnTo>
                  <a:lnTo>
                    <a:pt x="310" y="110"/>
                  </a:lnTo>
                  <a:lnTo>
                    <a:pt x="296" y="106"/>
                  </a:lnTo>
                  <a:lnTo>
                    <a:pt x="294" y="106"/>
                  </a:lnTo>
                  <a:lnTo>
                    <a:pt x="292" y="105"/>
                  </a:lnTo>
                  <a:lnTo>
                    <a:pt x="290" y="104"/>
                  </a:lnTo>
                  <a:lnTo>
                    <a:pt x="288" y="102"/>
                  </a:lnTo>
                  <a:lnTo>
                    <a:pt x="286" y="101"/>
                  </a:lnTo>
                  <a:lnTo>
                    <a:pt x="272" y="101"/>
                  </a:lnTo>
                  <a:lnTo>
                    <a:pt x="257" y="101"/>
                  </a:lnTo>
                  <a:lnTo>
                    <a:pt x="244" y="99"/>
                  </a:lnTo>
                  <a:lnTo>
                    <a:pt x="231" y="93"/>
                  </a:lnTo>
                  <a:lnTo>
                    <a:pt x="231" y="92"/>
                  </a:lnTo>
                  <a:lnTo>
                    <a:pt x="230" y="89"/>
                  </a:lnTo>
                  <a:lnTo>
                    <a:pt x="231" y="88"/>
                  </a:lnTo>
                  <a:lnTo>
                    <a:pt x="231" y="86"/>
                  </a:lnTo>
                  <a:lnTo>
                    <a:pt x="231" y="83"/>
                  </a:lnTo>
                  <a:lnTo>
                    <a:pt x="230" y="83"/>
                  </a:lnTo>
                  <a:lnTo>
                    <a:pt x="212" y="75"/>
                  </a:lnTo>
                  <a:lnTo>
                    <a:pt x="191" y="70"/>
                  </a:lnTo>
                  <a:lnTo>
                    <a:pt x="172" y="66"/>
                  </a:lnTo>
                  <a:lnTo>
                    <a:pt x="152" y="63"/>
                  </a:lnTo>
                  <a:lnTo>
                    <a:pt x="152" y="65"/>
                  </a:lnTo>
                  <a:lnTo>
                    <a:pt x="152" y="67"/>
                  </a:lnTo>
                  <a:lnTo>
                    <a:pt x="152" y="69"/>
                  </a:lnTo>
                  <a:lnTo>
                    <a:pt x="149" y="70"/>
                  </a:lnTo>
                  <a:lnTo>
                    <a:pt x="147" y="70"/>
                  </a:lnTo>
                  <a:lnTo>
                    <a:pt x="146" y="70"/>
                  </a:lnTo>
                  <a:lnTo>
                    <a:pt x="143" y="69"/>
                  </a:lnTo>
                  <a:lnTo>
                    <a:pt x="141" y="67"/>
                  </a:lnTo>
                  <a:lnTo>
                    <a:pt x="140" y="67"/>
                  </a:lnTo>
                  <a:lnTo>
                    <a:pt x="138" y="69"/>
                  </a:lnTo>
                  <a:lnTo>
                    <a:pt x="132" y="74"/>
                  </a:lnTo>
                  <a:lnTo>
                    <a:pt x="125" y="77"/>
                  </a:lnTo>
                  <a:lnTo>
                    <a:pt x="118" y="78"/>
                  </a:lnTo>
                  <a:lnTo>
                    <a:pt x="111" y="81"/>
                  </a:lnTo>
                  <a:lnTo>
                    <a:pt x="97" y="89"/>
                  </a:lnTo>
                  <a:lnTo>
                    <a:pt x="82" y="94"/>
                  </a:lnTo>
                  <a:lnTo>
                    <a:pt x="81" y="95"/>
                  </a:lnTo>
                  <a:lnTo>
                    <a:pt x="78" y="96"/>
                  </a:lnTo>
                  <a:lnTo>
                    <a:pt x="76" y="98"/>
                  </a:lnTo>
                  <a:lnTo>
                    <a:pt x="75" y="99"/>
                  </a:lnTo>
                  <a:lnTo>
                    <a:pt x="65" y="104"/>
                  </a:lnTo>
                  <a:lnTo>
                    <a:pt x="59" y="110"/>
                  </a:lnTo>
                  <a:lnTo>
                    <a:pt x="53" y="118"/>
                  </a:lnTo>
                  <a:lnTo>
                    <a:pt x="49" y="122"/>
                  </a:lnTo>
                  <a:lnTo>
                    <a:pt x="43" y="123"/>
                  </a:lnTo>
                  <a:lnTo>
                    <a:pt x="37" y="125"/>
                  </a:lnTo>
                  <a:lnTo>
                    <a:pt x="32" y="129"/>
                  </a:lnTo>
                  <a:lnTo>
                    <a:pt x="28" y="130"/>
                  </a:lnTo>
                  <a:lnTo>
                    <a:pt x="22" y="130"/>
                  </a:lnTo>
                  <a:lnTo>
                    <a:pt x="16" y="130"/>
                  </a:lnTo>
                  <a:lnTo>
                    <a:pt x="11" y="131"/>
                  </a:lnTo>
                  <a:lnTo>
                    <a:pt x="4" y="137"/>
                  </a:lnTo>
                  <a:lnTo>
                    <a:pt x="0" y="147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1" y="158"/>
                  </a:lnTo>
                  <a:lnTo>
                    <a:pt x="4" y="160"/>
                  </a:lnTo>
                  <a:lnTo>
                    <a:pt x="5" y="161"/>
                  </a:lnTo>
                  <a:lnTo>
                    <a:pt x="6" y="163"/>
                  </a:lnTo>
                  <a:lnTo>
                    <a:pt x="5" y="164"/>
                  </a:lnTo>
                  <a:lnTo>
                    <a:pt x="4" y="164"/>
                  </a:lnTo>
                  <a:lnTo>
                    <a:pt x="2" y="165"/>
                  </a:lnTo>
                  <a:lnTo>
                    <a:pt x="1" y="165"/>
                  </a:lnTo>
                  <a:lnTo>
                    <a:pt x="13" y="176"/>
                  </a:lnTo>
                  <a:lnTo>
                    <a:pt x="26" y="187"/>
                  </a:lnTo>
                  <a:lnTo>
                    <a:pt x="41" y="195"/>
                  </a:lnTo>
                  <a:lnTo>
                    <a:pt x="51" y="197"/>
                  </a:lnTo>
                  <a:lnTo>
                    <a:pt x="61" y="199"/>
                  </a:lnTo>
                  <a:lnTo>
                    <a:pt x="71" y="199"/>
                  </a:lnTo>
                  <a:lnTo>
                    <a:pt x="81" y="202"/>
                  </a:lnTo>
                  <a:lnTo>
                    <a:pt x="89" y="209"/>
                  </a:lnTo>
                  <a:lnTo>
                    <a:pt x="96" y="224"/>
                  </a:lnTo>
                  <a:lnTo>
                    <a:pt x="103" y="237"/>
                  </a:lnTo>
                  <a:lnTo>
                    <a:pt x="113" y="250"/>
                  </a:lnTo>
                  <a:lnTo>
                    <a:pt x="114" y="255"/>
                  </a:lnTo>
                  <a:lnTo>
                    <a:pt x="113" y="261"/>
                  </a:lnTo>
                  <a:lnTo>
                    <a:pt x="112" y="270"/>
                  </a:lnTo>
                  <a:lnTo>
                    <a:pt x="112" y="277"/>
                  </a:lnTo>
                  <a:lnTo>
                    <a:pt x="111" y="283"/>
                  </a:lnTo>
                  <a:lnTo>
                    <a:pt x="106" y="288"/>
                  </a:lnTo>
                  <a:lnTo>
                    <a:pt x="101" y="292"/>
                  </a:lnTo>
                  <a:lnTo>
                    <a:pt x="96" y="297"/>
                  </a:lnTo>
                  <a:lnTo>
                    <a:pt x="96" y="305"/>
                  </a:lnTo>
                  <a:lnTo>
                    <a:pt x="97" y="308"/>
                  </a:lnTo>
                  <a:lnTo>
                    <a:pt x="99" y="312"/>
                  </a:lnTo>
                  <a:lnTo>
                    <a:pt x="100" y="315"/>
                  </a:lnTo>
                  <a:lnTo>
                    <a:pt x="102" y="318"/>
                  </a:lnTo>
                  <a:lnTo>
                    <a:pt x="105" y="320"/>
                  </a:lnTo>
                  <a:lnTo>
                    <a:pt x="108" y="323"/>
                  </a:lnTo>
                  <a:lnTo>
                    <a:pt x="129" y="327"/>
                  </a:lnTo>
                  <a:lnTo>
                    <a:pt x="150" y="329"/>
                  </a:lnTo>
                  <a:lnTo>
                    <a:pt x="172" y="330"/>
                  </a:lnTo>
                  <a:lnTo>
                    <a:pt x="194" y="332"/>
                  </a:lnTo>
                  <a:lnTo>
                    <a:pt x="202" y="337"/>
                  </a:lnTo>
                  <a:lnTo>
                    <a:pt x="209" y="342"/>
                  </a:lnTo>
                  <a:lnTo>
                    <a:pt x="217" y="348"/>
                  </a:lnTo>
                  <a:lnTo>
                    <a:pt x="224" y="351"/>
                  </a:lnTo>
                  <a:lnTo>
                    <a:pt x="242" y="357"/>
                  </a:lnTo>
                  <a:lnTo>
                    <a:pt x="257" y="363"/>
                  </a:lnTo>
                  <a:lnTo>
                    <a:pt x="262" y="366"/>
                  </a:lnTo>
                  <a:lnTo>
                    <a:pt x="266" y="370"/>
                  </a:lnTo>
                  <a:lnTo>
                    <a:pt x="268" y="373"/>
                  </a:lnTo>
                  <a:lnTo>
                    <a:pt x="272" y="378"/>
                  </a:lnTo>
                  <a:lnTo>
                    <a:pt x="273" y="382"/>
                  </a:lnTo>
                  <a:lnTo>
                    <a:pt x="283" y="401"/>
                  </a:lnTo>
                  <a:lnTo>
                    <a:pt x="295" y="415"/>
                  </a:lnTo>
                  <a:lnTo>
                    <a:pt x="309" y="425"/>
                  </a:lnTo>
                  <a:lnTo>
                    <a:pt x="326" y="432"/>
                  </a:lnTo>
                  <a:lnTo>
                    <a:pt x="344" y="436"/>
                  </a:lnTo>
                  <a:lnTo>
                    <a:pt x="363" y="437"/>
                  </a:lnTo>
                  <a:lnTo>
                    <a:pt x="383" y="437"/>
                  </a:lnTo>
                  <a:lnTo>
                    <a:pt x="402" y="436"/>
                  </a:lnTo>
                  <a:lnTo>
                    <a:pt x="421" y="433"/>
                  </a:lnTo>
                  <a:lnTo>
                    <a:pt x="439" y="431"/>
                  </a:lnTo>
                  <a:lnTo>
                    <a:pt x="456" y="431"/>
                  </a:lnTo>
                  <a:lnTo>
                    <a:pt x="473" y="434"/>
                  </a:lnTo>
                  <a:lnTo>
                    <a:pt x="489" y="442"/>
                  </a:lnTo>
                  <a:lnTo>
                    <a:pt x="517" y="455"/>
                  </a:lnTo>
                  <a:lnTo>
                    <a:pt x="549" y="462"/>
                  </a:lnTo>
                  <a:lnTo>
                    <a:pt x="581" y="465"/>
                  </a:lnTo>
                  <a:lnTo>
                    <a:pt x="582" y="466"/>
                  </a:lnTo>
                  <a:lnTo>
                    <a:pt x="584" y="467"/>
                  </a:lnTo>
                  <a:lnTo>
                    <a:pt x="584" y="468"/>
                  </a:lnTo>
                  <a:lnTo>
                    <a:pt x="584" y="469"/>
                  </a:lnTo>
                  <a:lnTo>
                    <a:pt x="585" y="471"/>
                  </a:lnTo>
                  <a:lnTo>
                    <a:pt x="586" y="471"/>
                  </a:lnTo>
                  <a:lnTo>
                    <a:pt x="593" y="469"/>
                  </a:lnTo>
                  <a:lnTo>
                    <a:pt x="600" y="472"/>
                  </a:lnTo>
                  <a:lnTo>
                    <a:pt x="606" y="474"/>
                  </a:lnTo>
                  <a:lnTo>
                    <a:pt x="617" y="472"/>
                  </a:lnTo>
                  <a:lnTo>
                    <a:pt x="626" y="468"/>
                  </a:lnTo>
                  <a:lnTo>
                    <a:pt x="633" y="461"/>
                  </a:lnTo>
                  <a:lnTo>
                    <a:pt x="641" y="455"/>
                  </a:lnTo>
                  <a:lnTo>
                    <a:pt x="650" y="450"/>
                  </a:lnTo>
                  <a:lnTo>
                    <a:pt x="674" y="445"/>
                  </a:lnTo>
                  <a:lnTo>
                    <a:pt x="699" y="444"/>
                  </a:lnTo>
                  <a:lnTo>
                    <a:pt x="726" y="444"/>
                  </a:lnTo>
                  <a:lnTo>
                    <a:pt x="751" y="443"/>
                  </a:lnTo>
                  <a:lnTo>
                    <a:pt x="775" y="437"/>
                  </a:lnTo>
                  <a:lnTo>
                    <a:pt x="785" y="431"/>
                  </a:lnTo>
                  <a:lnTo>
                    <a:pt x="793" y="422"/>
                  </a:lnTo>
                  <a:lnTo>
                    <a:pt x="803" y="414"/>
                  </a:lnTo>
                  <a:lnTo>
                    <a:pt x="812" y="406"/>
                  </a:lnTo>
                  <a:lnTo>
                    <a:pt x="822" y="401"/>
                  </a:lnTo>
                  <a:lnTo>
                    <a:pt x="831" y="398"/>
                  </a:lnTo>
                  <a:lnTo>
                    <a:pt x="841" y="395"/>
                  </a:lnTo>
                  <a:lnTo>
                    <a:pt x="848" y="389"/>
                  </a:lnTo>
                  <a:lnTo>
                    <a:pt x="849" y="383"/>
                  </a:lnTo>
                  <a:lnTo>
                    <a:pt x="846" y="377"/>
                  </a:lnTo>
                  <a:lnTo>
                    <a:pt x="840" y="371"/>
                  </a:lnTo>
                  <a:lnTo>
                    <a:pt x="833" y="363"/>
                  </a:lnTo>
                  <a:lnTo>
                    <a:pt x="830" y="356"/>
                  </a:lnTo>
                  <a:lnTo>
                    <a:pt x="830" y="348"/>
                  </a:lnTo>
                  <a:lnTo>
                    <a:pt x="835" y="339"/>
                  </a:lnTo>
                  <a:lnTo>
                    <a:pt x="841" y="333"/>
                  </a:lnTo>
                  <a:lnTo>
                    <a:pt x="848" y="329"/>
                  </a:lnTo>
                  <a:lnTo>
                    <a:pt x="859" y="329"/>
                  </a:lnTo>
                  <a:lnTo>
                    <a:pt x="869" y="331"/>
                  </a:lnTo>
                  <a:lnTo>
                    <a:pt x="880" y="335"/>
                  </a:lnTo>
                  <a:lnTo>
                    <a:pt x="890" y="338"/>
                  </a:lnTo>
                  <a:lnTo>
                    <a:pt x="901" y="341"/>
                  </a:lnTo>
                  <a:lnTo>
                    <a:pt x="912" y="339"/>
                  </a:lnTo>
                  <a:lnTo>
                    <a:pt x="922" y="336"/>
                  </a:lnTo>
                  <a:lnTo>
                    <a:pt x="930" y="329"/>
                  </a:lnTo>
                  <a:lnTo>
                    <a:pt x="934" y="325"/>
                  </a:lnTo>
                  <a:lnTo>
                    <a:pt x="936" y="320"/>
                  </a:lnTo>
                  <a:lnTo>
                    <a:pt x="940" y="317"/>
                  </a:lnTo>
                  <a:lnTo>
                    <a:pt x="943" y="314"/>
                  </a:lnTo>
                  <a:lnTo>
                    <a:pt x="948" y="312"/>
                  </a:lnTo>
                  <a:lnTo>
                    <a:pt x="959" y="312"/>
                  </a:lnTo>
                  <a:lnTo>
                    <a:pt x="969" y="312"/>
                  </a:lnTo>
                  <a:lnTo>
                    <a:pt x="979" y="312"/>
                  </a:lnTo>
                  <a:lnTo>
                    <a:pt x="989" y="308"/>
                  </a:lnTo>
                  <a:lnTo>
                    <a:pt x="995" y="301"/>
                  </a:lnTo>
                  <a:lnTo>
                    <a:pt x="1001" y="292"/>
                  </a:lnTo>
                  <a:lnTo>
                    <a:pt x="1006" y="284"/>
                  </a:lnTo>
                  <a:lnTo>
                    <a:pt x="1012" y="276"/>
                  </a:lnTo>
                  <a:lnTo>
                    <a:pt x="1020" y="270"/>
                  </a:lnTo>
                  <a:lnTo>
                    <a:pt x="1023" y="270"/>
                  </a:lnTo>
                  <a:lnTo>
                    <a:pt x="1025" y="270"/>
                  </a:lnTo>
                  <a:lnTo>
                    <a:pt x="1029" y="270"/>
                  </a:lnTo>
                  <a:lnTo>
                    <a:pt x="1031" y="270"/>
                  </a:lnTo>
                  <a:lnTo>
                    <a:pt x="1034" y="270"/>
                  </a:lnTo>
                  <a:lnTo>
                    <a:pt x="1036" y="267"/>
                  </a:lnTo>
                  <a:lnTo>
                    <a:pt x="1038" y="265"/>
                  </a:lnTo>
                  <a:lnTo>
                    <a:pt x="1041" y="262"/>
                  </a:lnTo>
                  <a:lnTo>
                    <a:pt x="1043" y="260"/>
                  </a:lnTo>
                  <a:lnTo>
                    <a:pt x="1046" y="259"/>
                  </a:lnTo>
                  <a:lnTo>
                    <a:pt x="1058" y="256"/>
                  </a:lnTo>
                  <a:lnTo>
                    <a:pt x="1070" y="253"/>
                  </a:lnTo>
                  <a:lnTo>
                    <a:pt x="1082" y="250"/>
                  </a:lnTo>
                  <a:lnTo>
                    <a:pt x="1094" y="252"/>
                  </a:lnTo>
                  <a:lnTo>
                    <a:pt x="1107" y="255"/>
                  </a:lnTo>
                  <a:lnTo>
                    <a:pt x="1121" y="255"/>
                  </a:lnTo>
                  <a:lnTo>
                    <a:pt x="1124" y="255"/>
                  </a:lnTo>
                  <a:lnTo>
                    <a:pt x="1125" y="254"/>
                  </a:lnTo>
                  <a:lnTo>
                    <a:pt x="1126" y="252"/>
                  </a:lnTo>
                  <a:lnTo>
                    <a:pt x="1127" y="250"/>
                  </a:lnTo>
                  <a:lnTo>
                    <a:pt x="1127" y="248"/>
                  </a:lnTo>
                  <a:lnTo>
                    <a:pt x="1129" y="241"/>
                  </a:lnTo>
                  <a:lnTo>
                    <a:pt x="1125" y="234"/>
                  </a:lnTo>
                  <a:lnTo>
                    <a:pt x="1119" y="229"/>
                  </a:lnTo>
                  <a:lnTo>
                    <a:pt x="1115" y="226"/>
                  </a:lnTo>
                  <a:lnTo>
                    <a:pt x="1111" y="225"/>
                  </a:lnTo>
                  <a:lnTo>
                    <a:pt x="1107" y="223"/>
                  </a:lnTo>
                  <a:lnTo>
                    <a:pt x="1105" y="220"/>
                  </a:lnTo>
                  <a:lnTo>
                    <a:pt x="1094" y="208"/>
                  </a:lnTo>
                  <a:lnTo>
                    <a:pt x="1082" y="201"/>
                  </a:lnTo>
                  <a:lnTo>
                    <a:pt x="1068" y="197"/>
                  </a:lnTo>
                  <a:lnTo>
                    <a:pt x="1055" y="201"/>
                  </a:lnTo>
                  <a:lnTo>
                    <a:pt x="1048" y="205"/>
                  </a:lnTo>
                  <a:lnTo>
                    <a:pt x="1042" y="208"/>
                  </a:lnTo>
                  <a:lnTo>
                    <a:pt x="1034" y="209"/>
                  </a:lnTo>
                  <a:lnTo>
                    <a:pt x="1031" y="208"/>
                  </a:lnTo>
                  <a:lnTo>
                    <a:pt x="1030" y="207"/>
                  </a:lnTo>
                  <a:lnTo>
                    <a:pt x="1029" y="206"/>
                  </a:lnTo>
                  <a:lnTo>
                    <a:pt x="1018" y="202"/>
                  </a:lnTo>
                  <a:lnTo>
                    <a:pt x="1007" y="202"/>
                  </a:lnTo>
                  <a:lnTo>
                    <a:pt x="996" y="201"/>
                  </a:lnTo>
                  <a:lnTo>
                    <a:pt x="994" y="201"/>
                  </a:lnTo>
                  <a:lnTo>
                    <a:pt x="991" y="202"/>
                  </a:lnTo>
                  <a:lnTo>
                    <a:pt x="988" y="203"/>
                  </a:lnTo>
                  <a:lnTo>
                    <a:pt x="985" y="205"/>
                  </a:lnTo>
                  <a:lnTo>
                    <a:pt x="983" y="206"/>
                  </a:lnTo>
                  <a:lnTo>
                    <a:pt x="976" y="203"/>
                  </a:lnTo>
                  <a:lnTo>
                    <a:pt x="972" y="197"/>
                  </a:lnTo>
                  <a:lnTo>
                    <a:pt x="970" y="191"/>
                  </a:lnTo>
                  <a:lnTo>
                    <a:pt x="972" y="185"/>
                  </a:lnTo>
                  <a:lnTo>
                    <a:pt x="976" y="183"/>
                  </a:lnTo>
                  <a:lnTo>
                    <a:pt x="979" y="181"/>
                  </a:lnTo>
                  <a:lnTo>
                    <a:pt x="984" y="179"/>
                  </a:lnTo>
                  <a:lnTo>
                    <a:pt x="989" y="179"/>
                  </a:lnTo>
                  <a:lnTo>
                    <a:pt x="989" y="176"/>
                  </a:lnTo>
                  <a:lnTo>
                    <a:pt x="988" y="173"/>
                  </a:lnTo>
                  <a:lnTo>
                    <a:pt x="987" y="171"/>
                  </a:lnTo>
                  <a:lnTo>
                    <a:pt x="987" y="169"/>
                  </a:lnTo>
                  <a:lnTo>
                    <a:pt x="988" y="165"/>
                  </a:lnTo>
                  <a:lnTo>
                    <a:pt x="995" y="151"/>
                  </a:lnTo>
                  <a:lnTo>
                    <a:pt x="1005" y="137"/>
                  </a:lnTo>
                  <a:lnTo>
                    <a:pt x="1012" y="123"/>
                  </a:lnTo>
                  <a:lnTo>
                    <a:pt x="1013" y="120"/>
                  </a:lnTo>
                  <a:lnTo>
                    <a:pt x="1013" y="117"/>
                  </a:lnTo>
                  <a:lnTo>
                    <a:pt x="1014" y="113"/>
                  </a:lnTo>
                  <a:lnTo>
                    <a:pt x="1013" y="110"/>
                  </a:lnTo>
                  <a:lnTo>
                    <a:pt x="1012" y="108"/>
                  </a:lnTo>
                  <a:lnTo>
                    <a:pt x="1004" y="104"/>
                  </a:lnTo>
                  <a:lnTo>
                    <a:pt x="994" y="104"/>
                  </a:lnTo>
                  <a:lnTo>
                    <a:pt x="984" y="106"/>
                  </a:lnTo>
                  <a:lnTo>
                    <a:pt x="975" y="107"/>
                  </a:lnTo>
                  <a:lnTo>
                    <a:pt x="965" y="106"/>
                  </a:lnTo>
                  <a:lnTo>
                    <a:pt x="958" y="101"/>
                  </a:lnTo>
                  <a:lnTo>
                    <a:pt x="952" y="96"/>
                  </a:lnTo>
                  <a:lnTo>
                    <a:pt x="945" y="92"/>
                  </a:lnTo>
                  <a:lnTo>
                    <a:pt x="943" y="92"/>
                  </a:lnTo>
                  <a:lnTo>
                    <a:pt x="941" y="93"/>
                  </a:lnTo>
                  <a:lnTo>
                    <a:pt x="939" y="93"/>
                  </a:lnTo>
                  <a:lnTo>
                    <a:pt x="935" y="94"/>
                  </a:lnTo>
                  <a:lnTo>
                    <a:pt x="933" y="94"/>
                  </a:lnTo>
                  <a:lnTo>
                    <a:pt x="931" y="93"/>
                  </a:lnTo>
                  <a:lnTo>
                    <a:pt x="929" y="92"/>
                  </a:lnTo>
                  <a:lnTo>
                    <a:pt x="902" y="105"/>
                  </a:lnTo>
                  <a:lnTo>
                    <a:pt x="877" y="123"/>
                  </a:lnTo>
                  <a:lnTo>
                    <a:pt x="875" y="124"/>
                  </a:lnTo>
                  <a:lnTo>
                    <a:pt x="871" y="125"/>
                  </a:lnTo>
                  <a:lnTo>
                    <a:pt x="868" y="125"/>
                  </a:lnTo>
                  <a:lnTo>
                    <a:pt x="864" y="126"/>
                  </a:lnTo>
                  <a:lnTo>
                    <a:pt x="860" y="128"/>
                  </a:lnTo>
                  <a:lnTo>
                    <a:pt x="858" y="129"/>
                  </a:lnTo>
                  <a:lnTo>
                    <a:pt x="856" y="130"/>
                  </a:lnTo>
                  <a:lnTo>
                    <a:pt x="853" y="131"/>
                  </a:lnTo>
                  <a:lnTo>
                    <a:pt x="851" y="131"/>
                  </a:lnTo>
                  <a:lnTo>
                    <a:pt x="840" y="131"/>
                  </a:lnTo>
                  <a:lnTo>
                    <a:pt x="829" y="134"/>
                  </a:lnTo>
                  <a:lnTo>
                    <a:pt x="819" y="141"/>
                  </a:lnTo>
                  <a:lnTo>
                    <a:pt x="818" y="142"/>
                  </a:lnTo>
                  <a:lnTo>
                    <a:pt x="817" y="143"/>
                  </a:lnTo>
                  <a:lnTo>
                    <a:pt x="815" y="145"/>
                  </a:lnTo>
                  <a:lnTo>
                    <a:pt x="812" y="145"/>
                  </a:lnTo>
                  <a:lnTo>
                    <a:pt x="811" y="145"/>
                  </a:lnTo>
                  <a:lnTo>
                    <a:pt x="810" y="143"/>
                  </a:lnTo>
                  <a:lnTo>
                    <a:pt x="805" y="140"/>
                  </a:lnTo>
                  <a:lnTo>
                    <a:pt x="801" y="137"/>
                  </a:lnTo>
                  <a:lnTo>
                    <a:pt x="797" y="136"/>
                  </a:lnTo>
                  <a:lnTo>
                    <a:pt x="786" y="137"/>
                  </a:lnTo>
                  <a:lnTo>
                    <a:pt x="776" y="138"/>
                  </a:lnTo>
                  <a:lnTo>
                    <a:pt x="765" y="138"/>
                  </a:lnTo>
                  <a:lnTo>
                    <a:pt x="754" y="134"/>
                  </a:lnTo>
                  <a:lnTo>
                    <a:pt x="748" y="131"/>
                  </a:lnTo>
                  <a:lnTo>
                    <a:pt x="740" y="130"/>
                  </a:lnTo>
                  <a:lnTo>
                    <a:pt x="732" y="131"/>
                  </a:lnTo>
                  <a:lnTo>
                    <a:pt x="724" y="131"/>
                  </a:lnTo>
                  <a:lnTo>
                    <a:pt x="717" y="130"/>
                  </a:lnTo>
                  <a:lnTo>
                    <a:pt x="712" y="126"/>
                  </a:lnTo>
                  <a:lnTo>
                    <a:pt x="710" y="119"/>
                  </a:lnTo>
                  <a:lnTo>
                    <a:pt x="710" y="117"/>
                  </a:lnTo>
                  <a:lnTo>
                    <a:pt x="711" y="114"/>
                  </a:lnTo>
                  <a:lnTo>
                    <a:pt x="712" y="112"/>
                  </a:lnTo>
                  <a:lnTo>
                    <a:pt x="714" y="110"/>
                  </a:lnTo>
                  <a:lnTo>
                    <a:pt x="714" y="107"/>
                  </a:lnTo>
                  <a:lnTo>
                    <a:pt x="711" y="110"/>
                  </a:lnTo>
                  <a:lnTo>
                    <a:pt x="708" y="110"/>
                  </a:lnTo>
                  <a:lnTo>
                    <a:pt x="704" y="110"/>
                  </a:lnTo>
                  <a:lnTo>
                    <a:pt x="705" y="107"/>
                  </a:lnTo>
                  <a:lnTo>
                    <a:pt x="705" y="105"/>
                  </a:lnTo>
                  <a:lnTo>
                    <a:pt x="704" y="104"/>
                  </a:lnTo>
                  <a:lnTo>
                    <a:pt x="703" y="102"/>
                  </a:lnTo>
                  <a:lnTo>
                    <a:pt x="701" y="101"/>
                  </a:lnTo>
                  <a:lnTo>
                    <a:pt x="694" y="99"/>
                  </a:lnTo>
                  <a:lnTo>
                    <a:pt x="687" y="99"/>
                  </a:lnTo>
                  <a:lnTo>
                    <a:pt x="679" y="99"/>
                  </a:lnTo>
                  <a:lnTo>
                    <a:pt x="673" y="99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6" y="84"/>
                  </a:lnTo>
                  <a:lnTo>
                    <a:pt x="649" y="84"/>
                  </a:lnTo>
                  <a:lnTo>
                    <a:pt x="647" y="86"/>
                  </a:lnTo>
                  <a:lnTo>
                    <a:pt x="645" y="87"/>
                  </a:lnTo>
                  <a:lnTo>
                    <a:pt x="643" y="87"/>
                  </a:lnTo>
                  <a:lnTo>
                    <a:pt x="641" y="88"/>
                  </a:lnTo>
                  <a:lnTo>
                    <a:pt x="634" y="87"/>
                  </a:lnTo>
                  <a:lnTo>
                    <a:pt x="627" y="83"/>
                  </a:lnTo>
                  <a:lnTo>
                    <a:pt x="620" y="81"/>
                  </a:lnTo>
                  <a:lnTo>
                    <a:pt x="611" y="82"/>
                  </a:lnTo>
                  <a:lnTo>
                    <a:pt x="592" y="88"/>
                  </a:lnTo>
                  <a:lnTo>
                    <a:pt x="572" y="92"/>
                  </a:lnTo>
                  <a:lnTo>
                    <a:pt x="552" y="92"/>
                  </a:lnTo>
                  <a:lnTo>
                    <a:pt x="533" y="87"/>
                  </a:lnTo>
                  <a:lnTo>
                    <a:pt x="515" y="77"/>
                  </a:lnTo>
                  <a:lnTo>
                    <a:pt x="511" y="71"/>
                  </a:lnTo>
                  <a:lnTo>
                    <a:pt x="508" y="63"/>
                  </a:lnTo>
                  <a:lnTo>
                    <a:pt x="505" y="54"/>
                  </a:lnTo>
                  <a:lnTo>
                    <a:pt x="503" y="46"/>
                  </a:lnTo>
                  <a:lnTo>
                    <a:pt x="498" y="40"/>
                  </a:lnTo>
                  <a:lnTo>
                    <a:pt x="481" y="31"/>
                  </a:lnTo>
                  <a:lnTo>
                    <a:pt x="462" y="27"/>
                  </a:lnTo>
                  <a:lnTo>
                    <a:pt x="443" y="23"/>
                  </a:lnTo>
                  <a:lnTo>
                    <a:pt x="424" y="19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19" name="Freeform 115"/>
            <p:cNvSpPr>
              <a:spLocks/>
            </p:cNvSpPr>
            <p:nvPr/>
          </p:nvSpPr>
          <p:spPr bwMode="gray">
            <a:xfrm>
              <a:off x="1575" y="1131"/>
              <a:ext cx="2535" cy="1602"/>
            </a:xfrm>
            <a:custGeom>
              <a:avLst/>
              <a:gdLst>
                <a:gd name="T0" fmla="*/ 525 w 2166"/>
                <a:gd name="T1" fmla="*/ 273 h 1369"/>
                <a:gd name="T2" fmla="*/ 480 w 2166"/>
                <a:gd name="T3" fmla="*/ 357 h 1369"/>
                <a:gd name="T4" fmla="*/ 386 w 2166"/>
                <a:gd name="T5" fmla="*/ 446 h 1369"/>
                <a:gd name="T6" fmla="*/ 297 w 2166"/>
                <a:gd name="T7" fmla="*/ 514 h 1369"/>
                <a:gd name="T8" fmla="*/ 165 w 2166"/>
                <a:gd name="T9" fmla="*/ 645 h 1369"/>
                <a:gd name="T10" fmla="*/ 40 w 2166"/>
                <a:gd name="T11" fmla="*/ 689 h 1369"/>
                <a:gd name="T12" fmla="*/ 60 w 2166"/>
                <a:gd name="T13" fmla="*/ 790 h 1369"/>
                <a:gd name="T14" fmla="*/ 44 w 2166"/>
                <a:gd name="T15" fmla="*/ 841 h 1369"/>
                <a:gd name="T16" fmla="*/ 123 w 2166"/>
                <a:gd name="T17" fmla="*/ 900 h 1369"/>
                <a:gd name="T18" fmla="*/ 252 w 2166"/>
                <a:gd name="T19" fmla="*/ 896 h 1369"/>
                <a:gd name="T20" fmla="*/ 226 w 2166"/>
                <a:gd name="T21" fmla="*/ 986 h 1369"/>
                <a:gd name="T22" fmla="*/ 211 w 2166"/>
                <a:gd name="T23" fmla="*/ 1057 h 1369"/>
                <a:gd name="T24" fmla="*/ 317 w 2166"/>
                <a:gd name="T25" fmla="*/ 1157 h 1369"/>
                <a:gd name="T26" fmla="*/ 427 w 2166"/>
                <a:gd name="T27" fmla="*/ 1211 h 1369"/>
                <a:gd name="T28" fmla="*/ 485 w 2166"/>
                <a:gd name="T29" fmla="*/ 1229 h 1369"/>
                <a:gd name="T30" fmla="*/ 543 w 2166"/>
                <a:gd name="T31" fmla="*/ 1256 h 1369"/>
                <a:gd name="T32" fmla="*/ 639 w 2166"/>
                <a:gd name="T33" fmla="*/ 1274 h 1369"/>
                <a:gd name="T34" fmla="*/ 691 w 2166"/>
                <a:gd name="T35" fmla="*/ 1244 h 1369"/>
                <a:gd name="T36" fmla="*/ 798 w 2166"/>
                <a:gd name="T37" fmla="*/ 1264 h 1369"/>
                <a:gd name="T38" fmla="*/ 896 w 2166"/>
                <a:gd name="T39" fmla="*/ 1208 h 1369"/>
                <a:gd name="T40" fmla="*/ 961 w 2166"/>
                <a:gd name="T41" fmla="*/ 1230 h 1369"/>
                <a:gd name="T42" fmla="*/ 997 w 2166"/>
                <a:gd name="T43" fmla="*/ 1243 h 1369"/>
                <a:gd name="T44" fmla="*/ 1047 w 2166"/>
                <a:gd name="T45" fmla="*/ 1295 h 1369"/>
                <a:gd name="T46" fmla="*/ 1002 w 2166"/>
                <a:gd name="T47" fmla="*/ 1403 h 1369"/>
                <a:gd name="T48" fmla="*/ 1073 w 2166"/>
                <a:gd name="T49" fmla="*/ 1472 h 1369"/>
                <a:gd name="T50" fmla="*/ 1134 w 2166"/>
                <a:gd name="T51" fmla="*/ 1541 h 1369"/>
                <a:gd name="T52" fmla="*/ 1175 w 2166"/>
                <a:gd name="T53" fmla="*/ 1540 h 1369"/>
                <a:gd name="T54" fmla="*/ 1196 w 2166"/>
                <a:gd name="T55" fmla="*/ 1505 h 1369"/>
                <a:gd name="T56" fmla="*/ 1252 w 2166"/>
                <a:gd name="T57" fmla="*/ 1486 h 1369"/>
                <a:gd name="T58" fmla="*/ 1310 w 2166"/>
                <a:gd name="T59" fmla="*/ 1462 h 1369"/>
                <a:gd name="T60" fmla="*/ 1385 w 2166"/>
                <a:gd name="T61" fmla="*/ 1518 h 1369"/>
                <a:gd name="T62" fmla="*/ 1463 w 2166"/>
                <a:gd name="T63" fmla="*/ 1539 h 1369"/>
                <a:gd name="T64" fmla="*/ 1521 w 2166"/>
                <a:gd name="T65" fmla="*/ 1580 h 1369"/>
                <a:gd name="T66" fmla="*/ 1675 w 2166"/>
                <a:gd name="T67" fmla="*/ 1498 h 1369"/>
                <a:gd name="T68" fmla="*/ 1787 w 2166"/>
                <a:gd name="T69" fmla="*/ 1476 h 1369"/>
                <a:gd name="T70" fmla="*/ 1899 w 2166"/>
                <a:gd name="T71" fmla="*/ 1374 h 1369"/>
                <a:gd name="T72" fmla="*/ 2024 w 2166"/>
                <a:gd name="T73" fmla="*/ 1180 h 1369"/>
                <a:gd name="T74" fmla="*/ 1925 w 2166"/>
                <a:gd name="T75" fmla="*/ 1081 h 1369"/>
                <a:gd name="T76" fmla="*/ 1917 w 2166"/>
                <a:gd name="T77" fmla="*/ 972 h 1369"/>
                <a:gd name="T78" fmla="*/ 1949 w 2166"/>
                <a:gd name="T79" fmla="*/ 894 h 1369"/>
                <a:gd name="T80" fmla="*/ 1963 w 2166"/>
                <a:gd name="T81" fmla="*/ 798 h 1369"/>
                <a:gd name="T82" fmla="*/ 1841 w 2166"/>
                <a:gd name="T83" fmla="*/ 751 h 1369"/>
                <a:gd name="T84" fmla="*/ 1931 w 2166"/>
                <a:gd name="T85" fmla="*/ 703 h 1369"/>
                <a:gd name="T86" fmla="*/ 1988 w 2166"/>
                <a:gd name="T87" fmla="*/ 736 h 1369"/>
                <a:gd name="T88" fmla="*/ 2132 w 2166"/>
                <a:gd name="T89" fmla="*/ 673 h 1369"/>
                <a:gd name="T90" fmla="*/ 2261 w 2166"/>
                <a:gd name="T91" fmla="*/ 609 h 1369"/>
                <a:gd name="T92" fmla="*/ 2371 w 2166"/>
                <a:gd name="T93" fmla="*/ 572 h 1369"/>
                <a:gd name="T94" fmla="*/ 2439 w 2166"/>
                <a:gd name="T95" fmla="*/ 454 h 1369"/>
                <a:gd name="T96" fmla="*/ 2508 w 2166"/>
                <a:gd name="T97" fmla="*/ 367 h 1369"/>
                <a:gd name="T98" fmla="*/ 2529 w 2166"/>
                <a:gd name="T99" fmla="*/ 284 h 1369"/>
                <a:gd name="T100" fmla="*/ 2381 w 2166"/>
                <a:gd name="T101" fmla="*/ 316 h 1369"/>
                <a:gd name="T102" fmla="*/ 2337 w 2166"/>
                <a:gd name="T103" fmla="*/ 248 h 1369"/>
                <a:gd name="T104" fmla="*/ 2244 w 2166"/>
                <a:gd name="T105" fmla="*/ 190 h 1369"/>
                <a:gd name="T106" fmla="*/ 2129 w 2166"/>
                <a:gd name="T107" fmla="*/ 27 h 1369"/>
                <a:gd name="T108" fmla="*/ 1928 w 2166"/>
                <a:gd name="T109" fmla="*/ 48 h 1369"/>
                <a:gd name="T110" fmla="*/ 1901 w 2166"/>
                <a:gd name="T111" fmla="*/ 190 h 1369"/>
                <a:gd name="T112" fmla="*/ 1760 w 2166"/>
                <a:gd name="T113" fmla="*/ 281 h 1369"/>
                <a:gd name="T114" fmla="*/ 1896 w 2166"/>
                <a:gd name="T115" fmla="*/ 329 h 1369"/>
                <a:gd name="T116" fmla="*/ 1802 w 2166"/>
                <a:gd name="T117" fmla="*/ 387 h 1369"/>
                <a:gd name="T118" fmla="*/ 1580 w 2166"/>
                <a:gd name="T119" fmla="*/ 468 h 1369"/>
                <a:gd name="T120" fmla="*/ 1305 w 2166"/>
                <a:gd name="T121" fmla="*/ 624 h 1369"/>
                <a:gd name="T122" fmla="*/ 916 w 2166"/>
                <a:gd name="T123" fmla="*/ 508 h 1369"/>
                <a:gd name="T124" fmla="*/ 735 w 2166"/>
                <a:gd name="T125" fmla="*/ 377 h 136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166"/>
                <a:gd name="T190" fmla="*/ 0 h 1369"/>
                <a:gd name="T191" fmla="*/ 2166 w 2166"/>
                <a:gd name="T192" fmla="*/ 1369 h 136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166" h="1369">
                  <a:moveTo>
                    <a:pt x="516" y="204"/>
                  </a:moveTo>
                  <a:lnTo>
                    <a:pt x="511" y="202"/>
                  </a:lnTo>
                  <a:lnTo>
                    <a:pt x="507" y="203"/>
                  </a:lnTo>
                  <a:lnTo>
                    <a:pt x="503" y="206"/>
                  </a:lnTo>
                  <a:lnTo>
                    <a:pt x="498" y="207"/>
                  </a:lnTo>
                  <a:lnTo>
                    <a:pt x="493" y="207"/>
                  </a:lnTo>
                  <a:lnTo>
                    <a:pt x="491" y="206"/>
                  </a:lnTo>
                  <a:lnTo>
                    <a:pt x="489" y="206"/>
                  </a:lnTo>
                  <a:lnTo>
                    <a:pt x="486" y="206"/>
                  </a:lnTo>
                  <a:lnTo>
                    <a:pt x="484" y="206"/>
                  </a:lnTo>
                  <a:lnTo>
                    <a:pt x="481" y="206"/>
                  </a:lnTo>
                  <a:lnTo>
                    <a:pt x="479" y="207"/>
                  </a:lnTo>
                  <a:lnTo>
                    <a:pt x="478" y="208"/>
                  </a:lnTo>
                  <a:lnTo>
                    <a:pt x="476" y="210"/>
                  </a:lnTo>
                  <a:lnTo>
                    <a:pt x="478" y="212"/>
                  </a:lnTo>
                  <a:lnTo>
                    <a:pt x="479" y="213"/>
                  </a:lnTo>
                  <a:lnTo>
                    <a:pt x="480" y="214"/>
                  </a:lnTo>
                  <a:lnTo>
                    <a:pt x="480" y="215"/>
                  </a:lnTo>
                  <a:lnTo>
                    <a:pt x="480" y="216"/>
                  </a:lnTo>
                  <a:lnTo>
                    <a:pt x="478" y="221"/>
                  </a:lnTo>
                  <a:lnTo>
                    <a:pt x="475" y="224"/>
                  </a:lnTo>
                  <a:lnTo>
                    <a:pt x="472" y="227"/>
                  </a:lnTo>
                  <a:lnTo>
                    <a:pt x="468" y="230"/>
                  </a:lnTo>
                  <a:lnTo>
                    <a:pt x="463" y="232"/>
                  </a:lnTo>
                  <a:lnTo>
                    <a:pt x="457" y="233"/>
                  </a:lnTo>
                  <a:lnTo>
                    <a:pt x="449" y="233"/>
                  </a:lnTo>
                  <a:lnTo>
                    <a:pt x="442" y="234"/>
                  </a:lnTo>
                  <a:lnTo>
                    <a:pt x="440" y="234"/>
                  </a:lnTo>
                  <a:lnTo>
                    <a:pt x="438" y="236"/>
                  </a:lnTo>
                  <a:lnTo>
                    <a:pt x="436" y="236"/>
                  </a:lnTo>
                  <a:lnTo>
                    <a:pt x="434" y="237"/>
                  </a:lnTo>
                  <a:lnTo>
                    <a:pt x="433" y="238"/>
                  </a:lnTo>
                  <a:lnTo>
                    <a:pt x="433" y="240"/>
                  </a:lnTo>
                  <a:lnTo>
                    <a:pt x="432" y="249"/>
                  </a:lnTo>
                  <a:lnTo>
                    <a:pt x="433" y="258"/>
                  </a:lnTo>
                  <a:lnTo>
                    <a:pt x="438" y="267"/>
                  </a:lnTo>
                  <a:lnTo>
                    <a:pt x="439" y="267"/>
                  </a:lnTo>
                  <a:lnTo>
                    <a:pt x="438" y="268"/>
                  </a:lnTo>
                  <a:lnTo>
                    <a:pt x="437" y="270"/>
                  </a:lnTo>
                  <a:lnTo>
                    <a:pt x="437" y="272"/>
                  </a:lnTo>
                  <a:lnTo>
                    <a:pt x="436" y="273"/>
                  </a:lnTo>
                  <a:lnTo>
                    <a:pt x="436" y="275"/>
                  </a:lnTo>
                  <a:lnTo>
                    <a:pt x="436" y="278"/>
                  </a:lnTo>
                  <a:lnTo>
                    <a:pt x="437" y="280"/>
                  </a:lnTo>
                  <a:lnTo>
                    <a:pt x="439" y="283"/>
                  </a:lnTo>
                  <a:lnTo>
                    <a:pt x="440" y="284"/>
                  </a:lnTo>
                  <a:lnTo>
                    <a:pt x="442" y="286"/>
                  </a:lnTo>
                  <a:lnTo>
                    <a:pt x="440" y="289"/>
                  </a:lnTo>
                  <a:lnTo>
                    <a:pt x="434" y="296"/>
                  </a:lnTo>
                  <a:lnTo>
                    <a:pt x="426" y="302"/>
                  </a:lnTo>
                  <a:lnTo>
                    <a:pt x="418" y="305"/>
                  </a:lnTo>
                  <a:lnTo>
                    <a:pt x="410" y="305"/>
                  </a:lnTo>
                  <a:lnTo>
                    <a:pt x="396" y="302"/>
                  </a:lnTo>
                  <a:lnTo>
                    <a:pt x="383" y="301"/>
                  </a:lnTo>
                  <a:lnTo>
                    <a:pt x="368" y="298"/>
                  </a:lnTo>
                  <a:lnTo>
                    <a:pt x="355" y="293"/>
                  </a:lnTo>
                  <a:lnTo>
                    <a:pt x="351" y="292"/>
                  </a:lnTo>
                  <a:lnTo>
                    <a:pt x="349" y="292"/>
                  </a:lnTo>
                  <a:lnTo>
                    <a:pt x="345" y="293"/>
                  </a:lnTo>
                  <a:lnTo>
                    <a:pt x="342" y="296"/>
                  </a:lnTo>
                  <a:lnTo>
                    <a:pt x="338" y="298"/>
                  </a:lnTo>
                  <a:lnTo>
                    <a:pt x="337" y="302"/>
                  </a:lnTo>
                  <a:lnTo>
                    <a:pt x="336" y="305"/>
                  </a:lnTo>
                  <a:lnTo>
                    <a:pt x="333" y="326"/>
                  </a:lnTo>
                  <a:lnTo>
                    <a:pt x="327" y="344"/>
                  </a:lnTo>
                  <a:lnTo>
                    <a:pt x="321" y="363"/>
                  </a:lnTo>
                  <a:lnTo>
                    <a:pt x="324" y="363"/>
                  </a:lnTo>
                  <a:lnTo>
                    <a:pt x="326" y="364"/>
                  </a:lnTo>
                  <a:lnTo>
                    <a:pt x="327" y="367"/>
                  </a:lnTo>
                  <a:lnTo>
                    <a:pt x="328" y="369"/>
                  </a:lnTo>
                  <a:lnTo>
                    <a:pt x="330" y="372"/>
                  </a:lnTo>
                  <a:lnTo>
                    <a:pt x="332" y="373"/>
                  </a:lnTo>
                  <a:lnTo>
                    <a:pt x="332" y="374"/>
                  </a:lnTo>
                  <a:lnTo>
                    <a:pt x="333" y="376"/>
                  </a:lnTo>
                  <a:lnTo>
                    <a:pt x="333" y="378"/>
                  </a:lnTo>
                  <a:lnTo>
                    <a:pt x="332" y="379"/>
                  </a:lnTo>
                  <a:lnTo>
                    <a:pt x="332" y="380"/>
                  </a:lnTo>
                  <a:lnTo>
                    <a:pt x="330" y="381"/>
                  </a:lnTo>
                  <a:lnTo>
                    <a:pt x="318" y="380"/>
                  </a:lnTo>
                  <a:lnTo>
                    <a:pt x="306" y="378"/>
                  </a:lnTo>
                  <a:lnTo>
                    <a:pt x="294" y="372"/>
                  </a:lnTo>
                  <a:lnTo>
                    <a:pt x="285" y="370"/>
                  </a:lnTo>
                  <a:lnTo>
                    <a:pt x="277" y="373"/>
                  </a:lnTo>
                  <a:lnTo>
                    <a:pt x="266" y="375"/>
                  </a:lnTo>
                  <a:lnTo>
                    <a:pt x="256" y="378"/>
                  </a:lnTo>
                  <a:lnTo>
                    <a:pt x="251" y="379"/>
                  </a:lnTo>
                  <a:lnTo>
                    <a:pt x="248" y="380"/>
                  </a:lnTo>
                  <a:lnTo>
                    <a:pt x="244" y="381"/>
                  </a:lnTo>
                  <a:lnTo>
                    <a:pt x="241" y="384"/>
                  </a:lnTo>
                  <a:lnTo>
                    <a:pt x="238" y="387"/>
                  </a:lnTo>
                  <a:lnTo>
                    <a:pt x="237" y="391"/>
                  </a:lnTo>
                  <a:lnTo>
                    <a:pt x="237" y="393"/>
                  </a:lnTo>
                  <a:lnTo>
                    <a:pt x="238" y="396"/>
                  </a:lnTo>
                  <a:lnTo>
                    <a:pt x="241" y="397"/>
                  </a:lnTo>
                  <a:lnTo>
                    <a:pt x="244" y="398"/>
                  </a:lnTo>
                  <a:lnTo>
                    <a:pt x="248" y="398"/>
                  </a:lnTo>
                  <a:lnTo>
                    <a:pt x="251" y="398"/>
                  </a:lnTo>
                  <a:lnTo>
                    <a:pt x="251" y="408"/>
                  </a:lnTo>
                  <a:lnTo>
                    <a:pt x="250" y="416"/>
                  </a:lnTo>
                  <a:lnTo>
                    <a:pt x="250" y="424"/>
                  </a:lnTo>
                  <a:lnTo>
                    <a:pt x="255" y="433"/>
                  </a:lnTo>
                  <a:lnTo>
                    <a:pt x="256" y="435"/>
                  </a:lnTo>
                  <a:lnTo>
                    <a:pt x="255" y="438"/>
                  </a:lnTo>
                  <a:lnTo>
                    <a:pt x="254" y="439"/>
                  </a:lnTo>
                  <a:lnTo>
                    <a:pt x="253" y="441"/>
                  </a:lnTo>
                  <a:lnTo>
                    <a:pt x="254" y="444"/>
                  </a:lnTo>
                  <a:lnTo>
                    <a:pt x="259" y="450"/>
                  </a:lnTo>
                  <a:lnTo>
                    <a:pt x="262" y="455"/>
                  </a:lnTo>
                  <a:lnTo>
                    <a:pt x="266" y="459"/>
                  </a:lnTo>
                  <a:lnTo>
                    <a:pt x="266" y="465"/>
                  </a:lnTo>
                  <a:lnTo>
                    <a:pt x="263" y="470"/>
                  </a:lnTo>
                  <a:lnTo>
                    <a:pt x="257" y="473"/>
                  </a:lnTo>
                  <a:lnTo>
                    <a:pt x="251" y="475"/>
                  </a:lnTo>
                  <a:lnTo>
                    <a:pt x="247" y="479"/>
                  </a:lnTo>
                  <a:lnTo>
                    <a:pt x="245" y="483"/>
                  </a:lnTo>
                  <a:lnTo>
                    <a:pt x="248" y="491"/>
                  </a:lnTo>
                  <a:lnTo>
                    <a:pt x="250" y="497"/>
                  </a:lnTo>
                  <a:lnTo>
                    <a:pt x="251" y="505"/>
                  </a:lnTo>
                  <a:lnTo>
                    <a:pt x="250" y="506"/>
                  </a:lnTo>
                  <a:lnTo>
                    <a:pt x="249" y="509"/>
                  </a:lnTo>
                  <a:lnTo>
                    <a:pt x="248" y="512"/>
                  </a:lnTo>
                  <a:lnTo>
                    <a:pt x="245" y="515"/>
                  </a:lnTo>
                  <a:lnTo>
                    <a:pt x="244" y="517"/>
                  </a:lnTo>
                  <a:lnTo>
                    <a:pt x="242" y="518"/>
                  </a:lnTo>
                  <a:lnTo>
                    <a:pt x="219" y="524"/>
                  </a:lnTo>
                  <a:lnTo>
                    <a:pt x="199" y="532"/>
                  </a:lnTo>
                  <a:lnTo>
                    <a:pt x="178" y="542"/>
                  </a:lnTo>
                  <a:lnTo>
                    <a:pt x="166" y="547"/>
                  </a:lnTo>
                  <a:lnTo>
                    <a:pt x="154" y="550"/>
                  </a:lnTo>
                  <a:lnTo>
                    <a:pt x="141" y="551"/>
                  </a:lnTo>
                  <a:lnTo>
                    <a:pt x="129" y="553"/>
                  </a:lnTo>
                  <a:lnTo>
                    <a:pt x="122" y="558"/>
                  </a:lnTo>
                  <a:lnTo>
                    <a:pt x="114" y="566"/>
                  </a:lnTo>
                  <a:lnTo>
                    <a:pt x="108" y="575"/>
                  </a:lnTo>
                  <a:lnTo>
                    <a:pt x="100" y="581"/>
                  </a:lnTo>
                  <a:lnTo>
                    <a:pt x="96" y="582"/>
                  </a:lnTo>
                  <a:lnTo>
                    <a:pt x="93" y="582"/>
                  </a:lnTo>
                  <a:lnTo>
                    <a:pt x="88" y="582"/>
                  </a:lnTo>
                  <a:lnTo>
                    <a:pt x="84" y="583"/>
                  </a:lnTo>
                  <a:lnTo>
                    <a:pt x="84" y="582"/>
                  </a:lnTo>
                  <a:lnTo>
                    <a:pt x="83" y="581"/>
                  </a:lnTo>
                  <a:lnTo>
                    <a:pt x="82" y="580"/>
                  </a:lnTo>
                  <a:lnTo>
                    <a:pt x="82" y="578"/>
                  </a:lnTo>
                  <a:lnTo>
                    <a:pt x="82" y="576"/>
                  </a:lnTo>
                  <a:lnTo>
                    <a:pt x="72" y="575"/>
                  </a:lnTo>
                  <a:lnTo>
                    <a:pt x="63" y="577"/>
                  </a:lnTo>
                  <a:lnTo>
                    <a:pt x="54" y="580"/>
                  </a:lnTo>
                  <a:lnTo>
                    <a:pt x="51" y="580"/>
                  </a:lnTo>
                  <a:lnTo>
                    <a:pt x="48" y="582"/>
                  </a:lnTo>
                  <a:lnTo>
                    <a:pt x="47" y="583"/>
                  </a:lnTo>
                  <a:lnTo>
                    <a:pt x="45" y="586"/>
                  </a:lnTo>
                  <a:lnTo>
                    <a:pt x="42" y="588"/>
                  </a:lnTo>
                  <a:lnTo>
                    <a:pt x="40" y="591"/>
                  </a:lnTo>
                  <a:lnTo>
                    <a:pt x="38" y="591"/>
                  </a:lnTo>
                  <a:lnTo>
                    <a:pt x="36" y="591"/>
                  </a:lnTo>
                  <a:lnTo>
                    <a:pt x="34" y="589"/>
                  </a:lnTo>
                  <a:lnTo>
                    <a:pt x="32" y="589"/>
                  </a:lnTo>
                  <a:lnTo>
                    <a:pt x="31" y="589"/>
                  </a:lnTo>
                  <a:lnTo>
                    <a:pt x="29" y="591"/>
                  </a:lnTo>
                  <a:lnTo>
                    <a:pt x="26" y="593"/>
                  </a:lnTo>
                  <a:lnTo>
                    <a:pt x="25" y="594"/>
                  </a:lnTo>
                  <a:lnTo>
                    <a:pt x="23" y="597"/>
                  </a:lnTo>
                  <a:lnTo>
                    <a:pt x="20" y="598"/>
                  </a:lnTo>
                  <a:lnTo>
                    <a:pt x="19" y="601"/>
                  </a:lnTo>
                  <a:lnTo>
                    <a:pt x="19" y="604"/>
                  </a:lnTo>
                  <a:lnTo>
                    <a:pt x="20" y="607"/>
                  </a:lnTo>
                  <a:lnTo>
                    <a:pt x="19" y="613"/>
                  </a:lnTo>
                  <a:lnTo>
                    <a:pt x="14" y="618"/>
                  </a:lnTo>
                  <a:lnTo>
                    <a:pt x="10" y="623"/>
                  </a:lnTo>
                  <a:lnTo>
                    <a:pt x="7" y="628"/>
                  </a:lnTo>
                  <a:lnTo>
                    <a:pt x="8" y="635"/>
                  </a:lnTo>
                  <a:lnTo>
                    <a:pt x="11" y="645"/>
                  </a:lnTo>
                  <a:lnTo>
                    <a:pt x="14" y="653"/>
                  </a:lnTo>
                  <a:lnTo>
                    <a:pt x="19" y="659"/>
                  </a:lnTo>
                  <a:lnTo>
                    <a:pt x="25" y="660"/>
                  </a:lnTo>
                  <a:lnTo>
                    <a:pt x="32" y="660"/>
                  </a:lnTo>
                  <a:lnTo>
                    <a:pt x="40" y="659"/>
                  </a:lnTo>
                  <a:lnTo>
                    <a:pt x="46" y="662"/>
                  </a:lnTo>
                  <a:lnTo>
                    <a:pt x="51" y="665"/>
                  </a:lnTo>
                  <a:lnTo>
                    <a:pt x="52" y="668"/>
                  </a:lnTo>
                  <a:lnTo>
                    <a:pt x="52" y="671"/>
                  </a:lnTo>
                  <a:lnTo>
                    <a:pt x="51" y="675"/>
                  </a:lnTo>
                  <a:lnTo>
                    <a:pt x="51" y="680"/>
                  </a:lnTo>
                  <a:lnTo>
                    <a:pt x="53" y="686"/>
                  </a:lnTo>
                  <a:lnTo>
                    <a:pt x="55" y="692"/>
                  </a:lnTo>
                  <a:lnTo>
                    <a:pt x="54" y="698"/>
                  </a:lnTo>
                  <a:lnTo>
                    <a:pt x="55" y="699"/>
                  </a:lnTo>
                  <a:lnTo>
                    <a:pt x="57" y="700"/>
                  </a:lnTo>
                  <a:lnTo>
                    <a:pt x="57" y="701"/>
                  </a:lnTo>
                  <a:lnTo>
                    <a:pt x="57" y="704"/>
                  </a:lnTo>
                  <a:lnTo>
                    <a:pt x="58" y="705"/>
                  </a:lnTo>
                  <a:lnTo>
                    <a:pt x="59" y="707"/>
                  </a:lnTo>
                  <a:lnTo>
                    <a:pt x="47" y="708"/>
                  </a:lnTo>
                  <a:lnTo>
                    <a:pt x="34" y="710"/>
                  </a:lnTo>
                  <a:lnTo>
                    <a:pt x="20" y="712"/>
                  </a:lnTo>
                  <a:lnTo>
                    <a:pt x="10" y="714"/>
                  </a:lnTo>
                  <a:lnTo>
                    <a:pt x="4" y="717"/>
                  </a:lnTo>
                  <a:lnTo>
                    <a:pt x="2" y="723"/>
                  </a:lnTo>
                  <a:lnTo>
                    <a:pt x="0" y="729"/>
                  </a:lnTo>
                  <a:lnTo>
                    <a:pt x="1" y="729"/>
                  </a:lnTo>
                  <a:lnTo>
                    <a:pt x="2" y="730"/>
                  </a:lnTo>
                  <a:lnTo>
                    <a:pt x="5" y="731"/>
                  </a:lnTo>
                  <a:lnTo>
                    <a:pt x="7" y="731"/>
                  </a:lnTo>
                  <a:lnTo>
                    <a:pt x="10" y="730"/>
                  </a:lnTo>
                  <a:lnTo>
                    <a:pt x="13" y="729"/>
                  </a:lnTo>
                  <a:lnTo>
                    <a:pt x="26" y="720"/>
                  </a:lnTo>
                  <a:lnTo>
                    <a:pt x="38" y="719"/>
                  </a:lnTo>
                  <a:lnTo>
                    <a:pt x="48" y="720"/>
                  </a:lnTo>
                  <a:lnTo>
                    <a:pt x="59" y="722"/>
                  </a:lnTo>
                  <a:lnTo>
                    <a:pt x="64" y="723"/>
                  </a:lnTo>
                  <a:lnTo>
                    <a:pt x="66" y="723"/>
                  </a:lnTo>
                  <a:lnTo>
                    <a:pt x="69" y="723"/>
                  </a:lnTo>
                  <a:lnTo>
                    <a:pt x="71" y="723"/>
                  </a:lnTo>
                  <a:lnTo>
                    <a:pt x="73" y="723"/>
                  </a:lnTo>
                  <a:lnTo>
                    <a:pt x="77" y="724"/>
                  </a:lnTo>
                  <a:lnTo>
                    <a:pt x="82" y="726"/>
                  </a:lnTo>
                  <a:lnTo>
                    <a:pt x="87" y="731"/>
                  </a:lnTo>
                  <a:lnTo>
                    <a:pt x="90" y="736"/>
                  </a:lnTo>
                  <a:lnTo>
                    <a:pt x="94" y="741"/>
                  </a:lnTo>
                  <a:lnTo>
                    <a:pt x="97" y="746"/>
                  </a:lnTo>
                  <a:lnTo>
                    <a:pt x="96" y="747"/>
                  </a:lnTo>
                  <a:lnTo>
                    <a:pt x="96" y="748"/>
                  </a:lnTo>
                  <a:lnTo>
                    <a:pt x="96" y="751"/>
                  </a:lnTo>
                  <a:lnTo>
                    <a:pt x="95" y="753"/>
                  </a:lnTo>
                  <a:lnTo>
                    <a:pt x="94" y="755"/>
                  </a:lnTo>
                  <a:lnTo>
                    <a:pt x="93" y="758"/>
                  </a:lnTo>
                  <a:lnTo>
                    <a:pt x="93" y="760"/>
                  </a:lnTo>
                  <a:lnTo>
                    <a:pt x="94" y="763"/>
                  </a:lnTo>
                  <a:lnTo>
                    <a:pt x="95" y="765"/>
                  </a:lnTo>
                  <a:lnTo>
                    <a:pt x="99" y="766"/>
                  </a:lnTo>
                  <a:lnTo>
                    <a:pt x="100" y="767"/>
                  </a:lnTo>
                  <a:lnTo>
                    <a:pt x="102" y="769"/>
                  </a:lnTo>
                  <a:lnTo>
                    <a:pt x="105" y="769"/>
                  </a:lnTo>
                  <a:lnTo>
                    <a:pt x="107" y="767"/>
                  </a:lnTo>
                  <a:lnTo>
                    <a:pt x="109" y="767"/>
                  </a:lnTo>
                  <a:lnTo>
                    <a:pt x="112" y="767"/>
                  </a:lnTo>
                  <a:lnTo>
                    <a:pt x="114" y="767"/>
                  </a:lnTo>
                  <a:lnTo>
                    <a:pt x="115" y="769"/>
                  </a:lnTo>
                  <a:lnTo>
                    <a:pt x="119" y="770"/>
                  </a:lnTo>
                  <a:lnTo>
                    <a:pt x="124" y="772"/>
                  </a:lnTo>
                  <a:lnTo>
                    <a:pt x="131" y="775"/>
                  </a:lnTo>
                  <a:lnTo>
                    <a:pt x="140" y="778"/>
                  </a:lnTo>
                  <a:lnTo>
                    <a:pt x="147" y="781"/>
                  </a:lnTo>
                  <a:lnTo>
                    <a:pt x="153" y="783"/>
                  </a:lnTo>
                  <a:lnTo>
                    <a:pt x="155" y="784"/>
                  </a:lnTo>
                  <a:lnTo>
                    <a:pt x="156" y="785"/>
                  </a:lnTo>
                  <a:lnTo>
                    <a:pt x="159" y="784"/>
                  </a:lnTo>
                  <a:lnTo>
                    <a:pt x="161" y="783"/>
                  </a:lnTo>
                  <a:lnTo>
                    <a:pt x="162" y="782"/>
                  </a:lnTo>
                  <a:lnTo>
                    <a:pt x="168" y="776"/>
                  </a:lnTo>
                  <a:lnTo>
                    <a:pt x="178" y="771"/>
                  </a:lnTo>
                  <a:lnTo>
                    <a:pt x="189" y="766"/>
                  </a:lnTo>
                  <a:lnTo>
                    <a:pt x="203" y="764"/>
                  </a:lnTo>
                  <a:lnTo>
                    <a:pt x="206" y="765"/>
                  </a:lnTo>
                  <a:lnTo>
                    <a:pt x="209" y="765"/>
                  </a:lnTo>
                  <a:lnTo>
                    <a:pt x="212" y="765"/>
                  </a:lnTo>
                  <a:lnTo>
                    <a:pt x="215" y="766"/>
                  </a:lnTo>
                  <a:lnTo>
                    <a:pt x="218" y="767"/>
                  </a:lnTo>
                  <a:lnTo>
                    <a:pt x="220" y="769"/>
                  </a:lnTo>
                  <a:lnTo>
                    <a:pt x="226" y="771"/>
                  </a:lnTo>
                  <a:lnTo>
                    <a:pt x="232" y="775"/>
                  </a:lnTo>
                  <a:lnTo>
                    <a:pt x="239" y="778"/>
                  </a:lnTo>
                  <a:lnTo>
                    <a:pt x="245" y="782"/>
                  </a:lnTo>
                  <a:lnTo>
                    <a:pt x="249" y="784"/>
                  </a:lnTo>
                  <a:lnTo>
                    <a:pt x="250" y="785"/>
                  </a:lnTo>
                  <a:lnTo>
                    <a:pt x="251" y="785"/>
                  </a:lnTo>
                  <a:lnTo>
                    <a:pt x="251" y="787"/>
                  </a:lnTo>
                  <a:lnTo>
                    <a:pt x="253" y="789"/>
                  </a:lnTo>
                  <a:lnTo>
                    <a:pt x="253" y="790"/>
                  </a:lnTo>
                  <a:lnTo>
                    <a:pt x="251" y="794"/>
                  </a:lnTo>
                  <a:lnTo>
                    <a:pt x="248" y="800"/>
                  </a:lnTo>
                  <a:lnTo>
                    <a:pt x="242" y="810"/>
                  </a:lnTo>
                  <a:lnTo>
                    <a:pt x="237" y="818"/>
                  </a:lnTo>
                  <a:lnTo>
                    <a:pt x="232" y="823"/>
                  </a:lnTo>
                  <a:lnTo>
                    <a:pt x="232" y="824"/>
                  </a:lnTo>
                  <a:lnTo>
                    <a:pt x="231" y="825"/>
                  </a:lnTo>
                  <a:lnTo>
                    <a:pt x="229" y="828"/>
                  </a:lnTo>
                  <a:lnTo>
                    <a:pt x="226" y="830"/>
                  </a:lnTo>
                  <a:lnTo>
                    <a:pt x="223" y="832"/>
                  </a:lnTo>
                  <a:lnTo>
                    <a:pt x="218" y="836"/>
                  </a:lnTo>
                  <a:lnTo>
                    <a:pt x="213" y="840"/>
                  </a:lnTo>
                  <a:lnTo>
                    <a:pt x="196" y="838"/>
                  </a:lnTo>
                  <a:lnTo>
                    <a:pt x="193" y="843"/>
                  </a:lnTo>
                  <a:lnTo>
                    <a:pt x="191" y="846"/>
                  </a:lnTo>
                  <a:lnTo>
                    <a:pt x="191" y="847"/>
                  </a:lnTo>
                  <a:lnTo>
                    <a:pt x="190" y="848"/>
                  </a:lnTo>
                  <a:lnTo>
                    <a:pt x="190" y="849"/>
                  </a:lnTo>
                  <a:lnTo>
                    <a:pt x="190" y="850"/>
                  </a:lnTo>
                  <a:lnTo>
                    <a:pt x="191" y="853"/>
                  </a:lnTo>
                  <a:lnTo>
                    <a:pt x="197" y="861"/>
                  </a:lnTo>
                  <a:lnTo>
                    <a:pt x="206" y="870"/>
                  </a:lnTo>
                  <a:lnTo>
                    <a:pt x="215" y="876"/>
                  </a:lnTo>
                  <a:lnTo>
                    <a:pt x="219" y="880"/>
                  </a:lnTo>
                  <a:lnTo>
                    <a:pt x="219" y="887"/>
                  </a:lnTo>
                  <a:lnTo>
                    <a:pt x="215" y="893"/>
                  </a:lnTo>
                  <a:lnTo>
                    <a:pt x="212" y="900"/>
                  </a:lnTo>
                  <a:lnTo>
                    <a:pt x="208" y="906"/>
                  </a:lnTo>
                  <a:lnTo>
                    <a:pt x="207" y="907"/>
                  </a:lnTo>
                  <a:lnTo>
                    <a:pt x="206" y="908"/>
                  </a:lnTo>
                  <a:lnTo>
                    <a:pt x="203" y="909"/>
                  </a:lnTo>
                  <a:lnTo>
                    <a:pt x="200" y="908"/>
                  </a:lnTo>
                  <a:lnTo>
                    <a:pt x="196" y="906"/>
                  </a:lnTo>
                  <a:lnTo>
                    <a:pt x="194" y="902"/>
                  </a:lnTo>
                  <a:lnTo>
                    <a:pt x="190" y="900"/>
                  </a:lnTo>
                  <a:lnTo>
                    <a:pt x="188" y="899"/>
                  </a:lnTo>
                  <a:lnTo>
                    <a:pt x="185" y="900"/>
                  </a:lnTo>
                  <a:lnTo>
                    <a:pt x="183" y="900"/>
                  </a:lnTo>
                  <a:lnTo>
                    <a:pt x="180" y="902"/>
                  </a:lnTo>
                  <a:lnTo>
                    <a:pt x="180" y="903"/>
                  </a:lnTo>
                  <a:lnTo>
                    <a:pt x="185" y="913"/>
                  </a:lnTo>
                  <a:lnTo>
                    <a:pt x="189" y="924"/>
                  </a:lnTo>
                  <a:lnTo>
                    <a:pt x="190" y="933"/>
                  </a:lnTo>
                  <a:lnTo>
                    <a:pt x="186" y="943"/>
                  </a:lnTo>
                  <a:lnTo>
                    <a:pt x="189" y="943"/>
                  </a:lnTo>
                  <a:lnTo>
                    <a:pt x="191" y="944"/>
                  </a:lnTo>
                  <a:lnTo>
                    <a:pt x="194" y="944"/>
                  </a:lnTo>
                  <a:lnTo>
                    <a:pt x="196" y="945"/>
                  </a:lnTo>
                  <a:lnTo>
                    <a:pt x="199" y="945"/>
                  </a:lnTo>
                  <a:lnTo>
                    <a:pt x="201" y="944"/>
                  </a:lnTo>
                  <a:lnTo>
                    <a:pt x="203" y="944"/>
                  </a:lnTo>
                  <a:lnTo>
                    <a:pt x="205" y="944"/>
                  </a:lnTo>
                  <a:lnTo>
                    <a:pt x="206" y="947"/>
                  </a:lnTo>
                  <a:lnTo>
                    <a:pt x="208" y="948"/>
                  </a:lnTo>
                  <a:lnTo>
                    <a:pt x="208" y="950"/>
                  </a:lnTo>
                  <a:lnTo>
                    <a:pt x="209" y="953"/>
                  </a:lnTo>
                  <a:lnTo>
                    <a:pt x="211" y="955"/>
                  </a:lnTo>
                  <a:lnTo>
                    <a:pt x="212" y="956"/>
                  </a:lnTo>
                  <a:lnTo>
                    <a:pt x="229" y="964"/>
                  </a:lnTo>
                  <a:lnTo>
                    <a:pt x="244" y="973"/>
                  </a:lnTo>
                  <a:lnTo>
                    <a:pt x="259" y="984"/>
                  </a:lnTo>
                  <a:lnTo>
                    <a:pt x="262" y="986"/>
                  </a:lnTo>
                  <a:lnTo>
                    <a:pt x="266" y="989"/>
                  </a:lnTo>
                  <a:lnTo>
                    <a:pt x="267" y="988"/>
                  </a:lnTo>
                  <a:lnTo>
                    <a:pt x="270" y="988"/>
                  </a:lnTo>
                  <a:lnTo>
                    <a:pt x="271" y="989"/>
                  </a:lnTo>
                  <a:lnTo>
                    <a:pt x="273" y="990"/>
                  </a:lnTo>
                  <a:lnTo>
                    <a:pt x="274" y="992"/>
                  </a:lnTo>
                  <a:lnTo>
                    <a:pt x="276" y="995"/>
                  </a:lnTo>
                  <a:lnTo>
                    <a:pt x="278" y="997"/>
                  </a:lnTo>
                  <a:lnTo>
                    <a:pt x="279" y="998"/>
                  </a:lnTo>
                  <a:lnTo>
                    <a:pt x="279" y="995"/>
                  </a:lnTo>
                  <a:lnTo>
                    <a:pt x="280" y="991"/>
                  </a:lnTo>
                  <a:lnTo>
                    <a:pt x="282" y="990"/>
                  </a:lnTo>
                  <a:lnTo>
                    <a:pt x="283" y="989"/>
                  </a:lnTo>
                  <a:lnTo>
                    <a:pt x="285" y="988"/>
                  </a:lnTo>
                  <a:lnTo>
                    <a:pt x="288" y="986"/>
                  </a:lnTo>
                  <a:lnTo>
                    <a:pt x="289" y="985"/>
                  </a:lnTo>
                  <a:lnTo>
                    <a:pt x="291" y="984"/>
                  </a:lnTo>
                  <a:lnTo>
                    <a:pt x="295" y="983"/>
                  </a:lnTo>
                  <a:lnTo>
                    <a:pt x="297" y="984"/>
                  </a:lnTo>
                  <a:lnTo>
                    <a:pt x="313" y="994"/>
                  </a:lnTo>
                  <a:lnTo>
                    <a:pt x="328" y="1003"/>
                  </a:lnTo>
                  <a:lnTo>
                    <a:pt x="338" y="1007"/>
                  </a:lnTo>
                  <a:lnTo>
                    <a:pt x="345" y="1012"/>
                  </a:lnTo>
                  <a:lnTo>
                    <a:pt x="351" y="1019"/>
                  </a:lnTo>
                  <a:lnTo>
                    <a:pt x="354" y="1021"/>
                  </a:lnTo>
                  <a:lnTo>
                    <a:pt x="355" y="1025"/>
                  </a:lnTo>
                  <a:lnTo>
                    <a:pt x="357" y="1028"/>
                  </a:lnTo>
                  <a:lnTo>
                    <a:pt x="360" y="1031"/>
                  </a:lnTo>
                  <a:lnTo>
                    <a:pt x="362" y="1033"/>
                  </a:lnTo>
                  <a:lnTo>
                    <a:pt x="365" y="1035"/>
                  </a:lnTo>
                  <a:lnTo>
                    <a:pt x="367" y="1035"/>
                  </a:lnTo>
                  <a:lnTo>
                    <a:pt x="368" y="1033"/>
                  </a:lnTo>
                  <a:lnTo>
                    <a:pt x="369" y="1031"/>
                  </a:lnTo>
                  <a:lnTo>
                    <a:pt x="371" y="1028"/>
                  </a:lnTo>
                  <a:lnTo>
                    <a:pt x="372" y="1027"/>
                  </a:lnTo>
                  <a:lnTo>
                    <a:pt x="372" y="1025"/>
                  </a:lnTo>
                  <a:lnTo>
                    <a:pt x="373" y="1024"/>
                  </a:lnTo>
                  <a:lnTo>
                    <a:pt x="375" y="1025"/>
                  </a:lnTo>
                  <a:lnTo>
                    <a:pt x="377" y="1026"/>
                  </a:lnTo>
                  <a:lnTo>
                    <a:pt x="379" y="1028"/>
                  </a:lnTo>
                  <a:lnTo>
                    <a:pt x="380" y="1032"/>
                  </a:lnTo>
                  <a:lnTo>
                    <a:pt x="381" y="1036"/>
                  </a:lnTo>
                  <a:lnTo>
                    <a:pt x="383" y="1039"/>
                  </a:lnTo>
                  <a:lnTo>
                    <a:pt x="384" y="1043"/>
                  </a:lnTo>
                  <a:lnTo>
                    <a:pt x="386" y="1045"/>
                  </a:lnTo>
                  <a:lnTo>
                    <a:pt x="387" y="1047"/>
                  </a:lnTo>
                  <a:lnTo>
                    <a:pt x="391" y="1047"/>
                  </a:lnTo>
                  <a:lnTo>
                    <a:pt x="393" y="1048"/>
                  </a:lnTo>
                  <a:lnTo>
                    <a:pt x="396" y="1049"/>
                  </a:lnTo>
                  <a:lnTo>
                    <a:pt x="398" y="1050"/>
                  </a:lnTo>
                  <a:lnTo>
                    <a:pt x="401" y="1051"/>
                  </a:lnTo>
                  <a:lnTo>
                    <a:pt x="403" y="1051"/>
                  </a:lnTo>
                  <a:lnTo>
                    <a:pt x="405" y="1051"/>
                  </a:lnTo>
                  <a:lnTo>
                    <a:pt x="409" y="1050"/>
                  </a:lnTo>
                  <a:lnTo>
                    <a:pt x="412" y="1050"/>
                  </a:lnTo>
                  <a:lnTo>
                    <a:pt x="414" y="1050"/>
                  </a:lnTo>
                  <a:lnTo>
                    <a:pt x="416" y="1053"/>
                  </a:lnTo>
                  <a:lnTo>
                    <a:pt x="418" y="1055"/>
                  </a:lnTo>
                  <a:lnTo>
                    <a:pt x="419" y="1057"/>
                  </a:lnTo>
                  <a:lnTo>
                    <a:pt x="420" y="1061"/>
                  </a:lnTo>
                  <a:lnTo>
                    <a:pt x="422" y="1062"/>
                  </a:lnTo>
                  <a:lnTo>
                    <a:pt x="424" y="1063"/>
                  </a:lnTo>
                  <a:lnTo>
                    <a:pt x="425" y="1062"/>
                  </a:lnTo>
                  <a:lnTo>
                    <a:pt x="427" y="1062"/>
                  </a:lnTo>
                  <a:lnTo>
                    <a:pt x="430" y="1061"/>
                  </a:lnTo>
                  <a:lnTo>
                    <a:pt x="432" y="1062"/>
                  </a:lnTo>
                  <a:lnTo>
                    <a:pt x="434" y="1065"/>
                  </a:lnTo>
                  <a:lnTo>
                    <a:pt x="437" y="1066"/>
                  </a:lnTo>
                  <a:lnTo>
                    <a:pt x="439" y="1067"/>
                  </a:lnTo>
                  <a:lnTo>
                    <a:pt x="442" y="1066"/>
                  </a:lnTo>
                  <a:lnTo>
                    <a:pt x="443" y="1068"/>
                  </a:lnTo>
                  <a:lnTo>
                    <a:pt x="443" y="1069"/>
                  </a:lnTo>
                  <a:lnTo>
                    <a:pt x="444" y="1072"/>
                  </a:lnTo>
                  <a:lnTo>
                    <a:pt x="446" y="1073"/>
                  </a:lnTo>
                  <a:lnTo>
                    <a:pt x="448" y="1072"/>
                  </a:lnTo>
                  <a:lnTo>
                    <a:pt x="450" y="1072"/>
                  </a:lnTo>
                  <a:lnTo>
                    <a:pt x="454" y="1072"/>
                  </a:lnTo>
                  <a:lnTo>
                    <a:pt x="456" y="1073"/>
                  </a:lnTo>
                  <a:lnTo>
                    <a:pt x="458" y="1074"/>
                  </a:lnTo>
                  <a:lnTo>
                    <a:pt x="461" y="1074"/>
                  </a:lnTo>
                  <a:lnTo>
                    <a:pt x="463" y="1073"/>
                  </a:lnTo>
                  <a:lnTo>
                    <a:pt x="464" y="1073"/>
                  </a:lnTo>
                  <a:lnTo>
                    <a:pt x="464" y="1072"/>
                  </a:lnTo>
                  <a:lnTo>
                    <a:pt x="466" y="1071"/>
                  </a:lnTo>
                  <a:lnTo>
                    <a:pt x="474" y="1071"/>
                  </a:lnTo>
                  <a:lnTo>
                    <a:pt x="481" y="1073"/>
                  </a:lnTo>
                  <a:lnTo>
                    <a:pt x="489" y="1078"/>
                  </a:lnTo>
                  <a:lnTo>
                    <a:pt x="499" y="1080"/>
                  </a:lnTo>
                  <a:lnTo>
                    <a:pt x="509" y="1080"/>
                  </a:lnTo>
                  <a:lnTo>
                    <a:pt x="521" y="1079"/>
                  </a:lnTo>
                  <a:lnTo>
                    <a:pt x="528" y="1079"/>
                  </a:lnTo>
                  <a:lnTo>
                    <a:pt x="531" y="1078"/>
                  </a:lnTo>
                  <a:lnTo>
                    <a:pt x="532" y="1077"/>
                  </a:lnTo>
                  <a:lnTo>
                    <a:pt x="533" y="1077"/>
                  </a:lnTo>
                  <a:lnTo>
                    <a:pt x="533" y="1075"/>
                  </a:lnTo>
                  <a:lnTo>
                    <a:pt x="534" y="1075"/>
                  </a:lnTo>
                  <a:lnTo>
                    <a:pt x="537" y="1074"/>
                  </a:lnTo>
                  <a:lnTo>
                    <a:pt x="538" y="1073"/>
                  </a:lnTo>
                  <a:lnTo>
                    <a:pt x="540" y="1073"/>
                  </a:lnTo>
                  <a:lnTo>
                    <a:pt x="541" y="1073"/>
                  </a:lnTo>
                  <a:lnTo>
                    <a:pt x="544" y="1073"/>
                  </a:lnTo>
                  <a:lnTo>
                    <a:pt x="545" y="1074"/>
                  </a:lnTo>
                  <a:lnTo>
                    <a:pt x="545" y="1075"/>
                  </a:lnTo>
                  <a:lnTo>
                    <a:pt x="545" y="1083"/>
                  </a:lnTo>
                  <a:lnTo>
                    <a:pt x="546" y="1089"/>
                  </a:lnTo>
                  <a:lnTo>
                    <a:pt x="549" y="1093"/>
                  </a:lnTo>
                  <a:lnTo>
                    <a:pt x="549" y="1096"/>
                  </a:lnTo>
                  <a:lnTo>
                    <a:pt x="550" y="1093"/>
                  </a:lnTo>
                  <a:lnTo>
                    <a:pt x="551" y="1092"/>
                  </a:lnTo>
                  <a:lnTo>
                    <a:pt x="553" y="1091"/>
                  </a:lnTo>
                  <a:lnTo>
                    <a:pt x="556" y="1090"/>
                  </a:lnTo>
                  <a:lnTo>
                    <a:pt x="557" y="1087"/>
                  </a:lnTo>
                  <a:lnTo>
                    <a:pt x="558" y="1086"/>
                  </a:lnTo>
                  <a:lnTo>
                    <a:pt x="560" y="1084"/>
                  </a:lnTo>
                  <a:lnTo>
                    <a:pt x="558" y="1081"/>
                  </a:lnTo>
                  <a:lnTo>
                    <a:pt x="560" y="1081"/>
                  </a:lnTo>
                  <a:lnTo>
                    <a:pt x="562" y="1080"/>
                  </a:lnTo>
                  <a:lnTo>
                    <a:pt x="563" y="1079"/>
                  </a:lnTo>
                  <a:lnTo>
                    <a:pt x="564" y="1078"/>
                  </a:lnTo>
                  <a:lnTo>
                    <a:pt x="567" y="1075"/>
                  </a:lnTo>
                  <a:lnTo>
                    <a:pt x="568" y="1073"/>
                  </a:lnTo>
                  <a:lnTo>
                    <a:pt x="570" y="1071"/>
                  </a:lnTo>
                  <a:lnTo>
                    <a:pt x="573" y="1068"/>
                  </a:lnTo>
                  <a:lnTo>
                    <a:pt x="576" y="1066"/>
                  </a:lnTo>
                  <a:lnTo>
                    <a:pt x="579" y="1065"/>
                  </a:lnTo>
                  <a:lnTo>
                    <a:pt x="582" y="1062"/>
                  </a:lnTo>
                  <a:lnTo>
                    <a:pt x="586" y="1061"/>
                  </a:lnTo>
                  <a:lnTo>
                    <a:pt x="586" y="1062"/>
                  </a:lnTo>
                  <a:lnTo>
                    <a:pt x="587" y="1062"/>
                  </a:lnTo>
                  <a:lnTo>
                    <a:pt x="588" y="1062"/>
                  </a:lnTo>
                  <a:lnTo>
                    <a:pt x="590" y="1063"/>
                  </a:lnTo>
                  <a:lnTo>
                    <a:pt x="590" y="1065"/>
                  </a:lnTo>
                  <a:lnTo>
                    <a:pt x="591" y="1065"/>
                  </a:lnTo>
                  <a:lnTo>
                    <a:pt x="593" y="1065"/>
                  </a:lnTo>
                  <a:lnTo>
                    <a:pt x="594" y="1063"/>
                  </a:lnTo>
                  <a:lnTo>
                    <a:pt x="596" y="1063"/>
                  </a:lnTo>
                  <a:lnTo>
                    <a:pt x="597" y="1065"/>
                  </a:lnTo>
                  <a:lnTo>
                    <a:pt x="599" y="1066"/>
                  </a:lnTo>
                  <a:lnTo>
                    <a:pt x="600" y="1068"/>
                  </a:lnTo>
                  <a:lnTo>
                    <a:pt x="603" y="1069"/>
                  </a:lnTo>
                  <a:lnTo>
                    <a:pt x="604" y="1069"/>
                  </a:lnTo>
                  <a:lnTo>
                    <a:pt x="612" y="1072"/>
                  </a:lnTo>
                  <a:lnTo>
                    <a:pt x="621" y="1073"/>
                  </a:lnTo>
                  <a:lnTo>
                    <a:pt x="624" y="1073"/>
                  </a:lnTo>
                  <a:lnTo>
                    <a:pt x="627" y="1073"/>
                  </a:lnTo>
                  <a:lnTo>
                    <a:pt x="630" y="1072"/>
                  </a:lnTo>
                  <a:lnTo>
                    <a:pt x="633" y="1072"/>
                  </a:lnTo>
                  <a:lnTo>
                    <a:pt x="635" y="1072"/>
                  </a:lnTo>
                  <a:lnTo>
                    <a:pt x="639" y="1074"/>
                  </a:lnTo>
                  <a:lnTo>
                    <a:pt x="641" y="1078"/>
                  </a:lnTo>
                  <a:lnTo>
                    <a:pt x="644" y="1081"/>
                  </a:lnTo>
                  <a:lnTo>
                    <a:pt x="646" y="1085"/>
                  </a:lnTo>
                  <a:lnTo>
                    <a:pt x="649" y="1089"/>
                  </a:lnTo>
                  <a:lnTo>
                    <a:pt x="656" y="1085"/>
                  </a:lnTo>
                  <a:lnTo>
                    <a:pt x="669" y="1083"/>
                  </a:lnTo>
                  <a:lnTo>
                    <a:pt x="682" y="1080"/>
                  </a:lnTo>
                  <a:lnTo>
                    <a:pt x="681" y="1077"/>
                  </a:lnTo>
                  <a:lnTo>
                    <a:pt x="681" y="1074"/>
                  </a:lnTo>
                  <a:lnTo>
                    <a:pt x="682" y="1072"/>
                  </a:lnTo>
                  <a:lnTo>
                    <a:pt x="683" y="1071"/>
                  </a:lnTo>
                  <a:lnTo>
                    <a:pt x="686" y="1069"/>
                  </a:lnTo>
                  <a:lnTo>
                    <a:pt x="688" y="1068"/>
                  </a:lnTo>
                  <a:lnTo>
                    <a:pt x="691" y="1068"/>
                  </a:lnTo>
                  <a:lnTo>
                    <a:pt x="693" y="1067"/>
                  </a:lnTo>
                  <a:lnTo>
                    <a:pt x="695" y="1066"/>
                  </a:lnTo>
                  <a:lnTo>
                    <a:pt x="697" y="1063"/>
                  </a:lnTo>
                  <a:lnTo>
                    <a:pt x="698" y="1061"/>
                  </a:lnTo>
                  <a:lnTo>
                    <a:pt x="699" y="1056"/>
                  </a:lnTo>
                  <a:lnTo>
                    <a:pt x="701" y="1053"/>
                  </a:lnTo>
                  <a:lnTo>
                    <a:pt x="705" y="1050"/>
                  </a:lnTo>
                  <a:lnTo>
                    <a:pt x="709" y="1049"/>
                  </a:lnTo>
                  <a:lnTo>
                    <a:pt x="715" y="1048"/>
                  </a:lnTo>
                  <a:lnTo>
                    <a:pt x="722" y="1048"/>
                  </a:lnTo>
                  <a:lnTo>
                    <a:pt x="729" y="1047"/>
                  </a:lnTo>
                  <a:lnTo>
                    <a:pt x="734" y="1043"/>
                  </a:lnTo>
                  <a:lnTo>
                    <a:pt x="739" y="1037"/>
                  </a:lnTo>
                  <a:lnTo>
                    <a:pt x="745" y="1031"/>
                  </a:lnTo>
                  <a:lnTo>
                    <a:pt x="750" y="1027"/>
                  </a:lnTo>
                  <a:lnTo>
                    <a:pt x="757" y="1026"/>
                  </a:lnTo>
                  <a:lnTo>
                    <a:pt x="759" y="1028"/>
                  </a:lnTo>
                  <a:lnTo>
                    <a:pt x="763" y="1030"/>
                  </a:lnTo>
                  <a:lnTo>
                    <a:pt x="766" y="1032"/>
                  </a:lnTo>
                  <a:lnTo>
                    <a:pt x="771" y="1033"/>
                  </a:lnTo>
                  <a:lnTo>
                    <a:pt x="775" y="1035"/>
                  </a:lnTo>
                  <a:lnTo>
                    <a:pt x="777" y="1035"/>
                  </a:lnTo>
                  <a:lnTo>
                    <a:pt x="777" y="1037"/>
                  </a:lnTo>
                  <a:lnTo>
                    <a:pt x="777" y="1038"/>
                  </a:lnTo>
                  <a:lnTo>
                    <a:pt x="783" y="1036"/>
                  </a:lnTo>
                  <a:lnTo>
                    <a:pt x="789" y="1031"/>
                  </a:lnTo>
                  <a:lnTo>
                    <a:pt x="794" y="1027"/>
                  </a:lnTo>
                  <a:lnTo>
                    <a:pt x="799" y="1025"/>
                  </a:lnTo>
                  <a:lnTo>
                    <a:pt x="805" y="1026"/>
                  </a:lnTo>
                  <a:lnTo>
                    <a:pt x="809" y="1030"/>
                  </a:lnTo>
                  <a:lnTo>
                    <a:pt x="810" y="1035"/>
                  </a:lnTo>
                  <a:lnTo>
                    <a:pt x="807" y="1039"/>
                  </a:lnTo>
                  <a:lnTo>
                    <a:pt x="805" y="1045"/>
                  </a:lnTo>
                  <a:lnTo>
                    <a:pt x="809" y="1043"/>
                  </a:lnTo>
                  <a:lnTo>
                    <a:pt x="812" y="1042"/>
                  </a:lnTo>
                  <a:lnTo>
                    <a:pt x="816" y="1039"/>
                  </a:lnTo>
                  <a:lnTo>
                    <a:pt x="819" y="1038"/>
                  </a:lnTo>
                  <a:lnTo>
                    <a:pt x="819" y="1039"/>
                  </a:lnTo>
                  <a:lnTo>
                    <a:pt x="821" y="1041"/>
                  </a:lnTo>
                  <a:lnTo>
                    <a:pt x="822" y="1042"/>
                  </a:lnTo>
                  <a:lnTo>
                    <a:pt x="823" y="1043"/>
                  </a:lnTo>
                  <a:lnTo>
                    <a:pt x="824" y="1044"/>
                  </a:lnTo>
                  <a:lnTo>
                    <a:pt x="824" y="1045"/>
                  </a:lnTo>
                  <a:lnTo>
                    <a:pt x="824" y="1048"/>
                  </a:lnTo>
                  <a:lnTo>
                    <a:pt x="821" y="1051"/>
                  </a:lnTo>
                  <a:lnTo>
                    <a:pt x="817" y="1054"/>
                  </a:lnTo>
                  <a:lnTo>
                    <a:pt x="812" y="1056"/>
                  </a:lnTo>
                  <a:lnTo>
                    <a:pt x="809" y="1057"/>
                  </a:lnTo>
                  <a:lnTo>
                    <a:pt x="807" y="1059"/>
                  </a:lnTo>
                  <a:lnTo>
                    <a:pt x="809" y="1060"/>
                  </a:lnTo>
                  <a:lnTo>
                    <a:pt x="809" y="1061"/>
                  </a:lnTo>
                  <a:lnTo>
                    <a:pt x="810" y="1061"/>
                  </a:lnTo>
                  <a:lnTo>
                    <a:pt x="818" y="1061"/>
                  </a:lnTo>
                  <a:lnTo>
                    <a:pt x="827" y="1061"/>
                  </a:lnTo>
                  <a:lnTo>
                    <a:pt x="834" y="1065"/>
                  </a:lnTo>
                  <a:lnTo>
                    <a:pt x="834" y="1062"/>
                  </a:lnTo>
                  <a:lnTo>
                    <a:pt x="834" y="1061"/>
                  </a:lnTo>
                  <a:lnTo>
                    <a:pt x="835" y="1060"/>
                  </a:lnTo>
                  <a:lnTo>
                    <a:pt x="836" y="1061"/>
                  </a:lnTo>
                  <a:lnTo>
                    <a:pt x="837" y="1061"/>
                  </a:lnTo>
                  <a:lnTo>
                    <a:pt x="839" y="1062"/>
                  </a:lnTo>
                  <a:lnTo>
                    <a:pt x="840" y="1062"/>
                  </a:lnTo>
                  <a:lnTo>
                    <a:pt x="841" y="1062"/>
                  </a:lnTo>
                  <a:lnTo>
                    <a:pt x="845" y="1065"/>
                  </a:lnTo>
                  <a:lnTo>
                    <a:pt x="848" y="1067"/>
                  </a:lnTo>
                  <a:lnTo>
                    <a:pt x="851" y="1066"/>
                  </a:lnTo>
                  <a:lnTo>
                    <a:pt x="852" y="1066"/>
                  </a:lnTo>
                  <a:lnTo>
                    <a:pt x="852" y="1065"/>
                  </a:lnTo>
                  <a:lnTo>
                    <a:pt x="852" y="1063"/>
                  </a:lnTo>
                  <a:lnTo>
                    <a:pt x="852" y="1062"/>
                  </a:lnTo>
                  <a:lnTo>
                    <a:pt x="851" y="1060"/>
                  </a:lnTo>
                  <a:lnTo>
                    <a:pt x="849" y="1057"/>
                  </a:lnTo>
                  <a:lnTo>
                    <a:pt x="849" y="1055"/>
                  </a:lnTo>
                  <a:lnTo>
                    <a:pt x="852" y="1055"/>
                  </a:lnTo>
                  <a:lnTo>
                    <a:pt x="853" y="1055"/>
                  </a:lnTo>
                  <a:lnTo>
                    <a:pt x="856" y="1054"/>
                  </a:lnTo>
                  <a:lnTo>
                    <a:pt x="857" y="1055"/>
                  </a:lnTo>
                  <a:lnTo>
                    <a:pt x="865" y="1061"/>
                  </a:lnTo>
                  <a:lnTo>
                    <a:pt x="872" y="1068"/>
                  </a:lnTo>
                  <a:lnTo>
                    <a:pt x="877" y="1075"/>
                  </a:lnTo>
                  <a:lnTo>
                    <a:pt x="877" y="1079"/>
                  </a:lnTo>
                  <a:lnTo>
                    <a:pt x="877" y="1081"/>
                  </a:lnTo>
                  <a:lnTo>
                    <a:pt x="877" y="1085"/>
                  </a:lnTo>
                  <a:lnTo>
                    <a:pt x="877" y="1087"/>
                  </a:lnTo>
                  <a:lnTo>
                    <a:pt x="878" y="1089"/>
                  </a:lnTo>
                  <a:lnTo>
                    <a:pt x="881" y="1091"/>
                  </a:lnTo>
                  <a:lnTo>
                    <a:pt x="882" y="1091"/>
                  </a:lnTo>
                  <a:lnTo>
                    <a:pt x="884" y="1090"/>
                  </a:lnTo>
                  <a:lnTo>
                    <a:pt x="887" y="1090"/>
                  </a:lnTo>
                  <a:lnTo>
                    <a:pt x="889" y="1090"/>
                  </a:lnTo>
                  <a:lnTo>
                    <a:pt x="892" y="1090"/>
                  </a:lnTo>
                  <a:lnTo>
                    <a:pt x="894" y="1092"/>
                  </a:lnTo>
                  <a:lnTo>
                    <a:pt x="895" y="1096"/>
                  </a:lnTo>
                  <a:lnTo>
                    <a:pt x="896" y="1098"/>
                  </a:lnTo>
                  <a:lnTo>
                    <a:pt x="896" y="1102"/>
                  </a:lnTo>
                  <a:lnTo>
                    <a:pt x="895" y="1107"/>
                  </a:lnTo>
                  <a:lnTo>
                    <a:pt x="894" y="1113"/>
                  </a:lnTo>
                  <a:lnTo>
                    <a:pt x="898" y="1119"/>
                  </a:lnTo>
                  <a:lnTo>
                    <a:pt x="900" y="1125"/>
                  </a:lnTo>
                  <a:lnTo>
                    <a:pt x="900" y="1132"/>
                  </a:lnTo>
                  <a:lnTo>
                    <a:pt x="896" y="1138"/>
                  </a:lnTo>
                  <a:lnTo>
                    <a:pt x="893" y="1143"/>
                  </a:lnTo>
                  <a:lnTo>
                    <a:pt x="892" y="1149"/>
                  </a:lnTo>
                  <a:lnTo>
                    <a:pt x="894" y="1155"/>
                  </a:lnTo>
                  <a:lnTo>
                    <a:pt x="892" y="1156"/>
                  </a:lnTo>
                  <a:lnTo>
                    <a:pt x="888" y="1158"/>
                  </a:lnTo>
                  <a:lnTo>
                    <a:pt x="886" y="1161"/>
                  </a:lnTo>
                  <a:lnTo>
                    <a:pt x="884" y="1163"/>
                  </a:lnTo>
                  <a:lnTo>
                    <a:pt x="883" y="1167"/>
                  </a:lnTo>
                  <a:lnTo>
                    <a:pt x="883" y="1170"/>
                  </a:lnTo>
                  <a:lnTo>
                    <a:pt x="881" y="1174"/>
                  </a:lnTo>
                  <a:lnTo>
                    <a:pt x="878" y="1176"/>
                  </a:lnTo>
                  <a:lnTo>
                    <a:pt x="875" y="1179"/>
                  </a:lnTo>
                  <a:lnTo>
                    <a:pt x="871" y="1180"/>
                  </a:lnTo>
                  <a:lnTo>
                    <a:pt x="868" y="1183"/>
                  </a:lnTo>
                  <a:lnTo>
                    <a:pt x="865" y="1184"/>
                  </a:lnTo>
                  <a:lnTo>
                    <a:pt x="863" y="1185"/>
                  </a:lnTo>
                  <a:lnTo>
                    <a:pt x="860" y="1189"/>
                  </a:lnTo>
                  <a:lnTo>
                    <a:pt x="859" y="1191"/>
                  </a:lnTo>
                  <a:lnTo>
                    <a:pt x="858" y="1193"/>
                  </a:lnTo>
                  <a:lnTo>
                    <a:pt x="857" y="1197"/>
                  </a:lnTo>
                  <a:lnTo>
                    <a:pt x="856" y="1199"/>
                  </a:lnTo>
                  <a:lnTo>
                    <a:pt x="852" y="1201"/>
                  </a:lnTo>
                  <a:lnTo>
                    <a:pt x="857" y="1209"/>
                  </a:lnTo>
                  <a:lnTo>
                    <a:pt x="860" y="1217"/>
                  </a:lnTo>
                  <a:lnTo>
                    <a:pt x="860" y="1226"/>
                  </a:lnTo>
                  <a:lnTo>
                    <a:pt x="854" y="1233"/>
                  </a:lnTo>
                  <a:lnTo>
                    <a:pt x="866" y="1227"/>
                  </a:lnTo>
                  <a:lnTo>
                    <a:pt x="878" y="1221"/>
                  </a:lnTo>
                  <a:lnTo>
                    <a:pt x="887" y="1219"/>
                  </a:lnTo>
                  <a:lnTo>
                    <a:pt x="895" y="1219"/>
                  </a:lnTo>
                  <a:lnTo>
                    <a:pt x="904" y="1222"/>
                  </a:lnTo>
                  <a:lnTo>
                    <a:pt x="899" y="1226"/>
                  </a:lnTo>
                  <a:lnTo>
                    <a:pt x="899" y="1233"/>
                  </a:lnTo>
                  <a:lnTo>
                    <a:pt x="900" y="1240"/>
                  </a:lnTo>
                  <a:lnTo>
                    <a:pt x="902" y="1245"/>
                  </a:lnTo>
                  <a:lnTo>
                    <a:pt x="904" y="1247"/>
                  </a:lnTo>
                  <a:lnTo>
                    <a:pt x="904" y="1250"/>
                  </a:lnTo>
                  <a:lnTo>
                    <a:pt x="902" y="1252"/>
                  </a:lnTo>
                  <a:lnTo>
                    <a:pt x="902" y="1255"/>
                  </a:lnTo>
                  <a:lnTo>
                    <a:pt x="902" y="1256"/>
                  </a:lnTo>
                  <a:lnTo>
                    <a:pt x="904" y="1258"/>
                  </a:lnTo>
                  <a:lnTo>
                    <a:pt x="905" y="1260"/>
                  </a:lnTo>
                  <a:lnTo>
                    <a:pt x="907" y="1260"/>
                  </a:lnTo>
                  <a:lnTo>
                    <a:pt x="910" y="1260"/>
                  </a:lnTo>
                  <a:lnTo>
                    <a:pt x="912" y="1260"/>
                  </a:lnTo>
                  <a:lnTo>
                    <a:pt x="916" y="1258"/>
                  </a:lnTo>
                  <a:lnTo>
                    <a:pt x="917" y="1258"/>
                  </a:lnTo>
                  <a:lnTo>
                    <a:pt x="919" y="1260"/>
                  </a:lnTo>
                  <a:lnTo>
                    <a:pt x="920" y="1260"/>
                  </a:lnTo>
                  <a:lnTo>
                    <a:pt x="919" y="1268"/>
                  </a:lnTo>
                  <a:lnTo>
                    <a:pt x="917" y="1278"/>
                  </a:lnTo>
                  <a:lnTo>
                    <a:pt x="914" y="1287"/>
                  </a:lnTo>
                  <a:lnTo>
                    <a:pt x="917" y="1296"/>
                  </a:lnTo>
                  <a:lnTo>
                    <a:pt x="920" y="1298"/>
                  </a:lnTo>
                  <a:lnTo>
                    <a:pt x="928" y="1298"/>
                  </a:lnTo>
                  <a:lnTo>
                    <a:pt x="934" y="1298"/>
                  </a:lnTo>
                  <a:lnTo>
                    <a:pt x="940" y="1302"/>
                  </a:lnTo>
                  <a:lnTo>
                    <a:pt x="941" y="1304"/>
                  </a:lnTo>
                  <a:lnTo>
                    <a:pt x="940" y="1306"/>
                  </a:lnTo>
                  <a:lnTo>
                    <a:pt x="940" y="1309"/>
                  </a:lnTo>
                  <a:lnTo>
                    <a:pt x="937" y="1312"/>
                  </a:lnTo>
                  <a:lnTo>
                    <a:pt x="936" y="1315"/>
                  </a:lnTo>
                  <a:lnTo>
                    <a:pt x="939" y="1315"/>
                  </a:lnTo>
                  <a:lnTo>
                    <a:pt x="942" y="1317"/>
                  </a:lnTo>
                  <a:lnTo>
                    <a:pt x="945" y="1318"/>
                  </a:lnTo>
                  <a:lnTo>
                    <a:pt x="946" y="1318"/>
                  </a:lnTo>
                  <a:lnTo>
                    <a:pt x="945" y="1320"/>
                  </a:lnTo>
                  <a:lnTo>
                    <a:pt x="945" y="1321"/>
                  </a:lnTo>
                  <a:lnTo>
                    <a:pt x="943" y="1322"/>
                  </a:lnTo>
                  <a:lnTo>
                    <a:pt x="943" y="1323"/>
                  </a:lnTo>
                  <a:lnTo>
                    <a:pt x="957" y="1322"/>
                  </a:lnTo>
                  <a:lnTo>
                    <a:pt x="969" y="1317"/>
                  </a:lnTo>
                  <a:lnTo>
                    <a:pt x="982" y="1315"/>
                  </a:lnTo>
                  <a:lnTo>
                    <a:pt x="982" y="1317"/>
                  </a:lnTo>
                  <a:lnTo>
                    <a:pt x="981" y="1317"/>
                  </a:lnTo>
                  <a:lnTo>
                    <a:pt x="981" y="1318"/>
                  </a:lnTo>
                  <a:lnTo>
                    <a:pt x="979" y="1322"/>
                  </a:lnTo>
                  <a:lnTo>
                    <a:pt x="982" y="1323"/>
                  </a:lnTo>
                  <a:lnTo>
                    <a:pt x="983" y="1326"/>
                  </a:lnTo>
                  <a:lnTo>
                    <a:pt x="985" y="1327"/>
                  </a:lnTo>
                  <a:lnTo>
                    <a:pt x="988" y="1329"/>
                  </a:lnTo>
                  <a:lnTo>
                    <a:pt x="990" y="1330"/>
                  </a:lnTo>
                  <a:lnTo>
                    <a:pt x="993" y="1332"/>
                  </a:lnTo>
                  <a:lnTo>
                    <a:pt x="994" y="1333"/>
                  </a:lnTo>
                  <a:lnTo>
                    <a:pt x="995" y="1333"/>
                  </a:lnTo>
                  <a:lnTo>
                    <a:pt x="997" y="1334"/>
                  </a:lnTo>
                  <a:lnTo>
                    <a:pt x="1000" y="1334"/>
                  </a:lnTo>
                  <a:lnTo>
                    <a:pt x="1002" y="1333"/>
                  </a:lnTo>
                  <a:lnTo>
                    <a:pt x="1005" y="1330"/>
                  </a:lnTo>
                  <a:lnTo>
                    <a:pt x="1006" y="1329"/>
                  </a:lnTo>
                  <a:lnTo>
                    <a:pt x="1006" y="1326"/>
                  </a:lnTo>
                  <a:lnTo>
                    <a:pt x="1006" y="1323"/>
                  </a:lnTo>
                  <a:lnTo>
                    <a:pt x="1006" y="1321"/>
                  </a:lnTo>
                  <a:lnTo>
                    <a:pt x="1005" y="1318"/>
                  </a:lnTo>
                  <a:lnTo>
                    <a:pt x="1005" y="1317"/>
                  </a:lnTo>
                  <a:lnTo>
                    <a:pt x="1004" y="1316"/>
                  </a:lnTo>
                  <a:lnTo>
                    <a:pt x="1002" y="1315"/>
                  </a:lnTo>
                  <a:lnTo>
                    <a:pt x="1001" y="1312"/>
                  </a:lnTo>
                  <a:lnTo>
                    <a:pt x="999" y="1309"/>
                  </a:lnTo>
                  <a:lnTo>
                    <a:pt x="997" y="1305"/>
                  </a:lnTo>
                  <a:lnTo>
                    <a:pt x="996" y="1302"/>
                  </a:lnTo>
                  <a:lnTo>
                    <a:pt x="996" y="1298"/>
                  </a:lnTo>
                  <a:lnTo>
                    <a:pt x="996" y="1297"/>
                  </a:lnTo>
                  <a:lnTo>
                    <a:pt x="996" y="1296"/>
                  </a:lnTo>
                  <a:lnTo>
                    <a:pt x="995" y="1294"/>
                  </a:lnTo>
                  <a:lnTo>
                    <a:pt x="994" y="1294"/>
                  </a:lnTo>
                  <a:lnTo>
                    <a:pt x="993" y="1293"/>
                  </a:lnTo>
                  <a:lnTo>
                    <a:pt x="991" y="1291"/>
                  </a:lnTo>
                  <a:lnTo>
                    <a:pt x="991" y="1287"/>
                  </a:lnTo>
                  <a:lnTo>
                    <a:pt x="994" y="1284"/>
                  </a:lnTo>
                  <a:lnTo>
                    <a:pt x="995" y="1282"/>
                  </a:lnTo>
                  <a:lnTo>
                    <a:pt x="999" y="1281"/>
                  </a:lnTo>
                  <a:lnTo>
                    <a:pt x="1001" y="1281"/>
                  </a:lnTo>
                  <a:lnTo>
                    <a:pt x="1004" y="1281"/>
                  </a:lnTo>
                  <a:lnTo>
                    <a:pt x="1006" y="1282"/>
                  </a:lnTo>
                  <a:lnTo>
                    <a:pt x="1008" y="1284"/>
                  </a:lnTo>
                  <a:lnTo>
                    <a:pt x="1012" y="1285"/>
                  </a:lnTo>
                  <a:lnTo>
                    <a:pt x="1014" y="1286"/>
                  </a:lnTo>
                  <a:lnTo>
                    <a:pt x="1018" y="1287"/>
                  </a:lnTo>
                  <a:lnTo>
                    <a:pt x="1020" y="1288"/>
                  </a:lnTo>
                  <a:lnTo>
                    <a:pt x="1020" y="1287"/>
                  </a:lnTo>
                  <a:lnTo>
                    <a:pt x="1022" y="1286"/>
                  </a:lnTo>
                  <a:lnTo>
                    <a:pt x="1022" y="1285"/>
                  </a:lnTo>
                  <a:lnTo>
                    <a:pt x="1023" y="1281"/>
                  </a:lnTo>
                  <a:lnTo>
                    <a:pt x="1023" y="1280"/>
                  </a:lnTo>
                  <a:lnTo>
                    <a:pt x="1024" y="1278"/>
                  </a:lnTo>
                  <a:lnTo>
                    <a:pt x="1024" y="1276"/>
                  </a:lnTo>
                  <a:lnTo>
                    <a:pt x="1025" y="1274"/>
                  </a:lnTo>
                  <a:lnTo>
                    <a:pt x="1026" y="1272"/>
                  </a:lnTo>
                  <a:lnTo>
                    <a:pt x="1028" y="1270"/>
                  </a:lnTo>
                  <a:lnTo>
                    <a:pt x="1029" y="1270"/>
                  </a:lnTo>
                  <a:lnTo>
                    <a:pt x="1031" y="1270"/>
                  </a:lnTo>
                  <a:lnTo>
                    <a:pt x="1032" y="1272"/>
                  </a:lnTo>
                  <a:lnTo>
                    <a:pt x="1035" y="1275"/>
                  </a:lnTo>
                  <a:lnTo>
                    <a:pt x="1038" y="1278"/>
                  </a:lnTo>
                  <a:lnTo>
                    <a:pt x="1042" y="1280"/>
                  </a:lnTo>
                  <a:lnTo>
                    <a:pt x="1046" y="1281"/>
                  </a:lnTo>
                  <a:lnTo>
                    <a:pt x="1049" y="1281"/>
                  </a:lnTo>
                  <a:lnTo>
                    <a:pt x="1050" y="1280"/>
                  </a:lnTo>
                  <a:lnTo>
                    <a:pt x="1052" y="1278"/>
                  </a:lnTo>
                  <a:lnTo>
                    <a:pt x="1053" y="1275"/>
                  </a:lnTo>
                  <a:lnTo>
                    <a:pt x="1054" y="1273"/>
                  </a:lnTo>
                  <a:lnTo>
                    <a:pt x="1056" y="1270"/>
                  </a:lnTo>
                  <a:lnTo>
                    <a:pt x="1059" y="1269"/>
                  </a:lnTo>
                  <a:lnTo>
                    <a:pt x="1062" y="1269"/>
                  </a:lnTo>
                  <a:lnTo>
                    <a:pt x="1066" y="1269"/>
                  </a:lnTo>
                  <a:lnTo>
                    <a:pt x="1070" y="1270"/>
                  </a:lnTo>
                  <a:lnTo>
                    <a:pt x="1072" y="1273"/>
                  </a:lnTo>
                  <a:lnTo>
                    <a:pt x="1075" y="1275"/>
                  </a:lnTo>
                  <a:lnTo>
                    <a:pt x="1077" y="1280"/>
                  </a:lnTo>
                  <a:lnTo>
                    <a:pt x="1081" y="1279"/>
                  </a:lnTo>
                  <a:lnTo>
                    <a:pt x="1083" y="1278"/>
                  </a:lnTo>
                  <a:lnTo>
                    <a:pt x="1087" y="1276"/>
                  </a:lnTo>
                  <a:lnTo>
                    <a:pt x="1089" y="1274"/>
                  </a:lnTo>
                  <a:lnTo>
                    <a:pt x="1090" y="1272"/>
                  </a:lnTo>
                  <a:lnTo>
                    <a:pt x="1093" y="1272"/>
                  </a:lnTo>
                  <a:lnTo>
                    <a:pt x="1093" y="1274"/>
                  </a:lnTo>
                  <a:lnTo>
                    <a:pt x="1094" y="1275"/>
                  </a:lnTo>
                  <a:lnTo>
                    <a:pt x="1095" y="1275"/>
                  </a:lnTo>
                  <a:lnTo>
                    <a:pt x="1096" y="1275"/>
                  </a:lnTo>
                  <a:lnTo>
                    <a:pt x="1097" y="1275"/>
                  </a:lnTo>
                  <a:lnTo>
                    <a:pt x="1097" y="1274"/>
                  </a:lnTo>
                  <a:lnTo>
                    <a:pt x="1097" y="1273"/>
                  </a:lnTo>
                  <a:lnTo>
                    <a:pt x="1097" y="1272"/>
                  </a:lnTo>
                  <a:lnTo>
                    <a:pt x="1099" y="1272"/>
                  </a:lnTo>
                  <a:lnTo>
                    <a:pt x="1101" y="1270"/>
                  </a:lnTo>
                  <a:lnTo>
                    <a:pt x="1103" y="1269"/>
                  </a:lnTo>
                  <a:lnTo>
                    <a:pt x="1106" y="1269"/>
                  </a:lnTo>
                  <a:lnTo>
                    <a:pt x="1108" y="1270"/>
                  </a:lnTo>
                  <a:lnTo>
                    <a:pt x="1112" y="1272"/>
                  </a:lnTo>
                  <a:lnTo>
                    <a:pt x="1111" y="1262"/>
                  </a:lnTo>
                  <a:lnTo>
                    <a:pt x="1113" y="1253"/>
                  </a:lnTo>
                  <a:lnTo>
                    <a:pt x="1119" y="1249"/>
                  </a:lnTo>
                  <a:lnTo>
                    <a:pt x="1126" y="1249"/>
                  </a:lnTo>
                  <a:lnTo>
                    <a:pt x="1135" y="1253"/>
                  </a:lnTo>
                  <a:lnTo>
                    <a:pt x="1141" y="1261"/>
                  </a:lnTo>
                  <a:lnTo>
                    <a:pt x="1144" y="1263"/>
                  </a:lnTo>
                  <a:lnTo>
                    <a:pt x="1150" y="1264"/>
                  </a:lnTo>
                  <a:lnTo>
                    <a:pt x="1156" y="1264"/>
                  </a:lnTo>
                  <a:lnTo>
                    <a:pt x="1162" y="1266"/>
                  </a:lnTo>
                  <a:lnTo>
                    <a:pt x="1165" y="1267"/>
                  </a:lnTo>
                  <a:lnTo>
                    <a:pt x="1167" y="1267"/>
                  </a:lnTo>
                  <a:lnTo>
                    <a:pt x="1170" y="1266"/>
                  </a:lnTo>
                  <a:lnTo>
                    <a:pt x="1172" y="1264"/>
                  </a:lnTo>
                  <a:lnTo>
                    <a:pt x="1174" y="1263"/>
                  </a:lnTo>
                  <a:lnTo>
                    <a:pt x="1177" y="1263"/>
                  </a:lnTo>
                  <a:lnTo>
                    <a:pt x="1178" y="1264"/>
                  </a:lnTo>
                  <a:lnTo>
                    <a:pt x="1179" y="1266"/>
                  </a:lnTo>
                  <a:lnTo>
                    <a:pt x="1180" y="1266"/>
                  </a:lnTo>
                  <a:lnTo>
                    <a:pt x="1182" y="1267"/>
                  </a:lnTo>
                  <a:lnTo>
                    <a:pt x="1183" y="1267"/>
                  </a:lnTo>
                  <a:lnTo>
                    <a:pt x="1184" y="1268"/>
                  </a:lnTo>
                  <a:lnTo>
                    <a:pt x="1184" y="1269"/>
                  </a:lnTo>
                  <a:lnTo>
                    <a:pt x="1183" y="1270"/>
                  </a:lnTo>
                  <a:lnTo>
                    <a:pt x="1179" y="1282"/>
                  </a:lnTo>
                  <a:lnTo>
                    <a:pt x="1174" y="1294"/>
                  </a:lnTo>
                  <a:lnTo>
                    <a:pt x="1178" y="1294"/>
                  </a:lnTo>
                  <a:lnTo>
                    <a:pt x="1180" y="1296"/>
                  </a:lnTo>
                  <a:lnTo>
                    <a:pt x="1183" y="1297"/>
                  </a:lnTo>
                  <a:lnTo>
                    <a:pt x="1185" y="1299"/>
                  </a:lnTo>
                  <a:lnTo>
                    <a:pt x="1186" y="1302"/>
                  </a:lnTo>
                  <a:lnTo>
                    <a:pt x="1189" y="1304"/>
                  </a:lnTo>
                  <a:lnTo>
                    <a:pt x="1190" y="1306"/>
                  </a:lnTo>
                  <a:lnTo>
                    <a:pt x="1192" y="1308"/>
                  </a:lnTo>
                  <a:lnTo>
                    <a:pt x="1203" y="1310"/>
                  </a:lnTo>
                  <a:lnTo>
                    <a:pt x="1214" y="1311"/>
                  </a:lnTo>
                  <a:lnTo>
                    <a:pt x="1215" y="1311"/>
                  </a:lnTo>
                  <a:lnTo>
                    <a:pt x="1216" y="1312"/>
                  </a:lnTo>
                  <a:lnTo>
                    <a:pt x="1218" y="1314"/>
                  </a:lnTo>
                  <a:lnTo>
                    <a:pt x="1219" y="1315"/>
                  </a:lnTo>
                  <a:lnTo>
                    <a:pt x="1220" y="1317"/>
                  </a:lnTo>
                  <a:lnTo>
                    <a:pt x="1225" y="1317"/>
                  </a:lnTo>
                  <a:lnTo>
                    <a:pt x="1229" y="1317"/>
                  </a:lnTo>
                  <a:lnTo>
                    <a:pt x="1230" y="1318"/>
                  </a:lnTo>
                  <a:lnTo>
                    <a:pt x="1230" y="1320"/>
                  </a:lnTo>
                  <a:lnTo>
                    <a:pt x="1229" y="1320"/>
                  </a:lnTo>
                  <a:lnTo>
                    <a:pt x="1229" y="1321"/>
                  </a:lnTo>
                  <a:lnTo>
                    <a:pt x="1231" y="1322"/>
                  </a:lnTo>
                  <a:lnTo>
                    <a:pt x="1233" y="1322"/>
                  </a:lnTo>
                  <a:lnTo>
                    <a:pt x="1238" y="1322"/>
                  </a:lnTo>
                  <a:lnTo>
                    <a:pt x="1244" y="1316"/>
                  </a:lnTo>
                  <a:lnTo>
                    <a:pt x="1250" y="1315"/>
                  </a:lnTo>
                  <a:lnTo>
                    <a:pt x="1259" y="1317"/>
                  </a:lnTo>
                  <a:lnTo>
                    <a:pt x="1266" y="1321"/>
                  </a:lnTo>
                  <a:lnTo>
                    <a:pt x="1274" y="1326"/>
                  </a:lnTo>
                  <a:lnTo>
                    <a:pt x="1281" y="1329"/>
                  </a:lnTo>
                  <a:lnTo>
                    <a:pt x="1279" y="1339"/>
                  </a:lnTo>
                  <a:lnTo>
                    <a:pt x="1280" y="1350"/>
                  </a:lnTo>
                  <a:lnTo>
                    <a:pt x="1285" y="1359"/>
                  </a:lnTo>
                  <a:lnTo>
                    <a:pt x="1294" y="1367"/>
                  </a:lnTo>
                  <a:lnTo>
                    <a:pt x="1303" y="1369"/>
                  </a:lnTo>
                  <a:lnTo>
                    <a:pt x="1314" y="1368"/>
                  </a:lnTo>
                  <a:lnTo>
                    <a:pt x="1315" y="1367"/>
                  </a:lnTo>
                  <a:lnTo>
                    <a:pt x="1315" y="1365"/>
                  </a:lnTo>
                  <a:lnTo>
                    <a:pt x="1314" y="1364"/>
                  </a:lnTo>
                  <a:lnTo>
                    <a:pt x="1313" y="1364"/>
                  </a:lnTo>
                  <a:lnTo>
                    <a:pt x="1313" y="1363"/>
                  </a:lnTo>
                  <a:lnTo>
                    <a:pt x="1313" y="1361"/>
                  </a:lnTo>
                  <a:lnTo>
                    <a:pt x="1314" y="1359"/>
                  </a:lnTo>
                  <a:lnTo>
                    <a:pt x="1312" y="1358"/>
                  </a:lnTo>
                  <a:lnTo>
                    <a:pt x="1309" y="1357"/>
                  </a:lnTo>
                  <a:lnTo>
                    <a:pt x="1307" y="1357"/>
                  </a:lnTo>
                  <a:lnTo>
                    <a:pt x="1304" y="1356"/>
                  </a:lnTo>
                  <a:lnTo>
                    <a:pt x="1302" y="1356"/>
                  </a:lnTo>
                  <a:lnTo>
                    <a:pt x="1300" y="1355"/>
                  </a:lnTo>
                  <a:lnTo>
                    <a:pt x="1300" y="1352"/>
                  </a:lnTo>
                  <a:lnTo>
                    <a:pt x="1300" y="1350"/>
                  </a:lnTo>
                  <a:lnTo>
                    <a:pt x="1304" y="1335"/>
                  </a:lnTo>
                  <a:lnTo>
                    <a:pt x="1312" y="1322"/>
                  </a:lnTo>
                  <a:lnTo>
                    <a:pt x="1320" y="1312"/>
                  </a:lnTo>
                  <a:lnTo>
                    <a:pt x="1330" y="1309"/>
                  </a:lnTo>
                  <a:lnTo>
                    <a:pt x="1340" y="1310"/>
                  </a:lnTo>
                  <a:lnTo>
                    <a:pt x="1351" y="1311"/>
                  </a:lnTo>
                  <a:lnTo>
                    <a:pt x="1361" y="1312"/>
                  </a:lnTo>
                  <a:lnTo>
                    <a:pt x="1371" y="1309"/>
                  </a:lnTo>
                  <a:lnTo>
                    <a:pt x="1383" y="1303"/>
                  </a:lnTo>
                  <a:lnTo>
                    <a:pt x="1393" y="1299"/>
                  </a:lnTo>
                  <a:lnTo>
                    <a:pt x="1397" y="1296"/>
                  </a:lnTo>
                  <a:lnTo>
                    <a:pt x="1401" y="1291"/>
                  </a:lnTo>
                  <a:lnTo>
                    <a:pt x="1405" y="1286"/>
                  </a:lnTo>
                  <a:lnTo>
                    <a:pt x="1410" y="1282"/>
                  </a:lnTo>
                  <a:lnTo>
                    <a:pt x="1416" y="1284"/>
                  </a:lnTo>
                  <a:lnTo>
                    <a:pt x="1417" y="1285"/>
                  </a:lnTo>
                  <a:lnTo>
                    <a:pt x="1419" y="1286"/>
                  </a:lnTo>
                  <a:lnTo>
                    <a:pt x="1420" y="1287"/>
                  </a:lnTo>
                  <a:lnTo>
                    <a:pt x="1421" y="1288"/>
                  </a:lnTo>
                  <a:lnTo>
                    <a:pt x="1422" y="1288"/>
                  </a:lnTo>
                  <a:lnTo>
                    <a:pt x="1423" y="1288"/>
                  </a:lnTo>
                  <a:lnTo>
                    <a:pt x="1423" y="1286"/>
                  </a:lnTo>
                  <a:lnTo>
                    <a:pt x="1425" y="1285"/>
                  </a:lnTo>
                  <a:lnTo>
                    <a:pt x="1427" y="1282"/>
                  </a:lnTo>
                  <a:lnTo>
                    <a:pt x="1431" y="1280"/>
                  </a:lnTo>
                  <a:lnTo>
                    <a:pt x="1431" y="1281"/>
                  </a:lnTo>
                  <a:lnTo>
                    <a:pt x="1431" y="1282"/>
                  </a:lnTo>
                  <a:lnTo>
                    <a:pt x="1433" y="1282"/>
                  </a:lnTo>
                  <a:lnTo>
                    <a:pt x="1435" y="1282"/>
                  </a:lnTo>
                  <a:lnTo>
                    <a:pt x="1437" y="1282"/>
                  </a:lnTo>
                  <a:lnTo>
                    <a:pt x="1438" y="1281"/>
                  </a:lnTo>
                  <a:lnTo>
                    <a:pt x="1440" y="1281"/>
                  </a:lnTo>
                  <a:lnTo>
                    <a:pt x="1443" y="1280"/>
                  </a:lnTo>
                  <a:lnTo>
                    <a:pt x="1445" y="1280"/>
                  </a:lnTo>
                  <a:lnTo>
                    <a:pt x="1448" y="1280"/>
                  </a:lnTo>
                  <a:lnTo>
                    <a:pt x="1450" y="1281"/>
                  </a:lnTo>
                  <a:lnTo>
                    <a:pt x="1451" y="1282"/>
                  </a:lnTo>
                  <a:lnTo>
                    <a:pt x="1454" y="1287"/>
                  </a:lnTo>
                  <a:lnTo>
                    <a:pt x="1464" y="1280"/>
                  </a:lnTo>
                  <a:lnTo>
                    <a:pt x="1479" y="1276"/>
                  </a:lnTo>
                  <a:lnTo>
                    <a:pt x="1480" y="1276"/>
                  </a:lnTo>
                  <a:lnTo>
                    <a:pt x="1481" y="1275"/>
                  </a:lnTo>
                  <a:lnTo>
                    <a:pt x="1484" y="1274"/>
                  </a:lnTo>
                  <a:lnTo>
                    <a:pt x="1486" y="1273"/>
                  </a:lnTo>
                  <a:lnTo>
                    <a:pt x="1496" y="1273"/>
                  </a:lnTo>
                  <a:lnTo>
                    <a:pt x="1505" y="1273"/>
                  </a:lnTo>
                  <a:lnTo>
                    <a:pt x="1514" y="1272"/>
                  </a:lnTo>
                  <a:lnTo>
                    <a:pt x="1521" y="1268"/>
                  </a:lnTo>
                  <a:lnTo>
                    <a:pt x="1527" y="1261"/>
                  </a:lnTo>
                  <a:lnTo>
                    <a:pt x="1533" y="1253"/>
                  </a:lnTo>
                  <a:lnTo>
                    <a:pt x="1539" y="1247"/>
                  </a:lnTo>
                  <a:lnTo>
                    <a:pt x="1546" y="1245"/>
                  </a:lnTo>
                  <a:lnTo>
                    <a:pt x="1555" y="1244"/>
                  </a:lnTo>
                  <a:lnTo>
                    <a:pt x="1561" y="1239"/>
                  </a:lnTo>
                  <a:lnTo>
                    <a:pt x="1567" y="1233"/>
                  </a:lnTo>
                  <a:lnTo>
                    <a:pt x="1571" y="1228"/>
                  </a:lnTo>
                  <a:lnTo>
                    <a:pt x="1579" y="1225"/>
                  </a:lnTo>
                  <a:lnTo>
                    <a:pt x="1577" y="1222"/>
                  </a:lnTo>
                  <a:lnTo>
                    <a:pt x="1577" y="1221"/>
                  </a:lnTo>
                  <a:lnTo>
                    <a:pt x="1576" y="1220"/>
                  </a:lnTo>
                  <a:lnTo>
                    <a:pt x="1577" y="1217"/>
                  </a:lnTo>
                  <a:lnTo>
                    <a:pt x="1591" y="1202"/>
                  </a:lnTo>
                  <a:lnTo>
                    <a:pt x="1608" y="1192"/>
                  </a:lnTo>
                  <a:lnTo>
                    <a:pt x="1628" y="1189"/>
                  </a:lnTo>
                  <a:lnTo>
                    <a:pt x="1630" y="1187"/>
                  </a:lnTo>
                  <a:lnTo>
                    <a:pt x="1633" y="1186"/>
                  </a:lnTo>
                  <a:lnTo>
                    <a:pt x="1636" y="1184"/>
                  </a:lnTo>
                  <a:lnTo>
                    <a:pt x="1639" y="1181"/>
                  </a:lnTo>
                  <a:lnTo>
                    <a:pt x="1641" y="1180"/>
                  </a:lnTo>
                  <a:lnTo>
                    <a:pt x="1635" y="1179"/>
                  </a:lnTo>
                  <a:lnTo>
                    <a:pt x="1630" y="1180"/>
                  </a:lnTo>
                  <a:lnTo>
                    <a:pt x="1626" y="1183"/>
                  </a:lnTo>
                  <a:lnTo>
                    <a:pt x="1622" y="1181"/>
                  </a:lnTo>
                  <a:lnTo>
                    <a:pt x="1621" y="1178"/>
                  </a:lnTo>
                  <a:lnTo>
                    <a:pt x="1623" y="1174"/>
                  </a:lnTo>
                  <a:lnTo>
                    <a:pt x="1627" y="1170"/>
                  </a:lnTo>
                  <a:lnTo>
                    <a:pt x="1629" y="1167"/>
                  </a:lnTo>
                  <a:lnTo>
                    <a:pt x="1629" y="1162"/>
                  </a:lnTo>
                  <a:lnTo>
                    <a:pt x="1628" y="1160"/>
                  </a:lnTo>
                  <a:lnTo>
                    <a:pt x="1628" y="1157"/>
                  </a:lnTo>
                  <a:lnTo>
                    <a:pt x="1628" y="1155"/>
                  </a:lnTo>
                  <a:lnTo>
                    <a:pt x="1642" y="1136"/>
                  </a:lnTo>
                  <a:lnTo>
                    <a:pt x="1657" y="1119"/>
                  </a:lnTo>
                  <a:lnTo>
                    <a:pt x="1665" y="1107"/>
                  </a:lnTo>
                  <a:lnTo>
                    <a:pt x="1673" y="1093"/>
                  </a:lnTo>
                  <a:lnTo>
                    <a:pt x="1682" y="1081"/>
                  </a:lnTo>
                  <a:lnTo>
                    <a:pt x="1693" y="1072"/>
                  </a:lnTo>
                  <a:lnTo>
                    <a:pt x="1695" y="1067"/>
                  </a:lnTo>
                  <a:lnTo>
                    <a:pt x="1697" y="1062"/>
                  </a:lnTo>
                  <a:lnTo>
                    <a:pt x="1698" y="1056"/>
                  </a:lnTo>
                  <a:lnTo>
                    <a:pt x="1701" y="1053"/>
                  </a:lnTo>
                  <a:lnTo>
                    <a:pt x="1703" y="1050"/>
                  </a:lnTo>
                  <a:lnTo>
                    <a:pt x="1703" y="1049"/>
                  </a:lnTo>
                  <a:lnTo>
                    <a:pt x="1701" y="1047"/>
                  </a:lnTo>
                  <a:lnTo>
                    <a:pt x="1700" y="1045"/>
                  </a:lnTo>
                  <a:lnTo>
                    <a:pt x="1706" y="1032"/>
                  </a:lnTo>
                  <a:lnTo>
                    <a:pt x="1713" y="1020"/>
                  </a:lnTo>
                  <a:lnTo>
                    <a:pt x="1723" y="1009"/>
                  </a:lnTo>
                  <a:lnTo>
                    <a:pt x="1725" y="1009"/>
                  </a:lnTo>
                  <a:lnTo>
                    <a:pt x="1727" y="1008"/>
                  </a:lnTo>
                  <a:lnTo>
                    <a:pt x="1729" y="1008"/>
                  </a:lnTo>
                  <a:lnTo>
                    <a:pt x="1730" y="1007"/>
                  </a:lnTo>
                  <a:lnTo>
                    <a:pt x="1731" y="1006"/>
                  </a:lnTo>
                  <a:lnTo>
                    <a:pt x="1731" y="997"/>
                  </a:lnTo>
                  <a:lnTo>
                    <a:pt x="1730" y="988"/>
                  </a:lnTo>
                  <a:lnTo>
                    <a:pt x="1733" y="978"/>
                  </a:lnTo>
                  <a:lnTo>
                    <a:pt x="1718" y="973"/>
                  </a:lnTo>
                  <a:lnTo>
                    <a:pt x="1704" y="968"/>
                  </a:lnTo>
                  <a:lnTo>
                    <a:pt x="1705" y="966"/>
                  </a:lnTo>
                  <a:lnTo>
                    <a:pt x="1704" y="965"/>
                  </a:lnTo>
                  <a:lnTo>
                    <a:pt x="1704" y="964"/>
                  </a:lnTo>
                  <a:lnTo>
                    <a:pt x="1703" y="962"/>
                  </a:lnTo>
                  <a:lnTo>
                    <a:pt x="1701" y="961"/>
                  </a:lnTo>
                  <a:lnTo>
                    <a:pt x="1700" y="959"/>
                  </a:lnTo>
                  <a:lnTo>
                    <a:pt x="1700" y="958"/>
                  </a:lnTo>
                  <a:lnTo>
                    <a:pt x="1703" y="949"/>
                  </a:lnTo>
                  <a:lnTo>
                    <a:pt x="1705" y="941"/>
                  </a:lnTo>
                  <a:lnTo>
                    <a:pt x="1711" y="935"/>
                  </a:lnTo>
                  <a:lnTo>
                    <a:pt x="1706" y="933"/>
                  </a:lnTo>
                  <a:lnTo>
                    <a:pt x="1700" y="933"/>
                  </a:lnTo>
                  <a:lnTo>
                    <a:pt x="1694" y="933"/>
                  </a:lnTo>
                  <a:lnTo>
                    <a:pt x="1686" y="933"/>
                  </a:lnTo>
                  <a:lnTo>
                    <a:pt x="1676" y="936"/>
                  </a:lnTo>
                  <a:lnTo>
                    <a:pt x="1668" y="936"/>
                  </a:lnTo>
                  <a:lnTo>
                    <a:pt x="1660" y="932"/>
                  </a:lnTo>
                  <a:lnTo>
                    <a:pt x="1653" y="927"/>
                  </a:lnTo>
                  <a:lnTo>
                    <a:pt x="1645" y="924"/>
                  </a:lnTo>
                  <a:lnTo>
                    <a:pt x="1636" y="923"/>
                  </a:lnTo>
                  <a:lnTo>
                    <a:pt x="1650" y="923"/>
                  </a:lnTo>
                  <a:lnTo>
                    <a:pt x="1662" y="925"/>
                  </a:lnTo>
                  <a:lnTo>
                    <a:pt x="1674" y="925"/>
                  </a:lnTo>
                  <a:lnTo>
                    <a:pt x="1676" y="924"/>
                  </a:lnTo>
                  <a:lnTo>
                    <a:pt x="1679" y="921"/>
                  </a:lnTo>
                  <a:lnTo>
                    <a:pt x="1681" y="919"/>
                  </a:lnTo>
                  <a:lnTo>
                    <a:pt x="1682" y="917"/>
                  </a:lnTo>
                  <a:lnTo>
                    <a:pt x="1685" y="913"/>
                  </a:lnTo>
                  <a:lnTo>
                    <a:pt x="1688" y="911"/>
                  </a:lnTo>
                  <a:lnTo>
                    <a:pt x="1691" y="909"/>
                  </a:lnTo>
                  <a:lnTo>
                    <a:pt x="1694" y="908"/>
                  </a:lnTo>
                  <a:lnTo>
                    <a:pt x="1698" y="907"/>
                  </a:lnTo>
                  <a:lnTo>
                    <a:pt x="1700" y="906"/>
                  </a:lnTo>
                  <a:lnTo>
                    <a:pt x="1704" y="905"/>
                  </a:lnTo>
                  <a:lnTo>
                    <a:pt x="1693" y="900"/>
                  </a:lnTo>
                  <a:lnTo>
                    <a:pt x="1685" y="894"/>
                  </a:lnTo>
                  <a:lnTo>
                    <a:pt x="1674" y="874"/>
                  </a:lnTo>
                  <a:lnTo>
                    <a:pt x="1665" y="853"/>
                  </a:lnTo>
                  <a:lnTo>
                    <a:pt x="1662" y="849"/>
                  </a:lnTo>
                  <a:lnTo>
                    <a:pt x="1657" y="847"/>
                  </a:lnTo>
                  <a:lnTo>
                    <a:pt x="1651" y="846"/>
                  </a:lnTo>
                  <a:lnTo>
                    <a:pt x="1644" y="843"/>
                  </a:lnTo>
                  <a:lnTo>
                    <a:pt x="1640" y="838"/>
                  </a:lnTo>
                  <a:lnTo>
                    <a:pt x="1639" y="835"/>
                  </a:lnTo>
                  <a:lnTo>
                    <a:pt x="1638" y="831"/>
                  </a:lnTo>
                  <a:lnTo>
                    <a:pt x="1636" y="828"/>
                  </a:lnTo>
                  <a:lnTo>
                    <a:pt x="1635" y="824"/>
                  </a:lnTo>
                  <a:lnTo>
                    <a:pt x="1634" y="820"/>
                  </a:lnTo>
                  <a:lnTo>
                    <a:pt x="1632" y="819"/>
                  </a:lnTo>
                  <a:lnTo>
                    <a:pt x="1629" y="818"/>
                  </a:lnTo>
                  <a:lnTo>
                    <a:pt x="1627" y="818"/>
                  </a:lnTo>
                  <a:lnTo>
                    <a:pt x="1623" y="817"/>
                  </a:lnTo>
                  <a:lnTo>
                    <a:pt x="1621" y="816"/>
                  </a:lnTo>
                  <a:lnTo>
                    <a:pt x="1623" y="814"/>
                  </a:lnTo>
                  <a:lnTo>
                    <a:pt x="1624" y="813"/>
                  </a:lnTo>
                  <a:lnTo>
                    <a:pt x="1626" y="812"/>
                  </a:lnTo>
                  <a:lnTo>
                    <a:pt x="1626" y="810"/>
                  </a:lnTo>
                  <a:lnTo>
                    <a:pt x="1626" y="807"/>
                  </a:lnTo>
                  <a:lnTo>
                    <a:pt x="1626" y="806"/>
                  </a:lnTo>
                  <a:lnTo>
                    <a:pt x="1627" y="803"/>
                  </a:lnTo>
                  <a:lnTo>
                    <a:pt x="1628" y="802"/>
                  </a:lnTo>
                  <a:lnTo>
                    <a:pt x="1632" y="800"/>
                  </a:lnTo>
                  <a:lnTo>
                    <a:pt x="1635" y="797"/>
                  </a:lnTo>
                  <a:lnTo>
                    <a:pt x="1639" y="795"/>
                  </a:lnTo>
                  <a:lnTo>
                    <a:pt x="1642" y="793"/>
                  </a:lnTo>
                  <a:lnTo>
                    <a:pt x="1646" y="789"/>
                  </a:lnTo>
                  <a:lnTo>
                    <a:pt x="1651" y="781"/>
                  </a:lnTo>
                  <a:lnTo>
                    <a:pt x="1653" y="770"/>
                  </a:lnTo>
                  <a:lnTo>
                    <a:pt x="1651" y="760"/>
                  </a:lnTo>
                  <a:lnTo>
                    <a:pt x="1658" y="764"/>
                  </a:lnTo>
                  <a:lnTo>
                    <a:pt x="1665" y="764"/>
                  </a:lnTo>
                  <a:lnTo>
                    <a:pt x="1673" y="761"/>
                  </a:lnTo>
                  <a:lnTo>
                    <a:pt x="1677" y="757"/>
                  </a:lnTo>
                  <a:lnTo>
                    <a:pt x="1689" y="745"/>
                  </a:lnTo>
                  <a:lnTo>
                    <a:pt x="1705" y="736"/>
                  </a:lnTo>
                  <a:lnTo>
                    <a:pt x="1721" y="731"/>
                  </a:lnTo>
                  <a:lnTo>
                    <a:pt x="1738" y="729"/>
                  </a:lnTo>
                  <a:lnTo>
                    <a:pt x="1756" y="728"/>
                  </a:lnTo>
                  <a:lnTo>
                    <a:pt x="1757" y="725"/>
                  </a:lnTo>
                  <a:lnTo>
                    <a:pt x="1757" y="720"/>
                  </a:lnTo>
                  <a:lnTo>
                    <a:pt x="1758" y="714"/>
                  </a:lnTo>
                  <a:lnTo>
                    <a:pt x="1762" y="708"/>
                  </a:lnTo>
                  <a:lnTo>
                    <a:pt x="1763" y="706"/>
                  </a:lnTo>
                  <a:lnTo>
                    <a:pt x="1763" y="705"/>
                  </a:lnTo>
                  <a:lnTo>
                    <a:pt x="1764" y="701"/>
                  </a:lnTo>
                  <a:lnTo>
                    <a:pt x="1763" y="699"/>
                  </a:lnTo>
                  <a:lnTo>
                    <a:pt x="1763" y="698"/>
                  </a:lnTo>
                  <a:lnTo>
                    <a:pt x="1762" y="696"/>
                  </a:lnTo>
                  <a:lnTo>
                    <a:pt x="1753" y="693"/>
                  </a:lnTo>
                  <a:lnTo>
                    <a:pt x="1745" y="689"/>
                  </a:lnTo>
                  <a:lnTo>
                    <a:pt x="1736" y="688"/>
                  </a:lnTo>
                  <a:lnTo>
                    <a:pt x="1727" y="688"/>
                  </a:lnTo>
                  <a:lnTo>
                    <a:pt x="1719" y="690"/>
                  </a:lnTo>
                  <a:lnTo>
                    <a:pt x="1713" y="698"/>
                  </a:lnTo>
                  <a:lnTo>
                    <a:pt x="1703" y="689"/>
                  </a:lnTo>
                  <a:lnTo>
                    <a:pt x="1691" y="684"/>
                  </a:lnTo>
                  <a:lnTo>
                    <a:pt x="1677" y="682"/>
                  </a:lnTo>
                  <a:lnTo>
                    <a:pt x="1663" y="681"/>
                  </a:lnTo>
                  <a:lnTo>
                    <a:pt x="1648" y="681"/>
                  </a:lnTo>
                  <a:lnTo>
                    <a:pt x="1648" y="687"/>
                  </a:lnTo>
                  <a:lnTo>
                    <a:pt x="1648" y="692"/>
                  </a:lnTo>
                  <a:lnTo>
                    <a:pt x="1648" y="698"/>
                  </a:lnTo>
                  <a:lnTo>
                    <a:pt x="1644" y="707"/>
                  </a:lnTo>
                  <a:lnTo>
                    <a:pt x="1635" y="713"/>
                  </a:lnTo>
                  <a:lnTo>
                    <a:pt x="1626" y="718"/>
                  </a:lnTo>
                  <a:lnTo>
                    <a:pt x="1616" y="720"/>
                  </a:lnTo>
                  <a:lnTo>
                    <a:pt x="1616" y="712"/>
                  </a:lnTo>
                  <a:lnTo>
                    <a:pt x="1618" y="702"/>
                  </a:lnTo>
                  <a:lnTo>
                    <a:pt x="1621" y="694"/>
                  </a:lnTo>
                  <a:lnTo>
                    <a:pt x="1621" y="687"/>
                  </a:lnTo>
                  <a:lnTo>
                    <a:pt x="1617" y="681"/>
                  </a:lnTo>
                  <a:lnTo>
                    <a:pt x="1610" y="677"/>
                  </a:lnTo>
                  <a:lnTo>
                    <a:pt x="1600" y="676"/>
                  </a:lnTo>
                  <a:lnTo>
                    <a:pt x="1591" y="676"/>
                  </a:lnTo>
                  <a:lnTo>
                    <a:pt x="1581" y="676"/>
                  </a:lnTo>
                  <a:lnTo>
                    <a:pt x="1573" y="674"/>
                  </a:lnTo>
                  <a:lnTo>
                    <a:pt x="1567" y="669"/>
                  </a:lnTo>
                  <a:lnTo>
                    <a:pt x="1563" y="663"/>
                  </a:lnTo>
                  <a:lnTo>
                    <a:pt x="1563" y="655"/>
                  </a:lnTo>
                  <a:lnTo>
                    <a:pt x="1565" y="649"/>
                  </a:lnTo>
                  <a:lnTo>
                    <a:pt x="1568" y="647"/>
                  </a:lnTo>
                  <a:lnTo>
                    <a:pt x="1570" y="645"/>
                  </a:lnTo>
                  <a:lnTo>
                    <a:pt x="1573" y="642"/>
                  </a:lnTo>
                  <a:lnTo>
                    <a:pt x="1576" y="640"/>
                  </a:lnTo>
                  <a:lnTo>
                    <a:pt x="1580" y="640"/>
                  </a:lnTo>
                  <a:lnTo>
                    <a:pt x="1583" y="639"/>
                  </a:lnTo>
                  <a:lnTo>
                    <a:pt x="1583" y="641"/>
                  </a:lnTo>
                  <a:lnTo>
                    <a:pt x="1585" y="641"/>
                  </a:lnTo>
                  <a:lnTo>
                    <a:pt x="1586" y="641"/>
                  </a:lnTo>
                  <a:lnTo>
                    <a:pt x="1587" y="641"/>
                  </a:lnTo>
                  <a:lnTo>
                    <a:pt x="1588" y="642"/>
                  </a:lnTo>
                  <a:lnTo>
                    <a:pt x="1588" y="645"/>
                  </a:lnTo>
                  <a:lnTo>
                    <a:pt x="1598" y="643"/>
                  </a:lnTo>
                  <a:lnTo>
                    <a:pt x="1606" y="640"/>
                  </a:lnTo>
                  <a:lnTo>
                    <a:pt x="1616" y="639"/>
                  </a:lnTo>
                  <a:lnTo>
                    <a:pt x="1616" y="637"/>
                  </a:lnTo>
                  <a:lnTo>
                    <a:pt x="1617" y="636"/>
                  </a:lnTo>
                  <a:lnTo>
                    <a:pt x="1620" y="635"/>
                  </a:lnTo>
                  <a:lnTo>
                    <a:pt x="1621" y="635"/>
                  </a:lnTo>
                  <a:lnTo>
                    <a:pt x="1623" y="634"/>
                  </a:lnTo>
                  <a:lnTo>
                    <a:pt x="1624" y="634"/>
                  </a:lnTo>
                  <a:lnTo>
                    <a:pt x="1624" y="633"/>
                  </a:lnTo>
                  <a:lnTo>
                    <a:pt x="1626" y="625"/>
                  </a:lnTo>
                  <a:lnTo>
                    <a:pt x="1626" y="618"/>
                  </a:lnTo>
                  <a:lnTo>
                    <a:pt x="1628" y="612"/>
                  </a:lnTo>
                  <a:lnTo>
                    <a:pt x="1634" y="606"/>
                  </a:lnTo>
                  <a:lnTo>
                    <a:pt x="1642" y="604"/>
                  </a:lnTo>
                  <a:lnTo>
                    <a:pt x="1650" y="601"/>
                  </a:lnTo>
                  <a:lnTo>
                    <a:pt x="1658" y="598"/>
                  </a:lnTo>
                  <a:lnTo>
                    <a:pt x="1670" y="587"/>
                  </a:lnTo>
                  <a:lnTo>
                    <a:pt x="1683" y="581"/>
                  </a:lnTo>
                  <a:lnTo>
                    <a:pt x="1691" y="578"/>
                  </a:lnTo>
                  <a:lnTo>
                    <a:pt x="1699" y="578"/>
                  </a:lnTo>
                  <a:lnTo>
                    <a:pt x="1706" y="581"/>
                  </a:lnTo>
                  <a:lnTo>
                    <a:pt x="1707" y="582"/>
                  </a:lnTo>
                  <a:lnTo>
                    <a:pt x="1707" y="583"/>
                  </a:lnTo>
                  <a:lnTo>
                    <a:pt x="1707" y="586"/>
                  </a:lnTo>
                  <a:lnTo>
                    <a:pt x="1707" y="589"/>
                  </a:lnTo>
                  <a:lnTo>
                    <a:pt x="1706" y="592"/>
                  </a:lnTo>
                  <a:lnTo>
                    <a:pt x="1706" y="595"/>
                  </a:lnTo>
                  <a:lnTo>
                    <a:pt x="1705" y="598"/>
                  </a:lnTo>
                  <a:lnTo>
                    <a:pt x="1705" y="600"/>
                  </a:lnTo>
                  <a:lnTo>
                    <a:pt x="1704" y="604"/>
                  </a:lnTo>
                  <a:lnTo>
                    <a:pt x="1701" y="606"/>
                  </a:lnTo>
                  <a:lnTo>
                    <a:pt x="1699" y="609"/>
                  </a:lnTo>
                  <a:lnTo>
                    <a:pt x="1697" y="611"/>
                  </a:lnTo>
                  <a:lnTo>
                    <a:pt x="1693" y="612"/>
                  </a:lnTo>
                  <a:lnTo>
                    <a:pt x="1689" y="613"/>
                  </a:lnTo>
                  <a:lnTo>
                    <a:pt x="1687" y="616"/>
                  </a:lnTo>
                  <a:lnTo>
                    <a:pt x="1685" y="618"/>
                  </a:lnTo>
                  <a:lnTo>
                    <a:pt x="1685" y="621"/>
                  </a:lnTo>
                  <a:lnTo>
                    <a:pt x="1687" y="627"/>
                  </a:lnTo>
                  <a:lnTo>
                    <a:pt x="1692" y="629"/>
                  </a:lnTo>
                  <a:lnTo>
                    <a:pt x="1699" y="629"/>
                  </a:lnTo>
                  <a:lnTo>
                    <a:pt x="1706" y="629"/>
                  </a:lnTo>
                  <a:lnTo>
                    <a:pt x="1713" y="630"/>
                  </a:lnTo>
                  <a:lnTo>
                    <a:pt x="1706" y="642"/>
                  </a:lnTo>
                  <a:lnTo>
                    <a:pt x="1698" y="651"/>
                  </a:lnTo>
                  <a:lnTo>
                    <a:pt x="1686" y="658"/>
                  </a:lnTo>
                  <a:lnTo>
                    <a:pt x="1688" y="660"/>
                  </a:lnTo>
                  <a:lnTo>
                    <a:pt x="1691" y="662"/>
                  </a:lnTo>
                  <a:lnTo>
                    <a:pt x="1693" y="663"/>
                  </a:lnTo>
                  <a:lnTo>
                    <a:pt x="1695" y="663"/>
                  </a:lnTo>
                  <a:lnTo>
                    <a:pt x="1698" y="663"/>
                  </a:lnTo>
                  <a:lnTo>
                    <a:pt x="1699" y="663"/>
                  </a:lnTo>
                  <a:lnTo>
                    <a:pt x="1700" y="660"/>
                  </a:lnTo>
                  <a:lnTo>
                    <a:pt x="1705" y="648"/>
                  </a:lnTo>
                  <a:lnTo>
                    <a:pt x="1712" y="641"/>
                  </a:lnTo>
                  <a:lnTo>
                    <a:pt x="1723" y="635"/>
                  </a:lnTo>
                  <a:lnTo>
                    <a:pt x="1733" y="630"/>
                  </a:lnTo>
                  <a:lnTo>
                    <a:pt x="1744" y="627"/>
                  </a:lnTo>
                  <a:lnTo>
                    <a:pt x="1770" y="616"/>
                  </a:lnTo>
                  <a:lnTo>
                    <a:pt x="1798" y="607"/>
                  </a:lnTo>
                  <a:lnTo>
                    <a:pt x="1798" y="604"/>
                  </a:lnTo>
                  <a:lnTo>
                    <a:pt x="1796" y="601"/>
                  </a:lnTo>
                  <a:lnTo>
                    <a:pt x="1796" y="598"/>
                  </a:lnTo>
                  <a:lnTo>
                    <a:pt x="1796" y="594"/>
                  </a:lnTo>
                  <a:lnTo>
                    <a:pt x="1799" y="592"/>
                  </a:lnTo>
                  <a:lnTo>
                    <a:pt x="1810" y="582"/>
                  </a:lnTo>
                  <a:lnTo>
                    <a:pt x="1822" y="575"/>
                  </a:lnTo>
                  <a:lnTo>
                    <a:pt x="1836" y="569"/>
                  </a:lnTo>
                  <a:lnTo>
                    <a:pt x="1849" y="563"/>
                  </a:lnTo>
                  <a:lnTo>
                    <a:pt x="1863" y="554"/>
                  </a:lnTo>
                  <a:lnTo>
                    <a:pt x="1873" y="544"/>
                  </a:lnTo>
                  <a:lnTo>
                    <a:pt x="1875" y="541"/>
                  </a:lnTo>
                  <a:lnTo>
                    <a:pt x="1876" y="539"/>
                  </a:lnTo>
                  <a:lnTo>
                    <a:pt x="1876" y="536"/>
                  </a:lnTo>
                  <a:lnTo>
                    <a:pt x="1877" y="534"/>
                  </a:lnTo>
                  <a:lnTo>
                    <a:pt x="1878" y="532"/>
                  </a:lnTo>
                  <a:lnTo>
                    <a:pt x="1881" y="532"/>
                  </a:lnTo>
                  <a:lnTo>
                    <a:pt x="1883" y="530"/>
                  </a:lnTo>
                  <a:lnTo>
                    <a:pt x="1886" y="529"/>
                  </a:lnTo>
                  <a:lnTo>
                    <a:pt x="1889" y="529"/>
                  </a:lnTo>
                  <a:lnTo>
                    <a:pt x="1890" y="528"/>
                  </a:lnTo>
                  <a:lnTo>
                    <a:pt x="1893" y="528"/>
                  </a:lnTo>
                  <a:lnTo>
                    <a:pt x="1898" y="538"/>
                  </a:lnTo>
                  <a:lnTo>
                    <a:pt x="1905" y="542"/>
                  </a:lnTo>
                  <a:lnTo>
                    <a:pt x="1913" y="546"/>
                  </a:lnTo>
                  <a:lnTo>
                    <a:pt x="1923" y="545"/>
                  </a:lnTo>
                  <a:lnTo>
                    <a:pt x="1929" y="542"/>
                  </a:lnTo>
                  <a:lnTo>
                    <a:pt x="1930" y="539"/>
                  </a:lnTo>
                  <a:lnTo>
                    <a:pt x="1930" y="534"/>
                  </a:lnTo>
                  <a:lnTo>
                    <a:pt x="1929" y="528"/>
                  </a:lnTo>
                  <a:lnTo>
                    <a:pt x="1929" y="522"/>
                  </a:lnTo>
                  <a:lnTo>
                    <a:pt x="1932" y="520"/>
                  </a:lnTo>
                  <a:lnTo>
                    <a:pt x="1938" y="518"/>
                  </a:lnTo>
                  <a:lnTo>
                    <a:pt x="1944" y="520"/>
                  </a:lnTo>
                  <a:lnTo>
                    <a:pt x="1950" y="520"/>
                  </a:lnTo>
                  <a:lnTo>
                    <a:pt x="1957" y="517"/>
                  </a:lnTo>
                  <a:lnTo>
                    <a:pt x="1963" y="512"/>
                  </a:lnTo>
                  <a:lnTo>
                    <a:pt x="1969" y="508"/>
                  </a:lnTo>
                  <a:lnTo>
                    <a:pt x="1975" y="503"/>
                  </a:lnTo>
                  <a:lnTo>
                    <a:pt x="1976" y="503"/>
                  </a:lnTo>
                  <a:lnTo>
                    <a:pt x="1978" y="503"/>
                  </a:lnTo>
                  <a:lnTo>
                    <a:pt x="1981" y="503"/>
                  </a:lnTo>
                  <a:lnTo>
                    <a:pt x="1983" y="503"/>
                  </a:lnTo>
                  <a:lnTo>
                    <a:pt x="1985" y="503"/>
                  </a:lnTo>
                  <a:lnTo>
                    <a:pt x="1987" y="501"/>
                  </a:lnTo>
                  <a:lnTo>
                    <a:pt x="1988" y="499"/>
                  </a:lnTo>
                  <a:lnTo>
                    <a:pt x="1989" y="497"/>
                  </a:lnTo>
                  <a:lnTo>
                    <a:pt x="1989" y="493"/>
                  </a:lnTo>
                  <a:lnTo>
                    <a:pt x="1989" y="491"/>
                  </a:lnTo>
                  <a:lnTo>
                    <a:pt x="1990" y="487"/>
                  </a:lnTo>
                  <a:lnTo>
                    <a:pt x="1991" y="485"/>
                  </a:lnTo>
                  <a:lnTo>
                    <a:pt x="1996" y="481"/>
                  </a:lnTo>
                  <a:lnTo>
                    <a:pt x="2002" y="482"/>
                  </a:lnTo>
                  <a:lnTo>
                    <a:pt x="2007" y="486"/>
                  </a:lnTo>
                  <a:lnTo>
                    <a:pt x="2012" y="492"/>
                  </a:lnTo>
                  <a:lnTo>
                    <a:pt x="2018" y="495"/>
                  </a:lnTo>
                  <a:lnTo>
                    <a:pt x="2023" y="493"/>
                  </a:lnTo>
                  <a:lnTo>
                    <a:pt x="2026" y="489"/>
                  </a:lnTo>
                  <a:lnTo>
                    <a:pt x="2030" y="486"/>
                  </a:lnTo>
                  <a:lnTo>
                    <a:pt x="2032" y="483"/>
                  </a:lnTo>
                  <a:lnTo>
                    <a:pt x="2035" y="480"/>
                  </a:lnTo>
                  <a:lnTo>
                    <a:pt x="2037" y="476"/>
                  </a:lnTo>
                  <a:lnTo>
                    <a:pt x="2040" y="470"/>
                  </a:lnTo>
                  <a:lnTo>
                    <a:pt x="2043" y="463"/>
                  </a:lnTo>
                  <a:lnTo>
                    <a:pt x="2046" y="456"/>
                  </a:lnTo>
                  <a:lnTo>
                    <a:pt x="2044" y="456"/>
                  </a:lnTo>
                  <a:lnTo>
                    <a:pt x="2043" y="456"/>
                  </a:lnTo>
                  <a:lnTo>
                    <a:pt x="2043" y="455"/>
                  </a:lnTo>
                  <a:lnTo>
                    <a:pt x="2043" y="453"/>
                  </a:lnTo>
                  <a:lnTo>
                    <a:pt x="2043" y="452"/>
                  </a:lnTo>
                  <a:lnTo>
                    <a:pt x="2042" y="451"/>
                  </a:lnTo>
                  <a:lnTo>
                    <a:pt x="2041" y="451"/>
                  </a:lnTo>
                  <a:lnTo>
                    <a:pt x="2043" y="433"/>
                  </a:lnTo>
                  <a:lnTo>
                    <a:pt x="2040" y="416"/>
                  </a:lnTo>
                  <a:lnTo>
                    <a:pt x="2031" y="400"/>
                  </a:lnTo>
                  <a:lnTo>
                    <a:pt x="2047" y="391"/>
                  </a:lnTo>
                  <a:lnTo>
                    <a:pt x="2059" y="376"/>
                  </a:lnTo>
                  <a:lnTo>
                    <a:pt x="2065" y="381"/>
                  </a:lnTo>
                  <a:lnTo>
                    <a:pt x="2070" y="385"/>
                  </a:lnTo>
                  <a:lnTo>
                    <a:pt x="2076" y="386"/>
                  </a:lnTo>
                  <a:lnTo>
                    <a:pt x="2083" y="384"/>
                  </a:lnTo>
                  <a:lnTo>
                    <a:pt x="2083" y="386"/>
                  </a:lnTo>
                  <a:lnTo>
                    <a:pt x="2083" y="387"/>
                  </a:lnTo>
                  <a:lnTo>
                    <a:pt x="2084" y="388"/>
                  </a:lnTo>
                  <a:lnTo>
                    <a:pt x="2086" y="388"/>
                  </a:lnTo>
                  <a:lnTo>
                    <a:pt x="2088" y="388"/>
                  </a:lnTo>
                  <a:lnTo>
                    <a:pt x="2092" y="388"/>
                  </a:lnTo>
                  <a:lnTo>
                    <a:pt x="2096" y="388"/>
                  </a:lnTo>
                  <a:lnTo>
                    <a:pt x="2101" y="387"/>
                  </a:lnTo>
                  <a:lnTo>
                    <a:pt x="2106" y="386"/>
                  </a:lnTo>
                  <a:lnTo>
                    <a:pt x="2106" y="378"/>
                  </a:lnTo>
                  <a:lnTo>
                    <a:pt x="2111" y="370"/>
                  </a:lnTo>
                  <a:lnTo>
                    <a:pt x="2117" y="364"/>
                  </a:lnTo>
                  <a:lnTo>
                    <a:pt x="2118" y="364"/>
                  </a:lnTo>
                  <a:lnTo>
                    <a:pt x="2118" y="362"/>
                  </a:lnTo>
                  <a:lnTo>
                    <a:pt x="2118" y="360"/>
                  </a:lnTo>
                  <a:lnTo>
                    <a:pt x="2118" y="358"/>
                  </a:lnTo>
                  <a:lnTo>
                    <a:pt x="2118" y="356"/>
                  </a:lnTo>
                  <a:lnTo>
                    <a:pt x="2125" y="347"/>
                  </a:lnTo>
                  <a:lnTo>
                    <a:pt x="2133" y="339"/>
                  </a:lnTo>
                  <a:lnTo>
                    <a:pt x="2133" y="337"/>
                  </a:lnTo>
                  <a:lnTo>
                    <a:pt x="2135" y="334"/>
                  </a:lnTo>
                  <a:lnTo>
                    <a:pt x="2133" y="332"/>
                  </a:lnTo>
                  <a:lnTo>
                    <a:pt x="2133" y="328"/>
                  </a:lnTo>
                  <a:lnTo>
                    <a:pt x="2131" y="326"/>
                  </a:lnTo>
                  <a:lnTo>
                    <a:pt x="2135" y="325"/>
                  </a:lnTo>
                  <a:lnTo>
                    <a:pt x="2137" y="322"/>
                  </a:lnTo>
                  <a:lnTo>
                    <a:pt x="2138" y="320"/>
                  </a:lnTo>
                  <a:lnTo>
                    <a:pt x="2141" y="316"/>
                  </a:lnTo>
                  <a:lnTo>
                    <a:pt x="2143" y="314"/>
                  </a:lnTo>
                  <a:lnTo>
                    <a:pt x="2143" y="313"/>
                  </a:lnTo>
                  <a:lnTo>
                    <a:pt x="2143" y="310"/>
                  </a:lnTo>
                  <a:lnTo>
                    <a:pt x="2143" y="308"/>
                  </a:lnTo>
                  <a:lnTo>
                    <a:pt x="2142" y="305"/>
                  </a:lnTo>
                  <a:lnTo>
                    <a:pt x="2142" y="304"/>
                  </a:lnTo>
                  <a:lnTo>
                    <a:pt x="2141" y="303"/>
                  </a:lnTo>
                  <a:lnTo>
                    <a:pt x="2142" y="302"/>
                  </a:lnTo>
                  <a:lnTo>
                    <a:pt x="2147" y="296"/>
                  </a:lnTo>
                  <a:lnTo>
                    <a:pt x="2148" y="290"/>
                  </a:lnTo>
                  <a:lnTo>
                    <a:pt x="2148" y="283"/>
                  </a:lnTo>
                  <a:lnTo>
                    <a:pt x="2151" y="283"/>
                  </a:lnTo>
                  <a:lnTo>
                    <a:pt x="2154" y="283"/>
                  </a:lnTo>
                  <a:lnTo>
                    <a:pt x="2157" y="281"/>
                  </a:lnTo>
                  <a:lnTo>
                    <a:pt x="2161" y="280"/>
                  </a:lnTo>
                  <a:lnTo>
                    <a:pt x="2163" y="279"/>
                  </a:lnTo>
                  <a:lnTo>
                    <a:pt x="2165" y="276"/>
                  </a:lnTo>
                  <a:lnTo>
                    <a:pt x="2166" y="274"/>
                  </a:lnTo>
                  <a:lnTo>
                    <a:pt x="2165" y="270"/>
                  </a:lnTo>
                  <a:lnTo>
                    <a:pt x="2162" y="266"/>
                  </a:lnTo>
                  <a:lnTo>
                    <a:pt x="2161" y="261"/>
                  </a:lnTo>
                  <a:lnTo>
                    <a:pt x="2160" y="256"/>
                  </a:lnTo>
                  <a:lnTo>
                    <a:pt x="2160" y="252"/>
                  </a:lnTo>
                  <a:lnTo>
                    <a:pt x="2161" y="249"/>
                  </a:lnTo>
                  <a:lnTo>
                    <a:pt x="2162" y="245"/>
                  </a:lnTo>
                  <a:lnTo>
                    <a:pt x="2163" y="243"/>
                  </a:lnTo>
                  <a:lnTo>
                    <a:pt x="2161" y="243"/>
                  </a:lnTo>
                  <a:lnTo>
                    <a:pt x="2159" y="242"/>
                  </a:lnTo>
                  <a:lnTo>
                    <a:pt x="2156" y="240"/>
                  </a:lnTo>
                  <a:lnTo>
                    <a:pt x="2154" y="239"/>
                  </a:lnTo>
                  <a:lnTo>
                    <a:pt x="2153" y="239"/>
                  </a:lnTo>
                  <a:lnTo>
                    <a:pt x="2150" y="239"/>
                  </a:lnTo>
                  <a:lnTo>
                    <a:pt x="2139" y="243"/>
                  </a:lnTo>
                  <a:lnTo>
                    <a:pt x="2127" y="245"/>
                  </a:lnTo>
                  <a:lnTo>
                    <a:pt x="2115" y="246"/>
                  </a:lnTo>
                  <a:lnTo>
                    <a:pt x="2105" y="249"/>
                  </a:lnTo>
                  <a:lnTo>
                    <a:pt x="2100" y="251"/>
                  </a:lnTo>
                  <a:lnTo>
                    <a:pt x="2097" y="254"/>
                  </a:lnTo>
                  <a:lnTo>
                    <a:pt x="2094" y="256"/>
                  </a:lnTo>
                  <a:lnTo>
                    <a:pt x="2090" y="260"/>
                  </a:lnTo>
                  <a:lnTo>
                    <a:pt x="2085" y="261"/>
                  </a:lnTo>
                  <a:lnTo>
                    <a:pt x="2086" y="262"/>
                  </a:lnTo>
                  <a:lnTo>
                    <a:pt x="2088" y="264"/>
                  </a:lnTo>
                  <a:lnTo>
                    <a:pt x="2086" y="266"/>
                  </a:lnTo>
                  <a:lnTo>
                    <a:pt x="2076" y="270"/>
                  </a:lnTo>
                  <a:lnTo>
                    <a:pt x="2062" y="270"/>
                  </a:lnTo>
                  <a:lnTo>
                    <a:pt x="2050" y="267"/>
                  </a:lnTo>
                  <a:lnTo>
                    <a:pt x="2047" y="266"/>
                  </a:lnTo>
                  <a:lnTo>
                    <a:pt x="2043" y="266"/>
                  </a:lnTo>
                  <a:lnTo>
                    <a:pt x="2040" y="267"/>
                  </a:lnTo>
                  <a:lnTo>
                    <a:pt x="2036" y="269"/>
                  </a:lnTo>
                  <a:lnTo>
                    <a:pt x="2035" y="270"/>
                  </a:lnTo>
                  <a:lnTo>
                    <a:pt x="2034" y="270"/>
                  </a:lnTo>
                  <a:lnTo>
                    <a:pt x="2031" y="270"/>
                  </a:lnTo>
                  <a:lnTo>
                    <a:pt x="2030" y="269"/>
                  </a:lnTo>
                  <a:lnTo>
                    <a:pt x="2030" y="268"/>
                  </a:lnTo>
                  <a:lnTo>
                    <a:pt x="2030" y="267"/>
                  </a:lnTo>
                  <a:lnTo>
                    <a:pt x="2029" y="266"/>
                  </a:lnTo>
                  <a:lnTo>
                    <a:pt x="2029" y="264"/>
                  </a:lnTo>
                  <a:lnTo>
                    <a:pt x="2027" y="263"/>
                  </a:lnTo>
                  <a:lnTo>
                    <a:pt x="2027" y="262"/>
                  </a:lnTo>
                  <a:lnTo>
                    <a:pt x="2029" y="261"/>
                  </a:lnTo>
                  <a:lnTo>
                    <a:pt x="2031" y="261"/>
                  </a:lnTo>
                  <a:lnTo>
                    <a:pt x="2030" y="260"/>
                  </a:lnTo>
                  <a:lnTo>
                    <a:pt x="2027" y="258"/>
                  </a:lnTo>
                  <a:lnTo>
                    <a:pt x="2025" y="257"/>
                  </a:lnTo>
                  <a:lnTo>
                    <a:pt x="2024" y="256"/>
                  </a:lnTo>
                  <a:lnTo>
                    <a:pt x="2023" y="255"/>
                  </a:lnTo>
                  <a:lnTo>
                    <a:pt x="2021" y="239"/>
                  </a:lnTo>
                  <a:lnTo>
                    <a:pt x="2015" y="226"/>
                  </a:lnTo>
                  <a:lnTo>
                    <a:pt x="2017" y="225"/>
                  </a:lnTo>
                  <a:lnTo>
                    <a:pt x="2018" y="224"/>
                  </a:lnTo>
                  <a:lnTo>
                    <a:pt x="2019" y="221"/>
                  </a:lnTo>
                  <a:lnTo>
                    <a:pt x="2019" y="220"/>
                  </a:lnTo>
                  <a:lnTo>
                    <a:pt x="2020" y="218"/>
                  </a:lnTo>
                  <a:lnTo>
                    <a:pt x="2023" y="216"/>
                  </a:lnTo>
                  <a:lnTo>
                    <a:pt x="2009" y="216"/>
                  </a:lnTo>
                  <a:lnTo>
                    <a:pt x="1997" y="212"/>
                  </a:lnTo>
                  <a:lnTo>
                    <a:pt x="1995" y="210"/>
                  </a:lnTo>
                  <a:lnTo>
                    <a:pt x="1994" y="208"/>
                  </a:lnTo>
                  <a:lnTo>
                    <a:pt x="1993" y="206"/>
                  </a:lnTo>
                  <a:lnTo>
                    <a:pt x="1993" y="203"/>
                  </a:lnTo>
                  <a:lnTo>
                    <a:pt x="1991" y="201"/>
                  </a:lnTo>
                  <a:lnTo>
                    <a:pt x="1987" y="196"/>
                  </a:lnTo>
                  <a:lnTo>
                    <a:pt x="1979" y="195"/>
                  </a:lnTo>
                  <a:lnTo>
                    <a:pt x="1972" y="193"/>
                  </a:lnTo>
                  <a:lnTo>
                    <a:pt x="1965" y="192"/>
                  </a:lnTo>
                  <a:lnTo>
                    <a:pt x="1959" y="190"/>
                  </a:lnTo>
                  <a:lnTo>
                    <a:pt x="1953" y="187"/>
                  </a:lnTo>
                  <a:lnTo>
                    <a:pt x="1948" y="185"/>
                  </a:lnTo>
                  <a:lnTo>
                    <a:pt x="1936" y="184"/>
                  </a:lnTo>
                  <a:lnTo>
                    <a:pt x="1923" y="184"/>
                  </a:lnTo>
                  <a:lnTo>
                    <a:pt x="1922" y="183"/>
                  </a:lnTo>
                  <a:lnTo>
                    <a:pt x="1920" y="180"/>
                  </a:lnTo>
                  <a:lnTo>
                    <a:pt x="1919" y="179"/>
                  </a:lnTo>
                  <a:lnTo>
                    <a:pt x="1917" y="179"/>
                  </a:lnTo>
                  <a:lnTo>
                    <a:pt x="1916" y="178"/>
                  </a:lnTo>
                  <a:lnTo>
                    <a:pt x="1914" y="177"/>
                  </a:lnTo>
                  <a:lnTo>
                    <a:pt x="1913" y="175"/>
                  </a:lnTo>
                  <a:lnTo>
                    <a:pt x="1913" y="173"/>
                  </a:lnTo>
                  <a:lnTo>
                    <a:pt x="1914" y="169"/>
                  </a:lnTo>
                  <a:lnTo>
                    <a:pt x="1916" y="167"/>
                  </a:lnTo>
                  <a:lnTo>
                    <a:pt x="1916" y="165"/>
                  </a:lnTo>
                  <a:lnTo>
                    <a:pt x="1917" y="162"/>
                  </a:lnTo>
                  <a:lnTo>
                    <a:pt x="1916" y="159"/>
                  </a:lnTo>
                  <a:lnTo>
                    <a:pt x="1913" y="157"/>
                  </a:lnTo>
                  <a:lnTo>
                    <a:pt x="1912" y="155"/>
                  </a:lnTo>
                  <a:lnTo>
                    <a:pt x="1910" y="154"/>
                  </a:lnTo>
                  <a:lnTo>
                    <a:pt x="1908" y="153"/>
                  </a:lnTo>
                  <a:lnTo>
                    <a:pt x="1907" y="153"/>
                  </a:lnTo>
                  <a:lnTo>
                    <a:pt x="1905" y="138"/>
                  </a:lnTo>
                  <a:lnTo>
                    <a:pt x="1900" y="126"/>
                  </a:lnTo>
                  <a:lnTo>
                    <a:pt x="1893" y="115"/>
                  </a:lnTo>
                  <a:lnTo>
                    <a:pt x="1883" y="104"/>
                  </a:lnTo>
                  <a:lnTo>
                    <a:pt x="1883" y="103"/>
                  </a:lnTo>
                  <a:lnTo>
                    <a:pt x="1883" y="102"/>
                  </a:lnTo>
                  <a:lnTo>
                    <a:pt x="1884" y="101"/>
                  </a:lnTo>
                  <a:lnTo>
                    <a:pt x="1886" y="100"/>
                  </a:lnTo>
                  <a:lnTo>
                    <a:pt x="1887" y="97"/>
                  </a:lnTo>
                  <a:lnTo>
                    <a:pt x="1888" y="96"/>
                  </a:lnTo>
                  <a:lnTo>
                    <a:pt x="1888" y="94"/>
                  </a:lnTo>
                  <a:lnTo>
                    <a:pt x="1876" y="71"/>
                  </a:lnTo>
                  <a:lnTo>
                    <a:pt x="1865" y="48"/>
                  </a:lnTo>
                  <a:lnTo>
                    <a:pt x="1859" y="37"/>
                  </a:lnTo>
                  <a:lnTo>
                    <a:pt x="1849" y="27"/>
                  </a:lnTo>
                  <a:lnTo>
                    <a:pt x="1846" y="25"/>
                  </a:lnTo>
                  <a:lnTo>
                    <a:pt x="1841" y="24"/>
                  </a:lnTo>
                  <a:lnTo>
                    <a:pt x="1836" y="23"/>
                  </a:lnTo>
                  <a:lnTo>
                    <a:pt x="1828" y="21"/>
                  </a:lnTo>
                  <a:lnTo>
                    <a:pt x="1819" y="23"/>
                  </a:lnTo>
                  <a:lnTo>
                    <a:pt x="1812" y="21"/>
                  </a:lnTo>
                  <a:lnTo>
                    <a:pt x="1800" y="14"/>
                  </a:lnTo>
                  <a:lnTo>
                    <a:pt x="1789" y="7"/>
                  </a:lnTo>
                  <a:lnTo>
                    <a:pt x="1777" y="2"/>
                  </a:lnTo>
                  <a:lnTo>
                    <a:pt x="1763" y="0"/>
                  </a:lnTo>
                  <a:lnTo>
                    <a:pt x="1748" y="0"/>
                  </a:lnTo>
                  <a:lnTo>
                    <a:pt x="1746" y="1"/>
                  </a:lnTo>
                  <a:lnTo>
                    <a:pt x="1744" y="1"/>
                  </a:lnTo>
                  <a:lnTo>
                    <a:pt x="1741" y="2"/>
                  </a:lnTo>
                  <a:lnTo>
                    <a:pt x="1736" y="3"/>
                  </a:lnTo>
                  <a:lnTo>
                    <a:pt x="1730" y="1"/>
                  </a:lnTo>
                  <a:lnTo>
                    <a:pt x="1725" y="0"/>
                  </a:lnTo>
                  <a:lnTo>
                    <a:pt x="1722" y="0"/>
                  </a:lnTo>
                  <a:lnTo>
                    <a:pt x="1711" y="5"/>
                  </a:lnTo>
                  <a:lnTo>
                    <a:pt x="1700" y="6"/>
                  </a:lnTo>
                  <a:lnTo>
                    <a:pt x="1689" y="7"/>
                  </a:lnTo>
                  <a:lnTo>
                    <a:pt x="1680" y="9"/>
                  </a:lnTo>
                  <a:lnTo>
                    <a:pt x="1670" y="17"/>
                  </a:lnTo>
                  <a:lnTo>
                    <a:pt x="1660" y="24"/>
                  </a:lnTo>
                  <a:lnTo>
                    <a:pt x="1648" y="30"/>
                  </a:lnTo>
                  <a:lnTo>
                    <a:pt x="1648" y="31"/>
                  </a:lnTo>
                  <a:lnTo>
                    <a:pt x="1647" y="33"/>
                  </a:lnTo>
                  <a:lnTo>
                    <a:pt x="1646" y="35"/>
                  </a:lnTo>
                  <a:lnTo>
                    <a:pt x="1646" y="37"/>
                  </a:lnTo>
                  <a:lnTo>
                    <a:pt x="1646" y="39"/>
                  </a:lnTo>
                  <a:lnTo>
                    <a:pt x="1647" y="41"/>
                  </a:lnTo>
                  <a:lnTo>
                    <a:pt x="1648" y="41"/>
                  </a:lnTo>
                  <a:lnTo>
                    <a:pt x="1658" y="43"/>
                  </a:lnTo>
                  <a:lnTo>
                    <a:pt x="1665" y="48"/>
                  </a:lnTo>
                  <a:lnTo>
                    <a:pt x="1669" y="54"/>
                  </a:lnTo>
                  <a:lnTo>
                    <a:pt x="1671" y="61"/>
                  </a:lnTo>
                  <a:lnTo>
                    <a:pt x="1671" y="68"/>
                  </a:lnTo>
                  <a:lnTo>
                    <a:pt x="1668" y="77"/>
                  </a:lnTo>
                  <a:lnTo>
                    <a:pt x="1660" y="84"/>
                  </a:lnTo>
                  <a:lnTo>
                    <a:pt x="1652" y="91"/>
                  </a:lnTo>
                  <a:lnTo>
                    <a:pt x="1644" y="101"/>
                  </a:lnTo>
                  <a:lnTo>
                    <a:pt x="1641" y="107"/>
                  </a:lnTo>
                  <a:lnTo>
                    <a:pt x="1640" y="112"/>
                  </a:lnTo>
                  <a:lnTo>
                    <a:pt x="1638" y="118"/>
                  </a:lnTo>
                  <a:lnTo>
                    <a:pt x="1634" y="121"/>
                  </a:lnTo>
                  <a:lnTo>
                    <a:pt x="1632" y="122"/>
                  </a:lnTo>
                  <a:lnTo>
                    <a:pt x="1629" y="125"/>
                  </a:lnTo>
                  <a:lnTo>
                    <a:pt x="1628" y="127"/>
                  </a:lnTo>
                  <a:lnTo>
                    <a:pt x="1626" y="130"/>
                  </a:lnTo>
                  <a:lnTo>
                    <a:pt x="1622" y="135"/>
                  </a:lnTo>
                  <a:lnTo>
                    <a:pt x="1622" y="141"/>
                  </a:lnTo>
                  <a:lnTo>
                    <a:pt x="1623" y="148"/>
                  </a:lnTo>
                  <a:lnTo>
                    <a:pt x="1624" y="155"/>
                  </a:lnTo>
                  <a:lnTo>
                    <a:pt x="1623" y="161"/>
                  </a:lnTo>
                  <a:lnTo>
                    <a:pt x="1626" y="161"/>
                  </a:lnTo>
                  <a:lnTo>
                    <a:pt x="1628" y="161"/>
                  </a:lnTo>
                  <a:lnTo>
                    <a:pt x="1624" y="162"/>
                  </a:lnTo>
                  <a:lnTo>
                    <a:pt x="1622" y="165"/>
                  </a:lnTo>
                  <a:lnTo>
                    <a:pt x="1621" y="167"/>
                  </a:lnTo>
                  <a:lnTo>
                    <a:pt x="1618" y="167"/>
                  </a:lnTo>
                  <a:lnTo>
                    <a:pt x="1606" y="168"/>
                  </a:lnTo>
                  <a:lnTo>
                    <a:pt x="1596" y="173"/>
                  </a:lnTo>
                  <a:lnTo>
                    <a:pt x="1586" y="178"/>
                  </a:lnTo>
                  <a:lnTo>
                    <a:pt x="1576" y="183"/>
                  </a:lnTo>
                  <a:lnTo>
                    <a:pt x="1565" y="184"/>
                  </a:lnTo>
                  <a:lnTo>
                    <a:pt x="1556" y="181"/>
                  </a:lnTo>
                  <a:lnTo>
                    <a:pt x="1545" y="177"/>
                  </a:lnTo>
                  <a:lnTo>
                    <a:pt x="1534" y="173"/>
                  </a:lnTo>
                  <a:lnTo>
                    <a:pt x="1527" y="169"/>
                  </a:lnTo>
                  <a:lnTo>
                    <a:pt x="1528" y="173"/>
                  </a:lnTo>
                  <a:lnTo>
                    <a:pt x="1529" y="175"/>
                  </a:lnTo>
                  <a:lnTo>
                    <a:pt x="1529" y="178"/>
                  </a:lnTo>
                  <a:lnTo>
                    <a:pt x="1529" y="180"/>
                  </a:lnTo>
                  <a:lnTo>
                    <a:pt x="1528" y="181"/>
                  </a:lnTo>
                  <a:lnTo>
                    <a:pt x="1527" y="184"/>
                  </a:lnTo>
                  <a:lnTo>
                    <a:pt x="1520" y="198"/>
                  </a:lnTo>
                  <a:lnTo>
                    <a:pt x="1510" y="212"/>
                  </a:lnTo>
                  <a:lnTo>
                    <a:pt x="1503" y="226"/>
                  </a:lnTo>
                  <a:lnTo>
                    <a:pt x="1502" y="230"/>
                  </a:lnTo>
                  <a:lnTo>
                    <a:pt x="1502" y="232"/>
                  </a:lnTo>
                  <a:lnTo>
                    <a:pt x="1503" y="234"/>
                  </a:lnTo>
                  <a:lnTo>
                    <a:pt x="1504" y="237"/>
                  </a:lnTo>
                  <a:lnTo>
                    <a:pt x="1504" y="240"/>
                  </a:lnTo>
                  <a:lnTo>
                    <a:pt x="1499" y="240"/>
                  </a:lnTo>
                  <a:lnTo>
                    <a:pt x="1494" y="242"/>
                  </a:lnTo>
                  <a:lnTo>
                    <a:pt x="1491" y="244"/>
                  </a:lnTo>
                  <a:lnTo>
                    <a:pt x="1487" y="246"/>
                  </a:lnTo>
                  <a:lnTo>
                    <a:pt x="1485" y="252"/>
                  </a:lnTo>
                  <a:lnTo>
                    <a:pt x="1487" y="258"/>
                  </a:lnTo>
                  <a:lnTo>
                    <a:pt x="1491" y="264"/>
                  </a:lnTo>
                  <a:lnTo>
                    <a:pt x="1498" y="267"/>
                  </a:lnTo>
                  <a:lnTo>
                    <a:pt x="1500" y="266"/>
                  </a:lnTo>
                  <a:lnTo>
                    <a:pt x="1503" y="264"/>
                  </a:lnTo>
                  <a:lnTo>
                    <a:pt x="1506" y="263"/>
                  </a:lnTo>
                  <a:lnTo>
                    <a:pt x="1509" y="262"/>
                  </a:lnTo>
                  <a:lnTo>
                    <a:pt x="1511" y="262"/>
                  </a:lnTo>
                  <a:lnTo>
                    <a:pt x="1522" y="263"/>
                  </a:lnTo>
                  <a:lnTo>
                    <a:pt x="1533" y="263"/>
                  </a:lnTo>
                  <a:lnTo>
                    <a:pt x="1544" y="267"/>
                  </a:lnTo>
                  <a:lnTo>
                    <a:pt x="1545" y="268"/>
                  </a:lnTo>
                  <a:lnTo>
                    <a:pt x="1546" y="269"/>
                  </a:lnTo>
                  <a:lnTo>
                    <a:pt x="1549" y="270"/>
                  </a:lnTo>
                  <a:lnTo>
                    <a:pt x="1557" y="269"/>
                  </a:lnTo>
                  <a:lnTo>
                    <a:pt x="1563" y="266"/>
                  </a:lnTo>
                  <a:lnTo>
                    <a:pt x="1570" y="262"/>
                  </a:lnTo>
                  <a:lnTo>
                    <a:pt x="1583" y="258"/>
                  </a:lnTo>
                  <a:lnTo>
                    <a:pt x="1597" y="262"/>
                  </a:lnTo>
                  <a:lnTo>
                    <a:pt x="1609" y="269"/>
                  </a:lnTo>
                  <a:lnTo>
                    <a:pt x="1620" y="281"/>
                  </a:lnTo>
                  <a:lnTo>
                    <a:pt x="1622" y="284"/>
                  </a:lnTo>
                  <a:lnTo>
                    <a:pt x="1626" y="286"/>
                  </a:lnTo>
                  <a:lnTo>
                    <a:pt x="1630" y="287"/>
                  </a:lnTo>
                  <a:lnTo>
                    <a:pt x="1634" y="290"/>
                  </a:lnTo>
                  <a:lnTo>
                    <a:pt x="1640" y="295"/>
                  </a:lnTo>
                  <a:lnTo>
                    <a:pt x="1644" y="302"/>
                  </a:lnTo>
                  <a:lnTo>
                    <a:pt x="1642" y="309"/>
                  </a:lnTo>
                  <a:lnTo>
                    <a:pt x="1642" y="311"/>
                  </a:lnTo>
                  <a:lnTo>
                    <a:pt x="1641" y="313"/>
                  </a:lnTo>
                  <a:lnTo>
                    <a:pt x="1640" y="315"/>
                  </a:lnTo>
                  <a:lnTo>
                    <a:pt x="1639" y="316"/>
                  </a:lnTo>
                  <a:lnTo>
                    <a:pt x="1636" y="316"/>
                  </a:lnTo>
                  <a:lnTo>
                    <a:pt x="1622" y="316"/>
                  </a:lnTo>
                  <a:lnTo>
                    <a:pt x="1609" y="313"/>
                  </a:lnTo>
                  <a:lnTo>
                    <a:pt x="1597" y="311"/>
                  </a:lnTo>
                  <a:lnTo>
                    <a:pt x="1585" y="314"/>
                  </a:lnTo>
                  <a:lnTo>
                    <a:pt x="1573" y="317"/>
                  </a:lnTo>
                  <a:lnTo>
                    <a:pt x="1561" y="320"/>
                  </a:lnTo>
                  <a:lnTo>
                    <a:pt x="1558" y="321"/>
                  </a:lnTo>
                  <a:lnTo>
                    <a:pt x="1556" y="323"/>
                  </a:lnTo>
                  <a:lnTo>
                    <a:pt x="1553" y="326"/>
                  </a:lnTo>
                  <a:lnTo>
                    <a:pt x="1551" y="328"/>
                  </a:lnTo>
                  <a:lnTo>
                    <a:pt x="1549" y="331"/>
                  </a:lnTo>
                  <a:lnTo>
                    <a:pt x="1546" y="331"/>
                  </a:lnTo>
                  <a:lnTo>
                    <a:pt x="1544" y="331"/>
                  </a:lnTo>
                  <a:lnTo>
                    <a:pt x="1540" y="331"/>
                  </a:lnTo>
                  <a:lnTo>
                    <a:pt x="1538" y="331"/>
                  </a:lnTo>
                  <a:lnTo>
                    <a:pt x="1535" y="331"/>
                  </a:lnTo>
                  <a:lnTo>
                    <a:pt x="1527" y="337"/>
                  </a:lnTo>
                  <a:lnTo>
                    <a:pt x="1521" y="345"/>
                  </a:lnTo>
                  <a:lnTo>
                    <a:pt x="1516" y="353"/>
                  </a:lnTo>
                  <a:lnTo>
                    <a:pt x="1510" y="362"/>
                  </a:lnTo>
                  <a:lnTo>
                    <a:pt x="1504" y="369"/>
                  </a:lnTo>
                  <a:lnTo>
                    <a:pt x="1494" y="373"/>
                  </a:lnTo>
                  <a:lnTo>
                    <a:pt x="1484" y="373"/>
                  </a:lnTo>
                  <a:lnTo>
                    <a:pt x="1474" y="373"/>
                  </a:lnTo>
                  <a:lnTo>
                    <a:pt x="1463" y="373"/>
                  </a:lnTo>
                  <a:lnTo>
                    <a:pt x="1458" y="375"/>
                  </a:lnTo>
                  <a:lnTo>
                    <a:pt x="1455" y="378"/>
                  </a:lnTo>
                  <a:lnTo>
                    <a:pt x="1451" y="381"/>
                  </a:lnTo>
                  <a:lnTo>
                    <a:pt x="1449" y="386"/>
                  </a:lnTo>
                  <a:lnTo>
                    <a:pt x="1445" y="390"/>
                  </a:lnTo>
                  <a:lnTo>
                    <a:pt x="1437" y="397"/>
                  </a:lnTo>
                  <a:lnTo>
                    <a:pt x="1427" y="400"/>
                  </a:lnTo>
                  <a:lnTo>
                    <a:pt x="1416" y="402"/>
                  </a:lnTo>
                  <a:lnTo>
                    <a:pt x="1405" y="399"/>
                  </a:lnTo>
                  <a:lnTo>
                    <a:pt x="1395" y="396"/>
                  </a:lnTo>
                  <a:lnTo>
                    <a:pt x="1384" y="392"/>
                  </a:lnTo>
                  <a:lnTo>
                    <a:pt x="1374" y="390"/>
                  </a:lnTo>
                  <a:lnTo>
                    <a:pt x="1363" y="390"/>
                  </a:lnTo>
                  <a:lnTo>
                    <a:pt x="1356" y="394"/>
                  </a:lnTo>
                  <a:lnTo>
                    <a:pt x="1350" y="400"/>
                  </a:lnTo>
                  <a:lnTo>
                    <a:pt x="1345" y="409"/>
                  </a:lnTo>
                  <a:lnTo>
                    <a:pt x="1345" y="417"/>
                  </a:lnTo>
                  <a:lnTo>
                    <a:pt x="1348" y="424"/>
                  </a:lnTo>
                  <a:lnTo>
                    <a:pt x="1355" y="432"/>
                  </a:lnTo>
                  <a:lnTo>
                    <a:pt x="1361" y="438"/>
                  </a:lnTo>
                  <a:lnTo>
                    <a:pt x="1364" y="444"/>
                  </a:lnTo>
                  <a:lnTo>
                    <a:pt x="1363" y="450"/>
                  </a:lnTo>
                  <a:lnTo>
                    <a:pt x="1356" y="456"/>
                  </a:lnTo>
                  <a:lnTo>
                    <a:pt x="1346" y="459"/>
                  </a:lnTo>
                  <a:lnTo>
                    <a:pt x="1337" y="462"/>
                  </a:lnTo>
                  <a:lnTo>
                    <a:pt x="1327" y="467"/>
                  </a:lnTo>
                  <a:lnTo>
                    <a:pt x="1318" y="475"/>
                  </a:lnTo>
                  <a:lnTo>
                    <a:pt x="1308" y="483"/>
                  </a:lnTo>
                  <a:lnTo>
                    <a:pt x="1300" y="492"/>
                  </a:lnTo>
                  <a:lnTo>
                    <a:pt x="1290" y="498"/>
                  </a:lnTo>
                  <a:lnTo>
                    <a:pt x="1266" y="504"/>
                  </a:lnTo>
                  <a:lnTo>
                    <a:pt x="1241" y="505"/>
                  </a:lnTo>
                  <a:lnTo>
                    <a:pt x="1214" y="505"/>
                  </a:lnTo>
                  <a:lnTo>
                    <a:pt x="1189" y="506"/>
                  </a:lnTo>
                  <a:lnTo>
                    <a:pt x="1165" y="511"/>
                  </a:lnTo>
                  <a:lnTo>
                    <a:pt x="1156" y="516"/>
                  </a:lnTo>
                  <a:lnTo>
                    <a:pt x="1148" y="522"/>
                  </a:lnTo>
                  <a:lnTo>
                    <a:pt x="1141" y="529"/>
                  </a:lnTo>
                  <a:lnTo>
                    <a:pt x="1132" y="533"/>
                  </a:lnTo>
                  <a:lnTo>
                    <a:pt x="1121" y="535"/>
                  </a:lnTo>
                  <a:lnTo>
                    <a:pt x="1115" y="533"/>
                  </a:lnTo>
                  <a:lnTo>
                    <a:pt x="1108" y="530"/>
                  </a:lnTo>
                  <a:lnTo>
                    <a:pt x="1101" y="532"/>
                  </a:lnTo>
                  <a:lnTo>
                    <a:pt x="1100" y="532"/>
                  </a:lnTo>
                  <a:lnTo>
                    <a:pt x="1099" y="530"/>
                  </a:lnTo>
                  <a:lnTo>
                    <a:pt x="1099" y="529"/>
                  </a:lnTo>
                  <a:lnTo>
                    <a:pt x="1099" y="528"/>
                  </a:lnTo>
                  <a:lnTo>
                    <a:pt x="1097" y="527"/>
                  </a:lnTo>
                  <a:lnTo>
                    <a:pt x="1096" y="526"/>
                  </a:lnTo>
                  <a:lnTo>
                    <a:pt x="1064" y="523"/>
                  </a:lnTo>
                  <a:lnTo>
                    <a:pt x="1032" y="516"/>
                  </a:lnTo>
                  <a:lnTo>
                    <a:pt x="1004" y="503"/>
                  </a:lnTo>
                  <a:lnTo>
                    <a:pt x="988" y="495"/>
                  </a:lnTo>
                  <a:lnTo>
                    <a:pt x="971" y="492"/>
                  </a:lnTo>
                  <a:lnTo>
                    <a:pt x="954" y="492"/>
                  </a:lnTo>
                  <a:lnTo>
                    <a:pt x="936" y="494"/>
                  </a:lnTo>
                  <a:lnTo>
                    <a:pt x="917" y="497"/>
                  </a:lnTo>
                  <a:lnTo>
                    <a:pt x="898" y="498"/>
                  </a:lnTo>
                  <a:lnTo>
                    <a:pt x="878" y="498"/>
                  </a:lnTo>
                  <a:lnTo>
                    <a:pt x="859" y="497"/>
                  </a:lnTo>
                  <a:lnTo>
                    <a:pt x="841" y="493"/>
                  </a:lnTo>
                  <a:lnTo>
                    <a:pt x="824" y="486"/>
                  </a:lnTo>
                  <a:lnTo>
                    <a:pt x="810" y="476"/>
                  </a:lnTo>
                  <a:lnTo>
                    <a:pt x="798" y="462"/>
                  </a:lnTo>
                  <a:lnTo>
                    <a:pt x="788" y="443"/>
                  </a:lnTo>
                  <a:lnTo>
                    <a:pt x="787" y="439"/>
                  </a:lnTo>
                  <a:lnTo>
                    <a:pt x="783" y="434"/>
                  </a:lnTo>
                  <a:lnTo>
                    <a:pt x="781" y="431"/>
                  </a:lnTo>
                  <a:lnTo>
                    <a:pt x="777" y="427"/>
                  </a:lnTo>
                  <a:lnTo>
                    <a:pt x="772" y="424"/>
                  </a:lnTo>
                  <a:lnTo>
                    <a:pt x="757" y="418"/>
                  </a:lnTo>
                  <a:lnTo>
                    <a:pt x="739" y="412"/>
                  </a:lnTo>
                  <a:lnTo>
                    <a:pt x="732" y="409"/>
                  </a:lnTo>
                  <a:lnTo>
                    <a:pt x="724" y="403"/>
                  </a:lnTo>
                  <a:lnTo>
                    <a:pt x="717" y="398"/>
                  </a:lnTo>
                  <a:lnTo>
                    <a:pt x="709" y="393"/>
                  </a:lnTo>
                  <a:lnTo>
                    <a:pt x="687" y="391"/>
                  </a:lnTo>
                  <a:lnTo>
                    <a:pt x="665" y="390"/>
                  </a:lnTo>
                  <a:lnTo>
                    <a:pt x="644" y="388"/>
                  </a:lnTo>
                  <a:lnTo>
                    <a:pt x="623" y="384"/>
                  </a:lnTo>
                  <a:lnTo>
                    <a:pt x="620" y="381"/>
                  </a:lnTo>
                  <a:lnTo>
                    <a:pt x="617" y="379"/>
                  </a:lnTo>
                  <a:lnTo>
                    <a:pt x="615" y="376"/>
                  </a:lnTo>
                  <a:lnTo>
                    <a:pt x="614" y="373"/>
                  </a:lnTo>
                  <a:lnTo>
                    <a:pt x="612" y="369"/>
                  </a:lnTo>
                  <a:lnTo>
                    <a:pt x="611" y="366"/>
                  </a:lnTo>
                  <a:lnTo>
                    <a:pt x="611" y="358"/>
                  </a:lnTo>
                  <a:lnTo>
                    <a:pt x="616" y="353"/>
                  </a:lnTo>
                  <a:lnTo>
                    <a:pt x="621" y="349"/>
                  </a:lnTo>
                  <a:lnTo>
                    <a:pt x="626" y="344"/>
                  </a:lnTo>
                  <a:lnTo>
                    <a:pt x="627" y="338"/>
                  </a:lnTo>
                  <a:lnTo>
                    <a:pt x="627" y="331"/>
                  </a:lnTo>
                  <a:lnTo>
                    <a:pt x="628" y="322"/>
                  </a:lnTo>
                  <a:lnTo>
                    <a:pt x="629" y="316"/>
                  </a:lnTo>
                  <a:lnTo>
                    <a:pt x="628" y="311"/>
                  </a:lnTo>
                  <a:lnTo>
                    <a:pt x="618" y="298"/>
                  </a:lnTo>
                  <a:lnTo>
                    <a:pt x="611" y="285"/>
                  </a:lnTo>
                  <a:lnTo>
                    <a:pt x="604" y="270"/>
                  </a:lnTo>
                  <a:lnTo>
                    <a:pt x="596" y="263"/>
                  </a:lnTo>
                  <a:lnTo>
                    <a:pt x="586" y="260"/>
                  </a:lnTo>
                  <a:lnTo>
                    <a:pt x="576" y="260"/>
                  </a:lnTo>
                  <a:lnTo>
                    <a:pt x="566" y="258"/>
                  </a:lnTo>
                  <a:lnTo>
                    <a:pt x="556" y="256"/>
                  </a:lnTo>
                  <a:lnTo>
                    <a:pt x="541" y="248"/>
                  </a:lnTo>
                  <a:lnTo>
                    <a:pt x="528" y="237"/>
                  </a:lnTo>
                  <a:lnTo>
                    <a:pt x="516" y="226"/>
                  </a:lnTo>
                  <a:lnTo>
                    <a:pt x="517" y="226"/>
                  </a:lnTo>
                  <a:lnTo>
                    <a:pt x="519" y="225"/>
                  </a:lnTo>
                  <a:lnTo>
                    <a:pt x="520" y="225"/>
                  </a:lnTo>
                  <a:lnTo>
                    <a:pt x="521" y="224"/>
                  </a:lnTo>
                  <a:lnTo>
                    <a:pt x="520" y="222"/>
                  </a:lnTo>
                  <a:lnTo>
                    <a:pt x="519" y="221"/>
                  </a:lnTo>
                  <a:lnTo>
                    <a:pt x="516" y="219"/>
                  </a:lnTo>
                  <a:lnTo>
                    <a:pt x="515" y="218"/>
                  </a:lnTo>
                  <a:lnTo>
                    <a:pt x="515" y="216"/>
                  </a:lnTo>
                  <a:lnTo>
                    <a:pt x="516" y="204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20" name="Freeform 116"/>
            <p:cNvSpPr>
              <a:spLocks/>
            </p:cNvSpPr>
            <p:nvPr/>
          </p:nvSpPr>
          <p:spPr bwMode="gray">
            <a:xfrm>
              <a:off x="2683" y="2630"/>
              <a:ext cx="312" cy="375"/>
            </a:xfrm>
            <a:custGeom>
              <a:avLst/>
              <a:gdLst>
                <a:gd name="T0" fmla="*/ 214 w 267"/>
                <a:gd name="T1" fmla="*/ 347 h 320"/>
                <a:gd name="T2" fmla="*/ 210 w 267"/>
                <a:gd name="T3" fmla="*/ 285 h 320"/>
                <a:gd name="T4" fmla="*/ 189 w 267"/>
                <a:gd name="T5" fmla="*/ 240 h 320"/>
                <a:gd name="T6" fmla="*/ 193 w 267"/>
                <a:gd name="T7" fmla="*/ 224 h 320"/>
                <a:gd name="T8" fmla="*/ 161 w 267"/>
                <a:gd name="T9" fmla="*/ 184 h 320"/>
                <a:gd name="T10" fmla="*/ 119 w 267"/>
                <a:gd name="T11" fmla="*/ 193 h 320"/>
                <a:gd name="T12" fmla="*/ 85 w 267"/>
                <a:gd name="T13" fmla="*/ 192 h 320"/>
                <a:gd name="T14" fmla="*/ 50 w 267"/>
                <a:gd name="T15" fmla="*/ 217 h 320"/>
                <a:gd name="T16" fmla="*/ 42 w 267"/>
                <a:gd name="T17" fmla="*/ 199 h 320"/>
                <a:gd name="T18" fmla="*/ 36 w 267"/>
                <a:gd name="T19" fmla="*/ 185 h 320"/>
                <a:gd name="T20" fmla="*/ 42 w 267"/>
                <a:gd name="T21" fmla="*/ 173 h 320"/>
                <a:gd name="T22" fmla="*/ 50 w 267"/>
                <a:gd name="T23" fmla="*/ 158 h 320"/>
                <a:gd name="T24" fmla="*/ 53 w 267"/>
                <a:gd name="T25" fmla="*/ 150 h 320"/>
                <a:gd name="T26" fmla="*/ 48 w 267"/>
                <a:gd name="T27" fmla="*/ 134 h 320"/>
                <a:gd name="T28" fmla="*/ 48 w 267"/>
                <a:gd name="T29" fmla="*/ 125 h 320"/>
                <a:gd name="T30" fmla="*/ 16 w 267"/>
                <a:gd name="T31" fmla="*/ 111 h 320"/>
                <a:gd name="T32" fmla="*/ 4 w 267"/>
                <a:gd name="T33" fmla="*/ 91 h 320"/>
                <a:gd name="T34" fmla="*/ 13 w 267"/>
                <a:gd name="T35" fmla="*/ 81 h 320"/>
                <a:gd name="T36" fmla="*/ 18 w 267"/>
                <a:gd name="T37" fmla="*/ 67 h 320"/>
                <a:gd name="T38" fmla="*/ 32 w 267"/>
                <a:gd name="T39" fmla="*/ 57 h 320"/>
                <a:gd name="T40" fmla="*/ 35 w 267"/>
                <a:gd name="T41" fmla="*/ 53 h 320"/>
                <a:gd name="T42" fmla="*/ 41 w 267"/>
                <a:gd name="T43" fmla="*/ 49 h 320"/>
                <a:gd name="T44" fmla="*/ 69 w 267"/>
                <a:gd name="T45" fmla="*/ 57 h 320"/>
                <a:gd name="T46" fmla="*/ 68 w 267"/>
                <a:gd name="T47" fmla="*/ 41 h 320"/>
                <a:gd name="T48" fmla="*/ 58 w 267"/>
                <a:gd name="T49" fmla="*/ 19 h 320"/>
                <a:gd name="T50" fmla="*/ 53 w 267"/>
                <a:gd name="T51" fmla="*/ 8 h 320"/>
                <a:gd name="T52" fmla="*/ 68 w 267"/>
                <a:gd name="T53" fmla="*/ 0 h 320"/>
                <a:gd name="T54" fmla="*/ 105 w 267"/>
                <a:gd name="T55" fmla="*/ 32 h 320"/>
                <a:gd name="T56" fmla="*/ 117 w 267"/>
                <a:gd name="T57" fmla="*/ 34 h 320"/>
                <a:gd name="T58" fmla="*/ 124 w 267"/>
                <a:gd name="T59" fmla="*/ 40 h 320"/>
                <a:gd name="T60" fmla="*/ 133 w 267"/>
                <a:gd name="T61" fmla="*/ 68 h 320"/>
                <a:gd name="T62" fmla="*/ 180 w 267"/>
                <a:gd name="T63" fmla="*/ 75 h 320"/>
                <a:gd name="T64" fmla="*/ 190 w 267"/>
                <a:gd name="T65" fmla="*/ 95 h 320"/>
                <a:gd name="T66" fmla="*/ 201 w 267"/>
                <a:gd name="T67" fmla="*/ 108 h 320"/>
                <a:gd name="T68" fmla="*/ 194 w 267"/>
                <a:gd name="T69" fmla="*/ 123 h 320"/>
                <a:gd name="T70" fmla="*/ 176 w 267"/>
                <a:gd name="T71" fmla="*/ 130 h 320"/>
                <a:gd name="T72" fmla="*/ 166 w 267"/>
                <a:gd name="T73" fmla="*/ 127 h 320"/>
                <a:gd name="T74" fmla="*/ 182 w 267"/>
                <a:gd name="T75" fmla="*/ 156 h 320"/>
                <a:gd name="T76" fmla="*/ 207 w 267"/>
                <a:gd name="T77" fmla="*/ 171 h 320"/>
                <a:gd name="T78" fmla="*/ 216 w 267"/>
                <a:gd name="T79" fmla="*/ 184 h 320"/>
                <a:gd name="T80" fmla="*/ 245 w 267"/>
                <a:gd name="T81" fmla="*/ 219 h 320"/>
                <a:gd name="T82" fmla="*/ 252 w 267"/>
                <a:gd name="T83" fmla="*/ 233 h 320"/>
                <a:gd name="T84" fmla="*/ 258 w 267"/>
                <a:gd name="T85" fmla="*/ 237 h 320"/>
                <a:gd name="T86" fmla="*/ 273 w 267"/>
                <a:gd name="T87" fmla="*/ 257 h 320"/>
                <a:gd name="T88" fmla="*/ 301 w 267"/>
                <a:gd name="T89" fmla="*/ 282 h 320"/>
                <a:gd name="T90" fmla="*/ 298 w 267"/>
                <a:gd name="T91" fmla="*/ 281 h 320"/>
                <a:gd name="T92" fmla="*/ 297 w 267"/>
                <a:gd name="T93" fmla="*/ 293 h 320"/>
                <a:gd name="T94" fmla="*/ 308 w 267"/>
                <a:gd name="T95" fmla="*/ 332 h 320"/>
                <a:gd name="T96" fmla="*/ 301 w 267"/>
                <a:gd name="T97" fmla="*/ 339 h 320"/>
                <a:gd name="T98" fmla="*/ 286 w 267"/>
                <a:gd name="T99" fmla="*/ 343 h 320"/>
                <a:gd name="T100" fmla="*/ 276 w 267"/>
                <a:gd name="T101" fmla="*/ 353 h 320"/>
                <a:gd name="T102" fmla="*/ 265 w 267"/>
                <a:gd name="T103" fmla="*/ 346 h 320"/>
                <a:gd name="T104" fmla="*/ 249 w 267"/>
                <a:gd name="T105" fmla="*/ 347 h 320"/>
                <a:gd name="T106" fmla="*/ 237 w 267"/>
                <a:gd name="T107" fmla="*/ 355 h 320"/>
                <a:gd name="T108" fmla="*/ 244 w 267"/>
                <a:gd name="T109" fmla="*/ 364 h 320"/>
                <a:gd name="T110" fmla="*/ 243 w 267"/>
                <a:gd name="T111" fmla="*/ 374 h 320"/>
                <a:gd name="T112" fmla="*/ 230 w 267"/>
                <a:gd name="T113" fmla="*/ 371 h 320"/>
                <a:gd name="T114" fmla="*/ 228 w 267"/>
                <a:gd name="T115" fmla="*/ 366 h 320"/>
                <a:gd name="T116" fmla="*/ 219 w 267"/>
                <a:gd name="T117" fmla="*/ 361 h 320"/>
                <a:gd name="T118" fmla="*/ 214 w 267"/>
                <a:gd name="T119" fmla="*/ 366 h 320"/>
                <a:gd name="T120" fmla="*/ 204 w 267"/>
                <a:gd name="T121" fmla="*/ 357 h 3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67"/>
                <a:gd name="T184" fmla="*/ 0 h 320"/>
                <a:gd name="T185" fmla="*/ 267 w 267"/>
                <a:gd name="T186" fmla="*/ 320 h 32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67" h="320">
                  <a:moveTo>
                    <a:pt x="174" y="303"/>
                  </a:moveTo>
                  <a:lnTo>
                    <a:pt x="175" y="301"/>
                  </a:lnTo>
                  <a:lnTo>
                    <a:pt x="178" y="299"/>
                  </a:lnTo>
                  <a:lnTo>
                    <a:pt x="180" y="297"/>
                  </a:lnTo>
                  <a:lnTo>
                    <a:pt x="183" y="296"/>
                  </a:lnTo>
                  <a:lnTo>
                    <a:pt x="185" y="294"/>
                  </a:lnTo>
                  <a:lnTo>
                    <a:pt x="187" y="291"/>
                  </a:lnTo>
                  <a:lnTo>
                    <a:pt x="190" y="274"/>
                  </a:lnTo>
                  <a:lnTo>
                    <a:pt x="187" y="259"/>
                  </a:lnTo>
                  <a:lnTo>
                    <a:pt x="180" y="243"/>
                  </a:lnTo>
                  <a:lnTo>
                    <a:pt x="172" y="229"/>
                  </a:lnTo>
                  <a:lnTo>
                    <a:pt x="162" y="214"/>
                  </a:lnTo>
                  <a:lnTo>
                    <a:pt x="161" y="212"/>
                  </a:lnTo>
                  <a:lnTo>
                    <a:pt x="162" y="208"/>
                  </a:lnTo>
                  <a:lnTo>
                    <a:pt x="162" y="205"/>
                  </a:lnTo>
                  <a:lnTo>
                    <a:pt x="165" y="201"/>
                  </a:lnTo>
                  <a:lnTo>
                    <a:pt x="166" y="199"/>
                  </a:lnTo>
                  <a:lnTo>
                    <a:pt x="166" y="196"/>
                  </a:lnTo>
                  <a:lnTo>
                    <a:pt x="166" y="194"/>
                  </a:lnTo>
                  <a:lnTo>
                    <a:pt x="165" y="191"/>
                  </a:lnTo>
                  <a:lnTo>
                    <a:pt x="162" y="189"/>
                  </a:lnTo>
                  <a:lnTo>
                    <a:pt x="161" y="188"/>
                  </a:lnTo>
                  <a:lnTo>
                    <a:pt x="153" y="178"/>
                  </a:lnTo>
                  <a:lnTo>
                    <a:pt x="144" y="167"/>
                  </a:lnTo>
                  <a:lnTo>
                    <a:pt x="138" y="157"/>
                  </a:lnTo>
                  <a:lnTo>
                    <a:pt x="132" y="158"/>
                  </a:lnTo>
                  <a:lnTo>
                    <a:pt x="124" y="157"/>
                  </a:lnTo>
                  <a:lnTo>
                    <a:pt x="115" y="157"/>
                  </a:lnTo>
                  <a:lnTo>
                    <a:pt x="108" y="160"/>
                  </a:lnTo>
                  <a:lnTo>
                    <a:pt x="102" y="165"/>
                  </a:lnTo>
                  <a:lnTo>
                    <a:pt x="97" y="171"/>
                  </a:lnTo>
                  <a:lnTo>
                    <a:pt x="92" y="173"/>
                  </a:lnTo>
                  <a:lnTo>
                    <a:pt x="85" y="172"/>
                  </a:lnTo>
                  <a:lnTo>
                    <a:pt x="79" y="167"/>
                  </a:lnTo>
                  <a:lnTo>
                    <a:pt x="73" y="164"/>
                  </a:lnTo>
                  <a:lnTo>
                    <a:pt x="67" y="164"/>
                  </a:lnTo>
                  <a:lnTo>
                    <a:pt x="61" y="169"/>
                  </a:lnTo>
                  <a:lnTo>
                    <a:pt x="55" y="175"/>
                  </a:lnTo>
                  <a:lnTo>
                    <a:pt x="49" y="182"/>
                  </a:lnTo>
                  <a:lnTo>
                    <a:pt x="43" y="185"/>
                  </a:lnTo>
                  <a:lnTo>
                    <a:pt x="35" y="185"/>
                  </a:lnTo>
                  <a:lnTo>
                    <a:pt x="29" y="182"/>
                  </a:lnTo>
                  <a:lnTo>
                    <a:pt x="29" y="178"/>
                  </a:lnTo>
                  <a:lnTo>
                    <a:pt x="32" y="175"/>
                  </a:lnTo>
                  <a:lnTo>
                    <a:pt x="36" y="170"/>
                  </a:lnTo>
                  <a:lnTo>
                    <a:pt x="37" y="164"/>
                  </a:lnTo>
                  <a:lnTo>
                    <a:pt x="36" y="163"/>
                  </a:lnTo>
                  <a:lnTo>
                    <a:pt x="35" y="161"/>
                  </a:lnTo>
                  <a:lnTo>
                    <a:pt x="32" y="159"/>
                  </a:lnTo>
                  <a:lnTo>
                    <a:pt x="31" y="158"/>
                  </a:lnTo>
                  <a:lnTo>
                    <a:pt x="30" y="157"/>
                  </a:lnTo>
                  <a:lnTo>
                    <a:pt x="29" y="155"/>
                  </a:lnTo>
                  <a:lnTo>
                    <a:pt x="30" y="153"/>
                  </a:lnTo>
                  <a:lnTo>
                    <a:pt x="33" y="151"/>
                  </a:lnTo>
                  <a:lnTo>
                    <a:pt x="36" y="148"/>
                  </a:lnTo>
                  <a:lnTo>
                    <a:pt x="37" y="146"/>
                  </a:lnTo>
                  <a:lnTo>
                    <a:pt x="37" y="142"/>
                  </a:lnTo>
                  <a:lnTo>
                    <a:pt x="36" y="139"/>
                  </a:lnTo>
                  <a:lnTo>
                    <a:pt x="39" y="137"/>
                  </a:lnTo>
                  <a:lnTo>
                    <a:pt x="43" y="135"/>
                  </a:lnTo>
                  <a:lnTo>
                    <a:pt x="45" y="133"/>
                  </a:lnTo>
                  <a:lnTo>
                    <a:pt x="45" y="131"/>
                  </a:lnTo>
                  <a:lnTo>
                    <a:pt x="45" y="130"/>
                  </a:lnTo>
                  <a:lnTo>
                    <a:pt x="45" y="128"/>
                  </a:lnTo>
                  <a:lnTo>
                    <a:pt x="43" y="125"/>
                  </a:lnTo>
                  <a:lnTo>
                    <a:pt x="41" y="123"/>
                  </a:lnTo>
                  <a:lnTo>
                    <a:pt x="39" y="120"/>
                  </a:lnTo>
                  <a:lnTo>
                    <a:pt x="39" y="117"/>
                  </a:lnTo>
                  <a:lnTo>
                    <a:pt x="41" y="114"/>
                  </a:lnTo>
                  <a:lnTo>
                    <a:pt x="43" y="112"/>
                  </a:lnTo>
                  <a:lnTo>
                    <a:pt x="43" y="111"/>
                  </a:lnTo>
                  <a:lnTo>
                    <a:pt x="43" y="110"/>
                  </a:lnTo>
                  <a:lnTo>
                    <a:pt x="42" y="108"/>
                  </a:lnTo>
                  <a:lnTo>
                    <a:pt x="41" y="107"/>
                  </a:lnTo>
                  <a:lnTo>
                    <a:pt x="41" y="106"/>
                  </a:lnTo>
                  <a:lnTo>
                    <a:pt x="29" y="105"/>
                  </a:lnTo>
                  <a:lnTo>
                    <a:pt x="18" y="105"/>
                  </a:lnTo>
                  <a:lnTo>
                    <a:pt x="14" y="101"/>
                  </a:lnTo>
                  <a:lnTo>
                    <a:pt x="14" y="95"/>
                  </a:lnTo>
                  <a:lnTo>
                    <a:pt x="13" y="89"/>
                  </a:lnTo>
                  <a:lnTo>
                    <a:pt x="12" y="83"/>
                  </a:lnTo>
                  <a:lnTo>
                    <a:pt x="9" y="81"/>
                  </a:lnTo>
                  <a:lnTo>
                    <a:pt x="6" y="78"/>
                  </a:lnTo>
                  <a:lnTo>
                    <a:pt x="3" y="78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3" y="74"/>
                  </a:lnTo>
                  <a:lnTo>
                    <a:pt x="7" y="71"/>
                  </a:lnTo>
                  <a:lnTo>
                    <a:pt x="11" y="69"/>
                  </a:lnTo>
                  <a:lnTo>
                    <a:pt x="14" y="65"/>
                  </a:lnTo>
                  <a:lnTo>
                    <a:pt x="15" y="64"/>
                  </a:lnTo>
                  <a:lnTo>
                    <a:pt x="15" y="62"/>
                  </a:lnTo>
                  <a:lnTo>
                    <a:pt x="15" y="59"/>
                  </a:lnTo>
                  <a:lnTo>
                    <a:pt x="15" y="57"/>
                  </a:lnTo>
                  <a:lnTo>
                    <a:pt x="17" y="56"/>
                  </a:lnTo>
                  <a:lnTo>
                    <a:pt x="18" y="53"/>
                  </a:lnTo>
                  <a:lnTo>
                    <a:pt x="20" y="52"/>
                  </a:lnTo>
                  <a:lnTo>
                    <a:pt x="24" y="51"/>
                  </a:lnTo>
                  <a:lnTo>
                    <a:pt x="27" y="49"/>
                  </a:lnTo>
                  <a:lnTo>
                    <a:pt x="27" y="47"/>
                  </a:lnTo>
                  <a:lnTo>
                    <a:pt x="27" y="46"/>
                  </a:lnTo>
                  <a:lnTo>
                    <a:pt x="29" y="46"/>
                  </a:lnTo>
                  <a:lnTo>
                    <a:pt x="30" y="45"/>
                  </a:lnTo>
                  <a:lnTo>
                    <a:pt x="30" y="43"/>
                  </a:lnTo>
                  <a:lnTo>
                    <a:pt x="31" y="42"/>
                  </a:lnTo>
                  <a:lnTo>
                    <a:pt x="32" y="41"/>
                  </a:lnTo>
                  <a:lnTo>
                    <a:pt x="35" y="42"/>
                  </a:lnTo>
                  <a:lnTo>
                    <a:pt x="41" y="46"/>
                  </a:lnTo>
                  <a:lnTo>
                    <a:pt x="45" y="51"/>
                  </a:lnTo>
                  <a:lnTo>
                    <a:pt x="51" y="53"/>
                  </a:lnTo>
                  <a:lnTo>
                    <a:pt x="56" y="51"/>
                  </a:lnTo>
                  <a:lnTo>
                    <a:pt x="59" y="49"/>
                  </a:lnTo>
                  <a:lnTo>
                    <a:pt x="60" y="46"/>
                  </a:lnTo>
                  <a:lnTo>
                    <a:pt x="61" y="43"/>
                  </a:lnTo>
                  <a:lnTo>
                    <a:pt x="60" y="40"/>
                  </a:lnTo>
                  <a:lnTo>
                    <a:pt x="59" y="37"/>
                  </a:lnTo>
                  <a:lnTo>
                    <a:pt x="58" y="35"/>
                  </a:lnTo>
                  <a:lnTo>
                    <a:pt x="56" y="33"/>
                  </a:lnTo>
                  <a:lnTo>
                    <a:pt x="53" y="29"/>
                  </a:lnTo>
                  <a:lnTo>
                    <a:pt x="51" y="24"/>
                  </a:lnTo>
                  <a:lnTo>
                    <a:pt x="50" y="19"/>
                  </a:lnTo>
                  <a:lnTo>
                    <a:pt x="50" y="16"/>
                  </a:lnTo>
                  <a:lnTo>
                    <a:pt x="49" y="15"/>
                  </a:lnTo>
                  <a:lnTo>
                    <a:pt x="48" y="13"/>
                  </a:lnTo>
                  <a:lnTo>
                    <a:pt x="47" y="12"/>
                  </a:lnTo>
                  <a:lnTo>
                    <a:pt x="45" y="11"/>
                  </a:lnTo>
                  <a:lnTo>
                    <a:pt x="45" y="7"/>
                  </a:lnTo>
                  <a:lnTo>
                    <a:pt x="47" y="4"/>
                  </a:lnTo>
                  <a:lnTo>
                    <a:pt x="49" y="3"/>
                  </a:lnTo>
                  <a:lnTo>
                    <a:pt x="51" y="0"/>
                  </a:lnTo>
                  <a:lnTo>
                    <a:pt x="55" y="0"/>
                  </a:lnTo>
                  <a:lnTo>
                    <a:pt x="58" y="0"/>
                  </a:lnTo>
                  <a:lnTo>
                    <a:pt x="61" y="1"/>
                  </a:lnTo>
                  <a:lnTo>
                    <a:pt x="65" y="4"/>
                  </a:lnTo>
                  <a:lnTo>
                    <a:pt x="73" y="7"/>
                  </a:lnTo>
                  <a:lnTo>
                    <a:pt x="83" y="16"/>
                  </a:lnTo>
                  <a:lnTo>
                    <a:pt x="90" y="27"/>
                  </a:lnTo>
                  <a:lnTo>
                    <a:pt x="91" y="28"/>
                  </a:lnTo>
                  <a:lnTo>
                    <a:pt x="92" y="29"/>
                  </a:lnTo>
                  <a:lnTo>
                    <a:pt x="95" y="30"/>
                  </a:lnTo>
                  <a:lnTo>
                    <a:pt x="97" y="30"/>
                  </a:lnTo>
                  <a:lnTo>
                    <a:pt x="100" y="29"/>
                  </a:lnTo>
                  <a:lnTo>
                    <a:pt x="102" y="29"/>
                  </a:lnTo>
                  <a:lnTo>
                    <a:pt x="103" y="29"/>
                  </a:lnTo>
                  <a:lnTo>
                    <a:pt x="106" y="30"/>
                  </a:lnTo>
                  <a:lnTo>
                    <a:pt x="106" y="31"/>
                  </a:lnTo>
                  <a:lnTo>
                    <a:pt x="106" y="34"/>
                  </a:lnTo>
                  <a:lnTo>
                    <a:pt x="103" y="39"/>
                  </a:lnTo>
                  <a:lnTo>
                    <a:pt x="102" y="45"/>
                  </a:lnTo>
                  <a:lnTo>
                    <a:pt x="101" y="49"/>
                  </a:lnTo>
                  <a:lnTo>
                    <a:pt x="104" y="53"/>
                  </a:lnTo>
                  <a:lnTo>
                    <a:pt x="114" y="58"/>
                  </a:lnTo>
                  <a:lnTo>
                    <a:pt x="126" y="58"/>
                  </a:lnTo>
                  <a:lnTo>
                    <a:pt x="138" y="57"/>
                  </a:lnTo>
                  <a:lnTo>
                    <a:pt x="149" y="58"/>
                  </a:lnTo>
                  <a:lnTo>
                    <a:pt x="153" y="60"/>
                  </a:lnTo>
                  <a:lnTo>
                    <a:pt x="154" y="64"/>
                  </a:lnTo>
                  <a:lnTo>
                    <a:pt x="154" y="69"/>
                  </a:lnTo>
                  <a:lnTo>
                    <a:pt x="154" y="74"/>
                  </a:lnTo>
                  <a:lnTo>
                    <a:pt x="156" y="77"/>
                  </a:lnTo>
                  <a:lnTo>
                    <a:pt x="160" y="80"/>
                  </a:lnTo>
                  <a:lnTo>
                    <a:pt x="163" y="81"/>
                  </a:lnTo>
                  <a:lnTo>
                    <a:pt x="167" y="83"/>
                  </a:lnTo>
                  <a:lnTo>
                    <a:pt x="169" y="84"/>
                  </a:lnTo>
                  <a:lnTo>
                    <a:pt x="172" y="88"/>
                  </a:lnTo>
                  <a:lnTo>
                    <a:pt x="172" y="89"/>
                  </a:lnTo>
                  <a:lnTo>
                    <a:pt x="172" y="92"/>
                  </a:lnTo>
                  <a:lnTo>
                    <a:pt x="171" y="94"/>
                  </a:lnTo>
                  <a:lnTo>
                    <a:pt x="169" y="96"/>
                  </a:lnTo>
                  <a:lnTo>
                    <a:pt x="168" y="99"/>
                  </a:lnTo>
                  <a:lnTo>
                    <a:pt x="168" y="102"/>
                  </a:lnTo>
                  <a:lnTo>
                    <a:pt x="166" y="105"/>
                  </a:lnTo>
                  <a:lnTo>
                    <a:pt x="163" y="107"/>
                  </a:lnTo>
                  <a:lnTo>
                    <a:pt x="160" y="110"/>
                  </a:lnTo>
                  <a:lnTo>
                    <a:pt x="156" y="112"/>
                  </a:lnTo>
                  <a:lnTo>
                    <a:pt x="151" y="113"/>
                  </a:lnTo>
                  <a:lnTo>
                    <a:pt x="151" y="111"/>
                  </a:lnTo>
                  <a:lnTo>
                    <a:pt x="151" y="110"/>
                  </a:lnTo>
                  <a:lnTo>
                    <a:pt x="149" y="108"/>
                  </a:lnTo>
                  <a:lnTo>
                    <a:pt x="147" y="108"/>
                  </a:lnTo>
                  <a:lnTo>
                    <a:pt x="144" y="108"/>
                  </a:lnTo>
                  <a:lnTo>
                    <a:pt x="142" y="108"/>
                  </a:lnTo>
                  <a:lnTo>
                    <a:pt x="139" y="110"/>
                  </a:lnTo>
                  <a:lnTo>
                    <a:pt x="139" y="111"/>
                  </a:lnTo>
                  <a:lnTo>
                    <a:pt x="142" y="119"/>
                  </a:lnTo>
                  <a:lnTo>
                    <a:pt x="149" y="126"/>
                  </a:lnTo>
                  <a:lnTo>
                    <a:pt x="156" y="133"/>
                  </a:lnTo>
                  <a:lnTo>
                    <a:pt x="166" y="136"/>
                  </a:lnTo>
                  <a:lnTo>
                    <a:pt x="175" y="139"/>
                  </a:lnTo>
                  <a:lnTo>
                    <a:pt x="174" y="141"/>
                  </a:lnTo>
                  <a:lnTo>
                    <a:pt x="175" y="143"/>
                  </a:lnTo>
                  <a:lnTo>
                    <a:pt x="177" y="146"/>
                  </a:lnTo>
                  <a:lnTo>
                    <a:pt x="178" y="147"/>
                  </a:lnTo>
                  <a:lnTo>
                    <a:pt x="178" y="149"/>
                  </a:lnTo>
                  <a:lnTo>
                    <a:pt x="180" y="153"/>
                  </a:lnTo>
                  <a:lnTo>
                    <a:pt x="181" y="155"/>
                  </a:lnTo>
                  <a:lnTo>
                    <a:pt x="185" y="157"/>
                  </a:lnTo>
                  <a:lnTo>
                    <a:pt x="187" y="159"/>
                  </a:lnTo>
                  <a:lnTo>
                    <a:pt x="190" y="161"/>
                  </a:lnTo>
                  <a:lnTo>
                    <a:pt x="192" y="165"/>
                  </a:lnTo>
                  <a:lnTo>
                    <a:pt x="201" y="176"/>
                  </a:lnTo>
                  <a:lnTo>
                    <a:pt x="210" y="187"/>
                  </a:lnTo>
                  <a:lnTo>
                    <a:pt x="219" y="196"/>
                  </a:lnTo>
                  <a:lnTo>
                    <a:pt x="218" y="196"/>
                  </a:lnTo>
                  <a:lnTo>
                    <a:pt x="216" y="197"/>
                  </a:lnTo>
                  <a:lnTo>
                    <a:pt x="216" y="199"/>
                  </a:lnTo>
                  <a:lnTo>
                    <a:pt x="216" y="200"/>
                  </a:lnTo>
                  <a:lnTo>
                    <a:pt x="218" y="200"/>
                  </a:lnTo>
                  <a:lnTo>
                    <a:pt x="216" y="201"/>
                  </a:lnTo>
                  <a:lnTo>
                    <a:pt x="219" y="202"/>
                  </a:lnTo>
                  <a:lnTo>
                    <a:pt x="221" y="202"/>
                  </a:lnTo>
                  <a:lnTo>
                    <a:pt x="224" y="204"/>
                  </a:lnTo>
                  <a:lnTo>
                    <a:pt x="226" y="206"/>
                  </a:lnTo>
                  <a:lnTo>
                    <a:pt x="221" y="206"/>
                  </a:lnTo>
                  <a:lnTo>
                    <a:pt x="216" y="206"/>
                  </a:lnTo>
                  <a:lnTo>
                    <a:pt x="234" y="219"/>
                  </a:lnTo>
                  <a:lnTo>
                    <a:pt x="254" y="232"/>
                  </a:lnTo>
                  <a:lnTo>
                    <a:pt x="255" y="234"/>
                  </a:lnTo>
                  <a:lnTo>
                    <a:pt x="256" y="236"/>
                  </a:lnTo>
                  <a:lnTo>
                    <a:pt x="257" y="238"/>
                  </a:lnTo>
                  <a:lnTo>
                    <a:pt x="258" y="241"/>
                  </a:lnTo>
                  <a:lnTo>
                    <a:pt x="261" y="243"/>
                  </a:lnTo>
                  <a:lnTo>
                    <a:pt x="260" y="242"/>
                  </a:lnTo>
                  <a:lnTo>
                    <a:pt x="258" y="241"/>
                  </a:lnTo>
                  <a:lnTo>
                    <a:pt x="257" y="241"/>
                  </a:lnTo>
                  <a:lnTo>
                    <a:pt x="255" y="240"/>
                  </a:lnTo>
                  <a:lnTo>
                    <a:pt x="254" y="241"/>
                  </a:lnTo>
                  <a:lnTo>
                    <a:pt x="252" y="243"/>
                  </a:lnTo>
                  <a:lnTo>
                    <a:pt x="252" y="246"/>
                  </a:lnTo>
                  <a:lnTo>
                    <a:pt x="252" y="248"/>
                  </a:lnTo>
                  <a:lnTo>
                    <a:pt x="254" y="250"/>
                  </a:lnTo>
                  <a:lnTo>
                    <a:pt x="254" y="252"/>
                  </a:lnTo>
                  <a:lnTo>
                    <a:pt x="263" y="259"/>
                  </a:lnTo>
                  <a:lnTo>
                    <a:pt x="267" y="268"/>
                  </a:lnTo>
                  <a:lnTo>
                    <a:pt x="267" y="279"/>
                  </a:lnTo>
                  <a:lnTo>
                    <a:pt x="264" y="283"/>
                  </a:lnTo>
                  <a:lnTo>
                    <a:pt x="262" y="287"/>
                  </a:lnTo>
                  <a:lnTo>
                    <a:pt x="260" y="290"/>
                  </a:lnTo>
                  <a:lnTo>
                    <a:pt x="260" y="289"/>
                  </a:lnTo>
                  <a:lnTo>
                    <a:pt x="258" y="289"/>
                  </a:lnTo>
                  <a:lnTo>
                    <a:pt x="257" y="288"/>
                  </a:lnTo>
                  <a:lnTo>
                    <a:pt x="255" y="288"/>
                  </a:lnTo>
                  <a:lnTo>
                    <a:pt x="252" y="289"/>
                  </a:lnTo>
                  <a:lnTo>
                    <a:pt x="249" y="290"/>
                  </a:lnTo>
                  <a:lnTo>
                    <a:pt x="245" y="293"/>
                  </a:lnTo>
                  <a:lnTo>
                    <a:pt x="242" y="295"/>
                  </a:lnTo>
                  <a:lnTo>
                    <a:pt x="239" y="297"/>
                  </a:lnTo>
                  <a:lnTo>
                    <a:pt x="238" y="300"/>
                  </a:lnTo>
                  <a:lnTo>
                    <a:pt x="237" y="300"/>
                  </a:lnTo>
                  <a:lnTo>
                    <a:pt x="236" y="301"/>
                  </a:lnTo>
                  <a:lnTo>
                    <a:pt x="236" y="300"/>
                  </a:lnTo>
                  <a:lnTo>
                    <a:pt x="234" y="300"/>
                  </a:lnTo>
                  <a:lnTo>
                    <a:pt x="233" y="297"/>
                  </a:lnTo>
                  <a:lnTo>
                    <a:pt x="231" y="296"/>
                  </a:lnTo>
                  <a:lnTo>
                    <a:pt x="227" y="295"/>
                  </a:lnTo>
                  <a:lnTo>
                    <a:pt x="222" y="295"/>
                  </a:lnTo>
                  <a:lnTo>
                    <a:pt x="218" y="295"/>
                  </a:lnTo>
                  <a:lnTo>
                    <a:pt x="216" y="295"/>
                  </a:lnTo>
                  <a:lnTo>
                    <a:pt x="215" y="296"/>
                  </a:lnTo>
                  <a:lnTo>
                    <a:pt x="213" y="296"/>
                  </a:lnTo>
                  <a:lnTo>
                    <a:pt x="210" y="297"/>
                  </a:lnTo>
                  <a:lnTo>
                    <a:pt x="207" y="297"/>
                  </a:lnTo>
                  <a:lnTo>
                    <a:pt x="206" y="300"/>
                  </a:lnTo>
                  <a:lnTo>
                    <a:pt x="203" y="301"/>
                  </a:lnTo>
                  <a:lnTo>
                    <a:pt x="203" y="303"/>
                  </a:lnTo>
                  <a:lnTo>
                    <a:pt x="204" y="305"/>
                  </a:lnTo>
                  <a:lnTo>
                    <a:pt x="207" y="307"/>
                  </a:lnTo>
                  <a:lnTo>
                    <a:pt x="208" y="308"/>
                  </a:lnTo>
                  <a:lnTo>
                    <a:pt x="209" y="311"/>
                  </a:lnTo>
                  <a:lnTo>
                    <a:pt x="210" y="313"/>
                  </a:lnTo>
                  <a:lnTo>
                    <a:pt x="210" y="314"/>
                  </a:lnTo>
                  <a:lnTo>
                    <a:pt x="210" y="317"/>
                  </a:lnTo>
                  <a:lnTo>
                    <a:pt x="209" y="318"/>
                  </a:lnTo>
                  <a:lnTo>
                    <a:pt x="208" y="319"/>
                  </a:lnTo>
                  <a:lnTo>
                    <a:pt x="204" y="320"/>
                  </a:lnTo>
                  <a:lnTo>
                    <a:pt x="202" y="320"/>
                  </a:lnTo>
                  <a:lnTo>
                    <a:pt x="199" y="319"/>
                  </a:lnTo>
                  <a:lnTo>
                    <a:pt x="198" y="318"/>
                  </a:lnTo>
                  <a:lnTo>
                    <a:pt x="197" y="317"/>
                  </a:lnTo>
                  <a:lnTo>
                    <a:pt x="196" y="315"/>
                  </a:lnTo>
                  <a:lnTo>
                    <a:pt x="196" y="314"/>
                  </a:lnTo>
                  <a:lnTo>
                    <a:pt x="195" y="313"/>
                  </a:lnTo>
                  <a:lnTo>
                    <a:pt x="195" y="312"/>
                  </a:lnTo>
                  <a:lnTo>
                    <a:pt x="193" y="309"/>
                  </a:lnTo>
                  <a:lnTo>
                    <a:pt x="192" y="308"/>
                  </a:lnTo>
                  <a:lnTo>
                    <a:pt x="190" y="308"/>
                  </a:lnTo>
                  <a:lnTo>
                    <a:pt x="187" y="308"/>
                  </a:lnTo>
                  <a:lnTo>
                    <a:pt x="186" y="308"/>
                  </a:lnTo>
                  <a:lnTo>
                    <a:pt x="185" y="311"/>
                  </a:lnTo>
                  <a:lnTo>
                    <a:pt x="184" y="312"/>
                  </a:lnTo>
                  <a:lnTo>
                    <a:pt x="183" y="312"/>
                  </a:lnTo>
                  <a:lnTo>
                    <a:pt x="181" y="311"/>
                  </a:lnTo>
                  <a:lnTo>
                    <a:pt x="180" y="309"/>
                  </a:lnTo>
                  <a:lnTo>
                    <a:pt x="179" y="308"/>
                  </a:lnTo>
                  <a:lnTo>
                    <a:pt x="177" y="306"/>
                  </a:lnTo>
                  <a:lnTo>
                    <a:pt x="175" y="305"/>
                  </a:lnTo>
                  <a:lnTo>
                    <a:pt x="175" y="303"/>
                  </a:lnTo>
                  <a:lnTo>
                    <a:pt x="174" y="303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21" name="Freeform 117"/>
            <p:cNvSpPr>
              <a:spLocks/>
            </p:cNvSpPr>
            <p:nvPr/>
          </p:nvSpPr>
          <p:spPr bwMode="gray">
            <a:xfrm>
              <a:off x="3379" y="3114"/>
              <a:ext cx="121" cy="132"/>
            </a:xfrm>
            <a:custGeom>
              <a:avLst/>
              <a:gdLst>
                <a:gd name="T0" fmla="*/ 103 w 103"/>
                <a:gd name="T1" fmla="*/ 8 h 113"/>
                <a:gd name="T2" fmla="*/ 101 w 103"/>
                <a:gd name="T3" fmla="*/ 13 h 113"/>
                <a:gd name="T4" fmla="*/ 101 w 103"/>
                <a:gd name="T5" fmla="*/ 16 h 113"/>
                <a:gd name="T6" fmla="*/ 103 w 103"/>
                <a:gd name="T7" fmla="*/ 23 h 113"/>
                <a:gd name="T8" fmla="*/ 109 w 103"/>
                <a:gd name="T9" fmla="*/ 29 h 113"/>
                <a:gd name="T10" fmla="*/ 117 w 103"/>
                <a:gd name="T11" fmla="*/ 29 h 113"/>
                <a:gd name="T12" fmla="*/ 121 w 103"/>
                <a:gd name="T13" fmla="*/ 33 h 113"/>
                <a:gd name="T14" fmla="*/ 121 w 103"/>
                <a:gd name="T15" fmla="*/ 35 h 113"/>
                <a:gd name="T16" fmla="*/ 117 w 103"/>
                <a:gd name="T17" fmla="*/ 37 h 113"/>
                <a:gd name="T18" fmla="*/ 110 w 103"/>
                <a:gd name="T19" fmla="*/ 40 h 113"/>
                <a:gd name="T20" fmla="*/ 102 w 103"/>
                <a:gd name="T21" fmla="*/ 40 h 113"/>
                <a:gd name="T22" fmla="*/ 98 w 103"/>
                <a:gd name="T23" fmla="*/ 42 h 113"/>
                <a:gd name="T24" fmla="*/ 94 w 103"/>
                <a:gd name="T25" fmla="*/ 48 h 113"/>
                <a:gd name="T26" fmla="*/ 89 w 103"/>
                <a:gd name="T27" fmla="*/ 50 h 113"/>
                <a:gd name="T28" fmla="*/ 83 w 103"/>
                <a:gd name="T29" fmla="*/ 50 h 113"/>
                <a:gd name="T30" fmla="*/ 80 w 103"/>
                <a:gd name="T31" fmla="*/ 51 h 113"/>
                <a:gd name="T32" fmla="*/ 69 w 103"/>
                <a:gd name="T33" fmla="*/ 70 h 113"/>
                <a:gd name="T34" fmla="*/ 45 w 103"/>
                <a:gd name="T35" fmla="*/ 97 h 113"/>
                <a:gd name="T36" fmla="*/ 27 w 103"/>
                <a:gd name="T37" fmla="*/ 105 h 113"/>
                <a:gd name="T38" fmla="*/ 13 w 103"/>
                <a:gd name="T39" fmla="*/ 119 h 113"/>
                <a:gd name="T40" fmla="*/ 12 w 103"/>
                <a:gd name="T41" fmla="*/ 124 h 113"/>
                <a:gd name="T42" fmla="*/ 9 w 103"/>
                <a:gd name="T43" fmla="*/ 130 h 113"/>
                <a:gd name="T44" fmla="*/ 5 w 103"/>
                <a:gd name="T45" fmla="*/ 132 h 113"/>
                <a:gd name="T46" fmla="*/ 5 w 103"/>
                <a:gd name="T47" fmla="*/ 125 h 113"/>
                <a:gd name="T48" fmla="*/ 11 w 103"/>
                <a:gd name="T49" fmla="*/ 111 h 113"/>
                <a:gd name="T50" fmla="*/ 23 w 103"/>
                <a:gd name="T51" fmla="*/ 96 h 113"/>
                <a:gd name="T52" fmla="*/ 38 w 103"/>
                <a:gd name="T53" fmla="*/ 78 h 113"/>
                <a:gd name="T54" fmla="*/ 58 w 103"/>
                <a:gd name="T55" fmla="*/ 65 h 113"/>
                <a:gd name="T56" fmla="*/ 68 w 103"/>
                <a:gd name="T57" fmla="*/ 54 h 113"/>
                <a:gd name="T58" fmla="*/ 75 w 103"/>
                <a:gd name="T59" fmla="*/ 47 h 113"/>
                <a:gd name="T60" fmla="*/ 83 w 103"/>
                <a:gd name="T61" fmla="*/ 41 h 113"/>
                <a:gd name="T62" fmla="*/ 88 w 103"/>
                <a:gd name="T63" fmla="*/ 40 h 113"/>
                <a:gd name="T64" fmla="*/ 94 w 103"/>
                <a:gd name="T65" fmla="*/ 40 h 113"/>
                <a:gd name="T66" fmla="*/ 90 w 103"/>
                <a:gd name="T67" fmla="*/ 16 h 113"/>
                <a:gd name="T68" fmla="*/ 105 w 103"/>
                <a:gd name="T69" fmla="*/ 0 h 113"/>
                <a:gd name="T70" fmla="*/ 105 w 103"/>
                <a:gd name="T71" fmla="*/ 0 h 113"/>
                <a:gd name="T72" fmla="*/ 102 w 103"/>
                <a:gd name="T73" fmla="*/ 2 h 113"/>
                <a:gd name="T74" fmla="*/ 102 w 103"/>
                <a:gd name="T75" fmla="*/ 6 h 11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3"/>
                <a:gd name="T115" fmla="*/ 0 h 113"/>
                <a:gd name="T116" fmla="*/ 103 w 103"/>
                <a:gd name="T117" fmla="*/ 113 h 11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3" h="113">
                  <a:moveTo>
                    <a:pt x="88" y="7"/>
                  </a:moveTo>
                  <a:lnTo>
                    <a:pt x="88" y="7"/>
                  </a:lnTo>
                  <a:lnTo>
                    <a:pt x="88" y="8"/>
                  </a:lnTo>
                  <a:lnTo>
                    <a:pt x="86" y="11"/>
                  </a:lnTo>
                  <a:lnTo>
                    <a:pt x="85" y="11"/>
                  </a:lnTo>
                  <a:lnTo>
                    <a:pt x="86" y="14"/>
                  </a:lnTo>
                  <a:lnTo>
                    <a:pt x="87" y="17"/>
                  </a:lnTo>
                  <a:lnTo>
                    <a:pt x="88" y="20"/>
                  </a:lnTo>
                  <a:lnTo>
                    <a:pt x="91" y="23"/>
                  </a:lnTo>
                  <a:lnTo>
                    <a:pt x="93" y="25"/>
                  </a:lnTo>
                  <a:lnTo>
                    <a:pt x="97" y="25"/>
                  </a:lnTo>
                  <a:lnTo>
                    <a:pt x="100" y="25"/>
                  </a:lnTo>
                  <a:lnTo>
                    <a:pt x="101" y="26"/>
                  </a:lnTo>
                  <a:lnTo>
                    <a:pt x="103" y="28"/>
                  </a:lnTo>
                  <a:lnTo>
                    <a:pt x="103" y="29"/>
                  </a:lnTo>
                  <a:lnTo>
                    <a:pt x="103" y="30"/>
                  </a:lnTo>
                  <a:lnTo>
                    <a:pt x="103" y="31"/>
                  </a:lnTo>
                  <a:lnTo>
                    <a:pt x="100" y="32"/>
                  </a:lnTo>
                  <a:lnTo>
                    <a:pt x="97" y="34"/>
                  </a:lnTo>
                  <a:lnTo>
                    <a:pt x="94" y="34"/>
                  </a:lnTo>
                  <a:lnTo>
                    <a:pt x="91" y="34"/>
                  </a:lnTo>
                  <a:lnTo>
                    <a:pt x="87" y="34"/>
                  </a:lnTo>
                  <a:lnTo>
                    <a:pt x="85" y="35"/>
                  </a:lnTo>
                  <a:lnTo>
                    <a:pt x="83" y="36"/>
                  </a:lnTo>
                  <a:lnTo>
                    <a:pt x="81" y="38"/>
                  </a:lnTo>
                  <a:lnTo>
                    <a:pt x="80" y="41"/>
                  </a:lnTo>
                  <a:lnTo>
                    <a:pt x="77" y="42"/>
                  </a:lnTo>
                  <a:lnTo>
                    <a:pt x="76" y="43"/>
                  </a:lnTo>
                  <a:lnTo>
                    <a:pt x="74" y="43"/>
                  </a:lnTo>
                  <a:lnTo>
                    <a:pt x="71" y="43"/>
                  </a:lnTo>
                  <a:lnTo>
                    <a:pt x="69" y="44"/>
                  </a:lnTo>
                  <a:lnTo>
                    <a:pt x="68" y="44"/>
                  </a:lnTo>
                  <a:lnTo>
                    <a:pt x="67" y="46"/>
                  </a:lnTo>
                  <a:lnTo>
                    <a:pt x="59" y="60"/>
                  </a:lnTo>
                  <a:lnTo>
                    <a:pt x="49" y="73"/>
                  </a:lnTo>
                  <a:lnTo>
                    <a:pt x="38" y="83"/>
                  </a:lnTo>
                  <a:lnTo>
                    <a:pt x="30" y="88"/>
                  </a:lnTo>
                  <a:lnTo>
                    <a:pt x="23" y="90"/>
                  </a:lnTo>
                  <a:lnTo>
                    <a:pt x="16" y="95"/>
                  </a:lnTo>
                  <a:lnTo>
                    <a:pt x="11" y="102"/>
                  </a:lnTo>
                  <a:lnTo>
                    <a:pt x="10" y="103"/>
                  </a:lnTo>
                  <a:lnTo>
                    <a:pt x="10" y="106"/>
                  </a:lnTo>
                  <a:lnTo>
                    <a:pt x="9" y="108"/>
                  </a:lnTo>
                  <a:lnTo>
                    <a:pt x="8" y="111"/>
                  </a:lnTo>
                  <a:lnTo>
                    <a:pt x="6" y="112"/>
                  </a:lnTo>
                  <a:lnTo>
                    <a:pt x="4" y="113"/>
                  </a:lnTo>
                  <a:lnTo>
                    <a:pt x="0" y="113"/>
                  </a:lnTo>
                  <a:lnTo>
                    <a:pt x="4" y="107"/>
                  </a:lnTo>
                  <a:lnTo>
                    <a:pt x="6" y="101"/>
                  </a:lnTo>
                  <a:lnTo>
                    <a:pt x="9" y="95"/>
                  </a:lnTo>
                  <a:lnTo>
                    <a:pt x="12" y="90"/>
                  </a:lnTo>
                  <a:lnTo>
                    <a:pt x="20" y="82"/>
                  </a:lnTo>
                  <a:lnTo>
                    <a:pt x="24" y="74"/>
                  </a:lnTo>
                  <a:lnTo>
                    <a:pt x="32" y="67"/>
                  </a:lnTo>
                  <a:lnTo>
                    <a:pt x="40" y="62"/>
                  </a:lnTo>
                  <a:lnTo>
                    <a:pt x="49" y="56"/>
                  </a:lnTo>
                  <a:lnTo>
                    <a:pt x="55" y="48"/>
                  </a:lnTo>
                  <a:lnTo>
                    <a:pt x="58" y="46"/>
                  </a:lnTo>
                  <a:lnTo>
                    <a:pt x="61" y="43"/>
                  </a:lnTo>
                  <a:lnTo>
                    <a:pt x="64" y="40"/>
                  </a:lnTo>
                  <a:lnTo>
                    <a:pt x="68" y="37"/>
                  </a:lnTo>
                  <a:lnTo>
                    <a:pt x="71" y="35"/>
                  </a:lnTo>
                  <a:lnTo>
                    <a:pt x="73" y="34"/>
                  </a:lnTo>
                  <a:lnTo>
                    <a:pt x="75" y="34"/>
                  </a:lnTo>
                  <a:lnTo>
                    <a:pt x="77" y="34"/>
                  </a:lnTo>
                  <a:lnTo>
                    <a:pt x="80" y="34"/>
                  </a:lnTo>
                  <a:lnTo>
                    <a:pt x="77" y="24"/>
                  </a:lnTo>
                  <a:lnTo>
                    <a:pt x="77" y="14"/>
                  </a:lnTo>
                  <a:lnTo>
                    <a:pt x="81" y="6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7" y="2"/>
                  </a:lnTo>
                  <a:lnTo>
                    <a:pt x="87" y="3"/>
                  </a:lnTo>
                  <a:lnTo>
                    <a:pt x="87" y="5"/>
                  </a:lnTo>
                  <a:lnTo>
                    <a:pt x="88" y="7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22" name="Freeform 118"/>
            <p:cNvSpPr>
              <a:spLocks/>
            </p:cNvSpPr>
            <p:nvPr/>
          </p:nvSpPr>
          <p:spPr bwMode="gray">
            <a:xfrm>
              <a:off x="3522" y="3025"/>
              <a:ext cx="37" cy="49"/>
            </a:xfrm>
            <a:custGeom>
              <a:avLst/>
              <a:gdLst>
                <a:gd name="T0" fmla="*/ 35 w 32"/>
                <a:gd name="T1" fmla="*/ 49 h 42"/>
                <a:gd name="T2" fmla="*/ 37 w 32"/>
                <a:gd name="T3" fmla="*/ 41 h 42"/>
                <a:gd name="T4" fmla="*/ 37 w 32"/>
                <a:gd name="T5" fmla="*/ 31 h 42"/>
                <a:gd name="T6" fmla="*/ 36 w 32"/>
                <a:gd name="T7" fmla="*/ 22 h 42"/>
                <a:gd name="T8" fmla="*/ 35 w 32"/>
                <a:gd name="T9" fmla="*/ 20 h 42"/>
                <a:gd name="T10" fmla="*/ 34 w 32"/>
                <a:gd name="T11" fmla="*/ 15 h 42"/>
                <a:gd name="T12" fmla="*/ 32 w 32"/>
                <a:gd name="T13" fmla="*/ 12 h 42"/>
                <a:gd name="T14" fmla="*/ 30 w 32"/>
                <a:gd name="T15" fmla="*/ 8 h 42"/>
                <a:gd name="T16" fmla="*/ 28 w 32"/>
                <a:gd name="T17" fmla="*/ 6 h 42"/>
                <a:gd name="T18" fmla="*/ 25 w 32"/>
                <a:gd name="T19" fmla="*/ 2 h 42"/>
                <a:gd name="T20" fmla="*/ 21 w 32"/>
                <a:gd name="T21" fmla="*/ 1 h 42"/>
                <a:gd name="T22" fmla="*/ 16 w 32"/>
                <a:gd name="T23" fmla="*/ 1 h 42"/>
                <a:gd name="T24" fmla="*/ 13 w 32"/>
                <a:gd name="T25" fmla="*/ 0 h 42"/>
                <a:gd name="T26" fmla="*/ 8 w 32"/>
                <a:gd name="T27" fmla="*/ 0 h 42"/>
                <a:gd name="T28" fmla="*/ 5 w 32"/>
                <a:gd name="T29" fmla="*/ 1 h 42"/>
                <a:gd name="T30" fmla="*/ 0 w 32"/>
                <a:gd name="T31" fmla="*/ 5 h 42"/>
                <a:gd name="T32" fmla="*/ 7 w 32"/>
                <a:gd name="T33" fmla="*/ 14 h 42"/>
                <a:gd name="T34" fmla="*/ 9 w 32"/>
                <a:gd name="T35" fmla="*/ 25 h 42"/>
                <a:gd name="T36" fmla="*/ 14 w 32"/>
                <a:gd name="T37" fmla="*/ 35 h 42"/>
                <a:gd name="T38" fmla="*/ 20 w 32"/>
                <a:gd name="T39" fmla="*/ 42 h 42"/>
                <a:gd name="T40" fmla="*/ 28 w 32"/>
                <a:gd name="T41" fmla="*/ 47 h 42"/>
                <a:gd name="T42" fmla="*/ 37 w 32"/>
                <a:gd name="T43" fmla="*/ 43 h 42"/>
                <a:gd name="T44" fmla="*/ 36 w 32"/>
                <a:gd name="T45" fmla="*/ 47 h 42"/>
                <a:gd name="T46" fmla="*/ 35 w 32"/>
                <a:gd name="T47" fmla="*/ 49 h 4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2"/>
                <a:gd name="T73" fmla="*/ 0 h 42"/>
                <a:gd name="T74" fmla="*/ 32 w 32"/>
                <a:gd name="T75" fmla="*/ 42 h 4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2" h="42">
                  <a:moveTo>
                    <a:pt x="30" y="42"/>
                  </a:moveTo>
                  <a:lnTo>
                    <a:pt x="32" y="35"/>
                  </a:lnTo>
                  <a:lnTo>
                    <a:pt x="32" y="27"/>
                  </a:lnTo>
                  <a:lnTo>
                    <a:pt x="31" y="19"/>
                  </a:lnTo>
                  <a:lnTo>
                    <a:pt x="30" y="17"/>
                  </a:lnTo>
                  <a:lnTo>
                    <a:pt x="29" y="13"/>
                  </a:lnTo>
                  <a:lnTo>
                    <a:pt x="28" y="10"/>
                  </a:lnTo>
                  <a:lnTo>
                    <a:pt x="26" y="7"/>
                  </a:lnTo>
                  <a:lnTo>
                    <a:pt x="24" y="5"/>
                  </a:lnTo>
                  <a:lnTo>
                    <a:pt x="22" y="2"/>
                  </a:lnTo>
                  <a:lnTo>
                    <a:pt x="18" y="1"/>
                  </a:lnTo>
                  <a:lnTo>
                    <a:pt x="14" y="1"/>
                  </a:lnTo>
                  <a:lnTo>
                    <a:pt x="11" y="0"/>
                  </a:lnTo>
                  <a:lnTo>
                    <a:pt x="7" y="0"/>
                  </a:lnTo>
                  <a:lnTo>
                    <a:pt x="4" y="1"/>
                  </a:lnTo>
                  <a:lnTo>
                    <a:pt x="0" y="4"/>
                  </a:lnTo>
                  <a:lnTo>
                    <a:pt x="6" y="12"/>
                  </a:lnTo>
                  <a:lnTo>
                    <a:pt x="8" y="21"/>
                  </a:lnTo>
                  <a:lnTo>
                    <a:pt x="12" y="30"/>
                  </a:lnTo>
                  <a:lnTo>
                    <a:pt x="17" y="36"/>
                  </a:lnTo>
                  <a:lnTo>
                    <a:pt x="24" y="40"/>
                  </a:lnTo>
                  <a:lnTo>
                    <a:pt x="32" y="37"/>
                  </a:lnTo>
                  <a:lnTo>
                    <a:pt x="31" y="40"/>
                  </a:lnTo>
                  <a:lnTo>
                    <a:pt x="30" y="42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23" name="Freeform 119"/>
            <p:cNvSpPr>
              <a:spLocks/>
            </p:cNvSpPr>
            <p:nvPr/>
          </p:nvSpPr>
          <p:spPr bwMode="gray">
            <a:xfrm>
              <a:off x="3522" y="3025"/>
              <a:ext cx="37" cy="49"/>
            </a:xfrm>
            <a:custGeom>
              <a:avLst/>
              <a:gdLst>
                <a:gd name="T0" fmla="*/ 35 w 32"/>
                <a:gd name="T1" fmla="*/ 49 h 42"/>
                <a:gd name="T2" fmla="*/ 37 w 32"/>
                <a:gd name="T3" fmla="*/ 41 h 42"/>
                <a:gd name="T4" fmla="*/ 37 w 32"/>
                <a:gd name="T5" fmla="*/ 31 h 42"/>
                <a:gd name="T6" fmla="*/ 36 w 32"/>
                <a:gd name="T7" fmla="*/ 22 h 42"/>
                <a:gd name="T8" fmla="*/ 35 w 32"/>
                <a:gd name="T9" fmla="*/ 20 h 42"/>
                <a:gd name="T10" fmla="*/ 34 w 32"/>
                <a:gd name="T11" fmla="*/ 15 h 42"/>
                <a:gd name="T12" fmla="*/ 32 w 32"/>
                <a:gd name="T13" fmla="*/ 12 h 42"/>
                <a:gd name="T14" fmla="*/ 30 w 32"/>
                <a:gd name="T15" fmla="*/ 8 h 42"/>
                <a:gd name="T16" fmla="*/ 28 w 32"/>
                <a:gd name="T17" fmla="*/ 6 h 42"/>
                <a:gd name="T18" fmla="*/ 25 w 32"/>
                <a:gd name="T19" fmla="*/ 2 h 42"/>
                <a:gd name="T20" fmla="*/ 21 w 32"/>
                <a:gd name="T21" fmla="*/ 1 h 42"/>
                <a:gd name="T22" fmla="*/ 16 w 32"/>
                <a:gd name="T23" fmla="*/ 1 h 42"/>
                <a:gd name="T24" fmla="*/ 13 w 32"/>
                <a:gd name="T25" fmla="*/ 0 h 42"/>
                <a:gd name="T26" fmla="*/ 8 w 32"/>
                <a:gd name="T27" fmla="*/ 0 h 42"/>
                <a:gd name="T28" fmla="*/ 5 w 32"/>
                <a:gd name="T29" fmla="*/ 1 h 42"/>
                <a:gd name="T30" fmla="*/ 0 w 32"/>
                <a:gd name="T31" fmla="*/ 5 h 42"/>
                <a:gd name="T32" fmla="*/ 7 w 32"/>
                <a:gd name="T33" fmla="*/ 14 h 42"/>
                <a:gd name="T34" fmla="*/ 9 w 32"/>
                <a:gd name="T35" fmla="*/ 25 h 42"/>
                <a:gd name="T36" fmla="*/ 14 w 32"/>
                <a:gd name="T37" fmla="*/ 35 h 42"/>
                <a:gd name="T38" fmla="*/ 20 w 32"/>
                <a:gd name="T39" fmla="*/ 42 h 42"/>
                <a:gd name="T40" fmla="*/ 28 w 32"/>
                <a:gd name="T41" fmla="*/ 47 h 42"/>
                <a:gd name="T42" fmla="*/ 37 w 32"/>
                <a:gd name="T43" fmla="*/ 43 h 42"/>
                <a:gd name="T44" fmla="*/ 36 w 32"/>
                <a:gd name="T45" fmla="*/ 47 h 42"/>
                <a:gd name="T46" fmla="*/ 35 w 32"/>
                <a:gd name="T47" fmla="*/ 49 h 4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2"/>
                <a:gd name="T73" fmla="*/ 0 h 42"/>
                <a:gd name="T74" fmla="*/ 32 w 32"/>
                <a:gd name="T75" fmla="*/ 42 h 4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2" h="42">
                  <a:moveTo>
                    <a:pt x="30" y="42"/>
                  </a:moveTo>
                  <a:lnTo>
                    <a:pt x="32" y="35"/>
                  </a:lnTo>
                  <a:lnTo>
                    <a:pt x="32" y="27"/>
                  </a:lnTo>
                  <a:lnTo>
                    <a:pt x="31" y="19"/>
                  </a:lnTo>
                  <a:lnTo>
                    <a:pt x="30" y="17"/>
                  </a:lnTo>
                  <a:lnTo>
                    <a:pt x="29" y="13"/>
                  </a:lnTo>
                  <a:lnTo>
                    <a:pt x="28" y="10"/>
                  </a:lnTo>
                  <a:lnTo>
                    <a:pt x="26" y="7"/>
                  </a:lnTo>
                  <a:lnTo>
                    <a:pt x="24" y="5"/>
                  </a:lnTo>
                  <a:lnTo>
                    <a:pt x="22" y="2"/>
                  </a:lnTo>
                  <a:lnTo>
                    <a:pt x="18" y="1"/>
                  </a:lnTo>
                  <a:lnTo>
                    <a:pt x="14" y="1"/>
                  </a:lnTo>
                  <a:lnTo>
                    <a:pt x="11" y="0"/>
                  </a:lnTo>
                  <a:lnTo>
                    <a:pt x="7" y="0"/>
                  </a:lnTo>
                  <a:lnTo>
                    <a:pt x="4" y="1"/>
                  </a:lnTo>
                  <a:lnTo>
                    <a:pt x="0" y="4"/>
                  </a:lnTo>
                  <a:lnTo>
                    <a:pt x="6" y="12"/>
                  </a:lnTo>
                  <a:lnTo>
                    <a:pt x="8" y="21"/>
                  </a:lnTo>
                  <a:lnTo>
                    <a:pt x="12" y="30"/>
                  </a:lnTo>
                  <a:lnTo>
                    <a:pt x="17" y="36"/>
                  </a:lnTo>
                  <a:lnTo>
                    <a:pt x="24" y="40"/>
                  </a:lnTo>
                  <a:lnTo>
                    <a:pt x="32" y="37"/>
                  </a:lnTo>
                  <a:lnTo>
                    <a:pt x="31" y="40"/>
                  </a:lnTo>
                  <a:lnTo>
                    <a:pt x="30" y="42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24" name="Freeform 120"/>
            <p:cNvSpPr>
              <a:spLocks/>
            </p:cNvSpPr>
            <p:nvPr/>
          </p:nvSpPr>
          <p:spPr bwMode="gray">
            <a:xfrm>
              <a:off x="3490" y="2817"/>
              <a:ext cx="205" cy="257"/>
            </a:xfrm>
            <a:custGeom>
              <a:avLst/>
              <a:gdLst>
                <a:gd name="T0" fmla="*/ 183 w 175"/>
                <a:gd name="T1" fmla="*/ 250 h 220"/>
                <a:gd name="T2" fmla="*/ 176 w 175"/>
                <a:gd name="T3" fmla="*/ 244 h 220"/>
                <a:gd name="T4" fmla="*/ 165 w 175"/>
                <a:gd name="T5" fmla="*/ 229 h 220"/>
                <a:gd name="T6" fmla="*/ 134 w 175"/>
                <a:gd name="T7" fmla="*/ 201 h 220"/>
                <a:gd name="T8" fmla="*/ 127 w 175"/>
                <a:gd name="T9" fmla="*/ 195 h 220"/>
                <a:gd name="T10" fmla="*/ 119 w 175"/>
                <a:gd name="T11" fmla="*/ 193 h 220"/>
                <a:gd name="T12" fmla="*/ 121 w 175"/>
                <a:gd name="T13" fmla="*/ 203 h 220"/>
                <a:gd name="T14" fmla="*/ 123 w 175"/>
                <a:gd name="T15" fmla="*/ 217 h 220"/>
                <a:gd name="T16" fmla="*/ 95 w 175"/>
                <a:gd name="T17" fmla="*/ 208 h 220"/>
                <a:gd name="T18" fmla="*/ 86 w 175"/>
                <a:gd name="T19" fmla="*/ 207 h 220"/>
                <a:gd name="T20" fmla="*/ 68 w 175"/>
                <a:gd name="T21" fmla="*/ 201 h 220"/>
                <a:gd name="T22" fmla="*/ 45 w 175"/>
                <a:gd name="T23" fmla="*/ 189 h 220"/>
                <a:gd name="T24" fmla="*/ 48 w 175"/>
                <a:gd name="T25" fmla="*/ 186 h 220"/>
                <a:gd name="T26" fmla="*/ 59 w 175"/>
                <a:gd name="T27" fmla="*/ 182 h 220"/>
                <a:gd name="T28" fmla="*/ 60 w 175"/>
                <a:gd name="T29" fmla="*/ 164 h 220"/>
                <a:gd name="T30" fmla="*/ 50 w 175"/>
                <a:gd name="T31" fmla="*/ 154 h 220"/>
                <a:gd name="T32" fmla="*/ 45 w 175"/>
                <a:gd name="T33" fmla="*/ 158 h 220"/>
                <a:gd name="T34" fmla="*/ 47 w 175"/>
                <a:gd name="T35" fmla="*/ 164 h 220"/>
                <a:gd name="T36" fmla="*/ 37 w 175"/>
                <a:gd name="T37" fmla="*/ 165 h 220"/>
                <a:gd name="T38" fmla="*/ 13 w 175"/>
                <a:gd name="T39" fmla="*/ 145 h 220"/>
                <a:gd name="T40" fmla="*/ 5 w 175"/>
                <a:gd name="T41" fmla="*/ 113 h 220"/>
                <a:gd name="T42" fmla="*/ 0 w 175"/>
                <a:gd name="T43" fmla="*/ 96 h 220"/>
                <a:gd name="T44" fmla="*/ 5 w 175"/>
                <a:gd name="T45" fmla="*/ 89 h 220"/>
                <a:gd name="T46" fmla="*/ 28 w 175"/>
                <a:gd name="T47" fmla="*/ 92 h 220"/>
                <a:gd name="T48" fmla="*/ 23 w 175"/>
                <a:gd name="T49" fmla="*/ 40 h 220"/>
                <a:gd name="T50" fmla="*/ 32 w 175"/>
                <a:gd name="T51" fmla="*/ 15 h 220"/>
                <a:gd name="T52" fmla="*/ 37 w 175"/>
                <a:gd name="T53" fmla="*/ 5 h 220"/>
                <a:gd name="T54" fmla="*/ 62 w 175"/>
                <a:gd name="T55" fmla="*/ 1 h 220"/>
                <a:gd name="T56" fmla="*/ 89 w 175"/>
                <a:gd name="T57" fmla="*/ 9 h 220"/>
                <a:gd name="T58" fmla="*/ 97 w 175"/>
                <a:gd name="T59" fmla="*/ 7 h 220"/>
                <a:gd name="T60" fmla="*/ 107 w 175"/>
                <a:gd name="T61" fmla="*/ 6 h 220"/>
                <a:gd name="T62" fmla="*/ 109 w 175"/>
                <a:gd name="T63" fmla="*/ 12 h 220"/>
                <a:gd name="T64" fmla="*/ 102 w 175"/>
                <a:gd name="T65" fmla="*/ 16 h 220"/>
                <a:gd name="T66" fmla="*/ 97 w 175"/>
                <a:gd name="T67" fmla="*/ 29 h 220"/>
                <a:gd name="T68" fmla="*/ 115 w 175"/>
                <a:gd name="T69" fmla="*/ 49 h 220"/>
                <a:gd name="T70" fmla="*/ 117 w 175"/>
                <a:gd name="T71" fmla="*/ 60 h 220"/>
                <a:gd name="T72" fmla="*/ 97 w 175"/>
                <a:gd name="T73" fmla="*/ 90 h 220"/>
                <a:gd name="T74" fmla="*/ 75 w 175"/>
                <a:gd name="T75" fmla="*/ 106 h 220"/>
                <a:gd name="T76" fmla="*/ 69 w 175"/>
                <a:gd name="T77" fmla="*/ 120 h 220"/>
                <a:gd name="T78" fmla="*/ 71 w 175"/>
                <a:gd name="T79" fmla="*/ 150 h 220"/>
                <a:gd name="T80" fmla="*/ 89 w 175"/>
                <a:gd name="T81" fmla="*/ 180 h 220"/>
                <a:gd name="T82" fmla="*/ 114 w 175"/>
                <a:gd name="T83" fmla="*/ 182 h 220"/>
                <a:gd name="T84" fmla="*/ 116 w 175"/>
                <a:gd name="T85" fmla="*/ 185 h 220"/>
                <a:gd name="T86" fmla="*/ 117 w 175"/>
                <a:gd name="T87" fmla="*/ 187 h 220"/>
                <a:gd name="T88" fmla="*/ 152 w 175"/>
                <a:gd name="T89" fmla="*/ 187 h 220"/>
                <a:gd name="T90" fmla="*/ 159 w 175"/>
                <a:gd name="T91" fmla="*/ 206 h 220"/>
                <a:gd name="T92" fmla="*/ 172 w 175"/>
                <a:gd name="T93" fmla="*/ 215 h 220"/>
                <a:gd name="T94" fmla="*/ 176 w 175"/>
                <a:gd name="T95" fmla="*/ 208 h 220"/>
                <a:gd name="T96" fmla="*/ 178 w 175"/>
                <a:gd name="T97" fmla="*/ 199 h 220"/>
                <a:gd name="T98" fmla="*/ 185 w 175"/>
                <a:gd name="T99" fmla="*/ 200 h 220"/>
                <a:gd name="T100" fmla="*/ 192 w 175"/>
                <a:gd name="T101" fmla="*/ 208 h 220"/>
                <a:gd name="T102" fmla="*/ 194 w 175"/>
                <a:gd name="T103" fmla="*/ 215 h 220"/>
                <a:gd name="T104" fmla="*/ 185 w 175"/>
                <a:gd name="T105" fmla="*/ 227 h 220"/>
                <a:gd name="T106" fmla="*/ 185 w 175"/>
                <a:gd name="T107" fmla="*/ 234 h 220"/>
                <a:gd name="T108" fmla="*/ 193 w 175"/>
                <a:gd name="T109" fmla="*/ 242 h 220"/>
                <a:gd name="T110" fmla="*/ 193 w 175"/>
                <a:gd name="T111" fmla="*/ 244 h 220"/>
                <a:gd name="T112" fmla="*/ 204 w 175"/>
                <a:gd name="T113" fmla="*/ 244 h 220"/>
                <a:gd name="T114" fmla="*/ 205 w 175"/>
                <a:gd name="T115" fmla="*/ 251 h 220"/>
                <a:gd name="T116" fmla="*/ 198 w 175"/>
                <a:gd name="T117" fmla="*/ 256 h 220"/>
                <a:gd name="T118" fmla="*/ 186 w 175"/>
                <a:gd name="T119" fmla="*/ 256 h 220"/>
                <a:gd name="T120" fmla="*/ 187 w 175"/>
                <a:gd name="T121" fmla="*/ 249 h 2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5"/>
                <a:gd name="T184" fmla="*/ 0 h 220"/>
                <a:gd name="T185" fmla="*/ 175 w 175"/>
                <a:gd name="T186" fmla="*/ 220 h 22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5" h="220">
                  <a:moveTo>
                    <a:pt x="160" y="213"/>
                  </a:moveTo>
                  <a:lnTo>
                    <a:pt x="158" y="214"/>
                  </a:lnTo>
                  <a:lnTo>
                    <a:pt x="156" y="214"/>
                  </a:lnTo>
                  <a:lnTo>
                    <a:pt x="153" y="214"/>
                  </a:lnTo>
                  <a:lnTo>
                    <a:pt x="152" y="213"/>
                  </a:lnTo>
                  <a:lnTo>
                    <a:pt x="150" y="209"/>
                  </a:lnTo>
                  <a:lnTo>
                    <a:pt x="147" y="205"/>
                  </a:lnTo>
                  <a:lnTo>
                    <a:pt x="145" y="200"/>
                  </a:lnTo>
                  <a:lnTo>
                    <a:pt x="141" y="196"/>
                  </a:lnTo>
                  <a:lnTo>
                    <a:pt x="133" y="189"/>
                  </a:lnTo>
                  <a:lnTo>
                    <a:pt x="123" y="182"/>
                  </a:lnTo>
                  <a:lnTo>
                    <a:pt x="114" y="172"/>
                  </a:lnTo>
                  <a:lnTo>
                    <a:pt x="112" y="171"/>
                  </a:lnTo>
                  <a:lnTo>
                    <a:pt x="110" y="168"/>
                  </a:lnTo>
                  <a:lnTo>
                    <a:pt x="108" y="167"/>
                  </a:lnTo>
                  <a:lnTo>
                    <a:pt x="105" y="166"/>
                  </a:lnTo>
                  <a:lnTo>
                    <a:pt x="104" y="165"/>
                  </a:lnTo>
                  <a:lnTo>
                    <a:pt x="102" y="165"/>
                  </a:lnTo>
                  <a:lnTo>
                    <a:pt x="100" y="166"/>
                  </a:lnTo>
                  <a:lnTo>
                    <a:pt x="100" y="170"/>
                  </a:lnTo>
                  <a:lnTo>
                    <a:pt x="103" y="174"/>
                  </a:lnTo>
                  <a:lnTo>
                    <a:pt x="105" y="179"/>
                  </a:lnTo>
                  <a:lnTo>
                    <a:pt x="108" y="184"/>
                  </a:lnTo>
                  <a:lnTo>
                    <a:pt x="105" y="186"/>
                  </a:lnTo>
                  <a:lnTo>
                    <a:pt x="98" y="186"/>
                  </a:lnTo>
                  <a:lnTo>
                    <a:pt x="89" y="183"/>
                  </a:lnTo>
                  <a:lnTo>
                    <a:pt x="81" y="178"/>
                  </a:lnTo>
                  <a:lnTo>
                    <a:pt x="79" y="177"/>
                  </a:lnTo>
                  <a:lnTo>
                    <a:pt x="75" y="177"/>
                  </a:lnTo>
                  <a:lnTo>
                    <a:pt x="73" y="177"/>
                  </a:lnTo>
                  <a:lnTo>
                    <a:pt x="69" y="177"/>
                  </a:lnTo>
                  <a:lnTo>
                    <a:pt x="67" y="176"/>
                  </a:lnTo>
                  <a:lnTo>
                    <a:pt x="58" y="172"/>
                  </a:lnTo>
                  <a:lnTo>
                    <a:pt x="50" y="170"/>
                  </a:lnTo>
                  <a:lnTo>
                    <a:pt x="43" y="167"/>
                  </a:lnTo>
                  <a:lnTo>
                    <a:pt x="38" y="162"/>
                  </a:lnTo>
                  <a:lnTo>
                    <a:pt x="38" y="160"/>
                  </a:lnTo>
                  <a:lnTo>
                    <a:pt x="39" y="159"/>
                  </a:lnTo>
                  <a:lnTo>
                    <a:pt x="41" y="159"/>
                  </a:lnTo>
                  <a:lnTo>
                    <a:pt x="44" y="158"/>
                  </a:lnTo>
                  <a:lnTo>
                    <a:pt x="47" y="156"/>
                  </a:lnTo>
                  <a:lnTo>
                    <a:pt x="50" y="156"/>
                  </a:lnTo>
                  <a:lnTo>
                    <a:pt x="51" y="155"/>
                  </a:lnTo>
                  <a:lnTo>
                    <a:pt x="53" y="148"/>
                  </a:lnTo>
                  <a:lnTo>
                    <a:pt x="51" y="140"/>
                  </a:lnTo>
                  <a:lnTo>
                    <a:pt x="45" y="132"/>
                  </a:lnTo>
                  <a:lnTo>
                    <a:pt x="44" y="132"/>
                  </a:lnTo>
                  <a:lnTo>
                    <a:pt x="43" y="132"/>
                  </a:lnTo>
                  <a:lnTo>
                    <a:pt x="41" y="134"/>
                  </a:lnTo>
                  <a:lnTo>
                    <a:pt x="39" y="135"/>
                  </a:lnTo>
                  <a:lnTo>
                    <a:pt x="38" y="135"/>
                  </a:lnTo>
                  <a:lnTo>
                    <a:pt x="40" y="136"/>
                  </a:lnTo>
                  <a:lnTo>
                    <a:pt x="40" y="138"/>
                  </a:lnTo>
                  <a:lnTo>
                    <a:pt x="40" y="140"/>
                  </a:lnTo>
                  <a:lnTo>
                    <a:pt x="40" y="142"/>
                  </a:lnTo>
                  <a:lnTo>
                    <a:pt x="40" y="144"/>
                  </a:lnTo>
                  <a:lnTo>
                    <a:pt x="32" y="141"/>
                  </a:lnTo>
                  <a:lnTo>
                    <a:pt x="24" y="136"/>
                  </a:lnTo>
                  <a:lnTo>
                    <a:pt x="18" y="130"/>
                  </a:lnTo>
                  <a:lnTo>
                    <a:pt x="11" y="124"/>
                  </a:lnTo>
                  <a:lnTo>
                    <a:pt x="6" y="117"/>
                  </a:lnTo>
                  <a:lnTo>
                    <a:pt x="5" y="107"/>
                  </a:lnTo>
                  <a:lnTo>
                    <a:pt x="4" y="97"/>
                  </a:lnTo>
                  <a:lnTo>
                    <a:pt x="2" y="88"/>
                  </a:lnTo>
                  <a:lnTo>
                    <a:pt x="0" y="85"/>
                  </a:lnTo>
                  <a:lnTo>
                    <a:pt x="0" y="82"/>
                  </a:lnTo>
                  <a:lnTo>
                    <a:pt x="0" y="79"/>
                  </a:lnTo>
                  <a:lnTo>
                    <a:pt x="2" y="77"/>
                  </a:lnTo>
                  <a:lnTo>
                    <a:pt x="4" y="76"/>
                  </a:lnTo>
                  <a:lnTo>
                    <a:pt x="10" y="76"/>
                  </a:lnTo>
                  <a:lnTo>
                    <a:pt x="17" y="77"/>
                  </a:lnTo>
                  <a:lnTo>
                    <a:pt x="24" y="79"/>
                  </a:lnTo>
                  <a:lnTo>
                    <a:pt x="18" y="64"/>
                  </a:lnTo>
                  <a:lnTo>
                    <a:pt x="18" y="48"/>
                  </a:lnTo>
                  <a:lnTo>
                    <a:pt x="20" y="34"/>
                  </a:lnTo>
                  <a:lnTo>
                    <a:pt x="24" y="19"/>
                  </a:lnTo>
                  <a:lnTo>
                    <a:pt x="26" y="17"/>
                  </a:lnTo>
                  <a:lnTo>
                    <a:pt x="27" y="13"/>
                  </a:lnTo>
                  <a:lnTo>
                    <a:pt x="28" y="10"/>
                  </a:lnTo>
                  <a:lnTo>
                    <a:pt x="29" y="6"/>
                  </a:lnTo>
                  <a:lnTo>
                    <a:pt x="32" y="4"/>
                  </a:lnTo>
                  <a:lnTo>
                    <a:pt x="34" y="2"/>
                  </a:lnTo>
                  <a:lnTo>
                    <a:pt x="44" y="0"/>
                  </a:lnTo>
                  <a:lnTo>
                    <a:pt x="53" y="1"/>
                  </a:lnTo>
                  <a:lnTo>
                    <a:pt x="63" y="5"/>
                  </a:lnTo>
                  <a:lnTo>
                    <a:pt x="74" y="8"/>
                  </a:lnTo>
                  <a:lnTo>
                    <a:pt x="76" y="8"/>
                  </a:lnTo>
                  <a:lnTo>
                    <a:pt x="79" y="8"/>
                  </a:lnTo>
                  <a:lnTo>
                    <a:pt x="81" y="7"/>
                  </a:lnTo>
                  <a:lnTo>
                    <a:pt x="83" y="6"/>
                  </a:lnTo>
                  <a:lnTo>
                    <a:pt x="86" y="5"/>
                  </a:lnTo>
                  <a:lnTo>
                    <a:pt x="88" y="5"/>
                  </a:lnTo>
                  <a:lnTo>
                    <a:pt x="91" y="5"/>
                  </a:lnTo>
                  <a:lnTo>
                    <a:pt x="92" y="6"/>
                  </a:lnTo>
                  <a:lnTo>
                    <a:pt x="93" y="8"/>
                  </a:lnTo>
                  <a:lnTo>
                    <a:pt x="93" y="10"/>
                  </a:lnTo>
                  <a:lnTo>
                    <a:pt x="91" y="12"/>
                  </a:lnTo>
                  <a:lnTo>
                    <a:pt x="89" y="13"/>
                  </a:lnTo>
                  <a:lnTo>
                    <a:pt x="87" y="14"/>
                  </a:lnTo>
                  <a:lnTo>
                    <a:pt x="85" y="17"/>
                  </a:lnTo>
                  <a:lnTo>
                    <a:pt x="83" y="19"/>
                  </a:lnTo>
                  <a:lnTo>
                    <a:pt x="83" y="25"/>
                  </a:lnTo>
                  <a:lnTo>
                    <a:pt x="87" y="31"/>
                  </a:lnTo>
                  <a:lnTo>
                    <a:pt x="92" y="37"/>
                  </a:lnTo>
                  <a:lnTo>
                    <a:pt x="98" y="42"/>
                  </a:lnTo>
                  <a:lnTo>
                    <a:pt x="100" y="45"/>
                  </a:lnTo>
                  <a:lnTo>
                    <a:pt x="102" y="48"/>
                  </a:lnTo>
                  <a:lnTo>
                    <a:pt x="100" y="51"/>
                  </a:lnTo>
                  <a:lnTo>
                    <a:pt x="94" y="61"/>
                  </a:lnTo>
                  <a:lnTo>
                    <a:pt x="88" y="71"/>
                  </a:lnTo>
                  <a:lnTo>
                    <a:pt x="83" y="77"/>
                  </a:lnTo>
                  <a:lnTo>
                    <a:pt x="76" y="81"/>
                  </a:lnTo>
                  <a:lnTo>
                    <a:pt x="69" y="84"/>
                  </a:lnTo>
                  <a:lnTo>
                    <a:pt x="64" y="91"/>
                  </a:lnTo>
                  <a:lnTo>
                    <a:pt x="63" y="95"/>
                  </a:lnTo>
                  <a:lnTo>
                    <a:pt x="61" y="100"/>
                  </a:lnTo>
                  <a:lnTo>
                    <a:pt x="59" y="103"/>
                  </a:lnTo>
                  <a:lnTo>
                    <a:pt x="58" y="107"/>
                  </a:lnTo>
                  <a:lnTo>
                    <a:pt x="58" y="117"/>
                  </a:lnTo>
                  <a:lnTo>
                    <a:pt x="61" y="128"/>
                  </a:lnTo>
                  <a:lnTo>
                    <a:pt x="63" y="138"/>
                  </a:lnTo>
                  <a:lnTo>
                    <a:pt x="69" y="148"/>
                  </a:lnTo>
                  <a:lnTo>
                    <a:pt x="76" y="154"/>
                  </a:lnTo>
                  <a:lnTo>
                    <a:pt x="85" y="158"/>
                  </a:lnTo>
                  <a:lnTo>
                    <a:pt x="97" y="155"/>
                  </a:lnTo>
                  <a:lnTo>
                    <a:pt x="97" y="156"/>
                  </a:lnTo>
                  <a:lnTo>
                    <a:pt x="97" y="158"/>
                  </a:lnTo>
                  <a:lnTo>
                    <a:pt x="98" y="158"/>
                  </a:lnTo>
                  <a:lnTo>
                    <a:pt x="99" y="158"/>
                  </a:lnTo>
                  <a:lnTo>
                    <a:pt x="100" y="158"/>
                  </a:lnTo>
                  <a:lnTo>
                    <a:pt x="100" y="159"/>
                  </a:lnTo>
                  <a:lnTo>
                    <a:pt x="100" y="160"/>
                  </a:lnTo>
                  <a:lnTo>
                    <a:pt x="111" y="158"/>
                  </a:lnTo>
                  <a:lnTo>
                    <a:pt x="121" y="158"/>
                  </a:lnTo>
                  <a:lnTo>
                    <a:pt x="130" y="160"/>
                  </a:lnTo>
                  <a:lnTo>
                    <a:pt x="134" y="164"/>
                  </a:lnTo>
                  <a:lnTo>
                    <a:pt x="135" y="170"/>
                  </a:lnTo>
                  <a:lnTo>
                    <a:pt x="136" y="176"/>
                  </a:lnTo>
                  <a:lnTo>
                    <a:pt x="140" y="180"/>
                  </a:lnTo>
                  <a:lnTo>
                    <a:pt x="144" y="183"/>
                  </a:lnTo>
                  <a:lnTo>
                    <a:pt x="147" y="184"/>
                  </a:lnTo>
                  <a:lnTo>
                    <a:pt x="152" y="183"/>
                  </a:lnTo>
                  <a:lnTo>
                    <a:pt x="151" y="180"/>
                  </a:lnTo>
                  <a:lnTo>
                    <a:pt x="150" y="178"/>
                  </a:lnTo>
                  <a:lnTo>
                    <a:pt x="150" y="174"/>
                  </a:lnTo>
                  <a:lnTo>
                    <a:pt x="151" y="172"/>
                  </a:lnTo>
                  <a:lnTo>
                    <a:pt x="152" y="170"/>
                  </a:lnTo>
                  <a:lnTo>
                    <a:pt x="153" y="168"/>
                  </a:lnTo>
                  <a:lnTo>
                    <a:pt x="156" y="168"/>
                  </a:lnTo>
                  <a:lnTo>
                    <a:pt x="158" y="171"/>
                  </a:lnTo>
                  <a:lnTo>
                    <a:pt x="160" y="172"/>
                  </a:lnTo>
                  <a:lnTo>
                    <a:pt x="162" y="176"/>
                  </a:lnTo>
                  <a:lnTo>
                    <a:pt x="164" y="178"/>
                  </a:lnTo>
                  <a:lnTo>
                    <a:pt x="166" y="179"/>
                  </a:lnTo>
                  <a:lnTo>
                    <a:pt x="170" y="182"/>
                  </a:lnTo>
                  <a:lnTo>
                    <a:pt x="166" y="184"/>
                  </a:lnTo>
                  <a:lnTo>
                    <a:pt x="164" y="188"/>
                  </a:lnTo>
                  <a:lnTo>
                    <a:pt x="162" y="191"/>
                  </a:lnTo>
                  <a:lnTo>
                    <a:pt x="158" y="194"/>
                  </a:lnTo>
                  <a:lnTo>
                    <a:pt x="157" y="196"/>
                  </a:lnTo>
                  <a:lnTo>
                    <a:pt x="157" y="197"/>
                  </a:lnTo>
                  <a:lnTo>
                    <a:pt x="158" y="200"/>
                  </a:lnTo>
                  <a:lnTo>
                    <a:pt x="159" y="203"/>
                  </a:lnTo>
                  <a:lnTo>
                    <a:pt x="163" y="206"/>
                  </a:lnTo>
                  <a:lnTo>
                    <a:pt x="165" y="207"/>
                  </a:lnTo>
                  <a:lnTo>
                    <a:pt x="168" y="209"/>
                  </a:lnTo>
                  <a:lnTo>
                    <a:pt x="166" y="209"/>
                  </a:lnTo>
                  <a:lnTo>
                    <a:pt x="165" y="209"/>
                  </a:lnTo>
                  <a:lnTo>
                    <a:pt x="169" y="209"/>
                  </a:lnTo>
                  <a:lnTo>
                    <a:pt x="171" y="209"/>
                  </a:lnTo>
                  <a:lnTo>
                    <a:pt x="174" y="209"/>
                  </a:lnTo>
                  <a:lnTo>
                    <a:pt x="175" y="213"/>
                  </a:lnTo>
                  <a:lnTo>
                    <a:pt x="175" y="215"/>
                  </a:lnTo>
                  <a:lnTo>
                    <a:pt x="174" y="217"/>
                  </a:lnTo>
                  <a:lnTo>
                    <a:pt x="171" y="218"/>
                  </a:lnTo>
                  <a:lnTo>
                    <a:pt x="169" y="219"/>
                  </a:lnTo>
                  <a:lnTo>
                    <a:pt x="165" y="220"/>
                  </a:lnTo>
                  <a:lnTo>
                    <a:pt x="163" y="220"/>
                  </a:lnTo>
                  <a:lnTo>
                    <a:pt x="159" y="219"/>
                  </a:lnTo>
                  <a:lnTo>
                    <a:pt x="157" y="219"/>
                  </a:lnTo>
                  <a:lnTo>
                    <a:pt x="159" y="215"/>
                  </a:lnTo>
                  <a:lnTo>
                    <a:pt x="160" y="213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25" name="Freeform 121"/>
            <p:cNvSpPr>
              <a:spLocks/>
            </p:cNvSpPr>
            <p:nvPr/>
          </p:nvSpPr>
          <p:spPr bwMode="gray">
            <a:xfrm>
              <a:off x="3689" y="3068"/>
              <a:ext cx="43" cy="62"/>
            </a:xfrm>
            <a:custGeom>
              <a:avLst/>
              <a:gdLst>
                <a:gd name="T0" fmla="*/ 6 w 37"/>
                <a:gd name="T1" fmla="*/ 18 h 53"/>
                <a:gd name="T2" fmla="*/ 5 w 37"/>
                <a:gd name="T3" fmla="*/ 16 h 53"/>
                <a:gd name="T4" fmla="*/ 3 w 37"/>
                <a:gd name="T5" fmla="*/ 14 h 53"/>
                <a:gd name="T6" fmla="*/ 3 w 37"/>
                <a:gd name="T7" fmla="*/ 13 h 53"/>
                <a:gd name="T8" fmla="*/ 3 w 37"/>
                <a:gd name="T9" fmla="*/ 12 h 53"/>
                <a:gd name="T10" fmla="*/ 1 w 37"/>
                <a:gd name="T11" fmla="*/ 11 h 53"/>
                <a:gd name="T12" fmla="*/ 0 w 37"/>
                <a:gd name="T13" fmla="*/ 9 h 53"/>
                <a:gd name="T14" fmla="*/ 10 w 37"/>
                <a:gd name="T15" fmla="*/ 4 h 53"/>
                <a:gd name="T16" fmla="*/ 20 w 37"/>
                <a:gd name="T17" fmla="*/ 0 h 53"/>
                <a:gd name="T18" fmla="*/ 29 w 37"/>
                <a:gd name="T19" fmla="*/ 0 h 53"/>
                <a:gd name="T20" fmla="*/ 35 w 37"/>
                <a:gd name="T21" fmla="*/ 5 h 53"/>
                <a:gd name="T22" fmla="*/ 38 w 37"/>
                <a:gd name="T23" fmla="*/ 12 h 53"/>
                <a:gd name="T24" fmla="*/ 40 w 37"/>
                <a:gd name="T25" fmla="*/ 20 h 53"/>
                <a:gd name="T26" fmla="*/ 40 w 37"/>
                <a:gd name="T27" fmla="*/ 28 h 53"/>
                <a:gd name="T28" fmla="*/ 41 w 37"/>
                <a:gd name="T29" fmla="*/ 37 h 53"/>
                <a:gd name="T30" fmla="*/ 43 w 37"/>
                <a:gd name="T31" fmla="*/ 47 h 53"/>
                <a:gd name="T32" fmla="*/ 43 w 37"/>
                <a:gd name="T33" fmla="*/ 55 h 53"/>
                <a:gd name="T34" fmla="*/ 40 w 37"/>
                <a:gd name="T35" fmla="*/ 61 h 53"/>
                <a:gd name="T36" fmla="*/ 35 w 37"/>
                <a:gd name="T37" fmla="*/ 62 h 53"/>
                <a:gd name="T38" fmla="*/ 31 w 37"/>
                <a:gd name="T39" fmla="*/ 56 h 53"/>
                <a:gd name="T40" fmla="*/ 28 w 37"/>
                <a:gd name="T41" fmla="*/ 49 h 53"/>
                <a:gd name="T42" fmla="*/ 26 w 37"/>
                <a:gd name="T43" fmla="*/ 42 h 53"/>
                <a:gd name="T44" fmla="*/ 20 w 37"/>
                <a:gd name="T45" fmla="*/ 35 h 53"/>
                <a:gd name="T46" fmla="*/ 19 w 37"/>
                <a:gd name="T47" fmla="*/ 34 h 53"/>
                <a:gd name="T48" fmla="*/ 19 w 37"/>
                <a:gd name="T49" fmla="*/ 33 h 53"/>
                <a:gd name="T50" fmla="*/ 20 w 37"/>
                <a:gd name="T51" fmla="*/ 33 h 53"/>
                <a:gd name="T52" fmla="*/ 21 w 37"/>
                <a:gd name="T53" fmla="*/ 32 h 53"/>
                <a:gd name="T54" fmla="*/ 22 w 37"/>
                <a:gd name="T55" fmla="*/ 30 h 53"/>
                <a:gd name="T56" fmla="*/ 24 w 37"/>
                <a:gd name="T57" fmla="*/ 28 h 53"/>
                <a:gd name="T58" fmla="*/ 26 w 37"/>
                <a:gd name="T59" fmla="*/ 27 h 53"/>
                <a:gd name="T60" fmla="*/ 24 w 37"/>
                <a:gd name="T61" fmla="*/ 26 h 53"/>
                <a:gd name="T62" fmla="*/ 21 w 37"/>
                <a:gd name="T63" fmla="*/ 28 h 53"/>
                <a:gd name="T64" fmla="*/ 19 w 37"/>
                <a:gd name="T65" fmla="*/ 30 h 53"/>
                <a:gd name="T66" fmla="*/ 15 w 37"/>
                <a:gd name="T67" fmla="*/ 30 h 53"/>
                <a:gd name="T68" fmla="*/ 12 w 37"/>
                <a:gd name="T69" fmla="*/ 28 h 53"/>
                <a:gd name="T70" fmla="*/ 8 w 37"/>
                <a:gd name="T71" fmla="*/ 26 h 53"/>
                <a:gd name="T72" fmla="*/ 7 w 37"/>
                <a:gd name="T73" fmla="*/ 21 h 53"/>
                <a:gd name="T74" fmla="*/ 5 w 37"/>
                <a:gd name="T75" fmla="*/ 19 h 53"/>
                <a:gd name="T76" fmla="*/ 3 w 37"/>
                <a:gd name="T77" fmla="*/ 14 h 53"/>
                <a:gd name="T78" fmla="*/ 5 w 37"/>
                <a:gd name="T79" fmla="*/ 16 h 53"/>
                <a:gd name="T80" fmla="*/ 6 w 37"/>
                <a:gd name="T81" fmla="*/ 18 h 5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7"/>
                <a:gd name="T124" fmla="*/ 0 h 53"/>
                <a:gd name="T125" fmla="*/ 37 w 37"/>
                <a:gd name="T126" fmla="*/ 53 h 5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7" h="53">
                  <a:moveTo>
                    <a:pt x="5" y="15"/>
                  </a:moveTo>
                  <a:lnTo>
                    <a:pt x="4" y="14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1" y="9"/>
                  </a:lnTo>
                  <a:lnTo>
                    <a:pt x="0" y="8"/>
                  </a:lnTo>
                  <a:lnTo>
                    <a:pt x="9" y="3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30" y="4"/>
                  </a:lnTo>
                  <a:lnTo>
                    <a:pt x="33" y="10"/>
                  </a:lnTo>
                  <a:lnTo>
                    <a:pt x="34" y="17"/>
                  </a:lnTo>
                  <a:lnTo>
                    <a:pt x="34" y="24"/>
                  </a:lnTo>
                  <a:lnTo>
                    <a:pt x="35" y="32"/>
                  </a:lnTo>
                  <a:lnTo>
                    <a:pt x="37" y="40"/>
                  </a:lnTo>
                  <a:lnTo>
                    <a:pt x="37" y="47"/>
                  </a:lnTo>
                  <a:lnTo>
                    <a:pt x="34" y="52"/>
                  </a:lnTo>
                  <a:lnTo>
                    <a:pt x="30" y="53"/>
                  </a:lnTo>
                  <a:lnTo>
                    <a:pt x="27" y="48"/>
                  </a:lnTo>
                  <a:lnTo>
                    <a:pt x="24" y="42"/>
                  </a:lnTo>
                  <a:lnTo>
                    <a:pt x="22" y="36"/>
                  </a:lnTo>
                  <a:lnTo>
                    <a:pt x="17" y="30"/>
                  </a:lnTo>
                  <a:lnTo>
                    <a:pt x="16" y="29"/>
                  </a:lnTo>
                  <a:lnTo>
                    <a:pt x="16" y="28"/>
                  </a:lnTo>
                  <a:lnTo>
                    <a:pt x="17" y="28"/>
                  </a:lnTo>
                  <a:lnTo>
                    <a:pt x="18" y="27"/>
                  </a:lnTo>
                  <a:lnTo>
                    <a:pt x="19" y="26"/>
                  </a:lnTo>
                  <a:lnTo>
                    <a:pt x="21" y="24"/>
                  </a:lnTo>
                  <a:lnTo>
                    <a:pt x="22" y="23"/>
                  </a:lnTo>
                  <a:lnTo>
                    <a:pt x="21" y="22"/>
                  </a:lnTo>
                  <a:lnTo>
                    <a:pt x="18" y="24"/>
                  </a:lnTo>
                  <a:lnTo>
                    <a:pt x="16" y="26"/>
                  </a:lnTo>
                  <a:lnTo>
                    <a:pt x="13" y="26"/>
                  </a:lnTo>
                  <a:lnTo>
                    <a:pt x="10" y="24"/>
                  </a:lnTo>
                  <a:lnTo>
                    <a:pt x="7" y="22"/>
                  </a:lnTo>
                  <a:lnTo>
                    <a:pt x="6" y="18"/>
                  </a:lnTo>
                  <a:lnTo>
                    <a:pt x="4" y="16"/>
                  </a:lnTo>
                  <a:lnTo>
                    <a:pt x="3" y="12"/>
                  </a:lnTo>
                  <a:lnTo>
                    <a:pt x="4" y="14"/>
                  </a:lnTo>
                  <a:lnTo>
                    <a:pt x="5" y="15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26" name="Freeform 122"/>
            <p:cNvSpPr>
              <a:spLocks/>
            </p:cNvSpPr>
            <p:nvPr/>
          </p:nvSpPr>
          <p:spPr bwMode="gray">
            <a:xfrm>
              <a:off x="3680" y="3096"/>
              <a:ext cx="44" cy="72"/>
            </a:xfrm>
            <a:custGeom>
              <a:avLst/>
              <a:gdLst>
                <a:gd name="T0" fmla="*/ 24 w 38"/>
                <a:gd name="T1" fmla="*/ 20 h 61"/>
                <a:gd name="T2" fmla="*/ 17 w 38"/>
                <a:gd name="T3" fmla="*/ 18 h 61"/>
                <a:gd name="T4" fmla="*/ 13 w 38"/>
                <a:gd name="T5" fmla="*/ 13 h 61"/>
                <a:gd name="T6" fmla="*/ 8 w 38"/>
                <a:gd name="T7" fmla="*/ 6 h 61"/>
                <a:gd name="T8" fmla="*/ 8 w 38"/>
                <a:gd name="T9" fmla="*/ 0 h 61"/>
                <a:gd name="T10" fmla="*/ 5 w 38"/>
                <a:gd name="T11" fmla="*/ 2 h 61"/>
                <a:gd name="T12" fmla="*/ 1 w 38"/>
                <a:gd name="T13" fmla="*/ 4 h 61"/>
                <a:gd name="T14" fmla="*/ 3 w 38"/>
                <a:gd name="T15" fmla="*/ 19 h 61"/>
                <a:gd name="T16" fmla="*/ 0 w 38"/>
                <a:gd name="T17" fmla="*/ 31 h 61"/>
                <a:gd name="T18" fmla="*/ 1 w 38"/>
                <a:gd name="T19" fmla="*/ 38 h 61"/>
                <a:gd name="T20" fmla="*/ 8 w 38"/>
                <a:gd name="T21" fmla="*/ 41 h 61"/>
                <a:gd name="T22" fmla="*/ 17 w 38"/>
                <a:gd name="T23" fmla="*/ 41 h 61"/>
                <a:gd name="T24" fmla="*/ 21 w 38"/>
                <a:gd name="T25" fmla="*/ 55 h 61"/>
                <a:gd name="T26" fmla="*/ 27 w 38"/>
                <a:gd name="T27" fmla="*/ 68 h 61"/>
                <a:gd name="T28" fmla="*/ 41 w 38"/>
                <a:gd name="T29" fmla="*/ 72 h 61"/>
                <a:gd name="T30" fmla="*/ 35 w 38"/>
                <a:gd name="T31" fmla="*/ 68 h 61"/>
                <a:gd name="T32" fmla="*/ 31 w 38"/>
                <a:gd name="T33" fmla="*/ 67 h 61"/>
                <a:gd name="T34" fmla="*/ 30 w 38"/>
                <a:gd name="T35" fmla="*/ 63 h 61"/>
                <a:gd name="T36" fmla="*/ 34 w 38"/>
                <a:gd name="T37" fmla="*/ 60 h 61"/>
                <a:gd name="T38" fmla="*/ 37 w 38"/>
                <a:gd name="T39" fmla="*/ 61 h 61"/>
                <a:gd name="T40" fmla="*/ 42 w 38"/>
                <a:gd name="T41" fmla="*/ 63 h 61"/>
                <a:gd name="T42" fmla="*/ 43 w 38"/>
                <a:gd name="T43" fmla="*/ 63 h 61"/>
                <a:gd name="T44" fmla="*/ 41 w 38"/>
                <a:gd name="T45" fmla="*/ 53 h 61"/>
                <a:gd name="T46" fmla="*/ 31 w 38"/>
                <a:gd name="T47" fmla="*/ 45 h 61"/>
                <a:gd name="T48" fmla="*/ 34 w 38"/>
                <a:gd name="T49" fmla="*/ 39 h 61"/>
                <a:gd name="T50" fmla="*/ 35 w 38"/>
                <a:gd name="T51" fmla="*/ 38 h 61"/>
                <a:gd name="T52" fmla="*/ 35 w 38"/>
                <a:gd name="T53" fmla="*/ 34 h 61"/>
                <a:gd name="T54" fmla="*/ 35 w 38"/>
                <a:gd name="T55" fmla="*/ 33 h 61"/>
                <a:gd name="T56" fmla="*/ 36 w 38"/>
                <a:gd name="T57" fmla="*/ 28 h 61"/>
                <a:gd name="T58" fmla="*/ 31 w 38"/>
                <a:gd name="T59" fmla="*/ 24 h 61"/>
                <a:gd name="T60" fmla="*/ 27 w 38"/>
                <a:gd name="T61" fmla="*/ 19 h 61"/>
                <a:gd name="T62" fmla="*/ 29 w 38"/>
                <a:gd name="T63" fmla="*/ 21 h 6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"/>
                <a:gd name="T97" fmla="*/ 0 h 61"/>
                <a:gd name="T98" fmla="*/ 38 w 38"/>
                <a:gd name="T99" fmla="*/ 61 h 6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" h="61">
                  <a:moveTo>
                    <a:pt x="25" y="18"/>
                  </a:moveTo>
                  <a:lnTo>
                    <a:pt x="21" y="17"/>
                  </a:lnTo>
                  <a:lnTo>
                    <a:pt x="18" y="16"/>
                  </a:lnTo>
                  <a:lnTo>
                    <a:pt x="15" y="15"/>
                  </a:lnTo>
                  <a:lnTo>
                    <a:pt x="12" y="12"/>
                  </a:lnTo>
                  <a:lnTo>
                    <a:pt x="11" y="11"/>
                  </a:lnTo>
                  <a:lnTo>
                    <a:pt x="8" y="8"/>
                  </a:lnTo>
                  <a:lnTo>
                    <a:pt x="7" y="5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3" y="3"/>
                  </a:lnTo>
                  <a:lnTo>
                    <a:pt x="1" y="3"/>
                  </a:lnTo>
                  <a:lnTo>
                    <a:pt x="2" y="10"/>
                  </a:lnTo>
                  <a:lnTo>
                    <a:pt x="3" y="16"/>
                  </a:lnTo>
                  <a:lnTo>
                    <a:pt x="1" y="22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1" y="32"/>
                  </a:lnTo>
                  <a:lnTo>
                    <a:pt x="3" y="34"/>
                  </a:lnTo>
                  <a:lnTo>
                    <a:pt x="7" y="35"/>
                  </a:lnTo>
                  <a:lnTo>
                    <a:pt x="12" y="37"/>
                  </a:lnTo>
                  <a:lnTo>
                    <a:pt x="15" y="35"/>
                  </a:lnTo>
                  <a:lnTo>
                    <a:pt x="17" y="41"/>
                  </a:lnTo>
                  <a:lnTo>
                    <a:pt x="18" y="47"/>
                  </a:lnTo>
                  <a:lnTo>
                    <a:pt x="20" y="53"/>
                  </a:lnTo>
                  <a:lnTo>
                    <a:pt x="23" y="58"/>
                  </a:lnTo>
                  <a:lnTo>
                    <a:pt x="27" y="61"/>
                  </a:lnTo>
                  <a:lnTo>
                    <a:pt x="35" y="61"/>
                  </a:lnTo>
                  <a:lnTo>
                    <a:pt x="32" y="59"/>
                  </a:lnTo>
                  <a:lnTo>
                    <a:pt x="30" y="58"/>
                  </a:lnTo>
                  <a:lnTo>
                    <a:pt x="29" y="57"/>
                  </a:lnTo>
                  <a:lnTo>
                    <a:pt x="27" y="57"/>
                  </a:lnTo>
                  <a:lnTo>
                    <a:pt x="26" y="56"/>
                  </a:lnTo>
                  <a:lnTo>
                    <a:pt x="26" y="53"/>
                  </a:lnTo>
                  <a:lnTo>
                    <a:pt x="27" y="52"/>
                  </a:lnTo>
                  <a:lnTo>
                    <a:pt x="29" y="51"/>
                  </a:lnTo>
                  <a:lnTo>
                    <a:pt x="30" y="51"/>
                  </a:lnTo>
                  <a:lnTo>
                    <a:pt x="32" y="52"/>
                  </a:lnTo>
                  <a:lnTo>
                    <a:pt x="33" y="53"/>
                  </a:lnTo>
                  <a:lnTo>
                    <a:pt x="36" y="53"/>
                  </a:lnTo>
                  <a:lnTo>
                    <a:pt x="37" y="53"/>
                  </a:lnTo>
                  <a:lnTo>
                    <a:pt x="38" y="49"/>
                  </a:lnTo>
                  <a:lnTo>
                    <a:pt x="35" y="45"/>
                  </a:lnTo>
                  <a:lnTo>
                    <a:pt x="30" y="43"/>
                  </a:lnTo>
                  <a:lnTo>
                    <a:pt x="27" y="38"/>
                  </a:lnTo>
                  <a:lnTo>
                    <a:pt x="27" y="33"/>
                  </a:lnTo>
                  <a:lnTo>
                    <a:pt x="29" y="33"/>
                  </a:lnTo>
                  <a:lnTo>
                    <a:pt x="30" y="32"/>
                  </a:lnTo>
                  <a:lnTo>
                    <a:pt x="30" y="31"/>
                  </a:lnTo>
                  <a:lnTo>
                    <a:pt x="30" y="29"/>
                  </a:lnTo>
                  <a:lnTo>
                    <a:pt x="30" y="28"/>
                  </a:lnTo>
                  <a:lnTo>
                    <a:pt x="32" y="28"/>
                  </a:lnTo>
                  <a:lnTo>
                    <a:pt x="31" y="24"/>
                  </a:lnTo>
                  <a:lnTo>
                    <a:pt x="30" y="22"/>
                  </a:lnTo>
                  <a:lnTo>
                    <a:pt x="27" y="20"/>
                  </a:lnTo>
                  <a:lnTo>
                    <a:pt x="25" y="18"/>
                  </a:lnTo>
                  <a:lnTo>
                    <a:pt x="23" y="16"/>
                  </a:lnTo>
                  <a:lnTo>
                    <a:pt x="24" y="17"/>
                  </a:lnTo>
                  <a:lnTo>
                    <a:pt x="25" y="18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27" name="Freeform 123"/>
            <p:cNvSpPr>
              <a:spLocks/>
            </p:cNvSpPr>
            <p:nvPr/>
          </p:nvSpPr>
          <p:spPr bwMode="gray">
            <a:xfrm>
              <a:off x="3591" y="3129"/>
              <a:ext cx="51" cy="78"/>
            </a:xfrm>
            <a:custGeom>
              <a:avLst/>
              <a:gdLst>
                <a:gd name="T0" fmla="*/ 44 w 44"/>
                <a:gd name="T1" fmla="*/ 6 h 67"/>
                <a:gd name="T2" fmla="*/ 35 w 44"/>
                <a:gd name="T3" fmla="*/ 8 h 67"/>
                <a:gd name="T4" fmla="*/ 27 w 44"/>
                <a:gd name="T5" fmla="*/ 10 h 67"/>
                <a:gd name="T6" fmla="*/ 16 w 44"/>
                <a:gd name="T7" fmla="*/ 8 h 67"/>
                <a:gd name="T8" fmla="*/ 15 w 44"/>
                <a:gd name="T9" fmla="*/ 12 h 67"/>
                <a:gd name="T10" fmla="*/ 14 w 44"/>
                <a:gd name="T11" fmla="*/ 14 h 67"/>
                <a:gd name="T12" fmla="*/ 13 w 44"/>
                <a:gd name="T13" fmla="*/ 17 h 67"/>
                <a:gd name="T14" fmla="*/ 10 w 44"/>
                <a:gd name="T15" fmla="*/ 21 h 67"/>
                <a:gd name="T16" fmla="*/ 10 w 44"/>
                <a:gd name="T17" fmla="*/ 24 h 67"/>
                <a:gd name="T18" fmla="*/ 13 w 44"/>
                <a:gd name="T19" fmla="*/ 27 h 67"/>
                <a:gd name="T20" fmla="*/ 15 w 44"/>
                <a:gd name="T21" fmla="*/ 29 h 67"/>
                <a:gd name="T22" fmla="*/ 19 w 44"/>
                <a:gd name="T23" fmla="*/ 31 h 67"/>
                <a:gd name="T24" fmla="*/ 21 w 44"/>
                <a:gd name="T25" fmla="*/ 29 h 67"/>
                <a:gd name="T26" fmla="*/ 25 w 44"/>
                <a:gd name="T27" fmla="*/ 28 h 67"/>
                <a:gd name="T28" fmla="*/ 28 w 44"/>
                <a:gd name="T29" fmla="*/ 27 h 67"/>
                <a:gd name="T30" fmla="*/ 25 w 44"/>
                <a:gd name="T31" fmla="*/ 29 h 67"/>
                <a:gd name="T32" fmla="*/ 23 w 44"/>
                <a:gd name="T33" fmla="*/ 33 h 67"/>
                <a:gd name="T34" fmla="*/ 23 w 44"/>
                <a:gd name="T35" fmla="*/ 36 h 67"/>
                <a:gd name="T36" fmla="*/ 23 w 44"/>
                <a:gd name="T37" fmla="*/ 40 h 67"/>
                <a:gd name="T38" fmla="*/ 25 w 44"/>
                <a:gd name="T39" fmla="*/ 42 h 67"/>
                <a:gd name="T40" fmla="*/ 25 w 44"/>
                <a:gd name="T41" fmla="*/ 45 h 67"/>
                <a:gd name="T42" fmla="*/ 23 w 44"/>
                <a:gd name="T43" fmla="*/ 48 h 67"/>
                <a:gd name="T44" fmla="*/ 22 w 44"/>
                <a:gd name="T45" fmla="*/ 50 h 67"/>
                <a:gd name="T46" fmla="*/ 20 w 44"/>
                <a:gd name="T47" fmla="*/ 52 h 67"/>
                <a:gd name="T48" fmla="*/ 15 w 44"/>
                <a:gd name="T49" fmla="*/ 52 h 67"/>
                <a:gd name="T50" fmla="*/ 10 w 44"/>
                <a:gd name="T51" fmla="*/ 52 h 67"/>
                <a:gd name="T52" fmla="*/ 8 w 44"/>
                <a:gd name="T53" fmla="*/ 52 h 67"/>
                <a:gd name="T54" fmla="*/ 3 w 44"/>
                <a:gd name="T55" fmla="*/ 52 h 67"/>
                <a:gd name="T56" fmla="*/ 1 w 44"/>
                <a:gd name="T57" fmla="*/ 54 h 67"/>
                <a:gd name="T58" fmla="*/ 1 w 44"/>
                <a:gd name="T59" fmla="*/ 55 h 67"/>
                <a:gd name="T60" fmla="*/ 0 w 44"/>
                <a:gd name="T61" fmla="*/ 56 h 67"/>
                <a:gd name="T62" fmla="*/ 1 w 44"/>
                <a:gd name="T63" fmla="*/ 57 h 67"/>
                <a:gd name="T64" fmla="*/ 1 w 44"/>
                <a:gd name="T65" fmla="*/ 59 h 67"/>
                <a:gd name="T66" fmla="*/ 10 w 44"/>
                <a:gd name="T67" fmla="*/ 69 h 67"/>
                <a:gd name="T68" fmla="*/ 23 w 44"/>
                <a:gd name="T69" fmla="*/ 76 h 67"/>
                <a:gd name="T70" fmla="*/ 36 w 44"/>
                <a:gd name="T71" fmla="*/ 78 h 67"/>
                <a:gd name="T72" fmla="*/ 49 w 44"/>
                <a:gd name="T73" fmla="*/ 77 h 67"/>
                <a:gd name="T74" fmla="*/ 49 w 44"/>
                <a:gd name="T75" fmla="*/ 76 h 67"/>
                <a:gd name="T76" fmla="*/ 49 w 44"/>
                <a:gd name="T77" fmla="*/ 75 h 67"/>
                <a:gd name="T78" fmla="*/ 49 w 44"/>
                <a:gd name="T79" fmla="*/ 71 h 67"/>
                <a:gd name="T80" fmla="*/ 48 w 44"/>
                <a:gd name="T81" fmla="*/ 69 h 67"/>
                <a:gd name="T82" fmla="*/ 44 w 44"/>
                <a:gd name="T83" fmla="*/ 66 h 67"/>
                <a:gd name="T84" fmla="*/ 43 w 44"/>
                <a:gd name="T85" fmla="*/ 64 h 67"/>
                <a:gd name="T86" fmla="*/ 43 w 44"/>
                <a:gd name="T87" fmla="*/ 62 h 67"/>
                <a:gd name="T88" fmla="*/ 42 w 44"/>
                <a:gd name="T89" fmla="*/ 48 h 67"/>
                <a:gd name="T90" fmla="*/ 46 w 44"/>
                <a:gd name="T91" fmla="*/ 34 h 67"/>
                <a:gd name="T92" fmla="*/ 51 w 44"/>
                <a:gd name="T93" fmla="*/ 20 h 67"/>
                <a:gd name="T94" fmla="*/ 51 w 44"/>
                <a:gd name="T95" fmla="*/ 6 h 67"/>
                <a:gd name="T96" fmla="*/ 49 w 44"/>
                <a:gd name="T97" fmla="*/ 3 h 67"/>
                <a:gd name="T98" fmla="*/ 46 w 44"/>
                <a:gd name="T99" fmla="*/ 0 h 67"/>
                <a:gd name="T100" fmla="*/ 41 w 44"/>
                <a:gd name="T101" fmla="*/ 0 h 67"/>
                <a:gd name="T102" fmla="*/ 36 w 44"/>
                <a:gd name="T103" fmla="*/ 0 h 67"/>
                <a:gd name="T104" fmla="*/ 44 w 44"/>
                <a:gd name="T105" fmla="*/ 6 h 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4"/>
                <a:gd name="T160" fmla="*/ 0 h 67"/>
                <a:gd name="T161" fmla="*/ 44 w 44"/>
                <a:gd name="T162" fmla="*/ 67 h 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4" h="67">
                  <a:moveTo>
                    <a:pt x="38" y="5"/>
                  </a:moveTo>
                  <a:lnTo>
                    <a:pt x="30" y="7"/>
                  </a:lnTo>
                  <a:lnTo>
                    <a:pt x="23" y="9"/>
                  </a:lnTo>
                  <a:lnTo>
                    <a:pt x="14" y="7"/>
                  </a:lnTo>
                  <a:lnTo>
                    <a:pt x="13" y="10"/>
                  </a:lnTo>
                  <a:lnTo>
                    <a:pt x="12" y="12"/>
                  </a:lnTo>
                  <a:lnTo>
                    <a:pt x="11" y="15"/>
                  </a:lnTo>
                  <a:lnTo>
                    <a:pt x="9" y="18"/>
                  </a:lnTo>
                  <a:lnTo>
                    <a:pt x="9" y="21"/>
                  </a:lnTo>
                  <a:lnTo>
                    <a:pt x="11" y="23"/>
                  </a:lnTo>
                  <a:lnTo>
                    <a:pt x="13" y="25"/>
                  </a:lnTo>
                  <a:lnTo>
                    <a:pt x="16" y="27"/>
                  </a:lnTo>
                  <a:lnTo>
                    <a:pt x="18" y="25"/>
                  </a:lnTo>
                  <a:lnTo>
                    <a:pt x="22" y="24"/>
                  </a:lnTo>
                  <a:lnTo>
                    <a:pt x="24" y="23"/>
                  </a:lnTo>
                  <a:lnTo>
                    <a:pt x="22" y="25"/>
                  </a:lnTo>
                  <a:lnTo>
                    <a:pt x="20" y="28"/>
                  </a:lnTo>
                  <a:lnTo>
                    <a:pt x="20" y="31"/>
                  </a:lnTo>
                  <a:lnTo>
                    <a:pt x="20" y="34"/>
                  </a:lnTo>
                  <a:lnTo>
                    <a:pt x="22" y="36"/>
                  </a:lnTo>
                  <a:lnTo>
                    <a:pt x="22" y="39"/>
                  </a:lnTo>
                  <a:lnTo>
                    <a:pt x="20" y="41"/>
                  </a:lnTo>
                  <a:lnTo>
                    <a:pt x="19" y="43"/>
                  </a:lnTo>
                  <a:lnTo>
                    <a:pt x="17" y="45"/>
                  </a:lnTo>
                  <a:lnTo>
                    <a:pt x="13" y="45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3" y="45"/>
                  </a:lnTo>
                  <a:lnTo>
                    <a:pt x="1" y="46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1" y="49"/>
                  </a:lnTo>
                  <a:lnTo>
                    <a:pt x="1" y="51"/>
                  </a:lnTo>
                  <a:lnTo>
                    <a:pt x="9" y="59"/>
                  </a:lnTo>
                  <a:lnTo>
                    <a:pt x="20" y="65"/>
                  </a:lnTo>
                  <a:lnTo>
                    <a:pt x="31" y="67"/>
                  </a:lnTo>
                  <a:lnTo>
                    <a:pt x="42" y="66"/>
                  </a:lnTo>
                  <a:lnTo>
                    <a:pt x="42" y="65"/>
                  </a:lnTo>
                  <a:lnTo>
                    <a:pt x="42" y="64"/>
                  </a:lnTo>
                  <a:lnTo>
                    <a:pt x="42" y="61"/>
                  </a:lnTo>
                  <a:lnTo>
                    <a:pt x="41" y="59"/>
                  </a:lnTo>
                  <a:lnTo>
                    <a:pt x="38" y="57"/>
                  </a:lnTo>
                  <a:lnTo>
                    <a:pt x="37" y="55"/>
                  </a:lnTo>
                  <a:lnTo>
                    <a:pt x="37" y="53"/>
                  </a:lnTo>
                  <a:lnTo>
                    <a:pt x="36" y="41"/>
                  </a:lnTo>
                  <a:lnTo>
                    <a:pt x="40" y="29"/>
                  </a:lnTo>
                  <a:lnTo>
                    <a:pt x="44" y="17"/>
                  </a:lnTo>
                  <a:lnTo>
                    <a:pt x="44" y="5"/>
                  </a:lnTo>
                  <a:lnTo>
                    <a:pt x="42" y="3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28" name="Freeform 124"/>
            <p:cNvSpPr>
              <a:spLocks/>
            </p:cNvSpPr>
            <p:nvPr/>
          </p:nvSpPr>
          <p:spPr bwMode="gray">
            <a:xfrm>
              <a:off x="3576" y="3079"/>
              <a:ext cx="57" cy="71"/>
            </a:xfrm>
            <a:custGeom>
              <a:avLst/>
              <a:gdLst>
                <a:gd name="T0" fmla="*/ 3 w 49"/>
                <a:gd name="T1" fmla="*/ 3 h 61"/>
                <a:gd name="T2" fmla="*/ 3 w 49"/>
                <a:gd name="T3" fmla="*/ 14 h 61"/>
                <a:gd name="T4" fmla="*/ 7 w 49"/>
                <a:gd name="T5" fmla="*/ 24 h 61"/>
                <a:gd name="T6" fmla="*/ 5 w 49"/>
                <a:gd name="T7" fmla="*/ 35 h 61"/>
                <a:gd name="T8" fmla="*/ 5 w 49"/>
                <a:gd name="T9" fmla="*/ 43 h 61"/>
                <a:gd name="T10" fmla="*/ 5 w 49"/>
                <a:gd name="T11" fmla="*/ 54 h 61"/>
                <a:gd name="T12" fmla="*/ 3 w 49"/>
                <a:gd name="T13" fmla="*/ 63 h 61"/>
                <a:gd name="T14" fmla="*/ 0 w 49"/>
                <a:gd name="T15" fmla="*/ 71 h 61"/>
                <a:gd name="T16" fmla="*/ 10 w 49"/>
                <a:gd name="T17" fmla="*/ 70 h 61"/>
                <a:gd name="T18" fmla="*/ 21 w 49"/>
                <a:gd name="T19" fmla="*/ 65 h 61"/>
                <a:gd name="T20" fmla="*/ 29 w 49"/>
                <a:gd name="T21" fmla="*/ 61 h 61"/>
                <a:gd name="T22" fmla="*/ 41 w 49"/>
                <a:gd name="T23" fmla="*/ 57 h 61"/>
                <a:gd name="T24" fmla="*/ 44 w 49"/>
                <a:gd name="T25" fmla="*/ 56 h 61"/>
                <a:gd name="T26" fmla="*/ 48 w 49"/>
                <a:gd name="T27" fmla="*/ 54 h 61"/>
                <a:gd name="T28" fmla="*/ 51 w 49"/>
                <a:gd name="T29" fmla="*/ 50 h 61"/>
                <a:gd name="T30" fmla="*/ 52 w 49"/>
                <a:gd name="T31" fmla="*/ 48 h 61"/>
                <a:gd name="T32" fmla="*/ 55 w 49"/>
                <a:gd name="T33" fmla="*/ 42 h 61"/>
                <a:gd name="T34" fmla="*/ 56 w 49"/>
                <a:gd name="T35" fmla="*/ 36 h 61"/>
                <a:gd name="T36" fmla="*/ 57 w 49"/>
                <a:gd name="T37" fmla="*/ 31 h 61"/>
                <a:gd name="T38" fmla="*/ 57 w 49"/>
                <a:gd name="T39" fmla="*/ 27 h 61"/>
                <a:gd name="T40" fmla="*/ 44 w 49"/>
                <a:gd name="T41" fmla="*/ 27 h 61"/>
                <a:gd name="T42" fmla="*/ 35 w 49"/>
                <a:gd name="T43" fmla="*/ 22 h 61"/>
                <a:gd name="T44" fmla="*/ 26 w 49"/>
                <a:gd name="T45" fmla="*/ 15 h 61"/>
                <a:gd name="T46" fmla="*/ 16 w 49"/>
                <a:gd name="T47" fmla="*/ 7 h 61"/>
                <a:gd name="T48" fmla="*/ 8 w 49"/>
                <a:gd name="T49" fmla="*/ 0 h 61"/>
                <a:gd name="T50" fmla="*/ 7 w 49"/>
                <a:gd name="T51" fmla="*/ 0 h 61"/>
                <a:gd name="T52" fmla="*/ 5 w 49"/>
                <a:gd name="T53" fmla="*/ 1 h 61"/>
                <a:gd name="T54" fmla="*/ 3 w 49"/>
                <a:gd name="T55" fmla="*/ 2 h 61"/>
                <a:gd name="T56" fmla="*/ 3 w 49"/>
                <a:gd name="T57" fmla="*/ 3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49"/>
                <a:gd name="T88" fmla="*/ 0 h 61"/>
                <a:gd name="T89" fmla="*/ 49 w 49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49" h="61">
                  <a:moveTo>
                    <a:pt x="3" y="3"/>
                  </a:moveTo>
                  <a:lnTo>
                    <a:pt x="3" y="12"/>
                  </a:lnTo>
                  <a:lnTo>
                    <a:pt x="6" y="21"/>
                  </a:lnTo>
                  <a:lnTo>
                    <a:pt x="4" y="30"/>
                  </a:lnTo>
                  <a:lnTo>
                    <a:pt x="4" y="37"/>
                  </a:lnTo>
                  <a:lnTo>
                    <a:pt x="4" y="46"/>
                  </a:lnTo>
                  <a:lnTo>
                    <a:pt x="3" y="54"/>
                  </a:lnTo>
                  <a:lnTo>
                    <a:pt x="0" y="61"/>
                  </a:lnTo>
                  <a:lnTo>
                    <a:pt x="9" y="60"/>
                  </a:lnTo>
                  <a:lnTo>
                    <a:pt x="18" y="56"/>
                  </a:lnTo>
                  <a:lnTo>
                    <a:pt x="25" y="52"/>
                  </a:lnTo>
                  <a:lnTo>
                    <a:pt x="35" y="49"/>
                  </a:lnTo>
                  <a:lnTo>
                    <a:pt x="38" y="48"/>
                  </a:lnTo>
                  <a:lnTo>
                    <a:pt x="41" y="46"/>
                  </a:lnTo>
                  <a:lnTo>
                    <a:pt x="44" y="43"/>
                  </a:lnTo>
                  <a:lnTo>
                    <a:pt x="45" y="41"/>
                  </a:lnTo>
                  <a:lnTo>
                    <a:pt x="47" y="36"/>
                  </a:lnTo>
                  <a:lnTo>
                    <a:pt x="48" y="31"/>
                  </a:lnTo>
                  <a:lnTo>
                    <a:pt x="49" y="27"/>
                  </a:lnTo>
                  <a:lnTo>
                    <a:pt x="49" y="23"/>
                  </a:lnTo>
                  <a:lnTo>
                    <a:pt x="38" y="23"/>
                  </a:lnTo>
                  <a:lnTo>
                    <a:pt x="30" y="19"/>
                  </a:lnTo>
                  <a:lnTo>
                    <a:pt x="22" y="13"/>
                  </a:lnTo>
                  <a:lnTo>
                    <a:pt x="14" y="6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29" name="Freeform 125"/>
            <p:cNvSpPr>
              <a:spLocks/>
            </p:cNvSpPr>
            <p:nvPr/>
          </p:nvSpPr>
          <p:spPr bwMode="gray">
            <a:xfrm>
              <a:off x="3641" y="3115"/>
              <a:ext cx="26" cy="74"/>
            </a:xfrm>
            <a:custGeom>
              <a:avLst/>
              <a:gdLst>
                <a:gd name="T0" fmla="*/ 0 w 22"/>
                <a:gd name="T1" fmla="*/ 70 h 63"/>
                <a:gd name="T2" fmla="*/ 1 w 22"/>
                <a:gd name="T3" fmla="*/ 63 h 63"/>
                <a:gd name="T4" fmla="*/ 4 w 22"/>
                <a:gd name="T5" fmla="*/ 55 h 63"/>
                <a:gd name="T6" fmla="*/ 4 w 22"/>
                <a:gd name="T7" fmla="*/ 47 h 63"/>
                <a:gd name="T8" fmla="*/ 6 w 22"/>
                <a:gd name="T9" fmla="*/ 40 h 63"/>
                <a:gd name="T10" fmla="*/ 12 w 22"/>
                <a:gd name="T11" fmla="*/ 29 h 63"/>
                <a:gd name="T12" fmla="*/ 13 w 22"/>
                <a:gd name="T13" fmla="*/ 19 h 63"/>
                <a:gd name="T14" fmla="*/ 18 w 22"/>
                <a:gd name="T15" fmla="*/ 8 h 63"/>
                <a:gd name="T16" fmla="*/ 25 w 22"/>
                <a:gd name="T17" fmla="*/ 0 h 63"/>
                <a:gd name="T18" fmla="*/ 26 w 22"/>
                <a:gd name="T19" fmla="*/ 15 h 63"/>
                <a:gd name="T20" fmla="*/ 21 w 22"/>
                <a:gd name="T21" fmla="*/ 32 h 63"/>
                <a:gd name="T22" fmla="*/ 15 w 22"/>
                <a:gd name="T23" fmla="*/ 46 h 63"/>
                <a:gd name="T24" fmla="*/ 8 w 22"/>
                <a:gd name="T25" fmla="*/ 60 h 63"/>
                <a:gd name="T26" fmla="*/ 5 w 22"/>
                <a:gd name="T27" fmla="*/ 74 h 63"/>
                <a:gd name="T28" fmla="*/ 4 w 22"/>
                <a:gd name="T29" fmla="*/ 72 h 63"/>
                <a:gd name="T30" fmla="*/ 0 w 22"/>
                <a:gd name="T31" fmla="*/ 70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"/>
                <a:gd name="T49" fmla="*/ 0 h 63"/>
                <a:gd name="T50" fmla="*/ 22 w 22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" h="63">
                  <a:moveTo>
                    <a:pt x="0" y="60"/>
                  </a:moveTo>
                  <a:lnTo>
                    <a:pt x="1" y="54"/>
                  </a:lnTo>
                  <a:lnTo>
                    <a:pt x="3" y="47"/>
                  </a:lnTo>
                  <a:lnTo>
                    <a:pt x="3" y="40"/>
                  </a:lnTo>
                  <a:lnTo>
                    <a:pt x="5" y="34"/>
                  </a:lnTo>
                  <a:lnTo>
                    <a:pt x="10" y="25"/>
                  </a:lnTo>
                  <a:lnTo>
                    <a:pt x="11" y="16"/>
                  </a:lnTo>
                  <a:lnTo>
                    <a:pt x="15" y="7"/>
                  </a:lnTo>
                  <a:lnTo>
                    <a:pt x="21" y="0"/>
                  </a:lnTo>
                  <a:lnTo>
                    <a:pt x="22" y="13"/>
                  </a:lnTo>
                  <a:lnTo>
                    <a:pt x="18" y="27"/>
                  </a:lnTo>
                  <a:lnTo>
                    <a:pt x="13" y="39"/>
                  </a:lnTo>
                  <a:lnTo>
                    <a:pt x="7" y="51"/>
                  </a:lnTo>
                  <a:lnTo>
                    <a:pt x="4" y="63"/>
                  </a:lnTo>
                  <a:lnTo>
                    <a:pt x="3" y="61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30" name="Freeform 126"/>
            <p:cNvSpPr>
              <a:spLocks/>
            </p:cNvSpPr>
            <p:nvPr/>
          </p:nvSpPr>
          <p:spPr bwMode="gray">
            <a:xfrm>
              <a:off x="3576" y="3176"/>
              <a:ext cx="195" cy="170"/>
            </a:xfrm>
            <a:custGeom>
              <a:avLst/>
              <a:gdLst>
                <a:gd name="T0" fmla="*/ 76 w 167"/>
                <a:gd name="T1" fmla="*/ 57 h 145"/>
                <a:gd name="T2" fmla="*/ 64 w 167"/>
                <a:gd name="T3" fmla="*/ 50 h 145"/>
                <a:gd name="T4" fmla="*/ 56 w 167"/>
                <a:gd name="T5" fmla="*/ 56 h 145"/>
                <a:gd name="T6" fmla="*/ 53 w 167"/>
                <a:gd name="T7" fmla="*/ 63 h 145"/>
                <a:gd name="T8" fmla="*/ 15 w 167"/>
                <a:gd name="T9" fmla="*/ 96 h 145"/>
                <a:gd name="T10" fmla="*/ 8 w 167"/>
                <a:gd name="T11" fmla="*/ 100 h 145"/>
                <a:gd name="T12" fmla="*/ 1 w 167"/>
                <a:gd name="T13" fmla="*/ 113 h 145"/>
                <a:gd name="T14" fmla="*/ 5 w 167"/>
                <a:gd name="T15" fmla="*/ 134 h 145"/>
                <a:gd name="T16" fmla="*/ 9 w 167"/>
                <a:gd name="T17" fmla="*/ 131 h 145"/>
                <a:gd name="T18" fmla="*/ 15 w 167"/>
                <a:gd name="T19" fmla="*/ 122 h 145"/>
                <a:gd name="T20" fmla="*/ 21 w 167"/>
                <a:gd name="T21" fmla="*/ 100 h 145"/>
                <a:gd name="T22" fmla="*/ 36 w 167"/>
                <a:gd name="T23" fmla="*/ 97 h 145"/>
                <a:gd name="T24" fmla="*/ 34 w 167"/>
                <a:gd name="T25" fmla="*/ 106 h 145"/>
                <a:gd name="T26" fmla="*/ 34 w 167"/>
                <a:gd name="T27" fmla="*/ 113 h 145"/>
                <a:gd name="T28" fmla="*/ 37 w 167"/>
                <a:gd name="T29" fmla="*/ 114 h 145"/>
                <a:gd name="T30" fmla="*/ 53 w 167"/>
                <a:gd name="T31" fmla="*/ 104 h 145"/>
                <a:gd name="T32" fmla="*/ 64 w 167"/>
                <a:gd name="T33" fmla="*/ 101 h 145"/>
                <a:gd name="T34" fmla="*/ 60 w 167"/>
                <a:gd name="T35" fmla="*/ 97 h 145"/>
                <a:gd name="T36" fmla="*/ 63 w 167"/>
                <a:gd name="T37" fmla="*/ 93 h 145"/>
                <a:gd name="T38" fmla="*/ 76 w 167"/>
                <a:gd name="T39" fmla="*/ 96 h 145"/>
                <a:gd name="T40" fmla="*/ 84 w 167"/>
                <a:gd name="T41" fmla="*/ 115 h 145"/>
                <a:gd name="T42" fmla="*/ 106 w 167"/>
                <a:gd name="T43" fmla="*/ 149 h 145"/>
                <a:gd name="T44" fmla="*/ 124 w 167"/>
                <a:gd name="T45" fmla="*/ 155 h 145"/>
                <a:gd name="T46" fmla="*/ 134 w 167"/>
                <a:gd name="T47" fmla="*/ 152 h 145"/>
                <a:gd name="T48" fmla="*/ 141 w 167"/>
                <a:gd name="T49" fmla="*/ 155 h 145"/>
                <a:gd name="T50" fmla="*/ 140 w 167"/>
                <a:gd name="T51" fmla="*/ 162 h 145"/>
                <a:gd name="T52" fmla="*/ 139 w 167"/>
                <a:gd name="T53" fmla="*/ 168 h 145"/>
                <a:gd name="T54" fmla="*/ 149 w 167"/>
                <a:gd name="T55" fmla="*/ 170 h 145"/>
                <a:gd name="T56" fmla="*/ 159 w 167"/>
                <a:gd name="T57" fmla="*/ 165 h 145"/>
                <a:gd name="T58" fmla="*/ 147 w 167"/>
                <a:gd name="T59" fmla="*/ 135 h 145"/>
                <a:gd name="T60" fmla="*/ 166 w 167"/>
                <a:gd name="T61" fmla="*/ 97 h 145"/>
                <a:gd name="T62" fmla="*/ 177 w 167"/>
                <a:gd name="T63" fmla="*/ 141 h 145"/>
                <a:gd name="T64" fmla="*/ 182 w 167"/>
                <a:gd name="T65" fmla="*/ 125 h 145"/>
                <a:gd name="T66" fmla="*/ 188 w 167"/>
                <a:gd name="T67" fmla="*/ 118 h 145"/>
                <a:gd name="T68" fmla="*/ 195 w 167"/>
                <a:gd name="T69" fmla="*/ 113 h 145"/>
                <a:gd name="T70" fmla="*/ 189 w 167"/>
                <a:gd name="T71" fmla="*/ 90 h 145"/>
                <a:gd name="T72" fmla="*/ 182 w 167"/>
                <a:gd name="T73" fmla="*/ 70 h 145"/>
                <a:gd name="T74" fmla="*/ 183 w 167"/>
                <a:gd name="T75" fmla="*/ 62 h 145"/>
                <a:gd name="T76" fmla="*/ 177 w 167"/>
                <a:gd name="T77" fmla="*/ 55 h 145"/>
                <a:gd name="T78" fmla="*/ 182 w 167"/>
                <a:gd name="T79" fmla="*/ 45 h 145"/>
                <a:gd name="T80" fmla="*/ 184 w 167"/>
                <a:gd name="T81" fmla="*/ 34 h 145"/>
                <a:gd name="T82" fmla="*/ 173 w 167"/>
                <a:gd name="T83" fmla="*/ 18 h 145"/>
                <a:gd name="T84" fmla="*/ 154 w 167"/>
                <a:gd name="T85" fmla="*/ 1 h 145"/>
                <a:gd name="T86" fmla="*/ 139 w 167"/>
                <a:gd name="T87" fmla="*/ 8 h 145"/>
                <a:gd name="T88" fmla="*/ 142 w 167"/>
                <a:gd name="T89" fmla="*/ 27 h 145"/>
                <a:gd name="T90" fmla="*/ 134 w 167"/>
                <a:gd name="T91" fmla="*/ 34 h 145"/>
                <a:gd name="T92" fmla="*/ 124 w 167"/>
                <a:gd name="T93" fmla="*/ 39 h 145"/>
                <a:gd name="T94" fmla="*/ 86 w 167"/>
                <a:gd name="T95" fmla="*/ 84 h 145"/>
                <a:gd name="T96" fmla="*/ 84 w 167"/>
                <a:gd name="T97" fmla="*/ 75 h 145"/>
                <a:gd name="T98" fmla="*/ 81 w 167"/>
                <a:gd name="T99" fmla="*/ 68 h 14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67"/>
                <a:gd name="T151" fmla="*/ 0 h 145"/>
                <a:gd name="T152" fmla="*/ 167 w 167"/>
                <a:gd name="T153" fmla="*/ 145 h 14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67" h="145">
                  <a:moveTo>
                    <a:pt x="67" y="58"/>
                  </a:moveTo>
                  <a:lnTo>
                    <a:pt x="67" y="53"/>
                  </a:lnTo>
                  <a:lnTo>
                    <a:pt x="65" y="49"/>
                  </a:lnTo>
                  <a:lnTo>
                    <a:pt x="62" y="47"/>
                  </a:lnTo>
                  <a:lnTo>
                    <a:pt x="59" y="44"/>
                  </a:lnTo>
                  <a:lnTo>
                    <a:pt x="55" y="43"/>
                  </a:lnTo>
                  <a:lnTo>
                    <a:pt x="51" y="44"/>
                  </a:lnTo>
                  <a:lnTo>
                    <a:pt x="49" y="46"/>
                  </a:lnTo>
                  <a:lnTo>
                    <a:pt x="48" y="48"/>
                  </a:lnTo>
                  <a:lnTo>
                    <a:pt x="48" y="50"/>
                  </a:lnTo>
                  <a:lnTo>
                    <a:pt x="47" y="53"/>
                  </a:lnTo>
                  <a:lnTo>
                    <a:pt x="45" y="54"/>
                  </a:lnTo>
                  <a:lnTo>
                    <a:pt x="36" y="65"/>
                  </a:lnTo>
                  <a:lnTo>
                    <a:pt x="24" y="73"/>
                  </a:lnTo>
                  <a:lnTo>
                    <a:pt x="13" y="82"/>
                  </a:lnTo>
                  <a:lnTo>
                    <a:pt x="10" y="83"/>
                  </a:lnTo>
                  <a:lnTo>
                    <a:pt x="8" y="84"/>
                  </a:lnTo>
                  <a:lnTo>
                    <a:pt x="7" y="85"/>
                  </a:lnTo>
                  <a:lnTo>
                    <a:pt x="4" y="86"/>
                  </a:lnTo>
                  <a:lnTo>
                    <a:pt x="3" y="88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3" y="113"/>
                  </a:lnTo>
                  <a:lnTo>
                    <a:pt x="4" y="114"/>
                  </a:lnTo>
                  <a:lnTo>
                    <a:pt x="6" y="113"/>
                  </a:lnTo>
                  <a:lnTo>
                    <a:pt x="7" y="113"/>
                  </a:lnTo>
                  <a:lnTo>
                    <a:pt x="8" y="112"/>
                  </a:lnTo>
                  <a:lnTo>
                    <a:pt x="9" y="110"/>
                  </a:lnTo>
                  <a:lnTo>
                    <a:pt x="12" y="110"/>
                  </a:lnTo>
                  <a:lnTo>
                    <a:pt x="13" y="104"/>
                  </a:lnTo>
                  <a:lnTo>
                    <a:pt x="14" y="97"/>
                  </a:lnTo>
                  <a:lnTo>
                    <a:pt x="15" y="91"/>
                  </a:lnTo>
                  <a:lnTo>
                    <a:pt x="18" y="85"/>
                  </a:lnTo>
                  <a:lnTo>
                    <a:pt x="22" y="83"/>
                  </a:lnTo>
                  <a:lnTo>
                    <a:pt x="30" y="82"/>
                  </a:lnTo>
                  <a:lnTo>
                    <a:pt x="31" y="83"/>
                  </a:lnTo>
                  <a:lnTo>
                    <a:pt x="30" y="85"/>
                  </a:lnTo>
                  <a:lnTo>
                    <a:pt x="30" y="86"/>
                  </a:lnTo>
                  <a:lnTo>
                    <a:pt x="29" y="90"/>
                  </a:lnTo>
                  <a:lnTo>
                    <a:pt x="29" y="92"/>
                  </a:lnTo>
                  <a:lnTo>
                    <a:pt x="29" y="95"/>
                  </a:lnTo>
                  <a:lnTo>
                    <a:pt x="29" y="96"/>
                  </a:lnTo>
                  <a:lnTo>
                    <a:pt x="30" y="97"/>
                  </a:lnTo>
                  <a:lnTo>
                    <a:pt x="31" y="97"/>
                  </a:lnTo>
                  <a:lnTo>
                    <a:pt x="32" y="97"/>
                  </a:lnTo>
                  <a:lnTo>
                    <a:pt x="35" y="90"/>
                  </a:lnTo>
                  <a:lnTo>
                    <a:pt x="39" y="89"/>
                  </a:lnTo>
                  <a:lnTo>
                    <a:pt x="45" y="89"/>
                  </a:lnTo>
                  <a:lnTo>
                    <a:pt x="50" y="89"/>
                  </a:lnTo>
                  <a:lnTo>
                    <a:pt x="55" y="88"/>
                  </a:lnTo>
                  <a:lnTo>
                    <a:pt x="55" y="86"/>
                  </a:lnTo>
                  <a:lnTo>
                    <a:pt x="54" y="85"/>
                  </a:lnTo>
                  <a:lnTo>
                    <a:pt x="53" y="84"/>
                  </a:lnTo>
                  <a:lnTo>
                    <a:pt x="51" y="83"/>
                  </a:lnTo>
                  <a:lnTo>
                    <a:pt x="51" y="82"/>
                  </a:lnTo>
                  <a:lnTo>
                    <a:pt x="51" y="80"/>
                  </a:lnTo>
                  <a:lnTo>
                    <a:pt x="54" y="79"/>
                  </a:lnTo>
                  <a:lnTo>
                    <a:pt x="57" y="79"/>
                  </a:lnTo>
                  <a:lnTo>
                    <a:pt x="61" y="80"/>
                  </a:lnTo>
                  <a:lnTo>
                    <a:pt x="65" y="82"/>
                  </a:lnTo>
                  <a:lnTo>
                    <a:pt x="68" y="83"/>
                  </a:lnTo>
                  <a:lnTo>
                    <a:pt x="72" y="83"/>
                  </a:lnTo>
                  <a:lnTo>
                    <a:pt x="72" y="98"/>
                  </a:lnTo>
                  <a:lnTo>
                    <a:pt x="78" y="112"/>
                  </a:lnTo>
                  <a:lnTo>
                    <a:pt x="86" y="124"/>
                  </a:lnTo>
                  <a:lnTo>
                    <a:pt x="91" y="127"/>
                  </a:lnTo>
                  <a:lnTo>
                    <a:pt x="96" y="130"/>
                  </a:lnTo>
                  <a:lnTo>
                    <a:pt x="102" y="131"/>
                  </a:lnTo>
                  <a:lnTo>
                    <a:pt x="106" y="132"/>
                  </a:lnTo>
                  <a:lnTo>
                    <a:pt x="108" y="131"/>
                  </a:lnTo>
                  <a:lnTo>
                    <a:pt x="112" y="130"/>
                  </a:lnTo>
                  <a:lnTo>
                    <a:pt x="115" y="130"/>
                  </a:lnTo>
                  <a:lnTo>
                    <a:pt x="118" y="129"/>
                  </a:lnTo>
                  <a:lnTo>
                    <a:pt x="120" y="131"/>
                  </a:lnTo>
                  <a:lnTo>
                    <a:pt x="121" y="132"/>
                  </a:lnTo>
                  <a:lnTo>
                    <a:pt x="121" y="133"/>
                  </a:lnTo>
                  <a:lnTo>
                    <a:pt x="120" y="136"/>
                  </a:lnTo>
                  <a:lnTo>
                    <a:pt x="120" y="138"/>
                  </a:lnTo>
                  <a:lnTo>
                    <a:pt x="119" y="139"/>
                  </a:lnTo>
                  <a:lnTo>
                    <a:pt x="119" y="142"/>
                  </a:lnTo>
                  <a:lnTo>
                    <a:pt x="119" y="143"/>
                  </a:lnTo>
                  <a:lnTo>
                    <a:pt x="122" y="144"/>
                  </a:lnTo>
                  <a:lnTo>
                    <a:pt x="125" y="145"/>
                  </a:lnTo>
                  <a:lnTo>
                    <a:pt x="128" y="145"/>
                  </a:lnTo>
                  <a:lnTo>
                    <a:pt x="132" y="144"/>
                  </a:lnTo>
                  <a:lnTo>
                    <a:pt x="134" y="143"/>
                  </a:lnTo>
                  <a:lnTo>
                    <a:pt x="136" y="141"/>
                  </a:lnTo>
                  <a:lnTo>
                    <a:pt x="134" y="132"/>
                  </a:lnTo>
                  <a:lnTo>
                    <a:pt x="130" y="124"/>
                  </a:lnTo>
                  <a:lnTo>
                    <a:pt x="126" y="115"/>
                  </a:lnTo>
                  <a:lnTo>
                    <a:pt x="126" y="107"/>
                  </a:lnTo>
                  <a:lnTo>
                    <a:pt x="132" y="94"/>
                  </a:lnTo>
                  <a:lnTo>
                    <a:pt x="142" y="83"/>
                  </a:lnTo>
                  <a:lnTo>
                    <a:pt x="144" y="104"/>
                  </a:lnTo>
                  <a:lnTo>
                    <a:pt x="151" y="125"/>
                  </a:lnTo>
                  <a:lnTo>
                    <a:pt x="152" y="120"/>
                  </a:lnTo>
                  <a:lnTo>
                    <a:pt x="152" y="115"/>
                  </a:lnTo>
                  <a:lnTo>
                    <a:pt x="154" y="110"/>
                  </a:lnTo>
                  <a:lnTo>
                    <a:pt x="156" y="107"/>
                  </a:lnTo>
                  <a:lnTo>
                    <a:pt x="157" y="104"/>
                  </a:lnTo>
                  <a:lnTo>
                    <a:pt x="160" y="103"/>
                  </a:lnTo>
                  <a:lnTo>
                    <a:pt x="161" y="101"/>
                  </a:lnTo>
                  <a:lnTo>
                    <a:pt x="163" y="100"/>
                  </a:lnTo>
                  <a:lnTo>
                    <a:pt x="166" y="98"/>
                  </a:lnTo>
                  <a:lnTo>
                    <a:pt x="167" y="96"/>
                  </a:lnTo>
                  <a:lnTo>
                    <a:pt x="167" y="94"/>
                  </a:lnTo>
                  <a:lnTo>
                    <a:pt x="167" y="90"/>
                  </a:lnTo>
                  <a:lnTo>
                    <a:pt x="162" y="77"/>
                  </a:lnTo>
                  <a:lnTo>
                    <a:pt x="156" y="65"/>
                  </a:lnTo>
                  <a:lnTo>
                    <a:pt x="156" y="62"/>
                  </a:lnTo>
                  <a:lnTo>
                    <a:pt x="156" y="60"/>
                  </a:lnTo>
                  <a:lnTo>
                    <a:pt x="157" y="58"/>
                  </a:lnTo>
                  <a:lnTo>
                    <a:pt x="158" y="55"/>
                  </a:lnTo>
                  <a:lnTo>
                    <a:pt x="157" y="53"/>
                  </a:lnTo>
                  <a:lnTo>
                    <a:pt x="156" y="50"/>
                  </a:lnTo>
                  <a:lnTo>
                    <a:pt x="154" y="48"/>
                  </a:lnTo>
                  <a:lnTo>
                    <a:pt x="152" y="47"/>
                  </a:lnTo>
                  <a:lnTo>
                    <a:pt x="152" y="44"/>
                  </a:lnTo>
                  <a:lnTo>
                    <a:pt x="154" y="42"/>
                  </a:lnTo>
                  <a:lnTo>
                    <a:pt x="156" y="38"/>
                  </a:lnTo>
                  <a:lnTo>
                    <a:pt x="158" y="35"/>
                  </a:lnTo>
                  <a:lnTo>
                    <a:pt x="160" y="32"/>
                  </a:lnTo>
                  <a:lnTo>
                    <a:pt x="158" y="29"/>
                  </a:lnTo>
                  <a:lnTo>
                    <a:pt x="157" y="26"/>
                  </a:lnTo>
                  <a:lnTo>
                    <a:pt x="152" y="20"/>
                  </a:lnTo>
                  <a:lnTo>
                    <a:pt x="148" y="15"/>
                  </a:lnTo>
                  <a:lnTo>
                    <a:pt x="143" y="9"/>
                  </a:lnTo>
                  <a:lnTo>
                    <a:pt x="138" y="5"/>
                  </a:lnTo>
                  <a:lnTo>
                    <a:pt x="132" y="1"/>
                  </a:lnTo>
                  <a:lnTo>
                    <a:pt x="125" y="0"/>
                  </a:lnTo>
                  <a:lnTo>
                    <a:pt x="119" y="2"/>
                  </a:lnTo>
                  <a:lnTo>
                    <a:pt x="119" y="7"/>
                  </a:lnTo>
                  <a:lnTo>
                    <a:pt x="120" y="12"/>
                  </a:lnTo>
                  <a:lnTo>
                    <a:pt x="122" y="17"/>
                  </a:lnTo>
                  <a:lnTo>
                    <a:pt x="122" y="23"/>
                  </a:lnTo>
                  <a:lnTo>
                    <a:pt x="120" y="25"/>
                  </a:lnTo>
                  <a:lnTo>
                    <a:pt x="118" y="27"/>
                  </a:lnTo>
                  <a:lnTo>
                    <a:pt x="115" y="29"/>
                  </a:lnTo>
                  <a:lnTo>
                    <a:pt x="112" y="31"/>
                  </a:lnTo>
                  <a:lnTo>
                    <a:pt x="108" y="32"/>
                  </a:lnTo>
                  <a:lnTo>
                    <a:pt x="106" y="33"/>
                  </a:lnTo>
                  <a:lnTo>
                    <a:pt x="91" y="43"/>
                  </a:lnTo>
                  <a:lnTo>
                    <a:pt x="80" y="55"/>
                  </a:lnTo>
                  <a:lnTo>
                    <a:pt x="74" y="72"/>
                  </a:lnTo>
                  <a:lnTo>
                    <a:pt x="74" y="68"/>
                  </a:lnTo>
                  <a:lnTo>
                    <a:pt x="73" y="66"/>
                  </a:lnTo>
                  <a:lnTo>
                    <a:pt x="72" y="64"/>
                  </a:lnTo>
                  <a:lnTo>
                    <a:pt x="72" y="60"/>
                  </a:lnTo>
                  <a:lnTo>
                    <a:pt x="72" y="58"/>
                  </a:lnTo>
                  <a:lnTo>
                    <a:pt x="69" y="58"/>
                  </a:lnTo>
                  <a:lnTo>
                    <a:pt x="67" y="58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31" name="Freeform 127"/>
            <p:cNvSpPr>
              <a:spLocks/>
            </p:cNvSpPr>
            <p:nvPr/>
          </p:nvSpPr>
          <p:spPr bwMode="gray">
            <a:xfrm>
              <a:off x="3576" y="3176"/>
              <a:ext cx="195" cy="170"/>
            </a:xfrm>
            <a:custGeom>
              <a:avLst/>
              <a:gdLst>
                <a:gd name="T0" fmla="*/ 76 w 167"/>
                <a:gd name="T1" fmla="*/ 57 h 145"/>
                <a:gd name="T2" fmla="*/ 64 w 167"/>
                <a:gd name="T3" fmla="*/ 50 h 145"/>
                <a:gd name="T4" fmla="*/ 56 w 167"/>
                <a:gd name="T5" fmla="*/ 56 h 145"/>
                <a:gd name="T6" fmla="*/ 53 w 167"/>
                <a:gd name="T7" fmla="*/ 63 h 145"/>
                <a:gd name="T8" fmla="*/ 15 w 167"/>
                <a:gd name="T9" fmla="*/ 96 h 145"/>
                <a:gd name="T10" fmla="*/ 8 w 167"/>
                <a:gd name="T11" fmla="*/ 100 h 145"/>
                <a:gd name="T12" fmla="*/ 1 w 167"/>
                <a:gd name="T13" fmla="*/ 113 h 145"/>
                <a:gd name="T14" fmla="*/ 5 w 167"/>
                <a:gd name="T15" fmla="*/ 134 h 145"/>
                <a:gd name="T16" fmla="*/ 9 w 167"/>
                <a:gd name="T17" fmla="*/ 131 h 145"/>
                <a:gd name="T18" fmla="*/ 15 w 167"/>
                <a:gd name="T19" fmla="*/ 122 h 145"/>
                <a:gd name="T20" fmla="*/ 21 w 167"/>
                <a:gd name="T21" fmla="*/ 100 h 145"/>
                <a:gd name="T22" fmla="*/ 36 w 167"/>
                <a:gd name="T23" fmla="*/ 97 h 145"/>
                <a:gd name="T24" fmla="*/ 34 w 167"/>
                <a:gd name="T25" fmla="*/ 106 h 145"/>
                <a:gd name="T26" fmla="*/ 34 w 167"/>
                <a:gd name="T27" fmla="*/ 113 h 145"/>
                <a:gd name="T28" fmla="*/ 37 w 167"/>
                <a:gd name="T29" fmla="*/ 114 h 145"/>
                <a:gd name="T30" fmla="*/ 53 w 167"/>
                <a:gd name="T31" fmla="*/ 104 h 145"/>
                <a:gd name="T32" fmla="*/ 64 w 167"/>
                <a:gd name="T33" fmla="*/ 101 h 145"/>
                <a:gd name="T34" fmla="*/ 60 w 167"/>
                <a:gd name="T35" fmla="*/ 97 h 145"/>
                <a:gd name="T36" fmla="*/ 63 w 167"/>
                <a:gd name="T37" fmla="*/ 93 h 145"/>
                <a:gd name="T38" fmla="*/ 76 w 167"/>
                <a:gd name="T39" fmla="*/ 96 h 145"/>
                <a:gd name="T40" fmla="*/ 84 w 167"/>
                <a:gd name="T41" fmla="*/ 115 h 145"/>
                <a:gd name="T42" fmla="*/ 106 w 167"/>
                <a:gd name="T43" fmla="*/ 149 h 145"/>
                <a:gd name="T44" fmla="*/ 124 w 167"/>
                <a:gd name="T45" fmla="*/ 155 h 145"/>
                <a:gd name="T46" fmla="*/ 134 w 167"/>
                <a:gd name="T47" fmla="*/ 152 h 145"/>
                <a:gd name="T48" fmla="*/ 141 w 167"/>
                <a:gd name="T49" fmla="*/ 155 h 145"/>
                <a:gd name="T50" fmla="*/ 140 w 167"/>
                <a:gd name="T51" fmla="*/ 162 h 145"/>
                <a:gd name="T52" fmla="*/ 139 w 167"/>
                <a:gd name="T53" fmla="*/ 168 h 145"/>
                <a:gd name="T54" fmla="*/ 149 w 167"/>
                <a:gd name="T55" fmla="*/ 170 h 145"/>
                <a:gd name="T56" fmla="*/ 159 w 167"/>
                <a:gd name="T57" fmla="*/ 165 h 145"/>
                <a:gd name="T58" fmla="*/ 147 w 167"/>
                <a:gd name="T59" fmla="*/ 135 h 145"/>
                <a:gd name="T60" fmla="*/ 166 w 167"/>
                <a:gd name="T61" fmla="*/ 97 h 145"/>
                <a:gd name="T62" fmla="*/ 177 w 167"/>
                <a:gd name="T63" fmla="*/ 141 h 145"/>
                <a:gd name="T64" fmla="*/ 182 w 167"/>
                <a:gd name="T65" fmla="*/ 125 h 145"/>
                <a:gd name="T66" fmla="*/ 188 w 167"/>
                <a:gd name="T67" fmla="*/ 118 h 145"/>
                <a:gd name="T68" fmla="*/ 195 w 167"/>
                <a:gd name="T69" fmla="*/ 113 h 145"/>
                <a:gd name="T70" fmla="*/ 189 w 167"/>
                <a:gd name="T71" fmla="*/ 90 h 145"/>
                <a:gd name="T72" fmla="*/ 182 w 167"/>
                <a:gd name="T73" fmla="*/ 70 h 145"/>
                <a:gd name="T74" fmla="*/ 183 w 167"/>
                <a:gd name="T75" fmla="*/ 62 h 145"/>
                <a:gd name="T76" fmla="*/ 177 w 167"/>
                <a:gd name="T77" fmla="*/ 55 h 145"/>
                <a:gd name="T78" fmla="*/ 182 w 167"/>
                <a:gd name="T79" fmla="*/ 45 h 145"/>
                <a:gd name="T80" fmla="*/ 184 w 167"/>
                <a:gd name="T81" fmla="*/ 34 h 145"/>
                <a:gd name="T82" fmla="*/ 173 w 167"/>
                <a:gd name="T83" fmla="*/ 18 h 145"/>
                <a:gd name="T84" fmla="*/ 154 w 167"/>
                <a:gd name="T85" fmla="*/ 1 h 145"/>
                <a:gd name="T86" fmla="*/ 139 w 167"/>
                <a:gd name="T87" fmla="*/ 8 h 145"/>
                <a:gd name="T88" fmla="*/ 142 w 167"/>
                <a:gd name="T89" fmla="*/ 27 h 145"/>
                <a:gd name="T90" fmla="*/ 134 w 167"/>
                <a:gd name="T91" fmla="*/ 34 h 145"/>
                <a:gd name="T92" fmla="*/ 124 w 167"/>
                <a:gd name="T93" fmla="*/ 39 h 145"/>
                <a:gd name="T94" fmla="*/ 86 w 167"/>
                <a:gd name="T95" fmla="*/ 84 h 145"/>
                <a:gd name="T96" fmla="*/ 84 w 167"/>
                <a:gd name="T97" fmla="*/ 75 h 145"/>
                <a:gd name="T98" fmla="*/ 81 w 167"/>
                <a:gd name="T99" fmla="*/ 68 h 14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67"/>
                <a:gd name="T151" fmla="*/ 0 h 145"/>
                <a:gd name="T152" fmla="*/ 167 w 167"/>
                <a:gd name="T153" fmla="*/ 145 h 14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67" h="145">
                  <a:moveTo>
                    <a:pt x="67" y="58"/>
                  </a:moveTo>
                  <a:lnTo>
                    <a:pt x="67" y="53"/>
                  </a:lnTo>
                  <a:lnTo>
                    <a:pt x="65" y="49"/>
                  </a:lnTo>
                  <a:lnTo>
                    <a:pt x="62" y="47"/>
                  </a:lnTo>
                  <a:lnTo>
                    <a:pt x="59" y="44"/>
                  </a:lnTo>
                  <a:lnTo>
                    <a:pt x="55" y="43"/>
                  </a:lnTo>
                  <a:lnTo>
                    <a:pt x="51" y="44"/>
                  </a:lnTo>
                  <a:lnTo>
                    <a:pt x="49" y="46"/>
                  </a:lnTo>
                  <a:lnTo>
                    <a:pt x="48" y="48"/>
                  </a:lnTo>
                  <a:lnTo>
                    <a:pt x="48" y="50"/>
                  </a:lnTo>
                  <a:lnTo>
                    <a:pt x="47" y="53"/>
                  </a:lnTo>
                  <a:lnTo>
                    <a:pt x="45" y="54"/>
                  </a:lnTo>
                  <a:lnTo>
                    <a:pt x="36" y="65"/>
                  </a:lnTo>
                  <a:lnTo>
                    <a:pt x="24" y="73"/>
                  </a:lnTo>
                  <a:lnTo>
                    <a:pt x="13" y="82"/>
                  </a:lnTo>
                  <a:lnTo>
                    <a:pt x="10" y="83"/>
                  </a:lnTo>
                  <a:lnTo>
                    <a:pt x="8" y="84"/>
                  </a:lnTo>
                  <a:lnTo>
                    <a:pt x="7" y="85"/>
                  </a:lnTo>
                  <a:lnTo>
                    <a:pt x="4" y="86"/>
                  </a:lnTo>
                  <a:lnTo>
                    <a:pt x="3" y="88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3" y="113"/>
                  </a:lnTo>
                  <a:lnTo>
                    <a:pt x="4" y="114"/>
                  </a:lnTo>
                  <a:lnTo>
                    <a:pt x="6" y="113"/>
                  </a:lnTo>
                  <a:lnTo>
                    <a:pt x="7" y="113"/>
                  </a:lnTo>
                  <a:lnTo>
                    <a:pt x="8" y="112"/>
                  </a:lnTo>
                  <a:lnTo>
                    <a:pt x="9" y="110"/>
                  </a:lnTo>
                  <a:lnTo>
                    <a:pt x="12" y="110"/>
                  </a:lnTo>
                  <a:lnTo>
                    <a:pt x="13" y="104"/>
                  </a:lnTo>
                  <a:lnTo>
                    <a:pt x="14" y="97"/>
                  </a:lnTo>
                  <a:lnTo>
                    <a:pt x="15" y="91"/>
                  </a:lnTo>
                  <a:lnTo>
                    <a:pt x="18" y="85"/>
                  </a:lnTo>
                  <a:lnTo>
                    <a:pt x="22" y="83"/>
                  </a:lnTo>
                  <a:lnTo>
                    <a:pt x="30" y="82"/>
                  </a:lnTo>
                  <a:lnTo>
                    <a:pt x="31" y="83"/>
                  </a:lnTo>
                  <a:lnTo>
                    <a:pt x="30" y="85"/>
                  </a:lnTo>
                  <a:lnTo>
                    <a:pt x="30" y="86"/>
                  </a:lnTo>
                  <a:lnTo>
                    <a:pt x="29" y="90"/>
                  </a:lnTo>
                  <a:lnTo>
                    <a:pt x="29" y="92"/>
                  </a:lnTo>
                  <a:lnTo>
                    <a:pt x="29" y="95"/>
                  </a:lnTo>
                  <a:lnTo>
                    <a:pt x="29" y="96"/>
                  </a:lnTo>
                  <a:lnTo>
                    <a:pt x="30" y="97"/>
                  </a:lnTo>
                  <a:lnTo>
                    <a:pt x="31" y="97"/>
                  </a:lnTo>
                  <a:lnTo>
                    <a:pt x="32" y="97"/>
                  </a:lnTo>
                  <a:lnTo>
                    <a:pt x="35" y="90"/>
                  </a:lnTo>
                  <a:lnTo>
                    <a:pt x="39" y="89"/>
                  </a:lnTo>
                  <a:lnTo>
                    <a:pt x="45" y="89"/>
                  </a:lnTo>
                  <a:lnTo>
                    <a:pt x="50" y="89"/>
                  </a:lnTo>
                  <a:lnTo>
                    <a:pt x="55" y="88"/>
                  </a:lnTo>
                  <a:lnTo>
                    <a:pt x="55" y="86"/>
                  </a:lnTo>
                  <a:lnTo>
                    <a:pt x="54" y="85"/>
                  </a:lnTo>
                  <a:lnTo>
                    <a:pt x="53" y="84"/>
                  </a:lnTo>
                  <a:lnTo>
                    <a:pt x="51" y="83"/>
                  </a:lnTo>
                  <a:lnTo>
                    <a:pt x="51" y="82"/>
                  </a:lnTo>
                  <a:lnTo>
                    <a:pt x="51" y="80"/>
                  </a:lnTo>
                  <a:lnTo>
                    <a:pt x="54" y="79"/>
                  </a:lnTo>
                  <a:lnTo>
                    <a:pt x="57" y="79"/>
                  </a:lnTo>
                  <a:lnTo>
                    <a:pt x="61" y="80"/>
                  </a:lnTo>
                  <a:lnTo>
                    <a:pt x="65" y="82"/>
                  </a:lnTo>
                  <a:lnTo>
                    <a:pt x="68" y="83"/>
                  </a:lnTo>
                  <a:lnTo>
                    <a:pt x="72" y="83"/>
                  </a:lnTo>
                  <a:lnTo>
                    <a:pt x="72" y="98"/>
                  </a:lnTo>
                  <a:lnTo>
                    <a:pt x="78" y="112"/>
                  </a:lnTo>
                  <a:lnTo>
                    <a:pt x="86" y="124"/>
                  </a:lnTo>
                  <a:lnTo>
                    <a:pt x="91" y="127"/>
                  </a:lnTo>
                  <a:lnTo>
                    <a:pt x="96" y="130"/>
                  </a:lnTo>
                  <a:lnTo>
                    <a:pt x="102" y="131"/>
                  </a:lnTo>
                  <a:lnTo>
                    <a:pt x="106" y="132"/>
                  </a:lnTo>
                  <a:lnTo>
                    <a:pt x="108" y="131"/>
                  </a:lnTo>
                  <a:lnTo>
                    <a:pt x="112" y="130"/>
                  </a:lnTo>
                  <a:lnTo>
                    <a:pt x="115" y="130"/>
                  </a:lnTo>
                  <a:lnTo>
                    <a:pt x="118" y="129"/>
                  </a:lnTo>
                  <a:lnTo>
                    <a:pt x="120" y="131"/>
                  </a:lnTo>
                  <a:lnTo>
                    <a:pt x="121" y="132"/>
                  </a:lnTo>
                  <a:lnTo>
                    <a:pt x="121" y="133"/>
                  </a:lnTo>
                  <a:lnTo>
                    <a:pt x="120" y="136"/>
                  </a:lnTo>
                  <a:lnTo>
                    <a:pt x="120" y="138"/>
                  </a:lnTo>
                  <a:lnTo>
                    <a:pt x="119" y="139"/>
                  </a:lnTo>
                  <a:lnTo>
                    <a:pt x="119" y="142"/>
                  </a:lnTo>
                  <a:lnTo>
                    <a:pt x="119" y="143"/>
                  </a:lnTo>
                  <a:lnTo>
                    <a:pt x="122" y="144"/>
                  </a:lnTo>
                  <a:lnTo>
                    <a:pt x="125" y="145"/>
                  </a:lnTo>
                  <a:lnTo>
                    <a:pt x="128" y="145"/>
                  </a:lnTo>
                  <a:lnTo>
                    <a:pt x="132" y="144"/>
                  </a:lnTo>
                  <a:lnTo>
                    <a:pt x="134" y="143"/>
                  </a:lnTo>
                  <a:lnTo>
                    <a:pt x="136" y="141"/>
                  </a:lnTo>
                  <a:lnTo>
                    <a:pt x="134" y="132"/>
                  </a:lnTo>
                  <a:lnTo>
                    <a:pt x="130" y="124"/>
                  </a:lnTo>
                  <a:lnTo>
                    <a:pt x="126" y="115"/>
                  </a:lnTo>
                  <a:lnTo>
                    <a:pt x="126" y="107"/>
                  </a:lnTo>
                  <a:lnTo>
                    <a:pt x="132" y="94"/>
                  </a:lnTo>
                  <a:lnTo>
                    <a:pt x="142" y="83"/>
                  </a:lnTo>
                  <a:lnTo>
                    <a:pt x="144" y="104"/>
                  </a:lnTo>
                  <a:lnTo>
                    <a:pt x="151" y="125"/>
                  </a:lnTo>
                  <a:lnTo>
                    <a:pt x="152" y="120"/>
                  </a:lnTo>
                  <a:lnTo>
                    <a:pt x="152" y="115"/>
                  </a:lnTo>
                  <a:lnTo>
                    <a:pt x="154" y="110"/>
                  </a:lnTo>
                  <a:lnTo>
                    <a:pt x="156" y="107"/>
                  </a:lnTo>
                  <a:lnTo>
                    <a:pt x="157" y="104"/>
                  </a:lnTo>
                  <a:lnTo>
                    <a:pt x="160" y="103"/>
                  </a:lnTo>
                  <a:lnTo>
                    <a:pt x="161" y="101"/>
                  </a:lnTo>
                  <a:lnTo>
                    <a:pt x="163" y="100"/>
                  </a:lnTo>
                  <a:lnTo>
                    <a:pt x="166" y="98"/>
                  </a:lnTo>
                  <a:lnTo>
                    <a:pt x="167" y="96"/>
                  </a:lnTo>
                  <a:lnTo>
                    <a:pt x="167" y="94"/>
                  </a:lnTo>
                  <a:lnTo>
                    <a:pt x="167" y="90"/>
                  </a:lnTo>
                  <a:lnTo>
                    <a:pt x="162" y="77"/>
                  </a:lnTo>
                  <a:lnTo>
                    <a:pt x="156" y="65"/>
                  </a:lnTo>
                  <a:lnTo>
                    <a:pt x="156" y="62"/>
                  </a:lnTo>
                  <a:lnTo>
                    <a:pt x="156" y="60"/>
                  </a:lnTo>
                  <a:lnTo>
                    <a:pt x="157" y="58"/>
                  </a:lnTo>
                  <a:lnTo>
                    <a:pt x="158" y="55"/>
                  </a:lnTo>
                  <a:lnTo>
                    <a:pt x="157" y="53"/>
                  </a:lnTo>
                  <a:lnTo>
                    <a:pt x="156" y="50"/>
                  </a:lnTo>
                  <a:lnTo>
                    <a:pt x="154" y="48"/>
                  </a:lnTo>
                  <a:lnTo>
                    <a:pt x="152" y="47"/>
                  </a:lnTo>
                  <a:lnTo>
                    <a:pt x="152" y="44"/>
                  </a:lnTo>
                  <a:lnTo>
                    <a:pt x="154" y="42"/>
                  </a:lnTo>
                  <a:lnTo>
                    <a:pt x="156" y="38"/>
                  </a:lnTo>
                  <a:lnTo>
                    <a:pt x="158" y="35"/>
                  </a:lnTo>
                  <a:lnTo>
                    <a:pt x="160" y="32"/>
                  </a:lnTo>
                  <a:lnTo>
                    <a:pt x="158" y="29"/>
                  </a:lnTo>
                  <a:lnTo>
                    <a:pt x="157" y="26"/>
                  </a:lnTo>
                  <a:lnTo>
                    <a:pt x="152" y="20"/>
                  </a:lnTo>
                  <a:lnTo>
                    <a:pt x="148" y="15"/>
                  </a:lnTo>
                  <a:lnTo>
                    <a:pt x="143" y="9"/>
                  </a:lnTo>
                  <a:lnTo>
                    <a:pt x="138" y="5"/>
                  </a:lnTo>
                  <a:lnTo>
                    <a:pt x="132" y="1"/>
                  </a:lnTo>
                  <a:lnTo>
                    <a:pt x="125" y="0"/>
                  </a:lnTo>
                  <a:lnTo>
                    <a:pt x="119" y="2"/>
                  </a:lnTo>
                  <a:lnTo>
                    <a:pt x="119" y="7"/>
                  </a:lnTo>
                  <a:lnTo>
                    <a:pt x="120" y="12"/>
                  </a:lnTo>
                  <a:lnTo>
                    <a:pt x="122" y="17"/>
                  </a:lnTo>
                  <a:lnTo>
                    <a:pt x="122" y="23"/>
                  </a:lnTo>
                  <a:lnTo>
                    <a:pt x="120" y="25"/>
                  </a:lnTo>
                  <a:lnTo>
                    <a:pt x="118" y="27"/>
                  </a:lnTo>
                  <a:lnTo>
                    <a:pt x="115" y="29"/>
                  </a:lnTo>
                  <a:lnTo>
                    <a:pt x="112" y="31"/>
                  </a:lnTo>
                  <a:lnTo>
                    <a:pt x="108" y="32"/>
                  </a:lnTo>
                  <a:lnTo>
                    <a:pt x="106" y="33"/>
                  </a:lnTo>
                  <a:lnTo>
                    <a:pt x="91" y="43"/>
                  </a:lnTo>
                  <a:lnTo>
                    <a:pt x="80" y="55"/>
                  </a:lnTo>
                  <a:lnTo>
                    <a:pt x="74" y="72"/>
                  </a:lnTo>
                  <a:lnTo>
                    <a:pt x="74" y="68"/>
                  </a:lnTo>
                  <a:lnTo>
                    <a:pt x="73" y="66"/>
                  </a:lnTo>
                  <a:lnTo>
                    <a:pt x="72" y="64"/>
                  </a:lnTo>
                  <a:lnTo>
                    <a:pt x="72" y="60"/>
                  </a:lnTo>
                  <a:lnTo>
                    <a:pt x="72" y="58"/>
                  </a:lnTo>
                  <a:lnTo>
                    <a:pt x="69" y="58"/>
                  </a:lnTo>
                  <a:lnTo>
                    <a:pt x="67" y="58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32" name="Freeform 128"/>
            <p:cNvSpPr>
              <a:spLocks/>
            </p:cNvSpPr>
            <p:nvPr/>
          </p:nvSpPr>
          <p:spPr bwMode="gray">
            <a:xfrm>
              <a:off x="4188" y="3634"/>
              <a:ext cx="173" cy="335"/>
            </a:xfrm>
            <a:custGeom>
              <a:avLst/>
              <a:gdLst>
                <a:gd name="T0" fmla="*/ 0 w 148"/>
                <a:gd name="T1" fmla="*/ 132 h 287"/>
                <a:gd name="T2" fmla="*/ 26 w 148"/>
                <a:gd name="T3" fmla="*/ 148 h 287"/>
                <a:gd name="T4" fmla="*/ 29 w 148"/>
                <a:gd name="T5" fmla="*/ 148 h 287"/>
                <a:gd name="T6" fmla="*/ 35 w 148"/>
                <a:gd name="T7" fmla="*/ 148 h 287"/>
                <a:gd name="T8" fmla="*/ 40 w 148"/>
                <a:gd name="T9" fmla="*/ 151 h 287"/>
                <a:gd name="T10" fmla="*/ 41 w 148"/>
                <a:gd name="T11" fmla="*/ 154 h 287"/>
                <a:gd name="T12" fmla="*/ 43 w 148"/>
                <a:gd name="T13" fmla="*/ 155 h 287"/>
                <a:gd name="T14" fmla="*/ 47 w 148"/>
                <a:gd name="T15" fmla="*/ 154 h 287"/>
                <a:gd name="T16" fmla="*/ 48 w 148"/>
                <a:gd name="T17" fmla="*/ 154 h 287"/>
                <a:gd name="T18" fmla="*/ 56 w 148"/>
                <a:gd name="T19" fmla="*/ 172 h 287"/>
                <a:gd name="T20" fmla="*/ 63 w 148"/>
                <a:gd name="T21" fmla="*/ 200 h 287"/>
                <a:gd name="T22" fmla="*/ 84 w 148"/>
                <a:gd name="T23" fmla="*/ 233 h 287"/>
                <a:gd name="T24" fmla="*/ 81 w 148"/>
                <a:gd name="T25" fmla="*/ 233 h 287"/>
                <a:gd name="T26" fmla="*/ 77 w 148"/>
                <a:gd name="T27" fmla="*/ 233 h 287"/>
                <a:gd name="T28" fmla="*/ 76 w 148"/>
                <a:gd name="T29" fmla="*/ 240 h 287"/>
                <a:gd name="T30" fmla="*/ 81 w 148"/>
                <a:gd name="T31" fmla="*/ 245 h 287"/>
                <a:gd name="T32" fmla="*/ 88 w 148"/>
                <a:gd name="T33" fmla="*/ 251 h 287"/>
                <a:gd name="T34" fmla="*/ 83 w 148"/>
                <a:gd name="T35" fmla="*/ 251 h 287"/>
                <a:gd name="T36" fmla="*/ 81 w 148"/>
                <a:gd name="T37" fmla="*/ 250 h 287"/>
                <a:gd name="T38" fmla="*/ 76 w 148"/>
                <a:gd name="T39" fmla="*/ 250 h 287"/>
                <a:gd name="T40" fmla="*/ 71 w 148"/>
                <a:gd name="T41" fmla="*/ 251 h 287"/>
                <a:gd name="T42" fmla="*/ 71 w 148"/>
                <a:gd name="T43" fmla="*/ 254 h 287"/>
                <a:gd name="T44" fmla="*/ 76 w 148"/>
                <a:gd name="T45" fmla="*/ 258 h 287"/>
                <a:gd name="T46" fmla="*/ 83 w 148"/>
                <a:gd name="T47" fmla="*/ 261 h 287"/>
                <a:gd name="T48" fmla="*/ 89 w 148"/>
                <a:gd name="T49" fmla="*/ 264 h 287"/>
                <a:gd name="T50" fmla="*/ 89 w 148"/>
                <a:gd name="T51" fmla="*/ 277 h 287"/>
                <a:gd name="T52" fmla="*/ 76 w 148"/>
                <a:gd name="T53" fmla="*/ 286 h 287"/>
                <a:gd name="T54" fmla="*/ 68 w 148"/>
                <a:gd name="T55" fmla="*/ 292 h 287"/>
                <a:gd name="T56" fmla="*/ 67 w 148"/>
                <a:gd name="T57" fmla="*/ 298 h 287"/>
                <a:gd name="T58" fmla="*/ 95 w 148"/>
                <a:gd name="T59" fmla="*/ 295 h 287"/>
                <a:gd name="T60" fmla="*/ 125 w 148"/>
                <a:gd name="T61" fmla="*/ 295 h 287"/>
                <a:gd name="T62" fmla="*/ 126 w 148"/>
                <a:gd name="T63" fmla="*/ 289 h 287"/>
                <a:gd name="T64" fmla="*/ 129 w 148"/>
                <a:gd name="T65" fmla="*/ 285 h 287"/>
                <a:gd name="T66" fmla="*/ 131 w 148"/>
                <a:gd name="T67" fmla="*/ 302 h 287"/>
                <a:gd name="T68" fmla="*/ 153 w 148"/>
                <a:gd name="T69" fmla="*/ 320 h 287"/>
                <a:gd name="T70" fmla="*/ 173 w 148"/>
                <a:gd name="T71" fmla="*/ 280 h 287"/>
                <a:gd name="T72" fmla="*/ 168 w 148"/>
                <a:gd name="T73" fmla="*/ 223 h 287"/>
                <a:gd name="T74" fmla="*/ 166 w 148"/>
                <a:gd name="T75" fmla="*/ 217 h 287"/>
                <a:gd name="T76" fmla="*/ 165 w 148"/>
                <a:gd name="T77" fmla="*/ 215 h 287"/>
                <a:gd name="T78" fmla="*/ 173 w 148"/>
                <a:gd name="T79" fmla="*/ 153 h 287"/>
                <a:gd name="T80" fmla="*/ 167 w 148"/>
                <a:gd name="T81" fmla="*/ 90 h 287"/>
                <a:gd name="T82" fmla="*/ 161 w 148"/>
                <a:gd name="T83" fmla="*/ 55 h 287"/>
                <a:gd name="T84" fmla="*/ 146 w 148"/>
                <a:gd name="T85" fmla="*/ 48 h 287"/>
                <a:gd name="T86" fmla="*/ 126 w 148"/>
                <a:gd name="T87" fmla="*/ 42 h 287"/>
                <a:gd name="T88" fmla="*/ 110 w 148"/>
                <a:gd name="T89" fmla="*/ 36 h 287"/>
                <a:gd name="T90" fmla="*/ 90 w 148"/>
                <a:gd name="T91" fmla="*/ 28 h 287"/>
                <a:gd name="T92" fmla="*/ 67 w 148"/>
                <a:gd name="T93" fmla="*/ 18 h 287"/>
                <a:gd name="T94" fmla="*/ 48 w 148"/>
                <a:gd name="T95" fmla="*/ 0 h 287"/>
                <a:gd name="T96" fmla="*/ 48 w 148"/>
                <a:gd name="T97" fmla="*/ 7 h 287"/>
                <a:gd name="T98" fmla="*/ 43 w 148"/>
                <a:gd name="T99" fmla="*/ 27 h 287"/>
                <a:gd name="T100" fmla="*/ 27 w 148"/>
                <a:gd name="T101" fmla="*/ 57 h 28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48"/>
                <a:gd name="T154" fmla="*/ 0 h 287"/>
                <a:gd name="T155" fmla="*/ 148 w 148"/>
                <a:gd name="T156" fmla="*/ 287 h 28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48" h="287">
                  <a:moveTo>
                    <a:pt x="11" y="73"/>
                  </a:moveTo>
                  <a:lnTo>
                    <a:pt x="0" y="113"/>
                  </a:lnTo>
                  <a:lnTo>
                    <a:pt x="11" y="119"/>
                  </a:lnTo>
                  <a:lnTo>
                    <a:pt x="22" y="127"/>
                  </a:lnTo>
                  <a:lnTo>
                    <a:pt x="23" y="127"/>
                  </a:lnTo>
                  <a:lnTo>
                    <a:pt x="25" y="127"/>
                  </a:lnTo>
                  <a:lnTo>
                    <a:pt x="28" y="127"/>
                  </a:lnTo>
                  <a:lnTo>
                    <a:pt x="30" y="127"/>
                  </a:lnTo>
                  <a:lnTo>
                    <a:pt x="33" y="127"/>
                  </a:lnTo>
                  <a:lnTo>
                    <a:pt x="34" y="129"/>
                  </a:lnTo>
                  <a:lnTo>
                    <a:pt x="34" y="131"/>
                  </a:lnTo>
                  <a:lnTo>
                    <a:pt x="35" y="132"/>
                  </a:lnTo>
                  <a:lnTo>
                    <a:pt x="36" y="133"/>
                  </a:lnTo>
                  <a:lnTo>
                    <a:pt x="37" y="133"/>
                  </a:lnTo>
                  <a:lnTo>
                    <a:pt x="39" y="133"/>
                  </a:lnTo>
                  <a:lnTo>
                    <a:pt x="40" y="132"/>
                  </a:lnTo>
                  <a:lnTo>
                    <a:pt x="41" y="132"/>
                  </a:lnTo>
                  <a:lnTo>
                    <a:pt x="45" y="139"/>
                  </a:lnTo>
                  <a:lnTo>
                    <a:pt x="48" y="147"/>
                  </a:lnTo>
                  <a:lnTo>
                    <a:pt x="51" y="153"/>
                  </a:lnTo>
                  <a:lnTo>
                    <a:pt x="54" y="171"/>
                  </a:lnTo>
                  <a:lnTo>
                    <a:pt x="61" y="186"/>
                  </a:lnTo>
                  <a:lnTo>
                    <a:pt x="72" y="200"/>
                  </a:lnTo>
                  <a:lnTo>
                    <a:pt x="70" y="200"/>
                  </a:lnTo>
                  <a:lnTo>
                    <a:pt x="69" y="200"/>
                  </a:lnTo>
                  <a:lnTo>
                    <a:pt x="66" y="200"/>
                  </a:lnTo>
                  <a:lnTo>
                    <a:pt x="65" y="203"/>
                  </a:lnTo>
                  <a:lnTo>
                    <a:pt x="65" y="206"/>
                  </a:lnTo>
                  <a:lnTo>
                    <a:pt x="66" y="208"/>
                  </a:lnTo>
                  <a:lnTo>
                    <a:pt x="69" y="210"/>
                  </a:lnTo>
                  <a:lnTo>
                    <a:pt x="72" y="213"/>
                  </a:lnTo>
                  <a:lnTo>
                    <a:pt x="75" y="215"/>
                  </a:lnTo>
                  <a:lnTo>
                    <a:pt x="72" y="215"/>
                  </a:lnTo>
                  <a:lnTo>
                    <a:pt x="71" y="215"/>
                  </a:lnTo>
                  <a:lnTo>
                    <a:pt x="70" y="214"/>
                  </a:lnTo>
                  <a:lnTo>
                    <a:pt x="69" y="214"/>
                  </a:lnTo>
                  <a:lnTo>
                    <a:pt x="66" y="214"/>
                  </a:lnTo>
                  <a:lnTo>
                    <a:pt x="65" y="214"/>
                  </a:lnTo>
                  <a:lnTo>
                    <a:pt x="64" y="215"/>
                  </a:lnTo>
                  <a:lnTo>
                    <a:pt x="61" y="215"/>
                  </a:lnTo>
                  <a:lnTo>
                    <a:pt x="61" y="216"/>
                  </a:lnTo>
                  <a:lnTo>
                    <a:pt x="61" y="218"/>
                  </a:lnTo>
                  <a:lnTo>
                    <a:pt x="63" y="220"/>
                  </a:lnTo>
                  <a:lnTo>
                    <a:pt x="65" y="221"/>
                  </a:lnTo>
                  <a:lnTo>
                    <a:pt x="69" y="222"/>
                  </a:lnTo>
                  <a:lnTo>
                    <a:pt x="71" y="224"/>
                  </a:lnTo>
                  <a:lnTo>
                    <a:pt x="73" y="225"/>
                  </a:lnTo>
                  <a:lnTo>
                    <a:pt x="76" y="226"/>
                  </a:lnTo>
                  <a:lnTo>
                    <a:pt x="78" y="232"/>
                  </a:lnTo>
                  <a:lnTo>
                    <a:pt x="76" y="237"/>
                  </a:lnTo>
                  <a:lnTo>
                    <a:pt x="71" y="242"/>
                  </a:lnTo>
                  <a:lnTo>
                    <a:pt x="65" y="245"/>
                  </a:lnTo>
                  <a:lnTo>
                    <a:pt x="59" y="249"/>
                  </a:lnTo>
                  <a:lnTo>
                    <a:pt x="58" y="250"/>
                  </a:lnTo>
                  <a:lnTo>
                    <a:pt x="58" y="253"/>
                  </a:lnTo>
                  <a:lnTo>
                    <a:pt x="57" y="255"/>
                  </a:lnTo>
                  <a:lnTo>
                    <a:pt x="57" y="257"/>
                  </a:lnTo>
                  <a:lnTo>
                    <a:pt x="81" y="253"/>
                  </a:lnTo>
                  <a:lnTo>
                    <a:pt x="107" y="255"/>
                  </a:lnTo>
                  <a:lnTo>
                    <a:pt x="107" y="253"/>
                  </a:lnTo>
                  <a:lnTo>
                    <a:pt x="107" y="250"/>
                  </a:lnTo>
                  <a:lnTo>
                    <a:pt x="108" y="248"/>
                  </a:lnTo>
                  <a:lnTo>
                    <a:pt x="110" y="246"/>
                  </a:lnTo>
                  <a:lnTo>
                    <a:pt x="110" y="244"/>
                  </a:lnTo>
                  <a:lnTo>
                    <a:pt x="110" y="251"/>
                  </a:lnTo>
                  <a:lnTo>
                    <a:pt x="112" y="259"/>
                  </a:lnTo>
                  <a:lnTo>
                    <a:pt x="117" y="263"/>
                  </a:lnTo>
                  <a:lnTo>
                    <a:pt x="131" y="274"/>
                  </a:lnTo>
                  <a:lnTo>
                    <a:pt x="144" y="287"/>
                  </a:lnTo>
                  <a:lnTo>
                    <a:pt x="148" y="240"/>
                  </a:lnTo>
                  <a:lnTo>
                    <a:pt x="146" y="192"/>
                  </a:lnTo>
                  <a:lnTo>
                    <a:pt x="144" y="191"/>
                  </a:lnTo>
                  <a:lnTo>
                    <a:pt x="143" y="189"/>
                  </a:lnTo>
                  <a:lnTo>
                    <a:pt x="142" y="186"/>
                  </a:lnTo>
                  <a:lnTo>
                    <a:pt x="141" y="185"/>
                  </a:lnTo>
                  <a:lnTo>
                    <a:pt x="141" y="184"/>
                  </a:lnTo>
                  <a:lnTo>
                    <a:pt x="147" y="159"/>
                  </a:lnTo>
                  <a:lnTo>
                    <a:pt x="148" y="131"/>
                  </a:lnTo>
                  <a:lnTo>
                    <a:pt x="147" y="105"/>
                  </a:lnTo>
                  <a:lnTo>
                    <a:pt x="143" y="77"/>
                  </a:lnTo>
                  <a:lnTo>
                    <a:pt x="141" y="50"/>
                  </a:lnTo>
                  <a:lnTo>
                    <a:pt x="138" y="47"/>
                  </a:lnTo>
                  <a:lnTo>
                    <a:pt x="132" y="43"/>
                  </a:lnTo>
                  <a:lnTo>
                    <a:pt x="125" y="41"/>
                  </a:lnTo>
                  <a:lnTo>
                    <a:pt x="117" y="38"/>
                  </a:lnTo>
                  <a:lnTo>
                    <a:pt x="108" y="36"/>
                  </a:lnTo>
                  <a:lnTo>
                    <a:pt x="101" y="32"/>
                  </a:lnTo>
                  <a:lnTo>
                    <a:pt x="94" y="31"/>
                  </a:lnTo>
                  <a:lnTo>
                    <a:pt x="87" y="28"/>
                  </a:lnTo>
                  <a:lnTo>
                    <a:pt x="77" y="24"/>
                  </a:lnTo>
                  <a:lnTo>
                    <a:pt x="66" y="19"/>
                  </a:lnTo>
                  <a:lnTo>
                    <a:pt x="57" y="15"/>
                  </a:lnTo>
                  <a:lnTo>
                    <a:pt x="48" y="9"/>
                  </a:lnTo>
                  <a:lnTo>
                    <a:pt x="41" y="0"/>
                  </a:lnTo>
                  <a:lnTo>
                    <a:pt x="41" y="2"/>
                  </a:lnTo>
                  <a:lnTo>
                    <a:pt x="41" y="6"/>
                  </a:lnTo>
                  <a:lnTo>
                    <a:pt x="40" y="13"/>
                  </a:lnTo>
                  <a:lnTo>
                    <a:pt x="37" y="23"/>
                  </a:lnTo>
                  <a:lnTo>
                    <a:pt x="33" y="35"/>
                  </a:lnTo>
                  <a:lnTo>
                    <a:pt x="23" y="49"/>
                  </a:lnTo>
                  <a:lnTo>
                    <a:pt x="11" y="73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33" name="Freeform 129"/>
            <p:cNvSpPr>
              <a:spLocks/>
            </p:cNvSpPr>
            <p:nvPr/>
          </p:nvSpPr>
          <p:spPr bwMode="gray">
            <a:xfrm>
              <a:off x="1355" y="2048"/>
              <a:ext cx="868" cy="1203"/>
            </a:xfrm>
            <a:custGeom>
              <a:avLst/>
              <a:gdLst>
                <a:gd name="T0" fmla="*/ 827 w 868"/>
                <a:gd name="T1" fmla="*/ 440 h 1203"/>
                <a:gd name="T2" fmla="*/ 844 w 868"/>
                <a:gd name="T3" fmla="*/ 447 h 1203"/>
                <a:gd name="T4" fmla="*/ 857 w 868"/>
                <a:gd name="T5" fmla="*/ 468 h 1203"/>
                <a:gd name="T6" fmla="*/ 829 w 868"/>
                <a:gd name="T7" fmla="*/ 487 h 1203"/>
                <a:gd name="T8" fmla="*/ 856 w 868"/>
                <a:gd name="T9" fmla="*/ 542 h 1203"/>
                <a:gd name="T10" fmla="*/ 867 w 868"/>
                <a:gd name="T11" fmla="*/ 569 h 1203"/>
                <a:gd name="T12" fmla="*/ 865 w 868"/>
                <a:gd name="T13" fmla="*/ 629 h 1203"/>
                <a:gd name="T14" fmla="*/ 848 w 868"/>
                <a:gd name="T15" fmla="*/ 635 h 1203"/>
                <a:gd name="T16" fmla="*/ 824 w 868"/>
                <a:gd name="T17" fmla="*/ 615 h 1203"/>
                <a:gd name="T18" fmla="*/ 779 w 868"/>
                <a:gd name="T19" fmla="*/ 653 h 1203"/>
                <a:gd name="T20" fmla="*/ 655 w 868"/>
                <a:gd name="T21" fmla="*/ 778 h 1203"/>
                <a:gd name="T22" fmla="*/ 596 w 868"/>
                <a:gd name="T23" fmla="*/ 828 h 1203"/>
                <a:gd name="T24" fmla="*/ 604 w 868"/>
                <a:gd name="T25" fmla="*/ 842 h 1203"/>
                <a:gd name="T26" fmla="*/ 525 w 868"/>
                <a:gd name="T27" fmla="*/ 879 h 1203"/>
                <a:gd name="T28" fmla="*/ 499 w 868"/>
                <a:gd name="T29" fmla="*/ 900 h 1203"/>
                <a:gd name="T30" fmla="*/ 500 w 868"/>
                <a:gd name="T31" fmla="*/ 978 h 1203"/>
                <a:gd name="T32" fmla="*/ 508 w 868"/>
                <a:gd name="T33" fmla="*/ 1005 h 1203"/>
                <a:gd name="T34" fmla="*/ 486 w 868"/>
                <a:gd name="T35" fmla="*/ 1072 h 1203"/>
                <a:gd name="T36" fmla="*/ 456 w 868"/>
                <a:gd name="T37" fmla="*/ 1127 h 1203"/>
                <a:gd name="T38" fmla="*/ 415 w 868"/>
                <a:gd name="T39" fmla="*/ 1178 h 1203"/>
                <a:gd name="T40" fmla="*/ 337 w 868"/>
                <a:gd name="T41" fmla="*/ 1129 h 1203"/>
                <a:gd name="T42" fmla="*/ 226 w 868"/>
                <a:gd name="T43" fmla="*/ 875 h 1203"/>
                <a:gd name="T44" fmla="*/ 198 w 868"/>
                <a:gd name="T45" fmla="*/ 759 h 1203"/>
                <a:gd name="T46" fmla="*/ 199 w 868"/>
                <a:gd name="T47" fmla="*/ 734 h 1203"/>
                <a:gd name="T48" fmla="*/ 196 w 868"/>
                <a:gd name="T49" fmla="*/ 654 h 1203"/>
                <a:gd name="T50" fmla="*/ 185 w 868"/>
                <a:gd name="T51" fmla="*/ 616 h 1203"/>
                <a:gd name="T52" fmla="*/ 171 w 868"/>
                <a:gd name="T53" fmla="*/ 619 h 1203"/>
                <a:gd name="T54" fmla="*/ 94 w 868"/>
                <a:gd name="T55" fmla="*/ 663 h 1203"/>
                <a:gd name="T56" fmla="*/ 80 w 868"/>
                <a:gd name="T57" fmla="*/ 646 h 1203"/>
                <a:gd name="T58" fmla="*/ 46 w 868"/>
                <a:gd name="T59" fmla="*/ 595 h 1203"/>
                <a:gd name="T60" fmla="*/ 77 w 868"/>
                <a:gd name="T61" fmla="*/ 572 h 1203"/>
                <a:gd name="T62" fmla="*/ 0 w 868"/>
                <a:gd name="T63" fmla="*/ 534 h 1203"/>
                <a:gd name="T64" fmla="*/ 22 w 868"/>
                <a:gd name="T65" fmla="*/ 514 h 1203"/>
                <a:gd name="T66" fmla="*/ 62 w 868"/>
                <a:gd name="T67" fmla="*/ 507 h 1203"/>
                <a:gd name="T68" fmla="*/ 124 w 868"/>
                <a:gd name="T69" fmla="*/ 490 h 1203"/>
                <a:gd name="T70" fmla="*/ 81 w 868"/>
                <a:gd name="T71" fmla="*/ 409 h 1203"/>
                <a:gd name="T72" fmla="*/ 59 w 868"/>
                <a:gd name="T73" fmla="*/ 383 h 1203"/>
                <a:gd name="T74" fmla="*/ 67 w 868"/>
                <a:gd name="T75" fmla="*/ 366 h 1203"/>
                <a:gd name="T76" fmla="*/ 134 w 868"/>
                <a:gd name="T77" fmla="*/ 348 h 1203"/>
                <a:gd name="T78" fmla="*/ 225 w 868"/>
                <a:gd name="T79" fmla="*/ 251 h 1203"/>
                <a:gd name="T80" fmla="*/ 277 w 868"/>
                <a:gd name="T81" fmla="*/ 201 h 1203"/>
                <a:gd name="T82" fmla="*/ 269 w 868"/>
                <a:gd name="T83" fmla="*/ 183 h 1203"/>
                <a:gd name="T84" fmla="*/ 293 w 868"/>
                <a:gd name="T85" fmla="*/ 139 h 1203"/>
                <a:gd name="T86" fmla="*/ 275 w 868"/>
                <a:gd name="T87" fmla="*/ 122 h 1203"/>
                <a:gd name="T88" fmla="*/ 253 w 868"/>
                <a:gd name="T89" fmla="*/ 92 h 1203"/>
                <a:gd name="T90" fmla="*/ 258 w 868"/>
                <a:gd name="T91" fmla="*/ 75 h 1203"/>
                <a:gd name="T92" fmla="*/ 306 w 868"/>
                <a:gd name="T93" fmla="*/ 42 h 1203"/>
                <a:gd name="T94" fmla="*/ 424 w 868"/>
                <a:gd name="T95" fmla="*/ 25 h 1203"/>
                <a:gd name="T96" fmla="*/ 472 w 868"/>
                <a:gd name="T97" fmla="*/ 127 h 1203"/>
                <a:gd name="T98" fmla="*/ 432 w 868"/>
                <a:gd name="T99" fmla="*/ 136 h 1203"/>
                <a:gd name="T100" fmla="*/ 454 w 868"/>
                <a:gd name="T101" fmla="*/ 189 h 1203"/>
                <a:gd name="T102" fmla="*/ 530 w 868"/>
                <a:gd name="T103" fmla="*/ 241 h 1203"/>
                <a:gd name="T104" fmla="*/ 502 w 868"/>
                <a:gd name="T105" fmla="*/ 278 h 1203"/>
                <a:gd name="T106" fmla="*/ 513 w 868"/>
                <a:gd name="T107" fmla="*/ 318 h 1203"/>
                <a:gd name="T108" fmla="*/ 562 w 868"/>
                <a:gd name="T109" fmla="*/ 343 h 1203"/>
                <a:gd name="T110" fmla="*/ 610 w 868"/>
                <a:gd name="T111" fmla="*/ 362 h 1203"/>
                <a:gd name="T112" fmla="*/ 637 w 868"/>
                <a:gd name="T113" fmla="*/ 370 h 1203"/>
                <a:gd name="T114" fmla="*/ 688 w 868"/>
                <a:gd name="T115" fmla="*/ 386 h 1203"/>
                <a:gd name="T116" fmla="*/ 713 w 868"/>
                <a:gd name="T117" fmla="*/ 400 h 1203"/>
                <a:gd name="T118" fmla="*/ 752 w 868"/>
                <a:gd name="T119" fmla="*/ 406 h 1203"/>
                <a:gd name="T120" fmla="*/ 782 w 868"/>
                <a:gd name="T121" fmla="*/ 412 h 1203"/>
                <a:gd name="T122" fmla="*/ 841 w 868"/>
                <a:gd name="T123" fmla="*/ 406 h 1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68"/>
                <a:gd name="T187" fmla="*/ 0 h 1203"/>
                <a:gd name="T188" fmla="*/ 868 w 868"/>
                <a:gd name="T189" fmla="*/ 1203 h 1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68" h="1203">
                  <a:moveTo>
                    <a:pt x="841" y="406"/>
                  </a:moveTo>
                  <a:lnTo>
                    <a:pt x="841" y="407"/>
                  </a:lnTo>
                  <a:lnTo>
                    <a:pt x="841" y="409"/>
                  </a:lnTo>
                  <a:lnTo>
                    <a:pt x="841" y="410"/>
                  </a:lnTo>
                  <a:lnTo>
                    <a:pt x="841" y="413"/>
                  </a:lnTo>
                  <a:lnTo>
                    <a:pt x="841" y="416"/>
                  </a:lnTo>
                  <a:lnTo>
                    <a:pt x="841" y="419"/>
                  </a:lnTo>
                  <a:lnTo>
                    <a:pt x="840" y="420"/>
                  </a:lnTo>
                  <a:lnTo>
                    <a:pt x="836" y="426"/>
                  </a:lnTo>
                  <a:lnTo>
                    <a:pt x="831" y="431"/>
                  </a:lnTo>
                  <a:lnTo>
                    <a:pt x="829" y="437"/>
                  </a:lnTo>
                  <a:lnTo>
                    <a:pt x="827" y="440"/>
                  </a:lnTo>
                  <a:lnTo>
                    <a:pt x="829" y="441"/>
                  </a:lnTo>
                  <a:lnTo>
                    <a:pt x="830" y="444"/>
                  </a:lnTo>
                  <a:lnTo>
                    <a:pt x="831" y="446"/>
                  </a:lnTo>
                  <a:lnTo>
                    <a:pt x="833" y="446"/>
                  </a:lnTo>
                  <a:lnTo>
                    <a:pt x="833" y="444"/>
                  </a:lnTo>
                  <a:lnTo>
                    <a:pt x="834" y="443"/>
                  </a:lnTo>
                  <a:lnTo>
                    <a:pt x="836" y="443"/>
                  </a:lnTo>
                  <a:lnTo>
                    <a:pt x="837" y="443"/>
                  </a:lnTo>
                  <a:lnTo>
                    <a:pt x="838" y="443"/>
                  </a:lnTo>
                  <a:lnTo>
                    <a:pt x="840" y="443"/>
                  </a:lnTo>
                  <a:lnTo>
                    <a:pt x="841" y="446"/>
                  </a:lnTo>
                  <a:lnTo>
                    <a:pt x="844" y="447"/>
                  </a:lnTo>
                  <a:lnTo>
                    <a:pt x="847" y="448"/>
                  </a:lnTo>
                  <a:lnTo>
                    <a:pt x="848" y="450"/>
                  </a:lnTo>
                  <a:lnTo>
                    <a:pt x="851" y="453"/>
                  </a:lnTo>
                  <a:lnTo>
                    <a:pt x="854" y="456"/>
                  </a:lnTo>
                  <a:lnTo>
                    <a:pt x="857" y="458"/>
                  </a:lnTo>
                  <a:lnTo>
                    <a:pt x="861" y="458"/>
                  </a:lnTo>
                  <a:lnTo>
                    <a:pt x="867" y="457"/>
                  </a:lnTo>
                  <a:lnTo>
                    <a:pt x="867" y="460"/>
                  </a:lnTo>
                  <a:lnTo>
                    <a:pt x="867" y="461"/>
                  </a:lnTo>
                  <a:lnTo>
                    <a:pt x="865" y="463"/>
                  </a:lnTo>
                  <a:lnTo>
                    <a:pt x="861" y="466"/>
                  </a:lnTo>
                  <a:lnTo>
                    <a:pt x="857" y="468"/>
                  </a:lnTo>
                  <a:lnTo>
                    <a:pt x="851" y="468"/>
                  </a:lnTo>
                  <a:lnTo>
                    <a:pt x="846" y="468"/>
                  </a:lnTo>
                  <a:lnTo>
                    <a:pt x="846" y="473"/>
                  </a:lnTo>
                  <a:lnTo>
                    <a:pt x="844" y="474"/>
                  </a:lnTo>
                  <a:lnTo>
                    <a:pt x="843" y="475"/>
                  </a:lnTo>
                  <a:lnTo>
                    <a:pt x="840" y="477"/>
                  </a:lnTo>
                  <a:lnTo>
                    <a:pt x="837" y="477"/>
                  </a:lnTo>
                  <a:lnTo>
                    <a:pt x="834" y="478"/>
                  </a:lnTo>
                  <a:lnTo>
                    <a:pt x="831" y="478"/>
                  </a:lnTo>
                  <a:lnTo>
                    <a:pt x="831" y="481"/>
                  </a:lnTo>
                  <a:lnTo>
                    <a:pt x="830" y="484"/>
                  </a:lnTo>
                  <a:lnTo>
                    <a:pt x="829" y="487"/>
                  </a:lnTo>
                  <a:lnTo>
                    <a:pt x="826" y="488"/>
                  </a:lnTo>
                  <a:lnTo>
                    <a:pt x="830" y="495"/>
                  </a:lnTo>
                  <a:lnTo>
                    <a:pt x="838" y="502"/>
                  </a:lnTo>
                  <a:lnTo>
                    <a:pt x="847" y="507"/>
                  </a:lnTo>
                  <a:lnTo>
                    <a:pt x="854" y="514"/>
                  </a:lnTo>
                  <a:lnTo>
                    <a:pt x="858" y="522"/>
                  </a:lnTo>
                  <a:lnTo>
                    <a:pt x="860" y="531"/>
                  </a:lnTo>
                  <a:lnTo>
                    <a:pt x="858" y="541"/>
                  </a:lnTo>
                  <a:lnTo>
                    <a:pt x="857" y="542"/>
                  </a:lnTo>
                  <a:lnTo>
                    <a:pt x="856" y="542"/>
                  </a:lnTo>
                  <a:lnTo>
                    <a:pt x="854" y="545"/>
                  </a:lnTo>
                  <a:lnTo>
                    <a:pt x="854" y="546"/>
                  </a:lnTo>
                  <a:lnTo>
                    <a:pt x="856" y="549"/>
                  </a:lnTo>
                  <a:lnTo>
                    <a:pt x="858" y="551"/>
                  </a:lnTo>
                  <a:lnTo>
                    <a:pt x="861" y="551"/>
                  </a:lnTo>
                  <a:lnTo>
                    <a:pt x="861" y="554"/>
                  </a:lnTo>
                  <a:lnTo>
                    <a:pt x="860" y="556"/>
                  </a:lnTo>
                  <a:lnTo>
                    <a:pt x="860" y="559"/>
                  </a:lnTo>
                  <a:lnTo>
                    <a:pt x="860" y="562"/>
                  </a:lnTo>
                  <a:lnTo>
                    <a:pt x="861" y="565"/>
                  </a:lnTo>
                  <a:lnTo>
                    <a:pt x="864" y="566"/>
                  </a:lnTo>
                  <a:lnTo>
                    <a:pt x="867" y="569"/>
                  </a:lnTo>
                  <a:lnTo>
                    <a:pt x="867" y="571"/>
                  </a:lnTo>
                  <a:lnTo>
                    <a:pt x="865" y="573"/>
                  </a:lnTo>
                  <a:lnTo>
                    <a:pt x="865" y="576"/>
                  </a:lnTo>
                  <a:lnTo>
                    <a:pt x="864" y="579"/>
                  </a:lnTo>
                  <a:lnTo>
                    <a:pt x="864" y="582"/>
                  </a:lnTo>
                  <a:lnTo>
                    <a:pt x="864" y="585"/>
                  </a:lnTo>
                  <a:lnTo>
                    <a:pt x="865" y="588"/>
                  </a:lnTo>
                  <a:lnTo>
                    <a:pt x="867" y="590"/>
                  </a:lnTo>
                  <a:lnTo>
                    <a:pt x="868" y="593"/>
                  </a:lnTo>
                  <a:lnTo>
                    <a:pt x="868" y="595"/>
                  </a:lnTo>
                  <a:lnTo>
                    <a:pt x="867" y="612"/>
                  </a:lnTo>
                  <a:lnTo>
                    <a:pt x="865" y="629"/>
                  </a:lnTo>
                  <a:lnTo>
                    <a:pt x="864" y="629"/>
                  </a:lnTo>
                  <a:lnTo>
                    <a:pt x="863" y="630"/>
                  </a:lnTo>
                  <a:lnTo>
                    <a:pt x="858" y="629"/>
                  </a:lnTo>
                  <a:lnTo>
                    <a:pt x="857" y="626"/>
                  </a:lnTo>
                  <a:lnTo>
                    <a:pt x="856" y="623"/>
                  </a:lnTo>
                  <a:lnTo>
                    <a:pt x="856" y="619"/>
                  </a:lnTo>
                  <a:lnTo>
                    <a:pt x="856" y="616"/>
                  </a:lnTo>
                  <a:lnTo>
                    <a:pt x="856" y="612"/>
                  </a:lnTo>
                  <a:lnTo>
                    <a:pt x="853" y="620"/>
                  </a:lnTo>
                  <a:lnTo>
                    <a:pt x="851" y="629"/>
                  </a:lnTo>
                  <a:lnTo>
                    <a:pt x="848" y="635"/>
                  </a:lnTo>
                  <a:lnTo>
                    <a:pt x="846" y="637"/>
                  </a:lnTo>
                  <a:lnTo>
                    <a:pt x="843" y="639"/>
                  </a:lnTo>
                  <a:lnTo>
                    <a:pt x="841" y="639"/>
                  </a:lnTo>
                  <a:lnTo>
                    <a:pt x="840" y="636"/>
                  </a:lnTo>
                  <a:lnTo>
                    <a:pt x="838" y="633"/>
                  </a:lnTo>
                  <a:lnTo>
                    <a:pt x="836" y="630"/>
                  </a:lnTo>
                  <a:lnTo>
                    <a:pt x="834" y="626"/>
                  </a:lnTo>
                  <a:lnTo>
                    <a:pt x="833" y="622"/>
                  </a:lnTo>
                  <a:lnTo>
                    <a:pt x="831" y="617"/>
                  </a:lnTo>
                  <a:lnTo>
                    <a:pt x="829" y="615"/>
                  </a:lnTo>
                  <a:lnTo>
                    <a:pt x="827" y="615"/>
                  </a:lnTo>
                  <a:lnTo>
                    <a:pt x="824" y="615"/>
                  </a:lnTo>
                  <a:lnTo>
                    <a:pt x="821" y="616"/>
                  </a:lnTo>
                  <a:lnTo>
                    <a:pt x="821" y="617"/>
                  </a:lnTo>
                  <a:lnTo>
                    <a:pt x="820" y="620"/>
                  </a:lnTo>
                  <a:lnTo>
                    <a:pt x="820" y="623"/>
                  </a:lnTo>
                  <a:lnTo>
                    <a:pt x="820" y="626"/>
                  </a:lnTo>
                  <a:lnTo>
                    <a:pt x="819" y="629"/>
                  </a:lnTo>
                  <a:lnTo>
                    <a:pt x="817" y="630"/>
                  </a:lnTo>
                  <a:lnTo>
                    <a:pt x="809" y="633"/>
                  </a:lnTo>
                  <a:lnTo>
                    <a:pt x="799" y="637"/>
                  </a:lnTo>
                  <a:lnTo>
                    <a:pt x="789" y="640"/>
                  </a:lnTo>
                  <a:lnTo>
                    <a:pt x="782" y="646"/>
                  </a:lnTo>
                  <a:lnTo>
                    <a:pt x="779" y="653"/>
                  </a:lnTo>
                  <a:lnTo>
                    <a:pt x="780" y="661"/>
                  </a:lnTo>
                  <a:lnTo>
                    <a:pt x="780" y="670"/>
                  </a:lnTo>
                  <a:lnTo>
                    <a:pt x="777" y="677"/>
                  </a:lnTo>
                  <a:lnTo>
                    <a:pt x="766" y="688"/>
                  </a:lnTo>
                  <a:lnTo>
                    <a:pt x="753" y="701"/>
                  </a:lnTo>
                  <a:lnTo>
                    <a:pt x="739" y="711"/>
                  </a:lnTo>
                  <a:lnTo>
                    <a:pt x="722" y="715"/>
                  </a:lnTo>
                  <a:lnTo>
                    <a:pt x="721" y="718"/>
                  </a:lnTo>
                  <a:lnTo>
                    <a:pt x="706" y="737"/>
                  </a:lnTo>
                  <a:lnTo>
                    <a:pt x="691" y="751"/>
                  </a:lnTo>
                  <a:lnTo>
                    <a:pt x="672" y="765"/>
                  </a:lnTo>
                  <a:lnTo>
                    <a:pt x="655" y="778"/>
                  </a:lnTo>
                  <a:lnTo>
                    <a:pt x="637" y="794"/>
                  </a:lnTo>
                  <a:lnTo>
                    <a:pt x="624" y="802"/>
                  </a:lnTo>
                  <a:lnTo>
                    <a:pt x="610" y="811"/>
                  </a:lnTo>
                  <a:lnTo>
                    <a:pt x="593" y="818"/>
                  </a:lnTo>
                  <a:lnTo>
                    <a:pt x="591" y="819"/>
                  </a:lnTo>
                  <a:lnTo>
                    <a:pt x="591" y="821"/>
                  </a:lnTo>
                  <a:lnTo>
                    <a:pt x="590" y="822"/>
                  </a:lnTo>
                  <a:lnTo>
                    <a:pt x="590" y="823"/>
                  </a:lnTo>
                  <a:lnTo>
                    <a:pt x="591" y="825"/>
                  </a:lnTo>
                  <a:lnTo>
                    <a:pt x="593" y="826"/>
                  </a:lnTo>
                  <a:lnTo>
                    <a:pt x="594" y="828"/>
                  </a:lnTo>
                  <a:lnTo>
                    <a:pt x="596" y="828"/>
                  </a:lnTo>
                  <a:lnTo>
                    <a:pt x="596" y="829"/>
                  </a:lnTo>
                  <a:lnTo>
                    <a:pt x="596" y="830"/>
                  </a:lnTo>
                  <a:lnTo>
                    <a:pt x="596" y="833"/>
                  </a:lnTo>
                  <a:lnTo>
                    <a:pt x="596" y="835"/>
                  </a:lnTo>
                  <a:lnTo>
                    <a:pt x="597" y="835"/>
                  </a:lnTo>
                  <a:lnTo>
                    <a:pt x="598" y="836"/>
                  </a:lnTo>
                  <a:lnTo>
                    <a:pt x="600" y="836"/>
                  </a:lnTo>
                  <a:lnTo>
                    <a:pt x="601" y="838"/>
                  </a:lnTo>
                  <a:lnTo>
                    <a:pt x="603" y="838"/>
                  </a:lnTo>
                  <a:lnTo>
                    <a:pt x="604" y="840"/>
                  </a:lnTo>
                  <a:lnTo>
                    <a:pt x="604" y="842"/>
                  </a:lnTo>
                  <a:lnTo>
                    <a:pt x="603" y="845"/>
                  </a:lnTo>
                  <a:lnTo>
                    <a:pt x="598" y="848"/>
                  </a:lnTo>
                  <a:lnTo>
                    <a:pt x="590" y="852"/>
                  </a:lnTo>
                  <a:lnTo>
                    <a:pt x="579" y="855"/>
                  </a:lnTo>
                  <a:lnTo>
                    <a:pt x="566" y="856"/>
                  </a:lnTo>
                  <a:lnTo>
                    <a:pt x="556" y="859"/>
                  </a:lnTo>
                  <a:lnTo>
                    <a:pt x="544" y="865"/>
                  </a:lnTo>
                  <a:lnTo>
                    <a:pt x="537" y="875"/>
                  </a:lnTo>
                  <a:lnTo>
                    <a:pt x="535" y="876"/>
                  </a:lnTo>
                  <a:lnTo>
                    <a:pt x="532" y="877"/>
                  </a:lnTo>
                  <a:lnTo>
                    <a:pt x="527" y="879"/>
                  </a:lnTo>
                  <a:lnTo>
                    <a:pt x="525" y="879"/>
                  </a:lnTo>
                  <a:lnTo>
                    <a:pt x="523" y="879"/>
                  </a:lnTo>
                  <a:lnTo>
                    <a:pt x="522" y="877"/>
                  </a:lnTo>
                  <a:lnTo>
                    <a:pt x="520" y="876"/>
                  </a:lnTo>
                  <a:lnTo>
                    <a:pt x="520" y="875"/>
                  </a:lnTo>
                  <a:lnTo>
                    <a:pt x="519" y="873"/>
                  </a:lnTo>
                  <a:lnTo>
                    <a:pt x="515" y="872"/>
                  </a:lnTo>
                  <a:lnTo>
                    <a:pt x="510" y="873"/>
                  </a:lnTo>
                  <a:lnTo>
                    <a:pt x="508" y="876"/>
                  </a:lnTo>
                  <a:lnTo>
                    <a:pt x="505" y="879"/>
                  </a:lnTo>
                  <a:lnTo>
                    <a:pt x="502" y="882"/>
                  </a:lnTo>
                  <a:lnTo>
                    <a:pt x="500" y="886"/>
                  </a:lnTo>
                  <a:lnTo>
                    <a:pt x="499" y="900"/>
                  </a:lnTo>
                  <a:lnTo>
                    <a:pt x="502" y="913"/>
                  </a:lnTo>
                  <a:lnTo>
                    <a:pt x="503" y="927"/>
                  </a:lnTo>
                  <a:lnTo>
                    <a:pt x="500" y="941"/>
                  </a:lnTo>
                  <a:lnTo>
                    <a:pt x="500" y="946"/>
                  </a:lnTo>
                  <a:lnTo>
                    <a:pt x="500" y="950"/>
                  </a:lnTo>
                  <a:lnTo>
                    <a:pt x="502" y="955"/>
                  </a:lnTo>
                  <a:lnTo>
                    <a:pt x="505" y="960"/>
                  </a:lnTo>
                  <a:lnTo>
                    <a:pt x="505" y="964"/>
                  </a:lnTo>
                  <a:lnTo>
                    <a:pt x="506" y="967"/>
                  </a:lnTo>
                  <a:lnTo>
                    <a:pt x="505" y="971"/>
                  </a:lnTo>
                  <a:lnTo>
                    <a:pt x="503" y="974"/>
                  </a:lnTo>
                  <a:lnTo>
                    <a:pt x="500" y="978"/>
                  </a:lnTo>
                  <a:lnTo>
                    <a:pt x="498" y="980"/>
                  </a:lnTo>
                  <a:lnTo>
                    <a:pt x="495" y="981"/>
                  </a:lnTo>
                  <a:lnTo>
                    <a:pt x="499" y="981"/>
                  </a:lnTo>
                  <a:lnTo>
                    <a:pt x="503" y="981"/>
                  </a:lnTo>
                  <a:lnTo>
                    <a:pt x="506" y="982"/>
                  </a:lnTo>
                  <a:lnTo>
                    <a:pt x="509" y="984"/>
                  </a:lnTo>
                  <a:lnTo>
                    <a:pt x="510" y="987"/>
                  </a:lnTo>
                  <a:lnTo>
                    <a:pt x="512" y="991"/>
                  </a:lnTo>
                  <a:lnTo>
                    <a:pt x="510" y="995"/>
                  </a:lnTo>
                  <a:lnTo>
                    <a:pt x="508" y="998"/>
                  </a:lnTo>
                  <a:lnTo>
                    <a:pt x="508" y="1002"/>
                  </a:lnTo>
                  <a:lnTo>
                    <a:pt x="508" y="1005"/>
                  </a:lnTo>
                  <a:lnTo>
                    <a:pt x="508" y="1008"/>
                  </a:lnTo>
                  <a:lnTo>
                    <a:pt x="508" y="1011"/>
                  </a:lnTo>
                  <a:lnTo>
                    <a:pt x="508" y="1014"/>
                  </a:lnTo>
                  <a:lnTo>
                    <a:pt x="502" y="1019"/>
                  </a:lnTo>
                  <a:lnTo>
                    <a:pt x="496" y="1026"/>
                  </a:lnTo>
                  <a:lnTo>
                    <a:pt x="492" y="1034"/>
                  </a:lnTo>
                  <a:lnTo>
                    <a:pt x="483" y="1048"/>
                  </a:lnTo>
                  <a:lnTo>
                    <a:pt x="478" y="1062"/>
                  </a:lnTo>
                  <a:lnTo>
                    <a:pt x="478" y="1078"/>
                  </a:lnTo>
                  <a:lnTo>
                    <a:pt x="481" y="1076"/>
                  </a:lnTo>
                  <a:lnTo>
                    <a:pt x="485" y="1073"/>
                  </a:lnTo>
                  <a:lnTo>
                    <a:pt x="486" y="1072"/>
                  </a:lnTo>
                  <a:lnTo>
                    <a:pt x="489" y="1072"/>
                  </a:lnTo>
                  <a:lnTo>
                    <a:pt x="490" y="1072"/>
                  </a:lnTo>
                  <a:lnTo>
                    <a:pt x="492" y="1073"/>
                  </a:lnTo>
                  <a:lnTo>
                    <a:pt x="495" y="1083"/>
                  </a:lnTo>
                  <a:lnTo>
                    <a:pt x="495" y="1095"/>
                  </a:lnTo>
                  <a:lnTo>
                    <a:pt x="492" y="1105"/>
                  </a:lnTo>
                  <a:lnTo>
                    <a:pt x="488" y="1110"/>
                  </a:lnTo>
                  <a:lnTo>
                    <a:pt x="482" y="1113"/>
                  </a:lnTo>
                  <a:lnTo>
                    <a:pt x="473" y="1115"/>
                  </a:lnTo>
                  <a:lnTo>
                    <a:pt x="466" y="1116"/>
                  </a:lnTo>
                  <a:lnTo>
                    <a:pt x="461" y="1120"/>
                  </a:lnTo>
                  <a:lnTo>
                    <a:pt x="456" y="1127"/>
                  </a:lnTo>
                  <a:lnTo>
                    <a:pt x="458" y="1127"/>
                  </a:lnTo>
                  <a:lnTo>
                    <a:pt x="461" y="1127"/>
                  </a:lnTo>
                  <a:lnTo>
                    <a:pt x="462" y="1127"/>
                  </a:lnTo>
                  <a:lnTo>
                    <a:pt x="463" y="1127"/>
                  </a:lnTo>
                  <a:lnTo>
                    <a:pt x="463" y="1129"/>
                  </a:lnTo>
                  <a:lnTo>
                    <a:pt x="458" y="1140"/>
                  </a:lnTo>
                  <a:lnTo>
                    <a:pt x="454" y="1150"/>
                  </a:lnTo>
                  <a:lnTo>
                    <a:pt x="446" y="1159"/>
                  </a:lnTo>
                  <a:lnTo>
                    <a:pt x="434" y="1164"/>
                  </a:lnTo>
                  <a:lnTo>
                    <a:pt x="421" y="1170"/>
                  </a:lnTo>
                  <a:lnTo>
                    <a:pt x="417" y="1173"/>
                  </a:lnTo>
                  <a:lnTo>
                    <a:pt x="415" y="1178"/>
                  </a:lnTo>
                  <a:lnTo>
                    <a:pt x="415" y="1186"/>
                  </a:lnTo>
                  <a:lnTo>
                    <a:pt x="414" y="1193"/>
                  </a:lnTo>
                  <a:lnTo>
                    <a:pt x="408" y="1200"/>
                  </a:lnTo>
                  <a:lnTo>
                    <a:pt x="401" y="1203"/>
                  </a:lnTo>
                  <a:lnTo>
                    <a:pt x="392" y="1203"/>
                  </a:lnTo>
                  <a:lnTo>
                    <a:pt x="388" y="1203"/>
                  </a:lnTo>
                  <a:lnTo>
                    <a:pt x="375" y="1194"/>
                  </a:lnTo>
                  <a:lnTo>
                    <a:pt x="364" y="1183"/>
                  </a:lnTo>
                  <a:lnTo>
                    <a:pt x="354" y="1170"/>
                  </a:lnTo>
                  <a:lnTo>
                    <a:pt x="344" y="1156"/>
                  </a:lnTo>
                  <a:lnTo>
                    <a:pt x="338" y="1143"/>
                  </a:lnTo>
                  <a:lnTo>
                    <a:pt x="337" y="1129"/>
                  </a:lnTo>
                  <a:lnTo>
                    <a:pt x="337" y="1115"/>
                  </a:lnTo>
                  <a:lnTo>
                    <a:pt x="333" y="1100"/>
                  </a:lnTo>
                  <a:lnTo>
                    <a:pt x="313" y="1066"/>
                  </a:lnTo>
                  <a:lnTo>
                    <a:pt x="292" y="1034"/>
                  </a:lnTo>
                  <a:lnTo>
                    <a:pt x="273" y="1001"/>
                  </a:lnTo>
                  <a:lnTo>
                    <a:pt x="272" y="991"/>
                  </a:lnTo>
                  <a:lnTo>
                    <a:pt x="275" y="981"/>
                  </a:lnTo>
                  <a:lnTo>
                    <a:pt x="275" y="971"/>
                  </a:lnTo>
                  <a:lnTo>
                    <a:pt x="263" y="943"/>
                  </a:lnTo>
                  <a:lnTo>
                    <a:pt x="250" y="914"/>
                  </a:lnTo>
                  <a:lnTo>
                    <a:pt x="233" y="886"/>
                  </a:lnTo>
                  <a:lnTo>
                    <a:pt x="226" y="875"/>
                  </a:lnTo>
                  <a:lnTo>
                    <a:pt x="218" y="865"/>
                  </a:lnTo>
                  <a:lnTo>
                    <a:pt x="212" y="853"/>
                  </a:lnTo>
                  <a:lnTo>
                    <a:pt x="212" y="846"/>
                  </a:lnTo>
                  <a:lnTo>
                    <a:pt x="212" y="840"/>
                  </a:lnTo>
                  <a:lnTo>
                    <a:pt x="213" y="833"/>
                  </a:lnTo>
                  <a:lnTo>
                    <a:pt x="215" y="816"/>
                  </a:lnTo>
                  <a:lnTo>
                    <a:pt x="209" y="798"/>
                  </a:lnTo>
                  <a:lnTo>
                    <a:pt x="205" y="788"/>
                  </a:lnTo>
                  <a:lnTo>
                    <a:pt x="204" y="777"/>
                  </a:lnTo>
                  <a:lnTo>
                    <a:pt x="199" y="765"/>
                  </a:lnTo>
                  <a:lnTo>
                    <a:pt x="198" y="762"/>
                  </a:lnTo>
                  <a:lnTo>
                    <a:pt x="198" y="759"/>
                  </a:lnTo>
                  <a:lnTo>
                    <a:pt x="198" y="757"/>
                  </a:lnTo>
                  <a:lnTo>
                    <a:pt x="199" y="754"/>
                  </a:lnTo>
                  <a:lnTo>
                    <a:pt x="201" y="751"/>
                  </a:lnTo>
                  <a:lnTo>
                    <a:pt x="204" y="750"/>
                  </a:lnTo>
                  <a:lnTo>
                    <a:pt x="202" y="750"/>
                  </a:lnTo>
                  <a:lnTo>
                    <a:pt x="201" y="750"/>
                  </a:lnTo>
                  <a:lnTo>
                    <a:pt x="199" y="748"/>
                  </a:lnTo>
                  <a:lnTo>
                    <a:pt x="196" y="745"/>
                  </a:lnTo>
                  <a:lnTo>
                    <a:pt x="195" y="742"/>
                  </a:lnTo>
                  <a:lnTo>
                    <a:pt x="196" y="740"/>
                  </a:lnTo>
                  <a:lnTo>
                    <a:pt x="198" y="737"/>
                  </a:lnTo>
                  <a:lnTo>
                    <a:pt x="199" y="734"/>
                  </a:lnTo>
                  <a:lnTo>
                    <a:pt x="201" y="731"/>
                  </a:lnTo>
                  <a:lnTo>
                    <a:pt x="201" y="727"/>
                  </a:lnTo>
                  <a:lnTo>
                    <a:pt x="199" y="727"/>
                  </a:lnTo>
                  <a:lnTo>
                    <a:pt x="198" y="727"/>
                  </a:lnTo>
                  <a:lnTo>
                    <a:pt x="196" y="725"/>
                  </a:lnTo>
                  <a:lnTo>
                    <a:pt x="195" y="725"/>
                  </a:lnTo>
                  <a:lnTo>
                    <a:pt x="194" y="724"/>
                  </a:lnTo>
                  <a:lnTo>
                    <a:pt x="194" y="710"/>
                  </a:lnTo>
                  <a:lnTo>
                    <a:pt x="194" y="696"/>
                  </a:lnTo>
                  <a:lnTo>
                    <a:pt x="198" y="681"/>
                  </a:lnTo>
                  <a:lnTo>
                    <a:pt x="199" y="670"/>
                  </a:lnTo>
                  <a:lnTo>
                    <a:pt x="196" y="654"/>
                  </a:lnTo>
                  <a:lnTo>
                    <a:pt x="188" y="642"/>
                  </a:lnTo>
                  <a:lnTo>
                    <a:pt x="188" y="640"/>
                  </a:lnTo>
                  <a:lnTo>
                    <a:pt x="188" y="639"/>
                  </a:lnTo>
                  <a:lnTo>
                    <a:pt x="189" y="639"/>
                  </a:lnTo>
                  <a:lnTo>
                    <a:pt x="192" y="637"/>
                  </a:lnTo>
                  <a:lnTo>
                    <a:pt x="194" y="636"/>
                  </a:lnTo>
                  <a:lnTo>
                    <a:pt x="192" y="635"/>
                  </a:lnTo>
                  <a:lnTo>
                    <a:pt x="189" y="632"/>
                  </a:lnTo>
                  <a:lnTo>
                    <a:pt x="188" y="627"/>
                  </a:lnTo>
                  <a:lnTo>
                    <a:pt x="185" y="625"/>
                  </a:lnTo>
                  <a:lnTo>
                    <a:pt x="185" y="616"/>
                  </a:lnTo>
                  <a:lnTo>
                    <a:pt x="189" y="608"/>
                  </a:lnTo>
                  <a:lnTo>
                    <a:pt x="194" y="598"/>
                  </a:lnTo>
                  <a:lnTo>
                    <a:pt x="185" y="598"/>
                  </a:lnTo>
                  <a:lnTo>
                    <a:pt x="177" y="598"/>
                  </a:lnTo>
                  <a:lnTo>
                    <a:pt x="178" y="600"/>
                  </a:lnTo>
                  <a:lnTo>
                    <a:pt x="178" y="603"/>
                  </a:lnTo>
                  <a:lnTo>
                    <a:pt x="178" y="606"/>
                  </a:lnTo>
                  <a:lnTo>
                    <a:pt x="177" y="608"/>
                  </a:lnTo>
                  <a:lnTo>
                    <a:pt x="174" y="610"/>
                  </a:lnTo>
                  <a:lnTo>
                    <a:pt x="172" y="613"/>
                  </a:lnTo>
                  <a:lnTo>
                    <a:pt x="171" y="616"/>
                  </a:lnTo>
                  <a:lnTo>
                    <a:pt x="171" y="619"/>
                  </a:lnTo>
                  <a:lnTo>
                    <a:pt x="172" y="623"/>
                  </a:lnTo>
                  <a:lnTo>
                    <a:pt x="174" y="627"/>
                  </a:lnTo>
                  <a:lnTo>
                    <a:pt x="174" y="630"/>
                  </a:lnTo>
                  <a:lnTo>
                    <a:pt x="174" y="633"/>
                  </a:lnTo>
                  <a:lnTo>
                    <a:pt x="168" y="644"/>
                  </a:lnTo>
                  <a:lnTo>
                    <a:pt x="158" y="653"/>
                  </a:lnTo>
                  <a:lnTo>
                    <a:pt x="145" y="659"/>
                  </a:lnTo>
                  <a:lnTo>
                    <a:pt x="130" y="663"/>
                  </a:lnTo>
                  <a:lnTo>
                    <a:pt x="114" y="667"/>
                  </a:lnTo>
                  <a:lnTo>
                    <a:pt x="97" y="666"/>
                  </a:lnTo>
                  <a:lnTo>
                    <a:pt x="96" y="666"/>
                  </a:lnTo>
                  <a:lnTo>
                    <a:pt x="94" y="663"/>
                  </a:lnTo>
                  <a:lnTo>
                    <a:pt x="94" y="661"/>
                  </a:lnTo>
                  <a:lnTo>
                    <a:pt x="93" y="664"/>
                  </a:lnTo>
                  <a:lnTo>
                    <a:pt x="91" y="666"/>
                  </a:lnTo>
                  <a:lnTo>
                    <a:pt x="90" y="666"/>
                  </a:lnTo>
                  <a:lnTo>
                    <a:pt x="88" y="664"/>
                  </a:lnTo>
                  <a:lnTo>
                    <a:pt x="87" y="663"/>
                  </a:lnTo>
                  <a:lnTo>
                    <a:pt x="86" y="661"/>
                  </a:lnTo>
                  <a:lnTo>
                    <a:pt x="84" y="660"/>
                  </a:lnTo>
                  <a:lnTo>
                    <a:pt x="83" y="657"/>
                  </a:lnTo>
                  <a:lnTo>
                    <a:pt x="81" y="653"/>
                  </a:lnTo>
                  <a:lnTo>
                    <a:pt x="81" y="650"/>
                  </a:lnTo>
                  <a:lnTo>
                    <a:pt x="80" y="646"/>
                  </a:lnTo>
                  <a:lnTo>
                    <a:pt x="79" y="643"/>
                  </a:lnTo>
                  <a:lnTo>
                    <a:pt x="74" y="640"/>
                  </a:lnTo>
                  <a:lnTo>
                    <a:pt x="63" y="632"/>
                  </a:lnTo>
                  <a:lnTo>
                    <a:pt x="52" y="623"/>
                  </a:lnTo>
                  <a:lnTo>
                    <a:pt x="43" y="612"/>
                  </a:lnTo>
                  <a:lnTo>
                    <a:pt x="37" y="598"/>
                  </a:lnTo>
                  <a:lnTo>
                    <a:pt x="39" y="596"/>
                  </a:lnTo>
                  <a:lnTo>
                    <a:pt x="40" y="595"/>
                  </a:lnTo>
                  <a:lnTo>
                    <a:pt x="42" y="593"/>
                  </a:lnTo>
                  <a:lnTo>
                    <a:pt x="43" y="593"/>
                  </a:lnTo>
                  <a:lnTo>
                    <a:pt x="44" y="595"/>
                  </a:lnTo>
                  <a:lnTo>
                    <a:pt x="46" y="595"/>
                  </a:lnTo>
                  <a:lnTo>
                    <a:pt x="49" y="596"/>
                  </a:lnTo>
                  <a:lnTo>
                    <a:pt x="50" y="596"/>
                  </a:lnTo>
                  <a:lnTo>
                    <a:pt x="50" y="599"/>
                  </a:lnTo>
                  <a:lnTo>
                    <a:pt x="50" y="600"/>
                  </a:lnTo>
                  <a:lnTo>
                    <a:pt x="67" y="593"/>
                  </a:lnTo>
                  <a:lnTo>
                    <a:pt x="83" y="583"/>
                  </a:lnTo>
                  <a:lnTo>
                    <a:pt x="97" y="571"/>
                  </a:lnTo>
                  <a:lnTo>
                    <a:pt x="94" y="569"/>
                  </a:lnTo>
                  <a:lnTo>
                    <a:pt x="91" y="568"/>
                  </a:lnTo>
                  <a:lnTo>
                    <a:pt x="88" y="568"/>
                  </a:lnTo>
                  <a:lnTo>
                    <a:pt x="87" y="569"/>
                  </a:lnTo>
                  <a:lnTo>
                    <a:pt x="77" y="572"/>
                  </a:lnTo>
                  <a:lnTo>
                    <a:pt x="67" y="571"/>
                  </a:lnTo>
                  <a:lnTo>
                    <a:pt x="57" y="568"/>
                  </a:lnTo>
                  <a:lnTo>
                    <a:pt x="49" y="569"/>
                  </a:lnTo>
                  <a:lnTo>
                    <a:pt x="46" y="569"/>
                  </a:lnTo>
                  <a:lnTo>
                    <a:pt x="43" y="571"/>
                  </a:lnTo>
                  <a:lnTo>
                    <a:pt x="42" y="572"/>
                  </a:lnTo>
                  <a:lnTo>
                    <a:pt x="39" y="572"/>
                  </a:lnTo>
                  <a:lnTo>
                    <a:pt x="37" y="571"/>
                  </a:lnTo>
                  <a:lnTo>
                    <a:pt x="20" y="554"/>
                  </a:lnTo>
                  <a:lnTo>
                    <a:pt x="2" y="539"/>
                  </a:lnTo>
                  <a:lnTo>
                    <a:pt x="0" y="537"/>
                  </a:lnTo>
                  <a:lnTo>
                    <a:pt x="0" y="534"/>
                  </a:lnTo>
                  <a:lnTo>
                    <a:pt x="0" y="531"/>
                  </a:lnTo>
                  <a:lnTo>
                    <a:pt x="0" y="527"/>
                  </a:lnTo>
                  <a:lnTo>
                    <a:pt x="0" y="522"/>
                  </a:lnTo>
                  <a:lnTo>
                    <a:pt x="2" y="518"/>
                  </a:lnTo>
                  <a:lnTo>
                    <a:pt x="5" y="521"/>
                  </a:lnTo>
                  <a:lnTo>
                    <a:pt x="9" y="522"/>
                  </a:lnTo>
                  <a:lnTo>
                    <a:pt x="12" y="522"/>
                  </a:lnTo>
                  <a:lnTo>
                    <a:pt x="16" y="521"/>
                  </a:lnTo>
                  <a:lnTo>
                    <a:pt x="19" y="519"/>
                  </a:lnTo>
                  <a:lnTo>
                    <a:pt x="23" y="518"/>
                  </a:lnTo>
                  <a:lnTo>
                    <a:pt x="22" y="517"/>
                  </a:lnTo>
                  <a:lnTo>
                    <a:pt x="22" y="514"/>
                  </a:lnTo>
                  <a:lnTo>
                    <a:pt x="23" y="512"/>
                  </a:lnTo>
                  <a:lnTo>
                    <a:pt x="26" y="512"/>
                  </a:lnTo>
                  <a:lnTo>
                    <a:pt x="27" y="511"/>
                  </a:lnTo>
                  <a:lnTo>
                    <a:pt x="29" y="510"/>
                  </a:lnTo>
                  <a:lnTo>
                    <a:pt x="29" y="507"/>
                  </a:lnTo>
                  <a:lnTo>
                    <a:pt x="29" y="505"/>
                  </a:lnTo>
                  <a:lnTo>
                    <a:pt x="36" y="505"/>
                  </a:lnTo>
                  <a:lnTo>
                    <a:pt x="44" y="507"/>
                  </a:lnTo>
                  <a:lnTo>
                    <a:pt x="53" y="505"/>
                  </a:lnTo>
                  <a:lnTo>
                    <a:pt x="56" y="505"/>
                  </a:lnTo>
                  <a:lnTo>
                    <a:pt x="59" y="505"/>
                  </a:lnTo>
                  <a:lnTo>
                    <a:pt x="62" y="507"/>
                  </a:lnTo>
                  <a:lnTo>
                    <a:pt x="66" y="510"/>
                  </a:lnTo>
                  <a:lnTo>
                    <a:pt x="71" y="511"/>
                  </a:lnTo>
                  <a:lnTo>
                    <a:pt x="77" y="510"/>
                  </a:lnTo>
                  <a:lnTo>
                    <a:pt x="84" y="507"/>
                  </a:lnTo>
                  <a:lnTo>
                    <a:pt x="91" y="505"/>
                  </a:lnTo>
                  <a:lnTo>
                    <a:pt x="104" y="508"/>
                  </a:lnTo>
                  <a:lnTo>
                    <a:pt x="115" y="507"/>
                  </a:lnTo>
                  <a:lnTo>
                    <a:pt x="120" y="504"/>
                  </a:lnTo>
                  <a:lnTo>
                    <a:pt x="121" y="501"/>
                  </a:lnTo>
                  <a:lnTo>
                    <a:pt x="123" y="498"/>
                  </a:lnTo>
                  <a:lnTo>
                    <a:pt x="124" y="494"/>
                  </a:lnTo>
                  <a:lnTo>
                    <a:pt x="124" y="490"/>
                  </a:lnTo>
                  <a:lnTo>
                    <a:pt x="123" y="487"/>
                  </a:lnTo>
                  <a:lnTo>
                    <a:pt x="117" y="475"/>
                  </a:lnTo>
                  <a:lnTo>
                    <a:pt x="111" y="466"/>
                  </a:lnTo>
                  <a:lnTo>
                    <a:pt x="106" y="454"/>
                  </a:lnTo>
                  <a:lnTo>
                    <a:pt x="106" y="443"/>
                  </a:lnTo>
                  <a:lnTo>
                    <a:pt x="101" y="443"/>
                  </a:lnTo>
                  <a:lnTo>
                    <a:pt x="98" y="443"/>
                  </a:lnTo>
                  <a:lnTo>
                    <a:pt x="94" y="443"/>
                  </a:lnTo>
                  <a:lnTo>
                    <a:pt x="93" y="441"/>
                  </a:lnTo>
                  <a:lnTo>
                    <a:pt x="86" y="431"/>
                  </a:lnTo>
                  <a:lnTo>
                    <a:pt x="83" y="421"/>
                  </a:lnTo>
                  <a:lnTo>
                    <a:pt x="81" y="409"/>
                  </a:lnTo>
                  <a:lnTo>
                    <a:pt x="81" y="407"/>
                  </a:lnTo>
                  <a:lnTo>
                    <a:pt x="81" y="406"/>
                  </a:lnTo>
                  <a:lnTo>
                    <a:pt x="81" y="403"/>
                  </a:lnTo>
                  <a:lnTo>
                    <a:pt x="80" y="402"/>
                  </a:lnTo>
                  <a:lnTo>
                    <a:pt x="77" y="402"/>
                  </a:lnTo>
                  <a:lnTo>
                    <a:pt x="73" y="402"/>
                  </a:lnTo>
                  <a:lnTo>
                    <a:pt x="69" y="400"/>
                  </a:lnTo>
                  <a:lnTo>
                    <a:pt x="64" y="399"/>
                  </a:lnTo>
                  <a:lnTo>
                    <a:pt x="62" y="396"/>
                  </a:lnTo>
                  <a:lnTo>
                    <a:pt x="59" y="393"/>
                  </a:lnTo>
                  <a:lnTo>
                    <a:pt x="59" y="389"/>
                  </a:lnTo>
                  <a:lnTo>
                    <a:pt x="59" y="383"/>
                  </a:lnTo>
                  <a:lnTo>
                    <a:pt x="59" y="379"/>
                  </a:lnTo>
                  <a:lnTo>
                    <a:pt x="60" y="379"/>
                  </a:lnTo>
                  <a:lnTo>
                    <a:pt x="62" y="379"/>
                  </a:lnTo>
                  <a:lnTo>
                    <a:pt x="63" y="379"/>
                  </a:lnTo>
                  <a:lnTo>
                    <a:pt x="64" y="379"/>
                  </a:lnTo>
                  <a:lnTo>
                    <a:pt x="64" y="377"/>
                  </a:lnTo>
                  <a:lnTo>
                    <a:pt x="64" y="375"/>
                  </a:lnTo>
                  <a:lnTo>
                    <a:pt x="64" y="372"/>
                  </a:lnTo>
                  <a:lnTo>
                    <a:pt x="64" y="370"/>
                  </a:lnTo>
                  <a:lnTo>
                    <a:pt x="64" y="369"/>
                  </a:lnTo>
                  <a:lnTo>
                    <a:pt x="66" y="368"/>
                  </a:lnTo>
                  <a:lnTo>
                    <a:pt x="67" y="366"/>
                  </a:lnTo>
                  <a:lnTo>
                    <a:pt x="76" y="365"/>
                  </a:lnTo>
                  <a:lnTo>
                    <a:pt x="81" y="358"/>
                  </a:lnTo>
                  <a:lnTo>
                    <a:pt x="84" y="350"/>
                  </a:lnTo>
                  <a:lnTo>
                    <a:pt x="87" y="343"/>
                  </a:lnTo>
                  <a:lnTo>
                    <a:pt x="90" y="338"/>
                  </a:lnTo>
                  <a:lnTo>
                    <a:pt x="97" y="338"/>
                  </a:lnTo>
                  <a:lnTo>
                    <a:pt x="104" y="342"/>
                  </a:lnTo>
                  <a:lnTo>
                    <a:pt x="113" y="348"/>
                  </a:lnTo>
                  <a:lnTo>
                    <a:pt x="121" y="348"/>
                  </a:lnTo>
                  <a:lnTo>
                    <a:pt x="125" y="346"/>
                  </a:lnTo>
                  <a:lnTo>
                    <a:pt x="130" y="346"/>
                  </a:lnTo>
                  <a:lnTo>
                    <a:pt x="134" y="348"/>
                  </a:lnTo>
                  <a:lnTo>
                    <a:pt x="137" y="348"/>
                  </a:lnTo>
                  <a:lnTo>
                    <a:pt x="140" y="346"/>
                  </a:lnTo>
                  <a:lnTo>
                    <a:pt x="142" y="345"/>
                  </a:lnTo>
                  <a:lnTo>
                    <a:pt x="152" y="333"/>
                  </a:lnTo>
                  <a:lnTo>
                    <a:pt x="161" y="319"/>
                  </a:lnTo>
                  <a:lnTo>
                    <a:pt x="171" y="308"/>
                  </a:lnTo>
                  <a:lnTo>
                    <a:pt x="188" y="298"/>
                  </a:lnTo>
                  <a:lnTo>
                    <a:pt x="204" y="285"/>
                  </a:lnTo>
                  <a:lnTo>
                    <a:pt x="208" y="275"/>
                  </a:lnTo>
                  <a:lnTo>
                    <a:pt x="213" y="265"/>
                  </a:lnTo>
                  <a:lnTo>
                    <a:pt x="218" y="255"/>
                  </a:lnTo>
                  <a:lnTo>
                    <a:pt x="225" y="251"/>
                  </a:lnTo>
                  <a:lnTo>
                    <a:pt x="233" y="248"/>
                  </a:lnTo>
                  <a:lnTo>
                    <a:pt x="242" y="247"/>
                  </a:lnTo>
                  <a:lnTo>
                    <a:pt x="245" y="245"/>
                  </a:lnTo>
                  <a:lnTo>
                    <a:pt x="245" y="244"/>
                  </a:lnTo>
                  <a:lnTo>
                    <a:pt x="245" y="243"/>
                  </a:lnTo>
                  <a:lnTo>
                    <a:pt x="243" y="240"/>
                  </a:lnTo>
                  <a:lnTo>
                    <a:pt x="242" y="238"/>
                  </a:lnTo>
                  <a:lnTo>
                    <a:pt x="242" y="235"/>
                  </a:lnTo>
                  <a:lnTo>
                    <a:pt x="242" y="234"/>
                  </a:lnTo>
                  <a:lnTo>
                    <a:pt x="253" y="221"/>
                  </a:lnTo>
                  <a:lnTo>
                    <a:pt x="266" y="211"/>
                  </a:lnTo>
                  <a:lnTo>
                    <a:pt x="277" y="201"/>
                  </a:lnTo>
                  <a:lnTo>
                    <a:pt x="275" y="201"/>
                  </a:lnTo>
                  <a:lnTo>
                    <a:pt x="273" y="200"/>
                  </a:lnTo>
                  <a:lnTo>
                    <a:pt x="270" y="199"/>
                  </a:lnTo>
                  <a:lnTo>
                    <a:pt x="269" y="197"/>
                  </a:lnTo>
                  <a:lnTo>
                    <a:pt x="267" y="196"/>
                  </a:lnTo>
                  <a:lnTo>
                    <a:pt x="265" y="196"/>
                  </a:lnTo>
                  <a:lnTo>
                    <a:pt x="265" y="193"/>
                  </a:lnTo>
                  <a:lnTo>
                    <a:pt x="266" y="190"/>
                  </a:lnTo>
                  <a:lnTo>
                    <a:pt x="267" y="187"/>
                  </a:lnTo>
                  <a:lnTo>
                    <a:pt x="269" y="186"/>
                  </a:lnTo>
                  <a:lnTo>
                    <a:pt x="272" y="184"/>
                  </a:lnTo>
                  <a:lnTo>
                    <a:pt x="269" y="183"/>
                  </a:lnTo>
                  <a:lnTo>
                    <a:pt x="266" y="181"/>
                  </a:lnTo>
                  <a:lnTo>
                    <a:pt x="265" y="179"/>
                  </a:lnTo>
                  <a:lnTo>
                    <a:pt x="265" y="176"/>
                  </a:lnTo>
                  <a:lnTo>
                    <a:pt x="265" y="173"/>
                  </a:lnTo>
                  <a:lnTo>
                    <a:pt x="266" y="170"/>
                  </a:lnTo>
                  <a:lnTo>
                    <a:pt x="267" y="169"/>
                  </a:lnTo>
                  <a:lnTo>
                    <a:pt x="269" y="166"/>
                  </a:lnTo>
                  <a:lnTo>
                    <a:pt x="277" y="156"/>
                  </a:lnTo>
                  <a:lnTo>
                    <a:pt x="289" y="150"/>
                  </a:lnTo>
                  <a:lnTo>
                    <a:pt x="303" y="149"/>
                  </a:lnTo>
                  <a:lnTo>
                    <a:pt x="300" y="142"/>
                  </a:lnTo>
                  <a:lnTo>
                    <a:pt x="293" y="139"/>
                  </a:lnTo>
                  <a:lnTo>
                    <a:pt x="286" y="139"/>
                  </a:lnTo>
                  <a:lnTo>
                    <a:pt x="279" y="137"/>
                  </a:lnTo>
                  <a:lnTo>
                    <a:pt x="273" y="135"/>
                  </a:lnTo>
                  <a:lnTo>
                    <a:pt x="273" y="133"/>
                  </a:lnTo>
                  <a:lnTo>
                    <a:pt x="273" y="132"/>
                  </a:lnTo>
                  <a:lnTo>
                    <a:pt x="276" y="130"/>
                  </a:lnTo>
                  <a:lnTo>
                    <a:pt x="277" y="129"/>
                  </a:lnTo>
                  <a:lnTo>
                    <a:pt x="279" y="127"/>
                  </a:lnTo>
                  <a:lnTo>
                    <a:pt x="280" y="126"/>
                  </a:lnTo>
                  <a:lnTo>
                    <a:pt x="282" y="125"/>
                  </a:lnTo>
                  <a:lnTo>
                    <a:pt x="280" y="123"/>
                  </a:lnTo>
                  <a:lnTo>
                    <a:pt x="275" y="122"/>
                  </a:lnTo>
                  <a:lnTo>
                    <a:pt x="269" y="125"/>
                  </a:lnTo>
                  <a:lnTo>
                    <a:pt x="263" y="126"/>
                  </a:lnTo>
                  <a:lnTo>
                    <a:pt x="258" y="123"/>
                  </a:lnTo>
                  <a:lnTo>
                    <a:pt x="252" y="115"/>
                  </a:lnTo>
                  <a:lnTo>
                    <a:pt x="248" y="106"/>
                  </a:lnTo>
                  <a:lnTo>
                    <a:pt x="242" y="96"/>
                  </a:lnTo>
                  <a:lnTo>
                    <a:pt x="246" y="98"/>
                  </a:lnTo>
                  <a:lnTo>
                    <a:pt x="250" y="96"/>
                  </a:lnTo>
                  <a:lnTo>
                    <a:pt x="252" y="96"/>
                  </a:lnTo>
                  <a:lnTo>
                    <a:pt x="253" y="95"/>
                  </a:lnTo>
                  <a:lnTo>
                    <a:pt x="253" y="93"/>
                  </a:lnTo>
                  <a:lnTo>
                    <a:pt x="253" y="92"/>
                  </a:lnTo>
                  <a:lnTo>
                    <a:pt x="250" y="91"/>
                  </a:lnTo>
                  <a:lnTo>
                    <a:pt x="249" y="88"/>
                  </a:lnTo>
                  <a:lnTo>
                    <a:pt x="248" y="85"/>
                  </a:lnTo>
                  <a:lnTo>
                    <a:pt x="246" y="82"/>
                  </a:lnTo>
                  <a:lnTo>
                    <a:pt x="245" y="79"/>
                  </a:lnTo>
                  <a:lnTo>
                    <a:pt x="242" y="78"/>
                  </a:lnTo>
                  <a:lnTo>
                    <a:pt x="246" y="78"/>
                  </a:lnTo>
                  <a:lnTo>
                    <a:pt x="249" y="78"/>
                  </a:lnTo>
                  <a:lnTo>
                    <a:pt x="253" y="78"/>
                  </a:lnTo>
                  <a:lnTo>
                    <a:pt x="256" y="76"/>
                  </a:lnTo>
                  <a:lnTo>
                    <a:pt x="258" y="76"/>
                  </a:lnTo>
                  <a:lnTo>
                    <a:pt x="258" y="75"/>
                  </a:lnTo>
                  <a:lnTo>
                    <a:pt x="259" y="72"/>
                  </a:lnTo>
                  <a:lnTo>
                    <a:pt x="259" y="71"/>
                  </a:lnTo>
                  <a:lnTo>
                    <a:pt x="250" y="64"/>
                  </a:lnTo>
                  <a:lnTo>
                    <a:pt x="246" y="55"/>
                  </a:lnTo>
                  <a:lnTo>
                    <a:pt x="245" y="45"/>
                  </a:lnTo>
                  <a:lnTo>
                    <a:pt x="249" y="38"/>
                  </a:lnTo>
                  <a:lnTo>
                    <a:pt x="259" y="31"/>
                  </a:lnTo>
                  <a:lnTo>
                    <a:pt x="270" y="31"/>
                  </a:lnTo>
                  <a:lnTo>
                    <a:pt x="282" y="34"/>
                  </a:lnTo>
                  <a:lnTo>
                    <a:pt x="294" y="39"/>
                  </a:lnTo>
                  <a:lnTo>
                    <a:pt x="306" y="42"/>
                  </a:lnTo>
                  <a:lnTo>
                    <a:pt x="317" y="44"/>
                  </a:lnTo>
                  <a:lnTo>
                    <a:pt x="330" y="39"/>
                  </a:lnTo>
                  <a:lnTo>
                    <a:pt x="341" y="35"/>
                  </a:lnTo>
                  <a:lnTo>
                    <a:pt x="354" y="31"/>
                  </a:lnTo>
                  <a:lnTo>
                    <a:pt x="367" y="25"/>
                  </a:lnTo>
                  <a:lnTo>
                    <a:pt x="380" y="17"/>
                  </a:lnTo>
                  <a:lnTo>
                    <a:pt x="391" y="4"/>
                  </a:lnTo>
                  <a:lnTo>
                    <a:pt x="398" y="0"/>
                  </a:lnTo>
                  <a:lnTo>
                    <a:pt x="405" y="0"/>
                  </a:lnTo>
                  <a:lnTo>
                    <a:pt x="411" y="3"/>
                  </a:lnTo>
                  <a:lnTo>
                    <a:pt x="415" y="7"/>
                  </a:lnTo>
                  <a:lnTo>
                    <a:pt x="424" y="25"/>
                  </a:lnTo>
                  <a:lnTo>
                    <a:pt x="435" y="39"/>
                  </a:lnTo>
                  <a:lnTo>
                    <a:pt x="449" y="52"/>
                  </a:lnTo>
                  <a:lnTo>
                    <a:pt x="451" y="58"/>
                  </a:lnTo>
                  <a:lnTo>
                    <a:pt x="448" y="65"/>
                  </a:lnTo>
                  <a:lnTo>
                    <a:pt x="444" y="72"/>
                  </a:lnTo>
                  <a:lnTo>
                    <a:pt x="444" y="81"/>
                  </a:lnTo>
                  <a:lnTo>
                    <a:pt x="451" y="91"/>
                  </a:lnTo>
                  <a:lnTo>
                    <a:pt x="459" y="99"/>
                  </a:lnTo>
                  <a:lnTo>
                    <a:pt x="471" y="108"/>
                  </a:lnTo>
                  <a:lnTo>
                    <a:pt x="476" y="113"/>
                  </a:lnTo>
                  <a:lnTo>
                    <a:pt x="476" y="119"/>
                  </a:lnTo>
                  <a:lnTo>
                    <a:pt x="472" y="127"/>
                  </a:lnTo>
                  <a:lnTo>
                    <a:pt x="466" y="135"/>
                  </a:lnTo>
                  <a:lnTo>
                    <a:pt x="463" y="143"/>
                  </a:lnTo>
                  <a:lnTo>
                    <a:pt x="462" y="145"/>
                  </a:lnTo>
                  <a:lnTo>
                    <a:pt x="459" y="146"/>
                  </a:lnTo>
                  <a:lnTo>
                    <a:pt x="456" y="147"/>
                  </a:lnTo>
                  <a:lnTo>
                    <a:pt x="454" y="146"/>
                  </a:lnTo>
                  <a:lnTo>
                    <a:pt x="449" y="143"/>
                  </a:lnTo>
                  <a:lnTo>
                    <a:pt x="445" y="139"/>
                  </a:lnTo>
                  <a:lnTo>
                    <a:pt x="442" y="136"/>
                  </a:lnTo>
                  <a:lnTo>
                    <a:pt x="439" y="135"/>
                  </a:lnTo>
                  <a:lnTo>
                    <a:pt x="435" y="135"/>
                  </a:lnTo>
                  <a:lnTo>
                    <a:pt x="432" y="136"/>
                  </a:lnTo>
                  <a:lnTo>
                    <a:pt x="431" y="137"/>
                  </a:lnTo>
                  <a:lnTo>
                    <a:pt x="431" y="140"/>
                  </a:lnTo>
                  <a:lnTo>
                    <a:pt x="437" y="152"/>
                  </a:lnTo>
                  <a:lnTo>
                    <a:pt x="441" y="163"/>
                  </a:lnTo>
                  <a:lnTo>
                    <a:pt x="441" y="176"/>
                  </a:lnTo>
                  <a:lnTo>
                    <a:pt x="437" y="187"/>
                  </a:lnTo>
                  <a:lnTo>
                    <a:pt x="439" y="187"/>
                  </a:lnTo>
                  <a:lnTo>
                    <a:pt x="442" y="187"/>
                  </a:lnTo>
                  <a:lnTo>
                    <a:pt x="445" y="189"/>
                  </a:lnTo>
                  <a:lnTo>
                    <a:pt x="448" y="190"/>
                  </a:lnTo>
                  <a:lnTo>
                    <a:pt x="451" y="190"/>
                  </a:lnTo>
                  <a:lnTo>
                    <a:pt x="454" y="189"/>
                  </a:lnTo>
                  <a:lnTo>
                    <a:pt x="456" y="187"/>
                  </a:lnTo>
                  <a:lnTo>
                    <a:pt x="459" y="189"/>
                  </a:lnTo>
                  <a:lnTo>
                    <a:pt x="461" y="190"/>
                  </a:lnTo>
                  <a:lnTo>
                    <a:pt x="462" y="193"/>
                  </a:lnTo>
                  <a:lnTo>
                    <a:pt x="463" y="196"/>
                  </a:lnTo>
                  <a:lnTo>
                    <a:pt x="465" y="199"/>
                  </a:lnTo>
                  <a:lnTo>
                    <a:pt x="466" y="201"/>
                  </a:lnTo>
                  <a:lnTo>
                    <a:pt x="468" y="201"/>
                  </a:lnTo>
                  <a:lnTo>
                    <a:pt x="488" y="211"/>
                  </a:lnTo>
                  <a:lnTo>
                    <a:pt x="506" y="221"/>
                  </a:lnTo>
                  <a:lnTo>
                    <a:pt x="522" y="235"/>
                  </a:lnTo>
                  <a:lnTo>
                    <a:pt x="530" y="241"/>
                  </a:lnTo>
                  <a:lnTo>
                    <a:pt x="527" y="244"/>
                  </a:lnTo>
                  <a:lnTo>
                    <a:pt x="526" y="248"/>
                  </a:lnTo>
                  <a:lnTo>
                    <a:pt x="523" y="251"/>
                  </a:lnTo>
                  <a:lnTo>
                    <a:pt x="519" y="255"/>
                  </a:lnTo>
                  <a:lnTo>
                    <a:pt x="516" y="257"/>
                  </a:lnTo>
                  <a:lnTo>
                    <a:pt x="512" y="258"/>
                  </a:lnTo>
                  <a:lnTo>
                    <a:pt x="508" y="261"/>
                  </a:lnTo>
                  <a:lnTo>
                    <a:pt x="505" y="262"/>
                  </a:lnTo>
                  <a:lnTo>
                    <a:pt x="502" y="265"/>
                  </a:lnTo>
                  <a:lnTo>
                    <a:pt x="500" y="268"/>
                  </a:lnTo>
                  <a:lnTo>
                    <a:pt x="500" y="272"/>
                  </a:lnTo>
                  <a:lnTo>
                    <a:pt x="502" y="278"/>
                  </a:lnTo>
                  <a:lnTo>
                    <a:pt x="502" y="282"/>
                  </a:lnTo>
                  <a:lnTo>
                    <a:pt x="500" y="287"/>
                  </a:lnTo>
                  <a:lnTo>
                    <a:pt x="499" y="291"/>
                  </a:lnTo>
                  <a:lnTo>
                    <a:pt x="498" y="294"/>
                  </a:lnTo>
                  <a:lnTo>
                    <a:pt x="496" y="297"/>
                  </a:lnTo>
                  <a:lnTo>
                    <a:pt x="496" y="298"/>
                  </a:lnTo>
                  <a:lnTo>
                    <a:pt x="495" y="301"/>
                  </a:lnTo>
                  <a:lnTo>
                    <a:pt x="495" y="302"/>
                  </a:lnTo>
                  <a:lnTo>
                    <a:pt x="496" y="304"/>
                  </a:lnTo>
                  <a:lnTo>
                    <a:pt x="502" y="309"/>
                  </a:lnTo>
                  <a:lnTo>
                    <a:pt x="508" y="315"/>
                  </a:lnTo>
                  <a:lnTo>
                    <a:pt x="513" y="318"/>
                  </a:lnTo>
                  <a:lnTo>
                    <a:pt x="520" y="316"/>
                  </a:lnTo>
                  <a:lnTo>
                    <a:pt x="522" y="316"/>
                  </a:lnTo>
                  <a:lnTo>
                    <a:pt x="523" y="316"/>
                  </a:lnTo>
                  <a:lnTo>
                    <a:pt x="526" y="321"/>
                  </a:lnTo>
                  <a:lnTo>
                    <a:pt x="529" y="325"/>
                  </a:lnTo>
                  <a:lnTo>
                    <a:pt x="530" y="325"/>
                  </a:lnTo>
                  <a:lnTo>
                    <a:pt x="533" y="325"/>
                  </a:lnTo>
                  <a:lnTo>
                    <a:pt x="535" y="325"/>
                  </a:lnTo>
                  <a:lnTo>
                    <a:pt x="537" y="326"/>
                  </a:lnTo>
                  <a:lnTo>
                    <a:pt x="549" y="335"/>
                  </a:lnTo>
                  <a:lnTo>
                    <a:pt x="562" y="343"/>
                  </a:lnTo>
                  <a:lnTo>
                    <a:pt x="564" y="345"/>
                  </a:lnTo>
                  <a:lnTo>
                    <a:pt x="569" y="346"/>
                  </a:lnTo>
                  <a:lnTo>
                    <a:pt x="573" y="346"/>
                  </a:lnTo>
                  <a:lnTo>
                    <a:pt x="577" y="348"/>
                  </a:lnTo>
                  <a:lnTo>
                    <a:pt x="581" y="350"/>
                  </a:lnTo>
                  <a:lnTo>
                    <a:pt x="586" y="353"/>
                  </a:lnTo>
                  <a:lnTo>
                    <a:pt x="588" y="353"/>
                  </a:lnTo>
                  <a:lnTo>
                    <a:pt x="591" y="353"/>
                  </a:lnTo>
                  <a:lnTo>
                    <a:pt x="594" y="353"/>
                  </a:lnTo>
                  <a:lnTo>
                    <a:pt x="597" y="355"/>
                  </a:lnTo>
                  <a:lnTo>
                    <a:pt x="603" y="358"/>
                  </a:lnTo>
                  <a:lnTo>
                    <a:pt x="610" y="362"/>
                  </a:lnTo>
                  <a:lnTo>
                    <a:pt x="615" y="366"/>
                  </a:lnTo>
                  <a:lnTo>
                    <a:pt x="624" y="368"/>
                  </a:lnTo>
                  <a:lnTo>
                    <a:pt x="625" y="369"/>
                  </a:lnTo>
                  <a:lnTo>
                    <a:pt x="625" y="370"/>
                  </a:lnTo>
                  <a:lnTo>
                    <a:pt x="625" y="372"/>
                  </a:lnTo>
                  <a:lnTo>
                    <a:pt x="627" y="373"/>
                  </a:lnTo>
                  <a:lnTo>
                    <a:pt x="628" y="373"/>
                  </a:lnTo>
                  <a:lnTo>
                    <a:pt x="631" y="373"/>
                  </a:lnTo>
                  <a:lnTo>
                    <a:pt x="634" y="373"/>
                  </a:lnTo>
                  <a:lnTo>
                    <a:pt x="635" y="372"/>
                  </a:lnTo>
                  <a:lnTo>
                    <a:pt x="637" y="370"/>
                  </a:lnTo>
                  <a:lnTo>
                    <a:pt x="637" y="368"/>
                  </a:lnTo>
                  <a:lnTo>
                    <a:pt x="654" y="368"/>
                  </a:lnTo>
                  <a:lnTo>
                    <a:pt x="672" y="370"/>
                  </a:lnTo>
                  <a:lnTo>
                    <a:pt x="677" y="370"/>
                  </a:lnTo>
                  <a:lnTo>
                    <a:pt x="679" y="372"/>
                  </a:lnTo>
                  <a:lnTo>
                    <a:pt x="684" y="375"/>
                  </a:lnTo>
                  <a:lnTo>
                    <a:pt x="685" y="376"/>
                  </a:lnTo>
                  <a:lnTo>
                    <a:pt x="685" y="379"/>
                  </a:lnTo>
                  <a:lnTo>
                    <a:pt x="685" y="380"/>
                  </a:lnTo>
                  <a:lnTo>
                    <a:pt x="685" y="383"/>
                  </a:lnTo>
                  <a:lnTo>
                    <a:pt x="687" y="385"/>
                  </a:lnTo>
                  <a:lnTo>
                    <a:pt x="688" y="386"/>
                  </a:lnTo>
                  <a:lnTo>
                    <a:pt x="689" y="386"/>
                  </a:lnTo>
                  <a:lnTo>
                    <a:pt x="692" y="386"/>
                  </a:lnTo>
                  <a:lnTo>
                    <a:pt x="694" y="386"/>
                  </a:lnTo>
                  <a:lnTo>
                    <a:pt x="695" y="387"/>
                  </a:lnTo>
                  <a:lnTo>
                    <a:pt x="696" y="389"/>
                  </a:lnTo>
                  <a:lnTo>
                    <a:pt x="699" y="390"/>
                  </a:lnTo>
                  <a:lnTo>
                    <a:pt x="701" y="392"/>
                  </a:lnTo>
                  <a:lnTo>
                    <a:pt x="702" y="394"/>
                  </a:lnTo>
                  <a:lnTo>
                    <a:pt x="705" y="397"/>
                  </a:lnTo>
                  <a:lnTo>
                    <a:pt x="708" y="399"/>
                  </a:lnTo>
                  <a:lnTo>
                    <a:pt x="711" y="400"/>
                  </a:lnTo>
                  <a:lnTo>
                    <a:pt x="713" y="400"/>
                  </a:lnTo>
                  <a:lnTo>
                    <a:pt x="716" y="400"/>
                  </a:lnTo>
                  <a:lnTo>
                    <a:pt x="719" y="399"/>
                  </a:lnTo>
                  <a:lnTo>
                    <a:pt x="722" y="397"/>
                  </a:lnTo>
                  <a:lnTo>
                    <a:pt x="723" y="397"/>
                  </a:lnTo>
                  <a:lnTo>
                    <a:pt x="726" y="399"/>
                  </a:lnTo>
                  <a:lnTo>
                    <a:pt x="728" y="402"/>
                  </a:lnTo>
                  <a:lnTo>
                    <a:pt x="731" y="404"/>
                  </a:lnTo>
                  <a:lnTo>
                    <a:pt x="733" y="407"/>
                  </a:lnTo>
                  <a:lnTo>
                    <a:pt x="736" y="407"/>
                  </a:lnTo>
                  <a:lnTo>
                    <a:pt x="742" y="407"/>
                  </a:lnTo>
                  <a:lnTo>
                    <a:pt x="748" y="406"/>
                  </a:lnTo>
                  <a:lnTo>
                    <a:pt x="752" y="406"/>
                  </a:lnTo>
                  <a:lnTo>
                    <a:pt x="758" y="407"/>
                  </a:lnTo>
                  <a:lnTo>
                    <a:pt x="758" y="409"/>
                  </a:lnTo>
                  <a:lnTo>
                    <a:pt x="759" y="410"/>
                  </a:lnTo>
                  <a:lnTo>
                    <a:pt x="762" y="413"/>
                  </a:lnTo>
                  <a:lnTo>
                    <a:pt x="765" y="414"/>
                  </a:lnTo>
                  <a:lnTo>
                    <a:pt x="769" y="414"/>
                  </a:lnTo>
                  <a:lnTo>
                    <a:pt x="773" y="414"/>
                  </a:lnTo>
                  <a:lnTo>
                    <a:pt x="777" y="414"/>
                  </a:lnTo>
                  <a:lnTo>
                    <a:pt x="779" y="413"/>
                  </a:lnTo>
                  <a:lnTo>
                    <a:pt x="780" y="412"/>
                  </a:lnTo>
                  <a:lnTo>
                    <a:pt x="782" y="412"/>
                  </a:lnTo>
                  <a:lnTo>
                    <a:pt x="799" y="413"/>
                  </a:lnTo>
                  <a:lnTo>
                    <a:pt x="817" y="414"/>
                  </a:lnTo>
                  <a:lnTo>
                    <a:pt x="821" y="414"/>
                  </a:lnTo>
                  <a:lnTo>
                    <a:pt x="827" y="414"/>
                  </a:lnTo>
                  <a:lnTo>
                    <a:pt x="831" y="413"/>
                  </a:lnTo>
                  <a:lnTo>
                    <a:pt x="834" y="413"/>
                  </a:lnTo>
                  <a:lnTo>
                    <a:pt x="834" y="410"/>
                  </a:lnTo>
                  <a:lnTo>
                    <a:pt x="836" y="409"/>
                  </a:lnTo>
                  <a:lnTo>
                    <a:pt x="836" y="406"/>
                  </a:lnTo>
                  <a:lnTo>
                    <a:pt x="837" y="404"/>
                  </a:lnTo>
                  <a:lnTo>
                    <a:pt x="841" y="406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5365" name="Oval 130"/>
          <p:cNvSpPr>
            <a:spLocks noChangeArrowheads="1"/>
          </p:cNvSpPr>
          <p:nvPr/>
        </p:nvSpPr>
        <p:spPr bwMode="gray">
          <a:xfrm>
            <a:off x="6103938" y="3271838"/>
            <a:ext cx="144462" cy="144462"/>
          </a:xfrm>
          <a:prstGeom prst="ellipse">
            <a:avLst/>
          </a:prstGeom>
          <a:gradFill rotWithShape="1">
            <a:gsLst>
              <a:gs pos="0">
                <a:srgbClr val="FF0000"/>
              </a:gs>
              <a:gs pos="100000">
                <a:srgbClr val="760000"/>
              </a:gs>
            </a:gsLst>
            <a:path path="shape">
              <a:fillToRect l="50000" t="50000" r="50000" b="50000"/>
            </a:path>
          </a:gradFill>
          <a:ln w="9525" algn="ctr">
            <a:noFill/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ru-RU"/>
          </a:p>
        </p:txBody>
      </p:sp>
      <p:sp>
        <p:nvSpPr>
          <p:cNvPr id="15366" name="Oval 131"/>
          <p:cNvSpPr>
            <a:spLocks noChangeArrowheads="1"/>
          </p:cNvSpPr>
          <p:nvPr/>
        </p:nvSpPr>
        <p:spPr bwMode="gray">
          <a:xfrm>
            <a:off x="3211513" y="4302125"/>
            <a:ext cx="146050" cy="144463"/>
          </a:xfrm>
          <a:prstGeom prst="ellipse">
            <a:avLst/>
          </a:prstGeom>
          <a:gradFill rotWithShape="1">
            <a:gsLst>
              <a:gs pos="0">
                <a:srgbClr val="FF0000"/>
              </a:gs>
              <a:gs pos="100000">
                <a:srgbClr val="760000"/>
              </a:gs>
            </a:gsLst>
            <a:path path="shape">
              <a:fillToRect l="50000" t="50000" r="50000" b="50000"/>
            </a:path>
          </a:gradFill>
          <a:ln w="9525" algn="ctr">
            <a:noFill/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ru-RU"/>
          </a:p>
        </p:txBody>
      </p:sp>
      <p:sp>
        <p:nvSpPr>
          <p:cNvPr id="15367" name="Oval 132"/>
          <p:cNvSpPr>
            <a:spLocks noChangeArrowheads="1"/>
          </p:cNvSpPr>
          <p:nvPr/>
        </p:nvSpPr>
        <p:spPr bwMode="gray">
          <a:xfrm>
            <a:off x="4868863" y="4157663"/>
            <a:ext cx="146050" cy="144462"/>
          </a:xfrm>
          <a:prstGeom prst="ellipse">
            <a:avLst/>
          </a:prstGeom>
          <a:gradFill rotWithShape="1">
            <a:gsLst>
              <a:gs pos="0">
                <a:srgbClr val="FF0000"/>
              </a:gs>
              <a:gs pos="100000">
                <a:srgbClr val="760000"/>
              </a:gs>
            </a:gsLst>
            <a:path path="shape">
              <a:fillToRect l="50000" t="50000" r="50000" b="50000"/>
            </a:path>
          </a:gradFill>
          <a:ln w="9525" algn="ctr">
            <a:noFill/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ru-RU"/>
          </a:p>
        </p:txBody>
      </p:sp>
      <p:sp>
        <p:nvSpPr>
          <p:cNvPr id="15368" name="Oval 133"/>
          <p:cNvSpPr>
            <a:spLocks noChangeArrowheads="1"/>
          </p:cNvSpPr>
          <p:nvPr/>
        </p:nvSpPr>
        <p:spPr bwMode="gray">
          <a:xfrm>
            <a:off x="5327650" y="5842000"/>
            <a:ext cx="144463" cy="144463"/>
          </a:xfrm>
          <a:prstGeom prst="ellipse">
            <a:avLst/>
          </a:prstGeom>
          <a:gradFill rotWithShape="1">
            <a:gsLst>
              <a:gs pos="0">
                <a:srgbClr val="FF0000"/>
              </a:gs>
              <a:gs pos="100000">
                <a:srgbClr val="760000"/>
              </a:gs>
            </a:gsLst>
            <a:path path="shape">
              <a:fillToRect l="50000" t="50000" r="50000" b="50000"/>
            </a:path>
          </a:gradFill>
          <a:ln w="9525" algn="ctr">
            <a:noFill/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ru-RU"/>
          </a:p>
        </p:txBody>
      </p:sp>
      <p:sp>
        <p:nvSpPr>
          <p:cNvPr id="15369" name="Freeform 134"/>
          <p:cNvSpPr>
            <a:spLocks/>
          </p:cNvSpPr>
          <p:nvPr/>
        </p:nvSpPr>
        <p:spPr bwMode="auto">
          <a:xfrm>
            <a:off x="3068638" y="3076575"/>
            <a:ext cx="3095625" cy="1296988"/>
          </a:xfrm>
          <a:custGeom>
            <a:avLst/>
            <a:gdLst>
              <a:gd name="T0" fmla="*/ 0 w 2875"/>
              <a:gd name="T1" fmla="*/ 998069 h 1293"/>
              <a:gd name="T2" fmla="*/ 730029 w 2875"/>
              <a:gd name="T3" fmla="*/ 998069 h 1293"/>
              <a:gd name="T4" fmla="*/ 614818 w 2875"/>
              <a:gd name="T5" fmla="*/ 868671 h 1293"/>
              <a:gd name="T6" fmla="*/ 803247 w 2875"/>
              <a:gd name="T7" fmla="*/ 644983 h 1293"/>
              <a:gd name="T8" fmla="*/ 1000291 w 2875"/>
              <a:gd name="T9" fmla="*/ 465431 h 1293"/>
              <a:gd name="T10" fmla="*/ 1203794 w 2875"/>
              <a:gd name="T11" fmla="*/ 322993 h 1293"/>
              <a:gd name="T12" fmla="*/ 1411605 w 2875"/>
              <a:gd name="T13" fmla="*/ 217669 h 1293"/>
              <a:gd name="T14" fmla="*/ 1621569 w 2875"/>
              <a:gd name="T15" fmla="*/ 141435 h 1293"/>
              <a:gd name="T16" fmla="*/ 1827226 w 2875"/>
              <a:gd name="T17" fmla="*/ 94290 h 1293"/>
              <a:gd name="T18" fmla="*/ 2026423 w 2875"/>
              <a:gd name="T19" fmla="*/ 70216 h 1293"/>
              <a:gd name="T20" fmla="*/ 2219160 w 2875"/>
              <a:gd name="T21" fmla="*/ 66204 h 1293"/>
              <a:gd name="T22" fmla="*/ 2400052 w 2875"/>
              <a:gd name="T23" fmla="*/ 76234 h 1293"/>
              <a:gd name="T24" fmla="*/ 2566946 w 2875"/>
              <a:gd name="T25" fmla="*/ 97299 h 1293"/>
              <a:gd name="T26" fmla="*/ 2716613 w 2875"/>
              <a:gd name="T27" fmla="*/ 125386 h 1293"/>
              <a:gd name="T28" fmla="*/ 2844745 w 2875"/>
              <a:gd name="T29" fmla="*/ 159490 h 1293"/>
              <a:gd name="T30" fmla="*/ 2950265 w 2875"/>
              <a:gd name="T31" fmla="*/ 191589 h 1293"/>
              <a:gd name="T32" fmla="*/ 3027790 w 2875"/>
              <a:gd name="T33" fmla="*/ 219675 h 1293"/>
              <a:gd name="T34" fmla="*/ 3078397 w 2875"/>
              <a:gd name="T35" fmla="*/ 239737 h 1293"/>
              <a:gd name="T36" fmla="*/ 3095625 w 2875"/>
              <a:gd name="T37" fmla="*/ 247762 h 1293"/>
              <a:gd name="T38" fmla="*/ 3078397 w 2875"/>
              <a:gd name="T39" fmla="*/ 237731 h 1293"/>
              <a:gd name="T40" fmla="*/ 3029944 w 2875"/>
              <a:gd name="T41" fmla="*/ 215663 h 1293"/>
              <a:gd name="T42" fmla="*/ 2950265 w 2875"/>
              <a:gd name="T43" fmla="*/ 181558 h 1293"/>
              <a:gd name="T44" fmla="*/ 2844745 w 2875"/>
              <a:gd name="T45" fmla="*/ 141435 h 1293"/>
              <a:gd name="T46" fmla="*/ 2714459 w 2875"/>
              <a:gd name="T47" fmla="*/ 99305 h 1293"/>
              <a:gd name="T48" fmla="*/ 2562639 w 2875"/>
              <a:gd name="T49" fmla="*/ 62191 h 1293"/>
              <a:gd name="T50" fmla="*/ 2393591 w 2875"/>
              <a:gd name="T51" fmla="*/ 30093 h 1293"/>
              <a:gd name="T52" fmla="*/ 2204085 w 2875"/>
              <a:gd name="T53" fmla="*/ 8025 h 1293"/>
              <a:gd name="T54" fmla="*/ 2002735 w 2875"/>
              <a:gd name="T55" fmla="*/ 0 h 1293"/>
              <a:gd name="T56" fmla="*/ 1790617 w 2875"/>
              <a:gd name="T57" fmla="*/ 14043 h 1293"/>
              <a:gd name="T58" fmla="*/ 1567732 w 2875"/>
              <a:gd name="T59" fmla="*/ 50154 h 1293"/>
              <a:gd name="T60" fmla="*/ 1341617 w 2875"/>
              <a:gd name="T61" fmla="*/ 113349 h 1293"/>
              <a:gd name="T62" fmla="*/ 1110118 w 2875"/>
              <a:gd name="T63" fmla="*/ 209645 h 1293"/>
              <a:gd name="T64" fmla="*/ 876466 w 2875"/>
              <a:gd name="T65" fmla="*/ 341049 h 1293"/>
              <a:gd name="T66" fmla="*/ 644967 w 2875"/>
              <a:gd name="T67" fmla="*/ 514582 h 1293"/>
              <a:gd name="T68" fmla="*/ 417775 w 2875"/>
              <a:gd name="T69" fmla="*/ 730245 h 1293"/>
              <a:gd name="T70" fmla="*/ 199197 w 2875"/>
              <a:gd name="T71" fmla="*/ 998069 h 129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2875"/>
              <a:gd name="T109" fmla="*/ 0 h 1293"/>
              <a:gd name="T110" fmla="*/ 2875 w 2875"/>
              <a:gd name="T111" fmla="*/ 1293 h 129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2875" h="1293">
                <a:moveTo>
                  <a:pt x="185" y="995"/>
                </a:moveTo>
                <a:lnTo>
                  <a:pt x="0" y="995"/>
                </a:lnTo>
                <a:lnTo>
                  <a:pt x="193" y="1293"/>
                </a:lnTo>
                <a:lnTo>
                  <a:pt x="678" y="995"/>
                </a:lnTo>
                <a:lnTo>
                  <a:pt x="487" y="995"/>
                </a:lnTo>
                <a:lnTo>
                  <a:pt x="571" y="866"/>
                </a:lnTo>
                <a:lnTo>
                  <a:pt x="657" y="748"/>
                </a:lnTo>
                <a:lnTo>
                  <a:pt x="746" y="643"/>
                </a:lnTo>
                <a:lnTo>
                  <a:pt x="836" y="547"/>
                </a:lnTo>
                <a:lnTo>
                  <a:pt x="929" y="464"/>
                </a:lnTo>
                <a:lnTo>
                  <a:pt x="1023" y="388"/>
                </a:lnTo>
                <a:lnTo>
                  <a:pt x="1118" y="322"/>
                </a:lnTo>
                <a:lnTo>
                  <a:pt x="1216" y="265"/>
                </a:lnTo>
                <a:lnTo>
                  <a:pt x="1311" y="217"/>
                </a:lnTo>
                <a:lnTo>
                  <a:pt x="1409" y="175"/>
                </a:lnTo>
                <a:lnTo>
                  <a:pt x="1506" y="141"/>
                </a:lnTo>
                <a:lnTo>
                  <a:pt x="1602" y="115"/>
                </a:lnTo>
                <a:lnTo>
                  <a:pt x="1697" y="94"/>
                </a:lnTo>
                <a:lnTo>
                  <a:pt x="1791" y="80"/>
                </a:lnTo>
                <a:lnTo>
                  <a:pt x="1882" y="70"/>
                </a:lnTo>
                <a:lnTo>
                  <a:pt x="1974" y="66"/>
                </a:lnTo>
                <a:lnTo>
                  <a:pt x="2061" y="66"/>
                </a:lnTo>
                <a:lnTo>
                  <a:pt x="2147" y="68"/>
                </a:lnTo>
                <a:lnTo>
                  <a:pt x="2229" y="76"/>
                </a:lnTo>
                <a:lnTo>
                  <a:pt x="2308" y="86"/>
                </a:lnTo>
                <a:lnTo>
                  <a:pt x="2384" y="97"/>
                </a:lnTo>
                <a:lnTo>
                  <a:pt x="2455" y="111"/>
                </a:lnTo>
                <a:lnTo>
                  <a:pt x="2523" y="125"/>
                </a:lnTo>
                <a:lnTo>
                  <a:pt x="2585" y="141"/>
                </a:lnTo>
                <a:lnTo>
                  <a:pt x="2642" y="159"/>
                </a:lnTo>
                <a:lnTo>
                  <a:pt x="2694" y="175"/>
                </a:lnTo>
                <a:lnTo>
                  <a:pt x="2740" y="191"/>
                </a:lnTo>
                <a:lnTo>
                  <a:pt x="2780" y="205"/>
                </a:lnTo>
                <a:lnTo>
                  <a:pt x="2812" y="219"/>
                </a:lnTo>
                <a:lnTo>
                  <a:pt x="2839" y="231"/>
                </a:lnTo>
                <a:lnTo>
                  <a:pt x="2859" y="239"/>
                </a:lnTo>
                <a:lnTo>
                  <a:pt x="2871" y="245"/>
                </a:lnTo>
                <a:lnTo>
                  <a:pt x="2875" y="247"/>
                </a:lnTo>
                <a:lnTo>
                  <a:pt x="2871" y="243"/>
                </a:lnTo>
                <a:lnTo>
                  <a:pt x="2859" y="237"/>
                </a:lnTo>
                <a:lnTo>
                  <a:pt x="2839" y="227"/>
                </a:lnTo>
                <a:lnTo>
                  <a:pt x="2814" y="215"/>
                </a:lnTo>
                <a:lnTo>
                  <a:pt x="2780" y="199"/>
                </a:lnTo>
                <a:lnTo>
                  <a:pt x="2740" y="181"/>
                </a:lnTo>
                <a:lnTo>
                  <a:pt x="2694" y="161"/>
                </a:lnTo>
                <a:lnTo>
                  <a:pt x="2642" y="141"/>
                </a:lnTo>
                <a:lnTo>
                  <a:pt x="2585" y="121"/>
                </a:lnTo>
                <a:lnTo>
                  <a:pt x="2521" y="99"/>
                </a:lnTo>
                <a:lnTo>
                  <a:pt x="2453" y="80"/>
                </a:lnTo>
                <a:lnTo>
                  <a:pt x="2380" y="62"/>
                </a:lnTo>
                <a:lnTo>
                  <a:pt x="2304" y="44"/>
                </a:lnTo>
                <a:lnTo>
                  <a:pt x="2223" y="30"/>
                </a:lnTo>
                <a:lnTo>
                  <a:pt x="2137" y="16"/>
                </a:lnTo>
                <a:lnTo>
                  <a:pt x="2047" y="8"/>
                </a:lnTo>
                <a:lnTo>
                  <a:pt x="1956" y="2"/>
                </a:lnTo>
                <a:lnTo>
                  <a:pt x="1860" y="0"/>
                </a:lnTo>
                <a:lnTo>
                  <a:pt x="1763" y="4"/>
                </a:lnTo>
                <a:lnTo>
                  <a:pt x="1663" y="14"/>
                </a:lnTo>
                <a:lnTo>
                  <a:pt x="1562" y="28"/>
                </a:lnTo>
                <a:lnTo>
                  <a:pt x="1456" y="50"/>
                </a:lnTo>
                <a:lnTo>
                  <a:pt x="1353" y="78"/>
                </a:lnTo>
                <a:lnTo>
                  <a:pt x="1246" y="113"/>
                </a:lnTo>
                <a:lnTo>
                  <a:pt x="1138" y="157"/>
                </a:lnTo>
                <a:lnTo>
                  <a:pt x="1031" y="209"/>
                </a:lnTo>
                <a:lnTo>
                  <a:pt x="923" y="271"/>
                </a:lnTo>
                <a:lnTo>
                  <a:pt x="814" y="340"/>
                </a:lnTo>
                <a:lnTo>
                  <a:pt x="706" y="422"/>
                </a:lnTo>
                <a:lnTo>
                  <a:pt x="599" y="513"/>
                </a:lnTo>
                <a:lnTo>
                  <a:pt x="493" y="615"/>
                </a:lnTo>
                <a:lnTo>
                  <a:pt x="388" y="728"/>
                </a:lnTo>
                <a:lnTo>
                  <a:pt x="287" y="856"/>
                </a:lnTo>
                <a:lnTo>
                  <a:pt x="185" y="995"/>
                </a:lnTo>
              </a:path>
            </a:pathLst>
          </a:custGeom>
          <a:gradFill rotWithShape="1">
            <a:gsLst>
              <a:gs pos="0">
                <a:srgbClr val="007676"/>
              </a:gs>
              <a:gs pos="100000">
                <a:srgbClr val="00FFFF"/>
              </a:gs>
            </a:gsLst>
            <a:lin ang="5400000" scaled="1"/>
          </a:gradFill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5370" name="Freeform 135"/>
          <p:cNvSpPr>
            <a:spLocks/>
          </p:cNvSpPr>
          <p:nvPr/>
        </p:nvSpPr>
        <p:spPr bwMode="auto">
          <a:xfrm>
            <a:off x="5011738" y="3365500"/>
            <a:ext cx="1152525" cy="2551113"/>
          </a:xfrm>
          <a:custGeom>
            <a:avLst/>
            <a:gdLst>
              <a:gd name="T0" fmla="*/ 0 w 1029"/>
              <a:gd name="T1" fmla="*/ 2216209 h 2270"/>
              <a:gd name="T2" fmla="*/ 760510 w 1029"/>
              <a:gd name="T3" fmla="*/ 2216209 h 2270"/>
              <a:gd name="T4" fmla="*/ 528661 w 1029"/>
              <a:gd name="T5" fmla="*/ 2027404 h 2270"/>
              <a:gd name="T6" fmla="*/ 512980 w 1029"/>
              <a:gd name="T7" fmla="*/ 1688005 h 2270"/>
              <a:gd name="T8" fmla="*/ 519700 w 1029"/>
              <a:gd name="T9" fmla="*/ 1385693 h 2270"/>
              <a:gd name="T10" fmla="*/ 546581 w 1029"/>
              <a:gd name="T11" fmla="*/ 1122714 h 2270"/>
              <a:gd name="T12" fmla="*/ 586903 w 1029"/>
              <a:gd name="T13" fmla="*/ 892328 h 2270"/>
              <a:gd name="T14" fmla="*/ 641785 w 1029"/>
              <a:gd name="T15" fmla="*/ 695656 h 2270"/>
              <a:gd name="T16" fmla="*/ 704507 w 1029"/>
              <a:gd name="T17" fmla="*/ 529328 h 2270"/>
              <a:gd name="T18" fmla="*/ 773950 w 1029"/>
              <a:gd name="T19" fmla="*/ 388848 h 2270"/>
              <a:gd name="T20" fmla="*/ 844513 w 1029"/>
              <a:gd name="T21" fmla="*/ 276464 h 2270"/>
              <a:gd name="T22" fmla="*/ 916196 w 1029"/>
              <a:gd name="T23" fmla="*/ 185433 h 2270"/>
              <a:gd name="T24" fmla="*/ 983398 w 1029"/>
              <a:gd name="T25" fmla="*/ 115755 h 2270"/>
              <a:gd name="T26" fmla="*/ 1043881 w 1029"/>
              <a:gd name="T27" fmla="*/ 66306 h 2270"/>
              <a:gd name="T28" fmla="*/ 1094282 w 1029"/>
              <a:gd name="T29" fmla="*/ 31467 h 2270"/>
              <a:gd name="T30" fmla="*/ 1130124 w 1029"/>
              <a:gd name="T31" fmla="*/ 11238 h 2270"/>
              <a:gd name="T32" fmla="*/ 1150285 w 1029"/>
              <a:gd name="T33" fmla="*/ 2248 h 2270"/>
              <a:gd name="T34" fmla="*/ 1150285 w 1029"/>
              <a:gd name="T35" fmla="*/ 2248 h 2270"/>
              <a:gd name="T36" fmla="*/ 1127884 w 1029"/>
              <a:gd name="T37" fmla="*/ 8991 h 2270"/>
              <a:gd name="T38" fmla="*/ 1087562 w 1029"/>
              <a:gd name="T39" fmla="*/ 24724 h 2270"/>
              <a:gd name="T40" fmla="*/ 1032680 w 1029"/>
              <a:gd name="T41" fmla="*/ 50573 h 2270"/>
              <a:gd name="T42" fmla="*/ 963237 w 1029"/>
              <a:gd name="T43" fmla="*/ 93279 h 2270"/>
              <a:gd name="T44" fmla="*/ 882594 w 1029"/>
              <a:gd name="T45" fmla="*/ 153966 h 2270"/>
              <a:gd name="T46" fmla="*/ 796351 w 1029"/>
              <a:gd name="T47" fmla="*/ 230387 h 2270"/>
              <a:gd name="T48" fmla="*/ 706748 w 1029"/>
              <a:gd name="T49" fmla="*/ 330408 h 2270"/>
              <a:gd name="T50" fmla="*/ 614904 w 1029"/>
              <a:gd name="T51" fmla="*/ 456278 h 2270"/>
              <a:gd name="T52" fmla="*/ 526420 w 1029"/>
              <a:gd name="T53" fmla="*/ 605749 h 2270"/>
              <a:gd name="T54" fmla="*/ 443537 w 1029"/>
              <a:gd name="T55" fmla="*/ 786687 h 2270"/>
              <a:gd name="T56" fmla="*/ 368494 w 1029"/>
              <a:gd name="T57" fmla="*/ 999092 h 2270"/>
              <a:gd name="T58" fmla="*/ 303532 w 1029"/>
              <a:gd name="T59" fmla="*/ 1245213 h 2270"/>
              <a:gd name="T60" fmla="*/ 252010 w 1029"/>
              <a:gd name="T61" fmla="*/ 1527296 h 2270"/>
              <a:gd name="T62" fmla="*/ 218408 w 1029"/>
              <a:gd name="T63" fmla="*/ 1850961 h 2270"/>
              <a:gd name="T64" fmla="*/ 204968 w 1029"/>
              <a:gd name="T65" fmla="*/ 2216209 h 227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29"/>
              <a:gd name="T100" fmla="*/ 0 h 2270"/>
              <a:gd name="T101" fmla="*/ 1029 w 1029"/>
              <a:gd name="T102" fmla="*/ 2270 h 2270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29" h="2270">
                <a:moveTo>
                  <a:pt x="183" y="1972"/>
                </a:moveTo>
                <a:lnTo>
                  <a:pt x="0" y="1972"/>
                </a:lnTo>
                <a:lnTo>
                  <a:pt x="347" y="2270"/>
                </a:lnTo>
                <a:lnTo>
                  <a:pt x="679" y="1972"/>
                </a:lnTo>
                <a:lnTo>
                  <a:pt x="488" y="1972"/>
                </a:lnTo>
                <a:lnTo>
                  <a:pt x="472" y="1804"/>
                </a:lnTo>
                <a:lnTo>
                  <a:pt x="462" y="1649"/>
                </a:lnTo>
                <a:lnTo>
                  <a:pt x="458" y="1502"/>
                </a:lnTo>
                <a:lnTo>
                  <a:pt x="458" y="1363"/>
                </a:lnTo>
                <a:lnTo>
                  <a:pt x="464" y="1233"/>
                </a:lnTo>
                <a:lnTo>
                  <a:pt x="474" y="1112"/>
                </a:lnTo>
                <a:lnTo>
                  <a:pt x="488" y="999"/>
                </a:lnTo>
                <a:lnTo>
                  <a:pt x="504" y="893"/>
                </a:lnTo>
                <a:lnTo>
                  <a:pt x="524" y="794"/>
                </a:lnTo>
                <a:lnTo>
                  <a:pt x="547" y="702"/>
                </a:lnTo>
                <a:lnTo>
                  <a:pt x="573" y="619"/>
                </a:lnTo>
                <a:lnTo>
                  <a:pt x="599" y="541"/>
                </a:lnTo>
                <a:lnTo>
                  <a:pt x="629" y="471"/>
                </a:lnTo>
                <a:lnTo>
                  <a:pt x="659" y="406"/>
                </a:lnTo>
                <a:lnTo>
                  <a:pt x="691" y="346"/>
                </a:lnTo>
                <a:lnTo>
                  <a:pt x="723" y="294"/>
                </a:lnTo>
                <a:lnTo>
                  <a:pt x="754" y="246"/>
                </a:lnTo>
                <a:lnTo>
                  <a:pt x="786" y="203"/>
                </a:lnTo>
                <a:lnTo>
                  <a:pt x="818" y="165"/>
                </a:lnTo>
                <a:lnTo>
                  <a:pt x="848" y="133"/>
                </a:lnTo>
                <a:lnTo>
                  <a:pt x="878" y="103"/>
                </a:lnTo>
                <a:lnTo>
                  <a:pt x="906" y="79"/>
                </a:lnTo>
                <a:lnTo>
                  <a:pt x="932" y="59"/>
                </a:lnTo>
                <a:lnTo>
                  <a:pt x="955" y="41"/>
                </a:lnTo>
                <a:lnTo>
                  <a:pt x="977" y="28"/>
                </a:lnTo>
                <a:lnTo>
                  <a:pt x="995" y="18"/>
                </a:lnTo>
                <a:lnTo>
                  <a:pt x="1009" y="10"/>
                </a:lnTo>
                <a:lnTo>
                  <a:pt x="1021" y="4"/>
                </a:lnTo>
                <a:lnTo>
                  <a:pt x="1027" y="2"/>
                </a:lnTo>
                <a:lnTo>
                  <a:pt x="1029" y="0"/>
                </a:lnTo>
                <a:lnTo>
                  <a:pt x="1027" y="2"/>
                </a:lnTo>
                <a:lnTo>
                  <a:pt x="1019" y="4"/>
                </a:lnTo>
                <a:lnTo>
                  <a:pt x="1007" y="8"/>
                </a:lnTo>
                <a:lnTo>
                  <a:pt x="991" y="14"/>
                </a:lnTo>
                <a:lnTo>
                  <a:pt x="971" y="22"/>
                </a:lnTo>
                <a:lnTo>
                  <a:pt x="947" y="32"/>
                </a:lnTo>
                <a:lnTo>
                  <a:pt x="922" y="45"/>
                </a:lnTo>
                <a:lnTo>
                  <a:pt x="892" y="63"/>
                </a:lnTo>
                <a:lnTo>
                  <a:pt x="860" y="83"/>
                </a:lnTo>
                <a:lnTo>
                  <a:pt x="824" y="107"/>
                </a:lnTo>
                <a:lnTo>
                  <a:pt x="788" y="137"/>
                </a:lnTo>
                <a:lnTo>
                  <a:pt x="750" y="169"/>
                </a:lnTo>
                <a:lnTo>
                  <a:pt x="711" y="205"/>
                </a:lnTo>
                <a:lnTo>
                  <a:pt x="671" y="246"/>
                </a:lnTo>
                <a:lnTo>
                  <a:pt x="631" y="294"/>
                </a:lnTo>
                <a:lnTo>
                  <a:pt x="591" y="346"/>
                </a:lnTo>
                <a:lnTo>
                  <a:pt x="549" y="406"/>
                </a:lnTo>
                <a:lnTo>
                  <a:pt x="510" y="469"/>
                </a:lnTo>
                <a:lnTo>
                  <a:pt x="470" y="539"/>
                </a:lnTo>
                <a:lnTo>
                  <a:pt x="432" y="617"/>
                </a:lnTo>
                <a:lnTo>
                  <a:pt x="396" y="700"/>
                </a:lnTo>
                <a:lnTo>
                  <a:pt x="360" y="790"/>
                </a:lnTo>
                <a:lnTo>
                  <a:pt x="329" y="889"/>
                </a:lnTo>
                <a:lnTo>
                  <a:pt x="299" y="995"/>
                </a:lnTo>
                <a:lnTo>
                  <a:pt x="271" y="1108"/>
                </a:lnTo>
                <a:lnTo>
                  <a:pt x="247" y="1229"/>
                </a:lnTo>
                <a:lnTo>
                  <a:pt x="225" y="1359"/>
                </a:lnTo>
                <a:lnTo>
                  <a:pt x="209" y="1498"/>
                </a:lnTo>
                <a:lnTo>
                  <a:pt x="195" y="1647"/>
                </a:lnTo>
                <a:lnTo>
                  <a:pt x="187" y="1804"/>
                </a:lnTo>
                <a:lnTo>
                  <a:pt x="183" y="1972"/>
                </a:lnTo>
              </a:path>
            </a:pathLst>
          </a:custGeom>
          <a:gradFill rotWithShape="1">
            <a:gsLst>
              <a:gs pos="0">
                <a:srgbClr val="007676"/>
              </a:gs>
              <a:gs pos="100000">
                <a:srgbClr val="00FFFF"/>
              </a:gs>
            </a:gsLst>
            <a:lin ang="5400000" scaled="1"/>
          </a:gradFill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5371" name="Freeform 136"/>
          <p:cNvSpPr>
            <a:spLocks/>
          </p:cNvSpPr>
          <p:nvPr/>
        </p:nvSpPr>
        <p:spPr bwMode="auto">
          <a:xfrm>
            <a:off x="4868863" y="3294063"/>
            <a:ext cx="1314450" cy="935037"/>
          </a:xfrm>
          <a:custGeom>
            <a:avLst/>
            <a:gdLst>
              <a:gd name="T0" fmla="*/ 83730 w 1146"/>
              <a:gd name="T1" fmla="*/ 691742 h 907"/>
              <a:gd name="T2" fmla="*/ 0 w 1146"/>
              <a:gd name="T3" fmla="*/ 691742 h 907"/>
              <a:gd name="T4" fmla="*/ 86024 w 1146"/>
              <a:gd name="T5" fmla="*/ 935037 h 907"/>
              <a:gd name="T6" fmla="*/ 376213 w 1146"/>
              <a:gd name="T7" fmla="*/ 691742 h 907"/>
              <a:gd name="T8" fmla="*/ 274130 w 1146"/>
              <a:gd name="T9" fmla="*/ 691742 h 907"/>
              <a:gd name="T10" fmla="*/ 332627 w 1146"/>
              <a:gd name="T11" fmla="*/ 576280 h 907"/>
              <a:gd name="T12" fmla="*/ 392270 w 1146"/>
              <a:gd name="T13" fmla="*/ 474219 h 907"/>
              <a:gd name="T14" fmla="*/ 454208 w 1146"/>
              <a:gd name="T15" fmla="*/ 383499 h 907"/>
              <a:gd name="T16" fmla="*/ 514998 w 1146"/>
              <a:gd name="T17" fmla="*/ 308243 h 907"/>
              <a:gd name="T18" fmla="*/ 576936 w 1146"/>
              <a:gd name="T19" fmla="*/ 242264 h 907"/>
              <a:gd name="T20" fmla="*/ 638873 w 1146"/>
              <a:gd name="T21" fmla="*/ 186595 h 907"/>
              <a:gd name="T22" fmla="*/ 700811 w 1146"/>
              <a:gd name="T23" fmla="*/ 141235 h 907"/>
              <a:gd name="T24" fmla="*/ 759307 w 1146"/>
              <a:gd name="T25" fmla="*/ 105153 h 907"/>
              <a:gd name="T26" fmla="*/ 818950 w 1146"/>
              <a:gd name="T27" fmla="*/ 76287 h 907"/>
              <a:gd name="T28" fmla="*/ 876300 w 1146"/>
              <a:gd name="T29" fmla="*/ 53607 h 907"/>
              <a:gd name="T30" fmla="*/ 933649 w 1146"/>
              <a:gd name="T31" fmla="*/ 39175 h 907"/>
              <a:gd name="T32" fmla="*/ 985264 w 1146"/>
              <a:gd name="T33" fmla="*/ 30927 h 907"/>
              <a:gd name="T34" fmla="*/ 1038025 w 1146"/>
              <a:gd name="T35" fmla="*/ 24742 h 907"/>
              <a:gd name="T36" fmla="*/ 1086199 w 1146"/>
              <a:gd name="T37" fmla="*/ 24742 h 907"/>
              <a:gd name="T38" fmla="*/ 1129784 w 1146"/>
              <a:gd name="T39" fmla="*/ 28866 h 907"/>
              <a:gd name="T40" fmla="*/ 1171076 w 1146"/>
              <a:gd name="T41" fmla="*/ 35051 h 907"/>
              <a:gd name="T42" fmla="*/ 1206633 w 1146"/>
              <a:gd name="T43" fmla="*/ 43298 h 907"/>
              <a:gd name="T44" fmla="*/ 1238749 w 1146"/>
              <a:gd name="T45" fmla="*/ 51546 h 907"/>
              <a:gd name="T46" fmla="*/ 1263982 w 1146"/>
              <a:gd name="T47" fmla="*/ 59793 h 907"/>
              <a:gd name="T48" fmla="*/ 1286922 w 1146"/>
              <a:gd name="T49" fmla="*/ 68040 h 907"/>
              <a:gd name="T50" fmla="*/ 1302980 w 1146"/>
              <a:gd name="T51" fmla="*/ 76287 h 907"/>
              <a:gd name="T52" fmla="*/ 1312156 w 1146"/>
              <a:gd name="T53" fmla="*/ 80411 h 907"/>
              <a:gd name="T54" fmla="*/ 1314450 w 1146"/>
              <a:gd name="T55" fmla="*/ 82473 h 907"/>
              <a:gd name="T56" fmla="*/ 1312156 w 1146"/>
              <a:gd name="T57" fmla="*/ 80411 h 907"/>
              <a:gd name="T58" fmla="*/ 1302980 w 1146"/>
              <a:gd name="T59" fmla="*/ 74226 h 907"/>
              <a:gd name="T60" fmla="*/ 1284628 w 1146"/>
              <a:gd name="T61" fmla="*/ 63917 h 907"/>
              <a:gd name="T62" fmla="*/ 1261689 w 1146"/>
              <a:gd name="T63" fmla="*/ 53607 h 907"/>
              <a:gd name="T64" fmla="*/ 1234161 w 1146"/>
              <a:gd name="T65" fmla="*/ 41236 h 907"/>
              <a:gd name="T66" fmla="*/ 1199751 w 1146"/>
              <a:gd name="T67" fmla="*/ 30927 h 907"/>
              <a:gd name="T68" fmla="*/ 1161900 w 1146"/>
              <a:gd name="T69" fmla="*/ 18556 h 907"/>
              <a:gd name="T70" fmla="*/ 1118315 w 1146"/>
              <a:gd name="T71" fmla="*/ 10309 h 907"/>
              <a:gd name="T72" fmla="*/ 1067847 w 1146"/>
              <a:gd name="T73" fmla="*/ 2062 h 907"/>
              <a:gd name="T74" fmla="*/ 1015086 w 1146"/>
              <a:gd name="T75" fmla="*/ 0 h 907"/>
              <a:gd name="T76" fmla="*/ 957736 w 1146"/>
              <a:gd name="T77" fmla="*/ 0 h 907"/>
              <a:gd name="T78" fmla="*/ 899240 w 1146"/>
              <a:gd name="T79" fmla="*/ 6185 h 907"/>
              <a:gd name="T80" fmla="*/ 835008 w 1146"/>
              <a:gd name="T81" fmla="*/ 20618 h 907"/>
              <a:gd name="T82" fmla="*/ 768483 w 1146"/>
              <a:gd name="T83" fmla="*/ 39175 h 907"/>
              <a:gd name="T84" fmla="*/ 698517 w 1146"/>
              <a:gd name="T85" fmla="*/ 68040 h 907"/>
              <a:gd name="T86" fmla="*/ 627403 w 1146"/>
              <a:gd name="T87" fmla="*/ 105153 h 907"/>
              <a:gd name="T88" fmla="*/ 553996 w 1146"/>
              <a:gd name="T89" fmla="*/ 151544 h 907"/>
              <a:gd name="T90" fmla="*/ 479442 w 1146"/>
              <a:gd name="T91" fmla="*/ 209275 h 907"/>
              <a:gd name="T92" fmla="*/ 401446 w 1146"/>
              <a:gd name="T93" fmla="*/ 279377 h 907"/>
              <a:gd name="T94" fmla="*/ 321157 w 1146"/>
              <a:gd name="T95" fmla="*/ 360819 h 907"/>
              <a:gd name="T96" fmla="*/ 244309 w 1146"/>
              <a:gd name="T97" fmla="*/ 455663 h 907"/>
              <a:gd name="T98" fmla="*/ 164020 w 1146"/>
              <a:gd name="T99" fmla="*/ 565971 h 907"/>
              <a:gd name="T100" fmla="*/ 83730 w 1146"/>
              <a:gd name="T101" fmla="*/ 691742 h 907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146"/>
              <a:gd name="T154" fmla="*/ 0 h 907"/>
              <a:gd name="T155" fmla="*/ 1146 w 1146"/>
              <a:gd name="T156" fmla="*/ 907 h 907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146" h="907">
                <a:moveTo>
                  <a:pt x="73" y="671"/>
                </a:moveTo>
                <a:lnTo>
                  <a:pt x="0" y="671"/>
                </a:lnTo>
                <a:lnTo>
                  <a:pt x="75" y="907"/>
                </a:lnTo>
                <a:lnTo>
                  <a:pt x="328" y="671"/>
                </a:lnTo>
                <a:lnTo>
                  <a:pt x="239" y="671"/>
                </a:lnTo>
                <a:lnTo>
                  <a:pt x="290" y="559"/>
                </a:lnTo>
                <a:lnTo>
                  <a:pt x="342" y="460"/>
                </a:lnTo>
                <a:lnTo>
                  <a:pt x="396" y="372"/>
                </a:lnTo>
                <a:lnTo>
                  <a:pt x="449" y="299"/>
                </a:lnTo>
                <a:lnTo>
                  <a:pt x="503" y="235"/>
                </a:lnTo>
                <a:lnTo>
                  <a:pt x="557" y="181"/>
                </a:lnTo>
                <a:lnTo>
                  <a:pt x="611" y="137"/>
                </a:lnTo>
                <a:lnTo>
                  <a:pt x="662" y="102"/>
                </a:lnTo>
                <a:lnTo>
                  <a:pt x="714" y="74"/>
                </a:lnTo>
                <a:lnTo>
                  <a:pt x="764" y="52"/>
                </a:lnTo>
                <a:lnTo>
                  <a:pt x="814" y="38"/>
                </a:lnTo>
                <a:lnTo>
                  <a:pt x="859" y="30"/>
                </a:lnTo>
                <a:lnTo>
                  <a:pt x="905" y="24"/>
                </a:lnTo>
                <a:lnTo>
                  <a:pt x="947" y="24"/>
                </a:lnTo>
                <a:lnTo>
                  <a:pt x="985" y="28"/>
                </a:lnTo>
                <a:lnTo>
                  <a:pt x="1021" y="34"/>
                </a:lnTo>
                <a:lnTo>
                  <a:pt x="1052" y="42"/>
                </a:lnTo>
                <a:lnTo>
                  <a:pt x="1080" y="50"/>
                </a:lnTo>
                <a:lnTo>
                  <a:pt x="1102" y="58"/>
                </a:lnTo>
                <a:lnTo>
                  <a:pt x="1122" y="66"/>
                </a:lnTo>
                <a:lnTo>
                  <a:pt x="1136" y="74"/>
                </a:lnTo>
                <a:lnTo>
                  <a:pt x="1144" y="78"/>
                </a:lnTo>
                <a:lnTo>
                  <a:pt x="1146" y="80"/>
                </a:lnTo>
                <a:lnTo>
                  <a:pt x="1144" y="78"/>
                </a:lnTo>
                <a:lnTo>
                  <a:pt x="1136" y="72"/>
                </a:lnTo>
                <a:lnTo>
                  <a:pt x="1120" y="62"/>
                </a:lnTo>
                <a:lnTo>
                  <a:pt x="1100" y="52"/>
                </a:lnTo>
                <a:lnTo>
                  <a:pt x="1076" y="40"/>
                </a:lnTo>
                <a:lnTo>
                  <a:pt x="1046" y="30"/>
                </a:lnTo>
                <a:lnTo>
                  <a:pt x="1013" y="18"/>
                </a:lnTo>
                <a:lnTo>
                  <a:pt x="975" y="10"/>
                </a:lnTo>
                <a:lnTo>
                  <a:pt x="931" y="2"/>
                </a:lnTo>
                <a:lnTo>
                  <a:pt x="885" y="0"/>
                </a:lnTo>
                <a:lnTo>
                  <a:pt x="835" y="0"/>
                </a:lnTo>
                <a:lnTo>
                  <a:pt x="784" y="6"/>
                </a:lnTo>
                <a:lnTo>
                  <a:pt x="728" y="20"/>
                </a:lnTo>
                <a:lnTo>
                  <a:pt x="670" y="38"/>
                </a:lnTo>
                <a:lnTo>
                  <a:pt x="609" y="66"/>
                </a:lnTo>
                <a:lnTo>
                  <a:pt x="547" y="102"/>
                </a:lnTo>
                <a:lnTo>
                  <a:pt x="483" y="147"/>
                </a:lnTo>
                <a:lnTo>
                  <a:pt x="418" y="203"/>
                </a:lnTo>
                <a:lnTo>
                  <a:pt x="350" y="271"/>
                </a:lnTo>
                <a:lnTo>
                  <a:pt x="280" y="350"/>
                </a:lnTo>
                <a:lnTo>
                  <a:pt x="213" y="442"/>
                </a:lnTo>
                <a:lnTo>
                  <a:pt x="143" y="549"/>
                </a:lnTo>
                <a:lnTo>
                  <a:pt x="73" y="671"/>
                </a:lnTo>
              </a:path>
            </a:pathLst>
          </a:custGeom>
          <a:gradFill rotWithShape="1">
            <a:gsLst>
              <a:gs pos="0">
                <a:srgbClr val="007676"/>
              </a:gs>
              <a:gs pos="100000">
                <a:srgbClr val="00FFFF"/>
              </a:gs>
            </a:gsLst>
            <a:lin ang="5400000" scaled="1"/>
          </a:gradFill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958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ru-RU" sz="4000" dirty="0" smtClean="0">
                <a:solidFill>
                  <a:srgbClr val="000000"/>
                </a:solidFill>
                <a:effectLst/>
              </a:rPr>
              <a:t>АЗИЯ</a:t>
            </a:r>
            <a:endParaRPr lang="en-US" dirty="0">
              <a:solidFill>
                <a:srgbClr val="00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865313" y="1573213"/>
            <a:ext cx="5473700" cy="4613275"/>
            <a:chOff x="1044" y="1131"/>
            <a:chExt cx="3448" cy="2906"/>
          </a:xfrm>
        </p:grpSpPr>
        <p:sp>
          <p:nvSpPr>
            <p:cNvPr id="16458" name="Freeform 5"/>
            <p:cNvSpPr>
              <a:spLocks/>
            </p:cNvSpPr>
            <p:nvPr/>
          </p:nvSpPr>
          <p:spPr bwMode="gray">
            <a:xfrm>
              <a:off x="1834" y="3178"/>
              <a:ext cx="94" cy="158"/>
            </a:xfrm>
            <a:custGeom>
              <a:avLst/>
              <a:gdLst>
                <a:gd name="T0" fmla="*/ 24 w 80"/>
                <a:gd name="T1" fmla="*/ 0 h 135"/>
                <a:gd name="T2" fmla="*/ 26 w 80"/>
                <a:gd name="T3" fmla="*/ 0 h 135"/>
                <a:gd name="T4" fmla="*/ 28 w 80"/>
                <a:gd name="T5" fmla="*/ 1 h 135"/>
                <a:gd name="T6" fmla="*/ 32 w 80"/>
                <a:gd name="T7" fmla="*/ 5 h 135"/>
                <a:gd name="T8" fmla="*/ 34 w 80"/>
                <a:gd name="T9" fmla="*/ 7 h 135"/>
                <a:gd name="T10" fmla="*/ 39 w 80"/>
                <a:gd name="T11" fmla="*/ 11 h 135"/>
                <a:gd name="T12" fmla="*/ 41 w 80"/>
                <a:gd name="T13" fmla="*/ 14 h 135"/>
                <a:gd name="T14" fmla="*/ 46 w 80"/>
                <a:gd name="T15" fmla="*/ 15 h 135"/>
                <a:gd name="T16" fmla="*/ 52 w 80"/>
                <a:gd name="T17" fmla="*/ 21 h 135"/>
                <a:gd name="T18" fmla="*/ 55 w 80"/>
                <a:gd name="T19" fmla="*/ 32 h 135"/>
                <a:gd name="T20" fmla="*/ 60 w 80"/>
                <a:gd name="T21" fmla="*/ 41 h 135"/>
                <a:gd name="T22" fmla="*/ 65 w 80"/>
                <a:gd name="T23" fmla="*/ 49 h 135"/>
                <a:gd name="T24" fmla="*/ 75 w 80"/>
                <a:gd name="T25" fmla="*/ 63 h 135"/>
                <a:gd name="T26" fmla="*/ 83 w 80"/>
                <a:gd name="T27" fmla="*/ 76 h 135"/>
                <a:gd name="T28" fmla="*/ 90 w 80"/>
                <a:gd name="T29" fmla="*/ 90 h 135"/>
                <a:gd name="T30" fmla="*/ 94 w 80"/>
                <a:gd name="T31" fmla="*/ 105 h 135"/>
                <a:gd name="T32" fmla="*/ 90 w 80"/>
                <a:gd name="T33" fmla="*/ 122 h 135"/>
                <a:gd name="T34" fmla="*/ 86 w 80"/>
                <a:gd name="T35" fmla="*/ 135 h 135"/>
                <a:gd name="T36" fmla="*/ 75 w 80"/>
                <a:gd name="T37" fmla="*/ 143 h 135"/>
                <a:gd name="T38" fmla="*/ 62 w 80"/>
                <a:gd name="T39" fmla="*/ 146 h 135"/>
                <a:gd name="T40" fmla="*/ 48 w 80"/>
                <a:gd name="T41" fmla="*/ 150 h 135"/>
                <a:gd name="T42" fmla="*/ 49 w 80"/>
                <a:gd name="T43" fmla="*/ 151 h 135"/>
                <a:gd name="T44" fmla="*/ 48 w 80"/>
                <a:gd name="T45" fmla="*/ 152 h 135"/>
                <a:gd name="T46" fmla="*/ 47 w 80"/>
                <a:gd name="T47" fmla="*/ 153 h 135"/>
                <a:gd name="T48" fmla="*/ 46 w 80"/>
                <a:gd name="T49" fmla="*/ 153 h 135"/>
                <a:gd name="T50" fmla="*/ 45 w 80"/>
                <a:gd name="T51" fmla="*/ 156 h 135"/>
                <a:gd name="T52" fmla="*/ 45 w 80"/>
                <a:gd name="T53" fmla="*/ 157 h 135"/>
                <a:gd name="T54" fmla="*/ 42 w 80"/>
                <a:gd name="T55" fmla="*/ 158 h 135"/>
                <a:gd name="T56" fmla="*/ 38 w 80"/>
                <a:gd name="T57" fmla="*/ 157 h 135"/>
                <a:gd name="T58" fmla="*/ 32 w 80"/>
                <a:gd name="T59" fmla="*/ 157 h 135"/>
                <a:gd name="T60" fmla="*/ 27 w 80"/>
                <a:gd name="T61" fmla="*/ 153 h 135"/>
                <a:gd name="T62" fmla="*/ 24 w 80"/>
                <a:gd name="T63" fmla="*/ 151 h 135"/>
                <a:gd name="T64" fmla="*/ 16 w 80"/>
                <a:gd name="T65" fmla="*/ 143 h 135"/>
                <a:gd name="T66" fmla="*/ 11 w 80"/>
                <a:gd name="T67" fmla="*/ 132 h 135"/>
                <a:gd name="T68" fmla="*/ 7 w 80"/>
                <a:gd name="T69" fmla="*/ 122 h 135"/>
                <a:gd name="T70" fmla="*/ 7 w 80"/>
                <a:gd name="T71" fmla="*/ 111 h 135"/>
                <a:gd name="T72" fmla="*/ 9 w 80"/>
                <a:gd name="T73" fmla="*/ 102 h 135"/>
                <a:gd name="T74" fmla="*/ 6 w 80"/>
                <a:gd name="T75" fmla="*/ 91 h 135"/>
                <a:gd name="T76" fmla="*/ 4 w 80"/>
                <a:gd name="T77" fmla="*/ 83 h 135"/>
                <a:gd name="T78" fmla="*/ 0 w 80"/>
                <a:gd name="T79" fmla="*/ 76 h 135"/>
                <a:gd name="T80" fmla="*/ 4 w 80"/>
                <a:gd name="T81" fmla="*/ 69 h 135"/>
                <a:gd name="T82" fmla="*/ 7 w 80"/>
                <a:gd name="T83" fmla="*/ 60 h 135"/>
                <a:gd name="T84" fmla="*/ 11 w 80"/>
                <a:gd name="T85" fmla="*/ 48 h 135"/>
                <a:gd name="T86" fmla="*/ 9 w 80"/>
                <a:gd name="T87" fmla="*/ 36 h 135"/>
                <a:gd name="T88" fmla="*/ 9 w 80"/>
                <a:gd name="T89" fmla="*/ 26 h 135"/>
                <a:gd name="T90" fmla="*/ 9 w 80"/>
                <a:gd name="T91" fmla="*/ 14 h 135"/>
                <a:gd name="T92" fmla="*/ 13 w 80"/>
                <a:gd name="T93" fmla="*/ 6 h 135"/>
                <a:gd name="T94" fmla="*/ 24 w 80"/>
                <a:gd name="T95" fmla="*/ 0 h 13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0"/>
                <a:gd name="T145" fmla="*/ 0 h 135"/>
                <a:gd name="T146" fmla="*/ 80 w 80"/>
                <a:gd name="T147" fmla="*/ 135 h 13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0" h="135">
                  <a:moveTo>
                    <a:pt x="20" y="0"/>
                  </a:moveTo>
                  <a:lnTo>
                    <a:pt x="22" y="0"/>
                  </a:lnTo>
                  <a:lnTo>
                    <a:pt x="24" y="1"/>
                  </a:lnTo>
                  <a:lnTo>
                    <a:pt x="27" y="4"/>
                  </a:lnTo>
                  <a:lnTo>
                    <a:pt x="29" y="6"/>
                  </a:lnTo>
                  <a:lnTo>
                    <a:pt x="33" y="9"/>
                  </a:lnTo>
                  <a:lnTo>
                    <a:pt x="35" y="12"/>
                  </a:lnTo>
                  <a:lnTo>
                    <a:pt x="39" y="13"/>
                  </a:lnTo>
                  <a:lnTo>
                    <a:pt x="44" y="18"/>
                  </a:lnTo>
                  <a:lnTo>
                    <a:pt x="47" y="27"/>
                  </a:lnTo>
                  <a:lnTo>
                    <a:pt x="51" y="35"/>
                  </a:lnTo>
                  <a:lnTo>
                    <a:pt x="55" y="42"/>
                  </a:lnTo>
                  <a:lnTo>
                    <a:pt x="64" y="54"/>
                  </a:lnTo>
                  <a:lnTo>
                    <a:pt x="71" y="65"/>
                  </a:lnTo>
                  <a:lnTo>
                    <a:pt x="77" y="77"/>
                  </a:lnTo>
                  <a:lnTo>
                    <a:pt x="80" y="90"/>
                  </a:lnTo>
                  <a:lnTo>
                    <a:pt x="77" y="104"/>
                  </a:lnTo>
                  <a:lnTo>
                    <a:pt x="73" y="115"/>
                  </a:lnTo>
                  <a:lnTo>
                    <a:pt x="64" y="122"/>
                  </a:lnTo>
                  <a:lnTo>
                    <a:pt x="53" y="125"/>
                  </a:lnTo>
                  <a:lnTo>
                    <a:pt x="41" y="128"/>
                  </a:lnTo>
                  <a:lnTo>
                    <a:pt x="42" y="129"/>
                  </a:lnTo>
                  <a:lnTo>
                    <a:pt x="41" y="130"/>
                  </a:lnTo>
                  <a:lnTo>
                    <a:pt x="40" y="131"/>
                  </a:lnTo>
                  <a:lnTo>
                    <a:pt x="39" y="131"/>
                  </a:lnTo>
                  <a:lnTo>
                    <a:pt x="38" y="133"/>
                  </a:lnTo>
                  <a:lnTo>
                    <a:pt x="38" y="134"/>
                  </a:lnTo>
                  <a:lnTo>
                    <a:pt x="36" y="135"/>
                  </a:lnTo>
                  <a:lnTo>
                    <a:pt x="32" y="134"/>
                  </a:lnTo>
                  <a:lnTo>
                    <a:pt x="27" y="134"/>
                  </a:lnTo>
                  <a:lnTo>
                    <a:pt x="23" y="131"/>
                  </a:lnTo>
                  <a:lnTo>
                    <a:pt x="20" y="129"/>
                  </a:lnTo>
                  <a:lnTo>
                    <a:pt x="14" y="122"/>
                  </a:lnTo>
                  <a:lnTo>
                    <a:pt x="9" y="113"/>
                  </a:lnTo>
                  <a:lnTo>
                    <a:pt x="6" y="104"/>
                  </a:lnTo>
                  <a:lnTo>
                    <a:pt x="6" y="95"/>
                  </a:lnTo>
                  <a:lnTo>
                    <a:pt x="8" y="87"/>
                  </a:lnTo>
                  <a:lnTo>
                    <a:pt x="5" y="78"/>
                  </a:lnTo>
                  <a:lnTo>
                    <a:pt x="3" y="71"/>
                  </a:lnTo>
                  <a:lnTo>
                    <a:pt x="0" y="65"/>
                  </a:lnTo>
                  <a:lnTo>
                    <a:pt x="3" y="59"/>
                  </a:lnTo>
                  <a:lnTo>
                    <a:pt x="6" y="51"/>
                  </a:lnTo>
                  <a:lnTo>
                    <a:pt x="9" y="41"/>
                  </a:lnTo>
                  <a:lnTo>
                    <a:pt x="8" y="31"/>
                  </a:lnTo>
                  <a:lnTo>
                    <a:pt x="8" y="22"/>
                  </a:lnTo>
                  <a:lnTo>
                    <a:pt x="8" y="12"/>
                  </a:lnTo>
                  <a:lnTo>
                    <a:pt x="11" y="5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59" name="Freeform 6"/>
            <p:cNvSpPr>
              <a:spLocks/>
            </p:cNvSpPr>
            <p:nvPr/>
          </p:nvSpPr>
          <p:spPr bwMode="gray">
            <a:xfrm>
              <a:off x="2891" y="3641"/>
              <a:ext cx="65" cy="67"/>
            </a:xfrm>
            <a:custGeom>
              <a:avLst/>
              <a:gdLst>
                <a:gd name="T0" fmla="*/ 0 w 56"/>
                <a:gd name="T1" fmla="*/ 15 h 58"/>
                <a:gd name="T2" fmla="*/ 1 w 56"/>
                <a:gd name="T3" fmla="*/ 9 h 58"/>
                <a:gd name="T4" fmla="*/ 6 w 56"/>
                <a:gd name="T5" fmla="*/ 6 h 58"/>
                <a:gd name="T6" fmla="*/ 8 w 56"/>
                <a:gd name="T7" fmla="*/ 2 h 58"/>
                <a:gd name="T8" fmla="*/ 10 w 56"/>
                <a:gd name="T9" fmla="*/ 2 h 58"/>
                <a:gd name="T10" fmla="*/ 13 w 56"/>
                <a:gd name="T11" fmla="*/ 2 h 58"/>
                <a:gd name="T12" fmla="*/ 15 w 56"/>
                <a:gd name="T13" fmla="*/ 3 h 58"/>
                <a:gd name="T14" fmla="*/ 16 w 56"/>
                <a:gd name="T15" fmla="*/ 7 h 58"/>
                <a:gd name="T16" fmla="*/ 16 w 56"/>
                <a:gd name="T17" fmla="*/ 9 h 58"/>
                <a:gd name="T18" fmla="*/ 16 w 56"/>
                <a:gd name="T19" fmla="*/ 6 h 58"/>
                <a:gd name="T20" fmla="*/ 16 w 56"/>
                <a:gd name="T21" fmla="*/ 2 h 58"/>
                <a:gd name="T22" fmla="*/ 16 w 56"/>
                <a:gd name="T23" fmla="*/ 1 h 58"/>
                <a:gd name="T24" fmla="*/ 17 w 56"/>
                <a:gd name="T25" fmla="*/ 1 h 58"/>
                <a:gd name="T26" fmla="*/ 20 w 56"/>
                <a:gd name="T27" fmla="*/ 2 h 58"/>
                <a:gd name="T28" fmla="*/ 20 w 56"/>
                <a:gd name="T29" fmla="*/ 2 h 58"/>
                <a:gd name="T30" fmla="*/ 21 w 56"/>
                <a:gd name="T31" fmla="*/ 2 h 58"/>
                <a:gd name="T32" fmla="*/ 21 w 56"/>
                <a:gd name="T33" fmla="*/ 1 h 58"/>
                <a:gd name="T34" fmla="*/ 21 w 56"/>
                <a:gd name="T35" fmla="*/ 0 h 58"/>
                <a:gd name="T36" fmla="*/ 23 w 56"/>
                <a:gd name="T37" fmla="*/ 2 h 58"/>
                <a:gd name="T38" fmla="*/ 24 w 56"/>
                <a:gd name="T39" fmla="*/ 7 h 58"/>
                <a:gd name="T40" fmla="*/ 28 w 56"/>
                <a:gd name="T41" fmla="*/ 9 h 58"/>
                <a:gd name="T42" fmla="*/ 30 w 56"/>
                <a:gd name="T43" fmla="*/ 13 h 58"/>
                <a:gd name="T44" fmla="*/ 34 w 56"/>
                <a:gd name="T45" fmla="*/ 14 h 58"/>
                <a:gd name="T46" fmla="*/ 37 w 56"/>
                <a:gd name="T47" fmla="*/ 15 h 58"/>
                <a:gd name="T48" fmla="*/ 46 w 56"/>
                <a:gd name="T49" fmla="*/ 14 h 58"/>
                <a:gd name="T50" fmla="*/ 51 w 56"/>
                <a:gd name="T51" fmla="*/ 14 h 58"/>
                <a:gd name="T52" fmla="*/ 58 w 56"/>
                <a:gd name="T53" fmla="*/ 15 h 58"/>
                <a:gd name="T54" fmla="*/ 65 w 56"/>
                <a:gd name="T55" fmla="*/ 22 h 58"/>
                <a:gd name="T56" fmla="*/ 65 w 56"/>
                <a:gd name="T57" fmla="*/ 21 h 58"/>
                <a:gd name="T58" fmla="*/ 65 w 56"/>
                <a:gd name="T59" fmla="*/ 21 h 58"/>
                <a:gd name="T60" fmla="*/ 65 w 56"/>
                <a:gd name="T61" fmla="*/ 21 h 58"/>
                <a:gd name="T62" fmla="*/ 65 w 56"/>
                <a:gd name="T63" fmla="*/ 22 h 58"/>
                <a:gd name="T64" fmla="*/ 65 w 56"/>
                <a:gd name="T65" fmla="*/ 23 h 58"/>
                <a:gd name="T66" fmla="*/ 65 w 56"/>
                <a:gd name="T67" fmla="*/ 23 h 58"/>
                <a:gd name="T68" fmla="*/ 62 w 56"/>
                <a:gd name="T69" fmla="*/ 28 h 58"/>
                <a:gd name="T70" fmla="*/ 58 w 56"/>
                <a:gd name="T71" fmla="*/ 32 h 58"/>
                <a:gd name="T72" fmla="*/ 55 w 56"/>
                <a:gd name="T73" fmla="*/ 32 h 58"/>
                <a:gd name="T74" fmla="*/ 50 w 56"/>
                <a:gd name="T75" fmla="*/ 32 h 58"/>
                <a:gd name="T76" fmla="*/ 46 w 56"/>
                <a:gd name="T77" fmla="*/ 29 h 58"/>
                <a:gd name="T78" fmla="*/ 51 w 56"/>
                <a:gd name="T79" fmla="*/ 35 h 58"/>
                <a:gd name="T80" fmla="*/ 58 w 56"/>
                <a:gd name="T81" fmla="*/ 42 h 58"/>
                <a:gd name="T82" fmla="*/ 63 w 56"/>
                <a:gd name="T83" fmla="*/ 50 h 58"/>
                <a:gd name="T84" fmla="*/ 65 w 56"/>
                <a:gd name="T85" fmla="*/ 57 h 58"/>
                <a:gd name="T86" fmla="*/ 62 w 56"/>
                <a:gd name="T87" fmla="*/ 67 h 58"/>
                <a:gd name="T88" fmla="*/ 51 w 56"/>
                <a:gd name="T89" fmla="*/ 50 h 58"/>
                <a:gd name="T90" fmla="*/ 36 w 56"/>
                <a:gd name="T91" fmla="*/ 39 h 58"/>
                <a:gd name="T92" fmla="*/ 20 w 56"/>
                <a:gd name="T93" fmla="*/ 29 h 58"/>
                <a:gd name="T94" fmla="*/ 0 w 56"/>
                <a:gd name="T95" fmla="*/ 22 h 58"/>
                <a:gd name="T96" fmla="*/ 0 w 56"/>
                <a:gd name="T97" fmla="*/ 22 h 58"/>
                <a:gd name="T98" fmla="*/ 0 w 56"/>
                <a:gd name="T99" fmla="*/ 20 h 58"/>
                <a:gd name="T100" fmla="*/ 0 w 56"/>
                <a:gd name="T101" fmla="*/ 17 h 58"/>
                <a:gd name="T102" fmla="*/ 0 w 56"/>
                <a:gd name="T103" fmla="*/ 15 h 5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6"/>
                <a:gd name="T157" fmla="*/ 0 h 58"/>
                <a:gd name="T158" fmla="*/ 56 w 56"/>
                <a:gd name="T159" fmla="*/ 58 h 5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6" h="58">
                  <a:moveTo>
                    <a:pt x="0" y="13"/>
                  </a:moveTo>
                  <a:lnTo>
                    <a:pt x="1" y="8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3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4" y="5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1" y="6"/>
                  </a:lnTo>
                  <a:lnTo>
                    <a:pt x="24" y="8"/>
                  </a:lnTo>
                  <a:lnTo>
                    <a:pt x="26" y="11"/>
                  </a:lnTo>
                  <a:lnTo>
                    <a:pt x="29" y="12"/>
                  </a:lnTo>
                  <a:lnTo>
                    <a:pt x="32" y="13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50" y="13"/>
                  </a:lnTo>
                  <a:lnTo>
                    <a:pt x="56" y="19"/>
                  </a:lnTo>
                  <a:lnTo>
                    <a:pt x="56" y="18"/>
                  </a:lnTo>
                  <a:lnTo>
                    <a:pt x="56" y="19"/>
                  </a:lnTo>
                  <a:lnTo>
                    <a:pt x="56" y="20"/>
                  </a:lnTo>
                  <a:lnTo>
                    <a:pt x="53" y="24"/>
                  </a:lnTo>
                  <a:lnTo>
                    <a:pt x="50" y="28"/>
                  </a:lnTo>
                  <a:lnTo>
                    <a:pt x="47" y="28"/>
                  </a:lnTo>
                  <a:lnTo>
                    <a:pt x="43" y="28"/>
                  </a:lnTo>
                  <a:lnTo>
                    <a:pt x="40" y="25"/>
                  </a:lnTo>
                  <a:lnTo>
                    <a:pt x="44" y="30"/>
                  </a:lnTo>
                  <a:lnTo>
                    <a:pt x="50" y="36"/>
                  </a:lnTo>
                  <a:lnTo>
                    <a:pt x="54" y="43"/>
                  </a:lnTo>
                  <a:lnTo>
                    <a:pt x="56" y="49"/>
                  </a:lnTo>
                  <a:lnTo>
                    <a:pt x="53" y="58"/>
                  </a:lnTo>
                  <a:lnTo>
                    <a:pt x="44" y="43"/>
                  </a:lnTo>
                  <a:lnTo>
                    <a:pt x="31" y="34"/>
                  </a:lnTo>
                  <a:lnTo>
                    <a:pt x="17" y="25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60" name="Freeform 7"/>
            <p:cNvSpPr>
              <a:spLocks/>
            </p:cNvSpPr>
            <p:nvPr/>
          </p:nvSpPr>
          <p:spPr bwMode="gray">
            <a:xfrm>
              <a:off x="3601" y="3773"/>
              <a:ext cx="26" cy="42"/>
            </a:xfrm>
            <a:custGeom>
              <a:avLst/>
              <a:gdLst>
                <a:gd name="T0" fmla="*/ 4 w 22"/>
                <a:gd name="T1" fmla="*/ 14 h 36"/>
                <a:gd name="T2" fmla="*/ 2 w 22"/>
                <a:gd name="T3" fmla="*/ 21 h 36"/>
                <a:gd name="T4" fmla="*/ 0 w 22"/>
                <a:gd name="T5" fmla="*/ 28 h 36"/>
                <a:gd name="T6" fmla="*/ 4 w 22"/>
                <a:gd name="T7" fmla="*/ 36 h 36"/>
                <a:gd name="T8" fmla="*/ 8 w 22"/>
                <a:gd name="T9" fmla="*/ 41 h 36"/>
                <a:gd name="T10" fmla="*/ 15 w 22"/>
                <a:gd name="T11" fmla="*/ 42 h 36"/>
                <a:gd name="T12" fmla="*/ 18 w 22"/>
                <a:gd name="T13" fmla="*/ 41 h 36"/>
                <a:gd name="T14" fmla="*/ 20 w 22"/>
                <a:gd name="T15" fmla="*/ 36 h 36"/>
                <a:gd name="T16" fmla="*/ 22 w 22"/>
                <a:gd name="T17" fmla="*/ 33 h 36"/>
                <a:gd name="T18" fmla="*/ 22 w 22"/>
                <a:gd name="T19" fmla="*/ 28 h 36"/>
                <a:gd name="T20" fmla="*/ 22 w 22"/>
                <a:gd name="T21" fmla="*/ 26 h 36"/>
                <a:gd name="T22" fmla="*/ 20 w 22"/>
                <a:gd name="T23" fmla="*/ 23 h 36"/>
                <a:gd name="T24" fmla="*/ 20 w 22"/>
                <a:gd name="T25" fmla="*/ 23 h 36"/>
                <a:gd name="T26" fmla="*/ 19 w 22"/>
                <a:gd name="T27" fmla="*/ 23 h 36"/>
                <a:gd name="T28" fmla="*/ 17 w 22"/>
                <a:gd name="T29" fmla="*/ 26 h 36"/>
                <a:gd name="T30" fmla="*/ 15 w 22"/>
                <a:gd name="T31" fmla="*/ 27 h 36"/>
                <a:gd name="T32" fmla="*/ 15 w 22"/>
                <a:gd name="T33" fmla="*/ 27 h 36"/>
                <a:gd name="T34" fmla="*/ 13 w 22"/>
                <a:gd name="T35" fmla="*/ 27 h 36"/>
                <a:gd name="T36" fmla="*/ 15 w 22"/>
                <a:gd name="T37" fmla="*/ 19 h 36"/>
                <a:gd name="T38" fmla="*/ 19 w 22"/>
                <a:gd name="T39" fmla="*/ 9 h 36"/>
                <a:gd name="T40" fmla="*/ 26 w 22"/>
                <a:gd name="T41" fmla="*/ 2 h 36"/>
                <a:gd name="T42" fmla="*/ 22 w 22"/>
                <a:gd name="T43" fmla="*/ 0 h 36"/>
                <a:gd name="T44" fmla="*/ 19 w 22"/>
                <a:gd name="T45" fmla="*/ 0 h 36"/>
                <a:gd name="T46" fmla="*/ 15 w 22"/>
                <a:gd name="T47" fmla="*/ 0 h 36"/>
                <a:gd name="T48" fmla="*/ 12 w 22"/>
                <a:gd name="T49" fmla="*/ 1 h 36"/>
                <a:gd name="T50" fmla="*/ 11 w 22"/>
                <a:gd name="T51" fmla="*/ 5 h 36"/>
                <a:gd name="T52" fmla="*/ 8 w 22"/>
                <a:gd name="T53" fmla="*/ 7 h 36"/>
                <a:gd name="T54" fmla="*/ 6 w 22"/>
                <a:gd name="T55" fmla="*/ 9 h 36"/>
                <a:gd name="T56" fmla="*/ 4 w 22"/>
                <a:gd name="T57" fmla="*/ 14 h 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2"/>
                <a:gd name="T88" fmla="*/ 0 h 36"/>
                <a:gd name="T89" fmla="*/ 22 w 22"/>
                <a:gd name="T90" fmla="*/ 36 h 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2" h="36">
                  <a:moveTo>
                    <a:pt x="3" y="12"/>
                  </a:moveTo>
                  <a:lnTo>
                    <a:pt x="2" y="18"/>
                  </a:lnTo>
                  <a:lnTo>
                    <a:pt x="0" y="24"/>
                  </a:lnTo>
                  <a:lnTo>
                    <a:pt x="3" y="31"/>
                  </a:lnTo>
                  <a:lnTo>
                    <a:pt x="7" y="35"/>
                  </a:lnTo>
                  <a:lnTo>
                    <a:pt x="13" y="36"/>
                  </a:lnTo>
                  <a:lnTo>
                    <a:pt x="15" y="35"/>
                  </a:lnTo>
                  <a:lnTo>
                    <a:pt x="17" y="31"/>
                  </a:lnTo>
                  <a:lnTo>
                    <a:pt x="19" y="28"/>
                  </a:lnTo>
                  <a:lnTo>
                    <a:pt x="19" y="24"/>
                  </a:lnTo>
                  <a:lnTo>
                    <a:pt x="19" y="22"/>
                  </a:lnTo>
                  <a:lnTo>
                    <a:pt x="17" y="20"/>
                  </a:lnTo>
                  <a:lnTo>
                    <a:pt x="16" y="20"/>
                  </a:lnTo>
                  <a:lnTo>
                    <a:pt x="14" y="22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3" y="16"/>
                  </a:lnTo>
                  <a:lnTo>
                    <a:pt x="16" y="8"/>
                  </a:lnTo>
                  <a:lnTo>
                    <a:pt x="22" y="2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5" y="8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61" name="Freeform 8"/>
            <p:cNvSpPr>
              <a:spLocks/>
            </p:cNvSpPr>
            <p:nvPr/>
          </p:nvSpPr>
          <p:spPr bwMode="gray">
            <a:xfrm>
              <a:off x="3787" y="3477"/>
              <a:ext cx="71" cy="146"/>
            </a:xfrm>
            <a:custGeom>
              <a:avLst/>
              <a:gdLst>
                <a:gd name="T0" fmla="*/ 27 w 60"/>
                <a:gd name="T1" fmla="*/ 123 h 125"/>
                <a:gd name="T2" fmla="*/ 26 w 60"/>
                <a:gd name="T3" fmla="*/ 120 h 125"/>
                <a:gd name="T4" fmla="*/ 25 w 60"/>
                <a:gd name="T5" fmla="*/ 120 h 125"/>
                <a:gd name="T6" fmla="*/ 19 w 60"/>
                <a:gd name="T7" fmla="*/ 65 h 125"/>
                <a:gd name="T8" fmla="*/ 47 w 60"/>
                <a:gd name="T9" fmla="*/ 49 h 125"/>
                <a:gd name="T10" fmla="*/ 49 w 60"/>
                <a:gd name="T11" fmla="*/ 41 h 125"/>
                <a:gd name="T12" fmla="*/ 47 w 60"/>
                <a:gd name="T13" fmla="*/ 44 h 125"/>
                <a:gd name="T14" fmla="*/ 43 w 60"/>
                <a:gd name="T15" fmla="*/ 42 h 125"/>
                <a:gd name="T16" fmla="*/ 36 w 60"/>
                <a:gd name="T17" fmla="*/ 34 h 125"/>
                <a:gd name="T18" fmla="*/ 40 w 60"/>
                <a:gd name="T19" fmla="*/ 4 h 125"/>
                <a:gd name="T20" fmla="*/ 45 w 60"/>
                <a:gd name="T21" fmla="*/ 0 h 125"/>
                <a:gd name="T22" fmla="*/ 50 w 60"/>
                <a:gd name="T23" fmla="*/ 0 h 125"/>
                <a:gd name="T24" fmla="*/ 52 w 60"/>
                <a:gd name="T25" fmla="*/ 13 h 125"/>
                <a:gd name="T26" fmla="*/ 46 w 60"/>
                <a:gd name="T27" fmla="*/ 26 h 125"/>
                <a:gd name="T28" fmla="*/ 52 w 60"/>
                <a:gd name="T29" fmla="*/ 34 h 125"/>
                <a:gd name="T30" fmla="*/ 52 w 60"/>
                <a:gd name="T31" fmla="*/ 39 h 125"/>
                <a:gd name="T32" fmla="*/ 59 w 60"/>
                <a:gd name="T33" fmla="*/ 33 h 125"/>
                <a:gd name="T34" fmla="*/ 67 w 60"/>
                <a:gd name="T35" fmla="*/ 39 h 125"/>
                <a:gd name="T36" fmla="*/ 66 w 60"/>
                <a:gd name="T37" fmla="*/ 60 h 125"/>
                <a:gd name="T38" fmla="*/ 59 w 60"/>
                <a:gd name="T39" fmla="*/ 63 h 125"/>
                <a:gd name="T40" fmla="*/ 56 w 60"/>
                <a:gd name="T41" fmla="*/ 70 h 125"/>
                <a:gd name="T42" fmla="*/ 71 w 60"/>
                <a:gd name="T43" fmla="*/ 97 h 125"/>
                <a:gd name="T44" fmla="*/ 54 w 60"/>
                <a:gd name="T45" fmla="*/ 82 h 125"/>
                <a:gd name="T46" fmla="*/ 39 w 60"/>
                <a:gd name="T47" fmla="*/ 99 h 125"/>
                <a:gd name="T48" fmla="*/ 52 w 60"/>
                <a:gd name="T49" fmla="*/ 135 h 125"/>
                <a:gd name="T50" fmla="*/ 56 w 60"/>
                <a:gd name="T51" fmla="*/ 144 h 125"/>
                <a:gd name="T52" fmla="*/ 52 w 60"/>
                <a:gd name="T53" fmla="*/ 146 h 125"/>
                <a:gd name="T54" fmla="*/ 45 w 60"/>
                <a:gd name="T55" fmla="*/ 141 h 125"/>
                <a:gd name="T56" fmla="*/ 36 w 60"/>
                <a:gd name="T57" fmla="*/ 135 h 125"/>
                <a:gd name="T58" fmla="*/ 32 w 60"/>
                <a:gd name="T59" fmla="*/ 130 h 125"/>
                <a:gd name="T60" fmla="*/ 32 w 60"/>
                <a:gd name="T61" fmla="*/ 137 h 125"/>
                <a:gd name="T62" fmla="*/ 31 w 60"/>
                <a:gd name="T63" fmla="*/ 141 h 125"/>
                <a:gd name="T64" fmla="*/ 25 w 60"/>
                <a:gd name="T65" fmla="*/ 137 h 125"/>
                <a:gd name="T66" fmla="*/ 19 w 60"/>
                <a:gd name="T67" fmla="*/ 130 h 125"/>
                <a:gd name="T68" fmla="*/ 12 w 60"/>
                <a:gd name="T69" fmla="*/ 132 h 125"/>
                <a:gd name="T70" fmla="*/ 6 w 60"/>
                <a:gd name="T71" fmla="*/ 132 h 125"/>
                <a:gd name="T72" fmla="*/ 2 w 60"/>
                <a:gd name="T73" fmla="*/ 123 h 125"/>
                <a:gd name="T74" fmla="*/ 2 w 60"/>
                <a:gd name="T75" fmla="*/ 117 h 125"/>
                <a:gd name="T76" fmla="*/ 6 w 60"/>
                <a:gd name="T77" fmla="*/ 120 h 125"/>
                <a:gd name="T78" fmla="*/ 11 w 60"/>
                <a:gd name="T79" fmla="*/ 123 h 125"/>
                <a:gd name="T80" fmla="*/ 28 w 60"/>
                <a:gd name="T81" fmla="*/ 127 h 125"/>
                <a:gd name="T82" fmla="*/ 32 w 60"/>
                <a:gd name="T83" fmla="*/ 124 h 125"/>
                <a:gd name="T84" fmla="*/ 34 w 60"/>
                <a:gd name="T85" fmla="*/ 123 h 12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0"/>
                <a:gd name="T130" fmla="*/ 0 h 125"/>
                <a:gd name="T131" fmla="*/ 60 w 60"/>
                <a:gd name="T132" fmla="*/ 125 h 12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0" h="125">
                  <a:moveTo>
                    <a:pt x="28" y="105"/>
                  </a:moveTo>
                  <a:lnTo>
                    <a:pt x="24" y="105"/>
                  </a:lnTo>
                  <a:lnTo>
                    <a:pt x="23" y="105"/>
                  </a:lnTo>
                  <a:lnTo>
                    <a:pt x="22" y="105"/>
                  </a:lnTo>
                  <a:lnTo>
                    <a:pt x="22" y="104"/>
                  </a:lnTo>
                  <a:lnTo>
                    <a:pt x="22" y="103"/>
                  </a:lnTo>
                  <a:lnTo>
                    <a:pt x="21" y="103"/>
                  </a:lnTo>
                  <a:lnTo>
                    <a:pt x="23" y="87"/>
                  </a:lnTo>
                  <a:lnTo>
                    <a:pt x="22" y="71"/>
                  </a:lnTo>
                  <a:lnTo>
                    <a:pt x="16" y="56"/>
                  </a:lnTo>
                  <a:lnTo>
                    <a:pt x="28" y="51"/>
                  </a:lnTo>
                  <a:lnTo>
                    <a:pt x="39" y="44"/>
                  </a:lnTo>
                  <a:lnTo>
                    <a:pt x="40" y="42"/>
                  </a:lnTo>
                  <a:lnTo>
                    <a:pt x="41" y="40"/>
                  </a:lnTo>
                  <a:lnTo>
                    <a:pt x="42" y="38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0" y="38"/>
                  </a:lnTo>
                  <a:lnTo>
                    <a:pt x="39" y="38"/>
                  </a:lnTo>
                  <a:lnTo>
                    <a:pt x="38" y="36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8"/>
                  </a:lnTo>
                  <a:lnTo>
                    <a:pt x="30" y="29"/>
                  </a:lnTo>
                  <a:lnTo>
                    <a:pt x="28" y="21"/>
                  </a:lnTo>
                  <a:lnTo>
                    <a:pt x="30" y="11"/>
                  </a:lnTo>
                  <a:lnTo>
                    <a:pt x="34" y="3"/>
                  </a:lnTo>
                  <a:lnTo>
                    <a:pt x="35" y="1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4" y="3"/>
                  </a:lnTo>
                  <a:lnTo>
                    <a:pt x="44" y="6"/>
                  </a:lnTo>
                  <a:lnTo>
                    <a:pt x="44" y="11"/>
                  </a:lnTo>
                  <a:lnTo>
                    <a:pt x="42" y="15"/>
                  </a:lnTo>
                  <a:lnTo>
                    <a:pt x="40" y="18"/>
                  </a:lnTo>
                  <a:lnTo>
                    <a:pt x="39" y="22"/>
                  </a:lnTo>
                  <a:lnTo>
                    <a:pt x="40" y="24"/>
                  </a:lnTo>
                  <a:lnTo>
                    <a:pt x="41" y="27"/>
                  </a:lnTo>
                  <a:lnTo>
                    <a:pt x="44" y="29"/>
                  </a:lnTo>
                  <a:lnTo>
                    <a:pt x="45" y="32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4" y="32"/>
                  </a:lnTo>
                  <a:lnTo>
                    <a:pt x="44" y="30"/>
                  </a:lnTo>
                  <a:lnTo>
                    <a:pt x="50" y="28"/>
                  </a:lnTo>
                  <a:lnTo>
                    <a:pt x="54" y="27"/>
                  </a:lnTo>
                  <a:lnTo>
                    <a:pt x="60" y="26"/>
                  </a:lnTo>
                  <a:lnTo>
                    <a:pt x="57" y="33"/>
                  </a:lnTo>
                  <a:lnTo>
                    <a:pt x="57" y="41"/>
                  </a:lnTo>
                  <a:lnTo>
                    <a:pt x="57" y="48"/>
                  </a:lnTo>
                  <a:lnTo>
                    <a:pt x="56" y="51"/>
                  </a:lnTo>
                  <a:lnTo>
                    <a:pt x="54" y="52"/>
                  </a:lnTo>
                  <a:lnTo>
                    <a:pt x="52" y="53"/>
                  </a:lnTo>
                  <a:lnTo>
                    <a:pt x="50" y="54"/>
                  </a:lnTo>
                  <a:lnTo>
                    <a:pt x="48" y="56"/>
                  </a:lnTo>
                  <a:lnTo>
                    <a:pt x="47" y="58"/>
                  </a:lnTo>
                  <a:lnTo>
                    <a:pt x="47" y="60"/>
                  </a:lnTo>
                  <a:lnTo>
                    <a:pt x="51" y="68"/>
                  </a:lnTo>
                  <a:lnTo>
                    <a:pt x="57" y="75"/>
                  </a:lnTo>
                  <a:lnTo>
                    <a:pt x="60" y="83"/>
                  </a:lnTo>
                  <a:lnTo>
                    <a:pt x="54" y="80"/>
                  </a:lnTo>
                  <a:lnTo>
                    <a:pt x="50" y="75"/>
                  </a:lnTo>
                  <a:lnTo>
                    <a:pt x="46" y="70"/>
                  </a:lnTo>
                  <a:lnTo>
                    <a:pt x="41" y="65"/>
                  </a:lnTo>
                  <a:lnTo>
                    <a:pt x="35" y="74"/>
                  </a:lnTo>
                  <a:lnTo>
                    <a:pt x="33" y="85"/>
                  </a:lnTo>
                  <a:lnTo>
                    <a:pt x="33" y="95"/>
                  </a:lnTo>
                  <a:lnTo>
                    <a:pt x="38" y="106"/>
                  </a:lnTo>
                  <a:lnTo>
                    <a:pt x="44" y="116"/>
                  </a:lnTo>
                  <a:lnTo>
                    <a:pt x="51" y="123"/>
                  </a:lnTo>
                  <a:lnTo>
                    <a:pt x="50" y="123"/>
                  </a:lnTo>
                  <a:lnTo>
                    <a:pt x="47" y="123"/>
                  </a:lnTo>
                  <a:lnTo>
                    <a:pt x="46" y="124"/>
                  </a:lnTo>
                  <a:lnTo>
                    <a:pt x="45" y="125"/>
                  </a:lnTo>
                  <a:lnTo>
                    <a:pt x="44" y="125"/>
                  </a:lnTo>
                  <a:lnTo>
                    <a:pt x="42" y="125"/>
                  </a:lnTo>
                  <a:lnTo>
                    <a:pt x="40" y="123"/>
                  </a:lnTo>
                  <a:lnTo>
                    <a:pt x="38" y="121"/>
                  </a:lnTo>
                  <a:lnTo>
                    <a:pt x="34" y="119"/>
                  </a:lnTo>
                  <a:lnTo>
                    <a:pt x="33" y="117"/>
                  </a:lnTo>
                  <a:lnTo>
                    <a:pt x="30" y="116"/>
                  </a:lnTo>
                  <a:lnTo>
                    <a:pt x="29" y="112"/>
                  </a:lnTo>
                  <a:lnTo>
                    <a:pt x="30" y="110"/>
                  </a:lnTo>
                  <a:lnTo>
                    <a:pt x="27" y="111"/>
                  </a:lnTo>
                  <a:lnTo>
                    <a:pt x="26" y="112"/>
                  </a:lnTo>
                  <a:lnTo>
                    <a:pt x="26" y="115"/>
                  </a:lnTo>
                  <a:lnTo>
                    <a:pt x="27" y="117"/>
                  </a:lnTo>
                  <a:lnTo>
                    <a:pt x="27" y="118"/>
                  </a:lnTo>
                  <a:lnTo>
                    <a:pt x="28" y="121"/>
                  </a:lnTo>
                  <a:lnTo>
                    <a:pt x="26" y="121"/>
                  </a:lnTo>
                  <a:lnTo>
                    <a:pt x="23" y="119"/>
                  </a:lnTo>
                  <a:lnTo>
                    <a:pt x="22" y="118"/>
                  </a:lnTo>
                  <a:lnTo>
                    <a:pt x="21" y="117"/>
                  </a:lnTo>
                  <a:lnTo>
                    <a:pt x="20" y="115"/>
                  </a:lnTo>
                  <a:lnTo>
                    <a:pt x="18" y="112"/>
                  </a:lnTo>
                  <a:lnTo>
                    <a:pt x="16" y="111"/>
                  </a:lnTo>
                  <a:lnTo>
                    <a:pt x="14" y="111"/>
                  </a:lnTo>
                  <a:lnTo>
                    <a:pt x="12" y="112"/>
                  </a:lnTo>
                  <a:lnTo>
                    <a:pt x="10" y="113"/>
                  </a:lnTo>
                  <a:lnTo>
                    <a:pt x="9" y="113"/>
                  </a:lnTo>
                  <a:lnTo>
                    <a:pt x="6" y="115"/>
                  </a:lnTo>
                  <a:lnTo>
                    <a:pt x="5" y="113"/>
                  </a:lnTo>
                  <a:lnTo>
                    <a:pt x="3" y="111"/>
                  </a:lnTo>
                  <a:lnTo>
                    <a:pt x="2" y="109"/>
                  </a:lnTo>
                  <a:lnTo>
                    <a:pt x="2" y="105"/>
                  </a:lnTo>
                  <a:lnTo>
                    <a:pt x="0" y="103"/>
                  </a:lnTo>
                  <a:lnTo>
                    <a:pt x="0" y="101"/>
                  </a:lnTo>
                  <a:lnTo>
                    <a:pt x="2" y="100"/>
                  </a:lnTo>
                  <a:lnTo>
                    <a:pt x="3" y="100"/>
                  </a:lnTo>
                  <a:lnTo>
                    <a:pt x="4" y="100"/>
                  </a:lnTo>
                  <a:lnTo>
                    <a:pt x="5" y="103"/>
                  </a:lnTo>
                  <a:lnTo>
                    <a:pt x="6" y="104"/>
                  </a:lnTo>
                  <a:lnTo>
                    <a:pt x="8" y="104"/>
                  </a:lnTo>
                  <a:lnTo>
                    <a:pt x="9" y="105"/>
                  </a:lnTo>
                  <a:lnTo>
                    <a:pt x="11" y="106"/>
                  </a:lnTo>
                  <a:lnTo>
                    <a:pt x="11" y="107"/>
                  </a:lnTo>
                  <a:lnTo>
                    <a:pt x="24" y="109"/>
                  </a:lnTo>
                  <a:lnTo>
                    <a:pt x="26" y="107"/>
                  </a:lnTo>
                  <a:lnTo>
                    <a:pt x="27" y="106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8" y="105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62" name="Freeform 9"/>
            <p:cNvSpPr>
              <a:spLocks/>
            </p:cNvSpPr>
            <p:nvPr/>
          </p:nvSpPr>
          <p:spPr bwMode="gray">
            <a:xfrm>
              <a:off x="3934" y="3598"/>
              <a:ext cx="301" cy="167"/>
            </a:xfrm>
            <a:custGeom>
              <a:avLst/>
              <a:gdLst>
                <a:gd name="T0" fmla="*/ 165 w 257"/>
                <a:gd name="T1" fmla="*/ 148 h 142"/>
                <a:gd name="T2" fmla="*/ 131 w 257"/>
                <a:gd name="T3" fmla="*/ 129 h 142"/>
                <a:gd name="T4" fmla="*/ 122 w 257"/>
                <a:gd name="T5" fmla="*/ 122 h 142"/>
                <a:gd name="T6" fmla="*/ 115 w 257"/>
                <a:gd name="T7" fmla="*/ 132 h 142"/>
                <a:gd name="T8" fmla="*/ 112 w 257"/>
                <a:gd name="T9" fmla="*/ 141 h 142"/>
                <a:gd name="T10" fmla="*/ 102 w 257"/>
                <a:gd name="T11" fmla="*/ 153 h 142"/>
                <a:gd name="T12" fmla="*/ 81 w 257"/>
                <a:gd name="T13" fmla="*/ 136 h 142"/>
                <a:gd name="T14" fmla="*/ 75 w 257"/>
                <a:gd name="T15" fmla="*/ 121 h 142"/>
                <a:gd name="T16" fmla="*/ 78 w 257"/>
                <a:gd name="T17" fmla="*/ 111 h 142"/>
                <a:gd name="T18" fmla="*/ 64 w 257"/>
                <a:gd name="T19" fmla="*/ 99 h 142"/>
                <a:gd name="T20" fmla="*/ 55 w 257"/>
                <a:gd name="T21" fmla="*/ 86 h 142"/>
                <a:gd name="T22" fmla="*/ 54 w 257"/>
                <a:gd name="T23" fmla="*/ 79 h 142"/>
                <a:gd name="T24" fmla="*/ 46 w 257"/>
                <a:gd name="T25" fmla="*/ 91 h 142"/>
                <a:gd name="T26" fmla="*/ 19 w 257"/>
                <a:gd name="T27" fmla="*/ 94 h 142"/>
                <a:gd name="T28" fmla="*/ 26 w 257"/>
                <a:gd name="T29" fmla="*/ 89 h 142"/>
                <a:gd name="T30" fmla="*/ 36 w 257"/>
                <a:gd name="T31" fmla="*/ 85 h 142"/>
                <a:gd name="T32" fmla="*/ 27 w 257"/>
                <a:gd name="T33" fmla="*/ 71 h 142"/>
                <a:gd name="T34" fmla="*/ 34 w 257"/>
                <a:gd name="T35" fmla="*/ 64 h 142"/>
                <a:gd name="T36" fmla="*/ 69 w 257"/>
                <a:gd name="T37" fmla="*/ 72 h 142"/>
                <a:gd name="T38" fmla="*/ 71 w 257"/>
                <a:gd name="T39" fmla="*/ 64 h 142"/>
                <a:gd name="T40" fmla="*/ 18 w 257"/>
                <a:gd name="T41" fmla="*/ 42 h 142"/>
                <a:gd name="T42" fmla="*/ 5 w 257"/>
                <a:gd name="T43" fmla="*/ 35 h 142"/>
                <a:gd name="T44" fmla="*/ 0 w 257"/>
                <a:gd name="T45" fmla="*/ 22 h 142"/>
                <a:gd name="T46" fmla="*/ 2 w 257"/>
                <a:gd name="T47" fmla="*/ 13 h 142"/>
                <a:gd name="T48" fmla="*/ 12 w 257"/>
                <a:gd name="T49" fmla="*/ 16 h 142"/>
                <a:gd name="T50" fmla="*/ 20 w 257"/>
                <a:gd name="T51" fmla="*/ 25 h 142"/>
                <a:gd name="T52" fmla="*/ 25 w 257"/>
                <a:gd name="T53" fmla="*/ 28 h 142"/>
                <a:gd name="T54" fmla="*/ 22 w 257"/>
                <a:gd name="T55" fmla="*/ 34 h 142"/>
                <a:gd name="T56" fmla="*/ 30 w 257"/>
                <a:gd name="T57" fmla="*/ 34 h 142"/>
                <a:gd name="T58" fmla="*/ 39 w 257"/>
                <a:gd name="T59" fmla="*/ 22 h 142"/>
                <a:gd name="T60" fmla="*/ 47 w 257"/>
                <a:gd name="T61" fmla="*/ 22 h 142"/>
                <a:gd name="T62" fmla="*/ 69 w 257"/>
                <a:gd name="T63" fmla="*/ 2 h 142"/>
                <a:gd name="T64" fmla="*/ 108 w 257"/>
                <a:gd name="T65" fmla="*/ 14 h 142"/>
                <a:gd name="T66" fmla="*/ 144 w 257"/>
                <a:gd name="T67" fmla="*/ 24 h 142"/>
                <a:gd name="T68" fmla="*/ 143 w 257"/>
                <a:gd name="T69" fmla="*/ 34 h 142"/>
                <a:gd name="T70" fmla="*/ 151 w 257"/>
                <a:gd name="T71" fmla="*/ 42 h 142"/>
                <a:gd name="T72" fmla="*/ 144 w 257"/>
                <a:gd name="T73" fmla="*/ 78 h 142"/>
                <a:gd name="T74" fmla="*/ 159 w 257"/>
                <a:gd name="T75" fmla="*/ 98 h 142"/>
                <a:gd name="T76" fmla="*/ 171 w 257"/>
                <a:gd name="T77" fmla="*/ 94 h 142"/>
                <a:gd name="T78" fmla="*/ 177 w 257"/>
                <a:gd name="T79" fmla="*/ 103 h 142"/>
                <a:gd name="T80" fmla="*/ 178 w 257"/>
                <a:gd name="T81" fmla="*/ 115 h 142"/>
                <a:gd name="T82" fmla="*/ 186 w 257"/>
                <a:gd name="T83" fmla="*/ 119 h 142"/>
                <a:gd name="T84" fmla="*/ 203 w 257"/>
                <a:gd name="T85" fmla="*/ 99 h 142"/>
                <a:gd name="T86" fmla="*/ 217 w 257"/>
                <a:gd name="T87" fmla="*/ 89 h 142"/>
                <a:gd name="T88" fmla="*/ 219 w 257"/>
                <a:gd name="T89" fmla="*/ 78 h 142"/>
                <a:gd name="T90" fmla="*/ 255 w 257"/>
                <a:gd name="T91" fmla="*/ 71 h 142"/>
                <a:gd name="T92" fmla="*/ 264 w 257"/>
                <a:gd name="T93" fmla="*/ 62 h 142"/>
                <a:gd name="T94" fmla="*/ 276 w 257"/>
                <a:gd name="T95" fmla="*/ 60 h 142"/>
                <a:gd name="T96" fmla="*/ 288 w 257"/>
                <a:gd name="T97" fmla="*/ 45 h 142"/>
                <a:gd name="T98" fmla="*/ 296 w 257"/>
                <a:gd name="T99" fmla="*/ 35 h 142"/>
                <a:gd name="T100" fmla="*/ 301 w 257"/>
                <a:gd name="T101" fmla="*/ 38 h 142"/>
                <a:gd name="T102" fmla="*/ 288 w 257"/>
                <a:gd name="T103" fmla="*/ 82 h 142"/>
                <a:gd name="T104" fmla="*/ 267 w 257"/>
                <a:gd name="T105" fmla="*/ 121 h 142"/>
                <a:gd name="T106" fmla="*/ 255 w 257"/>
                <a:gd name="T107" fmla="*/ 156 h 14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57"/>
                <a:gd name="T163" fmla="*/ 0 h 142"/>
                <a:gd name="T164" fmla="*/ 257 w 257"/>
                <a:gd name="T165" fmla="*/ 142 h 14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57" h="142">
                  <a:moveTo>
                    <a:pt x="216" y="142"/>
                  </a:moveTo>
                  <a:lnTo>
                    <a:pt x="191" y="136"/>
                  </a:lnTo>
                  <a:lnTo>
                    <a:pt x="165" y="132"/>
                  </a:lnTo>
                  <a:lnTo>
                    <a:pt x="141" y="126"/>
                  </a:lnTo>
                  <a:lnTo>
                    <a:pt x="117" y="118"/>
                  </a:lnTo>
                  <a:lnTo>
                    <a:pt x="115" y="116"/>
                  </a:lnTo>
                  <a:lnTo>
                    <a:pt x="114" y="114"/>
                  </a:lnTo>
                  <a:lnTo>
                    <a:pt x="112" y="110"/>
                  </a:lnTo>
                  <a:lnTo>
                    <a:pt x="111" y="108"/>
                  </a:lnTo>
                  <a:lnTo>
                    <a:pt x="109" y="106"/>
                  </a:lnTo>
                  <a:lnTo>
                    <a:pt x="106" y="104"/>
                  </a:lnTo>
                  <a:lnTo>
                    <a:pt x="104" y="104"/>
                  </a:lnTo>
                  <a:lnTo>
                    <a:pt x="102" y="106"/>
                  </a:lnTo>
                  <a:lnTo>
                    <a:pt x="99" y="107"/>
                  </a:lnTo>
                  <a:lnTo>
                    <a:pt x="98" y="109"/>
                  </a:lnTo>
                  <a:lnTo>
                    <a:pt x="98" y="112"/>
                  </a:lnTo>
                  <a:lnTo>
                    <a:pt x="98" y="114"/>
                  </a:lnTo>
                  <a:lnTo>
                    <a:pt x="98" y="116"/>
                  </a:lnTo>
                  <a:lnTo>
                    <a:pt x="98" y="119"/>
                  </a:lnTo>
                  <a:lnTo>
                    <a:pt x="96" y="120"/>
                  </a:lnTo>
                  <a:lnTo>
                    <a:pt x="93" y="122"/>
                  </a:lnTo>
                  <a:lnTo>
                    <a:pt x="92" y="126"/>
                  </a:lnTo>
                  <a:lnTo>
                    <a:pt x="90" y="127"/>
                  </a:lnTo>
                  <a:lnTo>
                    <a:pt x="87" y="130"/>
                  </a:lnTo>
                  <a:lnTo>
                    <a:pt x="85" y="130"/>
                  </a:lnTo>
                  <a:lnTo>
                    <a:pt x="82" y="130"/>
                  </a:lnTo>
                  <a:lnTo>
                    <a:pt x="75" y="124"/>
                  </a:lnTo>
                  <a:lnTo>
                    <a:pt x="69" y="116"/>
                  </a:lnTo>
                  <a:lnTo>
                    <a:pt x="64" y="109"/>
                  </a:lnTo>
                  <a:lnTo>
                    <a:pt x="63" y="107"/>
                  </a:lnTo>
                  <a:lnTo>
                    <a:pt x="63" y="104"/>
                  </a:lnTo>
                  <a:lnTo>
                    <a:pt x="64" y="103"/>
                  </a:lnTo>
                  <a:lnTo>
                    <a:pt x="65" y="101"/>
                  </a:lnTo>
                  <a:lnTo>
                    <a:pt x="67" y="98"/>
                  </a:lnTo>
                  <a:lnTo>
                    <a:pt x="68" y="96"/>
                  </a:lnTo>
                  <a:lnTo>
                    <a:pt x="67" y="94"/>
                  </a:lnTo>
                  <a:lnTo>
                    <a:pt x="64" y="91"/>
                  </a:lnTo>
                  <a:lnTo>
                    <a:pt x="61" y="89"/>
                  </a:lnTo>
                  <a:lnTo>
                    <a:pt x="58" y="86"/>
                  </a:lnTo>
                  <a:lnTo>
                    <a:pt x="55" y="84"/>
                  </a:lnTo>
                  <a:lnTo>
                    <a:pt x="52" y="82"/>
                  </a:lnTo>
                  <a:lnTo>
                    <a:pt x="51" y="78"/>
                  </a:lnTo>
                  <a:lnTo>
                    <a:pt x="50" y="76"/>
                  </a:lnTo>
                  <a:lnTo>
                    <a:pt x="47" y="73"/>
                  </a:lnTo>
                  <a:lnTo>
                    <a:pt x="46" y="70"/>
                  </a:lnTo>
                  <a:lnTo>
                    <a:pt x="46" y="67"/>
                  </a:lnTo>
                  <a:lnTo>
                    <a:pt x="46" y="62"/>
                  </a:lnTo>
                  <a:lnTo>
                    <a:pt x="46" y="67"/>
                  </a:lnTo>
                  <a:lnTo>
                    <a:pt x="45" y="70"/>
                  </a:lnTo>
                  <a:lnTo>
                    <a:pt x="44" y="72"/>
                  </a:lnTo>
                  <a:lnTo>
                    <a:pt x="41" y="74"/>
                  </a:lnTo>
                  <a:lnTo>
                    <a:pt x="39" y="77"/>
                  </a:lnTo>
                  <a:lnTo>
                    <a:pt x="33" y="82"/>
                  </a:lnTo>
                  <a:lnTo>
                    <a:pt x="25" y="84"/>
                  </a:lnTo>
                  <a:lnTo>
                    <a:pt x="17" y="82"/>
                  </a:lnTo>
                  <a:lnTo>
                    <a:pt x="16" y="80"/>
                  </a:lnTo>
                  <a:lnTo>
                    <a:pt x="16" y="79"/>
                  </a:lnTo>
                  <a:lnTo>
                    <a:pt x="17" y="78"/>
                  </a:lnTo>
                  <a:lnTo>
                    <a:pt x="20" y="77"/>
                  </a:lnTo>
                  <a:lnTo>
                    <a:pt x="22" y="76"/>
                  </a:lnTo>
                  <a:lnTo>
                    <a:pt x="25" y="74"/>
                  </a:lnTo>
                  <a:lnTo>
                    <a:pt x="27" y="74"/>
                  </a:lnTo>
                  <a:lnTo>
                    <a:pt x="29" y="73"/>
                  </a:lnTo>
                  <a:lnTo>
                    <a:pt x="31" y="72"/>
                  </a:lnTo>
                  <a:lnTo>
                    <a:pt x="32" y="71"/>
                  </a:lnTo>
                  <a:lnTo>
                    <a:pt x="32" y="68"/>
                  </a:lnTo>
                  <a:lnTo>
                    <a:pt x="29" y="62"/>
                  </a:lnTo>
                  <a:lnTo>
                    <a:pt x="23" y="60"/>
                  </a:lnTo>
                  <a:lnTo>
                    <a:pt x="16" y="59"/>
                  </a:lnTo>
                  <a:lnTo>
                    <a:pt x="10" y="56"/>
                  </a:lnTo>
                  <a:lnTo>
                    <a:pt x="20" y="53"/>
                  </a:lnTo>
                  <a:lnTo>
                    <a:pt x="29" y="54"/>
                  </a:lnTo>
                  <a:lnTo>
                    <a:pt x="39" y="58"/>
                  </a:lnTo>
                  <a:lnTo>
                    <a:pt x="49" y="61"/>
                  </a:lnTo>
                  <a:lnTo>
                    <a:pt x="58" y="62"/>
                  </a:lnTo>
                  <a:lnTo>
                    <a:pt x="59" y="61"/>
                  </a:lnTo>
                  <a:lnTo>
                    <a:pt x="59" y="60"/>
                  </a:lnTo>
                  <a:lnTo>
                    <a:pt x="61" y="58"/>
                  </a:lnTo>
                  <a:lnTo>
                    <a:pt x="62" y="55"/>
                  </a:lnTo>
                  <a:lnTo>
                    <a:pt x="61" y="54"/>
                  </a:lnTo>
                  <a:lnTo>
                    <a:pt x="61" y="53"/>
                  </a:lnTo>
                  <a:lnTo>
                    <a:pt x="46" y="45"/>
                  </a:lnTo>
                  <a:lnTo>
                    <a:pt x="31" y="39"/>
                  </a:lnTo>
                  <a:lnTo>
                    <a:pt x="15" y="36"/>
                  </a:lnTo>
                  <a:lnTo>
                    <a:pt x="12" y="35"/>
                  </a:lnTo>
                  <a:lnTo>
                    <a:pt x="9" y="33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2" y="11"/>
                  </a:lnTo>
                  <a:lnTo>
                    <a:pt x="5" y="11"/>
                  </a:lnTo>
                  <a:lnTo>
                    <a:pt x="8" y="11"/>
                  </a:lnTo>
                  <a:lnTo>
                    <a:pt x="9" y="12"/>
                  </a:lnTo>
                  <a:lnTo>
                    <a:pt x="10" y="14"/>
                  </a:lnTo>
                  <a:lnTo>
                    <a:pt x="12" y="17"/>
                  </a:lnTo>
                  <a:lnTo>
                    <a:pt x="15" y="21"/>
                  </a:lnTo>
                  <a:lnTo>
                    <a:pt x="16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1" y="21"/>
                  </a:lnTo>
                  <a:lnTo>
                    <a:pt x="21" y="24"/>
                  </a:lnTo>
                  <a:lnTo>
                    <a:pt x="21" y="25"/>
                  </a:lnTo>
                  <a:lnTo>
                    <a:pt x="20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22" y="30"/>
                  </a:lnTo>
                  <a:lnTo>
                    <a:pt x="25" y="30"/>
                  </a:lnTo>
                  <a:lnTo>
                    <a:pt x="26" y="29"/>
                  </a:lnTo>
                  <a:lnTo>
                    <a:pt x="28" y="26"/>
                  </a:lnTo>
                  <a:lnTo>
                    <a:pt x="29" y="24"/>
                  </a:lnTo>
                  <a:lnTo>
                    <a:pt x="31" y="21"/>
                  </a:lnTo>
                  <a:lnTo>
                    <a:pt x="33" y="19"/>
                  </a:lnTo>
                  <a:lnTo>
                    <a:pt x="34" y="19"/>
                  </a:lnTo>
                  <a:lnTo>
                    <a:pt x="37" y="19"/>
                  </a:lnTo>
                  <a:lnTo>
                    <a:pt x="39" y="19"/>
                  </a:lnTo>
                  <a:lnTo>
                    <a:pt x="40" y="19"/>
                  </a:lnTo>
                  <a:lnTo>
                    <a:pt x="41" y="19"/>
                  </a:lnTo>
                  <a:lnTo>
                    <a:pt x="47" y="13"/>
                  </a:lnTo>
                  <a:lnTo>
                    <a:pt x="53" y="7"/>
                  </a:lnTo>
                  <a:lnTo>
                    <a:pt x="59" y="2"/>
                  </a:lnTo>
                  <a:lnTo>
                    <a:pt x="65" y="0"/>
                  </a:lnTo>
                  <a:lnTo>
                    <a:pt x="70" y="2"/>
                  </a:lnTo>
                  <a:lnTo>
                    <a:pt x="81" y="9"/>
                  </a:lnTo>
                  <a:lnTo>
                    <a:pt x="92" y="12"/>
                  </a:lnTo>
                  <a:lnTo>
                    <a:pt x="103" y="13"/>
                  </a:lnTo>
                  <a:lnTo>
                    <a:pt x="114" y="14"/>
                  </a:lnTo>
                  <a:lnTo>
                    <a:pt x="123" y="19"/>
                  </a:lnTo>
                  <a:lnTo>
                    <a:pt x="123" y="20"/>
                  </a:lnTo>
                  <a:lnTo>
                    <a:pt x="123" y="23"/>
                  </a:lnTo>
                  <a:lnTo>
                    <a:pt x="122" y="25"/>
                  </a:lnTo>
                  <a:lnTo>
                    <a:pt x="122" y="26"/>
                  </a:lnTo>
                  <a:lnTo>
                    <a:pt x="122" y="29"/>
                  </a:lnTo>
                  <a:lnTo>
                    <a:pt x="123" y="31"/>
                  </a:lnTo>
                  <a:lnTo>
                    <a:pt x="126" y="32"/>
                  </a:lnTo>
                  <a:lnTo>
                    <a:pt x="127" y="33"/>
                  </a:lnTo>
                  <a:lnTo>
                    <a:pt x="129" y="36"/>
                  </a:lnTo>
                  <a:lnTo>
                    <a:pt x="129" y="37"/>
                  </a:lnTo>
                  <a:lnTo>
                    <a:pt x="129" y="39"/>
                  </a:lnTo>
                  <a:lnTo>
                    <a:pt x="123" y="53"/>
                  </a:lnTo>
                  <a:lnTo>
                    <a:pt x="123" y="66"/>
                  </a:lnTo>
                  <a:lnTo>
                    <a:pt x="129" y="77"/>
                  </a:lnTo>
                  <a:lnTo>
                    <a:pt x="136" y="85"/>
                  </a:lnTo>
                  <a:lnTo>
                    <a:pt x="136" y="84"/>
                  </a:lnTo>
                  <a:lnTo>
                    <a:pt x="136" y="83"/>
                  </a:lnTo>
                  <a:lnTo>
                    <a:pt x="138" y="82"/>
                  </a:lnTo>
                  <a:lnTo>
                    <a:pt x="140" y="80"/>
                  </a:lnTo>
                  <a:lnTo>
                    <a:pt x="142" y="80"/>
                  </a:lnTo>
                  <a:lnTo>
                    <a:pt x="146" y="80"/>
                  </a:lnTo>
                  <a:lnTo>
                    <a:pt x="148" y="82"/>
                  </a:lnTo>
                  <a:lnTo>
                    <a:pt x="150" y="83"/>
                  </a:lnTo>
                  <a:lnTo>
                    <a:pt x="151" y="85"/>
                  </a:lnTo>
                  <a:lnTo>
                    <a:pt x="151" y="88"/>
                  </a:lnTo>
                  <a:lnTo>
                    <a:pt x="151" y="90"/>
                  </a:lnTo>
                  <a:lnTo>
                    <a:pt x="151" y="92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3" y="100"/>
                  </a:lnTo>
                  <a:lnTo>
                    <a:pt x="156" y="101"/>
                  </a:lnTo>
                  <a:lnTo>
                    <a:pt x="157" y="101"/>
                  </a:lnTo>
                  <a:lnTo>
                    <a:pt x="159" y="101"/>
                  </a:lnTo>
                  <a:lnTo>
                    <a:pt x="161" y="100"/>
                  </a:lnTo>
                  <a:lnTo>
                    <a:pt x="165" y="95"/>
                  </a:lnTo>
                  <a:lnTo>
                    <a:pt x="169" y="90"/>
                  </a:lnTo>
                  <a:lnTo>
                    <a:pt x="173" y="84"/>
                  </a:lnTo>
                  <a:lnTo>
                    <a:pt x="177" y="80"/>
                  </a:lnTo>
                  <a:lnTo>
                    <a:pt x="183" y="78"/>
                  </a:lnTo>
                  <a:lnTo>
                    <a:pt x="185" y="77"/>
                  </a:lnTo>
                  <a:lnTo>
                    <a:pt x="185" y="76"/>
                  </a:lnTo>
                  <a:lnTo>
                    <a:pt x="186" y="73"/>
                  </a:lnTo>
                  <a:lnTo>
                    <a:pt x="186" y="71"/>
                  </a:lnTo>
                  <a:lnTo>
                    <a:pt x="186" y="68"/>
                  </a:lnTo>
                  <a:lnTo>
                    <a:pt x="187" y="66"/>
                  </a:lnTo>
                  <a:lnTo>
                    <a:pt x="194" y="64"/>
                  </a:lnTo>
                  <a:lnTo>
                    <a:pt x="201" y="62"/>
                  </a:lnTo>
                  <a:lnTo>
                    <a:pt x="210" y="62"/>
                  </a:lnTo>
                  <a:lnTo>
                    <a:pt x="218" y="60"/>
                  </a:lnTo>
                  <a:lnTo>
                    <a:pt x="221" y="59"/>
                  </a:lnTo>
                  <a:lnTo>
                    <a:pt x="222" y="56"/>
                  </a:lnTo>
                  <a:lnTo>
                    <a:pt x="224" y="54"/>
                  </a:lnTo>
                  <a:lnTo>
                    <a:pt x="225" y="53"/>
                  </a:lnTo>
                  <a:lnTo>
                    <a:pt x="228" y="51"/>
                  </a:lnTo>
                  <a:lnTo>
                    <a:pt x="231" y="51"/>
                  </a:lnTo>
                  <a:lnTo>
                    <a:pt x="234" y="51"/>
                  </a:lnTo>
                  <a:lnTo>
                    <a:pt x="236" y="51"/>
                  </a:lnTo>
                  <a:lnTo>
                    <a:pt x="239" y="51"/>
                  </a:lnTo>
                  <a:lnTo>
                    <a:pt x="241" y="50"/>
                  </a:lnTo>
                  <a:lnTo>
                    <a:pt x="245" y="45"/>
                  </a:lnTo>
                  <a:lnTo>
                    <a:pt x="246" y="38"/>
                  </a:lnTo>
                  <a:lnTo>
                    <a:pt x="246" y="31"/>
                  </a:lnTo>
                  <a:lnTo>
                    <a:pt x="248" y="31"/>
                  </a:lnTo>
                  <a:lnTo>
                    <a:pt x="251" y="30"/>
                  </a:lnTo>
                  <a:lnTo>
                    <a:pt x="253" y="30"/>
                  </a:lnTo>
                  <a:lnTo>
                    <a:pt x="254" y="29"/>
                  </a:lnTo>
                  <a:lnTo>
                    <a:pt x="256" y="29"/>
                  </a:lnTo>
                  <a:lnTo>
                    <a:pt x="257" y="29"/>
                  </a:lnTo>
                  <a:lnTo>
                    <a:pt x="257" y="32"/>
                  </a:lnTo>
                  <a:lnTo>
                    <a:pt x="257" y="39"/>
                  </a:lnTo>
                  <a:lnTo>
                    <a:pt x="256" y="49"/>
                  </a:lnTo>
                  <a:lnTo>
                    <a:pt x="251" y="60"/>
                  </a:lnTo>
                  <a:lnTo>
                    <a:pt x="246" y="70"/>
                  </a:lnTo>
                  <a:lnTo>
                    <a:pt x="240" y="79"/>
                  </a:lnTo>
                  <a:lnTo>
                    <a:pt x="234" y="89"/>
                  </a:lnTo>
                  <a:lnTo>
                    <a:pt x="229" y="97"/>
                  </a:lnTo>
                  <a:lnTo>
                    <a:pt x="228" y="103"/>
                  </a:lnTo>
                  <a:lnTo>
                    <a:pt x="225" y="109"/>
                  </a:lnTo>
                  <a:lnTo>
                    <a:pt x="224" y="116"/>
                  </a:lnTo>
                  <a:lnTo>
                    <a:pt x="221" y="125"/>
                  </a:lnTo>
                  <a:lnTo>
                    <a:pt x="218" y="133"/>
                  </a:lnTo>
                  <a:lnTo>
                    <a:pt x="217" y="139"/>
                  </a:lnTo>
                  <a:lnTo>
                    <a:pt x="216" y="142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63" name="Freeform 10"/>
            <p:cNvSpPr>
              <a:spLocks/>
            </p:cNvSpPr>
            <p:nvPr/>
          </p:nvSpPr>
          <p:spPr bwMode="gray">
            <a:xfrm>
              <a:off x="3029" y="2749"/>
              <a:ext cx="101" cy="72"/>
            </a:xfrm>
            <a:custGeom>
              <a:avLst/>
              <a:gdLst>
                <a:gd name="T0" fmla="*/ 28 w 86"/>
                <a:gd name="T1" fmla="*/ 13 h 62"/>
                <a:gd name="T2" fmla="*/ 32 w 86"/>
                <a:gd name="T3" fmla="*/ 13 h 62"/>
                <a:gd name="T4" fmla="*/ 35 w 86"/>
                <a:gd name="T5" fmla="*/ 12 h 62"/>
                <a:gd name="T6" fmla="*/ 39 w 86"/>
                <a:gd name="T7" fmla="*/ 8 h 62"/>
                <a:gd name="T8" fmla="*/ 42 w 86"/>
                <a:gd name="T9" fmla="*/ 6 h 62"/>
                <a:gd name="T10" fmla="*/ 45 w 86"/>
                <a:gd name="T11" fmla="*/ 3 h 62"/>
                <a:gd name="T12" fmla="*/ 49 w 86"/>
                <a:gd name="T13" fmla="*/ 1 h 62"/>
                <a:gd name="T14" fmla="*/ 68 w 86"/>
                <a:gd name="T15" fmla="*/ 0 h 62"/>
                <a:gd name="T16" fmla="*/ 85 w 86"/>
                <a:gd name="T17" fmla="*/ 1 h 62"/>
                <a:gd name="T18" fmla="*/ 101 w 86"/>
                <a:gd name="T19" fmla="*/ 6 h 62"/>
                <a:gd name="T20" fmla="*/ 101 w 86"/>
                <a:gd name="T21" fmla="*/ 7 h 62"/>
                <a:gd name="T22" fmla="*/ 101 w 86"/>
                <a:gd name="T23" fmla="*/ 10 h 62"/>
                <a:gd name="T24" fmla="*/ 101 w 86"/>
                <a:gd name="T25" fmla="*/ 12 h 62"/>
                <a:gd name="T26" fmla="*/ 100 w 86"/>
                <a:gd name="T27" fmla="*/ 13 h 62"/>
                <a:gd name="T28" fmla="*/ 90 w 86"/>
                <a:gd name="T29" fmla="*/ 24 h 62"/>
                <a:gd name="T30" fmla="*/ 82 w 86"/>
                <a:gd name="T31" fmla="*/ 37 h 62"/>
                <a:gd name="T32" fmla="*/ 76 w 86"/>
                <a:gd name="T33" fmla="*/ 51 h 62"/>
                <a:gd name="T34" fmla="*/ 70 w 86"/>
                <a:gd name="T35" fmla="*/ 59 h 62"/>
                <a:gd name="T36" fmla="*/ 63 w 86"/>
                <a:gd name="T37" fmla="*/ 67 h 62"/>
                <a:gd name="T38" fmla="*/ 55 w 86"/>
                <a:gd name="T39" fmla="*/ 72 h 62"/>
                <a:gd name="T40" fmla="*/ 43 w 86"/>
                <a:gd name="T41" fmla="*/ 72 h 62"/>
                <a:gd name="T42" fmla="*/ 32 w 86"/>
                <a:gd name="T43" fmla="*/ 69 h 62"/>
                <a:gd name="T44" fmla="*/ 21 w 86"/>
                <a:gd name="T45" fmla="*/ 63 h 62"/>
                <a:gd name="T46" fmla="*/ 8 w 86"/>
                <a:gd name="T47" fmla="*/ 60 h 62"/>
                <a:gd name="T48" fmla="*/ 2 w 86"/>
                <a:gd name="T49" fmla="*/ 58 h 62"/>
                <a:gd name="T50" fmla="*/ 0 w 86"/>
                <a:gd name="T51" fmla="*/ 49 h 62"/>
                <a:gd name="T52" fmla="*/ 0 w 86"/>
                <a:gd name="T53" fmla="*/ 42 h 62"/>
                <a:gd name="T54" fmla="*/ 4 w 86"/>
                <a:gd name="T55" fmla="*/ 37 h 62"/>
                <a:gd name="T56" fmla="*/ 9 w 86"/>
                <a:gd name="T57" fmla="*/ 33 h 62"/>
                <a:gd name="T58" fmla="*/ 14 w 86"/>
                <a:gd name="T59" fmla="*/ 26 h 62"/>
                <a:gd name="T60" fmla="*/ 16 w 86"/>
                <a:gd name="T61" fmla="*/ 19 h 62"/>
                <a:gd name="T62" fmla="*/ 21 w 86"/>
                <a:gd name="T63" fmla="*/ 14 h 62"/>
                <a:gd name="T64" fmla="*/ 28 w 86"/>
                <a:gd name="T65" fmla="*/ 12 h 62"/>
                <a:gd name="T66" fmla="*/ 28 w 86"/>
                <a:gd name="T67" fmla="*/ 13 h 62"/>
                <a:gd name="T68" fmla="*/ 28 w 86"/>
                <a:gd name="T69" fmla="*/ 13 h 6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86"/>
                <a:gd name="T106" fmla="*/ 0 h 62"/>
                <a:gd name="T107" fmla="*/ 86 w 86"/>
                <a:gd name="T108" fmla="*/ 62 h 6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86" h="62">
                  <a:moveTo>
                    <a:pt x="24" y="11"/>
                  </a:moveTo>
                  <a:lnTo>
                    <a:pt x="27" y="11"/>
                  </a:lnTo>
                  <a:lnTo>
                    <a:pt x="30" y="10"/>
                  </a:lnTo>
                  <a:lnTo>
                    <a:pt x="33" y="7"/>
                  </a:lnTo>
                  <a:lnTo>
                    <a:pt x="36" y="5"/>
                  </a:lnTo>
                  <a:lnTo>
                    <a:pt x="38" y="3"/>
                  </a:lnTo>
                  <a:lnTo>
                    <a:pt x="42" y="1"/>
                  </a:lnTo>
                  <a:lnTo>
                    <a:pt x="58" y="0"/>
                  </a:lnTo>
                  <a:lnTo>
                    <a:pt x="72" y="1"/>
                  </a:lnTo>
                  <a:lnTo>
                    <a:pt x="86" y="5"/>
                  </a:lnTo>
                  <a:lnTo>
                    <a:pt x="86" y="6"/>
                  </a:lnTo>
                  <a:lnTo>
                    <a:pt x="86" y="9"/>
                  </a:lnTo>
                  <a:lnTo>
                    <a:pt x="86" y="10"/>
                  </a:lnTo>
                  <a:lnTo>
                    <a:pt x="85" y="11"/>
                  </a:lnTo>
                  <a:lnTo>
                    <a:pt x="77" y="21"/>
                  </a:lnTo>
                  <a:lnTo>
                    <a:pt x="70" y="32"/>
                  </a:lnTo>
                  <a:lnTo>
                    <a:pt x="65" y="44"/>
                  </a:lnTo>
                  <a:lnTo>
                    <a:pt x="60" y="51"/>
                  </a:lnTo>
                  <a:lnTo>
                    <a:pt x="54" y="58"/>
                  </a:lnTo>
                  <a:lnTo>
                    <a:pt x="47" y="62"/>
                  </a:lnTo>
                  <a:lnTo>
                    <a:pt x="37" y="62"/>
                  </a:lnTo>
                  <a:lnTo>
                    <a:pt x="27" y="59"/>
                  </a:lnTo>
                  <a:lnTo>
                    <a:pt x="18" y="54"/>
                  </a:lnTo>
                  <a:lnTo>
                    <a:pt x="7" y="52"/>
                  </a:lnTo>
                  <a:lnTo>
                    <a:pt x="2" y="50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3" y="32"/>
                  </a:lnTo>
                  <a:lnTo>
                    <a:pt x="8" y="28"/>
                  </a:lnTo>
                  <a:lnTo>
                    <a:pt x="12" y="22"/>
                  </a:lnTo>
                  <a:lnTo>
                    <a:pt x="14" y="16"/>
                  </a:lnTo>
                  <a:lnTo>
                    <a:pt x="18" y="12"/>
                  </a:lnTo>
                  <a:lnTo>
                    <a:pt x="24" y="10"/>
                  </a:lnTo>
                  <a:lnTo>
                    <a:pt x="24" y="11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64" name="Freeform 11"/>
            <p:cNvSpPr>
              <a:spLocks/>
            </p:cNvSpPr>
            <p:nvPr/>
          </p:nvSpPr>
          <p:spPr bwMode="gray">
            <a:xfrm>
              <a:off x="3480" y="2517"/>
              <a:ext cx="105" cy="161"/>
            </a:xfrm>
            <a:custGeom>
              <a:avLst/>
              <a:gdLst>
                <a:gd name="T0" fmla="*/ 100 w 90"/>
                <a:gd name="T1" fmla="*/ 15 h 138"/>
                <a:gd name="T2" fmla="*/ 100 w 90"/>
                <a:gd name="T3" fmla="*/ 17 h 138"/>
                <a:gd name="T4" fmla="*/ 100 w 90"/>
                <a:gd name="T5" fmla="*/ 21 h 138"/>
                <a:gd name="T6" fmla="*/ 103 w 90"/>
                <a:gd name="T7" fmla="*/ 22 h 138"/>
                <a:gd name="T8" fmla="*/ 103 w 90"/>
                <a:gd name="T9" fmla="*/ 23 h 138"/>
                <a:gd name="T10" fmla="*/ 104 w 90"/>
                <a:gd name="T11" fmla="*/ 24 h 138"/>
                <a:gd name="T12" fmla="*/ 104 w 90"/>
                <a:gd name="T13" fmla="*/ 28 h 138"/>
                <a:gd name="T14" fmla="*/ 103 w 90"/>
                <a:gd name="T15" fmla="*/ 30 h 138"/>
                <a:gd name="T16" fmla="*/ 98 w 90"/>
                <a:gd name="T17" fmla="*/ 39 h 138"/>
                <a:gd name="T18" fmla="*/ 92 w 90"/>
                <a:gd name="T19" fmla="*/ 45 h 138"/>
                <a:gd name="T20" fmla="*/ 89 w 90"/>
                <a:gd name="T21" fmla="*/ 55 h 138"/>
                <a:gd name="T22" fmla="*/ 82 w 90"/>
                <a:gd name="T23" fmla="*/ 78 h 138"/>
                <a:gd name="T24" fmla="*/ 71 w 90"/>
                <a:gd name="T25" fmla="*/ 100 h 138"/>
                <a:gd name="T26" fmla="*/ 62 w 90"/>
                <a:gd name="T27" fmla="*/ 121 h 138"/>
                <a:gd name="T28" fmla="*/ 61 w 90"/>
                <a:gd name="T29" fmla="*/ 127 h 138"/>
                <a:gd name="T30" fmla="*/ 56 w 90"/>
                <a:gd name="T31" fmla="*/ 132 h 138"/>
                <a:gd name="T32" fmla="*/ 51 w 90"/>
                <a:gd name="T33" fmla="*/ 135 h 138"/>
                <a:gd name="T34" fmla="*/ 48 w 90"/>
                <a:gd name="T35" fmla="*/ 139 h 138"/>
                <a:gd name="T36" fmla="*/ 42 w 90"/>
                <a:gd name="T37" fmla="*/ 142 h 138"/>
                <a:gd name="T38" fmla="*/ 41 w 90"/>
                <a:gd name="T39" fmla="*/ 146 h 138"/>
                <a:gd name="T40" fmla="*/ 39 w 90"/>
                <a:gd name="T41" fmla="*/ 148 h 138"/>
                <a:gd name="T42" fmla="*/ 39 w 90"/>
                <a:gd name="T43" fmla="*/ 152 h 138"/>
                <a:gd name="T44" fmla="*/ 37 w 90"/>
                <a:gd name="T45" fmla="*/ 154 h 138"/>
                <a:gd name="T46" fmla="*/ 36 w 90"/>
                <a:gd name="T47" fmla="*/ 156 h 138"/>
                <a:gd name="T48" fmla="*/ 35 w 90"/>
                <a:gd name="T49" fmla="*/ 160 h 138"/>
                <a:gd name="T50" fmla="*/ 34 w 90"/>
                <a:gd name="T51" fmla="*/ 161 h 138"/>
                <a:gd name="T52" fmla="*/ 30 w 90"/>
                <a:gd name="T53" fmla="*/ 161 h 138"/>
                <a:gd name="T54" fmla="*/ 27 w 90"/>
                <a:gd name="T55" fmla="*/ 160 h 138"/>
                <a:gd name="T56" fmla="*/ 25 w 90"/>
                <a:gd name="T57" fmla="*/ 159 h 138"/>
                <a:gd name="T58" fmla="*/ 25 w 90"/>
                <a:gd name="T59" fmla="*/ 156 h 138"/>
                <a:gd name="T60" fmla="*/ 25 w 90"/>
                <a:gd name="T61" fmla="*/ 155 h 138"/>
                <a:gd name="T62" fmla="*/ 27 w 90"/>
                <a:gd name="T63" fmla="*/ 153 h 138"/>
                <a:gd name="T64" fmla="*/ 28 w 90"/>
                <a:gd name="T65" fmla="*/ 149 h 138"/>
                <a:gd name="T66" fmla="*/ 29 w 90"/>
                <a:gd name="T67" fmla="*/ 147 h 138"/>
                <a:gd name="T68" fmla="*/ 30 w 90"/>
                <a:gd name="T69" fmla="*/ 146 h 138"/>
                <a:gd name="T70" fmla="*/ 31 w 90"/>
                <a:gd name="T71" fmla="*/ 142 h 138"/>
                <a:gd name="T72" fmla="*/ 30 w 90"/>
                <a:gd name="T73" fmla="*/ 140 h 138"/>
                <a:gd name="T74" fmla="*/ 20 w 90"/>
                <a:gd name="T75" fmla="*/ 121 h 138"/>
                <a:gd name="T76" fmla="*/ 8 w 90"/>
                <a:gd name="T77" fmla="*/ 104 h 138"/>
                <a:gd name="T78" fmla="*/ 0 w 90"/>
                <a:gd name="T79" fmla="*/ 84 h 138"/>
                <a:gd name="T80" fmla="*/ 0 w 90"/>
                <a:gd name="T81" fmla="*/ 73 h 138"/>
                <a:gd name="T82" fmla="*/ 6 w 90"/>
                <a:gd name="T83" fmla="*/ 65 h 138"/>
                <a:gd name="T84" fmla="*/ 15 w 90"/>
                <a:gd name="T85" fmla="*/ 57 h 138"/>
                <a:gd name="T86" fmla="*/ 23 w 90"/>
                <a:gd name="T87" fmla="*/ 50 h 138"/>
                <a:gd name="T88" fmla="*/ 56 w 90"/>
                <a:gd name="T89" fmla="*/ 23 h 138"/>
                <a:gd name="T90" fmla="*/ 91 w 90"/>
                <a:gd name="T91" fmla="*/ 1 h 138"/>
                <a:gd name="T92" fmla="*/ 93 w 90"/>
                <a:gd name="T93" fmla="*/ 1 h 138"/>
                <a:gd name="T94" fmla="*/ 97 w 90"/>
                <a:gd name="T95" fmla="*/ 0 h 138"/>
                <a:gd name="T96" fmla="*/ 100 w 90"/>
                <a:gd name="T97" fmla="*/ 1 h 138"/>
                <a:gd name="T98" fmla="*/ 104 w 90"/>
                <a:gd name="T99" fmla="*/ 2 h 138"/>
                <a:gd name="T100" fmla="*/ 105 w 90"/>
                <a:gd name="T101" fmla="*/ 6 h 138"/>
                <a:gd name="T102" fmla="*/ 105 w 90"/>
                <a:gd name="T103" fmla="*/ 9 h 138"/>
                <a:gd name="T104" fmla="*/ 105 w 90"/>
                <a:gd name="T105" fmla="*/ 10 h 138"/>
                <a:gd name="T106" fmla="*/ 104 w 90"/>
                <a:gd name="T107" fmla="*/ 14 h 138"/>
                <a:gd name="T108" fmla="*/ 100 w 90"/>
                <a:gd name="T109" fmla="*/ 15 h 13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0"/>
                <a:gd name="T166" fmla="*/ 0 h 138"/>
                <a:gd name="T167" fmla="*/ 90 w 90"/>
                <a:gd name="T168" fmla="*/ 138 h 13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0" h="138">
                  <a:moveTo>
                    <a:pt x="86" y="13"/>
                  </a:moveTo>
                  <a:lnTo>
                    <a:pt x="86" y="15"/>
                  </a:lnTo>
                  <a:lnTo>
                    <a:pt x="86" y="18"/>
                  </a:lnTo>
                  <a:lnTo>
                    <a:pt x="88" y="19"/>
                  </a:lnTo>
                  <a:lnTo>
                    <a:pt x="88" y="20"/>
                  </a:lnTo>
                  <a:lnTo>
                    <a:pt x="89" y="21"/>
                  </a:lnTo>
                  <a:lnTo>
                    <a:pt x="89" y="24"/>
                  </a:lnTo>
                  <a:lnTo>
                    <a:pt x="88" y="26"/>
                  </a:lnTo>
                  <a:lnTo>
                    <a:pt x="84" y="33"/>
                  </a:lnTo>
                  <a:lnTo>
                    <a:pt x="79" y="39"/>
                  </a:lnTo>
                  <a:lnTo>
                    <a:pt x="76" y="47"/>
                  </a:lnTo>
                  <a:lnTo>
                    <a:pt x="70" y="67"/>
                  </a:lnTo>
                  <a:lnTo>
                    <a:pt x="61" y="86"/>
                  </a:lnTo>
                  <a:lnTo>
                    <a:pt x="53" y="104"/>
                  </a:lnTo>
                  <a:lnTo>
                    <a:pt x="52" y="109"/>
                  </a:lnTo>
                  <a:lnTo>
                    <a:pt x="48" y="113"/>
                  </a:lnTo>
                  <a:lnTo>
                    <a:pt x="44" y="116"/>
                  </a:lnTo>
                  <a:lnTo>
                    <a:pt x="41" y="119"/>
                  </a:lnTo>
                  <a:lnTo>
                    <a:pt x="36" y="122"/>
                  </a:lnTo>
                  <a:lnTo>
                    <a:pt x="35" y="125"/>
                  </a:lnTo>
                  <a:lnTo>
                    <a:pt x="33" y="127"/>
                  </a:lnTo>
                  <a:lnTo>
                    <a:pt x="33" y="130"/>
                  </a:lnTo>
                  <a:lnTo>
                    <a:pt x="32" y="132"/>
                  </a:lnTo>
                  <a:lnTo>
                    <a:pt x="31" y="134"/>
                  </a:lnTo>
                  <a:lnTo>
                    <a:pt x="30" y="137"/>
                  </a:lnTo>
                  <a:lnTo>
                    <a:pt x="29" y="138"/>
                  </a:lnTo>
                  <a:lnTo>
                    <a:pt x="26" y="138"/>
                  </a:lnTo>
                  <a:lnTo>
                    <a:pt x="23" y="137"/>
                  </a:lnTo>
                  <a:lnTo>
                    <a:pt x="21" y="136"/>
                  </a:lnTo>
                  <a:lnTo>
                    <a:pt x="21" y="134"/>
                  </a:lnTo>
                  <a:lnTo>
                    <a:pt x="21" y="133"/>
                  </a:lnTo>
                  <a:lnTo>
                    <a:pt x="23" y="131"/>
                  </a:lnTo>
                  <a:lnTo>
                    <a:pt x="24" y="128"/>
                  </a:lnTo>
                  <a:lnTo>
                    <a:pt x="25" y="126"/>
                  </a:lnTo>
                  <a:lnTo>
                    <a:pt x="26" y="125"/>
                  </a:lnTo>
                  <a:lnTo>
                    <a:pt x="27" y="122"/>
                  </a:lnTo>
                  <a:lnTo>
                    <a:pt x="26" y="120"/>
                  </a:lnTo>
                  <a:lnTo>
                    <a:pt x="17" y="104"/>
                  </a:lnTo>
                  <a:lnTo>
                    <a:pt x="7" y="89"/>
                  </a:lnTo>
                  <a:lnTo>
                    <a:pt x="0" y="72"/>
                  </a:lnTo>
                  <a:lnTo>
                    <a:pt x="0" y="63"/>
                  </a:lnTo>
                  <a:lnTo>
                    <a:pt x="5" y="56"/>
                  </a:lnTo>
                  <a:lnTo>
                    <a:pt x="13" y="49"/>
                  </a:lnTo>
                  <a:lnTo>
                    <a:pt x="20" y="43"/>
                  </a:lnTo>
                  <a:lnTo>
                    <a:pt x="48" y="20"/>
                  </a:lnTo>
                  <a:lnTo>
                    <a:pt x="78" y="1"/>
                  </a:lnTo>
                  <a:lnTo>
                    <a:pt x="80" y="1"/>
                  </a:lnTo>
                  <a:lnTo>
                    <a:pt x="83" y="0"/>
                  </a:lnTo>
                  <a:lnTo>
                    <a:pt x="86" y="1"/>
                  </a:lnTo>
                  <a:lnTo>
                    <a:pt x="89" y="2"/>
                  </a:lnTo>
                  <a:lnTo>
                    <a:pt x="90" y="5"/>
                  </a:lnTo>
                  <a:lnTo>
                    <a:pt x="90" y="8"/>
                  </a:lnTo>
                  <a:lnTo>
                    <a:pt x="90" y="9"/>
                  </a:lnTo>
                  <a:lnTo>
                    <a:pt x="89" y="12"/>
                  </a:lnTo>
                  <a:lnTo>
                    <a:pt x="86" y="13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65" name="Freeform 12"/>
            <p:cNvSpPr>
              <a:spLocks/>
            </p:cNvSpPr>
            <p:nvPr/>
          </p:nvSpPr>
          <p:spPr bwMode="gray">
            <a:xfrm>
              <a:off x="2363" y="3017"/>
              <a:ext cx="28" cy="107"/>
            </a:xfrm>
            <a:custGeom>
              <a:avLst/>
              <a:gdLst>
                <a:gd name="T0" fmla="*/ 26 w 24"/>
                <a:gd name="T1" fmla="*/ 16 h 92"/>
                <a:gd name="T2" fmla="*/ 28 w 24"/>
                <a:gd name="T3" fmla="*/ 40 h 92"/>
                <a:gd name="T4" fmla="*/ 26 w 24"/>
                <a:gd name="T5" fmla="*/ 63 h 92"/>
                <a:gd name="T6" fmla="*/ 23 w 24"/>
                <a:gd name="T7" fmla="*/ 85 h 92"/>
                <a:gd name="T8" fmla="*/ 14 w 24"/>
                <a:gd name="T9" fmla="*/ 106 h 92"/>
                <a:gd name="T10" fmla="*/ 12 w 24"/>
                <a:gd name="T11" fmla="*/ 107 h 92"/>
                <a:gd name="T12" fmla="*/ 11 w 24"/>
                <a:gd name="T13" fmla="*/ 107 h 92"/>
                <a:gd name="T14" fmla="*/ 9 w 24"/>
                <a:gd name="T15" fmla="*/ 106 h 92"/>
                <a:gd name="T16" fmla="*/ 9 w 24"/>
                <a:gd name="T17" fmla="*/ 105 h 92"/>
                <a:gd name="T18" fmla="*/ 8 w 24"/>
                <a:gd name="T19" fmla="*/ 102 h 92"/>
                <a:gd name="T20" fmla="*/ 7 w 24"/>
                <a:gd name="T21" fmla="*/ 99 h 92"/>
                <a:gd name="T22" fmla="*/ 5 w 24"/>
                <a:gd name="T23" fmla="*/ 98 h 92"/>
                <a:gd name="T24" fmla="*/ 2 w 24"/>
                <a:gd name="T25" fmla="*/ 97 h 92"/>
                <a:gd name="T26" fmla="*/ 0 w 24"/>
                <a:gd name="T27" fmla="*/ 97 h 92"/>
                <a:gd name="T28" fmla="*/ 7 w 24"/>
                <a:gd name="T29" fmla="*/ 70 h 92"/>
                <a:gd name="T30" fmla="*/ 15 w 24"/>
                <a:gd name="T31" fmla="*/ 43 h 92"/>
                <a:gd name="T32" fmla="*/ 16 w 24"/>
                <a:gd name="T33" fmla="*/ 29 h 92"/>
                <a:gd name="T34" fmla="*/ 15 w 24"/>
                <a:gd name="T35" fmla="*/ 14 h 92"/>
                <a:gd name="T36" fmla="*/ 15 w 24"/>
                <a:gd name="T37" fmla="*/ 0 h 92"/>
                <a:gd name="T38" fmla="*/ 26 w 24"/>
                <a:gd name="T39" fmla="*/ 16 h 9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4"/>
                <a:gd name="T61" fmla="*/ 0 h 92"/>
                <a:gd name="T62" fmla="*/ 24 w 24"/>
                <a:gd name="T63" fmla="*/ 92 h 9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4" h="92">
                  <a:moveTo>
                    <a:pt x="22" y="14"/>
                  </a:moveTo>
                  <a:lnTo>
                    <a:pt x="24" y="34"/>
                  </a:lnTo>
                  <a:lnTo>
                    <a:pt x="22" y="54"/>
                  </a:lnTo>
                  <a:lnTo>
                    <a:pt x="20" y="73"/>
                  </a:lnTo>
                  <a:lnTo>
                    <a:pt x="12" y="91"/>
                  </a:lnTo>
                  <a:lnTo>
                    <a:pt x="10" y="92"/>
                  </a:lnTo>
                  <a:lnTo>
                    <a:pt x="9" y="92"/>
                  </a:lnTo>
                  <a:lnTo>
                    <a:pt x="8" y="91"/>
                  </a:lnTo>
                  <a:lnTo>
                    <a:pt x="8" y="90"/>
                  </a:lnTo>
                  <a:lnTo>
                    <a:pt x="7" y="88"/>
                  </a:lnTo>
                  <a:lnTo>
                    <a:pt x="6" y="85"/>
                  </a:lnTo>
                  <a:lnTo>
                    <a:pt x="4" y="84"/>
                  </a:lnTo>
                  <a:lnTo>
                    <a:pt x="2" y="83"/>
                  </a:lnTo>
                  <a:lnTo>
                    <a:pt x="0" y="83"/>
                  </a:lnTo>
                  <a:lnTo>
                    <a:pt x="6" y="60"/>
                  </a:lnTo>
                  <a:lnTo>
                    <a:pt x="13" y="37"/>
                  </a:lnTo>
                  <a:lnTo>
                    <a:pt x="14" y="25"/>
                  </a:lnTo>
                  <a:lnTo>
                    <a:pt x="13" y="12"/>
                  </a:lnTo>
                  <a:lnTo>
                    <a:pt x="13" y="0"/>
                  </a:lnTo>
                  <a:lnTo>
                    <a:pt x="22" y="14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66" name="Freeform 13"/>
            <p:cNvSpPr>
              <a:spLocks/>
            </p:cNvSpPr>
            <p:nvPr/>
          </p:nvSpPr>
          <p:spPr bwMode="gray">
            <a:xfrm>
              <a:off x="3813" y="2142"/>
              <a:ext cx="44" cy="23"/>
            </a:xfrm>
            <a:custGeom>
              <a:avLst/>
              <a:gdLst>
                <a:gd name="T0" fmla="*/ 32 w 38"/>
                <a:gd name="T1" fmla="*/ 5 h 19"/>
                <a:gd name="T2" fmla="*/ 25 w 38"/>
                <a:gd name="T3" fmla="*/ 7 h 19"/>
                <a:gd name="T4" fmla="*/ 17 w 38"/>
                <a:gd name="T5" fmla="*/ 8 h 19"/>
                <a:gd name="T6" fmla="*/ 10 w 38"/>
                <a:gd name="T7" fmla="*/ 10 h 19"/>
                <a:gd name="T8" fmla="*/ 3 w 38"/>
                <a:gd name="T9" fmla="*/ 12 h 19"/>
                <a:gd name="T10" fmla="*/ 0 w 38"/>
                <a:gd name="T11" fmla="*/ 22 h 19"/>
                <a:gd name="T12" fmla="*/ 9 w 38"/>
                <a:gd name="T13" fmla="*/ 22 h 19"/>
                <a:gd name="T14" fmla="*/ 17 w 38"/>
                <a:gd name="T15" fmla="*/ 23 h 19"/>
                <a:gd name="T16" fmla="*/ 28 w 38"/>
                <a:gd name="T17" fmla="*/ 23 h 19"/>
                <a:gd name="T18" fmla="*/ 35 w 38"/>
                <a:gd name="T19" fmla="*/ 22 h 19"/>
                <a:gd name="T20" fmla="*/ 43 w 38"/>
                <a:gd name="T21" fmla="*/ 16 h 19"/>
                <a:gd name="T22" fmla="*/ 43 w 38"/>
                <a:gd name="T23" fmla="*/ 12 h 19"/>
                <a:gd name="T24" fmla="*/ 44 w 38"/>
                <a:gd name="T25" fmla="*/ 10 h 19"/>
                <a:gd name="T26" fmla="*/ 44 w 38"/>
                <a:gd name="T27" fmla="*/ 7 h 19"/>
                <a:gd name="T28" fmla="*/ 43 w 38"/>
                <a:gd name="T29" fmla="*/ 2 h 19"/>
                <a:gd name="T30" fmla="*/ 43 w 38"/>
                <a:gd name="T31" fmla="*/ 0 h 19"/>
                <a:gd name="T32" fmla="*/ 37 w 38"/>
                <a:gd name="T33" fmla="*/ 2 h 19"/>
                <a:gd name="T34" fmla="*/ 32 w 38"/>
                <a:gd name="T35" fmla="*/ 5 h 1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8"/>
                <a:gd name="T55" fmla="*/ 0 h 19"/>
                <a:gd name="T56" fmla="*/ 38 w 38"/>
                <a:gd name="T57" fmla="*/ 19 h 1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8" h="19">
                  <a:moveTo>
                    <a:pt x="28" y="4"/>
                  </a:moveTo>
                  <a:lnTo>
                    <a:pt x="22" y="6"/>
                  </a:lnTo>
                  <a:lnTo>
                    <a:pt x="15" y="7"/>
                  </a:lnTo>
                  <a:lnTo>
                    <a:pt x="9" y="8"/>
                  </a:lnTo>
                  <a:lnTo>
                    <a:pt x="3" y="10"/>
                  </a:lnTo>
                  <a:lnTo>
                    <a:pt x="0" y="18"/>
                  </a:lnTo>
                  <a:lnTo>
                    <a:pt x="8" y="18"/>
                  </a:lnTo>
                  <a:lnTo>
                    <a:pt x="15" y="19"/>
                  </a:lnTo>
                  <a:lnTo>
                    <a:pt x="24" y="19"/>
                  </a:lnTo>
                  <a:lnTo>
                    <a:pt x="30" y="18"/>
                  </a:lnTo>
                  <a:lnTo>
                    <a:pt x="37" y="13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7" y="2"/>
                  </a:lnTo>
                  <a:lnTo>
                    <a:pt x="37" y="0"/>
                  </a:lnTo>
                  <a:lnTo>
                    <a:pt x="32" y="2"/>
                  </a:lnTo>
                  <a:lnTo>
                    <a:pt x="28" y="4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67" name="Freeform 14"/>
            <p:cNvSpPr>
              <a:spLocks/>
            </p:cNvSpPr>
            <p:nvPr/>
          </p:nvSpPr>
          <p:spPr bwMode="gray">
            <a:xfrm>
              <a:off x="3904" y="2131"/>
              <a:ext cx="88" cy="132"/>
            </a:xfrm>
            <a:custGeom>
              <a:avLst/>
              <a:gdLst>
                <a:gd name="T0" fmla="*/ 83 w 75"/>
                <a:gd name="T1" fmla="*/ 61 h 113"/>
                <a:gd name="T2" fmla="*/ 87 w 75"/>
                <a:gd name="T3" fmla="*/ 56 h 113"/>
                <a:gd name="T4" fmla="*/ 84 w 75"/>
                <a:gd name="T5" fmla="*/ 42 h 113"/>
                <a:gd name="T6" fmla="*/ 77 w 75"/>
                <a:gd name="T7" fmla="*/ 30 h 113"/>
                <a:gd name="T8" fmla="*/ 82 w 75"/>
                <a:gd name="T9" fmla="*/ 22 h 113"/>
                <a:gd name="T10" fmla="*/ 81 w 75"/>
                <a:gd name="T11" fmla="*/ 21 h 113"/>
                <a:gd name="T12" fmla="*/ 76 w 75"/>
                <a:gd name="T13" fmla="*/ 21 h 113"/>
                <a:gd name="T14" fmla="*/ 74 w 75"/>
                <a:gd name="T15" fmla="*/ 16 h 113"/>
                <a:gd name="T16" fmla="*/ 73 w 75"/>
                <a:gd name="T17" fmla="*/ 8 h 113"/>
                <a:gd name="T18" fmla="*/ 67 w 75"/>
                <a:gd name="T19" fmla="*/ 9 h 113"/>
                <a:gd name="T20" fmla="*/ 60 w 75"/>
                <a:gd name="T21" fmla="*/ 14 h 113"/>
                <a:gd name="T22" fmla="*/ 53 w 75"/>
                <a:gd name="T23" fmla="*/ 9 h 113"/>
                <a:gd name="T24" fmla="*/ 43 w 75"/>
                <a:gd name="T25" fmla="*/ 1 h 113"/>
                <a:gd name="T26" fmla="*/ 36 w 75"/>
                <a:gd name="T27" fmla="*/ 2 h 113"/>
                <a:gd name="T28" fmla="*/ 0 w 75"/>
                <a:gd name="T29" fmla="*/ 26 h 113"/>
                <a:gd name="T30" fmla="*/ 1 w 75"/>
                <a:gd name="T31" fmla="*/ 28 h 113"/>
                <a:gd name="T32" fmla="*/ 7 w 75"/>
                <a:gd name="T33" fmla="*/ 33 h 113"/>
                <a:gd name="T34" fmla="*/ 7 w 75"/>
                <a:gd name="T35" fmla="*/ 39 h 113"/>
                <a:gd name="T36" fmla="*/ 1 w 75"/>
                <a:gd name="T37" fmla="*/ 41 h 113"/>
                <a:gd name="T38" fmla="*/ 0 w 75"/>
                <a:gd name="T39" fmla="*/ 43 h 113"/>
                <a:gd name="T40" fmla="*/ 6 w 75"/>
                <a:gd name="T41" fmla="*/ 43 h 113"/>
                <a:gd name="T42" fmla="*/ 12 w 75"/>
                <a:gd name="T43" fmla="*/ 49 h 113"/>
                <a:gd name="T44" fmla="*/ 7 w 75"/>
                <a:gd name="T45" fmla="*/ 60 h 113"/>
                <a:gd name="T46" fmla="*/ 5 w 75"/>
                <a:gd name="T47" fmla="*/ 69 h 113"/>
                <a:gd name="T48" fmla="*/ 20 w 75"/>
                <a:gd name="T49" fmla="*/ 67 h 113"/>
                <a:gd name="T50" fmla="*/ 27 w 75"/>
                <a:gd name="T51" fmla="*/ 36 h 113"/>
                <a:gd name="T52" fmla="*/ 32 w 75"/>
                <a:gd name="T53" fmla="*/ 34 h 113"/>
                <a:gd name="T54" fmla="*/ 34 w 75"/>
                <a:gd name="T55" fmla="*/ 36 h 113"/>
                <a:gd name="T56" fmla="*/ 35 w 75"/>
                <a:gd name="T57" fmla="*/ 49 h 113"/>
                <a:gd name="T58" fmla="*/ 26 w 75"/>
                <a:gd name="T59" fmla="*/ 99 h 113"/>
                <a:gd name="T60" fmla="*/ 22 w 75"/>
                <a:gd name="T61" fmla="*/ 104 h 113"/>
                <a:gd name="T62" fmla="*/ 19 w 75"/>
                <a:gd name="T63" fmla="*/ 106 h 113"/>
                <a:gd name="T64" fmla="*/ 26 w 75"/>
                <a:gd name="T65" fmla="*/ 111 h 113"/>
                <a:gd name="T66" fmla="*/ 34 w 75"/>
                <a:gd name="T67" fmla="*/ 105 h 113"/>
                <a:gd name="T68" fmla="*/ 34 w 75"/>
                <a:gd name="T69" fmla="*/ 104 h 113"/>
                <a:gd name="T70" fmla="*/ 34 w 75"/>
                <a:gd name="T71" fmla="*/ 111 h 113"/>
                <a:gd name="T72" fmla="*/ 40 w 75"/>
                <a:gd name="T73" fmla="*/ 106 h 113"/>
                <a:gd name="T74" fmla="*/ 46 w 75"/>
                <a:gd name="T75" fmla="*/ 97 h 113"/>
                <a:gd name="T76" fmla="*/ 39 w 75"/>
                <a:gd name="T77" fmla="*/ 124 h 113"/>
                <a:gd name="T78" fmla="*/ 42 w 75"/>
                <a:gd name="T79" fmla="*/ 132 h 113"/>
                <a:gd name="T80" fmla="*/ 53 w 75"/>
                <a:gd name="T81" fmla="*/ 128 h 113"/>
                <a:gd name="T82" fmla="*/ 74 w 75"/>
                <a:gd name="T83" fmla="*/ 88 h 113"/>
                <a:gd name="T84" fmla="*/ 76 w 75"/>
                <a:gd name="T85" fmla="*/ 69 h 113"/>
                <a:gd name="T86" fmla="*/ 80 w 75"/>
                <a:gd name="T87" fmla="*/ 67 h 11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5"/>
                <a:gd name="T133" fmla="*/ 0 h 113"/>
                <a:gd name="T134" fmla="*/ 75 w 75"/>
                <a:gd name="T135" fmla="*/ 113 h 11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5" h="113">
                  <a:moveTo>
                    <a:pt x="68" y="53"/>
                  </a:moveTo>
                  <a:lnTo>
                    <a:pt x="69" y="52"/>
                  </a:lnTo>
                  <a:lnTo>
                    <a:pt x="71" y="52"/>
                  </a:lnTo>
                  <a:lnTo>
                    <a:pt x="72" y="51"/>
                  </a:lnTo>
                  <a:lnTo>
                    <a:pt x="72" y="49"/>
                  </a:lnTo>
                  <a:lnTo>
                    <a:pt x="74" y="48"/>
                  </a:lnTo>
                  <a:lnTo>
                    <a:pt x="75" y="43"/>
                  </a:lnTo>
                  <a:lnTo>
                    <a:pt x="74" y="40"/>
                  </a:lnTo>
                  <a:lnTo>
                    <a:pt x="72" y="36"/>
                  </a:lnTo>
                  <a:lnTo>
                    <a:pt x="70" y="33"/>
                  </a:lnTo>
                  <a:lnTo>
                    <a:pt x="68" y="29"/>
                  </a:lnTo>
                  <a:lnTo>
                    <a:pt x="66" y="26"/>
                  </a:lnTo>
                  <a:lnTo>
                    <a:pt x="68" y="24"/>
                  </a:lnTo>
                  <a:lnTo>
                    <a:pt x="69" y="22"/>
                  </a:lnTo>
                  <a:lnTo>
                    <a:pt x="70" y="19"/>
                  </a:lnTo>
                  <a:lnTo>
                    <a:pt x="71" y="17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8" y="17"/>
                  </a:lnTo>
                  <a:lnTo>
                    <a:pt x="66" y="17"/>
                  </a:lnTo>
                  <a:lnTo>
                    <a:pt x="65" y="18"/>
                  </a:lnTo>
                  <a:lnTo>
                    <a:pt x="65" y="19"/>
                  </a:lnTo>
                  <a:lnTo>
                    <a:pt x="64" y="17"/>
                  </a:lnTo>
                  <a:lnTo>
                    <a:pt x="63" y="14"/>
                  </a:lnTo>
                  <a:lnTo>
                    <a:pt x="63" y="11"/>
                  </a:lnTo>
                  <a:lnTo>
                    <a:pt x="63" y="8"/>
                  </a:lnTo>
                  <a:lnTo>
                    <a:pt x="62" y="7"/>
                  </a:lnTo>
                  <a:lnTo>
                    <a:pt x="60" y="6"/>
                  </a:lnTo>
                  <a:lnTo>
                    <a:pt x="58" y="7"/>
                  </a:lnTo>
                  <a:lnTo>
                    <a:pt x="57" y="8"/>
                  </a:lnTo>
                  <a:lnTo>
                    <a:pt x="54" y="10"/>
                  </a:lnTo>
                  <a:lnTo>
                    <a:pt x="53" y="11"/>
                  </a:lnTo>
                  <a:lnTo>
                    <a:pt x="51" y="12"/>
                  </a:lnTo>
                  <a:lnTo>
                    <a:pt x="48" y="12"/>
                  </a:lnTo>
                  <a:lnTo>
                    <a:pt x="47" y="10"/>
                  </a:lnTo>
                  <a:lnTo>
                    <a:pt x="45" y="8"/>
                  </a:lnTo>
                  <a:lnTo>
                    <a:pt x="42" y="6"/>
                  </a:lnTo>
                  <a:lnTo>
                    <a:pt x="40" y="4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1" y="2"/>
                  </a:lnTo>
                  <a:lnTo>
                    <a:pt x="22" y="11"/>
                  </a:lnTo>
                  <a:lnTo>
                    <a:pt x="11" y="16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1" y="24"/>
                  </a:lnTo>
                  <a:lnTo>
                    <a:pt x="3" y="24"/>
                  </a:lnTo>
                  <a:lnTo>
                    <a:pt x="5" y="25"/>
                  </a:lnTo>
                  <a:lnTo>
                    <a:pt x="6" y="28"/>
                  </a:lnTo>
                  <a:lnTo>
                    <a:pt x="7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4" y="34"/>
                  </a:lnTo>
                  <a:lnTo>
                    <a:pt x="3" y="34"/>
                  </a:lnTo>
                  <a:lnTo>
                    <a:pt x="1" y="35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37"/>
                  </a:lnTo>
                  <a:lnTo>
                    <a:pt x="1" y="39"/>
                  </a:lnTo>
                  <a:lnTo>
                    <a:pt x="4" y="39"/>
                  </a:lnTo>
                  <a:lnTo>
                    <a:pt x="5" y="37"/>
                  </a:lnTo>
                  <a:lnTo>
                    <a:pt x="6" y="36"/>
                  </a:lnTo>
                  <a:lnTo>
                    <a:pt x="9" y="39"/>
                  </a:lnTo>
                  <a:lnTo>
                    <a:pt x="10" y="42"/>
                  </a:lnTo>
                  <a:lnTo>
                    <a:pt x="9" y="45"/>
                  </a:lnTo>
                  <a:lnTo>
                    <a:pt x="7" y="48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4" y="57"/>
                  </a:lnTo>
                  <a:lnTo>
                    <a:pt x="4" y="59"/>
                  </a:lnTo>
                  <a:lnTo>
                    <a:pt x="5" y="60"/>
                  </a:lnTo>
                  <a:lnTo>
                    <a:pt x="12" y="60"/>
                  </a:lnTo>
                  <a:lnTo>
                    <a:pt x="17" y="57"/>
                  </a:lnTo>
                  <a:lnTo>
                    <a:pt x="21" y="48"/>
                  </a:lnTo>
                  <a:lnTo>
                    <a:pt x="23" y="40"/>
                  </a:lnTo>
                  <a:lnTo>
                    <a:pt x="23" y="31"/>
                  </a:lnTo>
                  <a:lnTo>
                    <a:pt x="24" y="30"/>
                  </a:lnTo>
                  <a:lnTo>
                    <a:pt x="25" y="29"/>
                  </a:lnTo>
                  <a:lnTo>
                    <a:pt x="27" y="29"/>
                  </a:lnTo>
                  <a:lnTo>
                    <a:pt x="28" y="30"/>
                  </a:lnTo>
                  <a:lnTo>
                    <a:pt x="29" y="30"/>
                  </a:lnTo>
                  <a:lnTo>
                    <a:pt x="29" y="31"/>
                  </a:lnTo>
                  <a:lnTo>
                    <a:pt x="30" y="35"/>
                  </a:lnTo>
                  <a:lnTo>
                    <a:pt x="30" y="39"/>
                  </a:lnTo>
                  <a:lnTo>
                    <a:pt x="30" y="42"/>
                  </a:lnTo>
                  <a:lnTo>
                    <a:pt x="29" y="45"/>
                  </a:lnTo>
                  <a:lnTo>
                    <a:pt x="23" y="65"/>
                  </a:lnTo>
                  <a:lnTo>
                    <a:pt x="22" y="85"/>
                  </a:lnTo>
                  <a:lnTo>
                    <a:pt x="22" y="87"/>
                  </a:lnTo>
                  <a:lnTo>
                    <a:pt x="21" y="88"/>
                  </a:lnTo>
                  <a:lnTo>
                    <a:pt x="19" y="89"/>
                  </a:lnTo>
                  <a:lnTo>
                    <a:pt x="17" y="89"/>
                  </a:lnTo>
                  <a:lnTo>
                    <a:pt x="16" y="90"/>
                  </a:lnTo>
                  <a:lnTo>
                    <a:pt x="16" y="91"/>
                  </a:lnTo>
                  <a:lnTo>
                    <a:pt x="17" y="94"/>
                  </a:lnTo>
                  <a:lnTo>
                    <a:pt x="18" y="94"/>
                  </a:lnTo>
                  <a:lnTo>
                    <a:pt x="22" y="95"/>
                  </a:lnTo>
                  <a:lnTo>
                    <a:pt x="24" y="94"/>
                  </a:lnTo>
                  <a:lnTo>
                    <a:pt x="27" y="93"/>
                  </a:lnTo>
                  <a:lnTo>
                    <a:pt x="29" y="90"/>
                  </a:lnTo>
                  <a:lnTo>
                    <a:pt x="30" y="87"/>
                  </a:lnTo>
                  <a:lnTo>
                    <a:pt x="30" y="88"/>
                  </a:lnTo>
                  <a:lnTo>
                    <a:pt x="29" y="89"/>
                  </a:lnTo>
                  <a:lnTo>
                    <a:pt x="29" y="91"/>
                  </a:lnTo>
                  <a:lnTo>
                    <a:pt x="29" y="94"/>
                  </a:lnTo>
                  <a:lnTo>
                    <a:pt x="29" y="95"/>
                  </a:lnTo>
                  <a:lnTo>
                    <a:pt x="30" y="95"/>
                  </a:lnTo>
                  <a:lnTo>
                    <a:pt x="31" y="94"/>
                  </a:lnTo>
                  <a:lnTo>
                    <a:pt x="34" y="91"/>
                  </a:lnTo>
                  <a:lnTo>
                    <a:pt x="35" y="89"/>
                  </a:lnTo>
                  <a:lnTo>
                    <a:pt x="37" y="85"/>
                  </a:lnTo>
                  <a:lnTo>
                    <a:pt x="39" y="83"/>
                  </a:lnTo>
                  <a:lnTo>
                    <a:pt x="35" y="89"/>
                  </a:lnTo>
                  <a:lnTo>
                    <a:pt x="34" y="97"/>
                  </a:lnTo>
                  <a:lnTo>
                    <a:pt x="33" y="106"/>
                  </a:lnTo>
                  <a:lnTo>
                    <a:pt x="28" y="113"/>
                  </a:lnTo>
                  <a:lnTo>
                    <a:pt x="31" y="113"/>
                  </a:lnTo>
                  <a:lnTo>
                    <a:pt x="36" y="113"/>
                  </a:lnTo>
                  <a:lnTo>
                    <a:pt x="40" y="112"/>
                  </a:lnTo>
                  <a:lnTo>
                    <a:pt x="42" y="111"/>
                  </a:lnTo>
                  <a:lnTo>
                    <a:pt x="45" y="110"/>
                  </a:lnTo>
                  <a:lnTo>
                    <a:pt x="51" y="97"/>
                  </a:lnTo>
                  <a:lnTo>
                    <a:pt x="58" y="87"/>
                  </a:lnTo>
                  <a:lnTo>
                    <a:pt x="63" y="75"/>
                  </a:lnTo>
                  <a:lnTo>
                    <a:pt x="64" y="61"/>
                  </a:lnTo>
                  <a:lnTo>
                    <a:pt x="64" y="60"/>
                  </a:lnTo>
                  <a:lnTo>
                    <a:pt x="65" y="59"/>
                  </a:lnTo>
                  <a:lnTo>
                    <a:pt x="66" y="59"/>
                  </a:lnTo>
                  <a:lnTo>
                    <a:pt x="68" y="58"/>
                  </a:lnTo>
                  <a:lnTo>
                    <a:pt x="68" y="57"/>
                  </a:lnTo>
                  <a:lnTo>
                    <a:pt x="68" y="54"/>
                  </a:lnTo>
                  <a:lnTo>
                    <a:pt x="68" y="53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68" name="Freeform 15"/>
            <p:cNvSpPr>
              <a:spLocks/>
            </p:cNvSpPr>
            <p:nvPr/>
          </p:nvSpPr>
          <p:spPr bwMode="gray">
            <a:xfrm>
              <a:off x="4010" y="2115"/>
              <a:ext cx="99" cy="78"/>
            </a:xfrm>
            <a:custGeom>
              <a:avLst/>
              <a:gdLst>
                <a:gd name="T0" fmla="*/ 90 w 85"/>
                <a:gd name="T1" fmla="*/ 28 h 66"/>
                <a:gd name="T2" fmla="*/ 93 w 85"/>
                <a:gd name="T3" fmla="*/ 21 h 66"/>
                <a:gd name="T4" fmla="*/ 96 w 85"/>
                <a:gd name="T5" fmla="*/ 14 h 66"/>
                <a:gd name="T6" fmla="*/ 99 w 85"/>
                <a:gd name="T7" fmla="*/ 6 h 66"/>
                <a:gd name="T8" fmla="*/ 90 w 85"/>
                <a:gd name="T9" fmla="*/ 4 h 66"/>
                <a:gd name="T10" fmla="*/ 80 w 85"/>
                <a:gd name="T11" fmla="*/ 1 h 66"/>
                <a:gd name="T12" fmla="*/ 72 w 85"/>
                <a:gd name="T13" fmla="*/ 0 h 66"/>
                <a:gd name="T14" fmla="*/ 65 w 85"/>
                <a:gd name="T15" fmla="*/ 2 h 66"/>
                <a:gd name="T16" fmla="*/ 62 w 85"/>
                <a:gd name="T17" fmla="*/ 2 h 66"/>
                <a:gd name="T18" fmla="*/ 61 w 85"/>
                <a:gd name="T19" fmla="*/ 2 h 66"/>
                <a:gd name="T20" fmla="*/ 58 w 85"/>
                <a:gd name="T21" fmla="*/ 2 h 66"/>
                <a:gd name="T22" fmla="*/ 57 w 85"/>
                <a:gd name="T23" fmla="*/ 4 h 66"/>
                <a:gd name="T24" fmla="*/ 54 w 85"/>
                <a:gd name="T25" fmla="*/ 6 h 66"/>
                <a:gd name="T26" fmla="*/ 48 w 85"/>
                <a:gd name="T27" fmla="*/ 8 h 66"/>
                <a:gd name="T28" fmla="*/ 40 w 85"/>
                <a:gd name="T29" fmla="*/ 7 h 66"/>
                <a:gd name="T30" fmla="*/ 33 w 85"/>
                <a:gd name="T31" fmla="*/ 7 h 66"/>
                <a:gd name="T32" fmla="*/ 27 w 85"/>
                <a:gd name="T33" fmla="*/ 8 h 66"/>
                <a:gd name="T34" fmla="*/ 17 w 85"/>
                <a:gd name="T35" fmla="*/ 13 h 66"/>
                <a:gd name="T36" fmla="*/ 9 w 85"/>
                <a:gd name="T37" fmla="*/ 18 h 66"/>
                <a:gd name="T38" fmla="*/ 3 w 85"/>
                <a:gd name="T39" fmla="*/ 25 h 66"/>
                <a:gd name="T40" fmla="*/ 2 w 85"/>
                <a:gd name="T41" fmla="*/ 32 h 66"/>
                <a:gd name="T42" fmla="*/ 0 w 85"/>
                <a:gd name="T43" fmla="*/ 41 h 66"/>
                <a:gd name="T44" fmla="*/ 0 w 85"/>
                <a:gd name="T45" fmla="*/ 48 h 66"/>
                <a:gd name="T46" fmla="*/ 3 w 85"/>
                <a:gd name="T47" fmla="*/ 54 h 66"/>
                <a:gd name="T48" fmla="*/ 13 w 85"/>
                <a:gd name="T49" fmla="*/ 64 h 66"/>
                <a:gd name="T50" fmla="*/ 24 w 85"/>
                <a:gd name="T51" fmla="*/ 72 h 66"/>
                <a:gd name="T52" fmla="*/ 38 w 85"/>
                <a:gd name="T53" fmla="*/ 78 h 66"/>
                <a:gd name="T54" fmla="*/ 38 w 85"/>
                <a:gd name="T55" fmla="*/ 73 h 66"/>
                <a:gd name="T56" fmla="*/ 38 w 85"/>
                <a:gd name="T57" fmla="*/ 72 h 66"/>
                <a:gd name="T58" fmla="*/ 37 w 85"/>
                <a:gd name="T59" fmla="*/ 70 h 66"/>
                <a:gd name="T60" fmla="*/ 36 w 85"/>
                <a:gd name="T61" fmla="*/ 70 h 66"/>
                <a:gd name="T62" fmla="*/ 33 w 85"/>
                <a:gd name="T63" fmla="*/ 70 h 66"/>
                <a:gd name="T64" fmla="*/ 30 w 85"/>
                <a:gd name="T65" fmla="*/ 70 h 66"/>
                <a:gd name="T66" fmla="*/ 29 w 85"/>
                <a:gd name="T67" fmla="*/ 70 h 66"/>
                <a:gd name="T68" fmla="*/ 30 w 85"/>
                <a:gd name="T69" fmla="*/ 70 h 66"/>
                <a:gd name="T70" fmla="*/ 33 w 85"/>
                <a:gd name="T71" fmla="*/ 69 h 66"/>
                <a:gd name="T72" fmla="*/ 34 w 85"/>
                <a:gd name="T73" fmla="*/ 66 h 66"/>
                <a:gd name="T74" fmla="*/ 37 w 85"/>
                <a:gd name="T75" fmla="*/ 66 h 66"/>
                <a:gd name="T76" fmla="*/ 38 w 85"/>
                <a:gd name="T77" fmla="*/ 66 h 66"/>
                <a:gd name="T78" fmla="*/ 41 w 85"/>
                <a:gd name="T79" fmla="*/ 58 h 66"/>
                <a:gd name="T80" fmla="*/ 43 w 85"/>
                <a:gd name="T81" fmla="*/ 50 h 66"/>
                <a:gd name="T82" fmla="*/ 47 w 85"/>
                <a:gd name="T83" fmla="*/ 43 h 66"/>
                <a:gd name="T84" fmla="*/ 55 w 85"/>
                <a:gd name="T85" fmla="*/ 38 h 66"/>
                <a:gd name="T86" fmla="*/ 55 w 85"/>
                <a:gd name="T87" fmla="*/ 35 h 66"/>
                <a:gd name="T88" fmla="*/ 57 w 85"/>
                <a:gd name="T89" fmla="*/ 32 h 66"/>
                <a:gd name="T90" fmla="*/ 58 w 85"/>
                <a:gd name="T91" fmla="*/ 30 h 66"/>
                <a:gd name="T92" fmla="*/ 61 w 85"/>
                <a:gd name="T93" fmla="*/ 28 h 66"/>
                <a:gd name="T94" fmla="*/ 65 w 85"/>
                <a:gd name="T95" fmla="*/ 28 h 66"/>
                <a:gd name="T96" fmla="*/ 69 w 85"/>
                <a:gd name="T97" fmla="*/ 28 h 66"/>
                <a:gd name="T98" fmla="*/ 73 w 85"/>
                <a:gd name="T99" fmla="*/ 28 h 66"/>
                <a:gd name="T100" fmla="*/ 73 w 85"/>
                <a:gd name="T101" fmla="*/ 31 h 66"/>
                <a:gd name="T102" fmla="*/ 75 w 85"/>
                <a:gd name="T103" fmla="*/ 35 h 66"/>
                <a:gd name="T104" fmla="*/ 76 w 85"/>
                <a:gd name="T105" fmla="*/ 38 h 66"/>
                <a:gd name="T106" fmla="*/ 78 w 85"/>
                <a:gd name="T107" fmla="*/ 39 h 66"/>
                <a:gd name="T108" fmla="*/ 79 w 85"/>
                <a:gd name="T109" fmla="*/ 41 h 66"/>
                <a:gd name="T110" fmla="*/ 80 w 85"/>
                <a:gd name="T111" fmla="*/ 41 h 66"/>
                <a:gd name="T112" fmla="*/ 82 w 85"/>
                <a:gd name="T113" fmla="*/ 39 h 66"/>
                <a:gd name="T114" fmla="*/ 83 w 85"/>
                <a:gd name="T115" fmla="*/ 37 h 66"/>
                <a:gd name="T116" fmla="*/ 86 w 85"/>
                <a:gd name="T117" fmla="*/ 34 h 66"/>
                <a:gd name="T118" fmla="*/ 87 w 85"/>
                <a:gd name="T119" fmla="*/ 31 h 66"/>
                <a:gd name="T120" fmla="*/ 90 w 85"/>
                <a:gd name="T121" fmla="*/ 30 h 66"/>
                <a:gd name="T122" fmla="*/ 90 w 85"/>
                <a:gd name="T123" fmla="*/ 28 h 6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5"/>
                <a:gd name="T187" fmla="*/ 0 h 66"/>
                <a:gd name="T188" fmla="*/ 85 w 85"/>
                <a:gd name="T189" fmla="*/ 66 h 6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5" h="66">
                  <a:moveTo>
                    <a:pt x="77" y="24"/>
                  </a:moveTo>
                  <a:lnTo>
                    <a:pt x="80" y="18"/>
                  </a:lnTo>
                  <a:lnTo>
                    <a:pt x="82" y="12"/>
                  </a:lnTo>
                  <a:lnTo>
                    <a:pt x="85" y="5"/>
                  </a:lnTo>
                  <a:lnTo>
                    <a:pt x="77" y="3"/>
                  </a:lnTo>
                  <a:lnTo>
                    <a:pt x="69" y="1"/>
                  </a:lnTo>
                  <a:lnTo>
                    <a:pt x="62" y="0"/>
                  </a:lnTo>
                  <a:lnTo>
                    <a:pt x="56" y="2"/>
                  </a:lnTo>
                  <a:lnTo>
                    <a:pt x="53" y="2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49" y="3"/>
                  </a:lnTo>
                  <a:lnTo>
                    <a:pt x="46" y="5"/>
                  </a:lnTo>
                  <a:lnTo>
                    <a:pt x="41" y="7"/>
                  </a:lnTo>
                  <a:lnTo>
                    <a:pt x="34" y="6"/>
                  </a:lnTo>
                  <a:lnTo>
                    <a:pt x="28" y="6"/>
                  </a:lnTo>
                  <a:lnTo>
                    <a:pt x="23" y="7"/>
                  </a:lnTo>
                  <a:lnTo>
                    <a:pt x="15" y="11"/>
                  </a:lnTo>
                  <a:lnTo>
                    <a:pt x="8" y="15"/>
                  </a:lnTo>
                  <a:lnTo>
                    <a:pt x="3" y="21"/>
                  </a:lnTo>
                  <a:lnTo>
                    <a:pt x="2" y="27"/>
                  </a:lnTo>
                  <a:lnTo>
                    <a:pt x="0" y="35"/>
                  </a:lnTo>
                  <a:lnTo>
                    <a:pt x="0" y="41"/>
                  </a:lnTo>
                  <a:lnTo>
                    <a:pt x="3" y="46"/>
                  </a:lnTo>
                  <a:lnTo>
                    <a:pt x="11" y="54"/>
                  </a:lnTo>
                  <a:lnTo>
                    <a:pt x="21" y="61"/>
                  </a:lnTo>
                  <a:lnTo>
                    <a:pt x="33" y="66"/>
                  </a:lnTo>
                  <a:lnTo>
                    <a:pt x="33" y="62"/>
                  </a:lnTo>
                  <a:lnTo>
                    <a:pt x="33" y="61"/>
                  </a:lnTo>
                  <a:lnTo>
                    <a:pt x="32" y="59"/>
                  </a:lnTo>
                  <a:lnTo>
                    <a:pt x="31" y="59"/>
                  </a:lnTo>
                  <a:lnTo>
                    <a:pt x="28" y="59"/>
                  </a:lnTo>
                  <a:lnTo>
                    <a:pt x="26" y="59"/>
                  </a:lnTo>
                  <a:lnTo>
                    <a:pt x="25" y="59"/>
                  </a:lnTo>
                  <a:lnTo>
                    <a:pt x="26" y="59"/>
                  </a:lnTo>
                  <a:lnTo>
                    <a:pt x="28" y="58"/>
                  </a:lnTo>
                  <a:lnTo>
                    <a:pt x="29" y="56"/>
                  </a:lnTo>
                  <a:lnTo>
                    <a:pt x="32" y="56"/>
                  </a:lnTo>
                  <a:lnTo>
                    <a:pt x="33" y="56"/>
                  </a:lnTo>
                  <a:lnTo>
                    <a:pt x="35" y="49"/>
                  </a:lnTo>
                  <a:lnTo>
                    <a:pt x="37" y="42"/>
                  </a:lnTo>
                  <a:lnTo>
                    <a:pt x="40" y="36"/>
                  </a:lnTo>
                  <a:lnTo>
                    <a:pt x="47" y="32"/>
                  </a:lnTo>
                  <a:lnTo>
                    <a:pt x="47" y="30"/>
                  </a:lnTo>
                  <a:lnTo>
                    <a:pt x="49" y="27"/>
                  </a:lnTo>
                  <a:lnTo>
                    <a:pt x="50" y="25"/>
                  </a:lnTo>
                  <a:lnTo>
                    <a:pt x="52" y="24"/>
                  </a:lnTo>
                  <a:lnTo>
                    <a:pt x="56" y="24"/>
                  </a:lnTo>
                  <a:lnTo>
                    <a:pt x="59" y="24"/>
                  </a:lnTo>
                  <a:lnTo>
                    <a:pt x="63" y="24"/>
                  </a:lnTo>
                  <a:lnTo>
                    <a:pt x="63" y="26"/>
                  </a:lnTo>
                  <a:lnTo>
                    <a:pt x="64" y="30"/>
                  </a:lnTo>
                  <a:lnTo>
                    <a:pt x="65" y="32"/>
                  </a:lnTo>
                  <a:lnTo>
                    <a:pt x="67" y="33"/>
                  </a:lnTo>
                  <a:lnTo>
                    <a:pt x="68" y="35"/>
                  </a:lnTo>
                  <a:lnTo>
                    <a:pt x="69" y="35"/>
                  </a:lnTo>
                  <a:lnTo>
                    <a:pt x="70" y="33"/>
                  </a:lnTo>
                  <a:lnTo>
                    <a:pt x="71" y="31"/>
                  </a:lnTo>
                  <a:lnTo>
                    <a:pt x="74" y="29"/>
                  </a:lnTo>
                  <a:lnTo>
                    <a:pt x="75" y="26"/>
                  </a:lnTo>
                  <a:lnTo>
                    <a:pt x="77" y="25"/>
                  </a:lnTo>
                  <a:lnTo>
                    <a:pt x="77" y="24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69" name="Freeform 16"/>
            <p:cNvSpPr>
              <a:spLocks/>
            </p:cNvSpPr>
            <p:nvPr/>
          </p:nvSpPr>
          <p:spPr bwMode="gray">
            <a:xfrm>
              <a:off x="3961" y="1823"/>
              <a:ext cx="443" cy="320"/>
            </a:xfrm>
            <a:custGeom>
              <a:avLst/>
              <a:gdLst>
                <a:gd name="T0" fmla="*/ 123 w 379"/>
                <a:gd name="T1" fmla="*/ 266 h 274"/>
                <a:gd name="T2" fmla="*/ 111 w 379"/>
                <a:gd name="T3" fmla="*/ 279 h 274"/>
                <a:gd name="T4" fmla="*/ 104 w 379"/>
                <a:gd name="T5" fmla="*/ 286 h 274"/>
                <a:gd name="T6" fmla="*/ 94 w 379"/>
                <a:gd name="T7" fmla="*/ 284 h 274"/>
                <a:gd name="T8" fmla="*/ 47 w 379"/>
                <a:gd name="T9" fmla="*/ 286 h 274"/>
                <a:gd name="T10" fmla="*/ 44 w 379"/>
                <a:gd name="T11" fmla="*/ 292 h 274"/>
                <a:gd name="T12" fmla="*/ 40 w 379"/>
                <a:gd name="T13" fmla="*/ 300 h 274"/>
                <a:gd name="T14" fmla="*/ 53 w 379"/>
                <a:gd name="T15" fmla="*/ 308 h 274"/>
                <a:gd name="T16" fmla="*/ 46 w 379"/>
                <a:gd name="T17" fmla="*/ 314 h 274"/>
                <a:gd name="T18" fmla="*/ 23 w 379"/>
                <a:gd name="T19" fmla="*/ 305 h 274"/>
                <a:gd name="T20" fmla="*/ 0 w 379"/>
                <a:gd name="T21" fmla="*/ 294 h 274"/>
                <a:gd name="T22" fmla="*/ 18 w 379"/>
                <a:gd name="T23" fmla="*/ 285 h 274"/>
                <a:gd name="T24" fmla="*/ 49 w 379"/>
                <a:gd name="T25" fmla="*/ 271 h 274"/>
                <a:gd name="T26" fmla="*/ 53 w 379"/>
                <a:gd name="T27" fmla="*/ 265 h 274"/>
                <a:gd name="T28" fmla="*/ 65 w 379"/>
                <a:gd name="T29" fmla="*/ 264 h 274"/>
                <a:gd name="T30" fmla="*/ 101 w 379"/>
                <a:gd name="T31" fmla="*/ 237 h 274"/>
                <a:gd name="T32" fmla="*/ 122 w 379"/>
                <a:gd name="T33" fmla="*/ 236 h 274"/>
                <a:gd name="T34" fmla="*/ 153 w 379"/>
                <a:gd name="T35" fmla="*/ 231 h 274"/>
                <a:gd name="T36" fmla="*/ 172 w 379"/>
                <a:gd name="T37" fmla="*/ 227 h 274"/>
                <a:gd name="T38" fmla="*/ 193 w 379"/>
                <a:gd name="T39" fmla="*/ 230 h 274"/>
                <a:gd name="T40" fmla="*/ 207 w 379"/>
                <a:gd name="T41" fmla="*/ 218 h 274"/>
                <a:gd name="T42" fmla="*/ 222 w 379"/>
                <a:gd name="T43" fmla="*/ 199 h 274"/>
                <a:gd name="T44" fmla="*/ 233 w 379"/>
                <a:gd name="T45" fmla="*/ 160 h 274"/>
                <a:gd name="T46" fmla="*/ 247 w 379"/>
                <a:gd name="T47" fmla="*/ 149 h 274"/>
                <a:gd name="T48" fmla="*/ 249 w 379"/>
                <a:gd name="T49" fmla="*/ 169 h 274"/>
                <a:gd name="T50" fmla="*/ 254 w 379"/>
                <a:gd name="T51" fmla="*/ 183 h 274"/>
                <a:gd name="T52" fmla="*/ 259 w 379"/>
                <a:gd name="T53" fmla="*/ 175 h 274"/>
                <a:gd name="T54" fmla="*/ 332 w 379"/>
                <a:gd name="T55" fmla="*/ 125 h 274"/>
                <a:gd name="T56" fmla="*/ 355 w 379"/>
                <a:gd name="T57" fmla="*/ 112 h 274"/>
                <a:gd name="T58" fmla="*/ 364 w 379"/>
                <a:gd name="T59" fmla="*/ 100 h 274"/>
                <a:gd name="T60" fmla="*/ 345 w 379"/>
                <a:gd name="T61" fmla="*/ 90 h 274"/>
                <a:gd name="T62" fmla="*/ 371 w 379"/>
                <a:gd name="T63" fmla="*/ 30 h 274"/>
                <a:gd name="T64" fmla="*/ 406 w 379"/>
                <a:gd name="T65" fmla="*/ 16 h 274"/>
                <a:gd name="T66" fmla="*/ 435 w 379"/>
                <a:gd name="T67" fmla="*/ 15 h 274"/>
                <a:gd name="T68" fmla="*/ 424 w 379"/>
                <a:gd name="T69" fmla="*/ 9 h 274"/>
                <a:gd name="T70" fmla="*/ 443 w 379"/>
                <a:gd name="T71" fmla="*/ 0 h 274"/>
                <a:gd name="T72" fmla="*/ 432 w 379"/>
                <a:gd name="T73" fmla="*/ 81 h 274"/>
                <a:gd name="T74" fmla="*/ 407 w 379"/>
                <a:gd name="T75" fmla="*/ 107 h 274"/>
                <a:gd name="T76" fmla="*/ 411 w 379"/>
                <a:gd name="T77" fmla="*/ 113 h 274"/>
                <a:gd name="T78" fmla="*/ 401 w 379"/>
                <a:gd name="T79" fmla="*/ 123 h 274"/>
                <a:gd name="T80" fmla="*/ 390 w 379"/>
                <a:gd name="T81" fmla="*/ 176 h 274"/>
                <a:gd name="T82" fmla="*/ 386 w 379"/>
                <a:gd name="T83" fmla="*/ 209 h 274"/>
                <a:gd name="T84" fmla="*/ 383 w 379"/>
                <a:gd name="T85" fmla="*/ 220 h 274"/>
                <a:gd name="T86" fmla="*/ 362 w 379"/>
                <a:gd name="T87" fmla="*/ 256 h 274"/>
                <a:gd name="T88" fmla="*/ 341 w 379"/>
                <a:gd name="T89" fmla="*/ 251 h 274"/>
                <a:gd name="T90" fmla="*/ 344 w 379"/>
                <a:gd name="T91" fmla="*/ 236 h 274"/>
                <a:gd name="T92" fmla="*/ 334 w 379"/>
                <a:gd name="T93" fmla="*/ 238 h 274"/>
                <a:gd name="T94" fmla="*/ 324 w 379"/>
                <a:gd name="T95" fmla="*/ 263 h 274"/>
                <a:gd name="T96" fmla="*/ 295 w 379"/>
                <a:gd name="T97" fmla="*/ 253 h 274"/>
                <a:gd name="T98" fmla="*/ 293 w 379"/>
                <a:gd name="T99" fmla="*/ 236 h 274"/>
                <a:gd name="T100" fmla="*/ 284 w 379"/>
                <a:gd name="T101" fmla="*/ 246 h 274"/>
                <a:gd name="T102" fmla="*/ 272 w 379"/>
                <a:gd name="T103" fmla="*/ 258 h 274"/>
                <a:gd name="T104" fmla="*/ 238 w 379"/>
                <a:gd name="T105" fmla="*/ 259 h 274"/>
                <a:gd name="T106" fmla="*/ 240 w 379"/>
                <a:gd name="T107" fmla="*/ 267 h 274"/>
                <a:gd name="T108" fmla="*/ 248 w 379"/>
                <a:gd name="T109" fmla="*/ 274 h 274"/>
                <a:gd name="T110" fmla="*/ 222 w 379"/>
                <a:gd name="T111" fmla="*/ 281 h 274"/>
                <a:gd name="T112" fmla="*/ 191 w 379"/>
                <a:gd name="T113" fmla="*/ 320 h 274"/>
                <a:gd name="T114" fmla="*/ 171 w 379"/>
                <a:gd name="T115" fmla="*/ 305 h 274"/>
                <a:gd name="T116" fmla="*/ 159 w 379"/>
                <a:gd name="T117" fmla="*/ 294 h 274"/>
                <a:gd name="T118" fmla="*/ 168 w 379"/>
                <a:gd name="T119" fmla="*/ 281 h 274"/>
                <a:gd name="T120" fmla="*/ 164 w 379"/>
                <a:gd name="T121" fmla="*/ 280 h 274"/>
                <a:gd name="T122" fmla="*/ 150 w 379"/>
                <a:gd name="T123" fmla="*/ 281 h 274"/>
                <a:gd name="T124" fmla="*/ 157 w 379"/>
                <a:gd name="T125" fmla="*/ 274 h 27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79"/>
                <a:gd name="T190" fmla="*/ 0 h 274"/>
                <a:gd name="T191" fmla="*/ 379 w 379"/>
                <a:gd name="T192" fmla="*/ 274 h 27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79" h="274">
                  <a:moveTo>
                    <a:pt x="131" y="229"/>
                  </a:moveTo>
                  <a:lnTo>
                    <a:pt x="125" y="225"/>
                  </a:lnTo>
                  <a:lnTo>
                    <a:pt x="118" y="225"/>
                  </a:lnTo>
                  <a:lnTo>
                    <a:pt x="112" y="226"/>
                  </a:lnTo>
                  <a:lnTo>
                    <a:pt x="105" y="228"/>
                  </a:lnTo>
                  <a:lnTo>
                    <a:pt x="104" y="229"/>
                  </a:lnTo>
                  <a:lnTo>
                    <a:pt x="101" y="232"/>
                  </a:lnTo>
                  <a:lnTo>
                    <a:pt x="100" y="234"/>
                  </a:lnTo>
                  <a:lnTo>
                    <a:pt x="98" y="237"/>
                  </a:lnTo>
                  <a:lnTo>
                    <a:pt x="95" y="239"/>
                  </a:lnTo>
                  <a:lnTo>
                    <a:pt x="92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9" y="244"/>
                  </a:lnTo>
                  <a:lnTo>
                    <a:pt x="89" y="245"/>
                  </a:lnTo>
                  <a:lnTo>
                    <a:pt x="88" y="245"/>
                  </a:lnTo>
                  <a:lnTo>
                    <a:pt x="86" y="246"/>
                  </a:lnTo>
                  <a:lnTo>
                    <a:pt x="83" y="245"/>
                  </a:lnTo>
                  <a:lnTo>
                    <a:pt x="81" y="244"/>
                  </a:lnTo>
                  <a:lnTo>
                    <a:pt x="80" y="243"/>
                  </a:lnTo>
                  <a:lnTo>
                    <a:pt x="77" y="241"/>
                  </a:lnTo>
                  <a:lnTo>
                    <a:pt x="68" y="243"/>
                  </a:lnTo>
                  <a:lnTo>
                    <a:pt x="59" y="245"/>
                  </a:lnTo>
                  <a:lnTo>
                    <a:pt x="50" y="245"/>
                  </a:lnTo>
                  <a:lnTo>
                    <a:pt x="40" y="245"/>
                  </a:lnTo>
                  <a:lnTo>
                    <a:pt x="39" y="245"/>
                  </a:lnTo>
                  <a:lnTo>
                    <a:pt x="38" y="245"/>
                  </a:lnTo>
                  <a:lnTo>
                    <a:pt x="38" y="246"/>
                  </a:lnTo>
                  <a:lnTo>
                    <a:pt x="38" y="249"/>
                  </a:lnTo>
                  <a:lnTo>
                    <a:pt x="38" y="250"/>
                  </a:lnTo>
                  <a:lnTo>
                    <a:pt x="38" y="252"/>
                  </a:lnTo>
                  <a:lnTo>
                    <a:pt x="36" y="253"/>
                  </a:lnTo>
                  <a:lnTo>
                    <a:pt x="35" y="255"/>
                  </a:lnTo>
                  <a:lnTo>
                    <a:pt x="33" y="255"/>
                  </a:lnTo>
                  <a:lnTo>
                    <a:pt x="34" y="257"/>
                  </a:lnTo>
                  <a:lnTo>
                    <a:pt x="35" y="261"/>
                  </a:lnTo>
                  <a:lnTo>
                    <a:pt x="38" y="262"/>
                  </a:lnTo>
                  <a:lnTo>
                    <a:pt x="39" y="264"/>
                  </a:lnTo>
                  <a:lnTo>
                    <a:pt x="41" y="264"/>
                  </a:lnTo>
                  <a:lnTo>
                    <a:pt x="45" y="264"/>
                  </a:lnTo>
                  <a:lnTo>
                    <a:pt x="45" y="267"/>
                  </a:lnTo>
                  <a:lnTo>
                    <a:pt x="44" y="268"/>
                  </a:lnTo>
                  <a:lnTo>
                    <a:pt x="42" y="269"/>
                  </a:lnTo>
                  <a:lnTo>
                    <a:pt x="40" y="269"/>
                  </a:lnTo>
                  <a:lnTo>
                    <a:pt x="39" y="269"/>
                  </a:lnTo>
                  <a:lnTo>
                    <a:pt x="36" y="269"/>
                  </a:lnTo>
                  <a:lnTo>
                    <a:pt x="32" y="263"/>
                  </a:lnTo>
                  <a:lnTo>
                    <a:pt x="26" y="261"/>
                  </a:lnTo>
                  <a:lnTo>
                    <a:pt x="20" y="261"/>
                  </a:lnTo>
                  <a:lnTo>
                    <a:pt x="12" y="261"/>
                  </a:lnTo>
                  <a:lnTo>
                    <a:pt x="6" y="261"/>
                  </a:lnTo>
                  <a:lnTo>
                    <a:pt x="3" y="258"/>
                  </a:lnTo>
                  <a:lnTo>
                    <a:pt x="0" y="256"/>
                  </a:lnTo>
                  <a:lnTo>
                    <a:pt x="0" y="252"/>
                  </a:lnTo>
                  <a:lnTo>
                    <a:pt x="3" y="250"/>
                  </a:lnTo>
                  <a:lnTo>
                    <a:pt x="4" y="247"/>
                  </a:lnTo>
                  <a:lnTo>
                    <a:pt x="8" y="245"/>
                  </a:lnTo>
                  <a:lnTo>
                    <a:pt x="11" y="244"/>
                  </a:lnTo>
                  <a:lnTo>
                    <a:pt x="15" y="244"/>
                  </a:lnTo>
                  <a:lnTo>
                    <a:pt x="20" y="246"/>
                  </a:lnTo>
                  <a:lnTo>
                    <a:pt x="23" y="245"/>
                  </a:lnTo>
                  <a:lnTo>
                    <a:pt x="29" y="241"/>
                  </a:lnTo>
                  <a:lnTo>
                    <a:pt x="35" y="237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2" y="227"/>
                  </a:lnTo>
                  <a:lnTo>
                    <a:pt x="45" y="227"/>
                  </a:lnTo>
                  <a:lnTo>
                    <a:pt x="47" y="227"/>
                  </a:lnTo>
                  <a:lnTo>
                    <a:pt x="50" y="227"/>
                  </a:lnTo>
                  <a:lnTo>
                    <a:pt x="52" y="227"/>
                  </a:lnTo>
                  <a:lnTo>
                    <a:pt x="54" y="227"/>
                  </a:lnTo>
                  <a:lnTo>
                    <a:pt x="56" y="226"/>
                  </a:lnTo>
                  <a:lnTo>
                    <a:pt x="57" y="225"/>
                  </a:lnTo>
                  <a:lnTo>
                    <a:pt x="62" y="216"/>
                  </a:lnTo>
                  <a:lnTo>
                    <a:pt x="69" y="210"/>
                  </a:lnTo>
                  <a:lnTo>
                    <a:pt x="77" y="206"/>
                  </a:lnTo>
                  <a:lnTo>
                    <a:pt x="86" y="203"/>
                  </a:lnTo>
                  <a:lnTo>
                    <a:pt x="94" y="198"/>
                  </a:lnTo>
                  <a:lnTo>
                    <a:pt x="97" y="198"/>
                  </a:lnTo>
                  <a:lnTo>
                    <a:pt x="99" y="198"/>
                  </a:lnTo>
                  <a:lnTo>
                    <a:pt x="101" y="199"/>
                  </a:lnTo>
                  <a:lnTo>
                    <a:pt x="104" y="202"/>
                  </a:lnTo>
                  <a:lnTo>
                    <a:pt x="105" y="205"/>
                  </a:lnTo>
                  <a:lnTo>
                    <a:pt x="105" y="209"/>
                  </a:lnTo>
                  <a:lnTo>
                    <a:pt x="115" y="208"/>
                  </a:lnTo>
                  <a:lnTo>
                    <a:pt x="124" y="204"/>
                  </a:lnTo>
                  <a:lnTo>
                    <a:pt x="131" y="198"/>
                  </a:lnTo>
                  <a:lnTo>
                    <a:pt x="140" y="192"/>
                  </a:lnTo>
                  <a:lnTo>
                    <a:pt x="150" y="187"/>
                  </a:lnTo>
                  <a:lnTo>
                    <a:pt x="150" y="190"/>
                  </a:lnTo>
                  <a:lnTo>
                    <a:pt x="148" y="192"/>
                  </a:lnTo>
                  <a:lnTo>
                    <a:pt x="147" y="194"/>
                  </a:lnTo>
                  <a:lnTo>
                    <a:pt x="147" y="196"/>
                  </a:lnTo>
                  <a:lnTo>
                    <a:pt x="146" y="197"/>
                  </a:lnTo>
                  <a:lnTo>
                    <a:pt x="147" y="198"/>
                  </a:lnTo>
                  <a:lnTo>
                    <a:pt x="156" y="198"/>
                  </a:lnTo>
                  <a:lnTo>
                    <a:pt x="165" y="197"/>
                  </a:lnTo>
                  <a:lnTo>
                    <a:pt x="174" y="193"/>
                  </a:lnTo>
                  <a:lnTo>
                    <a:pt x="176" y="193"/>
                  </a:lnTo>
                  <a:lnTo>
                    <a:pt x="176" y="191"/>
                  </a:lnTo>
                  <a:lnTo>
                    <a:pt x="177" y="190"/>
                  </a:lnTo>
                  <a:lnTo>
                    <a:pt x="177" y="187"/>
                  </a:lnTo>
                  <a:lnTo>
                    <a:pt x="177" y="185"/>
                  </a:lnTo>
                  <a:lnTo>
                    <a:pt x="177" y="182"/>
                  </a:lnTo>
                  <a:lnTo>
                    <a:pt x="177" y="181"/>
                  </a:lnTo>
                  <a:lnTo>
                    <a:pt x="184" y="175"/>
                  </a:lnTo>
                  <a:lnTo>
                    <a:pt x="190" y="170"/>
                  </a:lnTo>
                  <a:lnTo>
                    <a:pt x="196" y="166"/>
                  </a:lnTo>
                  <a:lnTo>
                    <a:pt x="201" y="160"/>
                  </a:lnTo>
                  <a:lnTo>
                    <a:pt x="202" y="152"/>
                  </a:lnTo>
                  <a:lnTo>
                    <a:pt x="200" y="144"/>
                  </a:lnTo>
                  <a:lnTo>
                    <a:pt x="199" y="137"/>
                  </a:lnTo>
                  <a:lnTo>
                    <a:pt x="201" y="133"/>
                  </a:lnTo>
                  <a:lnTo>
                    <a:pt x="204" y="128"/>
                  </a:lnTo>
                  <a:lnTo>
                    <a:pt x="207" y="125"/>
                  </a:lnTo>
                  <a:lnTo>
                    <a:pt x="212" y="120"/>
                  </a:lnTo>
                  <a:lnTo>
                    <a:pt x="211" y="128"/>
                  </a:lnTo>
                  <a:lnTo>
                    <a:pt x="210" y="135"/>
                  </a:lnTo>
                  <a:lnTo>
                    <a:pt x="210" y="144"/>
                  </a:lnTo>
                  <a:lnTo>
                    <a:pt x="211" y="144"/>
                  </a:lnTo>
                  <a:lnTo>
                    <a:pt x="212" y="144"/>
                  </a:lnTo>
                  <a:lnTo>
                    <a:pt x="213" y="145"/>
                  </a:lnTo>
                  <a:lnTo>
                    <a:pt x="215" y="146"/>
                  </a:lnTo>
                  <a:lnTo>
                    <a:pt x="217" y="146"/>
                  </a:lnTo>
                  <a:lnTo>
                    <a:pt x="216" y="150"/>
                  </a:lnTo>
                  <a:lnTo>
                    <a:pt x="216" y="154"/>
                  </a:lnTo>
                  <a:lnTo>
                    <a:pt x="217" y="157"/>
                  </a:lnTo>
                  <a:lnTo>
                    <a:pt x="218" y="157"/>
                  </a:lnTo>
                  <a:lnTo>
                    <a:pt x="219" y="157"/>
                  </a:lnTo>
                  <a:lnTo>
                    <a:pt x="221" y="157"/>
                  </a:lnTo>
                  <a:lnTo>
                    <a:pt x="221" y="154"/>
                  </a:lnTo>
                  <a:lnTo>
                    <a:pt x="222" y="150"/>
                  </a:lnTo>
                  <a:lnTo>
                    <a:pt x="224" y="146"/>
                  </a:lnTo>
                  <a:lnTo>
                    <a:pt x="227" y="144"/>
                  </a:lnTo>
                  <a:lnTo>
                    <a:pt x="229" y="143"/>
                  </a:lnTo>
                  <a:lnTo>
                    <a:pt x="258" y="127"/>
                  </a:lnTo>
                  <a:lnTo>
                    <a:pt x="284" y="107"/>
                  </a:lnTo>
                  <a:lnTo>
                    <a:pt x="289" y="104"/>
                  </a:lnTo>
                  <a:lnTo>
                    <a:pt x="295" y="102"/>
                  </a:lnTo>
                  <a:lnTo>
                    <a:pt x="302" y="102"/>
                  </a:lnTo>
                  <a:lnTo>
                    <a:pt x="302" y="98"/>
                  </a:lnTo>
                  <a:lnTo>
                    <a:pt x="304" y="96"/>
                  </a:lnTo>
                  <a:lnTo>
                    <a:pt x="306" y="93"/>
                  </a:lnTo>
                  <a:lnTo>
                    <a:pt x="308" y="92"/>
                  </a:lnTo>
                  <a:lnTo>
                    <a:pt x="310" y="90"/>
                  </a:lnTo>
                  <a:lnTo>
                    <a:pt x="311" y="87"/>
                  </a:lnTo>
                  <a:lnTo>
                    <a:pt x="311" y="86"/>
                  </a:lnTo>
                  <a:lnTo>
                    <a:pt x="308" y="83"/>
                  </a:lnTo>
                  <a:lnTo>
                    <a:pt x="306" y="80"/>
                  </a:lnTo>
                  <a:lnTo>
                    <a:pt x="304" y="78"/>
                  </a:lnTo>
                  <a:lnTo>
                    <a:pt x="300" y="77"/>
                  </a:lnTo>
                  <a:lnTo>
                    <a:pt x="295" y="77"/>
                  </a:lnTo>
                  <a:lnTo>
                    <a:pt x="306" y="68"/>
                  </a:lnTo>
                  <a:lnTo>
                    <a:pt x="312" y="58"/>
                  </a:lnTo>
                  <a:lnTo>
                    <a:pt x="316" y="46"/>
                  </a:lnTo>
                  <a:lnTo>
                    <a:pt x="316" y="32"/>
                  </a:lnTo>
                  <a:lnTo>
                    <a:pt x="317" y="26"/>
                  </a:lnTo>
                  <a:lnTo>
                    <a:pt x="322" y="20"/>
                  </a:lnTo>
                  <a:lnTo>
                    <a:pt x="329" y="16"/>
                  </a:lnTo>
                  <a:lnTo>
                    <a:pt x="336" y="12"/>
                  </a:lnTo>
                  <a:lnTo>
                    <a:pt x="342" y="7"/>
                  </a:lnTo>
                  <a:lnTo>
                    <a:pt x="347" y="14"/>
                  </a:lnTo>
                  <a:lnTo>
                    <a:pt x="354" y="19"/>
                  </a:lnTo>
                  <a:lnTo>
                    <a:pt x="363" y="19"/>
                  </a:lnTo>
                  <a:lnTo>
                    <a:pt x="372" y="15"/>
                  </a:lnTo>
                  <a:lnTo>
                    <a:pt x="372" y="14"/>
                  </a:lnTo>
                  <a:lnTo>
                    <a:pt x="372" y="13"/>
                  </a:lnTo>
                  <a:lnTo>
                    <a:pt x="372" y="10"/>
                  </a:lnTo>
                  <a:lnTo>
                    <a:pt x="372" y="9"/>
                  </a:lnTo>
                  <a:lnTo>
                    <a:pt x="369" y="9"/>
                  </a:lnTo>
                  <a:lnTo>
                    <a:pt x="366" y="8"/>
                  </a:lnTo>
                  <a:lnTo>
                    <a:pt x="363" y="8"/>
                  </a:lnTo>
                  <a:lnTo>
                    <a:pt x="360" y="7"/>
                  </a:lnTo>
                  <a:lnTo>
                    <a:pt x="365" y="3"/>
                  </a:lnTo>
                  <a:lnTo>
                    <a:pt x="369" y="2"/>
                  </a:lnTo>
                  <a:lnTo>
                    <a:pt x="375" y="1"/>
                  </a:lnTo>
                  <a:lnTo>
                    <a:pt x="379" y="0"/>
                  </a:lnTo>
                  <a:lnTo>
                    <a:pt x="376" y="26"/>
                  </a:lnTo>
                  <a:lnTo>
                    <a:pt x="373" y="54"/>
                  </a:lnTo>
                  <a:lnTo>
                    <a:pt x="372" y="58"/>
                  </a:lnTo>
                  <a:lnTo>
                    <a:pt x="371" y="63"/>
                  </a:lnTo>
                  <a:lnTo>
                    <a:pt x="370" y="69"/>
                  </a:lnTo>
                  <a:lnTo>
                    <a:pt x="365" y="77"/>
                  </a:lnTo>
                  <a:lnTo>
                    <a:pt x="359" y="81"/>
                  </a:lnTo>
                  <a:lnTo>
                    <a:pt x="353" y="87"/>
                  </a:lnTo>
                  <a:lnTo>
                    <a:pt x="347" y="92"/>
                  </a:lnTo>
                  <a:lnTo>
                    <a:pt x="348" y="92"/>
                  </a:lnTo>
                  <a:lnTo>
                    <a:pt x="348" y="93"/>
                  </a:lnTo>
                  <a:lnTo>
                    <a:pt x="349" y="95"/>
                  </a:lnTo>
                  <a:lnTo>
                    <a:pt x="350" y="96"/>
                  </a:lnTo>
                  <a:lnTo>
                    <a:pt x="350" y="97"/>
                  </a:lnTo>
                  <a:lnTo>
                    <a:pt x="352" y="97"/>
                  </a:lnTo>
                  <a:lnTo>
                    <a:pt x="353" y="97"/>
                  </a:lnTo>
                  <a:lnTo>
                    <a:pt x="352" y="97"/>
                  </a:lnTo>
                  <a:lnTo>
                    <a:pt x="350" y="97"/>
                  </a:lnTo>
                  <a:lnTo>
                    <a:pt x="349" y="97"/>
                  </a:lnTo>
                  <a:lnTo>
                    <a:pt x="343" y="105"/>
                  </a:lnTo>
                  <a:lnTo>
                    <a:pt x="342" y="115"/>
                  </a:lnTo>
                  <a:lnTo>
                    <a:pt x="342" y="125"/>
                  </a:lnTo>
                  <a:lnTo>
                    <a:pt x="342" y="134"/>
                  </a:lnTo>
                  <a:lnTo>
                    <a:pt x="340" y="143"/>
                  </a:lnTo>
                  <a:lnTo>
                    <a:pt x="334" y="151"/>
                  </a:lnTo>
                  <a:lnTo>
                    <a:pt x="329" y="158"/>
                  </a:lnTo>
                  <a:lnTo>
                    <a:pt x="326" y="167"/>
                  </a:lnTo>
                  <a:lnTo>
                    <a:pt x="326" y="172"/>
                  </a:lnTo>
                  <a:lnTo>
                    <a:pt x="328" y="175"/>
                  </a:lnTo>
                  <a:lnTo>
                    <a:pt x="330" y="179"/>
                  </a:lnTo>
                  <a:lnTo>
                    <a:pt x="332" y="182"/>
                  </a:lnTo>
                  <a:lnTo>
                    <a:pt x="337" y="185"/>
                  </a:lnTo>
                  <a:lnTo>
                    <a:pt x="334" y="185"/>
                  </a:lnTo>
                  <a:lnTo>
                    <a:pt x="330" y="186"/>
                  </a:lnTo>
                  <a:lnTo>
                    <a:pt x="328" y="188"/>
                  </a:lnTo>
                  <a:lnTo>
                    <a:pt x="326" y="191"/>
                  </a:lnTo>
                  <a:lnTo>
                    <a:pt x="324" y="198"/>
                  </a:lnTo>
                  <a:lnTo>
                    <a:pt x="322" y="205"/>
                  </a:lnTo>
                  <a:lnTo>
                    <a:pt x="318" y="212"/>
                  </a:lnTo>
                  <a:lnTo>
                    <a:pt x="310" y="219"/>
                  </a:lnTo>
                  <a:lnTo>
                    <a:pt x="300" y="221"/>
                  </a:lnTo>
                  <a:lnTo>
                    <a:pt x="292" y="221"/>
                  </a:lnTo>
                  <a:lnTo>
                    <a:pt x="290" y="220"/>
                  </a:lnTo>
                  <a:lnTo>
                    <a:pt x="290" y="217"/>
                  </a:lnTo>
                  <a:lnTo>
                    <a:pt x="292" y="215"/>
                  </a:lnTo>
                  <a:lnTo>
                    <a:pt x="293" y="212"/>
                  </a:lnTo>
                  <a:lnTo>
                    <a:pt x="294" y="210"/>
                  </a:lnTo>
                  <a:lnTo>
                    <a:pt x="294" y="208"/>
                  </a:lnTo>
                  <a:lnTo>
                    <a:pt x="295" y="204"/>
                  </a:lnTo>
                  <a:lnTo>
                    <a:pt x="294" y="202"/>
                  </a:lnTo>
                  <a:lnTo>
                    <a:pt x="293" y="202"/>
                  </a:lnTo>
                  <a:lnTo>
                    <a:pt x="292" y="202"/>
                  </a:lnTo>
                  <a:lnTo>
                    <a:pt x="290" y="202"/>
                  </a:lnTo>
                  <a:lnTo>
                    <a:pt x="288" y="203"/>
                  </a:lnTo>
                  <a:lnTo>
                    <a:pt x="286" y="204"/>
                  </a:lnTo>
                  <a:lnTo>
                    <a:pt x="284" y="205"/>
                  </a:lnTo>
                  <a:lnTo>
                    <a:pt x="281" y="209"/>
                  </a:lnTo>
                  <a:lnTo>
                    <a:pt x="279" y="214"/>
                  </a:lnTo>
                  <a:lnTo>
                    <a:pt x="279" y="220"/>
                  </a:lnTo>
                  <a:lnTo>
                    <a:pt x="277" y="225"/>
                  </a:lnTo>
                  <a:lnTo>
                    <a:pt x="273" y="228"/>
                  </a:lnTo>
                  <a:lnTo>
                    <a:pt x="267" y="228"/>
                  </a:lnTo>
                  <a:lnTo>
                    <a:pt x="260" y="225"/>
                  </a:lnTo>
                  <a:lnTo>
                    <a:pt x="254" y="221"/>
                  </a:lnTo>
                  <a:lnTo>
                    <a:pt x="252" y="217"/>
                  </a:lnTo>
                  <a:lnTo>
                    <a:pt x="253" y="212"/>
                  </a:lnTo>
                  <a:lnTo>
                    <a:pt x="255" y="206"/>
                  </a:lnTo>
                  <a:lnTo>
                    <a:pt x="258" y="199"/>
                  </a:lnTo>
                  <a:lnTo>
                    <a:pt x="254" y="199"/>
                  </a:lnTo>
                  <a:lnTo>
                    <a:pt x="251" y="202"/>
                  </a:lnTo>
                  <a:lnTo>
                    <a:pt x="248" y="204"/>
                  </a:lnTo>
                  <a:lnTo>
                    <a:pt x="248" y="206"/>
                  </a:lnTo>
                  <a:lnTo>
                    <a:pt x="247" y="209"/>
                  </a:lnTo>
                  <a:lnTo>
                    <a:pt x="246" y="210"/>
                  </a:lnTo>
                  <a:lnTo>
                    <a:pt x="243" y="211"/>
                  </a:lnTo>
                  <a:lnTo>
                    <a:pt x="242" y="214"/>
                  </a:lnTo>
                  <a:lnTo>
                    <a:pt x="241" y="215"/>
                  </a:lnTo>
                  <a:lnTo>
                    <a:pt x="241" y="217"/>
                  </a:lnTo>
                  <a:lnTo>
                    <a:pt x="242" y="220"/>
                  </a:lnTo>
                  <a:lnTo>
                    <a:pt x="233" y="221"/>
                  </a:lnTo>
                  <a:lnTo>
                    <a:pt x="223" y="222"/>
                  </a:lnTo>
                  <a:lnTo>
                    <a:pt x="213" y="222"/>
                  </a:lnTo>
                  <a:lnTo>
                    <a:pt x="205" y="217"/>
                  </a:lnTo>
                  <a:lnTo>
                    <a:pt x="205" y="220"/>
                  </a:lnTo>
                  <a:lnTo>
                    <a:pt x="204" y="222"/>
                  </a:lnTo>
                  <a:lnTo>
                    <a:pt x="204" y="223"/>
                  </a:lnTo>
                  <a:lnTo>
                    <a:pt x="202" y="226"/>
                  </a:lnTo>
                  <a:lnTo>
                    <a:pt x="202" y="227"/>
                  </a:lnTo>
                  <a:lnTo>
                    <a:pt x="202" y="229"/>
                  </a:lnTo>
                  <a:lnTo>
                    <a:pt x="205" y="229"/>
                  </a:lnTo>
                  <a:lnTo>
                    <a:pt x="206" y="229"/>
                  </a:lnTo>
                  <a:lnTo>
                    <a:pt x="208" y="229"/>
                  </a:lnTo>
                  <a:lnTo>
                    <a:pt x="210" y="229"/>
                  </a:lnTo>
                  <a:lnTo>
                    <a:pt x="211" y="229"/>
                  </a:lnTo>
                  <a:lnTo>
                    <a:pt x="212" y="235"/>
                  </a:lnTo>
                  <a:lnTo>
                    <a:pt x="210" y="239"/>
                  </a:lnTo>
                  <a:lnTo>
                    <a:pt x="206" y="240"/>
                  </a:lnTo>
                  <a:lnTo>
                    <a:pt x="200" y="240"/>
                  </a:lnTo>
                  <a:lnTo>
                    <a:pt x="195" y="240"/>
                  </a:lnTo>
                  <a:lnTo>
                    <a:pt x="190" y="241"/>
                  </a:lnTo>
                  <a:lnTo>
                    <a:pt x="188" y="244"/>
                  </a:lnTo>
                  <a:lnTo>
                    <a:pt x="184" y="255"/>
                  </a:lnTo>
                  <a:lnTo>
                    <a:pt x="177" y="264"/>
                  </a:lnTo>
                  <a:lnTo>
                    <a:pt x="169" y="273"/>
                  </a:lnTo>
                  <a:lnTo>
                    <a:pt x="163" y="274"/>
                  </a:lnTo>
                  <a:lnTo>
                    <a:pt x="157" y="271"/>
                  </a:lnTo>
                  <a:lnTo>
                    <a:pt x="150" y="269"/>
                  </a:lnTo>
                  <a:lnTo>
                    <a:pt x="150" y="265"/>
                  </a:lnTo>
                  <a:lnTo>
                    <a:pt x="148" y="263"/>
                  </a:lnTo>
                  <a:lnTo>
                    <a:pt x="146" y="261"/>
                  </a:lnTo>
                  <a:lnTo>
                    <a:pt x="144" y="259"/>
                  </a:lnTo>
                  <a:lnTo>
                    <a:pt x="141" y="258"/>
                  </a:lnTo>
                  <a:lnTo>
                    <a:pt x="140" y="256"/>
                  </a:lnTo>
                  <a:lnTo>
                    <a:pt x="138" y="255"/>
                  </a:lnTo>
                  <a:lnTo>
                    <a:pt x="136" y="252"/>
                  </a:lnTo>
                  <a:lnTo>
                    <a:pt x="136" y="250"/>
                  </a:lnTo>
                  <a:lnTo>
                    <a:pt x="136" y="247"/>
                  </a:lnTo>
                  <a:lnTo>
                    <a:pt x="139" y="245"/>
                  </a:lnTo>
                  <a:lnTo>
                    <a:pt x="141" y="244"/>
                  </a:lnTo>
                  <a:lnTo>
                    <a:pt x="144" y="241"/>
                  </a:lnTo>
                  <a:lnTo>
                    <a:pt x="146" y="240"/>
                  </a:lnTo>
                  <a:lnTo>
                    <a:pt x="150" y="239"/>
                  </a:lnTo>
                  <a:lnTo>
                    <a:pt x="151" y="237"/>
                  </a:lnTo>
                  <a:lnTo>
                    <a:pt x="147" y="238"/>
                  </a:lnTo>
                  <a:lnTo>
                    <a:pt x="140" y="240"/>
                  </a:lnTo>
                  <a:lnTo>
                    <a:pt x="134" y="244"/>
                  </a:lnTo>
                  <a:lnTo>
                    <a:pt x="130" y="247"/>
                  </a:lnTo>
                  <a:lnTo>
                    <a:pt x="129" y="246"/>
                  </a:lnTo>
                  <a:lnTo>
                    <a:pt x="128" y="244"/>
                  </a:lnTo>
                  <a:lnTo>
                    <a:pt x="128" y="241"/>
                  </a:lnTo>
                  <a:lnTo>
                    <a:pt x="129" y="240"/>
                  </a:lnTo>
                  <a:lnTo>
                    <a:pt x="130" y="238"/>
                  </a:lnTo>
                  <a:lnTo>
                    <a:pt x="131" y="237"/>
                  </a:lnTo>
                  <a:lnTo>
                    <a:pt x="133" y="235"/>
                  </a:lnTo>
                  <a:lnTo>
                    <a:pt x="134" y="235"/>
                  </a:lnTo>
                  <a:lnTo>
                    <a:pt x="135" y="235"/>
                  </a:lnTo>
                  <a:lnTo>
                    <a:pt x="136" y="234"/>
                  </a:lnTo>
                  <a:lnTo>
                    <a:pt x="139" y="233"/>
                  </a:lnTo>
                  <a:lnTo>
                    <a:pt x="131" y="229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70" name="Freeform 17"/>
            <p:cNvSpPr>
              <a:spLocks/>
            </p:cNvSpPr>
            <p:nvPr/>
          </p:nvSpPr>
          <p:spPr bwMode="gray">
            <a:xfrm>
              <a:off x="4325" y="1575"/>
              <a:ext cx="167" cy="258"/>
            </a:xfrm>
            <a:custGeom>
              <a:avLst/>
              <a:gdLst>
                <a:gd name="T0" fmla="*/ 2 w 143"/>
                <a:gd name="T1" fmla="*/ 247 h 221"/>
                <a:gd name="T2" fmla="*/ 1 w 143"/>
                <a:gd name="T3" fmla="*/ 254 h 221"/>
                <a:gd name="T4" fmla="*/ 8 w 143"/>
                <a:gd name="T5" fmla="*/ 258 h 221"/>
                <a:gd name="T6" fmla="*/ 23 w 143"/>
                <a:gd name="T7" fmla="*/ 247 h 221"/>
                <a:gd name="T8" fmla="*/ 63 w 143"/>
                <a:gd name="T9" fmla="*/ 240 h 221"/>
                <a:gd name="T10" fmla="*/ 68 w 143"/>
                <a:gd name="T11" fmla="*/ 237 h 221"/>
                <a:gd name="T12" fmla="*/ 68 w 143"/>
                <a:gd name="T13" fmla="*/ 231 h 221"/>
                <a:gd name="T14" fmla="*/ 58 w 143"/>
                <a:gd name="T15" fmla="*/ 204 h 221"/>
                <a:gd name="T16" fmla="*/ 51 w 143"/>
                <a:gd name="T17" fmla="*/ 194 h 221"/>
                <a:gd name="T18" fmla="*/ 44 w 143"/>
                <a:gd name="T19" fmla="*/ 188 h 221"/>
                <a:gd name="T20" fmla="*/ 43 w 143"/>
                <a:gd name="T21" fmla="*/ 175 h 221"/>
                <a:gd name="T22" fmla="*/ 36 w 143"/>
                <a:gd name="T23" fmla="*/ 166 h 221"/>
                <a:gd name="T24" fmla="*/ 37 w 143"/>
                <a:gd name="T25" fmla="*/ 161 h 221"/>
                <a:gd name="T26" fmla="*/ 35 w 143"/>
                <a:gd name="T27" fmla="*/ 158 h 221"/>
                <a:gd name="T28" fmla="*/ 28 w 143"/>
                <a:gd name="T29" fmla="*/ 152 h 221"/>
                <a:gd name="T30" fmla="*/ 30 w 143"/>
                <a:gd name="T31" fmla="*/ 146 h 221"/>
                <a:gd name="T32" fmla="*/ 55 w 143"/>
                <a:gd name="T33" fmla="*/ 154 h 221"/>
                <a:gd name="T34" fmla="*/ 79 w 143"/>
                <a:gd name="T35" fmla="*/ 159 h 221"/>
                <a:gd name="T36" fmla="*/ 83 w 143"/>
                <a:gd name="T37" fmla="*/ 153 h 221"/>
                <a:gd name="T38" fmla="*/ 104 w 143"/>
                <a:gd name="T39" fmla="*/ 153 h 221"/>
                <a:gd name="T40" fmla="*/ 141 w 143"/>
                <a:gd name="T41" fmla="*/ 153 h 221"/>
                <a:gd name="T42" fmla="*/ 139 w 143"/>
                <a:gd name="T43" fmla="*/ 147 h 221"/>
                <a:gd name="T44" fmla="*/ 138 w 143"/>
                <a:gd name="T45" fmla="*/ 141 h 221"/>
                <a:gd name="T46" fmla="*/ 161 w 143"/>
                <a:gd name="T47" fmla="*/ 99 h 221"/>
                <a:gd name="T48" fmla="*/ 161 w 143"/>
                <a:gd name="T49" fmla="*/ 64 h 221"/>
                <a:gd name="T50" fmla="*/ 154 w 143"/>
                <a:gd name="T51" fmla="*/ 63 h 221"/>
                <a:gd name="T52" fmla="*/ 146 w 143"/>
                <a:gd name="T53" fmla="*/ 58 h 221"/>
                <a:gd name="T54" fmla="*/ 85 w 143"/>
                <a:gd name="T55" fmla="*/ 0 h 221"/>
                <a:gd name="T56" fmla="*/ 78 w 143"/>
                <a:gd name="T57" fmla="*/ 2 h 221"/>
                <a:gd name="T58" fmla="*/ 77 w 143"/>
                <a:gd name="T59" fmla="*/ 13 h 221"/>
                <a:gd name="T60" fmla="*/ 93 w 143"/>
                <a:gd name="T61" fmla="*/ 36 h 221"/>
                <a:gd name="T62" fmla="*/ 91 w 143"/>
                <a:gd name="T63" fmla="*/ 75 h 221"/>
                <a:gd name="T64" fmla="*/ 92 w 143"/>
                <a:gd name="T65" fmla="*/ 83 h 221"/>
                <a:gd name="T66" fmla="*/ 91 w 143"/>
                <a:gd name="T67" fmla="*/ 96 h 221"/>
                <a:gd name="T68" fmla="*/ 75 w 143"/>
                <a:gd name="T69" fmla="*/ 112 h 221"/>
                <a:gd name="T70" fmla="*/ 61 w 143"/>
                <a:gd name="T71" fmla="*/ 113 h 221"/>
                <a:gd name="T72" fmla="*/ 23 w 143"/>
                <a:gd name="T73" fmla="*/ 96 h 221"/>
                <a:gd name="T74" fmla="*/ 13 w 143"/>
                <a:gd name="T75" fmla="*/ 98 h 221"/>
                <a:gd name="T76" fmla="*/ 16 w 143"/>
                <a:gd name="T77" fmla="*/ 105 h 221"/>
                <a:gd name="T78" fmla="*/ 25 w 143"/>
                <a:gd name="T79" fmla="*/ 113 h 221"/>
                <a:gd name="T80" fmla="*/ 16 w 143"/>
                <a:gd name="T81" fmla="*/ 128 h 221"/>
                <a:gd name="T82" fmla="*/ 4 w 143"/>
                <a:gd name="T83" fmla="*/ 148 h 221"/>
                <a:gd name="T84" fmla="*/ 18 w 143"/>
                <a:gd name="T85" fmla="*/ 167 h 221"/>
                <a:gd name="T86" fmla="*/ 15 w 143"/>
                <a:gd name="T87" fmla="*/ 176 h 221"/>
                <a:gd name="T88" fmla="*/ 7 w 143"/>
                <a:gd name="T89" fmla="*/ 188 h 221"/>
                <a:gd name="T90" fmla="*/ 15 w 143"/>
                <a:gd name="T91" fmla="*/ 203 h 221"/>
                <a:gd name="T92" fmla="*/ 18 w 143"/>
                <a:gd name="T93" fmla="*/ 216 h 221"/>
                <a:gd name="T94" fmla="*/ 23 w 143"/>
                <a:gd name="T95" fmla="*/ 223 h 221"/>
                <a:gd name="T96" fmla="*/ 21 w 143"/>
                <a:gd name="T97" fmla="*/ 231 h 221"/>
                <a:gd name="T98" fmla="*/ 16 w 143"/>
                <a:gd name="T99" fmla="*/ 238 h 221"/>
                <a:gd name="T100" fmla="*/ 9 w 143"/>
                <a:gd name="T101" fmla="*/ 238 h 221"/>
                <a:gd name="T102" fmla="*/ 9 w 143"/>
                <a:gd name="T103" fmla="*/ 238 h 221"/>
                <a:gd name="T104" fmla="*/ 7 w 143"/>
                <a:gd name="T105" fmla="*/ 242 h 22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43"/>
                <a:gd name="T160" fmla="*/ 0 h 221"/>
                <a:gd name="T161" fmla="*/ 143 w 143"/>
                <a:gd name="T162" fmla="*/ 221 h 22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43" h="221">
                  <a:moveTo>
                    <a:pt x="6" y="207"/>
                  </a:moveTo>
                  <a:lnTo>
                    <a:pt x="3" y="209"/>
                  </a:lnTo>
                  <a:lnTo>
                    <a:pt x="2" y="212"/>
                  </a:lnTo>
                  <a:lnTo>
                    <a:pt x="1" y="214"/>
                  </a:lnTo>
                  <a:lnTo>
                    <a:pt x="0" y="216"/>
                  </a:lnTo>
                  <a:lnTo>
                    <a:pt x="1" y="218"/>
                  </a:lnTo>
                  <a:lnTo>
                    <a:pt x="2" y="220"/>
                  </a:lnTo>
                  <a:lnTo>
                    <a:pt x="5" y="221"/>
                  </a:lnTo>
                  <a:lnTo>
                    <a:pt x="7" y="221"/>
                  </a:lnTo>
                  <a:lnTo>
                    <a:pt x="9" y="221"/>
                  </a:lnTo>
                  <a:lnTo>
                    <a:pt x="12" y="220"/>
                  </a:lnTo>
                  <a:lnTo>
                    <a:pt x="20" y="212"/>
                  </a:lnTo>
                  <a:lnTo>
                    <a:pt x="31" y="207"/>
                  </a:lnTo>
                  <a:lnTo>
                    <a:pt x="42" y="206"/>
                  </a:lnTo>
                  <a:lnTo>
                    <a:pt x="54" y="206"/>
                  </a:lnTo>
                  <a:lnTo>
                    <a:pt x="55" y="206"/>
                  </a:lnTo>
                  <a:lnTo>
                    <a:pt x="56" y="204"/>
                  </a:lnTo>
                  <a:lnTo>
                    <a:pt x="58" y="203"/>
                  </a:lnTo>
                  <a:lnTo>
                    <a:pt x="59" y="202"/>
                  </a:lnTo>
                  <a:lnTo>
                    <a:pt x="59" y="199"/>
                  </a:lnTo>
                  <a:lnTo>
                    <a:pt x="58" y="198"/>
                  </a:lnTo>
                  <a:lnTo>
                    <a:pt x="53" y="191"/>
                  </a:lnTo>
                  <a:lnTo>
                    <a:pt x="50" y="183"/>
                  </a:lnTo>
                  <a:lnTo>
                    <a:pt x="50" y="175"/>
                  </a:lnTo>
                  <a:lnTo>
                    <a:pt x="48" y="168"/>
                  </a:lnTo>
                  <a:lnTo>
                    <a:pt x="47" y="167"/>
                  </a:lnTo>
                  <a:lnTo>
                    <a:pt x="44" y="166"/>
                  </a:lnTo>
                  <a:lnTo>
                    <a:pt x="42" y="163"/>
                  </a:lnTo>
                  <a:lnTo>
                    <a:pt x="39" y="162"/>
                  </a:lnTo>
                  <a:lnTo>
                    <a:pt x="38" y="161"/>
                  </a:lnTo>
                  <a:lnTo>
                    <a:pt x="38" y="156"/>
                  </a:lnTo>
                  <a:lnTo>
                    <a:pt x="38" y="153"/>
                  </a:lnTo>
                  <a:lnTo>
                    <a:pt x="37" y="150"/>
                  </a:lnTo>
                  <a:lnTo>
                    <a:pt x="36" y="148"/>
                  </a:lnTo>
                  <a:lnTo>
                    <a:pt x="33" y="145"/>
                  </a:lnTo>
                  <a:lnTo>
                    <a:pt x="31" y="142"/>
                  </a:lnTo>
                  <a:lnTo>
                    <a:pt x="31" y="141"/>
                  </a:lnTo>
                  <a:lnTo>
                    <a:pt x="31" y="139"/>
                  </a:lnTo>
                  <a:lnTo>
                    <a:pt x="32" y="138"/>
                  </a:lnTo>
                  <a:lnTo>
                    <a:pt x="31" y="136"/>
                  </a:lnTo>
                  <a:lnTo>
                    <a:pt x="30" y="135"/>
                  </a:lnTo>
                  <a:lnTo>
                    <a:pt x="27" y="133"/>
                  </a:lnTo>
                  <a:lnTo>
                    <a:pt x="25" y="132"/>
                  </a:lnTo>
                  <a:lnTo>
                    <a:pt x="24" y="130"/>
                  </a:lnTo>
                  <a:lnTo>
                    <a:pt x="25" y="129"/>
                  </a:lnTo>
                  <a:lnTo>
                    <a:pt x="26" y="127"/>
                  </a:lnTo>
                  <a:lnTo>
                    <a:pt x="26" y="125"/>
                  </a:lnTo>
                  <a:lnTo>
                    <a:pt x="26" y="124"/>
                  </a:lnTo>
                  <a:lnTo>
                    <a:pt x="36" y="127"/>
                  </a:lnTo>
                  <a:lnTo>
                    <a:pt x="47" y="132"/>
                  </a:lnTo>
                  <a:lnTo>
                    <a:pt x="56" y="137"/>
                  </a:lnTo>
                  <a:lnTo>
                    <a:pt x="68" y="137"/>
                  </a:lnTo>
                  <a:lnTo>
                    <a:pt x="68" y="136"/>
                  </a:lnTo>
                  <a:lnTo>
                    <a:pt x="68" y="133"/>
                  </a:lnTo>
                  <a:lnTo>
                    <a:pt x="70" y="132"/>
                  </a:lnTo>
                  <a:lnTo>
                    <a:pt x="71" y="131"/>
                  </a:lnTo>
                  <a:lnTo>
                    <a:pt x="72" y="130"/>
                  </a:lnTo>
                  <a:lnTo>
                    <a:pt x="72" y="127"/>
                  </a:lnTo>
                  <a:lnTo>
                    <a:pt x="89" y="131"/>
                  </a:lnTo>
                  <a:lnTo>
                    <a:pt x="104" y="133"/>
                  </a:lnTo>
                  <a:lnTo>
                    <a:pt x="120" y="131"/>
                  </a:lnTo>
                  <a:lnTo>
                    <a:pt x="121" y="131"/>
                  </a:lnTo>
                  <a:lnTo>
                    <a:pt x="121" y="130"/>
                  </a:lnTo>
                  <a:lnTo>
                    <a:pt x="120" y="129"/>
                  </a:lnTo>
                  <a:lnTo>
                    <a:pt x="119" y="126"/>
                  </a:lnTo>
                  <a:lnTo>
                    <a:pt x="118" y="125"/>
                  </a:lnTo>
                  <a:lnTo>
                    <a:pt x="116" y="124"/>
                  </a:lnTo>
                  <a:lnTo>
                    <a:pt x="118" y="121"/>
                  </a:lnTo>
                  <a:lnTo>
                    <a:pt x="124" y="108"/>
                  </a:lnTo>
                  <a:lnTo>
                    <a:pt x="132" y="95"/>
                  </a:lnTo>
                  <a:lnTo>
                    <a:pt x="138" y="85"/>
                  </a:lnTo>
                  <a:lnTo>
                    <a:pt x="142" y="76"/>
                  </a:lnTo>
                  <a:lnTo>
                    <a:pt x="143" y="65"/>
                  </a:lnTo>
                  <a:lnTo>
                    <a:pt x="138" y="55"/>
                  </a:lnTo>
                  <a:lnTo>
                    <a:pt x="137" y="54"/>
                  </a:lnTo>
                  <a:lnTo>
                    <a:pt x="135" y="54"/>
                  </a:lnTo>
                  <a:lnTo>
                    <a:pt x="132" y="54"/>
                  </a:lnTo>
                  <a:lnTo>
                    <a:pt x="129" y="53"/>
                  </a:lnTo>
                  <a:lnTo>
                    <a:pt x="126" y="52"/>
                  </a:lnTo>
                  <a:lnTo>
                    <a:pt x="125" y="50"/>
                  </a:lnTo>
                  <a:lnTo>
                    <a:pt x="102" y="24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1"/>
                  </a:lnTo>
                  <a:lnTo>
                    <a:pt x="70" y="1"/>
                  </a:lnTo>
                  <a:lnTo>
                    <a:pt x="67" y="2"/>
                  </a:lnTo>
                  <a:lnTo>
                    <a:pt x="65" y="3"/>
                  </a:lnTo>
                  <a:lnTo>
                    <a:pt x="64" y="3"/>
                  </a:lnTo>
                  <a:lnTo>
                    <a:pt x="66" y="11"/>
                  </a:lnTo>
                  <a:lnTo>
                    <a:pt x="71" y="18"/>
                  </a:lnTo>
                  <a:lnTo>
                    <a:pt x="77" y="24"/>
                  </a:lnTo>
                  <a:lnTo>
                    <a:pt x="80" y="31"/>
                  </a:lnTo>
                  <a:lnTo>
                    <a:pt x="83" y="42"/>
                  </a:lnTo>
                  <a:lnTo>
                    <a:pt x="83" y="53"/>
                  </a:lnTo>
                  <a:lnTo>
                    <a:pt x="78" y="64"/>
                  </a:lnTo>
                  <a:lnTo>
                    <a:pt x="78" y="66"/>
                  </a:lnTo>
                  <a:lnTo>
                    <a:pt x="78" y="68"/>
                  </a:lnTo>
                  <a:lnTo>
                    <a:pt x="79" y="71"/>
                  </a:lnTo>
                  <a:lnTo>
                    <a:pt x="82" y="73"/>
                  </a:lnTo>
                  <a:lnTo>
                    <a:pt x="84" y="74"/>
                  </a:lnTo>
                  <a:lnTo>
                    <a:pt x="78" y="82"/>
                  </a:lnTo>
                  <a:lnTo>
                    <a:pt x="73" y="89"/>
                  </a:lnTo>
                  <a:lnTo>
                    <a:pt x="67" y="95"/>
                  </a:lnTo>
                  <a:lnTo>
                    <a:pt x="64" y="96"/>
                  </a:lnTo>
                  <a:lnTo>
                    <a:pt x="60" y="97"/>
                  </a:lnTo>
                  <a:lnTo>
                    <a:pt x="55" y="97"/>
                  </a:lnTo>
                  <a:lnTo>
                    <a:pt x="52" y="97"/>
                  </a:lnTo>
                  <a:lnTo>
                    <a:pt x="37" y="90"/>
                  </a:lnTo>
                  <a:lnTo>
                    <a:pt x="24" y="83"/>
                  </a:lnTo>
                  <a:lnTo>
                    <a:pt x="20" y="82"/>
                  </a:lnTo>
                  <a:lnTo>
                    <a:pt x="17" y="82"/>
                  </a:lnTo>
                  <a:lnTo>
                    <a:pt x="14" y="82"/>
                  </a:lnTo>
                  <a:lnTo>
                    <a:pt x="11" y="84"/>
                  </a:lnTo>
                  <a:lnTo>
                    <a:pt x="8" y="86"/>
                  </a:lnTo>
                  <a:lnTo>
                    <a:pt x="11" y="89"/>
                  </a:lnTo>
                  <a:lnTo>
                    <a:pt x="14" y="90"/>
                  </a:lnTo>
                  <a:lnTo>
                    <a:pt x="18" y="92"/>
                  </a:lnTo>
                  <a:lnTo>
                    <a:pt x="20" y="95"/>
                  </a:lnTo>
                  <a:lnTo>
                    <a:pt x="21" y="97"/>
                  </a:lnTo>
                  <a:lnTo>
                    <a:pt x="23" y="100"/>
                  </a:lnTo>
                  <a:lnTo>
                    <a:pt x="19" y="106"/>
                  </a:lnTo>
                  <a:lnTo>
                    <a:pt x="14" y="110"/>
                  </a:lnTo>
                  <a:lnTo>
                    <a:pt x="7" y="115"/>
                  </a:lnTo>
                  <a:lnTo>
                    <a:pt x="3" y="121"/>
                  </a:lnTo>
                  <a:lnTo>
                    <a:pt x="3" y="127"/>
                  </a:lnTo>
                  <a:lnTo>
                    <a:pt x="7" y="133"/>
                  </a:lnTo>
                  <a:lnTo>
                    <a:pt x="12" y="138"/>
                  </a:lnTo>
                  <a:lnTo>
                    <a:pt x="15" y="143"/>
                  </a:lnTo>
                  <a:lnTo>
                    <a:pt x="17" y="145"/>
                  </a:lnTo>
                  <a:lnTo>
                    <a:pt x="15" y="149"/>
                  </a:lnTo>
                  <a:lnTo>
                    <a:pt x="13" y="151"/>
                  </a:lnTo>
                  <a:lnTo>
                    <a:pt x="11" y="155"/>
                  </a:lnTo>
                  <a:lnTo>
                    <a:pt x="8" y="157"/>
                  </a:lnTo>
                  <a:lnTo>
                    <a:pt x="6" y="161"/>
                  </a:lnTo>
                  <a:lnTo>
                    <a:pt x="12" y="163"/>
                  </a:lnTo>
                  <a:lnTo>
                    <a:pt x="14" y="168"/>
                  </a:lnTo>
                  <a:lnTo>
                    <a:pt x="13" y="174"/>
                  </a:lnTo>
                  <a:lnTo>
                    <a:pt x="9" y="181"/>
                  </a:lnTo>
                  <a:lnTo>
                    <a:pt x="13" y="183"/>
                  </a:lnTo>
                  <a:lnTo>
                    <a:pt x="15" y="185"/>
                  </a:lnTo>
                  <a:lnTo>
                    <a:pt x="19" y="186"/>
                  </a:lnTo>
                  <a:lnTo>
                    <a:pt x="21" y="189"/>
                  </a:lnTo>
                  <a:lnTo>
                    <a:pt x="20" y="191"/>
                  </a:lnTo>
                  <a:lnTo>
                    <a:pt x="19" y="193"/>
                  </a:lnTo>
                  <a:lnTo>
                    <a:pt x="19" y="196"/>
                  </a:lnTo>
                  <a:lnTo>
                    <a:pt x="18" y="198"/>
                  </a:lnTo>
                  <a:lnTo>
                    <a:pt x="18" y="201"/>
                  </a:lnTo>
                  <a:lnTo>
                    <a:pt x="17" y="203"/>
                  </a:lnTo>
                  <a:lnTo>
                    <a:pt x="14" y="204"/>
                  </a:lnTo>
                  <a:lnTo>
                    <a:pt x="12" y="204"/>
                  </a:lnTo>
                  <a:lnTo>
                    <a:pt x="9" y="204"/>
                  </a:lnTo>
                  <a:lnTo>
                    <a:pt x="8" y="204"/>
                  </a:lnTo>
                  <a:lnTo>
                    <a:pt x="8" y="206"/>
                  </a:lnTo>
                  <a:lnTo>
                    <a:pt x="8" y="204"/>
                  </a:lnTo>
                  <a:lnTo>
                    <a:pt x="7" y="206"/>
                  </a:lnTo>
                  <a:lnTo>
                    <a:pt x="6" y="206"/>
                  </a:lnTo>
                  <a:lnTo>
                    <a:pt x="6" y="207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71" name="Freeform 18"/>
            <p:cNvSpPr>
              <a:spLocks/>
            </p:cNvSpPr>
            <p:nvPr/>
          </p:nvSpPr>
          <p:spPr bwMode="gray">
            <a:xfrm>
              <a:off x="2178" y="2451"/>
              <a:ext cx="196" cy="246"/>
            </a:xfrm>
            <a:custGeom>
              <a:avLst/>
              <a:gdLst>
                <a:gd name="T0" fmla="*/ 187 w 167"/>
                <a:gd name="T1" fmla="*/ 163 h 210"/>
                <a:gd name="T2" fmla="*/ 180 w 167"/>
                <a:gd name="T3" fmla="*/ 129 h 210"/>
                <a:gd name="T4" fmla="*/ 168 w 167"/>
                <a:gd name="T5" fmla="*/ 125 h 210"/>
                <a:gd name="T6" fmla="*/ 164 w 167"/>
                <a:gd name="T7" fmla="*/ 135 h 210"/>
                <a:gd name="T8" fmla="*/ 157 w 167"/>
                <a:gd name="T9" fmla="*/ 151 h 210"/>
                <a:gd name="T10" fmla="*/ 146 w 167"/>
                <a:gd name="T11" fmla="*/ 146 h 210"/>
                <a:gd name="T12" fmla="*/ 137 w 167"/>
                <a:gd name="T13" fmla="*/ 123 h 210"/>
                <a:gd name="T14" fmla="*/ 147 w 167"/>
                <a:gd name="T15" fmla="*/ 114 h 210"/>
                <a:gd name="T16" fmla="*/ 161 w 167"/>
                <a:gd name="T17" fmla="*/ 110 h 210"/>
                <a:gd name="T18" fmla="*/ 174 w 167"/>
                <a:gd name="T19" fmla="*/ 100 h 210"/>
                <a:gd name="T20" fmla="*/ 185 w 167"/>
                <a:gd name="T21" fmla="*/ 82 h 210"/>
                <a:gd name="T22" fmla="*/ 190 w 167"/>
                <a:gd name="T23" fmla="*/ 76 h 210"/>
                <a:gd name="T24" fmla="*/ 187 w 167"/>
                <a:gd name="T25" fmla="*/ 71 h 210"/>
                <a:gd name="T26" fmla="*/ 99 w 167"/>
                <a:gd name="T27" fmla="*/ 62 h 210"/>
                <a:gd name="T28" fmla="*/ 79 w 167"/>
                <a:gd name="T29" fmla="*/ 52 h 210"/>
                <a:gd name="T30" fmla="*/ 77 w 167"/>
                <a:gd name="T31" fmla="*/ 25 h 210"/>
                <a:gd name="T32" fmla="*/ 72 w 167"/>
                <a:gd name="T33" fmla="*/ 21 h 210"/>
                <a:gd name="T34" fmla="*/ 62 w 167"/>
                <a:gd name="T35" fmla="*/ 27 h 210"/>
                <a:gd name="T36" fmla="*/ 47 w 167"/>
                <a:gd name="T37" fmla="*/ 11 h 210"/>
                <a:gd name="T38" fmla="*/ 29 w 167"/>
                <a:gd name="T39" fmla="*/ 7 h 210"/>
                <a:gd name="T40" fmla="*/ 16 w 167"/>
                <a:gd name="T41" fmla="*/ 7 h 210"/>
                <a:gd name="T42" fmla="*/ 2 w 167"/>
                <a:gd name="T43" fmla="*/ 34 h 210"/>
                <a:gd name="T44" fmla="*/ 12 w 167"/>
                <a:gd name="T45" fmla="*/ 37 h 210"/>
                <a:gd name="T46" fmla="*/ 23 w 167"/>
                <a:gd name="T47" fmla="*/ 45 h 210"/>
                <a:gd name="T48" fmla="*/ 41 w 167"/>
                <a:gd name="T49" fmla="*/ 56 h 210"/>
                <a:gd name="T50" fmla="*/ 20 w 167"/>
                <a:gd name="T51" fmla="*/ 69 h 210"/>
                <a:gd name="T52" fmla="*/ 6 w 167"/>
                <a:gd name="T53" fmla="*/ 78 h 210"/>
                <a:gd name="T54" fmla="*/ 33 w 167"/>
                <a:gd name="T55" fmla="*/ 116 h 210"/>
                <a:gd name="T56" fmla="*/ 29 w 167"/>
                <a:gd name="T57" fmla="*/ 138 h 210"/>
                <a:gd name="T58" fmla="*/ 34 w 167"/>
                <a:gd name="T59" fmla="*/ 152 h 210"/>
                <a:gd name="T60" fmla="*/ 40 w 167"/>
                <a:gd name="T61" fmla="*/ 170 h 210"/>
                <a:gd name="T62" fmla="*/ 42 w 167"/>
                <a:gd name="T63" fmla="*/ 187 h 210"/>
                <a:gd name="T64" fmla="*/ 49 w 167"/>
                <a:gd name="T65" fmla="*/ 219 h 210"/>
                <a:gd name="T66" fmla="*/ 56 w 167"/>
                <a:gd name="T67" fmla="*/ 214 h 210"/>
                <a:gd name="T68" fmla="*/ 65 w 167"/>
                <a:gd name="T69" fmla="*/ 211 h 210"/>
                <a:gd name="T70" fmla="*/ 69 w 167"/>
                <a:gd name="T71" fmla="*/ 204 h 210"/>
                <a:gd name="T72" fmla="*/ 75 w 167"/>
                <a:gd name="T73" fmla="*/ 214 h 210"/>
                <a:gd name="T74" fmla="*/ 85 w 167"/>
                <a:gd name="T75" fmla="*/ 180 h 210"/>
                <a:gd name="T76" fmla="*/ 86 w 167"/>
                <a:gd name="T77" fmla="*/ 206 h 210"/>
                <a:gd name="T78" fmla="*/ 100 w 167"/>
                <a:gd name="T79" fmla="*/ 205 h 210"/>
                <a:gd name="T80" fmla="*/ 104 w 167"/>
                <a:gd name="T81" fmla="*/ 187 h 210"/>
                <a:gd name="T82" fmla="*/ 106 w 167"/>
                <a:gd name="T83" fmla="*/ 166 h 210"/>
                <a:gd name="T84" fmla="*/ 111 w 167"/>
                <a:gd name="T85" fmla="*/ 201 h 210"/>
                <a:gd name="T86" fmla="*/ 124 w 167"/>
                <a:gd name="T87" fmla="*/ 192 h 210"/>
                <a:gd name="T88" fmla="*/ 109 w 167"/>
                <a:gd name="T89" fmla="*/ 162 h 210"/>
                <a:gd name="T90" fmla="*/ 116 w 167"/>
                <a:gd name="T91" fmla="*/ 164 h 210"/>
                <a:gd name="T92" fmla="*/ 127 w 167"/>
                <a:gd name="T93" fmla="*/ 178 h 210"/>
                <a:gd name="T94" fmla="*/ 131 w 167"/>
                <a:gd name="T95" fmla="*/ 200 h 210"/>
                <a:gd name="T96" fmla="*/ 137 w 167"/>
                <a:gd name="T97" fmla="*/ 179 h 210"/>
                <a:gd name="T98" fmla="*/ 144 w 167"/>
                <a:gd name="T99" fmla="*/ 176 h 210"/>
                <a:gd name="T100" fmla="*/ 151 w 167"/>
                <a:gd name="T101" fmla="*/ 180 h 210"/>
                <a:gd name="T102" fmla="*/ 158 w 167"/>
                <a:gd name="T103" fmla="*/ 191 h 210"/>
                <a:gd name="T104" fmla="*/ 162 w 167"/>
                <a:gd name="T105" fmla="*/ 206 h 210"/>
                <a:gd name="T106" fmla="*/ 161 w 167"/>
                <a:gd name="T107" fmla="*/ 214 h 210"/>
                <a:gd name="T108" fmla="*/ 167 w 167"/>
                <a:gd name="T109" fmla="*/ 237 h 210"/>
                <a:gd name="T110" fmla="*/ 175 w 167"/>
                <a:gd name="T111" fmla="*/ 239 h 210"/>
                <a:gd name="T112" fmla="*/ 190 w 167"/>
                <a:gd name="T113" fmla="*/ 227 h 210"/>
                <a:gd name="T114" fmla="*/ 189 w 167"/>
                <a:gd name="T115" fmla="*/ 206 h 21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67"/>
                <a:gd name="T175" fmla="*/ 0 h 210"/>
                <a:gd name="T176" fmla="*/ 167 w 167"/>
                <a:gd name="T177" fmla="*/ 210 h 21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67" h="210">
                  <a:moveTo>
                    <a:pt x="167" y="172"/>
                  </a:moveTo>
                  <a:lnTo>
                    <a:pt x="165" y="168"/>
                  </a:lnTo>
                  <a:lnTo>
                    <a:pt x="164" y="163"/>
                  </a:lnTo>
                  <a:lnTo>
                    <a:pt x="161" y="156"/>
                  </a:lnTo>
                  <a:lnTo>
                    <a:pt x="161" y="147"/>
                  </a:lnTo>
                  <a:lnTo>
                    <a:pt x="160" y="139"/>
                  </a:lnTo>
                  <a:lnTo>
                    <a:pt x="159" y="139"/>
                  </a:lnTo>
                  <a:lnTo>
                    <a:pt x="158" y="139"/>
                  </a:lnTo>
                  <a:lnTo>
                    <a:pt x="154" y="130"/>
                  </a:lnTo>
                  <a:lnTo>
                    <a:pt x="155" y="121"/>
                  </a:lnTo>
                  <a:lnTo>
                    <a:pt x="154" y="112"/>
                  </a:lnTo>
                  <a:lnTo>
                    <a:pt x="154" y="111"/>
                  </a:lnTo>
                  <a:lnTo>
                    <a:pt x="153" y="110"/>
                  </a:lnTo>
                  <a:lnTo>
                    <a:pt x="152" y="110"/>
                  </a:lnTo>
                  <a:lnTo>
                    <a:pt x="150" y="109"/>
                  </a:lnTo>
                  <a:lnTo>
                    <a:pt x="150" y="107"/>
                  </a:lnTo>
                  <a:lnTo>
                    <a:pt x="148" y="107"/>
                  </a:lnTo>
                  <a:lnTo>
                    <a:pt x="147" y="107"/>
                  </a:lnTo>
                  <a:lnTo>
                    <a:pt x="144" y="109"/>
                  </a:lnTo>
                  <a:lnTo>
                    <a:pt x="143" y="107"/>
                  </a:lnTo>
                  <a:lnTo>
                    <a:pt x="141" y="106"/>
                  </a:lnTo>
                  <a:lnTo>
                    <a:pt x="140" y="106"/>
                  </a:lnTo>
                  <a:lnTo>
                    <a:pt x="138" y="106"/>
                  </a:lnTo>
                  <a:lnTo>
                    <a:pt x="138" y="107"/>
                  </a:lnTo>
                  <a:lnTo>
                    <a:pt x="138" y="110"/>
                  </a:lnTo>
                  <a:lnTo>
                    <a:pt x="140" y="112"/>
                  </a:lnTo>
                  <a:lnTo>
                    <a:pt x="140" y="115"/>
                  </a:lnTo>
                  <a:lnTo>
                    <a:pt x="140" y="117"/>
                  </a:lnTo>
                  <a:lnTo>
                    <a:pt x="140" y="119"/>
                  </a:lnTo>
                  <a:lnTo>
                    <a:pt x="137" y="122"/>
                  </a:lnTo>
                  <a:lnTo>
                    <a:pt x="135" y="123"/>
                  </a:lnTo>
                  <a:lnTo>
                    <a:pt x="135" y="124"/>
                  </a:lnTo>
                  <a:lnTo>
                    <a:pt x="134" y="127"/>
                  </a:lnTo>
                  <a:lnTo>
                    <a:pt x="134" y="129"/>
                  </a:lnTo>
                  <a:lnTo>
                    <a:pt x="134" y="132"/>
                  </a:lnTo>
                  <a:lnTo>
                    <a:pt x="132" y="133"/>
                  </a:lnTo>
                  <a:lnTo>
                    <a:pt x="130" y="133"/>
                  </a:lnTo>
                  <a:lnTo>
                    <a:pt x="129" y="132"/>
                  </a:lnTo>
                  <a:lnTo>
                    <a:pt x="128" y="130"/>
                  </a:lnTo>
                  <a:lnTo>
                    <a:pt x="126" y="128"/>
                  </a:lnTo>
                  <a:lnTo>
                    <a:pt x="124" y="125"/>
                  </a:lnTo>
                  <a:lnTo>
                    <a:pt x="123" y="124"/>
                  </a:lnTo>
                  <a:lnTo>
                    <a:pt x="119" y="122"/>
                  </a:lnTo>
                  <a:lnTo>
                    <a:pt x="117" y="118"/>
                  </a:lnTo>
                  <a:lnTo>
                    <a:pt x="115" y="115"/>
                  </a:lnTo>
                  <a:lnTo>
                    <a:pt x="115" y="110"/>
                  </a:lnTo>
                  <a:lnTo>
                    <a:pt x="115" y="106"/>
                  </a:lnTo>
                  <a:lnTo>
                    <a:pt x="117" y="105"/>
                  </a:lnTo>
                  <a:lnTo>
                    <a:pt x="119" y="103"/>
                  </a:lnTo>
                  <a:lnTo>
                    <a:pt x="122" y="101"/>
                  </a:lnTo>
                  <a:lnTo>
                    <a:pt x="120" y="100"/>
                  </a:lnTo>
                  <a:lnTo>
                    <a:pt x="120" y="99"/>
                  </a:lnTo>
                  <a:lnTo>
                    <a:pt x="123" y="97"/>
                  </a:lnTo>
                  <a:lnTo>
                    <a:pt x="125" y="97"/>
                  </a:lnTo>
                  <a:lnTo>
                    <a:pt x="128" y="95"/>
                  </a:lnTo>
                  <a:lnTo>
                    <a:pt x="130" y="95"/>
                  </a:lnTo>
                  <a:lnTo>
                    <a:pt x="134" y="94"/>
                  </a:lnTo>
                  <a:lnTo>
                    <a:pt x="135" y="92"/>
                  </a:lnTo>
                  <a:lnTo>
                    <a:pt x="136" y="92"/>
                  </a:lnTo>
                  <a:lnTo>
                    <a:pt x="136" y="93"/>
                  </a:lnTo>
                  <a:lnTo>
                    <a:pt x="137" y="94"/>
                  </a:lnTo>
                  <a:lnTo>
                    <a:pt x="138" y="94"/>
                  </a:lnTo>
                  <a:lnTo>
                    <a:pt x="141" y="93"/>
                  </a:lnTo>
                  <a:lnTo>
                    <a:pt x="142" y="92"/>
                  </a:lnTo>
                  <a:lnTo>
                    <a:pt x="143" y="89"/>
                  </a:lnTo>
                  <a:lnTo>
                    <a:pt x="144" y="87"/>
                  </a:lnTo>
                  <a:lnTo>
                    <a:pt x="146" y="86"/>
                  </a:lnTo>
                  <a:lnTo>
                    <a:pt x="148" y="85"/>
                  </a:lnTo>
                  <a:lnTo>
                    <a:pt x="150" y="85"/>
                  </a:lnTo>
                  <a:lnTo>
                    <a:pt x="149" y="81"/>
                  </a:lnTo>
                  <a:lnTo>
                    <a:pt x="149" y="77"/>
                  </a:lnTo>
                  <a:lnTo>
                    <a:pt x="150" y="74"/>
                  </a:lnTo>
                  <a:lnTo>
                    <a:pt x="153" y="73"/>
                  </a:lnTo>
                  <a:lnTo>
                    <a:pt x="154" y="71"/>
                  </a:lnTo>
                  <a:lnTo>
                    <a:pt x="158" y="70"/>
                  </a:lnTo>
                  <a:lnTo>
                    <a:pt x="160" y="69"/>
                  </a:lnTo>
                  <a:lnTo>
                    <a:pt x="161" y="69"/>
                  </a:lnTo>
                  <a:lnTo>
                    <a:pt x="162" y="69"/>
                  </a:lnTo>
                  <a:lnTo>
                    <a:pt x="164" y="69"/>
                  </a:lnTo>
                  <a:lnTo>
                    <a:pt x="164" y="68"/>
                  </a:lnTo>
                  <a:lnTo>
                    <a:pt x="164" y="67"/>
                  </a:lnTo>
                  <a:lnTo>
                    <a:pt x="162" y="65"/>
                  </a:lnTo>
                  <a:lnTo>
                    <a:pt x="161" y="65"/>
                  </a:lnTo>
                  <a:lnTo>
                    <a:pt x="160" y="64"/>
                  </a:lnTo>
                  <a:lnTo>
                    <a:pt x="159" y="63"/>
                  </a:lnTo>
                  <a:lnTo>
                    <a:pt x="158" y="62"/>
                  </a:lnTo>
                  <a:lnTo>
                    <a:pt x="159" y="62"/>
                  </a:lnTo>
                  <a:lnTo>
                    <a:pt x="159" y="61"/>
                  </a:lnTo>
                  <a:lnTo>
                    <a:pt x="159" y="59"/>
                  </a:lnTo>
                  <a:lnTo>
                    <a:pt x="142" y="56"/>
                  </a:lnTo>
                  <a:lnTo>
                    <a:pt x="124" y="55"/>
                  </a:lnTo>
                  <a:lnTo>
                    <a:pt x="106" y="56"/>
                  </a:lnTo>
                  <a:lnTo>
                    <a:pt x="88" y="55"/>
                  </a:lnTo>
                  <a:lnTo>
                    <a:pt x="84" y="53"/>
                  </a:lnTo>
                  <a:lnTo>
                    <a:pt x="82" y="52"/>
                  </a:lnTo>
                  <a:lnTo>
                    <a:pt x="79" y="51"/>
                  </a:lnTo>
                  <a:lnTo>
                    <a:pt x="76" y="51"/>
                  </a:lnTo>
                  <a:lnTo>
                    <a:pt x="72" y="50"/>
                  </a:lnTo>
                  <a:lnTo>
                    <a:pt x="70" y="48"/>
                  </a:lnTo>
                  <a:lnTo>
                    <a:pt x="69" y="46"/>
                  </a:lnTo>
                  <a:lnTo>
                    <a:pt x="67" y="44"/>
                  </a:lnTo>
                  <a:lnTo>
                    <a:pt x="66" y="39"/>
                  </a:lnTo>
                  <a:lnTo>
                    <a:pt x="66" y="34"/>
                  </a:lnTo>
                  <a:lnTo>
                    <a:pt x="67" y="29"/>
                  </a:lnTo>
                  <a:lnTo>
                    <a:pt x="69" y="24"/>
                  </a:lnTo>
                  <a:lnTo>
                    <a:pt x="67" y="23"/>
                  </a:lnTo>
                  <a:lnTo>
                    <a:pt x="66" y="22"/>
                  </a:lnTo>
                  <a:lnTo>
                    <a:pt x="66" y="21"/>
                  </a:lnTo>
                  <a:lnTo>
                    <a:pt x="66" y="18"/>
                  </a:lnTo>
                  <a:lnTo>
                    <a:pt x="65" y="17"/>
                  </a:lnTo>
                  <a:lnTo>
                    <a:pt x="65" y="16"/>
                  </a:lnTo>
                  <a:lnTo>
                    <a:pt x="64" y="16"/>
                  </a:lnTo>
                  <a:lnTo>
                    <a:pt x="61" y="16"/>
                  </a:lnTo>
                  <a:lnTo>
                    <a:pt x="61" y="18"/>
                  </a:lnTo>
                  <a:lnTo>
                    <a:pt x="60" y="17"/>
                  </a:lnTo>
                  <a:lnTo>
                    <a:pt x="58" y="18"/>
                  </a:lnTo>
                  <a:lnTo>
                    <a:pt x="57" y="20"/>
                  </a:lnTo>
                  <a:lnTo>
                    <a:pt x="55" y="21"/>
                  </a:lnTo>
                  <a:lnTo>
                    <a:pt x="54" y="22"/>
                  </a:lnTo>
                  <a:lnTo>
                    <a:pt x="53" y="23"/>
                  </a:lnTo>
                  <a:lnTo>
                    <a:pt x="52" y="22"/>
                  </a:lnTo>
                  <a:lnTo>
                    <a:pt x="48" y="21"/>
                  </a:lnTo>
                  <a:lnTo>
                    <a:pt x="47" y="17"/>
                  </a:lnTo>
                  <a:lnTo>
                    <a:pt x="45" y="15"/>
                  </a:lnTo>
                  <a:lnTo>
                    <a:pt x="42" y="12"/>
                  </a:lnTo>
                  <a:lnTo>
                    <a:pt x="41" y="9"/>
                  </a:lnTo>
                  <a:lnTo>
                    <a:pt x="40" y="9"/>
                  </a:lnTo>
                  <a:lnTo>
                    <a:pt x="37" y="9"/>
                  </a:lnTo>
                  <a:lnTo>
                    <a:pt x="36" y="9"/>
                  </a:lnTo>
                  <a:lnTo>
                    <a:pt x="34" y="9"/>
                  </a:lnTo>
                  <a:lnTo>
                    <a:pt x="32" y="10"/>
                  </a:lnTo>
                  <a:lnTo>
                    <a:pt x="32" y="11"/>
                  </a:lnTo>
                  <a:lnTo>
                    <a:pt x="29" y="9"/>
                  </a:lnTo>
                  <a:lnTo>
                    <a:pt x="25" y="6"/>
                  </a:lnTo>
                  <a:lnTo>
                    <a:pt x="22" y="4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4" y="6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2" y="14"/>
                  </a:lnTo>
                  <a:lnTo>
                    <a:pt x="8" y="17"/>
                  </a:lnTo>
                  <a:lnTo>
                    <a:pt x="6" y="22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6" y="34"/>
                  </a:lnTo>
                  <a:lnTo>
                    <a:pt x="7" y="33"/>
                  </a:lnTo>
                  <a:lnTo>
                    <a:pt x="8" y="32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4" y="34"/>
                  </a:lnTo>
                  <a:lnTo>
                    <a:pt x="16" y="35"/>
                  </a:lnTo>
                  <a:lnTo>
                    <a:pt x="18" y="36"/>
                  </a:lnTo>
                  <a:lnTo>
                    <a:pt x="20" y="38"/>
                  </a:lnTo>
                  <a:lnTo>
                    <a:pt x="22" y="40"/>
                  </a:lnTo>
                  <a:lnTo>
                    <a:pt x="24" y="44"/>
                  </a:lnTo>
                  <a:lnTo>
                    <a:pt x="28" y="45"/>
                  </a:lnTo>
                  <a:lnTo>
                    <a:pt x="31" y="45"/>
                  </a:lnTo>
                  <a:lnTo>
                    <a:pt x="35" y="45"/>
                  </a:lnTo>
                  <a:lnTo>
                    <a:pt x="35" y="46"/>
                  </a:lnTo>
                  <a:lnTo>
                    <a:pt x="35" y="48"/>
                  </a:lnTo>
                  <a:lnTo>
                    <a:pt x="31" y="52"/>
                  </a:lnTo>
                  <a:lnTo>
                    <a:pt x="26" y="53"/>
                  </a:lnTo>
                  <a:lnTo>
                    <a:pt x="23" y="53"/>
                  </a:lnTo>
                  <a:lnTo>
                    <a:pt x="18" y="55"/>
                  </a:lnTo>
                  <a:lnTo>
                    <a:pt x="18" y="57"/>
                  </a:lnTo>
                  <a:lnTo>
                    <a:pt x="17" y="59"/>
                  </a:lnTo>
                  <a:lnTo>
                    <a:pt x="14" y="61"/>
                  </a:lnTo>
                  <a:lnTo>
                    <a:pt x="12" y="61"/>
                  </a:lnTo>
                  <a:lnTo>
                    <a:pt x="10" y="62"/>
                  </a:lnTo>
                  <a:lnTo>
                    <a:pt x="7" y="62"/>
                  </a:lnTo>
                  <a:lnTo>
                    <a:pt x="5" y="62"/>
                  </a:lnTo>
                  <a:lnTo>
                    <a:pt x="5" y="64"/>
                  </a:lnTo>
                  <a:lnTo>
                    <a:pt x="5" y="67"/>
                  </a:lnTo>
                  <a:lnTo>
                    <a:pt x="2" y="69"/>
                  </a:lnTo>
                  <a:lnTo>
                    <a:pt x="0" y="70"/>
                  </a:lnTo>
                  <a:lnTo>
                    <a:pt x="5" y="77"/>
                  </a:lnTo>
                  <a:lnTo>
                    <a:pt x="11" y="82"/>
                  </a:lnTo>
                  <a:lnTo>
                    <a:pt x="18" y="87"/>
                  </a:lnTo>
                  <a:lnTo>
                    <a:pt x="24" y="92"/>
                  </a:lnTo>
                  <a:lnTo>
                    <a:pt x="28" y="99"/>
                  </a:lnTo>
                  <a:lnTo>
                    <a:pt x="30" y="106"/>
                  </a:lnTo>
                  <a:lnTo>
                    <a:pt x="29" y="115"/>
                  </a:lnTo>
                  <a:lnTo>
                    <a:pt x="29" y="116"/>
                  </a:lnTo>
                  <a:lnTo>
                    <a:pt x="28" y="116"/>
                  </a:lnTo>
                  <a:lnTo>
                    <a:pt x="25" y="117"/>
                  </a:lnTo>
                  <a:lnTo>
                    <a:pt x="25" y="118"/>
                  </a:lnTo>
                  <a:lnTo>
                    <a:pt x="25" y="121"/>
                  </a:lnTo>
                  <a:lnTo>
                    <a:pt x="26" y="122"/>
                  </a:lnTo>
                  <a:lnTo>
                    <a:pt x="28" y="123"/>
                  </a:lnTo>
                  <a:lnTo>
                    <a:pt x="30" y="123"/>
                  </a:lnTo>
                  <a:lnTo>
                    <a:pt x="30" y="125"/>
                  </a:lnTo>
                  <a:lnTo>
                    <a:pt x="30" y="128"/>
                  </a:lnTo>
                  <a:lnTo>
                    <a:pt x="29" y="130"/>
                  </a:lnTo>
                  <a:lnTo>
                    <a:pt x="30" y="133"/>
                  </a:lnTo>
                  <a:lnTo>
                    <a:pt x="31" y="135"/>
                  </a:lnTo>
                  <a:lnTo>
                    <a:pt x="34" y="138"/>
                  </a:lnTo>
                  <a:lnTo>
                    <a:pt x="35" y="139"/>
                  </a:lnTo>
                  <a:lnTo>
                    <a:pt x="35" y="141"/>
                  </a:lnTo>
                  <a:lnTo>
                    <a:pt x="35" y="142"/>
                  </a:lnTo>
                  <a:lnTo>
                    <a:pt x="34" y="145"/>
                  </a:lnTo>
                  <a:lnTo>
                    <a:pt x="32" y="147"/>
                  </a:lnTo>
                  <a:lnTo>
                    <a:pt x="32" y="150"/>
                  </a:lnTo>
                  <a:lnTo>
                    <a:pt x="32" y="152"/>
                  </a:lnTo>
                  <a:lnTo>
                    <a:pt x="34" y="154"/>
                  </a:lnTo>
                  <a:lnTo>
                    <a:pt x="35" y="157"/>
                  </a:lnTo>
                  <a:lnTo>
                    <a:pt x="36" y="159"/>
                  </a:lnTo>
                  <a:lnTo>
                    <a:pt x="36" y="160"/>
                  </a:lnTo>
                  <a:lnTo>
                    <a:pt x="36" y="175"/>
                  </a:lnTo>
                  <a:lnTo>
                    <a:pt x="34" y="189"/>
                  </a:lnTo>
                  <a:lnTo>
                    <a:pt x="37" y="190"/>
                  </a:lnTo>
                  <a:lnTo>
                    <a:pt x="40" y="190"/>
                  </a:lnTo>
                  <a:lnTo>
                    <a:pt x="41" y="190"/>
                  </a:lnTo>
                  <a:lnTo>
                    <a:pt x="42" y="189"/>
                  </a:lnTo>
                  <a:lnTo>
                    <a:pt x="42" y="187"/>
                  </a:lnTo>
                  <a:lnTo>
                    <a:pt x="42" y="186"/>
                  </a:lnTo>
                  <a:lnTo>
                    <a:pt x="43" y="184"/>
                  </a:lnTo>
                  <a:lnTo>
                    <a:pt x="43" y="183"/>
                  </a:lnTo>
                  <a:lnTo>
                    <a:pt x="45" y="182"/>
                  </a:lnTo>
                  <a:lnTo>
                    <a:pt x="47" y="182"/>
                  </a:lnTo>
                  <a:lnTo>
                    <a:pt x="48" y="182"/>
                  </a:lnTo>
                  <a:lnTo>
                    <a:pt x="48" y="183"/>
                  </a:lnTo>
                  <a:lnTo>
                    <a:pt x="49" y="184"/>
                  </a:lnTo>
                  <a:lnTo>
                    <a:pt x="51" y="187"/>
                  </a:lnTo>
                  <a:lnTo>
                    <a:pt x="51" y="188"/>
                  </a:lnTo>
                  <a:lnTo>
                    <a:pt x="53" y="189"/>
                  </a:lnTo>
                  <a:lnTo>
                    <a:pt x="54" y="189"/>
                  </a:lnTo>
                  <a:lnTo>
                    <a:pt x="54" y="188"/>
                  </a:lnTo>
                  <a:lnTo>
                    <a:pt x="55" y="180"/>
                  </a:lnTo>
                  <a:lnTo>
                    <a:pt x="55" y="170"/>
                  </a:lnTo>
                  <a:lnTo>
                    <a:pt x="55" y="169"/>
                  </a:lnTo>
                  <a:lnTo>
                    <a:pt x="57" y="168"/>
                  </a:lnTo>
                  <a:lnTo>
                    <a:pt x="58" y="168"/>
                  </a:lnTo>
                  <a:lnTo>
                    <a:pt x="59" y="170"/>
                  </a:lnTo>
                  <a:lnTo>
                    <a:pt x="59" y="174"/>
                  </a:lnTo>
                  <a:lnTo>
                    <a:pt x="58" y="176"/>
                  </a:lnTo>
                  <a:lnTo>
                    <a:pt x="57" y="180"/>
                  </a:lnTo>
                  <a:lnTo>
                    <a:pt x="57" y="184"/>
                  </a:lnTo>
                  <a:lnTo>
                    <a:pt x="55" y="188"/>
                  </a:lnTo>
                  <a:lnTo>
                    <a:pt x="58" y="186"/>
                  </a:lnTo>
                  <a:lnTo>
                    <a:pt x="60" y="184"/>
                  </a:lnTo>
                  <a:lnTo>
                    <a:pt x="64" y="183"/>
                  </a:lnTo>
                  <a:lnTo>
                    <a:pt x="66" y="182"/>
                  </a:lnTo>
                  <a:lnTo>
                    <a:pt x="69" y="176"/>
                  </a:lnTo>
                  <a:lnTo>
                    <a:pt x="67" y="169"/>
                  </a:lnTo>
                  <a:lnTo>
                    <a:pt x="67" y="162"/>
                  </a:lnTo>
                  <a:lnTo>
                    <a:pt x="69" y="159"/>
                  </a:lnTo>
                  <a:lnTo>
                    <a:pt x="70" y="157"/>
                  </a:lnTo>
                  <a:lnTo>
                    <a:pt x="72" y="154"/>
                  </a:lnTo>
                  <a:lnTo>
                    <a:pt x="76" y="153"/>
                  </a:lnTo>
                  <a:lnTo>
                    <a:pt x="71" y="163"/>
                  </a:lnTo>
                  <a:lnTo>
                    <a:pt x="71" y="174"/>
                  </a:lnTo>
                  <a:lnTo>
                    <a:pt x="72" y="172"/>
                  </a:lnTo>
                  <a:lnTo>
                    <a:pt x="73" y="171"/>
                  </a:lnTo>
                  <a:lnTo>
                    <a:pt x="73" y="174"/>
                  </a:lnTo>
                  <a:lnTo>
                    <a:pt x="73" y="176"/>
                  </a:lnTo>
                  <a:lnTo>
                    <a:pt x="75" y="178"/>
                  </a:lnTo>
                  <a:lnTo>
                    <a:pt x="76" y="181"/>
                  </a:lnTo>
                  <a:lnTo>
                    <a:pt x="77" y="183"/>
                  </a:lnTo>
                  <a:lnTo>
                    <a:pt x="79" y="181"/>
                  </a:lnTo>
                  <a:lnTo>
                    <a:pt x="82" y="180"/>
                  </a:lnTo>
                  <a:lnTo>
                    <a:pt x="84" y="177"/>
                  </a:lnTo>
                  <a:lnTo>
                    <a:pt x="85" y="175"/>
                  </a:lnTo>
                  <a:lnTo>
                    <a:pt x="87" y="172"/>
                  </a:lnTo>
                  <a:lnTo>
                    <a:pt x="87" y="170"/>
                  </a:lnTo>
                  <a:lnTo>
                    <a:pt x="87" y="166"/>
                  </a:lnTo>
                  <a:lnTo>
                    <a:pt x="88" y="166"/>
                  </a:lnTo>
                  <a:lnTo>
                    <a:pt x="89" y="165"/>
                  </a:lnTo>
                  <a:lnTo>
                    <a:pt x="89" y="164"/>
                  </a:lnTo>
                  <a:lnTo>
                    <a:pt x="89" y="160"/>
                  </a:lnTo>
                  <a:lnTo>
                    <a:pt x="90" y="157"/>
                  </a:lnTo>
                  <a:lnTo>
                    <a:pt x="90" y="154"/>
                  </a:lnTo>
                  <a:lnTo>
                    <a:pt x="90" y="151"/>
                  </a:lnTo>
                  <a:lnTo>
                    <a:pt x="89" y="147"/>
                  </a:lnTo>
                  <a:lnTo>
                    <a:pt x="89" y="146"/>
                  </a:lnTo>
                  <a:lnTo>
                    <a:pt x="89" y="145"/>
                  </a:lnTo>
                  <a:lnTo>
                    <a:pt x="90" y="142"/>
                  </a:lnTo>
                  <a:lnTo>
                    <a:pt x="91" y="141"/>
                  </a:lnTo>
                  <a:lnTo>
                    <a:pt x="93" y="148"/>
                  </a:lnTo>
                  <a:lnTo>
                    <a:pt x="93" y="156"/>
                  </a:lnTo>
                  <a:lnTo>
                    <a:pt x="91" y="164"/>
                  </a:lnTo>
                  <a:lnTo>
                    <a:pt x="93" y="166"/>
                  </a:lnTo>
                  <a:lnTo>
                    <a:pt x="94" y="170"/>
                  </a:lnTo>
                  <a:lnTo>
                    <a:pt x="95" y="172"/>
                  </a:lnTo>
                  <a:lnTo>
                    <a:pt x="96" y="174"/>
                  </a:lnTo>
                  <a:lnTo>
                    <a:pt x="97" y="174"/>
                  </a:lnTo>
                  <a:lnTo>
                    <a:pt x="100" y="174"/>
                  </a:lnTo>
                  <a:lnTo>
                    <a:pt x="101" y="171"/>
                  </a:lnTo>
                  <a:lnTo>
                    <a:pt x="102" y="169"/>
                  </a:lnTo>
                  <a:lnTo>
                    <a:pt x="105" y="166"/>
                  </a:lnTo>
                  <a:lnTo>
                    <a:pt x="106" y="164"/>
                  </a:lnTo>
                  <a:lnTo>
                    <a:pt x="106" y="162"/>
                  </a:lnTo>
                  <a:lnTo>
                    <a:pt x="106" y="159"/>
                  </a:lnTo>
                  <a:lnTo>
                    <a:pt x="105" y="157"/>
                  </a:lnTo>
                  <a:lnTo>
                    <a:pt x="100" y="151"/>
                  </a:lnTo>
                  <a:lnTo>
                    <a:pt x="96" y="145"/>
                  </a:lnTo>
                  <a:lnTo>
                    <a:pt x="94" y="139"/>
                  </a:lnTo>
                  <a:lnTo>
                    <a:pt x="93" y="138"/>
                  </a:lnTo>
                  <a:lnTo>
                    <a:pt x="94" y="136"/>
                  </a:lnTo>
                  <a:lnTo>
                    <a:pt x="95" y="136"/>
                  </a:lnTo>
                  <a:lnTo>
                    <a:pt x="95" y="135"/>
                  </a:lnTo>
                  <a:lnTo>
                    <a:pt x="96" y="136"/>
                  </a:lnTo>
                  <a:lnTo>
                    <a:pt x="97" y="138"/>
                  </a:lnTo>
                  <a:lnTo>
                    <a:pt x="99" y="139"/>
                  </a:lnTo>
                  <a:lnTo>
                    <a:pt x="99" y="140"/>
                  </a:lnTo>
                  <a:lnTo>
                    <a:pt x="99" y="141"/>
                  </a:lnTo>
                  <a:lnTo>
                    <a:pt x="100" y="144"/>
                  </a:lnTo>
                  <a:lnTo>
                    <a:pt x="101" y="145"/>
                  </a:lnTo>
                  <a:lnTo>
                    <a:pt x="102" y="147"/>
                  </a:lnTo>
                  <a:lnTo>
                    <a:pt x="103" y="148"/>
                  </a:lnTo>
                  <a:lnTo>
                    <a:pt x="106" y="151"/>
                  </a:lnTo>
                  <a:lnTo>
                    <a:pt x="108" y="152"/>
                  </a:lnTo>
                  <a:lnTo>
                    <a:pt x="109" y="156"/>
                  </a:lnTo>
                  <a:lnTo>
                    <a:pt x="109" y="158"/>
                  </a:lnTo>
                  <a:lnTo>
                    <a:pt x="109" y="162"/>
                  </a:lnTo>
                  <a:lnTo>
                    <a:pt x="109" y="165"/>
                  </a:lnTo>
                  <a:lnTo>
                    <a:pt x="111" y="168"/>
                  </a:lnTo>
                  <a:lnTo>
                    <a:pt x="112" y="169"/>
                  </a:lnTo>
                  <a:lnTo>
                    <a:pt x="112" y="171"/>
                  </a:lnTo>
                  <a:lnTo>
                    <a:pt x="113" y="169"/>
                  </a:lnTo>
                  <a:lnTo>
                    <a:pt x="114" y="165"/>
                  </a:lnTo>
                  <a:lnTo>
                    <a:pt x="114" y="162"/>
                  </a:lnTo>
                  <a:lnTo>
                    <a:pt x="114" y="159"/>
                  </a:lnTo>
                  <a:lnTo>
                    <a:pt x="114" y="157"/>
                  </a:lnTo>
                  <a:lnTo>
                    <a:pt x="115" y="154"/>
                  </a:lnTo>
                  <a:lnTo>
                    <a:pt x="117" y="153"/>
                  </a:lnTo>
                  <a:lnTo>
                    <a:pt x="118" y="151"/>
                  </a:lnTo>
                  <a:lnTo>
                    <a:pt x="119" y="148"/>
                  </a:lnTo>
                  <a:lnTo>
                    <a:pt x="120" y="146"/>
                  </a:lnTo>
                  <a:lnTo>
                    <a:pt x="122" y="145"/>
                  </a:lnTo>
                  <a:lnTo>
                    <a:pt x="125" y="144"/>
                  </a:lnTo>
                  <a:lnTo>
                    <a:pt x="124" y="146"/>
                  </a:lnTo>
                  <a:lnTo>
                    <a:pt x="123" y="150"/>
                  </a:lnTo>
                  <a:lnTo>
                    <a:pt x="123" y="152"/>
                  </a:lnTo>
                  <a:lnTo>
                    <a:pt x="123" y="156"/>
                  </a:lnTo>
                  <a:lnTo>
                    <a:pt x="125" y="158"/>
                  </a:lnTo>
                  <a:lnTo>
                    <a:pt x="125" y="157"/>
                  </a:lnTo>
                  <a:lnTo>
                    <a:pt x="126" y="156"/>
                  </a:lnTo>
                  <a:lnTo>
                    <a:pt x="128" y="156"/>
                  </a:lnTo>
                  <a:lnTo>
                    <a:pt x="129" y="154"/>
                  </a:lnTo>
                  <a:lnTo>
                    <a:pt x="130" y="153"/>
                  </a:lnTo>
                  <a:lnTo>
                    <a:pt x="131" y="154"/>
                  </a:lnTo>
                  <a:lnTo>
                    <a:pt x="132" y="157"/>
                  </a:lnTo>
                  <a:lnTo>
                    <a:pt x="132" y="158"/>
                  </a:lnTo>
                  <a:lnTo>
                    <a:pt x="132" y="159"/>
                  </a:lnTo>
                  <a:lnTo>
                    <a:pt x="135" y="163"/>
                  </a:lnTo>
                  <a:lnTo>
                    <a:pt x="136" y="165"/>
                  </a:lnTo>
                  <a:lnTo>
                    <a:pt x="137" y="170"/>
                  </a:lnTo>
                  <a:lnTo>
                    <a:pt x="137" y="174"/>
                  </a:lnTo>
                  <a:lnTo>
                    <a:pt x="138" y="174"/>
                  </a:lnTo>
                  <a:lnTo>
                    <a:pt x="138" y="175"/>
                  </a:lnTo>
                  <a:lnTo>
                    <a:pt x="138" y="176"/>
                  </a:lnTo>
                  <a:lnTo>
                    <a:pt x="140" y="176"/>
                  </a:lnTo>
                  <a:lnTo>
                    <a:pt x="140" y="177"/>
                  </a:lnTo>
                  <a:lnTo>
                    <a:pt x="138" y="178"/>
                  </a:lnTo>
                  <a:lnTo>
                    <a:pt x="137" y="180"/>
                  </a:lnTo>
                  <a:lnTo>
                    <a:pt x="137" y="181"/>
                  </a:lnTo>
                  <a:lnTo>
                    <a:pt x="137" y="183"/>
                  </a:lnTo>
                  <a:lnTo>
                    <a:pt x="138" y="186"/>
                  </a:lnTo>
                  <a:lnTo>
                    <a:pt x="141" y="188"/>
                  </a:lnTo>
                  <a:lnTo>
                    <a:pt x="142" y="192"/>
                  </a:lnTo>
                  <a:lnTo>
                    <a:pt x="143" y="194"/>
                  </a:lnTo>
                  <a:lnTo>
                    <a:pt x="143" y="196"/>
                  </a:lnTo>
                  <a:lnTo>
                    <a:pt x="142" y="200"/>
                  </a:lnTo>
                  <a:lnTo>
                    <a:pt x="142" y="202"/>
                  </a:lnTo>
                  <a:lnTo>
                    <a:pt x="142" y="206"/>
                  </a:lnTo>
                  <a:lnTo>
                    <a:pt x="144" y="209"/>
                  </a:lnTo>
                  <a:lnTo>
                    <a:pt x="148" y="210"/>
                  </a:lnTo>
                  <a:lnTo>
                    <a:pt x="148" y="209"/>
                  </a:lnTo>
                  <a:lnTo>
                    <a:pt x="148" y="206"/>
                  </a:lnTo>
                  <a:lnTo>
                    <a:pt x="149" y="204"/>
                  </a:lnTo>
                  <a:lnTo>
                    <a:pt x="150" y="201"/>
                  </a:lnTo>
                  <a:lnTo>
                    <a:pt x="153" y="199"/>
                  </a:lnTo>
                  <a:lnTo>
                    <a:pt x="156" y="196"/>
                  </a:lnTo>
                  <a:lnTo>
                    <a:pt x="159" y="196"/>
                  </a:lnTo>
                  <a:lnTo>
                    <a:pt x="160" y="195"/>
                  </a:lnTo>
                  <a:lnTo>
                    <a:pt x="162" y="194"/>
                  </a:lnTo>
                  <a:lnTo>
                    <a:pt x="164" y="192"/>
                  </a:lnTo>
                  <a:lnTo>
                    <a:pt x="164" y="190"/>
                  </a:lnTo>
                  <a:lnTo>
                    <a:pt x="162" y="187"/>
                  </a:lnTo>
                  <a:lnTo>
                    <a:pt x="162" y="184"/>
                  </a:lnTo>
                  <a:lnTo>
                    <a:pt x="161" y="181"/>
                  </a:lnTo>
                  <a:lnTo>
                    <a:pt x="161" y="178"/>
                  </a:lnTo>
                  <a:lnTo>
                    <a:pt x="161" y="176"/>
                  </a:lnTo>
                  <a:lnTo>
                    <a:pt x="164" y="174"/>
                  </a:lnTo>
                  <a:lnTo>
                    <a:pt x="166" y="172"/>
                  </a:lnTo>
                  <a:lnTo>
                    <a:pt x="167" y="172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72" name="Freeform 19"/>
            <p:cNvSpPr>
              <a:spLocks/>
            </p:cNvSpPr>
            <p:nvPr/>
          </p:nvSpPr>
          <p:spPr bwMode="gray">
            <a:xfrm>
              <a:off x="1361" y="2050"/>
              <a:ext cx="1207" cy="1194"/>
            </a:xfrm>
            <a:custGeom>
              <a:avLst/>
              <a:gdLst>
                <a:gd name="T0" fmla="*/ 871 w 1031"/>
                <a:gd name="T1" fmla="*/ 399 h 1020"/>
                <a:gd name="T2" fmla="*/ 978 w 1031"/>
                <a:gd name="T3" fmla="*/ 398 h 1020"/>
                <a:gd name="T4" fmla="*/ 1013 w 1031"/>
                <a:gd name="T5" fmla="*/ 336 h 1020"/>
                <a:gd name="T6" fmla="*/ 1086 w 1031"/>
                <a:gd name="T7" fmla="*/ 288 h 1020"/>
                <a:gd name="T8" fmla="*/ 1161 w 1031"/>
                <a:gd name="T9" fmla="*/ 297 h 1020"/>
                <a:gd name="T10" fmla="*/ 1161 w 1031"/>
                <a:gd name="T11" fmla="*/ 322 h 1020"/>
                <a:gd name="T12" fmla="*/ 1193 w 1031"/>
                <a:gd name="T13" fmla="*/ 354 h 1020"/>
                <a:gd name="T14" fmla="*/ 1131 w 1031"/>
                <a:gd name="T15" fmla="*/ 392 h 1020"/>
                <a:gd name="T16" fmla="*/ 1099 w 1031"/>
                <a:gd name="T17" fmla="*/ 444 h 1020"/>
                <a:gd name="T18" fmla="*/ 1044 w 1031"/>
                <a:gd name="T19" fmla="*/ 524 h 1020"/>
                <a:gd name="T20" fmla="*/ 1020 w 1031"/>
                <a:gd name="T21" fmla="*/ 605 h 1020"/>
                <a:gd name="T22" fmla="*/ 990 w 1031"/>
                <a:gd name="T23" fmla="*/ 527 h 1020"/>
                <a:gd name="T24" fmla="*/ 974 w 1031"/>
                <a:gd name="T25" fmla="*/ 556 h 1020"/>
                <a:gd name="T26" fmla="*/ 958 w 1031"/>
                <a:gd name="T27" fmla="*/ 517 h 1020"/>
                <a:gd name="T28" fmla="*/ 992 w 1031"/>
                <a:gd name="T29" fmla="*/ 496 h 1020"/>
                <a:gd name="T30" fmla="*/ 1003 w 1031"/>
                <a:gd name="T31" fmla="*/ 474 h 1020"/>
                <a:gd name="T32" fmla="*/ 894 w 1031"/>
                <a:gd name="T33" fmla="*/ 441 h 1020"/>
                <a:gd name="T34" fmla="*/ 880 w 1031"/>
                <a:gd name="T35" fmla="*/ 427 h 1020"/>
                <a:gd name="T36" fmla="*/ 834 w 1031"/>
                <a:gd name="T37" fmla="*/ 402 h 1020"/>
                <a:gd name="T38" fmla="*/ 829 w 1031"/>
                <a:gd name="T39" fmla="*/ 439 h 1020"/>
                <a:gd name="T40" fmla="*/ 844 w 1031"/>
                <a:gd name="T41" fmla="*/ 464 h 1020"/>
                <a:gd name="T42" fmla="*/ 852 w 1031"/>
                <a:gd name="T43" fmla="*/ 526 h 1020"/>
                <a:gd name="T44" fmla="*/ 858 w 1031"/>
                <a:gd name="T45" fmla="*/ 567 h 1020"/>
                <a:gd name="T46" fmla="*/ 848 w 1031"/>
                <a:gd name="T47" fmla="*/ 615 h 1020"/>
                <a:gd name="T48" fmla="*/ 815 w 1031"/>
                <a:gd name="T49" fmla="*/ 610 h 1020"/>
                <a:gd name="T50" fmla="*/ 714 w 1031"/>
                <a:gd name="T51" fmla="*/ 711 h 1020"/>
                <a:gd name="T52" fmla="*/ 589 w 1031"/>
                <a:gd name="T53" fmla="*/ 822 h 1020"/>
                <a:gd name="T54" fmla="*/ 540 w 1031"/>
                <a:gd name="T55" fmla="*/ 857 h 1020"/>
                <a:gd name="T56" fmla="*/ 496 w 1031"/>
                <a:gd name="T57" fmla="*/ 905 h 1020"/>
                <a:gd name="T58" fmla="*/ 506 w 1031"/>
                <a:gd name="T59" fmla="*/ 980 h 1020"/>
                <a:gd name="T60" fmla="*/ 485 w 1031"/>
                <a:gd name="T61" fmla="*/ 1063 h 1020"/>
                <a:gd name="T62" fmla="*/ 450 w 1031"/>
                <a:gd name="T63" fmla="*/ 1140 h 1020"/>
                <a:gd name="T64" fmla="*/ 328 w 1031"/>
                <a:gd name="T65" fmla="*/ 1091 h 1020"/>
                <a:gd name="T66" fmla="*/ 203 w 1031"/>
                <a:gd name="T67" fmla="*/ 781 h 1020"/>
                <a:gd name="T68" fmla="*/ 199 w 1031"/>
                <a:gd name="T69" fmla="*/ 720 h 1020"/>
                <a:gd name="T70" fmla="*/ 191 w 1031"/>
                <a:gd name="T71" fmla="*/ 629 h 1020"/>
                <a:gd name="T72" fmla="*/ 171 w 1031"/>
                <a:gd name="T73" fmla="*/ 622 h 1020"/>
                <a:gd name="T74" fmla="*/ 83 w 1031"/>
                <a:gd name="T75" fmla="*/ 656 h 1020"/>
                <a:gd name="T76" fmla="*/ 48 w 1031"/>
                <a:gd name="T77" fmla="*/ 592 h 1020"/>
                <a:gd name="T78" fmla="*/ 35 w 1031"/>
                <a:gd name="T79" fmla="*/ 567 h 1020"/>
                <a:gd name="T80" fmla="*/ 25 w 1031"/>
                <a:gd name="T81" fmla="*/ 508 h 1020"/>
                <a:gd name="T82" fmla="*/ 117 w 1031"/>
                <a:gd name="T83" fmla="*/ 501 h 1020"/>
                <a:gd name="T84" fmla="*/ 81 w 1031"/>
                <a:gd name="T85" fmla="*/ 402 h 1020"/>
                <a:gd name="T86" fmla="*/ 63 w 1031"/>
                <a:gd name="T87" fmla="*/ 370 h 1020"/>
                <a:gd name="T88" fmla="*/ 138 w 1031"/>
                <a:gd name="T89" fmla="*/ 344 h 1020"/>
                <a:gd name="T90" fmla="*/ 240 w 1031"/>
                <a:gd name="T91" fmla="*/ 234 h 1020"/>
                <a:gd name="T92" fmla="*/ 262 w 1031"/>
                <a:gd name="T93" fmla="*/ 177 h 1020"/>
                <a:gd name="T94" fmla="*/ 276 w 1031"/>
                <a:gd name="T95" fmla="*/ 126 h 1020"/>
                <a:gd name="T96" fmla="*/ 245 w 1031"/>
                <a:gd name="T97" fmla="*/ 87 h 1020"/>
                <a:gd name="T98" fmla="*/ 255 w 1031"/>
                <a:gd name="T99" fmla="*/ 32 h 1020"/>
                <a:gd name="T100" fmla="*/ 444 w 1031"/>
                <a:gd name="T101" fmla="*/ 52 h 1020"/>
                <a:gd name="T102" fmla="*/ 441 w 1031"/>
                <a:gd name="T103" fmla="*/ 137 h 1020"/>
                <a:gd name="T104" fmla="*/ 454 w 1031"/>
                <a:gd name="T105" fmla="*/ 186 h 1020"/>
                <a:gd name="T106" fmla="*/ 500 w 1031"/>
                <a:gd name="T107" fmla="*/ 260 h 1020"/>
                <a:gd name="T108" fmla="*/ 515 w 1031"/>
                <a:gd name="T109" fmla="*/ 314 h 1020"/>
                <a:gd name="T110" fmla="*/ 584 w 1031"/>
                <a:gd name="T111" fmla="*/ 351 h 1020"/>
                <a:gd name="T112" fmla="*/ 649 w 1031"/>
                <a:gd name="T113" fmla="*/ 364 h 1020"/>
                <a:gd name="T114" fmla="*/ 697 w 1031"/>
                <a:gd name="T115" fmla="*/ 391 h 1020"/>
                <a:gd name="T116" fmla="*/ 750 w 1031"/>
                <a:gd name="T117" fmla="*/ 405 h 1020"/>
                <a:gd name="T118" fmla="*/ 827 w 1031"/>
                <a:gd name="T119" fmla="*/ 405 h 1020"/>
                <a:gd name="T120" fmla="*/ 832 w 1031"/>
                <a:gd name="T121" fmla="*/ 345 h 10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031"/>
                <a:gd name="T184" fmla="*/ 0 h 1020"/>
                <a:gd name="T185" fmla="*/ 1031 w 1031"/>
                <a:gd name="T186" fmla="*/ 1020 h 102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031" h="1020">
                  <a:moveTo>
                    <a:pt x="732" y="311"/>
                  </a:moveTo>
                  <a:lnTo>
                    <a:pt x="730" y="313"/>
                  </a:lnTo>
                  <a:lnTo>
                    <a:pt x="729" y="314"/>
                  </a:lnTo>
                  <a:lnTo>
                    <a:pt x="728" y="316"/>
                  </a:lnTo>
                  <a:lnTo>
                    <a:pt x="726" y="317"/>
                  </a:lnTo>
                  <a:lnTo>
                    <a:pt x="724" y="319"/>
                  </a:lnTo>
                  <a:lnTo>
                    <a:pt x="724" y="322"/>
                  </a:lnTo>
                  <a:lnTo>
                    <a:pt x="724" y="324"/>
                  </a:lnTo>
                  <a:lnTo>
                    <a:pt x="726" y="325"/>
                  </a:lnTo>
                  <a:lnTo>
                    <a:pt x="727" y="328"/>
                  </a:lnTo>
                  <a:lnTo>
                    <a:pt x="727" y="329"/>
                  </a:lnTo>
                  <a:lnTo>
                    <a:pt x="727" y="331"/>
                  </a:lnTo>
                  <a:lnTo>
                    <a:pt x="730" y="333"/>
                  </a:lnTo>
                  <a:lnTo>
                    <a:pt x="733" y="334"/>
                  </a:lnTo>
                  <a:lnTo>
                    <a:pt x="735" y="335"/>
                  </a:lnTo>
                  <a:lnTo>
                    <a:pt x="738" y="337"/>
                  </a:lnTo>
                  <a:lnTo>
                    <a:pt x="740" y="340"/>
                  </a:lnTo>
                  <a:lnTo>
                    <a:pt x="744" y="341"/>
                  </a:lnTo>
                  <a:lnTo>
                    <a:pt x="746" y="341"/>
                  </a:lnTo>
                  <a:lnTo>
                    <a:pt x="749" y="341"/>
                  </a:lnTo>
                  <a:lnTo>
                    <a:pt x="751" y="341"/>
                  </a:lnTo>
                  <a:lnTo>
                    <a:pt x="759" y="341"/>
                  </a:lnTo>
                  <a:lnTo>
                    <a:pt x="768" y="342"/>
                  </a:lnTo>
                  <a:lnTo>
                    <a:pt x="775" y="342"/>
                  </a:lnTo>
                  <a:lnTo>
                    <a:pt x="782" y="336"/>
                  </a:lnTo>
                  <a:lnTo>
                    <a:pt x="798" y="341"/>
                  </a:lnTo>
                  <a:lnTo>
                    <a:pt x="815" y="342"/>
                  </a:lnTo>
                  <a:lnTo>
                    <a:pt x="816" y="341"/>
                  </a:lnTo>
                  <a:lnTo>
                    <a:pt x="817" y="340"/>
                  </a:lnTo>
                  <a:lnTo>
                    <a:pt x="820" y="340"/>
                  </a:lnTo>
                  <a:lnTo>
                    <a:pt x="821" y="339"/>
                  </a:lnTo>
                  <a:lnTo>
                    <a:pt x="822" y="340"/>
                  </a:lnTo>
                  <a:lnTo>
                    <a:pt x="824" y="340"/>
                  </a:lnTo>
                  <a:lnTo>
                    <a:pt x="826" y="341"/>
                  </a:lnTo>
                  <a:lnTo>
                    <a:pt x="830" y="341"/>
                  </a:lnTo>
                  <a:lnTo>
                    <a:pt x="835" y="340"/>
                  </a:lnTo>
                  <a:lnTo>
                    <a:pt x="838" y="337"/>
                  </a:lnTo>
                  <a:lnTo>
                    <a:pt x="840" y="334"/>
                  </a:lnTo>
                  <a:lnTo>
                    <a:pt x="840" y="325"/>
                  </a:lnTo>
                  <a:lnTo>
                    <a:pt x="836" y="316"/>
                  </a:lnTo>
                  <a:lnTo>
                    <a:pt x="829" y="308"/>
                  </a:lnTo>
                  <a:lnTo>
                    <a:pt x="829" y="307"/>
                  </a:lnTo>
                  <a:lnTo>
                    <a:pt x="829" y="305"/>
                  </a:lnTo>
                  <a:lnTo>
                    <a:pt x="830" y="306"/>
                  </a:lnTo>
                  <a:lnTo>
                    <a:pt x="830" y="305"/>
                  </a:lnTo>
                  <a:lnTo>
                    <a:pt x="832" y="304"/>
                  </a:lnTo>
                  <a:lnTo>
                    <a:pt x="832" y="302"/>
                  </a:lnTo>
                  <a:lnTo>
                    <a:pt x="848" y="299"/>
                  </a:lnTo>
                  <a:lnTo>
                    <a:pt x="866" y="295"/>
                  </a:lnTo>
                  <a:lnTo>
                    <a:pt x="864" y="292"/>
                  </a:lnTo>
                  <a:lnTo>
                    <a:pt x="864" y="289"/>
                  </a:lnTo>
                  <a:lnTo>
                    <a:pt x="865" y="287"/>
                  </a:lnTo>
                  <a:lnTo>
                    <a:pt x="866" y="286"/>
                  </a:lnTo>
                  <a:lnTo>
                    <a:pt x="869" y="284"/>
                  </a:lnTo>
                  <a:lnTo>
                    <a:pt x="871" y="284"/>
                  </a:lnTo>
                  <a:lnTo>
                    <a:pt x="874" y="283"/>
                  </a:lnTo>
                  <a:lnTo>
                    <a:pt x="876" y="282"/>
                  </a:lnTo>
                  <a:lnTo>
                    <a:pt x="878" y="281"/>
                  </a:lnTo>
                  <a:lnTo>
                    <a:pt x="880" y="278"/>
                  </a:lnTo>
                  <a:lnTo>
                    <a:pt x="881" y="277"/>
                  </a:lnTo>
                  <a:lnTo>
                    <a:pt x="883" y="272"/>
                  </a:lnTo>
                  <a:lnTo>
                    <a:pt x="886" y="269"/>
                  </a:lnTo>
                  <a:lnTo>
                    <a:pt x="888" y="265"/>
                  </a:lnTo>
                  <a:lnTo>
                    <a:pt x="892" y="264"/>
                  </a:lnTo>
                  <a:lnTo>
                    <a:pt x="899" y="263"/>
                  </a:lnTo>
                  <a:lnTo>
                    <a:pt x="906" y="263"/>
                  </a:lnTo>
                  <a:lnTo>
                    <a:pt x="912" y="262"/>
                  </a:lnTo>
                  <a:lnTo>
                    <a:pt x="918" y="258"/>
                  </a:lnTo>
                  <a:lnTo>
                    <a:pt x="923" y="252"/>
                  </a:lnTo>
                  <a:lnTo>
                    <a:pt x="928" y="246"/>
                  </a:lnTo>
                  <a:lnTo>
                    <a:pt x="933" y="242"/>
                  </a:lnTo>
                  <a:lnTo>
                    <a:pt x="940" y="241"/>
                  </a:lnTo>
                  <a:lnTo>
                    <a:pt x="943" y="243"/>
                  </a:lnTo>
                  <a:lnTo>
                    <a:pt x="947" y="245"/>
                  </a:lnTo>
                  <a:lnTo>
                    <a:pt x="951" y="247"/>
                  </a:lnTo>
                  <a:lnTo>
                    <a:pt x="954" y="248"/>
                  </a:lnTo>
                  <a:lnTo>
                    <a:pt x="959" y="250"/>
                  </a:lnTo>
                  <a:lnTo>
                    <a:pt x="960" y="250"/>
                  </a:lnTo>
                  <a:lnTo>
                    <a:pt x="961" y="252"/>
                  </a:lnTo>
                  <a:lnTo>
                    <a:pt x="961" y="253"/>
                  </a:lnTo>
                  <a:lnTo>
                    <a:pt x="968" y="251"/>
                  </a:lnTo>
                  <a:lnTo>
                    <a:pt x="972" y="246"/>
                  </a:lnTo>
                  <a:lnTo>
                    <a:pt x="977" y="242"/>
                  </a:lnTo>
                  <a:lnTo>
                    <a:pt x="982" y="240"/>
                  </a:lnTo>
                  <a:lnTo>
                    <a:pt x="988" y="241"/>
                  </a:lnTo>
                  <a:lnTo>
                    <a:pt x="992" y="245"/>
                  </a:lnTo>
                  <a:lnTo>
                    <a:pt x="993" y="250"/>
                  </a:lnTo>
                  <a:lnTo>
                    <a:pt x="992" y="254"/>
                  </a:lnTo>
                  <a:lnTo>
                    <a:pt x="989" y="260"/>
                  </a:lnTo>
                  <a:lnTo>
                    <a:pt x="993" y="258"/>
                  </a:lnTo>
                  <a:lnTo>
                    <a:pt x="995" y="257"/>
                  </a:lnTo>
                  <a:lnTo>
                    <a:pt x="999" y="254"/>
                  </a:lnTo>
                  <a:lnTo>
                    <a:pt x="1002" y="253"/>
                  </a:lnTo>
                  <a:lnTo>
                    <a:pt x="1004" y="256"/>
                  </a:lnTo>
                  <a:lnTo>
                    <a:pt x="1005" y="257"/>
                  </a:lnTo>
                  <a:lnTo>
                    <a:pt x="1006" y="257"/>
                  </a:lnTo>
                  <a:lnTo>
                    <a:pt x="1007" y="258"/>
                  </a:lnTo>
                  <a:lnTo>
                    <a:pt x="1008" y="259"/>
                  </a:lnTo>
                  <a:lnTo>
                    <a:pt x="1008" y="260"/>
                  </a:lnTo>
                  <a:lnTo>
                    <a:pt x="1007" y="263"/>
                  </a:lnTo>
                  <a:lnTo>
                    <a:pt x="1004" y="266"/>
                  </a:lnTo>
                  <a:lnTo>
                    <a:pt x="1000" y="269"/>
                  </a:lnTo>
                  <a:lnTo>
                    <a:pt x="996" y="271"/>
                  </a:lnTo>
                  <a:lnTo>
                    <a:pt x="992" y="272"/>
                  </a:lnTo>
                  <a:lnTo>
                    <a:pt x="992" y="274"/>
                  </a:lnTo>
                  <a:lnTo>
                    <a:pt x="992" y="275"/>
                  </a:lnTo>
                  <a:lnTo>
                    <a:pt x="993" y="276"/>
                  </a:lnTo>
                  <a:lnTo>
                    <a:pt x="994" y="276"/>
                  </a:lnTo>
                  <a:lnTo>
                    <a:pt x="1002" y="276"/>
                  </a:lnTo>
                  <a:lnTo>
                    <a:pt x="1010" y="276"/>
                  </a:lnTo>
                  <a:lnTo>
                    <a:pt x="1017" y="280"/>
                  </a:lnTo>
                  <a:lnTo>
                    <a:pt x="1017" y="277"/>
                  </a:lnTo>
                  <a:lnTo>
                    <a:pt x="1018" y="276"/>
                  </a:lnTo>
                  <a:lnTo>
                    <a:pt x="1018" y="275"/>
                  </a:lnTo>
                  <a:lnTo>
                    <a:pt x="1019" y="276"/>
                  </a:lnTo>
                  <a:lnTo>
                    <a:pt x="1020" y="276"/>
                  </a:lnTo>
                  <a:lnTo>
                    <a:pt x="1022" y="277"/>
                  </a:lnTo>
                  <a:lnTo>
                    <a:pt x="1023" y="277"/>
                  </a:lnTo>
                  <a:lnTo>
                    <a:pt x="1024" y="277"/>
                  </a:lnTo>
                  <a:lnTo>
                    <a:pt x="1031" y="282"/>
                  </a:lnTo>
                  <a:lnTo>
                    <a:pt x="1031" y="288"/>
                  </a:lnTo>
                  <a:lnTo>
                    <a:pt x="1028" y="294"/>
                  </a:lnTo>
                  <a:lnTo>
                    <a:pt x="1023" y="298"/>
                  </a:lnTo>
                  <a:lnTo>
                    <a:pt x="1019" y="302"/>
                  </a:lnTo>
                  <a:lnTo>
                    <a:pt x="1018" y="310"/>
                  </a:lnTo>
                  <a:lnTo>
                    <a:pt x="1018" y="312"/>
                  </a:lnTo>
                  <a:lnTo>
                    <a:pt x="1019" y="314"/>
                  </a:lnTo>
                  <a:lnTo>
                    <a:pt x="1020" y="317"/>
                  </a:lnTo>
                  <a:lnTo>
                    <a:pt x="1022" y="319"/>
                  </a:lnTo>
                  <a:lnTo>
                    <a:pt x="1022" y="320"/>
                  </a:lnTo>
                  <a:lnTo>
                    <a:pt x="1020" y="322"/>
                  </a:lnTo>
                  <a:lnTo>
                    <a:pt x="1016" y="322"/>
                  </a:lnTo>
                  <a:lnTo>
                    <a:pt x="1011" y="317"/>
                  </a:lnTo>
                  <a:lnTo>
                    <a:pt x="1006" y="313"/>
                  </a:lnTo>
                  <a:lnTo>
                    <a:pt x="1001" y="313"/>
                  </a:lnTo>
                  <a:lnTo>
                    <a:pt x="994" y="316"/>
                  </a:lnTo>
                  <a:lnTo>
                    <a:pt x="987" y="318"/>
                  </a:lnTo>
                  <a:lnTo>
                    <a:pt x="981" y="322"/>
                  </a:lnTo>
                  <a:lnTo>
                    <a:pt x="976" y="327"/>
                  </a:lnTo>
                  <a:lnTo>
                    <a:pt x="972" y="330"/>
                  </a:lnTo>
                  <a:lnTo>
                    <a:pt x="968" y="334"/>
                  </a:lnTo>
                  <a:lnTo>
                    <a:pt x="966" y="335"/>
                  </a:lnTo>
                  <a:lnTo>
                    <a:pt x="964" y="335"/>
                  </a:lnTo>
                  <a:lnTo>
                    <a:pt x="963" y="335"/>
                  </a:lnTo>
                  <a:lnTo>
                    <a:pt x="960" y="335"/>
                  </a:lnTo>
                  <a:lnTo>
                    <a:pt x="959" y="335"/>
                  </a:lnTo>
                  <a:lnTo>
                    <a:pt x="957" y="337"/>
                  </a:lnTo>
                  <a:lnTo>
                    <a:pt x="954" y="340"/>
                  </a:lnTo>
                  <a:lnTo>
                    <a:pt x="952" y="343"/>
                  </a:lnTo>
                  <a:lnTo>
                    <a:pt x="949" y="346"/>
                  </a:lnTo>
                  <a:lnTo>
                    <a:pt x="948" y="348"/>
                  </a:lnTo>
                  <a:lnTo>
                    <a:pt x="948" y="351"/>
                  </a:lnTo>
                  <a:lnTo>
                    <a:pt x="949" y="354"/>
                  </a:lnTo>
                  <a:lnTo>
                    <a:pt x="951" y="357"/>
                  </a:lnTo>
                  <a:lnTo>
                    <a:pt x="951" y="360"/>
                  </a:lnTo>
                  <a:lnTo>
                    <a:pt x="951" y="364"/>
                  </a:lnTo>
                  <a:lnTo>
                    <a:pt x="949" y="367"/>
                  </a:lnTo>
                  <a:lnTo>
                    <a:pt x="946" y="371"/>
                  </a:lnTo>
                  <a:lnTo>
                    <a:pt x="942" y="376"/>
                  </a:lnTo>
                  <a:lnTo>
                    <a:pt x="939" y="379"/>
                  </a:lnTo>
                  <a:lnTo>
                    <a:pt x="936" y="384"/>
                  </a:lnTo>
                  <a:lnTo>
                    <a:pt x="936" y="390"/>
                  </a:lnTo>
                  <a:lnTo>
                    <a:pt x="937" y="398"/>
                  </a:lnTo>
                  <a:lnTo>
                    <a:pt x="937" y="404"/>
                  </a:lnTo>
                  <a:lnTo>
                    <a:pt x="931" y="413"/>
                  </a:lnTo>
                  <a:lnTo>
                    <a:pt x="927" y="423"/>
                  </a:lnTo>
                  <a:lnTo>
                    <a:pt x="919" y="431"/>
                  </a:lnTo>
                  <a:lnTo>
                    <a:pt x="919" y="432"/>
                  </a:lnTo>
                  <a:lnTo>
                    <a:pt x="919" y="435"/>
                  </a:lnTo>
                  <a:lnTo>
                    <a:pt x="919" y="437"/>
                  </a:lnTo>
                  <a:lnTo>
                    <a:pt x="919" y="440"/>
                  </a:lnTo>
                  <a:lnTo>
                    <a:pt x="919" y="441"/>
                  </a:lnTo>
                  <a:lnTo>
                    <a:pt x="915" y="446"/>
                  </a:lnTo>
                  <a:lnTo>
                    <a:pt x="909" y="447"/>
                  </a:lnTo>
                  <a:lnTo>
                    <a:pt x="903" y="444"/>
                  </a:lnTo>
                  <a:lnTo>
                    <a:pt x="895" y="442"/>
                  </a:lnTo>
                  <a:lnTo>
                    <a:pt x="889" y="442"/>
                  </a:lnTo>
                  <a:lnTo>
                    <a:pt x="892" y="448"/>
                  </a:lnTo>
                  <a:lnTo>
                    <a:pt x="893" y="455"/>
                  </a:lnTo>
                  <a:lnTo>
                    <a:pt x="891" y="461"/>
                  </a:lnTo>
                  <a:lnTo>
                    <a:pt x="888" y="465"/>
                  </a:lnTo>
                  <a:lnTo>
                    <a:pt x="887" y="467"/>
                  </a:lnTo>
                  <a:lnTo>
                    <a:pt x="887" y="470"/>
                  </a:lnTo>
                  <a:lnTo>
                    <a:pt x="887" y="472"/>
                  </a:lnTo>
                  <a:lnTo>
                    <a:pt x="887" y="476"/>
                  </a:lnTo>
                  <a:lnTo>
                    <a:pt x="886" y="478"/>
                  </a:lnTo>
                  <a:lnTo>
                    <a:pt x="884" y="478"/>
                  </a:lnTo>
                  <a:lnTo>
                    <a:pt x="883" y="479"/>
                  </a:lnTo>
                  <a:lnTo>
                    <a:pt x="881" y="479"/>
                  </a:lnTo>
                  <a:lnTo>
                    <a:pt x="880" y="478"/>
                  </a:lnTo>
                  <a:lnTo>
                    <a:pt x="881" y="495"/>
                  </a:lnTo>
                  <a:lnTo>
                    <a:pt x="878" y="511"/>
                  </a:lnTo>
                  <a:lnTo>
                    <a:pt x="877" y="513"/>
                  </a:lnTo>
                  <a:lnTo>
                    <a:pt x="876" y="515"/>
                  </a:lnTo>
                  <a:lnTo>
                    <a:pt x="874" y="515"/>
                  </a:lnTo>
                  <a:lnTo>
                    <a:pt x="871" y="517"/>
                  </a:lnTo>
                  <a:lnTo>
                    <a:pt x="869" y="517"/>
                  </a:lnTo>
                  <a:lnTo>
                    <a:pt x="866" y="517"/>
                  </a:lnTo>
                  <a:lnTo>
                    <a:pt x="862" y="506"/>
                  </a:lnTo>
                  <a:lnTo>
                    <a:pt x="859" y="499"/>
                  </a:lnTo>
                  <a:lnTo>
                    <a:pt x="859" y="490"/>
                  </a:lnTo>
                  <a:lnTo>
                    <a:pt x="858" y="482"/>
                  </a:lnTo>
                  <a:lnTo>
                    <a:pt x="857" y="482"/>
                  </a:lnTo>
                  <a:lnTo>
                    <a:pt x="856" y="482"/>
                  </a:lnTo>
                  <a:lnTo>
                    <a:pt x="852" y="473"/>
                  </a:lnTo>
                  <a:lnTo>
                    <a:pt x="853" y="464"/>
                  </a:lnTo>
                  <a:lnTo>
                    <a:pt x="852" y="455"/>
                  </a:lnTo>
                  <a:lnTo>
                    <a:pt x="852" y="454"/>
                  </a:lnTo>
                  <a:lnTo>
                    <a:pt x="851" y="453"/>
                  </a:lnTo>
                  <a:lnTo>
                    <a:pt x="850" y="453"/>
                  </a:lnTo>
                  <a:lnTo>
                    <a:pt x="848" y="452"/>
                  </a:lnTo>
                  <a:lnTo>
                    <a:pt x="848" y="450"/>
                  </a:lnTo>
                  <a:lnTo>
                    <a:pt x="846" y="450"/>
                  </a:lnTo>
                  <a:lnTo>
                    <a:pt x="845" y="450"/>
                  </a:lnTo>
                  <a:lnTo>
                    <a:pt x="842" y="452"/>
                  </a:lnTo>
                  <a:lnTo>
                    <a:pt x="841" y="450"/>
                  </a:lnTo>
                  <a:lnTo>
                    <a:pt x="839" y="449"/>
                  </a:lnTo>
                  <a:lnTo>
                    <a:pt x="838" y="449"/>
                  </a:lnTo>
                  <a:lnTo>
                    <a:pt x="836" y="449"/>
                  </a:lnTo>
                  <a:lnTo>
                    <a:pt x="836" y="450"/>
                  </a:lnTo>
                  <a:lnTo>
                    <a:pt x="836" y="453"/>
                  </a:lnTo>
                  <a:lnTo>
                    <a:pt x="838" y="455"/>
                  </a:lnTo>
                  <a:lnTo>
                    <a:pt x="838" y="458"/>
                  </a:lnTo>
                  <a:lnTo>
                    <a:pt x="838" y="460"/>
                  </a:lnTo>
                  <a:lnTo>
                    <a:pt x="838" y="462"/>
                  </a:lnTo>
                  <a:lnTo>
                    <a:pt x="835" y="465"/>
                  </a:lnTo>
                  <a:lnTo>
                    <a:pt x="833" y="466"/>
                  </a:lnTo>
                  <a:lnTo>
                    <a:pt x="833" y="467"/>
                  </a:lnTo>
                  <a:lnTo>
                    <a:pt x="832" y="470"/>
                  </a:lnTo>
                  <a:lnTo>
                    <a:pt x="832" y="472"/>
                  </a:lnTo>
                  <a:lnTo>
                    <a:pt x="832" y="475"/>
                  </a:lnTo>
                  <a:lnTo>
                    <a:pt x="830" y="476"/>
                  </a:lnTo>
                  <a:lnTo>
                    <a:pt x="828" y="476"/>
                  </a:lnTo>
                  <a:lnTo>
                    <a:pt x="827" y="475"/>
                  </a:lnTo>
                  <a:lnTo>
                    <a:pt x="826" y="473"/>
                  </a:lnTo>
                  <a:lnTo>
                    <a:pt x="824" y="471"/>
                  </a:lnTo>
                  <a:lnTo>
                    <a:pt x="822" y="468"/>
                  </a:lnTo>
                  <a:lnTo>
                    <a:pt x="821" y="467"/>
                  </a:lnTo>
                  <a:lnTo>
                    <a:pt x="817" y="465"/>
                  </a:lnTo>
                  <a:lnTo>
                    <a:pt x="815" y="461"/>
                  </a:lnTo>
                  <a:lnTo>
                    <a:pt x="813" y="458"/>
                  </a:lnTo>
                  <a:lnTo>
                    <a:pt x="813" y="453"/>
                  </a:lnTo>
                  <a:lnTo>
                    <a:pt x="813" y="449"/>
                  </a:lnTo>
                  <a:lnTo>
                    <a:pt x="815" y="448"/>
                  </a:lnTo>
                  <a:lnTo>
                    <a:pt x="817" y="446"/>
                  </a:lnTo>
                  <a:lnTo>
                    <a:pt x="820" y="444"/>
                  </a:lnTo>
                  <a:lnTo>
                    <a:pt x="818" y="443"/>
                  </a:lnTo>
                  <a:lnTo>
                    <a:pt x="818" y="442"/>
                  </a:lnTo>
                  <a:lnTo>
                    <a:pt x="821" y="440"/>
                  </a:lnTo>
                  <a:lnTo>
                    <a:pt x="823" y="440"/>
                  </a:lnTo>
                  <a:lnTo>
                    <a:pt x="826" y="438"/>
                  </a:lnTo>
                  <a:lnTo>
                    <a:pt x="828" y="438"/>
                  </a:lnTo>
                  <a:lnTo>
                    <a:pt x="832" y="437"/>
                  </a:lnTo>
                  <a:lnTo>
                    <a:pt x="833" y="435"/>
                  </a:lnTo>
                  <a:lnTo>
                    <a:pt x="834" y="435"/>
                  </a:lnTo>
                  <a:lnTo>
                    <a:pt x="834" y="436"/>
                  </a:lnTo>
                  <a:lnTo>
                    <a:pt x="835" y="437"/>
                  </a:lnTo>
                  <a:lnTo>
                    <a:pt x="836" y="437"/>
                  </a:lnTo>
                  <a:lnTo>
                    <a:pt x="839" y="436"/>
                  </a:lnTo>
                  <a:lnTo>
                    <a:pt x="840" y="435"/>
                  </a:lnTo>
                  <a:lnTo>
                    <a:pt x="841" y="432"/>
                  </a:lnTo>
                  <a:lnTo>
                    <a:pt x="842" y="430"/>
                  </a:lnTo>
                  <a:lnTo>
                    <a:pt x="844" y="429"/>
                  </a:lnTo>
                  <a:lnTo>
                    <a:pt x="846" y="428"/>
                  </a:lnTo>
                  <a:lnTo>
                    <a:pt x="848" y="428"/>
                  </a:lnTo>
                  <a:lnTo>
                    <a:pt x="847" y="424"/>
                  </a:lnTo>
                  <a:lnTo>
                    <a:pt x="847" y="420"/>
                  </a:lnTo>
                  <a:lnTo>
                    <a:pt x="848" y="417"/>
                  </a:lnTo>
                  <a:lnTo>
                    <a:pt x="851" y="416"/>
                  </a:lnTo>
                  <a:lnTo>
                    <a:pt x="852" y="414"/>
                  </a:lnTo>
                  <a:lnTo>
                    <a:pt x="856" y="413"/>
                  </a:lnTo>
                  <a:lnTo>
                    <a:pt x="858" y="412"/>
                  </a:lnTo>
                  <a:lnTo>
                    <a:pt x="859" y="412"/>
                  </a:lnTo>
                  <a:lnTo>
                    <a:pt x="860" y="412"/>
                  </a:lnTo>
                  <a:lnTo>
                    <a:pt x="862" y="412"/>
                  </a:lnTo>
                  <a:lnTo>
                    <a:pt x="862" y="411"/>
                  </a:lnTo>
                  <a:lnTo>
                    <a:pt x="862" y="410"/>
                  </a:lnTo>
                  <a:lnTo>
                    <a:pt x="860" y="408"/>
                  </a:lnTo>
                  <a:lnTo>
                    <a:pt x="859" y="408"/>
                  </a:lnTo>
                  <a:lnTo>
                    <a:pt x="858" y="407"/>
                  </a:lnTo>
                  <a:lnTo>
                    <a:pt x="857" y="406"/>
                  </a:lnTo>
                  <a:lnTo>
                    <a:pt x="856" y="405"/>
                  </a:lnTo>
                  <a:lnTo>
                    <a:pt x="857" y="405"/>
                  </a:lnTo>
                  <a:lnTo>
                    <a:pt x="857" y="404"/>
                  </a:lnTo>
                  <a:lnTo>
                    <a:pt x="857" y="402"/>
                  </a:lnTo>
                  <a:lnTo>
                    <a:pt x="840" y="399"/>
                  </a:lnTo>
                  <a:lnTo>
                    <a:pt x="822" y="398"/>
                  </a:lnTo>
                  <a:lnTo>
                    <a:pt x="804" y="399"/>
                  </a:lnTo>
                  <a:lnTo>
                    <a:pt x="786" y="398"/>
                  </a:lnTo>
                  <a:lnTo>
                    <a:pt x="783" y="396"/>
                  </a:lnTo>
                  <a:lnTo>
                    <a:pt x="781" y="395"/>
                  </a:lnTo>
                  <a:lnTo>
                    <a:pt x="779" y="395"/>
                  </a:lnTo>
                  <a:lnTo>
                    <a:pt x="777" y="394"/>
                  </a:lnTo>
                  <a:lnTo>
                    <a:pt x="774" y="394"/>
                  </a:lnTo>
                  <a:lnTo>
                    <a:pt x="770" y="393"/>
                  </a:lnTo>
                  <a:lnTo>
                    <a:pt x="768" y="391"/>
                  </a:lnTo>
                  <a:lnTo>
                    <a:pt x="767" y="389"/>
                  </a:lnTo>
                  <a:lnTo>
                    <a:pt x="765" y="387"/>
                  </a:lnTo>
                  <a:lnTo>
                    <a:pt x="764" y="382"/>
                  </a:lnTo>
                  <a:lnTo>
                    <a:pt x="764" y="377"/>
                  </a:lnTo>
                  <a:lnTo>
                    <a:pt x="765" y="372"/>
                  </a:lnTo>
                  <a:lnTo>
                    <a:pt x="767" y="367"/>
                  </a:lnTo>
                  <a:lnTo>
                    <a:pt x="765" y="366"/>
                  </a:lnTo>
                  <a:lnTo>
                    <a:pt x="764" y="365"/>
                  </a:lnTo>
                  <a:lnTo>
                    <a:pt x="764" y="364"/>
                  </a:lnTo>
                  <a:lnTo>
                    <a:pt x="764" y="361"/>
                  </a:lnTo>
                  <a:lnTo>
                    <a:pt x="763" y="360"/>
                  </a:lnTo>
                  <a:lnTo>
                    <a:pt x="763" y="359"/>
                  </a:lnTo>
                  <a:lnTo>
                    <a:pt x="762" y="359"/>
                  </a:lnTo>
                  <a:lnTo>
                    <a:pt x="759" y="359"/>
                  </a:lnTo>
                  <a:lnTo>
                    <a:pt x="759" y="361"/>
                  </a:lnTo>
                  <a:lnTo>
                    <a:pt x="758" y="360"/>
                  </a:lnTo>
                  <a:lnTo>
                    <a:pt x="756" y="361"/>
                  </a:lnTo>
                  <a:lnTo>
                    <a:pt x="755" y="363"/>
                  </a:lnTo>
                  <a:lnTo>
                    <a:pt x="753" y="364"/>
                  </a:lnTo>
                  <a:lnTo>
                    <a:pt x="752" y="365"/>
                  </a:lnTo>
                  <a:lnTo>
                    <a:pt x="751" y="366"/>
                  </a:lnTo>
                  <a:lnTo>
                    <a:pt x="750" y="365"/>
                  </a:lnTo>
                  <a:lnTo>
                    <a:pt x="746" y="364"/>
                  </a:lnTo>
                  <a:lnTo>
                    <a:pt x="745" y="360"/>
                  </a:lnTo>
                  <a:lnTo>
                    <a:pt x="743" y="358"/>
                  </a:lnTo>
                  <a:lnTo>
                    <a:pt x="740" y="355"/>
                  </a:lnTo>
                  <a:lnTo>
                    <a:pt x="739" y="352"/>
                  </a:lnTo>
                  <a:lnTo>
                    <a:pt x="738" y="352"/>
                  </a:lnTo>
                  <a:lnTo>
                    <a:pt x="735" y="352"/>
                  </a:lnTo>
                  <a:lnTo>
                    <a:pt x="734" y="352"/>
                  </a:lnTo>
                  <a:lnTo>
                    <a:pt x="732" y="352"/>
                  </a:lnTo>
                  <a:lnTo>
                    <a:pt x="730" y="353"/>
                  </a:lnTo>
                  <a:lnTo>
                    <a:pt x="730" y="354"/>
                  </a:lnTo>
                  <a:lnTo>
                    <a:pt x="727" y="352"/>
                  </a:lnTo>
                  <a:lnTo>
                    <a:pt x="723" y="349"/>
                  </a:lnTo>
                  <a:lnTo>
                    <a:pt x="720" y="347"/>
                  </a:lnTo>
                  <a:lnTo>
                    <a:pt x="716" y="345"/>
                  </a:lnTo>
                  <a:lnTo>
                    <a:pt x="712" y="343"/>
                  </a:lnTo>
                  <a:lnTo>
                    <a:pt x="711" y="345"/>
                  </a:lnTo>
                  <a:lnTo>
                    <a:pt x="711" y="346"/>
                  </a:lnTo>
                  <a:lnTo>
                    <a:pt x="711" y="347"/>
                  </a:lnTo>
                  <a:lnTo>
                    <a:pt x="712" y="349"/>
                  </a:lnTo>
                  <a:lnTo>
                    <a:pt x="712" y="352"/>
                  </a:lnTo>
                  <a:lnTo>
                    <a:pt x="712" y="354"/>
                  </a:lnTo>
                  <a:lnTo>
                    <a:pt x="710" y="357"/>
                  </a:lnTo>
                  <a:lnTo>
                    <a:pt x="706" y="360"/>
                  </a:lnTo>
                  <a:lnTo>
                    <a:pt x="704" y="365"/>
                  </a:lnTo>
                  <a:lnTo>
                    <a:pt x="700" y="370"/>
                  </a:lnTo>
                  <a:lnTo>
                    <a:pt x="700" y="372"/>
                  </a:lnTo>
                  <a:lnTo>
                    <a:pt x="700" y="375"/>
                  </a:lnTo>
                  <a:lnTo>
                    <a:pt x="702" y="376"/>
                  </a:lnTo>
                  <a:lnTo>
                    <a:pt x="703" y="377"/>
                  </a:lnTo>
                  <a:lnTo>
                    <a:pt x="704" y="377"/>
                  </a:lnTo>
                  <a:lnTo>
                    <a:pt x="705" y="376"/>
                  </a:lnTo>
                  <a:lnTo>
                    <a:pt x="706" y="375"/>
                  </a:lnTo>
                  <a:lnTo>
                    <a:pt x="708" y="375"/>
                  </a:lnTo>
                  <a:lnTo>
                    <a:pt x="709" y="375"/>
                  </a:lnTo>
                  <a:lnTo>
                    <a:pt x="710" y="375"/>
                  </a:lnTo>
                  <a:lnTo>
                    <a:pt x="712" y="377"/>
                  </a:lnTo>
                  <a:lnTo>
                    <a:pt x="714" y="378"/>
                  </a:lnTo>
                  <a:lnTo>
                    <a:pt x="716" y="379"/>
                  </a:lnTo>
                  <a:lnTo>
                    <a:pt x="718" y="381"/>
                  </a:lnTo>
                  <a:lnTo>
                    <a:pt x="720" y="383"/>
                  </a:lnTo>
                  <a:lnTo>
                    <a:pt x="722" y="387"/>
                  </a:lnTo>
                  <a:lnTo>
                    <a:pt x="726" y="388"/>
                  </a:lnTo>
                  <a:lnTo>
                    <a:pt x="729" y="388"/>
                  </a:lnTo>
                  <a:lnTo>
                    <a:pt x="733" y="388"/>
                  </a:lnTo>
                  <a:lnTo>
                    <a:pt x="733" y="389"/>
                  </a:lnTo>
                  <a:lnTo>
                    <a:pt x="733" y="391"/>
                  </a:lnTo>
                  <a:lnTo>
                    <a:pt x="729" y="395"/>
                  </a:lnTo>
                  <a:lnTo>
                    <a:pt x="724" y="396"/>
                  </a:lnTo>
                  <a:lnTo>
                    <a:pt x="721" y="396"/>
                  </a:lnTo>
                  <a:lnTo>
                    <a:pt x="716" y="398"/>
                  </a:lnTo>
                  <a:lnTo>
                    <a:pt x="716" y="400"/>
                  </a:lnTo>
                  <a:lnTo>
                    <a:pt x="715" y="402"/>
                  </a:lnTo>
                  <a:lnTo>
                    <a:pt x="712" y="404"/>
                  </a:lnTo>
                  <a:lnTo>
                    <a:pt x="710" y="404"/>
                  </a:lnTo>
                  <a:lnTo>
                    <a:pt x="708" y="405"/>
                  </a:lnTo>
                  <a:lnTo>
                    <a:pt x="705" y="405"/>
                  </a:lnTo>
                  <a:lnTo>
                    <a:pt x="703" y="405"/>
                  </a:lnTo>
                  <a:lnTo>
                    <a:pt x="703" y="407"/>
                  </a:lnTo>
                  <a:lnTo>
                    <a:pt x="703" y="410"/>
                  </a:lnTo>
                  <a:lnTo>
                    <a:pt x="700" y="412"/>
                  </a:lnTo>
                  <a:lnTo>
                    <a:pt x="698" y="413"/>
                  </a:lnTo>
                  <a:lnTo>
                    <a:pt x="703" y="420"/>
                  </a:lnTo>
                  <a:lnTo>
                    <a:pt x="709" y="425"/>
                  </a:lnTo>
                  <a:lnTo>
                    <a:pt x="716" y="430"/>
                  </a:lnTo>
                  <a:lnTo>
                    <a:pt x="722" y="435"/>
                  </a:lnTo>
                  <a:lnTo>
                    <a:pt x="726" y="442"/>
                  </a:lnTo>
                  <a:lnTo>
                    <a:pt x="728" y="449"/>
                  </a:lnTo>
                  <a:lnTo>
                    <a:pt x="727" y="458"/>
                  </a:lnTo>
                  <a:lnTo>
                    <a:pt x="727" y="459"/>
                  </a:lnTo>
                  <a:lnTo>
                    <a:pt x="726" y="459"/>
                  </a:lnTo>
                  <a:lnTo>
                    <a:pt x="723" y="460"/>
                  </a:lnTo>
                  <a:lnTo>
                    <a:pt x="723" y="461"/>
                  </a:lnTo>
                  <a:lnTo>
                    <a:pt x="723" y="464"/>
                  </a:lnTo>
                  <a:lnTo>
                    <a:pt x="724" y="465"/>
                  </a:lnTo>
                  <a:lnTo>
                    <a:pt x="726" y="466"/>
                  </a:lnTo>
                  <a:lnTo>
                    <a:pt x="728" y="466"/>
                  </a:lnTo>
                  <a:lnTo>
                    <a:pt x="728" y="468"/>
                  </a:lnTo>
                  <a:lnTo>
                    <a:pt x="728" y="471"/>
                  </a:lnTo>
                  <a:lnTo>
                    <a:pt x="727" y="473"/>
                  </a:lnTo>
                  <a:lnTo>
                    <a:pt x="728" y="476"/>
                  </a:lnTo>
                  <a:lnTo>
                    <a:pt x="729" y="478"/>
                  </a:lnTo>
                  <a:lnTo>
                    <a:pt x="732" y="481"/>
                  </a:lnTo>
                  <a:lnTo>
                    <a:pt x="733" y="482"/>
                  </a:lnTo>
                  <a:lnTo>
                    <a:pt x="733" y="484"/>
                  </a:lnTo>
                  <a:lnTo>
                    <a:pt x="733" y="485"/>
                  </a:lnTo>
                  <a:lnTo>
                    <a:pt x="732" y="488"/>
                  </a:lnTo>
                  <a:lnTo>
                    <a:pt x="730" y="490"/>
                  </a:lnTo>
                  <a:lnTo>
                    <a:pt x="730" y="493"/>
                  </a:lnTo>
                  <a:lnTo>
                    <a:pt x="730" y="495"/>
                  </a:lnTo>
                  <a:lnTo>
                    <a:pt x="732" y="497"/>
                  </a:lnTo>
                  <a:lnTo>
                    <a:pt x="733" y="500"/>
                  </a:lnTo>
                  <a:lnTo>
                    <a:pt x="734" y="502"/>
                  </a:lnTo>
                  <a:lnTo>
                    <a:pt x="734" y="503"/>
                  </a:lnTo>
                  <a:lnTo>
                    <a:pt x="734" y="518"/>
                  </a:lnTo>
                  <a:lnTo>
                    <a:pt x="732" y="532"/>
                  </a:lnTo>
                  <a:lnTo>
                    <a:pt x="730" y="533"/>
                  </a:lnTo>
                  <a:lnTo>
                    <a:pt x="729" y="533"/>
                  </a:lnTo>
                  <a:lnTo>
                    <a:pt x="727" y="532"/>
                  </a:lnTo>
                  <a:lnTo>
                    <a:pt x="726" y="530"/>
                  </a:lnTo>
                  <a:lnTo>
                    <a:pt x="724" y="527"/>
                  </a:lnTo>
                  <a:lnTo>
                    <a:pt x="724" y="525"/>
                  </a:lnTo>
                  <a:lnTo>
                    <a:pt x="724" y="521"/>
                  </a:lnTo>
                  <a:lnTo>
                    <a:pt x="724" y="518"/>
                  </a:lnTo>
                  <a:lnTo>
                    <a:pt x="722" y="526"/>
                  </a:lnTo>
                  <a:lnTo>
                    <a:pt x="720" y="532"/>
                  </a:lnTo>
                  <a:lnTo>
                    <a:pt x="717" y="537"/>
                  </a:lnTo>
                  <a:lnTo>
                    <a:pt x="715" y="541"/>
                  </a:lnTo>
                  <a:lnTo>
                    <a:pt x="714" y="541"/>
                  </a:lnTo>
                  <a:lnTo>
                    <a:pt x="711" y="541"/>
                  </a:lnTo>
                  <a:lnTo>
                    <a:pt x="710" y="539"/>
                  </a:lnTo>
                  <a:lnTo>
                    <a:pt x="709" y="536"/>
                  </a:lnTo>
                  <a:lnTo>
                    <a:pt x="708" y="533"/>
                  </a:lnTo>
                  <a:lnTo>
                    <a:pt x="706" y="530"/>
                  </a:lnTo>
                  <a:lnTo>
                    <a:pt x="705" y="526"/>
                  </a:lnTo>
                  <a:lnTo>
                    <a:pt x="703" y="524"/>
                  </a:lnTo>
                  <a:lnTo>
                    <a:pt x="700" y="521"/>
                  </a:lnTo>
                  <a:lnTo>
                    <a:pt x="699" y="520"/>
                  </a:lnTo>
                  <a:lnTo>
                    <a:pt x="697" y="520"/>
                  </a:lnTo>
                  <a:lnTo>
                    <a:pt x="696" y="521"/>
                  </a:lnTo>
                  <a:lnTo>
                    <a:pt x="694" y="523"/>
                  </a:lnTo>
                  <a:lnTo>
                    <a:pt x="694" y="525"/>
                  </a:lnTo>
                  <a:lnTo>
                    <a:pt x="694" y="527"/>
                  </a:lnTo>
                  <a:lnTo>
                    <a:pt x="693" y="530"/>
                  </a:lnTo>
                  <a:lnTo>
                    <a:pt x="692" y="532"/>
                  </a:lnTo>
                  <a:lnTo>
                    <a:pt x="691" y="533"/>
                  </a:lnTo>
                  <a:lnTo>
                    <a:pt x="684" y="537"/>
                  </a:lnTo>
                  <a:lnTo>
                    <a:pt x="675" y="539"/>
                  </a:lnTo>
                  <a:lnTo>
                    <a:pt x="668" y="543"/>
                  </a:lnTo>
                  <a:lnTo>
                    <a:pt x="662" y="547"/>
                  </a:lnTo>
                  <a:lnTo>
                    <a:pt x="659" y="553"/>
                  </a:lnTo>
                  <a:lnTo>
                    <a:pt x="659" y="560"/>
                  </a:lnTo>
                  <a:lnTo>
                    <a:pt x="661" y="567"/>
                  </a:lnTo>
                  <a:lnTo>
                    <a:pt x="658" y="573"/>
                  </a:lnTo>
                  <a:lnTo>
                    <a:pt x="647" y="584"/>
                  </a:lnTo>
                  <a:lnTo>
                    <a:pt x="637" y="594"/>
                  </a:lnTo>
                  <a:lnTo>
                    <a:pt x="625" y="602"/>
                  </a:lnTo>
                  <a:lnTo>
                    <a:pt x="610" y="607"/>
                  </a:lnTo>
                  <a:lnTo>
                    <a:pt x="609" y="608"/>
                  </a:lnTo>
                  <a:lnTo>
                    <a:pt x="598" y="624"/>
                  </a:lnTo>
                  <a:lnTo>
                    <a:pt x="585" y="637"/>
                  </a:lnTo>
                  <a:lnTo>
                    <a:pt x="569" y="648"/>
                  </a:lnTo>
                  <a:lnTo>
                    <a:pt x="554" y="659"/>
                  </a:lnTo>
                  <a:lnTo>
                    <a:pt x="539" y="672"/>
                  </a:lnTo>
                  <a:lnTo>
                    <a:pt x="528" y="680"/>
                  </a:lnTo>
                  <a:lnTo>
                    <a:pt x="515" y="686"/>
                  </a:lnTo>
                  <a:lnTo>
                    <a:pt x="502" y="692"/>
                  </a:lnTo>
                  <a:lnTo>
                    <a:pt x="501" y="693"/>
                  </a:lnTo>
                  <a:lnTo>
                    <a:pt x="499" y="695"/>
                  </a:lnTo>
                  <a:lnTo>
                    <a:pt x="499" y="696"/>
                  </a:lnTo>
                  <a:lnTo>
                    <a:pt x="499" y="698"/>
                  </a:lnTo>
                  <a:lnTo>
                    <a:pt x="502" y="700"/>
                  </a:lnTo>
                  <a:lnTo>
                    <a:pt x="503" y="701"/>
                  </a:lnTo>
                  <a:lnTo>
                    <a:pt x="503" y="702"/>
                  </a:lnTo>
                  <a:lnTo>
                    <a:pt x="503" y="703"/>
                  </a:lnTo>
                  <a:lnTo>
                    <a:pt x="504" y="706"/>
                  </a:lnTo>
                  <a:lnTo>
                    <a:pt x="503" y="706"/>
                  </a:lnTo>
                  <a:lnTo>
                    <a:pt x="504" y="707"/>
                  </a:lnTo>
                  <a:lnTo>
                    <a:pt x="505" y="708"/>
                  </a:lnTo>
                  <a:lnTo>
                    <a:pt x="507" y="708"/>
                  </a:lnTo>
                  <a:lnTo>
                    <a:pt x="508" y="708"/>
                  </a:lnTo>
                  <a:lnTo>
                    <a:pt x="509" y="709"/>
                  </a:lnTo>
                  <a:lnTo>
                    <a:pt x="510" y="710"/>
                  </a:lnTo>
                  <a:lnTo>
                    <a:pt x="510" y="712"/>
                  </a:lnTo>
                  <a:lnTo>
                    <a:pt x="510" y="713"/>
                  </a:lnTo>
                  <a:lnTo>
                    <a:pt x="509" y="715"/>
                  </a:lnTo>
                  <a:lnTo>
                    <a:pt x="507" y="718"/>
                  </a:lnTo>
                  <a:lnTo>
                    <a:pt x="498" y="721"/>
                  </a:lnTo>
                  <a:lnTo>
                    <a:pt x="489" y="724"/>
                  </a:lnTo>
                  <a:lnTo>
                    <a:pt x="479" y="725"/>
                  </a:lnTo>
                  <a:lnTo>
                    <a:pt x="469" y="727"/>
                  </a:lnTo>
                  <a:lnTo>
                    <a:pt x="461" y="732"/>
                  </a:lnTo>
                  <a:lnTo>
                    <a:pt x="454" y="740"/>
                  </a:lnTo>
                  <a:lnTo>
                    <a:pt x="453" y="743"/>
                  </a:lnTo>
                  <a:lnTo>
                    <a:pt x="450" y="743"/>
                  </a:lnTo>
                  <a:lnTo>
                    <a:pt x="446" y="744"/>
                  </a:lnTo>
                  <a:lnTo>
                    <a:pt x="443" y="745"/>
                  </a:lnTo>
                  <a:lnTo>
                    <a:pt x="442" y="744"/>
                  </a:lnTo>
                  <a:lnTo>
                    <a:pt x="442" y="743"/>
                  </a:lnTo>
                  <a:lnTo>
                    <a:pt x="440" y="742"/>
                  </a:lnTo>
                  <a:lnTo>
                    <a:pt x="439" y="740"/>
                  </a:lnTo>
                  <a:lnTo>
                    <a:pt x="438" y="739"/>
                  </a:lnTo>
                  <a:lnTo>
                    <a:pt x="434" y="739"/>
                  </a:lnTo>
                  <a:lnTo>
                    <a:pt x="432" y="739"/>
                  </a:lnTo>
                  <a:lnTo>
                    <a:pt x="428" y="742"/>
                  </a:lnTo>
                  <a:lnTo>
                    <a:pt x="426" y="744"/>
                  </a:lnTo>
                  <a:lnTo>
                    <a:pt x="425" y="748"/>
                  </a:lnTo>
                  <a:lnTo>
                    <a:pt x="424" y="750"/>
                  </a:lnTo>
                  <a:lnTo>
                    <a:pt x="422" y="762"/>
                  </a:lnTo>
                  <a:lnTo>
                    <a:pt x="424" y="773"/>
                  </a:lnTo>
                  <a:lnTo>
                    <a:pt x="425" y="785"/>
                  </a:lnTo>
                  <a:lnTo>
                    <a:pt x="424" y="797"/>
                  </a:lnTo>
                  <a:lnTo>
                    <a:pt x="422" y="801"/>
                  </a:lnTo>
                  <a:lnTo>
                    <a:pt x="424" y="805"/>
                  </a:lnTo>
                  <a:lnTo>
                    <a:pt x="425" y="809"/>
                  </a:lnTo>
                  <a:lnTo>
                    <a:pt x="426" y="814"/>
                  </a:lnTo>
                  <a:lnTo>
                    <a:pt x="427" y="816"/>
                  </a:lnTo>
                  <a:lnTo>
                    <a:pt x="427" y="819"/>
                  </a:lnTo>
                  <a:lnTo>
                    <a:pt x="427" y="822"/>
                  </a:lnTo>
                  <a:lnTo>
                    <a:pt x="426" y="826"/>
                  </a:lnTo>
                  <a:lnTo>
                    <a:pt x="424" y="828"/>
                  </a:lnTo>
                  <a:lnTo>
                    <a:pt x="421" y="831"/>
                  </a:lnTo>
                  <a:lnTo>
                    <a:pt x="418" y="832"/>
                  </a:lnTo>
                  <a:lnTo>
                    <a:pt x="421" y="831"/>
                  </a:lnTo>
                  <a:lnTo>
                    <a:pt x="425" y="831"/>
                  </a:lnTo>
                  <a:lnTo>
                    <a:pt x="428" y="832"/>
                  </a:lnTo>
                  <a:lnTo>
                    <a:pt x="431" y="834"/>
                  </a:lnTo>
                  <a:lnTo>
                    <a:pt x="432" y="837"/>
                  </a:lnTo>
                  <a:lnTo>
                    <a:pt x="432" y="839"/>
                  </a:lnTo>
                  <a:lnTo>
                    <a:pt x="431" y="843"/>
                  </a:lnTo>
                  <a:lnTo>
                    <a:pt x="430" y="845"/>
                  </a:lnTo>
                  <a:lnTo>
                    <a:pt x="430" y="849"/>
                  </a:lnTo>
                  <a:lnTo>
                    <a:pt x="430" y="851"/>
                  </a:lnTo>
                  <a:lnTo>
                    <a:pt x="430" y="855"/>
                  </a:lnTo>
                  <a:lnTo>
                    <a:pt x="430" y="857"/>
                  </a:lnTo>
                  <a:lnTo>
                    <a:pt x="428" y="858"/>
                  </a:lnTo>
                  <a:lnTo>
                    <a:pt x="424" y="864"/>
                  </a:lnTo>
                  <a:lnTo>
                    <a:pt x="420" y="869"/>
                  </a:lnTo>
                  <a:lnTo>
                    <a:pt x="415" y="875"/>
                  </a:lnTo>
                  <a:lnTo>
                    <a:pt x="408" y="887"/>
                  </a:lnTo>
                  <a:lnTo>
                    <a:pt x="404" y="900"/>
                  </a:lnTo>
                  <a:lnTo>
                    <a:pt x="404" y="912"/>
                  </a:lnTo>
                  <a:lnTo>
                    <a:pt x="407" y="911"/>
                  </a:lnTo>
                  <a:lnTo>
                    <a:pt x="409" y="910"/>
                  </a:lnTo>
                  <a:lnTo>
                    <a:pt x="412" y="909"/>
                  </a:lnTo>
                  <a:lnTo>
                    <a:pt x="414" y="908"/>
                  </a:lnTo>
                  <a:lnTo>
                    <a:pt x="415" y="908"/>
                  </a:lnTo>
                  <a:lnTo>
                    <a:pt x="416" y="909"/>
                  </a:lnTo>
                  <a:lnTo>
                    <a:pt x="419" y="917"/>
                  </a:lnTo>
                  <a:lnTo>
                    <a:pt x="419" y="927"/>
                  </a:lnTo>
                  <a:lnTo>
                    <a:pt x="416" y="935"/>
                  </a:lnTo>
                  <a:lnTo>
                    <a:pt x="413" y="940"/>
                  </a:lnTo>
                  <a:lnTo>
                    <a:pt x="407" y="943"/>
                  </a:lnTo>
                  <a:lnTo>
                    <a:pt x="401" y="944"/>
                  </a:lnTo>
                  <a:lnTo>
                    <a:pt x="395" y="945"/>
                  </a:lnTo>
                  <a:lnTo>
                    <a:pt x="389" y="949"/>
                  </a:lnTo>
                  <a:lnTo>
                    <a:pt x="385" y="955"/>
                  </a:lnTo>
                  <a:lnTo>
                    <a:pt x="388" y="955"/>
                  </a:lnTo>
                  <a:lnTo>
                    <a:pt x="389" y="955"/>
                  </a:lnTo>
                  <a:lnTo>
                    <a:pt x="390" y="955"/>
                  </a:lnTo>
                  <a:lnTo>
                    <a:pt x="391" y="956"/>
                  </a:lnTo>
                  <a:lnTo>
                    <a:pt x="388" y="965"/>
                  </a:lnTo>
                  <a:lnTo>
                    <a:pt x="384" y="974"/>
                  </a:lnTo>
                  <a:lnTo>
                    <a:pt x="378" y="981"/>
                  </a:lnTo>
                  <a:lnTo>
                    <a:pt x="367" y="987"/>
                  </a:lnTo>
                  <a:lnTo>
                    <a:pt x="356" y="991"/>
                  </a:lnTo>
                  <a:lnTo>
                    <a:pt x="353" y="993"/>
                  </a:lnTo>
                  <a:lnTo>
                    <a:pt x="351" y="999"/>
                  </a:lnTo>
                  <a:lnTo>
                    <a:pt x="351" y="1005"/>
                  </a:lnTo>
                  <a:lnTo>
                    <a:pt x="350" y="1010"/>
                  </a:lnTo>
                  <a:lnTo>
                    <a:pt x="344" y="1016"/>
                  </a:lnTo>
                  <a:lnTo>
                    <a:pt x="337" y="1020"/>
                  </a:lnTo>
                  <a:lnTo>
                    <a:pt x="329" y="1018"/>
                  </a:lnTo>
                  <a:lnTo>
                    <a:pt x="317" y="1011"/>
                  </a:lnTo>
                  <a:lnTo>
                    <a:pt x="308" y="1002"/>
                  </a:lnTo>
                  <a:lnTo>
                    <a:pt x="300" y="991"/>
                  </a:lnTo>
                  <a:lnTo>
                    <a:pt x="291" y="980"/>
                  </a:lnTo>
                  <a:lnTo>
                    <a:pt x="286" y="968"/>
                  </a:lnTo>
                  <a:lnTo>
                    <a:pt x="285" y="956"/>
                  </a:lnTo>
                  <a:lnTo>
                    <a:pt x="284" y="944"/>
                  </a:lnTo>
                  <a:lnTo>
                    <a:pt x="280" y="932"/>
                  </a:lnTo>
                  <a:lnTo>
                    <a:pt x="264" y="903"/>
                  </a:lnTo>
                  <a:lnTo>
                    <a:pt x="247" y="875"/>
                  </a:lnTo>
                  <a:lnTo>
                    <a:pt x="231" y="847"/>
                  </a:lnTo>
                  <a:lnTo>
                    <a:pt x="230" y="839"/>
                  </a:lnTo>
                  <a:lnTo>
                    <a:pt x="231" y="831"/>
                  </a:lnTo>
                  <a:lnTo>
                    <a:pt x="231" y="822"/>
                  </a:lnTo>
                  <a:lnTo>
                    <a:pt x="221" y="798"/>
                  </a:lnTo>
                  <a:lnTo>
                    <a:pt x="211" y="774"/>
                  </a:lnTo>
                  <a:lnTo>
                    <a:pt x="197" y="750"/>
                  </a:lnTo>
                  <a:lnTo>
                    <a:pt x="190" y="742"/>
                  </a:lnTo>
                  <a:lnTo>
                    <a:pt x="184" y="732"/>
                  </a:lnTo>
                  <a:lnTo>
                    <a:pt x="179" y="722"/>
                  </a:lnTo>
                  <a:lnTo>
                    <a:pt x="178" y="718"/>
                  </a:lnTo>
                  <a:lnTo>
                    <a:pt x="179" y="712"/>
                  </a:lnTo>
                  <a:lnTo>
                    <a:pt x="181" y="706"/>
                  </a:lnTo>
                  <a:lnTo>
                    <a:pt x="181" y="691"/>
                  </a:lnTo>
                  <a:lnTo>
                    <a:pt x="176" y="677"/>
                  </a:lnTo>
                  <a:lnTo>
                    <a:pt x="173" y="667"/>
                  </a:lnTo>
                  <a:lnTo>
                    <a:pt x="171" y="657"/>
                  </a:lnTo>
                  <a:lnTo>
                    <a:pt x="167" y="648"/>
                  </a:lnTo>
                  <a:lnTo>
                    <a:pt x="167" y="645"/>
                  </a:lnTo>
                  <a:lnTo>
                    <a:pt x="166" y="643"/>
                  </a:lnTo>
                  <a:lnTo>
                    <a:pt x="166" y="641"/>
                  </a:lnTo>
                  <a:lnTo>
                    <a:pt x="167" y="638"/>
                  </a:lnTo>
                  <a:lnTo>
                    <a:pt x="169" y="636"/>
                  </a:lnTo>
                  <a:lnTo>
                    <a:pt x="172" y="635"/>
                  </a:lnTo>
                  <a:lnTo>
                    <a:pt x="170" y="635"/>
                  </a:lnTo>
                  <a:lnTo>
                    <a:pt x="169" y="635"/>
                  </a:lnTo>
                  <a:lnTo>
                    <a:pt x="167" y="633"/>
                  </a:lnTo>
                  <a:lnTo>
                    <a:pt x="166" y="631"/>
                  </a:lnTo>
                  <a:lnTo>
                    <a:pt x="165" y="629"/>
                  </a:lnTo>
                  <a:lnTo>
                    <a:pt x="165" y="626"/>
                  </a:lnTo>
                  <a:lnTo>
                    <a:pt x="166" y="624"/>
                  </a:lnTo>
                  <a:lnTo>
                    <a:pt x="167" y="621"/>
                  </a:lnTo>
                  <a:lnTo>
                    <a:pt x="169" y="619"/>
                  </a:lnTo>
                  <a:lnTo>
                    <a:pt x="170" y="615"/>
                  </a:lnTo>
                  <a:lnTo>
                    <a:pt x="169" y="616"/>
                  </a:lnTo>
                  <a:lnTo>
                    <a:pt x="166" y="615"/>
                  </a:lnTo>
                  <a:lnTo>
                    <a:pt x="165" y="615"/>
                  </a:lnTo>
                  <a:lnTo>
                    <a:pt x="164" y="614"/>
                  </a:lnTo>
                  <a:lnTo>
                    <a:pt x="163" y="614"/>
                  </a:lnTo>
                  <a:lnTo>
                    <a:pt x="163" y="601"/>
                  </a:lnTo>
                  <a:lnTo>
                    <a:pt x="164" y="589"/>
                  </a:lnTo>
                  <a:lnTo>
                    <a:pt x="166" y="578"/>
                  </a:lnTo>
                  <a:lnTo>
                    <a:pt x="167" y="567"/>
                  </a:lnTo>
                  <a:lnTo>
                    <a:pt x="165" y="555"/>
                  </a:lnTo>
                  <a:lnTo>
                    <a:pt x="159" y="543"/>
                  </a:lnTo>
                  <a:lnTo>
                    <a:pt x="158" y="542"/>
                  </a:lnTo>
                  <a:lnTo>
                    <a:pt x="159" y="542"/>
                  </a:lnTo>
                  <a:lnTo>
                    <a:pt x="160" y="541"/>
                  </a:lnTo>
                  <a:lnTo>
                    <a:pt x="161" y="541"/>
                  </a:lnTo>
                  <a:lnTo>
                    <a:pt x="163" y="539"/>
                  </a:lnTo>
                  <a:lnTo>
                    <a:pt x="163" y="538"/>
                  </a:lnTo>
                  <a:lnTo>
                    <a:pt x="163" y="537"/>
                  </a:lnTo>
                  <a:lnTo>
                    <a:pt x="160" y="535"/>
                  </a:lnTo>
                  <a:lnTo>
                    <a:pt x="158" y="532"/>
                  </a:lnTo>
                  <a:lnTo>
                    <a:pt x="157" y="530"/>
                  </a:lnTo>
                  <a:lnTo>
                    <a:pt x="157" y="521"/>
                  </a:lnTo>
                  <a:lnTo>
                    <a:pt x="160" y="514"/>
                  </a:lnTo>
                  <a:lnTo>
                    <a:pt x="163" y="507"/>
                  </a:lnTo>
                  <a:lnTo>
                    <a:pt x="155" y="507"/>
                  </a:lnTo>
                  <a:lnTo>
                    <a:pt x="149" y="507"/>
                  </a:lnTo>
                  <a:lnTo>
                    <a:pt x="150" y="509"/>
                  </a:lnTo>
                  <a:lnTo>
                    <a:pt x="150" y="512"/>
                  </a:lnTo>
                  <a:lnTo>
                    <a:pt x="149" y="513"/>
                  </a:lnTo>
                  <a:lnTo>
                    <a:pt x="148" y="515"/>
                  </a:lnTo>
                  <a:lnTo>
                    <a:pt x="147" y="517"/>
                  </a:lnTo>
                  <a:lnTo>
                    <a:pt x="144" y="519"/>
                  </a:lnTo>
                  <a:lnTo>
                    <a:pt x="144" y="521"/>
                  </a:lnTo>
                  <a:lnTo>
                    <a:pt x="144" y="525"/>
                  </a:lnTo>
                  <a:lnTo>
                    <a:pt x="146" y="527"/>
                  </a:lnTo>
                  <a:lnTo>
                    <a:pt x="146" y="531"/>
                  </a:lnTo>
                  <a:lnTo>
                    <a:pt x="147" y="533"/>
                  </a:lnTo>
                  <a:lnTo>
                    <a:pt x="147" y="536"/>
                  </a:lnTo>
                  <a:lnTo>
                    <a:pt x="141" y="545"/>
                  </a:lnTo>
                  <a:lnTo>
                    <a:pt x="132" y="554"/>
                  </a:lnTo>
                  <a:lnTo>
                    <a:pt x="123" y="558"/>
                  </a:lnTo>
                  <a:lnTo>
                    <a:pt x="108" y="562"/>
                  </a:lnTo>
                  <a:lnTo>
                    <a:pt x="95" y="565"/>
                  </a:lnTo>
                  <a:lnTo>
                    <a:pt x="81" y="565"/>
                  </a:lnTo>
                  <a:lnTo>
                    <a:pt x="79" y="564"/>
                  </a:lnTo>
                  <a:lnTo>
                    <a:pt x="79" y="562"/>
                  </a:lnTo>
                  <a:lnTo>
                    <a:pt x="79" y="560"/>
                  </a:lnTo>
                  <a:lnTo>
                    <a:pt x="78" y="562"/>
                  </a:lnTo>
                  <a:lnTo>
                    <a:pt x="77" y="564"/>
                  </a:lnTo>
                  <a:lnTo>
                    <a:pt x="75" y="564"/>
                  </a:lnTo>
                  <a:lnTo>
                    <a:pt x="73" y="564"/>
                  </a:lnTo>
                  <a:lnTo>
                    <a:pt x="72" y="562"/>
                  </a:lnTo>
                  <a:lnTo>
                    <a:pt x="71" y="561"/>
                  </a:lnTo>
                  <a:lnTo>
                    <a:pt x="71" y="560"/>
                  </a:lnTo>
                  <a:lnTo>
                    <a:pt x="70" y="556"/>
                  </a:lnTo>
                  <a:lnTo>
                    <a:pt x="69" y="554"/>
                  </a:lnTo>
                  <a:lnTo>
                    <a:pt x="67" y="550"/>
                  </a:lnTo>
                  <a:lnTo>
                    <a:pt x="67" y="547"/>
                  </a:lnTo>
                  <a:lnTo>
                    <a:pt x="65" y="544"/>
                  </a:lnTo>
                  <a:lnTo>
                    <a:pt x="63" y="542"/>
                  </a:lnTo>
                  <a:lnTo>
                    <a:pt x="52" y="535"/>
                  </a:lnTo>
                  <a:lnTo>
                    <a:pt x="42" y="527"/>
                  </a:lnTo>
                  <a:lnTo>
                    <a:pt x="35" y="518"/>
                  </a:lnTo>
                  <a:lnTo>
                    <a:pt x="31" y="507"/>
                  </a:lnTo>
                  <a:lnTo>
                    <a:pt x="31" y="505"/>
                  </a:lnTo>
                  <a:lnTo>
                    <a:pt x="33" y="503"/>
                  </a:lnTo>
                  <a:lnTo>
                    <a:pt x="35" y="502"/>
                  </a:lnTo>
                  <a:lnTo>
                    <a:pt x="36" y="503"/>
                  </a:lnTo>
                  <a:lnTo>
                    <a:pt x="37" y="503"/>
                  </a:lnTo>
                  <a:lnTo>
                    <a:pt x="39" y="505"/>
                  </a:lnTo>
                  <a:lnTo>
                    <a:pt x="40" y="505"/>
                  </a:lnTo>
                  <a:lnTo>
                    <a:pt x="41" y="506"/>
                  </a:lnTo>
                  <a:lnTo>
                    <a:pt x="42" y="507"/>
                  </a:lnTo>
                  <a:lnTo>
                    <a:pt x="42" y="509"/>
                  </a:lnTo>
                  <a:lnTo>
                    <a:pt x="57" y="502"/>
                  </a:lnTo>
                  <a:lnTo>
                    <a:pt x="69" y="494"/>
                  </a:lnTo>
                  <a:lnTo>
                    <a:pt x="81" y="484"/>
                  </a:lnTo>
                  <a:lnTo>
                    <a:pt x="79" y="483"/>
                  </a:lnTo>
                  <a:lnTo>
                    <a:pt x="77" y="482"/>
                  </a:lnTo>
                  <a:lnTo>
                    <a:pt x="75" y="481"/>
                  </a:lnTo>
                  <a:lnTo>
                    <a:pt x="72" y="482"/>
                  </a:lnTo>
                  <a:lnTo>
                    <a:pt x="64" y="485"/>
                  </a:lnTo>
                  <a:lnTo>
                    <a:pt x="55" y="484"/>
                  </a:lnTo>
                  <a:lnTo>
                    <a:pt x="48" y="482"/>
                  </a:lnTo>
                  <a:lnTo>
                    <a:pt x="40" y="482"/>
                  </a:lnTo>
                  <a:lnTo>
                    <a:pt x="39" y="483"/>
                  </a:lnTo>
                  <a:lnTo>
                    <a:pt x="36" y="483"/>
                  </a:lnTo>
                  <a:lnTo>
                    <a:pt x="34" y="484"/>
                  </a:lnTo>
                  <a:lnTo>
                    <a:pt x="31" y="484"/>
                  </a:lnTo>
                  <a:lnTo>
                    <a:pt x="30" y="484"/>
                  </a:lnTo>
                  <a:lnTo>
                    <a:pt x="17" y="470"/>
                  </a:lnTo>
                  <a:lnTo>
                    <a:pt x="1" y="456"/>
                  </a:lnTo>
                  <a:lnTo>
                    <a:pt x="0" y="455"/>
                  </a:lnTo>
                  <a:lnTo>
                    <a:pt x="0" y="453"/>
                  </a:lnTo>
                  <a:lnTo>
                    <a:pt x="0" y="449"/>
                  </a:lnTo>
                  <a:lnTo>
                    <a:pt x="0" y="446"/>
                  </a:lnTo>
                  <a:lnTo>
                    <a:pt x="0" y="442"/>
                  </a:lnTo>
                  <a:lnTo>
                    <a:pt x="0" y="440"/>
                  </a:lnTo>
                  <a:lnTo>
                    <a:pt x="4" y="441"/>
                  </a:lnTo>
                  <a:lnTo>
                    <a:pt x="6" y="442"/>
                  </a:lnTo>
                  <a:lnTo>
                    <a:pt x="10" y="442"/>
                  </a:lnTo>
                  <a:lnTo>
                    <a:pt x="12" y="441"/>
                  </a:lnTo>
                  <a:lnTo>
                    <a:pt x="16" y="440"/>
                  </a:lnTo>
                  <a:lnTo>
                    <a:pt x="18" y="440"/>
                  </a:lnTo>
                  <a:lnTo>
                    <a:pt x="18" y="437"/>
                  </a:lnTo>
                  <a:lnTo>
                    <a:pt x="18" y="436"/>
                  </a:lnTo>
                  <a:lnTo>
                    <a:pt x="19" y="435"/>
                  </a:lnTo>
                  <a:lnTo>
                    <a:pt x="21" y="434"/>
                  </a:lnTo>
                  <a:lnTo>
                    <a:pt x="22" y="432"/>
                  </a:lnTo>
                  <a:lnTo>
                    <a:pt x="23" y="431"/>
                  </a:lnTo>
                  <a:lnTo>
                    <a:pt x="24" y="430"/>
                  </a:lnTo>
                  <a:lnTo>
                    <a:pt x="23" y="428"/>
                  </a:lnTo>
                  <a:lnTo>
                    <a:pt x="30" y="428"/>
                  </a:lnTo>
                  <a:lnTo>
                    <a:pt x="37" y="429"/>
                  </a:lnTo>
                  <a:lnTo>
                    <a:pt x="45" y="429"/>
                  </a:lnTo>
                  <a:lnTo>
                    <a:pt x="47" y="428"/>
                  </a:lnTo>
                  <a:lnTo>
                    <a:pt x="49" y="428"/>
                  </a:lnTo>
                  <a:lnTo>
                    <a:pt x="52" y="429"/>
                  </a:lnTo>
                  <a:lnTo>
                    <a:pt x="54" y="431"/>
                  </a:lnTo>
                  <a:lnTo>
                    <a:pt x="59" y="434"/>
                  </a:lnTo>
                  <a:lnTo>
                    <a:pt x="65" y="431"/>
                  </a:lnTo>
                  <a:lnTo>
                    <a:pt x="71" y="429"/>
                  </a:lnTo>
                  <a:lnTo>
                    <a:pt x="76" y="429"/>
                  </a:lnTo>
                  <a:lnTo>
                    <a:pt x="88" y="430"/>
                  </a:lnTo>
                  <a:lnTo>
                    <a:pt x="98" y="429"/>
                  </a:lnTo>
                  <a:lnTo>
                    <a:pt x="100" y="428"/>
                  </a:lnTo>
                  <a:lnTo>
                    <a:pt x="102" y="425"/>
                  </a:lnTo>
                  <a:lnTo>
                    <a:pt x="104" y="422"/>
                  </a:lnTo>
                  <a:lnTo>
                    <a:pt x="105" y="418"/>
                  </a:lnTo>
                  <a:lnTo>
                    <a:pt x="105" y="414"/>
                  </a:lnTo>
                  <a:lnTo>
                    <a:pt x="104" y="412"/>
                  </a:lnTo>
                  <a:lnTo>
                    <a:pt x="99" y="404"/>
                  </a:lnTo>
                  <a:lnTo>
                    <a:pt x="93" y="394"/>
                  </a:lnTo>
                  <a:lnTo>
                    <a:pt x="89" y="385"/>
                  </a:lnTo>
                  <a:lnTo>
                    <a:pt x="88" y="375"/>
                  </a:lnTo>
                  <a:lnTo>
                    <a:pt x="86" y="375"/>
                  </a:lnTo>
                  <a:lnTo>
                    <a:pt x="82" y="375"/>
                  </a:lnTo>
                  <a:lnTo>
                    <a:pt x="79" y="375"/>
                  </a:lnTo>
                  <a:lnTo>
                    <a:pt x="77" y="373"/>
                  </a:lnTo>
                  <a:lnTo>
                    <a:pt x="71" y="366"/>
                  </a:lnTo>
                  <a:lnTo>
                    <a:pt x="70" y="357"/>
                  </a:lnTo>
                  <a:lnTo>
                    <a:pt x="69" y="347"/>
                  </a:lnTo>
                  <a:lnTo>
                    <a:pt x="69" y="346"/>
                  </a:lnTo>
                  <a:lnTo>
                    <a:pt x="69" y="343"/>
                  </a:lnTo>
                  <a:lnTo>
                    <a:pt x="67" y="342"/>
                  </a:lnTo>
                  <a:lnTo>
                    <a:pt x="66" y="340"/>
                  </a:lnTo>
                  <a:lnTo>
                    <a:pt x="65" y="340"/>
                  </a:lnTo>
                  <a:lnTo>
                    <a:pt x="61" y="340"/>
                  </a:lnTo>
                  <a:lnTo>
                    <a:pt x="58" y="339"/>
                  </a:lnTo>
                  <a:lnTo>
                    <a:pt x="54" y="337"/>
                  </a:lnTo>
                  <a:lnTo>
                    <a:pt x="52" y="335"/>
                  </a:lnTo>
                  <a:lnTo>
                    <a:pt x="49" y="333"/>
                  </a:lnTo>
                  <a:lnTo>
                    <a:pt x="48" y="329"/>
                  </a:lnTo>
                  <a:lnTo>
                    <a:pt x="48" y="325"/>
                  </a:lnTo>
                  <a:lnTo>
                    <a:pt x="49" y="320"/>
                  </a:lnTo>
                  <a:lnTo>
                    <a:pt x="51" y="320"/>
                  </a:lnTo>
                  <a:lnTo>
                    <a:pt x="52" y="320"/>
                  </a:lnTo>
                  <a:lnTo>
                    <a:pt x="53" y="320"/>
                  </a:lnTo>
                  <a:lnTo>
                    <a:pt x="54" y="319"/>
                  </a:lnTo>
                  <a:lnTo>
                    <a:pt x="54" y="317"/>
                  </a:lnTo>
                  <a:lnTo>
                    <a:pt x="54" y="316"/>
                  </a:lnTo>
                  <a:lnTo>
                    <a:pt x="53" y="313"/>
                  </a:lnTo>
                  <a:lnTo>
                    <a:pt x="54" y="312"/>
                  </a:lnTo>
                  <a:lnTo>
                    <a:pt x="54" y="311"/>
                  </a:lnTo>
                  <a:lnTo>
                    <a:pt x="55" y="311"/>
                  </a:lnTo>
                  <a:lnTo>
                    <a:pt x="63" y="308"/>
                  </a:lnTo>
                  <a:lnTo>
                    <a:pt x="67" y="304"/>
                  </a:lnTo>
                  <a:lnTo>
                    <a:pt x="70" y="296"/>
                  </a:lnTo>
                  <a:lnTo>
                    <a:pt x="72" y="290"/>
                  </a:lnTo>
                  <a:lnTo>
                    <a:pt x="76" y="286"/>
                  </a:lnTo>
                  <a:lnTo>
                    <a:pt x="81" y="286"/>
                  </a:lnTo>
                  <a:lnTo>
                    <a:pt x="88" y="289"/>
                  </a:lnTo>
                  <a:lnTo>
                    <a:pt x="94" y="294"/>
                  </a:lnTo>
                  <a:lnTo>
                    <a:pt x="102" y="294"/>
                  </a:lnTo>
                  <a:lnTo>
                    <a:pt x="106" y="294"/>
                  </a:lnTo>
                  <a:lnTo>
                    <a:pt x="108" y="294"/>
                  </a:lnTo>
                  <a:lnTo>
                    <a:pt x="112" y="294"/>
                  </a:lnTo>
                  <a:lnTo>
                    <a:pt x="116" y="294"/>
                  </a:lnTo>
                  <a:lnTo>
                    <a:pt x="118" y="294"/>
                  </a:lnTo>
                  <a:lnTo>
                    <a:pt x="120" y="293"/>
                  </a:lnTo>
                  <a:lnTo>
                    <a:pt x="128" y="282"/>
                  </a:lnTo>
                  <a:lnTo>
                    <a:pt x="135" y="271"/>
                  </a:lnTo>
                  <a:lnTo>
                    <a:pt x="144" y="262"/>
                  </a:lnTo>
                  <a:lnTo>
                    <a:pt x="159" y="252"/>
                  </a:lnTo>
                  <a:lnTo>
                    <a:pt x="171" y="241"/>
                  </a:lnTo>
                  <a:lnTo>
                    <a:pt x="176" y="234"/>
                  </a:lnTo>
                  <a:lnTo>
                    <a:pt x="179" y="225"/>
                  </a:lnTo>
                  <a:lnTo>
                    <a:pt x="184" y="217"/>
                  </a:lnTo>
                  <a:lnTo>
                    <a:pt x="190" y="212"/>
                  </a:lnTo>
                  <a:lnTo>
                    <a:pt x="196" y="210"/>
                  </a:lnTo>
                  <a:lnTo>
                    <a:pt x="205" y="209"/>
                  </a:lnTo>
                  <a:lnTo>
                    <a:pt x="206" y="207"/>
                  </a:lnTo>
                  <a:lnTo>
                    <a:pt x="207" y="206"/>
                  </a:lnTo>
                  <a:lnTo>
                    <a:pt x="206" y="205"/>
                  </a:lnTo>
                  <a:lnTo>
                    <a:pt x="205" y="204"/>
                  </a:lnTo>
                  <a:lnTo>
                    <a:pt x="205" y="201"/>
                  </a:lnTo>
                  <a:lnTo>
                    <a:pt x="205" y="200"/>
                  </a:lnTo>
                  <a:lnTo>
                    <a:pt x="205" y="198"/>
                  </a:lnTo>
                  <a:lnTo>
                    <a:pt x="214" y="188"/>
                  </a:lnTo>
                  <a:lnTo>
                    <a:pt x="224" y="179"/>
                  </a:lnTo>
                  <a:lnTo>
                    <a:pt x="235" y="170"/>
                  </a:lnTo>
                  <a:lnTo>
                    <a:pt x="232" y="170"/>
                  </a:lnTo>
                  <a:lnTo>
                    <a:pt x="230" y="169"/>
                  </a:lnTo>
                  <a:lnTo>
                    <a:pt x="229" y="168"/>
                  </a:lnTo>
                  <a:lnTo>
                    <a:pt x="228" y="166"/>
                  </a:lnTo>
                  <a:lnTo>
                    <a:pt x="225" y="165"/>
                  </a:lnTo>
                  <a:lnTo>
                    <a:pt x="223" y="165"/>
                  </a:lnTo>
                  <a:lnTo>
                    <a:pt x="224" y="163"/>
                  </a:lnTo>
                  <a:lnTo>
                    <a:pt x="224" y="160"/>
                  </a:lnTo>
                  <a:lnTo>
                    <a:pt x="225" y="158"/>
                  </a:lnTo>
                  <a:lnTo>
                    <a:pt x="228" y="157"/>
                  </a:lnTo>
                  <a:lnTo>
                    <a:pt x="230" y="156"/>
                  </a:lnTo>
                  <a:lnTo>
                    <a:pt x="226" y="154"/>
                  </a:lnTo>
                  <a:lnTo>
                    <a:pt x="225" y="153"/>
                  </a:lnTo>
                  <a:lnTo>
                    <a:pt x="224" y="151"/>
                  </a:lnTo>
                  <a:lnTo>
                    <a:pt x="224" y="150"/>
                  </a:lnTo>
                  <a:lnTo>
                    <a:pt x="224" y="147"/>
                  </a:lnTo>
                  <a:lnTo>
                    <a:pt x="224" y="145"/>
                  </a:lnTo>
                  <a:lnTo>
                    <a:pt x="225" y="142"/>
                  </a:lnTo>
                  <a:lnTo>
                    <a:pt x="226" y="140"/>
                  </a:lnTo>
                  <a:lnTo>
                    <a:pt x="234" y="133"/>
                  </a:lnTo>
                  <a:lnTo>
                    <a:pt x="244" y="127"/>
                  </a:lnTo>
                  <a:lnTo>
                    <a:pt x="255" y="126"/>
                  </a:lnTo>
                  <a:lnTo>
                    <a:pt x="253" y="120"/>
                  </a:lnTo>
                  <a:lnTo>
                    <a:pt x="248" y="117"/>
                  </a:lnTo>
                  <a:lnTo>
                    <a:pt x="242" y="117"/>
                  </a:lnTo>
                  <a:lnTo>
                    <a:pt x="236" y="116"/>
                  </a:lnTo>
                  <a:lnTo>
                    <a:pt x="231" y="114"/>
                  </a:lnTo>
                  <a:lnTo>
                    <a:pt x="230" y="112"/>
                  </a:lnTo>
                  <a:lnTo>
                    <a:pt x="231" y="111"/>
                  </a:lnTo>
                  <a:lnTo>
                    <a:pt x="232" y="110"/>
                  </a:lnTo>
                  <a:lnTo>
                    <a:pt x="235" y="109"/>
                  </a:lnTo>
                  <a:lnTo>
                    <a:pt x="236" y="108"/>
                  </a:lnTo>
                  <a:lnTo>
                    <a:pt x="237" y="106"/>
                  </a:lnTo>
                  <a:lnTo>
                    <a:pt x="237" y="105"/>
                  </a:lnTo>
                  <a:lnTo>
                    <a:pt x="236" y="104"/>
                  </a:lnTo>
                  <a:lnTo>
                    <a:pt x="232" y="104"/>
                  </a:lnTo>
                  <a:lnTo>
                    <a:pt x="226" y="105"/>
                  </a:lnTo>
                  <a:lnTo>
                    <a:pt x="221" y="106"/>
                  </a:lnTo>
                  <a:lnTo>
                    <a:pt x="217" y="104"/>
                  </a:lnTo>
                  <a:lnTo>
                    <a:pt x="212" y="97"/>
                  </a:lnTo>
                  <a:lnTo>
                    <a:pt x="208" y="89"/>
                  </a:lnTo>
                  <a:lnTo>
                    <a:pt x="205" y="82"/>
                  </a:lnTo>
                  <a:lnTo>
                    <a:pt x="208" y="82"/>
                  </a:lnTo>
                  <a:lnTo>
                    <a:pt x="211" y="81"/>
                  </a:lnTo>
                  <a:lnTo>
                    <a:pt x="213" y="81"/>
                  </a:lnTo>
                  <a:lnTo>
                    <a:pt x="213" y="80"/>
                  </a:lnTo>
                  <a:lnTo>
                    <a:pt x="214" y="79"/>
                  </a:lnTo>
                  <a:lnTo>
                    <a:pt x="213" y="77"/>
                  </a:lnTo>
                  <a:lnTo>
                    <a:pt x="211" y="76"/>
                  </a:lnTo>
                  <a:lnTo>
                    <a:pt x="209" y="74"/>
                  </a:lnTo>
                  <a:lnTo>
                    <a:pt x="208" y="71"/>
                  </a:lnTo>
                  <a:lnTo>
                    <a:pt x="208" y="69"/>
                  </a:lnTo>
                  <a:lnTo>
                    <a:pt x="207" y="67"/>
                  </a:lnTo>
                  <a:lnTo>
                    <a:pt x="205" y="65"/>
                  </a:lnTo>
                  <a:lnTo>
                    <a:pt x="207" y="65"/>
                  </a:lnTo>
                  <a:lnTo>
                    <a:pt x="211" y="65"/>
                  </a:lnTo>
                  <a:lnTo>
                    <a:pt x="213" y="65"/>
                  </a:lnTo>
                  <a:lnTo>
                    <a:pt x="215" y="65"/>
                  </a:lnTo>
                  <a:lnTo>
                    <a:pt x="217" y="64"/>
                  </a:lnTo>
                  <a:lnTo>
                    <a:pt x="218" y="63"/>
                  </a:lnTo>
                  <a:lnTo>
                    <a:pt x="218" y="62"/>
                  </a:lnTo>
                  <a:lnTo>
                    <a:pt x="219" y="61"/>
                  </a:lnTo>
                  <a:lnTo>
                    <a:pt x="218" y="59"/>
                  </a:lnTo>
                  <a:lnTo>
                    <a:pt x="211" y="55"/>
                  </a:lnTo>
                  <a:lnTo>
                    <a:pt x="207" y="46"/>
                  </a:lnTo>
                  <a:lnTo>
                    <a:pt x="207" y="39"/>
                  </a:lnTo>
                  <a:lnTo>
                    <a:pt x="211" y="32"/>
                  </a:lnTo>
                  <a:lnTo>
                    <a:pt x="218" y="27"/>
                  </a:lnTo>
                  <a:lnTo>
                    <a:pt x="228" y="26"/>
                  </a:lnTo>
                  <a:lnTo>
                    <a:pt x="238" y="29"/>
                  </a:lnTo>
                  <a:lnTo>
                    <a:pt x="248" y="33"/>
                  </a:lnTo>
                  <a:lnTo>
                    <a:pt x="258" y="37"/>
                  </a:lnTo>
                  <a:lnTo>
                    <a:pt x="268" y="37"/>
                  </a:lnTo>
                  <a:lnTo>
                    <a:pt x="278" y="34"/>
                  </a:lnTo>
                  <a:lnTo>
                    <a:pt x="289" y="29"/>
                  </a:lnTo>
                  <a:lnTo>
                    <a:pt x="298" y="26"/>
                  </a:lnTo>
                  <a:lnTo>
                    <a:pt x="309" y="21"/>
                  </a:lnTo>
                  <a:lnTo>
                    <a:pt x="320" y="14"/>
                  </a:lnTo>
                  <a:lnTo>
                    <a:pt x="331" y="4"/>
                  </a:lnTo>
                  <a:lnTo>
                    <a:pt x="336" y="0"/>
                  </a:lnTo>
                  <a:lnTo>
                    <a:pt x="342" y="0"/>
                  </a:lnTo>
                  <a:lnTo>
                    <a:pt x="348" y="2"/>
                  </a:lnTo>
                  <a:lnTo>
                    <a:pt x="351" y="6"/>
                  </a:lnTo>
                  <a:lnTo>
                    <a:pt x="359" y="21"/>
                  </a:lnTo>
                  <a:lnTo>
                    <a:pt x="368" y="33"/>
                  </a:lnTo>
                  <a:lnTo>
                    <a:pt x="379" y="44"/>
                  </a:lnTo>
                  <a:lnTo>
                    <a:pt x="382" y="49"/>
                  </a:lnTo>
                  <a:lnTo>
                    <a:pt x="378" y="55"/>
                  </a:lnTo>
                  <a:lnTo>
                    <a:pt x="374" y="61"/>
                  </a:lnTo>
                  <a:lnTo>
                    <a:pt x="374" y="68"/>
                  </a:lnTo>
                  <a:lnTo>
                    <a:pt x="380" y="76"/>
                  </a:lnTo>
                  <a:lnTo>
                    <a:pt x="389" y="85"/>
                  </a:lnTo>
                  <a:lnTo>
                    <a:pt x="398" y="91"/>
                  </a:lnTo>
                  <a:lnTo>
                    <a:pt x="402" y="95"/>
                  </a:lnTo>
                  <a:lnTo>
                    <a:pt x="402" y="102"/>
                  </a:lnTo>
                  <a:lnTo>
                    <a:pt x="398" y="108"/>
                  </a:lnTo>
                  <a:lnTo>
                    <a:pt x="395" y="115"/>
                  </a:lnTo>
                  <a:lnTo>
                    <a:pt x="391" y="121"/>
                  </a:lnTo>
                  <a:lnTo>
                    <a:pt x="390" y="122"/>
                  </a:lnTo>
                  <a:lnTo>
                    <a:pt x="389" y="123"/>
                  </a:lnTo>
                  <a:lnTo>
                    <a:pt x="386" y="124"/>
                  </a:lnTo>
                  <a:lnTo>
                    <a:pt x="383" y="123"/>
                  </a:lnTo>
                  <a:lnTo>
                    <a:pt x="379" y="121"/>
                  </a:lnTo>
                  <a:lnTo>
                    <a:pt x="377" y="117"/>
                  </a:lnTo>
                  <a:lnTo>
                    <a:pt x="373" y="115"/>
                  </a:lnTo>
                  <a:lnTo>
                    <a:pt x="371" y="114"/>
                  </a:lnTo>
                  <a:lnTo>
                    <a:pt x="368" y="115"/>
                  </a:lnTo>
                  <a:lnTo>
                    <a:pt x="366" y="115"/>
                  </a:lnTo>
                  <a:lnTo>
                    <a:pt x="363" y="117"/>
                  </a:lnTo>
                  <a:lnTo>
                    <a:pt x="363" y="118"/>
                  </a:lnTo>
                  <a:lnTo>
                    <a:pt x="368" y="128"/>
                  </a:lnTo>
                  <a:lnTo>
                    <a:pt x="372" y="139"/>
                  </a:lnTo>
                  <a:lnTo>
                    <a:pt x="373" y="148"/>
                  </a:lnTo>
                  <a:lnTo>
                    <a:pt x="369" y="158"/>
                  </a:lnTo>
                  <a:lnTo>
                    <a:pt x="372" y="158"/>
                  </a:lnTo>
                  <a:lnTo>
                    <a:pt x="374" y="159"/>
                  </a:lnTo>
                  <a:lnTo>
                    <a:pt x="377" y="159"/>
                  </a:lnTo>
                  <a:lnTo>
                    <a:pt x="379" y="160"/>
                  </a:lnTo>
                  <a:lnTo>
                    <a:pt x="382" y="160"/>
                  </a:lnTo>
                  <a:lnTo>
                    <a:pt x="384" y="159"/>
                  </a:lnTo>
                  <a:lnTo>
                    <a:pt x="386" y="159"/>
                  </a:lnTo>
                  <a:lnTo>
                    <a:pt x="388" y="159"/>
                  </a:lnTo>
                  <a:lnTo>
                    <a:pt x="389" y="162"/>
                  </a:lnTo>
                  <a:lnTo>
                    <a:pt x="391" y="163"/>
                  </a:lnTo>
                  <a:lnTo>
                    <a:pt x="391" y="165"/>
                  </a:lnTo>
                  <a:lnTo>
                    <a:pt x="392" y="168"/>
                  </a:lnTo>
                  <a:lnTo>
                    <a:pt x="394" y="170"/>
                  </a:lnTo>
                  <a:lnTo>
                    <a:pt x="395" y="171"/>
                  </a:lnTo>
                  <a:lnTo>
                    <a:pt x="412" y="179"/>
                  </a:lnTo>
                  <a:lnTo>
                    <a:pt x="427" y="188"/>
                  </a:lnTo>
                  <a:lnTo>
                    <a:pt x="442" y="199"/>
                  </a:lnTo>
                  <a:lnTo>
                    <a:pt x="449" y="204"/>
                  </a:lnTo>
                  <a:lnTo>
                    <a:pt x="446" y="207"/>
                  </a:lnTo>
                  <a:lnTo>
                    <a:pt x="444" y="210"/>
                  </a:lnTo>
                  <a:lnTo>
                    <a:pt x="442" y="213"/>
                  </a:lnTo>
                  <a:lnTo>
                    <a:pt x="439" y="216"/>
                  </a:lnTo>
                  <a:lnTo>
                    <a:pt x="436" y="217"/>
                  </a:lnTo>
                  <a:lnTo>
                    <a:pt x="433" y="219"/>
                  </a:lnTo>
                  <a:lnTo>
                    <a:pt x="430" y="221"/>
                  </a:lnTo>
                  <a:lnTo>
                    <a:pt x="427" y="222"/>
                  </a:lnTo>
                  <a:lnTo>
                    <a:pt x="425" y="224"/>
                  </a:lnTo>
                  <a:lnTo>
                    <a:pt x="424" y="228"/>
                  </a:lnTo>
                  <a:lnTo>
                    <a:pt x="424" y="231"/>
                  </a:lnTo>
                  <a:lnTo>
                    <a:pt x="424" y="235"/>
                  </a:lnTo>
                  <a:lnTo>
                    <a:pt x="424" y="239"/>
                  </a:lnTo>
                  <a:lnTo>
                    <a:pt x="424" y="242"/>
                  </a:lnTo>
                  <a:lnTo>
                    <a:pt x="422" y="246"/>
                  </a:lnTo>
                  <a:lnTo>
                    <a:pt x="421" y="248"/>
                  </a:lnTo>
                  <a:lnTo>
                    <a:pt x="420" y="251"/>
                  </a:lnTo>
                  <a:lnTo>
                    <a:pt x="419" y="253"/>
                  </a:lnTo>
                  <a:lnTo>
                    <a:pt x="419" y="254"/>
                  </a:lnTo>
                  <a:lnTo>
                    <a:pt x="419" y="257"/>
                  </a:lnTo>
                  <a:lnTo>
                    <a:pt x="419" y="258"/>
                  </a:lnTo>
                  <a:lnTo>
                    <a:pt x="424" y="262"/>
                  </a:lnTo>
                  <a:lnTo>
                    <a:pt x="428" y="266"/>
                  </a:lnTo>
                  <a:lnTo>
                    <a:pt x="433" y="270"/>
                  </a:lnTo>
                  <a:lnTo>
                    <a:pt x="439" y="268"/>
                  </a:lnTo>
                  <a:lnTo>
                    <a:pt x="440" y="268"/>
                  </a:lnTo>
                  <a:lnTo>
                    <a:pt x="442" y="268"/>
                  </a:lnTo>
                  <a:lnTo>
                    <a:pt x="443" y="269"/>
                  </a:lnTo>
                  <a:lnTo>
                    <a:pt x="445" y="271"/>
                  </a:lnTo>
                  <a:lnTo>
                    <a:pt x="446" y="275"/>
                  </a:lnTo>
                  <a:lnTo>
                    <a:pt x="448" y="275"/>
                  </a:lnTo>
                  <a:lnTo>
                    <a:pt x="450" y="275"/>
                  </a:lnTo>
                  <a:lnTo>
                    <a:pt x="453" y="275"/>
                  </a:lnTo>
                  <a:lnTo>
                    <a:pt x="455" y="276"/>
                  </a:lnTo>
                  <a:lnTo>
                    <a:pt x="465" y="284"/>
                  </a:lnTo>
                  <a:lnTo>
                    <a:pt x="474" y="292"/>
                  </a:lnTo>
                  <a:lnTo>
                    <a:pt x="478" y="293"/>
                  </a:lnTo>
                  <a:lnTo>
                    <a:pt x="481" y="293"/>
                  </a:lnTo>
                  <a:lnTo>
                    <a:pt x="485" y="293"/>
                  </a:lnTo>
                  <a:lnTo>
                    <a:pt x="487" y="294"/>
                  </a:lnTo>
                  <a:lnTo>
                    <a:pt x="491" y="296"/>
                  </a:lnTo>
                  <a:lnTo>
                    <a:pt x="496" y="299"/>
                  </a:lnTo>
                  <a:lnTo>
                    <a:pt x="497" y="299"/>
                  </a:lnTo>
                  <a:lnTo>
                    <a:pt x="499" y="300"/>
                  </a:lnTo>
                  <a:lnTo>
                    <a:pt x="502" y="300"/>
                  </a:lnTo>
                  <a:lnTo>
                    <a:pt x="504" y="300"/>
                  </a:lnTo>
                  <a:lnTo>
                    <a:pt x="510" y="302"/>
                  </a:lnTo>
                  <a:lnTo>
                    <a:pt x="515" y="306"/>
                  </a:lnTo>
                  <a:lnTo>
                    <a:pt x="521" y="310"/>
                  </a:lnTo>
                  <a:lnTo>
                    <a:pt x="527" y="311"/>
                  </a:lnTo>
                  <a:lnTo>
                    <a:pt x="528" y="312"/>
                  </a:lnTo>
                  <a:lnTo>
                    <a:pt x="528" y="313"/>
                  </a:lnTo>
                  <a:lnTo>
                    <a:pt x="530" y="314"/>
                  </a:lnTo>
                  <a:lnTo>
                    <a:pt x="530" y="316"/>
                  </a:lnTo>
                  <a:lnTo>
                    <a:pt x="532" y="316"/>
                  </a:lnTo>
                  <a:lnTo>
                    <a:pt x="534" y="316"/>
                  </a:lnTo>
                  <a:lnTo>
                    <a:pt x="536" y="316"/>
                  </a:lnTo>
                  <a:lnTo>
                    <a:pt x="537" y="314"/>
                  </a:lnTo>
                  <a:lnTo>
                    <a:pt x="538" y="313"/>
                  </a:lnTo>
                  <a:lnTo>
                    <a:pt x="538" y="311"/>
                  </a:lnTo>
                  <a:lnTo>
                    <a:pt x="554" y="311"/>
                  </a:lnTo>
                  <a:lnTo>
                    <a:pt x="568" y="313"/>
                  </a:lnTo>
                  <a:lnTo>
                    <a:pt x="572" y="314"/>
                  </a:lnTo>
                  <a:lnTo>
                    <a:pt x="575" y="316"/>
                  </a:lnTo>
                  <a:lnTo>
                    <a:pt x="579" y="317"/>
                  </a:lnTo>
                  <a:lnTo>
                    <a:pt x="580" y="318"/>
                  </a:lnTo>
                  <a:lnTo>
                    <a:pt x="580" y="320"/>
                  </a:lnTo>
                  <a:lnTo>
                    <a:pt x="580" y="322"/>
                  </a:lnTo>
                  <a:lnTo>
                    <a:pt x="580" y="324"/>
                  </a:lnTo>
                  <a:lnTo>
                    <a:pt x="581" y="325"/>
                  </a:lnTo>
                  <a:lnTo>
                    <a:pt x="582" y="327"/>
                  </a:lnTo>
                  <a:lnTo>
                    <a:pt x="584" y="328"/>
                  </a:lnTo>
                  <a:lnTo>
                    <a:pt x="585" y="328"/>
                  </a:lnTo>
                  <a:lnTo>
                    <a:pt x="586" y="328"/>
                  </a:lnTo>
                  <a:lnTo>
                    <a:pt x="587" y="328"/>
                  </a:lnTo>
                  <a:lnTo>
                    <a:pt x="590" y="329"/>
                  </a:lnTo>
                  <a:lnTo>
                    <a:pt x="591" y="330"/>
                  </a:lnTo>
                  <a:lnTo>
                    <a:pt x="593" y="333"/>
                  </a:lnTo>
                  <a:lnTo>
                    <a:pt x="595" y="334"/>
                  </a:lnTo>
                  <a:lnTo>
                    <a:pt x="596" y="336"/>
                  </a:lnTo>
                  <a:lnTo>
                    <a:pt x="598" y="337"/>
                  </a:lnTo>
                  <a:lnTo>
                    <a:pt x="601" y="339"/>
                  </a:lnTo>
                  <a:lnTo>
                    <a:pt x="603" y="339"/>
                  </a:lnTo>
                  <a:lnTo>
                    <a:pt x="605" y="339"/>
                  </a:lnTo>
                  <a:lnTo>
                    <a:pt x="608" y="337"/>
                  </a:lnTo>
                  <a:lnTo>
                    <a:pt x="610" y="336"/>
                  </a:lnTo>
                  <a:lnTo>
                    <a:pt x="613" y="336"/>
                  </a:lnTo>
                  <a:lnTo>
                    <a:pt x="614" y="337"/>
                  </a:lnTo>
                  <a:lnTo>
                    <a:pt x="616" y="340"/>
                  </a:lnTo>
                  <a:lnTo>
                    <a:pt x="619" y="342"/>
                  </a:lnTo>
                  <a:lnTo>
                    <a:pt x="620" y="345"/>
                  </a:lnTo>
                  <a:lnTo>
                    <a:pt x="622" y="345"/>
                  </a:lnTo>
                  <a:lnTo>
                    <a:pt x="627" y="345"/>
                  </a:lnTo>
                  <a:lnTo>
                    <a:pt x="632" y="343"/>
                  </a:lnTo>
                  <a:lnTo>
                    <a:pt x="637" y="343"/>
                  </a:lnTo>
                  <a:lnTo>
                    <a:pt x="641" y="345"/>
                  </a:lnTo>
                  <a:lnTo>
                    <a:pt x="641" y="346"/>
                  </a:lnTo>
                  <a:lnTo>
                    <a:pt x="641" y="347"/>
                  </a:lnTo>
                  <a:lnTo>
                    <a:pt x="644" y="349"/>
                  </a:lnTo>
                  <a:lnTo>
                    <a:pt x="647" y="351"/>
                  </a:lnTo>
                  <a:lnTo>
                    <a:pt x="651" y="351"/>
                  </a:lnTo>
                  <a:lnTo>
                    <a:pt x="655" y="351"/>
                  </a:lnTo>
                  <a:lnTo>
                    <a:pt x="657" y="351"/>
                  </a:lnTo>
                  <a:lnTo>
                    <a:pt x="659" y="349"/>
                  </a:lnTo>
                  <a:lnTo>
                    <a:pt x="661" y="349"/>
                  </a:lnTo>
                  <a:lnTo>
                    <a:pt x="661" y="348"/>
                  </a:lnTo>
                  <a:lnTo>
                    <a:pt x="676" y="349"/>
                  </a:lnTo>
                  <a:lnTo>
                    <a:pt x="691" y="351"/>
                  </a:lnTo>
                  <a:lnTo>
                    <a:pt x="696" y="351"/>
                  </a:lnTo>
                  <a:lnTo>
                    <a:pt x="699" y="351"/>
                  </a:lnTo>
                  <a:lnTo>
                    <a:pt x="704" y="349"/>
                  </a:lnTo>
                  <a:lnTo>
                    <a:pt x="705" y="349"/>
                  </a:lnTo>
                  <a:lnTo>
                    <a:pt x="706" y="348"/>
                  </a:lnTo>
                  <a:lnTo>
                    <a:pt x="706" y="346"/>
                  </a:lnTo>
                  <a:lnTo>
                    <a:pt x="708" y="343"/>
                  </a:lnTo>
                  <a:lnTo>
                    <a:pt x="708" y="342"/>
                  </a:lnTo>
                  <a:lnTo>
                    <a:pt x="708" y="340"/>
                  </a:lnTo>
                  <a:lnTo>
                    <a:pt x="706" y="336"/>
                  </a:lnTo>
                  <a:lnTo>
                    <a:pt x="705" y="333"/>
                  </a:lnTo>
                  <a:lnTo>
                    <a:pt x="704" y="330"/>
                  </a:lnTo>
                  <a:lnTo>
                    <a:pt x="703" y="328"/>
                  </a:lnTo>
                  <a:lnTo>
                    <a:pt x="703" y="322"/>
                  </a:lnTo>
                  <a:lnTo>
                    <a:pt x="703" y="316"/>
                  </a:lnTo>
                  <a:lnTo>
                    <a:pt x="703" y="308"/>
                  </a:lnTo>
                  <a:lnTo>
                    <a:pt x="704" y="307"/>
                  </a:lnTo>
                  <a:lnTo>
                    <a:pt x="706" y="306"/>
                  </a:lnTo>
                  <a:lnTo>
                    <a:pt x="709" y="305"/>
                  </a:lnTo>
                  <a:lnTo>
                    <a:pt x="711" y="304"/>
                  </a:lnTo>
                  <a:lnTo>
                    <a:pt x="710" y="300"/>
                  </a:lnTo>
                  <a:lnTo>
                    <a:pt x="710" y="296"/>
                  </a:lnTo>
                  <a:lnTo>
                    <a:pt x="711" y="295"/>
                  </a:lnTo>
                  <a:lnTo>
                    <a:pt x="712" y="294"/>
                  </a:lnTo>
                  <a:lnTo>
                    <a:pt x="715" y="292"/>
                  </a:lnTo>
                  <a:lnTo>
                    <a:pt x="718" y="290"/>
                  </a:lnTo>
                  <a:lnTo>
                    <a:pt x="721" y="288"/>
                  </a:lnTo>
                  <a:lnTo>
                    <a:pt x="722" y="288"/>
                  </a:lnTo>
                  <a:lnTo>
                    <a:pt x="723" y="288"/>
                  </a:lnTo>
                  <a:lnTo>
                    <a:pt x="724" y="288"/>
                  </a:lnTo>
                  <a:lnTo>
                    <a:pt x="726" y="288"/>
                  </a:lnTo>
                  <a:lnTo>
                    <a:pt x="727" y="288"/>
                  </a:lnTo>
                  <a:lnTo>
                    <a:pt x="728" y="289"/>
                  </a:lnTo>
                  <a:lnTo>
                    <a:pt x="728" y="290"/>
                  </a:lnTo>
                  <a:lnTo>
                    <a:pt x="728" y="295"/>
                  </a:lnTo>
                  <a:lnTo>
                    <a:pt x="729" y="299"/>
                  </a:lnTo>
                  <a:lnTo>
                    <a:pt x="730" y="304"/>
                  </a:lnTo>
                  <a:lnTo>
                    <a:pt x="732" y="306"/>
                  </a:lnTo>
                  <a:lnTo>
                    <a:pt x="732" y="311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73" name="Freeform 20"/>
            <p:cNvSpPr>
              <a:spLocks/>
            </p:cNvSpPr>
            <p:nvPr/>
          </p:nvSpPr>
          <p:spPr bwMode="gray">
            <a:xfrm>
              <a:off x="1044" y="1907"/>
              <a:ext cx="555" cy="417"/>
            </a:xfrm>
            <a:custGeom>
              <a:avLst/>
              <a:gdLst>
                <a:gd name="T0" fmla="*/ 37 w 474"/>
                <a:gd name="T1" fmla="*/ 403 h 356"/>
                <a:gd name="T2" fmla="*/ 89 w 474"/>
                <a:gd name="T3" fmla="*/ 412 h 356"/>
                <a:gd name="T4" fmla="*/ 117 w 474"/>
                <a:gd name="T5" fmla="*/ 410 h 356"/>
                <a:gd name="T6" fmla="*/ 164 w 474"/>
                <a:gd name="T7" fmla="*/ 410 h 356"/>
                <a:gd name="T8" fmla="*/ 218 w 474"/>
                <a:gd name="T9" fmla="*/ 404 h 356"/>
                <a:gd name="T10" fmla="*/ 245 w 474"/>
                <a:gd name="T11" fmla="*/ 375 h 356"/>
                <a:gd name="T12" fmla="*/ 270 w 474"/>
                <a:gd name="T13" fmla="*/ 336 h 356"/>
                <a:gd name="T14" fmla="*/ 296 w 474"/>
                <a:gd name="T15" fmla="*/ 328 h 356"/>
                <a:gd name="T16" fmla="*/ 310 w 474"/>
                <a:gd name="T17" fmla="*/ 315 h 356"/>
                <a:gd name="T18" fmla="*/ 347 w 474"/>
                <a:gd name="T19" fmla="*/ 313 h 356"/>
                <a:gd name="T20" fmla="*/ 366 w 474"/>
                <a:gd name="T21" fmla="*/ 273 h 356"/>
                <a:gd name="T22" fmla="*/ 374 w 474"/>
                <a:gd name="T23" fmla="*/ 269 h 356"/>
                <a:gd name="T24" fmla="*/ 378 w 474"/>
                <a:gd name="T25" fmla="*/ 258 h 356"/>
                <a:gd name="T26" fmla="*/ 399 w 474"/>
                <a:gd name="T27" fmla="*/ 247 h 356"/>
                <a:gd name="T28" fmla="*/ 400 w 474"/>
                <a:gd name="T29" fmla="*/ 230 h 356"/>
                <a:gd name="T30" fmla="*/ 391 w 474"/>
                <a:gd name="T31" fmla="*/ 214 h 356"/>
                <a:gd name="T32" fmla="*/ 429 w 474"/>
                <a:gd name="T33" fmla="*/ 214 h 356"/>
                <a:gd name="T34" fmla="*/ 443 w 474"/>
                <a:gd name="T35" fmla="*/ 189 h 356"/>
                <a:gd name="T36" fmla="*/ 457 w 474"/>
                <a:gd name="T37" fmla="*/ 164 h 356"/>
                <a:gd name="T38" fmla="*/ 451 w 474"/>
                <a:gd name="T39" fmla="*/ 110 h 356"/>
                <a:gd name="T40" fmla="*/ 475 w 474"/>
                <a:gd name="T41" fmla="*/ 89 h 356"/>
                <a:gd name="T42" fmla="*/ 515 w 474"/>
                <a:gd name="T43" fmla="*/ 74 h 356"/>
                <a:gd name="T44" fmla="*/ 547 w 474"/>
                <a:gd name="T45" fmla="*/ 59 h 356"/>
                <a:gd name="T46" fmla="*/ 543 w 474"/>
                <a:gd name="T47" fmla="*/ 43 h 356"/>
                <a:gd name="T48" fmla="*/ 482 w 474"/>
                <a:gd name="T49" fmla="*/ 70 h 356"/>
                <a:gd name="T50" fmla="*/ 454 w 474"/>
                <a:gd name="T51" fmla="*/ 59 h 356"/>
                <a:gd name="T52" fmla="*/ 461 w 474"/>
                <a:gd name="T53" fmla="*/ 45 h 356"/>
                <a:gd name="T54" fmla="*/ 457 w 474"/>
                <a:gd name="T55" fmla="*/ 27 h 356"/>
                <a:gd name="T56" fmla="*/ 447 w 474"/>
                <a:gd name="T57" fmla="*/ 23 h 356"/>
                <a:gd name="T58" fmla="*/ 450 w 474"/>
                <a:gd name="T59" fmla="*/ 8 h 356"/>
                <a:gd name="T60" fmla="*/ 429 w 474"/>
                <a:gd name="T61" fmla="*/ 0 h 356"/>
                <a:gd name="T62" fmla="*/ 406 w 474"/>
                <a:gd name="T63" fmla="*/ 29 h 356"/>
                <a:gd name="T64" fmla="*/ 400 w 474"/>
                <a:gd name="T65" fmla="*/ 42 h 356"/>
                <a:gd name="T66" fmla="*/ 368 w 474"/>
                <a:gd name="T67" fmla="*/ 43 h 356"/>
                <a:gd name="T68" fmla="*/ 372 w 474"/>
                <a:gd name="T69" fmla="*/ 48 h 356"/>
                <a:gd name="T70" fmla="*/ 363 w 474"/>
                <a:gd name="T71" fmla="*/ 59 h 356"/>
                <a:gd name="T72" fmla="*/ 335 w 474"/>
                <a:gd name="T73" fmla="*/ 56 h 356"/>
                <a:gd name="T74" fmla="*/ 306 w 474"/>
                <a:gd name="T75" fmla="*/ 63 h 356"/>
                <a:gd name="T76" fmla="*/ 290 w 474"/>
                <a:gd name="T77" fmla="*/ 55 h 356"/>
                <a:gd name="T78" fmla="*/ 270 w 474"/>
                <a:gd name="T79" fmla="*/ 42 h 356"/>
                <a:gd name="T80" fmla="*/ 255 w 474"/>
                <a:gd name="T81" fmla="*/ 48 h 356"/>
                <a:gd name="T82" fmla="*/ 213 w 474"/>
                <a:gd name="T83" fmla="*/ 49 h 356"/>
                <a:gd name="T84" fmla="*/ 192 w 474"/>
                <a:gd name="T85" fmla="*/ 56 h 356"/>
                <a:gd name="T86" fmla="*/ 155 w 474"/>
                <a:gd name="T87" fmla="*/ 105 h 356"/>
                <a:gd name="T88" fmla="*/ 109 w 474"/>
                <a:gd name="T89" fmla="*/ 139 h 356"/>
                <a:gd name="T90" fmla="*/ 63 w 474"/>
                <a:gd name="T91" fmla="*/ 148 h 356"/>
                <a:gd name="T92" fmla="*/ 73 w 474"/>
                <a:gd name="T93" fmla="*/ 142 h 356"/>
                <a:gd name="T94" fmla="*/ 60 w 474"/>
                <a:gd name="T95" fmla="*/ 142 h 356"/>
                <a:gd name="T96" fmla="*/ 40 w 474"/>
                <a:gd name="T97" fmla="*/ 134 h 356"/>
                <a:gd name="T98" fmla="*/ 30 w 474"/>
                <a:gd name="T99" fmla="*/ 136 h 356"/>
                <a:gd name="T100" fmla="*/ 32 w 474"/>
                <a:gd name="T101" fmla="*/ 150 h 356"/>
                <a:gd name="T102" fmla="*/ 27 w 474"/>
                <a:gd name="T103" fmla="*/ 156 h 356"/>
                <a:gd name="T104" fmla="*/ 19 w 474"/>
                <a:gd name="T105" fmla="*/ 193 h 356"/>
                <a:gd name="T106" fmla="*/ 5 w 474"/>
                <a:gd name="T107" fmla="*/ 225 h 356"/>
                <a:gd name="T108" fmla="*/ 13 w 474"/>
                <a:gd name="T109" fmla="*/ 233 h 356"/>
                <a:gd name="T110" fmla="*/ 16 w 474"/>
                <a:gd name="T111" fmla="*/ 274 h 356"/>
                <a:gd name="T112" fmla="*/ 21 w 474"/>
                <a:gd name="T113" fmla="*/ 323 h 356"/>
                <a:gd name="T114" fmla="*/ 53 w 474"/>
                <a:gd name="T115" fmla="*/ 354 h 356"/>
                <a:gd name="T116" fmla="*/ 20 w 474"/>
                <a:gd name="T117" fmla="*/ 388 h 35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74"/>
                <a:gd name="T178" fmla="*/ 0 h 356"/>
                <a:gd name="T179" fmla="*/ 474 w 474"/>
                <a:gd name="T180" fmla="*/ 356 h 35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74" h="356">
                  <a:moveTo>
                    <a:pt x="21" y="340"/>
                  </a:moveTo>
                  <a:lnTo>
                    <a:pt x="23" y="339"/>
                  </a:lnTo>
                  <a:lnTo>
                    <a:pt x="26" y="340"/>
                  </a:lnTo>
                  <a:lnTo>
                    <a:pt x="27" y="341"/>
                  </a:lnTo>
                  <a:lnTo>
                    <a:pt x="29" y="343"/>
                  </a:lnTo>
                  <a:lnTo>
                    <a:pt x="32" y="344"/>
                  </a:lnTo>
                  <a:lnTo>
                    <a:pt x="35" y="345"/>
                  </a:lnTo>
                  <a:lnTo>
                    <a:pt x="44" y="349"/>
                  </a:lnTo>
                  <a:lnTo>
                    <a:pt x="52" y="353"/>
                  </a:lnTo>
                  <a:lnTo>
                    <a:pt x="61" y="356"/>
                  </a:lnTo>
                  <a:lnTo>
                    <a:pt x="68" y="355"/>
                  </a:lnTo>
                  <a:lnTo>
                    <a:pt x="76" y="352"/>
                  </a:lnTo>
                  <a:lnTo>
                    <a:pt x="83" y="355"/>
                  </a:lnTo>
                  <a:lnTo>
                    <a:pt x="91" y="356"/>
                  </a:lnTo>
                  <a:lnTo>
                    <a:pt x="89" y="355"/>
                  </a:lnTo>
                  <a:lnTo>
                    <a:pt x="88" y="353"/>
                  </a:lnTo>
                  <a:lnTo>
                    <a:pt x="94" y="352"/>
                  </a:lnTo>
                  <a:lnTo>
                    <a:pt x="100" y="350"/>
                  </a:lnTo>
                  <a:lnTo>
                    <a:pt x="109" y="349"/>
                  </a:lnTo>
                  <a:lnTo>
                    <a:pt x="116" y="351"/>
                  </a:lnTo>
                  <a:lnTo>
                    <a:pt x="124" y="355"/>
                  </a:lnTo>
                  <a:lnTo>
                    <a:pt x="132" y="355"/>
                  </a:lnTo>
                  <a:lnTo>
                    <a:pt x="140" y="350"/>
                  </a:lnTo>
                  <a:lnTo>
                    <a:pt x="141" y="351"/>
                  </a:lnTo>
                  <a:lnTo>
                    <a:pt x="141" y="352"/>
                  </a:lnTo>
                  <a:lnTo>
                    <a:pt x="141" y="353"/>
                  </a:lnTo>
                  <a:lnTo>
                    <a:pt x="157" y="350"/>
                  </a:lnTo>
                  <a:lnTo>
                    <a:pt x="174" y="349"/>
                  </a:lnTo>
                  <a:lnTo>
                    <a:pt x="186" y="345"/>
                  </a:lnTo>
                  <a:lnTo>
                    <a:pt x="195" y="339"/>
                  </a:lnTo>
                  <a:lnTo>
                    <a:pt x="204" y="331"/>
                  </a:lnTo>
                  <a:lnTo>
                    <a:pt x="205" y="327"/>
                  </a:lnTo>
                  <a:lnTo>
                    <a:pt x="207" y="325"/>
                  </a:lnTo>
                  <a:lnTo>
                    <a:pt x="209" y="322"/>
                  </a:lnTo>
                  <a:lnTo>
                    <a:pt x="209" y="320"/>
                  </a:lnTo>
                  <a:lnTo>
                    <a:pt x="210" y="317"/>
                  </a:lnTo>
                  <a:lnTo>
                    <a:pt x="209" y="305"/>
                  </a:lnTo>
                  <a:lnTo>
                    <a:pt x="213" y="295"/>
                  </a:lnTo>
                  <a:lnTo>
                    <a:pt x="221" y="287"/>
                  </a:lnTo>
                  <a:lnTo>
                    <a:pt x="230" y="282"/>
                  </a:lnTo>
                  <a:lnTo>
                    <a:pt x="231" y="287"/>
                  </a:lnTo>
                  <a:lnTo>
                    <a:pt x="236" y="291"/>
                  </a:lnTo>
                  <a:lnTo>
                    <a:pt x="242" y="291"/>
                  </a:lnTo>
                  <a:lnTo>
                    <a:pt x="247" y="290"/>
                  </a:lnTo>
                  <a:lnTo>
                    <a:pt x="251" y="287"/>
                  </a:lnTo>
                  <a:lnTo>
                    <a:pt x="253" y="285"/>
                  </a:lnTo>
                  <a:lnTo>
                    <a:pt x="253" y="280"/>
                  </a:lnTo>
                  <a:lnTo>
                    <a:pt x="254" y="278"/>
                  </a:lnTo>
                  <a:lnTo>
                    <a:pt x="257" y="275"/>
                  </a:lnTo>
                  <a:lnTo>
                    <a:pt x="258" y="274"/>
                  </a:lnTo>
                  <a:lnTo>
                    <a:pt x="260" y="273"/>
                  </a:lnTo>
                  <a:lnTo>
                    <a:pt x="263" y="270"/>
                  </a:lnTo>
                  <a:lnTo>
                    <a:pt x="265" y="269"/>
                  </a:lnTo>
                  <a:lnTo>
                    <a:pt x="266" y="266"/>
                  </a:lnTo>
                  <a:lnTo>
                    <a:pt x="273" y="267"/>
                  </a:lnTo>
                  <a:lnTo>
                    <a:pt x="280" y="266"/>
                  </a:lnTo>
                  <a:lnTo>
                    <a:pt x="284" y="263"/>
                  </a:lnTo>
                  <a:lnTo>
                    <a:pt x="288" y="263"/>
                  </a:lnTo>
                  <a:lnTo>
                    <a:pt x="296" y="267"/>
                  </a:lnTo>
                  <a:lnTo>
                    <a:pt x="304" y="269"/>
                  </a:lnTo>
                  <a:lnTo>
                    <a:pt x="310" y="266"/>
                  </a:lnTo>
                  <a:lnTo>
                    <a:pt x="313" y="257"/>
                  </a:lnTo>
                  <a:lnTo>
                    <a:pt x="312" y="250"/>
                  </a:lnTo>
                  <a:lnTo>
                    <a:pt x="312" y="242"/>
                  </a:lnTo>
                  <a:lnTo>
                    <a:pt x="313" y="233"/>
                  </a:lnTo>
                  <a:lnTo>
                    <a:pt x="314" y="234"/>
                  </a:lnTo>
                  <a:lnTo>
                    <a:pt x="317" y="234"/>
                  </a:lnTo>
                  <a:lnTo>
                    <a:pt x="317" y="233"/>
                  </a:lnTo>
                  <a:lnTo>
                    <a:pt x="318" y="232"/>
                  </a:lnTo>
                  <a:lnTo>
                    <a:pt x="319" y="231"/>
                  </a:lnTo>
                  <a:lnTo>
                    <a:pt x="319" y="230"/>
                  </a:lnTo>
                  <a:lnTo>
                    <a:pt x="320" y="228"/>
                  </a:lnTo>
                  <a:lnTo>
                    <a:pt x="322" y="228"/>
                  </a:lnTo>
                  <a:lnTo>
                    <a:pt x="322" y="226"/>
                  </a:lnTo>
                  <a:lnTo>
                    <a:pt x="322" y="224"/>
                  </a:lnTo>
                  <a:lnTo>
                    <a:pt x="322" y="221"/>
                  </a:lnTo>
                  <a:lnTo>
                    <a:pt x="323" y="220"/>
                  </a:lnTo>
                  <a:lnTo>
                    <a:pt x="325" y="217"/>
                  </a:lnTo>
                  <a:lnTo>
                    <a:pt x="329" y="216"/>
                  </a:lnTo>
                  <a:lnTo>
                    <a:pt x="331" y="215"/>
                  </a:lnTo>
                  <a:lnTo>
                    <a:pt x="335" y="215"/>
                  </a:lnTo>
                  <a:lnTo>
                    <a:pt x="338" y="214"/>
                  </a:lnTo>
                  <a:lnTo>
                    <a:pt x="341" y="211"/>
                  </a:lnTo>
                  <a:lnTo>
                    <a:pt x="343" y="209"/>
                  </a:lnTo>
                  <a:lnTo>
                    <a:pt x="346" y="207"/>
                  </a:lnTo>
                  <a:lnTo>
                    <a:pt x="347" y="203"/>
                  </a:lnTo>
                  <a:lnTo>
                    <a:pt x="346" y="201"/>
                  </a:lnTo>
                  <a:lnTo>
                    <a:pt x="344" y="197"/>
                  </a:lnTo>
                  <a:lnTo>
                    <a:pt x="342" y="196"/>
                  </a:lnTo>
                  <a:lnTo>
                    <a:pt x="340" y="193"/>
                  </a:lnTo>
                  <a:lnTo>
                    <a:pt x="337" y="192"/>
                  </a:lnTo>
                  <a:lnTo>
                    <a:pt x="335" y="190"/>
                  </a:lnTo>
                  <a:lnTo>
                    <a:pt x="332" y="187"/>
                  </a:lnTo>
                  <a:lnTo>
                    <a:pt x="332" y="185"/>
                  </a:lnTo>
                  <a:lnTo>
                    <a:pt x="334" y="183"/>
                  </a:lnTo>
                  <a:lnTo>
                    <a:pt x="340" y="178"/>
                  </a:lnTo>
                  <a:lnTo>
                    <a:pt x="348" y="177"/>
                  </a:lnTo>
                  <a:lnTo>
                    <a:pt x="357" y="178"/>
                  </a:lnTo>
                  <a:lnTo>
                    <a:pt x="360" y="180"/>
                  </a:lnTo>
                  <a:lnTo>
                    <a:pt x="364" y="181"/>
                  </a:lnTo>
                  <a:lnTo>
                    <a:pt x="366" y="183"/>
                  </a:lnTo>
                  <a:lnTo>
                    <a:pt x="370" y="183"/>
                  </a:lnTo>
                  <a:lnTo>
                    <a:pt x="372" y="183"/>
                  </a:lnTo>
                  <a:lnTo>
                    <a:pt x="375" y="181"/>
                  </a:lnTo>
                  <a:lnTo>
                    <a:pt x="378" y="175"/>
                  </a:lnTo>
                  <a:lnTo>
                    <a:pt x="379" y="168"/>
                  </a:lnTo>
                  <a:lnTo>
                    <a:pt x="378" y="161"/>
                  </a:lnTo>
                  <a:lnTo>
                    <a:pt x="377" y="161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7" y="154"/>
                  </a:lnTo>
                  <a:lnTo>
                    <a:pt x="383" y="147"/>
                  </a:lnTo>
                  <a:lnTo>
                    <a:pt x="390" y="140"/>
                  </a:lnTo>
                  <a:lnTo>
                    <a:pt x="395" y="133"/>
                  </a:lnTo>
                  <a:lnTo>
                    <a:pt x="396" y="125"/>
                  </a:lnTo>
                  <a:lnTo>
                    <a:pt x="394" y="116"/>
                  </a:lnTo>
                  <a:lnTo>
                    <a:pt x="390" y="109"/>
                  </a:lnTo>
                  <a:lnTo>
                    <a:pt x="387" y="102"/>
                  </a:lnTo>
                  <a:lnTo>
                    <a:pt x="385" y="94"/>
                  </a:lnTo>
                  <a:lnTo>
                    <a:pt x="388" y="88"/>
                  </a:lnTo>
                  <a:lnTo>
                    <a:pt x="396" y="83"/>
                  </a:lnTo>
                  <a:lnTo>
                    <a:pt x="406" y="79"/>
                  </a:lnTo>
                  <a:lnTo>
                    <a:pt x="406" y="78"/>
                  </a:lnTo>
                  <a:lnTo>
                    <a:pt x="406" y="76"/>
                  </a:lnTo>
                  <a:lnTo>
                    <a:pt x="406" y="74"/>
                  </a:lnTo>
                  <a:lnTo>
                    <a:pt x="406" y="73"/>
                  </a:lnTo>
                  <a:lnTo>
                    <a:pt x="415" y="70"/>
                  </a:lnTo>
                  <a:lnTo>
                    <a:pt x="424" y="68"/>
                  </a:lnTo>
                  <a:lnTo>
                    <a:pt x="434" y="65"/>
                  </a:lnTo>
                  <a:lnTo>
                    <a:pt x="440" y="63"/>
                  </a:lnTo>
                  <a:lnTo>
                    <a:pt x="447" y="65"/>
                  </a:lnTo>
                  <a:lnTo>
                    <a:pt x="454" y="66"/>
                  </a:lnTo>
                  <a:lnTo>
                    <a:pt x="458" y="54"/>
                  </a:lnTo>
                  <a:lnTo>
                    <a:pt x="461" y="53"/>
                  </a:lnTo>
                  <a:lnTo>
                    <a:pt x="465" y="50"/>
                  </a:lnTo>
                  <a:lnTo>
                    <a:pt x="467" y="50"/>
                  </a:lnTo>
                  <a:lnTo>
                    <a:pt x="471" y="49"/>
                  </a:lnTo>
                  <a:lnTo>
                    <a:pt x="472" y="49"/>
                  </a:lnTo>
                  <a:lnTo>
                    <a:pt x="473" y="49"/>
                  </a:lnTo>
                  <a:lnTo>
                    <a:pt x="474" y="44"/>
                  </a:lnTo>
                  <a:lnTo>
                    <a:pt x="468" y="41"/>
                  </a:lnTo>
                  <a:lnTo>
                    <a:pt x="464" y="37"/>
                  </a:lnTo>
                  <a:lnTo>
                    <a:pt x="459" y="36"/>
                  </a:lnTo>
                  <a:lnTo>
                    <a:pt x="453" y="37"/>
                  </a:lnTo>
                  <a:lnTo>
                    <a:pt x="446" y="42"/>
                  </a:lnTo>
                  <a:lnTo>
                    <a:pt x="438" y="49"/>
                  </a:lnTo>
                  <a:lnTo>
                    <a:pt x="431" y="54"/>
                  </a:lnTo>
                  <a:lnTo>
                    <a:pt x="412" y="60"/>
                  </a:lnTo>
                  <a:lnTo>
                    <a:pt x="393" y="63"/>
                  </a:lnTo>
                  <a:lnTo>
                    <a:pt x="391" y="60"/>
                  </a:lnTo>
                  <a:lnTo>
                    <a:pt x="390" y="57"/>
                  </a:lnTo>
                  <a:lnTo>
                    <a:pt x="388" y="54"/>
                  </a:lnTo>
                  <a:lnTo>
                    <a:pt x="388" y="51"/>
                  </a:lnTo>
                  <a:lnTo>
                    <a:pt x="388" y="50"/>
                  </a:lnTo>
                  <a:lnTo>
                    <a:pt x="389" y="48"/>
                  </a:lnTo>
                  <a:lnTo>
                    <a:pt x="391" y="47"/>
                  </a:lnTo>
                  <a:lnTo>
                    <a:pt x="393" y="45"/>
                  </a:lnTo>
                  <a:lnTo>
                    <a:pt x="394" y="43"/>
                  </a:lnTo>
                  <a:lnTo>
                    <a:pt x="395" y="41"/>
                  </a:lnTo>
                  <a:lnTo>
                    <a:pt x="394" y="38"/>
                  </a:lnTo>
                  <a:lnTo>
                    <a:pt x="393" y="36"/>
                  </a:lnTo>
                  <a:lnTo>
                    <a:pt x="393" y="32"/>
                  </a:lnTo>
                  <a:lnTo>
                    <a:pt x="393" y="30"/>
                  </a:lnTo>
                  <a:lnTo>
                    <a:pt x="393" y="27"/>
                  </a:lnTo>
                  <a:lnTo>
                    <a:pt x="391" y="25"/>
                  </a:lnTo>
                  <a:lnTo>
                    <a:pt x="390" y="23"/>
                  </a:lnTo>
                  <a:lnTo>
                    <a:pt x="389" y="21"/>
                  </a:lnTo>
                  <a:lnTo>
                    <a:pt x="387" y="21"/>
                  </a:lnTo>
                  <a:lnTo>
                    <a:pt x="384" y="21"/>
                  </a:lnTo>
                  <a:lnTo>
                    <a:pt x="382" y="23"/>
                  </a:lnTo>
                  <a:lnTo>
                    <a:pt x="381" y="23"/>
                  </a:lnTo>
                  <a:lnTo>
                    <a:pt x="382" y="20"/>
                  </a:lnTo>
                  <a:lnTo>
                    <a:pt x="383" y="19"/>
                  </a:lnTo>
                  <a:lnTo>
                    <a:pt x="383" y="17"/>
                  </a:lnTo>
                  <a:lnTo>
                    <a:pt x="384" y="14"/>
                  </a:lnTo>
                  <a:lnTo>
                    <a:pt x="384" y="12"/>
                  </a:lnTo>
                  <a:lnTo>
                    <a:pt x="384" y="9"/>
                  </a:lnTo>
                  <a:lnTo>
                    <a:pt x="384" y="7"/>
                  </a:lnTo>
                  <a:lnTo>
                    <a:pt x="382" y="6"/>
                  </a:lnTo>
                  <a:lnTo>
                    <a:pt x="379" y="3"/>
                  </a:lnTo>
                  <a:lnTo>
                    <a:pt x="377" y="2"/>
                  </a:lnTo>
                  <a:lnTo>
                    <a:pt x="375" y="1"/>
                  </a:lnTo>
                  <a:lnTo>
                    <a:pt x="372" y="0"/>
                  </a:lnTo>
                  <a:lnTo>
                    <a:pt x="366" y="0"/>
                  </a:lnTo>
                  <a:lnTo>
                    <a:pt x="360" y="3"/>
                  </a:lnTo>
                  <a:lnTo>
                    <a:pt x="355" y="9"/>
                  </a:lnTo>
                  <a:lnTo>
                    <a:pt x="349" y="15"/>
                  </a:lnTo>
                  <a:lnTo>
                    <a:pt x="343" y="19"/>
                  </a:lnTo>
                  <a:lnTo>
                    <a:pt x="344" y="23"/>
                  </a:lnTo>
                  <a:lnTo>
                    <a:pt x="347" y="25"/>
                  </a:lnTo>
                  <a:lnTo>
                    <a:pt x="349" y="26"/>
                  </a:lnTo>
                  <a:lnTo>
                    <a:pt x="350" y="29"/>
                  </a:lnTo>
                  <a:lnTo>
                    <a:pt x="350" y="31"/>
                  </a:lnTo>
                  <a:lnTo>
                    <a:pt x="349" y="32"/>
                  </a:lnTo>
                  <a:lnTo>
                    <a:pt x="347" y="35"/>
                  </a:lnTo>
                  <a:lnTo>
                    <a:pt x="342" y="36"/>
                  </a:lnTo>
                  <a:lnTo>
                    <a:pt x="336" y="33"/>
                  </a:lnTo>
                  <a:lnTo>
                    <a:pt x="331" y="31"/>
                  </a:lnTo>
                  <a:lnTo>
                    <a:pt x="325" y="30"/>
                  </a:lnTo>
                  <a:lnTo>
                    <a:pt x="322" y="32"/>
                  </a:lnTo>
                  <a:lnTo>
                    <a:pt x="317" y="35"/>
                  </a:lnTo>
                  <a:lnTo>
                    <a:pt x="314" y="37"/>
                  </a:lnTo>
                  <a:lnTo>
                    <a:pt x="313" y="37"/>
                  </a:lnTo>
                  <a:lnTo>
                    <a:pt x="313" y="38"/>
                  </a:lnTo>
                  <a:lnTo>
                    <a:pt x="314" y="39"/>
                  </a:lnTo>
                  <a:lnTo>
                    <a:pt x="316" y="39"/>
                  </a:lnTo>
                  <a:lnTo>
                    <a:pt x="317" y="41"/>
                  </a:lnTo>
                  <a:lnTo>
                    <a:pt x="318" y="41"/>
                  </a:lnTo>
                  <a:lnTo>
                    <a:pt x="319" y="42"/>
                  </a:lnTo>
                  <a:lnTo>
                    <a:pt x="319" y="43"/>
                  </a:lnTo>
                  <a:lnTo>
                    <a:pt x="318" y="45"/>
                  </a:lnTo>
                  <a:lnTo>
                    <a:pt x="316" y="47"/>
                  </a:lnTo>
                  <a:lnTo>
                    <a:pt x="313" y="49"/>
                  </a:lnTo>
                  <a:lnTo>
                    <a:pt x="310" y="50"/>
                  </a:lnTo>
                  <a:lnTo>
                    <a:pt x="307" y="50"/>
                  </a:lnTo>
                  <a:lnTo>
                    <a:pt x="305" y="49"/>
                  </a:lnTo>
                  <a:lnTo>
                    <a:pt x="301" y="48"/>
                  </a:lnTo>
                  <a:lnTo>
                    <a:pt x="299" y="47"/>
                  </a:lnTo>
                  <a:lnTo>
                    <a:pt x="292" y="45"/>
                  </a:lnTo>
                  <a:lnTo>
                    <a:pt x="286" y="48"/>
                  </a:lnTo>
                  <a:lnTo>
                    <a:pt x="280" y="51"/>
                  </a:lnTo>
                  <a:lnTo>
                    <a:pt x="273" y="55"/>
                  </a:lnTo>
                  <a:lnTo>
                    <a:pt x="267" y="55"/>
                  </a:lnTo>
                  <a:lnTo>
                    <a:pt x="265" y="55"/>
                  </a:lnTo>
                  <a:lnTo>
                    <a:pt x="263" y="55"/>
                  </a:lnTo>
                  <a:lnTo>
                    <a:pt x="261" y="54"/>
                  </a:lnTo>
                  <a:lnTo>
                    <a:pt x="259" y="53"/>
                  </a:lnTo>
                  <a:lnTo>
                    <a:pt x="258" y="50"/>
                  </a:lnTo>
                  <a:lnTo>
                    <a:pt x="257" y="48"/>
                  </a:lnTo>
                  <a:lnTo>
                    <a:pt x="258" y="45"/>
                  </a:lnTo>
                  <a:lnTo>
                    <a:pt x="253" y="47"/>
                  </a:lnTo>
                  <a:lnTo>
                    <a:pt x="248" y="47"/>
                  </a:lnTo>
                  <a:lnTo>
                    <a:pt x="243" y="47"/>
                  </a:lnTo>
                  <a:lnTo>
                    <a:pt x="241" y="45"/>
                  </a:lnTo>
                  <a:lnTo>
                    <a:pt x="237" y="43"/>
                  </a:lnTo>
                  <a:lnTo>
                    <a:pt x="235" y="41"/>
                  </a:lnTo>
                  <a:lnTo>
                    <a:pt x="233" y="37"/>
                  </a:lnTo>
                  <a:lnTo>
                    <a:pt x="231" y="36"/>
                  </a:lnTo>
                  <a:lnTo>
                    <a:pt x="230" y="36"/>
                  </a:lnTo>
                  <a:lnTo>
                    <a:pt x="228" y="37"/>
                  </a:lnTo>
                  <a:lnTo>
                    <a:pt x="225" y="38"/>
                  </a:lnTo>
                  <a:lnTo>
                    <a:pt x="223" y="39"/>
                  </a:lnTo>
                  <a:lnTo>
                    <a:pt x="221" y="41"/>
                  </a:lnTo>
                  <a:lnTo>
                    <a:pt x="218" y="41"/>
                  </a:lnTo>
                  <a:lnTo>
                    <a:pt x="207" y="38"/>
                  </a:lnTo>
                  <a:lnTo>
                    <a:pt x="196" y="36"/>
                  </a:lnTo>
                  <a:lnTo>
                    <a:pt x="186" y="37"/>
                  </a:lnTo>
                  <a:lnTo>
                    <a:pt x="184" y="38"/>
                  </a:lnTo>
                  <a:lnTo>
                    <a:pt x="183" y="39"/>
                  </a:lnTo>
                  <a:lnTo>
                    <a:pt x="182" y="42"/>
                  </a:lnTo>
                  <a:lnTo>
                    <a:pt x="181" y="44"/>
                  </a:lnTo>
                  <a:lnTo>
                    <a:pt x="178" y="45"/>
                  </a:lnTo>
                  <a:lnTo>
                    <a:pt x="175" y="45"/>
                  </a:lnTo>
                  <a:lnTo>
                    <a:pt x="171" y="47"/>
                  </a:lnTo>
                  <a:lnTo>
                    <a:pt x="166" y="47"/>
                  </a:lnTo>
                  <a:lnTo>
                    <a:pt x="164" y="48"/>
                  </a:lnTo>
                  <a:lnTo>
                    <a:pt x="160" y="49"/>
                  </a:lnTo>
                  <a:lnTo>
                    <a:pt x="153" y="56"/>
                  </a:lnTo>
                  <a:lnTo>
                    <a:pt x="148" y="66"/>
                  </a:lnTo>
                  <a:lnTo>
                    <a:pt x="145" y="76"/>
                  </a:lnTo>
                  <a:lnTo>
                    <a:pt x="140" y="84"/>
                  </a:lnTo>
                  <a:lnTo>
                    <a:pt x="132" y="90"/>
                  </a:lnTo>
                  <a:lnTo>
                    <a:pt x="119" y="94"/>
                  </a:lnTo>
                  <a:lnTo>
                    <a:pt x="107" y="97"/>
                  </a:lnTo>
                  <a:lnTo>
                    <a:pt x="95" y="102"/>
                  </a:lnTo>
                  <a:lnTo>
                    <a:pt x="93" y="107"/>
                  </a:lnTo>
                  <a:lnTo>
                    <a:pt x="93" y="113"/>
                  </a:lnTo>
                  <a:lnTo>
                    <a:pt x="93" y="119"/>
                  </a:lnTo>
                  <a:lnTo>
                    <a:pt x="92" y="122"/>
                  </a:lnTo>
                  <a:lnTo>
                    <a:pt x="83" y="127"/>
                  </a:lnTo>
                  <a:lnTo>
                    <a:pt x="74" y="128"/>
                  </a:lnTo>
                  <a:lnTo>
                    <a:pt x="65" y="128"/>
                  </a:lnTo>
                  <a:lnTo>
                    <a:pt x="56" y="126"/>
                  </a:lnTo>
                  <a:lnTo>
                    <a:pt x="54" y="126"/>
                  </a:lnTo>
                  <a:lnTo>
                    <a:pt x="54" y="125"/>
                  </a:lnTo>
                  <a:lnTo>
                    <a:pt x="56" y="125"/>
                  </a:lnTo>
                  <a:lnTo>
                    <a:pt x="57" y="124"/>
                  </a:lnTo>
                  <a:lnTo>
                    <a:pt x="59" y="122"/>
                  </a:lnTo>
                  <a:lnTo>
                    <a:pt x="61" y="122"/>
                  </a:lnTo>
                  <a:lnTo>
                    <a:pt x="62" y="121"/>
                  </a:lnTo>
                  <a:lnTo>
                    <a:pt x="62" y="120"/>
                  </a:lnTo>
                  <a:lnTo>
                    <a:pt x="61" y="119"/>
                  </a:lnTo>
                  <a:lnTo>
                    <a:pt x="58" y="119"/>
                  </a:lnTo>
                  <a:lnTo>
                    <a:pt x="56" y="120"/>
                  </a:lnTo>
                  <a:lnTo>
                    <a:pt x="53" y="120"/>
                  </a:lnTo>
                  <a:lnTo>
                    <a:pt x="51" y="121"/>
                  </a:lnTo>
                  <a:lnTo>
                    <a:pt x="48" y="121"/>
                  </a:lnTo>
                  <a:lnTo>
                    <a:pt x="46" y="120"/>
                  </a:lnTo>
                  <a:lnTo>
                    <a:pt x="42" y="119"/>
                  </a:lnTo>
                  <a:lnTo>
                    <a:pt x="39" y="118"/>
                  </a:lnTo>
                  <a:lnTo>
                    <a:pt x="36" y="116"/>
                  </a:lnTo>
                  <a:lnTo>
                    <a:pt x="34" y="114"/>
                  </a:lnTo>
                  <a:lnTo>
                    <a:pt x="32" y="110"/>
                  </a:lnTo>
                  <a:lnTo>
                    <a:pt x="32" y="112"/>
                  </a:lnTo>
                  <a:lnTo>
                    <a:pt x="32" y="113"/>
                  </a:lnTo>
                  <a:lnTo>
                    <a:pt x="30" y="114"/>
                  </a:lnTo>
                  <a:lnTo>
                    <a:pt x="28" y="115"/>
                  </a:lnTo>
                  <a:lnTo>
                    <a:pt x="26" y="116"/>
                  </a:lnTo>
                  <a:lnTo>
                    <a:pt x="24" y="118"/>
                  </a:lnTo>
                  <a:lnTo>
                    <a:pt x="23" y="120"/>
                  </a:lnTo>
                  <a:lnTo>
                    <a:pt x="24" y="122"/>
                  </a:lnTo>
                  <a:lnTo>
                    <a:pt x="26" y="125"/>
                  </a:lnTo>
                  <a:lnTo>
                    <a:pt x="28" y="128"/>
                  </a:lnTo>
                  <a:lnTo>
                    <a:pt x="27" y="128"/>
                  </a:lnTo>
                  <a:lnTo>
                    <a:pt x="26" y="130"/>
                  </a:lnTo>
                  <a:lnTo>
                    <a:pt x="26" y="131"/>
                  </a:lnTo>
                  <a:lnTo>
                    <a:pt x="26" y="132"/>
                  </a:lnTo>
                  <a:lnTo>
                    <a:pt x="26" y="133"/>
                  </a:lnTo>
                  <a:lnTo>
                    <a:pt x="24" y="133"/>
                  </a:lnTo>
                  <a:lnTo>
                    <a:pt x="23" y="133"/>
                  </a:lnTo>
                  <a:lnTo>
                    <a:pt x="23" y="144"/>
                  </a:lnTo>
                  <a:lnTo>
                    <a:pt x="20" y="153"/>
                  </a:lnTo>
                  <a:lnTo>
                    <a:pt x="14" y="161"/>
                  </a:lnTo>
                  <a:lnTo>
                    <a:pt x="15" y="162"/>
                  </a:lnTo>
                  <a:lnTo>
                    <a:pt x="16" y="163"/>
                  </a:lnTo>
                  <a:lnTo>
                    <a:pt x="16" y="165"/>
                  </a:lnTo>
                  <a:lnTo>
                    <a:pt x="16" y="166"/>
                  </a:lnTo>
                  <a:lnTo>
                    <a:pt x="9" y="171"/>
                  </a:lnTo>
                  <a:lnTo>
                    <a:pt x="3" y="177"/>
                  </a:lnTo>
                  <a:lnTo>
                    <a:pt x="0" y="183"/>
                  </a:lnTo>
                  <a:lnTo>
                    <a:pt x="3" y="191"/>
                  </a:lnTo>
                  <a:lnTo>
                    <a:pt x="4" y="192"/>
                  </a:lnTo>
                  <a:lnTo>
                    <a:pt x="4" y="193"/>
                  </a:lnTo>
                  <a:lnTo>
                    <a:pt x="5" y="195"/>
                  </a:lnTo>
                  <a:lnTo>
                    <a:pt x="8" y="196"/>
                  </a:lnTo>
                  <a:lnTo>
                    <a:pt x="9" y="197"/>
                  </a:lnTo>
                  <a:lnTo>
                    <a:pt x="11" y="196"/>
                  </a:lnTo>
                  <a:lnTo>
                    <a:pt x="11" y="199"/>
                  </a:lnTo>
                  <a:lnTo>
                    <a:pt x="10" y="203"/>
                  </a:lnTo>
                  <a:lnTo>
                    <a:pt x="9" y="207"/>
                  </a:lnTo>
                  <a:lnTo>
                    <a:pt x="8" y="210"/>
                  </a:lnTo>
                  <a:lnTo>
                    <a:pt x="8" y="219"/>
                  </a:lnTo>
                  <a:lnTo>
                    <a:pt x="11" y="227"/>
                  </a:lnTo>
                  <a:lnTo>
                    <a:pt x="14" y="234"/>
                  </a:lnTo>
                  <a:lnTo>
                    <a:pt x="16" y="242"/>
                  </a:lnTo>
                  <a:lnTo>
                    <a:pt x="14" y="248"/>
                  </a:lnTo>
                  <a:lnTo>
                    <a:pt x="10" y="256"/>
                  </a:lnTo>
                  <a:lnTo>
                    <a:pt x="11" y="264"/>
                  </a:lnTo>
                  <a:lnTo>
                    <a:pt x="14" y="272"/>
                  </a:lnTo>
                  <a:lnTo>
                    <a:pt x="18" y="276"/>
                  </a:lnTo>
                  <a:lnTo>
                    <a:pt x="26" y="279"/>
                  </a:lnTo>
                  <a:lnTo>
                    <a:pt x="34" y="280"/>
                  </a:lnTo>
                  <a:lnTo>
                    <a:pt x="40" y="282"/>
                  </a:lnTo>
                  <a:lnTo>
                    <a:pt x="47" y="288"/>
                  </a:lnTo>
                  <a:lnTo>
                    <a:pt x="48" y="295"/>
                  </a:lnTo>
                  <a:lnTo>
                    <a:pt x="45" y="302"/>
                  </a:lnTo>
                  <a:lnTo>
                    <a:pt x="39" y="309"/>
                  </a:lnTo>
                  <a:lnTo>
                    <a:pt x="30" y="315"/>
                  </a:lnTo>
                  <a:lnTo>
                    <a:pt x="23" y="322"/>
                  </a:lnTo>
                  <a:lnTo>
                    <a:pt x="18" y="329"/>
                  </a:lnTo>
                  <a:lnTo>
                    <a:pt x="17" y="331"/>
                  </a:lnTo>
                  <a:lnTo>
                    <a:pt x="17" y="333"/>
                  </a:lnTo>
                  <a:lnTo>
                    <a:pt x="17" y="335"/>
                  </a:lnTo>
                  <a:lnTo>
                    <a:pt x="18" y="338"/>
                  </a:lnTo>
                  <a:lnTo>
                    <a:pt x="21" y="340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74" name="Freeform 21"/>
            <p:cNvSpPr>
              <a:spLocks/>
            </p:cNvSpPr>
            <p:nvPr/>
          </p:nvSpPr>
          <p:spPr bwMode="gray">
            <a:xfrm>
              <a:off x="1057" y="1973"/>
              <a:ext cx="701" cy="611"/>
            </a:xfrm>
            <a:custGeom>
              <a:avLst/>
              <a:gdLst>
                <a:gd name="T0" fmla="*/ 607 w 599"/>
                <a:gd name="T1" fmla="*/ 121 h 522"/>
                <a:gd name="T2" fmla="*/ 547 w 599"/>
                <a:gd name="T3" fmla="*/ 131 h 522"/>
                <a:gd name="T4" fmla="*/ 558 w 599"/>
                <a:gd name="T5" fmla="*/ 153 h 522"/>
                <a:gd name="T6" fmla="*/ 549 w 599"/>
                <a:gd name="T7" fmla="*/ 164 h 522"/>
                <a:gd name="T8" fmla="*/ 548 w 599"/>
                <a:gd name="T9" fmla="*/ 173 h 522"/>
                <a:gd name="T10" fmla="*/ 576 w 599"/>
                <a:gd name="T11" fmla="*/ 199 h 522"/>
                <a:gd name="T12" fmla="*/ 575 w 599"/>
                <a:gd name="T13" fmla="*/ 207 h 522"/>
                <a:gd name="T14" fmla="*/ 603 w 599"/>
                <a:gd name="T15" fmla="*/ 225 h 522"/>
                <a:gd name="T16" fmla="*/ 566 w 599"/>
                <a:gd name="T17" fmla="*/ 253 h 522"/>
                <a:gd name="T18" fmla="*/ 566 w 599"/>
                <a:gd name="T19" fmla="*/ 265 h 522"/>
                <a:gd name="T20" fmla="*/ 576 w 599"/>
                <a:gd name="T21" fmla="*/ 276 h 522"/>
                <a:gd name="T22" fmla="*/ 545 w 599"/>
                <a:gd name="T23" fmla="*/ 316 h 522"/>
                <a:gd name="T24" fmla="*/ 520 w 599"/>
                <a:gd name="T25" fmla="*/ 331 h 522"/>
                <a:gd name="T26" fmla="*/ 454 w 599"/>
                <a:gd name="T27" fmla="*/ 407 h 522"/>
                <a:gd name="T28" fmla="*/ 424 w 599"/>
                <a:gd name="T29" fmla="*/ 421 h 522"/>
                <a:gd name="T30" fmla="*/ 383 w 599"/>
                <a:gd name="T31" fmla="*/ 433 h 522"/>
                <a:gd name="T32" fmla="*/ 367 w 599"/>
                <a:gd name="T33" fmla="*/ 448 h 522"/>
                <a:gd name="T34" fmla="*/ 360 w 599"/>
                <a:gd name="T35" fmla="*/ 458 h 522"/>
                <a:gd name="T36" fmla="*/ 380 w 599"/>
                <a:gd name="T37" fmla="*/ 475 h 522"/>
                <a:gd name="T38" fmla="*/ 389 w 599"/>
                <a:gd name="T39" fmla="*/ 506 h 522"/>
                <a:gd name="T40" fmla="*/ 413 w 599"/>
                <a:gd name="T41" fmla="*/ 538 h 522"/>
                <a:gd name="T42" fmla="*/ 421 w 599"/>
                <a:gd name="T43" fmla="*/ 578 h 522"/>
                <a:gd name="T44" fmla="*/ 369 w 599"/>
                <a:gd name="T45" fmla="*/ 582 h 522"/>
                <a:gd name="T46" fmla="*/ 338 w 599"/>
                <a:gd name="T47" fmla="*/ 576 h 522"/>
                <a:gd name="T48" fmla="*/ 325 w 599"/>
                <a:gd name="T49" fmla="*/ 588 h 522"/>
                <a:gd name="T50" fmla="*/ 309 w 599"/>
                <a:gd name="T51" fmla="*/ 593 h 522"/>
                <a:gd name="T52" fmla="*/ 305 w 599"/>
                <a:gd name="T53" fmla="*/ 611 h 522"/>
                <a:gd name="T54" fmla="*/ 260 w 599"/>
                <a:gd name="T55" fmla="*/ 565 h 522"/>
                <a:gd name="T56" fmla="*/ 246 w 599"/>
                <a:gd name="T57" fmla="*/ 538 h 522"/>
                <a:gd name="T58" fmla="*/ 163 w 599"/>
                <a:gd name="T59" fmla="*/ 538 h 522"/>
                <a:gd name="T60" fmla="*/ 74 w 599"/>
                <a:gd name="T61" fmla="*/ 540 h 522"/>
                <a:gd name="T62" fmla="*/ 41 w 599"/>
                <a:gd name="T63" fmla="*/ 550 h 522"/>
                <a:gd name="T64" fmla="*/ 39 w 599"/>
                <a:gd name="T65" fmla="*/ 512 h 522"/>
                <a:gd name="T66" fmla="*/ 47 w 599"/>
                <a:gd name="T67" fmla="*/ 489 h 522"/>
                <a:gd name="T68" fmla="*/ 70 w 599"/>
                <a:gd name="T69" fmla="*/ 475 h 522"/>
                <a:gd name="T70" fmla="*/ 97 w 599"/>
                <a:gd name="T71" fmla="*/ 448 h 522"/>
                <a:gd name="T72" fmla="*/ 84 w 599"/>
                <a:gd name="T73" fmla="*/ 427 h 522"/>
                <a:gd name="T74" fmla="*/ 76 w 599"/>
                <a:gd name="T75" fmla="*/ 401 h 522"/>
                <a:gd name="T76" fmla="*/ 61 w 599"/>
                <a:gd name="T77" fmla="*/ 401 h 522"/>
                <a:gd name="T78" fmla="*/ 41 w 599"/>
                <a:gd name="T79" fmla="*/ 392 h 522"/>
                <a:gd name="T80" fmla="*/ 28 w 599"/>
                <a:gd name="T81" fmla="*/ 339 h 522"/>
                <a:gd name="T82" fmla="*/ 91 w 599"/>
                <a:gd name="T83" fmla="*/ 352 h 522"/>
                <a:gd name="T84" fmla="*/ 132 w 599"/>
                <a:gd name="T85" fmla="*/ 350 h 522"/>
                <a:gd name="T86" fmla="*/ 171 w 599"/>
                <a:gd name="T87" fmla="*/ 345 h 522"/>
                <a:gd name="T88" fmla="*/ 232 w 599"/>
                <a:gd name="T89" fmla="*/ 311 h 522"/>
                <a:gd name="T90" fmla="*/ 257 w 599"/>
                <a:gd name="T91" fmla="*/ 272 h 522"/>
                <a:gd name="T92" fmla="*/ 284 w 599"/>
                <a:gd name="T93" fmla="*/ 261 h 522"/>
                <a:gd name="T94" fmla="*/ 307 w 599"/>
                <a:gd name="T95" fmla="*/ 248 h 522"/>
                <a:gd name="T96" fmla="*/ 353 w 599"/>
                <a:gd name="T97" fmla="*/ 236 h 522"/>
                <a:gd name="T98" fmla="*/ 359 w 599"/>
                <a:gd name="T99" fmla="*/ 206 h 522"/>
                <a:gd name="T100" fmla="*/ 364 w 599"/>
                <a:gd name="T101" fmla="*/ 194 h 522"/>
                <a:gd name="T102" fmla="*/ 386 w 599"/>
                <a:gd name="T103" fmla="*/ 184 h 522"/>
                <a:gd name="T104" fmla="*/ 385 w 599"/>
                <a:gd name="T105" fmla="*/ 163 h 522"/>
                <a:gd name="T106" fmla="*/ 394 w 599"/>
                <a:gd name="T107" fmla="*/ 142 h 522"/>
                <a:gd name="T108" fmla="*/ 426 w 599"/>
                <a:gd name="T109" fmla="*/ 146 h 522"/>
                <a:gd name="T110" fmla="*/ 428 w 599"/>
                <a:gd name="T111" fmla="*/ 115 h 522"/>
                <a:gd name="T112" fmla="*/ 440 w 599"/>
                <a:gd name="T113" fmla="*/ 54 h 522"/>
                <a:gd name="T114" fmla="*/ 462 w 599"/>
                <a:gd name="T115" fmla="*/ 23 h 522"/>
                <a:gd name="T116" fmla="*/ 525 w 599"/>
                <a:gd name="T117" fmla="*/ 13 h 522"/>
                <a:gd name="T118" fmla="*/ 583 w 599"/>
                <a:gd name="T119" fmla="*/ 4 h 522"/>
                <a:gd name="T120" fmla="*/ 631 w 599"/>
                <a:gd name="T121" fmla="*/ 27 h 522"/>
                <a:gd name="T122" fmla="*/ 638 w 599"/>
                <a:gd name="T123" fmla="*/ 59 h 522"/>
                <a:gd name="T124" fmla="*/ 676 w 599"/>
                <a:gd name="T125" fmla="*/ 67 h 52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99"/>
                <a:gd name="T190" fmla="*/ 0 h 522"/>
                <a:gd name="T191" fmla="*/ 599 w 599"/>
                <a:gd name="T192" fmla="*/ 522 h 52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99" h="522">
                  <a:moveTo>
                    <a:pt x="591" y="70"/>
                  </a:moveTo>
                  <a:lnTo>
                    <a:pt x="580" y="80"/>
                  </a:lnTo>
                  <a:lnTo>
                    <a:pt x="569" y="87"/>
                  </a:lnTo>
                  <a:lnTo>
                    <a:pt x="558" y="92"/>
                  </a:lnTo>
                  <a:lnTo>
                    <a:pt x="545" y="97"/>
                  </a:lnTo>
                  <a:lnTo>
                    <a:pt x="532" y="103"/>
                  </a:lnTo>
                  <a:lnTo>
                    <a:pt x="519" y="103"/>
                  </a:lnTo>
                  <a:lnTo>
                    <a:pt x="508" y="99"/>
                  </a:lnTo>
                  <a:lnTo>
                    <a:pt x="498" y="95"/>
                  </a:lnTo>
                  <a:lnTo>
                    <a:pt x="488" y="92"/>
                  </a:lnTo>
                  <a:lnTo>
                    <a:pt x="479" y="93"/>
                  </a:lnTo>
                  <a:lnTo>
                    <a:pt x="471" y="98"/>
                  </a:lnTo>
                  <a:lnTo>
                    <a:pt x="467" y="105"/>
                  </a:lnTo>
                  <a:lnTo>
                    <a:pt x="467" y="112"/>
                  </a:lnTo>
                  <a:lnTo>
                    <a:pt x="471" y="121"/>
                  </a:lnTo>
                  <a:lnTo>
                    <a:pt x="478" y="125"/>
                  </a:lnTo>
                  <a:lnTo>
                    <a:pt x="479" y="127"/>
                  </a:lnTo>
                  <a:lnTo>
                    <a:pt x="479" y="128"/>
                  </a:lnTo>
                  <a:lnTo>
                    <a:pt x="478" y="129"/>
                  </a:lnTo>
                  <a:lnTo>
                    <a:pt x="477" y="130"/>
                  </a:lnTo>
                  <a:lnTo>
                    <a:pt x="477" y="131"/>
                  </a:lnTo>
                  <a:lnTo>
                    <a:pt x="472" y="131"/>
                  </a:lnTo>
                  <a:lnTo>
                    <a:pt x="468" y="131"/>
                  </a:lnTo>
                  <a:lnTo>
                    <a:pt x="465" y="131"/>
                  </a:lnTo>
                  <a:lnTo>
                    <a:pt x="467" y="133"/>
                  </a:lnTo>
                  <a:lnTo>
                    <a:pt x="468" y="135"/>
                  </a:lnTo>
                  <a:lnTo>
                    <a:pt x="469" y="137"/>
                  </a:lnTo>
                  <a:lnTo>
                    <a:pt x="469" y="140"/>
                  </a:lnTo>
                  <a:lnTo>
                    <a:pt x="471" y="142"/>
                  </a:lnTo>
                  <a:lnTo>
                    <a:pt x="473" y="143"/>
                  </a:lnTo>
                  <a:lnTo>
                    <a:pt x="474" y="145"/>
                  </a:lnTo>
                  <a:lnTo>
                    <a:pt x="474" y="146"/>
                  </a:lnTo>
                  <a:lnTo>
                    <a:pt x="473" y="147"/>
                  </a:lnTo>
                  <a:lnTo>
                    <a:pt x="472" y="147"/>
                  </a:lnTo>
                  <a:lnTo>
                    <a:pt x="468" y="148"/>
                  </a:lnTo>
                  <a:lnTo>
                    <a:pt x="465" y="148"/>
                  </a:lnTo>
                  <a:lnTo>
                    <a:pt x="469" y="155"/>
                  </a:lnTo>
                  <a:lnTo>
                    <a:pt x="472" y="163"/>
                  </a:lnTo>
                  <a:lnTo>
                    <a:pt x="477" y="170"/>
                  </a:lnTo>
                  <a:lnTo>
                    <a:pt x="481" y="172"/>
                  </a:lnTo>
                  <a:lnTo>
                    <a:pt x="486" y="171"/>
                  </a:lnTo>
                  <a:lnTo>
                    <a:pt x="492" y="170"/>
                  </a:lnTo>
                  <a:lnTo>
                    <a:pt x="496" y="170"/>
                  </a:lnTo>
                  <a:lnTo>
                    <a:pt x="497" y="171"/>
                  </a:lnTo>
                  <a:lnTo>
                    <a:pt x="497" y="172"/>
                  </a:lnTo>
                  <a:lnTo>
                    <a:pt x="496" y="174"/>
                  </a:lnTo>
                  <a:lnTo>
                    <a:pt x="495" y="175"/>
                  </a:lnTo>
                  <a:lnTo>
                    <a:pt x="492" y="176"/>
                  </a:lnTo>
                  <a:lnTo>
                    <a:pt x="491" y="177"/>
                  </a:lnTo>
                  <a:lnTo>
                    <a:pt x="490" y="178"/>
                  </a:lnTo>
                  <a:lnTo>
                    <a:pt x="491" y="180"/>
                  </a:lnTo>
                  <a:lnTo>
                    <a:pt x="496" y="182"/>
                  </a:lnTo>
                  <a:lnTo>
                    <a:pt x="502" y="183"/>
                  </a:lnTo>
                  <a:lnTo>
                    <a:pt x="508" y="183"/>
                  </a:lnTo>
                  <a:lnTo>
                    <a:pt x="513" y="186"/>
                  </a:lnTo>
                  <a:lnTo>
                    <a:pt x="515" y="192"/>
                  </a:lnTo>
                  <a:lnTo>
                    <a:pt x="504" y="193"/>
                  </a:lnTo>
                  <a:lnTo>
                    <a:pt x="494" y="199"/>
                  </a:lnTo>
                  <a:lnTo>
                    <a:pt x="486" y="206"/>
                  </a:lnTo>
                  <a:lnTo>
                    <a:pt x="485" y="208"/>
                  </a:lnTo>
                  <a:lnTo>
                    <a:pt x="484" y="211"/>
                  </a:lnTo>
                  <a:lnTo>
                    <a:pt x="484" y="213"/>
                  </a:lnTo>
                  <a:lnTo>
                    <a:pt x="484" y="216"/>
                  </a:lnTo>
                  <a:lnTo>
                    <a:pt x="484" y="217"/>
                  </a:lnTo>
                  <a:lnTo>
                    <a:pt x="485" y="219"/>
                  </a:lnTo>
                  <a:lnTo>
                    <a:pt x="486" y="220"/>
                  </a:lnTo>
                  <a:lnTo>
                    <a:pt x="490" y="222"/>
                  </a:lnTo>
                  <a:lnTo>
                    <a:pt x="488" y="223"/>
                  </a:lnTo>
                  <a:lnTo>
                    <a:pt x="485" y="224"/>
                  </a:lnTo>
                  <a:lnTo>
                    <a:pt x="484" y="226"/>
                  </a:lnTo>
                  <a:lnTo>
                    <a:pt x="484" y="229"/>
                  </a:lnTo>
                  <a:lnTo>
                    <a:pt x="483" y="231"/>
                  </a:lnTo>
                  <a:lnTo>
                    <a:pt x="485" y="231"/>
                  </a:lnTo>
                  <a:lnTo>
                    <a:pt x="488" y="232"/>
                  </a:lnTo>
                  <a:lnTo>
                    <a:pt x="489" y="234"/>
                  </a:lnTo>
                  <a:lnTo>
                    <a:pt x="491" y="235"/>
                  </a:lnTo>
                  <a:lnTo>
                    <a:pt x="492" y="236"/>
                  </a:lnTo>
                  <a:lnTo>
                    <a:pt x="495" y="236"/>
                  </a:lnTo>
                  <a:lnTo>
                    <a:pt x="485" y="245"/>
                  </a:lnTo>
                  <a:lnTo>
                    <a:pt x="474" y="254"/>
                  </a:lnTo>
                  <a:lnTo>
                    <a:pt x="465" y="264"/>
                  </a:lnTo>
                  <a:lnTo>
                    <a:pt x="465" y="266"/>
                  </a:lnTo>
                  <a:lnTo>
                    <a:pt x="465" y="267"/>
                  </a:lnTo>
                  <a:lnTo>
                    <a:pt x="466" y="270"/>
                  </a:lnTo>
                  <a:lnTo>
                    <a:pt x="466" y="271"/>
                  </a:lnTo>
                  <a:lnTo>
                    <a:pt x="467" y="272"/>
                  </a:lnTo>
                  <a:lnTo>
                    <a:pt x="466" y="273"/>
                  </a:lnTo>
                  <a:lnTo>
                    <a:pt x="465" y="275"/>
                  </a:lnTo>
                  <a:lnTo>
                    <a:pt x="457" y="276"/>
                  </a:lnTo>
                  <a:lnTo>
                    <a:pt x="450" y="278"/>
                  </a:lnTo>
                  <a:lnTo>
                    <a:pt x="444" y="283"/>
                  </a:lnTo>
                  <a:lnTo>
                    <a:pt x="439" y="291"/>
                  </a:lnTo>
                  <a:lnTo>
                    <a:pt x="436" y="300"/>
                  </a:lnTo>
                  <a:lnTo>
                    <a:pt x="431" y="307"/>
                  </a:lnTo>
                  <a:lnTo>
                    <a:pt x="419" y="318"/>
                  </a:lnTo>
                  <a:lnTo>
                    <a:pt x="404" y="328"/>
                  </a:lnTo>
                  <a:lnTo>
                    <a:pt x="395" y="337"/>
                  </a:lnTo>
                  <a:lnTo>
                    <a:pt x="388" y="348"/>
                  </a:lnTo>
                  <a:lnTo>
                    <a:pt x="380" y="359"/>
                  </a:lnTo>
                  <a:lnTo>
                    <a:pt x="378" y="360"/>
                  </a:lnTo>
                  <a:lnTo>
                    <a:pt x="376" y="360"/>
                  </a:lnTo>
                  <a:lnTo>
                    <a:pt x="372" y="360"/>
                  </a:lnTo>
                  <a:lnTo>
                    <a:pt x="368" y="360"/>
                  </a:lnTo>
                  <a:lnTo>
                    <a:pt x="366" y="360"/>
                  </a:lnTo>
                  <a:lnTo>
                    <a:pt x="362" y="360"/>
                  </a:lnTo>
                  <a:lnTo>
                    <a:pt x="355" y="360"/>
                  </a:lnTo>
                  <a:lnTo>
                    <a:pt x="348" y="355"/>
                  </a:lnTo>
                  <a:lnTo>
                    <a:pt x="342" y="352"/>
                  </a:lnTo>
                  <a:lnTo>
                    <a:pt x="336" y="352"/>
                  </a:lnTo>
                  <a:lnTo>
                    <a:pt x="332" y="356"/>
                  </a:lnTo>
                  <a:lnTo>
                    <a:pt x="330" y="362"/>
                  </a:lnTo>
                  <a:lnTo>
                    <a:pt x="327" y="370"/>
                  </a:lnTo>
                  <a:lnTo>
                    <a:pt x="323" y="374"/>
                  </a:lnTo>
                  <a:lnTo>
                    <a:pt x="315" y="377"/>
                  </a:lnTo>
                  <a:lnTo>
                    <a:pt x="314" y="377"/>
                  </a:lnTo>
                  <a:lnTo>
                    <a:pt x="314" y="378"/>
                  </a:lnTo>
                  <a:lnTo>
                    <a:pt x="314" y="379"/>
                  </a:lnTo>
                  <a:lnTo>
                    <a:pt x="314" y="382"/>
                  </a:lnTo>
                  <a:lnTo>
                    <a:pt x="314" y="383"/>
                  </a:lnTo>
                  <a:lnTo>
                    <a:pt x="314" y="385"/>
                  </a:lnTo>
                  <a:lnTo>
                    <a:pt x="313" y="386"/>
                  </a:lnTo>
                  <a:lnTo>
                    <a:pt x="312" y="386"/>
                  </a:lnTo>
                  <a:lnTo>
                    <a:pt x="311" y="386"/>
                  </a:lnTo>
                  <a:lnTo>
                    <a:pt x="309" y="386"/>
                  </a:lnTo>
                  <a:lnTo>
                    <a:pt x="308" y="391"/>
                  </a:lnTo>
                  <a:lnTo>
                    <a:pt x="308" y="395"/>
                  </a:lnTo>
                  <a:lnTo>
                    <a:pt x="309" y="399"/>
                  </a:lnTo>
                  <a:lnTo>
                    <a:pt x="312" y="401"/>
                  </a:lnTo>
                  <a:lnTo>
                    <a:pt x="314" y="403"/>
                  </a:lnTo>
                  <a:lnTo>
                    <a:pt x="318" y="405"/>
                  </a:lnTo>
                  <a:lnTo>
                    <a:pt x="321" y="406"/>
                  </a:lnTo>
                  <a:lnTo>
                    <a:pt x="325" y="406"/>
                  </a:lnTo>
                  <a:lnTo>
                    <a:pt x="327" y="406"/>
                  </a:lnTo>
                  <a:lnTo>
                    <a:pt x="327" y="408"/>
                  </a:lnTo>
                  <a:lnTo>
                    <a:pt x="329" y="409"/>
                  </a:lnTo>
                  <a:lnTo>
                    <a:pt x="329" y="412"/>
                  </a:lnTo>
                  <a:lnTo>
                    <a:pt x="329" y="413"/>
                  </a:lnTo>
                  <a:lnTo>
                    <a:pt x="330" y="423"/>
                  </a:lnTo>
                  <a:lnTo>
                    <a:pt x="332" y="432"/>
                  </a:lnTo>
                  <a:lnTo>
                    <a:pt x="337" y="439"/>
                  </a:lnTo>
                  <a:lnTo>
                    <a:pt x="339" y="441"/>
                  </a:lnTo>
                  <a:lnTo>
                    <a:pt x="342" y="441"/>
                  </a:lnTo>
                  <a:lnTo>
                    <a:pt x="346" y="441"/>
                  </a:lnTo>
                  <a:lnTo>
                    <a:pt x="349" y="441"/>
                  </a:lnTo>
                  <a:lnTo>
                    <a:pt x="349" y="451"/>
                  </a:lnTo>
                  <a:lnTo>
                    <a:pt x="353" y="460"/>
                  </a:lnTo>
                  <a:lnTo>
                    <a:pt x="359" y="470"/>
                  </a:lnTo>
                  <a:lnTo>
                    <a:pt x="364" y="478"/>
                  </a:lnTo>
                  <a:lnTo>
                    <a:pt x="365" y="480"/>
                  </a:lnTo>
                  <a:lnTo>
                    <a:pt x="365" y="484"/>
                  </a:lnTo>
                  <a:lnTo>
                    <a:pt x="364" y="488"/>
                  </a:lnTo>
                  <a:lnTo>
                    <a:pt x="362" y="491"/>
                  </a:lnTo>
                  <a:lnTo>
                    <a:pt x="360" y="494"/>
                  </a:lnTo>
                  <a:lnTo>
                    <a:pt x="358" y="495"/>
                  </a:lnTo>
                  <a:lnTo>
                    <a:pt x="348" y="496"/>
                  </a:lnTo>
                  <a:lnTo>
                    <a:pt x="336" y="495"/>
                  </a:lnTo>
                  <a:lnTo>
                    <a:pt x="331" y="495"/>
                  </a:lnTo>
                  <a:lnTo>
                    <a:pt x="325" y="497"/>
                  </a:lnTo>
                  <a:lnTo>
                    <a:pt x="319" y="500"/>
                  </a:lnTo>
                  <a:lnTo>
                    <a:pt x="315" y="497"/>
                  </a:lnTo>
                  <a:lnTo>
                    <a:pt x="312" y="495"/>
                  </a:lnTo>
                  <a:lnTo>
                    <a:pt x="309" y="494"/>
                  </a:lnTo>
                  <a:lnTo>
                    <a:pt x="307" y="494"/>
                  </a:lnTo>
                  <a:lnTo>
                    <a:pt x="305" y="495"/>
                  </a:lnTo>
                  <a:lnTo>
                    <a:pt x="299" y="496"/>
                  </a:lnTo>
                  <a:lnTo>
                    <a:pt x="294" y="495"/>
                  </a:lnTo>
                  <a:lnTo>
                    <a:pt x="289" y="492"/>
                  </a:lnTo>
                  <a:lnTo>
                    <a:pt x="283" y="494"/>
                  </a:lnTo>
                  <a:lnTo>
                    <a:pt x="284" y="496"/>
                  </a:lnTo>
                  <a:lnTo>
                    <a:pt x="283" y="497"/>
                  </a:lnTo>
                  <a:lnTo>
                    <a:pt x="282" y="498"/>
                  </a:lnTo>
                  <a:lnTo>
                    <a:pt x="281" y="500"/>
                  </a:lnTo>
                  <a:lnTo>
                    <a:pt x="279" y="501"/>
                  </a:lnTo>
                  <a:lnTo>
                    <a:pt x="278" y="502"/>
                  </a:lnTo>
                  <a:lnTo>
                    <a:pt x="278" y="503"/>
                  </a:lnTo>
                  <a:lnTo>
                    <a:pt x="279" y="506"/>
                  </a:lnTo>
                  <a:lnTo>
                    <a:pt x="276" y="506"/>
                  </a:lnTo>
                  <a:lnTo>
                    <a:pt x="272" y="507"/>
                  </a:lnTo>
                  <a:lnTo>
                    <a:pt x="270" y="508"/>
                  </a:lnTo>
                  <a:lnTo>
                    <a:pt x="266" y="508"/>
                  </a:lnTo>
                  <a:lnTo>
                    <a:pt x="264" y="507"/>
                  </a:lnTo>
                  <a:lnTo>
                    <a:pt x="260" y="506"/>
                  </a:lnTo>
                  <a:lnTo>
                    <a:pt x="260" y="508"/>
                  </a:lnTo>
                  <a:lnTo>
                    <a:pt x="260" y="512"/>
                  </a:lnTo>
                  <a:lnTo>
                    <a:pt x="260" y="515"/>
                  </a:lnTo>
                  <a:lnTo>
                    <a:pt x="260" y="519"/>
                  </a:lnTo>
                  <a:lnTo>
                    <a:pt x="260" y="521"/>
                  </a:lnTo>
                  <a:lnTo>
                    <a:pt x="261" y="522"/>
                  </a:lnTo>
                  <a:lnTo>
                    <a:pt x="232" y="513"/>
                  </a:lnTo>
                  <a:lnTo>
                    <a:pt x="229" y="509"/>
                  </a:lnTo>
                  <a:lnTo>
                    <a:pt x="226" y="502"/>
                  </a:lnTo>
                  <a:lnTo>
                    <a:pt x="225" y="495"/>
                  </a:lnTo>
                  <a:lnTo>
                    <a:pt x="224" y="486"/>
                  </a:lnTo>
                  <a:lnTo>
                    <a:pt x="223" y="485"/>
                  </a:lnTo>
                  <a:lnTo>
                    <a:pt x="222" y="483"/>
                  </a:lnTo>
                  <a:lnTo>
                    <a:pt x="219" y="482"/>
                  </a:lnTo>
                  <a:lnTo>
                    <a:pt x="217" y="480"/>
                  </a:lnTo>
                  <a:lnTo>
                    <a:pt x="214" y="479"/>
                  </a:lnTo>
                  <a:lnTo>
                    <a:pt x="213" y="478"/>
                  </a:lnTo>
                  <a:lnTo>
                    <a:pt x="212" y="476"/>
                  </a:lnTo>
                  <a:lnTo>
                    <a:pt x="212" y="467"/>
                  </a:lnTo>
                  <a:lnTo>
                    <a:pt x="210" y="460"/>
                  </a:lnTo>
                  <a:lnTo>
                    <a:pt x="205" y="454"/>
                  </a:lnTo>
                  <a:lnTo>
                    <a:pt x="198" y="450"/>
                  </a:lnTo>
                  <a:lnTo>
                    <a:pt x="189" y="451"/>
                  </a:lnTo>
                  <a:lnTo>
                    <a:pt x="182" y="455"/>
                  </a:lnTo>
                  <a:lnTo>
                    <a:pt x="173" y="457"/>
                  </a:lnTo>
                  <a:lnTo>
                    <a:pt x="157" y="460"/>
                  </a:lnTo>
                  <a:lnTo>
                    <a:pt x="139" y="460"/>
                  </a:lnTo>
                  <a:lnTo>
                    <a:pt x="121" y="460"/>
                  </a:lnTo>
                  <a:lnTo>
                    <a:pt x="102" y="462"/>
                  </a:lnTo>
                  <a:lnTo>
                    <a:pt x="89" y="465"/>
                  </a:lnTo>
                  <a:lnTo>
                    <a:pt x="77" y="461"/>
                  </a:lnTo>
                  <a:lnTo>
                    <a:pt x="65" y="456"/>
                  </a:lnTo>
                  <a:lnTo>
                    <a:pt x="64" y="459"/>
                  </a:lnTo>
                  <a:lnTo>
                    <a:pt x="63" y="461"/>
                  </a:lnTo>
                  <a:lnTo>
                    <a:pt x="62" y="461"/>
                  </a:lnTo>
                  <a:lnTo>
                    <a:pt x="59" y="462"/>
                  </a:lnTo>
                  <a:lnTo>
                    <a:pt x="58" y="462"/>
                  </a:lnTo>
                  <a:lnTo>
                    <a:pt x="52" y="465"/>
                  </a:lnTo>
                  <a:lnTo>
                    <a:pt x="46" y="468"/>
                  </a:lnTo>
                  <a:lnTo>
                    <a:pt x="41" y="471"/>
                  </a:lnTo>
                  <a:lnTo>
                    <a:pt x="35" y="470"/>
                  </a:lnTo>
                  <a:lnTo>
                    <a:pt x="30" y="464"/>
                  </a:lnTo>
                  <a:lnTo>
                    <a:pt x="28" y="455"/>
                  </a:lnTo>
                  <a:lnTo>
                    <a:pt x="28" y="447"/>
                  </a:lnTo>
                  <a:lnTo>
                    <a:pt x="30" y="438"/>
                  </a:lnTo>
                  <a:lnTo>
                    <a:pt x="31" y="438"/>
                  </a:lnTo>
                  <a:lnTo>
                    <a:pt x="33" y="438"/>
                  </a:lnTo>
                  <a:lnTo>
                    <a:pt x="33" y="437"/>
                  </a:lnTo>
                  <a:lnTo>
                    <a:pt x="33" y="436"/>
                  </a:lnTo>
                  <a:lnTo>
                    <a:pt x="34" y="435"/>
                  </a:lnTo>
                  <a:lnTo>
                    <a:pt x="35" y="436"/>
                  </a:lnTo>
                  <a:lnTo>
                    <a:pt x="33" y="427"/>
                  </a:lnTo>
                  <a:lnTo>
                    <a:pt x="35" y="421"/>
                  </a:lnTo>
                  <a:lnTo>
                    <a:pt x="40" y="418"/>
                  </a:lnTo>
                  <a:lnTo>
                    <a:pt x="48" y="415"/>
                  </a:lnTo>
                  <a:lnTo>
                    <a:pt x="56" y="414"/>
                  </a:lnTo>
                  <a:lnTo>
                    <a:pt x="56" y="413"/>
                  </a:lnTo>
                  <a:lnTo>
                    <a:pt x="57" y="411"/>
                  </a:lnTo>
                  <a:lnTo>
                    <a:pt x="58" y="409"/>
                  </a:lnTo>
                  <a:lnTo>
                    <a:pt x="59" y="407"/>
                  </a:lnTo>
                  <a:lnTo>
                    <a:pt x="60" y="406"/>
                  </a:lnTo>
                  <a:lnTo>
                    <a:pt x="69" y="407"/>
                  </a:lnTo>
                  <a:lnTo>
                    <a:pt x="76" y="407"/>
                  </a:lnTo>
                  <a:lnTo>
                    <a:pt x="83" y="402"/>
                  </a:lnTo>
                  <a:lnTo>
                    <a:pt x="86" y="396"/>
                  </a:lnTo>
                  <a:lnTo>
                    <a:pt x="87" y="390"/>
                  </a:lnTo>
                  <a:lnTo>
                    <a:pt x="86" y="382"/>
                  </a:lnTo>
                  <a:lnTo>
                    <a:pt x="83" y="383"/>
                  </a:lnTo>
                  <a:lnTo>
                    <a:pt x="80" y="384"/>
                  </a:lnTo>
                  <a:lnTo>
                    <a:pt x="77" y="385"/>
                  </a:lnTo>
                  <a:lnTo>
                    <a:pt x="75" y="385"/>
                  </a:lnTo>
                  <a:lnTo>
                    <a:pt x="72" y="384"/>
                  </a:lnTo>
                  <a:lnTo>
                    <a:pt x="70" y="378"/>
                  </a:lnTo>
                  <a:lnTo>
                    <a:pt x="71" y="372"/>
                  </a:lnTo>
                  <a:lnTo>
                    <a:pt x="72" y="365"/>
                  </a:lnTo>
                  <a:lnTo>
                    <a:pt x="71" y="359"/>
                  </a:lnTo>
                  <a:lnTo>
                    <a:pt x="70" y="356"/>
                  </a:lnTo>
                  <a:lnTo>
                    <a:pt x="70" y="353"/>
                  </a:lnTo>
                  <a:lnTo>
                    <a:pt x="69" y="350"/>
                  </a:lnTo>
                  <a:lnTo>
                    <a:pt x="69" y="348"/>
                  </a:lnTo>
                  <a:lnTo>
                    <a:pt x="68" y="346"/>
                  </a:lnTo>
                  <a:lnTo>
                    <a:pt x="65" y="343"/>
                  </a:lnTo>
                  <a:lnTo>
                    <a:pt x="63" y="343"/>
                  </a:lnTo>
                  <a:lnTo>
                    <a:pt x="60" y="343"/>
                  </a:lnTo>
                  <a:lnTo>
                    <a:pt x="58" y="344"/>
                  </a:lnTo>
                  <a:lnTo>
                    <a:pt x="56" y="346"/>
                  </a:lnTo>
                  <a:lnTo>
                    <a:pt x="54" y="346"/>
                  </a:lnTo>
                  <a:lnTo>
                    <a:pt x="52" y="344"/>
                  </a:lnTo>
                  <a:lnTo>
                    <a:pt x="52" y="343"/>
                  </a:lnTo>
                  <a:lnTo>
                    <a:pt x="51" y="342"/>
                  </a:lnTo>
                  <a:lnTo>
                    <a:pt x="51" y="341"/>
                  </a:lnTo>
                  <a:lnTo>
                    <a:pt x="51" y="340"/>
                  </a:lnTo>
                  <a:lnTo>
                    <a:pt x="48" y="338"/>
                  </a:lnTo>
                  <a:lnTo>
                    <a:pt x="43" y="338"/>
                  </a:lnTo>
                  <a:lnTo>
                    <a:pt x="40" y="337"/>
                  </a:lnTo>
                  <a:lnTo>
                    <a:pt x="35" y="335"/>
                  </a:lnTo>
                  <a:lnTo>
                    <a:pt x="24" y="324"/>
                  </a:lnTo>
                  <a:lnTo>
                    <a:pt x="16" y="312"/>
                  </a:lnTo>
                  <a:lnTo>
                    <a:pt x="9" y="297"/>
                  </a:lnTo>
                  <a:lnTo>
                    <a:pt x="0" y="284"/>
                  </a:lnTo>
                  <a:lnTo>
                    <a:pt x="9" y="283"/>
                  </a:lnTo>
                  <a:lnTo>
                    <a:pt x="17" y="287"/>
                  </a:lnTo>
                  <a:lnTo>
                    <a:pt x="24" y="290"/>
                  </a:lnTo>
                  <a:lnTo>
                    <a:pt x="33" y="294"/>
                  </a:lnTo>
                  <a:lnTo>
                    <a:pt x="41" y="297"/>
                  </a:lnTo>
                  <a:lnTo>
                    <a:pt x="50" y="301"/>
                  </a:lnTo>
                  <a:lnTo>
                    <a:pt x="57" y="299"/>
                  </a:lnTo>
                  <a:lnTo>
                    <a:pt x="64" y="297"/>
                  </a:lnTo>
                  <a:lnTo>
                    <a:pt x="72" y="299"/>
                  </a:lnTo>
                  <a:lnTo>
                    <a:pt x="78" y="301"/>
                  </a:lnTo>
                  <a:lnTo>
                    <a:pt x="78" y="300"/>
                  </a:lnTo>
                  <a:lnTo>
                    <a:pt x="77" y="299"/>
                  </a:lnTo>
                  <a:lnTo>
                    <a:pt x="83" y="296"/>
                  </a:lnTo>
                  <a:lnTo>
                    <a:pt x="89" y="295"/>
                  </a:lnTo>
                  <a:lnTo>
                    <a:pt x="98" y="294"/>
                  </a:lnTo>
                  <a:lnTo>
                    <a:pt x="105" y="296"/>
                  </a:lnTo>
                  <a:lnTo>
                    <a:pt x="113" y="299"/>
                  </a:lnTo>
                  <a:lnTo>
                    <a:pt x="121" y="300"/>
                  </a:lnTo>
                  <a:lnTo>
                    <a:pt x="128" y="295"/>
                  </a:lnTo>
                  <a:lnTo>
                    <a:pt x="129" y="295"/>
                  </a:lnTo>
                  <a:lnTo>
                    <a:pt x="130" y="296"/>
                  </a:lnTo>
                  <a:lnTo>
                    <a:pt x="130" y="297"/>
                  </a:lnTo>
                  <a:lnTo>
                    <a:pt x="130" y="299"/>
                  </a:lnTo>
                  <a:lnTo>
                    <a:pt x="146" y="295"/>
                  </a:lnTo>
                  <a:lnTo>
                    <a:pt x="163" y="294"/>
                  </a:lnTo>
                  <a:lnTo>
                    <a:pt x="175" y="290"/>
                  </a:lnTo>
                  <a:lnTo>
                    <a:pt x="184" y="284"/>
                  </a:lnTo>
                  <a:lnTo>
                    <a:pt x="191" y="275"/>
                  </a:lnTo>
                  <a:lnTo>
                    <a:pt x="194" y="272"/>
                  </a:lnTo>
                  <a:lnTo>
                    <a:pt x="195" y="270"/>
                  </a:lnTo>
                  <a:lnTo>
                    <a:pt x="198" y="266"/>
                  </a:lnTo>
                  <a:lnTo>
                    <a:pt x="198" y="264"/>
                  </a:lnTo>
                  <a:lnTo>
                    <a:pt x="199" y="261"/>
                  </a:lnTo>
                  <a:lnTo>
                    <a:pt x="198" y="249"/>
                  </a:lnTo>
                  <a:lnTo>
                    <a:pt x="201" y="240"/>
                  </a:lnTo>
                  <a:lnTo>
                    <a:pt x="208" y="231"/>
                  </a:lnTo>
                  <a:lnTo>
                    <a:pt x="218" y="226"/>
                  </a:lnTo>
                  <a:lnTo>
                    <a:pt x="220" y="232"/>
                  </a:lnTo>
                  <a:lnTo>
                    <a:pt x="225" y="235"/>
                  </a:lnTo>
                  <a:lnTo>
                    <a:pt x="230" y="236"/>
                  </a:lnTo>
                  <a:lnTo>
                    <a:pt x="236" y="235"/>
                  </a:lnTo>
                  <a:lnTo>
                    <a:pt x="240" y="232"/>
                  </a:lnTo>
                  <a:lnTo>
                    <a:pt x="242" y="229"/>
                  </a:lnTo>
                  <a:lnTo>
                    <a:pt x="242" y="225"/>
                  </a:lnTo>
                  <a:lnTo>
                    <a:pt x="243" y="223"/>
                  </a:lnTo>
                  <a:lnTo>
                    <a:pt x="244" y="220"/>
                  </a:lnTo>
                  <a:lnTo>
                    <a:pt x="247" y="219"/>
                  </a:lnTo>
                  <a:lnTo>
                    <a:pt x="249" y="217"/>
                  </a:lnTo>
                  <a:lnTo>
                    <a:pt x="252" y="216"/>
                  </a:lnTo>
                  <a:lnTo>
                    <a:pt x="253" y="213"/>
                  </a:lnTo>
                  <a:lnTo>
                    <a:pt x="255" y="211"/>
                  </a:lnTo>
                  <a:lnTo>
                    <a:pt x="262" y="212"/>
                  </a:lnTo>
                  <a:lnTo>
                    <a:pt x="269" y="210"/>
                  </a:lnTo>
                  <a:lnTo>
                    <a:pt x="273" y="207"/>
                  </a:lnTo>
                  <a:lnTo>
                    <a:pt x="277" y="208"/>
                  </a:lnTo>
                  <a:lnTo>
                    <a:pt x="285" y="212"/>
                  </a:lnTo>
                  <a:lnTo>
                    <a:pt x="293" y="213"/>
                  </a:lnTo>
                  <a:lnTo>
                    <a:pt x="299" y="210"/>
                  </a:lnTo>
                  <a:lnTo>
                    <a:pt x="302" y="202"/>
                  </a:lnTo>
                  <a:lnTo>
                    <a:pt x="301" y="194"/>
                  </a:lnTo>
                  <a:lnTo>
                    <a:pt x="300" y="186"/>
                  </a:lnTo>
                  <a:lnTo>
                    <a:pt x="302" y="178"/>
                  </a:lnTo>
                  <a:lnTo>
                    <a:pt x="303" y="178"/>
                  </a:lnTo>
                  <a:lnTo>
                    <a:pt x="305" y="178"/>
                  </a:lnTo>
                  <a:lnTo>
                    <a:pt x="306" y="177"/>
                  </a:lnTo>
                  <a:lnTo>
                    <a:pt x="307" y="176"/>
                  </a:lnTo>
                  <a:lnTo>
                    <a:pt x="307" y="175"/>
                  </a:lnTo>
                  <a:lnTo>
                    <a:pt x="308" y="174"/>
                  </a:lnTo>
                  <a:lnTo>
                    <a:pt x="309" y="174"/>
                  </a:lnTo>
                  <a:lnTo>
                    <a:pt x="311" y="174"/>
                  </a:lnTo>
                  <a:lnTo>
                    <a:pt x="311" y="171"/>
                  </a:lnTo>
                  <a:lnTo>
                    <a:pt x="311" y="169"/>
                  </a:lnTo>
                  <a:lnTo>
                    <a:pt x="311" y="166"/>
                  </a:lnTo>
                  <a:lnTo>
                    <a:pt x="312" y="165"/>
                  </a:lnTo>
                  <a:lnTo>
                    <a:pt x="314" y="163"/>
                  </a:lnTo>
                  <a:lnTo>
                    <a:pt x="318" y="161"/>
                  </a:lnTo>
                  <a:lnTo>
                    <a:pt x="320" y="160"/>
                  </a:lnTo>
                  <a:lnTo>
                    <a:pt x="324" y="159"/>
                  </a:lnTo>
                  <a:lnTo>
                    <a:pt x="327" y="158"/>
                  </a:lnTo>
                  <a:lnTo>
                    <a:pt x="330" y="157"/>
                  </a:lnTo>
                  <a:lnTo>
                    <a:pt x="332" y="154"/>
                  </a:lnTo>
                  <a:lnTo>
                    <a:pt x="335" y="151"/>
                  </a:lnTo>
                  <a:lnTo>
                    <a:pt x="336" y="148"/>
                  </a:lnTo>
                  <a:lnTo>
                    <a:pt x="335" y="145"/>
                  </a:lnTo>
                  <a:lnTo>
                    <a:pt x="333" y="142"/>
                  </a:lnTo>
                  <a:lnTo>
                    <a:pt x="331" y="140"/>
                  </a:lnTo>
                  <a:lnTo>
                    <a:pt x="329" y="139"/>
                  </a:lnTo>
                  <a:lnTo>
                    <a:pt x="326" y="136"/>
                  </a:lnTo>
                  <a:lnTo>
                    <a:pt x="324" y="135"/>
                  </a:lnTo>
                  <a:lnTo>
                    <a:pt x="321" y="133"/>
                  </a:lnTo>
                  <a:lnTo>
                    <a:pt x="321" y="130"/>
                  </a:lnTo>
                  <a:lnTo>
                    <a:pt x="321" y="128"/>
                  </a:lnTo>
                  <a:lnTo>
                    <a:pt x="329" y="123"/>
                  </a:lnTo>
                  <a:lnTo>
                    <a:pt x="337" y="121"/>
                  </a:lnTo>
                  <a:lnTo>
                    <a:pt x="346" y="123"/>
                  </a:lnTo>
                  <a:lnTo>
                    <a:pt x="349" y="124"/>
                  </a:lnTo>
                  <a:lnTo>
                    <a:pt x="353" y="125"/>
                  </a:lnTo>
                  <a:lnTo>
                    <a:pt x="355" y="127"/>
                  </a:lnTo>
                  <a:lnTo>
                    <a:pt x="359" y="128"/>
                  </a:lnTo>
                  <a:lnTo>
                    <a:pt x="361" y="127"/>
                  </a:lnTo>
                  <a:lnTo>
                    <a:pt x="364" y="125"/>
                  </a:lnTo>
                  <a:lnTo>
                    <a:pt x="367" y="121"/>
                  </a:lnTo>
                  <a:lnTo>
                    <a:pt x="368" y="113"/>
                  </a:lnTo>
                  <a:lnTo>
                    <a:pt x="367" y="106"/>
                  </a:lnTo>
                  <a:lnTo>
                    <a:pt x="366" y="106"/>
                  </a:lnTo>
                  <a:lnTo>
                    <a:pt x="364" y="106"/>
                  </a:lnTo>
                  <a:lnTo>
                    <a:pt x="362" y="106"/>
                  </a:lnTo>
                  <a:lnTo>
                    <a:pt x="366" y="98"/>
                  </a:lnTo>
                  <a:lnTo>
                    <a:pt x="372" y="92"/>
                  </a:lnTo>
                  <a:lnTo>
                    <a:pt x="378" y="86"/>
                  </a:lnTo>
                  <a:lnTo>
                    <a:pt x="383" y="78"/>
                  </a:lnTo>
                  <a:lnTo>
                    <a:pt x="385" y="69"/>
                  </a:lnTo>
                  <a:lnTo>
                    <a:pt x="383" y="62"/>
                  </a:lnTo>
                  <a:lnTo>
                    <a:pt x="379" y="53"/>
                  </a:lnTo>
                  <a:lnTo>
                    <a:pt x="376" y="46"/>
                  </a:lnTo>
                  <a:lnTo>
                    <a:pt x="374" y="39"/>
                  </a:lnTo>
                  <a:lnTo>
                    <a:pt x="377" y="33"/>
                  </a:lnTo>
                  <a:lnTo>
                    <a:pt x="385" y="28"/>
                  </a:lnTo>
                  <a:lnTo>
                    <a:pt x="395" y="24"/>
                  </a:lnTo>
                  <a:lnTo>
                    <a:pt x="395" y="23"/>
                  </a:lnTo>
                  <a:lnTo>
                    <a:pt x="395" y="22"/>
                  </a:lnTo>
                  <a:lnTo>
                    <a:pt x="395" y="20"/>
                  </a:lnTo>
                  <a:lnTo>
                    <a:pt x="395" y="18"/>
                  </a:lnTo>
                  <a:lnTo>
                    <a:pt x="404" y="15"/>
                  </a:lnTo>
                  <a:lnTo>
                    <a:pt x="414" y="12"/>
                  </a:lnTo>
                  <a:lnTo>
                    <a:pt x="424" y="9"/>
                  </a:lnTo>
                  <a:lnTo>
                    <a:pt x="431" y="7"/>
                  </a:lnTo>
                  <a:lnTo>
                    <a:pt x="439" y="10"/>
                  </a:lnTo>
                  <a:lnTo>
                    <a:pt x="449" y="11"/>
                  </a:lnTo>
                  <a:lnTo>
                    <a:pt x="456" y="10"/>
                  </a:lnTo>
                  <a:lnTo>
                    <a:pt x="468" y="3"/>
                  </a:lnTo>
                  <a:lnTo>
                    <a:pt x="480" y="0"/>
                  </a:lnTo>
                  <a:lnTo>
                    <a:pt x="492" y="1"/>
                  </a:lnTo>
                  <a:lnTo>
                    <a:pt x="494" y="3"/>
                  </a:lnTo>
                  <a:lnTo>
                    <a:pt x="496" y="3"/>
                  </a:lnTo>
                  <a:lnTo>
                    <a:pt x="498" y="3"/>
                  </a:lnTo>
                  <a:lnTo>
                    <a:pt x="502" y="3"/>
                  </a:lnTo>
                  <a:lnTo>
                    <a:pt x="504" y="3"/>
                  </a:lnTo>
                  <a:lnTo>
                    <a:pt x="504" y="4"/>
                  </a:lnTo>
                  <a:lnTo>
                    <a:pt x="516" y="4"/>
                  </a:lnTo>
                  <a:lnTo>
                    <a:pt x="525" y="7"/>
                  </a:lnTo>
                  <a:lnTo>
                    <a:pt x="532" y="15"/>
                  </a:lnTo>
                  <a:lnTo>
                    <a:pt x="539" y="23"/>
                  </a:lnTo>
                  <a:lnTo>
                    <a:pt x="539" y="28"/>
                  </a:lnTo>
                  <a:lnTo>
                    <a:pt x="538" y="33"/>
                  </a:lnTo>
                  <a:lnTo>
                    <a:pt x="537" y="39"/>
                  </a:lnTo>
                  <a:lnTo>
                    <a:pt x="536" y="44"/>
                  </a:lnTo>
                  <a:lnTo>
                    <a:pt x="539" y="47"/>
                  </a:lnTo>
                  <a:lnTo>
                    <a:pt x="542" y="48"/>
                  </a:lnTo>
                  <a:lnTo>
                    <a:pt x="545" y="50"/>
                  </a:lnTo>
                  <a:lnTo>
                    <a:pt x="548" y="50"/>
                  </a:lnTo>
                  <a:lnTo>
                    <a:pt x="549" y="48"/>
                  </a:lnTo>
                  <a:lnTo>
                    <a:pt x="551" y="48"/>
                  </a:lnTo>
                  <a:lnTo>
                    <a:pt x="554" y="48"/>
                  </a:lnTo>
                  <a:lnTo>
                    <a:pt x="557" y="50"/>
                  </a:lnTo>
                  <a:lnTo>
                    <a:pt x="567" y="53"/>
                  </a:lnTo>
                  <a:lnTo>
                    <a:pt x="578" y="57"/>
                  </a:lnTo>
                  <a:lnTo>
                    <a:pt x="590" y="62"/>
                  </a:lnTo>
                  <a:lnTo>
                    <a:pt x="599" y="65"/>
                  </a:lnTo>
                  <a:lnTo>
                    <a:pt x="598" y="65"/>
                  </a:lnTo>
                  <a:lnTo>
                    <a:pt x="596" y="66"/>
                  </a:lnTo>
                  <a:lnTo>
                    <a:pt x="593" y="68"/>
                  </a:lnTo>
                  <a:lnTo>
                    <a:pt x="591" y="70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75" name="Freeform 22"/>
            <p:cNvSpPr>
              <a:spLocks/>
            </p:cNvSpPr>
            <p:nvPr/>
          </p:nvSpPr>
          <p:spPr bwMode="gray">
            <a:xfrm>
              <a:off x="1761" y="2026"/>
              <a:ext cx="110" cy="88"/>
            </a:xfrm>
            <a:custGeom>
              <a:avLst/>
              <a:gdLst>
                <a:gd name="T0" fmla="*/ 7 w 94"/>
                <a:gd name="T1" fmla="*/ 19 h 75"/>
                <a:gd name="T2" fmla="*/ 21 w 94"/>
                <a:gd name="T3" fmla="*/ 7 h 75"/>
                <a:gd name="T4" fmla="*/ 37 w 94"/>
                <a:gd name="T5" fmla="*/ 0 h 75"/>
                <a:gd name="T6" fmla="*/ 56 w 94"/>
                <a:gd name="T7" fmla="*/ 0 h 75"/>
                <a:gd name="T8" fmla="*/ 75 w 94"/>
                <a:gd name="T9" fmla="*/ 5 h 75"/>
                <a:gd name="T10" fmla="*/ 91 w 94"/>
                <a:gd name="T11" fmla="*/ 14 h 75"/>
                <a:gd name="T12" fmla="*/ 106 w 94"/>
                <a:gd name="T13" fmla="*/ 22 h 75"/>
                <a:gd name="T14" fmla="*/ 110 w 94"/>
                <a:gd name="T15" fmla="*/ 28 h 75"/>
                <a:gd name="T16" fmla="*/ 106 w 94"/>
                <a:gd name="T17" fmla="*/ 35 h 75"/>
                <a:gd name="T18" fmla="*/ 104 w 94"/>
                <a:gd name="T19" fmla="*/ 41 h 75"/>
                <a:gd name="T20" fmla="*/ 99 w 94"/>
                <a:gd name="T21" fmla="*/ 47 h 75"/>
                <a:gd name="T22" fmla="*/ 90 w 94"/>
                <a:gd name="T23" fmla="*/ 62 h 75"/>
                <a:gd name="T24" fmla="*/ 77 w 94"/>
                <a:gd name="T25" fmla="*/ 76 h 75"/>
                <a:gd name="T26" fmla="*/ 63 w 94"/>
                <a:gd name="T27" fmla="*/ 88 h 75"/>
                <a:gd name="T28" fmla="*/ 42 w 94"/>
                <a:gd name="T29" fmla="*/ 84 h 75"/>
                <a:gd name="T30" fmla="*/ 43 w 94"/>
                <a:gd name="T31" fmla="*/ 84 h 75"/>
                <a:gd name="T32" fmla="*/ 43 w 94"/>
                <a:gd name="T33" fmla="*/ 83 h 75"/>
                <a:gd name="T34" fmla="*/ 44 w 94"/>
                <a:gd name="T35" fmla="*/ 82 h 75"/>
                <a:gd name="T36" fmla="*/ 47 w 94"/>
                <a:gd name="T37" fmla="*/ 81 h 75"/>
                <a:gd name="T38" fmla="*/ 47 w 94"/>
                <a:gd name="T39" fmla="*/ 77 h 75"/>
                <a:gd name="T40" fmla="*/ 43 w 94"/>
                <a:gd name="T41" fmla="*/ 75 h 75"/>
                <a:gd name="T42" fmla="*/ 41 w 94"/>
                <a:gd name="T43" fmla="*/ 72 h 75"/>
                <a:gd name="T44" fmla="*/ 34 w 94"/>
                <a:gd name="T45" fmla="*/ 65 h 75"/>
                <a:gd name="T46" fmla="*/ 25 w 94"/>
                <a:gd name="T47" fmla="*/ 56 h 75"/>
                <a:gd name="T48" fmla="*/ 16 w 94"/>
                <a:gd name="T49" fmla="*/ 43 h 75"/>
                <a:gd name="T50" fmla="*/ 11 w 94"/>
                <a:gd name="T51" fmla="*/ 31 h 75"/>
                <a:gd name="T52" fmla="*/ 8 w 94"/>
                <a:gd name="T53" fmla="*/ 28 h 75"/>
                <a:gd name="T54" fmla="*/ 6 w 94"/>
                <a:gd name="T55" fmla="*/ 26 h 75"/>
                <a:gd name="T56" fmla="*/ 2 w 94"/>
                <a:gd name="T57" fmla="*/ 23 h 75"/>
                <a:gd name="T58" fmla="*/ 1 w 94"/>
                <a:gd name="T59" fmla="*/ 22 h 75"/>
                <a:gd name="T60" fmla="*/ 0 w 94"/>
                <a:gd name="T61" fmla="*/ 22 h 75"/>
                <a:gd name="T62" fmla="*/ 7 w 94"/>
                <a:gd name="T63" fmla="*/ 19 h 7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4"/>
                <a:gd name="T97" fmla="*/ 0 h 75"/>
                <a:gd name="T98" fmla="*/ 94 w 94"/>
                <a:gd name="T99" fmla="*/ 75 h 7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4" h="75">
                  <a:moveTo>
                    <a:pt x="6" y="16"/>
                  </a:moveTo>
                  <a:lnTo>
                    <a:pt x="18" y="6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64" y="4"/>
                  </a:lnTo>
                  <a:lnTo>
                    <a:pt x="78" y="12"/>
                  </a:lnTo>
                  <a:lnTo>
                    <a:pt x="91" y="19"/>
                  </a:lnTo>
                  <a:lnTo>
                    <a:pt x="94" y="24"/>
                  </a:lnTo>
                  <a:lnTo>
                    <a:pt x="91" y="30"/>
                  </a:lnTo>
                  <a:lnTo>
                    <a:pt x="89" y="35"/>
                  </a:lnTo>
                  <a:lnTo>
                    <a:pt x="85" y="40"/>
                  </a:lnTo>
                  <a:lnTo>
                    <a:pt x="77" y="53"/>
                  </a:lnTo>
                  <a:lnTo>
                    <a:pt x="66" y="65"/>
                  </a:lnTo>
                  <a:lnTo>
                    <a:pt x="54" y="75"/>
                  </a:lnTo>
                  <a:lnTo>
                    <a:pt x="36" y="72"/>
                  </a:lnTo>
                  <a:lnTo>
                    <a:pt x="37" y="72"/>
                  </a:lnTo>
                  <a:lnTo>
                    <a:pt x="37" y="71"/>
                  </a:lnTo>
                  <a:lnTo>
                    <a:pt x="38" y="70"/>
                  </a:lnTo>
                  <a:lnTo>
                    <a:pt x="40" y="69"/>
                  </a:lnTo>
                  <a:lnTo>
                    <a:pt x="40" y="66"/>
                  </a:lnTo>
                  <a:lnTo>
                    <a:pt x="37" y="64"/>
                  </a:lnTo>
                  <a:lnTo>
                    <a:pt x="35" y="61"/>
                  </a:lnTo>
                  <a:lnTo>
                    <a:pt x="29" y="55"/>
                  </a:lnTo>
                  <a:lnTo>
                    <a:pt x="21" y="48"/>
                  </a:lnTo>
                  <a:lnTo>
                    <a:pt x="14" y="37"/>
                  </a:lnTo>
                  <a:lnTo>
                    <a:pt x="9" y="26"/>
                  </a:lnTo>
                  <a:lnTo>
                    <a:pt x="7" y="24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6" y="16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76" name="Freeform 23"/>
            <p:cNvSpPr>
              <a:spLocks/>
            </p:cNvSpPr>
            <p:nvPr/>
          </p:nvSpPr>
          <p:spPr bwMode="gray">
            <a:xfrm>
              <a:off x="1761" y="2026"/>
              <a:ext cx="110" cy="88"/>
            </a:xfrm>
            <a:custGeom>
              <a:avLst/>
              <a:gdLst>
                <a:gd name="T0" fmla="*/ 7 w 94"/>
                <a:gd name="T1" fmla="*/ 19 h 75"/>
                <a:gd name="T2" fmla="*/ 21 w 94"/>
                <a:gd name="T3" fmla="*/ 7 h 75"/>
                <a:gd name="T4" fmla="*/ 37 w 94"/>
                <a:gd name="T5" fmla="*/ 0 h 75"/>
                <a:gd name="T6" fmla="*/ 56 w 94"/>
                <a:gd name="T7" fmla="*/ 0 h 75"/>
                <a:gd name="T8" fmla="*/ 75 w 94"/>
                <a:gd name="T9" fmla="*/ 5 h 75"/>
                <a:gd name="T10" fmla="*/ 91 w 94"/>
                <a:gd name="T11" fmla="*/ 14 h 75"/>
                <a:gd name="T12" fmla="*/ 106 w 94"/>
                <a:gd name="T13" fmla="*/ 22 h 75"/>
                <a:gd name="T14" fmla="*/ 110 w 94"/>
                <a:gd name="T15" fmla="*/ 28 h 75"/>
                <a:gd name="T16" fmla="*/ 106 w 94"/>
                <a:gd name="T17" fmla="*/ 35 h 75"/>
                <a:gd name="T18" fmla="*/ 104 w 94"/>
                <a:gd name="T19" fmla="*/ 41 h 75"/>
                <a:gd name="T20" fmla="*/ 99 w 94"/>
                <a:gd name="T21" fmla="*/ 47 h 75"/>
                <a:gd name="T22" fmla="*/ 90 w 94"/>
                <a:gd name="T23" fmla="*/ 62 h 75"/>
                <a:gd name="T24" fmla="*/ 77 w 94"/>
                <a:gd name="T25" fmla="*/ 76 h 75"/>
                <a:gd name="T26" fmla="*/ 63 w 94"/>
                <a:gd name="T27" fmla="*/ 88 h 75"/>
                <a:gd name="T28" fmla="*/ 42 w 94"/>
                <a:gd name="T29" fmla="*/ 84 h 75"/>
                <a:gd name="T30" fmla="*/ 43 w 94"/>
                <a:gd name="T31" fmla="*/ 84 h 75"/>
                <a:gd name="T32" fmla="*/ 43 w 94"/>
                <a:gd name="T33" fmla="*/ 83 h 75"/>
                <a:gd name="T34" fmla="*/ 44 w 94"/>
                <a:gd name="T35" fmla="*/ 82 h 75"/>
                <a:gd name="T36" fmla="*/ 47 w 94"/>
                <a:gd name="T37" fmla="*/ 81 h 75"/>
                <a:gd name="T38" fmla="*/ 47 w 94"/>
                <a:gd name="T39" fmla="*/ 77 h 75"/>
                <a:gd name="T40" fmla="*/ 43 w 94"/>
                <a:gd name="T41" fmla="*/ 75 h 75"/>
                <a:gd name="T42" fmla="*/ 41 w 94"/>
                <a:gd name="T43" fmla="*/ 72 h 75"/>
                <a:gd name="T44" fmla="*/ 34 w 94"/>
                <a:gd name="T45" fmla="*/ 65 h 75"/>
                <a:gd name="T46" fmla="*/ 25 w 94"/>
                <a:gd name="T47" fmla="*/ 56 h 75"/>
                <a:gd name="T48" fmla="*/ 16 w 94"/>
                <a:gd name="T49" fmla="*/ 43 h 75"/>
                <a:gd name="T50" fmla="*/ 11 w 94"/>
                <a:gd name="T51" fmla="*/ 31 h 75"/>
                <a:gd name="T52" fmla="*/ 8 w 94"/>
                <a:gd name="T53" fmla="*/ 28 h 75"/>
                <a:gd name="T54" fmla="*/ 6 w 94"/>
                <a:gd name="T55" fmla="*/ 26 h 75"/>
                <a:gd name="T56" fmla="*/ 2 w 94"/>
                <a:gd name="T57" fmla="*/ 23 h 75"/>
                <a:gd name="T58" fmla="*/ 1 w 94"/>
                <a:gd name="T59" fmla="*/ 22 h 75"/>
                <a:gd name="T60" fmla="*/ 0 w 94"/>
                <a:gd name="T61" fmla="*/ 22 h 75"/>
                <a:gd name="T62" fmla="*/ 7 w 94"/>
                <a:gd name="T63" fmla="*/ 19 h 7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4"/>
                <a:gd name="T97" fmla="*/ 0 h 75"/>
                <a:gd name="T98" fmla="*/ 94 w 94"/>
                <a:gd name="T99" fmla="*/ 75 h 7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4" h="75">
                  <a:moveTo>
                    <a:pt x="6" y="16"/>
                  </a:moveTo>
                  <a:lnTo>
                    <a:pt x="18" y="6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64" y="4"/>
                  </a:lnTo>
                  <a:lnTo>
                    <a:pt x="78" y="12"/>
                  </a:lnTo>
                  <a:lnTo>
                    <a:pt x="91" y="19"/>
                  </a:lnTo>
                  <a:lnTo>
                    <a:pt x="94" y="24"/>
                  </a:lnTo>
                  <a:lnTo>
                    <a:pt x="91" y="30"/>
                  </a:lnTo>
                  <a:lnTo>
                    <a:pt x="89" y="35"/>
                  </a:lnTo>
                  <a:lnTo>
                    <a:pt x="85" y="40"/>
                  </a:lnTo>
                  <a:lnTo>
                    <a:pt x="77" y="53"/>
                  </a:lnTo>
                  <a:lnTo>
                    <a:pt x="66" y="65"/>
                  </a:lnTo>
                  <a:lnTo>
                    <a:pt x="54" y="75"/>
                  </a:lnTo>
                  <a:lnTo>
                    <a:pt x="36" y="72"/>
                  </a:lnTo>
                  <a:lnTo>
                    <a:pt x="37" y="72"/>
                  </a:lnTo>
                  <a:lnTo>
                    <a:pt x="37" y="71"/>
                  </a:lnTo>
                  <a:lnTo>
                    <a:pt x="38" y="70"/>
                  </a:lnTo>
                  <a:lnTo>
                    <a:pt x="40" y="69"/>
                  </a:lnTo>
                  <a:lnTo>
                    <a:pt x="40" y="66"/>
                  </a:lnTo>
                  <a:lnTo>
                    <a:pt x="37" y="64"/>
                  </a:lnTo>
                  <a:lnTo>
                    <a:pt x="35" y="61"/>
                  </a:lnTo>
                  <a:lnTo>
                    <a:pt x="29" y="55"/>
                  </a:lnTo>
                  <a:lnTo>
                    <a:pt x="21" y="48"/>
                  </a:lnTo>
                  <a:lnTo>
                    <a:pt x="14" y="37"/>
                  </a:lnTo>
                  <a:lnTo>
                    <a:pt x="9" y="26"/>
                  </a:lnTo>
                  <a:lnTo>
                    <a:pt x="7" y="24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6" y="16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77" name="Freeform 24"/>
            <p:cNvSpPr>
              <a:spLocks/>
            </p:cNvSpPr>
            <p:nvPr/>
          </p:nvSpPr>
          <p:spPr bwMode="gray">
            <a:xfrm>
              <a:off x="1852" y="2282"/>
              <a:ext cx="341" cy="179"/>
            </a:xfrm>
            <a:custGeom>
              <a:avLst/>
              <a:gdLst>
                <a:gd name="T0" fmla="*/ 32 w 292"/>
                <a:gd name="T1" fmla="*/ 11 h 153"/>
                <a:gd name="T2" fmla="*/ 41 w 292"/>
                <a:gd name="T3" fmla="*/ 7 h 153"/>
                <a:gd name="T4" fmla="*/ 49 w 292"/>
                <a:gd name="T5" fmla="*/ 16 h 153"/>
                <a:gd name="T6" fmla="*/ 54 w 292"/>
                <a:gd name="T7" fmla="*/ 8 h 153"/>
                <a:gd name="T8" fmla="*/ 62 w 292"/>
                <a:gd name="T9" fmla="*/ 2 h 153"/>
                <a:gd name="T10" fmla="*/ 90 w 292"/>
                <a:gd name="T11" fmla="*/ 13 h 153"/>
                <a:gd name="T12" fmla="*/ 134 w 292"/>
                <a:gd name="T13" fmla="*/ 42 h 153"/>
                <a:gd name="T14" fmla="*/ 145 w 292"/>
                <a:gd name="T15" fmla="*/ 56 h 153"/>
                <a:gd name="T16" fmla="*/ 154 w 292"/>
                <a:gd name="T17" fmla="*/ 58 h 153"/>
                <a:gd name="T18" fmla="*/ 159 w 292"/>
                <a:gd name="T19" fmla="*/ 49 h 153"/>
                <a:gd name="T20" fmla="*/ 167 w 292"/>
                <a:gd name="T21" fmla="*/ 53 h 153"/>
                <a:gd name="T22" fmla="*/ 173 w 292"/>
                <a:gd name="T23" fmla="*/ 70 h 153"/>
                <a:gd name="T24" fmla="*/ 183 w 292"/>
                <a:gd name="T25" fmla="*/ 76 h 153"/>
                <a:gd name="T26" fmla="*/ 195 w 292"/>
                <a:gd name="T27" fmla="*/ 80 h 153"/>
                <a:gd name="T28" fmla="*/ 208 w 292"/>
                <a:gd name="T29" fmla="*/ 78 h 153"/>
                <a:gd name="T30" fmla="*/ 215 w 292"/>
                <a:gd name="T31" fmla="*/ 91 h 153"/>
                <a:gd name="T32" fmla="*/ 223 w 292"/>
                <a:gd name="T33" fmla="*/ 92 h 153"/>
                <a:gd name="T34" fmla="*/ 235 w 292"/>
                <a:gd name="T35" fmla="*/ 97 h 153"/>
                <a:gd name="T36" fmla="*/ 242 w 292"/>
                <a:gd name="T37" fmla="*/ 101 h 153"/>
                <a:gd name="T38" fmla="*/ 250 w 292"/>
                <a:gd name="T39" fmla="*/ 104 h 153"/>
                <a:gd name="T40" fmla="*/ 263 w 292"/>
                <a:gd name="T41" fmla="*/ 106 h 153"/>
                <a:gd name="T42" fmla="*/ 266 w 292"/>
                <a:gd name="T43" fmla="*/ 104 h 153"/>
                <a:gd name="T44" fmla="*/ 295 w 292"/>
                <a:gd name="T45" fmla="*/ 111 h 153"/>
                <a:gd name="T46" fmla="*/ 340 w 292"/>
                <a:gd name="T47" fmla="*/ 117 h 153"/>
                <a:gd name="T48" fmla="*/ 335 w 292"/>
                <a:gd name="T49" fmla="*/ 126 h 153"/>
                <a:gd name="T50" fmla="*/ 332 w 292"/>
                <a:gd name="T51" fmla="*/ 145 h 153"/>
                <a:gd name="T52" fmla="*/ 335 w 292"/>
                <a:gd name="T53" fmla="*/ 161 h 153"/>
                <a:gd name="T54" fmla="*/ 335 w 292"/>
                <a:gd name="T55" fmla="*/ 173 h 153"/>
                <a:gd name="T56" fmla="*/ 327 w 292"/>
                <a:gd name="T57" fmla="*/ 179 h 153"/>
                <a:gd name="T58" fmla="*/ 283 w 292"/>
                <a:gd name="T59" fmla="*/ 175 h 153"/>
                <a:gd name="T60" fmla="*/ 276 w 292"/>
                <a:gd name="T61" fmla="*/ 179 h 153"/>
                <a:gd name="T62" fmla="*/ 259 w 292"/>
                <a:gd name="T63" fmla="*/ 174 h 153"/>
                <a:gd name="T64" fmla="*/ 255 w 292"/>
                <a:gd name="T65" fmla="*/ 170 h 153"/>
                <a:gd name="T66" fmla="*/ 235 w 292"/>
                <a:gd name="T67" fmla="*/ 172 h 153"/>
                <a:gd name="T68" fmla="*/ 227 w 292"/>
                <a:gd name="T69" fmla="*/ 161 h 153"/>
                <a:gd name="T70" fmla="*/ 215 w 292"/>
                <a:gd name="T71" fmla="*/ 165 h 153"/>
                <a:gd name="T72" fmla="*/ 206 w 292"/>
                <a:gd name="T73" fmla="*/ 159 h 153"/>
                <a:gd name="T74" fmla="*/ 196 w 292"/>
                <a:gd name="T75" fmla="*/ 152 h 153"/>
                <a:gd name="T76" fmla="*/ 190 w 292"/>
                <a:gd name="T77" fmla="*/ 151 h 153"/>
                <a:gd name="T78" fmla="*/ 188 w 292"/>
                <a:gd name="T79" fmla="*/ 143 h 153"/>
                <a:gd name="T80" fmla="*/ 179 w 292"/>
                <a:gd name="T81" fmla="*/ 136 h 153"/>
                <a:gd name="T82" fmla="*/ 139 w 292"/>
                <a:gd name="T83" fmla="*/ 135 h 153"/>
                <a:gd name="T84" fmla="*/ 132 w 292"/>
                <a:gd name="T85" fmla="*/ 138 h 153"/>
                <a:gd name="T86" fmla="*/ 127 w 292"/>
                <a:gd name="T87" fmla="*/ 135 h 153"/>
                <a:gd name="T88" fmla="*/ 112 w 292"/>
                <a:gd name="T89" fmla="*/ 126 h 153"/>
                <a:gd name="T90" fmla="*/ 93 w 292"/>
                <a:gd name="T91" fmla="*/ 119 h 153"/>
                <a:gd name="T92" fmla="*/ 79 w 292"/>
                <a:gd name="T93" fmla="*/ 112 h 153"/>
                <a:gd name="T94" fmla="*/ 64 w 292"/>
                <a:gd name="T95" fmla="*/ 110 h 153"/>
                <a:gd name="T96" fmla="*/ 36 w 292"/>
                <a:gd name="T97" fmla="*/ 90 h 153"/>
                <a:gd name="T98" fmla="*/ 28 w 292"/>
                <a:gd name="T99" fmla="*/ 83 h 153"/>
                <a:gd name="T100" fmla="*/ 16 w 292"/>
                <a:gd name="T101" fmla="*/ 84 h 153"/>
                <a:gd name="T102" fmla="*/ 0 w 292"/>
                <a:gd name="T103" fmla="*/ 69 h 153"/>
                <a:gd name="T104" fmla="*/ 2 w 292"/>
                <a:gd name="T105" fmla="*/ 58 h 153"/>
                <a:gd name="T106" fmla="*/ 6 w 292"/>
                <a:gd name="T107" fmla="*/ 43 h 153"/>
                <a:gd name="T108" fmla="*/ 9 w 292"/>
                <a:gd name="T109" fmla="*/ 28 h 153"/>
                <a:gd name="T110" fmla="*/ 23 w 292"/>
                <a:gd name="T111" fmla="*/ 21 h 1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92"/>
                <a:gd name="T169" fmla="*/ 0 h 153"/>
                <a:gd name="T170" fmla="*/ 292 w 292"/>
                <a:gd name="T171" fmla="*/ 153 h 1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92" h="153">
                  <a:moveTo>
                    <a:pt x="20" y="18"/>
                  </a:moveTo>
                  <a:lnTo>
                    <a:pt x="23" y="15"/>
                  </a:lnTo>
                  <a:lnTo>
                    <a:pt x="25" y="12"/>
                  </a:lnTo>
                  <a:lnTo>
                    <a:pt x="27" y="9"/>
                  </a:lnTo>
                  <a:lnTo>
                    <a:pt x="30" y="6"/>
                  </a:lnTo>
                  <a:lnTo>
                    <a:pt x="31" y="5"/>
                  </a:lnTo>
                  <a:lnTo>
                    <a:pt x="34" y="5"/>
                  </a:lnTo>
                  <a:lnTo>
                    <a:pt x="35" y="6"/>
                  </a:lnTo>
                  <a:lnTo>
                    <a:pt x="37" y="7"/>
                  </a:lnTo>
                  <a:lnTo>
                    <a:pt x="38" y="9"/>
                  </a:lnTo>
                  <a:lnTo>
                    <a:pt x="40" y="12"/>
                  </a:lnTo>
                  <a:lnTo>
                    <a:pt x="42" y="14"/>
                  </a:lnTo>
                  <a:lnTo>
                    <a:pt x="43" y="15"/>
                  </a:lnTo>
                  <a:lnTo>
                    <a:pt x="43" y="12"/>
                  </a:lnTo>
                  <a:lnTo>
                    <a:pt x="44" y="8"/>
                  </a:lnTo>
                  <a:lnTo>
                    <a:pt x="46" y="7"/>
                  </a:lnTo>
                  <a:lnTo>
                    <a:pt x="47" y="6"/>
                  </a:lnTo>
                  <a:lnTo>
                    <a:pt x="49" y="5"/>
                  </a:lnTo>
                  <a:lnTo>
                    <a:pt x="52" y="3"/>
                  </a:lnTo>
                  <a:lnTo>
                    <a:pt x="53" y="2"/>
                  </a:lnTo>
                  <a:lnTo>
                    <a:pt x="55" y="1"/>
                  </a:lnTo>
                  <a:lnTo>
                    <a:pt x="59" y="0"/>
                  </a:lnTo>
                  <a:lnTo>
                    <a:pt x="61" y="1"/>
                  </a:lnTo>
                  <a:lnTo>
                    <a:pt x="77" y="11"/>
                  </a:lnTo>
                  <a:lnTo>
                    <a:pt x="92" y="20"/>
                  </a:lnTo>
                  <a:lnTo>
                    <a:pt x="102" y="24"/>
                  </a:lnTo>
                  <a:lnTo>
                    <a:pt x="109" y="29"/>
                  </a:lnTo>
                  <a:lnTo>
                    <a:pt x="115" y="36"/>
                  </a:lnTo>
                  <a:lnTo>
                    <a:pt x="118" y="38"/>
                  </a:lnTo>
                  <a:lnTo>
                    <a:pt x="119" y="42"/>
                  </a:lnTo>
                  <a:lnTo>
                    <a:pt x="121" y="45"/>
                  </a:lnTo>
                  <a:lnTo>
                    <a:pt x="124" y="48"/>
                  </a:lnTo>
                  <a:lnTo>
                    <a:pt x="126" y="50"/>
                  </a:lnTo>
                  <a:lnTo>
                    <a:pt x="129" y="52"/>
                  </a:lnTo>
                  <a:lnTo>
                    <a:pt x="131" y="52"/>
                  </a:lnTo>
                  <a:lnTo>
                    <a:pt x="132" y="50"/>
                  </a:lnTo>
                  <a:lnTo>
                    <a:pt x="133" y="48"/>
                  </a:lnTo>
                  <a:lnTo>
                    <a:pt x="135" y="45"/>
                  </a:lnTo>
                  <a:lnTo>
                    <a:pt x="136" y="44"/>
                  </a:lnTo>
                  <a:lnTo>
                    <a:pt x="136" y="42"/>
                  </a:lnTo>
                  <a:lnTo>
                    <a:pt x="137" y="41"/>
                  </a:lnTo>
                  <a:lnTo>
                    <a:pt x="139" y="42"/>
                  </a:lnTo>
                  <a:lnTo>
                    <a:pt x="141" y="43"/>
                  </a:lnTo>
                  <a:lnTo>
                    <a:pt x="143" y="45"/>
                  </a:lnTo>
                  <a:lnTo>
                    <a:pt x="144" y="49"/>
                  </a:lnTo>
                  <a:lnTo>
                    <a:pt x="145" y="53"/>
                  </a:lnTo>
                  <a:lnTo>
                    <a:pt x="147" y="56"/>
                  </a:lnTo>
                  <a:lnTo>
                    <a:pt x="148" y="60"/>
                  </a:lnTo>
                  <a:lnTo>
                    <a:pt x="150" y="62"/>
                  </a:lnTo>
                  <a:lnTo>
                    <a:pt x="151" y="64"/>
                  </a:lnTo>
                  <a:lnTo>
                    <a:pt x="155" y="64"/>
                  </a:lnTo>
                  <a:lnTo>
                    <a:pt x="157" y="65"/>
                  </a:lnTo>
                  <a:lnTo>
                    <a:pt x="160" y="66"/>
                  </a:lnTo>
                  <a:lnTo>
                    <a:pt x="162" y="67"/>
                  </a:lnTo>
                  <a:lnTo>
                    <a:pt x="165" y="68"/>
                  </a:lnTo>
                  <a:lnTo>
                    <a:pt x="167" y="68"/>
                  </a:lnTo>
                  <a:lnTo>
                    <a:pt x="169" y="68"/>
                  </a:lnTo>
                  <a:lnTo>
                    <a:pt x="173" y="67"/>
                  </a:lnTo>
                  <a:lnTo>
                    <a:pt x="176" y="67"/>
                  </a:lnTo>
                  <a:lnTo>
                    <a:pt x="178" y="67"/>
                  </a:lnTo>
                  <a:lnTo>
                    <a:pt x="180" y="70"/>
                  </a:lnTo>
                  <a:lnTo>
                    <a:pt x="182" y="72"/>
                  </a:lnTo>
                  <a:lnTo>
                    <a:pt x="183" y="74"/>
                  </a:lnTo>
                  <a:lnTo>
                    <a:pt x="184" y="78"/>
                  </a:lnTo>
                  <a:lnTo>
                    <a:pt x="186" y="79"/>
                  </a:lnTo>
                  <a:lnTo>
                    <a:pt x="188" y="80"/>
                  </a:lnTo>
                  <a:lnTo>
                    <a:pt x="189" y="79"/>
                  </a:lnTo>
                  <a:lnTo>
                    <a:pt x="191" y="79"/>
                  </a:lnTo>
                  <a:lnTo>
                    <a:pt x="194" y="78"/>
                  </a:lnTo>
                  <a:lnTo>
                    <a:pt x="196" y="79"/>
                  </a:lnTo>
                  <a:lnTo>
                    <a:pt x="198" y="82"/>
                  </a:lnTo>
                  <a:lnTo>
                    <a:pt x="201" y="83"/>
                  </a:lnTo>
                  <a:lnTo>
                    <a:pt x="203" y="84"/>
                  </a:lnTo>
                  <a:lnTo>
                    <a:pt x="206" y="83"/>
                  </a:lnTo>
                  <a:lnTo>
                    <a:pt x="207" y="85"/>
                  </a:lnTo>
                  <a:lnTo>
                    <a:pt x="207" y="86"/>
                  </a:lnTo>
                  <a:lnTo>
                    <a:pt x="208" y="89"/>
                  </a:lnTo>
                  <a:lnTo>
                    <a:pt x="210" y="90"/>
                  </a:lnTo>
                  <a:lnTo>
                    <a:pt x="212" y="89"/>
                  </a:lnTo>
                  <a:lnTo>
                    <a:pt x="214" y="89"/>
                  </a:lnTo>
                  <a:lnTo>
                    <a:pt x="218" y="89"/>
                  </a:lnTo>
                  <a:lnTo>
                    <a:pt x="220" y="90"/>
                  </a:lnTo>
                  <a:lnTo>
                    <a:pt x="222" y="91"/>
                  </a:lnTo>
                  <a:lnTo>
                    <a:pt x="225" y="91"/>
                  </a:lnTo>
                  <a:lnTo>
                    <a:pt x="227" y="90"/>
                  </a:lnTo>
                  <a:lnTo>
                    <a:pt x="228" y="90"/>
                  </a:lnTo>
                  <a:lnTo>
                    <a:pt x="228" y="89"/>
                  </a:lnTo>
                  <a:lnTo>
                    <a:pt x="230" y="88"/>
                  </a:lnTo>
                  <a:lnTo>
                    <a:pt x="238" y="88"/>
                  </a:lnTo>
                  <a:lnTo>
                    <a:pt x="245" y="90"/>
                  </a:lnTo>
                  <a:lnTo>
                    <a:pt x="253" y="95"/>
                  </a:lnTo>
                  <a:lnTo>
                    <a:pt x="265" y="97"/>
                  </a:lnTo>
                  <a:lnTo>
                    <a:pt x="278" y="97"/>
                  </a:lnTo>
                  <a:lnTo>
                    <a:pt x="292" y="96"/>
                  </a:lnTo>
                  <a:lnTo>
                    <a:pt x="291" y="100"/>
                  </a:lnTo>
                  <a:lnTo>
                    <a:pt x="291" y="102"/>
                  </a:lnTo>
                  <a:lnTo>
                    <a:pt x="292" y="106"/>
                  </a:lnTo>
                  <a:lnTo>
                    <a:pt x="290" y="107"/>
                  </a:lnTo>
                  <a:lnTo>
                    <a:pt x="287" y="108"/>
                  </a:lnTo>
                  <a:lnTo>
                    <a:pt x="285" y="109"/>
                  </a:lnTo>
                  <a:lnTo>
                    <a:pt x="284" y="110"/>
                  </a:lnTo>
                  <a:lnTo>
                    <a:pt x="284" y="118"/>
                  </a:lnTo>
                  <a:lnTo>
                    <a:pt x="284" y="124"/>
                  </a:lnTo>
                  <a:lnTo>
                    <a:pt x="284" y="130"/>
                  </a:lnTo>
                  <a:lnTo>
                    <a:pt x="285" y="132"/>
                  </a:lnTo>
                  <a:lnTo>
                    <a:pt x="286" y="135"/>
                  </a:lnTo>
                  <a:lnTo>
                    <a:pt x="287" y="138"/>
                  </a:lnTo>
                  <a:lnTo>
                    <a:pt x="289" y="142"/>
                  </a:lnTo>
                  <a:lnTo>
                    <a:pt x="289" y="144"/>
                  </a:lnTo>
                  <a:lnTo>
                    <a:pt x="289" y="145"/>
                  </a:lnTo>
                  <a:lnTo>
                    <a:pt x="287" y="148"/>
                  </a:lnTo>
                  <a:lnTo>
                    <a:pt x="287" y="150"/>
                  </a:lnTo>
                  <a:lnTo>
                    <a:pt x="286" y="151"/>
                  </a:lnTo>
                  <a:lnTo>
                    <a:pt x="285" y="151"/>
                  </a:lnTo>
                  <a:lnTo>
                    <a:pt x="280" y="153"/>
                  </a:lnTo>
                  <a:lnTo>
                    <a:pt x="277" y="153"/>
                  </a:lnTo>
                  <a:lnTo>
                    <a:pt x="272" y="153"/>
                  </a:lnTo>
                  <a:lnTo>
                    <a:pt x="257" y="151"/>
                  </a:lnTo>
                  <a:lnTo>
                    <a:pt x="242" y="150"/>
                  </a:lnTo>
                  <a:lnTo>
                    <a:pt x="242" y="151"/>
                  </a:lnTo>
                  <a:lnTo>
                    <a:pt x="240" y="151"/>
                  </a:lnTo>
                  <a:lnTo>
                    <a:pt x="238" y="153"/>
                  </a:lnTo>
                  <a:lnTo>
                    <a:pt x="236" y="153"/>
                  </a:lnTo>
                  <a:lnTo>
                    <a:pt x="232" y="153"/>
                  </a:lnTo>
                  <a:lnTo>
                    <a:pt x="228" y="153"/>
                  </a:lnTo>
                  <a:lnTo>
                    <a:pt x="225" y="151"/>
                  </a:lnTo>
                  <a:lnTo>
                    <a:pt x="222" y="149"/>
                  </a:lnTo>
                  <a:lnTo>
                    <a:pt x="222" y="148"/>
                  </a:lnTo>
                  <a:lnTo>
                    <a:pt x="222" y="147"/>
                  </a:lnTo>
                  <a:lnTo>
                    <a:pt x="218" y="145"/>
                  </a:lnTo>
                  <a:lnTo>
                    <a:pt x="213" y="145"/>
                  </a:lnTo>
                  <a:lnTo>
                    <a:pt x="208" y="147"/>
                  </a:lnTo>
                  <a:lnTo>
                    <a:pt x="203" y="147"/>
                  </a:lnTo>
                  <a:lnTo>
                    <a:pt x="201" y="147"/>
                  </a:lnTo>
                  <a:lnTo>
                    <a:pt x="200" y="144"/>
                  </a:lnTo>
                  <a:lnTo>
                    <a:pt x="197" y="142"/>
                  </a:lnTo>
                  <a:lnTo>
                    <a:pt x="195" y="139"/>
                  </a:lnTo>
                  <a:lnTo>
                    <a:pt x="194" y="138"/>
                  </a:lnTo>
                  <a:lnTo>
                    <a:pt x="191" y="138"/>
                  </a:lnTo>
                  <a:lnTo>
                    <a:pt x="189" y="139"/>
                  </a:lnTo>
                  <a:lnTo>
                    <a:pt x="186" y="141"/>
                  </a:lnTo>
                  <a:lnTo>
                    <a:pt x="184" y="141"/>
                  </a:lnTo>
                  <a:lnTo>
                    <a:pt x="182" y="141"/>
                  </a:lnTo>
                  <a:lnTo>
                    <a:pt x="179" y="139"/>
                  </a:lnTo>
                  <a:lnTo>
                    <a:pt x="177" y="138"/>
                  </a:lnTo>
                  <a:lnTo>
                    <a:pt x="176" y="136"/>
                  </a:lnTo>
                  <a:lnTo>
                    <a:pt x="174" y="135"/>
                  </a:lnTo>
                  <a:lnTo>
                    <a:pt x="172" y="132"/>
                  </a:lnTo>
                  <a:lnTo>
                    <a:pt x="171" y="131"/>
                  </a:lnTo>
                  <a:lnTo>
                    <a:pt x="168" y="130"/>
                  </a:lnTo>
                  <a:lnTo>
                    <a:pt x="167" y="130"/>
                  </a:lnTo>
                  <a:lnTo>
                    <a:pt x="166" y="130"/>
                  </a:lnTo>
                  <a:lnTo>
                    <a:pt x="165" y="130"/>
                  </a:lnTo>
                  <a:lnTo>
                    <a:pt x="163" y="129"/>
                  </a:lnTo>
                  <a:lnTo>
                    <a:pt x="162" y="127"/>
                  </a:lnTo>
                  <a:lnTo>
                    <a:pt x="161" y="126"/>
                  </a:lnTo>
                  <a:lnTo>
                    <a:pt x="161" y="124"/>
                  </a:lnTo>
                  <a:lnTo>
                    <a:pt x="161" y="122"/>
                  </a:lnTo>
                  <a:lnTo>
                    <a:pt x="161" y="120"/>
                  </a:lnTo>
                  <a:lnTo>
                    <a:pt x="160" y="119"/>
                  </a:lnTo>
                  <a:lnTo>
                    <a:pt x="156" y="118"/>
                  </a:lnTo>
                  <a:lnTo>
                    <a:pt x="153" y="116"/>
                  </a:lnTo>
                  <a:lnTo>
                    <a:pt x="149" y="115"/>
                  </a:lnTo>
                  <a:lnTo>
                    <a:pt x="135" y="113"/>
                  </a:lnTo>
                  <a:lnTo>
                    <a:pt x="119" y="113"/>
                  </a:lnTo>
                  <a:lnTo>
                    <a:pt x="119" y="115"/>
                  </a:lnTo>
                  <a:lnTo>
                    <a:pt x="118" y="116"/>
                  </a:lnTo>
                  <a:lnTo>
                    <a:pt x="117" y="118"/>
                  </a:lnTo>
                  <a:lnTo>
                    <a:pt x="115" y="118"/>
                  </a:lnTo>
                  <a:lnTo>
                    <a:pt x="113" y="118"/>
                  </a:lnTo>
                  <a:lnTo>
                    <a:pt x="111" y="118"/>
                  </a:lnTo>
                  <a:lnTo>
                    <a:pt x="111" y="116"/>
                  </a:lnTo>
                  <a:lnTo>
                    <a:pt x="109" y="115"/>
                  </a:lnTo>
                  <a:lnTo>
                    <a:pt x="109" y="114"/>
                  </a:lnTo>
                  <a:lnTo>
                    <a:pt x="108" y="113"/>
                  </a:lnTo>
                  <a:lnTo>
                    <a:pt x="102" y="112"/>
                  </a:lnTo>
                  <a:lnTo>
                    <a:pt x="96" y="108"/>
                  </a:lnTo>
                  <a:lnTo>
                    <a:pt x="91" y="104"/>
                  </a:lnTo>
                  <a:lnTo>
                    <a:pt x="85" y="102"/>
                  </a:lnTo>
                  <a:lnTo>
                    <a:pt x="83" y="102"/>
                  </a:lnTo>
                  <a:lnTo>
                    <a:pt x="80" y="102"/>
                  </a:lnTo>
                  <a:lnTo>
                    <a:pt x="78" y="101"/>
                  </a:lnTo>
                  <a:lnTo>
                    <a:pt x="77" y="101"/>
                  </a:lnTo>
                  <a:lnTo>
                    <a:pt x="72" y="98"/>
                  </a:lnTo>
                  <a:lnTo>
                    <a:pt x="68" y="96"/>
                  </a:lnTo>
                  <a:lnTo>
                    <a:pt x="66" y="95"/>
                  </a:lnTo>
                  <a:lnTo>
                    <a:pt x="62" y="95"/>
                  </a:lnTo>
                  <a:lnTo>
                    <a:pt x="59" y="95"/>
                  </a:lnTo>
                  <a:lnTo>
                    <a:pt x="55" y="94"/>
                  </a:lnTo>
                  <a:lnTo>
                    <a:pt x="46" y="86"/>
                  </a:lnTo>
                  <a:lnTo>
                    <a:pt x="36" y="78"/>
                  </a:lnTo>
                  <a:lnTo>
                    <a:pt x="34" y="77"/>
                  </a:lnTo>
                  <a:lnTo>
                    <a:pt x="31" y="77"/>
                  </a:lnTo>
                  <a:lnTo>
                    <a:pt x="29" y="77"/>
                  </a:lnTo>
                  <a:lnTo>
                    <a:pt x="27" y="77"/>
                  </a:lnTo>
                  <a:lnTo>
                    <a:pt x="26" y="73"/>
                  </a:lnTo>
                  <a:lnTo>
                    <a:pt x="24" y="71"/>
                  </a:lnTo>
                  <a:lnTo>
                    <a:pt x="23" y="70"/>
                  </a:lnTo>
                  <a:lnTo>
                    <a:pt x="21" y="70"/>
                  </a:lnTo>
                  <a:lnTo>
                    <a:pt x="20" y="70"/>
                  </a:lnTo>
                  <a:lnTo>
                    <a:pt x="14" y="72"/>
                  </a:lnTo>
                  <a:lnTo>
                    <a:pt x="9" y="68"/>
                  </a:lnTo>
                  <a:lnTo>
                    <a:pt x="5" y="64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6"/>
                  </a:lnTo>
                  <a:lnTo>
                    <a:pt x="0" y="55"/>
                  </a:lnTo>
                  <a:lnTo>
                    <a:pt x="1" y="53"/>
                  </a:lnTo>
                  <a:lnTo>
                    <a:pt x="2" y="50"/>
                  </a:lnTo>
                  <a:lnTo>
                    <a:pt x="3" y="48"/>
                  </a:lnTo>
                  <a:lnTo>
                    <a:pt x="5" y="44"/>
                  </a:lnTo>
                  <a:lnTo>
                    <a:pt x="5" y="41"/>
                  </a:lnTo>
                  <a:lnTo>
                    <a:pt x="5" y="37"/>
                  </a:lnTo>
                  <a:lnTo>
                    <a:pt x="5" y="33"/>
                  </a:lnTo>
                  <a:lnTo>
                    <a:pt x="5" y="30"/>
                  </a:lnTo>
                  <a:lnTo>
                    <a:pt x="6" y="26"/>
                  </a:lnTo>
                  <a:lnTo>
                    <a:pt x="8" y="24"/>
                  </a:lnTo>
                  <a:lnTo>
                    <a:pt x="11" y="23"/>
                  </a:lnTo>
                  <a:lnTo>
                    <a:pt x="14" y="21"/>
                  </a:lnTo>
                  <a:lnTo>
                    <a:pt x="17" y="19"/>
                  </a:lnTo>
                  <a:lnTo>
                    <a:pt x="20" y="18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78" name="Freeform 25"/>
            <p:cNvSpPr>
              <a:spLocks/>
            </p:cNvSpPr>
            <p:nvPr/>
          </p:nvSpPr>
          <p:spPr bwMode="gray">
            <a:xfrm>
              <a:off x="2209" y="2373"/>
              <a:ext cx="135" cy="77"/>
            </a:xfrm>
            <a:custGeom>
              <a:avLst/>
              <a:gdLst>
                <a:gd name="T0" fmla="*/ 0 w 116"/>
                <a:gd name="T1" fmla="*/ 50 h 66"/>
                <a:gd name="T2" fmla="*/ 5 w 116"/>
                <a:gd name="T3" fmla="*/ 47 h 66"/>
                <a:gd name="T4" fmla="*/ 7 w 116"/>
                <a:gd name="T5" fmla="*/ 43 h 66"/>
                <a:gd name="T6" fmla="*/ 10 w 116"/>
                <a:gd name="T7" fmla="*/ 37 h 66"/>
                <a:gd name="T8" fmla="*/ 14 w 116"/>
                <a:gd name="T9" fmla="*/ 35 h 66"/>
                <a:gd name="T10" fmla="*/ 19 w 116"/>
                <a:gd name="T11" fmla="*/ 30 h 66"/>
                <a:gd name="T12" fmla="*/ 22 w 116"/>
                <a:gd name="T13" fmla="*/ 27 h 66"/>
                <a:gd name="T14" fmla="*/ 22 w 116"/>
                <a:gd name="T15" fmla="*/ 23 h 66"/>
                <a:gd name="T16" fmla="*/ 26 w 116"/>
                <a:gd name="T17" fmla="*/ 21 h 66"/>
                <a:gd name="T18" fmla="*/ 30 w 116"/>
                <a:gd name="T19" fmla="*/ 16 h 66"/>
                <a:gd name="T20" fmla="*/ 34 w 116"/>
                <a:gd name="T21" fmla="*/ 12 h 66"/>
                <a:gd name="T22" fmla="*/ 41 w 116"/>
                <a:gd name="T23" fmla="*/ 6 h 66"/>
                <a:gd name="T24" fmla="*/ 48 w 116"/>
                <a:gd name="T25" fmla="*/ 1 h 66"/>
                <a:gd name="T26" fmla="*/ 52 w 116"/>
                <a:gd name="T27" fmla="*/ 1 h 66"/>
                <a:gd name="T28" fmla="*/ 55 w 116"/>
                <a:gd name="T29" fmla="*/ 1 h 66"/>
                <a:gd name="T30" fmla="*/ 57 w 116"/>
                <a:gd name="T31" fmla="*/ 2 h 66"/>
                <a:gd name="T32" fmla="*/ 58 w 116"/>
                <a:gd name="T33" fmla="*/ 5 h 66"/>
                <a:gd name="T34" fmla="*/ 62 w 116"/>
                <a:gd name="T35" fmla="*/ 2 h 66"/>
                <a:gd name="T36" fmla="*/ 65 w 116"/>
                <a:gd name="T37" fmla="*/ 5 h 66"/>
                <a:gd name="T38" fmla="*/ 69 w 116"/>
                <a:gd name="T39" fmla="*/ 8 h 66"/>
                <a:gd name="T40" fmla="*/ 73 w 116"/>
                <a:gd name="T41" fmla="*/ 9 h 66"/>
                <a:gd name="T42" fmla="*/ 93 w 116"/>
                <a:gd name="T43" fmla="*/ 14 h 66"/>
                <a:gd name="T44" fmla="*/ 100 w 116"/>
                <a:gd name="T45" fmla="*/ 14 h 66"/>
                <a:gd name="T46" fmla="*/ 107 w 116"/>
                <a:gd name="T47" fmla="*/ 13 h 66"/>
                <a:gd name="T48" fmla="*/ 114 w 116"/>
                <a:gd name="T49" fmla="*/ 15 h 66"/>
                <a:gd name="T50" fmla="*/ 120 w 116"/>
                <a:gd name="T51" fmla="*/ 23 h 66"/>
                <a:gd name="T52" fmla="*/ 126 w 116"/>
                <a:gd name="T53" fmla="*/ 33 h 66"/>
                <a:gd name="T54" fmla="*/ 123 w 116"/>
                <a:gd name="T55" fmla="*/ 34 h 66"/>
                <a:gd name="T56" fmla="*/ 123 w 116"/>
                <a:gd name="T57" fmla="*/ 35 h 66"/>
                <a:gd name="T58" fmla="*/ 122 w 116"/>
                <a:gd name="T59" fmla="*/ 36 h 66"/>
                <a:gd name="T60" fmla="*/ 130 w 116"/>
                <a:gd name="T61" fmla="*/ 47 h 66"/>
                <a:gd name="T62" fmla="*/ 135 w 116"/>
                <a:gd name="T63" fmla="*/ 68 h 66"/>
                <a:gd name="T64" fmla="*/ 129 w 116"/>
                <a:gd name="T65" fmla="*/ 75 h 66"/>
                <a:gd name="T66" fmla="*/ 119 w 116"/>
                <a:gd name="T67" fmla="*/ 76 h 66"/>
                <a:gd name="T68" fmla="*/ 114 w 116"/>
                <a:gd name="T69" fmla="*/ 75 h 66"/>
                <a:gd name="T70" fmla="*/ 112 w 116"/>
                <a:gd name="T71" fmla="*/ 75 h 66"/>
                <a:gd name="T72" fmla="*/ 107 w 116"/>
                <a:gd name="T73" fmla="*/ 76 h 66"/>
                <a:gd name="T74" fmla="*/ 86 w 116"/>
                <a:gd name="T75" fmla="*/ 76 h 66"/>
                <a:gd name="T76" fmla="*/ 59 w 116"/>
                <a:gd name="T77" fmla="*/ 77 h 66"/>
                <a:gd name="T78" fmla="*/ 41 w 116"/>
                <a:gd name="T79" fmla="*/ 76 h 66"/>
                <a:gd name="T80" fmla="*/ 29 w 116"/>
                <a:gd name="T81" fmla="*/ 76 h 66"/>
                <a:gd name="T82" fmla="*/ 23 w 116"/>
                <a:gd name="T83" fmla="*/ 76 h 66"/>
                <a:gd name="T84" fmla="*/ 16 w 116"/>
                <a:gd name="T85" fmla="*/ 71 h 66"/>
                <a:gd name="T86" fmla="*/ 10 w 116"/>
                <a:gd name="T87" fmla="*/ 68 h 66"/>
                <a:gd name="T88" fmla="*/ 3 w 116"/>
                <a:gd name="T89" fmla="*/ 64 h 66"/>
                <a:gd name="T90" fmla="*/ 3 w 116"/>
                <a:gd name="T91" fmla="*/ 61 h 66"/>
                <a:gd name="T92" fmla="*/ 0 w 116"/>
                <a:gd name="T93" fmla="*/ 56 h 6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6"/>
                <a:gd name="T142" fmla="*/ 0 h 66"/>
                <a:gd name="T143" fmla="*/ 116 w 116"/>
                <a:gd name="T144" fmla="*/ 66 h 6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6" h="66">
                  <a:moveTo>
                    <a:pt x="0" y="46"/>
                  </a:moveTo>
                  <a:lnTo>
                    <a:pt x="0" y="43"/>
                  </a:lnTo>
                  <a:lnTo>
                    <a:pt x="2" y="41"/>
                  </a:lnTo>
                  <a:lnTo>
                    <a:pt x="4" y="40"/>
                  </a:lnTo>
                  <a:lnTo>
                    <a:pt x="5" y="38"/>
                  </a:lnTo>
                  <a:lnTo>
                    <a:pt x="6" y="37"/>
                  </a:lnTo>
                  <a:lnTo>
                    <a:pt x="8" y="35"/>
                  </a:lnTo>
                  <a:lnTo>
                    <a:pt x="9" y="32"/>
                  </a:lnTo>
                  <a:lnTo>
                    <a:pt x="10" y="31"/>
                  </a:lnTo>
                  <a:lnTo>
                    <a:pt x="12" y="30"/>
                  </a:lnTo>
                  <a:lnTo>
                    <a:pt x="15" y="29"/>
                  </a:lnTo>
                  <a:lnTo>
                    <a:pt x="16" y="26"/>
                  </a:lnTo>
                  <a:lnTo>
                    <a:pt x="17" y="25"/>
                  </a:lnTo>
                  <a:lnTo>
                    <a:pt x="19" y="23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6" y="14"/>
                  </a:lnTo>
                  <a:lnTo>
                    <a:pt x="27" y="12"/>
                  </a:lnTo>
                  <a:lnTo>
                    <a:pt x="29" y="10"/>
                  </a:lnTo>
                  <a:lnTo>
                    <a:pt x="32" y="7"/>
                  </a:lnTo>
                  <a:lnTo>
                    <a:pt x="35" y="5"/>
                  </a:lnTo>
                  <a:lnTo>
                    <a:pt x="38" y="4"/>
                  </a:lnTo>
                  <a:lnTo>
                    <a:pt x="41" y="1"/>
                  </a:lnTo>
                  <a:lnTo>
                    <a:pt x="45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50" y="4"/>
                  </a:lnTo>
                  <a:lnTo>
                    <a:pt x="52" y="4"/>
                  </a:lnTo>
                  <a:lnTo>
                    <a:pt x="53" y="2"/>
                  </a:lnTo>
                  <a:lnTo>
                    <a:pt x="55" y="2"/>
                  </a:lnTo>
                  <a:lnTo>
                    <a:pt x="56" y="4"/>
                  </a:lnTo>
                  <a:lnTo>
                    <a:pt x="58" y="5"/>
                  </a:lnTo>
                  <a:lnTo>
                    <a:pt x="59" y="7"/>
                  </a:lnTo>
                  <a:lnTo>
                    <a:pt x="62" y="8"/>
                  </a:lnTo>
                  <a:lnTo>
                    <a:pt x="63" y="8"/>
                  </a:lnTo>
                  <a:lnTo>
                    <a:pt x="71" y="11"/>
                  </a:lnTo>
                  <a:lnTo>
                    <a:pt x="80" y="12"/>
                  </a:lnTo>
                  <a:lnTo>
                    <a:pt x="83" y="12"/>
                  </a:lnTo>
                  <a:lnTo>
                    <a:pt x="86" y="12"/>
                  </a:lnTo>
                  <a:lnTo>
                    <a:pt x="89" y="11"/>
                  </a:lnTo>
                  <a:lnTo>
                    <a:pt x="92" y="11"/>
                  </a:lnTo>
                  <a:lnTo>
                    <a:pt x="94" y="11"/>
                  </a:lnTo>
                  <a:lnTo>
                    <a:pt x="98" y="13"/>
                  </a:lnTo>
                  <a:lnTo>
                    <a:pt x="100" y="17"/>
                  </a:lnTo>
                  <a:lnTo>
                    <a:pt x="103" y="20"/>
                  </a:lnTo>
                  <a:lnTo>
                    <a:pt x="105" y="24"/>
                  </a:lnTo>
                  <a:lnTo>
                    <a:pt x="108" y="28"/>
                  </a:lnTo>
                  <a:lnTo>
                    <a:pt x="106" y="29"/>
                  </a:lnTo>
                  <a:lnTo>
                    <a:pt x="106" y="30"/>
                  </a:lnTo>
                  <a:lnTo>
                    <a:pt x="105" y="29"/>
                  </a:lnTo>
                  <a:lnTo>
                    <a:pt x="105" y="31"/>
                  </a:lnTo>
                  <a:lnTo>
                    <a:pt x="105" y="32"/>
                  </a:lnTo>
                  <a:lnTo>
                    <a:pt x="112" y="40"/>
                  </a:lnTo>
                  <a:lnTo>
                    <a:pt x="116" y="49"/>
                  </a:lnTo>
                  <a:lnTo>
                    <a:pt x="116" y="58"/>
                  </a:lnTo>
                  <a:lnTo>
                    <a:pt x="114" y="61"/>
                  </a:lnTo>
                  <a:lnTo>
                    <a:pt x="111" y="64"/>
                  </a:lnTo>
                  <a:lnTo>
                    <a:pt x="106" y="65"/>
                  </a:lnTo>
                  <a:lnTo>
                    <a:pt x="102" y="65"/>
                  </a:lnTo>
                  <a:lnTo>
                    <a:pt x="100" y="64"/>
                  </a:lnTo>
                  <a:lnTo>
                    <a:pt x="98" y="64"/>
                  </a:lnTo>
                  <a:lnTo>
                    <a:pt x="97" y="63"/>
                  </a:lnTo>
                  <a:lnTo>
                    <a:pt x="96" y="64"/>
                  </a:lnTo>
                  <a:lnTo>
                    <a:pt x="93" y="64"/>
                  </a:lnTo>
                  <a:lnTo>
                    <a:pt x="92" y="65"/>
                  </a:lnTo>
                  <a:lnTo>
                    <a:pt x="91" y="66"/>
                  </a:lnTo>
                  <a:lnTo>
                    <a:pt x="74" y="65"/>
                  </a:lnTo>
                  <a:lnTo>
                    <a:pt x="58" y="60"/>
                  </a:lnTo>
                  <a:lnTo>
                    <a:pt x="51" y="66"/>
                  </a:lnTo>
                  <a:lnTo>
                    <a:pt x="44" y="66"/>
                  </a:lnTo>
                  <a:lnTo>
                    <a:pt x="35" y="65"/>
                  </a:lnTo>
                  <a:lnTo>
                    <a:pt x="27" y="65"/>
                  </a:lnTo>
                  <a:lnTo>
                    <a:pt x="25" y="65"/>
                  </a:lnTo>
                  <a:lnTo>
                    <a:pt x="22" y="65"/>
                  </a:lnTo>
                  <a:lnTo>
                    <a:pt x="20" y="65"/>
                  </a:lnTo>
                  <a:lnTo>
                    <a:pt x="16" y="64"/>
                  </a:lnTo>
                  <a:lnTo>
                    <a:pt x="14" y="61"/>
                  </a:lnTo>
                  <a:lnTo>
                    <a:pt x="11" y="59"/>
                  </a:lnTo>
                  <a:lnTo>
                    <a:pt x="9" y="58"/>
                  </a:lnTo>
                  <a:lnTo>
                    <a:pt x="6" y="57"/>
                  </a:lnTo>
                  <a:lnTo>
                    <a:pt x="3" y="55"/>
                  </a:lnTo>
                  <a:lnTo>
                    <a:pt x="3" y="53"/>
                  </a:lnTo>
                  <a:lnTo>
                    <a:pt x="3" y="52"/>
                  </a:lnTo>
                  <a:lnTo>
                    <a:pt x="2" y="49"/>
                  </a:lnTo>
                  <a:lnTo>
                    <a:pt x="0" y="48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79" name="Freeform 26"/>
            <p:cNvSpPr>
              <a:spLocks/>
            </p:cNvSpPr>
            <p:nvPr/>
          </p:nvSpPr>
          <p:spPr bwMode="gray">
            <a:xfrm>
              <a:off x="2351" y="2365"/>
              <a:ext cx="374" cy="799"/>
            </a:xfrm>
            <a:custGeom>
              <a:avLst/>
              <a:gdLst>
                <a:gd name="T0" fmla="*/ 250 w 319"/>
                <a:gd name="T1" fmla="*/ 743 h 683"/>
                <a:gd name="T2" fmla="*/ 270 w 319"/>
                <a:gd name="T3" fmla="*/ 707 h 683"/>
                <a:gd name="T4" fmla="*/ 257 w 319"/>
                <a:gd name="T5" fmla="*/ 700 h 683"/>
                <a:gd name="T6" fmla="*/ 265 w 319"/>
                <a:gd name="T7" fmla="*/ 669 h 683"/>
                <a:gd name="T8" fmla="*/ 245 w 319"/>
                <a:gd name="T9" fmla="*/ 612 h 683"/>
                <a:gd name="T10" fmla="*/ 231 w 319"/>
                <a:gd name="T11" fmla="*/ 530 h 683"/>
                <a:gd name="T12" fmla="*/ 209 w 319"/>
                <a:gd name="T13" fmla="*/ 504 h 683"/>
                <a:gd name="T14" fmla="*/ 200 w 319"/>
                <a:gd name="T15" fmla="*/ 493 h 683"/>
                <a:gd name="T16" fmla="*/ 197 w 319"/>
                <a:gd name="T17" fmla="*/ 511 h 683"/>
                <a:gd name="T18" fmla="*/ 165 w 319"/>
                <a:gd name="T19" fmla="*/ 530 h 683"/>
                <a:gd name="T20" fmla="*/ 157 w 319"/>
                <a:gd name="T21" fmla="*/ 533 h 683"/>
                <a:gd name="T22" fmla="*/ 145 w 319"/>
                <a:gd name="T23" fmla="*/ 557 h 683"/>
                <a:gd name="T24" fmla="*/ 137 w 319"/>
                <a:gd name="T25" fmla="*/ 551 h 683"/>
                <a:gd name="T26" fmla="*/ 125 w 319"/>
                <a:gd name="T27" fmla="*/ 549 h 683"/>
                <a:gd name="T28" fmla="*/ 109 w 319"/>
                <a:gd name="T29" fmla="*/ 539 h 683"/>
                <a:gd name="T30" fmla="*/ 86 w 319"/>
                <a:gd name="T31" fmla="*/ 546 h 683"/>
                <a:gd name="T32" fmla="*/ 91 w 319"/>
                <a:gd name="T33" fmla="*/ 507 h 683"/>
                <a:gd name="T34" fmla="*/ 77 w 319"/>
                <a:gd name="T35" fmla="*/ 425 h 683"/>
                <a:gd name="T36" fmla="*/ 67 w 319"/>
                <a:gd name="T37" fmla="*/ 419 h 683"/>
                <a:gd name="T38" fmla="*/ 47 w 319"/>
                <a:gd name="T39" fmla="*/ 385 h 683"/>
                <a:gd name="T40" fmla="*/ 13 w 319"/>
                <a:gd name="T41" fmla="*/ 349 h 683"/>
                <a:gd name="T42" fmla="*/ 14 w 319"/>
                <a:gd name="T43" fmla="*/ 314 h 683"/>
                <a:gd name="T44" fmla="*/ 15 w 319"/>
                <a:gd name="T45" fmla="*/ 292 h 683"/>
                <a:gd name="T46" fmla="*/ 38 w 319"/>
                <a:gd name="T47" fmla="*/ 283 h 683"/>
                <a:gd name="T48" fmla="*/ 48 w 319"/>
                <a:gd name="T49" fmla="*/ 235 h 683"/>
                <a:gd name="T50" fmla="*/ 74 w 319"/>
                <a:gd name="T51" fmla="*/ 208 h 683"/>
                <a:gd name="T52" fmla="*/ 100 w 319"/>
                <a:gd name="T53" fmla="*/ 168 h 683"/>
                <a:gd name="T54" fmla="*/ 123 w 319"/>
                <a:gd name="T55" fmla="*/ 111 h 683"/>
                <a:gd name="T56" fmla="*/ 130 w 319"/>
                <a:gd name="T57" fmla="*/ 80 h 683"/>
                <a:gd name="T58" fmla="*/ 158 w 319"/>
                <a:gd name="T59" fmla="*/ 62 h 683"/>
                <a:gd name="T60" fmla="*/ 206 w 319"/>
                <a:gd name="T61" fmla="*/ 58 h 683"/>
                <a:gd name="T62" fmla="*/ 217 w 319"/>
                <a:gd name="T63" fmla="*/ 15 h 683"/>
                <a:gd name="T64" fmla="*/ 223 w 319"/>
                <a:gd name="T65" fmla="*/ 1 h 683"/>
                <a:gd name="T66" fmla="*/ 251 w 319"/>
                <a:gd name="T67" fmla="*/ 39 h 683"/>
                <a:gd name="T68" fmla="*/ 272 w 319"/>
                <a:gd name="T69" fmla="*/ 49 h 683"/>
                <a:gd name="T70" fmla="*/ 270 w 319"/>
                <a:gd name="T71" fmla="*/ 104 h 683"/>
                <a:gd name="T72" fmla="*/ 256 w 319"/>
                <a:gd name="T73" fmla="*/ 140 h 683"/>
                <a:gd name="T74" fmla="*/ 229 w 319"/>
                <a:gd name="T75" fmla="*/ 163 h 683"/>
                <a:gd name="T76" fmla="*/ 252 w 319"/>
                <a:gd name="T77" fmla="*/ 195 h 683"/>
                <a:gd name="T78" fmla="*/ 283 w 319"/>
                <a:gd name="T79" fmla="*/ 229 h 683"/>
                <a:gd name="T80" fmla="*/ 297 w 319"/>
                <a:gd name="T81" fmla="*/ 239 h 683"/>
                <a:gd name="T82" fmla="*/ 311 w 319"/>
                <a:gd name="T83" fmla="*/ 285 h 683"/>
                <a:gd name="T84" fmla="*/ 327 w 319"/>
                <a:gd name="T85" fmla="*/ 308 h 683"/>
                <a:gd name="T86" fmla="*/ 359 w 319"/>
                <a:gd name="T87" fmla="*/ 308 h 683"/>
                <a:gd name="T88" fmla="*/ 367 w 319"/>
                <a:gd name="T89" fmla="*/ 318 h 683"/>
                <a:gd name="T90" fmla="*/ 352 w 319"/>
                <a:gd name="T91" fmla="*/ 331 h 683"/>
                <a:gd name="T92" fmla="*/ 331 w 319"/>
                <a:gd name="T93" fmla="*/ 354 h 683"/>
                <a:gd name="T94" fmla="*/ 307 w 319"/>
                <a:gd name="T95" fmla="*/ 368 h 683"/>
                <a:gd name="T96" fmla="*/ 280 w 319"/>
                <a:gd name="T97" fmla="*/ 380 h 683"/>
                <a:gd name="T98" fmla="*/ 242 w 319"/>
                <a:gd name="T99" fmla="*/ 392 h 683"/>
                <a:gd name="T100" fmla="*/ 220 w 319"/>
                <a:gd name="T101" fmla="*/ 442 h 683"/>
                <a:gd name="T102" fmla="*/ 277 w 319"/>
                <a:gd name="T103" fmla="*/ 536 h 683"/>
                <a:gd name="T104" fmla="*/ 256 w 319"/>
                <a:gd name="T105" fmla="*/ 574 h 683"/>
                <a:gd name="T106" fmla="*/ 270 w 319"/>
                <a:gd name="T107" fmla="*/ 622 h 683"/>
                <a:gd name="T108" fmla="*/ 287 w 319"/>
                <a:gd name="T109" fmla="*/ 680 h 683"/>
                <a:gd name="T110" fmla="*/ 305 w 319"/>
                <a:gd name="T111" fmla="*/ 702 h 68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19"/>
                <a:gd name="T169" fmla="*/ 0 h 683"/>
                <a:gd name="T170" fmla="*/ 319 w 319"/>
                <a:gd name="T171" fmla="*/ 683 h 68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19" h="683">
                  <a:moveTo>
                    <a:pt x="224" y="682"/>
                  </a:moveTo>
                  <a:lnTo>
                    <a:pt x="223" y="670"/>
                  </a:lnTo>
                  <a:lnTo>
                    <a:pt x="226" y="658"/>
                  </a:lnTo>
                  <a:lnTo>
                    <a:pt x="230" y="647"/>
                  </a:lnTo>
                  <a:lnTo>
                    <a:pt x="233" y="636"/>
                  </a:lnTo>
                  <a:lnTo>
                    <a:pt x="233" y="625"/>
                  </a:lnTo>
                  <a:lnTo>
                    <a:pt x="226" y="628"/>
                  </a:lnTo>
                  <a:lnTo>
                    <a:pt x="219" y="629"/>
                  </a:lnTo>
                  <a:lnTo>
                    <a:pt x="213" y="635"/>
                  </a:lnTo>
                  <a:lnTo>
                    <a:pt x="217" y="628"/>
                  </a:lnTo>
                  <a:lnTo>
                    <a:pt x="221" y="622"/>
                  </a:lnTo>
                  <a:lnTo>
                    <a:pt x="227" y="617"/>
                  </a:lnTo>
                  <a:lnTo>
                    <a:pt x="233" y="611"/>
                  </a:lnTo>
                  <a:lnTo>
                    <a:pt x="232" y="610"/>
                  </a:lnTo>
                  <a:lnTo>
                    <a:pt x="232" y="609"/>
                  </a:lnTo>
                  <a:lnTo>
                    <a:pt x="231" y="606"/>
                  </a:lnTo>
                  <a:lnTo>
                    <a:pt x="231" y="605"/>
                  </a:lnTo>
                  <a:lnTo>
                    <a:pt x="230" y="604"/>
                  </a:lnTo>
                  <a:lnTo>
                    <a:pt x="229" y="604"/>
                  </a:lnTo>
                  <a:lnTo>
                    <a:pt x="227" y="603"/>
                  </a:lnTo>
                  <a:lnTo>
                    <a:pt x="225" y="601"/>
                  </a:lnTo>
                  <a:lnTo>
                    <a:pt x="224" y="601"/>
                  </a:lnTo>
                  <a:lnTo>
                    <a:pt x="221" y="601"/>
                  </a:lnTo>
                  <a:lnTo>
                    <a:pt x="223" y="600"/>
                  </a:lnTo>
                  <a:lnTo>
                    <a:pt x="221" y="600"/>
                  </a:lnTo>
                  <a:lnTo>
                    <a:pt x="220" y="599"/>
                  </a:lnTo>
                  <a:lnTo>
                    <a:pt x="219" y="598"/>
                  </a:lnTo>
                  <a:lnTo>
                    <a:pt x="219" y="597"/>
                  </a:lnTo>
                  <a:lnTo>
                    <a:pt x="220" y="595"/>
                  </a:lnTo>
                  <a:lnTo>
                    <a:pt x="221" y="595"/>
                  </a:lnTo>
                  <a:lnTo>
                    <a:pt x="223" y="595"/>
                  </a:lnTo>
                  <a:lnTo>
                    <a:pt x="224" y="594"/>
                  </a:lnTo>
                  <a:lnTo>
                    <a:pt x="226" y="583"/>
                  </a:lnTo>
                  <a:lnTo>
                    <a:pt x="226" y="572"/>
                  </a:lnTo>
                  <a:lnTo>
                    <a:pt x="221" y="562"/>
                  </a:lnTo>
                  <a:lnTo>
                    <a:pt x="215" y="553"/>
                  </a:lnTo>
                  <a:lnTo>
                    <a:pt x="214" y="556"/>
                  </a:lnTo>
                  <a:lnTo>
                    <a:pt x="213" y="559"/>
                  </a:lnTo>
                  <a:lnTo>
                    <a:pt x="211" y="560"/>
                  </a:lnTo>
                  <a:lnTo>
                    <a:pt x="208" y="563"/>
                  </a:lnTo>
                  <a:lnTo>
                    <a:pt x="211" y="550"/>
                  </a:lnTo>
                  <a:lnTo>
                    <a:pt x="211" y="536"/>
                  </a:lnTo>
                  <a:lnTo>
                    <a:pt x="209" y="523"/>
                  </a:lnTo>
                  <a:lnTo>
                    <a:pt x="208" y="521"/>
                  </a:lnTo>
                  <a:lnTo>
                    <a:pt x="206" y="517"/>
                  </a:lnTo>
                  <a:lnTo>
                    <a:pt x="203" y="515"/>
                  </a:lnTo>
                  <a:lnTo>
                    <a:pt x="201" y="511"/>
                  </a:lnTo>
                  <a:lnTo>
                    <a:pt x="197" y="489"/>
                  </a:lnTo>
                  <a:lnTo>
                    <a:pt x="195" y="467"/>
                  </a:lnTo>
                  <a:lnTo>
                    <a:pt x="195" y="463"/>
                  </a:lnTo>
                  <a:lnTo>
                    <a:pt x="195" y="458"/>
                  </a:lnTo>
                  <a:lnTo>
                    <a:pt x="197" y="453"/>
                  </a:lnTo>
                  <a:lnTo>
                    <a:pt x="199" y="449"/>
                  </a:lnTo>
                  <a:lnTo>
                    <a:pt x="195" y="450"/>
                  </a:lnTo>
                  <a:lnTo>
                    <a:pt x="193" y="451"/>
                  </a:lnTo>
                  <a:lnTo>
                    <a:pt x="189" y="452"/>
                  </a:lnTo>
                  <a:lnTo>
                    <a:pt x="185" y="452"/>
                  </a:lnTo>
                  <a:lnTo>
                    <a:pt x="183" y="451"/>
                  </a:lnTo>
                  <a:lnTo>
                    <a:pt x="177" y="445"/>
                  </a:lnTo>
                  <a:lnTo>
                    <a:pt x="176" y="438"/>
                  </a:lnTo>
                  <a:lnTo>
                    <a:pt x="178" y="431"/>
                  </a:lnTo>
                  <a:lnTo>
                    <a:pt x="183" y="423"/>
                  </a:lnTo>
                  <a:lnTo>
                    <a:pt x="182" y="426"/>
                  </a:lnTo>
                  <a:lnTo>
                    <a:pt x="179" y="427"/>
                  </a:lnTo>
                  <a:lnTo>
                    <a:pt x="178" y="428"/>
                  </a:lnTo>
                  <a:lnTo>
                    <a:pt x="176" y="428"/>
                  </a:lnTo>
                  <a:lnTo>
                    <a:pt x="173" y="427"/>
                  </a:lnTo>
                  <a:lnTo>
                    <a:pt x="172" y="426"/>
                  </a:lnTo>
                  <a:lnTo>
                    <a:pt x="171" y="423"/>
                  </a:lnTo>
                  <a:lnTo>
                    <a:pt x="171" y="421"/>
                  </a:lnTo>
                  <a:lnTo>
                    <a:pt x="170" y="418"/>
                  </a:lnTo>
                  <a:lnTo>
                    <a:pt x="168" y="416"/>
                  </a:lnTo>
                  <a:lnTo>
                    <a:pt x="170" y="420"/>
                  </a:lnTo>
                  <a:lnTo>
                    <a:pt x="171" y="422"/>
                  </a:lnTo>
                  <a:lnTo>
                    <a:pt x="173" y="424"/>
                  </a:lnTo>
                  <a:lnTo>
                    <a:pt x="173" y="427"/>
                  </a:lnTo>
                  <a:lnTo>
                    <a:pt x="172" y="429"/>
                  </a:lnTo>
                  <a:lnTo>
                    <a:pt x="170" y="433"/>
                  </a:lnTo>
                  <a:lnTo>
                    <a:pt x="168" y="437"/>
                  </a:lnTo>
                  <a:lnTo>
                    <a:pt x="167" y="439"/>
                  </a:lnTo>
                  <a:lnTo>
                    <a:pt x="166" y="443"/>
                  </a:lnTo>
                  <a:lnTo>
                    <a:pt x="166" y="446"/>
                  </a:lnTo>
                  <a:lnTo>
                    <a:pt x="159" y="449"/>
                  </a:lnTo>
                  <a:lnTo>
                    <a:pt x="154" y="453"/>
                  </a:lnTo>
                  <a:lnTo>
                    <a:pt x="148" y="456"/>
                  </a:lnTo>
                  <a:lnTo>
                    <a:pt x="141" y="456"/>
                  </a:lnTo>
                  <a:lnTo>
                    <a:pt x="141" y="455"/>
                  </a:lnTo>
                  <a:lnTo>
                    <a:pt x="141" y="453"/>
                  </a:lnTo>
                  <a:lnTo>
                    <a:pt x="141" y="452"/>
                  </a:lnTo>
                  <a:lnTo>
                    <a:pt x="141" y="451"/>
                  </a:lnTo>
                  <a:lnTo>
                    <a:pt x="140" y="451"/>
                  </a:lnTo>
                  <a:lnTo>
                    <a:pt x="138" y="452"/>
                  </a:lnTo>
                  <a:lnTo>
                    <a:pt x="138" y="453"/>
                  </a:lnTo>
                  <a:lnTo>
                    <a:pt x="137" y="455"/>
                  </a:lnTo>
                  <a:lnTo>
                    <a:pt x="136" y="456"/>
                  </a:lnTo>
                  <a:lnTo>
                    <a:pt x="135" y="456"/>
                  </a:lnTo>
                  <a:lnTo>
                    <a:pt x="134" y="456"/>
                  </a:lnTo>
                  <a:lnTo>
                    <a:pt x="132" y="461"/>
                  </a:lnTo>
                  <a:lnTo>
                    <a:pt x="131" y="467"/>
                  </a:lnTo>
                  <a:lnTo>
                    <a:pt x="131" y="471"/>
                  </a:lnTo>
                  <a:lnTo>
                    <a:pt x="131" y="474"/>
                  </a:lnTo>
                  <a:lnTo>
                    <a:pt x="130" y="474"/>
                  </a:lnTo>
                  <a:lnTo>
                    <a:pt x="128" y="474"/>
                  </a:lnTo>
                  <a:lnTo>
                    <a:pt x="126" y="475"/>
                  </a:lnTo>
                  <a:lnTo>
                    <a:pt x="125" y="475"/>
                  </a:lnTo>
                  <a:lnTo>
                    <a:pt x="124" y="476"/>
                  </a:lnTo>
                  <a:lnTo>
                    <a:pt x="125" y="475"/>
                  </a:lnTo>
                  <a:lnTo>
                    <a:pt x="124" y="474"/>
                  </a:lnTo>
                  <a:lnTo>
                    <a:pt x="123" y="473"/>
                  </a:lnTo>
                  <a:lnTo>
                    <a:pt x="122" y="473"/>
                  </a:lnTo>
                  <a:lnTo>
                    <a:pt x="120" y="471"/>
                  </a:lnTo>
                  <a:lnTo>
                    <a:pt x="119" y="469"/>
                  </a:lnTo>
                  <a:lnTo>
                    <a:pt x="118" y="470"/>
                  </a:lnTo>
                  <a:lnTo>
                    <a:pt x="117" y="471"/>
                  </a:lnTo>
                  <a:lnTo>
                    <a:pt x="115" y="474"/>
                  </a:lnTo>
                  <a:lnTo>
                    <a:pt x="114" y="475"/>
                  </a:lnTo>
                  <a:lnTo>
                    <a:pt x="113" y="476"/>
                  </a:lnTo>
                  <a:lnTo>
                    <a:pt x="111" y="477"/>
                  </a:lnTo>
                  <a:lnTo>
                    <a:pt x="108" y="476"/>
                  </a:lnTo>
                  <a:lnTo>
                    <a:pt x="107" y="475"/>
                  </a:lnTo>
                  <a:lnTo>
                    <a:pt x="106" y="474"/>
                  </a:lnTo>
                  <a:lnTo>
                    <a:pt x="106" y="471"/>
                  </a:lnTo>
                  <a:lnTo>
                    <a:pt x="107" y="469"/>
                  </a:lnTo>
                  <a:lnTo>
                    <a:pt x="108" y="467"/>
                  </a:lnTo>
                  <a:lnTo>
                    <a:pt x="111" y="464"/>
                  </a:lnTo>
                  <a:lnTo>
                    <a:pt x="113" y="463"/>
                  </a:lnTo>
                  <a:lnTo>
                    <a:pt x="102" y="468"/>
                  </a:lnTo>
                  <a:lnTo>
                    <a:pt x="91" y="469"/>
                  </a:lnTo>
                  <a:lnTo>
                    <a:pt x="91" y="468"/>
                  </a:lnTo>
                  <a:lnTo>
                    <a:pt x="91" y="465"/>
                  </a:lnTo>
                  <a:lnTo>
                    <a:pt x="91" y="463"/>
                  </a:lnTo>
                  <a:lnTo>
                    <a:pt x="93" y="461"/>
                  </a:lnTo>
                  <a:lnTo>
                    <a:pt x="94" y="458"/>
                  </a:lnTo>
                  <a:lnTo>
                    <a:pt x="90" y="461"/>
                  </a:lnTo>
                  <a:lnTo>
                    <a:pt x="88" y="463"/>
                  </a:lnTo>
                  <a:lnTo>
                    <a:pt x="85" y="467"/>
                  </a:lnTo>
                  <a:lnTo>
                    <a:pt x="82" y="469"/>
                  </a:lnTo>
                  <a:lnTo>
                    <a:pt x="79" y="470"/>
                  </a:lnTo>
                  <a:lnTo>
                    <a:pt x="77" y="470"/>
                  </a:lnTo>
                  <a:lnTo>
                    <a:pt x="75" y="469"/>
                  </a:lnTo>
                  <a:lnTo>
                    <a:pt x="73" y="467"/>
                  </a:lnTo>
                  <a:lnTo>
                    <a:pt x="73" y="464"/>
                  </a:lnTo>
                  <a:lnTo>
                    <a:pt x="73" y="461"/>
                  </a:lnTo>
                  <a:lnTo>
                    <a:pt x="73" y="458"/>
                  </a:lnTo>
                  <a:lnTo>
                    <a:pt x="77" y="451"/>
                  </a:lnTo>
                  <a:lnTo>
                    <a:pt x="79" y="444"/>
                  </a:lnTo>
                  <a:lnTo>
                    <a:pt x="79" y="441"/>
                  </a:lnTo>
                  <a:lnTo>
                    <a:pt x="79" y="439"/>
                  </a:lnTo>
                  <a:lnTo>
                    <a:pt x="78" y="437"/>
                  </a:lnTo>
                  <a:lnTo>
                    <a:pt x="78" y="433"/>
                  </a:lnTo>
                  <a:lnTo>
                    <a:pt x="78" y="431"/>
                  </a:lnTo>
                  <a:lnTo>
                    <a:pt x="84" y="416"/>
                  </a:lnTo>
                  <a:lnTo>
                    <a:pt x="84" y="403"/>
                  </a:lnTo>
                  <a:lnTo>
                    <a:pt x="81" y="391"/>
                  </a:lnTo>
                  <a:lnTo>
                    <a:pt x="77" y="378"/>
                  </a:lnTo>
                  <a:lnTo>
                    <a:pt x="75" y="372"/>
                  </a:lnTo>
                  <a:lnTo>
                    <a:pt x="71" y="367"/>
                  </a:lnTo>
                  <a:lnTo>
                    <a:pt x="69" y="361"/>
                  </a:lnTo>
                  <a:lnTo>
                    <a:pt x="66" y="363"/>
                  </a:lnTo>
                  <a:lnTo>
                    <a:pt x="63" y="366"/>
                  </a:lnTo>
                  <a:lnTo>
                    <a:pt x="60" y="369"/>
                  </a:lnTo>
                  <a:lnTo>
                    <a:pt x="59" y="372"/>
                  </a:lnTo>
                  <a:lnTo>
                    <a:pt x="55" y="375"/>
                  </a:lnTo>
                  <a:lnTo>
                    <a:pt x="53" y="376"/>
                  </a:lnTo>
                  <a:lnTo>
                    <a:pt x="53" y="372"/>
                  </a:lnTo>
                  <a:lnTo>
                    <a:pt x="54" y="368"/>
                  </a:lnTo>
                  <a:lnTo>
                    <a:pt x="55" y="363"/>
                  </a:lnTo>
                  <a:lnTo>
                    <a:pt x="57" y="358"/>
                  </a:lnTo>
                  <a:lnTo>
                    <a:pt x="57" y="351"/>
                  </a:lnTo>
                  <a:lnTo>
                    <a:pt x="54" y="346"/>
                  </a:lnTo>
                  <a:lnTo>
                    <a:pt x="51" y="341"/>
                  </a:lnTo>
                  <a:lnTo>
                    <a:pt x="48" y="335"/>
                  </a:lnTo>
                  <a:lnTo>
                    <a:pt x="48" y="333"/>
                  </a:lnTo>
                  <a:lnTo>
                    <a:pt x="47" y="331"/>
                  </a:lnTo>
                  <a:lnTo>
                    <a:pt x="45" y="331"/>
                  </a:lnTo>
                  <a:lnTo>
                    <a:pt x="42" y="329"/>
                  </a:lnTo>
                  <a:lnTo>
                    <a:pt x="40" y="329"/>
                  </a:lnTo>
                  <a:lnTo>
                    <a:pt x="36" y="329"/>
                  </a:lnTo>
                  <a:lnTo>
                    <a:pt x="32" y="327"/>
                  </a:lnTo>
                  <a:lnTo>
                    <a:pt x="26" y="321"/>
                  </a:lnTo>
                  <a:lnTo>
                    <a:pt x="22" y="314"/>
                  </a:lnTo>
                  <a:lnTo>
                    <a:pt x="19" y="305"/>
                  </a:lnTo>
                  <a:lnTo>
                    <a:pt x="18" y="303"/>
                  </a:lnTo>
                  <a:lnTo>
                    <a:pt x="16" y="301"/>
                  </a:lnTo>
                  <a:lnTo>
                    <a:pt x="13" y="299"/>
                  </a:lnTo>
                  <a:lnTo>
                    <a:pt x="11" y="298"/>
                  </a:lnTo>
                  <a:lnTo>
                    <a:pt x="8" y="298"/>
                  </a:lnTo>
                  <a:lnTo>
                    <a:pt x="5" y="297"/>
                  </a:lnTo>
                  <a:lnTo>
                    <a:pt x="2" y="296"/>
                  </a:lnTo>
                  <a:lnTo>
                    <a:pt x="1" y="293"/>
                  </a:lnTo>
                  <a:lnTo>
                    <a:pt x="0" y="291"/>
                  </a:lnTo>
                  <a:lnTo>
                    <a:pt x="0" y="284"/>
                  </a:lnTo>
                  <a:lnTo>
                    <a:pt x="1" y="278"/>
                  </a:lnTo>
                  <a:lnTo>
                    <a:pt x="5" y="272"/>
                  </a:lnTo>
                  <a:lnTo>
                    <a:pt x="12" y="268"/>
                  </a:lnTo>
                  <a:lnTo>
                    <a:pt x="14" y="268"/>
                  </a:lnTo>
                  <a:lnTo>
                    <a:pt x="16" y="266"/>
                  </a:lnTo>
                  <a:lnTo>
                    <a:pt x="16" y="264"/>
                  </a:lnTo>
                  <a:lnTo>
                    <a:pt x="16" y="262"/>
                  </a:lnTo>
                  <a:lnTo>
                    <a:pt x="14" y="260"/>
                  </a:lnTo>
                  <a:lnTo>
                    <a:pt x="13" y="256"/>
                  </a:lnTo>
                  <a:lnTo>
                    <a:pt x="13" y="254"/>
                  </a:lnTo>
                  <a:lnTo>
                    <a:pt x="13" y="251"/>
                  </a:lnTo>
                  <a:lnTo>
                    <a:pt x="13" y="250"/>
                  </a:lnTo>
                  <a:lnTo>
                    <a:pt x="16" y="248"/>
                  </a:lnTo>
                  <a:lnTo>
                    <a:pt x="18" y="248"/>
                  </a:lnTo>
                  <a:lnTo>
                    <a:pt x="20" y="246"/>
                  </a:lnTo>
                  <a:lnTo>
                    <a:pt x="23" y="246"/>
                  </a:lnTo>
                  <a:lnTo>
                    <a:pt x="25" y="246"/>
                  </a:lnTo>
                  <a:lnTo>
                    <a:pt x="28" y="246"/>
                  </a:lnTo>
                  <a:lnTo>
                    <a:pt x="30" y="245"/>
                  </a:lnTo>
                  <a:lnTo>
                    <a:pt x="31" y="244"/>
                  </a:lnTo>
                  <a:lnTo>
                    <a:pt x="32" y="242"/>
                  </a:lnTo>
                  <a:lnTo>
                    <a:pt x="35" y="226"/>
                  </a:lnTo>
                  <a:lnTo>
                    <a:pt x="34" y="209"/>
                  </a:lnTo>
                  <a:lnTo>
                    <a:pt x="35" y="210"/>
                  </a:lnTo>
                  <a:lnTo>
                    <a:pt x="37" y="210"/>
                  </a:lnTo>
                  <a:lnTo>
                    <a:pt x="38" y="209"/>
                  </a:lnTo>
                  <a:lnTo>
                    <a:pt x="40" y="209"/>
                  </a:lnTo>
                  <a:lnTo>
                    <a:pt x="41" y="207"/>
                  </a:lnTo>
                  <a:lnTo>
                    <a:pt x="41" y="203"/>
                  </a:lnTo>
                  <a:lnTo>
                    <a:pt x="41" y="201"/>
                  </a:lnTo>
                  <a:lnTo>
                    <a:pt x="41" y="198"/>
                  </a:lnTo>
                  <a:lnTo>
                    <a:pt x="42" y="196"/>
                  </a:lnTo>
                  <a:lnTo>
                    <a:pt x="45" y="192"/>
                  </a:lnTo>
                  <a:lnTo>
                    <a:pt x="47" y="186"/>
                  </a:lnTo>
                  <a:lnTo>
                    <a:pt x="46" y="179"/>
                  </a:lnTo>
                  <a:lnTo>
                    <a:pt x="43" y="173"/>
                  </a:lnTo>
                  <a:lnTo>
                    <a:pt x="49" y="173"/>
                  </a:lnTo>
                  <a:lnTo>
                    <a:pt x="57" y="175"/>
                  </a:lnTo>
                  <a:lnTo>
                    <a:pt x="63" y="178"/>
                  </a:lnTo>
                  <a:lnTo>
                    <a:pt x="69" y="177"/>
                  </a:lnTo>
                  <a:lnTo>
                    <a:pt x="73" y="172"/>
                  </a:lnTo>
                  <a:lnTo>
                    <a:pt x="73" y="171"/>
                  </a:lnTo>
                  <a:lnTo>
                    <a:pt x="73" y="168"/>
                  </a:lnTo>
                  <a:lnTo>
                    <a:pt x="73" y="166"/>
                  </a:lnTo>
                  <a:lnTo>
                    <a:pt x="73" y="163"/>
                  </a:lnTo>
                  <a:lnTo>
                    <a:pt x="73" y="162"/>
                  </a:lnTo>
                  <a:lnTo>
                    <a:pt x="81" y="154"/>
                  </a:lnTo>
                  <a:lnTo>
                    <a:pt x="85" y="144"/>
                  </a:lnTo>
                  <a:lnTo>
                    <a:pt x="91" y="135"/>
                  </a:lnTo>
                  <a:lnTo>
                    <a:pt x="91" y="129"/>
                  </a:lnTo>
                  <a:lnTo>
                    <a:pt x="90" y="121"/>
                  </a:lnTo>
                  <a:lnTo>
                    <a:pt x="90" y="115"/>
                  </a:lnTo>
                  <a:lnTo>
                    <a:pt x="93" y="110"/>
                  </a:lnTo>
                  <a:lnTo>
                    <a:pt x="96" y="107"/>
                  </a:lnTo>
                  <a:lnTo>
                    <a:pt x="100" y="102"/>
                  </a:lnTo>
                  <a:lnTo>
                    <a:pt x="103" y="98"/>
                  </a:lnTo>
                  <a:lnTo>
                    <a:pt x="105" y="95"/>
                  </a:lnTo>
                  <a:lnTo>
                    <a:pt x="105" y="91"/>
                  </a:lnTo>
                  <a:lnTo>
                    <a:pt x="105" y="88"/>
                  </a:lnTo>
                  <a:lnTo>
                    <a:pt x="103" y="85"/>
                  </a:lnTo>
                  <a:lnTo>
                    <a:pt x="102" y="82"/>
                  </a:lnTo>
                  <a:lnTo>
                    <a:pt x="102" y="79"/>
                  </a:lnTo>
                  <a:lnTo>
                    <a:pt x="103" y="77"/>
                  </a:lnTo>
                  <a:lnTo>
                    <a:pt x="106" y="74"/>
                  </a:lnTo>
                  <a:lnTo>
                    <a:pt x="108" y="71"/>
                  </a:lnTo>
                  <a:lnTo>
                    <a:pt x="111" y="68"/>
                  </a:lnTo>
                  <a:lnTo>
                    <a:pt x="113" y="66"/>
                  </a:lnTo>
                  <a:lnTo>
                    <a:pt x="114" y="66"/>
                  </a:lnTo>
                  <a:lnTo>
                    <a:pt x="117" y="66"/>
                  </a:lnTo>
                  <a:lnTo>
                    <a:pt x="118" y="66"/>
                  </a:lnTo>
                  <a:lnTo>
                    <a:pt x="120" y="66"/>
                  </a:lnTo>
                  <a:lnTo>
                    <a:pt x="122" y="65"/>
                  </a:lnTo>
                  <a:lnTo>
                    <a:pt x="126" y="61"/>
                  </a:lnTo>
                  <a:lnTo>
                    <a:pt x="130" y="58"/>
                  </a:lnTo>
                  <a:lnTo>
                    <a:pt x="135" y="53"/>
                  </a:lnTo>
                  <a:lnTo>
                    <a:pt x="141" y="49"/>
                  </a:lnTo>
                  <a:lnTo>
                    <a:pt x="148" y="47"/>
                  </a:lnTo>
                  <a:lnTo>
                    <a:pt x="155" y="44"/>
                  </a:lnTo>
                  <a:lnTo>
                    <a:pt x="160" y="44"/>
                  </a:lnTo>
                  <a:lnTo>
                    <a:pt x="165" y="48"/>
                  </a:lnTo>
                  <a:lnTo>
                    <a:pt x="170" y="53"/>
                  </a:lnTo>
                  <a:lnTo>
                    <a:pt x="174" y="53"/>
                  </a:lnTo>
                  <a:lnTo>
                    <a:pt x="176" y="51"/>
                  </a:lnTo>
                  <a:lnTo>
                    <a:pt x="176" y="50"/>
                  </a:lnTo>
                  <a:lnTo>
                    <a:pt x="174" y="48"/>
                  </a:lnTo>
                  <a:lnTo>
                    <a:pt x="173" y="45"/>
                  </a:lnTo>
                  <a:lnTo>
                    <a:pt x="172" y="43"/>
                  </a:lnTo>
                  <a:lnTo>
                    <a:pt x="172" y="41"/>
                  </a:lnTo>
                  <a:lnTo>
                    <a:pt x="173" y="33"/>
                  </a:lnTo>
                  <a:lnTo>
                    <a:pt x="177" y="29"/>
                  </a:lnTo>
                  <a:lnTo>
                    <a:pt x="182" y="25"/>
                  </a:lnTo>
                  <a:lnTo>
                    <a:pt x="185" y="19"/>
                  </a:lnTo>
                  <a:lnTo>
                    <a:pt x="185" y="13"/>
                  </a:lnTo>
                  <a:lnTo>
                    <a:pt x="188" y="12"/>
                  </a:lnTo>
                  <a:lnTo>
                    <a:pt x="189" y="12"/>
                  </a:lnTo>
                  <a:lnTo>
                    <a:pt x="190" y="9"/>
                  </a:lnTo>
                  <a:lnTo>
                    <a:pt x="189" y="8"/>
                  </a:lnTo>
                  <a:lnTo>
                    <a:pt x="188" y="6"/>
                  </a:lnTo>
                  <a:lnTo>
                    <a:pt x="186" y="3"/>
                  </a:lnTo>
                  <a:lnTo>
                    <a:pt x="186" y="1"/>
                  </a:lnTo>
                  <a:lnTo>
                    <a:pt x="189" y="1"/>
                  </a:lnTo>
                  <a:lnTo>
                    <a:pt x="190" y="1"/>
                  </a:lnTo>
                  <a:lnTo>
                    <a:pt x="193" y="0"/>
                  </a:lnTo>
                  <a:lnTo>
                    <a:pt x="194" y="1"/>
                  </a:lnTo>
                  <a:lnTo>
                    <a:pt x="202" y="7"/>
                  </a:lnTo>
                  <a:lnTo>
                    <a:pt x="209" y="14"/>
                  </a:lnTo>
                  <a:lnTo>
                    <a:pt x="214" y="21"/>
                  </a:lnTo>
                  <a:lnTo>
                    <a:pt x="214" y="25"/>
                  </a:lnTo>
                  <a:lnTo>
                    <a:pt x="214" y="27"/>
                  </a:lnTo>
                  <a:lnTo>
                    <a:pt x="214" y="31"/>
                  </a:lnTo>
                  <a:lnTo>
                    <a:pt x="214" y="33"/>
                  </a:lnTo>
                  <a:lnTo>
                    <a:pt x="215" y="35"/>
                  </a:lnTo>
                  <a:lnTo>
                    <a:pt x="218" y="37"/>
                  </a:lnTo>
                  <a:lnTo>
                    <a:pt x="219" y="37"/>
                  </a:lnTo>
                  <a:lnTo>
                    <a:pt x="221" y="36"/>
                  </a:lnTo>
                  <a:lnTo>
                    <a:pt x="224" y="36"/>
                  </a:lnTo>
                  <a:lnTo>
                    <a:pt x="226" y="36"/>
                  </a:lnTo>
                  <a:lnTo>
                    <a:pt x="229" y="36"/>
                  </a:lnTo>
                  <a:lnTo>
                    <a:pt x="231" y="38"/>
                  </a:lnTo>
                  <a:lnTo>
                    <a:pt x="232" y="42"/>
                  </a:lnTo>
                  <a:lnTo>
                    <a:pt x="233" y="44"/>
                  </a:lnTo>
                  <a:lnTo>
                    <a:pt x="233" y="48"/>
                  </a:lnTo>
                  <a:lnTo>
                    <a:pt x="232" y="53"/>
                  </a:lnTo>
                  <a:lnTo>
                    <a:pt x="231" y="59"/>
                  </a:lnTo>
                  <a:lnTo>
                    <a:pt x="235" y="65"/>
                  </a:lnTo>
                  <a:lnTo>
                    <a:pt x="237" y="71"/>
                  </a:lnTo>
                  <a:lnTo>
                    <a:pt x="237" y="78"/>
                  </a:lnTo>
                  <a:lnTo>
                    <a:pt x="233" y="84"/>
                  </a:lnTo>
                  <a:lnTo>
                    <a:pt x="230" y="89"/>
                  </a:lnTo>
                  <a:lnTo>
                    <a:pt x="229" y="95"/>
                  </a:lnTo>
                  <a:lnTo>
                    <a:pt x="231" y="101"/>
                  </a:lnTo>
                  <a:lnTo>
                    <a:pt x="229" y="102"/>
                  </a:lnTo>
                  <a:lnTo>
                    <a:pt x="225" y="104"/>
                  </a:lnTo>
                  <a:lnTo>
                    <a:pt x="223" y="107"/>
                  </a:lnTo>
                  <a:lnTo>
                    <a:pt x="221" y="109"/>
                  </a:lnTo>
                  <a:lnTo>
                    <a:pt x="220" y="113"/>
                  </a:lnTo>
                  <a:lnTo>
                    <a:pt x="220" y="116"/>
                  </a:lnTo>
                  <a:lnTo>
                    <a:pt x="218" y="120"/>
                  </a:lnTo>
                  <a:lnTo>
                    <a:pt x="215" y="122"/>
                  </a:lnTo>
                  <a:lnTo>
                    <a:pt x="212" y="125"/>
                  </a:lnTo>
                  <a:lnTo>
                    <a:pt x="208" y="126"/>
                  </a:lnTo>
                  <a:lnTo>
                    <a:pt x="205" y="129"/>
                  </a:lnTo>
                  <a:lnTo>
                    <a:pt x="202" y="130"/>
                  </a:lnTo>
                  <a:lnTo>
                    <a:pt x="200" y="131"/>
                  </a:lnTo>
                  <a:lnTo>
                    <a:pt x="197" y="135"/>
                  </a:lnTo>
                  <a:lnTo>
                    <a:pt x="196" y="137"/>
                  </a:lnTo>
                  <a:lnTo>
                    <a:pt x="195" y="139"/>
                  </a:lnTo>
                  <a:lnTo>
                    <a:pt x="194" y="143"/>
                  </a:lnTo>
                  <a:lnTo>
                    <a:pt x="193" y="145"/>
                  </a:lnTo>
                  <a:lnTo>
                    <a:pt x="189" y="147"/>
                  </a:lnTo>
                  <a:lnTo>
                    <a:pt x="194" y="155"/>
                  </a:lnTo>
                  <a:lnTo>
                    <a:pt x="197" y="163"/>
                  </a:lnTo>
                  <a:lnTo>
                    <a:pt x="197" y="172"/>
                  </a:lnTo>
                  <a:lnTo>
                    <a:pt x="191" y="179"/>
                  </a:lnTo>
                  <a:lnTo>
                    <a:pt x="203" y="173"/>
                  </a:lnTo>
                  <a:lnTo>
                    <a:pt x="215" y="167"/>
                  </a:lnTo>
                  <a:lnTo>
                    <a:pt x="224" y="165"/>
                  </a:lnTo>
                  <a:lnTo>
                    <a:pt x="232" y="165"/>
                  </a:lnTo>
                  <a:lnTo>
                    <a:pt x="241" y="168"/>
                  </a:lnTo>
                  <a:lnTo>
                    <a:pt x="236" y="172"/>
                  </a:lnTo>
                  <a:lnTo>
                    <a:pt x="236" y="179"/>
                  </a:lnTo>
                  <a:lnTo>
                    <a:pt x="237" y="186"/>
                  </a:lnTo>
                  <a:lnTo>
                    <a:pt x="239" y="191"/>
                  </a:lnTo>
                  <a:lnTo>
                    <a:pt x="241" y="193"/>
                  </a:lnTo>
                  <a:lnTo>
                    <a:pt x="241" y="196"/>
                  </a:lnTo>
                  <a:lnTo>
                    <a:pt x="239" y="198"/>
                  </a:lnTo>
                  <a:lnTo>
                    <a:pt x="239" y="201"/>
                  </a:lnTo>
                  <a:lnTo>
                    <a:pt x="239" y="202"/>
                  </a:lnTo>
                  <a:lnTo>
                    <a:pt x="241" y="204"/>
                  </a:lnTo>
                  <a:lnTo>
                    <a:pt x="242" y="206"/>
                  </a:lnTo>
                  <a:lnTo>
                    <a:pt x="244" y="206"/>
                  </a:lnTo>
                  <a:lnTo>
                    <a:pt x="247" y="206"/>
                  </a:lnTo>
                  <a:lnTo>
                    <a:pt x="249" y="206"/>
                  </a:lnTo>
                  <a:lnTo>
                    <a:pt x="253" y="204"/>
                  </a:lnTo>
                  <a:lnTo>
                    <a:pt x="254" y="204"/>
                  </a:lnTo>
                  <a:lnTo>
                    <a:pt x="256" y="206"/>
                  </a:lnTo>
                  <a:lnTo>
                    <a:pt x="257" y="206"/>
                  </a:lnTo>
                  <a:lnTo>
                    <a:pt x="256" y="214"/>
                  </a:lnTo>
                  <a:lnTo>
                    <a:pt x="254" y="224"/>
                  </a:lnTo>
                  <a:lnTo>
                    <a:pt x="251" y="233"/>
                  </a:lnTo>
                  <a:lnTo>
                    <a:pt x="254" y="242"/>
                  </a:lnTo>
                  <a:lnTo>
                    <a:pt x="257" y="244"/>
                  </a:lnTo>
                  <a:lnTo>
                    <a:pt x="265" y="244"/>
                  </a:lnTo>
                  <a:lnTo>
                    <a:pt x="271" y="244"/>
                  </a:lnTo>
                  <a:lnTo>
                    <a:pt x="277" y="248"/>
                  </a:lnTo>
                  <a:lnTo>
                    <a:pt x="278" y="250"/>
                  </a:lnTo>
                  <a:lnTo>
                    <a:pt x="277" y="252"/>
                  </a:lnTo>
                  <a:lnTo>
                    <a:pt x="277" y="255"/>
                  </a:lnTo>
                  <a:lnTo>
                    <a:pt x="274" y="258"/>
                  </a:lnTo>
                  <a:lnTo>
                    <a:pt x="273" y="261"/>
                  </a:lnTo>
                  <a:lnTo>
                    <a:pt x="276" y="261"/>
                  </a:lnTo>
                  <a:lnTo>
                    <a:pt x="279" y="263"/>
                  </a:lnTo>
                  <a:lnTo>
                    <a:pt x="282" y="264"/>
                  </a:lnTo>
                  <a:lnTo>
                    <a:pt x="283" y="264"/>
                  </a:lnTo>
                  <a:lnTo>
                    <a:pt x="282" y="266"/>
                  </a:lnTo>
                  <a:lnTo>
                    <a:pt x="282" y="267"/>
                  </a:lnTo>
                  <a:lnTo>
                    <a:pt x="280" y="268"/>
                  </a:lnTo>
                  <a:lnTo>
                    <a:pt x="280" y="269"/>
                  </a:lnTo>
                  <a:lnTo>
                    <a:pt x="294" y="268"/>
                  </a:lnTo>
                  <a:lnTo>
                    <a:pt x="306" y="263"/>
                  </a:lnTo>
                  <a:lnTo>
                    <a:pt x="319" y="261"/>
                  </a:lnTo>
                  <a:lnTo>
                    <a:pt x="319" y="263"/>
                  </a:lnTo>
                  <a:lnTo>
                    <a:pt x="318" y="264"/>
                  </a:lnTo>
                  <a:lnTo>
                    <a:pt x="316" y="266"/>
                  </a:lnTo>
                  <a:lnTo>
                    <a:pt x="316" y="268"/>
                  </a:lnTo>
                  <a:lnTo>
                    <a:pt x="315" y="268"/>
                  </a:lnTo>
                  <a:lnTo>
                    <a:pt x="314" y="269"/>
                  </a:lnTo>
                  <a:lnTo>
                    <a:pt x="313" y="272"/>
                  </a:lnTo>
                  <a:lnTo>
                    <a:pt x="313" y="273"/>
                  </a:lnTo>
                  <a:lnTo>
                    <a:pt x="312" y="273"/>
                  </a:lnTo>
                  <a:lnTo>
                    <a:pt x="310" y="272"/>
                  </a:lnTo>
                  <a:lnTo>
                    <a:pt x="310" y="274"/>
                  </a:lnTo>
                  <a:lnTo>
                    <a:pt x="310" y="276"/>
                  </a:lnTo>
                  <a:lnTo>
                    <a:pt x="307" y="276"/>
                  </a:lnTo>
                  <a:lnTo>
                    <a:pt x="303" y="278"/>
                  </a:lnTo>
                  <a:lnTo>
                    <a:pt x="301" y="280"/>
                  </a:lnTo>
                  <a:lnTo>
                    <a:pt x="300" y="283"/>
                  </a:lnTo>
                  <a:lnTo>
                    <a:pt x="298" y="284"/>
                  </a:lnTo>
                  <a:lnTo>
                    <a:pt x="298" y="286"/>
                  </a:lnTo>
                  <a:lnTo>
                    <a:pt x="298" y="289"/>
                  </a:lnTo>
                  <a:lnTo>
                    <a:pt x="298" y="291"/>
                  </a:lnTo>
                  <a:lnTo>
                    <a:pt x="297" y="292"/>
                  </a:lnTo>
                  <a:lnTo>
                    <a:pt x="294" y="296"/>
                  </a:lnTo>
                  <a:lnTo>
                    <a:pt x="289" y="298"/>
                  </a:lnTo>
                  <a:lnTo>
                    <a:pt x="285" y="301"/>
                  </a:lnTo>
                  <a:lnTo>
                    <a:pt x="282" y="303"/>
                  </a:lnTo>
                  <a:lnTo>
                    <a:pt x="279" y="303"/>
                  </a:lnTo>
                  <a:lnTo>
                    <a:pt x="270" y="304"/>
                  </a:lnTo>
                  <a:lnTo>
                    <a:pt x="260" y="307"/>
                  </a:lnTo>
                  <a:lnTo>
                    <a:pt x="259" y="307"/>
                  </a:lnTo>
                  <a:lnTo>
                    <a:pt x="260" y="308"/>
                  </a:lnTo>
                  <a:lnTo>
                    <a:pt x="260" y="310"/>
                  </a:lnTo>
                  <a:lnTo>
                    <a:pt x="261" y="311"/>
                  </a:lnTo>
                  <a:lnTo>
                    <a:pt x="262" y="313"/>
                  </a:lnTo>
                  <a:lnTo>
                    <a:pt x="262" y="315"/>
                  </a:lnTo>
                  <a:lnTo>
                    <a:pt x="262" y="316"/>
                  </a:lnTo>
                  <a:lnTo>
                    <a:pt x="259" y="319"/>
                  </a:lnTo>
                  <a:lnTo>
                    <a:pt x="254" y="319"/>
                  </a:lnTo>
                  <a:lnTo>
                    <a:pt x="249" y="317"/>
                  </a:lnTo>
                  <a:lnTo>
                    <a:pt x="245" y="316"/>
                  </a:lnTo>
                  <a:lnTo>
                    <a:pt x="242" y="317"/>
                  </a:lnTo>
                  <a:lnTo>
                    <a:pt x="241" y="320"/>
                  </a:lnTo>
                  <a:lnTo>
                    <a:pt x="241" y="322"/>
                  </a:lnTo>
                  <a:lnTo>
                    <a:pt x="239" y="325"/>
                  </a:lnTo>
                  <a:lnTo>
                    <a:pt x="239" y="327"/>
                  </a:lnTo>
                  <a:lnTo>
                    <a:pt x="238" y="328"/>
                  </a:lnTo>
                  <a:lnTo>
                    <a:pt x="237" y="331"/>
                  </a:lnTo>
                  <a:lnTo>
                    <a:pt x="236" y="332"/>
                  </a:lnTo>
                  <a:lnTo>
                    <a:pt x="229" y="332"/>
                  </a:lnTo>
                  <a:lnTo>
                    <a:pt x="221" y="332"/>
                  </a:lnTo>
                  <a:lnTo>
                    <a:pt x="214" y="331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6"/>
                  </a:lnTo>
                  <a:lnTo>
                    <a:pt x="200" y="358"/>
                  </a:lnTo>
                  <a:lnTo>
                    <a:pt x="200" y="360"/>
                  </a:lnTo>
                  <a:lnTo>
                    <a:pt x="201" y="361"/>
                  </a:lnTo>
                  <a:lnTo>
                    <a:pt x="201" y="362"/>
                  </a:lnTo>
                  <a:lnTo>
                    <a:pt x="201" y="364"/>
                  </a:lnTo>
                  <a:lnTo>
                    <a:pt x="193" y="370"/>
                  </a:lnTo>
                  <a:lnTo>
                    <a:pt x="188" y="378"/>
                  </a:lnTo>
                  <a:lnTo>
                    <a:pt x="188" y="386"/>
                  </a:lnTo>
                  <a:lnTo>
                    <a:pt x="195" y="403"/>
                  </a:lnTo>
                  <a:lnTo>
                    <a:pt x="206" y="418"/>
                  </a:lnTo>
                  <a:lnTo>
                    <a:pt x="215" y="433"/>
                  </a:lnTo>
                  <a:lnTo>
                    <a:pt x="224" y="451"/>
                  </a:lnTo>
                  <a:lnTo>
                    <a:pt x="225" y="453"/>
                  </a:lnTo>
                  <a:lnTo>
                    <a:pt x="227" y="456"/>
                  </a:lnTo>
                  <a:lnTo>
                    <a:pt x="231" y="458"/>
                  </a:lnTo>
                  <a:lnTo>
                    <a:pt x="236" y="458"/>
                  </a:lnTo>
                  <a:lnTo>
                    <a:pt x="241" y="458"/>
                  </a:lnTo>
                  <a:lnTo>
                    <a:pt x="233" y="465"/>
                  </a:lnTo>
                  <a:lnTo>
                    <a:pt x="231" y="474"/>
                  </a:lnTo>
                  <a:lnTo>
                    <a:pt x="230" y="483"/>
                  </a:lnTo>
                  <a:lnTo>
                    <a:pt x="229" y="486"/>
                  </a:lnTo>
                  <a:lnTo>
                    <a:pt x="226" y="487"/>
                  </a:lnTo>
                  <a:lnTo>
                    <a:pt x="224" y="488"/>
                  </a:lnTo>
                  <a:lnTo>
                    <a:pt x="221" y="489"/>
                  </a:lnTo>
                  <a:lnTo>
                    <a:pt x="218" y="491"/>
                  </a:lnTo>
                  <a:lnTo>
                    <a:pt x="215" y="493"/>
                  </a:lnTo>
                  <a:lnTo>
                    <a:pt x="213" y="495"/>
                  </a:lnTo>
                  <a:lnTo>
                    <a:pt x="212" y="504"/>
                  </a:lnTo>
                  <a:lnTo>
                    <a:pt x="214" y="514"/>
                  </a:lnTo>
                  <a:lnTo>
                    <a:pt x="218" y="523"/>
                  </a:lnTo>
                  <a:lnTo>
                    <a:pt x="220" y="526"/>
                  </a:lnTo>
                  <a:lnTo>
                    <a:pt x="223" y="528"/>
                  </a:lnTo>
                  <a:lnTo>
                    <a:pt x="226" y="530"/>
                  </a:lnTo>
                  <a:lnTo>
                    <a:pt x="230" y="532"/>
                  </a:lnTo>
                  <a:lnTo>
                    <a:pt x="233" y="534"/>
                  </a:lnTo>
                  <a:lnTo>
                    <a:pt x="236" y="536"/>
                  </a:lnTo>
                  <a:lnTo>
                    <a:pt x="239" y="541"/>
                  </a:lnTo>
                  <a:lnTo>
                    <a:pt x="242" y="546"/>
                  </a:lnTo>
                  <a:lnTo>
                    <a:pt x="243" y="551"/>
                  </a:lnTo>
                  <a:lnTo>
                    <a:pt x="244" y="556"/>
                  </a:lnTo>
                  <a:lnTo>
                    <a:pt x="245" y="564"/>
                  </a:lnTo>
                  <a:lnTo>
                    <a:pt x="247" y="572"/>
                  </a:lnTo>
                  <a:lnTo>
                    <a:pt x="245" y="581"/>
                  </a:lnTo>
                  <a:lnTo>
                    <a:pt x="241" y="588"/>
                  </a:lnTo>
                  <a:lnTo>
                    <a:pt x="243" y="589"/>
                  </a:lnTo>
                  <a:lnTo>
                    <a:pt x="245" y="591"/>
                  </a:lnTo>
                  <a:lnTo>
                    <a:pt x="248" y="591"/>
                  </a:lnTo>
                  <a:lnTo>
                    <a:pt x="250" y="589"/>
                  </a:lnTo>
                  <a:lnTo>
                    <a:pt x="253" y="589"/>
                  </a:lnTo>
                  <a:lnTo>
                    <a:pt x="254" y="588"/>
                  </a:lnTo>
                  <a:lnTo>
                    <a:pt x="255" y="589"/>
                  </a:lnTo>
                  <a:lnTo>
                    <a:pt x="260" y="600"/>
                  </a:lnTo>
                  <a:lnTo>
                    <a:pt x="260" y="612"/>
                  </a:lnTo>
                  <a:lnTo>
                    <a:pt x="256" y="625"/>
                  </a:lnTo>
                  <a:lnTo>
                    <a:pt x="249" y="636"/>
                  </a:lnTo>
                  <a:lnTo>
                    <a:pt x="242" y="647"/>
                  </a:lnTo>
                  <a:lnTo>
                    <a:pt x="235" y="658"/>
                  </a:lnTo>
                  <a:lnTo>
                    <a:pt x="229" y="670"/>
                  </a:lnTo>
                  <a:lnTo>
                    <a:pt x="225" y="683"/>
                  </a:lnTo>
                  <a:lnTo>
                    <a:pt x="224" y="682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80" name="Freeform 27"/>
            <p:cNvSpPr>
              <a:spLocks/>
            </p:cNvSpPr>
            <p:nvPr/>
          </p:nvSpPr>
          <p:spPr bwMode="gray">
            <a:xfrm>
              <a:off x="2571" y="2719"/>
              <a:ext cx="334" cy="627"/>
            </a:xfrm>
            <a:custGeom>
              <a:avLst/>
              <a:gdLst>
                <a:gd name="T0" fmla="*/ 93 w 285"/>
                <a:gd name="T1" fmla="*/ 604 h 535"/>
                <a:gd name="T2" fmla="*/ 87 w 285"/>
                <a:gd name="T3" fmla="*/ 570 h 535"/>
                <a:gd name="T4" fmla="*/ 80 w 285"/>
                <a:gd name="T5" fmla="*/ 558 h 535"/>
                <a:gd name="T6" fmla="*/ 62 w 285"/>
                <a:gd name="T7" fmla="*/ 537 h 535"/>
                <a:gd name="T8" fmla="*/ 49 w 285"/>
                <a:gd name="T9" fmla="*/ 527 h 535"/>
                <a:gd name="T10" fmla="*/ 38 w 285"/>
                <a:gd name="T11" fmla="*/ 541 h 535"/>
                <a:gd name="T12" fmla="*/ 29 w 285"/>
                <a:gd name="T13" fmla="*/ 504 h 535"/>
                <a:gd name="T14" fmla="*/ 71 w 285"/>
                <a:gd name="T15" fmla="*/ 390 h 535"/>
                <a:gd name="T16" fmla="*/ 73 w 285"/>
                <a:gd name="T17" fmla="*/ 335 h 535"/>
                <a:gd name="T18" fmla="*/ 67 w 285"/>
                <a:gd name="T19" fmla="*/ 306 h 535"/>
                <a:gd name="T20" fmla="*/ 49 w 285"/>
                <a:gd name="T21" fmla="*/ 268 h 535"/>
                <a:gd name="T22" fmla="*/ 29 w 285"/>
                <a:gd name="T23" fmla="*/ 225 h 535"/>
                <a:gd name="T24" fmla="*/ 49 w 285"/>
                <a:gd name="T25" fmla="*/ 211 h 535"/>
                <a:gd name="T26" fmla="*/ 43 w 285"/>
                <a:gd name="T27" fmla="*/ 176 h 535"/>
                <a:gd name="T28" fmla="*/ 6 w 285"/>
                <a:gd name="T29" fmla="*/ 79 h 535"/>
                <a:gd name="T30" fmla="*/ 16 w 285"/>
                <a:gd name="T31" fmla="*/ 50 h 535"/>
                <a:gd name="T32" fmla="*/ 57 w 285"/>
                <a:gd name="T33" fmla="*/ 33 h 535"/>
                <a:gd name="T34" fmla="*/ 67 w 285"/>
                <a:gd name="T35" fmla="*/ 15 h 535"/>
                <a:gd name="T36" fmla="*/ 86 w 285"/>
                <a:gd name="T37" fmla="*/ 9 h 535"/>
                <a:gd name="T38" fmla="*/ 117 w 285"/>
                <a:gd name="T39" fmla="*/ 2 h 535"/>
                <a:gd name="T40" fmla="*/ 159 w 285"/>
                <a:gd name="T41" fmla="*/ 35 h 535"/>
                <a:gd name="T42" fmla="*/ 157 w 285"/>
                <a:gd name="T43" fmla="*/ 48 h 535"/>
                <a:gd name="T44" fmla="*/ 164 w 285"/>
                <a:gd name="T45" fmla="*/ 64 h 535"/>
                <a:gd name="T46" fmla="*/ 154 w 285"/>
                <a:gd name="T47" fmla="*/ 84 h 535"/>
                <a:gd name="T48" fmla="*/ 152 w 285"/>
                <a:gd name="T49" fmla="*/ 100 h 535"/>
                <a:gd name="T50" fmla="*/ 152 w 285"/>
                <a:gd name="T51" fmla="*/ 128 h 535"/>
                <a:gd name="T52" fmla="*/ 204 w 285"/>
                <a:gd name="T53" fmla="*/ 107 h 535"/>
                <a:gd name="T54" fmla="*/ 257 w 285"/>
                <a:gd name="T55" fmla="*/ 95 h 535"/>
                <a:gd name="T56" fmla="*/ 305 w 285"/>
                <a:gd name="T57" fmla="*/ 135 h 535"/>
                <a:gd name="T58" fmla="*/ 300 w 285"/>
                <a:gd name="T59" fmla="*/ 159 h 535"/>
                <a:gd name="T60" fmla="*/ 315 w 285"/>
                <a:gd name="T61" fmla="*/ 266 h 535"/>
                <a:gd name="T62" fmla="*/ 292 w 285"/>
                <a:gd name="T63" fmla="*/ 263 h 535"/>
                <a:gd name="T64" fmla="*/ 254 w 285"/>
                <a:gd name="T65" fmla="*/ 261 h 535"/>
                <a:gd name="T66" fmla="*/ 231 w 285"/>
                <a:gd name="T67" fmla="*/ 268 h 535"/>
                <a:gd name="T68" fmla="*/ 207 w 285"/>
                <a:gd name="T69" fmla="*/ 298 h 535"/>
                <a:gd name="T70" fmla="*/ 205 w 285"/>
                <a:gd name="T71" fmla="*/ 312 h 535"/>
                <a:gd name="T72" fmla="*/ 214 w 285"/>
                <a:gd name="T73" fmla="*/ 349 h 535"/>
                <a:gd name="T74" fmla="*/ 203 w 285"/>
                <a:gd name="T75" fmla="*/ 381 h 535"/>
                <a:gd name="T76" fmla="*/ 180 w 285"/>
                <a:gd name="T77" fmla="*/ 338 h 535"/>
                <a:gd name="T78" fmla="*/ 164 w 285"/>
                <a:gd name="T79" fmla="*/ 328 h 535"/>
                <a:gd name="T80" fmla="*/ 145 w 285"/>
                <a:gd name="T81" fmla="*/ 340 h 535"/>
                <a:gd name="T82" fmla="*/ 138 w 285"/>
                <a:gd name="T83" fmla="*/ 326 h 535"/>
                <a:gd name="T84" fmla="*/ 117 w 285"/>
                <a:gd name="T85" fmla="*/ 294 h 535"/>
                <a:gd name="T86" fmla="*/ 107 w 285"/>
                <a:gd name="T87" fmla="*/ 311 h 535"/>
                <a:gd name="T88" fmla="*/ 108 w 285"/>
                <a:gd name="T89" fmla="*/ 321 h 535"/>
                <a:gd name="T90" fmla="*/ 100 w 285"/>
                <a:gd name="T91" fmla="*/ 370 h 535"/>
                <a:gd name="T92" fmla="*/ 74 w 285"/>
                <a:gd name="T93" fmla="*/ 459 h 535"/>
                <a:gd name="T94" fmla="*/ 104 w 285"/>
                <a:gd name="T95" fmla="*/ 496 h 535"/>
                <a:gd name="T96" fmla="*/ 118 w 285"/>
                <a:gd name="T97" fmla="*/ 529 h 535"/>
                <a:gd name="T98" fmla="*/ 149 w 285"/>
                <a:gd name="T99" fmla="*/ 581 h 535"/>
                <a:gd name="T100" fmla="*/ 168 w 285"/>
                <a:gd name="T101" fmla="*/ 579 h 535"/>
                <a:gd name="T102" fmla="*/ 180 w 285"/>
                <a:gd name="T103" fmla="*/ 595 h 535"/>
                <a:gd name="T104" fmla="*/ 184 w 285"/>
                <a:gd name="T105" fmla="*/ 606 h 535"/>
                <a:gd name="T106" fmla="*/ 170 w 285"/>
                <a:gd name="T107" fmla="*/ 618 h 535"/>
                <a:gd name="T108" fmla="*/ 161 w 285"/>
                <a:gd name="T109" fmla="*/ 622 h 535"/>
                <a:gd name="T110" fmla="*/ 146 w 285"/>
                <a:gd name="T111" fmla="*/ 622 h 535"/>
                <a:gd name="T112" fmla="*/ 118 w 285"/>
                <a:gd name="T113" fmla="*/ 585 h 53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85"/>
                <a:gd name="T172" fmla="*/ 0 h 535"/>
                <a:gd name="T173" fmla="*/ 285 w 285"/>
                <a:gd name="T174" fmla="*/ 535 h 53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85" h="535">
                  <a:moveTo>
                    <a:pt x="91" y="511"/>
                  </a:moveTo>
                  <a:lnTo>
                    <a:pt x="90" y="511"/>
                  </a:lnTo>
                  <a:lnTo>
                    <a:pt x="89" y="513"/>
                  </a:lnTo>
                  <a:lnTo>
                    <a:pt x="86" y="514"/>
                  </a:lnTo>
                  <a:lnTo>
                    <a:pt x="84" y="515"/>
                  </a:lnTo>
                  <a:lnTo>
                    <a:pt x="82" y="515"/>
                  </a:lnTo>
                  <a:lnTo>
                    <a:pt x="79" y="515"/>
                  </a:lnTo>
                  <a:lnTo>
                    <a:pt x="77" y="514"/>
                  </a:lnTo>
                  <a:lnTo>
                    <a:pt x="73" y="508"/>
                  </a:lnTo>
                  <a:lnTo>
                    <a:pt x="73" y="502"/>
                  </a:lnTo>
                  <a:lnTo>
                    <a:pt x="76" y="494"/>
                  </a:lnTo>
                  <a:lnTo>
                    <a:pt x="78" y="487"/>
                  </a:lnTo>
                  <a:lnTo>
                    <a:pt x="76" y="487"/>
                  </a:lnTo>
                  <a:lnTo>
                    <a:pt x="74" y="486"/>
                  </a:lnTo>
                  <a:lnTo>
                    <a:pt x="73" y="485"/>
                  </a:lnTo>
                  <a:lnTo>
                    <a:pt x="73" y="484"/>
                  </a:lnTo>
                  <a:lnTo>
                    <a:pt x="73" y="481"/>
                  </a:lnTo>
                  <a:lnTo>
                    <a:pt x="73" y="480"/>
                  </a:lnTo>
                  <a:lnTo>
                    <a:pt x="72" y="479"/>
                  </a:lnTo>
                  <a:lnTo>
                    <a:pt x="71" y="478"/>
                  </a:lnTo>
                  <a:lnTo>
                    <a:pt x="68" y="476"/>
                  </a:lnTo>
                  <a:lnTo>
                    <a:pt x="65" y="476"/>
                  </a:lnTo>
                  <a:lnTo>
                    <a:pt x="62" y="475"/>
                  </a:lnTo>
                  <a:lnTo>
                    <a:pt x="59" y="474"/>
                  </a:lnTo>
                  <a:lnTo>
                    <a:pt x="57" y="473"/>
                  </a:lnTo>
                  <a:lnTo>
                    <a:pt x="56" y="470"/>
                  </a:lnTo>
                  <a:lnTo>
                    <a:pt x="54" y="464"/>
                  </a:lnTo>
                  <a:lnTo>
                    <a:pt x="53" y="458"/>
                  </a:lnTo>
                  <a:lnTo>
                    <a:pt x="51" y="452"/>
                  </a:lnTo>
                  <a:lnTo>
                    <a:pt x="51" y="450"/>
                  </a:lnTo>
                  <a:lnTo>
                    <a:pt x="50" y="449"/>
                  </a:lnTo>
                  <a:lnTo>
                    <a:pt x="48" y="448"/>
                  </a:lnTo>
                  <a:lnTo>
                    <a:pt x="45" y="448"/>
                  </a:lnTo>
                  <a:lnTo>
                    <a:pt x="43" y="448"/>
                  </a:lnTo>
                  <a:lnTo>
                    <a:pt x="42" y="450"/>
                  </a:lnTo>
                  <a:lnTo>
                    <a:pt x="39" y="452"/>
                  </a:lnTo>
                  <a:lnTo>
                    <a:pt x="38" y="454"/>
                  </a:lnTo>
                  <a:lnTo>
                    <a:pt x="37" y="456"/>
                  </a:lnTo>
                  <a:lnTo>
                    <a:pt x="36" y="458"/>
                  </a:lnTo>
                  <a:lnTo>
                    <a:pt x="35" y="461"/>
                  </a:lnTo>
                  <a:lnTo>
                    <a:pt x="33" y="461"/>
                  </a:lnTo>
                  <a:lnTo>
                    <a:pt x="32" y="462"/>
                  </a:lnTo>
                  <a:lnTo>
                    <a:pt x="30" y="461"/>
                  </a:lnTo>
                  <a:lnTo>
                    <a:pt x="27" y="458"/>
                  </a:lnTo>
                  <a:lnTo>
                    <a:pt x="26" y="454"/>
                  </a:lnTo>
                  <a:lnTo>
                    <a:pt x="27" y="449"/>
                  </a:lnTo>
                  <a:lnTo>
                    <a:pt x="30" y="444"/>
                  </a:lnTo>
                  <a:lnTo>
                    <a:pt x="29" y="439"/>
                  </a:lnTo>
                  <a:lnTo>
                    <a:pt x="25" y="430"/>
                  </a:lnTo>
                  <a:lnTo>
                    <a:pt x="26" y="420"/>
                  </a:lnTo>
                  <a:lnTo>
                    <a:pt x="29" y="411"/>
                  </a:lnTo>
                  <a:lnTo>
                    <a:pt x="33" y="393"/>
                  </a:lnTo>
                  <a:lnTo>
                    <a:pt x="38" y="375"/>
                  </a:lnTo>
                  <a:lnTo>
                    <a:pt x="44" y="360"/>
                  </a:lnTo>
                  <a:lnTo>
                    <a:pt x="54" y="344"/>
                  </a:lnTo>
                  <a:lnTo>
                    <a:pt x="61" y="333"/>
                  </a:lnTo>
                  <a:lnTo>
                    <a:pt x="68" y="322"/>
                  </a:lnTo>
                  <a:lnTo>
                    <a:pt x="72" y="309"/>
                  </a:lnTo>
                  <a:lnTo>
                    <a:pt x="72" y="297"/>
                  </a:lnTo>
                  <a:lnTo>
                    <a:pt x="67" y="286"/>
                  </a:lnTo>
                  <a:lnTo>
                    <a:pt x="66" y="285"/>
                  </a:lnTo>
                  <a:lnTo>
                    <a:pt x="65" y="286"/>
                  </a:lnTo>
                  <a:lnTo>
                    <a:pt x="62" y="286"/>
                  </a:lnTo>
                  <a:lnTo>
                    <a:pt x="60" y="288"/>
                  </a:lnTo>
                  <a:lnTo>
                    <a:pt x="57" y="288"/>
                  </a:lnTo>
                  <a:lnTo>
                    <a:pt x="55" y="286"/>
                  </a:lnTo>
                  <a:lnTo>
                    <a:pt x="53" y="285"/>
                  </a:lnTo>
                  <a:lnTo>
                    <a:pt x="57" y="278"/>
                  </a:lnTo>
                  <a:lnTo>
                    <a:pt x="59" y="269"/>
                  </a:lnTo>
                  <a:lnTo>
                    <a:pt x="57" y="261"/>
                  </a:lnTo>
                  <a:lnTo>
                    <a:pt x="56" y="253"/>
                  </a:lnTo>
                  <a:lnTo>
                    <a:pt x="55" y="248"/>
                  </a:lnTo>
                  <a:lnTo>
                    <a:pt x="54" y="243"/>
                  </a:lnTo>
                  <a:lnTo>
                    <a:pt x="51" y="238"/>
                  </a:lnTo>
                  <a:lnTo>
                    <a:pt x="48" y="233"/>
                  </a:lnTo>
                  <a:lnTo>
                    <a:pt x="45" y="231"/>
                  </a:lnTo>
                  <a:lnTo>
                    <a:pt x="42" y="229"/>
                  </a:lnTo>
                  <a:lnTo>
                    <a:pt x="38" y="227"/>
                  </a:lnTo>
                  <a:lnTo>
                    <a:pt x="35" y="225"/>
                  </a:lnTo>
                  <a:lnTo>
                    <a:pt x="32" y="223"/>
                  </a:lnTo>
                  <a:lnTo>
                    <a:pt x="30" y="220"/>
                  </a:lnTo>
                  <a:lnTo>
                    <a:pt x="26" y="211"/>
                  </a:lnTo>
                  <a:lnTo>
                    <a:pt x="24" y="201"/>
                  </a:lnTo>
                  <a:lnTo>
                    <a:pt x="25" y="192"/>
                  </a:lnTo>
                  <a:lnTo>
                    <a:pt x="27" y="190"/>
                  </a:lnTo>
                  <a:lnTo>
                    <a:pt x="30" y="188"/>
                  </a:lnTo>
                  <a:lnTo>
                    <a:pt x="33" y="186"/>
                  </a:lnTo>
                  <a:lnTo>
                    <a:pt x="36" y="185"/>
                  </a:lnTo>
                  <a:lnTo>
                    <a:pt x="38" y="184"/>
                  </a:lnTo>
                  <a:lnTo>
                    <a:pt x="41" y="183"/>
                  </a:lnTo>
                  <a:lnTo>
                    <a:pt x="42" y="180"/>
                  </a:lnTo>
                  <a:lnTo>
                    <a:pt x="43" y="171"/>
                  </a:lnTo>
                  <a:lnTo>
                    <a:pt x="45" y="162"/>
                  </a:lnTo>
                  <a:lnTo>
                    <a:pt x="53" y="155"/>
                  </a:lnTo>
                  <a:lnTo>
                    <a:pt x="48" y="155"/>
                  </a:lnTo>
                  <a:lnTo>
                    <a:pt x="43" y="155"/>
                  </a:lnTo>
                  <a:lnTo>
                    <a:pt x="39" y="153"/>
                  </a:lnTo>
                  <a:lnTo>
                    <a:pt x="37" y="150"/>
                  </a:lnTo>
                  <a:lnTo>
                    <a:pt x="36" y="148"/>
                  </a:lnTo>
                  <a:lnTo>
                    <a:pt x="27" y="130"/>
                  </a:lnTo>
                  <a:lnTo>
                    <a:pt x="18" y="115"/>
                  </a:lnTo>
                  <a:lnTo>
                    <a:pt x="7" y="100"/>
                  </a:lnTo>
                  <a:lnTo>
                    <a:pt x="0" y="83"/>
                  </a:lnTo>
                  <a:lnTo>
                    <a:pt x="0" y="75"/>
                  </a:lnTo>
                  <a:lnTo>
                    <a:pt x="5" y="67"/>
                  </a:lnTo>
                  <a:lnTo>
                    <a:pt x="13" y="61"/>
                  </a:lnTo>
                  <a:lnTo>
                    <a:pt x="13" y="59"/>
                  </a:lnTo>
                  <a:lnTo>
                    <a:pt x="13" y="58"/>
                  </a:lnTo>
                  <a:lnTo>
                    <a:pt x="12" y="57"/>
                  </a:lnTo>
                  <a:lnTo>
                    <a:pt x="12" y="55"/>
                  </a:lnTo>
                  <a:lnTo>
                    <a:pt x="14" y="43"/>
                  </a:lnTo>
                  <a:lnTo>
                    <a:pt x="18" y="32"/>
                  </a:lnTo>
                  <a:lnTo>
                    <a:pt x="21" y="29"/>
                  </a:lnTo>
                  <a:lnTo>
                    <a:pt x="26" y="28"/>
                  </a:lnTo>
                  <a:lnTo>
                    <a:pt x="33" y="29"/>
                  </a:lnTo>
                  <a:lnTo>
                    <a:pt x="41" y="29"/>
                  </a:lnTo>
                  <a:lnTo>
                    <a:pt x="48" y="29"/>
                  </a:lnTo>
                  <a:lnTo>
                    <a:pt x="49" y="28"/>
                  </a:lnTo>
                  <a:lnTo>
                    <a:pt x="50" y="25"/>
                  </a:lnTo>
                  <a:lnTo>
                    <a:pt x="51" y="24"/>
                  </a:lnTo>
                  <a:lnTo>
                    <a:pt x="51" y="22"/>
                  </a:lnTo>
                  <a:lnTo>
                    <a:pt x="53" y="19"/>
                  </a:lnTo>
                  <a:lnTo>
                    <a:pt x="53" y="17"/>
                  </a:lnTo>
                  <a:lnTo>
                    <a:pt x="54" y="14"/>
                  </a:lnTo>
                  <a:lnTo>
                    <a:pt x="57" y="13"/>
                  </a:lnTo>
                  <a:lnTo>
                    <a:pt x="61" y="14"/>
                  </a:lnTo>
                  <a:lnTo>
                    <a:pt x="66" y="16"/>
                  </a:lnTo>
                  <a:lnTo>
                    <a:pt x="71" y="16"/>
                  </a:lnTo>
                  <a:lnTo>
                    <a:pt x="74" y="13"/>
                  </a:lnTo>
                  <a:lnTo>
                    <a:pt x="74" y="12"/>
                  </a:lnTo>
                  <a:lnTo>
                    <a:pt x="74" y="10"/>
                  </a:lnTo>
                  <a:lnTo>
                    <a:pt x="73" y="8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1" y="4"/>
                  </a:lnTo>
                  <a:lnTo>
                    <a:pt x="72" y="4"/>
                  </a:lnTo>
                  <a:lnTo>
                    <a:pt x="80" y="1"/>
                  </a:lnTo>
                  <a:lnTo>
                    <a:pt x="91" y="0"/>
                  </a:lnTo>
                  <a:lnTo>
                    <a:pt x="100" y="2"/>
                  </a:lnTo>
                  <a:lnTo>
                    <a:pt x="107" y="7"/>
                  </a:lnTo>
                  <a:lnTo>
                    <a:pt x="108" y="13"/>
                  </a:lnTo>
                  <a:lnTo>
                    <a:pt x="109" y="19"/>
                  </a:lnTo>
                  <a:lnTo>
                    <a:pt x="109" y="25"/>
                  </a:lnTo>
                  <a:lnTo>
                    <a:pt x="113" y="29"/>
                  </a:lnTo>
                  <a:lnTo>
                    <a:pt x="124" y="29"/>
                  </a:lnTo>
                  <a:lnTo>
                    <a:pt x="136" y="30"/>
                  </a:lnTo>
                  <a:lnTo>
                    <a:pt x="136" y="31"/>
                  </a:lnTo>
                  <a:lnTo>
                    <a:pt x="137" y="32"/>
                  </a:lnTo>
                  <a:lnTo>
                    <a:pt x="138" y="34"/>
                  </a:lnTo>
                  <a:lnTo>
                    <a:pt x="138" y="35"/>
                  </a:lnTo>
                  <a:lnTo>
                    <a:pt x="138" y="36"/>
                  </a:lnTo>
                  <a:lnTo>
                    <a:pt x="136" y="38"/>
                  </a:lnTo>
                  <a:lnTo>
                    <a:pt x="134" y="41"/>
                  </a:lnTo>
                  <a:lnTo>
                    <a:pt x="134" y="44"/>
                  </a:lnTo>
                  <a:lnTo>
                    <a:pt x="136" y="47"/>
                  </a:lnTo>
                  <a:lnTo>
                    <a:pt x="138" y="49"/>
                  </a:lnTo>
                  <a:lnTo>
                    <a:pt x="140" y="52"/>
                  </a:lnTo>
                  <a:lnTo>
                    <a:pt x="140" y="54"/>
                  </a:lnTo>
                  <a:lnTo>
                    <a:pt x="140" y="55"/>
                  </a:lnTo>
                  <a:lnTo>
                    <a:pt x="140" y="57"/>
                  </a:lnTo>
                  <a:lnTo>
                    <a:pt x="138" y="59"/>
                  </a:lnTo>
                  <a:lnTo>
                    <a:pt x="134" y="61"/>
                  </a:lnTo>
                  <a:lnTo>
                    <a:pt x="131" y="63"/>
                  </a:lnTo>
                  <a:lnTo>
                    <a:pt x="132" y="66"/>
                  </a:lnTo>
                  <a:lnTo>
                    <a:pt x="132" y="70"/>
                  </a:lnTo>
                  <a:lnTo>
                    <a:pt x="131" y="72"/>
                  </a:lnTo>
                  <a:lnTo>
                    <a:pt x="128" y="75"/>
                  </a:lnTo>
                  <a:lnTo>
                    <a:pt x="125" y="77"/>
                  </a:lnTo>
                  <a:lnTo>
                    <a:pt x="124" y="79"/>
                  </a:lnTo>
                  <a:lnTo>
                    <a:pt x="125" y="81"/>
                  </a:lnTo>
                  <a:lnTo>
                    <a:pt x="126" y="82"/>
                  </a:lnTo>
                  <a:lnTo>
                    <a:pt x="127" y="83"/>
                  </a:lnTo>
                  <a:lnTo>
                    <a:pt x="130" y="85"/>
                  </a:lnTo>
                  <a:lnTo>
                    <a:pt x="131" y="87"/>
                  </a:lnTo>
                  <a:lnTo>
                    <a:pt x="132" y="88"/>
                  </a:lnTo>
                  <a:lnTo>
                    <a:pt x="131" y="94"/>
                  </a:lnTo>
                  <a:lnTo>
                    <a:pt x="127" y="99"/>
                  </a:lnTo>
                  <a:lnTo>
                    <a:pt x="124" y="102"/>
                  </a:lnTo>
                  <a:lnTo>
                    <a:pt x="124" y="106"/>
                  </a:lnTo>
                  <a:lnTo>
                    <a:pt x="130" y="109"/>
                  </a:lnTo>
                  <a:lnTo>
                    <a:pt x="138" y="109"/>
                  </a:lnTo>
                  <a:lnTo>
                    <a:pt x="144" y="106"/>
                  </a:lnTo>
                  <a:lnTo>
                    <a:pt x="150" y="99"/>
                  </a:lnTo>
                  <a:lnTo>
                    <a:pt x="156" y="93"/>
                  </a:lnTo>
                  <a:lnTo>
                    <a:pt x="162" y="88"/>
                  </a:lnTo>
                  <a:lnTo>
                    <a:pt x="168" y="88"/>
                  </a:lnTo>
                  <a:lnTo>
                    <a:pt x="174" y="91"/>
                  </a:lnTo>
                  <a:lnTo>
                    <a:pt x="180" y="96"/>
                  </a:lnTo>
                  <a:lnTo>
                    <a:pt x="187" y="97"/>
                  </a:lnTo>
                  <a:lnTo>
                    <a:pt x="192" y="95"/>
                  </a:lnTo>
                  <a:lnTo>
                    <a:pt x="197" y="89"/>
                  </a:lnTo>
                  <a:lnTo>
                    <a:pt x="203" y="84"/>
                  </a:lnTo>
                  <a:lnTo>
                    <a:pt x="210" y="81"/>
                  </a:lnTo>
                  <a:lnTo>
                    <a:pt x="219" y="81"/>
                  </a:lnTo>
                  <a:lnTo>
                    <a:pt x="227" y="82"/>
                  </a:lnTo>
                  <a:lnTo>
                    <a:pt x="233" y="81"/>
                  </a:lnTo>
                  <a:lnTo>
                    <a:pt x="239" y="91"/>
                  </a:lnTo>
                  <a:lnTo>
                    <a:pt x="248" y="102"/>
                  </a:lnTo>
                  <a:lnTo>
                    <a:pt x="256" y="112"/>
                  </a:lnTo>
                  <a:lnTo>
                    <a:pt x="257" y="113"/>
                  </a:lnTo>
                  <a:lnTo>
                    <a:pt x="260" y="115"/>
                  </a:lnTo>
                  <a:lnTo>
                    <a:pt x="261" y="118"/>
                  </a:lnTo>
                  <a:lnTo>
                    <a:pt x="261" y="120"/>
                  </a:lnTo>
                  <a:lnTo>
                    <a:pt x="261" y="123"/>
                  </a:lnTo>
                  <a:lnTo>
                    <a:pt x="260" y="125"/>
                  </a:lnTo>
                  <a:lnTo>
                    <a:pt x="257" y="129"/>
                  </a:lnTo>
                  <a:lnTo>
                    <a:pt x="257" y="132"/>
                  </a:lnTo>
                  <a:lnTo>
                    <a:pt x="256" y="136"/>
                  </a:lnTo>
                  <a:lnTo>
                    <a:pt x="257" y="138"/>
                  </a:lnTo>
                  <a:lnTo>
                    <a:pt x="267" y="153"/>
                  </a:lnTo>
                  <a:lnTo>
                    <a:pt x="275" y="167"/>
                  </a:lnTo>
                  <a:lnTo>
                    <a:pt x="282" y="183"/>
                  </a:lnTo>
                  <a:lnTo>
                    <a:pt x="285" y="198"/>
                  </a:lnTo>
                  <a:lnTo>
                    <a:pt x="282" y="215"/>
                  </a:lnTo>
                  <a:lnTo>
                    <a:pt x="269" y="227"/>
                  </a:lnTo>
                  <a:lnTo>
                    <a:pt x="268" y="225"/>
                  </a:lnTo>
                  <a:lnTo>
                    <a:pt x="266" y="223"/>
                  </a:lnTo>
                  <a:lnTo>
                    <a:pt x="263" y="220"/>
                  </a:lnTo>
                  <a:lnTo>
                    <a:pt x="260" y="220"/>
                  </a:lnTo>
                  <a:lnTo>
                    <a:pt x="256" y="220"/>
                  </a:lnTo>
                  <a:lnTo>
                    <a:pt x="252" y="221"/>
                  </a:lnTo>
                  <a:lnTo>
                    <a:pt x="249" y="224"/>
                  </a:lnTo>
                  <a:lnTo>
                    <a:pt x="245" y="225"/>
                  </a:lnTo>
                  <a:lnTo>
                    <a:pt x="239" y="226"/>
                  </a:lnTo>
                  <a:lnTo>
                    <a:pt x="232" y="225"/>
                  </a:lnTo>
                  <a:lnTo>
                    <a:pt x="225" y="225"/>
                  </a:lnTo>
                  <a:lnTo>
                    <a:pt x="222" y="224"/>
                  </a:lnTo>
                  <a:lnTo>
                    <a:pt x="220" y="224"/>
                  </a:lnTo>
                  <a:lnTo>
                    <a:pt x="217" y="223"/>
                  </a:lnTo>
                  <a:lnTo>
                    <a:pt x="215" y="223"/>
                  </a:lnTo>
                  <a:lnTo>
                    <a:pt x="213" y="223"/>
                  </a:lnTo>
                  <a:lnTo>
                    <a:pt x="209" y="225"/>
                  </a:lnTo>
                  <a:lnTo>
                    <a:pt x="205" y="226"/>
                  </a:lnTo>
                  <a:lnTo>
                    <a:pt x="203" y="227"/>
                  </a:lnTo>
                  <a:lnTo>
                    <a:pt x="199" y="227"/>
                  </a:lnTo>
                  <a:lnTo>
                    <a:pt x="197" y="229"/>
                  </a:lnTo>
                  <a:lnTo>
                    <a:pt x="196" y="230"/>
                  </a:lnTo>
                  <a:lnTo>
                    <a:pt x="195" y="232"/>
                  </a:lnTo>
                  <a:lnTo>
                    <a:pt x="195" y="235"/>
                  </a:lnTo>
                  <a:lnTo>
                    <a:pt x="193" y="236"/>
                  </a:lnTo>
                  <a:lnTo>
                    <a:pt x="193" y="238"/>
                  </a:lnTo>
                  <a:lnTo>
                    <a:pt x="185" y="247"/>
                  </a:lnTo>
                  <a:lnTo>
                    <a:pt x="177" y="254"/>
                  </a:lnTo>
                  <a:lnTo>
                    <a:pt x="169" y="262"/>
                  </a:lnTo>
                  <a:lnTo>
                    <a:pt x="169" y="263"/>
                  </a:lnTo>
                  <a:lnTo>
                    <a:pt x="171" y="263"/>
                  </a:lnTo>
                  <a:lnTo>
                    <a:pt x="172" y="263"/>
                  </a:lnTo>
                  <a:lnTo>
                    <a:pt x="173" y="265"/>
                  </a:lnTo>
                  <a:lnTo>
                    <a:pt x="174" y="265"/>
                  </a:lnTo>
                  <a:lnTo>
                    <a:pt x="175" y="266"/>
                  </a:lnTo>
                  <a:lnTo>
                    <a:pt x="175" y="268"/>
                  </a:lnTo>
                  <a:lnTo>
                    <a:pt x="175" y="271"/>
                  </a:lnTo>
                  <a:lnTo>
                    <a:pt x="175" y="272"/>
                  </a:lnTo>
                  <a:lnTo>
                    <a:pt x="175" y="274"/>
                  </a:lnTo>
                  <a:lnTo>
                    <a:pt x="173" y="275"/>
                  </a:lnTo>
                  <a:lnTo>
                    <a:pt x="179" y="289"/>
                  </a:lnTo>
                  <a:lnTo>
                    <a:pt x="183" y="298"/>
                  </a:lnTo>
                  <a:lnTo>
                    <a:pt x="185" y="307"/>
                  </a:lnTo>
                  <a:lnTo>
                    <a:pt x="185" y="314"/>
                  </a:lnTo>
                  <a:lnTo>
                    <a:pt x="185" y="322"/>
                  </a:lnTo>
                  <a:lnTo>
                    <a:pt x="184" y="322"/>
                  </a:lnTo>
                  <a:lnTo>
                    <a:pt x="179" y="322"/>
                  </a:lnTo>
                  <a:lnTo>
                    <a:pt x="175" y="324"/>
                  </a:lnTo>
                  <a:lnTo>
                    <a:pt x="173" y="325"/>
                  </a:lnTo>
                  <a:lnTo>
                    <a:pt x="174" y="320"/>
                  </a:lnTo>
                  <a:lnTo>
                    <a:pt x="173" y="316"/>
                  </a:lnTo>
                  <a:lnTo>
                    <a:pt x="172" y="313"/>
                  </a:lnTo>
                  <a:lnTo>
                    <a:pt x="169" y="309"/>
                  </a:lnTo>
                  <a:lnTo>
                    <a:pt x="163" y="297"/>
                  </a:lnTo>
                  <a:lnTo>
                    <a:pt x="157" y="285"/>
                  </a:lnTo>
                  <a:lnTo>
                    <a:pt x="154" y="288"/>
                  </a:lnTo>
                  <a:lnTo>
                    <a:pt x="153" y="288"/>
                  </a:lnTo>
                  <a:lnTo>
                    <a:pt x="150" y="288"/>
                  </a:lnTo>
                  <a:lnTo>
                    <a:pt x="148" y="286"/>
                  </a:lnTo>
                  <a:lnTo>
                    <a:pt x="146" y="285"/>
                  </a:lnTo>
                  <a:lnTo>
                    <a:pt x="145" y="283"/>
                  </a:lnTo>
                  <a:lnTo>
                    <a:pt x="143" y="282"/>
                  </a:lnTo>
                  <a:lnTo>
                    <a:pt x="140" y="280"/>
                  </a:lnTo>
                  <a:lnTo>
                    <a:pt x="140" y="283"/>
                  </a:lnTo>
                  <a:lnTo>
                    <a:pt x="139" y="284"/>
                  </a:lnTo>
                  <a:lnTo>
                    <a:pt x="138" y="285"/>
                  </a:lnTo>
                  <a:lnTo>
                    <a:pt x="133" y="285"/>
                  </a:lnTo>
                  <a:lnTo>
                    <a:pt x="130" y="286"/>
                  </a:lnTo>
                  <a:lnTo>
                    <a:pt x="126" y="289"/>
                  </a:lnTo>
                  <a:lnTo>
                    <a:pt x="124" y="290"/>
                  </a:lnTo>
                  <a:lnTo>
                    <a:pt x="121" y="290"/>
                  </a:lnTo>
                  <a:lnTo>
                    <a:pt x="119" y="290"/>
                  </a:lnTo>
                  <a:lnTo>
                    <a:pt x="116" y="289"/>
                  </a:lnTo>
                  <a:lnTo>
                    <a:pt x="115" y="286"/>
                  </a:lnTo>
                  <a:lnTo>
                    <a:pt x="115" y="284"/>
                  </a:lnTo>
                  <a:lnTo>
                    <a:pt x="115" y="282"/>
                  </a:lnTo>
                  <a:lnTo>
                    <a:pt x="118" y="278"/>
                  </a:lnTo>
                  <a:lnTo>
                    <a:pt x="119" y="274"/>
                  </a:lnTo>
                  <a:lnTo>
                    <a:pt x="120" y="269"/>
                  </a:lnTo>
                  <a:lnTo>
                    <a:pt x="121" y="266"/>
                  </a:lnTo>
                  <a:lnTo>
                    <a:pt x="120" y="262"/>
                  </a:lnTo>
                  <a:lnTo>
                    <a:pt x="114" y="256"/>
                  </a:lnTo>
                  <a:lnTo>
                    <a:pt x="107" y="253"/>
                  </a:lnTo>
                  <a:lnTo>
                    <a:pt x="100" y="251"/>
                  </a:lnTo>
                  <a:lnTo>
                    <a:pt x="92" y="253"/>
                  </a:lnTo>
                  <a:lnTo>
                    <a:pt x="90" y="255"/>
                  </a:lnTo>
                  <a:lnTo>
                    <a:pt x="90" y="256"/>
                  </a:lnTo>
                  <a:lnTo>
                    <a:pt x="90" y="259"/>
                  </a:lnTo>
                  <a:lnTo>
                    <a:pt x="90" y="262"/>
                  </a:lnTo>
                  <a:lnTo>
                    <a:pt x="90" y="265"/>
                  </a:lnTo>
                  <a:lnTo>
                    <a:pt x="91" y="265"/>
                  </a:lnTo>
                  <a:lnTo>
                    <a:pt x="94" y="265"/>
                  </a:lnTo>
                  <a:lnTo>
                    <a:pt x="95" y="266"/>
                  </a:lnTo>
                  <a:lnTo>
                    <a:pt x="95" y="269"/>
                  </a:lnTo>
                  <a:lnTo>
                    <a:pt x="95" y="273"/>
                  </a:lnTo>
                  <a:lnTo>
                    <a:pt x="94" y="273"/>
                  </a:lnTo>
                  <a:lnTo>
                    <a:pt x="92" y="273"/>
                  </a:lnTo>
                  <a:lnTo>
                    <a:pt x="92" y="274"/>
                  </a:lnTo>
                  <a:lnTo>
                    <a:pt x="91" y="275"/>
                  </a:lnTo>
                  <a:lnTo>
                    <a:pt x="91" y="277"/>
                  </a:lnTo>
                  <a:lnTo>
                    <a:pt x="90" y="275"/>
                  </a:lnTo>
                  <a:lnTo>
                    <a:pt x="92" y="286"/>
                  </a:lnTo>
                  <a:lnTo>
                    <a:pt x="91" y="296"/>
                  </a:lnTo>
                  <a:lnTo>
                    <a:pt x="85" y="316"/>
                  </a:lnTo>
                  <a:lnTo>
                    <a:pt x="79" y="336"/>
                  </a:lnTo>
                  <a:lnTo>
                    <a:pt x="69" y="355"/>
                  </a:lnTo>
                  <a:lnTo>
                    <a:pt x="65" y="366"/>
                  </a:lnTo>
                  <a:lnTo>
                    <a:pt x="61" y="377"/>
                  </a:lnTo>
                  <a:lnTo>
                    <a:pt x="63" y="386"/>
                  </a:lnTo>
                  <a:lnTo>
                    <a:pt x="63" y="390"/>
                  </a:lnTo>
                  <a:lnTo>
                    <a:pt x="63" y="392"/>
                  </a:lnTo>
                  <a:lnTo>
                    <a:pt x="63" y="395"/>
                  </a:lnTo>
                  <a:lnTo>
                    <a:pt x="63" y="397"/>
                  </a:lnTo>
                  <a:lnTo>
                    <a:pt x="65" y="398"/>
                  </a:lnTo>
                  <a:lnTo>
                    <a:pt x="77" y="409"/>
                  </a:lnTo>
                  <a:lnTo>
                    <a:pt x="89" y="420"/>
                  </a:lnTo>
                  <a:lnTo>
                    <a:pt x="90" y="421"/>
                  </a:lnTo>
                  <a:lnTo>
                    <a:pt x="89" y="423"/>
                  </a:lnTo>
                  <a:lnTo>
                    <a:pt x="89" y="425"/>
                  </a:lnTo>
                  <a:lnTo>
                    <a:pt x="89" y="427"/>
                  </a:lnTo>
                  <a:lnTo>
                    <a:pt x="89" y="433"/>
                  </a:lnTo>
                  <a:lnTo>
                    <a:pt x="92" y="438"/>
                  </a:lnTo>
                  <a:lnTo>
                    <a:pt x="97" y="443"/>
                  </a:lnTo>
                  <a:lnTo>
                    <a:pt x="101" y="448"/>
                  </a:lnTo>
                  <a:lnTo>
                    <a:pt x="101" y="451"/>
                  </a:lnTo>
                  <a:lnTo>
                    <a:pt x="101" y="455"/>
                  </a:lnTo>
                  <a:lnTo>
                    <a:pt x="101" y="460"/>
                  </a:lnTo>
                  <a:lnTo>
                    <a:pt x="100" y="462"/>
                  </a:lnTo>
                  <a:lnTo>
                    <a:pt x="101" y="466"/>
                  </a:lnTo>
                  <a:lnTo>
                    <a:pt x="107" y="478"/>
                  </a:lnTo>
                  <a:lnTo>
                    <a:pt x="115" y="488"/>
                  </a:lnTo>
                  <a:lnTo>
                    <a:pt x="127" y="496"/>
                  </a:lnTo>
                  <a:lnTo>
                    <a:pt x="130" y="497"/>
                  </a:lnTo>
                  <a:lnTo>
                    <a:pt x="132" y="496"/>
                  </a:lnTo>
                  <a:lnTo>
                    <a:pt x="134" y="494"/>
                  </a:lnTo>
                  <a:lnTo>
                    <a:pt x="138" y="493"/>
                  </a:lnTo>
                  <a:lnTo>
                    <a:pt x="140" y="492"/>
                  </a:lnTo>
                  <a:lnTo>
                    <a:pt x="143" y="492"/>
                  </a:lnTo>
                  <a:lnTo>
                    <a:pt x="143" y="494"/>
                  </a:lnTo>
                  <a:lnTo>
                    <a:pt x="144" y="497"/>
                  </a:lnTo>
                  <a:lnTo>
                    <a:pt x="145" y="498"/>
                  </a:lnTo>
                  <a:lnTo>
                    <a:pt x="148" y="500"/>
                  </a:lnTo>
                  <a:lnTo>
                    <a:pt x="149" y="503"/>
                  </a:lnTo>
                  <a:lnTo>
                    <a:pt x="150" y="505"/>
                  </a:lnTo>
                  <a:lnTo>
                    <a:pt x="150" y="508"/>
                  </a:lnTo>
                  <a:lnTo>
                    <a:pt x="154" y="508"/>
                  </a:lnTo>
                  <a:lnTo>
                    <a:pt x="156" y="508"/>
                  </a:lnTo>
                  <a:lnTo>
                    <a:pt x="159" y="510"/>
                  </a:lnTo>
                  <a:lnTo>
                    <a:pt x="160" y="511"/>
                  </a:lnTo>
                  <a:lnTo>
                    <a:pt x="161" y="515"/>
                  </a:lnTo>
                  <a:lnTo>
                    <a:pt x="161" y="517"/>
                  </a:lnTo>
                  <a:lnTo>
                    <a:pt x="159" y="517"/>
                  </a:lnTo>
                  <a:lnTo>
                    <a:pt x="157" y="517"/>
                  </a:lnTo>
                  <a:lnTo>
                    <a:pt x="157" y="521"/>
                  </a:lnTo>
                  <a:lnTo>
                    <a:pt x="156" y="523"/>
                  </a:lnTo>
                  <a:lnTo>
                    <a:pt x="154" y="526"/>
                  </a:lnTo>
                  <a:lnTo>
                    <a:pt x="151" y="527"/>
                  </a:lnTo>
                  <a:lnTo>
                    <a:pt x="149" y="528"/>
                  </a:lnTo>
                  <a:lnTo>
                    <a:pt x="145" y="528"/>
                  </a:lnTo>
                  <a:lnTo>
                    <a:pt x="145" y="527"/>
                  </a:lnTo>
                  <a:lnTo>
                    <a:pt x="144" y="526"/>
                  </a:lnTo>
                  <a:lnTo>
                    <a:pt x="143" y="525"/>
                  </a:lnTo>
                  <a:lnTo>
                    <a:pt x="140" y="525"/>
                  </a:lnTo>
                  <a:lnTo>
                    <a:pt x="138" y="526"/>
                  </a:lnTo>
                  <a:lnTo>
                    <a:pt x="138" y="527"/>
                  </a:lnTo>
                  <a:lnTo>
                    <a:pt x="137" y="529"/>
                  </a:lnTo>
                  <a:lnTo>
                    <a:pt x="137" y="531"/>
                  </a:lnTo>
                  <a:lnTo>
                    <a:pt x="136" y="533"/>
                  </a:lnTo>
                  <a:lnTo>
                    <a:pt x="134" y="534"/>
                  </a:lnTo>
                  <a:lnTo>
                    <a:pt x="133" y="535"/>
                  </a:lnTo>
                  <a:lnTo>
                    <a:pt x="132" y="535"/>
                  </a:lnTo>
                  <a:lnTo>
                    <a:pt x="130" y="534"/>
                  </a:lnTo>
                  <a:lnTo>
                    <a:pt x="127" y="532"/>
                  </a:lnTo>
                  <a:lnTo>
                    <a:pt x="125" y="531"/>
                  </a:lnTo>
                  <a:lnTo>
                    <a:pt x="122" y="528"/>
                  </a:lnTo>
                  <a:lnTo>
                    <a:pt x="126" y="521"/>
                  </a:lnTo>
                  <a:lnTo>
                    <a:pt x="125" y="514"/>
                  </a:lnTo>
                  <a:lnTo>
                    <a:pt x="121" y="509"/>
                  </a:lnTo>
                  <a:lnTo>
                    <a:pt x="115" y="505"/>
                  </a:lnTo>
                  <a:lnTo>
                    <a:pt x="108" y="502"/>
                  </a:lnTo>
                  <a:lnTo>
                    <a:pt x="101" y="499"/>
                  </a:lnTo>
                  <a:lnTo>
                    <a:pt x="100" y="499"/>
                  </a:lnTo>
                  <a:lnTo>
                    <a:pt x="97" y="499"/>
                  </a:lnTo>
                  <a:lnTo>
                    <a:pt x="96" y="500"/>
                  </a:lnTo>
                  <a:lnTo>
                    <a:pt x="95" y="502"/>
                  </a:lnTo>
                  <a:lnTo>
                    <a:pt x="91" y="511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81" name="Freeform 28"/>
            <p:cNvSpPr>
              <a:spLocks/>
            </p:cNvSpPr>
            <p:nvPr/>
          </p:nvSpPr>
          <p:spPr bwMode="gray">
            <a:xfrm>
              <a:off x="2769" y="2967"/>
              <a:ext cx="223" cy="189"/>
            </a:xfrm>
            <a:custGeom>
              <a:avLst/>
              <a:gdLst>
                <a:gd name="T0" fmla="*/ 60 w 190"/>
                <a:gd name="T1" fmla="*/ 14 h 161"/>
                <a:gd name="T2" fmla="*/ 52 w 190"/>
                <a:gd name="T3" fmla="*/ 13 h 161"/>
                <a:gd name="T4" fmla="*/ 40 w 190"/>
                <a:gd name="T5" fmla="*/ 18 h 161"/>
                <a:gd name="T6" fmla="*/ 32 w 190"/>
                <a:gd name="T7" fmla="*/ 21 h 161"/>
                <a:gd name="T8" fmla="*/ 28 w 190"/>
                <a:gd name="T9" fmla="*/ 28 h 161"/>
                <a:gd name="T10" fmla="*/ 9 w 190"/>
                <a:gd name="T11" fmla="*/ 49 h 161"/>
                <a:gd name="T12" fmla="*/ 2 w 190"/>
                <a:gd name="T13" fmla="*/ 60 h 161"/>
                <a:gd name="T14" fmla="*/ 6 w 190"/>
                <a:gd name="T15" fmla="*/ 62 h 161"/>
                <a:gd name="T16" fmla="*/ 7 w 190"/>
                <a:gd name="T17" fmla="*/ 69 h 161"/>
                <a:gd name="T18" fmla="*/ 5 w 190"/>
                <a:gd name="T19" fmla="*/ 74 h 161"/>
                <a:gd name="T20" fmla="*/ 19 w 190"/>
                <a:gd name="T21" fmla="*/ 113 h 161"/>
                <a:gd name="T22" fmla="*/ 20 w 190"/>
                <a:gd name="T23" fmla="*/ 141 h 161"/>
                <a:gd name="T24" fmla="*/ 28 w 190"/>
                <a:gd name="T25" fmla="*/ 163 h 161"/>
                <a:gd name="T26" fmla="*/ 38 w 190"/>
                <a:gd name="T27" fmla="*/ 162 h 161"/>
                <a:gd name="T28" fmla="*/ 46 w 190"/>
                <a:gd name="T29" fmla="*/ 155 h 161"/>
                <a:gd name="T30" fmla="*/ 54 w 190"/>
                <a:gd name="T31" fmla="*/ 161 h 161"/>
                <a:gd name="T32" fmla="*/ 55 w 190"/>
                <a:gd name="T33" fmla="*/ 180 h 161"/>
                <a:gd name="T34" fmla="*/ 74 w 190"/>
                <a:gd name="T35" fmla="*/ 188 h 161"/>
                <a:gd name="T36" fmla="*/ 79 w 190"/>
                <a:gd name="T37" fmla="*/ 184 h 161"/>
                <a:gd name="T38" fmla="*/ 87 w 190"/>
                <a:gd name="T39" fmla="*/ 183 h 161"/>
                <a:gd name="T40" fmla="*/ 96 w 190"/>
                <a:gd name="T41" fmla="*/ 183 h 161"/>
                <a:gd name="T42" fmla="*/ 107 w 190"/>
                <a:gd name="T43" fmla="*/ 173 h 161"/>
                <a:gd name="T44" fmla="*/ 115 w 190"/>
                <a:gd name="T45" fmla="*/ 167 h 161"/>
                <a:gd name="T46" fmla="*/ 119 w 190"/>
                <a:gd name="T47" fmla="*/ 160 h 161"/>
                <a:gd name="T48" fmla="*/ 140 w 190"/>
                <a:gd name="T49" fmla="*/ 160 h 161"/>
                <a:gd name="T50" fmla="*/ 149 w 190"/>
                <a:gd name="T51" fmla="*/ 157 h 161"/>
                <a:gd name="T52" fmla="*/ 151 w 190"/>
                <a:gd name="T53" fmla="*/ 160 h 161"/>
                <a:gd name="T54" fmla="*/ 151 w 190"/>
                <a:gd name="T55" fmla="*/ 162 h 161"/>
                <a:gd name="T56" fmla="*/ 170 w 190"/>
                <a:gd name="T57" fmla="*/ 157 h 161"/>
                <a:gd name="T58" fmla="*/ 160 w 190"/>
                <a:gd name="T59" fmla="*/ 149 h 161"/>
                <a:gd name="T60" fmla="*/ 151 w 190"/>
                <a:gd name="T61" fmla="*/ 142 h 161"/>
                <a:gd name="T62" fmla="*/ 156 w 190"/>
                <a:gd name="T63" fmla="*/ 129 h 161"/>
                <a:gd name="T64" fmla="*/ 176 w 190"/>
                <a:gd name="T65" fmla="*/ 126 h 161"/>
                <a:gd name="T66" fmla="*/ 177 w 190"/>
                <a:gd name="T67" fmla="*/ 121 h 161"/>
                <a:gd name="T68" fmla="*/ 188 w 190"/>
                <a:gd name="T69" fmla="*/ 113 h 161"/>
                <a:gd name="T70" fmla="*/ 200 w 190"/>
                <a:gd name="T71" fmla="*/ 108 h 161"/>
                <a:gd name="T72" fmla="*/ 204 w 190"/>
                <a:gd name="T73" fmla="*/ 101 h 161"/>
                <a:gd name="T74" fmla="*/ 211 w 190"/>
                <a:gd name="T75" fmla="*/ 100 h 161"/>
                <a:gd name="T76" fmla="*/ 222 w 190"/>
                <a:gd name="T77" fmla="*/ 89 h 161"/>
                <a:gd name="T78" fmla="*/ 221 w 190"/>
                <a:gd name="T79" fmla="*/ 52 h 161"/>
                <a:gd name="T80" fmla="*/ 216 w 190"/>
                <a:gd name="T81" fmla="*/ 35 h 161"/>
                <a:gd name="T82" fmla="*/ 212 w 190"/>
                <a:gd name="T83" fmla="*/ 29 h 161"/>
                <a:gd name="T84" fmla="*/ 212 w 190"/>
                <a:gd name="T85" fmla="*/ 23 h 161"/>
                <a:gd name="T86" fmla="*/ 219 w 190"/>
                <a:gd name="T87" fmla="*/ 18 h 161"/>
                <a:gd name="T88" fmla="*/ 221 w 190"/>
                <a:gd name="T89" fmla="*/ 7 h 161"/>
                <a:gd name="T90" fmla="*/ 215 w 190"/>
                <a:gd name="T91" fmla="*/ 1 h 161"/>
                <a:gd name="T92" fmla="*/ 201 w 190"/>
                <a:gd name="T93" fmla="*/ 6 h 161"/>
                <a:gd name="T94" fmla="*/ 183 w 190"/>
                <a:gd name="T95" fmla="*/ 9 h 161"/>
                <a:gd name="T96" fmla="*/ 153 w 190"/>
                <a:gd name="T97" fmla="*/ 14 h 161"/>
                <a:gd name="T98" fmla="*/ 153 w 190"/>
                <a:gd name="T99" fmla="*/ 20 h 161"/>
                <a:gd name="T100" fmla="*/ 158 w 190"/>
                <a:gd name="T101" fmla="*/ 27 h 161"/>
                <a:gd name="T102" fmla="*/ 160 w 190"/>
                <a:gd name="T103" fmla="*/ 34 h 161"/>
                <a:gd name="T104" fmla="*/ 153 w 190"/>
                <a:gd name="T105" fmla="*/ 38 h 161"/>
                <a:gd name="T106" fmla="*/ 144 w 190"/>
                <a:gd name="T107" fmla="*/ 35 h 161"/>
                <a:gd name="T108" fmla="*/ 140 w 190"/>
                <a:gd name="T109" fmla="*/ 28 h 161"/>
                <a:gd name="T110" fmla="*/ 136 w 190"/>
                <a:gd name="T111" fmla="*/ 22 h 161"/>
                <a:gd name="T112" fmla="*/ 130 w 190"/>
                <a:gd name="T113" fmla="*/ 25 h 161"/>
                <a:gd name="T114" fmla="*/ 128 w 190"/>
                <a:gd name="T115" fmla="*/ 28 h 161"/>
                <a:gd name="T116" fmla="*/ 119 w 190"/>
                <a:gd name="T117" fmla="*/ 20 h 161"/>
                <a:gd name="T118" fmla="*/ 110 w 190"/>
                <a:gd name="T119" fmla="*/ 9 h 161"/>
                <a:gd name="T120" fmla="*/ 97 w 190"/>
                <a:gd name="T121" fmla="*/ 11 h 161"/>
                <a:gd name="T122" fmla="*/ 82 w 190"/>
                <a:gd name="T123" fmla="*/ 16 h 16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90"/>
                <a:gd name="T187" fmla="*/ 0 h 161"/>
                <a:gd name="T188" fmla="*/ 190 w 190"/>
                <a:gd name="T189" fmla="*/ 161 h 16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90" h="161">
                  <a:moveTo>
                    <a:pt x="56" y="13"/>
                  </a:moveTo>
                  <a:lnTo>
                    <a:pt x="53" y="12"/>
                  </a:lnTo>
                  <a:lnTo>
                    <a:pt x="51" y="12"/>
                  </a:lnTo>
                  <a:lnTo>
                    <a:pt x="48" y="11"/>
                  </a:lnTo>
                  <a:lnTo>
                    <a:pt x="46" y="11"/>
                  </a:lnTo>
                  <a:lnTo>
                    <a:pt x="44" y="11"/>
                  </a:lnTo>
                  <a:lnTo>
                    <a:pt x="40" y="13"/>
                  </a:lnTo>
                  <a:lnTo>
                    <a:pt x="36" y="14"/>
                  </a:lnTo>
                  <a:lnTo>
                    <a:pt x="34" y="15"/>
                  </a:lnTo>
                  <a:lnTo>
                    <a:pt x="30" y="15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6" y="20"/>
                  </a:lnTo>
                  <a:lnTo>
                    <a:pt x="26" y="23"/>
                  </a:lnTo>
                  <a:lnTo>
                    <a:pt x="24" y="24"/>
                  </a:lnTo>
                  <a:lnTo>
                    <a:pt x="24" y="26"/>
                  </a:lnTo>
                  <a:lnTo>
                    <a:pt x="16" y="35"/>
                  </a:lnTo>
                  <a:lnTo>
                    <a:pt x="8" y="42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1"/>
                  </a:lnTo>
                  <a:lnTo>
                    <a:pt x="3" y="51"/>
                  </a:lnTo>
                  <a:lnTo>
                    <a:pt x="4" y="53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6"/>
                  </a:lnTo>
                  <a:lnTo>
                    <a:pt x="6" y="59"/>
                  </a:lnTo>
                  <a:lnTo>
                    <a:pt x="6" y="60"/>
                  </a:lnTo>
                  <a:lnTo>
                    <a:pt x="6" y="62"/>
                  </a:lnTo>
                  <a:lnTo>
                    <a:pt x="4" y="63"/>
                  </a:lnTo>
                  <a:lnTo>
                    <a:pt x="10" y="77"/>
                  </a:lnTo>
                  <a:lnTo>
                    <a:pt x="15" y="88"/>
                  </a:lnTo>
                  <a:lnTo>
                    <a:pt x="16" y="96"/>
                  </a:lnTo>
                  <a:lnTo>
                    <a:pt x="16" y="104"/>
                  </a:lnTo>
                  <a:lnTo>
                    <a:pt x="16" y="115"/>
                  </a:lnTo>
                  <a:lnTo>
                    <a:pt x="17" y="120"/>
                  </a:lnTo>
                  <a:lnTo>
                    <a:pt x="18" y="127"/>
                  </a:lnTo>
                  <a:lnTo>
                    <a:pt x="21" y="136"/>
                  </a:lnTo>
                  <a:lnTo>
                    <a:pt x="24" y="139"/>
                  </a:lnTo>
                  <a:lnTo>
                    <a:pt x="27" y="141"/>
                  </a:lnTo>
                  <a:lnTo>
                    <a:pt x="29" y="139"/>
                  </a:lnTo>
                  <a:lnTo>
                    <a:pt x="32" y="138"/>
                  </a:lnTo>
                  <a:lnTo>
                    <a:pt x="34" y="136"/>
                  </a:lnTo>
                  <a:lnTo>
                    <a:pt x="36" y="133"/>
                  </a:lnTo>
                  <a:lnTo>
                    <a:pt x="39" y="132"/>
                  </a:lnTo>
                  <a:lnTo>
                    <a:pt x="41" y="132"/>
                  </a:lnTo>
                  <a:lnTo>
                    <a:pt x="42" y="132"/>
                  </a:lnTo>
                  <a:lnTo>
                    <a:pt x="46" y="137"/>
                  </a:lnTo>
                  <a:lnTo>
                    <a:pt x="46" y="142"/>
                  </a:lnTo>
                  <a:lnTo>
                    <a:pt x="45" y="147"/>
                  </a:lnTo>
                  <a:lnTo>
                    <a:pt x="47" y="153"/>
                  </a:lnTo>
                  <a:lnTo>
                    <a:pt x="50" y="156"/>
                  </a:lnTo>
                  <a:lnTo>
                    <a:pt x="56" y="159"/>
                  </a:lnTo>
                  <a:lnTo>
                    <a:pt x="63" y="160"/>
                  </a:lnTo>
                  <a:lnTo>
                    <a:pt x="67" y="161"/>
                  </a:lnTo>
                  <a:lnTo>
                    <a:pt x="67" y="160"/>
                  </a:lnTo>
                  <a:lnTo>
                    <a:pt x="67" y="157"/>
                  </a:lnTo>
                  <a:lnTo>
                    <a:pt x="70" y="156"/>
                  </a:lnTo>
                  <a:lnTo>
                    <a:pt x="74" y="156"/>
                  </a:lnTo>
                  <a:lnTo>
                    <a:pt x="77" y="157"/>
                  </a:lnTo>
                  <a:lnTo>
                    <a:pt x="80" y="156"/>
                  </a:lnTo>
                  <a:lnTo>
                    <a:pt x="82" y="156"/>
                  </a:lnTo>
                  <a:lnTo>
                    <a:pt x="85" y="153"/>
                  </a:lnTo>
                  <a:lnTo>
                    <a:pt x="88" y="150"/>
                  </a:lnTo>
                  <a:lnTo>
                    <a:pt x="91" y="147"/>
                  </a:lnTo>
                  <a:lnTo>
                    <a:pt x="94" y="145"/>
                  </a:lnTo>
                  <a:lnTo>
                    <a:pt x="97" y="143"/>
                  </a:lnTo>
                  <a:lnTo>
                    <a:pt x="98" y="142"/>
                  </a:lnTo>
                  <a:lnTo>
                    <a:pt x="97" y="139"/>
                  </a:lnTo>
                  <a:lnTo>
                    <a:pt x="94" y="138"/>
                  </a:lnTo>
                  <a:lnTo>
                    <a:pt x="101" y="136"/>
                  </a:lnTo>
                  <a:lnTo>
                    <a:pt x="109" y="137"/>
                  </a:lnTo>
                  <a:lnTo>
                    <a:pt x="116" y="138"/>
                  </a:lnTo>
                  <a:lnTo>
                    <a:pt x="119" y="136"/>
                  </a:lnTo>
                  <a:lnTo>
                    <a:pt x="123" y="134"/>
                  </a:lnTo>
                  <a:lnTo>
                    <a:pt x="127" y="133"/>
                  </a:lnTo>
                  <a:lnTo>
                    <a:pt x="127" y="134"/>
                  </a:lnTo>
                  <a:lnTo>
                    <a:pt x="127" y="136"/>
                  </a:lnTo>
                  <a:lnTo>
                    <a:pt x="128" y="136"/>
                  </a:lnTo>
                  <a:lnTo>
                    <a:pt x="129" y="136"/>
                  </a:lnTo>
                  <a:lnTo>
                    <a:pt x="130" y="136"/>
                  </a:lnTo>
                  <a:lnTo>
                    <a:pt x="130" y="137"/>
                  </a:lnTo>
                  <a:lnTo>
                    <a:pt x="129" y="138"/>
                  </a:lnTo>
                  <a:lnTo>
                    <a:pt x="138" y="138"/>
                  </a:lnTo>
                  <a:lnTo>
                    <a:pt x="146" y="138"/>
                  </a:lnTo>
                  <a:lnTo>
                    <a:pt x="145" y="134"/>
                  </a:lnTo>
                  <a:lnTo>
                    <a:pt x="142" y="132"/>
                  </a:lnTo>
                  <a:lnTo>
                    <a:pt x="139" y="130"/>
                  </a:lnTo>
                  <a:lnTo>
                    <a:pt x="136" y="127"/>
                  </a:lnTo>
                  <a:lnTo>
                    <a:pt x="133" y="125"/>
                  </a:lnTo>
                  <a:lnTo>
                    <a:pt x="130" y="124"/>
                  </a:lnTo>
                  <a:lnTo>
                    <a:pt x="129" y="121"/>
                  </a:lnTo>
                  <a:lnTo>
                    <a:pt x="127" y="114"/>
                  </a:lnTo>
                  <a:lnTo>
                    <a:pt x="129" y="112"/>
                  </a:lnTo>
                  <a:lnTo>
                    <a:pt x="133" y="110"/>
                  </a:lnTo>
                  <a:lnTo>
                    <a:pt x="138" y="109"/>
                  </a:lnTo>
                  <a:lnTo>
                    <a:pt x="144" y="109"/>
                  </a:lnTo>
                  <a:lnTo>
                    <a:pt x="150" y="107"/>
                  </a:lnTo>
                  <a:lnTo>
                    <a:pt x="151" y="107"/>
                  </a:lnTo>
                  <a:lnTo>
                    <a:pt x="151" y="104"/>
                  </a:lnTo>
                  <a:lnTo>
                    <a:pt x="151" y="103"/>
                  </a:lnTo>
                  <a:lnTo>
                    <a:pt x="151" y="102"/>
                  </a:lnTo>
                  <a:lnTo>
                    <a:pt x="156" y="98"/>
                  </a:lnTo>
                  <a:lnTo>
                    <a:pt x="160" y="96"/>
                  </a:lnTo>
                  <a:lnTo>
                    <a:pt x="166" y="96"/>
                  </a:lnTo>
                  <a:lnTo>
                    <a:pt x="169" y="95"/>
                  </a:lnTo>
                  <a:lnTo>
                    <a:pt x="170" y="92"/>
                  </a:lnTo>
                  <a:lnTo>
                    <a:pt x="171" y="91"/>
                  </a:lnTo>
                  <a:lnTo>
                    <a:pt x="172" y="89"/>
                  </a:lnTo>
                  <a:lnTo>
                    <a:pt x="174" y="86"/>
                  </a:lnTo>
                  <a:lnTo>
                    <a:pt x="176" y="85"/>
                  </a:lnTo>
                  <a:lnTo>
                    <a:pt x="177" y="85"/>
                  </a:lnTo>
                  <a:lnTo>
                    <a:pt x="180" y="85"/>
                  </a:lnTo>
                  <a:lnTo>
                    <a:pt x="181" y="85"/>
                  </a:lnTo>
                  <a:lnTo>
                    <a:pt x="183" y="84"/>
                  </a:lnTo>
                  <a:lnTo>
                    <a:pt x="189" y="76"/>
                  </a:lnTo>
                  <a:lnTo>
                    <a:pt x="190" y="65"/>
                  </a:lnTo>
                  <a:lnTo>
                    <a:pt x="189" y="55"/>
                  </a:lnTo>
                  <a:lnTo>
                    <a:pt x="188" y="44"/>
                  </a:lnTo>
                  <a:lnTo>
                    <a:pt x="187" y="33"/>
                  </a:lnTo>
                  <a:lnTo>
                    <a:pt x="186" y="32"/>
                  </a:lnTo>
                  <a:lnTo>
                    <a:pt x="184" y="30"/>
                  </a:lnTo>
                  <a:lnTo>
                    <a:pt x="183" y="29"/>
                  </a:lnTo>
                  <a:lnTo>
                    <a:pt x="181" y="26"/>
                  </a:lnTo>
                  <a:lnTo>
                    <a:pt x="181" y="25"/>
                  </a:lnTo>
                  <a:lnTo>
                    <a:pt x="180" y="23"/>
                  </a:lnTo>
                  <a:lnTo>
                    <a:pt x="181" y="21"/>
                  </a:lnTo>
                  <a:lnTo>
                    <a:pt x="181" y="20"/>
                  </a:lnTo>
                  <a:lnTo>
                    <a:pt x="183" y="18"/>
                  </a:lnTo>
                  <a:lnTo>
                    <a:pt x="186" y="17"/>
                  </a:lnTo>
                  <a:lnTo>
                    <a:pt x="187" y="15"/>
                  </a:lnTo>
                  <a:lnTo>
                    <a:pt x="188" y="12"/>
                  </a:lnTo>
                  <a:lnTo>
                    <a:pt x="188" y="9"/>
                  </a:lnTo>
                  <a:lnTo>
                    <a:pt x="188" y="6"/>
                  </a:lnTo>
                  <a:lnTo>
                    <a:pt x="187" y="3"/>
                  </a:lnTo>
                  <a:lnTo>
                    <a:pt x="186" y="1"/>
                  </a:lnTo>
                  <a:lnTo>
                    <a:pt x="183" y="1"/>
                  </a:lnTo>
                  <a:lnTo>
                    <a:pt x="181" y="0"/>
                  </a:lnTo>
                  <a:lnTo>
                    <a:pt x="176" y="2"/>
                  </a:lnTo>
                  <a:lnTo>
                    <a:pt x="171" y="5"/>
                  </a:lnTo>
                  <a:lnTo>
                    <a:pt x="166" y="8"/>
                  </a:lnTo>
                  <a:lnTo>
                    <a:pt x="162" y="13"/>
                  </a:lnTo>
                  <a:lnTo>
                    <a:pt x="156" y="8"/>
                  </a:lnTo>
                  <a:lnTo>
                    <a:pt x="147" y="7"/>
                  </a:lnTo>
                  <a:lnTo>
                    <a:pt x="139" y="8"/>
                  </a:lnTo>
                  <a:lnTo>
                    <a:pt x="130" y="12"/>
                  </a:lnTo>
                  <a:lnTo>
                    <a:pt x="129" y="13"/>
                  </a:lnTo>
                  <a:lnTo>
                    <a:pt x="129" y="14"/>
                  </a:lnTo>
                  <a:lnTo>
                    <a:pt x="130" y="17"/>
                  </a:lnTo>
                  <a:lnTo>
                    <a:pt x="132" y="18"/>
                  </a:lnTo>
                  <a:lnTo>
                    <a:pt x="133" y="20"/>
                  </a:lnTo>
                  <a:lnTo>
                    <a:pt x="135" y="23"/>
                  </a:lnTo>
                  <a:lnTo>
                    <a:pt x="136" y="25"/>
                  </a:lnTo>
                  <a:lnTo>
                    <a:pt x="136" y="27"/>
                  </a:lnTo>
                  <a:lnTo>
                    <a:pt x="136" y="29"/>
                  </a:lnTo>
                  <a:lnTo>
                    <a:pt x="134" y="31"/>
                  </a:lnTo>
                  <a:lnTo>
                    <a:pt x="133" y="31"/>
                  </a:lnTo>
                  <a:lnTo>
                    <a:pt x="130" y="32"/>
                  </a:lnTo>
                  <a:lnTo>
                    <a:pt x="127" y="31"/>
                  </a:lnTo>
                  <a:lnTo>
                    <a:pt x="125" y="31"/>
                  </a:lnTo>
                  <a:lnTo>
                    <a:pt x="123" y="30"/>
                  </a:lnTo>
                  <a:lnTo>
                    <a:pt x="122" y="27"/>
                  </a:lnTo>
                  <a:lnTo>
                    <a:pt x="121" y="25"/>
                  </a:lnTo>
                  <a:lnTo>
                    <a:pt x="119" y="24"/>
                  </a:lnTo>
                  <a:lnTo>
                    <a:pt x="118" y="21"/>
                  </a:lnTo>
                  <a:lnTo>
                    <a:pt x="117" y="20"/>
                  </a:lnTo>
                  <a:lnTo>
                    <a:pt x="116" y="19"/>
                  </a:lnTo>
                  <a:lnTo>
                    <a:pt x="113" y="19"/>
                  </a:lnTo>
                  <a:lnTo>
                    <a:pt x="111" y="20"/>
                  </a:lnTo>
                  <a:lnTo>
                    <a:pt x="111" y="21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09" y="24"/>
                  </a:lnTo>
                  <a:lnTo>
                    <a:pt x="106" y="23"/>
                  </a:lnTo>
                  <a:lnTo>
                    <a:pt x="104" y="19"/>
                  </a:lnTo>
                  <a:lnTo>
                    <a:pt x="101" y="17"/>
                  </a:lnTo>
                  <a:lnTo>
                    <a:pt x="99" y="13"/>
                  </a:lnTo>
                  <a:lnTo>
                    <a:pt x="97" y="11"/>
                  </a:lnTo>
                  <a:lnTo>
                    <a:pt x="94" y="8"/>
                  </a:lnTo>
                  <a:lnTo>
                    <a:pt x="91" y="8"/>
                  </a:lnTo>
                  <a:lnTo>
                    <a:pt x="87" y="8"/>
                  </a:lnTo>
                  <a:lnTo>
                    <a:pt x="83" y="9"/>
                  </a:lnTo>
                  <a:lnTo>
                    <a:pt x="80" y="12"/>
                  </a:lnTo>
                  <a:lnTo>
                    <a:pt x="76" y="13"/>
                  </a:lnTo>
                  <a:lnTo>
                    <a:pt x="70" y="14"/>
                  </a:lnTo>
                  <a:lnTo>
                    <a:pt x="63" y="13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82" name="Freeform 29"/>
            <p:cNvSpPr>
              <a:spLocks/>
            </p:cNvSpPr>
            <p:nvPr/>
          </p:nvSpPr>
          <p:spPr bwMode="gray">
            <a:xfrm>
              <a:off x="3061" y="3293"/>
              <a:ext cx="414" cy="252"/>
            </a:xfrm>
            <a:custGeom>
              <a:avLst/>
              <a:gdLst>
                <a:gd name="T0" fmla="*/ 6 w 354"/>
                <a:gd name="T1" fmla="*/ 211 h 215"/>
                <a:gd name="T2" fmla="*/ 12 w 354"/>
                <a:gd name="T3" fmla="*/ 203 h 215"/>
                <a:gd name="T4" fmla="*/ 18 w 354"/>
                <a:gd name="T5" fmla="*/ 209 h 215"/>
                <a:gd name="T6" fmla="*/ 30 w 354"/>
                <a:gd name="T7" fmla="*/ 219 h 215"/>
                <a:gd name="T8" fmla="*/ 46 w 354"/>
                <a:gd name="T9" fmla="*/ 223 h 215"/>
                <a:gd name="T10" fmla="*/ 50 w 354"/>
                <a:gd name="T11" fmla="*/ 226 h 215"/>
                <a:gd name="T12" fmla="*/ 58 w 354"/>
                <a:gd name="T13" fmla="*/ 229 h 215"/>
                <a:gd name="T14" fmla="*/ 68 w 354"/>
                <a:gd name="T15" fmla="*/ 219 h 215"/>
                <a:gd name="T16" fmla="*/ 71 w 354"/>
                <a:gd name="T17" fmla="*/ 209 h 215"/>
                <a:gd name="T18" fmla="*/ 78 w 354"/>
                <a:gd name="T19" fmla="*/ 205 h 215"/>
                <a:gd name="T20" fmla="*/ 85 w 354"/>
                <a:gd name="T21" fmla="*/ 185 h 215"/>
                <a:gd name="T22" fmla="*/ 131 w 354"/>
                <a:gd name="T23" fmla="*/ 177 h 215"/>
                <a:gd name="T24" fmla="*/ 164 w 354"/>
                <a:gd name="T25" fmla="*/ 168 h 215"/>
                <a:gd name="T26" fmla="*/ 173 w 354"/>
                <a:gd name="T27" fmla="*/ 155 h 215"/>
                <a:gd name="T28" fmla="*/ 191 w 354"/>
                <a:gd name="T29" fmla="*/ 115 h 215"/>
                <a:gd name="T30" fmla="*/ 237 w 354"/>
                <a:gd name="T31" fmla="*/ 88 h 215"/>
                <a:gd name="T32" fmla="*/ 253 w 354"/>
                <a:gd name="T33" fmla="*/ 76 h 215"/>
                <a:gd name="T34" fmla="*/ 247 w 354"/>
                <a:gd name="T35" fmla="*/ 64 h 215"/>
                <a:gd name="T36" fmla="*/ 270 w 354"/>
                <a:gd name="T37" fmla="*/ 62 h 215"/>
                <a:gd name="T38" fmla="*/ 288 w 354"/>
                <a:gd name="T39" fmla="*/ 50 h 215"/>
                <a:gd name="T40" fmla="*/ 303 w 354"/>
                <a:gd name="T41" fmla="*/ 8 h 215"/>
                <a:gd name="T42" fmla="*/ 310 w 354"/>
                <a:gd name="T43" fmla="*/ 8 h 215"/>
                <a:gd name="T44" fmla="*/ 318 w 354"/>
                <a:gd name="T45" fmla="*/ 12 h 215"/>
                <a:gd name="T46" fmla="*/ 330 w 354"/>
                <a:gd name="T47" fmla="*/ 8 h 215"/>
                <a:gd name="T48" fmla="*/ 331 w 354"/>
                <a:gd name="T49" fmla="*/ 18 h 215"/>
                <a:gd name="T50" fmla="*/ 341 w 354"/>
                <a:gd name="T51" fmla="*/ 21 h 215"/>
                <a:gd name="T52" fmla="*/ 349 w 354"/>
                <a:gd name="T53" fmla="*/ 27 h 215"/>
                <a:gd name="T54" fmla="*/ 343 w 354"/>
                <a:gd name="T55" fmla="*/ 38 h 215"/>
                <a:gd name="T56" fmla="*/ 338 w 354"/>
                <a:gd name="T57" fmla="*/ 46 h 215"/>
                <a:gd name="T58" fmla="*/ 349 w 354"/>
                <a:gd name="T59" fmla="*/ 42 h 215"/>
                <a:gd name="T60" fmla="*/ 353 w 354"/>
                <a:gd name="T61" fmla="*/ 48 h 215"/>
                <a:gd name="T62" fmla="*/ 364 w 354"/>
                <a:gd name="T63" fmla="*/ 53 h 215"/>
                <a:gd name="T64" fmla="*/ 401 w 354"/>
                <a:gd name="T65" fmla="*/ 67 h 215"/>
                <a:gd name="T66" fmla="*/ 410 w 354"/>
                <a:gd name="T67" fmla="*/ 74 h 215"/>
                <a:gd name="T68" fmla="*/ 385 w 354"/>
                <a:gd name="T69" fmla="*/ 87 h 215"/>
                <a:gd name="T70" fmla="*/ 382 w 354"/>
                <a:gd name="T71" fmla="*/ 98 h 215"/>
                <a:gd name="T72" fmla="*/ 345 w 354"/>
                <a:gd name="T73" fmla="*/ 111 h 215"/>
                <a:gd name="T74" fmla="*/ 316 w 354"/>
                <a:gd name="T75" fmla="*/ 107 h 215"/>
                <a:gd name="T76" fmla="*/ 277 w 354"/>
                <a:gd name="T77" fmla="*/ 105 h 215"/>
                <a:gd name="T78" fmla="*/ 269 w 354"/>
                <a:gd name="T79" fmla="*/ 108 h 215"/>
                <a:gd name="T80" fmla="*/ 262 w 354"/>
                <a:gd name="T81" fmla="*/ 115 h 215"/>
                <a:gd name="T82" fmla="*/ 254 w 354"/>
                <a:gd name="T83" fmla="*/ 129 h 215"/>
                <a:gd name="T84" fmla="*/ 260 w 354"/>
                <a:gd name="T85" fmla="*/ 141 h 215"/>
                <a:gd name="T86" fmla="*/ 254 w 354"/>
                <a:gd name="T87" fmla="*/ 147 h 215"/>
                <a:gd name="T88" fmla="*/ 247 w 354"/>
                <a:gd name="T89" fmla="*/ 149 h 215"/>
                <a:gd name="T90" fmla="*/ 249 w 354"/>
                <a:gd name="T91" fmla="*/ 162 h 215"/>
                <a:gd name="T92" fmla="*/ 246 w 354"/>
                <a:gd name="T93" fmla="*/ 168 h 215"/>
                <a:gd name="T94" fmla="*/ 235 w 354"/>
                <a:gd name="T95" fmla="*/ 171 h 215"/>
                <a:gd name="T96" fmla="*/ 239 w 354"/>
                <a:gd name="T97" fmla="*/ 188 h 215"/>
                <a:gd name="T98" fmla="*/ 227 w 354"/>
                <a:gd name="T99" fmla="*/ 197 h 215"/>
                <a:gd name="T100" fmla="*/ 225 w 354"/>
                <a:gd name="T101" fmla="*/ 209 h 215"/>
                <a:gd name="T102" fmla="*/ 220 w 354"/>
                <a:gd name="T103" fmla="*/ 218 h 215"/>
                <a:gd name="T104" fmla="*/ 175 w 354"/>
                <a:gd name="T105" fmla="*/ 229 h 215"/>
                <a:gd name="T106" fmla="*/ 180 w 354"/>
                <a:gd name="T107" fmla="*/ 233 h 215"/>
                <a:gd name="T108" fmla="*/ 184 w 354"/>
                <a:gd name="T109" fmla="*/ 238 h 215"/>
                <a:gd name="T110" fmla="*/ 178 w 354"/>
                <a:gd name="T111" fmla="*/ 239 h 215"/>
                <a:gd name="T112" fmla="*/ 143 w 354"/>
                <a:gd name="T113" fmla="*/ 222 h 215"/>
                <a:gd name="T114" fmla="*/ 116 w 354"/>
                <a:gd name="T115" fmla="*/ 219 h 215"/>
                <a:gd name="T116" fmla="*/ 119 w 354"/>
                <a:gd name="T117" fmla="*/ 225 h 215"/>
                <a:gd name="T118" fmla="*/ 106 w 354"/>
                <a:gd name="T119" fmla="*/ 233 h 215"/>
                <a:gd name="T120" fmla="*/ 53 w 354"/>
                <a:gd name="T121" fmla="*/ 245 h 215"/>
                <a:gd name="T122" fmla="*/ 13 w 354"/>
                <a:gd name="T123" fmla="*/ 222 h 21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54"/>
                <a:gd name="T187" fmla="*/ 0 h 215"/>
                <a:gd name="T188" fmla="*/ 354 w 354"/>
                <a:gd name="T189" fmla="*/ 215 h 21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54" h="215">
                  <a:moveTo>
                    <a:pt x="0" y="184"/>
                  </a:moveTo>
                  <a:lnTo>
                    <a:pt x="2" y="184"/>
                  </a:lnTo>
                  <a:lnTo>
                    <a:pt x="4" y="183"/>
                  </a:lnTo>
                  <a:lnTo>
                    <a:pt x="5" y="180"/>
                  </a:lnTo>
                  <a:lnTo>
                    <a:pt x="5" y="178"/>
                  </a:lnTo>
                  <a:lnTo>
                    <a:pt x="6" y="175"/>
                  </a:lnTo>
                  <a:lnTo>
                    <a:pt x="9" y="174"/>
                  </a:lnTo>
                  <a:lnTo>
                    <a:pt x="10" y="173"/>
                  </a:lnTo>
                  <a:lnTo>
                    <a:pt x="12" y="173"/>
                  </a:lnTo>
                  <a:lnTo>
                    <a:pt x="14" y="174"/>
                  </a:lnTo>
                  <a:lnTo>
                    <a:pt x="15" y="175"/>
                  </a:lnTo>
                  <a:lnTo>
                    <a:pt x="15" y="178"/>
                  </a:lnTo>
                  <a:lnTo>
                    <a:pt x="15" y="179"/>
                  </a:lnTo>
                  <a:lnTo>
                    <a:pt x="15" y="180"/>
                  </a:lnTo>
                  <a:lnTo>
                    <a:pt x="20" y="185"/>
                  </a:lnTo>
                  <a:lnTo>
                    <a:pt x="26" y="187"/>
                  </a:lnTo>
                  <a:lnTo>
                    <a:pt x="32" y="187"/>
                  </a:lnTo>
                  <a:lnTo>
                    <a:pt x="38" y="187"/>
                  </a:lnTo>
                  <a:lnTo>
                    <a:pt x="38" y="189"/>
                  </a:lnTo>
                  <a:lnTo>
                    <a:pt x="39" y="190"/>
                  </a:lnTo>
                  <a:lnTo>
                    <a:pt x="40" y="191"/>
                  </a:lnTo>
                  <a:lnTo>
                    <a:pt x="41" y="191"/>
                  </a:lnTo>
                  <a:lnTo>
                    <a:pt x="41" y="192"/>
                  </a:lnTo>
                  <a:lnTo>
                    <a:pt x="43" y="193"/>
                  </a:lnTo>
                  <a:lnTo>
                    <a:pt x="43" y="195"/>
                  </a:lnTo>
                  <a:lnTo>
                    <a:pt x="45" y="195"/>
                  </a:lnTo>
                  <a:lnTo>
                    <a:pt x="47" y="195"/>
                  </a:lnTo>
                  <a:lnTo>
                    <a:pt x="50" y="195"/>
                  </a:lnTo>
                  <a:lnTo>
                    <a:pt x="52" y="193"/>
                  </a:lnTo>
                  <a:lnTo>
                    <a:pt x="55" y="191"/>
                  </a:lnTo>
                  <a:lnTo>
                    <a:pt x="57" y="190"/>
                  </a:lnTo>
                  <a:lnTo>
                    <a:pt x="58" y="187"/>
                  </a:lnTo>
                  <a:lnTo>
                    <a:pt x="59" y="185"/>
                  </a:lnTo>
                  <a:lnTo>
                    <a:pt x="59" y="181"/>
                  </a:lnTo>
                  <a:lnTo>
                    <a:pt x="59" y="178"/>
                  </a:lnTo>
                  <a:lnTo>
                    <a:pt x="61" y="178"/>
                  </a:lnTo>
                  <a:lnTo>
                    <a:pt x="63" y="178"/>
                  </a:lnTo>
                  <a:lnTo>
                    <a:pt x="64" y="178"/>
                  </a:lnTo>
                  <a:lnTo>
                    <a:pt x="65" y="178"/>
                  </a:lnTo>
                  <a:lnTo>
                    <a:pt x="67" y="175"/>
                  </a:lnTo>
                  <a:lnTo>
                    <a:pt x="67" y="173"/>
                  </a:lnTo>
                  <a:lnTo>
                    <a:pt x="67" y="169"/>
                  </a:lnTo>
                  <a:lnTo>
                    <a:pt x="67" y="167"/>
                  </a:lnTo>
                  <a:lnTo>
                    <a:pt x="73" y="158"/>
                  </a:lnTo>
                  <a:lnTo>
                    <a:pt x="81" y="154"/>
                  </a:lnTo>
                  <a:lnTo>
                    <a:pt x="89" y="151"/>
                  </a:lnTo>
                  <a:lnTo>
                    <a:pt x="102" y="150"/>
                  </a:lnTo>
                  <a:lnTo>
                    <a:pt x="112" y="151"/>
                  </a:lnTo>
                  <a:lnTo>
                    <a:pt x="124" y="150"/>
                  </a:lnTo>
                  <a:lnTo>
                    <a:pt x="129" y="148"/>
                  </a:lnTo>
                  <a:lnTo>
                    <a:pt x="135" y="145"/>
                  </a:lnTo>
                  <a:lnTo>
                    <a:pt x="140" y="143"/>
                  </a:lnTo>
                  <a:lnTo>
                    <a:pt x="144" y="140"/>
                  </a:lnTo>
                  <a:lnTo>
                    <a:pt x="146" y="138"/>
                  </a:lnTo>
                  <a:lnTo>
                    <a:pt x="147" y="134"/>
                  </a:lnTo>
                  <a:lnTo>
                    <a:pt x="148" y="132"/>
                  </a:lnTo>
                  <a:lnTo>
                    <a:pt x="151" y="128"/>
                  </a:lnTo>
                  <a:lnTo>
                    <a:pt x="156" y="119"/>
                  </a:lnTo>
                  <a:lnTo>
                    <a:pt x="159" y="108"/>
                  </a:lnTo>
                  <a:lnTo>
                    <a:pt x="163" y="98"/>
                  </a:lnTo>
                  <a:lnTo>
                    <a:pt x="169" y="89"/>
                  </a:lnTo>
                  <a:lnTo>
                    <a:pt x="176" y="83"/>
                  </a:lnTo>
                  <a:lnTo>
                    <a:pt x="189" y="78"/>
                  </a:lnTo>
                  <a:lnTo>
                    <a:pt x="203" y="75"/>
                  </a:lnTo>
                  <a:lnTo>
                    <a:pt x="216" y="69"/>
                  </a:lnTo>
                  <a:lnTo>
                    <a:pt x="217" y="68"/>
                  </a:lnTo>
                  <a:lnTo>
                    <a:pt x="217" y="67"/>
                  </a:lnTo>
                  <a:lnTo>
                    <a:pt x="216" y="65"/>
                  </a:lnTo>
                  <a:lnTo>
                    <a:pt x="213" y="62"/>
                  </a:lnTo>
                  <a:lnTo>
                    <a:pt x="212" y="60"/>
                  </a:lnTo>
                  <a:lnTo>
                    <a:pt x="211" y="57"/>
                  </a:lnTo>
                  <a:lnTo>
                    <a:pt x="211" y="55"/>
                  </a:lnTo>
                  <a:lnTo>
                    <a:pt x="215" y="51"/>
                  </a:lnTo>
                  <a:lnTo>
                    <a:pt x="219" y="50"/>
                  </a:lnTo>
                  <a:lnTo>
                    <a:pt x="225" y="51"/>
                  </a:lnTo>
                  <a:lnTo>
                    <a:pt x="231" y="53"/>
                  </a:lnTo>
                  <a:lnTo>
                    <a:pt x="230" y="51"/>
                  </a:lnTo>
                  <a:lnTo>
                    <a:pt x="229" y="50"/>
                  </a:lnTo>
                  <a:lnTo>
                    <a:pt x="239" y="49"/>
                  </a:lnTo>
                  <a:lnTo>
                    <a:pt x="246" y="43"/>
                  </a:lnTo>
                  <a:lnTo>
                    <a:pt x="250" y="36"/>
                  </a:lnTo>
                  <a:lnTo>
                    <a:pt x="253" y="26"/>
                  </a:lnTo>
                  <a:lnTo>
                    <a:pt x="256" y="17"/>
                  </a:lnTo>
                  <a:lnTo>
                    <a:pt x="259" y="7"/>
                  </a:lnTo>
                  <a:lnTo>
                    <a:pt x="264" y="0"/>
                  </a:lnTo>
                  <a:lnTo>
                    <a:pt x="264" y="2"/>
                  </a:lnTo>
                  <a:lnTo>
                    <a:pt x="265" y="4"/>
                  </a:lnTo>
                  <a:lnTo>
                    <a:pt x="265" y="7"/>
                  </a:lnTo>
                  <a:lnTo>
                    <a:pt x="266" y="8"/>
                  </a:lnTo>
                  <a:lnTo>
                    <a:pt x="269" y="9"/>
                  </a:lnTo>
                  <a:lnTo>
                    <a:pt x="270" y="10"/>
                  </a:lnTo>
                  <a:lnTo>
                    <a:pt x="272" y="10"/>
                  </a:lnTo>
                  <a:lnTo>
                    <a:pt x="276" y="8"/>
                  </a:lnTo>
                  <a:lnTo>
                    <a:pt x="278" y="7"/>
                  </a:lnTo>
                  <a:lnTo>
                    <a:pt x="282" y="4"/>
                  </a:lnTo>
                  <a:lnTo>
                    <a:pt x="282" y="7"/>
                  </a:lnTo>
                  <a:lnTo>
                    <a:pt x="282" y="9"/>
                  </a:lnTo>
                  <a:lnTo>
                    <a:pt x="282" y="12"/>
                  </a:lnTo>
                  <a:lnTo>
                    <a:pt x="282" y="14"/>
                  </a:lnTo>
                  <a:lnTo>
                    <a:pt x="283" y="15"/>
                  </a:lnTo>
                  <a:lnTo>
                    <a:pt x="284" y="18"/>
                  </a:lnTo>
                  <a:lnTo>
                    <a:pt x="287" y="18"/>
                  </a:lnTo>
                  <a:lnTo>
                    <a:pt x="289" y="18"/>
                  </a:lnTo>
                  <a:lnTo>
                    <a:pt x="292" y="18"/>
                  </a:lnTo>
                  <a:lnTo>
                    <a:pt x="294" y="19"/>
                  </a:lnTo>
                  <a:lnTo>
                    <a:pt x="295" y="19"/>
                  </a:lnTo>
                  <a:lnTo>
                    <a:pt x="296" y="20"/>
                  </a:lnTo>
                  <a:lnTo>
                    <a:pt x="298" y="23"/>
                  </a:lnTo>
                  <a:lnTo>
                    <a:pt x="298" y="25"/>
                  </a:lnTo>
                  <a:lnTo>
                    <a:pt x="296" y="27"/>
                  </a:lnTo>
                  <a:lnTo>
                    <a:pt x="294" y="30"/>
                  </a:lnTo>
                  <a:lnTo>
                    <a:pt x="293" y="32"/>
                  </a:lnTo>
                  <a:lnTo>
                    <a:pt x="290" y="35"/>
                  </a:lnTo>
                  <a:lnTo>
                    <a:pt x="289" y="38"/>
                  </a:lnTo>
                  <a:lnTo>
                    <a:pt x="289" y="41"/>
                  </a:lnTo>
                  <a:lnTo>
                    <a:pt x="289" y="39"/>
                  </a:lnTo>
                  <a:lnTo>
                    <a:pt x="289" y="37"/>
                  </a:lnTo>
                  <a:lnTo>
                    <a:pt x="292" y="37"/>
                  </a:lnTo>
                  <a:lnTo>
                    <a:pt x="294" y="36"/>
                  </a:lnTo>
                  <a:lnTo>
                    <a:pt x="298" y="36"/>
                  </a:lnTo>
                  <a:lnTo>
                    <a:pt x="300" y="36"/>
                  </a:lnTo>
                  <a:lnTo>
                    <a:pt x="302" y="37"/>
                  </a:lnTo>
                  <a:lnTo>
                    <a:pt x="302" y="38"/>
                  </a:lnTo>
                  <a:lnTo>
                    <a:pt x="302" y="41"/>
                  </a:lnTo>
                  <a:lnTo>
                    <a:pt x="301" y="43"/>
                  </a:lnTo>
                  <a:lnTo>
                    <a:pt x="300" y="45"/>
                  </a:lnTo>
                  <a:lnTo>
                    <a:pt x="301" y="48"/>
                  </a:lnTo>
                  <a:lnTo>
                    <a:pt x="311" y="45"/>
                  </a:lnTo>
                  <a:lnTo>
                    <a:pt x="322" y="47"/>
                  </a:lnTo>
                  <a:lnTo>
                    <a:pt x="331" y="51"/>
                  </a:lnTo>
                  <a:lnTo>
                    <a:pt x="341" y="56"/>
                  </a:lnTo>
                  <a:lnTo>
                    <a:pt x="343" y="57"/>
                  </a:lnTo>
                  <a:lnTo>
                    <a:pt x="347" y="57"/>
                  </a:lnTo>
                  <a:lnTo>
                    <a:pt x="351" y="57"/>
                  </a:lnTo>
                  <a:lnTo>
                    <a:pt x="354" y="57"/>
                  </a:lnTo>
                  <a:lnTo>
                    <a:pt x="351" y="63"/>
                  </a:lnTo>
                  <a:lnTo>
                    <a:pt x="346" y="67"/>
                  </a:lnTo>
                  <a:lnTo>
                    <a:pt x="339" y="71"/>
                  </a:lnTo>
                  <a:lnTo>
                    <a:pt x="333" y="73"/>
                  </a:lnTo>
                  <a:lnTo>
                    <a:pt x="329" y="74"/>
                  </a:lnTo>
                  <a:lnTo>
                    <a:pt x="325" y="74"/>
                  </a:lnTo>
                  <a:lnTo>
                    <a:pt x="321" y="74"/>
                  </a:lnTo>
                  <a:lnTo>
                    <a:pt x="317" y="74"/>
                  </a:lnTo>
                  <a:lnTo>
                    <a:pt x="327" y="84"/>
                  </a:lnTo>
                  <a:lnTo>
                    <a:pt x="340" y="90"/>
                  </a:lnTo>
                  <a:lnTo>
                    <a:pt x="325" y="95"/>
                  </a:lnTo>
                  <a:lnTo>
                    <a:pt x="311" y="96"/>
                  </a:lnTo>
                  <a:lnTo>
                    <a:pt x="295" y="95"/>
                  </a:lnTo>
                  <a:lnTo>
                    <a:pt x="293" y="98"/>
                  </a:lnTo>
                  <a:lnTo>
                    <a:pt x="287" y="95"/>
                  </a:lnTo>
                  <a:lnTo>
                    <a:pt x="278" y="94"/>
                  </a:lnTo>
                  <a:lnTo>
                    <a:pt x="270" y="91"/>
                  </a:lnTo>
                  <a:lnTo>
                    <a:pt x="263" y="90"/>
                  </a:lnTo>
                  <a:lnTo>
                    <a:pt x="254" y="91"/>
                  </a:lnTo>
                  <a:lnTo>
                    <a:pt x="246" y="92"/>
                  </a:lnTo>
                  <a:lnTo>
                    <a:pt x="237" y="90"/>
                  </a:lnTo>
                  <a:lnTo>
                    <a:pt x="235" y="89"/>
                  </a:lnTo>
                  <a:lnTo>
                    <a:pt x="234" y="90"/>
                  </a:lnTo>
                  <a:lnTo>
                    <a:pt x="231" y="91"/>
                  </a:lnTo>
                  <a:lnTo>
                    <a:pt x="230" y="92"/>
                  </a:lnTo>
                  <a:lnTo>
                    <a:pt x="228" y="94"/>
                  </a:lnTo>
                  <a:lnTo>
                    <a:pt x="227" y="95"/>
                  </a:lnTo>
                  <a:lnTo>
                    <a:pt x="224" y="95"/>
                  </a:lnTo>
                  <a:lnTo>
                    <a:pt x="224" y="98"/>
                  </a:lnTo>
                  <a:lnTo>
                    <a:pt x="223" y="103"/>
                  </a:lnTo>
                  <a:lnTo>
                    <a:pt x="221" y="106"/>
                  </a:lnTo>
                  <a:lnTo>
                    <a:pt x="218" y="109"/>
                  </a:lnTo>
                  <a:lnTo>
                    <a:pt x="217" y="110"/>
                  </a:lnTo>
                  <a:lnTo>
                    <a:pt x="218" y="113"/>
                  </a:lnTo>
                  <a:lnTo>
                    <a:pt x="219" y="115"/>
                  </a:lnTo>
                  <a:lnTo>
                    <a:pt x="221" y="118"/>
                  </a:lnTo>
                  <a:lnTo>
                    <a:pt x="222" y="120"/>
                  </a:lnTo>
                  <a:lnTo>
                    <a:pt x="222" y="122"/>
                  </a:lnTo>
                  <a:lnTo>
                    <a:pt x="221" y="124"/>
                  </a:lnTo>
                  <a:lnTo>
                    <a:pt x="219" y="125"/>
                  </a:lnTo>
                  <a:lnTo>
                    <a:pt x="217" y="125"/>
                  </a:lnTo>
                  <a:lnTo>
                    <a:pt x="216" y="125"/>
                  </a:lnTo>
                  <a:lnTo>
                    <a:pt x="215" y="125"/>
                  </a:lnTo>
                  <a:lnTo>
                    <a:pt x="213" y="125"/>
                  </a:lnTo>
                  <a:lnTo>
                    <a:pt x="211" y="127"/>
                  </a:lnTo>
                  <a:lnTo>
                    <a:pt x="211" y="130"/>
                  </a:lnTo>
                  <a:lnTo>
                    <a:pt x="212" y="132"/>
                  </a:lnTo>
                  <a:lnTo>
                    <a:pt x="213" y="136"/>
                  </a:lnTo>
                  <a:lnTo>
                    <a:pt x="213" y="138"/>
                  </a:lnTo>
                  <a:lnTo>
                    <a:pt x="213" y="140"/>
                  </a:lnTo>
                  <a:lnTo>
                    <a:pt x="213" y="142"/>
                  </a:lnTo>
                  <a:lnTo>
                    <a:pt x="211" y="143"/>
                  </a:lnTo>
                  <a:lnTo>
                    <a:pt x="210" y="143"/>
                  </a:lnTo>
                  <a:lnTo>
                    <a:pt x="207" y="143"/>
                  </a:lnTo>
                  <a:lnTo>
                    <a:pt x="205" y="143"/>
                  </a:lnTo>
                  <a:lnTo>
                    <a:pt x="204" y="144"/>
                  </a:lnTo>
                  <a:lnTo>
                    <a:pt x="201" y="146"/>
                  </a:lnTo>
                  <a:lnTo>
                    <a:pt x="200" y="149"/>
                  </a:lnTo>
                  <a:lnTo>
                    <a:pt x="201" y="152"/>
                  </a:lnTo>
                  <a:lnTo>
                    <a:pt x="201" y="156"/>
                  </a:lnTo>
                  <a:lnTo>
                    <a:pt x="204" y="160"/>
                  </a:lnTo>
                  <a:lnTo>
                    <a:pt x="200" y="161"/>
                  </a:lnTo>
                  <a:lnTo>
                    <a:pt x="198" y="163"/>
                  </a:lnTo>
                  <a:lnTo>
                    <a:pt x="195" y="166"/>
                  </a:lnTo>
                  <a:lnTo>
                    <a:pt x="194" y="168"/>
                  </a:lnTo>
                  <a:lnTo>
                    <a:pt x="193" y="171"/>
                  </a:lnTo>
                  <a:lnTo>
                    <a:pt x="192" y="173"/>
                  </a:lnTo>
                  <a:lnTo>
                    <a:pt x="192" y="175"/>
                  </a:lnTo>
                  <a:lnTo>
                    <a:pt x="192" y="178"/>
                  </a:lnTo>
                  <a:lnTo>
                    <a:pt x="192" y="180"/>
                  </a:lnTo>
                  <a:lnTo>
                    <a:pt x="192" y="183"/>
                  </a:lnTo>
                  <a:lnTo>
                    <a:pt x="191" y="185"/>
                  </a:lnTo>
                  <a:lnTo>
                    <a:pt x="188" y="186"/>
                  </a:lnTo>
                  <a:lnTo>
                    <a:pt x="180" y="190"/>
                  </a:lnTo>
                  <a:lnTo>
                    <a:pt x="169" y="190"/>
                  </a:lnTo>
                  <a:lnTo>
                    <a:pt x="159" y="191"/>
                  </a:lnTo>
                  <a:lnTo>
                    <a:pt x="150" y="195"/>
                  </a:lnTo>
                  <a:lnTo>
                    <a:pt x="152" y="195"/>
                  </a:lnTo>
                  <a:lnTo>
                    <a:pt x="152" y="196"/>
                  </a:lnTo>
                  <a:lnTo>
                    <a:pt x="153" y="197"/>
                  </a:lnTo>
                  <a:lnTo>
                    <a:pt x="154" y="199"/>
                  </a:lnTo>
                  <a:lnTo>
                    <a:pt x="154" y="201"/>
                  </a:lnTo>
                  <a:lnTo>
                    <a:pt x="156" y="202"/>
                  </a:lnTo>
                  <a:lnTo>
                    <a:pt x="157" y="203"/>
                  </a:lnTo>
                  <a:lnTo>
                    <a:pt x="156" y="203"/>
                  </a:lnTo>
                  <a:lnTo>
                    <a:pt x="154" y="203"/>
                  </a:lnTo>
                  <a:lnTo>
                    <a:pt x="153" y="204"/>
                  </a:lnTo>
                  <a:lnTo>
                    <a:pt x="152" y="204"/>
                  </a:lnTo>
                  <a:lnTo>
                    <a:pt x="152" y="205"/>
                  </a:lnTo>
                  <a:lnTo>
                    <a:pt x="142" y="199"/>
                  </a:lnTo>
                  <a:lnTo>
                    <a:pt x="132" y="193"/>
                  </a:lnTo>
                  <a:lnTo>
                    <a:pt x="122" y="189"/>
                  </a:lnTo>
                  <a:lnTo>
                    <a:pt x="111" y="185"/>
                  </a:lnTo>
                  <a:lnTo>
                    <a:pt x="99" y="185"/>
                  </a:lnTo>
                  <a:lnTo>
                    <a:pt x="99" y="186"/>
                  </a:lnTo>
                  <a:lnTo>
                    <a:pt x="99" y="187"/>
                  </a:lnTo>
                  <a:lnTo>
                    <a:pt x="98" y="189"/>
                  </a:lnTo>
                  <a:lnTo>
                    <a:pt x="98" y="190"/>
                  </a:lnTo>
                  <a:lnTo>
                    <a:pt x="99" y="191"/>
                  </a:lnTo>
                  <a:lnTo>
                    <a:pt x="102" y="192"/>
                  </a:lnTo>
                  <a:lnTo>
                    <a:pt x="99" y="195"/>
                  </a:lnTo>
                  <a:lnTo>
                    <a:pt x="97" y="197"/>
                  </a:lnTo>
                  <a:lnTo>
                    <a:pt x="93" y="199"/>
                  </a:lnTo>
                  <a:lnTo>
                    <a:pt x="91" y="199"/>
                  </a:lnTo>
                  <a:lnTo>
                    <a:pt x="87" y="201"/>
                  </a:lnTo>
                  <a:lnTo>
                    <a:pt x="73" y="203"/>
                  </a:lnTo>
                  <a:lnTo>
                    <a:pt x="58" y="205"/>
                  </a:lnTo>
                  <a:lnTo>
                    <a:pt x="45" y="209"/>
                  </a:lnTo>
                  <a:lnTo>
                    <a:pt x="32" y="215"/>
                  </a:lnTo>
                  <a:lnTo>
                    <a:pt x="27" y="205"/>
                  </a:lnTo>
                  <a:lnTo>
                    <a:pt x="20" y="197"/>
                  </a:lnTo>
                  <a:lnTo>
                    <a:pt x="11" y="189"/>
                  </a:lnTo>
                  <a:lnTo>
                    <a:pt x="2" y="184"/>
                  </a:lnTo>
                  <a:lnTo>
                    <a:pt x="0" y="184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83" name="Freeform 30"/>
            <p:cNvSpPr>
              <a:spLocks/>
            </p:cNvSpPr>
            <p:nvPr/>
          </p:nvSpPr>
          <p:spPr bwMode="gray">
            <a:xfrm>
              <a:off x="2928" y="3834"/>
              <a:ext cx="357" cy="127"/>
            </a:xfrm>
            <a:custGeom>
              <a:avLst/>
              <a:gdLst>
                <a:gd name="T0" fmla="*/ 276 w 305"/>
                <a:gd name="T1" fmla="*/ 56 h 109"/>
                <a:gd name="T2" fmla="*/ 281 w 305"/>
                <a:gd name="T3" fmla="*/ 64 h 109"/>
                <a:gd name="T4" fmla="*/ 287 w 305"/>
                <a:gd name="T5" fmla="*/ 72 h 109"/>
                <a:gd name="T6" fmla="*/ 313 w 305"/>
                <a:gd name="T7" fmla="*/ 71 h 109"/>
                <a:gd name="T8" fmla="*/ 330 w 305"/>
                <a:gd name="T9" fmla="*/ 76 h 109"/>
                <a:gd name="T10" fmla="*/ 339 w 305"/>
                <a:gd name="T11" fmla="*/ 77 h 109"/>
                <a:gd name="T12" fmla="*/ 345 w 305"/>
                <a:gd name="T13" fmla="*/ 79 h 109"/>
                <a:gd name="T14" fmla="*/ 343 w 305"/>
                <a:gd name="T15" fmla="*/ 91 h 109"/>
                <a:gd name="T16" fmla="*/ 344 w 305"/>
                <a:gd name="T17" fmla="*/ 104 h 109"/>
                <a:gd name="T18" fmla="*/ 350 w 305"/>
                <a:gd name="T19" fmla="*/ 121 h 109"/>
                <a:gd name="T20" fmla="*/ 353 w 305"/>
                <a:gd name="T21" fmla="*/ 125 h 109"/>
                <a:gd name="T22" fmla="*/ 325 w 305"/>
                <a:gd name="T23" fmla="*/ 125 h 109"/>
                <a:gd name="T24" fmla="*/ 295 w 305"/>
                <a:gd name="T25" fmla="*/ 106 h 109"/>
                <a:gd name="T26" fmla="*/ 274 w 305"/>
                <a:gd name="T27" fmla="*/ 103 h 109"/>
                <a:gd name="T28" fmla="*/ 249 w 305"/>
                <a:gd name="T29" fmla="*/ 100 h 109"/>
                <a:gd name="T30" fmla="*/ 215 w 305"/>
                <a:gd name="T31" fmla="*/ 96 h 109"/>
                <a:gd name="T32" fmla="*/ 165 w 305"/>
                <a:gd name="T33" fmla="*/ 90 h 109"/>
                <a:gd name="T34" fmla="*/ 108 w 305"/>
                <a:gd name="T35" fmla="*/ 78 h 109"/>
                <a:gd name="T36" fmla="*/ 53 w 305"/>
                <a:gd name="T37" fmla="*/ 66 h 109"/>
                <a:gd name="T38" fmla="*/ 59 w 305"/>
                <a:gd name="T39" fmla="*/ 64 h 109"/>
                <a:gd name="T40" fmla="*/ 55 w 305"/>
                <a:gd name="T41" fmla="*/ 57 h 109"/>
                <a:gd name="T42" fmla="*/ 27 w 305"/>
                <a:gd name="T43" fmla="*/ 55 h 109"/>
                <a:gd name="T44" fmla="*/ 5 w 305"/>
                <a:gd name="T45" fmla="*/ 45 h 109"/>
                <a:gd name="T46" fmla="*/ 14 w 305"/>
                <a:gd name="T47" fmla="*/ 42 h 109"/>
                <a:gd name="T48" fmla="*/ 20 w 305"/>
                <a:gd name="T49" fmla="*/ 24 h 109"/>
                <a:gd name="T50" fmla="*/ 26 w 305"/>
                <a:gd name="T51" fmla="*/ 13 h 109"/>
                <a:gd name="T52" fmla="*/ 25 w 305"/>
                <a:gd name="T53" fmla="*/ 9 h 109"/>
                <a:gd name="T54" fmla="*/ 27 w 305"/>
                <a:gd name="T55" fmla="*/ 3 h 109"/>
                <a:gd name="T56" fmla="*/ 35 w 305"/>
                <a:gd name="T57" fmla="*/ 0 h 109"/>
                <a:gd name="T58" fmla="*/ 63 w 305"/>
                <a:gd name="T59" fmla="*/ 2 h 109"/>
                <a:gd name="T60" fmla="*/ 99 w 305"/>
                <a:gd name="T61" fmla="*/ 14 h 109"/>
                <a:gd name="T62" fmla="*/ 122 w 305"/>
                <a:gd name="T63" fmla="*/ 27 h 109"/>
                <a:gd name="T64" fmla="*/ 121 w 305"/>
                <a:gd name="T65" fmla="*/ 31 h 109"/>
                <a:gd name="T66" fmla="*/ 149 w 305"/>
                <a:gd name="T67" fmla="*/ 38 h 109"/>
                <a:gd name="T68" fmla="*/ 179 w 305"/>
                <a:gd name="T69" fmla="*/ 36 h 109"/>
                <a:gd name="T70" fmla="*/ 186 w 305"/>
                <a:gd name="T71" fmla="*/ 27 h 109"/>
                <a:gd name="T72" fmla="*/ 193 w 305"/>
                <a:gd name="T73" fmla="*/ 17 h 109"/>
                <a:gd name="T74" fmla="*/ 200 w 305"/>
                <a:gd name="T75" fmla="*/ 17 h 109"/>
                <a:gd name="T76" fmla="*/ 201 w 305"/>
                <a:gd name="T77" fmla="*/ 24 h 109"/>
                <a:gd name="T78" fmla="*/ 226 w 305"/>
                <a:gd name="T79" fmla="*/ 27 h 109"/>
                <a:gd name="T80" fmla="*/ 226 w 305"/>
                <a:gd name="T81" fmla="*/ 30 h 109"/>
                <a:gd name="T82" fmla="*/ 233 w 305"/>
                <a:gd name="T83" fmla="*/ 31 h 109"/>
                <a:gd name="T84" fmla="*/ 242 w 305"/>
                <a:gd name="T85" fmla="*/ 31 h 109"/>
                <a:gd name="T86" fmla="*/ 259 w 305"/>
                <a:gd name="T87" fmla="*/ 38 h 109"/>
                <a:gd name="T88" fmla="*/ 275 w 305"/>
                <a:gd name="T89" fmla="*/ 43 h 109"/>
                <a:gd name="T90" fmla="*/ 276 w 305"/>
                <a:gd name="T91" fmla="*/ 49 h 109"/>
                <a:gd name="T92" fmla="*/ 275 w 305"/>
                <a:gd name="T93" fmla="*/ 52 h 109"/>
                <a:gd name="T94" fmla="*/ 273 w 305"/>
                <a:gd name="T95" fmla="*/ 50 h 10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05"/>
                <a:gd name="T145" fmla="*/ 0 h 109"/>
                <a:gd name="T146" fmla="*/ 305 w 305"/>
                <a:gd name="T147" fmla="*/ 109 h 10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05" h="109">
                  <a:moveTo>
                    <a:pt x="233" y="43"/>
                  </a:moveTo>
                  <a:lnTo>
                    <a:pt x="235" y="45"/>
                  </a:lnTo>
                  <a:lnTo>
                    <a:pt x="236" y="48"/>
                  </a:lnTo>
                  <a:lnTo>
                    <a:pt x="237" y="50"/>
                  </a:lnTo>
                  <a:lnTo>
                    <a:pt x="239" y="53"/>
                  </a:lnTo>
                  <a:lnTo>
                    <a:pt x="240" y="55"/>
                  </a:lnTo>
                  <a:lnTo>
                    <a:pt x="240" y="57"/>
                  </a:lnTo>
                  <a:lnTo>
                    <a:pt x="242" y="60"/>
                  </a:lnTo>
                  <a:lnTo>
                    <a:pt x="245" y="62"/>
                  </a:lnTo>
                  <a:lnTo>
                    <a:pt x="252" y="63"/>
                  </a:lnTo>
                  <a:lnTo>
                    <a:pt x="260" y="62"/>
                  </a:lnTo>
                  <a:lnTo>
                    <a:pt x="267" y="61"/>
                  </a:lnTo>
                  <a:lnTo>
                    <a:pt x="275" y="61"/>
                  </a:lnTo>
                  <a:lnTo>
                    <a:pt x="279" y="63"/>
                  </a:lnTo>
                  <a:lnTo>
                    <a:pt x="282" y="65"/>
                  </a:lnTo>
                  <a:lnTo>
                    <a:pt x="286" y="66"/>
                  </a:lnTo>
                  <a:lnTo>
                    <a:pt x="288" y="66"/>
                  </a:lnTo>
                  <a:lnTo>
                    <a:pt x="290" y="66"/>
                  </a:lnTo>
                  <a:lnTo>
                    <a:pt x="292" y="66"/>
                  </a:lnTo>
                  <a:lnTo>
                    <a:pt x="294" y="67"/>
                  </a:lnTo>
                  <a:lnTo>
                    <a:pt x="295" y="68"/>
                  </a:lnTo>
                  <a:lnTo>
                    <a:pt x="295" y="72"/>
                  </a:lnTo>
                  <a:lnTo>
                    <a:pt x="295" y="75"/>
                  </a:lnTo>
                  <a:lnTo>
                    <a:pt x="293" y="78"/>
                  </a:lnTo>
                  <a:lnTo>
                    <a:pt x="290" y="80"/>
                  </a:lnTo>
                  <a:lnTo>
                    <a:pt x="288" y="83"/>
                  </a:lnTo>
                  <a:lnTo>
                    <a:pt x="294" y="89"/>
                  </a:lnTo>
                  <a:lnTo>
                    <a:pt x="298" y="96"/>
                  </a:lnTo>
                  <a:lnTo>
                    <a:pt x="298" y="103"/>
                  </a:lnTo>
                  <a:lnTo>
                    <a:pt x="299" y="104"/>
                  </a:lnTo>
                  <a:lnTo>
                    <a:pt x="300" y="106"/>
                  </a:lnTo>
                  <a:lnTo>
                    <a:pt x="301" y="106"/>
                  </a:lnTo>
                  <a:lnTo>
                    <a:pt x="302" y="107"/>
                  </a:lnTo>
                  <a:lnTo>
                    <a:pt x="305" y="106"/>
                  </a:lnTo>
                  <a:lnTo>
                    <a:pt x="292" y="109"/>
                  </a:lnTo>
                  <a:lnTo>
                    <a:pt x="278" y="107"/>
                  </a:lnTo>
                  <a:lnTo>
                    <a:pt x="265" y="103"/>
                  </a:lnTo>
                  <a:lnTo>
                    <a:pt x="258" y="98"/>
                  </a:lnTo>
                  <a:lnTo>
                    <a:pt x="252" y="91"/>
                  </a:lnTo>
                  <a:lnTo>
                    <a:pt x="246" y="85"/>
                  </a:lnTo>
                  <a:lnTo>
                    <a:pt x="237" y="80"/>
                  </a:lnTo>
                  <a:lnTo>
                    <a:pt x="234" y="88"/>
                  </a:lnTo>
                  <a:lnTo>
                    <a:pt x="228" y="89"/>
                  </a:lnTo>
                  <a:lnTo>
                    <a:pt x="221" y="89"/>
                  </a:lnTo>
                  <a:lnTo>
                    <a:pt x="213" y="86"/>
                  </a:lnTo>
                  <a:lnTo>
                    <a:pt x="206" y="84"/>
                  </a:lnTo>
                  <a:lnTo>
                    <a:pt x="200" y="82"/>
                  </a:lnTo>
                  <a:lnTo>
                    <a:pt x="184" y="82"/>
                  </a:lnTo>
                  <a:lnTo>
                    <a:pt x="170" y="82"/>
                  </a:lnTo>
                  <a:lnTo>
                    <a:pt x="154" y="80"/>
                  </a:lnTo>
                  <a:lnTo>
                    <a:pt x="141" y="77"/>
                  </a:lnTo>
                  <a:lnTo>
                    <a:pt x="124" y="71"/>
                  </a:lnTo>
                  <a:lnTo>
                    <a:pt x="107" y="69"/>
                  </a:lnTo>
                  <a:lnTo>
                    <a:pt x="92" y="67"/>
                  </a:lnTo>
                  <a:lnTo>
                    <a:pt x="76" y="62"/>
                  </a:lnTo>
                  <a:lnTo>
                    <a:pt x="60" y="59"/>
                  </a:lnTo>
                  <a:lnTo>
                    <a:pt x="45" y="57"/>
                  </a:lnTo>
                  <a:lnTo>
                    <a:pt x="46" y="57"/>
                  </a:lnTo>
                  <a:lnTo>
                    <a:pt x="48" y="56"/>
                  </a:lnTo>
                  <a:lnTo>
                    <a:pt x="50" y="55"/>
                  </a:lnTo>
                  <a:lnTo>
                    <a:pt x="50" y="53"/>
                  </a:lnTo>
                  <a:lnTo>
                    <a:pt x="48" y="50"/>
                  </a:lnTo>
                  <a:lnTo>
                    <a:pt x="47" y="49"/>
                  </a:lnTo>
                  <a:lnTo>
                    <a:pt x="35" y="47"/>
                  </a:lnTo>
                  <a:lnTo>
                    <a:pt x="23" y="47"/>
                  </a:lnTo>
                  <a:lnTo>
                    <a:pt x="11" y="45"/>
                  </a:lnTo>
                  <a:lnTo>
                    <a:pt x="0" y="38"/>
                  </a:lnTo>
                  <a:lnTo>
                    <a:pt x="4" y="39"/>
                  </a:lnTo>
                  <a:lnTo>
                    <a:pt x="6" y="38"/>
                  </a:lnTo>
                  <a:lnTo>
                    <a:pt x="9" y="37"/>
                  </a:lnTo>
                  <a:lnTo>
                    <a:pt x="12" y="36"/>
                  </a:lnTo>
                  <a:lnTo>
                    <a:pt x="11" y="30"/>
                  </a:lnTo>
                  <a:lnTo>
                    <a:pt x="14" y="25"/>
                  </a:lnTo>
                  <a:lnTo>
                    <a:pt x="17" y="21"/>
                  </a:lnTo>
                  <a:lnTo>
                    <a:pt x="21" y="17"/>
                  </a:lnTo>
                  <a:lnTo>
                    <a:pt x="24" y="11"/>
                  </a:lnTo>
                  <a:lnTo>
                    <a:pt x="22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3" y="3"/>
                  </a:lnTo>
                  <a:lnTo>
                    <a:pt x="26" y="2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44" y="2"/>
                  </a:lnTo>
                  <a:lnTo>
                    <a:pt x="54" y="2"/>
                  </a:lnTo>
                  <a:lnTo>
                    <a:pt x="65" y="2"/>
                  </a:lnTo>
                  <a:lnTo>
                    <a:pt x="76" y="6"/>
                  </a:lnTo>
                  <a:lnTo>
                    <a:pt x="85" y="12"/>
                  </a:lnTo>
                  <a:lnTo>
                    <a:pt x="94" y="18"/>
                  </a:lnTo>
                  <a:lnTo>
                    <a:pt x="105" y="20"/>
                  </a:lnTo>
                  <a:lnTo>
                    <a:pt x="104" y="23"/>
                  </a:lnTo>
                  <a:lnTo>
                    <a:pt x="104" y="24"/>
                  </a:lnTo>
                  <a:lnTo>
                    <a:pt x="103" y="26"/>
                  </a:lnTo>
                  <a:lnTo>
                    <a:pt x="103" y="27"/>
                  </a:lnTo>
                  <a:lnTo>
                    <a:pt x="103" y="29"/>
                  </a:lnTo>
                  <a:lnTo>
                    <a:pt x="115" y="33"/>
                  </a:lnTo>
                  <a:lnTo>
                    <a:pt x="127" y="33"/>
                  </a:lnTo>
                  <a:lnTo>
                    <a:pt x="139" y="32"/>
                  </a:lnTo>
                  <a:lnTo>
                    <a:pt x="151" y="32"/>
                  </a:lnTo>
                  <a:lnTo>
                    <a:pt x="153" y="31"/>
                  </a:lnTo>
                  <a:lnTo>
                    <a:pt x="154" y="29"/>
                  </a:lnTo>
                  <a:lnTo>
                    <a:pt x="157" y="26"/>
                  </a:lnTo>
                  <a:lnTo>
                    <a:pt x="159" y="23"/>
                  </a:lnTo>
                  <a:lnTo>
                    <a:pt x="162" y="19"/>
                  </a:lnTo>
                  <a:lnTo>
                    <a:pt x="164" y="17"/>
                  </a:lnTo>
                  <a:lnTo>
                    <a:pt x="165" y="15"/>
                  </a:lnTo>
                  <a:lnTo>
                    <a:pt x="166" y="15"/>
                  </a:lnTo>
                  <a:lnTo>
                    <a:pt x="169" y="15"/>
                  </a:lnTo>
                  <a:lnTo>
                    <a:pt x="171" y="15"/>
                  </a:lnTo>
                  <a:lnTo>
                    <a:pt x="172" y="18"/>
                  </a:lnTo>
                  <a:lnTo>
                    <a:pt x="172" y="19"/>
                  </a:lnTo>
                  <a:lnTo>
                    <a:pt x="172" y="21"/>
                  </a:lnTo>
                  <a:lnTo>
                    <a:pt x="172" y="23"/>
                  </a:lnTo>
                  <a:lnTo>
                    <a:pt x="182" y="23"/>
                  </a:lnTo>
                  <a:lnTo>
                    <a:pt x="193" y="23"/>
                  </a:lnTo>
                  <a:lnTo>
                    <a:pt x="193" y="24"/>
                  </a:lnTo>
                  <a:lnTo>
                    <a:pt x="193" y="25"/>
                  </a:lnTo>
                  <a:lnTo>
                    <a:pt x="193" y="26"/>
                  </a:lnTo>
                  <a:lnTo>
                    <a:pt x="196" y="27"/>
                  </a:lnTo>
                  <a:lnTo>
                    <a:pt x="199" y="27"/>
                  </a:lnTo>
                  <a:lnTo>
                    <a:pt x="202" y="26"/>
                  </a:lnTo>
                  <a:lnTo>
                    <a:pt x="205" y="26"/>
                  </a:lnTo>
                  <a:lnTo>
                    <a:pt x="207" y="27"/>
                  </a:lnTo>
                  <a:lnTo>
                    <a:pt x="208" y="27"/>
                  </a:lnTo>
                  <a:lnTo>
                    <a:pt x="215" y="32"/>
                  </a:lnTo>
                  <a:lnTo>
                    <a:pt x="221" y="33"/>
                  </a:lnTo>
                  <a:lnTo>
                    <a:pt x="228" y="35"/>
                  </a:lnTo>
                  <a:lnTo>
                    <a:pt x="235" y="36"/>
                  </a:lnTo>
                  <a:lnTo>
                    <a:pt x="235" y="37"/>
                  </a:lnTo>
                  <a:lnTo>
                    <a:pt x="235" y="39"/>
                  </a:lnTo>
                  <a:lnTo>
                    <a:pt x="236" y="41"/>
                  </a:lnTo>
                  <a:lnTo>
                    <a:pt x="236" y="42"/>
                  </a:lnTo>
                  <a:lnTo>
                    <a:pt x="237" y="43"/>
                  </a:lnTo>
                  <a:lnTo>
                    <a:pt x="236" y="44"/>
                  </a:lnTo>
                  <a:lnTo>
                    <a:pt x="235" y="45"/>
                  </a:lnTo>
                  <a:lnTo>
                    <a:pt x="234" y="45"/>
                  </a:lnTo>
                  <a:lnTo>
                    <a:pt x="234" y="44"/>
                  </a:lnTo>
                  <a:lnTo>
                    <a:pt x="233" y="43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84" name="Freeform 31"/>
            <p:cNvSpPr>
              <a:spLocks/>
            </p:cNvSpPr>
            <p:nvPr/>
          </p:nvSpPr>
          <p:spPr bwMode="gray">
            <a:xfrm>
              <a:off x="3209" y="3876"/>
              <a:ext cx="59" cy="15"/>
            </a:xfrm>
            <a:custGeom>
              <a:avLst/>
              <a:gdLst>
                <a:gd name="T0" fmla="*/ 9 w 50"/>
                <a:gd name="T1" fmla="*/ 2 h 13"/>
                <a:gd name="T2" fmla="*/ 22 w 50"/>
                <a:gd name="T3" fmla="*/ 0 h 13"/>
                <a:gd name="T4" fmla="*/ 34 w 50"/>
                <a:gd name="T5" fmla="*/ 0 h 13"/>
                <a:gd name="T6" fmla="*/ 46 w 50"/>
                <a:gd name="T7" fmla="*/ 3 h 13"/>
                <a:gd name="T8" fmla="*/ 59 w 50"/>
                <a:gd name="T9" fmla="*/ 6 h 13"/>
                <a:gd name="T10" fmla="*/ 52 w 50"/>
                <a:gd name="T11" fmla="*/ 10 h 13"/>
                <a:gd name="T12" fmla="*/ 44 w 50"/>
                <a:gd name="T13" fmla="*/ 13 h 13"/>
                <a:gd name="T14" fmla="*/ 35 w 50"/>
                <a:gd name="T15" fmla="*/ 13 h 13"/>
                <a:gd name="T16" fmla="*/ 27 w 50"/>
                <a:gd name="T17" fmla="*/ 14 h 13"/>
                <a:gd name="T18" fmla="*/ 17 w 50"/>
                <a:gd name="T19" fmla="*/ 15 h 13"/>
                <a:gd name="T20" fmla="*/ 7 w 50"/>
                <a:gd name="T21" fmla="*/ 13 h 13"/>
                <a:gd name="T22" fmla="*/ 0 w 50"/>
                <a:gd name="T23" fmla="*/ 6 h 13"/>
                <a:gd name="T24" fmla="*/ 0 w 50"/>
                <a:gd name="T25" fmla="*/ 3 h 13"/>
                <a:gd name="T26" fmla="*/ 0 w 50"/>
                <a:gd name="T27" fmla="*/ 2 h 13"/>
                <a:gd name="T28" fmla="*/ 1 w 50"/>
                <a:gd name="T29" fmla="*/ 2 h 13"/>
                <a:gd name="T30" fmla="*/ 2 w 50"/>
                <a:gd name="T31" fmla="*/ 2 h 13"/>
                <a:gd name="T32" fmla="*/ 4 w 50"/>
                <a:gd name="T33" fmla="*/ 2 h 13"/>
                <a:gd name="T34" fmla="*/ 6 w 50"/>
                <a:gd name="T35" fmla="*/ 1 h 13"/>
                <a:gd name="T36" fmla="*/ 6 w 50"/>
                <a:gd name="T37" fmla="*/ 0 h 13"/>
                <a:gd name="T38" fmla="*/ 6 w 50"/>
                <a:gd name="T39" fmla="*/ 1 h 13"/>
                <a:gd name="T40" fmla="*/ 7 w 50"/>
                <a:gd name="T41" fmla="*/ 1 h 13"/>
                <a:gd name="T42" fmla="*/ 8 w 50"/>
                <a:gd name="T43" fmla="*/ 0 h 13"/>
                <a:gd name="T44" fmla="*/ 8 w 50"/>
                <a:gd name="T45" fmla="*/ 0 h 13"/>
                <a:gd name="T46" fmla="*/ 9 w 50"/>
                <a:gd name="T47" fmla="*/ 0 h 13"/>
                <a:gd name="T48" fmla="*/ 9 w 50"/>
                <a:gd name="T49" fmla="*/ 1 h 13"/>
                <a:gd name="T50" fmla="*/ 9 w 50"/>
                <a:gd name="T51" fmla="*/ 2 h 1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0"/>
                <a:gd name="T79" fmla="*/ 0 h 13"/>
                <a:gd name="T80" fmla="*/ 50 w 50"/>
                <a:gd name="T81" fmla="*/ 13 h 1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0" h="13">
                  <a:moveTo>
                    <a:pt x="8" y="2"/>
                  </a:moveTo>
                  <a:lnTo>
                    <a:pt x="19" y="0"/>
                  </a:lnTo>
                  <a:lnTo>
                    <a:pt x="29" y="0"/>
                  </a:lnTo>
                  <a:lnTo>
                    <a:pt x="39" y="3"/>
                  </a:lnTo>
                  <a:lnTo>
                    <a:pt x="50" y="5"/>
                  </a:lnTo>
                  <a:lnTo>
                    <a:pt x="44" y="9"/>
                  </a:lnTo>
                  <a:lnTo>
                    <a:pt x="37" y="11"/>
                  </a:lnTo>
                  <a:lnTo>
                    <a:pt x="30" y="11"/>
                  </a:lnTo>
                  <a:lnTo>
                    <a:pt x="23" y="12"/>
                  </a:lnTo>
                  <a:lnTo>
                    <a:pt x="14" y="13"/>
                  </a:lnTo>
                  <a:lnTo>
                    <a:pt x="6" y="11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85" name="Freeform 32"/>
            <p:cNvSpPr>
              <a:spLocks/>
            </p:cNvSpPr>
            <p:nvPr/>
          </p:nvSpPr>
          <p:spPr bwMode="gray">
            <a:xfrm>
              <a:off x="3336" y="3727"/>
              <a:ext cx="20" cy="33"/>
            </a:xfrm>
            <a:custGeom>
              <a:avLst/>
              <a:gdLst>
                <a:gd name="T0" fmla="*/ 2 w 17"/>
                <a:gd name="T1" fmla="*/ 13 h 28"/>
                <a:gd name="T2" fmla="*/ 1 w 17"/>
                <a:gd name="T3" fmla="*/ 19 h 28"/>
                <a:gd name="T4" fmla="*/ 1 w 17"/>
                <a:gd name="T5" fmla="*/ 24 h 28"/>
                <a:gd name="T6" fmla="*/ 2 w 17"/>
                <a:gd name="T7" fmla="*/ 27 h 28"/>
                <a:gd name="T8" fmla="*/ 5 w 17"/>
                <a:gd name="T9" fmla="*/ 31 h 28"/>
                <a:gd name="T10" fmla="*/ 7 w 17"/>
                <a:gd name="T11" fmla="*/ 32 h 28"/>
                <a:gd name="T12" fmla="*/ 12 w 17"/>
                <a:gd name="T13" fmla="*/ 33 h 28"/>
                <a:gd name="T14" fmla="*/ 19 w 17"/>
                <a:gd name="T15" fmla="*/ 32 h 28"/>
                <a:gd name="T16" fmla="*/ 20 w 17"/>
                <a:gd name="T17" fmla="*/ 26 h 28"/>
                <a:gd name="T18" fmla="*/ 20 w 17"/>
                <a:gd name="T19" fmla="*/ 19 h 28"/>
                <a:gd name="T20" fmla="*/ 18 w 17"/>
                <a:gd name="T21" fmla="*/ 12 h 28"/>
                <a:gd name="T22" fmla="*/ 14 w 17"/>
                <a:gd name="T23" fmla="*/ 6 h 28"/>
                <a:gd name="T24" fmla="*/ 9 w 17"/>
                <a:gd name="T25" fmla="*/ 0 h 28"/>
                <a:gd name="T26" fmla="*/ 8 w 17"/>
                <a:gd name="T27" fmla="*/ 0 h 28"/>
                <a:gd name="T28" fmla="*/ 6 w 17"/>
                <a:gd name="T29" fmla="*/ 2 h 28"/>
                <a:gd name="T30" fmla="*/ 5 w 17"/>
                <a:gd name="T31" fmla="*/ 4 h 28"/>
                <a:gd name="T32" fmla="*/ 2 w 17"/>
                <a:gd name="T33" fmla="*/ 6 h 28"/>
                <a:gd name="T34" fmla="*/ 1 w 17"/>
                <a:gd name="T35" fmla="*/ 11 h 28"/>
                <a:gd name="T36" fmla="*/ 0 w 17"/>
                <a:gd name="T37" fmla="*/ 13 h 28"/>
                <a:gd name="T38" fmla="*/ 1 w 17"/>
                <a:gd name="T39" fmla="*/ 13 h 28"/>
                <a:gd name="T40" fmla="*/ 2 w 17"/>
                <a:gd name="T41" fmla="*/ 13 h 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"/>
                <a:gd name="T64" fmla="*/ 0 h 28"/>
                <a:gd name="T65" fmla="*/ 17 w 17"/>
                <a:gd name="T66" fmla="*/ 28 h 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" h="28">
                  <a:moveTo>
                    <a:pt x="2" y="11"/>
                  </a:moveTo>
                  <a:lnTo>
                    <a:pt x="1" y="16"/>
                  </a:lnTo>
                  <a:lnTo>
                    <a:pt x="1" y="20"/>
                  </a:lnTo>
                  <a:lnTo>
                    <a:pt x="2" y="23"/>
                  </a:lnTo>
                  <a:lnTo>
                    <a:pt x="4" y="26"/>
                  </a:lnTo>
                  <a:lnTo>
                    <a:pt x="6" y="27"/>
                  </a:lnTo>
                  <a:lnTo>
                    <a:pt x="10" y="28"/>
                  </a:lnTo>
                  <a:lnTo>
                    <a:pt x="16" y="27"/>
                  </a:lnTo>
                  <a:lnTo>
                    <a:pt x="17" y="22"/>
                  </a:lnTo>
                  <a:lnTo>
                    <a:pt x="17" y="16"/>
                  </a:lnTo>
                  <a:lnTo>
                    <a:pt x="15" y="10"/>
                  </a:lnTo>
                  <a:lnTo>
                    <a:pt x="12" y="5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2" y="11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86" name="Freeform 33"/>
            <p:cNvSpPr>
              <a:spLocks/>
            </p:cNvSpPr>
            <p:nvPr/>
          </p:nvSpPr>
          <p:spPr bwMode="gray">
            <a:xfrm>
              <a:off x="3441" y="3493"/>
              <a:ext cx="268" cy="328"/>
            </a:xfrm>
            <a:custGeom>
              <a:avLst/>
              <a:gdLst>
                <a:gd name="T0" fmla="*/ 54 w 229"/>
                <a:gd name="T1" fmla="*/ 57 h 280"/>
                <a:gd name="T2" fmla="*/ 76 w 229"/>
                <a:gd name="T3" fmla="*/ 47 h 280"/>
                <a:gd name="T4" fmla="*/ 96 w 229"/>
                <a:gd name="T5" fmla="*/ 32 h 280"/>
                <a:gd name="T6" fmla="*/ 102 w 229"/>
                <a:gd name="T7" fmla="*/ 40 h 280"/>
                <a:gd name="T8" fmla="*/ 200 w 229"/>
                <a:gd name="T9" fmla="*/ 53 h 280"/>
                <a:gd name="T10" fmla="*/ 259 w 229"/>
                <a:gd name="T11" fmla="*/ 1 h 280"/>
                <a:gd name="T12" fmla="*/ 267 w 229"/>
                <a:gd name="T13" fmla="*/ 4 h 280"/>
                <a:gd name="T14" fmla="*/ 266 w 229"/>
                <a:gd name="T15" fmla="*/ 16 h 280"/>
                <a:gd name="T16" fmla="*/ 256 w 229"/>
                <a:gd name="T17" fmla="*/ 22 h 280"/>
                <a:gd name="T18" fmla="*/ 259 w 229"/>
                <a:gd name="T19" fmla="*/ 36 h 280"/>
                <a:gd name="T20" fmla="*/ 246 w 229"/>
                <a:gd name="T21" fmla="*/ 70 h 280"/>
                <a:gd name="T22" fmla="*/ 234 w 229"/>
                <a:gd name="T23" fmla="*/ 75 h 280"/>
                <a:gd name="T24" fmla="*/ 173 w 229"/>
                <a:gd name="T25" fmla="*/ 73 h 280"/>
                <a:gd name="T26" fmla="*/ 101 w 229"/>
                <a:gd name="T27" fmla="*/ 71 h 280"/>
                <a:gd name="T28" fmla="*/ 66 w 229"/>
                <a:gd name="T29" fmla="*/ 98 h 280"/>
                <a:gd name="T30" fmla="*/ 69 w 229"/>
                <a:gd name="T31" fmla="*/ 119 h 280"/>
                <a:gd name="T32" fmla="*/ 76 w 229"/>
                <a:gd name="T33" fmla="*/ 132 h 280"/>
                <a:gd name="T34" fmla="*/ 90 w 229"/>
                <a:gd name="T35" fmla="*/ 142 h 280"/>
                <a:gd name="T36" fmla="*/ 90 w 229"/>
                <a:gd name="T37" fmla="*/ 151 h 280"/>
                <a:gd name="T38" fmla="*/ 99 w 229"/>
                <a:gd name="T39" fmla="*/ 151 h 280"/>
                <a:gd name="T40" fmla="*/ 109 w 229"/>
                <a:gd name="T41" fmla="*/ 136 h 280"/>
                <a:gd name="T42" fmla="*/ 151 w 229"/>
                <a:gd name="T43" fmla="*/ 132 h 280"/>
                <a:gd name="T44" fmla="*/ 198 w 229"/>
                <a:gd name="T45" fmla="*/ 119 h 280"/>
                <a:gd name="T46" fmla="*/ 198 w 229"/>
                <a:gd name="T47" fmla="*/ 128 h 280"/>
                <a:gd name="T48" fmla="*/ 166 w 229"/>
                <a:gd name="T49" fmla="*/ 143 h 280"/>
                <a:gd name="T50" fmla="*/ 130 w 229"/>
                <a:gd name="T51" fmla="*/ 170 h 280"/>
                <a:gd name="T52" fmla="*/ 121 w 229"/>
                <a:gd name="T53" fmla="*/ 165 h 280"/>
                <a:gd name="T54" fmla="*/ 121 w 229"/>
                <a:gd name="T55" fmla="*/ 168 h 280"/>
                <a:gd name="T56" fmla="*/ 117 w 229"/>
                <a:gd name="T57" fmla="*/ 173 h 280"/>
                <a:gd name="T58" fmla="*/ 137 w 229"/>
                <a:gd name="T59" fmla="*/ 191 h 280"/>
                <a:gd name="T60" fmla="*/ 158 w 229"/>
                <a:gd name="T61" fmla="*/ 230 h 280"/>
                <a:gd name="T62" fmla="*/ 164 w 229"/>
                <a:gd name="T63" fmla="*/ 258 h 280"/>
                <a:gd name="T64" fmla="*/ 158 w 229"/>
                <a:gd name="T65" fmla="*/ 275 h 280"/>
                <a:gd name="T66" fmla="*/ 131 w 229"/>
                <a:gd name="T67" fmla="*/ 280 h 280"/>
                <a:gd name="T68" fmla="*/ 125 w 229"/>
                <a:gd name="T69" fmla="*/ 289 h 280"/>
                <a:gd name="T70" fmla="*/ 118 w 229"/>
                <a:gd name="T71" fmla="*/ 288 h 280"/>
                <a:gd name="T72" fmla="*/ 116 w 229"/>
                <a:gd name="T73" fmla="*/ 278 h 280"/>
                <a:gd name="T74" fmla="*/ 116 w 229"/>
                <a:gd name="T75" fmla="*/ 252 h 280"/>
                <a:gd name="T76" fmla="*/ 97 w 229"/>
                <a:gd name="T77" fmla="*/ 227 h 280"/>
                <a:gd name="T78" fmla="*/ 104 w 229"/>
                <a:gd name="T79" fmla="*/ 220 h 280"/>
                <a:gd name="T80" fmla="*/ 104 w 229"/>
                <a:gd name="T81" fmla="*/ 209 h 280"/>
                <a:gd name="T82" fmla="*/ 90 w 229"/>
                <a:gd name="T83" fmla="*/ 201 h 280"/>
                <a:gd name="T84" fmla="*/ 67 w 229"/>
                <a:gd name="T85" fmla="*/ 218 h 280"/>
                <a:gd name="T86" fmla="*/ 76 w 229"/>
                <a:gd name="T87" fmla="*/ 240 h 280"/>
                <a:gd name="T88" fmla="*/ 73 w 229"/>
                <a:gd name="T89" fmla="*/ 257 h 280"/>
                <a:gd name="T90" fmla="*/ 77 w 229"/>
                <a:gd name="T91" fmla="*/ 268 h 280"/>
                <a:gd name="T92" fmla="*/ 75 w 229"/>
                <a:gd name="T93" fmla="*/ 306 h 280"/>
                <a:gd name="T94" fmla="*/ 76 w 229"/>
                <a:gd name="T95" fmla="*/ 314 h 280"/>
                <a:gd name="T96" fmla="*/ 88 w 229"/>
                <a:gd name="T97" fmla="*/ 317 h 280"/>
                <a:gd name="T98" fmla="*/ 83 w 229"/>
                <a:gd name="T99" fmla="*/ 327 h 280"/>
                <a:gd name="T100" fmla="*/ 59 w 229"/>
                <a:gd name="T101" fmla="*/ 327 h 280"/>
                <a:gd name="T102" fmla="*/ 33 w 229"/>
                <a:gd name="T103" fmla="*/ 303 h 280"/>
                <a:gd name="T104" fmla="*/ 41 w 229"/>
                <a:gd name="T105" fmla="*/ 251 h 280"/>
                <a:gd name="T106" fmla="*/ 7 w 229"/>
                <a:gd name="T107" fmla="*/ 223 h 280"/>
                <a:gd name="T108" fmla="*/ 13 w 229"/>
                <a:gd name="T109" fmla="*/ 191 h 280"/>
                <a:gd name="T110" fmla="*/ 28 w 229"/>
                <a:gd name="T111" fmla="*/ 168 h 280"/>
                <a:gd name="T112" fmla="*/ 35 w 229"/>
                <a:gd name="T113" fmla="*/ 148 h 280"/>
                <a:gd name="T114" fmla="*/ 37 w 229"/>
                <a:gd name="T115" fmla="*/ 121 h 280"/>
                <a:gd name="T116" fmla="*/ 53 w 229"/>
                <a:gd name="T117" fmla="*/ 105 h 280"/>
                <a:gd name="T118" fmla="*/ 51 w 229"/>
                <a:gd name="T119" fmla="*/ 84 h 280"/>
                <a:gd name="T120" fmla="*/ 51 w 229"/>
                <a:gd name="T121" fmla="*/ 78 h 28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29"/>
                <a:gd name="T184" fmla="*/ 0 h 280"/>
                <a:gd name="T185" fmla="*/ 229 w 229"/>
                <a:gd name="T186" fmla="*/ 280 h 28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29" h="280">
                  <a:moveTo>
                    <a:pt x="40" y="66"/>
                  </a:moveTo>
                  <a:lnTo>
                    <a:pt x="44" y="61"/>
                  </a:lnTo>
                  <a:lnTo>
                    <a:pt x="45" y="55"/>
                  </a:lnTo>
                  <a:lnTo>
                    <a:pt x="46" y="49"/>
                  </a:lnTo>
                  <a:lnTo>
                    <a:pt x="48" y="45"/>
                  </a:lnTo>
                  <a:lnTo>
                    <a:pt x="52" y="44"/>
                  </a:lnTo>
                  <a:lnTo>
                    <a:pt x="59" y="45"/>
                  </a:lnTo>
                  <a:lnTo>
                    <a:pt x="65" y="40"/>
                  </a:lnTo>
                  <a:lnTo>
                    <a:pt x="70" y="34"/>
                  </a:lnTo>
                  <a:lnTo>
                    <a:pt x="75" y="30"/>
                  </a:lnTo>
                  <a:lnTo>
                    <a:pt x="80" y="27"/>
                  </a:lnTo>
                  <a:lnTo>
                    <a:pt x="82" y="27"/>
                  </a:lnTo>
                  <a:lnTo>
                    <a:pt x="83" y="28"/>
                  </a:lnTo>
                  <a:lnTo>
                    <a:pt x="85" y="31"/>
                  </a:lnTo>
                  <a:lnTo>
                    <a:pt x="86" y="33"/>
                  </a:lnTo>
                  <a:lnTo>
                    <a:pt x="87" y="34"/>
                  </a:lnTo>
                  <a:lnTo>
                    <a:pt x="113" y="39"/>
                  </a:lnTo>
                  <a:lnTo>
                    <a:pt x="141" y="45"/>
                  </a:lnTo>
                  <a:lnTo>
                    <a:pt x="157" y="46"/>
                  </a:lnTo>
                  <a:lnTo>
                    <a:pt x="171" y="45"/>
                  </a:lnTo>
                  <a:lnTo>
                    <a:pt x="186" y="40"/>
                  </a:lnTo>
                  <a:lnTo>
                    <a:pt x="199" y="28"/>
                  </a:lnTo>
                  <a:lnTo>
                    <a:pt x="210" y="15"/>
                  </a:lnTo>
                  <a:lnTo>
                    <a:pt x="221" y="1"/>
                  </a:lnTo>
                  <a:lnTo>
                    <a:pt x="222" y="0"/>
                  </a:lnTo>
                  <a:lnTo>
                    <a:pt x="224" y="0"/>
                  </a:lnTo>
                  <a:lnTo>
                    <a:pt x="227" y="2"/>
                  </a:lnTo>
                  <a:lnTo>
                    <a:pt x="228" y="3"/>
                  </a:lnTo>
                  <a:lnTo>
                    <a:pt x="229" y="7"/>
                  </a:lnTo>
                  <a:lnTo>
                    <a:pt x="229" y="9"/>
                  </a:lnTo>
                  <a:lnTo>
                    <a:pt x="228" y="12"/>
                  </a:lnTo>
                  <a:lnTo>
                    <a:pt x="227" y="14"/>
                  </a:lnTo>
                  <a:lnTo>
                    <a:pt x="224" y="15"/>
                  </a:lnTo>
                  <a:lnTo>
                    <a:pt x="223" y="16"/>
                  </a:lnTo>
                  <a:lnTo>
                    <a:pt x="221" y="18"/>
                  </a:lnTo>
                  <a:lnTo>
                    <a:pt x="219" y="19"/>
                  </a:lnTo>
                  <a:lnTo>
                    <a:pt x="219" y="22"/>
                  </a:lnTo>
                  <a:lnTo>
                    <a:pt x="219" y="25"/>
                  </a:lnTo>
                  <a:lnTo>
                    <a:pt x="221" y="28"/>
                  </a:lnTo>
                  <a:lnTo>
                    <a:pt x="221" y="31"/>
                  </a:lnTo>
                  <a:lnTo>
                    <a:pt x="222" y="34"/>
                  </a:lnTo>
                  <a:lnTo>
                    <a:pt x="221" y="37"/>
                  </a:lnTo>
                  <a:lnTo>
                    <a:pt x="215" y="49"/>
                  </a:lnTo>
                  <a:lnTo>
                    <a:pt x="210" y="60"/>
                  </a:lnTo>
                  <a:lnTo>
                    <a:pt x="208" y="61"/>
                  </a:lnTo>
                  <a:lnTo>
                    <a:pt x="206" y="63"/>
                  </a:lnTo>
                  <a:lnTo>
                    <a:pt x="204" y="64"/>
                  </a:lnTo>
                  <a:lnTo>
                    <a:pt x="200" y="64"/>
                  </a:lnTo>
                  <a:lnTo>
                    <a:pt x="188" y="64"/>
                  </a:lnTo>
                  <a:lnTo>
                    <a:pt x="175" y="61"/>
                  </a:lnTo>
                  <a:lnTo>
                    <a:pt x="162" y="60"/>
                  </a:lnTo>
                  <a:lnTo>
                    <a:pt x="148" y="62"/>
                  </a:lnTo>
                  <a:lnTo>
                    <a:pt x="135" y="66"/>
                  </a:lnTo>
                  <a:lnTo>
                    <a:pt x="122" y="66"/>
                  </a:lnTo>
                  <a:lnTo>
                    <a:pt x="104" y="63"/>
                  </a:lnTo>
                  <a:lnTo>
                    <a:pt x="86" y="61"/>
                  </a:lnTo>
                  <a:lnTo>
                    <a:pt x="69" y="62"/>
                  </a:lnTo>
                  <a:lnTo>
                    <a:pt x="62" y="67"/>
                  </a:lnTo>
                  <a:lnTo>
                    <a:pt x="57" y="74"/>
                  </a:lnTo>
                  <a:lnTo>
                    <a:pt x="56" y="84"/>
                  </a:lnTo>
                  <a:lnTo>
                    <a:pt x="56" y="93"/>
                  </a:lnTo>
                  <a:lnTo>
                    <a:pt x="57" y="102"/>
                  </a:lnTo>
                  <a:lnTo>
                    <a:pt x="58" y="102"/>
                  </a:lnTo>
                  <a:lnTo>
                    <a:pt x="59" y="102"/>
                  </a:lnTo>
                  <a:lnTo>
                    <a:pt x="62" y="102"/>
                  </a:lnTo>
                  <a:lnTo>
                    <a:pt x="62" y="107"/>
                  </a:lnTo>
                  <a:lnTo>
                    <a:pt x="64" y="109"/>
                  </a:lnTo>
                  <a:lnTo>
                    <a:pt x="65" y="113"/>
                  </a:lnTo>
                  <a:lnTo>
                    <a:pt x="69" y="115"/>
                  </a:lnTo>
                  <a:lnTo>
                    <a:pt x="71" y="116"/>
                  </a:lnTo>
                  <a:lnTo>
                    <a:pt x="75" y="119"/>
                  </a:lnTo>
                  <a:lnTo>
                    <a:pt x="77" y="121"/>
                  </a:lnTo>
                  <a:lnTo>
                    <a:pt x="79" y="122"/>
                  </a:lnTo>
                  <a:lnTo>
                    <a:pt x="79" y="125"/>
                  </a:lnTo>
                  <a:lnTo>
                    <a:pt x="79" y="127"/>
                  </a:lnTo>
                  <a:lnTo>
                    <a:pt x="77" y="129"/>
                  </a:lnTo>
                  <a:lnTo>
                    <a:pt x="80" y="129"/>
                  </a:lnTo>
                  <a:lnTo>
                    <a:pt x="81" y="131"/>
                  </a:lnTo>
                  <a:lnTo>
                    <a:pt x="83" y="131"/>
                  </a:lnTo>
                  <a:lnTo>
                    <a:pt x="85" y="129"/>
                  </a:lnTo>
                  <a:lnTo>
                    <a:pt x="87" y="127"/>
                  </a:lnTo>
                  <a:lnTo>
                    <a:pt x="89" y="123"/>
                  </a:lnTo>
                  <a:lnTo>
                    <a:pt x="91" y="120"/>
                  </a:lnTo>
                  <a:lnTo>
                    <a:pt x="93" y="116"/>
                  </a:lnTo>
                  <a:lnTo>
                    <a:pt x="94" y="115"/>
                  </a:lnTo>
                  <a:lnTo>
                    <a:pt x="97" y="114"/>
                  </a:lnTo>
                  <a:lnTo>
                    <a:pt x="112" y="113"/>
                  </a:lnTo>
                  <a:lnTo>
                    <a:pt x="129" y="113"/>
                  </a:lnTo>
                  <a:lnTo>
                    <a:pt x="145" y="109"/>
                  </a:lnTo>
                  <a:lnTo>
                    <a:pt x="152" y="107"/>
                  </a:lnTo>
                  <a:lnTo>
                    <a:pt x="159" y="103"/>
                  </a:lnTo>
                  <a:lnTo>
                    <a:pt x="169" y="102"/>
                  </a:lnTo>
                  <a:lnTo>
                    <a:pt x="169" y="104"/>
                  </a:lnTo>
                  <a:lnTo>
                    <a:pt x="169" y="105"/>
                  </a:lnTo>
                  <a:lnTo>
                    <a:pt x="169" y="108"/>
                  </a:lnTo>
                  <a:lnTo>
                    <a:pt x="169" y="109"/>
                  </a:lnTo>
                  <a:lnTo>
                    <a:pt x="168" y="110"/>
                  </a:lnTo>
                  <a:lnTo>
                    <a:pt x="166" y="111"/>
                  </a:lnTo>
                  <a:lnTo>
                    <a:pt x="153" y="115"/>
                  </a:lnTo>
                  <a:lnTo>
                    <a:pt x="142" y="122"/>
                  </a:lnTo>
                  <a:lnTo>
                    <a:pt x="135" y="134"/>
                  </a:lnTo>
                  <a:lnTo>
                    <a:pt x="129" y="141"/>
                  </a:lnTo>
                  <a:lnTo>
                    <a:pt x="121" y="145"/>
                  </a:lnTo>
                  <a:lnTo>
                    <a:pt x="111" y="145"/>
                  </a:lnTo>
                  <a:lnTo>
                    <a:pt x="109" y="145"/>
                  </a:lnTo>
                  <a:lnTo>
                    <a:pt x="106" y="144"/>
                  </a:lnTo>
                  <a:lnTo>
                    <a:pt x="105" y="143"/>
                  </a:lnTo>
                  <a:lnTo>
                    <a:pt x="103" y="141"/>
                  </a:lnTo>
                  <a:lnTo>
                    <a:pt x="101" y="141"/>
                  </a:lnTo>
                  <a:lnTo>
                    <a:pt x="99" y="141"/>
                  </a:lnTo>
                  <a:lnTo>
                    <a:pt x="100" y="141"/>
                  </a:lnTo>
                  <a:lnTo>
                    <a:pt x="103" y="143"/>
                  </a:lnTo>
                  <a:lnTo>
                    <a:pt x="103" y="144"/>
                  </a:lnTo>
                  <a:lnTo>
                    <a:pt x="103" y="146"/>
                  </a:lnTo>
                  <a:lnTo>
                    <a:pt x="101" y="148"/>
                  </a:lnTo>
                  <a:lnTo>
                    <a:pt x="100" y="148"/>
                  </a:lnTo>
                  <a:lnTo>
                    <a:pt x="98" y="149"/>
                  </a:lnTo>
                  <a:lnTo>
                    <a:pt x="97" y="149"/>
                  </a:lnTo>
                  <a:lnTo>
                    <a:pt x="106" y="157"/>
                  </a:lnTo>
                  <a:lnTo>
                    <a:pt x="117" y="163"/>
                  </a:lnTo>
                  <a:lnTo>
                    <a:pt x="127" y="172"/>
                  </a:lnTo>
                  <a:lnTo>
                    <a:pt x="135" y="181"/>
                  </a:lnTo>
                  <a:lnTo>
                    <a:pt x="136" y="188"/>
                  </a:lnTo>
                  <a:lnTo>
                    <a:pt x="135" y="196"/>
                  </a:lnTo>
                  <a:lnTo>
                    <a:pt x="133" y="202"/>
                  </a:lnTo>
                  <a:lnTo>
                    <a:pt x="133" y="209"/>
                  </a:lnTo>
                  <a:lnTo>
                    <a:pt x="136" y="214"/>
                  </a:lnTo>
                  <a:lnTo>
                    <a:pt x="140" y="220"/>
                  </a:lnTo>
                  <a:lnTo>
                    <a:pt x="144" y="226"/>
                  </a:lnTo>
                  <a:lnTo>
                    <a:pt x="145" y="231"/>
                  </a:lnTo>
                  <a:lnTo>
                    <a:pt x="141" y="234"/>
                  </a:lnTo>
                  <a:lnTo>
                    <a:pt x="135" y="235"/>
                  </a:lnTo>
                  <a:lnTo>
                    <a:pt x="128" y="235"/>
                  </a:lnTo>
                  <a:lnTo>
                    <a:pt x="121" y="235"/>
                  </a:lnTo>
                  <a:lnTo>
                    <a:pt x="113" y="238"/>
                  </a:lnTo>
                  <a:lnTo>
                    <a:pt x="112" y="239"/>
                  </a:lnTo>
                  <a:lnTo>
                    <a:pt x="111" y="241"/>
                  </a:lnTo>
                  <a:lnTo>
                    <a:pt x="110" y="244"/>
                  </a:lnTo>
                  <a:lnTo>
                    <a:pt x="109" y="245"/>
                  </a:lnTo>
                  <a:lnTo>
                    <a:pt x="107" y="247"/>
                  </a:lnTo>
                  <a:lnTo>
                    <a:pt x="106" y="249"/>
                  </a:lnTo>
                  <a:lnTo>
                    <a:pt x="103" y="249"/>
                  </a:lnTo>
                  <a:lnTo>
                    <a:pt x="101" y="247"/>
                  </a:lnTo>
                  <a:lnTo>
                    <a:pt x="101" y="246"/>
                  </a:lnTo>
                  <a:lnTo>
                    <a:pt x="100" y="245"/>
                  </a:lnTo>
                  <a:lnTo>
                    <a:pt x="100" y="243"/>
                  </a:lnTo>
                  <a:lnTo>
                    <a:pt x="99" y="241"/>
                  </a:lnTo>
                  <a:lnTo>
                    <a:pt x="99" y="237"/>
                  </a:lnTo>
                  <a:lnTo>
                    <a:pt x="101" y="232"/>
                  </a:lnTo>
                  <a:lnTo>
                    <a:pt x="104" y="226"/>
                  </a:lnTo>
                  <a:lnTo>
                    <a:pt x="103" y="221"/>
                  </a:lnTo>
                  <a:lnTo>
                    <a:pt x="99" y="215"/>
                  </a:lnTo>
                  <a:lnTo>
                    <a:pt x="92" y="209"/>
                  </a:lnTo>
                  <a:lnTo>
                    <a:pt x="87" y="204"/>
                  </a:lnTo>
                  <a:lnTo>
                    <a:pt x="83" y="197"/>
                  </a:lnTo>
                  <a:lnTo>
                    <a:pt x="83" y="194"/>
                  </a:lnTo>
                  <a:lnTo>
                    <a:pt x="85" y="193"/>
                  </a:lnTo>
                  <a:lnTo>
                    <a:pt x="86" y="192"/>
                  </a:lnTo>
                  <a:lnTo>
                    <a:pt x="88" y="190"/>
                  </a:lnTo>
                  <a:lnTo>
                    <a:pt x="89" y="188"/>
                  </a:lnTo>
                  <a:lnTo>
                    <a:pt x="91" y="186"/>
                  </a:lnTo>
                  <a:lnTo>
                    <a:pt x="92" y="184"/>
                  </a:lnTo>
                  <a:lnTo>
                    <a:pt x="92" y="181"/>
                  </a:lnTo>
                  <a:lnTo>
                    <a:pt x="89" y="178"/>
                  </a:lnTo>
                  <a:lnTo>
                    <a:pt x="87" y="175"/>
                  </a:lnTo>
                  <a:lnTo>
                    <a:pt x="83" y="173"/>
                  </a:lnTo>
                  <a:lnTo>
                    <a:pt x="81" y="172"/>
                  </a:lnTo>
                  <a:lnTo>
                    <a:pt x="77" y="172"/>
                  </a:lnTo>
                  <a:lnTo>
                    <a:pt x="74" y="173"/>
                  </a:lnTo>
                  <a:lnTo>
                    <a:pt x="65" y="178"/>
                  </a:lnTo>
                  <a:lnTo>
                    <a:pt x="54" y="179"/>
                  </a:lnTo>
                  <a:lnTo>
                    <a:pt x="57" y="186"/>
                  </a:lnTo>
                  <a:lnTo>
                    <a:pt x="62" y="193"/>
                  </a:lnTo>
                  <a:lnTo>
                    <a:pt x="65" y="200"/>
                  </a:lnTo>
                  <a:lnTo>
                    <a:pt x="66" y="203"/>
                  </a:lnTo>
                  <a:lnTo>
                    <a:pt x="65" y="205"/>
                  </a:lnTo>
                  <a:lnTo>
                    <a:pt x="64" y="209"/>
                  </a:lnTo>
                  <a:lnTo>
                    <a:pt x="62" y="211"/>
                  </a:lnTo>
                  <a:lnTo>
                    <a:pt x="62" y="215"/>
                  </a:lnTo>
                  <a:lnTo>
                    <a:pt x="62" y="219"/>
                  </a:lnTo>
                  <a:lnTo>
                    <a:pt x="63" y="219"/>
                  </a:lnTo>
                  <a:lnTo>
                    <a:pt x="64" y="219"/>
                  </a:lnTo>
                  <a:lnTo>
                    <a:pt x="66" y="219"/>
                  </a:lnTo>
                  <a:lnTo>
                    <a:pt x="66" y="229"/>
                  </a:lnTo>
                  <a:lnTo>
                    <a:pt x="66" y="240"/>
                  </a:lnTo>
                  <a:lnTo>
                    <a:pt x="65" y="250"/>
                  </a:lnTo>
                  <a:lnTo>
                    <a:pt x="62" y="259"/>
                  </a:lnTo>
                  <a:lnTo>
                    <a:pt x="64" y="261"/>
                  </a:lnTo>
                  <a:lnTo>
                    <a:pt x="64" y="262"/>
                  </a:lnTo>
                  <a:lnTo>
                    <a:pt x="65" y="264"/>
                  </a:lnTo>
                  <a:lnTo>
                    <a:pt x="65" y="265"/>
                  </a:lnTo>
                  <a:lnTo>
                    <a:pt x="65" y="268"/>
                  </a:lnTo>
                  <a:lnTo>
                    <a:pt x="66" y="269"/>
                  </a:lnTo>
                  <a:lnTo>
                    <a:pt x="69" y="270"/>
                  </a:lnTo>
                  <a:lnTo>
                    <a:pt x="71" y="270"/>
                  </a:lnTo>
                  <a:lnTo>
                    <a:pt x="75" y="271"/>
                  </a:lnTo>
                  <a:lnTo>
                    <a:pt x="77" y="271"/>
                  </a:lnTo>
                  <a:lnTo>
                    <a:pt x="76" y="274"/>
                  </a:lnTo>
                  <a:lnTo>
                    <a:pt x="74" y="276"/>
                  </a:lnTo>
                  <a:lnTo>
                    <a:pt x="71" y="279"/>
                  </a:lnTo>
                  <a:lnTo>
                    <a:pt x="69" y="280"/>
                  </a:lnTo>
                  <a:lnTo>
                    <a:pt x="66" y="280"/>
                  </a:lnTo>
                  <a:lnTo>
                    <a:pt x="58" y="279"/>
                  </a:lnTo>
                  <a:lnTo>
                    <a:pt x="50" y="279"/>
                  </a:lnTo>
                  <a:lnTo>
                    <a:pt x="41" y="276"/>
                  </a:lnTo>
                  <a:lnTo>
                    <a:pt x="34" y="273"/>
                  </a:lnTo>
                  <a:lnTo>
                    <a:pt x="29" y="268"/>
                  </a:lnTo>
                  <a:lnTo>
                    <a:pt x="28" y="259"/>
                  </a:lnTo>
                  <a:lnTo>
                    <a:pt x="30" y="247"/>
                  </a:lnTo>
                  <a:lnTo>
                    <a:pt x="34" y="235"/>
                  </a:lnTo>
                  <a:lnTo>
                    <a:pt x="36" y="223"/>
                  </a:lnTo>
                  <a:lnTo>
                    <a:pt x="35" y="214"/>
                  </a:lnTo>
                  <a:lnTo>
                    <a:pt x="30" y="205"/>
                  </a:lnTo>
                  <a:lnTo>
                    <a:pt x="22" y="198"/>
                  </a:lnTo>
                  <a:lnTo>
                    <a:pt x="11" y="194"/>
                  </a:lnTo>
                  <a:lnTo>
                    <a:pt x="6" y="190"/>
                  </a:lnTo>
                  <a:lnTo>
                    <a:pt x="2" y="181"/>
                  </a:lnTo>
                  <a:lnTo>
                    <a:pt x="0" y="170"/>
                  </a:lnTo>
                  <a:lnTo>
                    <a:pt x="4" y="161"/>
                  </a:lnTo>
                  <a:lnTo>
                    <a:pt x="11" y="163"/>
                  </a:lnTo>
                  <a:lnTo>
                    <a:pt x="17" y="162"/>
                  </a:lnTo>
                  <a:lnTo>
                    <a:pt x="22" y="157"/>
                  </a:lnTo>
                  <a:lnTo>
                    <a:pt x="23" y="150"/>
                  </a:lnTo>
                  <a:lnTo>
                    <a:pt x="24" y="143"/>
                  </a:lnTo>
                  <a:lnTo>
                    <a:pt x="24" y="134"/>
                  </a:lnTo>
                  <a:lnTo>
                    <a:pt x="29" y="134"/>
                  </a:lnTo>
                  <a:lnTo>
                    <a:pt x="34" y="134"/>
                  </a:lnTo>
                  <a:lnTo>
                    <a:pt x="30" y="126"/>
                  </a:lnTo>
                  <a:lnTo>
                    <a:pt x="27" y="119"/>
                  </a:lnTo>
                  <a:lnTo>
                    <a:pt x="27" y="109"/>
                  </a:lnTo>
                  <a:lnTo>
                    <a:pt x="29" y="105"/>
                  </a:lnTo>
                  <a:lnTo>
                    <a:pt x="32" y="103"/>
                  </a:lnTo>
                  <a:lnTo>
                    <a:pt x="35" y="99"/>
                  </a:lnTo>
                  <a:lnTo>
                    <a:pt x="39" y="97"/>
                  </a:lnTo>
                  <a:lnTo>
                    <a:pt x="42" y="95"/>
                  </a:lnTo>
                  <a:lnTo>
                    <a:pt x="45" y="90"/>
                  </a:lnTo>
                  <a:lnTo>
                    <a:pt x="44" y="84"/>
                  </a:lnTo>
                  <a:lnTo>
                    <a:pt x="44" y="78"/>
                  </a:lnTo>
                  <a:lnTo>
                    <a:pt x="45" y="72"/>
                  </a:lnTo>
                  <a:lnTo>
                    <a:pt x="44" y="72"/>
                  </a:lnTo>
                  <a:lnTo>
                    <a:pt x="44" y="71"/>
                  </a:lnTo>
                  <a:lnTo>
                    <a:pt x="42" y="69"/>
                  </a:lnTo>
                  <a:lnTo>
                    <a:pt x="42" y="68"/>
                  </a:lnTo>
                  <a:lnTo>
                    <a:pt x="44" y="67"/>
                  </a:lnTo>
                  <a:lnTo>
                    <a:pt x="42" y="66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87" name="Freeform 34"/>
            <p:cNvSpPr>
              <a:spLocks/>
            </p:cNvSpPr>
            <p:nvPr/>
          </p:nvSpPr>
          <p:spPr bwMode="gray">
            <a:xfrm>
              <a:off x="3674" y="3653"/>
              <a:ext cx="78" cy="34"/>
            </a:xfrm>
            <a:custGeom>
              <a:avLst/>
              <a:gdLst>
                <a:gd name="T0" fmla="*/ 41 w 67"/>
                <a:gd name="T1" fmla="*/ 2 h 29"/>
                <a:gd name="T2" fmla="*/ 21 w 67"/>
                <a:gd name="T3" fmla="*/ 1 h 29"/>
                <a:gd name="T4" fmla="*/ 2 w 67"/>
                <a:gd name="T5" fmla="*/ 0 h 29"/>
                <a:gd name="T6" fmla="*/ 2 w 67"/>
                <a:gd name="T7" fmla="*/ 2 h 29"/>
                <a:gd name="T8" fmla="*/ 1 w 67"/>
                <a:gd name="T9" fmla="*/ 4 h 29"/>
                <a:gd name="T10" fmla="*/ 0 w 67"/>
                <a:gd name="T11" fmla="*/ 5 h 29"/>
                <a:gd name="T12" fmla="*/ 0 w 67"/>
                <a:gd name="T13" fmla="*/ 8 h 29"/>
                <a:gd name="T14" fmla="*/ 0 w 67"/>
                <a:gd name="T15" fmla="*/ 9 h 29"/>
                <a:gd name="T16" fmla="*/ 2 w 67"/>
                <a:gd name="T17" fmla="*/ 11 h 29"/>
                <a:gd name="T18" fmla="*/ 30 w 67"/>
                <a:gd name="T19" fmla="*/ 8 h 29"/>
                <a:gd name="T20" fmla="*/ 58 w 67"/>
                <a:gd name="T21" fmla="*/ 9 h 29"/>
                <a:gd name="T22" fmla="*/ 64 w 67"/>
                <a:gd name="T23" fmla="*/ 13 h 29"/>
                <a:gd name="T24" fmla="*/ 69 w 67"/>
                <a:gd name="T25" fmla="*/ 20 h 29"/>
                <a:gd name="T26" fmla="*/ 71 w 67"/>
                <a:gd name="T27" fmla="*/ 27 h 29"/>
                <a:gd name="T28" fmla="*/ 76 w 67"/>
                <a:gd name="T29" fmla="*/ 34 h 29"/>
                <a:gd name="T30" fmla="*/ 77 w 67"/>
                <a:gd name="T31" fmla="*/ 30 h 29"/>
                <a:gd name="T32" fmla="*/ 76 w 67"/>
                <a:gd name="T33" fmla="*/ 28 h 29"/>
                <a:gd name="T34" fmla="*/ 76 w 67"/>
                <a:gd name="T35" fmla="*/ 25 h 29"/>
                <a:gd name="T36" fmla="*/ 72 w 67"/>
                <a:gd name="T37" fmla="*/ 23 h 29"/>
                <a:gd name="T38" fmla="*/ 71 w 67"/>
                <a:gd name="T39" fmla="*/ 21 h 29"/>
                <a:gd name="T40" fmla="*/ 71 w 67"/>
                <a:gd name="T41" fmla="*/ 20 h 29"/>
                <a:gd name="T42" fmla="*/ 72 w 67"/>
                <a:gd name="T43" fmla="*/ 16 h 29"/>
                <a:gd name="T44" fmla="*/ 75 w 67"/>
                <a:gd name="T45" fmla="*/ 13 h 29"/>
                <a:gd name="T46" fmla="*/ 77 w 67"/>
                <a:gd name="T47" fmla="*/ 8 h 29"/>
                <a:gd name="T48" fmla="*/ 78 w 67"/>
                <a:gd name="T49" fmla="*/ 2 h 29"/>
                <a:gd name="T50" fmla="*/ 58 w 67"/>
                <a:gd name="T51" fmla="*/ 2 h 29"/>
                <a:gd name="T52" fmla="*/ 41 w 67"/>
                <a:gd name="T53" fmla="*/ 2 h 2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7"/>
                <a:gd name="T82" fmla="*/ 0 h 29"/>
                <a:gd name="T83" fmla="*/ 67 w 67"/>
                <a:gd name="T84" fmla="*/ 29 h 2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7" h="29">
                  <a:moveTo>
                    <a:pt x="35" y="2"/>
                  </a:moveTo>
                  <a:lnTo>
                    <a:pt x="18" y="1"/>
                  </a:lnTo>
                  <a:lnTo>
                    <a:pt x="2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9"/>
                  </a:lnTo>
                  <a:lnTo>
                    <a:pt x="26" y="7"/>
                  </a:lnTo>
                  <a:lnTo>
                    <a:pt x="50" y="8"/>
                  </a:lnTo>
                  <a:lnTo>
                    <a:pt x="55" y="11"/>
                  </a:lnTo>
                  <a:lnTo>
                    <a:pt x="59" y="17"/>
                  </a:lnTo>
                  <a:lnTo>
                    <a:pt x="61" y="23"/>
                  </a:lnTo>
                  <a:lnTo>
                    <a:pt x="65" y="29"/>
                  </a:lnTo>
                  <a:lnTo>
                    <a:pt x="66" y="26"/>
                  </a:lnTo>
                  <a:lnTo>
                    <a:pt x="65" y="24"/>
                  </a:lnTo>
                  <a:lnTo>
                    <a:pt x="65" y="21"/>
                  </a:lnTo>
                  <a:lnTo>
                    <a:pt x="62" y="20"/>
                  </a:lnTo>
                  <a:lnTo>
                    <a:pt x="61" y="18"/>
                  </a:lnTo>
                  <a:lnTo>
                    <a:pt x="61" y="17"/>
                  </a:lnTo>
                  <a:lnTo>
                    <a:pt x="62" y="14"/>
                  </a:lnTo>
                  <a:lnTo>
                    <a:pt x="64" y="11"/>
                  </a:lnTo>
                  <a:lnTo>
                    <a:pt x="66" y="7"/>
                  </a:lnTo>
                  <a:lnTo>
                    <a:pt x="67" y="2"/>
                  </a:lnTo>
                  <a:lnTo>
                    <a:pt x="50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88" name="Freeform 35"/>
            <p:cNvSpPr>
              <a:spLocks/>
            </p:cNvSpPr>
            <p:nvPr/>
          </p:nvSpPr>
          <p:spPr bwMode="gray">
            <a:xfrm>
              <a:off x="3784" y="3710"/>
              <a:ext cx="48" cy="22"/>
            </a:xfrm>
            <a:custGeom>
              <a:avLst/>
              <a:gdLst>
                <a:gd name="T0" fmla="*/ 28 w 41"/>
                <a:gd name="T1" fmla="*/ 3 h 19"/>
                <a:gd name="T2" fmla="*/ 22 w 41"/>
                <a:gd name="T3" fmla="*/ 7 h 19"/>
                <a:gd name="T4" fmla="*/ 15 w 41"/>
                <a:gd name="T5" fmla="*/ 6 h 19"/>
                <a:gd name="T6" fmla="*/ 9 w 41"/>
                <a:gd name="T7" fmla="*/ 3 h 19"/>
                <a:gd name="T8" fmla="*/ 4 w 41"/>
                <a:gd name="T9" fmla="*/ 3 h 19"/>
                <a:gd name="T10" fmla="*/ 1 w 41"/>
                <a:gd name="T11" fmla="*/ 6 h 19"/>
                <a:gd name="T12" fmla="*/ 1 w 41"/>
                <a:gd name="T13" fmla="*/ 7 h 19"/>
                <a:gd name="T14" fmla="*/ 0 w 41"/>
                <a:gd name="T15" fmla="*/ 8 h 19"/>
                <a:gd name="T16" fmla="*/ 1 w 41"/>
                <a:gd name="T17" fmla="*/ 9 h 19"/>
                <a:gd name="T18" fmla="*/ 1 w 41"/>
                <a:gd name="T19" fmla="*/ 10 h 19"/>
                <a:gd name="T20" fmla="*/ 8 w 41"/>
                <a:gd name="T21" fmla="*/ 17 h 19"/>
                <a:gd name="T22" fmla="*/ 15 w 41"/>
                <a:gd name="T23" fmla="*/ 22 h 19"/>
                <a:gd name="T24" fmla="*/ 22 w 41"/>
                <a:gd name="T25" fmla="*/ 22 h 19"/>
                <a:gd name="T26" fmla="*/ 30 w 41"/>
                <a:gd name="T27" fmla="*/ 16 h 19"/>
                <a:gd name="T28" fmla="*/ 34 w 41"/>
                <a:gd name="T29" fmla="*/ 20 h 19"/>
                <a:gd name="T30" fmla="*/ 35 w 41"/>
                <a:gd name="T31" fmla="*/ 21 h 19"/>
                <a:gd name="T32" fmla="*/ 37 w 41"/>
                <a:gd name="T33" fmla="*/ 21 h 19"/>
                <a:gd name="T34" fmla="*/ 41 w 41"/>
                <a:gd name="T35" fmla="*/ 20 h 19"/>
                <a:gd name="T36" fmla="*/ 42 w 41"/>
                <a:gd name="T37" fmla="*/ 17 h 19"/>
                <a:gd name="T38" fmla="*/ 43 w 41"/>
                <a:gd name="T39" fmla="*/ 16 h 19"/>
                <a:gd name="T40" fmla="*/ 44 w 41"/>
                <a:gd name="T41" fmla="*/ 15 h 19"/>
                <a:gd name="T42" fmla="*/ 46 w 41"/>
                <a:gd name="T43" fmla="*/ 13 h 19"/>
                <a:gd name="T44" fmla="*/ 48 w 41"/>
                <a:gd name="T45" fmla="*/ 9 h 19"/>
                <a:gd name="T46" fmla="*/ 48 w 41"/>
                <a:gd name="T47" fmla="*/ 8 h 19"/>
                <a:gd name="T48" fmla="*/ 48 w 41"/>
                <a:gd name="T49" fmla="*/ 6 h 19"/>
                <a:gd name="T50" fmla="*/ 46 w 41"/>
                <a:gd name="T51" fmla="*/ 3 h 19"/>
                <a:gd name="T52" fmla="*/ 43 w 41"/>
                <a:gd name="T53" fmla="*/ 2 h 19"/>
                <a:gd name="T54" fmla="*/ 41 w 41"/>
                <a:gd name="T55" fmla="*/ 1 h 19"/>
                <a:gd name="T56" fmla="*/ 37 w 41"/>
                <a:gd name="T57" fmla="*/ 0 h 19"/>
                <a:gd name="T58" fmla="*/ 34 w 41"/>
                <a:gd name="T59" fmla="*/ 0 h 19"/>
                <a:gd name="T60" fmla="*/ 30 w 41"/>
                <a:gd name="T61" fmla="*/ 1 h 19"/>
                <a:gd name="T62" fmla="*/ 30 w 41"/>
                <a:gd name="T63" fmla="*/ 2 h 19"/>
                <a:gd name="T64" fmla="*/ 29 w 41"/>
                <a:gd name="T65" fmla="*/ 3 h 19"/>
                <a:gd name="T66" fmla="*/ 28 w 41"/>
                <a:gd name="T67" fmla="*/ 7 h 19"/>
                <a:gd name="T68" fmla="*/ 28 w 41"/>
                <a:gd name="T69" fmla="*/ 6 h 19"/>
                <a:gd name="T70" fmla="*/ 28 w 41"/>
                <a:gd name="T71" fmla="*/ 3 h 1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1"/>
                <a:gd name="T109" fmla="*/ 0 h 19"/>
                <a:gd name="T110" fmla="*/ 41 w 41"/>
                <a:gd name="T111" fmla="*/ 19 h 1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1" h="19">
                  <a:moveTo>
                    <a:pt x="24" y="3"/>
                  </a:moveTo>
                  <a:lnTo>
                    <a:pt x="19" y="6"/>
                  </a:lnTo>
                  <a:lnTo>
                    <a:pt x="13" y="5"/>
                  </a:lnTo>
                  <a:lnTo>
                    <a:pt x="8" y="3"/>
                  </a:lnTo>
                  <a:lnTo>
                    <a:pt x="3" y="3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7" y="15"/>
                  </a:lnTo>
                  <a:lnTo>
                    <a:pt x="13" y="19"/>
                  </a:lnTo>
                  <a:lnTo>
                    <a:pt x="19" y="19"/>
                  </a:lnTo>
                  <a:lnTo>
                    <a:pt x="26" y="14"/>
                  </a:lnTo>
                  <a:lnTo>
                    <a:pt x="29" y="17"/>
                  </a:lnTo>
                  <a:lnTo>
                    <a:pt x="30" y="18"/>
                  </a:lnTo>
                  <a:lnTo>
                    <a:pt x="32" y="18"/>
                  </a:lnTo>
                  <a:lnTo>
                    <a:pt x="35" y="17"/>
                  </a:lnTo>
                  <a:lnTo>
                    <a:pt x="36" y="15"/>
                  </a:lnTo>
                  <a:lnTo>
                    <a:pt x="37" y="14"/>
                  </a:lnTo>
                  <a:lnTo>
                    <a:pt x="38" y="13"/>
                  </a:lnTo>
                  <a:lnTo>
                    <a:pt x="39" y="11"/>
                  </a:lnTo>
                  <a:lnTo>
                    <a:pt x="41" y="8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39" y="3"/>
                  </a:lnTo>
                  <a:lnTo>
                    <a:pt x="37" y="2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6" y="1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4" y="6"/>
                  </a:lnTo>
                  <a:lnTo>
                    <a:pt x="24" y="5"/>
                  </a:lnTo>
                  <a:lnTo>
                    <a:pt x="24" y="3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89" name="Freeform 36"/>
            <p:cNvSpPr>
              <a:spLocks/>
            </p:cNvSpPr>
            <p:nvPr/>
          </p:nvSpPr>
          <p:spPr bwMode="gray">
            <a:xfrm>
              <a:off x="3830" y="3705"/>
              <a:ext cx="101" cy="62"/>
            </a:xfrm>
            <a:custGeom>
              <a:avLst/>
              <a:gdLst>
                <a:gd name="T0" fmla="*/ 27 w 87"/>
                <a:gd name="T1" fmla="*/ 1 h 53"/>
                <a:gd name="T2" fmla="*/ 48 w 87"/>
                <a:gd name="T3" fmla="*/ 15 h 53"/>
                <a:gd name="T4" fmla="*/ 52 w 87"/>
                <a:gd name="T5" fmla="*/ 15 h 53"/>
                <a:gd name="T6" fmla="*/ 58 w 87"/>
                <a:gd name="T7" fmla="*/ 14 h 53"/>
                <a:gd name="T8" fmla="*/ 64 w 87"/>
                <a:gd name="T9" fmla="*/ 12 h 53"/>
                <a:gd name="T10" fmla="*/ 78 w 87"/>
                <a:gd name="T11" fmla="*/ 20 h 53"/>
                <a:gd name="T12" fmla="*/ 93 w 87"/>
                <a:gd name="T13" fmla="*/ 29 h 53"/>
                <a:gd name="T14" fmla="*/ 96 w 87"/>
                <a:gd name="T15" fmla="*/ 47 h 53"/>
                <a:gd name="T16" fmla="*/ 101 w 87"/>
                <a:gd name="T17" fmla="*/ 62 h 53"/>
                <a:gd name="T18" fmla="*/ 74 w 87"/>
                <a:gd name="T19" fmla="*/ 44 h 53"/>
                <a:gd name="T20" fmla="*/ 45 w 87"/>
                <a:gd name="T21" fmla="*/ 32 h 53"/>
                <a:gd name="T22" fmla="*/ 39 w 87"/>
                <a:gd name="T23" fmla="*/ 28 h 53"/>
                <a:gd name="T24" fmla="*/ 36 w 87"/>
                <a:gd name="T25" fmla="*/ 22 h 53"/>
                <a:gd name="T26" fmla="*/ 33 w 87"/>
                <a:gd name="T27" fmla="*/ 22 h 53"/>
                <a:gd name="T28" fmla="*/ 30 w 87"/>
                <a:gd name="T29" fmla="*/ 25 h 53"/>
                <a:gd name="T30" fmla="*/ 27 w 87"/>
                <a:gd name="T31" fmla="*/ 26 h 53"/>
                <a:gd name="T32" fmla="*/ 24 w 87"/>
                <a:gd name="T33" fmla="*/ 28 h 53"/>
                <a:gd name="T34" fmla="*/ 21 w 87"/>
                <a:gd name="T35" fmla="*/ 29 h 53"/>
                <a:gd name="T36" fmla="*/ 23 w 87"/>
                <a:gd name="T37" fmla="*/ 34 h 53"/>
                <a:gd name="T38" fmla="*/ 23 w 87"/>
                <a:gd name="T39" fmla="*/ 34 h 53"/>
                <a:gd name="T40" fmla="*/ 21 w 87"/>
                <a:gd name="T41" fmla="*/ 32 h 53"/>
                <a:gd name="T42" fmla="*/ 17 w 87"/>
                <a:gd name="T43" fmla="*/ 27 h 53"/>
                <a:gd name="T44" fmla="*/ 16 w 87"/>
                <a:gd name="T45" fmla="*/ 29 h 53"/>
                <a:gd name="T46" fmla="*/ 13 w 87"/>
                <a:gd name="T47" fmla="*/ 32 h 53"/>
                <a:gd name="T48" fmla="*/ 12 w 87"/>
                <a:gd name="T49" fmla="*/ 34 h 53"/>
                <a:gd name="T50" fmla="*/ 13 w 87"/>
                <a:gd name="T51" fmla="*/ 36 h 53"/>
                <a:gd name="T52" fmla="*/ 17 w 87"/>
                <a:gd name="T53" fmla="*/ 40 h 53"/>
                <a:gd name="T54" fmla="*/ 21 w 87"/>
                <a:gd name="T55" fmla="*/ 40 h 53"/>
                <a:gd name="T56" fmla="*/ 21 w 87"/>
                <a:gd name="T57" fmla="*/ 42 h 53"/>
                <a:gd name="T58" fmla="*/ 17 w 87"/>
                <a:gd name="T59" fmla="*/ 46 h 53"/>
                <a:gd name="T60" fmla="*/ 10 w 87"/>
                <a:gd name="T61" fmla="*/ 44 h 53"/>
                <a:gd name="T62" fmla="*/ 5 w 87"/>
                <a:gd name="T63" fmla="*/ 40 h 53"/>
                <a:gd name="T64" fmla="*/ 0 w 87"/>
                <a:gd name="T65" fmla="*/ 33 h 53"/>
                <a:gd name="T66" fmla="*/ 5 w 87"/>
                <a:gd name="T67" fmla="*/ 33 h 53"/>
                <a:gd name="T68" fmla="*/ 7 w 87"/>
                <a:gd name="T69" fmla="*/ 29 h 53"/>
                <a:gd name="T70" fmla="*/ 9 w 87"/>
                <a:gd name="T71" fmla="*/ 27 h 53"/>
                <a:gd name="T72" fmla="*/ 7 w 87"/>
                <a:gd name="T73" fmla="*/ 22 h 53"/>
                <a:gd name="T74" fmla="*/ 3 w 87"/>
                <a:gd name="T75" fmla="*/ 21 h 53"/>
                <a:gd name="T76" fmla="*/ 9 w 87"/>
                <a:gd name="T77" fmla="*/ 15 h 53"/>
                <a:gd name="T78" fmla="*/ 13 w 87"/>
                <a:gd name="T79" fmla="*/ 8 h 53"/>
                <a:gd name="T80" fmla="*/ 14 w 87"/>
                <a:gd name="T81" fmla="*/ 0 h 5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87"/>
                <a:gd name="T124" fmla="*/ 0 h 53"/>
                <a:gd name="T125" fmla="*/ 87 w 87"/>
                <a:gd name="T126" fmla="*/ 53 h 5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87" h="53">
                  <a:moveTo>
                    <a:pt x="12" y="0"/>
                  </a:moveTo>
                  <a:lnTo>
                    <a:pt x="23" y="1"/>
                  </a:lnTo>
                  <a:lnTo>
                    <a:pt x="33" y="6"/>
                  </a:lnTo>
                  <a:lnTo>
                    <a:pt x="41" y="13"/>
                  </a:lnTo>
                  <a:lnTo>
                    <a:pt x="43" y="15"/>
                  </a:lnTo>
                  <a:lnTo>
                    <a:pt x="45" y="13"/>
                  </a:lnTo>
                  <a:lnTo>
                    <a:pt x="47" y="13"/>
                  </a:lnTo>
                  <a:lnTo>
                    <a:pt x="50" y="12"/>
                  </a:lnTo>
                  <a:lnTo>
                    <a:pt x="52" y="11"/>
                  </a:lnTo>
                  <a:lnTo>
                    <a:pt x="55" y="10"/>
                  </a:lnTo>
                  <a:lnTo>
                    <a:pt x="62" y="12"/>
                  </a:lnTo>
                  <a:lnTo>
                    <a:pt x="67" y="17"/>
                  </a:lnTo>
                  <a:lnTo>
                    <a:pt x="73" y="23"/>
                  </a:lnTo>
                  <a:lnTo>
                    <a:pt x="80" y="25"/>
                  </a:lnTo>
                  <a:lnTo>
                    <a:pt x="80" y="33"/>
                  </a:lnTo>
                  <a:lnTo>
                    <a:pt x="83" y="40"/>
                  </a:lnTo>
                  <a:lnTo>
                    <a:pt x="86" y="46"/>
                  </a:lnTo>
                  <a:lnTo>
                    <a:pt x="87" y="53"/>
                  </a:lnTo>
                  <a:lnTo>
                    <a:pt x="75" y="46"/>
                  </a:lnTo>
                  <a:lnTo>
                    <a:pt x="64" y="38"/>
                  </a:lnTo>
                  <a:lnTo>
                    <a:pt x="52" y="30"/>
                  </a:lnTo>
                  <a:lnTo>
                    <a:pt x="39" y="27"/>
                  </a:lnTo>
                  <a:lnTo>
                    <a:pt x="37" y="25"/>
                  </a:lnTo>
                  <a:lnTo>
                    <a:pt x="34" y="24"/>
                  </a:lnTo>
                  <a:lnTo>
                    <a:pt x="33" y="22"/>
                  </a:lnTo>
                  <a:lnTo>
                    <a:pt x="31" y="19"/>
                  </a:lnTo>
                  <a:lnTo>
                    <a:pt x="29" y="18"/>
                  </a:lnTo>
                  <a:lnTo>
                    <a:pt x="28" y="19"/>
                  </a:lnTo>
                  <a:lnTo>
                    <a:pt x="27" y="21"/>
                  </a:lnTo>
                  <a:lnTo>
                    <a:pt x="26" y="21"/>
                  </a:lnTo>
                  <a:lnTo>
                    <a:pt x="24" y="21"/>
                  </a:lnTo>
                  <a:lnTo>
                    <a:pt x="23" y="22"/>
                  </a:lnTo>
                  <a:lnTo>
                    <a:pt x="22" y="23"/>
                  </a:lnTo>
                  <a:lnTo>
                    <a:pt x="21" y="24"/>
                  </a:lnTo>
                  <a:lnTo>
                    <a:pt x="20" y="24"/>
                  </a:lnTo>
                  <a:lnTo>
                    <a:pt x="18" y="25"/>
                  </a:lnTo>
                  <a:lnTo>
                    <a:pt x="18" y="27"/>
                  </a:lnTo>
                  <a:lnTo>
                    <a:pt x="20" y="29"/>
                  </a:lnTo>
                  <a:lnTo>
                    <a:pt x="22" y="30"/>
                  </a:lnTo>
                  <a:lnTo>
                    <a:pt x="20" y="29"/>
                  </a:lnTo>
                  <a:lnTo>
                    <a:pt x="18" y="28"/>
                  </a:lnTo>
                  <a:lnTo>
                    <a:pt x="18" y="27"/>
                  </a:lnTo>
                  <a:lnTo>
                    <a:pt x="17" y="24"/>
                  </a:lnTo>
                  <a:lnTo>
                    <a:pt x="15" y="23"/>
                  </a:lnTo>
                  <a:lnTo>
                    <a:pt x="15" y="24"/>
                  </a:lnTo>
                  <a:lnTo>
                    <a:pt x="14" y="25"/>
                  </a:lnTo>
                  <a:lnTo>
                    <a:pt x="12" y="27"/>
                  </a:lnTo>
                  <a:lnTo>
                    <a:pt x="11" y="27"/>
                  </a:lnTo>
                  <a:lnTo>
                    <a:pt x="10" y="28"/>
                  </a:lnTo>
                  <a:lnTo>
                    <a:pt x="10" y="29"/>
                  </a:lnTo>
                  <a:lnTo>
                    <a:pt x="10" y="30"/>
                  </a:lnTo>
                  <a:lnTo>
                    <a:pt x="11" y="31"/>
                  </a:lnTo>
                  <a:lnTo>
                    <a:pt x="14" y="33"/>
                  </a:lnTo>
                  <a:lnTo>
                    <a:pt x="15" y="34"/>
                  </a:lnTo>
                  <a:lnTo>
                    <a:pt x="17" y="34"/>
                  </a:lnTo>
                  <a:lnTo>
                    <a:pt x="18" y="34"/>
                  </a:lnTo>
                  <a:lnTo>
                    <a:pt x="18" y="35"/>
                  </a:lnTo>
                  <a:lnTo>
                    <a:pt x="18" y="36"/>
                  </a:lnTo>
                  <a:lnTo>
                    <a:pt x="17" y="39"/>
                  </a:lnTo>
                  <a:lnTo>
                    <a:pt x="15" y="39"/>
                  </a:lnTo>
                  <a:lnTo>
                    <a:pt x="12" y="39"/>
                  </a:lnTo>
                  <a:lnTo>
                    <a:pt x="9" y="38"/>
                  </a:lnTo>
                  <a:lnTo>
                    <a:pt x="6" y="36"/>
                  </a:lnTo>
                  <a:lnTo>
                    <a:pt x="4" y="34"/>
                  </a:lnTo>
                  <a:lnTo>
                    <a:pt x="2" y="31"/>
                  </a:lnTo>
                  <a:lnTo>
                    <a:pt x="0" y="28"/>
                  </a:lnTo>
                  <a:lnTo>
                    <a:pt x="3" y="28"/>
                  </a:lnTo>
                  <a:lnTo>
                    <a:pt x="4" y="28"/>
                  </a:lnTo>
                  <a:lnTo>
                    <a:pt x="5" y="27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19"/>
                  </a:lnTo>
                  <a:lnTo>
                    <a:pt x="5" y="18"/>
                  </a:lnTo>
                  <a:lnTo>
                    <a:pt x="3" y="18"/>
                  </a:lnTo>
                  <a:lnTo>
                    <a:pt x="5" y="16"/>
                  </a:lnTo>
                  <a:lnTo>
                    <a:pt x="8" y="13"/>
                  </a:lnTo>
                  <a:lnTo>
                    <a:pt x="10" y="10"/>
                  </a:lnTo>
                  <a:lnTo>
                    <a:pt x="11" y="7"/>
                  </a:lnTo>
                  <a:lnTo>
                    <a:pt x="12" y="4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90" name="Freeform 37"/>
            <p:cNvSpPr>
              <a:spLocks/>
            </p:cNvSpPr>
            <p:nvPr/>
          </p:nvSpPr>
          <p:spPr bwMode="gray">
            <a:xfrm>
              <a:off x="3617" y="3931"/>
              <a:ext cx="184" cy="106"/>
            </a:xfrm>
            <a:custGeom>
              <a:avLst/>
              <a:gdLst>
                <a:gd name="T0" fmla="*/ 168 w 158"/>
                <a:gd name="T1" fmla="*/ 1 h 91"/>
                <a:gd name="T2" fmla="*/ 154 w 158"/>
                <a:gd name="T3" fmla="*/ 0 h 91"/>
                <a:gd name="T4" fmla="*/ 141 w 158"/>
                <a:gd name="T5" fmla="*/ 0 h 91"/>
                <a:gd name="T6" fmla="*/ 129 w 158"/>
                <a:gd name="T7" fmla="*/ 1 h 91"/>
                <a:gd name="T8" fmla="*/ 126 w 158"/>
                <a:gd name="T9" fmla="*/ 3 h 91"/>
                <a:gd name="T10" fmla="*/ 121 w 158"/>
                <a:gd name="T11" fmla="*/ 8 h 91"/>
                <a:gd name="T12" fmla="*/ 118 w 158"/>
                <a:gd name="T13" fmla="*/ 14 h 91"/>
                <a:gd name="T14" fmla="*/ 113 w 158"/>
                <a:gd name="T15" fmla="*/ 17 h 91"/>
                <a:gd name="T16" fmla="*/ 98 w 158"/>
                <a:gd name="T17" fmla="*/ 28 h 91"/>
                <a:gd name="T18" fmla="*/ 83 w 158"/>
                <a:gd name="T19" fmla="*/ 34 h 91"/>
                <a:gd name="T20" fmla="*/ 66 w 158"/>
                <a:gd name="T21" fmla="*/ 42 h 91"/>
                <a:gd name="T22" fmla="*/ 58 w 158"/>
                <a:gd name="T23" fmla="*/ 44 h 91"/>
                <a:gd name="T24" fmla="*/ 51 w 158"/>
                <a:gd name="T25" fmla="*/ 45 h 91"/>
                <a:gd name="T26" fmla="*/ 44 w 158"/>
                <a:gd name="T27" fmla="*/ 49 h 91"/>
                <a:gd name="T28" fmla="*/ 40 w 158"/>
                <a:gd name="T29" fmla="*/ 51 h 91"/>
                <a:gd name="T30" fmla="*/ 31 w 158"/>
                <a:gd name="T31" fmla="*/ 70 h 91"/>
                <a:gd name="T32" fmla="*/ 17 w 158"/>
                <a:gd name="T33" fmla="*/ 83 h 91"/>
                <a:gd name="T34" fmla="*/ 2 w 158"/>
                <a:gd name="T35" fmla="*/ 92 h 91"/>
                <a:gd name="T36" fmla="*/ 0 w 158"/>
                <a:gd name="T37" fmla="*/ 93 h 91"/>
                <a:gd name="T38" fmla="*/ 0 w 158"/>
                <a:gd name="T39" fmla="*/ 96 h 91"/>
                <a:gd name="T40" fmla="*/ 0 w 158"/>
                <a:gd name="T41" fmla="*/ 97 h 91"/>
                <a:gd name="T42" fmla="*/ 0 w 158"/>
                <a:gd name="T43" fmla="*/ 99 h 91"/>
                <a:gd name="T44" fmla="*/ 0 w 158"/>
                <a:gd name="T45" fmla="*/ 100 h 91"/>
                <a:gd name="T46" fmla="*/ 1 w 158"/>
                <a:gd name="T47" fmla="*/ 103 h 91"/>
                <a:gd name="T48" fmla="*/ 10 w 158"/>
                <a:gd name="T49" fmla="*/ 106 h 91"/>
                <a:gd name="T50" fmla="*/ 22 w 158"/>
                <a:gd name="T51" fmla="*/ 106 h 91"/>
                <a:gd name="T52" fmla="*/ 31 w 158"/>
                <a:gd name="T53" fmla="*/ 104 h 91"/>
                <a:gd name="T54" fmla="*/ 36 w 158"/>
                <a:gd name="T55" fmla="*/ 103 h 91"/>
                <a:gd name="T56" fmla="*/ 38 w 158"/>
                <a:gd name="T57" fmla="*/ 99 h 91"/>
                <a:gd name="T58" fmla="*/ 42 w 158"/>
                <a:gd name="T59" fmla="*/ 96 h 91"/>
                <a:gd name="T60" fmla="*/ 44 w 158"/>
                <a:gd name="T61" fmla="*/ 91 h 91"/>
                <a:gd name="T62" fmla="*/ 47 w 158"/>
                <a:gd name="T63" fmla="*/ 86 h 91"/>
                <a:gd name="T64" fmla="*/ 50 w 158"/>
                <a:gd name="T65" fmla="*/ 83 h 91"/>
                <a:gd name="T66" fmla="*/ 59 w 158"/>
                <a:gd name="T67" fmla="*/ 72 h 91"/>
                <a:gd name="T68" fmla="*/ 72 w 158"/>
                <a:gd name="T69" fmla="*/ 65 h 91"/>
                <a:gd name="T70" fmla="*/ 86 w 158"/>
                <a:gd name="T71" fmla="*/ 59 h 91"/>
                <a:gd name="T72" fmla="*/ 99 w 158"/>
                <a:gd name="T73" fmla="*/ 52 h 91"/>
                <a:gd name="T74" fmla="*/ 104 w 158"/>
                <a:gd name="T75" fmla="*/ 49 h 91"/>
                <a:gd name="T76" fmla="*/ 107 w 158"/>
                <a:gd name="T77" fmla="*/ 44 h 91"/>
                <a:gd name="T78" fmla="*/ 112 w 158"/>
                <a:gd name="T79" fmla="*/ 42 h 91"/>
                <a:gd name="T80" fmla="*/ 120 w 158"/>
                <a:gd name="T81" fmla="*/ 37 h 91"/>
                <a:gd name="T82" fmla="*/ 129 w 158"/>
                <a:gd name="T83" fmla="*/ 37 h 91"/>
                <a:gd name="T84" fmla="*/ 141 w 158"/>
                <a:gd name="T85" fmla="*/ 37 h 91"/>
                <a:gd name="T86" fmla="*/ 140 w 158"/>
                <a:gd name="T87" fmla="*/ 35 h 91"/>
                <a:gd name="T88" fmla="*/ 140 w 158"/>
                <a:gd name="T89" fmla="*/ 34 h 91"/>
                <a:gd name="T90" fmla="*/ 140 w 158"/>
                <a:gd name="T91" fmla="*/ 31 h 91"/>
                <a:gd name="T92" fmla="*/ 141 w 158"/>
                <a:gd name="T93" fmla="*/ 30 h 91"/>
                <a:gd name="T94" fmla="*/ 150 w 158"/>
                <a:gd name="T95" fmla="*/ 22 h 91"/>
                <a:gd name="T96" fmla="*/ 162 w 158"/>
                <a:gd name="T97" fmla="*/ 17 h 91"/>
                <a:gd name="T98" fmla="*/ 174 w 158"/>
                <a:gd name="T99" fmla="*/ 14 h 91"/>
                <a:gd name="T100" fmla="*/ 183 w 158"/>
                <a:gd name="T101" fmla="*/ 7 h 91"/>
                <a:gd name="T102" fmla="*/ 183 w 158"/>
                <a:gd name="T103" fmla="*/ 7 h 91"/>
                <a:gd name="T104" fmla="*/ 184 w 158"/>
                <a:gd name="T105" fmla="*/ 3 h 91"/>
                <a:gd name="T106" fmla="*/ 183 w 158"/>
                <a:gd name="T107" fmla="*/ 2 h 91"/>
                <a:gd name="T108" fmla="*/ 183 w 158"/>
                <a:gd name="T109" fmla="*/ 1 h 91"/>
                <a:gd name="T110" fmla="*/ 181 w 158"/>
                <a:gd name="T111" fmla="*/ 0 h 91"/>
                <a:gd name="T112" fmla="*/ 177 w 158"/>
                <a:gd name="T113" fmla="*/ 0 h 91"/>
                <a:gd name="T114" fmla="*/ 174 w 158"/>
                <a:gd name="T115" fmla="*/ 1 h 91"/>
                <a:gd name="T116" fmla="*/ 170 w 158"/>
                <a:gd name="T117" fmla="*/ 1 h 91"/>
                <a:gd name="T118" fmla="*/ 168 w 158"/>
                <a:gd name="T119" fmla="*/ 1 h 9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58"/>
                <a:gd name="T181" fmla="*/ 0 h 91"/>
                <a:gd name="T182" fmla="*/ 158 w 158"/>
                <a:gd name="T183" fmla="*/ 91 h 9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58" h="91">
                  <a:moveTo>
                    <a:pt x="144" y="1"/>
                  </a:moveTo>
                  <a:lnTo>
                    <a:pt x="132" y="0"/>
                  </a:lnTo>
                  <a:lnTo>
                    <a:pt x="121" y="0"/>
                  </a:lnTo>
                  <a:lnTo>
                    <a:pt x="111" y="1"/>
                  </a:lnTo>
                  <a:lnTo>
                    <a:pt x="108" y="3"/>
                  </a:lnTo>
                  <a:lnTo>
                    <a:pt x="104" y="7"/>
                  </a:lnTo>
                  <a:lnTo>
                    <a:pt x="101" y="12"/>
                  </a:lnTo>
                  <a:lnTo>
                    <a:pt x="97" y="15"/>
                  </a:lnTo>
                  <a:lnTo>
                    <a:pt x="84" y="24"/>
                  </a:lnTo>
                  <a:lnTo>
                    <a:pt x="71" y="29"/>
                  </a:lnTo>
                  <a:lnTo>
                    <a:pt x="57" y="36"/>
                  </a:lnTo>
                  <a:lnTo>
                    <a:pt x="50" y="38"/>
                  </a:lnTo>
                  <a:lnTo>
                    <a:pt x="44" y="39"/>
                  </a:lnTo>
                  <a:lnTo>
                    <a:pt x="38" y="42"/>
                  </a:lnTo>
                  <a:lnTo>
                    <a:pt x="34" y="44"/>
                  </a:lnTo>
                  <a:lnTo>
                    <a:pt x="27" y="60"/>
                  </a:lnTo>
                  <a:lnTo>
                    <a:pt x="15" y="71"/>
                  </a:lnTo>
                  <a:lnTo>
                    <a:pt x="2" y="79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9" y="91"/>
                  </a:lnTo>
                  <a:lnTo>
                    <a:pt x="19" y="91"/>
                  </a:lnTo>
                  <a:lnTo>
                    <a:pt x="27" y="89"/>
                  </a:lnTo>
                  <a:lnTo>
                    <a:pt x="31" y="88"/>
                  </a:lnTo>
                  <a:lnTo>
                    <a:pt x="33" y="85"/>
                  </a:lnTo>
                  <a:lnTo>
                    <a:pt x="36" y="82"/>
                  </a:lnTo>
                  <a:lnTo>
                    <a:pt x="38" y="78"/>
                  </a:lnTo>
                  <a:lnTo>
                    <a:pt x="40" y="74"/>
                  </a:lnTo>
                  <a:lnTo>
                    <a:pt x="43" y="71"/>
                  </a:lnTo>
                  <a:lnTo>
                    <a:pt x="51" y="62"/>
                  </a:lnTo>
                  <a:lnTo>
                    <a:pt x="62" y="56"/>
                  </a:lnTo>
                  <a:lnTo>
                    <a:pt x="74" y="51"/>
                  </a:lnTo>
                  <a:lnTo>
                    <a:pt x="85" y="45"/>
                  </a:lnTo>
                  <a:lnTo>
                    <a:pt x="89" y="42"/>
                  </a:lnTo>
                  <a:lnTo>
                    <a:pt x="92" y="38"/>
                  </a:lnTo>
                  <a:lnTo>
                    <a:pt x="96" y="36"/>
                  </a:lnTo>
                  <a:lnTo>
                    <a:pt x="103" y="32"/>
                  </a:lnTo>
                  <a:lnTo>
                    <a:pt x="111" y="32"/>
                  </a:lnTo>
                  <a:lnTo>
                    <a:pt x="121" y="32"/>
                  </a:lnTo>
                  <a:lnTo>
                    <a:pt x="120" y="30"/>
                  </a:lnTo>
                  <a:lnTo>
                    <a:pt x="120" y="29"/>
                  </a:lnTo>
                  <a:lnTo>
                    <a:pt x="120" y="27"/>
                  </a:lnTo>
                  <a:lnTo>
                    <a:pt x="121" y="26"/>
                  </a:lnTo>
                  <a:lnTo>
                    <a:pt x="129" y="19"/>
                  </a:lnTo>
                  <a:lnTo>
                    <a:pt x="139" y="15"/>
                  </a:lnTo>
                  <a:lnTo>
                    <a:pt x="149" y="12"/>
                  </a:lnTo>
                  <a:lnTo>
                    <a:pt x="157" y="6"/>
                  </a:lnTo>
                  <a:lnTo>
                    <a:pt x="158" y="3"/>
                  </a:lnTo>
                  <a:lnTo>
                    <a:pt x="157" y="2"/>
                  </a:lnTo>
                  <a:lnTo>
                    <a:pt x="157" y="1"/>
                  </a:lnTo>
                  <a:lnTo>
                    <a:pt x="155" y="0"/>
                  </a:lnTo>
                  <a:lnTo>
                    <a:pt x="152" y="0"/>
                  </a:lnTo>
                  <a:lnTo>
                    <a:pt x="149" y="1"/>
                  </a:lnTo>
                  <a:lnTo>
                    <a:pt x="146" y="1"/>
                  </a:lnTo>
                  <a:lnTo>
                    <a:pt x="144" y="1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91" name="Freeform 38"/>
            <p:cNvSpPr>
              <a:spLocks/>
            </p:cNvSpPr>
            <p:nvPr/>
          </p:nvSpPr>
          <p:spPr bwMode="gray">
            <a:xfrm>
              <a:off x="3490" y="3920"/>
              <a:ext cx="141" cy="28"/>
            </a:xfrm>
            <a:custGeom>
              <a:avLst/>
              <a:gdLst>
                <a:gd name="T0" fmla="*/ 137 w 120"/>
                <a:gd name="T1" fmla="*/ 11 h 24"/>
                <a:gd name="T2" fmla="*/ 129 w 120"/>
                <a:gd name="T3" fmla="*/ 6 h 24"/>
                <a:gd name="T4" fmla="*/ 121 w 120"/>
                <a:gd name="T5" fmla="*/ 7 h 24"/>
                <a:gd name="T6" fmla="*/ 114 w 120"/>
                <a:gd name="T7" fmla="*/ 11 h 24"/>
                <a:gd name="T8" fmla="*/ 105 w 120"/>
                <a:gd name="T9" fmla="*/ 13 h 24"/>
                <a:gd name="T10" fmla="*/ 96 w 120"/>
                <a:gd name="T11" fmla="*/ 12 h 24"/>
                <a:gd name="T12" fmla="*/ 82 w 120"/>
                <a:gd name="T13" fmla="*/ 9 h 24"/>
                <a:gd name="T14" fmla="*/ 67 w 120"/>
                <a:gd name="T15" fmla="*/ 11 h 24"/>
                <a:gd name="T16" fmla="*/ 52 w 120"/>
                <a:gd name="T17" fmla="*/ 11 h 24"/>
                <a:gd name="T18" fmla="*/ 38 w 120"/>
                <a:gd name="T19" fmla="*/ 7 h 24"/>
                <a:gd name="T20" fmla="*/ 36 w 120"/>
                <a:gd name="T21" fmla="*/ 6 h 24"/>
                <a:gd name="T22" fmla="*/ 34 w 120"/>
                <a:gd name="T23" fmla="*/ 4 h 24"/>
                <a:gd name="T24" fmla="*/ 32 w 120"/>
                <a:gd name="T25" fmla="*/ 1 h 24"/>
                <a:gd name="T26" fmla="*/ 31 w 120"/>
                <a:gd name="T27" fmla="*/ 0 h 24"/>
                <a:gd name="T28" fmla="*/ 28 w 120"/>
                <a:gd name="T29" fmla="*/ 0 h 24"/>
                <a:gd name="T30" fmla="*/ 25 w 120"/>
                <a:gd name="T31" fmla="*/ 0 h 24"/>
                <a:gd name="T32" fmla="*/ 20 w 120"/>
                <a:gd name="T33" fmla="*/ 4 h 24"/>
                <a:gd name="T34" fmla="*/ 16 w 120"/>
                <a:gd name="T35" fmla="*/ 6 h 24"/>
                <a:gd name="T36" fmla="*/ 12 w 120"/>
                <a:gd name="T37" fmla="*/ 7 h 24"/>
                <a:gd name="T38" fmla="*/ 11 w 120"/>
                <a:gd name="T39" fmla="*/ 11 h 24"/>
                <a:gd name="T40" fmla="*/ 7 w 120"/>
                <a:gd name="T41" fmla="*/ 13 h 24"/>
                <a:gd name="T42" fmla="*/ 7 w 120"/>
                <a:gd name="T43" fmla="*/ 16 h 24"/>
                <a:gd name="T44" fmla="*/ 6 w 120"/>
                <a:gd name="T45" fmla="*/ 20 h 24"/>
                <a:gd name="T46" fmla="*/ 5 w 120"/>
                <a:gd name="T47" fmla="*/ 23 h 24"/>
                <a:gd name="T48" fmla="*/ 4 w 120"/>
                <a:gd name="T49" fmla="*/ 27 h 24"/>
                <a:gd name="T50" fmla="*/ 0 w 120"/>
                <a:gd name="T51" fmla="*/ 28 h 24"/>
                <a:gd name="T52" fmla="*/ 13 w 120"/>
                <a:gd name="T53" fmla="*/ 23 h 24"/>
                <a:gd name="T54" fmla="*/ 26 w 120"/>
                <a:gd name="T55" fmla="*/ 20 h 24"/>
                <a:gd name="T56" fmla="*/ 39 w 120"/>
                <a:gd name="T57" fmla="*/ 21 h 24"/>
                <a:gd name="T58" fmla="*/ 51 w 120"/>
                <a:gd name="T59" fmla="*/ 28 h 24"/>
                <a:gd name="T60" fmla="*/ 73 w 120"/>
                <a:gd name="T61" fmla="*/ 25 h 24"/>
                <a:gd name="T62" fmla="*/ 95 w 120"/>
                <a:gd name="T63" fmla="*/ 21 h 24"/>
                <a:gd name="T64" fmla="*/ 118 w 120"/>
                <a:gd name="T65" fmla="*/ 17 h 24"/>
                <a:gd name="T66" fmla="*/ 141 w 120"/>
                <a:gd name="T67" fmla="*/ 11 h 24"/>
                <a:gd name="T68" fmla="*/ 139 w 120"/>
                <a:gd name="T69" fmla="*/ 11 h 24"/>
                <a:gd name="T70" fmla="*/ 137 w 120"/>
                <a:gd name="T71" fmla="*/ 11 h 2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20"/>
                <a:gd name="T109" fmla="*/ 0 h 24"/>
                <a:gd name="T110" fmla="*/ 120 w 120"/>
                <a:gd name="T111" fmla="*/ 24 h 2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20" h="24">
                  <a:moveTo>
                    <a:pt x="117" y="9"/>
                  </a:moveTo>
                  <a:lnTo>
                    <a:pt x="110" y="5"/>
                  </a:lnTo>
                  <a:lnTo>
                    <a:pt x="103" y="6"/>
                  </a:lnTo>
                  <a:lnTo>
                    <a:pt x="97" y="9"/>
                  </a:lnTo>
                  <a:lnTo>
                    <a:pt x="89" y="11"/>
                  </a:lnTo>
                  <a:lnTo>
                    <a:pt x="82" y="10"/>
                  </a:lnTo>
                  <a:lnTo>
                    <a:pt x="70" y="8"/>
                  </a:lnTo>
                  <a:lnTo>
                    <a:pt x="57" y="9"/>
                  </a:lnTo>
                  <a:lnTo>
                    <a:pt x="44" y="9"/>
                  </a:lnTo>
                  <a:lnTo>
                    <a:pt x="32" y="6"/>
                  </a:lnTo>
                  <a:lnTo>
                    <a:pt x="31" y="5"/>
                  </a:lnTo>
                  <a:lnTo>
                    <a:pt x="29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7" y="3"/>
                  </a:lnTo>
                  <a:lnTo>
                    <a:pt x="14" y="5"/>
                  </a:lnTo>
                  <a:lnTo>
                    <a:pt x="10" y="6"/>
                  </a:lnTo>
                  <a:lnTo>
                    <a:pt x="9" y="9"/>
                  </a:lnTo>
                  <a:lnTo>
                    <a:pt x="6" y="11"/>
                  </a:lnTo>
                  <a:lnTo>
                    <a:pt x="6" y="14"/>
                  </a:lnTo>
                  <a:lnTo>
                    <a:pt x="5" y="17"/>
                  </a:lnTo>
                  <a:lnTo>
                    <a:pt x="4" y="20"/>
                  </a:lnTo>
                  <a:lnTo>
                    <a:pt x="3" y="23"/>
                  </a:lnTo>
                  <a:lnTo>
                    <a:pt x="0" y="24"/>
                  </a:lnTo>
                  <a:lnTo>
                    <a:pt x="11" y="20"/>
                  </a:lnTo>
                  <a:lnTo>
                    <a:pt x="22" y="17"/>
                  </a:lnTo>
                  <a:lnTo>
                    <a:pt x="33" y="18"/>
                  </a:lnTo>
                  <a:lnTo>
                    <a:pt x="43" y="24"/>
                  </a:lnTo>
                  <a:lnTo>
                    <a:pt x="62" y="21"/>
                  </a:lnTo>
                  <a:lnTo>
                    <a:pt x="81" y="18"/>
                  </a:lnTo>
                  <a:lnTo>
                    <a:pt x="100" y="15"/>
                  </a:lnTo>
                  <a:lnTo>
                    <a:pt x="120" y="9"/>
                  </a:lnTo>
                  <a:lnTo>
                    <a:pt x="118" y="9"/>
                  </a:lnTo>
                  <a:lnTo>
                    <a:pt x="117" y="9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92" name="Freeform 39"/>
            <p:cNvSpPr>
              <a:spLocks/>
            </p:cNvSpPr>
            <p:nvPr/>
          </p:nvSpPr>
          <p:spPr bwMode="gray">
            <a:xfrm>
              <a:off x="3453" y="3962"/>
              <a:ext cx="77" cy="40"/>
            </a:xfrm>
            <a:custGeom>
              <a:avLst/>
              <a:gdLst>
                <a:gd name="T0" fmla="*/ 77 w 66"/>
                <a:gd name="T1" fmla="*/ 35 h 34"/>
                <a:gd name="T2" fmla="*/ 75 w 66"/>
                <a:gd name="T3" fmla="*/ 27 h 34"/>
                <a:gd name="T4" fmla="*/ 68 w 66"/>
                <a:gd name="T5" fmla="*/ 21 h 34"/>
                <a:gd name="T6" fmla="*/ 57 w 66"/>
                <a:gd name="T7" fmla="*/ 18 h 34"/>
                <a:gd name="T8" fmla="*/ 47 w 66"/>
                <a:gd name="T9" fmla="*/ 18 h 34"/>
                <a:gd name="T10" fmla="*/ 47 w 66"/>
                <a:gd name="T11" fmla="*/ 13 h 34"/>
                <a:gd name="T12" fmla="*/ 44 w 66"/>
                <a:gd name="T13" fmla="*/ 9 h 34"/>
                <a:gd name="T14" fmla="*/ 43 w 66"/>
                <a:gd name="T15" fmla="*/ 6 h 34"/>
                <a:gd name="T16" fmla="*/ 41 w 66"/>
                <a:gd name="T17" fmla="*/ 4 h 34"/>
                <a:gd name="T18" fmla="*/ 37 w 66"/>
                <a:gd name="T19" fmla="*/ 2 h 34"/>
                <a:gd name="T20" fmla="*/ 26 w 66"/>
                <a:gd name="T21" fmla="*/ 0 h 34"/>
                <a:gd name="T22" fmla="*/ 13 w 66"/>
                <a:gd name="T23" fmla="*/ 5 h 34"/>
                <a:gd name="T24" fmla="*/ 1 w 66"/>
                <a:gd name="T25" fmla="*/ 12 h 34"/>
                <a:gd name="T26" fmla="*/ 0 w 66"/>
                <a:gd name="T27" fmla="*/ 14 h 34"/>
                <a:gd name="T28" fmla="*/ 0 w 66"/>
                <a:gd name="T29" fmla="*/ 18 h 34"/>
                <a:gd name="T30" fmla="*/ 1 w 66"/>
                <a:gd name="T31" fmla="*/ 20 h 34"/>
                <a:gd name="T32" fmla="*/ 2 w 66"/>
                <a:gd name="T33" fmla="*/ 24 h 34"/>
                <a:gd name="T34" fmla="*/ 6 w 66"/>
                <a:gd name="T35" fmla="*/ 25 h 34"/>
                <a:gd name="T36" fmla="*/ 8 w 66"/>
                <a:gd name="T37" fmla="*/ 25 h 34"/>
                <a:gd name="T38" fmla="*/ 20 w 66"/>
                <a:gd name="T39" fmla="*/ 21 h 34"/>
                <a:gd name="T40" fmla="*/ 30 w 66"/>
                <a:gd name="T41" fmla="*/ 24 h 34"/>
                <a:gd name="T42" fmla="*/ 41 w 66"/>
                <a:gd name="T43" fmla="*/ 27 h 34"/>
                <a:gd name="T44" fmla="*/ 50 w 66"/>
                <a:gd name="T45" fmla="*/ 33 h 34"/>
                <a:gd name="T46" fmla="*/ 61 w 66"/>
                <a:gd name="T47" fmla="*/ 38 h 34"/>
                <a:gd name="T48" fmla="*/ 63 w 66"/>
                <a:gd name="T49" fmla="*/ 39 h 34"/>
                <a:gd name="T50" fmla="*/ 65 w 66"/>
                <a:gd name="T51" fmla="*/ 39 h 34"/>
                <a:gd name="T52" fmla="*/ 69 w 66"/>
                <a:gd name="T53" fmla="*/ 40 h 34"/>
                <a:gd name="T54" fmla="*/ 73 w 66"/>
                <a:gd name="T55" fmla="*/ 40 h 34"/>
                <a:gd name="T56" fmla="*/ 75 w 66"/>
                <a:gd name="T57" fmla="*/ 39 h 34"/>
                <a:gd name="T58" fmla="*/ 77 w 66"/>
                <a:gd name="T59" fmla="*/ 39 h 34"/>
                <a:gd name="T60" fmla="*/ 77 w 66"/>
                <a:gd name="T61" fmla="*/ 35 h 3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66"/>
                <a:gd name="T94" fmla="*/ 0 h 34"/>
                <a:gd name="T95" fmla="*/ 66 w 66"/>
                <a:gd name="T96" fmla="*/ 34 h 3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66" h="34">
                  <a:moveTo>
                    <a:pt x="66" y="30"/>
                  </a:moveTo>
                  <a:lnTo>
                    <a:pt x="64" y="23"/>
                  </a:lnTo>
                  <a:lnTo>
                    <a:pt x="58" y="18"/>
                  </a:lnTo>
                  <a:lnTo>
                    <a:pt x="49" y="15"/>
                  </a:lnTo>
                  <a:lnTo>
                    <a:pt x="40" y="15"/>
                  </a:lnTo>
                  <a:lnTo>
                    <a:pt x="40" y="11"/>
                  </a:lnTo>
                  <a:lnTo>
                    <a:pt x="38" y="8"/>
                  </a:lnTo>
                  <a:lnTo>
                    <a:pt x="37" y="5"/>
                  </a:lnTo>
                  <a:lnTo>
                    <a:pt x="35" y="3"/>
                  </a:lnTo>
                  <a:lnTo>
                    <a:pt x="32" y="2"/>
                  </a:lnTo>
                  <a:lnTo>
                    <a:pt x="22" y="0"/>
                  </a:lnTo>
                  <a:lnTo>
                    <a:pt x="11" y="4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2" y="20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17" y="18"/>
                  </a:lnTo>
                  <a:lnTo>
                    <a:pt x="26" y="20"/>
                  </a:lnTo>
                  <a:lnTo>
                    <a:pt x="35" y="23"/>
                  </a:lnTo>
                  <a:lnTo>
                    <a:pt x="43" y="28"/>
                  </a:lnTo>
                  <a:lnTo>
                    <a:pt x="52" y="32"/>
                  </a:lnTo>
                  <a:lnTo>
                    <a:pt x="54" y="33"/>
                  </a:lnTo>
                  <a:lnTo>
                    <a:pt x="56" y="33"/>
                  </a:lnTo>
                  <a:lnTo>
                    <a:pt x="59" y="34"/>
                  </a:lnTo>
                  <a:lnTo>
                    <a:pt x="63" y="34"/>
                  </a:lnTo>
                  <a:lnTo>
                    <a:pt x="64" y="33"/>
                  </a:lnTo>
                  <a:lnTo>
                    <a:pt x="66" y="33"/>
                  </a:lnTo>
                  <a:lnTo>
                    <a:pt x="66" y="30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93" name="Freeform 40"/>
            <p:cNvSpPr>
              <a:spLocks/>
            </p:cNvSpPr>
            <p:nvPr/>
          </p:nvSpPr>
          <p:spPr bwMode="gray">
            <a:xfrm>
              <a:off x="3397" y="3919"/>
              <a:ext cx="67" cy="32"/>
            </a:xfrm>
            <a:custGeom>
              <a:avLst/>
              <a:gdLst>
                <a:gd name="T0" fmla="*/ 64 w 58"/>
                <a:gd name="T1" fmla="*/ 20 h 27"/>
                <a:gd name="T2" fmla="*/ 60 w 58"/>
                <a:gd name="T3" fmla="*/ 12 h 27"/>
                <a:gd name="T4" fmla="*/ 51 w 58"/>
                <a:gd name="T5" fmla="*/ 7 h 27"/>
                <a:gd name="T6" fmla="*/ 42 w 58"/>
                <a:gd name="T7" fmla="*/ 6 h 27"/>
                <a:gd name="T8" fmla="*/ 34 w 58"/>
                <a:gd name="T9" fmla="*/ 6 h 27"/>
                <a:gd name="T10" fmla="*/ 24 w 58"/>
                <a:gd name="T11" fmla="*/ 2 h 27"/>
                <a:gd name="T12" fmla="*/ 13 w 58"/>
                <a:gd name="T13" fmla="*/ 0 h 27"/>
                <a:gd name="T14" fmla="*/ 0 w 58"/>
                <a:gd name="T15" fmla="*/ 0 h 27"/>
                <a:gd name="T16" fmla="*/ 2 w 58"/>
                <a:gd name="T17" fmla="*/ 2 h 27"/>
                <a:gd name="T18" fmla="*/ 6 w 58"/>
                <a:gd name="T19" fmla="*/ 5 h 27"/>
                <a:gd name="T20" fmla="*/ 9 w 58"/>
                <a:gd name="T21" fmla="*/ 7 h 27"/>
                <a:gd name="T22" fmla="*/ 13 w 58"/>
                <a:gd name="T23" fmla="*/ 8 h 27"/>
                <a:gd name="T24" fmla="*/ 15 w 58"/>
                <a:gd name="T25" fmla="*/ 11 h 27"/>
                <a:gd name="T26" fmla="*/ 16 w 58"/>
                <a:gd name="T27" fmla="*/ 13 h 27"/>
                <a:gd name="T28" fmla="*/ 16 w 58"/>
                <a:gd name="T29" fmla="*/ 18 h 27"/>
                <a:gd name="T30" fmla="*/ 16 w 58"/>
                <a:gd name="T31" fmla="*/ 20 h 27"/>
                <a:gd name="T32" fmla="*/ 14 w 58"/>
                <a:gd name="T33" fmla="*/ 23 h 27"/>
                <a:gd name="T34" fmla="*/ 9 w 58"/>
                <a:gd name="T35" fmla="*/ 25 h 27"/>
                <a:gd name="T36" fmla="*/ 6 w 58"/>
                <a:gd name="T37" fmla="*/ 26 h 27"/>
                <a:gd name="T38" fmla="*/ 6 w 58"/>
                <a:gd name="T39" fmla="*/ 28 h 27"/>
                <a:gd name="T40" fmla="*/ 7 w 58"/>
                <a:gd name="T41" fmla="*/ 30 h 27"/>
                <a:gd name="T42" fmla="*/ 9 w 58"/>
                <a:gd name="T43" fmla="*/ 32 h 27"/>
                <a:gd name="T44" fmla="*/ 13 w 58"/>
                <a:gd name="T45" fmla="*/ 32 h 27"/>
                <a:gd name="T46" fmla="*/ 14 w 58"/>
                <a:gd name="T47" fmla="*/ 32 h 27"/>
                <a:gd name="T48" fmla="*/ 16 w 58"/>
                <a:gd name="T49" fmla="*/ 30 h 27"/>
                <a:gd name="T50" fmla="*/ 17 w 58"/>
                <a:gd name="T51" fmla="*/ 30 h 27"/>
                <a:gd name="T52" fmla="*/ 21 w 58"/>
                <a:gd name="T53" fmla="*/ 27 h 27"/>
                <a:gd name="T54" fmla="*/ 24 w 58"/>
                <a:gd name="T55" fmla="*/ 25 h 27"/>
                <a:gd name="T56" fmla="*/ 28 w 58"/>
                <a:gd name="T57" fmla="*/ 20 h 27"/>
                <a:gd name="T58" fmla="*/ 29 w 58"/>
                <a:gd name="T59" fmla="*/ 20 h 27"/>
                <a:gd name="T60" fmla="*/ 31 w 58"/>
                <a:gd name="T61" fmla="*/ 20 h 27"/>
                <a:gd name="T62" fmla="*/ 34 w 58"/>
                <a:gd name="T63" fmla="*/ 23 h 27"/>
                <a:gd name="T64" fmla="*/ 35 w 58"/>
                <a:gd name="T65" fmla="*/ 26 h 27"/>
                <a:gd name="T66" fmla="*/ 46 w 58"/>
                <a:gd name="T67" fmla="*/ 21 h 27"/>
                <a:gd name="T68" fmla="*/ 55 w 58"/>
                <a:gd name="T69" fmla="*/ 20 h 27"/>
                <a:gd name="T70" fmla="*/ 67 w 58"/>
                <a:gd name="T71" fmla="*/ 20 h 27"/>
                <a:gd name="T72" fmla="*/ 65 w 58"/>
                <a:gd name="T73" fmla="*/ 20 h 27"/>
                <a:gd name="T74" fmla="*/ 65 w 58"/>
                <a:gd name="T75" fmla="*/ 20 h 27"/>
                <a:gd name="T76" fmla="*/ 64 w 58"/>
                <a:gd name="T77" fmla="*/ 20 h 2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8"/>
                <a:gd name="T118" fmla="*/ 0 h 27"/>
                <a:gd name="T119" fmla="*/ 58 w 58"/>
                <a:gd name="T120" fmla="*/ 27 h 2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8" h="27">
                  <a:moveTo>
                    <a:pt x="55" y="17"/>
                  </a:moveTo>
                  <a:lnTo>
                    <a:pt x="52" y="10"/>
                  </a:lnTo>
                  <a:lnTo>
                    <a:pt x="44" y="6"/>
                  </a:lnTo>
                  <a:lnTo>
                    <a:pt x="36" y="5"/>
                  </a:lnTo>
                  <a:lnTo>
                    <a:pt x="29" y="5"/>
                  </a:lnTo>
                  <a:lnTo>
                    <a:pt x="21" y="2"/>
                  </a:lnTo>
                  <a:lnTo>
                    <a:pt x="11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5" y="4"/>
                  </a:lnTo>
                  <a:lnTo>
                    <a:pt x="8" y="6"/>
                  </a:lnTo>
                  <a:lnTo>
                    <a:pt x="11" y="7"/>
                  </a:lnTo>
                  <a:lnTo>
                    <a:pt x="13" y="9"/>
                  </a:lnTo>
                  <a:lnTo>
                    <a:pt x="14" y="11"/>
                  </a:lnTo>
                  <a:lnTo>
                    <a:pt x="14" y="15"/>
                  </a:lnTo>
                  <a:lnTo>
                    <a:pt x="14" y="17"/>
                  </a:lnTo>
                  <a:lnTo>
                    <a:pt x="12" y="19"/>
                  </a:lnTo>
                  <a:lnTo>
                    <a:pt x="8" y="21"/>
                  </a:lnTo>
                  <a:lnTo>
                    <a:pt x="5" y="22"/>
                  </a:lnTo>
                  <a:lnTo>
                    <a:pt x="5" y="24"/>
                  </a:lnTo>
                  <a:lnTo>
                    <a:pt x="6" y="25"/>
                  </a:lnTo>
                  <a:lnTo>
                    <a:pt x="8" y="27"/>
                  </a:lnTo>
                  <a:lnTo>
                    <a:pt x="11" y="27"/>
                  </a:lnTo>
                  <a:lnTo>
                    <a:pt x="12" y="27"/>
                  </a:lnTo>
                  <a:lnTo>
                    <a:pt x="14" y="25"/>
                  </a:lnTo>
                  <a:lnTo>
                    <a:pt x="15" y="25"/>
                  </a:lnTo>
                  <a:lnTo>
                    <a:pt x="18" y="23"/>
                  </a:lnTo>
                  <a:lnTo>
                    <a:pt x="21" y="21"/>
                  </a:lnTo>
                  <a:lnTo>
                    <a:pt x="24" y="17"/>
                  </a:lnTo>
                  <a:lnTo>
                    <a:pt x="25" y="17"/>
                  </a:lnTo>
                  <a:lnTo>
                    <a:pt x="27" y="17"/>
                  </a:lnTo>
                  <a:lnTo>
                    <a:pt x="29" y="19"/>
                  </a:lnTo>
                  <a:lnTo>
                    <a:pt x="30" y="22"/>
                  </a:lnTo>
                  <a:lnTo>
                    <a:pt x="40" y="18"/>
                  </a:lnTo>
                  <a:lnTo>
                    <a:pt x="48" y="17"/>
                  </a:lnTo>
                  <a:lnTo>
                    <a:pt x="58" y="17"/>
                  </a:lnTo>
                  <a:lnTo>
                    <a:pt x="56" y="17"/>
                  </a:lnTo>
                  <a:lnTo>
                    <a:pt x="55" y="17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94" name="Freeform 41"/>
            <p:cNvSpPr>
              <a:spLocks/>
            </p:cNvSpPr>
            <p:nvPr/>
          </p:nvSpPr>
          <p:spPr bwMode="gray">
            <a:xfrm>
              <a:off x="3361" y="3927"/>
              <a:ext cx="44" cy="35"/>
            </a:xfrm>
            <a:custGeom>
              <a:avLst/>
              <a:gdLst>
                <a:gd name="T0" fmla="*/ 30 w 37"/>
                <a:gd name="T1" fmla="*/ 12 h 30"/>
                <a:gd name="T2" fmla="*/ 30 w 37"/>
                <a:gd name="T3" fmla="*/ 9 h 30"/>
                <a:gd name="T4" fmla="*/ 30 w 37"/>
                <a:gd name="T5" fmla="*/ 7 h 30"/>
                <a:gd name="T6" fmla="*/ 30 w 37"/>
                <a:gd name="T7" fmla="*/ 5 h 30"/>
                <a:gd name="T8" fmla="*/ 30 w 37"/>
                <a:gd name="T9" fmla="*/ 4 h 30"/>
                <a:gd name="T10" fmla="*/ 21 w 37"/>
                <a:gd name="T11" fmla="*/ 0 h 30"/>
                <a:gd name="T12" fmla="*/ 13 w 37"/>
                <a:gd name="T13" fmla="*/ 2 h 30"/>
                <a:gd name="T14" fmla="*/ 7 w 37"/>
                <a:gd name="T15" fmla="*/ 5 h 30"/>
                <a:gd name="T16" fmla="*/ 2 w 37"/>
                <a:gd name="T17" fmla="*/ 7 h 30"/>
                <a:gd name="T18" fmla="*/ 1 w 37"/>
                <a:gd name="T19" fmla="*/ 12 h 30"/>
                <a:gd name="T20" fmla="*/ 0 w 37"/>
                <a:gd name="T21" fmla="*/ 18 h 30"/>
                <a:gd name="T22" fmla="*/ 0 w 37"/>
                <a:gd name="T23" fmla="*/ 23 h 30"/>
                <a:gd name="T24" fmla="*/ 1 w 37"/>
                <a:gd name="T25" fmla="*/ 27 h 30"/>
                <a:gd name="T26" fmla="*/ 2 w 37"/>
                <a:gd name="T27" fmla="*/ 30 h 30"/>
                <a:gd name="T28" fmla="*/ 4 w 37"/>
                <a:gd name="T29" fmla="*/ 33 h 30"/>
                <a:gd name="T30" fmla="*/ 7 w 37"/>
                <a:gd name="T31" fmla="*/ 34 h 30"/>
                <a:gd name="T32" fmla="*/ 8 w 37"/>
                <a:gd name="T33" fmla="*/ 35 h 30"/>
                <a:gd name="T34" fmla="*/ 11 w 37"/>
                <a:gd name="T35" fmla="*/ 35 h 30"/>
                <a:gd name="T36" fmla="*/ 13 w 37"/>
                <a:gd name="T37" fmla="*/ 34 h 30"/>
                <a:gd name="T38" fmla="*/ 14 w 37"/>
                <a:gd name="T39" fmla="*/ 33 h 30"/>
                <a:gd name="T40" fmla="*/ 17 w 37"/>
                <a:gd name="T41" fmla="*/ 23 h 30"/>
                <a:gd name="T42" fmla="*/ 24 w 37"/>
                <a:gd name="T43" fmla="*/ 19 h 30"/>
                <a:gd name="T44" fmla="*/ 31 w 37"/>
                <a:gd name="T45" fmla="*/ 16 h 30"/>
                <a:gd name="T46" fmla="*/ 42 w 37"/>
                <a:gd name="T47" fmla="*/ 16 h 30"/>
                <a:gd name="T48" fmla="*/ 43 w 37"/>
                <a:gd name="T49" fmla="*/ 16 h 30"/>
                <a:gd name="T50" fmla="*/ 44 w 37"/>
                <a:gd name="T51" fmla="*/ 14 h 30"/>
                <a:gd name="T52" fmla="*/ 44 w 37"/>
                <a:gd name="T53" fmla="*/ 13 h 30"/>
                <a:gd name="T54" fmla="*/ 43 w 37"/>
                <a:gd name="T55" fmla="*/ 12 h 30"/>
                <a:gd name="T56" fmla="*/ 42 w 37"/>
                <a:gd name="T57" fmla="*/ 11 h 30"/>
                <a:gd name="T58" fmla="*/ 39 w 37"/>
                <a:gd name="T59" fmla="*/ 9 h 30"/>
                <a:gd name="T60" fmla="*/ 38 w 37"/>
                <a:gd name="T61" fmla="*/ 7 h 30"/>
                <a:gd name="T62" fmla="*/ 37 w 37"/>
                <a:gd name="T63" fmla="*/ 6 h 30"/>
                <a:gd name="T64" fmla="*/ 36 w 37"/>
                <a:gd name="T65" fmla="*/ 5 h 30"/>
                <a:gd name="T66" fmla="*/ 32 w 37"/>
                <a:gd name="T67" fmla="*/ 6 h 30"/>
                <a:gd name="T68" fmla="*/ 31 w 37"/>
                <a:gd name="T69" fmla="*/ 7 h 30"/>
                <a:gd name="T70" fmla="*/ 30 w 37"/>
                <a:gd name="T71" fmla="*/ 9 h 30"/>
                <a:gd name="T72" fmla="*/ 30 w 37"/>
                <a:gd name="T73" fmla="*/ 12 h 3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7"/>
                <a:gd name="T112" fmla="*/ 0 h 30"/>
                <a:gd name="T113" fmla="*/ 37 w 37"/>
                <a:gd name="T114" fmla="*/ 30 h 3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7" h="30">
                  <a:moveTo>
                    <a:pt x="25" y="10"/>
                  </a:move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5" y="3"/>
                  </a:lnTo>
                  <a:lnTo>
                    <a:pt x="18" y="0"/>
                  </a:lnTo>
                  <a:lnTo>
                    <a:pt x="11" y="2"/>
                  </a:lnTo>
                  <a:lnTo>
                    <a:pt x="6" y="4"/>
                  </a:lnTo>
                  <a:lnTo>
                    <a:pt x="2" y="6"/>
                  </a:lnTo>
                  <a:lnTo>
                    <a:pt x="1" y="10"/>
                  </a:lnTo>
                  <a:lnTo>
                    <a:pt x="0" y="15"/>
                  </a:lnTo>
                  <a:lnTo>
                    <a:pt x="0" y="20"/>
                  </a:lnTo>
                  <a:lnTo>
                    <a:pt x="1" y="23"/>
                  </a:lnTo>
                  <a:lnTo>
                    <a:pt x="2" y="26"/>
                  </a:lnTo>
                  <a:lnTo>
                    <a:pt x="3" y="28"/>
                  </a:lnTo>
                  <a:lnTo>
                    <a:pt x="6" y="29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29"/>
                  </a:lnTo>
                  <a:lnTo>
                    <a:pt x="12" y="28"/>
                  </a:lnTo>
                  <a:lnTo>
                    <a:pt x="14" y="20"/>
                  </a:lnTo>
                  <a:lnTo>
                    <a:pt x="20" y="16"/>
                  </a:lnTo>
                  <a:lnTo>
                    <a:pt x="26" y="14"/>
                  </a:lnTo>
                  <a:lnTo>
                    <a:pt x="35" y="14"/>
                  </a:lnTo>
                  <a:lnTo>
                    <a:pt x="36" y="14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6" y="10"/>
                  </a:lnTo>
                  <a:lnTo>
                    <a:pt x="35" y="9"/>
                  </a:lnTo>
                  <a:lnTo>
                    <a:pt x="33" y="8"/>
                  </a:lnTo>
                  <a:lnTo>
                    <a:pt x="32" y="6"/>
                  </a:lnTo>
                  <a:lnTo>
                    <a:pt x="31" y="5"/>
                  </a:lnTo>
                  <a:lnTo>
                    <a:pt x="30" y="4"/>
                  </a:lnTo>
                  <a:lnTo>
                    <a:pt x="27" y="5"/>
                  </a:lnTo>
                  <a:lnTo>
                    <a:pt x="26" y="6"/>
                  </a:lnTo>
                  <a:lnTo>
                    <a:pt x="25" y="8"/>
                  </a:lnTo>
                  <a:lnTo>
                    <a:pt x="25" y="10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95" name="Freeform 42"/>
            <p:cNvSpPr>
              <a:spLocks/>
            </p:cNvSpPr>
            <p:nvPr/>
          </p:nvSpPr>
          <p:spPr bwMode="gray">
            <a:xfrm>
              <a:off x="3315" y="3925"/>
              <a:ext cx="41" cy="27"/>
            </a:xfrm>
            <a:custGeom>
              <a:avLst/>
              <a:gdLst>
                <a:gd name="T0" fmla="*/ 39 w 35"/>
                <a:gd name="T1" fmla="*/ 12 h 23"/>
                <a:gd name="T2" fmla="*/ 30 w 35"/>
                <a:gd name="T3" fmla="*/ 2 h 23"/>
                <a:gd name="T4" fmla="*/ 21 w 35"/>
                <a:gd name="T5" fmla="*/ 0 h 23"/>
                <a:gd name="T6" fmla="*/ 9 w 35"/>
                <a:gd name="T7" fmla="*/ 6 h 23"/>
                <a:gd name="T8" fmla="*/ 8 w 35"/>
                <a:gd name="T9" fmla="*/ 6 h 23"/>
                <a:gd name="T10" fmla="*/ 6 w 35"/>
                <a:gd name="T11" fmla="*/ 6 h 23"/>
                <a:gd name="T12" fmla="*/ 2 w 35"/>
                <a:gd name="T13" fmla="*/ 6 h 23"/>
                <a:gd name="T14" fmla="*/ 0 w 35"/>
                <a:gd name="T15" fmla="*/ 6 h 23"/>
                <a:gd name="T16" fmla="*/ 1 w 35"/>
                <a:gd name="T17" fmla="*/ 6 h 23"/>
                <a:gd name="T18" fmla="*/ 5 w 35"/>
                <a:gd name="T19" fmla="*/ 6 h 23"/>
                <a:gd name="T20" fmla="*/ 6 w 35"/>
                <a:gd name="T21" fmla="*/ 6 h 23"/>
                <a:gd name="T22" fmla="*/ 7 w 35"/>
                <a:gd name="T23" fmla="*/ 12 h 23"/>
                <a:gd name="T24" fmla="*/ 9 w 35"/>
                <a:gd name="T25" fmla="*/ 16 h 23"/>
                <a:gd name="T26" fmla="*/ 12 w 35"/>
                <a:gd name="T27" fmla="*/ 21 h 23"/>
                <a:gd name="T28" fmla="*/ 14 w 35"/>
                <a:gd name="T29" fmla="*/ 23 h 23"/>
                <a:gd name="T30" fmla="*/ 16 w 35"/>
                <a:gd name="T31" fmla="*/ 26 h 23"/>
                <a:gd name="T32" fmla="*/ 20 w 35"/>
                <a:gd name="T33" fmla="*/ 27 h 23"/>
                <a:gd name="T34" fmla="*/ 22 w 35"/>
                <a:gd name="T35" fmla="*/ 27 h 23"/>
                <a:gd name="T36" fmla="*/ 23 w 35"/>
                <a:gd name="T37" fmla="*/ 27 h 23"/>
                <a:gd name="T38" fmla="*/ 26 w 35"/>
                <a:gd name="T39" fmla="*/ 23 h 23"/>
                <a:gd name="T40" fmla="*/ 27 w 35"/>
                <a:gd name="T41" fmla="*/ 20 h 23"/>
                <a:gd name="T42" fmla="*/ 28 w 35"/>
                <a:gd name="T43" fmla="*/ 16 h 23"/>
                <a:gd name="T44" fmla="*/ 30 w 35"/>
                <a:gd name="T45" fmla="*/ 14 h 23"/>
                <a:gd name="T46" fmla="*/ 33 w 35"/>
                <a:gd name="T47" fmla="*/ 12 h 23"/>
                <a:gd name="T48" fmla="*/ 36 w 35"/>
                <a:gd name="T49" fmla="*/ 12 h 23"/>
                <a:gd name="T50" fmla="*/ 41 w 35"/>
                <a:gd name="T51" fmla="*/ 12 h 23"/>
                <a:gd name="T52" fmla="*/ 40 w 35"/>
                <a:gd name="T53" fmla="*/ 12 h 23"/>
                <a:gd name="T54" fmla="*/ 39 w 35"/>
                <a:gd name="T55" fmla="*/ 12 h 2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5"/>
                <a:gd name="T85" fmla="*/ 0 h 23"/>
                <a:gd name="T86" fmla="*/ 35 w 35"/>
                <a:gd name="T87" fmla="*/ 23 h 2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5" h="23">
                  <a:moveTo>
                    <a:pt x="33" y="10"/>
                  </a:moveTo>
                  <a:lnTo>
                    <a:pt x="26" y="2"/>
                  </a:lnTo>
                  <a:lnTo>
                    <a:pt x="18" y="0"/>
                  </a:lnTo>
                  <a:lnTo>
                    <a:pt x="8" y="5"/>
                  </a:lnTo>
                  <a:lnTo>
                    <a:pt x="7" y="5"/>
                  </a:lnTo>
                  <a:lnTo>
                    <a:pt x="5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6" y="10"/>
                  </a:lnTo>
                  <a:lnTo>
                    <a:pt x="8" y="14"/>
                  </a:lnTo>
                  <a:lnTo>
                    <a:pt x="10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0" y="23"/>
                  </a:lnTo>
                  <a:lnTo>
                    <a:pt x="22" y="20"/>
                  </a:lnTo>
                  <a:lnTo>
                    <a:pt x="23" y="17"/>
                  </a:lnTo>
                  <a:lnTo>
                    <a:pt x="24" y="14"/>
                  </a:lnTo>
                  <a:lnTo>
                    <a:pt x="26" y="12"/>
                  </a:lnTo>
                  <a:lnTo>
                    <a:pt x="28" y="10"/>
                  </a:lnTo>
                  <a:lnTo>
                    <a:pt x="31" y="10"/>
                  </a:lnTo>
                  <a:lnTo>
                    <a:pt x="35" y="10"/>
                  </a:lnTo>
                  <a:lnTo>
                    <a:pt x="34" y="10"/>
                  </a:lnTo>
                  <a:lnTo>
                    <a:pt x="33" y="10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96" name="Freeform 43"/>
            <p:cNvSpPr>
              <a:spLocks/>
            </p:cNvSpPr>
            <p:nvPr/>
          </p:nvSpPr>
          <p:spPr bwMode="gray">
            <a:xfrm>
              <a:off x="3279" y="3933"/>
              <a:ext cx="44" cy="27"/>
            </a:xfrm>
            <a:custGeom>
              <a:avLst/>
              <a:gdLst>
                <a:gd name="T0" fmla="*/ 36 w 37"/>
                <a:gd name="T1" fmla="*/ 8 h 23"/>
                <a:gd name="T2" fmla="*/ 34 w 37"/>
                <a:gd name="T3" fmla="*/ 6 h 23"/>
                <a:gd name="T4" fmla="*/ 31 w 37"/>
                <a:gd name="T5" fmla="*/ 4 h 23"/>
                <a:gd name="T6" fmla="*/ 29 w 37"/>
                <a:gd name="T7" fmla="*/ 0 h 23"/>
                <a:gd name="T8" fmla="*/ 26 w 37"/>
                <a:gd name="T9" fmla="*/ 0 h 23"/>
                <a:gd name="T10" fmla="*/ 23 w 37"/>
                <a:gd name="T11" fmla="*/ 0 h 23"/>
                <a:gd name="T12" fmla="*/ 20 w 37"/>
                <a:gd name="T13" fmla="*/ 1 h 23"/>
                <a:gd name="T14" fmla="*/ 17 w 37"/>
                <a:gd name="T15" fmla="*/ 6 h 23"/>
                <a:gd name="T16" fmla="*/ 13 w 37"/>
                <a:gd name="T17" fmla="*/ 11 h 23"/>
                <a:gd name="T18" fmla="*/ 10 w 37"/>
                <a:gd name="T19" fmla="*/ 13 h 23"/>
                <a:gd name="T20" fmla="*/ 6 w 37"/>
                <a:gd name="T21" fmla="*/ 15 h 23"/>
                <a:gd name="T22" fmla="*/ 0 w 37"/>
                <a:gd name="T23" fmla="*/ 19 h 23"/>
                <a:gd name="T24" fmla="*/ 2 w 37"/>
                <a:gd name="T25" fmla="*/ 22 h 23"/>
                <a:gd name="T26" fmla="*/ 6 w 37"/>
                <a:gd name="T27" fmla="*/ 26 h 23"/>
                <a:gd name="T28" fmla="*/ 8 w 37"/>
                <a:gd name="T29" fmla="*/ 27 h 23"/>
                <a:gd name="T30" fmla="*/ 14 w 37"/>
                <a:gd name="T31" fmla="*/ 27 h 23"/>
                <a:gd name="T32" fmla="*/ 15 w 37"/>
                <a:gd name="T33" fmla="*/ 27 h 23"/>
                <a:gd name="T34" fmla="*/ 15 w 37"/>
                <a:gd name="T35" fmla="*/ 25 h 23"/>
                <a:gd name="T36" fmla="*/ 17 w 37"/>
                <a:gd name="T37" fmla="*/ 22 h 23"/>
                <a:gd name="T38" fmla="*/ 17 w 37"/>
                <a:gd name="T39" fmla="*/ 21 h 23"/>
                <a:gd name="T40" fmla="*/ 17 w 37"/>
                <a:gd name="T41" fmla="*/ 20 h 23"/>
                <a:gd name="T42" fmla="*/ 19 w 37"/>
                <a:gd name="T43" fmla="*/ 20 h 23"/>
                <a:gd name="T44" fmla="*/ 29 w 37"/>
                <a:gd name="T45" fmla="*/ 20 h 23"/>
                <a:gd name="T46" fmla="*/ 36 w 37"/>
                <a:gd name="T47" fmla="*/ 18 h 23"/>
                <a:gd name="T48" fmla="*/ 43 w 37"/>
                <a:gd name="T49" fmla="*/ 13 h 23"/>
                <a:gd name="T50" fmla="*/ 44 w 37"/>
                <a:gd name="T51" fmla="*/ 12 h 23"/>
                <a:gd name="T52" fmla="*/ 44 w 37"/>
                <a:gd name="T53" fmla="*/ 8 h 23"/>
                <a:gd name="T54" fmla="*/ 43 w 37"/>
                <a:gd name="T55" fmla="*/ 7 h 23"/>
                <a:gd name="T56" fmla="*/ 40 w 37"/>
                <a:gd name="T57" fmla="*/ 6 h 23"/>
                <a:gd name="T58" fmla="*/ 37 w 37"/>
                <a:gd name="T59" fmla="*/ 5 h 23"/>
                <a:gd name="T60" fmla="*/ 36 w 37"/>
                <a:gd name="T61" fmla="*/ 4 h 23"/>
                <a:gd name="T62" fmla="*/ 36 w 37"/>
                <a:gd name="T63" fmla="*/ 5 h 23"/>
                <a:gd name="T64" fmla="*/ 34 w 37"/>
                <a:gd name="T65" fmla="*/ 5 h 23"/>
                <a:gd name="T66" fmla="*/ 33 w 37"/>
                <a:gd name="T67" fmla="*/ 5 h 23"/>
                <a:gd name="T68" fmla="*/ 31 w 37"/>
                <a:gd name="T69" fmla="*/ 4 h 23"/>
                <a:gd name="T70" fmla="*/ 30 w 37"/>
                <a:gd name="T71" fmla="*/ 4 h 23"/>
                <a:gd name="T72" fmla="*/ 29 w 37"/>
                <a:gd name="T73" fmla="*/ 4 h 23"/>
                <a:gd name="T74" fmla="*/ 29 w 37"/>
                <a:gd name="T75" fmla="*/ 4 h 23"/>
                <a:gd name="T76" fmla="*/ 27 w 37"/>
                <a:gd name="T77" fmla="*/ 6 h 23"/>
                <a:gd name="T78" fmla="*/ 36 w 37"/>
                <a:gd name="T79" fmla="*/ 8 h 2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7"/>
                <a:gd name="T121" fmla="*/ 0 h 23"/>
                <a:gd name="T122" fmla="*/ 37 w 37"/>
                <a:gd name="T123" fmla="*/ 23 h 2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7" h="23">
                  <a:moveTo>
                    <a:pt x="30" y="7"/>
                  </a:moveTo>
                  <a:lnTo>
                    <a:pt x="29" y="5"/>
                  </a:lnTo>
                  <a:lnTo>
                    <a:pt x="26" y="3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4" y="5"/>
                  </a:lnTo>
                  <a:lnTo>
                    <a:pt x="11" y="9"/>
                  </a:lnTo>
                  <a:lnTo>
                    <a:pt x="8" y="11"/>
                  </a:lnTo>
                  <a:lnTo>
                    <a:pt x="5" y="13"/>
                  </a:lnTo>
                  <a:lnTo>
                    <a:pt x="0" y="16"/>
                  </a:lnTo>
                  <a:lnTo>
                    <a:pt x="2" y="19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3" y="21"/>
                  </a:lnTo>
                  <a:lnTo>
                    <a:pt x="14" y="19"/>
                  </a:lnTo>
                  <a:lnTo>
                    <a:pt x="14" y="18"/>
                  </a:lnTo>
                  <a:lnTo>
                    <a:pt x="14" y="17"/>
                  </a:lnTo>
                  <a:lnTo>
                    <a:pt x="16" y="17"/>
                  </a:lnTo>
                  <a:lnTo>
                    <a:pt x="24" y="17"/>
                  </a:lnTo>
                  <a:lnTo>
                    <a:pt x="30" y="15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7" y="7"/>
                  </a:lnTo>
                  <a:lnTo>
                    <a:pt x="36" y="6"/>
                  </a:lnTo>
                  <a:lnTo>
                    <a:pt x="34" y="5"/>
                  </a:lnTo>
                  <a:lnTo>
                    <a:pt x="31" y="4"/>
                  </a:lnTo>
                  <a:lnTo>
                    <a:pt x="30" y="3"/>
                  </a:lnTo>
                  <a:lnTo>
                    <a:pt x="30" y="4"/>
                  </a:lnTo>
                  <a:lnTo>
                    <a:pt x="29" y="4"/>
                  </a:lnTo>
                  <a:lnTo>
                    <a:pt x="28" y="4"/>
                  </a:lnTo>
                  <a:lnTo>
                    <a:pt x="26" y="3"/>
                  </a:lnTo>
                  <a:lnTo>
                    <a:pt x="25" y="3"/>
                  </a:lnTo>
                  <a:lnTo>
                    <a:pt x="24" y="3"/>
                  </a:lnTo>
                  <a:lnTo>
                    <a:pt x="23" y="5"/>
                  </a:lnTo>
                  <a:lnTo>
                    <a:pt x="30" y="7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97" name="Freeform 44"/>
            <p:cNvSpPr>
              <a:spLocks/>
            </p:cNvSpPr>
            <p:nvPr/>
          </p:nvSpPr>
          <p:spPr bwMode="gray">
            <a:xfrm>
              <a:off x="3037" y="3397"/>
              <a:ext cx="403" cy="366"/>
            </a:xfrm>
            <a:custGeom>
              <a:avLst/>
              <a:gdLst>
                <a:gd name="T0" fmla="*/ 117 w 344"/>
                <a:gd name="T1" fmla="*/ 306 h 313"/>
                <a:gd name="T2" fmla="*/ 124 w 344"/>
                <a:gd name="T3" fmla="*/ 319 h 313"/>
                <a:gd name="T4" fmla="*/ 125 w 344"/>
                <a:gd name="T5" fmla="*/ 334 h 313"/>
                <a:gd name="T6" fmla="*/ 141 w 344"/>
                <a:gd name="T7" fmla="*/ 326 h 313"/>
                <a:gd name="T8" fmla="*/ 165 w 344"/>
                <a:gd name="T9" fmla="*/ 309 h 313"/>
                <a:gd name="T10" fmla="*/ 179 w 344"/>
                <a:gd name="T11" fmla="*/ 309 h 313"/>
                <a:gd name="T12" fmla="*/ 189 w 344"/>
                <a:gd name="T13" fmla="*/ 313 h 313"/>
                <a:gd name="T14" fmla="*/ 196 w 344"/>
                <a:gd name="T15" fmla="*/ 329 h 313"/>
                <a:gd name="T16" fmla="*/ 231 w 344"/>
                <a:gd name="T17" fmla="*/ 364 h 313"/>
                <a:gd name="T18" fmla="*/ 248 w 344"/>
                <a:gd name="T19" fmla="*/ 357 h 313"/>
                <a:gd name="T20" fmla="*/ 301 w 344"/>
                <a:gd name="T21" fmla="*/ 330 h 313"/>
                <a:gd name="T22" fmla="*/ 303 w 344"/>
                <a:gd name="T23" fmla="*/ 311 h 313"/>
                <a:gd name="T24" fmla="*/ 314 w 344"/>
                <a:gd name="T25" fmla="*/ 292 h 313"/>
                <a:gd name="T26" fmla="*/ 319 w 344"/>
                <a:gd name="T27" fmla="*/ 267 h 313"/>
                <a:gd name="T28" fmla="*/ 339 w 344"/>
                <a:gd name="T29" fmla="*/ 229 h 313"/>
                <a:gd name="T30" fmla="*/ 356 w 344"/>
                <a:gd name="T31" fmla="*/ 223 h 313"/>
                <a:gd name="T32" fmla="*/ 368 w 344"/>
                <a:gd name="T33" fmla="*/ 210 h 313"/>
                <a:gd name="T34" fmla="*/ 363 w 344"/>
                <a:gd name="T35" fmla="*/ 167 h 313"/>
                <a:gd name="T36" fmla="*/ 370 w 344"/>
                <a:gd name="T37" fmla="*/ 143 h 313"/>
                <a:gd name="T38" fmla="*/ 389 w 344"/>
                <a:gd name="T39" fmla="*/ 98 h 313"/>
                <a:gd name="T40" fmla="*/ 388 w 344"/>
                <a:gd name="T41" fmla="*/ 83 h 313"/>
                <a:gd name="T42" fmla="*/ 381 w 344"/>
                <a:gd name="T43" fmla="*/ 63 h 313"/>
                <a:gd name="T44" fmla="*/ 363 w 344"/>
                <a:gd name="T45" fmla="*/ 53 h 313"/>
                <a:gd name="T46" fmla="*/ 360 w 344"/>
                <a:gd name="T47" fmla="*/ 32 h 313"/>
                <a:gd name="T48" fmla="*/ 375 w 344"/>
                <a:gd name="T49" fmla="*/ 27 h 313"/>
                <a:gd name="T50" fmla="*/ 375 w 344"/>
                <a:gd name="T51" fmla="*/ 18 h 313"/>
                <a:gd name="T52" fmla="*/ 332 w 344"/>
                <a:gd name="T53" fmla="*/ 1 h 313"/>
                <a:gd name="T54" fmla="*/ 294 w 344"/>
                <a:gd name="T55" fmla="*/ 2 h 313"/>
                <a:gd name="T56" fmla="*/ 285 w 344"/>
                <a:gd name="T57" fmla="*/ 16 h 313"/>
                <a:gd name="T58" fmla="*/ 282 w 344"/>
                <a:gd name="T59" fmla="*/ 34 h 313"/>
                <a:gd name="T60" fmla="*/ 276 w 344"/>
                <a:gd name="T61" fmla="*/ 42 h 313"/>
                <a:gd name="T62" fmla="*/ 273 w 344"/>
                <a:gd name="T63" fmla="*/ 55 h 313"/>
                <a:gd name="T64" fmla="*/ 266 w 344"/>
                <a:gd name="T65" fmla="*/ 63 h 313"/>
                <a:gd name="T66" fmla="*/ 259 w 344"/>
                <a:gd name="T67" fmla="*/ 78 h 313"/>
                <a:gd name="T68" fmla="*/ 250 w 344"/>
                <a:gd name="T69" fmla="*/ 96 h 313"/>
                <a:gd name="T70" fmla="*/ 247 w 344"/>
                <a:gd name="T71" fmla="*/ 112 h 313"/>
                <a:gd name="T72" fmla="*/ 202 w 344"/>
                <a:gd name="T73" fmla="*/ 124 h 313"/>
                <a:gd name="T74" fmla="*/ 207 w 344"/>
                <a:gd name="T75" fmla="*/ 133 h 313"/>
                <a:gd name="T76" fmla="*/ 202 w 344"/>
                <a:gd name="T77" fmla="*/ 136 h 313"/>
                <a:gd name="T78" fmla="*/ 139 w 344"/>
                <a:gd name="T79" fmla="*/ 113 h 313"/>
                <a:gd name="T80" fmla="*/ 139 w 344"/>
                <a:gd name="T81" fmla="*/ 124 h 313"/>
                <a:gd name="T82" fmla="*/ 91 w 344"/>
                <a:gd name="T83" fmla="*/ 136 h 313"/>
                <a:gd name="T84" fmla="*/ 23 w 344"/>
                <a:gd name="T85" fmla="*/ 112 h 313"/>
                <a:gd name="T86" fmla="*/ 14 w 344"/>
                <a:gd name="T87" fmla="*/ 126 h 313"/>
                <a:gd name="T88" fmla="*/ 2 w 344"/>
                <a:gd name="T89" fmla="*/ 153 h 313"/>
                <a:gd name="T90" fmla="*/ 9 w 344"/>
                <a:gd name="T91" fmla="*/ 196 h 313"/>
                <a:gd name="T92" fmla="*/ 21 w 344"/>
                <a:gd name="T93" fmla="*/ 214 h 313"/>
                <a:gd name="T94" fmla="*/ 29 w 344"/>
                <a:gd name="T95" fmla="*/ 233 h 313"/>
                <a:gd name="T96" fmla="*/ 50 w 344"/>
                <a:gd name="T97" fmla="*/ 236 h 313"/>
                <a:gd name="T98" fmla="*/ 56 w 344"/>
                <a:gd name="T99" fmla="*/ 272 h 313"/>
                <a:gd name="T100" fmla="*/ 61 w 344"/>
                <a:gd name="T101" fmla="*/ 292 h 313"/>
                <a:gd name="T102" fmla="*/ 61 w 344"/>
                <a:gd name="T103" fmla="*/ 301 h 313"/>
                <a:gd name="T104" fmla="*/ 89 w 344"/>
                <a:gd name="T105" fmla="*/ 297 h 313"/>
                <a:gd name="T106" fmla="*/ 116 w 344"/>
                <a:gd name="T107" fmla="*/ 301 h 313"/>
                <a:gd name="T108" fmla="*/ 119 w 344"/>
                <a:gd name="T109" fmla="*/ 304 h 31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44"/>
                <a:gd name="T166" fmla="*/ 0 h 313"/>
                <a:gd name="T167" fmla="*/ 344 w 344"/>
                <a:gd name="T168" fmla="*/ 313 h 31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44" h="313">
                  <a:moveTo>
                    <a:pt x="102" y="260"/>
                  </a:moveTo>
                  <a:lnTo>
                    <a:pt x="101" y="258"/>
                  </a:lnTo>
                  <a:lnTo>
                    <a:pt x="100" y="258"/>
                  </a:lnTo>
                  <a:lnTo>
                    <a:pt x="100" y="260"/>
                  </a:lnTo>
                  <a:lnTo>
                    <a:pt x="100" y="261"/>
                  </a:lnTo>
                  <a:lnTo>
                    <a:pt x="100" y="262"/>
                  </a:lnTo>
                  <a:lnTo>
                    <a:pt x="100" y="263"/>
                  </a:lnTo>
                  <a:lnTo>
                    <a:pt x="102" y="263"/>
                  </a:lnTo>
                  <a:lnTo>
                    <a:pt x="103" y="263"/>
                  </a:lnTo>
                  <a:lnTo>
                    <a:pt x="105" y="263"/>
                  </a:lnTo>
                  <a:lnTo>
                    <a:pt x="107" y="268"/>
                  </a:lnTo>
                  <a:lnTo>
                    <a:pt x="106" y="273"/>
                  </a:lnTo>
                  <a:lnTo>
                    <a:pt x="103" y="279"/>
                  </a:lnTo>
                  <a:lnTo>
                    <a:pt x="102" y="284"/>
                  </a:lnTo>
                  <a:lnTo>
                    <a:pt x="103" y="285"/>
                  </a:lnTo>
                  <a:lnTo>
                    <a:pt x="105" y="286"/>
                  </a:lnTo>
                  <a:lnTo>
                    <a:pt x="106" y="287"/>
                  </a:lnTo>
                  <a:lnTo>
                    <a:pt x="107" y="286"/>
                  </a:lnTo>
                  <a:lnTo>
                    <a:pt x="108" y="284"/>
                  </a:lnTo>
                  <a:lnTo>
                    <a:pt x="111" y="281"/>
                  </a:lnTo>
                  <a:lnTo>
                    <a:pt x="113" y="281"/>
                  </a:lnTo>
                  <a:lnTo>
                    <a:pt x="115" y="280"/>
                  </a:lnTo>
                  <a:lnTo>
                    <a:pt x="118" y="280"/>
                  </a:lnTo>
                  <a:lnTo>
                    <a:pt x="120" y="279"/>
                  </a:lnTo>
                  <a:lnTo>
                    <a:pt x="123" y="278"/>
                  </a:lnTo>
                  <a:lnTo>
                    <a:pt x="128" y="274"/>
                  </a:lnTo>
                  <a:lnTo>
                    <a:pt x="132" y="272"/>
                  </a:lnTo>
                  <a:lnTo>
                    <a:pt x="135" y="269"/>
                  </a:lnTo>
                  <a:lnTo>
                    <a:pt x="137" y="268"/>
                  </a:lnTo>
                  <a:lnTo>
                    <a:pt x="141" y="264"/>
                  </a:lnTo>
                  <a:lnTo>
                    <a:pt x="143" y="262"/>
                  </a:lnTo>
                  <a:lnTo>
                    <a:pt x="144" y="258"/>
                  </a:lnTo>
                  <a:lnTo>
                    <a:pt x="146" y="261"/>
                  </a:lnTo>
                  <a:lnTo>
                    <a:pt x="148" y="263"/>
                  </a:lnTo>
                  <a:lnTo>
                    <a:pt x="150" y="264"/>
                  </a:lnTo>
                  <a:lnTo>
                    <a:pt x="153" y="264"/>
                  </a:lnTo>
                  <a:lnTo>
                    <a:pt x="156" y="263"/>
                  </a:lnTo>
                  <a:lnTo>
                    <a:pt x="158" y="264"/>
                  </a:lnTo>
                  <a:lnTo>
                    <a:pt x="158" y="266"/>
                  </a:lnTo>
                  <a:lnTo>
                    <a:pt x="158" y="268"/>
                  </a:lnTo>
                  <a:lnTo>
                    <a:pt x="161" y="268"/>
                  </a:lnTo>
                  <a:lnTo>
                    <a:pt x="165" y="268"/>
                  </a:lnTo>
                  <a:lnTo>
                    <a:pt x="165" y="270"/>
                  </a:lnTo>
                  <a:lnTo>
                    <a:pt x="165" y="274"/>
                  </a:lnTo>
                  <a:lnTo>
                    <a:pt x="166" y="276"/>
                  </a:lnTo>
                  <a:lnTo>
                    <a:pt x="167" y="279"/>
                  </a:lnTo>
                  <a:lnTo>
                    <a:pt x="167" y="281"/>
                  </a:lnTo>
                  <a:lnTo>
                    <a:pt x="179" y="279"/>
                  </a:lnTo>
                  <a:lnTo>
                    <a:pt x="190" y="278"/>
                  </a:lnTo>
                  <a:lnTo>
                    <a:pt x="202" y="278"/>
                  </a:lnTo>
                  <a:lnTo>
                    <a:pt x="202" y="290"/>
                  </a:lnTo>
                  <a:lnTo>
                    <a:pt x="202" y="301"/>
                  </a:lnTo>
                  <a:lnTo>
                    <a:pt x="197" y="311"/>
                  </a:lnTo>
                  <a:lnTo>
                    <a:pt x="202" y="313"/>
                  </a:lnTo>
                  <a:lnTo>
                    <a:pt x="207" y="311"/>
                  </a:lnTo>
                  <a:lnTo>
                    <a:pt x="211" y="309"/>
                  </a:lnTo>
                  <a:lnTo>
                    <a:pt x="212" y="309"/>
                  </a:lnTo>
                  <a:lnTo>
                    <a:pt x="212" y="308"/>
                  </a:lnTo>
                  <a:lnTo>
                    <a:pt x="212" y="305"/>
                  </a:lnTo>
                  <a:lnTo>
                    <a:pt x="220" y="303"/>
                  </a:lnTo>
                  <a:lnTo>
                    <a:pt x="229" y="302"/>
                  </a:lnTo>
                  <a:lnTo>
                    <a:pt x="237" y="299"/>
                  </a:lnTo>
                  <a:lnTo>
                    <a:pt x="248" y="292"/>
                  </a:lnTo>
                  <a:lnTo>
                    <a:pt x="257" y="282"/>
                  </a:lnTo>
                  <a:lnTo>
                    <a:pt x="257" y="281"/>
                  </a:lnTo>
                  <a:lnTo>
                    <a:pt x="259" y="278"/>
                  </a:lnTo>
                  <a:lnTo>
                    <a:pt x="257" y="275"/>
                  </a:lnTo>
                  <a:lnTo>
                    <a:pt x="257" y="272"/>
                  </a:lnTo>
                  <a:lnTo>
                    <a:pt x="257" y="268"/>
                  </a:lnTo>
                  <a:lnTo>
                    <a:pt x="259" y="266"/>
                  </a:lnTo>
                  <a:lnTo>
                    <a:pt x="261" y="264"/>
                  </a:lnTo>
                  <a:lnTo>
                    <a:pt x="263" y="263"/>
                  </a:lnTo>
                  <a:lnTo>
                    <a:pt x="266" y="261"/>
                  </a:lnTo>
                  <a:lnTo>
                    <a:pt x="267" y="260"/>
                  </a:lnTo>
                  <a:lnTo>
                    <a:pt x="268" y="258"/>
                  </a:lnTo>
                  <a:lnTo>
                    <a:pt x="268" y="250"/>
                  </a:lnTo>
                  <a:lnTo>
                    <a:pt x="272" y="244"/>
                  </a:lnTo>
                  <a:lnTo>
                    <a:pt x="276" y="238"/>
                  </a:lnTo>
                  <a:lnTo>
                    <a:pt x="279" y="231"/>
                  </a:lnTo>
                  <a:lnTo>
                    <a:pt x="276" y="231"/>
                  </a:lnTo>
                  <a:lnTo>
                    <a:pt x="273" y="230"/>
                  </a:lnTo>
                  <a:lnTo>
                    <a:pt x="272" y="228"/>
                  </a:lnTo>
                  <a:lnTo>
                    <a:pt x="273" y="225"/>
                  </a:lnTo>
                  <a:lnTo>
                    <a:pt x="272" y="222"/>
                  </a:lnTo>
                  <a:lnTo>
                    <a:pt x="272" y="220"/>
                  </a:lnTo>
                  <a:lnTo>
                    <a:pt x="270" y="216"/>
                  </a:lnTo>
                  <a:lnTo>
                    <a:pt x="280" y="208"/>
                  </a:lnTo>
                  <a:lnTo>
                    <a:pt x="289" y="196"/>
                  </a:lnTo>
                  <a:lnTo>
                    <a:pt x="291" y="195"/>
                  </a:lnTo>
                  <a:lnTo>
                    <a:pt x="294" y="193"/>
                  </a:lnTo>
                  <a:lnTo>
                    <a:pt x="296" y="193"/>
                  </a:lnTo>
                  <a:lnTo>
                    <a:pt x="298" y="192"/>
                  </a:lnTo>
                  <a:lnTo>
                    <a:pt x="302" y="192"/>
                  </a:lnTo>
                  <a:lnTo>
                    <a:pt x="304" y="191"/>
                  </a:lnTo>
                  <a:lnTo>
                    <a:pt x="306" y="189"/>
                  </a:lnTo>
                  <a:lnTo>
                    <a:pt x="308" y="186"/>
                  </a:lnTo>
                  <a:lnTo>
                    <a:pt x="309" y="185"/>
                  </a:lnTo>
                  <a:lnTo>
                    <a:pt x="312" y="183"/>
                  </a:lnTo>
                  <a:lnTo>
                    <a:pt x="313" y="181"/>
                  </a:lnTo>
                  <a:lnTo>
                    <a:pt x="314" y="180"/>
                  </a:lnTo>
                  <a:lnTo>
                    <a:pt x="313" y="178"/>
                  </a:lnTo>
                  <a:lnTo>
                    <a:pt x="307" y="167"/>
                  </a:lnTo>
                  <a:lnTo>
                    <a:pt x="306" y="156"/>
                  </a:lnTo>
                  <a:lnTo>
                    <a:pt x="304" y="145"/>
                  </a:lnTo>
                  <a:lnTo>
                    <a:pt x="308" y="144"/>
                  </a:lnTo>
                  <a:lnTo>
                    <a:pt x="310" y="143"/>
                  </a:lnTo>
                  <a:lnTo>
                    <a:pt x="310" y="142"/>
                  </a:lnTo>
                  <a:lnTo>
                    <a:pt x="312" y="140"/>
                  </a:lnTo>
                  <a:lnTo>
                    <a:pt x="312" y="138"/>
                  </a:lnTo>
                  <a:lnTo>
                    <a:pt x="312" y="136"/>
                  </a:lnTo>
                  <a:lnTo>
                    <a:pt x="314" y="132"/>
                  </a:lnTo>
                  <a:lnTo>
                    <a:pt x="316" y="122"/>
                  </a:lnTo>
                  <a:lnTo>
                    <a:pt x="315" y="113"/>
                  </a:lnTo>
                  <a:lnTo>
                    <a:pt x="315" y="103"/>
                  </a:lnTo>
                  <a:lnTo>
                    <a:pt x="316" y="94"/>
                  </a:lnTo>
                  <a:lnTo>
                    <a:pt x="321" y="85"/>
                  </a:lnTo>
                  <a:lnTo>
                    <a:pt x="326" y="84"/>
                  </a:lnTo>
                  <a:lnTo>
                    <a:pt x="332" y="84"/>
                  </a:lnTo>
                  <a:lnTo>
                    <a:pt x="337" y="85"/>
                  </a:lnTo>
                  <a:lnTo>
                    <a:pt x="342" y="86"/>
                  </a:lnTo>
                  <a:lnTo>
                    <a:pt x="344" y="84"/>
                  </a:lnTo>
                  <a:lnTo>
                    <a:pt x="343" y="78"/>
                  </a:lnTo>
                  <a:lnTo>
                    <a:pt x="338" y="74"/>
                  </a:lnTo>
                  <a:lnTo>
                    <a:pt x="331" y="71"/>
                  </a:lnTo>
                  <a:lnTo>
                    <a:pt x="325" y="68"/>
                  </a:lnTo>
                  <a:lnTo>
                    <a:pt x="318" y="63"/>
                  </a:lnTo>
                  <a:lnTo>
                    <a:pt x="320" y="61"/>
                  </a:lnTo>
                  <a:lnTo>
                    <a:pt x="321" y="59"/>
                  </a:lnTo>
                  <a:lnTo>
                    <a:pt x="324" y="56"/>
                  </a:lnTo>
                  <a:lnTo>
                    <a:pt x="325" y="54"/>
                  </a:lnTo>
                  <a:lnTo>
                    <a:pt x="322" y="54"/>
                  </a:lnTo>
                  <a:lnTo>
                    <a:pt x="320" y="54"/>
                  </a:lnTo>
                  <a:lnTo>
                    <a:pt x="318" y="51"/>
                  </a:lnTo>
                  <a:lnTo>
                    <a:pt x="316" y="50"/>
                  </a:lnTo>
                  <a:lnTo>
                    <a:pt x="314" y="49"/>
                  </a:lnTo>
                  <a:lnTo>
                    <a:pt x="310" y="45"/>
                  </a:lnTo>
                  <a:lnTo>
                    <a:pt x="308" y="43"/>
                  </a:lnTo>
                  <a:lnTo>
                    <a:pt x="304" y="39"/>
                  </a:lnTo>
                  <a:lnTo>
                    <a:pt x="302" y="37"/>
                  </a:lnTo>
                  <a:lnTo>
                    <a:pt x="301" y="33"/>
                  </a:lnTo>
                  <a:lnTo>
                    <a:pt x="303" y="29"/>
                  </a:lnTo>
                  <a:lnTo>
                    <a:pt x="307" y="27"/>
                  </a:lnTo>
                  <a:lnTo>
                    <a:pt x="312" y="27"/>
                  </a:lnTo>
                  <a:lnTo>
                    <a:pt x="318" y="26"/>
                  </a:lnTo>
                  <a:lnTo>
                    <a:pt x="322" y="25"/>
                  </a:lnTo>
                  <a:lnTo>
                    <a:pt x="322" y="24"/>
                  </a:lnTo>
                  <a:lnTo>
                    <a:pt x="320" y="23"/>
                  </a:lnTo>
                  <a:lnTo>
                    <a:pt x="319" y="21"/>
                  </a:lnTo>
                  <a:lnTo>
                    <a:pt x="318" y="20"/>
                  </a:lnTo>
                  <a:lnTo>
                    <a:pt x="316" y="19"/>
                  </a:lnTo>
                  <a:lnTo>
                    <a:pt x="318" y="18"/>
                  </a:lnTo>
                  <a:lnTo>
                    <a:pt x="319" y="17"/>
                  </a:lnTo>
                  <a:lnTo>
                    <a:pt x="320" y="15"/>
                  </a:lnTo>
                  <a:lnTo>
                    <a:pt x="314" y="9"/>
                  </a:lnTo>
                  <a:lnTo>
                    <a:pt x="307" y="6"/>
                  </a:lnTo>
                  <a:lnTo>
                    <a:pt x="298" y="5"/>
                  </a:lnTo>
                  <a:lnTo>
                    <a:pt x="290" y="2"/>
                  </a:lnTo>
                  <a:lnTo>
                    <a:pt x="283" y="1"/>
                  </a:lnTo>
                  <a:lnTo>
                    <a:pt x="274" y="2"/>
                  </a:lnTo>
                  <a:lnTo>
                    <a:pt x="266" y="3"/>
                  </a:lnTo>
                  <a:lnTo>
                    <a:pt x="257" y="1"/>
                  </a:lnTo>
                  <a:lnTo>
                    <a:pt x="255" y="0"/>
                  </a:lnTo>
                  <a:lnTo>
                    <a:pt x="254" y="1"/>
                  </a:lnTo>
                  <a:lnTo>
                    <a:pt x="251" y="2"/>
                  </a:lnTo>
                  <a:lnTo>
                    <a:pt x="250" y="3"/>
                  </a:lnTo>
                  <a:lnTo>
                    <a:pt x="248" y="5"/>
                  </a:lnTo>
                  <a:lnTo>
                    <a:pt x="247" y="6"/>
                  </a:lnTo>
                  <a:lnTo>
                    <a:pt x="244" y="6"/>
                  </a:lnTo>
                  <a:lnTo>
                    <a:pt x="244" y="9"/>
                  </a:lnTo>
                  <a:lnTo>
                    <a:pt x="243" y="14"/>
                  </a:lnTo>
                  <a:lnTo>
                    <a:pt x="241" y="17"/>
                  </a:lnTo>
                  <a:lnTo>
                    <a:pt x="238" y="20"/>
                  </a:lnTo>
                  <a:lnTo>
                    <a:pt x="237" y="21"/>
                  </a:lnTo>
                  <a:lnTo>
                    <a:pt x="238" y="24"/>
                  </a:lnTo>
                  <a:lnTo>
                    <a:pt x="239" y="26"/>
                  </a:lnTo>
                  <a:lnTo>
                    <a:pt x="241" y="29"/>
                  </a:lnTo>
                  <a:lnTo>
                    <a:pt x="242" y="31"/>
                  </a:lnTo>
                  <a:lnTo>
                    <a:pt x="242" y="33"/>
                  </a:lnTo>
                  <a:lnTo>
                    <a:pt x="241" y="35"/>
                  </a:lnTo>
                  <a:lnTo>
                    <a:pt x="239" y="36"/>
                  </a:lnTo>
                  <a:lnTo>
                    <a:pt x="237" y="36"/>
                  </a:lnTo>
                  <a:lnTo>
                    <a:pt x="236" y="36"/>
                  </a:lnTo>
                  <a:lnTo>
                    <a:pt x="235" y="36"/>
                  </a:lnTo>
                  <a:lnTo>
                    <a:pt x="233" y="36"/>
                  </a:lnTo>
                  <a:lnTo>
                    <a:pt x="231" y="38"/>
                  </a:lnTo>
                  <a:lnTo>
                    <a:pt x="231" y="41"/>
                  </a:lnTo>
                  <a:lnTo>
                    <a:pt x="232" y="43"/>
                  </a:lnTo>
                  <a:lnTo>
                    <a:pt x="233" y="47"/>
                  </a:lnTo>
                  <a:lnTo>
                    <a:pt x="233" y="49"/>
                  </a:lnTo>
                  <a:lnTo>
                    <a:pt x="233" y="51"/>
                  </a:lnTo>
                  <a:lnTo>
                    <a:pt x="233" y="53"/>
                  </a:lnTo>
                  <a:lnTo>
                    <a:pt x="231" y="54"/>
                  </a:lnTo>
                  <a:lnTo>
                    <a:pt x="230" y="54"/>
                  </a:lnTo>
                  <a:lnTo>
                    <a:pt x="227" y="54"/>
                  </a:lnTo>
                  <a:lnTo>
                    <a:pt x="225" y="54"/>
                  </a:lnTo>
                  <a:lnTo>
                    <a:pt x="224" y="55"/>
                  </a:lnTo>
                  <a:lnTo>
                    <a:pt x="221" y="57"/>
                  </a:lnTo>
                  <a:lnTo>
                    <a:pt x="220" y="60"/>
                  </a:lnTo>
                  <a:lnTo>
                    <a:pt x="221" y="63"/>
                  </a:lnTo>
                  <a:lnTo>
                    <a:pt x="221" y="67"/>
                  </a:lnTo>
                  <a:lnTo>
                    <a:pt x="224" y="71"/>
                  </a:lnTo>
                  <a:lnTo>
                    <a:pt x="220" y="72"/>
                  </a:lnTo>
                  <a:lnTo>
                    <a:pt x="218" y="74"/>
                  </a:lnTo>
                  <a:lnTo>
                    <a:pt x="215" y="77"/>
                  </a:lnTo>
                  <a:lnTo>
                    <a:pt x="214" y="79"/>
                  </a:lnTo>
                  <a:lnTo>
                    <a:pt x="213" y="82"/>
                  </a:lnTo>
                  <a:lnTo>
                    <a:pt x="212" y="84"/>
                  </a:lnTo>
                  <a:lnTo>
                    <a:pt x="212" y="86"/>
                  </a:lnTo>
                  <a:lnTo>
                    <a:pt x="212" y="89"/>
                  </a:lnTo>
                  <a:lnTo>
                    <a:pt x="212" y="91"/>
                  </a:lnTo>
                  <a:lnTo>
                    <a:pt x="212" y="94"/>
                  </a:lnTo>
                  <a:lnTo>
                    <a:pt x="211" y="96"/>
                  </a:lnTo>
                  <a:lnTo>
                    <a:pt x="208" y="97"/>
                  </a:lnTo>
                  <a:lnTo>
                    <a:pt x="200" y="101"/>
                  </a:lnTo>
                  <a:lnTo>
                    <a:pt x="189" y="101"/>
                  </a:lnTo>
                  <a:lnTo>
                    <a:pt x="179" y="102"/>
                  </a:lnTo>
                  <a:lnTo>
                    <a:pt x="170" y="106"/>
                  </a:lnTo>
                  <a:lnTo>
                    <a:pt x="172" y="106"/>
                  </a:lnTo>
                  <a:lnTo>
                    <a:pt x="172" y="107"/>
                  </a:lnTo>
                  <a:lnTo>
                    <a:pt x="173" y="108"/>
                  </a:lnTo>
                  <a:lnTo>
                    <a:pt x="174" y="110"/>
                  </a:lnTo>
                  <a:lnTo>
                    <a:pt x="174" y="112"/>
                  </a:lnTo>
                  <a:lnTo>
                    <a:pt x="176" y="113"/>
                  </a:lnTo>
                  <a:lnTo>
                    <a:pt x="177" y="114"/>
                  </a:lnTo>
                  <a:lnTo>
                    <a:pt x="176" y="114"/>
                  </a:lnTo>
                  <a:lnTo>
                    <a:pt x="174" y="114"/>
                  </a:lnTo>
                  <a:lnTo>
                    <a:pt x="173" y="115"/>
                  </a:lnTo>
                  <a:lnTo>
                    <a:pt x="172" y="115"/>
                  </a:lnTo>
                  <a:lnTo>
                    <a:pt x="172" y="116"/>
                  </a:lnTo>
                  <a:lnTo>
                    <a:pt x="162" y="110"/>
                  </a:lnTo>
                  <a:lnTo>
                    <a:pt x="152" y="104"/>
                  </a:lnTo>
                  <a:lnTo>
                    <a:pt x="142" y="100"/>
                  </a:lnTo>
                  <a:lnTo>
                    <a:pt x="131" y="96"/>
                  </a:lnTo>
                  <a:lnTo>
                    <a:pt x="119" y="96"/>
                  </a:lnTo>
                  <a:lnTo>
                    <a:pt x="119" y="97"/>
                  </a:lnTo>
                  <a:lnTo>
                    <a:pt x="119" y="98"/>
                  </a:lnTo>
                  <a:lnTo>
                    <a:pt x="118" y="100"/>
                  </a:lnTo>
                  <a:lnTo>
                    <a:pt x="118" y="101"/>
                  </a:lnTo>
                  <a:lnTo>
                    <a:pt x="119" y="102"/>
                  </a:lnTo>
                  <a:lnTo>
                    <a:pt x="122" y="103"/>
                  </a:lnTo>
                  <a:lnTo>
                    <a:pt x="119" y="106"/>
                  </a:lnTo>
                  <a:lnTo>
                    <a:pt x="117" y="108"/>
                  </a:lnTo>
                  <a:lnTo>
                    <a:pt x="113" y="110"/>
                  </a:lnTo>
                  <a:lnTo>
                    <a:pt x="111" y="110"/>
                  </a:lnTo>
                  <a:lnTo>
                    <a:pt x="107" y="112"/>
                  </a:lnTo>
                  <a:lnTo>
                    <a:pt x="93" y="114"/>
                  </a:lnTo>
                  <a:lnTo>
                    <a:pt x="78" y="116"/>
                  </a:lnTo>
                  <a:lnTo>
                    <a:pt x="65" y="120"/>
                  </a:lnTo>
                  <a:lnTo>
                    <a:pt x="52" y="126"/>
                  </a:lnTo>
                  <a:lnTo>
                    <a:pt x="47" y="116"/>
                  </a:lnTo>
                  <a:lnTo>
                    <a:pt x="40" y="107"/>
                  </a:lnTo>
                  <a:lnTo>
                    <a:pt x="30" y="100"/>
                  </a:lnTo>
                  <a:lnTo>
                    <a:pt x="20" y="96"/>
                  </a:lnTo>
                  <a:lnTo>
                    <a:pt x="10" y="100"/>
                  </a:lnTo>
                  <a:lnTo>
                    <a:pt x="10" y="102"/>
                  </a:lnTo>
                  <a:lnTo>
                    <a:pt x="10" y="104"/>
                  </a:lnTo>
                  <a:lnTo>
                    <a:pt x="10" y="106"/>
                  </a:lnTo>
                  <a:lnTo>
                    <a:pt x="12" y="108"/>
                  </a:lnTo>
                  <a:lnTo>
                    <a:pt x="6" y="114"/>
                  </a:lnTo>
                  <a:lnTo>
                    <a:pt x="6" y="121"/>
                  </a:lnTo>
                  <a:lnTo>
                    <a:pt x="7" y="128"/>
                  </a:lnTo>
                  <a:lnTo>
                    <a:pt x="5" y="128"/>
                  </a:lnTo>
                  <a:lnTo>
                    <a:pt x="4" y="130"/>
                  </a:lnTo>
                  <a:lnTo>
                    <a:pt x="2" y="131"/>
                  </a:lnTo>
                  <a:lnTo>
                    <a:pt x="1" y="132"/>
                  </a:lnTo>
                  <a:lnTo>
                    <a:pt x="0" y="133"/>
                  </a:lnTo>
                  <a:lnTo>
                    <a:pt x="6" y="142"/>
                  </a:lnTo>
                  <a:lnTo>
                    <a:pt x="10" y="150"/>
                  </a:lnTo>
                  <a:lnTo>
                    <a:pt x="12" y="159"/>
                  </a:lnTo>
                  <a:lnTo>
                    <a:pt x="8" y="168"/>
                  </a:lnTo>
                  <a:lnTo>
                    <a:pt x="8" y="169"/>
                  </a:lnTo>
                  <a:lnTo>
                    <a:pt x="11" y="171"/>
                  </a:lnTo>
                  <a:lnTo>
                    <a:pt x="13" y="172"/>
                  </a:lnTo>
                  <a:lnTo>
                    <a:pt x="14" y="173"/>
                  </a:lnTo>
                  <a:lnTo>
                    <a:pt x="17" y="175"/>
                  </a:lnTo>
                  <a:lnTo>
                    <a:pt x="18" y="183"/>
                  </a:lnTo>
                  <a:lnTo>
                    <a:pt x="19" y="191"/>
                  </a:lnTo>
                  <a:lnTo>
                    <a:pt x="22" y="198"/>
                  </a:lnTo>
                  <a:lnTo>
                    <a:pt x="25" y="205"/>
                  </a:lnTo>
                  <a:lnTo>
                    <a:pt x="25" y="203"/>
                  </a:lnTo>
                  <a:lnTo>
                    <a:pt x="25" y="202"/>
                  </a:lnTo>
                  <a:lnTo>
                    <a:pt x="25" y="199"/>
                  </a:lnTo>
                  <a:lnTo>
                    <a:pt x="26" y="198"/>
                  </a:lnTo>
                  <a:lnTo>
                    <a:pt x="29" y="197"/>
                  </a:lnTo>
                  <a:lnTo>
                    <a:pt x="31" y="196"/>
                  </a:lnTo>
                  <a:lnTo>
                    <a:pt x="34" y="196"/>
                  </a:lnTo>
                  <a:lnTo>
                    <a:pt x="37" y="196"/>
                  </a:lnTo>
                  <a:lnTo>
                    <a:pt x="43" y="202"/>
                  </a:lnTo>
                  <a:lnTo>
                    <a:pt x="45" y="210"/>
                  </a:lnTo>
                  <a:lnTo>
                    <a:pt x="43" y="217"/>
                  </a:lnTo>
                  <a:lnTo>
                    <a:pt x="43" y="226"/>
                  </a:lnTo>
                  <a:lnTo>
                    <a:pt x="45" y="228"/>
                  </a:lnTo>
                  <a:lnTo>
                    <a:pt x="47" y="231"/>
                  </a:lnTo>
                  <a:lnTo>
                    <a:pt x="48" y="233"/>
                  </a:lnTo>
                  <a:lnTo>
                    <a:pt x="51" y="236"/>
                  </a:lnTo>
                  <a:lnTo>
                    <a:pt x="52" y="239"/>
                  </a:lnTo>
                  <a:lnTo>
                    <a:pt x="53" y="243"/>
                  </a:lnTo>
                  <a:lnTo>
                    <a:pt x="53" y="246"/>
                  </a:lnTo>
                  <a:lnTo>
                    <a:pt x="53" y="249"/>
                  </a:lnTo>
                  <a:lnTo>
                    <a:pt x="52" y="250"/>
                  </a:lnTo>
                  <a:lnTo>
                    <a:pt x="51" y="251"/>
                  </a:lnTo>
                  <a:lnTo>
                    <a:pt x="49" y="252"/>
                  </a:lnTo>
                  <a:lnTo>
                    <a:pt x="49" y="255"/>
                  </a:lnTo>
                  <a:lnTo>
                    <a:pt x="49" y="256"/>
                  </a:lnTo>
                  <a:lnTo>
                    <a:pt x="52" y="258"/>
                  </a:lnTo>
                  <a:lnTo>
                    <a:pt x="52" y="257"/>
                  </a:lnTo>
                  <a:lnTo>
                    <a:pt x="52" y="255"/>
                  </a:lnTo>
                  <a:lnTo>
                    <a:pt x="58" y="254"/>
                  </a:lnTo>
                  <a:lnTo>
                    <a:pt x="64" y="256"/>
                  </a:lnTo>
                  <a:lnTo>
                    <a:pt x="70" y="256"/>
                  </a:lnTo>
                  <a:lnTo>
                    <a:pt x="76" y="254"/>
                  </a:lnTo>
                  <a:lnTo>
                    <a:pt x="79" y="252"/>
                  </a:lnTo>
                  <a:lnTo>
                    <a:pt x="83" y="255"/>
                  </a:lnTo>
                  <a:lnTo>
                    <a:pt x="88" y="257"/>
                  </a:lnTo>
                  <a:lnTo>
                    <a:pt x="93" y="260"/>
                  </a:lnTo>
                  <a:lnTo>
                    <a:pt x="99" y="257"/>
                  </a:lnTo>
                  <a:lnTo>
                    <a:pt x="100" y="258"/>
                  </a:lnTo>
                  <a:lnTo>
                    <a:pt x="100" y="260"/>
                  </a:lnTo>
                  <a:lnTo>
                    <a:pt x="101" y="261"/>
                  </a:lnTo>
                  <a:lnTo>
                    <a:pt x="102" y="261"/>
                  </a:lnTo>
                  <a:lnTo>
                    <a:pt x="102" y="260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98" name="Freeform 45"/>
            <p:cNvSpPr>
              <a:spLocks/>
            </p:cNvSpPr>
            <p:nvPr/>
          </p:nvSpPr>
          <p:spPr bwMode="gray">
            <a:xfrm>
              <a:off x="2471" y="3349"/>
              <a:ext cx="467" cy="485"/>
            </a:xfrm>
            <a:custGeom>
              <a:avLst/>
              <a:gdLst>
                <a:gd name="T0" fmla="*/ 14 w 399"/>
                <a:gd name="T1" fmla="*/ 0 h 414"/>
                <a:gd name="T2" fmla="*/ 1 w 399"/>
                <a:gd name="T3" fmla="*/ 13 h 414"/>
                <a:gd name="T4" fmla="*/ 18 w 399"/>
                <a:gd name="T5" fmla="*/ 34 h 414"/>
                <a:gd name="T6" fmla="*/ 83 w 399"/>
                <a:gd name="T7" fmla="*/ 96 h 414"/>
                <a:gd name="T8" fmla="*/ 143 w 399"/>
                <a:gd name="T9" fmla="*/ 156 h 414"/>
                <a:gd name="T10" fmla="*/ 166 w 399"/>
                <a:gd name="T11" fmla="*/ 217 h 414"/>
                <a:gd name="T12" fmla="*/ 172 w 399"/>
                <a:gd name="T13" fmla="*/ 224 h 414"/>
                <a:gd name="T14" fmla="*/ 208 w 399"/>
                <a:gd name="T15" fmla="*/ 248 h 414"/>
                <a:gd name="T16" fmla="*/ 240 w 399"/>
                <a:gd name="T17" fmla="*/ 308 h 414"/>
                <a:gd name="T18" fmla="*/ 241 w 399"/>
                <a:gd name="T19" fmla="*/ 320 h 414"/>
                <a:gd name="T20" fmla="*/ 249 w 399"/>
                <a:gd name="T21" fmla="*/ 335 h 414"/>
                <a:gd name="T22" fmla="*/ 262 w 399"/>
                <a:gd name="T23" fmla="*/ 348 h 414"/>
                <a:gd name="T24" fmla="*/ 275 w 399"/>
                <a:gd name="T25" fmla="*/ 370 h 414"/>
                <a:gd name="T26" fmla="*/ 322 w 399"/>
                <a:gd name="T27" fmla="*/ 411 h 414"/>
                <a:gd name="T28" fmla="*/ 343 w 399"/>
                <a:gd name="T29" fmla="*/ 431 h 414"/>
                <a:gd name="T30" fmla="*/ 372 w 399"/>
                <a:gd name="T31" fmla="*/ 458 h 414"/>
                <a:gd name="T32" fmla="*/ 387 w 399"/>
                <a:gd name="T33" fmla="*/ 469 h 414"/>
                <a:gd name="T34" fmla="*/ 403 w 399"/>
                <a:gd name="T35" fmla="*/ 465 h 414"/>
                <a:gd name="T36" fmla="*/ 433 w 399"/>
                <a:gd name="T37" fmla="*/ 472 h 414"/>
                <a:gd name="T38" fmla="*/ 442 w 399"/>
                <a:gd name="T39" fmla="*/ 485 h 414"/>
                <a:gd name="T40" fmla="*/ 445 w 399"/>
                <a:gd name="T41" fmla="*/ 433 h 414"/>
                <a:gd name="T42" fmla="*/ 445 w 399"/>
                <a:gd name="T43" fmla="*/ 408 h 414"/>
                <a:gd name="T44" fmla="*/ 449 w 399"/>
                <a:gd name="T45" fmla="*/ 395 h 414"/>
                <a:gd name="T46" fmla="*/ 442 w 399"/>
                <a:gd name="T47" fmla="*/ 382 h 414"/>
                <a:gd name="T48" fmla="*/ 445 w 399"/>
                <a:gd name="T49" fmla="*/ 374 h 414"/>
                <a:gd name="T50" fmla="*/ 449 w 399"/>
                <a:gd name="T51" fmla="*/ 367 h 414"/>
                <a:gd name="T52" fmla="*/ 451 w 399"/>
                <a:gd name="T53" fmla="*/ 355 h 414"/>
                <a:gd name="T54" fmla="*/ 461 w 399"/>
                <a:gd name="T55" fmla="*/ 346 h 414"/>
                <a:gd name="T56" fmla="*/ 460 w 399"/>
                <a:gd name="T57" fmla="*/ 341 h 414"/>
                <a:gd name="T58" fmla="*/ 413 w 399"/>
                <a:gd name="T59" fmla="*/ 319 h 414"/>
                <a:gd name="T60" fmla="*/ 393 w 399"/>
                <a:gd name="T61" fmla="*/ 320 h 414"/>
                <a:gd name="T62" fmla="*/ 382 w 399"/>
                <a:gd name="T63" fmla="*/ 305 h 414"/>
                <a:gd name="T64" fmla="*/ 371 w 399"/>
                <a:gd name="T65" fmla="*/ 271 h 414"/>
                <a:gd name="T66" fmla="*/ 346 w 399"/>
                <a:gd name="T67" fmla="*/ 258 h 414"/>
                <a:gd name="T68" fmla="*/ 353 w 399"/>
                <a:gd name="T69" fmla="*/ 248 h 414"/>
                <a:gd name="T70" fmla="*/ 344 w 399"/>
                <a:gd name="T71" fmla="*/ 243 h 414"/>
                <a:gd name="T72" fmla="*/ 353 w 399"/>
                <a:gd name="T73" fmla="*/ 224 h 414"/>
                <a:gd name="T74" fmla="*/ 339 w 399"/>
                <a:gd name="T75" fmla="*/ 214 h 414"/>
                <a:gd name="T76" fmla="*/ 334 w 399"/>
                <a:gd name="T77" fmla="*/ 211 h 414"/>
                <a:gd name="T78" fmla="*/ 331 w 399"/>
                <a:gd name="T79" fmla="*/ 211 h 414"/>
                <a:gd name="T80" fmla="*/ 331 w 399"/>
                <a:gd name="T81" fmla="*/ 214 h 414"/>
                <a:gd name="T82" fmla="*/ 327 w 399"/>
                <a:gd name="T83" fmla="*/ 210 h 414"/>
                <a:gd name="T84" fmla="*/ 297 w 399"/>
                <a:gd name="T85" fmla="*/ 198 h 414"/>
                <a:gd name="T86" fmla="*/ 288 w 399"/>
                <a:gd name="T87" fmla="*/ 173 h 414"/>
                <a:gd name="T88" fmla="*/ 256 w 399"/>
                <a:gd name="T89" fmla="*/ 145 h 414"/>
                <a:gd name="T90" fmla="*/ 236 w 399"/>
                <a:gd name="T91" fmla="*/ 144 h 414"/>
                <a:gd name="T92" fmla="*/ 242 w 399"/>
                <a:gd name="T93" fmla="*/ 155 h 414"/>
                <a:gd name="T94" fmla="*/ 204 w 399"/>
                <a:gd name="T95" fmla="*/ 122 h 414"/>
                <a:gd name="T96" fmla="*/ 192 w 399"/>
                <a:gd name="T97" fmla="*/ 101 h 414"/>
                <a:gd name="T98" fmla="*/ 160 w 399"/>
                <a:gd name="T99" fmla="*/ 78 h 414"/>
                <a:gd name="T100" fmla="*/ 136 w 399"/>
                <a:gd name="T101" fmla="*/ 42 h 414"/>
                <a:gd name="T102" fmla="*/ 128 w 399"/>
                <a:gd name="T103" fmla="*/ 27 h 414"/>
                <a:gd name="T104" fmla="*/ 95 w 399"/>
                <a:gd name="T105" fmla="*/ 16 h 414"/>
                <a:gd name="T106" fmla="*/ 51 w 399"/>
                <a:gd name="T107" fmla="*/ 15 h 41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99"/>
                <a:gd name="T163" fmla="*/ 0 h 414"/>
                <a:gd name="T164" fmla="*/ 399 w 399"/>
                <a:gd name="T165" fmla="*/ 414 h 41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99" h="414">
                  <a:moveTo>
                    <a:pt x="44" y="13"/>
                  </a:moveTo>
                  <a:lnTo>
                    <a:pt x="34" y="7"/>
                  </a:lnTo>
                  <a:lnTo>
                    <a:pt x="23" y="1"/>
                  </a:lnTo>
                  <a:lnTo>
                    <a:pt x="12" y="0"/>
                  </a:lnTo>
                  <a:lnTo>
                    <a:pt x="3" y="3"/>
                  </a:lnTo>
                  <a:lnTo>
                    <a:pt x="1" y="6"/>
                  </a:lnTo>
                  <a:lnTo>
                    <a:pt x="0" y="8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4" y="15"/>
                  </a:lnTo>
                  <a:lnTo>
                    <a:pt x="5" y="18"/>
                  </a:lnTo>
                  <a:lnTo>
                    <a:pt x="15" y="29"/>
                  </a:lnTo>
                  <a:lnTo>
                    <a:pt x="24" y="41"/>
                  </a:lnTo>
                  <a:lnTo>
                    <a:pt x="35" y="50"/>
                  </a:lnTo>
                  <a:lnTo>
                    <a:pt x="54" y="65"/>
                  </a:lnTo>
                  <a:lnTo>
                    <a:pt x="71" y="82"/>
                  </a:lnTo>
                  <a:lnTo>
                    <a:pt x="84" y="101"/>
                  </a:lnTo>
                  <a:lnTo>
                    <a:pt x="97" y="120"/>
                  </a:lnTo>
                  <a:lnTo>
                    <a:pt x="111" y="125"/>
                  </a:lnTo>
                  <a:lnTo>
                    <a:pt x="122" y="133"/>
                  </a:lnTo>
                  <a:lnTo>
                    <a:pt x="129" y="144"/>
                  </a:lnTo>
                  <a:lnTo>
                    <a:pt x="135" y="157"/>
                  </a:lnTo>
                  <a:lnTo>
                    <a:pt x="140" y="171"/>
                  </a:lnTo>
                  <a:lnTo>
                    <a:pt x="142" y="185"/>
                  </a:lnTo>
                  <a:lnTo>
                    <a:pt x="142" y="186"/>
                  </a:lnTo>
                  <a:lnTo>
                    <a:pt x="143" y="187"/>
                  </a:lnTo>
                  <a:lnTo>
                    <a:pt x="145" y="190"/>
                  </a:lnTo>
                  <a:lnTo>
                    <a:pt x="147" y="191"/>
                  </a:lnTo>
                  <a:lnTo>
                    <a:pt x="148" y="191"/>
                  </a:lnTo>
                  <a:lnTo>
                    <a:pt x="160" y="195"/>
                  </a:lnTo>
                  <a:lnTo>
                    <a:pt x="170" y="202"/>
                  </a:lnTo>
                  <a:lnTo>
                    <a:pt x="178" y="212"/>
                  </a:lnTo>
                  <a:lnTo>
                    <a:pt x="184" y="222"/>
                  </a:lnTo>
                  <a:lnTo>
                    <a:pt x="190" y="233"/>
                  </a:lnTo>
                  <a:lnTo>
                    <a:pt x="198" y="248"/>
                  </a:lnTo>
                  <a:lnTo>
                    <a:pt x="205" y="263"/>
                  </a:lnTo>
                  <a:lnTo>
                    <a:pt x="206" y="264"/>
                  </a:lnTo>
                  <a:lnTo>
                    <a:pt x="206" y="268"/>
                  </a:lnTo>
                  <a:lnTo>
                    <a:pt x="206" y="271"/>
                  </a:lnTo>
                  <a:lnTo>
                    <a:pt x="206" y="273"/>
                  </a:lnTo>
                  <a:lnTo>
                    <a:pt x="206" y="277"/>
                  </a:lnTo>
                  <a:lnTo>
                    <a:pt x="208" y="280"/>
                  </a:lnTo>
                  <a:lnTo>
                    <a:pt x="211" y="284"/>
                  </a:lnTo>
                  <a:lnTo>
                    <a:pt x="213" y="286"/>
                  </a:lnTo>
                  <a:lnTo>
                    <a:pt x="217" y="289"/>
                  </a:lnTo>
                  <a:lnTo>
                    <a:pt x="220" y="292"/>
                  </a:lnTo>
                  <a:lnTo>
                    <a:pt x="224" y="296"/>
                  </a:lnTo>
                  <a:lnTo>
                    <a:pt x="224" y="297"/>
                  </a:lnTo>
                  <a:lnTo>
                    <a:pt x="224" y="299"/>
                  </a:lnTo>
                  <a:lnTo>
                    <a:pt x="224" y="302"/>
                  </a:lnTo>
                  <a:lnTo>
                    <a:pt x="225" y="304"/>
                  </a:lnTo>
                  <a:lnTo>
                    <a:pt x="235" y="316"/>
                  </a:lnTo>
                  <a:lnTo>
                    <a:pt x="246" y="327"/>
                  </a:lnTo>
                  <a:lnTo>
                    <a:pt x="258" y="337"/>
                  </a:lnTo>
                  <a:lnTo>
                    <a:pt x="270" y="346"/>
                  </a:lnTo>
                  <a:lnTo>
                    <a:pt x="275" y="351"/>
                  </a:lnTo>
                  <a:lnTo>
                    <a:pt x="278" y="357"/>
                  </a:lnTo>
                  <a:lnTo>
                    <a:pt x="283" y="362"/>
                  </a:lnTo>
                  <a:lnTo>
                    <a:pt x="288" y="364"/>
                  </a:lnTo>
                  <a:lnTo>
                    <a:pt x="293" y="368"/>
                  </a:lnTo>
                  <a:lnTo>
                    <a:pt x="299" y="370"/>
                  </a:lnTo>
                  <a:lnTo>
                    <a:pt x="307" y="375"/>
                  </a:lnTo>
                  <a:lnTo>
                    <a:pt x="313" y="382"/>
                  </a:lnTo>
                  <a:lnTo>
                    <a:pt x="318" y="391"/>
                  </a:lnTo>
                  <a:lnTo>
                    <a:pt x="324" y="399"/>
                  </a:lnTo>
                  <a:lnTo>
                    <a:pt x="331" y="406"/>
                  </a:lnTo>
                  <a:lnTo>
                    <a:pt x="331" y="403"/>
                  </a:lnTo>
                  <a:lnTo>
                    <a:pt x="331" y="400"/>
                  </a:lnTo>
                  <a:lnTo>
                    <a:pt x="332" y="398"/>
                  </a:lnTo>
                  <a:lnTo>
                    <a:pt x="334" y="396"/>
                  </a:lnTo>
                  <a:lnTo>
                    <a:pt x="336" y="392"/>
                  </a:lnTo>
                  <a:lnTo>
                    <a:pt x="344" y="397"/>
                  </a:lnTo>
                  <a:lnTo>
                    <a:pt x="352" y="396"/>
                  </a:lnTo>
                  <a:lnTo>
                    <a:pt x="356" y="387"/>
                  </a:lnTo>
                  <a:lnTo>
                    <a:pt x="364" y="394"/>
                  </a:lnTo>
                  <a:lnTo>
                    <a:pt x="370" y="403"/>
                  </a:lnTo>
                  <a:lnTo>
                    <a:pt x="373" y="412"/>
                  </a:lnTo>
                  <a:lnTo>
                    <a:pt x="374" y="414"/>
                  </a:lnTo>
                  <a:lnTo>
                    <a:pt x="376" y="414"/>
                  </a:lnTo>
                  <a:lnTo>
                    <a:pt x="378" y="414"/>
                  </a:lnTo>
                  <a:lnTo>
                    <a:pt x="379" y="414"/>
                  </a:lnTo>
                  <a:lnTo>
                    <a:pt x="378" y="396"/>
                  </a:lnTo>
                  <a:lnTo>
                    <a:pt x="382" y="378"/>
                  </a:lnTo>
                  <a:lnTo>
                    <a:pt x="380" y="370"/>
                  </a:lnTo>
                  <a:lnTo>
                    <a:pt x="378" y="362"/>
                  </a:lnTo>
                  <a:lnTo>
                    <a:pt x="378" y="352"/>
                  </a:lnTo>
                  <a:lnTo>
                    <a:pt x="379" y="350"/>
                  </a:lnTo>
                  <a:lnTo>
                    <a:pt x="380" y="348"/>
                  </a:lnTo>
                  <a:lnTo>
                    <a:pt x="382" y="345"/>
                  </a:lnTo>
                  <a:lnTo>
                    <a:pt x="384" y="343"/>
                  </a:lnTo>
                  <a:lnTo>
                    <a:pt x="384" y="339"/>
                  </a:lnTo>
                  <a:lnTo>
                    <a:pt x="384" y="337"/>
                  </a:lnTo>
                  <a:lnTo>
                    <a:pt x="383" y="334"/>
                  </a:lnTo>
                  <a:lnTo>
                    <a:pt x="380" y="332"/>
                  </a:lnTo>
                  <a:lnTo>
                    <a:pt x="378" y="328"/>
                  </a:lnTo>
                  <a:lnTo>
                    <a:pt x="378" y="326"/>
                  </a:lnTo>
                  <a:lnTo>
                    <a:pt x="378" y="323"/>
                  </a:lnTo>
                  <a:lnTo>
                    <a:pt x="378" y="321"/>
                  </a:lnTo>
                  <a:lnTo>
                    <a:pt x="379" y="320"/>
                  </a:lnTo>
                  <a:lnTo>
                    <a:pt x="380" y="319"/>
                  </a:lnTo>
                  <a:lnTo>
                    <a:pt x="383" y="319"/>
                  </a:lnTo>
                  <a:lnTo>
                    <a:pt x="384" y="319"/>
                  </a:lnTo>
                  <a:lnTo>
                    <a:pt x="384" y="315"/>
                  </a:lnTo>
                  <a:lnTo>
                    <a:pt x="384" y="313"/>
                  </a:lnTo>
                  <a:lnTo>
                    <a:pt x="384" y="309"/>
                  </a:lnTo>
                  <a:lnTo>
                    <a:pt x="383" y="307"/>
                  </a:lnTo>
                  <a:lnTo>
                    <a:pt x="384" y="304"/>
                  </a:lnTo>
                  <a:lnTo>
                    <a:pt x="385" y="303"/>
                  </a:lnTo>
                  <a:lnTo>
                    <a:pt x="389" y="301"/>
                  </a:lnTo>
                  <a:lnTo>
                    <a:pt x="390" y="299"/>
                  </a:lnTo>
                  <a:lnTo>
                    <a:pt x="393" y="297"/>
                  </a:lnTo>
                  <a:lnTo>
                    <a:pt x="394" y="295"/>
                  </a:lnTo>
                  <a:lnTo>
                    <a:pt x="396" y="292"/>
                  </a:lnTo>
                  <a:lnTo>
                    <a:pt x="399" y="290"/>
                  </a:lnTo>
                  <a:lnTo>
                    <a:pt x="395" y="290"/>
                  </a:lnTo>
                  <a:lnTo>
                    <a:pt x="393" y="291"/>
                  </a:lnTo>
                  <a:lnTo>
                    <a:pt x="389" y="290"/>
                  </a:lnTo>
                  <a:lnTo>
                    <a:pt x="376" y="281"/>
                  </a:lnTo>
                  <a:lnTo>
                    <a:pt x="361" y="273"/>
                  </a:lnTo>
                  <a:lnTo>
                    <a:pt x="353" y="272"/>
                  </a:lnTo>
                  <a:lnTo>
                    <a:pt x="344" y="277"/>
                  </a:lnTo>
                  <a:lnTo>
                    <a:pt x="338" y="284"/>
                  </a:lnTo>
                  <a:lnTo>
                    <a:pt x="336" y="279"/>
                  </a:lnTo>
                  <a:lnTo>
                    <a:pt x="336" y="273"/>
                  </a:lnTo>
                  <a:lnTo>
                    <a:pt x="336" y="268"/>
                  </a:lnTo>
                  <a:lnTo>
                    <a:pt x="335" y="263"/>
                  </a:lnTo>
                  <a:lnTo>
                    <a:pt x="332" y="261"/>
                  </a:lnTo>
                  <a:lnTo>
                    <a:pt x="326" y="260"/>
                  </a:lnTo>
                  <a:lnTo>
                    <a:pt x="329" y="249"/>
                  </a:lnTo>
                  <a:lnTo>
                    <a:pt x="328" y="238"/>
                  </a:lnTo>
                  <a:lnTo>
                    <a:pt x="326" y="227"/>
                  </a:lnTo>
                  <a:lnTo>
                    <a:pt x="317" y="231"/>
                  </a:lnTo>
                  <a:lnTo>
                    <a:pt x="307" y="230"/>
                  </a:lnTo>
                  <a:lnTo>
                    <a:pt x="299" y="225"/>
                  </a:lnTo>
                  <a:lnTo>
                    <a:pt x="296" y="222"/>
                  </a:lnTo>
                  <a:lnTo>
                    <a:pt x="296" y="220"/>
                  </a:lnTo>
                  <a:lnTo>
                    <a:pt x="296" y="218"/>
                  </a:lnTo>
                  <a:lnTo>
                    <a:pt x="297" y="216"/>
                  </a:lnTo>
                  <a:lnTo>
                    <a:pt x="300" y="214"/>
                  </a:lnTo>
                  <a:lnTo>
                    <a:pt x="302" y="212"/>
                  </a:lnTo>
                  <a:lnTo>
                    <a:pt x="305" y="209"/>
                  </a:lnTo>
                  <a:lnTo>
                    <a:pt x="306" y="207"/>
                  </a:lnTo>
                  <a:lnTo>
                    <a:pt x="300" y="207"/>
                  </a:lnTo>
                  <a:lnTo>
                    <a:pt x="294" y="207"/>
                  </a:lnTo>
                  <a:lnTo>
                    <a:pt x="299" y="202"/>
                  </a:lnTo>
                  <a:lnTo>
                    <a:pt x="302" y="198"/>
                  </a:lnTo>
                  <a:lnTo>
                    <a:pt x="306" y="192"/>
                  </a:lnTo>
                  <a:lnTo>
                    <a:pt x="302" y="191"/>
                  </a:lnTo>
                  <a:lnTo>
                    <a:pt x="299" y="189"/>
                  </a:lnTo>
                  <a:lnTo>
                    <a:pt x="295" y="187"/>
                  </a:lnTo>
                  <a:lnTo>
                    <a:pt x="293" y="185"/>
                  </a:lnTo>
                  <a:lnTo>
                    <a:pt x="290" y="183"/>
                  </a:lnTo>
                  <a:lnTo>
                    <a:pt x="289" y="179"/>
                  </a:lnTo>
                  <a:lnTo>
                    <a:pt x="287" y="179"/>
                  </a:lnTo>
                  <a:lnTo>
                    <a:pt x="285" y="180"/>
                  </a:lnTo>
                  <a:lnTo>
                    <a:pt x="284" y="180"/>
                  </a:lnTo>
                  <a:lnTo>
                    <a:pt x="283" y="180"/>
                  </a:lnTo>
                  <a:lnTo>
                    <a:pt x="281" y="181"/>
                  </a:lnTo>
                  <a:lnTo>
                    <a:pt x="283" y="181"/>
                  </a:lnTo>
                  <a:lnTo>
                    <a:pt x="283" y="183"/>
                  </a:lnTo>
                  <a:lnTo>
                    <a:pt x="282" y="183"/>
                  </a:lnTo>
                  <a:lnTo>
                    <a:pt x="281" y="181"/>
                  </a:lnTo>
                  <a:lnTo>
                    <a:pt x="279" y="179"/>
                  </a:lnTo>
                  <a:lnTo>
                    <a:pt x="275" y="173"/>
                  </a:lnTo>
                  <a:lnTo>
                    <a:pt x="269" y="169"/>
                  </a:lnTo>
                  <a:lnTo>
                    <a:pt x="263" y="168"/>
                  </a:lnTo>
                  <a:lnTo>
                    <a:pt x="254" y="169"/>
                  </a:lnTo>
                  <a:lnTo>
                    <a:pt x="254" y="166"/>
                  </a:lnTo>
                  <a:lnTo>
                    <a:pt x="253" y="162"/>
                  </a:lnTo>
                  <a:lnTo>
                    <a:pt x="252" y="159"/>
                  </a:lnTo>
                  <a:lnTo>
                    <a:pt x="246" y="148"/>
                  </a:lnTo>
                  <a:lnTo>
                    <a:pt x="239" y="141"/>
                  </a:lnTo>
                  <a:lnTo>
                    <a:pt x="230" y="133"/>
                  </a:lnTo>
                  <a:lnTo>
                    <a:pt x="225" y="129"/>
                  </a:lnTo>
                  <a:lnTo>
                    <a:pt x="219" y="124"/>
                  </a:lnTo>
                  <a:lnTo>
                    <a:pt x="213" y="119"/>
                  </a:lnTo>
                  <a:lnTo>
                    <a:pt x="208" y="118"/>
                  </a:lnTo>
                  <a:lnTo>
                    <a:pt x="202" y="121"/>
                  </a:lnTo>
                  <a:lnTo>
                    <a:pt x="202" y="123"/>
                  </a:lnTo>
                  <a:lnTo>
                    <a:pt x="202" y="125"/>
                  </a:lnTo>
                  <a:lnTo>
                    <a:pt x="205" y="127"/>
                  </a:lnTo>
                  <a:lnTo>
                    <a:pt x="206" y="130"/>
                  </a:lnTo>
                  <a:lnTo>
                    <a:pt x="207" y="132"/>
                  </a:lnTo>
                  <a:lnTo>
                    <a:pt x="208" y="135"/>
                  </a:lnTo>
                  <a:lnTo>
                    <a:pt x="195" y="127"/>
                  </a:lnTo>
                  <a:lnTo>
                    <a:pt x="183" y="117"/>
                  </a:lnTo>
                  <a:lnTo>
                    <a:pt x="174" y="104"/>
                  </a:lnTo>
                  <a:lnTo>
                    <a:pt x="165" y="92"/>
                  </a:lnTo>
                  <a:lnTo>
                    <a:pt x="164" y="90"/>
                  </a:lnTo>
                  <a:lnTo>
                    <a:pt x="164" y="89"/>
                  </a:lnTo>
                  <a:lnTo>
                    <a:pt x="164" y="86"/>
                  </a:lnTo>
                  <a:lnTo>
                    <a:pt x="164" y="84"/>
                  </a:lnTo>
                  <a:lnTo>
                    <a:pt x="155" y="77"/>
                  </a:lnTo>
                  <a:lnTo>
                    <a:pt x="146" y="71"/>
                  </a:lnTo>
                  <a:lnTo>
                    <a:pt x="137" y="67"/>
                  </a:lnTo>
                  <a:lnTo>
                    <a:pt x="128" y="62"/>
                  </a:lnTo>
                  <a:lnTo>
                    <a:pt x="122" y="55"/>
                  </a:lnTo>
                  <a:lnTo>
                    <a:pt x="118" y="46"/>
                  </a:lnTo>
                  <a:lnTo>
                    <a:pt x="116" y="36"/>
                  </a:lnTo>
                  <a:lnTo>
                    <a:pt x="109" y="27"/>
                  </a:lnTo>
                  <a:lnTo>
                    <a:pt x="109" y="26"/>
                  </a:lnTo>
                  <a:lnTo>
                    <a:pt x="109" y="24"/>
                  </a:lnTo>
                  <a:lnTo>
                    <a:pt x="109" y="23"/>
                  </a:lnTo>
                  <a:lnTo>
                    <a:pt x="107" y="21"/>
                  </a:lnTo>
                  <a:lnTo>
                    <a:pt x="100" y="15"/>
                  </a:lnTo>
                  <a:lnTo>
                    <a:pt x="91" y="14"/>
                  </a:lnTo>
                  <a:lnTo>
                    <a:pt x="81" y="14"/>
                  </a:lnTo>
                  <a:lnTo>
                    <a:pt x="71" y="14"/>
                  </a:lnTo>
                  <a:lnTo>
                    <a:pt x="62" y="14"/>
                  </a:lnTo>
                  <a:lnTo>
                    <a:pt x="53" y="15"/>
                  </a:lnTo>
                  <a:lnTo>
                    <a:pt x="44" y="13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99" name="Freeform 46"/>
            <p:cNvSpPr>
              <a:spLocks/>
            </p:cNvSpPr>
            <p:nvPr/>
          </p:nvSpPr>
          <p:spPr bwMode="gray">
            <a:xfrm>
              <a:off x="2678" y="3303"/>
              <a:ext cx="188" cy="229"/>
            </a:xfrm>
            <a:custGeom>
              <a:avLst/>
              <a:gdLst>
                <a:gd name="T0" fmla="*/ 187 w 161"/>
                <a:gd name="T1" fmla="*/ 215 h 195"/>
                <a:gd name="T2" fmla="*/ 187 w 161"/>
                <a:gd name="T3" fmla="*/ 222 h 195"/>
                <a:gd name="T4" fmla="*/ 184 w 161"/>
                <a:gd name="T5" fmla="*/ 228 h 195"/>
                <a:gd name="T6" fmla="*/ 180 w 161"/>
                <a:gd name="T7" fmla="*/ 229 h 195"/>
                <a:gd name="T8" fmla="*/ 176 w 161"/>
                <a:gd name="T9" fmla="*/ 227 h 195"/>
                <a:gd name="T10" fmla="*/ 174 w 161"/>
                <a:gd name="T11" fmla="*/ 221 h 195"/>
                <a:gd name="T12" fmla="*/ 172 w 161"/>
                <a:gd name="T13" fmla="*/ 218 h 195"/>
                <a:gd name="T14" fmla="*/ 167 w 161"/>
                <a:gd name="T15" fmla="*/ 216 h 195"/>
                <a:gd name="T16" fmla="*/ 162 w 161"/>
                <a:gd name="T17" fmla="*/ 221 h 195"/>
                <a:gd name="T18" fmla="*/ 155 w 161"/>
                <a:gd name="T19" fmla="*/ 223 h 195"/>
                <a:gd name="T20" fmla="*/ 149 w 161"/>
                <a:gd name="T21" fmla="*/ 225 h 195"/>
                <a:gd name="T22" fmla="*/ 128 w 161"/>
                <a:gd name="T23" fmla="*/ 213 h 195"/>
                <a:gd name="T24" fmla="*/ 90 w 161"/>
                <a:gd name="T25" fmla="*/ 191 h 195"/>
                <a:gd name="T26" fmla="*/ 57 w 161"/>
                <a:gd name="T27" fmla="*/ 164 h 195"/>
                <a:gd name="T28" fmla="*/ 53 w 161"/>
                <a:gd name="T29" fmla="*/ 156 h 195"/>
                <a:gd name="T30" fmla="*/ 48 w 161"/>
                <a:gd name="T31" fmla="*/ 144 h 195"/>
                <a:gd name="T32" fmla="*/ 33 w 161"/>
                <a:gd name="T33" fmla="*/ 124 h 195"/>
                <a:gd name="T34" fmla="*/ 22 w 161"/>
                <a:gd name="T35" fmla="*/ 102 h 195"/>
                <a:gd name="T36" fmla="*/ 21 w 161"/>
                <a:gd name="T37" fmla="*/ 80 h 195"/>
                <a:gd name="T38" fmla="*/ 14 w 161"/>
                <a:gd name="T39" fmla="*/ 63 h 195"/>
                <a:gd name="T40" fmla="*/ 7 w 161"/>
                <a:gd name="T41" fmla="*/ 55 h 195"/>
                <a:gd name="T42" fmla="*/ 8 w 161"/>
                <a:gd name="T43" fmla="*/ 41 h 195"/>
                <a:gd name="T44" fmla="*/ 7 w 161"/>
                <a:gd name="T45" fmla="*/ 28 h 195"/>
                <a:gd name="T46" fmla="*/ 4 w 161"/>
                <a:gd name="T47" fmla="*/ 21 h 195"/>
                <a:gd name="T48" fmla="*/ 0 w 161"/>
                <a:gd name="T49" fmla="*/ 14 h 195"/>
                <a:gd name="T50" fmla="*/ 4 w 161"/>
                <a:gd name="T51" fmla="*/ 9 h 195"/>
                <a:gd name="T52" fmla="*/ 5 w 161"/>
                <a:gd name="T53" fmla="*/ 5 h 195"/>
                <a:gd name="T54" fmla="*/ 7 w 161"/>
                <a:gd name="T55" fmla="*/ 0 h 195"/>
                <a:gd name="T56" fmla="*/ 12 w 161"/>
                <a:gd name="T57" fmla="*/ 0 h 195"/>
                <a:gd name="T58" fmla="*/ 28 w 161"/>
                <a:gd name="T59" fmla="*/ 7 h 195"/>
                <a:gd name="T60" fmla="*/ 40 w 161"/>
                <a:gd name="T61" fmla="*/ 18 h 195"/>
                <a:gd name="T62" fmla="*/ 36 w 161"/>
                <a:gd name="T63" fmla="*/ 34 h 195"/>
                <a:gd name="T64" fmla="*/ 42 w 161"/>
                <a:gd name="T65" fmla="*/ 39 h 195"/>
                <a:gd name="T66" fmla="*/ 48 w 161"/>
                <a:gd name="T67" fmla="*/ 42 h 195"/>
                <a:gd name="T68" fmla="*/ 50 w 161"/>
                <a:gd name="T69" fmla="*/ 41 h 195"/>
                <a:gd name="T70" fmla="*/ 54 w 161"/>
                <a:gd name="T71" fmla="*/ 38 h 195"/>
                <a:gd name="T72" fmla="*/ 55 w 161"/>
                <a:gd name="T73" fmla="*/ 33 h 195"/>
                <a:gd name="T74" fmla="*/ 57 w 161"/>
                <a:gd name="T75" fmla="*/ 31 h 195"/>
                <a:gd name="T76" fmla="*/ 62 w 161"/>
                <a:gd name="T77" fmla="*/ 32 h 195"/>
                <a:gd name="T78" fmla="*/ 63 w 161"/>
                <a:gd name="T79" fmla="*/ 34 h 195"/>
                <a:gd name="T80" fmla="*/ 70 w 161"/>
                <a:gd name="T81" fmla="*/ 33 h 195"/>
                <a:gd name="T82" fmla="*/ 76 w 161"/>
                <a:gd name="T83" fmla="*/ 28 h 195"/>
                <a:gd name="T84" fmla="*/ 77 w 161"/>
                <a:gd name="T85" fmla="*/ 21 h 195"/>
                <a:gd name="T86" fmla="*/ 96 w 161"/>
                <a:gd name="T87" fmla="*/ 27 h 195"/>
                <a:gd name="T88" fmla="*/ 112 w 161"/>
                <a:gd name="T89" fmla="*/ 46 h 195"/>
                <a:gd name="T90" fmla="*/ 132 w 161"/>
                <a:gd name="T91" fmla="*/ 61 h 195"/>
                <a:gd name="T92" fmla="*/ 139 w 161"/>
                <a:gd name="T93" fmla="*/ 89 h 195"/>
                <a:gd name="T94" fmla="*/ 137 w 161"/>
                <a:gd name="T95" fmla="*/ 128 h 195"/>
                <a:gd name="T96" fmla="*/ 144 w 161"/>
                <a:gd name="T97" fmla="*/ 159 h 195"/>
                <a:gd name="T98" fmla="*/ 159 w 161"/>
                <a:gd name="T99" fmla="*/ 180 h 195"/>
                <a:gd name="T100" fmla="*/ 172 w 161"/>
                <a:gd name="T101" fmla="*/ 204 h 195"/>
                <a:gd name="T102" fmla="*/ 169 w 161"/>
                <a:gd name="T103" fmla="*/ 208 h 195"/>
                <a:gd name="T104" fmla="*/ 166 w 161"/>
                <a:gd name="T105" fmla="*/ 213 h 19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61"/>
                <a:gd name="T160" fmla="*/ 0 h 195"/>
                <a:gd name="T161" fmla="*/ 161 w 161"/>
                <a:gd name="T162" fmla="*/ 195 h 19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61" h="195">
                  <a:moveTo>
                    <a:pt x="159" y="181"/>
                  </a:moveTo>
                  <a:lnTo>
                    <a:pt x="160" y="183"/>
                  </a:lnTo>
                  <a:lnTo>
                    <a:pt x="161" y="187"/>
                  </a:lnTo>
                  <a:lnTo>
                    <a:pt x="160" y="189"/>
                  </a:lnTo>
                  <a:lnTo>
                    <a:pt x="159" y="192"/>
                  </a:lnTo>
                  <a:lnTo>
                    <a:pt x="158" y="194"/>
                  </a:lnTo>
                  <a:lnTo>
                    <a:pt x="155" y="195"/>
                  </a:lnTo>
                  <a:lnTo>
                    <a:pt x="154" y="195"/>
                  </a:lnTo>
                  <a:lnTo>
                    <a:pt x="152" y="194"/>
                  </a:lnTo>
                  <a:lnTo>
                    <a:pt x="151" y="193"/>
                  </a:lnTo>
                  <a:lnTo>
                    <a:pt x="149" y="190"/>
                  </a:lnTo>
                  <a:lnTo>
                    <a:pt x="149" y="188"/>
                  </a:lnTo>
                  <a:lnTo>
                    <a:pt x="148" y="187"/>
                  </a:lnTo>
                  <a:lnTo>
                    <a:pt x="147" y="186"/>
                  </a:lnTo>
                  <a:lnTo>
                    <a:pt x="145" y="184"/>
                  </a:lnTo>
                  <a:lnTo>
                    <a:pt x="143" y="184"/>
                  </a:lnTo>
                  <a:lnTo>
                    <a:pt x="141" y="186"/>
                  </a:lnTo>
                  <a:lnTo>
                    <a:pt x="139" y="188"/>
                  </a:lnTo>
                  <a:lnTo>
                    <a:pt x="135" y="189"/>
                  </a:lnTo>
                  <a:lnTo>
                    <a:pt x="133" y="190"/>
                  </a:lnTo>
                  <a:lnTo>
                    <a:pt x="130" y="192"/>
                  </a:lnTo>
                  <a:lnTo>
                    <a:pt x="128" y="192"/>
                  </a:lnTo>
                  <a:lnTo>
                    <a:pt x="125" y="190"/>
                  </a:lnTo>
                  <a:lnTo>
                    <a:pt x="110" y="181"/>
                  </a:lnTo>
                  <a:lnTo>
                    <a:pt x="93" y="171"/>
                  </a:lnTo>
                  <a:lnTo>
                    <a:pt x="77" y="163"/>
                  </a:lnTo>
                  <a:lnTo>
                    <a:pt x="62" y="153"/>
                  </a:lnTo>
                  <a:lnTo>
                    <a:pt x="49" y="140"/>
                  </a:lnTo>
                  <a:lnTo>
                    <a:pt x="47" y="136"/>
                  </a:lnTo>
                  <a:lnTo>
                    <a:pt x="45" y="133"/>
                  </a:lnTo>
                  <a:lnTo>
                    <a:pt x="43" y="128"/>
                  </a:lnTo>
                  <a:lnTo>
                    <a:pt x="41" y="123"/>
                  </a:lnTo>
                  <a:lnTo>
                    <a:pt x="36" y="115"/>
                  </a:lnTo>
                  <a:lnTo>
                    <a:pt x="28" y="106"/>
                  </a:lnTo>
                  <a:lnTo>
                    <a:pt x="22" y="97"/>
                  </a:lnTo>
                  <a:lnTo>
                    <a:pt x="19" y="87"/>
                  </a:lnTo>
                  <a:lnTo>
                    <a:pt x="19" y="77"/>
                  </a:lnTo>
                  <a:lnTo>
                    <a:pt x="18" y="68"/>
                  </a:lnTo>
                  <a:lnTo>
                    <a:pt x="15" y="58"/>
                  </a:lnTo>
                  <a:lnTo>
                    <a:pt x="12" y="54"/>
                  </a:lnTo>
                  <a:lnTo>
                    <a:pt x="9" y="51"/>
                  </a:lnTo>
                  <a:lnTo>
                    <a:pt x="6" y="47"/>
                  </a:lnTo>
                  <a:lnTo>
                    <a:pt x="6" y="41"/>
                  </a:lnTo>
                  <a:lnTo>
                    <a:pt x="7" y="35"/>
                  </a:lnTo>
                  <a:lnTo>
                    <a:pt x="7" y="28"/>
                  </a:lnTo>
                  <a:lnTo>
                    <a:pt x="6" y="24"/>
                  </a:lnTo>
                  <a:lnTo>
                    <a:pt x="4" y="22"/>
                  </a:lnTo>
                  <a:lnTo>
                    <a:pt x="3" y="18"/>
                  </a:lnTo>
                  <a:lnTo>
                    <a:pt x="1" y="16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8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7" y="3"/>
                  </a:lnTo>
                  <a:lnTo>
                    <a:pt x="24" y="6"/>
                  </a:lnTo>
                  <a:lnTo>
                    <a:pt x="30" y="10"/>
                  </a:lnTo>
                  <a:lnTo>
                    <a:pt x="34" y="15"/>
                  </a:lnTo>
                  <a:lnTo>
                    <a:pt x="35" y="22"/>
                  </a:lnTo>
                  <a:lnTo>
                    <a:pt x="31" y="29"/>
                  </a:lnTo>
                  <a:lnTo>
                    <a:pt x="34" y="32"/>
                  </a:lnTo>
                  <a:lnTo>
                    <a:pt x="36" y="33"/>
                  </a:lnTo>
                  <a:lnTo>
                    <a:pt x="39" y="35"/>
                  </a:lnTo>
                  <a:lnTo>
                    <a:pt x="41" y="36"/>
                  </a:lnTo>
                  <a:lnTo>
                    <a:pt x="42" y="36"/>
                  </a:lnTo>
                  <a:lnTo>
                    <a:pt x="43" y="35"/>
                  </a:lnTo>
                  <a:lnTo>
                    <a:pt x="45" y="34"/>
                  </a:lnTo>
                  <a:lnTo>
                    <a:pt x="46" y="32"/>
                  </a:lnTo>
                  <a:lnTo>
                    <a:pt x="46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9" y="26"/>
                  </a:lnTo>
                  <a:lnTo>
                    <a:pt x="52" y="26"/>
                  </a:lnTo>
                  <a:lnTo>
                    <a:pt x="53" y="27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8" y="29"/>
                  </a:lnTo>
                  <a:lnTo>
                    <a:pt x="60" y="28"/>
                  </a:lnTo>
                  <a:lnTo>
                    <a:pt x="63" y="27"/>
                  </a:lnTo>
                  <a:lnTo>
                    <a:pt x="65" y="24"/>
                  </a:lnTo>
                  <a:lnTo>
                    <a:pt x="66" y="22"/>
                  </a:lnTo>
                  <a:lnTo>
                    <a:pt x="66" y="18"/>
                  </a:lnTo>
                  <a:lnTo>
                    <a:pt x="75" y="20"/>
                  </a:lnTo>
                  <a:lnTo>
                    <a:pt x="82" y="23"/>
                  </a:lnTo>
                  <a:lnTo>
                    <a:pt x="88" y="32"/>
                  </a:lnTo>
                  <a:lnTo>
                    <a:pt x="96" y="39"/>
                  </a:lnTo>
                  <a:lnTo>
                    <a:pt x="105" y="45"/>
                  </a:lnTo>
                  <a:lnTo>
                    <a:pt x="113" y="52"/>
                  </a:lnTo>
                  <a:lnTo>
                    <a:pt x="118" y="60"/>
                  </a:lnTo>
                  <a:lnTo>
                    <a:pt x="119" y="76"/>
                  </a:lnTo>
                  <a:lnTo>
                    <a:pt x="118" y="92"/>
                  </a:lnTo>
                  <a:lnTo>
                    <a:pt x="117" y="109"/>
                  </a:lnTo>
                  <a:lnTo>
                    <a:pt x="118" y="124"/>
                  </a:lnTo>
                  <a:lnTo>
                    <a:pt x="123" y="135"/>
                  </a:lnTo>
                  <a:lnTo>
                    <a:pt x="129" y="145"/>
                  </a:lnTo>
                  <a:lnTo>
                    <a:pt x="136" y="153"/>
                  </a:lnTo>
                  <a:lnTo>
                    <a:pt x="143" y="163"/>
                  </a:lnTo>
                  <a:lnTo>
                    <a:pt x="147" y="174"/>
                  </a:lnTo>
                  <a:lnTo>
                    <a:pt x="146" y="176"/>
                  </a:lnTo>
                  <a:lnTo>
                    <a:pt x="145" y="177"/>
                  </a:lnTo>
                  <a:lnTo>
                    <a:pt x="143" y="178"/>
                  </a:lnTo>
                  <a:lnTo>
                    <a:pt x="142" y="181"/>
                  </a:lnTo>
                  <a:lnTo>
                    <a:pt x="159" y="181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500" name="Freeform 47"/>
            <p:cNvSpPr>
              <a:spLocks/>
            </p:cNvSpPr>
            <p:nvPr/>
          </p:nvSpPr>
          <p:spPr bwMode="gray">
            <a:xfrm>
              <a:off x="2769" y="2593"/>
              <a:ext cx="302" cy="634"/>
            </a:xfrm>
            <a:custGeom>
              <a:avLst/>
              <a:gdLst>
                <a:gd name="T0" fmla="*/ 30 w 258"/>
                <a:gd name="T1" fmla="*/ 71 h 542"/>
                <a:gd name="T2" fmla="*/ 33 w 258"/>
                <a:gd name="T3" fmla="*/ 95 h 542"/>
                <a:gd name="T4" fmla="*/ 94 w 258"/>
                <a:gd name="T5" fmla="*/ 118 h 542"/>
                <a:gd name="T6" fmla="*/ 115 w 258"/>
                <a:gd name="T7" fmla="*/ 142 h 542"/>
                <a:gd name="T8" fmla="*/ 103 w 258"/>
                <a:gd name="T9" fmla="*/ 164 h 542"/>
                <a:gd name="T10" fmla="*/ 82 w 258"/>
                <a:gd name="T11" fmla="*/ 164 h 542"/>
                <a:gd name="T12" fmla="*/ 118 w 258"/>
                <a:gd name="T13" fmla="*/ 200 h 542"/>
                <a:gd name="T14" fmla="*/ 132 w 258"/>
                <a:gd name="T15" fmla="*/ 223 h 542"/>
                <a:gd name="T16" fmla="*/ 166 w 258"/>
                <a:gd name="T17" fmla="*/ 268 h 542"/>
                <a:gd name="T18" fmla="*/ 172 w 258"/>
                <a:gd name="T19" fmla="*/ 278 h 542"/>
                <a:gd name="T20" fmla="*/ 215 w 258"/>
                <a:gd name="T21" fmla="*/ 319 h 542"/>
                <a:gd name="T22" fmla="*/ 208 w 258"/>
                <a:gd name="T23" fmla="*/ 325 h 542"/>
                <a:gd name="T24" fmla="*/ 221 w 258"/>
                <a:gd name="T25" fmla="*/ 371 h 542"/>
                <a:gd name="T26" fmla="*/ 214 w 258"/>
                <a:gd name="T27" fmla="*/ 397 h 542"/>
                <a:gd name="T28" fmla="*/ 218 w 258"/>
                <a:gd name="T29" fmla="*/ 412 h 542"/>
                <a:gd name="T30" fmla="*/ 211 w 258"/>
                <a:gd name="T31" fmla="*/ 474 h 542"/>
                <a:gd name="T32" fmla="*/ 194 w 258"/>
                <a:gd name="T33" fmla="*/ 487 h 542"/>
                <a:gd name="T34" fmla="*/ 176 w 258"/>
                <a:gd name="T35" fmla="*/ 499 h 542"/>
                <a:gd name="T36" fmla="*/ 156 w 258"/>
                <a:gd name="T37" fmla="*/ 522 h 542"/>
                <a:gd name="T38" fmla="*/ 152 w 258"/>
                <a:gd name="T39" fmla="*/ 535 h 542"/>
                <a:gd name="T40" fmla="*/ 139 w 258"/>
                <a:gd name="T41" fmla="*/ 533 h 542"/>
                <a:gd name="T42" fmla="*/ 110 w 258"/>
                <a:gd name="T43" fmla="*/ 544 h 542"/>
                <a:gd name="T44" fmla="*/ 107 w 258"/>
                <a:gd name="T45" fmla="*/ 563 h 542"/>
                <a:gd name="T46" fmla="*/ 116 w 258"/>
                <a:gd name="T47" fmla="*/ 578 h 542"/>
                <a:gd name="T48" fmla="*/ 118 w 258"/>
                <a:gd name="T49" fmla="*/ 633 h 542"/>
                <a:gd name="T50" fmla="*/ 159 w 258"/>
                <a:gd name="T51" fmla="*/ 605 h 542"/>
                <a:gd name="T52" fmla="*/ 157 w 258"/>
                <a:gd name="T53" fmla="*/ 577 h 542"/>
                <a:gd name="T54" fmla="*/ 170 w 258"/>
                <a:gd name="T55" fmla="*/ 591 h 542"/>
                <a:gd name="T56" fmla="*/ 172 w 258"/>
                <a:gd name="T57" fmla="*/ 568 h 542"/>
                <a:gd name="T58" fmla="*/ 190 w 258"/>
                <a:gd name="T59" fmla="*/ 567 h 542"/>
                <a:gd name="T60" fmla="*/ 194 w 258"/>
                <a:gd name="T61" fmla="*/ 553 h 542"/>
                <a:gd name="T62" fmla="*/ 232 w 258"/>
                <a:gd name="T63" fmla="*/ 546 h 542"/>
                <a:gd name="T64" fmla="*/ 261 w 258"/>
                <a:gd name="T65" fmla="*/ 528 h 542"/>
                <a:gd name="T66" fmla="*/ 281 w 258"/>
                <a:gd name="T67" fmla="*/ 519 h 542"/>
                <a:gd name="T68" fmla="*/ 287 w 258"/>
                <a:gd name="T69" fmla="*/ 503 h 542"/>
                <a:gd name="T70" fmla="*/ 294 w 258"/>
                <a:gd name="T71" fmla="*/ 456 h 542"/>
                <a:gd name="T72" fmla="*/ 298 w 258"/>
                <a:gd name="T73" fmla="*/ 453 h 542"/>
                <a:gd name="T74" fmla="*/ 263 w 258"/>
                <a:gd name="T75" fmla="*/ 330 h 542"/>
                <a:gd name="T76" fmla="*/ 176 w 258"/>
                <a:gd name="T77" fmla="*/ 249 h 542"/>
                <a:gd name="T78" fmla="*/ 155 w 258"/>
                <a:gd name="T79" fmla="*/ 207 h 542"/>
                <a:gd name="T80" fmla="*/ 150 w 258"/>
                <a:gd name="T81" fmla="*/ 180 h 542"/>
                <a:gd name="T82" fmla="*/ 164 w 258"/>
                <a:gd name="T83" fmla="*/ 154 h 542"/>
                <a:gd name="T84" fmla="*/ 183 w 258"/>
                <a:gd name="T85" fmla="*/ 124 h 542"/>
                <a:gd name="T86" fmla="*/ 199 w 258"/>
                <a:gd name="T87" fmla="*/ 115 h 542"/>
                <a:gd name="T88" fmla="*/ 228 w 258"/>
                <a:gd name="T89" fmla="*/ 118 h 542"/>
                <a:gd name="T90" fmla="*/ 222 w 258"/>
                <a:gd name="T91" fmla="*/ 105 h 542"/>
                <a:gd name="T92" fmla="*/ 229 w 258"/>
                <a:gd name="T93" fmla="*/ 74 h 542"/>
                <a:gd name="T94" fmla="*/ 191 w 258"/>
                <a:gd name="T95" fmla="*/ 56 h 542"/>
                <a:gd name="T96" fmla="*/ 191 w 258"/>
                <a:gd name="T97" fmla="*/ 21 h 542"/>
                <a:gd name="T98" fmla="*/ 176 w 258"/>
                <a:gd name="T99" fmla="*/ 20 h 542"/>
                <a:gd name="T100" fmla="*/ 135 w 258"/>
                <a:gd name="T101" fmla="*/ 5 h 542"/>
                <a:gd name="T102" fmla="*/ 97 w 258"/>
                <a:gd name="T103" fmla="*/ 23 h 542"/>
                <a:gd name="T104" fmla="*/ 88 w 258"/>
                <a:gd name="T105" fmla="*/ 30 h 542"/>
                <a:gd name="T106" fmla="*/ 71 w 258"/>
                <a:gd name="T107" fmla="*/ 35 h 542"/>
                <a:gd name="T108" fmla="*/ 42 w 258"/>
                <a:gd name="T109" fmla="*/ 25 h 542"/>
                <a:gd name="T110" fmla="*/ 21 w 258"/>
                <a:gd name="T111" fmla="*/ 34 h 542"/>
                <a:gd name="T112" fmla="*/ 5 w 258"/>
                <a:gd name="T113" fmla="*/ 34 h 5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58"/>
                <a:gd name="T172" fmla="*/ 0 h 542"/>
                <a:gd name="T173" fmla="*/ 258 w 258"/>
                <a:gd name="T174" fmla="*/ 542 h 5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58" h="542">
                  <a:moveTo>
                    <a:pt x="0" y="39"/>
                  </a:moveTo>
                  <a:lnTo>
                    <a:pt x="9" y="48"/>
                  </a:lnTo>
                  <a:lnTo>
                    <a:pt x="16" y="59"/>
                  </a:lnTo>
                  <a:lnTo>
                    <a:pt x="17" y="60"/>
                  </a:lnTo>
                  <a:lnTo>
                    <a:pt x="18" y="61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6" y="61"/>
                  </a:lnTo>
                  <a:lnTo>
                    <a:pt x="28" y="61"/>
                  </a:lnTo>
                  <a:lnTo>
                    <a:pt x="30" y="61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2" y="66"/>
                  </a:lnTo>
                  <a:lnTo>
                    <a:pt x="30" y="71"/>
                  </a:lnTo>
                  <a:lnTo>
                    <a:pt x="28" y="77"/>
                  </a:lnTo>
                  <a:lnTo>
                    <a:pt x="28" y="81"/>
                  </a:lnTo>
                  <a:lnTo>
                    <a:pt x="30" y="85"/>
                  </a:lnTo>
                  <a:lnTo>
                    <a:pt x="40" y="90"/>
                  </a:lnTo>
                  <a:lnTo>
                    <a:pt x="52" y="90"/>
                  </a:lnTo>
                  <a:lnTo>
                    <a:pt x="64" y="89"/>
                  </a:lnTo>
                  <a:lnTo>
                    <a:pt x="75" y="90"/>
                  </a:lnTo>
                  <a:lnTo>
                    <a:pt x="79" y="92"/>
                  </a:lnTo>
                  <a:lnTo>
                    <a:pt x="80" y="96"/>
                  </a:lnTo>
                  <a:lnTo>
                    <a:pt x="80" y="101"/>
                  </a:lnTo>
                  <a:lnTo>
                    <a:pt x="80" y="106"/>
                  </a:lnTo>
                  <a:lnTo>
                    <a:pt x="83" y="109"/>
                  </a:lnTo>
                  <a:lnTo>
                    <a:pt x="86" y="112"/>
                  </a:lnTo>
                  <a:lnTo>
                    <a:pt x="89" y="113"/>
                  </a:lnTo>
                  <a:lnTo>
                    <a:pt x="93" y="115"/>
                  </a:lnTo>
                  <a:lnTo>
                    <a:pt x="95" y="116"/>
                  </a:lnTo>
                  <a:lnTo>
                    <a:pt x="98" y="120"/>
                  </a:lnTo>
                  <a:lnTo>
                    <a:pt x="98" y="121"/>
                  </a:lnTo>
                  <a:lnTo>
                    <a:pt x="98" y="124"/>
                  </a:lnTo>
                  <a:lnTo>
                    <a:pt x="97" y="126"/>
                  </a:lnTo>
                  <a:lnTo>
                    <a:pt x="95" y="128"/>
                  </a:lnTo>
                  <a:lnTo>
                    <a:pt x="95" y="131"/>
                  </a:lnTo>
                  <a:lnTo>
                    <a:pt x="94" y="133"/>
                  </a:lnTo>
                  <a:lnTo>
                    <a:pt x="93" y="137"/>
                  </a:lnTo>
                  <a:lnTo>
                    <a:pt x="91" y="138"/>
                  </a:lnTo>
                  <a:lnTo>
                    <a:pt x="88" y="140"/>
                  </a:lnTo>
                  <a:lnTo>
                    <a:pt x="85" y="142"/>
                  </a:lnTo>
                  <a:lnTo>
                    <a:pt x="81" y="143"/>
                  </a:lnTo>
                  <a:lnTo>
                    <a:pt x="77" y="144"/>
                  </a:lnTo>
                  <a:lnTo>
                    <a:pt x="77" y="143"/>
                  </a:lnTo>
                  <a:lnTo>
                    <a:pt x="77" y="142"/>
                  </a:lnTo>
                  <a:lnTo>
                    <a:pt x="75" y="140"/>
                  </a:lnTo>
                  <a:lnTo>
                    <a:pt x="73" y="140"/>
                  </a:lnTo>
                  <a:lnTo>
                    <a:pt x="70" y="140"/>
                  </a:lnTo>
                  <a:lnTo>
                    <a:pt x="68" y="140"/>
                  </a:lnTo>
                  <a:lnTo>
                    <a:pt x="65" y="142"/>
                  </a:lnTo>
                  <a:lnTo>
                    <a:pt x="68" y="151"/>
                  </a:lnTo>
                  <a:lnTo>
                    <a:pt x="75" y="158"/>
                  </a:lnTo>
                  <a:lnTo>
                    <a:pt x="82" y="163"/>
                  </a:lnTo>
                  <a:lnTo>
                    <a:pt x="92" y="168"/>
                  </a:lnTo>
                  <a:lnTo>
                    <a:pt x="101" y="171"/>
                  </a:lnTo>
                  <a:lnTo>
                    <a:pt x="100" y="173"/>
                  </a:lnTo>
                  <a:lnTo>
                    <a:pt x="101" y="177"/>
                  </a:lnTo>
                  <a:lnTo>
                    <a:pt x="104" y="179"/>
                  </a:lnTo>
                  <a:lnTo>
                    <a:pt x="105" y="181"/>
                  </a:lnTo>
                  <a:lnTo>
                    <a:pt x="106" y="184"/>
                  </a:lnTo>
                  <a:lnTo>
                    <a:pt x="109" y="186"/>
                  </a:lnTo>
                  <a:lnTo>
                    <a:pt x="111" y="189"/>
                  </a:lnTo>
                  <a:lnTo>
                    <a:pt x="113" y="191"/>
                  </a:lnTo>
                  <a:lnTo>
                    <a:pt x="116" y="193"/>
                  </a:lnTo>
                  <a:lnTo>
                    <a:pt x="118" y="196"/>
                  </a:lnTo>
                  <a:lnTo>
                    <a:pt x="127" y="208"/>
                  </a:lnTo>
                  <a:lnTo>
                    <a:pt x="136" y="217"/>
                  </a:lnTo>
                  <a:lnTo>
                    <a:pt x="145" y="228"/>
                  </a:lnTo>
                  <a:lnTo>
                    <a:pt x="144" y="228"/>
                  </a:lnTo>
                  <a:lnTo>
                    <a:pt x="142" y="229"/>
                  </a:lnTo>
                  <a:lnTo>
                    <a:pt x="142" y="231"/>
                  </a:lnTo>
                  <a:lnTo>
                    <a:pt x="144" y="232"/>
                  </a:lnTo>
                  <a:lnTo>
                    <a:pt x="142" y="233"/>
                  </a:lnTo>
                  <a:lnTo>
                    <a:pt x="145" y="234"/>
                  </a:lnTo>
                  <a:lnTo>
                    <a:pt x="147" y="234"/>
                  </a:lnTo>
                  <a:lnTo>
                    <a:pt x="150" y="236"/>
                  </a:lnTo>
                  <a:lnTo>
                    <a:pt x="152" y="238"/>
                  </a:lnTo>
                  <a:lnTo>
                    <a:pt x="147" y="238"/>
                  </a:lnTo>
                  <a:lnTo>
                    <a:pt x="142" y="238"/>
                  </a:lnTo>
                  <a:lnTo>
                    <a:pt x="154" y="246"/>
                  </a:lnTo>
                  <a:lnTo>
                    <a:pt x="166" y="256"/>
                  </a:lnTo>
                  <a:lnTo>
                    <a:pt x="180" y="264"/>
                  </a:lnTo>
                  <a:lnTo>
                    <a:pt x="181" y="266"/>
                  </a:lnTo>
                  <a:lnTo>
                    <a:pt x="182" y="268"/>
                  </a:lnTo>
                  <a:lnTo>
                    <a:pt x="183" y="270"/>
                  </a:lnTo>
                  <a:lnTo>
                    <a:pt x="184" y="273"/>
                  </a:lnTo>
                  <a:lnTo>
                    <a:pt x="187" y="274"/>
                  </a:lnTo>
                  <a:lnTo>
                    <a:pt x="186" y="274"/>
                  </a:lnTo>
                  <a:lnTo>
                    <a:pt x="184" y="273"/>
                  </a:lnTo>
                  <a:lnTo>
                    <a:pt x="183" y="273"/>
                  </a:lnTo>
                  <a:lnTo>
                    <a:pt x="182" y="272"/>
                  </a:lnTo>
                  <a:lnTo>
                    <a:pt x="180" y="273"/>
                  </a:lnTo>
                  <a:lnTo>
                    <a:pt x="178" y="275"/>
                  </a:lnTo>
                  <a:lnTo>
                    <a:pt x="178" y="278"/>
                  </a:lnTo>
                  <a:lnTo>
                    <a:pt x="178" y="280"/>
                  </a:lnTo>
                  <a:lnTo>
                    <a:pt x="180" y="282"/>
                  </a:lnTo>
                  <a:lnTo>
                    <a:pt x="181" y="284"/>
                  </a:lnTo>
                  <a:lnTo>
                    <a:pt x="189" y="291"/>
                  </a:lnTo>
                  <a:lnTo>
                    <a:pt x="194" y="300"/>
                  </a:lnTo>
                  <a:lnTo>
                    <a:pt x="193" y="311"/>
                  </a:lnTo>
                  <a:lnTo>
                    <a:pt x="192" y="315"/>
                  </a:lnTo>
                  <a:lnTo>
                    <a:pt x="189" y="317"/>
                  </a:lnTo>
                  <a:lnTo>
                    <a:pt x="186" y="322"/>
                  </a:lnTo>
                  <a:lnTo>
                    <a:pt x="187" y="323"/>
                  </a:lnTo>
                  <a:lnTo>
                    <a:pt x="188" y="326"/>
                  </a:lnTo>
                  <a:lnTo>
                    <a:pt x="188" y="328"/>
                  </a:lnTo>
                  <a:lnTo>
                    <a:pt x="188" y="332"/>
                  </a:lnTo>
                  <a:lnTo>
                    <a:pt x="187" y="335"/>
                  </a:lnTo>
                  <a:lnTo>
                    <a:pt x="186" y="337"/>
                  </a:lnTo>
                  <a:lnTo>
                    <a:pt x="183" y="339"/>
                  </a:lnTo>
                  <a:lnTo>
                    <a:pt x="181" y="340"/>
                  </a:lnTo>
                  <a:lnTo>
                    <a:pt x="180" y="341"/>
                  </a:lnTo>
                  <a:lnTo>
                    <a:pt x="180" y="344"/>
                  </a:lnTo>
                  <a:lnTo>
                    <a:pt x="180" y="345"/>
                  </a:lnTo>
                  <a:lnTo>
                    <a:pt x="181" y="346"/>
                  </a:lnTo>
                  <a:lnTo>
                    <a:pt x="183" y="349"/>
                  </a:lnTo>
                  <a:lnTo>
                    <a:pt x="184" y="350"/>
                  </a:lnTo>
                  <a:lnTo>
                    <a:pt x="186" y="352"/>
                  </a:lnTo>
                  <a:lnTo>
                    <a:pt x="186" y="353"/>
                  </a:lnTo>
                  <a:lnTo>
                    <a:pt x="187" y="364"/>
                  </a:lnTo>
                  <a:lnTo>
                    <a:pt x="189" y="375"/>
                  </a:lnTo>
                  <a:lnTo>
                    <a:pt x="190" y="386"/>
                  </a:lnTo>
                  <a:lnTo>
                    <a:pt x="189" y="396"/>
                  </a:lnTo>
                  <a:lnTo>
                    <a:pt x="182" y="404"/>
                  </a:lnTo>
                  <a:lnTo>
                    <a:pt x="181" y="405"/>
                  </a:lnTo>
                  <a:lnTo>
                    <a:pt x="180" y="405"/>
                  </a:lnTo>
                  <a:lnTo>
                    <a:pt x="177" y="405"/>
                  </a:lnTo>
                  <a:lnTo>
                    <a:pt x="176" y="405"/>
                  </a:lnTo>
                  <a:lnTo>
                    <a:pt x="174" y="406"/>
                  </a:lnTo>
                  <a:lnTo>
                    <a:pt x="172" y="409"/>
                  </a:lnTo>
                  <a:lnTo>
                    <a:pt x="171" y="411"/>
                  </a:lnTo>
                  <a:lnTo>
                    <a:pt x="170" y="414"/>
                  </a:lnTo>
                  <a:lnTo>
                    <a:pt x="169" y="415"/>
                  </a:lnTo>
                  <a:lnTo>
                    <a:pt x="166" y="416"/>
                  </a:lnTo>
                  <a:lnTo>
                    <a:pt x="160" y="417"/>
                  </a:lnTo>
                  <a:lnTo>
                    <a:pt x="156" y="418"/>
                  </a:lnTo>
                  <a:lnTo>
                    <a:pt x="151" y="422"/>
                  </a:lnTo>
                  <a:lnTo>
                    <a:pt x="150" y="422"/>
                  </a:lnTo>
                  <a:lnTo>
                    <a:pt x="150" y="424"/>
                  </a:lnTo>
                  <a:lnTo>
                    <a:pt x="150" y="426"/>
                  </a:lnTo>
                  <a:lnTo>
                    <a:pt x="150" y="427"/>
                  </a:lnTo>
                  <a:lnTo>
                    <a:pt x="144" y="429"/>
                  </a:lnTo>
                  <a:lnTo>
                    <a:pt x="138" y="430"/>
                  </a:lnTo>
                  <a:lnTo>
                    <a:pt x="133" y="430"/>
                  </a:lnTo>
                  <a:lnTo>
                    <a:pt x="128" y="432"/>
                  </a:lnTo>
                  <a:lnTo>
                    <a:pt x="127" y="435"/>
                  </a:lnTo>
                  <a:lnTo>
                    <a:pt x="129" y="441"/>
                  </a:lnTo>
                  <a:lnTo>
                    <a:pt x="130" y="444"/>
                  </a:lnTo>
                  <a:lnTo>
                    <a:pt x="133" y="446"/>
                  </a:lnTo>
                  <a:lnTo>
                    <a:pt x="136" y="447"/>
                  </a:lnTo>
                  <a:lnTo>
                    <a:pt x="139" y="450"/>
                  </a:lnTo>
                  <a:lnTo>
                    <a:pt x="141" y="452"/>
                  </a:lnTo>
                  <a:lnTo>
                    <a:pt x="144" y="454"/>
                  </a:lnTo>
                  <a:lnTo>
                    <a:pt x="146" y="458"/>
                  </a:lnTo>
                  <a:lnTo>
                    <a:pt x="138" y="458"/>
                  </a:lnTo>
                  <a:lnTo>
                    <a:pt x="129" y="458"/>
                  </a:lnTo>
                  <a:lnTo>
                    <a:pt x="130" y="457"/>
                  </a:lnTo>
                  <a:lnTo>
                    <a:pt x="129" y="457"/>
                  </a:lnTo>
                  <a:lnTo>
                    <a:pt x="129" y="456"/>
                  </a:lnTo>
                  <a:lnTo>
                    <a:pt x="128" y="456"/>
                  </a:lnTo>
                  <a:lnTo>
                    <a:pt x="127" y="456"/>
                  </a:lnTo>
                  <a:lnTo>
                    <a:pt x="127" y="454"/>
                  </a:lnTo>
                  <a:lnTo>
                    <a:pt x="127" y="453"/>
                  </a:lnTo>
                  <a:lnTo>
                    <a:pt x="123" y="454"/>
                  </a:lnTo>
                  <a:lnTo>
                    <a:pt x="119" y="456"/>
                  </a:lnTo>
                  <a:lnTo>
                    <a:pt x="115" y="458"/>
                  </a:lnTo>
                  <a:lnTo>
                    <a:pt x="109" y="457"/>
                  </a:lnTo>
                  <a:lnTo>
                    <a:pt x="101" y="456"/>
                  </a:lnTo>
                  <a:lnTo>
                    <a:pt x="94" y="458"/>
                  </a:lnTo>
                  <a:lnTo>
                    <a:pt x="97" y="461"/>
                  </a:lnTo>
                  <a:lnTo>
                    <a:pt x="97" y="462"/>
                  </a:lnTo>
                  <a:lnTo>
                    <a:pt x="97" y="464"/>
                  </a:lnTo>
                  <a:lnTo>
                    <a:pt x="94" y="465"/>
                  </a:lnTo>
                  <a:lnTo>
                    <a:pt x="91" y="467"/>
                  </a:lnTo>
                  <a:lnTo>
                    <a:pt x="88" y="470"/>
                  </a:lnTo>
                  <a:lnTo>
                    <a:pt x="85" y="473"/>
                  </a:lnTo>
                  <a:lnTo>
                    <a:pt x="82" y="476"/>
                  </a:lnTo>
                  <a:lnTo>
                    <a:pt x="81" y="477"/>
                  </a:lnTo>
                  <a:lnTo>
                    <a:pt x="85" y="477"/>
                  </a:lnTo>
                  <a:lnTo>
                    <a:pt x="88" y="479"/>
                  </a:lnTo>
                  <a:lnTo>
                    <a:pt x="91" y="481"/>
                  </a:lnTo>
                  <a:lnTo>
                    <a:pt x="94" y="482"/>
                  </a:lnTo>
                  <a:lnTo>
                    <a:pt x="97" y="483"/>
                  </a:lnTo>
                  <a:lnTo>
                    <a:pt x="99" y="486"/>
                  </a:lnTo>
                  <a:lnTo>
                    <a:pt x="103" y="488"/>
                  </a:lnTo>
                  <a:lnTo>
                    <a:pt x="104" y="489"/>
                  </a:lnTo>
                  <a:lnTo>
                    <a:pt x="103" y="491"/>
                  </a:lnTo>
                  <a:lnTo>
                    <a:pt x="101" y="492"/>
                  </a:lnTo>
                  <a:lnTo>
                    <a:pt x="99" y="494"/>
                  </a:lnTo>
                  <a:lnTo>
                    <a:pt x="97" y="495"/>
                  </a:lnTo>
                  <a:lnTo>
                    <a:pt x="95" y="498"/>
                  </a:lnTo>
                  <a:lnTo>
                    <a:pt x="94" y="500"/>
                  </a:lnTo>
                  <a:lnTo>
                    <a:pt x="92" y="521"/>
                  </a:lnTo>
                  <a:lnTo>
                    <a:pt x="89" y="542"/>
                  </a:lnTo>
                  <a:lnTo>
                    <a:pt x="93" y="542"/>
                  </a:lnTo>
                  <a:lnTo>
                    <a:pt x="97" y="542"/>
                  </a:lnTo>
                  <a:lnTo>
                    <a:pt x="101" y="541"/>
                  </a:lnTo>
                  <a:lnTo>
                    <a:pt x="103" y="540"/>
                  </a:lnTo>
                  <a:lnTo>
                    <a:pt x="104" y="538"/>
                  </a:lnTo>
                  <a:lnTo>
                    <a:pt x="105" y="535"/>
                  </a:lnTo>
                  <a:lnTo>
                    <a:pt x="106" y="533"/>
                  </a:lnTo>
                  <a:lnTo>
                    <a:pt x="112" y="527"/>
                  </a:lnTo>
                  <a:lnTo>
                    <a:pt x="121" y="523"/>
                  </a:lnTo>
                  <a:lnTo>
                    <a:pt x="129" y="521"/>
                  </a:lnTo>
                  <a:lnTo>
                    <a:pt x="136" y="517"/>
                  </a:lnTo>
                  <a:lnTo>
                    <a:pt x="141" y="511"/>
                  </a:lnTo>
                  <a:lnTo>
                    <a:pt x="141" y="507"/>
                  </a:lnTo>
                  <a:lnTo>
                    <a:pt x="141" y="505"/>
                  </a:lnTo>
                  <a:lnTo>
                    <a:pt x="140" y="501"/>
                  </a:lnTo>
                  <a:lnTo>
                    <a:pt x="138" y="498"/>
                  </a:lnTo>
                  <a:lnTo>
                    <a:pt x="135" y="495"/>
                  </a:lnTo>
                  <a:lnTo>
                    <a:pt x="132" y="493"/>
                  </a:lnTo>
                  <a:lnTo>
                    <a:pt x="134" y="493"/>
                  </a:lnTo>
                  <a:lnTo>
                    <a:pt x="135" y="494"/>
                  </a:lnTo>
                  <a:lnTo>
                    <a:pt x="136" y="495"/>
                  </a:lnTo>
                  <a:lnTo>
                    <a:pt x="138" y="498"/>
                  </a:lnTo>
                  <a:lnTo>
                    <a:pt x="139" y="499"/>
                  </a:lnTo>
                  <a:lnTo>
                    <a:pt x="140" y="501"/>
                  </a:lnTo>
                  <a:lnTo>
                    <a:pt x="141" y="503"/>
                  </a:lnTo>
                  <a:lnTo>
                    <a:pt x="142" y="504"/>
                  </a:lnTo>
                  <a:lnTo>
                    <a:pt x="145" y="505"/>
                  </a:lnTo>
                  <a:lnTo>
                    <a:pt x="151" y="505"/>
                  </a:lnTo>
                  <a:lnTo>
                    <a:pt x="157" y="505"/>
                  </a:lnTo>
                  <a:lnTo>
                    <a:pt x="156" y="501"/>
                  </a:lnTo>
                  <a:lnTo>
                    <a:pt x="154" y="498"/>
                  </a:lnTo>
                  <a:lnTo>
                    <a:pt x="152" y="495"/>
                  </a:lnTo>
                  <a:lnTo>
                    <a:pt x="150" y="493"/>
                  </a:lnTo>
                  <a:lnTo>
                    <a:pt x="148" y="489"/>
                  </a:lnTo>
                  <a:lnTo>
                    <a:pt x="147" y="486"/>
                  </a:lnTo>
                  <a:lnTo>
                    <a:pt x="150" y="489"/>
                  </a:lnTo>
                  <a:lnTo>
                    <a:pt x="152" y="492"/>
                  </a:lnTo>
                  <a:lnTo>
                    <a:pt x="156" y="493"/>
                  </a:lnTo>
                  <a:lnTo>
                    <a:pt x="159" y="494"/>
                  </a:lnTo>
                  <a:lnTo>
                    <a:pt x="163" y="494"/>
                  </a:lnTo>
                  <a:lnTo>
                    <a:pt x="166" y="495"/>
                  </a:lnTo>
                  <a:lnTo>
                    <a:pt x="164" y="489"/>
                  </a:lnTo>
                  <a:lnTo>
                    <a:pt x="162" y="485"/>
                  </a:lnTo>
                  <a:lnTo>
                    <a:pt x="158" y="480"/>
                  </a:lnTo>
                  <a:lnTo>
                    <a:pt x="157" y="476"/>
                  </a:lnTo>
                  <a:lnTo>
                    <a:pt x="159" y="470"/>
                  </a:lnTo>
                  <a:lnTo>
                    <a:pt x="160" y="470"/>
                  </a:lnTo>
                  <a:lnTo>
                    <a:pt x="162" y="470"/>
                  </a:lnTo>
                  <a:lnTo>
                    <a:pt x="163" y="471"/>
                  </a:lnTo>
                  <a:lnTo>
                    <a:pt x="165" y="471"/>
                  </a:lnTo>
                  <a:lnTo>
                    <a:pt x="166" y="473"/>
                  </a:lnTo>
                  <a:lnTo>
                    <a:pt x="168" y="473"/>
                  </a:lnTo>
                  <a:lnTo>
                    <a:pt x="170" y="471"/>
                  </a:lnTo>
                  <a:lnTo>
                    <a:pt x="170" y="469"/>
                  </a:lnTo>
                  <a:lnTo>
                    <a:pt x="170" y="468"/>
                  </a:lnTo>
                  <a:lnTo>
                    <a:pt x="177" y="474"/>
                  </a:lnTo>
                  <a:lnTo>
                    <a:pt x="184" y="474"/>
                  </a:lnTo>
                  <a:lnTo>
                    <a:pt x="192" y="471"/>
                  </a:lnTo>
                  <a:lnTo>
                    <a:pt x="198" y="467"/>
                  </a:lnTo>
                  <a:lnTo>
                    <a:pt x="204" y="461"/>
                  </a:lnTo>
                  <a:lnTo>
                    <a:pt x="211" y="457"/>
                  </a:lnTo>
                  <a:lnTo>
                    <a:pt x="212" y="456"/>
                  </a:lnTo>
                  <a:lnTo>
                    <a:pt x="216" y="454"/>
                  </a:lnTo>
                  <a:lnTo>
                    <a:pt x="218" y="453"/>
                  </a:lnTo>
                  <a:lnTo>
                    <a:pt x="222" y="453"/>
                  </a:lnTo>
                  <a:lnTo>
                    <a:pt x="222" y="452"/>
                  </a:lnTo>
                  <a:lnTo>
                    <a:pt x="223" y="451"/>
                  </a:lnTo>
                  <a:lnTo>
                    <a:pt x="224" y="451"/>
                  </a:lnTo>
                  <a:lnTo>
                    <a:pt x="225" y="450"/>
                  </a:lnTo>
                  <a:lnTo>
                    <a:pt x="227" y="450"/>
                  </a:lnTo>
                  <a:lnTo>
                    <a:pt x="227" y="448"/>
                  </a:lnTo>
                  <a:lnTo>
                    <a:pt x="227" y="446"/>
                  </a:lnTo>
                  <a:lnTo>
                    <a:pt x="231" y="446"/>
                  </a:lnTo>
                  <a:lnTo>
                    <a:pt x="235" y="445"/>
                  </a:lnTo>
                  <a:lnTo>
                    <a:pt x="240" y="444"/>
                  </a:lnTo>
                  <a:lnTo>
                    <a:pt x="241" y="442"/>
                  </a:lnTo>
                  <a:lnTo>
                    <a:pt x="242" y="440"/>
                  </a:lnTo>
                  <a:lnTo>
                    <a:pt x="241" y="439"/>
                  </a:lnTo>
                  <a:lnTo>
                    <a:pt x="241" y="436"/>
                  </a:lnTo>
                  <a:lnTo>
                    <a:pt x="241" y="435"/>
                  </a:lnTo>
                  <a:lnTo>
                    <a:pt x="241" y="433"/>
                  </a:lnTo>
                  <a:lnTo>
                    <a:pt x="242" y="432"/>
                  </a:lnTo>
                  <a:lnTo>
                    <a:pt x="245" y="430"/>
                  </a:lnTo>
                  <a:lnTo>
                    <a:pt x="247" y="429"/>
                  </a:lnTo>
                  <a:lnTo>
                    <a:pt x="249" y="429"/>
                  </a:lnTo>
                  <a:lnTo>
                    <a:pt x="251" y="428"/>
                  </a:lnTo>
                  <a:lnTo>
                    <a:pt x="252" y="418"/>
                  </a:lnTo>
                  <a:lnTo>
                    <a:pt x="249" y="409"/>
                  </a:lnTo>
                  <a:lnTo>
                    <a:pt x="247" y="399"/>
                  </a:lnTo>
                  <a:lnTo>
                    <a:pt x="249" y="388"/>
                  </a:lnTo>
                  <a:lnTo>
                    <a:pt x="251" y="390"/>
                  </a:lnTo>
                  <a:lnTo>
                    <a:pt x="252" y="391"/>
                  </a:lnTo>
                  <a:lnTo>
                    <a:pt x="252" y="393"/>
                  </a:lnTo>
                  <a:lnTo>
                    <a:pt x="254" y="393"/>
                  </a:lnTo>
                  <a:lnTo>
                    <a:pt x="257" y="393"/>
                  </a:lnTo>
                  <a:lnTo>
                    <a:pt x="254" y="391"/>
                  </a:lnTo>
                  <a:lnTo>
                    <a:pt x="254" y="390"/>
                  </a:lnTo>
                  <a:lnTo>
                    <a:pt x="254" y="388"/>
                  </a:lnTo>
                  <a:lnTo>
                    <a:pt x="255" y="387"/>
                  </a:lnTo>
                  <a:lnTo>
                    <a:pt x="257" y="386"/>
                  </a:lnTo>
                  <a:lnTo>
                    <a:pt x="258" y="385"/>
                  </a:lnTo>
                  <a:lnTo>
                    <a:pt x="258" y="383"/>
                  </a:lnTo>
                  <a:lnTo>
                    <a:pt x="252" y="363"/>
                  </a:lnTo>
                  <a:lnTo>
                    <a:pt x="247" y="341"/>
                  </a:lnTo>
                  <a:lnTo>
                    <a:pt x="242" y="321"/>
                  </a:lnTo>
                  <a:lnTo>
                    <a:pt x="235" y="300"/>
                  </a:lnTo>
                  <a:lnTo>
                    <a:pt x="225" y="282"/>
                  </a:lnTo>
                  <a:lnTo>
                    <a:pt x="212" y="266"/>
                  </a:lnTo>
                  <a:lnTo>
                    <a:pt x="200" y="256"/>
                  </a:lnTo>
                  <a:lnTo>
                    <a:pt x="186" y="248"/>
                  </a:lnTo>
                  <a:lnTo>
                    <a:pt x="171" y="239"/>
                  </a:lnTo>
                  <a:lnTo>
                    <a:pt x="163" y="231"/>
                  </a:lnTo>
                  <a:lnTo>
                    <a:pt x="154" y="222"/>
                  </a:lnTo>
                  <a:lnTo>
                    <a:pt x="147" y="213"/>
                  </a:lnTo>
                  <a:lnTo>
                    <a:pt x="150" y="213"/>
                  </a:lnTo>
                  <a:lnTo>
                    <a:pt x="152" y="211"/>
                  </a:lnTo>
                  <a:lnTo>
                    <a:pt x="153" y="210"/>
                  </a:lnTo>
                  <a:lnTo>
                    <a:pt x="154" y="209"/>
                  </a:lnTo>
                  <a:lnTo>
                    <a:pt x="156" y="207"/>
                  </a:lnTo>
                  <a:lnTo>
                    <a:pt x="157" y="205"/>
                  </a:lnTo>
                  <a:lnTo>
                    <a:pt x="147" y="196"/>
                  </a:lnTo>
                  <a:lnTo>
                    <a:pt x="140" y="186"/>
                  </a:lnTo>
                  <a:lnTo>
                    <a:pt x="132" y="177"/>
                  </a:lnTo>
                  <a:lnTo>
                    <a:pt x="122" y="168"/>
                  </a:lnTo>
                  <a:lnTo>
                    <a:pt x="123" y="167"/>
                  </a:lnTo>
                  <a:lnTo>
                    <a:pt x="125" y="166"/>
                  </a:lnTo>
                  <a:lnTo>
                    <a:pt x="128" y="166"/>
                  </a:lnTo>
                  <a:lnTo>
                    <a:pt x="129" y="165"/>
                  </a:lnTo>
                  <a:lnTo>
                    <a:pt x="130" y="163"/>
                  </a:lnTo>
                  <a:lnTo>
                    <a:pt x="130" y="161"/>
                  </a:lnTo>
                  <a:lnTo>
                    <a:pt x="128" y="154"/>
                  </a:lnTo>
                  <a:lnTo>
                    <a:pt x="125" y="146"/>
                  </a:lnTo>
                  <a:lnTo>
                    <a:pt x="125" y="140"/>
                  </a:lnTo>
                  <a:lnTo>
                    <a:pt x="129" y="134"/>
                  </a:lnTo>
                  <a:lnTo>
                    <a:pt x="132" y="133"/>
                  </a:lnTo>
                  <a:lnTo>
                    <a:pt x="134" y="133"/>
                  </a:lnTo>
                  <a:lnTo>
                    <a:pt x="136" y="133"/>
                  </a:lnTo>
                  <a:lnTo>
                    <a:pt x="138" y="133"/>
                  </a:lnTo>
                  <a:lnTo>
                    <a:pt x="140" y="132"/>
                  </a:lnTo>
                  <a:lnTo>
                    <a:pt x="145" y="130"/>
                  </a:lnTo>
                  <a:lnTo>
                    <a:pt x="148" y="126"/>
                  </a:lnTo>
                  <a:lnTo>
                    <a:pt x="151" y="121"/>
                  </a:lnTo>
                  <a:lnTo>
                    <a:pt x="152" y="119"/>
                  </a:lnTo>
                  <a:lnTo>
                    <a:pt x="153" y="115"/>
                  </a:lnTo>
                  <a:lnTo>
                    <a:pt x="153" y="112"/>
                  </a:lnTo>
                  <a:lnTo>
                    <a:pt x="153" y="109"/>
                  </a:lnTo>
                  <a:lnTo>
                    <a:pt x="156" y="106"/>
                  </a:lnTo>
                  <a:lnTo>
                    <a:pt x="158" y="102"/>
                  </a:lnTo>
                  <a:lnTo>
                    <a:pt x="159" y="101"/>
                  </a:lnTo>
                  <a:lnTo>
                    <a:pt x="159" y="100"/>
                  </a:lnTo>
                  <a:lnTo>
                    <a:pt x="159" y="97"/>
                  </a:lnTo>
                  <a:lnTo>
                    <a:pt x="158" y="96"/>
                  </a:lnTo>
                  <a:lnTo>
                    <a:pt x="157" y="94"/>
                  </a:lnTo>
                  <a:lnTo>
                    <a:pt x="164" y="95"/>
                  </a:lnTo>
                  <a:lnTo>
                    <a:pt x="170" y="98"/>
                  </a:lnTo>
                  <a:lnTo>
                    <a:pt x="176" y="102"/>
                  </a:lnTo>
                  <a:lnTo>
                    <a:pt x="182" y="102"/>
                  </a:lnTo>
                  <a:lnTo>
                    <a:pt x="184" y="101"/>
                  </a:lnTo>
                  <a:lnTo>
                    <a:pt x="187" y="101"/>
                  </a:lnTo>
                  <a:lnTo>
                    <a:pt x="189" y="102"/>
                  </a:lnTo>
                  <a:lnTo>
                    <a:pt x="192" y="102"/>
                  </a:lnTo>
                  <a:lnTo>
                    <a:pt x="194" y="102"/>
                  </a:lnTo>
                  <a:lnTo>
                    <a:pt x="195" y="101"/>
                  </a:lnTo>
                  <a:lnTo>
                    <a:pt x="196" y="100"/>
                  </a:lnTo>
                  <a:lnTo>
                    <a:pt x="196" y="97"/>
                  </a:lnTo>
                  <a:lnTo>
                    <a:pt x="196" y="96"/>
                  </a:lnTo>
                  <a:lnTo>
                    <a:pt x="196" y="94"/>
                  </a:lnTo>
                  <a:lnTo>
                    <a:pt x="194" y="94"/>
                  </a:lnTo>
                  <a:lnTo>
                    <a:pt x="193" y="94"/>
                  </a:lnTo>
                  <a:lnTo>
                    <a:pt x="192" y="91"/>
                  </a:lnTo>
                  <a:lnTo>
                    <a:pt x="190" y="90"/>
                  </a:lnTo>
                  <a:lnTo>
                    <a:pt x="189" y="89"/>
                  </a:lnTo>
                  <a:lnTo>
                    <a:pt x="188" y="88"/>
                  </a:lnTo>
                  <a:lnTo>
                    <a:pt x="187" y="86"/>
                  </a:lnTo>
                  <a:lnTo>
                    <a:pt x="190" y="80"/>
                  </a:lnTo>
                  <a:lnTo>
                    <a:pt x="195" y="74"/>
                  </a:lnTo>
                  <a:lnTo>
                    <a:pt x="200" y="68"/>
                  </a:lnTo>
                  <a:lnTo>
                    <a:pt x="199" y="66"/>
                  </a:lnTo>
                  <a:lnTo>
                    <a:pt x="196" y="63"/>
                  </a:lnTo>
                  <a:lnTo>
                    <a:pt x="194" y="62"/>
                  </a:lnTo>
                  <a:lnTo>
                    <a:pt x="183" y="61"/>
                  </a:lnTo>
                  <a:lnTo>
                    <a:pt x="172" y="59"/>
                  </a:lnTo>
                  <a:lnTo>
                    <a:pt x="170" y="57"/>
                  </a:lnTo>
                  <a:lnTo>
                    <a:pt x="169" y="55"/>
                  </a:lnTo>
                  <a:lnTo>
                    <a:pt x="166" y="53"/>
                  </a:lnTo>
                  <a:lnTo>
                    <a:pt x="165" y="50"/>
                  </a:lnTo>
                  <a:lnTo>
                    <a:pt x="163" y="48"/>
                  </a:lnTo>
                  <a:lnTo>
                    <a:pt x="160" y="47"/>
                  </a:lnTo>
                  <a:lnTo>
                    <a:pt x="158" y="45"/>
                  </a:lnTo>
                  <a:lnTo>
                    <a:pt x="154" y="45"/>
                  </a:lnTo>
                  <a:lnTo>
                    <a:pt x="159" y="33"/>
                  </a:lnTo>
                  <a:lnTo>
                    <a:pt x="163" y="21"/>
                  </a:lnTo>
                  <a:lnTo>
                    <a:pt x="164" y="20"/>
                  </a:lnTo>
                  <a:lnTo>
                    <a:pt x="164" y="19"/>
                  </a:lnTo>
                  <a:lnTo>
                    <a:pt x="163" y="18"/>
                  </a:lnTo>
                  <a:lnTo>
                    <a:pt x="162" y="18"/>
                  </a:lnTo>
                  <a:lnTo>
                    <a:pt x="160" y="17"/>
                  </a:lnTo>
                  <a:lnTo>
                    <a:pt x="159" y="17"/>
                  </a:lnTo>
                  <a:lnTo>
                    <a:pt x="158" y="15"/>
                  </a:lnTo>
                  <a:lnTo>
                    <a:pt x="157" y="14"/>
                  </a:lnTo>
                  <a:lnTo>
                    <a:pt x="154" y="14"/>
                  </a:lnTo>
                  <a:lnTo>
                    <a:pt x="152" y="15"/>
                  </a:lnTo>
                  <a:lnTo>
                    <a:pt x="150" y="17"/>
                  </a:lnTo>
                  <a:lnTo>
                    <a:pt x="147" y="18"/>
                  </a:lnTo>
                  <a:lnTo>
                    <a:pt x="145" y="18"/>
                  </a:lnTo>
                  <a:lnTo>
                    <a:pt x="142" y="17"/>
                  </a:lnTo>
                  <a:lnTo>
                    <a:pt x="136" y="15"/>
                  </a:lnTo>
                  <a:lnTo>
                    <a:pt x="130" y="15"/>
                  </a:lnTo>
                  <a:lnTo>
                    <a:pt x="124" y="14"/>
                  </a:lnTo>
                  <a:lnTo>
                    <a:pt x="121" y="12"/>
                  </a:lnTo>
                  <a:lnTo>
                    <a:pt x="115" y="4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4"/>
                  </a:lnTo>
                  <a:lnTo>
                    <a:pt x="91" y="13"/>
                  </a:lnTo>
                  <a:lnTo>
                    <a:pt x="92" y="23"/>
                  </a:lnTo>
                  <a:lnTo>
                    <a:pt x="88" y="21"/>
                  </a:lnTo>
                  <a:lnTo>
                    <a:pt x="86" y="20"/>
                  </a:lnTo>
                  <a:lnTo>
                    <a:pt x="83" y="20"/>
                  </a:lnTo>
                  <a:lnTo>
                    <a:pt x="81" y="21"/>
                  </a:lnTo>
                  <a:lnTo>
                    <a:pt x="79" y="23"/>
                  </a:lnTo>
                  <a:lnTo>
                    <a:pt x="77" y="23"/>
                  </a:lnTo>
                  <a:lnTo>
                    <a:pt x="77" y="24"/>
                  </a:lnTo>
                  <a:lnTo>
                    <a:pt x="77" y="25"/>
                  </a:lnTo>
                  <a:lnTo>
                    <a:pt x="77" y="26"/>
                  </a:lnTo>
                  <a:lnTo>
                    <a:pt x="76" y="26"/>
                  </a:lnTo>
                  <a:lnTo>
                    <a:pt x="75" y="26"/>
                  </a:lnTo>
                  <a:lnTo>
                    <a:pt x="74" y="26"/>
                  </a:lnTo>
                  <a:lnTo>
                    <a:pt x="73" y="25"/>
                  </a:lnTo>
                  <a:lnTo>
                    <a:pt x="73" y="23"/>
                  </a:lnTo>
                  <a:lnTo>
                    <a:pt x="70" y="23"/>
                  </a:lnTo>
                  <a:lnTo>
                    <a:pt x="69" y="25"/>
                  </a:lnTo>
                  <a:lnTo>
                    <a:pt x="67" y="27"/>
                  </a:lnTo>
                  <a:lnTo>
                    <a:pt x="63" y="29"/>
                  </a:lnTo>
                  <a:lnTo>
                    <a:pt x="61" y="30"/>
                  </a:lnTo>
                  <a:lnTo>
                    <a:pt x="57" y="31"/>
                  </a:lnTo>
                  <a:lnTo>
                    <a:pt x="55" y="26"/>
                  </a:lnTo>
                  <a:lnTo>
                    <a:pt x="52" y="24"/>
                  </a:lnTo>
                  <a:lnTo>
                    <a:pt x="50" y="21"/>
                  </a:lnTo>
                  <a:lnTo>
                    <a:pt x="46" y="20"/>
                  </a:lnTo>
                  <a:lnTo>
                    <a:pt x="42" y="20"/>
                  </a:lnTo>
                  <a:lnTo>
                    <a:pt x="39" y="20"/>
                  </a:lnTo>
                  <a:lnTo>
                    <a:pt x="36" y="21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2" y="29"/>
                  </a:lnTo>
                  <a:lnTo>
                    <a:pt x="30" y="31"/>
                  </a:lnTo>
                  <a:lnTo>
                    <a:pt x="29" y="32"/>
                  </a:lnTo>
                  <a:lnTo>
                    <a:pt x="26" y="32"/>
                  </a:lnTo>
                  <a:lnTo>
                    <a:pt x="22" y="31"/>
                  </a:lnTo>
                  <a:lnTo>
                    <a:pt x="18" y="29"/>
                  </a:lnTo>
                  <a:lnTo>
                    <a:pt x="15" y="26"/>
                  </a:lnTo>
                  <a:lnTo>
                    <a:pt x="12" y="23"/>
                  </a:lnTo>
                  <a:lnTo>
                    <a:pt x="11" y="21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6" y="23"/>
                  </a:lnTo>
                  <a:lnTo>
                    <a:pt x="5" y="26"/>
                  </a:lnTo>
                  <a:lnTo>
                    <a:pt x="4" y="29"/>
                  </a:lnTo>
                  <a:lnTo>
                    <a:pt x="3" y="31"/>
                  </a:lnTo>
                  <a:lnTo>
                    <a:pt x="2" y="33"/>
                  </a:lnTo>
                  <a:lnTo>
                    <a:pt x="0" y="37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501" name="Freeform 48"/>
            <p:cNvSpPr>
              <a:spLocks/>
            </p:cNvSpPr>
            <p:nvPr/>
          </p:nvSpPr>
          <p:spPr bwMode="gray">
            <a:xfrm>
              <a:off x="3241" y="2629"/>
              <a:ext cx="37" cy="29"/>
            </a:xfrm>
            <a:custGeom>
              <a:avLst/>
              <a:gdLst>
                <a:gd name="T0" fmla="*/ 9 w 32"/>
                <a:gd name="T1" fmla="*/ 2 h 25"/>
                <a:gd name="T2" fmla="*/ 9 w 32"/>
                <a:gd name="T3" fmla="*/ 1 h 25"/>
                <a:gd name="T4" fmla="*/ 9 w 32"/>
                <a:gd name="T5" fmla="*/ 0 h 25"/>
                <a:gd name="T6" fmla="*/ 2 w 32"/>
                <a:gd name="T7" fmla="*/ 6 h 25"/>
                <a:gd name="T8" fmla="*/ 0 w 32"/>
                <a:gd name="T9" fmla="*/ 13 h 25"/>
                <a:gd name="T10" fmla="*/ 2 w 32"/>
                <a:gd name="T11" fmla="*/ 20 h 25"/>
                <a:gd name="T12" fmla="*/ 7 w 32"/>
                <a:gd name="T13" fmla="*/ 26 h 25"/>
                <a:gd name="T14" fmla="*/ 14 w 32"/>
                <a:gd name="T15" fmla="*/ 29 h 25"/>
                <a:gd name="T16" fmla="*/ 24 w 32"/>
                <a:gd name="T17" fmla="*/ 29 h 25"/>
                <a:gd name="T18" fmla="*/ 31 w 32"/>
                <a:gd name="T19" fmla="*/ 26 h 25"/>
                <a:gd name="T20" fmla="*/ 36 w 32"/>
                <a:gd name="T21" fmla="*/ 21 h 25"/>
                <a:gd name="T22" fmla="*/ 37 w 32"/>
                <a:gd name="T23" fmla="*/ 14 h 25"/>
                <a:gd name="T24" fmla="*/ 34 w 32"/>
                <a:gd name="T25" fmla="*/ 7 h 25"/>
                <a:gd name="T26" fmla="*/ 31 w 32"/>
                <a:gd name="T27" fmla="*/ 1 h 25"/>
                <a:gd name="T28" fmla="*/ 27 w 32"/>
                <a:gd name="T29" fmla="*/ 0 h 25"/>
                <a:gd name="T30" fmla="*/ 22 w 32"/>
                <a:gd name="T31" fmla="*/ 1 h 25"/>
                <a:gd name="T32" fmla="*/ 14 w 32"/>
                <a:gd name="T33" fmla="*/ 2 h 25"/>
                <a:gd name="T34" fmla="*/ 9 w 32"/>
                <a:gd name="T35" fmla="*/ 2 h 2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2"/>
                <a:gd name="T55" fmla="*/ 0 h 25"/>
                <a:gd name="T56" fmla="*/ 32 w 32"/>
                <a:gd name="T57" fmla="*/ 25 h 2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2" h="25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2" y="5"/>
                  </a:lnTo>
                  <a:lnTo>
                    <a:pt x="0" y="11"/>
                  </a:lnTo>
                  <a:lnTo>
                    <a:pt x="2" y="17"/>
                  </a:lnTo>
                  <a:lnTo>
                    <a:pt x="6" y="22"/>
                  </a:lnTo>
                  <a:lnTo>
                    <a:pt x="12" y="25"/>
                  </a:lnTo>
                  <a:lnTo>
                    <a:pt x="21" y="25"/>
                  </a:lnTo>
                  <a:lnTo>
                    <a:pt x="27" y="22"/>
                  </a:lnTo>
                  <a:lnTo>
                    <a:pt x="31" y="18"/>
                  </a:lnTo>
                  <a:lnTo>
                    <a:pt x="32" y="12"/>
                  </a:lnTo>
                  <a:lnTo>
                    <a:pt x="29" y="6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2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502" name="Freeform 49"/>
            <p:cNvSpPr>
              <a:spLocks/>
            </p:cNvSpPr>
            <p:nvPr/>
          </p:nvSpPr>
          <p:spPr bwMode="gray">
            <a:xfrm>
              <a:off x="3750" y="1913"/>
              <a:ext cx="147" cy="198"/>
            </a:xfrm>
            <a:custGeom>
              <a:avLst/>
              <a:gdLst>
                <a:gd name="T0" fmla="*/ 97 w 126"/>
                <a:gd name="T1" fmla="*/ 0 h 169"/>
                <a:gd name="T2" fmla="*/ 98 w 126"/>
                <a:gd name="T3" fmla="*/ 1 h 169"/>
                <a:gd name="T4" fmla="*/ 100 w 126"/>
                <a:gd name="T5" fmla="*/ 5 h 169"/>
                <a:gd name="T6" fmla="*/ 104 w 126"/>
                <a:gd name="T7" fmla="*/ 8 h 169"/>
                <a:gd name="T8" fmla="*/ 107 w 126"/>
                <a:gd name="T9" fmla="*/ 26 h 169"/>
                <a:gd name="T10" fmla="*/ 127 w 126"/>
                <a:gd name="T11" fmla="*/ 52 h 169"/>
                <a:gd name="T12" fmla="*/ 145 w 126"/>
                <a:gd name="T13" fmla="*/ 93 h 169"/>
                <a:gd name="T14" fmla="*/ 146 w 126"/>
                <a:gd name="T15" fmla="*/ 137 h 169"/>
                <a:gd name="T16" fmla="*/ 133 w 126"/>
                <a:gd name="T17" fmla="*/ 169 h 169"/>
                <a:gd name="T18" fmla="*/ 107 w 126"/>
                <a:gd name="T19" fmla="*/ 177 h 169"/>
                <a:gd name="T20" fmla="*/ 92 w 126"/>
                <a:gd name="T21" fmla="*/ 176 h 169"/>
                <a:gd name="T22" fmla="*/ 89 w 126"/>
                <a:gd name="T23" fmla="*/ 180 h 169"/>
                <a:gd name="T24" fmla="*/ 82 w 126"/>
                <a:gd name="T25" fmla="*/ 182 h 169"/>
                <a:gd name="T26" fmla="*/ 76 w 126"/>
                <a:gd name="T27" fmla="*/ 184 h 169"/>
                <a:gd name="T28" fmla="*/ 72 w 126"/>
                <a:gd name="T29" fmla="*/ 182 h 169"/>
                <a:gd name="T30" fmla="*/ 70 w 126"/>
                <a:gd name="T31" fmla="*/ 178 h 169"/>
                <a:gd name="T32" fmla="*/ 61 w 126"/>
                <a:gd name="T33" fmla="*/ 183 h 169"/>
                <a:gd name="T34" fmla="*/ 43 w 126"/>
                <a:gd name="T35" fmla="*/ 198 h 169"/>
                <a:gd name="T36" fmla="*/ 34 w 126"/>
                <a:gd name="T37" fmla="*/ 187 h 169"/>
                <a:gd name="T38" fmla="*/ 16 w 126"/>
                <a:gd name="T39" fmla="*/ 189 h 169"/>
                <a:gd name="T40" fmla="*/ 15 w 126"/>
                <a:gd name="T41" fmla="*/ 182 h 169"/>
                <a:gd name="T42" fmla="*/ 25 w 126"/>
                <a:gd name="T43" fmla="*/ 162 h 169"/>
                <a:gd name="T44" fmla="*/ 21 w 126"/>
                <a:gd name="T45" fmla="*/ 141 h 169"/>
                <a:gd name="T46" fmla="*/ 29 w 126"/>
                <a:gd name="T47" fmla="*/ 129 h 169"/>
                <a:gd name="T48" fmla="*/ 35 w 126"/>
                <a:gd name="T49" fmla="*/ 116 h 169"/>
                <a:gd name="T50" fmla="*/ 30 w 126"/>
                <a:gd name="T51" fmla="*/ 115 h 169"/>
                <a:gd name="T52" fmla="*/ 27 w 126"/>
                <a:gd name="T53" fmla="*/ 118 h 169"/>
                <a:gd name="T54" fmla="*/ 25 w 126"/>
                <a:gd name="T55" fmla="*/ 118 h 169"/>
                <a:gd name="T56" fmla="*/ 22 w 126"/>
                <a:gd name="T57" fmla="*/ 111 h 169"/>
                <a:gd name="T58" fmla="*/ 23 w 126"/>
                <a:gd name="T59" fmla="*/ 104 h 169"/>
                <a:gd name="T60" fmla="*/ 22 w 126"/>
                <a:gd name="T61" fmla="*/ 98 h 169"/>
                <a:gd name="T62" fmla="*/ 16 w 126"/>
                <a:gd name="T63" fmla="*/ 98 h 169"/>
                <a:gd name="T64" fmla="*/ 14 w 126"/>
                <a:gd name="T65" fmla="*/ 95 h 169"/>
                <a:gd name="T66" fmla="*/ 13 w 126"/>
                <a:gd name="T67" fmla="*/ 90 h 169"/>
                <a:gd name="T68" fmla="*/ 9 w 126"/>
                <a:gd name="T69" fmla="*/ 87 h 169"/>
                <a:gd name="T70" fmla="*/ 6 w 126"/>
                <a:gd name="T71" fmla="*/ 90 h 169"/>
                <a:gd name="T72" fmla="*/ 0 w 126"/>
                <a:gd name="T73" fmla="*/ 91 h 169"/>
                <a:gd name="T74" fmla="*/ 21 w 126"/>
                <a:gd name="T75" fmla="*/ 74 h 169"/>
                <a:gd name="T76" fmla="*/ 34 w 126"/>
                <a:gd name="T77" fmla="*/ 67 h 169"/>
                <a:gd name="T78" fmla="*/ 27 w 126"/>
                <a:gd name="T79" fmla="*/ 59 h 169"/>
                <a:gd name="T80" fmla="*/ 16 w 126"/>
                <a:gd name="T81" fmla="*/ 52 h 169"/>
                <a:gd name="T82" fmla="*/ 13 w 126"/>
                <a:gd name="T83" fmla="*/ 47 h 169"/>
                <a:gd name="T84" fmla="*/ 11 w 126"/>
                <a:gd name="T85" fmla="*/ 39 h 169"/>
                <a:gd name="T86" fmla="*/ 14 w 126"/>
                <a:gd name="T87" fmla="*/ 35 h 169"/>
                <a:gd name="T88" fmla="*/ 18 w 126"/>
                <a:gd name="T89" fmla="*/ 33 h 169"/>
                <a:gd name="T90" fmla="*/ 27 w 126"/>
                <a:gd name="T91" fmla="*/ 35 h 169"/>
                <a:gd name="T92" fmla="*/ 44 w 126"/>
                <a:gd name="T93" fmla="*/ 39 h 169"/>
                <a:gd name="T94" fmla="*/ 72 w 126"/>
                <a:gd name="T95" fmla="*/ 36 h 169"/>
                <a:gd name="T96" fmla="*/ 89 w 126"/>
                <a:gd name="T97" fmla="*/ 28 h 169"/>
                <a:gd name="T98" fmla="*/ 96 w 126"/>
                <a:gd name="T99" fmla="*/ 12 h 16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6"/>
                <a:gd name="T151" fmla="*/ 0 h 169"/>
                <a:gd name="T152" fmla="*/ 126 w 126"/>
                <a:gd name="T153" fmla="*/ 169 h 16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6" h="169">
                  <a:moveTo>
                    <a:pt x="82" y="0"/>
                  </a:moveTo>
                  <a:lnTo>
                    <a:pt x="83" y="0"/>
                  </a:lnTo>
                  <a:lnTo>
                    <a:pt x="84" y="1"/>
                  </a:lnTo>
                  <a:lnTo>
                    <a:pt x="85" y="2"/>
                  </a:lnTo>
                  <a:lnTo>
                    <a:pt x="86" y="4"/>
                  </a:lnTo>
                  <a:lnTo>
                    <a:pt x="88" y="6"/>
                  </a:lnTo>
                  <a:lnTo>
                    <a:pt x="89" y="7"/>
                  </a:lnTo>
                  <a:lnTo>
                    <a:pt x="91" y="14"/>
                  </a:lnTo>
                  <a:lnTo>
                    <a:pt x="92" y="22"/>
                  </a:lnTo>
                  <a:lnTo>
                    <a:pt x="96" y="28"/>
                  </a:lnTo>
                  <a:lnTo>
                    <a:pt x="109" y="44"/>
                  </a:lnTo>
                  <a:lnTo>
                    <a:pt x="118" y="61"/>
                  </a:lnTo>
                  <a:lnTo>
                    <a:pt x="124" y="79"/>
                  </a:lnTo>
                  <a:lnTo>
                    <a:pt x="126" y="98"/>
                  </a:lnTo>
                  <a:lnTo>
                    <a:pt x="125" y="117"/>
                  </a:lnTo>
                  <a:lnTo>
                    <a:pt x="120" y="135"/>
                  </a:lnTo>
                  <a:lnTo>
                    <a:pt x="114" y="144"/>
                  </a:lnTo>
                  <a:lnTo>
                    <a:pt x="105" y="149"/>
                  </a:lnTo>
                  <a:lnTo>
                    <a:pt x="92" y="151"/>
                  </a:lnTo>
                  <a:lnTo>
                    <a:pt x="80" y="148"/>
                  </a:lnTo>
                  <a:lnTo>
                    <a:pt x="79" y="150"/>
                  </a:lnTo>
                  <a:lnTo>
                    <a:pt x="78" y="152"/>
                  </a:lnTo>
                  <a:lnTo>
                    <a:pt x="76" y="154"/>
                  </a:lnTo>
                  <a:lnTo>
                    <a:pt x="72" y="155"/>
                  </a:lnTo>
                  <a:lnTo>
                    <a:pt x="70" y="155"/>
                  </a:lnTo>
                  <a:lnTo>
                    <a:pt x="67" y="156"/>
                  </a:lnTo>
                  <a:lnTo>
                    <a:pt x="65" y="157"/>
                  </a:lnTo>
                  <a:lnTo>
                    <a:pt x="64" y="156"/>
                  </a:lnTo>
                  <a:lnTo>
                    <a:pt x="62" y="155"/>
                  </a:lnTo>
                  <a:lnTo>
                    <a:pt x="61" y="154"/>
                  </a:lnTo>
                  <a:lnTo>
                    <a:pt x="60" y="152"/>
                  </a:lnTo>
                  <a:lnTo>
                    <a:pt x="60" y="150"/>
                  </a:lnTo>
                  <a:lnTo>
                    <a:pt x="52" y="156"/>
                  </a:lnTo>
                  <a:lnTo>
                    <a:pt x="43" y="162"/>
                  </a:lnTo>
                  <a:lnTo>
                    <a:pt x="37" y="169"/>
                  </a:lnTo>
                  <a:lnTo>
                    <a:pt x="34" y="162"/>
                  </a:lnTo>
                  <a:lnTo>
                    <a:pt x="29" y="160"/>
                  </a:lnTo>
                  <a:lnTo>
                    <a:pt x="21" y="160"/>
                  </a:lnTo>
                  <a:lnTo>
                    <a:pt x="14" y="161"/>
                  </a:lnTo>
                  <a:lnTo>
                    <a:pt x="8" y="164"/>
                  </a:lnTo>
                  <a:lnTo>
                    <a:pt x="13" y="155"/>
                  </a:lnTo>
                  <a:lnTo>
                    <a:pt x="18" y="146"/>
                  </a:lnTo>
                  <a:lnTo>
                    <a:pt x="21" y="138"/>
                  </a:lnTo>
                  <a:lnTo>
                    <a:pt x="23" y="129"/>
                  </a:lnTo>
                  <a:lnTo>
                    <a:pt x="18" y="120"/>
                  </a:lnTo>
                  <a:lnTo>
                    <a:pt x="23" y="116"/>
                  </a:lnTo>
                  <a:lnTo>
                    <a:pt x="25" y="110"/>
                  </a:lnTo>
                  <a:lnTo>
                    <a:pt x="26" y="104"/>
                  </a:lnTo>
                  <a:lnTo>
                    <a:pt x="30" y="99"/>
                  </a:lnTo>
                  <a:lnTo>
                    <a:pt x="28" y="98"/>
                  </a:lnTo>
                  <a:lnTo>
                    <a:pt x="26" y="98"/>
                  </a:lnTo>
                  <a:lnTo>
                    <a:pt x="24" y="99"/>
                  </a:lnTo>
                  <a:lnTo>
                    <a:pt x="23" y="101"/>
                  </a:lnTo>
                  <a:lnTo>
                    <a:pt x="21" y="102"/>
                  </a:lnTo>
                  <a:lnTo>
                    <a:pt x="21" y="101"/>
                  </a:lnTo>
                  <a:lnTo>
                    <a:pt x="20" y="98"/>
                  </a:lnTo>
                  <a:lnTo>
                    <a:pt x="19" y="95"/>
                  </a:lnTo>
                  <a:lnTo>
                    <a:pt x="19" y="91"/>
                  </a:lnTo>
                  <a:lnTo>
                    <a:pt x="20" y="89"/>
                  </a:lnTo>
                  <a:lnTo>
                    <a:pt x="23" y="85"/>
                  </a:lnTo>
                  <a:lnTo>
                    <a:pt x="19" y="84"/>
                  </a:lnTo>
                  <a:lnTo>
                    <a:pt x="17" y="84"/>
                  </a:lnTo>
                  <a:lnTo>
                    <a:pt x="14" y="84"/>
                  </a:lnTo>
                  <a:lnTo>
                    <a:pt x="13" y="83"/>
                  </a:lnTo>
                  <a:lnTo>
                    <a:pt x="12" y="81"/>
                  </a:lnTo>
                  <a:lnTo>
                    <a:pt x="11" y="80"/>
                  </a:lnTo>
                  <a:lnTo>
                    <a:pt x="11" y="77"/>
                  </a:lnTo>
                  <a:lnTo>
                    <a:pt x="11" y="73"/>
                  </a:lnTo>
                  <a:lnTo>
                    <a:pt x="8" y="74"/>
                  </a:lnTo>
                  <a:lnTo>
                    <a:pt x="7" y="75"/>
                  </a:lnTo>
                  <a:lnTo>
                    <a:pt x="5" y="77"/>
                  </a:lnTo>
                  <a:lnTo>
                    <a:pt x="2" y="78"/>
                  </a:lnTo>
                  <a:lnTo>
                    <a:pt x="0" y="78"/>
                  </a:lnTo>
                  <a:lnTo>
                    <a:pt x="7" y="68"/>
                  </a:lnTo>
                  <a:lnTo>
                    <a:pt x="18" y="63"/>
                  </a:lnTo>
                  <a:lnTo>
                    <a:pt x="30" y="62"/>
                  </a:lnTo>
                  <a:lnTo>
                    <a:pt x="29" y="57"/>
                  </a:lnTo>
                  <a:lnTo>
                    <a:pt x="26" y="54"/>
                  </a:lnTo>
                  <a:lnTo>
                    <a:pt x="23" y="50"/>
                  </a:lnTo>
                  <a:lnTo>
                    <a:pt x="19" y="46"/>
                  </a:lnTo>
                  <a:lnTo>
                    <a:pt x="14" y="44"/>
                  </a:lnTo>
                  <a:lnTo>
                    <a:pt x="12" y="43"/>
                  </a:lnTo>
                  <a:lnTo>
                    <a:pt x="11" y="40"/>
                  </a:lnTo>
                  <a:lnTo>
                    <a:pt x="9" y="37"/>
                  </a:lnTo>
                  <a:lnTo>
                    <a:pt x="9" y="33"/>
                  </a:lnTo>
                  <a:lnTo>
                    <a:pt x="11" y="30"/>
                  </a:lnTo>
                  <a:lnTo>
                    <a:pt x="12" y="30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9" y="28"/>
                  </a:lnTo>
                  <a:lnTo>
                    <a:pt x="23" y="30"/>
                  </a:lnTo>
                  <a:lnTo>
                    <a:pt x="29" y="32"/>
                  </a:lnTo>
                  <a:lnTo>
                    <a:pt x="38" y="33"/>
                  </a:lnTo>
                  <a:lnTo>
                    <a:pt x="50" y="33"/>
                  </a:lnTo>
                  <a:lnTo>
                    <a:pt x="62" y="31"/>
                  </a:lnTo>
                  <a:lnTo>
                    <a:pt x="73" y="25"/>
                  </a:lnTo>
                  <a:lnTo>
                    <a:pt x="76" y="24"/>
                  </a:lnTo>
                  <a:lnTo>
                    <a:pt x="78" y="19"/>
                  </a:lnTo>
                  <a:lnTo>
                    <a:pt x="82" y="10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503" name="Freeform 50"/>
            <p:cNvSpPr>
              <a:spLocks/>
            </p:cNvSpPr>
            <p:nvPr/>
          </p:nvSpPr>
          <p:spPr bwMode="gray">
            <a:xfrm>
              <a:off x="3677" y="1694"/>
              <a:ext cx="275" cy="258"/>
            </a:xfrm>
            <a:custGeom>
              <a:avLst/>
              <a:gdLst>
                <a:gd name="T0" fmla="*/ 269 w 235"/>
                <a:gd name="T1" fmla="*/ 21 h 220"/>
                <a:gd name="T2" fmla="*/ 263 w 235"/>
                <a:gd name="T3" fmla="*/ 16 h 220"/>
                <a:gd name="T4" fmla="*/ 253 w 235"/>
                <a:gd name="T5" fmla="*/ 13 h 220"/>
                <a:gd name="T6" fmla="*/ 234 w 235"/>
                <a:gd name="T7" fmla="*/ 0 h 220"/>
                <a:gd name="T8" fmla="*/ 226 w 235"/>
                <a:gd name="T9" fmla="*/ 12 h 220"/>
                <a:gd name="T10" fmla="*/ 225 w 235"/>
                <a:gd name="T11" fmla="*/ 21 h 220"/>
                <a:gd name="T12" fmla="*/ 219 w 235"/>
                <a:gd name="T13" fmla="*/ 26 h 220"/>
                <a:gd name="T14" fmla="*/ 211 w 235"/>
                <a:gd name="T15" fmla="*/ 26 h 220"/>
                <a:gd name="T16" fmla="*/ 195 w 235"/>
                <a:gd name="T17" fmla="*/ 36 h 220"/>
                <a:gd name="T18" fmla="*/ 173 w 235"/>
                <a:gd name="T19" fmla="*/ 46 h 220"/>
                <a:gd name="T20" fmla="*/ 156 w 235"/>
                <a:gd name="T21" fmla="*/ 48 h 220"/>
                <a:gd name="T22" fmla="*/ 157 w 235"/>
                <a:gd name="T23" fmla="*/ 68 h 220"/>
                <a:gd name="T24" fmla="*/ 137 w 235"/>
                <a:gd name="T25" fmla="*/ 76 h 220"/>
                <a:gd name="T26" fmla="*/ 114 w 235"/>
                <a:gd name="T27" fmla="*/ 55 h 220"/>
                <a:gd name="T28" fmla="*/ 109 w 235"/>
                <a:gd name="T29" fmla="*/ 56 h 220"/>
                <a:gd name="T30" fmla="*/ 99 w 235"/>
                <a:gd name="T31" fmla="*/ 60 h 220"/>
                <a:gd name="T32" fmla="*/ 94 w 235"/>
                <a:gd name="T33" fmla="*/ 65 h 220"/>
                <a:gd name="T34" fmla="*/ 90 w 235"/>
                <a:gd name="T35" fmla="*/ 74 h 220"/>
                <a:gd name="T36" fmla="*/ 47 w 235"/>
                <a:gd name="T37" fmla="*/ 103 h 220"/>
                <a:gd name="T38" fmla="*/ 4 w 235"/>
                <a:gd name="T39" fmla="*/ 130 h 220"/>
                <a:gd name="T40" fmla="*/ 6 w 235"/>
                <a:gd name="T41" fmla="*/ 150 h 220"/>
                <a:gd name="T42" fmla="*/ 30 w 235"/>
                <a:gd name="T43" fmla="*/ 157 h 220"/>
                <a:gd name="T44" fmla="*/ 44 w 235"/>
                <a:gd name="T45" fmla="*/ 175 h 220"/>
                <a:gd name="T46" fmla="*/ 39 w 235"/>
                <a:gd name="T47" fmla="*/ 196 h 220"/>
                <a:gd name="T48" fmla="*/ 40 w 235"/>
                <a:gd name="T49" fmla="*/ 201 h 220"/>
                <a:gd name="T50" fmla="*/ 43 w 235"/>
                <a:gd name="T51" fmla="*/ 202 h 220"/>
                <a:gd name="T52" fmla="*/ 29 w 235"/>
                <a:gd name="T53" fmla="*/ 223 h 220"/>
                <a:gd name="T54" fmla="*/ 46 w 235"/>
                <a:gd name="T55" fmla="*/ 256 h 220"/>
                <a:gd name="T56" fmla="*/ 69 w 235"/>
                <a:gd name="T57" fmla="*/ 249 h 220"/>
                <a:gd name="T58" fmla="*/ 71 w 235"/>
                <a:gd name="T59" fmla="*/ 251 h 220"/>
                <a:gd name="T60" fmla="*/ 78 w 235"/>
                <a:gd name="T61" fmla="*/ 251 h 220"/>
                <a:gd name="T62" fmla="*/ 82 w 235"/>
                <a:gd name="T63" fmla="*/ 250 h 220"/>
                <a:gd name="T64" fmla="*/ 82 w 235"/>
                <a:gd name="T65" fmla="*/ 252 h 220"/>
                <a:gd name="T66" fmla="*/ 96 w 235"/>
                <a:gd name="T67" fmla="*/ 254 h 220"/>
                <a:gd name="T68" fmla="*/ 128 w 235"/>
                <a:gd name="T69" fmla="*/ 258 h 220"/>
                <a:gd name="T70" fmla="*/ 159 w 235"/>
                <a:gd name="T71" fmla="*/ 245 h 220"/>
                <a:gd name="T72" fmla="*/ 163 w 235"/>
                <a:gd name="T73" fmla="*/ 208 h 220"/>
                <a:gd name="T74" fmla="*/ 137 w 235"/>
                <a:gd name="T75" fmla="*/ 185 h 220"/>
                <a:gd name="T76" fmla="*/ 130 w 235"/>
                <a:gd name="T77" fmla="*/ 176 h 220"/>
                <a:gd name="T78" fmla="*/ 131 w 235"/>
                <a:gd name="T79" fmla="*/ 165 h 220"/>
                <a:gd name="T80" fmla="*/ 140 w 235"/>
                <a:gd name="T81" fmla="*/ 154 h 220"/>
                <a:gd name="T82" fmla="*/ 150 w 235"/>
                <a:gd name="T83" fmla="*/ 147 h 220"/>
                <a:gd name="T84" fmla="*/ 188 w 235"/>
                <a:gd name="T85" fmla="*/ 130 h 220"/>
                <a:gd name="T86" fmla="*/ 211 w 235"/>
                <a:gd name="T87" fmla="*/ 116 h 220"/>
                <a:gd name="T88" fmla="*/ 218 w 235"/>
                <a:gd name="T89" fmla="*/ 107 h 220"/>
                <a:gd name="T90" fmla="*/ 221 w 235"/>
                <a:gd name="T91" fmla="*/ 106 h 220"/>
                <a:gd name="T92" fmla="*/ 227 w 235"/>
                <a:gd name="T93" fmla="*/ 104 h 220"/>
                <a:gd name="T94" fmla="*/ 227 w 235"/>
                <a:gd name="T95" fmla="*/ 82 h 220"/>
                <a:gd name="T96" fmla="*/ 246 w 235"/>
                <a:gd name="T97" fmla="*/ 46 h 22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35"/>
                <a:gd name="T148" fmla="*/ 0 h 220"/>
                <a:gd name="T149" fmla="*/ 235 w 235"/>
                <a:gd name="T150" fmla="*/ 220 h 22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35" h="220">
                  <a:moveTo>
                    <a:pt x="235" y="25"/>
                  </a:moveTo>
                  <a:lnTo>
                    <a:pt x="233" y="22"/>
                  </a:lnTo>
                  <a:lnTo>
                    <a:pt x="230" y="18"/>
                  </a:lnTo>
                  <a:lnTo>
                    <a:pt x="228" y="14"/>
                  </a:lnTo>
                  <a:lnTo>
                    <a:pt x="227" y="14"/>
                  </a:lnTo>
                  <a:lnTo>
                    <a:pt x="225" y="14"/>
                  </a:lnTo>
                  <a:lnTo>
                    <a:pt x="223" y="14"/>
                  </a:lnTo>
                  <a:lnTo>
                    <a:pt x="222" y="14"/>
                  </a:lnTo>
                  <a:lnTo>
                    <a:pt x="216" y="11"/>
                  </a:lnTo>
                  <a:lnTo>
                    <a:pt x="211" y="5"/>
                  </a:lnTo>
                  <a:lnTo>
                    <a:pt x="206" y="1"/>
                  </a:lnTo>
                  <a:lnTo>
                    <a:pt x="200" y="0"/>
                  </a:lnTo>
                  <a:lnTo>
                    <a:pt x="195" y="4"/>
                  </a:lnTo>
                  <a:lnTo>
                    <a:pt x="194" y="6"/>
                  </a:lnTo>
                  <a:lnTo>
                    <a:pt x="193" y="10"/>
                  </a:lnTo>
                  <a:lnTo>
                    <a:pt x="193" y="12"/>
                  </a:lnTo>
                  <a:lnTo>
                    <a:pt x="193" y="16"/>
                  </a:lnTo>
                  <a:lnTo>
                    <a:pt x="192" y="18"/>
                  </a:lnTo>
                  <a:lnTo>
                    <a:pt x="191" y="20"/>
                  </a:lnTo>
                  <a:lnTo>
                    <a:pt x="189" y="22"/>
                  </a:lnTo>
                  <a:lnTo>
                    <a:pt x="187" y="22"/>
                  </a:lnTo>
                  <a:lnTo>
                    <a:pt x="185" y="22"/>
                  </a:lnTo>
                  <a:lnTo>
                    <a:pt x="182" y="22"/>
                  </a:lnTo>
                  <a:lnTo>
                    <a:pt x="180" y="22"/>
                  </a:lnTo>
                  <a:lnTo>
                    <a:pt x="179" y="22"/>
                  </a:lnTo>
                  <a:lnTo>
                    <a:pt x="173" y="27"/>
                  </a:lnTo>
                  <a:lnTo>
                    <a:pt x="167" y="31"/>
                  </a:lnTo>
                  <a:lnTo>
                    <a:pt x="161" y="36"/>
                  </a:lnTo>
                  <a:lnTo>
                    <a:pt x="154" y="39"/>
                  </a:lnTo>
                  <a:lnTo>
                    <a:pt x="148" y="39"/>
                  </a:lnTo>
                  <a:lnTo>
                    <a:pt x="142" y="37"/>
                  </a:lnTo>
                  <a:lnTo>
                    <a:pt x="136" y="39"/>
                  </a:lnTo>
                  <a:lnTo>
                    <a:pt x="133" y="41"/>
                  </a:lnTo>
                  <a:lnTo>
                    <a:pt x="133" y="47"/>
                  </a:lnTo>
                  <a:lnTo>
                    <a:pt x="134" y="53"/>
                  </a:lnTo>
                  <a:lnTo>
                    <a:pt x="134" y="58"/>
                  </a:lnTo>
                  <a:lnTo>
                    <a:pt x="133" y="61"/>
                  </a:lnTo>
                  <a:lnTo>
                    <a:pt x="127" y="64"/>
                  </a:lnTo>
                  <a:lnTo>
                    <a:pt x="117" y="65"/>
                  </a:lnTo>
                  <a:lnTo>
                    <a:pt x="109" y="61"/>
                  </a:lnTo>
                  <a:lnTo>
                    <a:pt x="102" y="57"/>
                  </a:lnTo>
                  <a:lnTo>
                    <a:pt x="97" y="47"/>
                  </a:lnTo>
                  <a:lnTo>
                    <a:pt x="94" y="47"/>
                  </a:lnTo>
                  <a:lnTo>
                    <a:pt x="93" y="48"/>
                  </a:lnTo>
                  <a:lnTo>
                    <a:pt x="90" y="48"/>
                  </a:lnTo>
                  <a:lnTo>
                    <a:pt x="87" y="49"/>
                  </a:lnTo>
                  <a:lnTo>
                    <a:pt x="85" y="51"/>
                  </a:lnTo>
                  <a:lnTo>
                    <a:pt x="82" y="51"/>
                  </a:lnTo>
                  <a:lnTo>
                    <a:pt x="81" y="53"/>
                  </a:lnTo>
                  <a:lnTo>
                    <a:pt x="80" y="55"/>
                  </a:lnTo>
                  <a:lnTo>
                    <a:pt x="80" y="58"/>
                  </a:lnTo>
                  <a:lnTo>
                    <a:pt x="79" y="60"/>
                  </a:lnTo>
                  <a:lnTo>
                    <a:pt x="77" y="63"/>
                  </a:lnTo>
                  <a:lnTo>
                    <a:pt x="67" y="73"/>
                  </a:lnTo>
                  <a:lnTo>
                    <a:pt x="53" y="82"/>
                  </a:lnTo>
                  <a:lnTo>
                    <a:pt x="40" y="88"/>
                  </a:lnTo>
                  <a:lnTo>
                    <a:pt x="26" y="94"/>
                  </a:lnTo>
                  <a:lnTo>
                    <a:pt x="14" y="101"/>
                  </a:lnTo>
                  <a:lnTo>
                    <a:pt x="3" y="111"/>
                  </a:lnTo>
                  <a:lnTo>
                    <a:pt x="0" y="117"/>
                  </a:lnTo>
                  <a:lnTo>
                    <a:pt x="2" y="123"/>
                  </a:lnTo>
                  <a:lnTo>
                    <a:pt x="5" y="128"/>
                  </a:lnTo>
                  <a:lnTo>
                    <a:pt x="10" y="131"/>
                  </a:lnTo>
                  <a:lnTo>
                    <a:pt x="17" y="132"/>
                  </a:lnTo>
                  <a:lnTo>
                    <a:pt x="26" y="134"/>
                  </a:lnTo>
                  <a:lnTo>
                    <a:pt x="33" y="135"/>
                  </a:lnTo>
                  <a:lnTo>
                    <a:pt x="38" y="141"/>
                  </a:lnTo>
                  <a:lnTo>
                    <a:pt x="38" y="149"/>
                  </a:lnTo>
                  <a:lnTo>
                    <a:pt x="34" y="159"/>
                  </a:lnTo>
                  <a:lnTo>
                    <a:pt x="31" y="167"/>
                  </a:lnTo>
                  <a:lnTo>
                    <a:pt x="33" y="167"/>
                  </a:lnTo>
                  <a:lnTo>
                    <a:pt x="33" y="168"/>
                  </a:lnTo>
                  <a:lnTo>
                    <a:pt x="34" y="170"/>
                  </a:lnTo>
                  <a:lnTo>
                    <a:pt x="34" y="171"/>
                  </a:lnTo>
                  <a:lnTo>
                    <a:pt x="34" y="172"/>
                  </a:lnTo>
                  <a:lnTo>
                    <a:pt x="37" y="172"/>
                  </a:lnTo>
                  <a:lnTo>
                    <a:pt x="33" y="179"/>
                  </a:lnTo>
                  <a:lnTo>
                    <a:pt x="29" y="184"/>
                  </a:lnTo>
                  <a:lnTo>
                    <a:pt x="25" y="190"/>
                  </a:lnTo>
                  <a:lnTo>
                    <a:pt x="25" y="197"/>
                  </a:lnTo>
                  <a:lnTo>
                    <a:pt x="31" y="208"/>
                  </a:lnTo>
                  <a:lnTo>
                    <a:pt x="39" y="218"/>
                  </a:lnTo>
                  <a:lnTo>
                    <a:pt x="45" y="219"/>
                  </a:lnTo>
                  <a:lnTo>
                    <a:pt x="52" y="217"/>
                  </a:lnTo>
                  <a:lnTo>
                    <a:pt x="59" y="212"/>
                  </a:lnTo>
                  <a:lnTo>
                    <a:pt x="59" y="214"/>
                  </a:lnTo>
                  <a:lnTo>
                    <a:pt x="59" y="217"/>
                  </a:lnTo>
                  <a:lnTo>
                    <a:pt x="61" y="214"/>
                  </a:lnTo>
                  <a:lnTo>
                    <a:pt x="63" y="214"/>
                  </a:lnTo>
                  <a:lnTo>
                    <a:pt x="64" y="214"/>
                  </a:lnTo>
                  <a:lnTo>
                    <a:pt x="67" y="214"/>
                  </a:lnTo>
                  <a:lnTo>
                    <a:pt x="69" y="213"/>
                  </a:lnTo>
                  <a:lnTo>
                    <a:pt x="70" y="212"/>
                  </a:lnTo>
                  <a:lnTo>
                    <a:pt x="70" y="213"/>
                  </a:lnTo>
                  <a:lnTo>
                    <a:pt x="70" y="214"/>
                  </a:lnTo>
                  <a:lnTo>
                    <a:pt x="70" y="215"/>
                  </a:lnTo>
                  <a:lnTo>
                    <a:pt x="71" y="217"/>
                  </a:lnTo>
                  <a:lnTo>
                    <a:pt x="73" y="217"/>
                  </a:lnTo>
                  <a:lnTo>
                    <a:pt x="82" y="217"/>
                  </a:lnTo>
                  <a:lnTo>
                    <a:pt x="91" y="218"/>
                  </a:lnTo>
                  <a:lnTo>
                    <a:pt x="99" y="219"/>
                  </a:lnTo>
                  <a:lnTo>
                    <a:pt x="109" y="220"/>
                  </a:lnTo>
                  <a:lnTo>
                    <a:pt x="120" y="219"/>
                  </a:lnTo>
                  <a:lnTo>
                    <a:pt x="129" y="215"/>
                  </a:lnTo>
                  <a:lnTo>
                    <a:pt x="136" y="209"/>
                  </a:lnTo>
                  <a:lnTo>
                    <a:pt x="142" y="200"/>
                  </a:lnTo>
                  <a:lnTo>
                    <a:pt x="144" y="187"/>
                  </a:lnTo>
                  <a:lnTo>
                    <a:pt x="139" y="177"/>
                  </a:lnTo>
                  <a:lnTo>
                    <a:pt x="132" y="167"/>
                  </a:lnTo>
                  <a:lnTo>
                    <a:pt x="121" y="159"/>
                  </a:lnTo>
                  <a:lnTo>
                    <a:pt x="117" y="158"/>
                  </a:lnTo>
                  <a:lnTo>
                    <a:pt x="115" y="155"/>
                  </a:lnTo>
                  <a:lnTo>
                    <a:pt x="112" y="153"/>
                  </a:lnTo>
                  <a:lnTo>
                    <a:pt x="111" y="150"/>
                  </a:lnTo>
                  <a:lnTo>
                    <a:pt x="110" y="147"/>
                  </a:lnTo>
                  <a:lnTo>
                    <a:pt x="110" y="143"/>
                  </a:lnTo>
                  <a:lnTo>
                    <a:pt x="112" y="141"/>
                  </a:lnTo>
                  <a:lnTo>
                    <a:pt x="115" y="137"/>
                  </a:lnTo>
                  <a:lnTo>
                    <a:pt x="117" y="134"/>
                  </a:lnTo>
                  <a:lnTo>
                    <a:pt x="120" y="131"/>
                  </a:lnTo>
                  <a:lnTo>
                    <a:pt x="121" y="129"/>
                  </a:lnTo>
                  <a:lnTo>
                    <a:pt x="122" y="128"/>
                  </a:lnTo>
                  <a:lnTo>
                    <a:pt x="128" y="125"/>
                  </a:lnTo>
                  <a:lnTo>
                    <a:pt x="138" y="122"/>
                  </a:lnTo>
                  <a:lnTo>
                    <a:pt x="148" y="117"/>
                  </a:lnTo>
                  <a:lnTo>
                    <a:pt x="161" y="111"/>
                  </a:lnTo>
                  <a:lnTo>
                    <a:pt x="170" y="106"/>
                  </a:lnTo>
                  <a:lnTo>
                    <a:pt x="177" y="102"/>
                  </a:lnTo>
                  <a:lnTo>
                    <a:pt x="180" y="99"/>
                  </a:lnTo>
                  <a:lnTo>
                    <a:pt x="182" y="95"/>
                  </a:lnTo>
                  <a:lnTo>
                    <a:pt x="185" y="91"/>
                  </a:lnTo>
                  <a:lnTo>
                    <a:pt x="186" y="91"/>
                  </a:lnTo>
                  <a:lnTo>
                    <a:pt x="187" y="91"/>
                  </a:lnTo>
                  <a:lnTo>
                    <a:pt x="188" y="90"/>
                  </a:lnTo>
                  <a:lnTo>
                    <a:pt x="189" y="90"/>
                  </a:lnTo>
                  <a:lnTo>
                    <a:pt x="191" y="91"/>
                  </a:lnTo>
                  <a:lnTo>
                    <a:pt x="192" y="94"/>
                  </a:lnTo>
                  <a:lnTo>
                    <a:pt x="194" y="89"/>
                  </a:lnTo>
                  <a:lnTo>
                    <a:pt x="195" y="84"/>
                  </a:lnTo>
                  <a:lnTo>
                    <a:pt x="195" y="77"/>
                  </a:lnTo>
                  <a:lnTo>
                    <a:pt x="194" y="70"/>
                  </a:lnTo>
                  <a:lnTo>
                    <a:pt x="194" y="64"/>
                  </a:lnTo>
                  <a:lnTo>
                    <a:pt x="201" y="49"/>
                  </a:lnTo>
                  <a:lnTo>
                    <a:pt x="210" y="39"/>
                  </a:lnTo>
                  <a:lnTo>
                    <a:pt x="222" y="29"/>
                  </a:lnTo>
                  <a:lnTo>
                    <a:pt x="235" y="25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504" name="Freeform 51"/>
            <p:cNvSpPr>
              <a:spLocks/>
            </p:cNvSpPr>
            <p:nvPr/>
          </p:nvSpPr>
          <p:spPr bwMode="gray">
            <a:xfrm>
              <a:off x="2178" y="1202"/>
              <a:ext cx="1322" cy="555"/>
            </a:xfrm>
            <a:custGeom>
              <a:avLst/>
              <a:gdLst>
                <a:gd name="T0" fmla="*/ 482 w 1129"/>
                <a:gd name="T1" fmla="*/ 19 h 474"/>
                <a:gd name="T2" fmla="*/ 457 w 1129"/>
                <a:gd name="T3" fmla="*/ 0 h 474"/>
                <a:gd name="T4" fmla="*/ 446 w 1129"/>
                <a:gd name="T5" fmla="*/ 14 h 474"/>
                <a:gd name="T6" fmla="*/ 431 w 1129"/>
                <a:gd name="T7" fmla="*/ 33 h 474"/>
                <a:gd name="T8" fmla="*/ 427 w 1129"/>
                <a:gd name="T9" fmla="*/ 43 h 474"/>
                <a:gd name="T10" fmla="*/ 415 w 1129"/>
                <a:gd name="T11" fmla="*/ 67 h 474"/>
                <a:gd name="T12" fmla="*/ 415 w 1129"/>
                <a:gd name="T13" fmla="*/ 125 h 474"/>
                <a:gd name="T14" fmla="*/ 344 w 1129"/>
                <a:gd name="T15" fmla="*/ 124 h 474"/>
                <a:gd name="T16" fmla="*/ 301 w 1129"/>
                <a:gd name="T17" fmla="*/ 118 h 474"/>
                <a:gd name="T18" fmla="*/ 270 w 1129"/>
                <a:gd name="T19" fmla="*/ 101 h 474"/>
                <a:gd name="T20" fmla="*/ 178 w 1129"/>
                <a:gd name="T21" fmla="*/ 74 h 474"/>
                <a:gd name="T22" fmla="*/ 171 w 1129"/>
                <a:gd name="T23" fmla="*/ 82 h 474"/>
                <a:gd name="T24" fmla="*/ 146 w 1129"/>
                <a:gd name="T25" fmla="*/ 90 h 474"/>
                <a:gd name="T26" fmla="*/ 91 w 1129"/>
                <a:gd name="T27" fmla="*/ 112 h 474"/>
                <a:gd name="T28" fmla="*/ 57 w 1129"/>
                <a:gd name="T29" fmla="*/ 143 h 474"/>
                <a:gd name="T30" fmla="*/ 19 w 1129"/>
                <a:gd name="T31" fmla="*/ 152 h 474"/>
                <a:gd name="T32" fmla="*/ 1 w 1129"/>
                <a:gd name="T33" fmla="*/ 185 h 474"/>
                <a:gd name="T34" fmla="*/ 2 w 1129"/>
                <a:gd name="T35" fmla="*/ 193 h 474"/>
                <a:gd name="T36" fmla="*/ 71 w 1129"/>
                <a:gd name="T37" fmla="*/ 233 h 474"/>
                <a:gd name="T38" fmla="*/ 132 w 1129"/>
                <a:gd name="T39" fmla="*/ 293 h 474"/>
                <a:gd name="T40" fmla="*/ 124 w 1129"/>
                <a:gd name="T41" fmla="*/ 337 h 474"/>
                <a:gd name="T42" fmla="*/ 117 w 1129"/>
                <a:gd name="T43" fmla="*/ 369 h 474"/>
                <a:gd name="T44" fmla="*/ 201 w 1129"/>
                <a:gd name="T45" fmla="*/ 386 h 474"/>
                <a:gd name="T46" fmla="*/ 283 w 1129"/>
                <a:gd name="T47" fmla="*/ 418 h 474"/>
                <a:gd name="T48" fmla="*/ 320 w 1129"/>
                <a:gd name="T49" fmla="*/ 447 h 474"/>
                <a:gd name="T50" fmla="*/ 425 w 1129"/>
                <a:gd name="T51" fmla="*/ 512 h 474"/>
                <a:gd name="T52" fmla="*/ 554 w 1129"/>
                <a:gd name="T53" fmla="*/ 508 h 474"/>
                <a:gd name="T54" fmla="*/ 684 w 1129"/>
                <a:gd name="T55" fmla="*/ 547 h 474"/>
                <a:gd name="T56" fmla="*/ 703 w 1129"/>
                <a:gd name="T57" fmla="*/ 553 h 474"/>
                <a:gd name="T58" fmla="*/ 761 w 1129"/>
                <a:gd name="T59" fmla="*/ 527 h 474"/>
                <a:gd name="T60" fmla="*/ 919 w 1129"/>
                <a:gd name="T61" fmla="*/ 505 h 474"/>
                <a:gd name="T62" fmla="*/ 985 w 1129"/>
                <a:gd name="T63" fmla="*/ 463 h 474"/>
                <a:gd name="T64" fmla="*/ 972 w 1129"/>
                <a:gd name="T65" fmla="*/ 417 h 474"/>
                <a:gd name="T66" fmla="*/ 1018 w 1129"/>
                <a:gd name="T67" fmla="*/ 388 h 474"/>
                <a:gd name="T68" fmla="*/ 1089 w 1129"/>
                <a:gd name="T69" fmla="*/ 385 h 474"/>
                <a:gd name="T70" fmla="*/ 1123 w 1129"/>
                <a:gd name="T71" fmla="*/ 365 h 474"/>
                <a:gd name="T72" fmla="*/ 1178 w 1129"/>
                <a:gd name="T73" fmla="*/ 333 h 474"/>
                <a:gd name="T74" fmla="*/ 1207 w 1129"/>
                <a:gd name="T75" fmla="*/ 316 h 474"/>
                <a:gd name="T76" fmla="*/ 1225 w 1129"/>
                <a:gd name="T77" fmla="*/ 303 h 474"/>
                <a:gd name="T78" fmla="*/ 1313 w 1129"/>
                <a:gd name="T79" fmla="*/ 299 h 474"/>
                <a:gd name="T80" fmla="*/ 1322 w 1129"/>
                <a:gd name="T81" fmla="*/ 282 h 474"/>
                <a:gd name="T82" fmla="*/ 1294 w 1129"/>
                <a:gd name="T83" fmla="*/ 258 h 474"/>
                <a:gd name="T84" fmla="*/ 1220 w 1129"/>
                <a:gd name="T85" fmla="*/ 244 h 474"/>
                <a:gd name="T86" fmla="*/ 1179 w 1129"/>
                <a:gd name="T87" fmla="*/ 237 h 474"/>
                <a:gd name="T88" fmla="*/ 1151 w 1129"/>
                <a:gd name="T89" fmla="*/ 241 h 474"/>
                <a:gd name="T90" fmla="*/ 1146 w 1129"/>
                <a:gd name="T91" fmla="*/ 212 h 474"/>
                <a:gd name="T92" fmla="*/ 1156 w 1129"/>
                <a:gd name="T93" fmla="*/ 198 h 474"/>
                <a:gd name="T94" fmla="*/ 1186 w 1129"/>
                <a:gd name="T95" fmla="*/ 137 h 474"/>
                <a:gd name="T96" fmla="*/ 1152 w 1129"/>
                <a:gd name="T97" fmla="*/ 124 h 474"/>
                <a:gd name="T98" fmla="*/ 1104 w 1129"/>
                <a:gd name="T99" fmla="*/ 108 h 474"/>
                <a:gd name="T100" fmla="*/ 1088 w 1129"/>
                <a:gd name="T101" fmla="*/ 108 h 474"/>
                <a:gd name="T102" fmla="*/ 1012 w 1129"/>
                <a:gd name="T103" fmla="*/ 148 h 474"/>
                <a:gd name="T104" fmla="*/ 984 w 1129"/>
                <a:gd name="T105" fmla="*/ 153 h 474"/>
                <a:gd name="T106" fmla="*/ 951 w 1129"/>
                <a:gd name="T107" fmla="*/ 170 h 474"/>
                <a:gd name="T108" fmla="*/ 920 w 1129"/>
                <a:gd name="T109" fmla="*/ 160 h 474"/>
                <a:gd name="T110" fmla="*/ 857 w 1129"/>
                <a:gd name="T111" fmla="*/ 153 h 474"/>
                <a:gd name="T112" fmla="*/ 833 w 1129"/>
                <a:gd name="T113" fmla="*/ 133 h 474"/>
                <a:gd name="T114" fmla="*/ 824 w 1129"/>
                <a:gd name="T115" fmla="*/ 129 h 474"/>
                <a:gd name="T116" fmla="*/ 813 w 1129"/>
                <a:gd name="T117" fmla="*/ 116 h 474"/>
                <a:gd name="T118" fmla="*/ 768 w 1129"/>
                <a:gd name="T119" fmla="*/ 98 h 474"/>
                <a:gd name="T120" fmla="*/ 742 w 1129"/>
                <a:gd name="T121" fmla="*/ 102 h 474"/>
                <a:gd name="T122" fmla="*/ 646 w 1129"/>
                <a:gd name="T123" fmla="*/ 108 h 474"/>
                <a:gd name="T124" fmla="*/ 589 w 1129"/>
                <a:gd name="T125" fmla="*/ 54 h 47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129"/>
                <a:gd name="T190" fmla="*/ 0 h 474"/>
                <a:gd name="T191" fmla="*/ 1129 w 1129"/>
                <a:gd name="T192" fmla="*/ 474 h 47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129" h="474">
                  <a:moveTo>
                    <a:pt x="424" y="19"/>
                  </a:moveTo>
                  <a:lnTo>
                    <a:pt x="420" y="19"/>
                  </a:lnTo>
                  <a:lnTo>
                    <a:pt x="415" y="19"/>
                  </a:lnTo>
                  <a:lnTo>
                    <a:pt x="412" y="18"/>
                  </a:lnTo>
                  <a:lnTo>
                    <a:pt x="412" y="16"/>
                  </a:lnTo>
                  <a:lnTo>
                    <a:pt x="412" y="15"/>
                  </a:lnTo>
                  <a:lnTo>
                    <a:pt x="405" y="10"/>
                  </a:lnTo>
                  <a:lnTo>
                    <a:pt x="398" y="7"/>
                  </a:lnTo>
                  <a:lnTo>
                    <a:pt x="392" y="1"/>
                  </a:lnTo>
                  <a:lnTo>
                    <a:pt x="391" y="0"/>
                  </a:lnTo>
                  <a:lnTo>
                    <a:pt x="390" y="0"/>
                  </a:lnTo>
                  <a:lnTo>
                    <a:pt x="389" y="0"/>
                  </a:lnTo>
                  <a:lnTo>
                    <a:pt x="386" y="0"/>
                  </a:lnTo>
                  <a:lnTo>
                    <a:pt x="385" y="1"/>
                  </a:lnTo>
                  <a:lnTo>
                    <a:pt x="385" y="3"/>
                  </a:lnTo>
                  <a:lnTo>
                    <a:pt x="384" y="7"/>
                  </a:lnTo>
                  <a:lnTo>
                    <a:pt x="381" y="12"/>
                  </a:lnTo>
                  <a:lnTo>
                    <a:pt x="380" y="16"/>
                  </a:lnTo>
                  <a:lnTo>
                    <a:pt x="379" y="18"/>
                  </a:lnTo>
                  <a:lnTo>
                    <a:pt x="375" y="21"/>
                  </a:lnTo>
                  <a:lnTo>
                    <a:pt x="373" y="23"/>
                  </a:lnTo>
                  <a:lnTo>
                    <a:pt x="371" y="25"/>
                  </a:lnTo>
                  <a:lnTo>
                    <a:pt x="368" y="28"/>
                  </a:lnTo>
                  <a:lnTo>
                    <a:pt x="367" y="30"/>
                  </a:lnTo>
                  <a:lnTo>
                    <a:pt x="367" y="31"/>
                  </a:lnTo>
                  <a:lnTo>
                    <a:pt x="367" y="34"/>
                  </a:lnTo>
                  <a:lnTo>
                    <a:pt x="367" y="35"/>
                  </a:lnTo>
                  <a:lnTo>
                    <a:pt x="367" y="36"/>
                  </a:lnTo>
                  <a:lnTo>
                    <a:pt x="365" y="37"/>
                  </a:lnTo>
                  <a:lnTo>
                    <a:pt x="362" y="37"/>
                  </a:lnTo>
                  <a:lnTo>
                    <a:pt x="360" y="37"/>
                  </a:lnTo>
                  <a:lnTo>
                    <a:pt x="359" y="37"/>
                  </a:lnTo>
                  <a:lnTo>
                    <a:pt x="356" y="39"/>
                  </a:lnTo>
                  <a:lnTo>
                    <a:pt x="353" y="47"/>
                  </a:lnTo>
                  <a:lnTo>
                    <a:pt x="354" y="57"/>
                  </a:lnTo>
                  <a:lnTo>
                    <a:pt x="356" y="67"/>
                  </a:lnTo>
                  <a:lnTo>
                    <a:pt x="361" y="76"/>
                  </a:lnTo>
                  <a:lnTo>
                    <a:pt x="365" y="86"/>
                  </a:lnTo>
                  <a:lnTo>
                    <a:pt x="366" y="93"/>
                  </a:lnTo>
                  <a:lnTo>
                    <a:pt x="361" y="101"/>
                  </a:lnTo>
                  <a:lnTo>
                    <a:pt x="354" y="107"/>
                  </a:lnTo>
                  <a:lnTo>
                    <a:pt x="345" y="112"/>
                  </a:lnTo>
                  <a:lnTo>
                    <a:pt x="337" y="114"/>
                  </a:lnTo>
                  <a:lnTo>
                    <a:pt x="324" y="113"/>
                  </a:lnTo>
                  <a:lnTo>
                    <a:pt x="310" y="110"/>
                  </a:lnTo>
                  <a:lnTo>
                    <a:pt x="296" y="106"/>
                  </a:lnTo>
                  <a:lnTo>
                    <a:pt x="294" y="106"/>
                  </a:lnTo>
                  <a:lnTo>
                    <a:pt x="292" y="105"/>
                  </a:lnTo>
                  <a:lnTo>
                    <a:pt x="290" y="104"/>
                  </a:lnTo>
                  <a:lnTo>
                    <a:pt x="288" y="102"/>
                  </a:lnTo>
                  <a:lnTo>
                    <a:pt x="286" y="101"/>
                  </a:lnTo>
                  <a:lnTo>
                    <a:pt x="272" y="101"/>
                  </a:lnTo>
                  <a:lnTo>
                    <a:pt x="257" y="101"/>
                  </a:lnTo>
                  <a:lnTo>
                    <a:pt x="244" y="99"/>
                  </a:lnTo>
                  <a:lnTo>
                    <a:pt x="231" y="93"/>
                  </a:lnTo>
                  <a:lnTo>
                    <a:pt x="231" y="92"/>
                  </a:lnTo>
                  <a:lnTo>
                    <a:pt x="230" y="89"/>
                  </a:lnTo>
                  <a:lnTo>
                    <a:pt x="231" y="88"/>
                  </a:lnTo>
                  <a:lnTo>
                    <a:pt x="231" y="86"/>
                  </a:lnTo>
                  <a:lnTo>
                    <a:pt x="231" y="83"/>
                  </a:lnTo>
                  <a:lnTo>
                    <a:pt x="230" y="83"/>
                  </a:lnTo>
                  <a:lnTo>
                    <a:pt x="212" y="75"/>
                  </a:lnTo>
                  <a:lnTo>
                    <a:pt x="191" y="70"/>
                  </a:lnTo>
                  <a:lnTo>
                    <a:pt x="172" y="66"/>
                  </a:lnTo>
                  <a:lnTo>
                    <a:pt x="152" y="63"/>
                  </a:lnTo>
                  <a:lnTo>
                    <a:pt x="152" y="65"/>
                  </a:lnTo>
                  <a:lnTo>
                    <a:pt x="152" y="67"/>
                  </a:lnTo>
                  <a:lnTo>
                    <a:pt x="152" y="69"/>
                  </a:lnTo>
                  <a:lnTo>
                    <a:pt x="149" y="70"/>
                  </a:lnTo>
                  <a:lnTo>
                    <a:pt x="147" y="70"/>
                  </a:lnTo>
                  <a:lnTo>
                    <a:pt x="146" y="70"/>
                  </a:lnTo>
                  <a:lnTo>
                    <a:pt x="143" y="69"/>
                  </a:lnTo>
                  <a:lnTo>
                    <a:pt x="141" y="67"/>
                  </a:lnTo>
                  <a:lnTo>
                    <a:pt x="140" y="67"/>
                  </a:lnTo>
                  <a:lnTo>
                    <a:pt x="138" y="69"/>
                  </a:lnTo>
                  <a:lnTo>
                    <a:pt x="132" y="74"/>
                  </a:lnTo>
                  <a:lnTo>
                    <a:pt x="125" y="77"/>
                  </a:lnTo>
                  <a:lnTo>
                    <a:pt x="118" y="78"/>
                  </a:lnTo>
                  <a:lnTo>
                    <a:pt x="111" y="81"/>
                  </a:lnTo>
                  <a:lnTo>
                    <a:pt x="97" y="89"/>
                  </a:lnTo>
                  <a:lnTo>
                    <a:pt x="82" y="94"/>
                  </a:lnTo>
                  <a:lnTo>
                    <a:pt x="81" y="95"/>
                  </a:lnTo>
                  <a:lnTo>
                    <a:pt x="78" y="96"/>
                  </a:lnTo>
                  <a:lnTo>
                    <a:pt x="76" y="98"/>
                  </a:lnTo>
                  <a:lnTo>
                    <a:pt x="75" y="99"/>
                  </a:lnTo>
                  <a:lnTo>
                    <a:pt x="65" y="104"/>
                  </a:lnTo>
                  <a:lnTo>
                    <a:pt x="59" y="110"/>
                  </a:lnTo>
                  <a:lnTo>
                    <a:pt x="53" y="118"/>
                  </a:lnTo>
                  <a:lnTo>
                    <a:pt x="49" y="122"/>
                  </a:lnTo>
                  <a:lnTo>
                    <a:pt x="43" y="123"/>
                  </a:lnTo>
                  <a:lnTo>
                    <a:pt x="37" y="125"/>
                  </a:lnTo>
                  <a:lnTo>
                    <a:pt x="32" y="129"/>
                  </a:lnTo>
                  <a:lnTo>
                    <a:pt x="28" y="130"/>
                  </a:lnTo>
                  <a:lnTo>
                    <a:pt x="22" y="130"/>
                  </a:lnTo>
                  <a:lnTo>
                    <a:pt x="16" y="130"/>
                  </a:lnTo>
                  <a:lnTo>
                    <a:pt x="11" y="131"/>
                  </a:lnTo>
                  <a:lnTo>
                    <a:pt x="4" y="137"/>
                  </a:lnTo>
                  <a:lnTo>
                    <a:pt x="0" y="147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1" y="158"/>
                  </a:lnTo>
                  <a:lnTo>
                    <a:pt x="4" y="160"/>
                  </a:lnTo>
                  <a:lnTo>
                    <a:pt x="5" y="161"/>
                  </a:lnTo>
                  <a:lnTo>
                    <a:pt x="6" y="163"/>
                  </a:lnTo>
                  <a:lnTo>
                    <a:pt x="5" y="164"/>
                  </a:lnTo>
                  <a:lnTo>
                    <a:pt x="4" y="164"/>
                  </a:lnTo>
                  <a:lnTo>
                    <a:pt x="2" y="165"/>
                  </a:lnTo>
                  <a:lnTo>
                    <a:pt x="1" y="165"/>
                  </a:lnTo>
                  <a:lnTo>
                    <a:pt x="13" y="176"/>
                  </a:lnTo>
                  <a:lnTo>
                    <a:pt x="26" y="187"/>
                  </a:lnTo>
                  <a:lnTo>
                    <a:pt x="41" y="195"/>
                  </a:lnTo>
                  <a:lnTo>
                    <a:pt x="51" y="197"/>
                  </a:lnTo>
                  <a:lnTo>
                    <a:pt x="61" y="199"/>
                  </a:lnTo>
                  <a:lnTo>
                    <a:pt x="71" y="199"/>
                  </a:lnTo>
                  <a:lnTo>
                    <a:pt x="81" y="202"/>
                  </a:lnTo>
                  <a:lnTo>
                    <a:pt x="89" y="209"/>
                  </a:lnTo>
                  <a:lnTo>
                    <a:pt x="96" y="224"/>
                  </a:lnTo>
                  <a:lnTo>
                    <a:pt x="103" y="237"/>
                  </a:lnTo>
                  <a:lnTo>
                    <a:pt x="113" y="250"/>
                  </a:lnTo>
                  <a:lnTo>
                    <a:pt x="114" y="255"/>
                  </a:lnTo>
                  <a:lnTo>
                    <a:pt x="113" y="261"/>
                  </a:lnTo>
                  <a:lnTo>
                    <a:pt x="112" y="270"/>
                  </a:lnTo>
                  <a:lnTo>
                    <a:pt x="112" y="277"/>
                  </a:lnTo>
                  <a:lnTo>
                    <a:pt x="111" y="283"/>
                  </a:lnTo>
                  <a:lnTo>
                    <a:pt x="106" y="288"/>
                  </a:lnTo>
                  <a:lnTo>
                    <a:pt x="101" y="292"/>
                  </a:lnTo>
                  <a:lnTo>
                    <a:pt x="96" y="297"/>
                  </a:lnTo>
                  <a:lnTo>
                    <a:pt x="96" y="305"/>
                  </a:lnTo>
                  <a:lnTo>
                    <a:pt x="97" y="308"/>
                  </a:lnTo>
                  <a:lnTo>
                    <a:pt x="99" y="312"/>
                  </a:lnTo>
                  <a:lnTo>
                    <a:pt x="100" y="315"/>
                  </a:lnTo>
                  <a:lnTo>
                    <a:pt x="102" y="318"/>
                  </a:lnTo>
                  <a:lnTo>
                    <a:pt x="105" y="320"/>
                  </a:lnTo>
                  <a:lnTo>
                    <a:pt x="108" y="323"/>
                  </a:lnTo>
                  <a:lnTo>
                    <a:pt x="129" y="327"/>
                  </a:lnTo>
                  <a:lnTo>
                    <a:pt x="150" y="329"/>
                  </a:lnTo>
                  <a:lnTo>
                    <a:pt x="172" y="330"/>
                  </a:lnTo>
                  <a:lnTo>
                    <a:pt x="194" y="332"/>
                  </a:lnTo>
                  <a:lnTo>
                    <a:pt x="202" y="337"/>
                  </a:lnTo>
                  <a:lnTo>
                    <a:pt x="209" y="342"/>
                  </a:lnTo>
                  <a:lnTo>
                    <a:pt x="217" y="348"/>
                  </a:lnTo>
                  <a:lnTo>
                    <a:pt x="224" y="351"/>
                  </a:lnTo>
                  <a:lnTo>
                    <a:pt x="242" y="357"/>
                  </a:lnTo>
                  <a:lnTo>
                    <a:pt x="257" y="363"/>
                  </a:lnTo>
                  <a:lnTo>
                    <a:pt x="262" y="366"/>
                  </a:lnTo>
                  <a:lnTo>
                    <a:pt x="266" y="370"/>
                  </a:lnTo>
                  <a:lnTo>
                    <a:pt x="268" y="373"/>
                  </a:lnTo>
                  <a:lnTo>
                    <a:pt x="272" y="378"/>
                  </a:lnTo>
                  <a:lnTo>
                    <a:pt x="273" y="382"/>
                  </a:lnTo>
                  <a:lnTo>
                    <a:pt x="283" y="401"/>
                  </a:lnTo>
                  <a:lnTo>
                    <a:pt x="295" y="415"/>
                  </a:lnTo>
                  <a:lnTo>
                    <a:pt x="309" y="425"/>
                  </a:lnTo>
                  <a:lnTo>
                    <a:pt x="326" y="432"/>
                  </a:lnTo>
                  <a:lnTo>
                    <a:pt x="344" y="436"/>
                  </a:lnTo>
                  <a:lnTo>
                    <a:pt x="363" y="437"/>
                  </a:lnTo>
                  <a:lnTo>
                    <a:pt x="383" y="437"/>
                  </a:lnTo>
                  <a:lnTo>
                    <a:pt x="402" y="436"/>
                  </a:lnTo>
                  <a:lnTo>
                    <a:pt x="421" y="433"/>
                  </a:lnTo>
                  <a:lnTo>
                    <a:pt x="439" y="431"/>
                  </a:lnTo>
                  <a:lnTo>
                    <a:pt x="456" y="431"/>
                  </a:lnTo>
                  <a:lnTo>
                    <a:pt x="473" y="434"/>
                  </a:lnTo>
                  <a:lnTo>
                    <a:pt x="489" y="442"/>
                  </a:lnTo>
                  <a:lnTo>
                    <a:pt x="517" y="455"/>
                  </a:lnTo>
                  <a:lnTo>
                    <a:pt x="549" y="462"/>
                  </a:lnTo>
                  <a:lnTo>
                    <a:pt x="581" y="465"/>
                  </a:lnTo>
                  <a:lnTo>
                    <a:pt x="582" y="466"/>
                  </a:lnTo>
                  <a:lnTo>
                    <a:pt x="584" y="467"/>
                  </a:lnTo>
                  <a:lnTo>
                    <a:pt x="584" y="468"/>
                  </a:lnTo>
                  <a:lnTo>
                    <a:pt x="584" y="469"/>
                  </a:lnTo>
                  <a:lnTo>
                    <a:pt x="585" y="471"/>
                  </a:lnTo>
                  <a:lnTo>
                    <a:pt x="586" y="471"/>
                  </a:lnTo>
                  <a:lnTo>
                    <a:pt x="593" y="469"/>
                  </a:lnTo>
                  <a:lnTo>
                    <a:pt x="600" y="472"/>
                  </a:lnTo>
                  <a:lnTo>
                    <a:pt x="606" y="474"/>
                  </a:lnTo>
                  <a:lnTo>
                    <a:pt x="617" y="472"/>
                  </a:lnTo>
                  <a:lnTo>
                    <a:pt x="626" y="468"/>
                  </a:lnTo>
                  <a:lnTo>
                    <a:pt x="633" y="461"/>
                  </a:lnTo>
                  <a:lnTo>
                    <a:pt x="641" y="455"/>
                  </a:lnTo>
                  <a:lnTo>
                    <a:pt x="650" y="450"/>
                  </a:lnTo>
                  <a:lnTo>
                    <a:pt x="674" y="445"/>
                  </a:lnTo>
                  <a:lnTo>
                    <a:pt x="699" y="444"/>
                  </a:lnTo>
                  <a:lnTo>
                    <a:pt x="726" y="444"/>
                  </a:lnTo>
                  <a:lnTo>
                    <a:pt x="751" y="443"/>
                  </a:lnTo>
                  <a:lnTo>
                    <a:pt x="775" y="437"/>
                  </a:lnTo>
                  <a:lnTo>
                    <a:pt x="785" y="431"/>
                  </a:lnTo>
                  <a:lnTo>
                    <a:pt x="793" y="422"/>
                  </a:lnTo>
                  <a:lnTo>
                    <a:pt x="803" y="414"/>
                  </a:lnTo>
                  <a:lnTo>
                    <a:pt x="812" y="406"/>
                  </a:lnTo>
                  <a:lnTo>
                    <a:pt x="822" y="401"/>
                  </a:lnTo>
                  <a:lnTo>
                    <a:pt x="831" y="398"/>
                  </a:lnTo>
                  <a:lnTo>
                    <a:pt x="841" y="395"/>
                  </a:lnTo>
                  <a:lnTo>
                    <a:pt x="848" y="389"/>
                  </a:lnTo>
                  <a:lnTo>
                    <a:pt x="849" y="383"/>
                  </a:lnTo>
                  <a:lnTo>
                    <a:pt x="846" y="377"/>
                  </a:lnTo>
                  <a:lnTo>
                    <a:pt x="840" y="371"/>
                  </a:lnTo>
                  <a:lnTo>
                    <a:pt x="833" y="363"/>
                  </a:lnTo>
                  <a:lnTo>
                    <a:pt x="830" y="356"/>
                  </a:lnTo>
                  <a:lnTo>
                    <a:pt x="830" y="348"/>
                  </a:lnTo>
                  <a:lnTo>
                    <a:pt x="835" y="339"/>
                  </a:lnTo>
                  <a:lnTo>
                    <a:pt x="841" y="333"/>
                  </a:lnTo>
                  <a:lnTo>
                    <a:pt x="848" y="329"/>
                  </a:lnTo>
                  <a:lnTo>
                    <a:pt x="859" y="329"/>
                  </a:lnTo>
                  <a:lnTo>
                    <a:pt x="869" y="331"/>
                  </a:lnTo>
                  <a:lnTo>
                    <a:pt x="880" y="335"/>
                  </a:lnTo>
                  <a:lnTo>
                    <a:pt x="890" y="338"/>
                  </a:lnTo>
                  <a:lnTo>
                    <a:pt x="901" y="341"/>
                  </a:lnTo>
                  <a:lnTo>
                    <a:pt x="912" y="339"/>
                  </a:lnTo>
                  <a:lnTo>
                    <a:pt x="922" y="336"/>
                  </a:lnTo>
                  <a:lnTo>
                    <a:pt x="930" y="329"/>
                  </a:lnTo>
                  <a:lnTo>
                    <a:pt x="934" y="325"/>
                  </a:lnTo>
                  <a:lnTo>
                    <a:pt x="936" y="320"/>
                  </a:lnTo>
                  <a:lnTo>
                    <a:pt x="940" y="317"/>
                  </a:lnTo>
                  <a:lnTo>
                    <a:pt x="943" y="314"/>
                  </a:lnTo>
                  <a:lnTo>
                    <a:pt x="948" y="312"/>
                  </a:lnTo>
                  <a:lnTo>
                    <a:pt x="959" y="312"/>
                  </a:lnTo>
                  <a:lnTo>
                    <a:pt x="969" y="312"/>
                  </a:lnTo>
                  <a:lnTo>
                    <a:pt x="979" y="312"/>
                  </a:lnTo>
                  <a:lnTo>
                    <a:pt x="989" y="308"/>
                  </a:lnTo>
                  <a:lnTo>
                    <a:pt x="995" y="301"/>
                  </a:lnTo>
                  <a:lnTo>
                    <a:pt x="1001" y="292"/>
                  </a:lnTo>
                  <a:lnTo>
                    <a:pt x="1006" y="284"/>
                  </a:lnTo>
                  <a:lnTo>
                    <a:pt x="1012" y="276"/>
                  </a:lnTo>
                  <a:lnTo>
                    <a:pt x="1020" y="270"/>
                  </a:lnTo>
                  <a:lnTo>
                    <a:pt x="1023" y="270"/>
                  </a:lnTo>
                  <a:lnTo>
                    <a:pt x="1025" y="270"/>
                  </a:lnTo>
                  <a:lnTo>
                    <a:pt x="1029" y="270"/>
                  </a:lnTo>
                  <a:lnTo>
                    <a:pt x="1031" y="270"/>
                  </a:lnTo>
                  <a:lnTo>
                    <a:pt x="1034" y="270"/>
                  </a:lnTo>
                  <a:lnTo>
                    <a:pt x="1036" y="267"/>
                  </a:lnTo>
                  <a:lnTo>
                    <a:pt x="1038" y="265"/>
                  </a:lnTo>
                  <a:lnTo>
                    <a:pt x="1041" y="262"/>
                  </a:lnTo>
                  <a:lnTo>
                    <a:pt x="1043" y="260"/>
                  </a:lnTo>
                  <a:lnTo>
                    <a:pt x="1046" y="259"/>
                  </a:lnTo>
                  <a:lnTo>
                    <a:pt x="1058" y="256"/>
                  </a:lnTo>
                  <a:lnTo>
                    <a:pt x="1070" y="253"/>
                  </a:lnTo>
                  <a:lnTo>
                    <a:pt x="1082" y="250"/>
                  </a:lnTo>
                  <a:lnTo>
                    <a:pt x="1094" y="252"/>
                  </a:lnTo>
                  <a:lnTo>
                    <a:pt x="1107" y="255"/>
                  </a:lnTo>
                  <a:lnTo>
                    <a:pt x="1121" y="255"/>
                  </a:lnTo>
                  <a:lnTo>
                    <a:pt x="1124" y="255"/>
                  </a:lnTo>
                  <a:lnTo>
                    <a:pt x="1125" y="254"/>
                  </a:lnTo>
                  <a:lnTo>
                    <a:pt x="1126" y="252"/>
                  </a:lnTo>
                  <a:lnTo>
                    <a:pt x="1127" y="250"/>
                  </a:lnTo>
                  <a:lnTo>
                    <a:pt x="1127" y="248"/>
                  </a:lnTo>
                  <a:lnTo>
                    <a:pt x="1129" y="241"/>
                  </a:lnTo>
                  <a:lnTo>
                    <a:pt x="1125" y="234"/>
                  </a:lnTo>
                  <a:lnTo>
                    <a:pt x="1119" y="229"/>
                  </a:lnTo>
                  <a:lnTo>
                    <a:pt x="1115" y="226"/>
                  </a:lnTo>
                  <a:lnTo>
                    <a:pt x="1111" y="225"/>
                  </a:lnTo>
                  <a:lnTo>
                    <a:pt x="1107" y="223"/>
                  </a:lnTo>
                  <a:lnTo>
                    <a:pt x="1105" y="220"/>
                  </a:lnTo>
                  <a:lnTo>
                    <a:pt x="1094" y="208"/>
                  </a:lnTo>
                  <a:lnTo>
                    <a:pt x="1082" y="201"/>
                  </a:lnTo>
                  <a:lnTo>
                    <a:pt x="1068" y="197"/>
                  </a:lnTo>
                  <a:lnTo>
                    <a:pt x="1055" y="201"/>
                  </a:lnTo>
                  <a:lnTo>
                    <a:pt x="1048" y="205"/>
                  </a:lnTo>
                  <a:lnTo>
                    <a:pt x="1042" y="208"/>
                  </a:lnTo>
                  <a:lnTo>
                    <a:pt x="1034" y="209"/>
                  </a:lnTo>
                  <a:lnTo>
                    <a:pt x="1031" y="208"/>
                  </a:lnTo>
                  <a:lnTo>
                    <a:pt x="1030" y="207"/>
                  </a:lnTo>
                  <a:lnTo>
                    <a:pt x="1029" y="206"/>
                  </a:lnTo>
                  <a:lnTo>
                    <a:pt x="1018" y="202"/>
                  </a:lnTo>
                  <a:lnTo>
                    <a:pt x="1007" y="202"/>
                  </a:lnTo>
                  <a:lnTo>
                    <a:pt x="996" y="201"/>
                  </a:lnTo>
                  <a:lnTo>
                    <a:pt x="994" y="201"/>
                  </a:lnTo>
                  <a:lnTo>
                    <a:pt x="991" y="202"/>
                  </a:lnTo>
                  <a:lnTo>
                    <a:pt x="988" y="203"/>
                  </a:lnTo>
                  <a:lnTo>
                    <a:pt x="985" y="205"/>
                  </a:lnTo>
                  <a:lnTo>
                    <a:pt x="983" y="206"/>
                  </a:lnTo>
                  <a:lnTo>
                    <a:pt x="976" y="203"/>
                  </a:lnTo>
                  <a:lnTo>
                    <a:pt x="972" y="197"/>
                  </a:lnTo>
                  <a:lnTo>
                    <a:pt x="970" y="191"/>
                  </a:lnTo>
                  <a:lnTo>
                    <a:pt x="972" y="185"/>
                  </a:lnTo>
                  <a:lnTo>
                    <a:pt x="976" y="183"/>
                  </a:lnTo>
                  <a:lnTo>
                    <a:pt x="979" y="181"/>
                  </a:lnTo>
                  <a:lnTo>
                    <a:pt x="984" y="179"/>
                  </a:lnTo>
                  <a:lnTo>
                    <a:pt x="989" y="179"/>
                  </a:lnTo>
                  <a:lnTo>
                    <a:pt x="989" y="176"/>
                  </a:lnTo>
                  <a:lnTo>
                    <a:pt x="988" y="173"/>
                  </a:lnTo>
                  <a:lnTo>
                    <a:pt x="987" y="171"/>
                  </a:lnTo>
                  <a:lnTo>
                    <a:pt x="987" y="169"/>
                  </a:lnTo>
                  <a:lnTo>
                    <a:pt x="988" y="165"/>
                  </a:lnTo>
                  <a:lnTo>
                    <a:pt x="995" y="151"/>
                  </a:lnTo>
                  <a:lnTo>
                    <a:pt x="1005" y="137"/>
                  </a:lnTo>
                  <a:lnTo>
                    <a:pt x="1012" y="123"/>
                  </a:lnTo>
                  <a:lnTo>
                    <a:pt x="1013" y="120"/>
                  </a:lnTo>
                  <a:lnTo>
                    <a:pt x="1013" y="117"/>
                  </a:lnTo>
                  <a:lnTo>
                    <a:pt x="1014" y="113"/>
                  </a:lnTo>
                  <a:lnTo>
                    <a:pt x="1013" y="110"/>
                  </a:lnTo>
                  <a:lnTo>
                    <a:pt x="1012" y="108"/>
                  </a:lnTo>
                  <a:lnTo>
                    <a:pt x="1004" y="104"/>
                  </a:lnTo>
                  <a:lnTo>
                    <a:pt x="994" y="104"/>
                  </a:lnTo>
                  <a:lnTo>
                    <a:pt x="984" y="106"/>
                  </a:lnTo>
                  <a:lnTo>
                    <a:pt x="975" y="107"/>
                  </a:lnTo>
                  <a:lnTo>
                    <a:pt x="965" y="106"/>
                  </a:lnTo>
                  <a:lnTo>
                    <a:pt x="958" y="101"/>
                  </a:lnTo>
                  <a:lnTo>
                    <a:pt x="952" y="96"/>
                  </a:lnTo>
                  <a:lnTo>
                    <a:pt x="945" y="92"/>
                  </a:lnTo>
                  <a:lnTo>
                    <a:pt x="943" y="92"/>
                  </a:lnTo>
                  <a:lnTo>
                    <a:pt x="941" y="93"/>
                  </a:lnTo>
                  <a:lnTo>
                    <a:pt x="939" y="93"/>
                  </a:lnTo>
                  <a:lnTo>
                    <a:pt x="935" y="94"/>
                  </a:lnTo>
                  <a:lnTo>
                    <a:pt x="933" y="94"/>
                  </a:lnTo>
                  <a:lnTo>
                    <a:pt x="931" y="93"/>
                  </a:lnTo>
                  <a:lnTo>
                    <a:pt x="929" y="92"/>
                  </a:lnTo>
                  <a:lnTo>
                    <a:pt x="902" y="105"/>
                  </a:lnTo>
                  <a:lnTo>
                    <a:pt x="877" y="123"/>
                  </a:lnTo>
                  <a:lnTo>
                    <a:pt x="875" y="124"/>
                  </a:lnTo>
                  <a:lnTo>
                    <a:pt x="871" y="125"/>
                  </a:lnTo>
                  <a:lnTo>
                    <a:pt x="868" y="125"/>
                  </a:lnTo>
                  <a:lnTo>
                    <a:pt x="864" y="126"/>
                  </a:lnTo>
                  <a:lnTo>
                    <a:pt x="860" y="128"/>
                  </a:lnTo>
                  <a:lnTo>
                    <a:pt x="858" y="129"/>
                  </a:lnTo>
                  <a:lnTo>
                    <a:pt x="856" y="130"/>
                  </a:lnTo>
                  <a:lnTo>
                    <a:pt x="853" y="131"/>
                  </a:lnTo>
                  <a:lnTo>
                    <a:pt x="851" y="131"/>
                  </a:lnTo>
                  <a:lnTo>
                    <a:pt x="840" y="131"/>
                  </a:lnTo>
                  <a:lnTo>
                    <a:pt x="829" y="134"/>
                  </a:lnTo>
                  <a:lnTo>
                    <a:pt x="819" y="141"/>
                  </a:lnTo>
                  <a:lnTo>
                    <a:pt x="818" y="142"/>
                  </a:lnTo>
                  <a:lnTo>
                    <a:pt x="817" y="143"/>
                  </a:lnTo>
                  <a:lnTo>
                    <a:pt x="815" y="145"/>
                  </a:lnTo>
                  <a:lnTo>
                    <a:pt x="812" y="145"/>
                  </a:lnTo>
                  <a:lnTo>
                    <a:pt x="811" y="145"/>
                  </a:lnTo>
                  <a:lnTo>
                    <a:pt x="810" y="143"/>
                  </a:lnTo>
                  <a:lnTo>
                    <a:pt x="805" y="140"/>
                  </a:lnTo>
                  <a:lnTo>
                    <a:pt x="801" y="137"/>
                  </a:lnTo>
                  <a:lnTo>
                    <a:pt x="797" y="136"/>
                  </a:lnTo>
                  <a:lnTo>
                    <a:pt x="786" y="137"/>
                  </a:lnTo>
                  <a:lnTo>
                    <a:pt x="776" y="138"/>
                  </a:lnTo>
                  <a:lnTo>
                    <a:pt x="765" y="138"/>
                  </a:lnTo>
                  <a:lnTo>
                    <a:pt x="754" y="134"/>
                  </a:lnTo>
                  <a:lnTo>
                    <a:pt x="748" y="131"/>
                  </a:lnTo>
                  <a:lnTo>
                    <a:pt x="740" y="130"/>
                  </a:lnTo>
                  <a:lnTo>
                    <a:pt x="732" y="131"/>
                  </a:lnTo>
                  <a:lnTo>
                    <a:pt x="724" y="131"/>
                  </a:lnTo>
                  <a:lnTo>
                    <a:pt x="717" y="130"/>
                  </a:lnTo>
                  <a:lnTo>
                    <a:pt x="712" y="126"/>
                  </a:lnTo>
                  <a:lnTo>
                    <a:pt x="710" y="119"/>
                  </a:lnTo>
                  <a:lnTo>
                    <a:pt x="710" y="117"/>
                  </a:lnTo>
                  <a:lnTo>
                    <a:pt x="711" y="114"/>
                  </a:lnTo>
                  <a:lnTo>
                    <a:pt x="712" y="112"/>
                  </a:lnTo>
                  <a:lnTo>
                    <a:pt x="714" y="110"/>
                  </a:lnTo>
                  <a:lnTo>
                    <a:pt x="714" y="107"/>
                  </a:lnTo>
                  <a:lnTo>
                    <a:pt x="711" y="110"/>
                  </a:lnTo>
                  <a:lnTo>
                    <a:pt x="708" y="110"/>
                  </a:lnTo>
                  <a:lnTo>
                    <a:pt x="704" y="110"/>
                  </a:lnTo>
                  <a:lnTo>
                    <a:pt x="705" y="107"/>
                  </a:lnTo>
                  <a:lnTo>
                    <a:pt x="705" y="105"/>
                  </a:lnTo>
                  <a:lnTo>
                    <a:pt x="704" y="104"/>
                  </a:lnTo>
                  <a:lnTo>
                    <a:pt x="703" y="102"/>
                  </a:lnTo>
                  <a:lnTo>
                    <a:pt x="701" y="101"/>
                  </a:lnTo>
                  <a:lnTo>
                    <a:pt x="694" y="99"/>
                  </a:lnTo>
                  <a:lnTo>
                    <a:pt x="687" y="99"/>
                  </a:lnTo>
                  <a:lnTo>
                    <a:pt x="679" y="99"/>
                  </a:lnTo>
                  <a:lnTo>
                    <a:pt x="673" y="99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6" y="84"/>
                  </a:lnTo>
                  <a:lnTo>
                    <a:pt x="649" y="84"/>
                  </a:lnTo>
                  <a:lnTo>
                    <a:pt x="647" y="86"/>
                  </a:lnTo>
                  <a:lnTo>
                    <a:pt x="645" y="87"/>
                  </a:lnTo>
                  <a:lnTo>
                    <a:pt x="643" y="87"/>
                  </a:lnTo>
                  <a:lnTo>
                    <a:pt x="641" y="88"/>
                  </a:lnTo>
                  <a:lnTo>
                    <a:pt x="634" y="87"/>
                  </a:lnTo>
                  <a:lnTo>
                    <a:pt x="627" y="83"/>
                  </a:lnTo>
                  <a:lnTo>
                    <a:pt x="620" y="81"/>
                  </a:lnTo>
                  <a:lnTo>
                    <a:pt x="611" y="82"/>
                  </a:lnTo>
                  <a:lnTo>
                    <a:pt x="592" y="88"/>
                  </a:lnTo>
                  <a:lnTo>
                    <a:pt x="572" y="92"/>
                  </a:lnTo>
                  <a:lnTo>
                    <a:pt x="552" y="92"/>
                  </a:lnTo>
                  <a:lnTo>
                    <a:pt x="533" y="87"/>
                  </a:lnTo>
                  <a:lnTo>
                    <a:pt x="515" y="77"/>
                  </a:lnTo>
                  <a:lnTo>
                    <a:pt x="511" y="71"/>
                  </a:lnTo>
                  <a:lnTo>
                    <a:pt x="508" y="63"/>
                  </a:lnTo>
                  <a:lnTo>
                    <a:pt x="505" y="54"/>
                  </a:lnTo>
                  <a:lnTo>
                    <a:pt x="503" y="46"/>
                  </a:lnTo>
                  <a:lnTo>
                    <a:pt x="498" y="40"/>
                  </a:lnTo>
                  <a:lnTo>
                    <a:pt x="481" y="31"/>
                  </a:lnTo>
                  <a:lnTo>
                    <a:pt x="462" y="27"/>
                  </a:lnTo>
                  <a:lnTo>
                    <a:pt x="443" y="23"/>
                  </a:lnTo>
                  <a:lnTo>
                    <a:pt x="424" y="19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505" name="Freeform 52"/>
            <p:cNvSpPr>
              <a:spLocks/>
            </p:cNvSpPr>
            <p:nvPr/>
          </p:nvSpPr>
          <p:spPr bwMode="gray">
            <a:xfrm>
              <a:off x="1575" y="1131"/>
              <a:ext cx="2535" cy="1602"/>
            </a:xfrm>
            <a:custGeom>
              <a:avLst/>
              <a:gdLst>
                <a:gd name="T0" fmla="*/ 525 w 2166"/>
                <a:gd name="T1" fmla="*/ 273 h 1369"/>
                <a:gd name="T2" fmla="*/ 480 w 2166"/>
                <a:gd name="T3" fmla="*/ 357 h 1369"/>
                <a:gd name="T4" fmla="*/ 386 w 2166"/>
                <a:gd name="T5" fmla="*/ 446 h 1369"/>
                <a:gd name="T6" fmla="*/ 297 w 2166"/>
                <a:gd name="T7" fmla="*/ 514 h 1369"/>
                <a:gd name="T8" fmla="*/ 165 w 2166"/>
                <a:gd name="T9" fmla="*/ 645 h 1369"/>
                <a:gd name="T10" fmla="*/ 40 w 2166"/>
                <a:gd name="T11" fmla="*/ 689 h 1369"/>
                <a:gd name="T12" fmla="*/ 60 w 2166"/>
                <a:gd name="T13" fmla="*/ 790 h 1369"/>
                <a:gd name="T14" fmla="*/ 44 w 2166"/>
                <a:gd name="T15" fmla="*/ 841 h 1369"/>
                <a:gd name="T16" fmla="*/ 123 w 2166"/>
                <a:gd name="T17" fmla="*/ 900 h 1369"/>
                <a:gd name="T18" fmla="*/ 252 w 2166"/>
                <a:gd name="T19" fmla="*/ 896 h 1369"/>
                <a:gd name="T20" fmla="*/ 226 w 2166"/>
                <a:gd name="T21" fmla="*/ 986 h 1369"/>
                <a:gd name="T22" fmla="*/ 211 w 2166"/>
                <a:gd name="T23" fmla="*/ 1057 h 1369"/>
                <a:gd name="T24" fmla="*/ 317 w 2166"/>
                <a:gd name="T25" fmla="*/ 1157 h 1369"/>
                <a:gd name="T26" fmla="*/ 427 w 2166"/>
                <a:gd name="T27" fmla="*/ 1211 h 1369"/>
                <a:gd name="T28" fmla="*/ 485 w 2166"/>
                <a:gd name="T29" fmla="*/ 1229 h 1369"/>
                <a:gd name="T30" fmla="*/ 543 w 2166"/>
                <a:gd name="T31" fmla="*/ 1256 h 1369"/>
                <a:gd name="T32" fmla="*/ 639 w 2166"/>
                <a:gd name="T33" fmla="*/ 1274 h 1369"/>
                <a:gd name="T34" fmla="*/ 691 w 2166"/>
                <a:gd name="T35" fmla="*/ 1244 h 1369"/>
                <a:gd name="T36" fmla="*/ 798 w 2166"/>
                <a:gd name="T37" fmla="*/ 1264 h 1369"/>
                <a:gd name="T38" fmla="*/ 896 w 2166"/>
                <a:gd name="T39" fmla="*/ 1208 h 1369"/>
                <a:gd name="T40" fmla="*/ 961 w 2166"/>
                <a:gd name="T41" fmla="*/ 1230 h 1369"/>
                <a:gd name="T42" fmla="*/ 997 w 2166"/>
                <a:gd name="T43" fmla="*/ 1243 h 1369"/>
                <a:gd name="T44" fmla="*/ 1047 w 2166"/>
                <a:gd name="T45" fmla="*/ 1295 h 1369"/>
                <a:gd name="T46" fmla="*/ 1002 w 2166"/>
                <a:gd name="T47" fmla="*/ 1403 h 1369"/>
                <a:gd name="T48" fmla="*/ 1073 w 2166"/>
                <a:gd name="T49" fmla="*/ 1472 h 1369"/>
                <a:gd name="T50" fmla="*/ 1134 w 2166"/>
                <a:gd name="T51" fmla="*/ 1541 h 1369"/>
                <a:gd name="T52" fmla="*/ 1175 w 2166"/>
                <a:gd name="T53" fmla="*/ 1540 h 1369"/>
                <a:gd name="T54" fmla="*/ 1196 w 2166"/>
                <a:gd name="T55" fmla="*/ 1505 h 1369"/>
                <a:gd name="T56" fmla="*/ 1252 w 2166"/>
                <a:gd name="T57" fmla="*/ 1486 h 1369"/>
                <a:gd name="T58" fmla="*/ 1310 w 2166"/>
                <a:gd name="T59" fmla="*/ 1462 h 1369"/>
                <a:gd name="T60" fmla="*/ 1385 w 2166"/>
                <a:gd name="T61" fmla="*/ 1518 h 1369"/>
                <a:gd name="T62" fmla="*/ 1463 w 2166"/>
                <a:gd name="T63" fmla="*/ 1539 h 1369"/>
                <a:gd name="T64" fmla="*/ 1521 w 2166"/>
                <a:gd name="T65" fmla="*/ 1580 h 1369"/>
                <a:gd name="T66" fmla="*/ 1675 w 2166"/>
                <a:gd name="T67" fmla="*/ 1498 h 1369"/>
                <a:gd name="T68" fmla="*/ 1787 w 2166"/>
                <a:gd name="T69" fmla="*/ 1476 h 1369"/>
                <a:gd name="T70" fmla="*/ 1899 w 2166"/>
                <a:gd name="T71" fmla="*/ 1374 h 1369"/>
                <a:gd name="T72" fmla="*/ 2024 w 2166"/>
                <a:gd name="T73" fmla="*/ 1180 h 1369"/>
                <a:gd name="T74" fmla="*/ 1925 w 2166"/>
                <a:gd name="T75" fmla="*/ 1081 h 1369"/>
                <a:gd name="T76" fmla="*/ 1917 w 2166"/>
                <a:gd name="T77" fmla="*/ 972 h 1369"/>
                <a:gd name="T78" fmla="*/ 1949 w 2166"/>
                <a:gd name="T79" fmla="*/ 894 h 1369"/>
                <a:gd name="T80" fmla="*/ 1963 w 2166"/>
                <a:gd name="T81" fmla="*/ 798 h 1369"/>
                <a:gd name="T82" fmla="*/ 1841 w 2166"/>
                <a:gd name="T83" fmla="*/ 751 h 1369"/>
                <a:gd name="T84" fmla="*/ 1931 w 2166"/>
                <a:gd name="T85" fmla="*/ 703 h 1369"/>
                <a:gd name="T86" fmla="*/ 1988 w 2166"/>
                <a:gd name="T87" fmla="*/ 736 h 1369"/>
                <a:gd name="T88" fmla="*/ 2132 w 2166"/>
                <a:gd name="T89" fmla="*/ 673 h 1369"/>
                <a:gd name="T90" fmla="*/ 2261 w 2166"/>
                <a:gd name="T91" fmla="*/ 609 h 1369"/>
                <a:gd name="T92" fmla="*/ 2371 w 2166"/>
                <a:gd name="T93" fmla="*/ 572 h 1369"/>
                <a:gd name="T94" fmla="*/ 2439 w 2166"/>
                <a:gd name="T95" fmla="*/ 454 h 1369"/>
                <a:gd name="T96" fmla="*/ 2508 w 2166"/>
                <a:gd name="T97" fmla="*/ 367 h 1369"/>
                <a:gd name="T98" fmla="*/ 2529 w 2166"/>
                <a:gd name="T99" fmla="*/ 284 h 1369"/>
                <a:gd name="T100" fmla="*/ 2381 w 2166"/>
                <a:gd name="T101" fmla="*/ 316 h 1369"/>
                <a:gd name="T102" fmla="*/ 2337 w 2166"/>
                <a:gd name="T103" fmla="*/ 248 h 1369"/>
                <a:gd name="T104" fmla="*/ 2244 w 2166"/>
                <a:gd name="T105" fmla="*/ 190 h 1369"/>
                <a:gd name="T106" fmla="*/ 2129 w 2166"/>
                <a:gd name="T107" fmla="*/ 27 h 1369"/>
                <a:gd name="T108" fmla="*/ 1928 w 2166"/>
                <a:gd name="T109" fmla="*/ 48 h 1369"/>
                <a:gd name="T110" fmla="*/ 1901 w 2166"/>
                <a:gd name="T111" fmla="*/ 190 h 1369"/>
                <a:gd name="T112" fmla="*/ 1760 w 2166"/>
                <a:gd name="T113" fmla="*/ 281 h 1369"/>
                <a:gd name="T114" fmla="*/ 1896 w 2166"/>
                <a:gd name="T115" fmla="*/ 329 h 1369"/>
                <a:gd name="T116" fmla="*/ 1802 w 2166"/>
                <a:gd name="T117" fmla="*/ 387 h 1369"/>
                <a:gd name="T118" fmla="*/ 1580 w 2166"/>
                <a:gd name="T119" fmla="*/ 468 h 1369"/>
                <a:gd name="T120" fmla="*/ 1305 w 2166"/>
                <a:gd name="T121" fmla="*/ 624 h 1369"/>
                <a:gd name="T122" fmla="*/ 916 w 2166"/>
                <a:gd name="T123" fmla="*/ 508 h 1369"/>
                <a:gd name="T124" fmla="*/ 735 w 2166"/>
                <a:gd name="T125" fmla="*/ 377 h 136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166"/>
                <a:gd name="T190" fmla="*/ 0 h 1369"/>
                <a:gd name="T191" fmla="*/ 2166 w 2166"/>
                <a:gd name="T192" fmla="*/ 1369 h 136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166" h="1369">
                  <a:moveTo>
                    <a:pt x="516" y="204"/>
                  </a:moveTo>
                  <a:lnTo>
                    <a:pt x="511" y="202"/>
                  </a:lnTo>
                  <a:lnTo>
                    <a:pt x="507" y="203"/>
                  </a:lnTo>
                  <a:lnTo>
                    <a:pt x="503" y="206"/>
                  </a:lnTo>
                  <a:lnTo>
                    <a:pt x="498" y="207"/>
                  </a:lnTo>
                  <a:lnTo>
                    <a:pt x="493" y="207"/>
                  </a:lnTo>
                  <a:lnTo>
                    <a:pt x="491" y="206"/>
                  </a:lnTo>
                  <a:lnTo>
                    <a:pt x="489" y="206"/>
                  </a:lnTo>
                  <a:lnTo>
                    <a:pt x="486" y="206"/>
                  </a:lnTo>
                  <a:lnTo>
                    <a:pt x="484" y="206"/>
                  </a:lnTo>
                  <a:lnTo>
                    <a:pt x="481" y="206"/>
                  </a:lnTo>
                  <a:lnTo>
                    <a:pt x="479" y="207"/>
                  </a:lnTo>
                  <a:lnTo>
                    <a:pt x="478" y="208"/>
                  </a:lnTo>
                  <a:lnTo>
                    <a:pt x="476" y="210"/>
                  </a:lnTo>
                  <a:lnTo>
                    <a:pt x="478" y="212"/>
                  </a:lnTo>
                  <a:lnTo>
                    <a:pt x="479" y="213"/>
                  </a:lnTo>
                  <a:lnTo>
                    <a:pt x="480" y="214"/>
                  </a:lnTo>
                  <a:lnTo>
                    <a:pt x="480" y="215"/>
                  </a:lnTo>
                  <a:lnTo>
                    <a:pt x="480" y="216"/>
                  </a:lnTo>
                  <a:lnTo>
                    <a:pt x="478" y="221"/>
                  </a:lnTo>
                  <a:lnTo>
                    <a:pt x="475" y="224"/>
                  </a:lnTo>
                  <a:lnTo>
                    <a:pt x="472" y="227"/>
                  </a:lnTo>
                  <a:lnTo>
                    <a:pt x="468" y="230"/>
                  </a:lnTo>
                  <a:lnTo>
                    <a:pt x="463" y="232"/>
                  </a:lnTo>
                  <a:lnTo>
                    <a:pt x="457" y="233"/>
                  </a:lnTo>
                  <a:lnTo>
                    <a:pt x="449" y="233"/>
                  </a:lnTo>
                  <a:lnTo>
                    <a:pt x="442" y="234"/>
                  </a:lnTo>
                  <a:lnTo>
                    <a:pt x="440" y="234"/>
                  </a:lnTo>
                  <a:lnTo>
                    <a:pt x="438" y="236"/>
                  </a:lnTo>
                  <a:lnTo>
                    <a:pt x="436" y="236"/>
                  </a:lnTo>
                  <a:lnTo>
                    <a:pt x="434" y="237"/>
                  </a:lnTo>
                  <a:lnTo>
                    <a:pt x="433" y="238"/>
                  </a:lnTo>
                  <a:lnTo>
                    <a:pt x="433" y="240"/>
                  </a:lnTo>
                  <a:lnTo>
                    <a:pt x="432" y="249"/>
                  </a:lnTo>
                  <a:lnTo>
                    <a:pt x="433" y="258"/>
                  </a:lnTo>
                  <a:lnTo>
                    <a:pt x="438" y="267"/>
                  </a:lnTo>
                  <a:lnTo>
                    <a:pt x="439" y="267"/>
                  </a:lnTo>
                  <a:lnTo>
                    <a:pt x="438" y="268"/>
                  </a:lnTo>
                  <a:lnTo>
                    <a:pt x="437" y="270"/>
                  </a:lnTo>
                  <a:lnTo>
                    <a:pt x="437" y="272"/>
                  </a:lnTo>
                  <a:lnTo>
                    <a:pt x="436" y="273"/>
                  </a:lnTo>
                  <a:lnTo>
                    <a:pt x="436" y="275"/>
                  </a:lnTo>
                  <a:lnTo>
                    <a:pt x="436" y="278"/>
                  </a:lnTo>
                  <a:lnTo>
                    <a:pt x="437" y="280"/>
                  </a:lnTo>
                  <a:lnTo>
                    <a:pt x="439" y="283"/>
                  </a:lnTo>
                  <a:lnTo>
                    <a:pt x="440" y="284"/>
                  </a:lnTo>
                  <a:lnTo>
                    <a:pt x="442" y="286"/>
                  </a:lnTo>
                  <a:lnTo>
                    <a:pt x="440" y="289"/>
                  </a:lnTo>
                  <a:lnTo>
                    <a:pt x="434" y="296"/>
                  </a:lnTo>
                  <a:lnTo>
                    <a:pt x="426" y="302"/>
                  </a:lnTo>
                  <a:lnTo>
                    <a:pt x="418" y="305"/>
                  </a:lnTo>
                  <a:lnTo>
                    <a:pt x="410" y="305"/>
                  </a:lnTo>
                  <a:lnTo>
                    <a:pt x="396" y="302"/>
                  </a:lnTo>
                  <a:lnTo>
                    <a:pt x="383" y="301"/>
                  </a:lnTo>
                  <a:lnTo>
                    <a:pt x="368" y="298"/>
                  </a:lnTo>
                  <a:lnTo>
                    <a:pt x="355" y="293"/>
                  </a:lnTo>
                  <a:lnTo>
                    <a:pt x="351" y="292"/>
                  </a:lnTo>
                  <a:lnTo>
                    <a:pt x="349" y="292"/>
                  </a:lnTo>
                  <a:lnTo>
                    <a:pt x="345" y="293"/>
                  </a:lnTo>
                  <a:lnTo>
                    <a:pt x="342" y="296"/>
                  </a:lnTo>
                  <a:lnTo>
                    <a:pt x="338" y="298"/>
                  </a:lnTo>
                  <a:lnTo>
                    <a:pt x="337" y="302"/>
                  </a:lnTo>
                  <a:lnTo>
                    <a:pt x="336" y="305"/>
                  </a:lnTo>
                  <a:lnTo>
                    <a:pt x="333" y="326"/>
                  </a:lnTo>
                  <a:lnTo>
                    <a:pt x="327" y="344"/>
                  </a:lnTo>
                  <a:lnTo>
                    <a:pt x="321" y="363"/>
                  </a:lnTo>
                  <a:lnTo>
                    <a:pt x="324" y="363"/>
                  </a:lnTo>
                  <a:lnTo>
                    <a:pt x="326" y="364"/>
                  </a:lnTo>
                  <a:lnTo>
                    <a:pt x="327" y="367"/>
                  </a:lnTo>
                  <a:lnTo>
                    <a:pt x="328" y="369"/>
                  </a:lnTo>
                  <a:lnTo>
                    <a:pt x="330" y="372"/>
                  </a:lnTo>
                  <a:lnTo>
                    <a:pt x="332" y="373"/>
                  </a:lnTo>
                  <a:lnTo>
                    <a:pt x="332" y="374"/>
                  </a:lnTo>
                  <a:lnTo>
                    <a:pt x="333" y="376"/>
                  </a:lnTo>
                  <a:lnTo>
                    <a:pt x="333" y="378"/>
                  </a:lnTo>
                  <a:lnTo>
                    <a:pt x="332" y="379"/>
                  </a:lnTo>
                  <a:lnTo>
                    <a:pt x="332" y="380"/>
                  </a:lnTo>
                  <a:lnTo>
                    <a:pt x="330" y="381"/>
                  </a:lnTo>
                  <a:lnTo>
                    <a:pt x="318" y="380"/>
                  </a:lnTo>
                  <a:lnTo>
                    <a:pt x="306" y="378"/>
                  </a:lnTo>
                  <a:lnTo>
                    <a:pt x="294" y="372"/>
                  </a:lnTo>
                  <a:lnTo>
                    <a:pt x="285" y="370"/>
                  </a:lnTo>
                  <a:lnTo>
                    <a:pt x="277" y="373"/>
                  </a:lnTo>
                  <a:lnTo>
                    <a:pt x="266" y="375"/>
                  </a:lnTo>
                  <a:lnTo>
                    <a:pt x="256" y="378"/>
                  </a:lnTo>
                  <a:lnTo>
                    <a:pt x="251" y="379"/>
                  </a:lnTo>
                  <a:lnTo>
                    <a:pt x="248" y="380"/>
                  </a:lnTo>
                  <a:lnTo>
                    <a:pt x="244" y="381"/>
                  </a:lnTo>
                  <a:lnTo>
                    <a:pt x="241" y="384"/>
                  </a:lnTo>
                  <a:lnTo>
                    <a:pt x="238" y="387"/>
                  </a:lnTo>
                  <a:lnTo>
                    <a:pt x="237" y="391"/>
                  </a:lnTo>
                  <a:lnTo>
                    <a:pt x="237" y="393"/>
                  </a:lnTo>
                  <a:lnTo>
                    <a:pt x="238" y="396"/>
                  </a:lnTo>
                  <a:lnTo>
                    <a:pt x="241" y="397"/>
                  </a:lnTo>
                  <a:lnTo>
                    <a:pt x="244" y="398"/>
                  </a:lnTo>
                  <a:lnTo>
                    <a:pt x="248" y="398"/>
                  </a:lnTo>
                  <a:lnTo>
                    <a:pt x="251" y="398"/>
                  </a:lnTo>
                  <a:lnTo>
                    <a:pt x="251" y="408"/>
                  </a:lnTo>
                  <a:lnTo>
                    <a:pt x="250" y="416"/>
                  </a:lnTo>
                  <a:lnTo>
                    <a:pt x="250" y="424"/>
                  </a:lnTo>
                  <a:lnTo>
                    <a:pt x="255" y="433"/>
                  </a:lnTo>
                  <a:lnTo>
                    <a:pt x="256" y="435"/>
                  </a:lnTo>
                  <a:lnTo>
                    <a:pt x="255" y="438"/>
                  </a:lnTo>
                  <a:lnTo>
                    <a:pt x="254" y="439"/>
                  </a:lnTo>
                  <a:lnTo>
                    <a:pt x="253" y="441"/>
                  </a:lnTo>
                  <a:lnTo>
                    <a:pt x="254" y="444"/>
                  </a:lnTo>
                  <a:lnTo>
                    <a:pt x="259" y="450"/>
                  </a:lnTo>
                  <a:lnTo>
                    <a:pt x="262" y="455"/>
                  </a:lnTo>
                  <a:lnTo>
                    <a:pt x="266" y="459"/>
                  </a:lnTo>
                  <a:lnTo>
                    <a:pt x="266" y="465"/>
                  </a:lnTo>
                  <a:lnTo>
                    <a:pt x="263" y="470"/>
                  </a:lnTo>
                  <a:lnTo>
                    <a:pt x="257" y="473"/>
                  </a:lnTo>
                  <a:lnTo>
                    <a:pt x="251" y="475"/>
                  </a:lnTo>
                  <a:lnTo>
                    <a:pt x="247" y="479"/>
                  </a:lnTo>
                  <a:lnTo>
                    <a:pt x="245" y="483"/>
                  </a:lnTo>
                  <a:lnTo>
                    <a:pt x="248" y="491"/>
                  </a:lnTo>
                  <a:lnTo>
                    <a:pt x="250" y="497"/>
                  </a:lnTo>
                  <a:lnTo>
                    <a:pt x="251" y="505"/>
                  </a:lnTo>
                  <a:lnTo>
                    <a:pt x="250" y="506"/>
                  </a:lnTo>
                  <a:lnTo>
                    <a:pt x="249" y="509"/>
                  </a:lnTo>
                  <a:lnTo>
                    <a:pt x="248" y="512"/>
                  </a:lnTo>
                  <a:lnTo>
                    <a:pt x="245" y="515"/>
                  </a:lnTo>
                  <a:lnTo>
                    <a:pt x="244" y="517"/>
                  </a:lnTo>
                  <a:lnTo>
                    <a:pt x="242" y="518"/>
                  </a:lnTo>
                  <a:lnTo>
                    <a:pt x="219" y="524"/>
                  </a:lnTo>
                  <a:lnTo>
                    <a:pt x="199" y="532"/>
                  </a:lnTo>
                  <a:lnTo>
                    <a:pt x="178" y="542"/>
                  </a:lnTo>
                  <a:lnTo>
                    <a:pt x="166" y="547"/>
                  </a:lnTo>
                  <a:lnTo>
                    <a:pt x="154" y="550"/>
                  </a:lnTo>
                  <a:lnTo>
                    <a:pt x="141" y="551"/>
                  </a:lnTo>
                  <a:lnTo>
                    <a:pt x="129" y="553"/>
                  </a:lnTo>
                  <a:lnTo>
                    <a:pt x="122" y="558"/>
                  </a:lnTo>
                  <a:lnTo>
                    <a:pt x="114" y="566"/>
                  </a:lnTo>
                  <a:lnTo>
                    <a:pt x="108" y="575"/>
                  </a:lnTo>
                  <a:lnTo>
                    <a:pt x="100" y="581"/>
                  </a:lnTo>
                  <a:lnTo>
                    <a:pt x="96" y="582"/>
                  </a:lnTo>
                  <a:lnTo>
                    <a:pt x="93" y="582"/>
                  </a:lnTo>
                  <a:lnTo>
                    <a:pt x="88" y="582"/>
                  </a:lnTo>
                  <a:lnTo>
                    <a:pt x="84" y="583"/>
                  </a:lnTo>
                  <a:lnTo>
                    <a:pt x="84" y="582"/>
                  </a:lnTo>
                  <a:lnTo>
                    <a:pt x="83" y="581"/>
                  </a:lnTo>
                  <a:lnTo>
                    <a:pt x="82" y="580"/>
                  </a:lnTo>
                  <a:lnTo>
                    <a:pt x="82" y="578"/>
                  </a:lnTo>
                  <a:lnTo>
                    <a:pt x="82" y="576"/>
                  </a:lnTo>
                  <a:lnTo>
                    <a:pt x="72" y="575"/>
                  </a:lnTo>
                  <a:lnTo>
                    <a:pt x="63" y="577"/>
                  </a:lnTo>
                  <a:lnTo>
                    <a:pt x="54" y="580"/>
                  </a:lnTo>
                  <a:lnTo>
                    <a:pt x="51" y="580"/>
                  </a:lnTo>
                  <a:lnTo>
                    <a:pt x="48" y="582"/>
                  </a:lnTo>
                  <a:lnTo>
                    <a:pt x="47" y="583"/>
                  </a:lnTo>
                  <a:lnTo>
                    <a:pt x="45" y="586"/>
                  </a:lnTo>
                  <a:lnTo>
                    <a:pt x="42" y="588"/>
                  </a:lnTo>
                  <a:lnTo>
                    <a:pt x="40" y="591"/>
                  </a:lnTo>
                  <a:lnTo>
                    <a:pt x="38" y="591"/>
                  </a:lnTo>
                  <a:lnTo>
                    <a:pt x="36" y="591"/>
                  </a:lnTo>
                  <a:lnTo>
                    <a:pt x="34" y="589"/>
                  </a:lnTo>
                  <a:lnTo>
                    <a:pt x="32" y="589"/>
                  </a:lnTo>
                  <a:lnTo>
                    <a:pt x="31" y="589"/>
                  </a:lnTo>
                  <a:lnTo>
                    <a:pt x="29" y="591"/>
                  </a:lnTo>
                  <a:lnTo>
                    <a:pt x="26" y="593"/>
                  </a:lnTo>
                  <a:lnTo>
                    <a:pt x="25" y="594"/>
                  </a:lnTo>
                  <a:lnTo>
                    <a:pt x="23" y="597"/>
                  </a:lnTo>
                  <a:lnTo>
                    <a:pt x="20" y="598"/>
                  </a:lnTo>
                  <a:lnTo>
                    <a:pt x="19" y="601"/>
                  </a:lnTo>
                  <a:lnTo>
                    <a:pt x="19" y="604"/>
                  </a:lnTo>
                  <a:lnTo>
                    <a:pt x="20" y="607"/>
                  </a:lnTo>
                  <a:lnTo>
                    <a:pt x="19" y="613"/>
                  </a:lnTo>
                  <a:lnTo>
                    <a:pt x="14" y="618"/>
                  </a:lnTo>
                  <a:lnTo>
                    <a:pt x="10" y="623"/>
                  </a:lnTo>
                  <a:lnTo>
                    <a:pt x="7" y="628"/>
                  </a:lnTo>
                  <a:lnTo>
                    <a:pt x="8" y="635"/>
                  </a:lnTo>
                  <a:lnTo>
                    <a:pt x="11" y="645"/>
                  </a:lnTo>
                  <a:lnTo>
                    <a:pt x="14" y="653"/>
                  </a:lnTo>
                  <a:lnTo>
                    <a:pt x="19" y="659"/>
                  </a:lnTo>
                  <a:lnTo>
                    <a:pt x="25" y="660"/>
                  </a:lnTo>
                  <a:lnTo>
                    <a:pt x="32" y="660"/>
                  </a:lnTo>
                  <a:lnTo>
                    <a:pt x="40" y="659"/>
                  </a:lnTo>
                  <a:lnTo>
                    <a:pt x="46" y="662"/>
                  </a:lnTo>
                  <a:lnTo>
                    <a:pt x="51" y="665"/>
                  </a:lnTo>
                  <a:lnTo>
                    <a:pt x="52" y="668"/>
                  </a:lnTo>
                  <a:lnTo>
                    <a:pt x="52" y="671"/>
                  </a:lnTo>
                  <a:lnTo>
                    <a:pt x="51" y="675"/>
                  </a:lnTo>
                  <a:lnTo>
                    <a:pt x="51" y="680"/>
                  </a:lnTo>
                  <a:lnTo>
                    <a:pt x="53" y="686"/>
                  </a:lnTo>
                  <a:lnTo>
                    <a:pt x="55" y="692"/>
                  </a:lnTo>
                  <a:lnTo>
                    <a:pt x="54" y="698"/>
                  </a:lnTo>
                  <a:lnTo>
                    <a:pt x="55" y="699"/>
                  </a:lnTo>
                  <a:lnTo>
                    <a:pt x="57" y="700"/>
                  </a:lnTo>
                  <a:lnTo>
                    <a:pt x="57" y="701"/>
                  </a:lnTo>
                  <a:lnTo>
                    <a:pt x="57" y="704"/>
                  </a:lnTo>
                  <a:lnTo>
                    <a:pt x="58" y="705"/>
                  </a:lnTo>
                  <a:lnTo>
                    <a:pt x="59" y="707"/>
                  </a:lnTo>
                  <a:lnTo>
                    <a:pt x="47" y="708"/>
                  </a:lnTo>
                  <a:lnTo>
                    <a:pt x="34" y="710"/>
                  </a:lnTo>
                  <a:lnTo>
                    <a:pt x="20" y="712"/>
                  </a:lnTo>
                  <a:lnTo>
                    <a:pt x="10" y="714"/>
                  </a:lnTo>
                  <a:lnTo>
                    <a:pt x="4" y="717"/>
                  </a:lnTo>
                  <a:lnTo>
                    <a:pt x="2" y="723"/>
                  </a:lnTo>
                  <a:lnTo>
                    <a:pt x="0" y="729"/>
                  </a:lnTo>
                  <a:lnTo>
                    <a:pt x="1" y="729"/>
                  </a:lnTo>
                  <a:lnTo>
                    <a:pt x="2" y="730"/>
                  </a:lnTo>
                  <a:lnTo>
                    <a:pt x="5" y="731"/>
                  </a:lnTo>
                  <a:lnTo>
                    <a:pt x="7" y="731"/>
                  </a:lnTo>
                  <a:lnTo>
                    <a:pt x="10" y="730"/>
                  </a:lnTo>
                  <a:lnTo>
                    <a:pt x="13" y="729"/>
                  </a:lnTo>
                  <a:lnTo>
                    <a:pt x="26" y="720"/>
                  </a:lnTo>
                  <a:lnTo>
                    <a:pt x="38" y="719"/>
                  </a:lnTo>
                  <a:lnTo>
                    <a:pt x="48" y="720"/>
                  </a:lnTo>
                  <a:lnTo>
                    <a:pt x="59" y="722"/>
                  </a:lnTo>
                  <a:lnTo>
                    <a:pt x="64" y="723"/>
                  </a:lnTo>
                  <a:lnTo>
                    <a:pt x="66" y="723"/>
                  </a:lnTo>
                  <a:lnTo>
                    <a:pt x="69" y="723"/>
                  </a:lnTo>
                  <a:lnTo>
                    <a:pt x="71" y="723"/>
                  </a:lnTo>
                  <a:lnTo>
                    <a:pt x="73" y="723"/>
                  </a:lnTo>
                  <a:lnTo>
                    <a:pt x="77" y="724"/>
                  </a:lnTo>
                  <a:lnTo>
                    <a:pt x="82" y="726"/>
                  </a:lnTo>
                  <a:lnTo>
                    <a:pt x="87" y="731"/>
                  </a:lnTo>
                  <a:lnTo>
                    <a:pt x="90" y="736"/>
                  </a:lnTo>
                  <a:lnTo>
                    <a:pt x="94" y="741"/>
                  </a:lnTo>
                  <a:lnTo>
                    <a:pt x="97" y="746"/>
                  </a:lnTo>
                  <a:lnTo>
                    <a:pt x="96" y="747"/>
                  </a:lnTo>
                  <a:lnTo>
                    <a:pt x="96" y="748"/>
                  </a:lnTo>
                  <a:lnTo>
                    <a:pt x="96" y="751"/>
                  </a:lnTo>
                  <a:lnTo>
                    <a:pt x="95" y="753"/>
                  </a:lnTo>
                  <a:lnTo>
                    <a:pt x="94" y="755"/>
                  </a:lnTo>
                  <a:lnTo>
                    <a:pt x="93" y="758"/>
                  </a:lnTo>
                  <a:lnTo>
                    <a:pt x="93" y="760"/>
                  </a:lnTo>
                  <a:lnTo>
                    <a:pt x="94" y="763"/>
                  </a:lnTo>
                  <a:lnTo>
                    <a:pt x="95" y="765"/>
                  </a:lnTo>
                  <a:lnTo>
                    <a:pt x="99" y="766"/>
                  </a:lnTo>
                  <a:lnTo>
                    <a:pt x="100" y="767"/>
                  </a:lnTo>
                  <a:lnTo>
                    <a:pt x="102" y="769"/>
                  </a:lnTo>
                  <a:lnTo>
                    <a:pt x="105" y="769"/>
                  </a:lnTo>
                  <a:lnTo>
                    <a:pt x="107" y="767"/>
                  </a:lnTo>
                  <a:lnTo>
                    <a:pt x="109" y="767"/>
                  </a:lnTo>
                  <a:lnTo>
                    <a:pt x="112" y="767"/>
                  </a:lnTo>
                  <a:lnTo>
                    <a:pt x="114" y="767"/>
                  </a:lnTo>
                  <a:lnTo>
                    <a:pt x="115" y="769"/>
                  </a:lnTo>
                  <a:lnTo>
                    <a:pt x="119" y="770"/>
                  </a:lnTo>
                  <a:lnTo>
                    <a:pt x="124" y="772"/>
                  </a:lnTo>
                  <a:lnTo>
                    <a:pt x="131" y="775"/>
                  </a:lnTo>
                  <a:lnTo>
                    <a:pt x="140" y="778"/>
                  </a:lnTo>
                  <a:lnTo>
                    <a:pt x="147" y="781"/>
                  </a:lnTo>
                  <a:lnTo>
                    <a:pt x="153" y="783"/>
                  </a:lnTo>
                  <a:lnTo>
                    <a:pt x="155" y="784"/>
                  </a:lnTo>
                  <a:lnTo>
                    <a:pt x="156" y="785"/>
                  </a:lnTo>
                  <a:lnTo>
                    <a:pt x="159" y="784"/>
                  </a:lnTo>
                  <a:lnTo>
                    <a:pt x="161" y="783"/>
                  </a:lnTo>
                  <a:lnTo>
                    <a:pt x="162" y="782"/>
                  </a:lnTo>
                  <a:lnTo>
                    <a:pt x="168" y="776"/>
                  </a:lnTo>
                  <a:lnTo>
                    <a:pt x="178" y="771"/>
                  </a:lnTo>
                  <a:lnTo>
                    <a:pt x="189" y="766"/>
                  </a:lnTo>
                  <a:lnTo>
                    <a:pt x="203" y="764"/>
                  </a:lnTo>
                  <a:lnTo>
                    <a:pt x="206" y="765"/>
                  </a:lnTo>
                  <a:lnTo>
                    <a:pt x="209" y="765"/>
                  </a:lnTo>
                  <a:lnTo>
                    <a:pt x="212" y="765"/>
                  </a:lnTo>
                  <a:lnTo>
                    <a:pt x="215" y="766"/>
                  </a:lnTo>
                  <a:lnTo>
                    <a:pt x="218" y="767"/>
                  </a:lnTo>
                  <a:lnTo>
                    <a:pt x="220" y="769"/>
                  </a:lnTo>
                  <a:lnTo>
                    <a:pt x="226" y="771"/>
                  </a:lnTo>
                  <a:lnTo>
                    <a:pt x="232" y="775"/>
                  </a:lnTo>
                  <a:lnTo>
                    <a:pt x="239" y="778"/>
                  </a:lnTo>
                  <a:lnTo>
                    <a:pt x="245" y="782"/>
                  </a:lnTo>
                  <a:lnTo>
                    <a:pt x="249" y="784"/>
                  </a:lnTo>
                  <a:lnTo>
                    <a:pt x="250" y="785"/>
                  </a:lnTo>
                  <a:lnTo>
                    <a:pt x="251" y="785"/>
                  </a:lnTo>
                  <a:lnTo>
                    <a:pt x="251" y="787"/>
                  </a:lnTo>
                  <a:lnTo>
                    <a:pt x="253" y="789"/>
                  </a:lnTo>
                  <a:lnTo>
                    <a:pt x="253" y="790"/>
                  </a:lnTo>
                  <a:lnTo>
                    <a:pt x="251" y="794"/>
                  </a:lnTo>
                  <a:lnTo>
                    <a:pt x="248" y="800"/>
                  </a:lnTo>
                  <a:lnTo>
                    <a:pt x="242" y="810"/>
                  </a:lnTo>
                  <a:lnTo>
                    <a:pt x="237" y="818"/>
                  </a:lnTo>
                  <a:lnTo>
                    <a:pt x="232" y="823"/>
                  </a:lnTo>
                  <a:lnTo>
                    <a:pt x="232" y="824"/>
                  </a:lnTo>
                  <a:lnTo>
                    <a:pt x="231" y="825"/>
                  </a:lnTo>
                  <a:lnTo>
                    <a:pt x="229" y="828"/>
                  </a:lnTo>
                  <a:lnTo>
                    <a:pt x="226" y="830"/>
                  </a:lnTo>
                  <a:lnTo>
                    <a:pt x="223" y="832"/>
                  </a:lnTo>
                  <a:lnTo>
                    <a:pt x="218" y="836"/>
                  </a:lnTo>
                  <a:lnTo>
                    <a:pt x="213" y="840"/>
                  </a:lnTo>
                  <a:lnTo>
                    <a:pt x="196" y="838"/>
                  </a:lnTo>
                  <a:lnTo>
                    <a:pt x="193" y="843"/>
                  </a:lnTo>
                  <a:lnTo>
                    <a:pt x="191" y="846"/>
                  </a:lnTo>
                  <a:lnTo>
                    <a:pt x="191" y="847"/>
                  </a:lnTo>
                  <a:lnTo>
                    <a:pt x="190" y="848"/>
                  </a:lnTo>
                  <a:lnTo>
                    <a:pt x="190" y="849"/>
                  </a:lnTo>
                  <a:lnTo>
                    <a:pt x="190" y="850"/>
                  </a:lnTo>
                  <a:lnTo>
                    <a:pt x="191" y="853"/>
                  </a:lnTo>
                  <a:lnTo>
                    <a:pt x="197" y="861"/>
                  </a:lnTo>
                  <a:lnTo>
                    <a:pt x="206" y="870"/>
                  </a:lnTo>
                  <a:lnTo>
                    <a:pt x="215" y="876"/>
                  </a:lnTo>
                  <a:lnTo>
                    <a:pt x="219" y="880"/>
                  </a:lnTo>
                  <a:lnTo>
                    <a:pt x="219" y="887"/>
                  </a:lnTo>
                  <a:lnTo>
                    <a:pt x="215" y="893"/>
                  </a:lnTo>
                  <a:lnTo>
                    <a:pt x="212" y="900"/>
                  </a:lnTo>
                  <a:lnTo>
                    <a:pt x="208" y="906"/>
                  </a:lnTo>
                  <a:lnTo>
                    <a:pt x="207" y="907"/>
                  </a:lnTo>
                  <a:lnTo>
                    <a:pt x="206" y="908"/>
                  </a:lnTo>
                  <a:lnTo>
                    <a:pt x="203" y="909"/>
                  </a:lnTo>
                  <a:lnTo>
                    <a:pt x="200" y="908"/>
                  </a:lnTo>
                  <a:lnTo>
                    <a:pt x="196" y="906"/>
                  </a:lnTo>
                  <a:lnTo>
                    <a:pt x="194" y="902"/>
                  </a:lnTo>
                  <a:lnTo>
                    <a:pt x="190" y="900"/>
                  </a:lnTo>
                  <a:lnTo>
                    <a:pt x="188" y="899"/>
                  </a:lnTo>
                  <a:lnTo>
                    <a:pt x="185" y="900"/>
                  </a:lnTo>
                  <a:lnTo>
                    <a:pt x="183" y="900"/>
                  </a:lnTo>
                  <a:lnTo>
                    <a:pt x="180" y="902"/>
                  </a:lnTo>
                  <a:lnTo>
                    <a:pt x="180" y="903"/>
                  </a:lnTo>
                  <a:lnTo>
                    <a:pt x="185" y="913"/>
                  </a:lnTo>
                  <a:lnTo>
                    <a:pt x="189" y="924"/>
                  </a:lnTo>
                  <a:lnTo>
                    <a:pt x="190" y="933"/>
                  </a:lnTo>
                  <a:lnTo>
                    <a:pt x="186" y="943"/>
                  </a:lnTo>
                  <a:lnTo>
                    <a:pt x="189" y="943"/>
                  </a:lnTo>
                  <a:lnTo>
                    <a:pt x="191" y="944"/>
                  </a:lnTo>
                  <a:lnTo>
                    <a:pt x="194" y="944"/>
                  </a:lnTo>
                  <a:lnTo>
                    <a:pt x="196" y="945"/>
                  </a:lnTo>
                  <a:lnTo>
                    <a:pt x="199" y="945"/>
                  </a:lnTo>
                  <a:lnTo>
                    <a:pt x="201" y="944"/>
                  </a:lnTo>
                  <a:lnTo>
                    <a:pt x="203" y="944"/>
                  </a:lnTo>
                  <a:lnTo>
                    <a:pt x="205" y="944"/>
                  </a:lnTo>
                  <a:lnTo>
                    <a:pt x="206" y="947"/>
                  </a:lnTo>
                  <a:lnTo>
                    <a:pt x="208" y="948"/>
                  </a:lnTo>
                  <a:lnTo>
                    <a:pt x="208" y="950"/>
                  </a:lnTo>
                  <a:lnTo>
                    <a:pt x="209" y="953"/>
                  </a:lnTo>
                  <a:lnTo>
                    <a:pt x="211" y="955"/>
                  </a:lnTo>
                  <a:lnTo>
                    <a:pt x="212" y="956"/>
                  </a:lnTo>
                  <a:lnTo>
                    <a:pt x="229" y="964"/>
                  </a:lnTo>
                  <a:lnTo>
                    <a:pt x="244" y="973"/>
                  </a:lnTo>
                  <a:lnTo>
                    <a:pt x="259" y="984"/>
                  </a:lnTo>
                  <a:lnTo>
                    <a:pt x="262" y="986"/>
                  </a:lnTo>
                  <a:lnTo>
                    <a:pt x="266" y="989"/>
                  </a:lnTo>
                  <a:lnTo>
                    <a:pt x="267" y="988"/>
                  </a:lnTo>
                  <a:lnTo>
                    <a:pt x="270" y="988"/>
                  </a:lnTo>
                  <a:lnTo>
                    <a:pt x="271" y="989"/>
                  </a:lnTo>
                  <a:lnTo>
                    <a:pt x="273" y="990"/>
                  </a:lnTo>
                  <a:lnTo>
                    <a:pt x="274" y="992"/>
                  </a:lnTo>
                  <a:lnTo>
                    <a:pt x="276" y="995"/>
                  </a:lnTo>
                  <a:lnTo>
                    <a:pt x="278" y="997"/>
                  </a:lnTo>
                  <a:lnTo>
                    <a:pt x="279" y="998"/>
                  </a:lnTo>
                  <a:lnTo>
                    <a:pt x="279" y="995"/>
                  </a:lnTo>
                  <a:lnTo>
                    <a:pt x="280" y="991"/>
                  </a:lnTo>
                  <a:lnTo>
                    <a:pt x="282" y="990"/>
                  </a:lnTo>
                  <a:lnTo>
                    <a:pt x="283" y="989"/>
                  </a:lnTo>
                  <a:lnTo>
                    <a:pt x="285" y="988"/>
                  </a:lnTo>
                  <a:lnTo>
                    <a:pt x="288" y="986"/>
                  </a:lnTo>
                  <a:lnTo>
                    <a:pt x="289" y="985"/>
                  </a:lnTo>
                  <a:lnTo>
                    <a:pt x="291" y="984"/>
                  </a:lnTo>
                  <a:lnTo>
                    <a:pt x="295" y="983"/>
                  </a:lnTo>
                  <a:lnTo>
                    <a:pt x="297" y="984"/>
                  </a:lnTo>
                  <a:lnTo>
                    <a:pt x="313" y="994"/>
                  </a:lnTo>
                  <a:lnTo>
                    <a:pt x="328" y="1003"/>
                  </a:lnTo>
                  <a:lnTo>
                    <a:pt x="338" y="1007"/>
                  </a:lnTo>
                  <a:lnTo>
                    <a:pt x="345" y="1012"/>
                  </a:lnTo>
                  <a:lnTo>
                    <a:pt x="351" y="1019"/>
                  </a:lnTo>
                  <a:lnTo>
                    <a:pt x="354" y="1021"/>
                  </a:lnTo>
                  <a:lnTo>
                    <a:pt x="355" y="1025"/>
                  </a:lnTo>
                  <a:lnTo>
                    <a:pt x="357" y="1028"/>
                  </a:lnTo>
                  <a:lnTo>
                    <a:pt x="360" y="1031"/>
                  </a:lnTo>
                  <a:lnTo>
                    <a:pt x="362" y="1033"/>
                  </a:lnTo>
                  <a:lnTo>
                    <a:pt x="365" y="1035"/>
                  </a:lnTo>
                  <a:lnTo>
                    <a:pt x="367" y="1035"/>
                  </a:lnTo>
                  <a:lnTo>
                    <a:pt x="368" y="1033"/>
                  </a:lnTo>
                  <a:lnTo>
                    <a:pt x="369" y="1031"/>
                  </a:lnTo>
                  <a:lnTo>
                    <a:pt x="371" y="1028"/>
                  </a:lnTo>
                  <a:lnTo>
                    <a:pt x="372" y="1027"/>
                  </a:lnTo>
                  <a:lnTo>
                    <a:pt x="372" y="1025"/>
                  </a:lnTo>
                  <a:lnTo>
                    <a:pt x="373" y="1024"/>
                  </a:lnTo>
                  <a:lnTo>
                    <a:pt x="375" y="1025"/>
                  </a:lnTo>
                  <a:lnTo>
                    <a:pt x="377" y="1026"/>
                  </a:lnTo>
                  <a:lnTo>
                    <a:pt x="379" y="1028"/>
                  </a:lnTo>
                  <a:lnTo>
                    <a:pt x="380" y="1032"/>
                  </a:lnTo>
                  <a:lnTo>
                    <a:pt x="381" y="1036"/>
                  </a:lnTo>
                  <a:lnTo>
                    <a:pt x="383" y="1039"/>
                  </a:lnTo>
                  <a:lnTo>
                    <a:pt x="384" y="1043"/>
                  </a:lnTo>
                  <a:lnTo>
                    <a:pt x="386" y="1045"/>
                  </a:lnTo>
                  <a:lnTo>
                    <a:pt x="387" y="1047"/>
                  </a:lnTo>
                  <a:lnTo>
                    <a:pt x="391" y="1047"/>
                  </a:lnTo>
                  <a:lnTo>
                    <a:pt x="393" y="1048"/>
                  </a:lnTo>
                  <a:lnTo>
                    <a:pt x="396" y="1049"/>
                  </a:lnTo>
                  <a:lnTo>
                    <a:pt x="398" y="1050"/>
                  </a:lnTo>
                  <a:lnTo>
                    <a:pt x="401" y="1051"/>
                  </a:lnTo>
                  <a:lnTo>
                    <a:pt x="403" y="1051"/>
                  </a:lnTo>
                  <a:lnTo>
                    <a:pt x="405" y="1051"/>
                  </a:lnTo>
                  <a:lnTo>
                    <a:pt x="409" y="1050"/>
                  </a:lnTo>
                  <a:lnTo>
                    <a:pt x="412" y="1050"/>
                  </a:lnTo>
                  <a:lnTo>
                    <a:pt x="414" y="1050"/>
                  </a:lnTo>
                  <a:lnTo>
                    <a:pt x="416" y="1053"/>
                  </a:lnTo>
                  <a:lnTo>
                    <a:pt x="418" y="1055"/>
                  </a:lnTo>
                  <a:lnTo>
                    <a:pt x="419" y="1057"/>
                  </a:lnTo>
                  <a:lnTo>
                    <a:pt x="420" y="1061"/>
                  </a:lnTo>
                  <a:lnTo>
                    <a:pt x="422" y="1062"/>
                  </a:lnTo>
                  <a:lnTo>
                    <a:pt x="424" y="1063"/>
                  </a:lnTo>
                  <a:lnTo>
                    <a:pt x="425" y="1062"/>
                  </a:lnTo>
                  <a:lnTo>
                    <a:pt x="427" y="1062"/>
                  </a:lnTo>
                  <a:lnTo>
                    <a:pt x="430" y="1061"/>
                  </a:lnTo>
                  <a:lnTo>
                    <a:pt x="432" y="1062"/>
                  </a:lnTo>
                  <a:lnTo>
                    <a:pt x="434" y="1065"/>
                  </a:lnTo>
                  <a:lnTo>
                    <a:pt x="437" y="1066"/>
                  </a:lnTo>
                  <a:lnTo>
                    <a:pt x="439" y="1067"/>
                  </a:lnTo>
                  <a:lnTo>
                    <a:pt x="442" y="1066"/>
                  </a:lnTo>
                  <a:lnTo>
                    <a:pt x="443" y="1068"/>
                  </a:lnTo>
                  <a:lnTo>
                    <a:pt x="443" y="1069"/>
                  </a:lnTo>
                  <a:lnTo>
                    <a:pt x="444" y="1072"/>
                  </a:lnTo>
                  <a:lnTo>
                    <a:pt x="446" y="1073"/>
                  </a:lnTo>
                  <a:lnTo>
                    <a:pt x="448" y="1072"/>
                  </a:lnTo>
                  <a:lnTo>
                    <a:pt x="450" y="1072"/>
                  </a:lnTo>
                  <a:lnTo>
                    <a:pt x="454" y="1072"/>
                  </a:lnTo>
                  <a:lnTo>
                    <a:pt x="456" y="1073"/>
                  </a:lnTo>
                  <a:lnTo>
                    <a:pt x="458" y="1074"/>
                  </a:lnTo>
                  <a:lnTo>
                    <a:pt x="461" y="1074"/>
                  </a:lnTo>
                  <a:lnTo>
                    <a:pt x="463" y="1073"/>
                  </a:lnTo>
                  <a:lnTo>
                    <a:pt x="464" y="1073"/>
                  </a:lnTo>
                  <a:lnTo>
                    <a:pt x="464" y="1072"/>
                  </a:lnTo>
                  <a:lnTo>
                    <a:pt x="466" y="1071"/>
                  </a:lnTo>
                  <a:lnTo>
                    <a:pt x="474" y="1071"/>
                  </a:lnTo>
                  <a:lnTo>
                    <a:pt x="481" y="1073"/>
                  </a:lnTo>
                  <a:lnTo>
                    <a:pt x="489" y="1078"/>
                  </a:lnTo>
                  <a:lnTo>
                    <a:pt x="499" y="1080"/>
                  </a:lnTo>
                  <a:lnTo>
                    <a:pt x="509" y="1080"/>
                  </a:lnTo>
                  <a:lnTo>
                    <a:pt x="521" y="1079"/>
                  </a:lnTo>
                  <a:lnTo>
                    <a:pt x="528" y="1079"/>
                  </a:lnTo>
                  <a:lnTo>
                    <a:pt x="531" y="1078"/>
                  </a:lnTo>
                  <a:lnTo>
                    <a:pt x="532" y="1077"/>
                  </a:lnTo>
                  <a:lnTo>
                    <a:pt x="533" y="1077"/>
                  </a:lnTo>
                  <a:lnTo>
                    <a:pt x="533" y="1075"/>
                  </a:lnTo>
                  <a:lnTo>
                    <a:pt x="534" y="1075"/>
                  </a:lnTo>
                  <a:lnTo>
                    <a:pt x="537" y="1074"/>
                  </a:lnTo>
                  <a:lnTo>
                    <a:pt x="538" y="1073"/>
                  </a:lnTo>
                  <a:lnTo>
                    <a:pt x="540" y="1073"/>
                  </a:lnTo>
                  <a:lnTo>
                    <a:pt x="541" y="1073"/>
                  </a:lnTo>
                  <a:lnTo>
                    <a:pt x="544" y="1073"/>
                  </a:lnTo>
                  <a:lnTo>
                    <a:pt x="545" y="1074"/>
                  </a:lnTo>
                  <a:lnTo>
                    <a:pt x="545" y="1075"/>
                  </a:lnTo>
                  <a:lnTo>
                    <a:pt x="545" y="1083"/>
                  </a:lnTo>
                  <a:lnTo>
                    <a:pt x="546" y="1089"/>
                  </a:lnTo>
                  <a:lnTo>
                    <a:pt x="549" y="1093"/>
                  </a:lnTo>
                  <a:lnTo>
                    <a:pt x="549" y="1096"/>
                  </a:lnTo>
                  <a:lnTo>
                    <a:pt x="550" y="1093"/>
                  </a:lnTo>
                  <a:lnTo>
                    <a:pt x="551" y="1092"/>
                  </a:lnTo>
                  <a:lnTo>
                    <a:pt x="553" y="1091"/>
                  </a:lnTo>
                  <a:lnTo>
                    <a:pt x="556" y="1090"/>
                  </a:lnTo>
                  <a:lnTo>
                    <a:pt x="557" y="1087"/>
                  </a:lnTo>
                  <a:lnTo>
                    <a:pt x="558" y="1086"/>
                  </a:lnTo>
                  <a:lnTo>
                    <a:pt x="560" y="1084"/>
                  </a:lnTo>
                  <a:lnTo>
                    <a:pt x="558" y="1081"/>
                  </a:lnTo>
                  <a:lnTo>
                    <a:pt x="560" y="1081"/>
                  </a:lnTo>
                  <a:lnTo>
                    <a:pt x="562" y="1080"/>
                  </a:lnTo>
                  <a:lnTo>
                    <a:pt x="563" y="1079"/>
                  </a:lnTo>
                  <a:lnTo>
                    <a:pt x="564" y="1078"/>
                  </a:lnTo>
                  <a:lnTo>
                    <a:pt x="567" y="1075"/>
                  </a:lnTo>
                  <a:lnTo>
                    <a:pt x="568" y="1073"/>
                  </a:lnTo>
                  <a:lnTo>
                    <a:pt x="570" y="1071"/>
                  </a:lnTo>
                  <a:lnTo>
                    <a:pt x="573" y="1068"/>
                  </a:lnTo>
                  <a:lnTo>
                    <a:pt x="576" y="1066"/>
                  </a:lnTo>
                  <a:lnTo>
                    <a:pt x="579" y="1065"/>
                  </a:lnTo>
                  <a:lnTo>
                    <a:pt x="582" y="1062"/>
                  </a:lnTo>
                  <a:lnTo>
                    <a:pt x="586" y="1061"/>
                  </a:lnTo>
                  <a:lnTo>
                    <a:pt x="586" y="1062"/>
                  </a:lnTo>
                  <a:lnTo>
                    <a:pt x="587" y="1062"/>
                  </a:lnTo>
                  <a:lnTo>
                    <a:pt x="588" y="1062"/>
                  </a:lnTo>
                  <a:lnTo>
                    <a:pt x="590" y="1063"/>
                  </a:lnTo>
                  <a:lnTo>
                    <a:pt x="590" y="1065"/>
                  </a:lnTo>
                  <a:lnTo>
                    <a:pt x="591" y="1065"/>
                  </a:lnTo>
                  <a:lnTo>
                    <a:pt x="593" y="1065"/>
                  </a:lnTo>
                  <a:lnTo>
                    <a:pt x="594" y="1063"/>
                  </a:lnTo>
                  <a:lnTo>
                    <a:pt x="596" y="1063"/>
                  </a:lnTo>
                  <a:lnTo>
                    <a:pt x="597" y="1065"/>
                  </a:lnTo>
                  <a:lnTo>
                    <a:pt x="599" y="1066"/>
                  </a:lnTo>
                  <a:lnTo>
                    <a:pt x="600" y="1068"/>
                  </a:lnTo>
                  <a:lnTo>
                    <a:pt x="603" y="1069"/>
                  </a:lnTo>
                  <a:lnTo>
                    <a:pt x="604" y="1069"/>
                  </a:lnTo>
                  <a:lnTo>
                    <a:pt x="612" y="1072"/>
                  </a:lnTo>
                  <a:lnTo>
                    <a:pt x="621" y="1073"/>
                  </a:lnTo>
                  <a:lnTo>
                    <a:pt x="624" y="1073"/>
                  </a:lnTo>
                  <a:lnTo>
                    <a:pt x="627" y="1073"/>
                  </a:lnTo>
                  <a:lnTo>
                    <a:pt x="630" y="1072"/>
                  </a:lnTo>
                  <a:lnTo>
                    <a:pt x="633" y="1072"/>
                  </a:lnTo>
                  <a:lnTo>
                    <a:pt x="635" y="1072"/>
                  </a:lnTo>
                  <a:lnTo>
                    <a:pt x="639" y="1074"/>
                  </a:lnTo>
                  <a:lnTo>
                    <a:pt x="641" y="1078"/>
                  </a:lnTo>
                  <a:lnTo>
                    <a:pt x="644" y="1081"/>
                  </a:lnTo>
                  <a:lnTo>
                    <a:pt x="646" y="1085"/>
                  </a:lnTo>
                  <a:lnTo>
                    <a:pt x="649" y="1089"/>
                  </a:lnTo>
                  <a:lnTo>
                    <a:pt x="656" y="1085"/>
                  </a:lnTo>
                  <a:lnTo>
                    <a:pt x="669" y="1083"/>
                  </a:lnTo>
                  <a:lnTo>
                    <a:pt x="682" y="1080"/>
                  </a:lnTo>
                  <a:lnTo>
                    <a:pt x="681" y="1077"/>
                  </a:lnTo>
                  <a:lnTo>
                    <a:pt x="681" y="1074"/>
                  </a:lnTo>
                  <a:lnTo>
                    <a:pt x="682" y="1072"/>
                  </a:lnTo>
                  <a:lnTo>
                    <a:pt x="683" y="1071"/>
                  </a:lnTo>
                  <a:lnTo>
                    <a:pt x="686" y="1069"/>
                  </a:lnTo>
                  <a:lnTo>
                    <a:pt x="688" y="1068"/>
                  </a:lnTo>
                  <a:lnTo>
                    <a:pt x="691" y="1068"/>
                  </a:lnTo>
                  <a:lnTo>
                    <a:pt x="693" y="1067"/>
                  </a:lnTo>
                  <a:lnTo>
                    <a:pt x="695" y="1066"/>
                  </a:lnTo>
                  <a:lnTo>
                    <a:pt x="697" y="1063"/>
                  </a:lnTo>
                  <a:lnTo>
                    <a:pt x="698" y="1061"/>
                  </a:lnTo>
                  <a:lnTo>
                    <a:pt x="699" y="1056"/>
                  </a:lnTo>
                  <a:lnTo>
                    <a:pt x="701" y="1053"/>
                  </a:lnTo>
                  <a:lnTo>
                    <a:pt x="705" y="1050"/>
                  </a:lnTo>
                  <a:lnTo>
                    <a:pt x="709" y="1049"/>
                  </a:lnTo>
                  <a:lnTo>
                    <a:pt x="715" y="1048"/>
                  </a:lnTo>
                  <a:lnTo>
                    <a:pt x="722" y="1048"/>
                  </a:lnTo>
                  <a:lnTo>
                    <a:pt x="729" y="1047"/>
                  </a:lnTo>
                  <a:lnTo>
                    <a:pt x="734" y="1043"/>
                  </a:lnTo>
                  <a:lnTo>
                    <a:pt x="739" y="1037"/>
                  </a:lnTo>
                  <a:lnTo>
                    <a:pt x="745" y="1031"/>
                  </a:lnTo>
                  <a:lnTo>
                    <a:pt x="750" y="1027"/>
                  </a:lnTo>
                  <a:lnTo>
                    <a:pt x="757" y="1026"/>
                  </a:lnTo>
                  <a:lnTo>
                    <a:pt x="759" y="1028"/>
                  </a:lnTo>
                  <a:lnTo>
                    <a:pt x="763" y="1030"/>
                  </a:lnTo>
                  <a:lnTo>
                    <a:pt x="766" y="1032"/>
                  </a:lnTo>
                  <a:lnTo>
                    <a:pt x="771" y="1033"/>
                  </a:lnTo>
                  <a:lnTo>
                    <a:pt x="775" y="1035"/>
                  </a:lnTo>
                  <a:lnTo>
                    <a:pt x="777" y="1035"/>
                  </a:lnTo>
                  <a:lnTo>
                    <a:pt x="777" y="1037"/>
                  </a:lnTo>
                  <a:lnTo>
                    <a:pt x="777" y="1038"/>
                  </a:lnTo>
                  <a:lnTo>
                    <a:pt x="783" y="1036"/>
                  </a:lnTo>
                  <a:lnTo>
                    <a:pt x="789" y="1031"/>
                  </a:lnTo>
                  <a:lnTo>
                    <a:pt x="794" y="1027"/>
                  </a:lnTo>
                  <a:lnTo>
                    <a:pt x="799" y="1025"/>
                  </a:lnTo>
                  <a:lnTo>
                    <a:pt x="805" y="1026"/>
                  </a:lnTo>
                  <a:lnTo>
                    <a:pt x="809" y="1030"/>
                  </a:lnTo>
                  <a:lnTo>
                    <a:pt x="810" y="1035"/>
                  </a:lnTo>
                  <a:lnTo>
                    <a:pt x="807" y="1039"/>
                  </a:lnTo>
                  <a:lnTo>
                    <a:pt x="805" y="1045"/>
                  </a:lnTo>
                  <a:lnTo>
                    <a:pt x="809" y="1043"/>
                  </a:lnTo>
                  <a:lnTo>
                    <a:pt x="812" y="1042"/>
                  </a:lnTo>
                  <a:lnTo>
                    <a:pt x="816" y="1039"/>
                  </a:lnTo>
                  <a:lnTo>
                    <a:pt x="819" y="1038"/>
                  </a:lnTo>
                  <a:lnTo>
                    <a:pt x="819" y="1039"/>
                  </a:lnTo>
                  <a:lnTo>
                    <a:pt x="821" y="1041"/>
                  </a:lnTo>
                  <a:lnTo>
                    <a:pt x="822" y="1042"/>
                  </a:lnTo>
                  <a:lnTo>
                    <a:pt x="823" y="1043"/>
                  </a:lnTo>
                  <a:lnTo>
                    <a:pt x="824" y="1044"/>
                  </a:lnTo>
                  <a:lnTo>
                    <a:pt x="824" y="1045"/>
                  </a:lnTo>
                  <a:lnTo>
                    <a:pt x="824" y="1048"/>
                  </a:lnTo>
                  <a:lnTo>
                    <a:pt x="821" y="1051"/>
                  </a:lnTo>
                  <a:lnTo>
                    <a:pt x="817" y="1054"/>
                  </a:lnTo>
                  <a:lnTo>
                    <a:pt x="812" y="1056"/>
                  </a:lnTo>
                  <a:lnTo>
                    <a:pt x="809" y="1057"/>
                  </a:lnTo>
                  <a:lnTo>
                    <a:pt x="807" y="1059"/>
                  </a:lnTo>
                  <a:lnTo>
                    <a:pt x="809" y="1060"/>
                  </a:lnTo>
                  <a:lnTo>
                    <a:pt x="809" y="1061"/>
                  </a:lnTo>
                  <a:lnTo>
                    <a:pt x="810" y="1061"/>
                  </a:lnTo>
                  <a:lnTo>
                    <a:pt x="818" y="1061"/>
                  </a:lnTo>
                  <a:lnTo>
                    <a:pt x="827" y="1061"/>
                  </a:lnTo>
                  <a:lnTo>
                    <a:pt x="834" y="1065"/>
                  </a:lnTo>
                  <a:lnTo>
                    <a:pt x="834" y="1062"/>
                  </a:lnTo>
                  <a:lnTo>
                    <a:pt x="834" y="1061"/>
                  </a:lnTo>
                  <a:lnTo>
                    <a:pt x="835" y="1060"/>
                  </a:lnTo>
                  <a:lnTo>
                    <a:pt x="836" y="1061"/>
                  </a:lnTo>
                  <a:lnTo>
                    <a:pt x="837" y="1061"/>
                  </a:lnTo>
                  <a:lnTo>
                    <a:pt x="839" y="1062"/>
                  </a:lnTo>
                  <a:lnTo>
                    <a:pt x="840" y="1062"/>
                  </a:lnTo>
                  <a:lnTo>
                    <a:pt x="841" y="1062"/>
                  </a:lnTo>
                  <a:lnTo>
                    <a:pt x="845" y="1065"/>
                  </a:lnTo>
                  <a:lnTo>
                    <a:pt x="848" y="1067"/>
                  </a:lnTo>
                  <a:lnTo>
                    <a:pt x="851" y="1066"/>
                  </a:lnTo>
                  <a:lnTo>
                    <a:pt x="852" y="1066"/>
                  </a:lnTo>
                  <a:lnTo>
                    <a:pt x="852" y="1065"/>
                  </a:lnTo>
                  <a:lnTo>
                    <a:pt x="852" y="1063"/>
                  </a:lnTo>
                  <a:lnTo>
                    <a:pt x="852" y="1062"/>
                  </a:lnTo>
                  <a:lnTo>
                    <a:pt x="851" y="1060"/>
                  </a:lnTo>
                  <a:lnTo>
                    <a:pt x="849" y="1057"/>
                  </a:lnTo>
                  <a:lnTo>
                    <a:pt x="849" y="1055"/>
                  </a:lnTo>
                  <a:lnTo>
                    <a:pt x="852" y="1055"/>
                  </a:lnTo>
                  <a:lnTo>
                    <a:pt x="853" y="1055"/>
                  </a:lnTo>
                  <a:lnTo>
                    <a:pt x="856" y="1054"/>
                  </a:lnTo>
                  <a:lnTo>
                    <a:pt x="857" y="1055"/>
                  </a:lnTo>
                  <a:lnTo>
                    <a:pt x="865" y="1061"/>
                  </a:lnTo>
                  <a:lnTo>
                    <a:pt x="872" y="1068"/>
                  </a:lnTo>
                  <a:lnTo>
                    <a:pt x="877" y="1075"/>
                  </a:lnTo>
                  <a:lnTo>
                    <a:pt x="877" y="1079"/>
                  </a:lnTo>
                  <a:lnTo>
                    <a:pt x="877" y="1081"/>
                  </a:lnTo>
                  <a:lnTo>
                    <a:pt x="877" y="1085"/>
                  </a:lnTo>
                  <a:lnTo>
                    <a:pt x="877" y="1087"/>
                  </a:lnTo>
                  <a:lnTo>
                    <a:pt x="878" y="1089"/>
                  </a:lnTo>
                  <a:lnTo>
                    <a:pt x="881" y="1091"/>
                  </a:lnTo>
                  <a:lnTo>
                    <a:pt x="882" y="1091"/>
                  </a:lnTo>
                  <a:lnTo>
                    <a:pt x="884" y="1090"/>
                  </a:lnTo>
                  <a:lnTo>
                    <a:pt x="887" y="1090"/>
                  </a:lnTo>
                  <a:lnTo>
                    <a:pt x="889" y="1090"/>
                  </a:lnTo>
                  <a:lnTo>
                    <a:pt x="892" y="1090"/>
                  </a:lnTo>
                  <a:lnTo>
                    <a:pt x="894" y="1092"/>
                  </a:lnTo>
                  <a:lnTo>
                    <a:pt x="895" y="1096"/>
                  </a:lnTo>
                  <a:lnTo>
                    <a:pt x="896" y="1098"/>
                  </a:lnTo>
                  <a:lnTo>
                    <a:pt x="896" y="1102"/>
                  </a:lnTo>
                  <a:lnTo>
                    <a:pt x="895" y="1107"/>
                  </a:lnTo>
                  <a:lnTo>
                    <a:pt x="894" y="1113"/>
                  </a:lnTo>
                  <a:lnTo>
                    <a:pt x="898" y="1119"/>
                  </a:lnTo>
                  <a:lnTo>
                    <a:pt x="900" y="1125"/>
                  </a:lnTo>
                  <a:lnTo>
                    <a:pt x="900" y="1132"/>
                  </a:lnTo>
                  <a:lnTo>
                    <a:pt x="896" y="1138"/>
                  </a:lnTo>
                  <a:lnTo>
                    <a:pt x="893" y="1143"/>
                  </a:lnTo>
                  <a:lnTo>
                    <a:pt x="892" y="1149"/>
                  </a:lnTo>
                  <a:lnTo>
                    <a:pt x="894" y="1155"/>
                  </a:lnTo>
                  <a:lnTo>
                    <a:pt x="892" y="1156"/>
                  </a:lnTo>
                  <a:lnTo>
                    <a:pt x="888" y="1158"/>
                  </a:lnTo>
                  <a:lnTo>
                    <a:pt x="886" y="1161"/>
                  </a:lnTo>
                  <a:lnTo>
                    <a:pt x="884" y="1163"/>
                  </a:lnTo>
                  <a:lnTo>
                    <a:pt x="883" y="1167"/>
                  </a:lnTo>
                  <a:lnTo>
                    <a:pt x="883" y="1170"/>
                  </a:lnTo>
                  <a:lnTo>
                    <a:pt x="881" y="1174"/>
                  </a:lnTo>
                  <a:lnTo>
                    <a:pt x="878" y="1176"/>
                  </a:lnTo>
                  <a:lnTo>
                    <a:pt x="875" y="1179"/>
                  </a:lnTo>
                  <a:lnTo>
                    <a:pt x="871" y="1180"/>
                  </a:lnTo>
                  <a:lnTo>
                    <a:pt x="868" y="1183"/>
                  </a:lnTo>
                  <a:lnTo>
                    <a:pt x="865" y="1184"/>
                  </a:lnTo>
                  <a:lnTo>
                    <a:pt x="863" y="1185"/>
                  </a:lnTo>
                  <a:lnTo>
                    <a:pt x="860" y="1189"/>
                  </a:lnTo>
                  <a:lnTo>
                    <a:pt x="859" y="1191"/>
                  </a:lnTo>
                  <a:lnTo>
                    <a:pt x="858" y="1193"/>
                  </a:lnTo>
                  <a:lnTo>
                    <a:pt x="857" y="1197"/>
                  </a:lnTo>
                  <a:lnTo>
                    <a:pt x="856" y="1199"/>
                  </a:lnTo>
                  <a:lnTo>
                    <a:pt x="852" y="1201"/>
                  </a:lnTo>
                  <a:lnTo>
                    <a:pt x="857" y="1209"/>
                  </a:lnTo>
                  <a:lnTo>
                    <a:pt x="860" y="1217"/>
                  </a:lnTo>
                  <a:lnTo>
                    <a:pt x="860" y="1226"/>
                  </a:lnTo>
                  <a:lnTo>
                    <a:pt x="854" y="1233"/>
                  </a:lnTo>
                  <a:lnTo>
                    <a:pt x="866" y="1227"/>
                  </a:lnTo>
                  <a:lnTo>
                    <a:pt x="878" y="1221"/>
                  </a:lnTo>
                  <a:lnTo>
                    <a:pt x="887" y="1219"/>
                  </a:lnTo>
                  <a:lnTo>
                    <a:pt x="895" y="1219"/>
                  </a:lnTo>
                  <a:lnTo>
                    <a:pt x="904" y="1222"/>
                  </a:lnTo>
                  <a:lnTo>
                    <a:pt x="899" y="1226"/>
                  </a:lnTo>
                  <a:lnTo>
                    <a:pt x="899" y="1233"/>
                  </a:lnTo>
                  <a:lnTo>
                    <a:pt x="900" y="1240"/>
                  </a:lnTo>
                  <a:lnTo>
                    <a:pt x="902" y="1245"/>
                  </a:lnTo>
                  <a:lnTo>
                    <a:pt x="904" y="1247"/>
                  </a:lnTo>
                  <a:lnTo>
                    <a:pt x="904" y="1250"/>
                  </a:lnTo>
                  <a:lnTo>
                    <a:pt x="902" y="1252"/>
                  </a:lnTo>
                  <a:lnTo>
                    <a:pt x="902" y="1255"/>
                  </a:lnTo>
                  <a:lnTo>
                    <a:pt x="902" y="1256"/>
                  </a:lnTo>
                  <a:lnTo>
                    <a:pt x="904" y="1258"/>
                  </a:lnTo>
                  <a:lnTo>
                    <a:pt x="905" y="1260"/>
                  </a:lnTo>
                  <a:lnTo>
                    <a:pt x="907" y="1260"/>
                  </a:lnTo>
                  <a:lnTo>
                    <a:pt x="910" y="1260"/>
                  </a:lnTo>
                  <a:lnTo>
                    <a:pt x="912" y="1260"/>
                  </a:lnTo>
                  <a:lnTo>
                    <a:pt x="916" y="1258"/>
                  </a:lnTo>
                  <a:lnTo>
                    <a:pt x="917" y="1258"/>
                  </a:lnTo>
                  <a:lnTo>
                    <a:pt x="919" y="1260"/>
                  </a:lnTo>
                  <a:lnTo>
                    <a:pt x="920" y="1260"/>
                  </a:lnTo>
                  <a:lnTo>
                    <a:pt x="919" y="1268"/>
                  </a:lnTo>
                  <a:lnTo>
                    <a:pt x="917" y="1278"/>
                  </a:lnTo>
                  <a:lnTo>
                    <a:pt x="914" y="1287"/>
                  </a:lnTo>
                  <a:lnTo>
                    <a:pt x="917" y="1296"/>
                  </a:lnTo>
                  <a:lnTo>
                    <a:pt x="920" y="1298"/>
                  </a:lnTo>
                  <a:lnTo>
                    <a:pt x="928" y="1298"/>
                  </a:lnTo>
                  <a:lnTo>
                    <a:pt x="934" y="1298"/>
                  </a:lnTo>
                  <a:lnTo>
                    <a:pt x="940" y="1302"/>
                  </a:lnTo>
                  <a:lnTo>
                    <a:pt x="941" y="1304"/>
                  </a:lnTo>
                  <a:lnTo>
                    <a:pt x="940" y="1306"/>
                  </a:lnTo>
                  <a:lnTo>
                    <a:pt x="940" y="1309"/>
                  </a:lnTo>
                  <a:lnTo>
                    <a:pt x="937" y="1312"/>
                  </a:lnTo>
                  <a:lnTo>
                    <a:pt x="936" y="1315"/>
                  </a:lnTo>
                  <a:lnTo>
                    <a:pt x="939" y="1315"/>
                  </a:lnTo>
                  <a:lnTo>
                    <a:pt x="942" y="1317"/>
                  </a:lnTo>
                  <a:lnTo>
                    <a:pt x="945" y="1318"/>
                  </a:lnTo>
                  <a:lnTo>
                    <a:pt x="946" y="1318"/>
                  </a:lnTo>
                  <a:lnTo>
                    <a:pt x="945" y="1320"/>
                  </a:lnTo>
                  <a:lnTo>
                    <a:pt x="945" y="1321"/>
                  </a:lnTo>
                  <a:lnTo>
                    <a:pt x="943" y="1322"/>
                  </a:lnTo>
                  <a:lnTo>
                    <a:pt x="943" y="1323"/>
                  </a:lnTo>
                  <a:lnTo>
                    <a:pt x="957" y="1322"/>
                  </a:lnTo>
                  <a:lnTo>
                    <a:pt x="969" y="1317"/>
                  </a:lnTo>
                  <a:lnTo>
                    <a:pt x="982" y="1315"/>
                  </a:lnTo>
                  <a:lnTo>
                    <a:pt x="982" y="1317"/>
                  </a:lnTo>
                  <a:lnTo>
                    <a:pt x="981" y="1317"/>
                  </a:lnTo>
                  <a:lnTo>
                    <a:pt x="981" y="1318"/>
                  </a:lnTo>
                  <a:lnTo>
                    <a:pt x="979" y="1322"/>
                  </a:lnTo>
                  <a:lnTo>
                    <a:pt x="982" y="1323"/>
                  </a:lnTo>
                  <a:lnTo>
                    <a:pt x="983" y="1326"/>
                  </a:lnTo>
                  <a:lnTo>
                    <a:pt x="985" y="1327"/>
                  </a:lnTo>
                  <a:lnTo>
                    <a:pt x="988" y="1329"/>
                  </a:lnTo>
                  <a:lnTo>
                    <a:pt x="990" y="1330"/>
                  </a:lnTo>
                  <a:lnTo>
                    <a:pt x="993" y="1332"/>
                  </a:lnTo>
                  <a:lnTo>
                    <a:pt x="994" y="1333"/>
                  </a:lnTo>
                  <a:lnTo>
                    <a:pt x="995" y="1333"/>
                  </a:lnTo>
                  <a:lnTo>
                    <a:pt x="997" y="1334"/>
                  </a:lnTo>
                  <a:lnTo>
                    <a:pt x="1000" y="1334"/>
                  </a:lnTo>
                  <a:lnTo>
                    <a:pt x="1002" y="1333"/>
                  </a:lnTo>
                  <a:lnTo>
                    <a:pt x="1005" y="1330"/>
                  </a:lnTo>
                  <a:lnTo>
                    <a:pt x="1006" y="1329"/>
                  </a:lnTo>
                  <a:lnTo>
                    <a:pt x="1006" y="1326"/>
                  </a:lnTo>
                  <a:lnTo>
                    <a:pt x="1006" y="1323"/>
                  </a:lnTo>
                  <a:lnTo>
                    <a:pt x="1006" y="1321"/>
                  </a:lnTo>
                  <a:lnTo>
                    <a:pt x="1005" y="1318"/>
                  </a:lnTo>
                  <a:lnTo>
                    <a:pt x="1005" y="1317"/>
                  </a:lnTo>
                  <a:lnTo>
                    <a:pt x="1004" y="1316"/>
                  </a:lnTo>
                  <a:lnTo>
                    <a:pt x="1002" y="1315"/>
                  </a:lnTo>
                  <a:lnTo>
                    <a:pt x="1001" y="1312"/>
                  </a:lnTo>
                  <a:lnTo>
                    <a:pt x="999" y="1309"/>
                  </a:lnTo>
                  <a:lnTo>
                    <a:pt x="997" y="1305"/>
                  </a:lnTo>
                  <a:lnTo>
                    <a:pt x="996" y="1302"/>
                  </a:lnTo>
                  <a:lnTo>
                    <a:pt x="996" y="1298"/>
                  </a:lnTo>
                  <a:lnTo>
                    <a:pt x="996" y="1297"/>
                  </a:lnTo>
                  <a:lnTo>
                    <a:pt x="996" y="1296"/>
                  </a:lnTo>
                  <a:lnTo>
                    <a:pt x="995" y="1294"/>
                  </a:lnTo>
                  <a:lnTo>
                    <a:pt x="994" y="1294"/>
                  </a:lnTo>
                  <a:lnTo>
                    <a:pt x="993" y="1293"/>
                  </a:lnTo>
                  <a:lnTo>
                    <a:pt x="991" y="1291"/>
                  </a:lnTo>
                  <a:lnTo>
                    <a:pt x="991" y="1287"/>
                  </a:lnTo>
                  <a:lnTo>
                    <a:pt x="994" y="1284"/>
                  </a:lnTo>
                  <a:lnTo>
                    <a:pt x="995" y="1282"/>
                  </a:lnTo>
                  <a:lnTo>
                    <a:pt x="999" y="1281"/>
                  </a:lnTo>
                  <a:lnTo>
                    <a:pt x="1001" y="1281"/>
                  </a:lnTo>
                  <a:lnTo>
                    <a:pt x="1004" y="1281"/>
                  </a:lnTo>
                  <a:lnTo>
                    <a:pt x="1006" y="1282"/>
                  </a:lnTo>
                  <a:lnTo>
                    <a:pt x="1008" y="1284"/>
                  </a:lnTo>
                  <a:lnTo>
                    <a:pt x="1012" y="1285"/>
                  </a:lnTo>
                  <a:lnTo>
                    <a:pt x="1014" y="1286"/>
                  </a:lnTo>
                  <a:lnTo>
                    <a:pt x="1018" y="1287"/>
                  </a:lnTo>
                  <a:lnTo>
                    <a:pt x="1020" y="1288"/>
                  </a:lnTo>
                  <a:lnTo>
                    <a:pt x="1020" y="1287"/>
                  </a:lnTo>
                  <a:lnTo>
                    <a:pt x="1022" y="1286"/>
                  </a:lnTo>
                  <a:lnTo>
                    <a:pt x="1022" y="1285"/>
                  </a:lnTo>
                  <a:lnTo>
                    <a:pt x="1023" y="1281"/>
                  </a:lnTo>
                  <a:lnTo>
                    <a:pt x="1023" y="1280"/>
                  </a:lnTo>
                  <a:lnTo>
                    <a:pt x="1024" y="1278"/>
                  </a:lnTo>
                  <a:lnTo>
                    <a:pt x="1024" y="1276"/>
                  </a:lnTo>
                  <a:lnTo>
                    <a:pt x="1025" y="1274"/>
                  </a:lnTo>
                  <a:lnTo>
                    <a:pt x="1026" y="1272"/>
                  </a:lnTo>
                  <a:lnTo>
                    <a:pt x="1028" y="1270"/>
                  </a:lnTo>
                  <a:lnTo>
                    <a:pt x="1029" y="1270"/>
                  </a:lnTo>
                  <a:lnTo>
                    <a:pt x="1031" y="1270"/>
                  </a:lnTo>
                  <a:lnTo>
                    <a:pt x="1032" y="1272"/>
                  </a:lnTo>
                  <a:lnTo>
                    <a:pt x="1035" y="1275"/>
                  </a:lnTo>
                  <a:lnTo>
                    <a:pt x="1038" y="1278"/>
                  </a:lnTo>
                  <a:lnTo>
                    <a:pt x="1042" y="1280"/>
                  </a:lnTo>
                  <a:lnTo>
                    <a:pt x="1046" y="1281"/>
                  </a:lnTo>
                  <a:lnTo>
                    <a:pt x="1049" y="1281"/>
                  </a:lnTo>
                  <a:lnTo>
                    <a:pt x="1050" y="1280"/>
                  </a:lnTo>
                  <a:lnTo>
                    <a:pt x="1052" y="1278"/>
                  </a:lnTo>
                  <a:lnTo>
                    <a:pt x="1053" y="1275"/>
                  </a:lnTo>
                  <a:lnTo>
                    <a:pt x="1054" y="1273"/>
                  </a:lnTo>
                  <a:lnTo>
                    <a:pt x="1056" y="1270"/>
                  </a:lnTo>
                  <a:lnTo>
                    <a:pt x="1059" y="1269"/>
                  </a:lnTo>
                  <a:lnTo>
                    <a:pt x="1062" y="1269"/>
                  </a:lnTo>
                  <a:lnTo>
                    <a:pt x="1066" y="1269"/>
                  </a:lnTo>
                  <a:lnTo>
                    <a:pt x="1070" y="1270"/>
                  </a:lnTo>
                  <a:lnTo>
                    <a:pt x="1072" y="1273"/>
                  </a:lnTo>
                  <a:lnTo>
                    <a:pt x="1075" y="1275"/>
                  </a:lnTo>
                  <a:lnTo>
                    <a:pt x="1077" y="1280"/>
                  </a:lnTo>
                  <a:lnTo>
                    <a:pt x="1081" y="1279"/>
                  </a:lnTo>
                  <a:lnTo>
                    <a:pt x="1083" y="1278"/>
                  </a:lnTo>
                  <a:lnTo>
                    <a:pt x="1087" y="1276"/>
                  </a:lnTo>
                  <a:lnTo>
                    <a:pt x="1089" y="1274"/>
                  </a:lnTo>
                  <a:lnTo>
                    <a:pt x="1090" y="1272"/>
                  </a:lnTo>
                  <a:lnTo>
                    <a:pt x="1093" y="1272"/>
                  </a:lnTo>
                  <a:lnTo>
                    <a:pt x="1093" y="1274"/>
                  </a:lnTo>
                  <a:lnTo>
                    <a:pt x="1094" y="1275"/>
                  </a:lnTo>
                  <a:lnTo>
                    <a:pt x="1095" y="1275"/>
                  </a:lnTo>
                  <a:lnTo>
                    <a:pt x="1096" y="1275"/>
                  </a:lnTo>
                  <a:lnTo>
                    <a:pt x="1097" y="1275"/>
                  </a:lnTo>
                  <a:lnTo>
                    <a:pt x="1097" y="1274"/>
                  </a:lnTo>
                  <a:lnTo>
                    <a:pt x="1097" y="1273"/>
                  </a:lnTo>
                  <a:lnTo>
                    <a:pt x="1097" y="1272"/>
                  </a:lnTo>
                  <a:lnTo>
                    <a:pt x="1099" y="1272"/>
                  </a:lnTo>
                  <a:lnTo>
                    <a:pt x="1101" y="1270"/>
                  </a:lnTo>
                  <a:lnTo>
                    <a:pt x="1103" y="1269"/>
                  </a:lnTo>
                  <a:lnTo>
                    <a:pt x="1106" y="1269"/>
                  </a:lnTo>
                  <a:lnTo>
                    <a:pt x="1108" y="1270"/>
                  </a:lnTo>
                  <a:lnTo>
                    <a:pt x="1112" y="1272"/>
                  </a:lnTo>
                  <a:lnTo>
                    <a:pt x="1111" y="1262"/>
                  </a:lnTo>
                  <a:lnTo>
                    <a:pt x="1113" y="1253"/>
                  </a:lnTo>
                  <a:lnTo>
                    <a:pt x="1119" y="1249"/>
                  </a:lnTo>
                  <a:lnTo>
                    <a:pt x="1126" y="1249"/>
                  </a:lnTo>
                  <a:lnTo>
                    <a:pt x="1135" y="1253"/>
                  </a:lnTo>
                  <a:lnTo>
                    <a:pt x="1141" y="1261"/>
                  </a:lnTo>
                  <a:lnTo>
                    <a:pt x="1144" y="1263"/>
                  </a:lnTo>
                  <a:lnTo>
                    <a:pt x="1150" y="1264"/>
                  </a:lnTo>
                  <a:lnTo>
                    <a:pt x="1156" y="1264"/>
                  </a:lnTo>
                  <a:lnTo>
                    <a:pt x="1162" y="1266"/>
                  </a:lnTo>
                  <a:lnTo>
                    <a:pt x="1165" y="1267"/>
                  </a:lnTo>
                  <a:lnTo>
                    <a:pt x="1167" y="1267"/>
                  </a:lnTo>
                  <a:lnTo>
                    <a:pt x="1170" y="1266"/>
                  </a:lnTo>
                  <a:lnTo>
                    <a:pt x="1172" y="1264"/>
                  </a:lnTo>
                  <a:lnTo>
                    <a:pt x="1174" y="1263"/>
                  </a:lnTo>
                  <a:lnTo>
                    <a:pt x="1177" y="1263"/>
                  </a:lnTo>
                  <a:lnTo>
                    <a:pt x="1178" y="1264"/>
                  </a:lnTo>
                  <a:lnTo>
                    <a:pt x="1179" y="1266"/>
                  </a:lnTo>
                  <a:lnTo>
                    <a:pt x="1180" y="1266"/>
                  </a:lnTo>
                  <a:lnTo>
                    <a:pt x="1182" y="1267"/>
                  </a:lnTo>
                  <a:lnTo>
                    <a:pt x="1183" y="1267"/>
                  </a:lnTo>
                  <a:lnTo>
                    <a:pt x="1184" y="1268"/>
                  </a:lnTo>
                  <a:lnTo>
                    <a:pt x="1184" y="1269"/>
                  </a:lnTo>
                  <a:lnTo>
                    <a:pt x="1183" y="1270"/>
                  </a:lnTo>
                  <a:lnTo>
                    <a:pt x="1179" y="1282"/>
                  </a:lnTo>
                  <a:lnTo>
                    <a:pt x="1174" y="1294"/>
                  </a:lnTo>
                  <a:lnTo>
                    <a:pt x="1178" y="1294"/>
                  </a:lnTo>
                  <a:lnTo>
                    <a:pt x="1180" y="1296"/>
                  </a:lnTo>
                  <a:lnTo>
                    <a:pt x="1183" y="1297"/>
                  </a:lnTo>
                  <a:lnTo>
                    <a:pt x="1185" y="1299"/>
                  </a:lnTo>
                  <a:lnTo>
                    <a:pt x="1186" y="1302"/>
                  </a:lnTo>
                  <a:lnTo>
                    <a:pt x="1189" y="1304"/>
                  </a:lnTo>
                  <a:lnTo>
                    <a:pt x="1190" y="1306"/>
                  </a:lnTo>
                  <a:lnTo>
                    <a:pt x="1192" y="1308"/>
                  </a:lnTo>
                  <a:lnTo>
                    <a:pt x="1203" y="1310"/>
                  </a:lnTo>
                  <a:lnTo>
                    <a:pt x="1214" y="1311"/>
                  </a:lnTo>
                  <a:lnTo>
                    <a:pt x="1215" y="1311"/>
                  </a:lnTo>
                  <a:lnTo>
                    <a:pt x="1216" y="1312"/>
                  </a:lnTo>
                  <a:lnTo>
                    <a:pt x="1218" y="1314"/>
                  </a:lnTo>
                  <a:lnTo>
                    <a:pt x="1219" y="1315"/>
                  </a:lnTo>
                  <a:lnTo>
                    <a:pt x="1220" y="1317"/>
                  </a:lnTo>
                  <a:lnTo>
                    <a:pt x="1225" y="1317"/>
                  </a:lnTo>
                  <a:lnTo>
                    <a:pt x="1229" y="1317"/>
                  </a:lnTo>
                  <a:lnTo>
                    <a:pt x="1230" y="1318"/>
                  </a:lnTo>
                  <a:lnTo>
                    <a:pt x="1230" y="1320"/>
                  </a:lnTo>
                  <a:lnTo>
                    <a:pt x="1229" y="1320"/>
                  </a:lnTo>
                  <a:lnTo>
                    <a:pt x="1229" y="1321"/>
                  </a:lnTo>
                  <a:lnTo>
                    <a:pt x="1231" y="1322"/>
                  </a:lnTo>
                  <a:lnTo>
                    <a:pt x="1233" y="1322"/>
                  </a:lnTo>
                  <a:lnTo>
                    <a:pt x="1238" y="1322"/>
                  </a:lnTo>
                  <a:lnTo>
                    <a:pt x="1244" y="1316"/>
                  </a:lnTo>
                  <a:lnTo>
                    <a:pt x="1250" y="1315"/>
                  </a:lnTo>
                  <a:lnTo>
                    <a:pt x="1259" y="1317"/>
                  </a:lnTo>
                  <a:lnTo>
                    <a:pt x="1266" y="1321"/>
                  </a:lnTo>
                  <a:lnTo>
                    <a:pt x="1274" y="1326"/>
                  </a:lnTo>
                  <a:lnTo>
                    <a:pt x="1281" y="1329"/>
                  </a:lnTo>
                  <a:lnTo>
                    <a:pt x="1279" y="1339"/>
                  </a:lnTo>
                  <a:lnTo>
                    <a:pt x="1280" y="1350"/>
                  </a:lnTo>
                  <a:lnTo>
                    <a:pt x="1285" y="1359"/>
                  </a:lnTo>
                  <a:lnTo>
                    <a:pt x="1294" y="1367"/>
                  </a:lnTo>
                  <a:lnTo>
                    <a:pt x="1303" y="1369"/>
                  </a:lnTo>
                  <a:lnTo>
                    <a:pt x="1314" y="1368"/>
                  </a:lnTo>
                  <a:lnTo>
                    <a:pt x="1315" y="1367"/>
                  </a:lnTo>
                  <a:lnTo>
                    <a:pt x="1315" y="1365"/>
                  </a:lnTo>
                  <a:lnTo>
                    <a:pt x="1314" y="1364"/>
                  </a:lnTo>
                  <a:lnTo>
                    <a:pt x="1313" y="1364"/>
                  </a:lnTo>
                  <a:lnTo>
                    <a:pt x="1313" y="1363"/>
                  </a:lnTo>
                  <a:lnTo>
                    <a:pt x="1313" y="1361"/>
                  </a:lnTo>
                  <a:lnTo>
                    <a:pt x="1314" y="1359"/>
                  </a:lnTo>
                  <a:lnTo>
                    <a:pt x="1312" y="1358"/>
                  </a:lnTo>
                  <a:lnTo>
                    <a:pt x="1309" y="1357"/>
                  </a:lnTo>
                  <a:lnTo>
                    <a:pt x="1307" y="1357"/>
                  </a:lnTo>
                  <a:lnTo>
                    <a:pt x="1304" y="1356"/>
                  </a:lnTo>
                  <a:lnTo>
                    <a:pt x="1302" y="1356"/>
                  </a:lnTo>
                  <a:lnTo>
                    <a:pt x="1300" y="1355"/>
                  </a:lnTo>
                  <a:lnTo>
                    <a:pt x="1300" y="1352"/>
                  </a:lnTo>
                  <a:lnTo>
                    <a:pt x="1300" y="1350"/>
                  </a:lnTo>
                  <a:lnTo>
                    <a:pt x="1304" y="1335"/>
                  </a:lnTo>
                  <a:lnTo>
                    <a:pt x="1312" y="1322"/>
                  </a:lnTo>
                  <a:lnTo>
                    <a:pt x="1320" y="1312"/>
                  </a:lnTo>
                  <a:lnTo>
                    <a:pt x="1330" y="1309"/>
                  </a:lnTo>
                  <a:lnTo>
                    <a:pt x="1340" y="1310"/>
                  </a:lnTo>
                  <a:lnTo>
                    <a:pt x="1351" y="1311"/>
                  </a:lnTo>
                  <a:lnTo>
                    <a:pt x="1361" y="1312"/>
                  </a:lnTo>
                  <a:lnTo>
                    <a:pt x="1371" y="1309"/>
                  </a:lnTo>
                  <a:lnTo>
                    <a:pt x="1383" y="1303"/>
                  </a:lnTo>
                  <a:lnTo>
                    <a:pt x="1393" y="1299"/>
                  </a:lnTo>
                  <a:lnTo>
                    <a:pt x="1397" y="1296"/>
                  </a:lnTo>
                  <a:lnTo>
                    <a:pt x="1401" y="1291"/>
                  </a:lnTo>
                  <a:lnTo>
                    <a:pt x="1405" y="1286"/>
                  </a:lnTo>
                  <a:lnTo>
                    <a:pt x="1410" y="1282"/>
                  </a:lnTo>
                  <a:lnTo>
                    <a:pt x="1416" y="1284"/>
                  </a:lnTo>
                  <a:lnTo>
                    <a:pt x="1417" y="1285"/>
                  </a:lnTo>
                  <a:lnTo>
                    <a:pt x="1419" y="1286"/>
                  </a:lnTo>
                  <a:lnTo>
                    <a:pt x="1420" y="1287"/>
                  </a:lnTo>
                  <a:lnTo>
                    <a:pt x="1421" y="1288"/>
                  </a:lnTo>
                  <a:lnTo>
                    <a:pt x="1422" y="1288"/>
                  </a:lnTo>
                  <a:lnTo>
                    <a:pt x="1423" y="1288"/>
                  </a:lnTo>
                  <a:lnTo>
                    <a:pt x="1423" y="1286"/>
                  </a:lnTo>
                  <a:lnTo>
                    <a:pt x="1425" y="1285"/>
                  </a:lnTo>
                  <a:lnTo>
                    <a:pt x="1427" y="1282"/>
                  </a:lnTo>
                  <a:lnTo>
                    <a:pt x="1431" y="1280"/>
                  </a:lnTo>
                  <a:lnTo>
                    <a:pt x="1431" y="1281"/>
                  </a:lnTo>
                  <a:lnTo>
                    <a:pt x="1431" y="1282"/>
                  </a:lnTo>
                  <a:lnTo>
                    <a:pt x="1433" y="1282"/>
                  </a:lnTo>
                  <a:lnTo>
                    <a:pt x="1435" y="1282"/>
                  </a:lnTo>
                  <a:lnTo>
                    <a:pt x="1437" y="1282"/>
                  </a:lnTo>
                  <a:lnTo>
                    <a:pt x="1438" y="1281"/>
                  </a:lnTo>
                  <a:lnTo>
                    <a:pt x="1440" y="1281"/>
                  </a:lnTo>
                  <a:lnTo>
                    <a:pt x="1443" y="1280"/>
                  </a:lnTo>
                  <a:lnTo>
                    <a:pt x="1445" y="1280"/>
                  </a:lnTo>
                  <a:lnTo>
                    <a:pt x="1448" y="1280"/>
                  </a:lnTo>
                  <a:lnTo>
                    <a:pt x="1450" y="1281"/>
                  </a:lnTo>
                  <a:lnTo>
                    <a:pt x="1451" y="1282"/>
                  </a:lnTo>
                  <a:lnTo>
                    <a:pt x="1454" y="1287"/>
                  </a:lnTo>
                  <a:lnTo>
                    <a:pt x="1464" y="1280"/>
                  </a:lnTo>
                  <a:lnTo>
                    <a:pt x="1479" y="1276"/>
                  </a:lnTo>
                  <a:lnTo>
                    <a:pt x="1480" y="1276"/>
                  </a:lnTo>
                  <a:lnTo>
                    <a:pt x="1481" y="1275"/>
                  </a:lnTo>
                  <a:lnTo>
                    <a:pt x="1484" y="1274"/>
                  </a:lnTo>
                  <a:lnTo>
                    <a:pt x="1486" y="1273"/>
                  </a:lnTo>
                  <a:lnTo>
                    <a:pt x="1496" y="1273"/>
                  </a:lnTo>
                  <a:lnTo>
                    <a:pt x="1505" y="1273"/>
                  </a:lnTo>
                  <a:lnTo>
                    <a:pt x="1514" y="1272"/>
                  </a:lnTo>
                  <a:lnTo>
                    <a:pt x="1521" y="1268"/>
                  </a:lnTo>
                  <a:lnTo>
                    <a:pt x="1527" y="1261"/>
                  </a:lnTo>
                  <a:lnTo>
                    <a:pt x="1533" y="1253"/>
                  </a:lnTo>
                  <a:lnTo>
                    <a:pt x="1539" y="1247"/>
                  </a:lnTo>
                  <a:lnTo>
                    <a:pt x="1546" y="1245"/>
                  </a:lnTo>
                  <a:lnTo>
                    <a:pt x="1555" y="1244"/>
                  </a:lnTo>
                  <a:lnTo>
                    <a:pt x="1561" y="1239"/>
                  </a:lnTo>
                  <a:lnTo>
                    <a:pt x="1567" y="1233"/>
                  </a:lnTo>
                  <a:lnTo>
                    <a:pt x="1571" y="1228"/>
                  </a:lnTo>
                  <a:lnTo>
                    <a:pt x="1579" y="1225"/>
                  </a:lnTo>
                  <a:lnTo>
                    <a:pt x="1577" y="1222"/>
                  </a:lnTo>
                  <a:lnTo>
                    <a:pt x="1577" y="1221"/>
                  </a:lnTo>
                  <a:lnTo>
                    <a:pt x="1576" y="1220"/>
                  </a:lnTo>
                  <a:lnTo>
                    <a:pt x="1577" y="1217"/>
                  </a:lnTo>
                  <a:lnTo>
                    <a:pt x="1591" y="1202"/>
                  </a:lnTo>
                  <a:lnTo>
                    <a:pt x="1608" y="1192"/>
                  </a:lnTo>
                  <a:lnTo>
                    <a:pt x="1628" y="1189"/>
                  </a:lnTo>
                  <a:lnTo>
                    <a:pt x="1630" y="1187"/>
                  </a:lnTo>
                  <a:lnTo>
                    <a:pt x="1633" y="1186"/>
                  </a:lnTo>
                  <a:lnTo>
                    <a:pt x="1636" y="1184"/>
                  </a:lnTo>
                  <a:lnTo>
                    <a:pt x="1639" y="1181"/>
                  </a:lnTo>
                  <a:lnTo>
                    <a:pt x="1641" y="1180"/>
                  </a:lnTo>
                  <a:lnTo>
                    <a:pt x="1635" y="1179"/>
                  </a:lnTo>
                  <a:lnTo>
                    <a:pt x="1630" y="1180"/>
                  </a:lnTo>
                  <a:lnTo>
                    <a:pt x="1626" y="1183"/>
                  </a:lnTo>
                  <a:lnTo>
                    <a:pt x="1622" y="1181"/>
                  </a:lnTo>
                  <a:lnTo>
                    <a:pt x="1621" y="1178"/>
                  </a:lnTo>
                  <a:lnTo>
                    <a:pt x="1623" y="1174"/>
                  </a:lnTo>
                  <a:lnTo>
                    <a:pt x="1627" y="1170"/>
                  </a:lnTo>
                  <a:lnTo>
                    <a:pt x="1629" y="1167"/>
                  </a:lnTo>
                  <a:lnTo>
                    <a:pt x="1629" y="1162"/>
                  </a:lnTo>
                  <a:lnTo>
                    <a:pt x="1628" y="1160"/>
                  </a:lnTo>
                  <a:lnTo>
                    <a:pt x="1628" y="1157"/>
                  </a:lnTo>
                  <a:lnTo>
                    <a:pt x="1628" y="1155"/>
                  </a:lnTo>
                  <a:lnTo>
                    <a:pt x="1642" y="1136"/>
                  </a:lnTo>
                  <a:lnTo>
                    <a:pt x="1657" y="1119"/>
                  </a:lnTo>
                  <a:lnTo>
                    <a:pt x="1665" y="1107"/>
                  </a:lnTo>
                  <a:lnTo>
                    <a:pt x="1673" y="1093"/>
                  </a:lnTo>
                  <a:lnTo>
                    <a:pt x="1682" y="1081"/>
                  </a:lnTo>
                  <a:lnTo>
                    <a:pt x="1693" y="1072"/>
                  </a:lnTo>
                  <a:lnTo>
                    <a:pt x="1695" y="1067"/>
                  </a:lnTo>
                  <a:lnTo>
                    <a:pt x="1697" y="1062"/>
                  </a:lnTo>
                  <a:lnTo>
                    <a:pt x="1698" y="1056"/>
                  </a:lnTo>
                  <a:lnTo>
                    <a:pt x="1701" y="1053"/>
                  </a:lnTo>
                  <a:lnTo>
                    <a:pt x="1703" y="1050"/>
                  </a:lnTo>
                  <a:lnTo>
                    <a:pt x="1703" y="1049"/>
                  </a:lnTo>
                  <a:lnTo>
                    <a:pt x="1701" y="1047"/>
                  </a:lnTo>
                  <a:lnTo>
                    <a:pt x="1700" y="1045"/>
                  </a:lnTo>
                  <a:lnTo>
                    <a:pt x="1706" y="1032"/>
                  </a:lnTo>
                  <a:lnTo>
                    <a:pt x="1713" y="1020"/>
                  </a:lnTo>
                  <a:lnTo>
                    <a:pt x="1723" y="1009"/>
                  </a:lnTo>
                  <a:lnTo>
                    <a:pt x="1725" y="1009"/>
                  </a:lnTo>
                  <a:lnTo>
                    <a:pt x="1727" y="1008"/>
                  </a:lnTo>
                  <a:lnTo>
                    <a:pt x="1729" y="1008"/>
                  </a:lnTo>
                  <a:lnTo>
                    <a:pt x="1730" y="1007"/>
                  </a:lnTo>
                  <a:lnTo>
                    <a:pt x="1731" y="1006"/>
                  </a:lnTo>
                  <a:lnTo>
                    <a:pt x="1731" y="997"/>
                  </a:lnTo>
                  <a:lnTo>
                    <a:pt x="1730" y="988"/>
                  </a:lnTo>
                  <a:lnTo>
                    <a:pt x="1733" y="978"/>
                  </a:lnTo>
                  <a:lnTo>
                    <a:pt x="1718" y="973"/>
                  </a:lnTo>
                  <a:lnTo>
                    <a:pt x="1704" y="968"/>
                  </a:lnTo>
                  <a:lnTo>
                    <a:pt x="1705" y="966"/>
                  </a:lnTo>
                  <a:lnTo>
                    <a:pt x="1704" y="965"/>
                  </a:lnTo>
                  <a:lnTo>
                    <a:pt x="1704" y="964"/>
                  </a:lnTo>
                  <a:lnTo>
                    <a:pt x="1703" y="962"/>
                  </a:lnTo>
                  <a:lnTo>
                    <a:pt x="1701" y="961"/>
                  </a:lnTo>
                  <a:lnTo>
                    <a:pt x="1700" y="959"/>
                  </a:lnTo>
                  <a:lnTo>
                    <a:pt x="1700" y="958"/>
                  </a:lnTo>
                  <a:lnTo>
                    <a:pt x="1703" y="949"/>
                  </a:lnTo>
                  <a:lnTo>
                    <a:pt x="1705" y="941"/>
                  </a:lnTo>
                  <a:lnTo>
                    <a:pt x="1711" y="935"/>
                  </a:lnTo>
                  <a:lnTo>
                    <a:pt x="1706" y="933"/>
                  </a:lnTo>
                  <a:lnTo>
                    <a:pt x="1700" y="933"/>
                  </a:lnTo>
                  <a:lnTo>
                    <a:pt x="1694" y="933"/>
                  </a:lnTo>
                  <a:lnTo>
                    <a:pt x="1686" y="933"/>
                  </a:lnTo>
                  <a:lnTo>
                    <a:pt x="1676" y="936"/>
                  </a:lnTo>
                  <a:lnTo>
                    <a:pt x="1668" y="936"/>
                  </a:lnTo>
                  <a:lnTo>
                    <a:pt x="1660" y="932"/>
                  </a:lnTo>
                  <a:lnTo>
                    <a:pt x="1653" y="927"/>
                  </a:lnTo>
                  <a:lnTo>
                    <a:pt x="1645" y="924"/>
                  </a:lnTo>
                  <a:lnTo>
                    <a:pt x="1636" y="923"/>
                  </a:lnTo>
                  <a:lnTo>
                    <a:pt x="1650" y="923"/>
                  </a:lnTo>
                  <a:lnTo>
                    <a:pt x="1662" y="925"/>
                  </a:lnTo>
                  <a:lnTo>
                    <a:pt x="1674" y="925"/>
                  </a:lnTo>
                  <a:lnTo>
                    <a:pt x="1676" y="924"/>
                  </a:lnTo>
                  <a:lnTo>
                    <a:pt x="1679" y="921"/>
                  </a:lnTo>
                  <a:lnTo>
                    <a:pt x="1681" y="919"/>
                  </a:lnTo>
                  <a:lnTo>
                    <a:pt x="1682" y="917"/>
                  </a:lnTo>
                  <a:lnTo>
                    <a:pt x="1685" y="913"/>
                  </a:lnTo>
                  <a:lnTo>
                    <a:pt x="1688" y="911"/>
                  </a:lnTo>
                  <a:lnTo>
                    <a:pt x="1691" y="909"/>
                  </a:lnTo>
                  <a:lnTo>
                    <a:pt x="1694" y="908"/>
                  </a:lnTo>
                  <a:lnTo>
                    <a:pt x="1698" y="907"/>
                  </a:lnTo>
                  <a:lnTo>
                    <a:pt x="1700" y="906"/>
                  </a:lnTo>
                  <a:lnTo>
                    <a:pt x="1704" y="905"/>
                  </a:lnTo>
                  <a:lnTo>
                    <a:pt x="1693" y="900"/>
                  </a:lnTo>
                  <a:lnTo>
                    <a:pt x="1685" y="894"/>
                  </a:lnTo>
                  <a:lnTo>
                    <a:pt x="1674" y="874"/>
                  </a:lnTo>
                  <a:lnTo>
                    <a:pt x="1665" y="853"/>
                  </a:lnTo>
                  <a:lnTo>
                    <a:pt x="1662" y="849"/>
                  </a:lnTo>
                  <a:lnTo>
                    <a:pt x="1657" y="847"/>
                  </a:lnTo>
                  <a:lnTo>
                    <a:pt x="1651" y="846"/>
                  </a:lnTo>
                  <a:lnTo>
                    <a:pt x="1644" y="843"/>
                  </a:lnTo>
                  <a:lnTo>
                    <a:pt x="1640" y="838"/>
                  </a:lnTo>
                  <a:lnTo>
                    <a:pt x="1639" y="835"/>
                  </a:lnTo>
                  <a:lnTo>
                    <a:pt x="1638" y="831"/>
                  </a:lnTo>
                  <a:lnTo>
                    <a:pt x="1636" y="828"/>
                  </a:lnTo>
                  <a:lnTo>
                    <a:pt x="1635" y="824"/>
                  </a:lnTo>
                  <a:lnTo>
                    <a:pt x="1634" y="820"/>
                  </a:lnTo>
                  <a:lnTo>
                    <a:pt x="1632" y="819"/>
                  </a:lnTo>
                  <a:lnTo>
                    <a:pt x="1629" y="818"/>
                  </a:lnTo>
                  <a:lnTo>
                    <a:pt x="1627" y="818"/>
                  </a:lnTo>
                  <a:lnTo>
                    <a:pt x="1623" y="817"/>
                  </a:lnTo>
                  <a:lnTo>
                    <a:pt x="1621" y="816"/>
                  </a:lnTo>
                  <a:lnTo>
                    <a:pt x="1623" y="814"/>
                  </a:lnTo>
                  <a:lnTo>
                    <a:pt x="1624" y="813"/>
                  </a:lnTo>
                  <a:lnTo>
                    <a:pt x="1626" y="812"/>
                  </a:lnTo>
                  <a:lnTo>
                    <a:pt x="1626" y="810"/>
                  </a:lnTo>
                  <a:lnTo>
                    <a:pt x="1626" y="807"/>
                  </a:lnTo>
                  <a:lnTo>
                    <a:pt x="1626" y="806"/>
                  </a:lnTo>
                  <a:lnTo>
                    <a:pt x="1627" y="803"/>
                  </a:lnTo>
                  <a:lnTo>
                    <a:pt x="1628" y="802"/>
                  </a:lnTo>
                  <a:lnTo>
                    <a:pt x="1632" y="800"/>
                  </a:lnTo>
                  <a:lnTo>
                    <a:pt x="1635" y="797"/>
                  </a:lnTo>
                  <a:lnTo>
                    <a:pt x="1639" y="795"/>
                  </a:lnTo>
                  <a:lnTo>
                    <a:pt x="1642" y="793"/>
                  </a:lnTo>
                  <a:lnTo>
                    <a:pt x="1646" y="789"/>
                  </a:lnTo>
                  <a:lnTo>
                    <a:pt x="1651" y="781"/>
                  </a:lnTo>
                  <a:lnTo>
                    <a:pt x="1653" y="770"/>
                  </a:lnTo>
                  <a:lnTo>
                    <a:pt x="1651" y="760"/>
                  </a:lnTo>
                  <a:lnTo>
                    <a:pt x="1658" y="764"/>
                  </a:lnTo>
                  <a:lnTo>
                    <a:pt x="1665" y="764"/>
                  </a:lnTo>
                  <a:lnTo>
                    <a:pt x="1673" y="761"/>
                  </a:lnTo>
                  <a:lnTo>
                    <a:pt x="1677" y="757"/>
                  </a:lnTo>
                  <a:lnTo>
                    <a:pt x="1689" y="745"/>
                  </a:lnTo>
                  <a:lnTo>
                    <a:pt x="1705" y="736"/>
                  </a:lnTo>
                  <a:lnTo>
                    <a:pt x="1721" y="731"/>
                  </a:lnTo>
                  <a:lnTo>
                    <a:pt x="1738" y="729"/>
                  </a:lnTo>
                  <a:lnTo>
                    <a:pt x="1756" y="728"/>
                  </a:lnTo>
                  <a:lnTo>
                    <a:pt x="1757" y="725"/>
                  </a:lnTo>
                  <a:lnTo>
                    <a:pt x="1757" y="720"/>
                  </a:lnTo>
                  <a:lnTo>
                    <a:pt x="1758" y="714"/>
                  </a:lnTo>
                  <a:lnTo>
                    <a:pt x="1762" y="708"/>
                  </a:lnTo>
                  <a:lnTo>
                    <a:pt x="1763" y="706"/>
                  </a:lnTo>
                  <a:lnTo>
                    <a:pt x="1763" y="705"/>
                  </a:lnTo>
                  <a:lnTo>
                    <a:pt x="1764" y="701"/>
                  </a:lnTo>
                  <a:lnTo>
                    <a:pt x="1763" y="699"/>
                  </a:lnTo>
                  <a:lnTo>
                    <a:pt x="1763" y="698"/>
                  </a:lnTo>
                  <a:lnTo>
                    <a:pt x="1762" y="696"/>
                  </a:lnTo>
                  <a:lnTo>
                    <a:pt x="1753" y="693"/>
                  </a:lnTo>
                  <a:lnTo>
                    <a:pt x="1745" y="689"/>
                  </a:lnTo>
                  <a:lnTo>
                    <a:pt x="1736" y="688"/>
                  </a:lnTo>
                  <a:lnTo>
                    <a:pt x="1727" y="688"/>
                  </a:lnTo>
                  <a:lnTo>
                    <a:pt x="1719" y="690"/>
                  </a:lnTo>
                  <a:lnTo>
                    <a:pt x="1713" y="698"/>
                  </a:lnTo>
                  <a:lnTo>
                    <a:pt x="1703" y="689"/>
                  </a:lnTo>
                  <a:lnTo>
                    <a:pt x="1691" y="684"/>
                  </a:lnTo>
                  <a:lnTo>
                    <a:pt x="1677" y="682"/>
                  </a:lnTo>
                  <a:lnTo>
                    <a:pt x="1663" y="681"/>
                  </a:lnTo>
                  <a:lnTo>
                    <a:pt x="1648" y="681"/>
                  </a:lnTo>
                  <a:lnTo>
                    <a:pt x="1648" y="687"/>
                  </a:lnTo>
                  <a:lnTo>
                    <a:pt x="1648" y="692"/>
                  </a:lnTo>
                  <a:lnTo>
                    <a:pt x="1648" y="698"/>
                  </a:lnTo>
                  <a:lnTo>
                    <a:pt x="1644" y="707"/>
                  </a:lnTo>
                  <a:lnTo>
                    <a:pt x="1635" y="713"/>
                  </a:lnTo>
                  <a:lnTo>
                    <a:pt x="1626" y="718"/>
                  </a:lnTo>
                  <a:lnTo>
                    <a:pt x="1616" y="720"/>
                  </a:lnTo>
                  <a:lnTo>
                    <a:pt x="1616" y="712"/>
                  </a:lnTo>
                  <a:lnTo>
                    <a:pt x="1618" y="702"/>
                  </a:lnTo>
                  <a:lnTo>
                    <a:pt x="1621" y="694"/>
                  </a:lnTo>
                  <a:lnTo>
                    <a:pt x="1621" y="687"/>
                  </a:lnTo>
                  <a:lnTo>
                    <a:pt x="1617" y="681"/>
                  </a:lnTo>
                  <a:lnTo>
                    <a:pt x="1610" y="677"/>
                  </a:lnTo>
                  <a:lnTo>
                    <a:pt x="1600" y="676"/>
                  </a:lnTo>
                  <a:lnTo>
                    <a:pt x="1591" y="676"/>
                  </a:lnTo>
                  <a:lnTo>
                    <a:pt x="1581" y="676"/>
                  </a:lnTo>
                  <a:lnTo>
                    <a:pt x="1573" y="674"/>
                  </a:lnTo>
                  <a:lnTo>
                    <a:pt x="1567" y="669"/>
                  </a:lnTo>
                  <a:lnTo>
                    <a:pt x="1563" y="663"/>
                  </a:lnTo>
                  <a:lnTo>
                    <a:pt x="1563" y="655"/>
                  </a:lnTo>
                  <a:lnTo>
                    <a:pt x="1565" y="649"/>
                  </a:lnTo>
                  <a:lnTo>
                    <a:pt x="1568" y="647"/>
                  </a:lnTo>
                  <a:lnTo>
                    <a:pt x="1570" y="645"/>
                  </a:lnTo>
                  <a:lnTo>
                    <a:pt x="1573" y="642"/>
                  </a:lnTo>
                  <a:lnTo>
                    <a:pt x="1576" y="640"/>
                  </a:lnTo>
                  <a:lnTo>
                    <a:pt x="1580" y="640"/>
                  </a:lnTo>
                  <a:lnTo>
                    <a:pt x="1583" y="639"/>
                  </a:lnTo>
                  <a:lnTo>
                    <a:pt x="1583" y="641"/>
                  </a:lnTo>
                  <a:lnTo>
                    <a:pt x="1585" y="641"/>
                  </a:lnTo>
                  <a:lnTo>
                    <a:pt x="1586" y="641"/>
                  </a:lnTo>
                  <a:lnTo>
                    <a:pt x="1587" y="641"/>
                  </a:lnTo>
                  <a:lnTo>
                    <a:pt x="1588" y="642"/>
                  </a:lnTo>
                  <a:lnTo>
                    <a:pt x="1588" y="645"/>
                  </a:lnTo>
                  <a:lnTo>
                    <a:pt x="1598" y="643"/>
                  </a:lnTo>
                  <a:lnTo>
                    <a:pt x="1606" y="640"/>
                  </a:lnTo>
                  <a:lnTo>
                    <a:pt x="1616" y="639"/>
                  </a:lnTo>
                  <a:lnTo>
                    <a:pt x="1616" y="637"/>
                  </a:lnTo>
                  <a:lnTo>
                    <a:pt x="1617" y="636"/>
                  </a:lnTo>
                  <a:lnTo>
                    <a:pt x="1620" y="635"/>
                  </a:lnTo>
                  <a:lnTo>
                    <a:pt x="1621" y="635"/>
                  </a:lnTo>
                  <a:lnTo>
                    <a:pt x="1623" y="634"/>
                  </a:lnTo>
                  <a:lnTo>
                    <a:pt x="1624" y="634"/>
                  </a:lnTo>
                  <a:lnTo>
                    <a:pt x="1624" y="633"/>
                  </a:lnTo>
                  <a:lnTo>
                    <a:pt x="1626" y="625"/>
                  </a:lnTo>
                  <a:lnTo>
                    <a:pt x="1626" y="618"/>
                  </a:lnTo>
                  <a:lnTo>
                    <a:pt x="1628" y="612"/>
                  </a:lnTo>
                  <a:lnTo>
                    <a:pt x="1634" y="606"/>
                  </a:lnTo>
                  <a:lnTo>
                    <a:pt x="1642" y="604"/>
                  </a:lnTo>
                  <a:lnTo>
                    <a:pt x="1650" y="601"/>
                  </a:lnTo>
                  <a:lnTo>
                    <a:pt x="1658" y="598"/>
                  </a:lnTo>
                  <a:lnTo>
                    <a:pt x="1670" y="587"/>
                  </a:lnTo>
                  <a:lnTo>
                    <a:pt x="1683" y="581"/>
                  </a:lnTo>
                  <a:lnTo>
                    <a:pt x="1691" y="578"/>
                  </a:lnTo>
                  <a:lnTo>
                    <a:pt x="1699" y="578"/>
                  </a:lnTo>
                  <a:lnTo>
                    <a:pt x="1706" y="581"/>
                  </a:lnTo>
                  <a:lnTo>
                    <a:pt x="1707" y="582"/>
                  </a:lnTo>
                  <a:lnTo>
                    <a:pt x="1707" y="583"/>
                  </a:lnTo>
                  <a:lnTo>
                    <a:pt x="1707" y="586"/>
                  </a:lnTo>
                  <a:lnTo>
                    <a:pt x="1707" y="589"/>
                  </a:lnTo>
                  <a:lnTo>
                    <a:pt x="1706" y="592"/>
                  </a:lnTo>
                  <a:lnTo>
                    <a:pt x="1706" y="595"/>
                  </a:lnTo>
                  <a:lnTo>
                    <a:pt x="1705" y="598"/>
                  </a:lnTo>
                  <a:lnTo>
                    <a:pt x="1705" y="600"/>
                  </a:lnTo>
                  <a:lnTo>
                    <a:pt x="1704" y="604"/>
                  </a:lnTo>
                  <a:lnTo>
                    <a:pt x="1701" y="606"/>
                  </a:lnTo>
                  <a:lnTo>
                    <a:pt x="1699" y="609"/>
                  </a:lnTo>
                  <a:lnTo>
                    <a:pt x="1697" y="611"/>
                  </a:lnTo>
                  <a:lnTo>
                    <a:pt x="1693" y="612"/>
                  </a:lnTo>
                  <a:lnTo>
                    <a:pt x="1689" y="613"/>
                  </a:lnTo>
                  <a:lnTo>
                    <a:pt x="1687" y="616"/>
                  </a:lnTo>
                  <a:lnTo>
                    <a:pt x="1685" y="618"/>
                  </a:lnTo>
                  <a:lnTo>
                    <a:pt x="1685" y="621"/>
                  </a:lnTo>
                  <a:lnTo>
                    <a:pt x="1687" y="627"/>
                  </a:lnTo>
                  <a:lnTo>
                    <a:pt x="1692" y="629"/>
                  </a:lnTo>
                  <a:lnTo>
                    <a:pt x="1699" y="629"/>
                  </a:lnTo>
                  <a:lnTo>
                    <a:pt x="1706" y="629"/>
                  </a:lnTo>
                  <a:lnTo>
                    <a:pt x="1713" y="630"/>
                  </a:lnTo>
                  <a:lnTo>
                    <a:pt x="1706" y="642"/>
                  </a:lnTo>
                  <a:lnTo>
                    <a:pt x="1698" y="651"/>
                  </a:lnTo>
                  <a:lnTo>
                    <a:pt x="1686" y="658"/>
                  </a:lnTo>
                  <a:lnTo>
                    <a:pt x="1688" y="660"/>
                  </a:lnTo>
                  <a:lnTo>
                    <a:pt x="1691" y="662"/>
                  </a:lnTo>
                  <a:lnTo>
                    <a:pt x="1693" y="663"/>
                  </a:lnTo>
                  <a:lnTo>
                    <a:pt x="1695" y="663"/>
                  </a:lnTo>
                  <a:lnTo>
                    <a:pt x="1698" y="663"/>
                  </a:lnTo>
                  <a:lnTo>
                    <a:pt x="1699" y="663"/>
                  </a:lnTo>
                  <a:lnTo>
                    <a:pt x="1700" y="660"/>
                  </a:lnTo>
                  <a:lnTo>
                    <a:pt x="1705" y="648"/>
                  </a:lnTo>
                  <a:lnTo>
                    <a:pt x="1712" y="641"/>
                  </a:lnTo>
                  <a:lnTo>
                    <a:pt x="1723" y="635"/>
                  </a:lnTo>
                  <a:lnTo>
                    <a:pt x="1733" y="630"/>
                  </a:lnTo>
                  <a:lnTo>
                    <a:pt x="1744" y="627"/>
                  </a:lnTo>
                  <a:lnTo>
                    <a:pt x="1770" y="616"/>
                  </a:lnTo>
                  <a:lnTo>
                    <a:pt x="1798" y="607"/>
                  </a:lnTo>
                  <a:lnTo>
                    <a:pt x="1798" y="604"/>
                  </a:lnTo>
                  <a:lnTo>
                    <a:pt x="1796" y="601"/>
                  </a:lnTo>
                  <a:lnTo>
                    <a:pt x="1796" y="598"/>
                  </a:lnTo>
                  <a:lnTo>
                    <a:pt x="1796" y="594"/>
                  </a:lnTo>
                  <a:lnTo>
                    <a:pt x="1799" y="592"/>
                  </a:lnTo>
                  <a:lnTo>
                    <a:pt x="1810" y="582"/>
                  </a:lnTo>
                  <a:lnTo>
                    <a:pt x="1822" y="575"/>
                  </a:lnTo>
                  <a:lnTo>
                    <a:pt x="1836" y="569"/>
                  </a:lnTo>
                  <a:lnTo>
                    <a:pt x="1849" y="563"/>
                  </a:lnTo>
                  <a:lnTo>
                    <a:pt x="1863" y="554"/>
                  </a:lnTo>
                  <a:lnTo>
                    <a:pt x="1873" y="544"/>
                  </a:lnTo>
                  <a:lnTo>
                    <a:pt x="1875" y="541"/>
                  </a:lnTo>
                  <a:lnTo>
                    <a:pt x="1876" y="539"/>
                  </a:lnTo>
                  <a:lnTo>
                    <a:pt x="1876" y="536"/>
                  </a:lnTo>
                  <a:lnTo>
                    <a:pt x="1877" y="534"/>
                  </a:lnTo>
                  <a:lnTo>
                    <a:pt x="1878" y="532"/>
                  </a:lnTo>
                  <a:lnTo>
                    <a:pt x="1881" y="532"/>
                  </a:lnTo>
                  <a:lnTo>
                    <a:pt x="1883" y="530"/>
                  </a:lnTo>
                  <a:lnTo>
                    <a:pt x="1886" y="529"/>
                  </a:lnTo>
                  <a:lnTo>
                    <a:pt x="1889" y="529"/>
                  </a:lnTo>
                  <a:lnTo>
                    <a:pt x="1890" y="528"/>
                  </a:lnTo>
                  <a:lnTo>
                    <a:pt x="1893" y="528"/>
                  </a:lnTo>
                  <a:lnTo>
                    <a:pt x="1898" y="538"/>
                  </a:lnTo>
                  <a:lnTo>
                    <a:pt x="1905" y="542"/>
                  </a:lnTo>
                  <a:lnTo>
                    <a:pt x="1913" y="546"/>
                  </a:lnTo>
                  <a:lnTo>
                    <a:pt x="1923" y="545"/>
                  </a:lnTo>
                  <a:lnTo>
                    <a:pt x="1929" y="542"/>
                  </a:lnTo>
                  <a:lnTo>
                    <a:pt x="1930" y="539"/>
                  </a:lnTo>
                  <a:lnTo>
                    <a:pt x="1930" y="534"/>
                  </a:lnTo>
                  <a:lnTo>
                    <a:pt x="1929" y="528"/>
                  </a:lnTo>
                  <a:lnTo>
                    <a:pt x="1929" y="522"/>
                  </a:lnTo>
                  <a:lnTo>
                    <a:pt x="1932" y="520"/>
                  </a:lnTo>
                  <a:lnTo>
                    <a:pt x="1938" y="518"/>
                  </a:lnTo>
                  <a:lnTo>
                    <a:pt x="1944" y="520"/>
                  </a:lnTo>
                  <a:lnTo>
                    <a:pt x="1950" y="520"/>
                  </a:lnTo>
                  <a:lnTo>
                    <a:pt x="1957" y="517"/>
                  </a:lnTo>
                  <a:lnTo>
                    <a:pt x="1963" y="512"/>
                  </a:lnTo>
                  <a:lnTo>
                    <a:pt x="1969" y="508"/>
                  </a:lnTo>
                  <a:lnTo>
                    <a:pt x="1975" y="503"/>
                  </a:lnTo>
                  <a:lnTo>
                    <a:pt x="1976" y="503"/>
                  </a:lnTo>
                  <a:lnTo>
                    <a:pt x="1978" y="503"/>
                  </a:lnTo>
                  <a:lnTo>
                    <a:pt x="1981" y="503"/>
                  </a:lnTo>
                  <a:lnTo>
                    <a:pt x="1983" y="503"/>
                  </a:lnTo>
                  <a:lnTo>
                    <a:pt x="1985" y="503"/>
                  </a:lnTo>
                  <a:lnTo>
                    <a:pt x="1987" y="501"/>
                  </a:lnTo>
                  <a:lnTo>
                    <a:pt x="1988" y="499"/>
                  </a:lnTo>
                  <a:lnTo>
                    <a:pt x="1989" y="497"/>
                  </a:lnTo>
                  <a:lnTo>
                    <a:pt x="1989" y="493"/>
                  </a:lnTo>
                  <a:lnTo>
                    <a:pt x="1989" y="491"/>
                  </a:lnTo>
                  <a:lnTo>
                    <a:pt x="1990" y="487"/>
                  </a:lnTo>
                  <a:lnTo>
                    <a:pt x="1991" y="485"/>
                  </a:lnTo>
                  <a:lnTo>
                    <a:pt x="1996" y="481"/>
                  </a:lnTo>
                  <a:lnTo>
                    <a:pt x="2002" y="482"/>
                  </a:lnTo>
                  <a:lnTo>
                    <a:pt x="2007" y="486"/>
                  </a:lnTo>
                  <a:lnTo>
                    <a:pt x="2012" y="492"/>
                  </a:lnTo>
                  <a:lnTo>
                    <a:pt x="2018" y="495"/>
                  </a:lnTo>
                  <a:lnTo>
                    <a:pt x="2023" y="493"/>
                  </a:lnTo>
                  <a:lnTo>
                    <a:pt x="2026" y="489"/>
                  </a:lnTo>
                  <a:lnTo>
                    <a:pt x="2030" y="486"/>
                  </a:lnTo>
                  <a:lnTo>
                    <a:pt x="2032" y="483"/>
                  </a:lnTo>
                  <a:lnTo>
                    <a:pt x="2035" y="480"/>
                  </a:lnTo>
                  <a:lnTo>
                    <a:pt x="2037" y="476"/>
                  </a:lnTo>
                  <a:lnTo>
                    <a:pt x="2040" y="470"/>
                  </a:lnTo>
                  <a:lnTo>
                    <a:pt x="2043" y="463"/>
                  </a:lnTo>
                  <a:lnTo>
                    <a:pt x="2046" y="456"/>
                  </a:lnTo>
                  <a:lnTo>
                    <a:pt x="2044" y="456"/>
                  </a:lnTo>
                  <a:lnTo>
                    <a:pt x="2043" y="456"/>
                  </a:lnTo>
                  <a:lnTo>
                    <a:pt x="2043" y="455"/>
                  </a:lnTo>
                  <a:lnTo>
                    <a:pt x="2043" y="453"/>
                  </a:lnTo>
                  <a:lnTo>
                    <a:pt x="2043" y="452"/>
                  </a:lnTo>
                  <a:lnTo>
                    <a:pt x="2042" y="451"/>
                  </a:lnTo>
                  <a:lnTo>
                    <a:pt x="2041" y="451"/>
                  </a:lnTo>
                  <a:lnTo>
                    <a:pt x="2043" y="433"/>
                  </a:lnTo>
                  <a:lnTo>
                    <a:pt x="2040" y="416"/>
                  </a:lnTo>
                  <a:lnTo>
                    <a:pt x="2031" y="400"/>
                  </a:lnTo>
                  <a:lnTo>
                    <a:pt x="2047" y="391"/>
                  </a:lnTo>
                  <a:lnTo>
                    <a:pt x="2059" y="376"/>
                  </a:lnTo>
                  <a:lnTo>
                    <a:pt x="2065" y="381"/>
                  </a:lnTo>
                  <a:lnTo>
                    <a:pt x="2070" y="385"/>
                  </a:lnTo>
                  <a:lnTo>
                    <a:pt x="2076" y="386"/>
                  </a:lnTo>
                  <a:lnTo>
                    <a:pt x="2083" y="384"/>
                  </a:lnTo>
                  <a:lnTo>
                    <a:pt x="2083" y="386"/>
                  </a:lnTo>
                  <a:lnTo>
                    <a:pt x="2083" y="387"/>
                  </a:lnTo>
                  <a:lnTo>
                    <a:pt x="2084" y="388"/>
                  </a:lnTo>
                  <a:lnTo>
                    <a:pt x="2086" y="388"/>
                  </a:lnTo>
                  <a:lnTo>
                    <a:pt x="2088" y="388"/>
                  </a:lnTo>
                  <a:lnTo>
                    <a:pt x="2092" y="388"/>
                  </a:lnTo>
                  <a:lnTo>
                    <a:pt x="2096" y="388"/>
                  </a:lnTo>
                  <a:lnTo>
                    <a:pt x="2101" y="387"/>
                  </a:lnTo>
                  <a:lnTo>
                    <a:pt x="2106" y="386"/>
                  </a:lnTo>
                  <a:lnTo>
                    <a:pt x="2106" y="378"/>
                  </a:lnTo>
                  <a:lnTo>
                    <a:pt x="2111" y="370"/>
                  </a:lnTo>
                  <a:lnTo>
                    <a:pt x="2117" y="364"/>
                  </a:lnTo>
                  <a:lnTo>
                    <a:pt x="2118" y="364"/>
                  </a:lnTo>
                  <a:lnTo>
                    <a:pt x="2118" y="362"/>
                  </a:lnTo>
                  <a:lnTo>
                    <a:pt x="2118" y="360"/>
                  </a:lnTo>
                  <a:lnTo>
                    <a:pt x="2118" y="358"/>
                  </a:lnTo>
                  <a:lnTo>
                    <a:pt x="2118" y="356"/>
                  </a:lnTo>
                  <a:lnTo>
                    <a:pt x="2125" y="347"/>
                  </a:lnTo>
                  <a:lnTo>
                    <a:pt x="2133" y="339"/>
                  </a:lnTo>
                  <a:lnTo>
                    <a:pt x="2133" y="337"/>
                  </a:lnTo>
                  <a:lnTo>
                    <a:pt x="2135" y="334"/>
                  </a:lnTo>
                  <a:lnTo>
                    <a:pt x="2133" y="332"/>
                  </a:lnTo>
                  <a:lnTo>
                    <a:pt x="2133" y="328"/>
                  </a:lnTo>
                  <a:lnTo>
                    <a:pt x="2131" y="326"/>
                  </a:lnTo>
                  <a:lnTo>
                    <a:pt x="2135" y="325"/>
                  </a:lnTo>
                  <a:lnTo>
                    <a:pt x="2137" y="322"/>
                  </a:lnTo>
                  <a:lnTo>
                    <a:pt x="2138" y="320"/>
                  </a:lnTo>
                  <a:lnTo>
                    <a:pt x="2141" y="316"/>
                  </a:lnTo>
                  <a:lnTo>
                    <a:pt x="2143" y="314"/>
                  </a:lnTo>
                  <a:lnTo>
                    <a:pt x="2143" y="313"/>
                  </a:lnTo>
                  <a:lnTo>
                    <a:pt x="2143" y="310"/>
                  </a:lnTo>
                  <a:lnTo>
                    <a:pt x="2143" y="308"/>
                  </a:lnTo>
                  <a:lnTo>
                    <a:pt x="2142" y="305"/>
                  </a:lnTo>
                  <a:lnTo>
                    <a:pt x="2142" y="304"/>
                  </a:lnTo>
                  <a:lnTo>
                    <a:pt x="2141" y="303"/>
                  </a:lnTo>
                  <a:lnTo>
                    <a:pt x="2142" y="302"/>
                  </a:lnTo>
                  <a:lnTo>
                    <a:pt x="2147" y="296"/>
                  </a:lnTo>
                  <a:lnTo>
                    <a:pt x="2148" y="290"/>
                  </a:lnTo>
                  <a:lnTo>
                    <a:pt x="2148" y="283"/>
                  </a:lnTo>
                  <a:lnTo>
                    <a:pt x="2151" y="283"/>
                  </a:lnTo>
                  <a:lnTo>
                    <a:pt x="2154" y="283"/>
                  </a:lnTo>
                  <a:lnTo>
                    <a:pt x="2157" y="281"/>
                  </a:lnTo>
                  <a:lnTo>
                    <a:pt x="2161" y="280"/>
                  </a:lnTo>
                  <a:lnTo>
                    <a:pt x="2163" y="279"/>
                  </a:lnTo>
                  <a:lnTo>
                    <a:pt x="2165" y="276"/>
                  </a:lnTo>
                  <a:lnTo>
                    <a:pt x="2166" y="274"/>
                  </a:lnTo>
                  <a:lnTo>
                    <a:pt x="2165" y="270"/>
                  </a:lnTo>
                  <a:lnTo>
                    <a:pt x="2162" y="266"/>
                  </a:lnTo>
                  <a:lnTo>
                    <a:pt x="2161" y="261"/>
                  </a:lnTo>
                  <a:lnTo>
                    <a:pt x="2160" y="256"/>
                  </a:lnTo>
                  <a:lnTo>
                    <a:pt x="2160" y="252"/>
                  </a:lnTo>
                  <a:lnTo>
                    <a:pt x="2161" y="249"/>
                  </a:lnTo>
                  <a:lnTo>
                    <a:pt x="2162" y="245"/>
                  </a:lnTo>
                  <a:lnTo>
                    <a:pt x="2163" y="243"/>
                  </a:lnTo>
                  <a:lnTo>
                    <a:pt x="2161" y="243"/>
                  </a:lnTo>
                  <a:lnTo>
                    <a:pt x="2159" y="242"/>
                  </a:lnTo>
                  <a:lnTo>
                    <a:pt x="2156" y="240"/>
                  </a:lnTo>
                  <a:lnTo>
                    <a:pt x="2154" y="239"/>
                  </a:lnTo>
                  <a:lnTo>
                    <a:pt x="2153" y="239"/>
                  </a:lnTo>
                  <a:lnTo>
                    <a:pt x="2150" y="239"/>
                  </a:lnTo>
                  <a:lnTo>
                    <a:pt x="2139" y="243"/>
                  </a:lnTo>
                  <a:lnTo>
                    <a:pt x="2127" y="245"/>
                  </a:lnTo>
                  <a:lnTo>
                    <a:pt x="2115" y="246"/>
                  </a:lnTo>
                  <a:lnTo>
                    <a:pt x="2105" y="249"/>
                  </a:lnTo>
                  <a:lnTo>
                    <a:pt x="2100" y="251"/>
                  </a:lnTo>
                  <a:lnTo>
                    <a:pt x="2097" y="254"/>
                  </a:lnTo>
                  <a:lnTo>
                    <a:pt x="2094" y="256"/>
                  </a:lnTo>
                  <a:lnTo>
                    <a:pt x="2090" y="260"/>
                  </a:lnTo>
                  <a:lnTo>
                    <a:pt x="2085" y="261"/>
                  </a:lnTo>
                  <a:lnTo>
                    <a:pt x="2086" y="262"/>
                  </a:lnTo>
                  <a:lnTo>
                    <a:pt x="2088" y="264"/>
                  </a:lnTo>
                  <a:lnTo>
                    <a:pt x="2086" y="266"/>
                  </a:lnTo>
                  <a:lnTo>
                    <a:pt x="2076" y="270"/>
                  </a:lnTo>
                  <a:lnTo>
                    <a:pt x="2062" y="270"/>
                  </a:lnTo>
                  <a:lnTo>
                    <a:pt x="2050" y="267"/>
                  </a:lnTo>
                  <a:lnTo>
                    <a:pt x="2047" y="266"/>
                  </a:lnTo>
                  <a:lnTo>
                    <a:pt x="2043" y="266"/>
                  </a:lnTo>
                  <a:lnTo>
                    <a:pt x="2040" y="267"/>
                  </a:lnTo>
                  <a:lnTo>
                    <a:pt x="2036" y="269"/>
                  </a:lnTo>
                  <a:lnTo>
                    <a:pt x="2035" y="270"/>
                  </a:lnTo>
                  <a:lnTo>
                    <a:pt x="2034" y="270"/>
                  </a:lnTo>
                  <a:lnTo>
                    <a:pt x="2031" y="270"/>
                  </a:lnTo>
                  <a:lnTo>
                    <a:pt x="2030" y="269"/>
                  </a:lnTo>
                  <a:lnTo>
                    <a:pt x="2030" y="268"/>
                  </a:lnTo>
                  <a:lnTo>
                    <a:pt x="2030" y="267"/>
                  </a:lnTo>
                  <a:lnTo>
                    <a:pt x="2029" y="266"/>
                  </a:lnTo>
                  <a:lnTo>
                    <a:pt x="2029" y="264"/>
                  </a:lnTo>
                  <a:lnTo>
                    <a:pt x="2027" y="263"/>
                  </a:lnTo>
                  <a:lnTo>
                    <a:pt x="2027" y="262"/>
                  </a:lnTo>
                  <a:lnTo>
                    <a:pt x="2029" y="261"/>
                  </a:lnTo>
                  <a:lnTo>
                    <a:pt x="2031" y="261"/>
                  </a:lnTo>
                  <a:lnTo>
                    <a:pt x="2030" y="260"/>
                  </a:lnTo>
                  <a:lnTo>
                    <a:pt x="2027" y="258"/>
                  </a:lnTo>
                  <a:lnTo>
                    <a:pt x="2025" y="257"/>
                  </a:lnTo>
                  <a:lnTo>
                    <a:pt x="2024" y="256"/>
                  </a:lnTo>
                  <a:lnTo>
                    <a:pt x="2023" y="255"/>
                  </a:lnTo>
                  <a:lnTo>
                    <a:pt x="2021" y="239"/>
                  </a:lnTo>
                  <a:lnTo>
                    <a:pt x="2015" y="226"/>
                  </a:lnTo>
                  <a:lnTo>
                    <a:pt x="2017" y="225"/>
                  </a:lnTo>
                  <a:lnTo>
                    <a:pt x="2018" y="224"/>
                  </a:lnTo>
                  <a:lnTo>
                    <a:pt x="2019" y="221"/>
                  </a:lnTo>
                  <a:lnTo>
                    <a:pt x="2019" y="220"/>
                  </a:lnTo>
                  <a:lnTo>
                    <a:pt x="2020" y="218"/>
                  </a:lnTo>
                  <a:lnTo>
                    <a:pt x="2023" y="216"/>
                  </a:lnTo>
                  <a:lnTo>
                    <a:pt x="2009" y="216"/>
                  </a:lnTo>
                  <a:lnTo>
                    <a:pt x="1997" y="212"/>
                  </a:lnTo>
                  <a:lnTo>
                    <a:pt x="1995" y="210"/>
                  </a:lnTo>
                  <a:lnTo>
                    <a:pt x="1994" y="208"/>
                  </a:lnTo>
                  <a:lnTo>
                    <a:pt x="1993" y="206"/>
                  </a:lnTo>
                  <a:lnTo>
                    <a:pt x="1993" y="203"/>
                  </a:lnTo>
                  <a:lnTo>
                    <a:pt x="1991" y="201"/>
                  </a:lnTo>
                  <a:lnTo>
                    <a:pt x="1987" y="196"/>
                  </a:lnTo>
                  <a:lnTo>
                    <a:pt x="1979" y="195"/>
                  </a:lnTo>
                  <a:lnTo>
                    <a:pt x="1972" y="193"/>
                  </a:lnTo>
                  <a:lnTo>
                    <a:pt x="1965" y="192"/>
                  </a:lnTo>
                  <a:lnTo>
                    <a:pt x="1959" y="190"/>
                  </a:lnTo>
                  <a:lnTo>
                    <a:pt x="1953" y="187"/>
                  </a:lnTo>
                  <a:lnTo>
                    <a:pt x="1948" y="185"/>
                  </a:lnTo>
                  <a:lnTo>
                    <a:pt x="1936" y="184"/>
                  </a:lnTo>
                  <a:lnTo>
                    <a:pt x="1923" y="184"/>
                  </a:lnTo>
                  <a:lnTo>
                    <a:pt x="1922" y="183"/>
                  </a:lnTo>
                  <a:lnTo>
                    <a:pt x="1920" y="180"/>
                  </a:lnTo>
                  <a:lnTo>
                    <a:pt x="1919" y="179"/>
                  </a:lnTo>
                  <a:lnTo>
                    <a:pt x="1917" y="179"/>
                  </a:lnTo>
                  <a:lnTo>
                    <a:pt x="1916" y="178"/>
                  </a:lnTo>
                  <a:lnTo>
                    <a:pt x="1914" y="177"/>
                  </a:lnTo>
                  <a:lnTo>
                    <a:pt x="1913" y="175"/>
                  </a:lnTo>
                  <a:lnTo>
                    <a:pt x="1913" y="173"/>
                  </a:lnTo>
                  <a:lnTo>
                    <a:pt x="1914" y="169"/>
                  </a:lnTo>
                  <a:lnTo>
                    <a:pt x="1916" y="167"/>
                  </a:lnTo>
                  <a:lnTo>
                    <a:pt x="1916" y="165"/>
                  </a:lnTo>
                  <a:lnTo>
                    <a:pt x="1917" y="162"/>
                  </a:lnTo>
                  <a:lnTo>
                    <a:pt x="1916" y="159"/>
                  </a:lnTo>
                  <a:lnTo>
                    <a:pt x="1913" y="157"/>
                  </a:lnTo>
                  <a:lnTo>
                    <a:pt x="1912" y="155"/>
                  </a:lnTo>
                  <a:lnTo>
                    <a:pt x="1910" y="154"/>
                  </a:lnTo>
                  <a:lnTo>
                    <a:pt x="1908" y="153"/>
                  </a:lnTo>
                  <a:lnTo>
                    <a:pt x="1907" y="153"/>
                  </a:lnTo>
                  <a:lnTo>
                    <a:pt x="1905" y="138"/>
                  </a:lnTo>
                  <a:lnTo>
                    <a:pt x="1900" y="126"/>
                  </a:lnTo>
                  <a:lnTo>
                    <a:pt x="1893" y="115"/>
                  </a:lnTo>
                  <a:lnTo>
                    <a:pt x="1883" y="104"/>
                  </a:lnTo>
                  <a:lnTo>
                    <a:pt x="1883" y="103"/>
                  </a:lnTo>
                  <a:lnTo>
                    <a:pt x="1883" y="102"/>
                  </a:lnTo>
                  <a:lnTo>
                    <a:pt x="1884" y="101"/>
                  </a:lnTo>
                  <a:lnTo>
                    <a:pt x="1886" y="100"/>
                  </a:lnTo>
                  <a:lnTo>
                    <a:pt x="1887" y="97"/>
                  </a:lnTo>
                  <a:lnTo>
                    <a:pt x="1888" y="96"/>
                  </a:lnTo>
                  <a:lnTo>
                    <a:pt x="1888" y="94"/>
                  </a:lnTo>
                  <a:lnTo>
                    <a:pt x="1876" y="71"/>
                  </a:lnTo>
                  <a:lnTo>
                    <a:pt x="1865" y="48"/>
                  </a:lnTo>
                  <a:lnTo>
                    <a:pt x="1859" y="37"/>
                  </a:lnTo>
                  <a:lnTo>
                    <a:pt x="1849" y="27"/>
                  </a:lnTo>
                  <a:lnTo>
                    <a:pt x="1846" y="25"/>
                  </a:lnTo>
                  <a:lnTo>
                    <a:pt x="1841" y="24"/>
                  </a:lnTo>
                  <a:lnTo>
                    <a:pt x="1836" y="23"/>
                  </a:lnTo>
                  <a:lnTo>
                    <a:pt x="1828" y="21"/>
                  </a:lnTo>
                  <a:lnTo>
                    <a:pt x="1819" y="23"/>
                  </a:lnTo>
                  <a:lnTo>
                    <a:pt x="1812" y="21"/>
                  </a:lnTo>
                  <a:lnTo>
                    <a:pt x="1800" y="14"/>
                  </a:lnTo>
                  <a:lnTo>
                    <a:pt x="1789" y="7"/>
                  </a:lnTo>
                  <a:lnTo>
                    <a:pt x="1777" y="2"/>
                  </a:lnTo>
                  <a:lnTo>
                    <a:pt x="1763" y="0"/>
                  </a:lnTo>
                  <a:lnTo>
                    <a:pt x="1748" y="0"/>
                  </a:lnTo>
                  <a:lnTo>
                    <a:pt x="1746" y="1"/>
                  </a:lnTo>
                  <a:lnTo>
                    <a:pt x="1744" y="1"/>
                  </a:lnTo>
                  <a:lnTo>
                    <a:pt x="1741" y="2"/>
                  </a:lnTo>
                  <a:lnTo>
                    <a:pt x="1736" y="3"/>
                  </a:lnTo>
                  <a:lnTo>
                    <a:pt x="1730" y="1"/>
                  </a:lnTo>
                  <a:lnTo>
                    <a:pt x="1725" y="0"/>
                  </a:lnTo>
                  <a:lnTo>
                    <a:pt x="1722" y="0"/>
                  </a:lnTo>
                  <a:lnTo>
                    <a:pt x="1711" y="5"/>
                  </a:lnTo>
                  <a:lnTo>
                    <a:pt x="1700" y="6"/>
                  </a:lnTo>
                  <a:lnTo>
                    <a:pt x="1689" y="7"/>
                  </a:lnTo>
                  <a:lnTo>
                    <a:pt x="1680" y="9"/>
                  </a:lnTo>
                  <a:lnTo>
                    <a:pt x="1670" y="17"/>
                  </a:lnTo>
                  <a:lnTo>
                    <a:pt x="1660" y="24"/>
                  </a:lnTo>
                  <a:lnTo>
                    <a:pt x="1648" y="30"/>
                  </a:lnTo>
                  <a:lnTo>
                    <a:pt x="1648" y="31"/>
                  </a:lnTo>
                  <a:lnTo>
                    <a:pt x="1647" y="33"/>
                  </a:lnTo>
                  <a:lnTo>
                    <a:pt x="1646" y="35"/>
                  </a:lnTo>
                  <a:lnTo>
                    <a:pt x="1646" y="37"/>
                  </a:lnTo>
                  <a:lnTo>
                    <a:pt x="1646" y="39"/>
                  </a:lnTo>
                  <a:lnTo>
                    <a:pt x="1647" y="41"/>
                  </a:lnTo>
                  <a:lnTo>
                    <a:pt x="1648" y="41"/>
                  </a:lnTo>
                  <a:lnTo>
                    <a:pt x="1658" y="43"/>
                  </a:lnTo>
                  <a:lnTo>
                    <a:pt x="1665" y="48"/>
                  </a:lnTo>
                  <a:lnTo>
                    <a:pt x="1669" y="54"/>
                  </a:lnTo>
                  <a:lnTo>
                    <a:pt x="1671" y="61"/>
                  </a:lnTo>
                  <a:lnTo>
                    <a:pt x="1671" y="68"/>
                  </a:lnTo>
                  <a:lnTo>
                    <a:pt x="1668" y="77"/>
                  </a:lnTo>
                  <a:lnTo>
                    <a:pt x="1660" y="84"/>
                  </a:lnTo>
                  <a:lnTo>
                    <a:pt x="1652" y="91"/>
                  </a:lnTo>
                  <a:lnTo>
                    <a:pt x="1644" y="101"/>
                  </a:lnTo>
                  <a:lnTo>
                    <a:pt x="1641" y="107"/>
                  </a:lnTo>
                  <a:lnTo>
                    <a:pt x="1640" y="112"/>
                  </a:lnTo>
                  <a:lnTo>
                    <a:pt x="1638" y="118"/>
                  </a:lnTo>
                  <a:lnTo>
                    <a:pt x="1634" y="121"/>
                  </a:lnTo>
                  <a:lnTo>
                    <a:pt x="1632" y="122"/>
                  </a:lnTo>
                  <a:lnTo>
                    <a:pt x="1629" y="125"/>
                  </a:lnTo>
                  <a:lnTo>
                    <a:pt x="1628" y="127"/>
                  </a:lnTo>
                  <a:lnTo>
                    <a:pt x="1626" y="130"/>
                  </a:lnTo>
                  <a:lnTo>
                    <a:pt x="1622" y="135"/>
                  </a:lnTo>
                  <a:lnTo>
                    <a:pt x="1622" y="141"/>
                  </a:lnTo>
                  <a:lnTo>
                    <a:pt x="1623" y="148"/>
                  </a:lnTo>
                  <a:lnTo>
                    <a:pt x="1624" y="155"/>
                  </a:lnTo>
                  <a:lnTo>
                    <a:pt x="1623" y="161"/>
                  </a:lnTo>
                  <a:lnTo>
                    <a:pt x="1626" y="161"/>
                  </a:lnTo>
                  <a:lnTo>
                    <a:pt x="1628" y="161"/>
                  </a:lnTo>
                  <a:lnTo>
                    <a:pt x="1624" y="162"/>
                  </a:lnTo>
                  <a:lnTo>
                    <a:pt x="1622" y="165"/>
                  </a:lnTo>
                  <a:lnTo>
                    <a:pt x="1621" y="167"/>
                  </a:lnTo>
                  <a:lnTo>
                    <a:pt x="1618" y="167"/>
                  </a:lnTo>
                  <a:lnTo>
                    <a:pt x="1606" y="168"/>
                  </a:lnTo>
                  <a:lnTo>
                    <a:pt x="1596" y="173"/>
                  </a:lnTo>
                  <a:lnTo>
                    <a:pt x="1586" y="178"/>
                  </a:lnTo>
                  <a:lnTo>
                    <a:pt x="1576" y="183"/>
                  </a:lnTo>
                  <a:lnTo>
                    <a:pt x="1565" y="184"/>
                  </a:lnTo>
                  <a:lnTo>
                    <a:pt x="1556" y="181"/>
                  </a:lnTo>
                  <a:lnTo>
                    <a:pt x="1545" y="177"/>
                  </a:lnTo>
                  <a:lnTo>
                    <a:pt x="1534" y="173"/>
                  </a:lnTo>
                  <a:lnTo>
                    <a:pt x="1527" y="169"/>
                  </a:lnTo>
                  <a:lnTo>
                    <a:pt x="1528" y="173"/>
                  </a:lnTo>
                  <a:lnTo>
                    <a:pt x="1529" y="175"/>
                  </a:lnTo>
                  <a:lnTo>
                    <a:pt x="1529" y="178"/>
                  </a:lnTo>
                  <a:lnTo>
                    <a:pt x="1529" y="180"/>
                  </a:lnTo>
                  <a:lnTo>
                    <a:pt x="1528" y="181"/>
                  </a:lnTo>
                  <a:lnTo>
                    <a:pt x="1527" y="184"/>
                  </a:lnTo>
                  <a:lnTo>
                    <a:pt x="1520" y="198"/>
                  </a:lnTo>
                  <a:lnTo>
                    <a:pt x="1510" y="212"/>
                  </a:lnTo>
                  <a:lnTo>
                    <a:pt x="1503" y="226"/>
                  </a:lnTo>
                  <a:lnTo>
                    <a:pt x="1502" y="230"/>
                  </a:lnTo>
                  <a:lnTo>
                    <a:pt x="1502" y="232"/>
                  </a:lnTo>
                  <a:lnTo>
                    <a:pt x="1503" y="234"/>
                  </a:lnTo>
                  <a:lnTo>
                    <a:pt x="1504" y="237"/>
                  </a:lnTo>
                  <a:lnTo>
                    <a:pt x="1504" y="240"/>
                  </a:lnTo>
                  <a:lnTo>
                    <a:pt x="1499" y="240"/>
                  </a:lnTo>
                  <a:lnTo>
                    <a:pt x="1494" y="242"/>
                  </a:lnTo>
                  <a:lnTo>
                    <a:pt x="1491" y="244"/>
                  </a:lnTo>
                  <a:lnTo>
                    <a:pt x="1487" y="246"/>
                  </a:lnTo>
                  <a:lnTo>
                    <a:pt x="1485" y="252"/>
                  </a:lnTo>
                  <a:lnTo>
                    <a:pt x="1487" y="258"/>
                  </a:lnTo>
                  <a:lnTo>
                    <a:pt x="1491" y="264"/>
                  </a:lnTo>
                  <a:lnTo>
                    <a:pt x="1498" y="267"/>
                  </a:lnTo>
                  <a:lnTo>
                    <a:pt x="1500" y="266"/>
                  </a:lnTo>
                  <a:lnTo>
                    <a:pt x="1503" y="264"/>
                  </a:lnTo>
                  <a:lnTo>
                    <a:pt x="1506" y="263"/>
                  </a:lnTo>
                  <a:lnTo>
                    <a:pt x="1509" y="262"/>
                  </a:lnTo>
                  <a:lnTo>
                    <a:pt x="1511" y="262"/>
                  </a:lnTo>
                  <a:lnTo>
                    <a:pt x="1522" y="263"/>
                  </a:lnTo>
                  <a:lnTo>
                    <a:pt x="1533" y="263"/>
                  </a:lnTo>
                  <a:lnTo>
                    <a:pt x="1544" y="267"/>
                  </a:lnTo>
                  <a:lnTo>
                    <a:pt x="1545" y="268"/>
                  </a:lnTo>
                  <a:lnTo>
                    <a:pt x="1546" y="269"/>
                  </a:lnTo>
                  <a:lnTo>
                    <a:pt x="1549" y="270"/>
                  </a:lnTo>
                  <a:lnTo>
                    <a:pt x="1557" y="269"/>
                  </a:lnTo>
                  <a:lnTo>
                    <a:pt x="1563" y="266"/>
                  </a:lnTo>
                  <a:lnTo>
                    <a:pt x="1570" y="262"/>
                  </a:lnTo>
                  <a:lnTo>
                    <a:pt x="1583" y="258"/>
                  </a:lnTo>
                  <a:lnTo>
                    <a:pt x="1597" y="262"/>
                  </a:lnTo>
                  <a:lnTo>
                    <a:pt x="1609" y="269"/>
                  </a:lnTo>
                  <a:lnTo>
                    <a:pt x="1620" y="281"/>
                  </a:lnTo>
                  <a:lnTo>
                    <a:pt x="1622" y="284"/>
                  </a:lnTo>
                  <a:lnTo>
                    <a:pt x="1626" y="286"/>
                  </a:lnTo>
                  <a:lnTo>
                    <a:pt x="1630" y="287"/>
                  </a:lnTo>
                  <a:lnTo>
                    <a:pt x="1634" y="290"/>
                  </a:lnTo>
                  <a:lnTo>
                    <a:pt x="1640" y="295"/>
                  </a:lnTo>
                  <a:lnTo>
                    <a:pt x="1644" y="302"/>
                  </a:lnTo>
                  <a:lnTo>
                    <a:pt x="1642" y="309"/>
                  </a:lnTo>
                  <a:lnTo>
                    <a:pt x="1642" y="311"/>
                  </a:lnTo>
                  <a:lnTo>
                    <a:pt x="1641" y="313"/>
                  </a:lnTo>
                  <a:lnTo>
                    <a:pt x="1640" y="315"/>
                  </a:lnTo>
                  <a:lnTo>
                    <a:pt x="1639" y="316"/>
                  </a:lnTo>
                  <a:lnTo>
                    <a:pt x="1636" y="316"/>
                  </a:lnTo>
                  <a:lnTo>
                    <a:pt x="1622" y="316"/>
                  </a:lnTo>
                  <a:lnTo>
                    <a:pt x="1609" y="313"/>
                  </a:lnTo>
                  <a:lnTo>
                    <a:pt x="1597" y="311"/>
                  </a:lnTo>
                  <a:lnTo>
                    <a:pt x="1585" y="314"/>
                  </a:lnTo>
                  <a:lnTo>
                    <a:pt x="1573" y="317"/>
                  </a:lnTo>
                  <a:lnTo>
                    <a:pt x="1561" y="320"/>
                  </a:lnTo>
                  <a:lnTo>
                    <a:pt x="1558" y="321"/>
                  </a:lnTo>
                  <a:lnTo>
                    <a:pt x="1556" y="323"/>
                  </a:lnTo>
                  <a:lnTo>
                    <a:pt x="1553" y="326"/>
                  </a:lnTo>
                  <a:lnTo>
                    <a:pt x="1551" y="328"/>
                  </a:lnTo>
                  <a:lnTo>
                    <a:pt x="1549" y="331"/>
                  </a:lnTo>
                  <a:lnTo>
                    <a:pt x="1546" y="331"/>
                  </a:lnTo>
                  <a:lnTo>
                    <a:pt x="1544" y="331"/>
                  </a:lnTo>
                  <a:lnTo>
                    <a:pt x="1540" y="331"/>
                  </a:lnTo>
                  <a:lnTo>
                    <a:pt x="1538" y="331"/>
                  </a:lnTo>
                  <a:lnTo>
                    <a:pt x="1535" y="331"/>
                  </a:lnTo>
                  <a:lnTo>
                    <a:pt x="1527" y="337"/>
                  </a:lnTo>
                  <a:lnTo>
                    <a:pt x="1521" y="345"/>
                  </a:lnTo>
                  <a:lnTo>
                    <a:pt x="1516" y="353"/>
                  </a:lnTo>
                  <a:lnTo>
                    <a:pt x="1510" y="362"/>
                  </a:lnTo>
                  <a:lnTo>
                    <a:pt x="1504" y="369"/>
                  </a:lnTo>
                  <a:lnTo>
                    <a:pt x="1494" y="373"/>
                  </a:lnTo>
                  <a:lnTo>
                    <a:pt x="1484" y="373"/>
                  </a:lnTo>
                  <a:lnTo>
                    <a:pt x="1474" y="373"/>
                  </a:lnTo>
                  <a:lnTo>
                    <a:pt x="1463" y="373"/>
                  </a:lnTo>
                  <a:lnTo>
                    <a:pt x="1458" y="375"/>
                  </a:lnTo>
                  <a:lnTo>
                    <a:pt x="1455" y="378"/>
                  </a:lnTo>
                  <a:lnTo>
                    <a:pt x="1451" y="381"/>
                  </a:lnTo>
                  <a:lnTo>
                    <a:pt x="1449" y="386"/>
                  </a:lnTo>
                  <a:lnTo>
                    <a:pt x="1445" y="390"/>
                  </a:lnTo>
                  <a:lnTo>
                    <a:pt x="1437" y="397"/>
                  </a:lnTo>
                  <a:lnTo>
                    <a:pt x="1427" y="400"/>
                  </a:lnTo>
                  <a:lnTo>
                    <a:pt x="1416" y="402"/>
                  </a:lnTo>
                  <a:lnTo>
                    <a:pt x="1405" y="399"/>
                  </a:lnTo>
                  <a:lnTo>
                    <a:pt x="1395" y="396"/>
                  </a:lnTo>
                  <a:lnTo>
                    <a:pt x="1384" y="392"/>
                  </a:lnTo>
                  <a:lnTo>
                    <a:pt x="1374" y="390"/>
                  </a:lnTo>
                  <a:lnTo>
                    <a:pt x="1363" y="390"/>
                  </a:lnTo>
                  <a:lnTo>
                    <a:pt x="1356" y="394"/>
                  </a:lnTo>
                  <a:lnTo>
                    <a:pt x="1350" y="400"/>
                  </a:lnTo>
                  <a:lnTo>
                    <a:pt x="1345" y="409"/>
                  </a:lnTo>
                  <a:lnTo>
                    <a:pt x="1345" y="417"/>
                  </a:lnTo>
                  <a:lnTo>
                    <a:pt x="1348" y="424"/>
                  </a:lnTo>
                  <a:lnTo>
                    <a:pt x="1355" y="432"/>
                  </a:lnTo>
                  <a:lnTo>
                    <a:pt x="1361" y="438"/>
                  </a:lnTo>
                  <a:lnTo>
                    <a:pt x="1364" y="444"/>
                  </a:lnTo>
                  <a:lnTo>
                    <a:pt x="1363" y="450"/>
                  </a:lnTo>
                  <a:lnTo>
                    <a:pt x="1356" y="456"/>
                  </a:lnTo>
                  <a:lnTo>
                    <a:pt x="1346" y="459"/>
                  </a:lnTo>
                  <a:lnTo>
                    <a:pt x="1337" y="462"/>
                  </a:lnTo>
                  <a:lnTo>
                    <a:pt x="1327" y="467"/>
                  </a:lnTo>
                  <a:lnTo>
                    <a:pt x="1318" y="475"/>
                  </a:lnTo>
                  <a:lnTo>
                    <a:pt x="1308" y="483"/>
                  </a:lnTo>
                  <a:lnTo>
                    <a:pt x="1300" y="492"/>
                  </a:lnTo>
                  <a:lnTo>
                    <a:pt x="1290" y="498"/>
                  </a:lnTo>
                  <a:lnTo>
                    <a:pt x="1266" y="504"/>
                  </a:lnTo>
                  <a:lnTo>
                    <a:pt x="1241" y="505"/>
                  </a:lnTo>
                  <a:lnTo>
                    <a:pt x="1214" y="505"/>
                  </a:lnTo>
                  <a:lnTo>
                    <a:pt x="1189" y="506"/>
                  </a:lnTo>
                  <a:lnTo>
                    <a:pt x="1165" y="511"/>
                  </a:lnTo>
                  <a:lnTo>
                    <a:pt x="1156" y="516"/>
                  </a:lnTo>
                  <a:lnTo>
                    <a:pt x="1148" y="522"/>
                  </a:lnTo>
                  <a:lnTo>
                    <a:pt x="1141" y="529"/>
                  </a:lnTo>
                  <a:lnTo>
                    <a:pt x="1132" y="533"/>
                  </a:lnTo>
                  <a:lnTo>
                    <a:pt x="1121" y="535"/>
                  </a:lnTo>
                  <a:lnTo>
                    <a:pt x="1115" y="533"/>
                  </a:lnTo>
                  <a:lnTo>
                    <a:pt x="1108" y="530"/>
                  </a:lnTo>
                  <a:lnTo>
                    <a:pt x="1101" y="532"/>
                  </a:lnTo>
                  <a:lnTo>
                    <a:pt x="1100" y="532"/>
                  </a:lnTo>
                  <a:lnTo>
                    <a:pt x="1099" y="530"/>
                  </a:lnTo>
                  <a:lnTo>
                    <a:pt x="1099" y="529"/>
                  </a:lnTo>
                  <a:lnTo>
                    <a:pt x="1099" y="528"/>
                  </a:lnTo>
                  <a:lnTo>
                    <a:pt x="1097" y="527"/>
                  </a:lnTo>
                  <a:lnTo>
                    <a:pt x="1096" y="526"/>
                  </a:lnTo>
                  <a:lnTo>
                    <a:pt x="1064" y="523"/>
                  </a:lnTo>
                  <a:lnTo>
                    <a:pt x="1032" y="516"/>
                  </a:lnTo>
                  <a:lnTo>
                    <a:pt x="1004" y="503"/>
                  </a:lnTo>
                  <a:lnTo>
                    <a:pt x="988" y="495"/>
                  </a:lnTo>
                  <a:lnTo>
                    <a:pt x="971" y="492"/>
                  </a:lnTo>
                  <a:lnTo>
                    <a:pt x="954" y="492"/>
                  </a:lnTo>
                  <a:lnTo>
                    <a:pt x="936" y="494"/>
                  </a:lnTo>
                  <a:lnTo>
                    <a:pt x="917" y="497"/>
                  </a:lnTo>
                  <a:lnTo>
                    <a:pt x="898" y="498"/>
                  </a:lnTo>
                  <a:lnTo>
                    <a:pt x="878" y="498"/>
                  </a:lnTo>
                  <a:lnTo>
                    <a:pt x="859" y="497"/>
                  </a:lnTo>
                  <a:lnTo>
                    <a:pt x="841" y="493"/>
                  </a:lnTo>
                  <a:lnTo>
                    <a:pt x="824" y="486"/>
                  </a:lnTo>
                  <a:lnTo>
                    <a:pt x="810" y="476"/>
                  </a:lnTo>
                  <a:lnTo>
                    <a:pt x="798" y="462"/>
                  </a:lnTo>
                  <a:lnTo>
                    <a:pt x="788" y="443"/>
                  </a:lnTo>
                  <a:lnTo>
                    <a:pt x="787" y="439"/>
                  </a:lnTo>
                  <a:lnTo>
                    <a:pt x="783" y="434"/>
                  </a:lnTo>
                  <a:lnTo>
                    <a:pt x="781" y="431"/>
                  </a:lnTo>
                  <a:lnTo>
                    <a:pt x="777" y="427"/>
                  </a:lnTo>
                  <a:lnTo>
                    <a:pt x="772" y="424"/>
                  </a:lnTo>
                  <a:lnTo>
                    <a:pt x="757" y="418"/>
                  </a:lnTo>
                  <a:lnTo>
                    <a:pt x="739" y="412"/>
                  </a:lnTo>
                  <a:lnTo>
                    <a:pt x="732" y="409"/>
                  </a:lnTo>
                  <a:lnTo>
                    <a:pt x="724" y="403"/>
                  </a:lnTo>
                  <a:lnTo>
                    <a:pt x="717" y="398"/>
                  </a:lnTo>
                  <a:lnTo>
                    <a:pt x="709" y="393"/>
                  </a:lnTo>
                  <a:lnTo>
                    <a:pt x="687" y="391"/>
                  </a:lnTo>
                  <a:lnTo>
                    <a:pt x="665" y="390"/>
                  </a:lnTo>
                  <a:lnTo>
                    <a:pt x="644" y="388"/>
                  </a:lnTo>
                  <a:lnTo>
                    <a:pt x="623" y="384"/>
                  </a:lnTo>
                  <a:lnTo>
                    <a:pt x="620" y="381"/>
                  </a:lnTo>
                  <a:lnTo>
                    <a:pt x="617" y="379"/>
                  </a:lnTo>
                  <a:lnTo>
                    <a:pt x="615" y="376"/>
                  </a:lnTo>
                  <a:lnTo>
                    <a:pt x="614" y="373"/>
                  </a:lnTo>
                  <a:lnTo>
                    <a:pt x="612" y="369"/>
                  </a:lnTo>
                  <a:lnTo>
                    <a:pt x="611" y="366"/>
                  </a:lnTo>
                  <a:lnTo>
                    <a:pt x="611" y="358"/>
                  </a:lnTo>
                  <a:lnTo>
                    <a:pt x="616" y="353"/>
                  </a:lnTo>
                  <a:lnTo>
                    <a:pt x="621" y="349"/>
                  </a:lnTo>
                  <a:lnTo>
                    <a:pt x="626" y="344"/>
                  </a:lnTo>
                  <a:lnTo>
                    <a:pt x="627" y="338"/>
                  </a:lnTo>
                  <a:lnTo>
                    <a:pt x="627" y="331"/>
                  </a:lnTo>
                  <a:lnTo>
                    <a:pt x="628" y="322"/>
                  </a:lnTo>
                  <a:lnTo>
                    <a:pt x="629" y="316"/>
                  </a:lnTo>
                  <a:lnTo>
                    <a:pt x="628" y="311"/>
                  </a:lnTo>
                  <a:lnTo>
                    <a:pt x="618" y="298"/>
                  </a:lnTo>
                  <a:lnTo>
                    <a:pt x="611" y="285"/>
                  </a:lnTo>
                  <a:lnTo>
                    <a:pt x="604" y="270"/>
                  </a:lnTo>
                  <a:lnTo>
                    <a:pt x="596" y="263"/>
                  </a:lnTo>
                  <a:lnTo>
                    <a:pt x="586" y="260"/>
                  </a:lnTo>
                  <a:lnTo>
                    <a:pt x="576" y="260"/>
                  </a:lnTo>
                  <a:lnTo>
                    <a:pt x="566" y="258"/>
                  </a:lnTo>
                  <a:lnTo>
                    <a:pt x="556" y="256"/>
                  </a:lnTo>
                  <a:lnTo>
                    <a:pt x="541" y="248"/>
                  </a:lnTo>
                  <a:lnTo>
                    <a:pt x="528" y="237"/>
                  </a:lnTo>
                  <a:lnTo>
                    <a:pt x="516" y="226"/>
                  </a:lnTo>
                  <a:lnTo>
                    <a:pt x="517" y="226"/>
                  </a:lnTo>
                  <a:lnTo>
                    <a:pt x="519" y="225"/>
                  </a:lnTo>
                  <a:lnTo>
                    <a:pt x="520" y="225"/>
                  </a:lnTo>
                  <a:lnTo>
                    <a:pt x="521" y="224"/>
                  </a:lnTo>
                  <a:lnTo>
                    <a:pt x="520" y="222"/>
                  </a:lnTo>
                  <a:lnTo>
                    <a:pt x="519" y="221"/>
                  </a:lnTo>
                  <a:lnTo>
                    <a:pt x="516" y="219"/>
                  </a:lnTo>
                  <a:lnTo>
                    <a:pt x="515" y="218"/>
                  </a:lnTo>
                  <a:lnTo>
                    <a:pt x="515" y="216"/>
                  </a:lnTo>
                  <a:lnTo>
                    <a:pt x="516" y="204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506" name="Freeform 53"/>
            <p:cNvSpPr>
              <a:spLocks/>
            </p:cNvSpPr>
            <p:nvPr/>
          </p:nvSpPr>
          <p:spPr bwMode="gray">
            <a:xfrm>
              <a:off x="2683" y="2630"/>
              <a:ext cx="312" cy="375"/>
            </a:xfrm>
            <a:custGeom>
              <a:avLst/>
              <a:gdLst>
                <a:gd name="T0" fmla="*/ 214 w 267"/>
                <a:gd name="T1" fmla="*/ 347 h 320"/>
                <a:gd name="T2" fmla="*/ 210 w 267"/>
                <a:gd name="T3" fmla="*/ 285 h 320"/>
                <a:gd name="T4" fmla="*/ 189 w 267"/>
                <a:gd name="T5" fmla="*/ 240 h 320"/>
                <a:gd name="T6" fmla="*/ 193 w 267"/>
                <a:gd name="T7" fmla="*/ 224 h 320"/>
                <a:gd name="T8" fmla="*/ 161 w 267"/>
                <a:gd name="T9" fmla="*/ 184 h 320"/>
                <a:gd name="T10" fmla="*/ 119 w 267"/>
                <a:gd name="T11" fmla="*/ 193 h 320"/>
                <a:gd name="T12" fmla="*/ 85 w 267"/>
                <a:gd name="T13" fmla="*/ 192 h 320"/>
                <a:gd name="T14" fmla="*/ 50 w 267"/>
                <a:gd name="T15" fmla="*/ 217 h 320"/>
                <a:gd name="T16" fmla="*/ 42 w 267"/>
                <a:gd name="T17" fmla="*/ 199 h 320"/>
                <a:gd name="T18" fmla="*/ 36 w 267"/>
                <a:gd name="T19" fmla="*/ 185 h 320"/>
                <a:gd name="T20" fmla="*/ 42 w 267"/>
                <a:gd name="T21" fmla="*/ 173 h 320"/>
                <a:gd name="T22" fmla="*/ 50 w 267"/>
                <a:gd name="T23" fmla="*/ 158 h 320"/>
                <a:gd name="T24" fmla="*/ 53 w 267"/>
                <a:gd name="T25" fmla="*/ 150 h 320"/>
                <a:gd name="T26" fmla="*/ 48 w 267"/>
                <a:gd name="T27" fmla="*/ 134 h 320"/>
                <a:gd name="T28" fmla="*/ 48 w 267"/>
                <a:gd name="T29" fmla="*/ 125 h 320"/>
                <a:gd name="T30" fmla="*/ 16 w 267"/>
                <a:gd name="T31" fmla="*/ 111 h 320"/>
                <a:gd name="T32" fmla="*/ 4 w 267"/>
                <a:gd name="T33" fmla="*/ 91 h 320"/>
                <a:gd name="T34" fmla="*/ 13 w 267"/>
                <a:gd name="T35" fmla="*/ 81 h 320"/>
                <a:gd name="T36" fmla="*/ 18 w 267"/>
                <a:gd name="T37" fmla="*/ 67 h 320"/>
                <a:gd name="T38" fmla="*/ 32 w 267"/>
                <a:gd name="T39" fmla="*/ 57 h 320"/>
                <a:gd name="T40" fmla="*/ 35 w 267"/>
                <a:gd name="T41" fmla="*/ 53 h 320"/>
                <a:gd name="T42" fmla="*/ 41 w 267"/>
                <a:gd name="T43" fmla="*/ 49 h 320"/>
                <a:gd name="T44" fmla="*/ 69 w 267"/>
                <a:gd name="T45" fmla="*/ 57 h 320"/>
                <a:gd name="T46" fmla="*/ 68 w 267"/>
                <a:gd name="T47" fmla="*/ 41 h 320"/>
                <a:gd name="T48" fmla="*/ 58 w 267"/>
                <a:gd name="T49" fmla="*/ 19 h 320"/>
                <a:gd name="T50" fmla="*/ 53 w 267"/>
                <a:gd name="T51" fmla="*/ 8 h 320"/>
                <a:gd name="T52" fmla="*/ 68 w 267"/>
                <a:gd name="T53" fmla="*/ 0 h 320"/>
                <a:gd name="T54" fmla="*/ 105 w 267"/>
                <a:gd name="T55" fmla="*/ 32 h 320"/>
                <a:gd name="T56" fmla="*/ 117 w 267"/>
                <a:gd name="T57" fmla="*/ 34 h 320"/>
                <a:gd name="T58" fmla="*/ 124 w 267"/>
                <a:gd name="T59" fmla="*/ 40 h 320"/>
                <a:gd name="T60" fmla="*/ 133 w 267"/>
                <a:gd name="T61" fmla="*/ 68 h 320"/>
                <a:gd name="T62" fmla="*/ 180 w 267"/>
                <a:gd name="T63" fmla="*/ 75 h 320"/>
                <a:gd name="T64" fmla="*/ 190 w 267"/>
                <a:gd name="T65" fmla="*/ 95 h 320"/>
                <a:gd name="T66" fmla="*/ 201 w 267"/>
                <a:gd name="T67" fmla="*/ 108 h 320"/>
                <a:gd name="T68" fmla="*/ 194 w 267"/>
                <a:gd name="T69" fmla="*/ 123 h 320"/>
                <a:gd name="T70" fmla="*/ 176 w 267"/>
                <a:gd name="T71" fmla="*/ 130 h 320"/>
                <a:gd name="T72" fmla="*/ 166 w 267"/>
                <a:gd name="T73" fmla="*/ 127 h 320"/>
                <a:gd name="T74" fmla="*/ 182 w 267"/>
                <a:gd name="T75" fmla="*/ 156 h 320"/>
                <a:gd name="T76" fmla="*/ 207 w 267"/>
                <a:gd name="T77" fmla="*/ 171 h 320"/>
                <a:gd name="T78" fmla="*/ 216 w 267"/>
                <a:gd name="T79" fmla="*/ 184 h 320"/>
                <a:gd name="T80" fmla="*/ 245 w 267"/>
                <a:gd name="T81" fmla="*/ 219 h 320"/>
                <a:gd name="T82" fmla="*/ 252 w 267"/>
                <a:gd name="T83" fmla="*/ 233 h 320"/>
                <a:gd name="T84" fmla="*/ 258 w 267"/>
                <a:gd name="T85" fmla="*/ 237 h 320"/>
                <a:gd name="T86" fmla="*/ 273 w 267"/>
                <a:gd name="T87" fmla="*/ 257 h 320"/>
                <a:gd name="T88" fmla="*/ 301 w 267"/>
                <a:gd name="T89" fmla="*/ 282 h 320"/>
                <a:gd name="T90" fmla="*/ 298 w 267"/>
                <a:gd name="T91" fmla="*/ 281 h 320"/>
                <a:gd name="T92" fmla="*/ 297 w 267"/>
                <a:gd name="T93" fmla="*/ 293 h 320"/>
                <a:gd name="T94" fmla="*/ 308 w 267"/>
                <a:gd name="T95" fmla="*/ 332 h 320"/>
                <a:gd name="T96" fmla="*/ 301 w 267"/>
                <a:gd name="T97" fmla="*/ 339 h 320"/>
                <a:gd name="T98" fmla="*/ 286 w 267"/>
                <a:gd name="T99" fmla="*/ 343 h 320"/>
                <a:gd name="T100" fmla="*/ 276 w 267"/>
                <a:gd name="T101" fmla="*/ 353 h 320"/>
                <a:gd name="T102" fmla="*/ 265 w 267"/>
                <a:gd name="T103" fmla="*/ 346 h 320"/>
                <a:gd name="T104" fmla="*/ 249 w 267"/>
                <a:gd name="T105" fmla="*/ 347 h 320"/>
                <a:gd name="T106" fmla="*/ 237 w 267"/>
                <a:gd name="T107" fmla="*/ 355 h 320"/>
                <a:gd name="T108" fmla="*/ 244 w 267"/>
                <a:gd name="T109" fmla="*/ 364 h 320"/>
                <a:gd name="T110" fmla="*/ 243 w 267"/>
                <a:gd name="T111" fmla="*/ 374 h 320"/>
                <a:gd name="T112" fmla="*/ 230 w 267"/>
                <a:gd name="T113" fmla="*/ 371 h 320"/>
                <a:gd name="T114" fmla="*/ 228 w 267"/>
                <a:gd name="T115" fmla="*/ 366 h 320"/>
                <a:gd name="T116" fmla="*/ 219 w 267"/>
                <a:gd name="T117" fmla="*/ 361 h 320"/>
                <a:gd name="T118" fmla="*/ 214 w 267"/>
                <a:gd name="T119" fmla="*/ 366 h 320"/>
                <a:gd name="T120" fmla="*/ 204 w 267"/>
                <a:gd name="T121" fmla="*/ 357 h 3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67"/>
                <a:gd name="T184" fmla="*/ 0 h 320"/>
                <a:gd name="T185" fmla="*/ 267 w 267"/>
                <a:gd name="T186" fmla="*/ 320 h 32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67" h="320">
                  <a:moveTo>
                    <a:pt x="174" y="303"/>
                  </a:moveTo>
                  <a:lnTo>
                    <a:pt x="175" y="301"/>
                  </a:lnTo>
                  <a:lnTo>
                    <a:pt x="178" y="299"/>
                  </a:lnTo>
                  <a:lnTo>
                    <a:pt x="180" y="297"/>
                  </a:lnTo>
                  <a:lnTo>
                    <a:pt x="183" y="296"/>
                  </a:lnTo>
                  <a:lnTo>
                    <a:pt x="185" y="294"/>
                  </a:lnTo>
                  <a:lnTo>
                    <a:pt x="187" y="291"/>
                  </a:lnTo>
                  <a:lnTo>
                    <a:pt x="190" y="274"/>
                  </a:lnTo>
                  <a:lnTo>
                    <a:pt x="187" y="259"/>
                  </a:lnTo>
                  <a:lnTo>
                    <a:pt x="180" y="243"/>
                  </a:lnTo>
                  <a:lnTo>
                    <a:pt x="172" y="229"/>
                  </a:lnTo>
                  <a:lnTo>
                    <a:pt x="162" y="214"/>
                  </a:lnTo>
                  <a:lnTo>
                    <a:pt x="161" y="212"/>
                  </a:lnTo>
                  <a:lnTo>
                    <a:pt x="162" y="208"/>
                  </a:lnTo>
                  <a:lnTo>
                    <a:pt x="162" y="205"/>
                  </a:lnTo>
                  <a:lnTo>
                    <a:pt x="165" y="201"/>
                  </a:lnTo>
                  <a:lnTo>
                    <a:pt x="166" y="199"/>
                  </a:lnTo>
                  <a:lnTo>
                    <a:pt x="166" y="196"/>
                  </a:lnTo>
                  <a:lnTo>
                    <a:pt x="166" y="194"/>
                  </a:lnTo>
                  <a:lnTo>
                    <a:pt x="165" y="191"/>
                  </a:lnTo>
                  <a:lnTo>
                    <a:pt x="162" y="189"/>
                  </a:lnTo>
                  <a:lnTo>
                    <a:pt x="161" y="188"/>
                  </a:lnTo>
                  <a:lnTo>
                    <a:pt x="153" y="178"/>
                  </a:lnTo>
                  <a:lnTo>
                    <a:pt x="144" y="167"/>
                  </a:lnTo>
                  <a:lnTo>
                    <a:pt x="138" y="157"/>
                  </a:lnTo>
                  <a:lnTo>
                    <a:pt x="132" y="158"/>
                  </a:lnTo>
                  <a:lnTo>
                    <a:pt x="124" y="157"/>
                  </a:lnTo>
                  <a:lnTo>
                    <a:pt x="115" y="157"/>
                  </a:lnTo>
                  <a:lnTo>
                    <a:pt x="108" y="160"/>
                  </a:lnTo>
                  <a:lnTo>
                    <a:pt x="102" y="165"/>
                  </a:lnTo>
                  <a:lnTo>
                    <a:pt x="97" y="171"/>
                  </a:lnTo>
                  <a:lnTo>
                    <a:pt x="92" y="173"/>
                  </a:lnTo>
                  <a:lnTo>
                    <a:pt x="85" y="172"/>
                  </a:lnTo>
                  <a:lnTo>
                    <a:pt x="79" y="167"/>
                  </a:lnTo>
                  <a:lnTo>
                    <a:pt x="73" y="164"/>
                  </a:lnTo>
                  <a:lnTo>
                    <a:pt x="67" y="164"/>
                  </a:lnTo>
                  <a:lnTo>
                    <a:pt x="61" y="169"/>
                  </a:lnTo>
                  <a:lnTo>
                    <a:pt x="55" y="175"/>
                  </a:lnTo>
                  <a:lnTo>
                    <a:pt x="49" y="182"/>
                  </a:lnTo>
                  <a:lnTo>
                    <a:pt x="43" y="185"/>
                  </a:lnTo>
                  <a:lnTo>
                    <a:pt x="35" y="185"/>
                  </a:lnTo>
                  <a:lnTo>
                    <a:pt x="29" y="182"/>
                  </a:lnTo>
                  <a:lnTo>
                    <a:pt x="29" y="178"/>
                  </a:lnTo>
                  <a:lnTo>
                    <a:pt x="32" y="175"/>
                  </a:lnTo>
                  <a:lnTo>
                    <a:pt x="36" y="170"/>
                  </a:lnTo>
                  <a:lnTo>
                    <a:pt x="37" y="164"/>
                  </a:lnTo>
                  <a:lnTo>
                    <a:pt x="36" y="163"/>
                  </a:lnTo>
                  <a:lnTo>
                    <a:pt x="35" y="161"/>
                  </a:lnTo>
                  <a:lnTo>
                    <a:pt x="32" y="159"/>
                  </a:lnTo>
                  <a:lnTo>
                    <a:pt x="31" y="158"/>
                  </a:lnTo>
                  <a:lnTo>
                    <a:pt x="30" y="157"/>
                  </a:lnTo>
                  <a:lnTo>
                    <a:pt x="29" y="155"/>
                  </a:lnTo>
                  <a:lnTo>
                    <a:pt x="30" y="153"/>
                  </a:lnTo>
                  <a:lnTo>
                    <a:pt x="33" y="151"/>
                  </a:lnTo>
                  <a:lnTo>
                    <a:pt x="36" y="148"/>
                  </a:lnTo>
                  <a:lnTo>
                    <a:pt x="37" y="146"/>
                  </a:lnTo>
                  <a:lnTo>
                    <a:pt x="37" y="142"/>
                  </a:lnTo>
                  <a:lnTo>
                    <a:pt x="36" y="139"/>
                  </a:lnTo>
                  <a:lnTo>
                    <a:pt x="39" y="137"/>
                  </a:lnTo>
                  <a:lnTo>
                    <a:pt x="43" y="135"/>
                  </a:lnTo>
                  <a:lnTo>
                    <a:pt x="45" y="133"/>
                  </a:lnTo>
                  <a:lnTo>
                    <a:pt x="45" y="131"/>
                  </a:lnTo>
                  <a:lnTo>
                    <a:pt x="45" y="130"/>
                  </a:lnTo>
                  <a:lnTo>
                    <a:pt x="45" y="128"/>
                  </a:lnTo>
                  <a:lnTo>
                    <a:pt x="43" y="125"/>
                  </a:lnTo>
                  <a:lnTo>
                    <a:pt x="41" y="123"/>
                  </a:lnTo>
                  <a:lnTo>
                    <a:pt x="39" y="120"/>
                  </a:lnTo>
                  <a:lnTo>
                    <a:pt x="39" y="117"/>
                  </a:lnTo>
                  <a:lnTo>
                    <a:pt x="41" y="114"/>
                  </a:lnTo>
                  <a:lnTo>
                    <a:pt x="43" y="112"/>
                  </a:lnTo>
                  <a:lnTo>
                    <a:pt x="43" y="111"/>
                  </a:lnTo>
                  <a:lnTo>
                    <a:pt x="43" y="110"/>
                  </a:lnTo>
                  <a:lnTo>
                    <a:pt x="42" y="108"/>
                  </a:lnTo>
                  <a:lnTo>
                    <a:pt x="41" y="107"/>
                  </a:lnTo>
                  <a:lnTo>
                    <a:pt x="41" y="106"/>
                  </a:lnTo>
                  <a:lnTo>
                    <a:pt x="29" y="105"/>
                  </a:lnTo>
                  <a:lnTo>
                    <a:pt x="18" y="105"/>
                  </a:lnTo>
                  <a:lnTo>
                    <a:pt x="14" y="101"/>
                  </a:lnTo>
                  <a:lnTo>
                    <a:pt x="14" y="95"/>
                  </a:lnTo>
                  <a:lnTo>
                    <a:pt x="13" y="89"/>
                  </a:lnTo>
                  <a:lnTo>
                    <a:pt x="12" y="83"/>
                  </a:lnTo>
                  <a:lnTo>
                    <a:pt x="9" y="81"/>
                  </a:lnTo>
                  <a:lnTo>
                    <a:pt x="6" y="78"/>
                  </a:lnTo>
                  <a:lnTo>
                    <a:pt x="3" y="78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3" y="74"/>
                  </a:lnTo>
                  <a:lnTo>
                    <a:pt x="7" y="71"/>
                  </a:lnTo>
                  <a:lnTo>
                    <a:pt x="11" y="69"/>
                  </a:lnTo>
                  <a:lnTo>
                    <a:pt x="14" y="65"/>
                  </a:lnTo>
                  <a:lnTo>
                    <a:pt x="15" y="64"/>
                  </a:lnTo>
                  <a:lnTo>
                    <a:pt x="15" y="62"/>
                  </a:lnTo>
                  <a:lnTo>
                    <a:pt x="15" y="59"/>
                  </a:lnTo>
                  <a:lnTo>
                    <a:pt x="15" y="57"/>
                  </a:lnTo>
                  <a:lnTo>
                    <a:pt x="17" y="56"/>
                  </a:lnTo>
                  <a:lnTo>
                    <a:pt x="18" y="53"/>
                  </a:lnTo>
                  <a:lnTo>
                    <a:pt x="20" y="52"/>
                  </a:lnTo>
                  <a:lnTo>
                    <a:pt x="24" y="51"/>
                  </a:lnTo>
                  <a:lnTo>
                    <a:pt x="27" y="49"/>
                  </a:lnTo>
                  <a:lnTo>
                    <a:pt x="27" y="47"/>
                  </a:lnTo>
                  <a:lnTo>
                    <a:pt x="27" y="46"/>
                  </a:lnTo>
                  <a:lnTo>
                    <a:pt x="29" y="46"/>
                  </a:lnTo>
                  <a:lnTo>
                    <a:pt x="30" y="45"/>
                  </a:lnTo>
                  <a:lnTo>
                    <a:pt x="30" y="43"/>
                  </a:lnTo>
                  <a:lnTo>
                    <a:pt x="31" y="42"/>
                  </a:lnTo>
                  <a:lnTo>
                    <a:pt x="32" y="41"/>
                  </a:lnTo>
                  <a:lnTo>
                    <a:pt x="35" y="42"/>
                  </a:lnTo>
                  <a:lnTo>
                    <a:pt x="41" y="46"/>
                  </a:lnTo>
                  <a:lnTo>
                    <a:pt x="45" y="51"/>
                  </a:lnTo>
                  <a:lnTo>
                    <a:pt x="51" y="53"/>
                  </a:lnTo>
                  <a:lnTo>
                    <a:pt x="56" y="51"/>
                  </a:lnTo>
                  <a:lnTo>
                    <a:pt x="59" y="49"/>
                  </a:lnTo>
                  <a:lnTo>
                    <a:pt x="60" y="46"/>
                  </a:lnTo>
                  <a:lnTo>
                    <a:pt x="61" y="43"/>
                  </a:lnTo>
                  <a:lnTo>
                    <a:pt x="60" y="40"/>
                  </a:lnTo>
                  <a:lnTo>
                    <a:pt x="59" y="37"/>
                  </a:lnTo>
                  <a:lnTo>
                    <a:pt x="58" y="35"/>
                  </a:lnTo>
                  <a:lnTo>
                    <a:pt x="56" y="33"/>
                  </a:lnTo>
                  <a:lnTo>
                    <a:pt x="53" y="29"/>
                  </a:lnTo>
                  <a:lnTo>
                    <a:pt x="51" y="24"/>
                  </a:lnTo>
                  <a:lnTo>
                    <a:pt x="50" y="19"/>
                  </a:lnTo>
                  <a:lnTo>
                    <a:pt x="50" y="16"/>
                  </a:lnTo>
                  <a:lnTo>
                    <a:pt x="49" y="15"/>
                  </a:lnTo>
                  <a:lnTo>
                    <a:pt x="48" y="13"/>
                  </a:lnTo>
                  <a:lnTo>
                    <a:pt x="47" y="12"/>
                  </a:lnTo>
                  <a:lnTo>
                    <a:pt x="45" y="11"/>
                  </a:lnTo>
                  <a:lnTo>
                    <a:pt x="45" y="7"/>
                  </a:lnTo>
                  <a:lnTo>
                    <a:pt x="47" y="4"/>
                  </a:lnTo>
                  <a:lnTo>
                    <a:pt x="49" y="3"/>
                  </a:lnTo>
                  <a:lnTo>
                    <a:pt x="51" y="0"/>
                  </a:lnTo>
                  <a:lnTo>
                    <a:pt x="55" y="0"/>
                  </a:lnTo>
                  <a:lnTo>
                    <a:pt x="58" y="0"/>
                  </a:lnTo>
                  <a:lnTo>
                    <a:pt x="61" y="1"/>
                  </a:lnTo>
                  <a:lnTo>
                    <a:pt x="65" y="4"/>
                  </a:lnTo>
                  <a:lnTo>
                    <a:pt x="73" y="7"/>
                  </a:lnTo>
                  <a:lnTo>
                    <a:pt x="83" y="16"/>
                  </a:lnTo>
                  <a:lnTo>
                    <a:pt x="90" y="27"/>
                  </a:lnTo>
                  <a:lnTo>
                    <a:pt x="91" y="28"/>
                  </a:lnTo>
                  <a:lnTo>
                    <a:pt x="92" y="29"/>
                  </a:lnTo>
                  <a:lnTo>
                    <a:pt x="95" y="30"/>
                  </a:lnTo>
                  <a:lnTo>
                    <a:pt x="97" y="30"/>
                  </a:lnTo>
                  <a:lnTo>
                    <a:pt x="100" y="29"/>
                  </a:lnTo>
                  <a:lnTo>
                    <a:pt x="102" y="29"/>
                  </a:lnTo>
                  <a:lnTo>
                    <a:pt x="103" y="29"/>
                  </a:lnTo>
                  <a:lnTo>
                    <a:pt x="106" y="30"/>
                  </a:lnTo>
                  <a:lnTo>
                    <a:pt x="106" y="31"/>
                  </a:lnTo>
                  <a:lnTo>
                    <a:pt x="106" y="34"/>
                  </a:lnTo>
                  <a:lnTo>
                    <a:pt x="103" y="39"/>
                  </a:lnTo>
                  <a:lnTo>
                    <a:pt x="102" y="45"/>
                  </a:lnTo>
                  <a:lnTo>
                    <a:pt x="101" y="49"/>
                  </a:lnTo>
                  <a:lnTo>
                    <a:pt x="104" y="53"/>
                  </a:lnTo>
                  <a:lnTo>
                    <a:pt x="114" y="58"/>
                  </a:lnTo>
                  <a:lnTo>
                    <a:pt x="126" y="58"/>
                  </a:lnTo>
                  <a:lnTo>
                    <a:pt x="138" y="57"/>
                  </a:lnTo>
                  <a:lnTo>
                    <a:pt x="149" y="58"/>
                  </a:lnTo>
                  <a:lnTo>
                    <a:pt x="153" y="60"/>
                  </a:lnTo>
                  <a:lnTo>
                    <a:pt x="154" y="64"/>
                  </a:lnTo>
                  <a:lnTo>
                    <a:pt x="154" y="69"/>
                  </a:lnTo>
                  <a:lnTo>
                    <a:pt x="154" y="74"/>
                  </a:lnTo>
                  <a:lnTo>
                    <a:pt x="156" y="77"/>
                  </a:lnTo>
                  <a:lnTo>
                    <a:pt x="160" y="80"/>
                  </a:lnTo>
                  <a:lnTo>
                    <a:pt x="163" y="81"/>
                  </a:lnTo>
                  <a:lnTo>
                    <a:pt x="167" y="83"/>
                  </a:lnTo>
                  <a:lnTo>
                    <a:pt x="169" y="84"/>
                  </a:lnTo>
                  <a:lnTo>
                    <a:pt x="172" y="88"/>
                  </a:lnTo>
                  <a:lnTo>
                    <a:pt x="172" y="89"/>
                  </a:lnTo>
                  <a:lnTo>
                    <a:pt x="172" y="92"/>
                  </a:lnTo>
                  <a:lnTo>
                    <a:pt x="171" y="94"/>
                  </a:lnTo>
                  <a:lnTo>
                    <a:pt x="169" y="96"/>
                  </a:lnTo>
                  <a:lnTo>
                    <a:pt x="168" y="99"/>
                  </a:lnTo>
                  <a:lnTo>
                    <a:pt x="168" y="102"/>
                  </a:lnTo>
                  <a:lnTo>
                    <a:pt x="166" y="105"/>
                  </a:lnTo>
                  <a:lnTo>
                    <a:pt x="163" y="107"/>
                  </a:lnTo>
                  <a:lnTo>
                    <a:pt x="160" y="110"/>
                  </a:lnTo>
                  <a:lnTo>
                    <a:pt x="156" y="112"/>
                  </a:lnTo>
                  <a:lnTo>
                    <a:pt x="151" y="113"/>
                  </a:lnTo>
                  <a:lnTo>
                    <a:pt x="151" y="111"/>
                  </a:lnTo>
                  <a:lnTo>
                    <a:pt x="151" y="110"/>
                  </a:lnTo>
                  <a:lnTo>
                    <a:pt x="149" y="108"/>
                  </a:lnTo>
                  <a:lnTo>
                    <a:pt x="147" y="108"/>
                  </a:lnTo>
                  <a:lnTo>
                    <a:pt x="144" y="108"/>
                  </a:lnTo>
                  <a:lnTo>
                    <a:pt x="142" y="108"/>
                  </a:lnTo>
                  <a:lnTo>
                    <a:pt x="139" y="110"/>
                  </a:lnTo>
                  <a:lnTo>
                    <a:pt x="139" y="111"/>
                  </a:lnTo>
                  <a:lnTo>
                    <a:pt x="142" y="119"/>
                  </a:lnTo>
                  <a:lnTo>
                    <a:pt x="149" y="126"/>
                  </a:lnTo>
                  <a:lnTo>
                    <a:pt x="156" y="133"/>
                  </a:lnTo>
                  <a:lnTo>
                    <a:pt x="166" y="136"/>
                  </a:lnTo>
                  <a:lnTo>
                    <a:pt x="175" y="139"/>
                  </a:lnTo>
                  <a:lnTo>
                    <a:pt x="174" y="141"/>
                  </a:lnTo>
                  <a:lnTo>
                    <a:pt x="175" y="143"/>
                  </a:lnTo>
                  <a:lnTo>
                    <a:pt x="177" y="146"/>
                  </a:lnTo>
                  <a:lnTo>
                    <a:pt x="178" y="147"/>
                  </a:lnTo>
                  <a:lnTo>
                    <a:pt x="178" y="149"/>
                  </a:lnTo>
                  <a:lnTo>
                    <a:pt x="180" y="153"/>
                  </a:lnTo>
                  <a:lnTo>
                    <a:pt x="181" y="155"/>
                  </a:lnTo>
                  <a:lnTo>
                    <a:pt x="185" y="157"/>
                  </a:lnTo>
                  <a:lnTo>
                    <a:pt x="187" y="159"/>
                  </a:lnTo>
                  <a:lnTo>
                    <a:pt x="190" y="161"/>
                  </a:lnTo>
                  <a:lnTo>
                    <a:pt x="192" y="165"/>
                  </a:lnTo>
                  <a:lnTo>
                    <a:pt x="201" y="176"/>
                  </a:lnTo>
                  <a:lnTo>
                    <a:pt x="210" y="187"/>
                  </a:lnTo>
                  <a:lnTo>
                    <a:pt x="219" y="196"/>
                  </a:lnTo>
                  <a:lnTo>
                    <a:pt x="218" y="196"/>
                  </a:lnTo>
                  <a:lnTo>
                    <a:pt x="216" y="197"/>
                  </a:lnTo>
                  <a:lnTo>
                    <a:pt x="216" y="199"/>
                  </a:lnTo>
                  <a:lnTo>
                    <a:pt x="216" y="200"/>
                  </a:lnTo>
                  <a:lnTo>
                    <a:pt x="218" y="200"/>
                  </a:lnTo>
                  <a:lnTo>
                    <a:pt x="216" y="201"/>
                  </a:lnTo>
                  <a:lnTo>
                    <a:pt x="219" y="202"/>
                  </a:lnTo>
                  <a:lnTo>
                    <a:pt x="221" y="202"/>
                  </a:lnTo>
                  <a:lnTo>
                    <a:pt x="224" y="204"/>
                  </a:lnTo>
                  <a:lnTo>
                    <a:pt x="226" y="206"/>
                  </a:lnTo>
                  <a:lnTo>
                    <a:pt x="221" y="206"/>
                  </a:lnTo>
                  <a:lnTo>
                    <a:pt x="216" y="206"/>
                  </a:lnTo>
                  <a:lnTo>
                    <a:pt x="234" y="219"/>
                  </a:lnTo>
                  <a:lnTo>
                    <a:pt x="254" y="232"/>
                  </a:lnTo>
                  <a:lnTo>
                    <a:pt x="255" y="234"/>
                  </a:lnTo>
                  <a:lnTo>
                    <a:pt x="256" y="236"/>
                  </a:lnTo>
                  <a:lnTo>
                    <a:pt x="257" y="238"/>
                  </a:lnTo>
                  <a:lnTo>
                    <a:pt x="258" y="241"/>
                  </a:lnTo>
                  <a:lnTo>
                    <a:pt x="261" y="243"/>
                  </a:lnTo>
                  <a:lnTo>
                    <a:pt x="260" y="242"/>
                  </a:lnTo>
                  <a:lnTo>
                    <a:pt x="258" y="241"/>
                  </a:lnTo>
                  <a:lnTo>
                    <a:pt x="257" y="241"/>
                  </a:lnTo>
                  <a:lnTo>
                    <a:pt x="255" y="240"/>
                  </a:lnTo>
                  <a:lnTo>
                    <a:pt x="254" y="241"/>
                  </a:lnTo>
                  <a:lnTo>
                    <a:pt x="252" y="243"/>
                  </a:lnTo>
                  <a:lnTo>
                    <a:pt x="252" y="246"/>
                  </a:lnTo>
                  <a:lnTo>
                    <a:pt x="252" y="248"/>
                  </a:lnTo>
                  <a:lnTo>
                    <a:pt x="254" y="250"/>
                  </a:lnTo>
                  <a:lnTo>
                    <a:pt x="254" y="252"/>
                  </a:lnTo>
                  <a:lnTo>
                    <a:pt x="263" y="259"/>
                  </a:lnTo>
                  <a:lnTo>
                    <a:pt x="267" y="268"/>
                  </a:lnTo>
                  <a:lnTo>
                    <a:pt x="267" y="279"/>
                  </a:lnTo>
                  <a:lnTo>
                    <a:pt x="264" y="283"/>
                  </a:lnTo>
                  <a:lnTo>
                    <a:pt x="262" y="287"/>
                  </a:lnTo>
                  <a:lnTo>
                    <a:pt x="260" y="290"/>
                  </a:lnTo>
                  <a:lnTo>
                    <a:pt x="260" y="289"/>
                  </a:lnTo>
                  <a:lnTo>
                    <a:pt x="258" y="289"/>
                  </a:lnTo>
                  <a:lnTo>
                    <a:pt x="257" y="288"/>
                  </a:lnTo>
                  <a:lnTo>
                    <a:pt x="255" y="288"/>
                  </a:lnTo>
                  <a:lnTo>
                    <a:pt x="252" y="289"/>
                  </a:lnTo>
                  <a:lnTo>
                    <a:pt x="249" y="290"/>
                  </a:lnTo>
                  <a:lnTo>
                    <a:pt x="245" y="293"/>
                  </a:lnTo>
                  <a:lnTo>
                    <a:pt x="242" y="295"/>
                  </a:lnTo>
                  <a:lnTo>
                    <a:pt x="239" y="297"/>
                  </a:lnTo>
                  <a:lnTo>
                    <a:pt x="238" y="300"/>
                  </a:lnTo>
                  <a:lnTo>
                    <a:pt x="237" y="300"/>
                  </a:lnTo>
                  <a:lnTo>
                    <a:pt x="236" y="301"/>
                  </a:lnTo>
                  <a:lnTo>
                    <a:pt x="236" y="300"/>
                  </a:lnTo>
                  <a:lnTo>
                    <a:pt x="234" y="300"/>
                  </a:lnTo>
                  <a:lnTo>
                    <a:pt x="233" y="297"/>
                  </a:lnTo>
                  <a:lnTo>
                    <a:pt x="231" y="296"/>
                  </a:lnTo>
                  <a:lnTo>
                    <a:pt x="227" y="295"/>
                  </a:lnTo>
                  <a:lnTo>
                    <a:pt x="222" y="295"/>
                  </a:lnTo>
                  <a:lnTo>
                    <a:pt x="218" y="295"/>
                  </a:lnTo>
                  <a:lnTo>
                    <a:pt x="216" y="295"/>
                  </a:lnTo>
                  <a:lnTo>
                    <a:pt x="215" y="296"/>
                  </a:lnTo>
                  <a:lnTo>
                    <a:pt x="213" y="296"/>
                  </a:lnTo>
                  <a:lnTo>
                    <a:pt x="210" y="297"/>
                  </a:lnTo>
                  <a:lnTo>
                    <a:pt x="207" y="297"/>
                  </a:lnTo>
                  <a:lnTo>
                    <a:pt x="206" y="300"/>
                  </a:lnTo>
                  <a:lnTo>
                    <a:pt x="203" y="301"/>
                  </a:lnTo>
                  <a:lnTo>
                    <a:pt x="203" y="303"/>
                  </a:lnTo>
                  <a:lnTo>
                    <a:pt x="204" y="305"/>
                  </a:lnTo>
                  <a:lnTo>
                    <a:pt x="207" y="307"/>
                  </a:lnTo>
                  <a:lnTo>
                    <a:pt x="208" y="308"/>
                  </a:lnTo>
                  <a:lnTo>
                    <a:pt x="209" y="311"/>
                  </a:lnTo>
                  <a:lnTo>
                    <a:pt x="210" y="313"/>
                  </a:lnTo>
                  <a:lnTo>
                    <a:pt x="210" y="314"/>
                  </a:lnTo>
                  <a:lnTo>
                    <a:pt x="210" y="317"/>
                  </a:lnTo>
                  <a:lnTo>
                    <a:pt x="209" y="318"/>
                  </a:lnTo>
                  <a:lnTo>
                    <a:pt x="208" y="319"/>
                  </a:lnTo>
                  <a:lnTo>
                    <a:pt x="204" y="320"/>
                  </a:lnTo>
                  <a:lnTo>
                    <a:pt x="202" y="320"/>
                  </a:lnTo>
                  <a:lnTo>
                    <a:pt x="199" y="319"/>
                  </a:lnTo>
                  <a:lnTo>
                    <a:pt x="198" y="318"/>
                  </a:lnTo>
                  <a:lnTo>
                    <a:pt x="197" y="317"/>
                  </a:lnTo>
                  <a:lnTo>
                    <a:pt x="196" y="315"/>
                  </a:lnTo>
                  <a:lnTo>
                    <a:pt x="196" y="314"/>
                  </a:lnTo>
                  <a:lnTo>
                    <a:pt x="195" y="313"/>
                  </a:lnTo>
                  <a:lnTo>
                    <a:pt x="195" y="312"/>
                  </a:lnTo>
                  <a:lnTo>
                    <a:pt x="193" y="309"/>
                  </a:lnTo>
                  <a:lnTo>
                    <a:pt x="192" y="308"/>
                  </a:lnTo>
                  <a:lnTo>
                    <a:pt x="190" y="308"/>
                  </a:lnTo>
                  <a:lnTo>
                    <a:pt x="187" y="308"/>
                  </a:lnTo>
                  <a:lnTo>
                    <a:pt x="186" y="308"/>
                  </a:lnTo>
                  <a:lnTo>
                    <a:pt x="185" y="311"/>
                  </a:lnTo>
                  <a:lnTo>
                    <a:pt x="184" y="312"/>
                  </a:lnTo>
                  <a:lnTo>
                    <a:pt x="183" y="312"/>
                  </a:lnTo>
                  <a:lnTo>
                    <a:pt x="181" y="311"/>
                  </a:lnTo>
                  <a:lnTo>
                    <a:pt x="180" y="309"/>
                  </a:lnTo>
                  <a:lnTo>
                    <a:pt x="179" y="308"/>
                  </a:lnTo>
                  <a:lnTo>
                    <a:pt x="177" y="306"/>
                  </a:lnTo>
                  <a:lnTo>
                    <a:pt x="175" y="305"/>
                  </a:lnTo>
                  <a:lnTo>
                    <a:pt x="175" y="303"/>
                  </a:lnTo>
                  <a:lnTo>
                    <a:pt x="174" y="303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507" name="Freeform 54"/>
            <p:cNvSpPr>
              <a:spLocks/>
            </p:cNvSpPr>
            <p:nvPr/>
          </p:nvSpPr>
          <p:spPr bwMode="gray">
            <a:xfrm>
              <a:off x="3379" y="3114"/>
              <a:ext cx="121" cy="132"/>
            </a:xfrm>
            <a:custGeom>
              <a:avLst/>
              <a:gdLst>
                <a:gd name="T0" fmla="*/ 103 w 103"/>
                <a:gd name="T1" fmla="*/ 8 h 113"/>
                <a:gd name="T2" fmla="*/ 101 w 103"/>
                <a:gd name="T3" fmla="*/ 13 h 113"/>
                <a:gd name="T4" fmla="*/ 101 w 103"/>
                <a:gd name="T5" fmla="*/ 16 h 113"/>
                <a:gd name="T6" fmla="*/ 103 w 103"/>
                <a:gd name="T7" fmla="*/ 23 h 113"/>
                <a:gd name="T8" fmla="*/ 109 w 103"/>
                <a:gd name="T9" fmla="*/ 29 h 113"/>
                <a:gd name="T10" fmla="*/ 117 w 103"/>
                <a:gd name="T11" fmla="*/ 29 h 113"/>
                <a:gd name="T12" fmla="*/ 121 w 103"/>
                <a:gd name="T13" fmla="*/ 33 h 113"/>
                <a:gd name="T14" fmla="*/ 121 w 103"/>
                <a:gd name="T15" fmla="*/ 35 h 113"/>
                <a:gd name="T16" fmla="*/ 117 w 103"/>
                <a:gd name="T17" fmla="*/ 37 h 113"/>
                <a:gd name="T18" fmla="*/ 110 w 103"/>
                <a:gd name="T19" fmla="*/ 40 h 113"/>
                <a:gd name="T20" fmla="*/ 102 w 103"/>
                <a:gd name="T21" fmla="*/ 40 h 113"/>
                <a:gd name="T22" fmla="*/ 98 w 103"/>
                <a:gd name="T23" fmla="*/ 42 h 113"/>
                <a:gd name="T24" fmla="*/ 94 w 103"/>
                <a:gd name="T25" fmla="*/ 48 h 113"/>
                <a:gd name="T26" fmla="*/ 89 w 103"/>
                <a:gd name="T27" fmla="*/ 50 h 113"/>
                <a:gd name="T28" fmla="*/ 83 w 103"/>
                <a:gd name="T29" fmla="*/ 50 h 113"/>
                <a:gd name="T30" fmla="*/ 80 w 103"/>
                <a:gd name="T31" fmla="*/ 51 h 113"/>
                <a:gd name="T32" fmla="*/ 69 w 103"/>
                <a:gd name="T33" fmla="*/ 70 h 113"/>
                <a:gd name="T34" fmla="*/ 45 w 103"/>
                <a:gd name="T35" fmla="*/ 97 h 113"/>
                <a:gd name="T36" fmla="*/ 27 w 103"/>
                <a:gd name="T37" fmla="*/ 105 h 113"/>
                <a:gd name="T38" fmla="*/ 13 w 103"/>
                <a:gd name="T39" fmla="*/ 119 h 113"/>
                <a:gd name="T40" fmla="*/ 12 w 103"/>
                <a:gd name="T41" fmla="*/ 124 h 113"/>
                <a:gd name="T42" fmla="*/ 9 w 103"/>
                <a:gd name="T43" fmla="*/ 130 h 113"/>
                <a:gd name="T44" fmla="*/ 5 w 103"/>
                <a:gd name="T45" fmla="*/ 132 h 113"/>
                <a:gd name="T46" fmla="*/ 5 w 103"/>
                <a:gd name="T47" fmla="*/ 125 h 113"/>
                <a:gd name="T48" fmla="*/ 11 w 103"/>
                <a:gd name="T49" fmla="*/ 111 h 113"/>
                <a:gd name="T50" fmla="*/ 23 w 103"/>
                <a:gd name="T51" fmla="*/ 96 h 113"/>
                <a:gd name="T52" fmla="*/ 38 w 103"/>
                <a:gd name="T53" fmla="*/ 78 h 113"/>
                <a:gd name="T54" fmla="*/ 58 w 103"/>
                <a:gd name="T55" fmla="*/ 65 h 113"/>
                <a:gd name="T56" fmla="*/ 68 w 103"/>
                <a:gd name="T57" fmla="*/ 54 h 113"/>
                <a:gd name="T58" fmla="*/ 75 w 103"/>
                <a:gd name="T59" fmla="*/ 47 h 113"/>
                <a:gd name="T60" fmla="*/ 83 w 103"/>
                <a:gd name="T61" fmla="*/ 41 h 113"/>
                <a:gd name="T62" fmla="*/ 88 w 103"/>
                <a:gd name="T63" fmla="*/ 40 h 113"/>
                <a:gd name="T64" fmla="*/ 94 w 103"/>
                <a:gd name="T65" fmla="*/ 40 h 113"/>
                <a:gd name="T66" fmla="*/ 90 w 103"/>
                <a:gd name="T67" fmla="*/ 16 h 113"/>
                <a:gd name="T68" fmla="*/ 105 w 103"/>
                <a:gd name="T69" fmla="*/ 0 h 113"/>
                <a:gd name="T70" fmla="*/ 105 w 103"/>
                <a:gd name="T71" fmla="*/ 0 h 113"/>
                <a:gd name="T72" fmla="*/ 102 w 103"/>
                <a:gd name="T73" fmla="*/ 2 h 113"/>
                <a:gd name="T74" fmla="*/ 102 w 103"/>
                <a:gd name="T75" fmla="*/ 6 h 11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3"/>
                <a:gd name="T115" fmla="*/ 0 h 113"/>
                <a:gd name="T116" fmla="*/ 103 w 103"/>
                <a:gd name="T117" fmla="*/ 113 h 11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3" h="113">
                  <a:moveTo>
                    <a:pt x="88" y="7"/>
                  </a:moveTo>
                  <a:lnTo>
                    <a:pt x="88" y="7"/>
                  </a:lnTo>
                  <a:lnTo>
                    <a:pt x="88" y="8"/>
                  </a:lnTo>
                  <a:lnTo>
                    <a:pt x="86" y="11"/>
                  </a:lnTo>
                  <a:lnTo>
                    <a:pt x="85" y="11"/>
                  </a:lnTo>
                  <a:lnTo>
                    <a:pt x="86" y="14"/>
                  </a:lnTo>
                  <a:lnTo>
                    <a:pt x="87" y="17"/>
                  </a:lnTo>
                  <a:lnTo>
                    <a:pt x="88" y="20"/>
                  </a:lnTo>
                  <a:lnTo>
                    <a:pt x="91" y="23"/>
                  </a:lnTo>
                  <a:lnTo>
                    <a:pt x="93" y="25"/>
                  </a:lnTo>
                  <a:lnTo>
                    <a:pt x="97" y="25"/>
                  </a:lnTo>
                  <a:lnTo>
                    <a:pt x="100" y="25"/>
                  </a:lnTo>
                  <a:lnTo>
                    <a:pt x="101" y="26"/>
                  </a:lnTo>
                  <a:lnTo>
                    <a:pt x="103" y="28"/>
                  </a:lnTo>
                  <a:lnTo>
                    <a:pt x="103" y="29"/>
                  </a:lnTo>
                  <a:lnTo>
                    <a:pt x="103" y="30"/>
                  </a:lnTo>
                  <a:lnTo>
                    <a:pt x="103" y="31"/>
                  </a:lnTo>
                  <a:lnTo>
                    <a:pt x="100" y="32"/>
                  </a:lnTo>
                  <a:lnTo>
                    <a:pt x="97" y="34"/>
                  </a:lnTo>
                  <a:lnTo>
                    <a:pt x="94" y="34"/>
                  </a:lnTo>
                  <a:lnTo>
                    <a:pt x="91" y="34"/>
                  </a:lnTo>
                  <a:lnTo>
                    <a:pt x="87" y="34"/>
                  </a:lnTo>
                  <a:lnTo>
                    <a:pt x="85" y="35"/>
                  </a:lnTo>
                  <a:lnTo>
                    <a:pt x="83" y="36"/>
                  </a:lnTo>
                  <a:lnTo>
                    <a:pt x="81" y="38"/>
                  </a:lnTo>
                  <a:lnTo>
                    <a:pt x="80" y="41"/>
                  </a:lnTo>
                  <a:lnTo>
                    <a:pt x="77" y="42"/>
                  </a:lnTo>
                  <a:lnTo>
                    <a:pt x="76" y="43"/>
                  </a:lnTo>
                  <a:lnTo>
                    <a:pt x="74" y="43"/>
                  </a:lnTo>
                  <a:lnTo>
                    <a:pt x="71" y="43"/>
                  </a:lnTo>
                  <a:lnTo>
                    <a:pt x="69" y="44"/>
                  </a:lnTo>
                  <a:lnTo>
                    <a:pt x="68" y="44"/>
                  </a:lnTo>
                  <a:lnTo>
                    <a:pt x="67" y="46"/>
                  </a:lnTo>
                  <a:lnTo>
                    <a:pt x="59" y="60"/>
                  </a:lnTo>
                  <a:lnTo>
                    <a:pt x="49" y="73"/>
                  </a:lnTo>
                  <a:lnTo>
                    <a:pt x="38" y="83"/>
                  </a:lnTo>
                  <a:lnTo>
                    <a:pt x="30" y="88"/>
                  </a:lnTo>
                  <a:lnTo>
                    <a:pt x="23" y="90"/>
                  </a:lnTo>
                  <a:lnTo>
                    <a:pt x="16" y="95"/>
                  </a:lnTo>
                  <a:lnTo>
                    <a:pt x="11" y="102"/>
                  </a:lnTo>
                  <a:lnTo>
                    <a:pt x="10" y="103"/>
                  </a:lnTo>
                  <a:lnTo>
                    <a:pt x="10" y="106"/>
                  </a:lnTo>
                  <a:lnTo>
                    <a:pt x="9" y="108"/>
                  </a:lnTo>
                  <a:lnTo>
                    <a:pt x="8" y="111"/>
                  </a:lnTo>
                  <a:lnTo>
                    <a:pt x="6" y="112"/>
                  </a:lnTo>
                  <a:lnTo>
                    <a:pt x="4" y="113"/>
                  </a:lnTo>
                  <a:lnTo>
                    <a:pt x="0" y="113"/>
                  </a:lnTo>
                  <a:lnTo>
                    <a:pt x="4" y="107"/>
                  </a:lnTo>
                  <a:lnTo>
                    <a:pt x="6" y="101"/>
                  </a:lnTo>
                  <a:lnTo>
                    <a:pt x="9" y="95"/>
                  </a:lnTo>
                  <a:lnTo>
                    <a:pt x="12" y="90"/>
                  </a:lnTo>
                  <a:lnTo>
                    <a:pt x="20" y="82"/>
                  </a:lnTo>
                  <a:lnTo>
                    <a:pt x="24" y="74"/>
                  </a:lnTo>
                  <a:lnTo>
                    <a:pt x="32" y="67"/>
                  </a:lnTo>
                  <a:lnTo>
                    <a:pt x="40" y="62"/>
                  </a:lnTo>
                  <a:lnTo>
                    <a:pt x="49" y="56"/>
                  </a:lnTo>
                  <a:lnTo>
                    <a:pt x="55" y="48"/>
                  </a:lnTo>
                  <a:lnTo>
                    <a:pt x="58" y="46"/>
                  </a:lnTo>
                  <a:lnTo>
                    <a:pt x="61" y="43"/>
                  </a:lnTo>
                  <a:lnTo>
                    <a:pt x="64" y="40"/>
                  </a:lnTo>
                  <a:lnTo>
                    <a:pt x="68" y="37"/>
                  </a:lnTo>
                  <a:lnTo>
                    <a:pt x="71" y="35"/>
                  </a:lnTo>
                  <a:lnTo>
                    <a:pt x="73" y="34"/>
                  </a:lnTo>
                  <a:lnTo>
                    <a:pt x="75" y="34"/>
                  </a:lnTo>
                  <a:lnTo>
                    <a:pt x="77" y="34"/>
                  </a:lnTo>
                  <a:lnTo>
                    <a:pt x="80" y="34"/>
                  </a:lnTo>
                  <a:lnTo>
                    <a:pt x="77" y="24"/>
                  </a:lnTo>
                  <a:lnTo>
                    <a:pt x="77" y="14"/>
                  </a:lnTo>
                  <a:lnTo>
                    <a:pt x="81" y="6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7" y="2"/>
                  </a:lnTo>
                  <a:lnTo>
                    <a:pt x="87" y="3"/>
                  </a:lnTo>
                  <a:lnTo>
                    <a:pt x="87" y="5"/>
                  </a:lnTo>
                  <a:lnTo>
                    <a:pt x="88" y="7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508" name="Freeform 55"/>
            <p:cNvSpPr>
              <a:spLocks/>
            </p:cNvSpPr>
            <p:nvPr/>
          </p:nvSpPr>
          <p:spPr bwMode="gray">
            <a:xfrm>
              <a:off x="3522" y="3025"/>
              <a:ext cx="37" cy="49"/>
            </a:xfrm>
            <a:custGeom>
              <a:avLst/>
              <a:gdLst>
                <a:gd name="T0" fmla="*/ 35 w 32"/>
                <a:gd name="T1" fmla="*/ 49 h 42"/>
                <a:gd name="T2" fmla="*/ 37 w 32"/>
                <a:gd name="T3" fmla="*/ 41 h 42"/>
                <a:gd name="T4" fmla="*/ 37 w 32"/>
                <a:gd name="T5" fmla="*/ 31 h 42"/>
                <a:gd name="T6" fmla="*/ 36 w 32"/>
                <a:gd name="T7" fmla="*/ 22 h 42"/>
                <a:gd name="T8" fmla="*/ 35 w 32"/>
                <a:gd name="T9" fmla="*/ 20 h 42"/>
                <a:gd name="T10" fmla="*/ 34 w 32"/>
                <a:gd name="T11" fmla="*/ 15 h 42"/>
                <a:gd name="T12" fmla="*/ 32 w 32"/>
                <a:gd name="T13" fmla="*/ 12 h 42"/>
                <a:gd name="T14" fmla="*/ 30 w 32"/>
                <a:gd name="T15" fmla="*/ 8 h 42"/>
                <a:gd name="T16" fmla="*/ 28 w 32"/>
                <a:gd name="T17" fmla="*/ 6 h 42"/>
                <a:gd name="T18" fmla="*/ 25 w 32"/>
                <a:gd name="T19" fmla="*/ 2 h 42"/>
                <a:gd name="T20" fmla="*/ 21 w 32"/>
                <a:gd name="T21" fmla="*/ 1 h 42"/>
                <a:gd name="T22" fmla="*/ 16 w 32"/>
                <a:gd name="T23" fmla="*/ 1 h 42"/>
                <a:gd name="T24" fmla="*/ 13 w 32"/>
                <a:gd name="T25" fmla="*/ 0 h 42"/>
                <a:gd name="T26" fmla="*/ 8 w 32"/>
                <a:gd name="T27" fmla="*/ 0 h 42"/>
                <a:gd name="T28" fmla="*/ 5 w 32"/>
                <a:gd name="T29" fmla="*/ 1 h 42"/>
                <a:gd name="T30" fmla="*/ 0 w 32"/>
                <a:gd name="T31" fmla="*/ 5 h 42"/>
                <a:gd name="T32" fmla="*/ 7 w 32"/>
                <a:gd name="T33" fmla="*/ 14 h 42"/>
                <a:gd name="T34" fmla="*/ 9 w 32"/>
                <a:gd name="T35" fmla="*/ 25 h 42"/>
                <a:gd name="T36" fmla="*/ 14 w 32"/>
                <a:gd name="T37" fmla="*/ 35 h 42"/>
                <a:gd name="T38" fmla="*/ 20 w 32"/>
                <a:gd name="T39" fmla="*/ 42 h 42"/>
                <a:gd name="T40" fmla="*/ 28 w 32"/>
                <a:gd name="T41" fmla="*/ 47 h 42"/>
                <a:gd name="T42" fmla="*/ 37 w 32"/>
                <a:gd name="T43" fmla="*/ 43 h 42"/>
                <a:gd name="T44" fmla="*/ 36 w 32"/>
                <a:gd name="T45" fmla="*/ 47 h 42"/>
                <a:gd name="T46" fmla="*/ 35 w 32"/>
                <a:gd name="T47" fmla="*/ 49 h 4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2"/>
                <a:gd name="T73" fmla="*/ 0 h 42"/>
                <a:gd name="T74" fmla="*/ 32 w 32"/>
                <a:gd name="T75" fmla="*/ 42 h 4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2" h="42">
                  <a:moveTo>
                    <a:pt x="30" y="42"/>
                  </a:moveTo>
                  <a:lnTo>
                    <a:pt x="32" y="35"/>
                  </a:lnTo>
                  <a:lnTo>
                    <a:pt x="32" y="27"/>
                  </a:lnTo>
                  <a:lnTo>
                    <a:pt x="31" y="19"/>
                  </a:lnTo>
                  <a:lnTo>
                    <a:pt x="30" y="17"/>
                  </a:lnTo>
                  <a:lnTo>
                    <a:pt x="29" y="13"/>
                  </a:lnTo>
                  <a:lnTo>
                    <a:pt x="28" y="10"/>
                  </a:lnTo>
                  <a:lnTo>
                    <a:pt x="26" y="7"/>
                  </a:lnTo>
                  <a:lnTo>
                    <a:pt x="24" y="5"/>
                  </a:lnTo>
                  <a:lnTo>
                    <a:pt x="22" y="2"/>
                  </a:lnTo>
                  <a:lnTo>
                    <a:pt x="18" y="1"/>
                  </a:lnTo>
                  <a:lnTo>
                    <a:pt x="14" y="1"/>
                  </a:lnTo>
                  <a:lnTo>
                    <a:pt x="11" y="0"/>
                  </a:lnTo>
                  <a:lnTo>
                    <a:pt x="7" y="0"/>
                  </a:lnTo>
                  <a:lnTo>
                    <a:pt x="4" y="1"/>
                  </a:lnTo>
                  <a:lnTo>
                    <a:pt x="0" y="4"/>
                  </a:lnTo>
                  <a:lnTo>
                    <a:pt x="6" y="12"/>
                  </a:lnTo>
                  <a:lnTo>
                    <a:pt x="8" y="21"/>
                  </a:lnTo>
                  <a:lnTo>
                    <a:pt x="12" y="30"/>
                  </a:lnTo>
                  <a:lnTo>
                    <a:pt x="17" y="36"/>
                  </a:lnTo>
                  <a:lnTo>
                    <a:pt x="24" y="40"/>
                  </a:lnTo>
                  <a:lnTo>
                    <a:pt x="32" y="37"/>
                  </a:lnTo>
                  <a:lnTo>
                    <a:pt x="31" y="40"/>
                  </a:lnTo>
                  <a:lnTo>
                    <a:pt x="30" y="42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509" name="Freeform 56"/>
            <p:cNvSpPr>
              <a:spLocks/>
            </p:cNvSpPr>
            <p:nvPr/>
          </p:nvSpPr>
          <p:spPr bwMode="gray">
            <a:xfrm>
              <a:off x="3522" y="3025"/>
              <a:ext cx="37" cy="49"/>
            </a:xfrm>
            <a:custGeom>
              <a:avLst/>
              <a:gdLst>
                <a:gd name="T0" fmla="*/ 35 w 32"/>
                <a:gd name="T1" fmla="*/ 49 h 42"/>
                <a:gd name="T2" fmla="*/ 37 w 32"/>
                <a:gd name="T3" fmla="*/ 41 h 42"/>
                <a:gd name="T4" fmla="*/ 37 w 32"/>
                <a:gd name="T5" fmla="*/ 31 h 42"/>
                <a:gd name="T6" fmla="*/ 36 w 32"/>
                <a:gd name="T7" fmla="*/ 22 h 42"/>
                <a:gd name="T8" fmla="*/ 35 w 32"/>
                <a:gd name="T9" fmla="*/ 20 h 42"/>
                <a:gd name="T10" fmla="*/ 34 w 32"/>
                <a:gd name="T11" fmla="*/ 15 h 42"/>
                <a:gd name="T12" fmla="*/ 32 w 32"/>
                <a:gd name="T13" fmla="*/ 12 h 42"/>
                <a:gd name="T14" fmla="*/ 30 w 32"/>
                <a:gd name="T15" fmla="*/ 8 h 42"/>
                <a:gd name="T16" fmla="*/ 28 w 32"/>
                <a:gd name="T17" fmla="*/ 6 h 42"/>
                <a:gd name="T18" fmla="*/ 25 w 32"/>
                <a:gd name="T19" fmla="*/ 2 h 42"/>
                <a:gd name="T20" fmla="*/ 21 w 32"/>
                <a:gd name="T21" fmla="*/ 1 h 42"/>
                <a:gd name="T22" fmla="*/ 16 w 32"/>
                <a:gd name="T23" fmla="*/ 1 h 42"/>
                <a:gd name="T24" fmla="*/ 13 w 32"/>
                <a:gd name="T25" fmla="*/ 0 h 42"/>
                <a:gd name="T26" fmla="*/ 8 w 32"/>
                <a:gd name="T27" fmla="*/ 0 h 42"/>
                <a:gd name="T28" fmla="*/ 5 w 32"/>
                <a:gd name="T29" fmla="*/ 1 h 42"/>
                <a:gd name="T30" fmla="*/ 0 w 32"/>
                <a:gd name="T31" fmla="*/ 5 h 42"/>
                <a:gd name="T32" fmla="*/ 7 w 32"/>
                <a:gd name="T33" fmla="*/ 14 h 42"/>
                <a:gd name="T34" fmla="*/ 9 w 32"/>
                <a:gd name="T35" fmla="*/ 25 h 42"/>
                <a:gd name="T36" fmla="*/ 14 w 32"/>
                <a:gd name="T37" fmla="*/ 35 h 42"/>
                <a:gd name="T38" fmla="*/ 20 w 32"/>
                <a:gd name="T39" fmla="*/ 42 h 42"/>
                <a:gd name="T40" fmla="*/ 28 w 32"/>
                <a:gd name="T41" fmla="*/ 47 h 42"/>
                <a:gd name="T42" fmla="*/ 37 w 32"/>
                <a:gd name="T43" fmla="*/ 43 h 42"/>
                <a:gd name="T44" fmla="*/ 36 w 32"/>
                <a:gd name="T45" fmla="*/ 47 h 42"/>
                <a:gd name="T46" fmla="*/ 35 w 32"/>
                <a:gd name="T47" fmla="*/ 49 h 4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2"/>
                <a:gd name="T73" fmla="*/ 0 h 42"/>
                <a:gd name="T74" fmla="*/ 32 w 32"/>
                <a:gd name="T75" fmla="*/ 42 h 4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2" h="42">
                  <a:moveTo>
                    <a:pt x="30" y="42"/>
                  </a:moveTo>
                  <a:lnTo>
                    <a:pt x="32" y="35"/>
                  </a:lnTo>
                  <a:lnTo>
                    <a:pt x="32" y="27"/>
                  </a:lnTo>
                  <a:lnTo>
                    <a:pt x="31" y="19"/>
                  </a:lnTo>
                  <a:lnTo>
                    <a:pt x="30" y="17"/>
                  </a:lnTo>
                  <a:lnTo>
                    <a:pt x="29" y="13"/>
                  </a:lnTo>
                  <a:lnTo>
                    <a:pt x="28" y="10"/>
                  </a:lnTo>
                  <a:lnTo>
                    <a:pt x="26" y="7"/>
                  </a:lnTo>
                  <a:lnTo>
                    <a:pt x="24" y="5"/>
                  </a:lnTo>
                  <a:lnTo>
                    <a:pt x="22" y="2"/>
                  </a:lnTo>
                  <a:lnTo>
                    <a:pt x="18" y="1"/>
                  </a:lnTo>
                  <a:lnTo>
                    <a:pt x="14" y="1"/>
                  </a:lnTo>
                  <a:lnTo>
                    <a:pt x="11" y="0"/>
                  </a:lnTo>
                  <a:lnTo>
                    <a:pt x="7" y="0"/>
                  </a:lnTo>
                  <a:lnTo>
                    <a:pt x="4" y="1"/>
                  </a:lnTo>
                  <a:lnTo>
                    <a:pt x="0" y="4"/>
                  </a:lnTo>
                  <a:lnTo>
                    <a:pt x="6" y="12"/>
                  </a:lnTo>
                  <a:lnTo>
                    <a:pt x="8" y="21"/>
                  </a:lnTo>
                  <a:lnTo>
                    <a:pt x="12" y="30"/>
                  </a:lnTo>
                  <a:lnTo>
                    <a:pt x="17" y="36"/>
                  </a:lnTo>
                  <a:lnTo>
                    <a:pt x="24" y="40"/>
                  </a:lnTo>
                  <a:lnTo>
                    <a:pt x="32" y="37"/>
                  </a:lnTo>
                  <a:lnTo>
                    <a:pt x="31" y="40"/>
                  </a:lnTo>
                  <a:lnTo>
                    <a:pt x="30" y="42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510" name="Freeform 57"/>
            <p:cNvSpPr>
              <a:spLocks/>
            </p:cNvSpPr>
            <p:nvPr/>
          </p:nvSpPr>
          <p:spPr bwMode="gray">
            <a:xfrm>
              <a:off x="3490" y="2817"/>
              <a:ext cx="205" cy="257"/>
            </a:xfrm>
            <a:custGeom>
              <a:avLst/>
              <a:gdLst>
                <a:gd name="T0" fmla="*/ 183 w 175"/>
                <a:gd name="T1" fmla="*/ 250 h 220"/>
                <a:gd name="T2" fmla="*/ 176 w 175"/>
                <a:gd name="T3" fmla="*/ 244 h 220"/>
                <a:gd name="T4" fmla="*/ 165 w 175"/>
                <a:gd name="T5" fmla="*/ 229 h 220"/>
                <a:gd name="T6" fmla="*/ 134 w 175"/>
                <a:gd name="T7" fmla="*/ 201 h 220"/>
                <a:gd name="T8" fmla="*/ 127 w 175"/>
                <a:gd name="T9" fmla="*/ 195 h 220"/>
                <a:gd name="T10" fmla="*/ 119 w 175"/>
                <a:gd name="T11" fmla="*/ 193 h 220"/>
                <a:gd name="T12" fmla="*/ 121 w 175"/>
                <a:gd name="T13" fmla="*/ 203 h 220"/>
                <a:gd name="T14" fmla="*/ 123 w 175"/>
                <a:gd name="T15" fmla="*/ 217 h 220"/>
                <a:gd name="T16" fmla="*/ 95 w 175"/>
                <a:gd name="T17" fmla="*/ 208 h 220"/>
                <a:gd name="T18" fmla="*/ 86 w 175"/>
                <a:gd name="T19" fmla="*/ 207 h 220"/>
                <a:gd name="T20" fmla="*/ 68 w 175"/>
                <a:gd name="T21" fmla="*/ 201 h 220"/>
                <a:gd name="T22" fmla="*/ 45 w 175"/>
                <a:gd name="T23" fmla="*/ 189 h 220"/>
                <a:gd name="T24" fmla="*/ 48 w 175"/>
                <a:gd name="T25" fmla="*/ 186 h 220"/>
                <a:gd name="T26" fmla="*/ 59 w 175"/>
                <a:gd name="T27" fmla="*/ 182 h 220"/>
                <a:gd name="T28" fmla="*/ 60 w 175"/>
                <a:gd name="T29" fmla="*/ 164 h 220"/>
                <a:gd name="T30" fmla="*/ 50 w 175"/>
                <a:gd name="T31" fmla="*/ 154 h 220"/>
                <a:gd name="T32" fmla="*/ 45 w 175"/>
                <a:gd name="T33" fmla="*/ 158 h 220"/>
                <a:gd name="T34" fmla="*/ 47 w 175"/>
                <a:gd name="T35" fmla="*/ 164 h 220"/>
                <a:gd name="T36" fmla="*/ 37 w 175"/>
                <a:gd name="T37" fmla="*/ 165 h 220"/>
                <a:gd name="T38" fmla="*/ 13 w 175"/>
                <a:gd name="T39" fmla="*/ 145 h 220"/>
                <a:gd name="T40" fmla="*/ 5 w 175"/>
                <a:gd name="T41" fmla="*/ 113 h 220"/>
                <a:gd name="T42" fmla="*/ 0 w 175"/>
                <a:gd name="T43" fmla="*/ 96 h 220"/>
                <a:gd name="T44" fmla="*/ 5 w 175"/>
                <a:gd name="T45" fmla="*/ 89 h 220"/>
                <a:gd name="T46" fmla="*/ 28 w 175"/>
                <a:gd name="T47" fmla="*/ 92 h 220"/>
                <a:gd name="T48" fmla="*/ 23 w 175"/>
                <a:gd name="T49" fmla="*/ 40 h 220"/>
                <a:gd name="T50" fmla="*/ 32 w 175"/>
                <a:gd name="T51" fmla="*/ 15 h 220"/>
                <a:gd name="T52" fmla="*/ 37 w 175"/>
                <a:gd name="T53" fmla="*/ 5 h 220"/>
                <a:gd name="T54" fmla="*/ 62 w 175"/>
                <a:gd name="T55" fmla="*/ 1 h 220"/>
                <a:gd name="T56" fmla="*/ 89 w 175"/>
                <a:gd name="T57" fmla="*/ 9 h 220"/>
                <a:gd name="T58" fmla="*/ 97 w 175"/>
                <a:gd name="T59" fmla="*/ 7 h 220"/>
                <a:gd name="T60" fmla="*/ 107 w 175"/>
                <a:gd name="T61" fmla="*/ 6 h 220"/>
                <a:gd name="T62" fmla="*/ 109 w 175"/>
                <a:gd name="T63" fmla="*/ 12 h 220"/>
                <a:gd name="T64" fmla="*/ 102 w 175"/>
                <a:gd name="T65" fmla="*/ 16 h 220"/>
                <a:gd name="T66" fmla="*/ 97 w 175"/>
                <a:gd name="T67" fmla="*/ 29 h 220"/>
                <a:gd name="T68" fmla="*/ 115 w 175"/>
                <a:gd name="T69" fmla="*/ 49 h 220"/>
                <a:gd name="T70" fmla="*/ 117 w 175"/>
                <a:gd name="T71" fmla="*/ 60 h 220"/>
                <a:gd name="T72" fmla="*/ 97 w 175"/>
                <a:gd name="T73" fmla="*/ 90 h 220"/>
                <a:gd name="T74" fmla="*/ 75 w 175"/>
                <a:gd name="T75" fmla="*/ 106 h 220"/>
                <a:gd name="T76" fmla="*/ 69 w 175"/>
                <a:gd name="T77" fmla="*/ 120 h 220"/>
                <a:gd name="T78" fmla="*/ 71 w 175"/>
                <a:gd name="T79" fmla="*/ 150 h 220"/>
                <a:gd name="T80" fmla="*/ 89 w 175"/>
                <a:gd name="T81" fmla="*/ 180 h 220"/>
                <a:gd name="T82" fmla="*/ 114 w 175"/>
                <a:gd name="T83" fmla="*/ 182 h 220"/>
                <a:gd name="T84" fmla="*/ 116 w 175"/>
                <a:gd name="T85" fmla="*/ 185 h 220"/>
                <a:gd name="T86" fmla="*/ 117 w 175"/>
                <a:gd name="T87" fmla="*/ 187 h 220"/>
                <a:gd name="T88" fmla="*/ 152 w 175"/>
                <a:gd name="T89" fmla="*/ 187 h 220"/>
                <a:gd name="T90" fmla="*/ 159 w 175"/>
                <a:gd name="T91" fmla="*/ 206 h 220"/>
                <a:gd name="T92" fmla="*/ 172 w 175"/>
                <a:gd name="T93" fmla="*/ 215 h 220"/>
                <a:gd name="T94" fmla="*/ 176 w 175"/>
                <a:gd name="T95" fmla="*/ 208 h 220"/>
                <a:gd name="T96" fmla="*/ 178 w 175"/>
                <a:gd name="T97" fmla="*/ 199 h 220"/>
                <a:gd name="T98" fmla="*/ 185 w 175"/>
                <a:gd name="T99" fmla="*/ 200 h 220"/>
                <a:gd name="T100" fmla="*/ 192 w 175"/>
                <a:gd name="T101" fmla="*/ 208 h 220"/>
                <a:gd name="T102" fmla="*/ 194 w 175"/>
                <a:gd name="T103" fmla="*/ 215 h 220"/>
                <a:gd name="T104" fmla="*/ 185 w 175"/>
                <a:gd name="T105" fmla="*/ 227 h 220"/>
                <a:gd name="T106" fmla="*/ 185 w 175"/>
                <a:gd name="T107" fmla="*/ 234 h 220"/>
                <a:gd name="T108" fmla="*/ 193 w 175"/>
                <a:gd name="T109" fmla="*/ 242 h 220"/>
                <a:gd name="T110" fmla="*/ 193 w 175"/>
                <a:gd name="T111" fmla="*/ 244 h 220"/>
                <a:gd name="T112" fmla="*/ 204 w 175"/>
                <a:gd name="T113" fmla="*/ 244 h 220"/>
                <a:gd name="T114" fmla="*/ 205 w 175"/>
                <a:gd name="T115" fmla="*/ 251 h 220"/>
                <a:gd name="T116" fmla="*/ 198 w 175"/>
                <a:gd name="T117" fmla="*/ 256 h 220"/>
                <a:gd name="T118" fmla="*/ 186 w 175"/>
                <a:gd name="T119" fmla="*/ 256 h 220"/>
                <a:gd name="T120" fmla="*/ 187 w 175"/>
                <a:gd name="T121" fmla="*/ 249 h 2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5"/>
                <a:gd name="T184" fmla="*/ 0 h 220"/>
                <a:gd name="T185" fmla="*/ 175 w 175"/>
                <a:gd name="T186" fmla="*/ 220 h 22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5" h="220">
                  <a:moveTo>
                    <a:pt x="160" y="213"/>
                  </a:moveTo>
                  <a:lnTo>
                    <a:pt x="158" y="214"/>
                  </a:lnTo>
                  <a:lnTo>
                    <a:pt x="156" y="214"/>
                  </a:lnTo>
                  <a:lnTo>
                    <a:pt x="153" y="214"/>
                  </a:lnTo>
                  <a:lnTo>
                    <a:pt x="152" y="213"/>
                  </a:lnTo>
                  <a:lnTo>
                    <a:pt x="150" y="209"/>
                  </a:lnTo>
                  <a:lnTo>
                    <a:pt x="147" y="205"/>
                  </a:lnTo>
                  <a:lnTo>
                    <a:pt x="145" y="200"/>
                  </a:lnTo>
                  <a:lnTo>
                    <a:pt x="141" y="196"/>
                  </a:lnTo>
                  <a:lnTo>
                    <a:pt x="133" y="189"/>
                  </a:lnTo>
                  <a:lnTo>
                    <a:pt x="123" y="182"/>
                  </a:lnTo>
                  <a:lnTo>
                    <a:pt x="114" y="172"/>
                  </a:lnTo>
                  <a:lnTo>
                    <a:pt x="112" y="171"/>
                  </a:lnTo>
                  <a:lnTo>
                    <a:pt x="110" y="168"/>
                  </a:lnTo>
                  <a:lnTo>
                    <a:pt x="108" y="167"/>
                  </a:lnTo>
                  <a:lnTo>
                    <a:pt x="105" y="166"/>
                  </a:lnTo>
                  <a:lnTo>
                    <a:pt x="104" y="165"/>
                  </a:lnTo>
                  <a:lnTo>
                    <a:pt x="102" y="165"/>
                  </a:lnTo>
                  <a:lnTo>
                    <a:pt x="100" y="166"/>
                  </a:lnTo>
                  <a:lnTo>
                    <a:pt x="100" y="170"/>
                  </a:lnTo>
                  <a:lnTo>
                    <a:pt x="103" y="174"/>
                  </a:lnTo>
                  <a:lnTo>
                    <a:pt x="105" y="179"/>
                  </a:lnTo>
                  <a:lnTo>
                    <a:pt x="108" y="184"/>
                  </a:lnTo>
                  <a:lnTo>
                    <a:pt x="105" y="186"/>
                  </a:lnTo>
                  <a:lnTo>
                    <a:pt x="98" y="186"/>
                  </a:lnTo>
                  <a:lnTo>
                    <a:pt x="89" y="183"/>
                  </a:lnTo>
                  <a:lnTo>
                    <a:pt x="81" y="178"/>
                  </a:lnTo>
                  <a:lnTo>
                    <a:pt x="79" y="177"/>
                  </a:lnTo>
                  <a:lnTo>
                    <a:pt x="75" y="177"/>
                  </a:lnTo>
                  <a:lnTo>
                    <a:pt x="73" y="177"/>
                  </a:lnTo>
                  <a:lnTo>
                    <a:pt x="69" y="177"/>
                  </a:lnTo>
                  <a:lnTo>
                    <a:pt x="67" y="176"/>
                  </a:lnTo>
                  <a:lnTo>
                    <a:pt x="58" y="172"/>
                  </a:lnTo>
                  <a:lnTo>
                    <a:pt x="50" y="170"/>
                  </a:lnTo>
                  <a:lnTo>
                    <a:pt x="43" y="167"/>
                  </a:lnTo>
                  <a:lnTo>
                    <a:pt x="38" y="162"/>
                  </a:lnTo>
                  <a:lnTo>
                    <a:pt x="38" y="160"/>
                  </a:lnTo>
                  <a:lnTo>
                    <a:pt x="39" y="159"/>
                  </a:lnTo>
                  <a:lnTo>
                    <a:pt x="41" y="159"/>
                  </a:lnTo>
                  <a:lnTo>
                    <a:pt x="44" y="158"/>
                  </a:lnTo>
                  <a:lnTo>
                    <a:pt x="47" y="156"/>
                  </a:lnTo>
                  <a:lnTo>
                    <a:pt x="50" y="156"/>
                  </a:lnTo>
                  <a:lnTo>
                    <a:pt x="51" y="155"/>
                  </a:lnTo>
                  <a:lnTo>
                    <a:pt x="53" y="148"/>
                  </a:lnTo>
                  <a:lnTo>
                    <a:pt x="51" y="140"/>
                  </a:lnTo>
                  <a:lnTo>
                    <a:pt x="45" y="132"/>
                  </a:lnTo>
                  <a:lnTo>
                    <a:pt x="44" y="132"/>
                  </a:lnTo>
                  <a:lnTo>
                    <a:pt x="43" y="132"/>
                  </a:lnTo>
                  <a:lnTo>
                    <a:pt x="41" y="134"/>
                  </a:lnTo>
                  <a:lnTo>
                    <a:pt x="39" y="135"/>
                  </a:lnTo>
                  <a:lnTo>
                    <a:pt x="38" y="135"/>
                  </a:lnTo>
                  <a:lnTo>
                    <a:pt x="40" y="136"/>
                  </a:lnTo>
                  <a:lnTo>
                    <a:pt x="40" y="138"/>
                  </a:lnTo>
                  <a:lnTo>
                    <a:pt x="40" y="140"/>
                  </a:lnTo>
                  <a:lnTo>
                    <a:pt x="40" y="142"/>
                  </a:lnTo>
                  <a:lnTo>
                    <a:pt x="40" y="144"/>
                  </a:lnTo>
                  <a:lnTo>
                    <a:pt x="32" y="141"/>
                  </a:lnTo>
                  <a:lnTo>
                    <a:pt x="24" y="136"/>
                  </a:lnTo>
                  <a:lnTo>
                    <a:pt x="18" y="130"/>
                  </a:lnTo>
                  <a:lnTo>
                    <a:pt x="11" y="124"/>
                  </a:lnTo>
                  <a:lnTo>
                    <a:pt x="6" y="117"/>
                  </a:lnTo>
                  <a:lnTo>
                    <a:pt x="5" y="107"/>
                  </a:lnTo>
                  <a:lnTo>
                    <a:pt x="4" y="97"/>
                  </a:lnTo>
                  <a:lnTo>
                    <a:pt x="2" y="88"/>
                  </a:lnTo>
                  <a:lnTo>
                    <a:pt x="0" y="85"/>
                  </a:lnTo>
                  <a:lnTo>
                    <a:pt x="0" y="82"/>
                  </a:lnTo>
                  <a:lnTo>
                    <a:pt x="0" y="79"/>
                  </a:lnTo>
                  <a:lnTo>
                    <a:pt x="2" y="77"/>
                  </a:lnTo>
                  <a:lnTo>
                    <a:pt x="4" y="76"/>
                  </a:lnTo>
                  <a:lnTo>
                    <a:pt x="10" y="76"/>
                  </a:lnTo>
                  <a:lnTo>
                    <a:pt x="17" y="77"/>
                  </a:lnTo>
                  <a:lnTo>
                    <a:pt x="24" y="79"/>
                  </a:lnTo>
                  <a:lnTo>
                    <a:pt x="18" y="64"/>
                  </a:lnTo>
                  <a:lnTo>
                    <a:pt x="18" y="48"/>
                  </a:lnTo>
                  <a:lnTo>
                    <a:pt x="20" y="34"/>
                  </a:lnTo>
                  <a:lnTo>
                    <a:pt x="24" y="19"/>
                  </a:lnTo>
                  <a:lnTo>
                    <a:pt x="26" y="17"/>
                  </a:lnTo>
                  <a:lnTo>
                    <a:pt x="27" y="13"/>
                  </a:lnTo>
                  <a:lnTo>
                    <a:pt x="28" y="10"/>
                  </a:lnTo>
                  <a:lnTo>
                    <a:pt x="29" y="6"/>
                  </a:lnTo>
                  <a:lnTo>
                    <a:pt x="32" y="4"/>
                  </a:lnTo>
                  <a:lnTo>
                    <a:pt x="34" y="2"/>
                  </a:lnTo>
                  <a:lnTo>
                    <a:pt x="44" y="0"/>
                  </a:lnTo>
                  <a:lnTo>
                    <a:pt x="53" y="1"/>
                  </a:lnTo>
                  <a:lnTo>
                    <a:pt x="63" y="5"/>
                  </a:lnTo>
                  <a:lnTo>
                    <a:pt x="74" y="8"/>
                  </a:lnTo>
                  <a:lnTo>
                    <a:pt x="76" y="8"/>
                  </a:lnTo>
                  <a:lnTo>
                    <a:pt x="79" y="8"/>
                  </a:lnTo>
                  <a:lnTo>
                    <a:pt x="81" y="7"/>
                  </a:lnTo>
                  <a:lnTo>
                    <a:pt x="83" y="6"/>
                  </a:lnTo>
                  <a:lnTo>
                    <a:pt x="86" y="5"/>
                  </a:lnTo>
                  <a:lnTo>
                    <a:pt x="88" y="5"/>
                  </a:lnTo>
                  <a:lnTo>
                    <a:pt x="91" y="5"/>
                  </a:lnTo>
                  <a:lnTo>
                    <a:pt x="92" y="6"/>
                  </a:lnTo>
                  <a:lnTo>
                    <a:pt x="93" y="8"/>
                  </a:lnTo>
                  <a:lnTo>
                    <a:pt x="93" y="10"/>
                  </a:lnTo>
                  <a:lnTo>
                    <a:pt x="91" y="12"/>
                  </a:lnTo>
                  <a:lnTo>
                    <a:pt x="89" y="13"/>
                  </a:lnTo>
                  <a:lnTo>
                    <a:pt x="87" y="14"/>
                  </a:lnTo>
                  <a:lnTo>
                    <a:pt x="85" y="17"/>
                  </a:lnTo>
                  <a:lnTo>
                    <a:pt x="83" y="19"/>
                  </a:lnTo>
                  <a:lnTo>
                    <a:pt x="83" y="25"/>
                  </a:lnTo>
                  <a:lnTo>
                    <a:pt x="87" y="31"/>
                  </a:lnTo>
                  <a:lnTo>
                    <a:pt x="92" y="37"/>
                  </a:lnTo>
                  <a:lnTo>
                    <a:pt x="98" y="42"/>
                  </a:lnTo>
                  <a:lnTo>
                    <a:pt x="100" y="45"/>
                  </a:lnTo>
                  <a:lnTo>
                    <a:pt x="102" y="48"/>
                  </a:lnTo>
                  <a:lnTo>
                    <a:pt x="100" y="51"/>
                  </a:lnTo>
                  <a:lnTo>
                    <a:pt x="94" y="61"/>
                  </a:lnTo>
                  <a:lnTo>
                    <a:pt x="88" y="71"/>
                  </a:lnTo>
                  <a:lnTo>
                    <a:pt x="83" y="77"/>
                  </a:lnTo>
                  <a:lnTo>
                    <a:pt x="76" y="81"/>
                  </a:lnTo>
                  <a:lnTo>
                    <a:pt x="69" y="84"/>
                  </a:lnTo>
                  <a:lnTo>
                    <a:pt x="64" y="91"/>
                  </a:lnTo>
                  <a:lnTo>
                    <a:pt x="63" y="95"/>
                  </a:lnTo>
                  <a:lnTo>
                    <a:pt x="61" y="100"/>
                  </a:lnTo>
                  <a:lnTo>
                    <a:pt x="59" y="103"/>
                  </a:lnTo>
                  <a:lnTo>
                    <a:pt x="58" y="107"/>
                  </a:lnTo>
                  <a:lnTo>
                    <a:pt x="58" y="117"/>
                  </a:lnTo>
                  <a:lnTo>
                    <a:pt x="61" y="128"/>
                  </a:lnTo>
                  <a:lnTo>
                    <a:pt x="63" y="138"/>
                  </a:lnTo>
                  <a:lnTo>
                    <a:pt x="69" y="148"/>
                  </a:lnTo>
                  <a:lnTo>
                    <a:pt x="76" y="154"/>
                  </a:lnTo>
                  <a:lnTo>
                    <a:pt x="85" y="158"/>
                  </a:lnTo>
                  <a:lnTo>
                    <a:pt x="97" y="155"/>
                  </a:lnTo>
                  <a:lnTo>
                    <a:pt x="97" y="156"/>
                  </a:lnTo>
                  <a:lnTo>
                    <a:pt x="97" y="158"/>
                  </a:lnTo>
                  <a:lnTo>
                    <a:pt x="98" y="158"/>
                  </a:lnTo>
                  <a:lnTo>
                    <a:pt x="99" y="158"/>
                  </a:lnTo>
                  <a:lnTo>
                    <a:pt x="100" y="158"/>
                  </a:lnTo>
                  <a:lnTo>
                    <a:pt x="100" y="159"/>
                  </a:lnTo>
                  <a:lnTo>
                    <a:pt x="100" y="160"/>
                  </a:lnTo>
                  <a:lnTo>
                    <a:pt x="111" y="158"/>
                  </a:lnTo>
                  <a:lnTo>
                    <a:pt x="121" y="158"/>
                  </a:lnTo>
                  <a:lnTo>
                    <a:pt x="130" y="160"/>
                  </a:lnTo>
                  <a:lnTo>
                    <a:pt x="134" y="164"/>
                  </a:lnTo>
                  <a:lnTo>
                    <a:pt x="135" y="170"/>
                  </a:lnTo>
                  <a:lnTo>
                    <a:pt x="136" y="176"/>
                  </a:lnTo>
                  <a:lnTo>
                    <a:pt x="140" y="180"/>
                  </a:lnTo>
                  <a:lnTo>
                    <a:pt x="144" y="183"/>
                  </a:lnTo>
                  <a:lnTo>
                    <a:pt x="147" y="184"/>
                  </a:lnTo>
                  <a:lnTo>
                    <a:pt x="152" y="183"/>
                  </a:lnTo>
                  <a:lnTo>
                    <a:pt x="151" y="180"/>
                  </a:lnTo>
                  <a:lnTo>
                    <a:pt x="150" y="178"/>
                  </a:lnTo>
                  <a:lnTo>
                    <a:pt x="150" y="174"/>
                  </a:lnTo>
                  <a:lnTo>
                    <a:pt x="151" y="172"/>
                  </a:lnTo>
                  <a:lnTo>
                    <a:pt x="152" y="170"/>
                  </a:lnTo>
                  <a:lnTo>
                    <a:pt x="153" y="168"/>
                  </a:lnTo>
                  <a:lnTo>
                    <a:pt x="156" y="168"/>
                  </a:lnTo>
                  <a:lnTo>
                    <a:pt x="158" y="171"/>
                  </a:lnTo>
                  <a:lnTo>
                    <a:pt x="160" y="172"/>
                  </a:lnTo>
                  <a:lnTo>
                    <a:pt x="162" y="176"/>
                  </a:lnTo>
                  <a:lnTo>
                    <a:pt x="164" y="178"/>
                  </a:lnTo>
                  <a:lnTo>
                    <a:pt x="166" y="179"/>
                  </a:lnTo>
                  <a:lnTo>
                    <a:pt x="170" y="182"/>
                  </a:lnTo>
                  <a:lnTo>
                    <a:pt x="166" y="184"/>
                  </a:lnTo>
                  <a:lnTo>
                    <a:pt x="164" y="188"/>
                  </a:lnTo>
                  <a:lnTo>
                    <a:pt x="162" y="191"/>
                  </a:lnTo>
                  <a:lnTo>
                    <a:pt x="158" y="194"/>
                  </a:lnTo>
                  <a:lnTo>
                    <a:pt x="157" y="196"/>
                  </a:lnTo>
                  <a:lnTo>
                    <a:pt x="157" y="197"/>
                  </a:lnTo>
                  <a:lnTo>
                    <a:pt x="158" y="200"/>
                  </a:lnTo>
                  <a:lnTo>
                    <a:pt x="159" y="203"/>
                  </a:lnTo>
                  <a:lnTo>
                    <a:pt x="163" y="206"/>
                  </a:lnTo>
                  <a:lnTo>
                    <a:pt x="165" y="207"/>
                  </a:lnTo>
                  <a:lnTo>
                    <a:pt x="168" y="209"/>
                  </a:lnTo>
                  <a:lnTo>
                    <a:pt x="166" y="209"/>
                  </a:lnTo>
                  <a:lnTo>
                    <a:pt x="165" y="209"/>
                  </a:lnTo>
                  <a:lnTo>
                    <a:pt x="169" y="209"/>
                  </a:lnTo>
                  <a:lnTo>
                    <a:pt x="171" y="209"/>
                  </a:lnTo>
                  <a:lnTo>
                    <a:pt x="174" y="209"/>
                  </a:lnTo>
                  <a:lnTo>
                    <a:pt x="175" y="213"/>
                  </a:lnTo>
                  <a:lnTo>
                    <a:pt x="175" y="215"/>
                  </a:lnTo>
                  <a:lnTo>
                    <a:pt x="174" y="217"/>
                  </a:lnTo>
                  <a:lnTo>
                    <a:pt x="171" y="218"/>
                  </a:lnTo>
                  <a:lnTo>
                    <a:pt x="169" y="219"/>
                  </a:lnTo>
                  <a:lnTo>
                    <a:pt x="165" y="220"/>
                  </a:lnTo>
                  <a:lnTo>
                    <a:pt x="163" y="220"/>
                  </a:lnTo>
                  <a:lnTo>
                    <a:pt x="159" y="219"/>
                  </a:lnTo>
                  <a:lnTo>
                    <a:pt x="157" y="219"/>
                  </a:lnTo>
                  <a:lnTo>
                    <a:pt x="159" y="215"/>
                  </a:lnTo>
                  <a:lnTo>
                    <a:pt x="160" y="213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511" name="Freeform 58"/>
            <p:cNvSpPr>
              <a:spLocks/>
            </p:cNvSpPr>
            <p:nvPr/>
          </p:nvSpPr>
          <p:spPr bwMode="gray">
            <a:xfrm>
              <a:off x="3689" y="3068"/>
              <a:ext cx="43" cy="62"/>
            </a:xfrm>
            <a:custGeom>
              <a:avLst/>
              <a:gdLst>
                <a:gd name="T0" fmla="*/ 6 w 37"/>
                <a:gd name="T1" fmla="*/ 18 h 53"/>
                <a:gd name="T2" fmla="*/ 5 w 37"/>
                <a:gd name="T3" fmla="*/ 16 h 53"/>
                <a:gd name="T4" fmla="*/ 3 w 37"/>
                <a:gd name="T5" fmla="*/ 14 h 53"/>
                <a:gd name="T6" fmla="*/ 3 w 37"/>
                <a:gd name="T7" fmla="*/ 13 h 53"/>
                <a:gd name="T8" fmla="*/ 3 w 37"/>
                <a:gd name="T9" fmla="*/ 12 h 53"/>
                <a:gd name="T10" fmla="*/ 1 w 37"/>
                <a:gd name="T11" fmla="*/ 11 h 53"/>
                <a:gd name="T12" fmla="*/ 0 w 37"/>
                <a:gd name="T13" fmla="*/ 9 h 53"/>
                <a:gd name="T14" fmla="*/ 10 w 37"/>
                <a:gd name="T15" fmla="*/ 4 h 53"/>
                <a:gd name="T16" fmla="*/ 20 w 37"/>
                <a:gd name="T17" fmla="*/ 0 h 53"/>
                <a:gd name="T18" fmla="*/ 29 w 37"/>
                <a:gd name="T19" fmla="*/ 0 h 53"/>
                <a:gd name="T20" fmla="*/ 35 w 37"/>
                <a:gd name="T21" fmla="*/ 5 h 53"/>
                <a:gd name="T22" fmla="*/ 38 w 37"/>
                <a:gd name="T23" fmla="*/ 12 h 53"/>
                <a:gd name="T24" fmla="*/ 40 w 37"/>
                <a:gd name="T25" fmla="*/ 20 h 53"/>
                <a:gd name="T26" fmla="*/ 40 w 37"/>
                <a:gd name="T27" fmla="*/ 28 h 53"/>
                <a:gd name="T28" fmla="*/ 41 w 37"/>
                <a:gd name="T29" fmla="*/ 37 h 53"/>
                <a:gd name="T30" fmla="*/ 43 w 37"/>
                <a:gd name="T31" fmla="*/ 47 h 53"/>
                <a:gd name="T32" fmla="*/ 43 w 37"/>
                <a:gd name="T33" fmla="*/ 55 h 53"/>
                <a:gd name="T34" fmla="*/ 40 w 37"/>
                <a:gd name="T35" fmla="*/ 61 h 53"/>
                <a:gd name="T36" fmla="*/ 35 w 37"/>
                <a:gd name="T37" fmla="*/ 62 h 53"/>
                <a:gd name="T38" fmla="*/ 31 w 37"/>
                <a:gd name="T39" fmla="*/ 56 h 53"/>
                <a:gd name="T40" fmla="*/ 28 w 37"/>
                <a:gd name="T41" fmla="*/ 49 h 53"/>
                <a:gd name="T42" fmla="*/ 26 w 37"/>
                <a:gd name="T43" fmla="*/ 42 h 53"/>
                <a:gd name="T44" fmla="*/ 20 w 37"/>
                <a:gd name="T45" fmla="*/ 35 h 53"/>
                <a:gd name="T46" fmla="*/ 19 w 37"/>
                <a:gd name="T47" fmla="*/ 34 h 53"/>
                <a:gd name="T48" fmla="*/ 19 w 37"/>
                <a:gd name="T49" fmla="*/ 33 h 53"/>
                <a:gd name="T50" fmla="*/ 20 w 37"/>
                <a:gd name="T51" fmla="*/ 33 h 53"/>
                <a:gd name="T52" fmla="*/ 21 w 37"/>
                <a:gd name="T53" fmla="*/ 32 h 53"/>
                <a:gd name="T54" fmla="*/ 22 w 37"/>
                <a:gd name="T55" fmla="*/ 30 h 53"/>
                <a:gd name="T56" fmla="*/ 24 w 37"/>
                <a:gd name="T57" fmla="*/ 28 h 53"/>
                <a:gd name="T58" fmla="*/ 26 w 37"/>
                <a:gd name="T59" fmla="*/ 27 h 53"/>
                <a:gd name="T60" fmla="*/ 24 w 37"/>
                <a:gd name="T61" fmla="*/ 26 h 53"/>
                <a:gd name="T62" fmla="*/ 21 w 37"/>
                <a:gd name="T63" fmla="*/ 28 h 53"/>
                <a:gd name="T64" fmla="*/ 19 w 37"/>
                <a:gd name="T65" fmla="*/ 30 h 53"/>
                <a:gd name="T66" fmla="*/ 15 w 37"/>
                <a:gd name="T67" fmla="*/ 30 h 53"/>
                <a:gd name="T68" fmla="*/ 12 w 37"/>
                <a:gd name="T69" fmla="*/ 28 h 53"/>
                <a:gd name="T70" fmla="*/ 8 w 37"/>
                <a:gd name="T71" fmla="*/ 26 h 53"/>
                <a:gd name="T72" fmla="*/ 7 w 37"/>
                <a:gd name="T73" fmla="*/ 21 h 53"/>
                <a:gd name="T74" fmla="*/ 5 w 37"/>
                <a:gd name="T75" fmla="*/ 19 h 53"/>
                <a:gd name="T76" fmla="*/ 3 w 37"/>
                <a:gd name="T77" fmla="*/ 14 h 53"/>
                <a:gd name="T78" fmla="*/ 5 w 37"/>
                <a:gd name="T79" fmla="*/ 16 h 53"/>
                <a:gd name="T80" fmla="*/ 6 w 37"/>
                <a:gd name="T81" fmla="*/ 18 h 5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7"/>
                <a:gd name="T124" fmla="*/ 0 h 53"/>
                <a:gd name="T125" fmla="*/ 37 w 37"/>
                <a:gd name="T126" fmla="*/ 53 h 5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7" h="53">
                  <a:moveTo>
                    <a:pt x="5" y="15"/>
                  </a:moveTo>
                  <a:lnTo>
                    <a:pt x="4" y="14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1" y="9"/>
                  </a:lnTo>
                  <a:lnTo>
                    <a:pt x="0" y="8"/>
                  </a:lnTo>
                  <a:lnTo>
                    <a:pt x="9" y="3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30" y="4"/>
                  </a:lnTo>
                  <a:lnTo>
                    <a:pt x="33" y="10"/>
                  </a:lnTo>
                  <a:lnTo>
                    <a:pt x="34" y="17"/>
                  </a:lnTo>
                  <a:lnTo>
                    <a:pt x="34" y="24"/>
                  </a:lnTo>
                  <a:lnTo>
                    <a:pt x="35" y="32"/>
                  </a:lnTo>
                  <a:lnTo>
                    <a:pt x="37" y="40"/>
                  </a:lnTo>
                  <a:lnTo>
                    <a:pt x="37" y="47"/>
                  </a:lnTo>
                  <a:lnTo>
                    <a:pt x="34" y="52"/>
                  </a:lnTo>
                  <a:lnTo>
                    <a:pt x="30" y="53"/>
                  </a:lnTo>
                  <a:lnTo>
                    <a:pt x="27" y="48"/>
                  </a:lnTo>
                  <a:lnTo>
                    <a:pt x="24" y="42"/>
                  </a:lnTo>
                  <a:lnTo>
                    <a:pt x="22" y="36"/>
                  </a:lnTo>
                  <a:lnTo>
                    <a:pt x="17" y="30"/>
                  </a:lnTo>
                  <a:lnTo>
                    <a:pt x="16" y="29"/>
                  </a:lnTo>
                  <a:lnTo>
                    <a:pt x="16" y="28"/>
                  </a:lnTo>
                  <a:lnTo>
                    <a:pt x="17" y="28"/>
                  </a:lnTo>
                  <a:lnTo>
                    <a:pt x="18" y="27"/>
                  </a:lnTo>
                  <a:lnTo>
                    <a:pt x="19" y="26"/>
                  </a:lnTo>
                  <a:lnTo>
                    <a:pt x="21" y="24"/>
                  </a:lnTo>
                  <a:lnTo>
                    <a:pt x="22" y="23"/>
                  </a:lnTo>
                  <a:lnTo>
                    <a:pt x="21" y="22"/>
                  </a:lnTo>
                  <a:lnTo>
                    <a:pt x="18" y="24"/>
                  </a:lnTo>
                  <a:lnTo>
                    <a:pt x="16" y="26"/>
                  </a:lnTo>
                  <a:lnTo>
                    <a:pt x="13" y="26"/>
                  </a:lnTo>
                  <a:lnTo>
                    <a:pt x="10" y="24"/>
                  </a:lnTo>
                  <a:lnTo>
                    <a:pt x="7" y="22"/>
                  </a:lnTo>
                  <a:lnTo>
                    <a:pt x="6" y="18"/>
                  </a:lnTo>
                  <a:lnTo>
                    <a:pt x="4" y="16"/>
                  </a:lnTo>
                  <a:lnTo>
                    <a:pt x="3" y="12"/>
                  </a:lnTo>
                  <a:lnTo>
                    <a:pt x="4" y="14"/>
                  </a:lnTo>
                  <a:lnTo>
                    <a:pt x="5" y="15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512" name="Freeform 59"/>
            <p:cNvSpPr>
              <a:spLocks/>
            </p:cNvSpPr>
            <p:nvPr/>
          </p:nvSpPr>
          <p:spPr bwMode="gray">
            <a:xfrm>
              <a:off x="3680" y="3096"/>
              <a:ext cx="44" cy="72"/>
            </a:xfrm>
            <a:custGeom>
              <a:avLst/>
              <a:gdLst>
                <a:gd name="T0" fmla="*/ 24 w 38"/>
                <a:gd name="T1" fmla="*/ 20 h 61"/>
                <a:gd name="T2" fmla="*/ 17 w 38"/>
                <a:gd name="T3" fmla="*/ 18 h 61"/>
                <a:gd name="T4" fmla="*/ 13 w 38"/>
                <a:gd name="T5" fmla="*/ 13 h 61"/>
                <a:gd name="T6" fmla="*/ 8 w 38"/>
                <a:gd name="T7" fmla="*/ 6 h 61"/>
                <a:gd name="T8" fmla="*/ 8 w 38"/>
                <a:gd name="T9" fmla="*/ 0 h 61"/>
                <a:gd name="T10" fmla="*/ 5 w 38"/>
                <a:gd name="T11" fmla="*/ 2 h 61"/>
                <a:gd name="T12" fmla="*/ 1 w 38"/>
                <a:gd name="T13" fmla="*/ 4 h 61"/>
                <a:gd name="T14" fmla="*/ 3 w 38"/>
                <a:gd name="T15" fmla="*/ 19 h 61"/>
                <a:gd name="T16" fmla="*/ 0 w 38"/>
                <a:gd name="T17" fmla="*/ 31 h 61"/>
                <a:gd name="T18" fmla="*/ 1 w 38"/>
                <a:gd name="T19" fmla="*/ 38 h 61"/>
                <a:gd name="T20" fmla="*/ 8 w 38"/>
                <a:gd name="T21" fmla="*/ 41 h 61"/>
                <a:gd name="T22" fmla="*/ 17 w 38"/>
                <a:gd name="T23" fmla="*/ 41 h 61"/>
                <a:gd name="T24" fmla="*/ 21 w 38"/>
                <a:gd name="T25" fmla="*/ 55 h 61"/>
                <a:gd name="T26" fmla="*/ 27 w 38"/>
                <a:gd name="T27" fmla="*/ 68 h 61"/>
                <a:gd name="T28" fmla="*/ 41 w 38"/>
                <a:gd name="T29" fmla="*/ 72 h 61"/>
                <a:gd name="T30" fmla="*/ 35 w 38"/>
                <a:gd name="T31" fmla="*/ 68 h 61"/>
                <a:gd name="T32" fmla="*/ 31 w 38"/>
                <a:gd name="T33" fmla="*/ 67 h 61"/>
                <a:gd name="T34" fmla="*/ 30 w 38"/>
                <a:gd name="T35" fmla="*/ 63 h 61"/>
                <a:gd name="T36" fmla="*/ 34 w 38"/>
                <a:gd name="T37" fmla="*/ 60 h 61"/>
                <a:gd name="T38" fmla="*/ 37 w 38"/>
                <a:gd name="T39" fmla="*/ 61 h 61"/>
                <a:gd name="T40" fmla="*/ 42 w 38"/>
                <a:gd name="T41" fmla="*/ 63 h 61"/>
                <a:gd name="T42" fmla="*/ 43 w 38"/>
                <a:gd name="T43" fmla="*/ 63 h 61"/>
                <a:gd name="T44" fmla="*/ 41 w 38"/>
                <a:gd name="T45" fmla="*/ 53 h 61"/>
                <a:gd name="T46" fmla="*/ 31 w 38"/>
                <a:gd name="T47" fmla="*/ 45 h 61"/>
                <a:gd name="T48" fmla="*/ 34 w 38"/>
                <a:gd name="T49" fmla="*/ 39 h 61"/>
                <a:gd name="T50" fmla="*/ 35 w 38"/>
                <a:gd name="T51" fmla="*/ 38 h 61"/>
                <a:gd name="T52" fmla="*/ 35 w 38"/>
                <a:gd name="T53" fmla="*/ 34 h 61"/>
                <a:gd name="T54" fmla="*/ 35 w 38"/>
                <a:gd name="T55" fmla="*/ 33 h 61"/>
                <a:gd name="T56" fmla="*/ 36 w 38"/>
                <a:gd name="T57" fmla="*/ 28 h 61"/>
                <a:gd name="T58" fmla="*/ 31 w 38"/>
                <a:gd name="T59" fmla="*/ 24 h 61"/>
                <a:gd name="T60" fmla="*/ 27 w 38"/>
                <a:gd name="T61" fmla="*/ 19 h 61"/>
                <a:gd name="T62" fmla="*/ 29 w 38"/>
                <a:gd name="T63" fmla="*/ 21 h 6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"/>
                <a:gd name="T97" fmla="*/ 0 h 61"/>
                <a:gd name="T98" fmla="*/ 38 w 38"/>
                <a:gd name="T99" fmla="*/ 61 h 6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" h="61">
                  <a:moveTo>
                    <a:pt x="25" y="18"/>
                  </a:moveTo>
                  <a:lnTo>
                    <a:pt x="21" y="17"/>
                  </a:lnTo>
                  <a:lnTo>
                    <a:pt x="18" y="16"/>
                  </a:lnTo>
                  <a:lnTo>
                    <a:pt x="15" y="15"/>
                  </a:lnTo>
                  <a:lnTo>
                    <a:pt x="12" y="12"/>
                  </a:lnTo>
                  <a:lnTo>
                    <a:pt x="11" y="11"/>
                  </a:lnTo>
                  <a:lnTo>
                    <a:pt x="8" y="8"/>
                  </a:lnTo>
                  <a:lnTo>
                    <a:pt x="7" y="5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3" y="3"/>
                  </a:lnTo>
                  <a:lnTo>
                    <a:pt x="1" y="3"/>
                  </a:lnTo>
                  <a:lnTo>
                    <a:pt x="2" y="10"/>
                  </a:lnTo>
                  <a:lnTo>
                    <a:pt x="3" y="16"/>
                  </a:lnTo>
                  <a:lnTo>
                    <a:pt x="1" y="22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1" y="32"/>
                  </a:lnTo>
                  <a:lnTo>
                    <a:pt x="3" y="34"/>
                  </a:lnTo>
                  <a:lnTo>
                    <a:pt x="7" y="35"/>
                  </a:lnTo>
                  <a:lnTo>
                    <a:pt x="12" y="37"/>
                  </a:lnTo>
                  <a:lnTo>
                    <a:pt x="15" y="35"/>
                  </a:lnTo>
                  <a:lnTo>
                    <a:pt x="17" y="41"/>
                  </a:lnTo>
                  <a:lnTo>
                    <a:pt x="18" y="47"/>
                  </a:lnTo>
                  <a:lnTo>
                    <a:pt x="20" y="53"/>
                  </a:lnTo>
                  <a:lnTo>
                    <a:pt x="23" y="58"/>
                  </a:lnTo>
                  <a:lnTo>
                    <a:pt x="27" y="61"/>
                  </a:lnTo>
                  <a:lnTo>
                    <a:pt x="35" y="61"/>
                  </a:lnTo>
                  <a:lnTo>
                    <a:pt x="32" y="59"/>
                  </a:lnTo>
                  <a:lnTo>
                    <a:pt x="30" y="58"/>
                  </a:lnTo>
                  <a:lnTo>
                    <a:pt x="29" y="57"/>
                  </a:lnTo>
                  <a:lnTo>
                    <a:pt x="27" y="57"/>
                  </a:lnTo>
                  <a:lnTo>
                    <a:pt x="26" y="56"/>
                  </a:lnTo>
                  <a:lnTo>
                    <a:pt x="26" y="53"/>
                  </a:lnTo>
                  <a:lnTo>
                    <a:pt x="27" y="52"/>
                  </a:lnTo>
                  <a:lnTo>
                    <a:pt x="29" y="51"/>
                  </a:lnTo>
                  <a:lnTo>
                    <a:pt x="30" y="51"/>
                  </a:lnTo>
                  <a:lnTo>
                    <a:pt x="32" y="52"/>
                  </a:lnTo>
                  <a:lnTo>
                    <a:pt x="33" y="53"/>
                  </a:lnTo>
                  <a:lnTo>
                    <a:pt x="36" y="53"/>
                  </a:lnTo>
                  <a:lnTo>
                    <a:pt x="37" y="53"/>
                  </a:lnTo>
                  <a:lnTo>
                    <a:pt x="38" y="49"/>
                  </a:lnTo>
                  <a:lnTo>
                    <a:pt x="35" y="45"/>
                  </a:lnTo>
                  <a:lnTo>
                    <a:pt x="30" y="43"/>
                  </a:lnTo>
                  <a:lnTo>
                    <a:pt x="27" y="38"/>
                  </a:lnTo>
                  <a:lnTo>
                    <a:pt x="27" y="33"/>
                  </a:lnTo>
                  <a:lnTo>
                    <a:pt x="29" y="33"/>
                  </a:lnTo>
                  <a:lnTo>
                    <a:pt x="30" y="32"/>
                  </a:lnTo>
                  <a:lnTo>
                    <a:pt x="30" y="31"/>
                  </a:lnTo>
                  <a:lnTo>
                    <a:pt x="30" y="29"/>
                  </a:lnTo>
                  <a:lnTo>
                    <a:pt x="30" y="28"/>
                  </a:lnTo>
                  <a:lnTo>
                    <a:pt x="32" y="28"/>
                  </a:lnTo>
                  <a:lnTo>
                    <a:pt x="31" y="24"/>
                  </a:lnTo>
                  <a:lnTo>
                    <a:pt x="30" y="22"/>
                  </a:lnTo>
                  <a:lnTo>
                    <a:pt x="27" y="20"/>
                  </a:lnTo>
                  <a:lnTo>
                    <a:pt x="25" y="18"/>
                  </a:lnTo>
                  <a:lnTo>
                    <a:pt x="23" y="16"/>
                  </a:lnTo>
                  <a:lnTo>
                    <a:pt x="24" y="17"/>
                  </a:lnTo>
                  <a:lnTo>
                    <a:pt x="25" y="18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513" name="Freeform 60"/>
            <p:cNvSpPr>
              <a:spLocks/>
            </p:cNvSpPr>
            <p:nvPr/>
          </p:nvSpPr>
          <p:spPr bwMode="gray">
            <a:xfrm>
              <a:off x="3591" y="3129"/>
              <a:ext cx="51" cy="78"/>
            </a:xfrm>
            <a:custGeom>
              <a:avLst/>
              <a:gdLst>
                <a:gd name="T0" fmla="*/ 44 w 44"/>
                <a:gd name="T1" fmla="*/ 6 h 67"/>
                <a:gd name="T2" fmla="*/ 35 w 44"/>
                <a:gd name="T3" fmla="*/ 8 h 67"/>
                <a:gd name="T4" fmla="*/ 27 w 44"/>
                <a:gd name="T5" fmla="*/ 10 h 67"/>
                <a:gd name="T6" fmla="*/ 16 w 44"/>
                <a:gd name="T7" fmla="*/ 8 h 67"/>
                <a:gd name="T8" fmla="*/ 15 w 44"/>
                <a:gd name="T9" fmla="*/ 12 h 67"/>
                <a:gd name="T10" fmla="*/ 14 w 44"/>
                <a:gd name="T11" fmla="*/ 14 h 67"/>
                <a:gd name="T12" fmla="*/ 13 w 44"/>
                <a:gd name="T13" fmla="*/ 17 h 67"/>
                <a:gd name="T14" fmla="*/ 10 w 44"/>
                <a:gd name="T15" fmla="*/ 21 h 67"/>
                <a:gd name="T16" fmla="*/ 10 w 44"/>
                <a:gd name="T17" fmla="*/ 24 h 67"/>
                <a:gd name="T18" fmla="*/ 13 w 44"/>
                <a:gd name="T19" fmla="*/ 27 h 67"/>
                <a:gd name="T20" fmla="*/ 15 w 44"/>
                <a:gd name="T21" fmla="*/ 29 h 67"/>
                <a:gd name="T22" fmla="*/ 19 w 44"/>
                <a:gd name="T23" fmla="*/ 31 h 67"/>
                <a:gd name="T24" fmla="*/ 21 w 44"/>
                <a:gd name="T25" fmla="*/ 29 h 67"/>
                <a:gd name="T26" fmla="*/ 25 w 44"/>
                <a:gd name="T27" fmla="*/ 28 h 67"/>
                <a:gd name="T28" fmla="*/ 28 w 44"/>
                <a:gd name="T29" fmla="*/ 27 h 67"/>
                <a:gd name="T30" fmla="*/ 25 w 44"/>
                <a:gd name="T31" fmla="*/ 29 h 67"/>
                <a:gd name="T32" fmla="*/ 23 w 44"/>
                <a:gd name="T33" fmla="*/ 33 h 67"/>
                <a:gd name="T34" fmla="*/ 23 w 44"/>
                <a:gd name="T35" fmla="*/ 36 h 67"/>
                <a:gd name="T36" fmla="*/ 23 w 44"/>
                <a:gd name="T37" fmla="*/ 40 h 67"/>
                <a:gd name="T38" fmla="*/ 25 w 44"/>
                <a:gd name="T39" fmla="*/ 42 h 67"/>
                <a:gd name="T40" fmla="*/ 25 w 44"/>
                <a:gd name="T41" fmla="*/ 45 h 67"/>
                <a:gd name="T42" fmla="*/ 23 w 44"/>
                <a:gd name="T43" fmla="*/ 48 h 67"/>
                <a:gd name="T44" fmla="*/ 22 w 44"/>
                <a:gd name="T45" fmla="*/ 50 h 67"/>
                <a:gd name="T46" fmla="*/ 20 w 44"/>
                <a:gd name="T47" fmla="*/ 52 h 67"/>
                <a:gd name="T48" fmla="*/ 15 w 44"/>
                <a:gd name="T49" fmla="*/ 52 h 67"/>
                <a:gd name="T50" fmla="*/ 10 w 44"/>
                <a:gd name="T51" fmla="*/ 52 h 67"/>
                <a:gd name="T52" fmla="*/ 8 w 44"/>
                <a:gd name="T53" fmla="*/ 52 h 67"/>
                <a:gd name="T54" fmla="*/ 3 w 44"/>
                <a:gd name="T55" fmla="*/ 52 h 67"/>
                <a:gd name="T56" fmla="*/ 1 w 44"/>
                <a:gd name="T57" fmla="*/ 54 h 67"/>
                <a:gd name="T58" fmla="*/ 1 w 44"/>
                <a:gd name="T59" fmla="*/ 55 h 67"/>
                <a:gd name="T60" fmla="*/ 0 w 44"/>
                <a:gd name="T61" fmla="*/ 56 h 67"/>
                <a:gd name="T62" fmla="*/ 1 w 44"/>
                <a:gd name="T63" fmla="*/ 57 h 67"/>
                <a:gd name="T64" fmla="*/ 1 w 44"/>
                <a:gd name="T65" fmla="*/ 59 h 67"/>
                <a:gd name="T66" fmla="*/ 10 w 44"/>
                <a:gd name="T67" fmla="*/ 69 h 67"/>
                <a:gd name="T68" fmla="*/ 23 w 44"/>
                <a:gd name="T69" fmla="*/ 76 h 67"/>
                <a:gd name="T70" fmla="*/ 36 w 44"/>
                <a:gd name="T71" fmla="*/ 78 h 67"/>
                <a:gd name="T72" fmla="*/ 49 w 44"/>
                <a:gd name="T73" fmla="*/ 77 h 67"/>
                <a:gd name="T74" fmla="*/ 49 w 44"/>
                <a:gd name="T75" fmla="*/ 76 h 67"/>
                <a:gd name="T76" fmla="*/ 49 w 44"/>
                <a:gd name="T77" fmla="*/ 75 h 67"/>
                <a:gd name="T78" fmla="*/ 49 w 44"/>
                <a:gd name="T79" fmla="*/ 71 h 67"/>
                <a:gd name="T80" fmla="*/ 48 w 44"/>
                <a:gd name="T81" fmla="*/ 69 h 67"/>
                <a:gd name="T82" fmla="*/ 44 w 44"/>
                <a:gd name="T83" fmla="*/ 66 h 67"/>
                <a:gd name="T84" fmla="*/ 43 w 44"/>
                <a:gd name="T85" fmla="*/ 64 h 67"/>
                <a:gd name="T86" fmla="*/ 43 w 44"/>
                <a:gd name="T87" fmla="*/ 62 h 67"/>
                <a:gd name="T88" fmla="*/ 42 w 44"/>
                <a:gd name="T89" fmla="*/ 48 h 67"/>
                <a:gd name="T90" fmla="*/ 46 w 44"/>
                <a:gd name="T91" fmla="*/ 34 h 67"/>
                <a:gd name="T92" fmla="*/ 51 w 44"/>
                <a:gd name="T93" fmla="*/ 20 h 67"/>
                <a:gd name="T94" fmla="*/ 51 w 44"/>
                <a:gd name="T95" fmla="*/ 6 h 67"/>
                <a:gd name="T96" fmla="*/ 49 w 44"/>
                <a:gd name="T97" fmla="*/ 3 h 67"/>
                <a:gd name="T98" fmla="*/ 46 w 44"/>
                <a:gd name="T99" fmla="*/ 0 h 67"/>
                <a:gd name="T100" fmla="*/ 41 w 44"/>
                <a:gd name="T101" fmla="*/ 0 h 67"/>
                <a:gd name="T102" fmla="*/ 36 w 44"/>
                <a:gd name="T103" fmla="*/ 0 h 67"/>
                <a:gd name="T104" fmla="*/ 44 w 44"/>
                <a:gd name="T105" fmla="*/ 6 h 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4"/>
                <a:gd name="T160" fmla="*/ 0 h 67"/>
                <a:gd name="T161" fmla="*/ 44 w 44"/>
                <a:gd name="T162" fmla="*/ 67 h 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4" h="67">
                  <a:moveTo>
                    <a:pt x="38" y="5"/>
                  </a:moveTo>
                  <a:lnTo>
                    <a:pt x="30" y="7"/>
                  </a:lnTo>
                  <a:lnTo>
                    <a:pt x="23" y="9"/>
                  </a:lnTo>
                  <a:lnTo>
                    <a:pt x="14" y="7"/>
                  </a:lnTo>
                  <a:lnTo>
                    <a:pt x="13" y="10"/>
                  </a:lnTo>
                  <a:lnTo>
                    <a:pt x="12" y="12"/>
                  </a:lnTo>
                  <a:lnTo>
                    <a:pt x="11" y="15"/>
                  </a:lnTo>
                  <a:lnTo>
                    <a:pt x="9" y="18"/>
                  </a:lnTo>
                  <a:lnTo>
                    <a:pt x="9" y="21"/>
                  </a:lnTo>
                  <a:lnTo>
                    <a:pt x="11" y="23"/>
                  </a:lnTo>
                  <a:lnTo>
                    <a:pt x="13" y="25"/>
                  </a:lnTo>
                  <a:lnTo>
                    <a:pt x="16" y="27"/>
                  </a:lnTo>
                  <a:lnTo>
                    <a:pt x="18" y="25"/>
                  </a:lnTo>
                  <a:lnTo>
                    <a:pt x="22" y="24"/>
                  </a:lnTo>
                  <a:lnTo>
                    <a:pt x="24" y="23"/>
                  </a:lnTo>
                  <a:lnTo>
                    <a:pt x="22" y="25"/>
                  </a:lnTo>
                  <a:lnTo>
                    <a:pt x="20" y="28"/>
                  </a:lnTo>
                  <a:lnTo>
                    <a:pt x="20" y="31"/>
                  </a:lnTo>
                  <a:lnTo>
                    <a:pt x="20" y="34"/>
                  </a:lnTo>
                  <a:lnTo>
                    <a:pt x="22" y="36"/>
                  </a:lnTo>
                  <a:lnTo>
                    <a:pt x="22" y="39"/>
                  </a:lnTo>
                  <a:lnTo>
                    <a:pt x="20" y="41"/>
                  </a:lnTo>
                  <a:lnTo>
                    <a:pt x="19" y="43"/>
                  </a:lnTo>
                  <a:lnTo>
                    <a:pt x="17" y="45"/>
                  </a:lnTo>
                  <a:lnTo>
                    <a:pt x="13" y="45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3" y="45"/>
                  </a:lnTo>
                  <a:lnTo>
                    <a:pt x="1" y="46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1" y="49"/>
                  </a:lnTo>
                  <a:lnTo>
                    <a:pt x="1" y="51"/>
                  </a:lnTo>
                  <a:lnTo>
                    <a:pt x="9" y="59"/>
                  </a:lnTo>
                  <a:lnTo>
                    <a:pt x="20" y="65"/>
                  </a:lnTo>
                  <a:lnTo>
                    <a:pt x="31" y="67"/>
                  </a:lnTo>
                  <a:lnTo>
                    <a:pt x="42" y="66"/>
                  </a:lnTo>
                  <a:lnTo>
                    <a:pt x="42" y="65"/>
                  </a:lnTo>
                  <a:lnTo>
                    <a:pt x="42" y="64"/>
                  </a:lnTo>
                  <a:lnTo>
                    <a:pt x="42" y="61"/>
                  </a:lnTo>
                  <a:lnTo>
                    <a:pt x="41" y="59"/>
                  </a:lnTo>
                  <a:lnTo>
                    <a:pt x="38" y="57"/>
                  </a:lnTo>
                  <a:lnTo>
                    <a:pt x="37" y="55"/>
                  </a:lnTo>
                  <a:lnTo>
                    <a:pt x="37" y="53"/>
                  </a:lnTo>
                  <a:lnTo>
                    <a:pt x="36" y="41"/>
                  </a:lnTo>
                  <a:lnTo>
                    <a:pt x="40" y="29"/>
                  </a:lnTo>
                  <a:lnTo>
                    <a:pt x="44" y="17"/>
                  </a:lnTo>
                  <a:lnTo>
                    <a:pt x="44" y="5"/>
                  </a:lnTo>
                  <a:lnTo>
                    <a:pt x="42" y="3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514" name="Freeform 61"/>
            <p:cNvSpPr>
              <a:spLocks/>
            </p:cNvSpPr>
            <p:nvPr/>
          </p:nvSpPr>
          <p:spPr bwMode="gray">
            <a:xfrm>
              <a:off x="3576" y="3079"/>
              <a:ext cx="57" cy="71"/>
            </a:xfrm>
            <a:custGeom>
              <a:avLst/>
              <a:gdLst>
                <a:gd name="T0" fmla="*/ 3 w 49"/>
                <a:gd name="T1" fmla="*/ 3 h 61"/>
                <a:gd name="T2" fmla="*/ 3 w 49"/>
                <a:gd name="T3" fmla="*/ 14 h 61"/>
                <a:gd name="T4" fmla="*/ 7 w 49"/>
                <a:gd name="T5" fmla="*/ 24 h 61"/>
                <a:gd name="T6" fmla="*/ 5 w 49"/>
                <a:gd name="T7" fmla="*/ 35 h 61"/>
                <a:gd name="T8" fmla="*/ 5 w 49"/>
                <a:gd name="T9" fmla="*/ 43 h 61"/>
                <a:gd name="T10" fmla="*/ 5 w 49"/>
                <a:gd name="T11" fmla="*/ 54 h 61"/>
                <a:gd name="T12" fmla="*/ 3 w 49"/>
                <a:gd name="T13" fmla="*/ 63 h 61"/>
                <a:gd name="T14" fmla="*/ 0 w 49"/>
                <a:gd name="T15" fmla="*/ 71 h 61"/>
                <a:gd name="T16" fmla="*/ 10 w 49"/>
                <a:gd name="T17" fmla="*/ 70 h 61"/>
                <a:gd name="T18" fmla="*/ 21 w 49"/>
                <a:gd name="T19" fmla="*/ 65 h 61"/>
                <a:gd name="T20" fmla="*/ 29 w 49"/>
                <a:gd name="T21" fmla="*/ 61 h 61"/>
                <a:gd name="T22" fmla="*/ 41 w 49"/>
                <a:gd name="T23" fmla="*/ 57 h 61"/>
                <a:gd name="T24" fmla="*/ 44 w 49"/>
                <a:gd name="T25" fmla="*/ 56 h 61"/>
                <a:gd name="T26" fmla="*/ 48 w 49"/>
                <a:gd name="T27" fmla="*/ 54 h 61"/>
                <a:gd name="T28" fmla="*/ 51 w 49"/>
                <a:gd name="T29" fmla="*/ 50 h 61"/>
                <a:gd name="T30" fmla="*/ 52 w 49"/>
                <a:gd name="T31" fmla="*/ 48 h 61"/>
                <a:gd name="T32" fmla="*/ 55 w 49"/>
                <a:gd name="T33" fmla="*/ 42 h 61"/>
                <a:gd name="T34" fmla="*/ 56 w 49"/>
                <a:gd name="T35" fmla="*/ 36 h 61"/>
                <a:gd name="T36" fmla="*/ 57 w 49"/>
                <a:gd name="T37" fmla="*/ 31 h 61"/>
                <a:gd name="T38" fmla="*/ 57 w 49"/>
                <a:gd name="T39" fmla="*/ 27 h 61"/>
                <a:gd name="T40" fmla="*/ 44 w 49"/>
                <a:gd name="T41" fmla="*/ 27 h 61"/>
                <a:gd name="T42" fmla="*/ 35 w 49"/>
                <a:gd name="T43" fmla="*/ 22 h 61"/>
                <a:gd name="T44" fmla="*/ 26 w 49"/>
                <a:gd name="T45" fmla="*/ 15 h 61"/>
                <a:gd name="T46" fmla="*/ 16 w 49"/>
                <a:gd name="T47" fmla="*/ 7 h 61"/>
                <a:gd name="T48" fmla="*/ 8 w 49"/>
                <a:gd name="T49" fmla="*/ 0 h 61"/>
                <a:gd name="T50" fmla="*/ 7 w 49"/>
                <a:gd name="T51" fmla="*/ 0 h 61"/>
                <a:gd name="T52" fmla="*/ 5 w 49"/>
                <a:gd name="T53" fmla="*/ 1 h 61"/>
                <a:gd name="T54" fmla="*/ 3 w 49"/>
                <a:gd name="T55" fmla="*/ 2 h 61"/>
                <a:gd name="T56" fmla="*/ 3 w 49"/>
                <a:gd name="T57" fmla="*/ 3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49"/>
                <a:gd name="T88" fmla="*/ 0 h 61"/>
                <a:gd name="T89" fmla="*/ 49 w 49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49" h="61">
                  <a:moveTo>
                    <a:pt x="3" y="3"/>
                  </a:moveTo>
                  <a:lnTo>
                    <a:pt x="3" y="12"/>
                  </a:lnTo>
                  <a:lnTo>
                    <a:pt x="6" y="21"/>
                  </a:lnTo>
                  <a:lnTo>
                    <a:pt x="4" y="30"/>
                  </a:lnTo>
                  <a:lnTo>
                    <a:pt x="4" y="37"/>
                  </a:lnTo>
                  <a:lnTo>
                    <a:pt x="4" y="46"/>
                  </a:lnTo>
                  <a:lnTo>
                    <a:pt x="3" y="54"/>
                  </a:lnTo>
                  <a:lnTo>
                    <a:pt x="0" y="61"/>
                  </a:lnTo>
                  <a:lnTo>
                    <a:pt x="9" y="60"/>
                  </a:lnTo>
                  <a:lnTo>
                    <a:pt x="18" y="56"/>
                  </a:lnTo>
                  <a:lnTo>
                    <a:pt x="25" y="52"/>
                  </a:lnTo>
                  <a:lnTo>
                    <a:pt x="35" y="49"/>
                  </a:lnTo>
                  <a:lnTo>
                    <a:pt x="38" y="48"/>
                  </a:lnTo>
                  <a:lnTo>
                    <a:pt x="41" y="46"/>
                  </a:lnTo>
                  <a:lnTo>
                    <a:pt x="44" y="43"/>
                  </a:lnTo>
                  <a:lnTo>
                    <a:pt x="45" y="41"/>
                  </a:lnTo>
                  <a:lnTo>
                    <a:pt x="47" y="36"/>
                  </a:lnTo>
                  <a:lnTo>
                    <a:pt x="48" y="31"/>
                  </a:lnTo>
                  <a:lnTo>
                    <a:pt x="49" y="27"/>
                  </a:lnTo>
                  <a:lnTo>
                    <a:pt x="49" y="23"/>
                  </a:lnTo>
                  <a:lnTo>
                    <a:pt x="38" y="23"/>
                  </a:lnTo>
                  <a:lnTo>
                    <a:pt x="30" y="19"/>
                  </a:lnTo>
                  <a:lnTo>
                    <a:pt x="22" y="13"/>
                  </a:lnTo>
                  <a:lnTo>
                    <a:pt x="14" y="6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515" name="Freeform 62"/>
            <p:cNvSpPr>
              <a:spLocks/>
            </p:cNvSpPr>
            <p:nvPr/>
          </p:nvSpPr>
          <p:spPr bwMode="gray">
            <a:xfrm>
              <a:off x="3641" y="3115"/>
              <a:ext cx="26" cy="74"/>
            </a:xfrm>
            <a:custGeom>
              <a:avLst/>
              <a:gdLst>
                <a:gd name="T0" fmla="*/ 0 w 22"/>
                <a:gd name="T1" fmla="*/ 70 h 63"/>
                <a:gd name="T2" fmla="*/ 1 w 22"/>
                <a:gd name="T3" fmla="*/ 63 h 63"/>
                <a:gd name="T4" fmla="*/ 4 w 22"/>
                <a:gd name="T5" fmla="*/ 55 h 63"/>
                <a:gd name="T6" fmla="*/ 4 w 22"/>
                <a:gd name="T7" fmla="*/ 47 h 63"/>
                <a:gd name="T8" fmla="*/ 6 w 22"/>
                <a:gd name="T9" fmla="*/ 40 h 63"/>
                <a:gd name="T10" fmla="*/ 12 w 22"/>
                <a:gd name="T11" fmla="*/ 29 h 63"/>
                <a:gd name="T12" fmla="*/ 13 w 22"/>
                <a:gd name="T13" fmla="*/ 19 h 63"/>
                <a:gd name="T14" fmla="*/ 18 w 22"/>
                <a:gd name="T15" fmla="*/ 8 h 63"/>
                <a:gd name="T16" fmla="*/ 25 w 22"/>
                <a:gd name="T17" fmla="*/ 0 h 63"/>
                <a:gd name="T18" fmla="*/ 26 w 22"/>
                <a:gd name="T19" fmla="*/ 15 h 63"/>
                <a:gd name="T20" fmla="*/ 21 w 22"/>
                <a:gd name="T21" fmla="*/ 32 h 63"/>
                <a:gd name="T22" fmla="*/ 15 w 22"/>
                <a:gd name="T23" fmla="*/ 46 h 63"/>
                <a:gd name="T24" fmla="*/ 8 w 22"/>
                <a:gd name="T25" fmla="*/ 60 h 63"/>
                <a:gd name="T26" fmla="*/ 5 w 22"/>
                <a:gd name="T27" fmla="*/ 74 h 63"/>
                <a:gd name="T28" fmla="*/ 4 w 22"/>
                <a:gd name="T29" fmla="*/ 72 h 63"/>
                <a:gd name="T30" fmla="*/ 0 w 22"/>
                <a:gd name="T31" fmla="*/ 70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"/>
                <a:gd name="T49" fmla="*/ 0 h 63"/>
                <a:gd name="T50" fmla="*/ 22 w 22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" h="63">
                  <a:moveTo>
                    <a:pt x="0" y="60"/>
                  </a:moveTo>
                  <a:lnTo>
                    <a:pt x="1" y="54"/>
                  </a:lnTo>
                  <a:lnTo>
                    <a:pt x="3" y="47"/>
                  </a:lnTo>
                  <a:lnTo>
                    <a:pt x="3" y="40"/>
                  </a:lnTo>
                  <a:lnTo>
                    <a:pt x="5" y="34"/>
                  </a:lnTo>
                  <a:lnTo>
                    <a:pt x="10" y="25"/>
                  </a:lnTo>
                  <a:lnTo>
                    <a:pt x="11" y="16"/>
                  </a:lnTo>
                  <a:lnTo>
                    <a:pt x="15" y="7"/>
                  </a:lnTo>
                  <a:lnTo>
                    <a:pt x="21" y="0"/>
                  </a:lnTo>
                  <a:lnTo>
                    <a:pt x="22" y="13"/>
                  </a:lnTo>
                  <a:lnTo>
                    <a:pt x="18" y="27"/>
                  </a:lnTo>
                  <a:lnTo>
                    <a:pt x="13" y="39"/>
                  </a:lnTo>
                  <a:lnTo>
                    <a:pt x="7" y="51"/>
                  </a:lnTo>
                  <a:lnTo>
                    <a:pt x="4" y="63"/>
                  </a:lnTo>
                  <a:lnTo>
                    <a:pt x="3" y="61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516" name="Freeform 63"/>
            <p:cNvSpPr>
              <a:spLocks/>
            </p:cNvSpPr>
            <p:nvPr/>
          </p:nvSpPr>
          <p:spPr bwMode="gray">
            <a:xfrm>
              <a:off x="3576" y="3176"/>
              <a:ext cx="195" cy="170"/>
            </a:xfrm>
            <a:custGeom>
              <a:avLst/>
              <a:gdLst>
                <a:gd name="T0" fmla="*/ 76 w 167"/>
                <a:gd name="T1" fmla="*/ 57 h 145"/>
                <a:gd name="T2" fmla="*/ 64 w 167"/>
                <a:gd name="T3" fmla="*/ 50 h 145"/>
                <a:gd name="T4" fmla="*/ 56 w 167"/>
                <a:gd name="T5" fmla="*/ 56 h 145"/>
                <a:gd name="T6" fmla="*/ 53 w 167"/>
                <a:gd name="T7" fmla="*/ 63 h 145"/>
                <a:gd name="T8" fmla="*/ 15 w 167"/>
                <a:gd name="T9" fmla="*/ 96 h 145"/>
                <a:gd name="T10" fmla="*/ 8 w 167"/>
                <a:gd name="T11" fmla="*/ 100 h 145"/>
                <a:gd name="T12" fmla="*/ 1 w 167"/>
                <a:gd name="T13" fmla="*/ 113 h 145"/>
                <a:gd name="T14" fmla="*/ 5 w 167"/>
                <a:gd name="T15" fmla="*/ 134 h 145"/>
                <a:gd name="T16" fmla="*/ 9 w 167"/>
                <a:gd name="T17" fmla="*/ 131 h 145"/>
                <a:gd name="T18" fmla="*/ 15 w 167"/>
                <a:gd name="T19" fmla="*/ 122 h 145"/>
                <a:gd name="T20" fmla="*/ 21 w 167"/>
                <a:gd name="T21" fmla="*/ 100 h 145"/>
                <a:gd name="T22" fmla="*/ 36 w 167"/>
                <a:gd name="T23" fmla="*/ 97 h 145"/>
                <a:gd name="T24" fmla="*/ 34 w 167"/>
                <a:gd name="T25" fmla="*/ 106 h 145"/>
                <a:gd name="T26" fmla="*/ 34 w 167"/>
                <a:gd name="T27" fmla="*/ 113 h 145"/>
                <a:gd name="T28" fmla="*/ 37 w 167"/>
                <a:gd name="T29" fmla="*/ 114 h 145"/>
                <a:gd name="T30" fmla="*/ 53 w 167"/>
                <a:gd name="T31" fmla="*/ 104 h 145"/>
                <a:gd name="T32" fmla="*/ 64 w 167"/>
                <a:gd name="T33" fmla="*/ 101 h 145"/>
                <a:gd name="T34" fmla="*/ 60 w 167"/>
                <a:gd name="T35" fmla="*/ 97 h 145"/>
                <a:gd name="T36" fmla="*/ 63 w 167"/>
                <a:gd name="T37" fmla="*/ 93 h 145"/>
                <a:gd name="T38" fmla="*/ 76 w 167"/>
                <a:gd name="T39" fmla="*/ 96 h 145"/>
                <a:gd name="T40" fmla="*/ 84 w 167"/>
                <a:gd name="T41" fmla="*/ 115 h 145"/>
                <a:gd name="T42" fmla="*/ 106 w 167"/>
                <a:gd name="T43" fmla="*/ 149 h 145"/>
                <a:gd name="T44" fmla="*/ 124 w 167"/>
                <a:gd name="T45" fmla="*/ 155 h 145"/>
                <a:gd name="T46" fmla="*/ 134 w 167"/>
                <a:gd name="T47" fmla="*/ 152 h 145"/>
                <a:gd name="T48" fmla="*/ 141 w 167"/>
                <a:gd name="T49" fmla="*/ 155 h 145"/>
                <a:gd name="T50" fmla="*/ 140 w 167"/>
                <a:gd name="T51" fmla="*/ 162 h 145"/>
                <a:gd name="T52" fmla="*/ 139 w 167"/>
                <a:gd name="T53" fmla="*/ 168 h 145"/>
                <a:gd name="T54" fmla="*/ 149 w 167"/>
                <a:gd name="T55" fmla="*/ 170 h 145"/>
                <a:gd name="T56" fmla="*/ 159 w 167"/>
                <a:gd name="T57" fmla="*/ 165 h 145"/>
                <a:gd name="T58" fmla="*/ 147 w 167"/>
                <a:gd name="T59" fmla="*/ 135 h 145"/>
                <a:gd name="T60" fmla="*/ 166 w 167"/>
                <a:gd name="T61" fmla="*/ 97 h 145"/>
                <a:gd name="T62" fmla="*/ 177 w 167"/>
                <a:gd name="T63" fmla="*/ 141 h 145"/>
                <a:gd name="T64" fmla="*/ 182 w 167"/>
                <a:gd name="T65" fmla="*/ 125 h 145"/>
                <a:gd name="T66" fmla="*/ 188 w 167"/>
                <a:gd name="T67" fmla="*/ 118 h 145"/>
                <a:gd name="T68" fmla="*/ 195 w 167"/>
                <a:gd name="T69" fmla="*/ 113 h 145"/>
                <a:gd name="T70" fmla="*/ 189 w 167"/>
                <a:gd name="T71" fmla="*/ 90 h 145"/>
                <a:gd name="T72" fmla="*/ 182 w 167"/>
                <a:gd name="T73" fmla="*/ 70 h 145"/>
                <a:gd name="T74" fmla="*/ 183 w 167"/>
                <a:gd name="T75" fmla="*/ 62 h 145"/>
                <a:gd name="T76" fmla="*/ 177 w 167"/>
                <a:gd name="T77" fmla="*/ 55 h 145"/>
                <a:gd name="T78" fmla="*/ 182 w 167"/>
                <a:gd name="T79" fmla="*/ 45 h 145"/>
                <a:gd name="T80" fmla="*/ 184 w 167"/>
                <a:gd name="T81" fmla="*/ 34 h 145"/>
                <a:gd name="T82" fmla="*/ 173 w 167"/>
                <a:gd name="T83" fmla="*/ 18 h 145"/>
                <a:gd name="T84" fmla="*/ 154 w 167"/>
                <a:gd name="T85" fmla="*/ 1 h 145"/>
                <a:gd name="T86" fmla="*/ 139 w 167"/>
                <a:gd name="T87" fmla="*/ 8 h 145"/>
                <a:gd name="T88" fmla="*/ 142 w 167"/>
                <a:gd name="T89" fmla="*/ 27 h 145"/>
                <a:gd name="T90" fmla="*/ 134 w 167"/>
                <a:gd name="T91" fmla="*/ 34 h 145"/>
                <a:gd name="T92" fmla="*/ 124 w 167"/>
                <a:gd name="T93" fmla="*/ 39 h 145"/>
                <a:gd name="T94" fmla="*/ 86 w 167"/>
                <a:gd name="T95" fmla="*/ 84 h 145"/>
                <a:gd name="T96" fmla="*/ 84 w 167"/>
                <a:gd name="T97" fmla="*/ 75 h 145"/>
                <a:gd name="T98" fmla="*/ 81 w 167"/>
                <a:gd name="T99" fmla="*/ 68 h 14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67"/>
                <a:gd name="T151" fmla="*/ 0 h 145"/>
                <a:gd name="T152" fmla="*/ 167 w 167"/>
                <a:gd name="T153" fmla="*/ 145 h 14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67" h="145">
                  <a:moveTo>
                    <a:pt x="67" y="58"/>
                  </a:moveTo>
                  <a:lnTo>
                    <a:pt x="67" y="53"/>
                  </a:lnTo>
                  <a:lnTo>
                    <a:pt x="65" y="49"/>
                  </a:lnTo>
                  <a:lnTo>
                    <a:pt x="62" y="47"/>
                  </a:lnTo>
                  <a:lnTo>
                    <a:pt x="59" y="44"/>
                  </a:lnTo>
                  <a:lnTo>
                    <a:pt x="55" y="43"/>
                  </a:lnTo>
                  <a:lnTo>
                    <a:pt x="51" y="44"/>
                  </a:lnTo>
                  <a:lnTo>
                    <a:pt x="49" y="46"/>
                  </a:lnTo>
                  <a:lnTo>
                    <a:pt x="48" y="48"/>
                  </a:lnTo>
                  <a:lnTo>
                    <a:pt x="48" y="50"/>
                  </a:lnTo>
                  <a:lnTo>
                    <a:pt x="47" y="53"/>
                  </a:lnTo>
                  <a:lnTo>
                    <a:pt x="45" y="54"/>
                  </a:lnTo>
                  <a:lnTo>
                    <a:pt x="36" y="65"/>
                  </a:lnTo>
                  <a:lnTo>
                    <a:pt x="24" y="73"/>
                  </a:lnTo>
                  <a:lnTo>
                    <a:pt x="13" y="82"/>
                  </a:lnTo>
                  <a:lnTo>
                    <a:pt x="10" y="83"/>
                  </a:lnTo>
                  <a:lnTo>
                    <a:pt x="8" y="84"/>
                  </a:lnTo>
                  <a:lnTo>
                    <a:pt x="7" y="85"/>
                  </a:lnTo>
                  <a:lnTo>
                    <a:pt x="4" y="86"/>
                  </a:lnTo>
                  <a:lnTo>
                    <a:pt x="3" y="88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3" y="113"/>
                  </a:lnTo>
                  <a:lnTo>
                    <a:pt x="4" y="114"/>
                  </a:lnTo>
                  <a:lnTo>
                    <a:pt x="6" y="113"/>
                  </a:lnTo>
                  <a:lnTo>
                    <a:pt x="7" y="113"/>
                  </a:lnTo>
                  <a:lnTo>
                    <a:pt x="8" y="112"/>
                  </a:lnTo>
                  <a:lnTo>
                    <a:pt x="9" y="110"/>
                  </a:lnTo>
                  <a:lnTo>
                    <a:pt x="12" y="110"/>
                  </a:lnTo>
                  <a:lnTo>
                    <a:pt x="13" y="104"/>
                  </a:lnTo>
                  <a:lnTo>
                    <a:pt x="14" y="97"/>
                  </a:lnTo>
                  <a:lnTo>
                    <a:pt x="15" y="91"/>
                  </a:lnTo>
                  <a:lnTo>
                    <a:pt x="18" y="85"/>
                  </a:lnTo>
                  <a:lnTo>
                    <a:pt x="22" y="83"/>
                  </a:lnTo>
                  <a:lnTo>
                    <a:pt x="30" y="82"/>
                  </a:lnTo>
                  <a:lnTo>
                    <a:pt x="31" y="83"/>
                  </a:lnTo>
                  <a:lnTo>
                    <a:pt x="30" y="85"/>
                  </a:lnTo>
                  <a:lnTo>
                    <a:pt x="30" y="86"/>
                  </a:lnTo>
                  <a:lnTo>
                    <a:pt x="29" y="90"/>
                  </a:lnTo>
                  <a:lnTo>
                    <a:pt x="29" y="92"/>
                  </a:lnTo>
                  <a:lnTo>
                    <a:pt x="29" y="95"/>
                  </a:lnTo>
                  <a:lnTo>
                    <a:pt x="29" y="96"/>
                  </a:lnTo>
                  <a:lnTo>
                    <a:pt x="30" y="97"/>
                  </a:lnTo>
                  <a:lnTo>
                    <a:pt x="31" y="97"/>
                  </a:lnTo>
                  <a:lnTo>
                    <a:pt x="32" y="97"/>
                  </a:lnTo>
                  <a:lnTo>
                    <a:pt x="35" y="90"/>
                  </a:lnTo>
                  <a:lnTo>
                    <a:pt x="39" y="89"/>
                  </a:lnTo>
                  <a:lnTo>
                    <a:pt x="45" y="89"/>
                  </a:lnTo>
                  <a:lnTo>
                    <a:pt x="50" y="89"/>
                  </a:lnTo>
                  <a:lnTo>
                    <a:pt x="55" y="88"/>
                  </a:lnTo>
                  <a:lnTo>
                    <a:pt x="55" y="86"/>
                  </a:lnTo>
                  <a:lnTo>
                    <a:pt x="54" y="85"/>
                  </a:lnTo>
                  <a:lnTo>
                    <a:pt x="53" y="84"/>
                  </a:lnTo>
                  <a:lnTo>
                    <a:pt x="51" y="83"/>
                  </a:lnTo>
                  <a:lnTo>
                    <a:pt x="51" y="82"/>
                  </a:lnTo>
                  <a:lnTo>
                    <a:pt x="51" y="80"/>
                  </a:lnTo>
                  <a:lnTo>
                    <a:pt x="54" y="79"/>
                  </a:lnTo>
                  <a:lnTo>
                    <a:pt x="57" y="79"/>
                  </a:lnTo>
                  <a:lnTo>
                    <a:pt x="61" y="80"/>
                  </a:lnTo>
                  <a:lnTo>
                    <a:pt x="65" y="82"/>
                  </a:lnTo>
                  <a:lnTo>
                    <a:pt x="68" y="83"/>
                  </a:lnTo>
                  <a:lnTo>
                    <a:pt x="72" y="83"/>
                  </a:lnTo>
                  <a:lnTo>
                    <a:pt x="72" y="98"/>
                  </a:lnTo>
                  <a:lnTo>
                    <a:pt x="78" y="112"/>
                  </a:lnTo>
                  <a:lnTo>
                    <a:pt x="86" y="124"/>
                  </a:lnTo>
                  <a:lnTo>
                    <a:pt x="91" y="127"/>
                  </a:lnTo>
                  <a:lnTo>
                    <a:pt x="96" y="130"/>
                  </a:lnTo>
                  <a:lnTo>
                    <a:pt x="102" y="131"/>
                  </a:lnTo>
                  <a:lnTo>
                    <a:pt x="106" y="132"/>
                  </a:lnTo>
                  <a:lnTo>
                    <a:pt x="108" y="131"/>
                  </a:lnTo>
                  <a:lnTo>
                    <a:pt x="112" y="130"/>
                  </a:lnTo>
                  <a:lnTo>
                    <a:pt x="115" y="130"/>
                  </a:lnTo>
                  <a:lnTo>
                    <a:pt x="118" y="129"/>
                  </a:lnTo>
                  <a:lnTo>
                    <a:pt x="120" y="131"/>
                  </a:lnTo>
                  <a:lnTo>
                    <a:pt x="121" y="132"/>
                  </a:lnTo>
                  <a:lnTo>
                    <a:pt x="121" y="133"/>
                  </a:lnTo>
                  <a:lnTo>
                    <a:pt x="120" y="136"/>
                  </a:lnTo>
                  <a:lnTo>
                    <a:pt x="120" y="138"/>
                  </a:lnTo>
                  <a:lnTo>
                    <a:pt x="119" y="139"/>
                  </a:lnTo>
                  <a:lnTo>
                    <a:pt x="119" y="142"/>
                  </a:lnTo>
                  <a:lnTo>
                    <a:pt x="119" y="143"/>
                  </a:lnTo>
                  <a:lnTo>
                    <a:pt x="122" y="144"/>
                  </a:lnTo>
                  <a:lnTo>
                    <a:pt x="125" y="145"/>
                  </a:lnTo>
                  <a:lnTo>
                    <a:pt x="128" y="145"/>
                  </a:lnTo>
                  <a:lnTo>
                    <a:pt x="132" y="144"/>
                  </a:lnTo>
                  <a:lnTo>
                    <a:pt x="134" y="143"/>
                  </a:lnTo>
                  <a:lnTo>
                    <a:pt x="136" y="141"/>
                  </a:lnTo>
                  <a:lnTo>
                    <a:pt x="134" y="132"/>
                  </a:lnTo>
                  <a:lnTo>
                    <a:pt x="130" y="124"/>
                  </a:lnTo>
                  <a:lnTo>
                    <a:pt x="126" y="115"/>
                  </a:lnTo>
                  <a:lnTo>
                    <a:pt x="126" y="107"/>
                  </a:lnTo>
                  <a:lnTo>
                    <a:pt x="132" y="94"/>
                  </a:lnTo>
                  <a:lnTo>
                    <a:pt x="142" y="83"/>
                  </a:lnTo>
                  <a:lnTo>
                    <a:pt x="144" y="104"/>
                  </a:lnTo>
                  <a:lnTo>
                    <a:pt x="151" y="125"/>
                  </a:lnTo>
                  <a:lnTo>
                    <a:pt x="152" y="120"/>
                  </a:lnTo>
                  <a:lnTo>
                    <a:pt x="152" y="115"/>
                  </a:lnTo>
                  <a:lnTo>
                    <a:pt x="154" y="110"/>
                  </a:lnTo>
                  <a:lnTo>
                    <a:pt x="156" y="107"/>
                  </a:lnTo>
                  <a:lnTo>
                    <a:pt x="157" y="104"/>
                  </a:lnTo>
                  <a:lnTo>
                    <a:pt x="160" y="103"/>
                  </a:lnTo>
                  <a:lnTo>
                    <a:pt x="161" y="101"/>
                  </a:lnTo>
                  <a:lnTo>
                    <a:pt x="163" y="100"/>
                  </a:lnTo>
                  <a:lnTo>
                    <a:pt x="166" y="98"/>
                  </a:lnTo>
                  <a:lnTo>
                    <a:pt x="167" y="96"/>
                  </a:lnTo>
                  <a:lnTo>
                    <a:pt x="167" y="94"/>
                  </a:lnTo>
                  <a:lnTo>
                    <a:pt x="167" y="90"/>
                  </a:lnTo>
                  <a:lnTo>
                    <a:pt x="162" y="77"/>
                  </a:lnTo>
                  <a:lnTo>
                    <a:pt x="156" y="65"/>
                  </a:lnTo>
                  <a:lnTo>
                    <a:pt x="156" y="62"/>
                  </a:lnTo>
                  <a:lnTo>
                    <a:pt x="156" y="60"/>
                  </a:lnTo>
                  <a:lnTo>
                    <a:pt x="157" y="58"/>
                  </a:lnTo>
                  <a:lnTo>
                    <a:pt x="158" y="55"/>
                  </a:lnTo>
                  <a:lnTo>
                    <a:pt x="157" y="53"/>
                  </a:lnTo>
                  <a:lnTo>
                    <a:pt x="156" y="50"/>
                  </a:lnTo>
                  <a:lnTo>
                    <a:pt x="154" y="48"/>
                  </a:lnTo>
                  <a:lnTo>
                    <a:pt x="152" y="47"/>
                  </a:lnTo>
                  <a:lnTo>
                    <a:pt x="152" y="44"/>
                  </a:lnTo>
                  <a:lnTo>
                    <a:pt x="154" y="42"/>
                  </a:lnTo>
                  <a:lnTo>
                    <a:pt x="156" y="38"/>
                  </a:lnTo>
                  <a:lnTo>
                    <a:pt x="158" y="35"/>
                  </a:lnTo>
                  <a:lnTo>
                    <a:pt x="160" y="32"/>
                  </a:lnTo>
                  <a:lnTo>
                    <a:pt x="158" y="29"/>
                  </a:lnTo>
                  <a:lnTo>
                    <a:pt x="157" y="26"/>
                  </a:lnTo>
                  <a:lnTo>
                    <a:pt x="152" y="20"/>
                  </a:lnTo>
                  <a:lnTo>
                    <a:pt x="148" y="15"/>
                  </a:lnTo>
                  <a:lnTo>
                    <a:pt x="143" y="9"/>
                  </a:lnTo>
                  <a:lnTo>
                    <a:pt x="138" y="5"/>
                  </a:lnTo>
                  <a:lnTo>
                    <a:pt x="132" y="1"/>
                  </a:lnTo>
                  <a:lnTo>
                    <a:pt x="125" y="0"/>
                  </a:lnTo>
                  <a:lnTo>
                    <a:pt x="119" y="2"/>
                  </a:lnTo>
                  <a:lnTo>
                    <a:pt x="119" y="7"/>
                  </a:lnTo>
                  <a:lnTo>
                    <a:pt x="120" y="12"/>
                  </a:lnTo>
                  <a:lnTo>
                    <a:pt x="122" y="17"/>
                  </a:lnTo>
                  <a:lnTo>
                    <a:pt x="122" y="23"/>
                  </a:lnTo>
                  <a:lnTo>
                    <a:pt x="120" y="25"/>
                  </a:lnTo>
                  <a:lnTo>
                    <a:pt x="118" y="27"/>
                  </a:lnTo>
                  <a:lnTo>
                    <a:pt x="115" y="29"/>
                  </a:lnTo>
                  <a:lnTo>
                    <a:pt x="112" y="31"/>
                  </a:lnTo>
                  <a:lnTo>
                    <a:pt x="108" y="32"/>
                  </a:lnTo>
                  <a:lnTo>
                    <a:pt x="106" y="33"/>
                  </a:lnTo>
                  <a:lnTo>
                    <a:pt x="91" y="43"/>
                  </a:lnTo>
                  <a:lnTo>
                    <a:pt x="80" y="55"/>
                  </a:lnTo>
                  <a:lnTo>
                    <a:pt x="74" y="72"/>
                  </a:lnTo>
                  <a:lnTo>
                    <a:pt x="74" y="68"/>
                  </a:lnTo>
                  <a:lnTo>
                    <a:pt x="73" y="66"/>
                  </a:lnTo>
                  <a:lnTo>
                    <a:pt x="72" y="64"/>
                  </a:lnTo>
                  <a:lnTo>
                    <a:pt x="72" y="60"/>
                  </a:lnTo>
                  <a:lnTo>
                    <a:pt x="72" y="58"/>
                  </a:lnTo>
                  <a:lnTo>
                    <a:pt x="69" y="58"/>
                  </a:lnTo>
                  <a:lnTo>
                    <a:pt x="67" y="58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517" name="Freeform 64"/>
            <p:cNvSpPr>
              <a:spLocks/>
            </p:cNvSpPr>
            <p:nvPr/>
          </p:nvSpPr>
          <p:spPr bwMode="gray">
            <a:xfrm>
              <a:off x="3576" y="3176"/>
              <a:ext cx="195" cy="170"/>
            </a:xfrm>
            <a:custGeom>
              <a:avLst/>
              <a:gdLst>
                <a:gd name="T0" fmla="*/ 76 w 167"/>
                <a:gd name="T1" fmla="*/ 57 h 145"/>
                <a:gd name="T2" fmla="*/ 64 w 167"/>
                <a:gd name="T3" fmla="*/ 50 h 145"/>
                <a:gd name="T4" fmla="*/ 56 w 167"/>
                <a:gd name="T5" fmla="*/ 56 h 145"/>
                <a:gd name="T6" fmla="*/ 53 w 167"/>
                <a:gd name="T7" fmla="*/ 63 h 145"/>
                <a:gd name="T8" fmla="*/ 15 w 167"/>
                <a:gd name="T9" fmla="*/ 96 h 145"/>
                <a:gd name="T10" fmla="*/ 8 w 167"/>
                <a:gd name="T11" fmla="*/ 100 h 145"/>
                <a:gd name="T12" fmla="*/ 1 w 167"/>
                <a:gd name="T13" fmla="*/ 113 h 145"/>
                <a:gd name="T14" fmla="*/ 5 w 167"/>
                <a:gd name="T15" fmla="*/ 134 h 145"/>
                <a:gd name="T16" fmla="*/ 9 w 167"/>
                <a:gd name="T17" fmla="*/ 131 h 145"/>
                <a:gd name="T18" fmla="*/ 15 w 167"/>
                <a:gd name="T19" fmla="*/ 122 h 145"/>
                <a:gd name="T20" fmla="*/ 21 w 167"/>
                <a:gd name="T21" fmla="*/ 100 h 145"/>
                <a:gd name="T22" fmla="*/ 36 w 167"/>
                <a:gd name="T23" fmla="*/ 97 h 145"/>
                <a:gd name="T24" fmla="*/ 34 w 167"/>
                <a:gd name="T25" fmla="*/ 106 h 145"/>
                <a:gd name="T26" fmla="*/ 34 w 167"/>
                <a:gd name="T27" fmla="*/ 113 h 145"/>
                <a:gd name="T28" fmla="*/ 37 w 167"/>
                <a:gd name="T29" fmla="*/ 114 h 145"/>
                <a:gd name="T30" fmla="*/ 53 w 167"/>
                <a:gd name="T31" fmla="*/ 104 h 145"/>
                <a:gd name="T32" fmla="*/ 64 w 167"/>
                <a:gd name="T33" fmla="*/ 101 h 145"/>
                <a:gd name="T34" fmla="*/ 60 w 167"/>
                <a:gd name="T35" fmla="*/ 97 h 145"/>
                <a:gd name="T36" fmla="*/ 63 w 167"/>
                <a:gd name="T37" fmla="*/ 93 h 145"/>
                <a:gd name="T38" fmla="*/ 76 w 167"/>
                <a:gd name="T39" fmla="*/ 96 h 145"/>
                <a:gd name="T40" fmla="*/ 84 w 167"/>
                <a:gd name="T41" fmla="*/ 115 h 145"/>
                <a:gd name="T42" fmla="*/ 106 w 167"/>
                <a:gd name="T43" fmla="*/ 149 h 145"/>
                <a:gd name="T44" fmla="*/ 124 w 167"/>
                <a:gd name="T45" fmla="*/ 155 h 145"/>
                <a:gd name="T46" fmla="*/ 134 w 167"/>
                <a:gd name="T47" fmla="*/ 152 h 145"/>
                <a:gd name="T48" fmla="*/ 141 w 167"/>
                <a:gd name="T49" fmla="*/ 155 h 145"/>
                <a:gd name="T50" fmla="*/ 140 w 167"/>
                <a:gd name="T51" fmla="*/ 162 h 145"/>
                <a:gd name="T52" fmla="*/ 139 w 167"/>
                <a:gd name="T53" fmla="*/ 168 h 145"/>
                <a:gd name="T54" fmla="*/ 149 w 167"/>
                <a:gd name="T55" fmla="*/ 170 h 145"/>
                <a:gd name="T56" fmla="*/ 159 w 167"/>
                <a:gd name="T57" fmla="*/ 165 h 145"/>
                <a:gd name="T58" fmla="*/ 147 w 167"/>
                <a:gd name="T59" fmla="*/ 135 h 145"/>
                <a:gd name="T60" fmla="*/ 166 w 167"/>
                <a:gd name="T61" fmla="*/ 97 h 145"/>
                <a:gd name="T62" fmla="*/ 177 w 167"/>
                <a:gd name="T63" fmla="*/ 141 h 145"/>
                <a:gd name="T64" fmla="*/ 182 w 167"/>
                <a:gd name="T65" fmla="*/ 125 h 145"/>
                <a:gd name="T66" fmla="*/ 188 w 167"/>
                <a:gd name="T67" fmla="*/ 118 h 145"/>
                <a:gd name="T68" fmla="*/ 195 w 167"/>
                <a:gd name="T69" fmla="*/ 113 h 145"/>
                <a:gd name="T70" fmla="*/ 189 w 167"/>
                <a:gd name="T71" fmla="*/ 90 h 145"/>
                <a:gd name="T72" fmla="*/ 182 w 167"/>
                <a:gd name="T73" fmla="*/ 70 h 145"/>
                <a:gd name="T74" fmla="*/ 183 w 167"/>
                <a:gd name="T75" fmla="*/ 62 h 145"/>
                <a:gd name="T76" fmla="*/ 177 w 167"/>
                <a:gd name="T77" fmla="*/ 55 h 145"/>
                <a:gd name="T78" fmla="*/ 182 w 167"/>
                <a:gd name="T79" fmla="*/ 45 h 145"/>
                <a:gd name="T80" fmla="*/ 184 w 167"/>
                <a:gd name="T81" fmla="*/ 34 h 145"/>
                <a:gd name="T82" fmla="*/ 173 w 167"/>
                <a:gd name="T83" fmla="*/ 18 h 145"/>
                <a:gd name="T84" fmla="*/ 154 w 167"/>
                <a:gd name="T85" fmla="*/ 1 h 145"/>
                <a:gd name="T86" fmla="*/ 139 w 167"/>
                <a:gd name="T87" fmla="*/ 8 h 145"/>
                <a:gd name="T88" fmla="*/ 142 w 167"/>
                <a:gd name="T89" fmla="*/ 27 h 145"/>
                <a:gd name="T90" fmla="*/ 134 w 167"/>
                <a:gd name="T91" fmla="*/ 34 h 145"/>
                <a:gd name="T92" fmla="*/ 124 w 167"/>
                <a:gd name="T93" fmla="*/ 39 h 145"/>
                <a:gd name="T94" fmla="*/ 86 w 167"/>
                <a:gd name="T95" fmla="*/ 84 h 145"/>
                <a:gd name="T96" fmla="*/ 84 w 167"/>
                <a:gd name="T97" fmla="*/ 75 h 145"/>
                <a:gd name="T98" fmla="*/ 81 w 167"/>
                <a:gd name="T99" fmla="*/ 68 h 14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67"/>
                <a:gd name="T151" fmla="*/ 0 h 145"/>
                <a:gd name="T152" fmla="*/ 167 w 167"/>
                <a:gd name="T153" fmla="*/ 145 h 14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67" h="145">
                  <a:moveTo>
                    <a:pt x="67" y="58"/>
                  </a:moveTo>
                  <a:lnTo>
                    <a:pt x="67" y="53"/>
                  </a:lnTo>
                  <a:lnTo>
                    <a:pt x="65" y="49"/>
                  </a:lnTo>
                  <a:lnTo>
                    <a:pt x="62" y="47"/>
                  </a:lnTo>
                  <a:lnTo>
                    <a:pt x="59" y="44"/>
                  </a:lnTo>
                  <a:lnTo>
                    <a:pt x="55" y="43"/>
                  </a:lnTo>
                  <a:lnTo>
                    <a:pt x="51" y="44"/>
                  </a:lnTo>
                  <a:lnTo>
                    <a:pt x="49" y="46"/>
                  </a:lnTo>
                  <a:lnTo>
                    <a:pt x="48" y="48"/>
                  </a:lnTo>
                  <a:lnTo>
                    <a:pt x="48" y="50"/>
                  </a:lnTo>
                  <a:lnTo>
                    <a:pt x="47" y="53"/>
                  </a:lnTo>
                  <a:lnTo>
                    <a:pt x="45" y="54"/>
                  </a:lnTo>
                  <a:lnTo>
                    <a:pt x="36" y="65"/>
                  </a:lnTo>
                  <a:lnTo>
                    <a:pt x="24" y="73"/>
                  </a:lnTo>
                  <a:lnTo>
                    <a:pt x="13" y="82"/>
                  </a:lnTo>
                  <a:lnTo>
                    <a:pt x="10" y="83"/>
                  </a:lnTo>
                  <a:lnTo>
                    <a:pt x="8" y="84"/>
                  </a:lnTo>
                  <a:lnTo>
                    <a:pt x="7" y="85"/>
                  </a:lnTo>
                  <a:lnTo>
                    <a:pt x="4" y="86"/>
                  </a:lnTo>
                  <a:lnTo>
                    <a:pt x="3" y="88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3" y="113"/>
                  </a:lnTo>
                  <a:lnTo>
                    <a:pt x="4" y="114"/>
                  </a:lnTo>
                  <a:lnTo>
                    <a:pt x="6" y="113"/>
                  </a:lnTo>
                  <a:lnTo>
                    <a:pt x="7" y="113"/>
                  </a:lnTo>
                  <a:lnTo>
                    <a:pt x="8" y="112"/>
                  </a:lnTo>
                  <a:lnTo>
                    <a:pt x="9" y="110"/>
                  </a:lnTo>
                  <a:lnTo>
                    <a:pt x="12" y="110"/>
                  </a:lnTo>
                  <a:lnTo>
                    <a:pt x="13" y="104"/>
                  </a:lnTo>
                  <a:lnTo>
                    <a:pt x="14" y="97"/>
                  </a:lnTo>
                  <a:lnTo>
                    <a:pt x="15" y="91"/>
                  </a:lnTo>
                  <a:lnTo>
                    <a:pt x="18" y="85"/>
                  </a:lnTo>
                  <a:lnTo>
                    <a:pt x="22" y="83"/>
                  </a:lnTo>
                  <a:lnTo>
                    <a:pt x="30" y="82"/>
                  </a:lnTo>
                  <a:lnTo>
                    <a:pt x="31" y="83"/>
                  </a:lnTo>
                  <a:lnTo>
                    <a:pt x="30" y="85"/>
                  </a:lnTo>
                  <a:lnTo>
                    <a:pt x="30" y="86"/>
                  </a:lnTo>
                  <a:lnTo>
                    <a:pt x="29" y="90"/>
                  </a:lnTo>
                  <a:lnTo>
                    <a:pt x="29" y="92"/>
                  </a:lnTo>
                  <a:lnTo>
                    <a:pt x="29" y="95"/>
                  </a:lnTo>
                  <a:lnTo>
                    <a:pt x="29" y="96"/>
                  </a:lnTo>
                  <a:lnTo>
                    <a:pt x="30" y="97"/>
                  </a:lnTo>
                  <a:lnTo>
                    <a:pt x="31" y="97"/>
                  </a:lnTo>
                  <a:lnTo>
                    <a:pt x="32" y="97"/>
                  </a:lnTo>
                  <a:lnTo>
                    <a:pt x="35" y="90"/>
                  </a:lnTo>
                  <a:lnTo>
                    <a:pt x="39" y="89"/>
                  </a:lnTo>
                  <a:lnTo>
                    <a:pt x="45" y="89"/>
                  </a:lnTo>
                  <a:lnTo>
                    <a:pt x="50" y="89"/>
                  </a:lnTo>
                  <a:lnTo>
                    <a:pt x="55" y="88"/>
                  </a:lnTo>
                  <a:lnTo>
                    <a:pt x="55" y="86"/>
                  </a:lnTo>
                  <a:lnTo>
                    <a:pt x="54" y="85"/>
                  </a:lnTo>
                  <a:lnTo>
                    <a:pt x="53" y="84"/>
                  </a:lnTo>
                  <a:lnTo>
                    <a:pt x="51" y="83"/>
                  </a:lnTo>
                  <a:lnTo>
                    <a:pt x="51" y="82"/>
                  </a:lnTo>
                  <a:lnTo>
                    <a:pt x="51" y="80"/>
                  </a:lnTo>
                  <a:lnTo>
                    <a:pt x="54" y="79"/>
                  </a:lnTo>
                  <a:lnTo>
                    <a:pt x="57" y="79"/>
                  </a:lnTo>
                  <a:lnTo>
                    <a:pt x="61" y="80"/>
                  </a:lnTo>
                  <a:lnTo>
                    <a:pt x="65" y="82"/>
                  </a:lnTo>
                  <a:lnTo>
                    <a:pt x="68" y="83"/>
                  </a:lnTo>
                  <a:lnTo>
                    <a:pt x="72" y="83"/>
                  </a:lnTo>
                  <a:lnTo>
                    <a:pt x="72" y="98"/>
                  </a:lnTo>
                  <a:lnTo>
                    <a:pt x="78" y="112"/>
                  </a:lnTo>
                  <a:lnTo>
                    <a:pt x="86" y="124"/>
                  </a:lnTo>
                  <a:lnTo>
                    <a:pt x="91" y="127"/>
                  </a:lnTo>
                  <a:lnTo>
                    <a:pt x="96" y="130"/>
                  </a:lnTo>
                  <a:lnTo>
                    <a:pt x="102" y="131"/>
                  </a:lnTo>
                  <a:lnTo>
                    <a:pt x="106" y="132"/>
                  </a:lnTo>
                  <a:lnTo>
                    <a:pt x="108" y="131"/>
                  </a:lnTo>
                  <a:lnTo>
                    <a:pt x="112" y="130"/>
                  </a:lnTo>
                  <a:lnTo>
                    <a:pt x="115" y="130"/>
                  </a:lnTo>
                  <a:lnTo>
                    <a:pt x="118" y="129"/>
                  </a:lnTo>
                  <a:lnTo>
                    <a:pt x="120" y="131"/>
                  </a:lnTo>
                  <a:lnTo>
                    <a:pt x="121" y="132"/>
                  </a:lnTo>
                  <a:lnTo>
                    <a:pt x="121" y="133"/>
                  </a:lnTo>
                  <a:lnTo>
                    <a:pt x="120" y="136"/>
                  </a:lnTo>
                  <a:lnTo>
                    <a:pt x="120" y="138"/>
                  </a:lnTo>
                  <a:lnTo>
                    <a:pt x="119" y="139"/>
                  </a:lnTo>
                  <a:lnTo>
                    <a:pt x="119" y="142"/>
                  </a:lnTo>
                  <a:lnTo>
                    <a:pt x="119" y="143"/>
                  </a:lnTo>
                  <a:lnTo>
                    <a:pt x="122" y="144"/>
                  </a:lnTo>
                  <a:lnTo>
                    <a:pt x="125" y="145"/>
                  </a:lnTo>
                  <a:lnTo>
                    <a:pt x="128" y="145"/>
                  </a:lnTo>
                  <a:lnTo>
                    <a:pt x="132" y="144"/>
                  </a:lnTo>
                  <a:lnTo>
                    <a:pt x="134" y="143"/>
                  </a:lnTo>
                  <a:lnTo>
                    <a:pt x="136" y="141"/>
                  </a:lnTo>
                  <a:lnTo>
                    <a:pt x="134" y="132"/>
                  </a:lnTo>
                  <a:lnTo>
                    <a:pt x="130" y="124"/>
                  </a:lnTo>
                  <a:lnTo>
                    <a:pt x="126" y="115"/>
                  </a:lnTo>
                  <a:lnTo>
                    <a:pt x="126" y="107"/>
                  </a:lnTo>
                  <a:lnTo>
                    <a:pt x="132" y="94"/>
                  </a:lnTo>
                  <a:lnTo>
                    <a:pt x="142" y="83"/>
                  </a:lnTo>
                  <a:lnTo>
                    <a:pt x="144" y="104"/>
                  </a:lnTo>
                  <a:lnTo>
                    <a:pt x="151" y="125"/>
                  </a:lnTo>
                  <a:lnTo>
                    <a:pt x="152" y="120"/>
                  </a:lnTo>
                  <a:lnTo>
                    <a:pt x="152" y="115"/>
                  </a:lnTo>
                  <a:lnTo>
                    <a:pt x="154" y="110"/>
                  </a:lnTo>
                  <a:lnTo>
                    <a:pt x="156" y="107"/>
                  </a:lnTo>
                  <a:lnTo>
                    <a:pt x="157" y="104"/>
                  </a:lnTo>
                  <a:lnTo>
                    <a:pt x="160" y="103"/>
                  </a:lnTo>
                  <a:lnTo>
                    <a:pt x="161" y="101"/>
                  </a:lnTo>
                  <a:lnTo>
                    <a:pt x="163" y="100"/>
                  </a:lnTo>
                  <a:lnTo>
                    <a:pt x="166" y="98"/>
                  </a:lnTo>
                  <a:lnTo>
                    <a:pt x="167" y="96"/>
                  </a:lnTo>
                  <a:lnTo>
                    <a:pt x="167" y="94"/>
                  </a:lnTo>
                  <a:lnTo>
                    <a:pt x="167" y="90"/>
                  </a:lnTo>
                  <a:lnTo>
                    <a:pt x="162" y="77"/>
                  </a:lnTo>
                  <a:lnTo>
                    <a:pt x="156" y="65"/>
                  </a:lnTo>
                  <a:lnTo>
                    <a:pt x="156" y="62"/>
                  </a:lnTo>
                  <a:lnTo>
                    <a:pt x="156" y="60"/>
                  </a:lnTo>
                  <a:lnTo>
                    <a:pt x="157" y="58"/>
                  </a:lnTo>
                  <a:lnTo>
                    <a:pt x="158" y="55"/>
                  </a:lnTo>
                  <a:lnTo>
                    <a:pt x="157" y="53"/>
                  </a:lnTo>
                  <a:lnTo>
                    <a:pt x="156" y="50"/>
                  </a:lnTo>
                  <a:lnTo>
                    <a:pt x="154" y="48"/>
                  </a:lnTo>
                  <a:lnTo>
                    <a:pt x="152" y="47"/>
                  </a:lnTo>
                  <a:lnTo>
                    <a:pt x="152" y="44"/>
                  </a:lnTo>
                  <a:lnTo>
                    <a:pt x="154" y="42"/>
                  </a:lnTo>
                  <a:lnTo>
                    <a:pt x="156" y="38"/>
                  </a:lnTo>
                  <a:lnTo>
                    <a:pt x="158" y="35"/>
                  </a:lnTo>
                  <a:lnTo>
                    <a:pt x="160" y="32"/>
                  </a:lnTo>
                  <a:lnTo>
                    <a:pt x="158" y="29"/>
                  </a:lnTo>
                  <a:lnTo>
                    <a:pt x="157" y="26"/>
                  </a:lnTo>
                  <a:lnTo>
                    <a:pt x="152" y="20"/>
                  </a:lnTo>
                  <a:lnTo>
                    <a:pt x="148" y="15"/>
                  </a:lnTo>
                  <a:lnTo>
                    <a:pt x="143" y="9"/>
                  </a:lnTo>
                  <a:lnTo>
                    <a:pt x="138" y="5"/>
                  </a:lnTo>
                  <a:lnTo>
                    <a:pt x="132" y="1"/>
                  </a:lnTo>
                  <a:lnTo>
                    <a:pt x="125" y="0"/>
                  </a:lnTo>
                  <a:lnTo>
                    <a:pt x="119" y="2"/>
                  </a:lnTo>
                  <a:lnTo>
                    <a:pt x="119" y="7"/>
                  </a:lnTo>
                  <a:lnTo>
                    <a:pt x="120" y="12"/>
                  </a:lnTo>
                  <a:lnTo>
                    <a:pt x="122" y="17"/>
                  </a:lnTo>
                  <a:lnTo>
                    <a:pt x="122" y="23"/>
                  </a:lnTo>
                  <a:lnTo>
                    <a:pt x="120" y="25"/>
                  </a:lnTo>
                  <a:lnTo>
                    <a:pt x="118" y="27"/>
                  </a:lnTo>
                  <a:lnTo>
                    <a:pt x="115" y="29"/>
                  </a:lnTo>
                  <a:lnTo>
                    <a:pt x="112" y="31"/>
                  </a:lnTo>
                  <a:lnTo>
                    <a:pt x="108" y="32"/>
                  </a:lnTo>
                  <a:lnTo>
                    <a:pt x="106" y="33"/>
                  </a:lnTo>
                  <a:lnTo>
                    <a:pt x="91" y="43"/>
                  </a:lnTo>
                  <a:lnTo>
                    <a:pt x="80" y="55"/>
                  </a:lnTo>
                  <a:lnTo>
                    <a:pt x="74" y="72"/>
                  </a:lnTo>
                  <a:lnTo>
                    <a:pt x="74" y="68"/>
                  </a:lnTo>
                  <a:lnTo>
                    <a:pt x="73" y="66"/>
                  </a:lnTo>
                  <a:lnTo>
                    <a:pt x="72" y="64"/>
                  </a:lnTo>
                  <a:lnTo>
                    <a:pt x="72" y="60"/>
                  </a:lnTo>
                  <a:lnTo>
                    <a:pt x="72" y="58"/>
                  </a:lnTo>
                  <a:lnTo>
                    <a:pt x="69" y="58"/>
                  </a:lnTo>
                  <a:lnTo>
                    <a:pt x="67" y="58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518" name="Freeform 65"/>
            <p:cNvSpPr>
              <a:spLocks/>
            </p:cNvSpPr>
            <p:nvPr/>
          </p:nvSpPr>
          <p:spPr bwMode="gray">
            <a:xfrm>
              <a:off x="4188" y="3634"/>
              <a:ext cx="173" cy="335"/>
            </a:xfrm>
            <a:custGeom>
              <a:avLst/>
              <a:gdLst>
                <a:gd name="T0" fmla="*/ 0 w 148"/>
                <a:gd name="T1" fmla="*/ 132 h 287"/>
                <a:gd name="T2" fmla="*/ 26 w 148"/>
                <a:gd name="T3" fmla="*/ 148 h 287"/>
                <a:gd name="T4" fmla="*/ 29 w 148"/>
                <a:gd name="T5" fmla="*/ 148 h 287"/>
                <a:gd name="T6" fmla="*/ 35 w 148"/>
                <a:gd name="T7" fmla="*/ 148 h 287"/>
                <a:gd name="T8" fmla="*/ 40 w 148"/>
                <a:gd name="T9" fmla="*/ 151 h 287"/>
                <a:gd name="T10" fmla="*/ 41 w 148"/>
                <a:gd name="T11" fmla="*/ 154 h 287"/>
                <a:gd name="T12" fmla="*/ 43 w 148"/>
                <a:gd name="T13" fmla="*/ 155 h 287"/>
                <a:gd name="T14" fmla="*/ 47 w 148"/>
                <a:gd name="T15" fmla="*/ 154 h 287"/>
                <a:gd name="T16" fmla="*/ 48 w 148"/>
                <a:gd name="T17" fmla="*/ 154 h 287"/>
                <a:gd name="T18" fmla="*/ 56 w 148"/>
                <a:gd name="T19" fmla="*/ 172 h 287"/>
                <a:gd name="T20" fmla="*/ 63 w 148"/>
                <a:gd name="T21" fmla="*/ 200 h 287"/>
                <a:gd name="T22" fmla="*/ 84 w 148"/>
                <a:gd name="T23" fmla="*/ 233 h 287"/>
                <a:gd name="T24" fmla="*/ 81 w 148"/>
                <a:gd name="T25" fmla="*/ 233 h 287"/>
                <a:gd name="T26" fmla="*/ 77 w 148"/>
                <a:gd name="T27" fmla="*/ 233 h 287"/>
                <a:gd name="T28" fmla="*/ 76 w 148"/>
                <a:gd name="T29" fmla="*/ 240 h 287"/>
                <a:gd name="T30" fmla="*/ 81 w 148"/>
                <a:gd name="T31" fmla="*/ 245 h 287"/>
                <a:gd name="T32" fmla="*/ 88 w 148"/>
                <a:gd name="T33" fmla="*/ 251 h 287"/>
                <a:gd name="T34" fmla="*/ 83 w 148"/>
                <a:gd name="T35" fmla="*/ 251 h 287"/>
                <a:gd name="T36" fmla="*/ 81 w 148"/>
                <a:gd name="T37" fmla="*/ 250 h 287"/>
                <a:gd name="T38" fmla="*/ 76 w 148"/>
                <a:gd name="T39" fmla="*/ 250 h 287"/>
                <a:gd name="T40" fmla="*/ 71 w 148"/>
                <a:gd name="T41" fmla="*/ 251 h 287"/>
                <a:gd name="T42" fmla="*/ 71 w 148"/>
                <a:gd name="T43" fmla="*/ 254 h 287"/>
                <a:gd name="T44" fmla="*/ 76 w 148"/>
                <a:gd name="T45" fmla="*/ 258 h 287"/>
                <a:gd name="T46" fmla="*/ 83 w 148"/>
                <a:gd name="T47" fmla="*/ 261 h 287"/>
                <a:gd name="T48" fmla="*/ 89 w 148"/>
                <a:gd name="T49" fmla="*/ 264 h 287"/>
                <a:gd name="T50" fmla="*/ 89 w 148"/>
                <a:gd name="T51" fmla="*/ 277 h 287"/>
                <a:gd name="T52" fmla="*/ 76 w 148"/>
                <a:gd name="T53" fmla="*/ 286 h 287"/>
                <a:gd name="T54" fmla="*/ 68 w 148"/>
                <a:gd name="T55" fmla="*/ 292 h 287"/>
                <a:gd name="T56" fmla="*/ 67 w 148"/>
                <a:gd name="T57" fmla="*/ 298 h 287"/>
                <a:gd name="T58" fmla="*/ 95 w 148"/>
                <a:gd name="T59" fmla="*/ 295 h 287"/>
                <a:gd name="T60" fmla="*/ 125 w 148"/>
                <a:gd name="T61" fmla="*/ 295 h 287"/>
                <a:gd name="T62" fmla="*/ 126 w 148"/>
                <a:gd name="T63" fmla="*/ 289 h 287"/>
                <a:gd name="T64" fmla="*/ 129 w 148"/>
                <a:gd name="T65" fmla="*/ 285 h 287"/>
                <a:gd name="T66" fmla="*/ 131 w 148"/>
                <a:gd name="T67" fmla="*/ 302 h 287"/>
                <a:gd name="T68" fmla="*/ 153 w 148"/>
                <a:gd name="T69" fmla="*/ 320 h 287"/>
                <a:gd name="T70" fmla="*/ 173 w 148"/>
                <a:gd name="T71" fmla="*/ 280 h 287"/>
                <a:gd name="T72" fmla="*/ 168 w 148"/>
                <a:gd name="T73" fmla="*/ 223 h 287"/>
                <a:gd name="T74" fmla="*/ 166 w 148"/>
                <a:gd name="T75" fmla="*/ 217 h 287"/>
                <a:gd name="T76" fmla="*/ 165 w 148"/>
                <a:gd name="T77" fmla="*/ 215 h 287"/>
                <a:gd name="T78" fmla="*/ 173 w 148"/>
                <a:gd name="T79" fmla="*/ 153 h 287"/>
                <a:gd name="T80" fmla="*/ 167 w 148"/>
                <a:gd name="T81" fmla="*/ 90 h 287"/>
                <a:gd name="T82" fmla="*/ 161 w 148"/>
                <a:gd name="T83" fmla="*/ 55 h 287"/>
                <a:gd name="T84" fmla="*/ 146 w 148"/>
                <a:gd name="T85" fmla="*/ 48 h 287"/>
                <a:gd name="T86" fmla="*/ 126 w 148"/>
                <a:gd name="T87" fmla="*/ 42 h 287"/>
                <a:gd name="T88" fmla="*/ 110 w 148"/>
                <a:gd name="T89" fmla="*/ 36 h 287"/>
                <a:gd name="T90" fmla="*/ 90 w 148"/>
                <a:gd name="T91" fmla="*/ 28 h 287"/>
                <a:gd name="T92" fmla="*/ 67 w 148"/>
                <a:gd name="T93" fmla="*/ 18 h 287"/>
                <a:gd name="T94" fmla="*/ 48 w 148"/>
                <a:gd name="T95" fmla="*/ 0 h 287"/>
                <a:gd name="T96" fmla="*/ 48 w 148"/>
                <a:gd name="T97" fmla="*/ 7 h 287"/>
                <a:gd name="T98" fmla="*/ 43 w 148"/>
                <a:gd name="T99" fmla="*/ 27 h 287"/>
                <a:gd name="T100" fmla="*/ 27 w 148"/>
                <a:gd name="T101" fmla="*/ 57 h 28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48"/>
                <a:gd name="T154" fmla="*/ 0 h 287"/>
                <a:gd name="T155" fmla="*/ 148 w 148"/>
                <a:gd name="T156" fmla="*/ 287 h 28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48" h="287">
                  <a:moveTo>
                    <a:pt x="11" y="73"/>
                  </a:moveTo>
                  <a:lnTo>
                    <a:pt x="0" y="113"/>
                  </a:lnTo>
                  <a:lnTo>
                    <a:pt x="11" y="119"/>
                  </a:lnTo>
                  <a:lnTo>
                    <a:pt x="22" y="127"/>
                  </a:lnTo>
                  <a:lnTo>
                    <a:pt x="23" y="127"/>
                  </a:lnTo>
                  <a:lnTo>
                    <a:pt x="25" y="127"/>
                  </a:lnTo>
                  <a:lnTo>
                    <a:pt x="28" y="127"/>
                  </a:lnTo>
                  <a:lnTo>
                    <a:pt x="30" y="127"/>
                  </a:lnTo>
                  <a:lnTo>
                    <a:pt x="33" y="127"/>
                  </a:lnTo>
                  <a:lnTo>
                    <a:pt x="34" y="129"/>
                  </a:lnTo>
                  <a:lnTo>
                    <a:pt x="34" y="131"/>
                  </a:lnTo>
                  <a:lnTo>
                    <a:pt x="35" y="132"/>
                  </a:lnTo>
                  <a:lnTo>
                    <a:pt x="36" y="133"/>
                  </a:lnTo>
                  <a:lnTo>
                    <a:pt x="37" y="133"/>
                  </a:lnTo>
                  <a:lnTo>
                    <a:pt x="39" y="133"/>
                  </a:lnTo>
                  <a:lnTo>
                    <a:pt x="40" y="132"/>
                  </a:lnTo>
                  <a:lnTo>
                    <a:pt x="41" y="132"/>
                  </a:lnTo>
                  <a:lnTo>
                    <a:pt x="45" y="139"/>
                  </a:lnTo>
                  <a:lnTo>
                    <a:pt x="48" y="147"/>
                  </a:lnTo>
                  <a:lnTo>
                    <a:pt x="51" y="153"/>
                  </a:lnTo>
                  <a:lnTo>
                    <a:pt x="54" y="171"/>
                  </a:lnTo>
                  <a:lnTo>
                    <a:pt x="61" y="186"/>
                  </a:lnTo>
                  <a:lnTo>
                    <a:pt x="72" y="200"/>
                  </a:lnTo>
                  <a:lnTo>
                    <a:pt x="70" y="200"/>
                  </a:lnTo>
                  <a:lnTo>
                    <a:pt x="69" y="200"/>
                  </a:lnTo>
                  <a:lnTo>
                    <a:pt x="66" y="200"/>
                  </a:lnTo>
                  <a:lnTo>
                    <a:pt x="65" y="203"/>
                  </a:lnTo>
                  <a:lnTo>
                    <a:pt x="65" y="206"/>
                  </a:lnTo>
                  <a:lnTo>
                    <a:pt x="66" y="208"/>
                  </a:lnTo>
                  <a:lnTo>
                    <a:pt x="69" y="210"/>
                  </a:lnTo>
                  <a:lnTo>
                    <a:pt x="72" y="213"/>
                  </a:lnTo>
                  <a:lnTo>
                    <a:pt x="75" y="215"/>
                  </a:lnTo>
                  <a:lnTo>
                    <a:pt x="72" y="215"/>
                  </a:lnTo>
                  <a:lnTo>
                    <a:pt x="71" y="215"/>
                  </a:lnTo>
                  <a:lnTo>
                    <a:pt x="70" y="214"/>
                  </a:lnTo>
                  <a:lnTo>
                    <a:pt x="69" y="214"/>
                  </a:lnTo>
                  <a:lnTo>
                    <a:pt x="66" y="214"/>
                  </a:lnTo>
                  <a:lnTo>
                    <a:pt x="65" y="214"/>
                  </a:lnTo>
                  <a:lnTo>
                    <a:pt x="64" y="215"/>
                  </a:lnTo>
                  <a:lnTo>
                    <a:pt x="61" y="215"/>
                  </a:lnTo>
                  <a:lnTo>
                    <a:pt x="61" y="216"/>
                  </a:lnTo>
                  <a:lnTo>
                    <a:pt x="61" y="218"/>
                  </a:lnTo>
                  <a:lnTo>
                    <a:pt x="63" y="220"/>
                  </a:lnTo>
                  <a:lnTo>
                    <a:pt x="65" y="221"/>
                  </a:lnTo>
                  <a:lnTo>
                    <a:pt x="69" y="222"/>
                  </a:lnTo>
                  <a:lnTo>
                    <a:pt x="71" y="224"/>
                  </a:lnTo>
                  <a:lnTo>
                    <a:pt x="73" y="225"/>
                  </a:lnTo>
                  <a:lnTo>
                    <a:pt x="76" y="226"/>
                  </a:lnTo>
                  <a:lnTo>
                    <a:pt x="78" y="232"/>
                  </a:lnTo>
                  <a:lnTo>
                    <a:pt x="76" y="237"/>
                  </a:lnTo>
                  <a:lnTo>
                    <a:pt x="71" y="242"/>
                  </a:lnTo>
                  <a:lnTo>
                    <a:pt x="65" y="245"/>
                  </a:lnTo>
                  <a:lnTo>
                    <a:pt x="59" y="249"/>
                  </a:lnTo>
                  <a:lnTo>
                    <a:pt x="58" y="250"/>
                  </a:lnTo>
                  <a:lnTo>
                    <a:pt x="58" y="253"/>
                  </a:lnTo>
                  <a:lnTo>
                    <a:pt x="57" y="255"/>
                  </a:lnTo>
                  <a:lnTo>
                    <a:pt x="57" y="257"/>
                  </a:lnTo>
                  <a:lnTo>
                    <a:pt x="81" y="253"/>
                  </a:lnTo>
                  <a:lnTo>
                    <a:pt x="107" y="255"/>
                  </a:lnTo>
                  <a:lnTo>
                    <a:pt x="107" y="253"/>
                  </a:lnTo>
                  <a:lnTo>
                    <a:pt x="107" y="250"/>
                  </a:lnTo>
                  <a:lnTo>
                    <a:pt x="108" y="248"/>
                  </a:lnTo>
                  <a:lnTo>
                    <a:pt x="110" y="246"/>
                  </a:lnTo>
                  <a:lnTo>
                    <a:pt x="110" y="244"/>
                  </a:lnTo>
                  <a:lnTo>
                    <a:pt x="110" y="251"/>
                  </a:lnTo>
                  <a:lnTo>
                    <a:pt x="112" y="259"/>
                  </a:lnTo>
                  <a:lnTo>
                    <a:pt x="117" y="263"/>
                  </a:lnTo>
                  <a:lnTo>
                    <a:pt x="131" y="274"/>
                  </a:lnTo>
                  <a:lnTo>
                    <a:pt x="144" y="287"/>
                  </a:lnTo>
                  <a:lnTo>
                    <a:pt x="148" y="240"/>
                  </a:lnTo>
                  <a:lnTo>
                    <a:pt x="146" y="192"/>
                  </a:lnTo>
                  <a:lnTo>
                    <a:pt x="144" y="191"/>
                  </a:lnTo>
                  <a:lnTo>
                    <a:pt x="143" y="189"/>
                  </a:lnTo>
                  <a:lnTo>
                    <a:pt x="142" y="186"/>
                  </a:lnTo>
                  <a:lnTo>
                    <a:pt x="141" y="185"/>
                  </a:lnTo>
                  <a:lnTo>
                    <a:pt x="141" y="184"/>
                  </a:lnTo>
                  <a:lnTo>
                    <a:pt x="147" y="159"/>
                  </a:lnTo>
                  <a:lnTo>
                    <a:pt x="148" y="131"/>
                  </a:lnTo>
                  <a:lnTo>
                    <a:pt x="147" y="105"/>
                  </a:lnTo>
                  <a:lnTo>
                    <a:pt x="143" y="77"/>
                  </a:lnTo>
                  <a:lnTo>
                    <a:pt x="141" y="50"/>
                  </a:lnTo>
                  <a:lnTo>
                    <a:pt x="138" y="47"/>
                  </a:lnTo>
                  <a:lnTo>
                    <a:pt x="132" y="43"/>
                  </a:lnTo>
                  <a:lnTo>
                    <a:pt x="125" y="41"/>
                  </a:lnTo>
                  <a:lnTo>
                    <a:pt x="117" y="38"/>
                  </a:lnTo>
                  <a:lnTo>
                    <a:pt x="108" y="36"/>
                  </a:lnTo>
                  <a:lnTo>
                    <a:pt x="101" y="32"/>
                  </a:lnTo>
                  <a:lnTo>
                    <a:pt x="94" y="31"/>
                  </a:lnTo>
                  <a:lnTo>
                    <a:pt x="87" y="28"/>
                  </a:lnTo>
                  <a:lnTo>
                    <a:pt x="77" y="24"/>
                  </a:lnTo>
                  <a:lnTo>
                    <a:pt x="66" y="19"/>
                  </a:lnTo>
                  <a:lnTo>
                    <a:pt x="57" y="15"/>
                  </a:lnTo>
                  <a:lnTo>
                    <a:pt x="48" y="9"/>
                  </a:lnTo>
                  <a:lnTo>
                    <a:pt x="41" y="0"/>
                  </a:lnTo>
                  <a:lnTo>
                    <a:pt x="41" y="2"/>
                  </a:lnTo>
                  <a:lnTo>
                    <a:pt x="41" y="6"/>
                  </a:lnTo>
                  <a:lnTo>
                    <a:pt x="40" y="13"/>
                  </a:lnTo>
                  <a:lnTo>
                    <a:pt x="37" y="23"/>
                  </a:lnTo>
                  <a:lnTo>
                    <a:pt x="33" y="35"/>
                  </a:lnTo>
                  <a:lnTo>
                    <a:pt x="23" y="49"/>
                  </a:lnTo>
                  <a:lnTo>
                    <a:pt x="11" y="73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519" name="Freeform 66"/>
            <p:cNvSpPr>
              <a:spLocks/>
            </p:cNvSpPr>
            <p:nvPr/>
          </p:nvSpPr>
          <p:spPr bwMode="gray">
            <a:xfrm>
              <a:off x="1355" y="2048"/>
              <a:ext cx="868" cy="1203"/>
            </a:xfrm>
            <a:custGeom>
              <a:avLst/>
              <a:gdLst>
                <a:gd name="T0" fmla="*/ 827 w 868"/>
                <a:gd name="T1" fmla="*/ 440 h 1203"/>
                <a:gd name="T2" fmla="*/ 844 w 868"/>
                <a:gd name="T3" fmla="*/ 447 h 1203"/>
                <a:gd name="T4" fmla="*/ 857 w 868"/>
                <a:gd name="T5" fmla="*/ 468 h 1203"/>
                <a:gd name="T6" fmla="*/ 829 w 868"/>
                <a:gd name="T7" fmla="*/ 487 h 1203"/>
                <a:gd name="T8" fmla="*/ 856 w 868"/>
                <a:gd name="T9" fmla="*/ 542 h 1203"/>
                <a:gd name="T10" fmla="*/ 867 w 868"/>
                <a:gd name="T11" fmla="*/ 569 h 1203"/>
                <a:gd name="T12" fmla="*/ 865 w 868"/>
                <a:gd name="T13" fmla="*/ 629 h 1203"/>
                <a:gd name="T14" fmla="*/ 848 w 868"/>
                <a:gd name="T15" fmla="*/ 635 h 1203"/>
                <a:gd name="T16" fmla="*/ 824 w 868"/>
                <a:gd name="T17" fmla="*/ 615 h 1203"/>
                <a:gd name="T18" fmla="*/ 779 w 868"/>
                <a:gd name="T19" fmla="*/ 653 h 1203"/>
                <a:gd name="T20" fmla="*/ 655 w 868"/>
                <a:gd name="T21" fmla="*/ 778 h 1203"/>
                <a:gd name="T22" fmla="*/ 596 w 868"/>
                <a:gd name="T23" fmla="*/ 828 h 1203"/>
                <a:gd name="T24" fmla="*/ 604 w 868"/>
                <a:gd name="T25" fmla="*/ 842 h 1203"/>
                <a:gd name="T26" fmla="*/ 525 w 868"/>
                <a:gd name="T27" fmla="*/ 879 h 1203"/>
                <a:gd name="T28" fmla="*/ 499 w 868"/>
                <a:gd name="T29" fmla="*/ 900 h 1203"/>
                <a:gd name="T30" fmla="*/ 500 w 868"/>
                <a:gd name="T31" fmla="*/ 978 h 1203"/>
                <a:gd name="T32" fmla="*/ 508 w 868"/>
                <a:gd name="T33" fmla="*/ 1005 h 1203"/>
                <a:gd name="T34" fmla="*/ 486 w 868"/>
                <a:gd name="T35" fmla="*/ 1072 h 1203"/>
                <a:gd name="T36" fmla="*/ 456 w 868"/>
                <a:gd name="T37" fmla="*/ 1127 h 1203"/>
                <a:gd name="T38" fmla="*/ 415 w 868"/>
                <a:gd name="T39" fmla="*/ 1178 h 1203"/>
                <a:gd name="T40" fmla="*/ 337 w 868"/>
                <a:gd name="T41" fmla="*/ 1129 h 1203"/>
                <a:gd name="T42" fmla="*/ 226 w 868"/>
                <a:gd name="T43" fmla="*/ 875 h 1203"/>
                <a:gd name="T44" fmla="*/ 198 w 868"/>
                <a:gd name="T45" fmla="*/ 759 h 1203"/>
                <a:gd name="T46" fmla="*/ 199 w 868"/>
                <a:gd name="T47" fmla="*/ 734 h 1203"/>
                <a:gd name="T48" fmla="*/ 196 w 868"/>
                <a:gd name="T49" fmla="*/ 654 h 1203"/>
                <a:gd name="T50" fmla="*/ 185 w 868"/>
                <a:gd name="T51" fmla="*/ 616 h 1203"/>
                <a:gd name="T52" fmla="*/ 171 w 868"/>
                <a:gd name="T53" fmla="*/ 619 h 1203"/>
                <a:gd name="T54" fmla="*/ 94 w 868"/>
                <a:gd name="T55" fmla="*/ 663 h 1203"/>
                <a:gd name="T56" fmla="*/ 80 w 868"/>
                <a:gd name="T57" fmla="*/ 646 h 1203"/>
                <a:gd name="T58" fmla="*/ 46 w 868"/>
                <a:gd name="T59" fmla="*/ 595 h 1203"/>
                <a:gd name="T60" fmla="*/ 77 w 868"/>
                <a:gd name="T61" fmla="*/ 572 h 1203"/>
                <a:gd name="T62" fmla="*/ 0 w 868"/>
                <a:gd name="T63" fmla="*/ 534 h 1203"/>
                <a:gd name="T64" fmla="*/ 22 w 868"/>
                <a:gd name="T65" fmla="*/ 514 h 1203"/>
                <a:gd name="T66" fmla="*/ 62 w 868"/>
                <a:gd name="T67" fmla="*/ 507 h 1203"/>
                <a:gd name="T68" fmla="*/ 124 w 868"/>
                <a:gd name="T69" fmla="*/ 490 h 1203"/>
                <a:gd name="T70" fmla="*/ 81 w 868"/>
                <a:gd name="T71" fmla="*/ 409 h 1203"/>
                <a:gd name="T72" fmla="*/ 59 w 868"/>
                <a:gd name="T73" fmla="*/ 383 h 1203"/>
                <a:gd name="T74" fmla="*/ 67 w 868"/>
                <a:gd name="T75" fmla="*/ 366 h 1203"/>
                <a:gd name="T76" fmla="*/ 134 w 868"/>
                <a:gd name="T77" fmla="*/ 348 h 1203"/>
                <a:gd name="T78" fmla="*/ 225 w 868"/>
                <a:gd name="T79" fmla="*/ 251 h 1203"/>
                <a:gd name="T80" fmla="*/ 277 w 868"/>
                <a:gd name="T81" fmla="*/ 201 h 1203"/>
                <a:gd name="T82" fmla="*/ 269 w 868"/>
                <a:gd name="T83" fmla="*/ 183 h 1203"/>
                <a:gd name="T84" fmla="*/ 293 w 868"/>
                <a:gd name="T85" fmla="*/ 139 h 1203"/>
                <a:gd name="T86" fmla="*/ 275 w 868"/>
                <a:gd name="T87" fmla="*/ 122 h 1203"/>
                <a:gd name="T88" fmla="*/ 253 w 868"/>
                <a:gd name="T89" fmla="*/ 92 h 1203"/>
                <a:gd name="T90" fmla="*/ 258 w 868"/>
                <a:gd name="T91" fmla="*/ 75 h 1203"/>
                <a:gd name="T92" fmla="*/ 306 w 868"/>
                <a:gd name="T93" fmla="*/ 42 h 1203"/>
                <a:gd name="T94" fmla="*/ 424 w 868"/>
                <a:gd name="T95" fmla="*/ 25 h 1203"/>
                <a:gd name="T96" fmla="*/ 472 w 868"/>
                <a:gd name="T97" fmla="*/ 127 h 1203"/>
                <a:gd name="T98" fmla="*/ 432 w 868"/>
                <a:gd name="T99" fmla="*/ 136 h 1203"/>
                <a:gd name="T100" fmla="*/ 454 w 868"/>
                <a:gd name="T101" fmla="*/ 189 h 1203"/>
                <a:gd name="T102" fmla="*/ 530 w 868"/>
                <a:gd name="T103" fmla="*/ 241 h 1203"/>
                <a:gd name="T104" fmla="*/ 502 w 868"/>
                <a:gd name="T105" fmla="*/ 278 h 1203"/>
                <a:gd name="T106" fmla="*/ 513 w 868"/>
                <a:gd name="T107" fmla="*/ 318 h 1203"/>
                <a:gd name="T108" fmla="*/ 562 w 868"/>
                <a:gd name="T109" fmla="*/ 343 h 1203"/>
                <a:gd name="T110" fmla="*/ 610 w 868"/>
                <a:gd name="T111" fmla="*/ 362 h 1203"/>
                <a:gd name="T112" fmla="*/ 637 w 868"/>
                <a:gd name="T113" fmla="*/ 370 h 1203"/>
                <a:gd name="T114" fmla="*/ 688 w 868"/>
                <a:gd name="T115" fmla="*/ 386 h 1203"/>
                <a:gd name="T116" fmla="*/ 713 w 868"/>
                <a:gd name="T117" fmla="*/ 400 h 1203"/>
                <a:gd name="T118" fmla="*/ 752 w 868"/>
                <a:gd name="T119" fmla="*/ 406 h 1203"/>
                <a:gd name="T120" fmla="*/ 782 w 868"/>
                <a:gd name="T121" fmla="*/ 412 h 1203"/>
                <a:gd name="T122" fmla="*/ 841 w 868"/>
                <a:gd name="T123" fmla="*/ 406 h 1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68"/>
                <a:gd name="T187" fmla="*/ 0 h 1203"/>
                <a:gd name="T188" fmla="*/ 868 w 868"/>
                <a:gd name="T189" fmla="*/ 1203 h 1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68" h="1203">
                  <a:moveTo>
                    <a:pt x="841" y="406"/>
                  </a:moveTo>
                  <a:lnTo>
                    <a:pt x="841" y="407"/>
                  </a:lnTo>
                  <a:lnTo>
                    <a:pt x="841" y="409"/>
                  </a:lnTo>
                  <a:lnTo>
                    <a:pt x="841" y="410"/>
                  </a:lnTo>
                  <a:lnTo>
                    <a:pt x="841" y="413"/>
                  </a:lnTo>
                  <a:lnTo>
                    <a:pt x="841" y="416"/>
                  </a:lnTo>
                  <a:lnTo>
                    <a:pt x="841" y="419"/>
                  </a:lnTo>
                  <a:lnTo>
                    <a:pt x="840" y="420"/>
                  </a:lnTo>
                  <a:lnTo>
                    <a:pt x="836" y="426"/>
                  </a:lnTo>
                  <a:lnTo>
                    <a:pt x="831" y="431"/>
                  </a:lnTo>
                  <a:lnTo>
                    <a:pt x="829" y="437"/>
                  </a:lnTo>
                  <a:lnTo>
                    <a:pt x="827" y="440"/>
                  </a:lnTo>
                  <a:lnTo>
                    <a:pt x="829" y="441"/>
                  </a:lnTo>
                  <a:lnTo>
                    <a:pt x="830" y="444"/>
                  </a:lnTo>
                  <a:lnTo>
                    <a:pt x="831" y="446"/>
                  </a:lnTo>
                  <a:lnTo>
                    <a:pt x="833" y="446"/>
                  </a:lnTo>
                  <a:lnTo>
                    <a:pt x="833" y="444"/>
                  </a:lnTo>
                  <a:lnTo>
                    <a:pt x="834" y="443"/>
                  </a:lnTo>
                  <a:lnTo>
                    <a:pt x="836" y="443"/>
                  </a:lnTo>
                  <a:lnTo>
                    <a:pt x="837" y="443"/>
                  </a:lnTo>
                  <a:lnTo>
                    <a:pt x="838" y="443"/>
                  </a:lnTo>
                  <a:lnTo>
                    <a:pt x="840" y="443"/>
                  </a:lnTo>
                  <a:lnTo>
                    <a:pt x="841" y="446"/>
                  </a:lnTo>
                  <a:lnTo>
                    <a:pt x="844" y="447"/>
                  </a:lnTo>
                  <a:lnTo>
                    <a:pt x="847" y="448"/>
                  </a:lnTo>
                  <a:lnTo>
                    <a:pt x="848" y="450"/>
                  </a:lnTo>
                  <a:lnTo>
                    <a:pt x="851" y="453"/>
                  </a:lnTo>
                  <a:lnTo>
                    <a:pt x="854" y="456"/>
                  </a:lnTo>
                  <a:lnTo>
                    <a:pt x="857" y="458"/>
                  </a:lnTo>
                  <a:lnTo>
                    <a:pt x="861" y="458"/>
                  </a:lnTo>
                  <a:lnTo>
                    <a:pt x="867" y="457"/>
                  </a:lnTo>
                  <a:lnTo>
                    <a:pt x="867" y="460"/>
                  </a:lnTo>
                  <a:lnTo>
                    <a:pt x="867" y="461"/>
                  </a:lnTo>
                  <a:lnTo>
                    <a:pt x="865" y="463"/>
                  </a:lnTo>
                  <a:lnTo>
                    <a:pt x="861" y="466"/>
                  </a:lnTo>
                  <a:lnTo>
                    <a:pt x="857" y="468"/>
                  </a:lnTo>
                  <a:lnTo>
                    <a:pt x="851" y="468"/>
                  </a:lnTo>
                  <a:lnTo>
                    <a:pt x="846" y="468"/>
                  </a:lnTo>
                  <a:lnTo>
                    <a:pt x="846" y="473"/>
                  </a:lnTo>
                  <a:lnTo>
                    <a:pt x="844" y="474"/>
                  </a:lnTo>
                  <a:lnTo>
                    <a:pt x="843" y="475"/>
                  </a:lnTo>
                  <a:lnTo>
                    <a:pt x="840" y="477"/>
                  </a:lnTo>
                  <a:lnTo>
                    <a:pt x="837" y="477"/>
                  </a:lnTo>
                  <a:lnTo>
                    <a:pt x="834" y="478"/>
                  </a:lnTo>
                  <a:lnTo>
                    <a:pt x="831" y="478"/>
                  </a:lnTo>
                  <a:lnTo>
                    <a:pt x="831" y="481"/>
                  </a:lnTo>
                  <a:lnTo>
                    <a:pt x="830" y="484"/>
                  </a:lnTo>
                  <a:lnTo>
                    <a:pt x="829" y="487"/>
                  </a:lnTo>
                  <a:lnTo>
                    <a:pt x="826" y="488"/>
                  </a:lnTo>
                  <a:lnTo>
                    <a:pt x="830" y="495"/>
                  </a:lnTo>
                  <a:lnTo>
                    <a:pt x="838" y="502"/>
                  </a:lnTo>
                  <a:lnTo>
                    <a:pt x="847" y="507"/>
                  </a:lnTo>
                  <a:lnTo>
                    <a:pt x="854" y="514"/>
                  </a:lnTo>
                  <a:lnTo>
                    <a:pt x="858" y="522"/>
                  </a:lnTo>
                  <a:lnTo>
                    <a:pt x="860" y="531"/>
                  </a:lnTo>
                  <a:lnTo>
                    <a:pt x="858" y="541"/>
                  </a:lnTo>
                  <a:lnTo>
                    <a:pt x="857" y="542"/>
                  </a:lnTo>
                  <a:lnTo>
                    <a:pt x="856" y="542"/>
                  </a:lnTo>
                  <a:lnTo>
                    <a:pt x="854" y="545"/>
                  </a:lnTo>
                  <a:lnTo>
                    <a:pt x="854" y="546"/>
                  </a:lnTo>
                  <a:lnTo>
                    <a:pt x="856" y="549"/>
                  </a:lnTo>
                  <a:lnTo>
                    <a:pt x="858" y="551"/>
                  </a:lnTo>
                  <a:lnTo>
                    <a:pt x="861" y="551"/>
                  </a:lnTo>
                  <a:lnTo>
                    <a:pt x="861" y="554"/>
                  </a:lnTo>
                  <a:lnTo>
                    <a:pt x="860" y="556"/>
                  </a:lnTo>
                  <a:lnTo>
                    <a:pt x="860" y="559"/>
                  </a:lnTo>
                  <a:lnTo>
                    <a:pt x="860" y="562"/>
                  </a:lnTo>
                  <a:lnTo>
                    <a:pt x="861" y="565"/>
                  </a:lnTo>
                  <a:lnTo>
                    <a:pt x="864" y="566"/>
                  </a:lnTo>
                  <a:lnTo>
                    <a:pt x="867" y="569"/>
                  </a:lnTo>
                  <a:lnTo>
                    <a:pt x="867" y="571"/>
                  </a:lnTo>
                  <a:lnTo>
                    <a:pt x="865" y="573"/>
                  </a:lnTo>
                  <a:lnTo>
                    <a:pt x="865" y="576"/>
                  </a:lnTo>
                  <a:lnTo>
                    <a:pt x="864" y="579"/>
                  </a:lnTo>
                  <a:lnTo>
                    <a:pt x="864" y="582"/>
                  </a:lnTo>
                  <a:lnTo>
                    <a:pt x="864" y="585"/>
                  </a:lnTo>
                  <a:lnTo>
                    <a:pt x="865" y="588"/>
                  </a:lnTo>
                  <a:lnTo>
                    <a:pt x="867" y="590"/>
                  </a:lnTo>
                  <a:lnTo>
                    <a:pt x="868" y="593"/>
                  </a:lnTo>
                  <a:lnTo>
                    <a:pt x="868" y="595"/>
                  </a:lnTo>
                  <a:lnTo>
                    <a:pt x="867" y="612"/>
                  </a:lnTo>
                  <a:lnTo>
                    <a:pt x="865" y="629"/>
                  </a:lnTo>
                  <a:lnTo>
                    <a:pt x="864" y="629"/>
                  </a:lnTo>
                  <a:lnTo>
                    <a:pt x="863" y="630"/>
                  </a:lnTo>
                  <a:lnTo>
                    <a:pt x="858" y="629"/>
                  </a:lnTo>
                  <a:lnTo>
                    <a:pt x="857" y="626"/>
                  </a:lnTo>
                  <a:lnTo>
                    <a:pt x="856" y="623"/>
                  </a:lnTo>
                  <a:lnTo>
                    <a:pt x="856" y="619"/>
                  </a:lnTo>
                  <a:lnTo>
                    <a:pt x="856" y="616"/>
                  </a:lnTo>
                  <a:lnTo>
                    <a:pt x="856" y="612"/>
                  </a:lnTo>
                  <a:lnTo>
                    <a:pt x="853" y="620"/>
                  </a:lnTo>
                  <a:lnTo>
                    <a:pt x="851" y="629"/>
                  </a:lnTo>
                  <a:lnTo>
                    <a:pt x="848" y="635"/>
                  </a:lnTo>
                  <a:lnTo>
                    <a:pt x="846" y="637"/>
                  </a:lnTo>
                  <a:lnTo>
                    <a:pt x="843" y="639"/>
                  </a:lnTo>
                  <a:lnTo>
                    <a:pt x="841" y="639"/>
                  </a:lnTo>
                  <a:lnTo>
                    <a:pt x="840" y="636"/>
                  </a:lnTo>
                  <a:lnTo>
                    <a:pt x="838" y="633"/>
                  </a:lnTo>
                  <a:lnTo>
                    <a:pt x="836" y="630"/>
                  </a:lnTo>
                  <a:lnTo>
                    <a:pt x="834" y="626"/>
                  </a:lnTo>
                  <a:lnTo>
                    <a:pt x="833" y="622"/>
                  </a:lnTo>
                  <a:lnTo>
                    <a:pt x="831" y="617"/>
                  </a:lnTo>
                  <a:lnTo>
                    <a:pt x="829" y="615"/>
                  </a:lnTo>
                  <a:lnTo>
                    <a:pt x="827" y="615"/>
                  </a:lnTo>
                  <a:lnTo>
                    <a:pt x="824" y="615"/>
                  </a:lnTo>
                  <a:lnTo>
                    <a:pt x="821" y="616"/>
                  </a:lnTo>
                  <a:lnTo>
                    <a:pt x="821" y="617"/>
                  </a:lnTo>
                  <a:lnTo>
                    <a:pt x="820" y="620"/>
                  </a:lnTo>
                  <a:lnTo>
                    <a:pt x="820" y="623"/>
                  </a:lnTo>
                  <a:lnTo>
                    <a:pt x="820" y="626"/>
                  </a:lnTo>
                  <a:lnTo>
                    <a:pt x="819" y="629"/>
                  </a:lnTo>
                  <a:lnTo>
                    <a:pt x="817" y="630"/>
                  </a:lnTo>
                  <a:lnTo>
                    <a:pt x="809" y="633"/>
                  </a:lnTo>
                  <a:lnTo>
                    <a:pt x="799" y="637"/>
                  </a:lnTo>
                  <a:lnTo>
                    <a:pt x="789" y="640"/>
                  </a:lnTo>
                  <a:lnTo>
                    <a:pt x="782" y="646"/>
                  </a:lnTo>
                  <a:lnTo>
                    <a:pt x="779" y="653"/>
                  </a:lnTo>
                  <a:lnTo>
                    <a:pt x="780" y="661"/>
                  </a:lnTo>
                  <a:lnTo>
                    <a:pt x="780" y="670"/>
                  </a:lnTo>
                  <a:lnTo>
                    <a:pt x="777" y="677"/>
                  </a:lnTo>
                  <a:lnTo>
                    <a:pt x="766" y="688"/>
                  </a:lnTo>
                  <a:lnTo>
                    <a:pt x="753" y="701"/>
                  </a:lnTo>
                  <a:lnTo>
                    <a:pt x="739" y="711"/>
                  </a:lnTo>
                  <a:lnTo>
                    <a:pt x="722" y="715"/>
                  </a:lnTo>
                  <a:lnTo>
                    <a:pt x="721" y="718"/>
                  </a:lnTo>
                  <a:lnTo>
                    <a:pt x="706" y="737"/>
                  </a:lnTo>
                  <a:lnTo>
                    <a:pt x="691" y="751"/>
                  </a:lnTo>
                  <a:lnTo>
                    <a:pt x="672" y="765"/>
                  </a:lnTo>
                  <a:lnTo>
                    <a:pt x="655" y="778"/>
                  </a:lnTo>
                  <a:lnTo>
                    <a:pt x="637" y="794"/>
                  </a:lnTo>
                  <a:lnTo>
                    <a:pt x="624" y="802"/>
                  </a:lnTo>
                  <a:lnTo>
                    <a:pt x="610" y="811"/>
                  </a:lnTo>
                  <a:lnTo>
                    <a:pt x="593" y="818"/>
                  </a:lnTo>
                  <a:lnTo>
                    <a:pt x="591" y="819"/>
                  </a:lnTo>
                  <a:lnTo>
                    <a:pt x="591" y="821"/>
                  </a:lnTo>
                  <a:lnTo>
                    <a:pt x="590" y="822"/>
                  </a:lnTo>
                  <a:lnTo>
                    <a:pt x="590" y="823"/>
                  </a:lnTo>
                  <a:lnTo>
                    <a:pt x="591" y="825"/>
                  </a:lnTo>
                  <a:lnTo>
                    <a:pt x="593" y="826"/>
                  </a:lnTo>
                  <a:lnTo>
                    <a:pt x="594" y="828"/>
                  </a:lnTo>
                  <a:lnTo>
                    <a:pt x="596" y="828"/>
                  </a:lnTo>
                  <a:lnTo>
                    <a:pt x="596" y="829"/>
                  </a:lnTo>
                  <a:lnTo>
                    <a:pt x="596" y="830"/>
                  </a:lnTo>
                  <a:lnTo>
                    <a:pt x="596" y="833"/>
                  </a:lnTo>
                  <a:lnTo>
                    <a:pt x="596" y="835"/>
                  </a:lnTo>
                  <a:lnTo>
                    <a:pt x="597" y="835"/>
                  </a:lnTo>
                  <a:lnTo>
                    <a:pt x="598" y="836"/>
                  </a:lnTo>
                  <a:lnTo>
                    <a:pt x="600" y="836"/>
                  </a:lnTo>
                  <a:lnTo>
                    <a:pt x="601" y="838"/>
                  </a:lnTo>
                  <a:lnTo>
                    <a:pt x="603" y="838"/>
                  </a:lnTo>
                  <a:lnTo>
                    <a:pt x="604" y="840"/>
                  </a:lnTo>
                  <a:lnTo>
                    <a:pt x="604" y="842"/>
                  </a:lnTo>
                  <a:lnTo>
                    <a:pt x="603" y="845"/>
                  </a:lnTo>
                  <a:lnTo>
                    <a:pt x="598" y="848"/>
                  </a:lnTo>
                  <a:lnTo>
                    <a:pt x="590" y="852"/>
                  </a:lnTo>
                  <a:lnTo>
                    <a:pt x="579" y="855"/>
                  </a:lnTo>
                  <a:lnTo>
                    <a:pt x="566" y="856"/>
                  </a:lnTo>
                  <a:lnTo>
                    <a:pt x="556" y="859"/>
                  </a:lnTo>
                  <a:lnTo>
                    <a:pt x="544" y="865"/>
                  </a:lnTo>
                  <a:lnTo>
                    <a:pt x="537" y="875"/>
                  </a:lnTo>
                  <a:lnTo>
                    <a:pt x="535" y="876"/>
                  </a:lnTo>
                  <a:lnTo>
                    <a:pt x="532" y="877"/>
                  </a:lnTo>
                  <a:lnTo>
                    <a:pt x="527" y="879"/>
                  </a:lnTo>
                  <a:lnTo>
                    <a:pt x="525" y="879"/>
                  </a:lnTo>
                  <a:lnTo>
                    <a:pt x="523" y="879"/>
                  </a:lnTo>
                  <a:lnTo>
                    <a:pt x="522" y="877"/>
                  </a:lnTo>
                  <a:lnTo>
                    <a:pt x="520" y="876"/>
                  </a:lnTo>
                  <a:lnTo>
                    <a:pt x="520" y="875"/>
                  </a:lnTo>
                  <a:lnTo>
                    <a:pt x="519" y="873"/>
                  </a:lnTo>
                  <a:lnTo>
                    <a:pt x="515" y="872"/>
                  </a:lnTo>
                  <a:lnTo>
                    <a:pt x="510" y="873"/>
                  </a:lnTo>
                  <a:lnTo>
                    <a:pt x="508" y="876"/>
                  </a:lnTo>
                  <a:lnTo>
                    <a:pt x="505" y="879"/>
                  </a:lnTo>
                  <a:lnTo>
                    <a:pt x="502" y="882"/>
                  </a:lnTo>
                  <a:lnTo>
                    <a:pt x="500" y="886"/>
                  </a:lnTo>
                  <a:lnTo>
                    <a:pt x="499" y="900"/>
                  </a:lnTo>
                  <a:lnTo>
                    <a:pt x="502" y="913"/>
                  </a:lnTo>
                  <a:lnTo>
                    <a:pt x="503" y="927"/>
                  </a:lnTo>
                  <a:lnTo>
                    <a:pt x="500" y="941"/>
                  </a:lnTo>
                  <a:lnTo>
                    <a:pt x="500" y="946"/>
                  </a:lnTo>
                  <a:lnTo>
                    <a:pt x="500" y="950"/>
                  </a:lnTo>
                  <a:lnTo>
                    <a:pt x="502" y="955"/>
                  </a:lnTo>
                  <a:lnTo>
                    <a:pt x="505" y="960"/>
                  </a:lnTo>
                  <a:lnTo>
                    <a:pt x="505" y="964"/>
                  </a:lnTo>
                  <a:lnTo>
                    <a:pt x="506" y="967"/>
                  </a:lnTo>
                  <a:lnTo>
                    <a:pt x="505" y="971"/>
                  </a:lnTo>
                  <a:lnTo>
                    <a:pt x="503" y="974"/>
                  </a:lnTo>
                  <a:lnTo>
                    <a:pt x="500" y="978"/>
                  </a:lnTo>
                  <a:lnTo>
                    <a:pt x="498" y="980"/>
                  </a:lnTo>
                  <a:lnTo>
                    <a:pt x="495" y="981"/>
                  </a:lnTo>
                  <a:lnTo>
                    <a:pt x="499" y="981"/>
                  </a:lnTo>
                  <a:lnTo>
                    <a:pt x="503" y="981"/>
                  </a:lnTo>
                  <a:lnTo>
                    <a:pt x="506" y="982"/>
                  </a:lnTo>
                  <a:lnTo>
                    <a:pt x="509" y="984"/>
                  </a:lnTo>
                  <a:lnTo>
                    <a:pt x="510" y="987"/>
                  </a:lnTo>
                  <a:lnTo>
                    <a:pt x="512" y="991"/>
                  </a:lnTo>
                  <a:lnTo>
                    <a:pt x="510" y="995"/>
                  </a:lnTo>
                  <a:lnTo>
                    <a:pt x="508" y="998"/>
                  </a:lnTo>
                  <a:lnTo>
                    <a:pt x="508" y="1002"/>
                  </a:lnTo>
                  <a:lnTo>
                    <a:pt x="508" y="1005"/>
                  </a:lnTo>
                  <a:lnTo>
                    <a:pt x="508" y="1008"/>
                  </a:lnTo>
                  <a:lnTo>
                    <a:pt x="508" y="1011"/>
                  </a:lnTo>
                  <a:lnTo>
                    <a:pt x="508" y="1014"/>
                  </a:lnTo>
                  <a:lnTo>
                    <a:pt x="502" y="1019"/>
                  </a:lnTo>
                  <a:lnTo>
                    <a:pt x="496" y="1026"/>
                  </a:lnTo>
                  <a:lnTo>
                    <a:pt x="492" y="1034"/>
                  </a:lnTo>
                  <a:lnTo>
                    <a:pt x="483" y="1048"/>
                  </a:lnTo>
                  <a:lnTo>
                    <a:pt x="478" y="1062"/>
                  </a:lnTo>
                  <a:lnTo>
                    <a:pt x="478" y="1078"/>
                  </a:lnTo>
                  <a:lnTo>
                    <a:pt x="481" y="1076"/>
                  </a:lnTo>
                  <a:lnTo>
                    <a:pt x="485" y="1073"/>
                  </a:lnTo>
                  <a:lnTo>
                    <a:pt x="486" y="1072"/>
                  </a:lnTo>
                  <a:lnTo>
                    <a:pt x="489" y="1072"/>
                  </a:lnTo>
                  <a:lnTo>
                    <a:pt x="490" y="1072"/>
                  </a:lnTo>
                  <a:lnTo>
                    <a:pt x="492" y="1073"/>
                  </a:lnTo>
                  <a:lnTo>
                    <a:pt x="495" y="1083"/>
                  </a:lnTo>
                  <a:lnTo>
                    <a:pt x="495" y="1095"/>
                  </a:lnTo>
                  <a:lnTo>
                    <a:pt x="492" y="1105"/>
                  </a:lnTo>
                  <a:lnTo>
                    <a:pt x="488" y="1110"/>
                  </a:lnTo>
                  <a:lnTo>
                    <a:pt x="482" y="1113"/>
                  </a:lnTo>
                  <a:lnTo>
                    <a:pt x="473" y="1115"/>
                  </a:lnTo>
                  <a:lnTo>
                    <a:pt x="466" y="1116"/>
                  </a:lnTo>
                  <a:lnTo>
                    <a:pt x="461" y="1120"/>
                  </a:lnTo>
                  <a:lnTo>
                    <a:pt x="456" y="1127"/>
                  </a:lnTo>
                  <a:lnTo>
                    <a:pt x="458" y="1127"/>
                  </a:lnTo>
                  <a:lnTo>
                    <a:pt x="461" y="1127"/>
                  </a:lnTo>
                  <a:lnTo>
                    <a:pt x="462" y="1127"/>
                  </a:lnTo>
                  <a:lnTo>
                    <a:pt x="463" y="1127"/>
                  </a:lnTo>
                  <a:lnTo>
                    <a:pt x="463" y="1129"/>
                  </a:lnTo>
                  <a:lnTo>
                    <a:pt x="458" y="1140"/>
                  </a:lnTo>
                  <a:lnTo>
                    <a:pt x="454" y="1150"/>
                  </a:lnTo>
                  <a:lnTo>
                    <a:pt x="446" y="1159"/>
                  </a:lnTo>
                  <a:lnTo>
                    <a:pt x="434" y="1164"/>
                  </a:lnTo>
                  <a:lnTo>
                    <a:pt x="421" y="1170"/>
                  </a:lnTo>
                  <a:lnTo>
                    <a:pt x="417" y="1173"/>
                  </a:lnTo>
                  <a:lnTo>
                    <a:pt x="415" y="1178"/>
                  </a:lnTo>
                  <a:lnTo>
                    <a:pt x="415" y="1186"/>
                  </a:lnTo>
                  <a:lnTo>
                    <a:pt x="414" y="1193"/>
                  </a:lnTo>
                  <a:lnTo>
                    <a:pt x="408" y="1200"/>
                  </a:lnTo>
                  <a:lnTo>
                    <a:pt x="401" y="1203"/>
                  </a:lnTo>
                  <a:lnTo>
                    <a:pt x="392" y="1203"/>
                  </a:lnTo>
                  <a:lnTo>
                    <a:pt x="388" y="1203"/>
                  </a:lnTo>
                  <a:lnTo>
                    <a:pt x="375" y="1194"/>
                  </a:lnTo>
                  <a:lnTo>
                    <a:pt x="364" y="1183"/>
                  </a:lnTo>
                  <a:lnTo>
                    <a:pt x="354" y="1170"/>
                  </a:lnTo>
                  <a:lnTo>
                    <a:pt x="344" y="1156"/>
                  </a:lnTo>
                  <a:lnTo>
                    <a:pt x="338" y="1143"/>
                  </a:lnTo>
                  <a:lnTo>
                    <a:pt x="337" y="1129"/>
                  </a:lnTo>
                  <a:lnTo>
                    <a:pt x="337" y="1115"/>
                  </a:lnTo>
                  <a:lnTo>
                    <a:pt x="333" y="1100"/>
                  </a:lnTo>
                  <a:lnTo>
                    <a:pt x="313" y="1066"/>
                  </a:lnTo>
                  <a:lnTo>
                    <a:pt x="292" y="1034"/>
                  </a:lnTo>
                  <a:lnTo>
                    <a:pt x="273" y="1001"/>
                  </a:lnTo>
                  <a:lnTo>
                    <a:pt x="272" y="991"/>
                  </a:lnTo>
                  <a:lnTo>
                    <a:pt x="275" y="981"/>
                  </a:lnTo>
                  <a:lnTo>
                    <a:pt x="275" y="971"/>
                  </a:lnTo>
                  <a:lnTo>
                    <a:pt x="263" y="943"/>
                  </a:lnTo>
                  <a:lnTo>
                    <a:pt x="250" y="914"/>
                  </a:lnTo>
                  <a:lnTo>
                    <a:pt x="233" y="886"/>
                  </a:lnTo>
                  <a:lnTo>
                    <a:pt x="226" y="875"/>
                  </a:lnTo>
                  <a:lnTo>
                    <a:pt x="218" y="865"/>
                  </a:lnTo>
                  <a:lnTo>
                    <a:pt x="212" y="853"/>
                  </a:lnTo>
                  <a:lnTo>
                    <a:pt x="212" y="846"/>
                  </a:lnTo>
                  <a:lnTo>
                    <a:pt x="212" y="840"/>
                  </a:lnTo>
                  <a:lnTo>
                    <a:pt x="213" y="833"/>
                  </a:lnTo>
                  <a:lnTo>
                    <a:pt x="215" y="816"/>
                  </a:lnTo>
                  <a:lnTo>
                    <a:pt x="209" y="798"/>
                  </a:lnTo>
                  <a:lnTo>
                    <a:pt x="205" y="788"/>
                  </a:lnTo>
                  <a:lnTo>
                    <a:pt x="204" y="777"/>
                  </a:lnTo>
                  <a:lnTo>
                    <a:pt x="199" y="765"/>
                  </a:lnTo>
                  <a:lnTo>
                    <a:pt x="198" y="762"/>
                  </a:lnTo>
                  <a:lnTo>
                    <a:pt x="198" y="759"/>
                  </a:lnTo>
                  <a:lnTo>
                    <a:pt x="198" y="757"/>
                  </a:lnTo>
                  <a:lnTo>
                    <a:pt x="199" y="754"/>
                  </a:lnTo>
                  <a:lnTo>
                    <a:pt x="201" y="751"/>
                  </a:lnTo>
                  <a:lnTo>
                    <a:pt x="204" y="750"/>
                  </a:lnTo>
                  <a:lnTo>
                    <a:pt x="202" y="750"/>
                  </a:lnTo>
                  <a:lnTo>
                    <a:pt x="201" y="750"/>
                  </a:lnTo>
                  <a:lnTo>
                    <a:pt x="199" y="748"/>
                  </a:lnTo>
                  <a:lnTo>
                    <a:pt x="196" y="745"/>
                  </a:lnTo>
                  <a:lnTo>
                    <a:pt x="195" y="742"/>
                  </a:lnTo>
                  <a:lnTo>
                    <a:pt x="196" y="740"/>
                  </a:lnTo>
                  <a:lnTo>
                    <a:pt x="198" y="737"/>
                  </a:lnTo>
                  <a:lnTo>
                    <a:pt x="199" y="734"/>
                  </a:lnTo>
                  <a:lnTo>
                    <a:pt x="201" y="731"/>
                  </a:lnTo>
                  <a:lnTo>
                    <a:pt x="201" y="727"/>
                  </a:lnTo>
                  <a:lnTo>
                    <a:pt x="199" y="727"/>
                  </a:lnTo>
                  <a:lnTo>
                    <a:pt x="198" y="727"/>
                  </a:lnTo>
                  <a:lnTo>
                    <a:pt x="196" y="725"/>
                  </a:lnTo>
                  <a:lnTo>
                    <a:pt x="195" y="725"/>
                  </a:lnTo>
                  <a:lnTo>
                    <a:pt x="194" y="724"/>
                  </a:lnTo>
                  <a:lnTo>
                    <a:pt x="194" y="710"/>
                  </a:lnTo>
                  <a:lnTo>
                    <a:pt x="194" y="696"/>
                  </a:lnTo>
                  <a:lnTo>
                    <a:pt x="198" y="681"/>
                  </a:lnTo>
                  <a:lnTo>
                    <a:pt x="199" y="670"/>
                  </a:lnTo>
                  <a:lnTo>
                    <a:pt x="196" y="654"/>
                  </a:lnTo>
                  <a:lnTo>
                    <a:pt x="188" y="642"/>
                  </a:lnTo>
                  <a:lnTo>
                    <a:pt x="188" y="640"/>
                  </a:lnTo>
                  <a:lnTo>
                    <a:pt x="188" y="639"/>
                  </a:lnTo>
                  <a:lnTo>
                    <a:pt x="189" y="639"/>
                  </a:lnTo>
                  <a:lnTo>
                    <a:pt x="192" y="637"/>
                  </a:lnTo>
                  <a:lnTo>
                    <a:pt x="194" y="636"/>
                  </a:lnTo>
                  <a:lnTo>
                    <a:pt x="192" y="635"/>
                  </a:lnTo>
                  <a:lnTo>
                    <a:pt x="189" y="632"/>
                  </a:lnTo>
                  <a:lnTo>
                    <a:pt x="188" y="627"/>
                  </a:lnTo>
                  <a:lnTo>
                    <a:pt x="185" y="625"/>
                  </a:lnTo>
                  <a:lnTo>
                    <a:pt x="185" y="616"/>
                  </a:lnTo>
                  <a:lnTo>
                    <a:pt x="189" y="608"/>
                  </a:lnTo>
                  <a:lnTo>
                    <a:pt x="194" y="598"/>
                  </a:lnTo>
                  <a:lnTo>
                    <a:pt x="185" y="598"/>
                  </a:lnTo>
                  <a:lnTo>
                    <a:pt x="177" y="598"/>
                  </a:lnTo>
                  <a:lnTo>
                    <a:pt x="178" y="600"/>
                  </a:lnTo>
                  <a:lnTo>
                    <a:pt x="178" y="603"/>
                  </a:lnTo>
                  <a:lnTo>
                    <a:pt x="178" y="606"/>
                  </a:lnTo>
                  <a:lnTo>
                    <a:pt x="177" y="608"/>
                  </a:lnTo>
                  <a:lnTo>
                    <a:pt x="174" y="610"/>
                  </a:lnTo>
                  <a:lnTo>
                    <a:pt x="172" y="613"/>
                  </a:lnTo>
                  <a:lnTo>
                    <a:pt x="171" y="616"/>
                  </a:lnTo>
                  <a:lnTo>
                    <a:pt x="171" y="619"/>
                  </a:lnTo>
                  <a:lnTo>
                    <a:pt x="172" y="623"/>
                  </a:lnTo>
                  <a:lnTo>
                    <a:pt x="174" y="627"/>
                  </a:lnTo>
                  <a:lnTo>
                    <a:pt x="174" y="630"/>
                  </a:lnTo>
                  <a:lnTo>
                    <a:pt x="174" y="633"/>
                  </a:lnTo>
                  <a:lnTo>
                    <a:pt x="168" y="644"/>
                  </a:lnTo>
                  <a:lnTo>
                    <a:pt x="158" y="653"/>
                  </a:lnTo>
                  <a:lnTo>
                    <a:pt x="145" y="659"/>
                  </a:lnTo>
                  <a:lnTo>
                    <a:pt x="130" y="663"/>
                  </a:lnTo>
                  <a:lnTo>
                    <a:pt x="114" y="667"/>
                  </a:lnTo>
                  <a:lnTo>
                    <a:pt x="97" y="666"/>
                  </a:lnTo>
                  <a:lnTo>
                    <a:pt x="96" y="666"/>
                  </a:lnTo>
                  <a:lnTo>
                    <a:pt x="94" y="663"/>
                  </a:lnTo>
                  <a:lnTo>
                    <a:pt x="94" y="661"/>
                  </a:lnTo>
                  <a:lnTo>
                    <a:pt x="93" y="664"/>
                  </a:lnTo>
                  <a:lnTo>
                    <a:pt x="91" y="666"/>
                  </a:lnTo>
                  <a:lnTo>
                    <a:pt x="90" y="666"/>
                  </a:lnTo>
                  <a:lnTo>
                    <a:pt x="88" y="664"/>
                  </a:lnTo>
                  <a:lnTo>
                    <a:pt x="87" y="663"/>
                  </a:lnTo>
                  <a:lnTo>
                    <a:pt x="86" y="661"/>
                  </a:lnTo>
                  <a:lnTo>
                    <a:pt x="84" y="660"/>
                  </a:lnTo>
                  <a:lnTo>
                    <a:pt x="83" y="657"/>
                  </a:lnTo>
                  <a:lnTo>
                    <a:pt x="81" y="653"/>
                  </a:lnTo>
                  <a:lnTo>
                    <a:pt x="81" y="650"/>
                  </a:lnTo>
                  <a:lnTo>
                    <a:pt x="80" y="646"/>
                  </a:lnTo>
                  <a:lnTo>
                    <a:pt x="79" y="643"/>
                  </a:lnTo>
                  <a:lnTo>
                    <a:pt x="74" y="640"/>
                  </a:lnTo>
                  <a:lnTo>
                    <a:pt x="63" y="632"/>
                  </a:lnTo>
                  <a:lnTo>
                    <a:pt x="52" y="623"/>
                  </a:lnTo>
                  <a:lnTo>
                    <a:pt x="43" y="612"/>
                  </a:lnTo>
                  <a:lnTo>
                    <a:pt x="37" y="598"/>
                  </a:lnTo>
                  <a:lnTo>
                    <a:pt x="39" y="596"/>
                  </a:lnTo>
                  <a:lnTo>
                    <a:pt x="40" y="595"/>
                  </a:lnTo>
                  <a:lnTo>
                    <a:pt x="42" y="593"/>
                  </a:lnTo>
                  <a:lnTo>
                    <a:pt x="43" y="593"/>
                  </a:lnTo>
                  <a:lnTo>
                    <a:pt x="44" y="595"/>
                  </a:lnTo>
                  <a:lnTo>
                    <a:pt x="46" y="595"/>
                  </a:lnTo>
                  <a:lnTo>
                    <a:pt x="49" y="596"/>
                  </a:lnTo>
                  <a:lnTo>
                    <a:pt x="50" y="596"/>
                  </a:lnTo>
                  <a:lnTo>
                    <a:pt x="50" y="599"/>
                  </a:lnTo>
                  <a:lnTo>
                    <a:pt x="50" y="600"/>
                  </a:lnTo>
                  <a:lnTo>
                    <a:pt x="67" y="593"/>
                  </a:lnTo>
                  <a:lnTo>
                    <a:pt x="83" y="583"/>
                  </a:lnTo>
                  <a:lnTo>
                    <a:pt x="97" y="571"/>
                  </a:lnTo>
                  <a:lnTo>
                    <a:pt x="94" y="569"/>
                  </a:lnTo>
                  <a:lnTo>
                    <a:pt x="91" y="568"/>
                  </a:lnTo>
                  <a:lnTo>
                    <a:pt x="88" y="568"/>
                  </a:lnTo>
                  <a:lnTo>
                    <a:pt x="87" y="569"/>
                  </a:lnTo>
                  <a:lnTo>
                    <a:pt x="77" y="572"/>
                  </a:lnTo>
                  <a:lnTo>
                    <a:pt x="67" y="571"/>
                  </a:lnTo>
                  <a:lnTo>
                    <a:pt x="57" y="568"/>
                  </a:lnTo>
                  <a:lnTo>
                    <a:pt x="49" y="569"/>
                  </a:lnTo>
                  <a:lnTo>
                    <a:pt x="46" y="569"/>
                  </a:lnTo>
                  <a:lnTo>
                    <a:pt x="43" y="571"/>
                  </a:lnTo>
                  <a:lnTo>
                    <a:pt x="42" y="572"/>
                  </a:lnTo>
                  <a:lnTo>
                    <a:pt x="39" y="572"/>
                  </a:lnTo>
                  <a:lnTo>
                    <a:pt x="37" y="571"/>
                  </a:lnTo>
                  <a:lnTo>
                    <a:pt x="20" y="554"/>
                  </a:lnTo>
                  <a:lnTo>
                    <a:pt x="2" y="539"/>
                  </a:lnTo>
                  <a:lnTo>
                    <a:pt x="0" y="537"/>
                  </a:lnTo>
                  <a:lnTo>
                    <a:pt x="0" y="534"/>
                  </a:lnTo>
                  <a:lnTo>
                    <a:pt x="0" y="531"/>
                  </a:lnTo>
                  <a:lnTo>
                    <a:pt x="0" y="527"/>
                  </a:lnTo>
                  <a:lnTo>
                    <a:pt x="0" y="522"/>
                  </a:lnTo>
                  <a:lnTo>
                    <a:pt x="2" y="518"/>
                  </a:lnTo>
                  <a:lnTo>
                    <a:pt x="5" y="521"/>
                  </a:lnTo>
                  <a:lnTo>
                    <a:pt x="9" y="522"/>
                  </a:lnTo>
                  <a:lnTo>
                    <a:pt x="12" y="522"/>
                  </a:lnTo>
                  <a:lnTo>
                    <a:pt x="16" y="521"/>
                  </a:lnTo>
                  <a:lnTo>
                    <a:pt x="19" y="519"/>
                  </a:lnTo>
                  <a:lnTo>
                    <a:pt x="23" y="518"/>
                  </a:lnTo>
                  <a:lnTo>
                    <a:pt x="22" y="517"/>
                  </a:lnTo>
                  <a:lnTo>
                    <a:pt x="22" y="514"/>
                  </a:lnTo>
                  <a:lnTo>
                    <a:pt x="23" y="512"/>
                  </a:lnTo>
                  <a:lnTo>
                    <a:pt x="26" y="512"/>
                  </a:lnTo>
                  <a:lnTo>
                    <a:pt x="27" y="511"/>
                  </a:lnTo>
                  <a:lnTo>
                    <a:pt x="29" y="510"/>
                  </a:lnTo>
                  <a:lnTo>
                    <a:pt x="29" y="507"/>
                  </a:lnTo>
                  <a:lnTo>
                    <a:pt x="29" y="505"/>
                  </a:lnTo>
                  <a:lnTo>
                    <a:pt x="36" y="505"/>
                  </a:lnTo>
                  <a:lnTo>
                    <a:pt x="44" y="507"/>
                  </a:lnTo>
                  <a:lnTo>
                    <a:pt x="53" y="505"/>
                  </a:lnTo>
                  <a:lnTo>
                    <a:pt x="56" y="505"/>
                  </a:lnTo>
                  <a:lnTo>
                    <a:pt x="59" y="505"/>
                  </a:lnTo>
                  <a:lnTo>
                    <a:pt x="62" y="507"/>
                  </a:lnTo>
                  <a:lnTo>
                    <a:pt x="66" y="510"/>
                  </a:lnTo>
                  <a:lnTo>
                    <a:pt x="71" y="511"/>
                  </a:lnTo>
                  <a:lnTo>
                    <a:pt x="77" y="510"/>
                  </a:lnTo>
                  <a:lnTo>
                    <a:pt x="84" y="507"/>
                  </a:lnTo>
                  <a:lnTo>
                    <a:pt x="91" y="505"/>
                  </a:lnTo>
                  <a:lnTo>
                    <a:pt x="104" y="508"/>
                  </a:lnTo>
                  <a:lnTo>
                    <a:pt x="115" y="507"/>
                  </a:lnTo>
                  <a:lnTo>
                    <a:pt x="120" y="504"/>
                  </a:lnTo>
                  <a:lnTo>
                    <a:pt x="121" y="501"/>
                  </a:lnTo>
                  <a:lnTo>
                    <a:pt x="123" y="498"/>
                  </a:lnTo>
                  <a:lnTo>
                    <a:pt x="124" y="494"/>
                  </a:lnTo>
                  <a:lnTo>
                    <a:pt x="124" y="490"/>
                  </a:lnTo>
                  <a:lnTo>
                    <a:pt x="123" y="487"/>
                  </a:lnTo>
                  <a:lnTo>
                    <a:pt x="117" y="475"/>
                  </a:lnTo>
                  <a:lnTo>
                    <a:pt x="111" y="466"/>
                  </a:lnTo>
                  <a:lnTo>
                    <a:pt x="106" y="454"/>
                  </a:lnTo>
                  <a:lnTo>
                    <a:pt x="106" y="443"/>
                  </a:lnTo>
                  <a:lnTo>
                    <a:pt x="101" y="443"/>
                  </a:lnTo>
                  <a:lnTo>
                    <a:pt x="98" y="443"/>
                  </a:lnTo>
                  <a:lnTo>
                    <a:pt x="94" y="443"/>
                  </a:lnTo>
                  <a:lnTo>
                    <a:pt x="93" y="441"/>
                  </a:lnTo>
                  <a:lnTo>
                    <a:pt x="86" y="431"/>
                  </a:lnTo>
                  <a:lnTo>
                    <a:pt x="83" y="421"/>
                  </a:lnTo>
                  <a:lnTo>
                    <a:pt x="81" y="409"/>
                  </a:lnTo>
                  <a:lnTo>
                    <a:pt x="81" y="407"/>
                  </a:lnTo>
                  <a:lnTo>
                    <a:pt x="81" y="406"/>
                  </a:lnTo>
                  <a:lnTo>
                    <a:pt x="81" y="403"/>
                  </a:lnTo>
                  <a:lnTo>
                    <a:pt x="80" y="402"/>
                  </a:lnTo>
                  <a:lnTo>
                    <a:pt x="77" y="402"/>
                  </a:lnTo>
                  <a:lnTo>
                    <a:pt x="73" y="402"/>
                  </a:lnTo>
                  <a:lnTo>
                    <a:pt x="69" y="400"/>
                  </a:lnTo>
                  <a:lnTo>
                    <a:pt x="64" y="399"/>
                  </a:lnTo>
                  <a:lnTo>
                    <a:pt x="62" y="396"/>
                  </a:lnTo>
                  <a:lnTo>
                    <a:pt x="59" y="393"/>
                  </a:lnTo>
                  <a:lnTo>
                    <a:pt x="59" y="389"/>
                  </a:lnTo>
                  <a:lnTo>
                    <a:pt x="59" y="383"/>
                  </a:lnTo>
                  <a:lnTo>
                    <a:pt x="59" y="379"/>
                  </a:lnTo>
                  <a:lnTo>
                    <a:pt x="60" y="379"/>
                  </a:lnTo>
                  <a:lnTo>
                    <a:pt x="62" y="379"/>
                  </a:lnTo>
                  <a:lnTo>
                    <a:pt x="63" y="379"/>
                  </a:lnTo>
                  <a:lnTo>
                    <a:pt x="64" y="379"/>
                  </a:lnTo>
                  <a:lnTo>
                    <a:pt x="64" y="377"/>
                  </a:lnTo>
                  <a:lnTo>
                    <a:pt x="64" y="375"/>
                  </a:lnTo>
                  <a:lnTo>
                    <a:pt x="64" y="372"/>
                  </a:lnTo>
                  <a:lnTo>
                    <a:pt x="64" y="370"/>
                  </a:lnTo>
                  <a:lnTo>
                    <a:pt x="64" y="369"/>
                  </a:lnTo>
                  <a:lnTo>
                    <a:pt x="66" y="368"/>
                  </a:lnTo>
                  <a:lnTo>
                    <a:pt x="67" y="366"/>
                  </a:lnTo>
                  <a:lnTo>
                    <a:pt x="76" y="365"/>
                  </a:lnTo>
                  <a:lnTo>
                    <a:pt x="81" y="358"/>
                  </a:lnTo>
                  <a:lnTo>
                    <a:pt x="84" y="350"/>
                  </a:lnTo>
                  <a:lnTo>
                    <a:pt x="87" y="343"/>
                  </a:lnTo>
                  <a:lnTo>
                    <a:pt x="90" y="338"/>
                  </a:lnTo>
                  <a:lnTo>
                    <a:pt x="97" y="338"/>
                  </a:lnTo>
                  <a:lnTo>
                    <a:pt x="104" y="342"/>
                  </a:lnTo>
                  <a:lnTo>
                    <a:pt x="113" y="348"/>
                  </a:lnTo>
                  <a:lnTo>
                    <a:pt x="121" y="348"/>
                  </a:lnTo>
                  <a:lnTo>
                    <a:pt x="125" y="346"/>
                  </a:lnTo>
                  <a:lnTo>
                    <a:pt x="130" y="346"/>
                  </a:lnTo>
                  <a:lnTo>
                    <a:pt x="134" y="348"/>
                  </a:lnTo>
                  <a:lnTo>
                    <a:pt x="137" y="348"/>
                  </a:lnTo>
                  <a:lnTo>
                    <a:pt x="140" y="346"/>
                  </a:lnTo>
                  <a:lnTo>
                    <a:pt x="142" y="345"/>
                  </a:lnTo>
                  <a:lnTo>
                    <a:pt x="152" y="333"/>
                  </a:lnTo>
                  <a:lnTo>
                    <a:pt x="161" y="319"/>
                  </a:lnTo>
                  <a:lnTo>
                    <a:pt x="171" y="308"/>
                  </a:lnTo>
                  <a:lnTo>
                    <a:pt x="188" y="298"/>
                  </a:lnTo>
                  <a:lnTo>
                    <a:pt x="204" y="285"/>
                  </a:lnTo>
                  <a:lnTo>
                    <a:pt x="208" y="275"/>
                  </a:lnTo>
                  <a:lnTo>
                    <a:pt x="213" y="265"/>
                  </a:lnTo>
                  <a:lnTo>
                    <a:pt x="218" y="255"/>
                  </a:lnTo>
                  <a:lnTo>
                    <a:pt x="225" y="251"/>
                  </a:lnTo>
                  <a:lnTo>
                    <a:pt x="233" y="248"/>
                  </a:lnTo>
                  <a:lnTo>
                    <a:pt x="242" y="247"/>
                  </a:lnTo>
                  <a:lnTo>
                    <a:pt x="245" y="245"/>
                  </a:lnTo>
                  <a:lnTo>
                    <a:pt x="245" y="244"/>
                  </a:lnTo>
                  <a:lnTo>
                    <a:pt x="245" y="243"/>
                  </a:lnTo>
                  <a:lnTo>
                    <a:pt x="243" y="240"/>
                  </a:lnTo>
                  <a:lnTo>
                    <a:pt x="242" y="238"/>
                  </a:lnTo>
                  <a:lnTo>
                    <a:pt x="242" y="235"/>
                  </a:lnTo>
                  <a:lnTo>
                    <a:pt x="242" y="234"/>
                  </a:lnTo>
                  <a:lnTo>
                    <a:pt x="253" y="221"/>
                  </a:lnTo>
                  <a:lnTo>
                    <a:pt x="266" y="211"/>
                  </a:lnTo>
                  <a:lnTo>
                    <a:pt x="277" y="201"/>
                  </a:lnTo>
                  <a:lnTo>
                    <a:pt x="275" y="201"/>
                  </a:lnTo>
                  <a:lnTo>
                    <a:pt x="273" y="200"/>
                  </a:lnTo>
                  <a:lnTo>
                    <a:pt x="270" y="199"/>
                  </a:lnTo>
                  <a:lnTo>
                    <a:pt x="269" y="197"/>
                  </a:lnTo>
                  <a:lnTo>
                    <a:pt x="267" y="196"/>
                  </a:lnTo>
                  <a:lnTo>
                    <a:pt x="265" y="196"/>
                  </a:lnTo>
                  <a:lnTo>
                    <a:pt x="265" y="193"/>
                  </a:lnTo>
                  <a:lnTo>
                    <a:pt x="266" y="190"/>
                  </a:lnTo>
                  <a:lnTo>
                    <a:pt x="267" y="187"/>
                  </a:lnTo>
                  <a:lnTo>
                    <a:pt x="269" y="186"/>
                  </a:lnTo>
                  <a:lnTo>
                    <a:pt x="272" y="184"/>
                  </a:lnTo>
                  <a:lnTo>
                    <a:pt x="269" y="183"/>
                  </a:lnTo>
                  <a:lnTo>
                    <a:pt x="266" y="181"/>
                  </a:lnTo>
                  <a:lnTo>
                    <a:pt x="265" y="179"/>
                  </a:lnTo>
                  <a:lnTo>
                    <a:pt x="265" y="176"/>
                  </a:lnTo>
                  <a:lnTo>
                    <a:pt x="265" y="173"/>
                  </a:lnTo>
                  <a:lnTo>
                    <a:pt x="266" y="170"/>
                  </a:lnTo>
                  <a:lnTo>
                    <a:pt x="267" y="169"/>
                  </a:lnTo>
                  <a:lnTo>
                    <a:pt x="269" y="166"/>
                  </a:lnTo>
                  <a:lnTo>
                    <a:pt x="277" y="156"/>
                  </a:lnTo>
                  <a:lnTo>
                    <a:pt x="289" y="150"/>
                  </a:lnTo>
                  <a:lnTo>
                    <a:pt x="303" y="149"/>
                  </a:lnTo>
                  <a:lnTo>
                    <a:pt x="300" y="142"/>
                  </a:lnTo>
                  <a:lnTo>
                    <a:pt x="293" y="139"/>
                  </a:lnTo>
                  <a:lnTo>
                    <a:pt x="286" y="139"/>
                  </a:lnTo>
                  <a:lnTo>
                    <a:pt x="279" y="137"/>
                  </a:lnTo>
                  <a:lnTo>
                    <a:pt x="273" y="135"/>
                  </a:lnTo>
                  <a:lnTo>
                    <a:pt x="273" y="133"/>
                  </a:lnTo>
                  <a:lnTo>
                    <a:pt x="273" y="132"/>
                  </a:lnTo>
                  <a:lnTo>
                    <a:pt x="276" y="130"/>
                  </a:lnTo>
                  <a:lnTo>
                    <a:pt x="277" y="129"/>
                  </a:lnTo>
                  <a:lnTo>
                    <a:pt x="279" y="127"/>
                  </a:lnTo>
                  <a:lnTo>
                    <a:pt x="280" y="126"/>
                  </a:lnTo>
                  <a:lnTo>
                    <a:pt x="282" y="125"/>
                  </a:lnTo>
                  <a:lnTo>
                    <a:pt x="280" y="123"/>
                  </a:lnTo>
                  <a:lnTo>
                    <a:pt x="275" y="122"/>
                  </a:lnTo>
                  <a:lnTo>
                    <a:pt x="269" y="125"/>
                  </a:lnTo>
                  <a:lnTo>
                    <a:pt x="263" y="126"/>
                  </a:lnTo>
                  <a:lnTo>
                    <a:pt x="258" y="123"/>
                  </a:lnTo>
                  <a:lnTo>
                    <a:pt x="252" y="115"/>
                  </a:lnTo>
                  <a:lnTo>
                    <a:pt x="248" y="106"/>
                  </a:lnTo>
                  <a:lnTo>
                    <a:pt x="242" y="96"/>
                  </a:lnTo>
                  <a:lnTo>
                    <a:pt x="246" y="98"/>
                  </a:lnTo>
                  <a:lnTo>
                    <a:pt x="250" y="96"/>
                  </a:lnTo>
                  <a:lnTo>
                    <a:pt x="252" y="96"/>
                  </a:lnTo>
                  <a:lnTo>
                    <a:pt x="253" y="95"/>
                  </a:lnTo>
                  <a:lnTo>
                    <a:pt x="253" y="93"/>
                  </a:lnTo>
                  <a:lnTo>
                    <a:pt x="253" y="92"/>
                  </a:lnTo>
                  <a:lnTo>
                    <a:pt x="250" y="91"/>
                  </a:lnTo>
                  <a:lnTo>
                    <a:pt x="249" y="88"/>
                  </a:lnTo>
                  <a:lnTo>
                    <a:pt x="248" y="85"/>
                  </a:lnTo>
                  <a:lnTo>
                    <a:pt x="246" y="82"/>
                  </a:lnTo>
                  <a:lnTo>
                    <a:pt x="245" y="79"/>
                  </a:lnTo>
                  <a:lnTo>
                    <a:pt x="242" y="78"/>
                  </a:lnTo>
                  <a:lnTo>
                    <a:pt x="246" y="78"/>
                  </a:lnTo>
                  <a:lnTo>
                    <a:pt x="249" y="78"/>
                  </a:lnTo>
                  <a:lnTo>
                    <a:pt x="253" y="78"/>
                  </a:lnTo>
                  <a:lnTo>
                    <a:pt x="256" y="76"/>
                  </a:lnTo>
                  <a:lnTo>
                    <a:pt x="258" y="76"/>
                  </a:lnTo>
                  <a:lnTo>
                    <a:pt x="258" y="75"/>
                  </a:lnTo>
                  <a:lnTo>
                    <a:pt x="259" y="72"/>
                  </a:lnTo>
                  <a:lnTo>
                    <a:pt x="259" y="71"/>
                  </a:lnTo>
                  <a:lnTo>
                    <a:pt x="250" y="64"/>
                  </a:lnTo>
                  <a:lnTo>
                    <a:pt x="246" y="55"/>
                  </a:lnTo>
                  <a:lnTo>
                    <a:pt x="245" y="45"/>
                  </a:lnTo>
                  <a:lnTo>
                    <a:pt x="249" y="38"/>
                  </a:lnTo>
                  <a:lnTo>
                    <a:pt x="259" y="31"/>
                  </a:lnTo>
                  <a:lnTo>
                    <a:pt x="270" y="31"/>
                  </a:lnTo>
                  <a:lnTo>
                    <a:pt x="282" y="34"/>
                  </a:lnTo>
                  <a:lnTo>
                    <a:pt x="294" y="39"/>
                  </a:lnTo>
                  <a:lnTo>
                    <a:pt x="306" y="42"/>
                  </a:lnTo>
                  <a:lnTo>
                    <a:pt x="317" y="44"/>
                  </a:lnTo>
                  <a:lnTo>
                    <a:pt x="330" y="39"/>
                  </a:lnTo>
                  <a:lnTo>
                    <a:pt x="341" y="35"/>
                  </a:lnTo>
                  <a:lnTo>
                    <a:pt x="354" y="31"/>
                  </a:lnTo>
                  <a:lnTo>
                    <a:pt x="367" y="25"/>
                  </a:lnTo>
                  <a:lnTo>
                    <a:pt x="380" y="17"/>
                  </a:lnTo>
                  <a:lnTo>
                    <a:pt x="391" y="4"/>
                  </a:lnTo>
                  <a:lnTo>
                    <a:pt x="398" y="0"/>
                  </a:lnTo>
                  <a:lnTo>
                    <a:pt x="405" y="0"/>
                  </a:lnTo>
                  <a:lnTo>
                    <a:pt x="411" y="3"/>
                  </a:lnTo>
                  <a:lnTo>
                    <a:pt x="415" y="7"/>
                  </a:lnTo>
                  <a:lnTo>
                    <a:pt x="424" y="25"/>
                  </a:lnTo>
                  <a:lnTo>
                    <a:pt x="435" y="39"/>
                  </a:lnTo>
                  <a:lnTo>
                    <a:pt x="449" y="52"/>
                  </a:lnTo>
                  <a:lnTo>
                    <a:pt x="451" y="58"/>
                  </a:lnTo>
                  <a:lnTo>
                    <a:pt x="448" y="65"/>
                  </a:lnTo>
                  <a:lnTo>
                    <a:pt x="444" y="72"/>
                  </a:lnTo>
                  <a:lnTo>
                    <a:pt x="444" y="81"/>
                  </a:lnTo>
                  <a:lnTo>
                    <a:pt x="451" y="91"/>
                  </a:lnTo>
                  <a:lnTo>
                    <a:pt x="459" y="99"/>
                  </a:lnTo>
                  <a:lnTo>
                    <a:pt x="471" y="108"/>
                  </a:lnTo>
                  <a:lnTo>
                    <a:pt x="476" y="113"/>
                  </a:lnTo>
                  <a:lnTo>
                    <a:pt x="476" y="119"/>
                  </a:lnTo>
                  <a:lnTo>
                    <a:pt x="472" y="127"/>
                  </a:lnTo>
                  <a:lnTo>
                    <a:pt x="466" y="135"/>
                  </a:lnTo>
                  <a:lnTo>
                    <a:pt x="463" y="143"/>
                  </a:lnTo>
                  <a:lnTo>
                    <a:pt x="462" y="145"/>
                  </a:lnTo>
                  <a:lnTo>
                    <a:pt x="459" y="146"/>
                  </a:lnTo>
                  <a:lnTo>
                    <a:pt x="456" y="147"/>
                  </a:lnTo>
                  <a:lnTo>
                    <a:pt x="454" y="146"/>
                  </a:lnTo>
                  <a:lnTo>
                    <a:pt x="449" y="143"/>
                  </a:lnTo>
                  <a:lnTo>
                    <a:pt x="445" y="139"/>
                  </a:lnTo>
                  <a:lnTo>
                    <a:pt x="442" y="136"/>
                  </a:lnTo>
                  <a:lnTo>
                    <a:pt x="439" y="135"/>
                  </a:lnTo>
                  <a:lnTo>
                    <a:pt x="435" y="135"/>
                  </a:lnTo>
                  <a:lnTo>
                    <a:pt x="432" y="136"/>
                  </a:lnTo>
                  <a:lnTo>
                    <a:pt x="431" y="137"/>
                  </a:lnTo>
                  <a:lnTo>
                    <a:pt x="431" y="140"/>
                  </a:lnTo>
                  <a:lnTo>
                    <a:pt x="437" y="152"/>
                  </a:lnTo>
                  <a:lnTo>
                    <a:pt x="441" y="163"/>
                  </a:lnTo>
                  <a:lnTo>
                    <a:pt x="441" y="176"/>
                  </a:lnTo>
                  <a:lnTo>
                    <a:pt x="437" y="187"/>
                  </a:lnTo>
                  <a:lnTo>
                    <a:pt x="439" y="187"/>
                  </a:lnTo>
                  <a:lnTo>
                    <a:pt x="442" y="187"/>
                  </a:lnTo>
                  <a:lnTo>
                    <a:pt x="445" y="189"/>
                  </a:lnTo>
                  <a:lnTo>
                    <a:pt x="448" y="190"/>
                  </a:lnTo>
                  <a:lnTo>
                    <a:pt x="451" y="190"/>
                  </a:lnTo>
                  <a:lnTo>
                    <a:pt x="454" y="189"/>
                  </a:lnTo>
                  <a:lnTo>
                    <a:pt x="456" y="187"/>
                  </a:lnTo>
                  <a:lnTo>
                    <a:pt x="459" y="189"/>
                  </a:lnTo>
                  <a:lnTo>
                    <a:pt x="461" y="190"/>
                  </a:lnTo>
                  <a:lnTo>
                    <a:pt x="462" y="193"/>
                  </a:lnTo>
                  <a:lnTo>
                    <a:pt x="463" y="196"/>
                  </a:lnTo>
                  <a:lnTo>
                    <a:pt x="465" y="199"/>
                  </a:lnTo>
                  <a:lnTo>
                    <a:pt x="466" y="201"/>
                  </a:lnTo>
                  <a:lnTo>
                    <a:pt x="468" y="201"/>
                  </a:lnTo>
                  <a:lnTo>
                    <a:pt x="488" y="211"/>
                  </a:lnTo>
                  <a:lnTo>
                    <a:pt x="506" y="221"/>
                  </a:lnTo>
                  <a:lnTo>
                    <a:pt x="522" y="235"/>
                  </a:lnTo>
                  <a:lnTo>
                    <a:pt x="530" y="241"/>
                  </a:lnTo>
                  <a:lnTo>
                    <a:pt x="527" y="244"/>
                  </a:lnTo>
                  <a:lnTo>
                    <a:pt x="526" y="248"/>
                  </a:lnTo>
                  <a:lnTo>
                    <a:pt x="523" y="251"/>
                  </a:lnTo>
                  <a:lnTo>
                    <a:pt x="519" y="255"/>
                  </a:lnTo>
                  <a:lnTo>
                    <a:pt x="516" y="257"/>
                  </a:lnTo>
                  <a:lnTo>
                    <a:pt x="512" y="258"/>
                  </a:lnTo>
                  <a:lnTo>
                    <a:pt x="508" y="261"/>
                  </a:lnTo>
                  <a:lnTo>
                    <a:pt x="505" y="262"/>
                  </a:lnTo>
                  <a:lnTo>
                    <a:pt x="502" y="265"/>
                  </a:lnTo>
                  <a:lnTo>
                    <a:pt x="500" y="268"/>
                  </a:lnTo>
                  <a:lnTo>
                    <a:pt x="500" y="272"/>
                  </a:lnTo>
                  <a:lnTo>
                    <a:pt x="502" y="278"/>
                  </a:lnTo>
                  <a:lnTo>
                    <a:pt x="502" y="282"/>
                  </a:lnTo>
                  <a:lnTo>
                    <a:pt x="500" y="287"/>
                  </a:lnTo>
                  <a:lnTo>
                    <a:pt x="499" y="291"/>
                  </a:lnTo>
                  <a:lnTo>
                    <a:pt x="498" y="294"/>
                  </a:lnTo>
                  <a:lnTo>
                    <a:pt x="496" y="297"/>
                  </a:lnTo>
                  <a:lnTo>
                    <a:pt x="496" y="298"/>
                  </a:lnTo>
                  <a:lnTo>
                    <a:pt x="495" y="301"/>
                  </a:lnTo>
                  <a:lnTo>
                    <a:pt x="495" y="302"/>
                  </a:lnTo>
                  <a:lnTo>
                    <a:pt x="496" y="304"/>
                  </a:lnTo>
                  <a:lnTo>
                    <a:pt x="502" y="309"/>
                  </a:lnTo>
                  <a:lnTo>
                    <a:pt x="508" y="315"/>
                  </a:lnTo>
                  <a:lnTo>
                    <a:pt x="513" y="318"/>
                  </a:lnTo>
                  <a:lnTo>
                    <a:pt x="520" y="316"/>
                  </a:lnTo>
                  <a:lnTo>
                    <a:pt x="522" y="316"/>
                  </a:lnTo>
                  <a:lnTo>
                    <a:pt x="523" y="316"/>
                  </a:lnTo>
                  <a:lnTo>
                    <a:pt x="526" y="321"/>
                  </a:lnTo>
                  <a:lnTo>
                    <a:pt x="529" y="325"/>
                  </a:lnTo>
                  <a:lnTo>
                    <a:pt x="530" y="325"/>
                  </a:lnTo>
                  <a:lnTo>
                    <a:pt x="533" y="325"/>
                  </a:lnTo>
                  <a:lnTo>
                    <a:pt x="535" y="325"/>
                  </a:lnTo>
                  <a:lnTo>
                    <a:pt x="537" y="326"/>
                  </a:lnTo>
                  <a:lnTo>
                    <a:pt x="549" y="335"/>
                  </a:lnTo>
                  <a:lnTo>
                    <a:pt x="562" y="343"/>
                  </a:lnTo>
                  <a:lnTo>
                    <a:pt x="564" y="345"/>
                  </a:lnTo>
                  <a:lnTo>
                    <a:pt x="569" y="346"/>
                  </a:lnTo>
                  <a:lnTo>
                    <a:pt x="573" y="346"/>
                  </a:lnTo>
                  <a:lnTo>
                    <a:pt x="577" y="348"/>
                  </a:lnTo>
                  <a:lnTo>
                    <a:pt x="581" y="350"/>
                  </a:lnTo>
                  <a:lnTo>
                    <a:pt x="586" y="353"/>
                  </a:lnTo>
                  <a:lnTo>
                    <a:pt x="588" y="353"/>
                  </a:lnTo>
                  <a:lnTo>
                    <a:pt x="591" y="353"/>
                  </a:lnTo>
                  <a:lnTo>
                    <a:pt x="594" y="353"/>
                  </a:lnTo>
                  <a:lnTo>
                    <a:pt x="597" y="355"/>
                  </a:lnTo>
                  <a:lnTo>
                    <a:pt x="603" y="358"/>
                  </a:lnTo>
                  <a:lnTo>
                    <a:pt x="610" y="362"/>
                  </a:lnTo>
                  <a:lnTo>
                    <a:pt x="615" y="366"/>
                  </a:lnTo>
                  <a:lnTo>
                    <a:pt x="624" y="368"/>
                  </a:lnTo>
                  <a:lnTo>
                    <a:pt x="625" y="369"/>
                  </a:lnTo>
                  <a:lnTo>
                    <a:pt x="625" y="370"/>
                  </a:lnTo>
                  <a:lnTo>
                    <a:pt x="625" y="372"/>
                  </a:lnTo>
                  <a:lnTo>
                    <a:pt x="627" y="373"/>
                  </a:lnTo>
                  <a:lnTo>
                    <a:pt x="628" y="373"/>
                  </a:lnTo>
                  <a:lnTo>
                    <a:pt x="631" y="373"/>
                  </a:lnTo>
                  <a:lnTo>
                    <a:pt x="634" y="373"/>
                  </a:lnTo>
                  <a:lnTo>
                    <a:pt x="635" y="372"/>
                  </a:lnTo>
                  <a:lnTo>
                    <a:pt x="637" y="370"/>
                  </a:lnTo>
                  <a:lnTo>
                    <a:pt x="637" y="368"/>
                  </a:lnTo>
                  <a:lnTo>
                    <a:pt x="654" y="368"/>
                  </a:lnTo>
                  <a:lnTo>
                    <a:pt x="672" y="370"/>
                  </a:lnTo>
                  <a:lnTo>
                    <a:pt x="677" y="370"/>
                  </a:lnTo>
                  <a:lnTo>
                    <a:pt x="679" y="372"/>
                  </a:lnTo>
                  <a:lnTo>
                    <a:pt x="684" y="375"/>
                  </a:lnTo>
                  <a:lnTo>
                    <a:pt x="685" y="376"/>
                  </a:lnTo>
                  <a:lnTo>
                    <a:pt x="685" y="379"/>
                  </a:lnTo>
                  <a:lnTo>
                    <a:pt x="685" y="380"/>
                  </a:lnTo>
                  <a:lnTo>
                    <a:pt x="685" y="383"/>
                  </a:lnTo>
                  <a:lnTo>
                    <a:pt x="687" y="385"/>
                  </a:lnTo>
                  <a:lnTo>
                    <a:pt x="688" y="386"/>
                  </a:lnTo>
                  <a:lnTo>
                    <a:pt x="689" y="386"/>
                  </a:lnTo>
                  <a:lnTo>
                    <a:pt x="692" y="386"/>
                  </a:lnTo>
                  <a:lnTo>
                    <a:pt x="694" y="386"/>
                  </a:lnTo>
                  <a:lnTo>
                    <a:pt x="695" y="387"/>
                  </a:lnTo>
                  <a:lnTo>
                    <a:pt x="696" y="389"/>
                  </a:lnTo>
                  <a:lnTo>
                    <a:pt x="699" y="390"/>
                  </a:lnTo>
                  <a:lnTo>
                    <a:pt x="701" y="392"/>
                  </a:lnTo>
                  <a:lnTo>
                    <a:pt x="702" y="394"/>
                  </a:lnTo>
                  <a:lnTo>
                    <a:pt x="705" y="397"/>
                  </a:lnTo>
                  <a:lnTo>
                    <a:pt x="708" y="399"/>
                  </a:lnTo>
                  <a:lnTo>
                    <a:pt x="711" y="400"/>
                  </a:lnTo>
                  <a:lnTo>
                    <a:pt x="713" y="400"/>
                  </a:lnTo>
                  <a:lnTo>
                    <a:pt x="716" y="400"/>
                  </a:lnTo>
                  <a:lnTo>
                    <a:pt x="719" y="399"/>
                  </a:lnTo>
                  <a:lnTo>
                    <a:pt x="722" y="397"/>
                  </a:lnTo>
                  <a:lnTo>
                    <a:pt x="723" y="397"/>
                  </a:lnTo>
                  <a:lnTo>
                    <a:pt x="726" y="399"/>
                  </a:lnTo>
                  <a:lnTo>
                    <a:pt x="728" y="402"/>
                  </a:lnTo>
                  <a:lnTo>
                    <a:pt x="731" y="404"/>
                  </a:lnTo>
                  <a:lnTo>
                    <a:pt x="733" y="407"/>
                  </a:lnTo>
                  <a:lnTo>
                    <a:pt x="736" y="407"/>
                  </a:lnTo>
                  <a:lnTo>
                    <a:pt x="742" y="407"/>
                  </a:lnTo>
                  <a:lnTo>
                    <a:pt x="748" y="406"/>
                  </a:lnTo>
                  <a:lnTo>
                    <a:pt x="752" y="406"/>
                  </a:lnTo>
                  <a:lnTo>
                    <a:pt x="758" y="407"/>
                  </a:lnTo>
                  <a:lnTo>
                    <a:pt x="758" y="409"/>
                  </a:lnTo>
                  <a:lnTo>
                    <a:pt x="759" y="410"/>
                  </a:lnTo>
                  <a:lnTo>
                    <a:pt x="762" y="413"/>
                  </a:lnTo>
                  <a:lnTo>
                    <a:pt x="765" y="414"/>
                  </a:lnTo>
                  <a:lnTo>
                    <a:pt x="769" y="414"/>
                  </a:lnTo>
                  <a:lnTo>
                    <a:pt x="773" y="414"/>
                  </a:lnTo>
                  <a:lnTo>
                    <a:pt x="777" y="414"/>
                  </a:lnTo>
                  <a:lnTo>
                    <a:pt x="779" y="413"/>
                  </a:lnTo>
                  <a:lnTo>
                    <a:pt x="780" y="412"/>
                  </a:lnTo>
                  <a:lnTo>
                    <a:pt x="782" y="412"/>
                  </a:lnTo>
                  <a:lnTo>
                    <a:pt x="799" y="413"/>
                  </a:lnTo>
                  <a:lnTo>
                    <a:pt x="817" y="414"/>
                  </a:lnTo>
                  <a:lnTo>
                    <a:pt x="821" y="414"/>
                  </a:lnTo>
                  <a:lnTo>
                    <a:pt x="827" y="414"/>
                  </a:lnTo>
                  <a:lnTo>
                    <a:pt x="831" y="413"/>
                  </a:lnTo>
                  <a:lnTo>
                    <a:pt x="834" y="413"/>
                  </a:lnTo>
                  <a:lnTo>
                    <a:pt x="834" y="410"/>
                  </a:lnTo>
                  <a:lnTo>
                    <a:pt x="836" y="409"/>
                  </a:lnTo>
                  <a:lnTo>
                    <a:pt x="836" y="406"/>
                  </a:lnTo>
                  <a:lnTo>
                    <a:pt x="837" y="404"/>
                  </a:lnTo>
                  <a:lnTo>
                    <a:pt x="841" y="406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" name="Group 67"/>
          <p:cNvGrpSpPr>
            <a:grpSpLocks/>
          </p:cNvGrpSpPr>
          <p:nvPr/>
        </p:nvGrpSpPr>
        <p:grpSpPr bwMode="auto">
          <a:xfrm>
            <a:off x="1828800" y="1524000"/>
            <a:ext cx="5473700" cy="4613275"/>
            <a:chOff x="1044" y="1131"/>
            <a:chExt cx="3448" cy="2906"/>
          </a:xfrm>
        </p:grpSpPr>
        <p:sp>
          <p:nvSpPr>
            <p:cNvPr id="16396" name="Freeform 68"/>
            <p:cNvSpPr>
              <a:spLocks/>
            </p:cNvSpPr>
            <p:nvPr/>
          </p:nvSpPr>
          <p:spPr bwMode="gray">
            <a:xfrm>
              <a:off x="1834" y="3178"/>
              <a:ext cx="94" cy="158"/>
            </a:xfrm>
            <a:custGeom>
              <a:avLst/>
              <a:gdLst>
                <a:gd name="T0" fmla="*/ 24 w 80"/>
                <a:gd name="T1" fmla="*/ 0 h 135"/>
                <a:gd name="T2" fmla="*/ 26 w 80"/>
                <a:gd name="T3" fmla="*/ 0 h 135"/>
                <a:gd name="T4" fmla="*/ 28 w 80"/>
                <a:gd name="T5" fmla="*/ 1 h 135"/>
                <a:gd name="T6" fmla="*/ 32 w 80"/>
                <a:gd name="T7" fmla="*/ 5 h 135"/>
                <a:gd name="T8" fmla="*/ 34 w 80"/>
                <a:gd name="T9" fmla="*/ 7 h 135"/>
                <a:gd name="T10" fmla="*/ 39 w 80"/>
                <a:gd name="T11" fmla="*/ 11 h 135"/>
                <a:gd name="T12" fmla="*/ 41 w 80"/>
                <a:gd name="T13" fmla="*/ 14 h 135"/>
                <a:gd name="T14" fmla="*/ 46 w 80"/>
                <a:gd name="T15" fmla="*/ 15 h 135"/>
                <a:gd name="T16" fmla="*/ 52 w 80"/>
                <a:gd name="T17" fmla="*/ 21 h 135"/>
                <a:gd name="T18" fmla="*/ 55 w 80"/>
                <a:gd name="T19" fmla="*/ 32 h 135"/>
                <a:gd name="T20" fmla="*/ 60 w 80"/>
                <a:gd name="T21" fmla="*/ 41 h 135"/>
                <a:gd name="T22" fmla="*/ 65 w 80"/>
                <a:gd name="T23" fmla="*/ 49 h 135"/>
                <a:gd name="T24" fmla="*/ 75 w 80"/>
                <a:gd name="T25" fmla="*/ 63 h 135"/>
                <a:gd name="T26" fmla="*/ 83 w 80"/>
                <a:gd name="T27" fmla="*/ 76 h 135"/>
                <a:gd name="T28" fmla="*/ 90 w 80"/>
                <a:gd name="T29" fmla="*/ 90 h 135"/>
                <a:gd name="T30" fmla="*/ 94 w 80"/>
                <a:gd name="T31" fmla="*/ 105 h 135"/>
                <a:gd name="T32" fmla="*/ 90 w 80"/>
                <a:gd name="T33" fmla="*/ 122 h 135"/>
                <a:gd name="T34" fmla="*/ 86 w 80"/>
                <a:gd name="T35" fmla="*/ 135 h 135"/>
                <a:gd name="T36" fmla="*/ 75 w 80"/>
                <a:gd name="T37" fmla="*/ 143 h 135"/>
                <a:gd name="T38" fmla="*/ 62 w 80"/>
                <a:gd name="T39" fmla="*/ 146 h 135"/>
                <a:gd name="T40" fmla="*/ 48 w 80"/>
                <a:gd name="T41" fmla="*/ 150 h 135"/>
                <a:gd name="T42" fmla="*/ 49 w 80"/>
                <a:gd name="T43" fmla="*/ 151 h 135"/>
                <a:gd name="T44" fmla="*/ 48 w 80"/>
                <a:gd name="T45" fmla="*/ 152 h 135"/>
                <a:gd name="T46" fmla="*/ 47 w 80"/>
                <a:gd name="T47" fmla="*/ 153 h 135"/>
                <a:gd name="T48" fmla="*/ 46 w 80"/>
                <a:gd name="T49" fmla="*/ 153 h 135"/>
                <a:gd name="T50" fmla="*/ 45 w 80"/>
                <a:gd name="T51" fmla="*/ 156 h 135"/>
                <a:gd name="T52" fmla="*/ 45 w 80"/>
                <a:gd name="T53" fmla="*/ 157 h 135"/>
                <a:gd name="T54" fmla="*/ 42 w 80"/>
                <a:gd name="T55" fmla="*/ 158 h 135"/>
                <a:gd name="T56" fmla="*/ 38 w 80"/>
                <a:gd name="T57" fmla="*/ 157 h 135"/>
                <a:gd name="T58" fmla="*/ 32 w 80"/>
                <a:gd name="T59" fmla="*/ 157 h 135"/>
                <a:gd name="T60" fmla="*/ 27 w 80"/>
                <a:gd name="T61" fmla="*/ 153 h 135"/>
                <a:gd name="T62" fmla="*/ 24 w 80"/>
                <a:gd name="T63" fmla="*/ 151 h 135"/>
                <a:gd name="T64" fmla="*/ 16 w 80"/>
                <a:gd name="T65" fmla="*/ 143 h 135"/>
                <a:gd name="T66" fmla="*/ 11 w 80"/>
                <a:gd name="T67" fmla="*/ 132 h 135"/>
                <a:gd name="T68" fmla="*/ 7 w 80"/>
                <a:gd name="T69" fmla="*/ 122 h 135"/>
                <a:gd name="T70" fmla="*/ 7 w 80"/>
                <a:gd name="T71" fmla="*/ 111 h 135"/>
                <a:gd name="T72" fmla="*/ 9 w 80"/>
                <a:gd name="T73" fmla="*/ 102 h 135"/>
                <a:gd name="T74" fmla="*/ 6 w 80"/>
                <a:gd name="T75" fmla="*/ 91 h 135"/>
                <a:gd name="T76" fmla="*/ 4 w 80"/>
                <a:gd name="T77" fmla="*/ 83 h 135"/>
                <a:gd name="T78" fmla="*/ 0 w 80"/>
                <a:gd name="T79" fmla="*/ 76 h 135"/>
                <a:gd name="T80" fmla="*/ 4 w 80"/>
                <a:gd name="T81" fmla="*/ 69 h 135"/>
                <a:gd name="T82" fmla="*/ 7 w 80"/>
                <a:gd name="T83" fmla="*/ 60 h 135"/>
                <a:gd name="T84" fmla="*/ 11 w 80"/>
                <a:gd name="T85" fmla="*/ 48 h 135"/>
                <a:gd name="T86" fmla="*/ 9 w 80"/>
                <a:gd name="T87" fmla="*/ 36 h 135"/>
                <a:gd name="T88" fmla="*/ 9 w 80"/>
                <a:gd name="T89" fmla="*/ 26 h 135"/>
                <a:gd name="T90" fmla="*/ 9 w 80"/>
                <a:gd name="T91" fmla="*/ 14 h 135"/>
                <a:gd name="T92" fmla="*/ 13 w 80"/>
                <a:gd name="T93" fmla="*/ 6 h 135"/>
                <a:gd name="T94" fmla="*/ 24 w 80"/>
                <a:gd name="T95" fmla="*/ 0 h 13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0"/>
                <a:gd name="T145" fmla="*/ 0 h 135"/>
                <a:gd name="T146" fmla="*/ 80 w 80"/>
                <a:gd name="T147" fmla="*/ 135 h 13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0" h="135">
                  <a:moveTo>
                    <a:pt x="20" y="0"/>
                  </a:moveTo>
                  <a:lnTo>
                    <a:pt x="22" y="0"/>
                  </a:lnTo>
                  <a:lnTo>
                    <a:pt x="24" y="1"/>
                  </a:lnTo>
                  <a:lnTo>
                    <a:pt x="27" y="4"/>
                  </a:lnTo>
                  <a:lnTo>
                    <a:pt x="29" y="6"/>
                  </a:lnTo>
                  <a:lnTo>
                    <a:pt x="33" y="9"/>
                  </a:lnTo>
                  <a:lnTo>
                    <a:pt x="35" y="12"/>
                  </a:lnTo>
                  <a:lnTo>
                    <a:pt x="39" y="13"/>
                  </a:lnTo>
                  <a:lnTo>
                    <a:pt x="44" y="18"/>
                  </a:lnTo>
                  <a:lnTo>
                    <a:pt x="47" y="27"/>
                  </a:lnTo>
                  <a:lnTo>
                    <a:pt x="51" y="35"/>
                  </a:lnTo>
                  <a:lnTo>
                    <a:pt x="55" y="42"/>
                  </a:lnTo>
                  <a:lnTo>
                    <a:pt x="64" y="54"/>
                  </a:lnTo>
                  <a:lnTo>
                    <a:pt x="71" y="65"/>
                  </a:lnTo>
                  <a:lnTo>
                    <a:pt x="77" y="77"/>
                  </a:lnTo>
                  <a:lnTo>
                    <a:pt x="80" y="90"/>
                  </a:lnTo>
                  <a:lnTo>
                    <a:pt x="77" y="104"/>
                  </a:lnTo>
                  <a:lnTo>
                    <a:pt x="73" y="115"/>
                  </a:lnTo>
                  <a:lnTo>
                    <a:pt x="64" y="122"/>
                  </a:lnTo>
                  <a:lnTo>
                    <a:pt x="53" y="125"/>
                  </a:lnTo>
                  <a:lnTo>
                    <a:pt x="41" y="128"/>
                  </a:lnTo>
                  <a:lnTo>
                    <a:pt x="42" y="129"/>
                  </a:lnTo>
                  <a:lnTo>
                    <a:pt x="41" y="130"/>
                  </a:lnTo>
                  <a:lnTo>
                    <a:pt x="40" y="131"/>
                  </a:lnTo>
                  <a:lnTo>
                    <a:pt x="39" y="131"/>
                  </a:lnTo>
                  <a:lnTo>
                    <a:pt x="38" y="133"/>
                  </a:lnTo>
                  <a:lnTo>
                    <a:pt x="38" y="134"/>
                  </a:lnTo>
                  <a:lnTo>
                    <a:pt x="36" y="135"/>
                  </a:lnTo>
                  <a:lnTo>
                    <a:pt x="32" y="134"/>
                  </a:lnTo>
                  <a:lnTo>
                    <a:pt x="27" y="134"/>
                  </a:lnTo>
                  <a:lnTo>
                    <a:pt x="23" y="131"/>
                  </a:lnTo>
                  <a:lnTo>
                    <a:pt x="20" y="129"/>
                  </a:lnTo>
                  <a:lnTo>
                    <a:pt x="14" y="122"/>
                  </a:lnTo>
                  <a:lnTo>
                    <a:pt x="9" y="113"/>
                  </a:lnTo>
                  <a:lnTo>
                    <a:pt x="6" y="104"/>
                  </a:lnTo>
                  <a:lnTo>
                    <a:pt x="6" y="95"/>
                  </a:lnTo>
                  <a:lnTo>
                    <a:pt x="8" y="87"/>
                  </a:lnTo>
                  <a:lnTo>
                    <a:pt x="5" y="78"/>
                  </a:lnTo>
                  <a:lnTo>
                    <a:pt x="3" y="71"/>
                  </a:lnTo>
                  <a:lnTo>
                    <a:pt x="0" y="65"/>
                  </a:lnTo>
                  <a:lnTo>
                    <a:pt x="3" y="59"/>
                  </a:lnTo>
                  <a:lnTo>
                    <a:pt x="6" y="51"/>
                  </a:lnTo>
                  <a:lnTo>
                    <a:pt x="9" y="41"/>
                  </a:lnTo>
                  <a:lnTo>
                    <a:pt x="8" y="31"/>
                  </a:lnTo>
                  <a:lnTo>
                    <a:pt x="8" y="22"/>
                  </a:lnTo>
                  <a:lnTo>
                    <a:pt x="8" y="12"/>
                  </a:lnTo>
                  <a:lnTo>
                    <a:pt x="11" y="5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87C1A1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397" name="Freeform 69"/>
            <p:cNvSpPr>
              <a:spLocks/>
            </p:cNvSpPr>
            <p:nvPr/>
          </p:nvSpPr>
          <p:spPr bwMode="gray">
            <a:xfrm>
              <a:off x="2891" y="3641"/>
              <a:ext cx="65" cy="67"/>
            </a:xfrm>
            <a:custGeom>
              <a:avLst/>
              <a:gdLst>
                <a:gd name="T0" fmla="*/ 0 w 56"/>
                <a:gd name="T1" fmla="*/ 15 h 58"/>
                <a:gd name="T2" fmla="*/ 1 w 56"/>
                <a:gd name="T3" fmla="*/ 9 h 58"/>
                <a:gd name="T4" fmla="*/ 6 w 56"/>
                <a:gd name="T5" fmla="*/ 6 h 58"/>
                <a:gd name="T6" fmla="*/ 8 w 56"/>
                <a:gd name="T7" fmla="*/ 2 h 58"/>
                <a:gd name="T8" fmla="*/ 10 w 56"/>
                <a:gd name="T9" fmla="*/ 2 h 58"/>
                <a:gd name="T10" fmla="*/ 13 w 56"/>
                <a:gd name="T11" fmla="*/ 2 h 58"/>
                <a:gd name="T12" fmla="*/ 15 w 56"/>
                <a:gd name="T13" fmla="*/ 3 h 58"/>
                <a:gd name="T14" fmla="*/ 16 w 56"/>
                <a:gd name="T15" fmla="*/ 7 h 58"/>
                <a:gd name="T16" fmla="*/ 16 w 56"/>
                <a:gd name="T17" fmla="*/ 9 h 58"/>
                <a:gd name="T18" fmla="*/ 16 w 56"/>
                <a:gd name="T19" fmla="*/ 6 h 58"/>
                <a:gd name="T20" fmla="*/ 16 w 56"/>
                <a:gd name="T21" fmla="*/ 2 h 58"/>
                <a:gd name="T22" fmla="*/ 16 w 56"/>
                <a:gd name="T23" fmla="*/ 1 h 58"/>
                <a:gd name="T24" fmla="*/ 17 w 56"/>
                <a:gd name="T25" fmla="*/ 1 h 58"/>
                <a:gd name="T26" fmla="*/ 20 w 56"/>
                <a:gd name="T27" fmla="*/ 2 h 58"/>
                <a:gd name="T28" fmla="*/ 20 w 56"/>
                <a:gd name="T29" fmla="*/ 2 h 58"/>
                <a:gd name="T30" fmla="*/ 21 w 56"/>
                <a:gd name="T31" fmla="*/ 2 h 58"/>
                <a:gd name="T32" fmla="*/ 21 w 56"/>
                <a:gd name="T33" fmla="*/ 1 h 58"/>
                <a:gd name="T34" fmla="*/ 21 w 56"/>
                <a:gd name="T35" fmla="*/ 0 h 58"/>
                <a:gd name="T36" fmla="*/ 23 w 56"/>
                <a:gd name="T37" fmla="*/ 2 h 58"/>
                <a:gd name="T38" fmla="*/ 24 w 56"/>
                <a:gd name="T39" fmla="*/ 7 h 58"/>
                <a:gd name="T40" fmla="*/ 28 w 56"/>
                <a:gd name="T41" fmla="*/ 9 h 58"/>
                <a:gd name="T42" fmla="*/ 30 w 56"/>
                <a:gd name="T43" fmla="*/ 13 h 58"/>
                <a:gd name="T44" fmla="*/ 34 w 56"/>
                <a:gd name="T45" fmla="*/ 14 h 58"/>
                <a:gd name="T46" fmla="*/ 37 w 56"/>
                <a:gd name="T47" fmla="*/ 15 h 58"/>
                <a:gd name="T48" fmla="*/ 46 w 56"/>
                <a:gd name="T49" fmla="*/ 14 h 58"/>
                <a:gd name="T50" fmla="*/ 51 w 56"/>
                <a:gd name="T51" fmla="*/ 14 h 58"/>
                <a:gd name="T52" fmla="*/ 58 w 56"/>
                <a:gd name="T53" fmla="*/ 15 h 58"/>
                <a:gd name="T54" fmla="*/ 65 w 56"/>
                <a:gd name="T55" fmla="*/ 22 h 58"/>
                <a:gd name="T56" fmla="*/ 65 w 56"/>
                <a:gd name="T57" fmla="*/ 21 h 58"/>
                <a:gd name="T58" fmla="*/ 65 w 56"/>
                <a:gd name="T59" fmla="*/ 21 h 58"/>
                <a:gd name="T60" fmla="*/ 65 w 56"/>
                <a:gd name="T61" fmla="*/ 21 h 58"/>
                <a:gd name="T62" fmla="*/ 65 w 56"/>
                <a:gd name="T63" fmla="*/ 22 h 58"/>
                <a:gd name="T64" fmla="*/ 65 w 56"/>
                <a:gd name="T65" fmla="*/ 23 h 58"/>
                <a:gd name="T66" fmla="*/ 65 w 56"/>
                <a:gd name="T67" fmla="*/ 23 h 58"/>
                <a:gd name="T68" fmla="*/ 62 w 56"/>
                <a:gd name="T69" fmla="*/ 28 h 58"/>
                <a:gd name="T70" fmla="*/ 58 w 56"/>
                <a:gd name="T71" fmla="*/ 32 h 58"/>
                <a:gd name="T72" fmla="*/ 55 w 56"/>
                <a:gd name="T73" fmla="*/ 32 h 58"/>
                <a:gd name="T74" fmla="*/ 50 w 56"/>
                <a:gd name="T75" fmla="*/ 32 h 58"/>
                <a:gd name="T76" fmla="*/ 46 w 56"/>
                <a:gd name="T77" fmla="*/ 29 h 58"/>
                <a:gd name="T78" fmla="*/ 51 w 56"/>
                <a:gd name="T79" fmla="*/ 35 h 58"/>
                <a:gd name="T80" fmla="*/ 58 w 56"/>
                <a:gd name="T81" fmla="*/ 42 h 58"/>
                <a:gd name="T82" fmla="*/ 63 w 56"/>
                <a:gd name="T83" fmla="*/ 50 h 58"/>
                <a:gd name="T84" fmla="*/ 65 w 56"/>
                <a:gd name="T85" fmla="*/ 57 h 58"/>
                <a:gd name="T86" fmla="*/ 62 w 56"/>
                <a:gd name="T87" fmla="*/ 67 h 58"/>
                <a:gd name="T88" fmla="*/ 51 w 56"/>
                <a:gd name="T89" fmla="*/ 50 h 58"/>
                <a:gd name="T90" fmla="*/ 36 w 56"/>
                <a:gd name="T91" fmla="*/ 39 h 58"/>
                <a:gd name="T92" fmla="*/ 20 w 56"/>
                <a:gd name="T93" fmla="*/ 29 h 58"/>
                <a:gd name="T94" fmla="*/ 0 w 56"/>
                <a:gd name="T95" fmla="*/ 22 h 58"/>
                <a:gd name="T96" fmla="*/ 0 w 56"/>
                <a:gd name="T97" fmla="*/ 22 h 58"/>
                <a:gd name="T98" fmla="*/ 0 w 56"/>
                <a:gd name="T99" fmla="*/ 20 h 58"/>
                <a:gd name="T100" fmla="*/ 0 w 56"/>
                <a:gd name="T101" fmla="*/ 17 h 58"/>
                <a:gd name="T102" fmla="*/ 0 w 56"/>
                <a:gd name="T103" fmla="*/ 15 h 5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6"/>
                <a:gd name="T157" fmla="*/ 0 h 58"/>
                <a:gd name="T158" fmla="*/ 56 w 56"/>
                <a:gd name="T159" fmla="*/ 58 h 5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6" h="58">
                  <a:moveTo>
                    <a:pt x="0" y="13"/>
                  </a:moveTo>
                  <a:lnTo>
                    <a:pt x="1" y="8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3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4" y="5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1" y="6"/>
                  </a:lnTo>
                  <a:lnTo>
                    <a:pt x="24" y="8"/>
                  </a:lnTo>
                  <a:lnTo>
                    <a:pt x="26" y="11"/>
                  </a:lnTo>
                  <a:lnTo>
                    <a:pt x="29" y="12"/>
                  </a:lnTo>
                  <a:lnTo>
                    <a:pt x="32" y="13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50" y="13"/>
                  </a:lnTo>
                  <a:lnTo>
                    <a:pt x="56" y="19"/>
                  </a:lnTo>
                  <a:lnTo>
                    <a:pt x="56" y="18"/>
                  </a:lnTo>
                  <a:lnTo>
                    <a:pt x="56" y="19"/>
                  </a:lnTo>
                  <a:lnTo>
                    <a:pt x="56" y="20"/>
                  </a:lnTo>
                  <a:lnTo>
                    <a:pt x="53" y="24"/>
                  </a:lnTo>
                  <a:lnTo>
                    <a:pt x="50" y="28"/>
                  </a:lnTo>
                  <a:lnTo>
                    <a:pt x="47" y="28"/>
                  </a:lnTo>
                  <a:lnTo>
                    <a:pt x="43" y="28"/>
                  </a:lnTo>
                  <a:lnTo>
                    <a:pt x="40" y="25"/>
                  </a:lnTo>
                  <a:lnTo>
                    <a:pt x="44" y="30"/>
                  </a:lnTo>
                  <a:lnTo>
                    <a:pt x="50" y="36"/>
                  </a:lnTo>
                  <a:lnTo>
                    <a:pt x="54" y="43"/>
                  </a:lnTo>
                  <a:lnTo>
                    <a:pt x="56" y="49"/>
                  </a:lnTo>
                  <a:lnTo>
                    <a:pt x="53" y="58"/>
                  </a:lnTo>
                  <a:lnTo>
                    <a:pt x="44" y="43"/>
                  </a:lnTo>
                  <a:lnTo>
                    <a:pt x="31" y="34"/>
                  </a:lnTo>
                  <a:lnTo>
                    <a:pt x="17" y="25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87C1A1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398" name="Freeform 70"/>
            <p:cNvSpPr>
              <a:spLocks/>
            </p:cNvSpPr>
            <p:nvPr/>
          </p:nvSpPr>
          <p:spPr bwMode="gray">
            <a:xfrm>
              <a:off x="3601" y="3773"/>
              <a:ext cx="26" cy="42"/>
            </a:xfrm>
            <a:custGeom>
              <a:avLst/>
              <a:gdLst>
                <a:gd name="T0" fmla="*/ 4 w 22"/>
                <a:gd name="T1" fmla="*/ 14 h 36"/>
                <a:gd name="T2" fmla="*/ 2 w 22"/>
                <a:gd name="T3" fmla="*/ 21 h 36"/>
                <a:gd name="T4" fmla="*/ 0 w 22"/>
                <a:gd name="T5" fmla="*/ 28 h 36"/>
                <a:gd name="T6" fmla="*/ 4 w 22"/>
                <a:gd name="T7" fmla="*/ 36 h 36"/>
                <a:gd name="T8" fmla="*/ 8 w 22"/>
                <a:gd name="T9" fmla="*/ 41 h 36"/>
                <a:gd name="T10" fmla="*/ 15 w 22"/>
                <a:gd name="T11" fmla="*/ 42 h 36"/>
                <a:gd name="T12" fmla="*/ 18 w 22"/>
                <a:gd name="T13" fmla="*/ 41 h 36"/>
                <a:gd name="T14" fmla="*/ 20 w 22"/>
                <a:gd name="T15" fmla="*/ 36 h 36"/>
                <a:gd name="T16" fmla="*/ 22 w 22"/>
                <a:gd name="T17" fmla="*/ 33 h 36"/>
                <a:gd name="T18" fmla="*/ 22 w 22"/>
                <a:gd name="T19" fmla="*/ 28 h 36"/>
                <a:gd name="T20" fmla="*/ 22 w 22"/>
                <a:gd name="T21" fmla="*/ 26 h 36"/>
                <a:gd name="T22" fmla="*/ 20 w 22"/>
                <a:gd name="T23" fmla="*/ 23 h 36"/>
                <a:gd name="T24" fmla="*/ 20 w 22"/>
                <a:gd name="T25" fmla="*/ 23 h 36"/>
                <a:gd name="T26" fmla="*/ 19 w 22"/>
                <a:gd name="T27" fmla="*/ 23 h 36"/>
                <a:gd name="T28" fmla="*/ 17 w 22"/>
                <a:gd name="T29" fmla="*/ 26 h 36"/>
                <a:gd name="T30" fmla="*/ 15 w 22"/>
                <a:gd name="T31" fmla="*/ 27 h 36"/>
                <a:gd name="T32" fmla="*/ 15 w 22"/>
                <a:gd name="T33" fmla="*/ 27 h 36"/>
                <a:gd name="T34" fmla="*/ 13 w 22"/>
                <a:gd name="T35" fmla="*/ 27 h 36"/>
                <a:gd name="T36" fmla="*/ 15 w 22"/>
                <a:gd name="T37" fmla="*/ 19 h 36"/>
                <a:gd name="T38" fmla="*/ 19 w 22"/>
                <a:gd name="T39" fmla="*/ 9 h 36"/>
                <a:gd name="T40" fmla="*/ 26 w 22"/>
                <a:gd name="T41" fmla="*/ 2 h 36"/>
                <a:gd name="T42" fmla="*/ 22 w 22"/>
                <a:gd name="T43" fmla="*/ 0 h 36"/>
                <a:gd name="T44" fmla="*/ 19 w 22"/>
                <a:gd name="T45" fmla="*/ 0 h 36"/>
                <a:gd name="T46" fmla="*/ 15 w 22"/>
                <a:gd name="T47" fmla="*/ 0 h 36"/>
                <a:gd name="T48" fmla="*/ 12 w 22"/>
                <a:gd name="T49" fmla="*/ 1 h 36"/>
                <a:gd name="T50" fmla="*/ 11 w 22"/>
                <a:gd name="T51" fmla="*/ 5 h 36"/>
                <a:gd name="T52" fmla="*/ 8 w 22"/>
                <a:gd name="T53" fmla="*/ 7 h 36"/>
                <a:gd name="T54" fmla="*/ 6 w 22"/>
                <a:gd name="T55" fmla="*/ 9 h 36"/>
                <a:gd name="T56" fmla="*/ 4 w 22"/>
                <a:gd name="T57" fmla="*/ 14 h 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2"/>
                <a:gd name="T88" fmla="*/ 0 h 36"/>
                <a:gd name="T89" fmla="*/ 22 w 22"/>
                <a:gd name="T90" fmla="*/ 36 h 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2" h="36">
                  <a:moveTo>
                    <a:pt x="3" y="12"/>
                  </a:moveTo>
                  <a:lnTo>
                    <a:pt x="2" y="18"/>
                  </a:lnTo>
                  <a:lnTo>
                    <a:pt x="0" y="24"/>
                  </a:lnTo>
                  <a:lnTo>
                    <a:pt x="3" y="31"/>
                  </a:lnTo>
                  <a:lnTo>
                    <a:pt x="7" y="35"/>
                  </a:lnTo>
                  <a:lnTo>
                    <a:pt x="13" y="36"/>
                  </a:lnTo>
                  <a:lnTo>
                    <a:pt x="15" y="35"/>
                  </a:lnTo>
                  <a:lnTo>
                    <a:pt x="17" y="31"/>
                  </a:lnTo>
                  <a:lnTo>
                    <a:pt x="19" y="28"/>
                  </a:lnTo>
                  <a:lnTo>
                    <a:pt x="19" y="24"/>
                  </a:lnTo>
                  <a:lnTo>
                    <a:pt x="19" y="22"/>
                  </a:lnTo>
                  <a:lnTo>
                    <a:pt x="17" y="20"/>
                  </a:lnTo>
                  <a:lnTo>
                    <a:pt x="16" y="20"/>
                  </a:lnTo>
                  <a:lnTo>
                    <a:pt x="14" y="22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3" y="16"/>
                  </a:lnTo>
                  <a:lnTo>
                    <a:pt x="16" y="8"/>
                  </a:lnTo>
                  <a:lnTo>
                    <a:pt x="22" y="2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5" y="8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rgbClr val="87C1A1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399" name="Freeform 71"/>
            <p:cNvSpPr>
              <a:spLocks/>
            </p:cNvSpPr>
            <p:nvPr/>
          </p:nvSpPr>
          <p:spPr bwMode="gray">
            <a:xfrm>
              <a:off x="3787" y="3477"/>
              <a:ext cx="71" cy="146"/>
            </a:xfrm>
            <a:custGeom>
              <a:avLst/>
              <a:gdLst>
                <a:gd name="T0" fmla="*/ 27 w 60"/>
                <a:gd name="T1" fmla="*/ 123 h 125"/>
                <a:gd name="T2" fmla="*/ 26 w 60"/>
                <a:gd name="T3" fmla="*/ 120 h 125"/>
                <a:gd name="T4" fmla="*/ 25 w 60"/>
                <a:gd name="T5" fmla="*/ 120 h 125"/>
                <a:gd name="T6" fmla="*/ 19 w 60"/>
                <a:gd name="T7" fmla="*/ 65 h 125"/>
                <a:gd name="T8" fmla="*/ 47 w 60"/>
                <a:gd name="T9" fmla="*/ 49 h 125"/>
                <a:gd name="T10" fmla="*/ 49 w 60"/>
                <a:gd name="T11" fmla="*/ 41 h 125"/>
                <a:gd name="T12" fmla="*/ 47 w 60"/>
                <a:gd name="T13" fmla="*/ 44 h 125"/>
                <a:gd name="T14" fmla="*/ 43 w 60"/>
                <a:gd name="T15" fmla="*/ 42 h 125"/>
                <a:gd name="T16" fmla="*/ 36 w 60"/>
                <a:gd name="T17" fmla="*/ 34 h 125"/>
                <a:gd name="T18" fmla="*/ 40 w 60"/>
                <a:gd name="T19" fmla="*/ 4 h 125"/>
                <a:gd name="T20" fmla="*/ 45 w 60"/>
                <a:gd name="T21" fmla="*/ 0 h 125"/>
                <a:gd name="T22" fmla="*/ 50 w 60"/>
                <a:gd name="T23" fmla="*/ 0 h 125"/>
                <a:gd name="T24" fmla="*/ 52 w 60"/>
                <a:gd name="T25" fmla="*/ 13 h 125"/>
                <a:gd name="T26" fmla="*/ 46 w 60"/>
                <a:gd name="T27" fmla="*/ 26 h 125"/>
                <a:gd name="T28" fmla="*/ 52 w 60"/>
                <a:gd name="T29" fmla="*/ 34 h 125"/>
                <a:gd name="T30" fmla="*/ 52 w 60"/>
                <a:gd name="T31" fmla="*/ 39 h 125"/>
                <a:gd name="T32" fmla="*/ 59 w 60"/>
                <a:gd name="T33" fmla="*/ 33 h 125"/>
                <a:gd name="T34" fmla="*/ 67 w 60"/>
                <a:gd name="T35" fmla="*/ 39 h 125"/>
                <a:gd name="T36" fmla="*/ 66 w 60"/>
                <a:gd name="T37" fmla="*/ 60 h 125"/>
                <a:gd name="T38" fmla="*/ 59 w 60"/>
                <a:gd name="T39" fmla="*/ 63 h 125"/>
                <a:gd name="T40" fmla="*/ 56 w 60"/>
                <a:gd name="T41" fmla="*/ 70 h 125"/>
                <a:gd name="T42" fmla="*/ 71 w 60"/>
                <a:gd name="T43" fmla="*/ 97 h 125"/>
                <a:gd name="T44" fmla="*/ 54 w 60"/>
                <a:gd name="T45" fmla="*/ 82 h 125"/>
                <a:gd name="T46" fmla="*/ 39 w 60"/>
                <a:gd name="T47" fmla="*/ 99 h 125"/>
                <a:gd name="T48" fmla="*/ 52 w 60"/>
                <a:gd name="T49" fmla="*/ 135 h 125"/>
                <a:gd name="T50" fmla="*/ 56 w 60"/>
                <a:gd name="T51" fmla="*/ 144 h 125"/>
                <a:gd name="T52" fmla="*/ 52 w 60"/>
                <a:gd name="T53" fmla="*/ 146 h 125"/>
                <a:gd name="T54" fmla="*/ 45 w 60"/>
                <a:gd name="T55" fmla="*/ 141 h 125"/>
                <a:gd name="T56" fmla="*/ 36 w 60"/>
                <a:gd name="T57" fmla="*/ 135 h 125"/>
                <a:gd name="T58" fmla="*/ 32 w 60"/>
                <a:gd name="T59" fmla="*/ 130 h 125"/>
                <a:gd name="T60" fmla="*/ 32 w 60"/>
                <a:gd name="T61" fmla="*/ 137 h 125"/>
                <a:gd name="T62" fmla="*/ 31 w 60"/>
                <a:gd name="T63" fmla="*/ 141 h 125"/>
                <a:gd name="T64" fmla="*/ 25 w 60"/>
                <a:gd name="T65" fmla="*/ 137 h 125"/>
                <a:gd name="T66" fmla="*/ 19 w 60"/>
                <a:gd name="T67" fmla="*/ 130 h 125"/>
                <a:gd name="T68" fmla="*/ 12 w 60"/>
                <a:gd name="T69" fmla="*/ 132 h 125"/>
                <a:gd name="T70" fmla="*/ 6 w 60"/>
                <a:gd name="T71" fmla="*/ 132 h 125"/>
                <a:gd name="T72" fmla="*/ 2 w 60"/>
                <a:gd name="T73" fmla="*/ 123 h 125"/>
                <a:gd name="T74" fmla="*/ 2 w 60"/>
                <a:gd name="T75" fmla="*/ 117 h 125"/>
                <a:gd name="T76" fmla="*/ 6 w 60"/>
                <a:gd name="T77" fmla="*/ 120 h 125"/>
                <a:gd name="T78" fmla="*/ 11 w 60"/>
                <a:gd name="T79" fmla="*/ 123 h 125"/>
                <a:gd name="T80" fmla="*/ 28 w 60"/>
                <a:gd name="T81" fmla="*/ 127 h 125"/>
                <a:gd name="T82" fmla="*/ 32 w 60"/>
                <a:gd name="T83" fmla="*/ 124 h 125"/>
                <a:gd name="T84" fmla="*/ 34 w 60"/>
                <a:gd name="T85" fmla="*/ 123 h 12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0"/>
                <a:gd name="T130" fmla="*/ 0 h 125"/>
                <a:gd name="T131" fmla="*/ 60 w 60"/>
                <a:gd name="T132" fmla="*/ 125 h 12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0" h="125">
                  <a:moveTo>
                    <a:pt x="28" y="105"/>
                  </a:moveTo>
                  <a:lnTo>
                    <a:pt x="24" y="105"/>
                  </a:lnTo>
                  <a:lnTo>
                    <a:pt x="23" y="105"/>
                  </a:lnTo>
                  <a:lnTo>
                    <a:pt x="22" y="105"/>
                  </a:lnTo>
                  <a:lnTo>
                    <a:pt x="22" y="104"/>
                  </a:lnTo>
                  <a:lnTo>
                    <a:pt x="22" y="103"/>
                  </a:lnTo>
                  <a:lnTo>
                    <a:pt x="21" y="103"/>
                  </a:lnTo>
                  <a:lnTo>
                    <a:pt x="23" y="87"/>
                  </a:lnTo>
                  <a:lnTo>
                    <a:pt x="22" y="71"/>
                  </a:lnTo>
                  <a:lnTo>
                    <a:pt x="16" y="56"/>
                  </a:lnTo>
                  <a:lnTo>
                    <a:pt x="28" y="51"/>
                  </a:lnTo>
                  <a:lnTo>
                    <a:pt x="39" y="44"/>
                  </a:lnTo>
                  <a:lnTo>
                    <a:pt x="40" y="42"/>
                  </a:lnTo>
                  <a:lnTo>
                    <a:pt x="41" y="40"/>
                  </a:lnTo>
                  <a:lnTo>
                    <a:pt x="42" y="38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0" y="38"/>
                  </a:lnTo>
                  <a:lnTo>
                    <a:pt x="39" y="38"/>
                  </a:lnTo>
                  <a:lnTo>
                    <a:pt x="38" y="36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8"/>
                  </a:lnTo>
                  <a:lnTo>
                    <a:pt x="30" y="29"/>
                  </a:lnTo>
                  <a:lnTo>
                    <a:pt x="28" y="21"/>
                  </a:lnTo>
                  <a:lnTo>
                    <a:pt x="30" y="11"/>
                  </a:lnTo>
                  <a:lnTo>
                    <a:pt x="34" y="3"/>
                  </a:lnTo>
                  <a:lnTo>
                    <a:pt x="35" y="1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4" y="3"/>
                  </a:lnTo>
                  <a:lnTo>
                    <a:pt x="44" y="6"/>
                  </a:lnTo>
                  <a:lnTo>
                    <a:pt x="44" y="11"/>
                  </a:lnTo>
                  <a:lnTo>
                    <a:pt x="42" y="15"/>
                  </a:lnTo>
                  <a:lnTo>
                    <a:pt x="40" y="18"/>
                  </a:lnTo>
                  <a:lnTo>
                    <a:pt x="39" y="22"/>
                  </a:lnTo>
                  <a:lnTo>
                    <a:pt x="40" y="24"/>
                  </a:lnTo>
                  <a:lnTo>
                    <a:pt x="41" y="27"/>
                  </a:lnTo>
                  <a:lnTo>
                    <a:pt x="44" y="29"/>
                  </a:lnTo>
                  <a:lnTo>
                    <a:pt x="45" y="32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4" y="32"/>
                  </a:lnTo>
                  <a:lnTo>
                    <a:pt x="44" y="30"/>
                  </a:lnTo>
                  <a:lnTo>
                    <a:pt x="50" y="28"/>
                  </a:lnTo>
                  <a:lnTo>
                    <a:pt x="54" y="27"/>
                  </a:lnTo>
                  <a:lnTo>
                    <a:pt x="60" y="26"/>
                  </a:lnTo>
                  <a:lnTo>
                    <a:pt x="57" y="33"/>
                  </a:lnTo>
                  <a:lnTo>
                    <a:pt x="57" y="41"/>
                  </a:lnTo>
                  <a:lnTo>
                    <a:pt x="57" y="48"/>
                  </a:lnTo>
                  <a:lnTo>
                    <a:pt x="56" y="51"/>
                  </a:lnTo>
                  <a:lnTo>
                    <a:pt x="54" y="52"/>
                  </a:lnTo>
                  <a:lnTo>
                    <a:pt x="52" y="53"/>
                  </a:lnTo>
                  <a:lnTo>
                    <a:pt x="50" y="54"/>
                  </a:lnTo>
                  <a:lnTo>
                    <a:pt x="48" y="56"/>
                  </a:lnTo>
                  <a:lnTo>
                    <a:pt x="47" y="58"/>
                  </a:lnTo>
                  <a:lnTo>
                    <a:pt x="47" y="60"/>
                  </a:lnTo>
                  <a:lnTo>
                    <a:pt x="51" y="68"/>
                  </a:lnTo>
                  <a:lnTo>
                    <a:pt x="57" y="75"/>
                  </a:lnTo>
                  <a:lnTo>
                    <a:pt x="60" y="83"/>
                  </a:lnTo>
                  <a:lnTo>
                    <a:pt x="54" y="80"/>
                  </a:lnTo>
                  <a:lnTo>
                    <a:pt x="50" y="75"/>
                  </a:lnTo>
                  <a:lnTo>
                    <a:pt x="46" y="70"/>
                  </a:lnTo>
                  <a:lnTo>
                    <a:pt x="41" y="65"/>
                  </a:lnTo>
                  <a:lnTo>
                    <a:pt x="35" y="74"/>
                  </a:lnTo>
                  <a:lnTo>
                    <a:pt x="33" y="85"/>
                  </a:lnTo>
                  <a:lnTo>
                    <a:pt x="33" y="95"/>
                  </a:lnTo>
                  <a:lnTo>
                    <a:pt x="38" y="106"/>
                  </a:lnTo>
                  <a:lnTo>
                    <a:pt x="44" y="116"/>
                  </a:lnTo>
                  <a:lnTo>
                    <a:pt x="51" y="123"/>
                  </a:lnTo>
                  <a:lnTo>
                    <a:pt x="50" y="123"/>
                  </a:lnTo>
                  <a:lnTo>
                    <a:pt x="47" y="123"/>
                  </a:lnTo>
                  <a:lnTo>
                    <a:pt x="46" y="124"/>
                  </a:lnTo>
                  <a:lnTo>
                    <a:pt x="45" y="125"/>
                  </a:lnTo>
                  <a:lnTo>
                    <a:pt x="44" y="125"/>
                  </a:lnTo>
                  <a:lnTo>
                    <a:pt x="42" y="125"/>
                  </a:lnTo>
                  <a:lnTo>
                    <a:pt x="40" y="123"/>
                  </a:lnTo>
                  <a:lnTo>
                    <a:pt x="38" y="121"/>
                  </a:lnTo>
                  <a:lnTo>
                    <a:pt x="34" y="119"/>
                  </a:lnTo>
                  <a:lnTo>
                    <a:pt x="33" y="117"/>
                  </a:lnTo>
                  <a:lnTo>
                    <a:pt x="30" y="116"/>
                  </a:lnTo>
                  <a:lnTo>
                    <a:pt x="29" y="112"/>
                  </a:lnTo>
                  <a:lnTo>
                    <a:pt x="30" y="110"/>
                  </a:lnTo>
                  <a:lnTo>
                    <a:pt x="27" y="111"/>
                  </a:lnTo>
                  <a:lnTo>
                    <a:pt x="26" y="112"/>
                  </a:lnTo>
                  <a:lnTo>
                    <a:pt x="26" y="115"/>
                  </a:lnTo>
                  <a:lnTo>
                    <a:pt x="27" y="117"/>
                  </a:lnTo>
                  <a:lnTo>
                    <a:pt x="27" y="118"/>
                  </a:lnTo>
                  <a:lnTo>
                    <a:pt x="28" y="121"/>
                  </a:lnTo>
                  <a:lnTo>
                    <a:pt x="26" y="121"/>
                  </a:lnTo>
                  <a:lnTo>
                    <a:pt x="23" y="119"/>
                  </a:lnTo>
                  <a:lnTo>
                    <a:pt x="22" y="118"/>
                  </a:lnTo>
                  <a:lnTo>
                    <a:pt x="21" y="117"/>
                  </a:lnTo>
                  <a:lnTo>
                    <a:pt x="20" y="115"/>
                  </a:lnTo>
                  <a:lnTo>
                    <a:pt x="18" y="112"/>
                  </a:lnTo>
                  <a:lnTo>
                    <a:pt x="16" y="111"/>
                  </a:lnTo>
                  <a:lnTo>
                    <a:pt x="14" y="111"/>
                  </a:lnTo>
                  <a:lnTo>
                    <a:pt x="12" y="112"/>
                  </a:lnTo>
                  <a:lnTo>
                    <a:pt x="10" y="113"/>
                  </a:lnTo>
                  <a:lnTo>
                    <a:pt x="9" y="113"/>
                  </a:lnTo>
                  <a:lnTo>
                    <a:pt x="6" y="115"/>
                  </a:lnTo>
                  <a:lnTo>
                    <a:pt x="5" y="113"/>
                  </a:lnTo>
                  <a:lnTo>
                    <a:pt x="3" y="111"/>
                  </a:lnTo>
                  <a:lnTo>
                    <a:pt x="2" y="109"/>
                  </a:lnTo>
                  <a:lnTo>
                    <a:pt x="2" y="105"/>
                  </a:lnTo>
                  <a:lnTo>
                    <a:pt x="0" y="103"/>
                  </a:lnTo>
                  <a:lnTo>
                    <a:pt x="0" y="101"/>
                  </a:lnTo>
                  <a:lnTo>
                    <a:pt x="2" y="100"/>
                  </a:lnTo>
                  <a:lnTo>
                    <a:pt x="3" y="100"/>
                  </a:lnTo>
                  <a:lnTo>
                    <a:pt x="4" y="100"/>
                  </a:lnTo>
                  <a:lnTo>
                    <a:pt x="5" y="103"/>
                  </a:lnTo>
                  <a:lnTo>
                    <a:pt x="6" y="104"/>
                  </a:lnTo>
                  <a:lnTo>
                    <a:pt x="8" y="104"/>
                  </a:lnTo>
                  <a:lnTo>
                    <a:pt x="9" y="105"/>
                  </a:lnTo>
                  <a:lnTo>
                    <a:pt x="11" y="106"/>
                  </a:lnTo>
                  <a:lnTo>
                    <a:pt x="11" y="107"/>
                  </a:lnTo>
                  <a:lnTo>
                    <a:pt x="24" y="109"/>
                  </a:lnTo>
                  <a:lnTo>
                    <a:pt x="26" y="107"/>
                  </a:lnTo>
                  <a:lnTo>
                    <a:pt x="27" y="106"/>
                  </a:lnTo>
                  <a:lnTo>
                    <a:pt x="28" y="106"/>
                  </a:lnTo>
                  <a:lnTo>
                    <a:pt x="29" y="105"/>
                  </a:lnTo>
                  <a:lnTo>
                    <a:pt x="28" y="105"/>
                  </a:lnTo>
                  <a:close/>
                </a:path>
              </a:pathLst>
            </a:custGeom>
            <a:solidFill>
              <a:srgbClr val="87C1A1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00" name="Freeform 72"/>
            <p:cNvSpPr>
              <a:spLocks/>
            </p:cNvSpPr>
            <p:nvPr/>
          </p:nvSpPr>
          <p:spPr bwMode="gray">
            <a:xfrm>
              <a:off x="3934" y="3598"/>
              <a:ext cx="301" cy="167"/>
            </a:xfrm>
            <a:custGeom>
              <a:avLst/>
              <a:gdLst>
                <a:gd name="T0" fmla="*/ 165 w 257"/>
                <a:gd name="T1" fmla="*/ 148 h 142"/>
                <a:gd name="T2" fmla="*/ 131 w 257"/>
                <a:gd name="T3" fmla="*/ 129 h 142"/>
                <a:gd name="T4" fmla="*/ 122 w 257"/>
                <a:gd name="T5" fmla="*/ 122 h 142"/>
                <a:gd name="T6" fmla="*/ 115 w 257"/>
                <a:gd name="T7" fmla="*/ 132 h 142"/>
                <a:gd name="T8" fmla="*/ 112 w 257"/>
                <a:gd name="T9" fmla="*/ 141 h 142"/>
                <a:gd name="T10" fmla="*/ 102 w 257"/>
                <a:gd name="T11" fmla="*/ 153 h 142"/>
                <a:gd name="T12" fmla="*/ 81 w 257"/>
                <a:gd name="T13" fmla="*/ 136 h 142"/>
                <a:gd name="T14" fmla="*/ 75 w 257"/>
                <a:gd name="T15" fmla="*/ 121 h 142"/>
                <a:gd name="T16" fmla="*/ 78 w 257"/>
                <a:gd name="T17" fmla="*/ 111 h 142"/>
                <a:gd name="T18" fmla="*/ 64 w 257"/>
                <a:gd name="T19" fmla="*/ 99 h 142"/>
                <a:gd name="T20" fmla="*/ 55 w 257"/>
                <a:gd name="T21" fmla="*/ 86 h 142"/>
                <a:gd name="T22" fmla="*/ 54 w 257"/>
                <a:gd name="T23" fmla="*/ 79 h 142"/>
                <a:gd name="T24" fmla="*/ 46 w 257"/>
                <a:gd name="T25" fmla="*/ 91 h 142"/>
                <a:gd name="T26" fmla="*/ 19 w 257"/>
                <a:gd name="T27" fmla="*/ 94 h 142"/>
                <a:gd name="T28" fmla="*/ 26 w 257"/>
                <a:gd name="T29" fmla="*/ 89 h 142"/>
                <a:gd name="T30" fmla="*/ 36 w 257"/>
                <a:gd name="T31" fmla="*/ 85 h 142"/>
                <a:gd name="T32" fmla="*/ 27 w 257"/>
                <a:gd name="T33" fmla="*/ 71 h 142"/>
                <a:gd name="T34" fmla="*/ 34 w 257"/>
                <a:gd name="T35" fmla="*/ 64 h 142"/>
                <a:gd name="T36" fmla="*/ 69 w 257"/>
                <a:gd name="T37" fmla="*/ 72 h 142"/>
                <a:gd name="T38" fmla="*/ 71 w 257"/>
                <a:gd name="T39" fmla="*/ 64 h 142"/>
                <a:gd name="T40" fmla="*/ 18 w 257"/>
                <a:gd name="T41" fmla="*/ 42 h 142"/>
                <a:gd name="T42" fmla="*/ 5 w 257"/>
                <a:gd name="T43" fmla="*/ 35 h 142"/>
                <a:gd name="T44" fmla="*/ 0 w 257"/>
                <a:gd name="T45" fmla="*/ 22 h 142"/>
                <a:gd name="T46" fmla="*/ 2 w 257"/>
                <a:gd name="T47" fmla="*/ 13 h 142"/>
                <a:gd name="T48" fmla="*/ 12 w 257"/>
                <a:gd name="T49" fmla="*/ 16 h 142"/>
                <a:gd name="T50" fmla="*/ 20 w 257"/>
                <a:gd name="T51" fmla="*/ 25 h 142"/>
                <a:gd name="T52" fmla="*/ 25 w 257"/>
                <a:gd name="T53" fmla="*/ 28 h 142"/>
                <a:gd name="T54" fmla="*/ 22 w 257"/>
                <a:gd name="T55" fmla="*/ 34 h 142"/>
                <a:gd name="T56" fmla="*/ 30 w 257"/>
                <a:gd name="T57" fmla="*/ 34 h 142"/>
                <a:gd name="T58" fmla="*/ 39 w 257"/>
                <a:gd name="T59" fmla="*/ 22 h 142"/>
                <a:gd name="T60" fmla="*/ 47 w 257"/>
                <a:gd name="T61" fmla="*/ 22 h 142"/>
                <a:gd name="T62" fmla="*/ 69 w 257"/>
                <a:gd name="T63" fmla="*/ 2 h 142"/>
                <a:gd name="T64" fmla="*/ 108 w 257"/>
                <a:gd name="T65" fmla="*/ 14 h 142"/>
                <a:gd name="T66" fmla="*/ 144 w 257"/>
                <a:gd name="T67" fmla="*/ 24 h 142"/>
                <a:gd name="T68" fmla="*/ 143 w 257"/>
                <a:gd name="T69" fmla="*/ 34 h 142"/>
                <a:gd name="T70" fmla="*/ 151 w 257"/>
                <a:gd name="T71" fmla="*/ 42 h 142"/>
                <a:gd name="T72" fmla="*/ 144 w 257"/>
                <a:gd name="T73" fmla="*/ 78 h 142"/>
                <a:gd name="T74" fmla="*/ 159 w 257"/>
                <a:gd name="T75" fmla="*/ 98 h 142"/>
                <a:gd name="T76" fmla="*/ 171 w 257"/>
                <a:gd name="T77" fmla="*/ 94 h 142"/>
                <a:gd name="T78" fmla="*/ 177 w 257"/>
                <a:gd name="T79" fmla="*/ 103 h 142"/>
                <a:gd name="T80" fmla="*/ 178 w 257"/>
                <a:gd name="T81" fmla="*/ 115 h 142"/>
                <a:gd name="T82" fmla="*/ 186 w 257"/>
                <a:gd name="T83" fmla="*/ 119 h 142"/>
                <a:gd name="T84" fmla="*/ 203 w 257"/>
                <a:gd name="T85" fmla="*/ 99 h 142"/>
                <a:gd name="T86" fmla="*/ 217 w 257"/>
                <a:gd name="T87" fmla="*/ 89 h 142"/>
                <a:gd name="T88" fmla="*/ 219 w 257"/>
                <a:gd name="T89" fmla="*/ 78 h 142"/>
                <a:gd name="T90" fmla="*/ 255 w 257"/>
                <a:gd name="T91" fmla="*/ 71 h 142"/>
                <a:gd name="T92" fmla="*/ 264 w 257"/>
                <a:gd name="T93" fmla="*/ 62 h 142"/>
                <a:gd name="T94" fmla="*/ 276 w 257"/>
                <a:gd name="T95" fmla="*/ 60 h 142"/>
                <a:gd name="T96" fmla="*/ 288 w 257"/>
                <a:gd name="T97" fmla="*/ 45 h 142"/>
                <a:gd name="T98" fmla="*/ 296 w 257"/>
                <a:gd name="T99" fmla="*/ 35 h 142"/>
                <a:gd name="T100" fmla="*/ 301 w 257"/>
                <a:gd name="T101" fmla="*/ 38 h 142"/>
                <a:gd name="T102" fmla="*/ 288 w 257"/>
                <a:gd name="T103" fmla="*/ 82 h 142"/>
                <a:gd name="T104" fmla="*/ 267 w 257"/>
                <a:gd name="T105" fmla="*/ 121 h 142"/>
                <a:gd name="T106" fmla="*/ 255 w 257"/>
                <a:gd name="T107" fmla="*/ 156 h 14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57"/>
                <a:gd name="T163" fmla="*/ 0 h 142"/>
                <a:gd name="T164" fmla="*/ 257 w 257"/>
                <a:gd name="T165" fmla="*/ 142 h 14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57" h="142">
                  <a:moveTo>
                    <a:pt x="216" y="142"/>
                  </a:moveTo>
                  <a:lnTo>
                    <a:pt x="191" y="136"/>
                  </a:lnTo>
                  <a:lnTo>
                    <a:pt x="165" y="132"/>
                  </a:lnTo>
                  <a:lnTo>
                    <a:pt x="141" y="126"/>
                  </a:lnTo>
                  <a:lnTo>
                    <a:pt x="117" y="118"/>
                  </a:lnTo>
                  <a:lnTo>
                    <a:pt x="115" y="116"/>
                  </a:lnTo>
                  <a:lnTo>
                    <a:pt x="114" y="114"/>
                  </a:lnTo>
                  <a:lnTo>
                    <a:pt x="112" y="110"/>
                  </a:lnTo>
                  <a:lnTo>
                    <a:pt x="111" y="108"/>
                  </a:lnTo>
                  <a:lnTo>
                    <a:pt x="109" y="106"/>
                  </a:lnTo>
                  <a:lnTo>
                    <a:pt x="106" y="104"/>
                  </a:lnTo>
                  <a:lnTo>
                    <a:pt x="104" y="104"/>
                  </a:lnTo>
                  <a:lnTo>
                    <a:pt x="102" y="106"/>
                  </a:lnTo>
                  <a:lnTo>
                    <a:pt x="99" y="107"/>
                  </a:lnTo>
                  <a:lnTo>
                    <a:pt x="98" y="109"/>
                  </a:lnTo>
                  <a:lnTo>
                    <a:pt x="98" y="112"/>
                  </a:lnTo>
                  <a:lnTo>
                    <a:pt x="98" y="114"/>
                  </a:lnTo>
                  <a:lnTo>
                    <a:pt x="98" y="116"/>
                  </a:lnTo>
                  <a:lnTo>
                    <a:pt x="98" y="119"/>
                  </a:lnTo>
                  <a:lnTo>
                    <a:pt x="96" y="120"/>
                  </a:lnTo>
                  <a:lnTo>
                    <a:pt x="93" y="122"/>
                  </a:lnTo>
                  <a:lnTo>
                    <a:pt x="92" y="126"/>
                  </a:lnTo>
                  <a:lnTo>
                    <a:pt x="90" y="127"/>
                  </a:lnTo>
                  <a:lnTo>
                    <a:pt x="87" y="130"/>
                  </a:lnTo>
                  <a:lnTo>
                    <a:pt x="85" y="130"/>
                  </a:lnTo>
                  <a:lnTo>
                    <a:pt x="82" y="130"/>
                  </a:lnTo>
                  <a:lnTo>
                    <a:pt x="75" y="124"/>
                  </a:lnTo>
                  <a:lnTo>
                    <a:pt x="69" y="116"/>
                  </a:lnTo>
                  <a:lnTo>
                    <a:pt x="64" y="109"/>
                  </a:lnTo>
                  <a:lnTo>
                    <a:pt x="63" y="107"/>
                  </a:lnTo>
                  <a:lnTo>
                    <a:pt x="63" y="104"/>
                  </a:lnTo>
                  <a:lnTo>
                    <a:pt x="64" y="103"/>
                  </a:lnTo>
                  <a:lnTo>
                    <a:pt x="65" y="101"/>
                  </a:lnTo>
                  <a:lnTo>
                    <a:pt x="67" y="98"/>
                  </a:lnTo>
                  <a:lnTo>
                    <a:pt x="68" y="96"/>
                  </a:lnTo>
                  <a:lnTo>
                    <a:pt x="67" y="94"/>
                  </a:lnTo>
                  <a:lnTo>
                    <a:pt x="64" y="91"/>
                  </a:lnTo>
                  <a:lnTo>
                    <a:pt x="61" y="89"/>
                  </a:lnTo>
                  <a:lnTo>
                    <a:pt x="58" y="86"/>
                  </a:lnTo>
                  <a:lnTo>
                    <a:pt x="55" y="84"/>
                  </a:lnTo>
                  <a:lnTo>
                    <a:pt x="52" y="82"/>
                  </a:lnTo>
                  <a:lnTo>
                    <a:pt x="51" y="78"/>
                  </a:lnTo>
                  <a:lnTo>
                    <a:pt x="50" y="76"/>
                  </a:lnTo>
                  <a:lnTo>
                    <a:pt x="47" y="73"/>
                  </a:lnTo>
                  <a:lnTo>
                    <a:pt x="46" y="70"/>
                  </a:lnTo>
                  <a:lnTo>
                    <a:pt x="46" y="67"/>
                  </a:lnTo>
                  <a:lnTo>
                    <a:pt x="46" y="62"/>
                  </a:lnTo>
                  <a:lnTo>
                    <a:pt x="46" y="67"/>
                  </a:lnTo>
                  <a:lnTo>
                    <a:pt x="45" y="70"/>
                  </a:lnTo>
                  <a:lnTo>
                    <a:pt x="44" y="72"/>
                  </a:lnTo>
                  <a:lnTo>
                    <a:pt x="41" y="74"/>
                  </a:lnTo>
                  <a:lnTo>
                    <a:pt x="39" y="77"/>
                  </a:lnTo>
                  <a:lnTo>
                    <a:pt x="33" y="82"/>
                  </a:lnTo>
                  <a:lnTo>
                    <a:pt x="25" y="84"/>
                  </a:lnTo>
                  <a:lnTo>
                    <a:pt x="17" y="82"/>
                  </a:lnTo>
                  <a:lnTo>
                    <a:pt x="16" y="80"/>
                  </a:lnTo>
                  <a:lnTo>
                    <a:pt x="16" y="79"/>
                  </a:lnTo>
                  <a:lnTo>
                    <a:pt x="17" y="78"/>
                  </a:lnTo>
                  <a:lnTo>
                    <a:pt x="20" y="77"/>
                  </a:lnTo>
                  <a:lnTo>
                    <a:pt x="22" y="76"/>
                  </a:lnTo>
                  <a:lnTo>
                    <a:pt x="25" y="74"/>
                  </a:lnTo>
                  <a:lnTo>
                    <a:pt x="27" y="74"/>
                  </a:lnTo>
                  <a:lnTo>
                    <a:pt x="29" y="73"/>
                  </a:lnTo>
                  <a:lnTo>
                    <a:pt x="31" y="72"/>
                  </a:lnTo>
                  <a:lnTo>
                    <a:pt x="32" y="71"/>
                  </a:lnTo>
                  <a:lnTo>
                    <a:pt x="32" y="68"/>
                  </a:lnTo>
                  <a:lnTo>
                    <a:pt x="29" y="62"/>
                  </a:lnTo>
                  <a:lnTo>
                    <a:pt x="23" y="60"/>
                  </a:lnTo>
                  <a:lnTo>
                    <a:pt x="16" y="59"/>
                  </a:lnTo>
                  <a:lnTo>
                    <a:pt x="10" y="56"/>
                  </a:lnTo>
                  <a:lnTo>
                    <a:pt x="20" y="53"/>
                  </a:lnTo>
                  <a:lnTo>
                    <a:pt x="29" y="54"/>
                  </a:lnTo>
                  <a:lnTo>
                    <a:pt x="39" y="58"/>
                  </a:lnTo>
                  <a:lnTo>
                    <a:pt x="49" y="61"/>
                  </a:lnTo>
                  <a:lnTo>
                    <a:pt x="58" y="62"/>
                  </a:lnTo>
                  <a:lnTo>
                    <a:pt x="59" y="61"/>
                  </a:lnTo>
                  <a:lnTo>
                    <a:pt x="59" y="60"/>
                  </a:lnTo>
                  <a:lnTo>
                    <a:pt x="61" y="58"/>
                  </a:lnTo>
                  <a:lnTo>
                    <a:pt x="62" y="55"/>
                  </a:lnTo>
                  <a:lnTo>
                    <a:pt x="61" y="54"/>
                  </a:lnTo>
                  <a:lnTo>
                    <a:pt x="61" y="53"/>
                  </a:lnTo>
                  <a:lnTo>
                    <a:pt x="46" y="45"/>
                  </a:lnTo>
                  <a:lnTo>
                    <a:pt x="31" y="39"/>
                  </a:lnTo>
                  <a:lnTo>
                    <a:pt x="15" y="36"/>
                  </a:lnTo>
                  <a:lnTo>
                    <a:pt x="12" y="35"/>
                  </a:lnTo>
                  <a:lnTo>
                    <a:pt x="9" y="33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2" y="11"/>
                  </a:lnTo>
                  <a:lnTo>
                    <a:pt x="5" y="11"/>
                  </a:lnTo>
                  <a:lnTo>
                    <a:pt x="8" y="11"/>
                  </a:lnTo>
                  <a:lnTo>
                    <a:pt x="9" y="12"/>
                  </a:lnTo>
                  <a:lnTo>
                    <a:pt x="10" y="14"/>
                  </a:lnTo>
                  <a:lnTo>
                    <a:pt x="12" y="17"/>
                  </a:lnTo>
                  <a:lnTo>
                    <a:pt x="15" y="21"/>
                  </a:lnTo>
                  <a:lnTo>
                    <a:pt x="16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1" y="21"/>
                  </a:lnTo>
                  <a:lnTo>
                    <a:pt x="21" y="24"/>
                  </a:lnTo>
                  <a:lnTo>
                    <a:pt x="21" y="25"/>
                  </a:lnTo>
                  <a:lnTo>
                    <a:pt x="20" y="26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22" y="30"/>
                  </a:lnTo>
                  <a:lnTo>
                    <a:pt x="25" y="30"/>
                  </a:lnTo>
                  <a:lnTo>
                    <a:pt x="26" y="29"/>
                  </a:lnTo>
                  <a:lnTo>
                    <a:pt x="28" y="26"/>
                  </a:lnTo>
                  <a:lnTo>
                    <a:pt x="29" y="24"/>
                  </a:lnTo>
                  <a:lnTo>
                    <a:pt x="31" y="21"/>
                  </a:lnTo>
                  <a:lnTo>
                    <a:pt x="33" y="19"/>
                  </a:lnTo>
                  <a:lnTo>
                    <a:pt x="34" y="19"/>
                  </a:lnTo>
                  <a:lnTo>
                    <a:pt x="37" y="19"/>
                  </a:lnTo>
                  <a:lnTo>
                    <a:pt x="39" y="19"/>
                  </a:lnTo>
                  <a:lnTo>
                    <a:pt x="40" y="19"/>
                  </a:lnTo>
                  <a:lnTo>
                    <a:pt x="41" y="19"/>
                  </a:lnTo>
                  <a:lnTo>
                    <a:pt x="47" y="13"/>
                  </a:lnTo>
                  <a:lnTo>
                    <a:pt x="53" y="7"/>
                  </a:lnTo>
                  <a:lnTo>
                    <a:pt x="59" y="2"/>
                  </a:lnTo>
                  <a:lnTo>
                    <a:pt x="65" y="0"/>
                  </a:lnTo>
                  <a:lnTo>
                    <a:pt x="70" y="2"/>
                  </a:lnTo>
                  <a:lnTo>
                    <a:pt x="81" y="9"/>
                  </a:lnTo>
                  <a:lnTo>
                    <a:pt x="92" y="12"/>
                  </a:lnTo>
                  <a:lnTo>
                    <a:pt x="103" y="13"/>
                  </a:lnTo>
                  <a:lnTo>
                    <a:pt x="114" y="14"/>
                  </a:lnTo>
                  <a:lnTo>
                    <a:pt x="123" y="19"/>
                  </a:lnTo>
                  <a:lnTo>
                    <a:pt x="123" y="20"/>
                  </a:lnTo>
                  <a:lnTo>
                    <a:pt x="123" y="23"/>
                  </a:lnTo>
                  <a:lnTo>
                    <a:pt x="122" y="25"/>
                  </a:lnTo>
                  <a:lnTo>
                    <a:pt x="122" y="26"/>
                  </a:lnTo>
                  <a:lnTo>
                    <a:pt x="122" y="29"/>
                  </a:lnTo>
                  <a:lnTo>
                    <a:pt x="123" y="31"/>
                  </a:lnTo>
                  <a:lnTo>
                    <a:pt x="126" y="32"/>
                  </a:lnTo>
                  <a:lnTo>
                    <a:pt x="127" y="33"/>
                  </a:lnTo>
                  <a:lnTo>
                    <a:pt x="129" y="36"/>
                  </a:lnTo>
                  <a:lnTo>
                    <a:pt x="129" y="37"/>
                  </a:lnTo>
                  <a:lnTo>
                    <a:pt x="129" y="39"/>
                  </a:lnTo>
                  <a:lnTo>
                    <a:pt x="123" y="53"/>
                  </a:lnTo>
                  <a:lnTo>
                    <a:pt x="123" y="66"/>
                  </a:lnTo>
                  <a:lnTo>
                    <a:pt x="129" y="77"/>
                  </a:lnTo>
                  <a:lnTo>
                    <a:pt x="136" y="85"/>
                  </a:lnTo>
                  <a:lnTo>
                    <a:pt x="136" y="84"/>
                  </a:lnTo>
                  <a:lnTo>
                    <a:pt x="136" y="83"/>
                  </a:lnTo>
                  <a:lnTo>
                    <a:pt x="138" y="82"/>
                  </a:lnTo>
                  <a:lnTo>
                    <a:pt x="140" y="80"/>
                  </a:lnTo>
                  <a:lnTo>
                    <a:pt x="142" y="80"/>
                  </a:lnTo>
                  <a:lnTo>
                    <a:pt x="146" y="80"/>
                  </a:lnTo>
                  <a:lnTo>
                    <a:pt x="148" y="82"/>
                  </a:lnTo>
                  <a:lnTo>
                    <a:pt x="150" y="83"/>
                  </a:lnTo>
                  <a:lnTo>
                    <a:pt x="151" y="85"/>
                  </a:lnTo>
                  <a:lnTo>
                    <a:pt x="151" y="88"/>
                  </a:lnTo>
                  <a:lnTo>
                    <a:pt x="151" y="90"/>
                  </a:lnTo>
                  <a:lnTo>
                    <a:pt x="151" y="92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3" y="100"/>
                  </a:lnTo>
                  <a:lnTo>
                    <a:pt x="156" y="101"/>
                  </a:lnTo>
                  <a:lnTo>
                    <a:pt x="157" y="101"/>
                  </a:lnTo>
                  <a:lnTo>
                    <a:pt x="159" y="101"/>
                  </a:lnTo>
                  <a:lnTo>
                    <a:pt x="161" y="100"/>
                  </a:lnTo>
                  <a:lnTo>
                    <a:pt x="165" y="95"/>
                  </a:lnTo>
                  <a:lnTo>
                    <a:pt x="169" y="90"/>
                  </a:lnTo>
                  <a:lnTo>
                    <a:pt x="173" y="84"/>
                  </a:lnTo>
                  <a:lnTo>
                    <a:pt x="177" y="80"/>
                  </a:lnTo>
                  <a:lnTo>
                    <a:pt x="183" y="78"/>
                  </a:lnTo>
                  <a:lnTo>
                    <a:pt x="185" y="77"/>
                  </a:lnTo>
                  <a:lnTo>
                    <a:pt x="185" y="76"/>
                  </a:lnTo>
                  <a:lnTo>
                    <a:pt x="186" y="73"/>
                  </a:lnTo>
                  <a:lnTo>
                    <a:pt x="186" y="71"/>
                  </a:lnTo>
                  <a:lnTo>
                    <a:pt x="186" y="68"/>
                  </a:lnTo>
                  <a:lnTo>
                    <a:pt x="187" y="66"/>
                  </a:lnTo>
                  <a:lnTo>
                    <a:pt x="194" y="64"/>
                  </a:lnTo>
                  <a:lnTo>
                    <a:pt x="201" y="62"/>
                  </a:lnTo>
                  <a:lnTo>
                    <a:pt x="210" y="62"/>
                  </a:lnTo>
                  <a:lnTo>
                    <a:pt x="218" y="60"/>
                  </a:lnTo>
                  <a:lnTo>
                    <a:pt x="221" y="59"/>
                  </a:lnTo>
                  <a:lnTo>
                    <a:pt x="222" y="56"/>
                  </a:lnTo>
                  <a:lnTo>
                    <a:pt x="224" y="54"/>
                  </a:lnTo>
                  <a:lnTo>
                    <a:pt x="225" y="53"/>
                  </a:lnTo>
                  <a:lnTo>
                    <a:pt x="228" y="51"/>
                  </a:lnTo>
                  <a:lnTo>
                    <a:pt x="231" y="51"/>
                  </a:lnTo>
                  <a:lnTo>
                    <a:pt x="234" y="51"/>
                  </a:lnTo>
                  <a:lnTo>
                    <a:pt x="236" y="51"/>
                  </a:lnTo>
                  <a:lnTo>
                    <a:pt x="239" y="51"/>
                  </a:lnTo>
                  <a:lnTo>
                    <a:pt x="241" y="50"/>
                  </a:lnTo>
                  <a:lnTo>
                    <a:pt x="245" y="45"/>
                  </a:lnTo>
                  <a:lnTo>
                    <a:pt x="246" y="38"/>
                  </a:lnTo>
                  <a:lnTo>
                    <a:pt x="246" y="31"/>
                  </a:lnTo>
                  <a:lnTo>
                    <a:pt x="248" y="31"/>
                  </a:lnTo>
                  <a:lnTo>
                    <a:pt x="251" y="30"/>
                  </a:lnTo>
                  <a:lnTo>
                    <a:pt x="253" y="30"/>
                  </a:lnTo>
                  <a:lnTo>
                    <a:pt x="254" y="29"/>
                  </a:lnTo>
                  <a:lnTo>
                    <a:pt x="256" y="29"/>
                  </a:lnTo>
                  <a:lnTo>
                    <a:pt x="257" y="29"/>
                  </a:lnTo>
                  <a:lnTo>
                    <a:pt x="257" y="32"/>
                  </a:lnTo>
                  <a:lnTo>
                    <a:pt x="257" y="39"/>
                  </a:lnTo>
                  <a:lnTo>
                    <a:pt x="256" y="49"/>
                  </a:lnTo>
                  <a:lnTo>
                    <a:pt x="251" y="60"/>
                  </a:lnTo>
                  <a:lnTo>
                    <a:pt x="246" y="70"/>
                  </a:lnTo>
                  <a:lnTo>
                    <a:pt x="240" y="79"/>
                  </a:lnTo>
                  <a:lnTo>
                    <a:pt x="234" y="89"/>
                  </a:lnTo>
                  <a:lnTo>
                    <a:pt x="229" y="97"/>
                  </a:lnTo>
                  <a:lnTo>
                    <a:pt x="228" y="103"/>
                  </a:lnTo>
                  <a:lnTo>
                    <a:pt x="225" y="109"/>
                  </a:lnTo>
                  <a:lnTo>
                    <a:pt x="224" y="116"/>
                  </a:lnTo>
                  <a:lnTo>
                    <a:pt x="221" y="125"/>
                  </a:lnTo>
                  <a:lnTo>
                    <a:pt x="218" y="133"/>
                  </a:lnTo>
                  <a:lnTo>
                    <a:pt x="217" y="139"/>
                  </a:lnTo>
                  <a:lnTo>
                    <a:pt x="216" y="142"/>
                  </a:lnTo>
                  <a:close/>
                </a:path>
              </a:pathLst>
            </a:custGeom>
            <a:solidFill>
              <a:srgbClr val="87C1A1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01" name="Freeform 73"/>
            <p:cNvSpPr>
              <a:spLocks/>
            </p:cNvSpPr>
            <p:nvPr/>
          </p:nvSpPr>
          <p:spPr bwMode="gray">
            <a:xfrm>
              <a:off x="3029" y="2749"/>
              <a:ext cx="101" cy="72"/>
            </a:xfrm>
            <a:custGeom>
              <a:avLst/>
              <a:gdLst>
                <a:gd name="T0" fmla="*/ 28 w 86"/>
                <a:gd name="T1" fmla="*/ 13 h 62"/>
                <a:gd name="T2" fmla="*/ 32 w 86"/>
                <a:gd name="T3" fmla="*/ 13 h 62"/>
                <a:gd name="T4" fmla="*/ 35 w 86"/>
                <a:gd name="T5" fmla="*/ 12 h 62"/>
                <a:gd name="T6" fmla="*/ 39 w 86"/>
                <a:gd name="T7" fmla="*/ 8 h 62"/>
                <a:gd name="T8" fmla="*/ 42 w 86"/>
                <a:gd name="T9" fmla="*/ 6 h 62"/>
                <a:gd name="T10" fmla="*/ 45 w 86"/>
                <a:gd name="T11" fmla="*/ 3 h 62"/>
                <a:gd name="T12" fmla="*/ 49 w 86"/>
                <a:gd name="T13" fmla="*/ 1 h 62"/>
                <a:gd name="T14" fmla="*/ 68 w 86"/>
                <a:gd name="T15" fmla="*/ 0 h 62"/>
                <a:gd name="T16" fmla="*/ 85 w 86"/>
                <a:gd name="T17" fmla="*/ 1 h 62"/>
                <a:gd name="T18" fmla="*/ 101 w 86"/>
                <a:gd name="T19" fmla="*/ 6 h 62"/>
                <a:gd name="T20" fmla="*/ 101 w 86"/>
                <a:gd name="T21" fmla="*/ 7 h 62"/>
                <a:gd name="T22" fmla="*/ 101 w 86"/>
                <a:gd name="T23" fmla="*/ 10 h 62"/>
                <a:gd name="T24" fmla="*/ 101 w 86"/>
                <a:gd name="T25" fmla="*/ 12 h 62"/>
                <a:gd name="T26" fmla="*/ 100 w 86"/>
                <a:gd name="T27" fmla="*/ 13 h 62"/>
                <a:gd name="T28" fmla="*/ 90 w 86"/>
                <a:gd name="T29" fmla="*/ 24 h 62"/>
                <a:gd name="T30" fmla="*/ 82 w 86"/>
                <a:gd name="T31" fmla="*/ 37 h 62"/>
                <a:gd name="T32" fmla="*/ 76 w 86"/>
                <a:gd name="T33" fmla="*/ 51 h 62"/>
                <a:gd name="T34" fmla="*/ 70 w 86"/>
                <a:gd name="T35" fmla="*/ 59 h 62"/>
                <a:gd name="T36" fmla="*/ 63 w 86"/>
                <a:gd name="T37" fmla="*/ 67 h 62"/>
                <a:gd name="T38" fmla="*/ 55 w 86"/>
                <a:gd name="T39" fmla="*/ 72 h 62"/>
                <a:gd name="T40" fmla="*/ 43 w 86"/>
                <a:gd name="T41" fmla="*/ 72 h 62"/>
                <a:gd name="T42" fmla="*/ 32 w 86"/>
                <a:gd name="T43" fmla="*/ 69 h 62"/>
                <a:gd name="T44" fmla="*/ 21 w 86"/>
                <a:gd name="T45" fmla="*/ 63 h 62"/>
                <a:gd name="T46" fmla="*/ 8 w 86"/>
                <a:gd name="T47" fmla="*/ 60 h 62"/>
                <a:gd name="T48" fmla="*/ 2 w 86"/>
                <a:gd name="T49" fmla="*/ 58 h 62"/>
                <a:gd name="T50" fmla="*/ 0 w 86"/>
                <a:gd name="T51" fmla="*/ 49 h 62"/>
                <a:gd name="T52" fmla="*/ 0 w 86"/>
                <a:gd name="T53" fmla="*/ 42 h 62"/>
                <a:gd name="T54" fmla="*/ 4 w 86"/>
                <a:gd name="T55" fmla="*/ 37 h 62"/>
                <a:gd name="T56" fmla="*/ 9 w 86"/>
                <a:gd name="T57" fmla="*/ 33 h 62"/>
                <a:gd name="T58" fmla="*/ 14 w 86"/>
                <a:gd name="T59" fmla="*/ 26 h 62"/>
                <a:gd name="T60" fmla="*/ 16 w 86"/>
                <a:gd name="T61" fmla="*/ 19 h 62"/>
                <a:gd name="T62" fmla="*/ 21 w 86"/>
                <a:gd name="T63" fmla="*/ 14 h 62"/>
                <a:gd name="T64" fmla="*/ 28 w 86"/>
                <a:gd name="T65" fmla="*/ 12 h 62"/>
                <a:gd name="T66" fmla="*/ 28 w 86"/>
                <a:gd name="T67" fmla="*/ 13 h 62"/>
                <a:gd name="T68" fmla="*/ 28 w 86"/>
                <a:gd name="T69" fmla="*/ 13 h 6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86"/>
                <a:gd name="T106" fmla="*/ 0 h 62"/>
                <a:gd name="T107" fmla="*/ 86 w 86"/>
                <a:gd name="T108" fmla="*/ 62 h 6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86" h="62">
                  <a:moveTo>
                    <a:pt x="24" y="11"/>
                  </a:moveTo>
                  <a:lnTo>
                    <a:pt x="27" y="11"/>
                  </a:lnTo>
                  <a:lnTo>
                    <a:pt x="30" y="10"/>
                  </a:lnTo>
                  <a:lnTo>
                    <a:pt x="33" y="7"/>
                  </a:lnTo>
                  <a:lnTo>
                    <a:pt x="36" y="5"/>
                  </a:lnTo>
                  <a:lnTo>
                    <a:pt x="38" y="3"/>
                  </a:lnTo>
                  <a:lnTo>
                    <a:pt x="42" y="1"/>
                  </a:lnTo>
                  <a:lnTo>
                    <a:pt x="58" y="0"/>
                  </a:lnTo>
                  <a:lnTo>
                    <a:pt x="72" y="1"/>
                  </a:lnTo>
                  <a:lnTo>
                    <a:pt x="86" y="5"/>
                  </a:lnTo>
                  <a:lnTo>
                    <a:pt x="86" y="6"/>
                  </a:lnTo>
                  <a:lnTo>
                    <a:pt x="86" y="9"/>
                  </a:lnTo>
                  <a:lnTo>
                    <a:pt x="86" y="10"/>
                  </a:lnTo>
                  <a:lnTo>
                    <a:pt x="85" y="11"/>
                  </a:lnTo>
                  <a:lnTo>
                    <a:pt x="77" y="21"/>
                  </a:lnTo>
                  <a:lnTo>
                    <a:pt x="70" y="32"/>
                  </a:lnTo>
                  <a:lnTo>
                    <a:pt x="65" y="44"/>
                  </a:lnTo>
                  <a:lnTo>
                    <a:pt x="60" y="51"/>
                  </a:lnTo>
                  <a:lnTo>
                    <a:pt x="54" y="58"/>
                  </a:lnTo>
                  <a:lnTo>
                    <a:pt x="47" y="62"/>
                  </a:lnTo>
                  <a:lnTo>
                    <a:pt x="37" y="62"/>
                  </a:lnTo>
                  <a:lnTo>
                    <a:pt x="27" y="59"/>
                  </a:lnTo>
                  <a:lnTo>
                    <a:pt x="18" y="54"/>
                  </a:lnTo>
                  <a:lnTo>
                    <a:pt x="7" y="52"/>
                  </a:lnTo>
                  <a:lnTo>
                    <a:pt x="2" y="50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3" y="32"/>
                  </a:lnTo>
                  <a:lnTo>
                    <a:pt x="8" y="28"/>
                  </a:lnTo>
                  <a:lnTo>
                    <a:pt x="12" y="22"/>
                  </a:lnTo>
                  <a:lnTo>
                    <a:pt x="14" y="16"/>
                  </a:lnTo>
                  <a:lnTo>
                    <a:pt x="18" y="12"/>
                  </a:lnTo>
                  <a:lnTo>
                    <a:pt x="24" y="10"/>
                  </a:lnTo>
                  <a:lnTo>
                    <a:pt x="24" y="11"/>
                  </a:lnTo>
                  <a:close/>
                </a:path>
              </a:pathLst>
            </a:custGeom>
            <a:solidFill>
              <a:srgbClr val="87C1A1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02" name="Freeform 74"/>
            <p:cNvSpPr>
              <a:spLocks/>
            </p:cNvSpPr>
            <p:nvPr/>
          </p:nvSpPr>
          <p:spPr bwMode="gray">
            <a:xfrm>
              <a:off x="3480" y="2517"/>
              <a:ext cx="105" cy="161"/>
            </a:xfrm>
            <a:custGeom>
              <a:avLst/>
              <a:gdLst>
                <a:gd name="T0" fmla="*/ 100 w 90"/>
                <a:gd name="T1" fmla="*/ 15 h 138"/>
                <a:gd name="T2" fmla="*/ 100 w 90"/>
                <a:gd name="T3" fmla="*/ 17 h 138"/>
                <a:gd name="T4" fmla="*/ 100 w 90"/>
                <a:gd name="T5" fmla="*/ 21 h 138"/>
                <a:gd name="T6" fmla="*/ 103 w 90"/>
                <a:gd name="T7" fmla="*/ 22 h 138"/>
                <a:gd name="T8" fmla="*/ 103 w 90"/>
                <a:gd name="T9" fmla="*/ 23 h 138"/>
                <a:gd name="T10" fmla="*/ 104 w 90"/>
                <a:gd name="T11" fmla="*/ 24 h 138"/>
                <a:gd name="T12" fmla="*/ 104 w 90"/>
                <a:gd name="T13" fmla="*/ 28 h 138"/>
                <a:gd name="T14" fmla="*/ 103 w 90"/>
                <a:gd name="T15" fmla="*/ 30 h 138"/>
                <a:gd name="T16" fmla="*/ 98 w 90"/>
                <a:gd name="T17" fmla="*/ 39 h 138"/>
                <a:gd name="T18" fmla="*/ 92 w 90"/>
                <a:gd name="T19" fmla="*/ 45 h 138"/>
                <a:gd name="T20" fmla="*/ 89 w 90"/>
                <a:gd name="T21" fmla="*/ 55 h 138"/>
                <a:gd name="T22" fmla="*/ 82 w 90"/>
                <a:gd name="T23" fmla="*/ 78 h 138"/>
                <a:gd name="T24" fmla="*/ 71 w 90"/>
                <a:gd name="T25" fmla="*/ 100 h 138"/>
                <a:gd name="T26" fmla="*/ 62 w 90"/>
                <a:gd name="T27" fmla="*/ 121 h 138"/>
                <a:gd name="T28" fmla="*/ 61 w 90"/>
                <a:gd name="T29" fmla="*/ 127 h 138"/>
                <a:gd name="T30" fmla="*/ 56 w 90"/>
                <a:gd name="T31" fmla="*/ 132 h 138"/>
                <a:gd name="T32" fmla="*/ 51 w 90"/>
                <a:gd name="T33" fmla="*/ 135 h 138"/>
                <a:gd name="T34" fmla="*/ 48 w 90"/>
                <a:gd name="T35" fmla="*/ 139 h 138"/>
                <a:gd name="T36" fmla="*/ 42 w 90"/>
                <a:gd name="T37" fmla="*/ 142 h 138"/>
                <a:gd name="T38" fmla="*/ 41 w 90"/>
                <a:gd name="T39" fmla="*/ 146 h 138"/>
                <a:gd name="T40" fmla="*/ 39 w 90"/>
                <a:gd name="T41" fmla="*/ 148 h 138"/>
                <a:gd name="T42" fmla="*/ 39 w 90"/>
                <a:gd name="T43" fmla="*/ 152 h 138"/>
                <a:gd name="T44" fmla="*/ 37 w 90"/>
                <a:gd name="T45" fmla="*/ 154 h 138"/>
                <a:gd name="T46" fmla="*/ 36 w 90"/>
                <a:gd name="T47" fmla="*/ 156 h 138"/>
                <a:gd name="T48" fmla="*/ 35 w 90"/>
                <a:gd name="T49" fmla="*/ 160 h 138"/>
                <a:gd name="T50" fmla="*/ 34 w 90"/>
                <a:gd name="T51" fmla="*/ 161 h 138"/>
                <a:gd name="T52" fmla="*/ 30 w 90"/>
                <a:gd name="T53" fmla="*/ 161 h 138"/>
                <a:gd name="T54" fmla="*/ 27 w 90"/>
                <a:gd name="T55" fmla="*/ 160 h 138"/>
                <a:gd name="T56" fmla="*/ 25 w 90"/>
                <a:gd name="T57" fmla="*/ 159 h 138"/>
                <a:gd name="T58" fmla="*/ 25 w 90"/>
                <a:gd name="T59" fmla="*/ 156 h 138"/>
                <a:gd name="T60" fmla="*/ 25 w 90"/>
                <a:gd name="T61" fmla="*/ 155 h 138"/>
                <a:gd name="T62" fmla="*/ 27 w 90"/>
                <a:gd name="T63" fmla="*/ 153 h 138"/>
                <a:gd name="T64" fmla="*/ 28 w 90"/>
                <a:gd name="T65" fmla="*/ 149 h 138"/>
                <a:gd name="T66" fmla="*/ 29 w 90"/>
                <a:gd name="T67" fmla="*/ 147 h 138"/>
                <a:gd name="T68" fmla="*/ 30 w 90"/>
                <a:gd name="T69" fmla="*/ 146 h 138"/>
                <a:gd name="T70" fmla="*/ 31 w 90"/>
                <a:gd name="T71" fmla="*/ 142 h 138"/>
                <a:gd name="T72" fmla="*/ 30 w 90"/>
                <a:gd name="T73" fmla="*/ 140 h 138"/>
                <a:gd name="T74" fmla="*/ 20 w 90"/>
                <a:gd name="T75" fmla="*/ 121 h 138"/>
                <a:gd name="T76" fmla="*/ 8 w 90"/>
                <a:gd name="T77" fmla="*/ 104 h 138"/>
                <a:gd name="T78" fmla="*/ 0 w 90"/>
                <a:gd name="T79" fmla="*/ 84 h 138"/>
                <a:gd name="T80" fmla="*/ 0 w 90"/>
                <a:gd name="T81" fmla="*/ 73 h 138"/>
                <a:gd name="T82" fmla="*/ 6 w 90"/>
                <a:gd name="T83" fmla="*/ 65 h 138"/>
                <a:gd name="T84" fmla="*/ 15 w 90"/>
                <a:gd name="T85" fmla="*/ 57 h 138"/>
                <a:gd name="T86" fmla="*/ 23 w 90"/>
                <a:gd name="T87" fmla="*/ 50 h 138"/>
                <a:gd name="T88" fmla="*/ 56 w 90"/>
                <a:gd name="T89" fmla="*/ 23 h 138"/>
                <a:gd name="T90" fmla="*/ 91 w 90"/>
                <a:gd name="T91" fmla="*/ 1 h 138"/>
                <a:gd name="T92" fmla="*/ 93 w 90"/>
                <a:gd name="T93" fmla="*/ 1 h 138"/>
                <a:gd name="T94" fmla="*/ 97 w 90"/>
                <a:gd name="T95" fmla="*/ 0 h 138"/>
                <a:gd name="T96" fmla="*/ 100 w 90"/>
                <a:gd name="T97" fmla="*/ 1 h 138"/>
                <a:gd name="T98" fmla="*/ 104 w 90"/>
                <a:gd name="T99" fmla="*/ 2 h 138"/>
                <a:gd name="T100" fmla="*/ 105 w 90"/>
                <a:gd name="T101" fmla="*/ 6 h 138"/>
                <a:gd name="T102" fmla="*/ 105 w 90"/>
                <a:gd name="T103" fmla="*/ 9 h 138"/>
                <a:gd name="T104" fmla="*/ 105 w 90"/>
                <a:gd name="T105" fmla="*/ 10 h 138"/>
                <a:gd name="T106" fmla="*/ 104 w 90"/>
                <a:gd name="T107" fmla="*/ 14 h 138"/>
                <a:gd name="T108" fmla="*/ 100 w 90"/>
                <a:gd name="T109" fmla="*/ 15 h 13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0"/>
                <a:gd name="T166" fmla="*/ 0 h 138"/>
                <a:gd name="T167" fmla="*/ 90 w 90"/>
                <a:gd name="T168" fmla="*/ 138 h 13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0" h="138">
                  <a:moveTo>
                    <a:pt x="86" y="13"/>
                  </a:moveTo>
                  <a:lnTo>
                    <a:pt x="86" y="15"/>
                  </a:lnTo>
                  <a:lnTo>
                    <a:pt x="86" y="18"/>
                  </a:lnTo>
                  <a:lnTo>
                    <a:pt x="88" y="19"/>
                  </a:lnTo>
                  <a:lnTo>
                    <a:pt x="88" y="20"/>
                  </a:lnTo>
                  <a:lnTo>
                    <a:pt x="89" y="21"/>
                  </a:lnTo>
                  <a:lnTo>
                    <a:pt x="89" y="24"/>
                  </a:lnTo>
                  <a:lnTo>
                    <a:pt x="88" y="26"/>
                  </a:lnTo>
                  <a:lnTo>
                    <a:pt x="84" y="33"/>
                  </a:lnTo>
                  <a:lnTo>
                    <a:pt x="79" y="39"/>
                  </a:lnTo>
                  <a:lnTo>
                    <a:pt x="76" y="47"/>
                  </a:lnTo>
                  <a:lnTo>
                    <a:pt x="70" y="67"/>
                  </a:lnTo>
                  <a:lnTo>
                    <a:pt x="61" y="86"/>
                  </a:lnTo>
                  <a:lnTo>
                    <a:pt x="53" y="104"/>
                  </a:lnTo>
                  <a:lnTo>
                    <a:pt x="52" y="109"/>
                  </a:lnTo>
                  <a:lnTo>
                    <a:pt x="48" y="113"/>
                  </a:lnTo>
                  <a:lnTo>
                    <a:pt x="44" y="116"/>
                  </a:lnTo>
                  <a:lnTo>
                    <a:pt x="41" y="119"/>
                  </a:lnTo>
                  <a:lnTo>
                    <a:pt x="36" y="122"/>
                  </a:lnTo>
                  <a:lnTo>
                    <a:pt x="35" y="125"/>
                  </a:lnTo>
                  <a:lnTo>
                    <a:pt x="33" y="127"/>
                  </a:lnTo>
                  <a:lnTo>
                    <a:pt x="33" y="130"/>
                  </a:lnTo>
                  <a:lnTo>
                    <a:pt x="32" y="132"/>
                  </a:lnTo>
                  <a:lnTo>
                    <a:pt x="31" y="134"/>
                  </a:lnTo>
                  <a:lnTo>
                    <a:pt x="30" y="137"/>
                  </a:lnTo>
                  <a:lnTo>
                    <a:pt x="29" y="138"/>
                  </a:lnTo>
                  <a:lnTo>
                    <a:pt x="26" y="138"/>
                  </a:lnTo>
                  <a:lnTo>
                    <a:pt x="23" y="137"/>
                  </a:lnTo>
                  <a:lnTo>
                    <a:pt x="21" y="136"/>
                  </a:lnTo>
                  <a:lnTo>
                    <a:pt x="21" y="134"/>
                  </a:lnTo>
                  <a:lnTo>
                    <a:pt x="21" y="133"/>
                  </a:lnTo>
                  <a:lnTo>
                    <a:pt x="23" y="131"/>
                  </a:lnTo>
                  <a:lnTo>
                    <a:pt x="24" y="128"/>
                  </a:lnTo>
                  <a:lnTo>
                    <a:pt x="25" y="126"/>
                  </a:lnTo>
                  <a:lnTo>
                    <a:pt x="26" y="125"/>
                  </a:lnTo>
                  <a:lnTo>
                    <a:pt x="27" y="122"/>
                  </a:lnTo>
                  <a:lnTo>
                    <a:pt x="26" y="120"/>
                  </a:lnTo>
                  <a:lnTo>
                    <a:pt x="17" y="104"/>
                  </a:lnTo>
                  <a:lnTo>
                    <a:pt x="7" y="89"/>
                  </a:lnTo>
                  <a:lnTo>
                    <a:pt x="0" y="72"/>
                  </a:lnTo>
                  <a:lnTo>
                    <a:pt x="0" y="63"/>
                  </a:lnTo>
                  <a:lnTo>
                    <a:pt x="5" y="56"/>
                  </a:lnTo>
                  <a:lnTo>
                    <a:pt x="13" y="49"/>
                  </a:lnTo>
                  <a:lnTo>
                    <a:pt x="20" y="43"/>
                  </a:lnTo>
                  <a:lnTo>
                    <a:pt x="48" y="20"/>
                  </a:lnTo>
                  <a:lnTo>
                    <a:pt x="78" y="1"/>
                  </a:lnTo>
                  <a:lnTo>
                    <a:pt x="80" y="1"/>
                  </a:lnTo>
                  <a:lnTo>
                    <a:pt x="83" y="0"/>
                  </a:lnTo>
                  <a:lnTo>
                    <a:pt x="86" y="1"/>
                  </a:lnTo>
                  <a:lnTo>
                    <a:pt x="89" y="2"/>
                  </a:lnTo>
                  <a:lnTo>
                    <a:pt x="90" y="5"/>
                  </a:lnTo>
                  <a:lnTo>
                    <a:pt x="90" y="8"/>
                  </a:lnTo>
                  <a:lnTo>
                    <a:pt x="90" y="9"/>
                  </a:lnTo>
                  <a:lnTo>
                    <a:pt x="89" y="12"/>
                  </a:lnTo>
                  <a:lnTo>
                    <a:pt x="86" y="13"/>
                  </a:lnTo>
                  <a:close/>
                </a:path>
              </a:pathLst>
            </a:custGeom>
            <a:solidFill>
              <a:srgbClr val="87C1A1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03" name="Freeform 75"/>
            <p:cNvSpPr>
              <a:spLocks/>
            </p:cNvSpPr>
            <p:nvPr/>
          </p:nvSpPr>
          <p:spPr bwMode="gray">
            <a:xfrm>
              <a:off x="2363" y="3017"/>
              <a:ext cx="28" cy="107"/>
            </a:xfrm>
            <a:custGeom>
              <a:avLst/>
              <a:gdLst>
                <a:gd name="T0" fmla="*/ 26 w 24"/>
                <a:gd name="T1" fmla="*/ 16 h 92"/>
                <a:gd name="T2" fmla="*/ 28 w 24"/>
                <a:gd name="T3" fmla="*/ 40 h 92"/>
                <a:gd name="T4" fmla="*/ 26 w 24"/>
                <a:gd name="T5" fmla="*/ 63 h 92"/>
                <a:gd name="T6" fmla="*/ 23 w 24"/>
                <a:gd name="T7" fmla="*/ 85 h 92"/>
                <a:gd name="T8" fmla="*/ 14 w 24"/>
                <a:gd name="T9" fmla="*/ 106 h 92"/>
                <a:gd name="T10" fmla="*/ 12 w 24"/>
                <a:gd name="T11" fmla="*/ 107 h 92"/>
                <a:gd name="T12" fmla="*/ 11 w 24"/>
                <a:gd name="T13" fmla="*/ 107 h 92"/>
                <a:gd name="T14" fmla="*/ 9 w 24"/>
                <a:gd name="T15" fmla="*/ 106 h 92"/>
                <a:gd name="T16" fmla="*/ 9 w 24"/>
                <a:gd name="T17" fmla="*/ 105 h 92"/>
                <a:gd name="T18" fmla="*/ 8 w 24"/>
                <a:gd name="T19" fmla="*/ 102 h 92"/>
                <a:gd name="T20" fmla="*/ 7 w 24"/>
                <a:gd name="T21" fmla="*/ 99 h 92"/>
                <a:gd name="T22" fmla="*/ 5 w 24"/>
                <a:gd name="T23" fmla="*/ 98 h 92"/>
                <a:gd name="T24" fmla="*/ 2 w 24"/>
                <a:gd name="T25" fmla="*/ 97 h 92"/>
                <a:gd name="T26" fmla="*/ 0 w 24"/>
                <a:gd name="T27" fmla="*/ 97 h 92"/>
                <a:gd name="T28" fmla="*/ 7 w 24"/>
                <a:gd name="T29" fmla="*/ 70 h 92"/>
                <a:gd name="T30" fmla="*/ 15 w 24"/>
                <a:gd name="T31" fmla="*/ 43 h 92"/>
                <a:gd name="T32" fmla="*/ 16 w 24"/>
                <a:gd name="T33" fmla="*/ 29 h 92"/>
                <a:gd name="T34" fmla="*/ 15 w 24"/>
                <a:gd name="T35" fmla="*/ 14 h 92"/>
                <a:gd name="T36" fmla="*/ 15 w 24"/>
                <a:gd name="T37" fmla="*/ 0 h 92"/>
                <a:gd name="T38" fmla="*/ 26 w 24"/>
                <a:gd name="T39" fmla="*/ 16 h 9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4"/>
                <a:gd name="T61" fmla="*/ 0 h 92"/>
                <a:gd name="T62" fmla="*/ 24 w 24"/>
                <a:gd name="T63" fmla="*/ 92 h 9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4" h="92">
                  <a:moveTo>
                    <a:pt x="22" y="14"/>
                  </a:moveTo>
                  <a:lnTo>
                    <a:pt x="24" y="34"/>
                  </a:lnTo>
                  <a:lnTo>
                    <a:pt x="22" y="54"/>
                  </a:lnTo>
                  <a:lnTo>
                    <a:pt x="20" y="73"/>
                  </a:lnTo>
                  <a:lnTo>
                    <a:pt x="12" y="91"/>
                  </a:lnTo>
                  <a:lnTo>
                    <a:pt x="10" y="92"/>
                  </a:lnTo>
                  <a:lnTo>
                    <a:pt x="9" y="92"/>
                  </a:lnTo>
                  <a:lnTo>
                    <a:pt x="8" y="91"/>
                  </a:lnTo>
                  <a:lnTo>
                    <a:pt x="8" y="90"/>
                  </a:lnTo>
                  <a:lnTo>
                    <a:pt x="7" y="88"/>
                  </a:lnTo>
                  <a:lnTo>
                    <a:pt x="6" y="85"/>
                  </a:lnTo>
                  <a:lnTo>
                    <a:pt x="4" y="84"/>
                  </a:lnTo>
                  <a:lnTo>
                    <a:pt x="2" y="83"/>
                  </a:lnTo>
                  <a:lnTo>
                    <a:pt x="0" y="83"/>
                  </a:lnTo>
                  <a:lnTo>
                    <a:pt x="6" y="60"/>
                  </a:lnTo>
                  <a:lnTo>
                    <a:pt x="13" y="37"/>
                  </a:lnTo>
                  <a:lnTo>
                    <a:pt x="14" y="25"/>
                  </a:lnTo>
                  <a:lnTo>
                    <a:pt x="13" y="12"/>
                  </a:lnTo>
                  <a:lnTo>
                    <a:pt x="13" y="0"/>
                  </a:lnTo>
                  <a:lnTo>
                    <a:pt x="22" y="14"/>
                  </a:lnTo>
                  <a:close/>
                </a:path>
              </a:pathLst>
            </a:custGeom>
            <a:solidFill>
              <a:srgbClr val="87C1A1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04" name="Freeform 76"/>
            <p:cNvSpPr>
              <a:spLocks/>
            </p:cNvSpPr>
            <p:nvPr/>
          </p:nvSpPr>
          <p:spPr bwMode="gray">
            <a:xfrm>
              <a:off x="3813" y="2142"/>
              <a:ext cx="44" cy="23"/>
            </a:xfrm>
            <a:custGeom>
              <a:avLst/>
              <a:gdLst>
                <a:gd name="T0" fmla="*/ 32 w 38"/>
                <a:gd name="T1" fmla="*/ 5 h 19"/>
                <a:gd name="T2" fmla="*/ 25 w 38"/>
                <a:gd name="T3" fmla="*/ 7 h 19"/>
                <a:gd name="T4" fmla="*/ 17 w 38"/>
                <a:gd name="T5" fmla="*/ 8 h 19"/>
                <a:gd name="T6" fmla="*/ 10 w 38"/>
                <a:gd name="T7" fmla="*/ 10 h 19"/>
                <a:gd name="T8" fmla="*/ 3 w 38"/>
                <a:gd name="T9" fmla="*/ 12 h 19"/>
                <a:gd name="T10" fmla="*/ 0 w 38"/>
                <a:gd name="T11" fmla="*/ 22 h 19"/>
                <a:gd name="T12" fmla="*/ 9 w 38"/>
                <a:gd name="T13" fmla="*/ 22 h 19"/>
                <a:gd name="T14" fmla="*/ 17 w 38"/>
                <a:gd name="T15" fmla="*/ 23 h 19"/>
                <a:gd name="T16" fmla="*/ 28 w 38"/>
                <a:gd name="T17" fmla="*/ 23 h 19"/>
                <a:gd name="T18" fmla="*/ 35 w 38"/>
                <a:gd name="T19" fmla="*/ 22 h 19"/>
                <a:gd name="T20" fmla="*/ 43 w 38"/>
                <a:gd name="T21" fmla="*/ 16 h 19"/>
                <a:gd name="T22" fmla="*/ 43 w 38"/>
                <a:gd name="T23" fmla="*/ 12 h 19"/>
                <a:gd name="T24" fmla="*/ 44 w 38"/>
                <a:gd name="T25" fmla="*/ 10 h 19"/>
                <a:gd name="T26" fmla="*/ 44 w 38"/>
                <a:gd name="T27" fmla="*/ 7 h 19"/>
                <a:gd name="T28" fmla="*/ 43 w 38"/>
                <a:gd name="T29" fmla="*/ 2 h 19"/>
                <a:gd name="T30" fmla="*/ 43 w 38"/>
                <a:gd name="T31" fmla="*/ 0 h 19"/>
                <a:gd name="T32" fmla="*/ 37 w 38"/>
                <a:gd name="T33" fmla="*/ 2 h 19"/>
                <a:gd name="T34" fmla="*/ 32 w 38"/>
                <a:gd name="T35" fmla="*/ 5 h 1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8"/>
                <a:gd name="T55" fmla="*/ 0 h 19"/>
                <a:gd name="T56" fmla="*/ 38 w 38"/>
                <a:gd name="T57" fmla="*/ 19 h 1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8" h="19">
                  <a:moveTo>
                    <a:pt x="28" y="4"/>
                  </a:moveTo>
                  <a:lnTo>
                    <a:pt x="22" y="6"/>
                  </a:lnTo>
                  <a:lnTo>
                    <a:pt x="15" y="7"/>
                  </a:lnTo>
                  <a:lnTo>
                    <a:pt x="9" y="8"/>
                  </a:lnTo>
                  <a:lnTo>
                    <a:pt x="3" y="10"/>
                  </a:lnTo>
                  <a:lnTo>
                    <a:pt x="0" y="18"/>
                  </a:lnTo>
                  <a:lnTo>
                    <a:pt x="8" y="18"/>
                  </a:lnTo>
                  <a:lnTo>
                    <a:pt x="15" y="19"/>
                  </a:lnTo>
                  <a:lnTo>
                    <a:pt x="24" y="19"/>
                  </a:lnTo>
                  <a:lnTo>
                    <a:pt x="30" y="18"/>
                  </a:lnTo>
                  <a:lnTo>
                    <a:pt x="37" y="13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7" y="2"/>
                  </a:lnTo>
                  <a:lnTo>
                    <a:pt x="37" y="0"/>
                  </a:lnTo>
                  <a:lnTo>
                    <a:pt x="32" y="2"/>
                  </a:lnTo>
                  <a:lnTo>
                    <a:pt x="28" y="4"/>
                  </a:lnTo>
                  <a:close/>
                </a:path>
              </a:pathLst>
            </a:custGeom>
            <a:solidFill>
              <a:srgbClr val="87C1A1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05" name="Freeform 77"/>
            <p:cNvSpPr>
              <a:spLocks/>
            </p:cNvSpPr>
            <p:nvPr/>
          </p:nvSpPr>
          <p:spPr bwMode="gray">
            <a:xfrm>
              <a:off x="3904" y="2131"/>
              <a:ext cx="88" cy="132"/>
            </a:xfrm>
            <a:custGeom>
              <a:avLst/>
              <a:gdLst>
                <a:gd name="T0" fmla="*/ 83 w 75"/>
                <a:gd name="T1" fmla="*/ 61 h 113"/>
                <a:gd name="T2" fmla="*/ 87 w 75"/>
                <a:gd name="T3" fmla="*/ 56 h 113"/>
                <a:gd name="T4" fmla="*/ 84 w 75"/>
                <a:gd name="T5" fmla="*/ 42 h 113"/>
                <a:gd name="T6" fmla="*/ 77 w 75"/>
                <a:gd name="T7" fmla="*/ 30 h 113"/>
                <a:gd name="T8" fmla="*/ 82 w 75"/>
                <a:gd name="T9" fmla="*/ 22 h 113"/>
                <a:gd name="T10" fmla="*/ 81 w 75"/>
                <a:gd name="T11" fmla="*/ 21 h 113"/>
                <a:gd name="T12" fmla="*/ 76 w 75"/>
                <a:gd name="T13" fmla="*/ 21 h 113"/>
                <a:gd name="T14" fmla="*/ 74 w 75"/>
                <a:gd name="T15" fmla="*/ 16 h 113"/>
                <a:gd name="T16" fmla="*/ 73 w 75"/>
                <a:gd name="T17" fmla="*/ 8 h 113"/>
                <a:gd name="T18" fmla="*/ 67 w 75"/>
                <a:gd name="T19" fmla="*/ 9 h 113"/>
                <a:gd name="T20" fmla="*/ 60 w 75"/>
                <a:gd name="T21" fmla="*/ 14 h 113"/>
                <a:gd name="T22" fmla="*/ 53 w 75"/>
                <a:gd name="T23" fmla="*/ 9 h 113"/>
                <a:gd name="T24" fmla="*/ 43 w 75"/>
                <a:gd name="T25" fmla="*/ 1 h 113"/>
                <a:gd name="T26" fmla="*/ 36 w 75"/>
                <a:gd name="T27" fmla="*/ 2 h 113"/>
                <a:gd name="T28" fmla="*/ 0 w 75"/>
                <a:gd name="T29" fmla="*/ 26 h 113"/>
                <a:gd name="T30" fmla="*/ 1 w 75"/>
                <a:gd name="T31" fmla="*/ 28 h 113"/>
                <a:gd name="T32" fmla="*/ 7 w 75"/>
                <a:gd name="T33" fmla="*/ 33 h 113"/>
                <a:gd name="T34" fmla="*/ 7 w 75"/>
                <a:gd name="T35" fmla="*/ 39 h 113"/>
                <a:gd name="T36" fmla="*/ 1 w 75"/>
                <a:gd name="T37" fmla="*/ 41 h 113"/>
                <a:gd name="T38" fmla="*/ 0 w 75"/>
                <a:gd name="T39" fmla="*/ 43 h 113"/>
                <a:gd name="T40" fmla="*/ 6 w 75"/>
                <a:gd name="T41" fmla="*/ 43 h 113"/>
                <a:gd name="T42" fmla="*/ 12 w 75"/>
                <a:gd name="T43" fmla="*/ 49 h 113"/>
                <a:gd name="T44" fmla="*/ 7 w 75"/>
                <a:gd name="T45" fmla="*/ 60 h 113"/>
                <a:gd name="T46" fmla="*/ 5 w 75"/>
                <a:gd name="T47" fmla="*/ 69 h 113"/>
                <a:gd name="T48" fmla="*/ 20 w 75"/>
                <a:gd name="T49" fmla="*/ 67 h 113"/>
                <a:gd name="T50" fmla="*/ 27 w 75"/>
                <a:gd name="T51" fmla="*/ 36 h 113"/>
                <a:gd name="T52" fmla="*/ 32 w 75"/>
                <a:gd name="T53" fmla="*/ 34 h 113"/>
                <a:gd name="T54" fmla="*/ 34 w 75"/>
                <a:gd name="T55" fmla="*/ 36 h 113"/>
                <a:gd name="T56" fmla="*/ 35 w 75"/>
                <a:gd name="T57" fmla="*/ 49 h 113"/>
                <a:gd name="T58" fmla="*/ 26 w 75"/>
                <a:gd name="T59" fmla="*/ 99 h 113"/>
                <a:gd name="T60" fmla="*/ 22 w 75"/>
                <a:gd name="T61" fmla="*/ 104 h 113"/>
                <a:gd name="T62" fmla="*/ 19 w 75"/>
                <a:gd name="T63" fmla="*/ 106 h 113"/>
                <a:gd name="T64" fmla="*/ 26 w 75"/>
                <a:gd name="T65" fmla="*/ 111 h 113"/>
                <a:gd name="T66" fmla="*/ 34 w 75"/>
                <a:gd name="T67" fmla="*/ 105 h 113"/>
                <a:gd name="T68" fmla="*/ 34 w 75"/>
                <a:gd name="T69" fmla="*/ 104 h 113"/>
                <a:gd name="T70" fmla="*/ 34 w 75"/>
                <a:gd name="T71" fmla="*/ 111 h 113"/>
                <a:gd name="T72" fmla="*/ 40 w 75"/>
                <a:gd name="T73" fmla="*/ 106 h 113"/>
                <a:gd name="T74" fmla="*/ 46 w 75"/>
                <a:gd name="T75" fmla="*/ 97 h 113"/>
                <a:gd name="T76" fmla="*/ 39 w 75"/>
                <a:gd name="T77" fmla="*/ 124 h 113"/>
                <a:gd name="T78" fmla="*/ 42 w 75"/>
                <a:gd name="T79" fmla="*/ 132 h 113"/>
                <a:gd name="T80" fmla="*/ 53 w 75"/>
                <a:gd name="T81" fmla="*/ 128 h 113"/>
                <a:gd name="T82" fmla="*/ 74 w 75"/>
                <a:gd name="T83" fmla="*/ 88 h 113"/>
                <a:gd name="T84" fmla="*/ 76 w 75"/>
                <a:gd name="T85" fmla="*/ 69 h 113"/>
                <a:gd name="T86" fmla="*/ 80 w 75"/>
                <a:gd name="T87" fmla="*/ 67 h 11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5"/>
                <a:gd name="T133" fmla="*/ 0 h 113"/>
                <a:gd name="T134" fmla="*/ 75 w 75"/>
                <a:gd name="T135" fmla="*/ 113 h 11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5" h="113">
                  <a:moveTo>
                    <a:pt x="68" y="53"/>
                  </a:moveTo>
                  <a:lnTo>
                    <a:pt x="69" y="52"/>
                  </a:lnTo>
                  <a:lnTo>
                    <a:pt x="71" y="52"/>
                  </a:lnTo>
                  <a:lnTo>
                    <a:pt x="72" y="51"/>
                  </a:lnTo>
                  <a:lnTo>
                    <a:pt x="72" y="49"/>
                  </a:lnTo>
                  <a:lnTo>
                    <a:pt x="74" y="48"/>
                  </a:lnTo>
                  <a:lnTo>
                    <a:pt x="75" y="43"/>
                  </a:lnTo>
                  <a:lnTo>
                    <a:pt x="74" y="40"/>
                  </a:lnTo>
                  <a:lnTo>
                    <a:pt x="72" y="36"/>
                  </a:lnTo>
                  <a:lnTo>
                    <a:pt x="70" y="33"/>
                  </a:lnTo>
                  <a:lnTo>
                    <a:pt x="68" y="29"/>
                  </a:lnTo>
                  <a:lnTo>
                    <a:pt x="66" y="26"/>
                  </a:lnTo>
                  <a:lnTo>
                    <a:pt x="68" y="24"/>
                  </a:lnTo>
                  <a:lnTo>
                    <a:pt x="69" y="22"/>
                  </a:lnTo>
                  <a:lnTo>
                    <a:pt x="70" y="19"/>
                  </a:lnTo>
                  <a:lnTo>
                    <a:pt x="71" y="17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8" y="17"/>
                  </a:lnTo>
                  <a:lnTo>
                    <a:pt x="66" y="17"/>
                  </a:lnTo>
                  <a:lnTo>
                    <a:pt x="65" y="18"/>
                  </a:lnTo>
                  <a:lnTo>
                    <a:pt x="65" y="19"/>
                  </a:lnTo>
                  <a:lnTo>
                    <a:pt x="64" y="17"/>
                  </a:lnTo>
                  <a:lnTo>
                    <a:pt x="63" y="14"/>
                  </a:lnTo>
                  <a:lnTo>
                    <a:pt x="63" y="11"/>
                  </a:lnTo>
                  <a:lnTo>
                    <a:pt x="63" y="8"/>
                  </a:lnTo>
                  <a:lnTo>
                    <a:pt x="62" y="7"/>
                  </a:lnTo>
                  <a:lnTo>
                    <a:pt x="60" y="6"/>
                  </a:lnTo>
                  <a:lnTo>
                    <a:pt x="58" y="7"/>
                  </a:lnTo>
                  <a:lnTo>
                    <a:pt x="57" y="8"/>
                  </a:lnTo>
                  <a:lnTo>
                    <a:pt x="54" y="10"/>
                  </a:lnTo>
                  <a:lnTo>
                    <a:pt x="53" y="11"/>
                  </a:lnTo>
                  <a:lnTo>
                    <a:pt x="51" y="12"/>
                  </a:lnTo>
                  <a:lnTo>
                    <a:pt x="48" y="12"/>
                  </a:lnTo>
                  <a:lnTo>
                    <a:pt x="47" y="10"/>
                  </a:lnTo>
                  <a:lnTo>
                    <a:pt x="45" y="8"/>
                  </a:lnTo>
                  <a:lnTo>
                    <a:pt x="42" y="6"/>
                  </a:lnTo>
                  <a:lnTo>
                    <a:pt x="40" y="4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1" y="2"/>
                  </a:lnTo>
                  <a:lnTo>
                    <a:pt x="22" y="11"/>
                  </a:lnTo>
                  <a:lnTo>
                    <a:pt x="11" y="16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1" y="24"/>
                  </a:lnTo>
                  <a:lnTo>
                    <a:pt x="3" y="24"/>
                  </a:lnTo>
                  <a:lnTo>
                    <a:pt x="5" y="25"/>
                  </a:lnTo>
                  <a:lnTo>
                    <a:pt x="6" y="28"/>
                  </a:lnTo>
                  <a:lnTo>
                    <a:pt x="7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4" y="34"/>
                  </a:lnTo>
                  <a:lnTo>
                    <a:pt x="3" y="34"/>
                  </a:lnTo>
                  <a:lnTo>
                    <a:pt x="1" y="35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37"/>
                  </a:lnTo>
                  <a:lnTo>
                    <a:pt x="1" y="39"/>
                  </a:lnTo>
                  <a:lnTo>
                    <a:pt x="4" y="39"/>
                  </a:lnTo>
                  <a:lnTo>
                    <a:pt x="5" y="37"/>
                  </a:lnTo>
                  <a:lnTo>
                    <a:pt x="6" y="36"/>
                  </a:lnTo>
                  <a:lnTo>
                    <a:pt x="9" y="39"/>
                  </a:lnTo>
                  <a:lnTo>
                    <a:pt x="10" y="42"/>
                  </a:lnTo>
                  <a:lnTo>
                    <a:pt x="9" y="45"/>
                  </a:lnTo>
                  <a:lnTo>
                    <a:pt x="7" y="48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4" y="57"/>
                  </a:lnTo>
                  <a:lnTo>
                    <a:pt x="4" y="59"/>
                  </a:lnTo>
                  <a:lnTo>
                    <a:pt x="5" y="60"/>
                  </a:lnTo>
                  <a:lnTo>
                    <a:pt x="12" y="60"/>
                  </a:lnTo>
                  <a:lnTo>
                    <a:pt x="17" y="57"/>
                  </a:lnTo>
                  <a:lnTo>
                    <a:pt x="21" y="48"/>
                  </a:lnTo>
                  <a:lnTo>
                    <a:pt x="23" y="40"/>
                  </a:lnTo>
                  <a:lnTo>
                    <a:pt x="23" y="31"/>
                  </a:lnTo>
                  <a:lnTo>
                    <a:pt x="24" y="30"/>
                  </a:lnTo>
                  <a:lnTo>
                    <a:pt x="25" y="29"/>
                  </a:lnTo>
                  <a:lnTo>
                    <a:pt x="27" y="29"/>
                  </a:lnTo>
                  <a:lnTo>
                    <a:pt x="28" y="30"/>
                  </a:lnTo>
                  <a:lnTo>
                    <a:pt x="29" y="30"/>
                  </a:lnTo>
                  <a:lnTo>
                    <a:pt x="29" y="31"/>
                  </a:lnTo>
                  <a:lnTo>
                    <a:pt x="30" y="35"/>
                  </a:lnTo>
                  <a:lnTo>
                    <a:pt x="30" y="39"/>
                  </a:lnTo>
                  <a:lnTo>
                    <a:pt x="30" y="42"/>
                  </a:lnTo>
                  <a:lnTo>
                    <a:pt x="29" y="45"/>
                  </a:lnTo>
                  <a:lnTo>
                    <a:pt x="23" y="65"/>
                  </a:lnTo>
                  <a:lnTo>
                    <a:pt x="22" y="85"/>
                  </a:lnTo>
                  <a:lnTo>
                    <a:pt x="22" y="87"/>
                  </a:lnTo>
                  <a:lnTo>
                    <a:pt x="21" y="88"/>
                  </a:lnTo>
                  <a:lnTo>
                    <a:pt x="19" y="89"/>
                  </a:lnTo>
                  <a:lnTo>
                    <a:pt x="17" y="89"/>
                  </a:lnTo>
                  <a:lnTo>
                    <a:pt x="16" y="90"/>
                  </a:lnTo>
                  <a:lnTo>
                    <a:pt x="16" y="91"/>
                  </a:lnTo>
                  <a:lnTo>
                    <a:pt x="17" y="94"/>
                  </a:lnTo>
                  <a:lnTo>
                    <a:pt x="18" y="94"/>
                  </a:lnTo>
                  <a:lnTo>
                    <a:pt x="22" y="95"/>
                  </a:lnTo>
                  <a:lnTo>
                    <a:pt x="24" y="94"/>
                  </a:lnTo>
                  <a:lnTo>
                    <a:pt x="27" y="93"/>
                  </a:lnTo>
                  <a:lnTo>
                    <a:pt x="29" y="90"/>
                  </a:lnTo>
                  <a:lnTo>
                    <a:pt x="30" y="87"/>
                  </a:lnTo>
                  <a:lnTo>
                    <a:pt x="30" y="88"/>
                  </a:lnTo>
                  <a:lnTo>
                    <a:pt x="29" y="89"/>
                  </a:lnTo>
                  <a:lnTo>
                    <a:pt x="29" y="91"/>
                  </a:lnTo>
                  <a:lnTo>
                    <a:pt x="29" y="94"/>
                  </a:lnTo>
                  <a:lnTo>
                    <a:pt x="29" y="95"/>
                  </a:lnTo>
                  <a:lnTo>
                    <a:pt x="30" y="95"/>
                  </a:lnTo>
                  <a:lnTo>
                    <a:pt x="31" y="94"/>
                  </a:lnTo>
                  <a:lnTo>
                    <a:pt x="34" y="91"/>
                  </a:lnTo>
                  <a:lnTo>
                    <a:pt x="35" y="89"/>
                  </a:lnTo>
                  <a:lnTo>
                    <a:pt x="37" y="85"/>
                  </a:lnTo>
                  <a:lnTo>
                    <a:pt x="39" y="83"/>
                  </a:lnTo>
                  <a:lnTo>
                    <a:pt x="35" y="89"/>
                  </a:lnTo>
                  <a:lnTo>
                    <a:pt x="34" y="97"/>
                  </a:lnTo>
                  <a:lnTo>
                    <a:pt x="33" y="106"/>
                  </a:lnTo>
                  <a:lnTo>
                    <a:pt x="28" y="113"/>
                  </a:lnTo>
                  <a:lnTo>
                    <a:pt x="31" y="113"/>
                  </a:lnTo>
                  <a:lnTo>
                    <a:pt x="36" y="113"/>
                  </a:lnTo>
                  <a:lnTo>
                    <a:pt x="40" y="112"/>
                  </a:lnTo>
                  <a:lnTo>
                    <a:pt x="42" y="111"/>
                  </a:lnTo>
                  <a:lnTo>
                    <a:pt x="45" y="110"/>
                  </a:lnTo>
                  <a:lnTo>
                    <a:pt x="51" y="97"/>
                  </a:lnTo>
                  <a:lnTo>
                    <a:pt x="58" y="87"/>
                  </a:lnTo>
                  <a:lnTo>
                    <a:pt x="63" y="75"/>
                  </a:lnTo>
                  <a:lnTo>
                    <a:pt x="64" y="61"/>
                  </a:lnTo>
                  <a:lnTo>
                    <a:pt x="64" y="60"/>
                  </a:lnTo>
                  <a:lnTo>
                    <a:pt x="65" y="59"/>
                  </a:lnTo>
                  <a:lnTo>
                    <a:pt x="66" y="59"/>
                  </a:lnTo>
                  <a:lnTo>
                    <a:pt x="68" y="58"/>
                  </a:lnTo>
                  <a:lnTo>
                    <a:pt x="68" y="57"/>
                  </a:lnTo>
                  <a:lnTo>
                    <a:pt x="68" y="54"/>
                  </a:lnTo>
                  <a:lnTo>
                    <a:pt x="68" y="53"/>
                  </a:lnTo>
                  <a:close/>
                </a:path>
              </a:pathLst>
            </a:custGeom>
            <a:solidFill>
              <a:srgbClr val="87C1A1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06" name="Freeform 78"/>
            <p:cNvSpPr>
              <a:spLocks/>
            </p:cNvSpPr>
            <p:nvPr/>
          </p:nvSpPr>
          <p:spPr bwMode="gray">
            <a:xfrm>
              <a:off x="4010" y="2115"/>
              <a:ext cx="99" cy="78"/>
            </a:xfrm>
            <a:custGeom>
              <a:avLst/>
              <a:gdLst>
                <a:gd name="T0" fmla="*/ 90 w 85"/>
                <a:gd name="T1" fmla="*/ 28 h 66"/>
                <a:gd name="T2" fmla="*/ 93 w 85"/>
                <a:gd name="T3" fmla="*/ 21 h 66"/>
                <a:gd name="T4" fmla="*/ 96 w 85"/>
                <a:gd name="T5" fmla="*/ 14 h 66"/>
                <a:gd name="T6" fmla="*/ 99 w 85"/>
                <a:gd name="T7" fmla="*/ 6 h 66"/>
                <a:gd name="T8" fmla="*/ 90 w 85"/>
                <a:gd name="T9" fmla="*/ 4 h 66"/>
                <a:gd name="T10" fmla="*/ 80 w 85"/>
                <a:gd name="T11" fmla="*/ 1 h 66"/>
                <a:gd name="T12" fmla="*/ 72 w 85"/>
                <a:gd name="T13" fmla="*/ 0 h 66"/>
                <a:gd name="T14" fmla="*/ 65 w 85"/>
                <a:gd name="T15" fmla="*/ 2 h 66"/>
                <a:gd name="T16" fmla="*/ 62 w 85"/>
                <a:gd name="T17" fmla="*/ 2 h 66"/>
                <a:gd name="T18" fmla="*/ 61 w 85"/>
                <a:gd name="T19" fmla="*/ 2 h 66"/>
                <a:gd name="T20" fmla="*/ 58 w 85"/>
                <a:gd name="T21" fmla="*/ 2 h 66"/>
                <a:gd name="T22" fmla="*/ 57 w 85"/>
                <a:gd name="T23" fmla="*/ 4 h 66"/>
                <a:gd name="T24" fmla="*/ 54 w 85"/>
                <a:gd name="T25" fmla="*/ 6 h 66"/>
                <a:gd name="T26" fmla="*/ 48 w 85"/>
                <a:gd name="T27" fmla="*/ 8 h 66"/>
                <a:gd name="T28" fmla="*/ 40 w 85"/>
                <a:gd name="T29" fmla="*/ 7 h 66"/>
                <a:gd name="T30" fmla="*/ 33 w 85"/>
                <a:gd name="T31" fmla="*/ 7 h 66"/>
                <a:gd name="T32" fmla="*/ 27 w 85"/>
                <a:gd name="T33" fmla="*/ 8 h 66"/>
                <a:gd name="T34" fmla="*/ 17 w 85"/>
                <a:gd name="T35" fmla="*/ 13 h 66"/>
                <a:gd name="T36" fmla="*/ 9 w 85"/>
                <a:gd name="T37" fmla="*/ 18 h 66"/>
                <a:gd name="T38" fmla="*/ 3 w 85"/>
                <a:gd name="T39" fmla="*/ 25 h 66"/>
                <a:gd name="T40" fmla="*/ 2 w 85"/>
                <a:gd name="T41" fmla="*/ 32 h 66"/>
                <a:gd name="T42" fmla="*/ 0 w 85"/>
                <a:gd name="T43" fmla="*/ 41 h 66"/>
                <a:gd name="T44" fmla="*/ 0 w 85"/>
                <a:gd name="T45" fmla="*/ 48 h 66"/>
                <a:gd name="T46" fmla="*/ 3 w 85"/>
                <a:gd name="T47" fmla="*/ 54 h 66"/>
                <a:gd name="T48" fmla="*/ 13 w 85"/>
                <a:gd name="T49" fmla="*/ 64 h 66"/>
                <a:gd name="T50" fmla="*/ 24 w 85"/>
                <a:gd name="T51" fmla="*/ 72 h 66"/>
                <a:gd name="T52" fmla="*/ 38 w 85"/>
                <a:gd name="T53" fmla="*/ 78 h 66"/>
                <a:gd name="T54" fmla="*/ 38 w 85"/>
                <a:gd name="T55" fmla="*/ 73 h 66"/>
                <a:gd name="T56" fmla="*/ 38 w 85"/>
                <a:gd name="T57" fmla="*/ 72 h 66"/>
                <a:gd name="T58" fmla="*/ 37 w 85"/>
                <a:gd name="T59" fmla="*/ 70 h 66"/>
                <a:gd name="T60" fmla="*/ 36 w 85"/>
                <a:gd name="T61" fmla="*/ 70 h 66"/>
                <a:gd name="T62" fmla="*/ 33 w 85"/>
                <a:gd name="T63" fmla="*/ 70 h 66"/>
                <a:gd name="T64" fmla="*/ 30 w 85"/>
                <a:gd name="T65" fmla="*/ 70 h 66"/>
                <a:gd name="T66" fmla="*/ 29 w 85"/>
                <a:gd name="T67" fmla="*/ 70 h 66"/>
                <a:gd name="T68" fmla="*/ 30 w 85"/>
                <a:gd name="T69" fmla="*/ 70 h 66"/>
                <a:gd name="T70" fmla="*/ 33 w 85"/>
                <a:gd name="T71" fmla="*/ 69 h 66"/>
                <a:gd name="T72" fmla="*/ 34 w 85"/>
                <a:gd name="T73" fmla="*/ 66 h 66"/>
                <a:gd name="T74" fmla="*/ 37 w 85"/>
                <a:gd name="T75" fmla="*/ 66 h 66"/>
                <a:gd name="T76" fmla="*/ 38 w 85"/>
                <a:gd name="T77" fmla="*/ 66 h 66"/>
                <a:gd name="T78" fmla="*/ 41 w 85"/>
                <a:gd name="T79" fmla="*/ 58 h 66"/>
                <a:gd name="T80" fmla="*/ 43 w 85"/>
                <a:gd name="T81" fmla="*/ 50 h 66"/>
                <a:gd name="T82" fmla="*/ 47 w 85"/>
                <a:gd name="T83" fmla="*/ 43 h 66"/>
                <a:gd name="T84" fmla="*/ 55 w 85"/>
                <a:gd name="T85" fmla="*/ 38 h 66"/>
                <a:gd name="T86" fmla="*/ 55 w 85"/>
                <a:gd name="T87" fmla="*/ 35 h 66"/>
                <a:gd name="T88" fmla="*/ 57 w 85"/>
                <a:gd name="T89" fmla="*/ 32 h 66"/>
                <a:gd name="T90" fmla="*/ 58 w 85"/>
                <a:gd name="T91" fmla="*/ 30 h 66"/>
                <a:gd name="T92" fmla="*/ 61 w 85"/>
                <a:gd name="T93" fmla="*/ 28 h 66"/>
                <a:gd name="T94" fmla="*/ 65 w 85"/>
                <a:gd name="T95" fmla="*/ 28 h 66"/>
                <a:gd name="T96" fmla="*/ 69 w 85"/>
                <a:gd name="T97" fmla="*/ 28 h 66"/>
                <a:gd name="T98" fmla="*/ 73 w 85"/>
                <a:gd name="T99" fmla="*/ 28 h 66"/>
                <a:gd name="T100" fmla="*/ 73 w 85"/>
                <a:gd name="T101" fmla="*/ 31 h 66"/>
                <a:gd name="T102" fmla="*/ 75 w 85"/>
                <a:gd name="T103" fmla="*/ 35 h 66"/>
                <a:gd name="T104" fmla="*/ 76 w 85"/>
                <a:gd name="T105" fmla="*/ 38 h 66"/>
                <a:gd name="T106" fmla="*/ 78 w 85"/>
                <a:gd name="T107" fmla="*/ 39 h 66"/>
                <a:gd name="T108" fmla="*/ 79 w 85"/>
                <a:gd name="T109" fmla="*/ 41 h 66"/>
                <a:gd name="T110" fmla="*/ 80 w 85"/>
                <a:gd name="T111" fmla="*/ 41 h 66"/>
                <a:gd name="T112" fmla="*/ 82 w 85"/>
                <a:gd name="T113" fmla="*/ 39 h 66"/>
                <a:gd name="T114" fmla="*/ 83 w 85"/>
                <a:gd name="T115" fmla="*/ 37 h 66"/>
                <a:gd name="T116" fmla="*/ 86 w 85"/>
                <a:gd name="T117" fmla="*/ 34 h 66"/>
                <a:gd name="T118" fmla="*/ 87 w 85"/>
                <a:gd name="T119" fmla="*/ 31 h 66"/>
                <a:gd name="T120" fmla="*/ 90 w 85"/>
                <a:gd name="T121" fmla="*/ 30 h 66"/>
                <a:gd name="T122" fmla="*/ 90 w 85"/>
                <a:gd name="T123" fmla="*/ 28 h 6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5"/>
                <a:gd name="T187" fmla="*/ 0 h 66"/>
                <a:gd name="T188" fmla="*/ 85 w 85"/>
                <a:gd name="T189" fmla="*/ 66 h 6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5" h="66">
                  <a:moveTo>
                    <a:pt x="77" y="24"/>
                  </a:moveTo>
                  <a:lnTo>
                    <a:pt x="80" y="18"/>
                  </a:lnTo>
                  <a:lnTo>
                    <a:pt x="82" y="12"/>
                  </a:lnTo>
                  <a:lnTo>
                    <a:pt x="85" y="5"/>
                  </a:lnTo>
                  <a:lnTo>
                    <a:pt x="77" y="3"/>
                  </a:lnTo>
                  <a:lnTo>
                    <a:pt x="69" y="1"/>
                  </a:lnTo>
                  <a:lnTo>
                    <a:pt x="62" y="0"/>
                  </a:lnTo>
                  <a:lnTo>
                    <a:pt x="56" y="2"/>
                  </a:lnTo>
                  <a:lnTo>
                    <a:pt x="53" y="2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49" y="3"/>
                  </a:lnTo>
                  <a:lnTo>
                    <a:pt x="46" y="5"/>
                  </a:lnTo>
                  <a:lnTo>
                    <a:pt x="41" y="7"/>
                  </a:lnTo>
                  <a:lnTo>
                    <a:pt x="34" y="6"/>
                  </a:lnTo>
                  <a:lnTo>
                    <a:pt x="28" y="6"/>
                  </a:lnTo>
                  <a:lnTo>
                    <a:pt x="23" y="7"/>
                  </a:lnTo>
                  <a:lnTo>
                    <a:pt x="15" y="11"/>
                  </a:lnTo>
                  <a:lnTo>
                    <a:pt x="8" y="15"/>
                  </a:lnTo>
                  <a:lnTo>
                    <a:pt x="3" y="21"/>
                  </a:lnTo>
                  <a:lnTo>
                    <a:pt x="2" y="27"/>
                  </a:lnTo>
                  <a:lnTo>
                    <a:pt x="0" y="35"/>
                  </a:lnTo>
                  <a:lnTo>
                    <a:pt x="0" y="41"/>
                  </a:lnTo>
                  <a:lnTo>
                    <a:pt x="3" y="46"/>
                  </a:lnTo>
                  <a:lnTo>
                    <a:pt x="11" y="54"/>
                  </a:lnTo>
                  <a:lnTo>
                    <a:pt x="21" y="61"/>
                  </a:lnTo>
                  <a:lnTo>
                    <a:pt x="33" y="66"/>
                  </a:lnTo>
                  <a:lnTo>
                    <a:pt x="33" y="62"/>
                  </a:lnTo>
                  <a:lnTo>
                    <a:pt x="33" y="61"/>
                  </a:lnTo>
                  <a:lnTo>
                    <a:pt x="32" y="59"/>
                  </a:lnTo>
                  <a:lnTo>
                    <a:pt x="31" y="59"/>
                  </a:lnTo>
                  <a:lnTo>
                    <a:pt x="28" y="59"/>
                  </a:lnTo>
                  <a:lnTo>
                    <a:pt x="26" y="59"/>
                  </a:lnTo>
                  <a:lnTo>
                    <a:pt x="25" y="59"/>
                  </a:lnTo>
                  <a:lnTo>
                    <a:pt x="26" y="59"/>
                  </a:lnTo>
                  <a:lnTo>
                    <a:pt x="28" y="58"/>
                  </a:lnTo>
                  <a:lnTo>
                    <a:pt x="29" y="56"/>
                  </a:lnTo>
                  <a:lnTo>
                    <a:pt x="32" y="56"/>
                  </a:lnTo>
                  <a:lnTo>
                    <a:pt x="33" y="56"/>
                  </a:lnTo>
                  <a:lnTo>
                    <a:pt x="35" y="49"/>
                  </a:lnTo>
                  <a:lnTo>
                    <a:pt x="37" y="42"/>
                  </a:lnTo>
                  <a:lnTo>
                    <a:pt x="40" y="36"/>
                  </a:lnTo>
                  <a:lnTo>
                    <a:pt x="47" y="32"/>
                  </a:lnTo>
                  <a:lnTo>
                    <a:pt x="47" y="30"/>
                  </a:lnTo>
                  <a:lnTo>
                    <a:pt x="49" y="27"/>
                  </a:lnTo>
                  <a:lnTo>
                    <a:pt x="50" y="25"/>
                  </a:lnTo>
                  <a:lnTo>
                    <a:pt x="52" y="24"/>
                  </a:lnTo>
                  <a:lnTo>
                    <a:pt x="56" y="24"/>
                  </a:lnTo>
                  <a:lnTo>
                    <a:pt x="59" y="24"/>
                  </a:lnTo>
                  <a:lnTo>
                    <a:pt x="63" y="24"/>
                  </a:lnTo>
                  <a:lnTo>
                    <a:pt x="63" y="26"/>
                  </a:lnTo>
                  <a:lnTo>
                    <a:pt x="64" y="30"/>
                  </a:lnTo>
                  <a:lnTo>
                    <a:pt x="65" y="32"/>
                  </a:lnTo>
                  <a:lnTo>
                    <a:pt x="67" y="33"/>
                  </a:lnTo>
                  <a:lnTo>
                    <a:pt x="68" y="35"/>
                  </a:lnTo>
                  <a:lnTo>
                    <a:pt x="69" y="35"/>
                  </a:lnTo>
                  <a:lnTo>
                    <a:pt x="70" y="33"/>
                  </a:lnTo>
                  <a:lnTo>
                    <a:pt x="71" y="31"/>
                  </a:lnTo>
                  <a:lnTo>
                    <a:pt x="74" y="29"/>
                  </a:lnTo>
                  <a:lnTo>
                    <a:pt x="75" y="26"/>
                  </a:lnTo>
                  <a:lnTo>
                    <a:pt x="77" y="25"/>
                  </a:lnTo>
                  <a:lnTo>
                    <a:pt x="77" y="24"/>
                  </a:lnTo>
                  <a:close/>
                </a:path>
              </a:pathLst>
            </a:custGeom>
            <a:solidFill>
              <a:srgbClr val="87C1A1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07" name="Freeform 79"/>
            <p:cNvSpPr>
              <a:spLocks/>
            </p:cNvSpPr>
            <p:nvPr/>
          </p:nvSpPr>
          <p:spPr bwMode="gray">
            <a:xfrm>
              <a:off x="3961" y="1823"/>
              <a:ext cx="443" cy="320"/>
            </a:xfrm>
            <a:custGeom>
              <a:avLst/>
              <a:gdLst>
                <a:gd name="T0" fmla="*/ 123 w 379"/>
                <a:gd name="T1" fmla="*/ 266 h 274"/>
                <a:gd name="T2" fmla="*/ 111 w 379"/>
                <a:gd name="T3" fmla="*/ 279 h 274"/>
                <a:gd name="T4" fmla="*/ 104 w 379"/>
                <a:gd name="T5" fmla="*/ 286 h 274"/>
                <a:gd name="T6" fmla="*/ 94 w 379"/>
                <a:gd name="T7" fmla="*/ 284 h 274"/>
                <a:gd name="T8" fmla="*/ 47 w 379"/>
                <a:gd name="T9" fmla="*/ 286 h 274"/>
                <a:gd name="T10" fmla="*/ 44 w 379"/>
                <a:gd name="T11" fmla="*/ 292 h 274"/>
                <a:gd name="T12" fmla="*/ 40 w 379"/>
                <a:gd name="T13" fmla="*/ 300 h 274"/>
                <a:gd name="T14" fmla="*/ 53 w 379"/>
                <a:gd name="T15" fmla="*/ 308 h 274"/>
                <a:gd name="T16" fmla="*/ 46 w 379"/>
                <a:gd name="T17" fmla="*/ 314 h 274"/>
                <a:gd name="T18" fmla="*/ 23 w 379"/>
                <a:gd name="T19" fmla="*/ 305 h 274"/>
                <a:gd name="T20" fmla="*/ 0 w 379"/>
                <a:gd name="T21" fmla="*/ 294 h 274"/>
                <a:gd name="T22" fmla="*/ 18 w 379"/>
                <a:gd name="T23" fmla="*/ 285 h 274"/>
                <a:gd name="T24" fmla="*/ 49 w 379"/>
                <a:gd name="T25" fmla="*/ 271 h 274"/>
                <a:gd name="T26" fmla="*/ 53 w 379"/>
                <a:gd name="T27" fmla="*/ 265 h 274"/>
                <a:gd name="T28" fmla="*/ 65 w 379"/>
                <a:gd name="T29" fmla="*/ 264 h 274"/>
                <a:gd name="T30" fmla="*/ 101 w 379"/>
                <a:gd name="T31" fmla="*/ 237 h 274"/>
                <a:gd name="T32" fmla="*/ 122 w 379"/>
                <a:gd name="T33" fmla="*/ 236 h 274"/>
                <a:gd name="T34" fmla="*/ 153 w 379"/>
                <a:gd name="T35" fmla="*/ 231 h 274"/>
                <a:gd name="T36" fmla="*/ 172 w 379"/>
                <a:gd name="T37" fmla="*/ 227 h 274"/>
                <a:gd name="T38" fmla="*/ 193 w 379"/>
                <a:gd name="T39" fmla="*/ 230 h 274"/>
                <a:gd name="T40" fmla="*/ 207 w 379"/>
                <a:gd name="T41" fmla="*/ 218 h 274"/>
                <a:gd name="T42" fmla="*/ 222 w 379"/>
                <a:gd name="T43" fmla="*/ 199 h 274"/>
                <a:gd name="T44" fmla="*/ 233 w 379"/>
                <a:gd name="T45" fmla="*/ 160 h 274"/>
                <a:gd name="T46" fmla="*/ 247 w 379"/>
                <a:gd name="T47" fmla="*/ 149 h 274"/>
                <a:gd name="T48" fmla="*/ 249 w 379"/>
                <a:gd name="T49" fmla="*/ 169 h 274"/>
                <a:gd name="T50" fmla="*/ 254 w 379"/>
                <a:gd name="T51" fmla="*/ 183 h 274"/>
                <a:gd name="T52" fmla="*/ 259 w 379"/>
                <a:gd name="T53" fmla="*/ 175 h 274"/>
                <a:gd name="T54" fmla="*/ 332 w 379"/>
                <a:gd name="T55" fmla="*/ 125 h 274"/>
                <a:gd name="T56" fmla="*/ 355 w 379"/>
                <a:gd name="T57" fmla="*/ 112 h 274"/>
                <a:gd name="T58" fmla="*/ 364 w 379"/>
                <a:gd name="T59" fmla="*/ 100 h 274"/>
                <a:gd name="T60" fmla="*/ 345 w 379"/>
                <a:gd name="T61" fmla="*/ 90 h 274"/>
                <a:gd name="T62" fmla="*/ 371 w 379"/>
                <a:gd name="T63" fmla="*/ 30 h 274"/>
                <a:gd name="T64" fmla="*/ 406 w 379"/>
                <a:gd name="T65" fmla="*/ 16 h 274"/>
                <a:gd name="T66" fmla="*/ 435 w 379"/>
                <a:gd name="T67" fmla="*/ 15 h 274"/>
                <a:gd name="T68" fmla="*/ 424 w 379"/>
                <a:gd name="T69" fmla="*/ 9 h 274"/>
                <a:gd name="T70" fmla="*/ 443 w 379"/>
                <a:gd name="T71" fmla="*/ 0 h 274"/>
                <a:gd name="T72" fmla="*/ 432 w 379"/>
                <a:gd name="T73" fmla="*/ 81 h 274"/>
                <a:gd name="T74" fmla="*/ 407 w 379"/>
                <a:gd name="T75" fmla="*/ 107 h 274"/>
                <a:gd name="T76" fmla="*/ 411 w 379"/>
                <a:gd name="T77" fmla="*/ 113 h 274"/>
                <a:gd name="T78" fmla="*/ 401 w 379"/>
                <a:gd name="T79" fmla="*/ 123 h 274"/>
                <a:gd name="T80" fmla="*/ 390 w 379"/>
                <a:gd name="T81" fmla="*/ 176 h 274"/>
                <a:gd name="T82" fmla="*/ 386 w 379"/>
                <a:gd name="T83" fmla="*/ 209 h 274"/>
                <a:gd name="T84" fmla="*/ 383 w 379"/>
                <a:gd name="T85" fmla="*/ 220 h 274"/>
                <a:gd name="T86" fmla="*/ 362 w 379"/>
                <a:gd name="T87" fmla="*/ 256 h 274"/>
                <a:gd name="T88" fmla="*/ 341 w 379"/>
                <a:gd name="T89" fmla="*/ 251 h 274"/>
                <a:gd name="T90" fmla="*/ 344 w 379"/>
                <a:gd name="T91" fmla="*/ 236 h 274"/>
                <a:gd name="T92" fmla="*/ 334 w 379"/>
                <a:gd name="T93" fmla="*/ 238 h 274"/>
                <a:gd name="T94" fmla="*/ 324 w 379"/>
                <a:gd name="T95" fmla="*/ 263 h 274"/>
                <a:gd name="T96" fmla="*/ 295 w 379"/>
                <a:gd name="T97" fmla="*/ 253 h 274"/>
                <a:gd name="T98" fmla="*/ 293 w 379"/>
                <a:gd name="T99" fmla="*/ 236 h 274"/>
                <a:gd name="T100" fmla="*/ 284 w 379"/>
                <a:gd name="T101" fmla="*/ 246 h 274"/>
                <a:gd name="T102" fmla="*/ 272 w 379"/>
                <a:gd name="T103" fmla="*/ 258 h 274"/>
                <a:gd name="T104" fmla="*/ 238 w 379"/>
                <a:gd name="T105" fmla="*/ 259 h 274"/>
                <a:gd name="T106" fmla="*/ 240 w 379"/>
                <a:gd name="T107" fmla="*/ 267 h 274"/>
                <a:gd name="T108" fmla="*/ 248 w 379"/>
                <a:gd name="T109" fmla="*/ 274 h 274"/>
                <a:gd name="T110" fmla="*/ 222 w 379"/>
                <a:gd name="T111" fmla="*/ 281 h 274"/>
                <a:gd name="T112" fmla="*/ 191 w 379"/>
                <a:gd name="T113" fmla="*/ 320 h 274"/>
                <a:gd name="T114" fmla="*/ 171 w 379"/>
                <a:gd name="T115" fmla="*/ 305 h 274"/>
                <a:gd name="T116" fmla="*/ 159 w 379"/>
                <a:gd name="T117" fmla="*/ 294 h 274"/>
                <a:gd name="T118" fmla="*/ 168 w 379"/>
                <a:gd name="T119" fmla="*/ 281 h 274"/>
                <a:gd name="T120" fmla="*/ 164 w 379"/>
                <a:gd name="T121" fmla="*/ 280 h 274"/>
                <a:gd name="T122" fmla="*/ 150 w 379"/>
                <a:gd name="T123" fmla="*/ 281 h 274"/>
                <a:gd name="T124" fmla="*/ 157 w 379"/>
                <a:gd name="T125" fmla="*/ 274 h 27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79"/>
                <a:gd name="T190" fmla="*/ 0 h 274"/>
                <a:gd name="T191" fmla="*/ 379 w 379"/>
                <a:gd name="T192" fmla="*/ 274 h 27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79" h="274">
                  <a:moveTo>
                    <a:pt x="131" y="229"/>
                  </a:moveTo>
                  <a:lnTo>
                    <a:pt x="125" y="225"/>
                  </a:lnTo>
                  <a:lnTo>
                    <a:pt x="118" y="225"/>
                  </a:lnTo>
                  <a:lnTo>
                    <a:pt x="112" y="226"/>
                  </a:lnTo>
                  <a:lnTo>
                    <a:pt x="105" y="228"/>
                  </a:lnTo>
                  <a:lnTo>
                    <a:pt x="104" y="229"/>
                  </a:lnTo>
                  <a:lnTo>
                    <a:pt x="101" y="232"/>
                  </a:lnTo>
                  <a:lnTo>
                    <a:pt x="100" y="234"/>
                  </a:lnTo>
                  <a:lnTo>
                    <a:pt x="98" y="237"/>
                  </a:lnTo>
                  <a:lnTo>
                    <a:pt x="95" y="239"/>
                  </a:lnTo>
                  <a:lnTo>
                    <a:pt x="92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9" y="244"/>
                  </a:lnTo>
                  <a:lnTo>
                    <a:pt x="89" y="245"/>
                  </a:lnTo>
                  <a:lnTo>
                    <a:pt x="88" y="245"/>
                  </a:lnTo>
                  <a:lnTo>
                    <a:pt x="86" y="246"/>
                  </a:lnTo>
                  <a:lnTo>
                    <a:pt x="83" y="245"/>
                  </a:lnTo>
                  <a:lnTo>
                    <a:pt x="81" y="244"/>
                  </a:lnTo>
                  <a:lnTo>
                    <a:pt x="80" y="243"/>
                  </a:lnTo>
                  <a:lnTo>
                    <a:pt x="77" y="241"/>
                  </a:lnTo>
                  <a:lnTo>
                    <a:pt x="68" y="243"/>
                  </a:lnTo>
                  <a:lnTo>
                    <a:pt x="59" y="245"/>
                  </a:lnTo>
                  <a:lnTo>
                    <a:pt x="50" y="245"/>
                  </a:lnTo>
                  <a:lnTo>
                    <a:pt x="40" y="245"/>
                  </a:lnTo>
                  <a:lnTo>
                    <a:pt x="39" y="245"/>
                  </a:lnTo>
                  <a:lnTo>
                    <a:pt x="38" y="245"/>
                  </a:lnTo>
                  <a:lnTo>
                    <a:pt x="38" y="246"/>
                  </a:lnTo>
                  <a:lnTo>
                    <a:pt x="38" y="249"/>
                  </a:lnTo>
                  <a:lnTo>
                    <a:pt x="38" y="250"/>
                  </a:lnTo>
                  <a:lnTo>
                    <a:pt x="38" y="252"/>
                  </a:lnTo>
                  <a:lnTo>
                    <a:pt x="36" y="253"/>
                  </a:lnTo>
                  <a:lnTo>
                    <a:pt x="35" y="255"/>
                  </a:lnTo>
                  <a:lnTo>
                    <a:pt x="33" y="255"/>
                  </a:lnTo>
                  <a:lnTo>
                    <a:pt x="34" y="257"/>
                  </a:lnTo>
                  <a:lnTo>
                    <a:pt x="35" y="261"/>
                  </a:lnTo>
                  <a:lnTo>
                    <a:pt x="38" y="262"/>
                  </a:lnTo>
                  <a:lnTo>
                    <a:pt x="39" y="264"/>
                  </a:lnTo>
                  <a:lnTo>
                    <a:pt x="41" y="264"/>
                  </a:lnTo>
                  <a:lnTo>
                    <a:pt x="45" y="264"/>
                  </a:lnTo>
                  <a:lnTo>
                    <a:pt x="45" y="267"/>
                  </a:lnTo>
                  <a:lnTo>
                    <a:pt x="44" y="268"/>
                  </a:lnTo>
                  <a:lnTo>
                    <a:pt x="42" y="269"/>
                  </a:lnTo>
                  <a:lnTo>
                    <a:pt x="40" y="269"/>
                  </a:lnTo>
                  <a:lnTo>
                    <a:pt x="39" y="269"/>
                  </a:lnTo>
                  <a:lnTo>
                    <a:pt x="36" y="269"/>
                  </a:lnTo>
                  <a:lnTo>
                    <a:pt x="32" y="263"/>
                  </a:lnTo>
                  <a:lnTo>
                    <a:pt x="26" y="261"/>
                  </a:lnTo>
                  <a:lnTo>
                    <a:pt x="20" y="261"/>
                  </a:lnTo>
                  <a:lnTo>
                    <a:pt x="12" y="261"/>
                  </a:lnTo>
                  <a:lnTo>
                    <a:pt x="6" y="261"/>
                  </a:lnTo>
                  <a:lnTo>
                    <a:pt x="3" y="258"/>
                  </a:lnTo>
                  <a:lnTo>
                    <a:pt x="0" y="256"/>
                  </a:lnTo>
                  <a:lnTo>
                    <a:pt x="0" y="252"/>
                  </a:lnTo>
                  <a:lnTo>
                    <a:pt x="3" y="250"/>
                  </a:lnTo>
                  <a:lnTo>
                    <a:pt x="4" y="247"/>
                  </a:lnTo>
                  <a:lnTo>
                    <a:pt x="8" y="245"/>
                  </a:lnTo>
                  <a:lnTo>
                    <a:pt x="11" y="244"/>
                  </a:lnTo>
                  <a:lnTo>
                    <a:pt x="15" y="244"/>
                  </a:lnTo>
                  <a:lnTo>
                    <a:pt x="20" y="246"/>
                  </a:lnTo>
                  <a:lnTo>
                    <a:pt x="23" y="245"/>
                  </a:lnTo>
                  <a:lnTo>
                    <a:pt x="29" y="241"/>
                  </a:lnTo>
                  <a:lnTo>
                    <a:pt x="35" y="237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2" y="227"/>
                  </a:lnTo>
                  <a:lnTo>
                    <a:pt x="45" y="227"/>
                  </a:lnTo>
                  <a:lnTo>
                    <a:pt x="47" y="227"/>
                  </a:lnTo>
                  <a:lnTo>
                    <a:pt x="50" y="227"/>
                  </a:lnTo>
                  <a:lnTo>
                    <a:pt x="52" y="227"/>
                  </a:lnTo>
                  <a:lnTo>
                    <a:pt x="54" y="227"/>
                  </a:lnTo>
                  <a:lnTo>
                    <a:pt x="56" y="226"/>
                  </a:lnTo>
                  <a:lnTo>
                    <a:pt x="57" y="225"/>
                  </a:lnTo>
                  <a:lnTo>
                    <a:pt x="62" y="216"/>
                  </a:lnTo>
                  <a:lnTo>
                    <a:pt x="69" y="210"/>
                  </a:lnTo>
                  <a:lnTo>
                    <a:pt x="77" y="206"/>
                  </a:lnTo>
                  <a:lnTo>
                    <a:pt x="86" y="203"/>
                  </a:lnTo>
                  <a:lnTo>
                    <a:pt x="94" y="198"/>
                  </a:lnTo>
                  <a:lnTo>
                    <a:pt x="97" y="198"/>
                  </a:lnTo>
                  <a:lnTo>
                    <a:pt x="99" y="198"/>
                  </a:lnTo>
                  <a:lnTo>
                    <a:pt x="101" y="199"/>
                  </a:lnTo>
                  <a:lnTo>
                    <a:pt x="104" y="202"/>
                  </a:lnTo>
                  <a:lnTo>
                    <a:pt x="105" y="205"/>
                  </a:lnTo>
                  <a:lnTo>
                    <a:pt x="105" y="209"/>
                  </a:lnTo>
                  <a:lnTo>
                    <a:pt x="115" y="208"/>
                  </a:lnTo>
                  <a:lnTo>
                    <a:pt x="124" y="204"/>
                  </a:lnTo>
                  <a:lnTo>
                    <a:pt x="131" y="198"/>
                  </a:lnTo>
                  <a:lnTo>
                    <a:pt x="140" y="192"/>
                  </a:lnTo>
                  <a:lnTo>
                    <a:pt x="150" y="187"/>
                  </a:lnTo>
                  <a:lnTo>
                    <a:pt x="150" y="190"/>
                  </a:lnTo>
                  <a:lnTo>
                    <a:pt x="148" y="192"/>
                  </a:lnTo>
                  <a:lnTo>
                    <a:pt x="147" y="194"/>
                  </a:lnTo>
                  <a:lnTo>
                    <a:pt x="147" y="196"/>
                  </a:lnTo>
                  <a:lnTo>
                    <a:pt x="146" y="197"/>
                  </a:lnTo>
                  <a:lnTo>
                    <a:pt x="147" y="198"/>
                  </a:lnTo>
                  <a:lnTo>
                    <a:pt x="156" y="198"/>
                  </a:lnTo>
                  <a:lnTo>
                    <a:pt x="165" y="197"/>
                  </a:lnTo>
                  <a:lnTo>
                    <a:pt x="174" y="193"/>
                  </a:lnTo>
                  <a:lnTo>
                    <a:pt x="176" y="193"/>
                  </a:lnTo>
                  <a:lnTo>
                    <a:pt x="176" y="191"/>
                  </a:lnTo>
                  <a:lnTo>
                    <a:pt x="177" y="190"/>
                  </a:lnTo>
                  <a:lnTo>
                    <a:pt x="177" y="187"/>
                  </a:lnTo>
                  <a:lnTo>
                    <a:pt x="177" y="185"/>
                  </a:lnTo>
                  <a:lnTo>
                    <a:pt x="177" y="182"/>
                  </a:lnTo>
                  <a:lnTo>
                    <a:pt x="177" y="181"/>
                  </a:lnTo>
                  <a:lnTo>
                    <a:pt x="184" y="175"/>
                  </a:lnTo>
                  <a:lnTo>
                    <a:pt x="190" y="170"/>
                  </a:lnTo>
                  <a:lnTo>
                    <a:pt x="196" y="166"/>
                  </a:lnTo>
                  <a:lnTo>
                    <a:pt x="201" y="160"/>
                  </a:lnTo>
                  <a:lnTo>
                    <a:pt x="202" y="152"/>
                  </a:lnTo>
                  <a:lnTo>
                    <a:pt x="200" y="144"/>
                  </a:lnTo>
                  <a:lnTo>
                    <a:pt x="199" y="137"/>
                  </a:lnTo>
                  <a:lnTo>
                    <a:pt x="201" y="133"/>
                  </a:lnTo>
                  <a:lnTo>
                    <a:pt x="204" y="128"/>
                  </a:lnTo>
                  <a:lnTo>
                    <a:pt x="207" y="125"/>
                  </a:lnTo>
                  <a:lnTo>
                    <a:pt x="212" y="120"/>
                  </a:lnTo>
                  <a:lnTo>
                    <a:pt x="211" y="128"/>
                  </a:lnTo>
                  <a:lnTo>
                    <a:pt x="210" y="135"/>
                  </a:lnTo>
                  <a:lnTo>
                    <a:pt x="210" y="144"/>
                  </a:lnTo>
                  <a:lnTo>
                    <a:pt x="211" y="144"/>
                  </a:lnTo>
                  <a:lnTo>
                    <a:pt x="212" y="144"/>
                  </a:lnTo>
                  <a:lnTo>
                    <a:pt x="213" y="145"/>
                  </a:lnTo>
                  <a:lnTo>
                    <a:pt x="215" y="146"/>
                  </a:lnTo>
                  <a:lnTo>
                    <a:pt x="217" y="146"/>
                  </a:lnTo>
                  <a:lnTo>
                    <a:pt x="216" y="150"/>
                  </a:lnTo>
                  <a:lnTo>
                    <a:pt x="216" y="154"/>
                  </a:lnTo>
                  <a:lnTo>
                    <a:pt x="217" y="157"/>
                  </a:lnTo>
                  <a:lnTo>
                    <a:pt x="218" y="157"/>
                  </a:lnTo>
                  <a:lnTo>
                    <a:pt x="219" y="157"/>
                  </a:lnTo>
                  <a:lnTo>
                    <a:pt x="221" y="157"/>
                  </a:lnTo>
                  <a:lnTo>
                    <a:pt x="221" y="154"/>
                  </a:lnTo>
                  <a:lnTo>
                    <a:pt x="222" y="150"/>
                  </a:lnTo>
                  <a:lnTo>
                    <a:pt x="224" y="146"/>
                  </a:lnTo>
                  <a:lnTo>
                    <a:pt x="227" y="144"/>
                  </a:lnTo>
                  <a:lnTo>
                    <a:pt x="229" y="143"/>
                  </a:lnTo>
                  <a:lnTo>
                    <a:pt x="258" y="127"/>
                  </a:lnTo>
                  <a:lnTo>
                    <a:pt x="284" y="107"/>
                  </a:lnTo>
                  <a:lnTo>
                    <a:pt x="289" y="104"/>
                  </a:lnTo>
                  <a:lnTo>
                    <a:pt x="295" y="102"/>
                  </a:lnTo>
                  <a:lnTo>
                    <a:pt x="302" y="102"/>
                  </a:lnTo>
                  <a:lnTo>
                    <a:pt x="302" y="98"/>
                  </a:lnTo>
                  <a:lnTo>
                    <a:pt x="304" y="96"/>
                  </a:lnTo>
                  <a:lnTo>
                    <a:pt x="306" y="93"/>
                  </a:lnTo>
                  <a:lnTo>
                    <a:pt x="308" y="92"/>
                  </a:lnTo>
                  <a:lnTo>
                    <a:pt x="310" y="90"/>
                  </a:lnTo>
                  <a:lnTo>
                    <a:pt x="311" y="87"/>
                  </a:lnTo>
                  <a:lnTo>
                    <a:pt x="311" y="86"/>
                  </a:lnTo>
                  <a:lnTo>
                    <a:pt x="308" y="83"/>
                  </a:lnTo>
                  <a:lnTo>
                    <a:pt x="306" y="80"/>
                  </a:lnTo>
                  <a:lnTo>
                    <a:pt x="304" y="78"/>
                  </a:lnTo>
                  <a:lnTo>
                    <a:pt x="300" y="77"/>
                  </a:lnTo>
                  <a:lnTo>
                    <a:pt x="295" y="77"/>
                  </a:lnTo>
                  <a:lnTo>
                    <a:pt x="306" y="68"/>
                  </a:lnTo>
                  <a:lnTo>
                    <a:pt x="312" y="58"/>
                  </a:lnTo>
                  <a:lnTo>
                    <a:pt x="316" y="46"/>
                  </a:lnTo>
                  <a:lnTo>
                    <a:pt x="316" y="32"/>
                  </a:lnTo>
                  <a:lnTo>
                    <a:pt x="317" y="26"/>
                  </a:lnTo>
                  <a:lnTo>
                    <a:pt x="322" y="20"/>
                  </a:lnTo>
                  <a:lnTo>
                    <a:pt x="329" y="16"/>
                  </a:lnTo>
                  <a:lnTo>
                    <a:pt x="336" y="12"/>
                  </a:lnTo>
                  <a:lnTo>
                    <a:pt x="342" y="7"/>
                  </a:lnTo>
                  <a:lnTo>
                    <a:pt x="347" y="14"/>
                  </a:lnTo>
                  <a:lnTo>
                    <a:pt x="354" y="19"/>
                  </a:lnTo>
                  <a:lnTo>
                    <a:pt x="363" y="19"/>
                  </a:lnTo>
                  <a:lnTo>
                    <a:pt x="372" y="15"/>
                  </a:lnTo>
                  <a:lnTo>
                    <a:pt x="372" y="14"/>
                  </a:lnTo>
                  <a:lnTo>
                    <a:pt x="372" y="13"/>
                  </a:lnTo>
                  <a:lnTo>
                    <a:pt x="372" y="10"/>
                  </a:lnTo>
                  <a:lnTo>
                    <a:pt x="372" y="9"/>
                  </a:lnTo>
                  <a:lnTo>
                    <a:pt x="369" y="9"/>
                  </a:lnTo>
                  <a:lnTo>
                    <a:pt x="366" y="8"/>
                  </a:lnTo>
                  <a:lnTo>
                    <a:pt x="363" y="8"/>
                  </a:lnTo>
                  <a:lnTo>
                    <a:pt x="360" y="7"/>
                  </a:lnTo>
                  <a:lnTo>
                    <a:pt x="365" y="3"/>
                  </a:lnTo>
                  <a:lnTo>
                    <a:pt x="369" y="2"/>
                  </a:lnTo>
                  <a:lnTo>
                    <a:pt x="375" y="1"/>
                  </a:lnTo>
                  <a:lnTo>
                    <a:pt x="379" y="0"/>
                  </a:lnTo>
                  <a:lnTo>
                    <a:pt x="376" y="26"/>
                  </a:lnTo>
                  <a:lnTo>
                    <a:pt x="373" y="54"/>
                  </a:lnTo>
                  <a:lnTo>
                    <a:pt x="372" y="58"/>
                  </a:lnTo>
                  <a:lnTo>
                    <a:pt x="371" y="63"/>
                  </a:lnTo>
                  <a:lnTo>
                    <a:pt x="370" y="69"/>
                  </a:lnTo>
                  <a:lnTo>
                    <a:pt x="365" y="77"/>
                  </a:lnTo>
                  <a:lnTo>
                    <a:pt x="359" y="81"/>
                  </a:lnTo>
                  <a:lnTo>
                    <a:pt x="353" y="87"/>
                  </a:lnTo>
                  <a:lnTo>
                    <a:pt x="347" y="92"/>
                  </a:lnTo>
                  <a:lnTo>
                    <a:pt x="348" y="92"/>
                  </a:lnTo>
                  <a:lnTo>
                    <a:pt x="348" y="93"/>
                  </a:lnTo>
                  <a:lnTo>
                    <a:pt x="349" y="95"/>
                  </a:lnTo>
                  <a:lnTo>
                    <a:pt x="350" y="96"/>
                  </a:lnTo>
                  <a:lnTo>
                    <a:pt x="350" y="97"/>
                  </a:lnTo>
                  <a:lnTo>
                    <a:pt x="352" y="97"/>
                  </a:lnTo>
                  <a:lnTo>
                    <a:pt x="353" y="97"/>
                  </a:lnTo>
                  <a:lnTo>
                    <a:pt x="352" y="97"/>
                  </a:lnTo>
                  <a:lnTo>
                    <a:pt x="350" y="97"/>
                  </a:lnTo>
                  <a:lnTo>
                    <a:pt x="349" y="97"/>
                  </a:lnTo>
                  <a:lnTo>
                    <a:pt x="343" y="105"/>
                  </a:lnTo>
                  <a:lnTo>
                    <a:pt x="342" y="115"/>
                  </a:lnTo>
                  <a:lnTo>
                    <a:pt x="342" y="125"/>
                  </a:lnTo>
                  <a:lnTo>
                    <a:pt x="342" y="134"/>
                  </a:lnTo>
                  <a:lnTo>
                    <a:pt x="340" y="143"/>
                  </a:lnTo>
                  <a:lnTo>
                    <a:pt x="334" y="151"/>
                  </a:lnTo>
                  <a:lnTo>
                    <a:pt x="329" y="158"/>
                  </a:lnTo>
                  <a:lnTo>
                    <a:pt x="326" y="167"/>
                  </a:lnTo>
                  <a:lnTo>
                    <a:pt x="326" y="172"/>
                  </a:lnTo>
                  <a:lnTo>
                    <a:pt x="328" y="175"/>
                  </a:lnTo>
                  <a:lnTo>
                    <a:pt x="330" y="179"/>
                  </a:lnTo>
                  <a:lnTo>
                    <a:pt x="332" y="182"/>
                  </a:lnTo>
                  <a:lnTo>
                    <a:pt x="337" y="185"/>
                  </a:lnTo>
                  <a:lnTo>
                    <a:pt x="334" y="185"/>
                  </a:lnTo>
                  <a:lnTo>
                    <a:pt x="330" y="186"/>
                  </a:lnTo>
                  <a:lnTo>
                    <a:pt x="328" y="188"/>
                  </a:lnTo>
                  <a:lnTo>
                    <a:pt x="326" y="191"/>
                  </a:lnTo>
                  <a:lnTo>
                    <a:pt x="324" y="198"/>
                  </a:lnTo>
                  <a:lnTo>
                    <a:pt x="322" y="205"/>
                  </a:lnTo>
                  <a:lnTo>
                    <a:pt x="318" y="212"/>
                  </a:lnTo>
                  <a:lnTo>
                    <a:pt x="310" y="219"/>
                  </a:lnTo>
                  <a:lnTo>
                    <a:pt x="300" y="221"/>
                  </a:lnTo>
                  <a:lnTo>
                    <a:pt x="292" y="221"/>
                  </a:lnTo>
                  <a:lnTo>
                    <a:pt x="290" y="220"/>
                  </a:lnTo>
                  <a:lnTo>
                    <a:pt x="290" y="217"/>
                  </a:lnTo>
                  <a:lnTo>
                    <a:pt x="292" y="215"/>
                  </a:lnTo>
                  <a:lnTo>
                    <a:pt x="293" y="212"/>
                  </a:lnTo>
                  <a:lnTo>
                    <a:pt x="294" y="210"/>
                  </a:lnTo>
                  <a:lnTo>
                    <a:pt x="294" y="208"/>
                  </a:lnTo>
                  <a:lnTo>
                    <a:pt x="295" y="204"/>
                  </a:lnTo>
                  <a:lnTo>
                    <a:pt x="294" y="202"/>
                  </a:lnTo>
                  <a:lnTo>
                    <a:pt x="293" y="202"/>
                  </a:lnTo>
                  <a:lnTo>
                    <a:pt x="292" y="202"/>
                  </a:lnTo>
                  <a:lnTo>
                    <a:pt x="290" y="202"/>
                  </a:lnTo>
                  <a:lnTo>
                    <a:pt x="288" y="203"/>
                  </a:lnTo>
                  <a:lnTo>
                    <a:pt x="286" y="204"/>
                  </a:lnTo>
                  <a:lnTo>
                    <a:pt x="284" y="205"/>
                  </a:lnTo>
                  <a:lnTo>
                    <a:pt x="281" y="209"/>
                  </a:lnTo>
                  <a:lnTo>
                    <a:pt x="279" y="214"/>
                  </a:lnTo>
                  <a:lnTo>
                    <a:pt x="279" y="220"/>
                  </a:lnTo>
                  <a:lnTo>
                    <a:pt x="277" y="225"/>
                  </a:lnTo>
                  <a:lnTo>
                    <a:pt x="273" y="228"/>
                  </a:lnTo>
                  <a:lnTo>
                    <a:pt x="267" y="228"/>
                  </a:lnTo>
                  <a:lnTo>
                    <a:pt x="260" y="225"/>
                  </a:lnTo>
                  <a:lnTo>
                    <a:pt x="254" y="221"/>
                  </a:lnTo>
                  <a:lnTo>
                    <a:pt x="252" y="217"/>
                  </a:lnTo>
                  <a:lnTo>
                    <a:pt x="253" y="212"/>
                  </a:lnTo>
                  <a:lnTo>
                    <a:pt x="255" y="206"/>
                  </a:lnTo>
                  <a:lnTo>
                    <a:pt x="258" y="199"/>
                  </a:lnTo>
                  <a:lnTo>
                    <a:pt x="254" y="199"/>
                  </a:lnTo>
                  <a:lnTo>
                    <a:pt x="251" y="202"/>
                  </a:lnTo>
                  <a:lnTo>
                    <a:pt x="248" y="204"/>
                  </a:lnTo>
                  <a:lnTo>
                    <a:pt x="248" y="206"/>
                  </a:lnTo>
                  <a:lnTo>
                    <a:pt x="247" y="209"/>
                  </a:lnTo>
                  <a:lnTo>
                    <a:pt x="246" y="210"/>
                  </a:lnTo>
                  <a:lnTo>
                    <a:pt x="243" y="211"/>
                  </a:lnTo>
                  <a:lnTo>
                    <a:pt x="242" y="214"/>
                  </a:lnTo>
                  <a:lnTo>
                    <a:pt x="241" y="215"/>
                  </a:lnTo>
                  <a:lnTo>
                    <a:pt x="241" y="217"/>
                  </a:lnTo>
                  <a:lnTo>
                    <a:pt x="242" y="220"/>
                  </a:lnTo>
                  <a:lnTo>
                    <a:pt x="233" y="221"/>
                  </a:lnTo>
                  <a:lnTo>
                    <a:pt x="223" y="222"/>
                  </a:lnTo>
                  <a:lnTo>
                    <a:pt x="213" y="222"/>
                  </a:lnTo>
                  <a:lnTo>
                    <a:pt x="205" y="217"/>
                  </a:lnTo>
                  <a:lnTo>
                    <a:pt x="205" y="220"/>
                  </a:lnTo>
                  <a:lnTo>
                    <a:pt x="204" y="222"/>
                  </a:lnTo>
                  <a:lnTo>
                    <a:pt x="204" y="223"/>
                  </a:lnTo>
                  <a:lnTo>
                    <a:pt x="202" y="226"/>
                  </a:lnTo>
                  <a:lnTo>
                    <a:pt x="202" y="227"/>
                  </a:lnTo>
                  <a:lnTo>
                    <a:pt x="202" y="229"/>
                  </a:lnTo>
                  <a:lnTo>
                    <a:pt x="205" y="229"/>
                  </a:lnTo>
                  <a:lnTo>
                    <a:pt x="206" y="229"/>
                  </a:lnTo>
                  <a:lnTo>
                    <a:pt x="208" y="229"/>
                  </a:lnTo>
                  <a:lnTo>
                    <a:pt x="210" y="229"/>
                  </a:lnTo>
                  <a:lnTo>
                    <a:pt x="211" y="229"/>
                  </a:lnTo>
                  <a:lnTo>
                    <a:pt x="212" y="235"/>
                  </a:lnTo>
                  <a:lnTo>
                    <a:pt x="210" y="239"/>
                  </a:lnTo>
                  <a:lnTo>
                    <a:pt x="206" y="240"/>
                  </a:lnTo>
                  <a:lnTo>
                    <a:pt x="200" y="240"/>
                  </a:lnTo>
                  <a:lnTo>
                    <a:pt x="195" y="240"/>
                  </a:lnTo>
                  <a:lnTo>
                    <a:pt x="190" y="241"/>
                  </a:lnTo>
                  <a:lnTo>
                    <a:pt x="188" y="244"/>
                  </a:lnTo>
                  <a:lnTo>
                    <a:pt x="184" y="255"/>
                  </a:lnTo>
                  <a:lnTo>
                    <a:pt x="177" y="264"/>
                  </a:lnTo>
                  <a:lnTo>
                    <a:pt x="169" y="273"/>
                  </a:lnTo>
                  <a:lnTo>
                    <a:pt x="163" y="274"/>
                  </a:lnTo>
                  <a:lnTo>
                    <a:pt x="157" y="271"/>
                  </a:lnTo>
                  <a:lnTo>
                    <a:pt x="150" y="269"/>
                  </a:lnTo>
                  <a:lnTo>
                    <a:pt x="150" y="265"/>
                  </a:lnTo>
                  <a:lnTo>
                    <a:pt x="148" y="263"/>
                  </a:lnTo>
                  <a:lnTo>
                    <a:pt x="146" y="261"/>
                  </a:lnTo>
                  <a:lnTo>
                    <a:pt x="144" y="259"/>
                  </a:lnTo>
                  <a:lnTo>
                    <a:pt x="141" y="258"/>
                  </a:lnTo>
                  <a:lnTo>
                    <a:pt x="140" y="256"/>
                  </a:lnTo>
                  <a:lnTo>
                    <a:pt x="138" y="255"/>
                  </a:lnTo>
                  <a:lnTo>
                    <a:pt x="136" y="252"/>
                  </a:lnTo>
                  <a:lnTo>
                    <a:pt x="136" y="250"/>
                  </a:lnTo>
                  <a:lnTo>
                    <a:pt x="136" y="247"/>
                  </a:lnTo>
                  <a:lnTo>
                    <a:pt x="139" y="245"/>
                  </a:lnTo>
                  <a:lnTo>
                    <a:pt x="141" y="244"/>
                  </a:lnTo>
                  <a:lnTo>
                    <a:pt x="144" y="241"/>
                  </a:lnTo>
                  <a:lnTo>
                    <a:pt x="146" y="240"/>
                  </a:lnTo>
                  <a:lnTo>
                    <a:pt x="150" y="239"/>
                  </a:lnTo>
                  <a:lnTo>
                    <a:pt x="151" y="237"/>
                  </a:lnTo>
                  <a:lnTo>
                    <a:pt x="147" y="238"/>
                  </a:lnTo>
                  <a:lnTo>
                    <a:pt x="140" y="240"/>
                  </a:lnTo>
                  <a:lnTo>
                    <a:pt x="134" y="244"/>
                  </a:lnTo>
                  <a:lnTo>
                    <a:pt x="130" y="247"/>
                  </a:lnTo>
                  <a:lnTo>
                    <a:pt x="129" y="246"/>
                  </a:lnTo>
                  <a:lnTo>
                    <a:pt x="128" y="244"/>
                  </a:lnTo>
                  <a:lnTo>
                    <a:pt x="128" y="241"/>
                  </a:lnTo>
                  <a:lnTo>
                    <a:pt x="129" y="240"/>
                  </a:lnTo>
                  <a:lnTo>
                    <a:pt x="130" y="238"/>
                  </a:lnTo>
                  <a:lnTo>
                    <a:pt x="131" y="237"/>
                  </a:lnTo>
                  <a:lnTo>
                    <a:pt x="133" y="235"/>
                  </a:lnTo>
                  <a:lnTo>
                    <a:pt x="134" y="235"/>
                  </a:lnTo>
                  <a:lnTo>
                    <a:pt x="135" y="235"/>
                  </a:lnTo>
                  <a:lnTo>
                    <a:pt x="136" y="234"/>
                  </a:lnTo>
                  <a:lnTo>
                    <a:pt x="139" y="233"/>
                  </a:lnTo>
                  <a:lnTo>
                    <a:pt x="131" y="229"/>
                  </a:lnTo>
                  <a:close/>
                </a:path>
              </a:pathLst>
            </a:custGeom>
            <a:solidFill>
              <a:srgbClr val="87C1A1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08" name="Freeform 80"/>
            <p:cNvSpPr>
              <a:spLocks/>
            </p:cNvSpPr>
            <p:nvPr/>
          </p:nvSpPr>
          <p:spPr bwMode="gray">
            <a:xfrm>
              <a:off x="4325" y="1575"/>
              <a:ext cx="167" cy="258"/>
            </a:xfrm>
            <a:custGeom>
              <a:avLst/>
              <a:gdLst>
                <a:gd name="T0" fmla="*/ 2 w 143"/>
                <a:gd name="T1" fmla="*/ 247 h 221"/>
                <a:gd name="T2" fmla="*/ 1 w 143"/>
                <a:gd name="T3" fmla="*/ 254 h 221"/>
                <a:gd name="T4" fmla="*/ 8 w 143"/>
                <a:gd name="T5" fmla="*/ 258 h 221"/>
                <a:gd name="T6" fmla="*/ 23 w 143"/>
                <a:gd name="T7" fmla="*/ 247 h 221"/>
                <a:gd name="T8" fmla="*/ 63 w 143"/>
                <a:gd name="T9" fmla="*/ 240 h 221"/>
                <a:gd name="T10" fmla="*/ 68 w 143"/>
                <a:gd name="T11" fmla="*/ 237 h 221"/>
                <a:gd name="T12" fmla="*/ 68 w 143"/>
                <a:gd name="T13" fmla="*/ 231 h 221"/>
                <a:gd name="T14" fmla="*/ 58 w 143"/>
                <a:gd name="T15" fmla="*/ 204 h 221"/>
                <a:gd name="T16" fmla="*/ 51 w 143"/>
                <a:gd name="T17" fmla="*/ 194 h 221"/>
                <a:gd name="T18" fmla="*/ 44 w 143"/>
                <a:gd name="T19" fmla="*/ 188 h 221"/>
                <a:gd name="T20" fmla="*/ 43 w 143"/>
                <a:gd name="T21" fmla="*/ 175 h 221"/>
                <a:gd name="T22" fmla="*/ 36 w 143"/>
                <a:gd name="T23" fmla="*/ 166 h 221"/>
                <a:gd name="T24" fmla="*/ 37 w 143"/>
                <a:gd name="T25" fmla="*/ 161 h 221"/>
                <a:gd name="T26" fmla="*/ 35 w 143"/>
                <a:gd name="T27" fmla="*/ 158 h 221"/>
                <a:gd name="T28" fmla="*/ 28 w 143"/>
                <a:gd name="T29" fmla="*/ 152 h 221"/>
                <a:gd name="T30" fmla="*/ 30 w 143"/>
                <a:gd name="T31" fmla="*/ 146 h 221"/>
                <a:gd name="T32" fmla="*/ 55 w 143"/>
                <a:gd name="T33" fmla="*/ 154 h 221"/>
                <a:gd name="T34" fmla="*/ 79 w 143"/>
                <a:gd name="T35" fmla="*/ 159 h 221"/>
                <a:gd name="T36" fmla="*/ 83 w 143"/>
                <a:gd name="T37" fmla="*/ 153 h 221"/>
                <a:gd name="T38" fmla="*/ 104 w 143"/>
                <a:gd name="T39" fmla="*/ 153 h 221"/>
                <a:gd name="T40" fmla="*/ 141 w 143"/>
                <a:gd name="T41" fmla="*/ 153 h 221"/>
                <a:gd name="T42" fmla="*/ 139 w 143"/>
                <a:gd name="T43" fmla="*/ 147 h 221"/>
                <a:gd name="T44" fmla="*/ 138 w 143"/>
                <a:gd name="T45" fmla="*/ 141 h 221"/>
                <a:gd name="T46" fmla="*/ 161 w 143"/>
                <a:gd name="T47" fmla="*/ 99 h 221"/>
                <a:gd name="T48" fmla="*/ 161 w 143"/>
                <a:gd name="T49" fmla="*/ 64 h 221"/>
                <a:gd name="T50" fmla="*/ 154 w 143"/>
                <a:gd name="T51" fmla="*/ 63 h 221"/>
                <a:gd name="T52" fmla="*/ 146 w 143"/>
                <a:gd name="T53" fmla="*/ 58 h 221"/>
                <a:gd name="T54" fmla="*/ 85 w 143"/>
                <a:gd name="T55" fmla="*/ 0 h 221"/>
                <a:gd name="T56" fmla="*/ 78 w 143"/>
                <a:gd name="T57" fmla="*/ 2 h 221"/>
                <a:gd name="T58" fmla="*/ 77 w 143"/>
                <a:gd name="T59" fmla="*/ 13 h 221"/>
                <a:gd name="T60" fmla="*/ 93 w 143"/>
                <a:gd name="T61" fmla="*/ 36 h 221"/>
                <a:gd name="T62" fmla="*/ 91 w 143"/>
                <a:gd name="T63" fmla="*/ 75 h 221"/>
                <a:gd name="T64" fmla="*/ 92 w 143"/>
                <a:gd name="T65" fmla="*/ 83 h 221"/>
                <a:gd name="T66" fmla="*/ 91 w 143"/>
                <a:gd name="T67" fmla="*/ 96 h 221"/>
                <a:gd name="T68" fmla="*/ 75 w 143"/>
                <a:gd name="T69" fmla="*/ 112 h 221"/>
                <a:gd name="T70" fmla="*/ 61 w 143"/>
                <a:gd name="T71" fmla="*/ 113 h 221"/>
                <a:gd name="T72" fmla="*/ 23 w 143"/>
                <a:gd name="T73" fmla="*/ 96 h 221"/>
                <a:gd name="T74" fmla="*/ 13 w 143"/>
                <a:gd name="T75" fmla="*/ 98 h 221"/>
                <a:gd name="T76" fmla="*/ 16 w 143"/>
                <a:gd name="T77" fmla="*/ 105 h 221"/>
                <a:gd name="T78" fmla="*/ 25 w 143"/>
                <a:gd name="T79" fmla="*/ 113 h 221"/>
                <a:gd name="T80" fmla="*/ 16 w 143"/>
                <a:gd name="T81" fmla="*/ 128 h 221"/>
                <a:gd name="T82" fmla="*/ 4 w 143"/>
                <a:gd name="T83" fmla="*/ 148 h 221"/>
                <a:gd name="T84" fmla="*/ 18 w 143"/>
                <a:gd name="T85" fmla="*/ 167 h 221"/>
                <a:gd name="T86" fmla="*/ 15 w 143"/>
                <a:gd name="T87" fmla="*/ 176 h 221"/>
                <a:gd name="T88" fmla="*/ 7 w 143"/>
                <a:gd name="T89" fmla="*/ 188 h 221"/>
                <a:gd name="T90" fmla="*/ 15 w 143"/>
                <a:gd name="T91" fmla="*/ 203 h 221"/>
                <a:gd name="T92" fmla="*/ 18 w 143"/>
                <a:gd name="T93" fmla="*/ 216 h 221"/>
                <a:gd name="T94" fmla="*/ 23 w 143"/>
                <a:gd name="T95" fmla="*/ 223 h 221"/>
                <a:gd name="T96" fmla="*/ 21 w 143"/>
                <a:gd name="T97" fmla="*/ 231 h 221"/>
                <a:gd name="T98" fmla="*/ 16 w 143"/>
                <a:gd name="T99" fmla="*/ 238 h 221"/>
                <a:gd name="T100" fmla="*/ 9 w 143"/>
                <a:gd name="T101" fmla="*/ 238 h 221"/>
                <a:gd name="T102" fmla="*/ 9 w 143"/>
                <a:gd name="T103" fmla="*/ 238 h 221"/>
                <a:gd name="T104" fmla="*/ 7 w 143"/>
                <a:gd name="T105" fmla="*/ 242 h 22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43"/>
                <a:gd name="T160" fmla="*/ 0 h 221"/>
                <a:gd name="T161" fmla="*/ 143 w 143"/>
                <a:gd name="T162" fmla="*/ 221 h 22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43" h="221">
                  <a:moveTo>
                    <a:pt x="6" y="207"/>
                  </a:moveTo>
                  <a:lnTo>
                    <a:pt x="3" y="209"/>
                  </a:lnTo>
                  <a:lnTo>
                    <a:pt x="2" y="212"/>
                  </a:lnTo>
                  <a:lnTo>
                    <a:pt x="1" y="214"/>
                  </a:lnTo>
                  <a:lnTo>
                    <a:pt x="0" y="216"/>
                  </a:lnTo>
                  <a:lnTo>
                    <a:pt x="1" y="218"/>
                  </a:lnTo>
                  <a:lnTo>
                    <a:pt x="2" y="220"/>
                  </a:lnTo>
                  <a:lnTo>
                    <a:pt x="5" y="221"/>
                  </a:lnTo>
                  <a:lnTo>
                    <a:pt x="7" y="221"/>
                  </a:lnTo>
                  <a:lnTo>
                    <a:pt x="9" y="221"/>
                  </a:lnTo>
                  <a:lnTo>
                    <a:pt x="12" y="220"/>
                  </a:lnTo>
                  <a:lnTo>
                    <a:pt x="20" y="212"/>
                  </a:lnTo>
                  <a:lnTo>
                    <a:pt x="31" y="207"/>
                  </a:lnTo>
                  <a:lnTo>
                    <a:pt x="42" y="206"/>
                  </a:lnTo>
                  <a:lnTo>
                    <a:pt x="54" y="206"/>
                  </a:lnTo>
                  <a:lnTo>
                    <a:pt x="55" y="206"/>
                  </a:lnTo>
                  <a:lnTo>
                    <a:pt x="56" y="204"/>
                  </a:lnTo>
                  <a:lnTo>
                    <a:pt x="58" y="203"/>
                  </a:lnTo>
                  <a:lnTo>
                    <a:pt x="59" y="202"/>
                  </a:lnTo>
                  <a:lnTo>
                    <a:pt x="59" y="199"/>
                  </a:lnTo>
                  <a:lnTo>
                    <a:pt x="58" y="198"/>
                  </a:lnTo>
                  <a:lnTo>
                    <a:pt x="53" y="191"/>
                  </a:lnTo>
                  <a:lnTo>
                    <a:pt x="50" y="183"/>
                  </a:lnTo>
                  <a:lnTo>
                    <a:pt x="50" y="175"/>
                  </a:lnTo>
                  <a:lnTo>
                    <a:pt x="48" y="168"/>
                  </a:lnTo>
                  <a:lnTo>
                    <a:pt x="47" y="167"/>
                  </a:lnTo>
                  <a:lnTo>
                    <a:pt x="44" y="166"/>
                  </a:lnTo>
                  <a:lnTo>
                    <a:pt x="42" y="163"/>
                  </a:lnTo>
                  <a:lnTo>
                    <a:pt x="39" y="162"/>
                  </a:lnTo>
                  <a:lnTo>
                    <a:pt x="38" y="161"/>
                  </a:lnTo>
                  <a:lnTo>
                    <a:pt x="38" y="156"/>
                  </a:lnTo>
                  <a:lnTo>
                    <a:pt x="38" y="153"/>
                  </a:lnTo>
                  <a:lnTo>
                    <a:pt x="37" y="150"/>
                  </a:lnTo>
                  <a:lnTo>
                    <a:pt x="36" y="148"/>
                  </a:lnTo>
                  <a:lnTo>
                    <a:pt x="33" y="145"/>
                  </a:lnTo>
                  <a:lnTo>
                    <a:pt x="31" y="142"/>
                  </a:lnTo>
                  <a:lnTo>
                    <a:pt x="31" y="141"/>
                  </a:lnTo>
                  <a:lnTo>
                    <a:pt x="31" y="139"/>
                  </a:lnTo>
                  <a:lnTo>
                    <a:pt x="32" y="138"/>
                  </a:lnTo>
                  <a:lnTo>
                    <a:pt x="31" y="136"/>
                  </a:lnTo>
                  <a:lnTo>
                    <a:pt x="30" y="135"/>
                  </a:lnTo>
                  <a:lnTo>
                    <a:pt x="27" y="133"/>
                  </a:lnTo>
                  <a:lnTo>
                    <a:pt x="25" y="132"/>
                  </a:lnTo>
                  <a:lnTo>
                    <a:pt x="24" y="130"/>
                  </a:lnTo>
                  <a:lnTo>
                    <a:pt x="25" y="129"/>
                  </a:lnTo>
                  <a:lnTo>
                    <a:pt x="26" y="127"/>
                  </a:lnTo>
                  <a:lnTo>
                    <a:pt x="26" y="125"/>
                  </a:lnTo>
                  <a:lnTo>
                    <a:pt x="26" y="124"/>
                  </a:lnTo>
                  <a:lnTo>
                    <a:pt x="36" y="127"/>
                  </a:lnTo>
                  <a:lnTo>
                    <a:pt x="47" y="132"/>
                  </a:lnTo>
                  <a:lnTo>
                    <a:pt x="56" y="137"/>
                  </a:lnTo>
                  <a:lnTo>
                    <a:pt x="68" y="137"/>
                  </a:lnTo>
                  <a:lnTo>
                    <a:pt x="68" y="136"/>
                  </a:lnTo>
                  <a:lnTo>
                    <a:pt x="68" y="133"/>
                  </a:lnTo>
                  <a:lnTo>
                    <a:pt x="70" y="132"/>
                  </a:lnTo>
                  <a:lnTo>
                    <a:pt x="71" y="131"/>
                  </a:lnTo>
                  <a:lnTo>
                    <a:pt x="72" y="130"/>
                  </a:lnTo>
                  <a:lnTo>
                    <a:pt x="72" y="127"/>
                  </a:lnTo>
                  <a:lnTo>
                    <a:pt x="89" y="131"/>
                  </a:lnTo>
                  <a:lnTo>
                    <a:pt x="104" y="133"/>
                  </a:lnTo>
                  <a:lnTo>
                    <a:pt x="120" y="131"/>
                  </a:lnTo>
                  <a:lnTo>
                    <a:pt x="121" y="131"/>
                  </a:lnTo>
                  <a:lnTo>
                    <a:pt x="121" y="130"/>
                  </a:lnTo>
                  <a:lnTo>
                    <a:pt x="120" y="129"/>
                  </a:lnTo>
                  <a:lnTo>
                    <a:pt x="119" y="126"/>
                  </a:lnTo>
                  <a:lnTo>
                    <a:pt x="118" y="125"/>
                  </a:lnTo>
                  <a:lnTo>
                    <a:pt x="116" y="124"/>
                  </a:lnTo>
                  <a:lnTo>
                    <a:pt x="118" y="121"/>
                  </a:lnTo>
                  <a:lnTo>
                    <a:pt x="124" y="108"/>
                  </a:lnTo>
                  <a:lnTo>
                    <a:pt x="132" y="95"/>
                  </a:lnTo>
                  <a:lnTo>
                    <a:pt x="138" y="85"/>
                  </a:lnTo>
                  <a:lnTo>
                    <a:pt x="142" y="76"/>
                  </a:lnTo>
                  <a:lnTo>
                    <a:pt x="143" y="65"/>
                  </a:lnTo>
                  <a:lnTo>
                    <a:pt x="138" y="55"/>
                  </a:lnTo>
                  <a:lnTo>
                    <a:pt x="137" y="54"/>
                  </a:lnTo>
                  <a:lnTo>
                    <a:pt x="135" y="54"/>
                  </a:lnTo>
                  <a:lnTo>
                    <a:pt x="132" y="54"/>
                  </a:lnTo>
                  <a:lnTo>
                    <a:pt x="129" y="53"/>
                  </a:lnTo>
                  <a:lnTo>
                    <a:pt x="126" y="52"/>
                  </a:lnTo>
                  <a:lnTo>
                    <a:pt x="125" y="50"/>
                  </a:lnTo>
                  <a:lnTo>
                    <a:pt x="102" y="24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1"/>
                  </a:lnTo>
                  <a:lnTo>
                    <a:pt x="70" y="1"/>
                  </a:lnTo>
                  <a:lnTo>
                    <a:pt x="67" y="2"/>
                  </a:lnTo>
                  <a:lnTo>
                    <a:pt x="65" y="3"/>
                  </a:lnTo>
                  <a:lnTo>
                    <a:pt x="64" y="3"/>
                  </a:lnTo>
                  <a:lnTo>
                    <a:pt x="66" y="11"/>
                  </a:lnTo>
                  <a:lnTo>
                    <a:pt x="71" y="18"/>
                  </a:lnTo>
                  <a:lnTo>
                    <a:pt x="77" y="24"/>
                  </a:lnTo>
                  <a:lnTo>
                    <a:pt x="80" y="31"/>
                  </a:lnTo>
                  <a:lnTo>
                    <a:pt x="83" y="42"/>
                  </a:lnTo>
                  <a:lnTo>
                    <a:pt x="83" y="53"/>
                  </a:lnTo>
                  <a:lnTo>
                    <a:pt x="78" y="64"/>
                  </a:lnTo>
                  <a:lnTo>
                    <a:pt x="78" y="66"/>
                  </a:lnTo>
                  <a:lnTo>
                    <a:pt x="78" y="68"/>
                  </a:lnTo>
                  <a:lnTo>
                    <a:pt x="79" y="71"/>
                  </a:lnTo>
                  <a:lnTo>
                    <a:pt x="82" y="73"/>
                  </a:lnTo>
                  <a:lnTo>
                    <a:pt x="84" y="74"/>
                  </a:lnTo>
                  <a:lnTo>
                    <a:pt x="78" y="82"/>
                  </a:lnTo>
                  <a:lnTo>
                    <a:pt x="73" y="89"/>
                  </a:lnTo>
                  <a:lnTo>
                    <a:pt x="67" y="95"/>
                  </a:lnTo>
                  <a:lnTo>
                    <a:pt x="64" y="96"/>
                  </a:lnTo>
                  <a:lnTo>
                    <a:pt x="60" y="97"/>
                  </a:lnTo>
                  <a:lnTo>
                    <a:pt x="55" y="97"/>
                  </a:lnTo>
                  <a:lnTo>
                    <a:pt x="52" y="97"/>
                  </a:lnTo>
                  <a:lnTo>
                    <a:pt x="37" y="90"/>
                  </a:lnTo>
                  <a:lnTo>
                    <a:pt x="24" y="83"/>
                  </a:lnTo>
                  <a:lnTo>
                    <a:pt x="20" y="82"/>
                  </a:lnTo>
                  <a:lnTo>
                    <a:pt x="17" y="82"/>
                  </a:lnTo>
                  <a:lnTo>
                    <a:pt x="14" y="82"/>
                  </a:lnTo>
                  <a:lnTo>
                    <a:pt x="11" y="84"/>
                  </a:lnTo>
                  <a:lnTo>
                    <a:pt x="8" y="86"/>
                  </a:lnTo>
                  <a:lnTo>
                    <a:pt x="11" y="89"/>
                  </a:lnTo>
                  <a:lnTo>
                    <a:pt x="14" y="90"/>
                  </a:lnTo>
                  <a:lnTo>
                    <a:pt x="18" y="92"/>
                  </a:lnTo>
                  <a:lnTo>
                    <a:pt x="20" y="95"/>
                  </a:lnTo>
                  <a:lnTo>
                    <a:pt x="21" y="97"/>
                  </a:lnTo>
                  <a:lnTo>
                    <a:pt x="23" y="100"/>
                  </a:lnTo>
                  <a:lnTo>
                    <a:pt x="19" y="106"/>
                  </a:lnTo>
                  <a:lnTo>
                    <a:pt x="14" y="110"/>
                  </a:lnTo>
                  <a:lnTo>
                    <a:pt x="7" y="115"/>
                  </a:lnTo>
                  <a:lnTo>
                    <a:pt x="3" y="121"/>
                  </a:lnTo>
                  <a:lnTo>
                    <a:pt x="3" y="127"/>
                  </a:lnTo>
                  <a:lnTo>
                    <a:pt x="7" y="133"/>
                  </a:lnTo>
                  <a:lnTo>
                    <a:pt x="12" y="138"/>
                  </a:lnTo>
                  <a:lnTo>
                    <a:pt x="15" y="143"/>
                  </a:lnTo>
                  <a:lnTo>
                    <a:pt x="17" y="145"/>
                  </a:lnTo>
                  <a:lnTo>
                    <a:pt x="15" y="149"/>
                  </a:lnTo>
                  <a:lnTo>
                    <a:pt x="13" y="151"/>
                  </a:lnTo>
                  <a:lnTo>
                    <a:pt x="11" y="155"/>
                  </a:lnTo>
                  <a:lnTo>
                    <a:pt x="8" y="157"/>
                  </a:lnTo>
                  <a:lnTo>
                    <a:pt x="6" y="161"/>
                  </a:lnTo>
                  <a:lnTo>
                    <a:pt x="12" y="163"/>
                  </a:lnTo>
                  <a:lnTo>
                    <a:pt x="14" y="168"/>
                  </a:lnTo>
                  <a:lnTo>
                    <a:pt x="13" y="174"/>
                  </a:lnTo>
                  <a:lnTo>
                    <a:pt x="9" y="181"/>
                  </a:lnTo>
                  <a:lnTo>
                    <a:pt x="13" y="183"/>
                  </a:lnTo>
                  <a:lnTo>
                    <a:pt x="15" y="185"/>
                  </a:lnTo>
                  <a:lnTo>
                    <a:pt x="19" y="186"/>
                  </a:lnTo>
                  <a:lnTo>
                    <a:pt x="21" y="189"/>
                  </a:lnTo>
                  <a:lnTo>
                    <a:pt x="20" y="191"/>
                  </a:lnTo>
                  <a:lnTo>
                    <a:pt x="19" y="193"/>
                  </a:lnTo>
                  <a:lnTo>
                    <a:pt x="19" y="196"/>
                  </a:lnTo>
                  <a:lnTo>
                    <a:pt x="18" y="198"/>
                  </a:lnTo>
                  <a:lnTo>
                    <a:pt x="18" y="201"/>
                  </a:lnTo>
                  <a:lnTo>
                    <a:pt x="17" y="203"/>
                  </a:lnTo>
                  <a:lnTo>
                    <a:pt x="14" y="204"/>
                  </a:lnTo>
                  <a:lnTo>
                    <a:pt x="12" y="204"/>
                  </a:lnTo>
                  <a:lnTo>
                    <a:pt x="9" y="204"/>
                  </a:lnTo>
                  <a:lnTo>
                    <a:pt x="8" y="204"/>
                  </a:lnTo>
                  <a:lnTo>
                    <a:pt x="8" y="206"/>
                  </a:lnTo>
                  <a:lnTo>
                    <a:pt x="8" y="204"/>
                  </a:lnTo>
                  <a:lnTo>
                    <a:pt x="7" y="206"/>
                  </a:lnTo>
                  <a:lnTo>
                    <a:pt x="6" y="206"/>
                  </a:lnTo>
                  <a:lnTo>
                    <a:pt x="6" y="207"/>
                  </a:lnTo>
                  <a:close/>
                </a:path>
              </a:pathLst>
            </a:custGeom>
            <a:solidFill>
              <a:srgbClr val="87C1A1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09" name="Freeform 81"/>
            <p:cNvSpPr>
              <a:spLocks/>
            </p:cNvSpPr>
            <p:nvPr/>
          </p:nvSpPr>
          <p:spPr bwMode="gray">
            <a:xfrm>
              <a:off x="2178" y="2451"/>
              <a:ext cx="196" cy="246"/>
            </a:xfrm>
            <a:custGeom>
              <a:avLst/>
              <a:gdLst>
                <a:gd name="T0" fmla="*/ 187 w 167"/>
                <a:gd name="T1" fmla="*/ 163 h 210"/>
                <a:gd name="T2" fmla="*/ 180 w 167"/>
                <a:gd name="T3" fmla="*/ 129 h 210"/>
                <a:gd name="T4" fmla="*/ 168 w 167"/>
                <a:gd name="T5" fmla="*/ 125 h 210"/>
                <a:gd name="T6" fmla="*/ 164 w 167"/>
                <a:gd name="T7" fmla="*/ 135 h 210"/>
                <a:gd name="T8" fmla="*/ 157 w 167"/>
                <a:gd name="T9" fmla="*/ 151 h 210"/>
                <a:gd name="T10" fmla="*/ 146 w 167"/>
                <a:gd name="T11" fmla="*/ 146 h 210"/>
                <a:gd name="T12" fmla="*/ 137 w 167"/>
                <a:gd name="T13" fmla="*/ 123 h 210"/>
                <a:gd name="T14" fmla="*/ 147 w 167"/>
                <a:gd name="T15" fmla="*/ 114 h 210"/>
                <a:gd name="T16" fmla="*/ 161 w 167"/>
                <a:gd name="T17" fmla="*/ 110 h 210"/>
                <a:gd name="T18" fmla="*/ 174 w 167"/>
                <a:gd name="T19" fmla="*/ 100 h 210"/>
                <a:gd name="T20" fmla="*/ 185 w 167"/>
                <a:gd name="T21" fmla="*/ 82 h 210"/>
                <a:gd name="T22" fmla="*/ 190 w 167"/>
                <a:gd name="T23" fmla="*/ 76 h 210"/>
                <a:gd name="T24" fmla="*/ 187 w 167"/>
                <a:gd name="T25" fmla="*/ 71 h 210"/>
                <a:gd name="T26" fmla="*/ 99 w 167"/>
                <a:gd name="T27" fmla="*/ 62 h 210"/>
                <a:gd name="T28" fmla="*/ 79 w 167"/>
                <a:gd name="T29" fmla="*/ 52 h 210"/>
                <a:gd name="T30" fmla="*/ 77 w 167"/>
                <a:gd name="T31" fmla="*/ 25 h 210"/>
                <a:gd name="T32" fmla="*/ 72 w 167"/>
                <a:gd name="T33" fmla="*/ 21 h 210"/>
                <a:gd name="T34" fmla="*/ 62 w 167"/>
                <a:gd name="T35" fmla="*/ 27 h 210"/>
                <a:gd name="T36" fmla="*/ 47 w 167"/>
                <a:gd name="T37" fmla="*/ 11 h 210"/>
                <a:gd name="T38" fmla="*/ 29 w 167"/>
                <a:gd name="T39" fmla="*/ 7 h 210"/>
                <a:gd name="T40" fmla="*/ 16 w 167"/>
                <a:gd name="T41" fmla="*/ 7 h 210"/>
                <a:gd name="T42" fmla="*/ 2 w 167"/>
                <a:gd name="T43" fmla="*/ 34 h 210"/>
                <a:gd name="T44" fmla="*/ 12 w 167"/>
                <a:gd name="T45" fmla="*/ 37 h 210"/>
                <a:gd name="T46" fmla="*/ 23 w 167"/>
                <a:gd name="T47" fmla="*/ 45 h 210"/>
                <a:gd name="T48" fmla="*/ 41 w 167"/>
                <a:gd name="T49" fmla="*/ 56 h 210"/>
                <a:gd name="T50" fmla="*/ 20 w 167"/>
                <a:gd name="T51" fmla="*/ 69 h 210"/>
                <a:gd name="T52" fmla="*/ 6 w 167"/>
                <a:gd name="T53" fmla="*/ 78 h 210"/>
                <a:gd name="T54" fmla="*/ 33 w 167"/>
                <a:gd name="T55" fmla="*/ 116 h 210"/>
                <a:gd name="T56" fmla="*/ 29 w 167"/>
                <a:gd name="T57" fmla="*/ 138 h 210"/>
                <a:gd name="T58" fmla="*/ 34 w 167"/>
                <a:gd name="T59" fmla="*/ 152 h 210"/>
                <a:gd name="T60" fmla="*/ 40 w 167"/>
                <a:gd name="T61" fmla="*/ 170 h 210"/>
                <a:gd name="T62" fmla="*/ 42 w 167"/>
                <a:gd name="T63" fmla="*/ 187 h 210"/>
                <a:gd name="T64" fmla="*/ 49 w 167"/>
                <a:gd name="T65" fmla="*/ 219 h 210"/>
                <a:gd name="T66" fmla="*/ 56 w 167"/>
                <a:gd name="T67" fmla="*/ 214 h 210"/>
                <a:gd name="T68" fmla="*/ 65 w 167"/>
                <a:gd name="T69" fmla="*/ 211 h 210"/>
                <a:gd name="T70" fmla="*/ 69 w 167"/>
                <a:gd name="T71" fmla="*/ 204 h 210"/>
                <a:gd name="T72" fmla="*/ 75 w 167"/>
                <a:gd name="T73" fmla="*/ 214 h 210"/>
                <a:gd name="T74" fmla="*/ 85 w 167"/>
                <a:gd name="T75" fmla="*/ 180 h 210"/>
                <a:gd name="T76" fmla="*/ 86 w 167"/>
                <a:gd name="T77" fmla="*/ 206 h 210"/>
                <a:gd name="T78" fmla="*/ 100 w 167"/>
                <a:gd name="T79" fmla="*/ 205 h 210"/>
                <a:gd name="T80" fmla="*/ 104 w 167"/>
                <a:gd name="T81" fmla="*/ 187 h 210"/>
                <a:gd name="T82" fmla="*/ 106 w 167"/>
                <a:gd name="T83" fmla="*/ 166 h 210"/>
                <a:gd name="T84" fmla="*/ 111 w 167"/>
                <a:gd name="T85" fmla="*/ 201 h 210"/>
                <a:gd name="T86" fmla="*/ 124 w 167"/>
                <a:gd name="T87" fmla="*/ 192 h 210"/>
                <a:gd name="T88" fmla="*/ 109 w 167"/>
                <a:gd name="T89" fmla="*/ 162 h 210"/>
                <a:gd name="T90" fmla="*/ 116 w 167"/>
                <a:gd name="T91" fmla="*/ 164 h 210"/>
                <a:gd name="T92" fmla="*/ 127 w 167"/>
                <a:gd name="T93" fmla="*/ 178 h 210"/>
                <a:gd name="T94" fmla="*/ 131 w 167"/>
                <a:gd name="T95" fmla="*/ 200 h 210"/>
                <a:gd name="T96" fmla="*/ 137 w 167"/>
                <a:gd name="T97" fmla="*/ 179 h 210"/>
                <a:gd name="T98" fmla="*/ 144 w 167"/>
                <a:gd name="T99" fmla="*/ 176 h 210"/>
                <a:gd name="T100" fmla="*/ 151 w 167"/>
                <a:gd name="T101" fmla="*/ 180 h 210"/>
                <a:gd name="T102" fmla="*/ 158 w 167"/>
                <a:gd name="T103" fmla="*/ 191 h 210"/>
                <a:gd name="T104" fmla="*/ 162 w 167"/>
                <a:gd name="T105" fmla="*/ 206 h 210"/>
                <a:gd name="T106" fmla="*/ 161 w 167"/>
                <a:gd name="T107" fmla="*/ 214 h 210"/>
                <a:gd name="T108" fmla="*/ 167 w 167"/>
                <a:gd name="T109" fmla="*/ 237 h 210"/>
                <a:gd name="T110" fmla="*/ 175 w 167"/>
                <a:gd name="T111" fmla="*/ 239 h 210"/>
                <a:gd name="T112" fmla="*/ 190 w 167"/>
                <a:gd name="T113" fmla="*/ 227 h 210"/>
                <a:gd name="T114" fmla="*/ 189 w 167"/>
                <a:gd name="T115" fmla="*/ 206 h 21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67"/>
                <a:gd name="T175" fmla="*/ 0 h 210"/>
                <a:gd name="T176" fmla="*/ 167 w 167"/>
                <a:gd name="T177" fmla="*/ 210 h 21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67" h="210">
                  <a:moveTo>
                    <a:pt x="167" y="172"/>
                  </a:moveTo>
                  <a:lnTo>
                    <a:pt x="165" y="168"/>
                  </a:lnTo>
                  <a:lnTo>
                    <a:pt x="164" y="163"/>
                  </a:lnTo>
                  <a:lnTo>
                    <a:pt x="161" y="156"/>
                  </a:lnTo>
                  <a:lnTo>
                    <a:pt x="161" y="147"/>
                  </a:lnTo>
                  <a:lnTo>
                    <a:pt x="160" y="139"/>
                  </a:lnTo>
                  <a:lnTo>
                    <a:pt x="159" y="139"/>
                  </a:lnTo>
                  <a:lnTo>
                    <a:pt x="158" y="139"/>
                  </a:lnTo>
                  <a:lnTo>
                    <a:pt x="154" y="130"/>
                  </a:lnTo>
                  <a:lnTo>
                    <a:pt x="155" y="121"/>
                  </a:lnTo>
                  <a:lnTo>
                    <a:pt x="154" y="112"/>
                  </a:lnTo>
                  <a:lnTo>
                    <a:pt x="154" y="111"/>
                  </a:lnTo>
                  <a:lnTo>
                    <a:pt x="153" y="110"/>
                  </a:lnTo>
                  <a:lnTo>
                    <a:pt x="152" y="110"/>
                  </a:lnTo>
                  <a:lnTo>
                    <a:pt x="150" y="109"/>
                  </a:lnTo>
                  <a:lnTo>
                    <a:pt x="150" y="107"/>
                  </a:lnTo>
                  <a:lnTo>
                    <a:pt x="148" y="107"/>
                  </a:lnTo>
                  <a:lnTo>
                    <a:pt x="147" y="107"/>
                  </a:lnTo>
                  <a:lnTo>
                    <a:pt x="144" y="109"/>
                  </a:lnTo>
                  <a:lnTo>
                    <a:pt x="143" y="107"/>
                  </a:lnTo>
                  <a:lnTo>
                    <a:pt x="141" y="106"/>
                  </a:lnTo>
                  <a:lnTo>
                    <a:pt x="140" y="106"/>
                  </a:lnTo>
                  <a:lnTo>
                    <a:pt x="138" y="106"/>
                  </a:lnTo>
                  <a:lnTo>
                    <a:pt x="138" y="107"/>
                  </a:lnTo>
                  <a:lnTo>
                    <a:pt x="138" y="110"/>
                  </a:lnTo>
                  <a:lnTo>
                    <a:pt x="140" y="112"/>
                  </a:lnTo>
                  <a:lnTo>
                    <a:pt x="140" y="115"/>
                  </a:lnTo>
                  <a:lnTo>
                    <a:pt x="140" y="117"/>
                  </a:lnTo>
                  <a:lnTo>
                    <a:pt x="140" y="119"/>
                  </a:lnTo>
                  <a:lnTo>
                    <a:pt x="137" y="122"/>
                  </a:lnTo>
                  <a:lnTo>
                    <a:pt x="135" y="123"/>
                  </a:lnTo>
                  <a:lnTo>
                    <a:pt x="135" y="124"/>
                  </a:lnTo>
                  <a:lnTo>
                    <a:pt x="134" y="127"/>
                  </a:lnTo>
                  <a:lnTo>
                    <a:pt x="134" y="129"/>
                  </a:lnTo>
                  <a:lnTo>
                    <a:pt x="134" y="132"/>
                  </a:lnTo>
                  <a:lnTo>
                    <a:pt x="132" y="133"/>
                  </a:lnTo>
                  <a:lnTo>
                    <a:pt x="130" y="133"/>
                  </a:lnTo>
                  <a:lnTo>
                    <a:pt x="129" y="132"/>
                  </a:lnTo>
                  <a:lnTo>
                    <a:pt x="128" y="130"/>
                  </a:lnTo>
                  <a:lnTo>
                    <a:pt x="126" y="128"/>
                  </a:lnTo>
                  <a:lnTo>
                    <a:pt x="124" y="125"/>
                  </a:lnTo>
                  <a:lnTo>
                    <a:pt x="123" y="124"/>
                  </a:lnTo>
                  <a:lnTo>
                    <a:pt x="119" y="122"/>
                  </a:lnTo>
                  <a:lnTo>
                    <a:pt x="117" y="118"/>
                  </a:lnTo>
                  <a:lnTo>
                    <a:pt x="115" y="115"/>
                  </a:lnTo>
                  <a:lnTo>
                    <a:pt x="115" y="110"/>
                  </a:lnTo>
                  <a:lnTo>
                    <a:pt x="115" y="106"/>
                  </a:lnTo>
                  <a:lnTo>
                    <a:pt x="117" y="105"/>
                  </a:lnTo>
                  <a:lnTo>
                    <a:pt x="119" y="103"/>
                  </a:lnTo>
                  <a:lnTo>
                    <a:pt x="122" y="101"/>
                  </a:lnTo>
                  <a:lnTo>
                    <a:pt x="120" y="100"/>
                  </a:lnTo>
                  <a:lnTo>
                    <a:pt x="120" y="99"/>
                  </a:lnTo>
                  <a:lnTo>
                    <a:pt x="123" y="97"/>
                  </a:lnTo>
                  <a:lnTo>
                    <a:pt x="125" y="97"/>
                  </a:lnTo>
                  <a:lnTo>
                    <a:pt x="128" y="95"/>
                  </a:lnTo>
                  <a:lnTo>
                    <a:pt x="130" y="95"/>
                  </a:lnTo>
                  <a:lnTo>
                    <a:pt x="134" y="94"/>
                  </a:lnTo>
                  <a:lnTo>
                    <a:pt x="135" y="92"/>
                  </a:lnTo>
                  <a:lnTo>
                    <a:pt x="136" y="92"/>
                  </a:lnTo>
                  <a:lnTo>
                    <a:pt x="136" y="93"/>
                  </a:lnTo>
                  <a:lnTo>
                    <a:pt x="137" y="94"/>
                  </a:lnTo>
                  <a:lnTo>
                    <a:pt x="138" y="94"/>
                  </a:lnTo>
                  <a:lnTo>
                    <a:pt x="141" y="93"/>
                  </a:lnTo>
                  <a:lnTo>
                    <a:pt x="142" y="92"/>
                  </a:lnTo>
                  <a:lnTo>
                    <a:pt x="143" y="89"/>
                  </a:lnTo>
                  <a:lnTo>
                    <a:pt x="144" y="87"/>
                  </a:lnTo>
                  <a:lnTo>
                    <a:pt x="146" y="86"/>
                  </a:lnTo>
                  <a:lnTo>
                    <a:pt x="148" y="85"/>
                  </a:lnTo>
                  <a:lnTo>
                    <a:pt x="150" y="85"/>
                  </a:lnTo>
                  <a:lnTo>
                    <a:pt x="149" y="81"/>
                  </a:lnTo>
                  <a:lnTo>
                    <a:pt x="149" y="77"/>
                  </a:lnTo>
                  <a:lnTo>
                    <a:pt x="150" y="74"/>
                  </a:lnTo>
                  <a:lnTo>
                    <a:pt x="153" y="73"/>
                  </a:lnTo>
                  <a:lnTo>
                    <a:pt x="154" y="71"/>
                  </a:lnTo>
                  <a:lnTo>
                    <a:pt x="158" y="70"/>
                  </a:lnTo>
                  <a:lnTo>
                    <a:pt x="160" y="69"/>
                  </a:lnTo>
                  <a:lnTo>
                    <a:pt x="161" y="69"/>
                  </a:lnTo>
                  <a:lnTo>
                    <a:pt x="162" y="69"/>
                  </a:lnTo>
                  <a:lnTo>
                    <a:pt x="164" y="69"/>
                  </a:lnTo>
                  <a:lnTo>
                    <a:pt x="164" y="68"/>
                  </a:lnTo>
                  <a:lnTo>
                    <a:pt x="164" y="67"/>
                  </a:lnTo>
                  <a:lnTo>
                    <a:pt x="162" y="65"/>
                  </a:lnTo>
                  <a:lnTo>
                    <a:pt x="161" y="65"/>
                  </a:lnTo>
                  <a:lnTo>
                    <a:pt x="160" y="64"/>
                  </a:lnTo>
                  <a:lnTo>
                    <a:pt x="159" y="63"/>
                  </a:lnTo>
                  <a:lnTo>
                    <a:pt x="158" y="62"/>
                  </a:lnTo>
                  <a:lnTo>
                    <a:pt x="159" y="62"/>
                  </a:lnTo>
                  <a:lnTo>
                    <a:pt x="159" y="61"/>
                  </a:lnTo>
                  <a:lnTo>
                    <a:pt x="159" y="59"/>
                  </a:lnTo>
                  <a:lnTo>
                    <a:pt x="142" y="56"/>
                  </a:lnTo>
                  <a:lnTo>
                    <a:pt x="124" y="55"/>
                  </a:lnTo>
                  <a:lnTo>
                    <a:pt x="106" y="56"/>
                  </a:lnTo>
                  <a:lnTo>
                    <a:pt x="88" y="55"/>
                  </a:lnTo>
                  <a:lnTo>
                    <a:pt x="84" y="53"/>
                  </a:lnTo>
                  <a:lnTo>
                    <a:pt x="82" y="52"/>
                  </a:lnTo>
                  <a:lnTo>
                    <a:pt x="79" y="51"/>
                  </a:lnTo>
                  <a:lnTo>
                    <a:pt x="76" y="51"/>
                  </a:lnTo>
                  <a:lnTo>
                    <a:pt x="72" y="50"/>
                  </a:lnTo>
                  <a:lnTo>
                    <a:pt x="70" y="48"/>
                  </a:lnTo>
                  <a:lnTo>
                    <a:pt x="69" y="46"/>
                  </a:lnTo>
                  <a:lnTo>
                    <a:pt x="67" y="44"/>
                  </a:lnTo>
                  <a:lnTo>
                    <a:pt x="66" y="39"/>
                  </a:lnTo>
                  <a:lnTo>
                    <a:pt x="66" y="34"/>
                  </a:lnTo>
                  <a:lnTo>
                    <a:pt x="67" y="29"/>
                  </a:lnTo>
                  <a:lnTo>
                    <a:pt x="69" y="24"/>
                  </a:lnTo>
                  <a:lnTo>
                    <a:pt x="67" y="23"/>
                  </a:lnTo>
                  <a:lnTo>
                    <a:pt x="66" y="22"/>
                  </a:lnTo>
                  <a:lnTo>
                    <a:pt x="66" y="21"/>
                  </a:lnTo>
                  <a:lnTo>
                    <a:pt x="66" y="18"/>
                  </a:lnTo>
                  <a:lnTo>
                    <a:pt x="65" y="17"/>
                  </a:lnTo>
                  <a:lnTo>
                    <a:pt x="65" y="16"/>
                  </a:lnTo>
                  <a:lnTo>
                    <a:pt x="64" y="16"/>
                  </a:lnTo>
                  <a:lnTo>
                    <a:pt x="61" y="16"/>
                  </a:lnTo>
                  <a:lnTo>
                    <a:pt x="61" y="18"/>
                  </a:lnTo>
                  <a:lnTo>
                    <a:pt x="60" y="17"/>
                  </a:lnTo>
                  <a:lnTo>
                    <a:pt x="58" y="18"/>
                  </a:lnTo>
                  <a:lnTo>
                    <a:pt x="57" y="20"/>
                  </a:lnTo>
                  <a:lnTo>
                    <a:pt x="55" y="21"/>
                  </a:lnTo>
                  <a:lnTo>
                    <a:pt x="54" y="22"/>
                  </a:lnTo>
                  <a:lnTo>
                    <a:pt x="53" y="23"/>
                  </a:lnTo>
                  <a:lnTo>
                    <a:pt x="52" y="22"/>
                  </a:lnTo>
                  <a:lnTo>
                    <a:pt x="48" y="21"/>
                  </a:lnTo>
                  <a:lnTo>
                    <a:pt x="47" y="17"/>
                  </a:lnTo>
                  <a:lnTo>
                    <a:pt x="45" y="15"/>
                  </a:lnTo>
                  <a:lnTo>
                    <a:pt x="42" y="12"/>
                  </a:lnTo>
                  <a:lnTo>
                    <a:pt x="41" y="9"/>
                  </a:lnTo>
                  <a:lnTo>
                    <a:pt x="40" y="9"/>
                  </a:lnTo>
                  <a:lnTo>
                    <a:pt x="37" y="9"/>
                  </a:lnTo>
                  <a:lnTo>
                    <a:pt x="36" y="9"/>
                  </a:lnTo>
                  <a:lnTo>
                    <a:pt x="34" y="9"/>
                  </a:lnTo>
                  <a:lnTo>
                    <a:pt x="32" y="10"/>
                  </a:lnTo>
                  <a:lnTo>
                    <a:pt x="32" y="11"/>
                  </a:lnTo>
                  <a:lnTo>
                    <a:pt x="29" y="9"/>
                  </a:lnTo>
                  <a:lnTo>
                    <a:pt x="25" y="6"/>
                  </a:lnTo>
                  <a:lnTo>
                    <a:pt x="22" y="4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4" y="6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2" y="14"/>
                  </a:lnTo>
                  <a:lnTo>
                    <a:pt x="8" y="17"/>
                  </a:lnTo>
                  <a:lnTo>
                    <a:pt x="6" y="22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6" y="34"/>
                  </a:lnTo>
                  <a:lnTo>
                    <a:pt x="7" y="33"/>
                  </a:lnTo>
                  <a:lnTo>
                    <a:pt x="8" y="32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4" y="34"/>
                  </a:lnTo>
                  <a:lnTo>
                    <a:pt x="16" y="35"/>
                  </a:lnTo>
                  <a:lnTo>
                    <a:pt x="18" y="36"/>
                  </a:lnTo>
                  <a:lnTo>
                    <a:pt x="20" y="38"/>
                  </a:lnTo>
                  <a:lnTo>
                    <a:pt x="22" y="40"/>
                  </a:lnTo>
                  <a:lnTo>
                    <a:pt x="24" y="44"/>
                  </a:lnTo>
                  <a:lnTo>
                    <a:pt x="28" y="45"/>
                  </a:lnTo>
                  <a:lnTo>
                    <a:pt x="31" y="45"/>
                  </a:lnTo>
                  <a:lnTo>
                    <a:pt x="35" y="45"/>
                  </a:lnTo>
                  <a:lnTo>
                    <a:pt x="35" y="46"/>
                  </a:lnTo>
                  <a:lnTo>
                    <a:pt x="35" y="48"/>
                  </a:lnTo>
                  <a:lnTo>
                    <a:pt x="31" y="52"/>
                  </a:lnTo>
                  <a:lnTo>
                    <a:pt x="26" y="53"/>
                  </a:lnTo>
                  <a:lnTo>
                    <a:pt x="23" y="53"/>
                  </a:lnTo>
                  <a:lnTo>
                    <a:pt x="18" y="55"/>
                  </a:lnTo>
                  <a:lnTo>
                    <a:pt x="18" y="57"/>
                  </a:lnTo>
                  <a:lnTo>
                    <a:pt x="17" y="59"/>
                  </a:lnTo>
                  <a:lnTo>
                    <a:pt x="14" y="61"/>
                  </a:lnTo>
                  <a:lnTo>
                    <a:pt x="12" y="61"/>
                  </a:lnTo>
                  <a:lnTo>
                    <a:pt x="10" y="62"/>
                  </a:lnTo>
                  <a:lnTo>
                    <a:pt x="7" y="62"/>
                  </a:lnTo>
                  <a:lnTo>
                    <a:pt x="5" y="62"/>
                  </a:lnTo>
                  <a:lnTo>
                    <a:pt x="5" y="64"/>
                  </a:lnTo>
                  <a:lnTo>
                    <a:pt x="5" y="67"/>
                  </a:lnTo>
                  <a:lnTo>
                    <a:pt x="2" y="69"/>
                  </a:lnTo>
                  <a:lnTo>
                    <a:pt x="0" y="70"/>
                  </a:lnTo>
                  <a:lnTo>
                    <a:pt x="5" y="77"/>
                  </a:lnTo>
                  <a:lnTo>
                    <a:pt x="11" y="82"/>
                  </a:lnTo>
                  <a:lnTo>
                    <a:pt x="18" y="87"/>
                  </a:lnTo>
                  <a:lnTo>
                    <a:pt x="24" y="92"/>
                  </a:lnTo>
                  <a:lnTo>
                    <a:pt x="28" y="99"/>
                  </a:lnTo>
                  <a:lnTo>
                    <a:pt x="30" y="106"/>
                  </a:lnTo>
                  <a:lnTo>
                    <a:pt x="29" y="115"/>
                  </a:lnTo>
                  <a:lnTo>
                    <a:pt x="29" y="116"/>
                  </a:lnTo>
                  <a:lnTo>
                    <a:pt x="28" y="116"/>
                  </a:lnTo>
                  <a:lnTo>
                    <a:pt x="25" y="117"/>
                  </a:lnTo>
                  <a:lnTo>
                    <a:pt x="25" y="118"/>
                  </a:lnTo>
                  <a:lnTo>
                    <a:pt x="25" y="121"/>
                  </a:lnTo>
                  <a:lnTo>
                    <a:pt x="26" y="122"/>
                  </a:lnTo>
                  <a:lnTo>
                    <a:pt x="28" y="123"/>
                  </a:lnTo>
                  <a:lnTo>
                    <a:pt x="30" y="123"/>
                  </a:lnTo>
                  <a:lnTo>
                    <a:pt x="30" y="125"/>
                  </a:lnTo>
                  <a:lnTo>
                    <a:pt x="30" y="128"/>
                  </a:lnTo>
                  <a:lnTo>
                    <a:pt x="29" y="130"/>
                  </a:lnTo>
                  <a:lnTo>
                    <a:pt x="30" y="133"/>
                  </a:lnTo>
                  <a:lnTo>
                    <a:pt x="31" y="135"/>
                  </a:lnTo>
                  <a:lnTo>
                    <a:pt x="34" y="138"/>
                  </a:lnTo>
                  <a:lnTo>
                    <a:pt x="35" y="139"/>
                  </a:lnTo>
                  <a:lnTo>
                    <a:pt x="35" y="141"/>
                  </a:lnTo>
                  <a:lnTo>
                    <a:pt x="35" y="142"/>
                  </a:lnTo>
                  <a:lnTo>
                    <a:pt x="34" y="145"/>
                  </a:lnTo>
                  <a:lnTo>
                    <a:pt x="32" y="147"/>
                  </a:lnTo>
                  <a:lnTo>
                    <a:pt x="32" y="150"/>
                  </a:lnTo>
                  <a:lnTo>
                    <a:pt x="32" y="152"/>
                  </a:lnTo>
                  <a:lnTo>
                    <a:pt x="34" y="154"/>
                  </a:lnTo>
                  <a:lnTo>
                    <a:pt x="35" y="157"/>
                  </a:lnTo>
                  <a:lnTo>
                    <a:pt x="36" y="159"/>
                  </a:lnTo>
                  <a:lnTo>
                    <a:pt x="36" y="160"/>
                  </a:lnTo>
                  <a:lnTo>
                    <a:pt x="36" y="175"/>
                  </a:lnTo>
                  <a:lnTo>
                    <a:pt x="34" y="189"/>
                  </a:lnTo>
                  <a:lnTo>
                    <a:pt x="37" y="190"/>
                  </a:lnTo>
                  <a:lnTo>
                    <a:pt x="40" y="190"/>
                  </a:lnTo>
                  <a:lnTo>
                    <a:pt x="41" y="190"/>
                  </a:lnTo>
                  <a:lnTo>
                    <a:pt x="42" y="189"/>
                  </a:lnTo>
                  <a:lnTo>
                    <a:pt x="42" y="187"/>
                  </a:lnTo>
                  <a:lnTo>
                    <a:pt x="42" y="186"/>
                  </a:lnTo>
                  <a:lnTo>
                    <a:pt x="43" y="184"/>
                  </a:lnTo>
                  <a:lnTo>
                    <a:pt x="43" y="183"/>
                  </a:lnTo>
                  <a:lnTo>
                    <a:pt x="45" y="182"/>
                  </a:lnTo>
                  <a:lnTo>
                    <a:pt x="47" y="182"/>
                  </a:lnTo>
                  <a:lnTo>
                    <a:pt x="48" y="182"/>
                  </a:lnTo>
                  <a:lnTo>
                    <a:pt x="48" y="183"/>
                  </a:lnTo>
                  <a:lnTo>
                    <a:pt x="49" y="184"/>
                  </a:lnTo>
                  <a:lnTo>
                    <a:pt x="51" y="187"/>
                  </a:lnTo>
                  <a:lnTo>
                    <a:pt x="51" y="188"/>
                  </a:lnTo>
                  <a:lnTo>
                    <a:pt x="53" y="189"/>
                  </a:lnTo>
                  <a:lnTo>
                    <a:pt x="54" y="189"/>
                  </a:lnTo>
                  <a:lnTo>
                    <a:pt x="54" y="188"/>
                  </a:lnTo>
                  <a:lnTo>
                    <a:pt x="55" y="180"/>
                  </a:lnTo>
                  <a:lnTo>
                    <a:pt x="55" y="170"/>
                  </a:lnTo>
                  <a:lnTo>
                    <a:pt x="55" y="169"/>
                  </a:lnTo>
                  <a:lnTo>
                    <a:pt x="57" y="168"/>
                  </a:lnTo>
                  <a:lnTo>
                    <a:pt x="58" y="168"/>
                  </a:lnTo>
                  <a:lnTo>
                    <a:pt x="59" y="170"/>
                  </a:lnTo>
                  <a:lnTo>
                    <a:pt x="59" y="174"/>
                  </a:lnTo>
                  <a:lnTo>
                    <a:pt x="58" y="176"/>
                  </a:lnTo>
                  <a:lnTo>
                    <a:pt x="57" y="180"/>
                  </a:lnTo>
                  <a:lnTo>
                    <a:pt x="57" y="184"/>
                  </a:lnTo>
                  <a:lnTo>
                    <a:pt x="55" y="188"/>
                  </a:lnTo>
                  <a:lnTo>
                    <a:pt x="58" y="186"/>
                  </a:lnTo>
                  <a:lnTo>
                    <a:pt x="60" y="184"/>
                  </a:lnTo>
                  <a:lnTo>
                    <a:pt x="64" y="183"/>
                  </a:lnTo>
                  <a:lnTo>
                    <a:pt x="66" y="182"/>
                  </a:lnTo>
                  <a:lnTo>
                    <a:pt x="69" y="176"/>
                  </a:lnTo>
                  <a:lnTo>
                    <a:pt x="67" y="169"/>
                  </a:lnTo>
                  <a:lnTo>
                    <a:pt x="67" y="162"/>
                  </a:lnTo>
                  <a:lnTo>
                    <a:pt x="69" y="159"/>
                  </a:lnTo>
                  <a:lnTo>
                    <a:pt x="70" y="157"/>
                  </a:lnTo>
                  <a:lnTo>
                    <a:pt x="72" y="154"/>
                  </a:lnTo>
                  <a:lnTo>
                    <a:pt x="76" y="153"/>
                  </a:lnTo>
                  <a:lnTo>
                    <a:pt x="71" y="163"/>
                  </a:lnTo>
                  <a:lnTo>
                    <a:pt x="71" y="174"/>
                  </a:lnTo>
                  <a:lnTo>
                    <a:pt x="72" y="172"/>
                  </a:lnTo>
                  <a:lnTo>
                    <a:pt x="73" y="171"/>
                  </a:lnTo>
                  <a:lnTo>
                    <a:pt x="73" y="174"/>
                  </a:lnTo>
                  <a:lnTo>
                    <a:pt x="73" y="176"/>
                  </a:lnTo>
                  <a:lnTo>
                    <a:pt x="75" y="178"/>
                  </a:lnTo>
                  <a:lnTo>
                    <a:pt x="76" y="181"/>
                  </a:lnTo>
                  <a:lnTo>
                    <a:pt x="77" y="183"/>
                  </a:lnTo>
                  <a:lnTo>
                    <a:pt x="79" y="181"/>
                  </a:lnTo>
                  <a:lnTo>
                    <a:pt x="82" y="180"/>
                  </a:lnTo>
                  <a:lnTo>
                    <a:pt x="84" y="177"/>
                  </a:lnTo>
                  <a:lnTo>
                    <a:pt x="85" y="175"/>
                  </a:lnTo>
                  <a:lnTo>
                    <a:pt x="87" y="172"/>
                  </a:lnTo>
                  <a:lnTo>
                    <a:pt x="87" y="170"/>
                  </a:lnTo>
                  <a:lnTo>
                    <a:pt x="87" y="166"/>
                  </a:lnTo>
                  <a:lnTo>
                    <a:pt x="88" y="166"/>
                  </a:lnTo>
                  <a:lnTo>
                    <a:pt x="89" y="165"/>
                  </a:lnTo>
                  <a:lnTo>
                    <a:pt x="89" y="164"/>
                  </a:lnTo>
                  <a:lnTo>
                    <a:pt x="89" y="160"/>
                  </a:lnTo>
                  <a:lnTo>
                    <a:pt x="90" y="157"/>
                  </a:lnTo>
                  <a:lnTo>
                    <a:pt x="90" y="154"/>
                  </a:lnTo>
                  <a:lnTo>
                    <a:pt x="90" y="151"/>
                  </a:lnTo>
                  <a:lnTo>
                    <a:pt x="89" y="147"/>
                  </a:lnTo>
                  <a:lnTo>
                    <a:pt x="89" y="146"/>
                  </a:lnTo>
                  <a:lnTo>
                    <a:pt x="89" y="145"/>
                  </a:lnTo>
                  <a:lnTo>
                    <a:pt x="90" y="142"/>
                  </a:lnTo>
                  <a:lnTo>
                    <a:pt x="91" y="141"/>
                  </a:lnTo>
                  <a:lnTo>
                    <a:pt x="93" y="148"/>
                  </a:lnTo>
                  <a:lnTo>
                    <a:pt x="93" y="156"/>
                  </a:lnTo>
                  <a:lnTo>
                    <a:pt x="91" y="164"/>
                  </a:lnTo>
                  <a:lnTo>
                    <a:pt x="93" y="166"/>
                  </a:lnTo>
                  <a:lnTo>
                    <a:pt x="94" y="170"/>
                  </a:lnTo>
                  <a:lnTo>
                    <a:pt x="95" y="172"/>
                  </a:lnTo>
                  <a:lnTo>
                    <a:pt x="96" y="174"/>
                  </a:lnTo>
                  <a:lnTo>
                    <a:pt x="97" y="174"/>
                  </a:lnTo>
                  <a:lnTo>
                    <a:pt x="100" y="174"/>
                  </a:lnTo>
                  <a:lnTo>
                    <a:pt x="101" y="171"/>
                  </a:lnTo>
                  <a:lnTo>
                    <a:pt x="102" y="169"/>
                  </a:lnTo>
                  <a:lnTo>
                    <a:pt x="105" y="166"/>
                  </a:lnTo>
                  <a:lnTo>
                    <a:pt x="106" y="164"/>
                  </a:lnTo>
                  <a:lnTo>
                    <a:pt x="106" y="162"/>
                  </a:lnTo>
                  <a:lnTo>
                    <a:pt x="106" y="159"/>
                  </a:lnTo>
                  <a:lnTo>
                    <a:pt x="105" y="157"/>
                  </a:lnTo>
                  <a:lnTo>
                    <a:pt x="100" y="151"/>
                  </a:lnTo>
                  <a:lnTo>
                    <a:pt x="96" y="145"/>
                  </a:lnTo>
                  <a:lnTo>
                    <a:pt x="94" y="139"/>
                  </a:lnTo>
                  <a:lnTo>
                    <a:pt x="93" y="138"/>
                  </a:lnTo>
                  <a:lnTo>
                    <a:pt x="94" y="136"/>
                  </a:lnTo>
                  <a:lnTo>
                    <a:pt x="95" y="136"/>
                  </a:lnTo>
                  <a:lnTo>
                    <a:pt x="95" y="135"/>
                  </a:lnTo>
                  <a:lnTo>
                    <a:pt x="96" y="136"/>
                  </a:lnTo>
                  <a:lnTo>
                    <a:pt x="97" y="138"/>
                  </a:lnTo>
                  <a:lnTo>
                    <a:pt x="99" y="139"/>
                  </a:lnTo>
                  <a:lnTo>
                    <a:pt x="99" y="140"/>
                  </a:lnTo>
                  <a:lnTo>
                    <a:pt x="99" y="141"/>
                  </a:lnTo>
                  <a:lnTo>
                    <a:pt x="100" y="144"/>
                  </a:lnTo>
                  <a:lnTo>
                    <a:pt x="101" y="145"/>
                  </a:lnTo>
                  <a:lnTo>
                    <a:pt x="102" y="147"/>
                  </a:lnTo>
                  <a:lnTo>
                    <a:pt x="103" y="148"/>
                  </a:lnTo>
                  <a:lnTo>
                    <a:pt x="106" y="151"/>
                  </a:lnTo>
                  <a:lnTo>
                    <a:pt x="108" y="152"/>
                  </a:lnTo>
                  <a:lnTo>
                    <a:pt x="109" y="156"/>
                  </a:lnTo>
                  <a:lnTo>
                    <a:pt x="109" y="158"/>
                  </a:lnTo>
                  <a:lnTo>
                    <a:pt x="109" y="162"/>
                  </a:lnTo>
                  <a:lnTo>
                    <a:pt x="109" y="165"/>
                  </a:lnTo>
                  <a:lnTo>
                    <a:pt x="111" y="168"/>
                  </a:lnTo>
                  <a:lnTo>
                    <a:pt x="112" y="169"/>
                  </a:lnTo>
                  <a:lnTo>
                    <a:pt x="112" y="171"/>
                  </a:lnTo>
                  <a:lnTo>
                    <a:pt x="113" y="169"/>
                  </a:lnTo>
                  <a:lnTo>
                    <a:pt x="114" y="165"/>
                  </a:lnTo>
                  <a:lnTo>
                    <a:pt x="114" y="162"/>
                  </a:lnTo>
                  <a:lnTo>
                    <a:pt x="114" y="159"/>
                  </a:lnTo>
                  <a:lnTo>
                    <a:pt x="114" y="157"/>
                  </a:lnTo>
                  <a:lnTo>
                    <a:pt x="115" y="154"/>
                  </a:lnTo>
                  <a:lnTo>
                    <a:pt x="117" y="153"/>
                  </a:lnTo>
                  <a:lnTo>
                    <a:pt x="118" y="151"/>
                  </a:lnTo>
                  <a:lnTo>
                    <a:pt x="119" y="148"/>
                  </a:lnTo>
                  <a:lnTo>
                    <a:pt x="120" y="146"/>
                  </a:lnTo>
                  <a:lnTo>
                    <a:pt x="122" y="145"/>
                  </a:lnTo>
                  <a:lnTo>
                    <a:pt x="125" y="144"/>
                  </a:lnTo>
                  <a:lnTo>
                    <a:pt x="124" y="146"/>
                  </a:lnTo>
                  <a:lnTo>
                    <a:pt x="123" y="150"/>
                  </a:lnTo>
                  <a:lnTo>
                    <a:pt x="123" y="152"/>
                  </a:lnTo>
                  <a:lnTo>
                    <a:pt x="123" y="156"/>
                  </a:lnTo>
                  <a:lnTo>
                    <a:pt x="125" y="158"/>
                  </a:lnTo>
                  <a:lnTo>
                    <a:pt x="125" y="157"/>
                  </a:lnTo>
                  <a:lnTo>
                    <a:pt x="126" y="156"/>
                  </a:lnTo>
                  <a:lnTo>
                    <a:pt x="128" y="156"/>
                  </a:lnTo>
                  <a:lnTo>
                    <a:pt x="129" y="154"/>
                  </a:lnTo>
                  <a:lnTo>
                    <a:pt x="130" y="153"/>
                  </a:lnTo>
                  <a:lnTo>
                    <a:pt x="131" y="154"/>
                  </a:lnTo>
                  <a:lnTo>
                    <a:pt x="132" y="157"/>
                  </a:lnTo>
                  <a:lnTo>
                    <a:pt x="132" y="158"/>
                  </a:lnTo>
                  <a:lnTo>
                    <a:pt x="132" y="159"/>
                  </a:lnTo>
                  <a:lnTo>
                    <a:pt x="135" y="163"/>
                  </a:lnTo>
                  <a:lnTo>
                    <a:pt x="136" y="165"/>
                  </a:lnTo>
                  <a:lnTo>
                    <a:pt x="137" y="170"/>
                  </a:lnTo>
                  <a:lnTo>
                    <a:pt x="137" y="174"/>
                  </a:lnTo>
                  <a:lnTo>
                    <a:pt x="138" y="174"/>
                  </a:lnTo>
                  <a:lnTo>
                    <a:pt x="138" y="175"/>
                  </a:lnTo>
                  <a:lnTo>
                    <a:pt x="138" y="176"/>
                  </a:lnTo>
                  <a:lnTo>
                    <a:pt x="140" y="176"/>
                  </a:lnTo>
                  <a:lnTo>
                    <a:pt x="140" y="177"/>
                  </a:lnTo>
                  <a:lnTo>
                    <a:pt x="138" y="178"/>
                  </a:lnTo>
                  <a:lnTo>
                    <a:pt x="137" y="180"/>
                  </a:lnTo>
                  <a:lnTo>
                    <a:pt x="137" y="181"/>
                  </a:lnTo>
                  <a:lnTo>
                    <a:pt x="137" y="183"/>
                  </a:lnTo>
                  <a:lnTo>
                    <a:pt x="138" y="186"/>
                  </a:lnTo>
                  <a:lnTo>
                    <a:pt x="141" y="188"/>
                  </a:lnTo>
                  <a:lnTo>
                    <a:pt x="142" y="192"/>
                  </a:lnTo>
                  <a:lnTo>
                    <a:pt x="143" y="194"/>
                  </a:lnTo>
                  <a:lnTo>
                    <a:pt x="143" y="196"/>
                  </a:lnTo>
                  <a:lnTo>
                    <a:pt x="142" y="200"/>
                  </a:lnTo>
                  <a:lnTo>
                    <a:pt x="142" y="202"/>
                  </a:lnTo>
                  <a:lnTo>
                    <a:pt x="142" y="206"/>
                  </a:lnTo>
                  <a:lnTo>
                    <a:pt x="144" y="209"/>
                  </a:lnTo>
                  <a:lnTo>
                    <a:pt x="148" y="210"/>
                  </a:lnTo>
                  <a:lnTo>
                    <a:pt x="148" y="209"/>
                  </a:lnTo>
                  <a:lnTo>
                    <a:pt x="148" y="206"/>
                  </a:lnTo>
                  <a:lnTo>
                    <a:pt x="149" y="204"/>
                  </a:lnTo>
                  <a:lnTo>
                    <a:pt x="150" y="201"/>
                  </a:lnTo>
                  <a:lnTo>
                    <a:pt x="153" y="199"/>
                  </a:lnTo>
                  <a:lnTo>
                    <a:pt x="156" y="196"/>
                  </a:lnTo>
                  <a:lnTo>
                    <a:pt x="159" y="196"/>
                  </a:lnTo>
                  <a:lnTo>
                    <a:pt x="160" y="195"/>
                  </a:lnTo>
                  <a:lnTo>
                    <a:pt x="162" y="194"/>
                  </a:lnTo>
                  <a:lnTo>
                    <a:pt x="164" y="192"/>
                  </a:lnTo>
                  <a:lnTo>
                    <a:pt x="164" y="190"/>
                  </a:lnTo>
                  <a:lnTo>
                    <a:pt x="162" y="187"/>
                  </a:lnTo>
                  <a:lnTo>
                    <a:pt x="162" y="184"/>
                  </a:lnTo>
                  <a:lnTo>
                    <a:pt x="161" y="181"/>
                  </a:lnTo>
                  <a:lnTo>
                    <a:pt x="161" y="178"/>
                  </a:lnTo>
                  <a:lnTo>
                    <a:pt x="161" y="176"/>
                  </a:lnTo>
                  <a:lnTo>
                    <a:pt x="164" y="174"/>
                  </a:lnTo>
                  <a:lnTo>
                    <a:pt x="166" y="172"/>
                  </a:lnTo>
                  <a:lnTo>
                    <a:pt x="167" y="172"/>
                  </a:lnTo>
                  <a:close/>
                </a:path>
              </a:pathLst>
            </a:custGeom>
            <a:solidFill>
              <a:srgbClr val="87C1A1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10" name="Freeform 82"/>
            <p:cNvSpPr>
              <a:spLocks/>
            </p:cNvSpPr>
            <p:nvPr/>
          </p:nvSpPr>
          <p:spPr bwMode="gray">
            <a:xfrm>
              <a:off x="1361" y="2050"/>
              <a:ext cx="1207" cy="1194"/>
            </a:xfrm>
            <a:custGeom>
              <a:avLst/>
              <a:gdLst>
                <a:gd name="T0" fmla="*/ 871 w 1031"/>
                <a:gd name="T1" fmla="*/ 399 h 1020"/>
                <a:gd name="T2" fmla="*/ 978 w 1031"/>
                <a:gd name="T3" fmla="*/ 398 h 1020"/>
                <a:gd name="T4" fmla="*/ 1013 w 1031"/>
                <a:gd name="T5" fmla="*/ 336 h 1020"/>
                <a:gd name="T6" fmla="*/ 1086 w 1031"/>
                <a:gd name="T7" fmla="*/ 288 h 1020"/>
                <a:gd name="T8" fmla="*/ 1161 w 1031"/>
                <a:gd name="T9" fmla="*/ 297 h 1020"/>
                <a:gd name="T10" fmla="*/ 1161 w 1031"/>
                <a:gd name="T11" fmla="*/ 322 h 1020"/>
                <a:gd name="T12" fmla="*/ 1193 w 1031"/>
                <a:gd name="T13" fmla="*/ 354 h 1020"/>
                <a:gd name="T14" fmla="*/ 1131 w 1031"/>
                <a:gd name="T15" fmla="*/ 392 h 1020"/>
                <a:gd name="T16" fmla="*/ 1099 w 1031"/>
                <a:gd name="T17" fmla="*/ 444 h 1020"/>
                <a:gd name="T18" fmla="*/ 1044 w 1031"/>
                <a:gd name="T19" fmla="*/ 524 h 1020"/>
                <a:gd name="T20" fmla="*/ 1020 w 1031"/>
                <a:gd name="T21" fmla="*/ 605 h 1020"/>
                <a:gd name="T22" fmla="*/ 990 w 1031"/>
                <a:gd name="T23" fmla="*/ 527 h 1020"/>
                <a:gd name="T24" fmla="*/ 974 w 1031"/>
                <a:gd name="T25" fmla="*/ 556 h 1020"/>
                <a:gd name="T26" fmla="*/ 958 w 1031"/>
                <a:gd name="T27" fmla="*/ 517 h 1020"/>
                <a:gd name="T28" fmla="*/ 992 w 1031"/>
                <a:gd name="T29" fmla="*/ 496 h 1020"/>
                <a:gd name="T30" fmla="*/ 1003 w 1031"/>
                <a:gd name="T31" fmla="*/ 474 h 1020"/>
                <a:gd name="T32" fmla="*/ 894 w 1031"/>
                <a:gd name="T33" fmla="*/ 441 h 1020"/>
                <a:gd name="T34" fmla="*/ 880 w 1031"/>
                <a:gd name="T35" fmla="*/ 427 h 1020"/>
                <a:gd name="T36" fmla="*/ 834 w 1031"/>
                <a:gd name="T37" fmla="*/ 402 h 1020"/>
                <a:gd name="T38" fmla="*/ 829 w 1031"/>
                <a:gd name="T39" fmla="*/ 439 h 1020"/>
                <a:gd name="T40" fmla="*/ 844 w 1031"/>
                <a:gd name="T41" fmla="*/ 464 h 1020"/>
                <a:gd name="T42" fmla="*/ 852 w 1031"/>
                <a:gd name="T43" fmla="*/ 526 h 1020"/>
                <a:gd name="T44" fmla="*/ 858 w 1031"/>
                <a:gd name="T45" fmla="*/ 567 h 1020"/>
                <a:gd name="T46" fmla="*/ 848 w 1031"/>
                <a:gd name="T47" fmla="*/ 615 h 1020"/>
                <a:gd name="T48" fmla="*/ 815 w 1031"/>
                <a:gd name="T49" fmla="*/ 610 h 1020"/>
                <a:gd name="T50" fmla="*/ 714 w 1031"/>
                <a:gd name="T51" fmla="*/ 711 h 1020"/>
                <a:gd name="T52" fmla="*/ 589 w 1031"/>
                <a:gd name="T53" fmla="*/ 822 h 1020"/>
                <a:gd name="T54" fmla="*/ 540 w 1031"/>
                <a:gd name="T55" fmla="*/ 857 h 1020"/>
                <a:gd name="T56" fmla="*/ 496 w 1031"/>
                <a:gd name="T57" fmla="*/ 905 h 1020"/>
                <a:gd name="T58" fmla="*/ 506 w 1031"/>
                <a:gd name="T59" fmla="*/ 980 h 1020"/>
                <a:gd name="T60" fmla="*/ 485 w 1031"/>
                <a:gd name="T61" fmla="*/ 1063 h 1020"/>
                <a:gd name="T62" fmla="*/ 450 w 1031"/>
                <a:gd name="T63" fmla="*/ 1140 h 1020"/>
                <a:gd name="T64" fmla="*/ 328 w 1031"/>
                <a:gd name="T65" fmla="*/ 1091 h 1020"/>
                <a:gd name="T66" fmla="*/ 203 w 1031"/>
                <a:gd name="T67" fmla="*/ 781 h 1020"/>
                <a:gd name="T68" fmla="*/ 199 w 1031"/>
                <a:gd name="T69" fmla="*/ 720 h 1020"/>
                <a:gd name="T70" fmla="*/ 191 w 1031"/>
                <a:gd name="T71" fmla="*/ 629 h 1020"/>
                <a:gd name="T72" fmla="*/ 171 w 1031"/>
                <a:gd name="T73" fmla="*/ 622 h 1020"/>
                <a:gd name="T74" fmla="*/ 83 w 1031"/>
                <a:gd name="T75" fmla="*/ 656 h 1020"/>
                <a:gd name="T76" fmla="*/ 48 w 1031"/>
                <a:gd name="T77" fmla="*/ 592 h 1020"/>
                <a:gd name="T78" fmla="*/ 35 w 1031"/>
                <a:gd name="T79" fmla="*/ 567 h 1020"/>
                <a:gd name="T80" fmla="*/ 25 w 1031"/>
                <a:gd name="T81" fmla="*/ 508 h 1020"/>
                <a:gd name="T82" fmla="*/ 117 w 1031"/>
                <a:gd name="T83" fmla="*/ 501 h 1020"/>
                <a:gd name="T84" fmla="*/ 81 w 1031"/>
                <a:gd name="T85" fmla="*/ 402 h 1020"/>
                <a:gd name="T86" fmla="*/ 63 w 1031"/>
                <a:gd name="T87" fmla="*/ 370 h 1020"/>
                <a:gd name="T88" fmla="*/ 138 w 1031"/>
                <a:gd name="T89" fmla="*/ 344 h 1020"/>
                <a:gd name="T90" fmla="*/ 240 w 1031"/>
                <a:gd name="T91" fmla="*/ 234 h 1020"/>
                <a:gd name="T92" fmla="*/ 262 w 1031"/>
                <a:gd name="T93" fmla="*/ 177 h 1020"/>
                <a:gd name="T94" fmla="*/ 276 w 1031"/>
                <a:gd name="T95" fmla="*/ 126 h 1020"/>
                <a:gd name="T96" fmla="*/ 245 w 1031"/>
                <a:gd name="T97" fmla="*/ 87 h 1020"/>
                <a:gd name="T98" fmla="*/ 255 w 1031"/>
                <a:gd name="T99" fmla="*/ 32 h 1020"/>
                <a:gd name="T100" fmla="*/ 444 w 1031"/>
                <a:gd name="T101" fmla="*/ 52 h 1020"/>
                <a:gd name="T102" fmla="*/ 441 w 1031"/>
                <a:gd name="T103" fmla="*/ 137 h 1020"/>
                <a:gd name="T104" fmla="*/ 454 w 1031"/>
                <a:gd name="T105" fmla="*/ 186 h 1020"/>
                <a:gd name="T106" fmla="*/ 500 w 1031"/>
                <a:gd name="T107" fmla="*/ 260 h 1020"/>
                <a:gd name="T108" fmla="*/ 515 w 1031"/>
                <a:gd name="T109" fmla="*/ 314 h 1020"/>
                <a:gd name="T110" fmla="*/ 584 w 1031"/>
                <a:gd name="T111" fmla="*/ 351 h 1020"/>
                <a:gd name="T112" fmla="*/ 649 w 1031"/>
                <a:gd name="T113" fmla="*/ 364 h 1020"/>
                <a:gd name="T114" fmla="*/ 697 w 1031"/>
                <a:gd name="T115" fmla="*/ 391 h 1020"/>
                <a:gd name="T116" fmla="*/ 750 w 1031"/>
                <a:gd name="T117" fmla="*/ 405 h 1020"/>
                <a:gd name="T118" fmla="*/ 827 w 1031"/>
                <a:gd name="T119" fmla="*/ 405 h 1020"/>
                <a:gd name="T120" fmla="*/ 832 w 1031"/>
                <a:gd name="T121" fmla="*/ 345 h 10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031"/>
                <a:gd name="T184" fmla="*/ 0 h 1020"/>
                <a:gd name="T185" fmla="*/ 1031 w 1031"/>
                <a:gd name="T186" fmla="*/ 1020 h 102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031" h="1020">
                  <a:moveTo>
                    <a:pt x="732" y="311"/>
                  </a:moveTo>
                  <a:lnTo>
                    <a:pt x="730" y="313"/>
                  </a:lnTo>
                  <a:lnTo>
                    <a:pt x="729" y="314"/>
                  </a:lnTo>
                  <a:lnTo>
                    <a:pt x="728" y="316"/>
                  </a:lnTo>
                  <a:lnTo>
                    <a:pt x="726" y="317"/>
                  </a:lnTo>
                  <a:lnTo>
                    <a:pt x="724" y="319"/>
                  </a:lnTo>
                  <a:lnTo>
                    <a:pt x="724" y="322"/>
                  </a:lnTo>
                  <a:lnTo>
                    <a:pt x="724" y="324"/>
                  </a:lnTo>
                  <a:lnTo>
                    <a:pt x="726" y="325"/>
                  </a:lnTo>
                  <a:lnTo>
                    <a:pt x="727" y="328"/>
                  </a:lnTo>
                  <a:lnTo>
                    <a:pt x="727" y="329"/>
                  </a:lnTo>
                  <a:lnTo>
                    <a:pt x="727" y="331"/>
                  </a:lnTo>
                  <a:lnTo>
                    <a:pt x="730" y="333"/>
                  </a:lnTo>
                  <a:lnTo>
                    <a:pt x="733" y="334"/>
                  </a:lnTo>
                  <a:lnTo>
                    <a:pt x="735" y="335"/>
                  </a:lnTo>
                  <a:lnTo>
                    <a:pt x="738" y="337"/>
                  </a:lnTo>
                  <a:lnTo>
                    <a:pt x="740" y="340"/>
                  </a:lnTo>
                  <a:lnTo>
                    <a:pt x="744" y="341"/>
                  </a:lnTo>
                  <a:lnTo>
                    <a:pt x="746" y="341"/>
                  </a:lnTo>
                  <a:lnTo>
                    <a:pt x="749" y="341"/>
                  </a:lnTo>
                  <a:lnTo>
                    <a:pt x="751" y="341"/>
                  </a:lnTo>
                  <a:lnTo>
                    <a:pt x="759" y="341"/>
                  </a:lnTo>
                  <a:lnTo>
                    <a:pt x="768" y="342"/>
                  </a:lnTo>
                  <a:lnTo>
                    <a:pt x="775" y="342"/>
                  </a:lnTo>
                  <a:lnTo>
                    <a:pt x="782" y="336"/>
                  </a:lnTo>
                  <a:lnTo>
                    <a:pt x="798" y="341"/>
                  </a:lnTo>
                  <a:lnTo>
                    <a:pt x="815" y="342"/>
                  </a:lnTo>
                  <a:lnTo>
                    <a:pt x="816" y="341"/>
                  </a:lnTo>
                  <a:lnTo>
                    <a:pt x="817" y="340"/>
                  </a:lnTo>
                  <a:lnTo>
                    <a:pt x="820" y="340"/>
                  </a:lnTo>
                  <a:lnTo>
                    <a:pt x="821" y="339"/>
                  </a:lnTo>
                  <a:lnTo>
                    <a:pt x="822" y="340"/>
                  </a:lnTo>
                  <a:lnTo>
                    <a:pt x="824" y="340"/>
                  </a:lnTo>
                  <a:lnTo>
                    <a:pt x="826" y="341"/>
                  </a:lnTo>
                  <a:lnTo>
                    <a:pt x="830" y="341"/>
                  </a:lnTo>
                  <a:lnTo>
                    <a:pt x="835" y="340"/>
                  </a:lnTo>
                  <a:lnTo>
                    <a:pt x="838" y="337"/>
                  </a:lnTo>
                  <a:lnTo>
                    <a:pt x="840" y="334"/>
                  </a:lnTo>
                  <a:lnTo>
                    <a:pt x="840" y="325"/>
                  </a:lnTo>
                  <a:lnTo>
                    <a:pt x="836" y="316"/>
                  </a:lnTo>
                  <a:lnTo>
                    <a:pt x="829" y="308"/>
                  </a:lnTo>
                  <a:lnTo>
                    <a:pt x="829" y="307"/>
                  </a:lnTo>
                  <a:lnTo>
                    <a:pt x="829" y="305"/>
                  </a:lnTo>
                  <a:lnTo>
                    <a:pt x="830" y="306"/>
                  </a:lnTo>
                  <a:lnTo>
                    <a:pt x="830" y="305"/>
                  </a:lnTo>
                  <a:lnTo>
                    <a:pt x="832" y="304"/>
                  </a:lnTo>
                  <a:lnTo>
                    <a:pt x="832" y="302"/>
                  </a:lnTo>
                  <a:lnTo>
                    <a:pt x="848" y="299"/>
                  </a:lnTo>
                  <a:lnTo>
                    <a:pt x="866" y="295"/>
                  </a:lnTo>
                  <a:lnTo>
                    <a:pt x="864" y="292"/>
                  </a:lnTo>
                  <a:lnTo>
                    <a:pt x="864" y="289"/>
                  </a:lnTo>
                  <a:lnTo>
                    <a:pt x="865" y="287"/>
                  </a:lnTo>
                  <a:lnTo>
                    <a:pt x="866" y="286"/>
                  </a:lnTo>
                  <a:lnTo>
                    <a:pt x="869" y="284"/>
                  </a:lnTo>
                  <a:lnTo>
                    <a:pt x="871" y="284"/>
                  </a:lnTo>
                  <a:lnTo>
                    <a:pt x="874" y="283"/>
                  </a:lnTo>
                  <a:lnTo>
                    <a:pt x="876" y="282"/>
                  </a:lnTo>
                  <a:lnTo>
                    <a:pt x="878" y="281"/>
                  </a:lnTo>
                  <a:lnTo>
                    <a:pt x="880" y="278"/>
                  </a:lnTo>
                  <a:lnTo>
                    <a:pt x="881" y="277"/>
                  </a:lnTo>
                  <a:lnTo>
                    <a:pt x="883" y="272"/>
                  </a:lnTo>
                  <a:lnTo>
                    <a:pt x="886" y="269"/>
                  </a:lnTo>
                  <a:lnTo>
                    <a:pt x="888" y="265"/>
                  </a:lnTo>
                  <a:lnTo>
                    <a:pt x="892" y="264"/>
                  </a:lnTo>
                  <a:lnTo>
                    <a:pt x="899" y="263"/>
                  </a:lnTo>
                  <a:lnTo>
                    <a:pt x="906" y="263"/>
                  </a:lnTo>
                  <a:lnTo>
                    <a:pt x="912" y="262"/>
                  </a:lnTo>
                  <a:lnTo>
                    <a:pt x="918" y="258"/>
                  </a:lnTo>
                  <a:lnTo>
                    <a:pt x="923" y="252"/>
                  </a:lnTo>
                  <a:lnTo>
                    <a:pt x="928" y="246"/>
                  </a:lnTo>
                  <a:lnTo>
                    <a:pt x="933" y="242"/>
                  </a:lnTo>
                  <a:lnTo>
                    <a:pt x="940" y="241"/>
                  </a:lnTo>
                  <a:lnTo>
                    <a:pt x="943" y="243"/>
                  </a:lnTo>
                  <a:lnTo>
                    <a:pt x="947" y="245"/>
                  </a:lnTo>
                  <a:lnTo>
                    <a:pt x="951" y="247"/>
                  </a:lnTo>
                  <a:lnTo>
                    <a:pt x="954" y="248"/>
                  </a:lnTo>
                  <a:lnTo>
                    <a:pt x="959" y="250"/>
                  </a:lnTo>
                  <a:lnTo>
                    <a:pt x="960" y="250"/>
                  </a:lnTo>
                  <a:lnTo>
                    <a:pt x="961" y="252"/>
                  </a:lnTo>
                  <a:lnTo>
                    <a:pt x="961" y="253"/>
                  </a:lnTo>
                  <a:lnTo>
                    <a:pt x="968" y="251"/>
                  </a:lnTo>
                  <a:lnTo>
                    <a:pt x="972" y="246"/>
                  </a:lnTo>
                  <a:lnTo>
                    <a:pt x="977" y="242"/>
                  </a:lnTo>
                  <a:lnTo>
                    <a:pt x="982" y="240"/>
                  </a:lnTo>
                  <a:lnTo>
                    <a:pt x="988" y="241"/>
                  </a:lnTo>
                  <a:lnTo>
                    <a:pt x="992" y="245"/>
                  </a:lnTo>
                  <a:lnTo>
                    <a:pt x="993" y="250"/>
                  </a:lnTo>
                  <a:lnTo>
                    <a:pt x="992" y="254"/>
                  </a:lnTo>
                  <a:lnTo>
                    <a:pt x="989" y="260"/>
                  </a:lnTo>
                  <a:lnTo>
                    <a:pt x="993" y="258"/>
                  </a:lnTo>
                  <a:lnTo>
                    <a:pt x="995" y="257"/>
                  </a:lnTo>
                  <a:lnTo>
                    <a:pt x="999" y="254"/>
                  </a:lnTo>
                  <a:lnTo>
                    <a:pt x="1002" y="253"/>
                  </a:lnTo>
                  <a:lnTo>
                    <a:pt x="1004" y="256"/>
                  </a:lnTo>
                  <a:lnTo>
                    <a:pt x="1005" y="257"/>
                  </a:lnTo>
                  <a:lnTo>
                    <a:pt x="1006" y="257"/>
                  </a:lnTo>
                  <a:lnTo>
                    <a:pt x="1007" y="258"/>
                  </a:lnTo>
                  <a:lnTo>
                    <a:pt x="1008" y="259"/>
                  </a:lnTo>
                  <a:lnTo>
                    <a:pt x="1008" y="260"/>
                  </a:lnTo>
                  <a:lnTo>
                    <a:pt x="1007" y="263"/>
                  </a:lnTo>
                  <a:lnTo>
                    <a:pt x="1004" y="266"/>
                  </a:lnTo>
                  <a:lnTo>
                    <a:pt x="1000" y="269"/>
                  </a:lnTo>
                  <a:lnTo>
                    <a:pt x="996" y="271"/>
                  </a:lnTo>
                  <a:lnTo>
                    <a:pt x="992" y="272"/>
                  </a:lnTo>
                  <a:lnTo>
                    <a:pt x="992" y="274"/>
                  </a:lnTo>
                  <a:lnTo>
                    <a:pt x="992" y="275"/>
                  </a:lnTo>
                  <a:lnTo>
                    <a:pt x="993" y="276"/>
                  </a:lnTo>
                  <a:lnTo>
                    <a:pt x="994" y="276"/>
                  </a:lnTo>
                  <a:lnTo>
                    <a:pt x="1002" y="276"/>
                  </a:lnTo>
                  <a:lnTo>
                    <a:pt x="1010" y="276"/>
                  </a:lnTo>
                  <a:lnTo>
                    <a:pt x="1017" y="280"/>
                  </a:lnTo>
                  <a:lnTo>
                    <a:pt x="1017" y="277"/>
                  </a:lnTo>
                  <a:lnTo>
                    <a:pt x="1018" y="276"/>
                  </a:lnTo>
                  <a:lnTo>
                    <a:pt x="1018" y="275"/>
                  </a:lnTo>
                  <a:lnTo>
                    <a:pt x="1019" y="276"/>
                  </a:lnTo>
                  <a:lnTo>
                    <a:pt x="1020" y="276"/>
                  </a:lnTo>
                  <a:lnTo>
                    <a:pt x="1022" y="277"/>
                  </a:lnTo>
                  <a:lnTo>
                    <a:pt x="1023" y="277"/>
                  </a:lnTo>
                  <a:lnTo>
                    <a:pt x="1024" y="277"/>
                  </a:lnTo>
                  <a:lnTo>
                    <a:pt x="1031" y="282"/>
                  </a:lnTo>
                  <a:lnTo>
                    <a:pt x="1031" y="288"/>
                  </a:lnTo>
                  <a:lnTo>
                    <a:pt x="1028" y="294"/>
                  </a:lnTo>
                  <a:lnTo>
                    <a:pt x="1023" y="298"/>
                  </a:lnTo>
                  <a:lnTo>
                    <a:pt x="1019" y="302"/>
                  </a:lnTo>
                  <a:lnTo>
                    <a:pt x="1018" y="310"/>
                  </a:lnTo>
                  <a:lnTo>
                    <a:pt x="1018" y="312"/>
                  </a:lnTo>
                  <a:lnTo>
                    <a:pt x="1019" y="314"/>
                  </a:lnTo>
                  <a:lnTo>
                    <a:pt x="1020" y="317"/>
                  </a:lnTo>
                  <a:lnTo>
                    <a:pt x="1022" y="319"/>
                  </a:lnTo>
                  <a:lnTo>
                    <a:pt x="1022" y="320"/>
                  </a:lnTo>
                  <a:lnTo>
                    <a:pt x="1020" y="322"/>
                  </a:lnTo>
                  <a:lnTo>
                    <a:pt x="1016" y="322"/>
                  </a:lnTo>
                  <a:lnTo>
                    <a:pt x="1011" y="317"/>
                  </a:lnTo>
                  <a:lnTo>
                    <a:pt x="1006" y="313"/>
                  </a:lnTo>
                  <a:lnTo>
                    <a:pt x="1001" y="313"/>
                  </a:lnTo>
                  <a:lnTo>
                    <a:pt x="994" y="316"/>
                  </a:lnTo>
                  <a:lnTo>
                    <a:pt x="987" y="318"/>
                  </a:lnTo>
                  <a:lnTo>
                    <a:pt x="981" y="322"/>
                  </a:lnTo>
                  <a:lnTo>
                    <a:pt x="976" y="327"/>
                  </a:lnTo>
                  <a:lnTo>
                    <a:pt x="972" y="330"/>
                  </a:lnTo>
                  <a:lnTo>
                    <a:pt x="968" y="334"/>
                  </a:lnTo>
                  <a:lnTo>
                    <a:pt x="966" y="335"/>
                  </a:lnTo>
                  <a:lnTo>
                    <a:pt x="964" y="335"/>
                  </a:lnTo>
                  <a:lnTo>
                    <a:pt x="963" y="335"/>
                  </a:lnTo>
                  <a:lnTo>
                    <a:pt x="960" y="335"/>
                  </a:lnTo>
                  <a:lnTo>
                    <a:pt x="959" y="335"/>
                  </a:lnTo>
                  <a:lnTo>
                    <a:pt x="957" y="337"/>
                  </a:lnTo>
                  <a:lnTo>
                    <a:pt x="954" y="340"/>
                  </a:lnTo>
                  <a:lnTo>
                    <a:pt x="952" y="343"/>
                  </a:lnTo>
                  <a:lnTo>
                    <a:pt x="949" y="346"/>
                  </a:lnTo>
                  <a:lnTo>
                    <a:pt x="948" y="348"/>
                  </a:lnTo>
                  <a:lnTo>
                    <a:pt x="948" y="351"/>
                  </a:lnTo>
                  <a:lnTo>
                    <a:pt x="949" y="354"/>
                  </a:lnTo>
                  <a:lnTo>
                    <a:pt x="951" y="357"/>
                  </a:lnTo>
                  <a:lnTo>
                    <a:pt x="951" y="360"/>
                  </a:lnTo>
                  <a:lnTo>
                    <a:pt x="951" y="364"/>
                  </a:lnTo>
                  <a:lnTo>
                    <a:pt x="949" y="367"/>
                  </a:lnTo>
                  <a:lnTo>
                    <a:pt x="946" y="371"/>
                  </a:lnTo>
                  <a:lnTo>
                    <a:pt x="942" y="376"/>
                  </a:lnTo>
                  <a:lnTo>
                    <a:pt x="939" y="379"/>
                  </a:lnTo>
                  <a:lnTo>
                    <a:pt x="936" y="384"/>
                  </a:lnTo>
                  <a:lnTo>
                    <a:pt x="936" y="390"/>
                  </a:lnTo>
                  <a:lnTo>
                    <a:pt x="937" y="398"/>
                  </a:lnTo>
                  <a:lnTo>
                    <a:pt x="937" y="404"/>
                  </a:lnTo>
                  <a:lnTo>
                    <a:pt x="931" y="413"/>
                  </a:lnTo>
                  <a:lnTo>
                    <a:pt x="927" y="423"/>
                  </a:lnTo>
                  <a:lnTo>
                    <a:pt x="919" y="431"/>
                  </a:lnTo>
                  <a:lnTo>
                    <a:pt x="919" y="432"/>
                  </a:lnTo>
                  <a:lnTo>
                    <a:pt x="919" y="435"/>
                  </a:lnTo>
                  <a:lnTo>
                    <a:pt x="919" y="437"/>
                  </a:lnTo>
                  <a:lnTo>
                    <a:pt x="919" y="440"/>
                  </a:lnTo>
                  <a:lnTo>
                    <a:pt x="919" y="441"/>
                  </a:lnTo>
                  <a:lnTo>
                    <a:pt x="915" y="446"/>
                  </a:lnTo>
                  <a:lnTo>
                    <a:pt x="909" y="447"/>
                  </a:lnTo>
                  <a:lnTo>
                    <a:pt x="903" y="444"/>
                  </a:lnTo>
                  <a:lnTo>
                    <a:pt x="895" y="442"/>
                  </a:lnTo>
                  <a:lnTo>
                    <a:pt x="889" y="442"/>
                  </a:lnTo>
                  <a:lnTo>
                    <a:pt x="892" y="448"/>
                  </a:lnTo>
                  <a:lnTo>
                    <a:pt x="893" y="455"/>
                  </a:lnTo>
                  <a:lnTo>
                    <a:pt x="891" y="461"/>
                  </a:lnTo>
                  <a:lnTo>
                    <a:pt x="888" y="465"/>
                  </a:lnTo>
                  <a:lnTo>
                    <a:pt x="887" y="467"/>
                  </a:lnTo>
                  <a:lnTo>
                    <a:pt x="887" y="470"/>
                  </a:lnTo>
                  <a:lnTo>
                    <a:pt x="887" y="472"/>
                  </a:lnTo>
                  <a:lnTo>
                    <a:pt x="887" y="476"/>
                  </a:lnTo>
                  <a:lnTo>
                    <a:pt x="886" y="478"/>
                  </a:lnTo>
                  <a:lnTo>
                    <a:pt x="884" y="478"/>
                  </a:lnTo>
                  <a:lnTo>
                    <a:pt x="883" y="479"/>
                  </a:lnTo>
                  <a:lnTo>
                    <a:pt x="881" y="479"/>
                  </a:lnTo>
                  <a:lnTo>
                    <a:pt x="880" y="478"/>
                  </a:lnTo>
                  <a:lnTo>
                    <a:pt x="881" y="495"/>
                  </a:lnTo>
                  <a:lnTo>
                    <a:pt x="878" y="511"/>
                  </a:lnTo>
                  <a:lnTo>
                    <a:pt x="877" y="513"/>
                  </a:lnTo>
                  <a:lnTo>
                    <a:pt x="876" y="515"/>
                  </a:lnTo>
                  <a:lnTo>
                    <a:pt x="874" y="515"/>
                  </a:lnTo>
                  <a:lnTo>
                    <a:pt x="871" y="517"/>
                  </a:lnTo>
                  <a:lnTo>
                    <a:pt x="869" y="517"/>
                  </a:lnTo>
                  <a:lnTo>
                    <a:pt x="866" y="517"/>
                  </a:lnTo>
                  <a:lnTo>
                    <a:pt x="862" y="506"/>
                  </a:lnTo>
                  <a:lnTo>
                    <a:pt x="859" y="499"/>
                  </a:lnTo>
                  <a:lnTo>
                    <a:pt x="859" y="490"/>
                  </a:lnTo>
                  <a:lnTo>
                    <a:pt x="858" y="482"/>
                  </a:lnTo>
                  <a:lnTo>
                    <a:pt x="857" y="482"/>
                  </a:lnTo>
                  <a:lnTo>
                    <a:pt x="856" y="482"/>
                  </a:lnTo>
                  <a:lnTo>
                    <a:pt x="852" y="473"/>
                  </a:lnTo>
                  <a:lnTo>
                    <a:pt x="853" y="464"/>
                  </a:lnTo>
                  <a:lnTo>
                    <a:pt x="852" y="455"/>
                  </a:lnTo>
                  <a:lnTo>
                    <a:pt x="852" y="454"/>
                  </a:lnTo>
                  <a:lnTo>
                    <a:pt x="851" y="453"/>
                  </a:lnTo>
                  <a:lnTo>
                    <a:pt x="850" y="453"/>
                  </a:lnTo>
                  <a:lnTo>
                    <a:pt x="848" y="452"/>
                  </a:lnTo>
                  <a:lnTo>
                    <a:pt x="848" y="450"/>
                  </a:lnTo>
                  <a:lnTo>
                    <a:pt x="846" y="450"/>
                  </a:lnTo>
                  <a:lnTo>
                    <a:pt x="845" y="450"/>
                  </a:lnTo>
                  <a:lnTo>
                    <a:pt x="842" y="452"/>
                  </a:lnTo>
                  <a:lnTo>
                    <a:pt x="841" y="450"/>
                  </a:lnTo>
                  <a:lnTo>
                    <a:pt x="839" y="449"/>
                  </a:lnTo>
                  <a:lnTo>
                    <a:pt x="838" y="449"/>
                  </a:lnTo>
                  <a:lnTo>
                    <a:pt x="836" y="449"/>
                  </a:lnTo>
                  <a:lnTo>
                    <a:pt x="836" y="450"/>
                  </a:lnTo>
                  <a:lnTo>
                    <a:pt x="836" y="453"/>
                  </a:lnTo>
                  <a:lnTo>
                    <a:pt x="838" y="455"/>
                  </a:lnTo>
                  <a:lnTo>
                    <a:pt x="838" y="458"/>
                  </a:lnTo>
                  <a:lnTo>
                    <a:pt x="838" y="460"/>
                  </a:lnTo>
                  <a:lnTo>
                    <a:pt x="838" y="462"/>
                  </a:lnTo>
                  <a:lnTo>
                    <a:pt x="835" y="465"/>
                  </a:lnTo>
                  <a:lnTo>
                    <a:pt x="833" y="466"/>
                  </a:lnTo>
                  <a:lnTo>
                    <a:pt x="833" y="467"/>
                  </a:lnTo>
                  <a:lnTo>
                    <a:pt x="832" y="470"/>
                  </a:lnTo>
                  <a:lnTo>
                    <a:pt x="832" y="472"/>
                  </a:lnTo>
                  <a:lnTo>
                    <a:pt x="832" y="475"/>
                  </a:lnTo>
                  <a:lnTo>
                    <a:pt x="830" y="476"/>
                  </a:lnTo>
                  <a:lnTo>
                    <a:pt x="828" y="476"/>
                  </a:lnTo>
                  <a:lnTo>
                    <a:pt x="827" y="475"/>
                  </a:lnTo>
                  <a:lnTo>
                    <a:pt x="826" y="473"/>
                  </a:lnTo>
                  <a:lnTo>
                    <a:pt x="824" y="471"/>
                  </a:lnTo>
                  <a:lnTo>
                    <a:pt x="822" y="468"/>
                  </a:lnTo>
                  <a:lnTo>
                    <a:pt x="821" y="467"/>
                  </a:lnTo>
                  <a:lnTo>
                    <a:pt x="817" y="465"/>
                  </a:lnTo>
                  <a:lnTo>
                    <a:pt x="815" y="461"/>
                  </a:lnTo>
                  <a:lnTo>
                    <a:pt x="813" y="458"/>
                  </a:lnTo>
                  <a:lnTo>
                    <a:pt x="813" y="453"/>
                  </a:lnTo>
                  <a:lnTo>
                    <a:pt x="813" y="449"/>
                  </a:lnTo>
                  <a:lnTo>
                    <a:pt x="815" y="448"/>
                  </a:lnTo>
                  <a:lnTo>
                    <a:pt x="817" y="446"/>
                  </a:lnTo>
                  <a:lnTo>
                    <a:pt x="820" y="444"/>
                  </a:lnTo>
                  <a:lnTo>
                    <a:pt x="818" y="443"/>
                  </a:lnTo>
                  <a:lnTo>
                    <a:pt x="818" y="442"/>
                  </a:lnTo>
                  <a:lnTo>
                    <a:pt x="821" y="440"/>
                  </a:lnTo>
                  <a:lnTo>
                    <a:pt x="823" y="440"/>
                  </a:lnTo>
                  <a:lnTo>
                    <a:pt x="826" y="438"/>
                  </a:lnTo>
                  <a:lnTo>
                    <a:pt x="828" y="438"/>
                  </a:lnTo>
                  <a:lnTo>
                    <a:pt x="832" y="437"/>
                  </a:lnTo>
                  <a:lnTo>
                    <a:pt x="833" y="435"/>
                  </a:lnTo>
                  <a:lnTo>
                    <a:pt x="834" y="435"/>
                  </a:lnTo>
                  <a:lnTo>
                    <a:pt x="834" y="436"/>
                  </a:lnTo>
                  <a:lnTo>
                    <a:pt x="835" y="437"/>
                  </a:lnTo>
                  <a:lnTo>
                    <a:pt x="836" y="437"/>
                  </a:lnTo>
                  <a:lnTo>
                    <a:pt x="839" y="436"/>
                  </a:lnTo>
                  <a:lnTo>
                    <a:pt x="840" y="435"/>
                  </a:lnTo>
                  <a:lnTo>
                    <a:pt x="841" y="432"/>
                  </a:lnTo>
                  <a:lnTo>
                    <a:pt x="842" y="430"/>
                  </a:lnTo>
                  <a:lnTo>
                    <a:pt x="844" y="429"/>
                  </a:lnTo>
                  <a:lnTo>
                    <a:pt x="846" y="428"/>
                  </a:lnTo>
                  <a:lnTo>
                    <a:pt x="848" y="428"/>
                  </a:lnTo>
                  <a:lnTo>
                    <a:pt x="847" y="424"/>
                  </a:lnTo>
                  <a:lnTo>
                    <a:pt x="847" y="420"/>
                  </a:lnTo>
                  <a:lnTo>
                    <a:pt x="848" y="417"/>
                  </a:lnTo>
                  <a:lnTo>
                    <a:pt x="851" y="416"/>
                  </a:lnTo>
                  <a:lnTo>
                    <a:pt x="852" y="414"/>
                  </a:lnTo>
                  <a:lnTo>
                    <a:pt x="856" y="413"/>
                  </a:lnTo>
                  <a:lnTo>
                    <a:pt x="858" y="412"/>
                  </a:lnTo>
                  <a:lnTo>
                    <a:pt x="859" y="412"/>
                  </a:lnTo>
                  <a:lnTo>
                    <a:pt x="860" y="412"/>
                  </a:lnTo>
                  <a:lnTo>
                    <a:pt x="862" y="412"/>
                  </a:lnTo>
                  <a:lnTo>
                    <a:pt x="862" y="411"/>
                  </a:lnTo>
                  <a:lnTo>
                    <a:pt x="862" y="410"/>
                  </a:lnTo>
                  <a:lnTo>
                    <a:pt x="860" y="408"/>
                  </a:lnTo>
                  <a:lnTo>
                    <a:pt x="859" y="408"/>
                  </a:lnTo>
                  <a:lnTo>
                    <a:pt x="858" y="407"/>
                  </a:lnTo>
                  <a:lnTo>
                    <a:pt x="857" y="406"/>
                  </a:lnTo>
                  <a:lnTo>
                    <a:pt x="856" y="405"/>
                  </a:lnTo>
                  <a:lnTo>
                    <a:pt x="857" y="405"/>
                  </a:lnTo>
                  <a:lnTo>
                    <a:pt x="857" y="404"/>
                  </a:lnTo>
                  <a:lnTo>
                    <a:pt x="857" y="402"/>
                  </a:lnTo>
                  <a:lnTo>
                    <a:pt x="840" y="399"/>
                  </a:lnTo>
                  <a:lnTo>
                    <a:pt x="822" y="398"/>
                  </a:lnTo>
                  <a:lnTo>
                    <a:pt x="804" y="399"/>
                  </a:lnTo>
                  <a:lnTo>
                    <a:pt x="786" y="398"/>
                  </a:lnTo>
                  <a:lnTo>
                    <a:pt x="783" y="396"/>
                  </a:lnTo>
                  <a:lnTo>
                    <a:pt x="781" y="395"/>
                  </a:lnTo>
                  <a:lnTo>
                    <a:pt x="779" y="395"/>
                  </a:lnTo>
                  <a:lnTo>
                    <a:pt x="777" y="394"/>
                  </a:lnTo>
                  <a:lnTo>
                    <a:pt x="774" y="394"/>
                  </a:lnTo>
                  <a:lnTo>
                    <a:pt x="770" y="393"/>
                  </a:lnTo>
                  <a:lnTo>
                    <a:pt x="768" y="391"/>
                  </a:lnTo>
                  <a:lnTo>
                    <a:pt x="767" y="389"/>
                  </a:lnTo>
                  <a:lnTo>
                    <a:pt x="765" y="387"/>
                  </a:lnTo>
                  <a:lnTo>
                    <a:pt x="764" y="382"/>
                  </a:lnTo>
                  <a:lnTo>
                    <a:pt x="764" y="377"/>
                  </a:lnTo>
                  <a:lnTo>
                    <a:pt x="765" y="372"/>
                  </a:lnTo>
                  <a:lnTo>
                    <a:pt x="767" y="367"/>
                  </a:lnTo>
                  <a:lnTo>
                    <a:pt x="765" y="366"/>
                  </a:lnTo>
                  <a:lnTo>
                    <a:pt x="764" y="365"/>
                  </a:lnTo>
                  <a:lnTo>
                    <a:pt x="764" y="364"/>
                  </a:lnTo>
                  <a:lnTo>
                    <a:pt x="764" y="361"/>
                  </a:lnTo>
                  <a:lnTo>
                    <a:pt x="763" y="360"/>
                  </a:lnTo>
                  <a:lnTo>
                    <a:pt x="763" y="359"/>
                  </a:lnTo>
                  <a:lnTo>
                    <a:pt x="762" y="359"/>
                  </a:lnTo>
                  <a:lnTo>
                    <a:pt x="759" y="359"/>
                  </a:lnTo>
                  <a:lnTo>
                    <a:pt x="759" y="361"/>
                  </a:lnTo>
                  <a:lnTo>
                    <a:pt x="758" y="360"/>
                  </a:lnTo>
                  <a:lnTo>
                    <a:pt x="756" y="361"/>
                  </a:lnTo>
                  <a:lnTo>
                    <a:pt x="755" y="363"/>
                  </a:lnTo>
                  <a:lnTo>
                    <a:pt x="753" y="364"/>
                  </a:lnTo>
                  <a:lnTo>
                    <a:pt x="752" y="365"/>
                  </a:lnTo>
                  <a:lnTo>
                    <a:pt x="751" y="366"/>
                  </a:lnTo>
                  <a:lnTo>
                    <a:pt x="750" y="365"/>
                  </a:lnTo>
                  <a:lnTo>
                    <a:pt x="746" y="364"/>
                  </a:lnTo>
                  <a:lnTo>
                    <a:pt x="745" y="360"/>
                  </a:lnTo>
                  <a:lnTo>
                    <a:pt x="743" y="358"/>
                  </a:lnTo>
                  <a:lnTo>
                    <a:pt x="740" y="355"/>
                  </a:lnTo>
                  <a:lnTo>
                    <a:pt x="739" y="352"/>
                  </a:lnTo>
                  <a:lnTo>
                    <a:pt x="738" y="352"/>
                  </a:lnTo>
                  <a:lnTo>
                    <a:pt x="735" y="352"/>
                  </a:lnTo>
                  <a:lnTo>
                    <a:pt x="734" y="352"/>
                  </a:lnTo>
                  <a:lnTo>
                    <a:pt x="732" y="352"/>
                  </a:lnTo>
                  <a:lnTo>
                    <a:pt x="730" y="353"/>
                  </a:lnTo>
                  <a:lnTo>
                    <a:pt x="730" y="354"/>
                  </a:lnTo>
                  <a:lnTo>
                    <a:pt x="727" y="352"/>
                  </a:lnTo>
                  <a:lnTo>
                    <a:pt x="723" y="349"/>
                  </a:lnTo>
                  <a:lnTo>
                    <a:pt x="720" y="347"/>
                  </a:lnTo>
                  <a:lnTo>
                    <a:pt x="716" y="345"/>
                  </a:lnTo>
                  <a:lnTo>
                    <a:pt x="712" y="343"/>
                  </a:lnTo>
                  <a:lnTo>
                    <a:pt x="711" y="345"/>
                  </a:lnTo>
                  <a:lnTo>
                    <a:pt x="711" y="346"/>
                  </a:lnTo>
                  <a:lnTo>
                    <a:pt x="711" y="347"/>
                  </a:lnTo>
                  <a:lnTo>
                    <a:pt x="712" y="349"/>
                  </a:lnTo>
                  <a:lnTo>
                    <a:pt x="712" y="352"/>
                  </a:lnTo>
                  <a:lnTo>
                    <a:pt x="712" y="354"/>
                  </a:lnTo>
                  <a:lnTo>
                    <a:pt x="710" y="357"/>
                  </a:lnTo>
                  <a:lnTo>
                    <a:pt x="706" y="360"/>
                  </a:lnTo>
                  <a:lnTo>
                    <a:pt x="704" y="365"/>
                  </a:lnTo>
                  <a:lnTo>
                    <a:pt x="700" y="370"/>
                  </a:lnTo>
                  <a:lnTo>
                    <a:pt x="700" y="372"/>
                  </a:lnTo>
                  <a:lnTo>
                    <a:pt x="700" y="375"/>
                  </a:lnTo>
                  <a:lnTo>
                    <a:pt x="702" y="376"/>
                  </a:lnTo>
                  <a:lnTo>
                    <a:pt x="703" y="377"/>
                  </a:lnTo>
                  <a:lnTo>
                    <a:pt x="704" y="377"/>
                  </a:lnTo>
                  <a:lnTo>
                    <a:pt x="705" y="376"/>
                  </a:lnTo>
                  <a:lnTo>
                    <a:pt x="706" y="375"/>
                  </a:lnTo>
                  <a:lnTo>
                    <a:pt x="708" y="375"/>
                  </a:lnTo>
                  <a:lnTo>
                    <a:pt x="709" y="375"/>
                  </a:lnTo>
                  <a:lnTo>
                    <a:pt x="710" y="375"/>
                  </a:lnTo>
                  <a:lnTo>
                    <a:pt x="712" y="377"/>
                  </a:lnTo>
                  <a:lnTo>
                    <a:pt x="714" y="378"/>
                  </a:lnTo>
                  <a:lnTo>
                    <a:pt x="716" y="379"/>
                  </a:lnTo>
                  <a:lnTo>
                    <a:pt x="718" y="381"/>
                  </a:lnTo>
                  <a:lnTo>
                    <a:pt x="720" y="383"/>
                  </a:lnTo>
                  <a:lnTo>
                    <a:pt x="722" y="387"/>
                  </a:lnTo>
                  <a:lnTo>
                    <a:pt x="726" y="388"/>
                  </a:lnTo>
                  <a:lnTo>
                    <a:pt x="729" y="388"/>
                  </a:lnTo>
                  <a:lnTo>
                    <a:pt x="733" y="388"/>
                  </a:lnTo>
                  <a:lnTo>
                    <a:pt x="733" y="389"/>
                  </a:lnTo>
                  <a:lnTo>
                    <a:pt x="733" y="391"/>
                  </a:lnTo>
                  <a:lnTo>
                    <a:pt x="729" y="395"/>
                  </a:lnTo>
                  <a:lnTo>
                    <a:pt x="724" y="396"/>
                  </a:lnTo>
                  <a:lnTo>
                    <a:pt x="721" y="396"/>
                  </a:lnTo>
                  <a:lnTo>
                    <a:pt x="716" y="398"/>
                  </a:lnTo>
                  <a:lnTo>
                    <a:pt x="716" y="400"/>
                  </a:lnTo>
                  <a:lnTo>
                    <a:pt x="715" y="402"/>
                  </a:lnTo>
                  <a:lnTo>
                    <a:pt x="712" y="404"/>
                  </a:lnTo>
                  <a:lnTo>
                    <a:pt x="710" y="404"/>
                  </a:lnTo>
                  <a:lnTo>
                    <a:pt x="708" y="405"/>
                  </a:lnTo>
                  <a:lnTo>
                    <a:pt x="705" y="405"/>
                  </a:lnTo>
                  <a:lnTo>
                    <a:pt x="703" y="405"/>
                  </a:lnTo>
                  <a:lnTo>
                    <a:pt x="703" y="407"/>
                  </a:lnTo>
                  <a:lnTo>
                    <a:pt x="703" y="410"/>
                  </a:lnTo>
                  <a:lnTo>
                    <a:pt x="700" y="412"/>
                  </a:lnTo>
                  <a:lnTo>
                    <a:pt x="698" y="413"/>
                  </a:lnTo>
                  <a:lnTo>
                    <a:pt x="703" y="420"/>
                  </a:lnTo>
                  <a:lnTo>
                    <a:pt x="709" y="425"/>
                  </a:lnTo>
                  <a:lnTo>
                    <a:pt x="716" y="430"/>
                  </a:lnTo>
                  <a:lnTo>
                    <a:pt x="722" y="435"/>
                  </a:lnTo>
                  <a:lnTo>
                    <a:pt x="726" y="442"/>
                  </a:lnTo>
                  <a:lnTo>
                    <a:pt x="728" y="449"/>
                  </a:lnTo>
                  <a:lnTo>
                    <a:pt x="727" y="458"/>
                  </a:lnTo>
                  <a:lnTo>
                    <a:pt x="727" y="459"/>
                  </a:lnTo>
                  <a:lnTo>
                    <a:pt x="726" y="459"/>
                  </a:lnTo>
                  <a:lnTo>
                    <a:pt x="723" y="460"/>
                  </a:lnTo>
                  <a:lnTo>
                    <a:pt x="723" y="461"/>
                  </a:lnTo>
                  <a:lnTo>
                    <a:pt x="723" y="464"/>
                  </a:lnTo>
                  <a:lnTo>
                    <a:pt x="724" y="465"/>
                  </a:lnTo>
                  <a:lnTo>
                    <a:pt x="726" y="466"/>
                  </a:lnTo>
                  <a:lnTo>
                    <a:pt x="728" y="466"/>
                  </a:lnTo>
                  <a:lnTo>
                    <a:pt x="728" y="468"/>
                  </a:lnTo>
                  <a:lnTo>
                    <a:pt x="728" y="471"/>
                  </a:lnTo>
                  <a:lnTo>
                    <a:pt x="727" y="473"/>
                  </a:lnTo>
                  <a:lnTo>
                    <a:pt x="728" y="476"/>
                  </a:lnTo>
                  <a:lnTo>
                    <a:pt x="729" y="478"/>
                  </a:lnTo>
                  <a:lnTo>
                    <a:pt x="732" y="481"/>
                  </a:lnTo>
                  <a:lnTo>
                    <a:pt x="733" y="482"/>
                  </a:lnTo>
                  <a:lnTo>
                    <a:pt x="733" y="484"/>
                  </a:lnTo>
                  <a:lnTo>
                    <a:pt x="733" y="485"/>
                  </a:lnTo>
                  <a:lnTo>
                    <a:pt x="732" y="488"/>
                  </a:lnTo>
                  <a:lnTo>
                    <a:pt x="730" y="490"/>
                  </a:lnTo>
                  <a:lnTo>
                    <a:pt x="730" y="493"/>
                  </a:lnTo>
                  <a:lnTo>
                    <a:pt x="730" y="495"/>
                  </a:lnTo>
                  <a:lnTo>
                    <a:pt x="732" y="497"/>
                  </a:lnTo>
                  <a:lnTo>
                    <a:pt x="733" y="500"/>
                  </a:lnTo>
                  <a:lnTo>
                    <a:pt x="734" y="502"/>
                  </a:lnTo>
                  <a:lnTo>
                    <a:pt x="734" y="503"/>
                  </a:lnTo>
                  <a:lnTo>
                    <a:pt x="734" y="518"/>
                  </a:lnTo>
                  <a:lnTo>
                    <a:pt x="732" y="532"/>
                  </a:lnTo>
                  <a:lnTo>
                    <a:pt x="730" y="533"/>
                  </a:lnTo>
                  <a:lnTo>
                    <a:pt x="729" y="533"/>
                  </a:lnTo>
                  <a:lnTo>
                    <a:pt x="727" y="532"/>
                  </a:lnTo>
                  <a:lnTo>
                    <a:pt x="726" y="530"/>
                  </a:lnTo>
                  <a:lnTo>
                    <a:pt x="724" y="527"/>
                  </a:lnTo>
                  <a:lnTo>
                    <a:pt x="724" y="525"/>
                  </a:lnTo>
                  <a:lnTo>
                    <a:pt x="724" y="521"/>
                  </a:lnTo>
                  <a:lnTo>
                    <a:pt x="724" y="518"/>
                  </a:lnTo>
                  <a:lnTo>
                    <a:pt x="722" y="526"/>
                  </a:lnTo>
                  <a:lnTo>
                    <a:pt x="720" y="532"/>
                  </a:lnTo>
                  <a:lnTo>
                    <a:pt x="717" y="537"/>
                  </a:lnTo>
                  <a:lnTo>
                    <a:pt x="715" y="541"/>
                  </a:lnTo>
                  <a:lnTo>
                    <a:pt x="714" y="541"/>
                  </a:lnTo>
                  <a:lnTo>
                    <a:pt x="711" y="541"/>
                  </a:lnTo>
                  <a:lnTo>
                    <a:pt x="710" y="539"/>
                  </a:lnTo>
                  <a:lnTo>
                    <a:pt x="709" y="536"/>
                  </a:lnTo>
                  <a:lnTo>
                    <a:pt x="708" y="533"/>
                  </a:lnTo>
                  <a:lnTo>
                    <a:pt x="706" y="530"/>
                  </a:lnTo>
                  <a:lnTo>
                    <a:pt x="705" y="526"/>
                  </a:lnTo>
                  <a:lnTo>
                    <a:pt x="703" y="524"/>
                  </a:lnTo>
                  <a:lnTo>
                    <a:pt x="700" y="521"/>
                  </a:lnTo>
                  <a:lnTo>
                    <a:pt x="699" y="520"/>
                  </a:lnTo>
                  <a:lnTo>
                    <a:pt x="697" y="520"/>
                  </a:lnTo>
                  <a:lnTo>
                    <a:pt x="696" y="521"/>
                  </a:lnTo>
                  <a:lnTo>
                    <a:pt x="694" y="523"/>
                  </a:lnTo>
                  <a:lnTo>
                    <a:pt x="694" y="525"/>
                  </a:lnTo>
                  <a:lnTo>
                    <a:pt x="694" y="527"/>
                  </a:lnTo>
                  <a:lnTo>
                    <a:pt x="693" y="530"/>
                  </a:lnTo>
                  <a:lnTo>
                    <a:pt x="692" y="532"/>
                  </a:lnTo>
                  <a:lnTo>
                    <a:pt x="691" y="533"/>
                  </a:lnTo>
                  <a:lnTo>
                    <a:pt x="684" y="537"/>
                  </a:lnTo>
                  <a:lnTo>
                    <a:pt x="675" y="539"/>
                  </a:lnTo>
                  <a:lnTo>
                    <a:pt x="668" y="543"/>
                  </a:lnTo>
                  <a:lnTo>
                    <a:pt x="662" y="547"/>
                  </a:lnTo>
                  <a:lnTo>
                    <a:pt x="659" y="553"/>
                  </a:lnTo>
                  <a:lnTo>
                    <a:pt x="659" y="560"/>
                  </a:lnTo>
                  <a:lnTo>
                    <a:pt x="661" y="567"/>
                  </a:lnTo>
                  <a:lnTo>
                    <a:pt x="658" y="573"/>
                  </a:lnTo>
                  <a:lnTo>
                    <a:pt x="647" y="584"/>
                  </a:lnTo>
                  <a:lnTo>
                    <a:pt x="637" y="594"/>
                  </a:lnTo>
                  <a:lnTo>
                    <a:pt x="625" y="602"/>
                  </a:lnTo>
                  <a:lnTo>
                    <a:pt x="610" y="607"/>
                  </a:lnTo>
                  <a:lnTo>
                    <a:pt x="609" y="608"/>
                  </a:lnTo>
                  <a:lnTo>
                    <a:pt x="598" y="624"/>
                  </a:lnTo>
                  <a:lnTo>
                    <a:pt x="585" y="637"/>
                  </a:lnTo>
                  <a:lnTo>
                    <a:pt x="569" y="648"/>
                  </a:lnTo>
                  <a:lnTo>
                    <a:pt x="554" y="659"/>
                  </a:lnTo>
                  <a:lnTo>
                    <a:pt x="539" y="672"/>
                  </a:lnTo>
                  <a:lnTo>
                    <a:pt x="528" y="680"/>
                  </a:lnTo>
                  <a:lnTo>
                    <a:pt x="515" y="686"/>
                  </a:lnTo>
                  <a:lnTo>
                    <a:pt x="502" y="692"/>
                  </a:lnTo>
                  <a:lnTo>
                    <a:pt x="501" y="693"/>
                  </a:lnTo>
                  <a:lnTo>
                    <a:pt x="499" y="695"/>
                  </a:lnTo>
                  <a:lnTo>
                    <a:pt x="499" y="696"/>
                  </a:lnTo>
                  <a:lnTo>
                    <a:pt x="499" y="698"/>
                  </a:lnTo>
                  <a:lnTo>
                    <a:pt x="502" y="700"/>
                  </a:lnTo>
                  <a:lnTo>
                    <a:pt x="503" y="701"/>
                  </a:lnTo>
                  <a:lnTo>
                    <a:pt x="503" y="702"/>
                  </a:lnTo>
                  <a:lnTo>
                    <a:pt x="503" y="703"/>
                  </a:lnTo>
                  <a:lnTo>
                    <a:pt x="504" y="706"/>
                  </a:lnTo>
                  <a:lnTo>
                    <a:pt x="503" y="706"/>
                  </a:lnTo>
                  <a:lnTo>
                    <a:pt x="504" y="707"/>
                  </a:lnTo>
                  <a:lnTo>
                    <a:pt x="505" y="708"/>
                  </a:lnTo>
                  <a:lnTo>
                    <a:pt x="507" y="708"/>
                  </a:lnTo>
                  <a:lnTo>
                    <a:pt x="508" y="708"/>
                  </a:lnTo>
                  <a:lnTo>
                    <a:pt x="509" y="709"/>
                  </a:lnTo>
                  <a:lnTo>
                    <a:pt x="510" y="710"/>
                  </a:lnTo>
                  <a:lnTo>
                    <a:pt x="510" y="712"/>
                  </a:lnTo>
                  <a:lnTo>
                    <a:pt x="510" y="713"/>
                  </a:lnTo>
                  <a:lnTo>
                    <a:pt x="509" y="715"/>
                  </a:lnTo>
                  <a:lnTo>
                    <a:pt x="507" y="718"/>
                  </a:lnTo>
                  <a:lnTo>
                    <a:pt x="498" y="721"/>
                  </a:lnTo>
                  <a:lnTo>
                    <a:pt x="489" y="724"/>
                  </a:lnTo>
                  <a:lnTo>
                    <a:pt x="479" y="725"/>
                  </a:lnTo>
                  <a:lnTo>
                    <a:pt x="469" y="727"/>
                  </a:lnTo>
                  <a:lnTo>
                    <a:pt x="461" y="732"/>
                  </a:lnTo>
                  <a:lnTo>
                    <a:pt x="454" y="740"/>
                  </a:lnTo>
                  <a:lnTo>
                    <a:pt x="453" y="743"/>
                  </a:lnTo>
                  <a:lnTo>
                    <a:pt x="450" y="743"/>
                  </a:lnTo>
                  <a:lnTo>
                    <a:pt x="446" y="744"/>
                  </a:lnTo>
                  <a:lnTo>
                    <a:pt x="443" y="745"/>
                  </a:lnTo>
                  <a:lnTo>
                    <a:pt x="442" y="744"/>
                  </a:lnTo>
                  <a:lnTo>
                    <a:pt x="442" y="743"/>
                  </a:lnTo>
                  <a:lnTo>
                    <a:pt x="440" y="742"/>
                  </a:lnTo>
                  <a:lnTo>
                    <a:pt x="439" y="740"/>
                  </a:lnTo>
                  <a:lnTo>
                    <a:pt x="438" y="739"/>
                  </a:lnTo>
                  <a:lnTo>
                    <a:pt x="434" y="739"/>
                  </a:lnTo>
                  <a:lnTo>
                    <a:pt x="432" y="739"/>
                  </a:lnTo>
                  <a:lnTo>
                    <a:pt x="428" y="742"/>
                  </a:lnTo>
                  <a:lnTo>
                    <a:pt x="426" y="744"/>
                  </a:lnTo>
                  <a:lnTo>
                    <a:pt x="425" y="748"/>
                  </a:lnTo>
                  <a:lnTo>
                    <a:pt x="424" y="750"/>
                  </a:lnTo>
                  <a:lnTo>
                    <a:pt x="422" y="762"/>
                  </a:lnTo>
                  <a:lnTo>
                    <a:pt x="424" y="773"/>
                  </a:lnTo>
                  <a:lnTo>
                    <a:pt x="425" y="785"/>
                  </a:lnTo>
                  <a:lnTo>
                    <a:pt x="424" y="797"/>
                  </a:lnTo>
                  <a:lnTo>
                    <a:pt x="422" y="801"/>
                  </a:lnTo>
                  <a:lnTo>
                    <a:pt x="424" y="805"/>
                  </a:lnTo>
                  <a:lnTo>
                    <a:pt x="425" y="809"/>
                  </a:lnTo>
                  <a:lnTo>
                    <a:pt x="426" y="814"/>
                  </a:lnTo>
                  <a:lnTo>
                    <a:pt x="427" y="816"/>
                  </a:lnTo>
                  <a:lnTo>
                    <a:pt x="427" y="819"/>
                  </a:lnTo>
                  <a:lnTo>
                    <a:pt x="427" y="822"/>
                  </a:lnTo>
                  <a:lnTo>
                    <a:pt x="426" y="826"/>
                  </a:lnTo>
                  <a:lnTo>
                    <a:pt x="424" y="828"/>
                  </a:lnTo>
                  <a:lnTo>
                    <a:pt x="421" y="831"/>
                  </a:lnTo>
                  <a:lnTo>
                    <a:pt x="418" y="832"/>
                  </a:lnTo>
                  <a:lnTo>
                    <a:pt x="421" y="831"/>
                  </a:lnTo>
                  <a:lnTo>
                    <a:pt x="425" y="831"/>
                  </a:lnTo>
                  <a:lnTo>
                    <a:pt x="428" y="832"/>
                  </a:lnTo>
                  <a:lnTo>
                    <a:pt x="431" y="834"/>
                  </a:lnTo>
                  <a:lnTo>
                    <a:pt x="432" y="837"/>
                  </a:lnTo>
                  <a:lnTo>
                    <a:pt x="432" y="839"/>
                  </a:lnTo>
                  <a:lnTo>
                    <a:pt x="431" y="843"/>
                  </a:lnTo>
                  <a:lnTo>
                    <a:pt x="430" y="845"/>
                  </a:lnTo>
                  <a:lnTo>
                    <a:pt x="430" y="849"/>
                  </a:lnTo>
                  <a:lnTo>
                    <a:pt x="430" y="851"/>
                  </a:lnTo>
                  <a:lnTo>
                    <a:pt x="430" y="855"/>
                  </a:lnTo>
                  <a:lnTo>
                    <a:pt x="430" y="857"/>
                  </a:lnTo>
                  <a:lnTo>
                    <a:pt x="428" y="858"/>
                  </a:lnTo>
                  <a:lnTo>
                    <a:pt x="424" y="864"/>
                  </a:lnTo>
                  <a:lnTo>
                    <a:pt x="420" y="869"/>
                  </a:lnTo>
                  <a:lnTo>
                    <a:pt x="415" y="875"/>
                  </a:lnTo>
                  <a:lnTo>
                    <a:pt x="408" y="887"/>
                  </a:lnTo>
                  <a:lnTo>
                    <a:pt x="404" y="900"/>
                  </a:lnTo>
                  <a:lnTo>
                    <a:pt x="404" y="912"/>
                  </a:lnTo>
                  <a:lnTo>
                    <a:pt x="407" y="911"/>
                  </a:lnTo>
                  <a:lnTo>
                    <a:pt x="409" y="910"/>
                  </a:lnTo>
                  <a:lnTo>
                    <a:pt x="412" y="909"/>
                  </a:lnTo>
                  <a:lnTo>
                    <a:pt x="414" y="908"/>
                  </a:lnTo>
                  <a:lnTo>
                    <a:pt x="415" y="908"/>
                  </a:lnTo>
                  <a:lnTo>
                    <a:pt x="416" y="909"/>
                  </a:lnTo>
                  <a:lnTo>
                    <a:pt x="419" y="917"/>
                  </a:lnTo>
                  <a:lnTo>
                    <a:pt x="419" y="927"/>
                  </a:lnTo>
                  <a:lnTo>
                    <a:pt x="416" y="935"/>
                  </a:lnTo>
                  <a:lnTo>
                    <a:pt x="413" y="940"/>
                  </a:lnTo>
                  <a:lnTo>
                    <a:pt x="407" y="943"/>
                  </a:lnTo>
                  <a:lnTo>
                    <a:pt x="401" y="944"/>
                  </a:lnTo>
                  <a:lnTo>
                    <a:pt x="395" y="945"/>
                  </a:lnTo>
                  <a:lnTo>
                    <a:pt x="389" y="949"/>
                  </a:lnTo>
                  <a:lnTo>
                    <a:pt x="385" y="955"/>
                  </a:lnTo>
                  <a:lnTo>
                    <a:pt x="388" y="955"/>
                  </a:lnTo>
                  <a:lnTo>
                    <a:pt x="389" y="955"/>
                  </a:lnTo>
                  <a:lnTo>
                    <a:pt x="390" y="955"/>
                  </a:lnTo>
                  <a:lnTo>
                    <a:pt x="391" y="956"/>
                  </a:lnTo>
                  <a:lnTo>
                    <a:pt x="388" y="965"/>
                  </a:lnTo>
                  <a:lnTo>
                    <a:pt x="384" y="974"/>
                  </a:lnTo>
                  <a:lnTo>
                    <a:pt x="378" y="981"/>
                  </a:lnTo>
                  <a:lnTo>
                    <a:pt x="367" y="987"/>
                  </a:lnTo>
                  <a:lnTo>
                    <a:pt x="356" y="991"/>
                  </a:lnTo>
                  <a:lnTo>
                    <a:pt x="353" y="993"/>
                  </a:lnTo>
                  <a:lnTo>
                    <a:pt x="351" y="999"/>
                  </a:lnTo>
                  <a:lnTo>
                    <a:pt x="351" y="1005"/>
                  </a:lnTo>
                  <a:lnTo>
                    <a:pt x="350" y="1010"/>
                  </a:lnTo>
                  <a:lnTo>
                    <a:pt x="344" y="1016"/>
                  </a:lnTo>
                  <a:lnTo>
                    <a:pt x="337" y="1020"/>
                  </a:lnTo>
                  <a:lnTo>
                    <a:pt x="329" y="1018"/>
                  </a:lnTo>
                  <a:lnTo>
                    <a:pt x="317" y="1011"/>
                  </a:lnTo>
                  <a:lnTo>
                    <a:pt x="308" y="1002"/>
                  </a:lnTo>
                  <a:lnTo>
                    <a:pt x="300" y="991"/>
                  </a:lnTo>
                  <a:lnTo>
                    <a:pt x="291" y="980"/>
                  </a:lnTo>
                  <a:lnTo>
                    <a:pt x="286" y="968"/>
                  </a:lnTo>
                  <a:lnTo>
                    <a:pt x="285" y="956"/>
                  </a:lnTo>
                  <a:lnTo>
                    <a:pt x="284" y="944"/>
                  </a:lnTo>
                  <a:lnTo>
                    <a:pt x="280" y="932"/>
                  </a:lnTo>
                  <a:lnTo>
                    <a:pt x="264" y="903"/>
                  </a:lnTo>
                  <a:lnTo>
                    <a:pt x="247" y="875"/>
                  </a:lnTo>
                  <a:lnTo>
                    <a:pt x="231" y="847"/>
                  </a:lnTo>
                  <a:lnTo>
                    <a:pt x="230" y="839"/>
                  </a:lnTo>
                  <a:lnTo>
                    <a:pt x="231" y="831"/>
                  </a:lnTo>
                  <a:lnTo>
                    <a:pt x="231" y="822"/>
                  </a:lnTo>
                  <a:lnTo>
                    <a:pt x="221" y="798"/>
                  </a:lnTo>
                  <a:lnTo>
                    <a:pt x="211" y="774"/>
                  </a:lnTo>
                  <a:lnTo>
                    <a:pt x="197" y="750"/>
                  </a:lnTo>
                  <a:lnTo>
                    <a:pt x="190" y="742"/>
                  </a:lnTo>
                  <a:lnTo>
                    <a:pt x="184" y="732"/>
                  </a:lnTo>
                  <a:lnTo>
                    <a:pt x="179" y="722"/>
                  </a:lnTo>
                  <a:lnTo>
                    <a:pt x="178" y="718"/>
                  </a:lnTo>
                  <a:lnTo>
                    <a:pt x="179" y="712"/>
                  </a:lnTo>
                  <a:lnTo>
                    <a:pt x="181" y="706"/>
                  </a:lnTo>
                  <a:lnTo>
                    <a:pt x="181" y="691"/>
                  </a:lnTo>
                  <a:lnTo>
                    <a:pt x="176" y="677"/>
                  </a:lnTo>
                  <a:lnTo>
                    <a:pt x="173" y="667"/>
                  </a:lnTo>
                  <a:lnTo>
                    <a:pt x="171" y="657"/>
                  </a:lnTo>
                  <a:lnTo>
                    <a:pt x="167" y="648"/>
                  </a:lnTo>
                  <a:lnTo>
                    <a:pt x="167" y="645"/>
                  </a:lnTo>
                  <a:lnTo>
                    <a:pt x="166" y="643"/>
                  </a:lnTo>
                  <a:lnTo>
                    <a:pt x="166" y="641"/>
                  </a:lnTo>
                  <a:lnTo>
                    <a:pt x="167" y="638"/>
                  </a:lnTo>
                  <a:lnTo>
                    <a:pt x="169" y="636"/>
                  </a:lnTo>
                  <a:lnTo>
                    <a:pt x="172" y="635"/>
                  </a:lnTo>
                  <a:lnTo>
                    <a:pt x="170" y="635"/>
                  </a:lnTo>
                  <a:lnTo>
                    <a:pt x="169" y="635"/>
                  </a:lnTo>
                  <a:lnTo>
                    <a:pt x="167" y="633"/>
                  </a:lnTo>
                  <a:lnTo>
                    <a:pt x="166" y="631"/>
                  </a:lnTo>
                  <a:lnTo>
                    <a:pt x="165" y="629"/>
                  </a:lnTo>
                  <a:lnTo>
                    <a:pt x="165" y="626"/>
                  </a:lnTo>
                  <a:lnTo>
                    <a:pt x="166" y="624"/>
                  </a:lnTo>
                  <a:lnTo>
                    <a:pt x="167" y="621"/>
                  </a:lnTo>
                  <a:lnTo>
                    <a:pt x="169" y="619"/>
                  </a:lnTo>
                  <a:lnTo>
                    <a:pt x="170" y="615"/>
                  </a:lnTo>
                  <a:lnTo>
                    <a:pt x="169" y="616"/>
                  </a:lnTo>
                  <a:lnTo>
                    <a:pt x="166" y="615"/>
                  </a:lnTo>
                  <a:lnTo>
                    <a:pt x="165" y="615"/>
                  </a:lnTo>
                  <a:lnTo>
                    <a:pt x="164" y="614"/>
                  </a:lnTo>
                  <a:lnTo>
                    <a:pt x="163" y="614"/>
                  </a:lnTo>
                  <a:lnTo>
                    <a:pt x="163" y="601"/>
                  </a:lnTo>
                  <a:lnTo>
                    <a:pt x="164" y="589"/>
                  </a:lnTo>
                  <a:lnTo>
                    <a:pt x="166" y="578"/>
                  </a:lnTo>
                  <a:lnTo>
                    <a:pt x="167" y="567"/>
                  </a:lnTo>
                  <a:lnTo>
                    <a:pt x="165" y="555"/>
                  </a:lnTo>
                  <a:lnTo>
                    <a:pt x="159" y="543"/>
                  </a:lnTo>
                  <a:lnTo>
                    <a:pt x="158" y="542"/>
                  </a:lnTo>
                  <a:lnTo>
                    <a:pt x="159" y="542"/>
                  </a:lnTo>
                  <a:lnTo>
                    <a:pt x="160" y="541"/>
                  </a:lnTo>
                  <a:lnTo>
                    <a:pt x="161" y="541"/>
                  </a:lnTo>
                  <a:lnTo>
                    <a:pt x="163" y="539"/>
                  </a:lnTo>
                  <a:lnTo>
                    <a:pt x="163" y="538"/>
                  </a:lnTo>
                  <a:lnTo>
                    <a:pt x="163" y="537"/>
                  </a:lnTo>
                  <a:lnTo>
                    <a:pt x="160" y="535"/>
                  </a:lnTo>
                  <a:lnTo>
                    <a:pt x="158" y="532"/>
                  </a:lnTo>
                  <a:lnTo>
                    <a:pt x="157" y="530"/>
                  </a:lnTo>
                  <a:lnTo>
                    <a:pt x="157" y="521"/>
                  </a:lnTo>
                  <a:lnTo>
                    <a:pt x="160" y="514"/>
                  </a:lnTo>
                  <a:lnTo>
                    <a:pt x="163" y="507"/>
                  </a:lnTo>
                  <a:lnTo>
                    <a:pt x="155" y="507"/>
                  </a:lnTo>
                  <a:lnTo>
                    <a:pt x="149" y="507"/>
                  </a:lnTo>
                  <a:lnTo>
                    <a:pt x="150" y="509"/>
                  </a:lnTo>
                  <a:lnTo>
                    <a:pt x="150" y="512"/>
                  </a:lnTo>
                  <a:lnTo>
                    <a:pt x="149" y="513"/>
                  </a:lnTo>
                  <a:lnTo>
                    <a:pt x="148" y="515"/>
                  </a:lnTo>
                  <a:lnTo>
                    <a:pt x="147" y="517"/>
                  </a:lnTo>
                  <a:lnTo>
                    <a:pt x="144" y="519"/>
                  </a:lnTo>
                  <a:lnTo>
                    <a:pt x="144" y="521"/>
                  </a:lnTo>
                  <a:lnTo>
                    <a:pt x="144" y="525"/>
                  </a:lnTo>
                  <a:lnTo>
                    <a:pt x="146" y="527"/>
                  </a:lnTo>
                  <a:lnTo>
                    <a:pt x="146" y="531"/>
                  </a:lnTo>
                  <a:lnTo>
                    <a:pt x="147" y="533"/>
                  </a:lnTo>
                  <a:lnTo>
                    <a:pt x="147" y="536"/>
                  </a:lnTo>
                  <a:lnTo>
                    <a:pt x="141" y="545"/>
                  </a:lnTo>
                  <a:lnTo>
                    <a:pt x="132" y="554"/>
                  </a:lnTo>
                  <a:lnTo>
                    <a:pt x="123" y="558"/>
                  </a:lnTo>
                  <a:lnTo>
                    <a:pt x="108" y="562"/>
                  </a:lnTo>
                  <a:lnTo>
                    <a:pt x="95" y="565"/>
                  </a:lnTo>
                  <a:lnTo>
                    <a:pt x="81" y="565"/>
                  </a:lnTo>
                  <a:lnTo>
                    <a:pt x="79" y="564"/>
                  </a:lnTo>
                  <a:lnTo>
                    <a:pt x="79" y="562"/>
                  </a:lnTo>
                  <a:lnTo>
                    <a:pt x="79" y="560"/>
                  </a:lnTo>
                  <a:lnTo>
                    <a:pt x="78" y="562"/>
                  </a:lnTo>
                  <a:lnTo>
                    <a:pt x="77" y="564"/>
                  </a:lnTo>
                  <a:lnTo>
                    <a:pt x="75" y="564"/>
                  </a:lnTo>
                  <a:lnTo>
                    <a:pt x="73" y="564"/>
                  </a:lnTo>
                  <a:lnTo>
                    <a:pt x="72" y="562"/>
                  </a:lnTo>
                  <a:lnTo>
                    <a:pt x="71" y="561"/>
                  </a:lnTo>
                  <a:lnTo>
                    <a:pt x="71" y="560"/>
                  </a:lnTo>
                  <a:lnTo>
                    <a:pt x="70" y="556"/>
                  </a:lnTo>
                  <a:lnTo>
                    <a:pt x="69" y="554"/>
                  </a:lnTo>
                  <a:lnTo>
                    <a:pt x="67" y="550"/>
                  </a:lnTo>
                  <a:lnTo>
                    <a:pt x="67" y="547"/>
                  </a:lnTo>
                  <a:lnTo>
                    <a:pt x="65" y="544"/>
                  </a:lnTo>
                  <a:lnTo>
                    <a:pt x="63" y="542"/>
                  </a:lnTo>
                  <a:lnTo>
                    <a:pt x="52" y="535"/>
                  </a:lnTo>
                  <a:lnTo>
                    <a:pt x="42" y="527"/>
                  </a:lnTo>
                  <a:lnTo>
                    <a:pt x="35" y="518"/>
                  </a:lnTo>
                  <a:lnTo>
                    <a:pt x="31" y="507"/>
                  </a:lnTo>
                  <a:lnTo>
                    <a:pt x="31" y="505"/>
                  </a:lnTo>
                  <a:lnTo>
                    <a:pt x="33" y="503"/>
                  </a:lnTo>
                  <a:lnTo>
                    <a:pt x="35" y="502"/>
                  </a:lnTo>
                  <a:lnTo>
                    <a:pt x="36" y="503"/>
                  </a:lnTo>
                  <a:lnTo>
                    <a:pt x="37" y="503"/>
                  </a:lnTo>
                  <a:lnTo>
                    <a:pt x="39" y="505"/>
                  </a:lnTo>
                  <a:lnTo>
                    <a:pt x="40" y="505"/>
                  </a:lnTo>
                  <a:lnTo>
                    <a:pt x="41" y="506"/>
                  </a:lnTo>
                  <a:lnTo>
                    <a:pt x="42" y="507"/>
                  </a:lnTo>
                  <a:lnTo>
                    <a:pt x="42" y="509"/>
                  </a:lnTo>
                  <a:lnTo>
                    <a:pt x="57" y="502"/>
                  </a:lnTo>
                  <a:lnTo>
                    <a:pt x="69" y="494"/>
                  </a:lnTo>
                  <a:lnTo>
                    <a:pt x="81" y="484"/>
                  </a:lnTo>
                  <a:lnTo>
                    <a:pt x="79" y="483"/>
                  </a:lnTo>
                  <a:lnTo>
                    <a:pt x="77" y="482"/>
                  </a:lnTo>
                  <a:lnTo>
                    <a:pt x="75" y="481"/>
                  </a:lnTo>
                  <a:lnTo>
                    <a:pt x="72" y="482"/>
                  </a:lnTo>
                  <a:lnTo>
                    <a:pt x="64" y="485"/>
                  </a:lnTo>
                  <a:lnTo>
                    <a:pt x="55" y="484"/>
                  </a:lnTo>
                  <a:lnTo>
                    <a:pt x="48" y="482"/>
                  </a:lnTo>
                  <a:lnTo>
                    <a:pt x="40" y="482"/>
                  </a:lnTo>
                  <a:lnTo>
                    <a:pt x="39" y="483"/>
                  </a:lnTo>
                  <a:lnTo>
                    <a:pt x="36" y="483"/>
                  </a:lnTo>
                  <a:lnTo>
                    <a:pt x="34" y="484"/>
                  </a:lnTo>
                  <a:lnTo>
                    <a:pt x="31" y="484"/>
                  </a:lnTo>
                  <a:lnTo>
                    <a:pt x="30" y="484"/>
                  </a:lnTo>
                  <a:lnTo>
                    <a:pt x="17" y="470"/>
                  </a:lnTo>
                  <a:lnTo>
                    <a:pt x="1" y="456"/>
                  </a:lnTo>
                  <a:lnTo>
                    <a:pt x="0" y="455"/>
                  </a:lnTo>
                  <a:lnTo>
                    <a:pt x="0" y="453"/>
                  </a:lnTo>
                  <a:lnTo>
                    <a:pt x="0" y="449"/>
                  </a:lnTo>
                  <a:lnTo>
                    <a:pt x="0" y="446"/>
                  </a:lnTo>
                  <a:lnTo>
                    <a:pt x="0" y="442"/>
                  </a:lnTo>
                  <a:lnTo>
                    <a:pt x="0" y="440"/>
                  </a:lnTo>
                  <a:lnTo>
                    <a:pt x="4" y="441"/>
                  </a:lnTo>
                  <a:lnTo>
                    <a:pt x="6" y="442"/>
                  </a:lnTo>
                  <a:lnTo>
                    <a:pt x="10" y="442"/>
                  </a:lnTo>
                  <a:lnTo>
                    <a:pt x="12" y="441"/>
                  </a:lnTo>
                  <a:lnTo>
                    <a:pt x="16" y="440"/>
                  </a:lnTo>
                  <a:lnTo>
                    <a:pt x="18" y="440"/>
                  </a:lnTo>
                  <a:lnTo>
                    <a:pt x="18" y="437"/>
                  </a:lnTo>
                  <a:lnTo>
                    <a:pt x="18" y="436"/>
                  </a:lnTo>
                  <a:lnTo>
                    <a:pt x="19" y="435"/>
                  </a:lnTo>
                  <a:lnTo>
                    <a:pt x="21" y="434"/>
                  </a:lnTo>
                  <a:lnTo>
                    <a:pt x="22" y="432"/>
                  </a:lnTo>
                  <a:lnTo>
                    <a:pt x="23" y="431"/>
                  </a:lnTo>
                  <a:lnTo>
                    <a:pt x="24" y="430"/>
                  </a:lnTo>
                  <a:lnTo>
                    <a:pt x="23" y="428"/>
                  </a:lnTo>
                  <a:lnTo>
                    <a:pt x="30" y="428"/>
                  </a:lnTo>
                  <a:lnTo>
                    <a:pt x="37" y="429"/>
                  </a:lnTo>
                  <a:lnTo>
                    <a:pt x="45" y="429"/>
                  </a:lnTo>
                  <a:lnTo>
                    <a:pt x="47" y="428"/>
                  </a:lnTo>
                  <a:lnTo>
                    <a:pt x="49" y="428"/>
                  </a:lnTo>
                  <a:lnTo>
                    <a:pt x="52" y="429"/>
                  </a:lnTo>
                  <a:lnTo>
                    <a:pt x="54" y="431"/>
                  </a:lnTo>
                  <a:lnTo>
                    <a:pt x="59" y="434"/>
                  </a:lnTo>
                  <a:lnTo>
                    <a:pt x="65" y="431"/>
                  </a:lnTo>
                  <a:lnTo>
                    <a:pt x="71" y="429"/>
                  </a:lnTo>
                  <a:lnTo>
                    <a:pt x="76" y="429"/>
                  </a:lnTo>
                  <a:lnTo>
                    <a:pt x="88" y="430"/>
                  </a:lnTo>
                  <a:lnTo>
                    <a:pt x="98" y="429"/>
                  </a:lnTo>
                  <a:lnTo>
                    <a:pt x="100" y="428"/>
                  </a:lnTo>
                  <a:lnTo>
                    <a:pt x="102" y="425"/>
                  </a:lnTo>
                  <a:lnTo>
                    <a:pt x="104" y="422"/>
                  </a:lnTo>
                  <a:lnTo>
                    <a:pt x="105" y="418"/>
                  </a:lnTo>
                  <a:lnTo>
                    <a:pt x="105" y="414"/>
                  </a:lnTo>
                  <a:lnTo>
                    <a:pt x="104" y="412"/>
                  </a:lnTo>
                  <a:lnTo>
                    <a:pt x="99" y="404"/>
                  </a:lnTo>
                  <a:lnTo>
                    <a:pt x="93" y="394"/>
                  </a:lnTo>
                  <a:lnTo>
                    <a:pt x="89" y="385"/>
                  </a:lnTo>
                  <a:lnTo>
                    <a:pt x="88" y="375"/>
                  </a:lnTo>
                  <a:lnTo>
                    <a:pt x="86" y="375"/>
                  </a:lnTo>
                  <a:lnTo>
                    <a:pt x="82" y="375"/>
                  </a:lnTo>
                  <a:lnTo>
                    <a:pt x="79" y="375"/>
                  </a:lnTo>
                  <a:lnTo>
                    <a:pt x="77" y="373"/>
                  </a:lnTo>
                  <a:lnTo>
                    <a:pt x="71" y="366"/>
                  </a:lnTo>
                  <a:lnTo>
                    <a:pt x="70" y="357"/>
                  </a:lnTo>
                  <a:lnTo>
                    <a:pt x="69" y="347"/>
                  </a:lnTo>
                  <a:lnTo>
                    <a:pt x="69" y="346"/>
                  </a:lnTo>
                  <a:lnTo>
                    <a:pt x="69" y="343"/>
                  </a:lnTo>
                  <a:lnTo>
                    <a:pt x="67" y="342"/>
                  </a:lnTo>
                  <a:lnTo>
                    <a:pt x="66" y="340"/>
                  </a:lnTo>
                  <a:lnTo>
                    <a:pt x="65" y="340"/>
                  </a:lnTo>
                  <a:lnTo>
                    <a:pt x="61" y="340"/>
                  </a:lnTo>
                  <a:lnTo>
                    <a:pt x="58" y="339"/>
                  </a:lnTo>
                  <a:lnTo>
                    <a:pt x="54" y="337"/>
                  </a:lnTo>
                  <a:lnTo>
                    <a:pt x="52" y="335"/>
                  </a:lnTo>
                  <a:lnTo>
                    <a:pt x="49" y="333"/>
                  </a:lnTo>
                  <a:lnTo>
                    <a:pt x="48" y="329"/>
                  </a:lnTo>
                  <a:lnTo>
                    <a:pt x="48" y="325"/>
                  </a:lnTo>
                  <a:lnTo>
                    <a:pt x="49" y="320"/>
                  </a:lnTo>
                  <a:lnTo>
                    <a:pt x="51" y="320"/>
                  </a:lnTo>
                  <a:lnTo>
                    <a:pt x="52" y="320"/>
                  </a:lnTo>
                  <a:lnTo>
                    <a:pt x="53" y="320"/>
                  </a:lnTo>
                  <a:lnTo>
                    <a:pt x="54" y="319"/>
                  </a:lnTo>
                  <a:lnTo>
                    <a:pt x="54" y="317"/>
                  </a:lnTo>
                  <a:lnTo>
                    <a:pt x="54" y="316"/>
                  </a:lnTo>
                  <a:lnTo>
                    <a:pt x="53" y="313"/>
                  </a:lnTo>
                  <a:lnTo>
                    <a:pt x="54" y="312"/>
                  </a:lnTo>
                  <a:lnTo>
                    <a:pt x="54" y="311"/>
                  </a:lnTo>
                  <a:lnTo>
                    <a:pt x="55" y="311"/>
                  </a:lnTo>
                  <a:lnTo>
                    <a:pt x="63" y="308"/>
                  </a:lnTo>
                  <a:lnTo>
                    <a:pt x="67" y="304"/>
                  </a:lnTo>
                  <a:lnTo>
                    <a:pt x="70" y="296"/>
                  </a:lnTo>
                  <a:lnTo>
                    <a:pt x="72" y="290"/>
                  </a:lnTo>
                  <a:lnTo>
                    <a:pt x="76" y="286"/>
                  </a:lnTo>
                  <a:lnTo>
                    <a:pt x="81" y="286"/>
                  </a:lnTo>
                  <a:lnTo>
                    <a:pt x="88" y="289"/>
                  </a:lnTo>
                  <a:lnTo>
                    <a:pt x="94" y="294"/>
                  </a:lnTo>
                  <a:lnTo>
                    <a:pt x="102" y="294"/>
                  </a:lnTo>
                  <a:lnTo>
                    <a:pt x="106" y="294"/>
                  </a:lnTo>
                  <a:lnTo>
                    <a:pt x="108" y="294"/>
                  </a:lnTo>
                  <a:lnTo>
                    <a:pt x="112" y="294"/>
                  </a:lnTo>
                  <a:lnTo>
                    <a:pt x="116" y="294"/>
                  </a:lnTo>
                  <a:lnTo>
                    <a:pt x="118" y="294"/>
                  </a:lnTo>
                  <a:lnTo>
                    <a:pt x="120" y="293"/>
                  </a:lnTo>
                  <a:lnTo>
                    <a:pt x="128" y="282"/>
                  </a:lnTo>
                  <a:lnTo>
                    <a:pt x="135" y="271"/>
                  </a:lnTo>
                  <a:lnTo>
                    <a:pt x="144" y="262"/>
                  </a:lnTo>
                  <a:lnTo>
                    <a:pt x="159" y="252"/>
                  </a:lnTo>
                  <a:lnTo>
                    <a:pt x="171" y="241"/>
                  </a:lnTo>
                  <a:lnTo>
                    <a:pt x="176" y="234"/>
                  </a:lnTo>
                  <a:lnTo>
                    <a:pt x="179" y="225"/>
                  </a:lnTo>
                  <a:lnTo>
                    <a:pt x="184" y="217"/>
                  </a:lnTo>
                  <a:lnTo>
                    <a:pt x="190" y="212"/>
                  </a:lnTo>
                  <a:lnTo>
                    <a:pt x="196" y="210"/>
                  </a:lnTo>
                  <a:lnTo>
                    <a:pt x="205" y="209"/>
                  </a:lnTo>
                  <a:lnTo>
                    <a:pt x="206" y="207"/>
                  </a:lnTo>
                  <a:lnTo>
                    <a:pt x="207" y="206"/>
                  </a:lnTo>
                  <a:lnTo>
                    <a:pt x="206" y="205"/>
                  </a:lnTo>
                  <a:lnTo>
                    <a:pt x="205" y="204"/>
                  </a:lnTo>
                  <a:lnTo>
                    <a:pt x="205" y="201"/>
                  </a:lnTo>
                  <a:lnTo>
                    <a:pt x="205" y="200"/>
                  </a:lnTo>
                  <a:lnTo>
                    <a:pt x="205" y="198"/>
                  </a:lnTo>
                  <a:lnTo>
                    <a:pt x="214" y="188"/>
                  </a:lnTo>
                  <a:lnTo>
                    <a:pt x="224" y="179"/>
                  </a:lnTo>
                  <a:lnTo>
                    <a:pt x="235" y="170"/>
                  </a:lnTo>
                  <a:lnTo>
                    <a:pt x="232" y="170"/>
                  </a:lnTo>
                  <a:lnTo>
                    <a:pt x="230" y="169"/>
                  </a:lnTo>
                  <a:lnTo>
                    <a:pt x="229" y="168"/>
                  </a:lnTo>
                  <a:lnTo>
                    <a:pt x="228" y="166"/>
                  </a:lnTo>
                  <a:lnTo>
                    <a:pt x="225" y="165"/>
                  </a:lnTo>
                  <a:lnTo>
                    <a:pt x="223" y="165"/>
                  </a:lnTo>
                  <a:lnTo>
                    <a:pt x="224" y="163"/>
                  </a:lnTo>
                  <a:lnTo>
                    <a:pt x="224" y="160"/>
                  </a:lnTo>
                  <a:lnTo>
                    <a:pt x="225" y="158"/>
                  </a:lnTo>
                  <a:lnTo>
                    <a:pt x="228" y="157"/>
                  </a:lnTo>
                  <a:lnTo>
                    <a:pt x="230" y="156"/>
                  </a:lnTo>
                  <a:lnTo>
                    <a:pt x="226" y="154"/>
                  </a:lnTo>
                  <a:lnTo>
                    <a:pt x="225" y="153"/>
                  </a:lnTo>
                  <a:lnTo>
                    <a:pt x="224" y="151"/>
                  </a:lnTo>
                  <a:lnTo>
                    <a:pt x="224" y="150"/>
                  </a:lnTo>
                  <a:lnTo>
                    <a:pt x="224" y="147"/>
                  </a:lnTo>
                  <a:lnTo>
                    <a:pt x="224" y="145"/>
                  </a:lnTo>
                  <a:lnTo>
                    <a:pt x="225" y="142"/>
                  </a:lnTo>
                  <a:lnTo>
                    <a:pt x="226" y="140"/>
                  </a:lnTo>
                  <a:lnTo>
                    <a:pt x="234" y="133"/>
                  </a:lnTo>
                  <a:lnTo>
                    <a:pt x="244" y="127"/>
                  </a:lnTo>
                  <a:lnTo>
                    <a:pt x="255" y="126"/>
                  </a:lnTo>
                  <a:lnTo>
                    <a:pt x="253" y="120"/>
                  </a:lnTo>
                  <a:lnTo>
                    <a:pt x="248" y="117"/>
                  </a:lnTo>
                  <a:lnTo>
                    <a:pt x="242" y="117"/>
                  </a:lnTo>
                  <a:lnTo>
                    <a:pt x="236" y="116"/>
                  </a:lnTo>
                  <a:lnTo>
                    <a:pt x="231" y="114"/>
                  </a:lnTo>
                  <a:lnTo>
                    <a:pt x="230" y="112"/>
                  </a:lnTo>
                  <a:lnTo>
                    <a:pt x="231" y="111"/>
                  </a:lnTo>
                  <a:lnTo>
                    <a:pt x="232" y="110"/>
                  </a:lnTo>
                  <a:lnTo>
                    <a:pt x="235" y="109"/>
                  </a:lnTo>
                  <a:lnTo>
                    <a:pt x="236" y="108"/>
                  </a:lnTo>
                  <a:lnTo>
                    <a:pt x="237" y="106"/>
                  </a:lnTo>
                  <a:lnTo>
                    <a:pt x="237" y="105"/>
                  </a:lnTo>
                  <a:lnTo>
                    <a:pt x="236" y="104"/>
                  </a:lnTo>
                  <a:lnTo>
                    <a:pt x="232" y="104"/>
                  </a:lnTo>
                  <a:lnTo>
                    <a:pt x="226" y="105"/>
                  </a:lnTo>
                  <a:lnTo>
                    <a:pt x="221" y="106"/>
                  </a:lnTo>
                  <a:lnTo>
                    <a:pt x="217" y="104"/>
                  </a:lnTo>
                  <a:lnTo>
                    <a:pt x="212" y="97"/>
                  </a:lnTo>
                  <a:lnTo>
                    <a:pt x="208" y="89"/>
                  </a:lnTo>
                  <a:lnTo>
                    <a:pt x="205" y="82"/>
                  </a:lnTo>
                  <a:lnTo>
                    <a:pt x="208" y="82"/>
                  </a:lnTo>
                  <a:lnTo>
                    <a:pt x="211" y="81"/>
                  </a:lnTo>
                  <a:lnTo>
                    <a:pt x="213" y="81"/>
                  </a:lnTo>
                  <a:lnTo>
                    <a:pt x="213" y="80"/>
                  </a:lnTo>
                  <a:lnTo>
                    <a:pt x="214" y="79"/>
                  </a:lnTo>
                  <a:lnTo>
                    <a:pt x="213" y="77"/>
                  </a:lnTo>
                  <a:lnTo>
                    <a:pt x="211" y="76"/>
                  </a:lnTo>
                  <a:lnTo>
                    <a:pt x="209" y="74"/>
                  </a:lnTo>
                  <a:lnTo>
                    <a:pt x="208" y="71"/>
                  </a:lnTo>
                  <a:lnTo>
                    <a:pt x="208" y="69"/>
                  </a:lnTo>
                  <a:lnTo>
                    <a:pt x="207" y="67"/>
                  </a:lnTo>
                  <a:lnTo>
                    <a:pt x="205" y="65"/>
                  </a:lnTo>
                  <a:lnTo>
                    <a:pt x="207" y="65"/>
                  </a:lnTo>
                  <a:lnTo>
                    <a:pt x="211" y="65"/>
                  </a:lnTo>
                  <a:lnTo>
                    <a:pt x="213" y="65"/>
                  </a:lnTo>
                  <a:lnTo>
                    <a:pt x="215" y="65"/>
                  </a:lnTo>
                  <a:lnTo>
                    <a:pt x="217" y="64"/>
                  </a:lnTo>
                  <a:lnTo>
                    <a:pt x="218" y="63"/>
                  </a:lnTo>
                  <a:lnTo>
                    <a:pt x="218" y="62"/>
                  </a:lnTo>
                  <a:lnTo>
                    <a:pt x="219" y="61"/>
                  </a:lnTo>
                  <a:lnTo>
                    <a:pt x="218" y="59"/>
                  </a:lnTo>
                  <a:lnTo>
                    <a:pt x="211" y="55"/>
                  </a:lnTo>
                  <a:lnTo>
                    <a:pt x="207" y="46"/>
                  </a:lnTo>
                  <a:lnTo>
                    <a:pt x="207" y="39"/>
                  </a:lnTo>
                  <a:lnTo>
                    <a:pt x="211" y="32"/>
                  </a:lnTo>
                  <a:lnTo>
                    <a:pt x="218" y="27"/>
                  </a:lnTo>
                  <a:lnTo>
                    <a:pt x="228" y="26"/>
                  </a:lnTo>
                  <a:lnTo>
                    <a:pt x="238" y="29"/>
                  </a:lnTo>
                  <a:lnTo>
                    <a:pt x="248" y="33"/>
                  </a:lnTo>
                  <a:lnTo>
                    <a:pt x="258" y="37"/>
                  </a:lnTo>
                  <a:lnTo>
                    <a:pt x="268" y="37"/>
                  </a:lnTo>
                  <a:lnTo>
                    <a:pt x="278" y="34"/>
                  </a:lnTo>
                  <a:lnTo>
                    <a:pt x="289" y="29"/>
                  </a:lnTo>
                  <a:lnTo>
                    <a:pt x="298" y="26"/>
                  </a:lnTo>
                  <a:lnTo>
                    <a:pt x="309" y="21"/>
                  </a:lnTo>
                  <a:lnTo>
                    <a:pt x="320" y="14"/>
                  </a:lnTo>
                  <a:lnTo>
                    <a:pt x="331" y="4"/>
                  </a:lnTo>
                  <a:lnTo>
                    <a:pt x="336" y="0"/>
                  </a:lnTo>
                  <a:lnTo>
                    <a:pt x="342" y="0"/>
                  </a:lnTo>
                  <a:lnTo>
                    <a:pt x="348" y="2"/>
                  </a:lnTo>
                  <a:lnTo>
                    <a:pt x="351" y="6"/>
                  </a:lnTo>
                  <a:lnTo>
                    <a:pt x="359" y="21"/>
                  </a:lnTo>
                  <a:lnTo>
                    <a:pt x="368" y="33"/>
                  </a:lnTo>
                  <a:lnTo>
                    <a:pt x="379" y="44"/>
                  </a:lnTo>
                  <a:lnTo>
                    <a:pt x="382" y="49"/>
                  </a:lnTo>
                  <a:lnTo>
                    <a:pt x="378" y="55"/>
                  </a:lnTo>
                  <a:lnTo>
                    <a:pt x="374" y="61"/>
                  </a:lnTo>
                  <a:lnTo>
                    <a:pt x="374" y="68"/>
                  </a:lnTo>
                  <a:lnTo>
                    <a:pt x="380" y="76"/>
                  </a:lnTo>
                  <a:lnTo>
                    <a:pt x="389" y="85"/>
                  </a:lnTo>
                  <a:lnTo>
                    <a:pt x="398" y="91"/>
                  </a:lnTo>
                  <a:lnTo>
                    <a:pt x="402" y="95"/>
                  </a:lnTo>
                  <a:lnTo>
                    <a:pt x="402" y="102"/>
                  </a:lnTo>
                  <a:lnTo>
                    <a:pt x="398" y="108"/>
                  </a:lnTo>
                  <a:lnTo>
                    <a:pt x="395" y="115"/>
                  </a:lnTo>
                  <a:lnTo>
                    <a:pt x="391" y="121"/>
                  </a:lnTo>
                  <a:lnTo>
                    <a:pt x="390" y="122"/>
                  </a:lnTo>
                  <a:lnTo>
                    <a:pt x="389" y="123"/>
                  </a:lnTo>
                  <a:lnTo>
                    <a:pt x="386" y="124"/>
                  </a:lnTo>
                  <a:lnTo>
                    <a:pt x="383" y="123"/>
                  </a:lnTo>
                  <a:lnTo>
                    <a:pt x="379" y="121"/>
                  </a:lnTo>
                  <a:lnTo>
                    <a:pt x="377" y="117"/>
                  </a:lnTo>
                  <a:lnTo>
                    <a:pt x="373" y="115"/>
                  </a:lnTo>
                  <a:lnTo>
                    <a:pt x="371" y="114"/>
                  </a:lnTo>
                  <a:lnTo>
                    <a:pt x="368" y="115"/>
                  </a:lnTo>
                  <a:lnTo>
                    <a:pt x="366" y="115"/>
                  </a:lnTo>
                  <a:lnTo>
                    <a:pt x="363" y="117"/>
                  </a:lnTo>
                  <a:lnTo>
                    <a:pt x="363" y="118"/>
                  </a:lnTo>
                  <a:lnTo>
                    <a:pt x="368" y="128"/>
                  </a:lnTo>
                  <a:lnTo>
                    <a:pt x="372" y="139"/>
                  </a:lnTo>
                  <a:lnTo>
                    <a:pt x="373" y="148"/>
                  </a:lnTo>
                  <a:lnTo>
                    <a:pt x="369" y="158"/>
                  </a:lnTo>
                  <a:lnTo>
                    <a:pt x="372" y="158"/>
                  </a:lnTo>
                  <a:lnTo>
                    <a:pt x="374" y="159"/>
                  </a:lnTo>
                  <a:lnTo>
                    <a:pt x="377" y="159"/>
                  </a:lnTo>
                  <a:lnTo>
                    <a:pt x="379" y="160"/>
                  </a:lnTo>
                  <a:lnTo>
                    <a:pt x="382" y="160"/>
                  </a:lnTo>
                  <a:lnTo>
                    <a:pt x="384" y="159"/>
                  </a:lnTo>
                  <a:lnTo>
                    <a:pt x="386" y="159"/>
                  </a:lnTo>
                  <a:lnTo>
                    <a:pt x="388" y="159"/>
                  </a:lnTo>
                  <a:lnTo>
                    <a:pt x="389" y="162"/>
                  </a:lnTo>
                  <a:lnTo>
                    <a:pt x="391" y="163"/>
                  </a:lnTo>
                  <a:lnTo>
                    <a:pt x="391" y="165"/>
                  </a:lnTo>
                  <a:lnTo>
                    <a:pt x="392" y="168"/>
                  </a:lnTo>
                  <a:lnTo>
                    <a:pt x="394" y="170"/>
                  </a:lnTo>
                  <a:lnTo>
                    <a:pt x="395" y="171"/>
                  </a:lnTo>
                  <a:lnTo>
                    <a:pt x="412" y="179"/>
                  </a:lnTo>
                  <a:lnTo>
                    <a:pt x="427" y="188"/>
                  </a:lnTo>
                  <a:lnTo>
                    <a:pt x="442" y="199"/>
                  </a:lnTo>
                  <a:lnTo>
                    <a:pt x="449" y="204"/>
                  </a:lnTo>
                  <a:lnTo>
                    <a:pt x="446" y="207"/>
                  </a:lnTo>
                  <a:lnTo>
                    <a:pt x="444" y="210"/>
                  </a:lnTo>
                  <a:lnTo>
                    <a:pt x="442" y="213"/>
                  </a:lnTo>
                  <a:lnTo>
                    <a:pt x="439" y="216"/>
                  </a:lnTo>
                  <a:lnTo>
                    <a:pt x="436" y="217"/>
                  </a:lnTo>
                  <a:lnTo>
                    <a:pt x="433" y="219"/>
                  </a:lnTo>
                  <a:lnTo>
                    <a:pt x="430" y="221"/>
                  </a:lnTo>
                  <a:lnTo>
                    <a:pt x="427" y="222"/>
                  </a:lnTo>
                  <a:lnTo>
                    <a:pt x="425" y="224"/>
                  </a:lnTo>
                  <a:lnTo>
                    <a:pt x="424" y="228"/>
                  </a:lnTo>
                  <a:lnTo>
                    <a:pt x="424" y="231"/>
                  </a:lnTo>
                  <a:lnTo>
                    <a:pt x="424" y="235"/>
                  </a:lnTo>
                  <a:lnTo>
                    <a:pt x="424" y="239"/>
                  </a:lnTo>
                  <a:lnTo>
                    <a:pt x="424" y="242"/>
                  </a:lnTo>
                  <a:lnTo>
                    <a:pt x="422" y="246"/>
                  </a:lnTo>
                  <a:lnTo>
                    <a:pt x="421" y="248"/>
                  </a:lnTo>
                  <a:lnTo>
                    <a:pt x="420" y="251"/>
                  </a:lnTo>
                  <a:lnTo>
                    <a:pt x="419" y="253"/>
                  </a:lnTo>
                  <a:lnTo>
                    <a:pt x="419" y="254"/>
                  </a:lnTo>
                  <a:lnTo>
                    <a:pt x="419" y="257"/>
                  </a:lnTo>
                  <a:lnTo>
                    <a:pt x="419" y="258"/>
                  </a:lnTo>
                  <a:lnTo>
                    <a:pt x="424" y="262"/>
                  </a:lnTo>
                  <a:lnTo>
                    <a:pt x="428" y="266"/>
                  </a:lnTo>
                  <a:lnTo>
                    <a:pt x="433" y="270"/>
                  </a:lnTo>
                  <a:lnTo>
                    <a:pt x="439" y="268"/>
                  </a:lnTo>
                  <a:lnTo>
                    <a:pt x="440" y="268"/>
                  </a:lnTo>
                  <a:lnTo>
                    <a:pt x="442" y="268"/>
                  </a:lnTo>
                  <a:lnTo>
                    <a:pt x="443" y="269"/>
                  </a:lnTo>
                  <a:lnTo>
                    <a:pt x="445" y="271"/>
                  </a:lnTo>
                  <a:lnTo>
                    <a:pt x="446" y="275"/>
                  </a:lnTo>
                  <a:lnTo>
                    <a:pt x="448" y="275"/>
                  </a:lnTo>
                  <a:lnTo>
                    <a:pt x="450" y="275"/>
                  </a:lnTo>
                  <a:lnTo>
                    <a:pt x="453" y="275"/>
                  </a:lnTo>
                  <a:lnTo>
                    <a:pt x="455" y="276"/>
                  </a:lnTo>
                  <a:lnTo>
                    <a:pt x="465" y="284"/>
                  </a:lnTo>
                  <a:lnTo>
                    <a:pt x="474" y="292"/>
                  </a:lnTo>
                  <a:lnTo>
                    <a:pt x="478" y="293"/>
                  </a:lnTo>
                  <a:lnTo>
                    <a:pt x="481" y="293"/>
                  </a:lnTo>
                  <a:lnTo>
                    <a:pt x="485" y="293"/>
                  </a:lnTo>
                  <a:lnTo>
                    <a:pt x="487" y="294"/>
                  </a:lnTo>
                  <a:lnTo>
                    <a:pt x="491" y="296"/>
                  </a:lnTo>
                  <a:lnTo>
                    <a:pt x="496" y="299"/>
                  </a:lnTo>
                  <a:lnTo>
                    <a:pt x="497" y="299"/>
                  </a:lnTo>
                  <a:lnTo>
                    <a:pt x="499" y="300"/>
                  </a:lnTo>
                  <a:lnTo>
                    <a:pt x="502" y="300"/>
                  </a:lnTo>
                  <a:lnTo>
                    <a:pt x="504" y="300"/>
                  </a:lnTo>
                  <a:lnTo>
                    <a:pt x="510" y="302"/>
                  </a:lnTo>
                  <a:lnTo>
                    <a:pt x="515" y="306"/>
                  </a:lnTo>
                  <a:lnTo>
                    <a:pt x="521" y="310"/>
                  </a:lnTo>
                  <a:lnTo>
                    <a:pt x="527" y="311"/>
                  </a:lnTo>
                  <a:lnTo>
                    <a:pt x="528" y="312"/>
                  </a:lnTo>
                  <a:lnTo>
                    <a:pt x="528" y="313"/>
                  </a:lnTo>
                  <a:lnTo>
                    <a:pt x="530" y="314"/>
                  </a:lnTo>
                  <a:lnTo>
                    <a:pt x="530" y="316"/>
                  </a:lnTo>
                  <a:lnTo>
                    <a:pt x="532" y="316"/>
                  </a:lnTo>
                  <a:lnTo>
                    <a:pt x="534" y="316"/>
                  </a:lnTo>
                  <a:lnTo>
                    <a:pt x="536" y="316"/>
                  </a:lnTo>
                  <a:lnTo>
                    <a:pt x="537" y="314"/>
                  </a:lnTo>
                  <a:lnTo>
                    <a:pt x="538" y="313"/>
                  </a:lnTo>
                  <a:lnTo>
                    <a:pt x="538" y="311"/>
                  </a:lnTo>
                  <a:lnTo>
                    <a:pt x="554" y="311"/>
                  </a:lnTo>
                  <a:lnTo>
                    <a:pt x="568" y="313"/>
                  </a:lnTo>
                  <a:lnTo>
                    <a:pt x="572" y="314"/>
                  </a:lnTo>
                  <a:lnTo>
                    <a:pt x="575" y="316"/>
                  </a:lnTo>
                  <a:lnTo>
                    <a:pt x="579" y="317"/>
                  </a:lnTo>
                  <a:lnTo>
                    <a:pt x="580" y="318"/>
                  </a:lnTo>
                  <a:lnTo>
                    <a:pt x="580" y="320"/>
                  </a:lnTo>
                  <a:lnTo>
                    <a:pt x="580" y="322"/>
                  </a:lnTo>
                  <a:lnTo>
                    <a:pt x="580" y="324"/>
                  </a:lnTo>
                  <a:lnTo>
                    <a:pt x="581" y="325"/>
                  </a:lnTo>
                  <a:lnTo>
                    <a:pt x="582" y="327"/>
                  </a:lnTo>
                  <a:lnTo>
                    <a:pt x="584" y="328"/>
                  </a:lnTo>
                  <a:lnTo>
                    <a:pt x="585" y="328"/>
                  </a:lnTo>
                  <a:lnTo>
                    <a:pt x="586" y="328"/>
                  </a:lnTo>
                  <a:lnTo>
                    <a:pt x="587" y="328"/>
                  </a:lnTo>
                  <a:lnTo>
                    <a:pt x="590" y="329"/>
                  </a:lnTo>
                  <a:lnTo>
                    <a:pt x="591" y="330"/>
                  </a:lnTo>
                  <a:lnTo>
                    <a:pt x="593" y="333"/>
                  </a:lnTo>
                  <a:lnTo>
                    <a:pt x="595" y="334"/>
                  </a:lnTo>
                  <a:lnTo>
                    <a:pt x="596" y="336"/>
                  </a:lnTo>
                  <a:lnTo>
                    <a:pt x="598" y="337"/>
                  </a:lnTo>
                  <a:lnTo>
                    <a:pt x="601" y="339"/>
                  </a:lnTo>
                  <a:lnTo>
                    <a:pt x="603" y="339"/>
                  </a:lnTo>
                  <a:lnTo>
                    <a:pt x="605" y="339"/>
                  </a:lnTo>
                  <a:lnTo>
                    <a:pt x="608" y="337"/>
                  </a:lnTo>
                  <a:lnTo>
                    <a:pt x="610" y="336"/>
                  </a:lnTo>
                  <a:lnTo>
                    <a:pt x="613" y="336"/>
                  </a:lnTo>
                  <a:lnTo>
                    <a:pt x="614" y="337"/>
                  </a:lnTo>
                  <a:lnTo>
                    <a:pt x="616" y="340"/>
                  </a:lnTo>
                  <a:lnTo>
                    <a:pt x="619" y="342"/>
                  </a:lnTo>
                  <a:lnTo>
                    <a:pt x="620" y="345"/>
                  </a:lnTo>
                  <a:lnTo>
                    <a:pt x="622" y="345"/>
                  </a:lnTo>
                  <a:lnTo>
                    <a:pt x="627" y="345"/>
                  </a:lnTo>
                  <a:lnTo>
                    <a:pt x="632" y="343"/>
                  </a:lnTo>
                  <a:lnTo>
                    <a:pt x="637" y="343"/>
                  </a:lnTo>
                  <a:lnTo>
                    <a:pt x="641" y="345"/>
                  </a:lnTo>
                  <a:lnTo>
                    <a:pt x="641" y="346"/>
                  </a:lnTo>
                  <a:lnTo>
                    <a:pt x="641" y="347"/>
                  </a:lnTo>
                  <a:lnTo>
                    <a:pt x="644" y="349"/>
                  </a:lnTo>
                  <a:lnTo>
                    <a:pt x="647" y="351"/>
                  </a:lnTo>
                  <a:lnTo>
                    <a:pt x="651" y="351"/>
                  </a:lnTo>
                  <a:lnTo>
                    <a:pt x="655" y="351"/>
                  </a:lnTo>
                  <a:lnTo>
                    <a:pt x="657" y="351"/>
                  </a:lnTo>
                  <a:lnTo>
                    <a:pt x="659" y="349"/>
                  </a:lnTo>
                  <a:lnTo>
                    <a:pt x="661" y="349"/>
                  </a:lnTo>
                  <a:lnTo>
                    <a:pt x="661" y="348"/>
                  </a:lnTo>
                  <a:lnTo>
                    <a:pt x="676" y="349"/>
                  </a:lnTo>
                  <a:lnTo>
                    <a:pt x="691" y="351"/>
                  </a:lnTo>
                  <a:lnTo>
                    <a:pt x="696" y="351"/>
                  </a:lnTo>
                  <a:lnTo>
                    <a:pt x="699" y="351"/>
                  </a:lnTo>
                  <a:lnTo>
                    <a:pt x="704" y="349"/>
                  </a:lnTo>
                  <a:lnTo>
                    <a:pt x="705" y="349"/>
                  </a:lnTo>
                  <a:lnTo>
                    <a:pt x="706" y="348"/>
                  </a:lnTo>
                  <a:lnTo>
                    <a:pt x="706" y="346"/>
                  </a:lnTo>
                  <a:lnTo>
                    <a:pt x="708" y="343"/>
                  </a:lnTo>
                  <a:lnTo>
                    <a:pt x="708" y="342"/>
                  </a:lnTo>
                  <a:lnTo>
                    <a:pt x="708" y="340"/>
                  </a:lnTo>
                  <a:lnTo>
                    <a:pt x="706" y="336"/>
                  </a:lnTo>
                  <a:lnTo>
                    <a:pt x="705" y="333"/>
                  </a:lnTo>
                  <a:lnTo>
                    <a:pt x="704" y="330"/>
                  </a:lnTo>
                  <a:lnTo>
                    <a:pt x="703" y="328"/>
                  </a:lnTo>
                  <a:lnTo>
                    <a:pt x="703" y="322"/>
                  </a:lnTo>
                  <a:lnTo>
                    <a:pt x="703" y="316"/>
                  </a:lnTo>
                  <a:lnTo>
                    <a:pt x="703" y="308"/>
                  </a:lnTo>
                  <a:lnTo>
                    <a:pt x="704" y="307"/>
                  </a:lnTo>
                  <a:lnTo>
                    <a:pt x="706" y="306"/>
                  </a:lnTo>
                  <a:lnTo>
                    <a:pt x="709" y="305"/>
                  </a:lnTo>
                  <a:lnTo>
                    <a:pt x="711" y="304"/>
                  </a:lnTo>
                  <a:lnTo>
                    <a:pt x="710" y="300"/>
                  </a:lnTo>
                  <a:lnTo>
                    <a:pt x="710" y="296"/>
                  </a:lnTo>
                  <a:lnTo>
                    <a:pt x="711" y="295"/>
                  </a:lnTo>
                  <a:lnTo>
                    <a:pt x="712" y="294"/>
                  </a:lnTo>
                  <a:lnTo>
                    <a:pt x="715" y="292"/>
                  </a:lnTo>
                  <a:lnTo>
                    <a:pt x="718" y="290"/>
                  </a:lnTo>
                  <a:lnTo>
                    <a:pt x="721" y="288"/>
                  </a:lnTo>
                  <a:lnTo>
                    <a:pt x="722" y="288"/>
                  </a:lnTo>
                  <a:lnTo>
                    <a:pt x="723" y="288"/>
                  </a:lnTo>
                  <a:lnTo>
                    <a:pt x="724" y="288"/>
                  </a:lnTo>
                  <a:lnTo>
                    <a:pt x="726" y="288"/>
                  </a:lnTo>
                  <a:lnTo>
                    <a:pt x="727" y="288"/>
                  </a:lnTo>
                  <a:lnTo>
                    <a:pt x="728" y="289"/>
                  </a:lnTo>
                  <a:lnTo>
                    <a:pt x="728" y="290"/>
                  </a:lnTo>
                  <a:lnTo>
                    <a:pt x="728" y="295"/>
                  </a:lnTo>
                  <a:lnTo>
                    <a:pt x="729" y="299"/>
                  </a:lnTo>
                  <a:lnTo>
                    <a:pt x="730" y="304"/>
                  </a:lnTo>
                  <a:lnTo>
                    <a:pt x="732" y="306"/>
                  </a:lnTo>
                  <a:lnTo>
                    <a:pt x="732" y="311"/>
                  </a:lnTo>
                  <a:close/>
                </a:path>
              </a:pathLst>
            </a:custGeom>
            <a:solidFill>
              <a:srgbClr val="87C1A1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11" name="Freeform 83"/>
            <p:cNvSpPr>
              <a:spLocks/>
            </p:cNvSpPr>
            <p:nvPr/>
          </p:nvSpPr>
          <p:spPr bwMode="gray">
            <a:xfrm>
              <a:off x="1044" y="1907"/>
              <a:ext cx="555" cy="417"/>
            </a:xfrm>
            <a:custGeom>
              <a:avLst/>
              <a:gdLst>
                <a:gd name="T0" fmla="*/ 37 w 474"/>
                <a:gd name="T1" fmla="*/ 403 h 356"/>
                <a:gd name="T2" fmla="*/ 89 w 474"/>
                <a:gd name="T3" fmla="*/ 412 h 356"/>
                <a:gd name="T4" fmla="*/ 117 w 474"/>
                <a:gd name="T5" fmla="*/ 410 h 356"/>
                <a:gd name="T6" fmla="*/ 164 w 474"/>
                <a:gd name="T7" fmla="*/ 410 h 356"/>
                <a:gd name="T8" fmla="*/ 218 w 474"/>
                <a:gd name="T9" fmla="*/ 404 h 356"/>
                <a:gd name="T10" fmla="*/ 245 w 474"/>
                <a:gd name="T11" fmla="*/ 375 h 356"/>
                <a:gd name="T12" fmla="*/ 270 w 474"/>
                <a:gd name="T13" fmla="*/ 336 h 356"/>
                <a:gd name="T14" fmla="*/ 296 w 474"/>
                <a:gd name="T15" fmla="*/ 328 h 356"/>
                <a:gd name="T16" fmla="*/ 310 w 474"/>
                <a:gd name="T17" fmla="*/ 315 h 356"/>
                <a:gd name="T18" fmla="*/ 347 w 474"/>
                <a:gd name="T19" fmla="*/ 313 h 356"/>
                <a:gd name="T20" fmla="*/ 366 w 474"/>
                <a:gd name="T21" fmla="*/ 273 h 356"/>
                <a:gd name="T22" fmla="*/ 374 w 474"/>
                <a:gd name="T23" fmla="*/ 269 h 356"/>
                <a:gd name="T24" fmla="*/ 378 w 474"/>
                <a:gd name="T25" fmla="*/ 258 h 356"/>
                <a:gd name="T26" fmla="*/ 399 w 474"/>
                <a:gd name="T27" fmla="*/ 247 h 356"/>
                <a:gd name="T28" fmla="*/ 400 w 474"/>
                <a:gd name="T29" fmla="*/ 230 h 356"/>
                <a:gd name="T30" fmla="*/ 391 w 474"/>
                <a:gd name="T31" fmla="*/ 214 h 356"/>
                <a:gd name="T32" fmla="*/ 429 w 474"/>
                <a:gd name="T33" fmla="*/ 214 h 356"/>
                <a:gd name="T34" fmla="*/ 443 w 474"/>
                <a:gd name="T35" fmla="*/ 189 h 356"/>
                <a:gd name="T36" fmla="*/ 457 w 474"/>
                <a:gd name="T37" fmla="*/ 164 h 356"/>
                <a:gd name="T38" fmla="*/ 451 w 474"/>
                <a:gd name="T39" fmla="*/ 110 h 356"/>
                <a:gd name="T40" fmla="*/ 475 w 474"/>
                <a:gd name="T41" fmla="*/ 89 h 356"/>
                <a:gd name="T42" fmla="*/ 515 w 474"/>
                <a:gd name="T43" fmla="*/ 74 h 356"/>
                <a:gd name="T44" fmla="*/ 547 w 474"/>
                <a:gd name="T45" fmla="*/ 59 h 356"/>
                <a:gd name="T46" fmla="*/ 543 w 474"/>
                <a:gd name="T47" fmla="*/ 43 h 356"/>
                <a:gd name="T48" fmla="*/ 482 w 474"/>
                <a:gd name="T49" fmla="*/ 70 h 356"/>
                <a:gd name="T50" fmla="*/ 454 w 474"/>
                <a:gd name="T51" fmla="*/ 59 h 356"/>
                <a:gd name="T52" fmla="*/ 461 w 474"/>
                <a:gd name="T53" fmla="*/ 45 h 356"/>
                <a:gd name="T54" fmla="*/ 457 w 474"/>
                <a:gd name="T55" fmla="*/ 27 h 356"/>
                <a:gd name="T56" fmla="*/ 447 w 474"/>
                <a:gd name="T57" fmla="*/ 23 h 356"/>
                <a:gd name="T58" fmla="*/ 450 w 474"/>
                <a:gd name="T59" fmla="*/ 8 h 356"/>
                <a:gd name="T60" fmla="*/ 429 w 474"/>
                <a:gd name="T61" fmla="*/ 0 h 356"/>
                <a:gd name="T62" fmla="*/ 406 w 474"/>
                <a:gd name="T63" fmla="*/ 29 h 356"/>
                <a:gd name="T64" fmla="*/ 400 w 474"/>
                <a:gd name="T65" fmla="*/ 42 h 356"/>
                <a:gd name="T66" fmla="*/ 368 w 474"/>
                <a:gd name="T67" fmla="*/ 43 h 356"/>
                <a:gd name="T68" fmla="*/ 372 w 474"/>
                <a:gd name="T69" fmla="*/ 48 h 356"/>
                <a:gd name="T70" fmla="*/ 363 w 474"/>
                <a:gd name="T71" fmla="*/ 59 h 356"/>
                <a:gd name="T72" fmla="*/ 335 w 474"/>
                <a:gd name="T73" fmla="*/ 56 h 356"/>
                <a:gd name="T74" fmla="*/ 306 w 474"/>
                <a:gd name="T75" fmla="*/ 63 h 356"/>
                <a:gd name="T76" fmla="*/ 290 w 474"/>
                <a:gd name="T77" fmla="*/ 55 h 356"/>
                <a:gd name="T78" fmla="*/ 270 w 474"/>
                <a:gd name="T79" fmla="*/ 42 h 356"/>
                <a:gd name="T80" fmla="*/ 255 w 474"/>
                <a:gd name="T81" fmla="*/ 48 h 356"/>
                <a:gd name="T82" fmla="*/ 213 w 474"/>
                <a:gd name="T83" fmla="*/ 49 h 356"/>
                <a:gd name="T84" fmla="*/ 192 w 474"/>
                <a:gd name="T85" fmla="*/ 56 h 356"/>
                <a:gd name="T86" fmla="*/ 155 w 474"/>
                <a:gd name="T87" fmla="*/ 105 h 356"/>
                <a:gd name="T88" fmla="*/ 109 w 474"/>
                <a:gd name="T89" fmla="*/ 139 h 356"/>
                <a:gd name="T90" fmla="*/ 63 w 474"/>
                <a:gd name="T91" fmla="*/ 148 h 356"/>
                <a:gd name="T92" fmla="*/ 73 w 474"/>
                <a:gd name="T93" fmla="*/ 142 h 356"/>
                <a:gd name="T94" fmla="*/ 60 w 474"/>
                <a:gd name="T95" fmla="*/ 142 h 356"/>
                <a:gd name="T96" fmla="*/ 40 w 474"/>
                <a:gd name="T97" fmla="*/ 134 h 356"/>
                <a:gd name="T98" fmla="*/ 30 w 474"/>
                <a:gd name="T99" fmla="*/ 136 h 356"/>
                <a:gd name="T100" fmla="*/ 32 w 474"/>
                <a:gd name="T101" fmla="*/ 150 h 356"/>
                <a:gd name="T102" fmla="*/ 27 w 474"/>
                <a:gd name="T103" fmla="*/ 156 h 356"/>
                <a:gd name="T104" fmla="*/ 19 w 474"/>
                <a:gd name="T105" fmla="*/ 193 h 356"/>
                <a:gd name="T106" fmla="*/ 5 w 474"/>
                <a:gd name="T107" fmla="*/ 225 h 356"/>
                <a:gd name="T108" fmla="*/ 13 w 474"/>
                <a:gd name="T109" fmla="*/ 233 h 356"/>
                <a:gd name="T110" fmla="*/ 16 w 474"/>
                <a:gd name="T111" fmla="*/ 274 h 356"/>
                <a:gd name="T112" fmla="*/ 21 w 474"/>
                <a:gd name="T113" fmla="*/ 323 h 356"/>
                <a:gd name="T114" fmla="*/ 53 w 474"/>
                <a:gd name="T115" fmla="*/ 354 h 356"/>
                <a:gd name="T116" fmla="*/ 20 w 474"/>
                <a:gd name="T117" fmla="*/ 388 h 35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74"/>
                <a:gd name="T178" fmla="*/ 0 h 356"/>
                <a:gd name="T179" fmla="*/ 474 w 474"/>
                <a:gd name="T180" fmla="*/ 356 h 35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74" h="356">
                  <a:moveTo>
                    <a:pt x="21" y="340"/>
                  </a:moveTo>
                  <a:lnTo>
                    <a:pt x="23" y="339"/>
                  </a:lnTo>
                  <a:lnTo>
                    <a:pt x="26" y="340"/>
                  </a:lnTo>
                  <a:lnTo>
                    <a:pt x="27" y="341"/>
                  </a:lnTo>
                  <a:lnTo>
                    <a:pt x="29" y="343"/>
                  </a:lnTo>
                  <a:lnTo>
                    <a:pt x="32" y="344"/>
                  </a:lnTo>
                  <a:lnTo>
                    <a:pt x="35" y="345"/>
                  </a:lnTo>
                  <a:lnTo>
                    <a:pt x="44" y="349"/>
                  </a:lnTo>
                  <a:lnTo>
                    <a:pt x="52" y="353"/>
                  </a:lnTo>
                  <a:lnTo>
                    <a:pt x="61" y="356"/>
                  </a:lnTo>
                  <a:lnTo>
                    <a:pt x="68" y="355"/>
                  </a:lnTo>
                  <a:lnTo>
                    <a:pt x="76" y="352"/>
                  </a:lnTo>
                  <a:lnTo>
                    <a:pt x="83" y="355"/>
                  </a:lnTo>
                  <a:lnTo>
                    <a:pt x="91" y="356"/>
                  </a:lnTo>
                  <a:lnTo>
                    <a:pt x="89" y="355"/>
                  </a:lnTo>
                  <a:lnTo>
                    <a:pt x="88" y="353"/>
                  </a:lnTo>
                  <a:lnTo>
                    <a:pt x="94" y="352"/>
                  </a:lnTo>
                  <a:lnTo>
                    <a:pt x="100" y="350"/>
                  </a:lnTo>
                  <a:lnTo>
                    <a:pt x="109" y="349"/>
                  </a:lnTo>
                  <a:lnTo>
                    <a:pt x="116" y="351"/>
                  </a:lnTo>
                  <a:lnTo>
                    <a:pt x="124" y="355"/>
                  </a:lnTo>
                  <a:lnTo>
                    <a:pt x="132" y="355"/>
                  </a:lnTo>
                  <a:lnTo>
                    <a:pt x="140" y="350"/>
                  </a:lnTo>
                  <a:lnTo>
                    <a:pt x="141" y="351"/>
                  </a:lnTo>
                  <a:lnTo>
                    <a:pt x="141" y="352"/>
                  </a:lnTo>
                  <a:lnTo>
                    <a:pt x="141" y="353"/>
                  </a:lnTo>
                  <a:lnTo>
                    <a:pt x="157" y="350"/>
                  </a:lnTo>
                  <a:lnTo>
                    <a:pt x="174" y="349"/>
                  </a:lnTo>
                  <a:lnTo>
                    <a:pt x="186" y="345"/>
                  </a:lnTo>
                  <a:lnTo>
                    <a:pt x="195" y="339"/>
                  </a:lnTo>
                  <a:lnTo>
                    <a:pt x="204" y="331"/>
                  </a:lnTo>
                  <a:lnTo>
                    <a:pt x="205" y="327"/>
                  </a:lnTo>
                  <a:lnTo>
                    <a:pt x="207" y="325"/>
                  </a:lnTo>
                  <a:lnTo>
                    <a:pt x="209" y="322"/>
                  </a:lnTo>
                  <a:lnTo>
                    <a:pt x="209" y="320"/>
                  </a:lnTo>
                  <a:lnTo>
                    <a:pt x="210" y="317"/>
                  </a:lnTo>
                  <a:lnTo>
                    <a:pt x="209" y="305"/>
                  </a:lnTo>
                  <a:lnTo>
                    <a:pt x="213" y="295"/>
                  </a:lnTo>
                  <a:lnTo>
                    <a:pt x="221" y="287"/>
                  </a:lnTo>
                  <a:lnTo>
                    <a:pt x="230" y="282"/>
                  </a:lnTo>
                  <a:lnTo>
                    <a:pt x="231" y="287"/>
                  </a:lnTo>
                  <a:lnTo>
                    <a:pt x="236" y="291"/>
                  </a:lnTo>
                  <a:lnTo>
                    <a:pt x="242" y="291"/>
                  </a:lnTo>
                  <a:lnTo>
                    <a:pt x="247" y="290"/>
                  </a:lnTo>
                  <a:lnTo>
                    <a:pt x="251" y="287"/>
                  </a:lnTo>
                  <a:lnTo>
                    <a:pt x="253" y="285"/>
                  </a:lnTo>
                  <a:lnTo>
                    <a:pt x="253" y="280"/>
                  </a:lnTo>
                  <a:lnTo>
                    <a:pt x="254" y="278"/>
                  </a:lnTo>
                  <a:lnTo>
                    <a:pt x="257" y="275"/>
                  </a:lnTo>
                  <a:lnTo>
                    <a:pt x="258" y="274"/>
                  </a:lnTo>
                  <a:lnTo>
                    <a:pt x="260" y="273"/>
                  </a:lnTo>
                  <a:lnTo>
                    <a:pt x="263" y="270"/>
                  </a:lnTo>
                  <a:lnTo>
                    <a:pt x="265" y="269"/>
                  </a:lnTo>
                  <a:lnTo>
                    <a:pt x="266" y="266"/>
                  </a:lnTo>
                  <a:lnTo>
                    <a:pt x="273" y="267"/>
                  </a:lnTo>
                  <a:lnTo>
                    <a:pt x="280" y="266"/>
                  </a:lnTo>
                  <a:lnTo>
                    <a:pt x="284" y="263"/>
                  </a:lnTo>
                  <a:lnTo>
                    <a:pt x="288" y="263"/>
                  </a:lnTo>
                  <a:lnTo>
                    <a:pt x="296" y="267"/>
                  </a:lnTo>
                  <a:lnTo>
                    <a:pt x="304" y="269"/>
                  </a:lnTo>
                  <a:lnTo>
                    <a:pt x="310" y="266"/>
                  </a:lnTo>
                  <a:lnTo>
                    <a:pt x="313" y="257"/>
                  </a:lnTo>
                  <a:lnTo>
                    <a:pt x="312" y="250"/>
                  </a:lnTo>
                  <a:lnTo>
                    <a:pt x="312" y="242"/>
                  </a:lnTo>
                  <a:lnTo>
                    <a:pt x="313" y="233"/>
                  </a:lnTo>
                  <a:lnTo>
                    <a:pt x="314" y="234"/>
                  </a:lnTo>
                  <a:lnTo>
                    <a:pt x="317" y="234"/>
                  </a:lnTo>
                  <a:lnTo>
                    <a:pt x="317" y="233"/>
                  </a:lnTo>
                  <a:lnTo>
                    <a:pt x="318" y="232"/>
                  </a:lnTo>
                  <a:lnTo>
                    <a:pt x="319" y="231"/>
                  </a:lnTo>
                  <a:lnTo>
                    <a:pt x="319" y="230"/>
                  </a:lnTo>
                  <a:lnTo>
                    <a:pt x="320" y="228"/>
                  </a:lnTo>
                  <a:lnTo>
                    <a:pt x="322" y="228"/>
                  </a:lnTo>
                  <a:lnTo>
                    <a:pt x="322" y="226"/>
                  </a:lnTo>
                  <a:lnTo>
                    <a:pt x="322" y="224"/>
                  </a:lnTo>
                  <a:lnTo>
                    <a:pt x="322" y="221"/>
                  </a:lnTo>
                  <a:lnTo>
                    <a:pt x="323" y="220"/>
                  </a:lnTo>
                  <a:lnTo>
                    <a:pt x="325" y="217"/>
                  </a:lnTo>
                  <a:lnTo>
                    <a:pt x="329" y="216"/>
                  </a:lnTo>
                  <a:lnTo>
                    <a:pt x="331" y="215"/>
                  </a:lnTo>
                  <a:lnTo>
                    <a:pt x="335" y="215"/>
                  </a:lnTo>
                  <a:lnTo>
                    <a:pt x="338" y="214"/>
                  </a:lnTo>
                  <a:lnTo>
                    <a:pt x="341" y="211"/>
                  </a:lnTo>
                  <a:lnTo>
                    <a:pt x="343" y="209"/>
                  </a:lnTo>
                  <a:lnTo>
                    <a:pt x="346" y="207"/>
                  </a:lnTo>
                  <a:lnTo>
                    <a:pt x="347" y="203"/>
                  </a:lnTo>
                  <a:lnTo>
                    <a:pt x="346" y="201"/>
                  </a:lnTo>
                  <a:lnTo>
                    <a:pt x="344" y="197"/>
                  </a:lnTo>
                  <a:lnTo>
                    <a:pt x="342" y="196"/>
                  </a:lnTo>
                  <a:lnTo>
                    <a:pt x="340" y="193"/>
                  </a:lnTo>
                  <a:lnTo>
                    <a:pt x="337" y="192"/>
                  </a:lnTo>
                  <a:lnTo>
                    <a:pt x="335" y="190"/>
                  </a:lnTo>
                  <a:lnTo>
                    <a:pt x="332" y="187"/>
                  </a:lnTo>
                  <a:lnTo>
                    <a:pt x="332" y="185"/>
                  </a:lnTo>
                  <a:lnTo>
                    <a:pt x="334" y="183"/>
                  </a:lnTo>
                  <a:lnTo>
                    <a:pt x="340" y="178"/>
                  </a:lnTo>
                  <a:lnTo>
                    <a:pt x="348" y="177"/>
                  </a:lnTo>
                  <a:lnTo>
                    <a:pt x="357" y="178"/>
                  </a:lnTo>
                  <a:lnTo>
                    <a:pt x="360" y="180"/>
                  </a:lnTo>
                  <a:lnTo>
                    <a:pt x="364" y="181"/>
                  </a:lnTo>
                  <a:lnTo>
                    <a:pt x="366" y="183"/>
                  </a:lnTo>
                  <a:lnTo>
                    <a:pt x="370" y="183"/>
                  </a:lnTo>
                  <a:lnTo>
                    <a:pt x="372" y="183"/>
                  </a:lnTo>
                  <a:lnTo>
                    <a:pt x="375" y="181"/>
                  </a:lnTo>
                  <a:lnTo>
                    <a:pt x="378" y="175"/>
                  </a:lnTo>
                  <a:lnTo>
                    <a:pt x="379" y="168"/>
                  </a:lnTo>
                  <a:lnTo>
                    <a:pt x="378" y="161"/>
                  </a:lnTo>
                  <a:lnTo>
                    <a:pt x="377" y="161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7" y="154"/>
                  </a:lnTo>
                  <a:lnTo>
                    <a:pt x="383" y="147"/>
                  </a:lnTo>
                  <a:lnTo>
                    <a:pt x="390" y="140"/>
                  </a:lnTo>
                  <a:lnTo>
                    <a:pt x="395" y="133"/>
                  </a:lnTo>
                  <a:lnTo>
                    <a:pt x="396" y="125"/>
                  </a:lnTo>
                  <a:lnTo>
                    <a:pt x="394" y="116"/>
                  </a:lnTo>
                  <a:lnTo>
                    <a:pt x="390" y="109"/>
                  </a:lnTo>
                  <a:lnTo>
                    <a:pt x="387" y="102"/>
                  </a:lnTo>
                  <a:lnTo>
                    <a:pt x="385" y="94"/>
                  </a:lnTo>
                  <a:lnTo>
                    <a:pt x="388" y="88"/>
                  </a:lnTo>
                  <a:lnTo>
                    <a:pt x="396" y="83"/>
                  </a:lnTo>
                  <a:lnTo>
                    <a:pt x="406" y="79"/>
                  </a:lnTo>
                  <a:lnTo>
                    <a:pt x="406" y="78"/>
                  </a:lnTo>
                  <a:lnTo>
                    <a:pt x="406" y="76"/>
                  </a:lnTo>
                  <a:lnTo>
                    <a:pt x="406" y="74"/>
                  </a:lnTo>
                  <a:lnTo>
                    <a:pt x="406" y="73"/>
                  </a:lnTo>
                  <a:lnTo>
                    <a:pt x="415" y="70"/>
                  </a:lnTo>
                  <a:lnTo>
                    <a:pt x="424" y="68"/>
                  </a:lnTo>
                  <a:lnTo>
                    <a:pt x="434" y="65"/>
                  </a:lnTo>
                  <a:lnTo>
                    <a:pt x="440" y="63"/>
                  </a:lnTo>
                  <a:lnTo>
                    <a:pt x="447" y="65"/>
                  </a:lnTo>
                  <a:lnTo>
                    <a:pt x="454" y="66"/>
                  </a:lnTo>
                  <a:lnTo>
                    <a:pt x="458" y="54"/>
                  </a:lnTo>
                  <a:lnTo>
                    <a:pt x="461" y="53"/>
                  </a:lnTo>
                  <a:lnTo>
                    <a:pt x="465" y="50"/>
                  </a:lnTo>
                  <a:lnTo>
                    <a:pt x="467" y="50"/>
                  </a:lnTo>
                  <a:lnTo>
                    <a:pt x="471" y="49"/>
                  </a:lnTo>
                  <a:lnTo>
                    <a:pt x="472" y="49"/>
                  </a:lnTo>
                  <a:lnTo>
                    <a:pt x="473" y="49"/>
                  </a:lnTo>
                  <a:lnTo>
                    <a:pt x="474" y="44"/>
                  </a:lnTo>
                  <a:lnTo>
                    <a:pt x="468" y="41"/>
                  </a:lnTo>
                  <a:lnTo>
                    <a:pt x="464" y="37"/>
                  </a:lnTo>
                  <a:lnTo>
                    <a:pt x="459" y="36"/>
                  </a:lnTo>
                  <a:lnTo>
                    <a:pt x="453" y="37"/>
                  </a:lnTo>
                  <a:lnTo>
                    <a:pt x="446" y="42"/>
                  </a:lnTo>
                  <a:lnTo>
                    <a:pt x="438" y="49"/>
                  </a:lnTo>
                  <a:lnTo>
                    <a:pt x="431" y="54"/>
                  </a:lnTo>
                  <a:lnTo>
                    <a:pt x="412" y="60"/>
                  </a:lnTo>
                  <a:lnTo>
                    <a:pt x="393" y="63"/>
                  </a:lnTo>
                  <a:lnTo>
                    <a:pt x="391" y="60"/>
                  </a:lnTo>
                  <a:lnTo>
                    <a:pt x="390" y="57"/>
                  </a:lnTo>
                  <a:lnTo>
                    <a:pt x="388" y="54"/>
                  </a:lnTo>
                  <a:lnTo>
                    <a:pt x="388" y="51"/>
                  </a:lnTo>
                  <a:lnTo>
                    <a:pt x="388" y="50"/>
                  </a:lnTo>
                  <a:lnTo>
                    <a:pt x="389" y="48"/>
                  </a:lnTo>
                  <a:lnTo>
                    <a:pt x="391" y="47"/>
                  </a:lnTo>
                  <a:lnTo>
                    <a:pt x="393" y="45"/>
                  </a:lnTo>
                  <a:lnTo>
                    <a:pt x="394" y="43"/>
                  </a:lnTo>
                  <a:lnTo>
                    <a:pt x="395" y="41"/>
                  </a:lnTo>
                  <a:lnTo>
                    <a:pt x="394" y="38"/>
                  </a:lnTo>
                  <a:lnTo>
                    <a:pt x="393" y="36"/>
                  </a:lnTo>
                  <a:lnTo>
                    <a:pt x="393" y="32"/>
                  </a:lnTo>
                  <a:lnTo>
                    <a:pt x="393" y="30"/>
                  </a:lnTo>
                  <a:lnTo>
                    <a:pt x="393" y="27"/>
                  </a:lnTo>
                  <a:lnTo>
                    <a:pt x="391" y="25"/>
                  </a:lnTo>
                  <a:lnTo>
                    <a:pt x="390" y="23"/>
                  </a:lnTo>
                  <a:lnTo>
                    <a:pt x="389" y="21"/>
                  </a:lnTo>
                  <a:lnTo>
                    <a:pt x="387" y="21"/>
                  </a:lnTo>
                  <a:lnTo>
                    <a:pt x="384" y="21"/>
                  </a:lnTo>
                  <a:lnTo>
                    <a:pt x="382" y="23"/>
                  </a:lnTo>
                  <a:lnTo>
                    <a:pt x="381" y="23"/>
                  </a:lnTo>
                  <a:lnTo>
                    <a:pt x="382" y="20"/>
                  </a:lnTo>
                  <a:lnTo>
                    <a:pt x="383" y="19"/>
                  </a:lnTo>
                  <a:lnTo>
                    <a:pt x="383" y="17"/>
                  </a:lnTo>
                  <a:lnTo>
                    <a:pt x="384" y="14"/>
                  </a:lnTo>
                  <a:lnTo>
                    <a:pt x="384" y="12"/>
                  </a:lnTo>
                  <a:lnTo>
                    <a:pt x="384" y="9"/>
                  </a:lnTo>
                  <a:lnTo>
                    <a:pt x="384" y="7"/>
                  </a:lnTo>
                  <a:lnTo>
                    <a:pt x="382" y="6"/>
                  </a:lnTo>
                  <a:lnTo>
                    <a:pt x="379" y="3"/>
                  </a:lnTo>
                  <a:lnTo>
                    <a:pt x="377" y="2"/>
                  </a:lnTo>
                  <a:lnTo>
                    <a:pt x="375" y="1"/>
                  </a:lnTo>
                  <a:lnTo>
                    <a:pt x="372" y="0"/>
                  </a:lnTo>
                  <a:lnTo>
                    <a:pt x="366" y="0"/>
                  </a:lnTo>
                  <a:lnTo>
                    <a:pt x="360" y="3"/>
                  </a:lnTo>
                  <a:lnTo>
                    <a:pt x="355" y="9"/>
                  </a:lnTo>
                  <a:lnTo>
                    <a:pt x="349" y="15"/>
                  </a:lnTo>
                  <a:lnTo>
                    <a:pt x="343" y="19"/>
                  </a:lnTo>
                  <a:lnTo>
                    <a:pt x="344" y="23"/>
                  </a:lnTo>
                  <a:lnTo>
                    <a:pt x="347" y="25"/>
                  </a:lnTo>
                  <a:lnTo>
                    <a:pt x="349" y="26"/>
                  </a:lnTo>
                  <a:lnTo>
                    <a:pt x="350" y="29"/>
                  </a:lnTo>
                  <a:lnTo>
                    <a:pt x="350" y="31"/>
                  </a:lnTo>
                  <a:lnTo>
                    <a:pt x="349" y="32"/>
                  </a:lnTo>
                  <a:lnTo>
                    <a:pt x="347" y="35"/>
                  </a:lnTo>
                  <a:lnTo>
                    <a:pt x="342" y="36"/>
                  </a:lnTo>
                  <a:lnTo>
                    <a:pt x="336" y="33"/>
                  </a:lnTo>
                  <a:lnTo>
                    <a:pt x="331" y="31"/>
                  </a:lnTo>
                  <a:lnTo>
                    <a:pt x="325" y="30"/>
                  </a:lnTo>
                  <a:lnTo>
                    <a:pt x="322" y="32"/>
                  </a:lnTo>
                  <a:lnTo>
                    <a:pt x="317" y="35"/>
                  </a:lnTo>
                  <a:lnTo>
                    <a:pt x="314" y="37"/>
                  </a:lnTo>
                  <a:lnTo>
                    <a:pt x="313" y="37"/>
                  </a:lnTo>
                  <a:lnTo>
                    <a:pt x="313" y="38"/>
                  </a:lnTo>
                  <a:lnTo>
                    <a:pt x="314" y="39"/>
                  </a:lnTo>
                  <a:lnTo>
                    <a:pt x="316" y="39"/>
                  </a:lnTo>
                  <a:lnTo>
                    <a:pt x="317" y="41"/>
                  </a:lnTo>
                  <a:lnTo>
                    <a:pt x="318" y="41"/>
                  </a:lnTo>
                  <a:lnTo>
                    <a:pt x="319" y="42"/>
                  </a:lnTo>
                  <a:lnTo>
                    <a:pt x="319" y="43"/>
                  </a:lnTo>
                  <a:lnTo>
                    <a:pt x="318" y="45"/>
                  </a:lnTo>
                  <a:lnTo>
                    <a:pt x="316" y="47"/>
                  </a:lnTo>
                  <a:lnTo>
                    <a:pt x="313" y="49"/>
                  </a:lnTo>
                  <a:lnTo>
                    <a:pt x="310" y="50"/>
                  </a:lnTo>
                  <a:lnTo>
                    <a:pt x="307" y="50"/>
                  </a:lnTo>
                  <a:lnTo>
                    <a:pt x="305" y="49"/>
                  </a:lnTo>
                  <a:lnTo>
                    <a:pt x="301" y="48"/>
                  </a:lnTo>
                  <a:lnTo>
                    <a:pt x="299" y="47"/>
                  </a:lnTo>
                  <a:lnTo>
                    <a:pt x="292" y="45"/>
                  </a:lnTo>
                  <a:lnTo>
                    <a:pt x="286" y="48"/>
                  </a:lnTo>
                  <a:lnTo>
                    <a:pt x="280" y="51"/>
                  </a:lnTo>
                  <a:lnTo>
                    <a:pt x="273" y="55"/>
                  </a:lnTo>
                  <a:lnTo>
                    <a:pt x="267" y="55"/>
                  </a:lnTo>
                  <a:lnTo>
                    <a:pt x="265" y="55"/>
                  </a:lnTo>
                  <a:lnTo>
                    <a:pt x="263" y="55"/>
                  </a:lnTo>
                  <a:lnTo>
                    <a:pt x="261" y="54"/>
                  </a:lnTo>
                  <a:lnTo>
                    <a:pt x="259" y="53"/>
                  </a:lnTo>
                  <a:lnTo>
                    <a:pt x="258" y="50"/>
                  </a:lnTo>
                  <a:lnTo>
                    <a:pt x="257" y="48"/>
                  </a:lnTo>
                  <a:lnTo>
                    <a:pt x="258" y="45"/>
                  </a:lnTo>
                  <a:lnTo>
                    <a:pt x="253" y="47"/>
                  </a:lnTo>
                  <a:lnTo>
                    <a:pt x="248" y="47"/>
                  </a:lnTo>
                  <a:lnTo>
                    <a:pt x="243" y="47"/>
                  </a:lnTo>
                  <a:lnTo>
                    <a:pt x="241" y="45"/>
                  </a:lnTo>
                  <a:lnTo>
                    <a:pt x="237" y="43"/>
                  </a:lnTo>
                  <a:lnTo>
                    <a:pt x="235" y="41"/>
                  </a:lnTo>
                  <a:lnTo>
                    <a:pt x="233" y="37"/>
                  </a:lnTo>
                  <a:lnTo>
                    <a:pt x="231" y="36"/>
                  </a:lnTo>
                  <a:lnTo>
                    <a:pt x="230" y="36"/>
                  </a:lnTo>
                  <a:lnTo>
                    <a:pt x="228" y="37"/>
                  </a:lnTo>
                  <a:lnTo>
                    <a:pt x="225" y="38"/>
                  </a:lnTo>
                  <a:lnTo>
                    <a:pt x="223" y="39"/>
                  </a:lnTo>
                  <a:lnTo>
                    <a:pt x="221" y="41"/>
                  </a:lnTo>
                  <a:lnTo>
                    <a:pt x="218" y="41"/>
                  </a:lnTo>
                  <a:lnTo>
                    <a:pt x="207" y="38"/>
                  </a:lnTo>
                  <a:lnTo>
                    <a:pt x="196" y="36"/>
                  </a:lnTo>
                  <a:lnTo>
                    <a:pt x="186" y="37"/>
                  </a:lnTo>
                  <a:lnTo>
                    <a:pt x="184" y="38"/>
                  </a:lnTo>
                  <a:lnTo>
                    <a:pt x="183" y="39"/>
                  </a:lnTo>
                  <a:lnTo>
                    <a:pt x="182" y="42"/>
                  </a:lnTo>
                  <a:lnTo>
                    <a:pt x="181" y="44"/>
                  </a:lnTo>
                  <a:lnTo>
                    <a:pt x="178" y="45"/>
                  </a:lnTo>
                  <a:lnTo>
                    <a:pt x="175" y="45"/>
                  </a:lnTo>
                  <a:lnTo>
                    <a:pt x="171" y="47"/>
                  </a:lnTo>
                  <a:lnTo>
                    <a:pt x="166" y="47"/>
                  </a:lnTo>
                  <a:lnTo>
                    <a:pt x="164" y="48"/>
                  </a:lnTo>
                  <a:lnTo>
                    <a:pt x="160" y="49"/>
                  </a:lnTo>
                  <a:lnTo>
                    <a:pt x="153" y="56"/>
                  </a:lnTo>
                  <a:lnTo>
                    <a:pt x="148" y="66"/>
                  </a:lnTo>
                  <a:lnTo>
                    <a:pt x="145" y="76"/>
                  </a:lnTo>
                  <a:lnTo>
                    <a:pt x="140" y="84"/>
                  </a:lnTo>
                  <a:lnTo>
                    <a:pt x="132" y="90"/>
                  </a:lnTo>
                  <a:lnTo>
                    <a:pt x="119" y="94"/>
                  </a:lnTo>
                  <a:lnTo>
                    <a:pt x="107" y="97"/>
                  </a:lnTo>
                  <a:lnTo>
                    <a:pt x="95" y="102"/>
                  </a:lnTo>
                  <a:lnTo>
                    <a:pt x="93" y="107"/>
                  </a:lnTo>
                  <a:lnTo>
                    <a:pt x="93" y="113"/>
                  </a:lnTo>
                  <a:lnTo>
                    <a:pt x="93" y="119"/>
                  </a:lnTo>
                  <a:lnTo>
                    <a:pt x="92" y="122"/>
                  </a:lnTo>
                  <a:lnTo>
                    <a:pt x="83" y="127"/>
                  </a:lnTo>
                  <a:lnTo>
                    <a:pt x="74" y="128"/>
                  </a:lnTo>
                  <a:lnTo>
                    <a:pt x="65" y="128"/>
                  </a:lnTo>
                  <a:lnTo>
                    <a:pt x="56" y="126"/>
                  </a:lnTo>
                  <a:lnTo>
                    <a:pt x="54" y="126"/>
                  </a:lnTo>
                  <a:lnTo>
                    <a:pt x="54" y="125"/>
                  </a:lnTo>
                  <a:lnTo>
                    <a:pt x="56" y="125"/>
                  </a:lnTo>
                  <a:lnTo>
                    <a:pt x="57" y="124"/>
                  </a:lnTo>
                  <a:lnTo>
                    <a:pt x="59" y="122"/>
                  </a:lnTo>
                  <a:lnTo>
                    <a:pt x="61" y="122"/>
                  </a:lnTo>
                  <a:lnTo>
                    <a:pt x="62" y="121"/>
                  </a:lnTo>
                  <a:lnTo>
                    <a:pt x="62" y="120"/>
                  </a:lnTo>
                  <a:lnTo>
                    <a:pt x="61" y="119"/>
                  </a:lnTo>
                  <a:lnTo>
                    <a:pt x="58" y="119"/>
                  </a:lnTo>
                  <a:lnTo>
                    <a:pt x="56" y="120"/>
                  </a:lnTo>
                  <a:lnTo>
                    <a:pt x="53" y="120"/>
                  </a:lnTo>
                  <a:lnTo>
                    <a:pt x="51" y="121"/>
                  </a:lnTo>
                  <a:lnTo>
                    <a:pt x="48" y="121"/>
                  </a:lnTo>
                  <a:lnTo>
                    <a:pt x="46" y="120"/>
                  </a:lnTo>
                  <a:lnTo>
                    <a:pt x="42" y="119"/>
                  </a:lnTo>
                  <a:lnTo>
                    <a:pt x="39" y="118"/>
                  </a:lnTo>
                  <a:lnTo>
                    <a:pt x="36" y="116"/>
                  </a:lnTo>
                  <a:lnTo>
                    <a:pt x="34" y="114"/>
                  </a:lnTo>
                  <a:lnTo>
                    <a:pt x="32" y="110"/>
                  </a:lnTo>
                  <a:lnTo>
                    <a:pt x="32" y="112"/>
                  </a:lnTo>
                  <a:lnTo>
                    <a:pt x="32" y="113"/>
                  </a:lnTo>
                  <a:lnTo>
                    <a:pt x="30" y="114"/>
                  </a:lnTo>
                  <a:lnTo>
                    <a:pt x="28" y="115"/>
                  </a:lnTo>
                  <a:lnTo>
                    <a:pt x="26" y="116"/>
                  </a:lnTo>
                  <a:lnTo>
                    <a:pt x="24" y="118"/>
                  </a:lnTo>
                  <a:lnTo>
                    <a:pt x="23" y="120"/>
                  </a:lnTo>
                  <a:lnTo>
                    <a:pt x="24" y="122"/>
                  </a:lnTo>
                  <a:lnTo>
                    <a:pt x="26" y="125"/>
                  </a:lnTo>
                  <a:lnTo>
                    <a:pt x="28" y="128"/>
                  </a:lnTo>
                  <a:lnTo>
                    <a:pt x="27" y="128"/>
                  </a:lnTo>
                  <a:lnTo>
                    <a:pt x="26" y="130"/>
                  </a:lnTo>
                  <a:lnTo>
                    <a:pt x="26" y="131"/>
                  </a:lnTo>
                  <a:lnTo>
                    <a:pt x="26" y="132"/>
                  </a:lnTo>
                  <a:lnTo>
                    <a:pt x="26" y="133"/>
                  </a:lnTo>
                  <a:lnTo>
                    <a:pt x="24" y="133"/>
                  </a:lnTo>
                  <a:lnTo>
                    <a:pt x="23" y="133"/>
                  </a:lnTo>
                  <a:lnTo>
                    <a:pt x="23" y="144"/>
                  </a:lnTo>
                  <a:lnTo>
                    <a:pt x="20" y="153"/>
                  </a:lnTo>
                  <a:lnTo>
                    <a:pt x="14" y="161"/>
                  </a:lnTo>
                  <a:lnTo>
                    <a:pt x="15" y="162"/>
                  </a:lnTo>
                  <a:lnTo>
                    <a:pt x="16" y="163"/>
                  </a:lnTo>
                  <a:lnTo>
                    <a:pt x="16" y="165"/>
                  </a:lnTo>
                  <a:lnTo>
                    <a:pt x="16" y="166"/>
                  </a:lnTo>
                  <a:lnTo>
                    <a:pt x="9" y="171"/>
                  </a:lnTo>
                  <a:lnTo>
                    <a:pt x="3" y="177"/>
                  </a:lnTo>
                  <a:lnTo>
                    <a:pt x="0" y="183"/>
                  </a:lnTo>
                  <a:lnTo>
                    <a:pt x="3" y="191"/>
                  </a:lnTo>
                  <a:lnTo>
                    <a:pt x="4" y="192"/>
                  </a:lnTo>
                  <a:lnTo>
                    <a:pt x="4" y="193"/>
                  </a:lnTo>
                  <a:lnTo>
                    <a:pt x="5" y="195"/>
                  </a:lnTo>
                  <a:lnTo>
                    <a:pt x="8" y="196"/>
                  </a:lnTo>
                  <a:lnTo>
                    <a:pt x="9" y="197"/>
                  </a:lnTo>
                  <a:lnTo>
                    <a:pt x="11" y="196"/>
                  </a:lnTo>
                  <a:lnTo>
                    <a:pt x="11" y="199"/>
                  </a:lnTo>
                  <a:lnTo>
                    <a:pt x="10" y="203"/>
                  </a:lnTo>
                  <a:lnTo>
                    <a:pt x="9" y="207"/>
                  </a:lnTo>
                  <a:lnTo>
                    <a:pt x="8" y="210"/>
                  </a:lnTo>
                  <a:lnTo>
                    <a:pt x="8" y="219"/>
                  </a:lnTo>
                  <a:lnTo>
                    <a:pt x="11" y="227"/>
                  </a:lnTo>
                  <a:lnTo>
                    <a:pt x="14" y="234"/>
                  </a:lnTo>
                  <a:lnTo>
                    <a:pt x="16" y="242"/>
                  </a:lnTo>
                  <a:lnTo>
                    <a:pt x="14" y="248"/>
                  </a:lnTo>
                  <a:lnTo>
                    <a:pt x="10" y="256"/>
                  </a:lnTo>
                  <a:lnTo>
                    <a:pt x="11" y="264"/>
                  </a:lnTo>
                  <a:lnTo>
                    <a:pt x="14" y="272"/>
                  </a:lnTo>
                  <a:lnTo>
                    <a:pt x="18" y="276"/>
                  </a:lnTo>
                  <a:lnTo>
                    <a:pt x="26" y="279"/>
                  </a:lnTo>
                  <a:lnTo>
                    <a:pt x="34" y="280"/>
                  </a:lnTo>
                  <a:lnTo>
                    <a:pt x="40" y="282"/>
                  </a:lnTo>
                  <a:lnTo>
                    <a:pt x="47" y="288"/>
                  </a:lnTo>
                  <a:lnTo>
                    <a:pt x="48" y="295"/>
                  </a:lnTo>
                  <a:lnTo>
                    <a:pt x="45" y="302"/>
                  </a:lnTo>
                  <a:lnTo>
                    <a:pt x="39" y="309"/>
                  </a:lnTo>
                  <a:lnTo>
                    <a:pt x="30" y="315"/>
                  </a:lnTo>
                  <a:lnTo>
                    <a:pt x="23" y="322"/>
                  </a:lnTo>
                  <a:lnTo>
                    <a:pt x="18" y="329"/>
                  </a:lnTo>
                  <a:lnTo>
                    <a:pt x="17" y="331"/>
                  </a:lnTo>
                  <a:lnTo>
                    <a:pt x="17" y="333"/>
                  </a:lnTo>
                  <a:lnTo>
                    <a:pt x="17" y="335"/>
                  </a:lnTo>
                  <a:lnTo>
                    <a:pt x="18" y="338"/>
                  </a:lnTo>
                  <a:lnTo>
                    <a:pt x="21" y="340"/>
                  </a:lnTo>
                  <a:close/>
                </a:path>
              </a:pathLst>
            </a:custGeom>
            <a:solidFill>
              <a:srgbClr val="87C1A1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12" name="Freeform 84"/>
            <p:cNvSpPr>
              <a:spLocks/>
            </p:cNvSpPr>
            <p:nvPr/>
          </p:nvSpPr>
          <p:spPr bwMode="gray">
            <a:xfrm>
              <a:off x="1057" y="1973"/>
              <a:ext cx="701" cy="611"/>
            </a:xfrm>
            <a:custGeom>
              <a:avLst/>
              <a:gdLst>
                <a:gd name="T0" fmla="*/ 607 w 599"/>
                <a:gd name="T1" fmla="*/ 121 h 522"/>
                <a:gd name="T2" fmla="*/ 547 w 599"/>
                <a:gd name="T3" fmla="*/ 131 h 522"/>
                <a:gd name="T4" fmla="*/ 558 w 599"/>
                <a:gd name="T5" fmla="*/ 153 h 522"/>
                <a:gd name="T6" fmla="*/ 549 w 599"/>
                <a:gd name="T7" fmla="*/ 164 h 522"/>
                <a:gd name="T8" fmla="*/ 548 w 599"/>
                <a:gd name="T9" fmla="*/ 173 h 522"/>
                <a:gd name="T10" fmla="*/ 576 w 599"/>
                <a:gd name="T11" fmla="*/ 199 h 522"/>
                <a:gd name="T12" fmla="*/ 575 w 599"/>
                <a:gd name="T13" fmla="*/ 207 h 522"/>
                <a:gd name="T14" fmla="*/ 603 w 599"/>
                <a:gd name="T15" fmla="*/ 225 h 522"/>
                <a:gd name="T16" fmla="*/ 566 w 599"/>
                <a:gd name="T17" fmla="*/ 253 h 522"/>
                <a:gd name="T18" fmla="*/ 566 w 599"/>
                <a:gd name="T19" fmla="*/ 265 h 522"/>
                <a:gd name="T20" fmla="*/ 576 w 599"/>
                <a:gd name="T21" fmla="*/ 276 h 522"/>
                <a:gd name="T22" fmla="*/ 545 w 599"/>
                <a:gd name="T23" fmla="*/ 316 h 522"/>
                <a:gd name="T24" fmla="*/ 520 w 599"/>
                <a:gd name="T25" fmla="*/ 331 h 522"/>
                <a:gd name="T26" fmla="*/ 454 w 599"/>
                <a:gd name="T27" fmla="*/ 407 h 522"/>
                <a:gd name="T28" fmla="*/ 424 w 599"/>
                <a:gd name="T29" fmla="*/ 421 h 522"/>
                <a:gd name="T30" fmla="*/ 383 w 599"/>
                <a:gd name="T31" fmla="*/ 433 h 522"/>
                <a:gd name="T32" fmla="*/ 367 w 599"/>
                <a:gd name="T33" fmla="*/ 448 h 522"/>
                <a:gd name="T34" fmla="*/ 360 w 599"/>
                <a:gd name="T35" fmla="*/ 458 h 522"/>
                <a:gd name="T36" fmla="*/ 380 w 599"/>
                <a:gd name="T37" fmla="*/ 475 h 522"/>
                <a:gd name="T38" fmla="*/ 389 w 599"/>
                <a:gd name="T39" fmla="*/ 506 h 522"/>
                <a:gd name="T40" fmla="*/ 413 w 599"/>
                <a:gd name="T41" fmla="*/ 538 h 522"/>
                <a:gd name="T42" fmla="*/ 421 w 599"/>
                <a:gd name="T43" fmla="*/ 578 h 522"/>
                <a:gd name="T44" fmla="*/ 369 w 599"/>
                <a:gd name="T45" fmla="*/ 582 h 522"/>
                <a:gd name="T46" fmla="*/ 338 w 599"/>
                <a:gd name="T47" fmla="*/ 576 h 522"/>
                <a:gd name="T48" fmla="*/ 325 w 599"/>
                <a:gd name="T49" fmla="*/ 588 h 522"/>
                <a:gd name="T50" fmla="*/ 309 w 599"/>
                <a:gd name="T51" fmla="*/ 593 h 522"/>
                <a:gd name="T52" fmla="*/ 305 w 599"/>
                <a:gd name="T53" fmla="*/ 611 h 522"/>
                <a:gd name="T54" fmla="*/ 260 w 599"/>
                <a:gd name="T55" fmla="*/ 565 h 522"/>
                <a:gd name="T56" fmla="*/ 246 w 599"/>
                <a:gd name="T57" fmla="*/ 538 h 522"/>
                <a:gd name="T58" fmla="*/ 163 w 599"/>
                <a:gd name="T59" fmla="*/ 538 h 522"/>
                <a:gd name="T60" fmla="*/ 74 w 599"/>
                <a:gd name="T61" fmla="*/ 540 h 522"/>
                <a:gd name="T62" fmla="*/ 41 w 599"/>
                <a:gd name="T63" fmla="*/ 550 h 522"/>
                <a:gd name="T64" fmla="*/ 39 w 599"/>
                <a:gd name="T65" fmla="*/ 512 h 522"/>
                <a:gd name="T66" fmla="*/ 47 w 599"/>
                <a:gd name="T67" fmla="*/ 489 h 522"/>
                <a:gd name="T68" fmla="*/ 70 w 599"/>
                <a:gd name="T69" fmla="*/ 475 h 522"/>
                <a:gd name="T70" fmla="*/ 97 w 599"/>
                <a:gd name="T71" fmla="*/ 448 h 522"/>
                <a:gd name="T72" fmla="*/ 84 w 599"/>
                <a:gd name="T73" fmla="*/ 427 h 522"/>
                <a:gd name="T74" fmla="*/ 76 w 599"/>
                <a:gd name="T75" fmla="*/ 401 h 522"/>
                <a:gd name="T76" fmla="*/ 61 w 599"/>
                <a:gd name="T77" fmla="*/ 401 h 522"/>
                <a:gd name="T78" fmla="*/ 41 w 599"/>
                <a:gd name="T79" fmla="*/ 392 h 522"/>
                <a:gd name="T80" fmla="*/ 28 w 599"/>
                <a:gd name="T81" fmla="*/ 339 h 522"/>
                <a:gd name="T82" fmla="*/ 91 w 599"/>
                <a:gd name="T83" fmla="*/ 352 h 522"/>
                <a:gd name="T84" fmla="*/ 132 w 599"/>
                <a:gd name="T85" fmla="*/ 350 h 522"/>
                <a:gd name="T86" fmla="*/ 171 w 599"/>
                <a:gd name="T87" fmla="*/ 345 h 522"/>
                <a:gd name="T88" fmla="*/ 232 w 599"/>
                <a:gd name="T89" fmla="*/ 311 h 522"/>
                <a:gd name="T90" fmla="*/ 257 w 599"/>
                <a:gd name="T91" fmla="*/ 272 h 522"/>
                <a:gd name="T92" fmla="*/ 284 w 599"/>
                <a:gd name="T93" fmla="*/ 261 h 522"/>
                <a:gd name="T94" fmla="*/ 307 w 599"/>
                <a:gd name="T95" fmla="*/ 248 h 522"/>
                <a:gd name="T96" fmla="*/ 353 w 599"/>
                <a:gd name="T97" fmla="*/ 236 h 522"/>
                <a:gd name="T98" fmla="*/ 359 w 599"/>
                <a:gd name="T99" fmla="*/ 206 h 522"/>
                <a:gd name="T100" fmla="*/ 364 w 599"/>
                <a:gd name="T101" fmla="*/ 194 h 522"/>
                <a:gd name="T102" fmla="*/ 386 w 599"/>
                <a:gd name="T103" fmla="*/ 184 h 522"/>
                <a:gd name="T104" fmla="*/ 385 w 599"/>
                <a:gd name="T105" fmla="*/ 163 h 522"/>
                <a:gd name="T106" fmla="*/ 394 w 599"/>
                <a:gd name="T107" fmla="*/ 142 h 522"/>
                <a:gd name="T108" fmla="*/ 426 w 599"/>
                <a:gd name="T109" fmla="*/ 146 h 522"/>
                <a:gd name="T110" fmla="*/ 428 w 599"/>
                <a:gd name="T111" fmla="*/ 115 h 522"/>
                <a:gd name="T112" fmla="*/ 440 w 599"/>
                <a:gd name="T113" fmla="*/ 54 h 522"/>
                <a:gd name="T114" fmla="*/ 462 w 599"/>
                <a:gd name="T115" fmla="*/ 23 h 522"/>
                <a:gd name="T116" fmla="*/ 525 w 599"/>
                <a:gd name="T117" fmla="*/ 13 h 522"/>
                <a:gd name="T118" fmla="*/ 583 w 599"/>
                <a:gd name="T119" fmla="*/ 4 h 522"/>
                <a:gd name="T120" fmla="*/ 631 w 599"/>
                <a:gd name="T121" fmla="*/ 27 h 522"/>
                <a:gd name="T122" fmla="*/ 638 w 599"/>
                <a:gd name="T123" fmla="*/ 59 h 522"/>
                <a:gd name="T124" fmla="*/ 676 w 599"/>
                <a:gd name="T125" fmla="*/ 67 h 52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99"/>
                <a:gd name="T190" fmla="*/ 0 h 522"/>
                <a:gd name="T191" fmla="*/ 599 w 599"/>
                <a:gd name="T192" fmla="*/ 522 h 52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99" h="522">
                  <a:moveTo>
                    <a:pt x="591" y="70"/>
                  </a:moveTo>
                  <a:lnTo>
                    <a:pt x="580" y="80"/>
                  </a:lnTo>
                  <a:lnTo>
                    <a:pt x="569" y="87"/>
                  </a:lnTo>
                  <a:lnTo>
                    <a:pt x="558" y="92"/>
                  </a:lnTo>
                  <a:lnTo>
                    <a:pt x="545" y="97"/>
                  </a:lnTo>
                  <a:lnTo>
                    <a:pt x="532" y="103"/>
                  </a:lnTo>
                  <a:lnTo>
                    <a:pt x="519" y="103"/>
                  </a:lnTo>
                  <a:lnTo>
                    <a:pt x="508" y="99"/>
                  </a:lnTo>
                  <a:lnTo>
                    <a:pt x="498" y="95"/>
                  </a:lnTo>
                  <a:lnTo>
                    <a:pt x="488" y="92"/>
                  </a:lnTo>
                  <a:lnTo>
                    <a:pt x="479" y="93"/>
                  </a:lnTo>
                  <a:lnTo>
                    <a:pt x="471" y="98"/>
                  </a:lnTo>
                  <a:lnTo>
                    <a:pt x="467" y="105"/>
                  </a:lnTo>
                  <a:lnTo>
                    <a:pt x="467" y="112"/>
                  </a:lnTo>
                  <a:lnTo>
                    <a:pt x="471" y="121"/>
                  </a:lnTo>
                  <a:lnTo>
                    <a:pt x="478" y="125"/>
                  </a:lnTo>
                  <a:lnTo>
                    <a:pt x="479" y="127"/>
                  </a:lnTo>
                  <a:lnTo>
                    <a:pt x="479" y="128"/>
                  </a:lnTo>
                  <a:lnTo>
                    <a:pt x="478" y="129"/>
                  </a:lnTo>
                  <a:lnTo>
                    <a:pt x="477" y="130"/>
                  </a:lnTo>
                  <a:lnTo>
                    <a:pt x="477" y="131"/>
                  </a:lnTo>
                  <a:lnTo>
                    <a:pt x="472" y="131"/>
                  </a:lnTo>
                  <a:lnTo>
                    <a:pt x="468" y="131"/>
                  </a:lnTo>
                  <a:lnTo>
                    <a:pt x="465" y="131"/>
                  </a:lnTo>
                  <a:lnTo>
                    <a:pt x="467" y="133"/>
                  </a:lnTo>
                  <a:lnTo>
                    <a:pt x="468" y="135"/>
                  </a:lnTo>
                  <a:lnTo>
                    <a:pt x="469" y="137"/>
                  </a:lnTo>
                  <a:lnTo>
                    <a:pt x="469" y="140"/>
                  </a:lnTo>
                  <a:lnTo>
                    <a:pt x="471" y="142"/>
                  </a:lnTo>
                  <a:lnTo>
                    <a:pt x="473" y="143"/>
                  </a:lnTo>
                  <a:lnTo>
                    <a:pt x="474" y="145"/>
                  </a:lnTo>
                  <a:lnTo>
                    <a:pt x="474" y="146"/>
                  </a:lnTo>
                  <a:lnTo>
                    <a:pt x="473" y="147"/>
                  </a:lnTo>
                  <a:lnTo>
                    <a:pt x="472" y="147"/>
                  </a:lnTo>
                  <a:lnTo>
                    <a:pt x="468" y="148"/>
                  </a:lnTo>
                  <a:lnTo>
                    <a:pt x="465" y="148"/>
                  </a:lnTo>
                  <a:lnTo>
                    <a:pt x="469" y="155"/>
                  </a:lnTo>
                  <a:lnTo>
                    <a:pt x="472" y="163"/>
                  </a:lnTo>
                  <a:lnTo>
                    <a:pt x="477" y="170"/>
                  </a:lnTo>
                  <a:lnTo>
                    <a:pt x="481" y="172"/>
                  </a:lnTo>
                  <a:lnTo>
                    <a:pt x="486" y="171"/>
                  </a:lnTo>
                  <a:lnTo>
                    <a:pt x="492" y="170"/>
                  </a:lnTo>
                  <a:lnTo>
                    <a:pt x="496" y="170"/>
                  </a:lnTo>
                  <a:lnTo>
                    <a:pt x="497" y="171"/>
                  </a:lnTo>
                  <a:lnTo>
                    <a:pt x="497" y="172"/>
                  </a:lnTo>
                  <a:lnTo>
                    <a:pt x="496" y="174"/>
                  </a:lnTo>
                  <a:lnTo>
                    <a:pt x="495" y="175"/>
                  </a:lnTo>
                  <a:lnTo>
                    <a:pt x="492" y="176"/>
                  </a:lnTo>
                  <a:lnTo>
                    <a:pt x="491" y="177"/>
                  </a:lnTo>
                  <a:lnTo>
                    <a:pt x="490" y="178"/>
                  </a:lnTo>
                  <a:lnTo>
                    <a:pt x="491" y="180"/>
                  </a:lnTo>
                  <a:lnTo>
                    <a:pt x="496" y="182"/>
                  </a:lnTo>
                  <a:lnTo>
                    <a:pt x="502" y="183"/>
                  </a:lnTo>
                  <a:lnTo>
                    <a:pt x="508" y="183"/>
                  </a:lnTo>
                  <a:lnTo>
                    <a:pt x="513" y="186"/>
                  </a:lnTo>
                  <a:lnTo>
                    <a:pt x="515" y="192"/>
                  </a:lnTo>
                  <a:lnTo>
                    <a:pt x="504" y="193"/>
                  </a:lnTo>
                  <a:lnTo>
                    <a:pt x="494" y="199"/>
                  </a:lnTo>
                  <a:lnTo>
                    <a:pt x="486" y="206"/>
                  </a:lnTo>
                  <a:lnTo>
                    <a:pt x="485" y="208"/>
                  </a:lnTo>
                  <a:lnTo>
                    <a:pt x="484" y="211"/>
                  </a:lnTo>
                  <a:lnTo>
                    <a:pt x="484" y="213"/>
                  </a:lnTo>
                  <a:lnTo>
                    <a:pt x="484" y="216"/>
                  </a:lnTo>
                  <a:lnTo>
                    <a:pt x="484" y="217"/>
                  </a:lnTo>
                  <a:lnTo>
                    <a:pt x="485" y="219"/>
                  </a:lnTo>
                  <a:lnTo>
                    <a:pt x="486" y="220"/>
                  </a:lnTo>
                  <a:lnTo>
                    <a:pt x="490" y="222"/>
                  </a:lnTo>
                  <a:lnTo>
                    <a:pt x="488" y="223"/>
                  </a:lnTo>
                  <a:lnTo>
                    <a:pt x="485" y="224"/>
                  </a:lnTo>
                  <a:lnTo>
                    <a:pt x="484" y="226"/>
                  </a:lnTo>
                  <a:lnTo>
                    <a:pt x="484" y="229"/>
                  </a:lnTo>
                  <a:lnTo>
                    <a:pt x="483" y="231"/>
                  </a:lnTo>
                  <a:lnTo>
                    <a:pt x="485" y="231"/>
                  </a:lnTo>
                  <a:lnTo>
                    <a:pt x="488" y="232"/>
                  </a:lnTo>
                  <a:lnTo>
                    <a:pt x="489" y="234"/>
                  </a:lnTo>
                  <a:lnTo>
                    <a:pt x="491" y="235"/>
                  </a:lnTo>
                  <a:lnTo>
                    <a:pt x="492" y="236"/>
                  </a:lnTo>
                  <a:lnTo>
                    <a:pt x="495" y="236"/>
                  </a:lnTo>
                  <a:lnTo>
                    <a:pt x="485" y="245"/>
                  </a:lnTo>
                  <a:lnTo>
                    <a:pt x="474" y="254"/>
                  </a:lnTo>
                  <a:lnTo>
                    <a:pt x="465" y="264"/>
                  </a:lnTo>
                  <a:lnTo>
                    <a:pt x="465" y="266"/>
                  </a:lnTo>
                  <a:lnTo>
                    <a:pt x="465" y="267"/>
                  </a:lnTo>
                  <a:lnTo>
                    <a:pt x="466" y="270"/>
                  </a:lnTo>
                  <a:lnTo>
                    <a:pt x="466" y="271"/>
                  </a:lnTo>
                  <a:lnTo>
                    <a:pt x="467" y="272"/>
                  </a:lnTo>
                  <a:lnTo>
                    <a:pt x="466" y="273"/>
                  </a:lnTo>
                  <a:lnTo>
                    <a:pt x="465" y="275"/>
                  </a:lnTo>
                  <a:lnTo>
                    <a:pt x="457" y="276"/>
                  </a:lnTo>
                  <a:lnTo>
                    <a:pt x="450" y="278"/>
                  </a:lnTo>
                  <a:lnTo>
                    <a:pt x="444" y="283"/>
                  </a:lnTo>
                  <a:lnTo>
                    <a:pt x="439" y="291"/>
                  </a:lnTo>
                  <a:lnTo>
                    <a:pt x="436" y="300"/>
                  </a:lnTo>
                  <a:lnTo>
                    <a:pt x="431" y="307"/>
                  </a:lnTo>
                  <a:lnTo>
                    <a:pt x="419" y="318"/>
                  </a:lnTo>
                  <a:lnTo>
                    <a:pt x="404" y="328"/>
                  </a:lnTo>
                  <a:lnTo>
                    <a:pt x="395" y="337"/>
                  </a:lnTo>
                  <a:lnTo>
                    <a:pt x="388" y="348"/>
                  </a:lnTo>
                  <a:lnTo>
                    <a:pt x="380" y="359"/>
                  </a:lnTo>
                  <a:lnTo>
                    <a:pt x="378" y="360"/>
                  </a:lnTo>
                  <a:lnTo>
                    <a:pt x="376" y="360"/>
                  </a:lnTo>
                  <a:lnTo>
                    <a:pt x="372" y="360"/>
                  </a:lnTo>
                  <a:lnTo>
                    <a:pt x="368" y="360"/>
                  </a:lnTo>
                  <a:lnTo>
                    <a:pt x="366" y="360"/>
                  </a:lnTo>
                  <a:lnTo>
                    <a:pt x="362" y="360"/>
                  </a:lnTo>
                  <a:lnTo>
                    <a:pt x="355" y="360"/>
                  </a:lnTo>
                  <a:lnTo>
                    <a:pt x="348" y="355"/>
                  </a:lnTo>
                  <a:lnTo>
                    <a:pt x="342" y="352"/>
                  </a:lnTo>
                  <a:lnTo>
                    <a:pt x="336" y="352"/>
                  </a:lnTo>
                  <a:lnTo>
                    <a:pt x="332" y="356"/>
                  </a:lnTo>
                  <a:lnTo>
                    <a:pt x="330" y="362"/>
                  </a:lnTo>
                  <a:lnTo>
                    <a:pt x="327" y="370"/>
                  </a:lnTo>
                  <a:lnTo>
                    <a:pt x="323" y="374"/>
                  </a:lnTo>
                  <a:lnTo>
                    <a:pt x="315" y="377"/>
                  </a:lnTo>
                  <a:lnTo>
                    <a:pt x="314" y="377"/>
                  </a:lnTo>
                  <a:lnTo>
                    <a:pt x="314" y="378"/>
                  </a:lnTo>
                  <a:lnTo>
                    <a:pt x="314" y="379"/>
                  </a:lnTo>
                  <a:lnTo>
                    <a:pt x="314" y="382"/>
                  </a:lnTo>
                  <a:lnTo>
                    <a:pt x="314" y="383"/>
                  </a:lnTo>
                  <a:lnTo>
                    <a:pt x="314" y="385"/>
                  </a:lnTo>
                  <a:lnTo>
                    <a:pt x="313" y="386"/>
                  </a:lnTo>
                  <a:lnTo>
                    <a:pt x="312" y="386"/>
                  </a:lnTo>
                  <a:lnTo>
                    <a:pt x="311" y="386"/>
                  </a:lnTo>
                  <a:lnTo>
                    <a:pt x="309" y="386"/>
                  </a:lnTo>
                  <a:lnTo>
                    <a:pt x="308" y="391"/>
                  </a:lnTo>
                  <a:lnTo>
                    <a:pt x="308" y="395"/>
                  </a:lnTo>
                  <a:lnTo>
                    <a:pt x="309" y="399"/>
                  </a:lnTo>
                  <a:lnTo>
                    <a:pt x="312" y="401"/>
                  </a:lnTo>
                  <a:lnTo>
                    <a:pt x="314" y="403"/>
                  </a:lnTo>
                  <a:lnTo>
                    <a:pt x="318" y="405"/>
                  </a:lnTo>
                  <a:lnTo>
                    <a:pt x="321" y="406"/>
                  </a:lnTo>
                  <a:lnTo>
                    <a:pt x="325" y="406"/>
                  </a:lnTo>
                  <a:lnTo>
                    <a:pt x="327" y="406"/>
                  </a:lnTo>
                  <a:lnTo>
                    <a:pt x="327" y="408"/>
                  </a:lnTo>
                  <a:lnTo>
                    <a:pt x="329" y="409"/>
                  </a:lnTo>
                  <a:lnTo>
                    <a:pt x="329" y="412"/>
                  </a:lnTo>
                  <a:lnTo>
                    <a:pt x="329" y="413"/>
                  </a:lnTo>
                  <a:lnTo>
                    <a:pt x="330" y="423"/>
                  </a:lnTo>
                  <a:lnTo>
                    <a:pt x="332" y="432"/>
                  </a:lnTo>
                  <a:lnTo>
                    <a:pt x="337" y="439"/>
                  </a:lnTo>
                  <a:lnTo>
                    <a:pt x="339" y="441"/>
                  </a:lnTo>
                  <a:lnTo>
                    <a:pt x="342" y="441"/>
                  </a:lnTo>
                  <a:lnTo>
                    <a:pt x="346" y="441"/>
                  </a:lnTo>
                  <a:lnTo>
                    <a:pt x="349" y="441"/>
                  </a:lnTo>
                  <a:lnTo>
                    <a:pt x="349" y="451"/>
                  </a:lnTo>
                  <a:lnTo>
                    <a:pt x="353" y="460"/>
                  </a:lnTo>
                  <a:lnTo>
                    <a:pt x="359" y="470"/>
                  </a:lnTo>
                  <a:lnTo>
                    <a:pt x="364" y="478"/>
                  </a:lnTo>
                  <a:lnTo>
                    <a:pt x="365" y="480"/>
                  </a:lnTo>
                  <a:lnTo>
                    <a:pt x="365" y="484"/>
                  </a:lnTo>
                  <a:lnTo>
                    <a:pt x="364" y="488"/>
                  </a:lnTo>
                  <a:lnTo>
                    <a:pt x="362" y="491"/>
                  </a:lnTo>
                  <a:lnTo>
                    <a:pt x="360" y="494"/>
                  </a:lnTo>
                  <a:lnTo>
                    <a:pt x="358" y="495"/>
                  </a:lnTo>
                  <a:lnTo>
                    <a:pt x="348" y="496"/>
                  </a:lnTo>
                  <a:lnTo>
                    <a:pt x="336" y="495"/>
                  </a:lnTo>
                  <a:lnTo>
                    <a:pt x="331" y="495"/>
                  </a:lnTo>
                  <a:lnTo>
                    <a:pt x="325" y="497"/>
                  </a:lnTo>
                  <a:lnTo>
                    <a:pt x="319" y="500"/>
                  </a:lnTo>
                  <a:lnTo>
                    <a:pt x="315" y="497"/>
                  </a:lnTo>
                  <a:lnTo>
                    <a:pt x="312" y="495"/>
                  </a:lnTo>
                  <a:lnTo>
                    <a:pt x="309" y="494"/>
                  </a:lnTo>
                  <a:lnTo>
                    <a:pt x="307" y="494"/>
                  </a:lnTo>
                  <a:lnTo>
                    <a:pt x="305" y="495"/>
                  </a:lnTo>
                  <a:lnTo>
                    <a:pt x="299" y="496"/>
                  </a:lnTo>
                  <a:lnTo>
                    <a:pt x="294" y="495"/>
                  </a:lnTo>
                  <a:lnTo>
                    <a:pt x="289" y="492"/>
                  </a:lnTo>
                  <a:lnTo>
                    <a:pt x="283" y="494"/>
                  </a:lnTo>
                  <a:lnTo>
                    <a:pt x="284" y="496"/>
                  </a:lnTo>
                  <a:lnTo>
                    <a:pt x="283" y="497"/>
                  </a:lnTo>
                  <a:lnTo>
                    <a:pt x="282" y="498"/>
                  </a:lnTo>
                  <a:lnTo>
                    <a:pt x="281" y="500"/>
                  </a:lnTo>
                  <a:lnTo>
                    <a:pt x="279" y="501"/>
                  </a:lnTo>
                  <a:lnTo>
                    <a:pt x="278" y="502"/>
                  </a:lnTo>
                  <a:lnTo>
                    <a:pt x="278" y="503"/>
                  </a:lnTo>
                  <a:lnTo>
                    <a:pt x="279" y="506"/>
                  </a:lnTo>
                  <a:lnTo>
                    <a:pt x="276" y="506"/>
                  </a:lnTo>
                  <a:lnTo>
                    <a:pt x="272" y="507"/>
                  </a:lnTo>
                  <a:lnTo>
                    <a:pt x="270" y="508"/>
                  </a:lnTo>
                  <a:lnTo>
                    <a:pt x="266" y="508"/>
                  </a:lnTo>
                  <a:lnTo>
                    <a:pt x="264" y="507"/>
                  </a:lnTo>
                  <a:lnTo>
                    <a:pt x="260" y="506"/>
                  </a:lnTo>
                  <a:lnTo>
                    <a:pt x="260" y="508"/>
                  </a:lnTo>
                  <a:lnTo>
                    <a:pt x="260" y="512"/>
                  </a:lnTo>
                  <a:lnTo>
                    <a:pt x="260" y="515"/>
                  </a:lnTo>
                  <a:lnTo>
                    <a:pt x="260" y="519"/>
                  </a:lnTo>
                  <a:lnTo>
                    <a:pt x="260" y="521"/>
                  </a:lnTo>
                  <a:lnTo>
                    <a:pt x="261" y="522"/>
                  </a:lnTo>
                  <a:lnTo>
                    <a:pt x="232" y="513"/>
                  </a:lnTo>
                  <a:lnTo>
                    <a:pt x="229" y="509"/>
                  </a:lnTo>
                  <a:lnTo>
                    <a:pt x="226" y="502"/>
                  </a:lnTo>
                  <a:lnTo>
                    <a:pt x="225" y="495"/>
                  </a:lnTo>
                  <a:lnTo>
                    <a:pt x="224" y="486"/>
                  </a:lnTo>
                  <a:lnTo>
                    <a:pt x="223" y="485"/>
                  </a:lnTo>
                  <a:lnTo>
                    <a:pt x="222" y="483"/>
                  </a:lnTo>
                  <a:lnTo>
                    <a:pt x="219" y="482"/>
                  </a:lnTo>
                  <a:lnTo>
                    <a:pt x="217" y="480"/>
                  </a:lnTo>
                  <a:lnTo>
                    <a:pt x="214" y="479"/>
                  </a:lnTo>
                  <a:lnTo>
                    <a:pt x="213" y="478"/>
                  </a:lnTo>
                  <a:lnTo>
                    <a:pt x="212" y="476"/>
                  </a:lnTo>
                  <a:lnTo>
                    <a:pt x="212" y="467"/>
                  </a:lnTo>
                  <a:lnTo>
                    <a:pt x="210" y="460"/>
                  </a:lnTo>
                  <a:lnTo>
                    <a:pt x="205" y="454"/>
                  </a:lnTo>
                  <a:lnTo>
                    <a:pt x="198" y="450"/>
                  </a:lnTo>
                  <a:lnTo>
                    <a:pt x="189" y="451"/>
                  </a:lnTo>
                  <a:lnTo>
                    <a:pt x="182" y="455"/>
                  </a:lnTo>
                  <a:lnTo>
                    <a:pt x="173" y="457"/>
                  </a:lnTo>
                  <a:lnTo>
                    <a:pt x="157" y="460"/>
                  </a:lnTo>
                  <a:lnTo>
                    <a:pt x="139" y="460"/>
                  </a:lnTo>
                  <a:lnTo>
                    <a:pt x="121" y="460"/>
                  </a:lnTo>
                  <a:lnTo>
                    <a:pt x="102" y="462"/>
                  </a:lnTo>
                  <a:lnTo>
                    <a:pt x="89" y="465"/>
                  </a:lnTo>
                  <a:lnTo>
                    <a:pt x="77" y="461"/>
                  </a:lnTo>
                  <a:lnTo>
                    <a:pt x="65" y="456"/>
                  </a:lnTo>
                  <a:lnTo>
                    <a:pt x="64" y="459"/>
                  </a:lnTo>
                  <a:lnTo>
                    <a:pt x="63" y="461"/>
                  </a:lnTo>
                  <a:lnTo>
                    <a:pt x="62" y="461"/>
                  </a:lnTo>
                  <a:lnTo>
                    <a:pt x="59" y="462"/>
                  </a:lnTo>
                  <a:lnTo>
                    <a:pt x="58" y="462"/>
                  </a:lnTo>
                  <a:lnTo>
                    <a:pt x="52" y="465"/>
                  </a:lnTo>
                  <a:lnTo>
                    <a:pt x="46" y="468"/>
                  </a:lnTo>
                  <a:lnTo>
                    <a:pt x="41" y="471"/>
                  </a:lnTo>
                  <a:lnTo>
                    <a:pt x="35" y="470"/>
                  </a:lnTo>
                  <a:lnTo>
                    <a:pt x="30" y="464"/>
                  </a:lnTo>
                  <a:lnTo>
                    <a:pt x="28" y="455"/>
                  </a:lnTo>
                  <a:lnTo>
                    <a:pt x="28" y="447"/>
                  </a:lnTo>
                  <a:lnTo>
                    <a:pt x="30" y="438"/>
                  </a:lnTo>
                  <a:lnTo>
                    <a:pt x="31" y="438"/>
                  </a:lnTo>
                  <a:lnTo>
                    <a:pt x="33" y="438"/>
                  </a:lnTo>
                  <a:lnTo>
                    <a:pt x="33" y="437"/>
                  </a:lnTo>
                  <a:lnTo>
                    <a:pt x="33" y="436"/>
                  </a:lnTo>
                  <a:lnTo>
                    <a:pt x="34" y="435"/>
                  </a:lnTo>
                  <a:lnTo>
                    <a:pt x="35" y="436"/>
                  </a:lnTo>
                  <a:lnTo>
                    <a:pt x="33" y="427"/>
                  </a:lnTo>
                  <a:lnTo>
                    <a:pt x="35" y="421"/>
                  </a:lnTo>
                  <a:lnTo>
                    <a:pt x="40" y="418"/>
                  </a:lnTo>
                  <a:lnTo>
                    <a:pt x="48" y="415"/>
                  </a:lnTo>
                  <a:lnTo>
                    <a:pt x="56" y="414"/>
                  </a:lnTo>
                  <a:lnTo>
                    <a:pt x="56" y="413"/>
                  </a:lnTo>
                  <a:lnTo>
                    <a:pt x="57" y="411"/>
                  </a:lnTo>
                  <a:lnTo>
                    <a:pt x="58" y="409"/>
                  </a:lnTo>
                  <a:lnTo>
                    <a:pt x="59" y="407"/>
                  </a:lnTo>
                  <a:lnTo>
                    <a:pt x="60" y="406"/>
                  </a:lnTo>
                  <a:lnTo>
                    <a:pt x="69" y="407"/>
                  </a:lnTo>
                  <a:lnTo>
                    <a:pt x="76" y="407"/>
                  </a:lnTo>
                  <a:lnTo>
                    <a:pt x="83" y="402"/>
                  </a:lnTo>
                  <a:lnTo>
                    <a:pt x="86" y="396"/>
                  </a:lnTo>
                  <a:lnTo>
                    <a:pt x="87" y="390"/>
                  </a:lnTo>
                  <a:lnTo>
                    <a:pt x="86" y="382"/>
                  </a:lnTo>
                  <a:lnTo>
                    <a:pt x="83" y="383"/>
                  </a:lnTo>
                  <a:lnTo>
                    <a:pt x="80" y="384"/>
                  </a:lnTo>
                  <a:lnTo>
                    <a:pt x="77" y="385"/>
                  </a:lnTo>
                  <a:lnTo>
                    <a:pt x="75" y="385"/>
                  </a:lnTo>
                  <a:lnTo>
                    <a:pt x="72" y="384"/>
                  </a:lnTo>
                  <a:lnTo>
                    <a:pt x="70" y="378"/>
                  </a:lnTo>
                  <a:lnTo>
                    <a:pt x="71" y="372"/>
                  </a:lnTo>
                  <a:lnTo>
                    <a:pt x="72" y="365"/>
                  </a:lnTo>
                  <a:lnTo>
                    <a:pt x="71" y="359"/>
                  </a:lnTo>
                  <a:lnTo>
                    <a:pt x="70" y="356"/>
                  </a:lnTo>
                  <a:lnTo>
                    <a:pt x="70" y="353"/>
                  </a:lnTo>
                  <a:lnTo>
                    <a:pt x="69" y="350"/>
                  </a:lnTo>
                  <a:lnTo>
                    <a:pt x="69" y="348"/>
                  </a:lnTo>
                  <a:lnTo>
                    <a:pt x="68" y="346"/>
                  </a:lnTo>
                  <a:lnTo>
                    <a:pt x="65" y="343"/>
                  </a:lnTo>
                  <a:lnTo>
                    <a:pt x="63" y="343"/>
                  </a:lnTo>
                  <a:lnTo>
                    <a:pt x="60" y="343"/>
                  </a:lnTo>
                  <a:lnTo>
                    <a:pt x="58" y="344"/>
                  </a:lnTo>
                  <a:lnTo>
                    <a:pt x="56" y="346"/>
                  </a:lnTo>
                  <a:lnTo>
                    <a:pt x="54" y="346"/>
                  </a:lnTo>
                  <a:lnTo>
                    <a:pt x="52" y="344"/>
                  </a:lnTo>
                  <a:lnTo>
                    <a:pt x="52" y="343"/>
                  </a:lnTo>
                  <a:lnTo>
                    <a:pt x="51" y="342"/>
                  </a:lnTo>
                  <a:lnTo>
                    <a:pt x="51" y="341"/>
                  </a:lnTo>
                  <a:lnTo>
                    <a:pt x="51" y="340"/>
                  </a:lnTo>
                  <a:lnTo>
                    <a:pt x="48" y="338"/>
                  </a:lnTo>
                  <a:lnTo>
                    <a:pt x="43" y="338"/>
                  </a:lnTo>
                  <a:lnTo>
                    <a:pt x="40" y="337"/>
                  </a:lnTo>
                  <a:lnTo>
                    <a:pt x="35" y="335"/>
                  </a:lnTo>
                  <a:lnTo>
                    <a:pt x="24" y="324"/>
                  </a:lnTo>
                  <a:lnTo>
                    <a:pt x="16" y="312"/>
                  </a:lnTo>
                  <a:lnTo>
                    <a:pt x="9" y="297"/>
                  </a:lnTo>
                  <a:lnTo>
                    <a:pt x="0" y="284"/>
                  </a:lnTo>
                  <a:lnTo>
                    <a:pt x="9" y="283"/>
                  </a:lnTo>
                  <a:lnTo>
                    <a:pt x="17" y="287"/>
                  </a:lnTo>
                  <a:lnTo>
                    <a:pt x="24" y="290"/>
                  </a:lnTo>
                  <a:lnTo>
                    <a:pt x="33" y="294"/>
                  </a:lnTo>
                  <a:lnTo>
                    <a:pt x="41" y="297"/>
                  </a:lnTo>
                  <a:lnTo>
                    <a:pt x="50" y="301"/>
                  </a:lnTo>
                  <a:lnTo>
                    <a:pt x="57" y="299"/>
                  </a:lnTo>
                  <a:lnTo>
                    <a:pt x="64" y="297"/>
                  </a:lnTo>
                  <a:lnTo>
                    <a:pt x="72" y="299"/>
                  </a:lnTo>
                  <a:lnTo>
                    <a:pt x="78" y="301"/>
                  </a:lnTo>
                  <a:lnTo>
                    <a:pt x="78" y="300"/>
                  </a:lnTo>
                  <a:lnTo>
                    <a:pt x="77" y="299"/>
                  </a:lnTo>
                  <a:lnTo>
                    <a:pt x="83" y="296"/>
                  </a:lnTo>
                  <a:lnTo>
                    <a:pt x="89" y="295"/>
                  </a:lnTo>
                  <a:lnTo>
                    <a:pt x="98" y="294"/>
                  </a:lnTo>
                  <a:lnTo>
                    <a:pt x="105" y="296"/>
                  </a:lnTo>
                  <a:lnTo>
                    <a:pt x="113" y="299"/>
                  </a:lnTo>
                  <a:lnTo>
                    <a:pt x="121" y="300"/>
                  </a:lnTo>
                  <a:lnTo>
                    <a:pt x="128" y="295"/>
                  </a:lnTo>
                  <a:lnTo>
                    <a:pt x="129" y="295"/>
                  </a:lnTo>
                  <a:lnTo>
                    <a:pt x="130" y="296"/>
                  </a:lnTo>
                  <a:lnTo>
                    <a:pt x="130" y="297"/>
                  </a:lnTo>
                  <a:lnTo>
                    <a:pt x="130" y="299"/>
                  </a:lnTo>
                  <a:lnTo>
                    <a:pt x="146" y="295"/>
                  </a:lnTo>
                  <a:lnTo>
                    <a:pt x="163" y="294"/>
                  </a:lnTo>
                  <a:lnTo>
                    <a:pt x="175" y="290"/>
                  </a:lnTo>
                  <a:lnTo>
                    <a:pt x="184" y="284"/>
                  </a:lnTo>
                  <a:lnTo>
                    <a:pt x="191" y="275"/>
                  </a:lnTo>
                  <a:lnTo>
                    <a:pt x="194" y="272"/>
                  </a:lnTo>
                  <a:lnTo>
                    <a:pt x="195" y="270"/>
                  </a:lnTo>
                  <a:lnTo>
                    <a:pt x="198" y="266"/>
                  </a:lnTo>
                  <a:lnTo>
                    <a:pt x="198" y="264"/>
                  </a:lnTo>
                  <a:lnTo>
                    <a:pt x="199" y="261"/>
                  </a:lnTo>
                  <a:lnTo>
                    <a:pt x="198" y="249"/>
                  </a:lnTo>
                  <a:lnTo>
                    <a:pt x="201" y="240"/>
                  </a:lnTo>
                  <a:lnTo>
                    <a:pt x="208" y="231"/>
                  </a:lnTo>
                  <a:lnTo>
                    <a:pt x="218" y="226"/>
                  </a:lnTo>
                  <a:lnTo>
                    <a:pt x="220" y="232"/>
                  </a:lnTo>
                  <a:lnTo>
                    <a:pt x="225" y="235"/>
                  </a:lnTo>
                  <a:lnTo>
                    <a:pt x="230" y="236"/>
                  </a:lnTo>
                  <a:lnTo>
                    <a:pt x="236" y="235"/>
                  </a:lnTo>
                  <a:lnTo>
                    <a:pt x="240" y="232"/>
                  </a:lnTo>
                  <a:lnTo>
                    <a:pt x="242" y="229"/>
                  </a:lnTo>
                  <a:lnTo>
                    <a:pt x="242" y="225"/>
                  </a:lnTo>
                  <a:lnTo>
                    <a:pt x="243" y="223"/>
                  </a:lnTo>
                  <a:lnTo>
                    <a:pt x="244" y="220"/>
                  </a:lnTo>
                  <a:lnTo>
                    <a:pt x="247" y="219"/>
                  </a:lnTo>
                  <a:lnTo>
                    <a:pt x="249" y="217"/>
                  </a:lnTo>
                  <a:lnTo>
                    <a:pt x="252" y="216"/>
                  </a:lnTo>
                  <a:lnTo>
                    <a:pt x="253" y="213"/>
                  </a:lnTo>
                  <a:lnTo>
                    <a:pt x="255" y="211"/>
                  </a:lnTo>
                  <a:lnTo>
                    <a:pt x="262" y="212"/>
                  </a:lnTo>
                  <a:lnTo>
                    <a:pt x="269" y="210"/>
                  </a:lnTo>
                  <a:lnTo>
                    <a:pt x="273" y="207"/>
                  </a:lnTo>
                  <a:lnTo>
                    <a:pt x="277" y="208"/>
                  </a:lnTo>
                  <a:lnTo>
                    <a:pt x="285" y="212"/>
                  </a:lnTo>
                  <a:lnTo>
                    <a:pt x="293" y="213"/>
                  </a:lnTo>
                  <a:lnTo>
                    <a:pt x="299" y="210"/>
                  </a:lnTo>
                  <a:lnTo>
                    <a:pt x="302" y="202"/>
                  </a:lnTo>
                  <a:lnTo>
                    <a:pt x="301" y="194"/>
                  </a:lnTo>
                  <a:lnTo>
                    <a:pt x="300" y="186"/>
                  </a:lnTo>
                  <a:lnTo>
                    <a:pt x="302" y="178"/>
                  </a:lnTo>
                  <a:lnTo>
                    <a:pt x="303" y="178"/>
                  </a:lnTo>
                  <a:lnTo>
                    <a:pt x="305" y="178"/>
                  </a:lnTo>
                  <a:lnTo>
                    <a:pt x="306" y="177"/>
                  </a:lnTo>
                  <a:lnTo>
                    <a:pt x="307" y="176"/>
                  </a:lnTo>
                  <a:lnTo>
                    <a:pt x="307" y="175"/>
                  </a:lnTo>
                  <a:lnTo>
                    <a:pt x="308" y="174"/>
                  </a:lnTo>
                  <a:lnTo>
                    <a:pt x="309" y="174"/>
                  </a:lnTo>
                  <a:lnTo>
                    <a:pt x="311" y="174"/>
                  </a:lnTo>
                  <a:lnTo>
                    <a:pt x="311" y="171"/>
                  </a:lnTo>
                  <a:lnTo>
                    <a:pt x="311" y="169"/>
                  </a:lnTo>
                  <a:lnTo>
                    <a:pt x="311" y="166"/>
                  </a:lnTo>
                  <a:lnTo>
                    <a:pt x="312" y="165"/>
                  </a:lnTo>
                  <a:lnTo>
                    <a:pt x="314" y="163"/>
                  </a:lnTo>
                  <a:lnTo>
                    <a:pt x="318" y="161"/>
                  </a:lnTo>
                  <a:lnTo>
                    <a:pt x="320" y="160"/>
                  </a:lnTo>
                  <a:lnTo>
                    <a:pt x="324" y="159"/>
                  </a:lnTo>
                  <a:lnTo>
                    <a:pt x="327" y="158"/>
                  </a:lnTo>
                  <a:lnTo>
                    <a:pt x="330" y="157"/>
                  </a:lnTo>
                  <a:lnTo>
                    <a:pt x="332" y="154"/>
                  </a:lnTo>
                  <a:lnTo>
                    <a:pt x="335" y="151"/>
                  </a:lnTo>
                  <a:lnTo>
                    <a:pt x="336" y="148"/>
                  </a:lnTo>
                  <a:lnTo>
                    <a:pt x="335" y="145"/>
                  </a:lnTo>
                  <a:lnTo>
                    <a:pt x="333" y="142"/>
                  </a:lnTo>
                  <a:lnTo>
                    <a:pt x="331" y="140"/>
                  </a:lnTo>
                  <a:lnTo>
                    <a:pt x="329" y="139"/>
                  </a:lnTo>
                  <a:lnTo>
                    <a:pt x="326" y="136"/>
                  </a:lnTo>
                  <a:lnTo>
                    <a:pt x="324" y="135"/>
                  </a:lnTo>
                  <a:lnTo>
                    <a:pt x="321" y="133"/>
                  </a:lnTo>
                  <a:lnTo>
                    <a:pt x="321" y="130"/>
                  </a:lnTo>
                  <a:lnTo>
                    <a:pt x="321" y="128"/>
                  </a:lnTo>
                  <a:lnTo>
                    <a:pt x="329" y="123"/>
                  </a:lnTo>
                  <a:lnTo>
                    <a:pt x="337" y="121"/>
                  </a:lnTo>
                  <a:lnTo>
                    <a:pt x="346" y="123"/>
                  </a:lnTo>
                  <a:lnTo>
                    <a:pt x="349" y="124"/>
                  </a:lnTo>
                  <a:lnTo>
                    <a:pt x="353" y="125"/>
                  </a:lnTo>
                  <a:lnTo>
                    <a:pt x="355" y="127"/>
                  </a:lnTo>
                  <a:lnTo>
                    <a:pt x="359" y="128"/>
                  </a:lnTo>
                  <a:lnTo>
                    <a:pt x="361" y="127"/>
                  </a:lnTo>
                  <a:lnTo>
                    <a:pt x="364" y="125"/>
                  </a:lnTo>
                  <a:lnTo>
                    <a:pt x="367" y="121"/>
                  </a:lnTo>
                  <a:lnTo>
                    <a:pt x="368" y="113"/>
                  </a:lnTo>
                  <a:lnTo>
                    <a:pt x="367" y="106"/>
                  </a:lnTo>
                  <a:lnTo>
                    <a:pt x="366" y="106"/>
                  </a:lnTo>
                  <a:lnTo>
                    <a:pt x="364" y="106"/>
                  </a:lnTo>
                  <a:lnTo>
                    <a:pt x="362" y="106"/>
                  </a:lnTo>
                  <a:lnTo>
                    <a:pt x="366" y="98"/>
                  </a:lnTo>
                  <a:lnTo>
                    <a:pt x="372" y="92"/>
                  </a:lnTo>
                  <a:lnTo>
                    <a:pt x="378" y="86"/>
                  </a:lnTo>
                  <a:lnTo>
                    <a:pt x="383" y="78"/>
                  </a:lnTo>
                  <a:lnTo>
                    <a:pt x="385" y="69"/>
                  </a:lnTo>
                  <a:lnTo>
                    <a:pt x="383" y="62"/>
                  </a:lnTo>
                  <a:lnTo>
                    <a:pt x="379" y="53"/>
                  </a:lnTo>
                  <a:lnTo>
                    <a:pt x="376" y="46"/>
                  </a:lnTo>
                  <a:lnTo>
                    <a:pt x="374" y="39"/>
                  </a:lnTo>
                  <a:lnTo>
                    <a:pt x="377" y="33"/>
                  </a:lnTo>
                  <a:lnTo>
                    <a:pt x="385" y="28"/>
                  </a:lnTo>
                  <a:lnTo>
                    <a:pt x="395" y="24"/>
                  </a:lnTo>
                  <a:lnTo>
                    <a:pt x="395" y="23"/>
                  </a:lnTo>
                  <a:lnTo>
                    <a:pt x="395" y="22"/>
                  </a:lnTo>
                  <a:lnTo>
                    <a:pt x="395" y="20"/>
                  </a:lnTo>
                  <a:lnTo>
                    <a:pt x="395" y="18"/>
                  </a:lnTo>
                  <a:lnTo>
                    <a:pt x="404" y="15"/>
                  </a:lnTo>
                  <a:lnTo>
                    <a:pt x="414" y="12"/>
                  </a:lnTo>
                  <a:lnTo>
                    <a:pt x="424" y="9"/>
                  </a:lnTo>
                  <a:lnTo>
                    <a:pt x="431" y="7"/>
                  </a:lnTo>
                  <a:lnTo>
                    <a:pt x="439" y="10"/>
                  </a:lnTo>
                  <a:lnTo>
                    <a:pt x="449" y="11"/>
                  </a:lnTo>
                  <a:lnTo>
                    <a:pt x="456" y="10"/>
                  </a:lnTo>
                  <a:lnTo>
                    <a:pt x="468" y="3"/>
                  </a:lnTo>
                  <a:lnTo>
                    <a:pt x="480" y="0"/>
                  </a:lnTo>
                  <a:lnTo>
                    <a:pt x="492" y="1"/>
                  </a:lnTo>
                  <a:lnTo>
                    <a:pt x="494" y="3"/>
                  </a:lnTo>
                  <a:lnTo>
                    <a:pt x="496" y="3"/>
                  </a:lnTo>
                  <a:lnTo>
                    <a:pt x="498" y="3"/>
                  </a:lnTo>
                  <a:lnTo>
                    <a:pt x="502" y="3"/>
                  </a:lnTo>
                  <a:lnTo>
                    <a:pt x="504" y="3"/>
                  </a:lnTo>
                  <a:lnTo>
                    <a:pt x="504" y="4"/>
                  </a:lnTo>
                  <a:lnTo>
                    <a:pt x="516" y="4"/>
                  </a:lnTo>
                  <a:lnTo>
                    <a:pt x="525" y="7"/>
                  </a:lnTo>
                  <a:lnTo>
                    <a:pt x="532" y="15"/>
                  </a:lnTo>
                  <a:lnTo>
                    <a:pt x="539" y="23"/>
                  </a:lnTo>
                  <a:lnTo>
                    <a:pt x="539" y="28"/>
                  </a:lnTo>
                  <a:lnTo>
                    <a:pt x="538" y="33"/>
                  </a:lnTo>
                  <a:lnTo>
                    <a:pt x="537" y="39"/>
                  </a:lnTo>
                  <a:lnTo>
                    <a:pt x="536" y="44"/>
                  </a:lnTo>
                  <a:lnTo>
                    <a:pt x="539" y="47"/>
                  </a:lnTo>
                  <a:lnTo>
                    <a:pt x="542" y="48"/>
                  </a:lnTo>
                  <a:lnTo>
                    <a:pt x="545" y="50"/>
                  </a:lnTo>
                  <a:lnTo>
                    <a:pt x="548" y="50"/>
                  </a:lnTo>
                  <a:lnTo>
                    <a:pt x="549" y="48"/>
                  </a:lnTo>
                  <a:lnTo>
                    <a:pt x="551" y="48"/>
                  </a:lnTo>
                  <a:lnTo>
                    <a:pt x="554" y="48"/>
                  </a:lnTo>
                  <a:lnTo>
                    <a:pt x="557" y="50"/>
                  </a:lnTo>
                  <a:lnTo>
                    <a:pt x="567" y="53"/>
                  </a:lnTo>
                  <a:lnTo>
                    <a:pt x="578" y="57"/>
                  </a:lnTo>
                  <a:lnTo>
                    <a:pt x="590" y="62"/>
                  </a:lnTo>
                  <a:lnTo>
                    <a:pt x="599" y="65"/>
                  </a:lnTo>
                  <a:lnTo>
                    <a:pt x="598" y="65"/>
                  </a:lnTo>
                  <a:lnTo>
                    <a:pt x="596" y="66"/>
                  </a:lnTo>
                  <a:lnTo>
                    <a:pt x="593" y="68"/>
                  </a:lnTo>
                  <a:lnTo>
                    <a:pt x="591" y="70"/>
                  </a:lnTo>
                  <a:close/>
                </a:path>
              </a:pathLst>
            </a:custGeom>
            <a:solidFill>
              <a:srgbClr val="87C1A1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13" name="Freeform 85"/>
            <p:cNvSpPr>
              <a:spLocks/>
            </p:cNvSpPr>
            <p:nvPr/>
          </p:nvSpPr>
          <p:spPr bwMode="gray">
            <a:xfrm>
              <a:off x="1761" y="2026"/>
              <a:ext cx="110" cy="88"/>
            </a:xfrm>
            <a:custGeom>
              <a:avLst/>
              <a:gdLst>
                <a:gd name="T0" fmla="*/ 7 w 94"/>
                <a:gd name="T1" fmla="*/ 19 h 75"/>
                <a:gd name="T2" fmla="*/ 21 w 94"/>
                <a:gd name="T3" fmla="*/ 7 h 75"/>
                <a:gd name="T4" fmla="*/ 37 w 94"/>
                <a:gd name="T5" fmla="*/ 0 h 75"/>
                <a:gd name="T6" fmla="*/ 56 w 94"/>
                <a:gd name="T7" fmla="*/ 0 h 75"/>
                <a:gd name="T8" fmla="*/ 75 w 94"/>
                <a:gd name="T9" fmla="*/ 5 h 75"/>
                <a:gd name="T10" fmla="*/ 91 w 94"/>
                <a:gd name="T11" fmla="*/ 14 h 75"/>
                <a:gd name="T12" fmla="*/ 106 w 94"/>
                <a:gd name="T13" fmla="*/ 22 h 75"/>
                <a:gd name="T14" fmla="*/ 110 w 94"/>
                <a:gd name="T15" fmla="*/ 28 h 75"/>
                <a:gd name="T16" fmla="*/ 106 w 94"/>
                <a:gd name="T17" fmla="*/ 35 h 75"/>
                <a:gd name="T18" fmla="*/ 104 w 94"/>
                <a:gd name="T19" fmla="*/ 41 h 75"/>
                <a:gd name="T20" fmla="*/ 99 w 94"/>
                <a:gd name="T21" fmla="*/ 47 h 75"/>
                <a:gd name="T22" fmla="*/ 90 w 94"/>
                <a:gd name="T23" fmla="*/ 62 h 75"/>
                <a:gd name="T24" fmla="*/ 77 w 94"/>
                <a:gd name="T25" fmla="*/ 76 h 75"/>
                <a:gd name="T26" fmla="*/ 63 w 94"/>
                <a:gd name="T27" fmla="*/ 88 h 75"/>
                <a:gd name="T28" fmla="*/ 42 w 94"/>
                <a:gd name="T29" fmla="*/ 84 h 75"/>
                <a:gd name="T30" fmla="*/ 43 w 94"/>
                <a:gd name="T31" fmla="*/ 84 h 75"/>
                <a:gd name="T32" fmla="*/ 43 w 94"/>
                <a:gd name="T33" fmla="*/ 83 h 75"/>
                <a:gd name="T34" fmla="*/ 44 w 94"/>
                <a:gd name="T35" fmla="*/ 82 h 75"/>
                <a:gd name="T36" fmla="*/ 47 w 94"/>
                <a:gd name="T37" fmla="*/ 81 h 75"/>
                <a:gd name="T38" fmla="*/ 47 w 94"/>
                <a:gd name="T39" fmla="*/ 77 h 75"/>
                <a:gd name="T40" fmla="*/ 43 w 94"/>
                <a:gd name="T41" fmla="*/ 75 h 75"/>
                <a:gd name="T42" fmla="*/ 41 w 94"/>
                <a:gd name="T43" fmla="*/ 72 h 75"/>
                <a:gd name="T44" fmla="*/ 34 w 94"/>
                <a:gd name="T45" fmla="*/ 65 h 75"/>
                <a:gd name="T46" fmla="*/ 25 w 94"/>
                <a:gd name="T47" fmla="*/ 56 h 75"/>
                <a:gd name="T48" fmla="*/ 16 w 94"/>
                <a:gd name="T49" fmla="*/ 43 h 75"/>
                <a:gd name="T50" fmla="*/ 11 w 94"/>
                <a:gd name="T51" fmla="*/ 31 h 75"/>
                <a:gd name="T52" fmla="*/ 8 w 94"/>
                <a:gd name="T53" fmla="*/ 28 h 75"/>
                <a:gd name="T54" fmla="*/ 6 w 94"/>
                <a:gd name="T55" fmla="*/ 26 h 75"/>
                <a:gd name="T56" fmla="*/ 2 w 94"/>
                <a:gd name="T57" fmla="*/ 23 h 75"/>
                <a:gd name="T58" fmla="*/ 1 w 94"/>
                <a:gd name="T59" fmla="*/ 22 h 75"/>
                <a:gd name="T60" fmla="*/ 0 w 94"/>
                <a:gd name="T61" fmla="*/ 22 h 75"/>
                <a:gd name="T62" fmla="*/ 7 w 94"/>
                <a:gd name="T63" fmla="*/ 19 h 7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4"/>
                <a:gd name="T97" fmla="*/ 0 h 75"/>
                <a:gd name="T98" fmla="*/ 94 w 94"/>
                <a:gd name="T99" fmla="*/ 75 h 7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4" h="75">
                  <a:moveTo>
                    <a:pt x="6" y="16"/>
                  </a:moveTo>
                  <a:lnTo>
                    <a:pt x="18" y="6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64" y="4"/>
                  </a:lnTo>
                  <a:lnTo>
                    <a:pt x="78" y="12"/>
                  </a:lnTo>
                  <a:lnTo>
                    <a:pt x="91" y="19"/>
                  </a:lnTo>
                  <a:lnTo>
                    <a:pt x="94" y="24"/>
                  </a:lnTo>
                  <a:lnTo>
                    <a:pt x="91" y="30"/>
                  </a:lnTo>
                  <a:lnTo>
                    <a:pt x="89" y="35"/>
                  </a:lnTo>
                  <a:lnTo>
                    <a:pt x="85" y="40"/>
                  </a:lnTo>
                  <a:lnTo>
                    <a:pt x="77" y="53"/>
                  </a:lnTo>
                  <a:lnTo>
                    <a:pt x="66" y="65"/>
                  </a:lnTo>
                  <a:lnTo>
                    <a:pt x="54" y="75"/>
                  </a:lnTo>
                  <a:lnTo>
                    <a:pt x="36" y="72"/>
                  </a:lnTo>
                  <a:lnTo>
                    <a:pt x="37" y="72"/>
                  </a:lnTo>
                  <a:lnTo>
                    <a:pt x="37" y="71"/>
                  </a:lnTo>
                  <a:lnTo>
                    <a:pt x="38" y="70"/>
                  </a:lnTo>
                  <a:lnTo>
                    <a:pt x="40" y="69"/>
                  </a:lnTo>
                  <a:lnTo>
                    <a:pt x="40" y="66"/>
                  </a:lnTo>
                  <a:lnTo>
                    <a:pt x="37" y="64"/>
                  </a:lnTo>
                  <a:lnTo>
                    <a:pt x="35" y="61"/>
                  </a:lnTo>
                  <a:lnTo>
                    <a:pt x="29" y="55"/>
                  </a:lnTo>
                  <a:lnTo>
                    <a:pt x="21" y="48"/>
                  </a:lnTo>
                  <a:lnTo>
                    <a:pt x="14" y="37"/>
                  </a:lnTo>
                  <a:lnTo>
                    <a:pt x="9" y="26"/>
                  </a:lnTo>
                  <a:lnTo>
                    <a:pt x="7" y="24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6" y="16"/>
                  </a:lnTo>
                  <a:close/>
                </a:path>
              </a:pathLst>
            </a:custGeom>
            <a:solidFill>
              <a:srgbClr val="87C1A1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14" name="Freeform 86"/>
            <p:cNvSpPr>
              <a:spLocks/>
            </p:cNvSpPr>
            <p:nvPr/>
          </p:nvSpPr>
          <p:spPr bwMode="gray">
            <a:xfrm>
              <a:off x="1761" y="2026"/>
              <a:ext cx="110" cy="88"/>
            </a:xfrm>
            <a:custGeom>
              <a:avLst/>
              <a:gdLst>
                <a:gd name="T0" fmla="*/ 7 w 94"/>
                <a:gd name="T1" fmla="*/ 19 h 75"/>
                <a:gd name="T2" fmla="*/ 21 w 94"/>
                <a:gd name="T3" fmla="*/ 7 h 75"/>
                <a:gd name="T4" fmla="*/ 37 w 94"/>
                <a:gd name="T5" fmla="*/ 0 h 75"/>
                <a:gd name="T6" fmla="*/ 56 w 94"/>
                <a:gd name="T7" fmla="*/ 0 h 75"/>
                <a:gd name="T8" fmla="*/ 75 w 94"/>
                <a:gd name="T9" fmla="*/ 5 h 75"/>
                <a:gd name="T10" fmla="*/ 91 w 94"/>
                <a:gd name="T11" fmla="*/ 14 h 75"/>
                <a:gd name="T12" fmla="*/ 106 w 94"/>
                <a:gd name="T13" fmla="*/ 22 h 75"/>
                <a:gd name="T14" fmla="*/ 110 w 94"/>
                <a:gd name="T15" fmla="*/ 28 h 75"/>
                <a:gd name="T16" fmla="*/ 106 w 94"/>
                <a:gd name="T17" fmla="*/ 35 h 75"/>
                <a:gd name="T18" fmla="*/ 104 w 94"/>
                <a:gd name="T19" fmla="*/ 41 h 75"/>
                <a:gd name="T20" fmla="*/ 99 w 94"/>
                <a:gd name="T21" fmla="*/ 47 h 75"/>
                <a:gd name="T22" fmla="*/ 90 w 94"/>
                <a:gd name="T23" fmla="*/ 62 h 75"/>
                <a:gd name="T24" fmla="*/ 77 w 94"/>
                <a:gd name="T25" fmla="*/ 76 h 75"/>
                <a:gd name="T26" fmla="*/ 63 w 94"/>
                <a:gd name="T27" fmla="*/ 88 h 75"/>
                <a:gd name="T28" fmla="*/ 42 w 94"/>
                <a:gd name="T29" fmla="*/ 84 h 75"/>
                <a:gd name="T30" fmla="*/ 43 w 94"/>
                <a:gd name="T31" fmla="*/ 84 h 75"/>
                <a:gd name="T32" fmla="*/ 43 w 94"/>
                <a:gd name="T33" fmla="*/ 83 h 75"/>
                <a:gd name="T34" fmla="*/ 44 w 94"/>
                <a:gd name="T35" fmla="*/ 82 h 75"/>
                <a:gd name="T36" fmla="*/ 47 w 94"/>
                <a:gd name="T37" fmla="*/ 81 h 75"/>
                <a:gd name="T38" fmla="*/ 47 w 94"/>
                <a:gd name="T39" fmla="*/ 77 h 75"/>
                <a:gd name="T40" fmla="*/ 43 w 94"/>
                <a:gd name="T41" fmla="*/ 75 h 75"/>
                <a:gd name="T42" fmla="*/ 41 w 94"/>
                <a:gd name="T43" fmla="*/ 72 h 75"/>
                <a:gd name="T44" fmla="*/ 34 w 94"/>
                <a:gd name="T45" fmla="*/ 65 h 75"/>
                <a:gd name="T46" fmla="*/ 25 w 94"/>
                <a:gd name="T47" fmla="*/ 56 h 75"/>
                <a:gd name="T48" fmla="*/ 16 w 94"/>
                <a:gd name="T49" fmla="*/ 43 h 75"/>
                <a:gd name="T50" fmla="*/ 11 w 94"/>
                <a:gd name="T51" fmla="*/ 31 h 75"/>
                <a:gd name="T52" fmla="*/ 8 w 94"/>
                <a:gd name="T53" fmla="*/ 28 h 75"/>
                <a:gd name="T54" fmla="*/ 6 w 94"/>
                <a:gd name="T55" fmla="*/ 26 h 75"/>
                <a:gd name="T56" fmla="*/ 2 w 94"/>
                <a:gd name="T57" fmla="*/ 23 h 75"/>
                <a:gd name="T58" fmla="*/ 1 w 94"/>
                <a:gd name="T59" fmla="*/ 22 h 75"/>
                <a:gd name="T60" fmla="*/ 0 w 94"/>
                <a:gd name="T61" fmla="*/ 22 h 75"/>
                <a:gd name="T62" fmla="*/ 7 w 94"/>
                <a:gd name="T63" fmla="*/ 19 h 7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4"/>
                <a:gd name="T97" fmla="*/ 0 h 75"/>
                <a:gd name="T98" fmla="*/ 94 w 94"/>
                <a:gd name="T99" fmla="*/ 75 h 7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4" h="75">
                  <a:moveTo>
                    <a:pt x="6" y="16"/>
                  </a:moveTo>
                  <a:lnTo>
                    <a:pt x="18" y="6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64" y="4"/>
                  </a:lnTo>
                  <a:lnTo>
                    <a:pt x="78" y="12"/>
                  </a:lnTo>
                  <a:lnTo>
                    <a:pt x="91" y="19"/>
                  </a:lnTo>
                  <a:lnTo>
                    <a:pt x="94" y="24"/>
                  </a:lnTo>
                  <a:lnTo>
                    <a:pt x="91" y="30"/>
                  </a:lnTo>
                  <a:lnTo>
                    <a:pt x="89" y="35"/>
                  </a:lnTo>
                  <a:lnTo>
                    <a:pt x="85" y="40"/>
                  </a:lnTo>
                  <a:lnTo>
                    <a:pt x="77" y="53"/>
                  </a:lnTo>
                  <a:lnTo>
                    <a:pt x="66" y="65"/>
                  </a:lnTo>
                  <a:lnTo>
                    <a:pt x="54" y="75"/>
                  </a:lnTo>
                  <a:lnTo>
                    <a:pt x="36" y="72"/>
                  </a:lnTo>
                  <a:lnTo>
                    <a:pt x="37" y="72"/>
                  </a:lnTo>
                  <a:lnTo>
                    <a:pt x="37" y="71"/>
                  </a:lnTo>
                  <a:lnTo>
                    <a:pt x="38" y="70"/>
                  </a:lnTo>
                  <a:lnTo>
                    <a:pt x="40" y="69"/>
                  </a:lnTo>
                  <a:lnTo>
                    <a:pt x="40" y="66"/>
                  </a:lnTo>
                  <a:lnTo>
                    <a:pt x="37" y="64"/>
                  </a:lnTo>
                  <a:lnTo>
                    <a:pt x="35" y="61"/>
                  </a:lnTo>
                  <a:lnTo>
                    <a:pt x="29" y="55"/>
                  </a:lnTo>
                  <a:lnTo>
                    <a:pt x="21" y="48"/>
                  </a:lnTo>
                  <a:lnTo>
                    <a:pt x="14" y="37"/>
                  </a:lnTo>
                  <a:lnTo>
                    <a:pt x="9" y="26"/>
                  </a:lnTo>
                  <a:lnTo>
                    <a:pt x="7" y="24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6" y="16"/>
                  </a:lnTo>
                </a:path>
              </a:pathLst>
            </a:custGeom>
            <a:solidFill>
              <a:srgbClr val="87C1A1"/>
            </a:solidFill>
            <a:ln w="3175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15" name="Freeform 87"/>
            <p:cNvSpPr>
              <a:spLocks/>
            </p:cNvSpPr>
            <p:nvPr/>
          </p:nvSpPr>
          <p:spPr bwMode="gray">
            <a:xfrm>
              <a:off x="1852" y="2282"/>
              <a:ext cx="341" cy="179"/>
            </a:xfrm>
            <a:custGeom>
              <a:avLst/>
              <a:gdLst>
                <a:gd name="T0" fmla="*/ 32 w 292"/>
                <a:gd name="T1" fmla="*/ 11 h 153"/>
                <a:gd name="T2" fmla="*/ 41 w 292"/>
                <a:gd name="T3" fmla="*/ 7 h 153"/>
                <a:gd name="T4" fmla="*/ 49 w 292"/>
                <a:gd name="T5" fmla="*/ 16 h 153"/>
                <a:gd name="T6" fmla="*/ 54 w 292"/>
                <a:gd name="T7" fmla="*/ 8 h 153"/>
                <a:gd name="T8" fmla="*/ 62 w 292"/>
                <a:gd name="T9" fmla="*/ 2 h 153"/>
                <a:gd name="T10" fmla="*/ 90 w 292"/>
                <a:gd name="T11" fmla="*/ 13 h 153"/>
                <a:gd name="T12" fmla="*/ 134 w 292"/>
                <a:gd name="T13" fmla="*/ 42 h 153"/>
                <a:gd name="T14" fmla="*/ 145 w 292"/>
                <a:gd name="T15" fmla="*/ 56 h 153"/>
                <a:gd name="T16" fmla="*/ 154 w 292"/>
                <a:gd name="T17" fmla="*/ 58 h 153"/>
                <a:gd name="T18" fmla="*/ 159 w 292"/>
                <a:gd name="T19" fmla="*/ 49 h 153"/>
                <a:gd name="T20" fmla="*/ 167 w 292"/>
                <a:gd name="T21" fmla="*/ 53 h 153"/>
                <a:gd name="T22" fmla="*/ 173 w 292"/>
                <a:gd name="T23" fmla="*/ 70 h 153"/>
                <a:gd name="T24" fmla="*/ 183 w 292"/>
                <a:gd name="T25" fmla="*/ 76 h 153"/>
                <a:gd name="T26" fmla="*/ 195 w 292"/>
                <a:gd name="T27" fmla="*/ 80 h 153"/>
                <a:gd name="T28" fmla="*/ 208 w 292"/>
                <a:gd name="T29" fmla="*/ 78 h 153"/>
                <a:gd name="T30" fmla="*/ 215 w 292"/>
                <a:gd name="T31" fmla="*/ 91 h 153"/>
                <a:gd name="T32" fmla="*/ 223 w 292"/>
                <a:gd name="T33" fmla="*/ 92 h 153"/>
                <a:gd name="T34" fmla="*/ 235 w 292"/>
                <a:gd name="T35" fmla="*/ 97 h 153"/>
                <a:gd name="T36" fmla="*/ 242 w 292"/>
                <a:gd name="T37" fmla="*/ 101 h 153"/>
                <a:gd name="T38" fmla="*/ 250 w 292"/>
                <a:gd name="T39" fmla="*/ 104 h 153"/>
                <a:gd name="T40" fmla="*/ 263 w 292"/>
                <a:gd name="T41" fmla="*/ 106 h 153"/>
                <a:gd name="T42" fmla="*/ 266 w 292"/>
                <a:gd name="T43" fmla="*/ 104 h 153"/>
                <a:gd name="T44" fmla="*/ 295 w 292"/>
                <a:gd name="T45" fmla="*/ 111 h 153"/>
                <a:gd name="T46" fmla="*/ 340 w 292"/>
                <a:gd name="T47" fmla="*/ 117 h 153"/>
                <a:gd name="T48" fmla="*/ 335 w 292"/>
                <a:gd name="T49" fmla="*/ 126 h 153"/>
                <a:gd name="T50" fmla="*/ 332 w 292"/>
                <a:gd name="T51" fmla="*/ 145 h 153"/>
                <a:gd name="T52" fmla="*/ 335 w 292"/>
                <a:gd name="T53" fmla="*/ 161 h 153"/>
                <a:gd name="T54" fmla="*/ 335 w 292"/>
                <a:gd name="T55" fmla="*/ 173 h 153"/>
                <a:gd name="T56" fmla="*/ 327 w 292"/>
                <a:gd name="T57" fmla="*/ 179 h 153"/>
                <a:gd name="T58" fmla="*/ 283 w 292"/>
                <a:gd name="T59" fmla="*/ 175 h 153"/>
                <a:gd name="T60" fmla="*/ 276 w 292"/>
                <a:gd name="T61" fmla="*/ 179 h 153"/>
                <a:gd name="T62" fmla="*/ 259 w 292"/>
                <a:gd name="T63" fmla="*/ 174 h 153"/>
                <a:gd name="T64" fmla="*/ 255 w 292"/>
                <a:gd name="T65" fmla="*/ 170 h 153"/>
                <a:gd name="T66" fmla="*/ 235 w 292"/>
                <a:gd name="T67" fmla="*/ 172 h 153"/>
                <a:gd name="T68" fmla="*/ 227 w 292"/>
                <a:gd name="T69" fmla="*/ 161 h 153"/>
                <a:gd name="T70" fmla="*/ 215 w 292"/>
                <a:gd name="T71" fmla="*/ 165 h 153"/>
                <a:gd name="T72" fmla="*/ 206 w 292"/>
                <a:gd name="T73" fmla="*/ 159 h 153"/>
                <a:gd name="T74" fmla="*/ 196 w 292"/>
                <a:gd name="T75" fmla="*/ 152 h 153"/>
                <a:gd name="T76" fmla="*/ 190 w 292"/>
                <a:gd name="T77" fmla="*/ 151 h 153"/>
                <a:gd name="T78" fmla="*/ 188 w 292"/>
                <a:gd name="T79" fmla="*/ 143 h 153"/>
                <a:gd name="T80" fmla="*/ 179 w 292"/>
                <a:gd name="T81" fmla="*/ 136 h 153"/>
                <a:gd name="T82" fmla="*/ 139 w 292"/>
                <a:gd name="T83" fmla="*/ 135 h 153"/>
                <a:gd name="T84" fmla="*/ 132 w 292"/>
                <a:gd name="T85" fmla="*/ 138 h 153"/>
                <a:gd name="T86" fmla="*/ 127 w 292"/>
                <a:gd name="T87" fmla="*/ 135 h 153"/>
                <a:gd name="T88" fmla="*/ 112 w 292"/>
                <a:gd name="T89" fmla="*/ 126 h 153"/>
                <a:gd name="T90" fmla="*/ 93 w 292"/>
                <a:gd name="T91" fmla="*/ 119 h 153"/>
                <a:gd name="T92" fmla="*/ 79 w 292"/>
                <a:gd name="T93" fmla="*/ 112 h 153"/>
                <a:gd name="T94" fmla="*/ 64 w 292"/>
                <a:gd name="T95" fmla="*/ 110 h 153"/>
                <a:gd name="T96" fmla="*/ 36 w 292"/>
                <a:gd name="T97" fmla="*/ 90 h 153"/>
                <a:gd name="T98" fmla="*/ 28 w 292"/>
                <a:gd name="T99" fmla="*/ 83 h 153"/>
                <a:gd name="T100" fmla="*/ 16 w 292"/>
                <a:gd name="T101" fmla="*/ 84 h 153"/>
                <a:gd name="T102" fmla="*/ 0 w 292"/>
                <a:gd name="T103" fmla="*/ 69 h 153"/>
                <a:gd name="T104" fmla="*/ 2 w 292"/>
                <a:gd name="T105" fmla="*/ 58 h 153"/>
                <a:gd name="T106" fmla="*/ 6 w 292"/>
                <a:gd name="T107" fmla="*/ 43 h 153"/>
                <a:gd name="T108" fmla="*/ 9 w 292"/>
                <a:gd name="T109" fmla="*/ 28 h 153"/>
                <a:gd name="T110" fmla="*/ 23 w 292"/>
                <a:gd name="T111" fmla="*/ 21 h 1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92"/>
                <a:gd name="T169" fmla="*/ 0 h 153"/>
                <a:gd name="T170" fmla="*/ 292 w 292"/>
                <a:gd name="T171" fmla="*/ 153 h 1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92" h="153">
                  <a:moveTo>
                    <a:pt x="20" y="18"/>
                  </a:moveTo>
                  <a:lnTo>
                    <a:pt x="23" y="15"/>
                  </a:lnTo>
                  <a:lnTo>
                    <a:pt x="25" y="12"/>
                  </a:lnTo>
                  <a:lnTo>
                    <a:pt x="27" y="9"/>
                  </a:lnTo>
                  <a:lnTo>
                    <a:pt x="30" y="6"/>
                  </a:lnTo>
                  <a:lnTo>
                    <a:pt x="31" y="5"/>
                  </a:lnTo>
                  <a:lnTo>
                    <a:pt x="34" y="5"/>
                  </a:lnTo>
                  <a:lnTo>
                    <a:pt x="35" y="6"/>
                  </a:lnTo>
                  <a:lnTo>
                    <a:pt x="37" y="7"/>
                  </a:lnTo>
                  <a:lnTo>
                    <a:pt x="38" y="9"/>
                  </a:lnTo>
                  <a:lnTo>
                    <a:pt x="40" y="12"/>
                  </a:lnTo>
                  <a:lnTo>
                    <a:pt x="42" y="14"/>
                  </a:lnTo>
                  <a:lnTo>
                    <a:pt x="43" y="15"/>
                  </a:lnTo>
                  <a:lnTo>
                    <a:pt x="43" y="12"/>
                  </a:lnTo>
                  <a:lnTo>
                    <a:pt x="44" y="8"/>
                  </a:lnTo>
                  <a:lnTo>
                    <a:pt x="46" y="7"/>
                  </a:lnTo>
                  <a:lnTo>
                    <a:pt x="47" y="6"/>
                  </a:lnTo>
                  <a:lnTo>
                    <a:pt x="49" y="5"/>
                  </a:lnTo>
                  <a:lnTo>
                    <a:pt x="52" y="3"/>
                  </a:lnTo>
                  <a:lnTo>
                    <a:pt x="53" y="2"/>
                  </a:lnTo>
                  <a:lnTo>
                    <a:pt x="55" y="1"/>
                  </a:lnTo>
                  <a:lnTo>
                    <a:pt x="59" y="0"/>
                  </a:lnTo>
                  <a:lnTo>
                    <a:pt x="61" y="1"/>
                  </a:lnTo>
                  <a:lnTo>
                    <a:pt x="77" y="11"/>
                  </a:lnTo>
                  <a:lnTo>
                    <a:pt x="92" y="20"/>
                  </a:lnTo>
                  <a:lnTo>
                    <a:pt x="102" y="24"/>
                  </a:lnTo>
                  <a:lnTo>
                    <a:pt x="109" y="29"/>
                  </a:lnTo>
                  <a:lnTo>
                    <a:pt x="115" y="36"/>
                  </a:lnTo>
                  <a:lnTo>
                    <a:pt x="118" y="38"/>
                  </a:lnTo>
                  <a:lnTo>
                    <a:pt x="119" y="42"/>
                  </a:lnTo>
                  <a:lnTo>
                    <a:pt x="121" y="45"/>
                  </a:lnTo>
                  <a:lnTo>
                    <a:pt x="124" y="48"/>
                  </a:lnTo>
                  <a:lnTo>
                    <a:pt x="126" y="50"/>
                  </a:lnTo>
                  <a:lnTo>
                    <a:pt x="129" y="52"/>
                  </a:lnTo>
                  <a:lnTo>
                    <a:pt x="131" y="52"/>
                  </a:lnTo>
                  <a:lnTo>
                    <a:pt x="132" y="50"/>
                  </a:lnTo>
                  <a:lnTo>
                    <a:pt x="133" y="48"/>
                  </a:lnTo>
                  <a:lnTo>
                    <a:pt x="135" y="45"/>
                  </a:lnTo>
                  <a:lnTo>
                    <a:pt x="136" y="44"/>
                  </a:lnTo>
                  <a:lnTo>
                    <a:pt x="136" y="42"/>
                  </a:lnTo>
                  <a:lnTo>
                    <a:pt x="137" y="41"/>
                  </a:lnTo>
                  <a:lnTo>
                    <a:pt x="139" y="42"/>
                  </a:lnTo>
                  <a:lnTo>
                    <a:pt x="141" y="43"/>
                  </a:lnTo>
                  <a:lnTo>
                    <a:pt x="143" y="45"/>
                  </a:lnTo>
                  <a:lnTo>
                    <a:pt x="144" y="49"/>
                  </a:lnTo>
                  <a:lnTo>
                    <a:pt x="145" y="53"/>
                  </a:lnTo>
                  <a:lnTo>
                    <a:pt x="147" y="56"/>
                  </a:lnTo>
                  <a:lnTo>
                    <a:pt x="148" y="60"/>
                  </a:lnTo>
                  <a:lnTo>
                    <a:pt x="150" y="62"/>
                  </a:lnTo>
                  <a:lnTo>
                    <a:pt x="151" y="64"/>
                  </a:lnTo>
                  <a:lnTo>
                    <a:pt x="155" y="64"/>
                  </a:lnTo>
                  <a:lnTo>
                    <a:pt x="157" y="65"/>
                  </a:lnTo>
                  <a:lnTo>
                    <a:pt x="160" y="66"/>
                  </a:lnTo>
                  <a:lnTo>
                    <a:pt x="162" y="67"/>
                  </a:lnTo>
                  <a:lnTo>
                    <a:pt x="165" y="68"/>
                  </a:lnTo>
                  <a:lnTo>
                    <a:pt x="167" y="68"/>
                  </a:lnTo>
                  <a:lnTo>
                    <a:pt x="169" y="68"/>
                  </a:lnTo>
                  <a:lnTo>
                    <a:pt x="173" y="67"/>
                  </a:lnTo>
                  <a:lnTo>
                    <a:pt x="176" y="67"/>
                  </a:lnTo>
                  <a:lnTo>
                    <a:pt x="178" y="67"/>
                  </a:lnTo>
                  <a:lnTo>
                    <a:pt x="180" y="70"/>
                  </a:lnTo>
                  <a:lnTo>
                    <a:pt x="182" y="72"/>
                  </a:lnTo>
                  <a:lnTo>
                    <a:pt x="183" y="74"/>
                  </a:lnTo>
                  <a:lnTo>
                    <a:pt x="184" y="78"/>
                  </a:lnTo>
                  <a:lnTo>
                    <a:pt x="186" y="79"/>
                  </a:lnTo>
                  <a:lnTo>
                    <a:pt x="188" y="80"/>
                  </a:lnTo>
                  <a:lnTo>
                    <a:pt x="189" y="79"/>
                  </a:lnTo>
                  <a:lnTo>
                    <a:pt x="191" y="79"/>
                  </a:lnTo>
                  <a:lnTo>
                    <a:pt x="194" y="78"/>
                  </a:lnTo>
                  <a:lnTo>
                    <a:pt x="196" y="79"/>
                  </a:lnTo>
                  <a:lnTo>
                    <a:pt x="198" y="82"/>
                  </a:lnTo>
                  <a:lnTo>
                    <a:pt x="201" y="83"/>
                  </a:lnTo>
                  <a:lnTo>
                    <a:pt x="203" y="84"/>
                  </a:lnTo>
                  <a:lnTo>
                    <a:pt x="206" y="83"/>
                  </a:lnTo>
                  <a:lnTo>
                    <a:pt x="207" y="85"/>
                  </a:lnTo>
                  <a:lnTo>
                    <a:pt x="207" y="86"/>
                  </a:lnTo>
                  <a:lnTo>
                    <a:pt x="208" y="89"/>
                  </a:lnTo>
                  <a:lnTo>
                    <a:pt x="210" y="90"/>
                  </a:lnTo>
                  <a:lnTo>
                    <a:pt x="212" y="89"/>
                  </a:lnTo>
                  <a:lnTo>
                    <a:pt x="214" y="89"/>
                  </a:lnTo>
                  <a:lnTo>
                    <a:pt x="218" y="89"/>
                  </a:lnTo>
                  <a:lnTo>
                    <a:pt x="220" y="90"/>
                  </a:lnTo>
                  <a:lnTo>
                    <a:pt x="222" y="91"/>
                  </a:lnTo>
                  <a:lnTo>
                    <a:pt x="225" y="91"/>
                  </a:lnTo>
                  <a:lnTo>
                    <a:pt x="227" y="90"/>
                  </a:lnTo>
                  <a:lnTo>
                    <a:pt x="228" y="90"/>
                  </a:lnTo>
                  <a:lnTo>
                    <a:pt x="228" y="89"/>
                  </a:lnTo>
                  <a:lnTo>
                    <a:pt x="230" y="88"/>
                  </a:lnTo>
                  <a:lnTo>
                    <a:pt x="238" y="88"/>
                  </a:lnTo>
                  <a:lnTo>
                    <a:pt x="245" y="90"/>
                  </a:lnTo>
                  <a:lnTo>
                    <a:pt x="253" y="95"/>
                  </a:lnTo>
                  <a:lnTo>
                    <a:pt x="265" y="97"/>
                  </a:lnTo>
                  <a:lnTo>
                    <a:pt x="278" y="97"/>
                  </a:lnTo>
                  <a:lnTo>
                    <a:pt x="292" y="96"/>
                  </a:lnTo>
                  <a:lnTo>
                    <a:pt x="291" y="100"/>
                  </a:lnTo>
                  <a:lnTo>
                    <a:pt x="291" y="102"/>
                  </a:lnTo>
                  <a:lnTo>
                    <a:pt x="292" y="106"/>
                  </a:lnTo>
                  <a:lnTo>
                    <a:pt x="290" y="107"/>
                  </a:lnTo>
                  <a:lnTo>
                    <a:pt x="287" y="108"/>
                  </a:lnTo>
                  <a:lnTo>
                    <a:pt x="285" y="109"/>
                  </a:lnTo>
                  <a:lnTo>
                    <a:pt x="284" y="110"/>
                  </a:lnTo>
                  <a:lnTo>
                    <a:pt x="284" y="118"/>
                  </a:lnTo>
                  <a:lnTo>
                    <a:pt x="284" y="124"/>
                  </a:lnTo>
                  <a:lnTo>
                    <a:pt x="284" y="130"/>
                  </a:lnTo>
                  <a:lnTo>
                    <a:pt x="285" y="132"/>
                  </a:lnTo>
                  <a:lnTo>
                    <a:pt x="286" y="135"/>
                  </a:lnTo>
                  <a:lnTo>
                    <a:pt x="287" y="138"/>
                  </a:lnTo>
                  <a:lnTo>
                    <a:pt x="289" y="142"/>
                  </a:lnTo>
                  <a:lnTo>
                    <a:pt x="289" y="144"/>
                  </a:lnTo>
                  <a:lnTo>
                    <a:pt x="289" y="145"/>
                  </a:lnTo>
                  <a:lnTo>
                    <a:pt x="287" y="148"/>
                  </a:lnTo>
                  <a:lnTo>
                    <a:pt x="287" y="150"/>
                  </a:lnTo>
                  <a:lnTo>
                    <a:pt x="286" y="151"/>
                  </a:lnTo>
                  <a:lnTo>
                    <a:pt x="285" y="151"/>
                  </a:lnTo>
                  <a:lnTo>
                    <a:pt x="280" y="153"/>
                  </a:lnTo>
                  <a:lnTo>
                    <a:pt x="277" y="153"/>
                  </a:lnTo>
                  <a:lnTo>
                    <a:pt x="272" y="153"/>
                  </a:lnTo>
                  <a:lnTo>
                    <a:pt x="257" y="151"/>
                  </a:lnTo>
                  <a:lnTo>
                    <a:pt x="242" y="150"/>
                  </a:lnTo>
                  <a:lnTo>
                    <a:pt x="242" y="151"/>
                  </a:lnTo>
                  <a:lnTo>
                    <a:pt x="240" y="151"/>
                  </a:lnTo>
                  <a:lnTo>
                    <a:pt x="238" y="153"/>
                  </a:lnTo>
                  <a:lnTo>
                    <a:pt x="236" y="153"/>
                  </a:lnTo>
                  <a:lnTo>
                    <a:pt x="232" y="153"/>
                  </a:lnTo>
                  <a:lnTo>
                    <a:pt x="228" y="153"/>
                  </a:lnTo>
                  <a:lnTo>
                    <a:pt x="225" y="151"/>
                  </a:lnTo>
                  <a:lnTo>
                    <a:pt x="222" y="149"/>
                  </a:lnTo>
                  <a:lnTo>
                    <a:pt x="222" y="148"/>
                  </a:lnTo>
                  <a:lnTo>
                    <a:pt x="222" y="147"/>
                  </a:lnTo>
                  <a:lnTo>
                    <a:pt x="218" y="145"/>
                  </a:lnTo>
                  <a:lnTo>
                    <a:pt x="213" y="145"/>
                  </a:lnTo>
                  <a:lnTo>
                    <a:pt x="208" y="147"/>
                  </a:lnTo>
                  <a:lnTo>
                    <a:pt x="203" y="147"/>
                  </a:lnTo>
                  <a:lnTo>
                    <a:pt x="201" y="147"/>
                  </a:lnTo>
                  <a:lnTo>
                    <a:pt x="200" y="144"/>
                  </a:lnTo>
                  <a:lnTo>
                    <a:pt x="197" y="142"/>
                  </a:lnTo>
                  <a:lnTo>
                    <a:pt x="195" y="139"/>
                  </a:lnTo>
                  <a:lnTo>
                    <a:pt x="194" y="138"/>
                  </a:lnTo>
                  <a:lnTo>
                    <a:pt x="191" y="138"/>
                  </a:lnTo>
                  <a:lnTo>
                    <a:pt x="189" y="139"/>
                  </a:lnTo>
                  <a:lnTo>
                    <a:pt x="186" y="141"/>
                  </a:lnTo>
                  <a:lnTo>
                    <a:pt x="184" y="141"/>
                  </a:lnTo>
                  <a:lnTo>
                    <a:pt x="182" y="141"/>
                  </a:lnTo>
                  <a:lnTo>
                    <a:pt x="179" y="139"/>
                  </a:lnTo>
                  <a:lnTo>
                    <a:pt x="177" y="138"/>
                  </a:lnTo>
                  <a:lnTo>
                    <a:pt x="176" y="136"/>
                  </a:lnTo>
                  <a:lnTo>
                    <a:pt x="174" y="135"/>
                  </a:lnTo>
                  <a:lnTo>
                    <a:pt x="172" y="132"/>
                  </a:lnTo>
                  <a:lnTo>
                    <a:pt x="171" y="131"/>
                  </a:lnTo>
                  <a:lnTo>
                    <a:pt x="168" y="130"/>
                  </a:lnTo>
                  <a:lnTo>
                    <a:pt x="167" y="130"/>
                  </a:lnTo>
                  <a:lnTo>
                    <a:pt x="166" y="130"/>
                  </a:lnTo>
                  <a:lnTo>
                    <a:pt x="165" y="130"/>
                  </a:lnTo>
                  <a:lnTo>
                    <a:pt x="163" y="129"/>
                  </a:lnTo>
                  <a:lnTo>
                    <a:pt x="162" y="127"/>
                  </a:lnTo>
                  <a:lnTo>
                    <a:pt x="161" y="126"/>
                  </a:lnTo>
                  <a:lnTo>
                    <a:pt x="161" y="124"/>
                  </a:lnTo>
                  <a:lnTo>
                    <a:pt x="161" y="122"/>
                  </a:lnTo>
                  <a:lnTo>
                    <a:pt x="161" y="120"/>
                  </a:lnTo>
                  <a:lnTo>
                    <a:pt x="160" y="119"/>
                  </a:lnTo>
                  <a:lnTo>
                    <a:pt x="156" y="118"/>
                  </a:lnTo>
                  <a:lnTo>
                    <a:pt x="153" y="116"/>
                  </a:lnTo>
                  <a:lnTo>
                    <a:pt x="149" y="115"/>
                  </a:lnTo>
                  <a:lnTo>
                    <a:pt x="135" y="113"/>
                  </a:lnTo>
                  <a:lnTo>
                    <a:pt x="119" y="113"/>
                  </a:lnTo>
                  <a:lnTo>
                    <a:pt x="119" y="115"/>
                  </a:lnTo>
                  <a:lnTo>
                    <a:pt x="118" y="116"/>
                  </a:lnTo>
                  <a:lnTo>
                    <a:pt x="117" y="118"/>
                  </a:lnTo>
                  <a:lnTo>
                    <a:pt x="115" y="118"/>
                  </a:lnTo>
                  <a:lnTo>
                    <a:pt x="113" y="118"/>
                  </a:lnTo>
                  <a:lnTo>
                    <a:pt x="111" y="118"/>
                  </a:lnTo>
                  <a:lnTo>
                    <a:pt x="111" y="116"/>
                  </a:lnTo>
                  <a:lnTo>
                    <a:pt x="109" y="115"/>
                  </a:lnTo>
                  <a:lnTo>
                    <a:pt x="109" y="114"/>
                  </a:lnTo>
                  <a:lnTo>
                    <a:pt x="108" y="113"/>
                  </a:lnTo>
                  <a:lnTo>
                    <a:pt x="102" y="112"/>
                  </a:lnTo>
                  <a:lnTo>
                    <a:pt x="96" y="108"/>
                  </a:lnTo>
                  <a:lnTo>
                    <a:pt x="91" y="104"/>
                  </a:lnTo>
                  <a:lnTo>
                    <a:pt x="85" y="102"/>
                  </a:lnTo>
                  <a:lnTo>
                    <a:pt x="83" y="102"/>
                  </a:lnTo>
                  <a:lnTo>
                    <a:pt x="80" y="102"/>
                  </a:lnTo>
                  <a:lnTo>
                    <a:pt x="78" y="101"/>
                  </a:lnTo>
                  <a:lnTo>
                    <a:pt x="77" y="101"/>
                  </a:lnTo>
                  <a:lnTo>
                    <a:pt x="72" y="98"/>
                  </a:lnTo>
                  <a:lnTo>
                    <a:pt x="68" y="96"/>
                  </a:lnTo>
                  <a:lnTo>
                    <a:pt x="66" y="95"/>
                  </a:lnTo>
                  <a:lnTo>
                    <a:pt x="62" y="95"/>
                  </a:lnTo>
                  <a:lnTo>
                    <a:pt x="59" y="95"/>
                  </a:lnTo>
                  <a:lnTo>
                    <a:pt x="55" y="94"/>
                  </a:lnTo>
                  <a:lnTo>
                    <a:pt x="46" y="86"/>
                  </a:lnTo>
                  <a:lnTo>
                    <a:pt x="36" y="78"/>
                  </a:lnTo>
                  <a:lnTo>
                    <a:pt x="34" y="77"/>
                  </a:lnTo>
                  <a:lnTo>
                    <a:pt x="31" y="77"/>
                  </a:lnTo>
                  <a:lnTo>
                    <a:pt x="29" y="77"/>
                  </a:lnTo>
                  <a:lnTo>
                    <a:pt x="27" y="77"/>
                  </a:lnTo>
                  <a:lnTo>
                    <a:pt x="26" y="73"/>
                  </a:lnTo>
                  <a:lnTo>
                    <a:pt x="24" y="71"/>
                  </a:lnTo>
                  <a:lnTo>
                    <a:pt x="23" y="70"/>
                  </a:lnTo>
                  <a:lnTo>
                    <a:pt x="21" y="70"/>
                  </a:lnTo>
                  <a:lnTo>
                    <a:pt x="20" y="70"/>
                  </a:lnTo>
                  <a:lnTo>
                    <a:pt x="14" y="72"/>
                  </a:lnTo>
                  <a:lnTo>
                    <a:pt x="9" y="68"/>
                  </a:lnTo>
                  <a:lnTo>
                    <a:pt x="5" y="64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6"/>
                  </a:lnTo>
                  <a:lnTo>
                    <a:pt x="0" y="55"/>
                  </a:lnTo>
                  <a:lnTo>
                    <a:pt x="1" y="53"/>
                  </a:lnTo>
                  <a:lnTo>
                    <a:pt x="2" y="50"/>
                  </a:lnTo>
                  <a:lnTo>
                    <a:pt x="3" y="48"/>
                  </a:lnTo>
                  <a:lnTo>
                    <a:pt x="5" y="44"/>
                  </a:lnTo>
                  <a:lnTo>
                    <a:pt x="5" y="41"/>
                  </a:lnTo>
                  <a:lnTo>
                    <a:pt x="5" y="37"/>
                  </a:lnTo>
                  <a:lnTo>
                    <a:pt x="5" y="33"/>
                  </a:lnTo>
                  <a:lnTo>
                    <a:pt x="5" y="30"/>
                  </a:lnTo>
                  <a:lnTo>
                    <a:pt x="6" y="26"/>
                  </a:lnTo>
                  <a:lnTo>
                    <a:pt x="8" y="24"/>
                  </a:lnTo>
                  <a:lnTo>
                    <a:pt x="11" y="23"/>
                  </a:lnTo>
                  <a:lnTo>
                    <a:pt x="14" y="21"/>
                  </a:lnTo>
                  <a:lnTo>
                    <a:pt x="17" y="19"/>
                  </a:lnTo>
                  <a:lnTo>
                    <a:pt x="20" y="18"/>
                  </a:lnTo>
                  <a:close/>
                </a:path>
              </a:pathLst>
            </a:custGeom>
            <a:solidFill>
              <a:srgbClr val="87C1A1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16" name="Freeform 88"/>
            <p:cNvSpPr>
              <a:spLocks/>
            </p:cNvSpPr>
            <p:nvPr/>
          </p:nvSpPr>
          <p:spPr bwMode="gray">
            <a:xfrm>
              <a:off x="2209" y="2373"/>
              <a:ext cx="135" cy="77"/>
            </a:xfrm>
            <a:custGeom>
              <a:avLst/>
              <a:gdLst>
                <a:gd name="T0" fmla="*/ 0 w 116"/>
                <a:gd name="T1" fmla="*/ 50 h 66"/>
                <a:gd name="T2" fmla="*/ 5 w 116"/>
                <a:gd name="T3" fmla="*/ 47 h 66"/>
                <a:gd name="T4" fmla="*/ 7 w 116"/>
                <a:gd name="T5" fmla="*/ 43 h 66"/>
                <a:gd name="T6" fmla="*/ 10 w 116"/>
                <a:gd name="T7" fmla="*/ 37 h 66"/>
                <a:gd name="T8" fmla="*/ 14 w 116"/>
                <a:gd name="T9" fmla="*/ 35 h 66"/>
                <a:gd name="T10" fmla="*/ 19 w 116"/>
                <a:gd name="T11" fmla="*/ 30 h 66"/>
                <a:gd name="T12" fmla="*/ 22 w 116"/>
                <a:gd name="T13" fmla="*/ 27 h 66"/>
                <a:gd name="T14" fmla="*/ 22 w 116"/>
                <a:gd name="T15" fmla="*/ 23 h 66"/>
                <a:gd name="T16" fmla="*/ 26 w 116"/>
                <a:gd name="T17" fmla="*/ 21 h 66"/>
                <a:gd name="T18" fmla="*/ 30 w 116"/>
                <a:gd name="T19" fmla="*/ 16 h 66"/>
                <a:gd name="T20" fmla="*/ 34 w 116"/>
                <a:gd name="T21" fmla="*/ 12 h 66"/>
                <a:gd name="T22" fmla="*/ 41 w 116"/>
                <a:gd name="T23" fmla="*/ 6 h 66"/>
                <a:gd name="T24" fmla="*/ 48 w 116"/>
                <a:gd name="T25" fmla="*/ 1 h 66"/>
                <a:gd name="T26" fmla="*/ 52 w 116"/>
                <a:gd name="T27" fmla="*/ 1 h 66"/>
                <a:gd name="T28" fmla="*/ 55 w 116"/>
                <a:gd name="T29" fmla="*/ 1 h 66"/>
                <a:gd name="T30" fmla="*/ 57 w 116"/>
                <a:gd name="T31" fmla="*/ 2 h 66"/>
                <a:gd name="T32" fmla="*/ 58 w 116"/>
                <a:gd name="T33" fmla="*/ 5 h 66"/>
                <a:gd name="T34" fmla="*/ 62 w 116"/>
                <a:gd name="T35" fmla="*/ 2 h 66"/>
                <a:gd name="T36" fmla="*/ 65 w 116"/>
                <a:gd name="T37" fmla="*/ 5 h 66"/>
                <a:gd name="T38" fmla="*/ 69 w 116"/>
                <a:gd name="T39" fmla="*/ 8 h 66"/>
                <a:gd name="T40" fmla="*/ 73 w 116"/>
                <a:gd name="T41" fmla="*/ 9 h 66"/>
                <a:gd name="T42" fmla="*/ 93 w 116"/>
                <a:gd name="T43" fmla="*/ 14 h 66"/>
                <a:gd name="T44" fmla="*/ 100 w 116"/>
                <a:gd name="T45" fmla="*/ 14 h 66"/>
                <a:gd name="T46" fmla="*/ 107 w 116"/>
                <a:gd name="T47" fmla="*/ 13 h 66"/>
                <a:gd name="T48" fmla="*/ 114 w 116"/>
                <a:gd name="T49" fmla="*/ 15 h 66"/>
                <a:gd name="T50" fmla="*/ 120 w 116"/>
                <a:gd name="T51" fmla="*/ 23 h 66"/>
                <a:gd name="T52" fmla="*/ 126 w 116"/>
                <a:gd name="T53" fmla="*/ 33 h 66"/>
                <a:gd name="T54" fmla="*/ 123 w 116"/>
                <a:gd name="T55" fmla="*/ 34 h 66"/>
                <a:gd name="T56" fmla="*/ 123 w 116"/>
                <a:gd name="T57" fmla="*/ 35 h 66"/>
                <a:gd name="T58" fmla="*/ 122 w 116"/>
                <a:gd name="T59" fmla="*/ 36 h 66"/>
                <a:gd name="T60" fmla="*/ 130 w 116"/>
                <a:gd name="T61" fmla="*/ 47 h 66"/>
                <a:gd name="T62" fmla="*/ 135 w 116"/>
                <a:gd name="T63" fmla="*/ 68 h 66"/>
                <a:gd name="T64" fmla="*/ 129 w 116"/>
                <a:gd name="T65" fmla="*/ 75 h 66"/>
                <a:gd name="T66" fmla="*/ 119 w 116"/>
                <a:gd name="T67" fmla="*/ 76 h 66"/>
                <a:gd name="T68" fmla="*/ 114 w 116"/>
                <a:gd name="T69" fmla="*/ 75 h 66"/>
                <a:gd name="T70" fmla="*/ 112 w 116"/>
                <a:gd name="T71" fmla="*/ 75 h 66"/>
                <a:gd name="T72" fmla="*/ 107 w 116"/>
                <a:gd name="T73" fmla="*/ 76 h 66"/>
                <a:gd name="T74" fmla="*/ 86 w 116"/>
                <a:gd name="T75" fmla="*/ 76 h 66"/>
                <a:gd name="T76" fmla="*/ 59 w 116"/>
                <a:gd name="T77" fmla="*/ 77 h 66"/>
                <a:gd name="T78" fmla="*/ 41 w 116"/>
                <a:gd name="T79" fmla="*/ 76 h 66"/>
                <a:gd name="T80" fmla="*/ 29 w 116"/>
                <a:gd name="T81" fmla="*/ 76 h 66"/>
                <a:gd name="T82" fmla="*/ 23 w 116"/>
                <a:gd name="T83" fmla="*/ 76 h 66"/>
                <a:gd name="T84" fmla="*/ 16 w 116"/>
                <a:gd name="T85" fmla="*/ 71 h 66"/>
                <a:gd name="T86" fmla="*/ 10 w 116"/>
                <a:gd name="T87" fmla="*/ 68 h 66"/>
                <a:gd name="T88" fmla="*/ 3 w 116"/>
                <a:gd name="T89" fmla="*/ 64 h 66"/>
                <a:gd name="T90" fmla="*/ 3 w 116"/>
                <a:gd name="T91" fmla="*/ 61 h 66"/>
                <a:gd name="T92" fmla="*/ 0 w 116"/>
                <a:gd name="T93" fmla="*/ 56 h 6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6"/>
                <a:gd name="T142" fmla="*/ 0 h 66"/>
                <a:gd name="T143" fmla="*/ 116 w 116"/>
                <a:gd name="T144" fmla="*/ 66 h 6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6" h="66">
                  <a:moveTo>
                    <a:pt x="0" y="46"/>
                  </a:moveTo>
                  <a:lnTo>
                    <a:pt x="0" y="43"/>
                  </a:lnTo>
                  <a:lnTo>
                    <a:pt x="2" y="41"/>
                  </a:lnTo>
                  <a:lnTo>
                    <a:pt x="4" y="40"/>
                  </a:lnTo>
                  <a:lnTo>
                    <a:pt x="5" y="38"/>
                  </a:lnTo>
                  <a:lnTo>
                    <a:pt x="6" y="37"/>
                  </a:lnTo>
                  <a:lnTo>
                    <a:pt x="8" y="35"/>
                  </a:lnTo>
                  <a:lnTo>
                    <a:pt x="9" y="32"/>
                  </a:lnTo>
                  <a:lnTo>
                    <a:pt x="10" y="31"/>
                  </a:lnTo>
                  <a:lnTo>
                    <a:pt x="12" y="30"/>
                  </a:lnTo>
                  <a:lnTo>
                    <a:pt x="15" y="29"/>
                  </a:lnTo>
                  <a:lnTo>
                    <a:pt x="16" y="26"/>
                  </a:lnTo>
                  <a:lnTo>
                    <a:pt x="17" y="25"/>
                  </a:lnTo>
                  <a:lnTo>
                    <a:pt x="19" y="23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6" y="14"/>
                  </a:lnTo>
                  <a:lnTo>
                    <a:pt x="27" y="12"/>
                  </a:lnTo>
                  <a:lnTo>
                    <a:pt x="29" y="10"/>
                  </a:lnTo>
                  <a:lnTo>
                    <a:pt x="32" y="7"/>
                  </a:lnTo>
                  <a:lnTo>
                    <a:pt x="35" y="5"/>
                  </a:lnTo>
                  <a:lnTo>
                    <a:pt x="38" y="4"/>
                  </a:lnTo>
                  <a:lnTo>
                    <a:pt x="41" y="1"/>
                  </a:lnTo>
                  <a:lnTo>
                    <a:pt x="45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50" y="4"/>
                  </a:lnTo>
                  <a:lnTo>
                    <a:pt x="52" y="4"/>
                  </a:lnTo>
                  <a:lnTo>
                    <a:pt x="53" y="2"/>
                  </a:lnTo>
                  <a:lnTo>
                    <a:pt x="55" y="2"/>
                  </a:lnTo>
                  <a:lnTo>
                    <a:pt x="56" y="4"/>
                  </a:lnTo>
                  <a:lnTo>
                    <a:pt x="58" y="5"/>
                  </a:lnTo>
                  <a:lnTo>
                    <a:pt x="59" y="7"/>
                  </a:lnTo>
                  <a:lnTo>
                    <a:pt x="62" y="8"/>
                  </a:lnTo>
                  <a:lnTo>
                    <a:pt x="63" y="8"/>
                  </a:lnTo>
                  <a:lnTo>
                    <a:pt x="71" y="11"/>
                  </a:lnTo>
                  <a:lnTo>
                    <a:pt x="80" y="12"/>
                  </a:lnTo>
                  <a:lnTo>
                    <a:pt x="83" y="12"/>
                  </a:lnTo>
                  <a:lnTo>
                    <a:pt x="86" y="12"/>
                  </a:lnTo>
                  <a:lnTo>
                    <a:pt x="89" y="11"/>
                  </a:lnTo>
                  <a:lnTo>
                    <a:pt x="92" y="11"/>
                  </a:lnTo>
                  <a:lnTo>
                    <a:pt x="94" y="11"/>
                  </a:lnTo>
                  <a:lnTo>
                    <a:pt x="98" y="13"/>
                  </a:lnTo>
                  <a:lnTo>
                    <a:pt x="100" y="17"/>
                  </a:lnTo>
                  <a:lnTo>
                    <a:pt x="103" y="20"/>
                  </a:lnTo>
                  <a:lnTo>
                    <a:pt x="105" y="24"/>
                  </a:lnTo>
                  <a:lnTo>
                    <a:pt x="108" y="28"/>
                  </a:lnTo>
                  <a:lnTo>
                    <a:pt x="106" y="29"/>
                  </a:lnTo>
                  <a:lnTo>
                    <a:pt x="106" y="30"/>
                  </a:lnTo>
                  <a:lnTo>
                    <a:pt x="105" y="29"/>
                  </a:lnTo>
                  <a:lnTo>
                    <a:pt x="105" y="31"/>
                  </a:lnTo>
                  <a:lnTo>
                    <a:pt x="105" y="32"/>
                  </a:lnTo>
                  <a:lnTo>
                    <a:pt x="112" y="40"/>
                  </a:lnTo>
                  <a:lnTo>
                    <a:pt x="116" y="49"/>
                  </a:lnTo>
                  <a:lnTo>
                    <a:pt x="116" y="58"/>
                  </a:lnTo>
                  <a:lnTo>
                    <a:pt x="114" y="61"/>
                  </a:lnTo>
                  <a:lnTo>
                    <a:pt x="111" y="64"/>
                  </a:lnTo>
                  <a:lnTo>
                    <a:pt x="106" y="65"/>
                  </a:lnTo>
                  <a:lnTo>
                    <a:pt x="102" y="65"/>
                  </a:lnTo>
                  <a:lnTo>
                    <a:pt x="100" y="64"/>
                  </a:lnTo>
                  <a:lnTo>
                    <a:pt x="98" y="64"/>
                  </a:lnTo>
                  <a:lnTo>
                    <a:pt x="97" y="63"/>
                  </a:lnTo>
                  <a:lnTo>
                    <a:pt x="96" y="64"/>
                  </a:lnTo>
                  <a:lnTo>
                    <a:pt x="93" y="64"/>
                  </a:lnTo>
                  <a:lnTo>
                    <a:pt x="92" y="65"/>
                  </a:lnTo>
                  <a:lnTo>
                    <a:pt x="91" y="66"/>
                  </a:lnTo>
                  <a:lnTo>
                    <a:pt x="74" y="65"/>
                  </a:lnTo>
                  <a:lnTo>
                    <a:pt x="58" y="60"/>
                  </a:lnTo>
                  <a:lnTo>
                    <a:pt x="51" y="66"/>
                  </a:lnTo>
                  <a:lnTo>
                    <a:pt x="44" y="66"/>
                  </a:lnTo>
                  <a:lnTo>
                    <a:pt x="35" y="65"/>
                  </a:lnTo>
                  <a:lnTo>
                    <a:pt x="27" y="65"/>
                  </a:lnTo>
                  <a:lnTo>
                    <a:pt x="25" y="65"/>
                  </a:lnTo>
                  <a:lnTo>
                    <a:pt x="22" y="65"/>
                  </a:lnTo>
                  <a:lnTo>
                    <a:pt x="20" y="65"/>
                  </a:lnTo>
                  <a:lnTo>
                    <a:pt x="16" y="64"/>
                  </a:lnTo>
                  <a:lnTo>
                    <a:pt x="14" y="61"/>
                  </a:lnTo>
                  <a:lnTo>
                    <a:pt x="11" y="59"/>
                  </a:lnTo>
                  <a:lnTo>
                    <a:pt x="9" y="58"/>
                  </a:lnTo>
                  <a:lnTo>
                    <a:pt x="6" y="57"/>
                  </a:lnTo>
                  <a:lnTo>
                    <a:pt x="3" y="55"/>
                  </a:lnTo>
                  <a:lnTo>
                    <a:pt x="3" y="53"/>
                  </a:lnTo>
                  <a:lnTo>
                    <a:pt x="3" y="52"/>
                  </a:lnTo>
                  <a:lnTo>
                    <a:pt x="2" y="49"/>
                  </a:lnTo>
                  <a:lnTo>
                    <a:pt x="0" y="48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87C1A1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17" name="Freeform 89"/>
            <p:cNvSpPr>
              <a:spLocks/>
            </p:cNvSpPr>
            <p:nvPr/>
          </p:nvSpPr>
          <p:spPr bwMode="gray">
            <a:xfrm>
              <a:off x="2351" y="2365"/>
              <a:ext cx="374" cy="799"/>
            </a:xfrm>
            <a:custGeom>
              <a:avLst/>
              <a:gdLst>
                <a:gd name="T0" fmla="*/ 250 w 319"/>
                <a:gd name="T1" fmla="*/ 743 h 683"/>
                <a:gd name="T2" fmla="*/ 270 w 319"/>
                <a:gd name="T3" fmla="*/ 707 h 683"/>
                <a:gd name="T4" fmla="*/ 257 w 319"/>
                <a:gd name="T5" fmla="*/ 700 h 683"/>
                <a:gd name="T6" fmla="*/ 265 w 319"/>
                <a:gd name="T7" fmla="*/ 669 h 683"/>
                <a:gd name="T8" fmla="*/ 245 w 319"/>
                <a:gd name="T9" fmla="*/ 612 h 683"/>
                <a:gd name="T10" fmla="*/ 231 w 319"/>
                <a:gd name="T11" fmla="*/ 530 h 683"/>
                <a:gd name="T12" fmla="*/ 209 w 319"/>
                <a:gd name="T13" fmla="*/ 504 h 683"/>
                <a:gd name="T14" fmla="*/ 200 w 319"/>
                <a:gd name="T15" fmla="*/ 493 h 683"/>
                <a:gd name="T16" fmla="*/ 197 w 319"/>
                <a:gd name="T17" fmla="*/ 511 h 683"/>
                <a:gd name="T18" fmla="*/ 165 w 319"/>
                <a:gd name="T19" fmla="*/ 530 h 683"/>
                <a:gd name="T20" fmla="*/ 157 w 319"/>
                <a:gd name="T21" fmla="*/ 533 h 683"/>
                <a:gd name="T22" fmla="*/ 145 w 319"/>
                <a:gd name="T23" fmla="*/ 557 h 683"/>
                <a:gd name="T24" fmla="*/ 137 w 319"/>
                <a:gd name="T25" fmla="*/ 551 h 683"/>
                <a:gd name="T26" fmla="*/ 125 w 319"/>
                <a:gd name="T27" fmla="*/ 549 h 683"/>
                <a:gd name="T28" fmla="*/ 109 w 319"/>
                <a:gd name="T29" fmla="*/ 539 h 683"/>
                <a:gd name="T30" fmla="*/ 86 w 319"/>
                <a:gd name="T31" fmla="*/ 546 h 683"/>
                <a:gd name="T32" fmla="*/ 91 w 319"/>
                <a:gd name="T33" fmla="*/ 507 h 683"/>
                <a:gd name="T34" fmla="*/ 77 w 319"/>
                <a:gd name="T35" fmla="*/ 425 h 683"/>
                <a:gd name="T36" fmla="*/ 67 w 319"/>
                <a:gd name="T37" fmla="*/ 419 h 683"/>
                <a:gd name="T38" fmla="*/ 47 w 319"/>
                <a:gd name="T39" fmla="*/ 385 h 683"/>
                <a:gd name="T40" fmla="*/ 13 w 319"/>
                <a:gd name="T41" fmla="*/ 349 h 683"/>
                <a:gd name="T42" fmla="*/ 14 w 319"/>
                <a:gd name="T43" fmla="*/ 314 h 683"/>
                <a:gd name="T44" fmla="*/ 15 w 319"/>
                <a:gd name="T45" fmla="*/ 292 h 683"/>
                <a:gd name="T46" fmla="*/ 38 w 319"/>
                <a:gd name="T47" fmla="*/ 283 h 683"/>
                <a:gd name="T48" fmla="*/ 48 w 319"/>
                <a:gd name="T49" fmla="*/ 235 h 683"/>
                <a:gd name="T50" fmla="*/ 74 w 319"/>
                <a:gd name="T51" fmla="*/ 208 h 683"/>
                <a:gd name="T52" fmla="*/ 100 w 319"/>
                <a:gd name="T53" fmla="*/ 168 h 683"/>
                <a:gd name="T54" fmla="*/ 123 w 319"/>
                <a:gd name="T55" fmla="*/ 111 h 683"/>
                <a:gd name="T56" fmla="*/ 130 w 319"/>
                <a:gd name="T57" fmla="*/ 80 h 683"/>
                <a:gd name="T58" fmla="*/ 158 w 319"/>
                <a:gd name="T59" fmla="*/ 62 h 683"/>
                <a:gd name="T60" fmla="*/ 206 w 319"/>
                <a:gd name="T61" fmla="*/ 58 h 683"/>
                <a:gd name="T62" fmla="*/ 217 w 319"/>
                <a:gd name="T63" fmla="*/ 15 h 683"/>
                <a:gd name="T64" fmla="*/ 223 w 319"/>
                <a:gd name="T65" fmla="*/ 1 h 683"/>
                <a:gd name="T66" fmla="*/ 251 w 319"/>
                <a:gd name="T67" fmla="*/ 39 h 683"/>
                <a:gd name="T68" fmla="*/ 272 w 319"/>
                <a:gd name="T69" fmla="*/ 49 h 683"/>
                <a:gd name="T70" fmla="*/ 270 w 319"/>
                <a:gd name="T71" fmla="*/ 104 h 683"/>
                <a:gd name="T72" fmla="*/ 256 w 319"/>
                <a:gd name="T73" fmla="*/ 140 h 683"/>
                <a:gd name="T74" fmla="*/ 229 w 319"/>
                <a:gd name="T75" fmla="*/ 163 h 683"/>
                <a:gd name="T76" fmla="*/ 252 w 319"/>
                <a:gd name="T77" fmla="*/ 195 h 683"/>
                <a:gd name="T78" fmla="*/ 283 w 319"/>
                <a:gd name="T79" fmla="*/ 229 h 683"/>
                <a:gd name="T80" fmla="*/ 297 w 319"/>
                <a:gd name="T81" fmla="*/ 239 h 683"/>
                <a:gd name="T82" fmla="*/ 311 w 319"/>
                <a:gd name="T83" fmla="*/ 285 h 683"/>
                <a:gd name="T84" fmla="*/ 327 w 319"/>
                <a:gd name="T85" fmla="*/ 308 h 683"/>
                <a:gd name="T86" fmla="*/ 359 w 319"/>
                <a:gd name="T87" fmla="*/ 308 h 683"/>
                <a:gd name="T88" fmla="*/ 367 w 319"/>
                <a:gd name="T89" fmla="*/ 318 h 683"/>
                <a:gd name="T90" fmla="*/ 352 w 319"/>
                <a:gd name="T91" fmla="*/ 331 h 683"/>
                <a:gd name="T92" fmla="*/ 331 w 319"/>
                <a:gd name="T93" fmla="*/ 354 h 683"/>
                <a:gd name="T94" fmla="*/ 307 w 319"/>
                <a:gd name="T95" fmla="*/ 368 h 683"/>
                <a:gd name="T96" fmla="*/ 280 w 319"/>
                <a:gd name="T97" fmla="*/ 380 h 683"/>
                <a:gd name="T98" fmla="*/ 242 w 319"/>
                <a:gd name="T99" fmla="*/ 392 h 683"/>
                <a:gd name="T100" fmla="*/ 220 w 319"/>
                <a:gd name="T101" fmla="*/ 442 h 683"/>
                <a:gd name="T102" fmla="*/ 277 w 319"/>
                <a:gd name="T103" fmla="*/ 536 h 683"/>
                <a:gd name="T104" fmla="*/ 256 w 319"/>
                <a:gd name="T105" fmla="*/ 574 h 683"/>
                <a:gd name="T106" fmla="*/ 270 w 319"/>
                <a:gd name="T107" fmla="*/ 622 h 683"/>
                <a:gd name="T108" fmla="*/ 287 w 319"/>
                <a:gd name="T109" fmla="*/ 680 h 683"/>
                <a:gd name="T110" fmla="*/ 305 w 319"/>
                <a:gd name="T111" fmla="*/ 702 h 68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19"/>
                <a:gd name="T169" fmla="*/ 0 h 683"/>
                <a:gd name="T170" fmla="*/ 319 w 319"/>
                <a:gd name="T171" fmla="*/ 683 h 68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19" h="683">
                  <a:moveTo>
                    <a:pt x="224" y="682"/>
                  </a:moveTo>
                  <a:lnTo>
                    <a:pt x="223" y="670"/>
                  </a:lnTo>
                  <a:lnTo>
                    <a:pt x="226" y="658"/>
                  </a:lnTo>
                  <a:lnTo>
                    <a:pt x="230" y="647"/>
                  </a:lnTo>
                  <a:lnTo>
                    <a:pt x="233" y="636"/>
                  </a:lnTo>
                  <a:lnTo>
                    <a:pt x="233" y="625"/>
                  </a:lnTo>
                  <a:lnTo>
                    <a:pt x="226" y="628"/>
                  </a:lnTo>
                  <a:lnTo>
                    <a:pt x="219" y="629"/>
                  </a:lnTo>
                  <a:lnTo>
                    <a:pt x="213" y="635"/>
                  </a:lnTo>
                  <a:lnTo>
                    <a:pt x="217" y="628"/>
                  </a:lnTo>
                  <a:lnTo>
                    <a:pt x="221" y="622"/>
                  </a:lnTo>
                  <a:lnTo>
                    <a:pt x="227" y="617"/>
                  </a:lnTo>
                  <a:lnTo>
                    <a:pt x="233" y="611"/>
                  </a:lnTo>
                  <a:lnTo>
                    <a:pt x="232" y="610"/>
                  </a:lnTo>
                  <a:lnTo>
                    <a:pt x="232" y="609"/>
                  </a:lnTo>
                  <a:lnTo>
                    <a:pt x="231" y="606"/>
                  </a:lnTo>
                  <a:lnTo>
                    <a:pt x="231" y="605"/>
                  </a:lnTo>
                  <a:lnTo>
                    <a:pt x="230" y="604"/>
                  </a:lnTo>
                  <a:lnTo>
                    <a:pt x="229" y="604"/>
                  </a:lnTo>
                  <a:lnTo>
                    <a:pt x="227" y="603"/>
                  </a:lnTo>
                  <a:lnTo>
                    <a:pt x="225" y="601"/>
                  </a:lnTo>
                  <a:lnTo>
                    <a:pt x="224" y="601"/>
                  </a:lnTo>
                  <a:lnTo>
                    <a:pt x="221" y="601"/>
                  </a:lnTo>
                  <a:lnTo>
                    <a:pt x="223" y="600"/>
                  </a:lnTo>
                  <a:lnTo>
                    <a:pt x="221" y="600"/>
                  </a:lnTo>
                  <a:lnTo>
                    <a:pt x="220" y="599"/>
                  </a:lnTo>
                  <a:lnTo>
                    <a:pt x="219" y="598"/>
                  </a:lnTo>
                  <a:lnTo>
                    <a:pt x="219" y="597"/>
                  </a:lnTo>
                  <a:lnTo>
                    <a:pt x="220" y="595"/>
                  </a:lnTo>
                  <a:lnTo>
                    <a:pt x="221" y="595"/>
                  </a:lnTo>
                  <a:lnTo>
                    <a:pt x="223" y="595"/>
                  </a:lnTo>
                  <a:lnTo>
                    <a:pt x="224" y="594"/>
                  </a:lnTo>
                  <a:lnTo>
                    <a:pt x="226" y="583"/>
                  </a:lnTo>
                  <a:lnTo>
                    <a:pt x="226" y="572"/>
                  </a:lnTo>
                  <a:lnTo>
                    <a:pt x="221" y="562"/>
                  </a:lnTo>
                  <a:lnTo>
                    <a:pt x="215" y="553"/>
                  </a:lnTo>
                  <a:lnTo>
                    <a:pt x="214" y="556"/>
                  </a:lnTo>
                  <a:lnTo>
                    <a:pt x="213" y="559"/>
                  </a:lnTo>
                  <a:lnTo>
                    <a:pt x="211" y="560"/>
                  </a:lnTo>
                  <a:lnTo>
                    <a:pt x="208" y="563"/>
                  </a:lnTo>
                  <a:lnTo>
                    <a:pt x="211" y="550"/>
                  </a:lnTo>
                  <a:lnTo>
                    <a:pt x="211" y="536"/>
                  </a:lnTo>
                  <a:lnTo>
                    <a:pt x="209" y="523"/>
                  </a:lnTo>
                  <a:lnTo>
                    <a:pt x="208" y="521"/>
                  </a:lnTo>
                  <a:lnTo>
                    <a:pt x="206" y="517"/>
                  </a:lnTo>
                  <a:lnTo>
                    <a:pt x="203" y="515"/>
                  </a:lnTo>
                  <a:lnTo>
                    <a:pt x="201" y="511"/>
                  </a:lnTo>
                  <a:lnTo>
                    <a:pt x="197" y="489"/>
                  </a:lnTo>
                  <a:lnTo>
                    <a:pt x="195" y="467"/>
                  </a:lnTo>
                  <a:lnTo>
                    <a:pt x="195" y="463"/>
                  </a:lnTo>
                  <a:lnTo>
                    <a:pt x="195" y="458"/>
                  </a:lnTo>
                  <a:lnTo>
                    <a:pt x="197" y="453"/>
                  </a:lnTo>
                  <a:lnTo>
                    <a:pt x="199" y="449"/>
                  </a:lnTo>
                  <a:lnTo>
                    <a:pt x="195" y="450"/>
                  </a:lnTo>
                  <a:lnTo>
                    <a:pt x="193" y="451"/>
                  </a:lnTo>
                  <a:lnTo>
                    <a:pt x="189" y="452"/>
                  </a:lnTo>
                  <a:lnTo>
                    <a:pt x="185" y="452"/>
                  </a:lnTo>
                  <a:lnTo>
                    <a:pt x="183" y="451"/>
                  </a:lnTo>
                  <a:lnTo>
                    <a:pt x="177" y="445"/>
                  </a:lnTo>
                  <a:lnTo>
                    <a:pt x="176" y="438"/>
                  </a:lnTo>
                  <a:lnTo>
                    <a:pt x="178" y="431"/>
                  </a:lnTo>
                  <a:lnTo>
                    <a:pt x="183" y="423"/>
                  </a:lnTo>
                  <a:lnTo>
                    <a:pt x="182" y="426"/>
                  </a:lnTo>
                  <a:lnTo>
                    <a:pt x="179" y="427"/>
                  </a:lnTo>
                  <a:lnTo>
                    <a:pt x="178" y="428"/>
                  </a:lnTo>
                  <a:lnTo>
                    <a:pt x="176" y="428"/>
                  </a:lnTo>
                  <a:lnTo>
                    <a:pt x="173" y="427"/>
                  </a:lnTo>
                  <a:lnTo>
                    <a:pt x="172" y="426"/>
                  </a:lnTo>
                  <a:lnTo>
                    <a:pt x="171" y="423"/>
                  </a:lnTo>
                  <a:lnTo>
                    <a:pt x="171" y="421"/>
                  </a:lnTo>
                  <a:lnTo>
                    <a:pt x="170" y="418"/>
                  </a:lnTo>
                  <a:lnTo>
                    <a:pt x="168" y="416"/>
                  </a:lnTo>
                  <a:lnTo>
                    <a:pt x="170" y="420"/>
                  </a:lnTo>
                  <a:lnTo>
                    <a:pt x="171" y="422"/>
                  </a:lnTo>
                  <a:lnTo>
                    <a:pt x="173" y="424"/>
                  </a:lnTo>
                  <a:lnTo>
                    <a:pt x="173" y="427"/>
                  </a:lnTo>
                  <a:lnTo>
                    <a:pt x="172" y="429"/>
                  </a:lnTo>
                  <a:lnTo>
                    <a:pt x="170" y="433"/>
                  </a:lnTo>
                  <a:lnTo>
                    <a:pt x="168" y="437"/>
                  </a:lnTo>
                  <a:lnTo>
                    <a:pt x="167" y="439"/>
                  </a:lnTo>
                  <a:lnTo>
                    <a:pt x="166" y="443"/>
                  </a:lnTo>
                  <a:lnTo>
                    <a:pt x="166" y="446"/>
                  </a:lnTo>
                  <a:lnTo>
                    <a:pt x="159" y="449"/>
                  </a:lnTo>
                  <a:lnTo>
                    <a:pt x="154" y="453"/>
                  </a:lnTo>
                  <a:lnTo>
                    <a:pt x="148" y="456"/>
                  </a:lnTo>
                  <a:lnTo>
                    <a:pt x="141" y="456"/>
                  </a:lnTo>
                  <a:lnTo>
                    <a:pt x="141" y="455"/>
                  </a:lnTo>
                  <a:lnTo>
                    <a:pt x="141" y="453"/>
                  </a:lnTo>
                  <a:lnTo>
                    <a:pt x="141" y="452"/>
                  </a:lnTo>
                  <a:lnTo>
                    <a:pt x="141" y="451"/>
                  </a:lnTo>
                  <a:lnTo>
                    <a:pt x="140" y="451"/>
                  </a:lnTo>
                  <a:lnTo>
                    <a:pt x="138" y="452"/>
                  </a:lnTo>
                  <a:lnTo>
                    <a:pt x="138" y="453"/>
                  </a:lnTo>
                  <a:lnTo>
                    <a:pt x="137" y="455"/>
                  </a:lnTo>
                  <a:lnTo>
                    <a:pt x="136" y="456"/>
                  </a:lnTo>
                  <a:lnTo>
                    <a:pt x="135" y="456"/>
                  </a:lnTo>
                  <a:lnTo>
                    <a:pt x="134" y="456"/>
                  </a:lnTo>
                  <a:lnTo>
                    <a:pt x="132" y="461"/>
                  </a:lnTo>
                  <a:lnTo>
                    <a:pt x="131" y="467"/>
                  </a:lnTo>
                  <a:lnTo>
                    <a:pt x="131" y="471"/>
                  </a:lnTo>
                  <a:lnTo>
                    <a:pt x="131" y="474"/>
                  </a:lnTo>
                  <a:lnTo>
                    <a:pt x="130" y="474"/>
                  </a:lnTo>
                  <a:lnTo>
                    <a:pt x="128" y="474"/>
                  </a:lnTo>
                  <a:lnTo>
                    <a:pt x="126" y="475"/>
                  </a:lnTo>
                  <a:lnTo>
                    <a:pt x="125" y="475"/>
                  </a:lnTo>
                  <a:lnTo>
                    <a:pt x="124" y="476"/>
                  </a:lnTo>
                  <a:lnTo>
                    <a:pt x="125" y="475"/>
                  </a:lnTo>
                  <a:lnTo>
                    <a:pt x="124" y="474"/>
                  </a:lnTo>
                  <a:lnTo>
                    <a:pt x="123" y="473"/>
                  </a:lnTo>
                  <a:lnTo>
                    <a:pt x="122" y="473"/>
                  </a:lnTo>
                  <a:lnTo>
                    <a:pt x="120" y="471"/>
                  </a:lnTo>
                  <a:lnTo>
                    <a:pt x="119" y="469"/>
                  </a:lnTo>
                  <a:lnTo>
                    <a:pt x="118" y="470"/>
                  </a:lnTo>
                  <a:lnTo>
                    <a:pt x="117" y="471"/>
                  </a:lnTo>
                  <a:lnTo>
                    <a:pt x="115" y="474"/>
                  </a:lnTo>
                  <a:lnTo>
                    <a:pt x="114" y="475"/>
                  </a:lnTo>
                  <a:lnTo>
                    <a:pt x="113" y="476"/>
                  </a:lnTo>
                  <a:lnTo>
                    <a:pt x="111" y="477"/>
                  </a:lnTo>
                  <a:lnTo>
                    <a:pt x="108" y="476"/>
                  </a:lnTo>
                  <a:lnTo>
                    <a:pt x="107" y="475"/>
                  </a:lnTo>
                  <a:lnTo>
                    <a:pt x="106" y="474"/>
                  </a:lnTo>
                  <a:lnTo>
                    <a:pt x="106" y="471"/>
                  </a:lnTo>
                  <a:lnTo>
                    <a:pt x="107" y="469"/>
                  </a:lnTo>
                  <a:lnTo>
                    <a:pt x="108" y="467"/>
                  </a:lnTo>
                  <a:lnTo>
                    <a:pt x="111" y="464"/>
                  </a:lnTo>
                  <a:lnTo>
                    <a:pt x="113" y="463"/>
                  </a:lnTo>
                  <a:lnTo>
                    <a:pt x="102" y="468"/>
                  </a:lnTo>
                  <a:lnTo>
                    <a:pt x="91" y="469"/>
                  </a:lnTo>
                  <a:lnTo>
                    <a:pt x="91" y="468"/>
                  </a:lnTo>
                  <a:lnTo>
                    <a:pt x="91" y="465"/>
                  </a:lnTo>
                  <a:lnTo>
                    <a:pt x="91" y="463"/>
                  </a:lnTo>
                  <a:lnTo>
                    <a:pt x="93" y="461"/>
                  </a:lnTo>
                  <a:lnTo>
                    <a:pt x="94" y="458"/>
                  </a:lnTo>
                  <a:lnTo>
                    <a:pt x="90" y="461"/>
                  </a:lnTo>
                  <a:lnTo>
                    <a:pt x="88" y="463"/>
                  </a:lnTo>
                  <a:lnTo>
                    <a:pt x="85" y="467"/>
                  </a:lnTo>
                  <a:lnTo>
                    <a:pt x="82" y="469"/>
                  </a:lnTo>
                  <a:lnTo>
                    <a:pt x="79" y="470"/>
                  </a:lnTo>
                  <a:lnTo>
                    <a:pt x="77" y="470"/>
                  </a:lnTo>
                  <a:lnTo>
                    <a:pt x="75" y="469"/>
                  </a:lnTo>
                  <a:lnTo>
                    <a:pt x="73" y="467"/>
                  </a:lnTo>
                  <a:lnTo>
                    <a:pt x="73" y="464"/>
                  </a:lnTo>
                  <a:lnTo>
                    <a:pt x="73" y="461"/>
                  </a:lnTo>
                  <a:lnTo>
                    <a:pt x="73" y="458"/>
                  </a:lnTo>
                  <a:lnTo>
                    <a:pt x="77" y="451"/>
                  </a:lnTo>
                  <a:lnTo>
                    <a:pt x="79" y="444"/>
                  </a:lnTo>
                  <a:lnTo>
                    <a:pt x="79" y="441"/>
                  </a:lnTo>
                  <a:lnTo>
                    <a:pt x="79" y="439"/>
                  </a:lnTo>
                  <a:lnTo>
                    <a:pt x="78" y="437"/>
                  </a:lnTo>
                  <a:lnTo>
                    <a:pt x="78" y="433"/>
                  </a:lnTo>
                  <a:lnTo>
                    <a:pt x="78" y="431"/>
                  </a:lnTo>
                  <a:lnTo>
                    <a:pt x="84" y="416"/>
                  </a:lnTo>
                  <a:lnTo>
                    <a:pt x="84" y="403"/>
                  </a:lnTo>
                  <a:lnTo>
                    <a:pt x="81" y="391"/>
                  </a:lnTo>
                  <a:lnTo>
                    <a:pt x="77" y="378"/>
                  </a:lnTo>
                  <a:lnTo>
                    <a:pt x="75" y="372"/>
                  </a:lnTo>
                  <a:lnTo>
                    <a:pt x="71" y="367"/>
                  </a:lnTo>
                  <a:lnTo>
                    <a:pt x="69" y="361"/>
                  </a:lnTo>
                  <a:lnTo>
                    <a:pt x="66" y="363"/>
                  </a:lnTo>
                  <a:lnTo>
                    <a:pt x="63" y="366"/>
                  </a:lnTo>
                  <a:lnTo>
                    <a:pt x="60" y="369"/>
                  </a:lnTo>
                  <a:lnTo>
                    <a:pt x="59" y="372"/>
                  </a:lnTo>
                  <a:lnTo>
                    <a:pt x="55" y="375"/>
                  </a:lnTo>
                  <a:lnTo>
                    <a:pt x="53" y="376"/>
                  </a:lnTo>
                  <a:lnTo>
                    <a:pt x="53" y="372"/>
                  </a:lnTo>
                  <a:lnTo>
                    <a:pt x="54" y="368"/>
                  </a:lnTo>
                  <a:lnTo>
                    <a:pt x="55" y="363"/>
                  </a:lnTo>
                  <a:lnTo>
                    <a:pt x="57" y="358"/>
                  </a:lnTo>
                  <a:lnTo>
                    <a:pt x="57" y="351"/>
                  </a:lnTo>
                  <a:lnTo>
                    <a:pt x="54" y="346"/>
                  </a:lnTo>
                  <a:lnTo>
                    <a:pt x="51" y="341"/>
                  </a:lnTo>
                  <a:lnTo>
                    <a:pt x="48" y="335"/>
                  </a:lnTo>
                  <a:lnTo>
                    <a:pt x="48" y="333"/>
                  </a:lnTo>
                  <a:lnTo>
                    <a:pt x="47" y="331"/>
                  </a:lnTo>
                  <a:lnTo>
                    <a:pt x="45" y="331"/>
                  </a:lnTo>
                  <a:lnTo>
                    <a:pt x="42" y="329"/>
                  </a:lnTo>
                  <a:lnTo>
                    <a:pt x="40" y="329"/>
                  </a:lnTo>
                  <a:lnTo>
                    <a:pt x="36" y="329"/>
                  </a:lnTo>
                  <a:lnTo>
                    <a:pt x="32" y="327"/>
                  </a:lnTo>
                  <a:lnTo>
                    <a:pt x="26" y="321"/>
                  </a:lnTo>
                  <a:lnTo>
                    <a:pt x="22" y="314"/>
                  </a:lnTo>
                  <a:lnTo>
                    <a:pt x="19" y="305"/>
                  </a:lnTo>
                  <a:lnTo>
                    <a:pt x="18" y="303"/>
                  </a:lnTo>
                  <a:lnTo>
                    <a:pt x="16" y="301"/>
                  </a:lnTo>
                  <a:lnTo>
                    <a:pt x="13" y="299"/>
                  </a:lnTo>
                  <a:lnTo>
                    <a:pt x="11" y="298"/>
                  </a:lnTo>
                  <a:lnTo>
                    <a:pt x="8" y="298"/>
                  </a:lnTo>
                  <a:lnTo>
                    <a:pt x="5" y="297"/>
                  </a:lnTo>
                  <a:lnTo>
                    <a:pt x="2" y="296"/>
                  </a:lnTo>
                  <a:lnTo>
                    <a:pt x="1" y="293"/>
                  </a:lnTo>
                  <a:lnTo>
                    <a:pt x="0" y="291"/>
                  </a:lnTo>
                  <a:lnTo>
                    <a:pt x="0" y="284"/>
                  </a:lnTo>
                  <a:lnTo>
                    <a:pt x="1" y="278"/>
                  </a:lnTo>
                  <a:lnTo>
                    <a:pt x="5" y="272"/>
                  </a:lnTo>
                  <a:lnTo>
                    <a:pt x="12" y="268"/>
                  </a:lnTo>
                  <a:lnTo>
                    <a:pt x="14" y="268"/>
                  </a:lnTo>
                  <a:lnTo>
                    <a:pt x="16" y="266"/>
                  </a:lnTo>
                  <a:lnTo>
                    <a:pt x="16" y="264"/>
                  </a:lnTo>
                  <a:lnTo>
                    <a:pt x="16" y="262"/>
                  </a:lnTo>
                  <a:lnTo>
                    <a:pt x="14" y="260"/>
                  </a:lnTo>
                  <a:lnTo>
                    <a:pt x="13" y="256"/>
                  </a:lnTo>
                  <a:lnTo>
                    <a:pt x="13" y="254"/>
                  </a:lnTo>
                  <a:lnTo>
                    <a:pt x="13" y="251"/>
                  </a:lnTo>
                  <a:lnTo>
                    <a:pt x="13" y="250"/>
                  </a:lnTo>
                  <a:lnTo>
                    <a:pt x="16" y="248"/>
                  </a:lnTo>
                  <a:lnTo>
                    <a:pt x="18" y="248"/>
                  </a:lnTo>
                  <a:lnTo>
                    <a:pt x="20" y="246"/>
                  </a:lnTo>
                  <a:lnTo>
                    <a:pt x="23" y="246"/>
                  </a:lnTo>
                  <a:lnTo>
                    <a:pt x="25" y="246"/>
                  </a:lnTo>
                  <a:lnTo>
                    <a:pt x="28" y="246"/>
                  </a:lnTo>
                  <a:lnTo>
                    <a:pt x="30" y="245"/>
                  </a:lnTo>
                  <a:lnTo>
                    <a:pt x="31" y="244"/>
                  </a:lnTo>
                  <a:lnTo>
                    <a:pt x="32" y="242"/>
                  </a:lnTo>
                  <a:lnTo>
                    <a:pt x="35" y="226"/>
                  </a:lnTo>
                  <a:lnTo>
                    <a:pt x="34" y="209"/>
                  </a:lnTo>
                  <a:lnTo>
                    <a:pt x="35" y="210"/>
                  </a:lnTo>
                  <a:lnTo>
                    <a:pt x="37" y="210"/>
                  </a:lnTo>
                  <a:lnTo>
                    <a:pt x="38" y="209"/>
                  </a:lnTo>
                  <a:lnTo>
                    <a:pt x="40" y="209"/>
                  </a:lnTo>
                  <a:lnTo>
                    <a:pt x="41" y="207"/>
                  </a:lnTo>
                  <a:lnTo>
                    <a:pt x="41" y="203"/>
                  </a:lnTo>
                  <a:lnTo>
                    <a:pt x="41" y="201"/>
                  </a:lnTo>
                  <a:lnTo>
                    <a:pt x="41" y="198"/>
                  </a:lnTo>
                  <a:lnTo>
                    <a:pt x="42" y="196"/>
                  </a:lnTo>
                  <a:lnTo>
                    <a:pt x="45" y="192"/>
                  </a:lnTo>
                  <a:lnTo>
                    <a:pt x="47" y="186"/>
                  </a:lnTo>
                  <a:lnTo>
                    <a:pt x="46" y="179"/>
                  </a:lnTo>
                  <a:lnTo>
                    <a:pt x="43" y="173"/>
                  </a:lnTo>
                  <a:lnTo>
                    <a:pt x="49" y="173"/>
                  </a:lnTo>
                  <a:lnTo>
                    <a:pt x="57" y="175"/>
                  </a:lnTo>
                  <a:lnTo>
                    <a:pt x="63" y="178"/>
                  </a:lnTo>
                  <a:lnTo>
                    <a:pt x="69" y="177"/>
                  </a:lnTo>
                  <a:lnTo>
                    <a:pt x="73" y="172"/>
                  </a:lnTo>
                  <a:lnTo>
                    <a:pt x="73" y="171"/>
                  </a:lnTo>
                  <a:lnTo>
                    <a:pt x="73" y="168"/>
                  </a:lnTo>
                  <a:lnTo>
                    <a:pt x="73" y="166"/>
                  </a:lnTo>
                  <a:lnTo>
                    <a:pt x="73" y="163"/>
                  </a:lnTo>
                  <a:lnTo>
                    <a:pt x="73" y="162"/>
                  </a:lnTo>
                  <a:lnTo>
                    <a:pt x="81" y="154"/>
                  </a:lnTo>
                  <a:lnTo>
                    <a:pt x="85" y="144"/>
                  </a:lnTo>
                  <a:lnTo>
                    <a:pt x="91" y="135"/>
                  </a:lnTo>
                  <a:lnTo>
                    <a:pt x="91" y="129"/>
                  </a:lnTo>
                  <a:lnTo>
                    <a:pt x="90" y="121"/>
                  </a:lnTo>
                  <a:lnTo>
                    <a:pt x="90" y="115"/>
                  </a:lnTo>
                  <a:lnTo>
                    <a:pt x="93" y="110"/>
                  </a:lnTo>
                  <a:lnTo>
                    <a:pt x="96" y="107"/>
                  </a:lnTo>
                  <a:lnTo>
                    <a:pt x="100" y="102"/>
                  </a:lnTo>
                  <a:lnTo>
                    <a:pt x="103" y="98"/>
                  </a:lnTo>
                  <a:lnTo>
                    <a:pt x="105" y="95"/>
                  </a:lnTo>
                  <a:lnTo>
                    <a:pt x="105" y="91"/>
                  </a:lnTo>
                  <a:lnTo>
                    <a:pt x="105" y="88"/>
                  </a:lnTo>
                  <a:lnTo>
                    <a:pt x="103" y="85"/>
                  </a:lnTo>
                  <a:lnTo>
                    <a:pt x="102" y="82"/>
                  </a:lnTo>
                  <a:lnTo>
                    <a:pt x="102" y="79"/>
                  </a:lnTo>
                  <a:lnTo>
                    <a:pt x="103" y="77"/>
                  </a:lnTo>
                  <a:lnTo>
                    <a:pt x="106" y="74"/>
                  </a:lnTo>
                  <a:lnTo>
                    <a:pt x="108" y="71"/>
                  </a:lnTo>
                  <a:lnTo>
                    <a:pt x="111" y="68"/>
                  </a:lnTo>
                  <a:lnTo>
                    <a:pt x="113" y="66"/>
                  </a:lnTo>
                  <a:lnTo>
                    <a:pt x="114" y="66"/>
                  </a:lnTo>
                  <a:lnTo>
                    <a:pt x="117" y="66"/>
                  </a:lnTo>
                  <a:lnTo>
                    <a:pt x="118" y="66"/>
                  </a:lnTo>
                  <a:lnTo>
                    <a:pt x="120" y="66"/>
                  </a:lnTo>
                  <a:lnTo>
                    <a:pt x="122" y="65"/>
                  </a:lnTo>
                  <a:lnTo>
                    <a:pt x="126" y="61"/>
                  </a:lnTo>
                  <a:lnTo>
                    <a:pt x="130" y="58"/>
                  </a:lnTo>
                  <a:lnTo>
                    <a:pt x="135" y="53"/>
                  </a:lnTo>
                  <a:lnTo>
                    <a:pt x="141" y="49"/>
                  </a:lnTo>
                  <a:lnTo>
                    <a:pt x="148" y="47"/>
                  </a:lnTo>
                  <a:lnTo>
                    <a:pt x="155" y="44"/>
                  </a:lnTo>
                  <a:lnTo>
                    <a:pt x="160" y="44"/>
                  </a:lnTo>
                  <a:lnTo>
                    <a:pt x="165" y="48"/>
                  </a:lnTo>
                  <a:lnTo>
                    <a:pt x="170" y="53"/>
                  </a:lnTo>
                  <a:lnTo>
                    <a:pt x="174" y="53"/>
                  </a:lnTo>
                  <a:lnTo>
                    <a:pt x="176" y="51"/>
                  </a:lnTo>
                  <a:lnTo>
                    <a:pt x="176" y="50"/>
                  </a:lnTo>
                  <a:lnTo>
                    <a:pt x="174" y="48"/>
                  </a:lnTo>
                  <a:lnTo>
                    <a:pt x="173" y="45"/>
                  </a:lnTo>
                  <a:lnTo>
                    <a:pt x="172" y="43"/>
                  </a:lnTo>
                  <a:lnTo>
                    <a:pt x="172" y="41"/>
                  </a:lnTo>
                  <a:lnTo>
                    <a:pt x="173" y="33"/>
                  </a:lnTo>
                  <a:lnTo>
                    <a:pt x="177" y="29"/>
                  </a:lnTo>
                  <a:lnTo>
                    <a:pt x="182" y="25"/>
                  </a:lnTo>
                  <a:lnTo>
                    <a:pt x="185" y="19"/>
                  </a:lnTo>
                  <a:lnTo>
                    <a:pt x="185" y="13"/>
                  </a:lnTo>
                  <a:lnTo>
                    <a:pt x="188" y="12"/>
                  </a:lnTo>
                  <a:lnTo>
                    <a:pt x="189" y="12"/>
                  </a:lnTo>
                  <a:lnTo>
                    <a:pt x="190" y="9"/>
                  </a:lnTo>
                  <a:lnTo>
                    <a:pt x="189" y="8"/>
                  </a:lnTo>
                  <a:lnTo>
                    <a:pt x="188" y="6"/>
                  </a:lnTo>
                  <a:lnTo>
                    <a:pt x="186" y="3"/>
                  </a:lnTo>
                  <a:lnTo>
                    <a:pt x="186" y="1"/>
                  </a:lnTo>
                  <a:lnTo>
                    <a:pt x="189" y="1"/>
                  </a:lnTo>
                  <a:lnTo>
                    <a:pt x="190" y="1"/>
                  </a:lnTo>
                  <a:lnTo>
                    <a:pt x="193" y="0"/>
                  </a:lnTo>
                  <a:lnTo>
                    <a:pt x="194" y="1"/>
                  </a:lnTo>
                  <a:lnTo>
                    <a:pt x="202" y="7"/>
                  </a:lnTo>
                  <a:lnTo>
                    <a:pt x="209" y="14"/>
                  </a:lnTo>
                  <a:lnTo>
                    <a:pt x="214" y="21"/>
                  </a:lnTo>
                  <a:lnTo>
                    <a:pt x="214" y="25"/>
                  </a:lnTo>
                  <a:lnTo>
                    <a:pt x="214" y="27"/>
                  </a:lnTo>
                  <a:lnTo>
                    <a:pt x="214" y="31"/>
                  </a:lnTo>
                  <a:lnTo>
                    <a:pt x="214" y="33"/>
                  </a:lnTo>
                  <a:lnTo>
                    <a:pt x="215" y="35"/>
                  </a:lnTo>
                  <a:lnTo>
                    <a:pt x="218" y="37"/>
                  </a:lnTo>
                  <a:lnTo>
                    <a:pt x="219" y="37"/>
                  </a:lnTo>
                  <a:lnTo>
                    <a:pt x="221" y="36"/>
                  </a:lnTo>
                  <a:lnTo>
                    <a:pt x="224" y="36"/>
                  </a:lnTo>
                  <a:lnTo>
                    <a:pt x="226" y="36"/>
                  </a:lnTo>
                  <a:lnTo>
                    <a:pt x="229" y="36"/>
                  </a:lnTo>
                  <a:lnTo>
                    <a:pt x="231" y="38"/>
                  </a:lnTo>
                  <a:lnTo>
                    <a:pt x="232" y="42"/>
                  </a:lnTo>
                  <a:lnTo>
                    <a:pt x="233" y="44"/>
                  </a:lnTo>
                  <a:lnTo>
                    <a:pt x="233" y="48"/>
                  </a:lnTo>
                  <a:lnTo>
                    <a:pt x="232" y="53"/>
                  </a:lnTo>
                  <a:lnTo>
                    <a:pt x="231" y="59"/>
                  </a:lnTo>
                  <a:lnTo>
                    <a:pt x="235" y="65"/>
                  </a:lnTo>
                  <a:lnTo>
                    <a:pt x="237" y="71"/>
                  </a:lnTo>
                  <a:lnTo>
                    <a:pt x="237" y="78"/>
                  </a:lnTo>
                  <a:lnTo>
                    <a:pt x="233" y="84"/>
                  </a:lnTo>
                  <a:lnTo>
                    <a:pt x="230" y="89"/>
                  </a:lnTo>
                  <a:lnTo>
                    <a:pt x="229" y="95"/>
                  </a:lnTo>
                  <a:lnTo>
                    <a:pt x="231" y="101"/>
                  </a:lnTo>
                  <a:lnTo>
                    <a:pt x="229" y="102"/>
                  </a:lnTo>
                  <a:lnTo>
                    <a:pt x="225" y="104"/>
                  </a:lnTo>
                  <a:lnTo>
                    <a:pt x="223" y="107"/>
                  </a:lnTo>
                  <a:lnTo>
                    <a:pt x="221" y="109"/>
                  </a:lnTo>
                  <a:lnTo>
                    <a:pt x="220" y="113"/>
                  </a:lnTo>
                  <a:lnTo>
                    <a:pt x="220" y="116"/>
                  </a:lnTo>
                  <a:lnTo>
                    <a:pt x="218" y="120"/>
                  </a:lnTo>
                  <a:lnTo>
                    <a:pt x="215" y="122"/>
                  </a:lnTo>
                  <a:lnTo>
                    <a:pt x="212" y="125"/>
                  </a:lnTo>
                  <a:lnTo>
                    <a:pt x="208" y="126"/>
                  </a:lnTo>
                  <a:lnTo>
                    <a:pt x="205" y="129"/>
                  </a:lnTo>
                  <a:lnTo>
                    <a:pt x="202" y="130"/>
                  </a:lnTo>
                  <a:lnTo>
                    <a:pt x="200" y="131"/>
                  </a:lnTo>
                  <a:lnTo>
                    <a:pt x="197" y="135"/>
                  </a:lnTo>
                  <a:lnTo>
                    <a:pt x="196" y="137"/>
                  </a:lnTo>
                  <a:lnTo>
                    <a:pt x="195" y="139"/>
                  </a:lnTo>
                  <a:lnTo>
                    <a:pt x="194" y="143"/>
                  </a:lnTo>
                  <a:lnTo>
                    <a:pt x="193" y="145"/>
                  </a:lnTo>
                  <a:lnTo>
                    <a:pt x="189" y="147"/>
                  </a:lnTo>
                  <a:lnTo>
                    <a:pt x="194" y="155"/>
                  </a:lnTo>
                  <a:lnTo>
                    <a:pt x="197" y="163"/>
                  </a:lnTo>
                  <a:lnTo>
                    <a:pt x="197" y="172"/>
                  </a:lnTo>
                  <a:lnTo>
                    <a:pt x="191" y="179"/>
                  </a:lnTo>
                  <a:lnTo>
                    <a:pt x="203" y="173"/>
                  </a:lnTo>
                  <a:lnTo>
                    <a:pt x="215" y="167"/>
                  </a:lnTo>
                  <a:lnTo>
                    <a:pt x="224" y="165"/>
                  </a:lnTo>
                  <a:lnTo>
                    <a:pt x="232" y="165"/>
                  </a:lnTo>
                  <a:lnTo>
                    <a:pt x="241" y="168"/>
                  </a:lnTo>
                  <a:lnTo>
                    <a:pt x="236" y="172"/>
                  </a:lnTo>
                  <a:lnTo>
                    <a:pt x="236" y="179"/>
                  </a:lnTo>
                  <a:lnTo>
                    <a:pt x="237" y="186"/>
                  </a:lnTo>
                  <a:lnTo>
                    <a:pt x="239" y="191"/>
                  </a:lnTo>
                  <a:lnTo>
                    <a:pt x="241" y="193"/>
                  </a:lnTo>
                  <a:lnTo>
                    <a:pt x="241" y="196"/>
                  </a:lnTo>
                  <a:lnTo>
                    <a:pt x="239" y="198"/>
                  </a:lnTo>
                  <a:lnTo>
                    <a:pt x="239" y="201"/>
                  </a:lnTo>
                  <a:lnTo>
                    <a:pt x="239" y="202"/>
                  </a:lnTo>
                  <a:lnTo>
                    <a:pt x="241" y="204"/>
                  </a:lnTo>
                  <a:lnTo>
                    <a:pt x="242" y="206"/>
                  </a:lnTo>
                  <a:lnTo>
                    <a:pt x="244" y="206"/>
                  </a:lnTo>
                  <a:lnTo>
                    <a:pt x="247" y="206"/>
                  </a:lnTo>
                  <a:lnTo>
                    <a:pt x="249" y="206"/>
                  </a:lnTo>
                  <a:lnTo>
                    <a:pt x="253" y="204"/>
                  </a:lnTo>
                  <a:lnTo>
                    <a:pt x="254" y="204"/>
                  </a:lnTo>
                  <a:lnTo>
                    <a:pt x="256" y="206"/>
                  </a:lnTo>
                  <a:lnTo>
                    <a:pt x="257" y="206"/>
                  </a:lnTo>
                  <a:lnTo>
                    <a:pt x="256" y="214"/>
                  </a:lnTo>
                  <a:lnTo>
                    <a:pt x="254" y="224"/>
                  </a:lnTo>
                  <a:lnTo>
                    <a:pt x="251" y="233"/>
                  </a:lnTo>
                  <a:lnTo>
                    <a:pt x="254" y="242"/>
                  </a:lnTo>
                  <a:lnTo>
                    <a:pt x="257" y="244"/>
                  </a:lnTo>
                  <a:lnTo>
                    <a:pt x="265" y="244"/>
                  </a:lnTo>
                  <a:lnTo>
                    <a:pt x="271" y="244"/>
                  </a:lnTo>
                  <a:lnTo>
                    <a:pt x="277" y="248"/>
                  </a:lnTo>
                  <a:lnTo>
                    <a:pt x="278" y="250"/>
                  </a:lnTo>
                  <a:lnTo>
                    <a:pt x="277" y="252"/>
                  </a:lnTo>
                  <a:lnTo>
                    <a:pt x="277" y="255"/>
                  </a:lnTo>
                  <a:lnTo>
                    <a:pt x="274" y="258"/>
                  </a:lnTo>
                  <a:lnTo>
                    <a:pt x="273" y="261"/>
                  </a:lnTo>
                  <a:lnTo>
                    <a:pt x="276" y="261"/>
                  </a:lnTo>
                  <a:lnTo>
                    <a:pt x="279" y="263"/>
                  </a:lnTo>
                  <a:lnTo>
                    <a:pt x="282" y="264"/>
                  </a:lnTo>
                  <a:lnTo>
                    <a:pt x="283" y="264"/>
                  </a:lnTo>
                  <a:lnTo>
                    <a:pt x="282" y="266"/>
                  </a:lnTo>
                  <a:lnTo>
                    <a:pt x="282" y="267"/>
                  </a:lnTo>
                  <a:lnTo>
                    <a:pt x="280" y="268"/>
                  </a:lnTo>
                  <a:lnTo>
                    <a:pt x="280" y="269"/>
                  </a:lnTo>
                  <a:lnTo>
                    <a:pt x="294" y="268"/>
                  </a:lnTo>
                  <a:lnTo>
                    <a:pt x="306" y="263"/>
                  </a:lnTo>
                  <a:lnTo>
                    <a:pt x="319" y="261"/>
                  </a:lnTo>
                  <a:lnTo>
                    <a:pt x="319" y="263"/>
                  </a:lnTo>
                  <a:lnTo>
                    <a:pt x="318" y="264"/>
                  </a:lnTo>
                  <a:lnTo>
                    <a:pt x="316" y="266"/>
                  </a:lnTo>
                  <a:lnTo>
                    <a:pt x="316" y="268"/>
                  </a:lnTo>
                  <a:lnTo>
                    <a:pt x="315" y="268"/>
                  </a:lnTo>
                  <a:lnTo>
                    <a:pt x="314" y="269"/>
                  </a:lnTo>
                  <a:lnTo>
                    <a:pt x="313" y="272"/>
                  </a:lnTo>
                  <a:lnTo>
                    <a:pt x="313" y="273"/>
                  </a:lnTo>
                  <a:lnTo>
                    <a:pt x="312" y="273"/>
                  </a:lnTo>
                  <a:lnTo>
                    <a:pt x="310" y="272"/>
                  </a:lnTo>
                  <a:lnTo>
                    <a:pt x="310" y="274"/>
                  </a:lnTo>
                  <a:lnTo>
                    <a:pt x="310" y="276"/>
                  </a:lnTo>
                  <a:lnTo>
                    <a:pt x="307" y="276"/>
                  </a:lnTo>
                  <a:lnTo>
                    <a:pt x="303" y="278"/>
                  </a:lnTo>
                  <a:lnTo>
                    <a:pt x="301" y="280"/>
                  </a:lnTo>
                  <a:lnTo>
                    <a:pt x="300" y="283"/>
                  </a:lnTo>
                  <a:lnTo>
                    <a:pt x="298" y="284"/>
                  </a:lnTo>
                  <a:lnTo>
                    <a:pt x="298" y="286"/>
                  </a:lnTo>
                  <a:lnTo>
                    <a:pt x="298" y="289"/>
                  </a:lnTo>
                  <a:lnTo>
                    <a:pt x="298" y="291"/>
                  </a:lnTo>
                  <a:lnTo>
                    <a:pt x="297" y="292"/>
                  </a:lnTo>
                  <a:lnTo>
                    <a:pt x="294" y="296"/>
                  </a:lnTo>
                  <a:lnTo>
                    <a:pt x="289" y="298"/>
                  </a:lnTo>
                  <a:lnTo>
                    <a:pt x="285" y="301"/>
                  </a:lnTo>
                  <a:lnTo>
                    <a:pt x="282" y="303"/>
                  </a:lnTo>
                  <a:lnTo>
                    <a:pt x="279" y="303"/>
                  </a:lnTo>
                  <a:lnTo>
                    <a:pt x="270" y="304"/>
                  </a:lnTo>
                  <a:lnTo>
                    <a:pt x="260" y="307"/>
                  </a:lnTo>
                  <a:lnTo>
                    <a:pt x="259" y="307"/>
                  </a:lnTo>
                  <a:lnTo>
                    <a:pt x="260" y="308"/>
                  </a:lnTo>
                  <a:lnTo>
                    <a:pt x="260" y="310"/>
                  </a:lnTo>
                  <a:lnTo>
                    <a:pt x="261" y="311"/>
                  </a:lnTo>
                  <a:lnTo>
                    <a:pt x="262" y="313"/>
                  </a:lnTo>
                  <a:lnTo>
                    <a:pt x="262" y="315"/>
                  </a:lnTo>
                  <a:lnTo>
                    <a:pt x="262" y="316"/>
                  </a:lnTo>
                  <a:lnTo>
                    <a:pt x="259" y="319"/>
                  </a:lnTo>
                  <a:lnTo>
                    <a:pt x="254" y="319"/>
                  </a:lnTo>
                  <a:lnTo>
                    <a:pt x="249" y="317"/>
                  </a:lnTo>
                  <a:lnTo>
                    <a:pt x="245" y="316"/>
                  </a:lnTo>
                  <a:lnTo>
                    <a:pt x="242" y="317"/>
                  </a:lnTo>
                  <a:lnTo>
                    <a:pt x="241" y="320"/>
                  </a:lnTo>
                  <a:lnTo>
                    <a:pt x="241" y="322"/>
                  </a:lnTo>
                  <a:lnTo>
                    <a:pt x="239" y="325"/>
                  </a:lnTo>
                  <a:lnTo>
                    <a:pt x="239" y="327"/>
                  </a:lnTo>
                  <a:lnTo>
                    <a:pt x="238" y="328"/>
                  </a:lnTo>
                  <a:lnTo>
                    <a:pt x="237" y="331"/>
                  </a:lnTo>
                  <a:lnTo>
                    <a:pt x="236" y="332"/>
                  </a:lnTo>
                  <a:lnTo>
                    <a:pt x="229" y="332"/>
                  </a:lnTo>
                  <a:lnTo>
                    <a:pt x="221" y="332"/>
                  </a:lnTo>
                  <a:lnTo>
                    <a:pt x="214" y="331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6"/>
                  </a:lnTo>
                  <a:lnTo>
                    <a:pt x="200" y="358"/>
                  </a:lnTo>
                  <a:lnTo>
                    <a:pt x="200" y="360"/>
                  </a:lnTo>
                  <a:lnTo>
                    <a:pt x="201" y="361"/>
                  </a:lnTo>
                  <a:lnTo>
                    <a:pt x="201" y="362"/>
                  </a:lnTo>
                  <a:lnTo>
                    <a:pt x="201" y="364"/>
                  </a:lnTo>
                  <a:lnTo>
                    <a:pt x="193" y="370"/>
                  </a:lnTo>
                  <a:lnTo>
                    <a:pt x="188" y="378"/>
                  </a:lnTo>
                  <a:lnTo>
                    <a:pt x="188" y="386"/>
                  </a:lnTo>
                  <a:lnTo>
                    <a:pt x="195" y="403"/>
                  </a:lnTo>
                  <a:lnTo>
                    <a:pt x="206" y="418"/>
                  </a:lnTo>
                  <a:lnTo>
                    <a:pt x="215" y="433"/>
                  </a:lnTo>
                  <a:lnTo>
                    <a:pt x="224" y="451"/>
                  </a:lnTo>
                  <a:lnTo>
                    <a:pt x="225" y="453"/>
                  </a:lnTo>
                  <a:lnTo>
                    <a:pt x="227" y="456"/>
                  </a:lnTo>
                  <a:lnTo>
                    <a:pt x="231" y="458"/>
                  </a:lnTo>
                  <a:lnTo>
                    <a:pt x="236" y="458"/>
                  </a:lnTo>
                  <a:lnTo>
                    <a:pt x="241" y="458"/>
                  </a:lnTo>
                  <a:lnTo>
                    <a:pt x="233" y="465"/>
                  </a:lnTo>
                  <a:lnTo>
                    <a:pt x="231" y="474"/>
                  </a:lnTo>
                  <a:lnTo>
                    <a:pt x="230" y="483"/>
                  </a:lnTo>
                  <a:lnTo>
                    <a:pt x="229" y="486"/>
                  </a:lnTo>
                  <a:lnTo>
                    <a:pt x="226" y="487"/>
                  </a:lnTo>
                  <a:lnTo>
                    <a:pt x="224" y="488"/>
                  </a:lnTo>
                  <a:lnTo>
                    <a:pt x="221" y="489"/>
                  </a:lnTo>
                  <a:lnTo>
                    <a:pt x="218" y="491"/>
                  </a:lnTo>
                  <a:lnTo>
                    <a:pt x="215" y="493"/>
                  </a:lnTo>
                  <a:lnTo>
                    <a:pt x="213" y="495"/>
                  </a:lnTo>
                  <a:lnTo>
                    <a:pt x="212" y="504"/>
                  </a:lnTo>
                  <a:lnTo>
                    <a:pt x="214" y="514"/>
                  </a:lnTo>
                  <a:lnTo>
                    <a:pt x="218" y="523"/>
                  </a:lnTo>
                  <a:lnTo>
                    <a:pt x="220" y="526"/>
                  </a:lnTo>
                  <a:lnTo>
                    <a:pt x="223" y="528"/>
                  </a:lnTo>
                  <a:lnTo>
                    <a:pt x="226" y="530"/>
                  </a:lnTo>
                  <a:lnTo>
                    <a:pt x="230" y="532"/>
                  </a:lnTo>
                  <a:lnTo>
                    <a:pt x="233" y="534"/>
                  </a:lnTo>
                  <a:lnTo>
                    <a:pt x="236" y="536"/>
                  </a:lnTo>
                  <a:lnTo>
                    <a:pt x="239" y="541"/>
                  </a:lnTo>
                  <a:lnTo>
                    <a:pt x="242" y="546"/>
                  </a:lnTo>
                  <a:lnTo>
                    <a:pt x="243" y="551"/>
                  </a:lnTo>
                  <a:lnTo>
                    <a:pt x="244" y="556"/>
                  </a:lnTo>
                  <a:lnTo>
                    <a:pt x="245" y="564"/>
                  </a:lnTo>
                  <a:lnTo>
                    <a:pt x="247" y="572"/>
                  </a:lnTo>
                  <a:lnTo>
                    <a:pt x="245" y="581"/>
                  </a:lnTo>
                  <a:lnTo>
                    <a:pt x="241" y="588"/>
                  </a:lnTo>
                  <a:lnTo>
                    <a:pt x="243" y="589"/>
                  </a:lnTo>
                  <a:lnTo>
                    <a:pt x="245" y="591"/>
                  </a:lnTo>
                  <a:lnTo>
                    <a:pt x="248" y="591"/>
                  </a:lnTo>
                  <a:lnTo>
                    <a:pt x="250" y="589"/>
                  </a:lnTo>
                  <a:lnTo>
                    <a:pt x="253" y="589"/>
                  </a:lnTo>
                  <a:lnTo>
                    <a:pt x="254" y="588"/>
                  </a:lnTo>
                  <a:lnTo>
                    <a:pt x="255" y="589"/>
                  </a:lnTo>
                  <a:lnTo>
                    <a:pt x="260" y="600"/>
                  </a:lnTo>
                  <a:lnTo>
                    <a:pt x="260" y="612"/>
                  </a:lnTo>
                  <a:lnTo>
                    <a:pt x="256" y="625"/>
                  </a:lnTo>
                  <a:lnTo>
                    <a:pt x="249" y="636"/>
                  </a:lnTo>
                  <a:lnTo>
                    <a:pt x="242" y="647"/>
                  </a:lnTo>
                  <a:lnTo>
                    <a:pt x="235" y="658"/>
                  </a:lnTo>
                  <a:lnTo>
                    <a:pt x="229" y="670"/>
                  </a:lnTo>
                  <a:lnTo>
                    <a:pt x="225" y="683"/>
                  </a:lnTo>
                  <a:lnTo>
                    <a:pt x="224" y="682"/>
                  </a:lnTo>
                  <a:close/>
                </a:path>
              </a:pathLst>
            </a:custGeom>
            <a:solidFill>
              <a:srgbClr val="87C1A1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18" name="Freeform 90"/>
            <p:cNvSpPr>
              <a:spLocks/>
            </p:cNvSpPr>
            <p:nvPr/>
          </p:nvSpPr>
          <p:spPr bwMode="gray">
            <a:xfrm>
              <a:off x="2571" y="2719"/>
              <a:ext cx="334" cy="627"/>
            </a:xfrm>
            <a:custGeom>
              <a:avLst/>
              <a:gdLst>
                <a:gd name="T0" fmla="*/ 93 w 285"/>
                <a:gd name="T1" fmla="*/ 604 h 535"/>
                <a:gd name="T2" fmla="*/ 87 w 285"/>
                <a:gd name="T3" fmla="*/ 570 h 535"/>
                <a:gd name="T4" fmla="*/ 80 w 285"/>
                <a:gd name="T5" fmla="*/ 558 h 535"/>
                <a:gd name="T6" fmla="*/ 62 w 285"/>
                <a:gd name="T7" fmla="*/ 537 h 535"/>
                <a:gd name="T8" fmla="*/ 49 w 285"/>
                <a:gd name="T9" fmla="*/ 527 h 535"/>
                <a:gd name="T10" fmla="*/ 38 w 285"/>
                <a:gd name="T11" fmla="*/ 541 h 535"/>
                <a:gd name="T12" fmla="*/ 29 w 285"/>
                <a:gd name="T13" fmla="*/ 504 h 535"/>
                <a:gd name="T14" fmla="*/ 71 w 285"/>
                <a:gd name="T15" fmla="*/ 390 h 535"/>
                <a:gd name="T16" fmla="*/ 73 w 285"/>
                <a:gd name="T17" fmla="*/ 335 h 535"/>
                <a:gd name="T18" fmla="*/ 67 w 285"/>
                <a:gd name="T19" fmla="*/ 306 h 535"/>
                <a:gd name="T20" fmla="*/ 49 w 285"/>
                <a:gd name="T21" fmla="*/ 268 h 535"/>
                <a:gd name="T22" fmla="*/ 29 w 285"/>
                <a:gd name="T23" fmla="*/ 225 h 535"/>
                <a:gd name="T24" fmla="*/ 49 w 285"/>
                <a:gd name="T25" fmla="*/ 211 h 535"/>
                <a:gd name="T26" fmla="*/ 43 w 285"/>
                <a:gd name="T27" fmla="*/ 176 h 535"/>
                <a:gd name="T28" fmla="*/ 6 w 285"/>
                <a:gd name="T29" fmla="*/ 79 h 535"/>
                <a:gd name="T30" fmla="*/ 16 w 285"/>
                <a:gd name="T31" fmla="*/ 50 h 535"/>
                <a:gd name="T32" fmla="*/ 57 w 285"/>
                <a:gd name="T33" fmla="*/ 33 h 535"/>
                <a:gd name="T34" fmla="*/ 67 w 285"/>
                <a:gd name="T35" fmla="*/ 15 h 535"/>
                <a:gd name="T36" fmla="*/ 86 w 285"/>
                <a:gd name="T37" fmla="*/ 9 h 535"/>
                <a:gd name="T38" fmla="*/ 117 w 285"/>
                <a:gd name="T39" fmla="*/ 2 h 535"/>
                <a:gd name="T40" fmla="*/ 159 w 285"/>
                <a:gd name="T41" fmla="*/ 35 h 535"/>
                <a:gd name="T42" fmla="*/ 157 w 285"/>
                <a:gd name="T43" fmla="*/ 48 h 535"/>
                <a:gd name="T44" fmla="*/ 164 w 285"/>
                <a:gd name="T45" fmla="*/ 64 h 535"/>
                <a:gd name="T46" fmla="*/ 154 w 285"/>
                <a:gd name="T47" fmla="*/ 84 h 535"/>
                <a:gd name="T48" fmla="*/ 152 w 285"/>
                <a:gd name="T49" fmla="*/ 100 h 535"/>
                <a:gd name="T50" fmla="*/ 152 w 285"/>
                <a:gd name="T51" fmla="*/ 128 h 535"/>
                <a:gd name="T52" fmla="*/ 204 w 285"/>
                <a:gd name="T53" fmla="*/ 107 h 535"/>
                <a:gd name="T54" fmla="*/ 257 w 285"/>
                <a:gd name="T55" fmla="*/ 95 h 535"/>
                <a:gd name="T56" fmla="*/ 305 w 285"/>
                <a:gd name="T57" fmla="*/ 135 h 535"/>
                <a:gd name="T58" fmla="*/ 300 w 285"/>
                <a:gd name="T59" fmla="*/ 159 h 535"/>
                <a:gd name="T60" fmla="*/ 315 w 285"/>
                <a:gd name="T61" fmla="*/ 266 h 535"/>
                <a:gd name="T62" fmla="*/ 292 w 285"/>
                <a:gd name="T63" fmla="*/ 263 h 535"/>
                <a:gd name="T64" fmla="*/ 254 w 285"/>
                <a:gd name="T65" fmla="*/ 261 h 535"/>
                <a:gd name="T66" fmla="*/ 231 w 285"/>
                <a:gd name="T67" fmla="*/ 268 h 535"/>
                <a:gd name="T68" fmla="*/ 207 w 285"/>
                <a:gd name="T69" fmla="*/ 298 h 535"/>
                <a:gd name="T70" fmla="*/ 205 w 285"/>
                <a:gd name="T71" fmla="*/ 312 h 535"/>
                <a:gd name="T72" fmla="*/ 214 w 285"/>
                <a:gd name="T73" fmla="*/ 349 h 535"/>
                <a:gd name="T74" fmla="*/ 203 w 285"/>
                <a:gd name="T75" fmla="*/ 381 h 535"/>
                <a:gd name="T76" fmla="*/ 180 w 285"/>
                <a:gd name="T77" fmla="*/ 338 h 535"/>
                <a:gd name="T78" fmla="*/ 164 w 285"/>
                <a:gd name="T79" fmla="*/ 328 h 535"/>
                <a:gd name="T80" fmla="*/ 145 w 285"/>
                <a:gd name="T81" fmla="*/ 340 h 535"/>
                <a:gd name="T82" fmla="*/ 138 w 285"/>
                <a:gd name="T83" fmla="*/ 326 h 535"/>
                <a:gd name="T84" fmla="*/ 117 w 285"/>
                <a:gd name="T85" fmla="*/ 294 h 535"/>
                <a:gd name="T86" fmla="*/ 107 w 285"/>
                <a:gd name="T87" fmla="*/ 311 h 535"/>
                <a:gd name="T88" fmla="*/ 108 w 285"/>
                <a:gd name="T89" fmla="*/ 321 h 535"/>
                <a:gd name="T90" fmla="*/ 100 w 285"/>
                <a:gd name="T91" fmla="*/ 370 h 535"/>
                <a:gd name="T92" fmla="*/ 74 w 285"/>
                <a:gd name="T93" fmla="*/ 459 h 535"/>
                <a:gd name="T94" fmla="*/ 104 w 285"/>
                <a:gd name="T95" fmla="*/ 496 h 535"/>
                <a:gd name="T96" fmla="*/ 118 w 285"/>
                <a:gd name="T97" fmla="*/ 529 h 535"/>
                <a:gd name="T98" fmla="*/ 149 w 285"/>
                <a:gd name="T99" fmla="*/ 581 h 535"/>
                <a:gd name="T100" fmla="*/ 168 w 285"/>
                <a:gd name="T101" fmla="*/ 579 h 535"/>
                <a:gd name="T102" fmla="*/ 180 w 285"/>
                <a:gd name="T103" fmla="*/ 595 h 535"/>
                <a:gd name="T104" fmla="*/ 184 w 285"/>
                <a:gd name="T105" fmla="*/ 606 h 535"/>
                <a:gd name="T106" fmla="*/ 170 w 285"/>
                <a:gd name="T107" fmla="*/ 618 h 535"/>
                <a:gd name="T108" fmla="*/ 161 w 285"/>
                <a:gd name="T109" fmla="*/ 622 h 535"/>
                <a:gd name="T110" fmla="*/ 146 w 285"/>
                <a:gd name="T111" fmla="*/ 622 h 535"/>
                <a:gd name="T112" fmla="*/ 118 w 285"/>
                <a:gd name="T113" fmla="*/ 585 h 53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85"/>
                <a:gd name="T172" fmla="*/ 0 h 535"/>
                <a:gd name="T173" fmla="*/ 285 w 285"/>
                <a:gd name="T174" fmla="*/ 535 h 53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85" h="535">
                  <a:moveTo>
                    <a:pt x="91" y="511"/>
                  </a:moveTo>
                  <a:lnTo>
                    <a:pt x="90" y="511"/>
                  </a:lnTo>
                  <a:lnTo>
                    <a:pt x="89" y="513"/>
                  </a:lnTo>
                  <a:lnTo>
                    <a:pt x="86" y="514"/>
                  </a:lnTo>
                  <a:lnTo>
                    <a:pt x="84" y="515"/>
                  </a:lnTo>
                  <a:lnTo>
                    <a:pt x="82" y="515"/>
                  </a:lnTo>
                  <a:lnTo>
                    <a:pt x="79" y="515"/>
                  </a:lnTo>
                  <a:lnTo>
                    <a:pt x="77" y="514"/>
                  </a:lnTo>
                  <a:lnTo>
                    <a:pt x="73" y="508"/>
                  </a:lnTo>
                  <a:lnTo>
                    <a:pt x="73" y="502"/>
                  </a:lnTo>
                  <a:lnTo>
                    <a:pt x="76" y="494"/>
                  </a:lnTo>
                  <a:lnTo>
                    <a:pt x="78" y="487"/>
                  </a:lnTo>
                  <a:lnTo>
                    <a:pt x="76" y="487"/>
                  </a:lnTo>
                  <a:lnTo>
                    <a:pt x="74" y="486"/>
                  </a:lnTo>
                  <a:lnTo>
                    <a:pt x="73" y="485"/>
                  </a:lnTo>
                  <a:lnTo>
                    <a:pt x="73" y="484"/>
                  </a:lnTo>
                  <a:lnTo>
                    <a:pt x="73" y="481"/>
                  </a:lnTo>
                  <a:lnTo>
                    <a:pt x="73" y="480"/>
                  </a:lnTo>
                  <a:lnTo>
                    <a:pt x="72" y="479"/>
                  </a:lnTo>
                  <a:lnTo>
                    <a:pt x="71" y="478"/>
                  </a:lnTo>
                  <a:lnTo>
                    <a:pt x="68" y="476"/>
                  </a:lnTo>
                  <a:lnTo>
                    <a:pt x="65" y="476"/>
                  </a:lnTo>
                  <a:lnTo>
                    <a:pt x="62" y="475"/>
                  </a:lnTo>
                  <a:lnTo>
                    <a:pt x="59" y="474"/>
                  </a:lnTo>
                  <a:lnTo>
                    <a:pt x="57" y="473"/>
                  </a:lnTo>
                  <a:lnTo>
                    <a:pt x="56" y="470"/>
                  </a:lnTo>
                  <a:lnTo>
                    <a:pt x="54" y="464"/>
                  </a:lnTo>
                  <a:lnTo>
                    <a:pt x="53" y="458"/>
                  </a:lnTo>
                  <a:lnTo>
                    <a:pt x="51" y="452"/>
                  </a:lnTo>
                  <a:lnTo>
                    <a:pt x="51" y="450"/>
                  </a:lnTo>
                  <a:lnTo>
                    <a:pt x="50" y="449"/>
                  </a:lnTo>
                  <a:lnTo>
                    <a:pt x="48" y="448"/>
                  </a:lnTo>
                  <a:lnTo>
                    <a:pt x="45" y="448"/>
                  </a:lnTo>
                  <a:lnTo>
                    <a:pt x="43" y="448"/>
                  </a:lnTo>
                  <a:lnTo>
                    <a:pt x="42" y="450"/>
                  </a:lnTo>
                  <a:lnTo>
                    <a:pt x="39" y="452"/>
                  </a:lnTo>
                  <a:lnTo>
                    <a:pt x="38" y="454"/>
                  </a:lnTo>
                  <a:lnTo>
                    <a:pt x="37" y="456"/>
                  </a:lnTo>
                  <a:lnTo>
                    <a:pt x="36" y="458"/>
                  </a:lnTo>
                  <a:lnTo>
                    <a:pt x="35" y="461"/>
                  </a:lnTo>
                  <a:lnTo>
                    <a:pt x="33" y="461"/>
                  </a:lnTo>
                  <a:lnTo>
                    <a:pt x="32" y="462"/>
                  </a:lnTo>
                  <a:lnTo>
                    <a:pt x="30" y="461"/>
                  </a:lnTo>
                  <a:lnTo>
                    <a:pt x="27" y="458"/>
                  </a:lnTo>
                  <a:lnTo>
                    <a:pt x="26" y="454"/>
                  </a:lnTo>
                  <a:lnTo>
                    <a:pt x="27" y="449"/>
                  </a:lnTo>
                  <a:lnTo>
                    <a:pt x="30" y="444"/>
                  </a:lnTo>
                  <a:lnTo>
                    <a:pt x="29" y="439"/>
                  </a:lnTo>
                  <a:lnTo>
                    <a:pt x="25" y="430"/>
                  </a:lnTo>
                  <a:lnTo>
                    <a:pt x="26" y="420"/>
                  </a:lnTo>
                  <a:lnTo>
                    <a:pt x="29" y="411"/>
                  </a:lnTo>
                  <a:lnTo>
                    <a:pt x="33" y="393"/>
                  </a:lnTo>
                  <a:lnTo>
                    <a:pt x="38" y="375"/>
                  </a:lnTo>
                  <a:lnTo>
                    <a:pt x="44" y="360"/>
                  </a:lnTo>
                  <a:lnTo>
                    <a:pt x="54" y="344"/>
                  </a:lnTo>
                  <a:lnTo>
                    <a:pt x="61" y="333"/>
                  </a:lnTo>
                  <a:lnTo>
                    <a:pt x="68" y="322"/>
                  </a:lnTo>
                  <a:lnTo>
                    <a:pt x="72" y="309"/>
                  </a:lnTo>
                  <a:lnTo>
                    <a:pt x="72" y="297"/>
                  </a:lnTo>
                  <a:lnTo>
                    <a:pt x="67" y="286"/>
                  </a:lnTo>
                  <a:lnTo>
                    <a:pt x="66" y="285"/>
                  </a:lnTo>
                  <a:lnTo>
                    <a:pt x="65" y="286"/>
                  </a:lnTo>
                  <a:lnTo>
                    <a:pt x="62" y="286"/>
                  </a:lnTo>
                  <a:lnTo>
                    <a:pt x="60" y="288"/>
                  </a:lnTo>
                  <a:lnTo>
                    <a:pt x="57" y="288"/>
                  </a:lnTo>
                  <a:lnTo>
                    <a:pt x="55" y="286"/>
                  </a:lnTo>
                  <a:lnTo>
                    <a:pt x="53" y="285"/>
                  </a:lnTo>
                  <a:lnTo>
                    <a:pt x="57" y="278"/>
                  </a:lnTo>
                  <a:lnTo>
                    <a:pt x="59" y="269"/>
                  </a:lnTo>
                  <a:lnTo>
                    <a:pt x="57" y="261"/>
                  </a:lnTo>
                  <a:lnTo>
                    <a:pt x="56" y="253"/>
                  </a:lnTo>
                  <a:lnTo>
                    <a:pt x="55" y="248"/>
                  </a:lnTo>
                  <a:lnTo>
                    <a:pt x="54" y="243"/>
                  </a:lnTo>
                  <a:lnTo>
                    <a:pt x="51" y="238"/>
                  </a:lnTo>
                  <a:lnTo>
                    <a:pt x="48" y="233"/>
                  </a:lnTo>
                  <a:lnTo>
                    <a:pt x="45" y="231"/>
                  </a:lnTo>
                  <a:lnTo>
                    <a:pt x="42" y="229"/>
                  </a:lnTo>
                  <a:lnTo>
                    <a:pt x="38" y="227"/>
                  </a:lnTo>
                  <a:lnTo>
                    <a:pt x="35" y="225"/>
                  </a:lnTo>
                  <a:lnTo>
                    <a:pt x="32" y="223"/>
                  </a:lnTo>
                  <a:lnTo>
                    <a:pt x="30" y="220"/>
                  </a:lnTo>
                  <a:lnTo>
                    <a:pt x="26" y="211"/>
                  </a:lnTo>
                  <a:lnTo>
                    <a:pt x="24" y="201"/>
                  </a:lnTo>
                  <a:lnTo>
                    <a:pt x="25" y="192"/>
                  </a:lnTo>
                  <a:lnTo>
                    <a:pt x="27" y="190"/>
                  </a:lnTo>
                  <a:lnTo>
                    <a:pt x="30" y="188"/>
                  </a:lnTo>
                  <a:lnTo>
                    <a:pt x="33" y="186"/>
                  </a:lnTo>
                  <a:lnTo>
                    <a:pt x="36" y="185"/>
                  </a:lnTo>
                  <a:lnTo>
                    <a:pt x="38" y="184"/>
                  </a:lnTo>
                  <a:lnTo>
                    <a:pt x="41" y="183"/>
                  </a:lnTo>
                  <a:lnTo>
                    <a:pt x="42" y="180"/>
                  </a:lnTo>
                  <a:lnTo>
                    <a:pt x="43" y="171"/>
                  </a:lnTo>
                  <a:lnTo>
                    <a:pt x="45" y="162"/>
                  </a:lnTo>
                  <a:lnTo>
                    <a:pt x="53" y="155"/>
                  </a:lnTo>
                  <a:lnTo>
                    <a:pt x="48" y="155"/>
                  </a:lnTo>
                  <a:lnTo>
                    <a:pt x="43" y="155"/>
                  </a:lnTo>
                  <a:lnTo>
                    <a:pt x="39" y="153"/>
                  </a:lnTo>
                  <a:lnTo>
                    <a:pt x="37" y="150"/>
                  </a:lnTo>
                  <a:lnTo>
                    <a:pt x="36" y="148"/>
                  </a:lnTo>
                  <a:lnTo>
                    <a:pt x="27" y="130"/>
                  </a:lnTo>
                  <a:lnTo>
                    <a:pt x="18" y="115"/>
                  </a:lnTo>
                  <a:lnTo>
                    <a:pt x="7" y="100"/>
                  </a:lnTo>
                  <a:lnTo>
                    <a:pt x="0" y="83"/>
                  </a:lnTo>
                  <a:lnTo>
                    <a:pt x="0" y="75"/>
                  </a:lnTo>
                  <a:lnTo>
                    <a:pt x="5" y="67"/>
                  </a:lnTo>
                  <a:lnTo>
                    <a:pt x="13" y="61"/>
                  </a:lnTo>
                  <a:lnTo>
                    <a:pt x="13" y="59"/>
                  </a:lnTo>
                  <a:lnTo>
                    <a:pt x="13" y="58"/>
                  </a:lnTo>
                  <a:lnTo>
                    <a:pt x="12" y="57"/>
                  </a:lnTo>
                  <a:lnTo>
                    <a:pt x="12" y="55"/>
                  </a:lnTo>
                  <a:lnTo>
                    <a:pt x="14" y="43"/>
                  </a:lnTo>
                  <a:lnTo>
                    <a:pt x="18" y="32"/>
                  </a:lnTo>
                  <a:lnTo>
                    <a:pt x="21" y="29"/>
                  </a:lnTo>
                  <a:lnTo>
                    <a:pt x="26" y="28"/>
                  </a:lnTo>
                  <a:lnTo>
                    <a:pt x="33" y="29"/>
                  </a:lnTo>
                  <a:lnTo>
                    <a:pt x="41" y="29"/>
                  </a:lnTo>
                  <a:lnTo>
                    <a:pt x="48" y="29"/>
                  </a:lnTo>
                  <a:lnTo>
                    <a:pt x="49" y="28"/>
                  </a:lnTo>
                  <a:lnTo>
                    <a:pt x="50" y="25"/>
                  </a:lnTo>
                  <a:lnTo>
                    <a:pt x="51" y="24"/>
                  </a:lnTo>
                  <a:lnTo>
                    <a:pt x="51" y="22"/>
                  </a:lnTo>
                  <a:lnTo>
                    <a:pt x="53" y="19"/>
                  </a:lnTo>
                  <a:lnTo>
                    <a:pt x="53" y="17"/>
                  </a:lnTo>
                  <a:lnTo>
                    <a:pt x="54" y="14"/>
                  </a:lnTo>
                  <a:lnTo>
                    <a:pt x="57" y="13"/>
                  </a:lnTo>
                  <a:lnTo>
                    <a:pt x="61" y="14"/>
                  </a:lnTo>
                  <a:lnTo>
                    <a:pt x="66" y="16"/>
                  </a:lnTo>
                  <a:lnTo>
                    <a:pt x="71" y="16"/>
                  </a:lnTo>
                  <a:lnTo>
                    <a:pt x="74" y="13"/>
                  </a:lnTo>
                  <a:lnTo>
                    <a:pt x="74" y="12"/>
                  </a:lnTo>
                  <a:lnTo>
                    <a:pt x="74" y="10"/>
                  </a:lnTo>
                  <a:lnTo>
                    <a:pt x="73" y="8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1" y="4"/>
                  </a:lnTo>
                  <a:lnTo>
                    <a:pt x="72" y="4"/>
                  </a:lnTo>
                  <a:lnTo>
                    <a:pt x="80" y="1"/>
                  </a:lnTo>
                  <a:lnTo>
                    <a:pt x="91" y="0"/>
                  </a:lnTo>
                  <a:lnTo>
                    <a:pt x="100" y="2"/>
                  </a:lnTo>
                  <a:lnTo>
                    <a:pt x="107" y="7"/>
                  </a:lnTo>
                  <a:lnTo>
                    <a:pt x="108" y="13"/>
                  </a:lnTo>
                  <a:lnTo>
                    <a:pt x="109" y="19"/>
                  </a:lnTo>
                  <a:lnTo>
                    <a:pt x="109" y="25"/>
                  </a:lnTo>
                  <a:lnTo>
                    <a:pt x="113" y="29"/>
                  </a:lnTo>
                  <a:lnTo>
                    <a:pt x="124" y="29"/>
                  </a:lnTo>
                  <a:lnTo>
                    <a:pt x="136" y="30"/>
                  </a:lnTo>
                  <a:lnTo>
                    <a:pt x="136" y="31"/>
                  </a:lnTo>
                  <a:lnTo>
                    <a:pt x="137" y="32"/>
                  </a:lnTo>
                  <a:lnTo>
                    <a:pt x="138" y="34"/>
                  </a:lnTo>
                  <a:lnTo>
                    <a:pt x="138" y="35"/>
                  </a:lnTo>
                  <a:lnTo>
                    <a:pt x="138" y="36"/>
                  </a:lnTo>
                  <a:lnTo>
                    <a:pt x="136" y="38"/>
                  </a:lnTo>
                  <a:lnTo>
                    <a:pt x="134" y="41"/>
                  </a:lnTo>
                  <a:lnTo>
                    <a:pt x="134" y="44"/>
                  </a:lnTo>
                  <a:lnTo>
                    <a:pt x="136" y="47"/>
                  </a:lnTo>
                  <a:lnTo>
                    <a:pt x="138" y="49"/>
                  </a:lnTo>
                  <a:lnTo>
                    <a:pt x="140" y="52"/>
                  </a:lnTo>
                  <a:lnTo>
                    <a:pt x="140" y="54"/>
                  </a:lnTo>
                  <a:lnTo>
                    <a:pt x="140" y="55"/>
                  </a:lnTo>
                  <a:lnTo>
                    <a:pt x="140" y="57"/>
                  </a:lnTo>
                  <a:lnTo>
                    <a:pt x="138" y="59"/>
                  </a:lnTo>
                  <a:lnTo>
                    <a:pt x="134" y="61"/>
                  </a:lnTo>
                  <a:lnTo>
                    <a:pt x="131" y="63"/>
                  </a:lnTo>
                  <a:lnTo>
                    <a:pt x="132" y="66"/>
                  </a:lnTo>
                  <a:lnTo>
                    <a:pt x="132" y="70"/>
                  </a:lnTo>
                  <a:lnTo>
                    <a:pt x="131" y="72"/>
                  </a:lnTo>
                  <a:lnTo>
                    <a:pt x="128" y="75"/>
                  </a:lnTo>
                  <a:lnTo>
                    <a:pt x="125" y="77"/>
                  </a:lnTo>
                  <a:lnTo>
                    <a:pt x="124" y="79"/>
                  </a:lnTo>
                  <a:lnTo>
                    <a:pt x="125" y="81"/>
                  </a:lnTo>
                  <a:lnTo>
                    <a:pt x="126" y="82"/>
                  </a:lnTo>
                  <a:lnTo>
                    <a:pt x="127" y="83"/>
                  </a:lnTo>
                  <a:lnTo>
                    <a:pt x="130" y="85"/>
                  </a:lnTo>
                  <a:lnTo>
                    <a:pt x="131" y="87"/>
                  </a:lnTo>
                  <a:lnTo>
                    <a:pt x="132" y="88"/>
                  </a:lnTo>
                  <a:lnTo>
                    <a:pt x="131" y="94"/>
                  </a:lnTo>
                  <a:lnTo>
                    <a:pt x="127" y="99"/>
                  </a:lnTo>
                  <a:lnTo>
                    <a:pt x="124" y="102"/>
                  </a:lnTo>
                  <a:lnTo>
                    <a:pt x="124" y="106"/>
                  </a:lnTo>
                  <a:lnTo>
                    <a:pt x="130" y="109"/>
                  </a:lnTo>
                  <a:lnTo>
                    <a:pt x="138" y="109"/>
                  </a:lnTo>
                  <a:lnTo>
                    <a:pt x="144" y="106"/>
                  </a:lnTo>
                  <a:lnTo>
                    <a:pt x="150" y="99"/>
                  </a:lnTo>
                  <a:lnTo>
                    <a:pt x="156" y="93"/>
                  </a:lnTo>
                  <a:lnTo>
                    <a:pt x="162" y="88"/>
                  </a:lnTo>
                  <a:lnTo>
                    <a:pt x="168" y="88"/>
                  </a:lnTo>
                  <a:lnTo>
                    <a:pt x="174" y="91"/>
                  </a:lnTo>
                  <a:lnTo>
                    <a:pt x="180" y="96"/>
                  </a:lnTo>
                  <a:lnTo>
                    <a:pt x="187" y="97"/>
                  </a:lnTo>
                  <a:lnTo>
                    <a:pt x="192" y="95"/>
                  </a:lnTo>
                  <a:lnTo>
                    <a:pt x="197" y="89"/>
                  </a:lnTo>
                  <a:lnTo>
                    <a:pt x="203" y="84"/>
                  </a:lnTo>
                  <a:lnTo>
                    <a:pt x="210" y="81"/>
                  </a:lnTo>
                  <a:lnTo>
                    <a:pt x="219" y="81"/>
                  </a:lnTo>
                  <a:lnTo>
                    <a:pt x="227" y="82"/>
                  </a:lnTo>
                  <a:lnTo>
                    <a:pt x="233" y="81"/>
                  </a:lnTo>
                  <a:lnTo>
                    <a:pt x="239" y="91"/>
                  </a:lnTo>
                  <a:lnTo>
                    <a:pt x="248" y="102"/>
                  </a:lnTo>
                  <a:lnTo>
                    <a:pt x="256" y="112"/>
                  </a:lnTo>
                  <a:lnTo>
                    <a:pt x="257" y="113"/>
                  </a:lnTo>
                  <a:lnTo>
                    <a:pt x="260" y="115"/>
                  </a:lnTo>
                  <a:lnTo>
                    <a:pt x="261" y="118"/>
                  </a:lnTo>
                  <a:lnTo>
                    <a:pt x="261" y="120"/>
                  </a:lnTo>
                  <a:lnTo>
                    <a:pt x="261" y="123"/>
                  </a:lnTo>
                  <a:lnTo>
                    <a:pt x="260" y="125"/>
                  </a:lnTo>
                  <a:lnTo>
                    <a:pt x="257" y="129"/>
                  </a:lnTo>
                  <a:lnTo>
                    <a:pt x="257" y="132"/>
                  </a:lnTo>
                  <a:lnTo>
                    <a:pt x="256" y="136"/>
                  </a:lnTo>
                  <a:lnTo>
                    <a:pt x="257" y="138"/>
                  </a:lnTo>
                  <a:lnTo>
                    <a:pt x="267" y="153"/>
                  </a:lnTo>
                  <a:lnTo>
                    <a:pt x="275" y="167"/>
                  </a:lnTo>
                  <a:lnTo>
                    <a:pt x="282" y="183"/>
                  </a:lnTo>
                  <a:lnTo>
                    <a:pt x="285" y="198"/>
                  </a:lnTo>
                  <a:lnTo>
                    <a:pt x="282" y="215"/>
                  </a:lnTo>
                  <a:lnTo>
                    <a:pt x="269" y="227"/>
                  </a:lnTo>
                  <a:lnTo>
                    <a:pt x="268" y="225"/>
                  </a:lnTo>
                  <a:lnTo>
                    <a:pt x="266" y="223"/>
                  </a:lnTo>
                  <a:lnTo>
                    <a:pt x="263" y="220"/>
                  </a:lnTo>
                  <a:lnTo>
                    <a:pt x="260" y="220"/>
                  </a:lnTo>
                  <a:lnTo>
                    <a:pt x="256" y="220"/>
                  </a:lnTo>
                  <a:lnTo>
                    <a:pt x="252" y="221"/>
                  </a:lnTo>
                  <a:lnTo>
                    <a:pt x="249" y="224"/>
                  </a:lnTo>
                  <a:lnTo>
                    <a:pt x="245" y="225"/>
                  </a:lnTo>
                  <a:lnTo>
                    <a:pt x="239" y="226"/>
                  </a:lnTo>
                  <a:lnTo>
                    <a:pt x="232" y="225"/>
                  </a:lnTo>
                  <a:lnTo>
                    <a:pt x="225" y="225"/>
                  </a:lnTo>
                  <a:lnTo>
                    <a:pt x="222" y="224"/>
                  </a:lnTo>
                  <a:lnTo>
                    <a:pt x="220" y="224"/>
                  </a:lnTo>
                  <a:lnTo>
                    <a:pt x="217" y="223"/>
                  </a:lnTo>
                  <a:lnTo>
                    <a:pt x="215" y="223"/>
                  </a:lnTo>
                  <a:lnTo>
                    <a:pt x="213" y="223"/>
                  </a:lnTo>
                  <a:lnTo>
                    <a:pt x="209" y="225"/>
                  </a:lnTo>
                  <a:lnTo>
                    <a:pt x="205" y="226"/>
                  </a:lnTo>
                  <a:lnTo>
                    <a:pt x="203" y="227"/>
                  </a:lnTo>
                  <a:lnTo>
                    <a:pt x="199" y="227"/>
                  </a:lnTo>
                  <a:lnTo>
                    <a:pt x="197" y="229"/>
                  </a:lnTo>
                  <a:lnTo>
                    <a:pt x="196" y="230"/>
                  </a:lnTo>
                  <a:lnTo>
                    <a:pt x="195" y="232"/>
                  </a:lnTo>
                  <a:lnTo>
                    <a:pt x="195" y="235"/>
                  </a:lnTo>
                  <a:lnTo>
                    <a:pt x="193" y="236"/>
                  </a:lnTo>
                  <a:lnTo>
                    <a:pt x="193" y="238"/>
                  </a:lnTo>
                  <a:lnTo>
                    <a:pt x="185" y="247"/>
                  </a:lnTo>
                  <a:lnTo>
                    <a:pt x="177" y="254"/>
                  </a:lnTo>
                  <a:lnTo>
                    <a:pt x="169" y="262"/>
                  </a:lnTo>
                  <a:lnTo>
                    <a:pt x="169" y="263"/>
                  </a:lnTo>
                  <a:lnTo>
                    <a:pt x="171" y="263"/>
                  </a:lnTo>
                  <a:lnTo>
                    <a:pt x="172" y="263"/>
                  </a:lnTo>
                  <a:lnTo>
                    <a:pt x="173" y="265"/>
                  </a:lnTo>
                  <a:lnTo>
                    <a:pt x="174" y="265"/>
                  </a:lnTo>
                  <a:lnTo>
                    <a:pt x="175" y="266"/>
                  </a:lnTo>
                  <a:lnTo>
                    <a:pt x="175" y="268"/>
                  </a:lnTo>
                  <a:lnTo>
                    <a:pt x="175" y="271"/>
                  </a:lnTo>
                  <a:lnTo>
                    <a:pt x="175" y="272"/>
                  </a:lnTo>
                  <a:lnTo>
                    <a:pt x="175" y="274"/>
                  </a:lnTo>
                  <a:lnTo>
                    <a:pt x="173" y="275"/>
                  </a:lnTo>
                  <a:lnTo>
                    <a:pt x="179" y="289"/>
                  </a:lnTo>
                  <a:lnTo>
                    <a:pt x="183" y="298"/>
                  </a:lnTo>
                  <a:lnTo>
                    <a:pt x="185" y="307"/>
                  </a:lnTo>
                  <a:lnTo>
                    <a:pt x="185" y="314"/>
                  </a:lnTo>
                  <a:lnTo>
                    <a:pt x="185" y="322"/>
                  </a:lnTo>
                  <a:lnTo>
                    <a:pt x="184" y="322"/>
                  </a:lnTo>
                  <a:lnTo>
                    <a:pt x="179" y="322"/>
                  </a:lnTo>
                  <a:lnTo>
                    <a:pt x="175" y="324"/>
                  </a:lnTo>
                  <a:lnTo>
                    <a:pt x="173" y="325"/>
                  </a:lnTo>
                  <a:lnTo>
                    <a:pt x="174" y="320"/>
                  </a:lnTo>
                  <a:lnTo>
                    <a:pt x="173" y="316"/>
                  </a:lnTo>
                  <a:lnTo>
                    <a:pt x="172" y="313"/>
                  </a:lnTo>
                  <a:lnTo>
                    <a:pt x="169" y="309"/>
                  </a:lnTo>
                  <a:lnTo>
                    <a:pt x="163" y="297"/>
                  </a:lnTo>
                  <a:lnTo>
                    <a:pt x="157" y="285"/>
                  </a:lnTo>
                  <a:lnTo>
                    <a:pt x="154" y="288"/>
                  </a:lnTo>
                  <a:lnTo>
                    <a:pt x="153" y="288"/>
                  </a:lnTo>
                  <a:lnTo>
                    <a:pt x="150" y="288"/>
                  </a:lnTo>
                  <a:lnTo>
                    <a:pt x="148" y="286"/>
                  </a:lnTo>
                  <a:lnTo>
                    <a:pt x="146" y="285"/>
                  </a:lnTo>
                  <a:lnTo>
                    <a:pt x="145" y="283"/>
                  </a:lnTo>
                  <a:lnTo>
                    <a:pt x="143" y="282"/>
                  </a:lnTo>
                  <a:lnTo>
                    <a:pt x="140" y="280"/>
                  </a:lnTo>
                  <a:lnTo>
                    <a:pt x="140" y="283"/>
                  </a:lnTo>
                  <a:lnTo>
                    <a:pt x="139" y="284"/>
                  </a:lnTo>
                  <a:lnTo>
                    <a:pt x="138" y="285"/>
                  </a:lnTo>
                  <a:lnTo>
                    <a:pt x="133" y="285"/>
                  </a:lnTo>
                  <a:lnTo>
                    <a:pt x="130" y="286"/>
                  </a:lnTo>
                  <a:lnTo>
                    <a:pt x="126" y="289"/>
                  </a:lnTo>
                  <a:lnTo>
                    <a:pt x="124" y="290"/>
                  </a:lnTo>
                  <a:lnTo>
                    <a:pt x="121" y="290"/>
                  </a:lnTo>
                  <a:lnTo>
                    <a:pt x="119" y="290"/>
                  </a:lnTo>
                  <a:lnTo>
                    <a:pt x="116" y="289"/>
                  </a:lnTo>
                  <a:lnTo>
                    <a:pt x="115" y="286"/>
                  </a:lnTo>
                  <a:lnTo>
                    <a:pt x="115" y="284"/>
                  </a:lnTo>
                  <a:lnTo>
                    <a:pt x="115" y="282"/>
                  </a:lnTo>
                  <a:lnTo>
                    <a:pt x="118" y="278"/>
                  </a:lnTo>
                  <a:lnTo>
                    <a:pt x="119" y="274"/>
                  </a:lnTo>
                  <a:lnTo>
                    <a:pt x="120" y="269"/>
                  </a:lnTo>
                  <a:lnTo>
                    <a:pt x="121" y="266"/>
                  </a:lnTo>
                  <a:lnTo>
                    <a:pt x="120" y="262"/>
                  </a:lnTo>
                  <a:lnTo>
                    <a:pt x="114" y="256"/>
                  </a:lnTo>
                  <a:lnTo>
                    <a:pt x="107" y="253"/>
                  </a:lnTo>
                  <a:lnTo>
                    <a:pt x="100" y="251"/>
                  </a:lnTo>
                  <a:lnTo>
                    <a:pt x="92" y="253"/>
                  </a:lnTo>
                  <a:lnTo>
                    <a:pt x="90" y="255"/>
                  </a:lnTo>
                  <a:lnTo>
                    <a:pt x="90" y="256"/>
                  </a:lnTo>
                  <a:lnTo>
                    <a:pt x="90" y="259"/>
                  </a:lnTo>
                  <a:lnTo>
                    <a:pt x="90" y="262"/>
                  </a:lnTo>
                  <a:lnTo>
                    <a:pt x="90" y="265"/>
                  </a:lnTo>
                  <a:lnTo>
                    <a:pt x="91" y="265"/>
                  </a:lnTo>
                  <a:lnTo>
                    <a:pt x="94" y="265"/>
                  </a:lnTo>
                  <a:lnTo>
                    <a:pt x="95" y="266"/>
                  </a:lnTo>
                  <a:lnTo>
                    <a:pt x="95" y="269"/>
                  </a:lnTo>
                  <a:lnTo>
                    <a:pt x="95" y="273"/>
                  </a:lnTo>
                  <a:lnTo>
                    <a:pt x="94" y="273"/>
                  </a:lnTo>
                  <a:lnTo>
                    <a:pt x="92" y="273"/>
                  </a:lnTo>
                  <a:lnTo>
                    <a:pt x="92" y="274"/>
                  </a:lnTo>
                  <a:lnTo>
                    <a:pt x="91" y="275"/>
                  </a:lnTo>
                  <a:lnTo>
                    <a:pt x="91" y="277"/>
                  </a:lnTo>
                  <a:lnTo>
                    <a:pt x="90" y="275"/>
                  </a:lnTo>
                  <a:lnTo>
                    <a:pt x="92" y="286"/>
                  </a:lnTo>
                  <a:lnTo>
                    <a:pt x="91" y="296"/>
                  </a:lnTo>
                  <a:lnTo>
                    <a:pt x="85" y="316"/>
                  </a:lnTo>
                  <a:lnTo>
                    <a:pt x="79" y="336"/>
                  </a:lnTo>
                  <a:lnTo>
                    <a:pt x="69" y="355"/>
                  </a:lnTo>
                  <a:lnTo>
                    <a:pt x="65" y="366"/>
                  </a:lnTo>
                  <a:lnTo>
                    <a:pt x="61" y="377"/>
                  </a:lnTo>
                  <a:lnTo>
                    <a:pt x="63" y="386"/>
                  </a:lnTo>
                  <a:lnTo>
                    <a:pt x="63" y="390"/>
                  </a:lnTo>
                  <a:lnTo>
                    <a:pt x="63" y="392"/>
                  </a:lnTo>
                  <a:lnTo>
                    <a:pt x="63" y="395"/>
                  </a:lnTo>
                  <a:lnTo>
                    <a:pt x="63" y="397"/>
                  </a:lnTo>
                  <a:lnTo>
                    <a:pt x="65" y="398"/>
                  </a:lnTo>
                  <a:lnTo>
                    <a:pt x="77" y="409"/>
                  </a:lnTo>
                  <a:lnTo>
                    <a:pt x="89" y="420"/>
                  </a:lnTo>
                  <a:lnTo>
                    <a:pt x="90" y="421"/>
                  </a:lnTo>
                  <a:lnTo>
                    <a:pt x="89" y="423"/>
                  </a:lnTo>
                  <a:lnTo>
                    <a:pt x="89" y="425"/>
                  </a:lnTo>
                  <a:lnTo>
                    <a:pt x="89" y="427"/>
                  </a:lnTo>
                  <a:lnTo>
                    <a:pt x="89" y="433"/>
                  </a:lnTo>
                  <a:lnTo>
                    <a:pt x="92" y="438"/>
                  </a:lnTo>
                  <a:lnTo>
                    <a:pt x="97" y="443"/>
                  </a:lnTo>
                  <a:lnTo>
                    <a:pt x="101" y="448"/>
                  </a:lnTo>
                  <a:lnTo>
                    <a:pt x="101" y="451"/>
                  </a:lnTo>
                  <a:lnTo>
                    <a:pt x="101" y="455"/>
                  </a:lnTo>
                  <a:lnTo>
                    <a:pt x="101" y="460"/>
                  </a:lnTo>
                  <a:lnTo>
                    <a:pt x="100" y="462"/>
                  </a:lnTo>
                  <a:lnTo>
                    <a:pt x="101" y="466"/>
                  </a:lnTo>
                  <a:lnTo>
                    <a:pt x="107" y="478"/>
                  </a:lnTo>
                  <a:lnTo>
                    <a:pt x="115" y="488"/>
                  </a:lnTo>
                  <a:lnTo>
                    <a:pt x="127" y="496"/>
                  </a:lnTo>
                  <a:lnTo>
                    <a:pt x="130" y="497"/>
                  </a:lnTo>
                  <a:lnTo>
                    <a:pt x="132" y="496"/>
                  </a:lnTo>
                  <a:lnTo>
                    <a:pt x="134" y="494"/>
                  </a:lnTo>
                  <a:lnTo>
                    <a:pt x="138" y="493"/>
                  </a:lnTo>
                  <a:lnTo>
                    <a:pt x="140" y="492"/>
                  </a:lnTo>
                  <a:lnTo>
                    <a:pt x="143" y="492"/>
                  </a:lnTo>
                  <a:lnTo>
                    <a:pt x="143" y="494"/>
                  </a:lnTo>
                  <a:lnTo>
                    <a:pt x="144" y="497"/>
                  </a:lnTo>
                  <a:lnTo>
                    <a:pt x="145" y="498"/>
                  </a:lnTo>
                  <a:lnTo>
                    <a:pt x="148" y="500"/>
                  </a:lnTo>
                  <a:lnTo>
                    <a:pt x="149" y="503"/>
                  </a:lnTo>
                  <a:lnTo>
                    <a:pt x="150" y="505"/>
                  </a:lnTo>
                  <a:lnTo>
                    <a:pt x="150" y="508"/>
                  </a:lnTo>
                  <a:lnTo>
                    <a:pt x="154" y="508"/>
                  </a:lnTo>
                  <a:lnTo>
                    <a:pt x="156" y="508"/>
                  </a:lnTo>
                  <a:lnTo>
                    <a:pt x="159" y="510"/>
                  </a:lnTo>
                  <a:lnTo>
                    <a:pt x="160" y="511"/>
                  </a:lnTo>
                  <a:lnTo>
                    <a:pt x="161" y="515"/>
                  </a:lnTo>
                  <a:lnTo>
                    <a:pt x="161" y="517"/>
                  </a:lnTo>
                  <a:lnTo>
                    <a:pt x="159" y="517"/>
                  </a:lnTo>
                  <a:lnTo>
                    <a:pt x="157" y="517"/>
                  </a:lnTo>
                  <a:lnTo>
                    <a:pt x="157" y="521"/>
                  </a:lnTo>
                  <a:lnTo>
                    <a:pt x="156" y="523"/>
                  </a:lnTo>
                  <a:lnTo>
                    <a:pt x="154" y="526"/>
                  </a:lnTo>
                  <a:lnTo>
                    <a:pt x="151" y="527"/>
                  </a:lnTo>
                  <a:lnTo>
                    <a:pt x="149" y="528"/>
                  </a:lnTo>
                  <a:lnTo>
                    <a:pt x="145" y="528"/>
                  </a:lnTo>
                  <a:lnTo>
                    <a:pt x="145" y="527"/>
                  </a:lnTo>
                  <a:lnTo>
                    <a:pt x="144" y="526"/>
                  </a:lnTo>
                  <a:lnTo>
                    <a:pt x="143" y="525"/>
                  </a:lnTo>
                  <a:lnTo>
                    <a:pt x="140" y="525"/>
                  </a:lnTo>
                  <a:lnTo>
                    <a:pt x="138" y="526"/>
                  </a:lnTo>
                  <a:lnTo>
                    <a:pt x="138" y="527"/>
                  </a:lnTo>
                  <a:lnTo>
                    <a:pt x="137" y="529"/>
                  </a:lnTo>
                  <a:lnTo>
                    <a:pt x="137" y="531"/>
                  </a:lnTo>
                  <a:lnTo>
                    <a:pt x="136" y="533"/>
                  </a:lnTo>
                  <a:lnTo>
                    <a:pt x="134" y="534"/>
                  </a:lnTo>
                  <a:lnTo>
                    <a:pt x="133" y="535"/>
                  </a:lnTo>
                  <a:lnTo>
                    <a:pt x="132" y="535"/>
                  </a:lnTo>
                  <a:lnTo>
                    <a:pt x="130" y="534"/>
                  </a:lnTo>
                  <a:lnTo>
                    <a:pt x="127" y="532"/>
                  </a:lnTo>
                  <a:lnTo>
                    <a:pt x="125" y="531"/>
                  </a:lnTo>
                  <a:lnTo>
                    <a:pt x="122" y="528"/>
                  </a:lnTo>
                  <a:lnTo>
                    <a:pt x="126" y="521"/>
                  </a:lnTo>
                  <a:lnTo>
                    <a:pt x="125" y="514"/>
                  </a:lnTo>
                  <a:lnTo>
                    <a:pt x="121" y="509"/>
                  </a:lnTo>
                  <a:lnTo>
                    <a:pt x="115" y="505"/>
                  </a:lnTo>
                  <a:lnTo>
                    <a:pt x="108" y="502"/>
                  </a:lnTo>
                  <a:lnTo>
                    <a:pt x="101" y="499"/>
                  </a:lnTo>
                  <a:lnTo>
                    <a:pt x="100" y="499"/>
                  </a:lnTo>
                  <a:lnTo>
                    <a:pt x="97" y="499"/>
                  </a:lnTo>
                  <a:lnTo>
                    <a:pt x="96" y="500"/>
                  </a:lnTo>
                  <a:lnTo>
                    <a:pt x="95" y="502"/>
                  </a:lnTo>
                  <a:lnTo>
                    <a:pt x="91" y="511"/>
                  </a:lnTo>
                  <a:close/>
                </a:path>
              </a:pathLst>
            </a:custGeom>
            <a:solidFill>
              <a:srgbClr val="87C1A1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19" name="Freeform 91"/>
            <p:cNvSpPr>
              <a:spLocks/>
            </p:cNvSpPr>
            <p:nvPr/>
          </p:nvSpPr>
          <p:spPr bwMode="gray">
            <a:xfrm>
              <a:off x="2769" y="2967"/>
              <a:ext cx="223" cy="189"/>
            </a:xfrm>
            <a:custGeom>
              <a:avLst/>
              <a:gdLst>
                <a:gd name="T0" fmla="*/ 60 w 190"/>
                <a:gd name="T1" fmla="*/ 14 h 161"/>
                <a:gd name="T2" fmla="*/ 52 w 190"/>
                <a:gd name="T3" fmla="*/ 13 h 161"/>
                <a:gd name="T4" fmla="*/ 40 w 190"/>
                <a:gd name="T5" fmla="*/ 18 h 161"/>
                <a:gd name="T6" fmla="*/ 32 w 190"/>
                <a:gd name="T7" fmla="*/ 21 h 161"/>
                <a:gd name="T8" fmla="*/ 28 w 190"/>
                <a:gd name="T9" fmla="*/ 28 h 161"/>
                <a:gd name="T10" fmla="*/ 9 w 190"/>
                <a:gd name="T11" fmla="*/ 49 h 161"/>
                <a:gd name="T12" fmla="*/ 2 w 190"/>
                <a:gd name="T13" fmla="*/ 60 h 161"/>
                <a:gd name="T14" fmla="*/ 6 w 190"/>
                <a:gd name="T15" fmla="*/ 62 h 161"/>
                <a:gd name="T16" fmla="*/ 7 w 190"/>
                <a:gd name="T17" fmla="*/ 69 h 161"/>
                <a:gd name="T18" fmla="*/ 5 w 190"/>
                <a:gd name="T19" fmla="*/ 74 h 161"/>
                <a:gd name="T20" fmla="*/ 19 w 190"/>
                <a:gd name="T21" fmla="*/ 113 h 161"/>
                <a:gd name="T22" fmla="*/ 20 w 190"/>
                <a:gd name="T23" fmla="*/ 141 h 161"/>
                <a:gd name="T24" fmla="*/ 28 w 190"/>
                <a:gd name="T25" fmla="*/ 163 h 161"/>
                <a:gd name="T26" fmla="*/ 38 w 190"/>
                <a:gd name="T27" fmla="*/ 162 h 161"/>
                <a:gd name="T28" fmla="*/ 46 w 190"/>
                <a:gd name="T29" fmla="*/ 155 h 161"/>
                <a:gd name="T30" fmla="*/ 54 w 190"/>
                <a:gd name="T31" fmla="*/ 161 h 161"/>
                <a:gd name="T32" fmla="*/ 55 w 190"/>
                <a:gd name="T33" fmla="*/ 180 h 161"/>
                <a:gd name="T34" fmla="*/ 74 w 190"/>
                <a:gd name="T35" fmla="*/ 188 h 161"/>
                <a:gd name="T36" fmla="*/ 79 w 190"/>
                <a:gd name="T37" fmla="*/ 184 h 161"/>
                <a:gd name="T38" fmla="*/ 87 w 190"/>
                <a:gd name="T39" fmla="*/ 183 h 161"/>
                <a:gd name="T40" fmla="*/ 96 w 190"/>
                <a:gd name="T41" fmla="*/ 183 h 161"/>
                <a:gd name="T42" fmla="*/ 107 w 190"/>
                <a:gd name="T43" fmla="*/ 173 h 161"/>
                <a:gd name="T44" fmla="*/ 115 w 190"/>
                <a:gd name="T45" fmla="*/ 167 h 161"/>
                <a:gd name="T46" fmla="*/ 119 w 190"/>
                <a:gd name="T47" fmla="*/ 160 h 161"/>
                <a:gd name="T48" fmla="*/ 140 w 190"/>
                <a:gd name="T49" fmla="*/ 160 h 161"/>
                <a:gd name="T50" fmla="*/ 149 w 190"/>
                <a:gd name="T51" fmla="*/ 157 h 161"/>
                <a:gd name="T52" fmla="*/ 151 w 190"/>
                <a:gd name="T53" fmla="*/ 160 h 161"/>
                <a:gd name="T54" fmla="*/ 151 w 190"/>
                <a:gd name="T55" fmla="*/ 162 h 161"/>
                <a:gd name="T56" fmla="*/ 170 w 190"/>
                <a:gd name="T57" fmla="*/ 157 h 161"/>
                <a:gd name="T58" fmla="*/ 160 w 190"/>
                <a:gd name="T59" fmla="*/ 149 h 161"/>
                <a:gd name="T60" fmla="*/ 151 w 190"/>
                <a:gd name="T61" fmla="*/ 142 h 161"/>
                <a:gd name="T62" fmla="*/ 156 w 190"/>
                <a:gd name="T63" fmla="*/ 129 h 161"/>
                <a:gd name="T64" fmla="*/ 176 w 190"/>
                <a:gd name="T65" fmla="*/ 126 h 161"/>
                <a:gd name="T66" fmla="*/ 177 w 190"/>
                <a:gd name="T67" fmla="*/ 121 h 161"/>
                <a:gd name="T68" fmla="*/ 188 w 190"/>
                <a:gd name="T69" fmla="*/ 113 h 161"/>
                <a:gd name="T70" fmla="*/ 200 w 190"/>
                <a:gd name="T71" fmla="*/ 108 h 161"/>
                <a:gd name="T72" fmla="*/ 204 w 190"/>
                <a:gd name="T73" fmla="*/ 101 h 161"/>
                <a:gd name="T74" fmla="*/ 211 w 190"/>
                <a:gd name="T75" fmla="*/ 100 h 161"/>
                <a:gd name="T76" fmla="*/ 222 w 190"/>
                <a:gd name="T77" fmla="*/ 89 h 161"/>
                <a:gd name="T78" fmla="*/ 221 w 190"/>
                <a:gd name="T79" fmla="*/ 52 h 161"/>
                <a:gd name="T80" fmla="*/ 216 w 190"/>
                <a:gd name="T81" fmla="*/ 35 h 161"/>
                <a:gd name="T82" fmla="*/ 212 w 190"/>
                <a:gd name="T83" fmla="*/ 29 h 161"/>
                <a:gd name="T84" fmla="*/ 212 w 190"/>
                <a:gd name="T85" fmla="*/ 23 h 161"/>
                <a:gd name="T86" fmla="*/ 219 w 190"/>
                <a:gd name="T87" fmla="*/ 18 h 161"/>
                <a:gd name="T88" fmla="*/ 221 w 190"/>
                <a:gd name="T89" fmla="*/ 7 h 161"/>
                <a:gd name="T90" fmla="*/ 215 w 190"/>
                <a:gd name="T91" fmla="*/ 1 h 161"/>
                <a:gd name="T92" fmla="*/ 201 w 190"/>
                <a:gd name="T93" fmla="*/ 6 h 161"/>
                <a:gd name="T94" fmla="*/ 183 w 190"/>
                <a:gd name="T95" fmla="*/ 9 h 161"/>
                <a:gd name="T96" fmla="*/ 153 w 190"/>
                <a:gd name="T97" fmla="*/ 14 h 161"/>
                <a:gd name="T98" fmla="*/ 153 w 190"/>
                <a:gd name="T99" fmla="*/ 20 h 161"/>
                <a:gd name="T100" fmla="*/ 158 w 190"/>
                <a:gd name="T101" fmla="*/ 27 h 161"/>
                <a:gd name="T102" fmla="*/ 160 w 190"/>
                <a:gd name="T103" fmla="*/ 34 h 161"/>
                <a:gd name="T104" fmla="*/ 153 w 190"/>
                <a:gd name="T105" fmla="*/ 38 h 161"/>
                <a:gd name="T106" fmla="*/ 144 w 190"/>
                <a:gd name="T107" fmla="*/ 35 h 161"/>
                <a:gd name="T108" fmla="*/ 140 w 190"/>
                <a:gd name="T109" fmla="*/ 28 h 161"/>
                <a:gd name="T110" fmla="*/ 136 w 190"/>
                <a:gd name="T111" fmla="*/ 22 h 161"/>
                <a:gd name="T112" fmla="*/ 130 w 190"/>
                <a:gd name="T113" fmla="*/ 25 h 161"/>
                <a:gd name="T114" fmla="*/ 128 w 190"/>
                <a:gd name="T115" fmla="*/ 28 h 161"/>
                <a:gd name="T116" fmla="*/ 119 w 190"/>
                <a:gd name="T117" fmla="*/ 20 h 161"/>
                <a:gd name="T118" fmla="*/ 110 w 190"/>
                <a:gd name="T119" fmla="*/ 9 h 161"/>
                <a:gd name="T120" fmla="*/ 97 w 190"/>
                <a:gd name="T121" fmla="*/ 11 h 161"/>
                <a:gd name="T122" fmla="*/ 82 w 190"/>
                <a:gd name="T123" fmla="*/ 16 h 16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90"/>
                <a:gd name="T187" fmla="*/ 0 h 161"/>
                <a:gd name="T188" fmla="*/ 190 w 190"/>
                <a:gd name="T189" fmla="*/ 161 h 16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90" h="161">
                  <a:moveTo>
                    <a:pt x="56" y="13"/>
                  </a:moveTo>
                  <a:lnTo>
                    <a:pt x="53" y="12"/>
                  </a:lnTo>
                  <a:lnTo>
                    <a:pt x="51" y="12"/>
                  </a:lnTo>
                  <a:lnTo>
                    <a:pt x="48" y="11"/>
                  </a:lnTo>
                  <a:lnTo>
                    <a:pt x="46" y="11"/>
                  </a:lnTo>
                  <a:lnTo>
                    <a:pt x="44" y="11"/>
                  </a:lnTo>
                  <a:lnTo>
                    <a:pt x="40" y="13"/>
                  </a:lnTo>
                  <a:lnTo>
                    <a:pt x="36" y="14"/>
                  </a:lnTo>
                  <a:lnTo>
                    <a:pt x="34" y="15"/>
                  </a:lnTo>
                  <a:lnTo>
                    <a:pt x="30" y="15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6" y="20"/>
                  </a:lnTo>
                  <a:lnTo>
                    <a:pt x="26" y="23"/>
                  </a:lnTo>
                  <a:lnTo>
                    <a:pt x="24" y="24"/>
                  </a:lnTo>
                  <a:lnTo>
                    <a:pt x="24" y="26"/>
                  </a:lnTo>
                  <a:lnTo>
                    <a:pt x="16" y="35"/>
                  </a:lnTo>
                  <a:lnTo>
                    <a:pt x="8" y="42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1"/>
                  </a:lnTo>
                  <a:lnTo>
                    <a:pt x="3" y="51"/>
                  </a:lnTo>
                  <a:lnTo>
                    <a:pt x="4" y="53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6"/>
                  </a:lnTo>
                  <a:lnTo>
                    <a:pt x="6" y="59"/>
                  </a:lnTo>
                  <a:lnTo>
                    <a:pt x="6" y="60"/>
                  </a:lnTo>
                  <a:lnTo>
                    <a:pt x="6" y="62"/>
                  </a:lnTo>
                  <a:lnTo>
                    <a:pt x="4" y="63"/>
                  </a:lnTo>
                  <a:lnTo>
                    <a:pt x="10" y="77"/>
                  </a:lnTo>
                  <a:lnTo>
                    <a:pt x="15" y="88"/>
                  </a:lnTo>
                  <a:lnTo>
                    <a:pt x="16" y="96"/>
                  </a:lnTo>
                  <a:lnTo>
                    <a:pt x="16" y="104"/>
                  </a:lnTo>
                  <a:lnTo>
                    <a:pt x="16" y="115"/>
                  </a:lnTo>
                  <a:lnTo>
                    <a:pt x="17" y="120"/>
                  </a:lnTo>
                  <a:lnTo>
                    <a:pt x="18" y="127"/>
                  </a:lnTo>
                  <a:lnTo>
                    <a:pt x="21" y="136"/>
                  </a:lnTo>
                  <a:lnTo>
                    <a:pt x="24" y="139"/>
                  </a:lnTo>
                  <a:lnTo>
                    <a:pt x="27" y="141"/>
                  </a:lnTo>
                  <a:lnTo>
                    <a:pt x="29" y="139"/>
                  </a:lnTo>
                  <a:lnTo>
                    <a:pt x="32" y="138"/>
                  </a:lnTo>
                  <a:lnTo>
                    <a:pt x="34" y="136"/>
                  </a:lnTo>
                  <a:lnTo>
                    <a:pt x="36" y="133"/>
                  </a:lnTo>
                  <a:lnTo>
                    <a:pt x="39" y="132"/>
                  </a:lnTo>
                  <a:lnTo>
                    <a:pt x="41" y="132"/>
                  </a:lnTo>
                  <a:lnTo>
                    <a:pt x="42" y="132"/>
                  </a:lnTo>
                  <a:lnTo>
                    <a:pt x="46" y="137"/>
                  </a:lnTo>
                  <a:lnTo>
                    <a:pt x="46" y="142"/>
                  </a:lnTo>
                  <a:lnTo>
                    <a:pt x="45" y="147"/>
                  </a:lnTo>
                  <a:lnTo>
                    <a:pt x="47" y="153"/>
                  </a:lnTo>
                  <a:lnTo>
                    <a:pt x="50" y="156"/>
                  </a:lnTo>
                  <a:lnTo>
                    <a:pt x="56" y="159"/>
                  </a:lnTo>
                  <a:lnTo>
                    <a:pt x="63" y="160"/>
                  </a:lnTo>
                  <a:lnTo>
                    <a:pt x="67" y="161"/>
                  </a:lnTo>
                  <a:lnTo>
                    <a:pt x="67" y="160"/>
                  </a:lnTo>
                  <a:lnTo>
                    <a:pt x="67" y="157"/>
                  </a:lnTo>
                  <a:lnTo>
                    <a:pt x="70" y="156"/>
                  </a:lnTo>
                  <a:lnTo>
                    <a:pt x="74" y="156"/>
                  </a:lnTo>
                  <a:lnTo>
                    <a:pt x="77" y="157"/>
                  </a:lnTo>
                  <a:lnTo>
                    <a:pt x="80" y="156"/>
                  </a:lnTo>
                  <a:lnTo>
                    <a:pt x="82" y="156"/>
                  </a:lnTo>
                  <a:lnTo>
                    <a:pt x="85" y="153"/>
                  </a:lnTo>
                  <a:lnTo>
                    <a:pt x="88" y="150"/>
                  </a:lnTo>
                  <a:lnTo>
                    <a:pt x="91" y="147"/>
                  </a:lnTo>
                  <a:lnTo>
                    <a:pt x="94" y="145"/>
                  </a:lnTo>
                  <a:lnTo>
                    <a:pt x="97" y="143"/>
                  </a:lnTo>
                  <a:lnTo>
                    <a:pt x="98" y="142"/>
                  </a:lnTo>
                  <a:lnTo>
                    <a:pt x="97" y="139"/>
                  </a:lnTo>
                  <a:lnTo>
                    <a:pt x="94" y="138"/>
                  </a:lnTo>
                  <a:lnTo>
                    <a:pt x="101" y="136"/>
                  </a:lnTo>
                  <a:lnTo>
                    <a:pt x="109" y="137"/>
                  </a:lnTo>
                  <a:lnTo>
                    <a:pt x="116" y="138"/>
                  </a:lnTo>
                  <a:lnTo>
                    <a:pt x="119" y="136"/>
                  </a:lnTo>
                  <a:lnTo>
                    <a:pt x="123" y="134"/>
                  </a:lnTo>
                  <a:lnTo>
                    <a:pt x="127" y="133"/>
                  </a:lnTo>
                  <a:lnTo>
                    <a:pt x="127" y="134"/>
                  </a:lnTo>
                  <a:lnTo>
                    <a:pt x="127" y="136"/>
                  </a:lnTo>
                  <a:lnTo>
                    <a:pt x="128" y="136"/>
                  </a:lnTo>
                  <a:lnTo>
                    <a:pt x="129" y="136"/>
                  </a:lnTo>
                  <a:lnTo>
                    <a:pt x="130" y="136"/>
                  </a:lnTo>
                  <a:lnTo>
                    <a:pt x="130" y="137"/>
                  </a:lnTo>
                  <a:lnTo>
                    <a:pt x="129" y="138"/>
                  </a:lnTo>
                  <a:lnTo>
                    <a:pt x="138" y="138"/>
                  </a:lnTo>
                  <a:lnTo>
                    <a:pt x="146" y="138"/>
                  </a:lnTo>
                  <a:lnTo>
                    <a:pt x="145" y="134"/>
                  </a:lnTo>
                  <a:lnTo>
                    <a:pt x="142" y="132"/>
                  </a:lnTo>
                  <a:lnTo>
                    <a:pt x="139" y="130"/>
                  </a:lnTo>
                  <a:lnTo>
                    <a:pt x="136" y="127"/>
                  </a:lnTo>
                  <a:lnTo>
                    <a:pt x="133" y="125"/>
                  </a:lnTo>
                  <a:lnTo>
                    <a:pt x="130" y="124"/>
                  </a:lnTo>
                  <a:lnTo>
                    <a:pt x="129" y="121"/>
                  </a:lnTo>
                  <a:lnTo>
                    <a:pt x="127" y="114"/>
                  </a:lnTo>
                  <a:lnTo>
                    <a:pt x="129" y="112"/>
                  </a:lnTo>
                  <a:lnTo>
                    <a:pt x="133" y="110"/>
                  </a:lnTo>
                  <a:lnTo>
                    <a:pt x="138" y="109"/>
                  </a:lnTo>
                  <a:lnTo>
                    <a:pt x="144" y="109"/>
                  </a:lnTo>
                  <a:lnTo>
                    <a:pt x="150" y="107"/>
                  </a:lnTo>
                  <a:lnTo>
                    <a:pt x="151" y="107"/>
                  </a:lnTo>
                  <a:lnTo>
                    <a:pt x="151" y="104"/>
                  </a:lnTo>
                  <a:lnTo>
                    <a:pt x="151" y="103"/>
                  </a:lnTo>
                  <a:lnTo>
                    <a:pt x="151" y="102"/>
                  </a:lnTo>
                  <a:lnTo>
                    <a:pt x="156" y="98"/>
                  </a:lnTo>
                  <a:lnTo>
                    <a:pt x="160" y="96"/>
                  </a:lnTo>
                  <a:lnTo>
                    <a:pt x="166" y="96"/>
                  </a:lnTo>
                  <a:lnTo>
                    <a:pt x="169" y="95"/>
                  </a:lnTo>
                  <a:lnTo>
                    <a:pt x="170" y="92"/>
                  </a:lnTo>
                  <a:lnTo>
                    <a:pt x="171" y="91"/>
                  </a:lnTo>
                  <a:lnTo>
                    <a:pt x="172" y="89"/>
                  </a:lnTo>
                  <a:lnTo>
                    <a:pt x="174" y="86"/>
                  </a:lnTo>
                  <a:lnTo>
                    <a:pt x="176" y="85"/>
                  </a:lnTo>
                  <a:lnTo>
                    <a:pt x="177" y="85"/>
                  </a:lnTo>
                  <a:lnTo>
                    <a:pt x="180" y="85"/>
                  </a:lnTo>
                  <a:lnTo>
                    <a:pt x="181" y="85"/>
                  </a:lnTo>
                  <a:lnTo>
                    <a:pt x="183" y="84"/>
                  </a:lnTo>
                  <a:lnTo>
                    <a:pt x="189" y="76"/>
                  </a:lnTo>
                  <a:lnTo>
                    <a:pt x="190" y="65"/>
                  </a:lnTo>
                  <a:lnTo>
                    <a:pt x="189" y="55"/>
                  </a:lnTo>
                  <a:lnTo>
                    <a:pt x="188" y="44"/>
                  </a:lnTo>
                  <a:lnTo>
                    <a:pt x="187" y="33"/>
                  </a:lnTo>
                  <a:lnTo>
                    <a:pt x="186" y="32"/>
                  </a:lnTo>
                  <a:lnTo>
                    <a:pt x="184" y="30"/>
                  </a:lnTo>
                  <a:lnTo>
                    <a:pt x="183" y="29"/>
                  </a:lnTo>
                  <a:lnTo>
                    <a:pt x="181" y="26"/>
                  </a:lnTo>
                  <a:lnTo>
                    <a:pt x="181" y="25"/>
                  </a:lnTo>
                  <a:lnTo>
                    <a:pt x="180" y="23"/>
                  </a:lnTo>
                  <a:lnTo>
                    <a:pt x="181" y="21"/>
                  </a:lnTo>
                  <a:lnTo>
                    <a:pt x="181" y="20"/>
                  </a:lnTo>
                  <a:lnTo>
                    <a:pt x="183" y="18"/>
                  </a:lnTo>
                  <a:lnTo>
                    <a:pt x="186" y="17"/>
                  </a:lnTo>
                  <a:lnTo>
                    <a:pt x="187" y="15"/>
                  </a:lnTo>
                  <a:lnTo>
                    <a:pt x="188" y="12"/>
                  </a:lnTo>
                  <a:lnTo>
                    <a:pt x="188" y="9"/>
                  </a:lnTo>
                  <a:lnTo>
                    <a:pt x="188" y="6"/>
                  </a:lnTo>
                  <a:lnTo>
                    <a:pt x="187" y="3"/>
                  </a:lnTo>
                  <a:lnTo>
                    <a:pt x="186" y="1"/>
                  </a:lnTo>
                  <a:lnTo>
                    <a:pt x="183" y="1"/>
                  </a:lnTo>
                  <a:lnTo>
                    <a:pt x="181" y="0"/>
                  </a:lnTo>
                  <a:lnTo>
                    <a:pt x="176" y="2"/>
                  </a:lnTo>
                  <a:lnTo>
                    <a:pt x="171" y="5"/>
                  </a:lnTo>
                  <a:lnTo>
                    <a:pt x="166" y="8"/>
                  </a:lnTo>
                  <a:lnTo>
                    <a:pt x="162" y="13"/>
                  </a:lnTo>
                  <a:lnTo>
                    <a:pt x="156" y="8"/>
                  </a:lnTo>
                  <a:lnTo>
                    <a:pt x="147" y="7"/>
                  </a:lnTo>
                  <a:lnTo>
                    <a:pt x="139" y="8"/>
                  </a:lnTo>
                  <a:lnTo>
                    <a:pt x="130" y="12"/>
                  </a:lnTo>
                  <a:lnTo>
                    <a:pt x="129" y="13"/>
                  </a:lnTo>
                  <a:lnTo>
                    <a:pt x="129" y="14"/>
                  </a:lnTo>
                  <a:lnTo>
                    <a:pt x="130" y="17"/>
                  </a:lnTo>
                  <a:lnTo>
                    <a:pt x="132" y="18"/>
                  </a:lnTo>
                  <a:lnTo>
                    <a:pt x="133" y="20"/>
                  </a:lnTo>
                  <a:lnTo>
                    <a:pt x="135" y="23"/>
                  </a:lnTo>
                  <a:lnTo>
                    <a:pt x="136" y="25"/>
                  </a:lnTo>
                  <a:lnTo>
                    <a:pt x="136" y="27"/>
                  </a:lnTo>
                  <a:lnTo>
                    <a:pt x="136" y="29"/>
                  </a:lnTo>
                  <a:lnTo>
                    <a:pt x="134" y="31"/>
                  </a:lnTo>
                  <a:lnTo>
                    <a:pt x="133" y="31"/>
                  </a:lnTo>
                  <a:lnTo>
                    <a:pt x="130" y="32"/>
                  </a:lnTo>
                  <a:lnTo>
                    <a:pt x="127" y="31"/>
                  </a:lnTo>
                  <a:lnTo>
                    <a:pt x="125" y="31"/>
                  </a:lnTo>
                  <a:lnTo>
                    <a:pt x="123" y="30"/>
                  </a:lnTo>
                  <a:lnTo>
                    <a:pt x="122" y="27"/>
                  </a:lnTo>
                  <a:lnTo>
                    <a:pt x="121" y="25"/>
                  </a:lnTo>
                  <a:lnTo>
                    <a:pt x="119" y="24"/>
                  </a:lnTo>
                  <a:lnTo>
                    <a:pt x="118" y="21"/>
                  </a:lnTo>
                  <a:lnTo>
                    <a:pt x="117" y="20"/>
                  </a:lnTo>
                  <a:lnTo>
                    <a:pt x="116" y="19"/>
                  </a:lnTo>
                  <a:lnTo>
                    <a:pt x="113" y="19"/>
                  </a:lnTo>
                  <a:lnTo>
                    <a:pt x="111" y="20"/>
                  </a:lnTo>
                  <a:lnTo>
                    <a:pt x="111" y="21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09" y="24"/>
                  </a:lnTo>
                  <a:lnTo>
                    <a:pt x="106" y="23"/>
                  </a:lnTo>
                  <a:lnTo>
                    <a:pt x="104" y="19"/>
                  </a:lnTo>
                  <a:lnTo>
                    <a:pt x="101" y="17"/>
                  </a:lnTo>
                  <a:lnTo>
                    <a:pt x="99" y="13"/>
                  </a:lnTo>
                  <a:lnTo>
                    <a:pt x="97" y="11"/>
                  </a:lnTo>
                  <a:lnTo>
                    <a:pt x="94" y="8"/>
                  </a:lnTo>
                  <a:lnTo>
                    <a:pt x="91" y="8"/>
                  </a:lnTo>
                  <a:lnTo>
                    <a:pt x="87" y="8"/>
                  </a:lnTo>
                  <a:lnTo>
                    <a:pt x="83" y="9"/>
                  </a:lnTo>
                  <a:lnTo>
                    <a:pt x="80" y="12"/>
                  </a:lnTo>
                  <a:lnTo>
                    <a:pt x="76" y="13"/>
                  </a:lnTo>
                  <a:lnTo>
                    <a:pt x="70" y="14"/>
                  </a:lnTo>
                  <a:lnTo>
                    <a:pt x="63" y="13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87C1A1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20" name="Freeform 92"/>
            <p:cNvSpPr>
              <a:spLocks/>
            </p:cNvSpPr>
            <p:nvPr/>
          </p:nvSpPr>
          <p:spPr bwMode="gray">
            <a:xfrm>
              <a:off x="3061" y="3293"/>
              <a:ext cx="414" cy="252"/>
            </a:xfrm>
            <a:custGeom>
              <a:avLst/>
              <a:gdLst>
                <a:gd name="T0" fmla="*/ 6 w 354"/>
                <a:gd name="T1" fmla="*/ 211 h 215"/>
                <a:gd name="T2" fmla="*/ 12 w 354"/>
                <a:gd name="T3" fmla="*/ 203 h 215"/>
                <a:gd name="T4" fmla="*/ 18 w 354"/>
                <a:gd name="T5" fmla="*/ 209 h 215"/>
                <a:gd name="T6" fmla="*/ 30 w 354"/>
                <a:gd name="T7" fmla="*/ 219 h 215"/>
                <a:gd name="T8" fmla="*/ 46 w 354"/>
                <a:gd name="T9" fmla="*/ 223 h 215"/>
                <a:gd name="T10" fmla="*/ 50 w 354"/>
                <a:gd name="T11" fmla="*/ 226 h 215"/>
                <a:gd name="T12" fmla="*/ 58 w 354"/>
                <a:gd name="T13" fmla="*/ 229 h 215"/>
                <a:gd name="T14" fmla="*/ 68 w 354"/>
                <a:gd name="T15" fmla="*/ 219 h 215"/>
                <a:gd name="T16" fmla="*/ 71 w 354"/>
                <a:gd name="T17" fmla="*/ 209 h 215"/>
                <a:gd name="T18" fmla="*/ 78 w 354"/>
                <a:gd name="T19" fmla="*/ 205 h 215"/>
                <a:gd name="T20" fmla="*/ 85 w 354"/>
                <a:gd name="T21" fmla="*/ 185 h 215"/>
                <a:gd name="T22" fmla="*/ 131 w 354"/>
                <a:gd name="T23" fmla="*/ 177 h 215"/>
                <a:gd name="T24" fmla="*/ 164 w 354"/>
                <a:gd name="T25" fmla="*/ 168 h 215"/>
                <a:gd name="T26" fmla="*/ 173 w 354"/>
                <a:gd name="T27" fmla="*/ 155 h 215"/>
                <a:gd name="T28" fmla="*/ 191 w 354"/>
                <a:gd name="T29" fmla="*/ 115 h 215"/>
                <a:gd name="T30" fmla="*/ 237 w 354"/>
                <a:gd name="T31" fmla="*/ 88 h 215"/>
                <a:gd name="T32" fmla="*/ 253 w 354"/>
                <a:gd name="T33" fmla="*/ 76 h 215"/>
                <a:gd name="T34" fmla="*/ 247 w 354"/>
                <a:gd name="T35" fmla="*/ 64 h 215"/>
                <a:gd name="T36" fmla="*/ 270 w 354"/>
                <a:gd name="T37" fmla="*/ 62 h 215"/>
                <a:gd name="T38" fmla="*/ 288 w 354"/>
                <a:gd name="T39" fmla="*/ 50 h 215"/>
                <a:gd name="T40" fmla="*/ 303 w 354"/>
                <a:gd name="T41" fmla="*/ 8 h 215"/>
                <a:gd name="T42" fmla="*/ 310 w 354"/>
                <a:gd name="T43" fmla="*/ 8 h 215"/>
                <a:gd name="T44" fmla="*/ 318 w 354"/>
                <a:gd name="T45" fmla="*/ 12 h 215"/>
                <a:gd name="T46" fmla="*/ 330 w 354"/>
                <a:gd name="T47" fmla="*/ 8 h 215"/>
                <a:gd name="T48" fmla="*/ 331 w 354"/>
                <a:gd name="T49" fmla="*/ 18 h 215"/>
                <a:gd name="T50" fmla="*/ 341 w 354"/>
                <a:gd name="T51" fmla="*/ 21 h 215"/>
                <a:gd name="T52" fmla="*/ 349 w 354"/>
                <a:gd name="T53" fmla="*/ 27 h 215"/>
                <a:gd name="T54" fmla="*/ 343 w 354"/>
                <a:gd name="T55" fmla="*/ 38 h 215"/>
                <a:gd name="T56" fmla="*/ 338 w 354"/>
                <a:gd name="T57" fmla="*/ 46 h 215"/>
                <a:gd name="T58" fmla="*/ 349 w 354"/>
                <a:gd name="T59" fmla="*/ 42 h 215"/>
                <a:gd name="T60" fmla="*/ 353 w 354"/>
                <a:gd name="T61" fmla="*/ 48 h 215"/>
                <a:gd name="T62" fmla="*/ 364 w 354"/>
                <a:gd name="T63" fmla="*/ 53 h 215"/>
                <a:gd name="T64" fmla="*/ 401 w 354"/>
                <a:gd name="T65" fmla="*/ 67 h 215"/>
                <a:gd name="T66" fmla="*/ 410 w 354"/>
                <a:gd name="T67" fmla="*/ 74 h 215"/>
                <a:gd name="T68" fmla="*/ 385 w 354"/>
                <a:gd name="T69" fmla="*/ 87 h 215"/>
                <a:gd name="T70" fmla="*/ 382 w 354"/>
                <a:gd name="T71" fmla="*/ 98 h 215"/>
                <a:gd name="T72" fmla="*/ 345 w 354"/>
                <a:gd name="T73" fmla="*/ 111 h 215"/>
                <a:gd name="T74" fmla="*/ 316 w 354"/>
                <a:gd name="T75" fmla="*/ 107 h 215"/>
                <a:gd name="T76" fmla="*/ 277 w 354"/>
                <a:gd name="T77" fmla="*/ 105 h 215"/>
                <a:gd name="T78" fmla="*/ 269 w 354"/>
                <a:gd name="T79" fmla="*/ 108 h 215"/>
                <a:gd name="T80" fmla="*/ 262 w 354"/>
                <a:gd name="T81" fmla="*/ 115 h 215"/>
                <a:gd name="T82" fmla="*/ 254 w 354"/>
                <a:gd name="T83" fmla="*/ 129 h 215"/>
                <a:gd name="T84" fmla="*/ 260 w 354"/>
                <a:gd name="T85" fmla="*/ 141 h 215"/>
                <a:gd name="T86" fmla="*/ 254 w 354"/>
                <a:gd name="T87" fmla="*/ 147 h 215"/>
                <a:gd name="T88" fmla="*/ 247 w 354"/>
                <a:gd name="T89" fmla="*/ 149 h 215"/>
                <a:gd name="T90" fmla="*/ 249 w 354"/>
                <a:gd name="T91" fmla="*/ 162 h 215"/>
                <a:gd name="T92" fmla="*/ 246 w 354"/>
                <a:gd name="T93" fmla="*/ 168 h 215"/>
                <a:gd name="T94" fmla="*/ 235 w 354"/>
                <a:gd name="T95" fmla="*/ 171 h 215"/>
                <a:gd name="T96" fmla="*/ 239 w 354"/>
                <a:gd name="T97" fmla="*/ 188 h 215"/>
                <a:gd name="T98" fmla="*/ 227 w 354"/>
                <a:gd name="T99" fmla="*/ 197 h 215"/>
                <a:gd name="T100" fmla="*/ 225 w 354"/>
                <a:gd name="T101" fmla="*/ 209 h 215"/>
                <a:gd name="T102" fmla="*/ 220 w 354"/>
                <a:gd name="T103" fmla="*/ 218 h 215"/>
                <a:gd name="T104" fmla="*/ 175 w 354"/>
                <a:gd name="T105" fmla="*/ 229 h 215"/>
                <a:gd name="T106" fmla="*/ 180 w 354"/>
                <a:gd name="T107" fmla="*/ 233 h 215"/>
                <a:gd name="T108" fmla="*/ 184 w 354"/>
                <a:gd name="T109" fmla="*/ 238 h 215"/>
                <a:gd name="T110" fmla="*/ 178 w 354"/>
                <a:gd name="T111" fmla="*/ 239 h 215"/>
                <a:gd name="T112" fmla="*/ 143 w 354"/>
                <a:gd name="T113" fmla="*/ 222 h 215"/>
                <a:gd name="T114" fmla="*/ 116 w 354"/>
                <a:gd name="T115" fmla="*/ 219 h 215"/>
                <a:gd name="T116" fmla="*/ 119 w 354"/>
                <a:gd name="T117" fmla="*/ 225 h 215"/>
                <a:gd name="T118" fmla="*/ 106 w 354"/>
                <a:gd name="T119" fmla="*/ 233 h 215"/>
                <a:gd name="T120" fmla="*/ 53 w 354"/>
                <a:gd name="T121" fmla="*/ 245 h 215"/>
                <a:gd name="T122" fmla="*/ 13 w 354"/>
                <a:gd name="T123" fmla="*/ 222 h 21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54"/>
                <a:gd name="T187" fmla="*/ 0 h 215"/>
                <a:gd name="T188" fmla="*/ 354 w 354"/>
                <a:gd name="T189" fmla="*/ 215 h 21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54" h="215">
                  <a:moveTo>
                    <a:pt x="0" y="184"/>
                  </a:moveTo>
                  <a:lnTo>
                    <a:pt x="2" y="184"/>
                  </a:lnTo>
                  <a:lnTo>
                    <a:pt x="4" y="183"/>
                  </a:lnTo>
                  <a:lnTo>
                    <a:pt x="5" y="180"/>
                  </a:lnTo>
                  <a:lnTo>
                    <a:pt x="5" y="178"/>
                  </a:lnTo>
                  <a:lnTo>
                    <a:pt x="6" y="175"/>
                  </a:lnTo>
                  <a:lnTo>
                    <a:pt x="9" y="174"/>
                  </a:lnTo>
                  <a:lnTo>
                    <a:pt x="10" y="173"/>
                  </a:lnTo>
                  <a:lnTo>
                    <a:pt x="12" y="173"/>
                  </a:lnTo>
                  <a:lnTo>
                    <a:pt x="14" y="174"/>
                  </a:lnTo>
                  <a:lnTo>
                    <a:pt x="15" y="175"/>
                  </a:lnTo>
                  <a:lnTo>
                    <a:pt x="15" y="178"/>
                  </a:lnTo>
                  <a:lnTo>
                    <a:pt x="15" y="179"/>
                  </a:lnTo>
                  <a:lnTo>
                    <a:pt x="15" y="180"/>
                  </a:lnTo>
                  <a:lnTo>
                    <a:pt x="20" y="185"/>
                  </a:lnTo>
                  <a:lnTo>
                    <a:pt x="26" y="187"/>
                  </a:lnTo>
                  <a:lnTo>
                    <a:pt x="32" y="187"/>
                  </a:lnTo>
                  <a:lnTo>
                    <a:pt x="38" y="187"/>
                  </a:lnTo>
                  <a:lnTo>
                    <a:pt x="38" y="189"/>
                  </a:lnTo>
                  <a:lnTo>
                    <a:pt x="39" y="190"/>
                  </a:lnTo>
                  <a:lnTo>
                    <a:pt x="40" y="191"/>
                  </a:lnTo>
                  <a:lnTo>
                    <a:pt x="41" y="191"/>
                  </a:lnTo>
                  <a:lnTo>
                    <a:pt x="41" y="192"/>
                  </a:lnTo>
                  <a:lnTo>
                    <a:pt x="43" y="193"/>
                  </a:lnTo>
                  <a:lnTo>
                    <a:pt x="43" y="195"/>
                  </a:lnTo>
                  <a:lnTo>
                    <a:pt x="45" y="195"/>
                  </a:lnTo>
                  <a:lnTo>
                    <a:pt x="47" y="195"/>
                  </a:lnTo>
                  <a:lnTo>
                    <a:pt x="50" y="195"/>
                  </a:lnTo>
                  <a:lnTo>
                    <a:pt x="52" y="193"/>
                  </a:lnTo>
                  <a:lnTo>
                    <a:pt x="55" y="191"/>
                  </a:lnTo>
                  <a:lnTo>
                    <a:pt x="57" y="190"/>
                  </a:lnTo>
                  <a:lnTo>
                    <a:pt x="58" y="187"/>
                  </a:lnTo>
                  <a:lnTo>
                    <a:pt x="59" y="185"/>
                  </a:lnTo>
                  <a:lnTo>
                    <a:pt x="59" y="181"/>
                  </a:lnTo>
                  <a:lnTo>
                    <a:pt x="59" y="178"/>
                  </a:lnTo>
                  <a:lnTo>
                    <a:pt x="61" y="178"/>
                  </a:lnTo>
                  <a:lnTo>
                    <a:pt x="63" y="178"/>
                  </a:lnTo>
                  <a:lnTo>
                    <a:pt x="64" y="178"/>
                  </a:lnTo>
                  <a:lnTo>
                    <a:pt x="65" y="178"/>
                  </a:lnTo>
                  <a:lnTo>
                    <a:pt x="67" y="175"/>
                  </a:lnTo>
                  <a:lnTo>
                    <a:pt x="67" y="173"/>
                  </a:lnTo>
                  <a:lnTo>
                    <a:pt x="67" y="169"/>
                  </a:lnTo>
                  <a:lnTo>
                    <a:pt x="67" y="167"/>
                  </a:lnTo>
                  <a:lnTo>
                    <a:pt x="73" y="158"/>
                  </a:lnTo>
                  <a:lnTo>
                    <a:pt x="81" y="154"/>
                  </a:lnTo>
                  <a:lnTo>
                    <a:pt x="89" y="151"/>
                  </a:lnTo>
                  <a:lnTo>
                    <a:pt x="102" y="150"/>
                  </a:lnTo>
                  <a:lnTo>
                    <a:pt x="112" y="151"/>
                  </a:lnTo>
                  <a:lnTo>
                    <a:pt x="124" y="150"/>
                  </a:lnTo>
                  <a:lnTo>
                    <a:pt x="129" y="148"/>
                  </a:lnTo>
                  <a:lnTo>
                    <a:pt x="135" y="145"/>
                  </a:lnTo>
                  <a:lnTo>
                    <a:pt x="140" y="143"/>
                  </a:lnTo>
                  <a:lnTo>
                    <a:pt x="144" y="140"/>
                  </a:lnTo>
                  <a:lnTo>
                    <a:pt x="146" y="138"/>
                  </a:lnTo>
                  <a:lnTo>
                    <a:pt x="147" y="134"/>
                  </a:lnTo>
                  <a:lnTo>
                    <a:pt x="148" y="132"/>
                  </a:lnTo>
                  <a:lnTo>
                    <a:pt x="151" y="128"/>
                  </a:lnTo>
                  <a:lnTo>
                    <a:pt x="156" y="119"/>
                  </a:lnTo>
                  <a:lnTo>
                    <a:pt x="159" y="108"/>
                  </a:lnTo>
                  <a:lnTo>
                    <a:pt x="163" y="98"/>
                  </a:lnTo>
                  <a:lnTo>
                    <a:pt x="169" y="89"/>
                  </a:lnTo>
                  <a:lnTo>
                    <a:pt x="176" y="83"/>
                  </a:lnTo>
                  <a:lnTo>
                    <a:pt x="189" y="78"/>
                  </a:lnTo>
                  <a:lnTo>
                    <a:pt x="203" y="75"/>
                  </a:lnTo>
                  <a:lnTo>
                    <a:pt x="216" y="69"/>
                  </a:lnTo>
                  <a:lnTo>
                    <a:pt x="217" y="68"/>
                  </a:lnTo>
                  <a:lnTo>
                    <a:pt x="217" y="67"/>
                  </a:lnTo>
                  <a:lnTo>
                    <a:pt x="216" y="65"/>
                  </a:lnTo>
                  <a:lnTo>
                    <a:pt x="213" y="62"/>
                  </a:lnTo>
                  <a:lnTo>
                    <a:pt x="212" y="60"/>
                  </a:lnTo>
                  <a:lnTo>
                    <a:pt x="211" y="57"/>
                  </a:lnTo>
                  <a:lnTo>
                    <a:pt x="211" y="55"/>
                  </a:lnTo>
                  <a:lnTo>
                    <a:pt x="215" y="51"/>
                  </a:lnTo>
                  <a:lnTo>
                    <a:pt x="219" y="50"/>
                  </a:lnTo>
                  <a:lnTo>
                    <a:pt x="225" y="51"/>
                  </a:lnTo>
                  <a:lnTo>
                    <a:pt x="231" y="53"/>
                  </a:lnTo>
                  <a:lnTo>
                    <a:pt x="230" y="51"/>
                  </a:lnTo>
                  <a:lnTo>
                    <a:pt x="229" y="50"/>
                  </a:lnTo>
                  <a:lnTo>
                    <a:pt x="239" y="49"/>
                  </a:lnTo>
                  <a:lnTo>
                    <a:pt x="246" y="43"/>
                  </a:lnTo>
                  <a:lnTo>
                    <a:pt x="250" y="36"/>
                  </a:lnTo>
                  <a:lnTo>
                    <a:pt x="253" y="26"/>
                  </a:lnTo>
                  <a:lnTo>
                    <a:pt x="256" y="17"/>
                  </a:lnTo>
                  <a:lnTo>
                    <a:pt x="259" y="7"/>
                  </a:lnTo>
                  <a:lnTo>
                    <a:pt x="264" y="0"/>
                  </a:lnTo>
                  <a:lnTo>
                    <a:pt x="264" y="2"/>
                  </a:lnTo>
                  <a:lnTo>
                    <a:pt x="265" y="4"/>
                  </a:lnTo>
                  <a:lnTo>
                    <a:pt x="265" y="7"/>
                  </a:lnTo>
                  <a:lnTo>
                    <a:pt x="266" y="8"/>
                  </a:lnTo>
                  <a:lnTo>
                    <a:pt x="269" y="9"/>
                  </a:lnTo>
                  <a:lnTo>
                    <a:pt x="270" y="10"/>
                  </a:lnTo>
                  <a:lnTo>
                    <a:pt x="272" y="10"/>
                  </a:lnTo>
                  <a:lnTo>
                    <a:pt x="276" y="8"/>
                  </a:lnTo>
                  <a:lnTo>
                    <a:pt x="278" y="7"/>
                  </a:lnTo>
                  <a:lnTo>
                    <a:pt x="282" y="4"/>
                  </a:lnTo>
                  <a:lnTo>
                    <a:pt x="282" y="7"/>
                  </a:lnTo>
                  <a:lnTo>
                    <a:pt x="282" y="9"/>
                  </a:lnTo>
                  <a:lnTo>
                    <a:pt x="282" y="12"/>
                  </a:lnTo>
                  <a:lnTo>
                    <a:pt x="282" y="14"/>
                  </a:lnTo>
                  <a:lnTo>
                    <a:pt x="283" y="15"/>
                  </a:lnTo>
                  <a:lnTo>
                    <a:pt x="284" y="18"/>
                  </a:lnTo>
                  <a:lnTo>
                    <a:pt x="287" y="18"/>
                  </a:lnTo>
                  <a:lnTo>
                    <a:pt x="289" y="18"/>
                  </a:lnTo>
                  <a:lnTo>
                    <a:pt x="292" y="18"/>
                  </a:lnTo>
                  <a:lnTo>
                    <a:pt x="294" y="19"/>
                  </a:lnTo>
                  <a:lnTo>
                    <a:pt x="295" y="19"/>
                  </a:lnTo>
                  <a:lnTo>
                    <a:pt x="296" y="20"/>
                  </a:lnTo>
                  <a:lnTo>
                    <a:pt x="298" y="23"/>
                  </a:lnTo>
                  <a:lnTo>
                    <a:pt x="298" y="25"/>
                  </a:lnTo>
                  <a:lnTo>
                    <a:pt x="296" y="27"/>
                  </a:lnTo>
                  <a:lnTo>
                    <a:pt x="294" y="30"/>
                  </a:lnTo>
                  <a:lnTo>
                    <a:pt x="293" y="32"/>
                  </a:lnTo>
                  <a:lnTo>
                    <a:pt x="290" y="35"/>
                  </a:lnTo>
                  <a:lnTo>
                    <a:pt x="289" y="38"/>
                  </a:lnTo>
                  <a:lnTo>
                    <a:pt x="289" y="41"/>
                  </a:lnTo>
                  <a:lnTo>
                    <a:pt x="289" y="39"/>
                  </a:lnTo>
                  <a:lnTo>
                    <a:pt x="289" y="37"/>
                  </a:lnTo>
                  <a:lnTo>
                    <a:pt x="292" y="37"/>
                  </a:lnTo>
                  <a:lnTo>
                    <a:pt x="294" y="36"/>
                  </a:lnTo>
                  <a:lnTo>
                    <a:pt x="298" y="36"/>
                  </a:lnTo>
                  <a:lnTo>
                    <a:pt x="300" y="36"/>
                  </a:lnTo>
                  <a:lnTo>
                    <a:pt x="302" y="37"/>
                  </a:lnTo>
                  <a:lnTo>
                    <a:pt x="302" y="38"/>
                  </a:lnTo>
                  <a:lnTo>
                    <a:pt x="302" y="41"/>
                  </a:lnTo>
                  <a:lnTo>
                    <a:pt x="301" y="43"/>
                  </a:lnTo>
                  <a:lnTo>
                    <a:pt x="300" y="45"/>
                  </a:lnTo>
                  <a:lnTo>
                    <a:pt x="301" y="48"/>
                  </a:lnTo>
                  <a:lnTo>
                    <a:pt x="311" y="45"/>
                  </a:lnTo>
                  <a:lnTo>
                    <a:pt x="322" y="47"/>
                  </a:lnTo>
                  <a:lnTo>
                    <a:pt x="331" y="51"/>
                  </a:lnTo>
                  <a:lnTo>
                    <a:pt x="341" y="56"/>
                  </a:lnTo>
                  <a:lnTo>
                    <a:pt x="343" y="57"/>
                  </a:lnTo>
                  <a:lnTo>
                    <a:pt x="347" y="57"/>
                  </a:lnTo>
                  <a:lnTo>
                    <a:pt x="351" y="57"/>
                  </a:lnTo>
                  <a:lnTo>
                    <a:pt x="354" y="57"/>
                  </a:lnTo>
                  <a:lnTo>
                    <a:pt x="351" y="63"/>
                  </a:lnTo>
                  <a:lnTo>
                    <a:pt x="346" y="67"/>
                  </a:lnTo>
                  <a:lnTo>
                    <a:pt x="339" y="71"/>
                  </a:lnTo>
                  <a:lnTo>
                    <a:pt x="333" y="73"/>
                  </a:lnTo>
                  <a:lnTo>
                    <a:pt x="329" y="74"/>
                  </a:lnTo>
                  <a:lnTo>
                    <a:pt x="325" y="74"/>
                  </a:lnTo>
                  <a:lnTo>
                    <a:pt x="321" y="74"/>
                  </a:lnTo>
                  <a:lnTo>
                    <a:pt x="317" y="74"/>
                  </a:lnTo>
                  <a:lnTo>
                    <a:pt x="327" y="84"/>
                  </a:lnTo>
                  <a:lnTo>
                    <a:pt x="340" y="90"/>
                  </a:lnTo>
                  <a:lnTo>
                    <a:pt x="325" y="95"/>
                  </a:lnTo>
                  <a:lnTo>
                    <a:pt x="311" y="96"/>
                  </a:lnTo>
                  <a:lnTo>
                    <a:pt x="295" y="95"/>
                  </a:lnTo>
                  <a:lnTo>
                    <a:pt x="293" y="98"/>
                  </a:lnTo>
                  <a:lnTo>
                    <a:pt x="287" y="95"/>
                  </a:lnTo>
                  <a:lnTo>
                    <a:pt x="278" y="94"/>
                  </a:lnTo>
                  <a:lnTo>
                    <a:pt x="270" y="91"/>
                  </a:lnTo>
                  <a:lnTo>
                    <a:pt x="263" y="90"/>
                  </a:lnTo>
                  <a:lnTo>
                    <a:pt x="254" y="91"/>
                  </a:lnTo>
                  <a:lnTo>
                    <a:pt x="246" y="92"/>
                  </a:lnTo>
                  <a:lnTo>
                    <a:pt x="237" y="90"/>
                  </a:lnTo>
                  <a:lnTo>
                    <a:pt x="235" y="89"/>
                  </a:lnTo>
                  <a:lnTo>
                    <a:pt x="234" y="90"/>
                  </a:lnTo>
                  <a:lnTo>
                    <a:pt x="231" y="91"/>
                  </a:lnTo>
                  <a:lnTo>
                    <a:pt x="230" y="92"/>
                  </a:lnTo>
                  <a:lnTo>
                    <a:pt x="228" y="94"/>
                  </a:lnTo>
                  <a:lnTo>
                    <a:pt x="227" y="95"/>
                  </a:lnTo>
                  <a:lnTo>
                    <a:pt x="224" y="95"/>
                  </a:lnTo>
                  <a:lnTo>
                    <a:pt x="224" y="98"/>
                  </a:lnTo>
                  <a:lnTo>
                    <a:pt x="223" y="103"/>
                  </a:lnTo>
                  <a:lnTo>
                    <a:pt x="221" y="106"/>
                  </a:lnTo>
                  <a:lnTo>
                    <a:pt x="218" y="109"/>
                  </a:lnTo>
                  <a:lnTo>
                    <a:pt x="217" y="110"/>
                  </a:lnTo>
                  <a:lnTo>
                    <a:pt x="218" y="113"/>
                  </a:lnTo>
                  <a:lnTo>
                    <a:pt x="219" y="115"/>
                  </a:lnTo>
                  <a:lnTo>
                    <a:pt x="221" y="118"/>
                  </a:lnTo>
                  <a:lnTo>
                    <a:pt x="222" y="120"/>
                  </a:lnTo>
                  <a:lnTo>
                    <a:pt x="222" y="122"/>
                  </a:lnTo>
                  <a:lnTo>
                    <a:pt x="221" y="124"/>
                  </a:lnTo>
                  <a:lnTo>
                    <a:pt x="219" y="125"/>
                  </a:lnTo>
                  <a:lnTo>
                    <a:pt x="217" y="125"/>
                  </a:lnTo>
                  <a:lnTo>
                    <a:pt x="216" y="125"/>
                  </a:lnTo>
                  <a:lnTo>
                    <a:pt x="215" y="125"/>
                  </a:lnTo>
                  <a:lnTo>
                    <a:pt x="213" y="125"/>
                  </a:lnTo>
                  <a:lnTo>
                    <a:pt x="211" y="127"/>
                  </a:lnTo>
                  <a:lnTo>
                    <a:pt x="211" y="130"/>
                  </a:lnTo>
                  <a:lnTo>
                    <a:pt x="212" y="132"/>
                  </a:lnTo>
                  <a:lnTo>
                    <a:pt x="213" y="136"/>
                  </a:lnTo>
                  <a:lnTo>
                    <a:pt x="213" y="138"/>
                  </a:lnTo>
                  <a:lnTo>
                    <a:pt x="213" y="140"/>
                  </a:lnTo>
                  <a:lnTo>
                    <a:pt x="213" y="142"/>
                  </a:lnTo>
                  <a:lnTo>
                    <a:pt x="211" y="143"/>
                  </a:lnTo>
                  <a:lnTo>
                    <a:pt x="210" y="143"/>
                  </a:lnTo>
                  <a:lnTo>
                    <a:pt x="207" y="143"/>
                  </a:lnTo>
                  <a:lnTo>
                    <a:pt x="205" y="143"/>
                  </a:lnTo>
                  <a:lnTo>
                    <a:pt x="204" y="144"/>
                  </a:lnTo>
                  <a:lnTo>
                    <a:pt x="201" y="146"/>
                  </a:lnTo>
                  <a:lnTo>
                    <a:pt x="200" y="149"/>
                  </a:lnTo>
                  <a:lnTo>
                    <a:pt x="201" y="152"/>
                  </a:lnTo>
                  <a:lnTo>
                    <a:pt x="201" y="156"/>
                  </a:lnTo>
                  <a:lnTo>
                    <a:pt x="204" y="160"/>
                  </a:lnTo>
                  <a:lnTo>
                    <a:pt x="200" y="161"/>
                  </a:lnTo>
                  <a:lnTo>
                    <a:pt x="198" y="163"/>
                  </a:lnTo>
                  <a:lnTo>
                    <a:pt x="195" y="166"/>
                  </a:lnTo>
                  <a:lnTo>
                    <a:pt x="194" y="168"/>
                  </a:lnTo>
                  <a:lnTo>
                    <a:pt x="193" y="171"/>
                  </a:lnTo>
                  <a:lnTo>
                    <a:pt x="192" y="173"/>
                  </a:lnTo>
                  <a:lnTo>
                    <a:pt x="192" y="175"/>
                  </a:lnTo>
                  <a:lnTo>
                    <a:pt x="192" y="178"/>
                  </a:lnTo>
                  <a:lnTo>
                    <a:pt x="192" y="180"/>
                  </a:lnTo>
                  <a:lnTo>
                    <a:pt x="192" y="183"/>
                  </a:lnTo>
                  <a:lnTo>
                    <a:pt x="191" y="185"/>
                  </a:lnTo>
                  <a:lnTo>
                    <a:pt x="188" y="186"/>
                  </a:lnTo>
                  <a:lnTo>
                    <a:pt x="180" y="190"/>
                  </a:lnTo>
                  <a:lnTo>
                    <a:pt x="169" y="190"/>
                  </a:lnTo>
                  <a:lnTo>
                    <a:pt x="159" y="191"/>
                  </a:lnTo>
                  <a:lnTo>
                    <a:pt x="150" y="195"/>
                  </a:lnTo>
                  <a:lnTo>
                    <a:pt x="152" y="195"/>
                  </a:lnTo>
                  <a:lnTo>
                    <a:pt x="152" y="196"/>
                  </a:lnTo>
                  <a:lnTo>
                    <a:pt x="153" y="197"/>
                  </a:lnTo>
                  <a:lnTo>
                    <a:pt x="154" y="199"/>
                  </a:lnTo>
                  <a:lnTo>
                    <a:pt x="154" y="201"/>
                  </a:lnTo>
                  <a:lnTo>
                    <a:pt x="156" y="202"/>
                  </a:lnTo>
                  <a:lnTo>
                    <a:pt x="157" y="203"/>
                  </a:lnTo>
                  <a:lnTo>
                    <a:pt x="156" y="203"/>
                  </a:lnTo>
                  <a:lnTo>
                    <a:pt x="154" y="203"/>
                  </a:lnTo>
                  <a:lnTo>
                    <a:pt x="153" y="204"/>
                  </a:lnTo>
                  <a:lnTo>
                    <a:pt x="152" y="204"/>
                  </a:lnTo>
                  <a:lnTo>
                    <a:pt x="152" y="205"/>
                  </a:lnTo>
                  <a:lnTo>
                    <a:pt x="142" y="199"/>
                  </a:lnTo>
                  <a:lnTo>
                    <a:pt x="132" y="193"/>
                  </a:lnTo>
                  <a:lnTo>
                    <a:pt x="122" y="189"/>
                  </a:lnTo>
                  <a:lnTo>
                    <a:pt x="111" y="185"/>
                  </a:lnTo>
                  <a:lnTo>
                    <a:pt x="99" y="185"/>
                  </a:lnTo>
                  <a:lnTo>
                    <a:pt x="99" y="186"/>
                  </a:lnTo>
                  <a:lnTo>
                    <a:pt x="99" y="187"/>
                  </a:lnTo>
                  <a:lnTo>
                    <a:pt x="98" y="189"/>
                  </a:lnTo>
                  <a:lnTo>
                    <a:pt x="98" y="190"/>
                  </a:lnTo>
                  <a:lnTo>
                    <a:pt x="99" y="191"/>
                  </a:lnTo>
                  <a:lnTo>
                    <a:pt x="102" y="192"/>
                  </a:lnTo>
                  <a:lnTo>
                    <a:pt x="99" y="195"/>
                  </a:lnTo>
                  <a:lnTo>
                    <a:pt x="97" y="197"/>
                  </a:lnTo>
                  <a:lnTo>
                    <a:pt x="93" y="199"/>
                  </a:lnTo>
                  <a:lnTo>
                    <a:pt x="91" y="199"/>
                  </a:lnTo>
                  <a:lnTo>
                    <a:pt x="87" y="201"/>
                  </a:lnTo>
                  <a:lnTo>
                    <a:pt x="73" y="203"/>
                  </a:lnTo>
                  <a:lnTo>
                    <a:pt x="58" y="205"/>
                  </a:lnTo>
                  <a:lnTo>
                    <a:pt x="45" y="209"/>
                  </a:lnTo>
                  <a:lnTo>
                    <a:pt x="32" y="215"/>
                  </a:lnTo>
                  <a:lnTo>
                    <a:pt x="27" y="205"/>
                  </a:lnTo>
                  <a:lnTo>
                    <a:pt x="20" y="197"/>
                  </a:lnTo>
                  <a:lnTo>
                    <a:pt x="11" y="189"/>
                  </a:lnTo>
                  <a:lnTo>
                    <a:pt x="2" y="184"/>
                  </a:lnTo>
                  <a:lnTo>
                    <a:pt x="0" y="184"/>
                  </a:lnTo>
                  <a:close/>
                </a:path>
              </a:pathLst>
            </a:custGeom>
            <a:solidFill>
              <a:srgbClr val="87C1A1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21" name="Freeform 93"/>
            <p:cNvSpPr>
              <a:spLocks/>
            </p:cNvSpPr>
            <p:nvPr/>
          </p:nvSpPr>
          <p:spPr bwMode="gray">
            <a:xfrm>
              <a:off x="2928" y="3834"/>
              <a:ext cx="357" cy="127"/>
            </a:xfrm>
            <a:custGeom>
              <a:avLst/>
              <a:gdLst>
                <a:gd name="T0" fmla="*/ 276 w 305"/>
                <a:gd name="T1" fmla="*/ 56 h 109"/>
                <a:gd name="T2" fmla="*/ 281 w 305"/>
                <a:gd name="T3" fmla="*/ 64 h 109"/>
                <a:gd name="T4" fmla="*/ 287 w 305"/>
                <a:gd name="T5" fmla="*/ 72 h 109"/>
                <a:gd name="T6" fmla="*/ 313 w 305"/>
                <a:gd name="T7" fmla="*/ 71 h 109"/>
                <a:gd name="T8" fmla="*/ 330 w 305"/>
                <a:gd name="T9" fmla="*/ 76 h 109"/>
                <a:gd name="T10" fmla="*/ 339 w 305"/>
                <a:gd name="T11" fmla="*/ 77 h 109"/>
                <a:gd name="T12" fmla="*/ 345 w 305"/>
                <a:gd name="T13" fmla="*/ 79 h 109"/>
                <a:gd name="T14" fmla="*/ 343 w 305"/>
                <a:gd name="T15" fmla="*/ 91 h 109"/>
                <a:gd name="T16" fmla="*/ 344 w 305"/>
                <a:gd name="T17" fmla="*/ 104 h 109"/>
                <a:gd name="T18" fmla="*/ 350 w 305"/>
                <a:gd name="T19" fmla="*/ 121 h 109"/>
                <a:gd name="T20" fmla="*/ 353 w 305"/>
                <a:gd name="T21" fmla="*/ 125 h 109"/>
                <a:gd name="T22" fmla="*/ 325 w 305"/>
                <a:gd name="T23" fmla="*/ 125 h 109"/>
                <a:gd name="T24" fmla="*/ 295 w 305"/>
                <a:gd name="T25" fmla="*/ 106 h 109"/>
                <a:gd name="T26" fmla="*/ 274 w 305"/>
                <a:gd name="T27" fmla="*/ 103 h 109"/>
                <a:gd name="T28" fmla="*/ 249 w 305"/>
                <a:gd name="T29" fmla="*/ 100 h 109"/>
                <a:gd name="T30" fmla="*/ 215 w 305"/>
                <a:gd name="T31" fmla="*/ 96 h 109"/>
                <a:gd name="T32" fmla="*/ 165 w 305"/>
                <a:gd name="T33" fmla="*/ 90 h 109"/>
                <a:gd name="T34" fmla="*/ 108 w 305"/>
                <a:gd name="T35" fmla="*/ 78 h 109"/>
                <a:gd name="T36" fmla="*/ 53 w 305"/>
                <a:gd name="T37" fmla="*/ 66 h 109"/>
                <a:gd name="T38" fmla="*/ 59 w 305"/>
                <a:gd name="T39" fmla="*/ 64 h 109"/>
                <a:gd name="T40" fmla="*/ 55 w 305"/>
                <a:gd name="T41" fmla="*/ 57 h 109"/>
                <a:gd name="T42" fmla="*/ 27 w 305"/>
                <a:gd name="T43" fmla="*/ 55 h 109"/>
                <a:gd name="T44" fmla="*/ 5 w 305"/>
                <a:gd name="T45" fmla="*/ 45 h 109"/>
                <a:gd name="T46" fmla="*/ 14 w 305"/>
                <a:gd name="T47" fmla="*/ 42 h 109"/>
                <a:gd name="T48" fmla="*/ 20 w 305"/>
                <a:gd name="T49" fmla="*/ 24 h 109"/>
                <a:gd name="T50" fmla="*/ 26 w 305"/>
                <a:gd name="T51" fmla="*/ 13 h 109"/>
                <a:gd name="T52" fmla="*/ 25 w 305"/>
                <a:gd name="T53" fmla="*/ 9 h 109"/>
                <a:gd name="T54" fmla="*/ 27 w 305"/>
                <a:gd name="T55" fmla="*/ 3 h 109"/>
                <a:gd name="T56" fmla="*/ 35 w 305"/>
                <a:gd name="T57" fmla="*/ 0 h 109"/>
                <a:gd name="T58" fmla="*/ 63 w 305"/>
                <a:gd name="T59" fmla="*/ 2 h 109"/>
                <a:gd name="T60" fmla="*/ 99 w 305"/>
                <a:gd name="T61" fmla="*/ 14 h 109"/>
                <a:gd name="T62" fmla="*/ 122 w 305"/>
                <a:gd name="T63" fmla="*/ 27 h 109"/>
                <a:gd name="T64" fmla="*/ 121 w 305"/>
                <a:gd name="T65" fmla="*/ 31 h 109"/>
                <a:gd name="T66" fmla="*/ 149 w 305"/>
                <a:gd name="T67" fmla="*/ 38 h 109"/>
                <a:gd name="T68" fmla="*/ 179 w 305"/>
                <a:gd name="T69" fmla="*/ 36 h 109"/>
                <a:gd name="T70" fmla="*/ 186 w 305"/>
                <a:gd name="T71" fmla="*/ 27 h 109"/>
                <a:gd name="T72" fmla="*/ 193 w 305"/>
                <a:gd name="T73" fmla="*/ 17 h 109"/>
                <a:gd name="T74" fmla="*/ 200 w 305"/>
                <a:gd name="T75" fmla="*/ 17 h 109"/>
                <a:gd name="T76" fmla="*/ 201 w 305"/>
                <a:gd name="T77" fmla="*/ 24 h 109"/>
                <a:gd name="T78" fmla="*/ 226 w 305"/>
                <a:gd name="T79" fmla="*/ 27 h 109"/>
                <a:gd name="T80" fmla="*/ 226 w 305"/>
                <a:gd name="T81" fmla="*/ 30 h 109"/>
                <a:gd name="T82" fmla="*/ 233 w 305"/>
                <a:gd name="T83" fmla="*/ 31 h 109"/>
                <a:gd name="T84" fmla="*/ 242 w 305"/>
                <a:gd name="T85" fmla="*/ 31 h 109"/>
                <a:gd name="T86" fmla="*/ 259 w 305"/>
                <a:gd name="T87" fmla="*/ 38 h 109"/>
                <a:gd name="T88" fmla="*/ 275 w 305"/>
                <a:gd name="T89" fmla="*/ 43 h 109"/>
                <a:gd name="T90" fmla="*/ 276 w 305"/>
                <a:gd name="T91" fmla="*/ 49 h 109"/>
                <a:gd name="T92" fmla="*/ 275 w 305"/>
                <a:gd name="T93" fmla="*/ 52 h 109"/>
                <a:gd name="T94" fmla="*/ 273 w 305"/>
                <a:gd name="T95" fmla="*/ 50 h 10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05"/>
                <a:gd name="T145" fmla="*/ 0 h 109"/>
                <a:gd name="T146" fmla="*/ 305 w 305"/>
                <a:gd name="T147" fmla="*/ 109 h 10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05" h="109">
                  <a:moveTo>
                    <a:pt x="233" y="43"/>
                  </a:moveTo>
                  <a:lnTo>
                    <a:pt x="235" y="45"/>
                  </a:lnTo>
                  <a:lnTo>
                    <a:pt x="236" y="48"/>
                  </a:lnTo>
                  <a:lnTo>
                    <a:pt x="237" y="50"/>
                  </a:lnTo>
                  <a:lnTo>
                    <a:pt x="239" y="53"/>
                  </a:lnTo>
                  <a:lnTo>
                    <a:pt x="240" y="55"/>
                  </a:lnTo>
                  <a:lnTo>
                    <a:pt x="240" y="57"/>
                  </a:lnTo>
                  <a:lnTo>
                    <a:pt x="242" y="60"/>
                  </a:lnTo>
                  <a:lnTo>
                    <a:pt x="245" y="62"/>
                  </a:lnTo>
                  <a:lnTo>
                    <a:pt x="252" y="63"/>
                  </a:lnTo>
                  <a:lnTo>
                    <a:pt x="260" y="62"/>
                  </a:lnTo>
                  <a:lnTo>
                    <a:pt x="267" y="61"/>
                  </a:lnTo>
                  <a:lnTo>
                    <a:pt x="275" y="61"/>
                  </a:lnTo>
                  <a:lnTo>
                    <a:pt x="279" y="63"/>
                  </a:lnTo>
                  <a:lnTo>
                    <a:pt x="282" y="65"/>
                  </a:lnTo>
                  <a:lnTo>
                    <a:pt x="286" y="66"/>
                  </a:lnTo>
                  <a:lnTo>
                    <a:pt x="288" y="66"/>
                  </a:lnTo>
                  <a:lnTo>
                    <a:pt x="290" y="66"/>
                  </a:lnTo>
                  <a:lnTo>
                    <a:pt x="292" y="66"/>
                  </a:lnTo>
                  <a:lnTo>
                    <a:pt x="294" y="67"/>
                  </a:lnTo>
                  <a:lnTo>
                    <a:pt x="295" y="68"/>
                  </a:lnTo>
                  <a:lnTo>
                    <a:pt x="295" y="72"/>
                  </a:lnTo>
                  <a:lnTo>
                    <a:pt x="295" y="75"/>
                  </a:lnTo>
                  <a:lnTo>
                    <a:pt x="293" y="78"/>
                  </a:lnTo>
                  <a:lnTo>
                    <a:pt x="290" y="80"/>
                  </a:lnTo>
                  <a:lnTo>
                    <a:pt x="288" y="83"/>
                  </a:lnTo>
                  <a:lnTo>
                    <a:pt x="294" y="89"/>
                  </a:lnTo>
                  <a:lnTo>
                    <a:pt x="298" y="96"/>
                  </a:lnTo>
                  <a:lnTo>
                    <a:pt x="298" y="103"/>
                  </a:lnTo>
                  <a:lnTo>
                    <a:pt x="299" y="104"/>
                  </a:lnTo>
                  <a:lnTo>
                    <a:pt x="300" y="106"/>
                  </a:lnTo>
                  <a:lnTo>
                    <a:pt x="301" y="106"/>
                  </a:lnTo>
                  <a:lnTo>
                    <a:pt x="302" y="107"/>
                  </a:lnTo>
                  <a:lnTo>
                    <a:pt x="305" y="106"/>
                  </a:lnTo>
                  <a:lnTo>
                    <a:pt x="292" y="109"/>
                  </a:lnTo>
                  <a:lnTo>
                    <a:pt x="278" y="107"/>
                  </a:lnTo>
                  <a:lnTo>
                    <a:pt x="265" y="103"/>
                  </a:lnTo>
                  <a:lnTo>
                    <a:pt x="258" y="98"/>
                  </a:lnTo>
                  <a:lnTo>
                    <a:pt x="252" y="91"/>
                  </a:lnTo>
                  <a:lnTo>
                    <a:pt x="246" y="85"/>
                  </a:lnTo>
                  <a:lnTo>
                    <a:pt x="237" y="80"/>
                  </a:lnTo>
                  <a:lnTo>
                    <a:pt x="234" y="88"/>
                  </a:lnTo>
                  <a:lnTo>
                    <a:pt x="228" y="89"/>
                  </a:lnTo>
                  <a:lnTo>
                    <a:pt x="221" y="89"/>
                  </a:lnTo>
                  <a:lnTo>
                    <a:pt x="213" y="86"/>
                  </a:lnTo>
                  <a:lnTo>
                    <a:pt x="206" y="84"/>
                  </a:lnTo>
                  <a:lnTo>
                    <a:pt x="200" y="82"/>
                  </a:lnTo>
                  <a:lnTo>
                    <a:pt x="184" y="82"/>
                  </a:lnTo>
                  <a:lnTo>
                    <a:pt x="170" y="82"/>
                  </a:lnTo>
                  <a:lnTo>
                    <a:pt x="154" y="80"/>
                  </a:lnTo>
                  <a:lnTo>
                    <a:pt x="141" y="77"/>
                  </a:lnTo>
                  <a:lnTo>
                    <a:pt x="124" y="71"/>
                  </a:lnTo>
                  <a:lnTo>
                    <a:pt x="107" y="69"/>
                  </a:lnTo>
                  <a:lnTo>
                    <a:pt x="92" y="67"/>
                  </a:lnTo>
                  <a:lnTo>
                    <a:pt x="76" y="62"/>
                  </a:lnTo>
                  <a:lnTo>
                    <a:pt x="60" y="59"/>
                  </a:lnTo>
                  <a:lnTo>
                    <a:pt x="45" y="57"/>
                  </a:lnTo>
                  <a:lnTo>
                    <a:pt x="46" y="57"/>
                  </a:lnTo>
                  <a:lnTo>
                    <a:pt x="48" y="56"/>
                  </a:lnTo>
                  <a:lnTo>
                    <a:pt x="50" y="55"/>
                  </a:lnTo>
                  <a:lnTo>
                    <a:pt x="50" y="53"/>
                  </a:lnTo>
                  <a:lnTo>
                    <a:pt x="48" y="50"/>
                  </a:lnTo>
                  <a:lnTo>
                    <a:pt x="47" y="49"/>
                  </a:lnTo>
                  <a:lnTo>
                    <a:pt x="35" y="47"/>
                  </a:lnTo>
                  <a:lnTo>
                    <a:pt x="23" y="47"/>
                  </a:lnTo>
                  <a:lnTo>
                    <a:pt x="11" y="45"/>
                  </a:lnTo>
                  <a:lnTo>
                    <a:pt x="0" y="38"/>
                  </a:lnTo>
                  <a:lnTo>
                    <a:pt x="4" y="39"/>
                  </a:lnTo>
                  <a:lnTo>
                    <a:pt x="6" y="38"/>
                  </a:lnTo>
                  <a:lnTo>
                    <a:pt x="9" y="37"/>
                  </a:lnTo>
                  <a:lnTo>
                    <a:pt x="12" y="36"/>
                  </a:lnTo>
                  <a:lnTo>
                    <a:pt x="11" y="30"/>
                  </a:lnTo>
                  <a:lnTo>
                    <a:pt x="14" y="25"/>
                  </a:lnTo>
                  <a:lnTo>
                    <a:pt x="17" y="21"/>
                  </a:lnTo>
                  <a:lnTo>
                    <a:pt x="21" y="17"/>
                  </a:lnTo>
                  <a:lnTo>
                    <a:pt x="24" y="11"/>
                  </a:lnTo>
                  <a:lnTo>
                    <a:pt x="22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3" y="3"/>
                  </a:lnTo>
                  <a:lnTo>
                    <a:pt x="26" y="2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44" y="2"/>
                  </a:lnTo>
                  <a:lnTo>
                    <a:pt x="54" y="2"/>
                  </a:lnTo>
                  <a:lnTo>
                    <a:pt x="65" y="2"/>
                  </a:lnTo>
                  <a:lnTo>
                    <a:pt x="76" y="6"/>
                  </a:lnTo>
                  <a:lnTo>
                    <a:pt x="85" y="12"/>
                  </a:lnTo>
                  <a:lnTo>
                    <a:pt x="94" y="18"/>
                  </a:lnTo>
                  <a:lnTo>
                    <a:pt x="105" y="20"/>
                  </a:lnTo>
                  <a:lnTo>
                    <a:pt x="104" y="23"/>
                  </a:lnTo>
                  <a:lnTo>
                    <a:pt x="104" y="24"/>
                  </a:lnTo>
                  <a:lnTo>
                    <a:pt x="103" y="26"/>
                  </a:lnTo>
                  <a:lnTo>
                    <a:pt x="103" y="27"/>
                  </a:lnTo>
                  <a:lnTo>
                    <a:pt x="103" y="29"/>
                  </a:lnTo>
                  <a:lnTo>
                    <a:pt x="115" y="33"/>
                  </a:lnTo>
                  <a:lnTo>
                    <a:pt x="127" y="33"/>
                  </a:lnTo>
                  <a:lnTo>
                    <a:pt x="139" y="32"/>
                  </a:lnTo>
                  <a:lnTo>
                    <a:pt x="151" y="32"/>
                  </a:lnTo>
                  <a:lnTo>
                    <a:pt x="153" y="31"/>
                  </a:lnTo>
                  <a:lnTo>
                    <a:pt x="154" y="29"/>
                  </a:lnTo>
                  <a:lnTo>
                    <a:pt x="157" y="26"/>
                  </a:lnTo>
                  <a:lnTo>
                    <a:pt x="159" y="23"/>
                  </a:lnTo>
                  <a:lnTo>
                    <a:pt x="162" y="19"/>
                  </a:lnTo>
                  <a:lnTo>
                    <a:pt x="164" y="17"/>
                  </a:lnTo>
                  <a:lnTo>
                    <a:pt x="165" y="15"/>
                  </a:lnTo>
                  <a:lnTo>
                    <a:pt x="166" y="15"/>
                  </a:lnTo>
                  <a:lnTo>
                    <a:pt x="169" y="15"/>
                  </a:lnTo>
                  <a:lnTo>
                    <a:pt x="171" y="15"/>
                  </a:lnTo>
                  <a:lnTo>
                    <a:pt x="172" y="18"/>
                  </a:lnTo>
                  <a:lnTo>
                    <a:pt x="172" y="19"/>
                  </a:lnTo>
                  <a:lnTo>
                    <a:pt x="172" y="21"/>
                  </a:lnTo>
                  <a:lnTo>
                    <a:pt x="172" y="23"/>
                  </a:lnTo>
                  <a:lnTo>
                    <a:pt x="182" y="23"/>
                  </a:lnTo>
                  <a:lnTo>
                    <a:pt x="193" y="23"/>
                  </a:lnTo>
                  <a:lnTo>
                    <a:pt x="193" y="24"/>
                  </a:lnTo>
                  <a:lnTo>
                    <a:pt x="193" y="25"/>
                  </a:lnTo>
                  <a:lnTo>
                    <a:pt x="193" y="26"/>
                  </a:lnTo>
                  <a:lnTo>
                    <a:pt x="196" y="27"/>
                  </a:lnTo>
                  <a:lnTo>
                    <a:pt x="199" y="27"/>
                  </a:lnTo>
                  <a:lnTo>
                    <a:pt x="202" y="26"/>
                  </a:lnTo>
                  <a:lnTo>
                    <a:pt x="205" y="26"/>
                  </a:lnTo>
                  <a:lnTo>
                    <a:pt x="207" y="27"/>
                  </a:lnTo>
                  <a:lnTo>
                    <a:pt x="208" y="27"/>
                  </a:lnTo>
                  <a:lnTo>
                    <a:pt x="215" y="32"/>
                  </a:lnTo>
                  <a:lnTo>
                    <a:pt x="221" y="33"/>
                  </a:lnTo>
                  <a:lnTo>
                    <a:pt x="228" y="35"/>
                  </a:lnTo>
                  <a:lnTo>
                    <a:pt x="235" y="36"/>
                  </a:lnTo>
                  <a:lnTo>
                    <a:pt x="235" y="37"/>
                  </a:lnTo>
                  <a:lnTo>
                    <a:pt x="235" y="39"/>
                  </a:lnTo>
                  <a:lnTo>
                    <a:pt x="236" y="41"/>
                  </a:lnTo>
                  <a:lnTo>
                    <a:pt x="236" y="42"/>
                  </a:lnTo>
                  <a:lnTo>
                    <a:pt x="237" y="43"/>
                  </a:lnTo>
                  <a:lnTo>
                    <a:pt x="236" y="44"/>
                  </a:lnTo>
                  <a:lnTo>
                    <a:pt x="235" y="45"/>
                  </a:lnTo>
                  <a:lnTo>
                    <a:pt x="234" y="45"/>
                  </a:lnTo>
                  <a:lnTo>
                    <a:pt x="234" y="44"/>
                  </a:lnTo>
                  <a:lnTo>
                    <a:pt x="233" y="43"/>
                  </a:lnTo>
                  <a:close/>
                </a:path>
              </a:pathLst>
            </a:custGeom>
            <a:solidFill>
              <a:srgbClr val="87C1A1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22" name="Freeform 94"/>
            <p:cNvSpPr>
              <a:spLocks/>
            </p:cNvSpPr>
            <p:nvPr/>
          </p:nvSpPr>
          <p:spPr bwMode="gray">
            <a:xfrm>
              <a:off x="3209" y="3876"/>
              <a:ext cx="59" cy="15"/>
            </a:xfrm>
            <a:custGeom>
              <a:avLst/>
              <a:gdLst>
                <a:gd name="T0" fmla="*/ 9 w 50"/>
                <a:gd name="T1" fmla="*/ 2 h 13"/>
                <a:gd name="T2" fmla="*/ 22 w 50"/>
                <a:gd name="T3" fmla="*/ 0 h 13"/>
                <a:gd name="T4" fmla="*/ 34 w 50"/>
                <a:gd name="T5" fmla="*/ 0 h 13"/>
                <a:gd name="T6" fmla="*/ 46 w 50"/>
                <a:gd name="T7" fmla="*/ 3 h 13"/>
                <a:gd name="T8" fmla="*/ 59 w 50"/>
                <a:gd name="T9" fmla="*/ 6 h 13"/>
                <a:gd name="T10" fmla="*/ 52 w 50"/>
                <a:gd name="T11" fmla="*/ 10 h 13"/>
                <a:gd name="T12" fmla="*/ 44 w 50"/>
                <a:gd name="T13" fmla="*/ 13 h 13"/>
                <a:gd name="T14" fmla="*/ 35 w 50"/>
                <a:gd name="T15" fmla="*/ 13 h 13"/>
                <a:gd name="T16" fmla="*/ 27 w 50"/>
                <a:gd name="T17" fmla="*/ 14 h 13"/>
                <a:gd name="T18" fmla="*/ 17 w 50"/>
                <a:gd name="T19" fmla="*/ 15 h 13"/>
                <a:gd name="T20" fmla="*/ 7 w 50"/>
                <a:gd name="T21" fmla="*/ 13 h 13"/>
                <a:gd name="T22" fmla="*/ 0 w 50"/>
                <a:gd name="T23" fmla="*/ 6 h 13"/>
                <a:gd name="T24" fmla="*/ 0 w 50"/>
                <a:gd name="T25" fmla="*/ 3 h 13"/>
                <a:gd name="T26" fmla="*/ 0 w 50"/>
                <a:gd name="T27" fmla="*/ 2 h 13"/>
                <a:gd name="T28" fmla="*/ 1 w 50"/>
                <a:gd name="T29" fmla="*/ 2 h 13"/>
                <a:gd name="T30" fmla="*/ 2 w 50"/>
                <a:gd name="T31" fmla="*/ 2 h 13"/>
                <a:gd name="T32" fmla="*/ 4 w 50"/>
                <a:gd name="T33" fmla="*/ 2 h 13"/>
                <a:gd name="T34" fmla="*/ 6 w 50"/>
                <a:gd name="T35" fmla="*/ 1 h 13"/>
                <a:gd name="T36" fmla="*/ 6 w 50"/>
                <a:gd name="T37" fmla="*/ 0 h 13"/>
                <a:gd name="T38" fmla="*/ 6 w 50"/>
                <a:gd name="T39" fmla="*/ 1 h 13"/>
                <a:gd name="T40" fmla="*/ 7 w 50"/>
                <a:gd name="T41" fmla="*/ 1 h 13"/>
                <a:gd name="T42" fmla="*/ 8 w 50"/>
                <a:gd name="T43" fmla="*/ 0 h 13"/>
                <a:gd name="T44" fmla="*/ 8 w 50"/>
                <a:gd name="T45" fmla="*/ 0 h 13"/>
                <a:gd name="T46" fmla="*/ 9 w 50"/>
                <a:gd name="T47" fmla="*/ 0 h 13"/>
                <a:gd name="T48" fmla="*/ 9 w 50"/>
                <a:gd name="T49" fmla="*/ 1 h 13"/>
                <a:gd name="T50" fmla="*/ 9 w 50"/>
                <a:gd name="T51" fmla="*/ 2 h 1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0"/>
                <a:gd name="T79" fmla="*/ 0 h 13"/>
                <a:gd name="T80" fmla="*/ 50 w 50"/>
                <a:gd name="T81" fmla="*/ 13 h 1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0" h="13">
                  <a:moveTo>
                    <a:pt x="8" y="2"/>
                  </a:moveTo>
                  <a:lnTo>
                    <a:pt x="19" y="0"/>
                  </a:lnTo>
                  <a:lnTo>
                    <a:pt x="29" y="0"/>
                  </a:lnTo>
                  <a:lnTo>
                    <a:pt x="39" y="3"/>
                  </a:lnTo>
                  <a:lnTo>
                    <a:pt x="50" y="5"/>
                  </a:lnTo>
                  <a:lnTo>
                    <a:pt x="44" y="9"/>
                  </a:lnTo>
                  <a:lnTo>
                    <a:pt x="37" y="11"/>
                  </a:lnTo>
                  <a:lnTo>
                    <a:pt x="30" y="11"/>
                  </a:lnTo>
                  <a:lnTo>
                    <a:pt x="23" y="12"/>
                  </a:lnTo>
                  <a:lnTo>
                    <a:pt x="14" y="13"/>
                  </a:lnTo>
                  <a:lnTo>
                    <a:pt x="6" y="11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87C1A1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23" name="Freeform 95"/>
            <p:cNvSpPr>
              <a:spLocks/>
            </p:cNvSpPr>
            <p:nvPr/>
          </p:nvSpPr>
          <p:spPr bwMode="gray">
            <a:xfrm>
              <a:off x="3336" y="3727"/>
              <a:ext cx="20" cy="33"/>
            </a:xfrm>
            <a:custGeom>
              <a:avLst/>
              <a:gdLst>
                <a:gd name="T0" fmla="*/ 2 w 17"/>
                <a:gd name="T1" fmla="*/ 13 h 28"/>
                <a:gd name="T2" fmla="*/ 1 w 17"/>
                <a:gd name="T3" fmla="*/ 19 h 28"/>
                <a:gd name="T4" fmla="*/ 1 w 17"/>
                <a:gd name="T5" fmla="*/ 24 h 28"/>
                <a:gd name="T6" fmla="*/ 2 w 17"/>
                <a:gd name="T7" fmla="*/ 27 h 28"/>
                <a:gd name="T8" fmla="*/ 5 w 17"/>
                <a:gd name="T9" fmla="*/ 31 h 28"/>
                <a:gd name="T10" fmla="*/ 7 w 17"/>
                <a:gd name="T11" fmla="*/ 32 h 28"/>
                <a:gd name="T12" fmla="*/ 12 w 17"/>
                <a:gd name="T13" fmla="*/ 33 h 28"/>
                <a:gd name="T14" fmla="*/ 19 w 17"/>
                <a:gd name="T15" fmla="*/ 32 h 28"/>
                <a:gd name="T16" fmla="*/ 20 w 17"/>
                <a:gd name="T17" fmla="*/ 26 h 28"/>
                <a:gd name="T18" fmla="*/ 20 w 17"/>
                <a:gd name="T19" fmla="*/ 19 h 28"/>
                <a:gd name="T20" fmla="*/ 18 w 17"/>
                <a:gd name="T21" fmla="*/ 12 h 28"/>
                <a:gd name="T22" fmla="*/ 14 w 17"/>
                <a:gd name="T23" fmla="*/ 6 h 28"/>
                <a:gd name="T24" fmla="*/ 9 w 17"/>
                <a:gd name="T25" fmla="*/ 0 h 28"/>
                <a:gd name="T26" fmla="*/ 8 w 17"/>
                <a:gd name="T27" fmla="*/ 0 h 28"/>
                <a:gd name="T28" fmla="*/ 6 w 17"/>
                <a:gd name="T29" fmla="*/ 2 h 28"/>
                <a:gd name="T30" fmla="*/ 5 w 17"/>
                <a:gd name="T31" fmla="*/ 4 h 28"/>
                <a:gd name="T32" fmla="*/ 2 w 17"/>
                <a:gd name="T33" fmla="*/ 6 h 28"/>
                <a:gd name="T34" fmla="*/ 1 w 17"/>
                <a:gd name="T35" fmla="*/ 11 h 28"/>
                <a:gd name="T36" fmla="*/ 0 w 17"/>
                <a:gd name="T37" fmla="*/ 13 h 28"/>
                <a:gd name="T38" fmla="*/ 1 w 17"/>
                <a:gd name="T39" fmla="*/ 13 h 28"/>
                <a:gd name="T40" fmla="*/ 2 w 17"/>
                <a:gd name="T41" fmla="*/ 13 h 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"/>
                <a:gd name="T64" fmla="*/ 0 h 28"/>
                <a:gd name="T65" fmla="*/ 17 w 17"/>
                <a:gd name="T66" fmla="*/ 28 h 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" h="28">
                  <a:moveTo>
                    <a:pt x="2" y="11"/>
                  </a:moveTo>
                  <a:lnTo>
                    <a:pt x="1" y="16"/>
                  </a:lnTo>
                  <a:lnTo>
                    <a:pt x="1" y="20"/>
                  </a:lnTo>
                  <a:lnTo>
                    <a:pt x="2" y="23"/>
                  </a:lnTo>
                  <a:lnTo>
                    <a:pt x="4" y="26"/>
                  </a:lnTo>
                  <a:lnTo>
                    <a:pt x="6" y="27"/>
                  </a:lnTo>
                  <a:lnTo>
                    <a:pt x="10" y="28"/>
                  </a:lnTo>
                  <a:lnTo>
                    <a:pt x="16" y="27"/>
                  </a:lnTo>
                  <a:lnTo>
                    <a:pt x="17" y="22"/>
                  </a:lnTo>
                  <a:lnTo>
                    <a:pt x="17" y="16"/>
                  </a:lnTo>
                  <a:lnTo>
                    <a:pt x="15" y="10"/>
                  </a:lnTo>
                  <a:lnTo>
                    <a:pt x="12" y="5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2" y="11"/>
                  </a:lnTo>
                  <a:close/>
                </a:path>
              </a:pathLst>
            </a:custGeom>
            <a:solidFill>
              <a:srgbClr val="87C1A1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24" name="Freeform 96"/>
            <p:cNvSpPr>
              <a:spLocks/>
            </p:cNvSpPr>
            <p:nvPr/>
          </p:nvSpPr>
          <p:spPr bwMode="gray">
            <a:xfrm>
              <a:off x="3441" y="3493"/>
              <a:ext cx="268" cy="328"/>
            </a:xfrm>
            <a:custGeom>
              <a:avLst/>
              <a:gdLst>
                <a:gd name="T0" fmla="*/ 54 w 229"/>
                <a:gd name="T1" fmla="*/ 57 h 280"/>
                <a:gd name="T2" fmla="*/ 76 w 229"/>
                <a:gd name="T3" fmla="*/ 47 h 280"/>
                <a:gd name="T4" fmla="*/ 96 w 229"/>
                <a:gd name="T5" fmla="*/ 32 h 280"/>
                <a:gd name="T6" fmla="*/ 102 w 229"/>
                <a:gd name="T7" fmla="*/ 40 h 280"/>
                <a:gd name="T8" fmla="*/ 200 w 229"/>
                <a:gd name="T9" fmla="*/ 53 h 280"/>
                <a:gd name="T10" fmla="*/ 259 w 229"/>
                <a:gd name="T11" fmla="*/ 1 h 280"/>
                <a:gd name="T12" fmla="*/ 267 w 229"/>
                <a:gd name="T13" fmla="*/ 4 h 280"/>
                <a:gd name="T14" fmla="*/ 266 w 229"/>
                <a:gd name="T15" fmla="*/ 16 h 280"/>
                <a:gd name="T16" fmla="*/ 256 w 229"/>
                <a:gd name="T17" fmla="*/ 22 h 280"/>
                <a:gd name="T18" fmla="*/ 259 w 229"/>
                <a:gd name="T19" fmla="*/ 36 h 280"/>
                <a:gd name="T20" fmla="*/ 246 w 229"/>
                <a:gd name="T21" fmla="*/ 70 h 280"/>
                <a:gd name="T22" fmla="*/ 234 w 229"/>
                <a:gd name="T23" fmla="*/ 75 h 280"/>
                <a:gd name="T24" fmla="*/ 173 w 229"/>
                <a:gd name="T25" fmla="*/ 73 h 280"/>
                <a:gd name="T26" fmla="*/ 101 w 229"/>
                <a:gd name="T27" fmla="*/ 71 h 280"/>
                <a:gd name="T28" fmla="*/ 66 w 229"/>
                <a:gd name="T29" fmla="*/ 98 h 280"/>
                <a:gd name="T30" fmla="*/ 69 w 229"/>
                <a:gd name="T31" fmla="*/ 119 h 280"/>
                <a:gd name="T32" fmla="*/ 76 w 229"/>
                <a:gd name="T33" fmla="*/ 132 h 280"/>
                <a:gd name="T34" fmla="*/ 90 w 229"/>
                <a:gd name="T35" fmla="*/ 142 h 280"/>
                <a:gd name="T36" fmla="*/ 90 w 229"/>
                <a:gd name="T37" fmla="*/ 151 h 280"/>
                <a:gd name="T38" fmla="*/ 99 w 229"/>
                <a:gd name="T39" fmla="*/ 151 h 280"/>
                <a:gd name="T40" fmla="*/ 109 w 229"/>
                <a:gd name="T41" fmla="*/ 136 h 280"/>
                <a:gd name="T42" fmla="*/ 151 w 229"/>
                <a:gd name="T43" fmla="*/ 132 h 280"/>
                <a:gd name="T44" fmla="*/ 198 w 229"/>
                <a:gd name="T45" fmla="*/ 119 h 280"/>
                <a:gd name="T46" fmla="*/ 198 w 229"/>
                <a:gd name="T47" fmla="*/ 128 h 280"/>
                <a:gd name="T48" fmla="*/ 166 w 229"/>
                <a:gd name="T49" fmla="*/ 143 h 280"/>
                <a:gd name="T50" fmla="*/ 130 w 229"/>
                <a:gd name="T51" fmla="*/ 170 h 280"/>
                <a:gd name="T52" fmla="*/ 121 w 229"/>
                <a:gd name="T53" fmla="*/ 165 h 280"/>
                <a:gd name="T54" fmla="*/ 121 w 229"/>
                <a:gd name="T55" fmla="*/ 168 h 280"/>
                <a:gd name="T56" fmla="*/ 117 w 229"/>
                <a:gd name="T57" fmla="*/ 173 h 280"/>
                <a:gd name="T58" fmla="*/ 137 w 229"/>
                <a:gd name="T59" fmla="*/ 191 h 280"/>
                <a:gd name="T60" fmla="*/ 158 w 229"/>
                <a:gd name="T61" fmla="*/ 230 h 280"/>
                <a:gd name="T62" fmla="*/ 164 w 229"/>
                <a:gd name="T63" fmla="*/ 258 h 280"/>
                <a:gd name="T64" fmla="*/ 158 w 229"/>
                <a:gd name="T65" fmla="*/ 275 h 280"/>
                <a:gd name="T66" fmla="*/ 131 w 229"/>
                <a:gd name="T67" fmla="*/ 280 h 280"/>
                <a:gd name="T68" fmla="*/ 125 w 229"/>
                <a:gd name="T69" fmla="*/ 289 h 280"/>
                <a:gd name="T70" fmla="*/ 118 w 229"/>
                <a:gd name="T71" fmla="*/ 288 h 280"/>
                <a:gd name="T72" fmla="*/ 116 w 229"/>
                <a:gd name="T73" fmla="*/ 278 h 280"/>
                <a:gd name="T74" fmla="*/ 116 w 229"/>
                <a:gd name="T75" fmla="*/ 252 h 280"/>
                <a:gd name="T76" fmla="*/ 97 w 229"/>
                <a:gd name="T77" fmla="*/ 227 h 280"/>
                <a:gd name="T78" fmla="*/ 104 w 229"/>
                <a:gd name="T79" fmla="*/ 220 h 280"/>
                <a:gd name="T80" fmla="*/ 104 w 229"/>
                <a:gd name="T81" fmla="*/ 209 h 280"/>
                <a:gd name="T82" fmla="*/ 90 w 229"/>
                <a:gd name="T83" fmla="*/ 201 h 280"/>
                <a:gd name="T84" fmla="*/ 67 w 229"/>
                <a:gd name="T85" fmla="*/ 218 h 280"/>
                <a:gd name="T86" fmla="*/ 76 w 229"/>
                <a:gd name="T87" fmla="*/ 240 h 280"/>
                <a:gd name="T88" fmla="*/ 73 w 229"/>
                <a:gd name="T89" fmla="*/ 257 h 280"/>
                <a:gd name="T90" fmla="*/ 77 w 229"/>
                <a:gd name="T91" fmla="*/ 268 h 280"/>
                <a:gd name="T92" fmla="*/ 75 w 229"/>
                <a:gd name="T93" fmla="*/ 306 h 280"/>
                <a:gd name="T94" fmla="*/ 76 w 229"/>
                <a:gd name="T95" fmla="*/ 314 h 280"/>
                <a:gd name="T96" fmla="*/ 88 w 229"/>
                <a:gd name="T97" fmla="*/ 317 h 280"/>
                <a:gd name="T98" fmla="*/ 83 w 229"/>
                <a:gd name="T99" fmla="*/ 327 h 280"/>
                <a:gd name="T100" fmla="*/ 59 w 229"/>
                <a:gd name="T101" fmla="*/ 327 h 280"/>
                <a:gd name="T102" fmla="*/ 33 w 229"/>
                <a:gd name="T103" fmla="*/ 303 h 280"/>
                <a:gd name="T104" fmla="*/ 41 w 229"/>
                <a:gd name="T105" fmla="*/ 251 h 280"/>
                <a:gd name="T106" fmla="*/ 7 w 229"/>
                <a:gd name="T107" fmla="*/ 223 h 280"/>
                <a:gd name="T108" fmla="*/ 13 w 229"/>
                <a:gd name="T109" fmla="*/ 191 h 280"/>
                <a:gd name="T110" fmla="*/ 28 w 229"/>
                <a:gd name="T111" fmla="*/ 168 h 280"/>
                <a:gd name="T112" fmla="*/ 35 w 229"/>
                <a:gd name="T113" fmla="*/ 148 h 280"/>
                <a:gd name="T114" fmla="*/ 37 w 229"/>
                <a:gd name="T115" fmla="*/ 121 h 280"/>
                <a:gd name="T116" fmla="*/ 53 w 229"/>
                <a:gd name="T117" fmla="*/ 105 h 280"/>
                <a:gd name="T118" fmla="*/ 51 w 229"/>
                <a:gd name="T119" fmla="*/ 84 h 280"/>
                <a:gd name="T120" fmla="*/ 51 w 229"/>
                <a:gd name="T121" fmla="*/ 78 h 28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29"/>
                <a:gd name="T184" fmla="*/ 0 h 280"/>
                <a:gd name="T185" fmla="*/ 229 w 229"/>
                <a:gd name="T186" fmla="*/ 280 h 28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29" h="280">
                  <a:moveTo>
                    <a:pt x="40" y="66"/>
                  </a:moveTo>
                  <a:lnTo>
                    <a:pt x="44" y="61"/>
                  </a:lnTo>
                  <a:lnTo>
                    <a:pt x="45" y="55"/>
                  </a:lnTo>
                  <a:lnTo>
                    <a:pt x="46" y="49"/>
                  </a:lnTo>
                  <a:lnTo>
                    <a:pt x="48" y="45"/>
                  </a:lnTo>
                  <a:lnTo>
                    <a:pt x="52" y="44"/>
                  </a:lnTo>
                  <a:lnTo>
                    <a:pt x="59" y="45"/>
                  </a:lnTo>
                  <a:lnTo>
                    <a:pt x="65" y="40"/>
                  </a:lnTo>
                  <a:lnTo>
                    <a:pt x="70" y="34"/>
                  </a:lnTo>
                  <a:lnTo>
                    <a:pt x="75" y="30"/>
                  </a:lnTo>
                  <a:lnTo>
                    <a:pt x="80" y="27"/>
                  </a:lnTo>
                  <a:lnTo>
                    <a:pt x="82" y="27"/>
                  </a:lnTo>
                  <a:lnTo>
                    <a:pt x="83" y="28"/>
                  </a:lnTo>
                  <a:lnTo>
                    <a:pt x="85" y="31"/>
                  </a:lnTo>
                  <a:lnTo>
                    <a:pt x="86" y="33"/>
                  </a:lnTo>
                  <a:lnTo>
                    <a:pt x="87" y="34"/>
                  </a:lnTo>
                  <a:lnTo>
                    <a:pt x="113" y="39"/>
                  </a:lnTo>
                  <a:lnTo>
                    <a:pt x="141" y="45"/>
                  </a:lnTo>
                  <a:lnTo>
                    <a:pt x="157" y="46"/>
                  </a:lnTo>
                  <a:lnTo>
                    <a:pt x="171" y="45"/>
                  </a:lnTo>
                  <a:lnTo>
                    <a:pt x="186" y="40"/>
                  </a:lnTo>
                  <a:lnTo>
                    <a:pt x="199" y="28"/>
                  </a:lnTo>
                  <a:lnTo>
                    <a:pt x="210" y="15"/>
                  </a:lnTo>
                  <a:lnTo>
                    <a:pt x="221" y="1"/>
                  </a:lnTo>
                  <a:lnTo>
                    <a:pt x="222" y="0"/>
                  </a:lnTo>
                  <a:lnTo>
                    <a:pt x="224" y="0"/>
                  </a:lnTo>
                  <a:lnTo>
                    <a:pt x="227" y="2"/>
                  </a:lnTo>
                  <a:lnTo>
                    <a:pt x="228" y="3"/>
                  </a:lnTo>
                  <a:lnTo>
                    <a:pt x="229" y="7"/>
                  </a:lnTo>
                  <a:lnTo>
                    <a:pt x="229" y="9"/>
                  </a:lnTo>
                  <a:lnTo>
                    <a:pt x="228" y="12"/>
                  </a:lnTo>
                  <a:lnTo>
                    <a:pt x="227" y="14"/>
                  </a:lnTo>
                  <a:lnTo>
                    <a:pt x="224" y="15"/>
                  </a:lnTo>
                  <a:lnTo>
                    <a:pt x="223" y="16"/>
                  </a:lnTo>
                  <a:lnTo>
                    <a:pt x="221" y="18"/>
                  </a:lnTo>
                  <a:lnTo>
                    <a:pt x="219" y="19"/>
                  </a:lnTo>
                  <a:lnTo>
                    <a:pt x="219" y="22"/>
                  </a:lnTo>
                  <a:lnTo>
                    <a:pt x="219" y="25"/>
                  </a:lnTo>
                  <a:lnTo>
                    <a:pt x="221" y="28"/>
                  </a:lnTo>
                  <a:lnTo>
                    <a:pt x="221" y="31"/>
                  </a:lnTo>
                  <a:lnTo>
                    <a:pt x="222" y="34"/>
                  </a:lnTo>
                  <a:lnTo>
                    <a:pt x="221" y="37"/>
                  </a:lnTo>
                  <a:lnTo>
                    <a:pt x="215" y="49"/>
                  </a:lnTo>
                  <a:lnTo>
                    <a:pt x="210" y="60"/>
                  </a:lnTo>
                  <a:lnTo>
                    <a:pt x="208" y="61"/>
                  </a:lnTo>
                  <a:lnTo>
                    <a:pt x="206" y="63"/>
                  </a:lnTo>
                  <a:lnTo>
                    <a:pt x="204" y="64"/>
                  </a:lnTo>
                  <a:lnTo>
                    <a:pt x="200" y="64"/>
                  </a:lnTo>
                  <a:lnTo>
                    <a:pt x="188" y="64"/>
                  </a:lnTo>
                  <a:lnTo>
                    <a:pt x="175" y="61"/>
                  </a:lnTo>
                  <a:lnTo>
                    <a:pt x="162" y="60"/>
                  </a:lnTo>
                  <a:lnTo>
                    <a:pt x="148" y="62"/>
                  </a:lnTo>
                  <a:lnTo>
                    <a:pt x="135" y="66"/>
                  </a:lnTo>
                  <a:lnTo>
                    <a:pt x="122" y="66"/>
                  </a:lnTo>
                  <a:lnTo>
                    <a:pt x="104" y="63"/>
                  </a:lnTo>
                  <a:lnTo>
                    <a:pt x="86" y="61"/>
                  </a:lnTo>
                  <a:lnTo>
                    <a:pt x="69" y="62"/>
                  </a:lnTo>
                  <a:lnTo>
                    <a:pt x="62" y="67"/>
                  </a:lnTo>
                  <a:lnTo>
                    <a:pt x="57" y="74"/>
                  </a:lnTo>
                  <a:lnTo>
                    <a:pt x="56" y="84"/>
                  </a:lnTo>
                  <a:lnTo>
                    <a:pt x="56" y="93"/>
                  </a:lnTo>
                  <a:lnTo>
                    <a:pt x="57" y="102"/>
                  </a:lnTo>
                  <a:lnTo>
                    <a:pt x="58" y="102"/>
                  </a:lnTo>
                  <a:lnTo>
                    <a:pt x="59" y="102"/>
                  </a:lnTo>
                  <a:lnTo>
                    <a:pt x="62" y="102"/>
                  </a:lnTo>
                  <a:lnTo>
                    <a:pt x="62" y="107"/>
                  </a:lnTo>
                  <a:lnTo>
                    <a:pt x="64" y="109"/>
                  </a:lnTo>
                  <a:lnTo>
                    <a:pt x="65" y="113"/>
                  </a:lnTo>
                  <a:lnTo>
                    <a:pt x="69" y="115"/>
                  </a:lnTo>
                  <a:lnTo>
                    <a:pt x="71" y="116"/>
                  </a:lnTo>
                  <a:lnTo>
                    <a:pt x="75" y="119"/>
                  </a:lnTo>
                  <a:lnTo>
                    <a:pt x="77" y="121"/>
                  </a:lnTo>
                  <a:lnTo>
                    <a:pt x="79" y="122"/>
                  </a:lnTo>
                  <a:lnTo>
                    <a:pt x="79" y="125"/>
                  </a:lnTo>
                  <a:lnTo>
                    <a:pt x="79" y="127"/>
                  </a:lnTo>
                  <a:lnTo>
                    <a:pt x="77" y="129"/>
                  </a:lnTo>
                  <a:lnTo>
                    <a:pt x="80" y="129"/>
                  </a:lnTo>
                  <a:lnTo>
                    <a:pt x="81" y="131"/>
                  </a:lnTo>
                  <a:lnTo>
                    <a:pt x="83" y="131"/>
                  </a:lnTo>
                  <a:lnTo>
                    <a:pt x="85" y="129"/>
                  </a:lnTo>
                  <a:lnTo>
                    <a:pt x="87" y="127"/>
                  </a:lnTo>
                  <a:lnTo>
                    <a:pt x="89" y="123"/>
                  </a:lnTo>
                  <a:lnTo>
                    <a:pt x="91" y="120"/>
                  </a:lnTo>
                  <a:lnTo>
                    <a:pt x="93" y="116"/>
                  </a:lnTo>
                  <a:lnTo>
                    <a:pt x="94" y="115"/>
                  </a:lnTo>
                  <a:lnTo>
                    <a:pt x="97" y="114"/>
                  </a:lnTo>
                  <a:lnTo>
                    <a:pt x="112" y="113"/>
                  </a:lnTo>
                  <a:lnTo>
                    <a:pt x="129" y="113"/>
                  </a:lnTo>
                  <a:lnTo>
                    <a:pt x="145" y="109"/>
                  </a:lnTo>
                  <a:lnTo>
                    <a:pt x="152" y="107"/>
                  </a:lnTo>
                  <a:lnTo>
                    <a:pt x="159" y="103"/>
                  </a:lnTo>
                  <a:lnTo>
                    <a:pt x="169" y="102"/>
                  </a:lnTo>
                  <a:lnTo>
                    <a:pt x="169" y="104"/>
                  </a:lnTo>
                  <a:lnTo>
                    <a:pt x="169" y="105"/>
                  </a:lnTo>
                  <a:lnTo>
                    <a:pt x="169" y="108"/>
                  </a:lnTo>
                  <a:lnTo>
                    <a:pt x="169" y="109"/>
                  </a:lnTo>
                  <a:lnTo>
                    <a:pt x="168" y="110"/>
                  </a:lnTo>
                  <a:lnTo>
                    <a:pt x="166" y="111"/>
                  </a:lnTo>
                  <a:lnTo>
                    <a:pt x="153" y="115"/>
                  </a:lnTo>
                  <a:lnTo>
                    <a:pt x="142" y="122"/>
                  </a:lnTo>
                  <a:lnTo>
                    <a:pt x="135" y="134"/>
                  </a:lnTo>
                  <a:lnTo>
                    <a:pt x="129" y="141"/>
                  </a:lnTo>
                  <a:lnTo>
                    <a:pt x="121" y="145"/>
                  </a:lnTo>
                  <a:lnTo>
                    <a:pt x="111" y="145"/>
                  </a:lnTo>
                  <a:lnTo>
                    <a:pt x="109" y="145"/>
                  </a:lnTo>
                  <a:lnTo>
                    <a:pt x="106" y="144"/>
                  </a:lnTo>
                  <a:lnTo>
                    <a:pt x="105" y="143"/>
                  </a:lnTo>
                  <a:lnTo>
                    <a:pt x="103" y="141"/>
                  </a:lnTo>
                  <a:lnTo>
                    <a:pt x="101" y="141"/>
                  </a:lnTo>
                  <a:lnTo>
                    <a:pt x="99" y="141"/>
                  </a:lnTo>
                  <a:lnTo>
                    <a:pt x="100" y="141"/>
                  </a:lnTo>
                  <a:lnTo>
                    <a:pt x="103" y="143"/>
                  </a:lnTo>
                  <a:lnTo>
                    <a:pt x="103" y="144"/>
                  </a:lnTo>
                  <a:lnTo>
                    <a:pt x="103" y="146"/>
                  </a:lnTo>
                  <a:lnTo>
                    <a:pt x="101" y="148"/>
                  </a:lnTo>
                  <a:lnTo>
                    <a:pt x="100" y="148"/>
                  </a:lnTo>
                  <a:lnTo>
                    <a:pt x="98" y="149"/>
                  </a:lnTo>
                  <a:lnTo>
                    <a:pt x="97" y="149"/>
                  </a:lnTo>
                  <a:lnTo>
                    <a:pt x="106" y="157"/>
                  </a:lnTo>
                  <a:lnTo>
                    <a:pt x="117" y="163"/>
                  </a:lnTo>
                  <a:lnTo>
                    <a:pt x="127" y="172"/>
                  </a:lnTo>
                  <a:lnTo>
                    <a:pt x="135" y="181"/>
                  </a:lnTo>
                  <a:lnTo>
                    <a:pt x="136" y="188"/>
                  </a:lnTo>
                  <a:lnTo>
                    <a:pt x="135" y="196"/>
                  </a:lnTo>
                  <a:lnTo>
                    <a:pt x="133" y="202"/>
                  </a:lnTo>
                  <a:lnTo>
                    <a:pt x="133" y="209"/>
                  </a:lnTo>
                  <a:lnTo>
                    <a:pt x="136" y="214"/>
                  </a:lnTo>
                  <a:lnTo>
                    <a:pt x="140" y="220"/>
                  </a:lnTo>
                  <a:lnTo>
                    <a:pt x="144" y="226"/>
                  </a:lnTo>
                  <a:lnTo>
                    <a:pt x="145" y="231"/>
                  </a:lnTo>
                  <a:lnTo>
                    <a:pt x="141" y="234"/>
                  </a:lnTo>
                  <a:lnTo>
                    <a:pt x="135" y="235"/>
                  </a:lnTo>
                  <a:lnTo>
                    <a:pt x="128" y="235"/>
                  </a:lnTo>
                  <a:lnTo>
                    <a:pt x="121" y="235"/>
                  </a:lnTo>
                  <a:lnTo>
                    <a:pt x="113" y="238"/>
                  </a:lnTo>
                  <a:lnTo>
                    <a:pt x="112" y="239"/>
                  </a:lnTo>
                  <a:lnTo>
                    <a:pt x="111" y="241"/>
                  </a:lnTo>
                  <a:lnTo>
                    <a:pt x="110" y="244"/>
                  </a:lnTo>
                  <a:lnTo>
                    <a:pt x="109" y="245"/>
                  </a:lnTo>
                  <a:lnTo>
                    <a:pt x="107" y="247"/>
                  </a:lnTo>
                  <a:lnTo>
                    <a:pt x="106" y="249"/>
                  </a:lnTo>
                  <a:lnTo>
                    <a:pt x="103" y="249"/>
                  </a:lnTo>
                  <a:lnTo>
                    <a:pt x="101" y="247"/>
                  </a:lnTo>
                  <a:lnTo>
                    <a:pt x="101" y="246"/>
                  </a:lnTo>
                  <a:lnTo>
                    <a:pt x="100" y="245"/>
                  </a:lnTo>
                  <a:lnTo>
                    <a:pt x="100" y="243"/>
                  </a:lnTo>
                  <a:lnTo>
                    <a:pt x="99" y="241"/>
                  </a:lnTo>
                  <a:lnTo>
                    <a:pt x="99" y="237"/>
                  </a:lnTo>
                  <a:lnTo>
                    <a:pt x="101" y="232"/>
                  </a:lnTo>
                  <a:lnTo>
                    <a:pt x="104" y="226"/>
                  </a:lnTo>
                  <a:lnTo>
                    <a:pt x="103" y="221"/>
                  </a:lnTo>
                  <a:lnTo>
                    <a:pt x="99" y="215"/>
                  </a:lnTo>
                  <a:lnTo>
                    <a:pt x="92" y="209"/>
                  </a:lnTo>
                  <a:lnTo>
                    <a:pt x="87" y="204"/>
                  </a:lnTo>
                  <a:lnTo>
                    <a:pt x="83" y="197"/>
                  </a:lnTo>
                  <a:lnTo>
                    <a:pt x="83" y="194"/>
                  </a:lnTo>
                  <a:lnTo>
                    <a:pt x="85" y="193"/>
                  </a:lnTo>
                  <a:lnTo>
                    <a:pt x="86" y="192"/>
                  </a:lnTo>
                  <a:lnTo>
                    <a:pt x="88" y="190"/>
                  </a:lnTo>
                  <a:lnTo>
                    <a:pt x="89" y="188"/>
                  </a:lnTo>
                  <a:lnTo>
                    <a:pt x="91" y="186"/>
                  </a:lnTo>
                  <a:lnTo>
                    <a:pt x="92" y="184"/>
                  </a:lnTo>
                  <a:lnTo>
                    <a:pt x="92" y="181"/>
                  </a:lnTo>
                  <a:lnTo>
                    <a:pt x="89" y="178"/>
                  </a:lnTo>
                  <a:lnTo>
                    <a:pt x="87" y="175"/>
                  </a:lnTo>
                  <a:lnTo>
                    <a:pt x="83" y="173"/>
                  </a:lnTo>
                  <a:lnTo>
                    <a:pt x="81" y="172"/>
                  </a:lnTo>
                  <a:lnTo>
                    <a:pt x="77" y="172"/>
                  </a:lnTo>
                  <a:lnTo>
                    <a:pt x="74" y="173"/>
                  </a:lnTo>
                  <a:lnTo>
                    <a:pt x="65" y="178"/>
                  </a:lnTo>
                  <a:lnTo>
                    <a:pt x="54" y="179"/>
                  </a:lnTo>
                  <a:lnTo>
                    <a:pt x="57" y="186"/>
                  </a:lnTo>
                  <a:lnTo>
                    <a:pt x="62" y="193"/>
                  </a:lnTo>
                  <a:lnTo>
                    <a:pt x="65" y="200"/>
                  </a:lnTo>
                  <a:lnTo>
                    <a:pt x="66" y="203"/>
                  </a:lnTo>
                  <a:lnTo>
                    <a:pt x="65" y="205"/>
                  </a:lnTo>
                  <a:lnTo>
                    <a:pt x="64" y="209"/>
                  </a:lnTo>
                  <a:lnTo>
                    <a:pt x="62" y="211"/>
                  </a:lnTo>
                  <a:lnTo>
                    <a:pt x="62" y="215"/>
                  </a:lnTo>
                  <a:lnTo>
                    <a:pt x="62" y="219"/>
                  </a:lnTo>
                  <a:lnTo>
                    <a:pt x="63" y="219"/>
                  </a:lnTo>
                  <a:lnTo>
                    <a:pt x="64" y="219"/>
                  </a:lnTo>
                  <a:lnTo>
                    <a:pt x="66" y="219"/>
                  </a:lnTo>
                  <a:lnTo>
                    <a:pt x="66" y="229"/>
                  </a:lnTo>
                  <a:lnTo>
                    <a:pt x="66" y="240"/>
                  </a:lnTo>
                  <a:lnTo>
                    <a:pt x="65" y="250"/>
                  </a:lnTo>
                  <a:lnTo>
                    <a:pt x="62" y="259"/>
                  </a:lnTo>
                  <a:lnTo>
                    <a:pt x="64" y="261"/>
                  </a:lnTo>
                  <a:lnTo>
                    <a:pt x="64" y="262"/>
                  </a:lnTo>
                  <a:lnTo>
                    <a:pt x="65" y="264"/>
                  </a:lnTo>
                  <a:lnTo>
                    <a:pt x="65" y="265"/>
                  </a:lnTo>
                  <a:lnTo>
                    <a:pt x="65" y="268"/>
                  </a:lnTo>
                  <a:lnTo>
                    <a:pt x="66" y="269"/>
                  </a:lnTo>
                  <a:lnTo>
                    <a:pt x="69" y="270"/>
                  </a:lnTo>
                  <a:lnTo>
                    <a:pt x="71" y="270"/>
                  </a:lnTo>
                  <a:lnTo>
                    <a:pt x="75" y="271"/>
                  </a:lnTo>
                  <a:lnTo>
                    <a:pt x="77" y="271"/>
                  </a:lnTo>
                  <a:lnTo>
                    <a:pt x="76" y="274"/>
                  </a:lnTo>
                  <a:lnTo>
                    <a:pt x="74" y="276"/>
                  </a:lnTo>
                  <a:lnTo>
                    <a:pt x="71" y="279"/>
                  </a:lnTo>
                  <a:lnTo>
                    <a:pt x="69" y="280"/>
                  </a:lnTo>
                  <a:lnTo>
                    <a:pt x="66" y="280"/>
                  </a:lnTo>
                  <a:lnTo>
                    <a:pt x="58" y="279"/>
                  </a:lnTo>
                  <a:lnTo>
                    <a:pt x="50" y="279"/>
                  </a:lnTo>
                  <a:lnTo>
                    <a:pt x="41" y="276"/>
                  </a:lnTo>
                  <a:lnTo>
                    <a:pt x="34" y="273"/>
                  </a:lnTo>
                  <a:lnTo>
                    <a:pt x="29" y="268"/>
                  </a:lnTo>
                  <a:lnTo>
                    <a:pt x="28" y="259"/>
                  </a:lnTo>
                  <a:lnTo>
                    <a:pt x="30" y="247"/>
                  </a:lnTo>
                  <a:lnTo>
                    <a:pt x="34" y="235"/>
                  </a:lnTo>
                  <a:lnTo>
                    <a:pt x="36" y="223"/>
                  </a:lnTo>
                  <a:lnTo>
                    <a:pt x="35" y="214"/>
                  </a:lnTo>
                  <a:lnTo>
                    <a:pt x="30" y="205"/>
                  </a:lnTo>
                  <a:lnTo>
                    <a:pt x="22" y="198"/>
                  </a:lnTo>
                  <a:lnTo>
                    <a:pt x="11" y="194"/>
                  </a:lnTo>
                  <a:lnTo>
                    <a:pt x="6" y="190"/>
                  </a:lnTo>
                  <a:lnTo>
                    <a:pt x="2" y="181"/>
                  </a:lnTo>
                  <a:lnTo>
                    <a:pt x="0" y="170"/>
                  </a:lnTo>
                  <a:lnTo>
                    <a:pt x="4" y="161"/>
                  </a:lnTo>
                  <a:lnTo>
                    <a:pt x="11" y="163"/>
                  </a:lnTo>
                  <a:lnTo>
                    <a:pt x="17" y="162"/>
                  </a:lnTo>
                  <a:lnTo>
                    <a:pt x="22" y="157"/>
                  </a:lnTo>
                  <a:lnTo>
                    <a:pt x="23" y="150"/>
                  </a:lnTo>
                  <a:lnTo>
                    <a:pt x="24" y="143"/>
                  </a:lnTo>
                  <a:lnTo>
                    <a:pt x="24" y="134"/>
                  </a:lnTo>
                  <a:lnTo>
                    <a:pt x="29" y="134"/>
                  </a:lnTo>
                  <a:lnTo>
                    <a:pt x="34" y="134"/>
                  </a:lnTo>
                  <a:lnTo>
                    <a:pt x="30" y="126"/>
                  </a:lnTo>
                  <a:lnTo>
                    <a:pt x="27" y="119"/>
                  </a:lnTo>
                  <a:lnTo>
                    <a:pt x="27" y="109"/>
                  </a:lnTo>
                  <a:lnTo>
                    <a:pt x="29" y="105"/>
                  </a:lnTo>
                  <a:lnTo>
                    <a:pt x="32" y="103"/>
                  </a:lnTo>
                  <a:lnTo>
                    <a:pt x="35" y="99"/>
                  </a:lnTo>
                  <a:lnTo>
                    <a:pt x="39" y="97"/>
                  </a:lnTo>
                  <a:lnTo>
                    <a:pt x="42" y="95"/>
                  </a:lnTo>
                  <a:lnTo>
                    <a:pt x="45" y="90"/>
                  </a:lnTo>
                  <a:lnTo>
                    <a:pt x="44" y="84"/>
                  </a:lnTo>
                  <a:lnTo>
                    <a:pt x="44" y="78"/>
                  </a:lnTo>
                  <a:lnTo>
                    <a:pt x="45" y="72"/>
                  </a:lnTo>
                  <a:lnTo>
                    <a:pt x="44" y="72"/>
                  </a:lnTo>
                  <a:lnTo>
                    <a:pt x="44" y="71"/>
                  </a:lnTo>
                  <a:lnTo>
                    <a:pt x="42" y="69"/>
                  </a:lnTo>
                  <a:lnTo>
                    <a:pt x="42" y="68"/>
                  </a:lnTo>
                  <a:lnTo>
                    <a:pt x="44" y="67"/>
                  </a:lnTo>
                  <a:lnTo>
                    <a:pt x="42" y="66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87C1A1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25" name="Freeform 97"/>
            <p:cNvSpPr>
              <a:spLocks/>
            </p:cNvSpPr>
            <p:nvPr/>
          </p:nvSpPr>
          <p:spPr bwMode="gray">
            <a:xfrm>
              <a:off x="3674" y="3653"/>
              <a:ext cx="78" cy="34"/>
            </a:xfrm>
            <a:custGeom>
              <a:avLst/>
              <a:gdLst>
                <a:gd name="T0" fmla="*/ 41 w 67"/>
                <a:gd name="T1" fmla="*/ 2 h 29"/>
                <a:gd name="T2" fmla="*/ 21 w 67"/>
                <a:gd name="T3" fmla="*/ 1 h 29"/>
                <a:gd name="T4" fmla="*/ 2 w 67"/>
                <a:gd name="T5" fmla="*/ 0 h 29"/>
                <a:gd name="T6" fmla="*/ 2 w 67"/>
                <a:gd name="T7" fmla="*/ 2 h 29"/>
                <a:gd name="T8" fmla="*/ 1 w 67"/>
                <a:gd name="T9" fmla="*/ 4 h 29"/>
                <a:gd name="T10" fmla="*/ 0 w 67"/>
                <a:gd name="T11" fmla="*/ 5 h 29"/>
                <a:gd name="T12" fmla="*/ 0 w 67"/>
                <a:gd name="T13" fmla="*/ 8 h 29"/>
                <a:gd name="T14" fmla="*/ 0 w 67"/>
                <a:gd name="T15" fmla="*/ 9 h 29"/>
                <a:gd name="T16" fmla="*/ 2 w 67"/>
                <a:gd name="T17" fmla="*/ 11 h 29"/>
                <a:gd name="T18" fmla="*/ 30 w 67"/>
                <a:gd name="T19" fmla="*/ 8 h 29"/>
                <a:gd name="T20" fmla="*/ 58 w 67"/>
                <a:gd name="T21" fmla="*/ 9 h 29"/>
                <a:gd name="T22" fmla="*/ 64 w 67"/>
                <a:gd name="T23" fmla="*/ 13 h 29"/>
                <a:gd name="T24" fmla="*/ 69 w 67"/>
                <a:gd name="T25" fmla="*/ 20 h 29"/>
                <a:gd name="T26" fmla="*/ 71 w 67"/>
                <a:gd name="T27" fmla="*/ 27 h 29"/>
                <a:gd name="T28" fmla="*/ 76 w 67"/>
                <a:gd name="T29" fmla="*/ 34 h 29"/>
                <a:gd name="T30" fmla="*/ 77 w 67"/>
                <a:gd name="T31" fmla="*/ 30 h 29"/>
                <a:gd name="T32" fmla="*/ 76 w 67"/>
                <a:gd name="T33" fmla="*/ 28 h 29"/>
                <a:gd name="T34" fmla="*/ 76 w 67"/>
                <a:gd name="T35" fmla="*/ 25 h 29"/>
                <a:gd name="T36" fmla="*/ 72 w 67"/>
                <a:gd name="T37" fmla="*/ 23 h 29"/>
                <a:gd name="T38" fmla="*/ 71 w 67"/>
                <a:gd name="T39" fmla="*/ 21 h 29"/>
                <a:gd name="T40" fmla="*/ 71 w 67"/>
                <a:gd name="T41" fmla="*/ 20 h 29"/>
                <a:gd name="T42" fmla="*/ 72 w 67"/>
                <a:gd name="T43" fmla="*/ 16 h 29"/>
                <a:gd name="T44" fmla="*/ 75 w 67"/>
                <a:gd name="T45" fmla="*/ 13 h 29"/>
                <a:gd name="T46" fmla="*/ 77 w 67"/>
                <a:gd name="T47" fmla="*/ 8 h 29"/>
                <a:gd name="T48" fmla="*/ 78 w 67"/>
                <a:gd name="T49" fmla="*/ 2 h 29"/>
                <a:gd name="T50" fmla="*/ 58 w 67"/>
                <a:gd name="T51" fmla="*/ 2 h 29"/>
                <a:gd name="T52" fmla="*/ 41 w 67"/>
                <a:gd name="T53" fmla="*/ 2 h 2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7"/>
                <a:gd name="T82" fmla="*/ 0 h 29"/>
                <a:gd name="T83" fmla="*/ 67 w 67"/>
                <a:gd name="T84" fmla="*/ 29 h 2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7" h="29">
                  <a:moveTo>
                    <a:pt x="35" y="2"/>
                  </a:moveTo>
                  <a:lnTo>
                    <a:pt x="18" y="1"/>
                  </a:lnTo>
                  <a:lnTo>
                    <a:pt x="2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9"/>
                  </a:lnTo>
                  <a:lnTo>
                    <a:pt x="26" y="7"/>
                  </a:lnTo>
                  <a:lnTo>
                    <a:pt x="50" y="8"/>
                  </a:lnTo>
                  <a:lnTo>
                    <a:pt x="55" y="11"/>
                  </a:lnTo>
                  <a:lnTo>
                    <a:pt x="59" y="17"/>
                  </a:lnTo>
                  <a:lnTo>
                    <a:pt x="61" y="23"/>
                  </a:lnTo>
                  <a:lnTo>
                    <a:pt x="65" y="29"/>
                  </a:lnTo>
                  <a:lnTo>
                    <a:pt x="66" y="26"/>
                  </a:lnTo>
                  <a:lnTo>
                    <a:pt x="65" y="24"/>
                  </a:lnTo>
                  <a:lnTo>
                    <a:pt x="65" y="21"/>
                  </a:lnTo>
                  <a:lnTo>
                    <a:pt x="62" y="20"/>
                  </a:lnTo>
                  <a:lnTo>
                    <a:pt x="61" y="18"/>
                  </a:lnTo>
                  <a:lnTo>
                    <a:pt x="61" y="17"/>
                  </a:lnTo>
                  <a:lnTo>
                    <a:pt x="62" y="14"/>
                  </a:lnTo>
                  <a:lnTo>
                    <a:pt x="64" y="11"/>
                  </a:lnTo>
                  <a:lnTo>
                    <a:pt x="66" y="7"/>
                  </a:lnTo>
                  <a:lnTo>
                    <a:pt x="67" y="2"/>
                  </a:lnTo>
                  <a:lnTo>
                    <a:pt x="50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87C1A1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26" name="Freeform 98"/>
            <p:cNvSpPr>
              <a:spLocks/>
            </p:cNvSpPr>
            <p:nvPr/>
          </p:nvSpPr>
          <p:spPr bwMode="gray">
            <a:xfrm>
              <a:off x="3784" y="3710"/>
              <a:ext cx="48" cy="22"/>
            </a:xfrm>
            <a:custGeom>
              <a:avLst/>
              <a:gdLst>
                <a:gd name="T0" fmla="*/ 28 w 41"/>
                <a:gd name="T1" fmla="*/ 3 h 19"/>
                <a:gd name="T2" fmla="*/ 22 w 41"/>
                <a:gd name="T3" fmla="*/ 7 h 19"/>
                <a:gd name="T4" fmla="*/ 15 w 41"/>
                <a:gd name="T5" fmla="*/ 6 h 19"/>
                <a:gd name="T6" fmla="*/ 9 w 41"/>
                <a:gd name="T7" fmla="*/ 3 h 19"/>
                <a:gd name="T8" fmla="*/ 4 w 41"/>
                <a:gd name="T9" fmla="*/ 3 h 19"/>
                <a:gd name="T10" fmla="*/ 1 w 41"/>
                <a:gd name="T11" fmla="*/ 6 h 19"/>
                <a:gd name="T12" fmla="*/ 1 w 41"/>
                <a:gd name="T13" fmla="*/ 7 h 19"/>
                <a:gd name="T14" fmla="*/ 0 w 41"/>
                <a:gd name="T15" fmla="*/ 8 h 19"/>
                <a:gd name="T16" fmla="*/ 1 w 41"/>
                <a:gd name="T17" fmla="*/ 9 h 19"/>
                <a:gd name="T18" fmla="*/ 1 w 41"/>
                <a:gd name="T19" fmla="*/ 10 h 19"/>
                <a:gd name="T20" fmla="*/ 8 w 41"/>
                <a:gd name="T21" fmla="*/ 17 h 19"/>
                <a:gd name="T22" fmla="*/ 15 w 41"/>
                <a:gd name="T23" fmla="*/ 22 h 19"/>
                <a:gd name="T24" fmla="*/ 22 w 41"/>
                <a:gd name="T25" fmla="*/ 22 h 19"/>
                <a:gd name="T26" fmla="*/ 30 w 41"/>
                <a:gd name="T27" fmla="*/ 16 h 19"/>
                <a:gd name="T28" fmla="*/ 34 w 41"/>
                <a:gd name="T29" fmla="*/ 20 h 19"/>
                <a:gd name="T30" fmla="*/ 35 w 41"/>
                <a:gd name="T31" fmla="*/ 21 h 19"/>
                <a:gd name="T32" fmla="*/ 37 w 41"/>
                <a:gd name="T33" fmla="*/ 21 h 19"/>
                <a:gd name="T34" fmla="*/ 41 w 41"/>
                <a:gd name="T35" fmla="*/ 20 h 19"/>
                <a:gd name="T36" fmla="*/ 42 w 41"/>
                <a:gd name="T37" fmla="*/ 17 h 19"/>
                <a:gd name="T38" fmla="*/ 43 w 41"/>
                <a:gd name="T39" fmla="*/ 16 h 19"/>
                <a:gd name="T40" fmla="*/ 44 w 41"/>
                <a:gd name="T41" fmla="*/ 15 h 19"/>
                <a:gd name="T42" fmla="*/ 46 w 41"/>
                <a:gd name="T43" fmla="*/ 13 h 19"/>
                <a:gd name="T44" fmla="*/ 48 w 41"/>
                <a:gd name="T45" fmla="*/ 9 h 19"/>
                <a:gd name="T46" fmla="*/ 48 w 41"/>
                <a:gd name="T47" fmla="*/ 8 h 19"/>
                <a:gd name="T48" fmla="*/ 48 w 41"/>
                <a:gd name="T49" fmla="*/ 6 h 19"/>
                <a:gd name="T50" fmla="*/ 46 w 41"/>
                <a:gd name="T51" fmla="*/ 3 h 19"/>
                <a:gd name="T52" fmla="*/ 43 w 41"/>
                <a:gd name="T53" fmla="*/ 2 h 19"/>
                <a:gd name="T54" fmla="*/ 41 w 41"/>
                <a:gd name="T55" fmla="*/ 1 h 19"/>
                <a:gd name="T56" fmla="*/ 37 w 41"/>
                <a:gd name="T57" fmla="*/ 0 h 19"/>
                <a:gd name="T58" fmla="*/ 34 w 41"/>
                <a:gd name="T59" fmla="*/ 0 h 19"/>
                <a:gd name="T60" fmla="*/ 30 w 41"/>
                <a:gd name="T61" fmla="*/ 1 h 19"/>
                <a:gd name="T62" fmla="*/ 30 w 41"/>
                <a:gd name="T63" fmla="*/ 2 h 19"/>
                <a:gd name="T64" fmla="*/ 29 w 41"/>
                <a:gd name="T65" fmla="*/ 3 h 19"/>
                <a:gd name="T66" fmla="*/ 28 w 41"/>
                <a:gd name="T67" fmla="*/ 7 h 19"/>
                <a:gd name="T68" fmla="*/ 28 w 41"/>
                <a:gd name="T69" fmla="*/ 6 h 19"/>
                <a:gd name="T70" fmla="*/ 28 w 41"/>
                <a:gd name="T71" fmla="*/ 3 h 1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1"/>
                <a:gd name="T109" fmla="*/ 0 h 19"/>
                <a:gd name="T110" fmla="*/ 41 w 41"/>
                <a:gd name="T111" fmla="*/ 19 h 1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1" h="19">
                  <a:moveTo>
                    <a:pt x="24" y="3"/>
                  </a:moveTo>
                  <a:lnTo>
                    <a:pt x="19" y="6"/>
                  </a:lnTo>
                  <a:lnTo>
                    <a:pt x="13" y="5"/>
                  </a:lnTo>
                  <a:lnTo>
                    <a:pt x="8" y="3"/>
                  </a:lnTo>
                  <a:lnTo>
                    <a:pt x="3" y="3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7" y="15"/>
                  </a:lnTo>
                  <a:lnTo>
                    <a:pt x="13" y="19"/>
                  </a:lnTo>
                  <a:lnTo>
                    <a:pt x="19" y="19"/>
                  </a:lnTo>
                  <a:lnTo>
                    <a:pt x="26" y="14"/>
                  </a:lnTo>
                  <a:lnTo>
                    <a:pt x="29" y="17"/>
                  </a:lnTo>
                  <a:lnTo>
                    <a:pt x="30" y="18"/>
                  </a:lnTo>
                  <a:lnTo>
                    <a:pt x="32" y="18"/>
                  </a:lnTo>
                  <a:lnTo>
                    <a:pt x="35" y="17"/>
                  </a:lnTo>
                  <a:lnTo>
                    <a:pt x="36" y="15"/>
                  </a:lnTo>
                  <a:lnTo>
                    <a:pt x="37" y="14"/>
                  </a:lnTo>
                  <a:lnTo>
                    <a:pt x="38" y="13"/>
                  </a:lnTo>
                  <a:lnTo>
                    <a:pt x="39" y="11"/>
                  </a:lnTo>
                  <a:lnTo>
                    <a:pt x="41" y="8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39" y="3"/>
                  </a:lnTo>
                  <a:lnTo>
                    <a:pt x="37" y="2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6" y="1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4" y="6"/>
                  </a:lnTo>
                  <a:lnTo>
                    <a:pt x="24" y="5"/>
                  </a:lnTo>
                  <a:lnTo>
                    <a:pt x="24" y="3"/>
                  </a:lnTo>
                  <a:close/>
                </a:path>
              </a:pathLst>
            </a:custGeom>
            <a:solidFill>
              <a:srgbClr val="87C1A1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27" name="Freeform 99"/>
            <p:cNvSpPr>
              <a:spLocks/>
            </p:cNvSpPr>
            <p:nvPr/>
          </p:nvSpPr>
          <p:spPr bwMode="gray">
            <a:xfrm>
              <a:off x="3830" y="3705"/>
              <a:ext cx="101" cy="62"/>
            </a:xfrm>
            <a:custGeom>
              <a:avLst/>
              <a:gdLst>
                <a:gd name="T0" fmla="*/ 27 w 87"/>
                <a:gd name="T1" fmla="*/ 1 h 53"/>
                <a:gd name="T2" fmla="*/ 48 w 87"/>
                <a:gd name="T3" fmla="*/ 15 h 53"/>
                <a:gd name="T4" fmla="*/ 52 w 87"/>
                <a:gd name="T5" fmla="*/ 15 h 53"/>
                <a:gd name="T6" fmla="*/ 58 w 87"/>
                <a:gd name="T7" fmla="*/ 14 h 53"/>
                <a:gd name="T8" fmla="*/ 64 w 87"/>
                <a:gd name="T9" fmla="*/ 12 h 53"/>
                <a:gd name="T10" fmla="*/ 78 w 87"/>
                <a:gd name="T11" fmla="*/ 20 h 53"/>
                <a:gd name="T12" fmla="*/ 93 w 87"/>
                <a:gd name="T13" fmla="*/ 29 h 53"/>
                <a:gd name="T14" fmla="*/ 96 w 87"/>
                <a:gd name="T15" fmla="*/ 47 h 53"/>
                <a:gd name="T16" fmla="*/ 101 w 87"/>
                <a:gd name="T17" fmla="*/ 62 h 53"/>
                <a:gd name="T18" fmla="*/ 74 w 87"/>
                <a:gd name="T19" fmla="*/ 44 h 53"/>
                <a:gd name="T20" fmla="*/ 45 w 87"/>
                <a:gd name="T21" fmla="*/ 32 h 53"/>
                <a:gd name="T22" fmla="*/ 39 w 87"/>
                <a:gd name="T23" fmla="*/ 28 h 53"/>
                <a:gd name="T24" fmla="*/ 36 w 87"/>
                <a:gd name="T25" fmla="*/ 22 h 53"/>
                <a:gd name="T26" fmla="*/ 33 w 87"/>
                <a:gd name="T27" fmla="*/ 22 h 53"/>
                <a:gd name="T28" fmla="*/ 30 w 87"/>
                <a:gd name="T29" fmla="*/ 25 h 53"/>
                <a:gd name="T30" fmla="*/ 27 w 87"/>
                <a:gd name="T31" fmla="*/ 26 h 53"/>
                <a:gd name="T32" fmla="*/ 24 w 87"/>
                <a:gd name="T33" fmla="*/ 28 h 53"/>
                <a:gd name="T34" fmla="*/ 21 w 87"/>
                <a:gd name="T35" fmla="*/ 29 h 53"/>
                <a:gd name="T36" fmla="*/ 23 w 87"/>
                <a:gd name="T37" fmla="*/ 34 h 53"/>
                <a:gd name="T38" fmla="*/ 23 w 87"/>
                <a:gd name="T39" fmla="*/ 34 h 53"/>
                <a:gd name="T40" fmla="*/ 21 w 87"/>
                <a:gd name="T41" fmla="*/ 32 h 53"/>
                <a:gd name="T42" fmla="*/ 17 w 87"/>
                <a:gd name="T43" fmla="*/ 27 h 53"/>
                <a:gd name="T44" fmla="*/ 16 w 87"/>
                <a:gd name="T45" fmla="*/ 29 h 53"/>
                <a:gd name="T46" fmla="*/ 13 w 87"/>
                <a:gd name="T47" fmla="*/ 32 h 53"/>
                <a:gd name="T48" fmla="*/ 12 w 87"/>
                <a:gd name="T49" fmla="*/ 34 h 53"/>
                <a:gd name="T50" fmla="*/ 13 w 87"/>
                <a:gd name="T51" fmla="*/ 36 h 53"/>
                <a:gd name="T52" fmla="*/ 17 w 87"/>
                <a:gd name="T53" fmla="*/ 40 h 53"/>
                <a:gd name="T54" fmla="*/ 21 w 87"/>
                <a:gd name="T55" fmla="*/ 40 h 53"/>
                <a:gd name="T56" fmla="*/ 21 w 87"/>
                <a:gd name="T57" fmla="*/ 42 h 53"/>
                <a:gd name="T58" fmla="*/ 17 w 87"/>
                <a:gd name="T59" fmla="*/ 46 h 53"/>
                <a:gd name="T60" fmla="*/ 10 w 87"/>
                <a:gd name="T61" fmla="*/ 44 h 53"/>
                <a:gd name="T62" fmla="*/ 5 w 87"/>
                <a:gd name="T63" fmla="*/ 40 h 53"/>
                <a:gd name="T64" fmla="*/ 0 w 87"/>
                <a:gd name="T65" fmla="*/ 33 h 53"/>
                <a:gd name="T66" fmla="*/ 5 w 87"/>
                <a:gd name="T67" fmla="*/ 33 h 53"/>
                <a:gd name="T68" fmla="*/ 7 w 87"/>
                <a:gd name="T69" fmla="*/ 29 h 53"/>
                <a:gd name="T70" fmla="*/ 9 w 87"/>
                <a:gd name="T71" fmla="*/ 27 h 53"/>
                <a:gd name="T72" fmla="*/ 7 w 87"/>
                <a:gd name="T73" fmla="*/ 22 h 53"/>
                <a:gd name="T74" fmla="*/ 3 w 87"/>
                <a:gd name="T75" fmla="*/ 21 h 53"/>
                <a:gd name="T76" fmla="*/ 9 w 87"/>
                <a:gd name="T77" fmla="*/ 15 h 53"/>
                <a:gd name="T78" fmla="*/ 13 w 87"/>
                <a:gd name="T79" fmla="*/ 8 h 53"/>
                <a:gd name="T80" fmla="*/ 14 w 87"/>
                <a:gd name="T81" fmla="*/ 0 h 5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87"/>
                <a:gd name="T124" fmla="*/ 0 h 53"/>
                <a:gd name="T125" fmla="*/ 87 w 87"/>
                <a:gd name="T126" fmla="*/ 53 h 5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87" h="53">
                  <a:moveTo>
                    <a:pt x="12" y="0"/>
                  </a:moveTo>
                  <a:lnTo>
                    <a:pt x="23" y="1"/>
                  </a:lnTo>
                  <a:lnTo>
                    <a:pt x="33" y="6"/>
                  </a:lnTo>
                  <a:lnTo>
                    <a:pt x="41" y="13"/>
                  </a:lnTo>
                  <a:lnTo>
                    <a:pt x="43" y="15"/>
                  </a:lnTo>
                  <a:lnTo>
                    <a:pt x="45" y="13"/>
                  </a:lnTo>
                  <a:lnTo>
                    <a:pt x="47" y="13"/>
                  </a:lnTo>
                  <a:lnTo>
                    <a:pt x="50" y="12"/>
                  </a:lnTo>
                  <a:lnTo>
                    <a:pt x="52" y="11"/>
                  </a:lnTo>
                  <a:lnTo>
                    <a:pt x="55" y="10"/>
                  </a:lnTo>
                  <a:lnTo>
                    <a:pt x="62" y="12"/>
                  </a:lnTo>
                  <a:lnTo>
                    <a:pt x="67" y="17"/>
                  </a:lnTo>
                  <a:lnTo>
                    <a:pt x="73" y="23"/>
                  </a:lnTo>
                  <a:lnTo>
                    <a:pt x="80" y="25"/>
                  </a:lnTo>
                  <a:lnTo>
                    <a:pt x="80" y="33"/>
                  </a:lnTo>
                  <a:lnTo>
                    <a:pt x="83" y="40"/>
                  </a:lnTo>
                  <a:lnTo>
                    <a:pt x="86" y="46"/>
                  </a:lnTo>
                  <a:lnTo>
                    <a:pt x="87" y="53"/>
                  </a:lnTo>
                  <a:lnTo>
                    <a:pt x="75" y="46"/>
                  </a:lnTo>
                  <a:lnTo>
                    <a:pt x="64" y="38"/>
                  </a:lnTo>
                  <a:lnTo>
                    <a:pt x="52" y="30"/>
                  </a:lnTo>
                  <a:lnTo>
                    <a:pt x="39" y="27"/>
                  </a:lnTo>
                  <a:lnTo>
                    <a:pt x="37" y="25"/>
                  </a:lnTo>
                  <a:lnTo>
                    <a:pt x="34" y="24"/>
                  </a:lnTo>
                  <a:lnTo>
                    <a:pt x="33" y="22"/>
                  </a:lnTo>
                  <a:lnTo>
                    <a:pt x="31" y="19"/>
                  </a:lnTo>
                  <a:lnTo>
                    <a:pt x="29" y="18"/>
                  </a:lnTo>
                  <a:lnTo>
                    <a:pt x="28" y="19"/>
                  </a:lnTo>
                  <a:lnTo>
                    <a:pt x="27" y="21"/>
                  </a:lnTo>
                  <a:lnTo>
                    <a:pt x="26" y="21"/>
                  </a:lnTo>
                  <a:lnTo>
                    <a:pt x="24" y="21"/>
                  </a:lnTo>
                  <a:lnTo>
                    <a:pt x="23" y="22"/>
                  </a:lnTo>
                  <a:lnTo>
                    <a:pt x="22" y="23"/>
                  </a:lnTo>
                  <a:lnTo>
                    <a:pt x="21" y="24"/>
                  </a:lnTo>
                  <a:lnTo>
                    <a:pt x="20" y="24"/>
                  </a:lnTo>
                  <a:lnTo>
                    <a:pt x="18" y="25"/>
                  </a:lnTo>
                  <a:lnTo>
                    <a:pt x="18" y="27"/>
                  </a:lnTo>
                  <a:lnTo>
                    <a:pt x="20" y="29"/>
                  </a:lnTo>
                  <a:lnTo>
                    <a:pt x="22" y="30"/>
                  </a:lnTo>
                  <a:lnTo>
                    <a:pt x="20" y="29"/>
                  </a:lnTo>
                  <a:lnTo>
                    <a:pt x="18" y="28"/>
                  </a:lnTo>
                  <a:lnTo>
                    <a:pt x="18" y="27"/>
                  </a:lnTo>
                  <a:lnTo>
                    <a:pt x="17" y="24"/>
                  </a:lnTo>
                  <a:lnTo>
                    <a:pt x="15" y="23"/>
                  </a:lnTo>
                  <a:lnTo>
                    <a:pt x="15" y="24"/>
                  </a:lnTo>
                  <a:lnTo>
                    <a:pt x="14" y="25"/>
                  </a:lnTo>
                  <a:lnTo>
                    <a:pt x="12" y="27"/>
                  </a:lnTo>
                  <a:lnTo>
                    <a:pt x="11" y="27"/>
                  </a:lnTo>
                  <a:lnTo>
                    <a:pt x="10" y="28"/>
                  </a:lnTo>
                  <a:lnTo>
                    <a:pt x="10" y="29"/>
                  </a:lnTo>
                  <a:lnTo>
                    <a:pt x="10" y="30"/>
                  </a:lnTo>
                  <a:lnTo>
                    <a:pt x="11" y="31"/>
                  </a:lnTo>
                  <a:lnTo>
                    <a:pt x="14" y="33"/>
                  </a:lnTo>
                  <a:lnTo>
                    <a:pt x="15" y="34"/>
                  </a:lnTo>
                  <a:lnTo>
                    <a:pt x="17" y="34"/>
                  </a:lnTo>
                  <a:lnTo>
                    <a:pt x="18" y="34"/>
                  </a:lnTo>
                  <a:lnTo>
                    <a:pt x="18" y="35"/>
                  </a:lnTo>
                  <a:lnTo>
                    <a:pt x="18" y="36"/>
                  </a:lnTo>
                  <a:lnTo>
                    <a:pt x="17" y="39"/>
                  </a:lnTo>
                  <a:lnTo>
                    <a:pt x="15" y="39"/>
                  </a:lnTo>
                  <a:lnTo>
                    <a:pt x="12" y="39"/>
                  </a:lnTo>
                  <a:lnTo>
                    <a:pt x="9" y="38"/>
                  </a:lnTo>
                  <a:lnTo>
                    <a:pt x="6" y="36"/>
                  </a:lnTo>
                  <a:lnTo>
                    <a:pt x="4" y="34"/>
                  </a:lnTo>
                  <a:lnTo>
                    <a:pt x="2" y="31"/>
                  </a:lnTo>
                  <a:lnTo>
                    <a:pt x="0" y="28"/>
                  </a:lnTo>
                  <a:lnTo>
                    <a:pt x="3" y="28"/>
                  </a:lnTo>
                  <a:lnTo>
                    <a:pt x="4" y="28"/>
                  </a:lnTo>
                  <a:lnTo>
                    <a:pt x="5" y="27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19"/>
                  </a:lnTo>
                  <a:lnTo>
                    <a:pt x="5" y="18"/>
                  </a:lnTo>
                  <a:lnTo>
                    <a:pt x="3" y="18"/>
                  </a:lnTo>
                  <a:lnTo>
                    <a:pt x="5" y="16"/>
                  </a:lnTo>
                  <a:lnTo>
                    <a:pt x="8" y="13"/>
                  </a:lnTo>
                  <a:lnTo>
                    <a:pt x="10" y="10"/>
                  </a:lnTo>
                  <a:lnTo>
                    <a:pt x="11" y="7"/>
                  </a:lnTo>
                  <a:lnTo>
                    <a:pt x="12" y="4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87C1A1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28" name="Freeform 100"/>
            <p:cNvSpPr>
              <a:spLocks/>
            </p:cNvSpPr>
            <p:nvPr/>
          </p:nvSpPr>
          <p:spPr bwMode="gray">
            <a:xfrm>
              <a:off x="3617" y="3931"/>
              <a:ext cx="184" cy="106"/>
            </a:xfrm>
            <a:custGeom>
              <a:avLst/>
              <a:gdLst>
                <a:gd name="T0" fmla="*/ 168 w 158"/>
                <a:gd name="T1" fmla="*/ 1 h 91"/>
                <a:gd name="T2" fmla="*/ 154 w 158"/>
                <a:gd name="T3" fmla="*/ 0 h 91"/>
                <a:gd name="T4" fmla="*/ 141 w 158"/>
                <a:gd name="T5" fmla="*/ 0 h 91"/>
                <a:gd name="T6" fmla="*/ 129 w 158"/>
                <a:gd name="T7" fmla="*/ 1 h 91"/>
                <a:gd name="T8" fmla="*/ 126 w 158"/>
                <a:gd name="T9" fmla="*/ 3 h 91"/>
                <a:gd name="T10" fmla="*/ 121 w 158"/>
                <a:gd name="T11" fmla="*/ 8 h 91"/>
                <a:gd name="T12" fmla="*/ 118 w 158"/>
                <a:gd name="T13" fmla="*/ 14 h 91"/>
                <a:gd name="T14" fmla="*/ 113 w 158"/>
                <a:gd name="T15" fmla="*/ 17 h 91"/>
                <a:gd name="T16" fmla="*/ 98 w 158"/>
                <a:gd name="T17" fmla="*/ 28 h 91"/>
                <a:gd name="T18" fmla="*/ 83 w 158"/>
                <a:gd name="T19" fmla="*/ 34 h 91"/>
                <a:gd name="T20" fmla="*/ 66 w 158"/>
                <a:gd name="T21" fmla="*/ 42 h 91"/>
                <a:gd name="T22" fmla="*/ 58 w 158"/>
                <a:gd name="T23" fmla="*/ 44 h 91"/>
                <a:gd name="T24" fmla="*/ 51 w 158"/>
                <a:gd name="T25" fmla="*/ 45 h 91"/>
                <a:gd name="T26" fmla="*/ 44 w 158"/>
                <a:gd name="T27" fmla="*/ 49 h 91"/>
                <a:gd name="T28" fmla="*/ 40 w 158"/>
                <a:gd name="T29" fmla="*/ 51 h 91"/>
                <a:gd name="T30" fmla="*/ 31 w 158"/>
                <a:gd name="T31" fmla="*/ 70 h 91"/>
                <a:gd name="T32" fmla="*/ 17 w 158"/>
                <a:gd name="T33" fmla="*/ 83 h 91"/>
                <a:gd name="T34" fmla="*/ 2 w 158"/>
                <a:gd name="T35" fmla="*/ 92 h 91"/>
                <a:gd name="T36" fmla="*/ 0 w 158"/>
                <a:gd name="T37" fmla="*/ 93 h 91"/>
                <a:gd name="T38" fmla="*/ 0 w 158"/>
                <a:gd name="T39" fmla="*/ 96 h 91"/>
                <a:gd name="T40" fmla="*/ 0 w 158"/>
                <a:gd name="T41" fmla="*/ 97 h 91"/>
                <a:gd name="T42" fmla="*/ 0 w 158"/>
                <a:gd name="T43" fmla="*/ 99 h 91"/>
                <a:gd name="T44" fmla="*/ 0 w 158"/>
                <a:gd name="T45" fmla="*/ 100 h 91"/>
                <a:gd name="T46" fmla="*/ 1 w 158"/>
                <a:gd name="T47" fmla="*/ 103 h 91"/>
                <a:gd name="T48" fmla="*/ 10 w 158"/>
                <a:gd name="T49" fmla="*/ 106 h 91"/>
                <a:gd name="T50" fmla="*/ 22 w 158"/>
                <a:gd name="T51" fmla="*/ 106 h 91"/>
                <a:gd name="T52" fmla="*/ 31 w 158"/>
                <a:gd name="T53" fmla="*/ 104 h 91"/>
                <a:gd name="T54" fmla="*/ 36 w 158"/>
                <a:gd name="T55" fmla="*/ 103 h 91"/>
                <a:gd name="T56" fmla="*/ 38 w 158"/>
                <a:gd name="T57" fmla="*/ 99 h 91"/>
                <a:gd name="T58" fmla="*/ 42 w 158"/>
                <a:gd name="T59" fmla="*/ 96 h 91"/>
                <a:gd name="T60" fmla="*/ 44 w 158"/>
                <a:gd name="T61" fmla="*/ 91 h 91"/>
                <a:gd name="T62" fmla="*/ 47 w 158"/>
                <a:gd name="T63" fmla="*/ 86 h 91"/>
                <a:gd name="T64" fmla="*/ 50 w 158"/>
                <a:gd name="T65" fmla="*/ 83 h 91"/>
                <a:gd name="T66" fmla="*/ 59 w 158"/>
                <a:gd name="T67" fmla="*/ 72 h 91"/>
                <a:gd name="T68" fmla="*/ 72 w 158"/>
                <a:gd name="T69" fmla="*/ 65 h 91"/>
                <a:gd name="T70" fmla="*/ 86 w 158"/>
                <a:gd name="T71" fmla="*/ 59 h 91"/>
                <a:gd name="T72" fmla="*/ 99 w 158"/>
                <a:gd name="T73" fmla="*/ 52 h 91"/>
                <a:gd name="T74" fmla="*/ 104 w 158"/>
                <a:gd name="T75" fmla="*/ 49 h 91"/>
                <a:gd name="T76" fmla="*/ 107 w 158"/>
                <a:gd name="T77" fmla="*/ 44 h 91"/>
                <a:gd name="T78" fmla="*/ 112 w 158"/>
                <a:gd name="T79" fmla="*/ 42 h 91"/>
                <a:gd name="T80" fmla="*/ 120 w 158"/>
                <a:gd name="T81" fmla="*/ 37 h 91"/>
                <a:gd name="T82" fmla="*/ 129 w 158"/>
                <a:gd name="T83" fmla="*/ 37 h 91"/>
                <a:gd name="T84" fmla="*/ 141 w 158"/>
                <a:gd name="T85" fmla="*/ 37 h 91"/>
                <a:gd name="T86" fmla="*/ 140 w 158"/>
                <a:gd name="T87" fmla="*/ 35 h 91"/>
                <a:gd name="T88" fmla="*/ 140 w 158"/>
                <a:gd name="T89" fmla="*/ 34 h 91"/>
                <a:gd name="T90" fmla="*/ 140 w 158"/>
                <a:gd name="T91" fmla="*/ 31 h 91"/>
                <a:gd name="T92" fmla="*/ 141 w 158"/>
                <a:gd name="T93" fmla="*/ 30 h 91"/>
                <a:gd name="T94" fmla="*/ 150 w 158"/>
                <a:gd name="T95" fmla="*/ 22 h 91"/>
                <a:gd name="T96" fmla="*/ 162 w 158"/>
                <a:gd name="T97" fmla="*/ 17 h 91"/>
                <a:gd name="T98" fmla="*/ 174 w 158"/>
                <a:gd name="T99" fmla="*/ 14 h 91"/>
                <a:gd name="T100" fmla="*/ 183 w 158"/>
                <a:gd name="T101" fmla="*/ 7 h 91"/>
                <a:gd name="T102" fmla="*/ 183 w 158"/>
                <a:gd name="T103" fmla="*/ 7 h 91"/>
                <a:gd name="T104" fmla="*/ 184 w 158"/>
                <a:gd name="T105" fmla="*/ 3 h 91"/>
                <a:gd name="T106" fmla="*/ 183 w 158"/>
                <a:gd name="T107" fmla="*/ 2 h 91"/>
                <a:gd name="T108" fmla="*/ 183 w 158"/>
                <a:gd name="T109" fmla="*/ 1 h 91"/>
                <a:gd name="T110" fmla="*/ 181 w 158"/>
                <a:gd name="T111" fmla="*/ 0 h 91"/>
                <a:gd name="T112" fmla="*/ 177 w 158"/>
                <a:gd name="T113" fmla="*/ 0 h 91"/>
                <a:gd name="T114" fmla="*/ 174 w 158"/>
                <a:gd name="T115" fmla="*/ 1 h 91"/>
                <a:gd name="T116" fmla="*/ 170 w 158"/>
                <a:gd name="T117" fmla="*/ 1 h 91"/>
                <a:gd name="T118" fmla="*/ 168 w 158"/>
                <a:gd name="T119" fmla="*/ 1 h 9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58"/>
                <a:gd name="T181" fmla="*/ 0 h 91"/>
                <a:gd name="T182" fmla="*/ 158 w 158"/>
                <a:gd name="T183" fmla="*/ 91 h 9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58" h="91">
                  <a:moveTo>
                    <a:pt x="144" y="1"/>
                  </a:moveTo>
                  <a:lnTo>
                    <a:pt x="132" y="0"/>
                  </a:lnTo>
                  <a:lnTo>
                    <a:pt x="121" y="0"/>
                  </a:lnTo>
                  <a:lnTo>
                    <a:pt x="111" y="1"/>
                  </a:lnTo>
                  <a:lnTo>
                    <a:pt x="108" y="3"/>
                  </a:lnTo>
                  <a:lnTo>
                    <a:pt x="104" y="7"/>
                  </a:lnTo>
                  <a:lnTo>
                    <a:pt x="101" y="12"/>
                  </a:lnTo>
                  <a:lnTo>
                    <a:pt x="97" y="15"/>
                  </a:lnTo>
                  <a:lnTo>
                    <a:pt x="84" y="24"/>
                  </a:lnTo>
                  <a:lnTo>
                    <a:pt x="71" y="29"/>
                  </a:lnTo>
                  <a:lnTo>
                    <a:pt x="57" y="36"/>
                  </a:lnTo>
                  <a:lnTo>
                    <a:pt x="50" y="38"/>
                  </a:lnTo>
                  <a:lnTo>
                    <a:pt x="44" y="39"/>
                  </a:lnTo>
                  <a:lnTo>
                    <a:pt x="38" y="42"/>
                  </a:lnTo>
                  <a:lnTo>
                    <a:pt x="34" y="44"/>
                  </a:lnTo>
                  <a:lnTo>
                    <a:pt x="27" y="60"/>
                  </a:lnTo>
                  <a:lnTo>
                    <a:pt x="15" y="71"/>
                  </a:lnTo>
                  <a:lnTo>
                    <a:pt x="2" y="79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9" y="91"/>
                  </a:lnTo>
                  <a:lnTo>
                    <a:pt x="19" y="91"/>
                  </a:lnTo>
                  <a:lnTo>
                    <a:pt x="27" y="89"/>
                  </a:lnTo>
                  <a:lnTo>
                    <a:pt x="31" y="88"/>
                  </a:lnTo>
                  <a:lnTo>
                    <a:pt x="33" y="85"/>
                  </a:lnTo>
                  <a:lnTo>
                    <a:pt x="36" y="82"/>
                  </a:lnTo>
                  <a:lnTo>
                    <a:pt x="38" y="78"/>
                  </a:lnTo>
                  <a:lnTo>
                    <a:pt x="40" y="74"/>
                  </a:lnTo>
                  <a:lnTo>
                    <a:pt x="43" y="71"/>
                  </a:lnTo>
                  <a:lnTo>
                    <a:pt x="51" y="62"/>
                  </a:lnTo>
                  <a:lnTo>
                    <a:pt x="62" y="56"/>
                  </a:lnTo>
                  <a:lnTo>
                    <a:pt x="74" y="51"/>
                  </a:lnTo>
                  <a:lnTo>
                    <a:pt x="85" y="45"/>
                  </a:lnTo>
                  <a:lnTo>
                    <a:pt x="89" y="42"/>
                  </a:lnTo>
                  <a:lnTo>
                    <a:pt x="92" y="38"/>
                  </a:lnTo>
                  <a:lnTo>
                    <a:pt x="96" y="36"/>
                  </a:lnTo>
                  <a:lnTo>
                    <a:pt x="103" y="32"/>
                  </a:lnTo>
                  <a:lnTo>
                    <a:pt x="111" y="32"/>
                  </a:lnTo>
                  <a:lnTo>
                    <a:pt x="121" y="32"/>
                  </a:lnTo>
                  <a:lnTo>
                    <a:pt x="120" y="30"/>
                  </a:lnTo>
                  <a:lnTo>
                    <a:pt x="120" y="29"/>
                  </a:lnTo>
                  <a:lnTo>
                    <a:pt x="120" y="27"/>
                  </a:lnTo>
                  <a:lnTo>
                    <a:pt x="121" y="26"/>
                  </a:lnTo>
                  <a:lnTo>
                    <a:pt x="129" y="19"/>
                  </a:lnTo>
                  <a:lnTo>
                    <a:pt x="139" y="15"/>
                  </a:lnTo>
                  <a:lnTo>
                    <a:pt x="149" y="12"/>
                  </a:lnTo>
                  <a:lnTo>
                    <a:pt x="157" y="6"/>
                  </a:lnTo>
                  <a:lnTo>
                    <a:pt x="158" y="3"/>
                  </a:lnTo>
                  <a:lnTo>
                    <a:pt x="157" y="2"/>
                  </a:lnTo>
                  <a:lnTo>
                    <a:pt x="157" y="1"/>
                  </a:lnTo>
                  <a:lnTo>
                    <a:pt x="155" y="0"/>
                  </a:lnTo>
                  <a:lnTo>
                    <a:pt x="152" y="0"/>
                  </a:lnTo>
                  <a:lnTo>
                    <a:pt x="149" y="1"/>
                  </a:lnTo>
                  <a:lnTo>
                    <a:pt x="146" y="1"/>
                  </a:lnTo>
                  <a:lnTo>
                    <a:pt x="144" y="1"/>
                  </a:lnTo>
                  <a:close/>
                </a:path>
              </a:pathLst>
            </a:custGeom>
            <a:solidFill>
              <a:srgbClr val="87C1A1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29" name="Freeform 101"/>
            <p:cNvSpPr>
              <a:spLocks/>
            </p:cNvSpPr>
            <p:nvPr/>
          </p:nvSpPr>
          <p:spPr bwMode="gray">
            <a:xfrm>
              <a:off x="3490" y="3920"/>
              <a:ext cx="141" cy="28"/>
            </a:xfrm>
            <a:custGeom>
              <a:avLst/>
              <a:gdLst>
                <a:gd name="T0" fmla="*/ 137 w 120"/>
                <a:gd name="T1" fmla="*/ 11 h 24"/>
                <a:gd name="T2" fmla="*/ 129 w 120"/>
                <a:gd name="T3" fmla="*/ 6 h 24"/>
                <a:gd name="T4" fmla="*/ 121 w 120"/>
                <a:gd name="T5" fmla="*/ 7 h 24"/>
                <a:gd name="T6" fmla="*/ 114 w 120"/>
                <a:gd name="T7" fmla="*/ 11 h 24"/>
                <a:gd name="T8" fmla="*/ 105 w 120"/>
                <a:gd name="T9" fmla="*/ 13 h 24"/>
                <a:gd name="T10" fmla="*/ 96 w 120"/>
                <a:gd name="T11" fmla="*/ 12 h 24"/>
                <a:gd name="T12" fmla="*/ 82 w 120"/>
                <a:gd name="T13" fmla="*/ 9 h 24"/>
                <a:gd name="T14" fmla="*/ 67 w 120"/>
                <a:gd name="T15" fmla="*/ 11 h 24"/>
                <a:gd name="T16" fmla="*/ 52 w 120"/>
                <a:gd name="T17" fmla="*/ 11 h 24"/>
                <a:gd name="T18" fmla="*/ 38 w 120"/>
                <a:gd name="T19" fmla="*/ 7 h 24"/>
                <a:gd name="T20" fmla="*/ 36 w 120"/>
                <a:gd name="T21" fmla="*/ 6 h 24"/>
                <a:gd name="T22" fmla="*/ 34 w 120"/>
                <a:gd name="T23" fmla="*/ 4 h 24"/>
                <a:gd name="T24" fmla="*/ 32 w 120"/>
                <a:gd name="T25" fmla="*/ 1 h 24"/>
                <a:gd name="T26" fmla="*/ 31 w 120"/>
                <a:gd name="T27" fmla="*/ 0 h 24"/>
                <a:gd name="T28" fmla="*/ 28 w 120"/>
                <a:gd name="T29" fmla="*/ 0 h 24"/>
                <a:gd name="T30" fmla="*/ 25 w 120"/>
                <a:gd name="T31" fmla="*/ 0 h 24"/>
                <a:gd name="T32" fmla="*/ 20 w 120"/>
                <a:gd name="T33" fmla="*/ 4 h 24"/>
                <a:gd name="T34" fmla="*/ 16 w 120"/>
                <a:gd name="T35" fmla="*/ 6 h 24"/>
                <a:gd name="T36" fmla="*/ 12 w 120"/>
                <a:gd name="T37" fmla="*/ 7 h 24"/>
                <a:gd name="T38" fmla="*/ 11 w 120"/>
                <a:gd name="T39" fmla="*/ 11 h 24"/>
                <a:gd name="T40" fmla="*/ 7 w 120"/>
                <a:gd name="T41" fmla="*/ 13 h 24"/>
                <a:gd name="T42" fmla="*/ 7 w 120"/>
                <a:gd name="T43" fmla="*/ 16 h 24"/>
                <a:gd name="T44" fmla="*/ 6 w 120"/>
                <a:gd name="T45" fmla="*/ 20 h 24"/>
                <a:gd name="T46" fmla="*/ 5 w 120"/>
                <a:gd name="T47" fmla="*/ 23 h 24"/>
                <a:gd name="T48" fmla="*/ 4 w 120"/>
                <a:gd name="T49" fmla="*/ 27 h 24"/>
                <a:gd name="T50" fmla="*/ 0 w 120"/>
                <a:gd name="T51" fmla="*/ 28 h 24"/>
                <a:gd name="T52" fmla="*/ 13 w 120"/>
                <a:gd name="T53" fmla="*/ 23 h 24"/>
                <a:gd name="T54" fmla="*/ 26 w 120"/>
                <a:gd name="T55" fmla="*/ 20 h 24"/>
                <a:gd name="T56" fmla="*/ 39 w 120"/>
                <a:gd name="T57" fmla="*/ 21 h 24"/>
                <a:gd name="T58" fmla="*/ 51 w 120"/>
                <a:gd name="T59" fmla="*/ 28 h 24"/>
                <a:gd name="T60" fmla="*/ 73 w 120"/>
                <a:gd name="T61" fmla="*/ 25 h 24"/>
                <a:gd name="T62" fmla="*/ 95 w 120"/>
                <a:gd name="T63" fmla="*/ 21 h 24"/>
                <a:gd name="T64" fmla="*/ 118 w 120"/>
                <a:gd name="T65" fmla="*/ 17 h 24"/>
                <a:gd name="T66" fmla="*/ 141 w 120"/>
                <a:gd name="T67" fmla="*/ 11 h 24"/>
                <a:gd name="T68" fmla="*/ 139 w 120"/>
                <a:gd name="T69" fmla="*/ 11 h 24"/>
                <a:gd name="T70" fmla="*/ 137 w 120"/>
                <a:gd name="T71" fmla="*/ 11 h 2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20"/>
                <a:gd name="T109" fmla="*/ 0 h 24"/>
                <a:gd name="T110" fmla="*/ 120 w 120"/>
                <a:gd name="T111" fmla="*/ 24 h 2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20" h="24">
                  <a:moveTo>
                    <a:pt x="117" y="9"/>
                  </a:moveTo>
                  <a:lnTo>
                    <a:pt x="110" y="5"/>
                  </a:lnTo>
                  <a:lnTo>
                    <a:pt x="103" y="6"/>
                  </a:lnTo>
                  <a:lnTo>
                    <a:pt x="97" y="9"/>
                  </a:lnTo>
                  <a:lnTo>
                    <a:pt x="89" y="11"/>
                  </a:lnTo>
                  <a:lnTo>
                    <a:pt x="82" y="10"/>
                  </a:lnTo>
                  <a:lnTo>
                    <a:pt x="70" y="8"/>
                  </a:lnTo>
                  <a:lnTo>
                    <a:pt x="57" y="9"/>
                  </a:lnTo>
                  <a:lnTo>
                    <a:pt x="44" y="9"/>
                  </a:lnTo>
                  <a:lnTo>
                    <a:pt x="32" y="6"/>
                  </a:lnTo>
                  <a:lnTo>
                    <a:pt x="31" y="5"/>
                  </a:lnTo>
                  <a:lnTo>
                    <a:pt x="29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7" y="3"/>
                  </a:lnTo>
                  <a:lnTo>
                    <a:pt x="14" y="5"/>
                  </a:lnTo>
                  <a:lnTo>
                    <a:pt x="10" y="6"/>
                  </a:lnTo>
                  <a:lnTo>
                    <a:pt x="9" y="9"/>
                  </a:lnTo>
                  <a:lnTo>
                    <a:pt x="6" y="11"/>
                  </a:lnTo>
                  <a:lnTo>
                    <a:pt x="6" y="14"/>
                  </a:lnTo>
                  <a:lnTo>
                    <a:pt x="5" y="17"/>
                  </a:lnTo>
                  <a:lnTo>
                    <a:pt x="4" y="20"/>
                  </a:lnTo>
                  <a:lnTo>
                    <a:pt x="3" y="23"/>
                  </a:lnTo>
                  <a:lnTo>
                    <a:pt x="0" y="24"/>
                  </a:lnTo>
                  <a:lnTo>
                    <a:pt x="11" y="20"/>
                  </a:lnTo>
                  <a:lnTo>
                    <a:pt x="22" y="17"/>
                  </a:lnTo>
                  <a:lnTo>
                    <a:pt x="33" y="18"/>
                  </a:lnTo>
                  <a:lnTo>
                    <a:pt x="43" y="24"/>
                  </a:lnTo>
                  <a:lnTo>
                    <a:pt x="62" y="21"/>
                  </a:lnTo>
                  <a:lnTo>
                    <a:pt x="81" y="18"/>
                  </a:lnTo>
                  <a:lnTo>
                    <a:pt x="100" y="15"/>
                  </a:lnTo>
                  <a:lnTo>
                    <a:pt x="120" y="9"/>
                  </a:lnTo>
                  <a:lnTo>
                    <a:pt x="118" y="9"/>
                  </a:lnTo>
                  <a:lnTo>
                    <a:pt x="117" y="9"/>
                  </a:lnTo>
                  <a:close/>
                </a:path>
              </a:pathLst>
            </a:custGeom>
            <a:solidFill>
              <a:srgbClr val="87C1A1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30" name="Freeform 102"/>
            <p:cNvSpPr>
              <a:spLocks/>
            </p:cNvSpPr>
            <p:nvPr/>
          </p:nvSpPr>
          <p:spPr bwMode="gray">
            <a:xfrm>
              <a:off x="3453" y="3962"/>
              <a:ext cx="77" cy="40"/>
            </a:xfrm>
            <a:custGeom>
              <a:avLst/>
              <a:gdLst>
                <a:gd name="T0" fmla="*/ 77 w 66"/>
                <a:gd name="T1" fmla="*/ 35 h 34"/>
                <a:gd name="T2" fmla="*/ 75 w 66"/>
                <a:gd name="T3" fmla="*/ 27 h 34"/>
                <a:gd name="T4" fmla="*/ 68 w 66"/>
                <a:gd name="T5" fmla="*/ 21 h 34"/>
                <a:gd name="T6" fmla="*/ 57 w 66"/>
                <a:gd name="T7" fmla="*/ 18 h 34"/>
                <a:gd name="T8" fmla="*/ 47 w 66"/>
                <a:gd name="T9" fmla="*/ 18 h 34"/>
                <a:gd name="T10" fmla="*/ 47 w 66"/>
                <a:gd name="T11" fmla="*/ 13 h 34"/>
                <a:gd name="T12" fmla="*/ 44 w 66"/>
                <a:gd name="T13" fmla="*/ 9 h 34"/>
                <a:gd name="T14" fmla="*/ 43 w 66"/>
                <a:gd name="T15" fmla="*/ 6 h 34"/>
                <a:gd name="T16" fmla="*/ 41 w 66"/>
                <a:gd name="T17" fmla="*/ 4 h 34"/>
                <a:gd name="T18" fmla="*/ 37 w 66"/>
                <a:gd name="T19" fmla="*/ 2 h 34"/>
                <a:gd name="T20" fmla="*/ 26 w 66"/>
                <a:gd name="T21" fmla="*/ 0 h 34"/>
                <a:gd name="T22" fmla="*/ 13 w 66"/>
                <a:gd name="T23" fmla="*/ 5 h 34"/>
                <a:gd name="T24" fmla="*/ 1 w 66"/>
                <a:gd name="T25" fmla="*/ 12 h 34"/>
                <a:gd name="T26" fmla="*/ 0 w 66"/>
                <a:gd name="T27" fmla="*/ 14 h 34"/>
                <a:gd name="T28" fmla="*/ 0 w 66"/>
                <a:gd name="T29" fmla="*/ 18 h 34"/>
                <a:gd name="T30" fmla="*/ 1 w 66"/>
                <a:gd name="T31" fmla="*/ 20 h 34"/>
                <a:gd name="T32" fmla="*/ 2 w 66"/>
                <a:gd name="T33" fmla="*/ 24 h 34"/>
                <a:gd name="T34" fmla="*/ 6 w 66"/>
                <a:gd name="T35" fmla="*/ 25 h 34"/>
                <a:gd name="T36" fmla="*/ 8 w 66"/>
                <a:gd name="T37" fmla="*/ 25 h 34"/>
                <a:gd name="T38" fmla="*/ 20 w 66"/>
                <a:gd name="T39" fmla="*/ 21 h 34"/>
                <a:gd name="T40" fmla="*/ 30 w 66"/>
                <a:gd name="T41" fmla="*/ 24 h 34"/>
                <a:gd name="T42" fmla="*/ 41 w 66"/>
                <a:gd name="T43" fmla="*/ 27 h 34"/>
                <a:gd name="T44" fmla="*/ 50 w 66"/>
                <a:gd name="T45" fmla="*/ 33 h 34"/>
                <a:gd name="T46" fmla="*/ 61 w 66"/>
                <a:gd name="T47" fmla="*/ 38 h 34"/>
                <a:gd name="T48" fmla="*/ 63 w 66"/>
                <a:gd name="T49" fmla="*/ 39 h 34"/>
                <a:gd name="T50" fmla="*/ 65 w 66"/>
                <a:gd name="T51" fmla="*/ 39 h 34"/>
                <a:gd name="T52" fmla="*/ 69 w 66"/>
                <a:gd name="T53" fmla="*/ 40 h 34"/>
                <a:gd name="T54" fmla="*/ 73 w 66"/>
                <a:gd name="T55" fmla="*/ 40 h 34"/>
                <a:gd name="T56" fmla="*/ 75 w 66"/>
                <a:gd name="T57" fmla="*/ 39 h 34"/>
                <a:gd name="T58" fmla="*/ 77 w 66"/>
                <a:gd name="T59" fmla="*/ 39 h 34"/>
                <a:gd name="T60" fmla="*/ 77 w 66"/>
                <a:gd name="T61" fmla="*/ 35 h 3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66"/>
                <a:gd name="T94" fmla="*/ 0 h 34"/>
                <a:gd name="T95" fmla="*/ 66 w 66"/>
                <a:gd name="T96" fmla="*/ 34 h 3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66" h="34">
                  <a:moveTo>
                    <a:pt x="66" y="30"/>
                  </a:moveTo>
                  <a:lnTo>
                    <a:pt x="64" y="23"/>
                  </a:lnTo>
                  <a:lnTo>
                    <a:pt x="58" y="18"/>
                  </a:lnTo>
                  <a:lnTo>
                    <a:pt x="49" y="15"/>
                  </a:lnTo>
                  <a:lnTo>
                    <a:pt x="40" y="15"/>
                  </a:lnTo>
                  <a:lnTo>
                    <a:pt x="40" y="11"/>
                  </a:lnTo>
                  <a:lnTo>
                    <a:pt x="38" y="8"/>
                  </a:lnTo>
                  <a:lnTo>
                    <a:pt x="37" y="5"/>
                  </a:lnTo>
                  <a:lnTo>
                    <a:pt x="35" y="3"/>
                  </a:lnTo>
                  <a:lnTo>
                    <a:pt x="32" y="2"/>
                  </a:lnTo>
                  <a:lnTo>
                    <a:pt x="22" y="0"/>
                  </a:lnTo>
                  <a:lnTo>
                    <a:pt x="11" y="4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2" y="20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17" y="18"/>
                  </a:lnTo>
                  <a:lnTo>
                    <a:pt x="26" y="20"/>
                  </a:lnTo>
                  <a:lnTo>
                    <a:pt x="35" y="23"/>
                  </a:lnTo>
                  <a:lnTo>
                    <a:pt x="43" y="28"/>
                  </a:lnTo>
                  <a:lnTo>
                    <a:pt x="52" y="32"/>
                  </a:lnTo>
                  <a:lnTo>
                    <a:pt x="54" y="33"/>
                  </a:lnTo>
                  <a:lnTo>
                    <a:pt x="56" y="33"/>
                  </a:lnTo>
                  <a:lnTo>
                    <a:pt x="59" y="34"/>
                  </a:lnTo>
                  <a:lnTo>
                    <a:pt x="63" y="34"/>
                  </a:lnTo>
                  <a:lnTo>
                    <a:pt x="64" y="33"/>
                  </a:lnTo>
                  <a:lnTo>
                    <a:pt x="66" y="33"/>
                  </a:lnTo>
                  <a:lnTo>
                    <a:pt x="66" y="30"/>
                  </a:lnTo>
                  <a:close/>
                </a:path>
              </a:pathLst>
            </a:custGeom>
            <a:solidFill>
              <a:srgbClr val="87C1A1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31" name="Freeform 103"/>
            <p:cNvSpPr>
              <a:spLocks/>
            </p:cNvSpPr>
            <p:nvPr/>
          </p:nvSpPr>
          <p:spPr bwMode="gray">
            <a:xfrm>
              <a:off x="3397" y="3919"/>
              <a:ext cx="67" cy="32"/>
            </a:xfrm>
            <a:custGeom>
              <a:avLst/>
              <a:gdLst>
                <a:gd name="T0" fmla="*/ 64 w 58"/>
                <a:gd name="T1" fmla="*/ 20 h 27"/>
                <a:gd name="T2" fmla="*/ 60 w 58"/>
                <a:gd name="T3" fmla="*/ 12 h 27"/>
                <a:gd name="T4" fmla="*/ 51 w 58"/>
                <a:gd name="T5" fmla="*/ 7 h 27"/>
                <a:gd name="T6" fmla="*/ 42 w 58"/>
                <a:gd name="T7" fmla="*/ 6 h 27"/>
                <a:gd name="T8" fmla="*/ 34 w 58"/>
                <a:gd name="T9" fmla="*/ 6 h 27"/>
                <a:gd name="T10" fmla="*/ 24 w 58"/>
                <a:gd name="T11" fmla="*/ 2 h 27"/>
                <a:gd name="T12" fmla="*/ 13 w 58"/>
                <a:gd name="T13" fmla="*/ 0 h 27"/>
                <a:gd name="T14" fmla="*/ 0 w 58"/>
                <a:gd name="T15" fmla="*/ 0 h 27"/>
                <a:gd name="T16" fmla="*/ 2 w 58"/>
                <a:gd name="T17" fmla="*/ 2 h 27"/>
                <a:gd name="T18" fmla="*/ 6 w 58"/>
                <a:gd name="T19" fmla="*/ 5 h 27"/>
                <a:gd name="T20" fmla="*/ 9 w 58"/>
                <a:gd name="T21" fmla="*/ 7 h 27"/>
                <a:gd name="T22" fmla="*/ 13 w 58"/>
                <a:gd name="T23" fmla="*/ 8 h 27"/>
                <a:gd name="T24" fmla="*/ 15 w 58"/>
                <a:gd name="T25" fmla="*/ 11 h 27"/>
                <a:gd name="T26" fmla="*/ 16 w 58"/>
                <a:gd name="T27" fmla="*/ 13 h 27"/>
                <a:gd name="T28" fmla="*/ 16 w 58"/>
                <a:gd name="T29" fmla="*/ 18 h 27"/>
                <a:gd name="T30" fmla="*/ 16 w 58"/>
                <a:gd name="T31" fmla="*/ 20 h 27"/>
                <a:gd name="T32" fmla="*/ 14 w 58"/>
                <a:gd name="T33" fmla="*/ 23 h 27"/>
                <a:gd name="T34" fmla="*/ 9 w 58"/>
                <a:gd name="T35" fmla="*/ 25 h 27"/>
                <a:gd name="T36" fmla="*/ 6 w 58"/>
                <a:gd name="T37" fmla="*/ 26 h 27"/>
                <a:gd name="T38" fmla="*/ 6 w 58"/>
                <a:gd name="T39" fmla="*/ 28 h 27"/>
                <a:gd name="T40" fmla="*/ 7 w 58"/>
                <a:gd name="T41" fmla="*/ 30 h 27"/>
                <a:gd name="T42" fmla="*/ 9 w 58"/>
                <a:gd name="T43" fmla="*/ 32 h 27"/>
                <a:gd name="T44" fmla="*/ 13 w 58"/>
                <a:gd name="T45" fmla="*/ 32 h 27"/>
                <a:gd name="T46" fmla="*/ 14 w 58"/>
                <a:gd name="T47" fmla="*/ 32 h 27"/>
                <a:gd name="T48" fmla="*/ 16 w 58"/>
                <a:gd name="T49" fmla="*/ 30 h 27"/>
                <a:gd name="T50" fmla="*/ 17 w 58"/>
                <a:gd name="T51" fmla="*/ 30 h 27"/>
                <a:gd name="T52" fmla="*/ 21 w 58"/>
                <a:gd name="T53" fmla="*/ 27 h 27"/>
                <a:gd name="T54" fmla="*/ 24 w 58"/>
                <a:gd name="T55" fmla="*/ 25 h 27"/>
                <a:gd name="T56" fmla="*/ 28 w 58"/>
                <a:gd name="T57" fmla="*/ 20 h 27"/>
                <a:gd name="T58" fmla="*/ 29 w 58"/>
                <a:gd name="T59" fmla="*/ 20 h 27"/>
                <a:gd name="T60" fmla="*/ 31 w 58"/>
                <a:gd name="T61" fmla="*/ 20 h 27"/>
                <a:gd name="T62" fmla="*/ 34 w 58"/>
                <a:gd name="T63" fmla="*/ 23 h 27"/>
                <a:gd name="T64" fmla="*/ 35 w 58"/>
                <a:gd name="T65" fmla="*/ 26 h 27"/>
                <a:gd name="T66" fmla="*/ 46 w 58"/>
                <a:gd name="T67" fmla="*/ 21 h 27"/>
                <a:gd name="T68" fmla="*/ 55 w 58"/>
                <a:gd name="T69" fmla="*/ 20 h 27"/>
                <a:gd name="T70" fmla="*/ 67 w 58"/>
                <a:gd name="T71" fmla="*/ 20 h 27"/>
                <a:gd name="T72" fmla="*/ 65 w 58"/>
                <a:gd name="T73" fmla="*/ 20 h 27"/>
                <a:gd name="T74" fmla="*/ 65 w 58"/>
                <a:gd name="T75" fmla="*/ 20 h 27"/>
                <a:gd name="T76" fmla="*/ 64 w 58"/>
                <a:gd name="T77" fmla="*/ 20 h 2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8"/>
                <a:gd name="T118" fmla="*/ 0 h 27"/>
                <a:gd name="T119" fmla="*/ 58 w 58"/>
                <a:gd name="T120" fmla="*/ 27 h 2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8" h="27">
                  <a:moveTo>
                    <a:pt x="55" y="17"/>
                  </a:moveTo>
                  <a:lnTo>
                    <a:pt x="52" y="10"/>
                  </a:lnTo>
                  <a:lnTo>
                    <a:pt x="44" y="6"/>
                  </a:lnTo>
                  <a:lnTo>
                    <a:pt x="36" y="5"/>
                  </a:lnTo>
                  <a:lnTo>
                    <a:pt x="29" y="5"/>
                  </a:lnTo>
                  <a:lnTo>
                    <a:pt x="21" y="2"/>
                  </a:lnTo>
                  <a:lnTo>
                    <a:pt x="11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5" y="4"/>
                  </a:lnTo>
                  <a:lnTo>
                    <a:pt x="8" y="6"/>
                  </a:lnTo>
                  <a:lnTo>
                    <a:pt x="11" y="7"/>
                  </a:lnTo>
                  <a:lnTo>
                    <a:pt x="13" y="9"/>
                  </a:lnTo>
                  <a:lnTo>
                    <a:pt x="14" y="11"/>
                  </a:lnTo>
                  <a:lnTo>
                    <a:pt x="14" y="15"/>
                  </a:lnTo>
                  <a:lnTo>
                    <a:pt x="14" y="17"/>
                  </a:lnTo>
                  <a:lnTo>
                    <a:pt x="12" y="19"/>
                  </a:lnTo>
                  <a:lnTo>
                    <a:pt x="8" y="21"/>
                  </a:lnTo>
                  <a:lnTo>
                    <a:pt x="5" y="22"/>
                  </a:lnTo>
                  <a:lnTo>
                    <a:pt x="5" y="24"/>
                  </a:lnTo>
                  <a:lnTo>
                    <a:pt x="6" y="25"/>
                  </a:lnTo>
                  <a:lnTo>
                    <a:pt x="8" y="27"/>
                  </a:lnTo>
                  <a:lnTo>
                    <a:pt x="11" y="27"/>
                  </a:lnTo>
                  <a:lnTo>
                    <a:pt x="12" y="27"/>
                  </a:lnTo>
                  <a:lnTo>
                    <a:pt x="14" y="25"/>
                  </a:lnTo>
                  <a:lnTo>
                    <a:pt x="15" y="25"/>
                  </a:lnTo>
                  <a:lnTo>
                    <a:pt x="18" y="23"/>
                  </a:lnTo>
                  <a:lnTo>
                    <a:pt x="21" y="21"/>
                  </a:lnTo>
                  <a:lnTo>
                    <a:pt x="24" y="17"/>
                  </a:lnTo>
                  <a:lnTo>
                    <a:pt x="25" y="17"/>
                  </a:lnTo>
                  <a:lnTo>
                    <a:pt x="27" y="17"/>
                  </a:lnTo>
                  <a:lnTo>
                    <a:pt x="29" y="19"/>
                  </a:lnTo>
                  <a:lnTo>
                    <a:pt x="30" y="22"/>
                  </a:lnTo>
                  <a:lnTo>
                    <a:pt x="40" y="18"/>
                  </a:lnTo>
                  <a:lnTo>
                    <a:pt x="48" y="17"/>
                  </a:lnTo>
                  <a:lnTo>
                    <a:pt x="58" y="17"/>
                  </a:lnTo>
                  <a:lnTo>
                    <a:pt x="56" y="17"/>
                  </a:lnTo>
                  <a:lnTo>
                    <a:pt x="55" y="17"/>
                  </a:lnTo>
                  <a:close/>
                </a:path>
              </a:pathLst>
            </a:custGeom>
            <a:solidFill>
              <a:srgbClr val="87C1A1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32" name="Freeform 104"/>
            <p:cNvSpPr>
              <a:spLocks/>
            </p:cNvSpPr>
            <p:nvPr/>
          </p:nvSpPr>
          <p:spPr bwMode="gray">
            <a:xfrm>
              <a:off x="3361" y="3927"/>
              <a:ext cx="44" cy="35"/>
            </a:xfrm>
            <a:custGeom>
              <a:avLst/>
              <a:gdLst>
                <a:gd name="T0" fmla="*/ 30 w 37"/>
                <a:gd name="T1" fmla="*/ 12 h 30"/>
                <a:gd name="T2" fmla="*/ 30 w 37"/>
                <a:gd name="T3" fmla="*/ 9 h 30"/>
                <a:gd name="T4" fmla="*/ 30 w 37"/>
                <a:gd name="T5" fmla="*/ 7 h 30"/>
                <a:gd name="T6" fmla="*/ 30 w 37"/>
                <a:gd name="T7" fmla="*/ 5 h 30"/>
                <a:gd name="T8" fmla="*/ 30 w 37"/>
                <a:gd name="T9" fmla="*/ 4 h 30"/>
                <a:gd name="T10" fmla="*/ 21 w 37"/>
                <a:gd name="T11" fmla="*/ 0 h 30"/>
                <a:gd name="T12" fmla="*/ 13 w 37"/>
                <a:gd name="T13" fmla="*/ 2 h 30"/>
                <a:gd name="T14" fmla="*/ 7 w 37"/>
                <a:gd name="T15" fmla="*/ 5 h 30"/>
                <a:gd name="T16" fmla="*/ 2 w 37"/>
                <a:gd name="T17" fmla="*/ 7 h 30"/>
                <a:gd name="T18" fmla="*/ 1 w 37"/>
                <a:gd name="T19" fmla="*/ 12 h 30"/>
                <a:gd name="T20" fmla="*/ 0 w 37"/>
                <a:gd name="T21" fmla="*/ 18 h 30"/>
                <a:gd name="T22" fmla="*/ 0 w 37"/>
                <a:gd name="T23" fmla="*/ 23 h 30"/>
                <a:gd name="T24" fmla="*/ 1 w 37"/>
                <a:gd name="T25" fmla="*/ 27 h 30"/>
                <a:gd name="T26" fmla="*/ 2 w 37"/>
                <a:gd name="T27" fmla="*/ 30 h 30"/>
                <a:gd name="T28" fmla="*/ 4 w 37"/>
                <a:gd name="T29" fmla="*/ 33 h 30"/>
                <a:gd name="T30" fmla="*/ 7 w 37"/>
                <a:gd name="T31" fmla="*/ 34 h 30"/>
                <a:gd name="T32" fmla="*/ 8 w 37"/>
                <a:gd name="T33" fmla="*/ 35 h 30"/>
                <a:gd name="T34" fmla="*/ 11 w 37"/>
                <a:gd name="T35" fmla="*/ 35 h 30"/>
                <a:gd name="T36" fmla="*/ 13 w 37"/>
                <a:gd name="T37" fmla="*/ 34 h 30"/>
                <a:gd name="T38" fmla="*/ 14 w 37"/>
                <a:gd name="T39" fmla="*/ 33 h 30"/>
                <a:gd name="T40" fmla="*/ 17 w 37"/>
                <a:gd name="T41" fmla="*/ 23 h 30"/>
                <a:gd name="T42" fmla="*/ 24 w 37"/>
                <a:gd name="T43" fmla="*/ 19 h 30"/>
                <a:gd name="T44" fmla="*/ 31 w 37"/>
                <a:gd name="T45" fmla="*/ 16 h 30"/>
                <a:gd name="T46" fmla="*/ 42 w 37"/>
                <a:gd name="T47" fmla="*/ 16 h 30"/>
                <a:gd name="T48" fmla="*/ 43 w 37"/>
                <a:gd name="T49" fmla="*/ 16 h 30"/>
                <a:gd name="T50" fmla="*/ 44 w 37"/>
                <a:gd name="T51" fmla="*/ 14 h 30"/>
                <a:gd name="T52" fmla="*/ 44 w 37"/>
                <a:gd name="T53" fmla="*/ 13 h 30"/>
                <a:gd name="T54" fmla="*/ 43 w 37"/>
                <a:gd name="T55" fmla="*/ 12 h 30"/>
                <a:gd name="T56" fmla="*/ 42 w 37"/>
                <a:gd name="T57" fmla="*/ 11 h 30"/>
                <a:gd name="T58" fmla="*/ 39 w 37"/>
                <a:gd name="T59" fmla="*/ 9 h 30"/>
                <a:gd name="T60" fmla="*/ 38 w 37"/>
                <a:gd name="T61" fmla="*/ 7 h 30"/>
                <a:gd name="T62" fmla="*/ 37 w 37"/>
                <a:gd name="T63" fmla="*/ 6 h 30"/>
                <a:gd name="T64" fmla="*/ 36 w 37"/>
                <a:gd name="T65" fmla="*/ 5 h 30"/>
                <a:gd name="T66" fmla="*/ 32 w 37"/>
                <a:gd name="T67" fmla="*/ 6 h 30"/>
                <a:gd name="T68" fmla="*/ 31 w 37"/>
                <a:gd name="T69" fmla="*/ 7 h 30"/>
                <a:gd name="T70" fmla="*/ 30 w 37"/>
                <a:gd name="T71" fmla="*/ 9 h 30"/>
                <a:gd name="T72" fmla="*/ 30 w 37"/>
                <a:gd name="T73" fmla="*/ 12 h 3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7"/>
                <a:gd name="T112" fmla="*/ 0 h 30"/>
                <a:gd name="T113" fmla="*/ 37 w 37"/>
                <a:gd name="T114" fmla="*/ 30 h 3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7" h="30">
                  <a:moveTo>
                    <a:pt x="25" y="10"/>
                  </a:move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5" y="3"/>
                  </a:lnTo>
                  <a:lnTo>
                    <a:pt x="18" y="0"/>
                  </a:lnTo>
                  <a:lnTo>
                    <a:pt x="11" y="2"/>
                  </a:lnTo>
                  <a:lnTo>
                    <a:pt x="6" y="4"/>
                  </a:lnTo>
                  <a:lnTo>
                    <a:pt x="2" y="6"/>
                  </a:lnTo>
                  <a:lnTo>
                    <a:pt x="1" y="10"/>
                  </a:lnTo>
                  <a:lnTo>
                    <a:pt x="0" y="15"/>
                  </a:lnTo>
                  <a:lnTo>
                    <a:pt x="0" y="20"/>
                  </a:lnTo>
                  <a:lnTo>
                    <a:pt x="1" y="23"/>
                  </a:lnTo>
                  <a:lnTo>
                    <a:pt x="2" y="26"/>
                  </a:lnTo>
                  <a:lnTo>
                    <a:pt x="3" y="28"/>
                  </a:lnTo>
                  <a:lnTo>
                    <a:pt x="6" y="29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29"/>
                  </a:lnTo>
                  <a:lnTo>
                    <a:pt x="12" y="28"/>
                  </a:lnTo>
                  <a:lnTo>
                    <a:pt x="14" y="20"/>
                  </a:lnTo>
                  <a:lnTo>
                    <a:pt x="20" y="16"/>
                  </a:lnTo>
                  <a:lnTo>
                    <a:pt x="26" y="14"/>
                  </a:lnTo>
                  <a:lnTo>
                    <a:pt x="35" y="14"/>
                  </a:lnTo>
                  <a:lnTo>
                    <a:pt x="36" y="14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6" y="10"/>
                  </a:lnTo>
                  <a:lnTo>
                    <a:pt x="35" y="9"/>
                  </a:lnTo>
                  <a:lnTo>
                    <a:pt x="33" y="8"/>
                  </a:lnTo>
                  <a:lnTo>
                    <a:pt x="32" y="6"/>
                  </a:lnTo>
                  <a:lnTo>
                    <a:pt x="31" y="5"/>
                  </a:lnTo>
                  <a:lnTo>
                    <a:pt x="30" y="4"/>
                  </a:lnTo>
                  <a:lnTo>
                    <a:pt x="27" y="5"/>
                  </a:lnTo>
                  <a:lnTo>
                    <a:pt x="26" y="6"/>
                  </a:lnTo>
                  <a:lnTo>
                    <a:pt x="25" y="8"/>
                  </a:lnTo>
                  <a:lnTo>
                    <a:pt x="25" y="10"/>
                  </a:lnTo>
                  <a:close/>
                </a:path>
              </a:pathLst>
            </a:custGeom>
            <a:solidFill>
              <a:srgbClr val="87C1A1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33" name="Freeform 105"/>
            <p:cNvSpPr>
              <a:spLocks/>
            </p:cNvSpPr>
            <p:nvPr/>
          </p:nvSpPr>
          <p:spPr bwMode="gray">
            <a:xfrm>
              <a:off x="3315" y="3925"/>
              <a:ext cx="41" cy="27"/>
            </a:xfrm>
            <a:custGeom>
              <a:avLst/>
              <a:gdLst>
                <a:gd name="T0" fmla="*/ 39 w 35"/>
                <a:gd name="T1" fmla="*/ 12 h 23"/>
                <a:gd name="T2" fmla="*/ 30 w 35"/>
                <a:gd name="T3" fmla="*/ 2 h 23"/>
                <a:gd name="T4" fmla="*/ 21 w 35"/>
                <a:gd name="T5" fmla="*/ 0 h 23"/>
                <a:gd name="T6" fmla="*/ 9 w 35"/>
                <a:gd name="T7" fmla="*/ 6 h 23"/>
                <a:gd name="T8" fmla="*/ 8 w 35"/>
                <a:gd name="T9" fmla="*/ 6 h 23"/>
                <a:gd name="T10" fmla="*/ 6 w 35"/>
                <a:gd name="T11" fmla="*/ 6 h 23"/>
                <a:gd name="T12" fmla="*/ 2 w 35"/>
                <a:gd name="T13" fmla="*/ 6 h 23"/>
                <a:gd name="T14" fmla="*/ 0 w 35"/>
                <a:gd name="T15" fmla="*/ 6 h 23"/>
                <a:gd name="T16" fmla="*/ 1 w 35"/>
                <a:gd name="T17" fmla="*/ 6 h 23"/>
                <a:gd name="T18" fmla="*/ 5 w 35"/>
                <a:gd name="T19" fmla="*/ 6 h 23"/>
                <a:gd name="T20" fmla="*/ 6 w 35"/>
                <a:gd name="T21" fmla="*/ 6 h 23"/>
                <a:gd name="T22" fmla="*/ 7 w 35"/>
                <a:gd name="T23" fmla="*/ 12 h 23"/>
                <a:gd name="T24" fmla="*/ 9 w 35"/>
                <a:gd name="T25" fmla="*/ 16 h 23"/>
                <a:gd name="T26" fmla="*/ 12 w 35"/>
                <a:gd name="T27" fmla="*/ 21 h 23"/>
                <a:gd name="T28" fmla="*/ 14 w 35"/>
                <a:gd name="T29" fmla="*/ 23 h 23"/>
                <a:gd name="T30" fmla="*/ 16 w 35"/>
                <a:gd name="T31" fmla="*/ 26 h 23"/>
                <a:gd name="T32" fmla="*/ 20 w 35"/>
                <a:gd name="T33" fmla="*/ 27 h 23"/>
                <a:gd name="T34" fmla="*/ 22 w 35"/>
                <a:gd name="T35" fmla="*/ 27 h 23"/>
                <a:gd name="T36" fmla="*/ 23 w 35"/>
                <a:gd name="T37" fmla="*/ 27 h 23"/>
                <a:gd name="T38" fmla="*/ 26 w 35"/>
                <a:gd name="T39" fmla="*/ 23 h 23"/>
                <a:gd name="T40" fmla="*/ 27 w 35"/>
                <a:gd name="T41" fmla="*/ 20 h 23"/>
                <a:gd name="T42" fmla="*/ 28 w 35"/>
                <a:gd name="T43" fmla="*/ 16 h 23"/>
                <a:gd name="T44" fmla="*/ 30 w 35"/>
                <a:gd name="T45" fmla="*/ 14 h 23"/>
                <a:gd name="T46" fmla="*/ 33 w 35"/>
                <a:gd name="T47" fmla="*/ 12 h 23"/>
                <a:gd name="T48" fmla="*/ 36 w 35"/>
                <a:gd name="T49" fmla="*/ 12 h 23"/>
                <a:gd name="T50" fmla="*/ 41 w 35"/>
                <a:gd name="T51" fmla="*/ 12 h 23"/>
                <a:gd name="T52" fmla="*/ 40 w 35"/>
                <a:gd name="T53" fmla="*/ 12 h 23"/>
                <a:gd name="T54" fmla="*/ 39 w 35"/>
                <a:gd name="T55" fmla="*/ 12 h 2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5"/>
                <a:gd name="T85" fmla="*/ 0 h 23"/>
                <a:gd name="T86" fmla="*/ 35 w 35"/>
                <a:gd name="T87" fmla="*/ 23 h 2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5" h="23">
                  <a:moveTo>
                    <a:pt x="33" y="10"/>
                  </a:moveTo>
                  <a:lnTo>
                    <a:pt x="26" y="2"/>
                  </a:lnTo>
                  <a:lnTo>
                    <a:pt x="18" y="0"/>
                  </a:lnTo>
                  <a:lnTo>
                    <a:pt x="8" y="5"/>
                  </a:lnTo>
                  <a:lnTo>
                    <a:pt x="7" y="5"/>
                  </a:lnTo>
                  <a:lnTo>
                    <a:pt x="5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6" y="10"/>
                  </a:lnTo>
                  <a:lnTo>
                    <a:pt x="8" y="14"/>
                  </a:lnTo>
                  <a:lnTo>
                    <a:pt x="10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0" y="23"/>
                  </a:lnTo>
                  <a:lnTo>
                    <a:pt x="22" y="20"/>
                  </a:lnTo>
                  <a:lnTo>
                    <a:pt x="23" y="17"/>
                  </a:lnTo>
                  <a:lnTo>
                    <a:pt x="24" y="14"/>
                  </a:lnTo>
                  <a:lnTo>
                    <a:pt x="26" y="12"/>
                  </a:lnTo>
                  <a:lnTo>
                    <a:pt x="28" y="10"/>
                  </a:lnTo>
                  <a:lnTo>
                    <a:pt x="31" y="10"/>
                  </a:lnTo>
                  <a:lnTo>
                    <a:pt x="35" y="10"/>
                  </a:lnTo>
                  <a:lnTo>
                    <a:pt x="34" y="10"/>
                  </a:lnTo>
                  <a:lnTo>
                    <a:pt x="33" y="10"/>
                  </a:lnTo>
                  <a:close/>
                </a:path>
              </a:pathLst>
            </a:custGeom>
            <a:solidFill>
              <a:srgbClr val="87C1A1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34" name="Freeform 106"/>
            <p:cNvSpPr>
              <a:spLocks/>
            </p:cNvSpPr>
            <p:nvPr/>
          </p:nvSpPr>
          <p:spPr bwMode="gray">
            <a:xfrm>
              <a:off x="3279" y="3933"/>
              <a:ext cx="44" cy="27"/>
            </a:xfrm>
            <a:custGeom>
              <a:avLst/>
              <a:gdLst>
                <a:gd name="T0" fmla="*/ 36 w 37"/>
                <a:gd name="T1" fmla="*/ 8 h 23"/>
                <a:gd name="T2" fmla="*/ 34 w 37"/>
                <a:gd name="T3" fmla="*/ 6 h 23"/>
                <a:gd name="T4" fmla="*/ 31 w 37"/>
                <a:gd name="T5" fmla="*/ 4 h 23"/>
                <a:gd name="T6" fmla="*/ 29 w 37"/>
                <a:gd name="T7" fmla="*/ 0 h 23"/>
                <a:gd name="T8" fmla="*/ 26 w 37"/>
                <a:gd name="T9" fmla="*/ 0 h 23"/>
                <a:gd name="T10" fmla="*/ 23 w 37"/>
                <a:gd name="T11" fmla="*/ 0 h 23"/>
                <a:gd name="T12" fmla="*/ 20 w 37"/>
                <a:gd name="T13" fmla="*/ 1 h 23"/>
                <a:gd name="T14" fmla="*/ 17 w 37"/>
                <a:gd name="T15" fmla="*/ 6 h 23"/>
                <a:gd name="T16" fmla="*/ 13 w 37"/>
                <a:gd name="T17" fmla="*/ 11 h 23"/>
                <a:gd name="T18" fmla="*/ 10 w 37"/>
                <a:gd name="T19" fmla="*/ 13 h 23"/>
                <a:gd name="T20" fmla="*/ 6 w 37"/>
                <a:gd name="T21" fmla="*/ 15 h 23"/>
                <a:gd name="T22" fmla="*/ 0 w 37"/>
                <a:gd name="T23" fmla="*/ 19 h 23"/>
                <a:gd name="T24" fmla="*/ 2 w 37"/>
                <a:gd name="T25" fmla="*/ 22 h 23"/>
                <a:gd name="T26" fmla="*/ 6 w 37"/>
                <a:gd name="T27" fmla="*/ 26 h 23"/>
                <a:gd name="T28" fmla="*/ 8 w 37"/>
                <a:gd name="T29" fmla="*/ 27 h 23"/>
                <a:gd name="T30" fmla="*/ 14 w 37"/>
                <a:gd name="T31" fmla="*/ 27 h 23"/>
                <a:gd name="T32" fmla="*/ 15 w 37"/>
                <a:gd name="T33" fmla="*/ 27 h 23"/>
                <a:gd name="T34" fmla="*/ 15 w 37"/>
                <a:gd name="T35" fmla="*/ 25 h 23"/>
                <a:gd name="T36" fmla="*/ 17 w 37"/>
                <a:gd name="T37" fmla="*/ 22 h 23"/>
                <a:gd name="T38" fmla="*/ 17 w 37"/>
                <a:gd name="T39" fmla="*/ 21 h 23"/>
                <a:gd name="T40" fmla="*/ 17 w 37"/>
                <a:gd name="T41" fmla="*/ 20 h 23"/>
                <a:gd name="T42" fmla="*/ 19 w 37"/>
                <a:gd name="T43" fmla="*/ 20 h 23"/>
                <a:gd name="T44" fmla="*/ 29 w 37"/>
                <a:gd name="T45" fmla="*/ 20 h 23"/>
                <a:gd name="T46" fmla="*/ 36 w 37"/>
                <a:gd name="T47" fmla="*/ 18 h 23"/>
                <a:gd name="T48" fmla="*/ 43 w 37"/>
                <a:gd name="T49" fmla="*/ 13 h 23"/>
                <a:gd name="T50" fmla="*/ 44 w 37"/>
                <a:gd name="T51" fmla="*/ 12 h 23"/>
                <a:gd name="T52" fmla="*/ 44 w 37"/>
                <a:gd name="T53" fmla="*/ 8 h 23"/>
                <a:gd name="T54" fmla="*/ 43 w 37"/>
                <a:gd name="T55" fmla="*/ 7 h 23"/>
                <a:gd name="T56" fmla="*/ 40 w 37"/>
                <a:gd name="T57" fmla="*/ 6 h 23"/>
                <a:gd name="T58" fmla="*/ 37 w 37"/>
                <a:gd name="T59" fmla="*/ 5 h 23"/>
                <a:gd name="T60" fmla="*/ 36 w 37"/>
                <a:gd name="T61" fmla="*/ 4 h 23"/>
                <a:gd name="T62" fmla="*/ 36 w 37"/>
                <a:gd name="T63" fmla="*/ 5 h 23"/>
                <a:gd name="T64" fmla="*/ 34 w 37"/>
                <a:gd name="T65" fmla="*/ 5 h 23"/>
                <a:gd name="T66" fmla="*/ 33 w 37"/>
                <a:gd name="T67" fmla="*/ 5 h 23"/>
                <a:gd name="T68" fmla="*/ 31 w 37"/>
                <a:gd name="T69" fmla="*/ 4 h 23"/>
                <a:gd name="T70" fmla="*/ 30 w 37"/>
                <a:gd name="T71" fmla="*/ 4 h 23"/>
                <a:gd name="T72" fmla="*/ 29 w 37"/>
                <a:gd name="T73" fmla="*/ 4 h 23"/>
                <a:gd name="T74" fmla="*/ 29 w 37"/>
                <a:gd name="T75" fmla="*/ 4 h 23"/>
                <a:gd name="T76" fmla="*/ 27 w 37"/>
                <a:gd name="T77" fmla="*/ 6 h 23"/>
                <a:gd name="T78" fmla="*/ 36 w 37"/>
                <a:gd name="T79" fmla="*/ 8 h 2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7"/>
                <a:gd name="T121" fmla="*/ 0 h 23"/>
                <a:gd name="T122" fmla="*/ 37 w 37"/>
                <a:gd name="T123" fmla="*/ 23 h 2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7" h="23">
                  <a:moveTo>
                    <a:pt x="30" y="7"/>
                  </a:moveTo>
                  <a:lnTo>
                    <a:pt x="29" y="5"/>
                  </a:lnTo>
                  <a:lnTo>
                    <a:pt x="26" y="3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4" y="5"/>
                  </a:lnTo>
                  <a:lnTo>
                    <a:pt x="11" y="9"/>
                  </a:lnTo>
                  <a:lnTo>
                    <a:pt x="8" y="11"/>
                  </a:lnTo>
                  <a:lnTo>
                    <a:pt x="5" y="13"/>
                  </a:lnTo>
                  <a:lnTo>
                    <a:pt x="0" y="16"/>
                  </a:lnTo>
                  <a:lnTo>
                    <a:pt x="2" y="19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3" y="21"/>
                  </a:lnTo>
                  <a:lnTo>
                    <a:pt x="14" y="19"/>
                  </a:lnTo>
                  <a:lnTo>
                    <a:pt x="14" y="18"/>
                  </a:lnTo>
                  <a:lnTo>
                    <a:pt x="14" y="17"/>
                  </a:lnTo>
                  <a:lnTo>
                    <a:pt x="16" y="17"/>
                  </a:lnTo>
                  <a:lnTo>
                    <a:pt x="24" y="17"/>
                  </a:lnTo>
                  <a:lnTo>
                    <a:pt x="30" y="15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7" y="7"/>
                  </a:lnTo>
                  <a:lnTo>
                    <a:pt x="36" y="6"/>
                  </a:lnTo>
                  <a:lnTo>
                    <a:pt x="34" y="5"/>
                  </a:lnTo>
                  <a:lnTo>
                    <a:pt x="31" y="4"/>
                  </a:lnTo>
                  <a:lnTo>
                    <a:pt x="30" y="3"/>
                  </a:lnTo>
                  <a:lnTo>
                    <a:pt x="30" y="4"/>
                  </a:lnTo>
                  <a:lnTo>
                    <a:pt x="29" y="4"/>
                  </a:lnTo>
                  <a:lnTo>
                    <a:pt x="28" y="4"/>
                  </a:lnTo>
                  <a:lnTo>
                    <a:pt x="26" y="3"/>
                  </a:lnTo>
                  <a:lnTo>
                    <a:pt x="25" y="3"/>
                  </a:lnTo>
                  <a:lnTo>
                    <a:pt x="24" y="3"/>
                  </a:lnTo>
                  <a:lnTo>
                    <a:pt x="23" y="5"/>
                  </a:lnTo>
                  <a:lnTo>
                    <a:pt x="30" y="7"/>
                  </a:lnTo>
                  <a:close/>
                </a:path>
              </a:pathLst>
            </a:custGeom>
            <a:solidFill>
              <a:srgbClr val="87C1A1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35" name="Freeform 107"/>
            <p:cNvSpPr>
              <a:spLocks/>
            </p:cNvSpPr>
            <p:nvPr/>
          </p:nvSpPr>
          <p:spPr bwMode="gray">
            <a:xfrm>
              <a:off x="3037" y="3397"/>
              <a:ext cx="403" cy="366"/>
            </a:xfrm>
            <a:custGeom>
              <a:avLst/>
              <a:gdLst>
                <a:gd name="T0" fmla="*/ 117 w 344"/>
                <a:gd name="T1" fmla="*/ 306 h 313"/>
                <a:gd name="T2" fmla="*/ 124 w 344"/>
                <a:gd name="T3" fmla="*/ 319 h 313"/>
                <a:gd name="T4" fmla="*/ 125 w 344"/>
                <a:gd name="T5" fmla="*/ 334 h 313"/>
                <a:gd name="T6" fmla="*/ 141 w 344"/>
                <a:gd name="T7" fmla="*/ 326 h 313"/>
                <a:gd name="T8" fmla="*/ 165 w 344"/>
                <a:gd name="T9" fmla="*/ 309 h 313"/>
                <a:gd name="T10" fmla="*/ 179 w 344"/>
                <a:gd name="T11" fmla="*/ 309 h 313"/>
                <a:gd name="T12" fmla="*/ 189 w 344"/>
                <a:gd name="T13" fmla="*/ 313 h 313"/>
                <a:gd name="T14" fmla="*/ 196 w 344"/>
                <a:gd name="T15" fmla="*/ 329 h 313"/>
                <a:gd name="T16" fmla="*/ 231 w 344"/>
                <a:gd name="T17" fmla="*/ 364 h 313"/>
                <a:gd name="T18" fmla="*/ 248 w 344"/>
                <a:gd name="T19" fmla="*/ 357 h 313"/>
                <a:gd name="T20" fmla="*/ 301 w 344"/>
                <a:gd name="T21" fmla="*/ 330 h 313"/>
                <a:gd name="T22" fmla="*/ 303 w 344"/>
                <a:gd name="T23" fmla="*/ 311 h 313"/>
                <a:gd name="T24" fmla="*/ 314 w 344"/>
                <a:gd name="T25" fmla="*/ 292 h 313"/>
                <a:gd name="T26" fmla="*/ 319 w 344"/>
                <a:gd name="T27" fmla="*/ 267 h 313"/>
                <a:gd name="T28" fmla="*/ 339 w 344"/>
                <a:gd name="T29" fmla="*/ 229 h 313"/>
                <a:gd name="T30" fmla="*/ 356 w 344"/>
                <a:gd name="T31" fmla="*/ 223 h 313"/>
                <a:gd name="T32" fmla="*/ 368 w 344"/>
                <a:gd name="T33" fmla="*/ 210 h 313"/>
                <a:gd name="T34" fmla="*/ 363 w 344"/>
                <a:gd name="T35" fmla="*/ 167 h 313"/>
                <a:gd name="T36" fmla="*/ 370 w 344"/>
                <a:gd name="T37" fmla="*/ 143 h 313"/>
                <a:gd name="T38" fmla="*/ 389 w 344"/>
                <a:gd name="T39" fmla="*/ 98 h 313"/>
                <a:gd name="T40" fmla="*/ 388 w 344"/>
                <a:gd name="T41" fmla="*/ 83 h 313"/>
                <a:gd name="T42" fmla="*/ 381 w 344"/>
                <a:gd name="T43" fmla="*/ 63 h 313"/>
                <a:gd name="T44" fmla="*/ 363 w 344"/>
                <a:gd name="T45" fmla="*/ 53 h 313"/>
                <a:gd name="T46" fmla="*/ 360 w 344"/>
                <a:gd name="T47" fmla="*/ 32 h 313"/>
                <a:gd name="T48" fmla="*/ 375 w 344"/>
                <a:gd name="T49" fmla="*/ 27 h 313"/>
                <a:gd name="T50" fmla="*/ 375 w 344"/>
                <a:gd name="T51" fmla="*/ 18 h 313"/>
                <a:gd name="T52" fmla="*/ 332 w 344"/>
                <a:gd name="T53" fmla="*/ 1 h 313"/>
                <a:gd name="T54" fmla="*/ 294 w 344"/>
                <a:gd name="T55" fmla="*/ 2 h 313"/>
                <a:gd name="T56" fmla="*/ 285 w 344"/>
                <a:gd name="T57" fmla="*/ 16 h 313"/>
                <a:gd name="T58" fmla="*/ 282 w 344"/>
                <a:gd name="T59" fmla="*/ 34 h 313"/>
                <a:gd name="T60" fmla="*/ 276 w 344"/>
                <a:gd name="T61" fmla="*/ 42 h 313"/>
                <a:gd name="T62" fmla="*/ 273 w 344"/>
                <a:gd name="T63" fmla="*/ 55 h 313"/>
                <a:gd name="T64" fmla="*/ 266 w 344"/>
                <a:gd name="T65" fmla="*/ 63 h 313"/>
                <a:gd name="T66" fmla="*/ 259 w 344"/>
                <a:gd name="T67" fmla="*/ 78 h 313"/>
                <a:gd name="T68" fmla="*/ 250 w 344"/>
                <a:gd name="T69" fmla="*/ 96 h 313"/>
                <a:gd name="T70" fmla="*/ 247 w 344"/>
                <a:gd name="T71" fmla="*/ 112 h 313"/>
                <a:gd name="T72" fmla="*/ 202 w 344"/>
                <a:gd name="T73" fmla="*/ 124 h 313"/>
                <a:gd name="T74" fmla="*/ 207 w 344"/>
                <a:gd name="T75" fmla="*/ 133 h 313"/>
                <a:gd name="T76" fmla="*/ 202 w 344"/>
                <a:gd name="T77" fmla="*/ 136 h 313"/>
                <a:gd name="T78" fmla="*/ 139 w 344"/>
                <a:gd name="T79" fmla="*/ 113 h 313"/>
                <a:gd name="T80" fmla="*/ 139 w 344"/>
                <a:gd name="T81" fmla="*/ 124 h 313"/>
                <a:gd name="T82" fmla="*/ 91 w 344"/>
                <a:gd name="T83" fmla="*/ 136 h 313"/>
                <a:gd name="T84" fmla="*/ 23 w 344"/>
                <a:gd name="T85" fmla="*/ 112 h 313"/>
                <a:gd name="T86" fmla="*/ 14 w 344"/>
                <a:gd name="T87" fmla="*/ 126 h 313"/>
                <a:gd name="T88" fmla="*/ 2 w 344"/>
                <a:gd name="T89" fmla="*/ 153 h 313"/>
                <a:gd name="T90" fmla="*/ 9 w 344"/>
                <a:gd name="T91" fmla="*/ 196 h 313"/>
                <a:gd name="T92" fmla="*/ 21 w 344"/>
                <a:gd name="T93" fmla="*/ 214 h 313"/>
                <a:gd name="T94" fmla="*/ 29 w 344"/>
                <a:gd name="T95" fmla="*/ 233 h 313"/>
                <a:gd name="T96" fmla="*/ 50 w 344"/>
                <a:gd name="T97" fmla="*/ 236 h 313"/>
                <a:gd name="T98" fmla="*/ 56 w 344"/>
                <a:gd name="T99" fmla="*/ 272 h 313"/>
                <a:gd name="T100" fmla="*/ 61 w 344"/>
                <a:gd name="T101" fmla="*/ 292 h 313"/>
                <a:gd name="T102" fmla="*/ 61 w 344"/>
                <a:gd name="T103" fmla="*/ 301 h 313"/>
                <a:gd name="T104" fmla="*/ 89 w 344"/>
                <a:gd name="T105" fmla="*/ 297 h 313"/>
                <a:gd name="T106" fmla="*/ 116 w 344"/>
                <a:gd name="T107" fmla="*/ 301 h 313"/>
                <a:gd name="T108" fmla="*/ 119 w 344"/>
                <a:gd name="T109" fmla="*/ 304 h 31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44"/>
                <a:gd name="T166" fmla="*/ 0 h 313"/>
                <a:gd name="T167" fmla="*/ 344 w 344"/>
                <a:gd name="T168" fmla="*/ 313 h 31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44" h="313">
                  <a:moveTo>
                    <a:pt x="102" y="260"/>
                  </a:moveTo>
                  <a:lnTo>
                    <a:pt x="101" y="258"/>
                  </a:lnTo>
                  <a:lnTo>
                    <a:pt x="100" y="258"/>
                  </a:lnTo>
                  <a:lnTo>
                    <a:pt x="100" y="260"/>
                  </a:lnTo>
                  <a:lnTo>
                    <a:pt x="100" y="261"/>
                  </a:lnTo>
                  <a:lnTo>
                    <a:pt x="100" y="262"/>
                  </a:lnTo>
                  <a:lnTo>
                    <a:pt x="100" y="263"/>
                  </a:lnTo>
                  <a:lnTo>
                    <a:pt x="102" y="263"/>
                  </a:lnTo>
                  <a:lnTo>
                    <a:pt x="103" y="263"/>
                  </a:lnTo>
                  <a:lnTo>
                    <a:pt x="105" y="263"/>
                  </a:lnTo>
                  <a:lnTo>
                    <a:pt x="107" y="268"/>
                  </a:lnTo>
                  <a:lnTo>
                    <a:pt x="106" y="273"/>
                  </a:lnTo>
                  <a:lnTo>
                    <a:pt x="103" y="279"/>
                  </a:lnTo>
                  <a:lnTo>
                    <a:pt x="102" y="284"/>
                  </a:lnTo>
                  <a:lnTo>
                    <a:pt x="103" y="285"/>
                  </a:lnTo>
                  <a:lnTo>
                    <a:pt x="105" y="286"/>
                  </a:lnTo>
                  <a:lnTo>
                    <a:pt x="106" y="287"/>
                  </a:lnTo>
                  <a:lnTo>
                    <a:pt x="107" y="286"/>
                  </a:lnTo>
                  <a:lnTo>
                    <a:pt x="108" y="284"/>
                  </a:lnTo>
                  <a:lnTo>
                    <a:pt x="111" y="281"/>
                  </a:lnTo>
                  <a:lnTo>
                    <a:pt x="113" y="281"/>
                  </a:lnTo>
                  <a:lnTo>
                    <a:pt x="115" y="280"/>
                  </a:lnTo>
                  <a:lnTo>
                    <a:pt x="118" y="280"/>
                  </a:lnTo>
                  <a:lnTo>
                    <a:pt x="120" y="279"/>
                  </a:lnTo>
                  <a:lnTo>
                    <a:pt x="123" y="278"/>
                  </a:lnTo>
                  <a:lnTo>
                    <a:pt x="128" y="274"/>
                  </a:lnTo>
                  <a:lnTo>
                    <a:pt x="132" y="272"/>
                  </a:lnTo>
                  <a:lnTo>
                    <a:pt x="135" y="269"/>
                  </a:lnTo>
                  <a:lnTo>
                    <a:pt x="137" y="268"/>
                  </a:lnTo>
                  <a:lnTo>
                    <a:pt x="141" y="264"/>
                  </a:lnTo>
                  <a:lnTo>
                    <a:pt x="143" y="262"/>
                  </a:lnTo>
                  <a:lnTo>
                    <a:pt x="144" y="258"/>
                  </a:lnTo>
                  <a:lnTo>
                    <a:pt x="146" y="261"/>
                  </a:lnTo>
                  <a:lnTo>
                    <a:pt x="148" y="263"/>
                  </a:lnTo>
                  <a:lnTo>
                    <a:pt x="150" y="264"/>
                  </a:lnTo>
                  <a:lnTo>
                    <a:pt x="153" y="264"/>
                  </a:lnTo>
                  <a:lnTo>
                    <a:pt x="156" y="263"/>
                  </a:lnTo>
                  <a:lnTo>
                    <a:pt x="158" y="264"/>
                  </a:lnTo>
                  <a:lnTo>
                    <a:pt x="158" y="266"/>
                  </a:lnTo>
                  <a:lnTo>
                    <a:pt x="158" y="268"/>
                  </a:lnTo>
                  <a:lnTo>
                    <a:pt x="161" y="268"/>
                  </a:lnTo>
                  <a:lnTo>
                    <a:pt x="165" y="268"/>
                  </a:lnTo>
                  <a:lnTo>
                    <a:pt x="165" y="270"/>
                  </a:lnTo>
                  <a:lnTo>
                    <a:pt x="165" y="274"/>
                  </a:lnTo>
                  <a:lnTo>
                    <a:pt x="166" y="276"/>
                  </a:lnTo>
                  <a:lnTo>
                    <a:pt x="167" y="279"/>
                  </a:lnTo>
                  <a:lnTo>
                    <a:pt x="167" y="281"/>
                  </a:lnTo>
                  <a:lnTo>
                    <a:pt x="179" y="279"/>
                  </a:lnTo>
                  <a:lnTo>
                    <a:pt x="190" y="278"/>
                  </a:lnTo>
                  <a:lnTo>
                    <a:pt x="202" y="278"/>
                  </a:lnTo>
                  <a:lnTo>
                    <a:pt x="202" y="290"/>
                  </a:lnTo>
                  <a:lnTo>
                    <a:pt x="202" y="301"/>
                  </a:lnTo>
                  <a:lnTo>
                    <a:pt x="197" y="311"/>
                  </a:lnTo>
                  <a:lnTo>
                    <a:pt x="202" y="313"/>
                  </a:lnTo>
                  <a:lnTo>
                    <a:pt x="207" y="311"/>
                  </a:lnTo>
                  <a:lnTo>
                    <a:pt x="211" y="309"/>
                  </a:lnTo>
                  <a:lnTo>
                    <a:pt x="212" y="309"/>
                  </a:lnTo>
                  <a:lnTo>
                    <a:pt x="212" y="308"/>
                  </a:lnTo>
                  <a:lnTo>
                    <a:pt x="212" y="305"/>
                  </a:lnTo>
                  <a:lnTo>
                    <a:pt x="220" y="303"/>
                  </a:lnTo>
                  <a:lnTo>
                    <a:pt x="229" y="302"/>
                  </a:lnTo>
                  <a:lnTo>
                    <a:pt x="237" y="299"/>
                  </a:lnTo>
                  <a:lnTo>
                    <a:pt x="248" y="292"/>
                  </a:lnTo>
                  <a:lnTo>
                    <a:pt x="257" y="282"/>
                  </a:lnTo>
                  <a:lnTo>
                    <a:pt x="257" y="281"/>
                  </a:lnTo>
                  <a:lnTo>
                    <a:pt x="259" y="278"/>
                  </a:lnTo>
                  <a:lnTo>
                    <a:pt x="257" y="275"/>
                  </a:lnTo>
                  <a:lnTo>
                    <a:pt x="257" y="272"/>
                  </a:lnTo>
                  <a:lnTo>
                    <a:pt x="257" y="268"/>
                  </a:lnTo>
                  <a:lnTo>
                    <a:pt x="259" y="266"/>
                  </a:lnTo>
                  <a:lnTo>
                    <a:pt x="261" y="264"/>
                  </a:lnTo>
                  <a:lnTo>
                    <a:pt x="263" y="263"/>
                  </a:lnTo>
                  <a:lnTo>
                    <a:pt x="266" y="261"/>
                  </a:lnTo>
                  <a:lnTo>
                    <a:pt x="267" y="260"/>
                  </a:lnTo>
                  <a:lnTo>
                    <a:pt x="268" y="258"/>
                  </a:lnTo>
                  <a:lnTo>
                    <a:pt x="268" y="250"/>
                  </a:lnTo>
                  <a:lnTo>
                    <a:pt x="272" y="244"/>
                  </a:lnTo>
                  <a:lnTo>
                    <a:pt x="276" y="238"/>
                  </a:lnTo>
                  <a:lnTo>
                    <a:pt x="279" y="231"/>
                  </a:lnTo>
                  <a:lnTo>
                    <a:pt x="276" y="231"/>
                  </a:lnTo>
                  <a:lnTo>
                    <a:pt x="273" y="230"/>
                  </a:lnTo>
                  <a:lnTo>
                    <a:pt x="272" y="228"/>
                  </a:lnTo>
                  <a:lnTo>
                    <a:pt x="273" y="225"/>
                  </a:lnTo>
                  <a:lnTo>
                    <a:pt x="272" y="222"/>
                  </a:lnTo>
                  <a:lnTo>
                    <a:pt x="272" y="220"/>
                  </a:lnTo>
                  <a:lnTo>
                    <a:pt x="270" y="216"/>
                  </a:lnTo>
                  <a:lnTo>
                    <a:pt x="280" y="208"/>
                  </a:lnTo>
                  <a:lnTo>
                    <a:pt x="289" y="196"/>
                  </a:lnTo>
                  <a:lnTo>
                    <a:pt x="291" y="195"/>
                  </a:lnTo>
                  <a:lnTo>
                    <a:pt x="294" y="193"/>
                  </a:lnTo>
                  <a:lnTo>
                    <a:pt x="296" y="193"/>
                  </a:lnTo>
                  <a:lnTo>
                    <a:pt x="298" y="192"/>
                  </a:lnTo>
                  <a:lnTo>
                    <a:pt x="302" y="192"/>
                  </a:lnTo>
                  <a:lnTo>
                    <a:pt x="304" y="191"/>
                  </a:lnTo>
                  <a:lnTo>
                    <a:pt x="306" y="189"/>
                  </a:lnTo>
                  <a:lnTo>
                    <a:pt x="308" y="186"/>
                  </a:lnTo>
                  <a:lnTo>
                    <a:pt x="309" y="185"/>
                  </a:lnTo>
                  <a:lnTo>
                    <a:pt x="312" y="183"/>
                  </a:lnTo>
                  <a:lnTo>
                    <a:pt x="313" y="181"/>
                  </a:lnTo>
                  <a:lnTo>
                    <a:pt x="314" y="180"/>
                  </a:lnTo>
                  <a:lnTo>
                    <a:pt x="313" y="178"/>
                  </a:lnTo>
                  <a:lnTo>
                    <a:pt x="307" y="167"/>
                  </a:lnTo>
                  <a:lnTo>
                    <a:pt x="306" y="156"/>
                  </a:lnTo>
                  <a:lnTo>
                    <a:pt x="304" y="145"/>
                  </a:lnTo>
                  <a:lnTo>
                    <a:pt x="308" y="144"/>
                  </a:lnTo>
                  <a:lnTo>
                    <a:pt x="310" y="143"/>
                  </a:lnTo>
                  <a:lnTo>
                    <a:pt x="310" y="142"/>
                  </a:lnTo>
                  <a:lnTo>
                    <a:pt x="312" y="140"/>
                  </a:lnTo>
                  <a:lnTo>
                    <a:pt x="312" y="138"/>
                  </a:lnTo>
                  <a:lnTo>
                    <a:pt x="312" y="136"/>
                  </a:lnTo>
                  <a:lnTo>
                    <a:pt x="314" y="132"/>
                  </a:lnTo>
                  <a:lnTo>
                    <a:pt x="316" y="122"/>
                  </a:lnTo>
                  <a:lnTo>
                    <a:pt x="315" y="113"/>
                  </a:lnTo>
                  <a:lnTo>
                    <a:pt x="315" y="103"/>
                  </a:lnTo>
                  <a:lnTo>
                    <a:pt x="316" y="94"/>
                  </a:lnTo>
                  <a:lnTo>
                    <a:pt x="321" y="85"/>
                  </a:lnTo>
                  <a:lnTo>
                    <a:pt x="326" y="84"/>
                  </a:lnTo>
                  <a:lnTo>
                    <a:pt x="332" y="84"/>
                  </a:lnTo>
                  <a:lnTo>
                    <a:pt x="337" y="85"/>
                  </a:lnTo>
                  <a:lnTo>
                    <a:pt x="342" y="86"/>
                  </a:lnTo>
                  <a:lnTo>
                    <a:pt x="344" y="84"/>
                  </a:lnTo>
                  <a:lnTo>
                    <a:pt x="343" y="78"/>
                  </a:lnTo>
                  <a:lnTo>
                    <a:pt x="338" y="74"/>
                  </a:lnTo>
                  <a:lnTo>
                    <a:pt x="331" y="71"/>
                  </a:lnTo>
                  <a:lnTo>
                    <a:pt x="325" y="68"/>
                  </a:lnTo>
                  <a:lnTo>
                    <a:pt x="318" y="63"/>
                  </a:lnTo>
                  <a:lnTo>
                    <a:pt x="320" y="61"/>
                  </a:lnTo>
                  <a:lnTo>
                    <a:pt x="321" y="59"/>
                  </a:lnTo>
                  <a:lnTo>
                    <a:pt x="324" y="56"/>
                  </a:lnTo>
                  <a:lnTo>
                    <a:pt x="325" y="54"/>
                  </a:lnTo>
                  <a:lnTo>
                    <a:pt x="322" y="54"/>
                  </a:lnTo>
                  <a:lnTo>
                    <a:pt x="320" y="54"/>
                  </a:lnTo>
                  <a:lnTo>
                    <a:pt x="318" y="51"/>
                  </a:lnTo>
                  <a:lnTo>
                    <a:pt x="316" y="50"/>
                  </a:lnTo>
                  <a:lnTo>
                    <a:pt x="314" y="49"/>
                  </a:lnTo>
                  <a:lnTo>
                    <a:pt x="310" y="45"/>
                  </a:lnTo>
                  <a:lnTo>
                    <a:pt x="308" y="43"/>
                  </a:lnTo>
                  <a:lnTo>
                    <a:pt x="304" y="39"/>
                  </a:lnTo>
                  <a:lnTo>
                    <a:pt x="302" y="37"/>
                  </a:lnTo>
                  <a:lnTo>
                    <a:pt x="301" y="33"/>
                  </a:lnTo>
                  <a:lnTo>
                    <a:pt x="303" y="29"/>
                  </a:lnTo>
                  <a:lnTo>
                    <a:pt x="307" y="27"/>
                  </a:lnTo>
                  <a:lnTo>
                    <a:pt x="312" y="27"/>
                  </a:lnTo>
                  <a:lnTo>
                    <a:pt x="318" y="26"/>
                  </a:lnTo>
                  <a:lnTo>
                    <a:pt x="322" y="25"/>
                  </a:lnTo>
                  <a:lnTo>
                    <a:pt x="322" y="24"/>
                  </a:lnTo>
                  <a:lnTo>
                    <a:pt x="320" y="23"/>
                  </a:lnTo>
                  <a:lnTo>
                    <a:pt x="319" y="21"/>
                  </a:lnTo>
                  <a:lnTo>
                    <a:pt x="318" y="20"/>
                  </a:lnTo>
                  <a:lnTo>
                    <a:pt x="316" y="19"/>
                  </a:lnTo>
                  <a:lnTo>
                    <a:pt x="318" y="18"/>
                  </a:lnTo>
                  <a:lnTo>
                    <a:pt x="319" y="17"/>
                  </a:lnTo>
                  <a:lnTo>
                    <a:pt x="320" y="15"/>
                  </a:lnTo>
                  <a:lnTo>
                    <a:pt x="314" y="9"/>
                  </a:lnTo>
                  <a:lnTo>
                    <a:pt x="307" y="6"/>
                  </a:lnTo>
                  <a:lnTo>
                    <a:pt x="298" y="5"/>
                  </a:lnTo>
                  <a:lnTo>
                    <a:pt x="290" y="2"/>
                  </a:lnTo>
                  <a:lnTo>
                    <a:pt x="283" y="1"/>
                  </a:lnTo>
                  <a:lnTo>
                    <a:pt x="274" y="2"/>
                  </a:lnTo>
                  <a:lnTo>
                    <a:pt x="266" y="3"/>
                  </a:lnTo>
                  <a:lnTo>
                    <a:pt x="257" y="1"/>
                  </a:lnTo>
                  <a:lnTo>
                    <a:pt x="255" y="0"/>
                  </a:lnTo>
                  <a:lnTo>
                    <a:pt x="254" y="1"/>
                  </a:lnTo>
                  <a:lnTo>
                    <a:pt x="251" y="2"/>
                  </a:lnTo>
                  <a:lnTo>
                    <a:pt x="250" y="3"/>
                  </a:lnTo>
                  <a:lnTo>
                    <a:pt x="248" y="5"/>
                  </a:lnTo>
                  <a:lnTo>
                    <a:pt x="247" y="6"/>
                  </a:lnTo>
                  <a:lnTo>
                    <a:pt x="244" y="6"/>
                  </a:lnTo>
                  <a:lnTo>
                    <a:pt x="244" y="9"/>
                  </a:lnTo>
                  <a:lnTo>
                    <a:pt x="243" y="14"/>
                  </a:lnTo>
                  <a:lnTo>
                    <a:pt x="241" y="17"/>
                  </a:lnTo>
                  <a:lnTo>
                    <a:pt x="238" y="20"/>
                  </a:lnTo>
                  <a:lnTo>
                    <a:pt x="237" y="21"/>
                  </a:lnTo>
                  <a:lnTo>
                    <a:pt x="238" y="24"/>
                  </a:lnTo>
                  <a:lnTo>
                    <a:pt x="239" y="26"/>
                  </a:lnTo>
                  <a:lnTo>
                    <a:pt x="241" y="29"/>
                  </a:lnTo>
                  <a:lnTo>
                    <a:pt x="242" y="31"/>
                  </a:lnTo>
                  <a:lnTo>
                    <a:pt x="242" y="33"/>
                  </a:lnTo>
                  <a:lnTo>
                    <a:pt x="241" y="35"/>
                  </a:lnTo>
                  <a:lnTo>
                    <a:pt x="239" y="36"/>
                  </a:lnTo>
                  <a:lnTo>
                    <a:pt x="237" y="36"/>
                  </a:lnTo>
                  <a:lnTo>
                    <a:pt x="236" y="36"/>
                  </a:lnTo>
                  <a:lnTo>
                    <a:pt x="235" y="36"/>
                  </a:lnTo>
                  <a:lnTo>
                    <a:pt x="233" y="36"/>
                  </a:lnTo>
                  <a:lnTo>
                    <a:pt x="231" y="38"/>
                  </a:lnTo>
                  <a:lnTo>
                    <a:pt x="231" y="41"/>
                  </a:lnTo>
                  <a:lnTo>
                    <a:pt x="232" y="43"/>
                  </a:lnTo>
                  <a:lnTo>
                    <a:pt x="233" y="47"/>
                  </a:lnTo>
                  <a:lnTo>
                    <a:pt x="233" y="49"/>
                  </a:lnTo>
                  <a:lnTo>
                    <a:pt x="233" y="51"/>
                  </a:lnTo>
                  <a:lnTo>
                    <a:pt x="233" y="53"/>
                  </a:lnTo>
                  <a:lnTo>
                    <a:pt x="231" y="54"/>
                  </a:lnTo>
                  <a:lnTo>
                    <a:pt x="230" y="54"/>
                  </a:lnTo>
                  <a:lnTo>
                    <a:pt x="227" y="54"/>
                  </a:lnTo>
                  <a:lnTo>
                    <a:pt x="225" y="54"/>
                  </a:lnTo>
                  <a:lnTo>
                    <a:pt x="224" y="55"/>
                  </a:lnTo>
                  <a:lnTo>
                    <a:pt x="221" y="57"/>
                  </a:lnTo>
                  <a:lnTo>
                    <a:pt x="220" y="60"/>
                  </a:lnTo>
                  <a:lnTo>
                    <a:pt x="221" y="63"/>
                  </a:lnTo>
                  <a:lnTo>
                    <a:pt x="221" y="67"/>
                  </a:lnTo>
                  <a:lnTo>
                    <a:pt x="224" y="71"/>
                  </a:lnTo>
                  <a:lnTo>
                    <a:pt x="220" y="72"/>
                  </a:lnTo>
                  <a:lnTo>
                    <a:pt x="218" y="74"/>
                  </a:lnTo>
                  <a:lnTo>
                    <a:pt x="215" y="77"/>
                  </a:lnTo>
                  <a:lnTo>
                    <a:pt x="214" y="79"/>
                  </a:lnTo>
                  <a:lnTo>
                    <a:pt x="213" y="82"/>
                  </a:lnTo>
                  <a:lnTo>
                    <a:pt x="212" y="84"/>
                  </a:lnTo>
                  <a:lnTo>
                    <a:pt x="212" y="86"/>
                  </a:lnTo>
                  <a:lnTo>
                    <a:pt x="212" y="89"/>
                  </a:lnTo>
                  <a:lnTo>
                    <a:pt x="212" y="91"/>
                  </a:lnTo>
                  <a:lnTo>
                    <a:pt x="212" y="94"/>
                  </a:lnTo>
                  <a:lnTo>
                    <a:pt x="211" y="96"/>
                  </a:lnTo>
                  <a:lnTo>
                    <a:pt x="208" y="97"/>
                  </a:lnTo>
                  <a:lnTo>
                    <a:pt x="200" y="101"/>
                  </a:lnTo>
                  <a:lnTo>
                    <a:pt x="189" y="101"/>
                  </a:lnTo>
                  <a:lnTo>
                    <a:pt x="179" y="102"/>
                  </a:lnTo>
                  <a:lnTo>
                    <a:pt x="170" y="106"/>
                  </a:lnTo>
                  <a:lnTo>
                    <a:pt x="172" y="106"/>
                  </a:lnTo>
                  <a:lnTo>
                    <a:pt x="172" y="107"/>
                  </a:lnTo>
                  <a:lnTo>
                    <a:pt x="173" y="108"/>
                  </a:lnTo>
                  <a:lnTo>
                    <a:pt x="174" y="110"/>
                  </a:lnTo>
                  <a:lnTo>
                    <a:pt x="174" y="112"/>
                  </a:lnTo>
                  <a:lnTo>
                    <a:pt x="176" y="113"/>
                  </a:lnTo>
                  <a:lnTo>
                    <a:pt x="177" y="114"/>
                  </a:lnTo>
                  <a:lnTo>
                    <a:pt x="176" y="114"/>
                  </a:lnTo>
                  <a:lnTo>
                    <a:pt x="174" y="114"/>
                  </a:lnTo>
                  <a:lnTo>
                    <a:pt x="173" y="115"/>
                  </a:lnTo>
                  <a:lnTo>
                    <a:pt x="172" y="115"/>
                  </a:lnTo>
                  <a:lnTo>
                    <a:pt x="172" y="116"/>
                  </a:lnTo>
                  <a:lnTo>
                    <a:pt x="162" y="110"/>
                  </a:lnTo>
                  <a:lnTo>
                    <a:pt x="152" y="104"/>
                  </a:lnTo>
                  <a:lnTo>
                    <a:pt x="142" y="100"/>
                  </a:lnTo>
                  <a:lnTo>
                    <a:pt x="131" y="96"/>
                  </a:lnTo>
                  <a:lnTo>
                    <a:pt x="119" y="96"/>
                  </a:lnTo>
                  <a:lnTo>
                    <a:pt x="119" y="97"/>
                  </a:lnTo>
                  <a:lnTo>
                    <a:pt x="119" y="98"/>
                  </a:lnTo>
                  <a:lnTo>
                    <a:pt x="118" y="100"/>
                  </a:lnTo>
                  <a:lnTo>
                    <a:pt x="118" y="101"/>
                  </a:lnTo>
                  <a:lnTo>
                    <a:pt x="119" y="102"/>
                  </a:lnTo>
                  <a:lnTo>
                    <a:pt x="122" y="103"/>
                  </a:lnTo>
                  <a:lnTo>
                    <a:pt x="119" y="106"/>
                  </a:lnTo>
                  <a:lnTo>
                    <a:pt x="117" y="108"/>
                  </a:lnTo>
                  <a:lnTo>
                    <a:pt x="113" y="110"/>
                  </a:lnTo>
                  <a:lnTo>
                    <a:pt x="111" y="110"/>
                  </a:lnTo>
                  <a:lnTo>
                    <a:pt x="107" y="112"/>
                  </a:lnTo>
                  <a:lnTo>
                    <a:pt x="93" y="114"/>
                  </a:lnTo>
                  <a:lnTo>
                    <a:pt x="78" y="116"/>
                  </a:lnTo>
                  <a:lnTo>
                    <a:pt x="65" y="120"/>
                  </a:lnTo>
                  <a:lnTo>
                    <a:pt x="52" y="126"/>
                  </a:lnTo>
                  <a:lnTo>
                    <a:pt x="47" y="116"/>
                  </a:lnTo>
                  <a:lnTo>
                    <a:pt x="40" y="107"/>
                  </a:lnTo>
                  <a:lnTo>
                    <a:pt x="30" y="100"/>
                  </a:lnTo>
                  <a:lnTo>
                    <a:pt x="20" y="96"/>
                  </a:lnTo>
                  <a:lnTo>
                    <a:pt x="10" y="100"/>
                  </a:lnTo>
                  <a:lnTo>
                    <a:pt x="10" y="102"/>
                  </a:lnTo>
                  <a:lnTo>
                    <a:pt x="10" y="104"/>
                  </a:lnTo>
                  <a:lnTo>
                    <a:pt x="10" y="106"/>
                  </a:lnTo>
                  <a:lnTo>
                    <a:pt x="12" y="108"/>
                  </a:lnTo>
                  <a:lnTo>
                    <a:pt x="6" y="114"/>
                  </a:lnTo>
                  <a:lnTo>
                    <a:pt x="6" y="121"/>
                  </a:lnTo>
                  <a:lnTo>
                    <a:pt x="7" y="128"/>
                  </a:lnTo>
                  <a:lnTo>
                    <a:pt x="5" y="128"/>
                  </a:lnTo>
                  <a:lnTo>
                    <a:pt x="4" y="130"/>
                  </a:lnTo>
                  <a:lnTo>
                    <a:pt x="2" y="131"/>
                  </a:lnTo>
                  <a:lnTo>
                    <a:pt x="1" y="132"/>
                  </a:lnTo>
                  <a:lnTo>
                    <a:pt x="0" y="133"/>
                  </a:lnTo>
                  <a:lnTo>
                    <a:pt x="6" y="142"/>
                  </a:lnTo>
                  <a:lnTo>
                    <a:pt x="10" y="150"/>
                  </a:lnTo>
                  <a:lnTo>
                    <a:pt x="12" y="159"/>
                  </a:lnTo>
                  <a:lnTo>
                    <a:pt x="8" y="168"/>
                  </a:lnTo>
                  <a:lnTo>
                    <a:pt x="8" y="169"/>
                  </a:lnTo>
                  <a:lnTo>
                    <a:pt x="11" y="171"/>
                  </a:lnTo>
                  <a:lnTo>
                    <a:pt x="13" y="172"/>
                  </a:lnTo>
                  <a:lnTo>
                    <a:pt x="14" y="173"/>
                  </a:lnTo>
                  <a:lnTo>
                    <a:pt x="17" y="175"/>
                  </a:lnTo>
                  <a:lnTo>
                    <a:pt x="18" y="183"/>
                  </a:lnTo>
                  <a:lnTo>
                    <a:pt x="19" y="191"/>
                  </a:lnTo>
                  <a:lnTo>
                    <a:pt x="22" y="198"/>
                  </a:lnTo>
                  <a:lnTo>
                    <a:pt x="25" y="205"/>
                  </a:lnTo>
                  <a:lnTo>
                    <a:pt x="25" y="203"/>
                  </a:lnTo>
                  <a:lnTo>
                    <a:pt x="25" y="202"/>
                  </a:lnTo>
                  <a:lnTo>
                    <a:pt x="25" y="199"/>
                  </a:lnTo>
                  <a:lnTo>
                    <a:pt x="26" y="198"/>
                  </a:lnTo>
                  <a:lnTo>
                    <a:pt x="29" y="197"/>
                  </a:lnTo>
                  <a:lnTo>
                    <a:pt x="31" y="196"/>
                  </a:lnTo>
                  <a:lnTo>
                    <a:pt x="34" y="196"/>
                  </a:lnTo>
                  <a:lnTo>
                    <a:pt x="37" y="196"/>
                  </a:lnTo>
                  <a:lnTo>
                    <a:pt x="43" y="202"/>
                  </a:lnTo>
                  <a:lnTo>
                    <a:pt x="45" y="210"/>
                  </a:lnTo>
                  <a:lnTo>
                    <a:pt x="43" y="217"/>
                  </a:lnTo>
                  <a:lnTo>
                    <a:pt x="43" y="226"/>
                  </a:lnTo>
                  <a:lnTo>
                    <a:pt x="45" y="228"/>
                  </a:lnTo>
                  <a:lnTo>
                    <a:pt x="47" y="231"/>
                  </a:lnTo>
                  <a:lnTo>
                    <a:pt x="48" y="233"/>
                  </a:lnTo>
                  <a:lnTo>
                    <a:pt x="51" y="236"/>
                  </a:lnTo>
                  <a:lnTo>
                    <a:pt x="52" y="239"/>
                  </a:lnTo>
                  <a:lnTo>
                    <a:pt x="53" y="243"/>
                  </a:lnTo>
                  <a:lnTo>
                    <a:pt x="53" y="246"/>
                  </a:lnTo>
                  <a:lnTo>
                    <a:pt x="53" y="249"/>
                  </a:lnTo>
                  <a:lnTo>
                    <a:pt x="52" y="250"/>
                  </a:lnTo>
                  <a:lnTo>
                    <a:pt x="51" y="251"/>
                  </a:lnTo>
                  <a:lnTo>
                    <a:pt x="49" y="252"/>
                  </a:lnTo>
                  <a:lnTo>
                    <a:pt x="49" y="255"/>
                  </a:lnTo>
                  <a:lnTo>
                    <a:pt x="49" y="256"/>
                  </a:lnTo>
                  <a:lnTo>
                    <a:pt x="52" y="258"/>
                  </a:lnTo>
                  <a:lnTo>
                    <a:pt x="52" y="257"/>
                  </a:lnTo>
                  <a:lnTo>
                    <a:pt x="52" y="255"/>
                  </a:lnTo>
                  <a:lnTo>
                    <a:pt x="58" y="254"/>
                  </a:lnTo>
                  <a:lnTo>
                    <a:pt x="64" y="256"/>
                  </a:lnTo>
                  <a:lnTo>
                    <a:pt x="70" y="256"/>
                  </a:lnTo>
                  <a:lnTo>
                    <a:pt x="76" y="254"/>
                  </a:lnTo>
                  <a:lnTo>
                    <a:pt x="79" y="252"/>
                  </a:lnTo>
                  <a:lnTo>
                    <a:pt x="83" y="255"/>
                  </a:lnTo>
                  <a:lnTo>
                    <a:pt x="88" y="257"/>
                  </a:lnTo>
                  <a:lnTo>
                    <a:pt x="93" y="260"/>
                  </a:lnTo>
                  <a:lnTo>
                    <a:pt x="99" y="257"/>
                  </a:lnTo>
                  <a:lnTo>
                    <a:pt x="100" y="258"/>
                  </a:lnTo>
                  <a:lnTo>
                    <a:pt x="100" y="260"/>
                  </a:lnTo>
                  <a:lnTo>
                    <a:pt x="101" y="261"/>
                  </a:lnTo>
                  <a:lnTo>
                    <a:pt x="102" y="261"/>
                  </a:lnTo>
                  <a:lnTo>
                    <a:pt x="102" y="260"/>
                  </a:lnTo>
                  <a:close/>
                </a:path>
              </a:pathLst>
            </a:custGeom>
            <a:solidFill>
              <a:srgbClr val="87C1A1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36" name="Freeform 108"/>
            <p:cNvSpPr>
              <a:spLocks/>
            </p:cNvSpPr>
            <p:nvPr/>
          </p:nvSpPr>
          <p:spPr bwMode="gray">
            <a:xfrm>
              <a:off x="2471" y="3349"/>
              <a:ext cx="467" cy="485"/>
            </a:xfrm>
            <a:custGeom>
              <a:avLst/>
              <a:gdLst>
                <a:gd name="T0" fmla="*/ 14 w 399"/>
                <a:gd name="T1" fmla="*/ 0 h 414"/>
                <a:gd name="T2" fmla="*/ 1 w 399"/>
                <a:gd name="T3" fmla="*/ 13 h 414"/>
                <a:gd name="T4" fmla="*/ 18 w 399"/>
                <a:gd name="T5" fmla="*/ 34 h 414"/>
                <a:gd name="T6" fmla="*/ 83 w 399"/>
                <a:gd name="T7" fmla="*/ 96 h 414"/>
                <a:gd name="T8" fmla="*/ 143 w 399"/>
                <a:gd name="T9" fmla="*/ 156 h 414"/>
                <a:gd name="T10" fmla="*/ 166 w 399"/>
                <a:gd name="T11" fmla="*/ 217 h 414"/>
                <a:gd name="T12" fmla="*/ 172 w 399"/>
                <a:gd name="T13" fmla="*/ 224 h 414"/>
                <a:gd name="T14" fmla="*/ 208 w 399"/>
                <a:gd name="T15" fmla="*/ 248 h 414"/>
                <a:gd name="T16" fmla="*/ 240 w 399"/>
                <a:gd name="T17" fmla="*/ 308 h 414"/>
                <a:gd name="T18" fmla="*/ 241 w 399"/>
                <a:gd name="T19" fmla="*/ 320 h 414"/>
                <a:gd name="T20" fmla="*/ 249 w 399"/>
                <a:gd name="T21" fmla="*/ 335 h 414"/>
                <a:gd name="T22" fmla="*/ 262 w 399"/>
                <a:gd name="T23" fmla="*/ 348 h 414"/>
                <a:gd name="T24" fmla="*/ 275 w 399"/>
                <a:gd name="T25" fmla="*/ 370 h 414"/>
                <a:gd name="T26" fmla="*/ 322 w 399"/>
                <a:gd name="T27" fmla="*/ 411 h 414"/>
                <a:gd name="T28" fmla="*/ 343 w 399"/>
                <a:gd name="T29" fmla="*/ 431 h 414"/>
                <a:gd name="T30" fmla="*/ 372 w 399"/>
                <a:gd name="T31" fmla="*/ 458 h 414"/>
                <a:gd name="T32" fmla="*/ 387 w 399"/>
                <a:gd name="T33" fmla="*/ 469 h 414"/>
                <a:gd name="T34" fmla="*/ 403 w 399"/>
                <a:gd name="T35" fmla="*/ 465 h 414"/>
                <a:gd name="T36" fmla="*/ 433 w 399"/>
                <a:gd name="T37" fmla="*/ 472 h 414"/>
                <a:gd name="T38" fmla="*/ 442 w 399"/>
                <a:gd name="T39" fmla="*/ 485 h 414"/>
                <a:gd name="T40" fmla="*/ 445 w 399"/>
                <a:gd name="T41" fmla="*/ 433 h 414"/>
                <a:gd name="T42" fmla="*/ 445 w 399"/>
                <a:gd name="T43" fmla="*/ 408 h 414"/>
                <a:gd name="T44" fmla="*/ 449 w 399"/>
                <a:gd name="T45" fmla="*/ 395 h 414"/>
                <a:gd name="T46" fmla="*/ 442 w 399"/>
                <a:gd name="T47" fmla="*/ 382 h 414"/>
                <a:gd name="T48" fmla="*/ 445 w 399"/>
                <a:gd name="T49" fmla="*/ 374 h 414"/>
                <a:gd name="T50" fmla="*/ 449 w 399"/>
                <a:gd name="T51" fmla="*/ 367 h 414"/>
                <a:gd name="T52" fmla="*/ 451 w 399"/>
                <a:gd name="T53" fmla="*/ 355 h 414"/>
                <a:gd name="T54" fmla="*/ 461 w 399"/>
                <a:gd name="T55" fmla="*/ 346 h 414"/>
                <a:gd name="T56" fmla="*/ 460 w 399"/>
                <a:gd name="T57" fmla="*/ 341 h 414"/>
                <a:gd name="T58" fmla="*/ 413 w 399"/>
                <a:gd name="T59" fmla="*/ 319 h 414"/>
                <a:gd name="T60" fmla="*/ 393 w 399"/>
                <a:gd name="T61" fmla="*/ 320 h 414"/>
                <a:gd name="T62" fmla="*/ 382 w 399"/>
                <a:gd name="T63" fmla="*/ 305 h 414"/>
                <a:gd name="T64" fmla="*/ 371 w 399"/>
                <a:gd name="T65" fmla="*/ 271 h 414"/>
                <a:gd name="T66" fmla="*/ 346 w 399"/>
                <a:gd name="T67" fmla="*/ 258 h 414"/>
                <a:gd name="T68" fmla="*/ 353 w 399"/>
                <a:gd name="T69" fmla="*/ 248 h 414"/>
                <a:gd name="T70" fmla="*/ 344 w 399"/>
                <a:gd name="T71" fmla="*/ 243 h 414"/>
                <a:gd name="T72" fmla="*/ 353 w 399"/>
                <a:gd name="T73" fmla="*/ 224 h 414"/>
                <a:gd name="T74" fmla="*/ 339 w 399"/>
                <a:gd name="T75" fmla="*/ 214 h 414"/>
                <a:gd name="T76" fmla="*/ 334 w 399"/>
                <a:gd name="T77" fmla="*/ 211 h 414"/>
                <a:gd name="T78" fmla="*/ 331 w 399"/>
                <a:gd name="T79" fmla="*/ 211 h 414"/>
                <a:gd name="T80" fmla="*/ 331 w 399"/>
                <a:gd name="T81" fmla="*/ 214 h 414"/>
                <a:gd name="T82" fmla="*/ 327 w 399"/>
                <a:gd name="T83" fmla="*/ 210 h 414"/>
                <a:gd name="T84" fmla="*/ 297 w 399"/>
                <a:gd name="T85" fmla="*/ 198 h 414"/>
                <a:gd name="T86" fmla="*/ 288 w 399"/>
                <a:gd name="T87" fmla="*/ 173 h 414"/>
                <a:gd name="T88" fmla="*/ 256 w 399"/>
                <a:gd name="T89" fmla="*/ 145 h 414"/>
                <a:gd name="T90" fmla="*/ 236 w 399"/>
                <a:gd name="T91" fmla="*/ 144 h 414"/>
                <a:gd name="T92" fmla="*/ 242 w 399"/>
                <a:gd name="T93" fmla="*/ 155 h 414"/>
                <a:gd name="T94" fmla="*/ 204 w 399"/>
                <a:gd name="T95" fmla="*/ 122 h 414"/>
                <a:gd name="T96" fmla="*/ 192 w 399"/>
                <a:gd name="T97" fmla="*/ 101 h 414"/>
                <a:gd name="T98" fmla="*/ 160 w 399"/>
                <a:gd name="T99" fmla="*/ 78 h 414"/>
                <a:gd name="T100" fmla="*/ 136 w 399"/>
                <a:gd name="T101" fmla="*/ 42 h 414"/>
                <a:gd name="T102" fmla="*/ 128 w 399"/>
                <a:gd name="T103" fmla="*/ 27 h 414"/>
                <a:gd name="T104" fmla="*/ 95 w 399"/>
                <a:gd name="T105" fmla="*/ 16 h 414"/>
                <a:gd name="T106" fmla="*/ 51 w 399"/>
                <a:gd name="T107" fmla="*/ 15 h 41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99"/>
                <a:gd name="T163" fmla="*/ 0 h 414"/>
                <a:gd name="T164" fmla="*/ 399 w 399"/>
                <a:gd name="T165" fmla="*/ 414 h 41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99" h="414">
                  <a:moveTo>
                    <a:pt x="44" y="13"/>
                  </a:moveTo>
                  <a:lnTo>
                    <a:pt x="34" y="7"/>
                  </a:lnTo>
                  <a:lnTo>
                    <a:pt x="23" y="1"/>
                  </a:lnTo>
                  <a:lnTo>
                    <a:pt x="12" y="0"/>
                  </a:lnTo>
                  <a:lnTo>
                    <a:pt x="3" y="3"/>
                  </a:lnTo>
                  <a:lnTo>
                    <a:pt x="1" y="6"/>
                  </a:lnTo>
                  <a:lnTo>
                    <a:pt x="0" y="8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4" y="15"/>
                  </a:lnTo>
                  <a:lnTo>
                    <a:pt x="5" y="18"/>
                  </a:lnTo>
                  <a:lnTo>
                    <a:pt x="15" y="29"/>
                  </a:lnTo>
                  <a:lnTo>
                    <a:pt x="24" y="41"/>
                  </a:lnTo>
                  <a:lnTo>
                    <a:pt x="35" y="50"/>
                  </a:lnTo>
                  <a:lnTo>
                    <a:pt x="54" y="65"/>
                  </a:lnTo>
                  <a:lnTo>
                    <a:pt x="71" y="82"/>
                  </a:lnTo>
                  <a:lnTo>
                    <a:pt x="84" y="101"/>
                  </a:lnTo>
                  <a:lnTo>
                    <a:pt x="97" y="120"/>
                  </a:lnTo>
                  <a:lnTo>
                    <a:pt x="111" y="125"/>
                  </a:lnTo>
                  <a:lnTo>
                    <a:pt x="122" y="133"/>
                  </a:lnTo>
                  <a:lnTo>
                    <a:pt x="129" y="144"/>
                  </a:lnTo>
                  <a:lnTo>
                    <a:pt x="135" y="157"/>
                  </a:lnTo>
                  <a:lnTo>
                    <a:pt x="140" y="171"/>
                  </a:lnTo>
                  <a:lnTo>
                    <a:pt x="142" y="185"/>
                  </a:lnTo>
                  <a:lnTo>
                    <a:pt x="142" y="186"/>
                  </a:lnTo>
                  <a:lnTo>
                    <a:pt x="143" y="187"/>
                  </a:lnTo>
                  <a:lnTo>
                    <a:pt x="145" y="190"/>
                  </a:lnTo>
                  <a:lnTo>
                    <a:pt x="147" y="191"/>
                  </a:lnTo>
                  <a:lnTo>
                    <a:pt x="148" y="191"/>
                  </a:lnTo>
                  <a:lnTo>
                    <a:pt x="160" y="195"/>
                  </a:lnTo>
                  <a:lnTo>
                    <a:pt x="170" y="202"/>
                  </a:lnTo>
                  <a:lnTo>
                    <a:pt x="178" y="212"/>
                  </a:lnTo>
                  <a:lnTo>
                    <a:pt x="184" y="222"/>
                  </a:lnTo>
                  <a:lnTo>
                    <a:pt x="190" y="233"/>
                  </a:lnTo>
                  <a:lnTo>
                    <a:pt x="198" y="248"/>
                  </a:lnTo>
                  <a:lnTo>
                    <a:pt x="205" y="263"/>
                  </a:lnTo>
                  <a:lnTo>
                    <a:pt x="206" y="264"/>
                  </a:lnTo>
                  <a:lnTo>
                    <a:pt x="206" y="268"/>
                  </a:lnTo>
                  <a:lnTo>
                    <a:pt x="206" y="271"/>
                  </a:lnTo>
                  <a:lnTo>
                    <a:pt x="206" y="273"/>
                  </a:lnTo>
                  <a:lnTo>
                    <a:pt x="206" y="277"/>
                  </a:lnTo>
                  <a:lnTo>
                    <a:pt x="208" y="280"/>
                  </a:lnTo>
                  <a:lnTo>
                    <a:pt x="211" y="284"/>
                  </a:lnTo>
                  <a:lnTo>
                    <a:pt x="213" y="286"/>
                  </a:lnTo>
                  <a:lnTo>
                    <a:pt x="217" y="289"/>
                  </a:lnTo>
                  <a:lnTo>
                    <a:pt x="220" y="292"/>
                  </a:lnTo>
                  <a:lnTo>
                    <a:pt x="224" y="296"/>
                  </a:lnTo>
                  <a:lnTo>
                    <a:pt x="224" y="297"/>
                  </a:lnTo>
                  <a:lnTo>
                    <a:pt x="224" y="299"/>
                  </a:lnTo>
                  <a:lnTo>
                    <a:pt x="224" y="302"/>
                  </a:lnTo>
                  <a:lnTo>
                    <a:pt x="225" y="304"/>
                  </a:lnTo>
                  <a:lnTo>
                    <a:pt x="235" y="316"/>
                  </a:lnTo>
                  <a:lnTo>
                    <a:pt x="246" y="327"/>
                  </a:lnTo>
                  <a:lnTo>
                    <a:pt x="258" y="337"/>
                  </a:lnTo>
                  <a:lnTo>
                    <a:pt x="270" y="346"/>
                  </a:lnTo>
                  <a:lnTo>
                    <a:pt x="275" y="351"/>
                  </a:lnTo>
                  <a:lnTo>
                    <a:pt x="278" y="357"/>
                  </a:lnTo>
                  <a:lnTo>
                    <a:pt x="283" y="362"/>
                  </a:lnTo>
                  <a:lnTo>
                    <a:pt x="288" y="364"/>
                  </a:lnTo>
                  <a:lnTo>
                    <a:pt x="293" y="368"/>
                  </a:lnTo>
                  <a:lnTo>
                    <a:pt x="299" y="370"/>
                  </a:lnTo>
                  <a:lnTo>
                    <a:pt x="307" y="375"/>
                  </a:lnTo>
                  <a:lnTo>
                    <a:pt x="313" y="382"/>
                  </a:lnTo>
                  <a:lnTo>
                    <a:pt x="318" y="391"/>
                  </a:lnTo>
                  <a:lnTo>
                    <a:pt x="324" y="399"/>
                  </a:lnTo>
                  <a:lnTo>
                    <a:pt x="331" y="406"/>
                  </a:lnTo>
                  <a:lnTo>
                    <a:pt x="331" y="403"/>
                  </a:lnTo>
                  <a:lnTo>
                    <a:pt x="331" y="400"/>
                  </a:lnTo>
                  <a:lnTo>
                    <a:pt x="332" y="398"/>
                  </a:lnTo>
                  <a:lnTo>
                    <a:pt x="334" y="396"/>
                  </a:lnTo>
                  <a:lnTo>
                    <a:pt x="336" y="392"/>
                  </a:lnTo>
                  <a:lnTo>
                    <a:pt x="344" y="397"/>
                  </a:lnTo>
                  <a:lnTo>
                    <a:pt x="352" y="396"/>
                  </a:lnTo>
                  <a:lnTo>
                    <a:pt x="356" y="387"/>
                  </a:lnTo>
                  <a:lnTo>
                    <a:pt x="364" y="394"/>
                  </a:lnTo>
                  <a:lnTo>
                    <a:pt x="370" y="403"/>
                  </a:lnTo>
                  <a:lnTo>
                    <a:pt x="373" y="412"/>
                  </a:lnTo>
                  <a:lnTo>
                    <a:pt x="374" y="414"/>
                  </a:lnTo>
                  <a:lnTo>
                    <a:pt x="376" y="414"/>
                  </a:lnTo>
                  <a:lnTo>
                    <a:pt x="378" y="414"/>
                  </a:lnTo>
                  <a:lnTo>
                    <a:pt x="379" y="414"/>
                  </a:lnTo>
                  <a:lnTo>
                    <a:pt x="378" y="396"/>
                  </a:lnTo>
                  <a:lnTo>
                    <a:pt x="382" y="378"/>
                  </a:lnTo>
                  <a:lnTo>
                    <a:pt x="380" y="370"/>
                  </a:lnTo>
                  <a:lnTo>
                    <a:pt x="378" y="362"/>
                  </a:lnTo>
                  <a:lnTo>
                    <a:pt x="378" y="352"/>
                  </a:lnTo>
                  <a:lnTo>
                    <a:pt x="379" y="350"/>
                  </a:lnTo>
                  <a:lnTo>
                    <a:pt x="380" y="348"/>
                  </a:lnTo>
                  <a:lnTo>
                    <a:pt x="382" y="345"/>
                  </a:lnTo>
                  <a:lnTo>
                    <a:pt x="384" y="343"/>
                  </a:lnTo>
                  <a:lnTo>
                    <a:pt x="384" y="339"/>
                  </a:lnTo>
                  <a:lnTo>
                    <a:pt x="384" y="337"/>
                  </a:lnTo>
                  <a:lnTo>
                    <a:pt x="383" y="334"/>
                  </a:lnTo>
                  <a:lnTo>
                    <a:pt x="380" y="332"/>
                  </a:lnTo>
                  <a:lnTo>
                    <a:pt x="378" y="328"/>
                  </a:lnTo>
                  <a:lnTo>
                    <a:pt x="378" y="326"/>
                  </a:lnTo>
                  <a:lnTo>
                    <a:pt x="378" y="323"/>
                  </a:lnTo>
                  <a:lnTo>
                    <a:pt x="378" y="321"/>
                  </a:lnTo>
                  <a:lnTo>
                    <a:pt x="379" y="320"/>
                  </a:lnTo>
                  <a:lnTo>
                    <a:pt x="380" y="319"/>
                  </a:lnTo>
                  <a:lnTo>
                    <a:pt x="383" y="319"/>
                  </a:lnTo>
                  <a:lnTo>
                    <a:pt x="384" y="319"/>
                  </a:lnTo>
                  <a:lnTo>
                    <a:pt x="384" y="315"/>
                  </a:lnTo>
                  <a:lnTo>
                    <a:pt x="384" y="313"/>
                  </a:lnTo>
                  <a:lnTo>
                    <a:pt x="384" y="309"/>
                  </a:lnTo>
                  <a:lnTo>
                    <a:pt x="383" y="307"/>
                  </a:lnTo>
                  <a:lnTo>
                    <a:pt x="384" y="304"/>
                  </a:lnTo>
                  <a:lnTo>
                    <a:pt x="385" y="303"/>
                  </a:lnTo>
                  <a:lnTo>
                    <a:pt x="389" y="301"/>
                  </a:lnTo>
                  <a:lnTo>
                    <a:pt x="390" y="299"/>
                  </a:lnTo>
                  <a:lnTo>
                    <a:pt x="393" y="297"/>
                  </a:lnTo>
                  <a:lnTo>
                    <a:pt x="394" y="295"/>
                  </a:lnTo>
                  <a:lnTo>
                    <a:pt x="396" y="292"/>
                  </a:lnTo>
                  <a:lnTo>
                    <a:pt x="399" y="290"/>
                  </a:lnTo>
                  <a:lnTo>
                    <a:pt x="395" y="290"/>
                  </a:lnTo>
                  <a:lnTo>
                    <a:pt x="393" y="291"/>
                  </a:lnTo>
                  <a:lnTo>
                    <a:pt x="389" y="290"/>
                  </a:lnTo>
                  <a:lnTo>
                    <a:pt x="376" y="281"/>
                  </a:lnTo>
                  <a:lnTo>
                    <a:pt x="361" y="273"/>
                  </a:lnTo>
                  <a:lnTo>
                    <a:pt x="353" y="272"/>
                  </a:lnTo>
                  <a:lnTo>
                    <a:pt x="344" y="277"/>
                  </a:lnTo>
                  <a:lnTo>
                    <a:pt x="338" y="284"/>
                  </a:lnTo>
                  <a:lnTo>
                    <a:pt x="336" y="279"/>
                  </a:lnTo>
                  <a:lnTo>
                    <a:pt x="336" y="273"/>
                  </a:lnTo>
                  <a:lnTo>
                    <a:pt x="336" y="268"/>
                  </a:lnTo>
                  <a:lnTo>
                    <a:pt x="335" y="263"/>
                  </a:lnTo>
                  <a:lnTo>
                    <a:pt x="332" y="261"/>
                  </a:lnTo>
                  <a:lnTo>
                    <a:pt x="326" y="260"/>
                  </a:lnTo>
                  <a:lnTo>
                    <a:pt x="329" y="249"/>
                  </a:lnTo>
                  <a:lnTo>
                    <a:pt x="328" y="238"/>
                  </a:lnTo>
                  <a:lnTo>
                    <a:pt x="326" y="227"/>
                  </a:lnTo>
                  <a:lnTo>
                    <a:pt x="317" y="231"/>
                  </a:lnTo>
                  <a:lnTo>
                    <a:pt x="307" y="230"/>
                  </a:lnTo>
                  <a:lnTo>
                    <a:pt x="299" y="225"/>
                  </a:lnTo>
                  <a:lnTo>
                    <a:pt x="296" y="222"/>
                  </a:lnTo>
                  <a:lnTo>
                    <a:pt x="296" y="220"/>
                  </a:lnTo>
                  <a:lnTo>
                    <a:pt x="296" y="218"/>
                  </a:lnTo>
                  <a:lnTo>
                    <a:pt x="297" y="216"/>
                  </a:lnTo>
                  <a:lnTo>
                    <a:pt x="300" y="214"/>
                  </a:lnTo>
                  <a:lnTo>
                    <a:pt x="302" y="212"/>
                  </a:lnTo>
                  <a:lnTo>
                    <a:pt x="305" y="209"/>
                  </a:lnTo>
                  <a:lnTo>
                    <a:pt x="306" y="207"/>
                  </a:lnTo>
                  <a:lnTo>
                    <a:pt x="300" y="207"/>
                  </a:lnTo>
                  <a:lnTo>
                    <a:pt x="294" y="207"/>
                  </a:lnTo>
                  <a:lnTo>
                    <a:pt x="299" y="202"/>
                  </a:lnTo>
                  <a:lnTo>
                    <a:pt x="302" y="198"/>
                  </a:lnTo>
                  <a:lnTo>
                    <a:pt x="306" y="192"/>
                  </a:lnTo>
                  <a:lnTo>
                    <a:pt x="302" y="191"/>
                  </a:lnTo>
                  <a:lnTo>
                    <a:pt x="299" y="189"/>
                  </a:lnTo>
                  <a:lnTo>
                    <a:pt x="295" y="187"/>
                  </a:lnTo>
                  <a:lnTo>
                    <a:pt x="293" y="185"/>
                  </a:lnTo>
                  <a:lnTo>
                    <a:pt x="290" y="183"/>
                  </a:lnTo>
                  <a:lnTo>
                    <a:pt x="289" y="179"/>
                  </a:lnTo>
                  <a:lnTo>
                    <a:pt x="287" y="179"/>
                  </a:lnTo>
                  <a:lnTo>
                    <a:pt x="285" y="180"/>
                  </a:lnTo>
                  <a:lnTo>
                    <a:pt x="284" y="180"/>
                  </a:lnTo>
                  <a:lnTo>
                    <a:pt x="283" y="180"/>
                  </a:lnTo>
                  <a:lnTo>
                    <a:pt x="281" y="181"/>
                  </a:lnTo>
                  <a:lnTo>
                    <a:pt x="283" y="181"/>
                  </a:lnTo>
                  <a:lnTo>
                    <a:pt x="283" y="183"/>
                  </a:lnTo>
                  <a:lnTo>
                    <a:pt x="282" y="183"/>
                  </a:lnTo>
                  <a:lnTo>
                    <a:pt x="281" y="181"/>
                  </a:lnTo>
                  <a:lnTo>
                    <a:pt x="279" y="179"/>
                  </a:lnTo>
                  <a:lnTo>
                    <a:pt x="275" y="173"/>
                  </a:lnTo>
                  <a:lnTo>
                    <a:pt x="269" y="169"/>
                  </a:lnTo>
                  <a:lnTo>
                    <a:pt x="263" y="168"/>
                  </a:lnTo>
                  <a:lnTo>
                    <a:pt x="254" y="169"/>
                  </a:lnTo>
                  <a:lnTo>
                    <a:pt x="254" y="166"/>
                  </a:lnTo>
                  <a:lnTo>
                    <a:pt x="253" y="162"/>
                  </a:lnTo>
                  <a:lnTo>
                    <a:pt x="252" y="159"/>
                  </a:lnTo>
                  <a:lnTo>
                    <a:pt x="246" y="148"/>
                  </a:lnTo>
                  <a:lnTo>
                    <a:pt x="239" y="141"/>
                  </a:lnTo>
                  <a:lnTo>
                    <a:pt x="230" y="133"/>
                  </a:lnTo>
                  <a:lnTo>
                    <a:pt x="225" y="129"/>
                  </a:lnTo>
                  <a:lnTo>
                    <a:pt x="219" y="124"/>
                  </a:lnTo>
                  <a:lnTo>
                    <a:pt x="213" y="119"/>
                  </a:lnTo>
                  <a:lnTo>
                    <a:pt x="208" y="118"/>
                  </a:lnTo>
                  <a:lnTo>
                    <a:pt x="202" y="121"/>
                  </a:lnTo>
                  <a:lnTo>
                    <a:pt x="202" y="123"/>
                  </a:lnTo>
                  <a:lnTo>
                    <a:pt x="202" y="125"/>
                  </a:lnTo>
                  <a:lnTo>
                    <a:pt x="205" y="127"/>
                  </a:lnTo>
                  <a:lnTo>
                    <a:pt x="206" y="130"/>
                  </a:lnTo>
                  <a:lnTo>
                    <a:pt x="207" y="132"/>
                  </a:lnTo>
                  <a:lnTo>
                    <a:pt x="208" y="135"/>
                  </a:lnTo>
                  <a:lnTo>
                    <a:pt x="195" y="127"/>
                  </a:lnTo>
                  <a:lnTo>
                    <a:pt x="183" y="117"/>
                  </a:lnTo>
                  <a:lnTo>
                    <a:pt x="174" y="104"/>
                  </a:lnTo>
                  <a:lnTo>
                    <a:pt x="165" y="92"/>
                  </a:lnTo>
                  <a:lnTo>
                    <a:pt x="164" y="90"/>
                  </a:lnTo>
                  <a:lnTo>
                    <a:pt x="164" y="89"/>
                  </a:lnTo>
                  <a:lnTo>
                    <a:pt x="164" y="86"/>
                  </a:lnTo>
                  <a:lnTo>
                    <a:pt x="164" y="84"/>
                  </a:lnTo>
                  <a:lnTo>
                    <a:pt x="155" y="77"/>
                  </a:lnTo>
                  <a:lnTo>
                    <a:pt x="146" y="71"/>
                  </a:lnTo>
                  <a:lnTo>
                    <a:pt x="137" y="67"/>
                  </a:lnTo>
                  <a:lnTo>
                    <a:pt x="128" y="62"/>
                  </a:lnTo>
                  <a:lnTo>
                    <a:pt x="122" y="55"/>
                  </a:lnTo>
                  <a:lnTo>
                    <a:pt x="118" y="46"/>
                  </a:lnTo>
                  <a:lnTo>
                    <a:pt x="116" y="36"/>
                  </a:lnTo>
                  <a:lnTo>
                    <a:pt x="109" y="27"/>
                  </a:lnTo>
                  <a:lnTo>
                    <a:pt x="109" y="26"/>
                  </a:lnTo>
                  <a:lnTo>
                    <a:pt x="109" y="24"/>
                  </a:lnTo>
                  <a:lnTo>
                    <a:pt x="109" y="23"/>
                  </a:lnTo>
                  <a:lnTo>
                    <a:pt x="107" y="21"/>
                  </a:lnTo>
                  <a:lnTo>
                    <a:pt x="100" y="15"/>
                  </a:lnTo>
                  <a:lnTo>
                    <a:pt x="91" y="14"/>
                  </a:lnTo>
                  <a:lnTo>
                    <a:pt x="81" y="14"/>
                  </a:lnTo>
                  <a:lnTo>
                    <a:pt x="71" y="14"/>
                  </a:lnTo>
                  <a:lnTo>
                    <a:pt x="62" y="14"/>
                  </a:lnTo>
                  <a:lnTo>
                    <a:pt x="53" y="15"/>
                  </a:lnTo>
                  <a:lnTo>
                    <a:pt x="44" y="13"/>
                  </a:lnTo>
                  <a:close/>
                </a:path>
              </a:pathLst>
            </a:custGeom>
            <a:solidFill>
              <a:srgbClr val="87C1A1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37" name="Freeform 109"/>
            <p:cNvSpPr>
              <a:spLocks/>
            </p:cNvSpPr>
            <p:nvPr/>
          </p:nvSpPr>
          <p:spPr bwMode="gray">
            <a:xfrm>
              <a:off x="2678" y="3303"/>
              <a:ext cx="188" cy="229"/>
            </a:xfrm>
            <a:custGeom>
              <a:avLst/>
              <a:gdLst>
                <a:gd name="T0" fmla="*/ 187 w 161"/>
                <a:gd name="T1" fmla="*/ 215 h 195"/>
                <a:gd name="T2" fmla="*/ 187 w 161"/>
                <a:gd name="T3" fmla="*/ 222 h 195"/>
                <a:gd name="T4" fmla="*/ 184 w 161"/>
                <a:gd name="T5" fmla="*/ 228 h 195"/>
                <a:gd name="T6" fmla="*/ 180 w 161"/>
                <a:gd name="T7" fmla="*/ 229 h 195"/>
                <a:gd name="T8" fmla="*/ 176 w 161"/>
                <a:gd name="T9" fmla="*/ 227 h 195"/>
                <a:gd name="T10" fmla="*/ 174 w 161"/>
                <a:gd name="T11" fmla="*/ 221 h 195"/>
                <a:gd name="T12" fmla="*/ 172 w 161"/>
                <a:gd name="T13" fmla="*/ 218 h 195"/>
                <a:gd name="T14" fmla="*/ 167 w 161"/>
                <a:gd name="T15" fmla="*/ 216 h 195"/>
                <a:gd name="T16" fmla="*/ 162 w 161"/>
                <a:gd name="T17" fmla="*/ 221 h 195"/>
                <a:gd name="T18" fmla="*/ 155 w 161"/>
                <a:gd name="T19" fmla="*/ 223 h 195"/>
                <a:gd name="T20" fmla="*/ 149 w 161"/>
                <a:gd name="T21" fmla="*/ 225 h 195"/>
                <a:gd name="T22" fmla="*/ 128 w 161"/>
                <a:gd name="T23" fmla="*/ 213 h 195"/>
                <a:gd name="T24" fmla="*/ 90 w 161"/>
                <a:gd name="T25" fmla="*/ 191 h 195"/>
                <a:gd name="T26" fmla="*/ 57 w 161"/>
                <a:gd name="T27" fmla="*/ 164 h 195"/>
                <a:gd name="T28" fmla="*/ 53 w 161"/>
                <a:gd name="T29" fmla="*/ 156 h 195"/>
                <a:gd name="T30" fmla="*/ 48 w 161"/>
                <a:gd name="T31" fmla="*/ 144 h 195"/>
                <a:gd name="T32" fmla="*/ 33 w 161"/>
                <a:gd name="T33" fmla="*/ 124 h 195"/>
                <a:gd name="T34" fmla="*/ 22 w 161"/>
                <a:gd name="T35" fmla="*/ 102 h 195"/>
                <a:gd name="T36" fmla="*/ 21 w 161"/>
                <a:gd name="T37" fmla="*/ 80 h 195"/>
                <a:gd name="T38" fmla="*/ 14 w 161"/>
                <a:gd name="T39" fmla="*/ 63 h 195"/>
                <a:gd name="T40" fmla="*/ 7 w 161"/>
                <a:gd name="T41" fmla="*/ 55 h 195"/>
                <a:gd name="T42" fmla="*/ 8 w 161"/>
                <a:gd name="T43" fmla="*/ 41 h 195"/>
                <a:gd name="T44" fmla="*/ 7 w 161"/>
                <a:gd name="T45" fmla="*/ 28 h 195"/>
                <a:gd name="T46" fmla="*/ 4 w 161"/>
                <a:gd name="T47" fmla="*/ 21 h 195"/>
                <a:gd name="T48" fmla="*/ 0 w 161"/>
                <a:gd name="T49" fmla="*/ 14 h 195"/>
                <a:gd name="T50" fmla="*/ 4 w 161"/>
                <a:gd name="T51" fmla="*/ 9 h 195"/>
                <a:gd name="T52" fmla="*/ 5 w 161"/>
                <a:gd name="T53" fmla="*/ 5 h 195"/>
                <a:gd name="T54" fmla="*/ 7 w 161"/>
                <a:gd name="T55" fmla="*/ 0 h 195"/>
                <a:gd name="T56" fmla="*/ 12 w 161"/>
                <a:gd name="T57" fmla="*/ 0 h 195"/>
                <a:gd name="T58" fmla="*/ 28 w 161"/>
                <a:gd name="T59" fmla="*/ 7 h 195"/>
                <a:gd name="T60" fmla="*/ 40 w 161"/>
                <a:gd name="T61" fmla="*/ 18 h 195"/>
                <a:gd name="T62" fmla="*/ 36 w 161"/>
                <a:gd name="T63" fmla="*/ 34 h 195"/>
                <a:gd name="T64" fmla="*/ 42 w 161"/>
                <a:gd name="T65" fmla="*/ 39 h 195"/>
                <a:gd name="T66" fmla="*/ 48 w 161"/>
                <a:gd name="T67" fmla="*/ 42 h 195"/>
                <a:gd name="T68" fmla="*/ 50 w 161"/>
                <a:gd name="T69" fmla="*/ 41 h 195"/>
                <a:gd name="T70" fmla="*/ 54 w 161"/>
                <a:gd name="T71" fmla="*/ 38 h 195"/>
                <a:gd name="T72" fmla="*/ 55 w 161"/>
                <a:gd name="T73" fmla="*/ 33 h 195"/>
                <a:gd name="T74" fmla="*/ 57 w 161"/>
                <a:gd name="T75" fmla="*/ 31 h 195"/>
                <a:gd name="T76" fmla="*/ 62 w 161"/>
                <a:gd name="T77" fmla="*/ 32 h 195"/>
                <a:gd name="T78" fmla="*/ 63 w 161"/>
                <a:gd name="T79" fmla="*/ 34 h 195"/>
                <a:gd name="T80" fmla="*/ 70 w 161"/>
                <a:gd name="T81" fmla="*/ 33 h 195"/>
                <a:gd name="T82" fmla="*/ 76 w 161"/>
                <a:gd name="T83" fmla="*/ 28 h 195"/>
                <a:gd name="T84" fmla="*/ 77 w 161"/>
                <a:gd name="T85" fmla="*/ 21 h 195"/>
                <a:gd name="T86" fmla="*/ 96 w 161"/>
                <a:gd name="T87" fmla="*/ 27 h 195"/>
                <a:gd name="T88" fmla="*/ 112 w 161"/>
                <a:gd name="T89" fmla="*/ 46 h 195"/>
                <a:gd name="T90" fmla="*/ 132 w 161"/>
                <a:gd name="T91" fmla="*/ 61 h 195"/>
                <a:gd name="T92" fmla="*/ 139 w 161"/>
                <a:gd name="T93" fmla="*/ 89 h 195"/>
                <a:gd name="T94" fmla="*/ 137 w 161"/>
                <a:gd name="T95" fmla="*/ 128 h 195"/>
                <a:gd name="T96" fmla="*/ 144 w 161"/>
                <a:gd name="T97" fmla="*/ 159 h 195"/>
                <a:gd name="T98" fmla="*/ 159 w 161"/>
                <a:gd name="T99" fmla="*/ 180 h 195"/>
                <a:gd name="T100" fmla="*/ 172 w 161"/>
                <a:gd name="T101" fmla="*/ 204 h 195"/>
                <a:gd name="T102" fmla="*/ 169 w 161"/>
                <a:gd name="T103" fmla="*/ 208 h 195"/>
                <a:gd name="T104" fmla="*/ 166 w 161"/>
                <a:gd name="T105" fmla="*/ 213 h 19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61"/>
                <a:gd name="T160" fmla="*/ 0 h 195"/>
                <a:gd name="T161" fmla="*/ 161 w 161"/>
                <a:gd name="T162" fmla="*/ 195 h 19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61" h="195">
                  <a:moveTo>
                    <a:pt x="159" y="181"/>
                  </a:moveTo>
                  <a:lnTo>
                    <a:pt x="160" y="183"/>
                  </a:lnTo>
                  <a:lnTo>
                    <a:pt x="161" y="187"/>
                  </a:lnTo>
                  <a:lnTo>
                    <a:pt x="160" y="189"/>
                  </a:lnTo>
                  <a:lnTo>
                    <a:pt x="159" y="192"/>
                  </a:lnTo>
                  <a:lnTo>
                    <a:pt x="158" y="194"/>
                  </a:lnTo>
                  <a:lnTo>
                    <a:pt x="155" y="195"/>
                  </a:lnTo>
                  <a:lnTo>
                    <a:pt x="154" y="195"/>
                  </a:lnTo>
                  <a:lnTo>
                    <a:pt x="152" y="194"/>
                  </a:lnTo>
                  <a:lnTo>
                    <a:pt x="151" y="193"/>
                  </a:lnTo>
                  <a:lnTo>
                    <a:pt x="149" y="190"/>
                  </a:lnTo>
                  <a:lnTo>
                    <a:pt x="149" y="188"/>
                  </a:lnTo>
                  <a:lnTo>
                    <a:pt x="148" y="187"/>
                  </a:lnTo>
                  <a:lnTo>
                    <a:pt x="147" y="186"/>
                  </a:lnTo>
                  <a:lnTo>
                    <a:pt x="145" y="184"/>
                  </a:lnTo>
                  <a:lnTo>
                    <a:pt x="143" y="184"/>
                  </a:lnTo>
                  <a:lnTo>
                    <a:pt x="141" y="186"/>
                  </a:lnTo>
                  <a:lnTo>
                    <a:pt x="139" y="188"/>
                  </a:lnTo>
                  <a:lnTo>
                    <a:pt x="135" y="189"/>
                  </a:lnTo>
                  <a:lnTo>
                    <a:pt x="133" y="190"/>
                  </a:lnTo>
                  <a:lnTo>
                    <a:pt x="130" y="192"/>
                  </a:lnTo>
                  <a:lnTo>
                    <a:pt x="128" y="192"/>
                  </a:lnTo>
                  <a:lnTo>
                    <a:pt x="125" y="190"/>
                  </a:lnTo>
                  <a:lnTo>
                    <a:pt x="110" y="181"/>
                  </a:lnTo>
                  <a:lnTo>
                    <a:pt x="93" y="171"/>
                  </a:lnTo>
                  <a:lnTo>
                    <a:pt x="77" y="163"/>
                  </a:lnTo>
                  <a:lnTo>
                    <a:pt x="62" y="153"/>
                  </a:lnTo>
                  <a:lnTo>
                    <a:pt x="49" y="140"/>
                  </a:lnTo>
                  <a:lnTo>
                    <a:pt x="47" y="136"/>
                  </a:lnTo>
                  <a:lnTo>
                    <a:pt x="45" y="133"/>
                  </a:lnTo>
                  <a:lnTo>
                    <a:pt x="43" y="128"/>
                  </a:lnTo>
                  <a:lnTo>
                    <a:pt x="41" y="123"/>
                  </a:lnTo>
                  <a:lnTo>
                    <a:pt x="36" y="115"/>
                  </a:lnTo>
                  <a:lnTo>
                    <a:pt x="28" y="106"/>
                  </a:lnTo>
                  <a:lnTo>
                    <a:pt x="22" y="97"/>
                  </a:lnTo>
                  <a:lnTo>
                    <a:pt x="19" y="87"/>
                  </a:lnTo>
                  <a:lnTo>
                    <a:pt x="19" y="77"/>
                  </a:lnTo>
                  <a:lnTo>
                    <a:pt x="18" y="68"/>
                  </a:lnTo>
                  <a:lnTo>
                    <a:pt x="15" y="58"/>
                  </a:lnTo>
                  <a:lnTo>
                    <a:pt x="12" y="54"/>
                  </a:lnTo>
                  <a:lnTo>
                    <a:pt x="9" y="51"/>
                  </a:lnTo>
                  <a:lnTo>
                    <a:pt x="6" y="47"/>
                  </a:lnTo>
                  <a:lnTo>
                    <a:pt x="6" y="41"/>
                  </a:lnTo>
                  <a:lnTo>
                    <a:pt x="7" y="35"/>
                  </a:lnTo>
                  <a:lnTo>
                    <a:pt x="7" y="28"/>
                  </a:lnTo>
                  <a:lnTo>
                    <a:pt x="6" y="24"/>
                  </a:lnTo>
                  <a:lnTo>
                    <a:pt x="4" y="22"/>
                  </a:lnTo>
                  <a:lnTo>
                    <a:pt x="3" y="18"/>
                  </a:lnTo>
                  <a:lnTo>
                    <a:pt x="1" y="16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8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7" y="3"/>
                  </a:lnTo>
                  <a:lnTo>
                    <a:pt x="24" y="6"/>
                  </a:lnTo>
                  <a:lnTo>
                    <a:pt x="30" y="10"/>
                  </a:lnTo>
                  <a:lnTo>
                    <a:pt x="34" y="15"/>
                  </a:lnTo>
                  <a:lnTo>
                    <a:pt x="35" y="22"/>
                  </a:lnTo>
                  <a:lnTo>
                    <a:pt x="31" y="29"/>
                  </a:lnTo>
                  <a:lnTo>
                    <a:pt x="34" y="32"/>
                  </a:lnTo>
                  <a:lnTo>
                    <a:pt x="36" y="33"/>
                  </a:lnTo>
                  <a:lnTo>
                    <a:pt x="39" y="35"/>
                  </a:lnTo>
                  <a:lnTo>
                    <a:pt x="41" y="36"/>
                  </a:lnTo>
                  <a:lnTo>
                    <a:pt x="42" y="36"/>
                  </a:lnTo>
                  <a:lnTo>
                    <a:pt x="43" y="35"/>
                  </a:lnTo>
                  <a:lnTo>
                    <a:pt x="45" y="34"/>
                  </a:lnTo>
                  <a:lnTo>
                    <a:pt x="46" y="32"/>
                  </a:lnTo>
                  <a:lnTo>
                    <a:pt x="46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9" y="26"/>
                  </a:lnTo>
                  <a:lnTo>
                    <a:pt x="52" y="26"/>
                  </a:lnTo>
                  <a:lnTo>
                    <a:pt x="53" y="27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8" y="29"/>
                  </a:lnTo>
                  <a:lnTo>
                    <a:pt x="60" y="28"/>
                  </a:lnTo>
                  <a:lnTo>
                    <a:pt x="63" y="27"/>
                  </a:lnTo>
                  <a:lnTo>
                    <a:pt x="65" y="24"/>
                  </a:lnTo>
                  <a:lnTo>
                    <a:pt x="66" y="22"/>
                  </a:lnTo>
                  <a:lnTo>
                    <a:pt x="66" y="18"/>
                  </a:lnTo>
                  <a:lnTo>
                    <a:pt x="75" y="20"/>
                  </a:lnTo>
                  <a:lnTo>
                    <a:pt x="82" y="23"/>
                  </a:lnTo>
                  <a:lnTo>
                    <a:pt x="88" y="32"/>
                  </a:lnTo>
                  <a:lnTo>
                    <a:pt x="96" y="39"/>
                  </a:lnTo>
                  <a:lnTo>
                    <a:pt x="105" y="45"/>
                  </a:lnTo>
                  <a:lnTo>
                    <a:pt x="113" y="52"/>
                  </a:lnTo>
                  <a:lnTo>
                    <a:pt x="118" y="60"/>
                  </a:lnTo>
                  <a:lnTo>
                    <a:pt x="119" y="76"/>
                  </a:lnTo>
                  <a:lnTo>
                    <a:pt x="118" y="92"/>
                  </a:lnTo>
                  <a:lnTo>
                    <a:pt x="117" y="109"/>
                  </a:lnTo>
                  <a:lnTo>
                    <a:pt x="118" y="124"/>
                  </a:lnTo>
                  <a:lnTo>
                    <a:pt x="123" y="135"/>
                  </a:lnTo>
                  <a:lnTo>
                    <a:pt x="129" y="145"/>
                  </a:lnTo>
                  <a:lnTo>
                    <a:pt x="136" y="153"/>
                  </a:lnTo>
                  <a:lnTo>
                    <a:pt x="143" y="163"/>
                  </a:lnTo>
                  <a:lnTo>
                    <a:pt x="147" y="174"/>
                  </a:lnTo>
                  <a:lnTo>
                    <a:pt x="146" y="176"/>
                  </a:lnTo>
                  <a:lnTo>
                    <a:pt x="145" y="177"/>
                  </a:lnTo>
                  <a:lnTo>
                    <a:pt x="143" y="178"/>
                  </a:lnTo>
                  <a:lnTo>
                    <a:pt x="142" y="181"/>
                  </a:lnTo>
                  <a:lnTo>
                    <a:pt x="159" y="181"/>
                  </a:lnTo>
                  <a:close/>
                </a:path>
              </a:pathLst>
            </a:custGeom>
            <a:solidFill>
              <a:srgbClr val="87C1A1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38" name="Freeform 110"/>
            <p:cNvSpPr>
              <a:spLocks/>
            </p:cNvSpPr>
            <p:nvPr/>
          </p:nvSpPr>
          <p:spPr bwMode="gray">
            <a:xfrm>
              <a:off x="2769" y="2593"/>
              <a:ext cx="302" cy="634"/>
            </a:xfrm>
            <a:custGeom>
              <a:avLst/>
              <a:gdLst>
                <a:gd name="T0" fmla="*/ 30 w 258"/>
                <a:gd name="T1" fmla="*/ 71 h 542"/>
                <a:gd name="T2" fmla="*/ 33 w 258"/>
                <a:gd name="T3" fmla="*/ 95 h 542"/>
                <a:gd name="T4" fmla="*/ 94 w 258"/>
                <a:gd name="T5" fmla="*/ 118 h 542"/>
                <a:gd name="T6" fmla="*/ 115 w 258"/>
                <a:gd name="T7" fmla="*/ 142 h 542"/>
                <a:gd name="T8" fmla="*/ 103 w 258"/>
                <a:gd name="T9" fmla="*/ 164 h 542"/>
                <a:gd name="T10" fmla="*/ 82 w 258"/>
                <a:gd name="T11" fmla="*/ 164 h 542"/>
                <a:gd name="T12" fmla="*/ 118 w 258"/>
                <a:gd name="T13" fmla="*/ 200 h 542"/>
                <a:gd name="T14" fmla="*/ 132 w 258"/>
                <a:gd name="T15" fmla="*/ 223 h 542"/>
                <a:gd name="T16" fmla="*/ 166 w 258"/>
                <a:gd name="T17" fmla="*/ 268 h 542"/>
                <a:gd name="T18" fmla="*/ 172 w 258"/>
                <a:gd name="T19" fmla="*/ 278 h 542"/>
                <a:gd name="T20" fmla="*/ 215 w 258"/>
                <a:gd name="T21" fmla="*/ 319 h 542"/>
                <a:gd name="T22" fmla="*/ 208 w 258"/>
                <a:gd name="T23" fmla="*/ 325 h 542"/>
                <a:gd name="T24" fmla="*/ 221 w 258"/>
                <a:gd name="T25" fmla="*/ 371 h 542"/>
                <a:gd name="T26" fmla="*/ 214 w 258"/>
                <a:gd name="T27" fmla="*/ 397 h 542"/>
                <a:gd name="T28" fmla="*/ 218 w 258"/>
                <a:gd name="T29" fmla="*/ 412 h 542"/>
                <a:gd name="T30" fmla="*/ 211 w 258"/>
                <a:gd name="T31" fmla="*/ 474 h 542"/>
                <a:gd name="T32" fmla="*/ 194 w 258"/>
                <a:gd name="T33" fmla="*/ 487 h 542"/>
                <a:gd name="T34" fmla="*/ 176 w 258"/>
                <a:gd name="T35" fmla="*/ 499 h 542"/>
                <a:gd name="T36" fmla="*/ 156 w 258"/>
                <a:gd name="T37" fmla="*/ 522 h 542"/>
                <a:gd name="T38" fmla="*/ 152 w 258"/>
                <a:gd name="T39" fmla="*/ 535 h 542"/>
                <a:gd name="T40" fmla="*/ 139 w 258"/>
                <a:gd name="T41" fmla="*/ 533 h 542"/>
                <a:gd name="T42" fmla="*/ 110 w 258"/>
                <a:gd name="T43" fmla="*/ 544 h 542"/>
                <a:gd name="T44" fmla="*/ 107 w 258"/>
                <a:gd name="T45" fmla="*/ 563 h 542"/>
                <a:gd name="T46" fmla="*/ 116 w 258"/>
                <a:gd name="T47" fmla="*/ 578 h 542"/>
                <a:gd name="T48" fmla="*/ 118 w 258"/>
                <a:gd name="T49" fmla="*/ 633 h 542"/>
                <a:gd name="T50" fmla="*/ 159 w 258"/>
                <a:gd name="T51" fmla="*/ 605 h 542"/>
                <a:gd name="T52" fmla="*/ 157 w 258"/>
                <a:gd name="T53" fmla="*/ 577 h 542"/>
                <a:gd name="T54" fmla="*/ 170 w 258"/>
                <a:gd name="T55" fmla="*/ 591 h 542"/>
                <a:gd name="T56" fmla="*/ 172 w 258"/>
                <a:gd name="T57" fmla="*/ 568 h 542"/>
                <a:gd name="T58" fmla="*/ 190 w 258"/>
                <a:gd name="T59" fmla="*/ 567 h 542"/>
                <a:gd name="T60" fmla="*/ 194 w 258"/>
                <a:gd name="T61" fmla="*/ 553 h 542"/>
                <a:gd name="T62" fmla="*/ 232 w 258"/>
                <a:gd name="T63" fmla="*/ 546 h 542"/>
                <a:gd name="T64" fmla="*/ 261 w 258"/>
                <a:gd name="T65" fmla="*/ 528 h 542"/>
                <a:gd name="T66" fmla="*/ 281 w 258"/>
                <a:gd name="T67" fmla="*/ 519 h 542"/>
                <a:gd name="T68" fmla="*/ 287 w 258"/>
                <a:gd name="T69" fmla="*/ 503 h 542"/>
                <a:gd name="T70" fmla="*/ 294 w 258"/>
                <a:gd name="T71" fmla="*/ 456 h 542"/>
                <a:gd name="T72" fmla="*/ 298 w 258"/>
                <a:gd name="T73" fmla="*/ 453 h 542"/>
                <a:gd name="T74" fmla="*/ 263 w 258"/>
                <a:gd name="T75" fmla="*/ 330 h 542"/>
                <a:gd name="T76" fmla="*/ 176 w 258"/>
                <a:gd name="T77" fmla="*/ 249 h 542"/>
                <a:gd name="T78" fmla="*/ 155 w 258"/>
                <a:gd name="T79" fmla="*/ 207 h 542"/>
                <a:gd name="T80" fmla="*/ 150 w 258"/>
                <a:gd name="T81" fmla="*/ 180 h 542"/>
                <a:gd name="T82" fmla="*/ 164 w 258"/>
                <a:gd name="T83" fmla="*/ 154 h 542"/>
                <a:gd name="T84" fmla="*/ 183 w 258"/>
                <a:gd name="T85" fmla="*/ 124 h 542"/>
                <a:gd name="T86" fmla="*/ 199 w 258"/>
                <a:gd name="T87" fmla="*/ 115 h 542"/>
                <a:gd name="T88" fmla="*/ 228 w 258"/>
                <a:gd name="T89" fmla="*/ 118 h 542"/>
                <a:gd name="T90" fmla="*/ 222 w 258"/>
                <a:gd name="T91" fmla="*/ 105 h 542"/>
                <a:gd name="T92" fmla="*/ 229 w 258"/>
                <a:gd name="T93" fmla="*/ 74 h 542"/>
                <a:gd name="T94" fmla="*/ 191 w 258"/>
                <a:gd name="T95" fmla="*/ 56 h 542"/>
                <a:gd name="T96" fmla="*/ 191 w 258"/>
                <a:gd name="T97" fmla="*/ 21 h 542"/>
                <a:gd name="T98" fmla="*/ 176 w 258"/>
                <a:gd name="T99" fmla="*/ 20 h 542"/>
                <a:gd name="T100" fmla="*/ 135 w 258"/>
                <a:gd name="T101" fmla="*/ 5 h 542"/>
                <a:gd name="T102" fmla="*/ 97 w 258"/>
                <a:gd name="T103" fmla="*/ 23 h 542"/>
                <a:gd name="T104" fmla="*/ 88 w 258"/>
                <a:gd name="T105" fmla="*/ 30 h 542"/>
                <a:gd name="T106" fmla="*/ 71 w 258"/>
                <a:gd name="T107" fmla="*/ 35 h 542"/>
                <a:gd name="T108" fmla="*/ 42 w 258"/>
                <a:gd name="T109" fmla="*/ 25 h 542"/>
                <a:gd name="T110" fmla="*/ 21 w 258"/>
                <a:gd name="T111" fmla="*/ 34 h 542"/>
                <a:gd name="T112" fmla="*/ 5 w 258"/>
                <a:gd name="T113" fmla="*/ 34 h 5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58"/>
                <a:gd name="T172" fmla="*/ 0 h 542"/>
                <a:gd name="T173" fmla="*/ 258 w 258"/>
                <a:gd name="T174" fmla="*/ 542 h 5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58" h="542">
                  <a:moveTo>
                    <a:pt x="0" y="39"/>
                  </a:moveTo>
                  <a:lnTo>
                    <a:pt x="9" y="48"/>
                  </a:lnTo>
                  <a:lnTo>
                    <a:pt x="16" y="59"/>
                  </a:lnTo>
                  <a:lnTo>
                    <a:pt x="17" y="60"/>
                  </a:lnTo>
                  <a:lnTo>
                    <a:pt x="18" y="61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6" y="61"/>
                  </a:lnTo>
                  <a:lnTo>
                    <a:pt x="28" y="61"/>
                  </a:lnTo>
                  <a:lnTo>
                    <a:pt x="30" y="61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2" y="66"/>
                  </a:lnTo>
                  <a:lnTo>
                    <a:pt x="30" y="71"/>
                  </a:lnTo>
                  <a:lnTo>
                    <a:pt x="28" y="77"/>
                  </a:lnTo>
                  <a:lnTo>
                    <a:pt x="28" y="81"/>
                  </a:lnTo>
                  <a:lnTo>
                    <a:pt x="30" y="85"/>
                  </a:lnTo>
                  <a:lnTo>
                    <a:pt x="40" y="90"/>
                  </a:lnTo>
                  <a:lnTo>
                    <a:pt x="52" y="90"/>
                  </a:lnTo>
                  <a:lnTo>
                    <a:pt x="64" y="89"/>
                  </a:lnTo>
                  <a:lnTo>
                    <a:pt x="75" y="90"/>
                  </a:lnTo>
                  <a:lnTo>
                    <a:pt x="79" y="92"/>
                  </a:lnTo>
                  <a:lnTo>
                    <a:pt x="80" y="96"/>
                  </a:lnTo>
                  <a:lnTo>
                    <a:pt x="80" y="101"/>
                  </a:lnTo>
                  <a:lnTo>
                    <a:pt x="80" y="106"/>
                  </a:lnTo>
                  <a:lnTo>
                    <a:pt x="83" y="109"/>
                  </a:lnTo>
                  <a:lnTo>
                    <a:pt x="86" y="112"/>
                  </a:lnTo>
                  <a:lnTo>
                    <a:pt x="89" y="113"/>
                  </a:lnTo>
                  <a:lnTo>
                    <a:pt x="93" y="115"/>
                  </a:lnTo>
                  <a:lnTo>
                    <a:pt x="95" y="116"/>
                  </a:lnTo>
                  <a:lnTo>
                    <a:pt x="98" y="120"/>
                  </a:lnTo>
                  <a:lnTo>
                    <a:pt x="98" y="121"/>
                  </a:lnTo>
                  <a:lnTo>
                    <a:pt x="98" y="124"/>
                  </a:lnTo>
                  <a:lnTo>
                    <a:pt x="97" y="126"/>
                  </a:lnTo>
                  <a:lnTo>
                    <a:pt x="95" y="128"/>
                  </a:lnTo>
                  <a:lnTo>
                    <a:pt x="95" y="131"/>
                  </a:lnTo>
                  <a:lnTo>
                    <a:pt x="94" y="133"/>
                  </a:lnTo>
                  <a:lnTo>
                    <a:pt x="93" y="137"/>
                  </a:lnTo>
                  <a:lnTo>
                    <a:pt x="91" y="138"/>
                  </a:lnTo>
                  <a:lnTo>
                    <a:pt x="88" y="140"/>
                  </a:lnTo>
                  <a:lnTo>
                    <a:pt x="85" y="142"/>
                  </a:lnTo>
                  <a:lnTo>
                    <a:pt x="81" y="143"/>
                  </a:lnTo>
                  <a:lnTo>
                    <a:pt x="77" y="144"/>
                  </a:lnTo>
                  <a:lnTo>
                    <a:pt x="77" y="143"/>
                  </a:lnTo>
                  <a:lnTo>
                    <a:pt x="77" y="142"/>
                  </a:lnTo>
                  <a:lnTo>
                    <a:pt x="75" y="140"/>
                  </a:lnTo>
                  <a:lnTo>
                    <a:pt x="73" y="140"/>
                  </a:lnTo>
                  <a:lnTo>
                    <a:pt x="70" y="140"/>
                  </a:lnTo>
                  <a:lnTo>
                    <a:pt x="68" y="140"/>
                  </a:lnTo>
                  <a:lnTo>
                    <a:pt x="65" y="142"/>
                  </a:lnTo>
                  <a:lnTo>
                    <a:pt x="68" y="151"/>
                  </a:lnTo>
                  <a:lnTo>
                    <a:pt x="75" y="158"/>
                  </a:lnTo>
                  <a:lnTo>
                    <a:pt x="82" y="163"/>
                  </a:lnTo>
                  <a:lnTo>
                    <a:pt x="92" y="168"/>
                  </a:lnTo>
                  <a:lnTo>
                    <a:pt x="101" y="171"/>
                  </a:lnTo>
                  <a:lnTo>
                    <a:pt x="100" y="173"/>
                  </a:lnTo>
                  <a:lnTo>
                    <a:pt x="101" y="177"/>
                  </a:lnTo>
                  <a:lnTo>
                    <a:pt x="104" y="179"/>
                  </a:lnTo>
                  <a:lnTo>
                    <a:pt x="105" y="181"/>
                  </a:lnTo>
                  <a:lnTo>
                    <a:pt x="106" y="184"/>
                  </a:lnTo>
                  <a:lnTo>
                    <a:pt x="109" y="186"/>
                  </a:lnTo>
                  <a:lnTo>
                    <a:pt x="111" y="189"/>
                  </a:lnTo>
                  <a:lnTo>
                    <a:pt x="113" y="191"/>
                  </a:lnTo>
                  <a:lnTo>
                    <a:pt x="116" y="193"/>
                  </a:lnTo>
                  <a:lnTo>
                    <a:pt x="118" y="196"/>
                  </a:lnTo>
                  <a:lnTo>
                    <a:pt x="127" y="208"/>
                  </a:lnTo>
                  <a:lnTo>
                    <a:pt x="136" y="217"/>
                  </a:lnTo>
                  <a:lnTo>
                    <a:pt x="145" y="228"/>
                  </a:lnTo>
                  <a:lnTo>
                    <a:pt x="144" y="228"/>
                  </a:lnTo>
                  <a:lnTo>
                    <a:pt x="142" y="229"/>
                  </a:lnTo>
                  <a:lnTo>
                    <a:pt x="142" y="231"/>
                  </a:lnTo>
                  <a:lnTo>
                    <a:pt x="144" y="232"/>
                  </a:lnTo>
                  <a:lnTo>
                    <a:pt x="142" y="233"/>
                  </a:lnTo>
                  <a:lnTo>
                    <a:pt x="145" y="234"/>
                  </a:lnTo>
                  <a:lnTo>
                    <a:pt x="147" y="234"/>
                  </a:lnTo>
                  <a:lnTo>
                    <a:pt x="150" y="236"/>
                  </a:lnTo>
                  <a:lnTo>
                    <a:pt x="152" y="238"/>
                  </a:lnTo>
                  <a:lnTo>
                    <a:pt x="147" y="238"/>
                  </a:lnTo>
                  <a:lnTo>
                    <a:pt x="142" y="238"/>
                  </a:lnTo>
                  <a:lnTo>
                    <a:pt x="154" y="246"/>
                  </a:lnTo>
                  <a:lnTo>
                    <a:pt x="166" y="256"/>
                  </a:lnTo>
                  <a:lnTo>
                    <a:pt x="180" y="264"/>
                  </a:lnTo>
                  <a:lnTo>
                    <a:pt x="181" y="266"/>
                  </a:lnTo>
                  <a:lnTo>
                    <a:pt x="182" y="268"/>
                  </a:lnTo>
                  <a:lnTo>
                    <a:pt x="183" y="270"/>
                  </a:lnTo>
                  <a:lnTo>
                    <a:pt x="184" y="273"/>
                  </a:lnTo>
                  <a:lnTo>
                    <a:pt x="187" y="274"/>
                  </a:lnTo>
                  <a:lnTo>
                    <a:pt x="186" y="274"/>
                  </a:lnTo>
                  <a:lnTo>
                    <a:pt x="184" y="273"/>
                  </a:lnTo>
                  <a:lnTo>
                    <a:pt x="183" y="273"/>
                  </a:lnTo>
                  <a:lnTo>
                    <a:pt x="182" y="272"/>
                  </a:lnTo>
                  <a:lnTo>
                    <a:pt x="180" y="273"/>
                  </a:lnTo>
                  <a:lnTo>
                    <a:pt x="178" y="275"/>
                  </a:lnTo>
                  <a:lnTo>
                    <a:pt x="178" y="278"/>
                  </a:lnTo>
                  <a:lnTo>
                    <a:pt x="178" y="280"/>
                  </a:lnTo>
                  <a:lnTo>
                    <a:pt x="180" y="282"/>
                  </a:lnTo>
                  <a:lnTo>
                    <a:pt x="181" y="284"/>
                  </a:lnTo>
                  <a:lnTo>
                    <a:pt x="189" y="291"/>
                  </a:lnTo>
                  <a:lnTo>
                    <a:pt x="194" y="300"/>
                  </a:lnTo>
                  <a:lnTo>
                    <a:pt x="193" y="311"/>
                  </a:lnTo>
                  <a:lnTo>
                    <a:pt x="192" y="315"/>
                  </a:lnTo>
                  <a:lnTo>
                    <a:pt x="189" y="317"/>
                  </a:lnTo>
                  <a:lnTo>
                    <a:pt x="186" y="322"/>
                  </a:lnTo>
                  <a:lnTo>
                    <a:pt x="187" y="323"/>
                  </a:lnTo>
                  <a:lnTo>
                    <a:pt x="188" y="326"/>
                  </a:lnTo>
                  <a:lnTo>
                    <a:pt x="188" y="328"/>
                  </a:lnTo>
                  <a:lnTo>
                    <a:pt x="188" y="332"/>
                  </a:lnTo>
                  <a:lnTo>
                    <a:pt x="187" y="335"/>
                  </a:lnTo>
                  <a:lnTo>
                    <a:pt x="186" y="337"/>
                  </a:lnTo>
                  <a:lnTo>
                    <a:pt x="183" y="339"/>
                  </a:lnTo>
                  <a:lnTo>
                    <a:pt x="181" y="340"/>
                  </a:lnTo>
                  <a:lnTo>
                    <a:pt x="180" y="341"/>
                  </a:lnTo>
                  <a:lnTo>
                    <a:pt x="180" y="344"/>
                  </a:lnTo>
                  <a:lnTo>
                    <a:pt x="180" y="345"/>
                  </a:lnTo>
                  <a:lnTo>
                    <a:pt x="181" y="346"/>
                  </a:lnTo>
                  <a:lnTo>
                    <a:pt x="183" y="349"/>
                  </a:lnTo>
                  <a:lnTo>
                    <a:pt x="184" y="350"/>
                  </a:lnTo>
                  <a:lnTo>
                    <a:pt x="186" y="352"/>
                  </a:lnTo>
                  <a:lnTo>
                    <a:pt x="186" y="353"/>
                  </a:lnTo>
                  <a:lnTo>
                    <a:pt x="187" y="364"/>
                  </a:lnTo>
                  <a:lnTo>
                    <a:pt x="189" y="375"/>
                  </a:lnTo>
                  <a:lnTo>
                    <a:pt x="190" y="386"/>
                  </a:lnTo>
                  <a:lnTo>
                    <a:pt x="189" y="396"/>
                  </a:lnTo>
                  <a:lnTo>
                    <a:pt x="182" y="404"/>
                  </a:lnTo>
                  <a:lnTo>
                    <a:pt x="181" y="405"/>
                  </a:lnTo>
                  <a:lnTo>
                    <a:pt x="180" y="405"/>
                  </a:lnTo>
                  <a:lnTo>
                    <a:pt x="177" y="405"/>
                  </a:lnTo>
                  <a:lnTo>
                    <a:pt x="176" y="405"/>
                  </a:lnTo>
                  <a:lnTo>
                    <a:pt x="174" y="406"/>
                  </a:lnTo>
                  <a:lnTo>
                    <a:pt x="172" y="409"/>
                  </a:lnTo>
                  <a:lnTo>
                    <a:pt x="171" y="411"/>
                  </a:lnTo>
                  <a:lnTo>
                    <a:pt x="170" y="414"/>
                  </a:lnTo>
                  <a:lnTo>
                    <a:pt x="169" y="415"/>
                  </a:lnTo>
                  <a:lnTo>
                    <a:pt x="166" y="416"/>
                  </a:lnTo>
                  <a:lnTo>
                    <a:pt x="160" y="417"/>
                  </a:lnTo>
                  <a:lnTo>
                    <a:pt x="156" y="418"/>
                  </a:lnTo>
                  <a:lnTo>
                    <a:pt x="151" y="422"/>
                  </a:lnTo>
                  <a:lnTo>
                    <a:pt x="150" y="422"/>
                  </a:lnTo>
                  <a:lnTo>
                    <a:pt x="150" y="424"/>
                  </a:lnTo>
                  <a:lnTo>
                    <a:pt x="150" y="426"/>
                  </a:lnTo>
                  <a:lnTo>
                    <a:pt x="150" y="427"/>
                  </a:lnTo>
                  <a:lnTo>
                    <a:pt x="144" y="429"/>
                  </a:lnTo>
                  <a:lnTo>
                    <a:pt x="138" y="430"/>
                  </a:lnTo>
                  <a:lnTo>
                    <a:pt x="133" y="430"/>
                  </a:lnTo>
                  <a:lnTo>
                    <a:pt x="128" y="432"/>
                  </a:lnTo>
                  <a:lnTo>
                    <a:pt x="127" y="435"/>
                  </a:lnTo>
                  <a:lnTo>
                    <a:pt x="129" y="441"/>
                  </a:lnTo>
                  <a:lnTo>
                    <a:pt x="130" y="444"/>
                  </a:lnTo>
                  <a:lnTo>
                    <a:pt x="133" y="446"/>
                  </a:lnTo>
                  <a:lnTo>
                    <a:pt x="136" y="447"/>
                  </a:lnTo>
                  <a:lnTo>
                    <a:pt x="139" y="450"/>
                  </a:lnTo>
                  <a:lnTo>
                    <a:pt x="141" y="452"/>
                  </a:lnTo>
                  <a:lnTo>
                    <a:pt x="144" y="454"/>
                  </a:lnTo>
                  <a:lnTo>
                    <a:pt x="146" y="458"/>
                  </a:lnTo>
                  <a:lnTo>
                    <a:pt x="138" y="458"/>
                  </a:lnTo>
                  <a:lnTo>
                    <a:pt x="129" y="458"/>
                  </a:lnTo>
                  <a:lnTo>
                    <a:pt x="130" y="457"/>
                  </a:lnTo>
                  <a:lnTo>
                    <a:pt x="129" y="457"/>
                  </a:lnTo>
                  <a:lnTo>
                    <a:pt x="129" y="456"/>
                  </a:lnTo>
                  <a:lnTo>
                    <a:pt x="128" y="456"/>
                  </a:lnTo>
                  <a:lnTo>
                    <a:pt x="127" y="456"/>
                  </a:lnTo>
                  <a:lnTo>
                    <a:pt x="127" y="454"/>
                  </a:lnTo>
                  <a:lnTo>
                    <a:pt x="127" y="453"/>
                  </a:lnTo>
                  <a:lnTo>
                    <a:pt x="123" y="454"/>
                  </a:lnTo>
                  <a:lnTo>
                    <a:pt x="119" y="456"/>
                  </a:lnTo>
                  <a:lnTo>
                    <a:pt x="115" y="458"/>
                  </a:lnTo>
                  <a:lnTo>
                    <a:pt x="109" y="457"/>
                  </a:lnTo>
                  <a:lnTo>
                    <a:pt x="101" y="456"/>
                  </a:lnTo>
                  <a:lnTo>
                    <a:pt x="94" y="458"/>
                  </a:lnTo>
                  <a:lnTo>
                    <a:pt x="97" y="461"/>
                  </a:lnTo>
                  <a:lnTo>
                    <a:pt x="97" y="462"/>
                  </a:lnTo>
                  <a:lnTo>
                    <a:pt x="97" y="464"/>
                  </a:lnTo>
                  <a:lnTo>
                    <a:pt x="94" y="465"/>
                  </a:lnTo>
                  <a:lnTo>
                    <a:pt x="91" y="467"/>
                  </a:lnTo>
                  <a:lnTo>
                    <a:pt x="88" y="470"/>
                  </a:lnTo>
                  <a:lnTo>
                    <a:pt x="85" y="473"/>
                  </a:lnTo>
                  <a:lnTo>
                    <a:pt x="82" y="476"/>
                  </a:lnTo>
                  <a:lnTo>
                    <a:pt x="81" y="477"/>
                  </a:lnTo>
                  <a:lnTo>
                    <a:pt x="85" y="477"/>
                  </a:lnTo>
                  <a:lnTo>
                    <a:pt x="88" y="479"/>
                  </a:lnTo>
                  <a:lnTo>
                    <a:pt x="91" y="481"/>
                  </a:lnTo>
                  <a:lnTo>
                    <a:pt x="94" y="482"/>
                  </a:lnTo>
                  <a:lnTo>
                    <a:pt x="97" y="483"/>
                  </a:lnTo>
                  <a:lnTo>
                    <a:pt x="99" y="486"/>
                  </a:lnTo>
                  <a:lnTo>
                    <a:pt x="103" y="488"/>
                  </a:lnTo>
                  <a:lnTo>
                    <a:pt x="104" y="489"/>
                  </a:lnTo>
                  <a:lnTo>
                    <a:pt x="103" y="491"/>
                  </a:lnTo>
                  <a:lnTo>
                    <a:pt x="101" y="492"/>
                  </a:lnTo>
                  <a:lnTo>
                    <a:pt x="99" y="494"/>
                  </a:lnTo>
                  <a:lnTo>
                    <a:pt x="97" y="495"/>
                  </a:lnTo>
                  <a:lnTo>
                    <a:pt x="95" y="498"/>
                  </a:lnTo>
                  <a:lnTo>
                    <a:pt x="94" y="500"/>
                  </a:lnTo>
                  <a:lnTo>
                    <a:pt x="92" y="521"/>
                  </a:lnTo>
                  <a:lnTo>
                    <a:pt x="89" y="542"/>
                  </a:lnTo>
                  <a:lnTo>
                    <a:pt x="93" y="542"/>
                  </a:lnTo>
                  <a:lnTo>
                    <a:pt x="97" y="542"/>
                  </a:lnTo>
                  <a:lnTo>
                    <a:pt x="101" y="541"/>
                  </a:lnTo>
                  <a:lnTo>
                    <a:pt x="103" y="540"/>
                  </a:lnTo>
                  <a:lnTo>
                    <a:pt x="104" y="538"/>
                  </a:lnTo>
                  <a:lnTo>
                    <a:pt x="105" y="535"/>
                  </a:lnTo>
                  <a:lnTo>
                    <a:pt x="106" y="533"/>
                  </a:lnTo>
                  <a:lnTo>
                    <a:pt x="112" y="527"/>
                  </a:lnTo>
                  <a:lnTo>
                    <a:pt x="121" y="523"/>
                  </a:lnTo>
                  <a:lnTo>
                    <a:pt x="129" y="521"/>
                  </a:lnTo>
                  <a:lnTo>
                    <a:pt x="136" y="517"/>
                  </a:lnTo>
                  <a:lnTo>
                    <a:pt x="141" y="511"/>
                  </a:lnTo>
                  <a:lnTo>
                    <a:pt x="141" y="507"/>
                  </a:lnTo>
                  <a:lnTo>
                    <a:pt x="141" y="505"/>
                  </a:lnTo>
                  <a:lnTo>
                    <a:pt x="140" y="501"/>
                  </a:lnTo>
                  <a:lnTo>
                    <a:pt x="138" y="498"/>
                  </a:lnTo>
                  <a:lnTo>
                    <a:pt x="135" y="495"/>
                  </a:lnTo>
                  <a:lnTo>
                    <a:pt x="132" y="493"/>
                  </a:lnTo>
                  <a:lnTo>
                    <a:pt x="134" y="493"/>
                  </a:lnTo>
                  <a:lnTo>
                    <a:pt x="135" y="494"/>
                  </a:lnTo>
                  <a:lnTo>
                    <a:pt x="136" y="495"/>
                  </a:lnTo>
                  <a:lnTo>
                    <a:pt x="138" y="498"/>
                  </a:lnTo>
                  <a:lnTo>
                    <a:pt x="139" y="499"/>
                  </a:lnTo>
                  <a:lnTo>
                    <a:pt x="140" y="501"/>
                  </a:lnTo>
                  <a:lnTo>
                    <a:pt x="141" y="503"/>
                  </a:lnTo>
                  <a:lnTo>
                    <a:pt x="142" y="504"/>
                  </a:lnTo>
                  <a:lnTo>
                    <a:pt x="145" y="505"/>
                  </a:lnTo>
                  <a:lnTo>
                    <a:pt x="151" y="505"/>
                  </a:lnTo>
                  <a:lnTo>
                    <a:pt x="157" y="505"/>
                  </a:lnTo>
                  <a:lnTo>
                    <a:pt x="156" y="501"/>
                  </a:lnTo>
                  <a:lnTo>
                    <a:pt x="154" y="498"/>
                  </a:lnTo>
                  <a:lnTo>
                    <a:pt x="152" y="495"/>
                  </a:lnTo>
                  <a:lnTo>
                    <a:pt x="150" y="493"/>
                  </a:lnTo>
                  <a:lnTo>
                    <a:pt x="148" y="489"/>
                  </a:lnTo>
                  <a:lnTo>
                    <a:pt x="147" y="486"/>
                  </a:lnTo>
                  <a:lnTo>
                    <a:pt x="150" y="489"/>
                  </a:lnTo>
                  <a:lnTo>
                    <a:pt x="152" y="492"/>
                  </a:lnTo>
                  <a:lnTo>
                    <a:pt x="156" y="493"/>
                  </a:lnTo>
                  <a:lnTo>
                    <a:pt x="159" y="494"/>
                  </a:lnTo>
                  <a:lnTo>
                    <a:pt x="163" y="494"/>
                  </a:lnTo>
                  <a:lnTo>
                    <a:pt x="166" y="495"/>
                  </a:lnTo>
                  <a:lnTo>
                    <a:pt x="164" y="489"/>
                  </a:lnTo>
                  <a:lnTo>
                    <a:pt x="162" y="485"/>
                  </a:lnTo>
                  <a:lnTo>
                    <a:pt x="158" y="480"/>
                  </a:lnTo>
                  <a:lnTo>
                    <a:pt x="157" y="476"/>
                  </a:lnTo>
                  <a:lnTo>
                    <a:pt x="159" y="470"/>
                  </a:lnTo>
                  <a:lnTo>
                    <a:pt x="160" y="470"/>
                  </a:lnTo>
                  <a:lnTo>
                    <a:pt x="162" y="470"/>
                  </a:lnTo>
                  <a:lnTo>
                    <a:pt x="163" y="471"/>
                  </a:lnTo>
                  <a:lnTo>
                    <a:pt x="165" y="471"/>
                  </a:lnTo>
                  <a:lnTo>
                    <a:pt x="166" y="473"/>
                  </a:lnTo>
                  <a:lnTo>
                    <a:pt x="168" y="473"/>
                  </a:lnTo>
                  <a:lnTo>
                    <a:pt x="170" y="471"/>
                  </a:lnTo>
                  <a:lnTo>
                    <a:pt x="170" y="469"/>
                  </a:lnTo>
                  <a:lnTo>
                    <a:pt x="170" y="468"/>
                  </a:lnTo>
                  <a:lnTo>
                    <a:pt x="177" y="474"/>
                  </a:lnTo>
                  <a:lnTo>
                    <a:pt x="184" y="474"/>
                  </a:lnTo>
                  <a:lnTo>
                    <a:pt x="192" y="471"/>
                  </a:lnTo>
                  <a:lnTo>
                    <a:pt x="198" y="467"/>
                  </a:lnTo>
                  <a:lnTo>
                    <a:pt x="204" y="461"/>
                  </a:lnTo>
                  <a:lnTo>
                    <a:pt x="211" y="457"/>
                  </a:lnTo>
                  <a:lnTo>
                    <a:pt x="212" y="456"/>
                  </a:lnTo>
                  <a:lnTo>
                    <a:pt x="216" y="454"/>
                  </a:lnTo>
                  <a:lnTo>
                    <a:pt x="218" y="453"/>
                  </a:lnTo>
                  <a:lnTo>
                    <a:pt x="222" y="453"/>
                  </a:lnTo>
                  <a:lnTo>
                    <a:pt x="222" y="452"/>
                  </a:lnTo>
                  <a:lnTo>
                    <a:pt x="223" y="451"/>
                  </a:lnTo>
                  <a:lnTo>
                    <a:pt x="224" y="451"/>
                  </a:lnTo>
                  <a:lnTo>
                    <a:pt x="225" y="450"/>
                  </a:lnTo>
                  <a:lnTo>
                    <a:pt x="227" y="450"/>
                  </a:lnTo>
                  <a:lnTo>
                    <a:pt x="227" y="448"/>
                  </a:lnTo>
                  <a:lnTo>
                    <a:pt x="227" y="446"/>
                  </a:lnTo>
                  <a:lnTo>
                    <a:pt x="231" y="446"/>
                  </a:lnTo>
                  <a:lnTo>
                    <a:pt x="235" y="445"/>
                  </a:lnTo>
                  <a:lnTo>
                    <a:pt x="240" y="444"/>
                  </a:lnTo>
                  <a:lnTo>
                    <a:pt x="241" y="442"/>
                  </a:lnTo>
                  <a:lnTo>
                    <a:pt x="242" y="440"/>
                  </a:lnTo>
                  <a:lnTo>
                    <a:pt x="241" y="439"/>
                  </a:lnTo>
                  <a:lnTo>
                    <a:pt x="241" y="436"/>
                  </a:lnTo>
                  <a:lnTo>
                    <a:pt x="241" y="435"/>
                  </a:lnTo>
                  <a:lnTo>
                    <a:pt x="241" y="433"/>
                  </a:lnTo>
                  <a:lnTo>
                    <a:pt x="242" y="432"/>
                  </a:lnTo>
                  <a:lnTo>
                    <a:pt x="245" y="430"/>
                  </a:lnTo>
                  <a:lnTo>
                    <a:pt x="247" y="429"/>
                  </a:lnTo>
                  <a:lnTo>
                    <a:pt x="249" y="429"/>
                  </a:lnTo>
                  <a:lnTo>
                    <a:pt x="251" y="428"/>
                  </a:lnTo>
                  <a:lnTo>
                    <a:pt x="252" y="418"/>
                  </a:lnTo>
                  <a:lnTo>
                    <a:pt x="249" y="409"/>
                  </a:lnTo>
                  <a:lnTo>
                    <a:pt x="247" y="399"/>
                  </a:lnTo>
                  <a:lnTo>
                    <a:pt x="249" y="388"/>
                  </a:lnTo>
                  <a:lnTo>
                    <a:pt x="251" y="390"/>
                  </a:lnTo>
                  <a:lnTo>
                    <a:pt x="252" y="391"/>
                  </a:lnTo>
                  <a:lnTo>
                    <a:pt x="252" y="393"/>
                  </a:lnTo>
                  <a:lnTo>
                    <a:pt x="254" y="393"/>
                  </a:lnTo>
                  <a:lnTo>
                    <a:pt x="257" y="393"/>
                  </a:lnTo>
                  <a:lnTo>
                    <a:pt x="254" y="391"/>
                  </a:lnTo>
                  <a:lnTo>
                    <a:pt x="254" y="390"/>
                  </a:lnTo>
                  <a:lnTo>
                    <a:pt x="254" y="388"/>
                  </a:lnTo>
                  <a:lnTo>
                    <a:pt x="255" y="387"/>
                  </a:lnTo>
                  <a:lnTo>
                    <a:pt x="257" y="386"/>
                  </a:lnTo>
                  <a:lnTo>
                    <a:pt x="258" y="385"/>
                  </a:lnTo>
                  <a:lnTo>
                    <a:pt x="258" y="383"/>
                  </a:lnTo>
                  <a:lnTo>
                    <a:pt x="252" y="363"/>
                  </a:lnTo>
                  <a:lnTo>
                    <a:pt x="247" y="341"/>
                  </a:lnTo>
                  <a:lnTo>
                    <a:pt x="242" y="321"/>
                  </a:lnTo>
                  <a:lnTo>
                    <a:pt x="235" y="300"/>
                  </a:lnTo>
                  <a:lnTo>
                    <a:pt x="225" y="282"/>
                  </a:lnTo>
                  <a:lnTo>
                    <a:pt x="212" y="266"/>
                  </a:lnTo>
                  <a:lnTo>
                    <a:pt x="200" y="256"/>
                  </a:lnTo>
                  <a:lnTo>
                    <a:pt x="186" y="248"/>
                  </a:lnTo>
                  <a:lnTo>
                    <a:pt x="171" y="239"/>
                  </a:lnTo>
                  <a:lnTo>
                    <a:pt x="163" y="231"/>
                  </a:lnTo>
                  <a:lnTo>
                    <a:pt x="154" y="222"/>
                  </a:lnTo>
                  <a:lnTo>
                    <a:pt x="147" y="213"/>
                  </a:lnTo>
                  <a:lnTo>
                    <a:pt x="150" y="213"/>
                  </a:lnTo>
                  <a:lnTo>
                    <a:pt x="152" y="211"/>
                  </a:lnTo>
                  <a:lnTo>
                    <a:pt x="153" y="210"/>
                  </a:lnTo>
                  <a:lnTo>
                    <a:pt x="154" y="209"/>
                  </a:lnTo>
                  <a:lnTo>
                    <a:pt x="156" y="207"/>
                  </a:lnTo>
                  <a:lnTo>
                    <a:pt x="157" y="205"/>
                  </a:lnTo>
                  <a:lnTo>
                    <a:pt x="147" y="196"/>
                  </a:lnTo>
                  <a:lnTo>
                    <a:pt x="140" y="186"/>
                  </a:lnTo>
                  <a:lnTo>
                    <a:pt x="132" y="177"/>
                  </a:lnTo>
                  <a:lnTo>
                    <a:pt x="122" y="168"/>
                  </a:lnTo>
                  <a:lnTo>
                    <a:pt x="123" y="167"/>
                  </a:lnTo>
                  <a:lnTo>
                    <a:pt x="125" y="166"/>
                  </a:lnTo>
                  <a:lnTo>
                    <a:pt x="128" y="166"/>
                  </a:lnTo>
                  <a:lnTo>
                    <a:pt x="129" y="165"/>
                  </a:lnTo>
                  <a:lnTo>
                    <a:pt x="130" y="163"/>
                  </a:lnTo>
                  <a:lnTo>
                    <a:pt x="130" y="161"/>
                  </a:lnTo>
                  <a:lnTo>
                    <a:pt x="128" y="154"/>
                  </a:lnTo>
                  <a:lnTo>
                    <a:pt x="125" y="146"/>
                  </a:lnTo>
                  <a:lnTo>
                    <a:pt x="125" y="140"/>
                  </a:lnTo>
                  <a:lnTo>
                    <a:pt x="129" y="134"/>
                  </a:lnTo>
                  <a:lnTo>
                    <a:pt x="132" y="133"/>
                  </a:lnTo>
                  <a:lnTo>
                    <a:pt x="134" y="133"/>
                  </a:lnTo>
                  <a:lnTo>
                    <a:pt x="136" y="133"/>
                  </a:lnTo>
                  <a:lnTo>
                    <a:pt x="138" y="133"/>
                  </a:lnTo>
                  <a:lnTo>
                    <a:pt x="140" y="132"/>
                  </a:lnTo>
                  <a:lnTo>
                    <a:pt x="145" y="130"/>
                  </a:lnTo>
                  <a:lnTo>
                    <a:pt x="148" y="126"/>
                  </a:lnTo>
                  <a:lnTo>
                    <a:pt x="151" y="121"/>
                  </a:lnTo>
                  <a:lnTo>
                    <a:pt x="152" y="119"/>
                  </a:lnTo>
                  <a:lnTo>
                    <a:pt x="153" y="115"/>
                  </a:lnTo>
                  <a:lnTo>
                    <a:pt x="153" y="112"/>
                  </a:lnTo>
                  <a:lnTo>
                    <a:pt x="153" y="109"/>
                  </a:lnTo>
                  <a:lnTo>
                    <a:pt x="156" y="106"/>
                  </a:lnTo>
                  <a:lnTo>
                    <a:pt x="158" y="102"/>
                  </a:lnTo>
                  <a:lnTo>
                    <a:pt x="159" y="101"/>
                  </a:lnTo>
                  <a:lnTo>
                    <a:pt x="159" y="100"/>
                  </a:lnTo>
                  <a:lnTo>
                    <a:pt x="159" y="97"/>
                  </a:lnTo>
                  <a:lnTo>
                    <a:pt x="158" y="96"/>
                  </a:lnTo>
                  <a:lnTo>
                    <a:pt x="157" y="94"/>
                  </a:lnTo>
                  <a:lnTo>
                    <a:pt x="164" y="95"/>
                  </a:lnTo>
                  <a:lnTo>
                    <a:pt x="170" y="98"/>
                  </a:lnTo>
                  <a:lnTo>
                    <a:pt x="176" y="102"/>
                  </a:lnTo>
                  <a:lnTo>
                    <a:pt x="182" y="102"/>
                  </a:lnTo>
                  <a:lnTo>
                    <a:pt x="184" y="101"/>
                  </a:lnTo>
                  <a:lnTo>
                    <a:pt x="187" y="101"/>
                  </a:lnTo>
                  <a:lnTo>
                    <a:pt x="189" y="102"/>
                  </a:lnTo>
                  <a:lnTo>
                    <a:pt x="192" y="102"/>
                  </a:lnTo>
                  <a:lnTo>
                    <a:pt x="194" y="102"/>
                  </a:lnTo>
                  <a:lnTo>
                    <a:pt x="195" y="101"/>
                  </a:lnTo>
                  <a:lnTo>
                    <a:pt x="196" y="100"/>
                  </a:lnTo>
                  <a:lnTo>
                    <a:pt x="196" y="97"/>
                  </a:lnTo>
                  <a:lnTo>
                    <a:pt x="196" y="96"/>
                  </a:lnTo>
                  <a:lnTo>
                    <a:pt x="196" y="94"/>
                  </a:lnTo>
                  <a:lnTo>
                    <a:pt x="194" y="94"/>
                  </a:lnTo>
                  <a:lnTo>
                    <a:pt x="193" y="94"/>
                  </a:lnTo>
                  <a:lnTo>
                    <a:pt x="192" y="91"/>
                  </a:lnTo>
                  <a:lnTo>
                    <a:pt x="190" y="90"/>
                  </a:lnTo>
                  <a:lnTo>
                    <a:pt x="189" y="89"/>
                  </a:lnTo>
                  <a:lnTo>
                    <a:pt x="188" y="88"/>
                  </a:lnTo>
                  <a:lnTo>
                    <a:pt x="187" y="86"/>
                  </a:lnTo>
                  <a:lnTo>
                    <a:pt x="190" y="80"/>
                  </a:lnTo>
                  <a:lnTo>
                    <a:pt x="195" y="74"/>
                  </a:lnTo>
                  <a:lnTo>
                    <a:pt x="200" y="68"/>
                  </a:lnTo>
                  <a:lnTo>
                    <a:pt x="199" y="66"/>
                  </a:lnTo>
                  <a:lnTo>
                    <a:pt x="196" y="63"/>
                  </a:lnTo>
                  <a:lnTo>
                    <a:pt x="194" y="62"/>
                  </a:lnTo>
                  <a:lnTo>
                    <a:pt x="183" y="61"/>
                  </a:lnTo>
                  <a:lnTo>
                    <a:pt x="172" y="59"/>
                  </a:lnTo>
                  <a:lnTo>
                    <a:pt x="170" y="57"/>
                  </a:lnTo>
                  <a:lnTo>
                    <a:pt x="169" y="55"/>
                  </a:lnTo>
                  <a:lnTo>
                    <a:pt x="166" y="53"/>
                  </a:lnTo>
                  <a:lnTo>
                    <a:pt x="165" y="50"/>
                  </a:lnTo>
                  <a:lnTo>
                    <a:pt x="163" y="48"/>
                  </a:lnTo>
                  <a:lnTo>
                    <a:pt x="160" y="47"/>
                  </a:lnTo>
                  <a:lnTo>
                    <a:pt x="158" y="45"/>
                  </a:lnTo>
                  <a:lnTo>
                    <a:pt x="154" y="45"/>
                  </a:lnTo>
                  <a:lnTo>
                    <a:pt x="159" y="33"/>
                  </a:lnTo>
                  <a:lnTo>
                    <a:pt x="163" y="21"/>
                  </a:lnTo>
                  <a:lnTo>
                    <a:pt x="164" y="20"/>
                  </a:lnTo>
                  <a:lnTo>
                    <a:pt x="164" y="19"/>
                  </a:lnTo>
                  <a:lnTo>
                    <a:pt x="163" y="18"/>
                  </a:lnTo>
                  <a:lnTo>
                    <a:pt x="162" y="18"/>
                  </a:lnTo>
                  <a:lnTo>
                    <a:pt x="160" y="17"/>
                  </a:lnTo>
                  <a:lnTo>
                    <a:pt x="159" y="17"/>
                  </a:lnTo>
                  <a:lnTo>
                    <a:pt x="158" y="15"/>
                  </a:lnTo>
                  <a:lnTo>
                    <a:pt x="157" y="14"/>
                  </a:lnTo>
                  <a:lnTo>
                    <a:pt x="154" y="14"/>
                  </a:lnTo>
                  <a:lnTo>
                    <a:pt x="152" y="15"/>
                  </a:lnTo>
                  <a:lnTo>
                    <a:pt x="150" y="17"/>
                  </a:lnTo>
                  <a:lnTo>
                    <a:pt x="147" y="18"/>
                  </a:lnTo>
                  <a:lnTo>
                    <a:pt x="145" y="18"/>
                  </a:lnTo>
                  <a:lnTo>
                    <a:pt x="142" y="17"/>
                  </a:lnTo>
                  <a:lnTo>
                    <a:pt x="136" y="15"/>
                  </a:lnTo>
                  <a:lnTo>
                    <a:pt x="130" y="15"/>
                  </a:lnTo>
                  <a:lnTo>
                    <a:pt x="124" y="14"/>
                  </a:lnTo>
                  <a:lnTo>
                    <a:pt x="121" y="12"/>
                  </a:lnTo>
                  <a:lnTo>
                    <a:pt x="115" y="4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4"/>
                  </a:lnTo>
                  <a:lnTo>
                    <a:pt x="91" y="13"/>
                  </a:lnTo>
                  <a:lnTo>
                    <a:pt x="92" y="23"/>
                  </a:lnTo>
                  <a:lnTo>
                    <a:pt x="88" y="21"/>
                  </a:lnTo>
                  <a:lnTo>
                    <a:pt x="86" y="20"/>
                  </a:lnTo>
                  <a:lnTo>
                    <a:pt x="83" y="20"/>
                  </a:lnTo>
                  <a:lnTo>
                    <a:pt x="81" y="21"/>
                  </a:lnTo>
                  <a:lnTo>
                    <a:pt x="79" y="23"/>
                  </a:lnTo>
                  <a:lnTo>
                    <a:pt x="77" y="23"/>
                  </a:lnTo>
                  <a:lnTo>
                    <a:pt x="77" y="24"/>
                  </a:lnTo>
                  <a:lnTo>
                    <a:pt x="77" y="25"/>
                  </a:lnTo>
                  <a:lnTo>
                    <a:pt x="77" y="26"/>
                  </a:lnTo>
                  <a:lnTo>
                    <a:pt x="76" y="26"/>
                  </a:lnTo>
                  <a:lnTo>
                    <a:pt x="75" y="26"/>
                  </a:lnTo>
                  <a:lnTo>
                    <a:pt x="74" y="26"/>
                  </a:lnTo>
                  <a:lnTo>
                    <a:pt x="73" y="25"/>
                  </a:lnTo>
                  <a:lnTo>
                    <a:pt x="73" y="23"/>
                  </a:lnTo>
                  <a:lnTo>
                    <a:pt x="70" y="23"/>
                  </a:lnTo>
                  <a:lnTo>
                    <a:pt x="69" y="25"/>
                  </a:lnTo>
                  <a:lnTo>
                    <a:pt x="67" y="27"/>
                  </a:lnTo>
                  <a:lnTo>
                    <a:pt x="63" y="29"/>
                  </a:lnTo>
                  <a:lnTo>
                    <a:pt x="61" y="30"/>
                  </a:lnTo>
                  <a:lnTo>
                    <a:pt x="57" y="31"/>
                  </a:lnTo>
                  <a:lnTo>
                    <a:pt x="55" y="26"/>
                  </a:lnTo>
                  <a:lnTo>
                    <a:pt x="52" y="24"/>
                  </a:lnTo>
                  <a:lnTo>
                    <a:pt x="50" y="21"/>
                  </a:lnTo>
                  <a:lnTo>
                    <a:pt x="46" y="20"/>
                  </a:lnTo>
                  <a:lnTo>
                    <a:pt x="42" y="20"/>
                  </a:lnTo>
                  <a:lnTo>
                    <a:pt x="39" y="20"/>
                  </a:lnTo>
                  <a:lnTo>
                    <a:pt x="36" y="21"/>
                  </a:lnTo>
                  <a:lnTo>
                    <a:pt x="34" y="24"/>
                  </a:lnTo>
                  <a:lnTo>
                    <a:pt x="33" y="26"/>
                  </a:lnTo>
                  <a:lnTo>
                    <a:pt x="32" y="29"/>
                  </a:lnTo>
                  <a:lnTo>
                    <a:pt x="30" y="31"/>
                  </a:lnTo>
                  <a:lnTo>
                    <a:pt x="29" y="32"/>
                  </a:lnTo>
                  <a:lnTo>
                    <a:pt x="26" y="32"/>
                  </a:lnTo>
                  <a:lnTo>
                    <a:pt x="22" y="31"/>
                  </a:lnTo>
                  <a:lnTo>
                    <a:pt x="18" y="29"/>
                  </a:lnTo>
                  <a:lnTo>
                    <a:pt x="15" y="26"/>
                  </a:lnTo>
                  <a:lnTo>
                    <a:pt x="12" y="23"/>
                  </a:lnTo>
                  <a:lnTo>
                    <a:pt x="11" y="21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6" y="23"/>
                  </a:lnTo>
                  <a:lnTo>
                    <a:pt x="5" y="26"/>
                  </a:lnTo>
                  <a:lnTo>
                    <a:pt x="4" y="29"/>
                  </a:lnTo>
                  <a:lnTo>
                    <a:pt x="3" y="31"/>
                  </a:lnTo>
                  <a:lnTo>
                    <a:pt x="2" y="33"/>
                  </a:lnTo>
                  <a:lnTo>
                    <a:pt x="0" y="37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87C1A1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39" name="Freeform 111"/>
            <p:cNvSpPr>
              <a:spLocks/>
            </p:cNvSpPr>
            <p:nvPr/>
          </p:nvSpPr>
          <p:spPr bwMode="gray">
            <a:xfrm>
              <a:off x="3241" y="2629"/>
              <a:ext cx="37" cy="29"/>
            </a:xfrm>
            <a:custGeom>
              <a:avLst/>
              <a:gdLst>
                <a:gd name="T0" fmla="*/ 9 w 32"/>
                <a:gd name="T1" fmla="*/ 2 h 25"/>
                <a:gd name="T2" fmla="*/ 9 w 32"/>
                <a:gd name="T3" fmla="*/ 1 h 25"/>
                <a:gd name="T4" fmla="*/ 9 w 32"/>
                <a:gd name="T5" fmla="*/ 0 h 25"/>
                <a:gd name="T6" fmla="*/ 2 w 32"/>
                <a:gd name="T7" fmla="*/ 6 h 25"/>
                <a:gd name="T8" fmla="*/ 0 w 32"/>
                <a:gd name="T9" fmla="*/ 13 h 25"/>
                <a:gd name="T10" fmla="*/ 2 w 32"/>
                <a:gd name="T11" fmla="*/ 20 h 25"/>
                <a:gd name="T12" fmla="*/ 7 w 32"/>
                <a:gd name="T13" fmla="*/ 26 h 25"/>
                <a:gd name="T14" fmla="*/ 14 w 32"/>
                <a:gd name="T15" fmla="*/ 29 h 25"/>
                <a:gd name="T16" fmla="*/ 24 w 32"/>
                <a:gd name="T17" fmla="*/ 29 h 25"/>
                <a:gd name="T18" fmla="*/ 31 w 32"/>
                <a:gd name="T19" fmla="*/ 26 h 25"/>
                <a:gd name="T20" fmla="*/ 36 w 32"/>
                <a:gd name="T21" fmla="*/ 21 h 25"/>
                <a:gd name="T22" fmla="*/ 37 w 32"/>
                <a:gd name="T23" fmla="*/ 14 h 25"/>
                <a:gd name="T24" fmla="*/ 34 w 32"/>
                <a:gd name="T25" fmla="*/ 7 h 25"/>
                <a:gd name="T26" fmla="*/ 31 w 32"/>
                <a:gd name="T27" fmla="*/ 1 h 25"/>
                <a:gd name="T28" fmla="*/ 27 w 32"/>
                <a:gd name="T29" fmla="*/ 0 h 25"/>
                <a:gd name="T30" fmla="*/ 22 w 32"/>
                <a:gd name="T31" fmla="*/ 1 h 25"/>
                <a:gd name="T32" fmla="*/ 14 w 32"/>
                <a:gd name="T33" fmla="*/ 2 h 25"/>
                <a:gd name="T34" fmla="*/ 9 w 32"/>
                <a:gd name="T35" fmla="*/ 2 h 2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2"/>
                <a:gd name="T55" fmla="*/ 0 h 25"/>
                <a:gd name="T56" fmla="*/ 32 w 32"/>
                <a:gd name="T57" fmla="*/ 25 h 2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2" h="25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2" y="5"/>
                  </a:lnTo>
                  <a:lnTo>
                    <a:pt x="0" y="11"/>
                  </a:lnTo>
                  <a:lnTo>
                    <a:pt x="2" y="17"/>
                  </a:lnTo>
                  <a:lnTo>
                    <a:pt x="6" y="22"/>
                  </a:lnTo>
                  <a:lnTo>
                    <a:pt x="12" y="25"/>
                  </a:lnTo>
                  <a:lnTo>
                    <a:pt x="21" y="25"/>
                  </a:lnTo>
                  <a:lnTo>
                    <a:pt x="27" y="22"/>
                  </a:lnTo>
                  <a:lnTo>
                    <a:pt x="31" y="18"/>
                  </a:lnTo>
                  <a:lnTo>
                    <a:pt x="32" y="12"/>
                  </a:lnTo>
                  <a:lnTo>
                    <a:pt x="29" y="6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2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87C1A1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40" name="Freeform 112"/>
            <p:cNvSpPr>
              <a:spLocks/>
            </p:cNvSpPr>
            <p:nvPr/>
          </p:nvSpPr>
          <p:spPr bwMode="gray">
            <a:xfrm>
              <a:off x="3750" y="1913"/>
              <a:ext cx="147" cy="198"/>
            </a:xfrm>
            <a:custGeom>
              <a:avLst/>
              <a:gdLst>
                <a:gd name="T0" fmla="*/ 97 w 126"/>
                <a:gd name="T1" fmla="*/ 0 h 169"/>
                <a:gd name="T2" fmla="*/ 98 w 126"/>
                <a:gd name="T3" fmla="*/ 1 h 169"/>
                <a:gd name="T4" fmla="*/ 100 w 126"/>
                <a:gd name="T5" fmla="*/ 5 h 169"/>
                <a:gd name="T6" fmla="*/ 104 w 126"/>
                <a:gd name="T7" fmla="*/ 8 h 169"/>
                <a:gd name="T8" fmla="*/ 107 w 126"/>
                <a:gd name="T9" fmla="*/ 26 h 169"/>
                <a:gd name="T10" fmla="*/ 127 w 126"/>
                <a:gd name="T11" fmla="*/ 52 h 169"/>
                <a:gd name="T12" fmla="*/ 145 w 126"/>
                <a:gd name="T13" fmla="*/ 93 h 169"/>
                <a:gd name="T14" fmla="*/ 146 w 126"/>
                <a:gd name="T15" fmla="*/ 137 h 169"/>
                <a:gd name="T16" fmla="*/ 133 w 126"/>
                <a:gd name="T17" fmla="*/ 169 h 169"/>
                <a:gd name="T18" fmla="*/ 107 w 126"/>
                <a:gd name="T19" fmla="*/ 177 h 169"/>
                <a:gd name="T20" fmla="*/ 92 w 126"/>
                <a:gd name="T21" fmla="*/ 176 h 169"/>
                <a:gd name="T22" fmla="*/ 89 w 126"/>
                <a:gd name="T23" fmla="*/ 180 h 169"/>
                <a:gd name="T24" fmla="*/ 82 w 126"/>
                <a:gd name="T25" fmla="*/ 182 h 169"/>
                <a:gd name="T26" fmla="*/ 76 w 126"/>
                <a:gd name="T27" fmla="*/ 184 h 169"/>
                <a:gd name="T28" fmla="*/ 72 w 126"/>
                <a:gd name="T29" fmla="*/ 182 h 169"/>
                <a:gd name="T30" fmla="*/ 70 w 126"/>
                <a:gd name="T31" fmla="*/ 178 h 169"/>
                <a:gd name="T32" fmla="*/ 61 w 126"/>
                <a:gd name="T33" fmla="*/ 183 h 169"/>
                <a:gd name="T34" fmla="*/ 43 w 126"/>
                <a:gd name="T35" fmla="*/ 198 h 169"/>
                <a:gd name="T36" fmla="*/ 34 w 126"/>
                <a:gd name="T37" fmla="*/ 187 h 169"/>
                <a:gd name="T38" fmla="*/ 16 w 126"/>
                <a:gd name="T39" fmla="*/ 189 h 169"/>
                <a:gd name="T40" fmla="*/ 15 w 126"/>
                <a:gd name="T41" fmla="*/ 182 h 169"/>
                <a:gd name="T42" fmla="*/ 25 w 126"/>
                <a:gd name="T43" fmla="*/ 162 h 169"/>
                <a:gd name="T44" fmla="*/ 21 w 126"/>
                <a:gd name="T45" fmla="*/ 141 h 169"/>
                <a:gd name="T46" fmla="*/ 29 w 126"/>
                <a:gd name="T47" fmla="*/ 129 h 169"/>
                <a:gd name="T48" fmla="*/ 35 w 126"/>
                <a:gd name="T49" fmla="*/ 116 h 169"/>
                <a:gd name="T50" fmla="*/ 30 w 126"/>
                <a:gd name="T51" fmla="*/ 115 h 169"/>
                <a:gd name="T52" fmla="*/ 27 w 126"/>
                <a:gd name="T53" fmla="*/ 118 h 169"/>
                <a:gd name="T54" fmla="*/ 25 w 126"/>
                <a:gd name="T55" fmla="*/ 118 h 169"/>
                <a:gd name="T56" fmla="*/ 22 w 126"/>
                <a:gd name="T57" fmla="*/ 111 h 169"/>
                <a:gd name="T58" fmla="*/ 23 w 126"/>
                <a:gd name="T59" fmla="*/ 104 h 169"/>
                <a:gd name="T60" fmla="*/ 22 w 126"/>
                <a:gd name="T61" fmla="*/ 98 h 169"/>
                <a:gd name="T62" fmla="*/ 16 w 126"/>
                <a:gd name="T63" fmla="*/ 98 h 169"/>
                <a:gd name="T64" fmla="*/ 14 w 126"/>
                <a:gd name="T65" fmla="*/ 95 h 169"/>
                <a:gd name="T66" fmla="*/ 13 w 126"/>
                <a:gd name="T67" fmla="*/ 90 h 169"/>
                <a:gd name="T68" fmla="*/ 9 w 126"/>
                <a:gd name="T69" fmla="*/ 87 h 169"/>
                <a:gd name="T70" fmla="*/ 6 w 126"/>
                <a:gd name="T71" fmla="*/ 90 h 169"/>
                <a:gd name="T72" fmla="*/ 0 w 126"/>
                <a:gd name="T73" fmla="*/ 91 h 169"/>
                <a:gd name="T74" fmla="*/ 21 w 126"/>
                <a:gd name="T75" fmla="*/ 74 h 169"/>
                <a:gd name="T76" fmla="*/ 34 w 126"/>
                <a:gd name="T77" fmla="*/ 67 h 169"/>
                <a:gd name="T78" fmla="*/ 27 w 126"/>
                <a:gd name="T79" fmla="*/ 59 h 169"/>
                <a:gd name="T80" fmla="*/ 16 w 126"/>
                <a:gd name="T81" fmla="*/ 52 h 169"/>
                <a:gd name="T82" fmla="*/ 13 w 126"/>
                <a:gd name="T83" fmla="*/ 47 h 169"/>
                <a:gd name="T84" fmla="*/ 11 w 126"/>
                <a:gd name="T85" fmla="*/ 39 h 169"/>
                <a:gd name="T86" fmla="*/ 14 w 126"/>
                <a:gd name="T87" fmla="*/ 35 h 169"/>
                <a:gd name="T88" fmla="*/ 18 w 126"/>
                <a:gd name="T89" fmla="*/ 33 h 169"/>
                <a:gd name="T90" fmla="*/ 27 w 126"/>
                <a:gd name="T91" fmla="*/ 35 h 169"/>
                <a:gd name="T92" fmla="*/ 44 w 126"/>
                <a:gd name="T93" fmla="*/ 39 h 169"/>
                <a:gd name="T94" fmla="*/ 72 w 126"/>
                <a:gd name="T95" fmla="*/ 36 h 169"/>
                <a:gd name="T96" fmla="*/ 89 w 126"/>
                <a:gd name="T97" fmla="*/ 28 h 169"/>
                <a:gd name="T98" fmla="*/ 96 w 126"/>
                <a:gd name="T99" fmla="*/ 12 h 16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6"/>
                <a:gd name="T151" fmla="*/ 0 h 169"/>
                <a:gd name="T152" fmla="*/ 126 w 126"/>
                <a:gd name="T153" fmla="*/ 169 h 16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6" h="169">
                  <a:moveTo>
                    <a:pt x="82" y="0"/>
                  </a:moveTo>
                  <a:lnTo>
                    <a:pt x="83" y="0"/>
                  </a:lnTo>
                  <a:lnTo>
                    <a:pt x="84" y="1"/>
                  </a:lnTo>
                  <a:lnTo>
                    <a:pt x="85" y="2"/>
                  </a:lnTo>
                  <a:lnTo>
                    <a:pt x="86" y="4"/>
                  </a:lnTo>
                  <a:lnTo>
                    <a:pt x="88" y="6"/>
                  </a:lnTo>
                  <a:lnTo>
                    <a:pt x="89" y="7"/>
                  </a:lnTo>
                  <a:lnTo>
                    <a:pt x="91" y="14"/>
                  </a:lnTo>
                  <a:lnTo>
                    <a:pt x="92" y="22"/>
                  </a:lnTo>
                  <a:lnTo>
                    <a:pt x="96" y="28"/>
                  </a:lnTo>
                  <a:lnTo>
                    <a:pt x="109" y="44"/>
                  </a:lnTo>
                  <a:lnTo>
                    <a:pt x="118" y="61"/>
                  </a:lnTo>
                  <a:lnTo>
                    <a:pt x="124" y="79"/>
                  </a:lnTo>
                  <a:lnTo>
                    <a:pt x="126" y="98"/>
                  </a:lnTo>
                  <a:lnTo>
                    <a:pt x="125" y="117"/>
                  </a:lnTo>
                  <a:lnTo>
                    <a:pt x="120" y="135"/>
                  </a:lnTo>
                  <a:lnTo>
                    <a:pt x="114" y="144"/>
                  </a:lnTo>
                  <a:lnTo>
                    <a:pt x="105" y="149"/>
                  </a:lnTo>
                  <a:lnTo>
                    <a:pt x="92" y="151"/>
                  </a:lnTo>
                  <a:lnTo>
                    <a:pt x="80" y="148"/>
                  </a:lnTo>
                  <a:lnTo>
                    <a:pt x="79" y="150"/>
                  </a:lnTo>
                  <a:lnTo>
                    <a:pt x="78" y="152"/>
                  </a:lnTo>
                  <a:lnTo>
                    <a:pt x="76" y="154"/>
                  </a:lnTo>
                  <a:lnTo>
                    <a:pt x="72" y="155"/>
                  </a:lnTo>
                  <a:lnTo>
                    <a:pt x="70" y="155"/>
                  </a:lnTo>
                  <a:lnTo>
                    <a:pt x="67" y="156"/>
                  </a:lnTo>
                  <a:lnTo>
                    <a:pt x="65" y="157"/>
                  </a:lnTo>
                  <a:lnTo>
                    <a:pt x="64" y="156"/>
                  </a:lnTo>
                  <a:lnTo>
                    <a:pt x="62" y="155"/>
                  </a:lnTo>
                  <a:lnTo>
                    <a:pt x="61" y="154"/>
                  </a:lnTo>
                  <a:lnTo>
                    <a:pt x="60" y="152"/>
                  </a:lnTo>
                  <a:lnTo>
                    <a:pt x="60" y="150"/>
                  </a:lnTo>
                  <a:lnTo>
                    <a:pt x="52" y="156"/>
                  </a:lnTo>
                  <a:lnTo>
                    <a:pt x="43" y="162"/>
                  </a:lnTo>
                  <a:lnTo>
                    <a:pt x="37" y="169"/>
                  </a:lnTo>
                  <a:lnTo>
                    <a:pt x="34" y="162"/>
                  </a:lnTo>
                  <a:lnTo>
                    <a:pt x="29" y="160"/>
                  </a:lnTo>
                  <a:lnTo>
                    <a:pt x="21" y="160"/>
                  </a:lnTo>
                  <a:lnTo>
                    <a:pt x="14" y="161"/>
                  </a:lnTo>
                  <a:lnTo>
                    <a:pt x="8" y="164"/>
                  </a:lnTo>
                  <a:lnTo>
                    <a:pt x="13" y="155"/>
                  </a:lnTo>
                  <a:lnTo>
                    <a:pt x="18" y="146"/>
                  </a:lnTo>
                  <a:lnTo>
                    <a:pt x="21" y="138"/>
                  </a:lnTo>
                  <a:lnTo>
                    <a:pt x="23" y="129"/>
                  </a:lnTo>
                  <a:lnTo>
                    <a:pt x="18" y="120"/>
                  </a:lnTo>
                  <a:lnTo>
                    <a:pt x="23" y="116"/>
                  </a:lnTo>
                  <a:lnTo>
                    <a:pt x="25" y="110"/>
                  </a:lnTo>
                  <a:lnTo>
                    <a:pt x="26" y="104"/>
                  </a:lnTo>
                  <a:lnTo>
                    <a:pt x="30" y="99"/>
                  </a:lnTo>
                  <a:lnTo>
                    <a:pt x="28" y="98"/>
                  </a:lnTo>
                  <a:lnTo>
                    <a:pt x="26" y="98"/>
                  </a:lnTo>
                  <a:lnTo>
                    <a:pt x="24" y="99"/>
                  </a:lnTo>
                  <a:lnTo>
                    <a:pt x="23" y="101"/>
                  </a:lnTo>
                  <a:lnTo>
                    <a:pt x="21" y="102"/>
                  </a:lnTo>
                  <a:lnTo>
                    <a:pt x="21" y="101"/>
                  </a:lnTo>
                  <a:lnTo>
                    <a:pt x="20" y="98"/>
                  </a:lnTo>
                  <a:lnTo>
                    <a:pt x="19" y="95"/>
                  </a:lnTo>
                  <a:lnTo>
                    <a:pt x="19" y="91"/>
                  </a:lnTo>
                  <a:lnTo>
                    <a:pt x="20" y="89"/>
                  </a:lnTo>
                  <a:lnTo>
                    <a:pt x="23" y="85"/>
                  </a:lnTo>
                  <a:lnTo>
                    <a:pt x="19" y="84"/>
                  </a:lnTo>
                  <a:lnTo>
                    <a:pt x="17" y="84"/>
                  </a:lnTo>
                  <a:lnTo>
                    <a:pt x="14" y="84"/>
                  </a:lnTo>
                  <a:lnTo>
                    <a:pt x="13" y="83"/>
                  </a:lnTo>
                  <a:lnTo>
                    <a:pt x="12" y="81"/>
                  </a:lnTo>
                  <a:lnTo>
                    <a:pt x="11" y="80"/>
                  </a:lnTo>
                  <a:lnTo>
                    <a:pt x="11" y="77"/>
                  </a:lnTo>
                  <a:lnTo>
                    <a:pt x="11" y="73"/>
                  </a:lnTo>
                  <a:lnTo>
                    <a:pt x="8" y="74"/>
                  </a:lnTo>
                  <a:lnTo>
                    <a:pt x="7" y="75"/>
                  </a:lnTo>
                  <a:lnTo>
                    <a:pt x="5" y="77"/>
                  </a:lnTo>
                  <a:lnTo>
                    <a:pt x="2" y="78"/>
                  </a:lnTo>
                  <a:lnTo>
                    <a:pt x="0" y="78"/>
                  </a:lnTo>
                  <a:lnTo>
                    <a:pt x="7" y="68"/>
                  </a:lnTo>
                  <a:lnTo>
                    <a:pt x="18" y="63"/>
                  </a:lnTo>
                  <a:lnTo>
                    <a:pt x="30" y="62"/>
                  </a:lnTo>
                  <a:lnTo>
                    <a:pt x="29" y="57"/>
                  </a:lnTo>
                  <a:lnTo>
                    <a:pt x="26" y="54"/>
                  </a:lnTo>
                  <a:lnTo>
                    <a:pt x="23" y="50"/>
                  </a:lnTo>
                  <a:lnTo>
                    <a:pt x="19" y="46"/>
                  </a:lnTo>
                  <a:lnTo>
                    <a:pt x="14" y="44"/>
                  </a:lnTo>
                  <a:lnTo>
                    <a:pt x="12" y="43"/>
                  </a:lnTo>
                  <a:lnTo>
                    <a:pt x="11" y="40"/>
                  </a:lnTo>
                  <a:lnTo>
                    <a:pt x="9" y="37"/>
                  </a:lnTo>
                  <a:lnTo>
                    <a:pt x="9" y="33"/>
                  </a:lnTo>
                  <a:lnTo>
                    <a:pt x="11" y="30"/>
                  </a:lnTo>
                  <a:lnTo>
                    <a:pt x="12" y="30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9" y="28"/>
                  </a:lnTo>
                  <a:lnTo>
                    <a:pt x="23" y="30"/>
                  </a:lnTo>
                  <a:lnTo>
                    <a:pt x="29" y="32"/>
                  </a:lnTo>
                  <a:lnTo>
                    <a:pt x="38" y="33"/>
                  </a:lnTo>
                  <a:lnTo>
                    <a:pt x="50" y="33"/>
                  </a:lnTo>
                  <a:lnTo>
                    <a:pt x="62" y="31"/>
                  </a:lnTo>
                  <a:lnTo>
                    <a:pt x="73" y="25"/>
                  </a:lnTo>
                  <a:lnTo>
                    <a:pt x="76" y="24"/>
                  </a:lnTo>
                  <a:lnTo>
                    <a:pt x="78" y="19"/>
                  </a:lnTo>
                  <a:lnTo>
                    <a:pt x="82" y="10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87C1A1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41" name="Freeform 113"/>
            <p:cNvSpPr>
              <a:spLocks/>
            </p:cNvSpPr>
            <p:nvPr/>
          </p:nvSpPr>
          <p:spPr bwMode="gray">
            <a:xfrm>
              <a:off x="3677" y="1694"/>
              <a:ext cx="275" cy="258"/>
            </a:xfrm>
            <a:custGeom>
              <a:avLst/>
              <a:gdLst>
                <a:gd name="T0" fmla="*/ 269 w 235"/>
                <a:gd name="T1" fmla="*/ 21 h 220"/>
                <a:gd name="T2" fmla="*/ 263 w 235"/>
                <a:gd name="T3" fmla="*/ 16 h 220"/>
                <a:gd name="T4" fmla="*/ 253 w 235"/>
                <a:gd name="T5" fmla="*/ 13 h 220"/>
                <a:gd name="T6" fmla="*/ 234 w 235"/>
                <a:gd name="T7" fmla="*/ 0 h 220"/>
                <a:gd name="T8" fmla="*/ 226 w 235"/>
                <a:gd name="T9" fmla="*/ 12 h 220"/>
                <a:gd name="T10" fmla="*/ 225 w 235"/>
                <a:gd name="T11" fmla="*/ 21 h 220"/>
                <a:gd name="T12" fmla="*/ 219 w 235"/>
                <a:gd name="T13" fmla="*/ 26 h 220"/>
                <a:gd name="T14" fmla="*/ 211 w 235"/>
                <a:gd name="T15" fmla="*/ 26 h 220"/>
                <a:gd name="T16" fmla="*/ 195 w 235"/>
                <a:gd name="T17" fmla="*/ 36 h 220"/>
                <a:gd name="T18" fmla="*/ 173 w 235"/>
                <a:gd name="T19" fmla="*/ 46 h 220"/>
                <a:gd name="T20" fmla="*/ 156 w 235"/>
                <a:gd name="T21" fmla="*/ 48 h 220"/>
                <a:gd name="T22" fmla="*/ 157 w 235"/>
                <a:gd name="T23" fmla="*/ 68 h 220"/>
                <a:gd name="T24" fmla="*/ 137 w 235"/>
                <a:gd name="T25" fmla="*/ 76 h 220"/>
                <a:gd name="T26" fmla="*/ 114 w 235"/>
                <a:gd name="T27" fmla="*/ 55 h 220"/>
                <a:gd name="T28" fmla="*/ 109 w 235"/>
                <a:gd name="T29" fmla="*/ 56 h 220"/>
                <a:gd name="T30" fmla="*/ 99 w 235"/>
                <a:gd name="T31" fmla="*/ 60 h 220"/>
                <a:gd name="T32" fmla="*/ 94 w 235"/>
                <a:gd name="T33" fmla="*/ 65 h 220"/>
                <a:gd name="T34" fmla="*/ 90 w 235"/>
                <a:gd name="T35" fmla="*/ 74 h 220"/>
                <a:gd name="T36" fmla="*/ 47 w 235"/>
                <a:gd name="T37" fmla="*/ 103 h 220"/>
                <a:gd name="T38" fmla="*/ 4 w 235"/>
                <a:gd name="T39" fmla="*/ 130 h 220"/>
                <a:gd name="T40" fmla="*/ 6 w 235"/>
                <a:gd name="T41" fmla="*/ 150 h 220"/>
                <a:gd name="T42" fmla="*/ 30 w 235"/>
                <a:gd name="T43" fmla="*/ 157 h 220"/>
                <a:gd name="T44" fmla="*/ 44 w 235"/>
                <a:gd name="T45" fmla="*/ 175 h 220"/>
                <a:gd name="T46" fmla="*/ 39 w 235"/>
                <a:gd name="T47" fmla="*/ 196 h 220"/>
                <a:gd name="T48" fmla="*/ 40 w 235"/>
                <a:gd name="T49" fmla="*/ 201 h 220"/>
                <a:gd name="T50" fmla="*/ 43 w 235"/>
                <a:gd name="T51" fmla="*/ 202 h 220"/>
                <a:gd name="T52" fmla="*/ 29 w 235"/>
                <a:gd name="T53" fmla="*/ 223 h 220"/>
                <a:gd name="T54" fmla="*/ 46 w 235"/>
                <a:gd name="T55" fmla="*/ 256 h 220"/>
                <a:gd name="T56" fmla="*/ 69 w 235"/>
                <a:gd name="T57" fmla="*/ 249 h 220"/>
                <a:gd name="T58" fmla="*/ 71 w 235"/>
                <a:gd name="T59" fmla="*/ 251 h 220"/>
                <a:gd name="T60" fmla="*/ 78 w 235"/>
                <a:gd name="T61" fmla="*/ 251 h 220"/>
                <a:gd name="T62" fmla="*/ 82 w 235"/>
                <a:gd name="T63" fmla="*/ 250 h 220"/>
                <a:gd name="T64" fmla="*/ 82 w 235"/>
                <a:gd name="T65" fmla="*/ 252 h 220"/>
                <a:gd name="T66" fmla="*/ 96 w 235"/>
                <a:gd name="T67" fmla="*/ 254 h 220"/>
                <a:gd name="T68" fmla="*/ 128 w 235"/>
                <a:gd name="T69" fmla="*/ 258 h 220"/>
                <a:gd name="T70" fmla="*/ 159 w 235"/>
                <a:gd name="T71" fmla="*/ 245 h 220"/>
                <a:gd name="T72" fmla="*/ 163 w 235"/>
                <a:gd name="T73" fmla="*/ 208 h 220"/>
                <a:gd name="T74" fmla="*/ 137 w 235"/>
                <a:gd name="T75" fmla="*/ 185 h 220"/>
                <a:gd name="T76" fmla="*/ 130 w 235"/>
                <a:gd name="T77" fmla="*/ 176 h 220"/>
                <a:gd name="T78" fmla="*/ 131 w 235"/>
                <a:gd name="T79" fmla="*/ 165 h 220"/>
                <a:gd name="T80" fmla="*/ 140 w 235"/>
                <a:gd name="T81" fmla="*/ 154 h 220"/>
                <a:gd name="T82" fmla="*/ 150 w 235"/>
                <a:gd name="T83" fmla="*/ 147 h 220"/>
                <a:gd name="T84" fmla="*/ 188 w 235"/>
                <a:gd name="T85" fmla="*/ 130 h 220"/>
                <a:gd name="T86" fmla="*/ 211 w 235"/>
                <a:gd name="T87" fmla="*/ 116 h 220"/>
                <a:gd name="T88" fmla="*/ 218 w 235"/>
                <a:gd name="T89" fmla="*/ 107 h 220"/>
                <a:gd name="T90" fmla="*/ 221 w 235"/>
                <a:gd name="T91" fmla="*/ 106 h 220"/>
                <a:gd name="T92" fmla="*/ 227 w 235"/>
                <a:gd name="T93" fmla="*/ 104 h 220"/>
                <a:gd name="T94" fmla="*/ 227 w 235"/>
                <a:gd name="T95" fmla="*/ 82 h 220"/>
                <a:gd name="T96" fmla="*/ 246 w 235"/>
                <a:gd name="T97" fmla="*/ 46 h 22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35"/>
                <a:gd name="T148" fmla="*/ 0 h 220"/>
                <a:gd name="T149" fmla="*/ 235 w 235"/>
                <a:gd name="T150" fmla="*/ 220 h 22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35" h="220">
                  <a:moveTo>
                    <a:pt x="235" y="25"/>
                  </a:moveTo>
                  <a:lnTo>
                    <a:pt x="233" y="22"/>
                  </a:lnTo>
                  <a:lnTo>
                    <a:pt x="230" y="18"/>
                  </a:lnTo>
                  <a:lnTo>
                    <a:pt x="228" y="14"/>
                  </a:lnTo>
                  <a:lnTo>
                    <a:pt x="227" y="14"/>
                  </a:lnTo>
                  <a:lnTo>
                    <a:pt x="225" y="14"/>
                  </a:lnTo>
                  <a:lnTo>
                    <a:pt x="223" y="14"/>
                  </a:lnTo>
                  <a:lnTo>
                    <a:pt x="222" y="14"/>
                  </a:lnTo>
                  <a:lnTo>
                    <a:pt x="216" y="11"/>
                  </a:lnTo>
                  <a:lnTo>
                    <a:pt x="211" y="5"/>
                  </a:lnTo>
                  <a:lnTo>
                    <a:pt x="206" y="1"/>
                  </a:lnTo>
                  <a:lnTo>
                    <a:pt x="200" y="0"/>
                  </a:lnTo>
                  <a:lnTo>
                    <a:pt x="195" y="4"/>
                  </a:lnTo>
                  <a:lnTo>
                    <a:pt x="194" y="6"/>
                  </a:lnTo>
                  <a:lnTo>
                    <a:pt x="193" y="10"/>
                  </a:lnTo>
                  <a:lnTo>
                    <a:pt x="193" y="12"/>
                  </a:lnTo>
                  <a:lnTo>
                    <a:pt x="193" y="16"/>
                  </a:lnTo>
                  <a:lnTo>
                    <a:pt x="192" y="18"/>
                  </a:lnTo>
                  <a:lnTo>
                    <a:pt x="191" y="20"/>
                  </a:lnTo>
                  <a:lnTo>
                    <a:pt x="189" y="22"/>
                  </a:lnTo>
                  <a:lnTo>
                    <a:pt x="187" y="22"/>
                  </a:lnTo>
                  <a:lnTo>
                    <a:pt x="185" y="22"/>
                  </a:lnTo>
                  <a:lnTo>
                    <a:pt x="182" y="22"/>
                  </a:lnTo>
                  <a:lnTo>
                    <a:pt x="180" y="22"/>
                  </a:lnTo>
                  <a:lnTo>
                    <a:pt x="179" y="22"/>
                  </a:lnTo>
                  <a:lnTo>
                    <a:pt x="173" y="27"/>
                  </a:lnTo>
                  <a:lnTo>
                    <a:pt x="167" y="31"/>
                  </a:lnTo>
                  <a:lnTo>
                    <a:pt x="161" y="36"/>
                  </a:lnTo>
                  <a:lnTo>
                    <a:pt x="154" y="39"/>
                  </a:lnTo>
                  <a:lnTo>
                    <a:pt x="148" y="39"/>
                  </a:lnTo>
                  <a:lnTo>
                    <a:pt x="142" y="37"/>
                  </a:lnTo>
                  <a:lnTo>
                    <a:pt x="136" y="39"/>
                  </a:lnTo>
                  <a:lnTo>
                    <a:pt x="133" y="41"/>
                  </a:lnTo>
                  <a:lnTo>
                    <a:pt x="133" y="47"/>
                  </a:lnTo>
                  <a:lnTo>
                    <a:pt x="134" y="53"/>
                  </a:lnTo>
                  <a:lnTo>
                    <a:pt x="134" y="58"/>
                  </a:lnTo>
                  <a:lnTo>
                    <a:pt x="133" y="61"/>
                  </a:lnTo>
                  <a:lnTo>
                    <a:pt x="127" y="64"/>
                  </a:lnTo>
                  <a:lnTo>
                    <a:pt x="117" y="65"/>
                  </a:lnTo>
                  <a:lnTo>
                    <a:pt x="109" y="61"/>
                  </a:lnTo>
                  <a:lnTo>
                    <a:pt x="102" y="57"/>
                  </a:lnTo>
                  <a:lnTo>
                    <a:pt x="97" y="47"/>
                  </a:lnTo>
                  <a:lnTo>
                    <a:pt x="94" y="47"/>
                  </a:lnTo>
                  <a:lnTo>
                    <a:pt x="93" y="48"/>
                  </a:lnTo>
                  <a:lnTo>
                    <a:pt x="90" y="48"/>
                  </a:lnTo>
                  <a:lnTo>
                    <a:pt x="87" y="49"/>
                  </a:lnTo>
                  <a:lnTo>
                    <a:pt x="85" y="51"/>
                  </a:lnTo>
                  <a:lnTo>
                    <a:pt x="82" y="51"/>
                  </a:lnTo>
                  <a:lnTo>
                    <a:pt x="81" y="53"/>
                  </a:lnTo>
                  <a:lnTo>
                    <a:pt x="80" y="55"/>
                  </a:lnTo>
                  <a:lnTo>
                    <a:pt x="80" y="58"/>
                  </a:lnTo>
                  <a:lnTo>
                    <a:pt x="79" y="60"/>
                  </a:lnTo>
                  <a:lnTo>
                    <a:pt x="77" y="63"/>
                  </a:lnTo>
                  <a:lnTo>
                    <a:pt x="67" y="73"/>
                  </a:lnTo>
                  <a:lnTo>
                    <a:pt x="53" y="82"/>
                  </a:lnTo>
                  <a:lnTo>
                    <a:pt x="40" y="88"/>
                  </a:lnTo>
                  <a:lnTo>
                    <a:pt x="26" y="94"/>
                  </a:lnTo>
                  <a:lnTo>
                    <a:pt x="14" y="101"/>
                  </a:lnTo>
                  <a:lnTo>
                    <a:pt x="3" y="111"/>
                  </a:lnTo>
                  <a:lnTo>
                    <a:pt x="0" y="117"/>
                  </a:lnTo>
                  <a:lnTo>
                    <a:pt x="2" y="123"/>
                  </a:lnTo>
                  <a:lnTo>
                    <a:pt x="5" y="128"/>
                  </a:lnTo>
                  <a:lnTo>
                    <a:pt x="10" y="131"/>
                  </a:lnTo>
                  <a:lnTo>
                    <a:pt x="17" y="132"/>
                  </a:lnTo>
                  <a:lnTo>
                    <a:pt x="26" y="134"/>
                  </a:lnTo>
                  <a:lnTo>
                    <a:pt x="33" y="135"/>
                  </a:lnTo>
                  <a:lnTo>
                    <a:pt x="38" y="141"/>
                  </a:lnTo>
                  <a:lnTo>
                    <a:pt x="38" y="149"/>
                  </a:lnTo>
                  <a:lnTo>
                    <a:pt x="34" y="159"/>
                  </a:lnTo>
                  <a:lnTo>
                    <a:pt x="31" y="167"/>
                  </a:lnTo>
                  <a:lnTo>
                    <a:pt x="33" y="167"/>
                  </a:lnTo>
                  <a:lnTo>
                    <a:pt x="33" y="168"/>
                  </a:lnTo>
                  <a:lnTo>
                    <a:pt x="34" y="170"/>
                  </a:lnTo>
                  <a:lnTo>
                    <a:pt x="34" y="171"/>
                  </a:lnTo>
                  <a:lnTo>
                    <a:pt x="34" y="172"/>
                  </a:lnTo>
                  <a:lnTo>
                    <a:pt x="37" y="172"/>
                  </a:lnTo>
                  <a:lnTo>
                    <a:pt x="33" y="179"/>
                  </a:lnTo>
                  <a:lnTo>
                    <a:pt x="29" y="184"/>
                  </a:lnTo>
                  <a:lnTo>
                    <a:pt x="25" y="190"/>
                  </a:lnTo>
                  <a:lnTo>
                    <a:pt x="25" y="197"/>
                  </a:lnTo>
                  <a:lnTo>
                    <a:pt x="31" y="208"/>
                  </a:lnTo>
                  <a:lnTo>
                    <a:pt x="39" y="218"/>
                  </a:lnTo>
                  <a:lnTo>
                    <a:pt x="45" y="219"/>
                  </a:lnTo>
                  <a:lnTo>
                    <a:pt x="52" y="217"/>
                  </a:lnTo>
                  <a:lnTo>
                    <a:pt x="59" y="212"/>
                  </a:lnTo>
                  <a:lnTo>
                    <a:pt x="59" y="214"/>
                  </a:lnTo>
                  <a:lnTo>
                    <a:pt x="59" y="217"/>
                  </a:lnTo>
                  <a:lnTo>
                    <a:pt x="61" y="214"/>
                  </a:lnTo>
                  <a:lnTo>
                    <a:pt x="63" y="214"/>
                  </a:lnTo>
                  <a:lnTo>
                    <a:pt x="64" y="214"/>
                  </a:lnTo>
                  <a:lnTo>
                    <a:pt x="67" y="214"/>
                  </a:lnTo>
                  <a:lnTo>
                    <a:pt x="69" y="213"/>
                  </a:lnTo>
                  <a:lnTo>
                    <a:pt x="70" y="212"/>
                  </a:lnTo>
                  <a:lnTo>
                    <a:pt x="70" y="213"/>
                  </a:lnTo>
                  <a:lnTo>
                    <a:pt x="70" y="214"/>
                  </a:lnTo>
                  <a:lnTo>
                    <a:pt x="70" y="215"/>
                  </a:lnTo>
                  <a:lnTo>
                    <a:pt x="71" y="217"/>
                  </a:lnTo>
                  <a:lnTo>
                    <a:pt x="73" y="217"/>
                  </a:lnTo>
                  <a:lnTo>
                    <a:pt x="82" y="217"/>
                  </a:lnTo>
                  <a:lnTo>
                    <a:pt x="91" y="218"/>
                  </a:lnTo>
                  <a:lnTo>
                    <a:pt x="99" y="219"/>
                  </a:lnTo>
                  <a:lnTo>
                    <a:pt x="109" y="220"/>
                  </a:lnTo>
                  <a:lnTo>
                    <a:pt x="120" y="219"/>
                  </a:lnTo>
                  <a:lnTo>
                    <a:pt x="129" y="215"/>
                  </a:lnTo>
                  <a:lnTo>
                    <a:pt x="136" y="209"/>
                  </a:lnTo>
                  <a:lnTo>
                    <a:pt x="142" y="200"/>
                  </a:lnTo>
                  <a:lnTo>
                    <a:pt x="144" y="187"/>
                  </a:lnTo>
                  <a:lnTo>
                    <a:pt x="139" y="177"/>
                  </a:lnTo>
                  <a:lnTo>
                    <a:pt x="132" y="167"/>
                  </a:lnTo>
                  <a:lnTo>
                    <a:pt x="121" y="159"/>
                  </a:lnTo>
                  <a:lnTo>
                    <a:pt x="117" y="158"/>
                  </a:lnTo>
                  <a:lnTo>
                    <a:pt x="115" y="155"/>
                  </a:lnTo>
                  <a:lnTo>
                    <a:pt x="112" y="153"/>
                  </a:lnTo>
                  <a:lnTo>
                    <a:pt x="111" y="150"/>
                  </a:lnTo>
                  <a:lnTo>
                    <a:pt x="110" y="147"/>
                  </a:lnTo>
                  <a:lnTo>
                    <a:pt x="110" y="143"/>
                  </a:lnTo>
                  <a:lnTo>
                    <a:pt x="112" y="141"/>
                  </a:lnTo>
                  <a:lnTo>
                    <a:pt x="115" y="137"/>
                  </a:lnTo>
                  <a:lnTo>
                    <a:pt x="117" y="134"/>
                  </a:lnTo>
                  <a:lnTo>
                    <a:pt x="120" y="131"/>
                  </a:lnTo>
                  <a:lnTo>
                    <a:pt x="121" y="129"/>
                  </a:lnTo>
                  <a:lnTo>
                    <a:pt x="122" y="128"/>
                  </a:lnTo>
                  <a:lnTo>
                    <a:pt x="128" y="125"/>
                  </a:lnTo>
                  <a:lnTo>
                    <a:pt x="138" y="122"/>
                  </a:lnTo>
                  <a:lnTo>
                    <a:pt x="148" y="117"/>
                  </a:lnTo>
                  <a:lnTo>
                    <a:pt x="161" y="111"/>
                  </a:lnTo>
                  <a:lnTo>
                    <a:pt x="170" y="106"/>
                  </a:lnTo>
                  <a:lnTo>
                    <a:pt x="177" y="102"/>
                  </a:lnTo>
                  <a:lnTo>
                    <a:pt x="180" y="99"/>
                  </a:lnTo>
                  <a:lnTo>
                    <a:pt x="182" y="95"/>
                  </a:lnTo>
                  <a:lnTo>
                    <a:pt x="185" y="91"/>
                  </a:lnTo>
                  <a:lnTo>
                    <a:pt x="186" y="91"/>
                  </a:lnTo>
                  <a:lnTo>
                    <a:pt x="187" y="91"/>
                  </a:lnTo>
                  <a:lnTo>
                    <a:pt x="188" y="90"/>
                  </a:lnTo>
                  <a:lnTo>
                    <a:pt x="189" y="90"/>
                  </a:lnTo>
                  <a:lnTo>
                    <a:pt x="191" y="91"/>
                  </a:lnTo>
                  <a:lnTo>
                    <a:pt x="192" y="94"/>
                  </a:lnTo>
                  <a:lnTo>
                    <a:pt x="194" y="89"/>
                  </a:lnTo>
                  <a:lnTo>
                    <a:pt x="195" y="84"/>
                  </a:lnTo>
                  <a:lnTo>
                    <a:pt x="195" y="77"/>
                  </a:lnTo>
                  <a:lnTo>
                    <a:pt x="194" y="70"/>
                  </a:lnTo>
                  <a:lnTo>
                    <a:pt x="194" y="64"/>
                  </a:lnTo>
                  <a:lnTo>
                    <a:pt x="201" y="49"/>
                  </a:lnTo>
                  <a:lnTo>
                    <a:pt x="210" y="39"/>
                  </a:lnTo>
                  <a:lnTo>
                    <a:pt x="222" y="29"/>
                  </a:lnTo>
                  <a:lnTo>
                    <a:pt x="235" y="25"/>
                  </a:lnTo>
                  <a:close/>
                </a:path>
              </a:pathLst>
            </a:custGeom>
            <a:solidFill>
              <a:srgbClr val="87C1A1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42" name="Freeform 114"/>
            <p:cNvSpPr>
              <a:spLocks/>
            </p:cNvSpPr>
            <p:nvPr/>
          </p:nvSpPr>
          <p:spPr bwMode="gray">
            <a:xfrm>
              <a:off x="2178" y="1202"/>
              <a:ext cx="1322" cy="555"/>
            </a:xfrm>
            <a:custGeom>
              <a:avLst/>
              <a:gdLst>
                <a:gd name="T0" fmla="*/ 482 w 1129"/>
                <a:gd name="T1" fmla="*/ 19 h 474"/>
                <a:gd name="T2" fmla="*/ 457 w 1129"/>
                <a:gd name="T3" fmla="*/ 0 h 474"/>
                <a:gd name="T4" fmla="*/ 446 w 1129"/>
                <a:gd name="T5" fmla="*/ 14 h 474"/>
                <a:gd name="T6" fmla="*/ 431 w 1129"/>
                <a:gd name="T7" fmla="*/ 33 h 474"/>
                <a:gd name="T8" fmla="*/ 427 w 1129"/>
                <a:gd name="T9" fmla="*/ 43 h 474"/>
                <a:gd name="T10" fmla="*/ 415 w 1129"/>
                <a:gd name="T11" fmla="*/ 67 h 474"/>
                <a:gd name="T12" fmla="*/ 415 w 1129"/>
                <a:gd name="T13" fmla="*/ 125 h 474"/>
                <a:gd name="T14" fmla="*/ 344 w 1129"/>
                <a:gd name="T15" fmla="*/ 124 h 474"/>
                <a:gd name="T16" fmla="*/ 301 w 1129"/>
                <a:gd name="T17" fmla="*/ 118 h 474"/>
                <a:gd name="T18" fmla="*/ 270 w 1129"/>
                <a:gd name="T19" fmla="*/ 101 h 474"/>
                <a:gd name="T20" fmla="*/ 178 w 1129"/>
                <a:gd name="T21" fmla="*/ 74 h 474"/>
                <a:gd name="T22" fmla="*/ 171 w 1129"/>
                <a:gd name="T23" fmla="*/ 82 h 474"/>
                <a:gd name="T24" fmla="*/ 146 w 1129"/>
                <a:gd name="T25" fmla="*/ 90 h 474"/>
                <a:gd name="T26" fmla="*/ 91 w 1129"/>
                <a:gd name="T27" fmla="*/ 112 h 474"/>
                <a:gd name="T28" fmla="*/ 57 w 1129"/>
                <a:gd name="T29" fmla="*/ 143 h 474"/>
                <a:gd name="T30" fmla="*/ 19 w 1129"/>
                <a:gd name="T31" fmla="*/ 152 h 474"/>
                <a:gd name="T32" fmla="*/ 1 w 1129"/>
                <a:gd name="T33" fmla="*/ 185 h 474"/>
                <a:gd name="T34" fmla="*/ 2 w 1129"/>
                <a:gd name="T35" fmla="*/ 193 h 474"/>
                <a:gd name="T36" fmla="*/ 71 w 1129"/>
                <a:gd name="T37" fmla="*/ 233 h 474"/>
                <a:gd name="T38" fmla="*/ 132 w 1129"/>
                <a:gd name="T39" fmla="*/ 293 h 474"/>
                <a:gd name="T40" fmla="*/ 124 w 1129"/>
                <a:gd name="T41" fmla="*/ 337 h 474"/>
                <a:gd name="T42" fmla="*/ 117 w 1129"/>
                <a:gd name="T43" fmla="*/ 369 h 474"/>
                <a:gd name="T44" fmla="*/ 201 w 1129"/>
                <a:gd name="T45" fmla="*/ 386 h 474"/>
                <a:gd name="T46" fmla="*/ 283 w 1129"/>
                <a:gd name="T47" fmla="*/ 418 h 474"/>
                <a:gd name="T48" fmla="*/ 320 w 1129"/>
                <a:gd name="T49" fmla="*/ 447 h 474"/>
                <a:gd name="T50" fmla="*/ 425 w 1129"/>
                <a:gd name="T51" fmla="*/ 512 h 474"/>
                <a:gd name="T52" fmla="*/ 554 w 1129"/>
                <a:gd name="T53" fmla="*/ 508 h 474"/>
                <a:gd name="T54" fmla="*/ 684 w 1129"/>
                <a:gd name="T55" fmla="*/ 547 h 474"/>
                <a:gd name="T56" fmla="*/ 703 w 1129"/>
                <a:gd name="T57" fmla="*/ 553 h 474"/>
                <a:gd name="T58" fmla="*/ 761 w 1129"/>
                <a:gd name="T59" fmla="*/ 527 h 474"/>
                <a:gd name="T60" fmla="*/ 919 w 1129"/>
                <a:gd name="T61" fmla="*/ 505 h 474"/>
                <a:gd name="T62" fmla="*/ 985 w 1129"/>
                <a:gd name="T63" fmla="*/ 463 h 474"/>
                <a:gd name="T64" fmla="*/ 972 w 1129"/>
                <a:gd name="T65" fmla="*/ 417 h 474"/>
                <a:gd name="T66" fmla="*/ 1018 w 1129"/>
                <a:gd name="T67" fmla="*/ 388 h 474"/>
                <a:gd name="T68" fmla="*/ 1089 w 1129"/>
                <a:gd name="T69" fmla="*/ 385 h 474"/>
                <a:gd name="T70" fmla="*/ 1123 w 1129"/>
                <a:gd name="T71" fmla="*/ 365 h 474"/>
                <a:gd name="T72" fmla="*/ 1178 w 1129"/>
                <a:gd name="T73" fmla="*/ 333 h 474"/>
                <a:gd name="T74" fmla="*/ 1207 w 1129"/>
                <a:gd name="T75" fmla="*/ 316 h 474"/>
                <a:gd name="T76" fmla="*/ 1225 w 1129"/>
                <a:gd name="T77" fmla="*/ 303 h 474"/>
                <a:gd name="T78" fmla="*/ 1313 w 1129"/>
                <a:gd name="T79" fmla="*/ 299 h 474"/>
                <a:gd name="T80" fmla="*/ 1322 w 1129"/>
                <a:gd name="T81" fmla="*/ 282 h 474"/>
                <a:gd name="T82" fmla="*/ 1294 w 1129"/>
                <a:gd name="T83" fmla="*/ 258 h 474"/>
                <a:gd name="T84" fmla="*/ 1220 w 1129"/>
                <a:gd name="T85" fmla="*/ 244 h 474"/>
                <a:gd name="T86" fmla="*/ 1179 w 1129"/>
                <a:gd name="T87" fmla="*/ 237 h 474"/>
                <a:gd name="T88" fmla="*/ 1151 w 1129"/>
                <a:gd name="T89" fmla="*/ 241 h 474"/>
                <a:gd name="T90" fmla="*/ 1146 w 1129"/>
                <a:gd name="T91" fmla="*/ 212 h 474"/>
                <a:gd name="T92" fmla="*/ 1156 w 1129"/>
                <a:gd name="T93" fmla="*/ 198 h 474"/>
                <a:gd name="T94" fmla="*/ 1186 w 1129"/>
                <a:gd name="T95" fmla="*/ 137 h 474"/>
                <a:gd name="T96" fmla="*/ 1152 w 1129"/>
                <a:gd name="T97" fmla="*/ 124 h 474"/>
                <a:gd name="T98" fmla="*/ 1104 w 1129"/>
                <a:gd name="T99" fmla="*/ 108 h 474"/>
                <a:gd name="T100" fmla="*/ 1088 w 1129"/>
                <a:gd name="T101" fmla="*/ 108 h 474"/>
                <a:gd name="T102" fmla="*/ 1012 w 1129"/>
                <a:gd name="T103" fmla="*/ 148 h 474"/>
                <a:gd name="T104" fmla="*/ 984 w 1129"/>
                <a:gd name="T105" fmla="*/ 153 h 474"/>
                <a:gd name="T106" fmla="*/ 951 w 1129"/>
                <a:gd name="T107" fmla="*/ 170 h 474"/>
                <a:gd name="T108" fmla="*/ 920 w 1129"/>
                <a:gd name="T109" fmla="*/ 160 h 474"/>
                <a:gd name="T110" fmla="*/ 857 w 1129"/>
                <a:gd name="T111" fmla="*/ 153 h 474"/>
                <a:gd name="T112" fmla="*/ 833 w 1129"/>
                <a:gd name="T113" fmla="*/ 133 h 474"/>
                <a:gd name="T114" fmla="*/ 824 w 1129"/>
                <a:gd name="T115" fmla="*/ 129 h 474"/>
                <a:gd name="T116" fmla="*/ 813 w 1129"/>
                <a:gd name="T117" fmla="*/ 116 h 474"/>
                <a:gd name="T118" fmla="*/ 768 w 1129"/>
                <a:gd name="T119" fmla="*/ 98 h 474"/>
                <a:gd name="T120" fmla="*/ 742 w 1129"/>
                <a:gd name="T121" fmla="*/ 102 h 474"/>
                <a:gd name="T122" fmla="*/ 646 w 1129"/>
                <a:gd name="T123" fmla="*/ 108 h 474"/>
                <a:gd name="T124" fmla="*/ 589 w 1129"/>
                <a:gd name="T125" fmla="*/ 54 h 47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129"/>
                <a:gd name="T190" fmla="*/ 0 h 474"/>
                <a:gd name="T191" fmla="*/ 1129 w 1129"/>
                <a:gd name="T192" fmla="*/ 474 h 47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129" h="474">
                  <a:moveTo>
                    <a:pt x="424" y="19"/>
                  </a:moveTo>
                  <a:lnTo>
                    <a:pt x="420" y="19"/>
                  </a:lnTo>
                  <a:lnTo>
                    <a:pt x="415" y="19"/>
                  </a:lnTo>
                  <a:lnTo>
                    <a:pt x="412" y="18"/>
                  </a:lnTo>
                  <a:lnTo>
                    <a:pt x="412" y="16"/>
                  </a:lnTo>
                  <a:lnTo>
                    <a:pt x="412" y="15"/>
                  </a:lnTo>
                  <a:lnTo>
                    <a:pt x="405" y="10"/>
                  </a:lnTo>
                  <a:lnTo>
                    <a:pt x="398" y="7"/>
                  </a:lnTo>
                  <a:lnTo>
                    <a:pt x="392" y="1"/>
                  </a:lnTo>
                  <a:lnTo>
                    <a:pt x="391" y="0"/>
                  </a:lnTo>
                  <a:lnTo>
                    <a:pt x="390" y="0"/>
                  </a:lnTo>
                  <a:lnTo>
                    <a:pt x="389" y="0"/>
                  </a:lnTo>
                  <a:lnTo>
                    <a:pt x="386" y="0"/>
                  </a:lnTo>
                  <a:lnTo>
                    <a:pt x="385" y="1"/>
                  </a:lnTo>
                  <a:lnTo>
                    <a:pt x="385" y="3"/>
                  </a:lnTo>
                  <a:lnTo>
                    <a:pt x="384" y="7"/>
                  </a:lnTo>
                  <a:lnTo>
                    <a:pt x="381" y="12"/>
                  </a:lnTo>
                  <a:lnTo>
                    <a:pt x="380" y="16"/>
                  </a:lnTo>
                  <a:lnTo>
                    <a:pt x="379" y="18"/>
                  </a:lnTo>
                  <a:lnTo>
                    <a:pt x="375" y="21"/>
                  </a:lnTo>
                  <a:lnTo>
                    <a:pt x="373" y="23"/>
                  </a:lnTo>
                  <a:lnTo>
                    <a:pt x="371" y="25"/>
                  </a:lnTo>
                  <a:lnTo>
                    <a:pt x="368" y="28"/>
                  </a:lnTo>
                  <a:lnTo>
                    <a:pt x="367" y="30"/>
                  </a:lnTo>
                  <a:lnTo>
                    <a:pt x="367" y="31"/>
                  </a:lnTo>
                  <a:lnTo>
                    <a:pt x="367" y="34"/>
                  </a:lnTo>
                  <a:lnTo>
                    <a:pt x="367" y="35"/>
                  </a:lnTo>
                  <a:lnTo>
                    <a:pt x="367" y="36"/>
                  </a:lnTo>
                  <a:lnTo>
                    <a:pt x="365" y="37"/>
                  </a:lnTo>
                  <a:lnTo>
                    <a:pt x="362" y="37"/>
                  </a:lnTo>
                  <a:lnTo>
                    <a:pt x="360" y="37"/>
                  </a:lnTo>
                  <a:lnTo>
                    <a:pt x="359" y="37"/>
                  </a:lnTo>
                  <a:lnTo>
                    <a:pt x="356" y="39"/>
                  </a:lnTo>
                  <a:lnTo>
                    <a:pt x="353" y="47"/>
                  </a:lnTo>
                  <a:lnTo>
                    <a:pt x="354" y="57"/>
                  </a:lnTo>
                  <a:lnTo>
                    <a:pt x="356" y="67"/>
                  </a:lnTo>
                  <a:lnTo>
                    <a:pt x="361" y="76"/>
                  </a:lnTo>
                  <a:lnTo>
                    <a:pt x="365" y="86"/>
                  </a:lnTo>
                  <a:lnTo>
                    <a:pt x="366" y="93"/>
                  </a:lnTo>
                  <a:lnTo>
                    <a:pt x="361" y="101"/>
                  </a:lnTo>
                  <a:lnTo>
                    <a:pt x="354" y="107"/>
                  </a:lnTo>
                  <a:lnTo>
                    <a:pt x="345" y="112"/>
                  </a:lnTo>
                  <a:lnTo>
                    <a:pt x="337" y="114"/>
                  </a:lnTo>
                  <a:lnTo>
                    <a:pt x="324" y="113"/>
                  </a:lnTo>
                  <a:lnTo>
                    <a:pt x="310" y="110"/>
                  </a:lnTo>
                  <a:lnTo>
                    <a:pt x="296" y="106"/>
                  </a:lnTo>
                  <a:lnTo>
                    <a:pt x="294" y="106"/>
                  </a:lnTo>
                  <a:lnTo>
                    <a:pt x="292" y="105"/>
                  </a:lnTo>
                  <a:lnTo>
                    <a:pt x="290" y="104"/>
                  </a:lnTo>
                  <a:lnTo>
                    <a:pt x="288" y="102"/>
                  </a:lnTo>
                  <a:lnTo>
                    <a:pt x="286" y="101"/>
                  </a:lnTo>
                  <a:lnTo>
                    <a:pt x="272" y="101"/>
                  </a:lnTo>
                  <a:lnTo>
                    <a:pt x="257" y="101"/>
                  </a:lnTo>
                  <a:lnTo>
                    <a:pt x="244" y="99"/>
                  </a:lnTo>
                  <a:lnTo>
                    <a:pt x="231" y="93"/>
                  </a:lnTo>
                  <a:lnTo>
                    <a:pt x="231" y="92"/>
                  </a:lnTo>
                  <a:lnTo>
                    <a:pt x="230" y="89"/>
                  </a:lnTo>
                  <a:lnTo>
                    <a:pt x="231" y="88"/>
                  </a:lnTo>
                  <a:lnTo>
                    <a:pt x="231" y="86"/>
                  </a:lnTo>
                  <a:lnTo>
                    <a:pt x="231" y="83"/>
                  </a:lnTo>
                  <a:lnTo>
                    <a:pt x="230" y="83"/>
                  </a:lnTo>
                  <a:lnTo>
                    <a:pt x="212" y="75"/>
                  </a:lnTo>
                  <a:lnTo>
                    <a:pt x="191" y="70"/>
                  </a:lnTo>
                  <a:lnTo>
                    <a:pt x="172" y="66"/>
                  </a:lnTo>
                  <a:lnTo>
                    <a:pt x="152" y="63"/>
                  </a:lnTo>
                  <a:lnTo>
                    <a:pt x="152" y="65"/>
                  </a:lnTo>
                  <a:lnTo>
                    <a:pt x="152" y="67"/>
                  </a:lnTo>
                  <a:lnTo>
                    <a:pt x="152" y="69"/>
                  </a:lnTo>
                  <a:lnTo>
                    <a:pt x="149" y="70"/>
                  </a:lnTo>
                  <a:lnTo>
                    <a:pt x="147" y="70"/>
                  </a:lnTo>
                  <a:lnTo>
                    <a:pt x="146" y="70"/>
                  </a:lnTo>
                  <a:lnTo>
                    <a:pt x="143" y="69"/>
                  </a:lnTo>
                  <a:lnTo>
                    <a:pt x="141" y="67"/>
                  </a:lnTo>
                  <a:lnTo>
                    <a:pt x="140" y="67"/>
                  </a:lnTo>
                  <a:lnTo>
                    <a:pt x="138" y="69"/>
                  </a:lnTo>
                  <a:lnTo>
                    <a:pt x="132" y="74"/>
                  </a:lnTo>
                  <a:lnTo>
                    <a:pt x="125" y="77"/>
                  </a:lnTo>
                  <a:lnTo>
                    <a:pt x="118" y="78"/>
                  </a:lnTo>
                  <a:lnTo>
                    <a:pt x="111" y="81"/>
                  </a:lnTo>
                  <a:lnTo>
                    <a:pt x="97" y="89"/>
                  </a:lnTo>
                  <a:lnTo>
                    <a:pt x="82" y="94"/>
                  </a:lnTo>
                  <a:lnTo>
                    <a:pt x="81" y="95"/>
                  </a:lnTo>
                  <a:lnTo>
                    <a:pt x="78" y="96"/>
                  </a:lnTo>
                  <a:lnTo>
                    <a:pt x="76" y="98"/>
                  </a:lnTo>
                  <a:lnTo>
                    <a:pt x="75" y="99"/>
                  </a:lnTo>
                  <a:lnTo>
                    <a:pt x="65" y="104"/>
                  </a:lnTo>
                  <a:lnTo>
                    <a:pt x="59" y="110"/>
                  </a:lnTo>
                  <a:lnTo>
                    <a:pt x="53" y="118"/>
                  </a:lnTo>
                  <a:lnTo>
                    <a:pt x="49" y="122"/>
                  </a:lnTo>
                  <a:lnTo>
                    <a:pt x="43" y="123"/>
                  </a:lnTo>
                  <a:lnTo>
                    <a:pt x="37" y="125"/>
                  </a:lnTo>
                  <a:lnTo>
                    <a:pt x="32" y="129"/>
                  </a:lnTo>
                  <a:lnTo>
                    <a:pt x="28" y="130"/>
                  </a:lnTo>
                  <a:lnTo>
                    <a:pt x="22" y="130"/>
                  </a:lnTo>
                  <a:lnTo>
                    <a:pt x="16" y="130"/>
                  </a:lnTo>
                  <a:lnTo>
                    <a:pt x="11" y="131"/>
                  </a:lnTo>
                  <a:lnTo>
                    <a:pt x="4" y="137"/>
                  </a:lnTo>
                  <a:lnTo>
                    <a:pt x="0" y="147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1" y="158"/>
                  </a:lnTo>
                  <a:lnTo>
                    <a:pt x="4" y="160"/>
                  </a:lnTo>
                  <a:lnTo>
                    <a:pt x="5" y="161"/>
                  </a:lnTo>
                  <a:lnTo>
                    <a:pt x="6" y="163"/>
                  </a:lnTo>
                  <a:lnTo>
                    <a:pt x="5" y="164"/>
                  </a:lnTo>
                  <a:lnTo>
                    <a:pt x="4" y="164"/>
                  </a:lnTo>
                  <a:lnTo>
                    <a:pt x="2" y="165"/>
                  </a:lnTo>
                  <a:lnTo>
                    <a:pt x="1" y="165"/>
                  </a:lnTo>
                  <a:lnTo>
                    <a:pt x="13" y="176"/>
                  </a:lnTo>
                  <a:lnTo>
                    <a:pt x="26" y="187"/>
                  </a:lnTo>
                  <a:lnTo>
                    <a:pt x="41" y="195"/>
                  </a:lnTo>
                  <a:lnTo>
                    <a:pt x="51" y="197"/>
                  </a:lnTo>
                  <a:lnTo>
                    <a:pt x="61" y="199"/>
                  </a:lnTo>
                  <a:lnTo>
                    <a:pt x="71" y="199"/>
                  </a:lnTo>
                  <a:lnTo>
                    <a:pt x="81" y="202"/>
                  </a:lnTo>
                  <a:lnTo>
                    <a:pt x="89" y="209"/>
                  </a:lnTo>
                  <a:lnTo>
                    <a:pt x="96" y="224"/>
                  </a:lnTo>
                  <a:lnTo>
                    <a:pt x="103" y="237"/>
                  </a:lnTo>
                  <a:lnTo>
                    <a:pt x="113" y="250"/>
                  </a:lnTo>
                  <a:lnTo>
                    <a:pt x="114" y="255"/>
                  </a:lnTo>
                  <a:lnTo>
                    <a:pt x="113" y="261"/>
                  </a:lnTo>
                  <a:lnTo>
                    <a:pt x="112" y="270"/>
                  </a:lnTo>
                  <a:lnTo>
                    <a:pt x="112" y="277"/>
                  </a:lnTo>
                  <a:lnTo>
                    <a:pt x="111" y="283"/>
                  </a:lnTo>
                  <a:lnTo>
                    <a:pt x="106" y="288"/>
                  </a:lnTo>
                  <a:lnTo>
                    <a:pt x="101" y="292"/>
                  </a:lnTo>
                  <a:lnTo>
                    <a:pt x="96" y="297"/>
                  </a:lnTo>
                  <a:lnTo>
                    <a:pt x="96" y="305"/>
                  </a:lnTo>
                  <a:lnTo>
                    <a:pt x="97" y="308"/>
                  </a:lnTo>
                  <a:lnTo>
                    <a:pt x="99" y="312"/>
                  </a:lnTo>
                  <a:lnTo>
                    <a:pt x="100" y="315"/>
                  </a:lnTo>
                  <a:lnTo>
                    <a:pt x="102" y="318"/>
                  </a:lnTo>
                  <a:lnTo>
                    <a:pt x="105" y="320"/>
                  </a:lnTo>
                  <a:lnTo>
                    <a:pt x="108" y="323"/>
                  </a:lnTo>
                  <a:lnTo>
                    <a:pt x="129" y="327"/>
                  </a:lnTo>
                  <a:lnTo>
                    <a:pt x="150" y="329"/>
                  </a:lnTo>
                  <a:lnTo>
                    <a:pt x="172" y="330"/>
                  </a:lnTo>
                  <a:lnTo>
                    <a:pt x="194" y="332"/>
                  </a:lnTo>
                  <a:lnTo>
                    <a:pt x="202" y="337"/>
                  </a:lnTo>
                  <a:lnTo>
                    <a:pt x="209" y="342"/>
                  </a:lnTo>
                  <a:lnTo>
                    <a:pt x="217" y="348"/>
                  </a:lnTo>
                  <a:lnTo>
                    <a:pt x="224" y="351"/>
                  </a:lnTo>
                  <a:lnTo>
                    <a:pt x="242" y="357"/>
                  </a:lnTo>
                  <a:lnTo>
                    <a:pt x="257" y="363"/>
                  </a:lnTo>
                  <a:lnTo>
                    <a:pt x="262" y="366"/>
                  </a:lnTo>
                  <a:lnTo>
                    <a:pt x="266" y="370"/>
                  </a:lnTo>
                  <a:lnTo>
                    <a:pt x="268" y="373"/>
                  </a:lnTo>
                  <a:lnTo>
                    <a:pt x="272" y="378"/>
                  </a:lnTo>
                  <a:lnTo>
                    <a:pt x="273" y="382"/>
                  </a:lnTo>
                  <a:lnTo>
                    <a:pt x="283" y="401"/>
                  </a:lnTo>
                  <a:lnTo>
                    <a:pt x="295" y="415"/>
                  </a:lnTo>
                  <a:lnTo>
                    <a:pt x="309" y="425"/>
                  </a:lnTo>
                  <a:lnTo>
                    <a:pt x="326" y="432"/>
                  </a:lnTo>
                  <a:lnTo>
                    <a:pt x="344" y="436"/>
                  </a:lnTo>
                  <a:lnTo>
                    <a:pt x="363" y="437"/>
                  </a:lnTo>
                  <a:lnTo>
                    <a:pt x="383" y="437"/>
                  </a:lnTo>
                  <a:lnTo>
                    <a:pt x="402" y="436"/>
                  </a:lnTo>
                  <a:lnTo>
                    <a:pt x="421" y="433"/>
                  </a:lnTo>
                  <a:lnTo>
                    <a:pt x="439" y="431"/>
                  </a:lnTo>
                  <a:lnTo>
                    <a:pt x="456" y="431"/>
                  </a:lnTo>
                  <a:lnTo>
                    <a:pt x="473" y="434"/>
                  </a:lnTo>
                  <a:lnTo>
                    <a:pt x="489" y="442"/>
                  </a:lnTo>
                  <a:lnTo>
                    <a:pt x="517" y="455"/>
                  </a:lnTo>
                  <a:lnTo>
                    <a:pt x="549" y="462"/>
                  </a:lnTo>
                  <a:lnTo>
                    <a:pt x="581" y="465"/>
                  </a:lnTo>
                  <a:lnTo>
                    <a:pt x="582" y="466"/>
                  </a:lnTo>
                  <a:lnTo>
                    <a:pt x="584" y="467"/>
                  </a:lnTo>
                  <a:lnTo>
                    <a:pt x="584" y="468"/>
                  </a:lnTo>
                  <a:lnTo>
                    <a:pt x="584" y="469"/>
                  </a:lnTo>
                  <a:lnTo>
                    <a:pt x="585" y="471"/>
                  </a:lnTo>
                  <a:lnTo>
                    <a:pt x="586" y="471"/>
                  </a:lnTo>
                  <a:lnTo>
                    <a:pt x="593" y="469"/>
                  </a:lnTo>
                  <a:lnTo>
                    <a:pt x="600" y="472"/>
                  </a:lnTo>
                  <a:lnTo>
                    <a:pt x="606" y="474"/>
                  </a:lnTo>
                  <a:lnTo>
                    <a:pt x="617" y="472"/>
                  </a:lnTo>
                  <a:lnTo>
                    <a:pt x="626" y="468"/>
                  </a:lnTo>
                  <a:lnTo>
                    <a:pt x="633" y="461"/>
                  </a:lnTo>
                  <a:lnTo>
                    <a:pt x="641" y="455"/>
                  </a:lnTo>
                  <a:lnTo>
                    <a:pt x="650" y="450"/>
                  </a:lnTo>
                  <a:lnTo>
                    <a:pt x="674" y="445"/>
                  </a:lnTo>
                  <a:lnTo>
                    <a:pt x="699" y="444"/>
                  </a:lnTo>
                  <a:lnTo>
                    <a:pt x="726" y="444"/>
                  </a:lnTo>
                  <a:lnTo>
                    <a:pt x="751" y="443"/>
                  </a:lnTo>
                  <a:lnTo>
                    <a:pt x="775" y="437"/>
                  </a:lnTo>
                  <a:lnTo>
                    <a:pt x="785" y="431"/>
                  </a:lnTo>
                  <a:lnTo>
                    <a:pt x="793" y="422"/>
                  </a:lnTo>
                  <a:lnTo>
                    <a:pt x="803" y="414"/>
                  </a:lnTo>
                  <a:lnTo>
                    <a:pt x="812" y="406"/>
                  </a:lnTo>
                  <a:lnTo>
                    <a:pt x="822" y="401"/>
                  </a:lnTo>
                  <a:lnTo>
                    <a:pt x="831" y="398"/>
                  </a:lnTo>
                  <a:lnTo>
                    <a:pt x="841" y="395"/>
                  </a:lnTo>
                  <a:lnTo>
                    <a:pt x="848" y="389"/>
                  </a:lnTo>
                  <a:lnTo>
                    <a:pt x="849" y="383"/>
                  </a:lnTo>
                  <a:lnTo>
                    <a:pt x="846" y="377"/>
                  </a:lnTo>
                  <a:lnTo>
                    <a:pt x="840" y="371"/>
                  </a:lnTo>
                  <a:lnTo>
                    <a:pt x="833" y="363"/>
                  </a:lnTo>
                  <a:lnTo>
                    <a:pt x="830" y="356"/>
                  </a:lnTo>
                  <a:lnTo>
                    <a:pt x="830" y="348"/>
                  </a:lnTo>
                  <a:lnTo>
                    <a:pt x="835" y="339"/>
                  </a:lnTo>
                  <a:lnTo>
                    <a:pt x="841" y="333"/>
                  </a:lnTo>
                  <a:lnTo>
                    <a:pt x="848" y="329"/>
                  </a:lnTo>
                  <a:lnTo>
                    <a:pt x="859" y="329"/>
                  </a:lnTo>
                  <a:lnTo>
                    <a:pt x="869" y="331"/>
                  </a:lnTo>
                  <a:lnTo>
                    <a:pt x="880" y="335"/>
                  </a:lnTo>
                  <a:lnTo>
                    <a:pt x="890" y="338"/>
                  </a:lnTo>
                  <a:lnTo>
                    <a:pt x="901" y="341"/>
                  </a:lnTo>
                  <a:lnTo>
                    <a:pt x="912" y="339"/>
                  </a:lnTo>
                  <a:lnTo>
                    <a:pt x="922" y="336"/>
                  </a:lnTo>
                  <a:lnTo>
                    <a:pt x="930" y="329"/>
                  </a:lnTo>
                  <a:lnTo>
                    <a:pt x="934" y="325"/>
                  </a:lnTo>
                  <a:lnTo>
                    <a:pt x="936" y="320"/>
                  </a:lnTo>
                  <a:lnTo>
                    <a:pt x="940" y="317"/>
                  </a:lnTo>
                  <a:lnTo>
                    <a:pt x="943" y="314"/>
                  </a:lnTo>
                  <a:lnTo>
                    <a:pt x="948" y="312"/>
                  </a:lnTo>
                  <a:lnTo>
                    <a:pt x="959" y="312"/>
                  </a:lnTo>
                  <a:lnTo>
                    <a:pt x="969" y="312"/>
                  </a:lnTo>
                  <a:lnTo>
                    <a:pt x="979" y="312"/>
                  </a:lnTo>
                  <a:lnTo>
                    <a:pt x="989" y="308"/>
                  </a:lnTo>
                  <a:lnTo>
                    <a:pt x="995" y="301"/>
                  </a:lnTo>
                  <a:lnTo>
                    <a:pt x="1001" y="292"/>
                  </a:lnTo>
                  <a:lnTo>
                    <a:pt x="1006" y="284"/>
                  </a:lnTo>
                  <a:lnTo>
                    <a:pt x="1012" y="276"/>
                  </a:lnTo>
                  <a:lnTo>
                    <a:pt x="1020" y="270"/>
                  </a:lnTo>
                  <a:lnTo>
                    <a:pt x="1023" y="270"/>
                  </a:lnTo>
                  <a:lnTo>
                    <a:pt x="1025" y="270"/>
                  </a:lnTo>
                  <a:lnTo>
                    <a:pt x="1029" y="270"/>
                  </a:lnTo>
                  <a:lnTo>
                    <a:pt x="1031" y="270"/>
                  </a:lnTo>
                  <a:lnTo>
                    <a:pt x="1034" y="270"/>
                  </a:lnTo>
                  <a:lnTo>
                    <a:pt x="1036" y="267"/>
                  </a:lnTo>
                  <a:lnTo>
                    <a:pt x="1038" y="265"/>
                  </a:lnTo>
                  <a:lnTo>
                    <a:pt x="1041" y="262"/>
                  </a:lnTo>
                  <a:lnTo>
                    <a:pt x="1043" y="260"/>
                  </a:lnTo>
                  <a:lnTo>
                    <a:pt x="1046" y="259"/>
                  </a:lnTo>
                  <a:lnTo>
                    <a:pt x="1058" y="256"/>
                  </a:lnTo>
                  <a:lnTo>
                    <a:pt x="1070" y="253"/>
                  </a:lnTo>
                  <a:lnTo>
                    <a:pt x="1082" y="250"/>
                  </a:lnTo>
                  <a:lnTo>
                    <a:pt x="1094" y="252"/>
                  </a:lnTo>
                  <a:lnTo>
                    <a:pt x="1107" y="255"/>
                  </a:lnTo>
                  <a:lnTo>
                    <a:pt x="1121" y="255"/>
                  </a:lnTo>
                  <a:lnTo>
                    <a:pt x="1124" y="255"/>
                  </a:lnTo>
                  <a:lnTo>
                    <a:pt x="1125" y="254"/>
                  </a:lnTo>
                  <a:lnTo>
                    <a:pt x="1126" y="252"/>
                  </a:lnTo>
                  <a:lnTo>
                    <a:pt x="1127" y="250"/>
                  </a:lnTo>
                  <a:lnTo>
                    <a:pt x="1127" y="248"/>
                  </a:lnTo>
                  <a:lnTo>
                    <a:pt x="1129" y="241"/>
                  </a:lnTo>
                  <a:lnTo>
                    <a:pt x="1125" y="234"/>
                  </a:lnTo>
                  <a:lnTo>
                    <a:pt x="1119" y="229"/>
                  </a:lnTo>
                  <a:lnTo>
                    <a:pt x="1115" y="226"/>
                  </a:lnTo>
                  <a:lnTo>
                    <a:pt x="1111" y="225"/>
                  </a:lnTo>
                  <a:lnTo>
                    <a:pt x="1107" y="223"/>
                  </a:lnTo>
                  <a:lnTo>
                    <a:pt x="1105" y="220"/>
                  </a:lnTo>
                  <a:lnTo>
                    <a:pt x="1094" y="208"/>
                  </a:lnTo>
                  <a:lnTo>
                    <a:pt x="1082" y="201"/>
                  </a:lnTo>
                  <a:lnTo>
                    <a:pt x="1068" y="197"/>
                  </a:lnTo>
                  <a:lnTo>
                    <a:pt x="1055" y="201"/>
                  </a:lnTo>
                  <a:lnTo>
                    <a:pt x="1048" y="205"/>
                  </a:lnTo>
                  <a:lnTo>
                    <a:pt x="1042" y="208"/>
                  </a:lnTo>
                  <a:lnTo>
                    <a:pt x="1034" y="209"/>
                  </a:lnTo>
                  <a:lnTo>
                    <a:pt x="1031" y="208"/>
                  </a:lnTo>
                  <a:lnTo>
                    <a:pt x="1030" y="207"/>
                  </a:lnTo>
                  <a:lnTo>
                    <a:pt x="1029" y="206"/>
                  </a:lnTo>
                  <a:lnTo>
                    <a:pt x="1018" y="202"/>
                  </a:lnTo>
                  <a:lnTo>
                    <a:pt x="1007" y="202"/>
                  </a:lnTo>
                  <a:lnTo>
                    <a:pt x="996" y="201"/>
                  </a:lnTo>
                  <a:lnTo>
                    <a:pt x="994" y="201"/>
                  </a:lnTo>
                  <a:lnTo>
                    <a:pt x="991" y="202"/>
                  </a:lnTo>
                  <a:lnTo>
                    <a:pt x="988" y="203"/>
                  </a:lnTo>
                  <a:lnTo>
                    <a:pt x="985" y="205"/>
                  </a:lnTo>
                  <a:lnTo>
                    <a:pt x="983" y="206"/>
                  </a:lnTo>
                  <a:lnTo>
                    <a:pt x="976" y="203"/>
                  </a:lnTo>
                  <a:lnTo>
                    <a:pt x="972" y="197"/>
                  </a:lnTo>
                  <a:lnTo>
                    <a:pt x="970" y="191"/>
                  </a:lnTo>
                  <a:lnTo>
                    <a:pt x="972" y="185"/>
                  </a:lnTo>
                  <a:lnTo>
                    <a:pt x="976" y="183"/>
                  </a:lnTo>
                  <a:lnTo>
                    <a:pt x="979" y="181"/>
                  </a:lnTo>
                  <a:lnTo>
                    <a:pt x="984" y="179"/>
                  </a:lnTo>
                  <a:lnTo>
                    <a:pt x="989" y="179"/>
                  </a:lnTo>
                  <a:lnTo>
                    <a:pt x="989" y="176"/>
                  </a:lnTo>
                  <a:lnTo>
                    <a:pt x="988" y="173"/>
                  </a:lnTo>
                  <a:lnTo>
                    <a:pt x="987" y="171"/>
                  </a:lnTo>
                  <a:lnTo>
                    <a:pt x="987" y="169"/>
                  </a:lnTo>
                  <a:lnTo>
                    <a:pt x="988" y="165"/>
                  </a:lnTo>
                  <a:lnTo>
                    <a:pt x="995" y="151"/>
                  </a:lnTo>
                  <a:lnTo>
                    <a:pt x="1005" y="137"/>
                  </a:lnTo>
                  <a:lnTo>
                    <a:pt x="1012" y="123"/>
                  </a:lnTo>
                  <a:lnTo>
                    <a:pt x="1013" y="120"/>
                  </a:lnTo>
                  <a:lnTo>
                    <a:pt x="1013" y="117"/>
                  </a:lnTo>
                  <a:lnTo>
                    <a:pt x="1014" y="113"/>
                  </a:lnTo>
                  <a:lnTo>
                    <a:pt x="1013" y="110"/>
                  </a:lnTo>
                  <a:lnTo>
                    <a:pt x="1012" y="108"/>
                  </a:lnTo>
                  <a:lnTo>
                    <a:pt x="1004" y="104"/>
                  </a:lnTo>
                  <a:lnTo>
                    <a:pt x="994" y="104"/>
                  </a:lnTo>
                  <a:lnTo>
                    <a:pt x="984" y="106"/>
                  </a:lnTo>
                  <a:lnTo>
                    <a:pt x="975" y="107"/>
                  </a:lnTo>
                  <a:lnTo>
                    <a:pt x="965" y="106"/>
                  </a:lnTo>
                  <a:lnTo>
                    <a:pt x="958" y="101"/>
                  </a:lnTo>
                  <a:lnTo>
                    <a:pt x="952" y="96"/>
                  </a:lnTo>
                  <a:lnTo>
                    <a:pt x="945" y="92"/>
                  </a:lnTo>
                  <a:lnTo>
                    <a:pt x="943" y="92"/>
                  </a:lnTo>
                  <a:lnTo>
                    <a:pt x="941" y="93"/>
                  </a:lnTo>
                  <a:lnTo>
                    <a:pt x="939" y="93"/>
                  </a:lnTo>
                  <a:lnTo>
                    <a:pt x="935" y="94"/>
                  </a:lnTo>
                  <a:lnTo>
                    <a:pt x="933" y="94"/>
                  </a:lnTo>
                  <a:lnTo>
                    <a:pt x="931" y="93"/>
                  </a:lnTo>
                  <a:lnTo>
                    <a:pt x="929" y="92"/>
                  </a:lnTo>
                  <a:lnTo>
                    <a:pt x="902" y="105"/>
                  </a:lnTo>
                  <a:lnTo>
                    <a:pt x="877" y="123"/>
                  </a:lnTo>
                  <a:lnTo>
                    <a:pt x="875" y="124"/>
                  </a:lnTo>
                  <a:lnTo>
                    <a:pt x="871" y="125"/>
                  </a:lnTo>
                  <a:lnTo>
                    <a:pt x="868" y="125"/>
                  </a:lnTo>
                  <a:lnTo>
                    <a:pt x="864" y="126"/>
                  </a:lnTo>
                  <a:lnTo>
                    <a:pt x="860" y="128"/>
                  </a:lnTo>
                  <a:lnTo>
                    <a:pt x="858" y="129"/>
                  </a:lnTo>
                  <a:lnTo>
                    <a:pt x="856" y="130"/>
                  </a:lnTo>
                  <a:lnTo>
                    <a:pt x="853" y="131"/>
                  </a:lnTo>
                  <a:lnTo>
                    <a:pt x="851" y="131"/>
                  </a:lnTo>
                  <a:lnTo>
                    <a:pt x="840" y="131"/>
                  </a:lnTo>
                  <a:lnTo>
                    <a:pt x="829" y="134"/>
                  </a:lnTo>
                  <a:lnTo>
                    <a:pt x="819" y="141"/>
                  </a:lnTo>
                  <a:lnTo>
                    <a:pt x="818" y="142"/>
                  </a:lnTo>
                  <a:lnTo>
                    <a:pt x="817" y="143"/>
                  </a:lnTo>
                  <a:lnTo>
                    <a:pt x="815" y="145"/>
                  </a:lnTo>
                  <a:lnTo>
                    <a:pt x="812" y="145"/>
                  </a:lnTo>
                  <a:lnTo>
                    <a:pt x="811" y="145"/>
                  </a:lnTo>
                  <a:lnTo>
                    <a:pt x="810" y="143"/>
                  </a:lnTo>
                  <a:lnTo>
                    <a:pt x="805" y="140"/>
                  </a:lnTo>
                  <a:lnTo>
                    <a:pt x="801" y="137"/>
                  </a:lnTo>
                  <a:lnTo>
                    <a:pt x="797" y="136"/>
                  </a:lnTo>
                  <a:lnTo>
                    <a:pt x="786" y="137"/>
                  </a:lnTo>
                  <a:lnTo>
                    <a:pt x="776" y="138"/>
                  </a:lnTo>
                  <a:lnTo>
                    <a:pt x="765" y="138"/>
                  </a:lnTo>
                  <a:lnTo>
                    <a:pt x="754" y="134"/>
                  </a:lnTo>
                  <a:lnTo>
                    <a:pt x="748" y="131"/>
                  </a:lnTo>
                  <a:lnTo>
                    <a:pt x="740" y="130"/>
                  </a:lnTo>
                  <a:lnTo>
                    <a:pt x="732" y="131"/>
                  </a:lnTo>
                  <a:lnTo>
                    <a:pt x="724" y="131"/>
                  </a:lnTo>
                  <a:lnTo>
                    <a:pt x="717" y="130"/>
                  </a:lnTo>
                  <a:lnTo>
                    <a:pt x="712" y="126"/>
                  </a:lnTo>
                  <a:lnTo>
                    <a:pt x="710" y="119"/>
                  </a:lnTo>
                  <a:lnTo>
                    <a:pt x="710" y="117"/>
                  </a:lnTo>
                  <a:lnTo>
                    <a:pt x="711" y="114"/>
                  </a:lnTo>
                  <a:lnTo>
                    <a:pt x="712" y="112"/>
                  </a:lnTo>
                  <a:lnTo>
                    <a:pt x="714" y="110"/>
                  </a:lnTo>
                  <a:lnTo>
                    <a:pt x="714" y="107"/>
                  </a:lnTo>
                  <a:lnTo>
                    <a:pt x="711" y="110"/>
                  </a:lnTo>
                  <a:lnTo>
                    <a:pt x="708" y="110"/>
                  </a:lnTo>
                  <a:lnTo>
                    <a:pt x="704" y="110"/>
                  </a:lnTo>
                  <a:lnTo>
                    <a:pt x="705" y="107"/>
                  </a:lnTo>
                  <a:lnTo>
                    <a:pt x="705" y="105"/>
                  </a:lnTo>
                  <a:lnTo>
                    <a:pt x="704" y="104"/>
                  </a:lnTo>
                  <a:lnTo>
                    <a:pt x="703" y="102"/>
                  </a:lnTo>
                  <a:lnTo>
                    <a:pt x="701" y="101"/>
                  </a:lnTo>
                  <a:lnTo>
                    <a:pt x="694" y="99"/>
                  </a:lnTo>
                  <a:lnTo>
                    <a:pt x="687" y="99"/>
                  </a:lnTo>
                  <a:lnTo>
                    <a:pt x="679" y="99"/>
                  </a:lnTo>
                  <a:lnTo>
                    <a:pt x="673" y="99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6" y="84"/>
                  </a:lnTo>
                  <a:lnTo>
                    <a:pt x="649" y="84"/>
                  </a:lnTo>
                  <a:lnTo>
                    <a:pt x="647" y="86"/>
                  </a:lnTo>
                  <a:lnTo>
                    <a:pt x="645" y="87"/>
                  </a:lnTo>
                  <a:lnTo>
                    <a:pt x="643" y="87"/>
                  </a:lnTo>
                  <a:lnTo>
                    <a:pt x="641" y="88"/>
                  </a:lnTo>
                  <a:lnTo>
                    <a:pt x="634" y="87"/>
                  </a:lnTo>
                  <a:lnTo>
                    <a:pt x="627" y="83"/>
                  </a:lnTo>
                  <a:lnTo>
                    <a:pt x="620" y="81"/>
                  </a:lnTo>
                  <a:lnTo>
                    <a:pt x="611" y="82"/>
                  </a:lnTo>
                  <a:lnTo>
                    <a:pt x="592" y="88"/>
                  </a:lnTo>
                  <a:lnTo>
                    <a:pt x="572" y="92"/>
                  </a:lnTo>
                  <a:lnTo>
                    <a:pt x="552" y="92"/>
                  </a:lnTo>
                  <a:lnTo>
                    <a:pt x="533" y="87"/>
                  </a:lnTo>
                  <a:lnTo>
                    <a:pt x="515" y="77"/>
                  </a:lnTo>
                  <a:lnTo>
                    <a:pt x="511" y="71"/>
                  </a:lnTo>
                  <a:lnTo>
                    <a:pt x="508" y="63"/>
                  </a:lnTo>
                  <a:lnTo>
                    <a:pt x="505" y="54"/>
                  </a:lnTo>
                  <a:lnTo>
                    <a:pt x="503" y="46"/>
                  </a:lnTo>
                  <a:lnTo>
                    <a:pt x="498" y="40"/>
                  </a:lnTo>
                  <a:lnTo>
                    <a:pt x="481" y="31"/>
                  </a:lnTo>
                  <a:lnTo>
                    <a:pt x="462" y="27"/>
                  </a:lnTo>
                  <a:lnTo>
                    <a:pt x="443" y="23"/>
                  </a:lnTo>
                  <a:lnTo>
                    <a:pt x="424" y="19"/>
                  </a:lnTo>
                  <a:close/>
                </a:path>
              </a:pathLst>
            </a:custGeom>
            <a:solidFill>
              <a:srgbClr val="87C1A1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43" name="Freeform 115"/>
            <p:cNvSpPr>
              <a:spLocks/>
            </p:cNvSpPr>
            <p:nvPr/>
          </p:nvSpPr>
          <p:spPr bwMode="gray">
            <a:xfrm>
              <a:off x="1575" y="1131"/>
              <a:ext cx="2535" cy="1602"/>
            </a:xfrm>
            <a:custGeom>
              <a:avLst/>
              <a:gdLst>
                <a:gd name="T0" fmla="*/ 525 w 2166"/>
                <a:gd name="T1" fmla="*/ 273 h 1369"/>
                <a:gd name="T2" fmla="*/ 480 w 2166"/>
                <a:gd name="T3" fmla="*/ 357 h 1369"/>
                <a:gd name="T4" fmla="*/ 386 w 2166"/>
                <a:gd name="T5" fmla="*/ 446 h 1369"/>
                <a:gd name="T6" fmla="*/ 297 w 2166"/>
                <a:gd name="T7" fmla="*/ 514 h 1369"/>
                <a:gd name="T8" fmla="*/ 165 w 2166"/>
                <a:gd name="T9" fmla="*/ 645 h 1369"/>
                <a:gd name="T10" fmla="*/ 40 w 2166"/>
                <a:gd name="T11" fmla="*/ 689 h 1369"/>
                <a:gd name="T12" fmla="*/ 60 w 2166"/>
                <a:gd name="T13" fmla="*/ 790 h 1369"/>
                <a:gd name="T14" fmla="*/ 44 w 2166"/>
                <a:gd name="T15" fmla="*/ 841 h 1369"/>
                <a:gd name="T16" fmla="*/ 123 w 2166"/>
                <a:gd name="T17" fmla="*/ 900 h 1369"/>
                <a:gd name="T18" fmla="*/ 252 w 2166"/>
                <a:gd name="T19" fmla="*/ 896 h 1369"/>
                <a:gd name="T20" fmla="*/ 226 w 2166"/>
                <a:gd name="T21" fmla="*/ 986 h 1369"/>
                <a:gd name="T22" fmla="*/ 211 w 2166"/>
                <a:gd name="T23" fmla="*/ 1057 h 1369"/>
                <a:gd name="T24" fmla="*/ 317 w 2166"/>
                <a:gd name="T25" fmla="*/ 1157 h 1369"/>
                <a:gd name="T26" fmla="*/ 427 w 2166"/>
                <a:gd name="T27" fmla="*/ 1211 h 1369"/>
                <a:gd name="T28" fmla="*/ 485 w 2166"/>
                <a:gd name="T29" fmla="*/ 1229 h 1369"/>
                <a:gd name="T30" fmla="*/ 543 w 2166"/>
                <a:gd name="T31" fmla="*/ 1256 h 1369"/>
                <a:gd name="T32" fmla="*/ 639 w 2166"/>
                <a:gd name="T33" fmla="*/ 1274 h 1369"/>
                <a:gd name="T34" fmla="*/ 691 w 2166"/>
                <a:gd name="T35" fmla="*/ 1244 h 1369"/>
                <a:gd name="T36" fmla="*/ 798 w 2166"/>
                <a:gd name="T37" fmla="*/ 1264 h 1369"/>
                <a:gd name="T38" fmla="*/ 896 w 2166"/>
                <a:gd name="T39" fmla="*/ 1208 h 1369"/>
                <a:gd name="T40" fmla="*/ 961 w 2166"/>
                <a:gd name="T41" fmla="*/ 1230 h 1369"/>
                <a:gd name="T42" fmla="*/ 997 w 2166"/>
                <a:gd name="T43" fmla="*/ 1243 h 1369"/>
                <a:gd name="T44" fmla="*/ 1047 w 2166"/>
                <a:gd name="T45" fmla="*/ 1295 h 1369"/>
                <a:gd name="T46" fmla="*/ 1002 w 2166"/>
                <a:gd name="T47" fmla="*/ 1403 h 1369"/>
                <a:gd name="T48" fmla="*/ 1073 w 2166"/>
                <a:gd name="T49" fmla="*/ 1472 h 1369"/>
                <a:gd name="T50" fmla="*/ 1134 w 2166"/>
                <a:gd name="T51" fmla="*/ 1541 h 1369"/>
                <a:gd name="T52" fmla="*/ 1175 w 2166"/>
                <a:gd name="T53" fmla="*/ 1540 h 1369"/>
                <a:gd name="T54" fmla="*/ 1196 w 2166"/>
                <a:gd name="T55" fmla="*/ 1505 h 1369"/>
                <a:gd name="T56" fmla="*/ 1252 w 2166"/>
                <a:gd name="T57" fmla="*/ 1486 h 1369"/>
                <a:gd name="T58" fmla="*/ 1310 w 2166"/>
                <a:gd name="T59" fmla="*/ 1462 h 1369"/>
                <a:gd name="T60" fmla="*/ 1385 w 2166"/>
                <a:gd name="T61" fmla="*/ 1518 h 1369"/>
                <a:gd name="T62" fmla="*/ 1463 w 2166"/>
                <a:gd name="T63" fmla="*/ 1539 h 1369"/>
                <a:gd name="T64" fmla="*/ 1521 w 2166"/>
                <a:gd name="T65" fmla="*/ 1580 h 1369"/>
                <a:gd name="T66" fmla="*/ 1675 w 2166"/>
                <a:gd name="T67" fmla="*/ 1498 h 1369"/>
                <a:gd name="T68" fmla="*/ 1787 w 2166"/>
                <a:gd name="T69" fmla="*/ 1476 h 1369"/>
                <a:gd name="T70" fmla="*/ 1899 w 2166"/>
                <a:gd name="T71" fmla="*/ 1374 h 1369"/>
                <a:gd name="T72" fmla="*/ 2024 w 2166"/>
                <a:gd name="T73" fmla="*/ 1180 h 1369"/>
                <a:gd name="T74" fmla="*/ 1925 w 2166"/>
                <a:gd name="T75" fmla="*/ 1081 h 1369"/>
                <a:gd name="T76" fmla="*/ 1917 w 2166"/>
                <a:gd name="T77" fmla="*/ 972 h 1369"/>
                <a:gd name="T78" fmla="*/ 1949 w 2166"/>
                <a:gd name="T79" fmla="*/ 894 h 1369"/>
                <a:gd name="T80" fmla="*/ 1963 w 2166"/>
                <a:gd name="T81" fmla="*/ 798 h 1369"/>
                <a:gd name="T82" fmla="*/ 1841 w 2166"/>
                <a:gd name="T83" fmla="*/ 751 h 1369"/>
                <a:gd name="T84" fmla="*/ 1931 w 2166"/>
                <a:gd name="T85" fmla="*/ 703 h 1369"/>
                <a:gd name="T86" fmla="*/ 1988 w 2166"/>
                <a:gd name="T87" fmla="*/ 736 h 1369"/>
                <a:gd name="T88" fmla="*/ 2132 w 2166"/>
                <a:gd name="T89" fmla="*/ 673 h 1369"/>
                <a:gd name="T90" fmla="*/ 2261 w 2166"/>
                <a:gd name="T91" fmla="*/ 609 h 1369"/>
                <a:gd name="T92" fmla="*/ 2371 w 2166"/>
                <a:gd name="T93" fmla="*/ 572 h 1369"/>
                <a:gd name="T94" fmla="*/ 2439 w 2166"/>
                <a:gd name="T95" fmla="*/ 454 h 1369"/>
                <a:gd name="T96" fmla="*/ 2508 w 2166"/>
                <a:gd name="T97" fmla="*/ 367 h 1369"/>
                <a:gd name="T98" fmla="*/ 2529 w 2166"/>
                <a:gd name="T99" fmla="*/ 284 h 1369"/>
                <a:gd name="T100" fmla="*/ 2381 w 2166"/>
                <a:gd name="T101" fmla="*/ 316 h 1369"/>
                <a:gd name="T102" fmla="*/ 2337 w 2166"/>
                <a:gd name="T103" fmla="*/ 248 h 1369"/>
                <a:gd name="T104" fmla="*/ 2244 w 2166"/>
                <a:gd name="T105" fmla="*/ 190 h 1369"/>
                <a:gd name="T106" fmla="*/ 2129 w 2166"/>
                <a:gd name="T107" fmla="*/ 27 h 1369"/>
                <a:gd name="T108" fmla="*/ 1928 w 2166"/>
                <a:gd name="T109" fmla="*/ 48 h 1369"/>
                <a:gd name="T110" fmla="*/ 1901 w 2166"/>
                <a:gd name="T111" fmla="*/ 190 h 1369"/>
                <a:gd name="T112" fmla="*/ 1760 w 2166"/>
                <a:gd name="T113" fmla="*/ 281 h 1369"/>
                <a:gd name="T114" fmla="*/ 1896 w 2166"/>
                <a:gd name="T115" fmla="*/ 329 h 1369"/>
                <a:gd name="T116" fmla="*/ 1802 w 2166"/>
                <a:gd name="T117" fmla="*/ 387 h 1369"/>
                <a:gd name="T118" fmla="*/ 1580 w 2166"/>
                <a:gd name="T119" fmla="*/ 468 h 1369"/>
                <a:gd name="T120" fmla="*/ 1305 w 2166"/>
                <a:gd name="T121" fmla="*/ 624 h 1369"/>
                <a:gd name="T122" fmla="*/ 916 w 2166"/>
                <a:gd name="T123" fmla="*/ 508 h 1369"/>
                <a:gd name="T124" fmla="*/ 735 w 2166"/>
                <a:gd name="T125" fmla="*/ 377 h 136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166"/>
                <a:gd name="T190" fmla="*/ 0 h 1369"/>
                <a:gd name="T191" fmla="*/ 2166 w 2166"/>
                <a:gd name="T192" fmla="*/ 1369 h 136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166" h="1369">
                  <a:moveTo>
                    <a:pt x="516" y="204"/>
                  </a:moveTo>
                  <a:lnTo>
                    <a:pt x="511" y="202"/>
                  </a:lnTo>
                  <a:lnTo>
                    <a:pt x="507" y="203"/>
                  </a:lnTo>
                  <a:lnTo>
                    <a:pt x="503" y="206"/>
                  </a:lnTo>
                  <a:lnTo>
                    <a:pt x="498" y="207"/>
                  </a:lnTo>
                  <a:lnTo>
                    <a:pt x="493" y="207"/>
                  </a:lnTo>
                  <a:lnTo>
                    <a:pt x="491" y="206"/>
                  </a:lnTo>
                  <a:lnTo>
                    <a:pt x="489" y="206"/>
                  </a:lnTo>
                  <a:lnTo>
                    <a:pt x="486" y="206"/>
                  </a:lnTo>
                  <a:lnTo>
                    <a:pt x="484" y="206"/>
                  </a:lnTo>
                  <a:lnTo>
                    <a:pt x="481" y="206"/>
                  </a:lnTo>
                  <a:lnTo>
                    <a:pt x="479" y="207"/>
                  </a:lnTo>
                  <a:lnTo>
                    <a:pt x="478" y="208"/>
                  </a:lnTo>
                  <a:lnTo>
                    <a:pt x="476" y="210"/>
                  </a:lnTo>
                  <a:lnTo>
                    <a:pt x="478" y="212"/>
                  </a:lnTo>
                  <a:lnTo>
                    <a:pt x="479" y="213"/>
                  </a:lnTo>
                  <a:lnTo>
                    <a:pt x="480" y="214"/>
                  </a:lnTo>
                  <a:lnTo>
                    <a:pt x="480" y="215"/>
                  </a:lnTo>
                  <a:lnTo>
                    <a:pt x="480" y="216"/>
                  </a:lnTo>
                  <a:lnTo>
                    <a:pt x="478" y="221"/>
                  </a:lnTo>
                  <a:lnTo>
                    <a:pt x="475" y="224"/>
                  </a:lnTo>
                  <a:lnTo>
                    <a:pt x="472" y="227"/>
                  </a:lnTo>
                  <a:lnTo>
                    <a:pt x="468" y="230"/>
                  </a:lnTo>
                  <a:lnTo>
                    <a:pt x="463" y="232"/>
                  </a:lnTo>
                  <a:lnTo>
                    <a:pt x="457" y="233"/>
                  </a:lnTo>
                  <a:lnTo>
                    <a:pt x="449" y="233"/>
                  </a:lnTo>
                  <a:lnTo>
                    <a:pt x="442" y="234"/>
                  </a:lnTo>
                  <a:lnTo>
                    <a:pt x="440" y="234"/>
                  </a:lnTo>
                  <a:lnTo>
                    <a:pt x="438" y="236"/>
                  </a:lnTo>
                  <a:lnTo>
                    <a:pt x="436" y="236"/>
                  </a:lnTo>
                  <a:lnTo>
                    <a:pt x="434" y="237"/>
                  </a:lnTo>
                  <a:lnTo>
                    <a:pt x="433" y="238"/>
                  </a:lnTo>
                  <a:lnTo>
                    <a:pt x="433" y="240"/>
                  </a:lnTo>
                  <a:lnTo>
                    <a:pt x="432" y="249"/>
                  </a:lnTo>
                  <a:lnTo>
                    <a:pt x="433" y="258"/>
                  </a:lnTo>
                  <a:lnTo>
                    <a:pt x="438" y="267"/>
                  </a:lnTo>
                  <a:lnTo>
                    <a:pt x="439" y="267"/>
                  </a:lnTo>
                  <a:lnTo>
                    <a:pt x="438" y="268"/>
                  </a:lnTo>
                  <a:lnTo>
                    <a:pt x="437" y="270"/>
                  </a:lnTo>
                  <a:lnTo>
                    <a:pt x="437" y="272"/>
                  </a:lnTo>
                  <a:lnTo>
                    <a:pt x="436" y="273"/>
                  </a:lnTo>
                  <a:lnTo>
                    <a:pt x="436" y="275"/>
                  </a:lnTo>
                  <a:lnTo>
                    <a:pt x="436" y="278"/>
                  </a:lnTo>
                  <a:lnTo>
                    <a:pt x="437" y="280"/>
                  </a:lnTo>
                  <a:lnTo>
                    <a:pt x="439" y="283"/>
                  </a:lnTo>
                  <a:lnTo>
                    <a:pt x="440" y="284"/>
                  </a:lnTo>
                  <a:lnTo>
                    <a:pt x="442" y="286"/>
                  </a:lnTo>
                  <a:lnTo>
                    <a:pt x="440" y="289"/>
                  </a:lnTo>
                  <a:lnTo>
                    <a:pt x="434" y="296"/>
                  </a:lnTo>
                  <a:lnTo>
                    <a:pt x="426" y="302"/>
                  </a:lnTo>
                  <a:lnTo>
                    <a:pt x="418" y="305"/>
                  </a:lnTo>
                  <a:lnTo>
                    <a:pt x="410" y="305"/>
                  </a:lnTo>
                  <a:lnTo>
                    <a:pt x="396" y="302"/>
                  </a:lnTo>
                  <a:lnTo>
                    <a:pt x="383" y="301"/>
                  </a:lnTo>
                  <a:lnTo>
                    <a:pt x="368" y="298"/>
                  </a:lnTo>
                  <a:lnTo>
                    <a:pt x="355" y="293"/>
                  </a:lnTo>
                  <a:lnTo>
                    <a:pt x="351" y="292"/>
                  </a:lnTo>
                  <a:lnTo>
                    <a:pt x="349" y="292"/>
                  </a:lnTo>
                  <a:lnTo>
                    <a:pt x="345" y="293"/>
                  </a:lnTo>
                  <a:lnTo>
                    <a:pt x="342" y="296"/>
                  </a:lnTo>
                  <a:lnTo>
                    <a:pt x="338" y="298"/>
                  </a:lnTo>
                  <a:lnTo>
                    <a:pt x="337" y="302"/>
                  </a:lnTo>
                  <a:lnTo>
                    <a:pt x="336" y="305"/>
                  </a:lnTo>
                  <a:lnTo>
                    <a:pt x="333" y="326"/>
                  </a:lnTo>
                  <a:lnTo>
                    <a:pt x="327" y="344"/>
                  </a:lnTo>
                  <a:lnTo>
                    <a:pt x="321" y="363"/>
                  </a:lnTo>
                  <a:lnTo>
                    <a:pt x="324" y="363"/>
                  </a:lnTo>
                  <a:lnTo>
                    <a:pt x="326" y="364"/>
                  </a:lnTo>
                  <a:lnTo>
                    <a:pt x="327" y="367"/>
                  </a:lnTo>
                  <a:lnTo>
                    <a:pt x="328" y="369"/>
                  </a:lnTo>
                  <a:lnTo>
                    <a:pt x="330" y="372"/>
                  </a:lnTo>
                  <a:lnTo>
                    <a:pt x="332" y="373"/>
                  </a:lnTo>
                  <a:lnTo>
                    <a:pt x="332" y="374"/>
                  </a:lnTo>
                  <a:lnTo>
                    <a:pt x="333" y="376"/>
                  </a:lnTo>
                  <a:lnTo>
                    <a:pt x="333" y="378"/>
                  </a:lnTo>
                  <a:lnTo>
                    <a:pt x="332" y="379"/>
                  </a:lnTo>
                  <a:lnTo>
                    <a:pt x="332" y="380"/>
                  </a:lnTo>
                  <a:lnTo>
                    <a:pt x="330" y="381"/>
                  </a:lnTo>
                  <a:lnTo>
                    <a:pt x="318" y="380"/>
                  </a:lnTo>
                  <a:lnTo>
                    <a:pt x="306" y="378"/>
                  </a:lnTo>
                  <a:lnTo>
                    <a:pt x="294" y="372"/>
                  </a:lnTo>
                  <a:lnTo>
                    <a:pt x="285" y="370"/>
                  </a:lnTo>
                  <a:lnTo>
                    <a:pt x="277" y="373"/>
                  </a:lnTo>
                  <a:lnTo>
                    <a:pt x="266" y="375"/>
                  </a:lnTo>
                  <a:lnTo>
                    <a:pt x="256" y="378"/>
                  </a:lnTo>
                  <a:lnTo>
                    <a:pt x="251" y="379"/>
                  </a:lnTo>
                  <a:lnTo>
                    <a:pt x="248" y="380"/>
                  </a:lnTo>
                  <a:lnTo>
                    <a:pt x="244" y="381"/>
                  </a:lnTo>
                  <a:lnTo>
                    <a:pt x="241" y="384"/>
                  </a:lnTo>
                  <a:lnTo>
                    <a:pt x="238" y="387"/>
                  </a:lnTo>
                  <a:lnTo>
                    <a:pt x="237" y="391"/>
                  </a:lnTo>
                  <a:lnTo>
                    <a:pt x="237" y="393"/>
                  </a:lnTo>
                  <a:lnTo>
                    <a:pt x="238" y="396"/>
                  </a:lnTo>
                  <a:lnTo>
                    <a:pt x="241" y="397"/>
                  </a:lnTo>
                  <a:lnTo>
                    <a:pt x="244" y="398"/>
                  </a:lnTo>
                  <a:lnTo>
                    <a:pt x="248" y="398"/>
                  </a:lnTo>
                  <a:lnTo>
                    <a:pt x="251" y="398"/>
                  </a:lnTo>
                  <a:lnTo>
                    <a:pt x="251" y="408"/>
                  </a:lnTo>
                  <a:lnTo>
                    <a:pt x="250" y="416"/>
                  </a:lnTo>
                  <a:lnTo>
                    <a:pt x="250" y="424"/>
                  </a:lnTo>
                  <a:lnTo>
                    <a:pt x="255" y="433"/>
                  </a:lnTo>
                  <a:lnTo>
                    <a:pt x="256" y="435"/>
                  </a:lnTo>
                  <a:lnTo>
                    <a:pt x="255" y="438"/>
                  </a:lnTo>
                  <a:lnTo>
                    <a:pt x="254" y="439"/>
                  </a:lnTo>
                  <a:lnTo>
                    <a:pt x="253" y="441"/>
                  </a:lnTo>
                  <a:lnTo>
                    <a:pt x="254" y="444"/>
                  </a:lnTo>
                  <a:lnTo>
                    <a:pt x="259" y="450"/>
                  </a:lnTo>
                  <a:lnTo>
                    <a:pt x="262" y="455"/>
                  </a:lnTo>
                  <a:lnTo>
                    <a:pt x="266" y="459"/>
                  </a:lnTo>
                  <a:lnTo>
                    <a:pt x="266" y="465"/>
                  </a:lnTo>
                  <a:lnTo>
                    <a:pt x="263" y="470"/>
                  </a:lnTo>
                  <a:lnTo>
                    <a:pt x="257" y="473"/>
                  </a:lnTo>
                  <a:lnTo>
                    <a:pt x="251" y="475"/>
                  </a:lnTo>
                  <a:lnTo>
                    <a:pt x="247" y="479"/>
                  </a:lnTo>
                  <a:lnTo>
                    <a:pt x="245" y="483"/>
                  </a:lnTo>
                  <a:lnTo>
                    <a:pt x="248" y="491"/>
                  </a:lnTo>
                  <a:lnTo>
                    <a:pt x="250" y="497"/>
                  </a:lnTo>
                  <a:lnTo>
                    <a:pt x="251" y="505"/>
                  </a:lnTo>
                  <a:lnTo>
                    <a:pt x="250" y="506"/>
                  </a:lnTo>
                  <a:lnTo>
                    <a:pt x="249" y="509"/>
                  </a:lnTo>
                  <a:lnTo>
                    <a:pt x="248" y="512"/>
                  </a:lnTo>
                  <a:lnTo>
                    <a:pt x="245" y="515"/>
                  </a:lnTo>
                  <a:lnTo>
                    <a:pt x="244" y="517"/>
                  </a:lnTo>
                  <a:lnTo>
                    <a:pt x="242" y="518"/>
                  </a:lnTo>
                  <a:lnTo>
                    <a:pt x="219" y="524"/>
                  </a:lnTo>
                  <a:lnTo>
                    <a:pt x="199" y="532"/>
                  </a:lnTo>
                  <a:lnTo>
                    <a:pt x="178" y="542"/>
                  </a:lnTo>
                  <a:lnTo>
                    <a:pt x="166" y="547"/>
                  </a:lnTo>
                  <a:lnTo>
                    <a:pt x="154" y="550"/>
                  </a:lnTo>
                  <a:lnTo>
                    <a:pt x="141" y="551"/>
                  </a:lnTo>
                  <a:lnTo>
                    <a:pt x="129" y="553"/>
                  </a:lnTo>
                  <a:lnTo>
                    <a:pt x="122" y="558"/>
                  </a:lnTo>
                  <a:lnTo>
                    <a:pt x="114" y="566"/>
                  </a:lnTo>
                  <a:lnTo>
                    <a:pt x="108" y="575"/>
                  </a:lnTo>
                  <a:lnTo>
                    <a:pt x="100" y="581"/>
                  </a:lnTo>
                  <a:lnTo>
                    <a:pt x="96" y="582"/>
                  </a:lnTo>
                  <a:lnTo>
                    <a:pt x="93" y="582"/>
                  </a:lnTo>
                  <a:lnTo>
                    <a:pt x="88" y="582"/>
                  </a:lnTo>
                  <a:lnTo>
                    <a:pt x="84" y="583"/>
                  </a:lnTo>
                  <a:lnTo>
                    <a:pt x="84" y="582"/>
                  </a:lnTo>
                  <a:lnTo>
                    <a:pt x="83" y="581"/>
                  </a:lnTo>
                  <a:lnTo>
                    <a:pt x="82" y="580"/>
                  </a:lnTo>
                  <a:lnTo>
                    <a:pt x="82" y="578"/>
                  </a:lnTo>
                  <a:lnTo>
                    <a:pt x="82" y="576"/>
                  </a:lnTo>
                  <a:lnTo>
                    <a:pt x="72" y="575"/>
                  </a:lnTo>
                  <a:lnTo>
                    <a:pt x="63" y="577"/>
                  </a:lnTo>
                  <a:lnTo>
                    <a:pt x="54" y="580"/>
                  </a:lnTo>
                  <a:lnTo>
                    <a:pt x="51" y="580"/>
                  </a:lnTo>
                  <a:lnTo>
                    <a:pt x="48" y="582"/>
                  </a:lnTo>
                  <a:lnTo>
                    <a:pt x="47" y="583"/>
                  </a:lnTo>
                  <a:lnTo>
                    <a:pt x="45" y="586"/>
                  </a:lnTo>
                  <a:lnTo>
                    <a:pt x="42" y="588"/>
                  </a:lnTo>
                  <a:lnTo>
                    <a:pt x="40" y="591"/>
                  </a:lnTo>
                  <a:lnTo>
                    <a:pt x="38" y="591"/>
                  </a:lnTo>
                  <a:lnTo>
                    <a:pt x="36" y="591"/>
                  </a:lnTo>
                  <a:lnTo>
                    <a:pt x="34" y="589"/>
                  </a:lnTo>
                  <a:lnTo>
                    <a:pt x="32" y="589"/>
                  </a:lnTo>
                  <a:lnTo>
                    <a:pt x="31" y="589"/>
                  </a:lnTo>
                  <a:lnTo>
                    <a:pt x="29" y="591"/>
                  </a:lnTo>
                  <a:lnTo>
                    <a:pt x="26" y="593"/>
                  </a:lnTo>
                  <a:lnTo>
                    <a:pt x="25" y="594"/>
                  </a:lnTo>
                  <a:lnTo>
                    <a:pt x="23" y="597"/>
                  </a:lnTo>
                  <a:lnTo>
                    <a:pt x="20" y="598"/>
                  </a:lnTo>
                  <a:lnTo>
                    <a:pt x="19" y="601"/>
                  </a:lnTo>
                  <a:lnTo>
                    <a:pt x="19" y="604"/>
                  </a:lnTo>
                  <a:lnTo>
                    <a:pt x="20" y="607"/>
                  </a:lnTo>
                  <a:lnTo>
                    <a:pt x="19" y="613"/>
                  </a:lnTo>
                  <a:lnTo>
                    <a:pt x="14" y="618"/>
                  </a:lnTo>
                  <a:lnTo>
                    <a:pt x="10" y="623"/>
                  </a:lnTo>
                  <a:lnTo>
                    <a:pt x="7" y="628"/>
                  </a:lnTo>
                  <a:lnTo>
                    <a:pt x="8" y="635"/>
                  </a:lnTo>
                  <a:lnTo>
                    <a:pt x="11" y="645"/>
                  </a:lnTo>
                  <a:lnTo>
                    <a:pt x="14" y="653"/>
                  </a:lnTo>
                  <a:lnTo>
                    <a:pt x="19" y="659"/>
                  </a:lnTo>
                  <a:lnTo>
                    <a:pt x="25" y="660"/>
                  </a:lnTo>
                  <a:lnTo>
                    <a:pt x="32" y="660"/>
                  </a:lnTo>
                  <a:lnTo>
                    <a:pt x="40" y="659"/>
                  </a:lnTo>
                  <a:lnTo>
                    <a:pt x="46" y="662"/>
                  </a:lnTo>
                  <a:lnTo>
                    <a:pt x="51" y="665"/>
                  </a:lnTo>
                  <a:lnTo>
                    <a:pt x="52" y="668"/>
                  </a:lnTo>
                  <a:lnTo>
                    <a:pt x="52" y="671"/>
                  </a:lnTo>
                  <a:lnTo>
                    <a:pt x="51" y="675"/>
                  </a:lnTo>
                  <a:lnTo>
                    <a:pt x="51" y="680"/>
                  </a:lnTo>
                  <a:lnTo>
                    <a:pt x="53" y="686"/>
                  </a:lnTo>
                  <a:lnTo>
                    <a:pt x="55" y="692"/>
                  </a:lnTo>
                  <a:lnTo>
                    <a:pt x="54" y="698"/>
                  </a:lnTo>
                  <a:lnTo>
                    <a:pt x="55" y="699"/>
                  </a:lnTo>
                  <a:lnTo>
                    <a:pt x="57" y="700"/>
                  </a:lnTo>
                  <a:lnTo>
                    <a:pt x="57" y="701"/>
                  </a:lnTo>
                  <a:lnTo>
                    <a:pt x="57" y="704"/>
                  </a:lnTo>
                  <a:lnTo>
                    <a:pt x="58" y="705"/>
                  </a:lnTo>
                  <a:lnTo>
                    <a:pt x="59" y="707"/>
                  </a:lnTo>
                  <a:lnTo>
                    <a:pt x="47" y="708"/>
                  </a:lnTo>
                  <a:lnTo>
                    <a:pt x="34" y="710"/>
                  </a:lnTo>
                  <a:lnTo>
                    <a:pt x="20" y="712"/>
                  </a:lnTo>
                  <a:lnTo>
                    <a:pt x="10" y="714"/>
                  </a:lnTo>
                  <a:lnTo>
                    <a:pt x="4" y="717"/>
                  </a:lnTo>
                  <a:lnTo>
                    <a:pt x="2" y="723"/>
                  </a:lnTo>
                  <a:lnTo>
                    <a:pt x="0" y="729"/>
                  </a:lnTo>
                  <a:lnTo>
                    <a:pt x="1" y="729"/>
                  </a:lnTo>
                  <a:lnTo>
                    <a:pt x="2" y="730"/>
                  </a:lnTo>
                  <a:lnTo>
                    <a:pt x="5" y="731"/>
                  </a:lnTo>
                  <a:lnTo>
                    <a:pt x="7" y="731"/>
                  </a:lnTo>
                  <a:lnTo>
                    <a:pt x="10" y="730"/>
                  </a:lnTo>
                  <a:lnTo>
                    <a:pt x="13" y="729"/>
                  </a:lnTo>
                  <a:lnTo>
                    <a:pt x="26" y="720"/>
                  </a:lnTo>
                  <a:lnTo>
                    <a:pt x="38" y="719"/>
                  </a:lnTo>
                  <a:lnTo>
                    <a:pt x="48" y="720"/>
                  </a:lnTo>
                  <a:lnTo>
                    <a:pt x="59" y="722"/>
                  </a:lnTo>
                  <a:lnTo>
                    <a:pt x="64" y="723"/>
                  </a:lnTo>
                  <a:lnTo>
                    <a:pt x="66" y="723"/>
                  </a:lnTo>
                  <a:lnTo>
                    <a:pt x="69" y="723"/>
                  </a:lnTo>
                  <a:lnTo>
                    <a:pt x="71" y="723"/>
                  </a:lnTo>
                  <a:lnTo>
                    <a:pt x="73" y="723"/>
                  </a:lnTo>
                  <a:lnTo>
                    <a:pt x="77" y="724"/>
                  </a:lnTo>
                  <a:lnTo>
                    <a:pt x="82" y="726"/>
                  </a:lnTo>
                  <a:lnTo>
                    <a:pt x="87" y="731"/>
                  </a:lnTo>
                  <a:lnTo>
                    <a:pt x="90" y="736"/>
                  </a:lnTo>
                  <a:lnTo>
                    <a:pt x="94" y="741"/>
                  </a:lnTo>
                  <a:lnTo>
                    <a:pt x="97" y="746"/>
                  </a:lnTo>
                  <a:lnTo>
                    <a:pt x="96" y="747"/>
                  </a:lnTo>
                  <a:lnTo>
                    <a:pt x="96" y="748"/>
                  </a:lnTo>
                  <a:lnTo>
                    <a:pt x="96" y="751"/>
                  </a:lnTo>
                  <a:lnTo>
                    <a:pt x="95" y="753"/>
                  </a:lnTo>
                  <a:lnTo>
                    <a:pt x="94" y="755"/>
                  </a:lnTo>
                  <a:lnTo>
                    <a:pt x="93" y="758"/>
                  </a:lnTo>
                  <a:lnTo>
                    <a:pt x="93" y="760"/>
                  </a:lnTo>
                  <a:lnTo>
                    <a:pt x="94" y="763"/>
                  </a:lnTo>
                  <a:lnTo>
                    <a:pt x="95" y="765"/>
                  </a:lnTo>
                  <a:lnTo>
                    <a:pt x="99" y="766"/>
                  </a:lnTo>
                  <a:lnTo>
                    <a:pt x="100" y="767"/>
                  </a:lnTo>
                  <a:lnTo>
                    <a:pt x="102" y="769"/>
                  </a:lnTo>
                  <a:lnTo>
                    <a:pt x="105" y="769"/>
                  </a:lnTo>
                  <a:lnTo>
                    <a:pt x="107" y="767"/>
                  </a:lnTo>
                  <a:lnTo>
                    <a:pt x="109" y="767"/>
                  </a:lnTo>
                  <a:lnTo>
                    <a:pt x="112" y="767"/>
                  </a:lnTo>
                  <a:lnTo>
                    <a:pt x="114" y="767"/>
                  </a:lnTo>
                  <a:lnTo>
                    <a:pt x="115" y="769"/>
                  </a:lnTo>
                  <a:lnTo>
                    <a:pt x="119" y="770"/>
                  </a:lnTo>
                  <a:lnTo>
                    <a:pt x="124" y="772"/>
                  </a:lnTo>
                  <a:lnTo>
                    <a:pt x="131" y="775"/>
                  </a:lnTo>
                  <a:lnTo>
                    <a:pt x="140" y="778"/>
                  </a:lnTo>
                  <a:lnTo>
                    <a:pt x="147" y="781"/>
                  </a:lnTo>
                  <a:lnTo>
                    <a:pt x="153" y="783"/>
                  </a:lnTo>
                  <a:lnTo>
                    <a:pt x="155" y="784"/>
                  </a:lnTo>
                  <a:lnTo>
                    <a:pt x="156" y="785"/>
                  </a:lnTo>
                  <a:lnTo>
                    <a:pt x="159" y="784"/>
                  </a:lnTo>
                  <a:lnTo>
                    <a:pt x="161" y="783"/>
                  </a:lnTo>
                  <a:lnTo>
                    <a:pt x="162" y="782"/>
                  </a:lnTo>
                  <a:lnTo>
                    <a:pt x="168" y="776"/>
                  </a:lnTo>
                  <a:lnTo>
                    <a:pt x="178" y="771"/>
                  </a:lnTo>
                  <a:lnTo>
                    <a:pt x="189" y="766"/>
                  </a:lnTo>
                  <a:lnTo>
                    <a:pt x="203" y="764"/>
                  </a:lnTo>
                  <a:lnTo>
                    <a:pt x="206" y="765"/>
                  </a:lnTo>
                  <a:lnTo>
                    <a:pt x="209" y="765"/>
                  </a:lnTo>
                  <a:lnTo>
                    <a:pt x="212" y="765"/>
                  </a:lnTo>
                  <a:lnTo>
                    <a:pt x="215" y="766"/>
                  </a:lnTo>
                  <a:lnTo>
                    <a:pt x="218" y="767"/>
                  </a:lnTo>
                  <a:lnTo>
                    <a:pt x="220" y="769"/>
                  </a:lnTo>
                  <a:lnTo>
                    <a:pt x="226" y="771"/>
                  </a:lnTo>
                  <a:lnTo>
                    <a:pt x="232" y="775"/>
                  </a:lnTo>
                  <a:lnTo>
                    <a:pt x="239" y="778"/>
                  </a:lnTo>
                  <a:lnTo>
                    <a:pt x="245" y="782"/>
                  </a:lnTo>
                  <a:lnTo>
                    <a:pt x="249" y="784"/>
                  </a:lnTo>
                  <a:lnTo>
                    <a:pt x="250" y="785"/>
                  </a:lnTo>
                  <a:lnTo>
                    <a:pt x="251" y="785"/>
                  </a:lnTo>
                  <a:lnTo>
                    <a:pt x="251" y="787"/>
                  </a:lnTo>
                  <a:lnTo>
                    <a:pt x="253" y="789"/>
                  </a:lnTo>
                  <a:lnTo>
                    <a:pt x="253" y="790"/>
                  </a:lnTo>
                  <a:lnTo>
                    <a:pt x="251" y="794"/>
                  </a:lnTo>
                  <a:lnTo>
                    <a:pt x="248" y="800"/>
                  </a:lnTo>
                  <a:lnTo>
                    <a:pt x="242" y="810"/>
                  </a:lnTo>
                  <a:lnTo>
                    <a:pt x="237" y="818"/>
                  </a:lnTo>
                  <a:lnTo>
                    <a:pt x="232" y="823"/>
                  </a:lnTo>
                  <a:lnTo>
                    <a:pt x="232" y="824"/>
                  </a:lnTo>
                  <a:lnTo>
                    <a:pt x="231" y="825"/>
                  </a:lnTo>
                  <a:lnTo>
                    <a:pt x="229" y="828"/>
                  </a:lnTo>
                  <a:lnTo>
                    <a:pt x="226" y="830"/>
                  </a:lnTo>
                  <a:lnTo>
                    <a:pt x="223" y="832"/>
                  </a:lnTo>
                  <a:lnTo>
                    <a:pt x="218" y="836"/>
                  </a:lnTo>
                  <a:lnTo>
                    <a:pt x="213" y="840"/>
                  </a:lnTo>
                  <a:lnTo>
                    <a:pt x="196" y="838"/>
                  </a:lnTo>
                  <a:lnTo>
                    <a:pt x="193" y="843"/>
                  </a:lnTo>
                  <a:lnTo>
                    <a:pt x="191" y="846"/>
                  </a:lnTo>
                  <a:lnTo>
                    <a:pt x="191" y="847"/>
                  </a:lnTo>
                  <a:lnTo>
                    <a:pt x="190" y="848"/>
                  </a:lnTo>
                  <a:lnTo>
                    <a:pt x="190" y="849"/>
                  </a:lnTo>
                  <a:lnTo>
                    <a:pt x="190" y="850"/>
                  </a:lnTo>
                  <a:lnTo>
                    <a:pt x="191" y="853"/>
                  </a:lnTo>
                  <a:lnTo>
                    <a:pt x="197" y="861"/>
                  </a:lnTo>
                  <a:lnTo>
                    <a:pt x="206" y="870"/>
                  </a:lnTo>
                  <a:lnTo>
                    <a:pt x="215" y="876"/>
                  </a:lnTo>
                  <a:lnTo>
                    <a:pt x="219" y="880"/>
                  </a:lnTo>
                  <a:lnTo>
                    <a:pt x="219" y="887"/>
                  </a:lnTo>
                  <a:lnTo>
                    <a:pt x="215" y="893"/>
                  </a:lnTo>
                  <a:lnTo>
                    <a:pt x="212" y="900"/>
                  </a:lnTo>
                  <a:lnTo>
                    <a:pt x="208" y="906"/>
                  </a:lnTo>
                  <a:lnTo>
                    <a:pt x="207" y="907"/>
                  </a:lnTo>
                  <a:lnTo>
                    <a:pt x="206" y="908"/>
                  </a:lnTo>
                  <a:lnTo>
                    <a:pt x="203" y="909"/>
                  </a:lnTo>
                  <a:lnTo>
                    <a:pt x="200" y="908"/>
                  </a:lnTo>
                  <a:lnTo>
                    <a:pt x="196" y="906"/>
                  </a:lnTo>
                  <a:lnTo>
                    <a:pt x="194" y="902"/>
                  </a:lnTo>
                  <a:lnTo>
                    <a:pt x="190" y="900"/>
                  </a:lnTo>
                  <a:lnTo>
                    <a:pt x="188" y="899"/>
                  </a:lnTo>
                  <a:lnTo>
                    <a:pt x="185" y="900"/>
                  </a:lnTo>
                  <a:lnTo>
                    <a:pt x="183" y="900"/>
                  </a:lnTo>
                  <a:lnTo>
                    <a:pt x="180" y="902"/>
                  </a:lnTo>
                  <a:lnTo>
                    <a:pt x="180" y="903"/>
                  </a:lnTo>
                  <a:lnTo>
                    <a:pt x="185" y="913"/>
                  </a:lnTo>
                  <a:lnTo>
                    <a:pt x="189" y="924"/>
                  </a:lnTo>
                  <a:lnTo>
                    <a:pt x="190" y="933"/>
                  </a:lnTo>
                  <a:lnTo>
                    <a:pt x="186" y="943"/>
                  </a:lnTo>
                  <a:lnTo>
                    <a:pt x="189" y="943"/>
                  </a:lnTo>
                  <a:lnTo>
                    <a:pt x="191" y="944"/>
                  </a:lnTo>
                  <a:lnTo>
                    <a:pt x="194" y="944"/>
                  </a:lnTo>
                  <a:lnTo>
                    <a:pt x="196" y="945"/>
                  </a:lnTo>
                  <a:lnTo>
                    <a:pt x="199" y="945"/>
                  </a:lnTo>
                  <a:lnTo>
                    <a:pt x="201" y="944"/>
                  </a:lnTo>
                  <a:lnTo>
                    <a:pt x="203" y="944"/>
                  </a:lnTo>
                  <a:lnTo>
                    <a:pt x="205" y="944"/>
                  </a:lnTo>
                  <a:lnTo>
                    <a:pt x="206" y="947"/>
                  </a:lnTo>
                  <a:lnTo>
                    <a:pt x="208" y="948"/>
                  </a:lnTo>
                  <a:lnTo>
                    <a:pt x="208" y="950"/>
                  </a:lnTo>
                  <a:lnTo>
                    <a:pt x="209" y="953"/>
                  </a:lnTo>
                  <a:lnTo>
                    <a:pt x="211" y="955"/>
                  </a:lnTo>
                  <a:lnTo>
                    <a:pt x="212" y="956"/>
                  </a:lnTo>
                  <a:lnTo>
                    <a:pt x="229" y="964"/>
                  </a:lnTo>
                  <a:lnTo>
                    <a:pt x="244" y="973"/>
                  </a:lnTo>
                  <a:lnTo>
                    <a:pt x="259" y="984"/>
                  </a:lnTo>
                  <a:lnTo>
                    <a:pt x="262" y="986"/>
                  </a:lnTo>
                  <a:lnTo>
                    <a:pt x="266" y="989"/>
                  </a:lnTo>
                  <a:lnTo>
                    <a:pt x="267" y="988"/>
                  </a:lnTo>
                  <a:lnTo>
                    <a:pt x="270" y="988"/>
                  </a:lnTo>
                  <a:lnTo>
                    <a:pt x="271" y="989"/>
                  </a:lnTo>
                  <a:lnTo>
                    <a:pt x="273" y="990"/>
                  </a:lnTo>
                  <a:lnTo>
                    <a:pt x="274" y="992"/>
                  </a:lnTo>
                  <a:lnTo>
                    <a:pt x="276" y="995"/>
                  </a:lnTo>
                  <a:lnTo>
                    <a:pt x="278" y="997"/>
                  </a:lnTo>
                  <a:lnTo>
                    <a:pt x="279" y="998"/>
                  </a:lnTo>
                  <a:lnTo>
                    <a:pt x="279" y="995"/>
                  </a:lnTo>
                  <a:lnTo>
                    <a:pt x="280" y="991"/>
                  </a:lnTo>
                  <a:lnTo>
                    <a:pt x="282" y="990"/>
                  </a:lnTo>
                  <a:lnTo>
                    <a:pt x="283" y="989"/>
                  </a:lnTo>
                  <a:lnTo>
                    <a:pt x="285" y="988"/>
                  </a:lnTo>
                  <a:lnTo>
                    <a:pt x="288" y="986"/>
                  </a:lnTo>
                  <a:lnTo>
                    <a:pt x="289" y="985"/>
                  </a:lnTo>
                  <a:lnTo>
                    <a:pt x="291" y="984"/>
                  </a:lnTo>
                  <a:lnTo>
                    <a:pt x="295" y="983"/>
                  </a:lnTo>
                  <a:lnTo>
                    <a:pt x="297" y="984"/>
                  </a:lnTo>
                  <a:lnTo>
                    <a:pt x="313" y="994"/>
                  </a:lnTo>
                  <a:lnTo>
                    <a:pt x="328" y="1003"/>
                  </a:lnTo>
                  <a:lnTo>
                    <a:pt x="338" y="1007"/>
                  </a:lnTo>
                  <a:lnTo>
                    <a:pt x="345" y="1012"/>
                  </a:lnTo>
                  <a:lnTo>
                    <a:pt x="351" y="1019"/>
                  </a:lnTo>
                  <a:lnTo>
                    <a:pt x="354" y="1021"/>
                  </a:lnTo>
                  <a:lnTo>
                    <a:pt x="355" y="1025"/>
                  </a:lnTo>
                  <a:lnTo>
                    <a:pt x="357" y="1028"/>
                  </a:lnTo>
                  <a:lnTo>
                    <a:pt x="360" y="1031"/>
                  </a:lnTo>
                  <a:lnTo>
                    <a:pt x="362" y="1033"/>
                  </a:lnTo>
                  <a:lnTo>
                    <a:pt x="365" y="1035"/>
                  </a:lnTo>
                  <a:lnTo>
                    <a:pt x="367" y="1035"/>
                  </a:lnTo>
                  <a:lnTo>
                    <a:pt x="368" y="1033"/>
                  </a:lnTo>
                  <a:lnTo>
                    <a:pt x="369" y="1031"/>
                  </a:lnTo>
                  <a:lnTo>
                    <a:pt x="371" y="1028"/>
                  </a:lnTo>
                  <a:lnTo>
                    <a:pt x="372" y="1027"/>
                  </a:lnTo>
                  <a:lnTo>
                    <a:pt x="372" y="1025"/>
                  </a:lnTo>
                  <a:lnTo>
                    <a:pt x="373" y="1024"/>
                  </a:lnTo>
                  <a:lnTo>
                    <a:pt x="375" y="1025"/>
                  </a:lnTo>
                  <a:lnTo>
                    <a:pt x="377" y="1026"/>
                  </a:lnTo>
                  <a:lnTo>
                    <a:pt x="379" y="1028"/>
                  </a:lnTo>
                  <a:lnTo>
                    <a:pt x="380" y="1032"/>
                  </a:lnTo>
                  <a:lnTo>
                    <a:pt x="381" y="1036"/>
                  </a:lnTo>
                  <a:lnTo>
                    <a:pt x="383" y="1039"/>
                  </a:lnTo>
                  <a:lnTo>
                    <a:pt x="384" y="1043"/>
                  </a:lnTo>
                  <a:lnTo>
                    <a:pt x="386" y="1045"/>
                  </a:lnTo>
                  <a:lnTo>
                    <a:pt x="387" y="1047"/>
                  </a:lnTo>
                  <a:lnTo>
                    <a:pt x="391" y="1047"/>
                  </a:lnTo>
                  <a:lnTo>
                    <a:pt x="393" y="1048"/>
                  </a:lnTo>
                  <a:lnTo>
                    <a:pt x="396" y="1049"/>
                  </a:lnTo>
                  <a:lnTo>
                    <a:pt x="398" y="1050"/>
                  </a:lnTo>
                  <a:lnTo>
                    <a:pt x="401" y="1051"/>
                  </a:lnTo>
                  <a:lnTo>
                    <a:pt x="403" y="1051"/>
                  </a:lnTo>
                  <a:lnTo>
                    <a:pt x="405" y="1051"/>
                  </a:lnTo>
                  <a:lnTo>
                    <a:pt x="409" y="1050"/>
                  </a:lnTo>
                  <a:lnTo>
                    <a:pt x="412" y="1050"/>
                  </a:lnTo>
                  <a:lnTo>
                    <a:pt x="414" y="1050"/>
                  </a:lnTo>
                  <a:lnTo>
                    <a:pt x="416" y="1053"/>
                  </a:lnTo>
                  <a:lnTo>
                    <a:pt x="418" y="1055"/>
                  </a:lnTo>
                  <a:lnTo>
                    <a:pt x="419" y="1057"/>
                  </a:lnTo>
                  <a:lnTo>
                    <a:pt x="420" y="1061"/>
                  </a:lnTo>
                  <a:lnTo>
                    <a:pt x="422" y="1062"/>
                  </a:lnTo>
                  <a:lnTo>
                    <a:pt x="424" y="1063"/>
                  </a:lnTo>
                  <a:lnTo>
                    <a:pt x="425" y="1062"/>
                  </a:lnTo>
                  <a:lnTo>
                    <a:pt x="427" y="1062"/>
                  </a:lnTo>
                  <a:lnTo>
                    <a:pt x="430" y="1061"/>
                  </a:lnTo>
                  <a:lnTo>
                    <a:pt x="432" y="1062"/>
                  </a:lnTo>
                  <a:lnTo>
                    <a:pt x="434" y="1065"/>
                  </a:lnTo>
                  <a:lnTo>
                    <a:pt x="437" y="1066"/>
                  </a:lnTo>
                  <a:lnTo>
                    <a:pt x="439" y="1067"/>
                  </a:lnTo>
                  <a:lnTo>
                    <a:pt x="442" y="1066"/>
                  </a:lnTo>
                  <a:lnTo>
                    <a:pt x="443" y="1068"/>
                  </a:lnTo>
                  <a:lnTo>
                    <a:pt x="443" y="1069"/>
                  </a:lnTo>
                  <a:lnTo>
                    <a:pt x="444" y="1072"/>
                  </a:lnTo>
                  <a:lnTo>
                    <a:pt x="446" y="1073"/>
                  </a:lnTo>
                  <a:lnTo>
                    <a:pt x="448" y="1072"/>
                  </a:lnTo>
                  <a:lnTo>
                    <a:pt x="450" y="1072"/>
                  </a:lnTo>
                  <a:lnTo>
                    <a:pt x="454" y="1072"/>
                  </a:lnTo>
                  <a:lnTo>
                    <a:pt x="456" y="1073"/>
                  </a:lnTo>
                  <a:lnTo>
                    <a:pt x="458" y="1074"/>
                  </a:lnTo>
                  <a:lnTo>
                    <a:pt x="461" y="1074"/>
                  </a:lnTo>
                  <a:lnTo>
                    <a:pt x="463" y="1073"/>
                  </a:lnTo>
                  <a:lnTo>
                    <a:pt x="464" y="1073"/>
                  </a:lnTo>
                  <a:lnTo>
                    <a:pt x="464" y="1072"/>
                  </a:lnTo>
                  <a:lnTo>
                    <a:pt x="466" y="1071"/>
                  </a:lnTo>
                  <a:lnTo>
                    <a:pt x="474" y="1071"/>
                  </a:lnTo>
                  <a:lnTo>
                    <a:pt x="481" y="1073"/>
                  </a:lnTo>
                  <a:lnTo>
                    <a:pt x="489" y="1078"/>
                  </a:lnTo>
                  <a:lnTo>
                    <a:pt x="499" y="1080"/>
                  </a:lnTo>
                  <a:lnTo>
                    <a:pt x="509" y="1080"/>
                  </a:lnTo>
                  <a:lnTo>
                    <a:pt x="521" y="1079"/>
                  </a:lnTo>
                  <a:lnTo>
                    <a:pt x="528" y="1079"/>
                  </a:lnTo>
                  <a:lnTo>
                    <a:pt x="531" y="1078"/>
                  </a:lnTo>
                  <a:lnTo>
                    <a:pt x="532" y="1077"/>
                  </a:lnTo>
                  <a:lnTo>
                    <a:pt x="533" y="1077"/>
                  </a:lnTo>
                  <a:lnTo>
                    <a:pt x="533" y="1075"/>
                  </a:lnTo>
                  <a:lnTo>
                    <a:pt x="534" y="1075"/>
                  </a:lnTo>
                  <a:lnTo>
                    <a:pt x="537" y="1074"/>
                  </a:lnTo>
                  <a:lnTo>
                    <a:pt x="538" y="1073"/>
                  </a:lnTo>
                  <a:lnTo>
                    <a:pt x="540" y="1073"/>
                  </a:lnTo>
                  <a:lnTo>
                    <a:pt x="541" y="1073"/>
                  </a:lnTo>
                  <a:lnTo>
                    <a:pt x="544" y="1073"/>
                  </a:lnTo>
                  <a:lnTo>
                    <a:pt x="545" y="1074"/>
                  </a:lnTo>
                  <a:lnTo>
                    <a:pt x="545" y="1075"/>
                  </a:lnTo>
                  <a:lnTo>
                    <a:pt x="545" y="1083"/>
                  </a:lnTo>
                  <a:lnTo>
                    <a:pt x="546" y="1089"/>
                  </a:lnTo>
                  <a:lnTo>
                    <a:pt x="549" y="1093"/>
                  </a:lnTo>
                  <a:lnTo>
                    <a:pt x="549" y="1096"/>
                  </a:lnTo>
                  <a:lnTo>
                    <a:pt x="550" y="1093"/>
                  </a:lnTo>
                  <a:lnTo>
                    <a:pt x="551" y="1092"/>
                  </a:lnTo>
                  <a:lnTo>
                    <a:pt x="553" y="1091"/>
                  </a:lnTo>
                  <a:lnTo>
                    <a:pt x="556" y="1090"/>
                  </a:lnTo>
                  <a:lnTo>
                    <a:pt x="557" y="1087"/>
                  </a:lnTo>
                  <a:lnTo>
                    <a:pt x="558" y="1086"/>
                  </a:lnTo>
                  <a:lnTo>
                    <a:pt x="560" y="1084"/>
                  </a:lnTo>
                  <a:lnTo>
                    <a:pt x="558" y="1081"/>
                  </a:lnTo>
                  <a:lnTo>
                    <a:pt x="560" y="1081"/>
                  </a:lnTo>
                  <a:lnTo>
                    <a:pt x="562" y="1080"/>
                  </a:lnTo>
                  <a:lnTo>
                    <a:pt x="563" y="1079"/>
                  </a:lnTo>
                  <a:lnTo>
                    <a:pt x="564" y="1078"/>
                  </a:lnTo>
                  <a:lnTo>
                    <a:pt x="567" y="1075"/>
                  </a:lnTo>
                  <a:lnTo>
                    <a:pt x="568" y="1073"/>
                  </a:lnTo>
                  <a:lnTo>
                    <a:pt x="570" y="1071"/>
                  </a:lnTo>
                  <a:lnTo>
                    <a:pt x="573" y="1068"/>
                  </a:lnTo>
                  <a:lnTo>
                    <a:pt x="576" y="1066"/>
                  </a:lnTo>
                  <a:lnTo>
                    <a:pt x="579" y="1065"/>
                  </a:lnTo>
                  <a:lnTo>
                    <a:pt x="582" y="1062"/>
                  </a:lnTo>
                  <a:lnTo>
                    <a:pt x="586" y="1061"/>
                  </a:lnTo>
                  <a:lnTo>
                    <a:pt x="586" y="1062"/>
                  </a:lnTo>
                  <a:lnTo>
                    <a:pt x="587" y="1062"/>
                  </a:lnTo>
                  <a:lnTo>
                    <a:pt x="588" y="1062"/>
                  </a:lnTo>
                  <a:lnTo>
                    <a:pt x="590" y="1063"/>
                  </a:lnTo>
                  <a:lnTo>
                    <a:pt x="590" y="1065"/>
                  </a:lnTo>
                  <a:lnTo>
                    <a:pt x="591" y="1065"/>
                  </a:lnTo>
                  <a:lnTo>
                    <a:pt x="593" y="1065"/>
                  </a:lnTo>
                  <a:lnTo>
                    <a:pt x="594" y="1063"/>
                  </a:lnTo>
                  <a:lnTo>
                    <a:pt x="596" y="1063"/>
                  </a:lnTo>
                  <a:lnTo>
                    <a:pt x="597" y="1065"/>
                  </a:lnTo>
                  <a:lnTo>
                    <a:pt x="599" y="1066"/>
                  </a:lnTo>
                  <a:lnTo>
                    <a:pt x="600" y="1068"/>
                  </a:lnTo>
                  <a:lnTo>
                    <a:pt x="603" y="1069"/>
                  </a:lnTo>
                  <a:lnTo>
                    <a:pt x="604" y="1069"/>
                  </a:lnTo>
                  <a:lnTo>
                    <a:pt x="612" y="1072"/>
                  </a:lnTo>
                  <a:lnTo>
                    <a:pt x="621" y="1073"/>
                  </a:lnTo>
                  <a:lnTo>
                    <a:pt x="624" y="1073"/>
                  </a:lnTo>
                  <a:lnTo>
                    <a:pt x="627" y="1073"/>
                  </a:lnTo>
                  <a:lnTo>
                    <a:pt x="630" y="1072"/>
                  </a:lnTo>
                  <a:lnTo>
                    <a:pt x="633" y="1072"/>
                  </a:lnTo>
                  <a:lnTo>
                    <a:pt x="635" y="1072"/>
                  </a:lnTo>
                  <a:lnTo>
                    <a:pt x="639" y="1074"/>
                  </a:lnTo>
                  <a:lnTo>
                    <a:pt x="641" y="1078"/>
                  </a:lnTo>
                  <a:lnTo>
                    <a:pt x="644" y="1081"/>
                  </a:lnTo>
                  <a:lnTo>
                    <a:pt x="646" y="1085"/>
                  </a:lnTo>
                  <a:lnTo>
                    <a:pt x="649" y="1089"/>
                  </a:lnTo>
                  <a:lnTo>
                    <a:pt x="656" y="1085"/>
                  </a:lnTo>
                  <a:lnTo>
                    <a:pt x="669" y="1083"/>
                  </a:lnTo>
                  <a:lnTo>
                    <a:pt x="682" y="1080"/>
                  </a:lnTo>
                  <a:lnTo>
                    <a:pt x="681" y="1077"/>
                  </a:lnTo>
                  <a:lnTo>
                    <a:pt x="681" y="1074"/>
                  </a:lnTo>
                  <a:lnTo>
                    <a:pt x="682" y="1072"/>
                  </a:lnTo>
                  <a:lnTo>
                    <a:pt x="683" y="1071"/>
                  </a:lnTo>
                  <a:lnTo>
                    <a:pt x="686" y="1069"/>
                  </a:lnTo>
                  <a:lnTo>
                    <a:pt x="688" y="1068"/>
                  </a:lnTo>
                  <a:lnTo>
                    <a:pt x="691" y="1068"/>
                  </a:lnTo>
                  <a:lnTo>
                    <a:pt x="693" y="1067"/>
                  </a:lnTo>
                  <a:lnTo>
                    <a:pt x="695" y="1066"/>
                  </a:lnTo>
                  <a:lnTo>
                    <a:pt x="697" y="1063"/>
                  </a:lnTo>
                  <a:lnTo>
                    <a:pt x="698" y="1061"/>
                  </a:lnTo>
                  <a:lnTo>
                    <a:pt x="699" y="1056"/>
                  </a:lnTo>
                  <a:lnTo>
                    <a:pt x="701" y="1053"/>
                  </a:lnTo>
                  <a:lnTo>
                    <a:pt x="705" y="1050"/>
                  </a:lnTo>
                  <a:lnTo>
                    <a:pt x="709" y="1049"/>
                  </a:lnTo>
                  <a:lnTo>
                    <a:pt x="715" y="1048"/>
                  </a:lnTo>
                  <a:lnTo>
                    <a:pt x="722" y="1048"/>
                  </a:lnTo>
                  <a:lnTo>
                    <a:pt x="729" y="1047"/>
                  </a:lnTo>
                  <a:lnTo>
                    <a:pt x="734" y="1043"/>
                  </a:lnTo>
                  <a:lnTo>
                    <a:pt x="739" y="1037"/>
                  </a:lnTo>
                  <a:lnTo>
                    <a:pt x="745" y="1031"/>
                  </a:lnTo>
                  <a:lnTo>
                    <a:pt x="750" y="1027"/>
                  </a:lnTo>
                  <a:lnTo>
                    <a:pt x="757" y="1026"/>
                  </a:lnTo>
                  <a:lnTo>
                    <a:pt x="759" y="1028"/>
                  </a:lnTo>
                  <a:lnTo>
                    <a:pt x="763" y="1030"/>
                  </a:lnTo>
                  <a:lnTo>
                    <a:pt x="766" y="1032"/>
                  </a:lnTo>
                  <a:lnTo>
                    <a:pt x="771" y="1033"/>
                  </a:lnTo>
                  <a:lnTo>
                    <a:pt x="775" y="1035"/>
                  </a:lnTo>
                  <a:lnTo>
                    <a:pt x="777" y="1035"/>
                  </a:lnTo>
                  <a:lnTo>
                    <a:pt x="777" y="1037"/>
                  </a:lnTo>
                  <a:lnTo>
                    <a:pt x="777" y="1038"/>
                  </a:lnTo>
                  <a:lnTo>
                    <a:pt x="783" y="1036"/>
                  </a:lnTo>
                  <a:lnTo>
                    <a:pt x="789" y="1031"/>
                  </a:lnTo>
                  <a:lnTo>
                    <a:pt x="794" y="1027"/>
                  </a:lnTo>
                  <a:lnTo>
                    <a:pt x="799" y="1025"/>
                  </a:lnTo>
                  <a:lnTo>
                    <a:pt x="805" y="1026"/>
                  </a:lnTo>
                  <a:lnTo>
                    <a:pt x="809" y="1030"/>
                  </a:lnTo>
                  <a:lnTo>
                    <a:pt x="810" y="1035"/>
                  </a:lnTo>
                  <a:lnTo>
                    <a:pt x="807" y="1039"/>
                  </a:lnTo>
                  <a:lnTo>
                    <a:pt x="805" y="1045"/>
                  </a:lnTo>
                  <a:lnTo>
                    <a:pt x="809" y="1043"/>
                  </a:lnTo>
                  <a:lnTo>
                    <a:pt x="812" y="1042"/>
                  </a:lnTo>
                  <a:lnTo>
                    <a:pt x="816" y="1039"/>
                  </a:lnTo>
                  <a:lnTo>
                    <a:pt x="819" y="1038"/>
                  </a:lnTo>
                  <a:lnTo>
                    <a:pt x="819" y="1039"/>
                  </a:lnTo>
                  <a:lnTo>
                    <a:pt x="821" y="1041"/>
                  </a:lnTo>
                  <a:lnTo>
                    <a:pt x="822" y="1042"/>
                  </a:lnTo>
                  <a:lnTo>
                    <a:pt x="823" y="1043"/>
                  </a:lnTo>
                  <a:lnTo>
                    <a:pt x="824" y="1044"/>
                  </a:lnTo>
                  <a:lnTo>
                    <a:pt x="824" y="1045"/>
                  </a:lnTo>
                  <a:lnTo>
                    <a:pt x="824" y="1048"/>
                  </a:lnTo>
                  <a:lnTo>
                    <a:pt x="821" y="1051"/>
                  </a:lnTo>
                  <a:lnTo>
                    <a:pt x="817" y="1054"/>
                  </a:lnTo>
                  <a:lnTo>
                    <a:pt x="812" y="1056"/>
                  </a:lnTo>
                  <a:lnTo>
                    <a:pt x="809" y="1057"/>
                  </a:lnTo>
                  <a:lnTo>
                    <a:pt x="807" y="1059"/>
                  </a:lnTo>
                  <a:lnTo>
                    <a:pt x="809" y="1060"/>
                  </a:lnTo>
                  <a:lnTo>
                    <a:pt x="809" y="1061"/>
                  </a:lnTo>
                  <a:lnTo>
                    <a:pt x="810" y="1061"/>
                  </a:lnTo>
                  <a:lnTo>
                    <a:pt x="818" y="1061"/>
                  </a:lnTo>
                  <a:lnTo>
                    <a:pt x="827" y="1061"/>
                  </a:lnTo>
                  <a:lnTo>
                    <a:pt x="834" y="1065"/>
                  </a:lnTo>
                  <a:lnTo>
                    <a:pt x="834" y="1062"/>
                  </a:lnTo>
                  <a:lnTo>
                    <a:pt x="834" y="1061"/>
                  </a:lnTo>
                  <a:lnTo>
                    <a:pt x="835" y="1060"/>
                  </a:lnTo>
                  <a:lnTo>
                    <a:pt x="836" y="1061"/>
                  </a:lnTo>
                  <a:lnTo>
                    <a:pt x="837" y="1061"/>
                  </a:lnTo>
                  <a:lnTo>
                    <a:pt x="839" y="1062"/>
                  </a:lnTo>
                  <a:lnTo>
                    <a:pt x="840" y="1062"/>
                  </a:lnTo>
                  <a:lnTo>
                    <a:pt x="841" y="1062"/>
                  </a:lnTo>
                  <a:lnTo>
                    <a:pt x="845" y="1065"/>
                  </a:lnTo>
                  <a:lnTo>
                    <a:pt x="848" y="1067"/>
                  </a:lnTo>
                  <a:lnTo>
                    <a:pt x="851" y="1066"/>
                  </a:lnTo>
                  <a:lnTo>
                    <a:pt x="852" y="1066"/>
                  </a:lnTo>
                  <a:lnTo>
                    <a:pt x="852" y="1065"/>
                  </a:lnTo>
                  <a:lnTo>
                    <a:pt x="852" y="1063"/>
                  </a:lnTo>
                  <a:lnTo>
                    <a:pt x="852" y="1062"/>
                  </a:lnTo>
                  <a:lnTo>
                    <a:pt x="851" y="1060"/>
                  </a:lnTo>
                  <a:lnTo>
                    <a:pt x="849" y="1057"/>
                  </a:lnTo>
                  <a:lnTo>
                    <a:pt x="849" y="1055"/>
                  </a:lnTo>
                  <a:lnTo>
                    <a:pt x="852" y="1055"/>
                  </a:lnTo>
                  <a:lnTo>
                    <a:pt x="853" y="1055"/>
                  </a:lnTo>
                  <a:lnTo>
                    <a:pt x="856" y="1054"/>
                  </a:lnTo>
                  <a:lnTo>
                    <a:pt x="857" y="1055"/>
                  </a:lnTo>
                  <a:lnTo>
                    <a:pt x="865" y="1061"/>
                  </a:lnTo>
                  <a:lnTo>
                    <a:pt x="872" y="1068"/>
                  </a:lnTo>
                  <a:lnTo>
                    <a:pt x="877" y="1075"/>
                  </a:lnTo>
                  <a:lnTo>
                    <a:pt x="877" y="1079"/>
                  </a:lnTo>
                  <a:lnTo>
                    <a:pt x="877" y="1081"/>
                  </a:lnTo>
                  <a:lnTo>
                    <a:pt x="877" y="1085"/>
                  </a:lnTo>
                  <a:lnTo>
                    <a:pt x="877" y="1087"/>
                  </a:lnTo>
                  <a:lnTo>
                    <a:pt x="878" y="1089"/>
                  </a:lnTo>
                  <a:lnTo>
                    <a:pt x="881" y="1091"/>
                  </a:lnTo>
                  <a:lnTo>
                    <a:pt x="882" y="1091"/>
                  </a:lnTo>
                  <a:lnTo>
                    <a:pt x="884" y="1090"/>
                  </a:lnTo>
                  <a:lnTo>
                    <a:pt x="887" y="1090"/>
                  </a:lnTo>
                  <a:lnTo>
                    <a:pt x="889" y="1090"/>
                  </a:lnTo>
                  <a:lnTo>
                    <a:pt x="892" y="1090"/>
                  </a:lnTo>
                  <a:lnTo>
                    <a:pt x="894" y="1092"/>
                  </a:lnTo>
                  <a:lnTo>
                    <a:pt x="895" y="1096"/>
                  </a:lnTo>
                  <a:lnTo>
                    <a:pt x="896" y="1098"/>
                  </a:lnTo>
                  <a:lnTo>
                    <a:pt x="896" y="1102"/>
                  </a:lnTo>
                  <a:lnTo>
                    <a:pt x="895" y="1107"/>
                  </a:lnTo>
                  <a:lnTo>
                    <a:pt x="894" y="1113"/>
                  </a:lnTo>
                  <a:lnTo>
                    <a:pt x="898" y="1119"/>
                  </a:lnTo>
                  <a:lnTo>
                    <a:pt x="900" y="1125"/>
                  </a:lnTo>
                  <a:lnTo>
                    <a:pt x="900" y="1132"/>
                  </a:lnTo>
                  <a:lnTo>
                    <a:pt x="896" y="1138"/>
                  </a:lnTo>
                  <a:lnTo>
                    <a:pt x="893" y="1143"/>
                  </a:lnTo>
                  <a:lnTo>
                    <a:pt x="892" y="1149"/>
                  </a:lnTo>
                  <a:lnTo>
                    <a:pt x="894" y="1155"/>
                  </a:lnTo>
                  <a:lnTo>
                    <a:pt x="892" y="1156"/>
                  </a:lnTo>
                  <a:lnTo>
                    <a:pt x="888" y="1158"/>
                  </a:lnTo>
                  <a:lnTo>
                    <a:pt x="886" y="1161"/>
                  </a:lnTo>
                  <a:lnTo>
                    <a:pt x="884" y="1163"/>
                  </a:lnTo>
                  <a:lnTo>
                    <a:pt x="883" y="1167"/>
                  </a:lnTo>
                  <a:lnTo>
                    <a:pt x="883" y="1170"/>
                  </a:lnTo>
                  <a:lnTo>
                    <a:pt x="881" y="1174"/>
                  </a:lnTo>
                  <a:lnTo>
                    <a:pt x="878" y="1176"/>
                  </a:lnTo>
                  <a:lnTo>
                    <a:pt x="875" y="1179"/>
                  </a:lnTo>
                  <a:lnTo>
                    <a:pt x="871" y="1180"/>
                  </a:lnTo>
                  <a:lnTo>
                    <a:pt x="868" y="1183"/>
                  </a:lnTo>
                  <a:lnTo>
                    <a:pt x="865" y="1184"/>
                  </a:lnTo>
                  <a:lnTo>
                    <a:pt x="863" y="1185"/>
                  </a:lnTo>
                  <a:lnTo>
                    <a:pt x="860" y="1189"/>
                  </a:lnTo>
                  <a:lnTo>
                    <a:pt x="859" y="1191"/>
                  </a:lnTo>
                  <a:lnTo>
                    <a:pt x="858" y="1193"/>
                  </a:lnTo>
                  <a:lnTo>
                    <a:pt x="857" y="1197"/>
                  </a:lnTo>
                  <a:lnTo>
                    <a:pt x="856" y="1199"/>
                  </a:lnTo>
                  <a:lnTo>
                    <a:pt x="852" y="1201"/>
                  </a:lnTo>
                  <a:lnTo>
                    <a:pt x="857" y="1209"/>
                  </a:lnTo>
                  <a:lnTo>
                    <a:pt x="860" y="1217"/>
                  </a:lnTo>
                  <a:lnTo>
                    <a:pt x="860" y="1226"/>
                  </a:lnTo>
                  <a:lnTo>
                    <a:pt x="854" y="1233"/>
                  </a:lnTo>
                  <a:lnTo>
                    <a:pt x="866" y="1227"/>
                  </a:lnTo>
                  <a:lnTo>
                    <a:pt x="878" y="1221"/>
                  </a:lnTo>
                  <a:lnTo>
                    <a:pt x="887" y="1219"/>
                  </a:lnTo>
                  <a:lnTo>
                    <a:pt x="895" y="1219"/>
                  </a:lnTo>
                  <a:lnTo>
                    <a:pt x="904" y="1222"/>
                  </a:lnTo>
                  <a:lnTo>
                    <a:pt x="899" y="1226"/>
                  </a:lnTo>
                  <a:lnTo>
                    <a:pt x="899" y="1233"/>
                  </a:lnTo>
                  <a:lnTo>
                    <a:pt x="900" y="1240"/>
                  </a:lnTo>
                  <a:lnTo>
                    <a:pt x="902" y="1245"/>
                  </a:lnTo>
                  <a:lnTo>
                    <a:pt x="904" y="1247"/>
                  </a:lnTo>
                  <a:lnTo>
                    <a:pt x="904" y="1250"/>
                  </a:lnTo>
                  <a:lnTo>
                    <a:pt x="902" y="1252"/>
                  </a:lnTo>
                  <a:lnTo>
                    <a:pt x="902" y="1255"/>
                  </a:lnTo>
                  <a:lnTo>
                    <a:pt x="902" y="1256"/>
                  </a:lnTo>
                  <a:lnTo>
                    <a:pt x="904" y="1258"/>
                  </a:lnTo>
                  <a:lnTo>
                    <a:pt x="905" y="1260"/>
                  </a:lnTo>
                  <a:lnTo>
                    <a:pt x="907" y="1260"/>
                  </a:lnTo>
                  <a:lnTo>
                    <a:pt x="910" y="1260"/>
                  </a:lnTo>
                  <a:lnTo>
                    <a:pt x="912" y="1260"/>
                  </a:lnTo>
                  <a:lnTo>
                    <a:pt x="916" y="1258"/>
                  </a:lnTo>
                  <a:lnTo>
                    <a:pt x="917" y="1258"/>
                  </a:lnTo>
                  <a:lnTo>
                    <a:pt x="919" y="1260"/>
                  </a:lnTo>
                  <a:lnTo>
                    <a:pt x="920" y="1260"/>
                  </a:lnTo>
                  <a:lnTo>
                    <a:pt x="919" y="1268"/>
                  </a:lnTo>
                  <a:lnTo>
                    <a:pt x="917" y="1278"/>
                  </a:lnTo>
                  <a:lnTo>
                    <a:pt x="914" y="1287"/>
                  </a:lnTo>
                  <a:lnTo>
                    <a:pt x="917" y="1296"/>
                  </a:lnTo>
                  <a:lnTo>
                    <a:pt x="920" y="1298"/>
                  </a:lnTo>
                  <a:lnTo>
                    <a:pt x="928" y="1298"/>
                  </a:lnTo>
                  <a:lnTo>
                    <a:pt x="934" y="1298"/>
                  </a:lnTo>
                  <a:lnTo>
                    <a:pt x="940" y="1302"/>
                  </a:lnTo>
                  <a:lnTo>
                    <a:pt x="941" y="1304"/>
                  </a:lnTo>
                  <a:lnTo>
                    <a:pt x="940" y="1306"/>
                  </a:lnTo>
                  <a:lnTo>
                    <a:pt x="940" y="1309"/>
                  </a:lnTo>
                  <a:lnTo>
                    <a:pt x="937" y="1312"/>
                  </a:lnTo>
                  <a:lnTo>
                    <a:pt x="936" y="1315"/>
                  </a:lnTo>
                  <a:lnTo>
                    <a:pt x="939" y="1315"/>
                  </a:lnTo>
                  <a:lnTo>
                    <a:pt x="942" y="1317"/>
                  </a:lnTo>
                  <a:lnTo>
                    <a:pt x="945" y="1318"/>
                  </a:lnTo>
                  <a:lnTo>
                    <a:pt x="946" y="1318"/>
                  </a:lnTo>
                  <a:lnTo>
                    <a:pt x="945" y="1320"/>
                  </a:lnTo>
                  <a:lnTo>
                    <a:pt x="945" y="1321"/>
                  </a:lnTo>
                  <a:lnTo>
                    <a:pt x="943" y="1322"/>
                  </a:lnTo>
                  <a:lnTo>
                    <a:pt x="943" y="1323"/>
                  </a:lnTo>
                  <a:lnTo>
                    <a:pt x="957" y="1322"/>
                  </a:lnTo>
                  <a:lnTo>
                    <a:pt x="969" y="1317"/>
                  </a:lnTo>
                  <a:lnTo>
                    <a:pt x="982" y="1315"/>
                  </a:lnTo>
                  <a:lnTo>
                    <a:pt x="982" y="1317"/>
                  </a:lnTo>
                  <a:lnTo>
                    <a:pt x="981" y="1317"/>
                  </a:lnTo>
                  <a:lnTo>
                    <a:pt x="981" y="1318"/>
                  </a:lnTo>
                  <a:lnTo>
                    <a:pt x="979" y="1322"/>
                  </a:lnTo>
                  <a:lnTo>
                    <a:pt x="982" y="1323"/>
                  </a:lnTo>
                  <a:lnTo>
                    <a:pt x="983" y="1326"/>
                  </a:lnTo>
                  <a:lnTo>
                    <a:pt x="985" y="1327"/>
                  </a:lnTo>
                  <a:lnTo>
                    <a:pt x="988" y="1329"/>
                  </a:lnTo>
                  <a:lnTo>
                    <a:pt x="990" y="1330"/>
                  </a:lnTo>
                  <a:lnTo>
                    <a:pt x="993" y="1332"/>
                  </a:lnTo>
                  <a:lnTo>
                    <a:pt x="994" y="1333"/>
                  </a:lnTo>
                  <a:lnTo>
                    <a:pt x="995" y="1333"/>
                  </a:lnTo>
                  <a:lnTo>
                    <a:pt x="997" y="1334"/>
                  </a:lnTo>
                  <a:lnTo>
                    <a:pt x="1000" y="1334"/>
                  </a:lnTo>
                  <a:lnTo>
                    <a:pt x="1002" y="1333"/>
                  </a:lnTo>
                  <a:lnTo>
                    <a:pt x="1005" y="1330"/>
                  </a:lnTo>
                  <a:lnTo>
                    <a:pt x="1006" y="1329"/>
                  </a:lnTo>
                  <a:lnTo>
                    <a:pt x="1006" y="1326"/>
                  </a:lnTo>
                  <a:lnTo>
                    <a:pt x="1006" y="1323"/>
                  </a:lnTo>
                  <a:lnTo>
                    <a:pt x="1006" y="1321"/>
                  </a:lnTo>
                  <a:lnTo>
                    <a:pt x="1005" y="1318"/>
                  </a:lnTo>
                  <a:lnTo>
                    <a:pt x="1005" y="1317"/>
                  </a:lnTo>
                  <a:lnTo>
                    <a:pt x="1004" y="1316"/>
                  </a:lnTo>
                  <a:lnTo>
                    <a:pt x="1002" y="1315"/>
                  </a:lnTo>
                  <a:lnTo>
                    <a:pt x="1001" y="1312"/>
                  </a:lnTo>
                  <a:lnTo>
                    <a:pt x="999" y="1309"/>
                  </a:lnTo>
                  <a:lnTo>
                    <a:pt x="997" y="1305"/>
                  </a:lnTo>
                  <a:lnTo>
                    <a:pt x="996" y="1302"/>
                  </a:lnTo>
                  <a:lnTo>
                    <a:pt x="996" y="1298"/>
                  </a:lnTo>
                  <a:lnTo>
                    <a:pt x="996" y="1297"/>
                  </a:lnTo>
                  <a:lnTo>
                    <a:pt x="996" y="1296"/>
                  </a:lnTo>
                  <a:lnTo>
                    <a:pt x="995" y="1294"/>
                  </a:lnTo>
                  <a:lnTo>
                    <a:pt x="994" y="1294"/>
                  </a:lnTo>
                  <a:lnTo>
                    <a:pt x="993" y="1293"/>
                  </a:lnTo>
                  <a:lnTo>
                    <a:pt x="991" y="1291"/>
                  </a:lnTo>
                  <a:lnTo>
                    <a:pt x="991" y="1287"/>
                  </a:lnTo>
                  <a:lnTo>
                    <a:pt x="994" y="1284"/>
                  </a:lnTo>
                  <a:lnTo>
                    <a:pt x="995" y="1282"/>
                  </a:lnTo>
                  <a:lnTo>
                    <a:pt x="999" y="1281"/>
                  </a:lnTo>
                  <a:lnTo>
                    <a:pt x="1001" y="1281"/>
                  </a:lnTo>
                  <a:lnTo>
                    <a:pt x="1004" y="1281"/>
                  </a:lnTo>
                  <a:lnTo>
                    <a:pt x="1006" y="1282"/>
                  </a:lnTo>
                  <a:lnTo>
                    <a:pt x="1008" y="1284"/>
                  </a:lnTo>
                  <a:lnTo>
                    <a:pt x="1012" y="1285"/>
                  </a:lnTo>
                  <a:lnTo>
                    <a:pt x="1014" y="1286"/>
                  </a:lnTo>
                  <a:lnTo>
                    <a:pt x="1018" y="1287"/>
                  </a:lnTo>
                  <a:lnTo>
                    <a:pt x="1020" y="1288"/>
                  </a:lnTo>
                  <a:lnTo>
                    <a:pt x="1020" y="1287"/>
                  </a:lnTo>
                  <a:lnTo>
                    <a:pt x="1022" y="1286"/>
                  </a:lnTo>
                  <a:lnTo>
                    <a:pt x="1022" y="1285"/>
                  </a:lnTo>
                  <a:lnTo>
                    <a:pt x="1023" y="1281"/>
                  </a:lnTo>
                  <a:lnTo>
                    <a:pt x="1023" y="1280"/>
                  </a:lnTo>
                  <a:lnTo>
                    <a:pt x="1024" y="1278"/>
                  </a:lnTo>
                  <a:lnTo>
                    <a:pt x="1024" y="1276"/>
                  </a:lnTo>
                  <a:lnTo>
                    <a:pt x="1025" y="1274"/>
                  </a:lnTo>
                  <a:lnTo>
                    <a:pt x="1026" y="1272"/>
                  </a:lnTo>
                  <a:lnTo>
                    <a:pt x="1028" y="1270"/>
                  </a:lnTo>
                  <a:lnTo>
                    <a:pt x="1029" y="1270"/>
                  </a:lnTo>
                  <a:lnTo>
                    <a:pt x="1031" y="1270"/>
                  </a:lnTo>
                  <a:lnTo>
                    <a:pt x="1032" y="1272"/>
                  </a:lnTo>
                  <a:lnTo>
                    <a:pt x="1035" y="1275"/>
                  </a:lnTo>
                  <a:lnTo>
                    <a:pt x="1038" y="1278"/>
                  </a:lnTo>
                  <a:lnTo>
                    <a:pt x="1042" y="1280"/>
                  </a:lnTo>
                  <a:lnTo>
                    <a:pt x="1046" y="1281"/>
                  </a:lnTo>
                  <a:lnTo>
                    <a:pt x="1049" y="1281"/>
                  </a:lnTo>
                  <a:lnTo>
                    <a:pt x="1050" y="1280"/>
                  </a:lnTo>
                  <a:lnTo>
                    <a:pt x="1052" y="1278"/>
                  </a:lnTo>
                  <a:lnTo>
                    <a:pt x="1053" y="1275"/>
                  </a:lnTo>
                  <a:lnTo>
                    <a:pt x="1054" y="1273"/>
                  </a:lnTo>
                  <a:lnTo>
                    <a:pt x="1056" y="1270"/>
                  </a:lnTo>
                  <a:lnTo>
                    <a:pt x="1059" y="1269"/>
                  </a:lnTo>
                  <a:lnTo>
                    <a:pt x="1062" y="1269"/>
                  </a:lnTo>
                  <a:lnTo>
                    <a:pt x="1066" y="1269"/>
                  </a:lnTo>
                  <a:lnTo>
                    <a:pt x="1070" y="1270"/>
                  </a:lnTo>
                  <a:lnTo>
                    <a:pt x="1072" y="1273"/>
                  </a:lnTo>
                  <a:lnTo>
                    <a:pt x="1075" y="1275"/>
                  </a:lnTo>
                  <a:lnTo>
                    <a:pt x="1077" y="1280"/>
                  </a:lnTo>
                  <a:lnTo>
                    <a:pt x="1081" y="1279"/>
                  </a:lnTo>
                  <a:lnTo>
                    <a:pt x="1083" y="1278"/>
                  </a:lnTo>
                  <a:lnTo>
                    <a:pt x="1087" y="1276"/>
                  </a:lnTo>
                  <a:lnTo>
                    <a:pt x="1089" y="1274"/>
                  </a:lnTo>
                  <a:lnTo>
                    <a:pt x="1090" y="1272"/>
                  </a:lnTo>
                  <a:lnTo>
                    <a:pt x="1093" y="1272"/>
                  </a:lnTo>
                  <a:lnTo>
                    <a:pt x="1093" y="1274"/>
                  </a:lnTo>
                  <a:lnTo>
                    <a:pt x="1094" y="1275"/>
                  </a:lnTo>
                  <a:lnTo>
                    <a:pt x="1095" y="1275"/>
                  </a:lnTo>
                  <a:lnTo>
                    <a:pt x="1096" y="1275"/>
                  </a:lnTo>
                  <a:lnTo>
                    <a:pt x="1097" y="1275"/>
                  </a:lnTo>
                  <a:lnTo>
                    <a:pt x="1097" y="1274"/>
                  </a:lnTo>
                  <a:lnTo>
                    <a:pt x="1097" y="1273"/>
                  </a:lnTo>
                  <a:lnTo>
                    <a:pt x="1097" y="1272"/>
                  </a:lnTo>
                  <a:lnTo>
                    <a:pt x="1099" y="1272"/>
                  </a:lnTo>
                  <a:lnTo>
                    <a:pt x="1101" y="1270"/>
                  </a:lnTo>
                  <a:lnTo>
                    <a:pt x="1103" y="1269"/>
                  </a:lnTo>
                  <a:lnTo>
                    <a:pt x="1106" y="1269"/>
                  </a:lnTo>
                  <a:lnTo>
                    <a:pt x="1108" y="1270"/>
                  </a:lnTo>
                  <a:lnTo>
                    <a:pt x="1112" y="1272"/>
                  </a:lnTo>
                  <a:lnTo>
                    <a:pt x="1111" y="1262"/>
                  </a:lnTo>
                  <a:lnTo>
                    <a:pt x="1113" y="1253"/>
                  </a:lnTo>
                  <a:lnTo>
                    <a:pt x="1119" y="1249"/>
                  </a:lnTo>
                  <a:lnTo>
                    <a:pt x="1126" y="1249"/>
                  </a:lnTo>
                  <a:lnTo>
                    <a:pt x="1135" y="1253"/>
                  </a:lnTo>
                  <a:lnTo>
                    <a:pt x="1141" y="1261"/>
                  </a:lnTo>
                  <a:lnTo>
                    <a:pt x="1144" y="1263"/>
                  </a:lnTo>
                  <a:lnTo>
                    <a:pt x="1150" y="1264"/>
                  </a:lnTo>
                  <a:lnTo>
                    <a:pt x="1156" y="1264"/>
                  </a:lnTo>
                  <a:lnTo>
                    <a:pt x="1162" y="1266"/>
                  </a:lnTo>
                  <a:lnTo>
                    <a:pt x="1165" y="1267"/>
                  </a:lnTo>
                  <a:lnTo>
                    <a:pt x="1167" y="1267"/>
                  </a:lnTo>
                  <a:lnTo>
                    <a:pt x="1170" y="1266"/>
                  </a:lnTo>
                  <a:lnTo>
                    <a:pt x="1172" y="1264"/>
                  </a:lnTo>
                  <a:lnTo>
                    <a:pt x="1174" y="1263"/>
                  </a:lnTo>
                  <a:lnTo>
                    <a:pt x="1177" y="1263"/>
                  </a:lnTo>
                  <a:lnTo>
                    <a:pt x="1178" y="1264"/>
                  </a:lnTo>
                  <a:lnTo>
                    <a:pt x="1179" y="1266"/>
                  </a:lnTo>
                  <a:lnTo>
                    <a:pt x="1180" y="1266"/>
                  </a:lnTo>
                  <a:lnTo>
                    <a:pt x="1182" y="1267"/>
                  </a:lnTo>
                  <a:lnTo>
                    <a:pt x="1183" y="1267"/>
                  </a:lnTo>
                  <a:lnTo>
                    <a:pt x="1184" y="1268"/>
                  </a:lnTo>
                  <a:lnTo>
                    <a:pt x="1184" y="1269"/>
                  </a:lnTo>
                  <a:lnTo>
                    <a:pt x="1183" y="1270"/>
                  </a:lnTo>
                  <a:lnTo>
                    <a:pt x="1179" y="1282"/>
                  </a:lnTo>
                  <a:lnTo>
                    <a:pt x="1174" y="1294"/>
                  </a:lnTo>
                  <a:lnTo>
                    <a:pt x="1178" y="1294"/>
                  </a:lnTo>
                  <a:lnTo>
                    <a:pt x="1180" y="1296"/>
                  </a:lnTo>
                  <a:lnTo>
                    <a:pt x="1183" y="1297"/>
                  </a:lnTo>
                  <a:lnTo>
                    <a:pt x="1185" y="1299"/>
                  </a:lnTo>
                  <a:lnTo>
                    <a:pt x="1186" y="1302"/>
                  </a:lnTo>
                  <a:lnTo>
                    <a:pt x="1189" y="1304"/>
                  </a:lnTo>
                  <a:lnTo>
                    <a:pt x="1190" y="1306"/>
                  </a:lnTo>
                  <a:lnTo>
                    <a:pt x="1192" y="1308"/>
                  </a:lnTo>
                  <a:lnTo>
                    <a:pt x="1203" y="1310"/>
                  </a:lnTo>
                  <a:lnTo>
                    <a:pt x="1214" y="1311"/>
                  </a:lnTo>
                  <a:lnTo>
                    <a:pt x="1215" y="1311"/>
                  </a:lnTo>
                  <a:lnTo>
                    <a:pt x="1216" y="1312"/>
                  </a:lnTo>
                  <a:lnTo>
                    <a:pt x="1218" y="1314"/>
                  </a:lnTo>
                  <a:lnTo>
                    <a:pt x="1219" y="1315"/>
                  </a:lnTo>
                  <a:lnTo>
                    <a:pt x="1220" y="1317"/>
                  </a:lnTo>
                  <a:lnTo>
                    <a:pt x="1225" y="1317"/>
                  </a:lnTo>
                  <a:lnTo>
                    <a:pt x="1229" y="1317"/>
                  </a:lnTo>
                  <a:lnTo>
                    <a:pt x="1230" y="1318"/>
                  </a:lnTo>
                  <a:lnTo>
                    <a:pt x="1230" y="1320"/>
                  </a:lnTo>
                  <a:lnTo>
                    <a:pt x="1229" y="1320"/>
                  </a:lnTo>
                  <a:lnTo>
                    <a:pt x="1229" y="1321"/>
                  </a:lnTo>
                  <a:lnTo>
                    <a:pt x="1231" y="1322"/>
                  </a:lnTo>
                  <a:lnTo>
                    <a:pt x="1233" y="1322"/>
                  </a:lnTo>
                  <a:lnTo>
                    <a:pt x="1238" y="1322"/>
                  </a:lnTo>
                  <a:lnTo>
                    <a:pt x="1244" y="1316"/>
                  </a:lnTo>
                  <a:lnTo>
                    <a:pt x="1250" y="1315"/>
                  </a:lnTo>
                  <a:lnTo>
                    <a:pt x="1259" y="1317"/>
                  </a:lnTo>
                  <a:lnTo>
                    <a:pt x="1266" y="1321"/>
                  </a:lnTo>
                  <a:lnTo>
                    <a:pt x="1274" y="1326"/>
                  </a:lnTo>
                  <a:lnTo>
                    <a:pt x="1281" y="1329"/>
                  </a:lnTo>
                  <a:lnTo>
                    <a:pt x="1279" y="1339"/>
                  </a:lnTo>
                  <a:lnTo>
                    <a:pt x="1280" y="1350"/>
                  </a:lnTo>
                  <a:lnTo>
                    <a:pt x="1285" y="1359"/>
                  </a:lnTo>
                  <a:lnTo>
                    <a:pt x="1294" y="1367"/>
                  </a:lnTo>
                  <a:lnTo>
                    <a:pt x="1303" y="1369"/>
                  </a:lnTo>
                  <a:lnTo>
                    <a:pt x="1314" y="1368"/>
                  </a:lnTo>
                  <a:lnTo>
                    <a:pt x="1315" y="1367"/>
                  </a:lnTo>
                  <a:lnTo>
                    <a:pt x="1315" y="1365"/>
                  </a:lnTo>
                  <a:lnTo>
                    <a:pt x="1314" y="1364"/>
                  </a:lnTo>
                  <a:lnTo>
                    <a:pt x="1313" y="1364"/>
                  </a:lnTo>
                  <a:lnTo>
                    <a:pt x="1313" y="1363"/>
                  </a:lnTo>
                  <a:lnTo>
                    <a:pt x="1313" y="1361"/>
                  </a:lnTo>
                  <a:lnTo>
                    <a:pt x="1314" y="1359"/>
                  </a:lnTo>
                  <a:lnTo>
                    <a:pt x="1312" y="1358"/>
                  </a:lnTo>
                  <a:lnTo>
                    <a:pt x="1309" y="1357"/>
                  </a:lnTo>
                  <a:lnTo>
                    <a:pt x="1307" y="1357"/>
                  </a:lnTo>
                  <a:lnTo>
                    <a:pt x="1304" y="1356"/>
                  </a:lnTo>
                  <a:lnTo>
                    <a:pt x="1302" y="1356"/>
                  </a:lnTo>
                  <a:lnTo>
                    <a:pt x="1300" y="1355"/>
                  </a:lnTo>
                  <a:lnTo>
                    <a:pt x="1300" y="1352"/>
                  </a:lnTo>
                  <a:lnTo>
                    <a:pt x="1300" y="1350"/>
                  </a:lnTo>
                  <a:lnTo>
                    <a:pt x="1304" y="1335"/>
                  </a:lnTo>
                  <a:lnTo>
                    <a:pt x="1312" y="1322"/>
                  </a:lnTo>
                  <a:lnTo>
                    <a:pt x="1320" y="1312"/>
                  </a:lnTo>
                  <a:lnTo>
                    <a:pt x="1330" y="1309"/>
                  </a:lnTo>
                  <a:lnTo>
                    <a:pt x="1340" y="1310"/>
                  </a:lnTo>
                  <a:lnTo>
                    <a:pt x="1351" y="1311"/>
                  </a:lnTo>
                  <a:lnTo>
                    <a:pt x="1361" y="1312"/>
                  </a:lnTo>
                  <a:lnTo>
                    <a:pt x="1371" y="1309"/>
                  </a:lnTo>
                  <a:lnTo>
                    <a:pt x="1383" y="1303"/>
                  </a:lnTo>
                  <a:lnTo>
                    <a:pt x="1393" y="1299"/>
                  </a:lnTo>
                  <a:lnTo>
                    <a:pt x="1397" y="1296"/>
                  </a:lnTo>
                  <a:lnTo>
                    <a:pt x="1401" y="1291"/>
                  </a:lnTo>
                  <a:lnTo>
                    <a:pt x="1405" y="1286"/>
                  </a:lnTo>
                  <a:lnTo>
                    <a:pt x="1410" y="1282"/>
                  </a:lnTo>
                  <a:lnTo>
                    <a:pt x="1416" y="1284"/>
                  </a:lnTo>
                  <a:lnTo>
                    <a:pt x="1417" y="1285"/>
                  </a:lnTo>
                  <a:lnTo>
                    <a:pt x="1419" y="1286"/>
                  </a:lnTo>
                  <a:lnTo>
                    <a:pt x="1420" y="1287"/>
                  </a:lnTo>
                  <a:lnTo>
                    <a:pt x="1421" y="1288"/>
                  </a:lnTo>
                  <a:lnTo>
                    <a:pt x="1422" y="1288"/>
                  </a:lnTo>
                  <a:lnTo>
                    <a:pt x="1423" y="1288"/>
                  </a:lnTo>
                  <a:lnTo>
                    <a:pt x="1423" y="1286"/>
                  </a:lnTo>
                  <a:lnTo>
                    <a:pt x="1425" y="1285"/>
                  </a:lnTo>
                  <a:lnTo>
                    <a:pt x="1427" y="1282"/>
                  </a:lnTo>
                  <a:lnTo>
                    <a:pt x="1431" y="1280"/>
                  </a:lnTo>
                  <a:lnTo>
                    <a:pt x="1431" y="1281"/>
                  </a:lnTo>
                  <a:lnTo>
                    <a:pt x="1431" y="1282"/>
                  </a:lnTo>
                  <a:lnTo>
                    <a:pt x="1433" y="1282"/>
                  </a:lnTo>
                  <a:lnTo>
                    <a:pt x="1435" y="1282"/>
                  </a:lnTo>
                  <a:lnTo>
                    <a:pt x="1437" y="1282"/>
                  </a:lnTo>
                  <a:lnTo>
                    <a:pt x="1438" y="1281"/>
                  </a:lnTo>
                  <a:lnTo>
                    <a:pt x="1440" y="1281"/>
                  </a:lnTo>
                  <a:lnTo>
                    <a:pt x="1443" y="1280"/>
                  </a:lnTo>
                  <a:lnTo>
                    <a:pt x="1445" y="1280"/>
                  </a:lnTo>
                  <a:lnTo>
                    <a:pt x="1448" y="1280"/>
                  </a:lnTo>
                  <a:lnTo>
                    <a:pt x="1450" y="1281"/>
                  </a:lnTo>
                  <a:lnTo>
                    <a:pt x="1451" y="1282"/>
                  </a:lnTo>
                  <a:lnTo>
                    <a:pt x="1454" y="1287"/>
                  </a:lnTo>
                  <a:lnTo>
                    <a:pt x="1464" y="1280"/>
                  </a:lnTo>
                  <a:lnTo>
                    <a:pt x="1479" y="1276"/>
                  </a:lnTo>
                  <a:lnTo>
                    <a:pt x="1480" y="1276"/>
                  </a:lnTo>
                  <a:lnTo>
                    <a:pt x="1481" y="1275"/>
                  </a:lnTo>
                  <a:lnTo>
                    <a:pt x="1484" y="1274"/>
                  </a:lnTo>
                  <a:lnTo>
                    <a:pt x="1486" y="1273"/>
                  </a:lnTo>
                  <a:lnTo>
                    <a:pt x="1496" y="1273"/>
                  </a:lnTo>
                  <a:lnTo>
                    <a:pt x="1505" y="1273"/>
                  </a:lnTo>
                  <a:lnTo>
                    <a:pt x="1514" y="1272"/>
                  </a:lnTo>
                  <a:lnTo>
                    <a:pt x="1521" y="1268"/>
                  </a:lnTo>
                  <a:lnTo>
                    <a:pt x="1527" y="1261"/>
                  </a:lnTo>
                  <a:lnTo>
                    <a:pt x="1533" y="1253"/>
                  </a:lnTo>
                  <a:lnTo>
                    <a:pt x="1539" y="1247"/>
                  </a:lnTo>
                  <a:lnTo>
                    <a:pt x="1546" y="1245"/>
                  </a:lnTo>
                  <a:lnTo>
                    <a:pt x="1555" y="1244"/>
                  </a:lnTo>
                  <a:lnTo>
                    <a:pt x="1561" y="1239"/>
                  </a:lnTo>
                  <a:lnTo>
                    <a:pt x="1567" y="1233"/>
                  </a:lnTo>
                  <a:lnTo>
                    <a:pt x="1571" y="1228"/>
                  </a:lnTo>
                  <a:lnTo>
                    <a:pt x="1579" y="1225"/>
                  </a:lnTo>
                  <a:lnTo>
                    <a:pt x="1577" y="1222"/>
                  </a:lnTo>
                  <a:lnTo>
                    <a:pt x="1577" y="1221"/>
                  </a:lnTo>
                  <a:lnTo>
                    <a:pt x="1576" y="1220"/>
                  </a:lnTo>
                  <a:lnTo>
                    <a:pt x="1577" y="1217"/>
                  </a:lnTo>
                  <a:lnTo>
                    <a:pt x="1591" y="1202"/>
                  </a:lnTo>
                  <a:lnTo>
                    <a:pt x="1608" y="1192"/>
                  </a:lnTo>
                  <a:lnTo>
                    <a:pt x="1628" y="1189"/>
                  </a:lnTo>
                  <a:lnTo>
                    <a:pt x="1630" y="1187"/>
                  </a:lnTo>
                  <a:lnTo>
                    <a:pt x="1633" y="1186"/>
                  </a:lnTo>
                  <a:lnTo>
                    <a:pt x="1636" y="1184"/>
                  </a:lnTo>
                  <a:lnTo>
                    <a:pt x="1639" y="1181"/>
                  </a:lnTo>
                  <a:lnTo>
                    <a:pt x="1641" y="1180"/>
                  </a:lnTo>
                  <a:lnTo>
                    <a:pt x="1635" y="1179"/>
                  </a:lnTo>
                  <a:lnTo>
                    <a:pt x="1630" y="1180"/>
                  </a:lnTo>
                  <a:lnTo>
                    <a:pt x="1626" y="1183"/>
                  </a:lnTo>
                  <a:lnTo>
                    <a:pt x="1622" y="1181"/>
                  </a:lnTo>
                  <a:lnTo>
                    <a:pt x="1621" y="1178"/>
                  </a:lnTo>
                  <a:lnTo>
                    <a:pt x="1623" y="1174"/>
                  </a:lnTo>
                  <a:lnTo>
                    <a:pt x="1627" y="1170"/>
                  </a:lnTo>
                  <a:lnTo>
                    <a:pt x="1629" y="1167"/>
                  </a:lnTo>
                  <a:lnTo>
                    <a:pt x="1629" y="1162"/>
                  </a:lnTo>
                  <a:lnTo>
                    <a:pt x="1628" y="1160"/>
                  </a:lnTo>
                  <a:lnTo>
                    <a:pt x="1628" y="1157"/>
                  </a:lnTo>
                  <a:lnTo>
                    <a:pt x="1628" y="1155"/>
                  </a:lnTo>
                  <a:lnTo>
                    <a:pt x="1642" y="1136"/>
                  </a:lnTo>
                  <a:lnTo>
                    <a:pt x="1657" y="1119"/>
                  </a:lnTo>
                  <a:lnTo>
                    <a:pt x="1665" y="1107"/>
                  </a:lnTo>
                  <a:lnTo>
                    <a:pt x="1673" y="1093"/>
                  </a:lnTo>
                  <a:lnTo>
                    <a:pt x="1682" y="1081"/>
                  </a:lnTo>
                  <a:lnTo>
                    <a:pt x="1693" y="1072"/>
                  </a:lnTo>
                  <a:lnTo>
                    <a:pt x="1695" y="1067"/>
                  </a:lnTo>
                  <a:lnTo>
                    <a:pt x="1697" y="1062"/>
                  </a:lnTo>
                  <a:lnTo>
                    <a:pt x="1698" y="1056"/>
                  </a:lnTo>
                  <a:lnTo>
                    <a:pt x="1701" y="1053"/>
                  </a:lnTo>
                  <a:lnTo>
                    <a:pt x="1703" y="1050"/>
                  </a:lnTo>
                  <a:lnTo>
                    <a:pt x="1703" y="1049"/>
                  </a:lnTo>
                  <a:lnTo>
                    <a:pt x="1701" y="1047"/>
                  </a:lnTo>
                  <a:lnTo>
                    <a:pt x="1700" y="1045"/>
                  </a:lnTo>
                  <a:lnTo>
                    <a:pt x="1706" y="1032"/>
                  </a:lnTo>
                  <a:lnTo>
                    <a:pt x="1713" y="1020"/>
                  </a:lnTo>
                  <a:lnTo>
                    <a:pt x="1723" y="1009"/>
                  </a:lnTo>
                  <a:lnTo>
                    <a:pt x="1725" y="1009"/>
                  </a:lnTo>
                  <a:lnTo>
                    <a:pt x="1727" y="1008"/>
                  </a:lnTo>
                  <a:lnTo>
                    <a:pt x="1729" y="1008"/>
                  </a:lnTo>
                  <a:lnTo>
                    <a:pt x="1730" y="1007"/>
                  </a:lnTo>
                  <a:lnTo>
                    <a:pt x="1731" y="1006"/>
                  </a:lnTo>
                  <a:lnTo>
                    <a:pt x="1731" y="997"/>
                  </a:lnTo>
                  <a:lnTo>
                    <a:pt x="1730" y="988"/>
                  </a:lnTo>
                  <a:lnTo>
                    <a:pt x="1733" y="978"/>
                  </a:lnTo>
                  <a:lnTo>
                    <a:pt x="1718" y="973"/>
                  </a:lnTo>
                  <a:lnTo>
                    <a:pt x="1704" y="968"/>
                  </a:lnTo>
                  <a:lnTo>
                    <a:pt x="1705" y="966"/>
                  </a:lnTo>
                  <a:lnTo>
                    <a:pt x="1704" y="965"/>
                  </a:lnTo>
                  <a:lnTo>
                    <a:pt x="1704" y="964"/>
                  </a:lnTo>
                  <a:lnTo>
                    <a:pt x="1703" y="962"/>
                  </a:lnTo>
                  <a:lnTo>
                    <a:pt x="1701" y="961"/>
                  </a:lnTo>
                  <a:lnTo>
                    <a:pt x="1700" y="959"/>
                  </a:lnTo>
                  <a:lnTo>
                    <a:pt x="1700" y="958"/>
                  </a:lnTo>
                  <a:lnTo>
                    <a:pt x="1703" y="949"/>
                  </a:lnTo>
                  <a:lnTo>
                    <a:pt x="1705" y="941"/>
                  </a:lnTo>
                  <a:lnTo>
                    <a:pt x="1711" y="935"/>
                  </a:lnTo>
                  <a:lnTo>
                    <a:pt x="1706" y="933"/>
                  </a:lnTo>
                  <a:lnTo>
                    <a:pt x="1700" y="933"/>
                  </a:lnTo>
                  <a:lnTo>
                    <a:pt x="1694" y="933"/>
                  </a:lnTo>
                  <a:lnTo>
                    <a:pt x="1686" y="933"/>
                  </a:lnTo>
                  <a:lnTo>
                    <a:pt x="1676" y="936"/>
                  </a:lnTo>
                  <a:lnTo>
                    <a:pt x="1668" y="936"/>
                  </a:lnTo>
                  <a:lnTo>
                    <a:pt x="1660" y="932"/>
                  </a:lnTo>
                  <a:lnTo>
                    <a:pt x="1653" y="927"/>
                  </a:lnTo>
                  <a:lnTo>
                    <a:pt x="1645" y="924"/>
                  </a:lnTo>
                  <a:lnTo>
                    <a:pt x="1636" y="923"/>
                  </a:lnTo>
                  <a:lnTo>
                    <a:pt x="1650" y="923"/>
                  </a:lnTo>
                  <a:lnTo>
                    <a:pt x="1662" y="925"/>
                  </a:lnTo>
                  <a:lnTo>
                    <a:pt x="1674" y="925"/>
                  </a:lnTo>
                  <a:lnTo>
                    <a:pt x="1676" y="924"/>
                  </a:lnTo>
                  <a:lnTo>
                    <a:pt x="1679" y="921"/>
                  </a:lnTo>
                  <a:lnTo>
                    <a:pt x="1681" y="919"/>
                  </a:lnTo>
                  <a:lnTo>
                    <a:pt x="1682" y="917"/>
                  </a:lnTo>
                  <a:lnTo>
                    <a:pt x="1685" y="913"/>
                  </a:lnTo>
                  <a:lnTo>
                    <a:pt x="1688" y="911"/>
                  </a:lnTo>
                  <a:lnTo>
                    <a:pt x="1691" y="909"/>
                  </a:lnTo>
                  <a:lnTo>
                    <a:pt x="1694" y="908"/>
                  </a:lnTo>
                  <a:lnTo>
                    <a:pt x="1698" y="907"/>
                  </a:lnTo>
                  <a:lnTo>
                    <a:pt x="1700" y="906"/>
                  </a:lnTo>
                  <a:lnTo>
                    <a:pt x="1704" y="905"/>
                  </a:lnTo>
                  <a:lnTo>
                    <a:pt x="1693" y="900"/>
                  </a:lnTo>
                  <a:lnTo>
                    <a:pt x="1685" y="894"/>
                  </a:lnTo>
                  <a:lnTo>
                    <a:pt x="1674" y="874"/>
                  </a:lnTo>
                  <a:lnTo>
                    <a:pt x="1665" y="853"/>
                  </a:lnTo>
                  <a:lnTo>
                    <a:pt x="1662" y="849"/>
                  </a:lnTo>
                  <a:lnTo>
                    <a:pt x="1657" y="847"/>
                  </a:lnTo>
                  <a:lnTo>
                    <a:pt x="1651" y="846"/>
                  </a:lnTo>
                  <a:lnTo>
                    <a:pt x="1644" y="843"/>
                  </a:lnTo>
                  <a:lnTo>
                    <a:pt x="1640" y="838"/>
                  </a:lnTo>
                  <a:lnTo>
                    <a:pt x="1639" y="835"/>
                  </a:lnTo>
                  <a:lnTo>
                    <a:pt x="1638" y="831"/>
                  </a:lnTo>
                  <a:lnTo>
                    <a:pt x="1636" y="828"/>
                  </a:lnTo>
                  <a:lnTo>
                    <a:pt x="1635" y="824"/>
                  </a:lnTo>
                  <a:lnTo>
                    <a:pt x="1634" y="820"/>
                  </a:lnTo>
                  <a:lnTo>
                    <a:pt x="1632" y="819"/>
                  </a:lnTo>
                  <a:lnTo>
                    <a:pt x="1629" y="818"/>
                  </a:lnTo>
                  <a:lnTo>
                    <a:pt x="1627" y="818"/>
                  </a:lnTo>
                  <a:lnTo>
                    <a:pt x="1623" y="817"/>
                  </a:lnTo>
                  <a:lnTo>
                    <a:pt x="1621" y="816"/>
                  </a:lnTo>
                  <a:lnTo>
                    <a:pt x="1623" y="814"/>
                  </a:lnTo>
                  <a:lnTo>
                    <a:pt x="1624" y="813"/>
                  </a:lnTo>
                  <a:lnTo>
                    <a:pt x="1626" y="812"/>
                  </a:lnTo>
                  <a:lnTo>
                    <a:pt x="1626" y="810"/>
                  </a:lnTo>
                  <a:lnTo>
                    <a:pt x="1626" y="807"/>
                  </a:lnTo>
                  <a:lnTo>
                    <a:pt x="1626" y="806"/>
                  </a:lnTo>
                  <a:lnTo>
                    <a:pt x="1627" y="803"/>
                  </a:lnTo>
                  <a:lnTo>
                    <a:pt x="1628" y="802"/>
                  </a:lnTo>
                  <a:lnTo>
                    <a:pt x="1632" y="800"/>
                  </a:lnTo>
                  <a:lnTo>
                    <a:pt x="1635" y="797"/>
                  </a:lnTo>
                  <a:lnTo>
                    <a:pt x="1639" y="795"/>
                  </a:lnTo>
                  <a:lnTo>
                    <a:pt x="1642" y="793"/>
                  </a:lnTo>
                  <a:lnTo>
                    <a:pt x="1646" y="789"/>
                  </a:lnTo>
                  <a:lnTo>
                    <a:pt x="1651" y="781"/>
                  </a:lnTo>
                  <a:lnTo>
                    <a:pt x="1653" y="770"/>
                  </a:lnTo>
                  <a:lnTo>
                    <a:pt x="1651" y="760"/>
                  </a:lnTo>
                  <a:lnTo>
                    <a:pt x="1658" y="764"/>
                  </a:lnTo>
                  <a:lnTo>
                    <a:pt x="1665" y="764"/>
                  </a:lnTo>
                  <a:lnTo>
                    <a:pt x="1673" y="761"/>
                  </a:lnTo>
                  <a:lnTo>
                    <a:pt x="1677" y="757"/>
                  </a:lnTo>
                  <a:lnTo>
                    <a:pt x="1689" y="745"/>
                  </a:lnTo>
                  <a:lnTo>
                    <a:pt x="1705" y="736"/>
                  </a:lnTo>
                  <a:lnTo>
                    <a:pt x="1721" y="731"/>
                  </a:lnTo>
                  <a:lnTo>
                    <a:pt x="1738" y="729"/>
                  </a:lnTo>
                  <a:lnTo>
                    <a:pt x="1756" y="728"/>
                  </a:lnTo>
                  <a:lnTo>
                    <a:pt x="1757" y="725"/>
                  </a:lnTo>
                  <a:lnTo>
                    <a:pt x="1757" y="720"/>
                  </a:lnTo>
                  <a:lnTo>
                    <a:pt x="1758" y="714"/>
                  </a:lnTo>
                  <a:lnTo>
                    <a:pt x="1762" y="708"/>
                  </a:lnTo>
                  <a:lnTo>
                    <a:pt x="1763" y="706"/>
                  </a:lnTo>
                  <a:lnTo>
                    <a:pt x="1763" y="705"/>
                  </a:lnTo>
                  <a:lnTo>
                    <a:pt x="1764" y="701"/>
                  </a:lnTo>
                  <a:lnTo>
                    <a:pt x="1763" y="699"/>
                  </a:lnTo>
                  <a:lnTo>
                    <a:pt x="1763" y="698"/>
                  </a:lnTo>
                  <a:lnTo>
                    <a:pt x="1762" y="696"/>
                  </a:lnTo>
                  <a:lnTo>
                    <a:pt x="1753" y="693"/>
                  </a:lnTo>
                  <a:lnTo>
                    <a:pt x="1745" y="689"/>
                  </a:lnTo>
                  <a:lnTo>
                    <a:pt x="1736" y="688"/>
                  </a:lnTo>
                  <a:lnTo>
                    <a:pt x="1727" y="688"/>
                  </a:lnTo>
                  <a:lnTo>
                    <a:pt x="1719" y="690"/>
                  </a:lnTo>
                  <a:lnTo>
                    <a:pt x="1713" y="698"/>
                  </a:lnTo>
                  <a:lnTo>
                    <a:pt x="1703" y="689"/>
                  </a:lnTo>
                  <a:lnTo>
                    <a:pt x="1691" y="684"/>
                  </a:lnTo>
                  <a:lnTo>
                    <a:pt x="1677" y="682"/>
                  </a:lnTo>
                  <a:lnTo>
                    <a:pt x="1663" y="681"/>
                  </a:lnTo>
                  <a:lnTo>
                    <a:pt x="1648" y="681"/>
                  </a:lnTo>
                  <a:lnTo>
                    <a:pt x="1648" y="687"/>
                  </a:lnTo>
                  <a:lnTo>
                    <a:pt x="1648" y="692"/>
                  </a:lnTo>
                  <a:lnTo>
                    <a:pt x="1648" y="698"/>
                  </a:lnTo>
                  <a:lnTo>
                    <a:pt x="1644" y="707"/>
                  </a:lnTo>
                  <a:lnTo>
                    <a:pt x="1635" y="713"/>
                  </a:lnTo>
                  <a:lnTo>
                    <a:pt x="1626" y="718"/>
                  </a:lnTo>
                  <a:lnTo>
                    <a:pt x="1616" y="720"/>
                  </a:lnTo>
                  <a:lnTo>
                    <a:pt x="1616" y="712"/>
                  </a:lnTo>
                  <a:lnTo>
                    <a:pt x="1618" y="702"/>
                  </a:lnTo>
                  <a:lnTo>
                    <a:pt x="1621" y="694"/>
                  </a:lnTo>
                  <a:lnTo>
                    <a:pt x="1621" y="687"/>
                  </a:lnTo>
                  <a:lnTo>
                    <a:pt x="1617" y="681"/>
                  </a:lnTo>
                  <a:lnTo>
                    <a:pt x="1610" y="677"/>
                  </a:lnTo>
                  <a:lnTo>
                    <a:pt x="1600" y="676"/>
                  </a:lnTo>
                  <a:lnTo>
                    <a:pt x="1591" y="676"/>
                  </a:lnTo>
                  <a:lnTo>
                    <a:pt x="1581" y="676"/>
                  </a:lnTo>
                  <a:lnTo>
                    <a:pt x="1573" y="674"/>
                  </a:lnTo>
                  <a:lnTo>
                    <a:pt x="1567" y="669"/>
                  </a:lnTo>
                  <a:lnTo>
                    <a:pt x="1563" y="663"/>
                  </a:lnTo>
                  <a:lnTo>
                    <a:pt x="1563" y="655"/>
                  </a:lnTo>
                  <a:lnTo>
                    <a:pt x="1565" y="649"/>
                  </a:lnTo>
                  <a:lnTo>
                    <a:pt x="1568" y="647"/>
                  </a:lnTo>
                  <a:lnTo>
                    <a:pt x="1570" y="645"/>
                  </a:lnTo>
                  <a:lnTo>
                    <a:pt x="1573" y="642"/>
                  </a:lnTo>
                  <a:lnTo>
                    <a:pt x="1576" y="640"/>
                  </a:lnTo>
                  <a:lnTo>
                    <a:pt x="1580" y="640"/>
                  </a:lnTo>
                  <a:lnTo>
                    <a:pt x="1583" y="639"/>
                  </a:lnTo>
                  <a:lnTo>
                    <a:pt x="1583" y="641"/>
                  </a:lnTo>
                  <a:lnTo>
                    <a:pt x="1585" y="641"/>
                  </a:lnTo>
                  <a:lnTo>
                    <a:pt x="1586" y="641"/>
                  </a:lnTo>
                  <a:lnTo>
                    <a:pt x="1587" y="641"/>
                  </a:lnTo>
                  <a:lnTo>
                    <a:pt x="1588" y="642"/>
                  </a:lnTo>
                  <a:lnTo>
                    <a:pt x="1588" y="645"/>
                  </a:lnTo>
                  <a:lnTo>
                    <a:pt x="1598" y="643"/>
                  </a:lnTo>
                  <a:lnTo>
                    <a:pt x="1606" y="640"/>
                  </a:lnTo>
                  <a:lnTo>
                    <a:pt x="1616" y="639"/>
                  </a:lnTo>
                  <a:lnTo>
                    <a:pt x="1616" y="637"/>
                  </a:lnTo>
                  <a:lnTo>
                    <a:pt x="1617" y="636"/>
                  </a:lnTo>
                  <a:lnTo>
                    <a:pt x="1620" y="635"/>
                  </a:lnTo>
                  <a:lnTo>
                    <a:pt x="1621" y="635"/>
                  </a:lnTo>
                  <a:lnTo>
                    <a:pt x="1623" y="634"/>
                  </a:lnTo>
                  <a:lnTo>
                    <a:pt x="1624" y="634"/>
                  </a:lnTo>
                  <a:lnTo>
                    <a:pt x="1624" y="633"/>
                  </a:lnTo>
                  <a:lnTo>
                    <a:pt x="1626" y="625"/>
                  </a:lnTo>
                  <a:lnTo>
                    <a:pt x="1626" y="618"/>
                  </a:lnTo>
                  <a:lnTo>
                    <a:pt x="1628" y="612"/>
                  </a:lnTo>
                  <a:lnTo>
                    <a:pt x="1634" y="606"/>
                  </a:lnTo>
                  <a:lnTo>
                    <a:pt x="1642" y="604"/>
                  </a:lnTo>
                  <a:lnTo>
                    <a:pt x="1650" y="601"/>
                  </a:lnTo>
                  <a:lnTo>
                    <a:pt x="1658" y="598"/>
                  </a:lnTo>
                  <a:lnTo>
                    <a:pt x="1670" y="587"/>
                  </a:lnTo>
                  <a:lnTo>
                    <a:pt x="1683" y="581"/>
                  </a:lnTo>
                  <a:lnTo>
                    <a:pt x="1691" y="578"/>
                  </a:lnTo>
                  <a:lnTo>
                    <a:pt x="1699" y="578"/>
                  </a:lnTo>
                  <a:lnTo>
                    <a:pt x="1706" y="581"/>
                  </a:lnTo>
                  <a:lnTo>
                    <a:pt x="1707" y="582"/>
                  </a:lnTo>
                  <a:lnTo>
                    <a:pt x="1707" y="583"/>
                  </a:lnTo>
                  <a:lnTo>
                    <a:pt x="1707" y="586"/>
                  </a:lnTo>
                  <a:lnTo>
                    <a:pt x="1707" y="589"/>
                  </a:lnTo>
                  <a:lnTo>
                    <a:pt x="1706" y="592"/>
                  </a:lnTo>
                  <a:lnTo>
                    <a:pt x="1706" y="595"/>
                  </a:lnTo>
                  <a:lnTo>
                    <a:pt x="1705" y="598"/>
                  </a:lnTo>
                  <a:lnTo>
                    <a:pt x="1705" y="600"/>
                  </a:lnTo>
                  <a:lnTo>
                    <a:pt x="1704" y="604"/>
                  </a:lnTo>
                  <a:lnTo>
                    <a:pt x="1701" y="606"/>
                  </a:lnTo>
                  <a:lnTo>
                    <a:pt x="1699" y="609"/>
                  </a:lnTo>
                  <a:lnTo>
                    <a:pt x="1697" y="611"/>
                  </a:lnTo>
                  <a:lnTo>
                    <a:pt x="1693" y="612"/>
                  </a:lnTo>
                  <a:lnTo>
                    <a:pt x="1689" y="613"/>
                  </a:lnTo>
                  <a:lnTo>
                    <a:pt x="1687" y="616"/>
                  </a:lnTo>
                  <a:lnTo>
                    <a:pt x="1685" y="618"/>
                  </a:lnTo>
                  <a:lnTo>
                    <a:pt x="1685" y="621"/>
                  </a:lnTo>
                  <a:lnTo>
                    <a:pt x="1687" y="627"/>
                  </a:lnTo>
                  <a:lnTo>
                    <a:pt x="1692" y="629"/>
                  </a:lnTo>
                  <a:lnTo>
                    <a:pt x="1699" y="629"/>
                  </a:lnTo>
                  <a:lnTo>
                    <a:pt x="1706" y="629"/>
                  </a:lnTo>
                  <a:lnTo>
                    <a:pt x="1713" y="630"/>
                  </a:lnTo>
                  <a:lnTo>
                    <a:pt x="1706" y="642"/>
                  </a:lnTo>
                  <a:lnTo>
                    <a:pt x="1698" y="651"/>
                  </a:lnTo>
                  <a:lnTo>
                    <a:pt x="1686" y="658"/>
                  </a:lnTo>
                  <a:lnTo>
                    <a:pt x="1688" y="660"/>
                  </a:lnTo>
                  <a:lnTo>
                    <a:pt x="1691" y="662"/>
                  </a:lnTo>
                  <a:lnTo>
                    <a:pt x="1693" y="663"/>
                  </a:lnTo>
                  <a:lnTo>
                    <a:pt x="1695" y="663"/>
                  </a:lnTo>
                  <a:lnTo>
                    <a:pt x="1698" y="663"/>
                  </a:lnTo>
                  <a:lnTo>
                    <a:pt x="1699" y="663"/>
                  </a:lnTo>
                  <a:lnTo>
                    <a:pt x="1700" y="660"/>
                  </a:lnTo>
                  <a:lnTo>
                    <a:pt x="1705" y="648"/>
                  </a:lnTo>
                  <a:lnTo>
                    <a:pt x="1712" y="641"/>
                  </a:lnTo>
                  <a:lnTo>
                    <a:pt x="1723" y="635"/>
                  </a:lnTo>
                  <a:lnTo>
                    <a:pt x="1733" y="630"/>
                  </a:lnTo>
                  <a:lnTo>
                    <a:pt x="1744" y="627"/>
                  </a:lnTo>
                  <a:lnTo>
                    <a:pt x="1770" y="616"/>
                  </a:lnTo>
                  <a:lnTo>
                    <a:pt x="1798" y="607"/>
                  </a:lnTo>
                  <a:lnTo>
                    <a:pt x="1798" y="604"/>
                  </a:lnTo>
                  <a:lnTo>
                    <a:pt x="1796" y="601"/>
                  </a:lnTo>
                  <a:lnTo>
                    <a:pt x="1796" y="598"/>
                  </a:lnTo>
                  <a:lnTo>
                    <a:pt x="1796" y="594"/>
                  </a:lnTo>
                  <a:lnTo>
                    <a:pt x="1799" y="592"/>
                  </a:lnTo>
                  <a:lnTo>
                    <a:pt x="1810" y="582"/>
                  </a:lnTo>
                  <a:lnTo>
                    <a:pt x="1822" y="575"/>
                  </a:lnTo>
                  <a:lnTo>
                    <a:pt x="1836" y="569"/>
                  </a:lnTo>
                  <a:lnTo>
                    <a:pt x="1849" y="563"/>
                  </a:lnTo>
                  <a:lnTo>
                    <a:pt x="1863" y="554"/>
                  </a:lnTo>
                  <a:lnTo>
                    <a:pt x="1873" y="544"/>
                  </a:lnTo>
                  <a:lnTo>
                    <a:pt x="1875" y="541"/>
                  </a:lnTo>
                  <a:lnTo>
                    <a:pt x="1876" y="539"/>
                  </a:lnTo>
                  <a:lnTo>
                    <a:pt x="1876" y="536"/>
                  </a:lnTo>
                  <a:lnTo>
                    <a:pt x="1877" y="534"/>
                  </a:lnTo>
                  <a:lnTo>
                    <a:pt x="1878" y="532"/>
                  </a:lnTo>
                  <a:lnTo>
                    <a:pt x="1881" y="532"/>
                  </a:lnTo>
                  <a:lnTo>
                    <a:pt x="1883" y="530"/>
                  </a:lnTo>
                  <a:lnTo>
                    <a:pt x="1886" y="529"/>
                  </a:lnTo>
                  <a:lnTo>
                    <a:pt x="1889" y="529"/>
                  </a:lnTo>
                  <a:lnTo>
                    <a:pt x="1890" y="528"/>
                  </a:lnTo>
                  <a:lnTo>
                    <a:pt x="1893" y="528"/>
                  </a:lnTo>
                  <a:lnTo>
                    <a:pt x="1898" y="538"/>
                  </a:lnTo>
                  <a:lnTo>
                    <a:pt x="1905" y="542"/>
                  </a:lnTo>
                  <a:lnTo>
                    <a:pt x="1913" y="546"/>
                  </a:lnTo>
                  <a:lnTo>
                    <a:pt x="1923" y="545"/>
                  </a:lnTo>
                  <a:lnTo>
                    <a:pt x="1929" y="542"/>
                  </a:lnTo>
                  <a:lnTo>
                    <a:pt x="1930" y="539"/>
                  </a:lnTo>
                  <a:lnTo>
                    <a:pt x="1930" y="534"/>
                  </a:lnTo>
                  <a:lnTo>
                    <a:pt x="1929" y="528"/>
                  </a:lnTo>
                  <a:lnTo>
                    <a:pt x="1929" y="522"/>
                  </a:lnTo>
                  <a:lnTo>
                    <a:pt x="1932" y="520"/>
                  </a:lnTo>
                  <a:lnTo>
                    <a:pt x="1938" y="518"/>
                  </a:lnTo>
                  <a:lnTo>
                    <a:pt x="1944" y="520"/>
                  </a:lnTo>
                  <a:lnTo>
                    <a:pt x="1950" y="520"/>
                  </a:lnTo>
                  <a:lnTo>
                    <a:pt x="1957" y="517"/>
                  </a:lnTo>
                  <a:lnTo>
                    <a:pt x="1963" y="512"/>
                  </a:lnTo>
                  <a:lnTo>
                    <a:pt x="1969" y="508"/>
                  </a:lnTo>
                  <a:lnTo>
                    <a:pt x="1975" y="503"/>
                  </a:lnTo>
                  <a:lnTo>
                    <a:pt x="1976" y="503"/>
                  </a:lnTo>
                  <a:lnTo>
                    <a:pt x="1978" y="503"/>
                  </a:lnTo>
                  <a:lnTo>
                    <a:pt x="1981" y="503"/>
                  </a:lnTo>
                  <a:lnTo>
                    <a:pt x="1983" y="503"/>
                  </a:lnTo>
                  <a:lnTo>
                    <a:pt x="1985" y="503"/>
                  </a:lnTo>
                  <a:lnTo>
                    <a:pt x="1987" y="501"/>
                  </a:lnTo>
                  <a:lnTo>
                    <a:pt x="1988" y="499"/>
                  </a:lnTo>
                  <a:lnTo>
                    <a:pt x="1989" y="497"/>
                  </a:lnTo>
                  <a:lnTo>
                    <a:pt x="1989" y="493"/>
                  </a:lnTo>
                  <a:lnTo>
                    <a:pt x="1989" y="491"/>
                  </a:lnTo>
                  <a:lnTo>
                    <a:pt x="1990" y="487"/>
                  </a:lnTo>
                  <a:lnTo>
                    <a:pt x="1991" y="485"/>
                  </a:lnTo>
                  <a:lnTo>
                    <a:pt x="1996" y="481"/>
                  </a:lnTo>
                  <a:lnTo>
                    <a:pt x="2002" y="482"/>
                  </a:lnTo>
                  <a:lnTo>
                    <a:pt x="2007" y="486"/>
                  </a:lnTo>
                  <a:lnTo>
                    <a:pt x="2012" y="492"/>
                  </a:lnTo>
                  <a:lnTo>
                    <a:pt x="2018" y="495"/>
                  </a:lnTo>
                  <a:lnTo>
                    <a:pt x="2023" y="493"/>
                  </a:lnTo>
                  <a:lnTo>
                    <a:pt x="2026" y="489"/>
                  </a:lnTo>
                  <a:lnTo>
                    <a:pt x="2030" y="486"/>
                  </a:lnTo>
                  <a:lnTo>
                    <a:pt x="2032" y="483"/>
                  </a:lnTo>
                  <a:lnTo>
                    <a:pt x="2035" y="480"/>
                  </a:lnTo>
                  <a:lnTo>
                    <a:pt x="2037" y="476"/>
                  </a:lnTo>
                  <a:lnTo>
                    <a:pt x="2040" y="470"/>
                  </a:lnTo>
                  <a:lnTo>
                    <a:pt x="2043" y="463"/>
                  </a:lnTo>
                  <a:lnTo>
                    <a:pt x="2046" y="456"/>
                  </a:lnTo>
                  <a:lnTo>
                    <a:pt x="2044" y="456"/>
                  </a:lnTo>
                  <a:lnTo>
                    <a:pt x="2043" y="456"/>
                  </a:lnTo>
                  <a:lnTo>
                    <a:pt x="2043" y="455"/>
                  </a:lnTo>
                  <a:lnTo>
                    <a:pt x="2043" y="453"/>
                  </a:lnTo>
                  <a:lnTo>
                    <a:pt x="2043" y="452"/>
                  </a:lnTo>
                  <a:lnTo>
                    <a:pt x="2042" y="451"/>
                  </a:lnTo>
                  <a:lnTo>
                    <a:pt x="2041" y="451"/>
                  </a:lnTo>
                  <a:lnTo>
                    <a:pt x="2043" y="433"/>
                  </a:lnTo>
                  <a:lnTo>
                    <a:pt x="2040" y="416"/>
                  </a:lnTo>
                  <a:lnTo>
                    <a:pt x="2031" y="400"/>
                  </a:lnTo>
                  <a:lnTo>
                    <a:pt x="2047" y="391"/>
                  </a:lnTo>
                  <a:lnTo>
                    <a:pt x="2059" y="376"/>
                  </a:lnTo>
                  <a:lnTo>
                    <a:pt x="2065" y="381"/>
                  </a:lnTo>
                  <a:lnTo>
                    <a:pt x="2070" y="385"/>
                  </a:lnTo>
                  <a:lnTo>
                    <a:pt x="2076" y="386"/>
                  </a:lnTo>
                  <a:lnTo>
                    <a:pt x="2083" y="384"/>
                  </a:lnTo>
                  <a:lnTo>
                    <a:pt x="2083" y="386"/>
                  </a:lnTo>
                  <a:lnTo>
                    <a:pt x="2083" y="387"/>
                  </a:lnTo>
                  <a:lnTo>
                    <a:pt x="2084" y="388"/>
                  </a:lnTo>
                  <a:lnTo>
                    <a:pt x="2086" y="388"/>
                  </a:lnTo>
                  <a:lnTo>
                    <a:pt x="2088" y="388"/>
                  </a:lnTo>
                  <a:lnTo>
                    <a:pt x="2092" y="388"/>
                  </a:lnTo>
                  <a:lnTo>
                    <a:pt x="2096" y="388"/>
                  </a:lnTo>
                  <a:lnTo>
                    <a:pt x="2101" y="387"/>
                  </a:lnTo>
                  <a:lnTo>
                    <a:pt x="2106" y="386"/>
                  </a:lnTo>
                  <a:lnTo>
                    <a:pt x="2106" y="378"/>
                  </a:lnTo>
                  <a:lnTo>
                    <a:pt x="2111" y="370"/>
                  </a:lnTo>
                  <a:lnTo>
                    <a:pt x="2117" y="364"/>
                  </a:lnTo>
                  <a:lnTo>
                    <a:pt x="2118" y="364"/>
                  </a:lnTo>
                  <a:lnTo>
                    <a:pt x="2118" y="362"/>
                  </a:lnTo>
                  <a:lnTo>
                    <a:pt x="2118" y="360"/>
                  </a:lnTo>
                  <a:lnTo>
                    <a:pt x="2118" y="358"/>
                  </a:lnTo>
                  <a:lnTo>
                    <a:pt x="2118" y="356"/>
                  </a:lnTo>
                  <a:lnTo>
                    <a:pt x="2125" y="347"/>
                  </a:lnTo>
                  <a:lnTo>
                    <a:pt x="2133" y="339"/>
                  </a:lnTo>
                  <a:lnTo>
                    <a:pt x="2133" y="337"/>
                  </a:lnTo>
                  <a:lnTo>
                    <a:pt x="2135" y="334"/>
                  </a:lnTo>
                  <a:lnTo>
                    <a:pt x="2133" y="332"/>
                  </a:lnTo>
                  <a:lnTo>
                    <a:pt x="2133" y="328"/>
                  </a:lnTo>
                  <a:lnTo>
                    <a:pt x="2131" y="326"/>
                  </a:lnTo>
                  <a:lnTo>
                    <a:pt x="2135" y="325"/>
                  </a:lnTo>
                  <a:lnTo>
                    <a:pt x="2137" y="322"/>
                  </a:lnTo>
                  <a:lnTo>
                    <a:pt x="2138" y="320"/>
                  </a:lnTo>
                  <a:lnTo>
                    <a:pt x="2141" y="316"/>
                  </a:lnTo>
                  <a:lnTo>
                    <a:pt x="2143" y="314"/>
                  </a:lnTo>
                  <a:lnTo>
                    <a:pt x="2143" y="313"/>
                  </a:lnTo>
                  <a:lnTo>
                    <a:pt x="2143" y="310"/>
                  </a:lnTo>
                  <a:lnTo>
                    <a:pt x="2143" y="308"/>
                  </a:lnTo>
                  <a:lnTo>
                    <a:pt x="2142" y="305"/>
                  </a:lnTo>
                  <a:lnTo>
                    <a:pt x="2142" y="304"/>
                  </a:lnTo>
                  <a:lnTo>
                    <a:pt x="2141" y="303"/>
                  </a:lnTo>
                  <a:lnTo>
                    <a:pt x="2142" y="302"/>
                  </a:lnTo>
                  <a:lnTo>
                    <a:pt x="2147" y="296"/>
                  </a:lnTo>
                  <a:lnTo>
                    <a:pt x="2148" y="290"/>
                  </a:lnTo>
                  <a:lnTo>
                    <a:pt x="2148" y="283"/>
                  </a:lnTo>
                  <a:lnTo>
                    <a:pt x="2151" y="283"/>
                  </a:lnTo>
                  <a:lnTo>
                    <a:pt x="2154" y="283"/>
                  </a:lnTo>
                  <a:lnTo>
                    <a:pt x="2157" y="281"/>
                  </a:lnTo>
                  <a:lnTo>
                    <a:pt x="2161" y="280"/>
                  </a:lnTo>
                  <a:lnTo>
                    <a:pt x="2163" y="279"/>
                  </a:lnTo>
                  <a:lnTo>
                    <a:pt x="2165" y="276"/>
                  </a:lnTo>
                  <a:lnTo>
                    <a:pt x="2166" y="274"/>
                  </a:lnTo>
                  <a:lnTo>
                    <a:pt x="2165" y="270"/>
                  </a:lnTo>
                  <a:lnTo>
                    <a:pt x="2162" y="266"/>
                  </a:lnTo>
                  <a:lnTo>
                    <a:pt x="2161" y="261"/>
                  </a:lnTo>
                  <a:lnTo>
                    <a:pt x="2160" y="256"/>
                  </a:lnTo>
                  <a:lnTo>
                    <a:pt x="2160" y="252"/>
                  </a:lnTo>
                  <a:lnTo>
                    <a:pt x="2161" y="249"/>
                  </a:lnTo>
                  <a:lnTo>
                    <a:pt x="2162" y="245"/>
                  </a:lnTo>
                  <a:lnTo>
                    <a:pt x="2163" y="243"/>
                  </a:lnTo>
                  <a:lnTo>
                    <a:pt x="2161" y="243"/>
                  </a:lnTo>
                  <a:lnTo>
                    <a:pt x="2159" y="242"/>
                  </a:lnTo>
                  <a:lnTo>
                    <a:pt x="2156" y="240"/>
                  </a:lnTo>
                  <a:lnTo>
                    <a:pt x="2154" y="239"/>
                  </a:lnTo>
                  <a:lnTo>
                    <a:pt x="2153" y="239"/>
                  </a:lnTo>
                  <a:lnTo>
                    <a:pt x="2150" y="239"/>
                  </a:lnTo>
                  <a:lnTo>
                    <a:pt x="2139" y="243"/>
                  </a:lnTo>
                  <a:lnTo>
                    <a:pt x="2127" y="245"/>
                  </a:lnTo>
                  <a:lnTo>
                    <a:pt x="2115" y="246"/>
                  </a:lnTo>
                  <a:lnTo>
                    <a:pt x="2105" y="249"/>
                  </a:lnTo>
                  <a:lnTo>
                    <a:pt x="2100" y="251"/>
                  </a:lnTo>
                  <a:lnTo>
                    <a:pt x="2097" y="254"/>
                  </a:lnTo>
                  <a:lnTo>
                    <a:pt x="2094" y="256"/>
                  </a:lnTo>
                  <a:lnTo>
                    <a:pt x="2090" y="260"/>
                  </a:lnTo>
                  <a:lnTo>
                    <a:pt x="2085" y="261"/>
                  </a:lnTo>
                  <a:lnTo>
                    <a:pt x="2086" y="262"/>
                  </a:lnTo>
                  <a:lnTo>
                    <a:pt x="2088" y="264"/>
                  </a:lnTo>
                  <a:lnTo>
                    <a:pt x="2086" y="266"/>
                  </a:lnTo>
                  <a:lnTo>
                    <a:pt x="2076" y="270"/>
                  </a:lnTo>
                  <a:lnTo>
                    <a:pt x="2062" y="270"/>
                  </a:lnTo>
                  <a:lnTo>
                    <a:pt x="2050" y="267"/>
                  </a:lnTo>
                  <a:lnTo>
                    <a:pt x="2047" y="266"/>
                  </a:lnTo>
                  <a:lnTo>
                    <a:pt x="2043" y="266"/>
                  </a:lnTo>
                  <a:lnTo>
                    <a:pt x="2040" y="267"/>
                  </a:lnTo>
                  <a:lnTo>
                    <a:pt x="2036" y="269"/>
                  </a:lnTo>
                  <a:lnTo>
                    <a:pt x="2035" y="270"/>
                  </a:lnTo>
                  <a:lnTo>
                    <a:pt x="2034" y="270"/>
                  </a:lnTo>
                  <a:lnTo>
                    <a:pt x="2031" y="270"/>
                  </a:lnTo>
                  <a:lnTo>
                    <a:pt x="2030" y="269"/>
                  </a:lnTo>
                  <a:lnTo>
                    <a:pt x="2030" y="268"/>
                  </a:lnTo>
                  <a:lnTo>
                    <a:pt x="2030" y="267"/>
                  </a:lnTo>
                  <a:lnTo>
                    <a:pt x="2029" y="266"/>
                  </a:lnTo>
                  <a:lnTo>
                    <a:pt x="2029" y="264"/>
                  </a:lnTo>
                  <a:lnTo>
                    <a:pt x="2027" y="263"/>
                  </a:lnTo>
                  <a:lnTo>
                    <a:pt x="2027" y="262"/>
                  </a:lnTo>
                  <a:lnTo>
                    <a:pt x="2029" y="261"/>
                  </a:lnTo>
                  <a:lnTo>
                    <a:pt x="2031" y="261"/>
                  </a:lnTo>
                  <a:lnTo>
                    <a:pt x="2030" y="260"/>
                  </a:lnTo>
                  <a:lnTo>
                    <a:pt x="2027" y="258"/>
                  </a:lnTo>
                  <a:lnTo>
                    <a:pt x="2025" y="257"/>
                  </a:lnTo>
                  <a:lnTo>
                    <a:pt x="2024" y="256"/>
                  </a:lnTo>
                  <a:lnTo>
                    <a:pt x="2023" y="255"/>
                  </a:lnTo>
                  <a:lnTo>
                    <a:pt x="2021" y="239"/>
                  </a:lnTo>
                  <a:lnTo>
                    <a:pt x="2015" y="226"/>
                  </a:lnTo>
                  <a:lnTo>
                    <a:pt x="2017" y="225"/>
                  </a:lnTo>
                  <a:lnTo>
                    <a:pt x="2018" y="224"/>
                  </a:lnTo>
                  <a:lnTo>
                    <a:pt x="2019" y="221"/>
                  </a:lnTo>
                  <a:lnTo>
                    <a:pt x="2019" y="220"/>
                  </a:lnTo>
                  <a:lnTo>
                    <a:pt x="2020" y="218"/>
                  </a:lnTo>
                  <a:lnTo>
                    <a:pt x="2023" y="216"/>
                  </a:lnTo>
                  <a:lnTo>
                    <a:pt x="2009" y="216"/>
                  </a:lnTo>
                  <a:lnTo>
                    <a:pt x="1997" y="212"/>
                  </a:lnTo>
                  <a:lnTo>
                    <a:pt x="1995" y="210"/>
                  </a:lnTo>
                  <a:lnTo>
                    <a:pt x="1994" y="208"/>
                  </a:lnTo>
                  <a:lnTo>
                    <a:pt x="1993" y="206"/>
                  </a:lnTo>
                  <a:lnTo>
                    <a:pt x="1993" y="203"/>
                  </a:lnTo>
                  <a:lnTo>
                    <a:pt x="1991" y="201"/>
                  </a:lnTo>
                  <a:lnTo>
                    <a:pt x="1987" y="196"/>
                  </a:lnTo>
                  <a:lnTo>
                    <a:pt x="1979" y="195"/>
                  </a:lnTo>
                  <a:lnTo>
                    <a:pt x="1972" y="193"/>
                  </a:lnTo>
                  <a:lnTo>
                    <a:pt x="1965" y="192"/>
                  </a:lnTo>
                  <a:lnTo>
                    <a:pt x="1959" y="190"/>
                  </a:lnTo>
                  <a:lnTo>
                    <a:pt x="1953" y="187"/>
                  </a:lnTo>
                  <a:lnTo>
                    <a:pt x="1948" y="185"/>
                  </a:lnTo>
                  <a:lnTo>
                    <a:pt x="1936" y="184"/>
                  </a:lnTo>
                  <a:lnTo>
                    <a:pt x="1923" y="184"/>
                  </a:lnTo>
                  <a:lnTo>
                    <a:pt x="1922" y="183"/>
                  </a:lnTo>
                  <a:lnTo>
                    <a:pt x="1920" y="180"/>
                  </a:lnTo>
                  <a:lnTo>
                    <a:pt x="1919" y="179"/>
                  </a:lnTo>
                  <a:lnTo>
                    <a:pt x="1917" y="179"/>
                  </a:lnTo>
                  <a:lnTo>
                    <a:pt x="1916" y="178"/>
                  </a:lnTo>
                  <a:lnTo>
                    <a:pt x="1914" y="177"/>
                  </a:lnTo>
                  <a:lnTo>
                    <a:pt x="1913" y="175"/>
                  </a:lnTo>
                  <a:lnTo>
                    <a:pt x="1913" y="173"/>
                  </a:lnTo>
                  <a:lnTo>
                    <a:pt x="1914" y="169"/>
                  </a:lnTo>
                  <a:lnTo>
                    <a:pt x="1916" y="167"/>
                  </a:lnTo>
                  <a:lnTo>
                    <a:pt x="1916" y="165"/>
                  </a:lnTo>
                  <a:lnTo>
                    <a:pt x="1917" y="162"/>
                  </a:lnTo>
                  <a:lnTo>
                    <a:pt x="1916" y="159"/>
                  </a:lnTo>
                  <a:lnTo>
                    <a:pt x="1913" y="157"/>
                  </a:lnTo>
                  <a:lnTo>
                    <a:pt x="1912" y="155"/>
                  </a:lnTo>
                  <a:lnTo>
                    <a:pt x="1910" y="154"/>
                  </a:lnTo>
                  <a:lnTo>
                    <a:pt x="1908" y="153"/>
                  </a:lnTo>
                  <a:lnTo>
                    <a:pt x="1907" y="153"/>
                  </a:lnTo>
                  <a:lnTo>
                    <a:pt x="1905" y="138"/>
                  </a:lnTo>
                  <a:lnTo>
                    <a:pt x="1900" y="126"/>
                  </a:lnTo>
                  <a:lnTo>
                    <a:pt x="1893" y="115"/>
                  </a:lnTo>
                  <a:lnTo>
                    <a:pt x="1883" y="104"/>
                  </a:lnTo>
                  <a:lnTo>
                    <a:pt x="1883" y="103"/>
                  </a:lnTo>
                  <a:lnTo>
                    <a:pt x="1883" y="102"/>
                  </a:lnTo>
                  <a:lnTo>
                    <a:pt x="1884" y="101"/>
                  </a:lnTo>
                  <a:lnTo>
                    <a:pt x="1886" y="100"/>
                  </a:lnTo>
                  <a:lnTo>
                    <a:pt x="1887" y="97"/>
                  </a:lnTo>
                  <a:lnTo>
                    <a:pt x="1888" y="96"/>
                  </a:lnTo>
                  <a:lnTo>
                    <a:pt x="1888" y="94"/>
                  </a:lnTo>
                  <a:lnTo>
                    <a:pt x="1876" y="71"/>
                  </a:lnTo>
                  <a:lnTo>
                    <a:pt x="1865" y="48"/>
                  </a:lnTo>
                  <a:lnTo>
                    <a:pt x="1859" y="37"/>
                  </a:lnTo>
                  <a:lnTo>
                    <a:pt x="1849" y="27"/>
                  </a:lnTo>
                  <a:lnTo>
                    <a:pt x="1846" y="25"/>
                  </a:lnTo>
                  <a:lnTo>
                    <a:pt x="1841" y="24"/>
                  </a:lnTo>
                  <a:lnTo>
                    <a:pt x="1836" y="23"/>
                  </a:lnTo>
                  <a:lnTo>
                    <a:pt x="1828" y="21"/>
                  </a:lnTo>
                  <a:lnTo>
                    <a:pt x="1819" y="23"/>
                  </a:lnTo>
                  <a:lnTo>
                    <a:pt x="1812" y="21"/>
                  </a:lnTo>
                  <a:lnTo>
                    <a:pt x="1800" y="14"/>
                  </a:lnTo>
                  <a:lnTo>
                    <a:pt x="1789" y="7"/>
                  </a:lnTo>
                  <a:lnTo>
                    <a:pt x="1777" y="2"/>
                  </a:lnTo>
                  <a:lnTo>
                    <a:pt x="1763" y="0"/>
                  </a:lnTo>
                  <a:lnTo>
                    <a:pt x="1748" y="0"/>
                  </a:lnTo>
                  <a:lnTo>
                    <a:pt x="1746" y="1"/>
                  </a:lnTo>
                  <a:lnTo>
                    <a:pt x="1744" y="1"/>
                  </a:lnTo>
                  <a:lnTo>
                    <a:pt x="1741" y="2"/>
                  </a:lnTo>
                  <a:lnTo>
                    <a:pt x="1736" y="3"/>
                  </a:lnTo>
                  <a:lnTo>
                    <a:pt x="1730" y="1"/>
                  </a:lnTo>
                  <a:lnTo>
                    <a:pt x="1725" y="0"/>
                  </a:lnTo>
                  <a:lnTo>
                    <a:pt x="1722" y="0"/>
                  </a:lnTo>
                  <a:lnTo>
                    <a:pt x="1711" y="5"/>
                  </a:lnTo>
                  <a:lnTo>
                    <a:pt x="1700" y="6"/>
                  </a:lnTo>
                  <a:lnTo>
                    <a:pt x="1689" y="7"/>
                  </a:lnTo>
                  <a:lnTo>
                    <a:pt x="1680" y="9"/>
                  </a:lnTo>
                  <a:lnTo>
                    <a:pt x="1670" y="17"/>
                  </a:lnTo>
                  <a:lnTo>
                    <a:pt x="1660" y="24"/>
                  </a:lnTo>
                  <a:lnTo>
                    <a:pt x="1648" y="30"/>
                  </a:lnTo>
                  <a:lnTo>
                    <a:pt x="1648" y="31"/>
                  </a:lnTo>
                  <a:lnTo>
                    <a:pt x="1647" y="33"/>
                  </a:lnTo>
                  <a:lnTo>
                    <a:pt x="1646" y="35"/>
                  </a:lnTo>
                  <a:lnTo>
                    <a:pt x="1646" y="37"/>
                  </a:lnTo>
                  <a:lnTo>
                    <a:pt x="1646" y="39"/>
                  </a:lnTo>
                  <a:lnTo>
                    <a:pt x="1647" y="41"/>
                  </a:lnTo>
                  <a:lnTo>
                    <a:pt x="1648" y="41"/>
                  </a:lnTo>
                  <a:lnTo>
                    <a:pt x="1658" y="43"/>
                  </a:lnTo>
                  <a:lnTo>
                    <a:pt x="1665" y="48"/>
                  </a:lnTo>
                  <a:lnTo>
                    <a:pt x="1669" y="54"/>
                  </a:lnTo>
                  <a:lnTo>
                    <a:pt x="1671" y="61"/>
                  </a:lnTo>
                  <a:lnTo>
                    <a:pt x="1671" y="68"/>
                  </a:lnTo>
                  <a:lnTo>
                    <a:pt x="1668" y="77"/>
                  </a:lnTo>
                  <a:lnTo>
                    <a:pt x="1660" y="84"/>
                  </a:lnTo>
                  <a:lnTo>
                    <a:pt x="1652" y="91"/>
                  </a:lnTo>
                  <a:lnTo>
                    <a:pt x="1644" y="101"/>
                  </a:lnTo>
                  <a:lnTo>
                    <a:pt x="1641" y="107"/>
                  </a:lnTo>
                  <a:lnTo>
                    <a:pt x="1640" y="112"/>
                  </a:lnTo>
                  <a:lnTo>
                    <a:pt x="1638" y="118"/>
                  </a:lnTo>
                  <a:lnTo>
                    <a:pt x="1634" y="121"/>
                  </a:lnTo>
                  <a:lnTo>
                    <a:pt x="1632" y="122"/>
                  </a:lnTo>
                  <a:lnTo>
                    <a:pt x="1629" y="125"/>
                  </a:lnTo>
                  <a:lnTo>
                    <a:pt x="1628" y="127"/>
                  </a:lnTo>
                  <a:lnTo>
                    <a:pt x="1626" y="130"/>
                  </a:lnTo>
                  <a:lnTo>
                    <a:pt x="1622" y="135"/>
                  </a:lnTo>
                  <a:lnTo>
                    <a:pt x="1622" y="141"/>
                  </a:lnTo>
                  <a:lnTo>
                    <a:pt x="1623" y="148"/>
                  </a:lnTo>
                  <a:lnTo>
                    <a:pt x="1624" y="155"/>
                  </a:lnTo>
                  <a:lnTo>
                    <a:pt x="1623" y="161"/>
                  </a:lnTo>
                  <a:lnTo>
                    <a:pt x="1626" y="161"/>
                  </a:lnTo>
                  <a:lnTo>
                    <a:pt x="1628" y="161"/>
                  </a:lnTo>
                  <a:lnTo>
                    <a:pt x="1624" y="162"/>
                  </a:lnTo>
                  <a:lnTo>
                    <a:pt x="1622" y="165"/>
                  </a:lnTo>
                  <a:lnTo>
                    <a:pt x="1621" y="167"/>
                  </a:lnTo>
                  <a:lnTo>
                    <a:pt x="1618" y="167"/>
                  </a:lnTo>
                  <a:lnTo>
                    <a:pt x="1606" y="168"/>
                  </a:lnTo>
                  <a:lnTo>
                    <a:pt x="1596" y="173"/>
                  </a:lnTo>
                  <a:lnTo>
                    <a:pt x="1586" y="178"/>
                  </a:lnTo>
                  <a:lnTo>
                    <a:pt x="1576" y="183"/>
                  </a:lnTo>
                  <a:lnTo>
                    <a:pt x="1565" y="184"/>
                  </a:lnTo>
                  <a:lnTo>
                    <a:pt x="1556" y="181"/>
                  </a:lnTo>
                  <a:lnTo>
                    <a:pt x="1545" y="177"/>
                  </a:lnTo>
                  <a:lnTo>
                    <a:pt x="1534" y="173"/>
                  </a:lnTo>
                  <a:lnTo>
                    <a:pt x="1527" y="169"/>
                  </a:lnTo>
                  <a:lnTo>
                    <a:pt x="1528" y="173"/>
                  </a:lnTo>
                  <a:lnTo>
                    <a:pt x="1529" y="175"/>
                  </a:lnTo>
                  <a:lnTo>
                    <a:pt x="1529" y="178"/>
                  </a:lnTo>
                  <a:lnTo>
                    <a:pt x="1529" y="180"/>
                  </a:lnTo>
                  <a:lnTo>
                    <a:pt x="1528" y="181"/>
                  </a:lnTo>
                  <a:lnTo>
                    <a:pt x="1527" y="184"/>
                  </a:lnTo>
                  <a:lnTo>
                    <a:pt x="1520" y="198"/>
                  </a:lnTo>
                  <a:lnTo>
                    <a:pt x="1510" y="212"/>
                  </a:lnTo>
                  <a:lnTo>
                    <a:pt x="1503" y="226"/>
                  </a:lnTo>
                  <a:lnTo>
                    <a:pt x="1502" y="230"/>
                  </a:lnTo>
                  <a:lnTo>
                    <a:pt x="1502" y="232"/>
                  </a:lnTo>
                  <a:lnTo>
                    <a:pt x="1503" y="234"/>
                  </a:lnTo>
                  <a:lnTo>
                    <a:pt x="1504" y="237"/>
                  </a:lnTo>
                  <a:lnTo>
                    <a:pt x="1504" y="240"/>
                  </a:lnTo>
                  <a:lnTo>
                    <a:pt x="1499" y="240"/>
                  </a:lnTo>
                  <a:lnTo>
                    <a:pt x="1494" y="242"/>
                  </a:lnTo>
                  <a:lnTo>
                    <a:pt x="1491" y="244"/>
                  </a:lnTo>
                  <a:lnTo>
                    <a:pt x="1487" y="246"/>
                  </a:lnTo>
                  <a:lnTo>
                    <a:pt x="1485" y="252"/>
                  </a:lnTo>
                  <a:lnTo>
                    <a:pt x="1487" y="258"/>
                  </a:lnTo>
                  <a:lnTo>
                    <a:pt x="1491" y="264"/>
                  </a:lnTo>
                  <a:lnTo>
                    <a:pt x="1498" y="267"/>
                  </a:lnTo>
                  <a:lnTo>
                    <a:pt x="1500" y="266"/>
                  </a:lnTo>
                  <a:lnTo>
                    <a:pt x="1503" y="264"/>
                  </a:lnTo>
                  <a:lnTo>
                    <a:pt x="1506" y="263"/>
                  </a:lnTo>
                  <a:lnTo>
                    <a:pt x="1509" y="262"/>
                  </a:lnTo>
                  <a:lnTo>
                    <a:pt x="1511" y="262"/>
                  </a:lnTo>
                  <a:lnTo>
                    <a:pt x="1522" y="263"/>
                  </a:lnTo>
                  <a:lnTo>
                    <a:pt x="1533" y="263"/>
                  </a:lnTo>
                  <a:lnTo>
                    <a:pt x="1544" y="267"/>
                  </a:lnTo>
                  <a:lnTo>
                    <a:pt x="1545" y="268"/>
                  </a:lnTo>
                  <a:lnTo>
                    <a:pt x="1546" y="269"/>
                  </a:lnTo>
                  <a:lnTo>
                    <a:pt x="1549" y="270"/>
                  </a:lnTo>
                  <a:lnTo>
                    <a:pt x="1557" y="269"/>
                  </a:lnTo>
                  <a:lnTo>
                    <a:pt x="1563" y="266"/>
                  </a:lnTo>
                  <a:lnTo>
                    <a:pt x="1570" y="262"/>
                  </a:lnTo>
                  <a:lnTo>
                    <a:pt x="1583" y="258"/>
                  </a:lnTo>
                  <a:lnTo>
                    <a:pt x="1597" y="262"/>
                  </a:lnTo>
                  <a:lnTo>
                    <a:pt x="1609" y="269"/>
                  </a:lnTo>
                  <a:lnTo>
                    <a:pt x="1620" y="281"/>
                  </a:lnTo>
                  <a:lnTo>
                    <a:pt x="1622" y="284"/>
                  </a:lnTo>
                  <a:lnTo>
                    <a:pt x="1626" y="286"/>
                  </a:lnTo>
                  <a:lnTo>
                    <a:pt x="1630" y="287"/>
                  </a:lnTo>
                  <a:lnTo>
                    <a:pt x="1634" y="290"/>
                  </a:lnTo>
                  <a:lnTo>
                    <a:pt x="1640" y="295"/>
                  </a:lnTo>
                  <a:lnTo>
                    <a:pt x="1644" y="302"/>
                  </a:lnTo>
                  <a:lnTo>
                    <a:pt x="1642" y="309"/>
                  </a:lnTo>
                  <a:lnTo>
                    <a:pt x="1642" y="311"/>
                  </a:lnTo>
                  <a:lnTo>
                    <a:pt x="1641" y="313"/>
                  </a:lnTo>
                  <a:lnTo>
                    <a:pt x="1640" y="315"/>
                  </a:lnTo>
                  <a:lnTo>
                    <a:pt x="1639" y="316"/>
                  </a:lnTo>
                  <a:lnTo>
                    <a:pt x="1636" y="316"/>
                  </a:lnTo>
                  <a:lnTo>
                    <a:pt x="1622" y="316"/>
                  </a:lnTo>
                  <a:lnTo>
                    <a:pt x="1609" y="313"/>
                  </a:lnTo>
                  <a:lnTo>
                    <a:pt x="1597" y="311"/>
                  </a:lnTo>
                  <a:lnTo>
                    <a:pt x="1585" y="314"/>
                  </a:lnTo>
                  <a:lnTo>
                    <a:pt x="1573" y="317"/>
                  </a:lnTo>
                  <a:lnTo>
                    <a:pt x="1561" y="320"/>
                  </a:lnTo>
                  <a:lnTo>
                    <a:pt x="1558" y="321"/>
                  </a:lnTo>
                  <a:lnTo>
                    <a:pt x="1556" y="323"/>
                  </a:lnTo>
                  <a:lnTo>
                    <a:pt x="1553" y="326"/>
                  </a:lnTo>
                  <a:lnTo>
                    <a:pt x="1551" y="328"/>
                  </a:lnTo>
                  <a:lnTo>
                    <a:pt x="1549" y="331"/>
                  </a:lnTo>
                  <a:lnTo>
                    <a:pt x="1546" y="331"/>
                  </a:lnTo>
                  <a:lnTo>
                    <a:pt x="1544" y="331"/>
                  </a:lnTo>
                  <a:lnTo>
                    <a:pt x="1540" y="331"/>
                  </a:lnTo>
                  <a:lnTo>
                    <a:pt x="1538" y="331"/>
                  </a:lnTo>
                  <a:lnTo>
                    <a:pt x="1535" y="331"/>
                  </a:lnTo>
                  <a:lnTo>
                    <a:pt x="1527" y="337"/>
                  </a:lnTo>
                  <a:lnTo>
                    <a:pt x="1521" y="345"/>
                  </a:lnTo>
                  <a:lnTo>
                    <a:pt x="1516" y="353"/>
                  </a:lnTo>
                  <a:lnTo>
                    <a:pt x="1510" y="362"/>
                  </a:lnTo>
                  <a:lnTo>
                    <a:pt x="1504" y="369"/>
                  </a:lnTo>
                  <a:lnTo>
                    <a:pt x="1494" y="373"/>
                  </a:lnTo>
                  <a:lnTo>
                    <a:pt x="1484" y="373"/>
                  </a:lnTo>
                  <a:lnTo>
                    <a:pt x="1474" y="373"/>
                  </a:lnTo>
                  <a:lnTo>
                    <a:pt x="1463" y="373"/>
                  </a:lnTo>
                  <a:lnTo>
                    <a:pt x="1458" y="375"/>
                  </a:lnTo>
                  <a:lnTo>
                    <a:pt x="1455" y="378"/>
                  </a:lnTo>
                  <a:lnTo>
                    <a:pt x="1451" y="381"/>
                  </a:lnTo>
                  <a:lnTo>
                    <a:pt x="1449" y="386"/>
                  </a:lnTo>
                  <a:lnTo>
                    <a:pt x="1445" y="390"/>
                  </a:lnTo>
                  <a:lnTo>
                    <a:pt x="1437" y="397"/>
                  </a:lnTo>
                  <a:lnTo>
                    <a:pt x="1427" y="400"/>
                  </a:lnTo>
                  <a:lnTo>
                    <a:pt x="1416" y="402"/>
                  </a:lnTo>
                  <a:lnTo>
                    <a:pt x="1405" y="399"/>
                  </a:lnTo>
                  <a:lnTo>
                    <a:pt x="1395" y="396"/>
                  </a:lnTo>
                  <a:lnTo>
                    <a:pt x="1384" y="392"/>
                  </a:lnTo>
                  <a:lnTo>
                    <a:pt x="1374" y="390"/>
                  </a:lnTo>
                  <a:lnTo>
                    <a:pt x="1363" y="390"/>
                  </a:lnTo>
                  <a:lnTo>
                    <a:pt x="1356" y="394"/>
                  </a:lnTo>
                  <a:lnTo>
                    <a:pt x="1350" y="400"/>
                  </a:lnTo>
                  <a:lnTo>
                    <a:pt x="1345" y="409"/>
                  </a:lnTo>
                  <a:lnTo>
                    <a:pt x="1345" y="417"/>
                  </a:lnTo>
                  <a:lnTo>
                    <a:pt x="1348" y="424"/>
                  </a:lnTo>
                  <a:lnTo>
                    <a:pt x="1355" y="432"/>
                  </a:lnTo>
                  <a:lnTo>
                    <a:pt x="1361" y="438"/>
                  </a:lnTo>
                  <a:lnTo>
                    <a:pt x="1364" y="444"/>
                  </a:lnTo>
                  <a:lnTo>
                    <a:pt x="1363" y="450"/>
                  </a:lnTo>
                  <a:lnTo>
                    <a:pt x="1356" y="456"/>
                  </a:lnTo>
                  <a:lnTo>
                    <a:pt x="1346" y="459"/>
                  </a:lnTo>
                  <a:lnTo>
                    <a:pt x="1337" y="462"/>
                  </a:lnTo>
                  <a:lnTo>
                    <a:pt x="1327" y="467"/>
                  </a:lnTo>
                  <a:lnTo>
                    <a:pt x="1318" y="475"/>
                  </a:lnTo>
                  <a:lnTo>
                    <a:pt x="1308" y="483"/>
                  </a:lnTo>
                  <a:lnTo>
                    <a:pt x="1300" y="492"/>
                  </a:lnTo>
                  <a:lnTo>
                    <a:pt x="1290" y="498"/>
                  </a:lnTo>
                  <a:lnTo>
                    <a:pt x="1266" y="504"/>
                  </a:lnTo>
                  <a:lnTo>
                    <a:pt x="1241" y="505"/>
                  </a:lnTo>
                  <a:lnTo>
                    <a:pt x="1214" y="505"/>
                  </a:lnTo>
                  <a:lnTo>
                    <a:pt x="1189" y="506"/>
                  </a:lnTo>
                  <a:lnTo>
                    <a:pt x="1165" y="511"/>
                  </a:lnTo>
                  <a:lnTo>
                    <a:pt x="1156" y="516"/>
                  </a:lnTo>
                  <a:lnTo>
                    <a:pt x="1148" y="522"/>
                  </a:lnTo>
                  <a:lnTo>
                    <a:pt x="1141" y="529"/>
                  </a:lnTo>
                  <a:lnTo>
                    <a:pt x="1132" y="533"/>
                  </a:lnTo>
                  <a:lnTo>
                    <a:pt x="1121" y="535"/>
                  </a:lnTo>
                  <a:lnTo>
                    <a:pt x="1115" y="533"/>
                  </a:lnTo>
                  <a:lnTo>
                    <a:pt x="1108" y="530"/>
                  </a:lnTo>
                  <a:lnTo>
                    <a:pt x="1101" y="532"/>
                  </a:lnTo>
                  <a:lnTo>
                    <a:pt x="1100" y="532"/>
                  </a:lnTo>
                  <a:lnTo>
                    <a:pt x="1099" y="530"/>
                  </a:lnTo>
                  <a:lnTo>
                    <a:pt x="1099" y="529"/>
                  </a:lnTo>
                  <a:lnTo>
                    <a:pt x="1099" y="528"/>
                  </a:lnTo>
                  <a:lnTo>
                    <a:pt x="1097" y="527"/>
                  </a:lnTo>
                  <a:lnTo>
                    <a:pt x="1096" y="526"/>
                  </a:lnTo>
                  <a:lnTo>
                    <a:pt x="1064" y="523"/>
                  </a:lnTo>
                  <a:lnTo>
                    <a:pt x="1032" y="516"/>
                  </a:lnTo>
                  <a:lnTo>
                    <a:pt x="1004" y="503"/>
                  </a:lnTo>
                  <a:lnTo>
                    <a:pt x="988" y="495"/>
                  </a:lnTo>
                  <a:lnTo>
                    <a:pt x="971" y="492"/>
                  </a:lnTo>
                  <a:lnTo>
                    <a:pt x="954" y="492"/>
                  </a:lnTo>
                  <a:lnTo>
                    <a:pt x="936" y="494"/>
                  </a:lnTo>
                  <a:lnTo>
                    <a:pt x="917" y="497"/>
                  </a:lnTo>
                  <a:lnTo>
                    <a:pt x="898" y="498"/>
                  </a:lnTo>
                  <a:lnTo>
                    <a:pt x="878" y="498"/>
                  </a:lnTo>
                  <a:lnTo>
                    <a:pt x="859" y="497"/>
                  </a:lnTo>
                  <a:lnTo>
                    <a:pt x="841" y="493"/>
                  </a:lnTo>
                  <a:lnTo>
                    <a:pt x="824" y="486"/>
                  </a:lnTo>
                  <a:lnTo>
                    <a:pt x="810" y="476"/>
                  </a:lnTo>
                  <a:lnTo>
                    <a:pt x="798" y="462"/>
                  </a:lnTo>
                  <a:lnTo>
                    <a:pt x="788" y="443"/>
                  </a:lnTo>
                  <a:lnTo>
                    <a:pt x="787" y="439"/>
                  </a:lnTo>
                  <a:lnTo>
                    <a:pt x="783" y="434"/>
                  </a:lnTo>
                  <a:lnTo>
                    <a:pt x="781" y="431"/>
                  </a:lnTo>
                  <a:lnTo>
                    <a:pt x="777" y="427"/>
                  </a:lnTo>
                  <a:lnTo>
                    <a:pt x="772" y="424"/>
                  </a:lnTo>
                  <a:lnTo>
                    <a:pt x="757" y="418"/>
                  </a:lnTo>
                  <a:lnTo>
                    <a:pt x="739" y="412"/>
                  </a:lnTo>
                  <a:lnTo>
                    <a:pt x="732" y="409"/>
                  </a:lnTo>
                  <a:lnTo>
                    <a:pt x="724" y="403"/>
                  </a:lnTo>
                  <a:lnTo>
                    <a:pt x="717" y="398"/>
                  </a:lnTo>
                  <a:lnTo>
                    <a:pt x="709" y="393"/>
                  </a:lnTo>
                  <a:lnTo>
                    <a:pt x="687" y="391"/>
                  </a:lnTo>
                  <a:lnTo>
                    <a:pt x="665" y="390"/>
                  </a:lnTo>
                  <a:lnTo>
                    <a:pt x="644" y="388"/>
                  </a:lnTo>
                  <a:lnTo>
                    <a:pt x="623" y="384"/>
                  </a:lnTo>
                  <a:lnTo>
                    <a:pt x="620" y="381"/>
                  </a:lnTo>
                  <a:lnTo>
                    <a:pt x="617" y="379"/>
                  </a:lnTo>
                  <a:lnTo>
                    <a:pt x="615" y="376"/>
                  </a:lnTo>
                  <a:lnTo>
                    <a:pt x="614" y="373"/>
                  </a:lnTo>
                  <a:lnTo>
                    <a:pt x="612" y="369"/>
                  </a:lnTo>
                  <a:lnTo>
                    <a:pt x="611" y="366"/>
                  </a:lnTo>
                  <a:lnTo>
                    <a:pt x="611" y="358"/>
                  </a:lnTo>
                  <a:lnTo>
                    <a:pt x="616" y="353"/>
                  </a:lnTo>
                  <a:lnTo>
                    <a:pt x="621" y="349"/>
                  </a:lnTo>
                  <a:lnTo>
                    <a:pt x="626" y="344"/>
                  </a:lnTo>
                  <a:lnTo>
                    <a:pt x="627" y="338"/>
                  </a:lnTo>
                  <a:lnTo>
                    <a:pt x="627" y="331"/>
                  </a:lnTo>
                  <a:lnTo>
                    <a:pt x="628" y="322"/>
                  </a:lnTo>
                  <a:lnTo>
                    <a:pt x="629" y="316"/>
                  </a:lnTo>
                  <a:lnTo>
                    <a:pt x="628" y="311"/>
                  </a:lnTo>
                  <a:lnTo>
                    <a:pt x="618" y="298"/>
                  </a:lnTo>
                  <a:lnTo>
                    <a:pt x="611" y="285"/>
                  </a:lnTo>
                  <a:lnTo>
                    <a:pt x="604" y="270"/>
                  </a:lnTo>
                  <a:lnTo>
                    <a:pt x="596" y="263"/>
                  </a:lnTo>
                  <a:lnTo>
                    <a:pt x="586" y="260"/>
                  </a:lnTo>
                  <a:lnTo>
                    <a:pt x="576" y="260"/>
                  </a:lnTo>
                  <a:lnTo>
                    <a:pt x="566" y="258"/>
                  </a:lnTo>
                  <a:lnTo>
                    <a:pt x="556" y="256"/>
                  </a:lnTo>
                  <a:lnTo>
                    <a:pt x="541" y="248"/>
                  </a:lnTo>
                  <a:lnTo>
                    <a:pt x="528" y="237"/>
                  </a:lnTo>
                  <a:lnTo>
                    <a:pt x="516" y="226"/>
                  </a:lnTo>
                  <a:lnTo>
                    <a:pt x="517" y="226"/>
                  </a:lnTo>
                  <a:lnTo>
                    <a:pt x="519" y="225"/>
                  </a:lnTo>
                  <a:lnTo>
                    <a:pt x="520" y="225"/>
                  </a:lnTo>
                  <a:lnTo>
                    <a:pt x="521" y="224"/>
                  </a:lnTo>
                  <a:lnTo>
                    <a:pt x="520" y="222"/>
                  </a:lnTo>
                  <a:lnTo>
                    <a:pt x="519" y="221"/>
                  </a:lnTo>
                  <a:lnTo>
                    <a:pt x="516" y="219"/>
                  </a:lnTo>
                  <a:lnTo>
                    <a:pt x="515" y="218"/>
                  </a:lnTo>
                  <a:lnTo>
                    <a:pt x="515" y="216"/>
                  </a:lnTo>
                  <a:lnTo>
                    <a:pt x="516" y="204"/>
                  </a:lnTo>
                  <a:close/>
                </a:path>
              </a:pathLst>
            </a:custGeom>
            <a:solidFill>
              <a:srgbClr val="87C1A1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44" name="Freeform 116"/>
            <p:cNvSpPr>
              <a:spLocks/>
            </p:cNvSpPr>
            <p:nvPr/>
          </p:nvSpPr>
          <p:spPr bwMode="gray">
            <a:xfrm>
              <a:off x="2683" y="2630"/>
              <a:ext cx="312" cy="375"/>
            </a:xfrm>
            <a:custGeom>
              <a:avLst/>
              <a:gdLst>
                <a:gd name="T0" fmla="*/ 214 w 267"/>
                <a:gd name="T1" fmla="*/ 347 h 320"/>
                <a:gd name="T2" fmla="*/ 210 w 267"/>
                <a:gd name="T3" fmla="*/ 285 h 320"/>
                <a:gd name="T4" fmla="*/ 189 w 267"/>
                <a:gd name="T5" fmla="*/ 240 h 320"/>
                <a:gd name="T6" fmla="*/ 193 w 267"/>
                <a:gd name="T7" fmla="*/ 224 h 320"/>
                <a:gd name="T8" fmla="*/ 161 w 267"/>
                <a:gd name="T9" fmla="*/ 184 h 320"/>
                <a:gd name="T10" fmla="*/ 119 w 267"/>
                <a:gd name="T11" fmla="*/ 193 h 320"/>
                <a:gd name="T12" fmla="*/ 85 w 267"/>
                <a:gd name="T13" fmla="*/ 192 h 320"/>
                <a:gd name="T14" fmla="*/ 50 w 267"/>
                <a:gd name="T15" fmla="*/ 217 h 320"/>
                <a:gd name="T16" fmla="*/ 42 w 267"/>
                <a:gd name="T17" fmla="*/ 199 h 320"/>
                <a:gd name="T18" fmla="*/ 36 w 267"/>
                <a:gd name="T19" fmla="*/ 185 h 320"/>
                <a:gd name="T20" fmla="*/ 42 w 267"/>
                <a:gd name="T21" fmla="*/ 173 h 320"/>
                <a:gd name="T22" fmla="*/ 50 w 267"/>
                <a:gd name="T23" fmla="*/ 158 h 320"/>
                <a:gd name="T24" fmla="*/ 53 w 267"/>
                <a:gd name="T25" fmla="*/ 150 h 320"/>
                <a:gd name="T26" fmla="*/ 48 w 267"/>
                <a:gd name="T27" fmla="*/ 134 h 320"/>
                <a:gd name="T28" fmla="*/ 48 w 267"/>
                <a:gd name="T29" fmla="*/ 125 h 320"/>
                <a:gd name="T30" fmla="*/ 16 w 267"/>
                <a:gd name="T31" fmla="*/ 111 h 320"/>
                <a:gd name="T32" fmla="*/ 4 w 267"/>
                <a:gd name="T33" fmla="*/ 91 h 320"/>
                <a:gd name="T34" fmla="*/ 13 w 267"/>
                <a:gd name="T35" fmla="*/ 81 h 320"/>
                <a:gd name="T36" fmla="*/ 18 w 267"/>
                <a:gd name="T37" fmla="*/ 67 h 320"/>
                <a:gd name="T38" fmla="*/ 32 w 267"/>
                <a:gd name="T39" fmla="*/ 57 h 320"/>
                <a:gd name="T40" fmla="*/ 35 w 267"/>
                <a:gd name="T41" fmla="*/ 53 h 320"/>
                <a:gd name="T42" fmla="*/ 41 w 267"/>
                <a:gd name="T43" fmla="*/ 49 h 320"/>
                <a:gd name="T44" fmla="*/ 69 w 267"/>
                <a:gd name="T45" fmla="*/ 57 h 320"/>
                <a:gd name="T46" fmla="*/ 68 w 267"/>
                <a:gd name="T47" fmla="*/ 41 h 320"/>
                <a:gd name="T48" fmla="*/ 58 w 267"/>
                <a:gd name="T49" fmla="*/ 19 h 320"/>
                <a:gd name="T50" fmla="*/ 53 w 267"/>
                <a:gd name="T51" fmla="*/ 8 h 320"/>
                <a:gd name="T52" fmla="*/ 68 w 267"/>
                <a:gd name="T53" fmla="*/ 0 h 320"/>
                <a:gd name="T54" fmla="*/ 105 w 267"/>
                <a:gd name="T55" fmla="*/ 32 h 320"/>
                <a:gd name="T56" fmla="*/ 117 w 267"/>
                <a:gd name="T57" fmla="*/ 34 h 320"/>
                <a:gd name="T58" fmla="*/ 124 w 267"/>
                <a:gd name="T59" fmla="*/ 40 h 320"/>
                <a:gd name="T60" fmla="*/ 133 w 267"/>
                <a:gd name="T61" fmla="*/ 68 h 320"/>
                <a:gd name="T62" fmla="*/ 180 w 267"/>
                <a:gd name="T63" fmla="*/ 75 h 320"/>
                <a:gd name="T64" fmla="*/ 190 w 267"/>
                <a:gd name="T65" fmla="*/ 95 h 320"/>
                <a:gd name="T66" fmla="*/ 201 w 267"/>
                <a:gd name="T67" fmla="*/ 108 h 320"/>
                <a:gd name="T68" fmla="*/ 194 w 267"/>
                <a:gd name="T69" fmla="*/ 123 h 320"/>
                <a:gd name="T70" fmla="*/ 176 w 267"/>
                <a:gd name="T71" fmla="*/ 130 h 320"/>
                <a:gd name="T72" fmla="*/ 166 w 267"/>
                <a:gd name="T73" fmla="*/ 127 h 320"/>
                <a:gd name="T74" fmla="*/ 182 w 267"/>
                <a:gd name="T75" fmla="*/ 156 h 320"/>
                <a:gd name="T76" fmla="*/ 207 w 267"/>
                <a:gd name="T77" fmla="*/ 171 h 320"/>
                <a:gd name="T78" fmla="*/ 216 w 267"/>
                <a:gd name="T79" fmla="*/ 184 h 320"/>
                <a:gd name="T80" fmla="*/ 245 w 267"/>
                <a:gd name="T81" fmla="*/ 219 h 320"/>
                <a:gd name="T82" fmla="*/ 252 w 267"/>
                <a:gd name="T83" fmla="*/ 233 h 320"/>
                <a:gd name="T84" fmla="*/ 258 w 267"/>
                <a:gd name="T85" fmla="*/ 237 h 320"/>
                <a:gd name="T86" fmla="*/ 273 w 267"/>
                <a:gd name="T87" fmla="*/ 257 h 320"/>
                <a:gd name="T88" fmla="*/ 301 w 267"/>
                <a:gd name="T89" fmla="*/ 282 h 320"/>
                <a:gd name="T90" fmla="*/ 298 w 267"/>
                <a:gd name="T91" fmla="*/ 281 h 320"/>
                <a:gd name="T92" fmla="*/ 297 w 267"/>
                <a:gd name="T93" fmla="*/ 293 h 320"/>
                <a:gd name="T94" fmla="*/ 308 w 267"/>
                <a:gd name="T95" fmla="*/ 332 h 320"/>
                <a:gd name="T96" fmla="*/ 301 w 267"/>
                <a:gd name="T97" fmla="*/ 339 h 320"/>
                <a:gd name="T98" fmla="*/ 286 w 267"/>
                <a:gd name="T99" fmla="*/ 343 h 320"/>
                <a:gd name="T100" fmla="*/ 276 w 267"/>
                <a:gd name="T101" fmla="*/ 353 h 320"/>
                <a:gd name="T102" fmla="*/ 265 w 267"/>
                <a:gd name="T103" fmla="*/ 346 h 320"/>
                <a:gd name="T104" fmla="*/ 249 w 267"/>
                <a:gd name="T105" fmla="*/ 347 h 320"/>
                <a:gd name="T106" fmla="*/ 237 w 267"/>
                <a:gd name="T107" fmla="*/ 355 h 320"/>
                <a:gd name="T108" fmla="*/ 244 w 267"/>
                <a:gd name="T109" fmla="*/ 364 h 320"/>
                <a:gd name="T110" fmla="*/ 243 w 267"/>
                <a:gd name="T111" fmla="*/ 374 h 320"/>
                <a:gd name="T112" fmla="*/ 230 w 267"/>
                <a:gd name="T113" fmla="*/ 371 h 320"/>
                <a:gd name="T114" fmla="*/ 228 w 267"/>
                <a:gd name="T115" fmla="*/ 366 h 320"/>
                <a:gd name="T116" fmla="*/ 219 w 267"/>
                <a:gd name="T117" fmla="*/ 361 h 320"/>
                <a:gd name="T118" fmla="*/ 214 w 267"/>
                <a:gd name="T119" fmla="*/ 366 h 320"/>
                <a:gd name="T120" fmla="*/ 204 w 267"/>
                <a:gd name="T121" fmla="*/ 357 h 3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67"/>
                <a:gd name="T184" fmla="*/ 0 h 320"/>
                <a:gd name="T185" fmla="*/ 267 w 267"/>
                <a:gd name="T186" fmla="*/ 320 h 32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67" h="320">
                  <a:moveTo>
                    <a:pt x="174" y="303"/>
                  </a:moveTo>
                  <a:lnTo>
                    <a:pt x="175" y="301"/>
                  </a:lnTo>
                  <a:lnTo>
                    <a:pt x="178" y="299"/>
                  </a:lnTo>
                  <a:lnTo>
                    <a:pt x="180" y="297"/>
                  </a:lnTo>
                  <a:lnTo>
                    <a:pt x="183" y="296"/>
                  </a:lnTo>
                  <a:lnTo>
                    <a:pt x="185" y="294"/>
                  </a:lnTo>
                  <a:lnTo>
                    <a:pt x="187" y="291"/>
                  </a:lnTo>
                  <a:lnTo>
                    <a:pt x="190" y="274"/>
                  </a:lnTo>
                  <a:lnTo>
                    <a:pt x="187" y="259"/>
                  </a:lnTo>
                  <a:lnTo>
                    <a:pt x="180" y="243"/>
                  </a:lnTo>
                  <a:lnTo>
                    <a:pt x="172" y="229"/>
                  </a:lnTo>
                  <a:lnTo>
                    <a:pt x="162" y="214"/>
                  </a:lnTo>
                  <a:lnTo>
                    <a:pt x="161" y="212"/>
                  </a:lnTo>
                  <a:lnTo>
                    <a:pt x="162" y="208"/>
                  </a:lnTo>
                  <a:lnTo>
                    <a:pt x="162" y="205"/>
                  </a:lnTo>
                  <a:lnTo>
                    <a:pt x="165" y="201"/>
                  </a:lnTo>
                  <a:lnTo>
                    <a:pt x="166" y="199"/>
                  </a:lnTo>
                  <a:lnTo>
                    <a:pt x="166" y="196"/>
                  </a:lnTo>
                  <a:lnTo>
                    <a:pt x="166" y="194"/>
                  </a:lnTo>
                  <a:lnTo>
                    <a:pt x="165" y="191"/>
                  </a:lnTo>
                  <a:lnTo>
                    <a:pt x="162" y="189"/>
                  </a:lnTo>
                  <a:lnTo>
                    <a:pt x="161" y="188"/>
                  </a:lnTo>
                  <a:lnTo>
                    <a:pt x="153" y="178"/>
                  </a:lnTo>
                  <a:lnTo>
                    <a:pt x="144" y="167"/>
                  </a:lnTo>
                  <a:lnTo>
                    <a:pt x="138" y="157"/>
                  </a:lnTo>
                  <a:lnTo>
                    <a:pt x="132" y="158"/>
                  </a:lnTo>
                  <a:lnTo>
                    <a:pt x="124" y="157"/>
                  </a:lnTo>
                  <a:lnTo>
                    <a:pt x="115" y="157"/>
                  </a:lnTo>
                  <a:lnTo>
                    <a:pt x="108" y="160"/>
                  </a:lnTo>
                  <a:lnTo>
                    <a:pt x="102" y="165"/>
                  </a:lnTo>
                  <a:lnTo>
                    <a:pt x="97" y="171"/>
                  </a:lnTo>
                  <a:lnTo>
                    <a:pt x="92" y="173"/>
                  </a:lnTo>
                  <a:lnTo>
                    <a:pt x="85" y="172"/>
                  </a:lnTo>
                  <a:lnTo>
                    <a:pt x="79" y="167"/>
                  </a:lnTo>
                  <a:lnTo>
                    <a:pt x="73" y="164"/>
                  </a:lnTo>
                  <a:lnTo>
                    <a:pt x="67" y="164"/>
                  </a:lnTo>
                  <a:lnTo>
                    <a:pt x="61" y="169"/>
                  </a:lnTo>
                  <a:lnTo>
                    <a:pt x="55" y="175"/>
                  </a:lnTo>
                  <a:lnTo>
                    <a:pt x="49" y="182"/>
                  </a:lnTo>
                  <a:lnTo>
                    <a:pt x="43" y="185"/>
                  </a:lnTo>
                  <a:lnTo>
                    <a:pt x="35" y="185"/>
                  </a:lnTo>
                  <a:lnTo>
                    <a:pt x="29" y="182"/>
                  </a:lnTo>
                  <a:lnTo>
                    <a:pt x="29" y="178"/>
                  </a:lnTo>
                  <a:lnTo>
                    <a:pt x="32" y="175"/>
                  </a:lnTo>
                  <a:lnTo>
                    <a:pt x="36" y="170"/>
                  </a:lnTo>
                  <a:lnTo>
                    <a:pt x="37" y="164"/>
                  </a:lnTo>
                  <a:lnTo>
                    <a:pt x="36" y="163"/>
                  </a:lnTo>
                  <a:lnTo>
                    <a:pt x="35" y="161"/>
                  </a:lnTo>
                  <a:lnTo>
                    <a:pt x="32" y="159"/>
                  </a:lnTo>
                  <a:lnTo>
                    <a:pt x="31" y="158"/>
                  </a:lnTo>
                  <a:lnTo>
                    <a:pt x="30" y="157"/>
                  </a:lnTo>
                  <a:lnTo>
                    <a:pt x="29" y="155"/>
                  </a:lnTo>
                  <a:lnTo>
                    <a:pt x="30" y="153"/>
                  </a:lnTo>
                  <a:lnTo>
                    <a:pt x="33" y="151"/>
                  </a:lnTo>
                  <a:lnTo>
                    <a:pt x="36" y="148"/>
                  </a:lnTo>
                  <a:lnTo>
                    <a:pt x="37" y="146"/>
                  </a:lnTo>
                  <a:lnTo>
                    <a:pt x="37" y="142"/>
                  </a:lnTo>
                  <a:lnTo>
                    <a:pt x="36" y="139"/>
                  </a:lnTo>
                  <a:lnTo>
                    <a:pt x="39" y="137"/>
                  </a:lnTo>
                  <a:lnTo>
                    <a:pt x="43" y="135"/>
                  </a:lnTo>
                  <a:lnTo>
                    <a:pt x="45" y="133"/>
                  </a:lnTo>
                  <a:lnTo>
                    <a:pt x="45" y="131"/>
                  </a:lnTo>
                  <a:lnTo>
                    <a:pt x="45" y="130"/>
                  </a:lnTo>
                  <a:lnTo>
                    <a:pt x="45" y="128"/>
                  </a:lnTo>
                  <a:lnTo>
                    <a:pt x="43" y="125"/>
                  </a:lnTo>
                  <a:lnTo>
                    <a:pt x="41" y="123"/>
                  </a:lnTo>
                  <a:lnTo>
                    <a:pt x="39" y="120"/>
                  </a:lnTo>
                  <a:lnTo>
                    <a:pt x="39" y="117"/>
                  </a:lnTo>
                  <a:lnTo>
                    <a:pt x="41" y="114"/>
                  </a:lnTo>
                  <a:lnTo>
                    <a:pt x="43" y="112"/>
                  </a:lnTo>
                  <a:lnTo>
                    <a:pt x="43" y="111"/>
                  </a:lnTo>
                  <a:lnTo>
                    <a:pt x="43" y="110"/>
                  </a:lnTo>
                  <a:lnTo>
                    <a:pt x="42" y="108"/>
                  </a:lnTo>
                  <a:lnTo>
                    <a:pt x="41" y="107"/>
                  </a:lnTo>
                  <a:lnTo>
                    <a:pt x="41" y="106"/>
                  </a:lnTo>
                  <a:lnTo>
                    <a:pt x="29" y="105"/>
                  </a:lnTo>
                  <a:lnTo>
                    <a:pt x="18" y="105"/>
                  </a:lnTo>
                  <a:lnTo>
                    <a:pt x="14" y="101"/>
                  </a:lnTo>
                  <a:lnTo>
                    <a:pt x="14" y="95"/>
                  </a:lnTo>
                  <a:lnTo>
                    <a:pt x="13" y="89"/>
                  </a:lnTo>
                  <a:lnTo>
                    <a:pt x="12" y="83"/>
                  </a:lnTo>
                  <a:lnTo>
                    <a:pt x="9" y="81"/>
                  </a:lnTo>
                  <a:lnTo>
                    <a:pt x="6" y="78"/>
                  </a:lnTo>
                  <a:lnTo>
                    <a:pt x="3" y="78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3" y="74"/>
                  </a:lnTo>
                  <a:lnTo>
                    <a:pt x="7" y="71"/>
                  </a:lnTo>
                  <a:lnTo>
                    <a:pt x="11" y="69"/>
                  </a:lnTo>
                  <a:lnTo>
                    <a:pt x="14" y="65"/>
                  </a:lnTo>
                  <a:lnTo>
                    <a:pt x="15" y="64"/>
                  </a:lnTo>
                  <a:lnTo>
                    <a:pt x="15" y="62"/>
                  </a:lnTo>
                  <a:lnTo>
                    <a:pt x="15" y="59"/>
                  </a:lnTo>
                  <a:lnTo>
                    <a:pt x="15" y="57"/>
                  </a:lnTo>
                  <a:lnTo>
                    <a:pt x="17" y="56"/>
                  </a:lnTo>
                  <a:lnTo>
                    <a:pt x="18" y="53"/>
                  </a:lnTo>
                  <a:lnTo>
                    <a:pt x="20" y="52"/>
                  </a:lnTo>
                  <a:lnTo>
                    <a:pt x="24" y="51"/>
                  </a:lnTo>
                  <a:lnTo>
                    <a:pt x="27" y="49"/>
                  </a:lnTo>
                  <a:lnTo>
                    <a:pt x="27" y="47"/>
                  </a:lnTo>
                  <a:lnTo>
                    <a:pt x="27" y="46"/>
                  </a:lnTo>
                  <a:lnTo>
                    <a:pt x="29" y="46"/>
                  </a:lnTo>
                  <a:lnTo>
                    <a:pt x="30" y="45"/>
                  </a:lnTo>
                  <a:lnTo>
                    <a:pt x="30" y="43"/>
                  </a:lnTo>
                  <a:lnTo>
                    <a:pt x="31" y="42"/>
                  </a:lnTo>
                  <a:lnTo>
                    <a:pt x="32" y="41"/>
                  </a:lnTo>
                  <a:lnTo>
                    <a:pt x="35" y="42"/>
                  </a:lnTo>
                  <a:lnTo>
                    <a:pt x="41" y="46"/>
                  </a:lnTo>
                  <a:lnTo>
                    <a:pt x="45" y="51"/>
                  </a:lnTo>
                  <a:lnTo>
                    <a:pt x="51" y="53"/>
                  </a:lnTo>
                  <a:lnTo>
                    <a:pt x="56" y="51"/>
                  </a:lnTo>
                  <a:lnTo>
                    <a:pt x="59" y="49"/>
                  </a:lnTo>
                  <a:lnTo>
                    <a:pt x="60" y="46"/>
                  </a:lnTo>
                  <a:lnTo>
                    <a:pt x="61" y="43"/>
                  </a:lnTo>
                  <a:lnTo>
                    <a:pt x="60" y="40"/>
                  </a:lnTo>
                  <a:lnTo>
                    <a:pt x="59" y="37"/>
                  </a:lnTo>
                  <a:lnTo>
                    <a:pt x="58" y="35"/>
                  </a:lnTo>
                  <a:lnTo>
                    <a:pt x="56" y="33"/>
                  </a:lnTo>
                  <a:lnTo>
                    <a:pt x="53" y="29"/>
                  </a:lnTo>
                  <a:lnTo>
                    <a:pt x="51" y="24"/>
                  </a:lnTo>
                  <a:lnTo>
                    <a:pt x="50" y="19"/>
                  </a:lnTo>
                  <a:lnTo>
                    <a:pt x="50" y="16"/>
                  </a:lnTo>
                  <a:lnTo>
                    <a:pt x="49" y="15"/>
                  </a:lnTo>
                  <a:lnTo>
                    <a:pt x="48" y="13"/>
                  </a:lnTo>
                  <a:lnTo>
                    <a:pt x="47" y="12"/>
                  </a:lnTo>
                  <a:lnTo>
                    <a:pt x="45" y="11"/>
                  </a:lnTo>
                  <a:lnTo>
                    <a:pt x="45" y="7"/>
                  </a:lnTo>
                  <a:lnTo>
                    <a:pt x="47" y="4"/>
                  </a:lnTo>
                  <a:lnTo>
                    <a:pt x="49" y="3"/>
                  </a:lnTo>
                  <a:lnTo>
                    <a:pt x="51" y="0"/>
                  </a:lnTo>
                  <a:lnTo>
                    <a:pt x="55" y="0"/>
                  </a:lnTo>
                  <a:lnTo>
                    <a:pt x="58" y="0"/>
                  </a:lnTo>
                  <a:lnTo>
                    <a:pt x="61" y="1"/>
                  </a:lnTo>
                  <a:lnTo>
                    <a:pt x="65" y="4"/>
                  </a:lnTo>
                  <a:lnTo>
                    <a:pt x="73" y="7"/>
                  </a:lnTo>
                  <a:lnTo>
                    <a:pt x="83" y="16"/>
                  </a:lnTo>
                  <a:lnTo>
                    <a:pt x="90" y="27"/>
                  </a:lnTo>
                  <a:lnTo>
                    <a:pt x="91" y="28"/>
                  </a:lnTo>
                  <a:lnTo>
                    <a:pt x="92" y="29"/>
                  </a:lnTo>
                  <a:lnTo>
                    <a:pt x="95" y="30"/>
                  </a:lnTo>
                  <a:lnTo>
                    <a:pt x="97" y="30"/>
                  </a:lnTo>
                  <a:lnTo>
                    <a:pt x="100" y="29"/>
                  </a:lnTo>
                  <a:lnTo>
                    <a:pt x="102" y="29"/>
                  </a:lnTo>
                  <a:lnTo>
                    <a:pt x="103" y="29"/>
                  </a:lnTo>
                  <a:lnTo>
                    <a:pt x="106" y="30"/>
                  </a:lnTo>
                  <a:lnTo>
                    <a:pt x="106" y="31"/>
                  </a:lnTo>
                  <a:lnTo>
                    <a:pt x="106" y="34"/>
                  </a:lnTo>
                  <a:lnTo>
                    <a:pt x="103" y="39"/>
                  </a:lnTo>
                  <a:lnTo>
                    <a:pt x="102" y="45"/>
                  </a:lnTo>
                  <a:lnTo>
                    <a:pt x="101" y="49"/>
                  </a:lnTo>
                  <a:lnTo>
                    <a:pt x="104" y="53"/>
                  </a:lnTo>
                  <a:lnTo>
                    <a:pt x="114" y="58"/>
                  </a:lnTo>
                  <a:lnTo>
                    <a:pt x="126" y="58"/>
                  </a:lnTo>
                  <a:lnTo>
                    <a:pt x="138" y="57"/>
                  </a:lnTo>
                  <a:lnTo>
                    <a:pt x="149" y="58"/>
                  </a:lnTo>
                  <a:lnTo>
                    <a:pt x="153" y="60"/>
                  </a:lnTo>
                  <a:lnTo>
                    <a:pt x="154" y="64"/>
                  </a:lnTo>
                  <a:lnTo>
                    <a:pt x="154" y="69"/>
                  </a:lnTo>
                  <a:lnTo>
                    <a:pt x="154" y="74"/>
                  </a:lnTo>
                  <a:lnTo>
                    <a:pt x="156" y="77"/>
                  </a:lnTo>
                  <a:lnTo>
                    <a:pt x="160" y="80"/>
                  </a:lnTo>
                  <a:lnTo>
                    <a:pt x="163" y="81"/>
                  </a:lnTo>
                  <a:lnTo>
                    <a:pt x="167" y="83"/>
                  </a:lnTo>
                  <a:lnTo>
                    <a:pt x="169" y="84"/>
                  </a:lnTo>
                  <a:lnTo>
                    <a:pt x="172" y="88"/>
                  </a:lnTo>
                  <a:lnTo>
                    <a:pt x="172" y="89"/>
                  </a:lnTo>
                  <a:lnTo>
                    <a:pt x="172" y="92"/>
                  </a:lnTo>
                  <a:lnTo>
                    <a:pt x="171" y="94"/>
                  </a:lnTo>
                  <a:lnTo>
                    <a:pt x="169" y="96"/>
                  </a:lnTo>
                  <a:lnTo>
                    <a:pt x="168" y="99"/>
                  </a:lnTo>
                  <a:lnTo>
                    <a:pt x="168" y="102"/>
                  </a:lnTo>
                  <a:lnTo>
                    <a:pt x="166" y="105"/>
                  </a:lnTo>
                  <a:lnTo>
                    <a:pt x="163" y="107"/>
                  </a:lnTo>
                  <a:lnTo>
                    <a:pt x="160" y="110"/>
                  </a:lnTo>
                  <a:lnTo>
                    <a:pt x="156" y="112"/>
                  </a:lnTo>
                  <a:lnTo>
                    <a:pt x="151" y="113"/>
                  </a:lnTo>
                  <a:lnTo>
                    <a:pt x="151" y="111"/>
                  </a:lnTo>
                  <a:lnTo>
                    <a:pt x="151" y="110"/>
                  </a:lnTo>
                  <a:lnTo>
                    <a:pt x="149" y="108"/>
                  </a:lnTo>
                  <a:lnTo>
                    <a:pt x="147" y="108"/>
                  </a:lnTo>
                  <a:lnTo>
                    <a:pt x="144" y="108"/>
                  </a:lnTo>
                  <a:lnTo>
                    <a:pt x="142" y="108"/>
                  </a:lnTo>
                  <a:lnTo>
                    <a:pt x="139" y="110"/>
                  </a:lnTo>
                  <a:lnTo>
                    <a:pt x="139" y="111"/>
                  </a:lnTo>
                  <a:lnTo>
                    <a:pt x="142" y="119"/>
                  </a:lnTo>
                  <a:lnTo>
                    <a:pt x="149" y="126"/>
                  </a:lnTo>
                  <a:lnTo>
                    <a:pt x="156" y="133"/>
                  </a:lnTo>
                  <a:lnTo>
                    <a:pt x="166" y="136"/>
                  </a:lnTo>
                  <a:lnTo>
                    <a:pt x="175" y="139"/>
                  </a:lnTo>
                  <a:lnTo>
                    <a:pt x="174" y="141"/>
                  </a:lnTo>
                  <a:lnTo>
                    <a:pt x="175" y="143"/>
                  </a:lnTo>
                  <a:lnTo>
                    <a:pt x="177" y="146"/>
                  </a:lnTo>
                  <a:lnTo>
                    <a:pt x="178" y="147"/>
                  </a:lnTo>
                  <a:lnTo>
                    <a:pt x="178" y="149"/>
                  </a:lnTo>
                  <a:lnTo>
                    <a:pt x="180" y="153"/>
                  </a:lnTo>
                  <a:lnTo>
                    <a:pt x="181" y="155"/>
                  </a:lnTo>
                  <a:lnTo>
                    <a:pt x="185" y="157"/>
                  </a:lnTo>
                  <a:lnTo>
                    <a:pt x="187" y="159"/>
                  </a:lnTo>
                  <a:lnTo>
                    <a:pt x="190" y="161"/>
                  </a:lnTo>
                  <a:lnTo>
                    <a:pt x="192" y="165"/>
                  </a:lnTo>
                  <a:lnTo>
                    <a:pt x="201" y="176"/>
                  </a:lnTo>
                  <a:lnTo>
                    <a:pt x="210" y="187"/>
                  </a:lnTo>
                  <a:lnTo>
                    <a:pt x="219" y="196"/>
                  </a:lnTo>
                  <a:lnTo>
                    <a:pt x="218" y="196"/>
                  </a:lnTo>
                  <a:lnTo>
                    <a:pt x="216" y="197"/>
                  </a:lnTo>
                  <a:lnTo>
                    <a:pt x="216" y="199"/>
                  </a:lnTo>
                  <a:lnTo>
                    <a:pt x="216" y="200"/>
                  </a:lnTo>
                  <a:lnTo>
                    <a:pt x="218" y="200"/>
                  </a:lnTo>
                  <a:lnTo>
                    <a:pt x="216" y="201"/>
                  </a:lnTo>
                  <a:lnTo>
                    <a:pt x="219" y="202"/>
                  </a:lnTo>
                  <a:lnTo>
                    <a:pt x="221" y="202"/>
                  </a:lnTo>
                  <a:lnTo>
                    <a:pt x="224" y="204"/>
                  </a:lnTo>
                  <a:lnTo>
                    <a:pt x="226" y="206"/>
                  </a:lnTo>
                  <a:lnTo>
                    <a:pt x="221" y="206"/>
                  </a:lnTo>
                  <a:lnTo>
                    <a:pt x="216" y="206"/>
                  </a:lnTo>
                  <a:lnTo>
                    <a:pt x="234" y="219"/>
                  </a:lnTo>
                  <a:lnTo>
                    <a:pt x="254" y="232"/>
                  </a:lnTo>
                  <a:lnTo>
                    <a:pt x="255" y="234"/>
                  </a:lnTo>
                  <a:lnTo>
                    <a:pt x="256" y="236"/>
                  </a:lnTo>
                  <a:lnTo>
                    <a:pt x="257" y="238"/>
                  </a:lnTo>
                  <a:lnTo>
                    <a:pt x="258" y="241"/>
                  </a:lnTo>
                  <a:lnTo>
                    <a:pt x="261" y="243"/>
                  </a:lnTo>
                  <a:lnTo>
                    <a:pt x="260" y="242"/>
                  </a:lnTo>
                  <a:lnTo>
                    <a:pt x="258" y="241"/>
                  </a:lnTo>
                  <a:lnTo>
                    <a:pt x="257" y="241"/>
                  </a:lnTo>
                  <a:lnTo>
                    <a:pt x="255" y="240"/>
                  </a:lnTo>
                  <a:lnTo>
                    <a:pt x="254" y="241"/>
                  </a:lnTo>
                  <a:lnTo>
                    <a:pt x="252" y="243"/>
                  </a:lnTo>
                  <a:lnTo>
                    <a:pt x="252" y="246"/>
                  </a:lnTo>
                  <a:lnTo>
                    <a:pt x="252" y="248"/>
                  </a:lnTo>
                  <a:lnTo>
                    <a:pt x="254" y="250"/>
                  </a:lnTo>
                  <a:lnTo>
                    <a:pt x="254" y="252"/>
                  </a:lnTo>
                  <a:lnTo>
                    <a:pt x="263" y="259"/>
                  </a:lnTo>
                  <a:lnTo>
                    <a:pt x="267" y="268"/>
                  </a:lnTo>
                  <a:lnTo>
                    <a:pt x="267" y="279"/>
                  </a:lnTo>
                  <a:lnTo>
                    <a:pt x="264" y="283"/>
                  </a:lnTo>
                  <a:lnTo>
                    <a:pt x="262" y="287"/>
                  </a:lnTo>
                  <a:lnTo>
                    <a:pt x="260" y="290"/>
                  </a:lnTo>
                  <a:lnTo>
                    <a:pt x="260" y="289"/>
                  </a:lnTo>
                  <a:lnTo>
                    <a:pt x="258" y="289"/>
                  </a:lnTo>
                  <a:lnTo>
                    <a:pt x="257" y="288"/>
                  </a:lnTo>
                  <a:lnTo>
                    <a:pt x="255" y="288"/>
                  </a:lnTo>
                  <a:lnTo>
                    <a:pt x="252" y="289"/>
                  </a:lnTo>
                  <a:lnTo>
                    <a:pt x="249" y="290"/>
                  </a:lnTo>
                  <a:lnTo>
                    <a:pt x="245" y="293"/>
                  </a:lnTo>
                  <a:lnTo>
                    <a:pt x="242" y="295"/>
                  </a:lnTo>
                  <a:lnTo>
                    <a:pt x="239" y="297"/>
                  </a:lnTo>
                  <a:lnTo>
                    <a:pt x="238" y="300"/>
                  </a:lnTo>
                  <a:lnTo>
                    <a:pt x="237" y="300"/>
                  </a:lnTo>
                  <a:lnTo>
                    <a:pt x="236" y="301"/>
                  </a:lnTo>
                  <a:lnTo>
                    <a:pt x="236" y="300"/>
                  </a:lnTo>
                  <a:lnTo>
                    <a:pt x="234" y="300"/>
                  </a:lnTo>
                  <a:lnTo>
                    <a:pt x="233" y="297"/>
                  </a:lnTo>
                  <a:lnTo>
                    <a:pt x="231" y="296"/>
                  </a:lnTo>
                  <a:lnTo>
                    <a:pt x="227" y="295"/>
                  </a:lnTo>
                  <a:lnTo>
                    <a:pt x="222" y="295"/>
                  </a:lnTo>
                  <a:lnTo>
                    <a:pt x="218" y="295"/>
                  </a:lnTo>
                  <a:lnTo>
                    <a:pt x="216" y="295"/>
                  </a:lnTo>
                  <a:lnTo>
                    <a:pt x="215" y="296"/>
                  </a:lnTo>
                  <a:lnTo>
                    <a:pt x="213" y="296"/>
                  </a:lnTo>
                  <a:lnTo>
                    <a:pt x="210" y="297"/>
                  </a:lnTo>
                  <a:lnTo>
                    <a:pt x="207" y="297"/>
                  </a:lnTo>
                  <a:lnTo>
                    <a:pt x="206" y="300"/>
                  </a:lnTo>
                  <a:lnTo>
                    <a:pt x="203" y="301"/>
                  </a:lnTo>
                  <a:lnTo>
                    <a:pt x="203" y="303"/>
                  </a:lnTo>
                  <a:lnTo>
                    <a:pt x="204" y="305"/>
                  </a:lnTo>
                  <a:lnTo>
                    <a:pt x="207" y="307"/>
                  </a:lnTo>
                  <a:lnTo>
                    <a:pt x="208" y="308"/>
                  </a:lnTo>
                  <a:lnTo>
                    <a:pt x="209" y="311"/>
                  </a:lnTo>
                  <a:lnTo>
                    <a:pt x="210" y="313"/>
                  </a:lnTo>
                  <a:lnTo>
                    <a:pt x="210" y="314"/>
                  </a:lnTo>
                  <a:lnTo>
                    <a:pt x="210" y="317"/>
                  </a:lnTo>
                  <a:lnTo>
                    <a:pt x="209" y="318"/>
                  </a:lnTo>
                  <a:lnTo>
                    <a:pt x="208" y="319"/>
                  </a:lnTo>
                  <a:lnTo>
                    <a:pt x="204" y="320"/>
                  </a:lnTo>
                  <a:lnTo>
                    <a:pt x="202" y="320"/>
                  </a:lnTo>
                  <a:lnTo>
                    <a:pt x="199" y="319"/>
                  </a:lnTo>
                  <a:lnTo>
                    <a:pt x="198" y="318"/>
                  </a:lnTo>
                  <a:lnTo>
                    <a:pt x="197" y="317"/>
                  </a:lnTo>
                  <a:lnTo>
                    <a:pt x="196" y="315"/>
                  </a:lnTo>
                  <a:lnTo>
                    <a:pt x="196" y="314"/>
                  </a:lnTo>
                  <a:lnTo>
                    <a:pt x="195" y="313"/>
                  </a:lnTo>
                  <a:lnTo>
                    <a:pt x="195" y="312"/>
                  </a:lnTo>
                  <a:lnTo>
                    <a:pt x="193" y="309"/>
                  </a:lnTo>
                  <a:lnTo>
                    <a:pt x="192" y="308"/>
                  </a:lnTo>
                  <a:lnTo>
                    <a:pt x="190" y="308"/>
                  </a:lnTo>
                  <a:lnTo>
                    <a:pt x="187" y="308"/>
                  </a:lnTo>
                  <a:lnTo>
                    <a:pt x="186" y="308"/>
                  </a:lnTo>
                  <a:lnTo>
                    <a:pt x="185" y="311"/>
                  </a:lnTo>
                  <a:lnTo>
                    <a:pt x="184" y="312"/>
                  </a:lnTo>
                  <a:lnTo>
                    <a:pt x="183" y="312"/>
                  </a:lnTo>
                  <a:lnTo>
                    <a:pt x="181" y="311"/>
                  </a:lnTo>
                  <a:lnTo>
                    <a:pt x="180" y="309"/>
                  </a:lnTo>
                  <a:lnTo>
                    <a:pt x="179" y="308"/>
                  </a:lnTo>
                  <a:lnTo>
                    <a:pt x="177" y="306"/>
                  </a:lnTo>
                  <a:lnTo>
                    <a:pt x="175" y="305"/>
                  </a:lnTo>
                  <a:lnTo>
                    <a:pt x="175" y="303"/>
                  </a:lnTo>
                  <a:lnTo>
                    <a:pt x="174" y="303"/>
                  </a:lnTo>
                  <a:close/>
                </a:path>
              </a:pathLst>
            </a:custGeom>
            <a:solidFill>
              <a:srgbClr val="87C1A1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45" name="Freeform 117"/>
            <p:cNvSpPr>
              <a:spLocks/>
            </p:cNvSpPr>
            <p:nvPr/>
          </p:nvSpPr>
          <p:spPr bwMode="gray">
            <a:xfrm>
              <a:off x="3379" y="3114"/>
              <a:ext cx="121" cy="132"/>
            </a:xfrm>
            <a:custGeom>
              <a:avLst/>
              <a:gdLst>
                <a:gd name="T0" fmla="*/ 103 w 103"/>
                <a:gd name="T1" fmla="*/ 8 h 113"/>
                <a:gd name="T2" fmla="*/ 101 w 103"/>
                <a:gd name="T3" fmla="*/ 13 h 113"/>
                <a:gd name="T4" fmla="*/ 101 w 103"/>
                <a:gd name="T5" fmla="*/ 16 h 113"/>
                <a:gd name="T6" fmla="*/ 103 w 103"/>
                <a:gd name="T7" fmla="*/ 23 h 113"/>
                <a:gd name="T8" fmla="*/ 109 w 103"/>
                <a:gd name="T9" fmla="*/ 29 h 113"/>
                <a:gd name="T10" fmla="*/ 117 w 103"/>
                <a:gd name="T11" fmla="*/ 29 h 113"/>
                <a:gd name="T12" fmla="*/ 121 w 103"/>
                <a:gd name="T13" fmla="*/ 33 h 113"/>
                <a:gd name="T14" fmla="*/ 121 w 103"/>
                <a:gd name="T15" fmla="*/ 35 h 113"/>
                <a:gd name="T16" fmla="*/ 117 w 103"/>
                <a:gd name="T17" fmla="*/ 37 h 113"/>
                <a:gd name="T18" fmla="*/ 110 w 103"/>
                <a:gd name="T19" fmla="*/ 40 h 113"/>
                <a:gd name="T20" fmla="*/ 102 w 103"/>
                <a:gd name="T21" fmla="*/ 40 h 113"/>
                <a:gd name="T22" fmla="*/ 98 w 103"/>
                <a:gd name="T23" fmla="*/ 42 h 113"/>
                <a:gd name="T24" fmla="*/ 94 w 103"/>
                <a:gd name="T25" fmla="*/ 48 h 113"/>
                <a:gd name="T26" fmla="*/ 89 w 103"/>
                <a:gd name="T27" fmla="*/ 50 h 113"/>
                <a:gd name="T28" fmla="*/ 83 w 103"/>
                <a:gd name="T29" fmla="*/ 50 h 113"/>
                <a:gd name="T30" fmla="*/ 80 w 103"/>
                <a:gd name="T31" fmla="*/ 51 h 113"/>
                <a:gd name="T32" fmla="*/ 69 w 103"/>
                <a:gd name="T33" fmla="*/ 70 h 113"/>
                <a:gd name="T34" fmla="*/ 45 w 103"/>
                <a:gd name="T35" fmla="*/ 97 h 113"/>
                <a:gd name="T36" fmla="*/ 27 w 103"/>
                <a:gd name="T37" fmla="*/ 105 h 113"/>
                <a:gd name="T38" fmla="*/ 13 w 103"/>
                <a:gd name="T39" fmla="*/ 119 h 113"/>
                <a:gd name="T40" fmla="*/ 12 w 103"/>
                <a:gd name="T41" fmla="*/ 124 h 113"/>
                <a:gd name="T42" fmla="*/ 9 w 103"/>
                <a:gd name="T43" fmla="*/ 130 h 113"/>
                <a:gd name="T44" fmla="*/ 5 w 103"/>
                <a:gd name="T45" fmla="*/ 132 h 113"/>
                <a:gd name="T46" fmla="*/ 5 w 103"/>
                <a:gd name="T47" fmla="*/ 125 h 113"/>
                <a:gd name="T48" fmla="*/ 11 w 103"/>
                <a:gd name="T49" fmla="*/ 111 h 113"/>
                <a:gd name="T50" fmla="*/ 23 w 103"/>
                <a:gd name="T51" fmla="*/ 96 h 113"/>
                <a:gd name="T52" fmla="*/ 38 w 103"/>
                <a:gd name="T53" fmla="*/ 78 h 113"/>
                <a:gd name="T54" fmla="*/ 58 w 103"/>
                <a:gd name="T55" fmla="*/ 65 h 113"/>
                <a:gd name="T56" fmla="*/ 68 w 103"/>
                <a:gd name="T57" fmla="*/ 54 h 113"/>
                <a:gd name="T58" fmla="*/ 75 w 103"/>
                <a:gd name="T59" fmla="*/ 47 h 113"/>
                <a:gd name="T60" fmla="*/ 83 w 103"/>
                <a:gd name="T61" fmla="*/ 41 h 113"/>
                <a:gd name="T62" fmla="*/ 88 w 103"/>
                <a:gd name="T63" fmla="*/ 40 h 113"/>
                <a:gd name="T64" fmla="*/ 94 w 103"/>
                <a:gd name="T65" fmla="*/ 40 h 113"/>
                <a:gd name="T66" fmla="*/ 90 w 103"/>
                <a:gd name="T67" fmla="*/ 16 h 113"/>
                <a:gd name="T68" fmla="*/ 105 w 103"/>
                <a:gd name="T69" fmla="*/ 0 h 113"/>
                <a:gd name="T70" fmla="*/ 105 w 103"/>
                <a:gd name="T71" fmla="*/ 0 h 113"/>
                <a:gd name="T72" fmla="*/ 102 w 103"/>
                <a:gd name="T73" fmla="*/ 2 h 113"/>
                <a:gd name="T74" fmla="*/ 102 w 103"/>
                <a:gd name="T75" fmla="*/ 6 h 11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3"/>
                <a:gd name="T115" fmla="*/ 0 h 113"/>
                <a:gd name="T116" fmla="*/ 103 w 103"/>
                <a:gd name="T117" fmla="*/ 113 h 11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3" h="113">
                  <a:moveTo>
                    <a:pt x="88" y="7"/>
                  </a:moveTo>
                  <a:lnTo>
                    <a:pt x="88" y="7"/>
                  </a:lnTo>
                  <a:lnTo>
                    <a:pt x="88" y="8"/>
                  </a:lnTo>
                  <a:lnTo>
                    <a:pt x="86" y="11"/>
                  </a:lnTo>
                  <a:lnTo>
                    <a:pt x="85" y="11"/>
                  </a:lnTo>
                  <a:lnTo>
                    <a:pt x="86" y="14"/>
                  </a:lnTo>
                  <a:lnTo>
                    <a:pt x="87" y="17"/>
                  </a:lnTo>
                  <a:lnTo>
                    <a:pt x="88" y="20"/>
                  </a:lnTo>
                  <a:lnTo>
                    <a:pt x="91" y="23"/>
                  </a:lnTo>
                  <a:lnTo>
                    <a:pt x="93" y="25"/>
                  </a:lnTo>
                  <a:lnTo>
                    <a:pt x="97" y="25"/>
                  </a:lnTo>
                  <a:lnTo>
                    <a:pt x="100" y="25"/>
                  </a:lnTo>
                  <a:lnTo>
                    <a:pt x="101" y="26"/>
                  </a:lnTo>
                  <a:lnTo>
                    <a:pt x="103" y="28"/>
                  </a:lnTo>
                  <a:lnTo>
                    <a:pt x="103" y="29"/>
                  </a:lnTo>
                  <a:lnTo>
                    <a:pt x="103" y="30"/>
                  </a:lnTo>
                  <a:lnTo>
                    <a:pt x="103" y="31"/>
                  </a:lnTo>
                  <a:lnTo>
                    <a:pt x="100" y="32"/>
                  </a:lnTo>
                  <a:lnTo>
                    <a:pt x="97" y="34"/>
                  </a:lnTo>
                  <a:lnTo>
                    <a:pt x="94" y="34"/>
                  </a:lnTo>
                  <a:lnTo>
                    <a:pt x="91" y="34"/>
                  </a:lnTo>
                  <a:lnTo>
                    <a:pt x="87" y="34"/>
                  </a:lnTo>
                  <a:lnTo>
                    <a:pt x="85" y="35"/>
                  </a:lnTo>
                  <a:lnTo>
                    <a:pt x="83" y="36"/>
                  </a:lnTo>
                  <a:lnTo>
                    <a:pt x="81" y="38"/>
                  </a:lnTo>
                  <a:lnTo>
                    <a:pt x="80" y="41"/>
                  </a:lnTo>
                  <a:lnTo>
                    <a:pt x="77" y="42"/>
                  </a:lnTo>
                  <a:lnTo>
                    <a:pt x="76" y="43"/>
                  </a:lnTo>
                  <a:lnTo>
                    <a:pt x="74" y="43"/>
                  </a:lnTo>
                  <a:lnTo>
                    <a:pt x="71" y="43"/>
                  </a:lnTo>
                  <a:lnTo>
                    <a:pt x="69" y="44"/>
                  </a:lnTo>
                  <a:lnTo>
                    <a:pt x="68" y="44"/>
                  </a:lnTo>
                  <a:lnTo>
                    <a:pt x="67" y="46"/>
                  </a:lnTo>
                  <a:lnTo>
                    <a:pt x="59" y="60"/>
                  </a:lnTo>
                  <a:lnTo>
                    <a:pt x="49" y="73"/>
                  </a:lnTo>
                  <a:lnTo>
                    <a:pt x="38" y="83"/>
                  </a:lnTo>
                  <a:lnTo>
                    <a:pt x="30" y="88"/>
                  </a:lnTo>
                  <a:lnTo>
                    <a:pt x="23" y="90"/>
                  </a:lnTo>
                  <a:lnTo>
                    <a:pt x="16" y="95"/>
                  </a:lnTo>
                  <a:lnTo>
                    <a:pt x="11" y="102"/>
                  </a:lnTo>
                  <a:lnTo>
                    <a:pt x="10" y="103"/>
                  </a:lnTo>
                  <a:lnTo>
                    <a:pt x="10" y="106"/>
                  </a:lnTo>
                  <a:lnTo>
                    <a:pt x="9" y="108"/>
                  </a:lnTo>
                  <a:lnTo>
                    <a:pt x="8" y="111"/>
                  </a:lnTo>
                  <a:lnTo>
                    <a:pt x="6" y="112"/>
                  </a:lnTo>
                  <a:lnTo>
                    <a:pt x="4" y="113"/>
                  </a:lnTo>
                  <a:lnTo>
                    <a:pt x="0" y="113"/>
                  </a:lnTo>
                  <a:lnTo>
                    <a:pt x="4" y="107"/>
                  </a:lnTo>
                  <a:lnTo>
                    <a:pt x="6" y="101"/>
                  </a:lnTo>
                  <a:lnTo>
                    <a:pt x="9" y="95"/>
                  </a:lnTo>
                  <a:lnTo>
                    <a:pt x="12" y="90"/>
                  </a:lnTo>
                  <a:lnTo>
                    <a:pt x="20" y="82"/>
                  </a:lnTo>
                  <a:lnTo>
                    <a:pt x="24" y="74"/>
                  </a:lnTo>
                  <a:lnTo>
                    <a:pt x="32" y="67"/>
                  </a:lnTo>
                  <a:lnTo>
                    <a:pt x="40" y="62"/>
                  </a:lnTo>
                  <a:lnTo>
                    <a:pt x="49" y="56"/>
                  </a:lnTo>
                  <a:lnTo>
                    <a:pt x="55" y="48"/>
                  </a:lnTo>
                  <a:lnTo>
                    <a:pt x="58" y="46"/>
                  </a:lnTo>
                  <a:lnTo>
                    <a:pt x="61" y="43"/>
                  </a:lnTo>
                  <a:lnTo>
                    <a:pt x="64" y="40"/>
                  </a:lnTo>
                  <a:lnTo>
                    <a:pt x="68" y="37"/>
                  </a:lnTo>
                  <a:lnTo>
                    <a:pt x="71" y="35"/>
                  </a:lnTo>
                  <a:lnTo>
                    <a:pt x="73" y="34"/>
                  </a:lnTo>
                  <a:lnTo>
                    <a:pt x="75" y="34"/>
                  </a:lnTo>
                  <a:lnTo>
                    <a:pt x="77" y="34"/>
                  </a:lnTo>
                  <a:lnTo>
                    <a:pt x="80" y="34"/>
                  </a:lnTo>
                  <a:lnTo>
                    <a:pt x="77" y="24"/>
                  </a:lnTo>
                  <a:lnTo>
                    <a:pt x="77" y="14"/>
                  </a:lnTo>
                  <a:lnTo>
                    <a:pt x="81" y="6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7" y="2"/>
                  </a:lnTo>
                  <a:lnTo>
                    <a:pt x="87" y="3"/>
                  </a:lnTo>
                  <a:lnTo>
                    <a:pt x="87" y="5"/>
                  </a:lnTo>
                  <a:lnTo>
                    <a:pt x="88" y="7"/>
                  </a:lnTo>
                  <a:close/>
                </a:path>
              </a:pathLst>
            </a:custGeom>
            <a:solidFill>
              <a:srgbClr val="87C1A1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46" name="Freeform 118"/>
            <p:cNvSpPr>
              <a:spLocks/>
            </p:cNvSpPr>
            <p:nvPr/>
          </p:nvSpPr>
          <p:spPr bwMode="gray">
            <a:xfrm>
              <a:off x="3522" y="3025"/>
              <a:ext cx="37" cy="49"/>
            </a:xfrm>
            <a:custGeom>
              <a:avLst/>
              <a:gdLst>
                <a:gd name="T0" fmla="*/ 35 w 32"/>
                <a:gd name="T1" fmla="*/ 49 h 42"/>
                <a:gd name="T2" fmla="*/ 37 w 32"/>
                <a:gd name="T3" fmla="*/ 41 h 42"/>
                <a:gd name="T4" fmla="*/ 37 w 32"/>
                <a:gd name="T5" fmla="*/ 31 h 42"/>
                <a:gd name="T6" fmla="*/ 36 w 32"/>
                <a:gd name="T7" fmla="*/ 22 h 42"/>
                <a:gd name="T8" fmla="*/ 35 w 32"/>
                <a:gd name="T9" fmla="*/ 20 h 42"/>
                <a:gd name="T10" fmla="*/ 34 w 32"/>
                <a:gd name="T11" fmla="*/ 15 h 42"/>
                <a:gd name="T12" fmla="*/ 32 w 32"/>
                <a:gd name="T13" fmla="*/ 12 h 42"/>
                <a:gd name="T14" fmla="*/ 30 w 32"/>
                <a:gd name="T15" fmla="*/ 8 h 42"/>
                <a:gd name="T16" fmla="*/ 28 w 32"/>
                <a:gd name="T17" fmla="*/ 6 h 42"/>
                <a:gd name="T18" fmla="*/ 25 w 32"/>
                <a:gd name="T19" fmla="*/ 2 h 42"/>
                <a:gd name="T20" fmla="*/ 21 w 32"/>
                <a:gd name="T21" fmla="*/ 1 h 42"/>
                <a:gd name="T22" fmla="*/ 16 w 32"/>
                <a:gd name="T23" fmla="*/ 1 h 42"/>
                <a:gd name="T24" fmla="*/ 13 w 32"/>
                <a:gd name="T25" fmla="*/ 0 h 42"/>
                <a:gd name="T26" fmla="*/ 8 w 32"/>
                <a:gd name="T27" fmla="*/ 0 h 42"/>
                <a:gd name="T28" fmla="*/ 5 w 32"/>
                <a:gd name="T29" fmla="*/ 1 h 42"/>
                <a:gd name="T30" fmla="*/ 0 w 32"/>
                <a:gd name="T31" fmla="*/ 5 h 42"/>
                <a:gd name="T32" fmla="*/ 7 w 32"/>
                <a:gd name="T33" fmla="*/ 14 h 42"/>
                <a:gd name="T34" fmla="*/ 9 w 32"/>
                <a:gd name="T35" fmla="*/ 25 h 42"/>
                <a:gd name="T36" fmla="*/ 14 w 32"/>
                <a:gd name="T37" fmla="*/ 35 h 42"/>
                <a:gd name="T38" fmla="*/ 20 w 32"/>
                <a:gd name="T39" fmla="*/ 42 h 42"/>
                <a:gd name="T40" fmla="*/ 28 w 32"/>
                <a:gd name="T41" fmla="*/ 47 h 42"/>
                <a:gd name="T42" fmla="*/ 37 w 32"/>
                <a:gd name="T43" fmla="*/ 43 h 42"/>
                <a:gd name="T44" fmla="*/ 36 w 32"/>
                <a:gd name="T45" fmla="*/ 47 h 42"/>
                <a:gd name="T46" fmla="*/ 35 w 32"/>
                <a:gd name="T47" fmla="*/ 49 h 4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2"/>
                <a:gd name="T73" fmla="*/ 0 h 42"/>
                <a:gd name="T74" fmla="*/ 32 w 32"/>
                <a:gd name="T75" fmla="*/ 42 h 4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2" h="42">
                  <a:moveTo>
                    <a:pt x="30" y="42"/>
                  </a:moveTo>
                  <a:lnTo>
                    <a:pt x="32" y="35"/>
                  </a:lnTo>
                  <a:lnTo>
                    <a:pt x="32" y="27"/>
                  </a:lnTo>
                  <a:lnTo>
                    <a:pt x="31" y="19"/>
                  </a:lnTo>
                  <a:lnTo>
                    <a:pt x="30" y="17"/>
                  </a:lnTo>
                  <a:lnTo>
                    <a:pt x="29" y="13"/>
                  </a:lnTo>
                  <a:lnTo>
                    <a:pt x="28" y="10"/>
                  </a:lnTo>
                  <a:lnTo>
                    <a:pt x="26" y="7"/>
                  </a:lnTo>
                  <a:lnTo>
                    <a:pt x="24" y="5"/>
                  </a:lnTo>
                  <a:lnTo>
                    <a:pt x="22" y="2"/>
                  </a:lnTo>
                  <a:lnTo>
                    <a:pt x="18" y="1"/>
                  </a:lnTo>
                  <a:lnTo>
                    <a:pt x="14" y="1"/>
                  </a:lnTo>
                  <a:lnTo>
                    <a:pt x="11" y="0"/>
                  </a:lnTo>
                  <a:lnTo>
                    <a:pt x="7" y="0"/>
                  </a:lnTo>
                  <a:lnTo>
                    <a:pt x="4" y="1"/>
                  </a:lnTo>
                  <a:lnTo>
                    <a:pt x="0" y="4"/>
                  </a:lnTo>
                  <a:lnTo>
                    <a:pt x="6" y="12"/>
                  </a:lnTo>
                  <a:lnTo>
                    <a:pt x="8" y="21"/>
                  </a:lnTo>
                  <a:lnTo>
                    <a:pt x="12" y="30"/>
                  </a:lnTo>
                  <a:lnTo>
                    <a:pt x="17" y="36"/>
                  </a:lnTo>
                  <a:lnTo>
                    <a:pt x="24" y="40"/>
                  </a:lnTo>
                  <a:lnTo>
                    <a:pt x="32" y="37"/>
                  </a:lnTo>
                  <a:lnTo>
                    <a:pt x="31" y="40"/>
                  </a:lnTo>
                  <a:lnTo>
                    <a:pt x="30" y="42"/>
                  </a:lnTo>
                  <a:close/>
                </a:path>
              </a:pathLst>
            </a:custGeom>
            <a:solidFill>
              <a:srgbClr val="87C1A1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47" name="Freeform 119"/>
            <p:cNvSpPr>
              <a:spLocks/>
            </p:cNvSpPr>
            <p:nvPr/>
          </p:nvSpPr>
          <p:spPr bwMode="gray">
            <a:xfrm>
              <a:off x="3522" y="3025"/>
              <a:ext cx="37" cy="49"/>
            </a:xfrm>
            <a:custGeom>
              <a:avLst/>
              <a:gdLst>
                <a:gd name="T0" fmla="*/ 35 w 32"/>
                <a:gd name="T1" fmla="*/ 49 h 42"/>
                <a:gd name="T2" fmla="*/ 37 w 32"/>
                <a:gd name="T3" fmla="*/ 41 h 42"/>
                <a:gd name="T4" fmla="*/ 37 w 32"/>
                <a:gd name="T5" fmla="*/ 31 h 42"/>
                <a:gd name="T6" fmla="*/ 36 w 32"/>
                <a:gd name="T7" fmla="*/ 22 h 42"/>
                <a:gd name="T8" fmla="*/ 35 w 32"/>
                <a:gd name="T9" fmla="*/ 20 h 42"/>
                <a:gd name="T10" fmla="*/ 34 w 32"/>
                <a:gd name="T11" fmla="*/ 15 h 42"/>
                <a:gd name="T12" fmla="*/ 32 w 32"/>
                <a:gd name="T13" fmla="*/ 12 h 42"/>
                <a:gd name="T14" fmla="*/ 30 w 32"/>
                <a:gd name="T15" fmla="*/ 8 h 42"/>
                <a:gd name="T16" fmla="*/ 28 w 32"/>
                <a:gd name="T17" fmla="*/ 6 h 42"/>
                <a:gd name="T18" fmla="*/ 25 w 32"/>
                <a:gd name="T19" fmla="*/ 2 h 42"/>
                <a:gd name="T20" fmla="*/ 21 w 32"/>
                <a:gd name="T21" fmla="*/ 1 h 42"/>
                <a:gd name="T22" fmla="*/ 16 w 32"/>
                <a:gd name="T23" fmla="*/ 1 h 42"/>
                <a:gd name="T24" fmla="*/ 13 w 32"/>
                <a:gd name="T25" fmla="*/ 0 h 42"/>
                <a:gd name="T26" fmla="*/ 8 w 32"/>
                <a:gd name="T27" fmla="*/ 0 h 42"/>
                <a:gd name="T28" fmla="*/ 5 w 32"/>
                <a:gd name="T29" fmla="*/ 1 h 42"/>
                <a:gd name="T30" fmla="*/ 0 w 32"/>
                <a:gd name="T31" fmla="*/ 5 h 42"/>
                <a:gd name="T32" fmla="*/ 7 w 32"/>
                <a:gd name="T33" fmla="*/ 14 h 42"/>
                <a:gd name="T34" fmla="*/ 9 w 32"/>
                <a:gd name="T35" fmla="*/ 25 h 42"/>
                <a:gd name="T36" fmla="*/ 14 w 32"/>
                <a:gd name="T37" fmla="*/ 35 h 42"/>
                <a:gd name="T38" fmla="*/ 20 w 32"/>
                <a:gd name="T39" fmla="*/ 42 h 42"/>
                <a:gd name="T40" fmla="*/ 28 w 32"/>
                <a:gd name="T41" fmla="*/ 47 h 42"/>
                <a:gd name="T42" fmla="*/ 37 w 32"/>
                <a:gd name="T43" fmla="*/ 43 h 42"/>
                <a:gd name="T44" fmla="*/ 36 w 32"/>
                <a:gd name="T45" fmla="*/ 47 h 42"/>
                <a:gd name="T46" fmla="*/ 35 w 32"/>
                <a:gd name="T47" fmla="*/ 49 h 4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2"/>
                <a:gd name="T73" fmla="*/ 0 h 42"/>
                <a:gd name="T74" fmla="*/ 32 w 32"/>
                <a:gd name="T75" fmla="*/ 42 h 4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2" h="42">
                  <a:moveTo>
                    <a:pt x="30" y="42"/>
                  </a:moveTo>
                  <a:lnTo>
                    <a:pt x="32" y="35"/>
                  </a:lnTo>
                  <a:lnTo>
                    <a:pt x="32" y="27"/>
                  </a:lnTo>
                  <a:lnTo>
                    <a:pt x="31" y="19"/>
                  </a:lnTo>
                  <a:lnTo>
                    <a:pt x="30" y="17"/>
                  </a:lnTo>
                  <a:lnTo>
                    <a:pt x="29" y="13"/>
                  </a:lnTo>
                  <a:lnTo>
                    <a:pt x="28" y="10"/>
                  </a:lnTo>
                  <a:lnTo>
                    <a:pt x="26" y="7"/>
                  </a:lnTo>
                  <a:lnTo>
                    <a:pt x="24" y="5"/>
                  </a:lnTo>
                  <a:lnTo>
                    <a:pt x="22" y="2"/>
                  </a:lnTo>
                  <a:lnTo>
                    <a:pt x="18" y="1"/>
                  </a:lnTo>
                  <a:lnTo>
                    <a:pt x="14" y="1"/>
                  </a:lnTo>
                  <a:lnTo>
                    <a:pt x="11" y="0"/>
                  </a:lnTo>
                  <a:lnTo>
                    <a:pt x="7" y="0"/>
                  </a:lnTo>
                  <a:lnTo>
                    <a:pt x="4" y="1"/>
                  </a:lnTo>
                  <a:lnTo>
                    <a:pt x="0" y="4"/>
                  </a:lnTo>
                  <a:lnTo>
                    <a:pt x="6" y="12"/>
                  </a:lnTo>
                  <a:lnTo>
                    <a:pt x="8" y="21"/>
                  </a:lnTo>
                  <a:lnTo>
                    <a:pt x="12" y="30"/>
                  </a:lnTo>
                  <a:lnTo>
                    <a:pt x="17" y="36"/>
                  </a:lnTo>
                  <a:lnTo>
                    <a:pt x="24" y="40"/>
                  </a:lnTo>
                  <a:lnTo>
                    <a:pt x="32" y="37"/>
                  </a:lnTo>
                  <a:lnTo>
                    <a:pt x="31" y="40"/>
                  </a:lnTo>
                  <a:lnTo>
                    <a:pt x="30" y="42"/>
                  </a:lnTo>
                </a:path>
              </a:pathLst>
            </a:custGeom>
            <a:solidFill>
              <a:srgbClr val="87C1A1"/>
            </a:solidFill>
            <a:ln w="3175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48" name="Freeform 120"/>
            <p:cNvSpPr>
              <a:spLocks/>
            </p:cNvSpPr>
            <p:nvPr/>
          </p:nvSpPr>
          <p:spPr bwMode="gray">
            <a:xfrm>
              <a:off x="3490" y="2817"/>
              <a:ext cx="205" cy="257"/>
            </a:xfrm>
            <a:custGeom>
              <a:avLst/>
              <a:gdLst>
                <a:gd name="T0" fmla="*/ 183 w 175"/>
                <a:gd name="T1" fmla="*/ 250 h 220"/>
                <a:gd name="T2" fmla="*/ 176 w 175"/>
                <a:gd name="T3" fmla="*/ 244 h 220"/>
                <a:gd name="T4" fmla="*/ 165 w 175"/>
                <a:gd name="T5" fmla="*/ 229 h 220"/>
                <a:gd name="T6" fmla="*/ 134 w 175"/>
                <a:gd name="T7" fmla="*/ 201 h 220"/>
                <a:gd name="T8" fmla="*/ 127 w 175"/>
                <a:gd name="T9" fmla="*/ 195 h 220"/>
                <a:gd name="T10" fmla="*/ 119 w 175"/>
                <a:gd name="T11" fmla="*/ 193 h 220"/>
                <a:gd name="T12" fmla="*/ 121 w 175"/>
                <a:gd name="T13" fmla="*/ 203 h 220"/>
                <a:gd name="T14" fmla="*/ 123 w 175"/>
                <a:gd name="T15" fmla="*/ 217 h 220"/>
                <a:gd name="T16" fmla="*/ 95 w 175"/>
                <a:gd name="T17" fmla="*/ 208 h 220"/>
                <a:gd name="T18" fmla="*/ 86 w 175"/>
                <a:gd name="T19" fmla="*/ 207 h 220"/>
                <a:gd name="T20" fmla="*/ 68 w 175"/>
                <a:gd name="T21" fmla="*/ 201 h 220"/>
                <a:gd name="T22" fmla="*/ 45 w 175"/>
                <a:gd name="T23" fmla="*/ 189 h 220"/>
                <a:gd name="T24" fmla="*/ 48 w 175"/>
                <a:gd name="T25" fmla="*/ 186 h 220"/>
                <a:gd name="T26" fmla="*/ 59 w 175"/>
                <a:gd name="T27" fmla="*/ 182 h 220"/>
                <a:gd name="T28" fmla="*/ 60 w 175"/>
                <a:gd name="T29" fmla="*/ 164 h 220"/>
                <a:gd name="T30" fmla="*/ 50 w 175"/>
                <a:gd name="T31" fmla="*/ 154 h 220"/>
                <a:gd name="T32" fmla="*/ 45 w 175"/>
                <a:gd name="T33" fmla="*/ 158 h 220"/>
                <a:gd name="T34" fmla="*/ 47 w 175"/>
                <a:gd name="T35" fmla="*/ 164 h 220"/>
                <a:gd name="T36" fmla="*/ 37 w 175"/>
                <a:gd name="T37" fmla="*/ 165 h 220"/>
                <a:gd name="T38" fmla="*/ 13 w 175"/>
                <a:gd name="T39" fmla="*/ 145 h 220"/>
                <a:gd name="T40" fmla="*/ 5 w 175"/>
                <a:gd name="T41" fmla="*/ 113 h 220"/>
                <a:gd name="T42" fmla="*/ 0 w 175"/>
                <a:gd name="T43" fmla="*/ 96 h 220"/>
                <a:gd name="T44" fmla="*/ 5 w 175"/>
                <a:gd name="T45" fmla="*/ 89 h 220"/>
                <a:gd name="T46" fmla="*/ 28 w 175"/>
                <a:gd name="T47" fmla="*/ 92 h 220"/>
                <a:gd name="T48" fmla="*/ 23 w 175"/>
                <a:gd name="T49" fmla="*/ 40 h 220"/>
                <a:gd name="T50" fmla="*/ 32 w 175"/>
                <a:gd name="T51" fmla="*/ 15 h 220"/>
                <a:gd name="T52" fmla="*/ 37 w 175"/>
                <a:gd name="T53" fmla="*/ 5 h 220"/>
                <a:gd name="T54" fmla="*/ 62 w 175"/>
                <a:gd name="T55" fmla="*/ 1 h 220"/>
                <a:gd name="T56" fmla="*/ 89 w 175"/>
                <a:gd name="T57" fmla="*/ 9 h 220"/>
                <a:gd name="T58" fmla="*/ 97 w 175"/>
                <a:gd name="T59" fmla="*/ 7 h 220"/>
                <a:gd name="T60" fmla="*/ 107 w 175"/>
                <a:gd name="T61" fmla="*/ 6 h 220"/>
                <a:gd name="T62" fmla="*/ 109 w 175"/>
                <a:gd name="T63" fmla="*/ 12 h 220"/>
                <a:gd name="T64" fmla="*/ 102 w 175"/>
                <a:gd name="T65" fmla="*/ 16 h 220"/>
                <a:gd name="T66" fmla="*/ 97 w 175"/>
                <a:gd name="T67" fmla="*/ 29 h 220"/>
                <a:gd name="T68" fmla="*/ 115 w 175"/>
                <a:gd name="T69" fmla="*/ 49 h 220"/>
                <a:gd name="T70" fmla="*/ 117 w 175"/>
                <a:gd name="T71" fmla="*/ 60 h 220"/>
                <a:gd name="T72" fmla="*/ 97 w 175"/>
                <a:gd name="T73" fmla="*/ 90 h 220"/>
                <a:gd name="T74" fmla="*/ 75 w 175"/>
                <a:gd name="T75" fmla="*/ 106 h 220"/>
                <a:gd name="T76" fmla="*/ 69 w 175"/>
                <a:gd name="T77" fmla="*/ 120 h 220"/>
                <a:gd name="T78" fmla="*/ 71 w 175"/>
                <a:gd name="T79" fmla="*/ 150 h 220"/>
                <a:gd name="T80" fmla="*/ 89 w 175"/>
                <a:gd name="T81" fmla="*/ 180 h 220"/>
                <a:gd name="T82" fmla="*/ 114 w 175"/>
                <a:gd name="T83" fmla="*/ 182 h 220"/>
                <a:gd name="T84" fmla="*/ 116 w 175"/>
                <a:gd name="T85" fmla="*/ 185 h 220"/>
                <a:gd name="T86" fmla="*/ 117 w 175"/>
                <a:gd name="T87" fmla="*/ 187 h 220"/>
                <a:gd name="T88" fmla="*/ 152 w 175"/>
                <a:gd name="T89" fmla="*/ 187 h 220"/>
                <a:gd name="T90" fmla="*/ 159 w 175"/>
                <a:gd name="T91" fmla="*/ 206 h 220"/>
                <a:gd name="T92" fmla="*/ 172 w 175"/>
                <a:gd name="T93" fmla="*/ 215 h 220"/>
                <a:gd name="T94" fmla="*/ 176 w 175"/>
                <a:gd name="T95" fmla="*/ 208 h 220"/>
                <a:gd name="T96" fmla="*/ 178 w 175"/>
                <a:gd name="T97" fmla="*/ 199 h 220"/>
                <a:gd name="T98" fmla="*/ 185 w 175"/>
                <a:gd name="T99" fmla="*/ 200 h 220"/>
                <a:gd name="T100" fmla="*/ 192 w 175"/>
                <a:gd name="T101" fmla="*/ 208 h 220"/>
                <a:gd name="T102" fmla="*/ 194 w 175"/>
                <a:gd name="T103" fmla="*/ 215 h 220"/>
                <a:gd name="T104" fmla="*/ 185 w 175"/>
                <a:gd name="T105" fmla="*/ 227 h 220"/>
                <a:gd name="T106" fmla="*/ 185 w 175"/>
                <a:gd name="T107" fmla="*/ 234 h 220"/>
                <a:gd name="T108" fmla="*/ 193 w 175"/>
                <a:gd name="T109" fmla="*/ 242 h 220"/>
                <a:gd name="T110" fmla="*/ 193 w 175"/>
                <a:gd name="T111" fmla="*/ 244 h 220"/>
                <a:gd name="T112" fmla="*/ 204 w 175"/>
                <a:gd name="T113" fmla="*/ 244 h 220"/>
                <a:gd name="T114" fmla="*/ 205 w 175"/>
                <a:gd name="T115" fmla="*/ 251 h 220"/>
                <a:gd name="T116" fmla="*/ 198 w 175"/>
                <a:gd name="T117" fmla="*/ 256 h 220"/>
                <a:gd name="T118" fmla="*/ 186 w 175"/>
                <a:gd name="T119" fmla="*/ 256 h 220"/>
                <a:gd name="T120" fmla="*/ 187 w 175"/>
                <a:gd name="T121" fmla="*/ 249 h 2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5"/>
                <a:gd name="T184" fmla="*/ 0 h 220"/>
                <a:gd name="T185" fmla="*/ 175 w 175"/>
                <a:gd name="T186" fmla="*/ 220 h 22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5" h="220">
                  <a:moveTo>
                    <a:pt x="160" y="213"/>
                  </a:moveTo>
                  <a:lnTo>
                    <a:pt x="158" y="214"/>
                  </a:lnTo>
                  <a:lnTo>
                    <a:pt x="156" y="214"/>
                  </a:lnTo>
                  <a:lnTo>
                    <a:pt x="153" y="214"/>
                  </a:lnTo>
                  <a:lnTo>
                    <a:pt x="152" y="213"/>
                  </a:lnTo>
                  <a:lnTo>
                    <a:pt x="150" y="209"/>
                  </a:lnTo>
                  <a:lnTo>
                    <a:pt x="147" y="205"/>
                  </a:lnTo>
                  <a:lnTo>
                    <a:pt x="145" y="200"/>
                  </a:lnTo>
                  <a:lnTo>
                    <a:pt x="141" y="196"/>
                  </a:lnTo>
                  <a:lnTo>
                    <a:pt x="133" y="189"/>
                  </a:lnTo>
                  <a:lnTo>
                    <a:pt x="123" y="182"/>
                  </a:lnTo>
                  <a:lnTo>
                    <a:pt x="114" y="172"/>
                  </a:lnTo>
                  <a:lnTo>
                    <a:pt x="112" y="171"/>
                  </a:lnTo>
                  <a:lnTo>
                    <a:pt x="110" y="168"/>
                  </a:lnTo>
                  <a:lnTo>
                    <a:pt x="108" y="167"/>
                  </a:lnTo>
                  <a:lnTo>
                    <a:pt x="105" y="166"/>
                  </a:lnTo>
                  <a:lnTo>
                    <a:pt x="104" y="165"/>
                  </a:lnTo>
                  <a:lnTo>
                    <a:pt x="102" y="165"/>
                  </a:lnTo>
                  <a:lnTo>
                    <a:pt x="100" y="166"/>
                  </a:lnTo>
                  <a:lnTo>
                    <a:pt x="100" y="170"/>
                  </a:lnTo>
                  <a:lnTo>
                    <a:pt x="103" y="174"/>
                  </a:lnTo>
                  <a:lnTo>
                    <a:pt x="105" y="179"/>
                  </a:lnTo>
                  <a:lnTo>
                    <a:pt x="108" y="184"/>
                  </a:lnTo>
                  <a:lnTo>
                    <a:pt x="105" y="186"/>
                  </a:lnTo>
                  <a:lnTo>
                    <a:pt x="98" y="186"/>
                  </a:lnTo>
                  <a:lnTo>
                    <a:pt x="89" y="183"/>
                  </a:lnTo>
                  <a:lnTo>
                    <a:pt x="81" y="178"/>
                  </a:lnTo>
                  <a:lnTo>
                    <a:pt x="79" y="177"/>
                  </a:lnTo>
                  <a:lnTo>
                    <a:pt x="75" y="177"/>
                  </a:lnTo>
                  <a:lnTo>
                    <a:pt x="73" y="177"/>
                  </a:lnTo>
                  <a:lnTo>
                    <a:pt x="69" y="177"/>
                  </a:lnTo>
                  <a:lnTo>
                    <a:pt x="67" y="176"/>
                  </a:lnTo>
                  <a:lnTo>
                    <a:pt x="58" y="172"/>
                  </a:lnTo>
                  <a:lnTo>
                    <a:pt x="50" y="170"/>
                  </a:lnTo>
                  <a:lnTo>
                    <a:pt x="43" y="167"/>
                  </a:lnTo>
                  <a:lnTo>
                    <a:pt x="38" y="162"/>
                  </a:lnTo>
                  <a:lnTo>
                    <a:pt x="38" y="160"/>
                  </a:lnTo>
                  <a:lnTo>
                    <a:pt x="39" y="159"/>
                  </a:lnTo>
                  <a:lnTo>
                    <a:pt x="41" y="159"/>
                  </a:lnTo>
                  <a:lnTo>
                    <a:pt x="44" y="158"/>
                  </a:lnTo>
                  <a:lnTo>
                    <a:pt x="47" y="156"/>
                  </a:lnTo>
                  <a:lnTo>
                    <a:pt x="50" y="156"/>
                  </a:lnTo>
                  <a:lnTo>
                    <a:pt x="51" y="155"/>
                  </a:lnTo>
                  <a:lnTo>
                    <a:pt x="53" y="148"/>
                  </a:lnTo>
                  <a:lnTo>
                    <a:pt x="51" y="140"/>
                  </a:lnTo>
                  <a:lnTo>
                    <a:pt x="45" y="132"/>
                  </a:lnTo>
                  <a:lnTo>
                    <a:pt x="44" y="132"/>
                  </a:lnTo>
                  <a:lnTo>
                    <a:pt x="43" y="132"/>
                  </a:lnTo>
                  <a:lnTo>
                    <a:pt x="41" y="134"/>
                  </a:lnTo>
                  <a:lnTo>
                    <a:pt x="39" y="135"/>
                  </a:lnTo>
                  <a:lnTo>
                    <a:pt x="38" y="135"/>
                  </a:lnTo>
                  <a:lnTo>
                    <a:pt x="40" y="136"/>
                  </a:lnTo>
                  <a:lnTo>
                    <a:pt x="40" y="138"/>
                  </a:lnTo>
                  <a:lnTo>
                    <a:pt x="40" y="140"/>
                  </a:lnTo>
                  <a:lnTo>
                    <a:pt x="40" y="142"/>
                  </a:lnTo>
                  <a:lnTo>
                    <a:pt x="40" y="144"/>
                  </a:lnTo>
                  <a:lnTo>
                    <a:pt x="32" y="141"/>
                  </a:lnTo>
                  <a:lnTo>
                    <a:pt x="24" y="136"/>
                  </a:lnTo>
                  <a:lnTo>
                    <a:pt x="18" y="130"/>
                  </a:lnTo>
                  <a:lnTo>
                    <a:pt x="11" y="124"/>
                  </a:lnTo>
                  <a:lnTo>
                    <a:pt x="6" y="117"/>
                  </a:lnTo>
                  <a:lnTo>
                    <a:pt x="5" y="107"/>
                  </a:lnTo>
                  <a:lnTo>
                    <a:pt x="4" y="97"/>
                  </a:lnTo>
                  <a:lnTo>
                    <a:pt x="2" y="88"/>
                  </a:lnTo>
                  <a:lnTo>
                    <a:pt x="0" y="85"/>
                  </a:lnTo>
                  <a:lnTo>
                    <a:pt x="0" y="82"/>
                  </a:lnTo>
                  <a:lnTo>
                    <a:pt x="0" y="79"/>
                  </a:lnTo>
                  <a:lnTo>
                    <a:pt x="2" y="77"/>
                  </a:lnTo>
                  <a:lnTo>
                    <a:pt x="4" y="76"/>
                  </a:lnTo>
                  <a:lnTo>
                    <a:pt x="10" y="76"/>
                  </a:lnTo>
                  <a:lnTo>
                    <a:pt x="17" y="77"/>
                  </a:lnTo>
                  <a:lnTo>
                    <a:pt x="24" y="79"/>
                  </a:lnTo>
                  <a:lnTo>
                    <a:pt x="18" y="64"/>
                  </a:lnTo>
                  <a:lnTo>
                    <a:pt x="18" y="48"/>
                  </a:lnTo>
                  <a:lnTo>
                    <a:pt x="20" y="34"/>
                  </a:lnTo>
                  <a:lnTo>
                    <a:pt x="24" y="19"/>
                  </a:lnTo>
                  <a:lnTo>
                    <a:pt x="26" y="17"/>
                  </a:lnTo>
                  <a:lnTo>
                    <a:pt x="27" y="13"/>
                  </a:lnTo>
                  <a:lnTo>
                    <a:pt x="28" y="10"/>
                  </a:lnTo>
                  <a:lnTo>
                    <a:pt x="29" y="6"/>
                  </a:lnTo>
                  <a:lnTo>
                    <a:pt x="32" y="4"/>
                  </a:lnTo>
                  <a:lnTo>
                    <a:pt x="34" y="2"/>
                  </a:lnTo>
                  <a:lnTo>
                    <a:pt x="44" y="0"/>
                  </a:lnTo>
                  <a:lnTo>
                    <a:pt x="53" y="1"/>
                  </a:lnTo>
                  <a:lnTo>
                    <a:pt x="63" y="5"/>
                  </a:lnTo>
                  <a:lnTo>
                    <a:pt x="74" y="8"/>
                  </a:lnTo>
                  <a:lnTo>
                    <a:pt x="76" y="8"/>
                  </a:lnTo>
                  <a:lnTo>
                    <a:pt x="79" y="8"/>
                  </a:lnTo>
                  <a:lnTo>
                    <a:pt x="81" y="7"/>
                  </a:lnTo>
                  <a:lnTo>
                    <a:pt x="83" y="6"/>
                  </a:lnTo>
                  <a:lnTo>
                    <a:pt x="86" y="5"/>
                  </a:lnTo>
                  <a:lnTo>
                    <a:pt x="88" y="5"/>
                  </a:lnTo>
                  <a:lnTo>
                    <a:pt x="91" y="5"/>
                  </a:lnTo>
                  <a:lnTo>
                    <a:pt x="92" y="6"/>
                  </a:lnTo>
                  <a:lnTo>
                    <a:pt x="93" y="8"/>
                  </a:lnTo>
                  <a:lnTo>
                    <a:pt x="93" y="10"/>
                  </a:lnTo>
                  <a:lnTo>
                    <a:pt x="91" y="12"/>
                  </a:lnTo>
                  <a:lnTo>
                    <a:pt x="89" y="13"/>
                  </a:lnTo>
                  <a:lnTo>
                    <a:pt x="87" y="14"/>
                  </a:lnTo>
                  <a:lnTo>
                    <a:pt x="85" y="17"/>
                  </a:lnTo>
                  <a:lnTo>
                    <a:pt x="83" y="19"/>
                  </a:lnTo>
                  <a:lnTo>
                    <a:pt x="83" y="25"/>
                  </a:lnTo>
                  <a:lnTo>
                    <a:pt x="87" y="31"/>
                  </a:lnTo>
                  <a:lnTo>
                    <a:pt x="92" y="37"/>
                  </a:lnTo>
                  <a:lnTo>
                    <a:pt x="98" y="42"/>
                  </a:lnTo>
                  <a:lnTo>
                    <a:pt x="100" y="45"/>
                  </a:lnTo>
                  <a:lnTo>
                    <a:pt x="102" y="48"/>
                  </a:lnTo>
                  <a:lnTo>
                    <a:pt x="100" y="51"/>
                  </a:lnTo>
                  <a:lnTo>
                    <a:pt x="94" y="61"/>
                  </a:lnTo>
                  <a:lnTo>
                    <a:pt x="88" y="71"/>
                  </a:lnTo>
                  <a:lnTo>
                    <a:pt x="83" y="77"/>
                  </a:lnTo>
                  <a:lnTo>
                    <a:pt x="76" y="81"/>
                  </a:lnTo>
                  <a:lnTo>
                    <a:pt x="69" y="84"/>
                  </a:lnTo>
                  <a:lnTo>
                    <a:pt x="64" y="91"/>
                  </a:lnTo>
                  <a:lnTo>
                    <a:pt x="63" y="95"/>
                  </a:lnTo>
                  <a:lnTo>
                    <a:pt x="61" y="100"/>
                  </a:lnTo>
                  <a:lnTo>
                    <a:pt x="59" y="103"/>
                  </a:lnTo>
                  <a:lnTo>
                    <a:pt x="58" y="107"/>
                  </a:lnTo>
                  <a:lnTo>
                    <a:pt x="58" y="117"/>
                  </a:lnTo>
                  <a:lnTo>
                    <a:pt x="61" y="128"/>
                  </a:lnTo>
                  <a:lnTo>
                    <a:pt x="63" y="138"/>
                  </a:lnTo>
                  <a:lnTo>
                    <a:pt x="69" y="148"/>
                  </a:lnTo>
                  <a:lnTo>
                    <a:pt x="76" y="154"/>
                  </a:lnTo>
                  <a:lnTo>
                    <a:pt x="85" y="158"/>
                  </a:lnTo>
                  <a:lnTo>
                    <a:pt x="97" y="155"/>
                  </a:lnTo>
                  <a:lnTo>
                    <a:pt x="97" y="156"/>
                  </a:lnTo>
                  <a:lnTo>
                    <a:pt x="97" y="158"/>
                  </a:lnTo>
                  <a:lnTo>
                    <a:pt x="98" y="158"/>
                  </a:lnTo>
                  <a:lnTo>
                    <a:pt x="99" y="158"/>
                  </a:lnTo>
                  <a:lnTo>
                    <a:pt x="100" y="158"/>
                  </a:lnTo>
                  <a:lnTo>
                    <a:pt x="100" y="159"/>
                  </a:lnTo>
                  <a:lnTo>
                    <a:pt x="100" y="160"/>
                  </a:lnTo>
                  <a:lnTo>
                    <a:pt x="111" y="158"/>
                  </a:lnTo>
                  <a:lnTo>
                    <a:pt x="121" y="158"/>
                  </a:lnTo>
                  <a:lnTo>
                    <a:pt x="130" y="160"/>
                  </a:lnTo>
                  <a:lnTo>
                    <a:pt x="134" y="164"/>
                  </a:lnTo>
                  <a:lnTo>
                    <a:pt x="135" y="170"/>
                  </a:lnTo>
                  <a:lnTo>
                    <a:pt x="136" y="176"/>
                  </a:lnTo>
                  <a:lnTo>
                    <a:pt x="140" y="180"/>
                  </a:lnTo>
                  <a:lnTo>
                    <a:pt x="144" y="183"/>
                  </a:lnTo>
                  <a:lnTo>
                    <a:pt x="147" y="184"/>
                  </a:lnTo>
                  <a:lnTo>
                    <a:pt x="152" y="183"/>
                  </a:lnTo>
                  <a:lnTo>
                    <a:pt x="151" y="180"/>
                  </a:lnTo>
                  <a:lnTo>
                    <a:pt x="150" y="178"/>
                  </a:lnTo>
                  <a:lnTo>
                    <a:pt x="150" y="174"/>
                  </a:lnTo>
                  <a:lnTo>
                    <a:pt x="151" y="172"/>
                  </a:lnTo>
                  <a:lnTo>
                    <a:pt x="152" y="170"/>
                  </a:lnTo>
                  <a:lnTo>
                    <a:pt x="153" y="168"/>
                  </a:lnTo>
                  <a:lnTo>
                    <a:pt x="156" y="168"/>
                  </a:lnTo>
                  <a:lnTo>
                    <a:pt x="158" y="171"/>
                  </a:lnTo>
                  <a:lnTo>
                    <a:pt x="160" y="172"/>
                  </a:lnTo>
                  <a:lnTo>
                    <a:pt x="162" y="176"/>
                  </a:lnTo>
                  <a:lnTo>
                    <a:pt x="164" y="178"/>
                  </a:lnTo>
                  <a:lnTo>
                    <a:pt x="166" y="179"/>
                  </a:lnTo>
                  <a:lnTo>
                    <a:pt x="170" y="182"/>
                  </a:lnTo>
                  <a:lnTo>
                    <a:pt x="166" y="184"/>
                  </a:lnTo>
                  <a:lnTo>
                    <a:pt x="164" y="188"/>
                  </a:lnTo>
                  <a:lnTo>
                    <a:pt x="162" y="191"/>
                  </a:lnTo>
                  <a:lnTo>
                    <a:pt x="158" y="194"/>
                  </a:lnTo>
                  <a:lnTo>
                    <a:pt x="157" y="196"/>
                  </a:lnTo>
                  <a:lnTo>
                    <a:pt x="157" y="197"/>
                  </a:lnTo>
                  <a:lnTo>
                    <a:pt x="158" y="200"/>
                  </a:lnTo>
                  <a:lnTo>
                    <a:pt x="159" y="203"/>
                  </a:lnTo>
                  <a:lnTo>
                    <a:pt x="163" y="206"/>
                  </a:lnTo>
                  <a:lnTo>
                    <a:pt x="165" y="207"/>
                  </a:lnTo>
                  <a:lnTo>
                    <a:pt x="168" y="209"/>
                  </a:lnTo>
                  <a:lnTo>
                    <a:pt x="166" y="209"/>
                  </a:lnTo>
                  <a:lnTo>
                    <a:pt x="165" y="209"/>
                  </a:lnTo>
                  <a:lnTo>
                    <a:pt x="169" y="209"/>
                  </a:lnTo>
                  <a:lnTo>
                    <a:pt x="171" y="209"/>
                  </a:lnTo>
                  <a:lnTo>
                    <a:pt x="174" y="209"/>
                  </a:lnTo>
                  <a:lnTo>
                    <a:pt x="175" y="213"/>
                  </a:lnTo>
                  <a:lnTo>
                    <a:pt x="175" y="215"/>
                  </a:lnTo>
                  <a:lnTo>
                    <a:pt x="174" y="217"/>
                  </a:lnTo>
                  <a:lnTo>
                    <a:pt x="171" y="218"/>
                  </a:lnTo>
                  <a:lnTo>
                    <a:pt x="169" y="219"/>
                  </a:lnTo>
                  <a:lnTo>
                    <a:pt x="165" y="220"/>
                  </a:lnTo>
                  <a:lnTo>
                    <a:pt x="163" y="220"/>
                  </a:lnTo>
                  <a:lnTo>
                    <a:pt x="159" y="219"/>
                  </a:lnTo>
                  <a:lnTo>
                    <a:pt x="157" y="219"/>
                  </a:lnTo>
                  <a:lnTo>
                    <a:pt x="159" y="215"/>
                  </a:lnTo>
                  <a:lnTo>
                    <a:pt x="160" y="213"/>
                  </a:lnTo>
                  <a:close/>
                </a:path>
              </a:pathLst>
            </a:custGeom>
            <a:solidFill>
              <a:srgbClr val="87C1A1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49" name="Freeform 121"/>
            <p:cNvSpPr>
              <a:spLocks/>
            </p:cNvSpPr>
            <p:nvPr/>
          </p:nvSpPr>
          <p:spPr bwMode="gray">
            <a:xfrm>
              <a:off x="3689" y="3068"/>
              <a:ext cx="43" cy="62"/>
            </a:xfrm>
            <a:custGeom>
              <a:avLst/>
              <a:gdLst>
                <a:gd name="T0" fmla="*/ 6 w 37"/>
                <a:gd name="T1" fmla="*/ 18 h 53"/>
                <a:gd name="T2" fmla="*/ 5 w 37"/>
                <a:gd name="T3" fmla="*/ 16 h 53"/>
                <a:gd name="T4" fmla="*/ 3 w 37"/>
                <a:gd name="T5" fmla="*/ 14 h 53"/>
                <a:gd name="T6" fmla="*/ 3 w 37"/>
                <a:gd name="T7" fmla="*/ 13 h 53"/>
                <a:gd name="T8" fmla="*/ 3 w 37"/>
                <a:gd name="T9" fmla="*/ 12 h 53"/>
                <a:gd name="T10" fmla="*/ 1 w 37"/>
                <a:gd name="T11" fmla="*/ 11 h 53"/>
                <a:gd name="T12" fmla="*/ 0 w 37"/>
                <a:gd name="T13" fmla="*/ 9 h 53"/>
                <a:gd name="T14" fmla="*/ 10 w 37"/>
                <a:gd name="T15" fmla="*/ 4 h 53"/>
                <a:gd name="T16" fmla="*/ 20 w 37"/>
                <a:gd name="T17" fmla="*/ 0 h 53"/>
                <a:gd name="T18" fmla="*/ 29 w 37"/>
                <a:gd name="T19" fmla="*/ 0 h 53"/>
                <a:gd name="T20" fmla="*/ 35 w 37"/>
                <a:gd name="T21" fmla="*/ 5 h 53"/>
                <a:gd name="T22" fmla="*/ 38 w 37"/>
                <a:gd name="T23" fmla="*/ 12 h 53"/>
                <a:gd name="T24" fmla="*/ 40 w 37"/>
                <a:gd name="T25" fmla="*/ 20 h 53"/>
                <a:gd name="T26" fmla="*/ 40 w 37"/>
                <a:gd name="T27" fmla="*/ 28 h 53"/>
                <a:gd name="T28" fmla="*/ 41 w 37"/>
                <a:gd name="T29" fmla="*/ 37 h 53"/>
                <a:gd name="T30" fmla="*/ 43 w 37"/>
                <a:gd name="T31" fmla="*/ 47 h 53"/>
                <a:gd name="T32" fmla="*/ 43 w 37"/>
                <a:gd name="T33" fmla="*/ 55 h 53"/>
                <a:gd name="T34" fmla="*/ 40 w 37"/>
                <a:gd name="T35" fmla="*/ 61 h 53"/>
                <a:gd name="T36" fmla="*/ 35 w 37"/>
                <a:gd name="T37" fmla="*/ 62 h 53"/>
                <a:gd name="T38" fmla="*/ 31 w 37"/>
                <a:gd name="T39" fmla="*/ 56 h 53"/>
                <a:gd name="T40" fmla="*/ 28 w 37"/>
                <a:gd name="T41" fmla="*/ 49 h 53"/>
                <a:gd name="T42" fmla="*/ 26 w 37"/>
                <a:gd name="T43" fmla="*/ 42 h 53"/>
                <a:gd name="T44" fmla="*/ 20 w 37"/>
                <a:gd name="T45" fmla="*/ 35 h 53"/>
                <a:gd name="T46" fmla="*/ 19 w 37"/>
                <a:gd name="T47" fmla="*/ 34 h 53"/>
                <a:gd name="T48" fmla="*/ 19 w 37"/>
                <a:gd name="T49" fmla="*/ 33 h 53"/>
                <a:gd name="T50" fmla="*/ 20 w 37"/>
                <a:gd name="T51" fmla="*/ 33 h 53"/>
                <a:gd name="T52" fmla="*/ 21 w 37"/>
                <a:gd name="T53" fmla="*/ 32 h 53"/>
                <a:gd name="T54" fmla="*/ 22 w 37"/>
                <a:gd name="T55" fmla="*/ 30 h 53"/>
                <a:gd name="T56" fmla="*/ 24 w 37"/>
                <a:gd name="T57" fmla="*/ 28 h 53"/>
                <a:gd name="T58" fmla="*/ 26 w 37"/>
                <a:gd name="T59" fmla="*/ 27 h 53"/>
                <a:gd name="T60" fmla="*/ 24 w 37"/>
                <a:gd name="T61" fmla="*/ 26 h 53"/>
                <a:gd name="T62" fmla="*/ 21 w 37"/>
                <a:gd name="T63" fmla="*/ 28 h 53"/>
                <a:gd name="T64" fmla="*/ 19 w 37"/>
                <a:gd name="T65" fmla="*/ 30 h 53"/>
                <a:gd name="T66" fmla="*/ 15 w 37"/>
                <a:gd name="T67" fmla="*/ 30 h 53"/>
                <a:gd name="T68" fmla="*/ 12 w 37"/>
                <a:gd name="T69" fmla="*/ 28 h 53"/>
                <a:gd name="T70" fmla="*/ 8 w 37"/>
                <a:gd name="T71" fmla="*/ 26 h 53"/>
                <a:gd name="T72" fmla="*/ 7 w 37"/>
                <a:gd name="T73" fmla="*/ 21 h 53"/>
                <a:gd name="T74" fmla="*/ 5 w 37"/>
                <a:gd name="T75" fmla="*/ 19 h 53"/>
                <a:gd name="T76" fmla="*/ 3 w 37"/>
                <a:gd name="T77" fmla="*/ 14 h 53"/>
                <a:gd name="T78" fmla="*/ 5 w 37"/>
                <a:gd name="T79" fmla="*/ 16 h 53"/>
                <a:gd name="T80" fmla="*/ 6 w 37"/>
                <a:gd name="T81" fmla="*/ 18 h 5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7"/>
                <a:gd name="T124" fmla="*/ 0 h 53"/>
                <a:gd name="T125" fmla="*/ 37 w 37"/>
                <a:gd name="T126" fmla="*/ 53 h 5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7" h="53">
                  <a:moveTo>
                    <a:pt x="5" y="15"/>
                  </a:moveTo>
                  <a:lnTo>
                    <a:pt x="4" y="14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1" y="9"/>
                  </a:lnTo>
                  <a:lnTo>
                    <a:pt x="0" y="8"/>
                  </a:lnTo>
                  <a:lnTo>
                    <a:pt x="9" y="3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30" y="4"/>
                  </a:lnTo>
                  <a:lnTo>
                    <a:pt x="33" y="10"/>
                  </a:lnTo>
                  <a:lnTo>
                    <a:pt x="34" y="17"/>
                  </a:lnTo>
                  <a:lnTo>
                    <a:pt x="34" y="24"/>
                  </a:lnTo>
                  <a:lnTo>
                    <a:pt x="35" y="32"/>
                  </a:lnTo>
                  <a:lnTo>
                    <a:pt x="37" y="40"/>
                  </a:lnTo>
                  <a:lnTo>
                    <a:pt x="37" y="47"/>
                  </a:lnTo>
                  <a:lnTo>
                    <a:pt x="34" y="52"/>
                  </a:lnTo>
                  <a:lnTo>
                    <a:pt x="30" y="53"/>
                  </a:lnTo>
                  <a:lnTo>
                    <a:pt x="27" y="48"/>
                  </a:lnTo>
                  <a:lnTo>
                    <a:pt x="24" y="42"/>
                  </a:lnTo>
                  <a:lnTo>
                    <a:pt x="22" y="36"/>
                  </a:lnTo>
                  <a:lnTo>
                    <a:pt x="17" y="30"/>
                  </a:lnTo>
                  <a:lnTo>
                    <a:pt x="16" y="29"/>
                  </a:lnTo>
                  <a:lnTo>
                    <a:pt x="16" y="28"/>
                  </a:lnTo>
                  <a:lnTo>
                    <a:pt x="17" y="28"/>
                  </a:lnTo>
                  <a:lnTo>
                    <a:pt x="18" y="27"/>
                  </a:lnTo>
                  <a:lnTo>
                    <a:pt x="19" y="26"/>
                  </a:lnTo>
                  <a:lnTo>
                    <a:pt x="21" y="24"/>
                  </a:lnTo>
                  <a:lnTo>
                    <a:pt x="22" y="23"/>
                  </a:lnTo>
                  <a:lnTo>
                    <a:pt x="21" y="22"/>
                  </a:lnTo>
                  <a:lnTo>
                    <a:pt x="18" y="24"/>
                  </a:lnTo>
                  <a:lnTo>
                    <a:pt x="16" y="26"/>
                  </a:lnTo>
                  <a:lnTo>
                    <a:pt x="13" y="26"/>
                  </a:lnTo>
                  <a:lnTo>
                    <a:pt x="10" y="24"/>
                  </a:lnTo>
                  <a:lnTo>
                    <a:pt x="7" y="22"/>
                  </a:lnTo>
                  <a:lnTo>
                    <a:pt x="6" y="18"/>
                  </a:lnTo>
                  <a:lnTo>
                    <a:pt x="4" y="16"/>
                  </a:lnTo>
                  <a:lnTo>
                    <a:pt x="3" y="12"/>
                  </a:lnTo>
                  <a:lnTo>
                    <a:pt x="4" y="14"/>
                  </a:lnTo>
                  <a:lnTo>
                    <a:pt x="5" y="15"/>
                  </a:lnTo>
                  <a:close/>
                </a:path>
              </a:pathLst>
            </a:custGeom>
            <a:solidFill>
              <a:srgbClr val="87C1A1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50" name="Freeform 122"/>
            <p:cNvSpPr>
              <a:spLocks/>
            </p:cNvSpPr>
            <p:nvPr/>
          </p:nvSpPr>
          <p:spPr bwMode="gray">
            <a:xfrm>
              <a:off x="3680" y="3096"/>
              <a:ext cx="44" cy="72"/>
            </a:xfrm>
            <a:custGeom>
              <a:avLst/>
              <a:gdLst>
                <a:gd name="T0" fmla="*/ 24 w 38"/>
                <a:gd name="T1" fmla="*/ 20 h 61"/>
                <a:gd name="T2" fmla="*/ 17 w 38"/>
                <a:gd name="T3" fmla="*/ 18 h 61"/>
                <a:gd name="T4" fmla="*/ 13 w 38"/>
                <a:gd name="T5" fmla="*/ 13 h 61"/>
                <a:gd name="T6" fmla="*/ 8 w 38"/>
                <a:gd name="T7" fmla="*/ 6 h 61"/>
                <a:gd name="T8" fmla="*/ 8 w 38"/>
                <a:gd name="T9" fmla="*/ 0 h 61"/>
                <a:gd name="T10" fmla="*/ 5 w 38"/>
                <a:gd name="T11" fmla="*/ 2 h 61"/>
                <a:gd name="T12" fmla="*/ 1 w 38"/>
                <a:gd name="T13" fmla="*/ 4 h 61"/>
                <a:gd name="T14" fmla="*/ 3 w 38"/>
                <a:gd name="T15" fmla="*/ 19 h 61"/>
                <a:gd name="T16" fmla="*/ 0 w 38"/>
                <a:gd name="T17" fmla="*/ 31 h 61"/>
                <a:gd name="T18" fmla="*/ 1 w 38"/>
                <a:gd name="T19" fmla="*/ 38 h 61"/>
                <a:gd name="T20" fmla="*/ 8 w 38"/>
                <a:gd name="T21" fmla="*/ 41 h 61"/>
                <a:gd name="T22" fmla="*/ 17 w 38"/>
                <a:gd name="T23" fmla="*/ 41 h 61"/>
                <a:gd name="T24" fmla="*/ 21 w 38"/>
                <a:gd name="T25" fmla="*/ 55 h 61"/>
                <a:gd name="T26" fmla="*/ 27 w 38"/>
                <a:gd name="T27" fmla="*/ 68 h 61"/>
                <a:gd name="T28" fmla="*/ 41 w 38"/>
                <a:gd name="T29" fmla="*/ 72 h 61"/>
                <a:gd name="T30" fmla="*/ 35 w 38"/>
                <a:gd name="T31" fmla="*/ 68 h 61"/>
                <a:gd name="T32" fmla="*/ 31 w 38"/>
                <a:gd name="T33" fmla="*/ 67 h 61"/>
                <a:gd name="T34" fmla="*/ 30 w 38"/>
                <a:gd name="T35" fmla="*/ 63 h 61"/>
                <a:gd name="T36" fmla="*/ 34 w 38"/>
                <a:gd name="T37" fmla="*/ 60 h 61"/>
                <a:gd name="T38" fmla="*/ 37 w 38"/>
                <a:gd name="T39" fmla="*/ 61 h 61"/>
                <a:gd name="T40" fmla="*/ 42 w 38"/>
                <a:gd name="T41" fmla="*/ 63 h 61"/>
                <a:gd name="T42" fmla="*/ 43 w 38"/>
                <a:gd name="T43" fmla="*/ 63 h 61"/>
                <a:gd name="T44" fmla="*/ 41 w 38"/>
                <a:gd name="T45" fmla="*/ 53 h 61"/>
                <a:gd name="T46" fmla="*/ 31 w 38"/>
                <a:gd name="T47" fmla="*/ 45 h 61"/>
                <a:gd name="T48" fmla="*/ 34 w 38"/>
                <a:gd name="T49" fmla="*/ 39 h 61"/>
                <a:gd name="T50" fmla="*/ 35 w 38"/>
                <a:gd name="T51" fmla="*/ 38 h 61"/>
                <a:gd name="T52" fmla="*/ 35 w 38"/>
                <a:gd name="T53" fmla="*/ 34 h 61"/>
                <a:gd name="T54" fmla="*/ 35 w 38"/>
                <a:gd name="T55" fmla="*/ 33 h 61"/>
                <a:gd name="T56" fmla="*/ 36 w 38"/>
                <a:gd name="T57" fmla="*/ 28 h 61"/>
                <a:gd name="T58" fmla="*/ 31 w 38"/>
                <a:gd name="T59" fmla="*/ 24 h 61"/>
                <a:gd name="T60" fmla="*/ 27 w 38"/>
                <a:gd name="T61" fmla="*/ 19 h 61"/>
                <a:gd name="T62" fmla="*/ 29 w 38"/>
                <a:gd name="T63" fmla="*/ 21 h 6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"/>
                <a:gd name="T97" fmla="*/ 0 h 61"/>
                <a:gd name="T98" fmla="*/ 38 w 38"/>
                <a:gd name="T99" fmla="*/ 61 h 6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" h="61">
                  <a:moveTo>
                    <a:pt x="25" y="18"/>
                  </a:moveTo>
                  <a:lnTo>
                    <a:pt x="21" y="17"/>
                  </a:lnTo>
                  <a:lnTo>
                    <a:pt x="18" y="16"/>
                  </a:lnTo>
                  <a:lnTo>
                    <a:pt x="15" y="15"/>
                  </a:lnTo>
                  <a:lnTo>
                    <a:pt x="12" y="12"/>
                  </a:lnTo>
                  <a:lnTo>
                    <a:pt x="11" y="11"/>
                  </a:lnTo>
                  <a:lnTo>
                    <a:pt x="8" y="8"/>
                  </a:lnTo>
                  <a:lnTo>
                    <a:pt x="7" y="5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3" y="3"/>
                  </a:lnTo>
                  <a:lnTo>
                    <a:pt x="1" y="3"/>
                  </a:lnTo>
                  <a:lnTo>
                    <a:pt x="2" y="10"/>
                  </a:lnTo>
                  <a:lnTo>
                    <a:pt x="3" y="16"/>
                  </a:lnTo>
                  <a:lnTo>
                    <a:pt x="1" y="22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1" y="32"/>
                  </a:lnTo>
                  <a:lnTo>
                    <a:pt x="3" y="34"/>
                  </a:lnTo>
                  <a:lnTo>
                    <a:pt x="7" y="35"/>
                  </a:lnTo>
                  <a:lnTo>
                    <a:pt x="12" y="37"/>
                  </a:lnTo>
                  <a:lnTo>
                    <a:pt x="15" y="35"/>
                  </a:lnTo>
                  <a:lnTo>
                    <a:pt x="17" y="41"/>
                  </a:lnTo>
                  <a:lnTo>
                    <a:pt x="18" y="47"/>
                  </a:lnTo>
                  <a:lnTo>
                    <a:pt x="20" y="53"/>
                  </a:lnTo>
                  <a:lnTo>
                    <a:pt x="23" y="58"/>
                  </a:lnTo>
                  <a:lnTo>
                    <a:pt x="27" y="61"/>
                  </a:lnTo>
                  <a:lnTo>
                    <a:pt x="35" y="61"/>
                  </a:lnTo>
                  <a:lnTo>
                    <a:pt x="32" y="59"/>
                  </a:lnTo>
                  <a:lnTo>
                    <a:pt x="30" y="58"/>
                  </a:lnTo>
                  <a:lnTo>
                    <a:pt x="29" y="57"/>
                  </a:lnTo>
                  <a:lnTo>
                    <a:pt x="27" y="57"/>
                  </a:lnTo>
                  <a:lnTo>
                    <a:pt x="26" y="56"/>
                  </a:lnTo>
                  <a:lnTo>
                    <a:pt x="26" y="53"/>
                  </a:lnTo>
                  <a:lnTo>
                    <a:pt x="27" y="52"/>
                  </a:lnTo>
                  <a:lnTo>
                    <a:pt x="29" y="51"/>
                  </a:lnTo>
                  <a:lnTo>
                    <a:pt x="30" y="51"/>
                  </a:lnTo>
                  <a:lnTo>
                    <a:pt x="32" y="52"/>
                  </a:lnTo>
                  <a:lnTo>
                    <a:pt x="33" y="53"/>
                  </a:lnTo>
                  <a:lnTo>
                    <a:pt x="36" y="53"/>
                  </a:lnTo>
                  <a:lnTo>
                    <a:pt x="37" y="53"/>
                  </a:lnTo>
                  <a:lnTo>
                    <a:pt x="38" y="49"/>
                  </a:lnTo>
                  <a:lnTo>
                    <a:pt x="35" y="45"/>
                  </a:lnTo>
                  <a:lnTo>
                    <a:pt x="30" y="43"/>
                  </a:lnTo>
                  <a:lnTo>
                    <a:pt x="27" y="38"/>
                  </a:lnTo>
                  <a:lnTo>
                    <a:pt x="27" y="33"/>
                  </a:lnTo>
                  <a:lnTo>
                    <a:pt x="29" y="33"/>
                  </a:lnTo>
                  <a:lnTo>
                    <a:pt x="30" y="32"/>
                  </a:lnTo>
                  <a:lnTo>
                    <a:pt x="30" y="31"/>
                  </a:lnTo>
                  <a:lnTo>
                    <a:pt x="30" y="29"/>
                  </a:lnTo>
                  <a:lnTo>
                    <a:pt x="30" y="28"/>
                  </a:lnTo>
                  <a:lnTo>
                    <a:pt x="32" y="28"/>
                  </a:lnTo>
                  <a:lnTo>
                    <a:pt x="31" y="24"/>
                  </a:lnTo>
                  <a:lnTo>
                    <a:pt x="30" y="22"/>
                  </a:lnTo>
                  <a:lnTo>
                    <a:pt x="27" y="20"/>
                  </a:lnTo>
                  <a:lnTo>
                    <a:pt x="25" y="18"/>
                  </a:lnTo>
                  <a:lnTo>
                    <a:pt x="23" y="16"/>
                  </a:lnTo>
                  <a:lnTo>
                    <a:pt x="24" y="17"/>
                  </a:lnTo>
                  <a:lnTo>
                    <a:pt x="25" y="18"/>
                  </a:lnTo>
                  <a:close/>
                </a:path>
              </a:pathLst>
            </a:custGeom>
            <a:solidFill>
              <a:srgbClr val="87C1A1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51" name="Freeform 123"/>
            <p:cNvSpPr>
              <a:spLocks/>
            </p:cNvSpPr>
            <p:nvPr/>
          </p:nvSpPr>
          <p:spPr bwMode="gray">
            <a:xfrm>
              <a:off x="3591" y="3129"/>
              <a:ext cx="51" cy="78"/>
            </a:xfrm>
            <a:custGeom>
              <a:avLst/>
              <a:gdLst>
                <a:gd name="T0" fmla="*/ 44 w 44"/>
                <a:gd name="T1" fmla="*/ 6 h 67"/>
                <a:gd name="T2" fmla="*/ 35 w 44"/>
                <a:gd name="T3" fmla="*/ 8 h 67"/>
                <a:gd name="T4" fmla="*/ 27 w 44"/>
                <a:gd name="T5" fmla="*/ 10 h 67"/>
                <a:gd name="T6" fmla="*/ 16 w 44"/>
                <a:gd name="T7" fmla="*/ 8 h 67"/>
                <a:gd name="T8" fmla="*/ 15 w 44"/>
                <a:gd name="T9" fmla="*/ 12 h 67"/>
                <a:gd name="T10" fmla="*/ 14 w 44"/>
                <a:gd name="T11" fmla="*/ 14 h 67"/>
                <a:gd name="T12" fmla="*/ 13 w 44"/>
                <a:gd name="T13" fmla="*/ 17 h 67"/>
                <a:gd name="T14" fmla="*/ 10 w 44"/>
                <a:gd name="T15" fmla="*/ 21 h 67"/>
                <a:gd name="T16" fmla="*/ 10 w 44"/>
                <a:gd name="T17" fmla="*/ 24 h 67"/>
                <a:gd name="T18" fmla="*/ 13 w 44"/>
                <a:gd name="T19" fmla="*/ 27 h 67"/>
                <a:gd name="T20" fmla="*/ 15 w 44"/>
                <a:gd name="T21" fmla="*/ 29 h 67"/>
                <a:gd name="T22" fmla="*/ 19 w 44"/>
                <a:gd name="T23" fmla="*/ 31 h 67"/>
                <a:gd name="T24" fmla="*/ 21 w 44"/>
                <a:gd name="T25" fmla="*/ 29 h 67"/>
                <a:gd name="T26" fmla="*/ 25 w 44"/>
                <a:gd name="T27" fmla="*/ 28 h 67"/>
                <a:gd name="T28" fmla="*/ 28 w 44"/>
                <a:gd name="T29" fmla="*/ 27 h 67"/>
                <a:gd name="T30" fmla="*/ 25 w 44"/>
                <a:gd name="T31" fmla="*/ 29 h 67"/>
                <a:gd name="T32" fmla="*/ 23 w 44"/>
                <a:gd name="T33" fmla="*/ 33 h 67"/>
                <a:gd name="T34" fmla="*/ 23 w 44"/>
                <a:gd name="T35" fmla="*/ 36 h 67"/>
                <a:gd name="T36" fmla="*/ 23 w 44"/>
                <a:gd name="T37" fmla="*/ 40 h 67"/>
                <a:gd name="T38" fmla="*/ 25 w 44"/>
                <a:gd name="T39" fmla="*/ 42 h 67"/>
                <a:gd name="T40" fmla="*/ 25 w 44"/>
                <a:gd name="T41" fmla="*/ 45 h 67"/>
                <a:gd name="T42" fmla="*/ 23 w 44"/>
                <a:gd name="T43" fmla="*/ 48 h 67"/>
                <a:gd name="T44" fmla="*/ 22 w 44"/>
                <a:gd name="T45" fmla="*/ 50 h 67"/>
                <a:gd name="T46" fmla="*/ 20 w 44"/>
                <a:gd name="T47" fmla="*/ 52 h 67"/>
                <a:gd name="T48" fmla="*/ 15 w 44"/>
                <a:gd name="T49" fmla="*/ 52 h 67"/>
                <a:gd name="T50" fmla="*/ 10 w 44"/>
                <a:gd name="T51" fmla="*/ 52 h 67"/>
                <a:gd name="T52" fmla="*/ 8 w 44"/>
                <a:gd name="T53" fmla="*/ 52 h 67"/>
                <a:gd name="T54" fmla="*/ 3 w 44"/>
                <a:gd name="T55" fmla="*/ 52 h 67"/>
                <a:gd name="T56" fmla="*/ 1 w 44"/>
                <a:gd name="T57" fmla="*/ 54 h 67"/>
                <a:gd name="T58" fmla="*/ 1 w 44"/>
                <a:gd name="T59" fmla="*/ 55 h 67"/>
                <a:gd name="T60" fmla="*/ 0 w 44"/>
                <a:gd name="T61" fmla="*/ 56 h 67"/>
                <a:gd name="T62" fmla="*/ 1 w 44"/>
                <a:gd name="T63" fmla="*/ 57 h 67"/>
                <a:gd name="T64" fmla="*/ 1 w 44"/>
                <a:gd name="T65" fmla="*/ 59 h 67"/>
                <a:gd name="T66" fmla="*/ 10 w 44"/>
                <a:gd name="T67" fmla="*/ 69 h 67"/>
                <a:gd name="T68" fmla="*/ 23 w 44"/>
                <a:gd name="T69" fmla="*/ 76 h 67"/>
                <a:gd name="T70" fmla="*/ 36 w 44"/>
                <a:gd name="T71" fmla="*/ 78 h 67"/>
                <a:gd name="T72" fmla="*/ 49 w 44"/>
                <a:gd name="T73" fmla="*/ 77 h 67"/>
                <a:gd name="T74" fmla="*/ 49 w 44"/>
                <a:gd name="T75" fmla="*/ 76 h 67"/>
                <a:gd name="T76" fmla="*/ 49 w 44"/>
                <a:gd name="T77" fmla="*/ 75 h 67"/>
                <a:gd name="T78" fmla="*/ 49 w 44"/>
                <a:gd name="T79" fmla="*/ 71 h 67"/>
                <a:gd name="T80" fmla="*/ 48 w 44"/>
                <a:gd name="T81" fmla="*/ 69 h 67"/>
                <a:gd name="T82" fmla="*/ 44 w 44"/>
                <a:gd name="T83" fmla="*/ 66 h 67"/>
                <a:gd name="T84" fmla="*/ 43 w 44"/>
                <a:gd name="T85" fmla="*/ 64 h 67"/>
                <a:gd name="T86" fmla="*/ 43 w 44"/>
                <a:gd name="T87" fmla="*/ 62 h 67"/>
                <a:gd name="T88" fmla="*/ 42 w 44"/>
                <a:gd name="T89" fmla="*/ 48 h 67"/>
                <a:gd name="T90" fmla="*/ 46 w 44"/>
                <a:gd name="T91" fmla="*/ 34 h 67"/>
                <a:gd name="T92" fmla="*/ 51 w 44"/>
                <a:gd name="T93" fmla="*/ 20 h 67"/>
                <a:gd name="T94" fmla="*/ 51 w 44"/>
                <a:gd name="T95" fmla="*/ 6 h 67"/>
                <a:gd name="T96" fmla="*/ 49 w 44"/>
                <a:gd name="T97" fmla="*/ 3 h 67"/>
                <a:gd name="T98" fmla="*/ 46 w 44"/>
                <a:gd name="T99" fmla="*/ 0 h 67"/>
                <a:gd name="T100" fmla="*/ 41 w 44"/>
                <a:gd name="T101" fmla="*/ 0 h 67"/>
                <a:gd name="T102" fmla="*/ 36 w 44"/>
                <a:gd name="T103" fmla="*/ 0 h 67"/>
                <a:gd name="T104" fmla="*/ 44 w 44"/>
                <a:gd name="T105" fmla="*/ 6 h 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4"/>
                <a:gd name="T160" fmla="*/ 0 h 67"/>
                <a:gd name="T161" fmla="*/ 44 w 44"/>
                <a:gd name="T162" fmla="*/ 67 h 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4" h="67">
                  <a:moveTo>
                    <a:pt x="38" y="5"/>
                  </a:moveTo>
                  <a:lnTo>
                    <a:pt x="30" y="7"/>
                  </a:lnTo>
                  <a:lnTo>
                    <a:pt x="23" y="9"/>
                  </a:lnTo>
                  <a:lnTo>
                    <a:pt x="14" y="7"/>
                  </a:lnTo>
                  <a:lnTo>
                    <a:pt x="13" y="10"/>
                  </a:lnTo>
                  <a:lnTo>
                    <a:pt x="12" y="12"/>
                  </a:lnTo>
                  <a:lnTo>
                    <a:pt x="11" y="15"/>
                  </a:lnTo>
                  <a:lnTo>
                    <a:pt x="9" y="18"/>
                  </a:lnTo>
                  <a:lnTo>
                    <a:pt x="9" y="21"/>
                  </a:lnTo>
                  <a:lnTo>
                    <a:pt x="11" y="23"/>
                  </a:lnTo>
                  <a:lnTo>
                    <a:pt x="13" y="25"/>
                  </a:lnTo>
                  <a:lnTo>
                    <a:pt x="16" y="27"/>
                  </a:lnTo>
                  <a:lnTo>
                    <a:pt x="18" y="25"/>
                  </a:lnTo>
                  <a:lnTo>
                    <a:pt x="22" y="24"/>
                  </a:lnTo>
                  <a:lnTo>
                    <a:pt x="24" y="23"/>
                  </a:lnTo>
                  <a:lnTo>
                    <a:pt x="22" y="25"/>
                  </a:lnTo>
                  <a:lnTo>
                    <a:pt x="20" y="28"/>
                  </a:lnTo>
                  <a:lnTo>
                    <a:pt x="20" y="31"/>
                  </a:lnTo>
                  <a:lnTo>
                    <a:pt x="20" y="34"/>
                  </a:lnTo>
                  <a:lnTo>
                    <a:pt x="22" y="36"/>
                  </a:lnTo>
                  <a:lnTo>
                    <a:pt x="22" y="39"/>
                  </a:lnTo>
                  <a:lnTo>
                    <a:pt x="20" y="41"/>
                  </a:lnTo>
                  <a:lnTo>
                    <a:pt x="19" y="43"/>
                  </a:lnTo>
                  <a:lnTo>
                    <a:pt x="17" y="45"/>
                  </a:lnTo>
                  <a:lnTo>
                    <a:pt x="13" y="45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3" y="45"/>
                  </a:lnTo>
                  <a:lnTo>
                    <a:pt x="1" y="46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1" y="49"/>
                  </a:lnTo>
                  <a:lnTo>
                    <a:pt x="1" y="51"/>
                  </a:lnTo>
                  <a:lnTo>
                    <a:pt x="9" y="59"/>
                  </a:lnTo>
                  <a:lnTo>
                    <a:pt x="20" y="65"/>
                  </a:lnTo>
                  <a:lnTo>
                    <a:pt x="31" y="67"/>
                  </a:lnTo>
                  <a:lnTo>
                    <a:pt x="42" y="66"/>
                  </a:lnTo>
                  <a:lnTo>
                    <a:pt x="42" y="65"/>
                  </a:lnTo>
                  <a:lnTo>
                    <a:pt x="42" y="64"/>
                  </a:lnTo>
                  <a:lnTo>
                    <a:pt x="42" y="61"/>
                  </a:lnTo>
                  <a:lnTo>
                    <a:pt x="41" y="59"/>
                  </a:lnTo>
                  <a:lnTo>
                    <a:pt x="38" y="57"/>
                  </a:lnTo>
                  <a:lnTo>
                    <a:pt x="37" y="55"/>
                  </a:lnTo>
                  <a:lnTo>
                    <a:pt x="37" y="53"/>
                  </a:lnTo>
                  <a:lnTo>
                    <a:pt x="36" y="41"/>
                  </a:lnTo>
                  <a:lnTo>
                    <a:pt x="40" y="29"/>
                  </a:lnTo>
                  <a:lnTo>
                    <a:pt x="44" y="17"/>
                  </a:lnTo>
                  <a:lnTo>
                    <a:pt x="44" y="5"/>
                  </a:lnTo>
                  <a:lnTo>
                    <a:pt x="42" y="3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rgbClr val="87C1A1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52" name="Freeform 124"/>
            <p:cNvSpPr>
              <a:spLocks/>
            </p:cNvSpPr>
            <p:nvPr/>
          </p:nvSpPr>
          <p:spPr bwMode="gray">
            <a:xfrm>
              <a:off x="3576" y="3079"/>
              <a:ext cx="57" cy="71"/>
            </a:xfrm>
            <a:custGeom>
              <a:avLst/>
              <a:gdLst>
                <a:gd name="T0" fmla="*/ 3 w 49"/>
                <a:gd name="T1" fmla="*/ 3 h 61"/>
                <a:gd name="T2" fmla="*/ 3 w 49"/>
                <a:gd name="T3" fmla="*/ 14 h 61"/>
                <a:gd name="T4" fmla="*/ 7 w 49"/>
                <a:gd name="T5" fmla="*/ 24 h 61"/>
                <a:gd name="T6" fmla="*/ 5 w 49"/>
                <a:gd name="T7" fmla="*/ 35 h 61"/>
                <a:gd name="T8" fmla="*/ 5 w 49"/>
                <a:gd name="T9" fmla="*/ 43 h 61"/>
                <a:gd name="T10" fmla="*/ 5 w 49"/>
                <a:gd name="T11" fmla="*/ 54 h 61"/>
                <a:gd name="T12" fmla="*/ 3 w 49"/>
                <a:gd name="T13" fmla="*/ 63 h 61"/>
                <a:gd name="T14" fmla="*/ 0 w 49"/>
                <a:gd name="T15" fmla="*/ 71 h 61"/>
                <a:gd name="T16" fmla="*/ 10 w 49"/>
                <a:gd name="T17" fmla="*/ 70 h 61"/>
                <a:gd name="T18" fmla="*/ 21 w 49"/>
                <a:gd name="T19" fmla="*/ 65 h 61"/>
                <a:gd name="T20" fmla="*/ 29 w 49"/>
                <a:gd name="T21" fmla="*/ 61 h 61"/>
                <a:gd name="T22" fmla="*/ 41 w 49"/>
                <a:gd name="T23" fmla="*/ 57 h 61"/>
                <a:gd name="T24" fmla="*/ 44 w 49"/>
                <a:gd name="T25" fmla="*/ 56 h 61"/>
                <a:gd name="T26" fmla="*/ 48 w 49"/>
                <a:gd name="T27" fmla="*/ 54 h 61"/>
                <a:gd name="T28" fmla="*/ 51 w 49"/>
                <a:gd name="T29" fmla="*/ 50 h 61"/>
                <a:gd name="T30" fmla="*/ 52 w 49"/>
                <a:gd name="T31" fmla="*/ 48 h 61"/>
                <a:gd name="T32" fmla="*/ 55 w 49"/>
                <a:gd name="T33" fmla="*/ 42 h 61"/>
                <a:gd name="T34" fmla="*/ 56 w 49"/>
                <a:gd name="T35" fmla="*/ 36 h 61"/>
                <a:gd name="T36" fmla="*/ 57 w 49"/>
                <a:gd name="T37" fmla="*/ 31 h 61"/>
                <a:gd name="T38" fmla="*/ 57 w 49"/>
                <a:gd name="T39" fmla="*/ 27 h 61"/>
                <a:gd name="T40" fmla="*/ 44 w 49"/>
                <a:gd name="T41" fmla="*/ 27 h 61"/>
                <a:gd name="T42" fmla="*/ 35 w 49"/>
                <a:gd name="T43" fmla="*/ 22 h 61"/>
                <a:gd name="T44" fmla="*/ 26 w 49"/>
                <a:gd name="T45" fmla="*/ 15 h 61"/>
                <a:gd name="T46" fmla="*/ 16 w 49"/>
                <a:gd name="T47" fmla="*/ 7 h 61"/>
                <a:gd name="T48" fmla="*/ 8 w 49"/>
                <a:gd name="T49" fmla="*/ 0 h 61"/>
                <a:gd name="T50" fmla="*/ 7 w 49"/>
                <a:gd name="T51" fmla="*/ 0 h 61"/>
                <a:gd name="T52" fmla="*/ 5 w 49"/>
                <a:gd name="T53" fmla="*/ 1 h 61"/>
                <a:gd name="T54" fmla="*/ 3 w 49"/>
                <a:gd name="T55" fmla="*/ 2 h 61"/>
                <a:gd name="T56" fmla="*/ 3 w 49"/>
                <a:gd name="T57" fmla="*/ 3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49"/>
                <a:gd name="T88" fmla="*/ 0 h 61"/>
                <a:gd name="T89" fmla="*/ 49 w 49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49" h="61">
                  <a:moveTo>
                    <a:pt x="3" y="3"/>
                  </a:moveTo>
                  <a:lnTo>
                    <a:pt x="3" y="12"/>
                  </a:lnTo>
                  <a:lnTo>
                    <a:pt x="6" y="21"/>
                  </a:lnTo>
                  <a:lnTo>
                    <a:pt x="4" y="30"/>
                  </a:lnTo>
                  <a:lnTo>
                    <a:pt x="4" y="37"/>
                  </a:lnTo>
                  <a:lnTo>
                    <a:pt x="4" y="46"/>
                  </a:lnTo>
                  <a:lnTo>
                    <a:pt x="3" y="54"/>
                  </a:lnTo>
                  <a:lnTo>
                    <a:pt x="0" y="61"/>
                  </a:lnTo>
                  <a:lnTo>
                    <a:pt x="9" y="60"/>
                  </a:lnTo>
                  <a:lnTo>
                    <a:pt x="18" y="56"/>
                  </a:lnTo>
                  <a:lnTo>
                    <a:pt x="25" y="52"/>
                  </a:lnTo>
                  <a:lnTo>
                    <a:pt x="35" y="49"/>
                  </a:lnTo>
                  <a:lnTo>
                    <a:pt x="38" y="48"/>
                  </a:lnTo>
                  <a:lnTo>
                    <a:pt x="41" y="46"/>
                  </a:lnTo>
                  <a:lnTo>
                    <a:pt x="44" y="43"/>
                  </a:lnTo>
                  <a:lnTo>
                    <a:pt x="45" y="41"/>
                  </a:lnTo>
                  <a:lnTo>
                    <a:pt x="47" y="36"/>
                  </a:lnTo>
                  <a:lnTo>
                    <a:pt x="48" y="31"/>
                  </a:lnTo>
                  <a:lnTo>
                    <a:pt x="49" y="27"/>
                  </a:lnTo>
                  <a:lnTo>
                    <a:pt x="49" y="23"/>
                  </a:lnTo>
                  <a:lnTo>
                    <a:pt x="38" y="23"/>
                  </a:lnTo>
                  <a:lnTo>
                    <a:pt x="30" y="19"/>
                  </a:lnTo>
                  <a:lnTo>
                    <a:pt x="22" y="13"/>
                  </a:lnTo>
                  <a:lnTo>
                    <a:pt x="14" y="6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87C1A1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53" name="Freeform 125"/>
            <p:cNvSpPr>
              <a:spLocks/>
            </p:cNvSpPr>
            <p:nvPr/>
          </p:nvSpPr>
          <p:spPr bwMode="gray">
            <a:xfrm>
              <a:off x="3641" y="3115"/>
              <a:ext cx="26" cy="74"/>
            </a:xfrm>
            <a:custGeom>
              <a:avLst/>
              <a:gdLst>
                <a:gd name="T0" fmla="*/ 0 w 22"/>
                <a:gd name="T1" fmla="*/ 70 h 63"/>
                <a:gd name="T2" fmla="*/ 1 w 22"/>
                <a:gd name="T3" fmla="*/ 63 h 63"/>
                <a:gd name="T4" fmla="*/ 4 w 22"/>
                <a:gd name="T5" fmla="*/ 55 h 63"/>
                <a:gd name="T6" fmla="*/ 4 w 22"/>
                <a:gd name="T7" fmla="*/ 47 h 63"/>
                <a:gd name="T8" fmla="*/ 6 w 22"/>
                <a:gd name="T9" fmla="*/ 40 h 63"/>
                <a:gd name="T10" fmla="*/ 12 w 22"/>
                <a:gd name="T11" fmla="*/ 29 h 63"/>
                <a:gd name="T12" fmla="*/ 13 w 22"/>
                <a:gd name="T13" fmla="*/ 19 h 63"/>
                <a:gd name="T14" fmla="*/ 18 w 22"/>
                <a:gd name="T15" fmla="*/ 8 h 63"/>
                <a:gd name="T16" fmla="*/ 25 w 22"/>
                <a:gd name="T17" fmla="*/ 0 h 63"/>
                <a:gd name="T18" fmla="*/ 26 w 22"/>
                <a:gd name="T19" fmla="*/ 15 h 63"/>
                <a:gd name="T20" fmla="*/ 21 w 22"/>
                <a:gd name="T21" fmla="*/ 32 h 63"/>
                <a:gd name="T22" fmla="*/ 15 w 22"/>
                <a:gd name="T23" fmla="*/ 46 h 63"/>
                <a:gd name="T24" fmla="*/ 8 w 22"/>
                <a:gd name="T25" fmla="*/ 60 h 63"/>
                <a:gd name="T26" fmla="*/ 5 w 22"/>
                <a:gd name="T27" fmla="*/ 74 h 63"/>
                <a:gd name="T28" fmla="*/ 4 w 22"/>
                <a:gd name="T29" fmla="*/ 72 h 63"/>
                <a:gd name="T30" fmla="*/ 0 w 22"/>
                <a:gd name="T31" fmla="*/ 70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"/>
                <a:gd name="T49" fmla="*/ 0 h 63"/>
                <a:gd name="T50" fmla="*/ 22 w 22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" h="63">
                  <a:moveTo>
                    <a:pt x="0" y="60"/>
                  </a:moveTo>
                  <a:lnTo>
                    <a:pt x="1" y="54"/>
                  </a:lnTo>
                  <a:lnTo>
                    <a:pt x="3" y="47"/>
                  </a:lnTo>
                  <a:lnTo>
                    <a:pt x="3" y="40"/>
                  </a:lnTo>
                  <a:lnTo>
                    <a:pt x="5" y="34"/>
                  </a:lnTo>
                  <a:lnTo>
                    <a:pt x="10" y="25"/>
                  </a:lnTo>
                  <a:lnTo>
                    <a:pt x="11" y="16"/>
                  </a:lnTo>
                  <a:lnTo>
                    <a:pt x="15" y="7"/>
                  </a:lnTo>
                  <a:lnTo>
                    <a:pt x="21" y="0"/>
                  </a:lnTo>
                  <a:lnTo>
                    <a:pt x="22" y="13"/>
                  </a:lnTo>
                  <a:lnTo>
                    <a:pt x="18" y="27"/>
                  </a:lnTo>
                  <a:lnTo>
                    <a:pt x="13" y="39"/>
                  </a:lnTo>
                  <a:lnTo>
                    <a:pt x="7" y="51"/>
                  </a:lnTo>
                  <a:lnTo>
                    <a:pt x="4" y="63"/>
                  </a:lnTo>
                  <a:lnTo>
                    <a:pt x="3" y="61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rgbClr val="87C1A1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54" name="Freeform 126"/>
            <p:cNvSpPr>
              <a:spLocks/>
            </p:cNvSpPr>
            <p:nvPr/>
          </p:nvSpPr>
          <p:spPr bwMode="gray">
            <a:xfrm>
              <a:off x="3576" y="3176"/>
              <a:ext cx="195" cy="170"/>
            </a:xfrm>
            <a:custGeom>
              <a:avLst/>
              <a:gdLst>
                <a:gd name="T0" fmla="*/ 76 w 167"/>
                <a:gd name="T1" fmla="*/ 57 h 145"/>
                <a:gd name="T2" fmla="*/ 64 w 167"/>
                <a:gd name="T3" fmla="*/ 50 h 145"/>
                <a:gd name="T4" fmla="*/ 56 w 167"/>
                <a:gd name="T5" fmla="*/ 56 h 145"/>
                <a:gd name="T6" fmla="*/ 53 w 167"/>
                <a:gd name="T7" fmla="*/ 63 h 145"/>
                <a:gd name="T8" fmla="*/ 15 w 167"/>
                <a:gd name="T9" fmla="*/ 96 h 145"/>
                <a:gd name="T10" fmla="*/ 8 w 167"/>
                <a:gd name="T11" fmla="*/ 100 h 145"/>
                <a:gd name="T12" fmla="*/ 1 w 167"/>
                <a:gd name="T13" fmla="*/ 113 h 145"/>
                <a:gd name="T14" fmla="*/ 5 w 167"/>
                <a:gd name="T15" fmla="*/ 134 h 145"/>
                <a:gd name="T16" fmla="*/ 9 w 167"/>
                <a:gd name="T17" fmla="*/ 131 h 145"/>
                <a:gd name="T18" fmla="*/ 15 w 167"/>
                <a:gd name="T19" fmla="*/ 122 h 145"/>
                <a:gd name="T20" fmla="*/ 21 w 167"/>
                <a:gd name="T21" fmla="*/ 100 h 145"/>
                <a:gd name="T22" fmla="*/ 36 w 167"/>
                <a:gd name="T23" fmla="*/ 97 h 145"/>
                <a:gd name="T24" fmla="*/ 34 w 167"/>
                <a:gd name="T25" fmla="*/ 106 h 145"/>
                <a:gd name="T26" fmla="*/ 34 w 167"/>
                <a:gd name="T27" fmla="*/ 113 h 145"/>
                <a:gd name="T28" fmla="*/ 37 w 167"/>
                <a:gd name="T29" fmla="*/ 114 h 145"/>
                <a:gd name="T30" fmla="*/ 53 w 167"/>
                <a:gd name="T31" fmla="*/ 104 h 145"/>
                <a:gd name="T32" fmla="*/ 64 w 167"/>
                <a:gd name="T33" fmla="*/ 101 h 145"/>
                <a:gd name="T34" fmla="*/ 60 w 167"/>
                <a:gd name="T35" fmla="*/ 97 h 145"/>
                <a:gd name="T36" fmla="*/ 63 w 167"/>
                <a:gd name="T37" fmla="*/ 93 h 145"/>
                <a:gd name="T38" fmla="*/ 76 w 167"/>
                <a:gd name="T39" fmla="*/ 96 h 145"/>
                <a:gd name="T40" fmla="*/ 84 w 167"/>
                <a:gd name="T41" fmla="*/ 115 h 145"/>
                <a:gd name="T42" fmla="*/ 106 w 167"/>
                <a:gd name="T43" fmla="*/ 149 h 145"/>
                <a:gd name="T44" fmla="*/ 124 w 167"/>
                <a:gd name="T45" fmla="*/ 155 h 145"/>
                <a:gd name="T46" fmla="*/ 134 w 167"/>
                <a:gd name="T47" fmla="*/ 152 h 145"/>
                <a:gd name="T48" fmla="*/ 141 w 167"/>
                <a:gd name="T49" fmla="*/ 155 h 145"/>
                <a:gd name="T50" fmla="*/ 140 w 167"/>
                <a:gd name="T51" fmla="*/ 162 h 145"/>
                <a:gd name="T52" fmla="*/ 139 w 167"/>
                <a:gd name="T53" fmla="*/ 168 h 145"/>
                <a:gd name="T54" fmla="*/ 149 w 167"/>
                <a:gd name="T55" fmla="*/ 170 h 145"/>
                <a:gd name="T56" fmla="*/ 159 w 167"/>
                <a:gd name="T57" fmla="*/ 165 h 145"/>
                <a:gd name="T58" fmla="*/ 147 w 167"/>
                <a:gd name="T59" fmla="*/ 135 h 145"/>
                <a:gd name="T60" fmla="*/ 166 w 167"/>
                <a:gd name="T61" fmla="*/ 97 h 145"/>
                <a:gd name="T62" fmla="*/ 177 w 167"/>
                <a:gd name="T63" fmla="*/ 141 h 145"/>
                <a:gd name="T64" fmla="*/ 182 w 167"/>
                <a:gd name="T65" fmla="*/ 125 h 145"/>
                <a:gd name="T66" fmla="*/ 188 w 167"/>
                <a:gd name="T67" fmla="*/ 118 h 145"/>
                <a:gd name="T68" fmla="*/ 195 w 167"/>
                <a:gd name="T69" fmla="*/ 113 h 145"/>
                <a:gd name="T70" fmla="*/ 189 w 167"/>
                <a:gd name="T71" fmla="*/ 90 h 145"/>
                <a:gd name="T72" fmla="*/ 182 w 167"/>
                <a:gd name="T73" fmla="*/ 70 h 145"/>
                <a:gd name="T74" fmla="*/ 183 w 167"/>
                <a:gd name="T75" fmla="*/ 62 h 145"/>
                <a:gd name="T76" fmla="*/ 177 w 167"/>
                <a:gd name="T77" fmla="*/ 55 h 145"/>
                <a:gd name="T78" fmla="*/ 182 w 167"/>
                <a:gd name="T79" fmla="*/ 45 h 145"/>
                <a:gd name="T80" fmla="*/ 184 w 167"/>
                <a:gd name="T81" fmla="*/ 34 h 145"/>
                <a:gd name="T82" fmla="*/ 173 w 167"/>
                <a:gd name="T83" fmla="*/ 18 h 145"/>
                <a:gd name="T84" fmla="*/ 154 w 167"/>
                <a:gd name="T85" fmla="*/ 1 h 145"/>
                <a:gd name="T86" fmla="*/ 139 w 167"/>
                <a:gd name="T87" fmla="*/ 8 h 145"/>
                <a:gd name="T88" fmla="*/ 142 w 167"/>
                <a:gd name="T89" fmla="*/ 27 h 145"/>
                <a:gd name="T90" fmla="*/ 134 w 167"/>
                <a:gd name="T91" fmla="*/ 34 h 145"/>
                <a:gd name="T92" fmla="*/ 124 w 167"/>
                <a:gd name="T93" fmla="*/ 39 h 145"/>
                <a:gd name="T94" fmla="*/ 86 w 167"/>
                <a:gd name="T95" fmla="*/ 84 h 145"/>
                <a:gd name="T96" fmla="*/ 84 w 167"/>
                <a:gd name="T97" fmla="*/ 75 h 145"/>
                <a:gd name="T98" fmla="*/ 81 w 167"/>
                <a:gd name="T99" fmla="*/ 68 h 14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67"/>
                <a:gd name="T151" fmla="*/ 0 h 145"/>
                <a:gd name="T152" fmla="*/ 167 w 167"/>
                <a:gd name="T153" fmla="*/ 145 h 14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67" h="145">
                  <a:moveTo>
                    <a:pt x="67" y="58"/>
                  </a:moveTo>
                  <a:lnTo>
                    <a:pt x="67" y="53"/>
                  </a:lnTo>
                  <a:lnTo>
                    <a:pt x="65" y="49"/>
                  </a:lnTo>
                  <a:lnTo>
                    <a:pt x="62" y="47"/>
                  </a:lnTo>
                  <a:lnTo>
                    <a:pt x="59" y="44"/>
                  </a:lnTo>
                  <a:lnTo>
                    <a:pt x="55" y="43"/>
                  </a:lnTo>
                  <a:lnTo>
                    <a:pt x="51" y="44"/>
                  </a:lnTo>
                  <a:lnTo>
                    <a:pt x="49" y="46"/>
                  </a:lnTo>
                  <a:lnTo>
                    <a:pt x="48" y="48"/>
                  </a:lnTo>
                  <a:lnTo>
                    <a:pt x="48" y="50"/>
                  </a:lnTo>
                  <a:lnTo>
                    <a:pt x="47" y="53"/>
                  </a:lnTo>
                  <a:lnTo>
                    <a:pt x="45" y="54"/>
                  </a:lnTo>
                  <a:lnTo>
                    <a:pt x="36" y="65"/>
                  </a:lnTo>
                  <a:lnTo>
                    <a:pt x="24" y="73"/>
                  </a:lnTo>
                  <a:lnTo>
                    <a:pt x="13" y="82"/>
                  </a:lnTo>
                  <a:lnTo>
                    <a:pt x="10" y="83"/>
                  </a:lnTo>
                  <a:lnTo>
                    <a:pt x="8" y="84"/>
                  </a:lnTo>
                  <a:lnTo>
                    <a:pt x="7" y="85"/>
                  </a:lnTo>
                  <a:lnTo>
                    <a:pt x="4" y="86"/>
                  </a:lnTo>
                  <a:lnTo>
                    <a:pt x="3" y="88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3" y="113"/>
                  </a:lnTo>
                  <a:lnTo>
                    <a:pt x="4" y="114"/>
                  </a:lnTo>
                  <a:lnTo>
                    <a:pt x="6" y="113"/>
                  </a:lnTo>
                  <a:lnTo>
                    <a:pt x="7" y="113"/>
                  </a:lnTo>
                  <a:lnTo>
                    <a:pt x="8" y="112"/>
                  </a:lnTo>
                  <a:lnTo>
                    <a:pt x="9" y="110"/>
                  </a:lnTo>
                  <a:lnTo>
                    <a:pt x="12" y="110"/>
                  </a:lnTo>
                  <a:lnTo>
                    <a:pt x="13" y="104"/>
                  </a:lnTo>
                  <a:lnTo>
                    <a:pt x="14" y="97"/>
                  </a:lnTo>
                  <a:lnTo>
                    <a:pt x="15" y="91"/>
                  </a:lnTo>
                  <a:lnTo>
                    <a:pt x="18" y="85"/>
                  </a:lnTo>
                  <a:lnTo>
                    <a:pt x="22" y="83"/>
                  </a:lnTo>
                  <a:lnTo>
                    <a:pt x="30" y="82"/>
                  </a:lnTo>
                  <a:lnTo>
                    <a:pt x="31" y="83"/>
                  </a:lnTo>
                  <a:lnTo>
                    <a:pt x="30" y="85"/>
                  </a:lnTo>
                  <a:lnTo>
                    <a:pt x="30" y="86"/>
                  </a:lnTo>
                  <a:lnTo>
                    <a:pt x="29" y="90"/>
                  </a:lnTo>
                  <a:lnTo>
                    <a:pt x="29" y="92"/>
                  </a:lnTo>
                  <a:lnTo>
                    <a:pt x="29" y="95"/>
                  </a:lnTo>
                  <a:lnTo>
                    <a:pt x="29" y="96"/>
                  </a:lnTo>
                  <a:lnTo>
                    <a:pt x="30" y="97"/>
                  </a:lnTo>
                  <a:lnTo>
                    <a:pt x="31" y="97"/>
                  </a:lnTo>
                  <a:lnTo>
                    <a:pt x="32" y="97"/>
                  </a:lnTo>
                  <a:lnTo>
                    <a:pt x="35" y="90"/>
                  </a:lnTo>
                  <a:lnTo>
                    <a:pt x="39" y="89"/>
                  </a:lnTo>
                  <a:lnTo>
                    <a:pt x="45" y="89"/>
                  </a:lnTo>
                  <a:lnTo>
                    <a:pt x="50" y="89"/>
                  </a:lnTo>
                  <a:lnTo>
                    <a:pt x="55" y="88"/>
                  </a:lnTo>
                  <a:lnTo>
                    <a:pt x="55" y="86"/>
                  </a:lnTo>
                  <a:lnTo>
                    <a:pt x="54" y="85"/>
                  </a:lnTo>
                  <a:lnTo>
                    <a:pt x="53" y="84"/>
                  </a:lnTo>
                  <a:lnTo>
                    <a:pt x="51" y="83"/>
                  </a:lnTo>
                  <a:lnTo>
                    <a:pt x="51" y="82"/>
                  </a:lnTo>
                  <a:lnTo>
                    <a:pt x="51" y="80"/>
                  </a:lnTo>
                  <a:lnTo>
                    <a:pt x="54" y="79"/>
                  </a:lnTo>
                  <a:lnTo>
                    <a:pt x="57" y="79"/>
                  </a:lnTo>
                  <a:lnTo>
                    <a:pt x="61" y="80"/>
                  </a:lnTo>
                  <a:lnTo>
                    <a:pt x="65" y="82"/>
                  </a:lnTo>
                  <a:lnTo>
                    <a:pt x="68" y="83"/>
                  </a:lnTo>
                  <a:lnTo>
                    <a:pt x="72" y="83"/>
                  </a:lnTo>
                  <a:lnTo>
                    <a:pt x="72" y="98"/>
                  </a:lnTo>
                  <a:lnTo>
                    <a:pt x="78" y="112"/>
                  </a:lnTo>
                  <a:lnTo>
                    <a:pt x="86" y="124"/>
                  </a:lnTo>
                  <a:lnTo>
                    <a:pt x="91" y="127"/>
                  </a:lnTo>
                  <a:lnTo>
                    <a:pt x="96" y="130"/>
                  </a:lnTo>
                  <a:lnTo>
                    <a:pt x="102" y="131"/>
                  </a:lnTo>
                  <a:lnTo>
                    <a:pt x="106" y="132"/>
                  </a:lnTo>
                  <a:lnTo>
                    <a:pt x="108" y="131"/>
                  </a:lnTo>
                  <a:lnTo>
                    <a:pt x="112" y="130"/>
                  </a:lnTo>
                  <a:lnTo>
                    <a:pt x="115" y="130"/>
                  </a:lnTo>
                  <a:lnTo>
                    <a:pt x="118" y="129"/>
                  </a:lnTo>
                  <a:lnTo>
                    <a:pt x="120" y="131"/>
                  </a:lnTo>
                  <a:lnTo>
                    <a:pt x="121" y="132"/>
                  </a:lnTo>
                  <a:lnTo>
                    <a:pt x="121" y="133"/>
                  </a:lnTo>
                  <a:lnTo>
                    <a:pt x="120" y="136"/>
                  </a:lnTo>
                  <a:lnTo>
                    <a:pt x="120" y="138"/>
                  </a:lnTo>
                  <a:lnTo>
                    <a:pt x="119" y="139"/>
                  </a:lnTo>
                  <a:lnTo>
                    <a:pt x="119" y="142"/>
                  </a:lnTo>
                  <a:lnTo>
                    <a:pt x="119" y="143"/>
                  </a:lnTo>
                  <a:lnTo>
                    <a:pt x="122" y="144"/>
                  </a:lnTo>
                  <a:lnTo>
                    <a:pt x="125" y="145"/>
                  </a:lnTo>
                  <a:lnTo>
                    <a:pt x="128" y="145"/>
                  </a:lnTo>
                  <a:lnTo>
                    <a:pt x="132" y="144"/>
                  </a:lnTo>
                  <a:lnTo>
                    <a:pt x="134" y="143"/>
                  </a:lnTo>
                  <a:lnTo>
                    <a:pt x="136" y="141"/>
                  </a:lnTo>
                  <a:lnTo>
                    <a:pt x="134" y="132"/>
                  </a:lnTo>
                  <a:lnTo>
                    <a:pt x="130" y="124"/>
                  </a:lnTo>
                  <a:lnTo>
                    <a:pt x="126" y="115"/>
                  </a:lnTo>
                  <a:lnTo>
                    <a:pt x="126" y="107"/>
                  </a:lnTo>
                  <a:lnTo>
                    <a:pt x="132" y="94"/>
                  </a:lnTo>
                  <a:lnTo>
                    <a:pt x="142" y="83"/>
                  </a:lnTo>
                  <a:lnTo>
                    <a:pt x="144" y="104"/>
                  </a:lnTo>
                  <a:lnTo>
                    <a:pt x="151" y="125"/>
                  </a:lnTo>
                  <a:lnTo>
                    <a:pt x="152" y="120"/>
                  </a:lnTo>
                  <a:lnTo>
                    <a:pt x="152" y="115"/>
                  </a:lnTo>
                  <a:lnTo>
                    <a:pt x="154" y="110"/>
                  </a:lnTo>
                  <a:lnTo>
                    <a:pt x="156" y="107"/>
                  </a:lnTo>
                  <a:lnTo>
                    <a:pt x="157" y="104"/>
                  </a:lnTo>
                  <a:lnTo>
                    <a:pt x="160" y="103"/>
                  </a:lnTo>
                  <a:lnTo>
                    <a:pt x="161" y="101"/>
                  </a:lnTo>
                  <a:lnTo>
                    <a:pt x="163" y="100"/>
                  </a:lnTo>
                  <a:lnTo>
                    <a:pt x="166" y="98"/>
                  </a:lnTo>
                  <a:lnTo>
                    <a:pt x="167" y="96"/>
                  </a:lnTo>
                  <a:lnTo>
                    <a:pt x="167" y="94"/>
                  </a:lnTo>
                  <a:lnTo>
                    <a:pt x="167" y="90"/>
                  </a:lnTo>
                  <a:lnTo>
                    <a:pt x="162" y="77"/>
                  </a:lnTo>
                  <a:lnTo>
                    <a:pt x="156" y="65"/>
                  </a:lnTo>
                  <a:lnTo>
                    <a:pt x="156" y="62"/>
                  </a:lnTo>
                  <a:lnTo>
                    <a:pt x="156" y="60"/>
                  </a:lnTo>
                  <a:lnTo>
                    <a:pt x="157" y="58"/>
                  </a:lnTo>
                  <a:lnTo>
                    <a:pt x="158" y="55"/>
                  </a:lnTo>
                  <a:lnTo>
                    <a:pt x="157" y="53"/>
                  </a:lnTo>
                  <a:lnTo>
                    <a:pt x="156" y="50"/>
                  </a:lnTo>
                  <a:lnTo>
                    <a:pt x="154" y="48"/>
                  </a:lnTo>
                  <a:lnTo>
                    <a:pt x="152" y="47"/>
                  </a:lnTo>
                  <a:lnTo>
                    <a:pt x="152" y="44"/>
                  </a:lnTo>
                  <a:lnTo>
                    <a:pt x="154" y="42"/>
                  </a:lnTo>
                  <a:lnTo>
                    <a:pt x="156" y="38"/>
                  </a:lnTo>
                  <a:lnTo>
                    <a:pt x="158" y="35"/>
                  </a:lnTo>
                  <a:lnTo>
                    <a:pt x="160" y="32"/>
                  </a:lnTo>
                  <a:lnTo>
                    <a:pt x="158" y="29"/>
                  </a:lnTo>
                  <a:lnTo>
                    <a:pt x="157" y="26"/>
                  </a:lnTo>
                  <a:lnTo>
                    <a:pt x="152" y="20"/>
                  </a:lnTo>
                  <a:lnTo>
                    <a:pt x="148" y="15"/>
                  </a:lnTo>
                  <a:lnTo>
                    <a:pt x="143" y="9"/>
                  </a:lnTo>
                  <a:lnTo>
                    <a:pt x="138" y="5"/>
                  </a:lnTo>
                  <a:lnTo>
                    <a:pt x="132" y="1"/>
                  </a:lnTo>
                  <a:lnTo>
                    <a:pt x="125" y="0"/>
                  </a:lnTo>
                  <a:lnTo>
                    <a:pt x="119" y="2"/>
                  </a:lnTo>
                  <a:lnTo>
                    <a:pt x="119" y="7"/>
                  </a:lnTo>
                  <a:lnTo>
                    <a:pt x="120" y="12"/>
                  </a:lnTo>
                  <a:lnTo>
                    <a:pt x="122" y="17"/>
                  </a:lnTo>
                  <a:lnTo>
                    <a:pt x="122" y="23"/>
                  </a:lnTo>
                  <a:lnTo>
                    <a:pt x="120" y="25"/>
                  </a:lnTo>
                  <a:lnTo>
                    <a:pt x="118" y="27"/>
                  </a:lnTo>
                  <a:lnTo>
                    <a:pt x="115" y="29"/>
                  </a:lnTo>
                  <a:lnTo>
                    <a:pt x="112" y="31"/>
                  </a:lnTo>
                  <a:lnTo>
                    <a:pt x="108" y="32"/>
                  </a:lnTo>
                  <a:lnTo>
                    <a:pt x="106" y="33"/>
                  </a:lnTo>
                  <a:lnTo>
                    <a:pt x="91" y="43"/>
                  </a:lnTo>
                  <a:lnTo>
                    <a:pt x="80" y="55"/>
                  </a:lnTo>
                  <a:lnTo>
                    <a:pt x="74" y="72"/>
                  </a:lnTo>
                  <a:lnTo>
                    <a:pt x="74" y="68"/>
                  </a:lnTo>
                  <a:lnTo>
                    <a:pt x="73" y="66"/>
                  </a:lnTo>
                  <a:lnTo>
                    <a:pt x="72" y="64"/>
                  </a:lnTo>
                  <a:lnTo>
                    <a:pt x="72" y="60"/>
                  </a:lnTo>
                  <a:lnTo>
                    <a:pt x="72" y="58"/>
                  </a:lnTo>
                  <a:lnTo>
                    <a:pt x="69" y="58"/>
                  </a:lnTo>
                  <a:lnTo>
                    <a:pt x="67" y="58"/>
                  </a:lnTo>
                  <a:close/>
                </a:path>
              </a:pathLst>
            </a:custGeom>
            <a:solidFill>
              <a:srgbClr val="87C1A1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55" name="Freeform 127"/>
            <p:cNvSpPr>
              <a:spLocks/>
            </p:cNvSpPr>
            <p:nvPr/>
          </p:nvSpPr>
          <p:spPr bwMode="gray">
            <a:xfrm>
              <a:off x="3576" y="3176"/>
              <a:ext cx="195" cy="170"/>
            </a:xfrm>
            <a:custGeom>
              <a:avLst/>
              <a:gdLst>
                <a:gd name="T0" fmla="*/ 76 w 167"/>
                <a:gd name="T1" fmla="*/ 57 h 145"/>
                <a:gd name="T2" fmla="*/ 64 w 167"/>
                <a:gd name="T3" fmla="*/ 50 h 145"/>
                <a:gd name="T4" fmla="*/ 56 w 167"/>
                <a:gd name="T5" fmla="*/ 56 h 145"/>
                <a:gd name="T6" fmla="*/ 53 w 167"/>
                <a:gd name="T7" fmla="*/ 63 h 145"/>
                <a:gd name="T8" fmla="*/ 15 w 167"/>
                <a:gd name="T9" fmla="*/ 96 h 145"/>
                <a:gd name="T10" fmla="*/ 8 w 167"/>
                <a:gd name="T11" fmla="*/ 100 h 145"/>
                <a:gd name="T12" fmla="*/ 1 w 167"/>
                <a:gd name="T13" fmla="*/ 113 h 145"/>
                <a:gd name="T14" fmla="*/ 5 w 167"/>
                <a:gd name="T15" fmla="*/ 134 h 145"/>
                <a:gd name="T16" fmla="*/ 9 w 167"/>
                <a:gd name="T17" fmla="*/ 131 h 145"/>
                <a:gd name="T18" fmla="*/ 15 w 167"/>
                <a:gd name="T19" fmla="*/ 122 h 145"/>
                <a:gd name="T20" fmla="*/ 21 w 167"/>
                <a:gd name="T21" fmla="*/ 100 h 145"/>
                <a:gd name="T22" fmla="*/ 36 w 167"/>
                <a:gd name="T23" fmla="*/ 97 h 145"/>
                <a:gd name="T24" fmla="*/ 34 w 167"/>
                <a:gd name="T25" fmla="*/ 106 h 145"/>
                <a:gd name="T26" fmla="*/ 34 w 167"/>
                <a:gd name="T27" fmla="*/ 113 h 145"/>
                <a:gd name="T28" fmla="*/ 37 w 167"/>
                <a:gd name="T29" fmla="*/ 114 h 145"/>
                <a:gd name="T30" fmla="*/ 53 w 167"/>
                <a:gd name="T31" fmla="*/ 104 h 145"/>
                <a:gd name="T32" fmla="*/ 64 w 167"/>
                <a:gd name="T33" fmla="*/ 101 h 145"/>
                <a:gd name="T34" fmla="*/ 60 w 167"/>
                <a:gd name="T35" fmla="*/ 97 h 145"/>
                <a:gd name="T36" fmla="*/ 63 w 167"/>
                <a:gd name="T37" fmla="*/ 93 h 145"/>
                <a:gd name="T38" fmla="*/ 76 w 167"/>
                <a:gd name="T39" fmla="*/ 96 h 145"/>
                <a:gd name="T40" fmla="*/ 84 w 167"/>
                <a:gd name="T41" fmla="*/ 115 h 145"/>
                <a:gd name="T42" fmla="*/ 106 w 167"/>
                <a:gd name="T43" fmla="*/ 149 h 145"/>
                <a:gd name="T44" fmla="*/ 124 w 167"/>
                <a:gd name="T45" fmla="*/ 155 h 145"/>
                <a:gd name="T46" fmla="*/ 134 w 167"/>
                <a:gd name="T47" fmla="*/ 152 h 145"/>
                <a:gd name="T48" fmla="*/ 141 w 167"/>
                <a:gd name="T49" fmla="*/ 155 h 145"/>
                <a:gd name="T50" fmla="*/ 140 w 167"/>
                <a:gd name="T51" fmla="*/ 162 h 145"/>
                <a:gd name="T52" fmla="*/ 139 w 167"/>
                <a:gd name="T53" fmla="*/ 168 h 145"/>
                <a:gd name="T54" fmla="*/ 149 w 167"/>
                <a:gd name="T55" fmla="*/ 170 h 145"/>
                <a:gd name="T56" fmla="*/ 159 w 167"/>
                <a:gd name="T57" fmla="*/ 165 h 145"/>
                <a:gd name="T58" fmla="*/ 147 w 167"/>
                <a:gd name="T59" fmla="*/ 135 h 145"/>
                <a:gd name="T60" fmla="*/ 166 w 167"/>
                <a:gd name="T61" fmla="*/ 97 h 145"/>
                <a:gd name="T62" fmla="*/ 177 w 167"/>
                <a:gd name="T63" fmla="*/ 141 h 145"/>
                <a:gd name="T64" fmla="*/ 182 w 167"/>
                <a:gd name="T65" fmla="*/ 125 h 145"/>
                <a:gd name="T66" fmla="*/ 188 w 167"/>
                <a:gd name="T67" fmla="*/ 118 h 145"/>
                <a:gd name="T68" fmla="*/ 195 w 167"/>
                <a:gd name="T69" fmla="*/ 113 h 145"/>
                <a:gd name="T70" fmla="*/ 189 w 167"/>
                <a:gd name="T71" fmla="*/ 90 h 145"/>
                <a:gd name="T72" fmla="*/ 182 w 167"/>
                <a:gd name="T73" fmla="*/ 70 h 145"/>
                <a:gd name="T74" fmla="*/ 183 w 167"/>
                <a:gd name="T75" fmla="*/ 62 h 145"/>
                <a:gd name="T76" fmla="*/ 177 w 167"/>
                <a:gd name="T77" fmla="*/ 55 h 145"/>
                <a:gd name="T78" fmla="*/ 182 w 167"/>
                <a:gd name="T79" fmla="*/ 45 h 145"/>
                <a:gd name="T80" fmla="*/ 184 w 167"/>
                <a:gd name="T81" fmla="*/ 34 h 145"/>
                <a:gd name="T82" fmla="*/ 173 w 167"/>
                <a:gd name="T83" fmla="*/ 18 h 145"/>
                <a:gd name="T84" fmla="*/ 154 w 167"/>
                <a:gd name="T85" fmla="*/ 1 h 145"/>
                <a:gd name="T86" fmla="*/ 139 w 167"/>
                <a:gd name="T87" fmla="*/ 8 h 145"/>
                <a:gd name="T88" fmla="*/ 142 w 167"/>
                <a:gd name="T89" fmla="*/ 27 h 145"/>
                <a:gd name="T90" fmla="*/ 134 w 167"/>
                <a:gd name="T91" fmla="*/ 34 h 145"/>
                <a:gd name="T92" fmla="*/ 124 w 167"/>
                <a:gd name="T93" fmla="*/ 39 h 145"/>
                <a:gd name="T94" fmla="*/ 86 w 167"/>
                <a:gd name="T95" fmla="*/ 84 h 145"/>
                <a:gd name="T96" fmla="*/ 84 w 167"/>
                <a:gd name="T97" fmla="*/ 75 h 145"/>
                <a:gd name="T98" fmla="*/ 81 w 167"/>
                <a:gd name="T99" fmla="*/ 68 h 14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67"/>
                <a:gd name="T151" fmla="*/ 0 h 145"/>
                <a:gd name="T152" fmla="*/ 167 w 167"/>
                <a:gd name="T153" fmla="*/ 145 h 14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67" h="145">
                  <a:moveTo>
                    <a:pt x="67" y="58"/>
                  </a:moveTo>
                  <a:lnTo>
                    <a:pt x="67" y="53"/>
                  </a:lnTo>
                  <a:lnTo>
                    <a:pt x="65" y="49"/>
                  </a:lnTo>
                  <a:lnTo>
                    <a:pt x="62" y="47"/>
                  </a:lnTo>
                  <a:lnTo>
                    <a:pt x="59" y="44"/>
                  </a:lnTo>
                  <a:lnTo>
                    <a:pt x="55" y="43"/>
                  </a:lnTo>
                  <a:lnTo>
                    <a:pt x="51" y="44"/>
                  </a:lnTo>
                  <a:lnTo>
                    <a:pt x="49" y="46"/>
                  </a:lnTo>
                  <a:lnTo>
                    <a:pt x="48" y="48"/>
                  </a:lnTo>
                  <a:lnTo>
                    <a:pt x="48" y="50"/>
                  </a:lnTo>
                  <a:lnTo>
                    <a:pt x="47" y="53"/>
                  </a:lnTo>
                  <a:lnTo>
                    <a:pt x="45" y="54"/>
                  </a:lnTo>
                  <a:lnTo>
                    <a:pt x="36" y="65"/>
                  </a:lnTo>
                  <a:lnTo>
                    <a:pt x="24" y="73"/>
                  </a:lnTo>
                  <a:lnTo>
                    <a:pt x="13" y="82"/>
                  </a:lnTo>
                  <a:lnTo>
                    <a:pt x="10" y="83"/>
                  </a:lnTo>
                  <a:lnTo>
                    <a:pt x="8" y="84"/>
                  </a:lnTo>
                  <a:lnTo>
                    <a:pt x="7" y="85"/>
                  </a:lnTo>
                  <a:lnTo>
                    <a:pt x="4" y="86"/>
                  </a:lnTo>
                  <a:lnTo>
                    <a:pt x="3" y="88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3" y="113"/>
                  </a:lnTo>
                  <a:lnTo>
                    <a:pt x="4" y="114"/>
                  </a:lnTo>
                  <a:lnTo>
                    <a:pt x="6" y="113"/>
                  </a:lnTo>
                  <a:lnTo>
                    <a:pt x="7" y="113"/>
                  </a:lnTo>
                  <a:lnTo>
                    <a:pt x="8" y="112"/>
                  </a:lnTo>
                  <a:lnTo>
                    <a:pt x="9" y="110"/>
                  </a:lnTo>
                  <a:lnTo>
                    <a:pt x="12" y="110"/>
                  </a:lnTo>
                  <a:lnTo>
                    <a:pt x="13" y="104"/>
                  </a:lnTo>
                  <a:lnTo>
                    <a:pt x="14" y="97"/>
                  </a:lnTo>
                  <a:lnTo>
                    <a:pt x="15" y="91"/>
                  </a:lnTo>
                  <a:lnTo>
                    <a:pt x="18" y="85"/>
                  </a:lnTo>
                  <a:lnTo>
                    <a:pt x="22" y="83"/>
                  </a:lnTo>
                  <a:lnTo>
                    <a:pt x="30" y="82"/>
                  </a:lnTo>
                  <a:lnTo>
                    <a:pt x="31" y="83"/>
                  </a:lnTo>
                  <a:lnTo>
                    <a:pt x="30" y="85"/>
                  </a:lnTo>
                  <a:lnTo>
                    <a:pt x="30" y="86"/>
                  </a:lnTo>
                  <a:lnTo>
                    <a:pt x="29" y="90"/>
                  </a:lnTo>
                  <a:lnTo>
                    <a:pt x="29" y="92"/>
                  </a:lnTo>
                  <a:lnTo>
                    <a:pt x="29" y="95"/>
                  </a:lnTo>
                  <a:lnTo>
                    <a:pt x="29" y="96"/>
                  </a:lnTo>
                  <a:lnTo>
                    <a:pt x="30" y="97"/>
                  </a:lnTo>
                  <a:lnTo>
                    <a:pt x="31" y="97"/>
                  </a:lnTo>
                  <a:lnTo>
                    <a:pt x="32" y="97"/>
                  </a:lnTo>
                  <a:lnTo>
                    <a:pt x="35" y="90"/>
                  </a:lnTo>
                  <a:lnTo>
                    <a:pt x="39" y="89"/>
                  </a:lnTo>
                  <a:lnTo>
                    <a:pt x="45" y="89"/>
                  </a:lnTo>
                  <a:lnTo>
                    <a:pt x="50" y="89"/>
                  </a:lnTo>
                  <a:lnTo>
                    <a:pt x="55" y="88"/>
                  </a:lnTo>
                  <a:lnTo>
                    <a:pt x="55" y="86"/>
                  </a:lnTo>
                  <a:lnTo>
                    <a:pt x="54" y="85"/>
                  </a:lnTo>
                  <a:lnTo>
                    <a:pt x="53" y="84"/>
                  </a:lnTo>
                  <a:lnTo>
                    <a:pt x="51" y="83"/>
                  </a:lnTo>
                  <a:lnTo>
                    <a:pt x="51" y="82"/>
                  </a:lnTo>
                  <a:lnTo>
                    <a:pt x="51" y="80"/>
                  </a:lnTo>
                  <a:lnTo>
                    <a:pt x="54" y="79"/>
                  </a:lnTo>
                  <a:lnTo>
                    <a:pt x="57" y="79"/>
                  </a:lnTo>
                  <a:lnTo>
                    <a:pt x="61" y="80"/>
                  </a:lnTo>
                  <a:lnTo>
                    <a:pt x="65" y="82"/>
                  </a:lnTo>
                  <a:lnTo>
                    <a:pt x="68" y="83"/>
                  </a:lnTo>
                  <a:lnTo>
                    <a:pt x="72" y="83"/>
                  </a:lnTo>
                  <a:lnTo>
                    <a:pt x="72" y="98"/>
                  </a:lnTo>
                  <a:lnTo>
                    <a:pt x="78" y="112"/>
                  </a:lnTo>
                  <a:lnTo>
                    <a:pt x="86" y="124"/>
                  </a:lnTo>
                  <a:lnTo>
                    <a:pt x="91" y="127"/>
                  </a:lnTo>
                  <a:lnTo>
                    <a:pt x="96" y="130"/>
                  </a:lnTo>
                  <a:lnTo>
                    <a:pt x="102" y="131"/>
                  </a:lnTo>
                  <a:lnTo>
                    <a:pt x="106" y="132"/>
                  </a:lnTo>
                  <a:lnTo>
                    <a:pt x="108" y="131"/>
                  </a:lnTo>
                  <a:lnTo>
                    <a:pt x="112" y="130"/>
                  </a:lnTo>
                  <a:lnTo>
                    <a:pt x="115" y="130"/>
                  </a:lnTo>
                  <a:lnTo>
                    <a:pt x="118" y="129"/>
                  </a:lnTo>
                  <a:lnTo>
                    <a:pt x="120" y="131"/>
                  </a:lnTo>
                  <a:lnTo>
                    <a:pt x="121" y="132"/>
                  </a:lnTo>
                  <a:lnTo>
                    <a:pt x="121" y="133"/>
                  </a:lnTo>
                  <a:lnTo>
                    <a:pt x="120" y="136"/>
                  </a:lnTo>
                  <a:lnTo>
                    <a:pt x="120" y="138"/>
                  </a:lnTo>
                  <a:lnTo>
                    <a:pt x="119" y="139"/>
                  </a:lnTo>
                  <a:lnTo>
                    <a:pt x="119" y="142"/>
                  </a:lnTo>
                  <a:lnTo>
                    <a:pt x="119" y="143"/>
                  </a:lnTo>
                  <a:lnTo>
                    <a:pt x="122" y="144"/>
                  </a:lnTo>
                  <a:lnTo>
                    <a:pt x="125" y="145"/>
                  </a:lnTo>
                  <a:lnTo>
                    <a:pt x="128" y="145"/>
                  </a:lnTo>
                  <a:lnTo>
                    <a:pt x="132" y="144"/>
                  </a:lnTo>
                  <a:lnTo>
                    <a:pt x="134" y="143"/>
                  </a:lnTo>
                  <a:lnTo>
                    <a:pt x="136" y="141"/>
                  </a:lnTo>
                  <a:lnTo>
                    <a:pt x="134" y="132"/>
                  </a:lnTo>
                  <a:lnTo>
                    <a:pt x="130" y="124"/>
                  </a:lnTo>
                  <a:lnTo>
                    <a:pt x="126" y="115"/>
                  </a:lnTo>
                  <a:lnTo>
                    <a:pt x="126" y="107"/>
                  </a:lnTo>
                  <a:lnTo>
                    <a:pt x="132" y="94"/>
                  </a:lnTo>
                  <a:lnTo>
                    <a:pt x="142" y="83"/>
                  </a:lnTo>
                  <a:lnTo>
                    <a:pt x="144" y="104"/>
                  </a:lnTo>
                  <a:lnTo>
                    <a:pt x="151" y="125"/>
                  </a:lnTo>
                  <a:lnTo>
                    <a:pt x="152" y="120"/>
                  </a:lnTo>
                  <a:lnTo>
                    <a:pt x="152" y="115"/>
                  </a:lnTo>
                  <a:lnTo>
                    <a:pt x="154" y="110"/>
                  </a:lnTo>
                  <a:lnTo>
                    <a:pt x="156" y="107"/>
                  </a:lnTo>
                  <a:lnTo>
                    <a:pt x="157" y="104"/>
                  </a:lnTo>
                  <a:lnTo>
                    <a:pt x="160" y="103"/>
                  </a:lnTo>
                  <a:lnTo>
                    <a:pt x="161" y="101"/>
                  </a:lnTo>
                  <a:lnTo>
                    <a:pt x="163" y="100"/>
                  </a:lnTo>
                  <a:lnTo>
                    <a:pt x="166" y="98"/>
                  </a:lnTo>
                  <a:lnTo>
                    <a:pt x="167" y="96"/>
                  </a:lnTo>
                  <a:lnTo>
                    <a:pt x="167" y="94"/>
                  </a:lnTo>
                  <a:lnTo>
                    <a:pt x="167" y="90"/>
                  </a:lnTo>
                  <a:lnTo>
                    <a:pt x="162" y="77"/>
                  </a:lnTo>
                  <a:lnTo>
                    <a:pt x="156" y="65"/>
                  </a:lnTo>
                  <a:lnTo>
                    <a:pt x="156" y="62"/>
                  </a:lnTo>
                  <a:lnTo>
                    <a:pt x="156" y="60"/>
                  </a:lnTo>
                  <a:lnTo>
                    <a:pt x="157" y="58"/>
                  </a:lnTo>
                  <a:lnTo>
                    <a:pt x="158" y="55"/>
                  </a:lnTo>
                  <a:lnTo>
                    <a:pt x="157" y="53"/>
                  </a:lnTo>
                  <a:lnTo>
                    <a:pt x="156" y="50"/>
                  </a:lnTo>
                  <a:lnTo>
                    <a:pt x="154" y="48"/>
                  </a:lnTo>
                  <a:lnTo>
                    <a:pt x="152" y="47"/>
                  </a:lnTo>
                  <a:lnTo>
                    <a:pt x="152" y="44"/>
                  </a:lnTo>
                  <a:lnTo>
                    <a:pt x="154" y="42"/>
                  </a:lnTo>
                  <a:lnTo>
                    <a:pt x="156" y="38"/>
                  </a:lnTo>
                  <a:lnTo>
                    <a:pt x="158" y="35"/>
                  </a:lnTo>
                  <a:lnTo>
                    <a:pt x="160" y="32"/>
                  </a:lnTo>
                  <a:lnTo>
                    <a:pt x="158" y="29"/>
                  </a:lnTo>
                  <a:lnTo>
                    <a:pt x="157" y="26"/>
                  </a:lnTo>
                  <a:lnTo>
                    <a:pt x="152" y="20"/>
                  </a:lnTo>
                  <a:lnTo>
                    <a:pt x="148" y="15"/>
                  </a:lnTo>
                  <a:lnTo>
                    <a:pt x="143" y="9"/>
                  </a:lnTo>
                  <a:lnTo>
                    <a:pt x="138" y="5"/>
                  </a:lnTo>
                  <a:lnTo>
                    <a:pt x="132" y="1"/>
                  </a:lnTo>
                  <a:lnTo>
                    <a:pt x="125" y="0"/>
                  </a:lnTo>
                  <a:lnTo>
                    <a:pt x="119" y="2"/>
                  </a:lnTo>
                  <a:lnTo>
                    <a:pt x="119" y="7"/>
                  </a:lnTo>
                  <a:lnTo>
                    <a:pt x="120" y="12"/>
                  </a:lnTo>
                  <a:lnTo>
                    <a:pt x="122" y="17"/>
                  </a:lnTo>
                  <a:lnTo>
                    <a:pt x="122" y="23"/>
                  </a:lnTo>
                  <a:lnTo>
                    <a:pt x="120" y="25"/>
                  </a:lnTo>
                  <a:lnTo>
                    <a:pt x="118" y="27"/>
                  </a:lnTo>
                  <a:lnTo>
                    <a:pt x="115" y="29"/>
                  </a:lnTo>
                  <a:lnTo>
                    <a:pt x="112" y="31"/>
                  </a:lnTo>
                  <a:lnTo>
                    <a:pt x="108" y="32"/>
                  </a:lnTo>
                  <a:lnTo>
                    <a:pt x="106" y="33"/>
                  </a:lnTo>
                  <a:lnTo>
                    <a:pt x="91" y="43"/>
                  </a:lnTo>
                  <a:lnTo>
                    <a:pt x="80" y="55"/>
                  </a:lnTo>
                  <a:lnTo>
                    <a:pt x="74" y="72"/>
                  </a:lnTo>
                  <a:lnTo>
                    <a:pt x="74" y="68"/>
                  </a:lnTo>
                  <a:lnTo>
                    <a:pt x="73" y="66"/>
                  </a:lnTo>
                  <a:lnTo>
                    <a:pt x="72" y="64"/>
                  </a:lnTo>
                  <a:lnTo>
                    <a:pt x="72" y="60"/>
                  </a:lnTo>
                  <a:lnTo>
                    <a:pt x="72" y="58"/>
                  </a:lnTo>
                  <a:lnTo>
                    <a:pt x="69" y="58"/>
                  </a:lnTo>
                  <a:lnTo>
                    <a:pt x="67" y="58"/>
                  </a:lnTo>
                </a:path>
              </a:pathLst>
            </a:custGeom>
            <a:solidFill>
              <a:srgbClr val="87C1A1"/>
            </a:solidFill>
            <a:ln w="3175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56" name="Freeform 128"/>
            <p:cNvSpPr>
              <a:spLocks/>
            </p:cNvSpPr>
            <p:nvPr/>
          </p:nvSpPr>
          <p:spPr bwMode="gray">
            <a:xfrm>
              <a:off x="4188" y="3634"/>
              <a:ext cx="173" cy="335"/>
            </a:xfrm>
            <a:custGeom>
              <a:avLst/>
              <a:gdLst>
                <a:gd name="T0" fmla="*/ 0 w 148"/>
                <a:gd name="T1" fmla="*/ 132 h 287"/>
                <a:gd name="T2" fmla="*/ 26 w 148"/>
                <a:gd name="T3" fmla="*/ 148 h 287"/>
                <a:gd name="T4" fmla="*/ 29 w 148"/>
                <a:gd name="T5" fmla="*/ 148 h 287"/>
                <a:gd name="T6" fmla="*/ 35 w 148"/>
                <a:gd name="T7" fmla="*/ 148 h 287"/>
                <a:gd name="T8" fmla="*/ 40 w 148"/>
                <a:gd name="T9" fmla="*/ 151 h 287"/>
                <a:gd name="T10" fmla="*/ 41 w 148"/>
                <a:gd name="T11" fmla="*/ 154 h 287"/>
                <a:gd name="T12" fmla="*/ 43 w 148"/>
                <a:gd name="T13" fmla="*/ 155 h 287"/>
                <a:gd name="T14" fmla="*/ 47 w 148"/>
                <a:gd name="T15" fmla="*/ 154 h 287"/>
                <a:gd name="T16" fmla="*/ 48 w 148"/>
                <a:gd name="T17" fmla="*/ 154 h 287"/>
                <a:gd name="T18" fmla="*/ 56 w 148"/>
                <a:gd name="T19" fmla="*/ 172 h 287"/>
                <a:gd name="T20" fmla="*/ 63 w 148"/>
                <a:gd name="T21" fmla="*/ 200 h 287"/>
                <a:gd name="T22" fmla="*/ 84 w 148"/>
                <a:gd name="T23" fmla="*/ 233 h 287"/>
                <a:gd name="T24" fmla="*/ 81 w 148"/>
                <a:gd name="T25" fmla="*/ 233 h 287"/>
                <a:gd name="T26" fmla="*/ 77 w 148"/>
                <a:gd name="T27" fmla="*/ 233 h 287"/>
                <a:gd name="T28" fmla="*/ 76 w 148"/>
                <a:gd name="T29" fmla="*/ 240 h 287"/>
                <a:gd name="T30" fmla="*/ 81 w 148"/>
                <a:gd name="T31" fmla="*/ 245 h 287"/>
                <a:gd name="T32" fmla="*/ 88 w 148"/>
                <a:gd name="T33" fmla="*/ 251 h 287"/>
                <a:gd name="T34" fmla="*/ 83 w 148"/>
                <a:gd name="T35" fmla="*/ 251 h 287"/>
                <a:gd name="T36" fmla="*/ 81 w 148"/>
                <a:gd name="T37" fmla="*/ 250 h 287"/>
                <a:gd name="T38" fmla="*/ 76 w 148"/>
                <a:gd name="T39" fmla="*/ 250 h 287"/>
                <a:gd name="T40" fmla="*/ 71 w 148"/>
                <a:gd name="T41" fmla="*/ 251 h 287"/>
                <a:gd name="T42" fmla="*/ 71 w 148"/>
                <a:gd name="T43" fmla="*/ 254 h 287"/>
                <a:gd name="T44" fmla="*/ 76 w 148"/>
                <a:gd name="T45" fmla="*/ 258 h 287"/>
                <a:gd name="T46" fmla="*/ 83 w 148"/>
                <a:gd name="T47" fmla="*/ 261 h 287"/>
                <a:gd name="T48" fmla="*/ 89 w 148"/>
                <a:gd name="T49" fmla="*/ 264 h 287"/>
                <a:gd name="T50" fmla="*/ 89 w 148"/>
                <a:gd name="T51" fmla="*/ 277 h 287"/>
                <a:gd name="T52" fmla="*/ 76 w 148"/>
                <a:gd name="T53" fmla="*/ 286 h 287"/>
                <a:gd name="T54" fmla="*/ 68 w 148"/>
                <a:gd name="T55" fmla="*/ 292 h 287"/>
                <a:gd name="T56" fmla="*/ 67 w 148"/>
                <a:gd name="T57" fmla="*/ 298 h 287"/>
                <a:gd name="T58" fmla="*/ 95 w 148"/>
                <a:gd name="T59" fmla="*/ 295 h 287"/>
                <a:gd name="T60" fmla="*/ 125 w 148"/>
                <a:gd name="T61" fmla="*/ 295 h 287"/>
                <a:gd name="T62" fmla="*/ 126 w 148"/>
                <a:gd name="T63" fmla="*/ 289 h 287"/>
                <a:gd name="T64" fmla="*/ 129 w 148"/>
                <a:gd name="T65" fmla="*/ 285 h 287"/>
                <a:gd name="T66" fmla="*/ 131 w 148"/>
                <a:gd name="T67" fmla="*/ 302 h 287"/>
                <a:gd name="T68" fmla="*/ 153 w 148"/>
                <a:gd name="T69" fmla="*/ 320 h 287"/>
                <a:gd name="T70" fmla="*/ 173 w 148"/>
                <a:gd name="T71" fmla="*/ 280 h 287"/>
                <a:gd name="T72" fmla="*/ 168 w 148"/>
                <a:gd name="T73" fmla="*/ 223 h 287"/>
                <a:gd name="T74" fmla="*/ 166 w 148"/>
                <a:gd name="T75" fmla="*/ 217 h 287"/>
                <a:gd name="T76" fmla="*/ 165 w 148"/>
                <a:gd name="T77" fmla="*/ 215 h 287"/>
                <a:gd name="T78" fmla="*/ 173 w 148"/>
                <a:gd name="T79" fmla="*/ 153 h 287"/>
                <a:gd name="T80" fmla="*/ 167 w 148"/>
                <a:gd name="T81" fmla="*/ 90 h 287"/>
                <a:gd name="T82" fmla="*/ 161 w 148"/>
                <a:gd name="T83" fmla="*/ 55 h 287"/>
                <a:gd name="T84" fmla="*/ 146 w 148"/>
                <a:gd name="T85" fmla="*/ 48 h 287"/>
                <a:gd name="T86" fmla="*/ 126 w 148"/>
                <a:gd name="T87" fmla="*/ 42 h 287"/>
                <a:gd name="T88" fmla="*/ 110 w 148"/>
                <a:gd name="T89" fmla="*/ 36 h 287"/>
                <a:gd name="T90" fmla="*/ 90 w 148"/>
                <a:gd name="T91" fmla="*/ 28 h 287"/>
                <a:gd name="T92" fmla="*/ 67 w 148"/>
                <a:gd name="T93" fmla="*/ 18 h 287"/>
                <a:gd name="T94" fmla="*/ 48 w 148"/>
                <a:gd name="T95" fmla="*/ 0 h 287"/>
                <a:gd name="T96" fmla="*/ 48 w 148"/>
                <a:gd name="T97" fmla="*/ 7 h 287"/>
                <a:gd name="T98" fmla="*/ 43 w 148"/>
                <a:gd name="T99" fmla="*/ 27 h 287"/>
                <a:gd name="T100" fmla="*/ 27 w 148"/>
                <a:gd name="T101" fmla="*/ 57 h 28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48"/>
                <a:gd name="T154" fmla="*/ 0 h 287"/>
                <a:gd name="T155" fmla="*/ 148 w 148"/>
                <a:gd name="T156" fmla="*/ 287 h 28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48" h="287">
                  <a:moveTo>
                    <a:pt x="11" y="73"/>
                  </a:moveTo>
                  <a:lnTo>
                    <a:pt x="0" y="113"/>
                  </a:lnTo>
                  <a:lnTo>
                    <a:pt x="11" y="119"/>
                  </a:lnTo>
                  <a:lnTo>
                    <a:pt x="22" y="127"/>
                  </a:lnTo>
                  <a:lnTo>
                    <a:pt x="23" y="127"/>
                  </a:lnTo>
                  <a:lnTo>
                    <a:pt x="25" y="127"/>
                  </a:lnTo>
                  <a:lnTo>
                    <a:pt x="28" y="127"/>
                  </a:lnTo>
                  <a:lnTo>
                    <a:pt x="30" y="127"/>
                  </a:lnTo>
                  <a:lnTo>
                    <a:pt x="33" y="127"/>
                  </a:lnTo>
                  <a:lnTo>
                    <a:pt x="34" y="129"/>
                  </a:lnTo>
                  <a:lnTo>
                    <a:pt x="34" y="131"/>
                  </a:lnTo>
                  <a:lnTo>
                    <a:pt x="35" y="132"/>
                  </a:lnTo>
                  <a:lnTo>
                    <a:pt x="36" y="133"/>
                  </a:lnTo>
                  <a:lnTo>
                    <a:pt x="37" y="133"/>
                  </a:lnTo>
                  <a:lnTo>
                    <a:pt x="39" y="133"/>
                  </a:lnTo>
                  <a:lnTo>
                    <a:pt x="40" y="132"/>
                  </a:lnTo>
                  <a:lnTo>
                    <a:pt x="41" y="132"/>
                  </a:lnTo>
                  <a:lnTo>
                    <a:pt x="45" y="139"/>
                  </a:lnTo>
                  <a:lnTo>
                    <a:pt x="48" y="147"/>
                  </a:lnTo>
                  <a:lnTo>
                    <a:pt x="51" y="153"/>
                  </a:lnTo>
                  <a:lnTo>
                    <a:pt x="54" y="171"/>
                  </a:lnTo>
                  <a:lnTo>
                    <a:pt x="61" y="186"/>
                  </a:lnTo>
                  <a:lnTo>
                    <a:pt x="72" y="200"/>
                  </a:lnTo>
                  <a:lnTo>
                    <a:pt x="70" y="200"/>
                  </a:lnTo>
                  <a:lnTo>
                    <a:pt x="69" y="200"/>
                  </a:lnTo>
                  <a:lnTo>
                    <a:pt x="66" y="200"/>
                  </a:lnTo>
                  <a:lnTo>
                    <a:pt x="65" y="203"/>
                  </a:lnTo>
                  <a:lnTo>
                    <a:pt x="65" y="206"/>
                  </a:lnTo>
                  <a:lnTo>
                    <a:pt x="66" y="208"/>
                  </a:lnTo>
                  <a:lnTo>
                    <a:pt x="69" y="210"/>
                  </a:lnTo>
                  <a:lnTo>
                    <a:pt x="72" y="213"/>
                  </a:lnTo>
                  <a:lnTo>
                    <a:pt x="75" y="215"/>
                  </a:lnTo>
                  <a:lnTo>
                    <a:pt x="72" y="215"/>
                  </a:lnTo>
                  <a:lnTo>
                    <a:pt x="71" y="215"/>
                  </a:lnTo>
                  <a:lnTo>
                    <a:pt x="70" y="214"/>
                  </a:lnTo>
                  <a:lnTo>
                    <a:pt x="69" y="214"/>
                  </a:lnTo>
                  <a:lnTo>
                    <a:pt x="66" y="214"/>
                  </a:lnTo>
                  <a:lnTo>
                    <a:pt x="65" y="214"/>
                  </a:lnTo>
                  <a:lnTo>
                    <a:pt x="64" y="215"/>
                  </a:lnTo>
                  <a:lnTo>
                    <a:pt x="61" y="215"/>
                  </a:lnTo>
                  <a:lnTo>
                    <a:pt x="61" y="216"/>
                  </a:lnTo>
                  <a:lnTo>
                    <a:pt x="61" y="218"/>
                  </a:lnTo>
                  <a:lnTo>
                    <a:pt x="63" y="220"/>
                  </a:lnTo>
                  <a:lnTo>
                    <a:pt x="65" y="221"/>
                  </a:lnTo>
                  <a:lnTo>
                    <a:pt x="69" y="222"/>
                  </a:lnTo>
                  <a:lnTo>
                    <a:pt x="71" y="224"/>
                  </a:lnTo>
                  <a:lnTo>
                    <a:pt x="73" y="225"/>
                  </a:lnTo>
                  <a:lnTo>
                    <a:pt x="76" y="226"/>
                  </a:lnTo>
                  <a:lnTo>
                    <a:pt x="78" y="232"/>
                  </a:lnTo>
                  <a:lnTo>
                    <a:pt x="76" y="237"/>
                  </a:lnTo>
                  <a:lnTo>
                    <a:pt x="71" y="242"/>
                  </a:lnTo>
                  <a:lnTo>
                    <a:pt x="65" y="245"/>
                  </a:lnTo>
                  <a:lnTo>
                    <a:pt x="59" y="249"/>
                  </a:lnTo>
                  <a:lnTo>
                    <a:pt x="58" y="250"/>
                  </a:lnTo>
                  <a:lnTo>
                    <a:pt x="58" y="253"/>
                  </a:lnTo>
                  <a:lnTo>
                    <a:pt x="57" y="255"/>
                  </a:lnTo>
                  <a:lnTo>
                    <a:pt x="57" y="257"/>
                  </a:lnTo>
                  <a:lnTo>
                    <a:pt x="81" y="253"/>
                  </a:lnTo>
                  <a:lnTo>
                    <a:pt x="107" y="255"/>
                  </a:lnTo>
                  <a:lnTo>
                    <a:pt x="107" y="253"/>
                  </a:lnTo>
                  <a:lnTo>
                    <a:pt x="107" y="250"/>
                  </a:lnTo>
                  <a:lnTo>
                    <a:pt x="108" y="248"/>
                  </a:lnTo>
                  <a:lnTo>
                    <a:pt x="110" y="246"/>
                  </a:lnTo>
                  <a:lnTo>
                    <a:pt x="110" y="244"/>
                  </a:lnTo>
                  <a:lnTo>
                    <a:pt x="110" y="251"/>
                  </a:lnTo>
                  <a:lnTo>
                    <a:pt x="112" y="259"/>
                  </a:lnTo>
                  <a:lnTo>
                    <a:pt x="117" y="263"/>
                  </a:lnTo>
                  <a:lnTo>
                    <a:pt x="131" y="274"/>
                  </a:lnTo>
                  <a:lnTo>
                    <a:pt x="144" y="287"/>
                  </a:lnTo>
                  <a:lnTo>
                    <a:pt x="148" y="240"/>
                  </a:lnTo>
                  <a:lnTo>
                    <a:pt x="146" y="192"/>
                  </a:lnTo>
                  <a:lnTo>
                    <a:pt x="144" y="191"/>
                  </a:lnTo>
                  <a:lnTo>
                    <a:pt x="143" y="189"/>
                  </a:lnTo>
                  <a:lnTo>
                    <a:pt x="142" y="186"/>
                  </a:lnTo>
                  <a:lnTo>
                    <a:pt x="141" y="185"/>
                  </a:lnTo>
                  <a:lnTo>
                    <a:pt x="141" y="184"/>
                  </a:lnTo>
                  <a:lnTo>
                    <a:pt x="147" y="159"/>
                  </a:lnTo>
                  <a:lnTo>
                    <a:pt x="148" y="131"/>
                  </a:lnTo>
                  <a:lnTo>
                    <a:pt x="147" y="105"/>
                  </a:lnTo>
                  <a:lnTo>
                    <a:pt x="143" y="77"/>
                  </a:lnTo>
                  <a:lnTo>
                    <a:pt x="141" y="50"/>
                  </a:lnTo>
                  <a:lnTo>
                    <a:pt x="138" y="47"/>
                  </a:lnTo>
                  <a:lnTo>
                    <a:pt x="132" y="43"/>
                  </a:lnTo>
                  <a:lnTo>
                    <a:pt x="125" y="41"/>
                  </a:lnTo>
                  <a:lnTo>
                    <a:pt x="117" y="38"/>
                  </a:lnTo>
                  <a:lnTo>
                    <a:pt x="108" y="36"/>
                  </a:lnTo>
                  <a:lnTo>
                    <a:pt x="101" y="32"/>
                  </a:lnTo>
                  <a:lnTo>
                    <a:pt x="94" y="31"/>
                  </a:lnTo>
                  <a:lnTo>
                    <a:pt x="87" y="28"/>
                  </a:lnTo>
                  <a:lnTo>
                    <a:pt x="77" y="24"/>
                  </a:lnTo>
                  <a:lnTo>
                    <a:pt x="66" y="19"/>
                  </a:lnTo>
                  <a:lnTo>
                    <a:pt x="57" y="15"/>
                  </a:lnTo>
                  <a:lnTo>
                    <a:pt x="48" y="9"/>
                  </a:lnTo>
                  <a:lnTo>
                    <a:pt x="41" y="0"/>
                  </a:lnTo>
                  <a:lnTo>
                    <a:pt x="41" y="2"/>
                  </a:lnTo>
                  <a:lnTo>
                    <a:pt x="41" y="6"/>
                  </a:lnTo>
                  <a:lnTo>
                    <a:pt x="40" y="13"/>
                  </a:lnTo>
                  <a:lnTo>
                    <a:pt x="37" y="23"/>
                  </a:lnTo>
                  <a:lnTo>
                    <a:pt x="33" y="35"/>
                  </a:lnTo>
                  <a:lnTo>
                    <a:pt x="23" y="49"/>
                  </a:lnTo>
                  <a:lnTo>
                    <a:pt x="11" y="73"/>
                  </a:lnTo>
                  <a:close/>
                </a:path>
              </a:pathLst>
            </a:custGeom>
            <a:solidFill>
              <a:srgbClr val="87C1A1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57" name="Freeform 129"/>
            <p:cNvSpPr>
              <a:spLocks/>
            </p:cNvSpPr>
            <p:nvPr/>
          </p:nvSpPr>
          <p:spPr bwMode="gray">
            <a:xfrm>
              <a:off x="1355" y="2048"/>
              <a:ext cx="868" cy="1203"/>
            </a:xfrm>
            <a:custGeom>
              <a:avLst/>
              <a:gdLst>
                <a:gd name="T0" fmla="*/ 827 w 868"/>
                <a:gd name="T1" fmla="*/ 440 h 1203"/>
                <a:gd name="T2" fmla="*/ 844 w 868"/>
                <a:gd name="T3" fmla="*/ 447 h 1203"/>
                <a:gd name="T4" fmla="*/ 857 w 868"/>
                <a:gd name="T5" fmla="*/ 468 h 1203"/>
                <a:gd name="T6" fmla="*/ 829 w 868"/>
                <a:gd name="T7" fmla="*/ 487 h 1203"/>
                <a:gd name="T8" fmla="*/ 856 w 868"/>
                <a:gd name="T9" fmla="*/ 542 h 1203"/>
                <a:gd name="T10" fmla="*/ 867 w 868"/>
                <a:gd name="T11" fmla="*/ 569 h 1203"/>
                <a:gd name="T12" fmla="*/ 865 w 868"/>
                <a:gd name="T13" fmla="*/ 629 h 1203"/>
                <a:gd name="T14" fmla="*/ 848 w 868"/>
                <a:gd name="T15" fmla="*/ 635 h 1203"/>
                <a:gd name="T16" fmla="*/ 824 w 868"/>
                <a:gd name="T17" fmla="*/ 615 h 1203"/>
                <a:gd name="T18" fmla="*/ 779 w 868"/>
                <a:gd name="T19" fmla="*/ 653 h 1203"/>
                <a:gd name="T20" fmla="*/ 655 w 868"/>
                <a:gd name="T21" fmla="*/ 778 h 1203"/>
                <a:gd name="T22" fmla="*/ 596 w 868"/>
                <a:gd name="T23" fmla="*/ 828 h 1203"/>
                <a:gd name="T24" fmla="*/ 604 w 868"/>
                <a:gd name="T25" fmla="*/ 842 h 1203"/>
                <a:gd name="T26" fmla="*/ 525 w 868"/>
                <a:gd name="T27" fmla="*/ 879 h 1203"/>
                <a:gd name="T28" fmla="*/ 499 w 868"/>
                <a:gd name="T29" fmla="*/ 900 h 1203"/>
                <a:gd name="T30" fmla="*/ 500 w 868"/>
                <a:gd name="T31" fmla="*/ 978 h 1203"/>
                <a:gd name="T32" fmla="*/ 508 w 868"/>
                <a:gd name="T33" fmla="*/ 1005 h 1203"/>
                <a:gd name="T34" fmla="*/ 486 w 868"/>
                <a:gd name="T35" fmla="*/ 1072 h 1203"/>
                <a:gd name="T36" fmla="*/ 456 w 868"/>
                <a:gd name="T37" fmla="*/ 1127 h 1203"/>
                <a:gd name="T38" fmla="*/ 415 w 868"/>
                <a:gd name="T39" fmla="*/ 1178 h 1203"/>
                <a:gd name="T40" fmla="*/ 337 w 868"/>
                <a:gd name="T41" fmla="*/ 1129 h 1203"/>
                <a:gd name="T42" fmla="*/ 226 w 868"/>
                <a:gd name="T43" fmla="*/ 875 h 1203"/>
                <a:gd name="T44" fmla="*/ 198 w 868"/>
                <a:gd name="T45" fmla="*/ 759 h 1203"/>
                <a:gd name="T46" fmla="*/ 199 w 868"/>
                <a:gd name="T47" fmla="*/ 734 h 1203"/>
                <a:gd name="T48" fmla="*/ 196 w 868"/>
                <a:gd name="T49" fmla="*/ 654 h 1203"/>
                <a:gd name="T50" fmla="*/ 185 w 868"/>
                <a:gd name="T51" fmla="*/ 616 h 1203"/>
                <a:gd name="T52" fmla="*/ 171 w 868"/>
                <a:gd name="T53" fmla="*/ 619 h 1203"/>
                <a:gd name="T54" fmla="*/ 94 w 868"/>
                <a:gd name="T55" fmla="*/ 663 h 1203"/>
                <a:gd name="T56" fmla="*/ 80 w 868"/>
                <a:gd name="T57" fmla="*/ 646 h 1203"/>
                <a:gd name="T58" fmla="*/ 46 w 868"/>
                <a:gd name="T59" fmla="*/ 595 h 1203"/>
                <a:gd name="T60" fmla="*/ 77 w 868"/>
                <a:gd name="T61" fmla="*/ 572 h 1203"/>
                <a:gd name="T62" fmla="*/ 0 w 868"/>
                <a:gd name="T63" fmla="*/ 534 h 1203"/>
                <a:gd name="T64" fmla="*/ 22 w 868"/>
                <a:gd name="T65" fmla="*/ 514 h 1203"/>
                <a:gd name="T66" fmla="*/ 62 w 868"/>
                <a:gd name="T67" fmla="*/ 507 h 1203"/>
                <a:gd name="T68" fmla="*/ 124 w 868"/>
                <a:gd name="T69" fmla="*/ 490 h 1203"/>
                <a:gd name="T70" fmla="*/ 81 w 868"/>
                <a:gd name="T71" fmla="*/ 409 h 1203"/>
                <a:gd name="T72" fmla="*/ 59 w 868"/>
                <a:gd name="T73" fmla="*/ 383 h 1203"/>
                <a:gd name="T74" fmla="*/ 67 w 868"/>
                <a:gd name="T75" fmla="*/ 366 h 1203"/>
                <a:gd name="T76" fmla="*/ 134 w 868"/>
                <a:gd name="T77" fmla="*/ 348 h 1203"/>
                <a:gd name="T78" fmla="*/ 225 w 868"/>
                <a:gd name="T79" fmla="*/ 251 h 1203"/>
                <a:gd name="T80" fmla="*/ 277 w 868"/>
                <a:gd name="T81" fmla="*/ 201 h 1203"/>
                <a:gd name="T82" fmla="*/ 269 w 868"/>
                <a:gd name="T83" fmla="*/ 183 h 1203"/>
                <a:gd name="T84" fmla="*/ 293 w 868"/>
                <a:gd name="T85" fmla="*/ 139 h 1203"/>
                <a:gd name="T86" fmla="*/ 275 w 868"/>
                <a:gd name="T87" fmla="*/ 122 h 1203"/>
                <a:gd name="T88" fmla="*/ 253 w 868"/>
                <a:gd name="T89" fmla="*/ 92 h 1203"/>
                <a:gd name="T90" fmla="*/ 258 w 868"/>
                <a:gd name="T91" fmla="*/ 75 h 1203"/>
                <a:gd name="T92" fmla="*/ 306 w 868"/>
                <a:gd name="T93" fmla="*/ 42 h 1203"/>
                <a:gd name="T94" fmla="*/ 424 w 868"/>
                <a:gd name="T95" fmla="*/ 25 h 1203"/>
                <a:gd name="T96" fmla="*/ 472 w 868"/>
                <a:gd name="T97" fmla="*/ 127 h 1203"/>
                <a:gd name="T98" fmla="*/ 432 w 868"/>
                <a:gd name="T99" fmla="*/ 136 h 1203"/>
                <a:gd name="T100" fmla="*/ 454 w 868"/>
                <a:gd name="T101" fmla="*/ 189 h 1203"/>
                <a:gd name="T102" fmla="*/ 530 w 868"/>
                <a:gd name="T103" fmla="*/ 241 h 1203"/>
                <a:gd name="T104" fmla="*/ 502 w 868"/>
                <a:gd name="T105" fmla="*/ 278 h 1203"/>
                <a:gd name="T106" fmla="*/ 513 w 868"/>
                <a:gd name="T107" fmla="*/ 318 h 1203"/>
                <a:gd name="T108" fmla="*/ 562 w 868"/>
                <a:gd name="T109" fmla="*/ 343 h 1203"/>
                <a:gd name="T110" fmla="*/ 610 w 868"/>
                <a:gd name="T111" fmla="*/ 362 h 1203"/>
                <a:gd name="T112" fmla="*/ 637 w 868"/>
                <a:gd name="T113" fmla="*/ 370 h 1203"/>
                <a:gd name="T114" fmla="*/ 688 w 868"/>
                <a:gd name="T115" fmla="*/ 386 h 1203"/>
                <a:gd name="T116" fmla="*/ 713 w 868"/>
                <a:gd name="T117" fmla="*/ 400 h 1203"/>
                <a:gd name="T118" fmla="*/ 752 w 868"/>
                <a:gd name="T119" fmla="*/ 406 h 1203"/>
                <a:gd name="T120" fmla="*/ 782 w 868"/>
                <a:gd name="T121" fmla="*/ 412 h 1203"/>
                <a:gd name="T122" fmla="*/ 841 w 868"/>
                <a:gd name="T123" fmla="*/ 406 h 1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68"/>
                <a:gd name="T187" fmla="*/ 0 h 1203"/>
                <a:gd name="T188" fmla="*/ 868 w 868"/>
                <a:gd name="T189" fmla="*/ 1203 h 1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68" h="1203">
                  <a:moveTo>
                    <a:pt x="841" y="406"/>
                  </a:moveTo>
                  <a:lnTo>
                    <a:pt x="841" y="407"/>
                  </a:lnTo>
                  <a:lnTo>
                    <a:pt x="841" y="409"/>
                  </a:lnTo>
                  <a:lnTo>
                    <a:pt x="841" y="410"/>
                  </a:lnTo>
                  <a:lnTo>
                    <a:pt x="841" y="413"/>
                  </a:lnTo>
                  <a:lnTo>
                    <a:pt x="841" y="416"/>
                  </a:lnTo>
                  <a:lnTo>
                    <a:pt x="841" y="419"/>
                  </a:lnTo>
                  <a:lnTo>
                    <a:pt x="840" y="420"/>
                  </a:lnTo>
                  <a:lnTo>
                    <a:pt x="836" y="426"/>
                  </a:lnTo>
                  <a:lnTo>
                    <a:pt x="831" y="431"/>
                  </a:lnTo>
                  <a:lnTo>
                    <a:pt x="829" y="437"/>
                  </a:lnTo>
                  <a:lnTo>
                    <a:pt x="827" y="440"/>
                  </a:lnTo>
                  <a:lnTo>
                    <a:pt x="829" y="441"/>
                  </a:lnTo>
                  <a:lnTo>
                    <a:pt x="830" y="444"/>
                  </a:lnTo>
                  <a:lnTo>
                    <a:pt x="831" y="446"/>
                  </a:lnTo>
                  <a:lnTo>
                    <a:pt x="833" y="446"/>
                  </a:lnTo>
                  <a:lnTo>
                    <a:pt x="833" y="444"/>
                  </a:lnTo>
                  <a:lnTo>
                    <a:pt x="834" y="443"/>
                  </a:lnTo>
                  <a:lnTo>
                    <a:pt x="836" y="443"/>
                  </a:lnTo>
                  <a:lnTo>
                    <a:pt x="837" y="443"/>
                  </a:lnTo>
                  <a:lnTo>
                    <a:pt x="838" y="443"/>
                  </a:lnTo>
                  <a:lnTo>
                    <a:pt x="840" y="443"/>
                  </a:lnTo>
                  <a:lnTo>
                    <a:pt x="841" y="446"/>
                  </a:lnTo>
                  <a:lnTo>
                    <a:pt x="844" y="447"/>
                  </a:lnTo>
                  <a:lnTo>
                    <a:pt x="847" y="448"/>
                  </a:lnTo>
                  <a:lnTo>
                    <a:pt x="848" y="450"/>
                  </a:lnTo>
                  <a:lnTo>
                    <a:pt x="851" y="453"/>
                  </a:lnTo>
                  <a:lnTo>
                    <a:pt x="854" y="456"/>
                  </a:lnTo>
                  <a:lnTo>
                    <a:pt x="857" y="458"/>
                  </a:lnTo>
                  <a:lnTo>
                    <a:pt x="861" y="458"/>
                  </a:lnTo>
                  <a:lnTo>
                    <a:pt x="867" y="457"/>
                  </a:lnTo>
                  <a:lnTo>
                    <a:pt x="867" y="460"/>
                  </a:lnTo>
                  <a:lnTo>
                    <a:pt x="867" y="461"/>
                  </a:lnTo>
                  <a:lnTo>
                    <a:pt x="865" y="463"/>
                  </a:lnTo>
                  <a:lnTo>
                    <a:pt x="861" y="466"/>
                  </a:lnTo>
                  <a:lnTo>
                    <a:pt x="857" y="468"/>
                  </a:lnTo>
                  <a:lnTo>
                    <a:pt x="851" y="468"/>
                  </a:lnTo>
                  <a:lnTo>
                    <a:pt x="846" y="468"/>
                  </a:lnTo>
                  <a:lnTo>
                    <a:pt x="846" y="473"/>
                  </a:lnTo>
                  <a:lnTo>
                    <a:pt x="844" y="474"/>
                  </a:lnTo>
                  <a:lnTo>
                    <a:pt x="843" y="475"/>
                  </a:lnTo>
                  <a:lnTo>
                    <a:pt x="840" y="477"/>
                  </a:lnTo>
                  <a:lnTo>
                    <a:pt x="837" y="477"/>
                  </a:lnTo>
                  <a:lnTo>
                    <a:pt x="834" y="478"/>
                  </a:lnTo>
                  <a:lnTo>
                    <a:pt x="831" y="478"/>
                  </a:lnTo>
                  <a:lnTo>
                    <a:pt x="831" y="481"/>
                  </a:lnTo>
                  <a:lnTo>
                    <a:pt x="830" y="484"/>
                  </a:lnTo>
                  <a:lnTo>
                    <a:pt x="829" y="487"/>
                  </a:lnTo>
                  <a:lnTo>
                    <a:pt x="826" y="488"/>
                  </a:lnTo>
                  <a:lnTo>
                    <a:pt x="830" y="495"/>
                  </a:lnTo>
                  <a:lnTo>
                    <a:pt x="838" y="502"/>
                  </a:lnTo>
                  <a:lnTo>
                    <a:pt x="847" y="507"/>
                  </a:lnTo>
                  <a:lnTo>
                    <a:pt x="854" y="514"/>
                  </a:lnTo>
                  <a:lnTo>
                    <a:pt x="858" y="522"/>
                  </a:lnTo>
                  <a:lnTo>
                    <a:pt x="860" y="531"/>
                  </a:lnTo>
                  <a:lnTo>
                    <a:pt x="858" y="541"/>
                  </a:lnTo>
                  <a:lnTo>
                    <a:pt x="857" y="542"/>
                  </a:lnTo>
                  <a:lnTo>
                    <a:pt x="856" y="542"/>
                  </a:lnTo>
                  <a:lnTo>
                    <a:pt x="854" y="545"/>
                  </a:lnTo>
                  <a:lnTo>
                    <a:pt x="854" y="546"/>
                  </a:lnTo>
                  <a:lnTo>
                    <a:pt x="856" y="549"/>
                  </a:lnTo>
                  <a:lnTo>
                    <a:pt x="858" y="551"/>
                  </a:lnTo>
                  <a:lnTo>
                    <a:pt x="861" y="551"/>
                  </a:lnTo>
                  <a:lnTo>
                    <a:pt x="861" y="554"/>
                  </a:lnTo>
                  <a:lnTo>
                    <a:pt x="860" y="556"/>
                  </a:lnTo>
                  <a:lnTo>
                    <a:pt x="860" y="559"/>
                  </a:lnTo>
                  <a:lnTo>
                    <a:pt x="860" y="562"/>
                  </a:lnTo>
                  <a:lnTo>
                    <a:pt x="861" y="565"/>
                  </a:lnTo>
                  <a:lnTo>
                    <a:pt x="864" y="566"/>
                  </a:lnTo>
                  <a:lnTo>
                    <a:pt x="867" y="569"/>
                  </a:lnTo>
                  <a:lnTo>
                    <a:pt x="867" y="571"/>
                  </a:lnTo>
                  <a:lnTo>
                    <a:pt x="865" y="573"/>
                  </a:lnTo>
                  <a:lnTo>
                    <a:pt x="865" y="576"/>
                  </a:lnTo>
                  <a:lnTo>
                    <a:pt x="864" y="579"/>
                  </a:lnTo>
                  <a:lnTo>
                    <a:pt x="864" y="582"/>
                  </a:lnTo>
                  <a:lnTo>
                    <a:pt x="864" y="585"/>
                  </a:lnTo>
                  <a:lnTo>
                    <a:pt x="865" y="588"/>
                  </a:lnTo>
                  <a:lnTo>
                    <a:pt x="867" y="590"/>
                  </a:lnTo>
                  <a:lnTo>
                    <a:pt x="868" y="593"/>
                  </a:lnTo>
                  <a:lnTo>
                    <a:pt x="868" y="595"/>
                  </a:lnTo>
                  <a:lnTo>
                    <a:pt x="867" y="612"/>
                  </a:lnTo>
                  <a:lnTo>
                    <a:pt x="865" y="629"/>
                  </a:lnTo>
                  <a:lnTo>
                    <a:pt x="864" y="629"/>
                  </a:lnTo>
                  <a:lnTo>
                    <a:pt x="863" y="630"/>
                  </a:lnTo>
                  <a:lnTo>
                    <a:pt x="858" y="629"/>
                  </a:lnTo>
                  <a:lnTo>
                    <a:pt x="857" y="626"/>
                  </a:lnTo>
                  <a:lnTo>
                    <a:pt x="856" y="623"/>
                  </a:lnTo>
                  <a:lnTo>
                    <a:pt x="856" y="619"/>
                  </a:lnTo>
                  <a:lnTo>
                    <a:pt x="856" y="616"/>
                  </a:lnTo>
                  <a:lnTo>
                    <a:pt x="856" y="612"/>
                  </a:lnTo>
                  <a:lnTo>
                    <a:pt x="853" y="620"/>
                  </a:lnTo>
                  <a:lnTo>
                    <a:pt x="851" y="629"/>
                  </a:lnTo>
                  <a:lnTo>
                    <a:pt x="848" y="635"/>
                  </a:lnTo>
                  <a:lnTo>
                    <a:pt x="846" y="637"/>
                  </a:lnTo>
                  <a:lnTo>
                    <a:pt x="843" y="639"/>
                  </a:lnTo>
                  <a:lnTo>
                    <a:pt x="841" y="639"/>
                  </a:lnTo>
                  <a:lnTo>
                    <a:pt x="840" y="636"/>
                  </a:lnTo>
                  <a:lnTo>
                    <a:pt x="838" y="633"/>
                  </a:lnTo>
                  <a:lnTo>
                    <a:pt x="836" y="630"/>
                  </a:lnTo>
                  <a:lnTo>
                    <a:pt x="834" y="626"/>
                  </a:lnTo>
                  <a:lnTo>
                    <a:pt x="833" y="622"/>
                  </a:lnTo>
                  <a:lnTo>
                    <a:pt x="831" y="617"/>
                  </a:lnTo>
                  <a:lnTo>
                    <a:pt x="829" y="615"/>
                  </a:lnTo>
                  <a:lnTo>
                    <a:pt x="827" y="615"/>
                  </a:lnTo>
                  <a:lnTo>
                    <a:pt x="824" y="615"/>
                  </a:lnTo>
                  <a:lnTo>
                    <a:pt x="821" y="616"/>
                  </a:lnTo>
                  <a:lnTo>
                    <a:pt x="821" y="617"/>
                  </a:lnTo>
                  <a:lnTo>
                    <a:pt x="820" y="620"/>
                  </a:lnTo>
                  <a:lnTo>
                    <a:pt x="820" y="623"/>
                  </a:lnTo>
                  <a:lnTo>
                    <a:pt x="820" y="626"/>
                  </a:lnTo>
                  <a:lnTo>
                    <a:pt x="819" y="629"/>
                  </a:lnTo>
                  <a:lnTo>
                    <a:pt x="817" y="630"/>
                  </a:lnTo>
                  <a:lnTo>
                    <a:pt x="809" y="633"/>
                  </a:lnTo>
                  <a:lnTo>
                    <a:pt x="799" y="637"/>
                  </a:lnTo>
                  <a:lnTo>
                    <a:pt x="789" y="640"/>
                  </a:lnTo>
                  <a:lnTo>
                    <a:pt x="782" y="646"/>
                  </a:lnTo>
                  <a:lnTo>
                    <a:pt x="779" y="653"/>
                  </a:lnTo>
                  <a:lnTo>
                    <a:pt x="780" y="661"/>
                  </a:lnTo>
                  <a:lnTo>
                    <a:pt x="780" y="670"/>
                  </a:lnTo>
                  <a:lnTo>
                    <a:pt x="777" y="677"/>
                  </a:lnTo>
                  <a:lnTo>
                    <a:pt x="766" y="688"/>
                  </a:lnTo>
                  <a:lnTo>
                    <a:pt x="753" y="701"/>
                  </a:lnTo>
                  <a:lnTo>
                    <a:pt x="739" y="711"/>
                  </a:lnTo>
                  <a:lnTo>
                    <a:pt x="722" y="715"/>
                  </a:lnTo>
                  <a:lnTo>
                    <a:pt x="721" y="718"/>
                  </a:lnTo>
                  <a:lnTo>
                    <a:pt x="706" y="737"/>
                  </a:lnTo>
                  <a:lnTo>
                    <a:pt x="691" y="751"/>
                  </a:lnTo>
                  <a:lnTo>
                    <a:pt x="672" y="765"/>
                  </a:lnTo>
                  <a:lnTo>
                    <a:pt x="655" y="778"/>
                  </a:lnTo>
                  <a:lnTo>
                    <a:pt x="637" y="794"/>
                  </a:lnTo>
                  <a:lnTo>
                    <a:pt x="624" y="802"/>
                  </a:lnTo>
                  <a:lnTo>
                    <a:pt x="610" y="811"/>
                  </a:lnTo>
                  <a:lnTo>
                    <a:pt x="593" y="818"/>
                  </a:lnTo>
                  <a:lnTo>
                    <a:pt x="591" y="819"/>
                  </a:lnTo>
                  <a:lnTo>
                    <a:pt x="591" y="821"/>
                  </a:lnTo>
                  <a:lnTo>
                    <a:pt x="590" y="822"/>
                  </a:lnTo>
                  <a:lnTo>
                    <a:pt x="590" y="823"/>
                  </a:lnTo>
                  <a:lnTo>
                    <a:pt x="591" y="825"/>
                  </a:lnTo>
                  <a:lnTo>
                    <a:pt x="593" y="826"/>
                  </a:lnTo>
                  <a:lnTo>
                    <a:pt x="594" y="828"/>
                  </a:lnTo>
                  <a:lnTo>
                    <a:pt x="596" y="828"/>
                  </a:lnTo>
                  <a:lnTo>
                    <a:pt x="596" y="829"/>
                  </a:lnTo>
                  <a:lnTo>
                    <a:pt x="596" y="830"/>
                  </a:lnTo>
                  <a:lnTo>
                    <a:pt x="596" y="833"/>
                  </a:lnTo>
                  <a:lnTo>
                    <a:pt x="596" y="835"/>
                  </a:lnTo>
                  <a:lnTo>
                    <a:pt x="597" y="835"/>
                  </a:lnTo>
                  <a:lnTo>
                    <a:pt x="598" y="836"/>
                  </a:lnTo>
                  <a:lnTo>
                    <a:pt x="600" y="836"/>
                  </a:lnTo>
                  <a:lnTo>
                    <a:pt x="601" y="838"/>
                  </a:lnTo>
                  <a:lnTo>
                    <a:pt x="603" y="838"/>
                  </a:lnTo>
                  <a:lnTo>
                    <a:pt x="604" y="840"/>
                  </a:lnTo>
                  <a:lnTo>
                    <a:pt x="604" y="842"/>
                  </a:lnTo>
                  <a:lnTo>
                    <a:pt x="603" y="845"/>
                  </a:lnTo>
                  <a:lnTo>
                    <a:pt x="598" y="848"/>
                  </a:lnTo>
                  <a:lnTo>
                    <a:pt x="590" y="852"/>
                  </a:lnTo>
                  <a:lnTo>
                    <a:pt x="579" y="855"/>
                  </a:lnTo>
                  <a:lnTo>
                    <a:pt x="566" y="856"/>
                  </a:lnTo>
                  <a:lnTo>
                    <a:pt x="556" y="859"/>
                  </a:lnTo>
                  <a:lnTo>
                    <a:pt x="544" y="865"/>
                  </a:lnTo>
                  <a:lnTo>
                    <a:pt x="537" y="875"/>
                  </a:lnTo>
                  <a:lnTo>
                    <a:pt x="535" y="876"/>
                  </a:lnTo>
                  <a:lnTo>
                    <a:pt x="532" y="877"/>
                  </a:lnTo>
                  <a:lnTo>
                    <a:pt x="527" y="879"/>
                  </a:lnTo>
                  <a:lnTo>
                    <a:pt x="525" y="879"/>
                  </a:lnTo>
                  <a:lnTo>
                    <a:pt x="523" y="879"/>
                  </a:lnTo>
                  <a:lnTo>
                    <a:pt x="522" y="877"/>
                  </a:lnTo>
                  <a:lnTo>
                    <a:pt x="520" y="876"/>
                  </a:lnTo>
                  <a:lnTo>
                    <a:pt x="520" y="875"/>
                  </a:lnTo>
                  <a:lnTo>
                    <a:pt x="519" y="873"/>
                  </a:lnTo>
                  <a:lnTo>
                    <a:pt x="515" y="872"/>
                  </a:lnTo>
                  <a:lnTo>
                    <a:pt x="510" y="873"/>
                  </a:lnTo>
                  <a:lnTo>
                    <a:pt x="508" y="876"/>
                  </a:lnTo>
                  <a:lnTo>
                    <a:pt x="505" y="879"/>
                  </a:lnTo>
                  <a:lnTo>
                    <a:pt x="502" y="882"/>
                  </a:lnTo>
                  <a:lnTo>
                    <a:pt x="500" y="886"/>
                  </a:lnTo>
                  <a:lnTo>
                    <a:pt x="499" y="900"/>
                  </a:lnTo>
                  <a:lnTo>
                    <a:pt x="502" y="913"/>
                  </a:lnTo>
                  <a:lnTo>
                    <a:pt x="503" y="927"/>
                  </a:lnTo>
                  <a:lnTo>
                    <a:pt x="500" y="941"/>
                  </a:lnTo>
                  <a:lnTo>
                    <a:pt x="500" y="946"/>
                  </a:lnTo>
                  <a:lnTo>
                    <a:pt x="500" y="950"/>
                  </a:lnTo>
                  <a:lnTo>
                    <a:pt x="502" y="955"/>
                  </a:lnTo>
                  <a:lnTo>
                    <a:pt x="505" y="960"/>
                  </a:lnTo>
                  <a:lnTo>
                    <a:pt x="505" y="964"/>
                  </a:lnTo>
                  <a:lnTo>
                    <a:pt x="506" y="967"/>
                  </a:lnTo>
                  <a:lnTo>
                    <a:pt x="505" y="971"/>
                  </a:lnTo>
                  <a:lnTo>
                    <a:pt x="503" y="974"/>
                  </a:lnTo>
                  <a:lnTo>
                    <a:pt x="500" y="978"/>
                  </a:lnTo>
                  <a:lnTo>
                    <a:pt x="498" y="980"/>
                  </a:lnTo>
                  <a:lnTo>
                    <a:pt x="495" y="981"/>
                  </a:lnTo>
                  <a:lnTo>
                    <a:pt x="499" y="981"/>
                  </a:lnTo>
                  <a:lnTo>
                    <a:pt x="503" y="981"/>
                  </a:lnTo>
                  <a:lnTo>
                    <a:pt x="506" y="982"/>
                  </a:lnTo>
                  <a:lnTo>
                    <a:pt x="509" y="984"/>
                  </a:lnTo>
                  <a:lnTo>
                    <a:pt x="510" y="987"/>
                  </a:lnTo>
                  <a:lnTo>
                    <a:pt x="512" y="991"/>
                  </a:lnTo>
                  <a:lnTo>
                    <a:pt x="510" y="995"/>
                  </a:lnTo>
                  <a:lnTo>
                    <a:pt x="508" y="998"/>
                  </a:lnTo>
                  <a:lnTo>
                    <a:pt x="508" y="1002"/>
                  </a:lnTo>
                  <a:lnTo>
                    <a:pt x="508" y="1005"/>
                  </a:lnTo>
                  <a:lnTo>
                    <a:pt x="508" y="1008"/>
                  </a:lnTo>
                  <a:lnTo>
                    <a:pt x="508" y="1011"/>
                  </a:lnTo>
                  <a:lnTo>
                    <a:pt x="508" y="1014"/>
                  </a:lnTo>
                  <a:lnTo>
                    <a:pt x="502" y="1019"/>
                  </a:lnTo>
                  <a:lnTo>
                    <a:pt x="496" y="1026"/>
                  </a:lnTo>
                  <a:lnTo>
                    <a:pt x="492" y="1034"/>
                  </a:lnTo>
                  <a:lnTo>
                    <a:pt x="483" y="1048"/>
                  </a:lnTo>
                  <a:lnTo>
                    <a:pt x="478" y="1062"/>
                  </a:lnTo>
                  <a:lnTo>
                    <a:pt x="478" y="1078"/>
                  </a:lnTo>
                  <a:lnTo>
                    <a:pt x="481" y="1076"/>
                  </a:lnTo>
                  <a:lnTo>
                    <a:pt x="485" y="1073"/>
                  </a:lnTo>
                  <a:lnTo>
                    <a:pt x="486" y="1072"/>
                  </a:lnTo>
                  <a:lnTo>
                    <a:pt x="489" y="1072"/>
                  </a:lnTo>
                  <a:lnTo>
                    <a:pt x="490" y="1072"/>
                  </a:lnTo>
                  <a:lnTo>
                    <a:pt x="492" y="1073"/>
                  </a:lnTo>
                  <a:lnTo>
                    <a:pt x="495" y="1083"/>
                  </a:lnTo>
                  <a:lnTo>
                    <a:pt x="495" y="1095"/>
                  </a:lnTo>
                  <a:lnTo>
                    <a:pt x="492" y="1105"/>
                  </a:lnTo>
                  <a:lnTo>
                    <a:pt x="488" y="1110"/>
                  </a:lnTo>
                  <a:lnTo>
                    <a:pt x="482" y="1113"/>
                  </a:lnTo>
                  <a:lnTo>
                    <a:pt x="473" y="1115"/>
                  </a:lnTo>
                  <a:lnTo>
                    <a:pt x="466" y="1116"/>
                  </a:lnTo>
                  <a:lnTo>
                    <a:pt x="461" y="1120"/>
                  </a:lnTo>
                  <a:lnTo>
                    <a:pt x="456" y="1127"/>
                  </a:lnTo>
                  <a:lnTo>
                    <a:pt x="458" y="1127"/>
                  </a:lnTo>
                  <a:lnTo>
                    <a:pt x="461" y="1127"/>
                  </a:lnTo>
                  <a:lnTo>
                    <a:pt x="462" y="1127"/>
                  </a:lnTo>
                  <a:lnTo>
                    <a:pt x="463" y="1127"/>
                  </a:lnTo>
                  <a:lnTo>
                    <a:pt x="463" y="1129"/>
                  </a:lnTo>
                  <a:lnTo>
                    <a:pt x="458" y="1140"/>
                  </a:lnTo>
                  <a:lnTo>
                    <a:pt x="454" y="1150"/>
                  </a:lnTo>
                  <a:lnTo>
                    <a:pt x="446" y="1159"/>
                  </a:lnTo>
                  <a:lnTo>
                    <a:pt x="434" y="1164"/>
                  </a:lnTo>
                  <a:lnTo>
                    <a:pt x="421" y="1170"/>
                  </a:lnTo>
                  <a:lnTo>
                    <a:pt x="417" y="1173"/>
                  </a:lnTo>
                  <a:lnTo>
                    <a:pt x="415" y="1178"/>
                  </a:lnTo>
                  <a:lnTo>
                    <a:pt x="415" y="1186"/>
                  </a:lnTo>
                  <a:lnTo>
                    <a:pt x="414" y="1193"/>
                  </a:lnTo>
                  <a:lnTo>
                    <a:pt x="408" y="1200"/>
                  </a:lnTo>
                  <a:lnTo>
                    <a:pt x="401" y="1203"/>
                  </a:lnTo>
                  <a:lnTo>
                    <a:pt x="392" y="1203"/>
                  </a:lnTo>
                  <a:lnTo>
                    <a:pt x="388" y="1203"/>
                  </a:lnTo>
                  <a:lnTo>
                    <a:pt x="375" y="1194"/>
                  </a:lnTo>
                  <a:lnTo>
                    <a:pt x="364" y="1183"/>
                  </a:lnTo>
                  <a:lnTo>
                    <a:pt x="354" y="1170"/>
                  </a:lnTo>
                  <a:lnTo>
                    <a:pt x="344" y="1156"/>
                  </a:lnTo>
                  <a:lnTo>
                    <a:pt x="338" y="1143"/>
                  </a:lnTo>
                  <a:lnTo>
                    <a:pt x="337" y="1129"/>
                  </a:lnTo>
                  <a:lnTo>
                    <a:pt x="337" y="1115"/>
                  </a:lnTo>
                  <a:lnTo>
                    <a:pt x="333" y="1100"/>
                  </a:lnTo>
                  <a:lnTo>
                    <a:pt x="313" y="1066"/>
                  </a:lnTo>
                  <a:lnTo>
                    <a:pt x="292" y="1034"/>
                  </a:lnTo>
                  <a:lnTo>
                    <a:pt x="273" y="1001"/>
                  </a:lnTo>
                  <a:lnTo>
                    <a:pt x="272" y="991"/>
                  </a:lnTo>
                  <a:lnTo>
                    <a:pt x="275" y="981"/>
                  </a:lnTo>
                  <a:lnTo>
                    <a:pt x="275" y="971"/>
                  </a:lnTo>
                  <a:lnTo>
                    <a:pt x="263" y="943"/>
                  </a:lnTo>
                  <a:lnTo>
                    <a:pt x="250" y="914"/>
                  </a:lnTo>
                  <a:lnTo>
                    <a:pt x="233" y="886"/>
                  </a:lnTo>
                  <a:lnTo>
                    <a:pt x="226" y="875"/>
                  </a:lnTo>
                  <a:lnTo>
                    <a:pt x="218" y="865"/>
                  </a:lnTo>
                  <a:lnTo>
                    <a:pt x="212" y="853"/>
                  </a:lnTo>
                  <a:lnTo>
                    <a:pt x="212" y="846"/>
                  </a:lnTo>
                  <a:lnTo>
                    <a:pt x="212" y="840"/>
                  </a:lnTo>
                  <a:lnTo>
                    <a:pt x="213" y="833"/>
                  </a:lnTo>
                  <a:lnTo>
                    <a:pt x="215" y="816"/>
                  </a:lnTo>
                  <a:lnTo>
                    <a:pt x="209" y="798"/>
                  </a:lnTo>
                  <a:lnTo>
                    <a:pt x="205" y="788"/>
                  </a:lnTo>
                  <a:lnTo>
                    <a:pt x="204" y="777"/>
                  </a:lnTo>
                  <a:lnTo>
                    <a:pt x="199" y="765"/>
                  </a:lnTo>
                  <a:lnTo>
                    <a:pt x="198" y="762"/>
                  </a:lnTo>
                  <a:lnTo>
                    <a:pt x="198" y="759"/>
                  </a:lnTo>
                  <a:lnTo>
                    <a:pt x="198" y="757"/>
                  </a:lnTo>
                  <a:lnTo>
                    <a:pt x="199" y="754"/>
                  </a:lnTo>
                  <a:lnTo>
                    <a:pt x="201" y="751"/>
                  </a:lnTo>
                  <a:lnTo>
                    <a:pt x="204" y="750"/>
                  </a:lnTo>
                  <a:lnTo>
                    <a:pt x="202" y="750"/>
                  </a:lnTo>
                  <a:lnTo>
                    <a:pt x="201" y="750"/>
                  </a:lnTo>
                  <a:lnTo>
                    <a:pt x="199" y="748"/>
                  </a:lnTo>
                  <a:lnTo>
                    <a:pt x="196" y="745"/>
                  </a:lnTo>
                  <a:lnTo>
                    <a:pt x="195" y="742"/>
                  </a:lnTo>
                  <a:lnTo>
                    <a:pt x="196" y="740"/>
                  </a:lnTo>
                  <a:lnTo>
                    <a:pt x="198" y="737"/>
                  </a:lnTo>
                  <a:lnTo>
                    <a:pt x="199" y="734"/>
                  </a:lnTo>
                  <a:lnTo>
                    <a:pt x="201" y="731"/>
                  </a:lnTo>
                  <a:lnTo>
                    <a:pt x="201" y="727"/>
                  </a:lnTo>
                  <a:lnTo>
                    <a:pt x="199" y="727"/>
                  </a:lnTo>
                  <a:lnTo>
                    <a:pt x="198" y="727"/>
                  </a:lnTo>
                  <a:lnTo>
                    <a:pt x="196" y="725"/>
                  </a:lnTo>
                  <a:lnTo>
                    <a:pt x="195" y="725"/>
                  </a:lnTo>
                  <a:lnTo>
                    <a:pt x="194" y="724"/>
                  </a:lnTo>
                  <a:lnTo>
                    <a:pt x="194" y="710"/>
                  </a:lnTo>
                  <a:lnTo>
                    <a:pt x="194" y="696"/>
                  </a:lnTo>
                  <a:lnTo>
                    <a:pt x="198" y="681"/>
                  </a:lnTo>
                  <a:lnTo>
                    <a:pt x="199" y="670"/>
                  </a:lnTo>
                  <a:lnTo>
                    <a:pt x="196" y="654"/>
                  </a:lnTo>
                  <a:lnTo>
                    <a:pt x="188" y="642"/>
                  </a:lnTo>
                  <a:lnTo>
                    <a:pt x="188" y="640"/>
                  </a:lnTo>
                  <a:lnTo>
                    <a:pt x="188" y="639"/>
                  </a:lnTo>
                  <a:lnTo>
                    <a:pt x="189" y="639"/>
                  </a:lnTo>
                  <a:lnTo>
                    <a:pt x="192" y="637"/>
                  </a:lnTo>
                  <a:lnTo>
                    <a:pt x="194" y="636"/>
                  </a:lnTo>
                  <a:lnTo>
                    <a:pt x="192" y="635"/>
                  </a:lnTo>
                  <a:lnTo>
                    <a:pt x="189" y="632"/>
                  </a:lnTo>
                  <a:lnTo>
                    <a:pt x="188" y="627"/>
                  </a:lnTo>
                  <a:lnTo>
                    <a:pt x="185" y="625"/>
                  </a:lnTo>
                  <a:lnTo>
                    <a:pt x="185" y="616"/>
                  </a:lnTo>
                  <a:lnTo>
                    <a:pt x="189" y="608"/>
                  </a:lnTo>
                  <a:lnTo>
                    <a:pt x="194" y="598"/>
                  </a:lnTo>
                  <a:lnTo>
                    <a:pt x="185" y="598"/>
                  </a:lnTo>
                  <a:lnTo>
                    <a:pt x="177" y="598"/>
                  </a:lnTo>
                  <a:lnTo>
                    <a:pt x="178" y="600"/>
                  </a:lnTo>
                  <a:lnTo>
                    <a:pt x="178" y="603"/>
                  </a:lnTo>
                  <a:lnTo>
                    <a:pt x="178" y="606"/>
                  </a:lnTo>
                  <a:lnTo>
                    <a:pt x="177" y="608"/>
                  </a:lnTo>
                  <a:lnTo>
                    <a:pt x="174" y="610"/>
                  </a:lnTo>
                  <a:lnTo>
                    <a:pt x="172" y="613"/>
                  </a:lnTo>
                  <a:lnTo>
                    <a:pt x="171" y="616"/>
                  </a:lnTo>
                  <a:lnTo>
                    <a:pt x="171" y="619"/>
                  </a:lnTo>
                  <a:lnTo>
                    <a:pt x="172" y="623"/>
                  </a:lnTo>
                  <a:lnTo>
                    <a:pt x="174" y="627"/>
                  </a:lnTo>
                  <a:lnTo>
                    <a:pt x="174" y="630"/>
                  </a:lnTo>
                  <a:lnTo>
                    <a:pt x="174" y="633"/>
                  </a:lnTo>
                  <a:lnTo>
                    <a:pt x="168" y="644"/>
                  </a:lnTo>
                  <a:lnTo>
                    <a:pt x="158" y="653"/>
                  </a:lnTo>
                  <a:lnTo>
                    <a:pt x="145" y="659"/>
                  </a:lnTo>
                  <a:lnTo>
                    <a:pt x="130" y="663"/>
                  </a:lnTo>
                  <a:lnTo>
                    <a:pt x="114" y="667"/>
                  </a:lnTo>
                  <a:lnTo>
                    <a:pt x="97" y="666"/>
                  </a:lnTo>
                  <a:lnTo>
                    <a:pt x="96" y="666"/>
                  </a:lnTo>
                  <a:lnTo>
                    <a:pt x="94" y="663"/>
                  </a:lnTo>
                  <a:lnTo>
                    <a:pt x="94" y="661"/>
                  </a:lnTo>
                  <a:lnTo>
                    <a:pt x="93" y="664"/>
                  </a:lnTo>
                  <a:lnTo>
                    <a:pt x="91" y="666"/>
                  </a:lnTo>
                  <a:lnTo>
                    <a:pt x="90" y="666"/>
                  </a:lnTo>
                  <a:lnTo>
                    <a:pt x="88" y="664"/>
                  </a:lnTo>
                  <a:lnTo>
                    <a:pt x="87" y="663"/>
                  </a:lnTo>
                  <a:lnTo>
                    <a:pt x="86" y="661"/>
                  </a:lnTo>
                  <a:lnTo>
                    <a:pt x="84" y="660"/>
                  </a:lnTo>
                  <a:lnTo>
                    <a:pt x="83" y="657"/>
                  </a:lnTo>
                  <a:lnTo>
                    <a:pt x="81" y="653"/>
                  </a:lnTo>
                  <a:lnTo>
                    <a:pt x="81" y="650"/>
                  </a:lnTo>
                  <a:lnTo>
                    <a:pt x="80" y="646"/>
                  </a:lnTo>
                  <a:lnTo>
                    <a:pt x="79" y="643"/>
                  </a:lnTo>
                  <a:lnTo>
                    <a:pt x="74" y="640"/>
                  </a:lnTo>
                  <a:lnTo>
                    <a:pt x="63" y="632"/>
                  </a:lnTo>
                  <a:lnTo>
                    <a:pt x="52" y="623"/>
                  </a:lnTo>
                  <a:lnTo>
                    <a:pt x="43" y="612"/>
                  </a:lnTo>
                  <a:lnTo>
                    <a:pt x="37" y="598"/>
                  </a:lnTo>
                  <a:lnTo>
                    <a:pt x="39" y="596"/>
                  </a:lnTo>
                  <a:lnTo>
                    <a:pt x="40" y="595"/>
                  </a:lnTo>
                  <a:lnTo>
                    <a:pt x="42" y="593"/>
                  </a:lnTo>
                  <a:lnTo>
                    <a:pt x="43" y="593"/>
                  </a:lnTo>
                  <a:lnTo>
                    <a:pt x="44" y="595"/>
                  </a:lnTo>
                  <a:lnTo>
                    <a:pt x="46" y="595"/>
                  </a:lnTo>
                  <a:lnTo>
                    <a:pt x="49" y="596"/>
                  </a:lnTo>
                  <a:lnTo>
                    <a:pt x="50" y="596"/>
                  </a:lnTo>
                  <a:lnTo>
                    <a:pt x="50" y="599"/>
                  </a:lnTo>
                  <a:lnTo>
                    <a:pt x="50" y="600"/>
                  </a:lnTo>
                  <a:lnTo>
                    <a:pt x="67" y="593"/>
                  </a:lnTo>
                  <a:lnTo>
                    <a:pt x="83" y="583"/>
                  </a:lnTo>
                  <a:lnTo>
                    <a:pt x="97" y="571"/>
                  </a:lnTo>
                  <a:lnTo>
                    <a:pt x="94" y="569"/>
                  </a:lnTo>
                  <a:lnTo>
                    <a:pt x="91" y="568"/>
                  </a:lnTo>
                  <a:lnTo>
                    <a:pt x="88" y="568"/>
                  </a:lnTo>
                  <a:lnTo>
                    <a:pt x="87" y="569"/>
                  </a:lnTo>
                  <a:lnTo>
                    <a:pt x="77" y="572"/>
                  </a:lnTo>
                  <a:lnTo>
                    <a:pt x="67" y="571"/>
                  </a:lnTo>
                  <a:lnTo>
                    <a:pt x="57" y="568"/>
                  </a:lnTo>
                  <a:lnTo>
                    <a:pt x="49" y="569"/>
                  </a:lnTo>
                  <a:lnTo>
                    <a:pt x="46" y="569"/>
                  </a:lnTo>
                  <a:lnTo>
                    <a:pt x="43" y="571"/>
                  </a:lnTo>
                  <a:lnTo>
                    <a:pt x="42" y="572"/>
                  </a:lnTo>
                  <a:lnTo>
                    <a:pt x="39" y="572"/>
                  </a:lnTo>
                  <a:lnTo>
                    <a:pt x="37" y="571"/>
                  </a:lnTo>
                  <a:lnTo>
                    <a:pt x="20" y="554"/>
                  </a:lnTo>
                  <a:lnTo>
                    <a:pt x="2" y="539"/>
                  </a:lnTo>
                  <a:lnTo>
                    <a:pt x="0" y="537"/>
                  </a:lnTo>
                  <a:lnTo>
                    <a:pt x="0" y="534"/>
                  </a:lnTo>
                  <a:lnTo>
                    <a:pt x="0" y="531"/>
                  </a:lnTo>
                  <a:lnTo>
                    <a:pt x="0" y="527"/>
                  </a:lnTo>
                  <a:lnTo>
                    <a:pt x="0" y="522"/>
                  </a:lnTo>
                  <a:lnTo>
                    <a:pt x="2" y="518"/>
                  </a:lnTo>
                  <a:lnTo>
                    <a:pt x="5" y="521"/>
                  </a:lnTo>
                  <a:lnTo>
                    <a:pt x="9" y="522"/>
                  </a:lnTo>
                  <a:lnTo>
                    <a:pt x="12" y="522"/>
                  </a:lnTo>
                  <a:lnTo>
                    <a:pt x="16" y="521"/>
                  </a:lnTo>
                  <a:lnTo>
                    <a:pt x="19" y="519"/>
                  </a:lnTo>
                  <a:lnTo>
                    <a:pt x="23" y="518"/>
                  </a:lnTo>
                  <a:lnTo>
                    <a:pt x="22" y="517"/>
                  </a:lnTo>
                  <a:lnTo>
                    <a:pt x="22" y="514"/>
                  </a:lnTo>
                  <a:lnTo>
                    <a:pt x="23" y="512"/>
                  </a:lnTo>
                  <a:lnTo>
                    <a:pt x="26" y="512"/>
                  </a:lnTo>
                  <a:lnTo>
                    <a:pt x="27" y="511"/>
                  </a:lnTo>
                  <a:lnTo>
                    <a:pt x="29" y="510"/>
                  </a:lnTo>
                  <a:lnTo>
                    <a:pt x="29" y="507"/>
                  </a:lnTo>
                  <a:lnTo>
                    <a:pt x="29" y="505"/>
                  </a:lnTo>
                  <a:lnTo>
                    <a:pt x="36" y="505"/>
                  </a:lnTo>
                  <a:lnTo>
                    <a:pt x="44" y="507"/>
                  </a:lnTo>
                  <a:lnTo>
                    <a:pt x="53" y="505"/>
                  </a:lnTo>
                  <a:lnTo>
                    <a:pt x="56" y="505"/>
                  </a:lnTo>
                  <a:lnTo>
                    <a:pt x="59" y="505"/>
                  </a:lnTo>
                  <a:lnTo>
                    <a:pt x="62" y="507"/>
                  </a:lnTo>
                  <a:lnTo>
                    <a:pt x="66" y="510"/>
                  </a:lnTo>
                  <a:lnTo>
                    <a:pt x="71" y="511"/>
                  </a:lnTo>
                  <a:lnTo>
                    <a:pt x="77" y="510"/>
                  </a:lnTo>
                  <a:lnTo>
                    <a:pt x="84" y="507"/>
                  </a:lnTo>
                  <a:lnTo>
                    <a:pt x="91" y="505"/>
                  </a:lnTo>
                  <a:lnTo>
                    <a:pt x="104" y="508"/>
                  </a:lnTo>
                  <a:lnTo>
                    <a:pt x="115" y="507"/>
                  </a:lnTo>
                  <a:lnTo>
                    <a:pt x="120" y="504"/>
                  </a:lnTo>
                  <a:lnTo>
                    <a:pt x="121" y="501"/>
                  </a:lnTo>
                  <a:lnTo>
                    <a:pt x="123" y="498"/>
                  </a:lnTo>
                  <a:lnTo>
                    <a:pt x="124" y="494"/>
                  </a:lnTo>
                  <a:lnTo>
                    <a:pt x="124" y="490"/>
                  </a:lnTo>
                  <a:lnTo>
                    <a:pt x="123" y="487"/>
                  </a:lnTo>
                  <a:lnTo>
                    <a:pt x="117" y="475"/>
                  </a:lnTo>
                  <a:lnTo>
                    <a:pt x="111" y="466"/>
                  </a:lnTo>
                  <a:lnTo>
                    <a:pt x="106" y="454"/>
                  </a:lnTo>
                  <a:lnTo>
                    <a:pt x="106" y="443"/>
                  </a:lnTo>
                  <a:lnTo>
                    <a:pt x="101" y="443"/>
                  </a:lnTo>
                  <a:lnTo>
                    <a:pt x="98" y="443"/>
                  </a:lnTo>
                  <a:lnTo>
                    <a:pt x="94" y="443"/>
                  </a:lnTo>
                  <a:lnTo>
                    <a:pt x="93" y="441"/>
                  </a:lnTo>
                  <a:lnTo>
                    <a:pt x="86" y="431"/>
                  </a:lnTo>
                  <a:lnTo>
                    <a:pt x="83" y="421"/>
                  </a:lnTo>
                  <a:lnTo>
                    <a:pt x="81" y="409"/>
                  </a:lnTo>
                  <a:lnTo>
                    <a:pt x="81" y="407"/>
                  </a:lnTo>
                  <a:lnTo>
                    <a:pt x="81" y="406"/>
                  </a:lnTo>
                  <a:lnTo>
                    <a:pt x="81" y="403"/>
                  </a:lnTo>
                  <a:lnTo>
                    <a:pt x="80" y="402"/>
                  </a:lnTo>
                  <a:lnTo>
                    <a:pt x="77" y="402"/>
                  </a:lnTo>
                  <a:lnTo>
                    <a:pt x="73" y="402"/>
                  </a:lnTo>
                  <a:lnTo>
                    <a:pt x="69" y="400"/>
                  </a:lnTo>
                  <a:lnTo>
                    <a:pt x="64" y="399"/>
                  </a:lnTo>
                  <a:lnTo>
                    <a:pt x="62" y="396"/>
                  </a:lnTo>
                  <a:lnTo>
                    <a:pt x="59" y="393"/>
                  </a:lnTo>
                  <a:lnTo>
                    <a:pt x="59" y="389"/>
                  </a:lnTo>
                  <a:lnTo>
                    <a:pt x="59" y="383"/>
                  </a:lnTo>
                  <a:lnTo>
                    <a:pt x="59" y="379"/>
                  </a:lnTo>
                  <a:lnTo>
                    <a:pt x="60" y="379"/>
                  </a:lnTo>
                  <a:lnTo>
                    <a:pt x="62" y="379"/>
                  </a:lnTo>
                  <a:lnTo>
                    <a:pt x="63" y="379"/>
                  </a:lnTo>
                  <a:lnTo>
                    <a:pt x="64" y="379"/>
                  </a:lnTo>
                  <a:lnTo>
                    <a:pt x="64" y="377"/>
                  </a:lnTo>
                  <a:lnTo>
                    <a:pt x="64" y="375"/>
                  </a:lnTo>
                  <a:lnTo>
                    <a:pt x="64" y="372"/>
                  </a:lnTo>
                  <a:lnTo>
                    <a:pt x="64" y="370"/>
                  </a:lnTo>
                  <a:lnTo>
                    <a:pt x="64" y="369"/>
                  </a:lnTo>
                  <a:lnTo>
                    <a:pt x="66" y="368"/>
                  </a:lnTo>
                  <a:lnTo>
                    <a:pt x="67" y="366"/>
                  </a:lnTo>
                  <a:lnTo>
                    <a:pt x="76" y="365"/>
                  </a:lnTo>
                  <a:lnTo>
                    <a:pt x="81" y="358"/>
                  </a:lnTo>
                  <a:lnTo>
                    <a:pt x="84" y="350"/>
                  </a:lnTo>
                  <a:lnTo>
                    <a:pt x="87" y="343"/>
                  </a:lnTo>
                  <a:lnTo>
                    <a:pt x="90" y="338"/>
                  </a:lnTo>
                  <a:lnTo>
                    <a:pt x="97" y="338"/>
                  </a:lnTo>
                  <a:lnTo>
                    <a:pt x="104" y="342"/>
                  </a:lnTo>
                  <a:lnTo>
                    <a:pt x="113" y="348"/>
                  </a:lnTo>
                  <a:lnTo>
                    <a:pt x="121" y="348"/>
                  </a:lnTo>
                  <a:lnTo>
                    <a:pt x="125" y="346"/>
                  </a:lnTo>
                  <a:lnTo>
                    <a:pt x="130" y="346"/>
                  </a:lnTo>
                  <a:lnTo>
                    <a:pt x="134" y="348"/>
                  </a:lnTo>
                  <a:lnTo>
                    <a:pt x="137" y="348"/>
                  </a:lnTo>
                  <a:lnTo>
                    <a:pt x="140" y="346"/>
                  </a:lnTo>
                  <a:lnTo>
                    <a:pt x="142" y="345"/>
                  </a:lnTo>
                  <a:lnTo>
                    <a:pt x="152" y="333"/>
                  </a:lnTo>
                  <a:lnTo>
                    <a:pt x="161" y="319"/>
                  </a:lnTo>
                  <a:lnTo>
                    <a:pt x="171" y="308"/>
                  </a:lnTo>
                  <a:lnTo>
                    <a:pt x="188" y="298"/>
                  </a:lnTo>
                  <a:lnTo>
                    <a:pt x="204" y="285"/>
                  </a:lnTo>
                  <a:lnTo>
                    <a:pt x="208" y="275"/>
                  </a:lnTo>
                  <a:lnTo>
                    <a:pt x="213" y="265"/>
                  </a:lnTo>
                  <a:lnTo>
                    <a:pt x="218" y="255"/>
                  </a:lnTo>
                  <a:lnTo>
                    <a:pt x="225" y="251"/>
                  </a:lnTo>
                  <a:lnTo>
                    <a:pt x="233" y="248"/>
                  </a:lnTo>
                  <a:lnTo>
                    <a:pt x="242" y="247"/>
                  </a:lnTo>
                  <a:lnTo>
                    <a:pt x="245" y="245"/>
                  </a:lnTo>
                  <a:lnTo>
                    <a:pt x="245" y="244"/>
                  </a:lnTo>
                  <a:lnTo>
                    <a:pt x="245" y="243"/>
                  </a:lnTo>
                  <a:lnTo>
                    <a:pt x="243" y="240"/>
                  </a:lnTo>
                  <a:lnTo>
                    <a:pt x="242" y="238"/>
                  </a:lnTo>
                  <a:lnTo>
                    <a:pt x="242" y="235"/>
                  </a:lnTo>
                  <a:lnTo>
                    <a:pt x="242" y="234"/>
                  </a:lnTo>
                  <a:lnTo>
                    <a:pt x="253" y="221"/>
                  </a:lnTo>
                  <a:lnTo>
                    <a:pt x="266" y="211"/>
                  </a:lnTo>
                  <a:lnTo>
                    <a:pt x="277" y="201"/>
                  </a:lnTo>
                  <a:lnTo>
                    <a:pt x="275" y="201"/>
                  </a:lnTo>
                  <a:lnTo>
                    <a:pt x="273" y="200"/>
                  </a:lnTo>
                  <a:lnTo>
                    <a:pt x="270" y="199"/>
                  </a:lnTo>
                  <a:lnTo>
                    <a:pt x="269" y="197"/>
                  </a:lnTo>
                  <a:lnTo>
                    <a:pt x="267" y="196"/>
                  </a:lnTo>
                  <a:lnTo>
                    <a:pt x="265" y="196"/>
                  </a:lnTo>
                  <a:lnTo>
                    <a:pt x="265" y="193"/>
                  </a:lnTo>
                  <a:lnTo>
                    <a:pt x="266" y="190"/>
                  </a:lnTo>
                  <a:lnTo>
                    <a:pt x="267" y="187"/>
                  </a:lnTo>
                  <a:lnTo>
                    <a:pt x="269" y="186"/>
                  </a:lnTo>
                  <a:lnTo>
                    <a:pt x="272" y="184"/>
                  </a:lnTo>
                  <a:lnTo>
                    <a:pt x="269" y="183"/>
                  </a:lnTo>
                  <a:lnTo>
                    <a:pt x="266" y="181"/>
                  </a:lnTo>
                  <a:lnTo>
                    <a:pt x="265" y="179"/>
                  </a:lnTo>
                  <a:lnTo>
                    <a:pt x="265" y="176"/>
                  </a:lnTo>
                  <a:lnTo>
                    <a:pt x="265" y="173"/>
                  </a:lnTo>
                  <a:lnTo>
                    <a:pt x="266" y="170"/>
                  </a:lnTo>
                  <a:lnTo>
                    <a:pt x="267" y="169"/>
                  </a:lnTo>
                  <a:lnTo>
                    <a:pt x="269" y="166"/>
                  </a:lnTo>
                  <a:lnTo>
                    <a:pt x="277" y="156"/>
                  </a:lnTo>
                  <a:lnTo>
                    <a:pt x="289" y="150"/>
                  </a:lnTo>
                  <a:lnTo>
                    <a:pt x="303" y="149"/>
                  </a:lnTo>
                  <a:lnTo>
                    <a:pt x="300" y="142"/>
                  </a:lnTo>
                  <a:lnTo>
                    <a:pt x="293" y="139"/>
                  </a:lnTo>
                  <a:lnTo>
                    <a:pt x="286" y="139"/>
                  </a:lnTo>
                  <a:lnTo>
                    <a:pt x="279" y="137"/>
                  </a:lnTo>
                  <a:lnTo>
                    <a:pt x="273" y="135"/>
                  </a:lnTo>
                  <a:lnTo>
                    <a:pt x="273" y="133"/>
                  </a:lnTo>
                  <a:lnTo>
                    <a:pt x="273" y="132"/>
                  </a:lnTo>
                  <a:lnTo>
                    <a:pt x="276" y="130"/>
                  </a:lnTo>
                  <a:lnTo>
                    <a:pt x="277" y="129"/>
                  </a:lnTo>
                  <a:lnTo>
                    <a:pt x="279" y="127"/>
                  </a:lnTo>
                  <a:lnTo>
                    <a:pt x="280" y="126"/>
                  </a:lnTo>
                  <a:lnTo>
                    <a:pt x="282" y="125"/>
                  </a:lnTo>
                  <a:lnTo>
                    <a:pt x="280" y="123"/>
                  </a:lnTo>
                  <a:lnTo>
                    <a:pt x="275" y="122"/>
                  </a:lnTo>
                  <a:lnTo>
                    <a:pt x="269" y="125"/>
                  </a:lnTo>
                  <a:lnTo>
                    <a:pt x="263" y="126"/>
                  </a:lnTo>
                  <a:lnTo>
                    <a:pt x="258" y="123"/>
                  </a:lnTo>
                  <a:lnTo>
                    <a:pt x="252" y="115"/>
                  </a:lnTo>
                  <a:lnTo>
                    <a:pt x="248" y="106"/>
                  </a:lnTo>
                  <a:lnTo>
                    <a:pt x="242" y="96"/>
                  </a:lnTo>
                  <a:lnTo>
                    <a:pt x="246" y="98"/>
                  </a:lnTo>
                  <a:lnTo>
                    <a:pt x="250" y="96"/>
                  </a:lnTo>
                  <a:lnTo>
                    <a:pt x="252" y="96"/>
                  </a:lnTo>
                  <a:lnTo>
                    <a:pt x="253" y="95"/>
                  </a:lnTo>
                  <a:lnTo>
                    <a:pt x="253" y="93"/>
                  </a:lnTo>
                  <a:lnTo>
                    <a:pt x="253" y="92"/>
                  </a:lnTo>
                  <a:lnTo>
                    <a:pt x="250" y="91"/>
                  </a:lnTo>
                  <a:lnTo>
                    <a:pt x="249" y="88"/>
                  </a:lnTo>
                  <a:lnTo>
                    <a:pt x="248" y="85"/>
                  </a:lnTo>
                  <a:lnTo>
                    <a:pt x="246" y="82"/>
                  </a:lnTo>
                  <a:lnTo>
                    <a:pt x="245" y="79"/>
                  </a:lnTo>
                  <a:lnTo>
                    <a:pt x="242" y="78"/>
                  </a:lnTo>
                  <a:lnTo>
                    <a:pt x="246" y="78"/>
                  </a:lnTo>
                  <a:lnTo>
                    <a:pt x="249" y="78"/>
                  </a:lnTo>
                  <a:lnTo>
                    <a:pt x="253" y="78"/>
                  </a:lnTo>
                  <a:lnTo>
                    <a:pt x="256" y="76"/>
                  </a:lnTo>
                  <a:lnTo>
                    <a:pt x="258" y="76"/>
                  </a:lnTo>
                  <a:lnTo>
                    <a:pt x="258" y="75"/>
                  </a:lnTo>
                  <a:lnTo>
                    <a:pt x="259" y="72"/>
                  </a:lnTo>
                  <a:lnTo>
                    <a:pt x="259" y="71"/>
                  </a:lnTo>
                  <a:lnTo>
                    <a:pt x="250" y="64"/>
                  </a:lnTo>
                  <a:lnTo>
                    <a:pt x="246" y="55"/>
                  </a:lnTo>
                  <a:lnTo>
                    <a:pt x="245" y="45"/>
                  </a:lnTo>
                  <a:lnTo>
                    <a:pt x="249" y="38"/>
                  </a:lnTo>
                  <a:lnTo>
                    <a:pt x="259" y="31"/>
                  </a:lnTo>
                  <a:lnTo>
                    <a:pt x="270" y="31"/>
                  </a:lnTo>
                  <a:lnTo>
                    <a:pt x="282" y="34"/>
                  </a:lnTo>
                  <a:lnTo>
                    <a:pt x="294" y="39"/>
                  </a:lnTo>
                  <a:lnTo>
                    <a:pt x="306" y="42"/>
                  </a:lnTo>
                  <a:lnTo>
                    <a:pt x="317" y="44"/>
                  </a:lnTo>
                  <a:lnTo>
                    <a:pt x="330" y="39"/>
                  </a:lnTo>
                  <a:lnTo>
                    <a:pt x="341" y="35"/>
                  </a:lnTo>
                  <a:lnTo>
                    <a:pt x="354" y="31"/>
                  </a:lnTo>
                  <a:lnTo>
                    <a:pt x="367" y="25"/>
                  </a:lnTo>
                  <a:lnTo>
                    <a:pt x="380" y="17"/>
                  </a:lnTo>
                  <a:lnTo>
                    <a:pt x="391" y="4"/>
                  </a:lnTo>
                  <a:lnTo>
                    <a:pt x="398" y="0"/>
                  </a:lnTo>
                  <a:lnTo>
                    <a:pt x="405" y="0"/>
                  </a:lnTo>
                  <a:lnTo>
                    <a:pt x="411" y="3"/>
                  </a:lnTo>
                  <a:lnTo>
                    <a:pt x="415" y="7"/>
                  </a:lnTo>
                  <a:lnTo>
                    <a:pt x="424" y="25"/>
                  </a:lnTo>
                  <a:lnTo>
                    <a:pt x="435" y="39"/>
                  </a:lnTo>
                  <a:lnTo>
                    <a:pt x="449" y="52"/>
                  </a:lnTo>
                  <a:lnTo>
                    <a:pt x="451" y="58"/>
                  </a:lnTo>
                  <a:lnTo>
                    <a:pt x="448" y="65"/>
                  </a:lnTo>
                  <a:lnTo>
                    <a:pt x="444" y="72"/>
                  </a:lnTo>
                  <a:lnTo>
                    <a:pt x="444" y="81"/>
                  </a:lnTo>
                  <a:lnTo>
                    <a:pt x="451" y="91"/>
                  </a:lnTo>
                  <a:lnTo>
                    <a:pt x="459" y="99"/>
                  </a:lnTo>
                  <a:lnTo>
                    <a:pt x="471" y="108"/>
                  </a:lnTo>
                  <a:lnTo>
                    <a:pt x="476" y="113"/>
                  </a:lnTo>
                  <a:lnTo>
                    <a:pt x="476" y="119"/>
                  </a:lnTo>
                  <a:lnTo>
                    <a:pt x="472" y="127"/>
                  </a:lnTo>
                  <a:lnTo>
                    <a:pt x="466" y="135"/>
                  </a:lnTo>
                  <a:lnTo>
                    <a:pt x="463" y="143"/>
                  </a:lnTo>
                  <a:lnTo>
                    <a:pt x="462" y="145"/>
                  </a:lnTo>
                  <a:lnTo>
                    <a:pt x="459" y="146"/>
                  </a:lnTo>
                  <a:lnTo>
                    <a:pt x="456" y="147"/>
                  </a:lnTo>
                  <a:lnTo>
                    <a:pt x="454" y="146"/>
                  </a:lnTo>
                  <a:lnTo>
                    <a:pt x="449" y="143"/>
                  </a:lnTo>
                  <a:lnTo>
                    <a:pt x="445" y="139"/>
                  </a:lnTo>
                  <a:lnTo>
                    <a:pt x="442" y="136"/>
                  </a:lnTo>
                  <a:lnTo>
                    <a:pt x="439" y="135"/>
                  </a:lnTo>
                  <a:lnTo>
                    <a:pt x="435" y="135"/>
                  </a:lnTo>
                  <a:lnTo>
                    <a:pt x="432" y="136"/>
                  </a:lnTo>
                  <a:lnTo>
                    <a:pt x="431" y="137"/>
                  </a:lnTo>
                  <a:lnTo>
                    <a:pt x="431" y="140"/>
                  </a:lnTo>
                  <a:lnTo>
                    <a:pt x="437" y="152"/>
                  </a:lnTo>
                  <a:lnTo>
                    <a:pt x="441" y="163"/>
                  </a:lnTo>
                  <a:lnTo>
                    <a:pt x="441" y="176"/>
                  </a:lnTo>
                  <a:lnTo>
                    <a:pt x="437" y="187"/>
                  </a:lnTo>
                  <a:lnTo>
                    <a:pt x="439" y="187"/>
                  </a:lnTo>
                  <a:lnTo>
                    <a:pt x="442" y="187"/>
                  </a:lnTo>
                  <a:lnTo>
                    <a:pt x="445" y="189"/>
                  </a:lnTo>
                  <a:lnTo>
                    <a:pt x="448" y="190"/>
                  </a:lnTo>
                  <a:lnTo>
                    <a:pt x="451" y="190"/>
                  </a:lnTo>
                  <a:lnTo>
                    <a:pt x="454" y="189"/>
                  </a:lnTo>
                  <a:lnTo>
                    <a:pt x="456" y="187"/>
                  </a:lnTo>
                  <a:lnTo>
                    <a:pt x="459" y="189"/>
                  </a:lnTo>
                  <a:lnTo>
                    <a:pt x="461" y="190"/>
                  </a:lnTo>
                  <a:lnTo>
                    <a:pt x="462" y="193"/>
                  </a:lnTo>
                  <a:lnTo>
                    <a:pt x="463" y="196"/>
                  </a:lnTo>
                  <a:lnTo>
                    <a:pt x="465" y="199"/>
                  </a:lnTo>
                  <a:lnTo>
                    <a:pt x="466" y="201"/>
                  </a:lnTo>
                  <a:lnTo>
                    <a:pt x="468" y="201"/>
                  </a:lnTo>
                  <a:lnTo>
                    <a:pt x="488" y="211"/>
                  </a:lnTo>
                  <a:lnTo>
                    <a:pt x="506" y="221"/>
                  </a:lnTo>
                  <a:lnTo>
                    <a:pt x="522" y="235"/>
                  </a:lnTo>
                  <a:lnTo>
                    <a:pt x="530" y="241"/>
                  </a:lnTo>
                  <a:lnTo>
                    <a:pt x="527" y="244"/>
                  </a:lnTo>
                  <a:lnTo>
                    <a:pt x="526" y="248"/>
                  </a:lnTo>
                  <a:lnTo>
                    <a:pt x="523" y="251"/>
                  </a:lnTo>
                  <a:lnTo>
                    <a:pt x="519" y="255"/>
                  </a:lnTo>
                  <a:lnTo>
                    <a:pt x="516" y="257"/>
                  </a:lnTo>
                  <a:lnTo>
                    <a:pt x="512" y="258"/>
                  </a:lnTo>
                  <a:lnTo>
                    <a:pt x="508" y="261"/>
                  </a:lnTo>
                  <a:lnTo>
                    <a:pt x="505" y="262"/>
                  </a:lnTo>
                  <a:lnTo>
                    <a:pt x="502" y="265"/>
                  </a:lnTo>
                  <a:lnTo>
                    <a:pt x="500" y="268"/>
                  </a:lnTo>
                  <a:lnTo>
                    <a:pt x="500" y="272"/>
                  </a:lnTo>
                  <a:lnTo>
                    <a:pt x="502" y="278"/>
                  </a:lnTo>
                  <a:lnTo>
                    <a:pt x="502" y="282"/>
                  </a:lnTo>
                  <a:lnTo>
                    <a:pt x="500" y="287"/>
                  </a:lnTo>
                  <a:lnTo>
                    <a:pt x="499" y="291"/>
                  </a:lnTo>
                  <a:lnTo>
                    <a:pt x="498" y="294"/>
                  </a:lnTo>
                  <a:lnTo>
                    <a:pt x="496" y="297"/>
                  </a:lnTo>
                  <a:lnTo>
                    <a:pt x="496" y="298"/>
                  </a:lnTo>
                  <a:lnTo>
                    <a:pt x="495" y="301"/>
                  </a:lnTo>
                  <a:lnTo>
                    <a:pt x="495" y="302"/>
                  </a:lnTo>
                  <a:lnTo>
                    <a:pt x="496" y="304"/>
                  </a:lnTo>
                  <a:lnTo>
                    <a:pt x="502" y="309"/>
                  </a:lnTo>
                  <a:lnTo>
                    <a:pt x="508" y="315"/>
                  </a:lnTo>
                  <a:lnTo>
                    <a:pt x="513" y="318"/>
                  </a:lnTo>
                  <a:lnTo>
                    <a:pt x="520" y="316"/>
                  </a:lnTo>
                  <a:lnTo>
                    <a:pt x="522" y="316"/>
                  </a:lnTo>
                  <a:lnTo>
                    <a:pt x="523" y="316"/>
                  </a:lnTo>
                  <a:lnTo>
                    <a:pt x="526" y="321"/>
                  </a:lnTo>
                  <a:lnTo>
                    <a:pt x="529" y="325"/>
                  </a:lnTo>
                  <a:lnTo>
                    <a:pt x="530" y="325"/>
                  </a:lnTo>
                  <a:lnTo>
                    <a:pt x="533" y="325"/>
                  </a:lnTo>
                  <a:lnTo>
                    <a:pt x="535" y="325"/>
                  </a:lnTo>
                  <a:lnTo>
                    <a:pt x="537" y="326"/>
                  </a:lnTo>
                  <a:lnTo>
                    <a:pt x="549" y="335"/>
                  </a:lnTo>
                  <a:lnTo>
                    <a:pt x="562" y="343"/>
                  </a:lnTo>
                  <a:lnTo>
                    <a:pt x="564" y="345"/>
                  </a:lnTo>
                  <a:lnTo>
                    <a:pt x="569" y="346"/>
                  </a:lnTo>
                  <a:lnTo>
                    <a:pt x="573" y="346"/>
                  </a:lnTo>
                  <a:lnTo>
                    <a:pt x="577" y="348"/>
                  </a:lnTo>
                  <a:lnTo>
                    <a:pt x="581" y="350"/>
                  </a:lnTo>
                  <a:lnTo>
                    <a:pt x="586" y="353"/>
                  </a:lnTo>
                  <a:lnTo>
                    <a:pt x="588" y="353"/>
                  </a:lnTo>
                  <a:lnTo>
                    <a:pt x="591" y="353"/>
                  </a:lnTo>
                  <a:lnTo>
                    <a:pt x="594" y="353"/>
                  </a:lnTo>
                  <a:lnTo>
                    <a:pt x="597" y="355"/>
                  </a:lnTo>
                  <a:lnTo>
                    <a:pt x="603" y="358"/>
                  </a:lnTo>
                  <a:lnTo>
                    <a:pt x="610" y="362"/>
                  </a:lnTo>
                  <a:lnTo>
                    <a:pt x="615" y="366"/>
                  </a:lnTo>
                  <a:lnTo>
                    <a:pt x="624" y="368"/>
                  </a:lnTo>
                  <a:lnTo>
                    <a:pt x="625" y="369"/>
                  </a:lnTo>
                  <a:lnTo>
                    <a:pt x="625" y="370"/>
                  </a:lnTo>
                  <a:lnTo>
                    <a:pt x="625" y="372"/>
                  </a:lnTo>
                  <a:lnTo>
                    <a:pt x="627" y="373"/>
                  </a:lnTo>
                  <a:lnTo>
                    <a:pt x="628" y="373"/>
                  </a:lnTo>
                  <a:lnTo>
                    <a:pt x="631" y="373"/>
                  </a:lnTo>
                  <a:lnTo>
                    <a:pt x="634" y="373"/>
                  </a:lnTo>
                  <a:lnTo>
                    <a:pt x="635" y="372"/>
                  </a:lnTo>
                  <a:lnTo>
                    <a:pt x="637" y="370"/>
                  </a:lnTo>
                  <a:lnTo>
                    <a:pt x="637" y="368"/>
                  </a:lnTo>
                  <a:lnTo>
                    <a:pt x="654" y="368"/>
                  </a:lnTo>
                  <a:lnTo>
                    <a:pt x="672" y="370"/>
                  </a:lnTo>
                  <a:lnTo>
                    <a:pt x="677" y="370"/>
                  </a:lnTo>
                  <a:lnTo>
                    <a:pt x="679" y="372"/>
                  </a:lnTo>
                  <a:lnTo>
                    <a:pt x="684" y="375"/>
                  </a:lnTo>
                  <a:lnTo>
                    <a:pt x="685" y="376"/>
                  </a:lnTo>
                  <a:lnTo>
                    <a:pt x="685" y="379"/>
                  </a:lnTo>
                  <a:lnTo>
                    <a:pt x="685" y="380"/>
                  </a:lnTo>
                  <a:lnTo>
                    <a:pt x="685" y="383"/>
                  </a:lnTo>
                  <a:lnTo>
                    <a:pt x="687" y="385"/>
                  </a:lnTo>
                  <a:lnTo>
                    <a:pt x="688" y="386"/>
                  </a:lnTo>
                  <a:lnTo>
                    <a:pt x="689" y="386"/>
                  </a:lnTo>
                  <a:lnTo>
                    <a:pt x="692" y="386"/>
                  </a:lnTo>
                  <a:lnTo>
                    <a:pt x="694" y="386"/>
                  </a:lnTo>
                  <a:lnTo>
                    <a:pt x="695" y="387"/>
                  </a:lnTo>
                  <a:lnTo>
                    <a:pt x="696" y="389"/>
                  </a:lnTo>
                  <a:lnTo>
                    <a:pt x="699" y="390"/>
                  </a:lnTo>
                  <a:lnTo>
                    <a:pt x="701" y="392"/>
                  </a:lnTo>
                  <a:lnTo>
                    <a:pt x="702" y="394"/>
                  </a:lnTo>
                  <a:lnTo>
                    <a:pt x="705" y="397"/>
                  </a:lnTo>
                  <a:lnTo>
                    <a:pt x="708" y="399"/>
                  </a:lnTo>
                  <a:lnTo>
                    <a:pt x="711" y="400"/>
                  </a:lnTo>
                  <a:lnTo>
                    <a:pt x="713" y="400"/>
                  </a:lnTo>
                  <a:lnTo>
                    <a:pt x="716" y="400"/>
                  </a:lnTo>
                  <a:lnTo>
                    <a:pt x="719" y="399"/>
                  </a:lnTo>
                  <a:lnTo>
                    <a:pt x="722" y="397"/>
                  </a:lnTo>
                  <a:lnTo>
                    <a:pt x="723" y="397"/>
                  </a:lnTo>
                  <a:lnTo>
                    <a:pt x="726" y="399"/>
                  </a:lnTo>
                  <a:lnTo>
                    <a:pt x="728" y="402"/>
                  </a:lnTo>
                  <a:lnTo>
                    <a:pt x="731" y="404"/>
                  </a:lnTo>
                  <a:lnTo>
                    <a:pt x="733" y="407"/>
                  </a:lnTo>
                  <a:lnTo>
                    <a:pt x="736" y="407"/>
                  </a:lnTo>
                  <a:lnTo>
                    <a:pt x="742" y="407"/>
                  </a:lnTo>
                  <a:lnTo>
                    <a:pt x="748" y="406"/>
                  </a:lnTo>
                  <a:lnTo>
                    <a:pt x="752" y="406"/>
                  </a:lnTo>
                  <a:lnTo>
                    <a:pt x="758" y="407"/>
                  </a:lnTo>
                  <a:lnTo>
                    <a:pt x="758" y="409"/>
                  </a:lnTo>
                  <a:lnTo>
                    <a:pt x="759" y="410"/>
                  </a:lnTo>
                  <a:lnTo>
                    <a:pt x="762" y="413"/>
                  </a:lnTo>
                  <a:lnTo>
                    <a:pt x="765" y="414"/>
                  </a:lnTo>
                  <a:lnTo>
                    <a:pt x="769" y="414"/>
                  </a:lnTo>
                  <a:lnTo>
                    <a:pt x="773" y="414"/>
                  </a:lnTo>
                  <a:lnTo>
                    <a:pt x="777" y="414"/>
                  </a:lnTo>
                  <a:lnTo>
                    <a:pt x="779" y="413"/>
                  </a:lnTo>
                  <a:lnTo>
                    <a:pt x="780" y="412"/>
                  </a:lnTo>
                  <a:lnTo>
                    <a:pt x="782" y="412"/>
                  </a:lnTo>
                  <a:lnTo>
                    <a:pt x="799" y="413"/>
                  </a:lnTo>
                  <a:lnTo>
                    <a:pt x="817" y="414"/>
                  </a:lnTo>
                  <a:lnTo>
                    <a:pt x="821" y="414"/>
                  </a:lnTo>
                  <a:lnTo>
                    <a:pt x="827" y="414"/>
                  </a:lnTo>
                  <a:lnTo>
                    <a:pt x="831" y="413"/>
                  </a:lnTo>
                  <a:lnTo>
                    <a:pt x="834" y="413"/>
                  </a:lnTo>
                  <a:lnTo>
                    <a:pt x="834" y="410"/>
                  </a:lnTo>
                  <a:lnTo>
                    <a:pt x="836" y="409"/>
                  </a:lnTo>
                  <a:lnTo>
                    <a:pt x="836" y="406"/>
                  </a:lnTo>
                  <a:lnTo>
                    <a:pt x="837" y="404"/>
                  </a:lnTo>
                  <a:lnTo>
                    <a:pt x="841" y="406"/>
                  </a:lnTo>
                  <a:close/>
                </a:path>
              </a:pathLst>
            </a:custGeom>
            <a:solidFill>
              <a:srgbClr val="87C1A1"/>
            </a:solidFill>
            <a:ln w="0">
              <a:solidFill>
                <a:srgbClr val="00051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6389" name="Oval 130"/>
          <p:cNvSpPr>
            <a:spLocks noChangeArrowheads="1"/>
          </p:cNvSpPr>
          <p:nvPr/>
        </p:nvSpPr>
        <p:spPr bwMode="gray">
          <a:xfrm>
            <a:off x="6122988" y="2847975"/>
            <a:ext cx="144462" cy="144463"/>
          </a:xfrm>
          <a:prstGeom prst="ellipse">
            <a:avLst/>
          </a:prstGeom>
          <a:gradFill rotWithShape="1">
            <a:gsLst>
              <a:gs pos="0">
                <a:srgbClr val="FF0000"/>
              </a:gs>
              <a:gs pos="100000">
                <a:srgbClr val="760000"/>
              </a:gs>
            </a:gsLst>
            <a:path path="shape">
              <a:fillToRect l="50000" t="50000" r="50000" b="50000"/>
            </a:path>
          </a:gradFill>
          <a:ln w="9525" algn="ctr">
            <a:noFill/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ru-RU">
              <a:solidFill>
                <a:srgbClr val="FFFFFF"/>
              </a:solidFill>
            </a:endParaRPr>
          </a:p>
        </p:txBody>
      </p:sp>
      <p:sp>
        <p:nvSpPr>
          <p:cNvPr id="16390" name="Oval 131"/>
          <p:cNvSpPr>
            <a:spLocks noChangeArrowheads="1"/>
          </p:cNvSpPr>
          <p:nvPr/>
        </p:nvSpPr>
        <p:spPr bwMode="gray">
          <a:xfrm>
            <a:off x="3230563" y="3878263"/>
            <a:ext cx="146050" cy="144462"/>
          </a:xfrm>
          <a:prstGeom prst="ellipse">
            <a:avLst/>
          </a:prstGeom>
          <a:gradFill rotWithShape="1">
            <a:gsLst>
              <a:gs pos="0">
                <a:srgbClr val="FF0000"/>
              </a:gs>
              <a:gs pos="100000">
                <a:srgbClr val="760000"/>
              </a:gs>
            </a:gsLst>
            <a:path path="shape">
              <a:fillToRect l="50000" t="50000" r="50000" b="50000"/>
            </a:path>
          </a:gradFill>
          <a:ln w="9525" algn="ctr">
            <a:noFill/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ru-RU">
              <a:solidFill>
                <a:srgbClr val="FFFFFF"/>
              </a:solidFill>
            </a:endParaRPr>
          </a:p>
        </p:txBody>
      </p:sp>
      <p:sp>
        <p:nvSpPr>
          <p:cNvPr id="16391" name="Oval 132"/>
          <p:cNvSpPr>
            <a:spLocks noChangeArrowheads="1"/>
          </p:cNvSpPr>
          <p:nvPr/>
        </p:nvSpPr>
        <p:spPr bwMode="gray">
          <a:xfrm>
            <a:off x="4887913" y="3733800"/>
            <a:ext cx="146050" cy="144463"/>
          </a:xfrm>
          <a:prstGeom prst="ellipse">
            <a:avLst/>
          </a:prstGeom>
          <a:gradFill rotWithShape="1">
            <a:gsLst>
              <a:gs pos="0">
                <a:srgbClr val="FF0000"/>
              </a:gs>
              <a:gs pos="100000">
                <a:srgbClr val="760000"/>
              </a:gs>
            </a:gsLst>
            <a:path path="shape">
              <a:fillToRect l="50000" t="50000" r="50000" b="50000"/>
            </a:path>
          </a:gradFill>
          <a:ln w="9525" algn="ctr">
            <a:noFill/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ru-RU">
              <a:solidFill>
                <a:srgbClr val="FFFFFF"/>
              </a:solidFill>
            </a:endParaRPr>
          </a:p>
        </p:txBody>
      </p:sp>
      <p:sp>
        <p:nvSpPr>
          <p:cNvPr id="16392" name="Oval 133"/>
          <p:cNvSpPr>
            <a:spLocks noChangeArrowheads="1"/>
          </p:cNvSpPr>
          <p:nvPr/>
        </p:nvSpPr>
        <p:spPr bwMode="gray">
          <a:xfrm>
            <a:off x="5346700" y="5418138"/>
            <a:ext cx="144463" cy="144462"/>
          </a:xfrm>
          <a:prstGeom prst="ellipse">
            <a:avLst/>
          </a:prstGeom>
          <a:gradFill rotWithShape="1">
            <a:gsLst>
              <a:gs pos="0">
                <a:srgbClr val="FF0000"/>
              </a:gs>
              <a:gs pos="100000">
                <a:srgbClr val="760000"/>
              </a:gs>
            </a:gsLst>
            <a:path path="shape">
              <a:fillToRect l="50000" t="50000" r="50000" b="50000"/>
            </a:path>
          </a:gradFill>
          <a:ln w="9525" algn="ctr">
            <a:noFill/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ru-RU">
              <a:solidFill>
                <a:srgbClr val="FFFFFF"/>
              </a:solidFill>
            </a:endParaRPr>
          </a:p>
        </p:txBody>
      </p:sp>
      <p:sp>
        <p:nvSpPr>
          <p:cNvPr id="16393" name="Freeform 134"/>
          <p:cNvSpPr>
            <a:spLocks/>
          </p:cNvSpPr>
          <p:nvPr/>
        </p:nvSpPr>
        <p:spPr bwMode="auto">
          <a:xfrm>
            <a:off x="3087688" y="2652713"/>
            <a:ext cx="3095625" cy="1296987"/>
          </a:xfrm>
          <a:custGeom>
            <a:avLst/>
            <a:gdLst>
              <a:gd name="T0" fmla="*/ 0 w 2875"/>
              <a:gd name="T1" fmla="*/ 998068 h 1293"/>
              <a:gd name="T2" fmla="*/ 730029 w 2875"/>
              <a:gd name="T3" fmla="*/ 998068 h 1293"/>
              <a:gd name="T4" fmla="*/ 614818 w 2875"/>
              <a:gd name="T5" fmla="*/ 868670 h 1293"/>
              <a:gd name="T6" fmla="*/ 803247 w 2875"/>
              <a:gd name="T7" fmla="*/ 644983 h 1293"/>
              <a:gd name="T8" fmla="*/ 1000291 w 2875"/>
              <a:gd name="T9" fmla="*/ 465431 h 1293"/>
              <a:gd name="T10" fmla="*/ 1203794 w 2875"/>
              <a:gd name="T11" fmla="*/ 322993 h 1293"/>
              <a:gd name="T12" fmla="*/ 1411605 w 2875"/>
              <a:gd name="T13" fmla="*/ 217669 h 1293"/>
              <a:gd name="T14" fmla="*/ 1621569 w 2875"/>
              <a:gd name="T15" fmla="*/ 141435 h 1293"/>
              <a:gd name="T16" fmla="*/ 1827226 w 2875"/>
              <a:gd name="T17" fmla="*/ 94290 h 1293"/>
              <a:gd name="T18" fmla="*/ 2026423 w 2875"/>
              <a:gd name="T19" fmla="*/ 70216 h 1293"/>
              <a:gd name="T20" fmla="*/ 2219160 w 2875"/>
              <a:gd name="T21" fmla="*/ 66204 h 1293"/>
              <a:gd name="T22" fmla="*/ 2400052 w 2875"/>
              <a:gd name="T23" fmla="*/ 76234 h 1293"/>
              <a:gd name="T24" fmla="*/ 2566946 w 2875"/>
              <a:gd name="T25" fmla="*/ 97299 h 1293"/>
              <a:gd name="T26" fmla="*/ 2716613 w 2875"/>
              <a:gd name="T27" fmla="*/ 125385 h 1293"/>
              <a:gd name="T28" fmla="*/ 2844745 w 2875"/>
              <a:gd name="T29" fmla="*/ 159490 h 1293"/>
              <a:gd name="T30" fmla="*/ 2950265 w 2875"/>
              <a:gd name="T31" fmla="*/ 191589 h 1293"/>
              <a:gd name="T32" fmla="*/ 3027790 w 2875"/>
              <a:gd name="T33" fmla="*/ 219675 h 1293"/>
              <a:gd name="T34" fmla="*/ 3078397 w 2875"/>
              <a:gd name="T35" fmla="*/ 239737 h 1293"/>
              <a:gd name="T36" fmla="*/ 3095625 w 2875"/>
              <a:gd name="T37" fmla="*/ 247762 h 1293"/>
              <a:gd name="T38" fmla="*/ 3078397 w 2875"/>
              <a:gd name="T39" fmla="*/ 237731 h 1293"/>
              <a:gd name="T40" fmla="*/ 3029944 w 2875"/>
              <a:gd name="T41" fmla="*/ 215663 h 1293"/>
              <a:gd name="T42" fmla="*/ 2950265 w 2875"/>
              <a:gd name="T43" fmla="*/ 181558 h 1293"/>
              <a:gd name="T44" fmla="*/ 2844745 w 2875"/>
              <a:gd name="T45" fmla="*/ 141435 h 1293"/>
              <a:gd name="T46" fmla="*/ 2714459 w 2875"/>
              <a:gd name="T47" fmla="*/ 99305 h 1293"/>
              <a:gd name="T48" fmla="*/ 2562639 w 2875"/>
              <a:gd name="T49" fmla="*/ 62191 h 1293"/>
              <a:gd name="T50" fmla="*/ 2393591 w 2875"/>
              <a:gd name="T51" fmla="*/ 30093 h 1293"/>
              <a:gd name="T52" fmla="*/ 2204085 w 2875"/>
              <a:gd name="T53" fmla="*/ 8025 h 1293"/>
              <a:gd name="T54" fmla="*/ 2002735 w 2875"/>
              <a:gd name="T55" fmla="*/ 0 h 1293"/>
              <a:gd name="T56" fmla="*/ 1790617 w 2875"/>
              <a:gd name="T57" fmla="*/ 14043 h 1293"/>
              <a:gd name="T58" fmla="*/ 1567732 w 2875"/>
              <a:gd name="T59" fmla="*/ 50154 h 1293"/>
              <a:gd name="T60" fmla="*/ 1341617 w 2875"/>
              <a:gd name="T61" fmla="*/ 113348 h 1293"/>
              <a:gd name="T62" fmla="*/ 1110118 w 2875"/>
              <a:gd name="T63" fmla="*/ 209644 h 1293"/>
              <a:gd name="T64" fmla="*/ 876466 w 2875"/>
              <a:gd name="T65" fmla="*/ 341048 h 1293"/>
              <a:gd name="T66" fmla="*/ 644967 w 2875"/>
              <a:gd name="T67" fmla="*/ 514582 h 1293"/>
              <a:gd name="T68" fmla="*/ 417775 w 2875"/>
              <a:gd name="T69" fmla="*/ 730245 h 1293"/>
              <a:gd name="T70" fmla="*/ 199197 w 2875"/>
              <a:gd name="T71" fmla="*/ 998068 h 129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2875"/>
              <a:gd name="T109" fmla="*/ 0 h 1293"/>
              <a:gd name="T110" fmla="*/ 2875 w 2875"/>
              <a:gd name="T111" fmla="*/ 1293 h 129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2875" h="1293">
                <a:moveTo>
                  <a:pt x="185" y="995"/>
                </a:moveTo>
                <a:lnTo>
                  <a:pt x="0" y="995"/>
                </a:lnTo>
                <a:lnTo>
                  <a:pt x="193" y="1293"/>
                </a:lnTo>
                <a:lnTo>
                  <a:pt x="678" y="995"/>
                </a:lnTo>
                <a:lnTo>
                  <a:pt x="487" y="995"/>
                </a:lnTo>
                <a:lnTo>
                  <a:pt x="571" y="866"/>
                </a:lnTo>
                <a:lnTo>
                  <a:pt x="657" y="748"/>
                </a:lnTo>
                <a:lnTo>
                  <a:pt x="746" y="643"/>
                </a:lnTo>
                <a:lnTo>
                  <a:pt x="836" y="547"/>
                </a:lnTo>
                <a:lnTo>
                  <a:pt x="929" y="464"/>
                </a:lnTo>
                <a:lnTo>
                  <a:pt x="1023" y="388"/>
                </a:lnTo>
                <a:lnTo>
                  <a:pt x="1118" y="322"/>
                </a:lnTo>
                <a:lnTo>
                  <a:pt x="1216" y="265"/>
                </a:lnTo>
                <a:lnTo>
                  <a:pt x="1311" y="217"/>
                </a:lnTo>
                <a:lnTo>
                  <a:pt x="1409" y="175"/>
                </a:lnTo>
                <a:lnTo>
                  <a:pt x="1506" y="141"/>
                </a:lnTo>
                <a:lnTo>
                  <a:pt x="1602" y="115"/>
                </a:lnTo>
                <a:lnTo>
                  <a:pt x="1697" y="94"/>
                </a:lnTo>
                <a:lnTo>
                  <a:pt x="1791" y="80"/>
                </a:lnTo>
                <a:lnTo>
                  <a:pt x="1882" y="70"/>
                </a:lnTo>
                <a:lnTo>
                  <a:pt x="1974" y="66"/>
                </a:lnTo>
                <a:lnTo>
                  <a:pt x="2061" y="66"/>
                </a:lnTo>
                <a:lnTo>
                  <a:pt x="2147" y="68"/>
                </a:lnTo>
                <a:lnTo>
                  <a:pt x="2229" y="76"/>
                </a:lnTo>
                <a:lnTo>
                  <a:pt x="2308" y="86"/>
                </a:lnTo>
                <a:lnTo>
                  <a:pt x="2384" y="97"/>
                </a:lnTo>
                <a:lnTo>
                  <a:pt x="2455" y="111"/>
                </a:lnTo>
                <a:lnTo>
                  <a:pt x="2523" y="125"/>
                </a:lnTo>
                <a:lnTo>
                  <a:pt x="2585" y="141"/>
                </a:lnTo>
                <a:lnTo>
                  <a:pt x="2642" y="159"/>
                </a:lnTo>
                <a:lnTo>
                  <a:pt x="2694" y="175"/>
                </a:lnTo>
                <a:lnTo>
                  <a:pt x="2740" y="191"/>
                </a:lnTo>
                <a:lnTo>
                  <a:pt x="2780" y="205"/>
                </a:lnTo>
                <a:lnTo>
                  <a:pt x="2812" y="219"/>
                </a:lnTo>
                <a:lnTo>
                  <a:pt x="2839" y="231"/>
                </a:lnTo>
                <a:lnTo>
                  <a:pt x="2859" y="239"/>
                </a:lnTo>
                <a:lnTo>
                  <a:pt x="2871" y="245"/>
                </a:lnTo>
                <a:lnTo>
                  <a:pt x="2875" y="247"/>
                </a:lnTo>
                <a:lnTo>
                  <a:pt x="2871" y="243"/>
                </a:lnTo>
                <a:lnTo>
                  <a:pt x="2859" y="237"/>
                </a:lnTo>
                <a:lnTo>
                  <a:pt x="2839" y="227"/>
                </a:lnTo>
                <a:lnTo>
                  <a:pt x="2814" y="215"/>
                </a:lnTo>
                <a:lnTo>
                  <a:pt x="2780" y="199"/>
                </a:lnTo>
                <a:lnTo>
                  <a:pt x="2740" y="181"/>
                </a:lnTo>
                <a:lnTo>
                  <a:pt x="2694" y="161"/>
                </a:lnTo>
                <a:lnTo>
                  <a:pt x="2642" y="141"/>
                </a:lnTo>
                <a:lnTo>
                  <a:pt x="2585" y="121"/>
                </a:lnTo>
                <a:lnTo>
                  <a:pt x="2521" y="99"/>
                </a:lnTo>
                <a:lnTo>
                  <a:pt x="2453" y="80"/>
                </a:lnTo>
                <a:lnTo>
                  <a:pt x="2380" y="62"/>
                </a:lnTo>
                <a:lnTo>
                  <a:pt x="2304" y="44"/>
                </a:lnTo>
                <a:lnTo>
                  <a:pt x="2223" y="30"/>
                </a:lnTo>
                <a:lnTo>
                  <a:pt x="2137" y="16"/>
                </a:lnTo>
                <a:lnTo>
                  <a:pt x="2047" y="8"/>
                </a:lnTo>
                <a:lnTo>
                  <a:pt x="1956" y="2"/>
                </a:lnTo>
                <a:lnTo>
                  <a:pt x="1860" y="0"/>
                </a:lnTo>
                <a:lnTo>
                  <a:pt x="1763" y="4"/>
                </a:lnTo>
                <a:lnTo>
                  <a:pt x="1663" y="14"/>
                </a:lnTo>
                <a:lnTo>
                  <a:pt x="1562" y="28"/>
                </a:lnTo>
                <a:lnTo>
                  <a:pt x="1456" y="50"/>
                </a:lnTo>
                <a:lnTo>
                  <a:pt x="1353" y="78"/>
                </a:lnTo>
                <a:lnTo>
                  <a:pt x="1246" y="113"/>
                </a:lnTo>
                <a:lnTo>
                  <a:pt x="1138" y="157"/>
                </a:lnTo>
                <a:lnTo>
                  <a:pt x="1031" y="209"/>
                </a:lnTo>
                <a:lnTo>
                  <a:pt x="923" y="271"/>
                </a:lnTo>
                <a:lnTo>
                  <a:pt x="814" y="340"/>
                </a:lnTo>
                <a:lnTo>
                  <a:pt x="706" y="422"/>
                </a:lnTo>
                <a:lnTo>
                  <a:pt x="599" y="513"/>
                </a:lnTo>
                <a:lnTo>
                  <a:pt x="493" y="615"/>
                </a:lnTo>
                <a:lnTo>
                  <a:pt x="388" y="728"/>
                </a:lnTo>
                <a:lnTo>
                  <a:pt x="287" y="856"/>
                </a:lnTo>
                <a:lnTo>
                  <a:pt x="185" y="995"/>
                </a:lnTo>
              </a:path>
            </a:pathLst>
          </a:custGeom>
          <a:gradFill rotWithShape="1">
            <a:gsLst>
              <a:gs pos="0">
                <a:srgbClr val="007676"/>
              </a:gs>
              <a:gs pos="100000">
                <a:srgbClr val="00FFFF"/>
              </a:gs>
            </a:gsLst>
            <a:lin ang="5400000" scaled="1"/>
          </a:gradFill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6394" name="Freeform 135"/>
          <p:cNvSpPr>
            <a:spLocks/>
          </p:cNvSpPr>
          <p:nvPr/>
        </p:nvSpPr>
        <p:spPr bwMode="auto">
          <a:xfrm>
            <a:off x="5030788" y="2941638"/>
            <a:ext cx="1152525" cy="2551112"/>
          </a:xfrm>
          <a:custGeom>
            <a:avLst/>
            <a:gdLst>
              <a:gd name="T0" fmla="*/ 0 w 1029"/>
              <a:gd name="T1" fmla="*/ 2216208 h 2270"/>
              <a:gd name="T2" fmla="*/ 760510 w 1029"/>
              <a:gd name="T3" fmla="*/ 2216208 h 2270"/>
              <a:gd name="T4" fmla="*/ 528661 w 1029"/>
              <a:gd name="T5" fmla="*/ 2027403 h 2270"/>
              <a:gd name="T6" fmla="*/ 512980 w 1029"/>
              <a:gd name="T7" fmla="*/ 1688004 h 2270"/>
              <a:gd name="T8" fmla="*/ 519700 w 1029"/>
              <a:gd name="T9" fmla="*/ 1385692 h 2270"/>
              <a:gd name="T10" fmla="*/ 546581 w 1029"/>
              <a:gd name="T11" fmla="*/ 1122714 h 2270"/>
              <a:gd name="T12" fmla="*/ 586903 w 1029"/>
              <a:gd name="T13" fmla="*/ 892327 h 2270"/>
              <a:gd name="T14" fmla="*/ 641785 w 1029"/>
              <a:gd name="T15" fmla="*/ 695656 h 2270"/>
              <a:gd name="T16" fmla="*/ 704507 w 1029"/>
              <a:gd name="T17" fmla="*/ 529328 h 2270"/>
              <a:gd name="T18" fmla="*/ 773950 w 1029"/>
              <a:gd name="T19" fmla="*/ 388848 h 2270"/>
              <a:gd name="T20" fmla="*/ 844513 w 1029"/>
              <a:gd name="T21" fmla="*/ 276464 h 2270"/>
              <a:gd name="T22" fmla="*/ 916196 w 1029"/>
              <a:gd name="T23" fmla="*/ 185433 h 2270"/>
              <a:gd name="T24" fmla="*/ 983398 w 1029"/>
              <a:gd name="T25" fmla="*/ 115755 h 2270"/>
              <a:gd name="T26" fmla="*/ 1043881 w 1029"/>
              <a:gd name="T27" fmla="*/ 66306 h 2270"/>
              <a:gd name="T28" fmla="*/ 1094282 w 1029"/>
              <a:gd name="T29" fmla="*/ 31467 h 2270"/>
              <a:gd name="T30" fmla="*/ 1130124 w 1029"/>
              <a:gd name="T31" fmla="*/ 11238 h 2270"/>
              <a:gd name="T32" fmla="*/ 1150285 w 1029"/>
              <a:gd name="T33" fmla="*/ 2248 h 2270"/>
              <a:gd name="T34" fmla="*/ 1150285 w 1029"/>
              <a:gd name="T35" fmla="*/ 2248 h 2270"/>
              <a:gd name="T36" fmla="*/ 1127884 w 1029"/>
              <a:gd name="T37" fmla="*/ 8991 h 2270"/>
              <a:gd name="T38" fmla="*/ 1087562 w 1029"/>
              <a:gd name="T39" fmla="*/ 24724 h 2270"/>
              <a:gd name="T40" fmla="*/ 1032680 w 1029"/>
              <a:gd name="T41" fmla="*/ 50573 h 2270"/>
              <a:gd name="T42" fmla="*/ 963237 w 1029"/>
              <a:gd name="T43" fmla="*/ 93279 h 2270"/>
              <a:gd name="T44" fmla="*/ 882594 w 1029"/>
              <a:gd name="T45" fmla="*/ 153966 h 2270"/>
              <a:gd name="T46" fmla="*/ 796351 w 1029"/>
              <a:gd name="T47" fmla="*/ 230387 h 2270"/>
              <a:gd name="T48" fmla="*/ 706748 w 1029"/>
              <a:gd name="T49" fmla="*/ 330408 h 2270"/>
              <a:gd name="T50" fmla="*/ 614904 w 1029"/>
              <a:gd name="T51" fmla="*/ 456278 h 2270"/>
              <a:gd name="T52" fmla="*/ 526420 w 1029"/>
              <a:gd name="T53" fmla="*/ 605749 h 2270"/>
              <a:gd name="T54" fmla="*/ 443537 w 1029"/>
              <a:gd name="T55" fmla="*/ 786686 h 2270"/>
              <a:gd name="T56" fmla="*/ 368494 w 1029"/>
              <a:gd name="T57" fmla="*/ 999092 h 2270"/>
              <a:gd name="T58" fmla="*/ 303532 w 1029"/>
              <a:gd name="T59" fmla="*/ 1245212 h 2270"/>
              <a:gd name="T60" fmla="*/ 252010 w 1029"/>
              <a:gd name="T61" fmla="*/ 1527296 h 2270"/>
              <a:gd name="T62" fmla="*/ 218408 w 1029"/>
              <a:gd name="T63" fmla="*/ 1850961 h 2270"/>
              <a:gd name="T64" fmla="*/ 204968 w 1029"/>
              <a:gd name="T65" fmla="*/ 2216208 h 227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29"/>
              <a:gd name="T100" fmla="*/ 0 h 2270"/>
              <a:gd name="T101" fmla="*/ 1029 w 1029"/>
              <a:gd name="T102" fmla="*/ 2270 h 2270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29" h="2270">
                <a:moveTo>
                  <a:pt x="183" y="1972"/>
                </a:moveTo>
                <a:lnTo>
                  <a:pt x="0" y="1972"/>
                </a:lnTo>
                <a:lnTo>
                  <a:pt x="347" y="2270"/>
                </a:lnTo>
                <a:lnTo>
                  <a:pt x="679" y="1972"/>
                </a:lnTo>
                <a:lnTo>
                  <a:pt x="488" y="1972"/>
                </a:lnTo>
                <a:lnTo>
                  <a:pt x="472" y="1804"/>
                </a:lnTo>
                <a:lnTo>
                  <a:pt x="462" y="1649"/>
                </a:lnTo>
                <a:lnTo>
                  <a:pt x="458" y="1502"/>
                </a:lnTo>
                <a:lnTo>
                  <a:pt x="458" y="1363"/>
                </a:lnTo>
                <a:lnTo>
                  <a:pt x="464" y="1233"/>
                </a:lnTo>
                <a:lnTo>
                  <a:pt x="474" y="1112"/>
                </a:lnTo>
                <a:lnTo>
                  <a:pt x="488" y="999"/>
                </a:lnTo>
                <a:lnTo>
                  <a:pt x="504" y="893"/>
                </a:lnTo>
                <a:lnTo>
                  <a:pt x="524" y="794"/>
                </a:lnTo>
                <a:lnTo>
                  <a:pt x="547" y="702"/>
                </a:lnTo>
                <a:lnTo>
                  <a:pt x="573" y="619"/>
                </a:lnTo>
                <a:lnTo>
                  <a:pt x="599" y="541"/>
                </a:lnTo>
                <a:lnTo>
                  <a:pt x="629" y="471"/>
                </a:lnTo>
                <a:lnTo>
                  <a:pt x="659" y="406"/>
                </a:lnTo>
                <a:lnTo>
                  <a:pt x="691" y="346"/>
                </a:lnTo>
                <a:lnTo>
                  <a:pt x="723" y="294"/>
                </a:lnTo>
                <a:lnTo>
                  <a:pt x="754" y="246"/>
                </a:lnTo>
                <a:lnTo>
                  <a:pt x="786" y="203"/>
                </a:lnTo>
                <a:lnTo>
                  <a:pt x="818" y="165"/>
                </a:lnTo>
                <a:lnTo>
                  <a:pt x="848" y="133"/>
                </a:lnTo>
                <a:lnTo>
                  <a:pt x="878" y="103"/>
                </a:lnTo>
                <a:lnTo>
                  <a:pt x="906" y="79"/>
                </a:lnTo>
                <a:lnTo>
                  <a:pt x="932" y="59"/>
                </a:lnTo>
                <a:lnTo>
                  <a:pt x="955" y="41"/>
                </a:lnTo>
                <a:lnTo>
                  <a:pt x="977" y="28"/>
                </a:lnTo>
                <a:lnTo>
                  <a:pt x="995" y="18"/>
                </a:lnTo>
                <a:lnTo>
                  <a:pt x="1009" y="10"/>
                </a:lnTo>
                <a:lnTo>
                  <a:pt x="1021" y="4"/>
                </a:lnTo>
                <a:lnTo>
                  <a:pt x="1027" y="2"/>
                </a:lnTo>
                <a:lnTo>
                  <a:pt x="1029" y="0"/>
                </a:lnTo>
                <a:lnTo>
                  <a:pt x="1027" y="2"/>
                </a:lnTo>
                <a:lnTo>
                  <a:pt x="1019" y="4"/>
                </a:lnTo>
                <a:lnTo>
                  <a:pt x="1007" y="8"/>
                </a:lnTo>
                <a:lnTo>
                  <a:pt x="991" y="14"/>
                </a:lnTo>
                <a:lnTo>
                  <a:pt x="971" y="22"/>
                </a:lnTo>
                <a:lnTo>
                  <a:pt x="947" y="32"/>
                </a:lnTo>
                <a:lnTo>
                  <a:pt x="922" y="45"/>
                </a:lnTo>
                <a:lnTo>
                  <a:pt x="892" y="63"/>
                </a:lnTo>
                <a:lnTo>
                  <a:pt x="860" y="83"/>
                </a:lnTo>
                <a:lnTo>
                  <a:pt x="824" y="107"/>
                </a:lnTo>
                <a:lnTo>
                  <a:pt x="788" y="137"/>
                </a:lnTo>
                <a:lnTo>
                  <a:pt x="750" y="169"/>
                </a:lnTo>
                <a:lnTo>
                  <a:pt x="711" y="205"/>
                </a:lnTo>
                <a:lnTo>
                  <a:pt x="671" y="246"/>
                </a:lnTo>
                <a:lnTo>
                  <a:pt x="631" y="294"/>
                </a:lnTo>
                <a:lnTo>
                  <a:pt x="591" y="346"/>
                </a:lnTo>
                <a:lnTo>
                  <a:pt x="549" y="406"/>
                </a:lnTo>
                <a:lnTo>
                  <a:pt x="510" y="469"/>
                </a:lnTo>
                <a:lnTo>
                  <a:pt x="470" y="539"/>
                </a:lnTo>
                <a:lnTo>
                  <a:pt x="432" y="617"/>
                </a:lnTo>
                <a:lnTo>
                  <a:pt x="396" y="700"/>
                </a:lnTo>
                <a:lnTo>
                  <a:pt x="360" y="790"/>
                </a:lnTo>
                <a:lnTo>
                  <a:pt x="329" y="889"/>
                </a:lnTo>
                <a:lnTo>
                  <a:pt x="299" y="995"/>
                </a:lnTo>
                <a:lnTo>
                  <a:pt x="271" y="1108"/>
                </a:lnTo>
                <a:lnTo>
                  <a:pt x="247" y="1229"/>
                </a:lnTo>
                <a:lnTo>
                  <a:pt x="225" y="1359"/>
                </a:lnTo>
                <a:lnTo>
                  <a:pt x="209" y="1498"/>
                </a:lnTo>
                <a:lnTo>
                  <a:pt x="195" y="1647"/>
                </a:lnTo>
                <a:lnTo>
                  <a:pt x="187" y="1804"/>
                </a:lnTo>
                <a:lnTo>
                  <a:pt x="183" y="1972"/>
                </a:lnTo>
              </a:path>
            </a:pathLst>
          </a:custGeom>
          <a:gradFill rotWithShape="1">
            <a:gsLst>
              <a:gs pos="0">
                <a:srgbClr val="007676"/>
              </a:gs>
              <a:gs pos="100000">
                <a:srgbClr val="00FFFF"/>
              </a:gs>
            </a:gsLst>
            <a:lin ang="5400000" scaled="1"/>
          </a:gradFill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6395" name="Freeform 136"/>
          <p:cNvSpPr>
            <a:spLocks/>
          </p:cNvSpPr>
          <p:nvPr/>
        </p:nvSpPr>
        <p:spPr bwMode="auto">
          <a:xfrm>
            <a:off x="4887913" y="2870200"/>
            <a:ext cx="1314450" cy="935038"/>
          </a:xfrm>
          <a:custGeom>
            <a:avLst/>
            <a:gdLst>
              <a:gd name="T0" fmla="*/ 83730 w 1146"/>
              <a:gd name="T1" fmla="*/ 691743 h 907"/>
              <a:gd name="T2" fmla="*/ 0 w 1146"/>
              <a:gd name="T3" fmla="*/ 691743 h 907"/>
              <a:gd name="T4" fmla="*/ 86024 w 1146"/>
              <a:gd name="T5" fmla="*/ 935038 h 907"/>
              <a:gd name="T6" fmla="*/ 376213 w 1146"/>
              <a:gd name="T7" fmla="*/ 691743 h 907"/>
              <a:gd name="T8" fmla="*/ 274130 w 1146"/>
              <a:gd name="T9" fmla="*/ 691743 h 907"/>
              <a:gd name="T10" fmla="*/ 332627 w 1146"/>
              <a:gd name="T11" fmla="*/ 576280 h 907"/>
              <a:gd name="T12" fmla="*/ 392270 w 1146"/>
              <a:gd name="T13" fmla="*/ 474220 h 907"/>
              <a:gd name="T14" fmla="*/ 454208 w 1146"/>
              <a:gd name="T15" fmla="*/ 383500 h 907"/>
              <a:gd name="T16" fmla="*/ 514998 w 1146"/>
              <a:gd name="T17" fmla="*/ 308243 h 907"/>
              <a:gd name="T18" fmla="*/ 576936 w 1146"/>
              <a:gd name="T19" fmla="*/ 242265 h 907"/>
              <a:gd name="T20" fmla="*/ 638873 w 1146"/>
              <a:gd name="T21" fmla="*/ 186595 h 907"/>
              <a:gd name="T22" fmla="*/ 700811 w 1146"/>
              <a:gd name="T23" fmla="*/ 141235 h 907"/>
              <a:gd name="T24" fmla="*/ 759307 w 1146"/>
              <a:gd name="T25" fmla="*/ 105153 h 907"/>
              <a:gd name="T26" fmla="*/ 818950 w 1146"/>
              <a:gd name="T27" fmla="*/ 76288 h 907"/>
              <a:gd name="T28" fmla="*/ 876300 w 1146"/>
              <a:gd name="T29" fmla="*/ 53607 h 907"/>
              <a:gd name="T30" fmla="*/ 933649 w 1146"/>
              <a:gd name="T31" fmla="*/ 39175 h 907"/>
              <a:gd name="T32" fmla="*/ 985264 w 1146"/>
              <a:gd name="T33" fmla="*/ 30927 h 907"/>
              <a:gd name="T34" fmla="*/ 1038025 w 1146"/>
              <a:gd name="T35" fmla="*/ 24742 h 907"/>
              <a:gd name="T36" fmla="*/ 1086199 w 1146"/>
              <a:gd name="T37" fmla="*/ 24742 h 907"/>
              <a:gd name="T38" fmla="*/ 1129784 w 1146"/>
              <a:gd name="T39" fmla="*/ 28866 h 907"/>
              <a:gd name="T40" fmla="*/ 1171076 w 1146"/>
              <a:gd name="T41" fmla="*/ 35051 h 907"/>
              <a:gd name="T42" fmla="*/ 1206633 w 1146"/>
              <a:gd name="T43" fmla="*/ 43298 h 907"/>
              <a:gd name="T44" fmla="*/ 1238749 w 1146"/>
              <a:gd name="T45" fmla="*/ 51546 h 907"/>
              <a:gd name="T46" fmla="*/ 1263982 w 1146"/>
              <a:gd name="T47" fmla="*/ 59793 h 907"/>
              <a:gd name="T48" fmla="*/ 1286922 w 1146"/>
              <a:gd name="T49" fmla="*/ 68040 h 907"/>
              <a:gd name="T50" fmla="*/ 1302980 w 1146"/>
              <a:gd name="T51" fmla="*/ 76288 h 907"/>
              <a:gd name="T52" fmla="*/ 1312156 w 1146"/>
              <a:gd name="T53" fmla="*/ 80411 h 907"/>
              <a:gd name="T54" fmla="*/ 1314450 w 1146"/>
              <a:gd name="T55" fmla="*/ 82473 h 907"/>
              <a:gd name="T56" fmla="*/ 1312156 w 1146"/>
              <a:gd name="T57" fmla="*/ 80411 h 907"/>
              <a:gd name="T58" fmla="*/ 1302980 w 1146"/>
              <a:gd name="T59" fmla="*/ 74226 h 907"/>
              <a:gd name="T60" fmla="*/ 1284628 w 1146"/>
              <a:gd name="T61" fmla="*/ 63917 h 907"/>
              <a:gd name="T62" fmla="*/ 1261689 w 1146"/>
              <a:gd name="T63" fmla="*/ 53607 h 907"/>
              <a:gd name="T64" fmla="*/ 1234161 w 1146"/>
              <a:gd name="T65" fmla="*/ 41237 h 907"/>
              <a:gd name="T66" fmla="*/ 1199751 w 1146"/>
              <a:gd name="T67" fmla="*/ 30927 h 907"/>
              <a:gd name="T68" fmla="*/ 1161900 w 1146"/>
              <a:gd name="T69" fmla="*/ 18556 h 907"/>
              <a:gd name="T70" fmla="*/ 1118315 w 1146"/>
              <a:gd name="T71" fmla="*/ 10309 h 907"/>
              <a:gd name="T72" fmla="*/ 1067847 w 1146"/>
              <a:gd name="T73" fmla="*/ 2062 h 907"/>
              <a:gd name="T74" fmla="*/ 1015086 w 1146"/>
              <a:gd name="T75" fmla="*/ 0 h 907"/>
              <a:gd name="T76" fmla="*/ 957736 w 1146"/>
              <a:gd name="T77" fmla="*/ 0 h 907"/>
              <a:gd name="T78" fmla="*/ 899240 w 1146"/>
              <a:gd name="T79" fmla="*/ 6185 h 907"/>
              <a:gd name="T80" fmla="*/ 835008 w 1146"/>
              <a:gd name="T81" fmla="*/ 20618 h 907"/>
              <a:gd name="T82" fmla="*/ 768483 w 1146"/>
              <a:gd name="T83" fmla="*/ 39175 h 907"/>
              <a:gd name="T84" fmla="*/ 698517 w 1146"/>
              <a:gd name="T85" fmla="*/ 68040 h 907"/>
              <a:gd name="T86" fmla="*/ 627403 w 1146"/>
              <a:gd name="T87" fmla="*/ 105153 h 907"/>
              <a:gd name="T88" fmla="*/ 553996 w 1146"/>
              <a:gd name="T89" fmla="*/ 151544 h 907"/>
              <a:gd name="T90" fmla="*/ 479442 w 1146"/>
              <a:gd name="T91" fmla="*/ 209275 h 907"/>
              <a:gd name="T92" fmla="*/ 401446 w 1146"/>
              <a:gd name="T93" fmla="*/ 279377 h 907"/>
              <a:gd name="T94" fmla="*/ 321157 w 1146"/>
              <a:gd name="T95" fmla="*/ 360820 h 907"/>
              <a:gd name="T96" fmla="*/ 244309 w 1146"/>
              <a:gd name="T97" fmla="*/ 455664 h 907"/>
              <a:gd name="T98" fmla="*/ 164020 w 1146"/>
              <a:gd name="T99" fmla="*/ 565971 h 907"/>
              <a:gd name="T100" fmla="*/ 83730 w 1146"/>
              <a:gd name="T101" fmla="*/ 691743 h 907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146"/>
              <a:gd name="T154" fmla="*/ 0 h 907"/>
              <a:gd name="T155" fmla="*/ 1146 w 1146"/>
              <a:gd name="T156" fmla="*/ 907 h 907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146" h="907">
                <a:moveTo>
                  <a:pt x="73" y="671"/>
                </a:moveTo>
                <a:lnTo>
                  <a:pt x="0" y="671"/>
                </a:lnTo>
                <a:lnTo>
                  <a:pt x="75" y="907"/>
                </a:lnTo>
                <a:lnTo>
                  <a:pt x="328" y="671"/>
                </a:lnTo>
                <a:lnTo>
                  <a:pt x="239" y="671"/>
                </a:lnTo>
                <a:lnTo>
                  <a:pt x="290" y="559"/>
                </a:lnTo>
                <a:lnTo>
                  <a:pt x="342" y="460"/>
                </a:lnTo>
                <a:lnTo>
                  <a:pt x="396" y="372"/>
                </a:lnTo>
                <a:lnTo>
                  <a:pt x="449" y="299"/>
                </a:lnTo>
                <a:lnTo>
                  <a:pt x="503" y="235"/>
                </a:lnTo>
                <a:lnTo>
                  <a:pt x="557" y="181"/>
                </a:lnTo>
                <a:lnTo>
                  <a:pt x="611" y="137"/>
                </a:lnTo>
                <a:lnTo>
                  <a:pt x="662" y="102"/>
                </a:lnTo>
                <a:lnTo>
                  <a:pt x="714" y="74"/>
                </a:lnTo>
                <a:lnTo>
                  <a:pt x="764" y="52"/>
                </a:lnTo>
                <a:lnTo>
                  <a:pt x="814" y="38"/>
                </a:lnTo>
                <a:lnTo>
                  <a:pt x="859" y="30"/>
                </a:lnTo>
                <a:lnTo>
                  <a:pt x="905" y="24"/>
                </a:lnTo>
                <a:lnTo>
                  <a:pt x="947" y="24"/>
                </a:lnTo>
                <a:lnTo>
                  <a:pt x="985" y="28"/>
                </a:lnTo>
                <a:lnTo>
                  <a:pt x="1021" y="34"/>
                </a:lnTo>
                <a:lnTo>
                  <a:pt x="1052" y="42"/>
                </a:lnTo>
                <a:lnTo>
                  <a:pt x="1080" y="50"/>
                </a:lnTo>
                <a:lnTo>
                  <a:pt x="1102" y="58"/>
                </a:lnTo>
                <a:lnTo>
                  <a:pt x="1122" y="66"/>
                </a:lnTo>
                <a:lnTo>
                  <a:pt x="1136" y="74"/>
                </a:lnTo>
                <a:lnTo>
                  <a:pt x="1144" y="78"/>
                </a:lnTo>
                <a:lnTo>
                  <a:pt x="1146" y="80"/>
                </a:lnTo>
                <a:lnTo>
                  <a:pt x="1144" y="78"/>
                </a:lnTo>
                <a:lnTo>
                  <a:pt x="1136" y="72"/>
                </a:lnTo>
                <a:lnTo>
                  <a:pt x="1120" y="62"/>
                </a:lnTo>
                <a:lnTo>
                  <a:pt x="1100" y="52"/>
                </a:lnTo>
                <a:lnTo>
                  <a:pt x="1076" y="40"/>
                </a:lnTo>
                <a:lnTo>
                  <a:pt x="1046" y="30"/>
                </a:lnTo>
                <a:lnTo>
                  <a:pt x="1013" y="18"/>
                </a:lnTo>
                <a:lnTo>
                  <a:pt x="975" y="10"/>
                </a:lnTo>
                <a:lnTo>
                  <a:pt x="931" y="2"/>
                </a:lnTo>
                <a:lnTo>
                  <a:pt x="885" y="0"/>
                </a:lnTo>
                <a:lnTo>
                  <a:pt x="835" y="0"/>
                </a:lnTo>
                <a:lnTo>
                  <a:pt x="784" y="6"/>
                </a:lnTo>
                <a:lnTo>
                  <a:pt x="728" y="20"/>
                </a:lnTo>
                <a:lnTo>
                  <a:pt x="670" y="38"/>
                </a:lnTo>
                <a:lnTo>
                  <a:pt x="609" y="66"/>
                </a:lnTo>
                <a:lnTo>
                  <a:pt x="547" y="102"/>
                </a:lnTo>
                <a:lnTo>
                  <a:pt x="483" y="147"/>
                </a:lnTo>
                <a:lnTo>
                  <a:pt x="418" y="203"/>
                </a:lnTo>
                <a:lnTo>
                  <a:pt x="350" y="271"/>
                </a:lnTo>
                <a:lnTo>
                  <a:pt x="280" y="350"/>
                </a:lnTo>
                <a:lnTo>
                  <a:pt x="213" y="442"/>
                </a:lnTo>
                <a:lnTo>
                  <a:pt x="143" y="549"/>
                </a:lnTo>
                <a:lnTo>
                  <a:pt x="73" y="671"/>
                </a:lnTo>
              </a:path>
            </a:pathLst>
          </a:custGeom>
          <a:gradFill rotWithShape="1">
            <a:gsLst>
              <a:gs pos="0">
                <a:srgbClr val="007676"/>
              </a:gs>
              <a:gs pos="100000">
                <a:srgbClr val="00FFFF"/>
              </a:gs>
            </a:gsLst>
            <a:lin ang="5400000" scaled="1"/>
          </a:gradFill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r>
              <a:rPr lang="ru-RU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НЕОБХОДИМЫЕ ПРАВИЛА</a:t>
            </a:r>
            <a:br>
              <a:rPr lang="ru-RU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</a:br>
            <a:r>
              <a:rPr lang="ru-RU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ОФОРМЛЕНИЯ</a:t>
            </a:r>
            <a:endParaRPr lang="ru-RU" b="1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57158" y="1964353"/>
            <a:ext cx="8358246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49263" indent="-449263" algn="just">
              <a:buFont typeface="Arial" pitchFamily="34" charset="0"/>
              <a:buChar char="•"/>
            </a:pPr>
            <a:r>
              <a:rPr lang="ru-RU" sz="2400" dirty="0" smtClean="0"/>
              <a:t>ГЕОМЕТРИЧЕСКИЙ ЦЕНТР ДЛЯ ИЗОБРАЖЕНИЯ</a:t>
            </a:r>
          </a:p>
          <a:p>
            <a:pPr marL="449263" indent="-449263" algn="just">
              <a:buFont typeface="Arial" pitchFamily="34" charset="0"/>
              <a:buChar char="•"/>
            </a:pPr>
            <a:r>
              <a:rPr lang="ru-RU" sz="2400" dirty="0" smtClean="0"/>
              <a:t>В ЦЕНТРАЛЬНОЙ ЧАСТИ , ЕСЛИ ОДНА ФИГУРА</a:t>
            </a:r>
          </a:p>
          <a:p>
            <a:pPr marL="449263" indent="-449263" algn="just">
              <a:buFont typeface="Arial" pitchFamily="34" charset="0"/>
              <a:buChar char="•"/>
            </a:pPr>
            <a:r>
              <a:rPr lang="ru-RU" sz="2400" dirty="0" smtClean="0"/>
              <a:t>ПРИВЛЕКАЮТ ВНИМАНИЕ БОЛЬШИЕ ТЁМНЫЕ ПЯТНА</a:t>
            </a:r>
          </a:p>
          <a:p>
            <a:pPr marL="449263" indent="-449263" algn="just">
              <a:buFont typeface="Arial" pitchFamily="34" charset="0"/>
              <a:buChar char="•"/>
            </a:pPr>
            <a:r>
              <a:rPr lang="ru-RU" sz="2400" dirty="0" smtClean="0"/>
              <a:t>ПРИВЛЕКАЮТ ВНИМАНИЕ ЭЛЕМЕНТЫ НЕОБЫЧНОЙ ФОРМЫ (В НИХ ХУЖЕ ЗАПОМИНАЕТСЯ ТЕКСТ)</a:t>
            </a:r>
          </a:p>
          <a:p>
            <a:pPr marL="449263" indent="-449263" algn="just">
              <a:buFont typeface="Arial" pitchFamily="34" charset="0"/>
              <a:buChar char="•"/>
            </a:pPr>
            <a:r>
              <a:rPr lang="ru-RU" sz="2400" dirty="0" smtClean="0"/>
              <a:t>СОГЛАСОВАННОСТЬ (ЕДИНЫЙ СТИЛЬ)</a:t>
            </a:r>
          </a:p>
          <a:p>
            <a:pPr marL="449263" indent="-449263" algn="just">
              <a:buFont typeface="Arial" pitchFamily="34" charset="0"/>
              <a:buChar char="•"/>
            </a:pPr>
            <a:r>
              <a:rPr lang="ru-RU" sz="2400" dirty="0" smtClean="0"/>
              <a:t>СОБЛЮДЕНИЕ ПРОПОРЦИЙ</a:t>
            </a:r>
          </a:p>
          <a:p>
            <a:pPr marL="449263" indent="-449263" algn="just">
              <a:buFont typeface="Arial" pitchFamily="34" charset="0"/>
              <a:buChar char="•"/>
            </a:pPr>
            <a:r>
              <a:rPr lang="ru-RU" sz="2400" dirty="0" smtClean="0"/>
              <a:t>ПОСЛЕДОВАТЕЛЬНОСТЬ (НУМЕРАЦИЯ, СТРЕЛКИ, …)</a:t>
            </a:r>
          </a:p>
          <a:p>
            <a:pPr algn="just"/>
            <a:endParaRPr lang="ru-RU" sz="2400" dirty="0"/>
          </a:p>
        </p:txBody>
      </p:sp>
    </p:spTree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ru-RU" sz="4000" dirty="0" smtClean="0">
                <a:solidFill>
                  <a:schemeClr val="accent4">
                    <a:lumMod val="10000"/>
                  </a:schemeClr>
                </a:solidFill>
                <a:effectLst/>
              </a:rPr>
              <a:t>ЕВРОПА</a:t>
            </a:r>
            <a:endParaRPr lang="en-US" dirty="0">
              <a:solidFill>
                <a:schemeClr val="accent4">
                  <a:lumMod val="10000"/>
                </a:schemeClr>
              </a:solidFill>
            </a:endParaRP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5148263" y="2119313"/>
            <a:ext cx="3965575" cy="4729162"/>
            <a:chOff x="1596" y="1086"/>
            <a:chExt cx="2569" cy="3063"/>
          </a:xfrm>
        </p:grpSpPr>
        <p:sp>
          <p:nvSpPr>
            <p:cNvPr id="17470" name="Freeform 5"/>
            <p:cNvSpPr>
              <a:spLocks/>
            </p:cNvSpPr>
            <p:nvPr/>
          </p:nvSpPr>
          <p:spPr bwMode="gray">
            <a:xfrm>
              <a:off x="3403" y="1114"/>
              <a:ext cx="762" cy="2125"/>
            </a:xfrm>
            <a:custGeom>
              <a:avLst/>
              <a:gdLst>
                <a:gd name="T0" fmla="*/ 242 w 762"/>
                <a:gd name="T1" fmla="*/ 497 h 2125"/>
                <a:gd name="T2" fmla="*/ 189 w 762"/>
                <a:gd name="T3" fmla="*/ 301 h 2125"/>
                <a:gd name="T4" fmla="*/ 174 w 762"/>
                <a:gd name="T5" fmla="*/ 232 h 2125"/>
                <a:gd name="T6" fmla="*/ 136 w 762"/>
                <a:gd name="T7" fmla="*/ 211 h 2125"/>
                <a:gd name="T8" fmla="*/ 204 w 762"/>
                <a:gd name="T9" fmla="*/ 34 h 2125"/>
                <a:gd name="T10" fmla="*/ 245 w 762"/>
                <a:gd name="T11" fmla="*/ 47 h 2125"/>
                <a:gd name="T12" fmla="*/ 220 w 762"/>
                <a:gd name="T13" fmla="*/ 65 h 2125"/>
                <a:gd name="T14" fmla="*/ 369 w 762"/>
                <a:gd name="T15" fmla="*/ 65 h 2125"/>
                <a:gd name="T16" fmla="*/ 521 w 762"/>
                <a:gd name="T17" fmla="*/ 110 h 2125"/>
                <a:gd name="T18" fmla="*/ 573 w 762"/>
                <a:gd name="T19" fmla="*/ 228 h 2125"/>
                <a:gd name="T20" fmla="*/ 464 w 762"/>
                <a:gd name="T21" fmla="*/ 297 h 2125"/>
                <a:gd name="T22" fmla="*/ 301 w 762"/>
                <a:gd name="T23" fmla="*/ 280 h 2125"/>
                <a:gd name="T24" fmla="*/ 378 w 762"/>
                <a:gd name="T25" fmla="*/ 338 h 2125"/>
                <a:gd name="T26" fmla="*/ 423 w 762"/>
                <a:gd name="T27" fmla="*/ 438 h 2125"/>
                <a:gd name="T28" fmla="*/ 465 w 762"/>
                <a:gd name="T29" fmla="*/ 484 h 2125"/>
                <a:gd name="T30" fmla="*/ 539 w 762"/>
                <a:gd name="T31" fmla="*/ 499 h 2125"/>
                <a:gd name="T32" fmla="*/ 567 w 762"/>
                <a:gd name="T33" fmla="*/ 448 h 2125"/>
                <a:gd name="T34" fmla="*/ 514 w 762"/>
                <a:gd name="T35" fmla="*/ 393 h 2125"/>
                <a:gd name="T36" fmla="*/ 622 w 762"/>
                <a:gd name="T37" fmla="*/ 394 h 2125"/>
                <a:gd name="T38" fmla="*/ 603 w 762"/>
                <a:gd name="T39" fmla="*/ 320 h 2125"/>
                <a:gd name="T40" fmla="*/ 619 w 762"/>
                <a:gd name="T41" fmla="*/ 275 h 2125"/>
                <a:gd name="T42" fmla="*/ 651 w 762"/>
                <a:gd name="T43" fmla="*/ 201 h 2125"/>
                <a:gd name="T44" fmla="*/ 731 w 762"/>
                <a:gd name="T45" fmla="*/ 223 h 2125"/>
                <a:gd name="T46" fmla="*/ 683 w 762"/>
                <a:gd name="T47" fmla="*/ 134 h 2125"/>
                <a:gd name="T48" fmla="*/ 642 w 762"/>
                <a:gd name="T49" fmla="*/ 82 h 2125"/>
                <a:gd name="T50" fmla="*/ 605 w 762"/>
                <a:gd name="T51" fmla="*/ 27 h 2125"/>
                <a:gd name="T52" fmla="*/ 647 w 762"/>
                <a:gd name="T53" fmla="*/ 0 h 2125"/>
                <a:gd name="T54" fmla="*/ 719 w 762"/>
                <a:gd name="T55" fmla="*/ 37 h 2125"/>
                <a:gd name="T56" fmla="*/ 667 w 762"/>
                <a:gd name="T57" fmla="*/ 106 h 2125"/>
                <a:gd name="T58" fmla="*/ 633 w 762"/>
                <a:gd name="T59" fmla="*/ 144 h 2125"/>
                <a:gd name="T60" fmla="*/ 725 w 762"/>
                <a:gd name="T61" fmla="*/ 114 h 2125"/>
                <a:gd name="T62" fmla="*/ 730 w 762"/>
                <a:gd name="T63" fmla="*/ 1973 h 2125"/>
                <a:gd name="T64" fmla="*/ 662 w 762"/>
                <a:gd name="T65" fmla="*/ 2047 h 2125"/>
                <a:gd name="T66" fmla="*/ 583 w 762"/>
                <a:gd name="T67" fmla="*/ 2117 h 2125"/>
                <a:gd name="T68" fmla="*/ 558 w 762"/>
                <a:gd name="T69" fmla="*/ 2024 h 2125"/>
                <a:gd name="T70" fmla="*/ 460 w 762"/>
                <a:gd name="T71" fmla="*/ 1950 h 2125"/>
                <a:gd name="T72" fmla="*/ 383 w 762"/>
                <a:gd name="T73" fmla="*/ 1946 h 2125"/>
                <a:gd name="T74" fmla="*/ 318 w 762"/>
                <a:gd name="T75" fmla="*/ 1947 h 2125"/>
                <a:gd name="T76" fmla="*/ 227 w 762"/>
                <a:gd name="T77" fmla="*/ 1977 h 2125"/>
                <a:gd name="T78" fmla="*/ 256 w 762"/>
                <a:gd name="T79" fmla="*/ 1729 h 2125"/>
                <a:gd name="T80" fmla="*/ 207 w 762"/>
                <a:gd name="T81" fmla="*/ 1633 h 2125"/>
                <a:gd name="T82" fmla="*/ 193 w 762"/>
                <a:gd name="T83" fmla="*/ 1592 h 2125"/>
                <a:gd name="T84" fmla="*/ 188 w 762"/>
                <a:gd name="T85" fmla="*/ 1477 h 2125"/>
                <a:gd name="T86" fmla="*/ 48 w 762"/>
                <a:gd name="T87" fmla="*/ 1449 h 2125"/>
                <a:gd name="T88" fmla="*/ 18 w 762"/>
                <a:gd name="T89" fmla="*/ 1446 h 2125"/>
                <a:gd name="T90" fmla="*/ 7 w 762"/>
                <a:gd name="T91" fmla="*/ 1422 h 2125"/>
                <a:gd name="T92" fmla="*/ 38 w 762"/>
                <a:gd name="T93" fmla="*/ 1368 h 2125"/>
                <a:gd name="T94" fmla="*/ 16 w 762"/>
                <a:gd name="T95" fmla="*/ 1271 h 2125"/>
                <a:gd name="T96" fmla="*/ 60 w 762"/>
                <a:gd name="T97" fmla="*/ 1251 h 2125"/>
                <a:gd name="T98" fmla="*/ 123 w 762"/>
                <a:gd name="T99" fmla="*/ 1254 h 2125"/>
                <a:gd name="T100" fmla="*/ 219 w 762"/>
                <a:gd name="T101" fmla="*/ 1268 h 2125"/>
                <a:gd name="T102" fmla="*/ 307 w 762"/>
                <a:gd name="T103" fmla="*/ 1285 h 2125"/>
                <a:gd name="T104" fmla="*/ 351 w 762"/>
                <a:gd name="T105" fmla="*/ 1195 h 2125"/>
                <a:gd name="T106" fmla="*/ 300 w 762"/>
                <a:gd name="T107" fmla="*/ 1121 h 2125"/>
                <a:gd name="T108" fmla="*/ 278 w 762"/>
                <a:gd name="T109" fmla="*/ 1076 h 2125"/>
                <a:gd name="T110" fmla="*/ 270 w 762"/>
                <a:gd name="T111" fmla="*/ 1043 h 2125"/>
                <a:gd name="T112" fmla="*/ 273 w 762"/>
                <a:gd name="T113" fmla="*/ 1009 h 2125"/>
                <a:gd name="T114" fmla="*/ 292 w 762"/>
                <a:gd name="T115" fmla="*/ 954 h 2125"/>
                <a:gd name="T116" fmla="*/ 362 w 762"/>
                <a:gd name="T117" fmla="*/ 888 h 2125"/>
                <a:gd name="T118" fmla="*/ 301 w 762"/>
                <a:gd name="T119" fmla="*/ 880 h 2125"/>
                <a:gd name="T120" fmla="*/ 282 w 762"/>
                <a:gd name="T121" fmla="*/ 835 h 2125"/>
                <a:gd name="T122" fmla="*/ 361 w 762"/>
                <a:gd name="T123" fmla="*/ 689 h 2125"/>
                <a:gd name="T124" fmla="*/ 315 w 762"/>
                <a:gd name="T125" fmla="*/ 616 h 212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62"/>
                <a:gd name="T190" fmla="*/ 0 h 2125"/>
                <a:gd name="T191" fmla="*/ 762 w 762"/>
                <a:gd name="T192" fmla="*/ 2125 h 212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62" h="2125">
                  <a:moveTo>
                    <a:pt x="297" y="562"/>
                  </a:moveTo>
                  <a:lnTo>
                    <a:pt x="311" y="543"/>
                  </a:lnTo>
                  <a:lnTo>
                    <a:pt x="270" y="539"/>
                  </a:lnTo>
                  <a:lnTo>
                    <a:pt x="260" y="507"/>
                  </a:lnTo>
                  <a:lnTo>
                    <a:pt x="250" y="502"/>
                  </a:lnTo>
                  <a:lnTo>
                    <a:pt x="245" y="498"/>
                  </a:lnTo>
                  <a:lnTo>
                    <a:pt x="242" y="497"/>
                  </a:lnTo>
                  <a:lnTo>
                    <a:pt x="241" y="494"/>
                  </a:lnTo>
                  <a:lnTo>
                    <a:pt x="238" y="488"/>
                  </a:lnTo>
                  <a:lnTo>
                    <a:pt x="233" y="478"/>
                  </a:lnTo>
                  <a:lnTo>
                    <a:pt x="250" y="402"/>
                  </a:lnTo>
                  <a:lnTo>
                    <a:pt x="196" y="332"/>
                  </a:lnTo>
                  <a:lnTo>
                    <a:pt x="191" y="315"/>
                  </a:lnTo>
                  <a:lnTo>
                    <a:pt x="189" y="301"/>
                  </a:lnTo>
                  <a:lnTo>
                    <a:pt x="189" y="287"/>
                  </a:lnTo>
                  <a:lnTo>
                    <a:pt x="191" y="274"/>
                  </a:lnTo>
                  <a:lnTo>
                    <a:pt x="192" y="260"/>
                  </a:lnTo>
                  <a:lnTo>
                    <a:pt x="189" y="256"/>
                  </a:lnTo>
                  <a:lnTo>
                    <a:pt x="187" y="248"/>
                  </a:lnTo>
                  <a:lnTo>
                    <a:pt x="182" y="241"/>
                  </a:lnTo>
                  <a:lnTo>
                    <a:pt x="174" y="232"/>
                  </a:lnTo>
                  <a:lnTo>
                    <a:pt x="163" y="223"/>
                  </a:lnTo>
                  <a:lnTo>
                    <a:pt x="152" y="218"/>
                  </a:lnTo>
                  <a:lnTo>
                    <a:pt x="146" y="215"/>
                  </a:lnTo>
                  <a:lnTo>
                    <a:pt x="141" y="214"/>
                  </a:lnTo>
                  <a:lnTo>
                    <a:pt x="138" y="214"/>
                  </a:lnTo>
                  <a:lnTo>
                    <a:pt x="137" y="212"/>
                  </a:lnTo>
                  <a:lnTo>
                    <a:pt x="136" y="211"/>
                  </a:lnTo>
                  <a:lnTo>
                    <a:pt x="119" y="137"/>
                  </a:lnTo>
                  <a:lnTo>
                    <a:pt x="118" y="114"/>
                  </a:lnTo>
                  <a:lnTo>
                    <a:pt x="142" y="103"/>
                  </a:lnTo>
                  <a:lnTo>
                    <a:pt x="170" y="69"/>
                  </a:lnTo>
                  <a:lnTo>
                    <a:pt x="201" y="46"/>
                  </a:lnTo>
                  <a:lnTo>
                    <a:pt x="204" y="39"/>
                  </a:lnTo>
                  <a:lnTo>
                    <a:pt x="204" y="34"/>
                  </a:lnTo>
                  <a:lnTo>
                    <a:pt x="201" y="30"/>
                  </a:lnTo>
                  <a:lnTo>
                    <a:pt x="202" y="27"/>
                  </a:lnTo>
                  <a:lnTo>
                    <a:pt x="207" y="23"/>
                  </a:lnTo>
                  <a:lnTo>
                    <a:pt x="223" y="33"/>
                  </a:lnTo>
                  <a:lnTo>
                    <a:pt x="234" y="41"/>
                  </a:lnTo>
                  <a:lnTo>
                    <a:pt x="241" y="46"/>
                  </a:lnTo>
                  <a:lnTo>
                    <a:pt x="245" y="47"/>
                  </a:lnTo>
                  <a:lnTo>
                    <a:pt x="246" y="48"/>
                  </a:lnTo>
                  <a:lnTo>
                    <a:pt x="245" y="50"/>
                  </a:lnTo>
                  <a:lnTo>
                    <a:pt x="241" y="50"/>
                  </a:lnTo>
                  <a:lnTo>
                    <a:pt x="237" y="51"/>
                  </a:lnTo>
                  <a:lnTo>
                    <a:pt x="230" y="54"/>
                  </a:lnTo>
                  <a:lnTo>
                    <a:pt x="225" y="57"/>
                  </a:lnTo>
                  <a:lnTo>
                    <a:pt x="220" y="65"/>
                  </a:lnTo>
                  <a:lnTo>
                    <a:pt x="239" y="70"/>
                  </a:lnTo>
                  <a:lnTo>
                    <a:pt x="260" y="70"/>
                  </a:lnTo>
                  <a:lnTo>
                    <a:pt x="282" y="69"/>
                  </a:lnTo>
                  <a:lnTo>
                    <a:pt x="303" y="66"/>
                  </a:lnTo>
                  <a:lnTo>
                    <a:pt x="327" y="64"/>
                  </a:lnTo>
                  <a:lnTo>
                    <a:pt x="348" y="62"/>
                  </a:lnTo>
                  <a:lnTo>
                    <a:pt x="369" y="65"/>
                  </a:lnTo>
                  <a:lnTo>
                    <a:pt x="388" y="71"/>
                  </a:lnTo>
                  <a:lnTo>
                    <a:pt x="410" y="80"/>
                  </a:lnTo>
                  <a:lnTo>
                    <a:pt x="433" y="92"/>
                  </a:lnTo>
                  <a:lnTo>
                    <a:pt x="456" y="102"/>
                  </a:lnTo>
                  <a:lnTo>
                    <a:pt x="480" y="109"/>
                  </a:lnTo>
                  <a:lnTo>
                    <a:pt x="505" y="110"/>
                  </a:lnTo>
                  <a:lnTo>
                    <a:pt x="521" y="110"/>
                  </a:lnTo>
                  <a:lnTo>
                    <a:pt x="537" y="116"/>
                  </a:lnTo>
                  <a:lnTo>
                    <a:pt x="551" y="127"/>
                  </a:lnTo>
                  <a:lnTo>
                    <a:pt x="562" y="141"/>
                  </a:lnTo>
                  <a:lnTo>
                    <a:pt x="573" y="155"/>
                  </a:lnTo>
                  <a:lnTo>
                    <a:pt x="578" y="170"/>
                  </a:lnTo>
                  <a:lnTo>
                    <a:pt x="579" y="183"/>
                  </a:lnTo>
                  <a:lnTo>
                    <a:pt x="573" y="228"/>
                  </a:lnTo>
                  <a:lnTo>
                    <a:pt x="567" y="250"/>
                  </a:lnTo>
                  <a:lnTo>
                    <a:pt x="557" y="265"/>
                  </a:lnTo>
                  <a:lnTo>
                    <a:pt x="544" y="278"/>
                  </a:lnTo>
                  <a:lnTo>
                    <a:pt x="528" y="287"/>
                  </a:lnTo>
                  <a:lnTo>
                    <a:pt x="508" y="293"/>
                  </a:lnTo>
                  <a:lnTo>
                    <a:pt x="487" y="296"/>
                  </a:lnTo>
                  <a:lnTo>
                    <a:pt x="464" y="297"/>
                  </a:lnTo>
                  <a:lnTo>
                    <a:pt x="439" y="297"/>
                  </a:lnTo>
                  <a:lnTo>
                    <a:pt x="415" y="294"/>
                  </a:lnTo>
                  <a:lnTo>
                    <a:pt x="391" y="292"/>
                  </a:lnTo>
                  <a:lnTo>
                    <a:pt x="366" y="288"/>
                  </a:lnTo>
                  <a:lnTo>
                    <a:pt x="342" y="285"/>
                  </a:lnTo>
                  <a:lnTo>
                    <a:pt x="320" y="282"/>
                  </a:lnTo>
                  <a:lnTo>
                    <a:pt x="301" y="280"/>
                  </a:lnTo>
                  <a:lnTo>
                    <a:pt x="283" y="279"/>
                  </a:lnTo>
                  <a:lnTo>
                    <a:pt x="297" y="293"/>
                  </a:lnTo>
                  <a:lnTo>
                    <a:pt x="312" y="305"/>
                  </a:lnTo>
                  <a:lnTo>
                    <a:pt x="329" y="314"/>
                  </a:lnTo>
                  <a:lnTo>
                    <a:pt x="346" y="321"/>
                  </a:lnTo>
                  <a:lnTo>
                    <a:pt x="362" y="330"/>
                  </a:lnTo>
                  <a:lnTo>
                    <a:pt x="378" y="338"/>
                  </a:lnTo>
                  <a:lnTo>
                    <a:pt x="391" y="346"/>
                  </a:lnTo>
                  <a:lnTo>
                    <a:pt x="402" y="356"/>
                  </a:lnTo>
                  <a:lnTo>
                    <a:pt x="409" y="369"/>
                  </a:lnTo>
                  <a:lnTo>
                    <a:pt x="412" y="383"/>
                  </a:lnTo>
                  <a:lnTo>
                    <a:pt x="411" y="401"/>
                  </a:lnTo>
                  <a:lnTo>
                    <a:pt x="417" y="419"/>
                  </a:lnTo>
                  <a:lnTo>
                    <a:pt x="423" y="438"/>
                  </a:lnTo>
                  <a:lnTo>
                    <a:pt x="425" y="458"/>
                  </a:lnTo>
                  <a:lnTo>
                    <a:pt x="425" y="476"/>
                  </a:lnTo>
                  <a:lnTo>
                    <a:pt x="429" y="483"/>
                  </a:lnTo>
                  <a:lnTo>
                    <a:pt x="435" y="485"/>
                  </a:lnTo>
                  <a:lnTo>
                    <a:pt x="444" y="487"/>
                  </a:lnTo>
                  <a:lnTo>
                    <a:pt x="455" y="485"/>
                  </a:lnTo>
                  <a:lnTo>
                    <a:pt x="465" y="484"/>
                  </a:lnTo>
                  <a:lnTo>
                    <a:pt x="474" y="481"/>
                  </a:lnTo>
                  <a:lnTo>
                    <a:pt x="482" y="480"/>
                  </a:lnTo>
                  <a:lnTo>
                    <a:pt x="488" y="479"/>
                  </a:lnTo>
                  <a:lnTo>
                    <a:pt x="501" y="483"/>
                  </a:lnTo>
                  <a:lnTo>
                    <a:pt x="512" y="489"/>
                  </a:lnTo>
                  <a:lnTo>
                    <a:pt x="525" y="496"/>
                  </a:lnTo>
                  <a:lnTo>
                    <a:pt x="539" y="499"/>
                  </a:lnTo>
                  <a:lnTo>
                    <a:pt x="556" y="498"/>
                  </a:lnTo>
                  <a:lnTo>
                    <a:pt x="564" y="494"/>
                  </a:lnTo>
                  <a:lnTo>
                    <a:pt x="567" y="487"/>
                  </a:lnTo>
                  <a:lnTo>
                    <a:pt x="570" y="478"/>
                  </a:lnTo>
                  <a:lnTo>
                    <a:pt x="570" y="467"/>
                  </a:lnTo>
                  <a:lnTo>
                    <a:pt x="569" y="457"/>
                  </a:lnTo>
                  <a:lnTo>
                    <a:pt x="567" y="448"/>
                  </a:lnTo>
                  <a:lnTo>
                    <a:pt x="566" y="442"/>
                  </a:lnTo>
                  <a:lnTo>
                    <a:pt x="544" y="442"/>
                  </a:lnTo>
                  <a:lnTo>
                    <a:pt x="528" y="438"/>
                  </a:lnTo>
                  <a:lnTo>
                    <a:pt x="516" y="431"/>
                  </a:lnTo>
                  <a:lnTo>
                    <a:pt x="508" y="419"/>
                  </a:lnTo>
                  <a:lnTo>
                    <a:pt x="503" y="401"/>
                  </a:lnTo>
                  <a:lnTo>
                    <a:pt x="514" y="393"/>
                  </a:lnTo>
                  <a:lnTo>
                    <a:pt x="528" y="390"/>
                  </a:lnTo>
                  <a:lnTo>
                    <a:pt x="542" y="392"/>
                  </a:lnTo>
                  <a:lnTo>
                    <a:pt x="558" y="394"/>
                  </a:lnTo>
                  <a:lnTo>
                    <a:pt x="575" y="397"/>
                  </a:lnTo>
                  <a:lnTo>
                    <a:pt x="592" y="398"/>
                  </a:lnTo>
                  <a:lnTo>
                    <a:pt x="607" y="398"/>
                  </a:lnTo>
                  <a:lnTo>
                    <a:pt x="622" y="394"/>
                  </a:lnTo>
                  <a:lnTo>
                    <a:pt x="634" y="385"/>
                  </a:lnTo>
                  <a:lnTo>
                    <a:pt x="633" y="369"/>
                  </a:lnTo>
                  <a:lnTo>
                    <a:pt x="628" y="356"/>
                  </a:lnTo>
                  <a:lnTo>
                    <a:pt x="621" y="346"/>
                  </a:lnTo>
                  <a:lnTo>
                    <a:pt x="615" y="337"/>
                  </a:lnTo>
                  <a:lnTo>
                    <a:pt x="608" y="329"/>
                  </a:lnTo>
                  <a:lnTo>
                    <a:pt x="603" y="320"/>
                  </a:lnTo>
                  <a:lnTo>
                    <a:pt x="601" y="310"/>
                  </a:lnTo>
                  <a:lnTo>
                    <a:pt x="602" y="297"/>
                  </a:lnTo>
                  <a:lnTo>
                    <a:pt x="606" y="284"/>
                  </a:lnTo>
                  <a:lnTo>
                    <a:pt x="610" y="278"/>
                  </a:lnTo>
                  <a:lnTo>
                    <a:pt x="612" y="276"/>
                  </a:lnTo>
                  <a:lnTo>
                    <a:pt x="616" y="275"/>
                  </a:lnTo>
                  <a:lnTo>
                    <a:pt x="619" y="275"/>
                  </a:lnTo>
                  <a:lnTo>
                    <a:pt x="622" y="271"/>
                  </a:lnTo>
                  <a:lnTo>
                    <a:pt x="626" y="264"/>
                  </a:lnTo>
                  <a:lnTo>
                    <a:pt x="633" y="248"/>
                  </a:lnTo>
                  <a:lnTo>
                    <a:pt x="638" y="232"/>
                  </a:lnTo>
                  <a:lnTo>
                    <a:pt x="642" y="218"/>
                  </a:lnTo>
                  <a:lnTo>
                    <a:pt x="646" y="207"/>
                  </a:lnTo>
                  <a:lnTo>
                    <a:pt x="651" y="201"/>
                  </a:lnTo>
                  <a:lnTo>
                    <a:pt x="658" y="203"/>
                  </a:lnTo>
                  <a:lnTo>
                    <a:pt x="670" y="207"/>
                  </a:lnTo>
                  <a:lnTo>
                    <a:pt x="684" y="211"/>
                  </a:lnTo>
                  <a:lnTo>
                    <a:pt x="698" y="216"/>
                  </a:lnTo>
                  <a:lnTo>
                    <a:pt x="712" y="219"/>
                  </a:lnTo>
                  <a:lnTo>
                    <a:pt x="724" y="221"/>
                  </a:lnTo>
                  <a:lnTo>
                    <a:pt x="731" y="223"/>
                  </a:lnTo>
                  <a:lnTo>
                    <a:pt x="721" y="212"/>
                  </a:lnTo>
                  <a:lnTo>
                    <a:pt x="713" y="200"/>
                  </a:lnTo>
                  <a:lnTo>
                    <a:pt x="707" y="185"/>
                  </a:lnTo>
                  <a:lnTo>
                    <a:pt x="701" y="171"/>
                  </a:lnTo>
                  <a:lnTo>
                    <a:pt x="696" y="157"/>
                  </a:lnTo>
                  <a:lnTo>
                    <a:pt x="690" y="144"/>
                  </a:lnTo>
                  <a:lnTo>
                    <a:pt x="683" y="134"/>
                  </a:lnTo>
                  <a:lnTo>
                    <a:pt x="675" y="127"/>
                  </a:lnTo>
                  <a:lnTo>
                    <a:pt x="663" y="123"/>
                  </a:lnTo>
                  <a:lnTo>
                    <a:pt x="649" y="124"/>
                  </a:lnTo>
                  <a:lnTo>
                    <a:pt x="642" y="116"/>
                  </a:lnTo>
                  <a:lnTo>
                    <a:pt x="639" y="106"/>
                  </a:lnTo>
                  <a:lnTo>
                    <a:pt x="640" y="95"/>
                  </a:lnTo>
                  <a:lnTo>
                    <a:pt x="642" y="82"/>
                  </a:lnTo>
                  <a:lnTo>
                    <a:pt x="644" y="69"/>
                  </a:lnTo>
                  <a:lnTo>
                    <a:pt x="646" y="57"/>
                  </a:lnTo>
                  <a:lnTo>
                    <a:pt x="646" y="48"/>
                  </a:lnTo>
                  <a:lnTo>
                    <a:pt x="640" y="41"/>
                  </a:lnTo>
                  <a:lnTo>
                    <a:pt x="630" y="34"/>
                  </a:lnTo>
                  <a:lnTo>
                    <a:pt x="619" y="30"/>
                  </a:lnTo>
                  <a:lnTo>
                    <a:pt x="605" y="27"/>
                  </a:lnTo>
                  <a:lnTo>
                    <a:pt x="592" y="23"/>
                  </a:lnTo>
                  <a:lnTo>
                    <a:pt x="581" y="18"/>
                  </a:lnTo>
                  <a:lnTo>
                    <a:pt x="575" y="10"/>
                  </a:lnTo>
                  <a:lnTo>
                    <a:pt x="599" y="7"/>
                  </a:lnTo>
                  <a:lnTo>
                    <a:pt x="619" y="5"/>
                  </a:lnTo>
                  <a:lnTo>
                    <a:pt x="634" y="2"/>
                  </a:lnTo>
                  <a:lnTo>
                    <a:pt x="647" y="0"/>
                  </a:lnTo>
                  <a:lnTo>
                    <a:pt x="658" y="0"/>
                  </a:lnTo>
                  <a:lnTo>
                    <a:pt x="669" y="1"/>
                  </a:lnTo>
                  <a:lnTo>
                    <a:pt x="680" y="4"/>
                  </a:lnTo>
                  <a:lnTo>
                    <a:pt x="694" y="9"/>
                  </a:lnTo>
                  <a:lnTo>
                    <a:pt x="712" y="16"/>
                  </a:lnTo>
                  <a:lnTo>
                    <a:pt x="734" y="27"/>
                  </a:lnTo>
                  <a:lnTo>
                    <a:pt x="719" y="37"/>
                  </a:lnTo>
                  <a:lnTo>
                    <a:pt x="702" y="50"/>
                  </a:lnTo>
                  <a:lnTo>
                    <a:pt x="687" y="65"/>
                  </a:lnTo>
                  <a:lnTo>
                    <a:pt x="675" y="82"/>
                  </a:lnTo>
                  <a:lnTo>
                    <a:pt x="676" y="87"/>
                  </a:lnTo>
                  <a:lnTo>
                    <a:pt x="675" y="93"/>
                  </a:lnTo>
                  <a:lnTo>
                    <a:pt x="672" y="100"/>
                  </a:lnTo>
                  <a:lnTo>
                    <a:pt x="667" y="106"/>
                  </a:lnTo>
                  <a:lnTo>
                    <a:pt x="661" y="112"/>
                  </a:lnTo>
                  <a:lnTo>
                    <a:pt x="655" y="120"/>
                  </a:lnTo>
                  <a:lnTo>
                    <a:pt x="648" y="127"/>
                  </a:lnTo>
                  <a:lnTo>
                    <a:pt x="642" y="132"/>
                  </a:lnTo>
                  <a:lnTo>
                    <a:pt x="637" y="138"/>
                  </a:lnTo>
                  <a:lnTo>
                    <a:pt x="634" y="142"/>
                  </a:lnTo>
                  <a:lnTo>
                    <a:pt x="633" y="144"/>
                  </a:lnTo>
                  <a:lnTo>
                    <a:pt x="634" y="146"/>
                  </a:lnTo>
                  <a:lnTo>
                    <a:pt x="638" y="146"/>
                  </a:lnTo>
                  <a:lnTo>
                    <a:pt x="646" y="144"/>
                  </a:lnTo>
                  <a:lnTo>
                    <a:pt x="658" y="141"/>
                  </a:lnTo>
                  <a:lnTo>
                    <a:pt x="675" y="134"/>
                  </a:lnTo>
                  <a:lnTo>
                    <a:pt x="697" y="125"/>
                  </a:lnTo>
                  <a:lnTo>
                    <a:pt x="725" y="114"/>
                  </a:lnTo>
                  <a:lnTo>
                    <a:pt x="760" y="100"/>
                  </a:lnTo>
                  <a:lnTo>
                    <a:pt x="762" y="1975"/>
                  </a:lnTo>
                  <a:lnTo>
                    <a:pt x="761" y="1974"/>
                  </a:lnTo>
                  <a:lnTo>
                    <a:pt x="756" y="1974"/>
                  </a:lnTo>
                  <a:lnTo>
                    <a:pt x="749" y="1973"/>
                  </a:lnTo>
                  <a:lnTo>
                    <a:pt x="740" y="1971"/>
                  </a:lnTo>
                  <a:lnTo>
                    <a:pt x="730" y="1973"/>
                  </a:lnTo>
                  <a:lnTo>
                    <a:pt x="719" y="1974"/>
                  </a:lnTo>
                  <a:lnTo>
                    <a:pt x="707" y="1978"/>
                  </a:lnTo>
                  <a:lnTo>
                    <a:pt x="696" y="1984"/>
                  </a:lnTo>
                  <a:lnTo>
                    <a:pt x="685" y="1994"/>
                  </a:lnTo>
                  <a:lnTo>
                    <a:pt x="676" y="2007"/>
                  </a:lnTo>
                  <a:lnTo>
                    <a:pt x="669" y="2025"/>
                  </a:lnTo>
                  <a:lnTo>
                    <a:pt x="662" y="2047"/>
                  </a:lnTo>
                  <a:lnTo>
                    <a:pt x="660" y="2074"/>
                  </a:lnTo>
                  <a:lnTo>
                    <a:pt x="628" y="2066"/>
                  </a:lnTo>
                  <a:lnTo>
                    <a:pt x="642" y="2096"/>
                  </a:lnTo>
                  <a:lnTo>
                    <a:pt x="621" y="2124"/>
                  </a:lnTo>
                  <a:lnTo>
                    <a:pt x="606" y="2125"/>
                  </a:lnTo>
                  <a:lnTo>
                    <a:pt x="592" y="2124"/>
                  </a:lnTo>
                  <a:lnTo>
                    <a:pt x="583" y="2117"/>
                  </a:lnTo>
                  <a:lnTo>
                    <a:pt x="578" y="2107"/>
                  </a:lnTo>
                  <a:lnTo>
                    <a:pt x="573" y="2094"/>
                  </a:lnTo>
                  <a:lnTo>
                    <a:pt x="570" y="2082"/>
                  </a:lnTo>
                  <a:lnTo>
                    <a:pt x="566" y="2071"/>
                  </a:lnTo>
                  <a:lnTo>
                    <a:pt x="562" y="2053"/>
                  </a:lnTo>
                  <a:lnTo>
                    <a:pt x="561" y="2038"/>
                  </a:lnTo>
                  <a:lnTo>
                    <a:pt x="558" y="2024"/>
                  </a:lnTo>
                  <a:lnTo>
                    <a:pt x="555" y="2015"/>
                  </a:lnTo>
                  <a:lnTo>
                    <a:pt x="544" y="2005"/>
                  </a:lnTo>
                  <a:lnTo>
                    <a:pt x="530" y="1994"/>
                  </a:lnTo>
                  <a:lnTo>
                    <a:pt x="512" y="1982"/>
                  </a:lnTo>
                  <a:lnTo>
                    <a:pt x="498" y="1974"/>
                  </a:lnTo>
                  <a:lnTo>
                    <a:pt x="479" y="1962"/>
                  </a:lnTo>
                  <a:lnTo>
                    <a:pt x="460" y="1950"/>
                  </a:lnTo>
                  <a:lnTo>
                    <a:pt x="442" y="1933"/>
                  </a:lnTo>
                  <a:lnTo>
                    <a:pt x="425" y="1914"/>
                  </a:lnTo>
                  <a:lnTo>
                    <a:pt x="416" y="1921"/>
                  </a:lnTo>
                  <a:lnTo>
                    <a:pt x="409" y="1928"/>
                  </a:lnTo>
                  <a:lnTo>
                    <a:pt x="400" y="1933"/>
                  </a:lnTo>
                  <a:lnTo>
                    <a:pt x="392" y="1938"/>
                  </a:lnTo>
                  <a:lnTo>
                    <a:pt x="383" y="1946"/>
                  </a:lnTo>
                  <a:lnTo>
                    <a:pt x="374" y="1956"/>
                  </a:lnTo>
                  <a:lnTo>
                    <a:pt x="362" y="1971"/>
                  </a:lnTo>
                  <a:lnTo>
                    <a:pt x="348" y="1968"/>
                  </a:lnTo>
                  <a:lnTo>
                    <a:pt x="339" y="1964"/>
                  </a:lnTo>
                  <a:lnTo>
                    <a:pt x="333" y="1959"/>
                  </a:lnTo>
                  <a:lnTo>
                    <a:pt x="325" y="1953"/>
                  </a:lnTo>
                  <a:lnTo>
                    <a:pt x="318" y="1947"/>
                  </a:lnTo>
                  <a:lnTo>
                    <a:pt x="311" y="1952"/>
                  </a:lnTo>
                  <a:lnTo>
                    <a:pt x="302" y="1960"/>
                  </a:lnTo>
                  <a:lnTo>
                    <a:pt x="289" y="1969"/>
                  </a:lnTo>
                  <a:lnTo>
                    <a:pt x="277" y="1977"/>
                  </a:lnTo>
                  <a:lnTo>
                    <a:pt x="261" y="1980"/>
                  </a:lnTo>
                  <a:lnTo>
                    <a:pt x="243" y="1982"/>
                  </a:lnTo>
                  <a:lnTo>
                    <a:pt x="227" y="1977"/>
                  </a:lnTo>
                  <a:lnTo>
                    <a:pt x="170" y="1947"/>
                  </a:lnTo>
                  <a:lnTo>
                    <a:pt x="200" y="1870"/>
                  </a:lnTo>
                  <a:lnTo>
                    <a:pt x="200" y="1859"/>
                  </a:lnTo>
                  <a:lnTo>
                    <a:pt x="198" y="1848"/>
                  </a:lnTo>
                  <a:lnTo>
                    <a:pt x="198" y="1839"/>
                  </a:lnTo>
                  <a:lnTo>
                    <a:pt x="261" y="1738"/>
                  </a:lnTo>
                  <a:lnTo>
                    <a:pt x="256" y="1729"/>
                  </a:lnTo>
                  <a:lnTo>
                    <a:pt x="250" y="1714"/>
                  </a:lnTo>
                  <a:lnTo>
                    <a:pt x="243" y="1697"/>
                  </a:lnTo>
                  <a:lnTo>
                    <a:pt x="234" y="1682"/>
                  </a:lnTo>
                  <a:lnTo>
                    <a:pt x="227" y="1670"/>
                  </a:lnTo>
                  <a:lnTo>
                    <a:pt x="205" y="1651"/>
                  </a:lnTo>
                  <a:lnTo>
                    <a:pt x="209" y="1641"/>
                  </a:lnTo>
                  <a:lnTo>
                    <a:pt x="207" y="1633"/>
                  </a:lnTo>
                  <a:lnTo>
                    <a:pt x="205" y="1628"/>
                  </a:lnTo>
                  <a:lnTo>
                    <a:pt x="200" y="1625"/>
                  </a:lnTo>
                  <a:lnTo>
                    <a:pt x="193" y="1622"/>
                  </a:lnTo>
                  <a:lnTo>
                    <a:pt x="187" y="1618"/>
                  </a:lnTo>
                  <a:lnTo>
                    <a:pt x="180" y="1613"/>
                  </a:lnTo>
                  <a:lnTo>
                    <a:pt x="186" y="1604"/>
                  </a:lnTo>
                  <a:lnTo>
                    <a:pt x="193" y="1592"/>
                  </a:lnTo>
                  <a:lnTo>
                    <a:pt x="200" y="1581"/>
                  </a:lnTo>
                  <a:lnTo>
                    <a:pt x="204" y="1570"/>
                  </a:lnTo>
                  <a:lnTo>
                    <a:pt x="205" y="1556"/>
                  </a:lnTo>
                  <a:lnTo>
                    <a:pt x="204" y="1537"/>
                  </a:lnTo>
                  <a:lnTo>
                    <a:pt x="201" y="1517"/>
                  </a:lnTo>
                  <a:lnTo>
                    <a:pt x="195" y="1496"/>
                  </a:lnTo>
                  <a:lnTo>
                    <a:pt x="188" y="1477"/>
                  </a:lnTo>
                  <a:lnTo>
                    <a:pt x="180" y="1460"/>
                  </a:lnTo>
                  <a:lnTo>
                    <a:pt x="173" y="1447"/>
                  </a:lnTo>
                  <a:lnTo>
                    <a:pt x="164" y="1440"/>
                  </a:lnTo>
                  <a:lnTo>
                    <a:pt x="70" y="1468"/>
                  </a:lnTo>
                  <a:lnTo>
                    <a:pt x="63" y="1450"/>
                  </a:lnTo>
                  <a:lnTo>
                    <a:pt x="59" y="1449"/>
                  </a:lnTo>
                  <a:lnTo>
                    <a:pt x="48" y="1449"/>
                  </a:lnTo>
                  <a:lnTo>
                    <a:pt x="37" y="1451"/>
                  </a:lnTo>
                  <a:lnTo>
                    <a:pt x="24" y="1453"/>
                  </a:lnTo>
                  <a:lnTo>
                    <a:pt x="14" y="1454"/>
                  </a:lnTo>
                  <a:lnTo>
                    <a:pt x="15" y="1451"/>
                  </a:lnTo>
                  <a:lnTo>
                    <a:pt x="16" y="1449"/>
                  </a:lnTo>
                  <a:lnTo>
                    <a:pt x="18" y="1446"/>
                  </a:lnTo>
                  <a:lnTo>
                    <a:pt x="20" y="1442"/>
                  </a:lnTo>
                  <a:lnTo>
                    <a:pt x="22" y="1440"/>
                  </a:lnTo>
                  <a:lnTo>
                    <a:pt x="24" y="1436"/>
                  </a:lnTo>
                  <a:lnTo>
                    <a:pt x="27" y="1435"/>
                  </a:lnTo>
                  <a:lnTo>
                    <a:pt x="28" y="1433"/>
                  </a:lnTo>
                  <a:lnTo>
                    <a:pt x="16" y="1428"/>
                  </a:lnTo>
                  <a:lnTo>
                    <a:pt x="7" y="1422"/>
                  </a:lnTo>
                  <a:lnTo>
                    <a:pt x="0" y="1412"/>
                  </a:lnTo>
                  <a:lnTo>
                    <a:pt x="14" y="1410"/>
                  </a:lnTo>
                  <a:lnTo>
                    <a:pt x="29" y="1408"/>
                  </a:lnTo>
                  <a:lnTo>
                    <a:pt x="42" y="1403"/>
                  </a:lnTo>
                  <a:lnTo>
                    <a:pt x="51" y="1395"/>
                  </a:lnTo>
                  <a:lnTo>
                    <a:pt x="43" y="1383"/>
                  </a:lnTo>
                  <a:lnTo>
                    <a:pt x="38" y="1368"/>
                  </a:lnTo>
                  <a:lnTo>
                    <a:pt x="37" y="1353"/>
                  </a:lnTo>
                  <a:lnTo>
                    <a:pt x="36" y="1336"/>
                  </a:lnTo>
                  <a:lnTo>
                    <a:pt x="34" y="1322"/>
                  </a:lnTo>
                  <a:lnTo>
                    <a:pt x="31" y="1310"/>
                  </a:lnTo>
                  <a:lnTo>
                    <a:pt x="25" y="1298"/>
                  </a:lnTo>
                  <a:lnTo>
                    <a:pt x="19" y="1283"/>
                  </a:lnTo>
                  <a:lnTo>
                    <a:pt x="16" y="1271"/>
                  </a:lnTo>
                  <a:lnTo>
                    <a:pt x="16" y="1259"/>
                  </a:lnTo>
                  <a:lnTo>
                    <a:pt x="22" y="1250"/>
                  </a:lnTo>
                  <a:lnTo>
                    <a:pt x="28" y="1246"/>
                  </a:lnTo>
                  <a:lnTo>
                    <a:pt x="36" y="1246"/>
                  </a:lnTo>
                  <a:lnTo>
                    <a:pt x="43" y="1248"/>
                  </a:lnTo>
                  <a:lnTo>
                    <a:pt x="51" y="1250"/>
                  </a:lnTo>
                  <a:lnTo>
                    <a:pt x="60" y="1251"/>
                  </a:lnTo>
                  <a:lnTo>
                    <a:pt x="69" y="1250"/>
                  </a:lnTo>
                  <a:lnTo>
                    <a:pt x="78" y="1245"/>
                  </a:lnTo>
                  <a:lnTo>
                    <a:pt x="84" y="1248"/>
                  </a:lnTo>
                  <a:lnTo>
                    <a:pt x="93" y="1246"/>
                  </a:lnTo>
                  <a:lnTo>
                    <a:pt x="104" y="1245"/>
                  </a:lnTo>
                  <a:lnTo>
                    <a:pt x="114" y="1244"/>
                  </a:lnTo>
                  <a:lnTo>
                    <a:pt x="123" y="1254"/>
                  </a:lnTo>
                  <a:lnTo>
                    <a:pt x="133" y="1257"/>
                  </a:lnTo>
                  <a:lnTo>
                    <a:pt x="147" y="1255"/>
                  </a:lnTo>
                  <a:lnTo>
                    <a:pt x="165" y="1253"/>
                  </a:lnTo>
                  <a:lnTo>
                    <a:pt x="177" y="1251"/>
                  </a:lnTo>
                  <a:lnTo>
                    <a:pt x="189" y="1254"/>
                  </a:lnTo>
                  <a:lnTo>
                    <a:pt x="205" y="1260"/>
                  </a:lnTo>
                  <a:lnTo>
                    <a:pt x="219" y="1268"/>
                  </a:lnTo>
                  <a:lnTo>
                    <a:pt x="234" y="1277"/>
                  </a:lnTo>
                  <a:lnTo>
                    <a:pt x="250" y="1285"/>
                  </a:lnTo>
                  <a:lnTo>
                    <a:pt x="264" y="1292"/>
                  </a:lnTo>
                  <a:lnTo>
                    <a:pt x="275" y="1296"/>
                  </a:lnTo>
                  <a:lnTo>
                    <a:pt x="287" y="1298"/>
                  </a:lnTo>
                  <a:lnTo>
                    <a:pt x="294" y="1294"/>
                  </a:lnTo>
                  <a:lnTo>
                    <a:pt x="307" y="1285"/>
                  </a:lnTo>
                  <a:lnTo>
                    <a:pt x="316" y="1274"/>
                  </a:lnTo>
                  <a:lnTo>
                    <a:pt x="323" y="1263"/>
                  </a:lnTo>
                  <a:lnTo>
                    <a:pt x="330" y="1253"/>
                  </a:lnTo>
                  <a:lnTo>
                    <a:pt x="337" y="1244"/>
                  </a:lnTo>
                  <a:lnTo>
                    <a:pt x="342" y="1230"/>
                  </a:lnTo>
                  <a:lnTo>
                    <a:pt x="347" y="1213"/>
                  </a:lnTo>
                  <a:lnTo>
                    <a:pt x="351" y="1195"/>
                  </a:lnTo>
                  <a:lnTo>
                    <a:pt x="353" y="1177"/>
                  </a:lnTo>
                  <a:lnTo>
                    <a:pt x="353" y="1162"/>
                  </a:lnTo>
                  <a:lnTo>
                    <a:pt x="350" y="1148"/>
                  </a:lnTo>
                  <a:lnTo>
                    <a:pt x="343" y="1139"/>
                  </a:lnTo>
                  <a:lnTo>
                    <a:pt x="327" y="1128"/>
                  </a:lnTo>
                  <a:lnTo>
                    <a:pt x="312" y="1123"/>
                  </a:lnTo>
                  <a:lnTo>
                    <a:pt x="300" y="1121"/>
                  </a:lnTo>
                  <a:lnTo>
                    <a:pt x="288" y="1121"/>
                  </a:lnTo>
                  <a:lnTo>
                    <a:pt x="277" y="1118"/>
                  </a:lnTo>
                  <a:lnTo>
                    <a:pt x="264" y="1112"/>
                  </a:lnTo>
                  <a:lnTo>
                    <a:pt x="252" y="1100"/>
                  </a:lnTo>
                  <a:lnTo>
                    <a:pt x="259" y="1096"/>
                  </a:lnTo>
                  <a:lnTo>
                    <a:pt x="268" y="1087"/>
                  </a:lnTo>
                  <a:lnTo>
                    <a:pt x="278" y="1076"/>
                  </a:lnTo>
                  <a:lnTo>
                    <a:pt x="289" y="1061"/>
                  </a:lnTo>
                  <a:lnTo>
                    <a:pt x="284" y="1058"/>
                  </a:lnTo>
                  <a:lnTo>
                    <a:pt x="280" y="1054"/>
                  </a:lnTo>
                  <a:lnTo>
                    <a:pt x="278" y="1052"/>
                  </a:lnTo>
                  <a:lnTo>
                    <a:pt x="275" y="1049"/>
                  </a:lnTo>
                  <a:lnTo>
                    <a:pt x="273" y="1046"/>
                  </a:lnTo>
                  <a:lnTo>
                    <a:pt x="270" y="1043"/>
                  </a:lnTo>
                  <a:lnTo>
                    <a:pt x="261" y="1036"/>
                  </a:lnTo>
                  <a:lnTo>
                    <a:pt x="260" y="1031"/>
                  </a:lnTo>
                  <a:lnTo>
                    <a:pt x="261" y="1026"/>
                  </a:lnTo>
                  <a:lnTo>
                    <a:pt x="265" y="1021"/>
                  </a:lnTo>
                  <a:lnTo>
                    <a:pt x="270" y="1017"/>
                  </a:lnTo>
                  <a:lnTo>
                    <a:pt x="273" y="1013"/>
                  </a:lnTo>
                  <a:lnTo>
                    <a:pt x="273" y="1009"/>
                  </a:lnTo>
                  <a:lnTo>
                    <a:pt x="273" y="1005"/>
                  </a:lnTo>
                  <a:lnTo>
                    <a:pt x="273" y="1002"/>
                  </a:lnTo>
                  <a:lnTo>
                    <a:pt x="273" y="996"/>
                  </a:lnTo>
                  <a:lnTo>
                    <a:pt x="275" y="990"/>
                  </a:lnTo>
                  <a:lnTo>
                    <a:pt x="282" y="981"/>
                  </a:lnTo>
                  <a:lnTo>
                    <a:pt x="284" y="967"/>
                  </a:lnTo>
                  <a:lnTo>
                    <a:pt x="292" y="954"/>
                  </a:lnTo>
                  <a:lnTo>
                    <a:pt x="302" y="944"/>
                  </a:lnTo>
                  <a:lnTo>
                    <a:pt x="315" y="934"/>
                  </a:lnTo>
                  <a:lnTo>
                    <a:pt x="328" y="925"/>
                  </a:lnTo>
                  <a:lnTo>
                    <a:pt x="341" y="917"/>
                  </a:lnTo>
                  <a:lnTo>
                    <a:pt x="352" y="908"/>
                  </a:lnTo>
                  <a:lnTo>
                    <a:pt x="360" y="898"/>
                  </a:lnTo>
                  <a:lnTo>
                    <a:pt x="362" y="888"/>
                  </a:lnTo>
                  <a:lnTo>
                    <a:pt x="350" y="889"/>
                  </a:lnTo>
                  <a:lnTo>
                    <a:pt x="338" y="890"/>
                  </a:lnTo>
                  <a:lnTo>
                    <a:pt x="328" y="893"/>
                  </a:lnTo>
                  <a:lnTo>
                    <a:pt x="318" y="894"/>
                  </a:lnTo>
                  <a:lnTo>
                    <a:pt x="310" y="893"/>
                  </a:lnTo>
                  <a:lnTo>
                    <a:pt x="305" y="889"/>
                  </a:lnTo>
                  <a:lnTo>
                    <a:pt x="301" y="880"/>
                  </a:lnTo>
                  <a:lnTo>
                    <a:pt x="300" y="867"/>
                  </a:lnTo>
                  <a:lnTo>
                    <a:pt x="289" y="868"/>
                  </a:lnTo>
                  <a:lnTo>
                    <a:pt x="277" y="868"/>
                  </a:lnTo>
                  <a:lnTo>
                    <a:pt x="264" y="866"/>
                  </a:lnTo>
                  <a:lnTo>
                    <a:pt x="253" y="862"/>
                  </a:lnTo>
                  <a:lnTo>
                    <a:pt x="266" y="850"/>
                  </a:lnTo>
                  <a:lnTo>
                    <a:pt x="282" y="835"/>
                  </a:lnTo>
                  <a:lnTo>
                    <a:pt x="297" y="817"/>
                  </a:lnTo>
                  <a:lnTo>
                    <a:pt x="312" y="797"/>
                  </a:lnTo>
                  <a:lnTo>
                    <a:pt x="327" y="775"/>
                  </a:lnTo>
                  <a:lnTo>
                    <a:pt x="339" y="752"/>
                  </a:lnTo>
                  <a:lnTo>
                    <a:pt x="350" y="730"/>
                  </a:lnTo>
                  <a:lnTo>
                    <a:pt x="357" y="708"/>
                  </a:lnTo>
                  <a:lnTo>
                    <a:pt x="361" y="689"/>
                  </a:lnTo>
                  <a:lnTo>
                    <a:pt x="361" y="671"/>
                  </a:lnTo>
                  <a:lnTo>
                    <a:pt x="355" y="656"/>
                  </a:lnTo>
                  <a:lnTo>
                    <a:pt x="347" y="643"/>
                  </a:lnTo>
                  <a:lnTo>
                    <a:pt x="342" y="634"/>
                  </a:lnTo>
                  <a:lnTo>
                    <a:pt x="335" y="626"/>
                  </a:lnTo>
                  <a:lnTo>
                    <a:pt x="327" y="621"/>
                  </a:lnTo>
                  <a:lnTo>
                    <a:pt x="315" y="616"/>
                  </a:lnTo>
                  <a:lnTo>
                    <a:pt x="297" y="612"/>
                  </a:lnTo>
                  <a:lnTo>
                    <a:pt x="302" y="585"/>
                  </a:lnTo>
                  <a:lnTo>
                    <a:pt x="297" y="562"/>
                  </a:lnTo>
                </a:path>
              </a:pathLst>
            </a:custGeom>
            <a:solidFill>
              <a:srgbClr val="000514"/>
            </a:solidFill>
            <a:ln w="7938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71" name="Freeform 6"/>
            <p:cNvSpPr>
              <a:spLocks/>
            </p:cNvSpPr>
            <p:nvPr/>
          </p:nvSpPr>
          <p:spPr bwMode="gray">
            <a:xfrm>
              <a:off x="3874" y="1729"/>
              <a:ext cx="118" cy="148"/>
            </a:xfrm>
            <a:custGeom>
              <a:avLst/>
              <a:gdLst>
                <a:gd name="T0" fmla="*/ 22 w 118"/>
                <a:gd name="T1" fmla="*/ 57 h 148"/>
                <a:gd name="T2" fmla="*/ 28 w 118"/>
                <a:gd name="T3" fmla="*/ 51 h 148"/>
                <a:gd name="T4" fmla="*/ 32 w 118"/>
                <a:gd name="T5" fmla="*/ 47 h 148"/>
                <a:gd name="T6" fmla="*/ 35 w 118"/>
                <a:gd name="T7" fmla="*/ 47 h 148"/>
                <a:gd name="T8" fmla="*/ 36 w 118"/>
                <a:gd name="T9" fmla="*/ 48 h 148"/>
                <a:gd name="T10" fmla="*/ 39 w 118"/>
                <a:gd name="T11" fmla="*/ 50 h 148"/>
                <a:gd name="T12" fmla="*/ 43 w 118"/>
                <a:gd name="T13" fmla="*/ 52 h 148"/>
                <a:gd name="T14" fmla="*/ 50 w 118"/>
                <a:gd name="T15" fmla="*/ 52 h 148"/>
                <a:gd name="T16" fmla="*/ 52 w 118"/>
                <a:gd name="T17" fmla="*/ 42 h 148"/>
                <a:gd name="T18" fmla="*/ 46 w 118"/>
                <a:gd name="T19" fmla="*/ 32 h 148"/>
                <a:gd name="T20" fmla="*/ 39 w 118"/>
                <a:gd name="T21" fmla="*/ 24 h 148"/>
                <a:gd name="T22" fmla="*/ 27 w 118"/>
                <a:gd name="T23" fmla="*/ 18 h 148"/>
                <a:gd name="T24" fmla="*/ 17 w 118"/>
                <a:gd name="T25" fmla="*/ 11 h 148"/>
                <a:gd name="T26" fmla="*/ 7 w 118"/>
                <a:gd name="T27" fmla="*/ 6 h 148"/>
                <a:gd name="T28" fmla="*/ 0 w 118"/>
                <a:gd name="T29" fmla="*/ 2 h 148"/>
                <a:gd name="T30" fmla="*/ 9 w 118"/>
                <a:gd name="T31" fmla="*/ 0 h 148"/>
                <a:gd name="T32" fmla="*/ 22 w 118"/>
                <a:gd name="T33" fmla="*/ 0 h 148"/>
                <a:gd name="T34" fmla="*/ 36 w 118"/>
                <a:gd name="T35" fmla="*/ 1 h 148"/>
                <a:gd name="T36" fmla="*/ 50 w 118"/>
                <a:gd name="T37" fmla="*/ 5 h 148"/>
                <a:gd name="T38" fmla="*/ 63 w 118"/>
                <a:gd name="T39" fmla="*/ 9 h 148"/>
                <a:gd name="T40" fmla="*/ 73 w 118"/>
                <a:gd name="T41" fmla="*/ 15 h 148"/>
                <a:gd name="T42" fmla="*/ 78 w 118"/>
                <a:gd name="T43" fmla="*/ 24 h 148"/>
                <a:gd name="T44" fmla="*/ 82 w 118"/>
                <a:gd name="T45" fmla="*/ 32 h 148"/>
                <a:gd name="T46" fmla="*/ 87 w 118"/>
                <a:gd name="T47" fmla="*/ 41 h 148"/>
                <a:gd name="T48" fmla="*/ 94 w 118"/>
                <a:gd name="T49" fmla="*/ 53 h 148"/>
                <a:gd name="T50" fmla="*/ 102 w 118"/>
                <a:gd name="T51" fmla="*/ 66 h 148"/>
                <a:gd name="T52" fmla="*/ 108 w 118"/>
                <a:gd name="T53" fmla="*/ 80 h 148"/>
                <a:gd name="T54" fmla="*/ 113 w 118"/>
                <a:gd name="T55" fmla="*/ 94 h 148"/>
                <a:gd name="T56" fmla="*/ 117 w 118"/>
                <a:gd name="T57" fmla="*/ 109 h 148"/>
                <a:gd name="T58" fmla="*/ 118 w 118"/>
                <a:gd name="T59" fmla="*/ 121 h 148"/>
                <a:gd name="T60" fmla="*/ 116 w 118"/>
                <a:gd name="T61" fmla="*/ 132 h 148"/>
                <a:gd name="T62" fmla="*/ 109 w 118"/>
                <a:gd name="T63" fmla="*/ 141 h 148"/>
                <a:gd name="T64" fmla="*/ 99 w 118"/>
                <a:gd name="T65" fmla="*/ 146 h 148"/>
                <a:gd name="T66" fmla="*/ 84 w 118"/>
                <a:gd name="T67" fmla="*/ 148 h 148"/>
                <a:gd name="T68" fmla="*/ 85 w 118"/>
                <a:gd name="T69" fmla="*/ 139 h 148"/>
                <a:gd name="T70" fmla="*/ 84 w 118"/>
                <a:gd name="T71" fmla="*/ 130 h 148"/>
                <a:gd name="T72" fmla="*/ 81 w 118"/>
                <a:gd name="T73" fmla="*/ 120 h 148"/>
                <a:gd name="T74" fmla="*/ 77 w 118"/>
                <a:gd name="T75" fmla="*/ 111 h 148"/>
                <a:gd name="T76" fmla="*/ 72 w 118"/>
                <a:gd name="T77" fmla="*/ 102 h 148"/>
                <a:gd name="T78" fmla="*/ 59 w 118"/>
                <a:gd name="T79" fmla="*/ 102 h 148"/>
                <a:gd name="T80" fmla="*/ 48 w 118"/>
                <a:gd name="T81" fmla="*/ 100 h 148"/>
                <a:gd name="T82" fmla="*/ 39 w 118"/>
                <a:gd name="T83" fmla="*/ 96 h 148"/>
                <a:gd name="T84" fmla="*/ 31 w 118"/>
                <a:gd name="T85" fmla="*/ 87 h 148"/>
                <a:gd name="T86" fmla="*/ 26 w 118"/>
                <a:gd name="T87" fmla="*/ 75 h 148"/>
                <a:gd name="T88" fmla="*/ 22 w 118"/>
                <a:gd name="T89" fmla="*/ 57 h 1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18"/>
                <a:gd name="T136" fmla="*/ 0 h 148"/>
                <a:gd name="T137" fmla="*/ 118 w 118"/>
                <a:gd name="T138" fmla="*/ 148 h 1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18" h="148">
                  <a:moveTo>
                    <a:pt x="22" y="57"/>
                  </a:moveTo>
                  <a:lnTo>
                    <a:pt x="28" y="51"/>
                  </a:lnTo>
                  <a:lnTo>
                    <a:pt x="32" y="47"/>
                  </a:lnTo>
                  <a:lnTo>
                    <a:pt x="35" y="47"/>
                  </a:lnTo>
                  <a:lnTo>
                    <a:pt x="36" y="48"/>
                  </a:lnTo>
                  <a:lnTo>
                    <a:pt x="39" y="50"/>
                  </a:lnTo>
                  <a:lnTo>
                    <a:pt x="43" y="52"/>
                  </a:lnTo>
                  <a:lnTo>
                    <a:pt x="50" y="52"/>
                  </a:lnTo>
                  <a:lnTo>
                    <a:pt x="52" y="42"/>
                  </a:lnTo>
                  <a:lnTo>
                    <a:pt x="46" y="32"/>
                  </a:lnTo>
                  <a:lnTo>
                    <a:pt x="39" y="24"/>
                  </a:lnTo>
                  <a:lnTo>
                    <a:pt x="27" y="18"/>
                  </a:lnTo>
                  <a:lnTo>
                    <a:pt x="17" y="11"/>
                  </a:lnTo>
                  <a:lnTo>
                    <a:pt x="7" y="6"/>
                  </a:lnTo>
                  <a:lnTo>
                    <a:pt x="0" y="2"/>
                  </a:lnTo>
                  <a:lnTo>
                    <a:pt x="9" y="0"/>
                  </a:lnTo>
                  <a:lnTo>
                    <a:pt x="22" y="0"/>
                  </a:lnTo>
                  <a:lnTo>
                    <a:pt x="36" y="1"/>
                  </a:lnTo>
                  <a:lnTo>
                    <a:pt x="50" y="5"/>
                  </a:lnTo>
                  <a:lnTo>
                    <a:pt x="63" y="9"/>
                  </a:lnTo>
                  <a:lnTo>
                    <a:pt x="73" y="15"/>
                  </a:lnTo>
                  <a:lnTo>
                    <a:pt x="78" y="24"/>
                  </a:lnTo>
                  <a:lnTo>
                    <a:pt x="82" y="32"/>
                  </a:lnTo>
                  <a:lnTo>
                    <a:pt x="87" y="41"/>
                  </a:lnTo>
                  <a:lnTo>
                    <a:pt x="94" y="53"/>
                  </a:lnTo>
                  <a:lnTo>
                    <a:pt x="102" y="66"/>
                  </a:lnTo>
                  <a:lnTo>
                    <a:pt x="108" y="80"/>
                  </a:lnTo>
                  <a:lnTo>
                    <a:pt x="113" y="94"/>
                  </a:lnTo>
                  <a:lnTo>
                    <a:pt x="117" y="109"/>
                  </a:lnTo>
                  <a:lnTo>
                    <a:pt x="118" y="121"/>
                  </a:lnTo>
                  <a:lnTo>
                    <a:pt x="116" y="132"/>
                  </a:lnTo>
                  <a:lnTo>
                    <a:pt x="109" y="141"/>
                  </a:lnTo>
                  <a:lnTo>
                    <a:pt x="99" y="146"/>
                  </a:lnTo>
                  <a:lnTo>
                    <a:pt x="84" y="148"/>
                  </a:lnTo>
                  <a:lnTo>
                    <a:pt x="85" y="139"/>
                  </a:lnTo>
                  <a:lnTo>
                    <a:pt x="84" y="130"/>
                  </a:lnTo>
                  <a:lnTo>
                    <a:pt x="81" y="120"/>
                  </a:lnTo>
                  <a:lnTo>
                    <a:pt x="77" y="111"/>
                  </a:lnTo>
                  <a:lnTo>
                    <a:pt x="72" y="102"/>
                  </a:lnTo>
                  <a:lnTo>
                    <a:pt x="59" y="102"/>
                  </a:lnTo>
                  <a:lnTo>
                    <a:pt x="48" y="100"/>
                  </a:lnTo>
                  <a:lnTo>
                    <a:pt x="39" y="96"/>
                  </a:lnTo>
                  <a:lnTo>
                    <a:pt x="31" y="87"/>
                  </a:lnTo>
                  <a:lnTo>
                    <a:pt x="26" y="75"/>
                  </a:lnTo>
                  <a:lnTo>
                    <a:pt x="22" y="57"/>
                  </a:lnTo>
                </a:path>
              </a:pathLst>
            </a:custGeom>
            <a:solidFill>
              <a:srgbClr val="000514"/>
            </a:solidFill>
            <a:ln w="7938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72" name="Freeform 7"/>
            <p:cNvSpPr>
              <a:spLocks/>
            </p:cNvSpPr>
            <p:nvPr/>
          </p:nvSpPr>
          <p:spPr bwMode="gray">
            <a:xfrm>
              <a:off x="3744" y="1866"/>
              <a:ext cx="115" cy="129"/>
            </a:xfrm>
            <a:custGeom>
              <a:avLst/>
              <a:gdLst>
                <a:gd name="T0" fmla="*/ 10 w 115"/>
                <a:gd name="T1" fmla="*/ 16 h 129"/>
                <a:gd name="T2" fmla="*/ 10 w 115"/>
                <a:gd name="T3" fmla="*/ 30 h 129"/>
                <a:gd name="T4" fmla="*/ 6 w 115"/>
                <a:gd name="T5" fmla="*/ 39 h 129"/>
                <a:gd name="T6" fmla="*/ 0 w 115"/>
                <a:gd name="T7" fmla="*/ 45 h 129"/>
                <a:gd name="T8" fmla="*/ 11 w 115"/>
                <a:gd name="T9" fmla="*/ 61 h 129"/>
                <a:gd name="T10" fmla="*/ 28 w 115"/>
                <a:gd name="T11" fmla="*/ 77 h 129"/>
                <a:gd name="T12" fmla="*/ 44 w 115"/>
                <a:gd name="T13" fmla="*/ 93 h 129"/>
                <a:gd name="T14" fmla="*/ 60 w 115"/>
                <a:gd name="T15" fmla="*/ 110 h 129"/>
                <a:gd name="T16" fmla="*/ 73 w 115"/>
                <a:gd name="T17" fmla="*/ 129 h 129"/>
                <a:gd name="T18" fmla="*/ 80 w 115"/>
                <a:gd name="T19" fmla="*/ 120 h 129"/>
                <a:gd name="T20" fmla="*/ 85 w 115"/>
                <a:gd name="T21" fmla="*/ 114 h 129"/>
                <a:gd name="T22" fmla="*/ 89 w 115"/>
                <a:gd name="T23" fmla="*/ 110 h 129"/>
                <a:gd name="T24" fmla="*/ 93 w 115"/>
                <a:gd name="T25" fmla="*/ 107 h 129"/>
                <a:gd name="T26" fmla="*/ 100 w 115"/>
                <a:gd name="T27" fmla="*/ 109 h 129"/>
                <a:gd name="T28" fmla="*/ 112 w 115"/>
                <a:gd name="T29" fmla="*/ 112 h 129"/>
                <a:gd name="T30" fmla="*/ 115 w 115"/>
                <a:gd name="T31" fmla="*/ 100 h 129"/>
                <a:gd name="T32" fmla="*/ 115 w 115"/>
                <a:gd name="T33" fmla="*/ 84 h 129"/>
                <a:gd name="T34" fmla="*/ 112 w 115"/>
                <a:gd name="T35" fmla="*/ 68 h 129"/>
                <a:gd name="T36" fmla="*/ 106 w 115"/>
                <a:gd name="T37" fmla="*/ 50 h 129"/>
                <a:gd name="T38" fmla="*/ 97 w 115"/>
                <a:gd name="T39" fmla="*/ 33 h 129"/>
                <a:gd name="T40" fmla="*/ 87 w 115"/>
                <a:gd name="T41" fmla="*/ 19 h 129"/>
                <a:gd name="T42" fmla="*/ 74 w 115"/>
                <a:gd name="T43" fmla="*/ 7 h 129"/>
                <a:gd name="T44" fmla="*/ 60 w 115"/>
                <a:gd name="T45" fmla="*/ 1 h 129"/>
                <a:gd name="T46" fmla="*/ 43 w 115"/>
                <a:gd name="T47" fmla="*/ 0 h 129"/>
                <a:gd name="T48" fmla="*/ 27 w 115"/>
                <a:gd name="T49" fmla="*/ 4 h 129"/>
                <a:gd name="T50" fmla="*/ 10 w 115"/>
                <a:gd name="T51" fmla="*/ 16 h 12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15"/>
                <a:gd name="T79" fmla="*/ 0 h 129"/>
                <a:gd name="T80" fmla="*/ 115 w 115"/>
                <a:gd name="T81" fmla="*/ 129 h 12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15" h="129">
                  <a:moveTo>
                    <a:pt x="10" y="16"/>
                  </a:moveTo>
                  <a:lnTo>
                    <a:pt x="10" y="30"/>
                  </a:lnTo>
                  <a:lnTo>
                    <a:pt x="6" y="39"/>
                  </a:lnTo>
                  <a:lnTo>
                    <a:pt x="0" y="45"/>
                  </a:lnTo>
                  <a:lnTo>
                    <a:pt x="11" y="61"/>
                  </a:lnTo>
                  <a:lnTo>
                    <a:pt x="28" y="77"/>
                  </a:lnTo>
                  <a:lnTo>
                    <a:pt x="44" y="93"/>
                  </a:lnTo>
                  <a:lnTo>
                    <a:pt x="60" y="110"/>
                  </a:lnTo>
                  <a:lnTo>
                    <a:pt x="73" y="129"/>
                  </a:lnTo>
                  <a:lnTo>
                    <a:pt x="80" y="120"/>
                  </a:lnTo>
                  <a:lnTo>
                    <a:pt x="85" y="114"/>
                  </a:lnTo>
                  <a:lnTo>
                    <a:pt x="89" y="110"/>
                  </a:lnTo>
                  <a:lnTo>
                    <a:pt x="93" y="107"/>
                  </a:lnTo>
                  <a:lnTo>
                    <a:pt x="100" y="109"/>
                  </a:lnTo>
                  <a:lnTo>
                    <a:pt x="112" y="112"/>
                  </a:lnTo>
                  <a:lnTo>
                    <a:pt x="115" y="100"/>
                  </a:lnTo>
                  <a:lnTo>
                    <a:pt x="115" y="84"/>
                  </a:lnTo>
                  <a:lnTo>
                    <a:pt x="112" y="68"/>
                  </a:lnTo>
                  <a:lnTo>
                    <a:pt x="106" y="50"/>
                  </a:lnTo>
                  <a:lnTo>
                    <a:pt x="97" y="33"/>
                  </a:lnTo>
                  <a:lnTo>
                    <a:pt x="87" y="19"/>
                  </a:lnTo>
                  <a:lnTo>
                    <a:pt x="74" y="7"/>
                  </a:lnTo>
                  <a:lnTo>
                    <a:pt x="60" y="1"/>
                  </a:lnTo>
                  <a:lnTo>
                    <a:pt x="43" y="0"/>
                  </a:lnTo>
                  <a:lnTo>
                    <a:pt x="27" y="4"/>
                  </a:lnTo>
                  <a:lnTo>
                    <a:pt x="10" y="16"/>
                  </a:lnTo>
                </a:path>
              </a:pathLst>
            </a:custGeom>
            <a:solidFill>
              <a:srgbClr val="000514"/>
            </a:solidFill>
            <a:ln w="7938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73" name="Freeform 8"/>
            <p:cNvSpPr>
              <a:spLocks/>
            </p:cNvSpPr>
            <p:nvPr/>
          </p:nvSpPr>
          <p:spPr bwMode="gray">
            <a:xfrm>
              <a:off x="3947" y="3566"/>
              <a:ext cx="218" cy="403"/>
            </a:xfrm>
            <a:custGeom>
              <a:avLst/>
              <a:gdLst>
                <a:gd name="T0" fmla="*/ 186 w 218"/>
                <a:gd name="T1" fmla="*/ 2 h 403"/>
                <a:gd name="T2" fmla="*/ 157 w 218"/>
                <a:gd name="T3" fmla="*/ 4 h 403"/>
                <a:gd name="T4" fmla="*/ 175 w 218"/>
                <a:gd name="T5" fmla="*/ 20 h 403"/>
                <a:gd name="T6" fmla="*/ 187 w 218"/>
                <a:gd name="T7" fmla="*/ 37 h 403"/>
                <a:gd name="T8" fmla="*/ 171 w 218"/>
                <a:gd name="T9" fmla="*/ 73 h 403"/>
                <a:gd name="T10" fmla="*/ 123 w 218"/>
                <a:gd name="T11" fmla="*/ 87 h 403"/>
                <a:gd name="T12" fmla="*/ 67 w 218"/>
                <a:gd name="T13" fmla="*/ 91 h 403"/>
                <a:gd name="T14" fmla="*/ 18 w 218"/>
                <a:gd name="T15" fmla="*/ 105 h 403"/>
                <a:gd name="T16" fmla="*/ 0 w 218"/>
                <a:gd name="T17" fmla="*/ 143 h 403"/>
                <a:gd name="T18" fmla="*/ 12 w 218"/>
                <a:gd name="T19" fmla="*/ 178 h 403"/>
                <a:gd name="T20" fmla="*/ 46 w 218"/>
                <a:gd name="T21" fmla="*/ 174 h 403"/>
                <a:gd name="T22" fmla="*/ 54 w 218"/>
                <a:gd name="T23" fmla="*/ 183 h 403"/>
                <a:gd name="T24" fmla="*/ 45 w 218"/>
                <a:gd name="T25" fmla="*/ 192 h 403"/>
                <a:gd name="T26" fmla="*/ 43 w 218"/>
                <a:gd name="T27" fmla="*/ 195 h 403"/>
                <a:gd name="T28" fmla="*/ 53 w 218"/>
                <a:gd name="T29" fmla="*/ 200 h 403"/>
                <a:gd name="T30" fmla="*/ 58 w 218"/>
                <a:gd name="T31" fmla="*/ 215 h 403"/>
                <a:gd name="T32" fmla="*/ 72 w 218"/>
                <a:gd name="T33" fmla="*/ 239 h 403"/>
                <a:gd name="T34" fmla="*/ 84 w 218"/>
                <a:gd name="T35" fmla="*/ 246 h 403"/>
                <a:gd name="T36" fmla="*/ 89 w 218"/>
                <a:gd name="T37" fmla="*/ 250 h 403"/>
                <a:gd name="T38" fmla="*/ 94 w 218"/>
                <a:gd name="T39" fmla="*/ 255 h 403"/>
                <a:gd name="T40" fmla="*/ 93 w 218"/>
                <a:gd name="T41" fmla="*/ 257 h 403"/>
                <a:gd name="T42" fmla="*/ 82 w 218"/>
                <a:gd name="T43" fmla="*/ 255 h 403"/>
                <a:gd name="T44" fmla="*/ 58 w 218"/>
                <a:gd name="T45" fmla="*/ 257 h 403"/>
                <a:gd name="T46" fmla="*/ 77 w 218"/>
                <a:gd name="T47" fmla="*/ 279 h 403"/>
                <a:gd name="T48" fmla="*/ 87 w 218"/>
                <a:gd name="T49" fmla="*/ 286 h 403"/>
                <a:gd name="T50" fmla="*/ 86 w 218"/>
                <a:gd name="T51" fmla="*/ 288 h 403"/>
                <a:gd name="T52" fmla="*/ 78 w 218"/>
                <a:gd name="T53" fmla="*/ 287 h 403"/>
                <a:gd name="T54" fmla="*/ 70 w 218"/>
                <a:gd name="T55" fmla="*/ 284 h 403"/>
                <a:gd name="T56" fmla="*/ 62 w 218"/>
                <a:gd name="T57" fmla="*/ 283 h 403"/>
                <a:gd name="T58" fmla="*/ 59 w 218"/>
                <a:gd name="T59" fmla="*/ 286 h 403"/>
                <a:gd name="T60" fmla="*/ 62 w 218"/>
                <a:gd name="T61" fmla="*/ 293 h 403"/>
                <a:gd name="T62" fmla="*/ 107 w 218"/>
                <a:gd name="T63" fmla="*/ 300 h 403"/>
                <a:gd name="T64" fmla="*/ 105 w 218"/>
                <a:gd name="T65" fmla="*/ 330 h 403"/>
                <a:gd name="T66" fmla="*/ 114 w 218"/>
                <a:gd name="T67" fmla="*/ 352 h 403"/>
                <a:gd name="T68" fmla="*/ 131 w 218"/>
                <a:gd name="T69" fmla="*/ 350 h 403"/>
                <a:gd name="T70" fmla="*/ 122 w 218"/>
                <a:gd name="T71" fmla="*/ 359 h 403"/>
                <a:gd name="T72" fmla="*/ 121 w 218"/>
                <a:gd name="T73" fmla="*/ 375 h 403"/>
                <a:gd name="T74" fmla="*/ 144 w 218"/>
                <a:gd name="T75" fmla="*/ 368 h 403"/>
                <a:gd name="T76" fmla="*/ 159 w 218"/>
                <a:gd name="T77" fmla="*/ 357 h 403"/>
                <a:gd name="T78" fmla="*/ 178 w 218"/>
                <a:gd name="T79" fmla="*/ 359 h 403"/>
                <a:gd name="T80" fmla="*/ 143 w 218"/>
                <a:gd name="T81" fmla="*/ 392 h 403"/>
                <a:gd name="T82" fmla="*/ 148 w 218"/>
                <a:gd name="T83" fmla="*/ 398 h 403"/>
                <a:gd name="T84" fmla="*/ 155 w 218"/>
                <a:gd name="T85" fmla="*/ 401 h 403"/>
                <a:gd name="T86" fmla="*/ 160 w 218"/>
                <a:gd name="T87" fmla="*/ 403 h 403"/>
                <a:gd name="T88" fmla="*/ 166 w 218"/>
                <a:gd name="T89" fmla="*/ 401 h 403"/>
                <a:gd name="T90" fmla="*/ 175 w 218"/>
                <a:gd name="T91" fmla="*/ 392 h 403"/>
                <a:gd name="T92" fmla="*/ 181 w 218"/>
                <a:gd name="T93" fmla="*/ 389 h 403"/>
                <a:gd name="T94" fmla="*/ 185 w 218"/>
                <a:gd name="T95" fmla="*/ 393 h 403"/>
                <a:gd name="T96" fmla="*/ 190 w 218"/>
                <a:gd name="T97" fmla="*/ 398 h 403"/>
                <a:gd name="T98" fmla="*/ 204 w 218"/>
                <a:gd name="T99" fmla="*/ 391 h 403"/>
                <a:gd name="T100" fmla="*/ 216 w 218"/>
                <a:gd name="T101" fmla="*/ 374 h 40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18"/>
                <a:gd name="T154" fmla="*/ 0 h 403"/>
                <a:gd name="T155" fmla="*/ 218 w 218"/>
                <a:gd name="T156" fmla="*/ 403 h 40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18" h="403">
                  <a:moveTo>
                    <a:pt x="218" y="8"/>
                  </a:moveTo>
                  <a:lnTo>
                    <a:pt x="203" y="5"/>
                  </a:lnTo>
                  <a:lnTo>
                    <a:pt x="186" y="2"/>
                  </a:lnTo>
                  <a:lnTo>
                    <a:pt x="169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160" y="8"/>
                  </a:lnTo>
                  <a:lnTo>
                    <a:pt x="167" y="14"/>
                  </a:lnTo>
                  <a:lnTo>
                    <a:pt x="175" y="20"/>
                  </a:lnTo>
                  <a:lnTo>
                    <a:pt x="181" y="27"/>
                  </a:lnTo>
                  <a:lnTo>
                    <a:pt x="185" y="33"/>
                  </a:lnTo>
                  <a:lnTo>
                    <a:pt x="187" y="37"/>
                  </a:lnTo>
                  <a:lnTo>
                    <a:pt x="187" y="49"/>
                  </a:lnTo>
                  <a:lnTo>
                    <a:pt x="181" y="63"/>
                  </a:lnTo>
                  <a:lnTo>
                    <a:pt x="171" y="73"/>
                  </a:lnTo>
                  <a:lnTo>
                    <a:pt x="158" y="79"/>
                  </a:lnTo>
                  <a:lnTo>
                    <a:pt x="141" y="84"/>
                  </a:lnTo>
                  <a:lnTo>
                    <a:pt x="123" y="87"/>
                  </a:lnTo>
                  <a:lnTo>
                    <a:pt x="105" y="88"/>
                  </a:lnTo>
                  <a:lnTo>
                    <a:pt x="86" y="88"/>
                  </a:lnTo>
                  <a:lnTo>
                    <a:pt x="67" y="91"/>
                  </a:lnTo>
                  <a:lnTo>
                    <a:pt x="49" y="93"/>
                  </a:lnTo>
                  <a:lnTo>
                    <a:pt x="32" y="97"/>
                  </a:lnTo>
                  <a:lnTo>
                    <a:pt x="18" y="105"/>
                  </a:lnTo>
                  <a:lnTo>
                    <a:pt x="7" y="116"/>
                  </a:lnTo>
                  <a:lnTo>
                    <a:pt x="0" y="132"/>
                  </a:lnTo>
                  <a:lnTo>
                    <a:pt x="0" y="143"/>
                  </a:lnTo>
                  <a:lnTo>
                    <a:pt x="2" y="155"/>
                  </a:lnTo>
                  <a:lnTo>
                    <a:pt x="4" y="168"/>
                  </a:lnTo>
                  <a:lnTo>
                    <a:pt x="12" y="178"/>
                  </a:lnTo>
                  <a:lnTo>
                    <a:pt x="22" y="174"/>
                  </a:lnTo>
                  <a:lnTo>
                    <a:pt x="34" y="174"/>
                  </a:lnTo>
                  <a:lnTo>
                    <a:pt x="46" y="174"/>
                  </a:lnTo>
                  <a:lnTo>
                    <a:pt x="57" y="178"/>
                  </a:lnTo>
                  <a:lnTo>
                    <a:pt x="57" y="180"/>
                  </a:lnTo>
                  <a:lnTo>
                    <a:pt x="54" y="183"/>
                  </a:lnTo>
                  <a:lnTo>
                    <a:pt x="52" y="187"/>
                  </a:lnTo>
                  <a:lnTo>
                    <a:pt x="49" y="189"/>
                  </a:lnTo>
                  <a:lnTo>
                    <a:pt x="45" y="192"/>
                  </a:lnTo>
                  <a:lnTo>
                    <a:pt x="43" y="193"/>
                  </a:lnTo>
                  <a:lnTo>
                    <a:pt x="40" y="195"/>
                  </a:lnTo>
                  <a:lnTo>
                    <a:pt x="43" y="195"/>
                  </a:lnTo>
                  <a:lnTo>
                    <a:pt x="46" y="196"/>
                  </a:lnTo>
                  <a:lnTo>
                    <a:pt x="50" y="198"/>
                  </a:lnTo>
                  <a:lnTo>
                    <a:pt x="53" y="200"/>
                  </a:lnTo>
                  <a:lnTo>
                    <a:pt x="57" y="200"/>
                  </a:lnTo>
                  <a:lnTo>
                    <a:pt x="57" y="207"/>
                  </a:lnTo>
                  <a:lnTo>
                    <a:pt x="58" y="215"/>
                  </a:lnTo>
                  <a:lnTo>
                    <a:pt x="59" y="224"/>
                  </a:lnTo>
                  <a:lnTo>
                    <a:pt x="64" y="233"/>
                  </a:lnTo>
                  <a:lnTo>
                    <a:pt x="72" y="239"/>
                  </a:lnTo>
                  <a:lnTo>
                    <a:pt x="82" y="245"/>
                  </a:lnTo>
                  <a:lnTo>
                    <a:pt x="84" y="245"/>
                  </a:lnTo>
                  <a:lnTo>
                    <a:pt x="84" y="246"/>
                  </a:lnTo>
                  <a:lnTo>
                    <a:pt x="86" y="247"/>
                  </a:lnTo>
                  <a:lnTo>
                    <a:pt x="87" y="248"/>
                  </a:lnTo>
                  <a:lnTo>
                    <a:pt x="89" y="250"/>
                  </a:lnTo>
                  <a:lnTo>
                    <a:pt x="91" y="252"/>
                  </a:lnTo>
                  <a:lnTo>
                    <a:pt x="93" y="253"/>
                  </a:lnTo>
                  <a:lnTo>
                    <a:pt x="94" y="255"/>
                  </a:lnTo>
                  <a:lnTo>
                    <a:pt x="94" y="256"/>
                  </a:lnTo>
                  <a:lnTo>
                    <a:pt x="93" y="257"/>
                  </a:lnTo>
                  <a:lnTo>
                    <a:pt x="90" y="257"/>
                  </a:lnTo>
                  <a:lnTo>
                    <a:pt x="86" y="256"/>
                  </a:lnTo>
                  <a:lnTo>
                    <a:pt x="82" y="255"/>
                  </a:lnTo>
                  <a:lnTo>
                    <a:pt x="70" y="253"/>
                  </a:lnTo>
                  <a:lnTo>
                    <a:pt x="62" y="253"/>
                  </a:lnTo>
                  <a:lnTo>
                    <a:pt x="58" y="257"/>
                  </a:lnTo>
                  <a:lnTo>
                    <a:pt x="59" y="262"/>
                  </a:lnTo>
                  <a:lnTo>
                    <a:pt x="66" y="270"/>
                  </a:lnTo>
                  <a:lnTo>
                    <a:pt x="77" y="279"/>
                  </a:lnTo>
                  <a:lnTo>
                    <a:pt x="82" y="282"/>
                  </a:lnTo>
                  <a:lnTo>
                    <a:pt x="85" y="284"/>
                  </a:lnTo>
                  <a:lnTo>
                    <a:pt x="87" y="286"/>
                  </a:lnTo>
                  <a:lnTo>
                    <a:pt x="87" y="287"/>
                  </a:lnTo>
                  <a:lnTo>
                    <a:pt x="86" y="288"/>
                  </a:lnTo>
                  <a:lnTo>
                    <a:pt x="85" y="287"/>
                  </a:lnTo>
                  <a:lnTo>
                    <a:pt x="82" y="287"/>
                  </a:lnTo>
                  <a:lnTo>
                    <a:pt x="78" y="287"/>
                  </a:lnTo>
                  <a:lnTo>
                    <a:pt x="76" y="286"/>
                  </a:lnTo>
                  <a:lnTo>
                    <a:pt x="73" y="286"/>
                  </a:lnTo>
                  <a:lnTo>
                    <a:pt x="70" y="284"/>
                  </a:lnTo>
                  <a:lnTo>
                    <a:pt x="67" y="284"/>
                  </a:lnTo>
                  <a:lnTo>
                    <a:pt x="64" y="283"/>
                  </a:lnTo>
                  <a:lnTo>
                    <a:pt x="62" y="283"/>
                  </a:lnTo>
                  <a:lnTo>
                    <a:pt x="61" y="283"/>
                  </a:lnTo>
                  <a:lnTo>
                    <a:pt x="61" y="284"/>
                  </a:lnTo>
                  <a:lnTo>
                    <a:pt x="59" y="286"/>
                  </a:lnTo>
                  <a:lnTo>
                    <a:pt x="61" y="288"/>
                  </a:lnTo>
                  <a:lnTo>
                    <a:pt x="62" y="291"/>
                  </a:lnTo>
                  <a:lnTo>
                    <a:pt x="62" y="293"/>
                  </a:lnTo>
                  <a:lnTo>
                    <a:pt x="63" y="296"/>
                  </a:lnTo>
                  <a:lnTo>
                    <a:pt x="63" y="297"/>
                  </a:lnTo>
                  <a:lnTo>
                    <a:pt x="107" y="300"/>
                  </a:lnTo>
                  <a:lnTo>
                    <a:pt x="105" y="307"/>
                  </a:lnTo>
                  <a:lnTo>
                    <a:pt x="105" y="318"/>
                  </a:lnTo>
                  <a:lnTo>
                    <a:pt x="105" y="330"/>
                  </a:lnTo>
                  <a:lnTo>
                    <a:pt x="105" y="341"/>
                  </a:lnTo>
                  <a:lnTo>
                    <a:pt x="109" y="348"/>
                  </a:lnTo>
                  <a:lnTo>
                    <a:pt x="114" y="352"/>
                  </a:lnTo>
                  <a:lnTo>
                    <a:pt x="121" y="350"/>
                  </a:lnTo>
                  <a:lnTo>
                    <a:pt x="126" y="348"/>
                  </a:lnTo>
                  <a:lnTo>
                    <a:pt x="131" y="350"/>
                  </a:lnTo>
                  <a:lnTo>
                    <a:pt x="127" y="353"/>
                  </a:lnTo>
                  <a:lnTo>
                    <a:pt x="122" y="359"/>
                  </a:lnTo>
                  <a:lnTo>
                    <a:pt x="118" y="365"/>
                  </a:lnTo>
                  <a:lnTo>
                    <a:pt x="117" y="371"/>
                  </a:lnTo>
                  <a:lnTo>
                    <a:pt x="121" y="375"/>
                  </a:lnTo>
                  <a:lnTo>
                    <a:pt x="128" y="376"/>
                  </a:lnTo>
                  <a:lnTo>
                    <a:pt x="136" y="373"/>
                  </a:lnTo>
                  <a:lnTo>
                    <a:pt x="144" y="368"/>
                  </a:lnTo>
                  <a:lnTo>
                    <a:pt x="150" y="361"/>
                  </a:lnTo>
                  <a:lnTo>
                    <a:pt x="155" y="357"/>
                  </a:lnTo>
                  <a:lnTo>
                    <a:pt x="159" y="357"/>
                  </a:lnTo>
                  <a:lnTo>
                    <a:pt x="164" y="357"/>
                  </a:lnTo>
                  <a:lnTo>
                    <a:pt x="171" y="357"/>
                  </a:lnTo>
                  <a:lnTo>
                    <a:pt x="178" y="359"/>
                  </a:lnTo>
                  <a:lnTo>
                    <a:pt x="185" y="361"/>
                  </a:lnTo>
                  <a:lnTo>
                    <a:pt x="187" y="364"/>
                  </a:lnTo>
                  <a:lnTo>
                    <a:pt x="143" y="392"/>
                  </a:lnTo>
                  <a:lnTo>
                    <a:pt x="144" y="394"/>
                  </a:lnTo>
                  <a:lnTo>
                    <a:pt x="145" y="397"/>
                  </a:lnTo>
                  <a:lnTo>
                    <a:pt x="148" y="398"/>
                  </a:lnTo>
                  <a:lnTo>
                    <a:pt x="150" y="401"/>
                  </a:lnTo>
                  <a:lnTo>
                    <a:pt x="154" y="401"/>
                  </a:lnTo>
                  <a:lnTo>
                    <a:pt x="155" y="401"/>
                  </a:lnTo>
                  <a:lnTo>
                    <a:pt x="157" y="402"/>
                  </a:lnTo>
                  <a:lnTo>
                    <a:pt x="158" y="402"/>
                  </a:lnTo>
                  <a:lnTo>
                    <a:pt x="160" y="403"/>
                  </a:lnTo>
                  <a:lnTo>
                    <a:pt x="162" y="403"/>
                  </a:lnTo>
                  <a:lnTo>
                    <a:pt x="163" y="402"/>
                  </a:lnTo>
                  <a:lnTo>
                    <a:pt x="166" y="401"/>
                  </a:lnTo>
                  <a:lnTo>
                    <a:pt x="168" y="398"/>
                  </a:lnTo>
                  <a:lnTo>
                    <a:pt x="172" y="394"/>
                  </a:lnTo>
                  <a:lnTo>
                    <a:pt x="175" y="392"/>
                  </a:lnTo>
                  <a:lnTo>
                    <a:pt x="177" y="389"/>
                  </a:lnTo>
                  <a:lnTo>
                    <a:pt x="180" y="389"/>
                  </a:lnTo>
                  <a:lnTo>
                    <a:pt x="181" y="389"/>
                  </a:lnTo>
                  <a:lnTo>
                    <a:pt x="182" y="391"/>
                  </a:lnTo>
                  <a:lnTo>
                    <a:pt x="184" y="392"/>
                  </a:lnTo>
                  <a:lnTo>
                    <a:pt x="185" y="393"/>
                  </a:lnTo>
                  <a:lnTo>
                    <a:pt x="186" y="396"/>
                  </a:lnTo>
                  <a:lnTo>
                    <a:pt x="189" y="397"/>
                  </a:lnTo>
                  <a:lnTo>
                    <a:pt x="190" y="398"/>
                  </a:lnTo>
                  <a:lnTo>
                    <a:pt x="193" y="398"/>
                  </a:lnTo>
                  <a:lnTo>
                    <a:pt x="198" y="396"/>
                  </a:lnTo>
                  <a:lnTo>
                    <a:pt x="204" y="391"/>
                  </a:lnTo>
                  <a:lnTo>
                    <a:pt x="209" y="383"/>
                  </a:lnTo>
                  <a:lnTo>
                    <a:pt x="213" y="376"/>
                  </a:lnTo>
                  <a:lnTo>
                    <a:pt x="216" y="374"/>
                  </a:lnTo>
                  <a:lnTo>
                    <a:pt x="218" y="8"/>
                  </a:lnTo>
                </a:path>
              </a:pathLst>
            </a:custGeom>
            <a:solidFill>
              <a:srgbClr val="0005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74" name="Freeform 9"/>
            <p:cNvSpPr>
              <a:spLocks/>
            </p:cNvSpPr>
            <p:nvPr/>
          </p:nvSpPr>
          <p:spPr bwMode="gray">
            <a:xfrm>
              <a:off x="1690" y="1292"/>
              <a:ext cx="383" cy="311"/>
            </a:xfrm>
            <a:custGeom>
              <a:avLst/>
              <a:gdLst>
                <a:gd name="T0" fmla="*/ 48 w 383"/>
                <a:gd name="T1" fmla="*/ 27 h 311"/>
                <a:gd name="T2" fmla="*/ 83 w 383"/>
                <a:gd name="T3" fmla="*/ 15 h 311"/>
                <a:gd name="T4" fmla="*/ 92 w 383"/>
                <a:gd name="T5" fmla="*/ 24 h 311"/>
                <a:gd name="T6" fmla="*/ 94 w 383"/>
                <a:gd name="T7" fmla="*/ 23 h 311"/>
                <a:gd name="T8" fmla="*/ 96 w 383"/>
                <a:gd name="T9" fmla="*/ 7 h 311"/>
                <a:gd name="T10" fmla="*/ 119 w 383"/>
                <a:gd name="T11" fmla="*/ 11 h 311"/>
                <a:gd name="T12" fmla="*/ 135 w 383"/>
                <a:gd name="T13" fmla="*/ 51 h 311"/>
                <a:gd name="T14" fmla="*/ 129 w 383"/>
                <a:gd name="T15" fmla="*/ 91 h 311"/>
                <a:gd name="T16" fmla="*/ 137 w 383"/>
                <a:gd name="T17" fmla="*/ 102 h 311"/>
                <a:gd name="T18" fmla="*/ 159 w 383"/>
                <a:gd name="T19" fmla="*/ 86 h 311"/>
                <a:gd name="T20" fmla="*/ 164 w 383"/>
                <a:gd name="T21" fmla="*/ 65 h 311"/>
                <a:gd name="T22" fmla="*/ 188 w 383"/>
                <a:gd name="T23" fmla="*/ 66 h 311"/>
                <a:gd name="T24" fmla="*/ 187 w 383"/>
                <a:gd name="T25" fmla="*/ 101 h 311"/>
                <a:gd name="T26" fmla="*/ 189 w 383"/>
                <a:gd name="T27" fmla="*/ 98 h 311"/>
                <a:gd name="T28" fmla="*/ 193 w 383"/>
                <a:gd name="T29" fmla="*/ 98 h 311"/>
                <a:gd name="T30" fmla="*/ 196 w 383"/>
                <a:gd name="T31" fmla="*/ 93 h 311"/>
                <a:gd name="T32" fmla="*/ 210 w 383"/>
                <a:gd name="T33" fmla="*/ 81 h 311"/>
                <a:gd name="T34" fmla="*/ 247 w 383"/>
                <a:gd name="T35" fmla="*/ 82 h 311"/>
                <a:gd name="T36" fmla="*/ 264 w 383"/>
                <a:gd name="T37" fmla="*/ 107 h 311"/>
                <a:gd name="T38" fmla="*/ 289 w 383"/>
                <a:gd name="T39" fmla="*/ 91 h 311"/>
                <a:gd name="T40" fmla="*/ 306 w 383"/>
                <a:gd name="T41" fmla="*/ 110 h 311"/>
                <a:gd name="T42" fmla="*/ 310 w 383"/>
                <a:gd name="T43" fmla="*/ 86 h 311"/>
                <a:gd name="T44" fmla="*/ 329 w 383"/>
                <a:gd name="T45" fmla="*/ 86 h 311"/>
                <a:gd name="T46" fmla="*/ 340 w 383"/>
                <a:gd name="T47" fmla="*/ 113 h 311"/>
                <a:gd name="T48" fmla="*/ 355 w 383"/>
                <a:gd name="T49" fmla="*/ 109 h 311"/>
                <a:gd name="T50" fmla="*/ 362 w 383"/>
                <a:gd name="T51" fmla="*/ 118 h 311"/>
                <a:gd name="T52" fmla="*/ 364 w 383"/>
                <a:gd name="T53" fmla="*/ 136 h 311"/>
                <a:gd name="T54" fmla="*/ 361 w 383"/>
                <a:gd name="T55" fmla="*/ 156 h 311"/>
                <a:gd name="T56" fmla="*/ 380 w 383"/>
                <a:gd name="T57" fmla="*/ 191 h 311"/>
                <a:gd name="T58" fmla="*/ 374 w 383"/>
                <a:gd name="T59" fmla="*/ 241 h 311"/>
                <a:gd name="T60" fmla="*/ 338 w 383"/>
                <a:gd name="T61" fmla="*/ 268 h 311"/>
                <a:gd name="T62" fmla="*/ 291 w 383"/>
                <a:gd name="T63" fmla="*/ 283 h 311"/>
                <a:gd name="T64" fmla="*/ 253 w 383"/>
                <a:gd name="T65" fmla="*/ 302 h 311"/>
                <a:gd name="T66" fmla="*/ 205 w 383"/>
                <a:gd name="T67" fmla="*/ 298 h 311"/>
                <a:gd name="T68" fmla="*/ 155 w 383"/>
                <a:gd name="T69" fmla="*/ 311 h 311"/>
                <a:gd name="T70" fmla="*/ 111 w 383"/>
                <a:gd name="T71" fmla="*/ 293 h 311"/>
                <a:gd name="T72" fmla="*/ 74 w 383"/>
                <a:gd name="T73" fmla="*/ 252 h 311"/>
                <a:gd name="T74" fmla="*/ 30 w 383"/>
                <a:gd name="T75" fmla="*/ 223 h 311"/>
                <a:gd name="T76" fmla="*/ 11 w 383"/>
                <a:gd name="T77" fmla="*/ 197 h 311"/>
                <a:gd name="T78" fmla="*/ 25 w 383"/>
                <a:gd name="T79" fmla="*/ 195 h 311"/>
                <a:gd name="T80" fmla="*/ 55 w 383"/>
                <a:gd name="T81" fmla="*/ 168 h 311"/>
                <a:gd name="T82" fmla="*/ 34 w 383"/>
                <a:gd name="T83" fmla="*/ 137 h 311"/>
                <a:gd name="T84" fmla="*/ 0 w 383"/>
                <a:gd name="T85" fmla="*/ 122 h 311"/>
                <a:gd name="T86" fmla="*/ 10 w 383"/>
                <a:gd name="T87" fmla="*/ 105 h 311"/>
                <a:gd name="T88" fmla="*/ 39 w 383"/>
                <a:gd name="T89" fmla="*/ 106 h 311"/>
                <a:gd name="T90" fmla="*/ 79 w 383"/>
                <a:gd name="T91" fmla="*/ 89 h 311"/>
                <a:gd name="T92" fmla="*/ 50 w 383"/>
                <a:gd name="T93" fmla="*/ 74 h 311"/>
                <a:gd name="T94" fmla="*/ 27 w 383"/>
                <a:gd name="T95" fmla="*/ 57 h 31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3"/>
                <a:gd name="T145" fmla="*/ 0 h 311"/>
                <a:gd name="T146" fmla="*/ 383 w 383"/>
                <a:gd name="T147" fmla="*/ 311 h 31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3" h="311">
                  <a:moveTo>
                    <a:pt x="24" y="47"/>
                  </a:moveTo>
                  <a:lnTo>
                    <a:pt x="36" y="37"/>
                  </a:lnTo>
                  <a:lnTo>
                    <a:pt x="48" y="27"/>
                  </a:lnTo>
                  <a:lnTo>
                    <a:pt x="64" y="16"/>
                  </a:lnTo>
                  <a:lnTo>
                    <a:pt x="78" y="10"/>
                  </a:lnTo>
                  <a:lnTo>
                    <a:pt x="83" y="15"/>
                  </a:lnTo>
                  <a:lnTo>
                    <a:pt x="87" y="19"/>
                  </a:lnTo>
                  <a:lnTo>
                    <a:pt x="91" y="23"/>
                  </a:lnTo>
                  <a:lnTo>
                    <a:pt x="92" y="24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3"/>
                  </a:lnTo>
                  <a:lnTo>
                    <a:pt x="96" y="19"/>
                  </a:lnTo>
                  <a:lnTo>
                    <a:pt x="96" y="14"/>
                  </a:lnTo>
                  <a:lnTo>
                    <a:pt x="96" y="7"/>
                  </a:lnTo>
                  <a:lnTo>
                    <a:pt x="96" y="0"/>
                  </a:lnTo>
                  <a:lnTo>
                    <a:pt x="109" y="2"/>
                  </a:lnTo>
                  <a:lnTo>
                    <a:pt x="119" y="11"/>
                  </a:lnTo>
                  <a:lnTo>
                    <a:pt x="127" y="23"/>
                  </a:lnTo>
                  <a:lnTo>
                    <a:pt x="132" y="37"/>
                  </a:lnTo>
                  <a:lnTo>
                    <a:pt x="135" y="51"/>
                  </a:lnTo>
                  <a:lnTo>
                    <a:pt x="135" y="64"/>
                  </a:lnTo>
                  <a:lnTo>
                    <a:pt x="132" y="79"/>
                  </a:lnTo>
                  <a:lnTo>
                    <a:pt x="129" y="91"/>
                  </a:lnTo>
                  <a:lnTo>
                    <a:pt x="128" y="97"/>
                  </a:lnTo>
                  <a:lnTo>
                    <a:pt x="130" y="101"/>
                  </a:lnTo>
                  <a:lnTo>
                    <a:pt x="137" y="102"/>
                  </a:lnTo>
                  <a:lnTo>
                    <a:pt x="150" y="101"/>
                  </a:lnTo>
                  <a:lnTo>
                    <a:pt x="155" y="95"/>
                  </a:lnTo>
                  <a:lnTo>
                    <a:pt x="159" y="86"/>
                  </a:lnTo>
                  <a:lnTo>
                    <a:pt x="160" y="75"/>
                  </a:lnTo>
                  <a:lnTo>
                    <a:pt x="161" y="68"/>
                  </a:lnTo>
                  <a:lnTo>
                    <a:pt x="164" y="65"/>
                  </a:lnTo>
                  <a:lnTo>
                    <a:pt x="178" y="64"/>
                  </a:lnTo>
                  <a:lnTo>
                    <a:pt x="185" y="64"/>
                  </a:lnTo>
                  <a:lnTo>
                    <a:pt x="188" y="66"/>
                  </a:lnTo>
                  <a:lnTo>
                    <a:pt x="189" y="72"/>
                  </a:lnTo>
                  <a:lnTo>
                    <a:pt x="188" y="83"/>
                  </a:lnTo>
                  <a:lnTo>
                    <a:pt x="187" y="101"/>
                  </a:lnTo>
                  <a:lnTo>
                    <a:pt x="188" y="100"/>
                  </a:lnTo>
                  <a:lnTo>
                    <a:pt x="189" y="98"/>
                  </a:lnTo>
                  <a:lnTo>
                    <a:pt x="191" y="98"/>
                  </a:lnTo>
                  <a:lnTo>
                    <a:pt x="192" y="98"/>
                  </a:lnTo>
                  <a:lnTo>
                    <a:pt x="193" y="98"/>
                  </a:lnTo>
                  <a:lnTo>
                    <a:pt x="194" y="98"/>
                  </a:lnTo>
                  <a:lnTo>
                    <a:pt x="196" y="96"/>
                  </a:lnTo>
                  <a:lnTo>
                    <a:pt x="196" y="93"/>
                  </a:lnTo>
                  <a:lnTo>
                    <a:pt x="197" y="89"/>
                  </a:lnTo>
                  <a:lnTo>
                    <a:pt x="198" y="84"/>
                  </a:lnTo>
                  <a:lnTo>
                    <a:pt x="210" y="81"/>
                  </a:lnTo>
                  <a:lnTo>
                    <a:pt x="224" y="78"/>
                  </a:lnTo>
                  <a:lnTo>
                    <a:pt x="237" y="79"/>
                  </a:lnTo>
                  <a:lnTo>
                    <a:pt x="247" y="82"/>
                  </a:lnTo>
                  <a:lnTo>
                    <a:pt x="256" y="87"/>
                  </a:lnTo>
                  <a:lnTo>
                    <a:pt x="262" y="96"/>
                  </a:lnTo>
                  <a:lnTo>
                    <a:pt x="264" y="107"/>
                  </a:lnTo>
                  <a:lnTo>
                    <a:pt x="275" y="96"/>
                  </a:lnTo>
                  <a:lnTo>
                    <a:pt x="283" y="91"/>
                  </a:lnTo>
                  <a:lnTo>
                    <a:pt x="289" y="91"/>
                  </a:lnTo>
                  <a:lnTo>
                    <a:pt x="296" y="98"/>
                  </a:lnTo>
                  <a:lnTo>
                    <a:pt x="302" y="114"/>
                  </a:lnTo>
                  <a:lnTo>
                    <a:pt x="306" y="110"/>
                  </a:lnTo>
                  <a:lnTo>
                    <a:pt x="307" y="102"/>
                  </a:lnTo>
                  <a:lnTo>
                    <a:pt x="308" y="95"/>
                  </a:lnTo>
                  <a:lnTo>
                    <a:pt x="310" y="86"/>
                  </a:lnTo>
                  <a:lnTo>
                    <a:pt x="311" y="78"/>
                  </a:lnTo>
                  <a:lnTo>
                    <a:pt x="321" y="79"/>
                  </a:lnTo>
                  <a:lnTo>
                    <a:pt x="329" y="86"/>
                  </a:lnTo>
                  <a:lnTo>
                    <a:pt x="334" y="95"/>
                  </a:lnTo>
                  <a:lnTo>
                    <a:pt x="338" y="104"/>
                  </a:lnTo>
                  <a:lnTo>
                    <a:pt x="340" y="113"/>
                  </a:lnTo>
                  <a:lnTo>
                    <a:pt x="342" y="122"/>
                  </a:lnTo>
                  <a:lnTo>
                    <a:pt x="349" y="114"/>
                  </a:lnTo>
                  <a:lnTo>
                    <a:pt x="355" y="109"/>
                  </a:lnTo>
                  <a:lnTo>
                    <a:pt x="357" y="107"/>
                  </a:lnTo>
                  <a:lnTo>
                    <a:pt x="358" y="110"/>
                  </a:lnTo>
                  <a:lnTo>
                    <a:pt x="362" y="118"/>
                  </a:lnTo>
                  <a:lnTo>
                    <a:pt x="367" y="124"/>
                  </a:lnTo>
                  <a:lnTo>
                    <a:pt x="367" y="130"/>
                  </a:lnTo>
                  <a:lnTo>
                    <a:pt x="364" y="136"/>
                  </a:lnTo>
                  <a:lnTo>
                    <a:pt x="360" y="139"/>
                  </a:lnTo>
                  <a:lnTo>
                    <a:pt x="358" y="143"/>
                  </a:lnTo>
                  <a:lnTo>
                    <a:pt x="361" y="156"/>
                  </a:lnTo>
                  <a:lnTo>
                    <a:pt x="367" y="166"/>
                  </a:lnTo>
                  <a:lnTo>
                    <a:pt x="374" y="178"/>
                  </a:lnTo>
                  <a:lnTo>
                    <a:pt x="380" y="191"/>
                  </a:lnTo>
                  <a:lnTo>
                    <a:pt x="383" y="211"/>
                  </a:lnTo>
                  <a:lnTo>
                    <a:pt x="380" y="228"/>
                  </a:lnTo>
                  <a:lnTo>
                    <a:pt x="374" y="241"/>
                  </a:lnTo>
                  <a:lnTo>
                    <a:pt x="365" y="252"/>
                  </a:lnTo>
                  <a:lnTo>
                    <a:pt x="352" y="260"/>
                  </a:lnTo>
                  <a:lnTo>
                    <a:pt x="338" y="268"/>
                  </a:lnTo>
                  <a:lnTo>
                    <a:pt x="321" y="273"/>
                  </a:lnTo>
                  <a:lnTo>
                    <a:pt x="306" y="278"/>
                  </a:lnTo>
                  <a:lnTo>
                    <a:pt x="291" y="283"/>
                  </a:lnTo>
                  <a:lnTo>
                    <a:pt x="275" y="288"/>
                  </a:lnTo>
                  <a:lnTo>
                    <a:pt x="264" y="294"/>
                  </a:lnTo>
                  <a:lnTo>
                    <a:pt x="253" y="302"/>
                  </a:lnTo>
                  <a:lnTo>
                    <a:pt x="238" y="296"/>
                  </a:lnTo>
                  <a:lnTo>
                    <a:pt x="223" y="296"/>
                  </a:lnTo>
                  <a:lnTo>
                    <a:pt x="205" y="298"/>
                  </a:lnTo>
                  <a:lnTo>
                    <a:pt x="188" y="303"/>
                  </a:lnTo>
                  <a:lnTo>
                    <a:pt x="171" y="309"/>
                  </a:lnTo>
                  <a:lnTo>
                    <a:pt x="155" y="311"/>
                  </a:lnTo>
                  <a:lnTo>
                    <a:pt x="142" y="311"/>
                  </a:lnTo>
                  <a:lnTo>
                    <a:pt x="125" y="305"/>
                  </a:lnTo>
                  <a:lnTo>
                    <a:pt x="111" y="293"/>
                  </a:lnTo>
                  <a:lnTo>
                    <a:pt x="98" y="280"/>
                  </a:lnTo>
                  <a:lnTo>
                    <a:pt x="87" y="266"/>
                  </a:lnTo>
                  <a:lnTo>
                    <a:pt x="74" y="252"/>
                  </a:lnTo>
                  <a:lnTo>
                    <a:pt x="61" y="239"/>
                  </a:lnTo>
                  <a:lnTo>
                    <a:pt x="47" y="229"/>
                  </a:lnTo>
                  <a:lnTo>
                    <a:pt x="30" y="223"/>
                  </a:lnTo>
                  <a:lnTo>
                    <a:pt x="12" y="221"/>
                  </a:lnTo>
                  <a:lnTo>
                    <a:pt x="12" y="206"/>
                  </a:lnTo>
                  <a:lnTo>
                    <a:pt x="11" y="197"/>
                  </a:lnTo>
                  <a:lnTo>
                    <a:pt x="12" y="195"/>
                  </a:lnTo>
                  <a:lnTo>
                    <a:pt x="16" y="195"/>
                  </a:lnTo>
                  <a:lnTo>
                    <a:pt x="25" y="195"/>
                  </a:lnTo>
                  <a:lnTo>
                    <a:pt x="39" y="196"/>
                  </a:lnTo>
                  <a:lnTo>
                    <a:pt x="51" y="182"/>
                  </a:lnTo>
                  <a:lnTo>
                    <a:pt x="55" y="168"/>
                  </a:lnTo>
                  <a:lnTo>
                    <a:pt x="52" y="155"/>
                  </a:lnTo>
                  <a:lnTo>
                    <a:pt x="46" y="145"/>
                  </a:lnTo>
                  <a:lnTo>
                    <a:pt x="34" y="137"/>
                  </a:lnTo>
                  <a:lnTo>
                    <a:pt x="20" y="132"/>
                  </a:lnTo>
                  <a:lnTo>
                    <a:pt x="4" y="132"/>
                  </a:lnTo>
                  <a:lnTo>
                    <a:pt x="0" y="122"/>
                  </a:lnTo>
                  <a:lnTo>
                    <a:pt x="0" y="113"/>
                  </a:lnTo>
                  <a:lnTo>
                    <a:pt x="4" y="107"/>
                  </a:lnTo>
                  <a:lnTo>
                    <a:pt x="10" y="105"/>
                  </a:lnTo>
                  <a:lnTo>
                    <a:pt x="19" y="104"/>
                  </a:lnTo>
                  <a:lnTo>
                    <a:pt x="29" y="104"/>
                  </a:lnTo>
                  <a:lnTo>
                    <a:pt x="39" y="106"/>
                  </a:lnTo>
                  <a:lnTo>
                    <a:pt x="48" y="109"/>
                  </a:lnTo>
                  <a:lnTo>
                    <a:pt x="56" y="111"/>
                  </a:lnTo>
                  <a:lnTo>
                    <a:pt x="79" y="89"/>
                  </a:lnTo>
                  <a:lnTo>
                    <a:pt x="70" y="83"/>
                  </a:lnTo>
                  <a:lnTo>
                    <a:pt x="61" y="78"/>
                  </a:lnTo>
                  <a:lnTo>
                    <a:pt x="50" y="74"/>
                  </a:lnTo>
                  <a:lnTo>
                    <a:pt x="41" y="70"/>
                  </a:lnTo>
                  <a:lnTo>
                    <a:pt x="32" y="65"/>
                  </a:lnTo>
                  <a:lnTo>
                    <a:pt x="27" y="57"/>
                  </a:lnTo>
                  <a:lnTo>
                    <a:pt x="24" y="47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75" name="Freeform 10"/>
            <p:cNvSpPr>
              <a:spLocks/>
            </p:cNvSpPr>
            <p:nvPr/>
          </p:nvSpPr>
          <p:spPr bwMode="gray">
            <a:xfrm>
              <a:off x="3268" y="1162"/>
              <a:ext cx="496" cy="918"/>
            </a:xfrm>
            <a:custGeom>
              <a:avLst/>
              <a:gdLst>
                <a:gd name="T0" fmla="*/ 401 w 496"/>
                <a:gd name="T1" fmla="*/ 490 h 918"/>
                <a:gd name="T2" fmla="*/ 396 w 496"/>
                <a:gd name="T3" fmla="*/ 455 h 918"/>
                <a:gd name="T4" fmla="*/ 374 w 496"/>
                <a:gd name="T5" fmla="*/ 442 h 918"/>
                <a:gd name="T6" fmla="*/ 386 w 496"/>
                <a:gd name="T7" fmla="*/ 355 h 918"/>
                <a:gd name="T8" fmla="*/ 322 w 496"/>
                <a:gd name="T9" fmla="*/ 252 h 918"/>
                <a:gd name="T10" fmla="*/ 318 w 496"/>
                <a:gd name="T11" fmla="*/ 196 h 918"/>
                <a:gd name="T12" fmla="*/ 295 w 496"/>
                <a:gd name="T13" fmla="*/ 172 h 918"/>
                <a:gd name="T14" fmla="*/ 248 w 496"/>
                <a:gd name="T15" fmla="*/ 68 h 918"/>
                <a:gd name="T16" fmla="*/ 208 w 496"/>
                <a:gd name="T17" fmla="*/ 0 h 918"/>
                <a:gd name="T18" fmla="*/ 167 w 496"/>
                <a:gd name="T19" fmla="*/ 100 h 918"/>
                <a:gd name="T20" fmla="*/ 130 w 496"/>
                <a:gd name="T21" fmla="*/ 153 h 918"/>
                <a:gd name="T22" fmla="*/ 80 w 496"/>
                <a:gd name="T23" fmla="*/ 149 h 918"/>
                <a:gd name="T24" fmla="*/ 59 w 496"/>
                <a:gd name="T25" fmla="*/ 131 h 918"/>
                <a:gd name="T26" fmla="*/ 25 w 496"/>
                <a:gd name="T27" fmla="*/ 109 h 918"/>
                <a:gd name="T28" fmla="*/ 0 w 496"/>
                <a:gd name="T29" fmla="*/ 129 h 918"/>
                <a:gd name="T30" fmla="*/ 58 w 496"/>
                <a:gd name="T31" fmla="*/ 167 h 918"/>
                <a:gd name="T32" fmla="*/ 107 w 496"/>
                <a:gd name="T33" fmla="*/ 194 h 918"/>
                <a:gd name="T34" fmla="*/ 131 w 496"/>
                <a:gd name="T35" fmla="*/ 249 h 918"/>
                <a:gd name="T36" fmla="*/ 144 w 496"/>
                <a:gd name="T37" fmla="*/ 305 h 918"/>
                <a:gd name="T38" fmla="*/ 157 w 496"/>
                <a:gd name="T39" fmla="*/ 391 h 918"/>
                <a:gd name="T40" fmla="*/ 198 w 496"/>
                <a:gd name="T41" fmla="*/ 413 h 918"/>
                <a:gd name="T42" fmla="*/ 228 w 496"/>
                <a:gd name="T43" fmla="*/ 442 h 918"/>
                <a:gd name="T44" fmla="*/ 209 w 496"/>
                <a:gd name="T45" fmla="*/ 463 h 918"/>
                <a:gd name="T46" fmla="*/ 186 w 496"/>
                <a:gd name="T47" fmla="*/ 508 h 918"/>
                <a:gd name="T48" fmla="*/ 174 w 496"/>
                <a:gd name="T49" fmla="*/ 562 h 918"/>
                <a:gd name="T50" fmla="*/ 159 w 496"/>
                <a:gd name="T51" fmla="*/ 577 h 918"/>
                <a:gd name="T52" fmla="*/ 164 w 496"/>
                <a:gd name="T53" fmla="*/ 588 h 918"/>
                <a:gd name="T54" fmla="*/ 157 w 496"/>
                <a:gd name="T55" fmla="*/ 601 h 918"/>
                <a:gd name="T56" fmla="*/ 135 w 496"/>
                <a:gd name="T57" fmla="*/ 631 h 918"/>
                <a:gd name="T58" fmla="*/ 104 w 496"/>
                <a:gd name="T59" fmla="*/ 659 h 918"/>
                <a:gd name="T60" fmla="*/ 95 w 496"/>
                <a:gd name="T61" fmla="*/ 704 h 918"/>
                <a:gd name="T62" fmla="*/ 113 w 496"/>
                <a:gd name="T63" fmla="*/ 804 h 918"/>
                <a:gd name="T64" fmla="*/ 135 w 496"/>
                <a:gd name="T65" fmla="*/ 875 h 918"/>
                <a:gd name="T66" fmla="*/ 177 w 496"/>
                <a:gd name="T67" fmla="*/ 901 h 918"/>
                <a:gd name="T68" fmla="*/ 224 w 496"/>
                <a:gd name="T69" fmla="*/ 916 h 918"/>
                <a:gd name="T70" fmla="*/ 287 w 496"/>
                <a:gd name="T71" fmla="*/ 877 h 918"/>
                <a:gd name="T72" fmla="*/ 349 w 496"/>
                <a:gd name="T73" fmla="*/ 825 h 918"/>
                <a:gd name="T74" fmla="*/ 419 w 496"/>
                <a:gd name="T75" fmla="*/ 784 h 918"/>
                <a:gd name="T76" fmla="*/ 476 w 496"/>
                <a:gd name="T77" fmla="*/ 702 h 918"/>
                <a:gd name="T78" fmla="*/ 496 w 496"/>
                <a:gd name="T79" fmla="*/ 640 h 918"/>
                <a:gd name="T80" fmla="*/ 477 w 496"/>
                <a:gd name="T81" fmla="*/ 587 h 918"/>
                <a:gd name="T82" fmla="*/ 429 w 496"/>
                <a:gd name="T83" fmla="*/ 564 h 9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96"/>
                <a:gd name="T127" fmla="*/ 0 h 918"/>
                <a:gd name="T128" fmla="*/ 496 w 496"/>
                <a:gd name="T129" fmla="*/ 918 h 9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96" h="918">
                  <a:moveTo>
                    <a:pt x="433" y="513"/>
                  </a:moveTo>
                  <a:lnTo>
                    <a:pt x="445" y="494"/>
                  </a:lnTo>
                  <a:lnTo>
                    <a:pt x="401" y="490"/>
                  </a:lnTo>
                  <a:lnTo>
                    <a:pt x="400" y="478"/>
                  </a:lnTo>
                  <a:lnTo>
                    <a:pt x="397" y="467"/>
                  </a:lnTo>
                  <a:lnTo>
                    <a:pt x="396" y="455"/>
                  </a:lnTo>
                  <a:lnTo>
                    <a:pt x="387" y="454"/>
                  </a:lnTo>
                  <a:lnTo>
                    <a:pt x="380" y="449"/>
                  </a:lnTo>
                  <a:lnTo>
                    <a:pt x="374" y="442"/>
                  </a:lnTo>
                  <a:lnTo>
                    <a:pt x="371" y="435"/>
                  </a:lnTo>
                  <a:lnTo>
                    <a:pt x="368" y="428"/>
                  </a:lnTo>
                  <a:lnTo>
                    <a:pt x="386" y="355"/>
                  </a:lnTo>
                  <a:lnTo>
                    <a:pt x="331" y="285"/>
                  </a:lnTo>
                  <a:lnTo>
                    <a:pt x="323" y="269"/>
                  </a:lnTo>
                  <a:lnTo>
                    <a:pt x="322" y="252"/>
                  </a:lnTo>
                  <a:lnTo>
                    <a:pt x="323" y="232"/>
                  </a:lnTo>
                  <a:lnTo>
                    <a:pt x="327" y="208"/>
                  </a:lnTo>
                  <a:lnTo>
                    <a:pt x="318" y="196"/>
                  </a:lnTo>
                  <a:lnTo>
                    <a:pt x="310" y="187"/>
                  </a:lnTo>
                  <a:lnTo>
                    <a:pt x="303" y="178"/>
                  </a:lnTo>
                  <a:lnTo>
                    <a:pt x="295" y="172"/>
                  </a:lnTo>
                  <a:lnTo>
                    <a:pt x="285" y="167"/>
                  </a:lnTo>
                  <a:lnTo>
                    <a:pt x="271" y="163"/>
                  </a:lnTo>
                  <a:lnTo>
                    <a:pt x="248" y="68"/>
                  </a:lnTo>
                  <a:lnTo>
                    <a:pt x="265" y="27"/>
                  </a:lnTo>
                  <a:lnTo>
                    <a:pt x="245" y="26"/>
                  </a:lnTo>
                  <a:lnTo>
                    <a:pt x="208" y="0"/>
                  </a:lnTo>
                  <a:lnTo>
                    <a:pt x="174" y="22"/>
                  </a:lnTo>
                  <a:lnTo>
                    <a:pt x="158" y="62"/>
                  </a:lnTo>
                  <a:lnTo>
                    <a:pt x="167" y="100"/>
                  </a:lnTo>
                  <a:lnTo>
                    <a:pt x="163" y="117"/>
                  </a:lnTo>
                  <a:lnTo>
                    <a:pt x="145" y="150"/>
                  </a:lnTo>
                  <a:lnTo>
                    <a:pt x="130" y="153"/>
                  </a:lnTo>
                  <a:lnTo>
                    <a:pt x="112" y="140"/>
                  </a:lnTo>
                  <a:lnTo>
                    <a:pt x="85" y="149"/>
                  </a:lnTo>
                  <a:lnTo>
                    <a:pt x="80" y="149"/>
                  </a:lnTo>
                  <a:lnTo>
                    <a:pt x="75" y="146"/>
                  </a:lnTo>
                  <a:lnTo>
                    <a:pt x="68" y="140"/>
                  </a:lnTo>
                  <a:lnTo>
                    <a:pt x="59" y="131"/>
                  </a:lnTo>
                  <a:lnTo>
                    <a:pt x="46" y="120"/>
                  </a:lnTo>
                  <a:lnTo>
                    <a:pt x="27" y="108"/>
                  </a:lnTo>
                  <a:lnTo>
                    <a:pt x="25" y="109"/>
                  </a:lnTo>
                  <a:lnTo>
                    <a:pt x="18" y="113"/>
                  </a:lnTo>
                  <a:lnTo>
                    <a:pt x="9" y="120"/>
                  </a:lnTo>
                  <a:lnTo>
                    <a:pt x="0" y="129"/>
                  </a:lnTo>
                  <a:lnTo>
                    <a:pt x="17" y="144"/>
                  </a:lnTo>
                  <a:lnTo>
                    <a:pt x="37" y="157"/>
                  </a:lnTo>
                  <a:lnTo>
                    <a:pt x="58" y="167"/>
                  </a:lnTo>
                  <a:lnTo>
                    <a:pt x="78" y="173"/>
                  </a:lnTo>
                  <a:lnTo>
                    <a:pt x="94" y="182"/>
                  </a:lnTo>
                  <a:lnTo>
                    <a:pt x="107" y="194"/>
                  </a:lnTo>
                  <a:lnTo>
                    <a:pt x="117" y="211"/>
                  </a:lnTo>
                  <a:lnTo>
                    <a:pt x="125" y="228"/>
                  </a:lnTo>
                  <a:lnTo>
                    <a:pt x="131" y="249"/>
                  </a:lnTo>
                  <a:lnTo>
                    <a:pt x="136" y="268"/>
                  </a:lnTo>
                  <a:lnTo>
                    <a:pt x="140" y="287"/>
                  </a:lnTo>
                  <a:lnTo>
                    <a:pt x="144" y="305"/>
                  </a:lnTo>
                  <a:lnTo>
                    <a:pt x="146" y="321"/>
                  </a:lnTo>
                  <a:lnTo>
                    <a:pt x="146" y="382"/>
                  </a:lnTo>
                  <a:lnTo>
                    <a:pt x="157" y="391"/>
                  </a:lnTo>
                  <a:lnTo>
                    <a:pt x="169" y="398"/>
                  </a:lnTo>
                  <a:lnTo>
                    <a:pt x="182" y="405"/>
                  </a:lnTo>
                  <a:lnTo>
                    <a:pt x="198" y="413"/>
                  </a:lnTo>
                  <a:lnTo>
                    <a:pt x="210" y="421"/>
                  </a:lnTo>
                  <a:lnTo>
                    <a:pt x="221" y="431"/>
                  </a:lnTo>
                  <a:lnTo>
                    <a:pt x="228" y="442"/>
                  </a:lnTo>
                  <a:lnTo>
                    <a:pt x="231" y="455"/>
                  </a:lnTo>
                  <a:lnTo>
                    <a:pt x="219" y="456"/>
                  </a:lnTo>
                  <a:lnTo>
                    <a:pt x="209" y="463"/>
                  </a:lnTo>
                  <a:lnTo>
                    <a:pt x="199" y="474"/>
                  </a:lnTo>
                  <a:lnTo>
                    <a:pt x="191" y="490"/>
                  </a:lnTo>
                  <a:lnTo>
                    <a:pt x="186" y="508"/>
                  </a:lnTo>
                  <a:lnTo>
                    <a:pt x="181" y="527"/>
                  </a:lnTo>
                  <a:lnTo>
                    <a:pt x="177" y="545"/>
                  </a:lnTo>
                  <a:lnTo>
                    <a:pt x="174" y="562"/>
                  </a:lnTo>
                  <a:lnTo>
                    <a:pt x="174" y="574"/>
                  </a:lnTo>
                  <a:lnTo>
                    <a:pt x="163" y="574"/>
                  </a:lnTo>
                  <a:lnTo>
                    <a:pt x="159" y="577"/>
                  </a:lnTo>
                  <a:lnTo>
                    <a:pt x="158" y="581"/>
                  </a:lnTo>
                  <a:lnTo>
                    <a:pt x="160" y="585"/>
                  </a:lnTo>
                  <a:lnTo>
                    <a:pt x="164" y="588"/>
                  </a:lnTo>
                  <a:lnTo>
                    <a:pt x="166" y="594"/>
                  </a:lnTo>
                  <a:lnTo>
                    <a:pt x="166" y="599"/>
                  </a:lnTo>
                  <a:lnTo>
                    <a:pt x="157" y="601"/>
                  </a:lnTo>
                  <a:lnTo>
                    <a:pt x="149" y="609"/>
                  </a:lnTo>
                  <a:lnTo>
                    <a:pt x="141" y="619"/>
                  </a:lnTo>
                  <a:lnTo>
                    <a:pt x="135" y="631"/>
                  </a:lnTo>
                  <a:lnTo>
                    <a:pt x="126" y="642"/>
                  </a:lnTo>
                  <a:lnTo>
                    <a:pt x="117" y="653"/>
                  </a:lnTo>
                  <a:lnTo>
                    <a:pt x="104" y="659"/>
                  </a:lnTo>
                  <a:lnTo>
                    <a:pt x="104" y="674"/>
                  </a:lnTo>
                  <a:lnTo>
                    <a:pt x="100" y="690"/>
                  </a:lnTo>
                  <a:lnTo>
                    <a:pt x="95" y="704"/>
                  </a:lnTo>
                  <a:lnTo>
                    <a:pt x="101" y="733"/>
                  </a:lnTo>
                  <a:lnTo>
                    <a:pt x="107" y="768"/>
                  </a:lnTo>
                  <a:lnTo>
                    <a:pt x="113" y="804"/>
                  </a:lnTo>
                  <a:lnTo>
                    <a:pt x="119" y="837"/>
                  </a:lnTo>
                  <a:lnTo>
                    <a:pt x="128" y="868"/>
                  </a:lnTo>
                  <a:lnTo>
                    <a:pt x="135" y="875"/>
                  </a:lnTo>
                  <a:lnTo>
                    <a:pt x="146" y="884"/>
                  </a:lnTo>
                  <a:lnTo>
                    <a:pt x="162" y="892"/>
                  </a:lnTo>
                  <a:lnTo>
                    <a:pt x="177" y="901"/>
                  </a:lnTo>
                  <a:lnTo>
                    <a:pt x="192" y="910"/>
                  </a:lnTo>
                  <a:lnTo>
                    <a:pt x="203" y="918"/>
                  </a:lnTo>
                  <a:lnTo>
                    <a:pt x="224" y="916"/>
                  </a:lnTo>
                  <a:lnTo>
                    <a:pt x="246" y="907"/>
                  </a:lnTo>
                  <a:lnTo>
                    <a:pt x="267" y="893"/>
                  </a:lnTo>
                  <a:lnTo>
                    <a:pt x="287" y="877"/>
                  </a:lnTo>
                  <a:lnTo>
                    <a:pt x="308" y="859"/>
                  </a:lnTo>
                  <a:lnTo>
                    <a:pt x="328" y="841"/>
                  </a:lnTo>
                  <a:lnTo>
                    <a:pt x="349" y="825"/>
                  </a:lnTo>
                  <a:lnTo>
                    <a:pt x="371" y="815"/>
                  </a:lnTo>
                  <a:lnTo>
                    <a:pt x="392" y="811"/>
                  </a:lnTo>
                  <a:lnTo>
                    <a:pt x="419" y="784"/>
                  </a:lnTo>
                  <a:lnTo>
                    <a:pt x="442" y="756"/>
                  </a:lnTo>
                  <a:lnTo>
                    <a:pt x="462" y="728"/>
                  </a:lnTo>
                  <a:lnTo>
                    <a:pt x="476" y="702"/>
                  </a:lnTo>
                  <a:lnTo>
                    <a:pt x="485" y="679"/>
                  </a:lnTo>
                  <a:lnTo>
                    <a:pt x="492" y="659"/>
                  </a:lnTo>
                  <a:lnTo>
                    <a:pt x="496" y="640"/>
                  </a:lnTo>
                  <a:lnTo>
                    <a:pt x="495" y="622"/>
                  </a:lnTo>
                  <a:lnTo>
                    <a:pt x="488" y="604"/>
                  </a:lnTo>
                  <a:lnTo>
                    <a:pt x="477" y="587"/>
                  </a:lnTo>
                  <a:lnTo>
                    <a:pt x="463" y="574"/>
                  </a:lnTo>
                  <a:lnTo>
                    <a:pt x="446" y="567"/>
                  </a:lnTo>
                  <a:lnTo>
                    <a:pt x="429" y="564"/>
                  </a:lnTo>
                  <a:lnTo>
                    <a:pt x="437" y="536"/>
                  </a:lnTo>
                  <a:lnTo>
                    <a:pt x="433" y="513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76" name="Freeform 11"/>
            <p:cNvSpPr>
              <a:spLocks/>
            </p:cNvSpPr>
            <p:nvPr/>
          </p:nvSpPr>
          <p:spPr bwMode="gray">
            <a:xfrm>
              <a:off x="3118" y="2547"/>
              <a:ext cx="546" cy="444"/>
            </a:xfrm>
            <a:custGeom>
              <a:avLst/>
              <a:gdLst>
                <a:gd name="T0" fmla="*/ 494 w 546"/>
                <a:gd name="T1" fmla="*/ 207 h 444"/>
                <a:gd name="T2" fmla="*/ 486 w 546"/>
                <a:gd name="T3" fmla="*/ 192 h 444"/>
                <a:gd name="T4" fmla="*/ 465 w 546"/>
                <a:gd name="T5" fmla="*/ 182 h 444"/>
                <a:gd name="T6" fmla="*/ 473 w 546"/>
                <a:gd name="T7" fmla="*/ 163 h 444"/>
                <a:gd name="T8" fmla="*/ 486 w 546"/>
                <a:gd name="T9" fmla="*/ 149 h 444"/>
                <a:gd name="T10" fmla="*/ 491 w 546"/>
                <a:gd name="T11" fmla="*/ 127 h 444"/>
                <a:gd name="T12" fmla="*/ 487 w 546"/>
                <a:gd name="T13" fmla="*/ 89 h 444"/>
                <a:gd name="T14" fmla="*/ 476 w 546"/>
                <a:gd name="T15" fmla="*/ 48 h 444"/>
                <a:gd name="T16" fmla="*/ 459 w 546"/>
                <a:gd name="T17" fmla="*/ 16 h 444"/>
                <a:gd name="T18" fmla="*/ 355 w 546"/>
                <a:gd name="T19" fmla="*/ 36 h 444"/>
                <a:gd name="T20" fmla="*/ 319 w 546"/>
                <a:gd name="T21" fmla="*/ 18 h 444"/>
                <a:gd name="T22" fmla="*/ 263 w 546"/>
                <a:gd name="T23" fmla="*/ 27 h 444"/>
                <a:gd name="T24" fmla="*/ 222 w 546"/>
                <a:gd name="T25" fmla="*/ 26 h 444"/>
                <a:gd name="T26" fmla="*/ 194 w 546"/>
                <a:gd name="T27" fmla="*/ 0 h 444"/>
                <a:gd name="T28" fmla="*/ 157 w 546"/>
                <a:gd name="T29" fmla="*/ 11 h 444"/>
                <a:gd name="T30" fmla="*/ 114 w 546"/>
                <a:gd name="T31" fmla="*/ 34 h 444"/>
                <a:gd name="T32" fmla="*/ 75 w 546"/>
                <a:gd name="T33" fmla="*/ 61 h 444"/>
                <a:gd name="T34" fmla="*/ 40 w 546"/>
                <a:gd name="T35" fmla="*/ 80 h 444"/>
                <a:gd name="T36" fmla="*/ 25 w 546"/>
                <a:gd name="T37" fmla="*/ 91 h 444"/>
                <a:gd name="T38" fmla="*/ 11 w 546"/>
                <a:gd name="T39" fmla="*/ 109 h 444"/>
                <a:gd name="T40" fmla="*/ 13 w 546"/>
                <a:gd name="T41" fmla="*/ 148 h 444"/>
                <a:gd name="T42" fmla="*/ 8 w 546"/>
                <a:gd name="T43" fmla="*/ 160 h 444"/>
                <a:gd name="T44" fmla="*/ 0 w 546"/>
                <a:gd name="T45" fmla="*/ 182 h 444"/>
                <a:gd name="T46" fmla="*/ 35 w 546"/>
                <a:gd name="T47" fmla="*/ 245 h 444"/>
                <a:gd name="T48" fmla="*/ 37 w 546"/>
                <a:gd name="T49" fmla="*/ 274 h 444"/>
                <a:gd name="T50" fmla="*/ 49 w 546"/>
                <a:gd name="T51" fmla="*/ 315 h 444"/>
                <a:gd name="T52" fmla="*/ 67 w 546"/>
                <a:gd name="T53" fmla="*/ 342 h 444"/>
                <a:gd name="T54" fmla="*/ 93 w 546"/>
                <a:gd name="T55" fmla="*/ 354 h 444"/>
                <a:gd name="T56" fmla="*/ 119 w 546"/>
                <a:gd name="T57" fmla="*/ 354 h 444"/>
                <a:gd name="T58" fmla="*/ 146 w 546"/>
                <a:gd name="T59" fmla="*/ 368 h 444"/>
                <a:gd name="T60" fmla="*/ 146 w 546"/>
                <a:gd name="T61" fmla="*/ 383 h 444"/>
                <a:gd name="T62" fmla="*/ 152 w 546"/>
                <a:gd name="T63" fmla="*/ 389 h 444"/>
                <a:gd name="T64" fmla="*/ 158 w 546"/>
                <a:gd name="T65" fmla="*/ 385 h 444"/>
                <a:gd name="T66" fmla="*/ 163 w 546"/>
                <a:gd name="T67" fmla="*/ 377 h 444"/>
                <a:gd name="T68" fmla="*/ 166 w 546"/>
                <a:gd name="T69" fmla="*/ 372 h 444"/>
                <a:gd name="T70" fmla="*/ 196 w 546"/>
                <a:gd name="T71" fmla="*/ 376 h 444"/>
                <a:gd name="T72" fmla="*/ 216 w 546"/>
                <a:gd name="T73" fmla="*/ 390 h 444"/>
                <a:gd name="T74" fmla="*/ 250 w 546"/>
                <a:gd name="T75" fmla="*/ 408 h 444"/>
                <a:gd name="T76" fmla="*/ 266 w 546"/>
                <a:gd name="T77" fmla="*/ 422 h 444"/>
                <a:gd name="T78" fmla="*/ 287 w 546"/>
                <a:gd name="T79" fmla="*/ 430 h 444"/>
                <a:gd name="T80" fmla="*/ 350 w 546"/>
                <a:gd name="T81" fmla="*/ 444 h 444"/>
                <a:gd name="T82" fmla="*/ 400 w 546"/>
                <a:gd name="T83" fmla="*/ 422 h 444"/>
                <a:gd name="T84" fmla="*/ 418 w 546"/>
                <a:gd name="T85" fmla="*/ 418 h 444"/>
                <a:gd name="T86" fmla="*/ 431 w 546"/>
                <a:gd name="T87" fmla="*/ 421 h 444"/>
                <a:gd name="T88" fmla="*/ 432 w 546"/>
                <a:gd name="T89" fmla="*/ 426 h 444"/>
                <a:gd name="T90" fmla="*/ 430 w 546"/>
                <a:gd name="T91" fmla="*/ 430 h 444"/>
                <a:gd name="T92" fmla="*/ 426 w 546"/>
                <a:gd name="T93" fmla="*/ 433 h 444"/>
                <a:gd name="T94" fmla="*/ 426 w 546"/>
                <a:gd name="T95" fmla="*/ 435 h 444"/>
                <a:gd name="T96" fmla="*/ 483 w 546"/>
                <a:gd name="T97" fmla="*/ 408 h 444"/>
                <a:gd name="T98" fmla="*/ 541 w 546"/>
                <a:gd name="T99" fmla="*/ 296 h 444"/>
                <a:gd name="T100" fmla="*/ 528 w 546"/>
                <a:gd name="T101" fmla="*/ 264 h 444"/>
                <a:gd name="T102" fmla="*/ 513 w 546"/>
                <a:gd name="T103" fmla="*/ 237 h 44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46"/>
                <a:gd name="T157" fmla="*/ 0 h 444"/>
                <a:gd name="T158" fmla="*/ 546 w 546"/>
                <a:gd name="T159" fmla="*/ 444 h 44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46" h="444">
                  <a:moveTo>
                    <a:pt x="490" y="217"/>
                  </a:moveTo>
                  <a:lnTo>
                    <a:pt x="494" y="207"/>
                  </a:lnTo>
                  <a:lnTo>
                    <a:pt x="491" y="199"/>
                  </a:lnTo>
                  <a:lnTo>
                    <a:pt x="486" y="192"/>
                  </a:lnTo>
                  <a:lnTo>
                    <a:pt x="477" y="187"/>
                  </a:lnTo>
                  <a:lnTo>
                    <a:pt x="465" y="182"/>
                  </a:lnTo>
                  <a:lnTo>
                    <a:pt x="468" y="172"/>
                  </a:lnTo>
                  <a:lnTo>
                    <a:pt x="473" y="163"/>
                  </a:lnTo>
                  <a:lnTo>
                    <a:pt x="481" y="157"/>
                  </a:lnTo>
                  <a:lnTo>
                    <a:pt x="486" y="149"/>
                  </a:lnTo>
                  <a:lnTo>
                    <a:pt x="489" y="141"/>
                  </a:lnTo>
                  <a:lnTo>
                    <a:pt x="491" y="127"/>
                  </a:lnTo>
                  <a:lnTo>
                    <a:pt x="490" y="109"/>
                  </a:lnTo>
                  <a:lnTo>
                    <a:pt x="487" y="89"/>
                  </a:lnTo>
                  <a:lnTo>
                    <a:pt x="482" y="68"/>
                  </a:lnTo>
                  <a:lnTo>
                    <a:pt x="476" y="48"/>
                  </a:lnTo>
                  <a:lnTo>
                    <a:pt x="467" y="30"/>
                  </a:lnTo>
                  <a:lnTo>
                    <a:pt x="459" y="16"/>
                  </a:lnTo>
                  <a:lnTo>
                    <a:pt x="450" y="7"/>
                  </a:lnTo>
                  <a:lnTo>
                    <a:pt x="355" y="36"/>
                  </a:lnTo>
                  <a:lnTo>
                    <a:pt x="346" y="17"/>
                  </a:lnTo>
                  <a:lnTo>
                    <a:pt x="319" y="18"/>
                  </a:lnTo>
                  <a:lnTo>
                    <a:pt x="290" y="22"/>
                  </a:lnTo>
                  <a:lnTo>
                    <a:pt x="263" y="27"/>
                  </a:lnTo>
                  <a:lnTo>
                    <a:pt x="240" y="35"/>
                  </a:lnTo>
                  <a:lnTo>
                    <a:pt x="222" y="26"/>
                  </a:lnTo>
                  <a:lnTo>
                    <a:pt x="207" y="13"/>
                  </a:lnTo>
                  <a:lnTo>
                    <a:pt x="194" y="0"/>
                  </a:lnTo>
                  <a:lnTo>
                    <a:pt x="176" y="4"/>
                  </a:lnTo>
                  <a:lnTo>
                    <a:pt x="157" y="11"/>
                  </a:lnTo>
                  <a:lnTo>
                    <a:pt x="136" y="22"/>
                  </a:lnTo>
                  <a:lnTo>
                    <a:pt x="114" y="34"/>
                  </a:lnTo>
                  <a:lnTo>
                    <a:pt x="94" y="48"/>
                  </a:lnTo>
                  <a:lnTo>
                    <a:pt x="75" y="61"/>
                  </a:lnTo>
                  <a:lnTo>
                    <a:pt x="57" y="72"/>
                  </a:lnTo>
                  <a:lnTo>
                    <a:pt x="40" y="80"/>
                  </a:lnTo>
                  <a:lnTo>
                    <a:pt x="34" y="84"/>
                  </a:lnTo>
                  <a:lnTo>
                    <a:pt x="25" y="91"/>
                  </a:lnTo>
                  <a:lnTo>
                    <a:pt x="17" y="100"/>
                  </a:lnTo>
                  <a:lnTo>
                    <a:pt x="11" y="109"/>
                  </a:lnTo>
                  <a:lnTo>
                    <a:pt x="5" y="114"/>
                  </a:lnTo>
                  <a:lnTo>
                    <a:pt x="13" y="148"/>
                  </a:lnTo>
                  <a:lnTo>
                    <a:pt x="12" y="153"/>
                  </a:lnTo>
                  <a:lnTo>
                    <a:pt x="8" y="160"/>
                  </a:lnTo>
                  <a:lnTo>
                    <a:pt x="4" y="169"/>
                  </a:lnTo>
                  <a:lnTo>
                    <a:pt x="0" y="182"/>
                  </a:lnTo>
                  <a:lnTo>
                    <a:pt x="32" y="232"/>
                  </a:lnTo>
                  <a:lnTo>
                    <a:pt x="35" y="245"/>
                  </a:lnTo>
                  <a:lnTo>
                    <a:pt x="36" y="259"/>
                  </a:lnTo>
                  <a:lnTo>
                    <a:pt x="37" y="274"/>
                  </a:lnTo>
                  <a:lnTo>
                    <a:pt x="41" y="294"/>
                  </a:lnTo>
                  <a:lnTo>
                    <a:pt x="49" y="315"/>
                  </a:lnTo>
                  <a:lnTo>
                    <a:pt x="57" y="331"/>
                  </a:lnTo>
                  <a:lnTo>
                    <a:pt x="67" y="342"/>
                  </a:lnTo>
                  <a:lnTo>
                    <a:pt x="80" y="350"/>
                  </a:lnTo>
                  <a:lnTo>
                    <a:pt x="93" y="354"/>
                  </a:lnTo>
                  <a:lnTo>
                    <a:pt x="107" y="355"/>
                  </a:lnTo>
                  <a:lnTo>
                    <a:pt x="119" y="354"/>
                  </a:lnTo>
                  <a:lnTo>
                    <a:pt x="131" y="351"/>
                  </a:lnTo>
                  <a:lnTo>
                    <a:pt x="146" y="368"/>
                  </a:lnTo>
                  <a:lnTo>
                    <a:pt x="146" y="376"/>
                  </a:lnTo>
                  <a:lnTo>
                    <a:pt x="146" y="383"/>
                  </a:lnTo>
                  <a:lnTo>
                    <a:pt x="149" y="390"/>
                  </a:lnTo>
                  <a:lnTo>
                    <a:pt x="152" y="389"/>
                  </a:lnTo>
                  <a:lnTo>
                    <a:pt x="155" y="387"/>
                  </a:lnTo>
                  <a:lnTo>
                    <a:pt x="158" y="385"/>
                  </a:lnTo>
                  <a:lnTo>
                    <a:pt x="160" y="381"/>
                  </a:lnTo>
                  <a:lnTo>
                    <a:pt x="163" y="377"/>
                  </a:lnTo>
                  <a:lnTo>
                    <a:pt x="164" y="374"/>
                  </a:lnTo>
                  <a:lnTo>
                    <a:pt x="166" y="372"/>
                  </a:lnTo>
                  <a:lnTo>
                    <a:pt x="181" y="372"/>
                  </a:lnTo>
                  <a:lnTo>
                    <a:pt x="196" y="376"/>
                  </a:lnTo>
                  <a:lnTo>
                    <a:pt x="208" y="381"/>
                  </a:lnTo>
                  <a:lnTo>
                    <a:pt x="216" y="390"/>
                  </a:lnTo>
                  <a:lnTo>
                    <a:pt x="219" y="403"/>
                  </a:lnTo>
                  <a:lnTo>
                    <a:pt x="250" y="408"/>
                  </a:lnTo>
                  <a:lnTo>
                    <a:pt x="259" y="417"/>
                  </a:lnTo>
                  <a:lnTo>
                    <a:pt x="266" y="422"/>
                  </a:lnTo>
                  <a:lnTo>
                    <a:pt x="273" y="426"/>
                  </a:lnTo>
                  <a:lnTo>
                    <a:pt x="287" y="430"/>
                  </a:lnTo>
                  <a:lnTo>
                    <a:pt x="318" y="423"/>
                  </a:lnTo>
                  <a:lnTo>
                    <a:pt x="350" y="444"/>
                  </a:lnTo>
                  <a:lnTo>
                    <a:pt x="368" y="427"/>
                  </a:lnTo>
                  <a:lnTo>
                    <a:pt x="400" y="422"/>
                  </a:lnTo>
                  <a:lnTo>
                    <a:pt x="409" y="421"/>
                  </a:lnTo>
                  <a:lnTo>
                    <a:pt x="418" y="418"/>
                  </a:lnTo>
                  <a:lnTo>
                    <a:pt x="426" y="418"/>
                  </a:lnTo>
                  <a:lnTo>
                    <a:pt x="431" y="421"/>
                  </a:lnTo>
                  <a:lnTo>
                    <a:pt x="432" y="423"/>
                  </a:lnTo>
                  <a:lnTo>
                    <a:pt x="432" y="426"/>
                  </a:lnTo>
                  <a:lnTo>
                    <a:pt x="431" y="428"/>
                  </a:lnTo>
                  <a:lnTo>
                    <a:pt x="430" y="430"/>
                  </a:lnTo>
                  <a:lnTo>
                    <a:pt x="427" y="432"/>
                  </a:lnTo>
                  <a:lnTo>
                    <a:pt x="426" y="433"/>
                  </a:lnTo>
                  <a:lnTo>
                    <a:pt x="426" y="435"/>
                  </a:lnTo>
                  <a:lnTo>
                    <a:pt x="486" y="438"/>
                  </a:lnTo>
                  <a:lnTo>
                    <a:pt x="483" y="408"/>
                  </a:lnTo>
                  <a:lnTo>
                    <a:pt x="546" y="307"/>
                  </a:lnTo>
                  <a:lnTo>
                    <a:pt x="541" y="296"/>
                  </a:lnTo>
                  <a:lnTo>
                    <a:pt x="536" y="281"/>
                  </a:lnTo>
                  <a:lnTo>
                    <a:pt x="528" y="264"/>
                  </a:lnTo>
                  <a:lnTo>
                    <a:pt x="521" y="249"/>
                  </a:lnTo>
                  <a:lnTo>
                    <a:pt x="513" y="237"/>
                  </a:lnTo>
                  <a:lnTo>
                    <a:pt x="490" y="217"/>
                  </a:lnTo>
                </a:path>
              </a:pathLst>
            </a:custGeom>
            <a:solidFill>
              <a:srgbClr val="000514"/>
            </a:solidFill>
            <a:ln w="7938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77" name="Freeform 12"/>
            <p:cNvSpPr>
              <a:spLocks/>
            </p:cNvSpPr>
            <p:nvPr/>
          </p:nvSpPr>
          <p:spPr bwMode="gray">
            <a:xfrm>
              <a:off x="2703" y="2559"/>
              <a:ext cx="463" cy="631"/>
            </a:xfrm>
            <a:custGeom>
              <a:avLst/>
              <a:gdLst>
                <a:gd name="T0" fmla="*/ 344 w 463"/>
                <a:gd name="T1" fmla="*/ 374 h 631"/>
                <a:gd name="T2" fmla="*/ 394 w 463"/>
                <a:gd name="T3" fmla="*/ 352 h 631"/>
                <a:gd name="T4" fmla="*/ 433 w 463"/>
                <a:gd name="T5" fmla="*/ 305 h 631"/>
                <a:gd name="T6" fmla="*/ 461 w 463"/>
                <a:gd name="T7" fmla="*/ 300 h 631"/>
                <a:gd name="T8" fmla="*/ 447 w 463"/>
                <a:gd name="T9" fmla="*/ 219 h 631"/>
                <a:gd name="T10" fmla="*/ 427 w 463"/>
                <a:gd name="T11" fmla="*/ 136 h 631"/>
                <a:gd name="T12" fmla="*/ 405 w 463"/>
                <a:gd name="T13" fmla="*/ 72 h 631"/>
                <a:gd name="T14" fmla="*/ 383 w 463"/>
                <a:gd name="T15" fmla="*/ 59 h 631"/>
                <a:gd name="T16" fmla="*/ 392 w 463"/>
                <a:gd name="T17" fmla="*/ 45 h 631"/>
                <a:gd name="T18" fmla="*/ 387 w 463"/>
                <a:gd name="T19" fmla="*/ 20 h 631"/>
                <a:gd name="T20" fmla="*/ 374 w 463"/>
                <a:gd name="T21" fmla="*/ 4 h 631"/>
                <a:gd name="T22" fmla="*/ 362 w 463"/>
                <a:gd name="T23" fmla="*/ 2 h 631"/>
                <a:gd name="T24" fmla="*/ 355 w 463"/>
                <a:gd name="T25" fmla="*/ 18 h 631"/>
                <a:gd name="T26" fmla="*/ 367 w 463"/>
                <a:gd name="T27" fmla="*/ 24 h 631"/>
                <a:gd name="T28" fmla="*/ 358 w 463"/>
                <a:gd name="T29" fmla="*/ 42 h 631"/>
                <a:gd name="T30" fmla="*/ 313 w 463"/>
                <a:gd name="T31" fmla="*/ 59 h 631"/>
                <a:gd name="T32" fmla="*/ 294 w 463"/>
                <a:gd name="T33" fmla="*/ 59 h 631"/>
                <a:gd name="T34" fmla="*/ 286 w 463"/>
                <a:gd name="T35" fmla="*/ 79 h 631"/>
                <a:gd name="T36" fmla="*/ 246 w 463"/>
                <a:gd name="T37" fmla="*/ 52 h 631"/>
                <a:gd name="T38" fmla="*/ 200 w 463"/>
                <a:gd name="T39" fmla="*/ 40 h 631"/>
                <a:gd name="T40" fmla="*/ 206 w 463"/>
                <a:gd name="T41" fmla="*/ 19 h 631"/>
                <a:gd name="T42" fmla="*/ 136 w 463"/>
                <a:gd name="T43" fmla="*/ 2 h 631"/>
                <a:gd name="T44" fmla="*/ 153 w 463"/>
                <a:gd name="T45" fmla="*/ 51 h 631"/>
                <a:gd name="T46" fmla="*/ 158 w 463"/>
                <a:gd name="T47" fmla="*/ 77 h 631"/>
                <a:gd name="T48" fmla="*/ 150 w 463"/>
                <a:gd name="T49" fmla="*/ 86 h 631"/>
                <a:gd name="T50" fmla="*/ 144 w 463"/>
                <a:gd name="T51" fmla="*/ 91 h 631"/>
                <a:gd name="T52" fmla="*/ 136 w 463"/>
                <a:gd name="T53" fmla="*/ 90 h 631"/>
                <a:gd name="T54" fmla="*/ 132 w 463"/>
                <a:gd name="T55" fmla="*/ 116 h 631"/>
                <a:gd name="T56" fmla="*/ 110 w 463"/>
                <a:gd name="T57" fmla="*/ 118 h 631"/>
                <a:gd name="T58" fmla="*/ 92 w 463"/>
                <a:gd name="T59" fmla="*/ 96 h 631"/>
                <a:gd name="T60" fmla="*/ 76 w 463"/>
                <a:gd name="T61" fmla="*/ 159 h 631"/>
                <a:gd name="T62" fmla="*/ 1 w 463"/>
                <a:gd name="T63" fmla="*/ 255 h 631"/>
                <a:gd name="T64" fmla="*/ 1 w 463"/>
                <a:gd name="T65" fmla="*/ 282 h 631"/>
                <a:gd name="T66" fmla="*/ 0 w 463"/>
                <a:gd name="T67" fmla="*/ 329 h 631"/>
                <a:gd name="T68" fmla="*/ 19 w 463"/>
                <a:gd name="T69" fmla="*/ 418 h 631"/>
                <a:gd name="T70" fmla="*/ 36 w 463"/>
                <a:gd name="T71" fmla="*/ 437 h 631"/>
                <a:gd name="T72" fmla="*/ 37 w 463"/>
                <a:gd name="T73" fmla="*/ 448 h 631"/>
                <a:gd name="T74" fmla="*/ 36 w 463"/>
                <a:gd name="T75" fmla="*/ 455 h 631"/>
                <a:gd name="T76" fmla="*/ 48 w 463"/>
                <a:gd name="T77" fmla="*/ 464 h 631"/>
                <a:gd name="T78" fmla="*/ 86 w 463"/>
                <a:gd name="T79" fmla="*/ 470 h 631"/>
                <a:gd name="T80" fmla="*/ 109 w 463"/>
                <a:gd name="T81" fmla="*/ 502 h 631"/>
                <a:gd name="T82" fmla="*/ 89 w 463"/>
                <a:gd name="T83" fmla="*/ 547 h 631"/>
                <a:gd name="T84" fmla="*/ 74 w 463"/>
                <a:gd name="T85" fmla="*/ 592 h 631"/>
                <a:gd name="T86" fmla="*/ 92 w 463"/>
                <a:gd name="T87" fmla="*/ 610 h 631"/>
                <a:gd name="T88" fmla="*/ 113 w 463"/>
                <a:gd name="T89" fmla="*/ 603 h 631"/>
                <a:gd name="T90" fmla="*/ 119 w 463"/>
                <a:gd name="T91" fmla="*/ 584 h 631"/>
                <a:gd name="T92" fmla="*/ 146 w 463"/>
                <a:gd name="T93" fmla="*/ 593 h 631"/>
                <a:gd name="T94" fmla="*/ 167 w 463"/>
                <a:gd name="T95" fmla="*/ 607 h 631"/>
                <a:gd name="T96" fmla="*/ 195 w 463"/>
                <a:gd name="T97" fmla="*/ 605 h 631"/>
                <a:gd name="T98" fmla="*/ 258 w 463"/>
                <a:gd name="T99" fmla="*/ 612 h 631"/>
                <a:gd name="T100" fmla="*/ 322 w 463"/>
                <a:gd name="T101" fmla="*/ 597 h 631"/>
                <a:gd name="T102" fmla="*/ 369 w 463"/>
                <a:gd name="T103" fmla="*/ 589 h 631"/>
                <a:gd name="T104" fmla="*/ 363 w 463"/>
                <a:gd name="T105" fmla="*/ 580 h 631"/>
                <a:gd name="T106" fmla="*/ 354 w 463"/>
                <a:gd name="T107" fmla="*/ 575 h 631"/>
                <a:gd name="T108" fmla="*/ 396 w 463"/>
                <a:gd name="T109" fmla="*/ 539 h 631"/>
                <a:gd name="T110" fmla="*/ 444 w 463"/>
                <a:gd name="T111" fmla="*/ 517 h 631"/>
                <a:gd name="T112" fmla="*/ 424 w 463"/>
                <a:gd name="T113" fmla="*/ 497 h 631"/>
                <a:gd name="T114" fmla="*/ 403 w 463"/>
                <a:gd name="T115" fmla="*/ 484 h 631"/>
                <a:gd name="T116" fmla="*/ 369 w 463"/>
                <a:gd name="T117" fmla="*/ 442 h 631"/>
                <a:gd name="T118" fmla="*/ 349 w 463"/>
                <a:gd name="T119" fmla="*/ 409 h 63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63"/>
                <a:gd name="T181" fmla="*/ 0 h 631"/>
                <a:gd name="T182" fmla="*/ 463 w 463"/>
                <a:gd name="T183" fmla="*/ 631 h 63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63" h="631">
                  <a:moveTo>
                    <a:pt x="309" y="388"/>
                  </a:moveTo>
                  <a:lnTo>
                    <a:pt x="326" y="380"/>
                  </a:lnTo>
                  <a:lnTo>
                    <a:pt x="344" y="374"/>
                  </a:lnTo>
                  <a:lnTo>
                    <a:pt x="360" y="368"/>
                  </a:lnTo>
                  <a:lnTo>
                    <a:pt x="377" y="361"/>
                  </a:lnTo>
                  <a:lnTo>
                    <a:pt x="394" y="352"/>
                  </a:lnTo>
                  <a:lnTo>
                    <a:pt x="408" y="341"/>
                  </a:lnTo>
                  <a:lnTo>
                    <a:pt x="422" y="325"/>
                  </a:lnTo>
                  <a:lnTo>
                    <a:pt x="433" y="305"/>
                  </a:lnTo>
                  <a:lnTo>
                    <a:pt x="460" y="315"/>
                  </a:lnTo>
                  <a:lnTo>
                    <a:pt x="463" y="307"/>
                  </a:lnTo>
                  <a:lnTo>
                    <a:pt x="461" y="300"/>
                  </a:lnTo>
                  <a:lnTo>
                    <a:pt x="459" y="291"/>
                  </a:lnTo>
                  <a:lnTo>
                    <a:pt x="455" y="277"/>
                  </a:lnTo>
                  <a:lnTo>
                    <a:pt x="447" y="219"/>
                  </a:lnTo>
                  <a:lnTo>
                    <a:pt x="415" y="170"/>
                  </a:lnTo>
                  <a:lnTo>
                    <a:pt x="419" y="152"/>
                  </a:lnTo>
                  <a:lnTo>
                    <a:pt x="427" y="136"/>
                  </a:lnTo>
                  <a:lnTo>
                    <a:pt x="415" y="79"/>
                  </a:lnTo>
                  <a:lnTo>
                    <a:pt x="413" y="75"/>
                  </a:lnTo>
                  <a:lnTo>
                    <a:pt x="405" y="72"/>
                  </a:lnTo>
                  <a:lnTo>
                    <a:pt x="397" y="66"/>
                  </a:lnTo>
                  <a:lnTo>
                    <a:pt x="390" y="63"/>
                  </a:lnTo>
                  <a:lnTo>
                    <a:pt x="383" y="59"/>
                  </a:lnTo>
                  <a:lnTo>
                    <a:pt x="382" y="54"/>
                  </a:lnTo>
                  <a:lnTo>
                    <a:pt x="386" y="50"/>
                  </a:lnTo>
                  <a:lnTo>
                    <a:pt x="392" y="45"/>
                  </a:lnTo>
                  <a:lnTo>
                    <a:pt x="394" y="37"/>
                  </a:lnTo>
                  <a:lnTo>
                    <a:pt x="391" y="29"/>
                  </a:lnTo>
                  <a:lnTo>
                    <a:pt x="387" y="20"/>
                  </a:lnTo>
                  <a:lnTo>
                    <a:pt x="382" y="14"/>
                  </a:lnTo>
                  <a:lnTo>
                    <a:pt x="378" y="8"/>
                  </a:lnTo>
                  <a:lnTo>
                    <a:pt x="374" y="4"/>
                  </a:lnTo>
                  <a:lnTo>
                    <a:pt x="370" y="1"/>
                  </a:lnTo>
                  <a:lnTo>
                    <a:pt x="365" y="0"/>
                  </a:lnTo>
                  <a:lnTo>
                    <a:pt x="362" y="2"/>
                  </a:lnTo>
                  <a:lnTo>
                    <a:pt x="355" y="9"/>
                  </a:lnTo>
                  <a:lnTo>
                    <a:pt x="354" y="14"/>
                  </a:lnTo>
                  <a:lnTo>
                    <a:pt x="355" y="18"/>
                  </a:lnTo>
                  <a:lnTo>
                    <a:pt x="359" y="19"/>
                  </a:lnTo>
                  <a:lnTo>
                    <a:pt x="363" y="22"/>
                  </a:lnTo>
                  <a:lnTo>
                    <a:pt x="367" y="24"/>
                  </a:lnTo>
                  <a:lnTo>
                    <a:pt x="368" y="28"/>
                  </a:lnTo>
                  <a:lnTo>
                    <a:pt x="365" y="33"/>
                  </a:lnTo>
                  <a:lnTo>
                    <a:pt x="358" y="42"/>
                  </a:lnTo>
                  <a:lnTo>
                    <a:pt x="341" y="54"/>
                  </a:lnTo>
                  <a:lnTo>
                    <a:pt x="326" y="59"/>
                  </a:lnTo>
                  <a:lnTo>
                    <a:pt x="313" y="59"/>
                  </a:lnTo>
                  <a:lnTo>
                    <a:pt x="301" y="58"/>
                  </a:lnTo>
                  <a:lnTo>
                    <a:pt x="295" y="55"/>
                  </a:lnTo>
                  <a:lnTo>
                    <a:pt x="294" y="59"/>
                  </a:lnTo>
                  <a:lnTo>
                    <a:pt x="290" y="65"/>
                  </a:lnTo>
                  <a:lnTo>
                    <a:pt x="287" y="73"/>
                  </a:lnTo>
                  <a:lnTo>
                    <a:pt x="286" y="79"/>
                  </a:lnTo>
                  <a:lnTo>
                    <a:pt x="259" y="74"/>
                  </a:lnTo>
                  <a:lnTo>
                    <a:pt x="256" y="58"/>
                  </a:lnTo>
                  <a:lnTo>
                    <a:pt x="246" y="52"/>
                  </a:lnTo>
                  <a:lnTo>
                    <a:pt x="231" y="46"/>
                  </a:lnTo>
                  <a:lnTo>
                    <a:pt x="215" y="42"/>
                  </a:lnTo>
                  <a:lnTo>
                    <a:pt x="200" y="40"/>
                  </a:lnTo>
                  <a:lnTo>
                    <a:pt x="201" y="32"/>
                  </a:lnTo>
                  <a:lnTo>
                    <a:pt x="204" y="25"/>
                  </a:lnTo>
                  <a:lnTo>
                    <a:pt x="206" y="19"/>
                  </a:lnTo>
                  <a:lnTo>
                    <a:pt x="206" y="13"/>
                  </a:lnTo>
                  <a:lnTo>
                    <a:pt x="204" y="2"/>
                  </a:lnTo>
                  <a:lnTo>
                    <a:pt x="136" y="2"/>
                  </a:lnTo>
                  <a:lnTo>
                    <a:pt x="139" y="18"/>
                  </a:lnTo>
                  <a:lnTo>
                    <a:pt x="145" y="36"/>
                  </a:lnTo>
                  <a:lnTo>
                    <a:pt x="153" y="51"/>
                  </a:lnTo>
                  <a:lnTo>
                    <a:pt x="162" y="63"/>
                  </a:lnTo>
                  <a:lnTo>
                    <a:pt x="160" y="69"/>
                  </a:lnTo>
                  <a:lnTo>
                    <a:pt x="158" y="77"/>
                  </a:lnTo>
                  <a:lnTo>
                    <a:pt x="156" y="83"/>
                  </a:lnTo>
                  <a:lnTo>
                    <a:pt x="154" y="84"/>
                  </a:lnTo>
                  <a:lnTo>
                    <a:pt x="150" y="86"/>
                  </a:lnTo>
                  <a:lnTo>
                    <a:pt x="148" y="87"/>
                  </a:lnTo>
                  <a:lnTo>
                    <a:pt x="146" y="90"/>
                  </a:lnTo>
                  <a:lnTo>
                    <a:pt x="144" y="91"/>
                  </a:lnTo>
                  <a:lnTo>
                    <a:pt x="136" y="83"/>
                  </a:lnTo>
                  <a:lnTo>
                    <a:pt x="136" y="90"/>
                  </a:lnTo>
                  <a:lnTo>
                    <a:pt x="136" y="98"/>
                  </a:lnTo>
                  <a:lnTo>
                    <a:pt x="135" y="109"/>
                  </a:lnTo>
                  <a:lnTo>
                    <a:pt x="132" y="116"/>
                  </a:lnTo>
                  <a:lnTo>
                    <a:pt x="127" y="119"/>
                  </a:lnTo>
                  <a:lnTo>
                    <a:pt x="115" y="119"/>
                  </a:lnTo>
                  <a:lnTo>
                    <a:pt x="110" y="118"/>
                  </a:lnTo>
                  <a:lnTo>
                    <a:pt x="104" y="111"/>
                  </a:lnTo>
                  <a:lnTo>
                    <a:pt x="98" y="104"/>
                  </a:lnTo>
                  <a:lnTo>
                    <a:pt x="92" y="96"/>
                  </a:lnTo>
                  <a:lnTo>
                    <a:pt x="87" y="91"/>
                  </a:lnTo>
                  <a:lnTo>
                    <a:pt x="64" y="114"/>
                  </a:lnTo>
                  <a:lnTo>
                    <a:pt x="76" y="159"/>
                  </a:lnTo>
                  <a:lnTo>
                    <a:pt x="48" y="192"/>
                  </a:lnTo>
                  <a:lnTo>
                    <a:pt x="59" y="209"/>
                  </a:lnTo>
                  <a:lnTo>
                    <a:pt x="1" y="255"/>
                  </a:lnTo>
                  <a:lnTo>
                    <a:pt x="1" y="257"/>
                  </a:lnTo>
                  <a:lnTo>
                    <a:pt x="1" y="268"/>
                  </a:lnTo>
                  <a:lnTo>
                    <a:pt x="1" y="282"/>
                  </a:lnTo>
                  <a:lnTo>
                    <a:pt x="1" y="297"/>
                  </a:lnTo>
                  <a:lnTo>
                    <a:pt x="1" y="314"/>
                  </a:lnTo>
                  <a:lnTo>
                    <a:pt x="0" y="329"/>
                  </a:lnTo>
                  <a:lnTo>
                    <a:pt x="0" y="339"/>
                  </a:lnTo>
                  <a:lnTo>
                    <a:pt x="0" y="344"/>
                  </a:lnTo>
                  <a:lnTo>
                    <a:pt x="19" y="418"/>
                  </a:lnTo>
                  <a:lnTo>
                    <a:pt x="25" y="424"/>
                  </a:lnTo>
                  <a:lnTo>
                    <a:pt x="31" y="430"/>
                  </a:lnTo>
                  <a:lnTo>
                    <a:pt x="36" y="437"/>
                  </a:lnTo>
                  <a:lnTo>
                    <a:pt x="37" y="443"/>
                  </a:lnTo>
                  <a:lnTo>
                    <a:pt x="37" y="447"/>
                  </a:lnTo>
                  <a:lnTo>
                    <a:pt x="37" y="448"/>
                  </a:lnTo>
                  <a:lnTo>
                    <a:pt x="37" y="451"/>
                  </a:lnTo>
                  <a:lnTo>
                    <a:pt x="37" y="452"/>
                  </a:lnTo>
                  <a:lnTo>
                    <a:pt x="36" y="455"/>
                  </a:lnTo>
                  <a:lnTo>
                    <a:pt x="36" y="457"/>
                  </a:lnTo>
                  <a:lnTo>
                    <a:pt x="33" y="460"/>
                  </a:lnTo>
                  <a:lnTo>
                    <a:pt x="48" y="464"/>
                  </a:lnTo>
                  <a:lnTo>
                    <a:pt x="60" y="466"/>
                  </a:lnTo>
                  <a:lnTo>
                    <a:pt x="74" y="467"/>
                  </a:lnTo>
                  <a:lnTo>
                    <a:pt x="86" y="470"/>
                  </a:lnTo>
                  <a:lnTo>
                    <a:pt x="99" y="476"/>
                  </a:lnTo>
                  <a:lnTo>
                    <a:pt x="110" y="488"/>
                  </a:lnTo>
                  <a:lnTo>
                    <a:pt x="109" y="502"/>
                  </a:lnTo>
                  <a:lnTo>
                    <a:pt x="103" y="519"/>
                  </a:lnTo>
                  <a:lnTo>
                    <a:pt x="96" y="534"/>
                  </a:lnTo>
                  <a:lnTo>
                    <a:pt x="89" y="547"/>
                  </a:lnTo>
                  <a:lnTo>
                    <a:pt x="81" y="560"/>
                  </a:lnTo>
                  <a:lnTo>
                    <a:pt x="76" y="575"/>
                  </a:lnTo>
                  <a:lnTo>
                    <a:pt x="74" y="592"/>
                  </a:lnTo>
                  <a:lnTo>
                    <a:pt x="77" y="611"/>
                  </a:lnTo>
                  <a:lnTo>
                    <a:pt x="83" y="611"/>
                  </a:lnTo>
                  <a:lnTo>
                    <a:pt x="92" y="610"/>
                  </a:lnTo>
                  <a:lnTo>
                    <a:pt x="101" y="608"/>
                  </a:lnTo>
                  <a:lnTo>
                    <a:pt x="110" y="607"/>
                  </a:lnTo>
                  <a:lnTo>
                    <a:pt x="113" y="603"/>
                  </a:lnTo>
                  <a:lnTo>
                    <a:pt x="109" y="592"/>
                  </a:lnTo>
                  <a:lnTo>
                    <a:pt x="113" y="585"/>
                  </a:lnTo>
                  <a:lnTo>
                    <a:pt x="119" y="584"/>
                  </a:lnTo>
                  <a:lnTo>
                    <a:pt x="127" y="585"/>
                  </a:lnTo>
                  <a:lnTo>
                    <a:pt x="136" y="588"/>
                  </a:lnTo>
                  <a:lnTo>
                    <a:pt x="146" y="593"/>
                  </a:lnTo>
                  <a:lnTo>
                    <a:pt x="154" y="598"/>
                  </a:lnTo>
                  <a:lnTo>
                    <a:pt x="162" y="603"/>
                  </a:lnTo>
                  <a:lnTo>
                    <a:pt x="167" y="607"/>
                  </a:lnTo>
                  <a:lnTo>
                    <a:pt x="173" y="606"/>
                  </a:lnTo>
                  <a:lnTo>
                    <a:pt x="183" y="605"/>
                  </a:lnTo>
                  <a:lnTo>
                    <a:pt x="195" y="605"/>
                  </a:lnTo>
                  <a:lnTo>
                    <a:pt x="230" y="631"/>
                  </a:lnTo>
                  <a:lnTo>
                    <a:pt x="242" y="621"/>
                  </a:lnTo>
                  <a:lnTo>
                    <a:pt x="258" y="612"/>
                  </a:lnTo>
                  <a:lnTo>
                    <a:pt x="274" y="607"/>
                  </a:lnTo>
                  <a:lnTo>
                    <a:pt x="297" y="601"/>
                  </a:lnTo>
                  <a:lnTo>
                    <a:pt x="322" y="597"/>
                  </a:lnTo>
                  <a:lnTo>
                    <a:pt x="347" y="596"/>
                  </a:lnTo>
                  <a:lnTo>
                    <a:pt x="370" y="592"/>
                  </a:lnTo>
                  <a:lnTo>
                    <a:pt x="369" y="589"/>
                  </a:lnTo>
                  <a:lnTo>
                    <a:pt x="368" y="587"/>
                  </a:lnTo>
                  <a:lnTo>
                    <a:pt x="365" y="583"/>
                  </a:lnTo>
                  <a:lnTo>
                    <a:pt x="363" y="580"/>
                  </a:lnTo>
                  <a:lnTo>
                    <a:pt x="359" y="578"/>
                  </a:lnTo>
                  <a:lnTo>
                    <a:pt x="356" y="576"/>
                  </a:lnTo>
                  <a:lnTo>
                    <a:pt x="354" y="575"/>
                  </a:lnTo>
                  <a:lnTo>
                    <a:pt x="364" y="564"/>
                  </a:lnTo>
                  <a:lnTo>
                    <a:pt x="379" y="551"/>
                  </a:lnTo>
                  <a:lnTo>
                    <a:pt x="396" y="539"/>
                  </a:lnTo>
                  <a:lnTo>
                    <a:pt x="414" y="529"/>
                  </a:lnTo>
                  <a:lnTo>
                    <a:pt x="431" y="521"/>
                  </a:lnTo>
                  <a:lnTo>
                    <a:pt x="444" y="517"/>
                  </a:lnTo>
                  <a:lnTo>
                    <a:pt x="432" y="502"/>
                  </a:lnTo>
                  <a:lnTo>
                    <a:pt x="429" y="499"/>
                  </a:lnTo>
                  <a:lnTo>
                    <a:pt x="424" y="497"/>
                  </a:lnTo>
                  <a:lnTo>
                    <a:pt x="419" y="494"/>
                  </a:lnTo>
                  <a:lnTo>
                    <a:pt x="411" y="491"/>
                  </a:lnTo>
                  <a:lnTo>
                    <a:pt x="403" y="484"/>
                  </a:lnTo>
                  <a:lnTo>
                    <a:pt x="391" y="473"/>
                  </a:lnTo>
                  <a:lnTo>
                    <a:pt x="379" y="457"/>
                  </a:lnTo>
                  <a:lnTo>
                    <a:pt x="369" y="442"/>
                  </a:lnTo>
                  <a:lnTo>
                    <a:pt x="360" y="428"/>
                  </a:lnTo>
                  <a:lnTo>
                    <a:pt x="354" y="416"/>
                  </a:lnTo>
                  <a:lnTo>
                    <a:pt x="349" y="409"/>
                  </a:lnTo>
                  <a:lnTo>
                    <a:pt x="347" y="406"/>
                  </a:lnTo>
                  <a:lnTo>
                    <a:pt x="309" y="388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78" name="Freeform 13"/>
            <p:cNvSpPr>
              <a:spLocks/>
            </p:cNvSpPr>
            <p:nvPr/>
          </p:nvSpPr>
          <p:spPr bwMode="gray">
            <a:xfrm>
              <a:off x="2567" y="2674"/>
              <a:ext cx="212" cy="229"/>
            </a:xfrm>
            <a:custGeom>
              <a:avLst/>
              <a:gdLst>
                <a:gd name="T0" fmla="*/ 137 w 212"/>
                <a:gd name="T1" fmla="*/ 140 h 229"/>
                <a:gd name="T2" fmla="*/ 195 w 212"/>
                <a:gd name="T3" fmla="*/ 95 h 229"/>
                <a:gd name="T4" fmla="*/ 184 w 212"/>
                <a:gd name="T5" fmla="*/ 77 h 229"/>
                <a:gd name="T6" fmla="*/ 212 w 212"/>
                <a:gd name="T7" fmla="*/ 44 h 229"/>
                <a:gd name="T8" fmla="*/ 204 w 212"/>
                <a:gd name="T9" fmla="*/ 12 h 229"/>
                <a:gd name="T10" fmla="*/ 199 w 212"/>
                <a:gd name="T11" fmla="*/ 5 h 229"/>
                <a:gd name="T12" fmla="*/ 189 w 212"/>
                <a:gd name="T13" fmla="*/ 1 h 229"/>
                <a:gd name="T14" fmla="*/ 175 w 212"/>
                <a:gd name="T15" fmla="*/ 0 h 229"/>
                <a:gd name="T16" fmla="*/ 158 w 212"/>
                <a:gd name="T17" fmla="*/ 3 h 229"/>
                <a:gd name="T18" fmla="*/ 141 w 212"/>
                <a:gd name="T19" fmla="*/ 7 h 229"/>
                <a:gd name="T20" fmla="*/ 127 w 212"/>
                <a:gd name="T21" fmla="*/ 13 h 229"/>
                <a:gd name="T22" fmla="*/ 116 w 212"/>
                <a:gd name="T23" fmla="*/ 21 h 229"/>
                <a:gd name="T24" fmla="*/ 117 w 212"/>
                <a:gd name="T25" fmla="*/ 31 h 229"/>
                <a:gd name="T26" fmla="*/ 121 w 212"/>
                <a:gd name="T27" fmla="*/ 41 h 229"/>
                <a:gd name="T28" fmla="*/ 123 w 212"/>
                <a:gd name="T29" fmla="*/ 49 h 229"/>
                <a:gd name="T30" fmla="*/ 125 w 212"/>
                <a:gd name="T31" fmla="*/ 58 h 229"/>
                <a:gd name="T32" fmla="*/ 123 w 212"/>
                <a:gd name="T33" fmla="*/ 67 h 229"/>
                <a:gd name="T34" fmla="*/ 116 w 212"/>
                <a:gd name="T35" fmla="*/ 77 h 229"/>
                <a:gd name="T36" fmla="*/ 93 w 212"/>
                <a:gd name="T37" fmla="*/ 77 h 229"/>
                <a:gd name="T38" fmla="*/ 87 w 212"/>
                <a:gd name="T39" fmla="*/ 72 h 229"/>
                <a:gd name="T40" fmla="*/ 86 w 212"/>
                <a:gd name="T41" fmla="*/ 64 h 229"/>
                <a:gd name="T42" fmla="*/ 85 w 212"/>
                <a:gd name="T43" fmla="*/ 54 h 229"/>
                <a:gd name="T44" fmla="*/ 82 w 212"/>
                <a:gd name="T45" fmla="*/ 45 h 229"/>
                <a:gd name="T46" fmla="*/ 81 w 212"/>
                <a:gd name="T47" fmla="*/ 37 h 229"/>
                <a:gd name="T48" fmla="*/ 75 w 212"/>
                <a:gd name="T49" fmla="*/ 53 h 229"/>
                <a:gd name="T50" fmla="*/ 68 w 212"/>
                <a:gd name="T51" fmla="*/ 68 h 229"/>
                <a:gd name="T52" fmla="*/ 62 w 212"/>
                <a:gd name="T53" fmla="*/ 85 h 229"/>
                <a:gd name="T54" fmla="*/ 53 w 212"/>
                <a:gd name="T55" fmla="*/ 101 h 229"/>
                <a:gd name="T56" fmla="*/ 41 w 212"/>
                <a:gd name="T57" fmla="*/ 117 h 229"/>
                <a:gd name="T58" fmla="*/ 32 w 212"/>
                <a:gd name="T59" fmla="*/ 123 h 229"/>
                <a:gd name="T60" fmla="*/ 22 w 212"/>
                <a:gd name="T61" fmla="*/ 132 h 229"/>
                <a:gd name="T62" fmla="*/ 12 w 212"/>
                <a:gd name="T63" fmla="*/ 141 h 229"/>
                <a:gd name="T64" fmla="*/ 4 w 212"/>
                <a:gd name="T65" fmla="*/ 150 h 229"/>
                <a:gd name="T66" fmla="*/ 0 w 212"/>
                <a:gd name="T67" fmla="*/ 160 h 229"/>
                <a:gd name="T68" fmla="*/ 23 w 212"/>
                <a:gd name="T69" fmla="*/ 169 h 229"/>
                <a:gd name="T70" fmla="*/ 57 w 212"/>
                <a:gd name="T71" fmla="*/ 162 h 229"/>
                <a:gd name="T72" fmla="*/ 118 w 212"/>
                <a:gd name="T73" fmla="*/ 191 h 229"/>
                <a:gd name="T74" fmla="*/ 113 w 212"/>
                <a:gd name="T75" fmla="*/ 219 h 229"/>
                <a:gd name="T76" fmla="*/ 122 w 212"/>
                <a:gd name="T77" fmla="*/ 221 h 229"/>
                <a:gd name="T78" fmla="*/ 131 w 212"/>
                <a:gd name="T79" fmla="*/ 223 h 229"/>
                <a:gd name="T80" fmla="*/ 137 w 212"/>
                <a:gd name="T81" fmla="*/ 229 h 229"/>
                <a:gd name="T82" fmla="*/ 137 w 212"/>
                <a:gd name="T83" fmla="*/ 140 h 22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12"/>
                <a:gd name="T127" fmla="*/ 0 h 229"/>
                <a:gd name="T128" fmla="*/ 212 w 212"/>
                <a:gd name="T129" fmla="*/ 229 h 22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12" h="229">
                  <a:moveTo>
                    <a:pt x="137" y="140"/>
                  </a:moveTo>
                  <a:lnTo>
                    <a:pt x="195" y="95"/>
                  </a:lnTo>
                  <a:lnTo>
                    <a:pt x="184" y="77"/>
                  </a:lnTo>
                  <a:lnTo>
                    <a:pt x="212" y="44"/>
                  </a:lnTo>
                  <a:lnTo>
                    <a:pt x="204" y="12"/>
                  </a:lnTo>
                  <a:lnTo>
                    <a:pt x="199" y="5"/>
                  </a:lnTo>
                  <a:lnTo>
                    <a:pt x="189" y="1"/>
                  </a:lnTo>
                  <a:lnTo>
                    <a:pt x="175" y="0"/>
                  </a:lnTo>
                  <a:lnTo>
                    <a:pt x="158" y="3"/>
                  </a:lnTo>
                  <a:lnTo>
                    <a:pt x="141" y="7"/>
                  </a:lnTo>
                  <a:lnTo>
                    <a:pt x="127" y="13"/>
                  </a:lnTo>
                  <a:lnTo>
                    <a:pt x="116" y="21"/>
                  </a:lnTo>
                  <a:lnTo>
                    <a:pt x="117" y="31"/>
                  </a:lnTo>
                  <a:lnTo>
                    <a:pt x="121" y="41"/>
                  </a:lnTo>
                  <a:lnTo>
                    <a:pt x="123" y="49"/>
                  </a:lnTo>
                  <a:lnTo>
                    <a:pt x="125" y="58"/>
                  </a:lnTo>
                  <a:lnTo>
                    <a:pt x="123" y="67"/>
                  </a:lnTo>
                  <a:lnTo>
                    <a:pt x="116" y="77"/>
                  </a:lnTo>
                  <a:lnTo>
                    <a:pt x="93" y="77"/>
                  </a:lnTo>
                  <a:lnTo>
                    <a:pt x="87" y="72"/>
                  </a:lnTo>
                  <a:lnTo>
                    <a:pt x="86" y="64"/>
                  </a:lnTo>
                  <a:lnTo>
                    <a:pt x="85" y="54"/>
                  </a:lnTo>
                  <a:lnTo>
                    <a:pt x="82" y="45"/>
                  </a:lnTo>
                  <a:lnTo>
                    <a:pt x="81" y="37"/>
                  </a:lnTo>
                  <a:lnTo>
                    <a:pt x="75" y="53"/>
                  </a:lnTo>
                  <a:lnTo>
                    <a:pt x="68" y="68"/>
                  </a:lnTo>
                  <a:lnTo>
                    <a:pt x="62" y="85"/>
                  </a:lnTo>
                  <a:lnTo>
                    <a:pt x="53" y="101"/>
                  </a:lnTo>
                  <a:lnTo>
                    <a:pt x="41" y="117"/>
                  </a:lnTo>
                  <a:lnTo>
                    <a:pt x="32" y="123"/>
                  </a:lnTo>
                  <a:lnTo>
                    <a:pt x="22" y="132"/>
                  </a:lnTo>
                  <a:lnTo>
                    <a:pt x="12" y="141"/>
                  </a:lnTo>
                  <a:lnTo>
                    <a:pt x="4" y="150"/>
                  </a:lnTo>
                  <a:lnTo>
                    <a:pt x="0" y="160"/>
                  </a:lnTo>
                  <a:lnTo>
                    <a:pt x="23" y="169"/>
                  </a:lnTo>
                  <a:lnTo>
                    <a:pt x="57" y="162"/>
                  </a:lnTo>
                  <a:lnTo>
                    <a:pt x="118" y="191"/>
                  </a:lnTo>
                  <a:lnTo>
                    <a:pt x="113" y="219"/>
                  </a:lnTo>
                  <a:lnTo>
                    <a:pt x="122" y="221"/>
                  </a:lnTo>
                  <a:lnTo>
                    <a:pt x="131" y="223"/>
                  </a:lnTo>
                  <a:lnTo>
                    <a:pt x="137" y="229"/>
                  </a:lnTo>
                  <a:lnTo>
                    <a:pt x="137" y="14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79" name="Freeform 14"/>
            <p:cNvSpPr>
              <a:spLocks/>
            </p:cNvSpPr>
            <p:nvPr/>
          </p:nvSpPr>
          <p:spPr bwMode="gray">
            <a:xfrm>
              <a:off x="1863" y="2419"/>
              <a:ext cx="252" cy="282"/>
            </a:xfrm>
            <a:custGeom>
              <a:avLst/>
              <a:gdLst>
                <a:gd name="T0" fmla="*/ 178 w 252"/>
                <a:gd name="T1" fmla="*/ 76 h 282"/>
                <a:gd name="T2" fmla="*/ 202 w 252"/>
                <a:gd name="T3" fmla="*/ 92 h 282"/>
                <a:gd name="T4" fmla="*/ 228 w 252"/>
                <a:gd name="T5" fmla="*/ 108 h 282"/>
                <a:gd name="T6" fmla="*/ 249 w 252"/>
                <a:gd name="T7" fmla="*/ 144 h 282"/>
                <a:gd name="T8" fmla="*/ 247 w 252"/>
                <a:gd name="T9" fmla="*/ 201 h 282"/>
                <a:gd name="T10" fmla="*/ 212 w 252"/>
                <a:gd name="T11" fmla="*/ 247 h 282"/>
                <a:gd name="T12" fmla="*/ 156 w 252"/>
                <a:gd name="T13" fmla="*/ 268 h 282"/>
                <a:gd name="T14" fmla="*/ 91 w 252"/>
                <a:gd name="T15" fmla="*/ 277 h 282"/>
                <a:gd name="T16" fmla="*/ 32 w 252"/>
                <a:gd name="T17" fmla="*/ 272 h 282"/>
                <a:gd name="T18" fmla="*/ 3 w 252"/>
                <a:gd name="T19" fmla="*/ 259 h 282"/>
                <a:gd name="T20" fmla="*/ 3 w 252"/>
                <a:gd name="T21" fmla="*/ 251 h 282"/>
                <a:gd name="T22" fmla="*/ 15 w 252"/>
                <a:gd name="T23" fmla="*/ 231 h 282"/>
                <a:gd name="T24" fmla="*/ 1 w 252"/>
                <a:gd name="T25" fmla="*/ 215 h 282"/>
                <a:gd name="T26" fmla="*/ 10 w 252"/>
                <a:gd name="T27" fmla="*/ 205 h 282"/>
                <a:gd name="T28" fmla="*/ 28 w 252"/>
                <a:gd name="T29" fmla="*/ 198 h 282"/>
                <a:gd name="T30" fmla="*/ 23 w 252"/>
                <a:gd name="T31" fmla="*/ 192 h 282"/>
                <a:gd name="T32" fmla="*/ 14 w 252"/>
                <a:gd name="T33" fmla="*/ 187 h 282"/>
                <a:gd name="T34" fmla="*/ 10 w 252"/>
                <a:gd name="T35" fmla="*/ 174 h 282"/>
                <a:gd name="T36" fmla="*/ 24 w 252"/>
                <a:gd name="T37" fmla="*/ 169 h 282"/>
                <a:gd name="T38" fmla="*/ 41 w 252"/>
                <a:gd name="T39" fmla="*/ 177 h 282"/>
                <a:gd name="T40" fmla="*/ 48 w 252"/>
                <a:gd name="T41" fmla="*/ 173 h 282"/>
                <a:gd name="T42" fmla="*/ 52 w 252"/>
                <a:gd name="T43" fmla="*/ 153 h 282"/>
                <a:gd name="T44" fmla="*/ 57 w 252"/>
                <a:gd name="T45" fmla="*/ 155 h 282"/>
                <a:gd name="T46" fmla="*/ 80 w 252"/>
                <a:gd name="T47" fmla="*/ 163 h 282"/>
                <a:gd name="T48" fmla="*/ 106 w 252"/>
                <a:gd name="T49" fmla="*/ 150 h 282"/>
                <a:gd name="T50" fmla="*/ 75 w 252"/>
                <a:gd name="T51" fmla="*/ 142 h 282"/>
                <a:gd name="T52" fmla="*/ 41 w 252"/>
                <a:gd name="T53" fmla="*/ 119 h 282"/>
                <a:gd name="T54" fmla="*/ 69 w 252"/>
                <a:gd name="T55" fmla="*/ 110 h 282"/>
                <a:gd name="T56" fmla="*/ 71 w 252"/>
                <a:gd name="T57" fmla="*/ 95 h 282"/>
                <a:gd name="T58" fmla="*/ 62 w 252"/>
                <a:gd name="T59" fmla="*/ 63 h 282"/>
                <a:gd name="T60" fmla="*/ 97 w 252"/>
                <a:gd name="T61" fmla="*/ 53 h 282"/>
                <a:gd name="T62" fmla="*/ 132 w 252"/>
                <a:gd name="T63" fmla="*/ 67 h 282"/>
                <a:gd name="T64" fmla="*/ 155 w 252"/>
                <a:gd name="T65" fmla="*/ 66 h 282"/>
                <a:gd name="T66" fmla="*/ 155 w 252"/>
                <a:gd name="T67" fmla="*/ 39 h 282"/>
                <a:gd name="T68" fmla="*/ 144 w 252"/>
                <a:gd name="T69" fmla="*/ 39 h 282"/>
                <a:gd name="T70" fmla="*/ 139 w 252"/>
                <a:gd name="T71" fmla="*/ 31 h 282"/>
                <a:gd name="T72" fmla="*/ 146 w 252"/>
                <a:gd name="T73" fmla="*/ 28 h 282"/>
                <a:gd name="T74" fmla="*/ 152 w 252"/>
                <a:gd name="T75" fmla="*/ 30 h 282"/>
                <a:gd name="T76" fmla="*/ 162 w 252"/>
                <a:gd name="T77" fmla="*/ 18 h 282"/>
                <a:gd name="T78" fmla="*/ 192 w 252"/>
                <a:gd name="T79" fmla="*/ 3 h 282"/>
                <a:gd name="T80" fmla="*/ 216 w 252"/>
                <a:gd name="T81" fmla="*/ 18 h 282"/>
                <a:gd name="T82" fmla="*/ 183 w 252"/>
                <a:gd name="T83" fmla="*/ 51 h 282"/>
                <a:gd name="T84" fmla="*/ 185 w 252"/>
                <a:gd name="T85" fmla="*/ 54 h 282"/>
                <a:gd name="T86" fmla="*/ 192 w 252"/>
                <a:gd name="T87" fmla="*/ 55 h 282"/>
                <a:gd name="T88" fmla="*/ 193 w 252"/>
                <a:gd name="T89" fmla="*/ 59 h 282"/>
                <a:gd name="T90" fmla="*/ 188 w 252"/>
                <a:gd name="T91" fmla="*/ 64 h 282"/>
                <a:gd name="T92" fmla="*/ 180 w 252"/>
                <a:gd name="T93" fmla="*/ 62 h 282"/>
                <a:gd name="T94" fmla="*/ 174 w 252"/>
                <a:gd name="T95" fmla="*/ 62 h 28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52"/>
                <a:gd name="T145" fmla="*/ 0 h 282"/>
                <a:gd name="T146" fmla="*/ 252 w 252"/>
                <a:gd name="T147" fmla="*/ 282 h 28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52" h="282">
                  <a:moveTo>
                    <a:pt x="174" y="62"/>
                  </a:moveTo>
                  <a:lnTo>
                    <a:pt x="174" y="68"/>
                  </a:lnTo>
                  <a:lnTo>
                    <a:pt x="178" y="76"/>
                  </a:lnTo>
                  <a:lnTo>
                    <a:pt x="184" y="83"/>
                  </a:lnTo>
                  <a:lnTo>
                    <a:pt x="192" y="90"/>
                  </a:lnTo>
                  <a:lnTo>
                    <a:pt x="202" y="92"/>
                  </a:lnTo>
                  <a:lnTo>
                    <a:pt x="212" y="90"/>
                  </a:lnTo>
                  <a:lnTo>
                    <a:pt x="220" y="98"/>
                  </a:lnTo>
                  <a:lnTo>
                    <a:pt x="228" y="108"/>
                  </a:lnTo>
                  <a:lnTo>
                    <a:pt x="237" y="119"/>
                  </a:lnTo>
                  <a:lnTo>
                    <a:pt x="244" y="132"/>
                  </a:lnTo>
                  <a:lnTo>
                    <a:pt x="249" y="144"/>
                  </a:lnTo>
                  <a:lnTo>
                    <a:pt x="252" y="153"/>
                  </a:lnTo>
                  <a:lnTo>
                    <a:pt x="252" y="180"/>
                  </a:lnTo>
                  <a:lnTo>
                    <a:pt x="247" y="201"/>
                  </a:lnTo>
                  <a:lnTo>
                    <a:pt x="239" y="221"/>
                  </a:lnTo>
                  <a:lnTo>
                    <a:pt x="226" y="235"/>
                  </a:lnTo>
                  <a:lnTo>
                    <a:pt x="212" y="247"/>
                  </a:lnTo>
                  <a:lnTo>
                    <a:pt x="196" y="256"/>
                  </a:lnTo>
                  <a:lnTo>
                    <a:pt x="176" y="263"/>
                  </a:lnTo>
                  <a:lnTo>
                    <a:pt x="156" y="268"/>
                  </a:lnTo>
                  <a:lnTo>
                    <a:pt x="134" y="272"/>
                  </a:lnTo>
                  <a:lnTo>
                    <a:pt x="112" y="274"/>
                  </a:lnTo>
                  <a:lnTo>
                    <a:pt x="91" y="277"/>
                  </a:lnTo>
                  <a:lnTo>
                    <a:pt x="69" y="279"/>
                  </a:lnTo>
                  <a:lnTo>
                    <a:pt x="50" y="282"/>
                  </a:lnTo>
                  <a:lnTo>
                    <a:pt x="32" y="272"/>
                  </a:lnTo>
                  <a:lnTo>
                    <a:pt x="19" y="267"/>
                  </a:lnTo>
                  <a:lnTo>
                    <a:pt x="10" y="262"/>
                  </a:lnTo>
                  <a:lnTo>
                    <a:pt x="3" y="259"/>
                  </a:lnTo>
                  <a:lnTo>
                    <a:pt x="1" y="256"/>
                  </a:lnTo>
                  <a:lnTo>
                    <a:pt x="1" y="255"/>
                  </a:lnTo>
                  <a:lnTo>
                    <a:pt x="3" y="251"/>
                  </a:lnTo>
                  <a:lnTo>
                    <a:pt x="6" y="247"/>
                  </a:lnTo>
                  <a:lnTo>
                    <a:pt x="10" y="240"/>
                  </a:lnTo>
                  <a:lnTo>
                    <a:pt x="15" y="231"/>
                  </a:lnTo>
                  <a:lnTo>
                    <a:pt x="12" y="227"/>
                  </a:lnTo>
                  <a:lnTo>
                    <a:pt x="7" y="221"/>
                  </a:lnTo>
                  <a:lnTo>
                    <a:pt x="1" y="215"/>
                  </a:lnTo>
                  <a:lnTo>
                    <a:pt x="0" y="210"/>
                  </a:lnTo>
                  <a:lnTo>
                    <a:pt x="3" y="206"/>
                  </a:lnTo>
                  <a:lnTo>
                    <a:pt x="10" y="205"/>
                  </a:lnTo>
                  <a:lnTo>
                    <a:pt x="19" y="203"/>
                  </a:lnTo>
                  <a:lnTo>
                    <a:pt x="25" y="201"/>
                  </a:lnTo>
                  <a:lnTo>
                    <a:pt x="28" y="198"/>
                  </a:lnTo>
                  <a:lnTo>
                    <a:pt x="28" y="195"/>
                  </a:lnTo>
                  <a:lnTo>
                    <a:pt x="25" y="194"/>
                  </a:lnTo>
                  <a:lnTo>
                    <a:pt x="23" y="192"/>
                  </a:lnTo>
                  <a:lnTo>
                    <a:pt x="20" y="190"/>
                  </a:lnTo>
                  <a:lnTo>
                    <a:pt x="16" y="189"/>
                  </a:lnTo>
                  <a:lnTo>
                    <a:pt x="14" y="187"/>
                  </a:lnTo>
                  <a:lnTo>
                    <a:pt x="11" y="185"/>
                  </a:lnTo>
                  <a:lnTo>
                    <a:pt x="10" y="183"/>
                  </a:lnTo>
                  <a:lnTo>
                    <a:pt x="10" y="174"/>
                  </a:lnTo>
                  <a:lnTo>
                    <a:pt x="14" y="169"/>
                  </a:lnTo>
                  <a:lnTo>
                    <a:pt x="18" y="168"/>
                  </a:lnTo>
                  <a:lnTo>
                    <a:pt x="24" y="169"/>
                  </a:lnTo>
                  <a:lnTo>
                    <a:pt x="30" y="172"/>
                  </a:lnTo>
                  <a:lnTo>
                    <a:pt x="37" y="174"/>
                  </a:lnTo>
                  <a:lnTo>
                    <a:pt x="41" y="177"/>
                  </a:lnTo>
                  <a:lnTo>
                    <a:pt x="44" y="178"/>
                  </a:lnTo>
                  <a:lnTo>
                    <a:pt x="44" y="177"/>
                  </a:lnTo>
                  <a:lnTo>
                    <a:pt x="48" y="173"/>
                  </a:lnTo>
                  <a:lnTo>
                    <a:pt x="51" y="167"/>
                  </a:lnTo>
                  <a:lnTo>
                    <a:pt x="52" y="159"/>
                  </a:lnTo>
                  <a:lnTo>
                    <a:pt x="52" y="153"/>
                  </a:lnTo>
                  <a:lnTo>
                    <a:pt x="52" y="149"/>
                  </a:lnTo>
                  <a:lnTo>
                    <a:pt x="55" y="149"/>
                  </a:lnTo>
                  <a:lnTo>
                    <a:pt x="57" y="155"/>
                  </a:lnTo>
                  <a:lnTo>
                    <a:pt x="64" y="162"/>
                  </a:lnTo>
                  <a:lnTo>
                    <a:pt x="71" y="164"/>
                  </a:lnTo>
                  <a:lnTo>
                    <a:pt x="80" y="163"/>
                  </a:lnTo>
                  <a:lnTo>
                    <a:pt x="89" y="160"/>
                  </a:lnTo>
                  <a:lnTo>
                    <a:pt x="98" y="155"/>
                  </a:lnTo>
                  <a:lnTo>
                    <a:pt x="106" y="150"/>
                  </a:lnTo>
                  <a:lnTo>
                    <a:pt x="111" y="145"/>
                  </a:lnTo>
                  <a:lnTo>
                    <a:pt x="92" y="145"/>
                  </a:lnTo>
                  <a:lnTo>
                    <a:pt x="75" y="142"/>
                  </a:lnTo>
                  <a:lnTo>
                    <a:pt x="61" y="139"/>
                  </a:lnTo>
                  <a:lnTo>
                    <a:pt x="50" y="131"/>
                  </a:lnTo>
                  <a:lnTo>
                    <a:pt x="41" y="119"/>
                  </a:lnTo>
                  <a:lnTo>
                    <a:pt x="52" y="117"/>
                  </a:lnTo>
                  <a:lnTo>
                    <a:pt x="62" y="113"/>
                  </a:lnTo>
                  <a:lnTo>
                    <a:pt x="69" y="110"/>
                  </a:lnTo>
                  <a:lnTo>
                    <a:pt x="73" y="107"/>
                  </a:lnTo>
                  <a:lnTo>
                    <a:pt x="74" y="101"/>
                  </a:lnTo>
                  <a:lnTo>
                    <a:pt x="71" y="95"/>
                  </a:lnTo>
                  <a:lnTo>
                    <a:pt x="65" y="85"/>
                  </a:lnTo>
                  <a:lnTo>
                    <a:pt x="55" y="75"/>
                  </a:lnTo>
                  <a:lnTo>
                    <a:pt x="62" y="63"/>
                  </a:lnTo>
                  <a:lnTo>
                    <a:pt x="73" y="55"/>
                  </a:lnTo>
                  <a:lnTo>
                    <a:pt x="84" y="53"/>
                  </a:lnTo>
                  <a:lnTo>
                    <a:pt x="97" y="53"/>
                  </a:lnTo>
                  <a:lnTo>
                    <a:pt x="110" y="55"/>
                  </a:lnTo>
                  <a:lnTo>
                    <a:pt x="121" y="60"/>
                  </a:lnTo>
                  <a:lnTo>
                    <a:pt x="132" y="67"/>
                  </a:lnTo>
                  <a:lnTo>
                    <a:pt x="139" y="73"/>
                  </a:lnTo>
                  <a:lnTo>
                    <a:pt x="146" y="71"/>
                  </a:lnTo>
                  <a:lnTo>
                    <a:pt x="155" y="66"/>
                  </a:lnTo>
                  <a:lnTo>
                    <a:pt x="161" y="62"/>
                  </a:lnTo>
                  <a:lnTo>
                    <a:pt x="159" y="40"/>
                  </a:lnTo>
                  <a:lnTo>
                    <a:pt x="155" y="39"/>
                  </a:lnTo>
                  <a:lnTo>
                    <a:pt x="152" y="39"/>
                  </a:lnTo>
                  <a:lnTo>
                    <a:pt x="148" y="39"/>
                  </a:lnTo>
                  <a:lnTo>
                    <a:pt x="144" y="39"/>
                  </a:lnTo>
                  <a:lnTo>
                    <a:pt x="142" y="37"/>
                  </a:lnTo>
                  <a:lnTo>
                    <a:pt x="138" y="34"/>
                  </a:lnTo>
                  <a:lnTo>
                    <a:pt x="139" y="31"/>
                  </a:lnTo>
                  <a:lnTo>
                    <a:pt x="142" y="28"/>
                  </a:lnTo>
                  <a:lnTo>
                    <a:pt x="143" y="28"/>
                  </a:lnTo>
                  <a:lnTo>
                    <a:pt x="146" y="28"/>
                  </a:lnTo>
                  <a:lnTo>
                    <a:pt x="148" y="28"/>
                  </a:lnTo>
                  <a:lnTo>
                    <a:pt x="151" y="30"/>
                  </a:lnTo>
                  <a:lnTo>
                    <a:pt x="152" y="30"/>
                  </a:lnTo>
                  <a:lnTo>
                    <a:pt x="155" y="30"/>
                  </a:lnTo>
                  <a:lnTo>
                    <a:pt x="157" y="28"/>
                  </a:lnTo>
                  <a:lnTo>
                    <a:pt x="162" y="18"/>
                  </a:lnTo>
                  <a:lnTo>
                    <a:pt x="170" y="12"/>
                  </a:lnTo>
                  <a:lnTo>
                    <a:pt x="180" y="5"/>
                  </a:lnTo>
                  <a:lnTo>
                    <a:pt x="192" y="3"/>
                  </a:lnTo>
                  <a:lnTo>
                    <a:pt x="203" y="0"/>
                  </a:lnTo>
                  <a:lnTo>
                    <a:pt x="212" y="0"/>
                  </a:lnTo>
                  <a:lnTo>
                    <a:pt x="216" y="18"/>
                  </a:lnTo>
                  <a:lnTo>
                    <a:pt x="187" y="48"/>
                  </a:lnTo>
                  <a:lnTo>
                    <a:pt x="184" y="49"/>
                  </a:lnTo>
                  <a:lnTo>
                    <a:pt x="183" y="51"/>
                  </a:lnTo>
                  <a:lnTo>
                    <a:pt x="183" y="53"/>
                  </a:lnTo>
                  <a:lnTo>
                    <a:pt x="184" y="53"/>
                  </a:lnTo>
                  <a:lnTo>
                    <a:pt x="185" y="54"/>
                  </a:lnTo>
                  <a:lnTo>
                    <a:pt x="188" y="54"/>
                  </a:lnTo>
                  <a:lnTo>
                    <a:pt x="189" y="54"/>
                  </a:lnTo>
                  <a:lnTo>
                    <a:pt x="192" y="55"/>
                  </a:lnTo>
                  <a:lnTo>
                    <a:pt x="193" y="57"/>
                  </a:lnTo>
                  <a:lnTo>
                    <a:pt x="193" y="58"/>
                  </a:lnTo>
                  <a:lnTo>
                    <a:pt x="193" y="59"/>
                  </a:lnTo>
                  <a:lnTo>
                    <a:pt x="192" y="62"/>
                  </a:lnTo>
                  <a:lnTo>
                    <a:pt x="191" y="64"/>
                  </a:lnTo>
                  <a:lnTo>
                    <a:pt x="188" y="64"/>
                  </a:lnTo>
                  <a:lnTo>
                    <a:pt x="185" y="64"/>
                  </a:lnTo>
                  <a:lnTo>
                    <a:pt x="183" y="63"/>
                  </a:lnTo>
                  <a:lnTo>
                    <a:pt x="180" y="62"/>
                  </a:lnTo>
                  <a:lnTo>
                    <a:pt x="178" y="62"/>
                  </a:lnTo>
                  <a:lnTo>
                    <a:pt x="175" y="60"/>
                  </a:lnTo>
                  <a:lnTo>
                    <a:pt x="174" y="62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80" name="Freeform 15"/>
            <p:cNvSpPr>
              <a:spLocks/>
            </p:cNvSpPr>
            <p:nvPr/>
          </p:nvSpPr>
          <p:spPr bwMode="gray">
            <a:xfrm>
              <a:off x="3518" y="3028"/>
              <a:ext cx="538" cy="388"/>
            </a:xfrm>
            <a:custGeom>
              <a:avLst/>
              <a:gdLst>
                <a:gd name="T0" fmla="*/ 536 w 538"/>
                <a:gd name="T1" fmla="*/ 205 h 388"/>
                <a:gd name="T2" fmla="*/ 528 w 538"/>
                <a:gd name="T3" fmla="*/ 187 h 388"/>
                <a:gd name="T4" fmla="*/ 507 w 538"/>
                <a:gd name="T5" fmla="*/ 207 h 388"/>
                <a:gd name="T6" fmla="*/ 493 w 538"/>
                <a:gd name="T7" fmla="*/ 212 h 388"/>
                <a:gd name="T8" fmla="*/ 473 w 538"/>
                <a:gd name="T9" fmla="*/ 209 h 388"/>
                <a:gd name="T10" fmla="*/ 461 w 538"/>
                <a:gd name="T11" fmla="*/ 188 h 388"/>
                <a:gd name="T12" fmla="*/ 452 w 538"/>
                <a:gd name="T13" fmla="*/ 159 h 388"/>
                <a:gd name="T14" fmla="*/ 449 w 538"/>
                <a:gd name="T15" fmla="*/ 132 h 388"/>
                <a:gd name="T16" fmla="*/ 443 w 538"/>
                <a:gd name="T17" fmla="*/ 110 h 388"/>
                <a:gd name="T18" fmla="*/ 434 w 538"/>
                <a:gd name="T19" fmla="*/ 96 h 388"/>
                <a:gd name="T20" fmla="*/ 415 w 538"/>
                <a:gd name="T21" fmla="*/ 80 h 388"/>
                <a:gd name="T22" fmla="*/ 386 w 538"/>
                <a:gd name="T23" fmla="*/ 61 h 388"/>
                <a:gd name="T24" fmla="*/ 346 w 538"/>
                <a:gd name="T25" fmla="*/ 37 h 388"/>
                <a:gd name="T26" fmla="*/ 309 w 538"/>
                <a:gd name="T27" fmla="*/ 0 h 388"/>
                <a:gd name="T28" fmla="*/ 276 w 538"/>
                <a:gd name="T29" fmla="*/ 25 h 388"/>
                <a:gd name="T30" fmla="*/ 247 w 538"/>
                <a:gd name="T31" fmla="*/ 56 h 388"/>
                <a:gd name="T32" fmla="*/ 217 w 538"/>
                <a:gd name="T33" fmla="*/ 43 h 388"/>
                <a:gd name="T34" fmla="*/ 185 w 538"/>
                <a:gd name="T35" fmla="*/ 47 h 388"/>
                <a:gd name="T36" fmla="*/ 155 w 538"/>
                <a:gd name="T37" fmla="*/ 65 h 388"/>
                <a:gd name="T38" fmla="*/ 127 w 538"/>
                <a:gd name="T39" fmla="*/ 66 h 388"/>
                <a:gd name="T40" fmla="*/ 100 w 538"/>
                <a:gd name="T41" fmla="*/ 73 h 388"/>
                <a:gd name="T42" fmla="*/ 82 w 538"/>
                <a:gd name="T43" fmla="*/ 102 h 388"/>
                <a:gd name="T44" fmla="*/ 64 w 538"/>
                <a:gd name="T45" fmla="*/ 138 h 388"/>
                <a:gd name="T46" fmla="*/ 56 w 538"/>
                <a:gd name="T47" fmla="*/ 173 h 388"/>
                <a:gd name="T48" fmla="*/ 50 w 538"/>
                <a:gd name="T49" fmla="*/ 201 h 388"/>
                <a:gd name="T50" fmla="*/ 0 w 538"/>
                <a:gd name="T51" fmla="*/ 237 h 388"/>
                <a:gd name="T52" fmla="*/ 53 w 538"/>
                <a:gd name="T53" fmla="*/ 301 h 388"/>
                <a:gd name="T54" fmla="*/ 58 w 538"/>
                <a:gd name="T55" fmla="*/ 320 h 388"/>
                <a:gd name="T56" fmla="*/ 112 w 538"/>
                <a:gd name="T57" fmla="*/ 355 h 388"/>
                <a:gd name="T58" fmla="*/ 155 w 538"/>
                <a:gd name="T59" fmla="*/ 371 h 388"/>
                <a:gd name="T60" fmla="*/ 259 w 538"/>
                <a:gd name="T61" fmla="*/ 388 h 388"/>
                <a:gd name="T62" fmla="*/ 355 w 538"/>
                <a:gd name="T63" fmla="*/ 355 h 388"/>
                <a:gd name="T64" fmla="*/ 369 w 538"/>
                <a:gd name="T65" fmla="*/ 341 h 388"/>
                <a:gd name="T66" fmla="*/ 391 w 538"/>
                <a:gd name="T67" fmla="*/ 323 h 388"/>
                <a:gd name="T68" fmla="*/ 411 w 538"/>
                <a:gd name="T69" fmla="*/ 315 h 388"/>
                <a:gd name="T70" fmla="*/ 427 w 538"/>
                <a:gd name="T71" fmla="*/ 316 h 388"/>
                <a:gd name="T72" fmla="*/ 449 w 538"/>
                <a:gd name="T73" fmla="*/ 319 h 388"/>
                <a:gd name="T74" fmla="*/ 468 w 538"/>
                <a:gd name="T75" fmla="*/ 330 h 388"/>
                <a:gd name="T76" fmla="*/ 490 w 538"/>
                <a:gd name="T77" fmla="*/ 337 h 388"/>
                <a:gd name="T78" fmla="*/ 492 w 538"/>
                <a:gd name="T79" fmla="*/ 260 h 38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38"/>
                <a:gd name="T121" fmla="*/ 0 h 388"/>
                <a:gd name="T122" fmla="*/ 538 w 538"/>
                <a:gd name="T123" fmla="*/ 388 h 38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38" h="388">
                  <a:moveTo>
                    <a:pt x="538" y="211"/>
                  </a:moveTo>
                  <a:lnTo>
                    <a:pt x="536" y="205"/>
                  </a:lnTo>
                  <a:lnTo>
                    <a:pt x="532" y="196"/>
                  </a:lnTo>
                  <a:lnTo>
                    <a:pt x="528" y="187"/>
                  </a:lnTo>
                  <a:lnTo>
                    <a:pt x="525" y="180"/>
                  </a:lnTo>
                  <a:lnTo>
                    <a:pt x="507" y="207"/>
                  </a:lnTo>
                  <a:lnTo>
                    <a:pt x="502" y="211"/>
                  </a:lnTo>
                  <a:lnTo>
                    <a:pt x="493" y="212"/>
                  </a:lnTo>
                  <a:lnTo>
                    <a:pt x="483" y="211"/>
                  </a:lnTo>
                  <a:lnTo>
                    <a:pt x="473" y="209"/>
                  </a:lnTo>
                  <a:lnTo>
                    <a:pt x="466" y="201"/>
                  </a:lnTo>
                  <a:lnTo>
                    <a:pt x="461" y="188"/>
                  </a:lnTo>
                  <a:lnTo>
                    <a:pt x="456" y="173"/>
                  </a:lnTo>
                  <a:lnTo>
                    <a:pt x="452" y="159"/>
                  </a:lnTo>
                  <a:lnTo>
                    <a:pt x="450" y="148"/>
                  </a:lnTo>
                  <a:lnTo>
                    <a:pt x="449" y="132"/>
                  </a:lnTo>
                  <a:lnTo>
                    <a:pt x="446" y="119"/>
                  </a:lnTo>
                  <a:lnTo>
                    <a:pt x="443" y="110"/>
                  </a:lnTo>
                  <a:lnTo>
                    <a:pt x="440" y="102"/>
                  </a:lnTo>
                  <a:lnTo>
                    <a:pt x="434" y="96"/>
                  </a:lnTo>
                  <a:lnTo>
                    <a:pt x="427" y="88"/>
                  </a:lnTo>
                  <a:lnTo>
                    <a:pt x="415" y="80"/>
                  </a:lnTo>
                  <a:lnTo>
                    <a:pt x="400" y="70"/>
                  </a:lnTo>
                  <a:lnTo>
                    <a:pt x="386" y="61"/>
                  </a:lnTo>
                  <a:lnTo>
                    <a:pt x="367" y="50"/>
                  </a:lnTo>
                  <a:lnTo>
                    <a:pt x="346" y="37"/>
                  </a:lnTo>
                  <a:lnTo>
                    <a:pt x="327" y="20"/>
                  </a:lnTo>
                  <a:lnTo>
                    <a:pt x="309" y="0"/>
                  </a:lnTo>
                  <a:lnTo>
                    <a:pt x="294" y="13"/>
                  </a:lnTo>
                  <a:lnTo>
                    <a:pt x="276" y="25"/>
                  </a:lnTo>
                  <a:lnTo>
                    <a:pt x="259" y="39"/>
                  </a:lnTo>
                  <a:lnTo>
                    <a:pt x="247" y="56"/>
                  </a:lnTo>
                  <a:lnTo>
                    <a:pt x="231" y="52"/>
                  </a:lnTo>
                  <a:lnTo>
                    <a:pt x="217" y="43"/>
                  </a:lnTo>
                  <a:lnTo>
                    <a:pt x="204" y="33"/>
                  </a:lnTo>
                  <a:lnTo>
                    <a:pt x="185" y="47"/>
                  </a:lnTo>
                  <a:lnTo>
                    <a:pt x="169" y="59"/>
                  </a:lnTo>
                  <a:lnTo>
                    <a:pt x="155" y="65"/>
                  </a:lnTo>
                  <a:lnTo>
                    <a:pt x="141" y="68"/>
                  </a:lnTo>
                  <a:lnTo>
                    <a:pt x="127" y="66"/>
                  </a:lnTo>
                  <a:lnTo>
                    <a:pt x="112" y="63"/>
                  </a:lnTo>
                  <a:lnTo>
                    <a:pt x="100" y="73"/>
                  </a:lnTo>
                  <a:lnTo>
                    <a:pt x="90" y="86"/>
                  </a:lnTo>
                  <a:lnTo>
                    <a:pt x="82" y="102"/>
                  </a:lnTo>
                  <a:lnTo>
                    <a:pt x="73" y="120"/>
                  </a:lnTo>
                  <a:lnTo>
                    <a:pt x="64" y="138"/>
                  </a:lnTo>
                  <a:lnTo>
                    <a:pt x="55" y="157"/>
                  </a:lnTo>
                  <a:lnTo>
                    <a:pt x="56" y="173"/>
                  </a:lnTo>
                  <a:lnTo>
                    <a:pt x="55" y="187"/>
                  </a:lnTo>
                  <a:lnTo>
                    <a:pt x="50" y="201"/>
                  </a:lnTo>
                  <a:lnTo>
                    <a:pt x="44" y="215"/>
                  </a:lnTo>
                  <a:lnTo>
                    <a:pt x="0" y="237"/>
                  </a:lnTo>
                  <a:lnTo>
                    <a:pt x="22" y="284"/>
                  </a:lnTo>
                  <a:lnTo>
                    <a:pt x="53" y="301"/>
                  </a:lnTo>
                  <a:lnTo>
                    <a:pt x="58" y="311"/>
                  </a:lnTo>
                  <a:lnTo>
                    <a:pt x="58" y="320"/>
                  </a:lnTo>
                  <a:lnTo>
                    <a:pt x="55" y="328"/>
                  </a:lnTo>
                  <a:lnTo>
                    <a:pt x="112" y="355"/>
                  </a:lnTo>
                  <a:lnTo>
                    <a:pt x="133" y="333"/>
                  </a:lnTo>
                  <a:lnTo>
                    <a:pt x="155" y="371"/>
                  </a:lnTo>
                  <a:lnTo>
                    <a:pt x="185" y="388"/>
                  </a:lnTo>
                  <a:lnTo>
                    <a:pt x="259" y="388"/>
                  </a:lnTo>
                  <a:lnTo>
                    <a:pt x="343" y="360"/>
                  </a:lnTo>
                  <a:lnTo>
                    <a:pt x="355" y="355"/>
                  </a:lnTo>
                  <a:lnTo>
                    <a:pt x="363" y="348"/>
                  </a:lnTo>
                  <a:lnTo>
                    <a:pt x="369" y="341"/>
                  </a:lnTo>
                  <a:lnTo>
                    <a:pt x="378" y="332"/>
                  </a:lnTo>
                  <a:lnTo>
                    <a:pt x="391" y="323"/>
                  </a:lnTo>
                  <a:lnTo>
                    <a:pt x="402" y="317"/>
                  </a:lnTo>
                  <a:lnTo>
                    <a:pt x="411" y="315"/>
                  </a:lnTo>
                  <a:lnTo>
                    <a:pt x="419" y="315"/>
                  </a:lnTo>
                  <a:lnTo>
                    <a:pt x="427" y="316"/>
                  </a:lnTo>
                  <a:lnTo>
                    <a:pt x="436" y="317"/>
                  </a:lnTo>
                  <a:lnTo>
                    <a:pt x="449" y="319"/>
                  </a:lnTo>
                  <a:lnTo>
                    <a:pt x="458" y="324"/>
                  </a:lnTo>
                  <a:lnTo>
                    <a:pt x="468" y="330"/>
                  </a:lnTo>
                  <a:lnTo>
                    <a:pt x="478" y="335"/>
                  </a:lnTo>
                  <a:lnTo>
                    <a:pt x="490" y="337"/>
                  </a:lnTo>
                  <a:lnTo>
                    <a:pt x="501" y="333"/>
                  </a:lnTo>
                  <a:lnTo>
                    <a:pt x="492" y="260"/>
                  </a:lnTo>
                  <a:lnTo>
                    <a:pt x="538" y="211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81" name="Freeform 16"/>
            <p:cNvSpPr>
              <a:spLocks/>
            </p:cNvSpPr>
            <p:nvPr/>
          </p:nvSpPr>
          <p:spPr bwMode="gray">
            <a:xfrm>
              <a:off x="3266" y="3047"/>
              <a:ext cx="364" cy="261"/>
            </a:xfrm>
            <a:custGeom>
              <a:avLst/>
              <a:gdLst>
                <a:gd name="T0" fmla="*/ 307 w 364"/>
                <a:gd name="T1" fmla="*/ 136 h 261"/>
                <a:gd name="T2" fmla="*/ 319 w 364"/>
                <a:gd name="T3" fmla="*/ 117 h 261"/>
                <a:gd name="T4" fmla="*/ 328 w 364"/>
                <a:gd name="T5" fmla="*/ 95 h 261"/>
                <a:gd name="T6" fmla="*/ 338 w 364"/>
                <a:gd name="T7" fmla="*/ 74 h 261"/>
                <a:gd name="T8" fmla="*/ 349 w 364"/>
                <a:gd name="T9" fmla="*/ 56 h 261"/>
                <a:gd name="T10" fmla="*/ 364 w 364"/>
                <a:gd name="T11" fmla="*/ 44 h 261"/>
                <a:gd name="T12" fmla="*/ 305 w 364"/>
                <a:gd name="T13" fmla="*/ 13 h 261"/>
                <a:gd name="T14" fmla="*/ 289 w 364"/>
                <a:gd name="T15" fmla="*/ 5 h 261"/>
                <a:gd name="T16" fmla="*/ 275 w 364"/>
                <a:gd name="T17" fmla="*/ 1 h 261"/>
                <a:gd name="T18" fmla="*/ 262 w 364"/>
                <a:gd name="T19" fmla="*/ 0 h 261"/>
                <a:gd name="T20" fmla="*/ 248 w 364"/>
                <a:gd name="T21" fmla="*/ 4 h 261"/>
                <a:gd name="T22" fmla="*/ 233 w 364"/>
                <a:gd name="T23" fmla="*/ 9 h 261"/>
                <a:gd name="T24" fmla="*/ 230 w 364"/>
                <a:gd name="T25" fmla="*/ 23 h 261"/>
                <a:gd name="T26" fmla="*/ 224 w 364"/>
                <a:gd name="T27" fmla="*/ 32 h 261"/>
                <a:gd name="T28" fmla="*/ 214 w 364"/>
                <a:gd name="T29" fmla="*/ 40 h 261"/>
                <a:gd name="T30" fmla="*/ 202 w 364"/>
                <a:gd name="T31" fmla="*/ 45 h 261"/>
                <a:gd name="T32" fmla="*/ 189 w 364"/>
                <a:gd name="T33" fmla="*/ 47 h 261"/>
                <a:gd name="T34" fmla="*/ 175 w 364"/>
                <a:gd name="T35" fmla="*/ 50 h 261"/>
                <a:gd name="T36" fmla="*/ 162 w 364"/>
                <a:gd name="T37" fmla="*/ 52 h 261"/>
                <a:gd name="T38" fmla="*/ 150 w 364"/>
                <a:gd name="T39" fmla="*/ 56 h 261"/>
                <a:gd name="T40" fmla="*/ 141 w 364"/>
                <a:gd name="T41" fmla="*/ 60 h 261"/>
                <a:gd name="T42" fmla="*/ 134 w 364"/>
                <a:gd name="T43" fmla="*/ 67 h 261"/>
                <a:gd name="T44" fmla="*/ 132 w 364"/>
                <a:gd name="T45" fmla="*/ 76 h 261"/>
                <a:gd name="T46" fmla="*/ 115 w 364"/>
                <a:gd name="T47" fmla="*/ 82 h 261"/>
                <a:gd name="T48" fmla="*/ 98 w 364"/>
                <a:gd name="T49" fmla="*/ 86 h 261"/>
                <a:gd name="T50" fmla="*/ 82 w 364"/>
                <a:gd name="T51" fmla="*/ 86 h 261"/>
                <a:gd name="T52" fmla="*/ 64 w 364"/>
                <a:gd name="T53" fmla="*/ 79 h 261"/>
                <a:gd name="T54" fmla="*/ 47 w 364"/>
                <a:gd name="T55" fmla="*/ 67 h 261"/>
                <a:gd name="T56" fmla="*/ 45 w 364"/>
                <a:gd name="T57" fmla="*/ 72 h 261"/>
                <a:gd name="T58" fmla="*/ 42 w 364"/>
                <a:gd name="T59" fmla="*/ 78 h 261"/>
                <a:gd name="T60" fmla="*/ 39 w 364"/>
                <a:gd name="T61" fmla="*/ 88 h 261"/>
                <a:gd name="T62" fmla="*/ 24 w 364"/>
                <a:gd name="T63" fmla="*/ 90 h 261"/>
                <a:gd name="T64" fmla="*/ 11 w 364"/>
                <a:gd name="T65" fmla="*/ 93 h 261"/>
                <a:gd name="T66" fmla="*/ 0 w 364"/>
                <a:gd name="T67" fmla="*/ 100 h 261"/>
                <a:gd name="T68" fmla="*/ 23 w 364"/>
                <a:gd name="T69" fmla="*/ 122 h 261"/>
                <a:gd name="T70" fmla="*/ 23 w 364"/>
                <a:gd name="T71" fmla="*/ 137 h 261"/>
                <a:gd name="T72" fmla="*/ 19 w 364"/>
                <a:gd name="T73" fmla="*/ 154 h 261"/>
                <a:gd name="T74" fmla="*/ 12 w 364"/>
                <a:gd name="T75" fmla="*/ 167 h 261"/>
                <a:gd name="T76" fmla="*/ 1 w 364"/>
                <a:gd name="T77" fmla="*/ 178 h 261"/>
                <a:gd name="T78" fmla="*/ 71 w 364"/>
                <a:gd name="T79" fmla="*/ 261 h 261"/>
                <a:gd name="T80" fmla="*/ 156 w 364"/>
                <a:gd name="T81" fmla="*/ 228 h 261"/>
                <a:gd name="T82" fmla="*/ 255 w 364"/>
                <a:gd name="T83" fmla="*/ 218 h 261"/>
                <a:gd name="T84" fmla="*/ 256 w 364"/>
                <a:gd name="T85" fmla="*/ 216 h 261"/>
                <a:gd name="T86" fmla="*/ 262 w 364"/>
                <a:gd name="T87" fmla="*/ 213 h 261"/>
                <a:gd name="T88" fmla="*/ 271 w 364"/>
                <a:gd name="T89" fmla="*/ 209 h 261"/>
                <a:gd name="T90" fmla="*/ 282 w 364"/>
                <a:gd name="T91" fmla="*/ 204 h 261"/>
                <a:gd name="T92" fmla="*/ 289 w 364"/>
                <a:gd name="T93" fmla="*/ 200 h 261"/>
                <a:gd name="T94" fmla="*/ 296 w 364"/>
                <a:gd name="T95" fmla="*/ 196 h 261"/>
                <a:gd name="T96" fmla="*/ 296 w 364"/>
                <a:gd name="T97" fmla="*/ 195 h 261"/>
                <a:gd name="T98" fmla="*/ 301 w 364"/>
                <a:gd name="T99" fmla="*/ 183 h 261"/>
                <a:gd name="T100" fmla="*/ 305 w 364"/>
                <a:gd name="T101" fmla="*/ 174 h 261"/>
                <a:gd name="T102" fmla="*/ 307 w 364"/>
                <a:gd name="T103" fmla="*/ 165 h 261"/>
                <a:gd name="T104" fmla="*/ 308 w 364"/>
                <a:gd name="T105" fmla="*/ 154 h 261"/>
                <a:gd name="T106" fmla="*/ 307 w 364"/>
                <a:gd name="T107" fmla="*/ 136 h 26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64"/>
                <a:gd name="T163" fmla="*/ 0 h 261"/>
                <a:gd name="T164" fmla="*/ 364 w 364"/>
                <a:gd name="T165" fmla="*/ 261 h 26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64" h="261">
                  <a:moveTo>
                    <a:pt x="307" y="136"/>
                  </a:moveTo>
                  <a:lnTo>
                    <a:pt x="319" y="117"/>
                  </a:lnTo>
                  <a:lnTo>
                    <a:pt x="328" y="95"/>
                  </a:lnTo>
                  <a:lnTo>
                    <a:pt x="338" y="74"/>
                  </a:lnTo>
                  <a:lnTo>
                    <a:pt x="349" y="56"/>
                  </a:lnTo>
                  <a:lnTo>
                    <a:pt x="364" y="44"/>
                  </a:lnTo>
                  <a:lnTo>
                    <a:pt x="305" y="13"/>
                  </a:lnTo>
                  <a:lnTo>
                    <a:pt x="289" y="5"/>
                  </a:lnTo>
                  <a:lnTo>
                    <a:pt x="275" y="1"/>
                  </a:lnTo>
                  <a:lnTo>
                    <a:pt x="262" y="0"/>
                  </a:lnTo>
                  <a:lnTo>
                    <a:pt x="248" y="4"/>
                  </a:lnTo>
                  <a:lnTo>
                    <a:pt x="233" y="9"/>
                  </a:lnTo>
                  <a:lnTo>
                    <a:pt x="230" y="23"/>
                  </a:lnTo>
                  <a:lnTo>
                    <a:pt x="224" y="32"/>
                  </a:lnTo>
                  <a:lnTo>
                    <a:pt x="214" y="40"/>
                  </a:lnTo>
                  <a:lnTo>
                    <a:pt x="202" y="45"/>
                  </a:lnTo>
                  <a:lnTo>
                    <a:pt x="189" y="47"/>
                  </a:lnTo>
                  <a:lnTo>
                    <a:pt x="175" y="50"/>
                  </a:lnTo>
                  <a:lnTo>
                    <a:pt x="162" y="52"/>
                  </a:lnTo>
                  <a:lnTo>
                    <a:pt x="150" y="56"/>
                  </a:lnTo>
                  <a:lnTo>
                    <a:pt x="141" y="60"/>
                  </a:lnTo>
                  <a:lnTo>
                    <a:pt x="134" y="67"/>
                  </a:lnTo>
                  <a:lnTo>
                    <a:pt x="132" y="76"/>
                  </a:lnTo>
                  <a:lnTo>
                    <a:pt x="115" y="82"/>
                  </a:lnTo>
                  <a:lnTo>
                    <a:pt x="98" y="86"/>
                  </a:lnTo>
                  <a:lnTo>
                    <a:pt x="82" y="86"/>
                  </a:lnTo>
                  <a:lnTo>
                    <a:pt x="64" y="79"/>
                  </a:lnTo>
                  <a:lnTo>
                    <a:pt x="47" y="67"/>
                  </a:lnTo>
                  <a:lnTo>
                    <a:pt x="45" y="72"/>
                  </a:lnTo>
                  <a:lnTo>
                    <a:pt x="42" y="78"/>
                  </a:lnTo>
                  <a:lnTo>
                    <a:pt x="39" y="88"/>
                  </a:lnTo>
                  <a:lnTo>
                    <a:pt x="24" y="90"/>
                  </a:lnTo>
                  <a:lnTo>
                    <a:pt x="11" y="93"/>
                  </a:lnTo>
                  <a:lnTo>
                    <a:pt x="0" y="100"/>
                  </a:lnTo>
                  <a:lnTo>
                    <a:pt x="23" y="122"/>
                  </a:lnTo>
                  <a:lnTo>
                    <a:pt x="23" y="137"/>
                  </a:lnTo>
                  <a:lnTo>
                    <a:pt x="19" y="154"/>
                  </a:lnTo>
                  <a:lnTo>
                    <a:pt x="12" y="167"/>
                  </a:lnTo>
                  <a:lnTo>
                    <a:pt x="1" y="178"/>
                  </a:lnTo>
                  <a:lnTo>
                    <a:pt x="71" y="261"/>
                  </a:lnTo>
                  <a:lnTo>
                    <a:pt x="156" y="228"/>
                  </a:lnTo>
                  <a:lnTo>
                    <a:pt x="255" y="218"/>
                  </a:lnTo>
                  <a:lnTo>
                    <a:pt x="256" y="216"/>
                  </a:lnTo>
                  <a:lnTo>
                    <a:pt x="262" y="213"/>
                  </a:lnTo>
                  <a:lnTo>
                    <a:pt x="271" y="209"/>
                  </a:lnTo>
                  <a:lnTo>
                    <a:pt x="282" y="204"/>
                  </a:lnTo>
                  <a:lnTo>
                    <a:pt x="289" y="200"/>
                  </a:lnTo>
                  <a:lnTo>
                    <a:pt x="296" y="196"/>
                  </a:lnTo>
                  <a:lnTo>
                    <a:pt x="296" y="195"/>
                  </a:lnTo>
                  <a:lnTo>
                    <a:pt x="301" y="183"/>
                  </a:lnTo>
                  <a:lnTo>
                    <a:pt x="305" y="174"/>
                  </a:lnTo>
                  <a:lnTo>
                    <a:pt x="307" y="165"/>
                  </a:lnTo>
                  <a:lnTo>
                    <a:pt x="308" y="154"/>
                  </a:lnTo>
                  <a:lnTo>
                    <a:pt x="307" y="136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82" name="Freeform 17"/>
            <p:cNvSpPr>
              <a:spLocks/>
            </p:cNvSpPr>
            <p:nvPr/>
          </p:nvSpPr>
          <p:spPr bwMode="gray">
            <a:xfrm>
              <a:off x="3013" y="2859"/>
              <a:ext cx="591" cy="275"/>
            </a:xfrm>
            <a:custGeom>
              <a:avLst/>
              <a:gdLst>
                <a:gd name="T0" fmla="*/ 395 w 591"/>
                <a:gd name="T1" fmla="*/ 118 h 275"/>
                <a:gd name="T2" fmla="*/ 369 w 591"/>
                <a:gd name="T3" fmla="*/ 109 h 275"/>
                <a:gd name="T4" fmla="*/ 324 w 591"/>
                <a:gd name="T5" fmla="*/ 92 h 275"/>
                <a:gd name="T6" fmla="*/ 323 w 591"/>
                <a:gd name="T7" fmla="*/ 84 h 275"/>
                <a:gd name="T8" fmla="*/ 315 w 591"/>
                <a:gd name="T9" fmla="*/ 71 h 275"/>
                <a:gd name="T10" fmla="*/ 296 w 591"/>
                <a:gd name="T11" fmla="*/ 61 h 275"/>
                <a:gd name="T12" fmla="*/ 285 w 591"/>
                <a:gd name="T13" fmla="*/ 60 h 275"/>
                <a:gd name="T14" fmla="*/ 272 w 591"/>
                <a:gd name="T15" fmla="*/ 60 h 275"/>
                <a:gd name="T16" fmla="*/ 269 w 591"/>
                <a:gd name="T17" fmla="*/ 65 h 275"/>
                <a:gd name="T18" fmla="*/ 264 w 591"/>
                <a:gd name="T19" fmla="*/ 71 h 275"/>
                <a:gd name="T20" fmla="*/ 259 w 591"/>
                <a:gd name="T21" fmla="*/ 78 h 275"/>
                <a:gd name="T22" fmla="*/ 253 w 591"/>
                <a:gd name="T23" fmla="*/ 77 h 275"/>
                <a:gd name="T24" fmla="*/ 251 w 591"/>
                <a:gd name="T25" fmla="*/ 65 h 275"/>
                <a:gd name="T26" fmla="*/ 250 w 591"/>
                <a:gd name="T27" fmla="*/ 56 h 275"/>
                <a:gd name="T28" fmla="*/ 221 w 591"/>
                <a:gd name="T29" fmla="*/ 43 h 275"/>
                <a:gd name="T30" fmla="*/ 194 w 591"/>
                <a:gd name="T31" fmla="*/ 41 h 275"/>
                <a:gd name="T32" fmla="*/ 168 w 591"/>
                <a:gd name="T33" fmla="*/ 28 h 275"/>
                <a:gd name="T34" fmla="*/ 157 w 591"/>
                <a:gd name="T35" fmla="*/ 7 h 275"/>
                <a:gd name="T36" fmla="*/ 153 w 591"/>
                <a:gd name="T37" fmla="*/ 0 h 275"/>
                <a:gd name="T38" fmla="*/ 123 w 591"/>
                <a:gd name="T39" fmla="*/ 5 h 275"/>
                <a:gd name="T40" fmla="*/ 109 w 591"/>
                <a:gd name="T41" fmla="*/ 25 h 275"/>
                <a:gd name="T42" fmla="*/ 89 w 591"/>
                <a:gd name="T43" fmla="*/ 50 h 275"/>
                <a:gd name="T44" fmla="*/ 50 w 591"/>
                <a:gd name="T45" fmla="*/ 69 h 275"/>
                <a:gd name="T46" fmla="*/ 14 w 591"/>
                <a:gd name="T47" fmla="*/ 80 h 275"/>
                <a:gd name="T48" fmla="*/ 37 w 591"/>
                <a:gd name="T49" fmla="*/ 106 h 275"/>
                <a:gd name="T50" fmla="*/ 59 w 591"/>
                <a:gd name="T51" fmla="*/ 141 h 275"/>
                <a:gd name="T52" fmla="*/ 89 w 591"/>
                <a:gd name="T53" fmla="*/ 179 h 275"/>
                <a:gd name="T54" fmla="*/ 122 w 591"/>
                <a:gd name="T55" fmla="*/ 201 h 275"/>
                <a:gd name="T56" fmla="*/ 146 w 591"/>
                <a:gd name="T57" fmla="*/ 219 h 275"/>
                <a:gd name="T58" fmla="*/ 162 w 591"/>
                <a:gd name="T59" fmla="*/ 210 h 275"/>
                <a:gd name="T60" fmla="*/ 173 w 591"/>
                <a:gd name="T61" fmla="*/ 196 h 275"/>
                <a:gd name="T62" fmla="*/ 189 w 591"/>
                <a:gd name="T63" fmla="*/ 187 h 275"/>
                <a:gd name="T64" fmla="*/ 214 w 591"/>
                <a:gd name="T65" fmla="*/ 191 h 275"/>
                <a:gd name="T66" fmla="*/ 250 w 591"/>
                <a:gd name="T67" fmla="*/ 199 h 275"/>
                <a:gd name="T68" fmla="*/ 282 w 591"/>
                <a:gd name="T69" fmla="*/ 211 h 275"/>
                <a:gd name="T70" fmla="*/ 310 w 591"/>
                <a:gd name="T71" fmla="*/ 225 h 275"/>
                <a:gd name="T72" fmla="*/ 303 w 591"/>
                <a:gd name="T73" fmla="*/ 247 h 275"/>
                <a:gd name="T74" fmla="*/ 314 w 591"/>
                <a:gd name="T75" fmla="*/ 267 h 275"/>
                <a:gd name="T76" fmla="*/ 349 w 591"/>
                <a:gd name="T77" fmla="*/ 275 h 275"/>
                <a:gd name="T78" fmla="*/ 383 w 591"/>
                <a:gd name="T79" fmla="*/ 264 h 275"/>
                <a:gd name="T80" fmla="*/ 394 w 591"/>
                <a:gd name="T81" fmla="*/ 247 h 275"/>
                <a:gd name="T82" fmla="*/ 415 w 591"/>
                <a:gd name="T83" fmla="*/ 239 h 275"/>
                <a:gd name="T84" fmla="*/ 442 w 591"/>
                <a:gd name="T85" fmla="*/ 235 h 275"/>
                <a:gd name="T86" fmla="*/ 467 w 591"/>
                <a:gd name="T87" fmla="*/ 228 h 275"/>
                <a:gd name="T88" fmla="*/ 483 w 591"/>
                <a:gd name="T89" fmla="*/ 211 h 275"/>
                <a:gd name="T90" fmla="*/ 503 w 591"/>
                <a:gd name="T91" fmla="*/ 192 h 275"/>
                <a:gd name="T92" fmla="*/ 529 w 591"/>
                <a:gd name="T93" fmla="*/ 189 h 275"/>
                <a:gd name="T94" fmla="*/ 560 w 591"/>
                <a:gd name="T95" fmla="*/ 202 h 275"/>
                <a:gd name="T96" fmla="*/ 532 w 591"/>
                <a:gd name="T97" fmla="*/ 123 h 275"/>
                <a:gd name="T98" fmla="*/ 538 w 591"/>
                <a:gd name="T99" fmla="*/ 111 h 275"/>
                <a:gd name="T100" fmla="*/ 529 w 591"/>
                <a:gd name="T101" fmla="*/ 106 h 275"/>
                <a:gd name="T102" fmla="*/ 515 w 591"/>
                <a:gd name="T103" fmla="*/ 107 h 275"/>
                <a:gd name="T104" fmla="*/ 505 w 591"/>
                <a:gd name="T105" fmla="*/ 111 h 275"/>
                <a:gd name="T106" fmla="*/ 455 w 591"/>
                <a:gd name="T107" fmla="*/ 130 h 27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91"/>
                <a:gd name="T163" fmla="*/ 0 h 275"/>
                <a:gd name="T164" fmla="*/ 591 w 591"/>
                <a:gd name="T165" fmla="*/ 275 h 27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91" h="275">
                  <a:moveTo>
                    <a:pt x="424" y="112"/>
                  </a:moveTo>
                  <a:lnTo>
                    <a:pt x="395" y="118"/>
                  </a:lnTo>
                  <a:lnTo>
                    <a:pt x="382" y="116"/>
                  </a:lnTo>
                  <a:lnTo>
                    <a:pt x="369" y="109"/>
                  </a:lnTo>
                  <a:lnTo>
                    <a:pt x="355" y="96"/>
                  </a:lnTo>
                  <a:lnTo>
                    <a:pt x="324" y="92"/>
                  </a:lnTo>
                  <a:lnTo>
                    <a:pt x="323" y="89"/>
                  </a:lnTo>
                  <a:lnTo>
                    <a:pt x="323" y="84"/>
                  </a:lnTo>
                  <a:lnTo>
                    <a:pt x="321" y="78"/>
                  </a:lnTo>
                  <a:lnTo>
                    <a:pt x="315" y="71"/>
                  </a:lnTo>
                  <a:lnTo>
                    <a:pt x="305" y="64"/>
                  </a:lnTo>
                  <a:lnTo>
                    <a:pt x="296" y="61"/>
                  </a:lnTo>
                  <a:lnTo>
                    <a:pt x="290" y="60"/>
                  </a:lnTo>
                  <a:lnTo>
                    <a:pt x="285" y="60"/>
                  </a:lnTo>
                  <a:lnTo>
                    <a:pt x="280" y="60"/>
                  </a:lnTo>
                  <a:lnTo>
                    <a:pt x="272" y="60"/>
                  </a:lnTo>
                  <a:lnTo>
                    <a:pt x="271" y="62"/>
                  </a:lnTo>
                  <a:lnTo>
                    <a:pt x="269" y="65"/>
                  </a:lnTo>
                  <a:lnTo>
                    <a:pt x="267" y="68"/>
                  </a:lnTo>
                  <a:lnTo>
                    <a:pt x="264" y="71"/>
                  </a:lnTo>
                  <a:lnTo>
                    <a:pt x="260" y="74"/>
                  </a:lnTo>
                  <a:lnTo>
                    <a:pt x="259" y="78"/>
                  </a:lnTo>
                  <a:lnTo>
                    <a:pt x="257" y="79"/>
                  </a:lnTo>
                  <a:lnTo>
                    <a:pt x="253" y="77"/>
                  </a:lnTo>
                  <a:lnTo>
                    <a:pt x="251" y="71"/>
                  </a:lnTo>
                  <a:lnTo>
                    <a:pt x="251" y="65"/>
                  </a:lnTo>
                  <a:lnTo>
                    <a:pt x="251" y="60"/>
                  </a:lnTo>
                  <a:lnTo>
                    <a:pt x="250" y="56"/>
                  </a:lnTo>
                  <a:lnTo>
                    <a:pt x="237" y="39"/>
                  </a:lnTo>
                  <a:lnTo>
                    <a:pt x="221" y="43"/>
                  </a:lnTo>
                  <a:lnTo>
                    <a:pt x="207" y="43"/>
                  </a:lnTo>
                  <a:lnTo>
                    <a:pt x="194" y="41"/>
                  </a:lnTo>
                  <a:lnTo>
                    <a:pt x="178" y="34"/>
                  </a:lnTo>
                  <a:lnTo>
                    <a:pt x="168" y="28"/>
                  </a:lnTo>
                  <a:lnTo>
                    <a:pt x="162" y="18"/>
                  </a:lnTo>
                  <a:lnTo>
                    <a:pt x="157" y="7"/>
                  </a:lnTo>
                  <a:lnTo>
                    <a:pt x="154" y="1"/>
                  </a:lnTo>
                  <a:lnTo>
                    <a:pt x="153" y="0"/>
                  </a:lnTo>
                  <a:lnTo>
                    <a:pt x="151" y="15"/>
                  </a:lnTo>
                  <a:lnTo>
                    <a:pt x="123" y="5"/>
                  </a:lnTo>
                  <a:lnTo>
                    <a:pt x="117" y="14"/>
                  </a:lnTo>
                  <a:lnTo>
                    <a:pt x="109" y="25"/>
                  </a:lnTo>
                  <a:lnTo>
                    <a:pt x="100" y="38"/>
                  </a:lnTo>
                  <a:lnTo>
                    <a:pt x="89" y="50"/>
                  </a:lnTo>
                  <a:lnTo>
                    <a:pt x="72" y="60"/>
                  </a:lnTo>
                  <a:lnTo>
                    <a:pt x="50" y="69"/>
                  </a:lnTo>
                  <a:lnTo>
                    <a:pt x="31" y="75"/>
                  </a:lnTo>
                  <a:lnTo>
                    <a:pt x="14" y="80"/>
                  </a:lnTo>
                  <a:lnTo>
                    <a:pt x="0" y="87"/>
                  </a:lnTo>
                  <a:lnTo>
                    <a:pt x="37" y="106"/>
                  </a:lnTo>
                  <a:lnTo>
                    <a:pt x="48" y="121"/>
                  </a:lnTo>
                  <a:lnTo>
                    <a:pt x="59" y="141"/>
                  </a:lnTo>
                  <a:lnTo>
                    <a:pt x="73" y="161"/>
                  </a:lnTo>
                  <a:lnTo>
                    <a:pt x="89" y="179"/>
                  </a:lnTo>
                  <a:lnTo>
                    <a:pt x="105" y="193"/>
                  </a:lnTo>
                  <a:lnTo>
                    <a:pt x="122" y="201"/>
                  </a:lnTo>
                  <a:lnTo>
                    <a:pt x="134" y="217"/>
                  </a:lnTo>
                  <a:lnTo>
                    <a:pt x="146" y="219"/>
                  </a:lnTo>
                  <a:lnTo>
                    <a:pt x="155" y="215"/>
                  </a:lnTo>
                  <a:lnTo>
                    <a:pt x="162" y="210"/>
                  </a:lnTo>
                  <a:lnTo>
                    <a:pt x="168" y="203"/>
                  </a:lnTo>
                  <a:lnTo>
                    <a:pt x="173" y="196"/>
                  </a:lnTo>
                  <a:lnTo>
                    <a:pt x="180" y="191"/>
                  </a:lnTo>
                  <a:lnTo>
                    <a:pt x="189" y="187"/>
                  </a:lnTo>
                  <a:lnTo>
                    <a:pt x="199" y="187"/>
                  </a:lnTo>
                  <a:lnTo>
                    <a:pt x="214" y="191"/>
                  </a:lnTo>
                  <a:lnTo>
                    <a:pt x="233" y="196"/>
                  </a:lnTo>
                  <a:lnTo>
                    <a:pt x="250" y="199"/>
                  </a:lnTo>
                  <a:lnTo>
                    <a:pt x="267" y="203"/>
                  </a:lnTo>
                  <a:lnTo>
                    <a:pt x="282" y="211"/>
                  </a:lnTo>
                  <a:lnTo>
                    <a:pt x="299" y="225"/>
                  </a:lnTo>
                  <a:lnTo>
                    <a:pt x="310" y="225"/>
                  </a:lnTo>
                  <a:lnTo>
                    <a:pt x="308" y="235"/>
                  </a:lnTo>
                  <a:lnTo>
                    <a:pt x="303" y="247"/>
                  </a:lnTo>
                  <a:lnTo>
                    <a:pt x="300" y="256"/>
                  </a:lnTo>
                  <a:lnTo>
                    <a:pt x="314" y="267"/>
                  </a:lnTo>
                  <a:lnTo>
                    <a:pt x="331" y="274"/>
                  </a:lnTo>
                  <a:lnTo>
                    <a:pt x="349" y="275"/>
                  </a:lnTo>
                  <a:lnTo>
                    <a:pt x="367" y="271"/>
                  </a:lnTo>
                  <a:lnTo>
                    <a:pt x="383" y="264"/>
                  </a:lnTo>
                  <a:lnTo>
                    <a:pt x="387" y="253"/>
                  </a:lnTo>
                  <a:lnTo>
                    <a:pt x="394" y="247"/>
                  </a:lnTo>
                  <a:lnTo>
                    <a:pt x="404" y="243"/>
                  </a:lnTo>
                  <a:lnTo>
                    <a:pt x="415" y="239"/>
                  </a:lnTo>
                  <a:lnTo>
                    <a:pt x="429" y="238"/>
                  </a:lnTo>
                  <a:lnTo>
                    <a:pt x="442" y="235"/>
                  </a:lnTo>
                  <a:lnTo>
                    <a:pt x="455" y="232"/>
                  </a:lnTo>
                  <a:lnTo>
                    <a:pt x="467" y="228"/>
                  </a:lnTo>
                  <a:lnTo>
                    <a:pt x="477" y="220"/>
                  </a:lnTo>
                  <a:lnTo>
                    <a:pt x="483" y="211"/>
                  </a:lnTo>
                  <a:lnTo>
                    <a:pt x="486" y="197"/>
                  </a:lnTo>
                  <a:lnTo>
                    <a:pt x="503" y="192"/>
                  </a:lnTo>
                  <a:lnTo>
                    <a:pt x="517" y="189"/>
                  </a:lnTo>
                  <a:lnTo>
                    <a:pt x="529" y="189"/>
                  </a:lnTo>
                  <a:lnTo>
                    <a:pt x="544" y="193"/>
                  </a:lnTo>
                  <a:lnTo>
                    <a:pt x="560" y="202"/>
                  </a:lnTo>
                  <a:lnTo>
                    <a:pt x="591" y="125"/>
                  </a:lnTo>
                  <a:lnTo>
                    <a:pt x="532" y="123"/>
                  </a:lnTo>
                  <a:lnTo>
                    <a:pt x="537" y="116"/>
                  </a:lnTo>
                  <a:lnTo>
                    <a:pt x="538" y="111"/>
                  </a:lnTo>
                  <a:lnTo>
                    <a:pt x="535" y="107"/>
                  </a:lnTo>
                  <a:lnTo>
                    <a:pt x="529" y="106"/>
                  </a:lnTo>
                  <a:lnTo>
                    <a:pt x="522" y="106"/>
                  </a:lnTo>
                  <a:lnTo>
                    <a:pt x="515" y="107"/>
                  </a:lnTo>
                  <a:lnTo>
                    <a:pt x="509" y="109"/>
                  </a:lnTo>
                  <a:lnTo>
                    <a:pt x="505" y="111"/>
                  </a:lnTo>
                  <a:lnTo>
                    <a:pt x="473" y="114"/>
                  </a:lnTo>
                  <a:lnTo>
                    <a:pt x="455" y="130"/>
                  </a:lnTo>
                  <a:lnTo>
                    <a:pt x="424" y="112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83" name="Freeform 18"/>
            <p:cNvSpPr>
              <a:spLocks/>
            </p:cNvSpPr>
            <p:nvPr/>
          </p:nvSpPr>
          <p:spPr bwMode="gray">
            <a:xfrm>
              <a:off x="3013" y="2859"/>
              <a:ext cx="354" cy="219"/>
            </a:xfrm>
            <a:custGeom>
              <a:avLst/>
              <a:gdLst>
                <a:gd name="T0" fmla="*/ 354 w 354"/>
                <a:gd name="T1" fmla="*/ 101 h 219"/>
                <a:gd name="T2" fmla="*/ 323 w 354"/>
                <a:gd name="T3" fmla="*/ 89 h 219"/>
                <a:gd name="T4" fmla="*/ 315 w 354"/>
                <a:gd name="T5" fmla="*/ 75 h 219"/>
                <a:gd name="T6" fmla="*/ 308 w 354"/>
                <a:gd name="T7" fmla="*/ 66 h 219"/>
                <a:gd name="T8" fmla="*/ 299 w 354"/>
                <a:gd name="T9" fmla="*/ 61 h 219"/>
                <a:gd name="T10" fmla="*/ 289 w 354"/>
                <a:gd name="T11" fmla="*/ 60 h 219"/>
                <a:gd name="T12" fmla="*/ 280 w 354"/>
                <a:gd name="T13" fmla="*/ 60 h 219"/>
                <a:gd name="T14" fmla="*/ 272 w 354"/>
                <a:gd name="T15" fmla="*/ 60 h 219"/>
                <a:gd name="T16" fmla="*/ 271 w 354"/>
                <a:gd name="T17" fmla="*/ 62 h 219"/>
                <a:gd name="T18" fmla="*/ 269 w 354"/>
                <a:gd name="T19" fmla="*/ 65 h 219"/>
                <a:gd name="T20" fmla="*/ 267 w 354"/>
                <a:gd name="T21" fmla="*/ 68 h 219"/>
                <a:gd name="T22" fmla="*/ 264 w 354"/>
                <a:gd name="T23" fmla="*/ 71 h 219"/>
                <a:gd name="T24" fmla="*/ 260 w 354"/>
                <a:gd name="T25" fmla="*/ 74 h 219"/>
                <a:gd name="T26" fmla="*/ 259 w 354"/>
                <a:gd name="T27" fmla="*/ 78 h 219"/>
                <a:gd name="T28" fmla="*/ 257 w 354"/>
                <a:gd name="T29" fmla="*/ 79 h 219"/>
                <a:gd name="T30" fmla="*/ 253 w 354"/>
                <a:gd name="T31" fmla="*/ 77 h 219"/>
                <a:gd name="T32" fmla="*/ 250 w 354"/>
                <a:gd name="T33" fmla="*/ 71 h 219"/>
                <a:gd name="T34" fmla="*/ 250 w 354"/>
                <a:gd name="T35" fmla="*/ 65 h 219"/>
                <a:gd name="T36" fmla="*/ 250 w 354"/>
                <a:gd name="T37" fmla="*/ 60 h 219"/>
                <a:gd name="T38" fmla="*/ 250 w 354"/>
                <a:gd name="T39" fmla="*/ 56 h 219"/>
                <a:gd name="T40" fmla="*/ 237 w 354"/>
                <a:gd name="T41" fmla="*/ 39 h 219"/>
                <a:gd name="T42" fmla="*/ 221 w 354"/>
                <a:gd name="T43" fmla="*/ 43 h 219"/>
                <a:gd name="T44" fmla="*/ 207 w 354"/>
                <a:gd name="T45" fmla="*/ 43 h 219"/>
                <a:gd name="T46" fmla="*/ 194 w 354"/>
                <a:gd name="T47" fmla="*/ 41 h 219"/>
                <a:gd name="T48" fmla="*/ 178 w 354"/>
                <a:gd name="T49" fmla="*/ 34 h 219"/>
                <a:gd name="T50" fmla="*/ 168 w 354"/>
                <a:gd name="T51" fmla="*/ 28 h 219"/>
                <a:gd name="T52" fmla="*/ 162 w 354"/>
                <a:gd name="T53" fmla="*/ 18 h 219"/>
                <a:gd name="T54" fmla="*/ 157 w 354"/>
                <a:gd name="T55" fmla="*/ 7 h 219"/>
                <a:gd name="T56" fmla="*/ 154 w 354"/>
                <a:gd name="T57" fmla="*/ 1 h 219"/>
                <a:gd name="T58" fmla="*/ 153 w 354"/>
                <a:gd name="T59" fmla="*/ 0 h 219"/>
                <a:gd name="T60" fmla="*/ 151 w 354"/>
                <a:gd name="T61" fmla="*/ 15 h 219"/>
                <a:gd name="T62" fmla="*/ 123 w 354"/>
                <a:gd name="T63" fmla="*/ 5 h 219"/>
                <a:gd name="T64" fmla="*/ 117 w 354"/>
                <a:gd name="T65" fmla="*/ 14 h 219"/>
                <a:gd name="T66" fmla="*/ 109 w 354"/>
                <a:gd name="T67" fmla="*/ 25 h 219"/>
                <a:gd name="T68" fmla="*/ 100 w 354"/>
                <a:gd name="T69" fmla="*/ 38 h 219"/>
                <a:gd name="T70" fmla="*/ 89 w 354"/>
                <a:gd name="T71" fmla="*/ 50 h 219"/>
                <a:gd name="T72" fmla="*/ 72 w 354"/>
                <a:gd name="T73" fmla="*/ 60 h 219"/>
                <a:gd name="T74" fmla="*/ 50 w 354"/>
                <a:gd name="T75" fmla="*/ 69 h 219"/>
                <a:gd name="T76" fmla="*/ 31 w 354"/>
                <a:gd name="T77" fmla="*/ 75 h 219"/>
                <a:gd name="T78" fmla="*/ 14 w 354"/>
                <a:gd name="T79" fmla="*/ 80 h 219"/>
                <a:gd name="T80" fmla="*/ 0 w 354"/>
                <a:gd name="T81" fmla="*/ 87 h 219"/>
                <a:gd name="T82" fmla="*/ 37 w 354"/>
                <a:gd name="T83" fmla="*/ 106 h 219"/>
                <a:gd name="T84" fmla="*/ 48 w 354"/>
                <a:gd name="T85" fmla="*/ 121 h 219"/>
                <a:gd name="T86" fmla="*/ 59 w 354"/>
                <a:gd name="T87" fmla="*/ 141 h 219"/>
                <a:gd name="T88" fmla="*/ 73 w 354"/>
                <a:gd name="T89" fmla="*/ 161 h 219"/>
                <a:gd name="T90" fmla="*/ 89 w 354"/>
                <a:gd name="T91" fmla="*/ 179 h 219"/>
                <a:gd name="T92" fmla="*/ 105 w 354"/>
                <a:gd name="T93" fmla="*/ 193 h 219"/>
                <a:gd name="T94" fmla="*/ 122 w 354"/>
                <a:gd name="T95" fmla="*/ 201 h 219"/>
                <a:gd name="T96" fmla="*/ 134 w 354"/>
                <a:gd name="T97" fmla="*/ 217 h 219"/>
                <a:gd name="T98" fmla="*/ 146 w 354"/>
                <a:gd name="T99" fmla="*/ 219 h 219"/>
                <a:gd name="T100" fmla="*/ 164 w 354"/>
                <a:gd name="T101" fmla="*/ 215 h 219"/>
                <a:gd name="T102" fmla="*/ 185 w 354"/>
                <a:gd name="T103" fmla="*/ 210 h 219"/>
                <a:gd name="T104" fmla="*/ 205 w 354"/>
                <a:gd name="T105" fmla="*/ 206 h 219"/>
                <a:gd name="T106" fmla="*/ 222 w 354"/>
                <a:gd name="T107" fmla="*/ 201 h 219"/>
                <a:gd name="T108" fmla="*/ 232 w 354"/>
                <a:gd name="T109" fmla="*/ 196 h 219"/>
                <a:gd name="T110" fmla="*/ 354 w 354"/>
                <a:gd name="T111" fmla="*/ 101 h 21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54"/>
                <a:gd name="T169" fmla="*/ 0 h 219"/>
                <a:gd name="T170" fmla="*/ 354 w 354"/>
                <a:gd name="T171" fmla="*/ 219 h 21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54" h="219">
                  <a:moveTo>
                    <a:pt x="354" y="101"/>
                  </a:moveTo>
                  <a:lnTo>
                    <a:pt x="323" y="89"/>
                  </a:lnTo>
                  <a:lnTo>
                    <a:pt x="315" y="75"/>
                  </a:lnTo>
                  <a:lnTo>
                    <a:pt x="308" y="66"/>
                  </a:lnTo>
                  <a:lnTo>
                    <a:pt x="299" y="61"/>
                  </a:lnTo>
                  <a:lnTo>
                    <a:pt x="289" y="60"/>
                  </a:lnTo>
                  <a:lnTo>
                    <a:pt x="280" y="60"/>
                  </a:lnTo>
                  <a:lnTo>
                    <a:pt x="272" y="60"/>
                  </a:lnTo>
                  <a:lnTo>
                    <a:pt x="271" y="62"/>
                  </a:lnTo>
                  <a:lnTo>
                    <a:pt x="269" y="65"/>
                  </a:lnTo>
                  <a:lnTo>
                    <a:pt x="267" y="68"/>
                  </a:lnTo>
                  <a:lnTo>
                    <a:pt x="264" y="71"/>
                  </a:lnTo>
                  <a:lnTo>
                    <a:pt x="260" y="74"/>
                  </a:lnTo>
                  <a:lnTo>
                    <a:pt x="259" y="78"/>
                  </a:lnTo>
                  <a:lnTo>
                    <a:pt x="257" y="79"/>
                  </a:lnTo>
                  <a:lnTo>
                    <a:pt x="253" y="77"/>
                  </a:lnTo>
                  <a:lnTo>
                    <a:pt x="250" y="71"/>
                  </a:lnTo>
                  <a:lnTo>
                    <a:pt x="250" y="65"/>
                  </a:lnTo>
                  <a:lnTo>
                    <a:pt x="250" y="60"/>
                  </a:lnTo>
                  <a:lnTo>
                    <a:pt x="250" y="56"/>
                  </a:lnTo>
                  <a:lnTo>
                    <a:pt x="237" y="39"/>
                  </a:lnTo>
                  <a:lnTo>
                    <a:pt x="221" y="43"/>
                  </a:lnTo>
                  <a:lnTo>
                    <a:pt x="207" y="43"/>
                  </a:lnTo>
                  <a:lnTo>
                    <a:pt x="194" y="41"/>
                  </a:lnTo>
                  <a:lnTo>
                    <a:pt x="178" y="34"/>
                  </a:lnTo>
                  <a:lnTo>
                    <a:pt x="168" y="28"/>
                  </a:lnTo>
                  <a:lnTo>
                    <a:pt x="162" y="18"/>
                  </a:lnTo>
                  <a:lnTo>
                    <a:pt x="157" y="7"/>
                  </a:lnTo>
                  <a:lnTo>
                    <a:pt x="154" y="1"/>
                  </a:lnTo>
                  <a:lnTo>
                    <a:pt x="153" y="0"/>
                  </a:lnTo>
                  <a:lnTo>
                    <a:pt x="151" y="15"/>
                  </a:lnTo>
                  <a:lnTo>
                    <a:pt x="123" y="5"/>
                  </a:lnTo>
                  <a:lnTo>
                    <a:pt x="117" y="14"/>
                  </a:lnTo>
                  <a:lnTo>
                    <a:pt x="109" y="25"/>
                  </a:lnTo>
                  <a:lnTo>
                    <a:pt x="100" y="38"/>
                  </a:lnTo>
                  <a:lnTo>
                    <a:pt x="89" y="50"/>
                  </a:lnTo>
                  <a:lnTo>
                    <a:pt x="72" y="60"/>
                  </a:lnTo>
                  <a:lnTo>
                    <a:pt x="50" y="69"/>
                  </a:lnTo>
                  <a:lnTo>
                    <a:pt x="31" y="75"/>
                  </a:lnTo>
                  <a:lnTo>
                    <a:pt x="14" y="80"/>
                  </a:lnTo>
                  <a:lnTo>
                    <a:pt x="0" y="87"/>
                  </a:lnTo>
                  <a:lnTo>
                    <a:pt x="37" y="106"/>
                  </a:lnTo>
                  <a:lnTo>
                    <a:pt x="48" y="121"/>
                  </a:lnTo>
                  <a:lnTo>
                    <a:pt x="59" y="141"/>
                  </a:lnTo>
                  <a:lnTo>
                    <a:pt x="73" y="161"/>
                  </a:lnTo>
                  <a:lnTo>
                    <a:pt x="89" y="179"/>
                  </a:lnTo>
                  <a:lnTo>
                    <a:pt x="105" y="193"/>
                  </a:lnTo>
                  <a:lnTo>
                    <a:pt x="122" y="201"/>
                  </a:lnTo>
                  <a:lnTo>
                    <a:pt x="134" y="217"/>
                  </a:lnTo>
                  <a:lnTo>
                    <a:pt x="146" y="219"/>
                  </a:lnTo>
                  <a:lnTo>
                    <a:pt x="164" y="215"/>
                  </a:lnTo>
                  <a:lnTo>
                    <a:pt x="185" y="210"/>
                  </a:lnTo>
                  <a:lnTo>
                    <a:pt x="205" y="206"/>
                  </a:lnTo>
                  <a:lnTo>
                    <a:pt x="222" y="201"/>
                  </a:lnTo>
                  <a:lnTo>
                    <a:pt x="232" y="196"/>
                  </a:lnTo>
                  <a:lnTo>
                    <a:pt x="354" y="101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84" name="Freeform 19"/>
            <p:cNvSpPr>
              <a:spLocks/>
            </p:cNvSpPr>
            <p:nvPr/>
          </p:nvSpPr>
          <p:spPr bwMode="gray">
            <a:xfrm>
              <a:off x="2871" y="3046"/>
              <a:ext cx="454" cy="221"/>
            </a:xfrm>
            <a:custGeom>
              <a:avLst/>
              <a:gdLst>
                <a:gd name="T0" fmla="*/ 396 w 454"/>
                <a:gd name="T1" fmla="*/ 101 h 221"/>
                <a:gd name="T2" fmla="*/ 411 w 454"/>
                <a:gd name="T3" fmla="*/ 93 h 221"/>
                <a:gd name="T4" fmla="*/ 434 w 454"/>
                <a:gd name="T5" fmla="*/ 91 h 221"/>
                <a:gd name="T6" fmla="*/ 441 w 454"/>
                <a:gd name="T7" fmla="*/ 69 h 221"/>
                <a:gd name="T8" fmla="*/ 451 w 454"/>
                <a:gd name="T9" fmla="*/ 46 h 221"/>
                <a:gd name="T10" fmla="*/ 448 w 454"/>
                <a:gd name="T11" fmla="*/ 38 h 221"/>
                <a:gd name="T12" fmla="*/ 441 w 454"/>
                <a:gd name="T13" fmla="*/ 38 h 221"/>
                <a:gd name="T14" fmla="*/ 422 w 454"/>
                <a:gd name="T15" fmla="*/ 23 h 221"/>
                <a:gd name="T16" fmla="*/ 392 w 454"/>
                <a:gd name="T17" fmla="*/ 12 h 221"/>
                <a:gd name="T18" fmla="*/ 360 w 454"/>
                <a:gd name="T19" fmla="*/ 4 h 221"/>
                <a:gd name="T20" fmla="*/ 334 w 454"/>
                <a:gd name="T21" fmla="*/ 0 h 221"/>
                <a:gd name="T22" fmla="*/ 320 w 454"/>
                <a:gd name="T23" fmla="*/ 4 h 221"/>
                <a:gd name="T24" fmla="*/ 304 w 454"/>
                <a:gd name="T25" fmla="*/ 23 h 221"/>
                <a:gd name="T26" fmla="*/ 276 w 454"/>
                <a:gd name="T27" fmla="*/ 32 h 221"/>
                <a:gd name="T28" fmla="*/ 254 w 454"/>
                <a:gd name="T29" fmla="*/ 38 h 221"/>
                <a:gd name="T30" fmla="*/ 224 w 454"/>
                <a:gd name="T31" fmla="*/ 55 h 221"/>
                <a:gd name="T32" fmla="*/ 196 w 454"/>
                <a:gd name="T33" fmla="*/ 77 h 221"/>
                <a:gd name="T34" fmla="*/ 187 w 454"/>
                <a:gd name="T35" fmla="*/ 89 h 221"/>
                <a:gd name="T36" fmla="*/ 192 w 454"/>
                <a:gd name="T37" fmla="*/ 92 h 221"/>
                <a:gd name="T38" fmla="*/ 195 w 454"/>
                <a:gd name="T39" fmla="*/ 94 h 221"/>
                <a:gd name="T40" fmla="*/ 199 w 454"/>
                <a:gd name="T41" fmla="*/ 97 h 221"/>
                <a:gd name="T42" fmla="*/ 202 w 454"/>
                <a:gd name="T43" fmla="*/ 105 h 221"/>
                <a:gd name="T44" fmla="*/ 131 w 454"/>
                <a:gd name="T45" fmla="*/ 112 h 221"/>
                <a:gd name="T46" fmla="*/ 79 w 454"/>
                <a:gd name="T47" fmla="*/ 130 h 221"/>
                <a:gd name="T48" fmla="*/ 27 w 454"/>
                <a:gd name="T49" fmla="*/ 116 h 221"/>
                <a:gd name="T50" fmla="*/ 18 w 454"/>
                <a:gd name="T51" fmla="*/ 141 h 221"/>
                <a:gd name="T52" fmla="*/ 50 w 454"/>
                <a:gd name="T53" fmla="*/ 178 h 221"/>
                <a:gd name="T54" fmla="*/ 90 w 454"/>
                <a:gd name="T55" fmla="*/ 194 h 221"/>
                <a:gd name="T56" fmla="*/ 240 w 454"/>
                <a:gd name="T57" fmla="*/ 221 h 221"/>
                <a:gd name="T58" fmla="*/ 319 w 454"/>
                <a:gd name="T59" fmla="*/ 210 h 221"/>
                <a:gd name="T60" fmla="*/ 336 w 454"/>
                <a:gd name="T61" fmla="*/ 197 h 221"/>
                <a:gd name="T62" fmla="*/ 361 w 454"/>
                <a:gd name="T63" fmla="*/ 192 h 221"/>
                <a:gd name="T64" fmla="*/ 395 w 454"/>
                <a:gd name="T65" fmla="*/ 180 h 221"/>
                <a:gd name="T66" fmla="*/ 413 w 454"/>
                <a:gd name="T67" fmla="*/ 157 h 221"/>
                <a:gd name="T68" fmla="*/ 418 w 454"/>
                <a:gd name="T69" fmla="*/ 123 h 22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54"/>
                <a:gd name="T106" fmla="*/ 0 h 221"/>
                <a:gd name="T107" fmla="*/ 454 w 454"/>
                <a:gd name="T108" fmla="*/ 221 h 22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54" h="221">
                  <a:moveTo>
                    <a:pt x="418" y="123"/>
                  </a:moveTo>
                  <a:lnTo>
                    <a:pt x="396" y="101"/>
                  </a:lnTo>
                  <a:lnTo>
                    <a:pt x="404" y="97"/>
                  </a:lnTo>
                  <a:lnTo>
                    <a:pt x="411" y="93"/>
                  </a:lnTo>
                  <a:lnTo>
                    <a:pt x="422" y="91"/>
                  </a:lnTo>
                  <a:lnTo>
                    <a:pt x="434" y="91"/>
                  </a:lnTo>
                  <a:lnTo>
                    <a:pt x="436" y="80"/>
                  </a:lnTo>
                  <a:lnTo>
                    <a:pt x="441" y="69"/>
                  </a:lnTo>
                  <a:lnTo>
                    <a:pt x="446" y="57"/>
                  </a:lnTo>
                  <a:lnTo>
                    <a:pt x="451" y="46"/>
                  </a:lnTo>
                  <a:lnTo>
                    <a:pt x="454" y="38"/>
                  </a:lnTo>
                  <a:lnTo>
                    <a:pt x="448" y="38"/>
                  </a:lnTo>
                  <a:lnTo>
                    <a:pt x="445" y="38"/>
                  </a:lnTo>
                  <a:lnTo>
                    <a:pt x="441" y="38"/>
                  </a:lnTo>
                  <a:lnTo>
                    <a:pt x="432" y="29"/>
                  </a:lnTo>
                  <a:lnTo>
                    <a:pt x="422" y="23"/>
                  </a:lnTo>
                  <a:lnTo>
                    <a:pt x="413" y="18"/>
                  </a:lnTo>
                  <a:lnTo>
                    <a:pt x="392" y="12"/>
                  </a:lnTo>
                  <a:lnTo>
                    <a:pt x="375" y="9"/>
                  </a:lnTo>
                  <a:lnTo>
                    <a:pt x="360" y="4"/>
                  </a:lnTo>
                  <a:lnTo>
                    <a:pt x="342" y="0"/>
                  </a:lnTo>
                  <a:lnTo>
                    <a:pt x="334" y="0"/>
                  </a:lnTo>
                  <a:lnTo>
                    <a:pt x="327" y="1"/>
                  </a:lnTo>
                  <a:lnTo>
                    <a:pt x="320" y="4"/>
                  </a:lnTo>
                  <a:lnTo>
                    <a:pt x="314" y="11"/>
                  </a:lnTo>
                  <a:lnTo>
                    <a:pt x="304" y="23"/>
                  </a:lnTo>
                  <a:lnTo>
                    <a:pt x="291" y="29"/>
                  </a:lnTo>
                  <a:lnTo>
                    <a:pt x="276" y="32"/>
                  </a:lnTo>
                  <a:lnTo>
                    <a:pt x="267" y="33"/>
                  </a:lnTo>
                  <a:lnTo>
                    <a:pt x="254" y="38"/>
                  </a:lnTo>
                  <a:lnTo>
                    <a:pt x="240" y="46"/>
                  </a:lnTo>
                  <a:lnTo>
                    <a:pt x="224" y="55"/>
                  </a:lnTo>
                  <a:lnTo>
                    <a:pt x="209" y="65"/>
                  </a:lnTo>
                  <a:lnTo>
                    <a:pt x="196" y="77"/>
                  </a:lnTo>
                  <a:lnTo>
                    <a:pt x="185" y="87"/>
                  </a:lnTo>
                  <a:lnTo>
                    <a:pt x="187" y="89"/>
                  </a:lnTo>
                  <a:lnTo>
                    <a:pt x="190" y="91"/>
                  </a:lnTo>
                  <a:lnTo>
                    <a:pt x="192" y="92"/>
                  </a:lnTo>
                  <a:lnTo>
                    <a:pt x="194" y="93"/>
                  </a:lnTo>
                  <a:lnTo>
                    <a:pt x="195" y="94"/>
                  </a:lnTo>
                  <a:lnTo>
                    <a:pt x="196" y="96"/>
                  </a:lnTo>
                  <a:lnTo>
                    <a:pt x="199" y="97"/>
                  </a:lnTo>
                  <a:lnTo>
                    <a:pt x="200" y="101"/>
                  </a:lnTo>
                  <a:lnTo>
                    <a:pt x="202" y="105"/>
                  </a:lnTo>
                  <a:lnTo>
                    <a:pt x="159" y="111"/>
                  </a:lnTo>
                  <a:lnTo>
                    <a:pt x="131" y="112"/>
                  </a:lnTo>
                  <a:lnTo>
                    <a:pt x="104" y="119"/>
                  </a:lnTo>
                  <a:lnTo>
                    <a:pt x="79" y="130"/>
                  </a:lnTo>
                  <a:lnTo>
                    <a:pt x="62" y="144"/>
                  </a:lnTo>
                  <a:lnTo>
                    <a:pt x="27" y="116"/>
                  </a:lnTo>
                  <a:lnTo>
                    <a:pt x="0" y="120"/>
                  </a:lnTo>
                  <a:lnTo>
                    <a:pt x="18" y="141"/>
                  </a:lnTo>
                  <a:lnTo>
                    <a:pt x="10" y="161"/>
                  </a:lnTo>
                  <a:lnTo>
                    <a:pt x="50" y="178"/>
                  </a:lnTo>
                  <a:lnTo>
                    <a:pt x="59" y="189"/>
                  </a:lnTo>
                  <a:lnTo>
                    <a:pt x="90" y="194"/>
                  </a:lnTo>
                  <a:lnTo>
                    <a:pt x="145" y="162"/>
                  </a:lnTo>
                  <a:lnTo>
                    <a:pt x="240" y="221"/>
                  </a:lnTo>
                  <a:lnTo>
                    <a:pt x="309" y="219"/>
                  </a:lnTo>
                  <a:lnTo>
                    <a:pt x="319" y="210"/>
                  </a:lnTo>
                  <a:lnTo>
                    <a:pt x="327" y="202"/>
                  </a:lnTo>
                  <a:lnTo>
                    <a:pt x="336" y="197"/>
                  </a:lnTo>
                  <a:lnTo>
                    <a:pt x="347" y="194"/>
                  </a:lnTo>
                  <a:lnTo>
                    <a:pt x="361" y="192"/>
                  </a:lnTo>
                  <a:lnTo>
                    <a:pt x="374" y="188"/>
                  </a:lnTo>
                  <a:lnTo>
                    <a:pt x="395" y="180"/>
                  </a:lnTo>
                  <a:lnTo>
                    <a:pt x="405" y="171"/>
                  </a:lnTo>
                  <a:lnTo>
                    <a:pt x="413" y="157"/>
                  </a:lnTo>
                  <a:lnTo>
                    <a:pt x="418" y="141"/>
                  </a:lnTo>
                  <a:lnTo>
                    <a:pt x="418" y="123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85" name="Freeform 20"/>
            <p:cNvSpPr>
              <a:spLocks/>
            </p:cNvSpPr>
            <p:nvPr/>
          </p:nvSpPr>
          <p:spPr bwMode="gray">
            <a:xfrm>
              <a:off x="2661" y="3143"/>
              <a:ext cx="270" cy="159"/>
            </a:xfrm>
            <a:custGeom>
              <a:avLst/>
              <a:gdLst>
                <a:gd name="T0" fmla="*/ 228 w 270"/>
                <a:gd name="T1" fmla="*/ 46 h 159"/>
                <a:gd name="T2" fmla="*/ 213 w 270"/>
                <a:gd name="T3" fmla="*/ 26 h 159"/>
                <a:gd name="T4" fmla="*/ 187 w 270"/>
                <a:gd name="T5" fmla="*/ 9 h 159"/>
                <a:gd name="T6" fmla="*/ 161 w 270"/>
                <a:gd name="T7" fmla="*/ 1 h 159"/>
                <a:gd name="T8" fmla="*/ 151 w 270"/>
                <a:gd name="T9" fmla="*/ 5 h 159"/>
                <a:gd name="T10" fmla="*/ 154 w 270"/>
                <a:gd name="T11" fmla="*/ 10 h 159"/>
                <a:gd name="T12" fmla="*/ 155 w 270"/>
                <a:gd name="T13" fmla="*/ 17 h 159"/>
                <a:gd name="T14" fmla="*/ 156 w 270"/>
                <a:gd name="T15" fmla="*/ 23 h 159"/>
                <a:gd name="T16" fmla="*/ 115 w 270"/>
                <a:gd name="T17" fmla="*/ 0 h 159"/>
                <a:gd name="T18" fmla="*/ 78 w 270"/>
                <a:gd name="T19" fmla="*/ 4 h 159"/>
                <a:gd name="T20" fmla="*/ 77 w 270"/>
                <a:gd name="T21" fmla="*/ 8 h 159"/>
                <a:gd name="T22" fmla="*/ 78 w 270"/>
                <a:gd name="T23" fmla="*/ 14 h 159"/>
                <a:gd name="T24" fmla="*/ 79 w 270"/>
                <a:gd name="T25" fmla="*/ 19 h 159"/>
                <a:gd name="T26" fmla="*/ 79 w 270"/>
                <a:gd name="T27" fmla="*/ 23 h 159"/>
                <a:gd name="T28" fmla="*/ 73 w 270"/>
                <a:gd name="T29" fmla="*/ 26 h 159"/>
                <a:gd name="T30" fmla="*/ 45 w 270"/>
                <a:gd name="T31" fmla="*/ 32 h 159"/>
                <a:gd name="T32" fmla="*/ 17 w 270"/>
                <a:gd name="T33" fmla="*/ 41 h 159"/>
                <a:gd name="T34" fmla="*/ 5 w 270"/>
                <a:gd name="T35" fmla="*/ 50 h 159"/>
                <a:gd name="T36" fmla="*/ 0 w 270"/>
                <a:gd name="T37" fmla="*/ 55 h 159"/>
                <a:gd name="T38" fmla="*/ 0 w 270"/>
                <a:gd name="T39" fmla="*/ 58 h 159"/>
                <a:gd name="T40" fmla="*/ 4 w 270"/>
                <a:gd name="T41" fmla="*/ 62 h 159"/>
                <a:gd name="T42" fmla="*/ 17 w 270"/>
                <a:gd name="T43" fmla="*/ 62 h 159"/>
                <a:gd name="T44" fmla="*/ 32 w 270"/>
                <a:gd name="T45" fmla="*/ 58 h 159"/>
                <a:gd name="T46" fmla="*/ 37 w 270"/>
                <a:gd name="T47" fmla="*/ 58 h 159"/>
                <a:gd name="T48" fmla="*/ 14 w 270"/>
                <a:gd name="T49" fmla="*/ 95 h 159"/>
                <a:gd name="T50" fmla="*/ 15 w 270"/>
                <a:gd name="T51" fmla="*/ 115 h 159"/>
                <a:gd name="T52" fmla="*/ 24 w 270"/>
                <a:gd name="T53" fmla="*/ 140 h 159"/>
                <a:gd name="T54" fmla="*/ 46 w 270"/>
                <a:gd name="T55" fmla="*/ 159 h 159"/>
                <a:gd name="T56" fmla="*/ 134 w 270"/>
                <a:gd name="T57" fmla="*/ 120 h 159"/>
                <a:gd name="T58" fmla="*/ 181 w 270"/>
                <a:gd name="T59" fmla="*/ 154 h 159"/>
                <a:gd name="T60" fmla="*/ 207 w 270"/>
                <a:gd name="T61" fmla="*/ 110 h 159"/>
                <a:gd name="T62" fmla="*/ 220 w 270"/>
                <a:gd name="T63" fmla="*/ 119 h 159"/>
                <a:gd name="T64" fmla="*/ 232 w 270"/>
                <a:gd name="T65" fmla="*/ 124 h 159"/>
                <a:gd name="T66" fmla="*/ 247 w 270"/>
                <a:gd name="T67" fmla="*/ 120 h 159"/>
                <a:gd name="T68" fmla="*/ 250 w 270"/>
                <a:gd name="T69" fmla="*/ 105 h 159"/>
                <a:gd name="T70" fmla="*/ 264 w 270"/>
                <a:gd name="T71" fmla="*/ 96 h 159"/>
                <a:gd name="T72" fmla="*/ 259 w 270"/>
                <a:gd name="T73" fmla="*/ 82 h 15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70"/>
                <a:gd name="T112" fmla="*/ 0 h 159"/>
                <a:gd name="T113" fmla="*/ 270 w 270"/>
                <a:gd name="T114" fmla="*/ 159 h 15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70" h="159">
                  <a:moveTo>
                    <a:pt x="219" y="64"/>
                  </a:moveTo>
                  <a:lnTo>
                    <a:pt x="228" y="46"/>
                  </a:lnTo>
                  <a:lnTo>
                    <a:pt x="222" y="36"/>
                  </a:lnTo>
                  <a:lnTo>
                    <a:pt x="213" y="26"/>
                  </a:lnTo>
                  <a:lnTo>
                    <a:pt x="200" y="17"/>
                  </a:lnTo>
                  <a:lnTo>
                    <a:pt x="187" y="9"/>
                  </a:lnTo>
                  <a:lnTo>
                    <a:pt x="174" y="4"/>
                  </a:lnTo>
                  <a:lnTo>
                    <a:pt x="161" y="1"/>
                  </a:lnTo>
                  <a:lnTo>
                    <a:pt x="151" y="5"/>
                  </a:lnTo>
                  <a:lnTo>
                    <a:pt x="152" y="8"/>
                  </a:lnTo>
                  <a:lnTo>
                    <a:pt x="154" y="10"/>
                  </a:lnTo>
                  <a:lnTo>
                    <a:pt x="155" y="13"/>
                  </a:lnTo>
                  <a:lnTo>
                    <a:pt x="155" y="17"/>
                  </a:lnTo>
                  <a:lnTo>
                    <a:pt x="156" y="21"/>
                  </a:lnTo>
                  <a:lnTo>
                    <a:pt x="156" y="23"/>
                  </a:lnTo>
                  <a:lnTo>
                    <a:pt x="120" y="26"/>
                  </a:lnTo>
                  <a:lnTo>
                    <a:pt x="115" y="0"/>
                  </a:lnTo>
                  <a:lnTo>
                    <a:pt x="79" y="4"/>
                  </a:lnTo>
                  <a:lnTo>
                    <a:pt x="78" y="4"/>
                  </a:lnTo>
                  <a:lnTo>
                    <a:pt x="77" y="6"/>
                  </a:lnTo>
                  <a:lnTo>
                    <a:pt x="77" y="8"/>
                  </a:lnTo>
                  <a:lnTo>
                    <a:pt x="77" y="12"/>
                  </a:lnTo>
                  <a:lnTo>
                    <a:pt x="78" y="14"/>
                  </a:lnTo>
                  <a:lnTo>
                    <a:pt x="79" y="17"/>
                  </a:lnTo>
                  <a:lnTo>
                    <a:pt x="79" y="19"/>
                  </a:lnTo>
                  <a:lnTo>
                    <a:pt x="79" y="22"/>
                  </a:lnTo>
                  <a:lnTo>
                    <a:pt x="79" y="23"/>
                  </a:lnTo>
                  <a:lnTo>
                    <a:pt x="79" y="24"/>
                  </a:lnTo>
                  <a:lnTo>
                    <a:pt x="73" y="26"/>
                  </a:lnTo>
                  <a:lnTo>
                    <a:pt x="60" y="30"/>
                  </a:lnTo>
                  <a:lnTo>
                    <a:pt x="45" y="32"/>
                  </a:lnTo>
                  <a:lnTo>
                    <a:pt x="29" y="37"/>
                  </a:lnTo>
                  <a:lnTo>
                    <a:pt x="17" y="41"/>
                  </a:lnTo>
                  <a:lnTo>
                    <a:pt x="9" y="46"/>
                  </a:lnTo>
                  <a:lnTo>
                    <a:pt x="5" y="50"/>
                  </a:lnTo>
                  <a:lnTo>
                    <a:pt x="2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4" y="62"/>
                  </a:lnTo>
                  <a:lnTo>
                    <a:pt x="9" y="63"/>
                  </a:lnTo>
                  <a:lnTo>
                    <a:pt x="17" y="62"/>
                  </a:lnTo>
                  <a:lnTo>
                    <a:pt x="24" y="59"/>
                  </a:lnTo>
                  <a:lnTo>
                    <a:pt x="32" y="58"/>
                  </a:lnTo>
                  <a:lnTo>
                    <a:pt x="37" y="56"/>
                  </a:lnTo>
                  <a:lnTo>
                    <a:pt x="37" y="58"/>
                  </a:lnTo>
                  <a:lnTo>
                    <a:pt x="14" y="87"/>
                  </a:lnTo>
                  <a:lnTo>
                    <a:pt x="14" y="95"/>
                  </a:lnTo>
                  <a:lnTo>
                    <a:pt x="14" y="104"/>
                  </a:lnTo>
                  <a:lnTo>
                    <a:pt x="15" y="115"/>
                  </a:lnTo>
                  <a:lnTo>
                    <a:pt x="19" y="128"/>
                  </a:lnTo>
                  <a:lnTo>
                    <a:pt x="24" y="140"/>
                  </a:lnTo>
                  <a:lnTo>
                    <a:pt x="33" y="150"/>
                  </a:lnTo>
                  <a:lnTo>
                    <a:pt x="46" y="159"/>
                  </a:lnTo>
                  <a:lnTo>
                    <a:pt x="137" y="146"/>
                  </a:lnTo>
                  <a:lnTo>
                    <a:pt x="134" y="120"/>
                  </a:lnTo>
                  <a:lnTo>
                    <a:pt x="151" y="109"/>
                  </a:lnTo>
                  <a:lnTo>
                    <a:pt x="181" y="154"/>
                  </a:lnTo>
                  <a:lnTo>
                    <a:pt x="197" y="109"/>
                  </a:lnTo>
                  <a:lnTo>
                    <a:pt x="207" y="110"/>
                  </a:lnTo>
                  <a:lnTo>
                    <a:pt x="215" y="114"/>
                  </a:lnTo>
                  <a:lnTo>
                    <a:pt x="220" y="119"/>
                  </a:lnTo>
                  <a:lnTo>
                    <a:pt x="225" y="127"/>
                  </a:lnTo>
                  <a:lnTo>
                    <a:pt x="232" y="124"/>
                  </a:lnTo>
                  <a:lnTo>
                    <a:pt x="241" y="122"/>
                  </a:lnTo>
                  <a:lnTo>
                    <a:pt x="247" y="120"/>
                  </a:lnTo>
                  <a:lnTo>
                    <a:pt x="247" y="112"/>
                  </a:lnTo>
                  <a:lnTo>
                    <a:pt x="250" y="105"/>
                  </a:lnTo>
                  <a:lnTo>
                    <a:pt x="256" y="100"/>
                  </a:lnTo>
                  <a:lnTo>
                    <a:pt x="264" y="96"/>
                  </a:lnTo>
                  <a:lnTo>
                    <a:pt x="270" y="92"/>
                  </a:lnTo>
                  <a:lnTo>
                    <a:pt x="259" y="82"/>
                  </a:lnTo>
                  <a:lnTo>
                    <a:pt x="219" y="64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86" name="Freeform 21"/>
            <p:cNvSpPr>
              <a:spLocks/>
            </p:cNvSpPr>
            <p:nvPr/>
          </p:nvSpPr>
          <p:spPr bwMode="gray">
            <a:xfrm>
              <a:off x="3931" y="3512"/>
              <a:ext cx="171" cy="164"/>
            </a:xfrm>
            <a:custGeom>
              <a:avLst/>
              <a:gdLst>
                <a:gd name="T0" fmla="*/ 128 w 171"/>
                <a:gd name="T1" fmla="*/ 35 h 164"/>
                <a:gd name="T2" fmla="*/ 116 w 171"/>
                <a:gd name="T3" fmla="*/ 24 h 164"/>
                <a:gd name="T4" fmla="*/ 105 w 171"/>
                <a:gd name="T5" fmla="*/ 13 h 164"/>
                <a:gd name="T6" fmla="*/ 89 w 171"/>
                <a:gd name="T7" fmla="*/ 0 h 164"/>
                <a:gd name="T8" fmla="*/ 78 w 171"/>
                <a:gd name="T9" fmla="*/ 12 h 164"/>
                <a:gd name="T10" fmla="*/ 65 w 171"/>
                <a:gd name="T11" fmla="*/ 12 h 164"/>
                <a:gd name="T12" fmla="*/ 56 w 171"/>
                <a:gd name="T13" fmla="*/ 5 h 164"/>
                <a:gd name="T14" fmla="*/ 38 w 171"/>
                <a:gd name="T15" fmla="*/ 6 h 164"/>
                <a:gd name="T16" fmla="*/ 0 w 171"/>
                <a:gd name="T17" fmla="*/ 36 h 164"/>
                <a:gd name="T18" fmla="*/ 5 w 171"/>
                <a:gd name="T19" fmla="*/ 42 h 164"/>
                <a:gd name="T20" fmla="*/ 14 w 171"/>
                <a:gd name="T21" fmla="*/ 53 h 164"/>
                <a:gd name="T22" fmla="*/ 21 w 171"/>
                <a:gd name="T23" fmla="*/ 62 h 164"/>
                <a:gd name="T24" fmla="*/ 28 w 171"/>
                <a:gd name="T25" fmla="*/ 68 h 164"/>
                <a:gd name="T26" fmla="*/ 19 w 171"/>
                <a:gd name="T27" fmla="*/ 78 h 164"/>
                <a:gd name="T28" fmla="*/ 12 w 171"/>
                <a:gd name="T29" fmla="*/ 94 h 164"/>
                <a:gd name="T30" fmla="*/ 7 w 171"/>
                <a:gd name="T31" fmla="*/ 109 h 164"/>
                <a:gd name="T32" fmla="*/ 5 w 171"/>
                <a:gd name="T33" fmla="*/ 124 h 164"/>
                <a:gd name="T34" fmla="*/ 11 w 171"/>
                <a:gd name="T35" fmla="*/ 124 h 164"/>
                <a:gd name="T36" fmla="*/ 19 w 171"/>
                <a:gd name="T37" fmla="*/ 120 h 164"/>
                <a:gd name="T38" fmla="*/ 25 w 171"/>
                <a:gd name="T39" fmla="*/ 119 h 164"/>
                <a:gd name="T40" fmla="*/ 27 w 171"/>
                <a:gd name="T41" fmla="*/ 122 h 164"/>
                <a:gd name="T42" fmla="*/ 25 w 171"/>
                <a:gd name="T43" fmla="*/ 128 h 164"/>
                <a:gd name="T44" fmla="*/ 23 w 171"/>
                <a:gd name="T45" fmla="*/ 136 h 164"/>
                <a:gd name="T46" fmla="*/ 19 w 171"/>
                <a:gd name="T47" fmla="*/ 145 h 164"/>
                <a:gd name="T48" fmla="*/ 15 w 171"/>
                <a:gd name="T49" fmla="*/ 152 h 164"/>
                <a:gd name="T50" fmla="*/ 14 w 171"/>
                <a:gd name="T51" fmla="*/ 159 h 164"/>
                <a:gd name="T52" fmla="*/ 14 w 171"/>
                <a:gd name="T53" fmla="*/ 164 h 164"/>
                <a:gd name="T54" fmla="*/ 18 w 171"/>
                <a:gd name="T55" fmla="*/ 160 h 164"/>
                <a:gd name="T56" fmla="*/ 27 w 171"/>
                <a:gd name="T57" fmla="*/ 155 h 164"/>
                <a:gd name="T58" fmla="*/ 37 w 171"/>
                <a:gd name="T59" fmla="*/ 149 h 164"/>
                <a:gd name="T60" fmla="*/ 48 w 171"/>
                <a:gd name="T61" fmla="*/ 140 h 164"/>
                <a:gd name="T62" fmla="*/ 57 w 171"/>
                <a:gd name="T63" fmla="*/ 129 h 164"/>
                <a:gd name="T64" fmla="*/ 59 w 171"/>
                <a:gd name="T65" fmla="*/ 127 h 164"/>
                <a:gd name="T66" fmla="*/ 60 w 171"/>
                <a:gd name="T67" fmla="*/ 123 h 164"/>
                <a:gd name="T68" fmla="*/ 59 w 171"/>
                <a:gd name="T69" fmla="*/ 120 h 164"/>
                <a:gd name="T70" fmla="*/ 59 w 171"/>
                <a:gd name="T71" fmla="*/ 118 h 164"/>
                <a:gd name="T72" fmla="*/ 59 w 171"/>
                <a:gd name="T73" fmla="*/ 115 h 164"/>
                <a:gd name="T74" fmla="*/ 59 w 171"/>
                <a:gd name="T75" fmla="*/ 114 h 164"/>
                <a:gd name="T76" fmla="*/ 60 w 171"/>
                <a:gd name="T77" fmla="*/ 111 h 164"/>
                <a:gd name="T78" fmla="*/ 62 w 171"/>
                <a:gd name="T79" fmla="*/ 110 h 164"/>
                <a:gd name="T80" fmla="*/ 69 w 171"/>
                <a:gd name="T81" fmla="*/ 108 h 164"/>
                <a:gd name="T82" fmla="*/ 77 w 171"/>
                <a:gd name="T83" fmla="*/ 101 h 164"/>
                <a:gd name="T84" fmla="*/ 84 w 171"/>
                <a:gd name="T85" fmla="*/ 96 h 164"/>
                <a:gd name="T86" fmla="*/ 87 w 171"/>
                <a:gd name="T87" fmla="*/ 94 h 164"/>
                <a:gd name="T88" fmla="*/ 106 w 171"/>
                <a:gd name="T89" fmla="*/ 86 h 164"/>
                <a:gd name="T90" fmla="*/ 128 w 171"/>
                <a:gd name="T91" fmla="*/ 81 h 164"/>
                <a:gd name="T92" fmla="*/ 150 w 171"/>
                <a:gd name="T93" fmla="*/ 74 h 164"/>
                <a:gd name="T94" fmla="*/ 169 w 171"/>
                <a:gd name="T95" fmla="*/ 68 h 164"/>
                <a:gd name="T96" fmla="*/ 169 w 171"/>
                <a:gd name="T97" fmla="*/ 64 h 164"/>
                <a:gd name="T98" fmla="*/ 170 w 171"/>
                <a:gd name="T99" fmla="*/ 62 h 164"/>
                <a:gd name="T100" fmla="*/ 170 w 171"/>
                <a:gd name="T101" fmla="*/ 59 h 164"/>
                <a:gd name="T102" fmla="*/ 171 w 171"/>
                <a:gd name="T103" fmla="*/ 58 h 164"/>
                <a:gd name="T104" fmla="*/ 171 w 171"/>
                <a:gd name="T105" fmla="*/ 56 h 164"/>
                <a:gd name="T106" fmla="*/ 157 w 171"/>
                <a:gd name="T107" fmla="*/ 51 h 164"/>
                <a:gd name="T108" fmla="*/ 144 w 171"/>
                <a:gd name="T109" fmla="*/ 44 h 164"/>
                <a:gd name="T110" fmla="*/ 128 w 171"/>
                <a:gd name="T111" fmla="*/ 35 h 16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71"/>
                <a:gd name="T169" fmla="*/ 0 h 164"/>
                <a:gd name="T170" fmla="*/ 171 w 171"/>
                <a:gd name="T171" fmla="*/ 164 h 16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71" h="164">
                  <a:moveTo>
                    <a:pt x="128" y="35"/>
                  </a:moveTo>
                  <a:lnTo>
                    <a:pt x="116" y="24"/>
                  </a:lnTo>
                  <a:lnTo>
                    <a:pt x="105" y="13"/>
                  </a:lnTo>
                  <a:lnTo>
                    <a:pt x="89" y="0"/>
                  </a:lnTo>
                  <a:lnTo>
                    <a:pt x="78" y="12"/>
                  </a:lnTo>
                  <a:lnTo>
                    <a:pt x="65" y="12"/>
                  </a:lnTo>
                  <a:lnTo>
                    <a:pt x="56" y="5"/>
                  </a:lnTo>
                  <a:lnTo>
                    <a:pt x="38" y="6"/>
                  </a:lnTo>
                  <a:lnTo>
                    <a:pt x="0" y="36"/>
                  </a:lnTo>
                  <a:lnTo>
                    <a:pt x="5" y="42"/>
                  </a:lnTo>
                  <a:lnTo>
                    <a:pt x="14" y="53"/>
                  </a:lnTo>
                  <a:lnTo>
                    <a:pt x="21" y="62"/>
                  </a:lnTo>
                  <a:lnTo>
                    <a:pt x="28" y="68"/>
                  </a:lnTo>
                  <a:lnTo>
                    <a:pt x="19" y="78"/>
                  </a:lnTo>
                  <a:lnTo>
                    <a:pt x="12" y="94"/>
                  </a:lnTo>
                  <a:lnTo>
                    <a:pt x="7" y="109"/>
                  </a:lnTo>
                  <a:lnTo>
                    <a:pt x="5" y="124"/>
                  </a:lnTo>
                  <a:lnTo>
                    <a:pt x="11" y="124"/>
                  </a:lnTo>
                  <a:lnTo>
                    <a:pt x="19" y="120"/>
                  </a:lnTo>
                  <a:lnTo>
                    <a:pt x="25" y="119"/>
                  </a:lnTo>
                  <a:lnTo>
                    <a:pt x="27" y="122"/>
                  </a:lnTo>
                  <a:lnTo>
                    <a:pt x="25" y="128"/>
                  </a:lnTo>
                  <a:lnTo>
                    <a:pt x="23" y="136"/>
                  </a:lnTo>
                  <a:lnTo>
                    <a:pt x="19" y="145"/>
                  </a:lnTo>
                  <a:lnTo>
                    <a:pt x="15" y="152"/>
                  </a:lnTo>
                  <a:lnTo>
                    <a:pt x="14" y="159"/>
                  </a:lnTo>
                  <a:lnTo>
                    <a:pt x="14" y="164"/>
                  </a:lnTo>
                  <a:lnTo>
                    <a:pt x="18" y="160"/>
                  </a:lnTo>
                  <a:lnTo>
                    <a:pt x="27" y="155"/>
                  </a:lnTo>
                  <a:lnTo>
                    <a:pt x="37" y="149"/>
                  </a:lnTo>
                  <a:lnTo>
                    <a:pt x="48" y="140"/>
                  </a:lnTo>
                  <a:lnTo>
                    <a:pt x="57" y="129"/>
                  </a:lnTo>
                  <a:lnTo>
                    <a:pt x="59" y="127"/>
                  </a:lnTo>
                  <a:lnTo>
                    <a:pt x="60" y="123"/>
                  </a:lnTo>
                  <a:lnTo>
                    <a:pt x="59" y="120"/>
                  </a:lnTo>
                  <a:lnTo>
                    <a:pt x="59" y="118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1"/>
                  </a:lnTo>
                  <a:lnTo>
                    <a:pt x="62" y="110"/>
                  </a:lnTo>
                  <a:lnTo>
                    <a:pt x="69" y="108"/>
                  </a:lnTo>
                  <a:lnTo>
                    <a:pt x="77" y="101"/>
                  </a:lnTo>
                  <a:lnTo>
                    <a:pt x="84" y="96"/>
                  </a:lnTo>
                  <a:lnTo>
                    <a:pt x="87" y="94"/>
                  </a:lnTo>
                  <a:lnTo>
                    <a:pt x="106" y="86"/>
                  </a:lnTo>
                  <a:lnTo>
                    <a:pt x="128" y="81"/>
                  </a:lnTo>
                  <a:lnTo>
                    <a:pt x="150" y="74"/>
                  </a:lnTo>
                  <a:lnTo>
                    <a:pt x="169" y="68"/>
                  </a:lnTo>
                  <a:lnTo>
                    <a:pt x="169" y="64"/>
                  </a:lnTo>
                  <a:lnTo>
                    <a:pt x="170" y="62"/>
                  </a:lnTo>
                  <a:lnTo>
                    <a:pt x="170" y="59"/>
                  </a:lnTo>
                  <a:lnTo>
                    <a:pt x="171" y="58"/>
                  </a:lnTo>
                  <a:lnTo>
                    <a:pt x="171" y="56"/>
                  </a:lnTo>
                  <a:lnTo>
                    <a:pt x="157" y="51"/>
                  </a:lnTo>
                  <a:lnTo>
                    <a:pt x="144" y="44"/>
                  </a:lnTo>
                  <a:lnTo>
                    <a:pt x="128" y="35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87" name="Freeform 22"/>
            <p:cNvSpPr>
              <a:spLocks/>
            </p:cNvSpPr>
            <p:nvPr/>
          </p:nvSpPr>
          <p:spPr bwMode="gray">
            <a:xfrm>
              <a:off x="3651" y="3344"/>
              <a:ext cx="369" cy="295"/>
            </a:xfrm>
            <a:custGeom>
              <a:avLst/>
              <a:gdLst>
                <a:gd name="T0" fmla="*/ 358 w 369"/>
                <a:gd name="T1" fmla="*/ 110 h 295"/>
                <a:gd name="T2" fmla="*/ 357 w 369"/>
                <a:gd name="T3" fmla="*/ 85 h 295"/>
                <a:gd name="T4" fmla="*/ 358 w 369"/>
                <a:gd name="T5" fmla="*/ 62 h 295"/>
                <a:gd name="T6" fmla="*/ 363 w 369"/>
                <a:gd name="T7" fmla="*/ 41 h 295"/>
                <a:gd name="T8" fmla="*/ 368 w 369"/>
                <a:gd name="T9" fmla="*/ 19 h 295"/>
                <a:gd name="T10" fmla="*/ 367 w 369"/>
                <a:gd name="T11" fmla="*/ 18 h 295"/>
                <a:gd name="T12" fmla="*/ 366 w 369"/>
                <a:gd name="T13" fmla="*/ 18 h 295"/>
                <a:gd name="T14" fmla="*/ 364 w 369"/>
                <a:gd name="T15" fmla="*/ 18 h 295"/>
                <a:gd name="T16" fmla="*/ 363 w 369"/>
                <a:gd name="T17" fmla="*/ 18 h 295"/>
                <a:gd name="T18" fmla="*/ 360 w 369"/>
                <a:gd name="T19" fmla="*/ 19 h 295"/>
                <a:gd name="T20" fmla="*/ 359 w 369"/>
                <a:gd name="T21" fmla="*/ 21 h 295"/>
                <a:gd name="T22" fmla="*/ 358 w 369"/>
                <a:gd name="T23" fmla="*/ 21 h 295"/>
                <a:gd name="T24" fmla="*/ 358 w 369"/>
                <a:gd name="T25" fmla="*/ 22 h 295"/>
                <a:gd name="T26" fmla="*/ 346 w 369"/>
                <a:gd name="T27" fmla="*/ 19 h 295"/>
                <a:gd name="T28" fmla="*/ 339 w 369"/>
                <a:gd name="T29" fmla="*/ 16 h 295"/>
                <a:gd name="T30" fmla="*/ 333 w 369"/>
                <a:gd name="T31" fmla="*/ 12 h 295"/>
                <a:gd name="T32" fmla="*/ 327 w 369"/>
                <a:gd name="T33" fmla="*/ 8 h 295"/>
                <a:gd name="T34" fmla="*/ 318 w 369"/>
                <a:gd name="T35" fmla="*/ 5 h 295"/>
                <a:gd name="T36" fmla="*/ 299 w 369"/>
                <a:gd name="T37" fmla="*/ 0 h 295"/>
                <a:gd name="T38" fmla="*/ 282 w 369"/>
                <a:gd name="T39" fmla="*/ 0 h 295"/>
                <a:gd name="T40" fmla="*/ 267 w 369"/>
                <a:gd name="T41" fmla="*/ 4 h 295"/>
                <a:gd name="T42" fmla="*/ 254 w 369"/>
                <a:gd name="T43" fmla="*/ 10 h 295"/>
                <a:gd name="T44" fmla="*/ 241 w 369"/>
                <a:gd name="T45" fmla="*/ 21 h 295"/>
                <a:gd name="T46" fmla="*/ 230 w 369"/>
                <a:gd name="T47" fmla="*/ 31 h 295"/>
                <a:gd name="T48" fmla="*/ 216 w 369"/>
                <a:gd name="T49" fmla="*/ 42 h 295"/>
                <a:gd name="T50" fmla="*/ 127 w 369"/>
                <a:gd name="T51" fmla="*/ 72 h 295"/>
                <a:gd name="T52" fmla="*/ 52 w 369"/>
                <a:gd name="T53" fmla="*/ 72 h 295"/>
                <a:gd name="T54" fmla="*/ 21 w 369"/>
                <a:gd name="T55" fmla="*/ 55 h 295"/>
                <a:gd name="T56" fmla="*/ 0 w 369"/>
                <a:gd name="T57" fmla="*/ 89 h 295"/>
                <a:gd name="T58" fmla="*/ 41 w 369"/>
                <a:gd name="T59" fmla="*/ 145 h 295"/>
                <a:gd name="T60" fmla="*/ 17 w 369"/>
                <a:gd name="T61" fmla="*/ 169 h 295"/>
                <a:gd name="T62" fmla="*/ 18 w 369"/>
                <a:gd name="T63" fmla="*/ 219 h 295"/>
                <a:gd name="T64" fmla="*/ 25 w 369"/>
                <a:gd name="T65" fmla="*/ 221 h 295"/>
                <a:gd name="T66" fmla="*/ 35 w 369"/>
                <a:gd name="T67" fmla="*/ 223 h 295"/>
                <a:gd name="T68" fmla="*/ 45 w 369"/>
                <a:gd name="T69" fmla="*/ 224 h 295"/>
                <a:gd name="T70" fmla="*/ 52 w 369"/>
                <a:gd name="T71" fmla="*/ 226 h 295"/>
                <a:gd name="T72" fmla="*/ 68 w 369"/>
                <a:gd name="T73" fmla="*/ 253 h 295"/>
                <a:gd name="T74" fmla="*/ 63 w 369"/>
                <a:gd name="T75" fmla="*/ 269 h 295"/>
                <a:gd name="T76" fmla="*/ 68 w 369"/>
                <a:gd name="T77" fmla="*/ 295 h 295"/>
                <a:gd name="T78" fmla="*/ 118 w 369"/>
                <a:gd name="T79" fmla="*/ 265 h 295"/>
                <a:gd name="T80" fmla="*/ 127 w 369"/>
                <a:gd name="T81" fmla="*/ 265 h 295"/>
                <a:gd name="T82" fmla="*/ 139 w 369"/>
                <a:gd name="T83" fmla="*/ 264 h 295"/>
                <a:gd name="T84" fmla="*/ 146 w 369"/>
                <a:gd name="T85" fmla="*/ 264 h 295"/>
                <a:gd name="T86" fmla="*/ 185 w 369"/>
                <a:gd name="T87" fmla="*/ 249 h 295"/>
                <a:gd name="T88" fmla="*/ 216 w 369"/>
                <a:gd name="T89" fmla="*/ 260 h 295"/>
                <a:gd name="T90" fmla="*/ 257 w 369"/>
                <a:gd name="T91" fmla="*/ 241 h 295"/>
                <a:gd name="T92" fmla="*/ 245 w 369"/>
                <a:gd name="T93" fmla="*/ 230 h 295"/>
                <a:gd name="T94" fmla="*/ 318 w 369"/>
                <a:gd name="T95" fmla="*/ 174 h 295"/>
                <a:gd name="T96" fmla="*/ 336 w 369"/>
                <a:gd name="T97" fmla="*/ 172 h 295"/>
                <a:gd name="T98" fmla="*/ 348 w 369"/>
                <a:gd name="T99" fmla="*/ 180 h 295"/>
                <a:gd name="T100" fmla="*/ 358 w 369"/>
                <a:gd name="T101" fmla="*/ 180 h 295"/>
                <a:gd name="T102" fmla="*/ 369 w 369"/>
                <a:gd name="T103" fmla="*/ 168 h 295"/>
                <a:gd name="T104" fmla="*/ 341 w 369"/>
                <a:gd name="T105" fmla="*/ 139 h 295"/>
                <a:gd name="T106" fmla="*/ 358 w 369"/>
                <a:gd name="T107" fmla="*/ 110 h 29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69"/>
                <a:gd name="T163" fmla="*/ 0 h 295"/>
                <a:gd name="T164" fmla="*/ 369 w 369"/>
                <a:gd name="T165" fmla="*/ 295 h 29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69" h="295">
                  <a:moveTo>
                    <a:pt x="358" y="110"/>
                  </a:moveTo>
                  <a:lnTo>
                    <a:pt x="357" y="85"/>
                  </a:lnTo>
                  <a:lnTo>
                    <a:pt x="358" y="62"/>
                  </a:lnTo>
                  <a:lnTo>
                    <a:pt x="363" y="41"/>
                  </a:lnTo>
                  <a:lnTo>
                    <a:pt x="368" y="19"/>
                  </a:lnTo>
                  <a:lnTo>
                    <a:pt x="367" y="18"/>
                  </a:lnTo>
                  <a:lnTo>
                    <a:pt x="366" y="18"/>
                  </a:lnTo>
                  <a:lnTo>
                    <a:pt x="364" y="18"/>
                  </a:lnTo>
                  <a:lnTo>
                    <a:pt x="363" y="18"/>
                  </a:lnTo>
                  <a:lnTo>
                    <a:pt x="360" y="19"/>
                  </a:lnTo>
                  <a:lnTo>
                    <a:pt x="359" y="21"/>
                  </a:lnTo>
                  <a:lnTo>
                    <a:pt x="358" y="21"/>
                  </a:lnTo>
                  <a:lnTo>
                    <a:pt x="358" y="22"/>
                  </a:lnTo>
                  <a:lnTo>
                    <a:pt x="346" y="19"/>
                  </a:lnTo>
                  <a:lnTo>
                    <a:pt x="339" y="16"/>
                  </a:lnTo>
                  <a:lnTo>
                    <a:pt x="333" y="12"/>
                  </a:lnTo>
                  <a:lnTo>
                    <a:pt x="327" y="8"/>
                  </a:lnTo>
                  <a:lnTo>
                    <a:pt x="318" y="5"/>
                  </a:lnTo>
                  <a:lnTo>
                    <a:pt x="299" y="0"/>
                  </a:lnTo>
                  <a:lnTo>
                    <a:pt x="282" y="0"/>
                  </a:lnTo>
                  <a:lnTo>
                    <a:pt x="267" y="4"/>
                  </a:lnTo>
                  <a:lnTo>
                    <a:pt x="254" y="10"/>
                  </a:lnTo>
                  <a:lnTo>
                    <a:pt x="241" y="21"/>
                  </a:lnTo>
                  <a:lnTo>
                    <a:pt x="230" y="31"/>
                  </a:lnTo>
                  <a:lnTo>
                    <a:pt x="216" y="42"/>
                  </a:lnTo>
                  <a:lnTo>
                    <a:pt x="127" y="72"/>
                  </a:lnTo>
                  <a:lnTo>
                    <a:pt x="52" y="72"/>
                  </a:lnTo>
                  <a:lnTo>
                    <a:pt x="21" y="55"/>
                  </a:lnTo>
                  <a:lnTo>
                    <a:pt x="0" y="89"/>
                  </a:lnTo>
                  <a:lnTo>
                    <a:pt x="41" y="145"/>
                  </a:lnTo>
                  <a:lnTo>
                    <a:pt x="17" y="169"/>
                  </a:lnTo>
                  <a:lnTo>
                    <a:pt x="18" y="219"/>
                  </a:lnTo>
                  <a:lnTo>
                    <a:pt x="25" y="221"/>
                  </a:lnTo>
                  <a:lnTo>
                    <a:pt x="35" y="223"/>
                  </a:lnTo>
                  <a:lnTo>
                    <a:pt x="45" y="224"/>
                  </a:lnTo>
                  <a:lnTo>
                    <a:pt x="52" y="226"/>
                  </a:lnTo>
                  <a:lnTo>
                    <a:pt x="68" y="253"/>
                  </a:lnTo>
                  <a:lnTo>
                    <a:pt x="63" y="269"/>
                  </a:lnTo>
                  <a:lnTo>
                    <a:pt x="68" y="295"/>
                  </a:lnTo>
                  <a:lnTo>
                    <a:pt x="118" y="265"/>
                  </a:lnTo>
                  <a:lnTo>
                    <a:pt x="127" y="265"/>
                  </a:lnTo>
                  <a:lnTo>
                    <a:pt x="139" y="264"/>
                  </a:lnTo>
                  <a:lnTo>
                    <a:pt x="146" y="264"/>
                  </a:lnTo>
                  <a:lnTo>
                    <a:pt x="185" y="249"/>
                  </a:lnTo>
                  <a:lnTo>
                    <a:pt x="216" y="260"/>
                  </a:lnTo>
                  <a:lnTo>
                    <a:pt x="257" y="241"/>
                  </a:lnTo>
                  <a:lnTo>
                    <a:pt x="245" y="230"/>
                  </a:lnTo>
                  <a:lnTo>
                    <a:pt x="318" y="174"/>
                  </a:lnTo>
                  <a:lnTo>
                    <a:pt x="336" y="172"/>
                  </a:lnTo>
                  <a:lnTo>
                    <a:pt x="348" y="180"/>
                  </a:lnTo>
                  <a:lnTo>
                    <a:pt x="358" y="180"/>
                  </a:lnTo>
                  <a:lnTo>
                    <a:pt x="369" y="168"/>
                  </a:lnTo>
                  <a:lnTo>
                    <a:pt x="341" y="139"/>
                  </a:lnTo>
                  <a:lnTo>
                    <a:pt x="358" y="11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88" name="Freeform 23"/>
            <p:cNvSpPr>
              <a:spLocks/>
            </p:cNvSpPr>
            <p:nvPr/>
          </p:nvSpPr>
          <p:spPr bwMode="gray">
            <a:xfrm>
              <a:off x="3476" y="3553"/>
              <a:ext cx="119" cy="242"/>
            </a:xfrm>
            <a:custGeom>
              <a:avLst/>
              <a:gdLst>
                <a:gd name="T0" fmla="*/ 119 w 119"/>
                <a:gd name="T1" fmla="*/ 135 h 242"/>
                <a:gd name="T2" fmla="*/ 106 w 119"/>
                <a:gd name="T3" fmla="*/ 115 h 242"/>
                <a:gd name="T4" fmla="*/ 97 w 119"/>
                <a:gd name="T5" fmla="*/ 97 h 242"/>
                <a:gd name="T6" fmla="*/ 92 w 119"/>
                <a:gd name="T7" fmla="*/ 79 h 242"/>
                <a:gd name="T8" fmla="*/ 90 w 119"/>
                <a:gd name="T9" fmla="*/ 60 h 242"/>
                <a:gd name="T10" fmla="*/ 91 w 119"/>
                <a:gd name="T11" fmla="*/ 37 h 242"/>
                <a:gd name="T12" fmla="*/ 81 w 119"/>
                <a:gd name="T13" fmla="*/ 27 h 242"/>
                <a:gd name="T14" fmla="*/ 69 w 119"/>
                <a:gd name="T15" fmla="*/ 17 h 242"/>
                <a:gd name="T16" fmla="*/ 54 w 119"/>
                <a:gd name="T17" fmla="*/ 9 h 242"/>
                <a:gd name="T18" fmla="*/ 40 w 119"/>
                <a:gd name="T19" fmla="*/ 3 h 242"/>
                <a:gd name="T20" fmla="*/ 27 w 119"/>
                <a:gd name="T21" fmla="*/ 0 h 242"/>
                <a:gd name="T22" fmla="*/ 18 w 119"/>
                <a:gd name="T23" fmla="*/ 1 h 242"/>
                <a:gd name="T24" fmla="*/ 13 w 119"/>
                <a:gd name="T25" fmla="*/ 5 h 242"/>
                <a:gd name="T26" fmla="*/ 7 w 119"/>
                <a:gd name="T27" fmla="*/ 9 h 242"/>
                <a:gd name="T28" fmla="*/ 2 w 119"/>
                <a:gd name="T29" fmla="*/ 17 h 242"/>
                <a:gd name="T30" fmla="*/ 0 w 119"/>
                <a:gd name="T31" fmla="*/ 26 h 242"/>
                <a:gd name="T32" fmla="*/ 1 w 119"/>
                <a:gd name="T33" fmla="*/ 37 h 242"/>
                <a:gd name="T34" fmla="*/ 2 w 119"/>
                <a:gd name="T35" fmla="*/ 44 h 242"/>
                <a:gd name="T36" fmla="*/ 2 w 119"/>
                <a:gd name="T37" fmla="*/ 49 h 242"/>
                <a:gd name="T38" fmla="*/ 4 w 119"/>
                <a:gd name="T39" fmla="*/ 50 h 242"/>
                <a:gd name="T40" fmla="*/ 5 w 119"/>
                <a:gd name="T41" fmla="*/ 51 h 242"/>
                <a:gd name="T42" fmla="*/ 7 w 119"/>
                <a:gd name="T43" fmla="*/ 51 h 242"/>
                <a:gd name="T44" fmla="*/ 10 w 119"/>
                <a:gd name="T45" fmla="*/ 51 h 242"/>
                <a:gd name="T46" fmla="*/ 11 w 119"/>
                <a:gd name="T47" fmla="*/ 53 h 242"/>
                <a:gd name="T48" fmla="*/ 13 w 119"/>
                <a:gd name="T49" fmla="*/ 54 h 242"/>
                <a:gd name="T50" fmla="*/ 13 w 119"/>
                <a:gd name="T51" fmla="*/ 64 h 242"/>
                <a:gd name="T52" fmla="*/ 13 w 119"/>
                <a:gd name="T53" fmla="*/ 77 h 242"/>
                <a:gd name="T54" fmla="*/ 14 w 119"/>
                <a:gd name="T55" fmla="*/ 88 h 242"/>
                <a:gd name="T56" fmla="*/ 25 w 119"/>
                <a:gd name="T57" fmla="*/ 117 h 242"/>
                <a:gd name="T58" fmla="*/ 34 w 119"/>
                <a:gd name="T59" fmla="*/ 140 h 242"/>
                <a:gd name="T60" fmla="*/ 33 w 119"/>
                <a:gd name="T61" fmla="*/ 146 h 242"/>
                <a:gd name="T62" fmla="*/ 29 w 119"/>
                <a:gd name="T63" fmla="*/ 154 h 242"/>
                <a:gd name="T64" fmla="*/ 25 w 119"/>
                <a:gd name="T65" fmla="*/ 161 h 242"/>
                <a:gd name="T66" fmla="*/ 23 w 119"/>
                <a:gd name="T67" fmla="*/ 168 h 242"/>
                <a:gd name="T68" fmla="*/ 28 w 119"/>
                <a:gd name="T69" fmla="*/ 183 h 242"/>
                <a:gd name="T70" fmla="*/ 37 w 119"/>
                <a:gd name="T71" fmla="*/ 197 h 242"/>
                <a:gd name="T72" fmla="*/ 49 w 119"/>
                <a:gd name="T73" fmla="*/ 209 h 242"/>
                <a:gd name="T74" fmla="*/ 61 w 119"/>
                <a:gd name="T75" fmla="*/ 220 h 242"/>
                <a:gd name="T76" fmla="*/ 74 w 119"/>
                <a:gd name="T77" fmla="*/ 231 h 242"/>
                <a:gd name="T78" fmla="*/ 86 w 119"/>
                <a:gd name="T79" fmla="*/ 242 h 242"/>
                <a:gd name="T80" fmla="*/ 91 w 119"/>
                <a:gd name="T81" fmla="*/ 241 h 242"/>
                <a:gd name="T82" fmla="*/ 95 w 119"/>
                <a:gd name="T83" fmla="*/ 238 h 242"/>
                <a:gd name="T84" fmla="*/ 98 w 119"/>
                <a:gd name="T85" fmla="*/ 237 h 242"/>
                <a:gd name="T86" fmla="*/ 101 w 119"/>
                <a:gd name="T87" fmla="*/ 236 h 242"/>
                <a:gd name="T88" fmla="*/ 102 w 119"/>
                <a:gd name="T89" fmla="*/ 234 h 242"/>
                <a:gd name="T90" fmla="*/ 104 w 119"/>
                <a:gd name="T91" fmla="*/ 233 h 242"/>
                <a:gd name="T92" fmla="*/ 102 w 119"/>
                <a:gd name="T93" fmla="*/ 232 h 242"/>
                <a:gd name="T94" fmla="*/ 101 w 119"/>
                <a:gd name="T95" fmla="*/ 229 h 242"/>
                <a:gd name="T96" fmla="*/ 98 w 119"/>
                <a:gd name="T97" fmla="*/ 225 h 242"/>
                <a:gd name="T98" fmla="*/ 97 w 119"/>
                <a:gd name="T99" fmla="*/ 222 h 242"/>
                <a:gd name="T100" fmla="*/ 101 w 119"/>
                <a:gd name="T101" fmla="*/ 205 h 242"/>
                <a:gd name="T102" fmla="*/ 119 w 119"/>
                <a:gd name="T103" fmla="*/ 135 h 24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9"/>
                <a:gd name="T157" fmla="*/ 0 h 242"/>
                <a:gd name="T158" fmla="*/ 119 w 119"/>
                <a:gd name="T159" fmla="*/ 242 h 24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9" h="242">
                  <a:moveTo>
                    <a:pt x="119" y="135"/>
                  </a:moveTo>
                  <a:lnTo>
                    <a:pt x="106" y="115"/>
                  </a:lnTo>
                  <a:lnTo>
                    <a:pt x="97" y="97"/>
                  </a:lnTo>
                  <a:lnTo>
                    <a:pt x="92" y="79"/>
                  </a:lnTo>
                  <a:lnTo>
                    <a:pt x="90" y="60"/>
                  </a:lnTo>
                  <a:lnTo>
                    <a:pt x="91" y="37"/>
                  </a:lnTo>
                  <a:lnTo>
                    <a:pt x="81" y="27"/>
                  </a:lnTo>
                  <a:lnTo>
                    <a:pt x="69" y="17"/>
                  </a:lnTo>
                  <a:lnTo>
                    <a:pt x="54" y="9"/>
                  </a:lnTo>
                  <a:lnTo>
                    <a:pt x="40" y="3"/>
                  </a:lnTo>
                  <a:lnTo>
                    <a:pt x="27" y="0"/>
                  </a:lnTo>
                  <a:lnTo>
                    <a:pt x="18" y="1"/>
                  </a:lnTo>
                  <a:lnTo>
                    <a:pt x="13" y="5"/>
                  </a:lnTo>
                  <a:lnTo>
                    <a:pt x="7" y="9"/>
                  </a:lnTo>
                  <a:lnTo>
                    <a:pt x="2" y="17"/>
                  </a:lnTo>
                  <a:lnTo>
                    <a:pt x="0" y="26"/>
                  </a:lnTo>
                  <a:lnTo>
                    <a:pt x="1" y="37"/>
                  </a:lnTo>
                  <a:lnTo>
                    <a:pt x="2" y="44"/>
                  </a:lnTo>
                  <a:lnTo>
                    <a:pt x="2" y="49"/>
                  </a:lnTo>
                  <a:lnTo>
                    <a:pt x="4" y="50"/>
                  </a:lnTo>
                  <a:lnTo>
                    <a:pt x="5" y="51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3"/>
                  </a:lnTo>
                  <a:lnTo>
                    <a:pt x="13" y="54"/>
                  </a:lnTo>
                  <a:lnTo>
                    <a:pt x="13" y="64"/>
                  </a:lnTo>
                  <a:lnTo>
                    <a:pt x="13" y="77"/>
                  </a:lnTo>
                  <a:lnTo>
                    <a:pt x="14" y="88"/>
                  </a:lnTo>
                  <a:lnTo>
                    <a:pt x="25" y="117"/>
                  </a:lnTo>
                  <a:lnTo>
                    <a:pt x="34" y="140"/>
                  </a:lnTo>
                  <a:lnTo>
                    <a:pt x="33" y="146"/>
                  </a:lnTo>
                  <a:lnTo>
                    <a:pt x="29" y="154"/>
                  </a:lnTo>
                  <a:lnTo>
                    <a:pt x="25" y="161"/>
                  </a:lnTo>
                  <a:lnTo>
                    <a:pt x="23" y="168"/>
                  </a:lnTo>
                  <a:lnTo>
                    <a:pt x="28" y="183"/>
                  </a:lnTo>
                  <a:lnTo>
                    <a:pt x="37" y="197"/>
                  </a:lnTo>
                  <a:lnTo>
                    <a:pt x="49" y="209"/>
                  </a:lnTo>
                  <a:lnTo>
                    <a:pt x="61" y="220"/>
                  </a:lnTo>
                  <a:lnTo>
                    <a:pt x="74" y="231"/>
                  </a:lnTo>
                  <a:lnTo>
                    <a:pt x="86" y="242"/>
                  </a:lnTo>
                  <a:lnTo>
                    <a:pt x="91" y="241"/>
                  </a:lnTo>
                  <a:lnTo>
                    <a:pt x="95" y="238"/>
                  </a:lnTo>
                  <a:lnTo>
                    <a:pt x="98" y="237"/>
                  </a:lnTo>
                  <a:lnTo>
                    <a:pt x="101" y="236"/>
                  </a:lnTo>
                  <a:lnTo>
                    <a:pt x="102" y="234"/>
                  </a:lnTo>
                  <a:lnTo>
                    <a:pt x="104" y="233"/>
                  </a:lnTo>
                  <a:lnTo>
                    <a:pt x="102" y="232"/>
                  </a:lnTo>
                  <a:lnTo>
                    <a:pt x="101" y="229"/>
                  </a:lnTo>
                  <a:lnTo>
                    <a:pt x="98" y="225"/>
                  </a:lnTo>
                  <a:lnTo>
                    <a:pt x="97" y="222"/>
                  </a:lnTo>
                  <a:lnTo>
                    <a:pt x="101" y="205"/>
                  </a:lnTo>
                  <a:lnTo>
                    <a:pt x="119" y="135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89" name="Freeform 24"/>
            <p:cNvSpPr>
              <a:spLocks/>
            </p:cNvSpPr>
            <p:nvPr/>
          </p:nvSpPr>
          <p:spPr bwMode="gray">
            <a:xfrm>
              <a:off x="2808" y="3557"/>
              <a:ext cx="67" cy="136"/>
            </a:xfrm>
            <a:custGeom>
              <a:avLst/>
              <a:gdLst>
                <a:gd name="T0" fmla="*/ 4 w 67"/>
                <a:gd name="T1" fmla="*/ 45 h 136"/>
                <a:gd name="T2" fmla="*/ 10 w 67"/>
                <a:gd name="T3" fmla="*/ 37 h 136"/>
                <a:gd name="T4" fmla="*/ 19 w 67"/>
                <a:gd name="T5" fmla="*/ 28 h 136"/>
                <a:gd name="T6" fmla="*/ 31 w 67"/>
                <a:gd name="T7" fmla="*/ 18 h 136"/>
                <a:gd name="T8" fmla="*/ 41 w 67"/>
                <a:gd name="T9" fmla="*/ 8 h 136"/>
                <a:gd name="T10" fmla="*/ 50 w 67"/>
                <a:gd name="T11" fmla="*/ 0 h 136"/>
                <a:gd name="T12" fmla="*/ 59 w 67"/>
                <a:gd name="T13" fmla="*/ 14 h 136"/>
                <a:gd name="T14" fmla="*/ 64 w 67"/>
                <a:gd name="T15" fmla="*/ 31 h 136"/>
                <a:gd name="T16" fmla="*/ 67 w 67"/>
                <a:gd name="T17" fmla="*/ 51 h 136"/>
                <a:gd name="T18" fmla="*/ 66 w 67"/>
                <a:gd name="T19" fmla="*/ 72 h 136"/>
                <a:gd name="T20" fmla="*/ 62 w 67"/>
                <a:gd name="T21" fmla="*/ 92 h 136"/>
                <a:gd name="T22" fmla="*/ 57 w 67"/>
                <a:gd name="T23" fmla="*/ 111 h 136"/>
                <a:gd name="T24" fmla="*/ 49 w 67"/>
                <a:gd name="T25" fmla="*/ 125 h 136"/>
                <a:gd name="T26" fmla="*/ 39 w 67"/>
                <a:gd name="T27" fmla="*/ 136 h 136"/>
                <a:gd name="T28" fmla="*/ 22 w 67"/>
                <a:gd name="T29" fmla="*/ 128 h 136"/>
                <a:gd name="T30" fmla="*/ 10 w 67"/>
                <a:gd name="T31" fmla="*/ 118 h 136"/>
                <a:gd name="T32" fmla="*/ 4 w 67"/>
                <a:gd name="T33" fmla="*/ 105 h 136"/>
                <a:gd name="T34" fmla="*/ 0 w 67"/>
                <a:gd name="T35" fmla="*/ 88 h 136"/>
                <a:gd name="T36" fmla="*/ 2 w 67"/>
                <a:gd name="T37" fmla="*/ 69 h 136"/>
                <a:gd name="T38" fmla="*/ 4 w 67"/>
                <a:gd name="T39" fmla="*/ 45 h 1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7"/>
                <a:gd name="T61" fmla="*/ 0 h 136"/>
                <a:gd name="T62" fmla="*/ 67 w 67"/>
                <a:gd name="T63" fmla="*/ 136 h 1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7" h="136">
                  <a:moveTo>
                    <a:pt x="4" y="45"/>
                  </a:moveTo>
                  <a:lnTo>
                    <a:pt x="10" y="37"/>
                  </a:lnTo>
                  <a:lnTo>
                    <a:pt x="19" y="28"/>
                  </a:lnTo>
                  <a:lnTo>
                    <a:pt x="31" y="18"/>
                  </a:lnTo>
                  <a:lnTo>
                    <a:pt x="41" y="8"/>
                  </a:lnTo>
                  <a:lnTo>
                    <a:pt x="50" y="0"/>
                  </a:lnTo>
                  <a:lnTo>
                    <a:pt x="59" y="14"/>
                  </a:lnTo>
                  <a:lnTo>
                    <a:pt x="64" y="31"/>
                  </a:lnTo>
                  <a:lnTo>
                    <a:pt x="67" y="51"/>
                  </a:lnTo>
                  <a:lnTo>
                    <a:pt x="66" y="72"/>
                  </a:lnTo>
                  <a:lnTo>
                    <a:pt x="62" y="92"/>
                  </a:lnTo>
                  <a:lnTo>
                    <a:pt x="57" y="111"/>
                  </a:lnTo>
                  <a:lnTo>
                    <a:pt x="49" y="125"/>
                  </a:lnTo>
                  <a:lnTo>
                    <a:pt x="39" y="136"/>
                  </a:lnTo>
                  <a:lnTo>
                    <a:pt x="22" y="128"/>
                  </a:lnTo>
                  <a:lnTo>
                    <a:pt x="10" y="118"/>
                  </a:lnTo>
                  <a:lnTo>
                    <a:pt x="4" y="105"/>
                  </a:lnTo>
                  <a:lnTo>
                    <a:pt x="0" y="88"/>
                  </a:lnTo>
                  <a:lnTo>
                    <a:pt x="2" y="69"/>
                  </a:lnTo>
                  <a:lnTo>
                    <a:pt x="4" y="45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90" name="Freeform 25"/>
            <p:cNvSpPr>
              <a:spLocks/>
            </p:cNvSpPr>
            <p:nvPr/>
          </p:nvSpPr>
          <p:spPr bwMode="gray">
            <a:xfrm>
              <a:off x="2082" y="2856"/>
              <a:ext cx="733" cy="737"/>
            </a:xfrm>
            <a:custGeom>
              <a:avLst/>
              <a:gdLst>
                <a:gd name="T0" fmla="*/ 142 w 733"/>
                <a:gd name="T1" fmla="*/ 538 h 737"/>
                <a:gd name="T2" fmla="*/ 157 w 733"/>
                <a:gd name="T3" fmla="*/ 475 h 737"/>
                <a:gd name="T4" fmla="*/ 168 w 733"/>
                <a:gd name="T5" fmla="*/ 405 h 737"/>
                <a:gd name="T6" fmla="*/ 142 w 733"/>
                <a:gd name="T7" fmla="*/ 329 h 737"/>
                <a:gd name="T8" fmla="*/ 138 w 733"/>
                <a:gd name="T9" fmla="*/ 290 h 737"/>
                <a:gd name="T10" fmla="*/ 104 w 733"/>
                <a:gd name="T11" fmla="*/ 252 h 737"/>
                <a:gd name="T12" fmla="*/ 28 w 733"/>
                <a:gd name="T13" fmla="*/ 211 h 737"/>
                <a:gd name="T14" fmla="*/ 14 w 733"/>
                <a:gd name="T15" fmla="*/ 177 h 737"/>
                <a:gd name="T16" fmla="*/ 6 w 733"/>
                <a:gd name="T17" fmla="*/ 155 h 737"/>
                <a:gd name="T18" fmla="*/ 14 w 733"/>
                <a:gd name="T19" fmla="*/ 142 h 737"/>
                <a:gd name="T20" fmla="*/ 43 w 733"/>
                <a:gd name="T21" fmla="*/ 140 h 737"/>
                <a:gd name="T22" fmla="*/ 119 w 733"/>
                <a:gd name="T23" fmla="*/ 145 h 737"/>
                <a:gd name="T24" fmla="*/ 171 w 733"/>
                <a:gd name="T25" fmla="*/ 165 h 737"/>
                <a:gd name="T26" fmla="*/ 191 w 733"/>
                <a:gd name="T27" fmla="*/ 136 h 737"/>
                <a:gd name="T28" fmla="*/ 179 w 733"/>
                <a:gd name="T29" fmla="*/ 81 h 737"/>
                <a:gd name="T30" fmla="*/ 210 w 733"/>
                <a:gd name="T31" fmla="*/ 81 h 737"/>
                <a:gd name="T32" fmla="*/ 244 w 733"/>
                <a:gd name="T33" fmla="*/ 113 h 737"/>
                <a:gd name="T34" fmla="*/ 288 w 733"/>
                <a:gd name="T35" fmla="*/ 94 h 737"/>
                <a:gd name="T36" fmla="*/ 338 w 733"/>
                <a:gd name="T37" fmla="*/ 81 h 737"/>
                <a:gd name="T38" fmla="*/ 364 w 733"/>
                <a:gd name="T39" fmla="*/ 17 h 737"/>
                <a:gd name="T40" fmla="*/ 402 w 733"/>
                <a:gd name="T41" fmla="*/ 4 h 737"/>
                <a:gd name="T42" fmla="*/ 417 w 733"/>
                <a:gd name="T43" fmla="*/ 9 h 737"/>
                <a:gd name="T44" fmla="*/ 433 w 733"/>
                <a:gd name="T45" fmla="*/ 6 h 737"/>
                <a:gd name="T46" fmla="*/ 465 w 733"/>
                <a:gd name="T47" fmla="*/ 24 h 737"/>
                <a:gd name="T48" fmla="*/ 487 w 733"/>
                <a:gd name="T49" fmla="*/ 51 h 737"/>
                <a:gd name="T50" fmla="*/ 516 w 733"/>
                <a:gd name="T51" fmla="*/ 78 h 737"/>
                <a:gd name="T52" fmla="*/ 533 w 733"/>
                <a:gd name="T53" fmla="*/ 110 h 737"/>
                <a:gd name="T54" fmla="*/ 580 w 733"/>
                <a:gd name="T55" fmla="*/ 150 h 737"/>
                <a:gd name="T56" fmla="*/ 585 w 733"/>
                <a:gd name="T57" fmla="*/ 167 h 737"/>
                <a:gd name="T58" fmla="*/ 635 w 733"/>
                <a:gd name="T59" fmla="*/ 161 h 737"/>
                <a:gd name="T60" fmla="*/ 697 w 733"/>
                <a:gd name="T61" fmla="*/ 170 h 737"/>
                <a:gd name="T62" fmla="*/ 730 w 733"/>
                <a:gd name="T63" fmla="*/ 211 h 737"/>
                <a:gd name="T64" fmla="*/ 690 w 733"/>
                <a:gd name="T65" fmla="*/ 288 h 737"/>
                <a:gd name="T66" fmla="*/ 657 w 733"/>
                <a:gd name="T67" fmla="*/ 293 h 737"/>
                <a:gd name="T68" fmla="*/ 649 w 733"/>
                <a:gd name="T69" fmla="*/ 313 h 737"/>
                <a:gd name="T70" fmla="*/ 587 w 733"/>
                <a:gd name="T71" fmla="*/ 334 h 737"/>
                <a:gd name="T72" fmla="*/ 598 w 733"/>
                <a:gd name="T73" fmla="*/ 349 h 737"/>
                <a:gd name="T74" fmla="*/ 593 w 733"/>
                <a:gd name="T75" fmla="*/ 374 h 737"/>
                <a:gd name="T76" fmla="*/ 596 w 733"/>
                <a:gd name="T77" fmla="*/ 411 h 737"/>
                <a:gd name="T78" fmla="*/ 662 w 733"/>
                <a:gd name="T79" fmla="*/ 504 h 737"/>
                <a:gd name="T80" fmla="*/ 648 w 733"/>
                <a:gd name="T81" fmla="*/ 541 h 737"/>
                <a:gd name="T82" fmla="*/ 616 w 733"/>
                <a:gd name="T83" fmla="*/ 548 h 737"/>
                <a:gd name="T84" fmla="*/ 662 w 733"/>
                <a:gd name="T85" fmla="*/ 620 h 737"/>
                <a:gd name="T86" fmla="*/ 615 w 733"/>
                <a:gd name="T87" fmla="*/ 679 h 737"/>
                <a:gd name="T88" fmla="*/ 561 w 733"/>
                <a:gd name="T89" fmla="*/ 689 h 737"/>
                <a:gd name="T90" fmla="*/ 494 w 733"/>
                <a:gd name="T91" fmla="*/ 668 h 737"/>
                <a:gd name="T92" fmla="*/ 393 w 733"/>
                <a:gd name="T93" fmla="*/ 693 h 737"/>
                <a:gd name="T94" fmla="*/ 388 w 733"/>
                <a:gd name="T95" fmla="*/ 734 h 737"/>
                <a:gd name="T96" fmla="*/ 325 w 733"/>
                <a:gd name="T97" fmla="*/ 724 h 737"/>
                <a:gd name="T98" fmla="*/ 269 w 733"/>
                <a:gd name="T99" fmla="*/ 683 h 737"/>
                <a:gd name="T100" fmla="*/ 238 w 733"/>
                <a:gd name="T101" fmla="*/ 685 h 737"/>
                <a:gd name="T102" fmla="*/ 170 w 733"/>
                <a:gd name="T103" fmla="*/ 669 h 737"/>
                <a:gd name="T104" fmla="*/ 127 w 733"/>
                <a:gd name="T105" fmla="*/ 634 h 737"/>
                <a:gd name="T106" fmla="*/ 91 w 733"/>
                <a:gd name="T107" fmla="*/ 610 h 73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733"/>
                <a:gd name="T163" fmla="*/ 0 h 737"/>
                <a:gd name="T164" fmla="*/ 733 w 733"/>
                <a:gd name="T165" fmla="*/ 737 h 73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733" h="737">
                  <a:moveTo>
                    <a:pt x="78" y="609"/>
                  </a:moveTo>
                  <a:lnTo>
                    <a:pt x="96" y="592"/>
                  </a:lnTo>
                  <a:lnTo>
                    <a:pt x="114" y="574"/>
                  </a:lnTo>
                  <a:lnTo>
                    <a:pt x="130" y="556"/>
                  </a:lnTo>
                  <a:lnTo>
                    <a:pt x="142" y="538"/>
                  </a:lnTo>
                  <a:lnTo>
                    <a:pt x="142" y="533"/>
                  </a:lnTo>
                  <a:lnTo>
                    <a:pt x="145" y="523"/>
                  </a:lnTo>
                  <a:lnTo>
                    <a:pt x="148" y="509"/>
                  </a:lnTo>
                  <a:lnTo>
                    <a:pt x="152" y="492"/>
                  </a:lnTo>
                  <a:lnTo>
                    <a:pt x="157" y="475"/>
                  </a:lnTo>
                  <a:lnTo>
                    <a:pt x="161" y="459"/>
                  </a:lnTo>
                  <a:lnTo>
                    <a:pt x="166" y="443"/>
                  </a:lnTo>
                  <a:lnTo>
                    <a:pt x="171" y="432"/>
                  </a:lnTo>
                  <a:lnTo>
                    <a:pt x="175" y="425"/>
                  </a:lnTo>
                  <a:lnTo>
                    <a:pt x="168" y="405"/>
                  </a:lnTo>
                  <a:lnTo>
                    <a:pt x="161" y="388"/>
                  </a:lnTo>
                  <a:lnTo>
                    <a:pt x="157" y="373"/>
                  </a:lnTo>
                  <a:lnTo>
                    <a:pt x="154" y="358"/>
                  </a:lnTo>
                  <a:lnTo>
                    <a:pt x="150" y="343"/>
                  </a:lnTo>
                  <a:lnTo>
                    <a:pt x="142" y="329"/>
                  </a:lnTo>
                  <a:lnTo>
                    <a:pt x="130" y="313"/>
                  </a:lnTo>
                  <a:lnTo>
                    <a:pt x="137" y="301"/>
                  </a:lnTo>
                  <a:lnTo>
                    <a:pt x="139" y="295"/>
                  </a:lnTo>
                  <a:lnTo>
                    <a:pt x="141" y="291"/>
                  </a:lnTo>
                  <a:lnTo>
                    <a:pt x="138" y="290"/>
                  </a:lnTo>
                  <a:lnTo>
                    <a:pt x="134" y="287"/>
                  </a:lnTo>
                  <a:lnTo>
                    <a:pt x="128" y="284"/>
                  </a:lnTo>
                  <a:lnTo>
                    <a:pt x="119" y="279"/>
                  </a:lnTo>
                  <a:lnTo>
                    <a:pt x="112" y="268"/>
                  </a:lnTo>
                  <a:lnTo>
                    <a:pt x="104" y="252"/>
                  </a:lnTo>
                  <a:lnTo>
                    <a:pt x="91" y="237"/>
                  </a:lnTo>
                  <a:lnTo>
                    <a:pt x="77" y="224"/>
                  </a:lnTo>
                  <a:lnTo>
                    <a:pt x="61" y="213"/>
                  </a:lnTo>
                  <a:lnTo>
                    <a:pt x="45" y="209"/>
                  </a:lnTo>
                  <a:lnTo>
                    <a:pt x="28" y="211"/>
                  </a:lnTo>
                  <a:lnTo>
                    <a:pt x="18" y="204"/>
                  </a:lnTo>
                  <a:lnTo>
                    <a:pt x="7" y="194"/>
                  </a:lnTo>
                  <a:lnTo>
                    <a:pt x="0" y="183"/>
                  </a:lnTo>
                  <a:lnTo>
                    <a:pt x="6" y="181"/>
                  </a:lnTo>
                  <a:lnTo>
                    <a:pt x="14" y="177"/>
                  </a:lnTo>
                  <a:lnTo>
                    <a:pt x="23" y="174"/>
                  </a:lnTo>
                  <a:lnTo>
                    <a:pt x="28" y="172"/>
                  </a:lnTo>
                  <a:lnTo>
                    <a:pt x="23" y="163"/>
                  </a:lnTo>
                  <a:lnTo>
                    <a:pt x="16" y="159"/>
                  </a:lnTo>
                  <a:lnTo>
                    <a:pt x="6" y="155"/>
                  </a:lnTo>
                  <a:lnTo>
                    <a:pt x="6" y="153"/>
                  </a:lnTo>
                  <a:lnTo>
                    <a:pt x="7" y="150"/>
                  </a:lnTo>
                  <a:lnTo>
                    <a:pt x="10" y="147"/>
                  </a:lnTo>
                  <a:lnTo>
                    <a:pt x="13" y="145"/>
                  </a:lnTo>
                  <a:lnTo>
                    <a:pt x="14" y="142"/>
                  </a:lnTo>
                  <a:lnTo>
                    <a:pt x="16" y="140"/>
                  </a:lnTo>
                  <a:lnTo>
                    <a:pt x="18" y="138"/>
                  </a:lnTo>
                  <a:lnTo>
                    <a:pt x="29" y="140"/>
                  </a:lnTo>
                  <a:lnTo>
                    <a:pt x="43" y="140"/>
                  </a:lnTo>
                  <a:lnTo>
                    <a:pt x="61" y="140"/>
                  </a:lnTo>
                  <a:lnTo>
                    <a:pt x="80" y="140"/>
                  </a:lnTo>
                  <a:lnTo>
                    <a:pt x="98" y="138"/>
                  </a:lnTo>
                  <a:lnTo>
                    <a:pt x="114" y="138"/>
                  </a:lnTo>
                  <a:lnTo>
                    <a:pt x="119" y="145"/>
                  </a:lnTo>
                  <a:lnTo>
                    <a:pt x="125" y="153"/>
                  </a:lnTo>
                  <a:lnTo>
                    <a:pt x="130" y="160"/>
                  </a:lnTo>
                  <a:lnTo>
                    <a:pt x="145" y="160"/>
                  </a:lnTo>
                  <a:lnTo>
                    <a:pt x="159" y="163"/>
                  </a:lnTo>
                  <a:lnTo>
                    <a:pt x="171" y="165"/>
                  </a:lnTo>
                  <a:lnTo>
                    <a:pt x="182" y="167"/>
                  </a:lnTo>
                  <a:lnTo>
                    <a:pt x="188" y="158"/>
                  </a:lnTo>
                  <a:lnTo>
                    <a:pt x="191" y="150"/>
                  </a:lnTo>
                  <a:lnTo>
                    <a:pt x="191" y="144"/>
                  </a:lnTo>
                  <a:lnTo>
                    <a:pt x="191" y="136"/>
                  </a:lnTo>
                  <a:lnTo>
                    <a:pt x="193" y="126"/>
                  </a:lnTo>
                  <a:lnTo>
                    <a:pt x="184" y="115"/>
                  </a:lnTo>
                  <a:lnTo>
                    <a:pt x="179" y="104"/>
                  </a:lnTo>
                  <a:lnTo>
                    <a:pt x="177" y="92"/>
                  </a:lnTo>
                  <a:lnTo>
                    <a:pt x="179" y="81"/>
                  </a:lnTo>
                  <a:lnTo>
                    <a:pt x="188" y="71"/>
                  </a:lnTo>
                  <a:lnTo>
                    <a:pt x="197" y="76"/>
                  </a:lnTo>
                  <a:lnTo>
                    <a:pt x="202" y="80"/>
                  </a:lnTo>
                  <a:lnTo>
                    <a:pt x="206" y="81"/>
                  </a:lnTo>
                  <a:lnTo>
                    <a:pt x="210" y="81"/>
                  </a:lnTo>
                  <a:lnTo>
                    <a:pt x="216" y="80"/>
                  </a:lnTo>
                  <a:lnTo>
                    <a:pt x="227" y="76"/>
                  </a:lnTo>
                  <a:lnTo>
                    <a:pt x="229" y="91"/>
                  </a:lnTo>
                  <a:lnTo>
                    <a:pt x="234" y="104"/>
                  </a:lnTo>
                  <a:lnTo>
                    <a:pt x="244" y="113"/>
                  </a:lnTo>
                  <a:lnTo>
                    <a:pt x="256" y="119"/>
                  </a:lnTo>
                  <a:lnTo>
                    <a:pt x="273" y="121"/>
                  </a:lnTo>
                  <a:lnTo>
                    <a:pt x="278" y="112"/>
                  </a:lnTo>
                  <a:lnTo>
                    <a:pt x="283" y="101"/>
                  </a:lnTo>
                  <a:lnTo>
                    <a:pt x="288" y="94"/>
                  </a:lnTo>
                  <a:lnTo>
                    <a:pt x="293" y="88"/>
                  </a:lnTo>
                  <a:lnTo>
                    <a:pt x="298" y="87"/>
                  </a:lnTo>
                  <a:lnTo>
                    <a:pt x="306" y="92"/>
                  </a:lnTo>
                  <a:lnTo>
                    <a:pt x="325" y="87"/>
                  </a:lnTo>
                  <a:lnTo>
                    <a:pt x="338" y="81"/>
                  </a:lnTo>
                  <a:lnTo>
                    <a:pt x="347" y="72"/>
                  </a:lnTo>
                  <a:lnTo>
                    <a:pt x="353" y="62"/>
                  </a:lnTo>
                  <a:lnTo>
                    <a:pt x="357" y="50"/>
                  </a:lnTo>
                  <a:lnTo>
                    <a:pt x="360" y="35"/>
                  </a:lnTo>
                  <a:lnTo>
                    <a:pt x="364" y="17"/>
                  </a:lnTo>
                  <a:lnTo>
                    <a:pt x="369" y="9"/>
                  </a:lnTo>
                  <a:lnTo>
                    <a:pt x="376" y="5"/>
                  </a:lnTo>
                  <a:lnTo>
                    <a:pt x="385" y="4"/>
                  </a:lnTo>
                  <a:lnTo>
                    <a:pt x="394" y="4"/>
                  </a:lnTo>
                  <a:lnTo>
                    <a:pt x="402" y="4"/>
                  </a:lnTo>
                  <a:lnTo>
                    <a:pt x="411" y="1"/>
                  </a:lnTo>
                  <a:lnTo>
                    <a:pt x="416" y="3"/>
                  </a:lnTo>
                  <a:lnTo>
                    <a:pt x="417" y="4"/>
                  </a:lnTo>
                  <a:lnTo>
                    <a:pt x="417" y="6"/>
                  </a:lnTo>
                  <a:lnTo>
                    <a:pt x="417" y="9"/>
                  </a:lnTo>
                  <a:lnTo>
                    <a:pt x="416" y="10"/>
                  </a:lnTo>
                  <a:lnTo>
                    <a:pt x="417" y="10"/>
                  </a:lnTo>
                  <a:lnTo>
                    <a:pt x="421" y="8"/>
                  </a:lnTo>
                  <a:lnTo>
                    <a:pt x="429" y="0"/>
                  </a:lnTo>
                  <a:lnTo>
                    <a:pt x="433" y="6"/>
                  </a:lnTo>
                  <a:lnTo>
                    <a:pt x="439" y="12"/>
                  </a:lnTo>
                  <a:lnTo>
                    <a:pt x="448" y="17"/>
                  </a:lnTo>
                  <a:lnTo>
                    <a:pt x="457" y="19"/>
                  </a:lnTo>
                  <a:lnTo>
                    <a:pt x="462" y="22"/>
                  </a:lnTo>
                  <a:lnTo>
                    <a:pt x="465" y="24"/>
                  </a:lnTo>
                  <a:lnTo>
                    <a:pt x="469" y="30"/>
                  </a:lnTo>
                  <a:lnTo>
                    <a:pt x="474" y="35"/>
                  </a:lnTo>
                  <a:lnTo>
                    <a:pt x="478" y="40"/>
                  </a:lnTo>
                  <a:lnTo>
                    <a:pt x="479" y="42"/>
                  </a:lnTo>
                  <a:lnTo>
                    <a:pt x="487" y="51"/>
                  </a:lnTo>
                  <a:lnTo>
                    <a:pt x="493" y="58"/>
                  </a:lnTo>
                  <a:lnTo>
                    <a:pt x="498" y="63"/>
                  </a:lnTo>
                  <a:lnTo>
                    <a:pt x="505" y="68"/>
                  </a:lnTo>
                  <a:lnTo>
                    <a:pt x="515" y="74"/>
                  </a:lnTo>
                  <a:lnTo>
                    <a:pt x="516" y="78"/>
                  </a:lnTo>
                  <a:lnTo>
                    <a:pt x="516" y="85"/>
                  </a:lnTo>
                  <a:lnTo>
                    <a:pt x="516" y="92"/>
                  </a:lnTo>
                  <a:lnTo>
                    <a:pt x="517" y="96"/>
                  </a:lnTo>
                  <a:lnTo>
                    <a:pt x="525" y="101"/>
                  </a:lnTo>
                  <a:lnTo>
                    <a:pt x="533" y="110"/>
                  </a:lnTo>
                  <a:lnTo>
                    <a:pt x="540" y="119"/>
                  </a:lnTo>
                  <a:lnTo>
                    <a:pt x="548" y="126"/>
                  </a:lnTo>
                  <a:lnTo>
                    <a:pt x="564" y="136"/>
                  </a:lnTo>
                  <a:lnTo>
                    <a:pt x="574" y="144"/>
                  </a:lnTo>
                  <a:lnTo>
                    <a:pt x="580" y="150"/>
                  </a:lnTo>
                  <a:lnTo>
                    <a:pt x="581" y="156"/>
                  </a:lnTo>
                  <a:lnTo>
                    <a:pt x="583" y="160"/>
                  </a:lnTo>
                  <a:lnTo>
                    <a:pt x="581" y="164"/>
                  </a:lnTo>
                  <a:lnTo>
                    <a:pt x="583" y="165"/>
                  </a:lnTo>
                  <a:lnTo>
                    <a:pt x="585" y="167"/>
                  </a:lnTo>
                  <a:lnTo>
                    <a:pt x="592" y="165"/>
                  </a:lnTo>
                  <a:lnTo>
                    <a:pt x="602" y="163"/>
                  </a:lnTo>
                  <a:lnTo>
                    <a:pt x="620" y="159"/>
                  </a:lnTo>
                  <a:lnTo>
                    <a:pt x="626" y="159"/>
                  </a:lnTo>
                  <a:lnTo>
                    <a:pt x="635" y="161"/>
                  </a:lnTo>
                  <a:lnTo>
                    <a:pt x="646" y="163"/>
                  </a:lnTo>
                  <a:lnTo>
                    <a:pt x="654" y="163"/>
                  </a:lnTo>
                  <a:lnTo>
                    <a:pt x="669" y="167"/>
                  </a:lnTo>
                  <a:lnTo>
                    <a:pt x="683" y="168"/>
                  </a:lnTo>
                  <a:lnTo>
                    <a:pt x="697" y="170"/>
                  </a:lnTo>
                  <a:lnTo>
                    <a:pt x="708" y="173"/>
                  </a:lnTo>
                  <a:lnTo>
                    <a:pt x="720" y="178"/>
                  </a:lnTo>
                  <a:lnTo>
                    <a:pt x="728" y="188"/>
                  </a:lnTo>
                  <a:lnTo>
                    <a:pt x="733" y="200"/>
                  </a:lnTo>
                  <a:lnTo>
                    <a:pt x="730" y="211"/>
                  </a:lnTo>
                  <a:lnTo>
                    <a:pt x="724" y="226"/>
                  </a:lnTo>
                  <a:lnTo>
                    <a:pt x="713" y="241"/>
                  </a:lnTo>
                  <a:lnTo>
                    <a:pt x="703" y="261"/>
                  </a:lnTo>
                  <a:lnTo>
                    <a:pt x="694" y="287"/>
                  </a:lnTo>
                  <a:lnTo>
                    <a:pt x="690" y="288"/>
                  </a:lnTo>
                  <a:lnTo>
                    <a:pt x="683" y="288"/>
                  </a:lnTo>
                  <a:lnTo>
                    <a:pt x="672" y="290"/>
                  </a:lnTo>
                  <a:lnTo>
                    <a:pt x="663" y="290"/>
                  </a:lnTo>
                  <a:lnTo>
                    <a:pt x="660" y="291"/>
                  </a:lnTo>
                  <a:lnTo>
                    <a:pt x="657" y="293"/>
                  </a:lnTo>
                  <a:lnTo>
                    <a:pt x="657" y="299"/>
                  </a:lnTo>
                  <a:lnTo>
                    <a:pt x="658" y="304"/>
                  </a:lnTo>
                  <a:lnTo>
                    <a:pt x="658" y="309"/>
                  </a:lnTo>
                  <a:lnTo>
                    <a:pt x="656" y="311"/>
                  </a:lnTo>
                  <a:lnTo>
                    <a:pt x="649" y="313"/>
                  </a:lnTo>
                  <a:lnTo>
                    <a:pt x="638" y="315"/>
                  </a:lnTo>
                  <a:lnTo>
                    <a:pt x="625" y="319"/>
                  </a:lnTo>
                  <a:lnTo>
                    <a:pt x="611" y="323"/>
                  </a:lnTo>
                  <a:lnTo>
                    <a:pt x="597" y="328"/>
                  </a:lnTo>
                  <a:lnTo>
                    <a:pt x="587" y="334"/>
                  </a:lnTo>
                  <a:lnTo>
                    <a:pt x="580" y="341"/>
                  </a:lnTo>
                  <a:lnTo>
                    <a:pt x="580" y="346"/>
                  </a:lnTo>
                  <a:lnTo>
                    <a:pt x="584" y="349"/>
                  </a:lnTo>
                  <a:lnTo>
                    <a:pt x="590" y="349"/>
                  </a:lnTo>
                  <a:lnTo>
                    <a:pt x="598" y="349"/>
                  </a:lnTo>
                  <a:lnTo>
                    <a:pt x="606" y="346"/>
                  </a:lnTo>
                  <a:lnTo>
                    <a:pt x="612" y="346"/>
                  </a:lnTo>
                  <a:lnTo>
                    <a:pt x="616" y="346"/>
                  </a:lnTo>
                  <a:lnTo>
                    <a:pt x="615" y="349"/>
                  </a:lnTo>
                  <a:lnTo>
                    <a:pt x="593" y="374"/>
                  </a:lnTo>
                  <a:lnTo>
                    <a:pt x="592" y="379"/>
                  </a:lnTo>
                  <a:lnTo>
                    <a:pt x="592" y="386"/>
                  </a:lnTo>
                  <a:lnTo>
                    <a:pt x="592" y="393"/>
                  </a:lnTo>
                  <a:lnTo>
                    <a:pt x="594" y="400"/>
                  </a:lnTo>
                  <a:lnTo>
                    <a:pt x="596" y="411"/>
                  </a:lnTo>
                  <a:lnTo>
                    <a:pt x="602" y="423"/>
                  </a:lnTo>
                  <a:lnTo>
                    <a:pt x="610" y="432"/>
                  </a:lnTo>
                  <a:lnTo>
                    <a:pt x="617" y="440"/>
                  </a:lnTo>
                  <a:lnTo>
                    <a:pt x="622" y="446"/>
                  </a:lnTo>
                  <a:lnTo>
                    <a:pt x="662" y="504"/>
                  </a:lnTo>
                  <a:lnTo>
                    <a:pt x="630" y="522"/>
                  </a:lnTo>
                  <a:lnTo>
                    <a:pt x="631" y="524"/>
                  </a:lnTo>
                  <a:lnTo>
                    <a:pt x="637" y="529"/>
                  </a:lnTo>
                  <a:lnTo>
                    <a:pt x="643" y="536"/>
                  </a:lnTo>
                  <a:lnTo>
                    <a:pt x="648" y="541"/>
                  </a:lnTo>
                  <a:lnTo>
                    <a:pt x="652" y="543"/>
                  </a:lnTo>
                  <a:lnTo>
                    <a:pt x="647" y="543"/>
                  </a:lnTo>
                  <a:lnTo>
                    <a:pt x="637" y="545"/>
                  </a:lnTo>
                  <a:lnTo>
                    <a:pt x="625" y="547"/>
                  </a:lnTo>
                  <a:lnTo>
                    <a:pt x="616" y="548"/>
                  </a:lnTo>
                  <a:lnTo>
                    <a:pt x="612" y="552"/>
                  </a:lnTo>
                  <a:lnTo>
                    <a:pt x="617" y="588"/>
                  </a:lnTo>
                  <a:lnTo>
                    <a:pt x="647" y="620"/>
                  </a:lnTo>
                  <a:lnTo>
                    <a:pt x="669" y="618"/>
                  </a:lnTo>
                  <a:lnTo>
                    <a:pt x="662" y="620"/>
                  </a:lnTo>
                  <a:lnTo>
                    <a:pt x="654" y="629"/>
                  </a:lnTo>
                  <a:lnTo>
                    <a:pt x="644" y="641"/>
                  </a:lnTo>
                  <a:lnTo>
                    <a:pt x="635" y="653"/>
                  </a:lnTo>
                  <a:lnTo>
                    <a:pt x="625" y="668"/>
                  </a:lnTo>
                  <a:lnTo>
                    <a:pt x="615" y="679"/>
                  </a:lnTo>
                  <a:lnTo>
                    <a:pt x="607" y="688"/>
                  </a:lnTo>
                  <a:lnTo>
                    <a:pt x="602" y="691"/>
                  </a:lnTo>
                  <a:lnTo>
                    <a:pt x="584" y="692"/>
                  </a:lnTo>
                  <a:lnTo>
                    <a:pt x="571" y="692"/>
                  </a:lnTo>
                  <a:lnTo>
                    <a:pt x="561" y="689"/>
                  </a:lnTo>
                  <a:lnTo>
                    <a:pt x="552" y="685"/>
                  </a:lnTo>
                  <a:lnTo>
                    <a:pt x="544" y="679"/>
                  </a:lnTo>
                  <a:lnTo>
                    <a:pt x="535" y="671"/>
                  </a:lnTo>
                  <a:lnTo>
                    <a:pt x="524" y="661"/>
                  </a:lnTo>
                  <a:lnTo>
                    <a:pt x="494" y="668"/>
                  </a:lnTo>
                  <a:lnTo>
                    <a:pt x="428" y="639"/>
                  </a:lnTo>
                  <a:lnTo>
                    <a:pt x="411" y="650"/>
                  </a:lnTo>
                  <a:lnTo>
                    <a:pt x="401" y="662"/>
                  </a:lnTo>
                  <a:lnTo>
                    <a:pt x="394" y="678"/>
                  </a:lnTo>
                  <a:lnTo>
                    <a:pt x="393" y="693"/>
                  </a:lnTo>
                  <a:lnTo>
                    <a:pt x="393" y="709"/>
                  </a:lnTo>
                  <a:lnTo>
                    <a:pt x="397" y="723"/>
                  </a:lnTo>
                  <a:lnTo>
                    <a:pt x="401" y="737"/>
                  </a:lnTo>
                  <a:lnTo>
                    <a:pt x="397" y="735"/>
                  </a:lnTo>
                  <a:lnTo>
                    <a:pt x="388" y="734"/>
                  </a:lnTo>
                  <a:lnTo>
                    <a:pt x="375" y="732"/>
                  </a:lnTo>
                  <a:lnTo>
                    <a:pt x="361" y="729"/>
                  </a:lnTo>
                  <a:lnTo>
                    <a:pt x="347" y="728"/>
                  </a:lnTo>
                  <a:lnTo>
                    <a:pt x="334" y="725"/>
                  </a:lnTo>
                  <a:lnTo>
                    <a:pt x="325" y="724"/>
                  </a:lnTo>
                  <a:lnTo>
                    <a:pt x="315" y="719"/>
                  </a:lnTo>
                  <a:lnTo>
                    <a:pt x="302" y="710"/>
                  </a:lnTo>
                  <a:lnTo>
                    <a:pt x="289" y="701"/>
                  </a:lnTo>
                  <a:lnTo>
                    <a:pt x="278" y="692"/>
                  </a:lnTo>
                  <a:lnTo>
                    <a:pt x="269" y="683"/>
                  </a:lnTo>
                  <a:lnTo>
                    <a:pt x="261" y="677"/>
                  </a:lnTo>
                  <a:lnTo>
                    <a:pt x="259" y="675"/>
                  </a:lnTo>
                  <a:lnTo>
                    <a:pt x="253" y="677"/>
                  </a:lnTo>
                  <a:lnTo>
                    <a:pt x="246" y="680"/>
                  </a:lnTo>
                  <a:lnTo>
                    <a:pt x="238" y="685"/>
                  </a:lnTo>
                  <a:lnTo>
                    <a:pt x="230" y="689"/>
                  </a:lnTo>
                  <a:lnTo>
                    <a:pt x="225" y="692"/>
                  </a:lnTo>
                  <a:lnTo>
                    <a:pt x="221" y="691"/>
                  </a:lnTo>
                  <a:lnTo>
                    <a:pt x="191" y="661"/>
                  </a:lnTo>
                  <a:lnTo>
                    <a:pt x="170" y="669"/>
                  </a:lnTo>
                  <a:lnTo>
                    <a:pt x="159" y="660"/>
                  </a:lnTo>
                  <a:lnTo>
                    <a:pt x="148" y="652"/>
                  </a:lnTo>
                  <a:lnTo>
                    <a:pt x="139" y="647"/>
                  </a:lnTo>
                  <a:lnTo>
                    <a:pt x="132" y="641"/>
                  </a:lnTo>
                  <a:lnTo>
                    <a:pt x="127" y="634"/>
                  </a:lnTo>
                  <a:lnTo>
                    <a:pt x="124" y="624"/>
                  </a:lnTo>
                  <a:lnTo>
                    <a:pt x="121" y="620"/>
                  </a:lnTo>
                  <a:lnTo>
                    <a:pt x="112" y="616"/>
                  </a:lnTo>
                  <a:lnTo>
                    <a:pt x="102" y="612"/>
                  </a:lnTo>
                  <a:lnTo>
                    <a:pt x="91" y="610"/>
                  </a:lnTo>
                  <a:lnTo>
                    <a:pt x="83" y="609"/>
                  </a:lnTo>
                  <a:lnTo>
                    <a:pt x="78" y="609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91" name="Freeform 26"/>
            <p:cNvSpPr>
              <a:spLocks/>
            </p:cNvSpPr>
            <p:nvPr/>
          </p:nvSpPr>
          <p:spPr bwMode="gray">
            <a:xfrm>
              <a:off x="2795" y="3709"/>
              <a:ext cx="80" cy="186"/>
            </a:xfrm>
            <a:custGeom>
              <a:avLst/>
              <a:gdLst>
                <a:gd name="T0" fmla="*/ 0 w 80"/>
                <a:gd name="T1" fmla="*/ 80 h 186"/>
                <a:gd name="T2" fmla="*/ 6 w 80"/>
                <a:gd name="T3" fmla="*/ 96 h 186"/>
                <a:gd name="T4" fmla="*/ 7 w 80"/>
                <a:gd name="T5" fmla="*/ 116 h 186"/>
                <a:gd name="T6" fmla="*/ 6 w 80"/>
                <a:gd name="T7" fmla="*/ 135 h 186"/>
                <a:gd name="T8" fmla="*/ 3 w 80"/>
                <a:gd name="T9" fmla="*/ 154 h 186"/>
                <a:gd name="T10" fmla="*/ 3 w 80"/>
                <a:gd name="T11" fmla="*/ 171 h 186"/>
                <a:gd name="T12" fmla="*/ 6 w 80"/>
                <a:gd name="T13" fmla="*/ 186 h 186"/>
                <a:gd name="T14" fmla="*/ 18 w 80"/>
                <a:gd name="T15" fmla="*/ 185 h 186"/>
                <a:gd name="T16" fmla="*/ 27 w 80"/>
                <a:gd name="T17" fmla="*/ 181 h 186"/>
                <a:gd name="T18" fmla="*/ 32 w 80"/>
                <a:gd name="T19" fmla="*/ 176 h 186"/>
                <a:gd name="T20" fmla="*/ 38 w 80"/>
                <a:gd name="T21" fmla="*/ 171 h 186"/>
                <a:gd name="T22" fmla="*/ 41 w 80"/>
                <a:gd name="T23" fmla="*/ 166 h 186"/>
                <a:gd name="T24" fmla="*/ 44 w 80"/>
                <a:gd name="T25" fmla="*/ 162 h 186"/>
                <a:gd name="T26" fmla="*/ 49 w 80"/>
                <a:gd name="T27" fmla="*/ 160 h 186"/>
                <a:gd name="T28" fmla="*/ 54 w 80"/>
                <a:gd name="T29" fmla="*/ 163 h 186"/>
                <a:gd name="T30" fmla="*/ 62 w 80"/>
                <a:gd name="T31" fmla="*/ 169 h 186"/>
                <a:gd name="T32" fmla="*/ 67 w 80"/>
                <a:gd name="T33" fmla="*/ 158 h 186"/>
                <a:gd name="T34" fmla="*/ 71 w 80"/>
                <a:gd name="T35" fmla="*/ 144 h 186"/>
                <a:gd name="T36" fmla="*/ 75 w 80"/>
                <a:gd name="T37" fmla="*/ 130 h 186"/>
                <a:gd name="T38" fmla="*/ 80 w 80"/>
                <a:gd name="T39" fmla="*/ 119 h 186"/>
                <a:gd name="T40" fmla="*/ 73 w 80"/>
                <a:gd name="T41" fmla="*/ 107 h 186"/>
                <a:gd name="T42" fmla="*/ 68 w 80"/>
                <a:gd name="T43" fmla="*/ 96 h 186"/>
                <a:gd name="T44" fmla="*/ 64 w 80"/>
                <a:gd name="T45" fmla="*/ 89 h 186"/>
                <a:gd name="T46" fmla="*/ 64 w 80"/>
                <a:gd name="T47" fmla="*/ 82 h 186"/>
                <a:gd name="T48" fmla="*/ 70 w 80"/>
                <a:gd name="T49" fmla="*/ 76 h 186"/>
                <a:gd name="T50" fmla="*/ 80 w 80"/>
                <a:gd name="T51" fmla="*/ 69 h 186"/>
                <a:gd name="T52" fmla="*/ 79 w 80"/>
                <a:gd name="T53" fmla="*/ 52 h 186"/>
                <a:gd name="T54" fmla="*/ 75 w 80"/>
                <a:gd name="T55" fmla="*/ 32 h 186"/>
                <a:gd name="T56" fmla="*/ 67 w 80"/>
                <a:gd name="T57" fmla="*/ 16 h 186"/>
                <a:gd name="T58" fmla="*/ 57 w 80"/>
                <a:gd name="T59" fmla="*/ 0 h 186"/>
                <a:gd name="T60" fmla="*/ 43 w 80"/>
                <a:gd name="T61" fmla="*/ 14 h 186"/>
                <a:gd name="T62" fmla="*/ 30 w 80"/>
                <a:gd name="T63" fmla="*/ 23 h 186"/>
                <a:gd name="T64" fmla="*/ 21 w 80"/>
                <a:gd name="T65" fmla="*/ 30 h 186"/>
                <a:gd name="T66" fmla="*/ 13 w 80"/>
                <a:gd name="T67" fmla="*/ 34 h 186"/>
                <a:gd name="T68" fmla="*/ 8 w 80"/>
                <a:gd name="T69" fmla="*/ 36 h 186"/>
                <a:gd name="T70" fmla="*/ 4 w 80"/>
                <a:gd name="T71" fmla="*/ 40 h 186"/>
                <a:gd name="T72" fmla="*/ 3 w 80"/>
                <a:gd name="T73" fmla="*/ 45 h 186"/>
                <a:gd name="T74" fmla="*/ 2 w 80"/>
                <a:gd name="T75" fmla="*/ 53 h 186"/>
                <a:gd name="T76" fmla="*/ 0 w 80"/>
                <a:gd name="T77" fmla="*/ 63 h 186"/>
                <a:gd name="T78" fmla="*/ 0 w 80"/>
                <a:gd name="T79" fmla="*/ 80 h 18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0"/>
                <a:gd name="T121" fmla="*/ 0 h 186"/>
                <a:gd name="T122" fmla="*/ 80 w 80"/>
                <a:gd name="T123" fmla="*/ 186 h 18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0" h="186">
                  <a:moveTo>
                    <a:pt x="0" y="80"/>
                  </a:moveTo>
                  <a:lnTo>
                    <a:pt x="6" y="96"/>
                  </a:lnTo>
                  <a:lnTo>
                    <a:pt x="7" y="116"/>
                  </a:lnTo>
                  <a:lnTo>
                    <a:pt x="6" y="135"/>
                  </a:lnTo>
                  <a:lnTo>
                    <a:pt x="3" y="154"/>
                  </a:lnTo>
                  <a:lnTo>
                    <a:pt x="3" y="171"/>
                  </a:lnTo>
                  <a:lnTo>
                    <a:pt x="6" y="186"/>
                  </a:lnTo>
                  <a:lnTo>
                    <a:pt x="18" y="185"/>
                  </a:lnTo>
                  <a:lnTo>
                    <a:pt x="27" y="181"/>
                  </a:lnTo>
                  <a:lnTo>
                    <a:pt x="32" y="176"/>
                  </a:lnTo>
                  <a:lnTo>
                    <a:pt x="38" y="171"/>
                  </a:lnTo>
                  <a:lnTo>
                    <a:pt x="41" y="166"/>
                  </a:lnTo>
                  <a:lnTo>
                    <a:pt x="44" y="162"/>
                  </a:lnTo>
                  <a:lnTo>
                    <a:pt x="49" y="160"/>
                  </a:lnTo>
                  <a:lnTo>
                    <a:pt x="54" y="163"/>
                  </a:lnTo>
                  <a:lnTo>
                    <a:pt x="62" y="169"/>
                  </a:lnTo>
                  <a:lnTo>
                    <a:pt x="67" y="158"/>
                  </a:lnTo>
                  <a:lnTo>
                    <a:pt x="71" y="144"/>
                  </a:lnTo>
                  <a:lnTo>
                    <a:pt x="75" y="130"/>
                  </a:lnTo>
                  <a:lnTo>
                    <a:pt x="80" y="119"/>
                  </a:lnTo>
                  <a:lnTo>
                    <a:pt x="73" y="107"/>
                  </a:lnTo>
                  <a:lnTo>
                    <a:pt x="68" y="96"/>
                  </a:lnTo>
                  <a:lnTo>
                    <a:pt x="64" y="89"/>
                  </a:lnTo>
                  <a:lnTo>
                    <a:pt x="64" y="82"/>
                  </a:lnTo>
                  <a:lnTo>
                    <a:pt x="70" y="76"/>
                  </a:lnTo>
                  <a:lnTo>
                    <a:pt x="80" y="69"/>
                  </a:lnTo>
                  <a:lnTo>
                    <a:pt x="79" y="52"/>
                  </a:lnTo>
                  <a:lnTo>
                    <a:pt x="75" y="32"/>
                  </a:lnTo>
                  <a:lnTo>
                    <a:pt x="67" y="16"/>
                  </a:lnTo>
                  <a:lnTo>
                    <a:pt x="57" y="0"/>
                  </a:lnTo>
                  <a:lnTo>
                    <a:pt x="43" y="14"/>
                  </a:lnTo>
                  <a:lnTo>
                    <a:pt x="30" y="23"/>
                  </a:lnTo>
                  <a:lnTo>
                    <a:pt x="21" y="30"/>
                  </a:lnTo>
                  <a:lnTo>
                    <a:pt x="13" y="34"/>
                  </a:lnTo>
                  <a:lnTo>
                    <a:pt x="8" y="36"/>
                  </a:lnTo>
                  <a:lnTo>
                    <a:pt x="4" y="40"/>
                  </a:lnTo>
                  <a:lnTo>
                    <a:pt x="3" y="45"/>
                  </a:lnTo>
                  <a:lnTo>
                    <a:pt x="2" y="53"/>
                  </a:lnTo>
                  <a:lnTo>
                    <a:pt x="0" y="63"/>
                  </a:lnTo>
                  <a:lnTo>
                    <a:pt x="0" y="8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92" name="Freeform 27"/>
            <p:cNvSpPr>
              <a:spLocks/>
            </p:cNvSpPr>
            <p:nvPr/>
          </p:nvSpPr>
          <p:spPr bwMode="gray">
            <a:xfrm>
              <a:off x="3050" y="3958"/>
              <a:ext cx="199" cy="134"/>
            </a:xfrm>
            <a:custGeom>
              <a:avLst/>
              <a:gdLst>
                <a:gd name="T0" fmla="*/ 187 w 199"/>
                <a:gd name="T1" fmla="*/ 38 h 134"/>
                <a:gd name="T2" fmla="*/ 194 w 199"/>
                <a:gd name="T3" fmla="*/ 29 h 134"/>
                <a:gd name="T4" fmla="*/ 198 w 199"/>
                <a:gd name="T5" fmla="*/ 19 h 134"/>
                <a:gd name="T6" fmla="*/ 199 w 199"/>
                <a:gd name="T7" fmla="*/ 9 h 134"/>
                <a:gd name="T8" fmla="*/ 199 w 199"/>
                <a:gd name="T9" fmla="*/ 0 h 134"/>
                <a:gd name="T10" fmla="*/ 181 w 199"/>
                <a:gd name="T11" fmla="*/ 1 h 134"/>
                <a:gd name="T12" fmla="*/ 164 w 199"/>
                <a:gd name="T13" fmla="*/ 5 h 134"/>
                <a:gd name="T14" fmla="*/ 148 w 199"/>
                <a:gd name="T15" fmla="*/ 10 h 134"/>
                <a:gd name="T16" fmla="*/ 131 w 199"/>
                <a:gd name="T17" fmla="*/ 15 h 134"/>
                <a:gd name="T18" fmla="*/ 116 w 199"/>
                <a:gd name="T19" fmla="*/ 18 h 134"/>
                <a:gd name="T20" fmla="*/ 99 w 199"/>
                <a:gd name="T21" fmla="*/ 19 h 134"/>
                <a:gd name="T22" fmla="*/ 81 w 199"/>
                <a:gd name="T23" fmla="*/ 14 h 134"/>
                <a:gd name="T24" fmla="*/ 63 w 199"/>
                <a:gd name="T25" fmla="*/ 5 h 134"/>
                <a:gd name="T26" fmla="*/ 53 w 199"/>
                <a:gd name="T27" fmla="*/ 10 h 134"/>
                <a:gd name="T28" fmla="*/ 41 w 199"/>
                <a:gd name="T29" fmla="*/ 13 h 134"/>
                <a:gd name="T30" fmla="*/ 31 w 199"/>
                <a:gd name="T31" fmla="*/ 15 h 134"/>
                <a:gd name="T32" fmla="*/ 21 w 199"/>
                <a:gd name="T33" fmla="*/ 17 h 134"/>
                <a:gd name="T34" fmla="*/ 13 w 199"/>
                <a:gd name="T35" fmla="*/ 20 h 134"/>
                <a:gd name="T36" fmla="*/ 7 w 199"/>
                <a:gd name="T37" fmla="*/ 27 h 134"/>
                <a:gd name="T38" fmla="*/ 2 w 199"/>
                <a:gd name="T39" fmla="*/ 36 h 134"/>
                <a:gd name="T40" fmla="*/ 0 w 199"/>
                <a:gd name="T41" fmla="*/ 50 h 134"/>
                <a:gd name="T42" fmla="*/ 21 w 199"/>
                <a:gd name="T43" fmla="*/ 65 h 134"/>
                <a:gd name="T44" fmla="*/ 44 w 199"/>
                <a:gd name="T45" fmla="*/ 79 h 134"/>
                <a:gd name="T46" fmla="*/ 71 w 199"/>
                <a:gd name="T47" fmla="*/ 91 h 134"/>
                <a:gd name="T48" fmla="*/ 100 w 199"/>
                <a:gd name="T49" fmla="*/ 102 h 134"/>
                <a:gd name="T50" fmla="*/ 129 w 199"/>
                <a:gd name="T51" fmla="*/ 113 h 134"/>
                <a:gd name="T52" fmla="*/ 157 w 199"/>
                <a:gd name="T53" fmla="*/ 123 h 134"/>
                <a:gd name="T54" fmla="*/ 182 w 199"/>
                <a:gd name="T55" fmla="*/ 134 h 134"/>
                <a:gd name="T56" fmla="*/ 193 w 199"/>
                <a:gd name="T57" fmla="*/ 122 h 134"/>
                <a:gd name="T58" fmla="*/ 195 w 199"/>
                <a:gd name="T59" fmla="*/ 107 h 134"/>
                <a:gd name="T60" fmla="*/ 194 w 199"/>
                <a:gd name="T61" fmla="*/ 93 h 134"/>
                <a:gd name="T62" fmla="*/ 190 w 199"/>
                <a:gd name="T63" fmla="*/ 77 h 134"/>
                <a:gd name="T64" fmla="*/ 187 w 199"/>
                <a:gd name="T65" fmla="*/ 60 h 134"/>
                <a:gd name="T66" fmla="*/ 187 w 199"/>
                <a:gd name="T67" fmla="*/ 38 h 13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99"/>
                <a:gd name="T103" fmla="*/ 0 h 134"/>
                <a:gd name="T104" fmla="*/ 199 w 199"/>
                <a:gd name="T105" fmla="*/ 134 h 13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99" h="134">
                  <a:moveTo>
                    <a:pt x="187" y="38"/>
                  </a:moveTo>
                  <a:lnTo>
                    <a:pt x="194" y="29"/>
                  </a:lnTo>
                  <a:lnTo>
                    <a:pt x="198" y="19"/>
                  </a:lnTo>
                  <a:lnTo>
                    <a:pt x="199" y="9"/>
                  </a:lnTo>
                  <a:lnTo>
                    <a:pt x="199" y="0"/>
                  </a:lnTo>
                  <a:lnTo>
                    <a:pt x="181" y="1"/>
                  </a:lnTo>
                  <a:lnTo>
                    <a:pt x="164" y="5"/>
                  </a:lnTo>
                  <a:lnTo>
                    <a:pt x="148" y="10"/>
                  </a:lnTo>
                  <a:lnTo>
                    <a:pt x="131" y="15"/>
                  </a:lnTo>
                  <a:lnTo>
                    <a:pt x="116" y="18"/>
                  </a:lnTo>
                  <a:lnTo>
                    <a:pt x="99" y="19"/>
                  </a:lnTo>
                  <a:lnTo>
                    <a:pt x="81" y="14"/>
                  </a:lnTo>
                  <a:lnTo>
                    <a:pt x="63" y="5"/>
                  </a:lnTo>
                  <a:lnTo>
                    <a:pt x="53" y="10"/>
                  </a:lnTo>
                  <a:lnTo>
                    <a:pt x="41" y="13"/>
                  </a:lnTo>
                  <a:lnTo>
                    <a:pt x="31" y="15"/>
                  </a:lnTo>
                  <a:lnTo>
                    <a:pt x="21" y="17"/>
                  </a:lnTo>
                  <a:lnTo>
                    <a:pt x="13" y="20"/>
                  </a:lnTo>
                  <a:lnTo>
                    <a:pt x="7" y="27"/>
                  </a:lnTo>
                  <a:lnTo>
                    <a:pt x="2" y="36"/>
                  </a:lnTo>
                  <a:lnTo>
                    <a:pt x="0" y="50"/>
                  </a:lnTo>
                  <a:lnTo>
                    <a:pt x="21" y="65"/>
                  </a:lnTo>
                  <a:lnTo>
                    <a:pt x="44" y="79"/>
                  </a:lnTo>
                  <a:lnTo>
                    <a:pt x="71" y="91"/>
                  </a:lnTo>
                  <a:lnTo>
                    <a:pt x="100" y="102"/>
                  </a:lnTo>
                  <a:lnTo>
                    <a:pt x="129" y="113"/>
                  </a:lnTo>
                  <a:lnTo>
                    <a:pt x="157" y="123"/>
                  </a:lnTo>
                  <a:lnTo>
                    <a:pt x="182" y="134"/>
                  </a:lnTo>
                  <a:lnTo>
                    <a:pt x="193" y="122"/>
                  </a:lnTo>
                  <a:lnTo>
                    <a:pt x="195" y="107"/>
                  </a:lnTo>
                  <a:lnTo>
                    <a:pt x="194" y="93"/>
                  </a:lnTo>
                  <a:lnTo>
                    <a:pt x="190" y="77"/>
                  </a:lnTo>
                  <a:lnTo>
                    <a:pt x="187" y="60"/>
                  </a:lnTo>
                  <a:lnTo>
                    <a:pt x="187" y="38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93" name="Freeform 28"/>
            <p:cNvSpPr>
              <a:spLocks/>
            </p:cNvSpPr>
            <p:nvPr/>
          </p:nvSpPr>
          <p:spPr bwMode="gray">
            <a:xfrm>
              <a:off x="2694" y="3208"/>
              <a:ext cx="740" cy="758"/>
            </a:xfrm>
            <a:custGeom>
              <a:avLst/>
              <a:gdLst>
                <a:gd name="T0" fmla="*/ 66 w 740"/>
                <a:gd name="T1" fmla="*/ 268 h 758"/>
                <a:gd name="T2" fmla="*/ 96 w 740"/>
                <a:gd name="T3" fmla="*/ 253 h 758"/>
                <a:gd name="T4" fmla="*/ 128 w 740"/>
                <a:gd name="T5" fmla="*/ 231 h 758"/>
                <a:gd name="T6" fmla="*/ 148 w 740"/>
                <a:gd name="T7" fmla="*/ 228 h 758"/>
                <a:gd name="T8" fmla="*/ 178 w 740"/>
                <a:gd name="T9" fmla="*/ 240 h 758"/>
                <a:gd name="T10" fmla="*/ 205 w 740"/>
                <a:gd name="T11" fmla="*/ 269 h 758"/>
                <a:gd name="T12" fmla="*/ 230 w 740"/>
                <a:gd name="T13" fmla="*/ 303 h 758"/>
                <a:gd name="T14" fmla="*/ 242 w 740"/>
                <a:gd name="T15" fmla="*/ 353 h 758"/>
                <a:gd name="T16" fmla="*/ 286 w 740"/>
                <a:gd name="T17" fmla="*/ 395 h 758"/>
                <a:gd name="T18" fmla="*/ 340 w 740"/>
                <a:gd name="T19" fmla="*/ 430 h 758"/>
                <a:gd name="T20" fmla="*/ 372 w 740"/>
                <a:gd name="T21" fmla="*/ 460 h 758"/>
                <a:gd name="T22" fmla="*/ 410 w 740"/>
                <a:gd name="T23" fmla="*/ 486 h 758"/>
                <a:gd name="T24" fmla="*/ 450 w 740"/>
                <a:gd name="T25" fmla="*/ 496 h 758"/>
                <a:gd name="T26" fmla="*/ 469 w 740"/>
                <a:gd name="T27" fmla="*/ 530 h 758"/>
                <a:gd name="T28" fmla="*/ 506 w 740"/>
                <a:gd name="T29" fmla="*/ 542 h 758"/>
                <a:gd name="T30" fmla="*/ 528 w 740"/>
                <a:gd name="T31" fmla="*/ 562 h 758"/>
                <a:gd name="T32" fmla="*/ 555 w 740"/>
                <a:gd name="T33" fmla="*/ 588 h 758"/>
                <a:gd name="T34" fmla="*/ 591 w 740"/>
                <a:gd name="T35" fmla="*/ 619 h 758"/>
                <a:gd name="T36" fmla="*/ 611 w 740"/>
                <a:gd name="T37" fmla="*/ 668 h 758"/>
                <a:gd name="T38" fmla="*/ 618 w 740"/>
                <a:gd name="T39" fmla="*/ 701 h 758"/>
                <a:gd name="T40" fmla="*/ 600 w 740"/>
                <a:gd name="T41" fmla="*/ 710 h 758"/>
                <a:gd name="T42" fmla="*/ 593 w 740"/>
                <a:gd name="T43" fmla="*/ 745 h 758"/>
                <a:gd name="T44" fmla="*/ 610 w 740"/>
                <a:gd name="T45" fmla="*/ 755 h 758"/>
                <a:gd name="T46" fmla="*/ 627 w 740"/>
                <a:gd name="T47" fmla="*/ 724 h 758"/>
                <a:gd name="T48" fmla="*/ 634 w 740"/>
                <a:gd name="T49" fmla="*/ 692 h 758"/>
                <a:gd name="T50" fmla="*/ 654 w 740"/>
                <a:gd name="T51" fmla="*/ 674 h 758"/>
                <a:gd name="T52" fmla="*/ 666 w 740"/>
                <a:gd name="T53" fmla="*/ 654 h 758"/>
                <a:gd name="T54" fmla="*/ 655 w 740"/>
                <a:gd name="T55" fmla="*/ 629 h 758"/>
                <a:gd name="T56" fmla="*/ 628 w 740"/>
                <a:gd name="T57" fmla="*/ 613 h 758"/>
                <a:gd name="T58" fmla="*/ 629 w 740"/>
                <a:gd name="T59" fmla="*/ 581 h 758"/>
                <a:gd name="T60" fmla="*/ 651 w 740"/>
                <a:gd name="T61" fmla="*/ 541 h 758"/>
                <a:gd name="T62" fmla="*/ 701 w 740"/>
                <a:gd name="T63" fmla="*/ 558 h 758"/>
                <a:gd name="T64" fmla="*/ 737 w 740"/>
                <a:gd name="T65" fmla="*/ 592 h 758"/>
                <a:gd name="T66" fmla="*/ 731 w 740"/>
                <a:gd name="T67" fmla="*/ 555 h 758"/>
                <a:gd name="T68" fmla="*/ 696 w 740"/>
                <a:gd name="T69" fmla="*/ 530 h 758"/>
                <a:gd name="T70" fmla="*/ 650 w 740"/>
                <a:gd name="T71" fmla="*/ 508 h 758"/>
                <a:gd name="T72" fmla="*/ 588 w 740"/>
                <a:gd name="T73" fmla="*/ 477 h 758"/>
                <a:gd name="T74" fmla="*/ 578 w 740"/>
                <a:gd name="T75" fmla="*/ 454 h 758"/>
                <a:gd name="T76" fmla="*/ 576 w 740"/>
                <a:gd name="T77" fmla="*/ 435 h 758"/>
                <a:gd name="T78" fmla="*/ 540 w 740"/>
                <a:gd name="T79" fmla="*/ 436 h 758"/>
                <a:gd name="T80" fmla="*/ 482 w 740"/>
                <a:gd name="T81" fmla="*/ 413 h 758"/>
                <a:gd name="T82" fmla="*/ 441 w 740"/>
                <a:gd name="T83" fmla="*/ 354 h 758"/>
                <a:gd name="T84" fmla="*/ 423 w 740"/>
                <a:gd name="T85" fmla="*/ 305 h 758"/>
                <a:gd name="T86" fmla="*/ 388 w 740"/>
                <a:gd name="T87" fmla="*/ 275 h 758"/>
                <a:gd name="T88" fmla="*/ 355 w 740"/>
                <a:gd name="T89" fmla="*/ 246 h 758"/>
                <a:gd name="T90" fmla="*/ 345 w 740"/>
                <a:gd name="T91" fmla="*/ 208 h 758"/>
                <a:gd name="T92" fmla="*/ 344 w 740"/>
                <a:gd name="T93" fmla="*/ 173 h 758"/>
                <a:gd name="T94" fmla="*/ 354 w 740"/>
                <a:gd name="T95" fmla="*/ 135 h 758"/>
                <a:gd name="T96" fmla="*/ 401 w 740"/>
                <a:gd name="T97" fmla="*/ 102 h 758"/>
                <a:gd name="T98" fmla="*/ 438 w 740"/>
                <a:gd name="T99" fmla="*/ 114 h 758"/>
                <a:gd name="T100" fmla="*/ 265 w 740"/>
                <a:gd name="T101" fmla="*/ 34 h 758"/>
                <a:gd name="T102" fmla="*/ 218 w 740"/>
                <a:gd name="T103" fmla="*/ 39 h 758"/>
                <a:gd name="T104" fmla="*/ 214 w 740"/>
                <a:gd name="T105" fmla="*/ 50 h 758"/>
                <a:gd name="T106" fmla="*/ 194 w 740"/>
                <a:gd name="T107" fmla="*/ 62 h 758"/>
                <a:gd name="T108" fmla="*/ 174 w 740"/>
                <a:gd name="T109" fmla="*/ 45 h 758"/>
                <a:gd name="T110" fmla="*/ 148 w 740"/>
                <a:gd name="T111" fmla="*/ 89 h 758"/>
                <a:gd name="T112" fmla="*/ 104 w 740"/>
                <a:gd name="T113" fmla="*/ 80 h 758"/>
                <a:gd name="T114" fmla="*/ 17 w 740"/>
                <a:gd name="T115" fmla="*/ 170 h 758"/>
                <a:gd name="T116" fmla="*/ 9 w 740"/>
                <a:gd name="T117" fmla="*/ 194 h 758"/>
                <a:gd name="T118" fmla="*/ 7 w 740"/>
                <a:gd name="T119" fmla="*/ 237 h 7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40"/>
                <a:gd name="T181" fmla="*/ 0 h 758"/>
                <a:gd name="T182" fmla="*/ 740 w 740"/>
                <a:gd name="T183" fmla="*/ 758 h 75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40" h="758">
                  <a:moveTo>
                    <a:pt x="58" y="266"/>
                  </a:moveTo>
                  <a:lnTo>
                    <a:pt x="60" y="269"/>
                  </a:lnTo>
                  <a:lnTo>
                    <a:pt x="66" y="268"/>
                  </a:lnTo>
                  <a:lnTo>
                    <a:pt x="75" y="266"/>
                  </a:lnTo>
                  <a:lnTo>
                    <a:pt x="85" y="259"/>
                  </a:lnTo>
                  <a:lnTo>
                    <a:pt x="96" y="253"/>
                  </a:lnTo>
                  <a:lnTo>
                    <a:pt x="108" y="245"/>
                  </a:lnTo>
                  <a:lnTo>
                    <a:pt x="118" y="237"/>
                  </a:lnTo>
                  <a:lnTo>
                    <a:pt x="128" y="231"/>
                  </a:lnTo>
                  <a:lnTo>
                    <a:pt x="136" y="227"/>
                  </a:lnTo>
                  <a:lnTo>
                    <a:pt x="141" y="225"/>
                  </a:lnTo>
                  <a:lnTo>
                    <a:pt x="148" y="228"/>
                  </a:lnTo>
                  <a:lnTo>
                    <a:pt x="157" y="234"/>
                  </a:lnTo>
                  <a:lnTo>
                    <a:pt x="167" y="237"/>
                  </a:lnTo>
                  <a:lnTo>
                    <a:pt x="178" y="240"/>
                  </a:lnTo>
                  <a:lnTo>
                    <a:pt x="186" y="241"/>
                  </a:lnTo>
                  <a:lnTo>
                    <a:pt x="196" y="257"/>
                  </a:lnTo>
                  <a:lnTo>
                    <a:pt x="205" y="269"/>
                  </a:lnTo>
                  <a:lnTo>
                    <a:pt x="214" y="280"/>
                  </a:lnTo>
                  <a:lnTo>
                    <a:pt x="223" y="291"/>
                  </a:lnTo>
                  <a:lnTo>
                    <a:pt x="230" y="303"/>
                  </a:lnTo>
                  <a:lnTo>
                    <a:pt x="235" y="318"/>
                  </a:lnTo>
                  <a:lnTo>
                    <a:pt x="239" y="337"/>
                  </a:lnTo>
                  <a:lnTo>
                    <a:pt x="242" y="353"/>
                  </a:lnTo>
                  <a:lnTo>
                    <a:pt x="253" y="367"/>
                  </a:lnTo>
                  <a:lnTo>
                    <a:pt x="268" y="381"/>
                  </a:lnTo>
                  <a:lnTo>
                    <a:pt x="286" y="395"/>
                  </a:lnTo>
                  <a:lnTo>
                    <a:pt x="305" y="408"/>
                  </a:lnTo>
                  <a:lnTo>
                    <a:pt x="324" y="419"/>
                  </a:lnTo>
                  <a:lnTo>
                    <a:pt x="340" y="430"/>
                  </a:lnTo>
                  <a:lnTo>
                    <a:pt x="351" y="439"/>
                  </a:lnTo>
                  <a:lnTo>
                    <a:pt x="360" y="449"/>
                  </a:lnTo>
                  <a:lnTo>
                    <a:pt x="372" y="460"/>
                  </a:lnTo>
                  <a:lnTo>
                    <a:pt x="383" y="472"/>
                  </a:lnTo>
                  <a:lnTo>
                    <a:pt x="396" y="482"/>
                  </a:lnTo>
                  <a:lnTo>
                    <a:pt x="410" y="486"/>
                  </a:lnTo>
                  <a:lnTo>
                    <a:pt x="424" y="485"/>
                  </a:lnTo>
                  <a:lnTo>
                    <a:pt x="440" y="489"/>
                  </a:lnTo>
                  <a:lnTo>
                    <a:pt x="450" y="496"/>
                  </a:lnTo>
                  <a:lnTo>
                    <a:pt x="458" y="505"/>
                  </a:lnTo>
                  <a:lnTo>
                    <a:pt x="464" y="517"/>
                  </a:lnTo>
                  <a:lnTo>
                    <a:pt x="469" y="530"/>
                  </a:lnTo>
                  <a:lnTo>
                    <a:pt x="479" y="536"/>
                  </a:lnTo>
                  <a:lnTo>
                    <a:pt x="492" y="540"/>
                  </a:lnTo>
                  <a:lnTo>
                    <a:pt x="506" y="542"/>
                  </a:lnTo>
                  <a:lnTo>
                    <a:pt x="518" y="545"/>
                  </a:lnTo>
                  <a:lnTo>
                    <a:pt x="527" y="546"/>
                  </a:lnTo>
                  <a:lnTo>
                    <a:pt x="528" y="562"/>
                  </a:lnTo>
                  <a:lnTo>
                    <a:pt x="532" y="574"/>
                  </a:lnTo>
                  <a:lnTo>
                    <a:pt x="537" y="586"/>
                  </a:lnTo>
                  <a:lnTo>
                    <a:pt x="555" y="588"/>
                  </a:lnTo>
                  <a:lnTo>
                    <a:pt x="569" y="595"/>
                  </a:lnTo>
                  <a:lnTo>
                    <a:pt x="581" y="606"/>
                  </a:lnTo>
                  <a:lnTo>
                    <a:pt x="591" y="619"/>
                  </a:lnTo>
                  <a:lnTo>
                    <a:pt x="599" y="636"/>
                  </a:lnTo>
                  <a:lnTo>
                    <a:pt x="606" y="651"/>
                  </a:lnTo>
                  <a:lnTo>
                    <a:pt x="611" y="668"/>
                  </a:lnTo>
                  <a:lnTo>
                    <a:pt x="618" y="685"/>
                  </a:lnTo>
                  <a:lnTo>
                    <a:pt x="623" y="699"/>
                  </a:lnTo>
                  <a:lnTo>
                    <a:pt x="618" y="701"/>
                  </a:lnTo>
                  <a:lnTo>
                    <a:pt x="611" y="705"/>
                  </a:lnTo>
                  <a:lnTo>
                    <a:pt x="605" y="708"/>
                  </a:lnTo>
                  <a:lnTo>
                    <a:pt x="600" y="710"/>
                  </a:lnTo>
                  <a:lnTo>
                    <a:pt x="600" y="720"/>
                  </a:lnTo>
                  <a:lnTo>
                    <a:pt x="597" y="733"/>
                  </a:lnTo>
                  <a:lnTo>
                    <a:pt x="593" y="745"/>
                  </a:lnTo>
                  <a:lnTo>
                    <a:pt x="590" y="755"/>
                  </a:lnTo>
                  <a:lnTo>
                    <a:pt x="601" y="758"/>
                  </a:lnTo>
                  <a:lnTo>
                    <a:pt x="610" y="755"/>
                  </a:lnTo>
                  <a:lnTo>
                    <a:pt x="617" y="747"/>
                  </a:lnTo>
                  <a:lnTo>
                    <a:pt x="623" y="737"/>
                  </a:lnTo>
                  <a:lnTo>
                    <a:pt x="627" y="724"/>
                  </a:lnTo>
                  <a:lnTo>
                    <a:pt x="629" y="711"/>
                  </a:lnTo>
                  <a:lnTo>
                    <a:pt x="632" y="701"/>
                  </a:lnTo>
                  <a:lnTo>
                    <a:pt x="634" y="692"/>
                  </a:lnTo>
                  <a:lnTo>
                    <a:pt x="637" y="686"/>
                  </a:lnTo>
                  <a:lnTo>
                    <a:pt x="645" y="679"/>
                  </a:lnTo>
                  <a:lnTo>
                    <a:pt x="654" y="674"/>
                  </a:lnTo>
                  <a:lnTo>
                    <a:pt x="663" y="669"/>
                  </a:lnTo>
                  <a:lnTo>
                    <a:pt x="669" y="664"/>
                  </a:lnTo>
                  <a:lnTo>
                    <a:pt x="666" y="654"/>
                  </a:lnTo>
                  <a:lnTo>
                    <a:pt x="664" y="642"/>
                  </a:lnTo>
                  <a:lnTo>
                    <a:pt x="663" y="631"/>
                  </a:lnTo>
                  <a:lnTo>
                    <a:pt x="655" y="629"/>
                  </a:lnTo>
                  <a:lnTo>
                    <a:pt x="646" y="624"/>
                  </a:lnTo>
                  <a:lnTo>
                    <a:pt x="636" y="619"/>
                  </a:lnTo>
                  <a:lnTo>
                    <a:pt x="628" y="613"/>
                  </a:lnTo>
                  <a:lnTo>
                    <a:pt x="623" y="609"/>
                  </a:lnTo>
                  <a:lnTo>
                    <a:pt x="624" y="596"/>
                  </a:lnTo>
                  <a:lnTo>
                    <a:pt x="629" y="581"/>
                  </a:lnTo>
                  <a:lnTo>
                    <a:pt x="637" y="564"/>
                  </a:lnTo>
                  <a:lnTo>
                    <a:pt x="645" y="550"/>
                  </a:lnTo>
                  <a:lnTo>
                    <a:pt x="651" y="541"/>
                  </a:lnTo>
                  <a:lnTo>
                    <a:pt x="666" y="544"/>
                  </a:lnTo>
                  <a:lnTo>
                    <a:pt x="684" y="549"/>
                  </a:lnTo>
                  <a:lnTo>
                    <a:pt x="701" y="558"/>
                  </a:lnTo>
                  <a:lnTo>
                    <a:pt x="716" y="568"/>
                  </a:lnTo>
                  <a:lnTo>
                    <a:pt x="728" y="579"/>
                  </a:lnTo>
                  <a:lnTo>
                    <a:pt x="737" y="592"/>
                  </a:lnTo>
                  <a:lnTo>
                    <a:pt x="740" y="578"/>
                  </a:lnTo>
                  <a:lnTo>
                    <a:pt x="738" y="565"/>
                  </a:lnTo>
                  <a:lnTo>
                    <a:pt x="731" y="555"/>
                  </a:lnTo>
                  <a:lnTo>
                    <a:pt x="720" y="545"/>
                  </a:lnTo>
                  <a:lnTo>
                    <a:pt x="709" y="536"/>
                  </a:lnTo>
                  <a:lnTo>
                    <a:pt x="696" y="530"/>
                  </a:lnTo>
                  <a:lnTo>
                    <a:pt x="686" y="524"/>
                  </a:lnTo>
                  <a:lnTo>
                    <a:pt x="669" y="517"/>
                  </a:lnTo>
                  <a:lnTo>
                    <a:pt x="650" y="508"/>
                  </a:lnTo>
                  <a:lnTo>
                    <a:pt x="629" y="497"/>
                  </a:lnTo>
                  <a:lnTo>
                    <a:pt x="608" y="487"/>
                  </a:lnTo>
                  <a:lnTo>
                    <a:pt x="588" y="477"/>
                  </a:lnTo>
                  <a:lnTo>
                    <a:pt x="573" y="468"/>
                  </a:lnTo>
                  <a:lnTo>
                    <a:pt x="574" y="462"/>
                  </a:lnTo>
                  <a:lnTo>
                    <a:pt x="578" y="454"/>
                  </a:lnTo>
                  <a:lnTo>
                    <a:pt x="584" y="445"/>
                  </a:lnTo>
                  <a:lnTo>
                    <a:pt x="590" y="439"/>
                  </a:lnTo>
                  <a:lnTo>
                    <a:pt x="576" y="435"/>
                  </a:lnTo>
                  <a:lnTo>
                    <a:pt x="564" y="433"/>
                  </a:lnTo>
                  <a:lnTo>
                    <a:pt x="551" y="435"/>
                  </a:lnTo>
                  <a:lnTo>
                    <a:pt x="540" y="436"/>
                  </a:lnTo>
                  <a:lnTo>
                    <a:pt x="527" y="433"/>
                  </a:lnTo>
                  <a:lnTo>
                    <a:pt x="502" y="426"/>
                  </a:lnTo>
                  <a:lnTo>
                    <a:pt x="482" y="413"/>
                  </a:lnTo>
                  <a:lnTo>
                    <a:pt x="464" y="395"/>
                  </a:lnTo>
                  <a:lnTo>
                    <a:pt x="450" y="376"/>
                  </a:lnTo>
                  <a:lnTo>
                    <a:pt x="441" y="354"/>
                  </a:lnTo>
                  <a:lnTo>
                    <a:pt x="436" y="332"/>
                  </a:lnTo>
                  <a:lnTo>
                    <a:pt x="432" y="318"/>
                  </a:lnTo>
                  <a:lnTo>
                    <a:pt x="423" y="305"/>
                  </a:lnTo>
                  <a:lnTo>
                    <a:pt x="413" y="294"/>
                  </a:lnTo>
                  <a:lnTo>
                    <a:pt x="401" y="285"/>
                  </a:lnTo>
                  <a:lnTo>
                    <a:pt x="388" y="275"/>
                  </a:lnTo>
                  <a:lnTo>
                    <a:pt x="377" y="266"/>
                  </a:lnTo>
                  <a:lnTo>
                    <a:pt x="365" y="257"/>
                  </a:lnTo>
                  <a:lnTo>
                    <a:pt x="355" y="246"/>
                  </a:lnTo>
                  <a:lnTo>
                    <a:pt x="349" y="235"/>
                  </a:lnTo>
                  <a:lnTo>
                    <a:pt x="345" y="223"/>
                  </a:lnTo>
                  <a:lnTo>
                    <a:pt x="345" y="208"/>
                  </a:lnTo>
                  <a:lnTo>
                    <a:pt x="351" y="191"/>
                  </a:lnTo>
                  <a:lnTo>
                    <a:pt x="346" y="182"/>
                  </a:lnTo>
                  <a:lnTo>
                    <a:pt x="344" y="173"/>
                  </a:lnTo>
                  <a:lnTo>
                    <a:pt x="341" y="162"/>
                  </a:lnTo>
                  <a:lnTo>
                    <a:pt x="340" y="146"/>
                  </a:lnTo>
                  <a:lnTo>
                    <a:pt x="354" y="135"/>
                  </a:lnTo>
                  <a:lnTo>
                    <a:pt x="371" y="123"/>
                  </a:lnTo>
                  <a:lnTo>
                    <a:pt x="387" y="113"/>
                  </a:lnTo>
                  <a:lnTo>
                    <a:pt x="401" y="102"/>
                  </a:lnTo>
                  <a:lnTo>
                    <a:pt x="414" y="109"/>
                  </a:lnTo>
                  <a:lnTo>
                    <a:pt x="426" y="113"/>
                  </a:lnTo>
                  <a:lnTo>
                    <a:pt x="438" y="114"/>
                  </a:lnTo>
                  <a:lnTo>
                    <a:pt x="419" y="59"/>
                  </a:lnTo>
                  <a:lnTo>
                    <a:pt x="322" y="0"/>
                  </a:lnTo>
                  <a:lnTo>
                    <a:pt x="265" y="34"/>
                  </a:lnTo>
                  <a:lnTo>
                    <a:pt x="236" y="27"/>
                  </a:lnTo>
                  <a:lnTo>
                    <a:pt x="224" y="34"/>
                  </a:lnTo>
                  <a:lnTo>
                    <a:pt x="218" y="39"/>
                  </a:lnTo>
                  <a:lnTo>
                    <a:pt x="215" y="43"/>
                  </a:lnTo>
                  <a:lnTo>
                    <a:pt x="214" y="47"/>
                  </a:lnTo>
                  <a:lnTo>
                    <a:pt x="214" y="50"/>
                  </a:lnTo>
                  <a:lnTo>
                    <a:pt x="212" y="54"/>
                  </a:lnTo>
                  <a:lnTo>
                    <a:pt x="205" y="58"/>
                  </a:lnTo>
                  <a:lnTo>
                    <a:pt x="194" y="62"/>
                  </a:lnTo>
                  <a:lnTo>
                    <a:pt x="189" y="53"/>
                  </a:lnTo>
                  <a:lnTo>
                    <a:pt x="181" y="48"/>
                  </a:lnTo>
                  <a:lnTo>
                    <a:pt x="174" y="45"/>
                  </a:lnTo>
                  <a:lnTo>
                    <a:pt x="169" y="44"/>
                  </a:lnTo>
                  <a:lnTo>
                    <a:pt x="165" y="44"/>
                  </a:lnTo>
                  <a:lnTo>
                    <a:pt x="148" y="89"/>
                  </a:lnTo>
                  <a:lnTo>
                    <a:pt x="119" y="45"/>
                  </a:lnTo>
                  <a:lnTo>
                    <a:pt x="104" y="54"/>
                  </a:lnTo>
                  <a:lnTo>
                    <a:pt x="104" y="80"/>
                  </a:lnTo>
                  <a:lnTo>
                    <a:pt x="10" y="94"/>
                  </a:lnTo>
                  <a:lnTo>
                    <a:pt x="50" y="152"/>
                  </a:lnTo>
                  <a:lnTo>
                    <a:pt x="17" y="170"/>
                  </a:lnTo>
                  <a:lnTo>
                    <a:pt x="39" y="191"/>
                  </a:lnTo>
                  <a:lnTo>
                    <a:pt x="21" y="193"/>
                  </a:lnTo>
                  <a:lnTo>
                    <a:pt x="9" y="194"/>
                  </a:lnTo>
                  <a:lnTo>
                    <a:pt x="1" y="196"/>
                  </a:lnTo>
                  <a:lnTo>
                    <a:pt x="0" y="203"/>
                  </a:lnTo>
                  <a:lnTo>
                    <a:pt x="7" y="237"/>
                  </a:lnTo>
                  <a:lnTo>
                    <a:pt x="35" y="268"/>
                  </a:lnTo>
                  <a:lnTo>
                    <a:pt x="58" y="266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94" name="Freeform 29"/>
            <p:cNvSpPr>
              <a:spLocks/>
            </p:cNvSpPr>
            <p:nvPr/>
          </p:nvSpPr>
          <p:spPr bwMode="gray">
            <a:xfrm>
              <a:off x="1596" y="3466"/>
              <a:ext cx="283" cy="429"/>
            </a:xfrm>
            <a:custGeom>
              <a:avLst/>
              <a:gdLst>
                <a:gd name="T0" fmla="*/ 219 w 283"/>
                <a:gd name="T1" fmla="*/ 227 h 429"/>
                <a:gd name="T2" fmla="*/ 223 w 283"/>
                <a:gd name="T3" fmla="*/ 201 h 429"/>
                <a:gd name="T4" fmla="*/ 229 w 283"/>
                <a:gd name="T5" fmla="*/ 165 h 429"/>
                <a:gd name="T6" fmla="*/ 235 w 283"/>
                <a:gd name="T7" fmla="*/ 133 h 429"/>
                <a:gd name="T8" fmla="*/ 237 w 283"/>
                <a:gd name="T9" fmla="*/ 116 h 429"/>
                <a:gd name="T10" fmla="*/ 278 w 283"/>
                <a:gd name="T11" fmla="*/ 65 h 429"/>
                <a:gd name="T12" fmla="*/ 188 w 283"/>
                <a:gd name="T13" fmla="*/ 24 h 429"/>
                <a:gd name="T14" fmla="*/ 191 w 283"/>
                <a:gd name="T15" fmla="*/ 19 h 429"/>
                <a:gd name="T16" fmla="*/ 197 w 283"/>
                <a:gd name="T17" fmla="*/ 11 h 429"/>
                <a:gd name="T18" fmla="*/ 150 w 283"/>
                <a:gd name="T19" fmla="*/ 6 h 429"/>
                <a:gd name="T20" fmla="*/ 136 w 283"/>
                <a:gd name="T21" fmla="*/ 23 h 429"/>
                <a:gd name="T22" fmla="*/ 114 w 283"/>
                <a:gd name="T23" fmla="*/ 42 h 429"/>
                <a:gd name="T24" fmla="*/ 101 w 283"/>
                <a:gd name="T25" fmla="*/ 56 h 429"/>
                <a:gd name="T26" fmla="*/ 113 w 283"/>
                <a:gd name="T27" fmla="*/ 75 h 429"/>
                <a:gd name="T28" fmla="*/ 108 w 283"/>
                <a:gd name="T29" fmla="*/ 90 h 429"/>
                <a:gd name="T30" fmla="*/ 95 w 283"/>
                <a:gd name="T31" fmla="*/ 102 h 429"/>
                <a:gd name="T32" fmla="*/ 85 w 283"/>
                <a:gd name="T33" fmla="*/ 116 h 429"/>
                <a:gd name="T34" fmla="*/ 87 w 283"/>
                <a:gd name="T35" fmla="*/ 137 h 429"/>
                <a:gd name="T36" fmla="*/ 44 w 283"/>
                <a:gd name="T37" fmla="*/ 193 h 429"/>
                <a:gd name="T38" fmla="*/ 0 w 283"/>
                <a:gd name="T39" fmla="*/ 248 h 429"/>
                <a:gd name="T40" fmla="*/ 14 w 283"/>
                <a:gd name="T41" fmla="*/ 280 h 429"/>
                <a:gd name="T42" fmla="*/ 37 w 283"/>
                <a:gd name="T43" fmla="*/ 306 h 429"/>
                <a:gd name="T44" fmla="*/ 32 w 283"/>
                <a:gd name="T45" fmla="*/ 327 h 429"/>
                <a:gd name="T46" fmla="*/ 21 w 283"/>
                <a:gd name="T47" fmla="*/ 337 h 429"/>
                <a:gd name="T48" fmla="*/ 16 w 283"/>
                <a:gd name="T49" fmla="*/ 346 h 429"/>
                <a:gd name="T50" fmla="*/ 26 w 283"/>
                <a:gd name="T51" fmla="*/ 361 h 429"/>
                <a:gd name="T52" fmla="*/ 22 w 283"/>
                <a:gd name="T53" fmla="*/ 384 h 429"/>
                <a:gd name="T54" fmla="*/ 7 w 283"/>
                <a:gd name="T55" fmla="*/ 405 h 429"/>
                <a:gd name="T56" fmla="*/ 105 w 283"/>
                <a:gd name="T57" fmla="*/ 429 h 429"/>
                <a:gd name="T58" fmla="*/ 163 w 283"/>
                <a:gd name="T59" fmla="*/ 364 h 429"/>
                <a:gd name="T60" fmla="*/ 178 w 283"/>
                <a:gd name="T61" fmla="*/ 362 h 429"/>
                <a:gd name="T62" fmla="*/ 186 w 283"/>
                <a:gd name="T63" fmla="*/ 361 h 429"/>
                <a:gd name="T64" fmla="*/ 187 w 283"/>
                <a:gd name="T65" fmla="*/ 359 h 429"/>
                <a:gd name="T66" fmla="*/ 182 w 283"/>
                <a:gd name="T67" fmla="*/ 355 h 429"/>
                <a:gd name="T68" fmla="*/ 169 w 283"/>
                <a:gd name="T69" fmla="*/ 348 h 429"/>
                <a:gd name="T70" fmla="*/ 185 w 283"/>
                <a:gd name="T71" fmla="*/ 289 h 429"/>
                <a:gd name="T72" fmla="*/ 182 w 283"/>
                <a:gd name="T73" fmla="*/ 277 h 429"/>
                <a:gd name="T74" fmla="*/ 173 w 283"/>
                <a:gd name="T75" fmla="*/ 256 h 429"/>
                <a:gd name="T76" fmla="*/ 172 w 283"/>
                <a:gd name="T77" fmla="*/ 229 h 429"/>
                <a:gd name="T78" fmla="*/ 219 w 283"/>
                <a:gd name="T79" fmla="*/ 232 h 42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83"/>
                <a:gd name="T121" fmla="*/ 0 h 429"/>
                <a:gd name="T122" fmla="*/ 283 w 283"/>
                <a:gd name="T123" fmla="*/ 429 h 42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83" h="429">
                  <a:moveTo>
                    <a:pt x="219" y="232"/>
                  </a:moveTo>
                  <a:lnTo>
                    <a:pt x="219" y="227"/>
                  </a:lnTo>
                  <a:lnTo>
                    <a:pt x="221" y="216"/>
                  </a:lnTo>
                  <a:lnTo>
                    <a:pt x="223" y="201"/>
                  </a:lnTo>
                  <a:lnTo>
                    <a:pt x="226" y="183"/>
                  </a:lnTo>
                  <a:lnTo>
                    <a:pt x="229" y="165"/>
                  </a:lnTo>
                  <a:lnTo>
                    <a:pt x="232" y="149"/>
                  </a:lnTo>
                  <a:lnTo>
                    <a:pt x="235" y="133"/>
                  </a:lnTo>
                  <a:lnTo>
                    <a:pt x="236" y="122"/>
                  </a:lnTo>
                  <a:lnTo>
                    <a:pt x="237" y="116"/>
                  </a:lnTo>
                  <a:lnTo>
                    <a:pt x="283" y="90"/>
                  </a:lnTo>
                  <a:lnTo>
                    <a:pt x="278" y="65"/>
                  </a:lnTo>
                  <a:lnTo>
                    <a:pt x="187" y="24"/>
                  </a:lnTo>
                  <a:lnTo>
                    <a:pt x="188" y="24"/>
                  </a:lnTo>
                  <a:lnTo>
                    <a:pt x="190" y="22"/>
                  </a:lnTo>
                  <a:lnTo>
                    <a:pt x="191" y="19"/>
                  </a:lnTo>
                  <a:lnTo>
                    <a:pt x="194" y="15"/>
                  </a:lnTo>
                  <a:lnTo>
                    <a:pt x="197" y="11"/>
                  </a:lnTo>
                  <a:lnTo>
                    <a:pt x="151" y="0"/>
                  </a:lnTo>
                  <a:lnTo>
                    <a:pt x="150" y="6"/>
                  </a:lnTo>
                  <a:lnTo>
                    <a:pt x="145" y="14"/>
                  </a:lnTo>
                  <a:lnTo>
                    <a:pt x="136" y="23"/>
                  </a:lnTo>
                  <a:lnTo>
                    <a:pt x="124" y="33"/>
                  </a:lnTo>
                  <a:lnTo>
                    <a:pt x="114" y="42"/>
                  </a:lnTo>
                  <a:lnTo>
                    <a:pt x="105" y="50"/>
                  </a:lnTo>
                  <a:lnTo>
                    <a:pt x="101" y="56"/>
                  </a:lnTo>
                  <a:lnTo>
                    <a:pt x="110" y="67"/>
                  </a:lnTo>
                  <a:lnTo>
                    <a:pt x="113" y="75"/>
                  </a:lnTo>
                  <a:lnTo>
                    <a:pt x="112" y="83"/>
                  </a:lnTo>
                  <a:lnTo>
                    <a:pt x="108" y="90"/>
                  </a:lnTo>
                  <a:lnTo>
                    <a:pt x="101" y="96"/>
                  </a:lnTo>
                  <a:lnTo>
                    <a:pt x="95" y="102"/>
                  </a:lnTo>
                  <a:lnTo>
                    <a:pt x="89" y="109"/>
                  </a:lnTo>
                  <a:lnTo>
                    <a:pt x="85" y="116"/>
                  </a:lnTo>
                  <a:lnTo>
                    <a:pt x="83" y="125"/>
                  </a:lnTo>
                  <a:lnTo>
                    <a:pt x="87" y="137"/>
                  </a:lnTo>
                  <a:lnTo>
                    <a:pt x="65" y="164"/>
                  </a:lnTo>
                  <a:lnTo>
                    <a:pt x="44" y="193"/>
                  </a:lnTo>
                  <a:lnTo>
                    <a:pt x="22" y="223"/>
                  </a:lnTo>
                  <a:lnTo>
                    <a:pt x="0" y="248"/>
                  </a:lnTo>
                  <a:lnTo>
                    <a:pt x="5" y="264"/>
                  </a:lnTo>
                  <a:lnTo>
                    <a:pt x="14" y="280"/>
                  </a:lnTo>
                  <a:lnTo>
                    <a:pt x="24" y="295"/>
                  </a:lnTo>
                  <a:lnTo>
                    <a:pt x="37" y="306"/>
                  </a:lnTo>
                  <a:lnTo>
                    <a:pt x="37" y="318"/>
                  </a:lnTo>
                  <a:lnTo>
                    <a:pt x="32" y="327"/>
                  </a:lnTo>
                  <a:lnTo>
                    <a:pt x="27" y="332"/>
                  </a:lnTo>
                  <a:lnTo>
                    <a:pt x="21" y="337"/>
                  </a:lnTo>
                  <a:lnTo>
                    <a:pt x="17" y="341"/>
                  </a:lnTo>
                  <a:lnTo>
                    <a:pt x="16" y="346"/>
                  </a:lnTo>
                  <a:lnTo>
                    <a:pt x="21" y="351"/>
                  </a:lnTo>
                  <a:lnTo>
                    <a:pt x="26" y="361"/>
                  </a:lnTo>
                  <a:lnTo>
                    <a:pt x="26" y="373"/>
                  </a:lnTo>
                  <a:lnTo>
                    <a:pt x="22" y="384"/>
                  </a:lnTo>
                  <a:lnTo>
                    <a:pt x="14" y="394"/>
                  </a:lnTo>
                  <a:lnTo>
                    <a:pt x="7" y="405"/>
                  </a:lnTo>
                  <a:lnTo>
                    <a:pt x="0" y="412"/>
                  </a:lnTo>
                  <a:lnTo>
                    <a:pt x="105" y="429"/>
                  </a:lnTo>
                  <a:lnTo>
                    <a:pt x="154" y="364"/>
                  </a:lnTo>
                  <a:lnTo>
                    <a:pt x="163" y="364"/>
                  </a:lnTo>
                  <a:lnTo>
                    <a:pt x="172" y="364"/>
                  </a:lnTo>
                  <a:lnTo>
                    <a:pt x="178" y="362"/>
                  </a:lnTo>
                  <a:lnTo>
                    <a:pt x="183" y="362"/>
                  </a:lnTo>
                  <a:lnTo>
                    <a:pt x="186" y="361"/>
                  </a:lnTo>
                  <a:lnTo>
                    <a:pt x="187" y="360"/>
                  </a:lnTo>
                  <a:lnTo>
                    <a:pt x="187" y="359"/>
                  </a:lnTo>
                  <a:lnTo>
                    <a:pt x="186" y="356"/>
                  </a:lnTo>
                  <a:lnTo>
                    <a:pt x="182" y="355"/>
                  </a:lnTo>
                  <a:lnTo>
                    <a:pt x="176" y="352"/>
                  </a:lnTo>
                  <a:lnTo>
                    <a:pt x="169" y="348"/>
                  </a:lnTo>
                  <a:lnTo>
                    <a:pt x="159" y="346"/>
                  </a:lnTo>
                  <a:lnTo>
                    <a:pt x="185" y="289"/>
                  </a:lnTo>
                  <a:lnTo>
                    <a:pt x="186" y="284"/>
                  </a:lnTo>
                  <a:lnTo>
                    <a:pt x="182" y="277"/>
                  </a:lnTo>
                  <a:lnTo>
                    <a:pt x="178" y="266"/>
                  </a:lnTo>
                  <a:lnTo>
                    <a:pt x="173" y="256"/>
                  </a:lnTo>
                  <a:lnTo>
                    <a:pt x="171" y="243"/>
                  </a:lnTo>
                  <a:lnTo>
                    <a:pt x="172" y="229"/>
                  </a:lnTo>
                  <a:lnTo>
                    <a:pt x="186" y="248"/>
                  </a:lnTo>
                  <a:lnTo>
                    <a:pt x="219" y="232"/>
                  </a:lnTo>
                </a:path>
              </a:pathLst>
            </a:custGeom>
            <a:solidFill>
              <a:srgbClr val="000514"/>
            </a:solidFill>
            <a:ln w="7938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95" name="Freeform 30"/>
            <p:cNvSpPr>
              <a:spLocks/>
            </p:cNvSpPr>
            <p:nvPr/>
          </p:nvSpPr>
          <p:spPr bwMode="gray">
            <a:xfrm>
              <a:off x="2411" y="3794"/>
              <a:ext cx="63" cy="55"/>
            </a:xfrm>
            <a:custGeom>
              <a:avLst/>
              <a:gdLst>
                <a:gd name="T0" fmla="*/ 1 w 63"/>
                <a:gd name="T1" fmla="*/ 14 h 55"/>
                <a:gd name="T2" fmla="*/ 14 w 63"/>
                <a:gd name="T3" fmla="*/ 6 h 55"/>
                <a:gd name="T4" fmla="*/ 23 w 63"/>
                <a:gd name="T5" fmla="*/ 2 h 55"/>
                <a:gd name="T6" fmla="*/ 28 w 63"/>
                <a:gd name="T7" fmla="*/ 0 h 55"/>
                <a:gd name="T8" fmla="*/ 33 w 63"/>
                <a:gd name="T9" fmla="*/ 0 h 55"/>
                <a:gd name="T10" fmla="*/ 36 w 63"/>
                <a:gd name="T11" fmla="*/ 2 h 55"/>
                <a:gd name="T12" fmla="*/ 40 w 63"/>
                <a:gd name="T13" fmla="*/ 5 h 55"/>
                <a:gd name="T14" fmla="*/ 45 w 63"/>
                <a:gd name="T15" fmla="*/ 6 h 55"/>
                <a:gd name="T16" fmla="*/ 51 w 63"/>
                <a:gd name="T17" fmla="*/ 9 h 55"/>
                <a:gd name="T18" fmla="*/ 62 w 63"/>
                <a:gd name="T19" fmla="*/ 10 h 55"/>
                <a:gd name="T20" fmla="*/ 63 w 63"/>
                <a:gd name="T21" fmla="*/ 22 h 55"/>
                <a:gd name="T22" fmla="*/ 59 w 63"/>
                <a:gd name="T23" fmla="*/ 33 h 55"/>
                <a:gd name="T24" fmla="*/ 51 w 63"/>
                <a:gd name="T25" fmla="*/ 45 h 55"/>
                <a:gd name="T26" fmla="*/ 42 w 63"/>
                <a:gd name="T27" fmla="*/ 55 h 55"/>
                <a:gd name="T28" fmla="*/ 27 w 63"/>
                <a:gd name="T29" fmla="*/ 54 h 55"/>
                <a:gd name="T30" fmla="*/ 14 w 63"/>
                <a:gd name="T31" fmla="*/ 49 h 55"/>
                <a:gd name="T32" fmla="*/ 6 w 63"/>
                <a:gd name="T33" fmla="*/ 41 h 55"/>
                <a:gd name="T34" fmla="*/ 1 w 63"/>
                <a:gd name="T35" fmla="*/ 33 h 55"/>
                <a:gd name="T36" fmla="*/ 0 w 63"/>
                <a:gd name="T37" fmla="*/ 23 h 55"/>
                <a:gd name="T38" fmla="*/ 1 w 63"/>
                <a:gd name="T39" fmla="*/ 14 h 5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3"/>
                <a:gd name="T61" fmla="*/ 0 h 55"/>
                <a:gd name="T62" fmla="*/ 63 w 63"/>
                <a:gd name="T63" fmla="*/ 55 h 5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3" h="55">
                  <a:moveTo>
                    <a:pt x="1" y="14"/>
                  </a:moveTo>
                  <a:lnTo>
                    <a:pt x="14" y="6"/>
                  </a:lnTo>
                  <a:lnTo>
                    <a:pt x="23" y="2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6" y="2"/>
                  </a:lnTo>
                  <a:lnTo>
                    <a:pt x="40" y="5"/>
                  </a:lnTo>
                  <a:lnTo>
                    <a:pt x="45" y="6"/>
                  </a:lnTo>
                  <a:lnTo>
                    <a:pt x="51" y="9"/>
                  </a:lnTo>
                  <a:lnTo>
                    <a:pt x="62" y="10"/>
                  </a:lnTo>
                  <a:lnTo>
                    <a:pt x="63" y="22"/>
                  </a:lnTo>
                  <a:lnTo>
                    <a:pt x="59" y="33"/>
                  </a:lnTo>
                  <a:lnTo>
                    <a:pt x="51" y="45"/>
                  </a:lnTo>
                  <a:lnTo>
                    <a:pt x="42" y="55"/>
                  </a:lnTo>
                  <a:lnTo>
                    <a:pt x="27" y="54"/>
                  </a:lnTo>
                  <a:lnTo>
                    <a:pt x="14" y="49"/>
                  </a:lnTo>
                  <a:lnTo>
                    <a:pt x="6" y="41"/>
                  </a:lnTo>
                  <a:lnTo>
                    <a:pt x="1" y="33"/>
                  </a:lnTo>
                  <a:lnTo>
                    <a:pt x="0" y="23"/>
                  </a:lnTo>
                  <a:lnTo>
                    <a:pt x="1" y="14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96" name="Freeform 31"/>
            <p:cNvSpPr>
              <a:spLocks/>
            </p:cNvSpPr>
            <p:nvPr/>
          </p:nvSpPr>
          <p:spPr bwMode="gray">
            <a:xfrm>
              <a:off x="1701" y="3354"/>
              <a:ext cx="791" cy="649"/>
            </a:xfrm>
            <a:custGeom>
              <a:avLst/>
              <a:gdLst>
                <a:gd name="T0" fmla="*/ 632 w 791"/>
                <a:gd name="T1" fmla="*/ 323 h 649"/>
                <a:gd name="T2" fmla="*/ 665 w 791"/>
                <a:gd name="T3" fmla="*/ 317 h 649"/>
                <a:gd name="T4" fmla="*/ 710 w 791"/>
                <a:gd name="T5" fmla="*/ 291 h 649"/>
                <a:gd name="T6" fmla="*/ 751 w 791"/>
                <a:gd name="T7" fmla="*/ 284 h 649"/>
                <a:gd name="T8" fmla="*/ 768 w 791"/>
                <a:gd name="T9" fmla="*/ 281 h 649"/>
                <a:gd name="T10" fmla="*/ 778 w 791"/>
                <a:gd name="T11" fmla="*/ 259 h 649"/>
                <a:gd name="T12" fmla="*/ 788 w 791"/>
                <a:gd name="T13" fmla="*/ 258 h 649"/>
                <a:gd name="T14" fmla="*/ 791 w 791"/>
                <a:gd name="T15" fmla="*/ 254 h 649"/>
                <a:gd name="T16" fmla="*/ 789 w 791"/>
                <a:gd name="T17" fmla="*/ 240 h 649"/>
                <a:gd name="T18" fmla="*/ 679 w 791"/>
                <a:gd name="T19" fmla="*/ 211 h 649"/>
                <a:gd name="T20" fmla="*/ 641 w 791"/>
                <a:gd name="T21" fmla="*/ 176 h 649"/>
                <a:gd name="T22" fmla="*/ 584 w 791"/>
                <a:gd name="T23" fmla="*/ 173 h 649"/>
                <a:gd name="T24" fmla="*/ 569 w 791"/>
                <a:gd name="T25" fmla="*/ 164 h 649"/>
                <a:gd name="T26" fmla="*/ 541 w 791"/>
                <a:gd name="T27" fmla="*/ 162 h 649"/>
                <a:gd name="T28" fmla="*/ 510 w 791"/>
                <a:gd name="T29" fmla="*/ 143 h 649"/>
                <a:gd name="T30" fmla="*/ 491 w 791"/>
                <a:gd name="T31" fmla="*/ 118 h 649"/>
                <a:gd name="T32" fmla="*/ 427 w 791"/>
                <a:gd name="T33" fmla="*/ 97 h 649"/>
                <a:gd name="T34" fmla="*/ 329 w 791"/>
                <a:gd name="T35" fmla="*/ 73 h 649"/>
                <a:gd name="T36" fmla="*/ 287 w 791"/>
                <a:gd name="T37" fmla="*/ 54 h 649"/>
                <a:gd name="T38" fmla="*/ 239 w 791"/>
                <a:gd name="T39" fmla="*/ 38 h 649"/>
                <a:gd name="T40" fmla="*/ 201 w 791"/>
                <a:gd name="T41" fmla="*/ 30 h 649"/>
                <a:gd name="T42" fmla="*/ 178 w 791"/>
                <a:gd name="T43" fmla="*/ 25 h 649"/>
                <a:gd name="T44" fmla="*/ 148 w 791"/>
                <a:gd name="T45" fmla="*/ 12 h 649"/>
                <a:gd name="T46" fmla="*/ 117 w 791"/>
                <a:gd name="T47" fmla="*/ 0 h 649"/>
                <a:gd name="T48" fmla="*/ 108 w 791"/>
                <a:gd name="T49" fmla="*/ 12 h 649"/>
                <a:gd name="T50" fmla="*/ 72 w 791"/>
                <a:gd name="T51" fmla="*/ 24 h 649"/>
                <a:gd name="T52" fmla="*/ 48 w 791"/>
                <a:gd name="T53" fmla="*/ 43 h 649"/>
                <a:gd name="T54" fmla="*/ 57 w 791"/>
                <a:gd name="T55" fmla="*/ 72 h 649"/>
                <a:gd name="T56" fmla="*/ 62 w 791"/>
                <a:gd name="T57" fmla="*/ 85 h 649"/>
                <a:gd name="T58" fmla="*/ 45 w 791"/>
                <a:gd name="T59" fmla="*/ 113 h 649"/>
                <a:gd name="T60" fmla="*/ 90 w 791"/>
                <a:gd name="T61" fmla="*/ 129 h 649"/>
                <a:gd name="T62" fmla="*/ 81 w 791"/>
                <a:gd name="T63" fmla="*/ 139 h 649"/>
                <a:gd name="T64" fmla="*/ 136 w 791"/>
                <a:gd name="T65" fmla="*/ 159 h 649"/>
                <a:gd name="T66" fmla="*/ 178 w 791"/>
                <a:gd name="T67" fmla="*/ 202 h 649"/>
                <a:gd name="T68" fmla="*/ 80 w 791"/>
                <a:gd name="T69" fmla="*/ 360 h 649"/>
                <a:gd name="T70" fmla="*/ 67 w 791"/>
                <a:gd name="T71" fmla="*/ 341 h 649"/>
                <a:gd name="T72" fmla="*/ 64 w 791"/>
                <a:gd name="T73" fmla="*/ 350 h 649"/>
                <a:gd name="T74" fmla="*/ 69 w 791"/>
                <a:gd name="T75" fmla="*/ 364 h 649"/>
                <a:gd name="T76" fmla="*/ 81 w 791"/>
                <a:gd name="T77" fmla="*/ 394 h 649"/>
                <a:gd name="T78" fmla="*/ 86 w 791"/>
                <a:gd name="T79" fmla="*/ 468 h 649"/>
                <a:gd name="T80" fmla="*/ 60 w 791"/>
                <a:gd name="T81" fmla="*/ 474 h 649"/>
                <a:gd name="T82" fmla="*/ 0 w 791"/>
                <a:gd name="T83" fmla="*/ 540 h 649"/>
                <a:gd name="T84" fmla="*/ 51 w 791"/>
                <a:gd name="T85" fmla="*/ 577 h 649"/>
                <a:gd name="T86" fmla="*/ 99 w 791"/>
                <a:gd name="T87" fmla="*/ 617 h 649"/>
                <a:gd name="T88" fmla="*/ 118 w 791"/>
                <a:gd name="T89" fmla="*/ 646 h 649"/>
                <a:gd name="T90" fmla="*/ 142 w 791"/>
                <a:gd name="T91" fmla="*/ 649 h 649"/>
                <a:gd name="T92" fmla="*/ 233 w 791"/>
                <a:gd name="T93" fmla="*/ 632 h 649"/>
                <a:gd name="T94" fmla="*/ 306 w 791"/>
                <a:gd name="T95" fmla="*/ 637 h 649"/>
                <a:gd name="T96" fmla="*/ 319 w 791"/>
                <a:gd name="T97" fmla="*/ 646 h 649"/>
                <a:gd name="T98" fmla="*/ 327 w 791"/>
                <a:gd name="T99" fmla="*/ 644 h 649"/>
                <a:gd name="T100" fmla="*/ 368 w 791"/>
                <a:gd name="T101" fmla="*/ 633 h 649"/>
                <a:gd name="T102" fmla="*/ 422 w 791"/>
                <a:gd name="T103" fmla="*/ 610 h 649"/>
                <a:gd name="T104" fmla="*/ 463 w 791"/>
                <a:gd name="T105" fmla="*/ 599 h 649"/>
                <a:gd name="T106" fmla="*/ 463 w 791"/>
                <a:gd name="T107" fmla="*/ 592 h 649"/>
                <a:gd name="T108" fmla="*/ 479 w 791"/>
                <a:gd name="T109" fmla="*/ 565 h 649"/>
                <a:gd name="T110" fmla="*/ 518 w 791"/>
                <a:gd name="T111" fmla="*/ 544 h 649"/>
                <a:gd name="T112" fmla="*/ 532 w 791"/>
                <a:gd name="T113" fmla="*/ 532 h 649"/>
                <a:gd name="T114" fmla="*/ 533 w 791"/>
                <a:gd name="T115" fmla="*/ 508 h 649"/>
                <a:gd name="T116" fmla="*/ 515 w 791"/>
                <a:gd name="T117" fmla="*/ 462 h 649"/>
                <a:gd name="T118" fmla="*/ 535 w 791"/>
                <a:gd name="T119" fmla="*/ 410 h 649"/>
                <a:gd name="T120" fmla="*/ 581 w 791"/>
                <a:gd name="T121" fmla="*/ 367 h 64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91"/>
                <a:gd name="T184" fmla="*/ 0 h 649"/>
                <a:gd name="T185" fmla="*/ 791 w 791"/>
                <a:gd name="T186" fmla="*/ 649 h 64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91" h="649">
                  <a:moveTo>
                    <a:pt x="613" y="334"/>
                  </a:moveTo>
                  <a:lnTo>
                    <a:pt x="622" y="327"/>
                  </a:lnTo>
                  <a:lnTo>
                    <a:pt x="632" y="323"/>
                  </a:lnTo>
                  <a:lnTo>
                    <a:pt x="642" y="322"/>
                  </a:lnTo>
                  <a:lnTo>
                    <a:pt x="652" y="322"/>
                  </a:lnTo>
                  <a:lnTo>
                    <a:pt x="665" y="317"/>
                  </a:lnTo>
                  <a:lnTo>
                    <a:pt x="679" y="309"/>
                  </a:lnTo>
                  <a:lnTo>
                    <a:pt x="695" y="300"/>
                  </a:lnTo>
                  <a:lnTo>
                    <a:pt x="710" y="291"/>
                  </a:lnTo>
                  <a:lnTo>
                    <a:pt x="724" y="285"/>
                  </a:lnTo>
                  <a:lnTo>
                    <a:pt x="737" y="282"/>
                  </a:lnTo>
                  <a:lnTo>
                    <a:pt x="751" y="284"/>
                  </a:lnTo>
                  <a:lnTo>
                    <a:pt x="760" y="286"/>
                  </a:lnTo>
                  <a:lnTo>
                    <a:pt x="765" y="285"/>
                  </a:lnTo>
                  <a:lnTo>
                    <a:pt x="768" y="281"/>
                  </a:lnTo>
                  <a:lnTo>
                    <a:pt x="770" y="273"/>
                  </a:lnTo>
                  <a:lnTo>
                    <a:pt x="772" y="261"/>
                  </a:lnTo>
                  <a:lnTo>
                    <a:pt x="778" y="259"/>
                  </a:lnTo>
                  <a:lnTo>
                    <a:pt x="782" y="259"/>
                  </a:lnTo>
                  <a:lnTo>
                    <a:pt x="786" y="258"/>
                  </a:lnTo>
                  <a:lnTo>
                    <a:pt x="788" y="258"/>
                  </a:lnTo>
                  <a:lnTo>
                    <a:pt x="789" y="257"/>
                  </a:lnTo>
                  <a:lnTo>
                    <a:pt x="791" y="255"/>
                  </a:lnTo>
                  <a:lnTo>
                    <a:pt x="791" y="254"/>
                  </a:lnTo>
                  <a:lnTo>
                    <a:pt x="791" y="250"/>
                  </a:lnTo>
                  <a:lnTo>
                    <a:pt x="789" y="246"/>
                  </a:lnTo>
                  <a:lnTo>
                    <a:pt x="789" y="240"/>
                  </a:lnTo>
                  <a:lnTo>
                    <a:pt x="709" y="226"/>
                  </a:lnTo>
                  <a:lnTo>
                    <a:pt x="695" y="220"/>
                  </a:lnTo>
                  <a:lnTo>
                    <a:pt x="679" y="211"/>
                  </a:lnTo>
                  <a:lnTo>
                    <a:pt x="665" y="199"/>
                  </a:lnTo>
                  <a:lnTo>
                    <a:pt x="652" y="186"/>
                  </a:lnTo>
                  <a:lnTo>
                    <a:pt x="641" y="176"/>
                  </a:lnTo>
                  <a:lnTo>
                    <a:pt x="604" y="194"/>
                  </a:lnTo>
                  <a:lnTo>
                    <a:pt x="592" y="181"/>
                  </a:lnTo>
                  <a:lnTo>
                    <a:pt x="584" y="173"/>
                  </a:lnTo>
                  <a:lnTo>
                    <a:pt x="579" y="167"/>
                  </a:lnTo>
                  <a:lnTo>
                    <a:pt x="574" y="164"/>
                  </a:lnTo>
                  <a:lnTo>
                    <a:pt x="569" y="164"/>
                  </a:lnTo>
                  <a:lnTo>
                    <a:pt x="561" y="166"/>
                  </a:lnTo>
                  <a:lnTo>
                    <a:pt x="551" y="170"/>
                  </a:lnTo>
                  <a:lnTo>
                    <a:pt x="541" y="162"/>
                  </a:lnTo>
                  <a:lnTo>
                    <a:pt x="529" y="155"/>
                  </a:lnTo>
                  <a:lnTo>
                    <a:pt x="519" y="149"/>
                  </a:lnTo>
                  <a:lnTo>
                    <a:pt x="510" y="143"/>
                  </a:lnTo>
                  <a:lnTo>
                    <a:pt x="505" y="135"/>
                  </a:lnTo>
                  <a:lnTo>
                    <a:pt x="505" y="125"/>
                  </a:lnTo>
                  <a:lnTo>
                    <a:pt x="491" y="118"/>
                  </a:lnTo>
                  <a:lnTo>
                    <a:pt x="474" y="113"/>
                  </a:lnTo>
                  <a:lnTo>
                    <a:pt x="459" y="108"/>
                  </a:lnTo>
                  <a:lnTo>
                    <a:pt x="427" y="97"/>
                  </a:lnTo>
                  <a:lnTo>
                    <a:pt x="395" y="89"/>
                  </a:lnTo>
                  <a:lnTo>
                    <a:pt x="363" y="81"/>
                  </a:lnTo>
                  <a:lnTo>
                    <a:pt x="329" y="73"/>
                  </a:lnTo>
                  <a:lnTo>
                    <a:pt x="318" y="70"/>
                  </a:lnTo>
                  <a:lnTo>
                    <a:pt x="304" y="62"/>
                  </a:lnTo>
                  <a:lnTo>
                    <a:pt x="287" y="54"/>
                  </a:lnTo>
                  <a:lnTo>
                    <a:pt x="271" y="47"/>
                  </a:lnTo>
                  <a:lnTo>
                    <a:pt x="254" y="40"/>
                  </a:lnTo>
                  <a:lnTo>
                    <a:pt x="239" y="38"/>
                  </a:lnTo>
                  <a:lnTo>
                    <a:pt x="227" y="40"/>
                  </a:lnTo>
                  <a:lnTo>
                    <a:pt x="213" y="34"/>
                  </a:lnTo>
                  <a:lnTo>
                    <a:pt x="201" y="30"/>
                  </a:lnTo>
                  <a:lnTo>
                    <a:pt x="192" y="27"/>
                  </a:lnTo>
                  <a:lnTo>
                    <a:pt x="185" y="26"/>
                  </a:lnTo>
                  <a:lnTo>
                    <a:pt x="178" y="25"/>
                  </a:lnTo>
                  <a:lnTo>
                    <a:pt x="169" y="24"/>
                  </a:lnTo>
                  <a:lnTo>
                    <a:pt x="159" y="18"/>
                  </a:lnTo>
                  <a:lnTo>
                    <a:pt x="148" y="12"/>
                  </a:lnTo>
                  <a:lnTo>
                    <a:pt x="131" y="0"/>
                  </a:lnTo>
                  <a:lnTo>
                    <a:pt x="122" y="0"/>
                  </a:lnTo>
                  <a:lnTo>
                    <a:pt x="117" y="0"/>
                  </a:lnTo>
                  <a:lnTo>
                    <a:pt x="113" y="2"/>
                  </a:lnTo>
                  <a:lnTo>
                    <a:pt x="110" y="6"/>
                  </a:lnTo>
                  <a:lnTo>
                    <a:pt x="108" y="12"/>
                  </a:lnTo>
                  <a:lnTo>
                    <a:pt x="103" y="24"/>
                  </a:lnTo>
                  <a:lnTo>
                    <a:pt x="85" y="24"/>
                  </a:lnTo>
                  <a:lnTo>
                    <a:pt x="72" y="24"/>
                  </a:lnTo>
                  <a:lnTo>
                    <a:pt x="60" y="27"/>
                  </a:lnTo>
                  <a:lnTo>
                    <a:pt x="53" y="32"/>
                  </a:lnTo>
                  <a:lnTo>
                    <a:pt x="48" y="43"/>
                  </a:lnTo>
                  <a:lnTo>
                    <a:pt x="46" y="57"/>
                  </a:lnTo>
                  <a:lnTo>
                    <a:pt x="51" y="66"/>
                  </a:lnTo>
                  <a:lnTo>
                    <a:pt x="57" y="72"/>
                  </a:lnTo>
                  <a:lnTo>
                    <a:pt x="60" y="77"/>
                  </a:lnTo>
                  <a:lnTo>
                    <a:pt x="62" y="81"/>
                  </a:lnTo>
                  <a:lnTo>
                    <a:pt x="62" y="85"/>
                  </a:lnTo>
                  <a:lnTo>
                    <a:pt x="59" y="91"/>
                  </a:lnTo>
                  <a:lnTo>
                    <a:pt x="54" y="100"/>
                  </a:lnTo>
                  <a:lnTo>
                    <a:pt x="45" y="113"/>
                  </a:lnTo>
                  <a:lnTo>
                    <a:pt x="92" y="122"/>
                  </a:lnTo>
                  <a:lnTo>
                    <a:pt x="91" y="126"/>
                  </a:lnTo>
                  <a:lnTo>
                    <a:pt x="90" y="129"/>
                  </a:lnTo>
                  <a:lnTo>
                    <a:pt x="87" y="131"/>
                  </a:lnTo>
                  <a:lnTo>
                    <a:pt x="83" y="135"/>
                  </a:lnTo>
                  <a:lnTo>
                    <a:pt x="81" y="139"/>
                  </a:lnTo>
                  <a:lnTo>
                    <a:pt x="103" y="146"/>
                  </a:lnTo>
                  <a:lnTo>
                    <a:pt x="121" y="153"/>
                  </a:lnTo>
                  <a:lnTo>
                    <a:pt x="136" y="159"/>
                  </a:lnTo>
                  <a:lnTo>
                    <a:pt x="153" y="167"/>
                  </a:lnTo>
                  <a:lnTo>
                    <a:pt x="172" y="179"/>
                  </a:lnTo>
                  <a:lnTo>
                    <a:pt x="178" y="202"/>
                  </a:lnTo>
                  <a:lnTo>
                    <a:pt x="131" y="231"/>
                  </a:lnTo>
                  <a:lnTo>
                    <a:pt x="114" y="344"/>
                  </a:lnTo>
                  <a:lnTo>
                    <a:pt x="80" y="360"/>
                  </a:lnTo>
                  <a:lnTo>
                    <a:pt x="68" y="340"/>
                  </a:lnTo>
                  <a:lnTo>
                    <a:pt x="67" y="341"/>
                  </a:lnTo>
                  <a:lnTo>
                    <a:pt x="67" y="344"/>
                  </a:lnTo>
                  <a:lnTo>
                    <a:pt x="66" y="348"/>
                  </a:lnTo>
                  <a:lnTo>
                    <a:pt x="64" y="350"/>
                  </a:lnTo>
                  <a:lnTo>
                    <a:pt x="64" y="354"/>
                  </a:lnTo>
                  <a:lnTo>
                    <a:pt x="66" y="358"/>
                  </a:lnTo>
                  <a:lnTo>
                    <a:pt x="69" y="364"/>
                  </a:lnTo>
                  <a:lnTo>
                    <a:pt x="73" y="375"/>
                  </a:lnTo>
                  <a:lnTo>
                    <a:pt x="77" y="385"/>
                  </a:lnTo>
                  <a:lnTo>
                    <a:pt x="81" y="394"/>
                  </a:lnTo>
                  <a:lnTo>
                    <a:pt x="82" y="399"/>
                  </a:lnTo>
                  <a:lnTo>
                    <a:pt x="55" y="457"/>
                  </a:lnTo>
                  <a:lnTo>
                    <a:pt x="86" y="468"/>
                  </a:lnTo>
                  <a:lnTo>
                    <a:pt x="80" y="472"/>
                  </a:lnTo>
                  <a:lnTo>
                    <a:pt x="71" y="473"/>
                  </a:lnTo>
                  <a:lnTo>
                    <a:pt x="60" y="474"/>
                  </a:lnTo>
                  <a:lnTo>
                    <a:pt x="53" y="476"/>
                  </a:lnTo>
                  <a:lnTo>
                    <a:pt x="46" y="480"/>
                  </a:lnTo>
                  <a:lnTo>
                    <a:pt x="0" y="540"/>
                  </a:lnTo>
                  <a:lnTo>
                    <a:pt x="16" y="554"/>
                  </a:lnTo>
                  <a:lnTo>
                    <a:pt x="34" y="565"/>
                  </a:lnTo>
                  <a:lnTo>
                    <a:pt x="51" y="577"/>
                  </a:lnTo>
                  <a:lnTo>
                    <a:pt x="69" y="588"/>
                  </a:lnTo>
                  <a:lnTo>
                    <a:pt x="85" y="601"/>
                  </a:lnTo>
                  <a:lnTo>
                    <a:pt x="99" y="617"/>
                  </a:lnTo>
                  <a:lnTo>
                    <a:pt x="108" y="637"/>
                  </a:lnTo>
                  <a:lnTo>
                    <a:pt x="112" y="642"/>
                  </a:lnTo>
                  <a:lnTo>
                    <a:pt x="118" y="646"/>
                  </a:lnTo>
                  <a:lnTo>
                    <a:pt x="128" y="647"/>
                  </a:lnTo>
                  <a:lnTo>
                    <a:pt x="137" y="649"/>
                  </a:lnTo>
                  <a:lnTo>
                    <a:pt x="142" y="649"/>
                  </a:lnTo>
                  <a:lnTo>
                    <a:pt x="174" y="642"/>
                  </a:lnTo>
                  <a:lnTo>
                    <a:pt x="204" y="636"/>
                  </a:lnTo>
                  <a:lnTo>
                    <a:pt x="233" y="632"/>
                  </a:lnTo>
                  <a:lnTo>
                    <a:pt x="263" y="632"/>
                  </a:lnTo>
                  <a:lnTo>
                    <a:pt x="295" y="637"/>
                  </a:lnTo>
                  <a:lnTo>
                    <a:pt x="306" y="637"/>
                  </a:lnTo>
                  <a:lnTo>
                    <a:pt x="313" y="640"/>
                  </a:lnTo>
                  <a:lnTo>
                    <a:pt x="317" y="644"/>
                  </a:lnTo>
                  <a:lnTo>
                    <a:pt x="319" y="646"/>
                  </a:lnTo>
                  <a:lnTo>
                    <a:pt x="321" y="647"/>
                  </a:lnTo>
                  <a:lnTo>
                    <a:pt x="323" y="647"/>
                  </a:lnTo>
                  <a:lnTo>
                    <a:pt x="327" y="644"/>
                  </a:lnTo>
                  <a:lnTo>
                    <a:pt x="335" y="637"/>
                  </a:lnTo>
                  <a:lnTo>
                    <a:pt x="350" y="637"/>
                  </a:lnTo>
                  <a:lnTo>
                    <a:pt x="368" y="633"/>
                  </a:lnTo>
                  <a:lnTo>
                    <a:pt x="386" y="626"/>
                  </a:lnTo>
                  <a:lnTo>
                    <a:pt x="404" y="618"/>
                  </a:lnTo>
                  <a:lnTo>
                    <a:pt x="422" y="610"/>
                  </a:lnTo>
                  <a:lnTo>
                    <a:pt x="438" y="605"/>
                  </a:lnTo>
                  <a:lnTo>
                    <a:pt x="454" y="603"/>
                  </a:lnTo>
                  <a:lnTo>
                    <a:pt x="463" y="599"/>
                  </a:lnTo>
                  <a:lnTo>
                    <a:pt x="465" y="596"/>
                  </a:lnTo>
                  <a:lnTo>
                    <a:pt x="465" y="595"/>
                  </a:lnTo>
                  <a:lnTo>
                    <a:pt x="463" y="592"/>
                  </a:lnTo>
                  <a:lnTo>
                    <a:pt x="460" y="587"/>
                  </a:lnTo>
                  <a:lnTo>
                    <a:pt x="459" y="581"/>
                  </a:lnTo>
                  <a:lnTo>
                    <a:pt x="479" y="565"/>
                  </a:lnTo>
                  <a:lnTo>
                    <a:pt x="496" y="555"/>
                  </a:lnTo>
                  <a:lnTo>
                    <a:pt x="509" y="547"/>
                  </a:lnTo>
                  <a:lnTo>
                    <a:pt x="518" y="544"/>
                  </a:lnTo>
                  <a:lnTo>
                    <a:pt x="526" y="540"/>
                  </a:lnTo>
                  <a:lnTo>
                    <a:pt x="529" y="536"/>
                  </a:lnTo>
                  <a:lnTo>
                    <a:pt x="532" y="532"/>
                  </a:lnTo>
                  <a:lnTo>
                    <a:pt x="533" y="527"/>
                  </a:lnTo>
                  <a:lnTo>
                    <a:pt x="533" y="519"/>
                  </a:lnTo>
                  <a:lnTo>
                    <a:pt x="533" y="508"/>
                  </a:lnTo>
                  <a:lnTo>
                    <a:pt x="528" y="494"/>
                  </a:lnTo>
                  <a:lnTo>
                    <a:pt x="520" y="478"/>
                  </a:lnTo>
                  <a:lnTo>
                    <a:pt x="515" y="462"/>
                  </a:lnTo>
                  <a:lnTo>
                    <a:pt x="517" y="445"/>
                  </a:lnTo>
                  <a:lnTo>
                    <a:pt x="523" y="427"/>
                  </a:lnTo>
                  <a:lnTo>
                    <a:pt x="535" y="410"/>
                  </a:lnTo>
                  <a:lnTo>
                    <a:pt x="549" y="396"/>
                  </a:lnTo>
                  <a:lnTo>
                    <a:pt x="564" y="382"/>
                  </a:lnTo>
                  <a:lnTo>
                    <a:pt x="581" y="367"/>
                  </a:lnTo>
                  <a:lnTo>
                    <a:pt x="597" y="351"/>
                  </a:lnTo>
                  <a:lnTo>
                    <a:pt x="613" y="334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97" name="Freeform 32"/>
            <p:cNvSpPr>
              <a:spLocks/>
            </p:cNvSpPr>
            <p:nvPr/>
          </p:nvSpPr>
          <p:spPr bwMode="gray">
            <a:xfrm>
              <a:off x="2036" y="2433"/>
              <a:ext cx="112" cy="119"/>
            </a:xfrm>
            <a:custGeom>
              <a:avLst/>
              <a:gdLst>
                <a:gd name="T0" fmla="*/ 105 w 112"/>
                <a:gd name="T1" fmla="*/ 32 h 119"/>
                <a:gd name="T2" fmla="*/ 92 w 112"/>
                <a:gd name="T3" fmla="*/ 7 h 119"/>
                <a:gd name="T4" fmla="*/ 82 w 112"/>
                <a:gd name="T5" fmla="*/ 7 h 119"/>
                <a:gd name="T6" fmla="*/ 74 w 112"/>
                <a:gd name="T7" fmla="*/ 9 h 119"/>
                <a:gd name="T8" fmla="*/ 57 w 112"/>
                <a:gd name="T9" fmla="*/ 2 h 119"/>
                <a:gd name="T10" fmla="*/ 9 w 112"/>
                <a:gd name="T11" fmla="*/ 39 h 119"/>
                <a:gd name="T12" fmla="*/ 11 w 112"/>
                <a:gd name="T13" fmla="*/ 39 h 119"/>
                <a:gd name="T14" fmla="*/ 16 w 112"/>
                <a:gd name="T15" fmla="*/ 40 h 119"/>
                <a:gd name="T16" fmla="*/ 20 w 112"/>
                <a:gd name="T17" fmla="*/ 41 h 119"/>
                <a:gd name="T18" fmla="*/ 20 w 112"/>
                <a:gd name="T19" fmla="*/ 41 h 119"/>
                <a:gd name="T20" fmla="*/ 20 w 112"/>
                <a:gd name="T21" fmla="*/ 44 h 119"/>
                <a:gd name="T22" fmla="*/ 20 w 112"/>
                <a:gd name="T23" fmla="*/ 46 h 119"/>
                <a:gd name="T24" fmla="*/ 19 w 112"/>
                <a:gd name="T25" fmla="*/ 49 h 119"/>
                <a:gd name="T26" fmla="*/ 15 w 112"/>
                <a:gd name="T27" fmla="*/ 50 h 119"/>
                <a:gd name="T28" fmla="*/ 7 w 112"/>
                <a:gd name="T29" fmla="*/ 48 h 119"/>
                <a:gd name="T30" fmla="*/ 2 w 112"/>
                <a:gd name="T31" fmla="*/ 46 h 119"/>
                <a:gd name="T32" fmla="*/ 0 w 112"/>
                <a:gd name="T33" fmla="*/ 48 h 119"/>
                <a:gd name="T34" fmla="*/ 0 w 112"/>
                <a:gd name="T35" fmla="*/ 50 h 119"/>
                <a:gd name="T36" fmla="*/ 2 w 112"/>
                <a:gd name="T37" fmla="*/ 55 h 119"/>
                <a:gd name="T38" fmla="*/ 3 w 112"/>
                <a:gd name="T39" fmla="*/ 59 h 119"/>
                <a:gd name="T40" fmla="*/ 5 w 112"/>
                <a:gd name="T41" fmla="*/ 62 h 119"/>
                <a:gd name="T42" fmla="*/ 5 w 112"/>
                <a:gd name="T43" fmla="*/ 66 h 119"/>
                <a:gd name="T44" fmla="*/ 19 w 112"/>
                <a:gd name="T45" fmla="*/ 75 h 119"/>
                <a:gd name="T46" fmla="*/ 28 w 112"/>
                <a:gd name="T47" fmla="*/ 78 h 119"/>
                <a:gd name="T48" fmla="*/ 30 w 112"/>
                <a:gd name="T49" fmla="*/ 78 h 119"/>
                <a:gd name="T50" fmla="*/ 32 w 112"/>
                <a:gd name="T51" fmla="*/ 78 h 119"/>
                <a:gd name="T52" fmla="*/ 34 w 112"/>
                <a:gd name="T53" fmla="*/ 78 h 119"/>
                <a:gd name="T54" fmla="*/ 39 w 112"/>
                <a:gd name="T55" fmla="*/ 76 h 119"/>
                <a:gd name="T56" fmla="*/ 62 w 112"/>
                <a:gd name="T57" fmla="*/ 104 h 119"/>
                <a:gd name="T58" fmla="*/ 112 w 112"/>
                <a:gd name="T59" fmla="*/ 86 h 119"/>
                <a:gd name="T60" fmla="*/ 109 w 112"/>
                <a:gd name="T61" fmla="*/ 69 h 119"/>
                <a:gd name="T62" fmla="*/ 106 w 112"/>
                <a:gd name="T63" fmla="*/ 57 h 1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2"/>
                <a:gd name="T97" fmla="*/ 0 h 119"/>
                <a:gd name="T98" fmla="*/ 112 w 112"/>
                <a:gd name="T99" fmla="*/ 119 h 1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2" h="119">
                  <a:moveTo>
                    <a:pt x="107" y="48"/>
                  </a:moveTo>
                  <a:lnTo>
                    <a:pt x="105" y="32"/>
                  </a:lnTo>
                  <a:lnTo>
                    <a:pt x="98" y="18"/>
                  </a:lnTo>
                  <a:lnTo>
                    <a:pt x="92" y="7"/>
                  </a:lnTo>
                  <a:lnTo>
                    <a:pt x="85" y="5"/>
                  </a:lnTo>
                  <a:lnTo>
                    <a:pt x="82" y="7"/>
                  </a:lnTo>
                  <a:lnTo>
                    <a:pt x="78" y="8"/>
                  </a:lnTo>
                  <a:lnTo>
                    <a:pt x="74" y="9"/>
                  </a:lnTo>
                  <a:lnTo>
                    <a:pt x="70" y="8"/>
                  </a:lnTo>
                  <a:lnTo>
                    <a:pt x="57" y="2"/>
                  </a:lnTo>
                  <a:lnTo>
                    <a:pt x="47" y="0"/>
                  </a:lnTo>
                  <a:lnTo>
                    <a:pt x="9" y="39"/>
                  </a:lnTo>
                  <a:lnTo>
                    <a:pt x="10" y="39"/>
                  </a:lnTo>
                  <a:lnTo>
                    <a:pt x="11" y="39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9" y="41"/>
                  </a:lnTo>
                  <a:lnTo>
                    <a:pt x="20" y="41"/>
                  </a:lnTo>
                  <a:lnTo>
                    <a:pt x="20" y="43"/>
                  </a:lnTo>
                  <a:lnTo>
                    <a:pt x="20" y="44"/>
                  </a:lnTo>
                  <a:lnTo>
                    <a:pt x="20" y="45"/>
                  </a:lnTo>
                  <a:lnTo>
                    <a:pt x="20" y="46"/>
                  </a:lnTo>
                  <a:lnTo>
                    <a:pt x="19" y="48"/>
                  </a:lnTo>
                  <a:lnTo>
                    <a:pt x="19" y="49"/>
                  </a:lnTo>
                  <a:lnTo>
                    <a:pt x="16" y="50"/>
                  </a:lnTo>
                  <a:lnTo>
                    <a:pt x="15" y="50"/>
                  </a:lnTo>
                  <a:lnTo>
                    <a:pt x="11" y="49"/>
                  </a:lnTo>
                  <a:lnTo>
                    <a:pt x="7" y="48"/>
                  </a:lnTo>
                  <a:lnTo>
                    <a:pt x="3" y="46"/>
                  </a:lnTo>
                  <a:lnTo>
                    <a:pt x="2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3"/>
                  </a:lnTo>
                  <a:lnTo>
                    <a:pt x="2" y="55"/>
                  </a:lnTo>
                  <a:lnTo>
                    <a:pt x="3" y="57"/>
                  </a:lnTo>
                  <a:lnTo>
                    <a:pt x="3" y="59"/>
                  </a:lnTo>
                  <a:lnTo>
                    <a:pt x="5" y="61"/>
                  </a:lnTo>
                  <a:lnTo>
                    <a:pt x="5" y="62"/>
                  </a:lnTo>
                  <a:lnTo>
                    <a:pt x="5" y="63"/>
                  </a:lnTo>
                  <a:lnTo>
                    <a:pt x="5" y="66"/>
                  </a:lnTo>
                  <a:lnTo>
                    <a:pt x="11" y="71"/>
                  </a:lnTo>
                  <a:lnTo>
                    <a:pt x="19" y="75"/>
                  </a:lnTo>
                  <a:lnTo>
                    <a:pt x="25" y="77"/>
                  </a:lnTo>
                  <a:lnTo>
                    <a:pt x="28" y="78"/>
                  </a:lnTo>
                  <a:lnTo>
                    <a:pt x="30" y="78"/>
                  </a:lnTo>
                  <a:lnTo>
                    <a:pt x="32" y="78"/>
                  </a:lnTo>
                  <a:lnTo>
                    <a:pt x="33" y="78"/>
                  </a:lnTo>
                  <a:lnTo>
                    <a:pt x="34" y="78"/>
                  </a:lnTo>
                  <a:lnTo>
                    <a:pt x="37" y="77"/>
                  </a:lnTo>
                  <a:lnTo>
                    <a:pt x="39" y="76"/>
                  </a:lnTo>
                  <a:lnTo>
                    <a:pt x="52" y="90"/>
                  </a:lnTo>
                  <a:lnTo>
                    <a:pt x="62" y="104"/>
                  </a:lnTo>
                  <a:lnTo>
                    <a:pt x="73" y="119"/>
                  </a:lnTo>
                  <a:lnTo>
                    <a:pt x="112" y="86"/>
                  </a:lnTo>
                  <a:lnTo>
                    <a:pt x="111" y="77"/>
                  </a:lnTo>
                  <a:lnTo>
                    <a:pt x="109" y="69"/>
                  </a:lnTo>
                  <a:lnTo>
                    <a:pt x="107" y="63"/>
                  </a:lnTo>
                  <a:lnTo>
                    <a:pt x="106" y="57"/>
                  </a:lnTo>
                  <a:lnTo>
                    <a:pt x="107" y="48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98" name="Freeform 33"/>
            <p:cNvSpPr>
              <a:spLocks/>
            </p:cNvSpPr>
            <p:nvPr/>
          </p:nvSpPr>
          <p:spPr bwMode="gray">
            <a:xfrm>
              <a:off x="2064" y="2173"/>
              <a:ext cx="438" cy="714"/>
            </a:xfrm>
            <a:custGeom>
              <a:avLst/>
              <a:gdLst>
                <a:gd name="T0" fmla="*/ 311 w 438"/>
                <a:gd name="T1" fmla="*/ 342 h 714"/>
                <a:gd name="T2" fmla="*/ 297 w 438"/>
                <a:gd name="T3" fmla="*/ 347 h 714"/>
                <a:gd name="T4" fmla="*/ 286 w 438"/>
                <a:gd name="T5" fmla="*/ 319 h 714"/>
                <a:gd name="T6" fmla="*/ 293 w 438"/>
                <a:gd name="T7" fmla="*/ 273 h 714"/>
                <a:gd name="T8" fmla="*/ 265 w 438"/>
                <a:gd name="T9" fmla="*/ 247 h 714"/>
                <a:gd name="T10" fmla="*/ 238 w 438"/>
                <a:gd name="T11" fmla="*/ 231 h 714"/>
                <a:gd name="T12" fmla="*/ 259 w 438"/>
                <a:gd name="T13" fmla="*/ 174 h 714"/>
                <a:gd name="T14" fmla="*/ 296 w 438"/>
                <a:gd name="T15" fmla="*/ 127 h 714"/>
                <a:gd name="T16" fmla="*/ 309 w 438"/>
                <a:gd name="T17" fmla="*/ 95 h 714"/>
                <a:gd name="T18" fmla="*/ 260 w 438"/>
                <a:gd name="T19" fmla="*/ 89 h 714"/>
                <a:gd name="T20" fmla="*/ 234 w 438"/>
                <a:gd name="T21" fmla="*/ 49 h 714"/>
                <a:gd name="T22" fmla="*/ 260 w 438"/>
                <a:gd name="T23" fmla="*/ 2 h 714"/>
                <a:gd name="T24" fmla="*/ 197 w 438"/>
                <a:gd name="T25" fmla="*/ 3 h 714"/>
                <a:gd name="T26" fmla="*/ 122 w 438"/>
                <a:gd name="T27" fmla="*/ 80 h 714"/>
                <a:gd name="T28" fmla="*/ 97 w 438"/>
                <a:gd name="T29" fmla="*/ 58 h 714"/>
                <a:gd name="T30" fmla="*/ 125 w 438"/>
                <a:gd name="T31" fmla="*/ 116 h 714"/>
                <a:gd name="T32" fmla="*/ 78 w 438"/>
                <a:gd name="T33" fmla="*/ 148 h 714"/>
                <a:gd name="T34" fmla="*/ 86 w 438"/>
                <a:gd name="T35" fmla="*/ 189 h 714"/>
                <a:gd name="T36" fmla="*/ 114 w 438"/>
                <a:gd name="T37" fmla="*/ 209 h 714"/>
                <a:gd name="T38" fmla="*/ 104 w 438"/>
                <a:gd name="T39" fmla="*/ 260 h 714"/>
                <a:gd name="T40" fmla="*/ 130 w 438"/>
                <a:gd name="T41" fmla="*/ 268 h 714"/>
                <a:gd name="T42" fmla="*/ 109 w 438"/>
                <a:gd name="T43" fmla="*/ 300 h 714"/>
                <a:gd name="T44" fmla="*/ 150 w 438"/>
                <a:gd name="T45" fmla="*/ 315 h 714"/>
                <a:gd name="T46" fmla="*/ 196 w 438"/>
                <a:gd name="T47" fmla="*/ 318 h 714"/>
                <a:gd name="T48" fmla="*/ 187 w 438"/>
                <a:gd name="T49" fmla="*/ 364 h 714"/>
                <a:gd name="T50" fmla="*/ 200 w 438"/>
                <a:gd name="T51" fmla="*/ 424 h 714"/>
                <a:gd name="T52" fmla="*/ 157 w 438"/>
                <a:gd name="T53" fmla="*/ 450 h 714"/>
                <a:gd name="T54" fmla="*/ 125 w 438"/>
                <a:gd name="T55" fmla="*/ 433 h 714"/>
                <a:gd name="T56" fmla="*/ 118 w 438"/>
                <a:gd name="T57" fmla="*/ 444 h 714"/>
                <a:gd name="T58" fmla="*/ 111 w 438"/>
                <a:gd name="T59" fmla="*/ 473 h 714"/>
                <a:gd name="T60" fmla="*/ 127 w 438"/>
                <a:gd name="T61" fmla="*/ 487 h 714"/>
                <a:gd name="T62" fmla="*/ 122 w 438"/>
                <a:gd name="T63" fmla="*/ 528 h 714"/>
                <a:gd name="T64" fmla="*/ 79 w 438"/>
                <a:gd name="T65" fmla="*/ 546 h 714"/>
                <a:gd name="T66" fmla="*/ 65 w 438"/>
                <a:gd name="T67" fmla="*/ 574 h 714"/>
                <a:gd name="T68" fmla="*/ 100 w 438"/>
                <a:gd name="T69" fmla="*/ 582 h 714"/>
                <a:gd name="T70" fmla="*/ 136 w 438"/>
                <a:gd name="T71" fmla="*/ 583 h 714"/>
                <a:gd name="T72" fmla="*/ 159 w 438"/>
                <a:gd name="T73" fmla="*/ 601 h 714"/>
                <a:gd name="T74" fmla="*/ 174 w 438"/>
                <a:gd name="T75" fmla="*/ 615 h 714"/>
                <a:gd name="T76" fmla="*/ 130 w 438"/>
                <a:gd name="T77" fmla="*/ 628 h 714"/>
                <a:gd name="T78" fmla="*/ 93 w 438"/>
                <a:gd name="T79" fmla="*/ 641 h 714"/>
                <a:gd name="T80" fmla="*/ 87 w 438"/>
                <a:gd name="T81" fmla="*/ 655 h 714"/>
                <a:gd name="T82" fmla="*/ 63 w 438"/>
                <a:gd name="T83" fmla="*/ 666 h 714"/>
                <a:gd name="T84" fmla="*/ 13 w 438"/>
                <a:gd name="T85" fmla="*/ 698 h 714"/>
                <a:gd name="T86" fmla="*/ 69 w 438"/>
                <a:gd name="T87" fmla="*/ 696 h 714"/>
                <a:gd name="T88" fmla="*/ 111 w 438"/>
                <a:gd name="T89" fmla="*/ 693 h 714"/>
                <a:gd name="T90" fmla="*/ 147 w 438"/>
                <a:gd name="T91" fmla="*/ 681 h 714"/>
                <a:gd name="T92" fmla="*/ 197 w 438"/>
                <a:gd name="T93" fmla="*/ 692 h 714"/>
                <a:gd name="T94" fmla="*/ 238 w 438"/>
                <a:gd name="T95" fmla="*/ 681 h 714"/>
                <a:gd name="T96" fmla="*/ 257 w 438"/>
                <a:gd name="T97" fmla="*/ 702 h 714"/>
                <a:gd name="T98" fmla="*/ 278 w 438"/>
                <a:gd name="T99" fmla="*/ 713 h 714"/>
                <a:gd name="T100" fmla="*/ 293 w 438"/>
                <a:gd name="T101" fmla="*/ 686 h 714"/>
                <a:gd name="T102" fmla="*/ 366 w 438"/>
                <a:gd name="T103" fmla="*/ 682 h 714"/>
                <a:gd name="T104" fmla="*/ 382 w 438"/>
                <a:gd name="T105" fmla="*/ 648 h 714"/>
                <a:gd name="T106" fmla="*/ 357 w 438"/>
                <a:gd name="T107" fmla="*/ 628 h 714"/>
                <a:gd name="T108" fmla="*/ 394 w 438"/>
                <a:gd name="T109" fmla="*/ 600 h 714"/>
                <a:gd name="T110" fmla="*/ 438 w 438"/>
                <a:gd name="T111" fmla="*/ 560 h 714"/>
                <a:gd name="T112" fmla="*/ 391 w 438"/>
                <a:gd name="T113" fmla="*/ 528 h 714"/>
                <a:gd name="T114" fmla="*/ 347 w 438"/>
                <a:gd name="T115" fmla="*/ 508 h 714"/>
                <a:gd name="T116" fmla="*/ 360 w 438"/>
                <a:gd name="T117" fmla="*/ 435 h 714"/>
                <a:gd name="T118" fmla="*/ 312 w 438"/>
                <a:gd name="T119" fmla="*/ 369 h 71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38"/>
                <a:gd name="T181" fmla="*/ 0 h 714"/>
                <a:gd name="T182" fmla="*/ 438 w 438"/>
                <a:gd name="T183" fmla="*/ 714 h 71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38" h="714">
                  <a:moveTo>
                    <a:pt x="312" y="369"/>
                  </a:moveTo>
                  <a:lnTo>
                    <a:pt x="312" y="354"/>
                  </a:lnTo>
                  <a:lnTo>
                    <a:pt x="312" y="346"/>
                  </a:lnTo>
                  <a:lnTo>
                    <a:pt x="311" y="342"/>
                  </a:lnTo>
                  <a:lnTo>
                    <a:pt x="310" y="344"/>
                  </a:lnTo>
                  <a:lnTo>
                    <a:pt x="307" y="345"/>
                  </a:lnTo>
                  <a:lnTo>
                    <a:pt x="302" y="346"/>
                  </a:lnTo>
                  <a:lnTo>
                    <a:pt x="297" y="347"/>
                  </a:lnTo>
                  <a:lnTo>
                    <a:pt x="291" y="345"/>
                  </a:lnTo>
                  <a:lnTo>
                    <a:pt x="283" y="337"/>
                  </a:lnTo>
                  <a:lnTo>
                    <a:pt x="283" y="329"/>
                  </a:lnTo>
                  <a:lnTo>
                    <a:pt x="286" y="319"/>
                  </a:lnTo>
                  <a:lnTo>
                    <a:pt x="288" y="308"/>
                  </a:lnTo>
                  <a:lnTo>
                    <a:pt x="291" y="296"/>
                  </a:lnTo>
                  <a:lnTo>
                    <a:pt x="293" y="283"/>
                  </a:lnTo>
                  <a:lnTo>
                    <a:pt x="293" y="273"/>
                  </a:lnTo>
                  <a:lnTo>
                    <a:pt x="292" y="263"/>
                  </a:lnTo>
                  <a:lnTo>
                    <a:pt x="287" y="254"/>
                  </a:lnTo>
                  <a:lnTo>
                    <a:pt x="278" y="249"/>
                  </a:lnTo>
                  <a:lnTo>
                    <a:pt x="265" y="247"/>
                  </a:lnTo>
                  <a:lnTo>
                    <a:pt x="261" y="242"/>
                  </a:lnTo>
                  <a:lnTo>
                    <a:pt x="254" y="236"/>
                  </a:lnTo>
                  <a:lnTo>
                    <a:pt x="245" y="232"/>
                  </a:lnTo>
                  <a:lnTo>
                    <a:pt x="238" y="231"/>
                  </a:lnTo>
                  <a:lnTo>
                    <a:pt x="239" y="215"/>
                  </a:lnTo>
                  <a:lnTo>
                    <a:pt x="243" y="201"/>
                  </a:lnTo>
                  <a:lnTo>
                    <a:pt x="251" y="187"/>
                  </a:lnTo>
                  <a:lnTo>
                    <a:pt x="259" y="174"/>
                  </a:lnTo>
                  <a:lnTo>
                    <a:pt x="268" y="162"/>
                  </a:lnTo>
                  <a:lnTo>
                    <a:pt x="278" y="149"/>
                  </a:lnTo>
                  <a:lnTo>
                    <a:pt x="287" y="137"/>
                  </a:lnTo>
                  <a:lnTo>
                    <a:pt x="296" y="127"/>
                  </a:lnTo>
                  <a:lnTo>
                    <a:pt x="302" y="117"/>
                  </a:lnTo>
                  <a:lnTo>
                    <a:pt x="307" y="109"/>
                  </a:lnTo>
                  <a:lnTo>
                    <a:pt x="310" y="101"/>
                  </a:lnTo>
                  <a:lnTo>
                    <a:pt x="309" y="95"/>
                  </a:lnTo>
                  <a:lnTo>
                    <a:pt x="303" y="91"/>
                  </a:lnTo>
                  <a:lnTo>
                    <a:pt x="295" y="89"/>
                  </a:lnTo>
                  <a:lnTo>
                    <a:pt x="280" y="87"/>
                  </a:lnTo>
                  <a:lnTo>
                    <a:pt x="260" y="89"/>
                  </a:lnTo>
                  <a:lnTo>
                    <a:pt x="233" y="91"/>
                  </a:lnTo>
                  <a:lnTo>
                    <a:pt x="200" y="96"/>
                  </a:lnTo>
                  <a:lnTo>
                    <a:pt x="215" y="72"/>
                  </a:lnTo>
                  <a:lnTo>
                    <a:pt x="234" y="49"/>
                  </a:lnTo>
                  <a:lnTo>
                    <a:pt x="256" y="27"/>
                  </a:lnTo>
                  <a:lnTo>
                    <a:pt x="278" y="7"/>
                  </a:lnTo>
                  <a:lnTo>
                    <a:pt x="271" y="3"/>
                  </a:lnTo>
                  <a:lnTo>
                    <a:pt x="260" y="2"/>
                  </a:lnTo>
                  <a:lnTo>
                    <a:pt x="246" y="0"/>
                  </a:lnTo>
                  <a:lnTo>
                    <a:pt x="228" y="2"/>
                  </a:lnTo>
                  <a:lnTo>
                    <a:pt x="211" y="2"/>
                  </a:lnTo>
                  <a:lnTo>
                    <a:pt x="197" y="3"/>
                  </a:lnTo>
                  <a:lnTo>
                    <a:pt x="187" y="3"/>
                  </a:lnTo>
                  <a:lnTo>
                    <a:pt x="154" y="41"/>
                  </a:lnTo>
                  <a:lnTo>
                    <a:pt x="125" y="82"/>
                  </a:lnTo>
                  <a:lnTo>
                    <a:pt x="122" y="80"/>
                  </a:lnTo>
                  <a:lnTo>
                    <a:pt x="118" y="76"/>
                  </a:lnTo>
                  <a:lnTo>
                    <a:pt x="113" y="68"/>
                  </a:lnTo>
                  <a:lnTo>
                    <a:pt x="105" y="62"/>
                  </a:lnTo>
                  <a:lnTo>
                    <a:pt x="97" y="58"/>
                  </a:lnTo>
                  <a:lnTo>
                    <a:pt x="88" y="57"/>
                  </a:lnTo>
                  <a:lnTo>
                    <a:pt x="78" y="60"/>
                  </a:lnTo>
                  <a:lnTo>
                    <a:pt x="101" y="98"/>
                  </a:lnTo>
                  <a:lnTo>
                    <a:pt x="125" y="116"/>
                  </a:lnTo>
                  <a:lnTo>
                    <a:pt x="114" y="123"/>
                  </a:lnTo>
                  <a:lnTo>
                    <a:pt x="101" y="130"/>
                  </a:lnTo>
                  <a:lnTo>
                    <a:pt x="89" y="139"/>
                  </a:lnTo>
                  <a:lnTo>
                    <a:pt x="78" y="148"/>
                  </a:lnTo>
                  <a:lnTo>
                    <a:pt x="69" y="158"/>
                  </a:lnTo>
                  <a:lnTo>
                    <a:pt x="64" y="172"/>
                  </a:lnTo>
                  <a:lnTo>
                    <a:pt x="64" y="189"/>
                  </a:lnTo>
                  <a:lnTo>
                    <a:pt x="86" y="189"/>
                  </a:lnTo>
                  <a:lnTo>
                    <a:pt x="101" y="191"/>
                  </a:lnTo>
                  <a:lnTo>
                    <a:pt x="110" y="194"/>
                  </a:lnTo>
                  <a:lnTo>
                    <a:pt x="114" y="199"/>
                  </a:lnTo>
                  <a:lnTo>
                    <a:pt x="114" y="209"/>
                  </a:lnTo>
                  <a:lnTo>
                    <a:pt x="109" y="222"/>
                  </a:lnTo>
                  <a:lnTo>
                    <a:pt x="100" y="242"/>
                  </a:lnTo>
                  <a:lnTo>
                    <a:pt x="88" y="268"/>
                  </a:lnTo>
                  <a:lnTo>
                    <a:pt x="104" y="260"/>
                  </a:lnTo>
                  <a:lnTo>
                    <a:pt x="116" y="258"/>
                  </a:lnTo>
                  <a:lnTo>
                    <a:pt x="124" y="259"/>
                  </a:lnTo>
                  <a:lnTo>
                    <a:pt x="129" y="262"/>
                  </a:lnTo>
                  <a:lnTo>
                    <a:pt x="130" y="268"/>
                  </a:lnTo>
                  <a:lnTo>
                    <a:pt x="129" y="274"/>
                  </a:lnTo>
                  <a:lnTo>
                    <a:pt x="125" y="283"/>
                  </a:lnTo>
                  <a:lnTo>
                    <a:pt x="118" y="291"/>
                  </a:lnTo>
                  <a:lnTo>
                    <a:pt x="109" y="300"/>
                  </a:lnTo>
                  <a:lnTo>
                    <a:pt x="119" y="312"/>
                  </a:lnTo>
                  <a:lnTo>
                    <a:pt x="128" y="317"/>
                  </a:lnTo>
                  <a:lnTo>
                    <a:pt x="138" y="318"/>
                  </a:lnTo>
                  <a:lnTo>
                    <a:pt x="150" y="315"/>
                  </a:lnTo>
                  <a:lnTo>
                    <a:pt x="161" y="313"/>
                  </a:lnTo>
                  <a:lnTo>
                    <a:pt x="173" y="309"/>
                  </a:lnTo>
                  <a:lnTo>
                    <a:pt x="187" y="308"/>
                  </a:lnTo>
                  <a:lnTo>
                    <a:pt x="196" y="318"/>
                  </a:lnTo>
                  <a:lnTo>
                    <a:pt x="198" y="328"/>
                  </a:lnTo>
                  <a:lnTo>
                    <a:pt x="198" y="338"/>
                  </a:lnTo>
                  <a:lnTo>
                    <a:pt x="195" y="350"/>
                  </a:lnTo>
                  <a:lnTo>
                    <a:pt x="187" y="364"/>
                  </a:lnTo>
                  <a:lnTo>
                    <a:pt x="196" y="383"/>
                  </a:lnTo>
                  <a:lnTo>
                    <a:pt x="201" y="399"/>
                  </a:lnTo>
                  <a:lnTo>
                    <a:pt x="202" y="411"/>
                  </a:lnTo>
                  <a:lnTo>
                    <a:pt x="200" y="424"/>
                  </a:lnTo>
                  <a:lnTo>
                    <a:pt x="191" y="438"/>
                  </a:lnTo>
                  <a:lnTo>
                    <a:pt x="175" y="454"/>
                  </a:lnTo>
                  <a:lnTo>
                    <a:pt x="166" y="452"/>
                  </a:lnTo>
                  <a:lnTo>
                    <a:pt x="157" y="450"/>
                  </a:lnTo>
                  <a:lnTo>
                    <a:pt x="148" y="446"/>
                  </a:lnTo>
                  <a:lnTo>
                    <a:pt x="141" y="441"/>
                  </a:lnTo>
                  <a:lnTo>
                    <a:pt x="133" y="437"/>
                  </a:lnTo>
                  <a:lnTo>
                    <a:pt x="125" y="433"/>
                  </a:lnTo>
                  <a:lnTo>
                    <a:pt x="120" y="432"/>
                  </a:lnTo>
                  <a:lnTo>
                    <a:pt x="118" y="433"/>
                  </a:lnTo>
                  <a:lnTo>
                    <a:pt x="116" y="436"/>
                  </a:lnTo>
                  <a:lnTo>
                    <a:pt x="118" y="444"/>
                  </a:lnTo>
                  <a:lnTo>
                    <a:pt x="123" y="455"/>
                  </a:lnTo>
                  <a:lnTo>
                    <a:pt x="130" y="470"/>
                  </a:lnTo>
                  <a:lnTo>
                    <a:pt x="118" y="472"/>
                  </a:lnTo>
                  <a:lnTo>
                    <a:pt x="111" y="473"/>
                  </a:lnTo>
                  <a:lnTo>
                    <a:pt x="110" y="474"/>
                  </a:lnTo>
                  <a:lnTo>
                    <a:pt x="113" y="477"/>
                  </a:lnTo>
                  <a:lnTo>
                    <a:pt x="119" y="482"/>
                  </a:lnTo>
                  <a:lnTo>
                    <a:pt x="127" y="487"/>
                  </a:lnTo>
                  <a:lnTo>
                    <a:pt x="136" y="493"/>
                  </a:lnTo>
                  <a:lnTo>
                    <a:pt x="134" y="509"/>
                  </a:lnTo>
                  <a:lnTo>
                    <a:pt x="129" y="519"/>
                  </a:lnTo>
                  <a:lnTo>
                    <a:pt x="122" y="528"/>
                  </a:lnTo>
                  <a:lnTo>
                    <a:pt x="113" y="534"/>
                  </a:lnTo>
                  <a:lnTo>
                    <a:pt x="102" y="538"/>
                  </a:lnTo>
                  <a:lnTo>
                    <a:pt x="91" y="542"/>
                  </a:lnTo>
                  <a:lnTo>
                    <a:pt x="79" y="546"/>
                  </a:lnTo>
                  <a:lnTo>
                    <a:pt x="68" y="550"/>
                  </a:lnTo>
                  <a:lnTo>
                    <a:pt x="68" y="556"/>
                  </a:lnTo>
                  <a:lnTo>
                    <a:pt x="66" y="565"/>
                  </a:lnTo>
                  <a:lnTo>
                    <a:pt x="65" y="574"/>
                  </a:lnTo>
                  <a:lnTo>
                    <a:pt x="64" y="581"/>
                  </a:lnTo>
                  <a:lnTo>
                    <a:pt x="81" y="581"/>
                  </a:lnTo>
                  <a:lnTo>
                    <a:pt x="92" y="581"/>
                  </a:lnTo>
                  <a:lnTo>
                    <a:pt x="100" y="582"/>
                  </a:lnTo>
                  <a:lnTo>
                    <a:pt x="106" y="582"/>
                  </a:lnTo>
                  <a:lnTo>
                    <a:pt x="113" y="583"/>
                  </a:lnTo>
                  <a:lnTo>
                    <a:pt x="122" y="583"/>
                  </a:lnTo>
                  <a:lnTo>
                    <a:pt x="136" y="583"/>
                  </a:lnTo>
                  <a:lnTo>
                    <a:pt x="138" y="592"/>
                  </a:lnTo>
                  <a:lnTo>
                    <a:pt x="143" y="597"/>
                  </a:lnTo>
                  <a:lnTo>
                    <a:pt x="151" y="600"/>
                  </a:lnTo>
                  <a:lnTo>
                    <a:pt x="159" y="601"/>
                  </a:lnTo>
                  <a:lnTo>
                    <a:pt x="168" y="601"/>
                  </a:lnTo>
                  <a:lnTo>
                    <a:pt x="175" y="601"/>
                  </a:lnTo>
                  <a:lnTo>
                    <a:pt x="182" y="601"/>
                  </a:lnTo>
                  <a:lnTo>
                    <a:pt x="174" y="615"/>
                  </a:lnTo>
                  <a:lnTo>
                    <a:pt x="164" y="627"/>
                  </a:lnTo>
                  <a:lnTo>
                    <a:pt x="154" y="634"/>
                  </a:lnTo>
                  <a:lnTo>
                    <a:pt x="143" y="633"/>
                  </a:lnTo>
                  <a:lnTo>
                    <a:pt x="130" y="628"/>
                  </a:lnTo>
                  <a:lnTo>
                    <a:pt x="118" y="624"/>
                  </a:lnTo>
                  <a:lnTo>
                    <a:pt x="107" y="623"/>
                  </a:lnTo>
                  <a:lnTo>
                    <a:pt x="98" y="633"/>
                  </a:lnTo>
                  <a:lnTo>
                    <a:pt x="93" y="641"/>
                  </a:lnTo>
                  <a:lnTo>
                    <a:pt x="91" y="646"/>
                  </a:lnTo>
                  <a:lnTo>
                    <a:pt x="88" y="650"/>
                  </a:lnTo>
                  <a:lnTo>
                    <a:pt x="88" y="652"/>
                  </a:lnTo>
                  <a:lnTo>
                    <a:pt x="87" y="655"/>
                  </a:lnTo>
                  <a:lnTo>
                    <a:pt x="84" y="657"/>
                  </a:lnTo>
                  <a:lnTo>
                    <a:pt x="81" y="660"/>
                  </a:lnTo>
                  <a:lnTo>
                    <a:pt x="73" y="663"/>
                  </a:lnTo>
                  <a:lnTo>
                    <a:pt x="63" y="666"/>
                  </a:lnTo>
                  <a:lnTo>
                    <a:pt x="47" y="673"/>
                  </a:lnTo>
                  <a:lnTo>
                    <a:pt x="27" y="681"/>
                  </a:lnTo>
                  <a:lnTo>
                    <a:pt x="0" y="691"/>
                  </a:lnTo>
                  <a:lnTo>
                    <a:pt x="13" y="698"/>
                  </a:lnTo>
                  <a:lnTo>
                    <a:pt x="25" y="702"/>
                  </a:lnTo>
                  <a:lnTo>
                    <a:pt x="41" y="702"/>
                  </a:lnTo>
                  <a:lnTo>
                    <a:pt x="55" y="700"/>
                  </a:lnTo>
                  <a:lnTo>
                    <a:pt x="69" y="696"/>
                  </a:lnTo>
                  <a:lnTo>
                    <a:pt x="82" y="692"/>
                  </a:lnTo>
                  <a:lnTo>
                    <a:pt x="95" y="689"/>
                  </a:lnTo>
                  <a:lnTo>
                    <a:pt x="104" y="689"/>
                  </a:lnTo>
                  <a:lnTo>
                    <a:pt x="111" y="693"/>
                  </a:lnTo>
                  <a:lnTo>
                    <a:pt x="116" y="702"/>
                  </a:lnTo>
                  <a:lnTo>
                    <a:pt x="127" y="692"/>
                  </a:lnTo>
                  <a:lnTo>
                    <a:pt x="137" y="684"/>
                  </a:lnTo>
                  <a:lnTo>
                    <a:pt x="147" y="681"/>
                  </a:lnTo>
                  <a:lnTo>
                    <a:pt x="159" y="679"/>
                  </a:lnTo>
                  <a:lnTo>
                    <a:pt x="170" y="684"/>
                  </a:lnTo>
                  <a:lnTo>
                    <a:pt x="183" y="695"/>
                  </a:lnTo>
                  <a:lnTo>
                    <a:pt x="197" y="692"/>
                  </a:lnTo>
                  <a:lnTo>
                    <a:pt x="211" y="687"/>
                  </a:lnTo>
                  <a:lnTo>
                    <a:pt x="224" y="682"/>
                  </a:lnTo>
                  <a:lnTo>
                    <a:pt x="238" y="679"/>
                  </a:lnTo>
                  <a:lnTo>
                    <a:pt x="238" y="681"/>
                  </a:lnTo>
                  <a:lnTo>
                    <a:pt x="241" y="683"/>
                  </a:lnTo>
                  <a:lnTo>
                    <a:pt x="246" y="688"/>
                  </a:lnTo>
                  <a:lnTo>
                    <a:pt x="251" y="695"/>
                  </a:lnTo>
                  <a:lnTo>
                    <a:pt x="257" y="702"/>
                  </a:lnTo>
                  <a:lnTo>
                    <a:pt x="262" y="707"/>
                  </a:lnTo>
                  <a:lnTo>
                    <a:pt x="269" y="711"/>
                  </a:lnTo>
                  <a:lnTo>
                    <a:pt x="274" y="714"/>
                  </a:lnTo>
                  <a:lnTo>
                    <a:pt x="278" y="713"/>
                  </a:lnTo>
                  <a:lnTo>
                    <a:pt x="280" y="706"/>
                  </a:lnTo>
                  <a:lnTo>
                    <a:pt x="280" y="696"/>
                  </a:lnTo>
                  <a:lnTo>
                    <a:pt x="278" y="679"/>
                  </a:lnTo>
                  <a:lnTo>
                    <a:pt x="293" y="686"/>
                  </a:lnTo>
                  <a:lnTo>
                    <a:pt x="311" y="689"/>
                  </a:lnTo>
                  <a:lnTo>
                    <a:pt x="330" y="689"/>
                  </a:lnTo>
                  <a:lnTo>
                    <a:pt x="348" y="687"/>
                  </a:lnTo>
                  <a:lnTo>
                    <a:pt x="366" y="682"/>
                  </a:lnTo>
                  <a:lnTo>
                    <a:pt x="383" y="673"/>
                  </a:lnTo>
                  <a:lnTo>
                    <a:pt x="397" y="659"/>
                  </a:lnTo>
                  <a:lnTo>
                    <a:pt x="391" y="654"/>
                  </a:lnTo>
                  <a:lnTo>
                    <a:pt x="382" y="648"/>
                  </a:lnTo>
                  <a:lnTo>
                    <a:pt x="370" y="645"/>
                  </a:lnTo>
                  <a:lnTo>
                    <a:pt x="360" y="641"/>
                  </a:lnTo>
                  <a:lnTo>
                    <a:pt x="351" y="634"/>
                  </a:lnTo>
                  <a:lnTo>
                    <a:pt x="357" y="628"/>
                  </a:lnTo>
                  <a:lnTo>
                    <a:pt x="366" y="620"/>
                  </a:lnTo>
                  <a:lnTo>
                    <a:pt x="374" y="613"/>
                  </a:lnTo>
                  <a:lnTo>
                    <a:pt x="380" y="604"/>
                  </a:lnTo>
                  <a:lnTo>
                    <a:pt x="394" y="600"/>
                  </a:lnTo>
                  <a:lnTo>
                    <a:pt x="409" y="593"/>
                  </a:lnTo>
                  <a:lnTo>
                    <a:pt x="421" y="583"/>
                  </a:lnTo>
                  <a:lnTo>
                    <a:pt x="432" y="572"/>
                  </a:lnTo>
                  <a:lnTo>
                    <a:pt x="438" y="560"/>
                  </a:lnTo>
                  <a:lnTo>
                    <a:pt x="428" y="545"/>
                  </a:lnTo>
                  <a:lnTo>
                    <a:pt x="416" y="534"/>
                  </a:lnTo>
                  <a:lnTo>
                    <a:pt x="403" y="529"/>
                  </a:lnTo>
                  <a:lnTo>
                    <a:pt x="391" y="528"/>
                  </a:lnTo>
                  <a:lnTo>
                    <a:pt x="377" y="528"/>
                  </a:lnTo>
                  <a:lnTo>
                    <a:pt x="361" y="528"/>
                  </a:lnTo>
                  <a:lnTo>
                    <a:pt x="344" y="527"/>
                  </a:lnTo>
                  <a:lnTo>
                    <a:pt x="347" y="508"/>
                  </a:lnTo>
                  <a:lnTo>
                    <a:pt x="352" y="488"/>
                  </a:lnTo>
                  <a:lnTo>
                    <a:pt x="356" y="469"/>
                  </a:lnTo>
                  <a:lnTo>
                    <a:pt x="359" y="452"/>
                  </a:lnTo>
                  <a:lnTo>
                    <a:pt x="360" y="435"/>
                  </a:lnTo>
                  <a:lnTo>
                    <a:pt x="356" y="418"/>
                  </a:lnTo>
                  <a:lnTo>
                    <a:pt x="348" y="401"/>
                  </a:lnTo>
                  <a:lnTo>
                    <a:pt x="333" y="385"/>
                  </a:lnTo>
                  <a:lnTo>
                    <a:pt x="312" y="369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99" name="Freeform 34"/>
            <p:cNvSpPr>
              <a:spLocks/>
            </p:cNvSpPr>
            <p:nvPr/>
          </p:nvSpPr>
          <p:spPr bwMode="gray">
            <a:xfrm>
              <a:off x="2813" y="2328"/>
              <a:ext cx="141" cy="233"/>
            </a:xfrm>
            <a:custGeom>
              <a:avLst/>
              <a:gdLst>
                <a:gd name="T0" fmla="*/ 26 w 141"/>
                <a:gd name="T1" fmla="*/ 233 h 233"/>
                <a:gd name="T2" fmla="*/ 22 w 141"/>
                <a:gd name="T3" fmla="*/ 198 h 233"/>
                <a:gd name="T4" fmla="*/ 11 w 141"/>
                <a:gd name="T5" fmla="*/ 176 h 233"/>
                <a:gd name="T6" fmla="*/ 5 w 141"/>
                <a:gd name="T7" fmla="*/ 142 h 233"/>
                <a:gd name="T8" fmla="*/ 3 w 141"/>
                <a:gd name="T9" fmla="*/ 108 h 233"/>
                <a:gd name="T10" fmla="*/ 0 w 141"/>
                <a:gd name="T11" fmla="*/ 80 h 233"/>
                <a:gd name="T12" fmla="*/ 34 w 141"/>
                <a:gd name="T13" fmla="*/ 87 h 233"/>
                <a:gd name="T14" fmla="*/ 58 w 141"/>
                <a:gd name="T15" fmla="*/ 82 h 233"/>
                <a:gd name="T16" fmla="*/ 76 w 141"/>
                <a:gd name="T17" fmla="*/ 68 h 233"/>
                <a:gd name="T18" fmla="*/ 67 w 141"/>
                <a:gd name="T19" fmla="*/ 62 h 233"/>
                <a:gd name="T20" fmla="*/ 45 w 141"/>
                <a:gd name="T21" fmla="*/ 57 h 233"/>
                <a:gd name="T22" fmla="*/ 20 w 141"/>
                <a:gd name="T23" fmla="*/ 64 h 233"/>
                <a:gd name="T24" fmla="*/ 11 w 141"/>
                <a:gd name="T25" fmla="*/ 67 h 233"/>
                <a:gd name="T26" fmla="*/ 14 w 141"/>
                <a:gd name="T27" fmla="*/ 58 h 233"/>
                <a:gd name="T28" fmla="*/ 23 w 141"/>
                <a:gd name="T29" fmla="*/ 44 h 233"/>
                <a:gd name="T30" fmla="*/ 30 w 141"/>
                <a:gd name="T31" fmla="*/ 32 h 233"/>
                <a:gd name="T32" fmla="*/ 36 w 141"/>
                <a:gd name="T33" fmla="*/ 30 h 233"/>
                <a:gd name="T34" fmla="*/ 62 w 141"/>
                <a:gd name="T35" fmla="*/ 28 h 233"/>
                <a:gd name="T36" fmla="*/ 85 w 141"/>
                <a:gd name="T37" fmla="*/ 28 h 233"/>
                <a:gd name="T38" fmla="*/ 93 w 141"/>
                <a:gd name="T39" fmla="*/ 10 h 233"/>
                <a:gd name="T40" fmla="*/ 108 w 141"/>
                <a:gd name="T41" fmla="*/ 0 h 233"/>
                <a:gd name="T42" fmla="*/ 108 w 141"/>
                <a:gd name="T43" fmla="*/ 28 h 233"/>
                <a:gd name="T44" fmla="*/ 100 w 141"/>
                <a:gd name="T45" fmla="*/ 60 h 233"/>
                <a:gd name="T46" fmla="*/ 103 w 141"/>
                <a:gd name="T47" fmla="*/ 78 h 233"/>
                <a:gd name="T48" fmla="*/ 125 w 141"/>
                <a:gd name="T49" fmla="*/ 85 h 233"/>
                <a:gd name="T50" fmla="*/ 141 w 141"/>
                <a:gd name="T51" fmla="*/ 94 h 233"/>
                <a:gd name="T52" fmla="*/ 129 w 141"/>
                <a:gd name="T53" fmla="*/ 100 h 233"/>
                <a:gd name="T54" fmla="*/ 113 w 141"/>
                <a:gd name="T55" fmla="*/ 110 h 233"/>
                <a:gd name="T56" fmla="*/ 107 w 141"/>
                <a:gd name="T57" fmla="*/ 122 h 233"/>
                <a:gd name="T58" fmla="*/ 98 w 141"/>
                <a:gd name="T59" fmla="*/ 151 h 233"/>
                <a:gd name="T60" fmla="*/ 81 w 141"/>
                <a:gd name="T61" fmla="*/ 185 h 233"/>
                <a:gd name="T62" fmla="*/ 63 w 141"/>
                <a:gd name="T63" fmla="*/ 208 h 233"/>
                <a:gd name="T64" fmla="*/ 57 w 141"/>
                <a:gd name="T65" fmla="*/ 213 h 233"/>
                <a:gd name="T66" fmla="*/ 54 w 141"/>
                <a:gd name="T67" fmla="*/ 215 h 233"/>
                <a:gd name="T68" fmla="*/ 54 w 141"/>
                <a:gd name="T69" fmla="*/ 215 h 233"/>
                <a:gd name="T70" fmla="*/ 55 w 141"/>
                <a:gd name="T71" fmla="*/ 214 h 233"/>
                <a:gd name="T72" fmla="*/ 59 w 141"/>
                <a:gd name="T73" fmla="*/ 214 h 233"/>
                <a:gd name="T74" fmla="*/ 61 w 141"/>
                <a:gd name="T75" fmla="*/ 215 h 233"/>
                <a:gd name="T76" fmla="*/ 62 w 141"/>
                <a:gd name="T77" fmla="*/ 219 h 233"/>
                <a:gd name="T78" fmla="*/ 80 w 141"/>
                <a:gd name="T79" fmla="*/ 224 h 23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41"/>
                <a:gd name="T121" fmla="*/ 0 h 233"/>
                <a:gd name="T122" fmla="*/ 141 w 141"/>
                <a:gd name="T123" fmla="*/ 233 h 23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41" h="233">
                  <a:moveTo>
                    <a:pt x="94" y="233"/>
                  </a:moveTo>
                  <a:lnTo>
                    <a:pt x="26" y="233"/>
                  </a:lnTo>
                  <a:lnTo>
                    <a:pt x="25" y="214"/>
                  </a:lnTo>
                  <a:lnTo>
                    <a:pt x="22" y="198"/>
                  </a:lnTo>
                  <a:lnTo>
                    <a:pt x="16" y="189"/>
                  </a:lnTo>
                  <a:lnTo>
                    <a:pt x="11" y="176"/>
                  </a:lnTo>
                  <a:lnTo>
                    <a:pt x="7" y="160"/>
                  </a:lnTo>
                  <a:lnTo>
                    <a:pt x="5" y="142"/>
                  </a:lnTo>
                  <a:lnTo>
                    <a:pt x="4" y="125"/>
                  </a:lnTo>
                  <a:lnTo>
                    <a:pt x="3" y="108"/>
                  </a:lnTo>
                  <a:lnTo>
                    <a:pt x="2" y="91"/>
                  </a:lnTo>
                  <a:lnTo>
                    <a:pt x="0" y="80"/>
                  </a:lnTo>
                  <a:lnTo>
                    <a:pt x="18" y="85"/>
                  </a:lnTo>
                  <a:lnTo>
                    <a:pt x="34" y="87"/>
                  </a:lnTo>
                  <a:lnTo>
                    <a:pt x="46" y="86"/>
                  </a:lnTo>
                  <a:lnTo>
                    <a:pt x="58" y="82"/>
                  </a:lnTo>
                  <a:lnTo>
                    <a:pt x="67" y="76"/>
                  </a:lnTo>
                  <a:lnTo>
                    <a:pt x="76" y="68"/>
                  </a:lnTo>
                  <a:lnTo>
                    <a:pt x="73" y="66"/>
                  </a:lnTo>
                  <a:lnTo>
                    <a:pt x="67" y="62"/>
                  </a:lnTo>
                  <a:lnTo>
                    <a:pt x="57" y="58"/>
                  </a:lnTo>
                  <a:lnTo>
                    <a:pt x="45" y="57"/>
                  </a:lnTo>
                  <a:lnTo>
                    <a:pt x="32" y="58"/>
                  </a:lnTo>
                  <a:lnTo>
                    <a:pt x="20" y="64"/>
                  </a:lnTo>
                  <a:lnTo>
                    <a:pt x="13" y="68"/>
                  </a:lnTo>
                  <a:lnTo>
                    <a:pt x="11" y="67"/>
                  </a:lnTo>
                  <a:lnTo>
                    <a:pt x="12" y="64"/>
                  </a:lnTo>
                  <a:lnTo>
                    <a:pt x="14" y="58"/>
                  </a:lnTo>
                  <a:lnTo>
                    <a:pt x="18" y="51"/>
                  </a:lnTo>
                  <a:lnTo>
                    <a:pt x="23" y="44"/>
                  </a:lnTo>
                  <a:lnTo>
                    <a:pt x="27" y="37"/>
                  </a:lnTo>
                  <a:lnTo>
                    <a:pt x="30" y="32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49" y="28"/>
                  </a:lnTo>
                  <a:lnTo>
                    <a:pt x="62" y="28"/>
                  </a:lnTo>
                  <a:lnTo>
                    <a:pt x="76" y="28"/>
                  </a:lnTo>
                  <a:lnTo>
                    <a:pt x="85" y="28"/>
                  </a:lnTo>
                  <a:lnTo>
                    <a:pt x="88" y="17"/>
                  </a:lnTo>
                  <a:lnTo>
                    <a:pt x="93" y="10"/>
                  </a:lnTo>
                  <a:lnTo>
                    <a:pt x="99" y="4"/>
                  </a:lnTo>
                  <a:lnTo>
                    <a:pt x="108" y="0"/>
                  </a:lnTo>
                  <a:lnTo>
                    <a:pt x="109" y="13"/>
                  </a:lnTo>
                  <a:lnTo>
                    <a:pt x="108" y="28"/>
                  </a:lnTo>
                  <a:lnTo>
                    <a:pt x="104" y="45"/>
                  </a:lnTo>
                  <a:lnTo>
                    <a:pt x="100" y="60"/>
                  </a:lnTo>
                  <a:lnTo>
                    <a:pt x="96" y="73"/>
                  </a:lnTo>
                  <a:lnTo>
                    <a:pt x="103" y="78"/>
                  </a:lnTo>
                  <a:lnTo>
                    <a:pt x="113" y="82"/>
                  </a:lnTo>
                  <a:lnTo>
                    <a:pt x="125" y="85"/>
                  </a:lnTo>
                  <a:lnTo>
                    <a:pt x="135" y="89"/>
                  </a:lnTo>
                  <a:lnTo>
                    <a:pt x="141" y="94"/>
                  </a:lnTo>
                  <a:lnTo>
                    <a:pt x="136" y="96"/>
                  </a:lnTo>
                  <a:lnTo>
                    <a:pt x="129" y="100"/>
                  </a:lnTo>
                  <a:lnTo>
                    <a:pt x="120" y="107"/>
                  </a:lnTo>
                  <a:lnTo>
                    <a:pt x="113" y="110"/>
                  </a:lnTo>
                  <a:lnTo>
                    <a:pt x="108" y="113"/>
                  </a:lnTo>
                  <a:lnTo>
                    <a:pt x="107" y="122"/>
                  </a:lnTo>
                  <a:lnTo>
                    <a:pt x="103" y="135"/>
                  </a:lnTo>
                  <a:lnTo>
                    <a:pt x="98" y="151"/>
                  </a:lnTo>
                  <a:lnTo>
                    <a:pt x="90" y="168"/>
                  </a:lnTo>
                  <a:lnTo>
                    <a:pt x="81" y="185"/>
                  </a:lnTo>
                  <a:lnTo>
                    <a:pt x="72" y="199"/>
                  </a:lnTo>
                  <a:lnTo>
                    <a:pt x="63" y="208"/>
                  </a:lnTo>
                  <a:lnTo>
                    <a:pt x="59" y="212"/>
                  </a:lnTo>
                  <a:lnTo>
                    <a:pt x="57" y="213"/>
                  </a:lnTo>
                  <a:lnTo>
                    <a:pt x="54" y="214"/>
                  </a:lnTo>
                  <a:lnTo>
                    <a:pt x="54" y="215"/>
                  </a:lnTo>
                  <a:lnTo>
                    <a:pt x="55" y="214"/>
                  </a:lnTo>
                  <a:lnTo>
                    <a:pt x="57" y="214"/>
                  </a:lnTo>
                  <a:lnTo>
                    <a:pt x="59" y="214"/>
                  </a:lnTo>
                  <a:lnTo>
                    <a:pt x="61" y="214"/>
                  </a:lnTo>
                  <a:lnTo>
                    <a:pt x="61" y="215"/>
                  </a:lnTo>
                  <a:lnTo>
                    <a:pt x="62" y="217"/>
                  </a:lnTo>
                  <a:lnTo>
                    <a:pt x="62" y="219"/>
                  </a:lnTo>
                  <a:lnTo>
                    <a:pt x="70" y="221"/>
                  </a:lnTo>
                  <a:lnTo>
                    <a:pt x="80" y="224"/>
                  </a:lnTo>
                  <a:lnTo>
                    <a:pt x="94" y="233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00" name="Freeform 35"/>
            <p:cNvSpPr>
              <a:spLocks/>
            </p:cNvSpPr>
            <p:nvPr/>
          </p:nvSpPr>
          <p:spPr bwMode="gray">
            <a:xfrm>
              <a:off x="2954" y="1289"/>
              <a:ext cx="460" cy="1219"/>
            </a:xfrm>
            <a:custGeom>
              <a:avLst/>
              <a:gdLst>
                <a:gd name="T0" fmla="*/ 386 w 460"/>
                <a:gd name="T1" fmla="*/ 359 h 1219"/>
                <a:gd name="T2" fmla="*/ 400 w 460"/>
                <a:gd name="T3" fmla="*/ 336 h 1219"/>
                <a:gd name="T4" fmla="*/ 423 w 460"/>
                <a:gd name="T5" fmla="*/ 301 h 1219"/>
                <a:gd name="T6" fmla="*/ 445 w 460"/>
                <a:gd name="T7" fmla="*/ 269 h 1219"/>
                <a:gd name="T8" fmla="*/ 436 w 460"/>
                <a:gd name="T9" fmla="*/ 92 h 1219"/>
                <a:gd name="T10" fmla="*/ 392 w 460"/>
                <a:gd name="T11" fmla="*/ 50 h 1219"/>
                <a:gd name="T12" fmla="*/ 331 w 460"/>
                <a:gd name="T13" fmla="*/ 17 h 1219"/>
                <a:gd name="T14" fmla="*/ 305 w 460"/>
                <a:gd name="T15" fmla="*/ 8 h 1219"/>
                <a:gd name="T16" fmla="*/ 296 w 460"/>
                <a:gd name="T17" fmla="*/ 19 h 1219"/>
                <a:gd name="T18" fmla="*/ 309 w 460"/>
                <a:gd name="T19" fmla="*/ 55 h 1219"/>
                <a:gd name="T20" fmla="*/ 287 w 460"/>
                <a:gd name="T21" fmla="*/ 78 h 1219"/>
                <a:gd name="T22" fmla="*/ 250 w 460"/>
                <a:gd name="T23" fmla="*/ 59 h 1219"/>
                <a:gd name="T24" fmla="*/ 193 w 460"/>
                <a:gd name="T25" fmla="*/ 205 h 1219"/>
                <a:gd name="T26" fmla="*/ 178 w 460"/>
                <a:gd name="T27" fmla="*/ 226 h 1219"/>
                <a:gd name="T28" fmla="*/ 172 w 460"/>
                <a:gd name="T29" fmla="*/ 286 h 1219"/>
                <a:gd name="T30" fmla="*/ 155 w 460"/>
                <a:gd name="T31" fmla="*/ 321 h 1219"/>
                <a:gd name="T32" fmla="*/ 126 w 460"/>
                <a:gd name="T33" fmla="*/ 368 h 1219"/>
                <a:gd name="T34" fmla="*/ 116 w 460"/>
                <a:gd name="T35" fmla="*/ 413 h 1219"/>
                <a:gd name="T36" fmla="*/ 113 w 460"/>
                <a:gd name="T37" fmla="*/ 460 h 1219"/>
                <a:gd name="T38" fmla="*/ 70 w 460"/>
                <a:gd name="T39" fmla="*/ 492 h 1219"/>
                <a:gd name="T40" fmla="*/ 50 w 460"/>
                <a:gd name="T41" fmla="*/ 543 h 1219"/>
                <a:gd name="T42" fmla="*/ 55 w 460"/>
                <a:gd name="T43" fmla="*/ 652 h 1219"/>
                <a:gd name="T44" fmla="*/ 82 w 460"/>
                <a:gd name="T45" fmla="*/ 725 h 1219"/>
                <a:gd name="T46" fmla="*/ 62 w 460"/>
                <a:gd name="T47" fmla="*/ 741 h 1219"/>
                <a:gd name="T48" fmla="*/ 29 w 460"/>
                <a:gd name="T49" fmla="*/ 898 h 1219"/>
                <a:gd name="T50" fmla="*/ 4 w 460"/>
                <a:gd name="T51" fmla="*/ 884 h 1219"/>
                <a:gd name="T52" fmla="*/ 13 w 460"/>
                <a:gd name="T53" fmla="*/ 962 h 1219"/>
                <a:gd name="T54" fmla="*/ 48 w 460"/>
                <a:gd name="T55" fmla="*/ 1046 h 1219"/>
                <a:gd name="T56" fmla="*/ 59 w 460"/>
                <a:gd name="T57" fmla="*/ 1065 h 1219"/>
                <a:gd name="T58" fmla="*/ 84 w 460"/>
                <a:gd name="T59" fmla="*/ 1106 h 1219"/>
                <a:gd name="T60" fmla="*/ 105 w 460"/>
                <a:gd name="T61" fmla="*/ 1137 h 1219"/>
                <a:gd name="T62" fmla="*/ 114 w 460"/>
                <a:gd name="T63" fmla="*/ 1201 h 1219"/>
                <a:gd name="T64" fmla="*/ 136 w 460"/>
                <a:gd name="T65" fmla="*/ 1215 h 1219"/>
                <a:gd name="T66" fmla="*/ 154 w 460"/>
                <a:gd name="T67" fmla="*/ 1180 h 1219"/>
                <a:gd name="T68" fmla="*/ 181 w 460"/>
                <a:gd name="T69" fmla="*/ 1146 h 1219"/>
                <a:gd name="T70" fmla="*/ 235 w 460"/>
                <a:gd name="T71" fmla="*/ 1112 h 1219"/>
                <a:gd name="T72" fmla="*/ 260 w 460"/>
                <a:gd name="T73" fmla="*/ 1049 h 1219"/>
                <a:gd name="T74" fmla="*/ 254 w 460"/>
                <a:gd name="T75" fmla="*/ 991 h 1219"/>
                <a:gd name="T76" fmla="*/ 255 w 460"/>
                <a:gd name="T77" fmla="*/ 932 h 1219"/>
                <a:gd name="T78" fmla="*/ 308 w 460"/>
                <a:gd name="T79" fmla="*/ 894 h 1219"/>
                <a:gd name="T80" fmla="*/ 328 w 460"/>
                <a:gd name="T81" fmla="*/ 859 h 1219"/>
                <a:gd name="T82" fmla="*/ 341 w 460"/>
                <a:gd name="T83" fmla="*/ 818 h 1219"/>
                <a:gd name="T84" fmla="*/ 314 w 460"/>
                <a:gd name="T85" fmla="*/ 802 h 1219"/>
                <a:gd name="T86" fmla="*/ 316 w 460"/>
                <a:gd name="T87" fmla="*/ 775 h 1219"/>
                <a:gd name="T88" fmla="*/ 273 w 460"/>
                <a:gd name="T89" fmla="*/ 768 h 1219"/>
                <a:gd name="T90" fmla="*/ 255 w 460"/>
                <a:gd name="T91" fmla="*/ 724 h 1219"/>
                <a:gd name="T92" fmla="*/ 258 w 460"/>
                <a:gd name="T93" fmla="*/ 666 h 1219"/>
                <a:gd name="T94" fmla="*/ 276 w 460"/>
                <a:gd name="T95" fmla="*/ 618 h 1219"/>
                <a:gd name="T96" fmla="*/ 322 w 460"/>
                <a:gd name="T97" fmla="*/ 529 h 1219"/>
                <a:gd name="T98" fmla="*/ 371 w 460"/>
                <a:gd name="T99" fmla="*/ 444 h 1219"/>
                <a:gd name="T100" fmla="*/ 400 w 460"/>
                <a:gd name="T101" fmla="*/ 409 h 121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60"/>
                <a:gd name="T154" fmla="*/ 0 h 1219"/>
                <a:gd name="T155" fmla="*/ 460 w 460"/>
                <a:gd name="T156" fmla="*/ 1219 h 121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60" h="1219">
                  <a:moveTo>
                    <a:pt x="403" y="414"/>
                  </a:moveTo>
                  <a:lnTo>
                    <a:pt x="396" y="390"/>
                  </a:lnTo>
                  <a:lnTo>
                    <a:pt x="391" y="372"/>
                  </a:lnTo>
                  <a:lnTo>
                    <a:pt x="386" y="359"/>
                  </a:lnTo>
                  <a:lnTo>
                    <a:pt x="385" y="350"/>
                  </a:lnTo>
                  <a:lnTo>
                    <a:pt x="386" y="344"/>
                  </a:lnTo>
                  <a:lnTo>
                    <a:pt x="391" y="340"/>
                  </a:lnTo>
                  <a:lnTo>
                    <a:pt x="400" y="336"/>
                  </a:lnTo>
                  <a:lnTo>
                    <a:pt x="414" y="331"/>
                  </a:lnTo>
                  <a:lnTo>
                    <a:pt x="435" y="324"/>
                  </a:lnTo>
                  <a:lnTo>
                    <a:pt x="427" y="310"/>
                  </a:lnTo>
                  <a:lnTo>
                    <a:pt x="423" y="301"/>
                  </a:lnTo>
                  <a:lnTo>
                    <a:pt x="423" y="294"/>
                  </a:lnTo>
                  <a:lnTo>
                    <a:pt x="427" y="287"/>
                  </a:lnTo>
                  <a:lnTo>
                    <a:pt x="435" y="280"/>
                  </a:lnTo>
                  <a:lnTo>
                    <a:pt x="445" y="269"/>
                  </a:lnTo>
                  <a:lnTo>
                    <a:pt x="460" y="255"/>
                  </a:lnTo>
                  <a:lnTo>
                    <a:pt x="460" y="194"/>
                  </a:lnTo>
                  <a:lnTo>
                    <a:pt x="442" y="114"/>
                  </a:lnTo>
                  <a:lnTo>
                    <a:pt x="436" y="92"/>
                  </a:lnTo>
                  <a:lnTo>
                    <a:pt x="428" y="77"/>
                  </a:lnTo>
                  <a:lnTo>
                    <a:pt x="418" y="66"/>
                  </a:lnTo>
                  <a:lnTo>
                    <a:pt x="406" y="57"/>
                  </a:lnTo>
                  <a:lnTo>
                    <a:pt x="392" y="50"/>
                  </a:lnTo>
                  <a:lnTo>
                    <a:pt x="378" y="44"/>
                  </a:lnTo>
                  <a:lnTo>
                    <a:pt x="363" y="37"/>
                  </a:lnTo>
                  <a:lnTo>
                    <a:pt x="346" y="28"/>
                  </a:lnTo>
                  <a:lnTo>
                    <a:pt x="331" y="17"/>
                  </a:lnTo>
                  <a:lnTo>
                    <a:pt x="314" y="0"/>
                  </a:lnTo>
                  <a:lnTo>
                    <a:pt x="312" y="4"/>
                  </a:lnTo>
                  <a:lnTo>
                    <a:pt x="308" y="7"/>
                  </a:lnTo>
                  <a:lnTo>
                    <a:pt x="305" y="8"/>
                  </a:lnTo>
                  <a:lnTo>
                    <a:pt x="304" y="10"/>
                  </a:lnTo>
                  <a:lnTo>
                    <a:pt x="301" y="12"/>
                  </a:lnTo>
                  <a:lnTo>
                    <a:pt x="299" y="16"/>
                  </a:lnTo>
                  <a:lnTo>
                    <a:pt x="296" y="19"/>
                  </a:lnTo>
                  <a:lnTo>
                    <a:pt x="298" y="25"/>
                  </a:lnTo>
                  <a:lnTo>
                    <a:pt x="301" y="34"/>
                  </a:lnTo>
                  <a:lnTo>
                    <a:pt x="305" y="44"/>
                  </a:lnTo>
                  <a:lnTo>
                    <a:pt x="309" y="55"/>
                  </a:lnTo>
                  <a:lnTo>
                    <a:pt x="312" y="64"/>
                  </a:lnTo>
                  <a:lnTo>
                    <a:pt x="313" y="69"/>
                  </a:lnTo>
                  <a:lnTo>
                    <a:pt x="298" y="76"/>
                  </a:lnTo>
                  <a:lnTo>
                    <a:pt x="287" y="78"/>
                  </a:lnTo>
                  <a:lnTo>
                    <a:pt x="278" y="76"/>
                  </a:lnTo>
                  <a:lnTo>
                    <a:pt x="269" y="72"/>
                  </a:lnTo>
                  <a:lnTo>
                    <a:pt x="260" y="66"/>
                  </a:lnTo>
                  <a:lnTo>
                    <a:pt x="250" y="59"/>
                  </a:lnTo>
                  <a:lnTo>
                    <a:pt x="219" y="112"/>
                  </a:lnTo>
                  <a:lnTo>
                    <a:pt x="200" y="116"/>
                  </a:lnTo>
                  <a:lnTo>
                    <a:pt x="176" y="148"/>
                  </a:lnTo>
                  <a:lnTo>
                    <a:pt x="193" y="205"/>
                  </a:lnTo>
                  <a:lnTo>
                    <a:pt x="193" y="210"/>
                  </a:lnTo>
                  <a:lnTo>
                    <a:pt x="189" y="214"/>
                  </a:lnTo>
                  <a:lnTo>
                    <a:pt x="184" y="219"/>
                  </a:lnTo>
                  <a:lnTo>
                    <a:pt x="178" y="226"/>
                  </a:lnTo>
                  <a:lnTo>
                    <a:pt x="176" y="235"/>
                  </a:lnTo>
                  <a:lnTo>
                    <a:pt x="175" y="256"/>
                  </a:lnTo>
                  <a:lnTo>
                    <a:pt x="173" y="273"/>
                  </a:lnTo>
                  <a:lnTo>
                    <a:pt x="172" y="286"/>
                  </a:lnTo>
                  <a:lnTo>
                    <a:pt x="169" y="296"/>
                  </a:lnTo>
                  <a:lnTo>
                    <a:pt x="166" y="304"/>
                  </a:lnTo>
                  <a:lnTo>
                    <a:pt x="162" y="312"/>
                  </a:lnTo>
                  <a:lnTo>
                    <a:pt x="155" y="321"/>
                  </a:lnTo>
                  <a:lnTo>
                    <a:pt x="146" y="329"/>
                  </a:lnTo>
                  <a:lnTo>
                    <a:pt x="134" y="341"/>
                  </a:lnTo>
                  <a:lnTo>
                    <a:pt x="119" y="356"/>
                  </a:lnTo>
                  <a:lnTo>
                    <a:pt x="126" y="368"/>
                  </a:lnTo>
                  <a:lnTo>
                    <a:pt x="127" y="378"/>
                  </a:lnTo>
                  <a:lnTo>
                    <a:pt x="125" y="390"/>
                  </a:lnTo>
                  <a:lnTo>
                    <a:pt x="121" y="401"/>
                  </a:lnTo>
                  <a:lnTo>
                    <a:pt x="116" y="413"/>
                  </a:lnTo>
                  <a:lnTo>
                    <a:pt x="113" y="424"/>
                  </a:lnTo>
                  <a:lnTo>
                    <a:pt x="113" y="438"/>
                  </a:lnTo>
                  <a:lnTo>
                    <a:pt x="119" y="452"/>
                  </a:lnTo>
                  <a:lnTo>
                    <a:pt x="113" y="460"/>
                  </a:lnTo>
                  <a:lnTo>
                    <a:pt x="104" y="468"/>
                  </a:lnTo>
                  <a:lnTo>
                    <a:pt x="93" y="476"/>
                  </a:lnTo>
                  <a:lnTo>
                    <a:pt x="80" y="485"/>
                  </a:lnTo>
                  <a:lnTo>
                    <a:pt x="70" y="492"/>
                  </a:lnTo>
                  <a:lnTo>
                    <a:pt x="61" y="501"/>
                  </a:lnTo>
                  <a:lnTo>
                    <a:pt x="55" y="511"/>
                  </a:lnTo>
                  <a:lnTo>
                    <a:pt x="57" y="522"/>
                  </a:lnTo>
                  <a:lnTo>
                    <a:pt x="50" y="543"/>
                  </a:lnTo>
                  <a:lnTo>
                    <a:pt x="46" y="568"/>
                  </a:lnTo>
                  <a:lnTo>
                    <a:pt x="46" y="596"/>
                  </a:lnTo>
                  <a:lnTo>
                    <a:pt x="49" y="624"/>
                  </a:lnTo>
                  <a:lnTo>
                    <a:pt x="55" y="652"/>
                  </a:lnTo>
                  <a:lnTo>
                    <a:pt x="63" y="678"/>
                  </a:lnTo>
                  <a:lnTo>
                    <a:pt x="73" y="698"/>
                  </a:lnTo>
                  <a:lnTo>
                    <a:pt x="85" y="715"/>
                  </a:lnTo>
                  <a:lnTo>
                    <a:pt x="82" y="725"/>
                  </a:lnTo>
                  <a:lnTo>
                    <a:pt x="78" y="730"/>
                  </a:lnTo>
                  <a:lnTo>
                    <a:pt x="75" y="734"/>
                  </a:lnTo>
                  <a:lnTo>
                    <a:pt x="70" y="737"/>
                  </a:lnTo>
                  <a:lnTo>
                    <a:pt x="62" y="741"/>
                  </a:lnTo>
                  <a:lnTo>
                    <a:pt x="50" y="747"/>
                  </a:lnTo>
                  <a:lnTo>
                    <a:pt x="61" y="819"/>
                  </a:lnTo>
                  <a:lnTo>
                    <a:pt x="30" y="838"/>
                  </a:lnTo>
                  <a:lnTo>
                    <a:pt x="29" y="898"/>
                  </a:lnTo>
                  <a:lnTo>
                    <a:pt x="25" y="897"/>
                  </a:lnTo>
                  <a:lnTo>
                    <a:pt x="18" y="893"/>
                  </a:lnTo>
                  <a:lnTo>
                    <a:pt x="11" y="888"/>
                  </a:lnTo>
                  <a:lnTo>
                    <a:pt x="4" y="884"/>
                  </a:lnTo>
                  <a:lnTo>
                    <a:pt x="0" y="882"/>
                  </a:lnTo>
                  <a:lnTo>
                    <a:pt x="3" y="907"/>
                  </a:lnTo>
                  <a:lnTo>
                    <a:pt x="7" y="934"/>
                  </a:lnTo>
                  <a:lnTo>
                    <a:pt x="13" y="962"/>
                  </a:lnTo>
                  <a:lnTo>
                    <a:pt x="23" y="988"/>
                  </a:lnTo>
                  <a:lnTo>
                    <a:pt x="36" y="1012"/>
                  </a:lnTo>
                  <a:lnTo>
                    <a:pt x="52" y="1034"/>
                  </a:lnTo>
                  <a:lnTo>
                    <a:pt x="48" y="1046"/>
                  </a:lnTo>
                  <a:lnTo>
                    <a:pt x="48" y="1052"/>
                  </a:lnTo>
                  <a:lnTo>
                    <a:pt x="49" y="1057"/>
                  </a:lnTo>
                  <a:lnTo>
                    <a:pt x="53" y="1060"/>
                  </a:lnTo>
                  <a:lnTo>
                    <a:pt x="59" y="1065"/>
                  </a:lnTo>
                  <a:lnTo>
                    <a:pt x="68" y="1073"/>
                  </a:lnTo>
                  <a:lnTo>
                    <a:pt x="68" y="1083"/>
                  </a:lnTo>
                  <a:lnTo>
                    <a:pt x="75" y="1094"/>
                  </a:lnTo>
                  <a:lnTo>
                    <a:pt x="84" y="1106"/>
                  </a:lnTo>
                  <a:lnTo>
                    <a:pt x="94" y="1116"/>
                  </a:lnTo>
                  <a:lnTo>
                    <a:pt x="103" y="1124"/>
                  </a:lnTo>
                  <a:lnTo>
                    <a:pt x="104" y="1126"/>
                  </a:lnTo>
                  <a:lnTo>
                    <a:pt x="105" y="1137"/>
                  </a:lnTo>
                  <a:lnTo>
                    <a:pt x="107" y="1151"/>
                  </a:lnTo>
                  <a:lnTo>
                    <a:pt x="109" y="1169"/>
                  </a:lnTo>
                  <a:lnTo>
                    <a:pt x="112" y="1185"/>
                  </a:lnTo>
                  <a:lnTo>
                    <a:pt x="114" y="1201"/>
                  </a:lnTo>
                  <a:lnTo>
                    <a:pt x="117" y="1212"/>
                  </a:lnTo>
                  <a:lnTo>
                    <a:pt x="118" y="1219"/>
                  </a:lnTo>
                  <a:lnTo>
                    <a:pt x="126" y="1217"/>
                  </a:lnTo>
                  <a:lnTo>
                    <a:pt x="136" y="1215"/>
                  </a:lnTo>
                  <a:lnTo>
                    <a:pt x="146" y="1212"/>
                  </a:lnTo>
                  <a:lnTo>
                    <a:pt x="154" y="1211"/>
                  </a:lnTo>
                  <a:lnTo>
                    <a:pt x="154" y="1197"/>
                  </a:lnTo>
                  <a:lnTo>
                    <a:pt x="154" y="1180"/>
                  </a:lnTo>
                  <a:lnTo>
                    <a:pt x="157" y="1164"/>
                  </a:lnTo>
                  <a:lnTo>
                    <a:pt x="159" y="1149"/>
                  </a:lnTo>
                  <a:lnTo>
                    <a:pt x="164" y="1140"/>
                  </a:lnTo>
                  <a:lnTo>
                    <a:pt x="181" y="1146"/>
                  </a:lnTo>
                  <a:lnTo>
                    <a:pt x="196" y="1144"/>
                  </a:lnTo>
                  <a:lnTo>
                    <a:pt x="210" y="1137"/>
                  </a:lnTo>
                  <a:lnTo>
                    <a:pt x="223" y="1126"/>
                  </a:lnTo>
                  <a:lnTo>
                    <a:pt x="235" y="1112"/>
                  </a:lnTo>
                  <a:lnTo>
                    <a:pt x="244" y="1097"/>
                  </a:lnTo>
                  <a:lnTo>
                    <a:pt x="251" y="1080"/>
                  </a:lnTo>
                  <a:lnTo>
                    <a:pt x="257" y="1064"/>
                  </a:lnTo>
                  <a:lnTo>
                    <a:pt x="260" y="1049"/>
                  </a:lnTo>
                  <a:lnTo>
                    <a:pt x="260" y="1037"/>
                  </a:lnTo>
                  <a:lnTo>
                    <a:pt x="260" y="1024"/>
                  </a:lnTo>
                  <a:lnTo>
                    <a:pt x="257" y="1008"/>
                  </a:lnTo>
                  <a:lnTo>
                    <a:pt x="254" y="991"/>
                  </a:lnTo>
                  <a:lnTo>
                    <a:pt x="250" y="973"/>
                  </a:lnTo>
                  <a:lnTo>
                    <a:pt x="249" y="956"/>
                  </a:lnTo>
                  <a:lnTo>
                    <a:pt x="250" y="943"/>
                  </a:lnTo>
                  <a:lnTo>
                    <a:pt x="255" y="932"/>
                  </a:lnTo>
                  <a:lnTo>
                    <a:pt x="267" y="921"/>
                  </a:lnTo>
                  <a:lnTo>
                    <a:pt x="280" y="912"/>
                  </a:lnTo>
                  <a:lnTo>
                    <a:pt x="294" y="903"/>
                  </a:lnTo>
                  <a:lnTo>
                    <a:pt x="308" y="894"/>
                  </a:lnTo>
                  <a:lnTo>
                    <a:pt x="318" y="884"/>
                  </a:lnTo>
                  <a:lnTo>
                    <a:pt x="323" y="875"/>
                  </a:lnTo>
                  <a:lnTo>
                    <a:pt x="324" y="868"/>
                  </a:lnTo>
                  <a:lnTo>
                    <a:pt x="328" y="859"/>
                  </a:lnTo>
                  <a:lnTo>
                    <a:pt x="332" y="847"/>
                  </a:lnTo>
                  <a:lnTo>
                    <a:pt x="336" y="836"/>
                  </a:lnTo>
                  <a:lnTo>
                    <a:pt x="340" y="825"/>
                  </a:lnTo>
                  <a:lnTo>
                    <a:pt x="341" y="818"/>
                  </a:lnTo>
                  <a:lnTo>
                    <a:pt x="326" y="812"/>
                  </a:lnTo>
                  <a:lnTo>
                    <a:pt x="317" y="810"/>
                  </a:lnTo>
                  <a:lnTo>
                    <a:pt x="313" y="806"/>
                  </a:lnTo>
                  <a:lnTo>
                    <a:pt x="314" y="802"/>
                  </a:lnTo>
                  <a:lnTo>
                    <a:pt x="319" y="795"/>
                  </a:lnTo>
                  <a:lnTo>
                    <a:pt x="330" y="784"/>
                  </a:lnTo>
                  <a:lnTo>
                    <a:pt x="326" y="779"/>
                  </a:lnTo>
                  <a:lnTo>
                    <a:pt x="316" y="775"/>
                  </a:lnTo>
                  <a:lnTo>
                    <a:pt x="304" y="771"/>
                  </a:lnTo>
                  <a:lnTo>
                    <a:pt x="290" y="770"/>
                  </a:lnTo>
                  <a:lnTo>
                    <a:pt x="280" y="769"/>
                  </a:lnTo>
                  <a:lnTo>
                    <a:pt x="273" y="768"/>
                  </a:lnTo>
                  <a:lnTo>
                    <a:pt x="264" y="763"/>
                  </a:lnTo>
                  <a:lnTo>
                    <a:pt x="258" y="752"/>
                  </a:lnTo>
                  <a:lnTo>
                    <a:pt x="257" y="739"/>
                  </a:lnTo>
                  <a:lnTo>
                    <a:pt x="255" y="724"/>
                  </a:lnTo>
                  <a:lnTo>
                    <a:pt x="257" y="709"/>
                  </a:lnTo>
                  <a:lnTo>
                    <a:pt x="258" y="693"/>
                  </a:lnTo>
                  <a:lnTo>
                    <a:pt x="259" y="678"/>
                  </a:lnTo>
                  <a:lnTo>
                    <a:pt x="258" y="666"/>
                  </a:lnTo>
                  <a:lnTo>
                    <a:pt x="255" y="656"/>
                  </a:lnTo>
                  <a:lnTo>
                    <a:pt x="260" y="647"/>
                  </a:lnTo>
                  <a:lnTo>
                    <a:pt x="267" y="634"/>
                  </a:lnTo>
                  <a:lnTo>
                    <a:pt x="276" y="618"/>
                  </a:lnTo>
                  <a:lnTo>
                    <a:pt x="286" y="597"/>
                  </a:lnTo>
                  <a:lnTo>
                    <a:pt x="298" y="575"/>
                  </a:lnTo>
                  <a:lnTo>
                    <a:pt x="309" y="552"/>
                  </a:lnTo>
                  <a:lnTo>
                    <a:pt x="322" y="529"/>
                  </a:lnTo>
                  <a:lnTo>
                    <a:pt x="335" y="505"/>
                  </a:lnTo>
                  <a:lnTo>
                    <a:pt x="348" y="483"/>
                  </a:lnTo>
                  <a:lnTo>
                    <a:pt x="359" y="461"/>
                  </a:lnTo>
                  <a:lnTo>
                    <a:pt x="371" y="444"/>
                  </a:lnTo>
                  <a:lnTo>
                    <a:pt x="381" y="428"/>
                  </a:lnTo>
                  <a:lnTo>
                    <a:pt x="390" y="417"/>
                  </a:lnTo>
                  <a:lnTo>
                    <a:pt x="396" y="410"/>
                  </a:lnTo>
                  <a:lnTo>
                    <a:pt x="400" y="409"/>
                  </a:lnTo>
                  <a:lnTo>
                    <a:pt x="403" y="414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01" name="Freeform 36"/>
            <p:cNvSpPr>
              <a:spLocks/>
            </p:cNvSpPr>
            <p:nvPr/>
          </p:nvSpPr>
          <p:spPr bwMode="gray">
            <a:xfrm>
              <a:off x="2665" y="2905"/>
              <a:ext cx="75" cy="119"/>
            </a:xfrm>
            <a:custGeom>
              <a:avLst/>
              <a:gdLst>
                <a:gd name="T0" fmla="*/ 39 w 75"/>
                <a:gd name="T1" fmla="*/ 0 h 119"/>
                <a:gd name="T2" fmla="*/ 57 w 75"/>
                <a:gd name="T3" fmla="*/ 73 h 119"/>
                <a:gd name="T4" fmla="*/ 59 w 75"/>
                <a:gd name="T5" fmla="*/ 75 h 119"/>
                <a:gd name="T6" fmla="*/ 64 w 75"/>
                <a:gd name="T7" fmla="*/ 79 h 119"/>
                <a:gd name="T8" fmla="*/ 69 w 75"/>
                <a:gd name="T9" fmla="*/ 84 h 119"/>
                <a:gd name="T10" fmla="*/ 75 w 75"/>
                <a:gd name="T11" fmla="*/ 95 h 119"/>
                <a:gd name="T12" fmla="*/ 73 w 75"/>
                <a:gd name="T13" fmla="*/ 115 h 119"/>
                <a:gd name="T14" fmla="*/ 69 w 75"/>
                <a:gd name="T15" fmla="*/ 114 h 119"/>
                <a:gd name="T16" fmla="*/ 60 w 75"/>
                <a:gd name="T17" fmla="*/ 112 h 119"/>
                <a:gd name="T18" fmla="*/ 50 w 75"/>
                <a:gd name="T19" fmla="*/ 111 h 119"/>
                <a:gd name="T20" fmla="*/ 41 w 75"/>
                <a:gd name="T21" fmla="*/ 110 h 119"/>
                <a:gd name="T22" fmla="*/ 37 w 75"/>
                <a:gd name="T23" fmla="*/ 110 h 119"/>
                <a:gd name="T24" fmla="*/ 0 w 75"/>
                <a:gd name="T25" fmla="*/ 119 h 119"/>
                <a:gd name="T26" fmla="*/ 39 w 75"/>
                <a:gd name="T27" fmla="*/ 0 h 11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5"/>
                <a:gd name="T43" fmla="*/ 0 h 119"/>
                <a:gd name="T44" fmla="*/ 75 w 75"/>
                <a:gd name="T45" fmla="*/ 119 h 11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5" h="119">
                  <a:moveTo>
                    <a:pt x="39" y="0"/>
                  </a:moveTo>
                  <a:lnTo>
                    <a:pt x="57" y="73"/>
                  </a:lnTo>
                  <a:lnTo>
                    <a:pt x="59" y="75"/>
                  </a:lnTo>
                  <a:lnTo>
                    <a:pt x="64" y="79"/>
                  </a:lnTo>
                  <a:lnTo>
                    <a:pt x="69" y="84"/>
                  </a:lnTo>
                  <a:lnTo>
                    <a:pt x="75" y="95"/>
                  </a:lnTo>
                  <a:lnTo>
                    <a:pt x="73" y="115"/>
                  </a:lnTo>
                  <a:lnTo>
                    <a:pt x="69" y="114"/>
                  </a:lnTo>
                  <a:lnTo>
                    <a:pt x="60" y="112"/>
                  </a:lnTo>
                  <a:lnTo>
                    <a:pt x="50" y="111"/>
                  </a:lnTo>
                  <a:lnTo>
                    <a:pt x="41" y="110"/>
                  </a:lnTo>
                  <a:lnTo>
                    <a:pt x="37" y="110"/>
                  </a:lnTo>
                  <a:lnTo>
                    <a:pt x="0" y="119"/>
                  </a:lnTo>
                  <a:lnTo>
                    <a:pt x="39" y="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02" name="Freeform 37"/>
            <p:cNvSpPr>
              <a:spLocks/>
            </p:cNvSpPr>
            <p:nvPr/>
          </p:nvSpPr>
          <p:spPr bwMode="gray">
            <a:xfrm>
              <a:off x="2511" y="2833"/>
              <a:ext cx="193" cy="191"/>
            </a:xfrm>
            <a:custGeom>
              <a:avLst/>
              <a:gdLst>
                <a:gd name="T0" fmla="*/ 0 w 193"/>
                <a:gd name="T1" fmla="*/ 23 h 191"/>
                <a:gd name="T2" fmla="*/ 8 w 193"/>
                <a:gd name="T3" fmla="*/ 33 h 191"/>
                <a:gd name="T4" fmla="*/ 17 w 193"/>
                <a:gd name="T5" fmla="*/ 38 h 191"/>
                <a:gd name="T6" fmla="*/ 24 w 193"/>
                <a:gd name="T7" fmla="*/ 41 h 191"/>
                <a:gd name="T8" fmla="*/ 33 w 193"/>
                <a:gd name="T9" fmla="*/ 45 h 191"/>
                <a:gd name="T10" fmla="*/ 50 w 193"/>
                <a:gd name="T11" fmla="*/ 67 h 191"/>
                <a:gd name="T12" fmla="*/ 58 w 193"/>
                <a:gd name="T13" fmla="*/ 76 h 191"/>
                <a:gd name="T14" fmla="*/ 64 w 193"/>
                <a:gd name="T15" fmla="*/ 83 h 191"/>
                <a:gd name="T16" fmla="*/ 73 w 193"/>
                <a:gd name="T17" fmla="*/ 90 h 191"/>
                <a:gd name="T18" fmla="*/ 86 w 193"/>
                <a:gd name="T19" fmla="*/ 97 h 191"/>
                <a:gd name="T20" fmla="*/ 87 w 193"/>
                <a:gd name="T21" fmla="*/ 105 h 191"/>
                <a:gd name="T22" fmla="*/ 88 w 193"/>
                <a:gd name="T23" fmla="*/ 113 h 191"/>
                <a:gd name="T24" fmla="*/ 88 w 193"/>
                <a:gd name="T25" fmla="*/ 119 h 191"/>
                <a:gd name="T26" fmla="*/ 99 w 193"/>
                <a:gd name="T27" fmla="*/ 126 h 191"/>
                <a:gd name="T28" fmla="*/ 102 w 193"/>
                <a:gd name="T29" fmla="*/ 131 h 191"/>
                <a:gd name="T30" fmla="*/ 106 w 193"/>
                <a:gd name="T31" fmla="*/ 136 h 191"/>
                <a:gd name="T32" fmla="*/ 110 w 193"/>
                <a:gd name="T33" fmla="*/ 142 h 191"/>
                <a:gd name="T34" fmla="*/ 119 w 193"/>
                <a:gd name="T35" fmla="*/ 149 h 191"/>
                <a:gd name="T36" fmla="*/ 131 w 193"/>
                <a:gd name="T37" fmla="*/ 155 h 191"/>
                <a:gd name="T38" fmla="*/ 140 w 193"/>
                <a:gd name="T39" fmla="*/ 161 h 191"/>
                <a:gd name="T40" fmla="*/ 147 w 193"/>
                <a:gd name="T41" fmla="*/ 169 h 191"/>
                <a:gd name="T42" fmla="*/ 152 w 193"/>
                <a:gd name="T43" fmla="*/ 178 h 191"/>
                <a:gd name="T44" fmla="*/ 154 w 193"/>
                <a:gd name="T45" fmla="*/ 191 h 191"/>
                <a:gd name="T46" fmla="*/ 193 w 193"/>
                <a:gd name="T47" fmla="*/ 70 h 191"/>
                <a:gd name="T48" fmla="*/ 187 w 193"/>
                <a:gd name="T49" fmla="*/ 65 h 191"/>
                <a:gd name="T50" fmla="*/ 179 w 193"/>
                <a:gd name="T51" fmla="*/ 62 h 191"/>
                <a:gd name="T52" fmla="*/ 169 w 193"/>
                <a:gd name="T53" fmla="*/ 60 h 191"/>
                <a:gd name="T54" fmla="*/ 174 w 193"/>
                <a:gd name="T55" fmla="*/ 32 h 191"/>
                <a:gd name="T56" fmla="*/ 114 w 193"/>
                <a:gd name="T57" fmla="*/ 4 h 191"/>
                <a:gd name="T58" fmla="*/ 79 w 193"/>
                <a:gd name="T59" fmla="*/ 10 h 191"/>
                <a:gd name="T60" fmla="*/ 50 w 193"/>
                <a:gd name="T61" fmla="*/ 0 h 191"/>
                <a:gd name="T62" fmla="*/ 0 w 193"/>
                <a:gd name="T63" fmla="*/ 23 h 19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93"/>
                <a:gd name="T97" fmla="*/ 0 h 191"/>
                <a:gd name="T98" fmla="*/ 193 w 193"/>
                <a:gd name="T99" fmla="*/ 191 h 19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93" h="191">
                  <a:moveTo>
                    <a:pt x="0" y="23"/>
                  </a:moveTo>
                  <a:lnTo>
                    <a:pt x="8" y="33"/>
                  </a:lnTo>
                  <a:lnTo>
                    <a:pt x="17" y="38"/>
                  </a:lnTo>
                  <a:lnTo>
                    <a:pt x="24" y="41"/>
                  </a:lnTo>
                  <a:lnTo>
                    <a:pt x="33" y="45"/>
                  </a:lnTo>
                  <a:lnTo>
                    <a:pt x="50" y="67"/>
                  </a:lnTo>
                  <a:lnTo>
                    <a:pt x="58" y="76"/>
                  </a:lnTo>
                  <a:lnTo>
                    <a:pt x="64" y="83"/>
                  </a:lnTo>
                  <a:lnTo>
                    <a:pt x="73" y="90"/>
                  </a:lnTo>
                  <a:lnTo>
                    <a:pt x="86" y="97"/>
                  </a:lnTo>
                  <a:lnTo>
                    <a:pt x="87" y="105"/>
                  </a:lnTo>
                  <a:lnTo>
                    <a:pt x="88" y="113"/>
                  </a:lnTo>
                  <a:lnTo>
                    <a:pt x="88" y="119"/>
                  </a:lnTo>
                  <a:lnTo>
                    <a:pt x="99" y="126"/>
                  </a:lnTo>
                  <a:lnTo>
                    <a:pt x="102" y="131"/>
                  </a:lnTo>
                  <a:lnTo>
                    <a:pt x="106" y="136"/>
                  </a:lnTo>
                  <a:lnTo>
                    <a:pt x="110" y="142"/>
                  </a:lnTo>
                  <a:lnTo>
                    <a:pt x="119" y="149"/>
                  </a:lnTo>
                  <a:lnTo>
                    <a:pt x="131" y="155"/>
                  </a:lnTo>
                  <a:lnTo>
                    <a:pt x="140" y="161"/>
                  </a:lnTo>
                  <a:lnTo>
                    <a:pt x="147" y="169"/>
                  </a:lnTo>
                  <a:lnTo>
                    <a:pt x="152" y="178"/>
                  </a:lnTo>
                  <a:lnTo>
                    <a:pt x="154" y="191"/>
                  </a:lnTo>
                  <a:lnTo>
                    <a:pt x="193" y="70"/>
                  </a:lnTo>
                  <a:lnTo>
                    <a:pt x="187" y="65"/>
                  </a:lnTo>
                  <a:lnTo>
                    <a:pt x="179" y="62"/>
                  </a:lnTo>
                  <a:lnTo>
                    <a:pt x="169" y="60"/>
                  </a:lnTo>
                  <a:lnTo>
                    <a:pt x="174" y="32"/>
                  </a:lnTo>
                  <a:lnTo>
                    <a:pt x="114" y="4"/>
                  </a:lnTo>
                  <a:lnTo>
                    <a:pt x="79" y="10"/>
                  </a:lnTo>
                  <a:lnTo>
                    <a:pt x="50" y="0"/>
                  </a:lnTo>
                  <a:lnTo>
                    <a:pt x="0" y="23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03" name="Freeform 38"/>
            <p:cNvSpPr>
              <a:spLocks/>
            </p:cNvSpPr>
            <p:nvPr/>
          </p:nvSpPr>
          <p:spPr bwMode="gray">
            <a:xfrm>
              <a:off x="3831" y="4094"/>
              <a:ext cx="206" cy="55"/>
            </a:xfrm>
            <a:custGeom>
              <a:avLst/>
              <a:gdLst>
                <a:gd name="T0" fmla="*/ 19 w 206"/>
                <a:gd name="T1" fmla="*/ 5 h 55"/>
                <a:gd name="T2" fmla="*/ 28 w 206"/>
                <a:gd name="T3" fmla="*/ 5 h 55"/>
                <a:gd name="T4" fmla="*/ 37 w 206"/>
                <a:gd name="T5" fmla="*/ 5 h 55"/>
                <a:gd name="T6" fmla="*/ 46 w 206"/>
                <a:gd name="T7" fmla="*/ 6 h 55"/>
                <a:gd name="T8" fmla="*/ 52 w 206"/>
                <a:gd name="T9" fmla="*/ 9 h 55"/>
                <a:gd name="T10" fmla="*/ 56 w 206"/>
                <a:gd name="T11" fmla="*/ 14 h 55"/>
                <a:gd name="T12" fmla="*/ 56 w 206"/>
                <a:gd name="T13" fmla="*/ 21 h 55"/>
                <a:gd name="T14" fmla="*/ 74 w 206"/>
                <a:gd name="T15" fmla="*/ 20 h 55"/>
                <a:gd name="T16" fmla="*/ 96 w 206"/>
                <a:gd name="T17" fmla="*/ 18 h 55"/>
                <a:gd name="T18" fmla="*/ 119 w 206"/>
                <a:gd name="T19" fmla="*/ 12 h 55"/>
                <a:gd name="T20" fmla="*/ 142 w 206"/>
                <a:gd name="T21" fmla="*/ 7 h 55"/>
                <a:gd name="T22" fmla="*/ 160 w 206"/>
                <a:gd name="T23" fmla="*/ 0 h 55"/>
                <a:gd name="T24" fmla="*/ 161 w 206"/>
                <a:gd name="T25" fmla="*/ 21 h 55"/>
                <a:gd name="T26" fmla="*/ 166 w 206"/>
                <a:gd name="T27" fmla="*/ 16 h 55"/>
                <a:gd name="T28" fmla="*/ 175 w 206"/>
                <a:gd name="T29" fmla="*/ 12 h 55"/>
                <a:gd name="T30" fmla="*/ 186 w 206"/>
                <a:gd name="T31" fmla="*/ 7 h 55"/>
                <a:gd name="T32" fmla="*/ 196 w 206"/>
                <a:gd name="T33" fmla="*/ 5 h 55"/>
                <a:gd name="T34" fmla="*/ 205 w 206"/>
                <a:gd name="T35" fmla="*/ 4 h 55"/>
                <a:gd name="T36" fmla="*/ 206 w 206"/>
                <a:gd name="T37" fmla="*/ 11 h 55"/>
                <a:gd name="T38" fmla="*/ 202 w 206"/>
                <a:gd name="T39" fmla="*/ 19 h 55"/>
                <a:gd name="T40" fmla="*/ 192 w 206"/>
                <a:gd name="T41" fmla="*/ 25 h 55"/>
                <a:gd name="T42" fmla="*/ 178 w 206"/>
                <a:gd name="T43" fmla="*/ 32 h 55"/>
                <a:gd name="T44" fmla="*/ 161 w 206"/>
                <a:gd name="T45" fmla="*/ 37 h 55"/>
                <a:gd name="T46" fmla="*/ 142 w 206"/>
                <a:gd name="T47" fmla="*/ 41 h 55"/>
                <a:gd name="T48" fmla="*/ 124 w 206"/>
                <a:gd name="T49" fmla="*/ 45 h 55"/>
                <a:gd name="T50" fmla="*/ 106 w 206"/>
                <a:gd name="T51" fmla="*/ 48 h 55"/>
                <a:gd name="T52" fmla="*/ 92 w 206"/>
                <a:gd name="T53" fmla="*/ 52 h 55"/>
                <a:gd name="T54" fmla="*/ 82 w 206"/>
                <a:gd name="T55" fmla="*/ 55 h 55"/>
                <a:gd name="T56" fmla="*/ 71 w 206"/>
                <a:gd name="T57" fmla="*/ 48 h 55"/>
                <a:gd name="T58" fmla="*/ 57 w 206"/>
                <a:gd name="T59" fmla="*/ 43 h 55"/>
                <a:gd name="T60" fmla="*/ 43 w 206"/>
                <a:gd name="T61" fmla="*/ 42 h 55"/>
                <a:gd name="T62" fmla="*/ 27 w 206"/>
                <a:gd name="T63" fmla="*/ 41 h 55"/>
                <a:gd name="T64" fmla="*/ 13 w 206"/>
                <a:gd name="T65" fmla="*/ 39 h 55"/>
                <a:gd name="T66" fmla="*/ 0 w 206"/>
                <a:gd name="T67" fmla="*/ 37 h 55"/>
                <a:gd name="T68" fmla="*/ 19 w 206"/>
                <a:gd name="T69" fmla="*/ 5 h 5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06"/>
                <a:gd name="T106" fmla="*/ 0 h 55"/>
                <a:gd name="T107" fmla="*/ 206 w 206"/>
                <a:gd name="T108" fmla="*/ 55 h 5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06" h="55">
                  <a:moveTo>
                    <a:pt x="19" y="5"/>
                  </a:moveTo>
                  <a:lnTo>
                    <a:pt x="28" y="5"/>
                  </a:lnTo>
                  <a:lnTo>
                    <a:pt x="37" y="5"/>
                  </a:lnTo>
                  <a:lnTo>
                    <a:pt x="46" y="6"/>
                  </a:lnTo>
                  <a:lnTo>
                    <a:pt x="52" y="9"/>
                  </a:lnTo>
                  <a:lnTo>
                    <a:pt x="56" y="14"/>
                  </a:lnTo>
                  <a:lnTo>
                    <a:pt x="56" y="21"/>
                  </a:lnTo>
                  <a:lnTo>
                    <a:pt x="74" y="20"/>
                  </a:lnTo>
                  <a:lnTo>
                    <a:pt x="96" y="18"/>
                  </a:lnTo>
                  <a:lnTo>
                    <a:pt x="119" y="12"/>
                  </a:lnTo>
                  <a:lnTo>
                    <a:pt x="142" y="7"/>
                  </a:lnTo>
                  <a:lnTo>
                    <a:pt x="160" y="0"/>
                  </a:lnTo>
                  <a:lnTo>
                    <a:pt x="161" y="21"/>
                  </a:lnTo>
                  <a:lnTo>
                    <a:pt x="166" y="16"/>
                  </a:lnTo>
                  <a:lnTo>
                    <a:pt x="175" y="12"/>
                  </a:lnTo>
                  <a:lnTo>
                    <a:pt x="186" y="7"/>
                  </a:lnTo>
                  <a:lnTo>
                    <a:pt x="196" y="5"/>
                  </a:lnTo>
                  <a:lnTo>
                    <a:pt x="205" y="4"/>
                  </a:lnTo>
                  <a:lnTo>
                    <a:pt x="206" y="11"/>
                  </a:lnTo>
                  <a:lnTo>
                    <a:pt x="202" y="19"/>
                  </a:lnTo>
                  <a:lnTo>
                    <a:pt x="192" y="25"/>
                  </a:lnTo>
                  <a:lnTo>
                    <a:pt x="178" y="32"/>
                  </a:lnTo>
                  <a:lnTo>
                    <a:pt x="161" y="37"/>
                  </a:lnTo>
                  <a:lnTo>
                    <a:pt x="142" y="41"/>
                  </a:lnTo>
                  <a:lnTo>
                    <a:pt x="124" y="45"/>
                  </a:lnTo>
                  <a:lnTo>
                    <a:pt x="106" y="48"/>
                  </a:lnTo>
                  <a:lnTo>
                    <a:pt x="92" y="52"/>
                  </a:lnTo>
                  <a:lnTo>
                    <a:pt x="82" y="55"/>
                  </a:lnTo>
                  <a:lnTo>
                    <a:pt x="71" y="48"/>
                  </a:lnTo>
                  <a:lnTo>
                    <a:pt x="57" y="43"/>
                  </a:lnTo>
                  <a:lnTo>
                    <a:pt x="43" y="42"/>
                  </a:lnTo>
                  <a:lnTo>
                    <a:pt x="27" y="41"/>
                  </a:lnTo>
                  <a:lnTo>
                    <a:pt x="13" y="39"/>
                  </a:lnTo>
                  <a:lnTo>
                    <a:pt x="0" y="37"/>
                  </a:lnTo>
                  <a:lnTo>
                    <a:pt x="19" y="5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04" name="Freeform 39"/>
            <p:cNvSpPr>
              <a:spLocks/>
            </p:cNvSpPr>
            <p:nvPr/>
          </p:nvSpPr>
          <p:spPr bwMode="gray">
            <a:xfrm>
              <a:off x="3562" y="3548"/>
              <a:ext cx="396" cy="497"/>
            </a:xfrm>
            <a:custGeom>
              <a:avLst/>
              <a:gdLst>
                <a:gd name="T0" fmla="*/ 224 w 396"/>
                <a:gd name="T1" fmla="*/ 398 h 497"/>
                <a:gd name="T2" fmla="*/ 256 w 396"/>
                <a:gd name="T3" fmla="*/ 415 h 497"/>
                <a:gd name="T4" fmla="*/ 226 w 396"/>
                <a:gd name="T5" fmla="*/ 419 h 497"/>
                <a:gd name="T6" fmla="*/ 196 w 396"/>
                <a:gd name="T7" fmla="*/ 405 h 497"/>
                <a:gd name="T8" fmla="*/ 196 w 396"/>
                <a:gd name="T9" fmla="*/ 419 h 497"/>
                <a:gd name="T10" fmla="*/ 210 w 396"/>
                <a:gd name="T11" fmla="*/ 442 h 497"/>
                <a:gd name="T12" fmla="*/ 233 w 396"/>
                <a:gd name="T13" fmla="*/ 480 h 497"/>
                <a:gd name="T14" fmla="*/ 221 w 396"/>
                <a:gd name="T15" fmla="*/ 485 h 497"/>
                <a:gd name="T16" fmla="*/ 197 w 396"/>
                <a:gd name="T17" fmla="*/ 469 h 497"/>
                <a:gd name="T18" fmla="*/ 193 w 396"/>
                <a:gd name="T19" fmla="*/ 493 h 497"/>
                <a:gd name="T20" fmla="*/ 156 w 396"/>
                <a:gd name="T21" fmla="*/ 461 h 497"/>
                <a:gd name="T22" fmla="*/ 148 w 396"/>
                <a:gd name="T23" fmla="*/ 484 h 497"/>
                <a:gd name="T24" fmla="*/ 120 w 396"/>
                <a:gd name="T25" fmla="*/ 464 h 497"/>
                <a:gd name="T26" fmla="*/ 111 w 396"/>
                <a:gd name="T27" fmla="*/ 416 h 497"/>
                <a:gd name="T28" fmla="*/ 75 w 396"/>
                <a:gd name="T29" fmla="*/ 401 h 497"/>
                <a:gd name="T30" fmla="*/ 83 w 396"/>
                <a:gd name="T31" fmla="*/ 359 h 497"/>
                <a:gd name="T32" fmla="*/ 130 w 396"/>
                <a:gd name="T33" fmla="*/ 359 h 497"/>
                <a:gd name="T34" fmla="*/ 178 w 396"/>
                <a:gd name="T35" fmla="*/ 364 h 497"/>
                <a:gd name="T36" fmla="*/ 179 w 396"/>
                <a:gd name="T37" fmla="*/ 337 h 497"/>
                <a:gd name="T38" fmla="*/ 115 w 396"/>
                <a:gd name="T39" fmla="*/ 342 h 497"/>
                <a:gd name="T40" fmla="*/ 61 w 396"/>
                <a:gd name="T41" fmla="*/ 329 h 497"/>
                <a:gd name="T42" fmla="*/ 69 w 396"/>
                <a:gd name="T43" fmla="*/ 301 h 497"/>
                <a:gd name="T44" fmla="*/ 50 w 396"/>
                <a:gd name="T45" fmla="*/ 291 h 497"/>
                <a:gd name="T46" fmla="*/ 0 w 396"/>
                <a:gd name="T47" fmla="*/ 247 h 497"/>
                <a:gd name="T48" fmla="*/ 12 w 396"/>
                <a:gd name="T49" fmla="*/ 230 h 497"/>
                <a:gd name="T50" fmla="*/ 42 w 396"/>
                <a:gd name="T51" fmla="*/ 140 h 497"/>
                <a:gd name="T52" fmla="*/ 115 w 396"/>
                <a:gd name="T53" fmla="*/ 106 h 497"/>
                <a:gd name="T54" fmla="*/ 274 w 396"/>
                <a:gd name="T55" fmla="*/ 46 h 497"/>
                <a:gd name="T56" fmla="*/ 369 w 396"/>
                <a:gd name="T57" fmla="*/ 0 h 497"/>
                <a:gd name="T58" fmla="*/ 375 w 396"/>
                <a:gd name="T59" fmla="*/ 73 h 497"/>
                <a:gd name="T60" fmla="*/ 352 w 396"/>
                <a:gd name="T61" fmla="*/ 86 h 497"/>
                <a:gd name="T62" fmla="*/ 310 w 396"/>
                <a:gd name="T63" fmla="*/ 93 h 497"/>
                <a:gd name="T64" fmla="*/ 278 w 396"/>
                <a:gd name="T65" fmla="*/ 104 h 497"/>
                <a:gd name="T66" fmla="*/ 260 w 396"/>
                <a:gd name="T67" fmla="*/ 143 h 497"/>
                <a:gd name="T68" fmla="*/ 246 w 396"/>
                <a:gd name="T69" fmla="*/ 137 h 497"/>
                <a:gd name="T70" fmla="*/ 246 w 396"/>
                <a:gd name="T71" fmla="*/ 147 h 497"/>
                <a:gd name="T72" fmla="*/ 265 w 396"/>
                <a:gd name="T73" fmla="*/ 175 h 497"/>
                <a:gd name="T74" fmla="*/ 241 w 396"/>
                <a:gd name="T75" fmla="*/ 197 h 497"/>
                <a:gd name="T76" fmla="*/ 210 w 396"/>
                <a:gd name="T77" fmla="*/ 173 h 497"/>
                <a:gd name="T78" fmla="*/ 215 w 396"/>
                <a:gd name="T79" fmla="*/ 190 h 497"/>
                <a:gd name="T80" fmla="*/ 205 w 396"/>
                <a:gd name="T81" fmla="*/ 209 h 497"/>
                <a:gd name="T82" fmla="*/ 176 w 396"/>
                <a:gd name="T83" fmla="*/ 163 h 497"/>
                <a:gd name="T84" fmla="*/ 144 w 396"/>
                <a:gd name="T85" fmla="*/ 142 h 497"/>
                <a:gd name="T86" fmla="*/ 139 w 396"/>
                <a:gd name="T87" fmla="*/ 184 h 497"/>
                <a:gd name="T88" fmla="*/ 166 w 396"/>
                <a:gd name="T89" fmla="*/ 222 h 497"/>
                <a:gd name="T90" fmla="*/ 205 w 396"/>
                <a:gd name="T91" fmla="*/ 248 h 497"/>
                <a:gd name="T92" fmla="*/ 178 w 396"/>
                <a:gd name="T93" fmla="*/ 246 h 497"/>
                <a:gd name="T94" fmla="*/ 168 w 396"/>
                <a:gd name="T95" fmla="*/ 266 h 497"/>
                <a:gd name="T96" fmla="*/ 201 w 396"/>
                <a:gd name="T97" fmla="*/ 310 h 497"/>
                <a:gd name="T98" fmla="*/ 257 w 396"/>
                <a:gd name="T99" fmla="*/ 342 h 497"/>
                <a:gd name="T100" fmla="*/ 276 w 396"/>
                <a:gd name="T101" fmla="*/ 369 h 497"/>
                <a:gd name="T102" fmla="*/ 284 w 396"/>
                <a:gd name="T103" fmla="*/ 389 h 497"/>
                <a:gd name="T104" fmla="*/ 252 w 396"/>
                <a:gd name="T105" fmla="*/ 373 h 497"/>
                <a:gd name="T106" fmla="*/ 225 w 396"/>
                <a:gd name="T107" fmla="*/ 360 h 49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96"/>
                <a:gd name="T163" fmla="*/ 0 h 497"/>
                <a:gd name="T164" fmla="*/ 396 w 396"/>
                <a:gd name="T165" fmla="*/ 497 h 49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96" h="497">
                  <a:moveTo>
                    <a:pt x="212" y="360"/>
                  </a:moveTo>
                  <a:lnTo>
                    <a:pt x="214" y="392"/>
                  </a:lnTo>
                  <a:lnTo>
                    <a:pt x="216" y="394"/>
                  </a:lnTo>
                  <a:lnTo>
                    <a:pt x="224" y="398"/>
                  </a:lnTo>
                  <a:lnTo>
                    <a:pt x="234" y="401"/>
                  </a:lnTo>
                  <a:lnTo>
                    <a:pt x="243" y="405"/>
                  </a:lnTo>
                  <a:lnTo>
                    <a:pt x="252" y="410"/>
                  </a:lnTo>
                  <a:lnTo>
                    <a:pt x="256" y="415"/>
                  </a:lnTo>
                  <a:lnTo>
                    <a:pt x="253" y="421"/>
                  </a:lnTo>
                  <a:lnTo>
                    <a:pt x="247" y="424"/>
                  </a:lnTo>
                  <a:lnTo>
                    <a:pt x="238" y="423"/>
                  </a:lnTo>
                  <a:lnTo>
                    <a:pt x="226" y="419"/>
                  </a:lnTo>
                  <a:lnTo>
                    <a:pt x="214" y="412"/>
                  </a:lnTo>
                  <a:lnTo>
                    <a:pt x="205" y="407"/>
                  </a:lnTo>
                  <a:lnTo>
                    <a:pt x="200" y="406"/>
                  </a:lnTo>
                  <a:lnTo>
                    <a:pt x="196" y="405"/>
                  </a:lnTo>
                  <a:lnTo>
                    <a:pt x="194" y="406"/>
                  </a:lnTo>
                  <a:lnTo>
                    <a:pt x="193" y="406"/>
                  </a:lnTo>
                  <a:lnTo>
                    <a:pt x="196" y="414"/>
                  </a:lnTo>
                  <a:lnTo>
                    <a:pt x="196" y="419"/>
                  </a:lnTo>
                  <a:lnTo>
                    <a:pt x="194" y="424"/>
                  </a:lnTo>
                  <a:lnTo>
                    <a:pt x="194" y="430"/>
                  </a:lnTo>
                  <a:lnTo>
                    <a:pt x="201" y="435"/>
                  </a:lnTo>
                  <a:lnTo>
                    <a:pt x="210" y="442"/>
                  </a:lnTo>
                  <a:lnTo>
                    <a:pt x="219" y="451"/>
                  </a:lnTo>
                  <a:lnTo>
                    <a:pt x="228" y="460"/>
                  </a:lnTo>
                  <a:lnTo>
                    <a:pt x="232" y="471"/>
                  </a:lnTo>
                  <a:lnTo>
                    <a:pt x="233" y="480"/>
                  </a:lnTo>
                  <a:lnTo>
                    <a:pt x="233" y="488"/>
                  </a:lnTo>
                  <a:lnTo>
                    <a:pt x="234" y="493"/>
                  </a:lnTo>
                  <a:lnTo>
                    <a:pt x="229" y="492"/>
                  </a:lnTo>
                  <a:lnTo>
                    <a:pt x="221" y="485"/>
                  </a:lnTo>
                  <a:lnTo>
                    <a:pt x="212" y="476"/>
                  </a:lnTo>
                  <a:lnTo>
                    <a:pt x="203" y="468"/>
                  </a:lnTo>
                  <a:lnTo>
                    <a:pt x="200" y="466"/>
                  </a:lnTo>
                  <a:lnTo>
                    <a:pt x="197" y="469"/>
                  </a:lnTo>
                  <a:lnTo>
                    <a:pt x="196" y="474"/>
                  </a:lnTo>
                  <a:lnTo>
                    <a:pt x="194" y="480"/>
                  </a:lnTo>
                  <a:lnTo>
                    <a:pt x="194" y="488"/>
                  </a:lnTo>
                  <a:lnTo>
                    <a:pt x="193" y="493"/>
                  </a:lnTo>
                  <a:lnTo>
                    <a:pt x="191" y="497"/>
                  </a:lnTo>
                  <a:lnTo>
                    <a:pt x="157" y="455"/>
                  </a:lnTo>
                  <a:lnTo>
                    <a:pt x="156" y="456"/>
                  </a:lnTo>
                  <a:lnTo>
                    <a:pt x="156" y="461"/>
                  </a:lnTo>
                  <a:lnTo>
                    <a:pt x="155" y="468"/>
                  </a:lnTo>
                  <a:lnTo>
                    <a:pt x="153" y="474"/>
                  </a:lnTo>
                  <a:lnTo>
                    <a:pt x="152" y="480"/>
                  </a:lnTo>
                  <a:lnTo>
                    <a:pt x="148" y="484"/>
                  </a:lnTo>
                  <a:lnTo>
                    <a:pt x="143" y="485"/>
                  </a:lnTo>
                  <a:lnTo>
                    <a:pt x="134" y="484"/>
                  </a:lnTo>
                  <a:lnTo>
                    <a:pt x="123" y="476"/>
                  </a:lnTo>
                  <a:lnTo>
                    <a:pt x="120" y="464"/>
                  </a:lnTo>
                  <a:lnTo>
                    <a:pt x="120" y="448"/>
                  </a:lnTo>
                  <a:lnTo>
                    <a:pt x="119" y="433"/>
                  </a:lnTo>
                  <a:lnTo>
                    <a:pt x="116" y="421"/>
                  </a:lnTo>
                  <a:lnTo>
                    <a:pt x="111" y="416"/>
                  </a:lnTo>
                  <a:lnTo>
                    <a:pt x="103" y="412"/>
                  </a:lnTo>
                  <a:lnTo>
                    <a:pt x="94" y="410"/>
                  </a:lnTo>
                  <a:lnTo>
                    <a:pt x="84" y="407"/>
                  </a:lnTo>
                  <a:lnTo>
                    <a:pt x="75" y="401"/>
                  </a:lnTo>
                  <a:lnTo>
                    <a:pt x="69" y="392"/>
                  </a:lnTo>
                  <a:lnTo>
                    <a:pt x="71" y="377"/>
                  </a:lnTo>
                  <a:lnTo>
                    <a:pt x="75" y="366"/>
                  </a:lnTo>
                  <a:lnTo>
                    <a:pt x="83" y="359"/>
                  </a:lnTo>
                  <a:lnTo>
                    <a:pt x="93" y="356"/>
                  </a:lnTo>
                  <a:lnTo>
                    <a:pt x="105" y="356"/>
                  </a:lnTo>
                  <a:lnTo>
                    <a:pt x="118" y="357"/>
                  </a:lnTo>
                  <a:lnTo>
                    <a:pt x="130" y="359"/>
                  </a:lnTo>
                  <a:lnTo>
                    <a:pt x="143" y="362"/>
                  </a:lnTo>
                  <a:lnTo>
                    <a:pt x="156" y="364"/>
                  </a:lnTo>
                  <a:lnTo>
                    <a:pt x="168" y="365"/>
                  </a:lnTo>
                  <a:lnTo>
                    <a:pt x="178" y="364"/>
                  </a:lnTo>
                  <a:lnTo>
                    <a:pt x="185" y="359"/>
                  </a:lnTo>
                  <a:lnTo>
                    <a:pt x="191" y="351"/>
                  </a:lnTo>
                  <a:lnTo>
                    <a:pt x="192" y="338"/>
                  </a:lnTo>
                  <a:lnTo>
                    <a:pt x="179" y="337"/>
                  </a:lnTo>
                  <a:lnTo>
                    <a:pt x="165" y="337"/>
                  </a:lnTo>
                  <a:lnTo>
                    <a:pt x="148" y="338"/>
                  </a:lnTo>
                  <a:lnTo>
                    <a:pt x="132" y="341"/>
                  </a:lnTo>
                  <a:lnTo>
                    <a:pt x="115" y="342"/>
                  </a:lnTo>
                  <a:lnTo>
                    <a:pt x="100" y="343"/>
                  </a:lnTo>
                  <a:lnTo>
                    <a:pt x="84" y="342"/>
                  </a:lnTo>
                  <a:lnTo>
                    <a:pt x="71" y="337"/>
                  </a:lnTo>
                  <a:lnTo>
                    <a:pt x="61" y="329"/>
                  </a:lnTo>
                  <a:lnTo>
                    <a:pt x="53" y="318"/>
                  </a:lnTo>
                  <a:lnTo>
                    <a:pt x="57" y="309"/>
                  </a:lnTo>
                  <a:lnTo>
                    <a:pt x="62" y="304"/>
                  </a:lnTo>
                  <a:lnTo>
                    <a:pt x="69" y="301"/>
                  </a:lnTo>
                  <a:lnTo>
                    <a:pt x="74" y="300"/>
                  </a:lnTo>
                  <a:lnTo>
                    <a:pt x="79" y="297"/>
                  </a:lnTo>
                  <a:lnTo>
                    <a:pt x="65" y="293"/>
                  </a:lnTo>
                  <a:lnTo>
                    <a:pt x="50" y="291"/>
                  </a:lnTo>
                  <a:lnTo>
                    <a:pt x="34" y="286"/>
                  </a:lnTo>
                  <a:lnTo>
                    <a:pt x="19" y="279"/>
                  </a:lnTo>
                  <a:lnTo>
                    <a:pt x="5" y="269"/>
                  </a:lnTo>
                  <a:lnTo>
                    <a:pt x="0" y="247"/>
                  </a:lnTo>
                  <a:lnTo>
                    <a:pt x="16" y="241"/>
                  </a:lnTo>
                  <a:lnTo>
                    <a:pt x="16" y="237"/>
                  </a:lnTo>
                  <a:lnTo>
                    <a:pt x="15" y="234"/>
                  </a:lnTo>
                  <a:lnTo>
                    <a:pt x="12" y="230"/>
                  </a:lnTo>
                  <a:lnTo>
                    <a:pt x="11" y="227"/>
                  </a:lnTo>
                  <a:lnTo>
                    <a:pt x="11" y="224"/>
                  </a:lnTo>
                  <a:lnTo>
                    <a:pt x="33" y="140"/>
                  </a:lnTo>
                  <a:lnTo>
                    <a:pt x="42" y="140"/>
                  </a:lnTo>
                  <a:lnTo>
                    <a:pt x="56" y="138"/>
                  </a:lnTo>
                  <a:lnTo>
                    <a:pt x="71" y="134"/>
                  </a:lnTo>
                  <a:lnTo>
                    <a:pt x="86" y="129"/>
                  </a:lnTo>
                  <a:lnTo>
                    <a:pt x="115" y="106"/>
                  </a:lnTo>
                  <a:lnTo>
                    <a:pt x="135" y="104"/>
                  </a:lnTo>
                  <a:lnTo>
                    <a:pt x="209" y="61"/>
                  </a:lnTo>
                  <a:lnTo>
                    <a:pt x="237" y="60"/>
                  </a:lnTo>
                  <a:lnTo>
                    <a:pt x="274" y="46"/>
                  </a:lnTo>
                  <a:lnTo>
                    <a:pt x="306" y="56"/>
                  </a:lnTo>
                  <a:lnTo>
                    <a:pt x="346" y="37"/>
                  </a:lnTo>
                  <a:lnTo>
                    <a:pt x="334" y="27"/>
                  </a:lnTo>
                  <a:lnTo>
                    <a:pt x="369" y="0"/>
                  </a:lnTo>
                  <a:lnTo>
                    <a:pt x="396" y="31"/>
                  </a:lnTo>
                  <a:lnTo>
                    <a:pt x="378" y="63"/>
                  </a:lnTo>
                  <a:lnTo>
                    <a:pt x="376" y="69"/>
                  </a:lnTo>
                  <a:lnTo>
                    <a:pt x="375" y="73"/>
                  </a:lnTo>
                  <a:lnTo>
                    <a:pt x="374" y="78"/>
                  </a:lnTo>
                  <a:lnTo>
                    <a:pt x="374" y="87"/>
                  </a:lnTo>
                  <a:lnTo>
                    <a:pt x="365" y="86"/>
                  </a:lnTo>
                  <a:lnTo>
                    <a:pt x="352" y="86"/>
                  </a:lnTo>
                  <a:lnTo>
                    <a:pt x="338" y="88"/>
                  </a:lnTo>
                  <a:lnTo>
                    <a:pt x="325" y="91"/>
                  </a:lnTo>
                  <a:lnTo>
                    <a:pt x="316" y="93"/>
                  </a:lnTo>
                  <a:lnTo>
                    <a:pt x="310" y="93"/>
                  </a:lnTo>
                  <a:lnTo>
                    <a:pt x="302" y="95"/>
                  </a:lnTo>
                  <a:lnTo>
                    <a:pt x="293" y="97"/>
                  </a:lnTo>
                  <a:lnTo>
                    <a:pt x="284" y="100"/>
                  </a:lnTo>
                  <a:lnTo>
                    <a:pt x="278" y="104"/>
                  </a:lnTo>
                  <a:lnTo>
                    <a:pt x="273" y="110"/>
                  </a:lnTo>
                  <a:lnTo>
                    <a:pt x="267" y="119"/>
                  </a:lnTo>
                  <a:lnTo>
                    <a:pt x="262" y="136"/>
                  </a:lnTo>
                  <a:lnTo>
                    <a:pt x="260" y="143"/>
                  </a:lnTo>
                  <a:lnTo>
                    <a:pt x="256" y="145"/>
                  </a:lnTo>
                  <a:lnTo>
                    <a:pt x="252" y="143"/>
                  </a:lnTo>
                  <a:lnTo>
                    <a:pt x="248" y="141"/>
                  </a:lnTo>
                  <a:lnTo>
                    <a:pt x="246" y="137"/>
                  </a:lnTo>
                  <a:lnTo>
                    <a:pt x="242" y="134"/>
                  </a:lnTo>
                  <a:lnTo>
                    <a:pt x="239" y="136"/>
                  </a:lnTo>
                  <a:lnTo>
                    <a:pt x="239" y="141"/>
                  </a:lnTo>
                  <a:lnTo>
                    <a:pt x="246" y="147"/>
                  </a:lnTo>
                  <a:lnTo>
                    <a:pt x="253" y="154"/>
                  </a:lnTo>
                  <a:lnTo>
                    <a:pt x="261" y="161"/>
                  </a:lnTo>
                  <a:lnTo>
                    <a:pt x="266" y="168"/>
                  </a:lnTo>
                  <a:lnTo>
                    <a:pt x="265" y="175"/>
                  </a:lnTo>
                  <a:lnTo>
                    <a:pt x="226" y="152"/>
                  </a:lnTo>
                  <a:lnTo>
                    <a:pt x="217" y="159"/>
                  </a:lnTo>
                  <a:lnTo>
                    <a:pt x="248" y="195"/>
                  </a:lnTo>
                  <a:lnTo>
                    <a:pt x="241" y="197"/>
                  </a:lnTo>
                  <a:lnTo>
                    <a:pt x="234" y="193"/>
                  </a:lnTo>
                  <a:lnTo>
                    <a:pt x="226" y="186"/>
                  </a:lnTo>
                  <a:lnTo>
                    <a:pt x="219" y="178"/>
                  </a:lnTo>
                  <a:lnTo>
                    <a:pt x="210" y="173"/>
                  </a:lnTo>
                  <a:lnTo>
                    <a:pt x="201" y="173"/>
                  </a:lnTo>
                  <a:lnTo>
                    <a:pt x="205" y="179"/>
                  </a:lnTo>
                  <a:lnTo>
                    <a:pt x="210" y="184"/>
                  </a:lnTo>
                  <a:lnTo>
                    <a:pt x="215" y="190"/>
                  </a:lnTo>
                  <a:lnTo>
                    <a:pt x="219" y="196"/>
                  </a:lnTo>
                  <a:lnTo>
                    <a:pt x="219" y="204"/>
                  </a:lnTo>
                  <a:lnTo>
                    <a:pt x="214" y="213"/>
                  </a:lnTo>
                  <a:lnTo>
                    <a:pt x="205" y="209"/>
                  </a:lnTo>
                  <a:lnTo>
                    <a:pt x="198" y="201"/>
                  </a:lnTo>
                  <a:lnTo>
                    <a:pt x="191" y="191"/>
                  </a:lnTo>
                  <a:lnTo>
                    <a:pt x="184" y="177"/>
                  </a:lnTo>
                  <a:lnTo>
                    <a:pt x="176" y="163"/>
                  </a:lnTo>
                  <a:lnTo>
                    <a:pt x="168" y="150"/>
                  </a:lnTo>
                  <a:lnTo>
                    <a:pt x="157" y="140"/>
                  </a:lnTo>
                  <a:lnTo>
                    <a:pt x="147" y="140"/>
                  </a:lnTo>
                  <a:lnTo>
                    <a:pt x="144" y="142"/>
                  </a:lnTo>
                  <a:lnTo>
                    <a:pt x="142" y="151"/>
                  </a:lnTo>
                  <a:lnTo>
                    <a:pt x="141" y="163"/>
                  </a:lnTo>
                  <a:lnTo>
                    <a:pt x="141" y="174"/>
                  </a:lnTo>
                  <a:lnTo>
                    <a:pt x="139" y="184"/>
                  </a:lnTo>
                  <a:lnTo>
                    <a:pt x="139" y="190"/>
                  </a:lnTo>
                  <a:lnTo>
                    <a:pt x="144" y="202"/>
                  </a:lnTo>
                  <a:lnTo>
                    <a:pt x="153" y="213"/>
                  </a:lnTo>
                  <a:lnTo>
                    <a:pt x="166" y="222"/>
                  </a:lnTo>
                  <a:lnTo>
                    <a:pt x="179" y="229"/>
                  </a:lnTo>
                  <a:lnTo>
                    <a:pt x="191" y="237"/>
                  </a:lnTo>
                  <a:lnTo>
                    <a:pt x="200" y="243"/>
                  </a:lnTo>
                  <a:lnTo>
                    <a:pt x="205" y="248"/>
                  </a:lnTo>
                  <a:lnTo>
                    <a:pt x="203" y="254"/>
                  </a:lnTo>
                  <a:lnTo>
                    <a:pt x="197" y="252"/>
                  </a:lnTo>
                  <a:lnTo>
                    <a:pt x="188" y="250"/>
                  </a:lnTo>
                  <a:lnTo>
                    <a:pt x="178" y="246"/>
                  </a:lnTo>
                  <a:lnTo>
                    <a:pt x="168" y="243"/>
                  </a:lnTo>
                  <a:lnTo>
                    <a:pt x="162" y="242"/>
                  </a:lnTo>
                  <a:lnTo>
                    <a:pt x="164" y="252"/>
                  </a:lnTo>
                  <a:lnTo>
                    <a:pt x="168" y="266"/>
                  </a:lnTo>
                  <a:lnTo>
                    <a:pt x="174" y="279"/>
                  </a:lnTo>
                  <a:lnTo>
                    <a:pt x="182" y="291"/>
                  </a:lnTo>
                  <a:lnTo>
                    <a:pt x="189" y="300"/>
                  </a:lnTo>
                  <a:lnTo>
                    <a:pt x="201" y="310"/>
                  </a:lnTo>
                  <a:lnTo>
                    <a:pt x="216" y="318"/>
                  </a:lnTo>
                  <a:lnTo>
                    <a:pt x="232" y="327"/>
                  </a:lnTo>
                  <a:lnTo>
                    <a:pt x="246" y="334"/>
                  </a:lnTo>
                  <a:lnTo>
                    <a:pt x="257" y="342"/>
                  </a:lnTo>
                  <a:lnTo>
                    <a:pt x="265" y="352"/>
                  </a:lnTo>
                  <a:lnTo>
                    <a:pt x="266" y="357"/>
                  </a:lnTo>
                  <a:lnTo>
                    <a:pt x="270" y="362"/>
                  </a:lnTo>
                  <a:lnTo>
                    <a:pt x="276" y="369"/>
                  </a:lnTo>
                  <a:lnTo>
                    <a:pt x="283" y="374"/>
                  </a:lnTo>
                  <a:lnTo>
                    <a:pt x="288" y="380"/>
                  </a:lnTo>
                  <a:lnTo>
                    <a:pt x="289" y="386"/>
                  </a:lnTo>
                  <a:lnTo>
                    <a:pt x="284" y="389"/>
                  </a:lnTo>
                  <a:lnTo>
                    <a:pt x="278" y="391"/>
                  </a:lnTo>
                  <a:lnTo>
                    <a:pt x="270" y="387"/>
                  </a:lnTo>
                  <a:lnTo>
                    <a:pt x="262" y="380"/>
                  </a:lnTo>
                  <a:lnTo>
                    <a:pt x="252" y="373"/>
                  </a:lnTo>
                  <a:lnTo>
                    <a:pt x="242" y="368"/>
                  </a:lnTo>
                  <a:lnTo>
                    <a:pt x="232" y="365"/>
                  </a:lnTo>
                  <a:lnTo>
                    <a:pt x="226" y="364"/>
                  </a:lnTo>
                  <a:lnTo>
                    <a:pt x="225" y="360"/>
                  </a:lnTo>
                  <a:lnTo>
                    <a:pt x="212" y="36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05" name="Freeform 40"/>
            <p:cNvSpPr>
              <a:spLocks/>
            </p:cNvSpPr>
            <p:nvPr/>
          </p:nvSpPr>
          <p:spPr bwMode="gray">
            <a:xfrm>
              <a:off x="2703" y="1086"/>
              <a:ext cx="869" cy="1197"/>
            </a:xfrm>
            <a:custGeom>
              <a:avLst/>
              <a:gdLst>
                <a:gd name="T0" fmla="*/ 319 w 869"/>
                <a:gd name="T1" fmla="*/ 686 h 1197"/>
                <a:gd name="T2" fmla="*/ 362 w 869"/>
                <a:gd name="T3" fmla="*/ 668 h 1197"/>
                <a:gd name="T4" fmla="*/ 374 w 869"/>
                <a:gd name="T5" fmla="*/ 589 h 1197"/>
                <a:gd name="T6" fmla="*/ 399 w 869"/>
                <a:gd name="T7" fmla="*/ 535 h 1197"/>
                <a:gd name="T8" fmla="*/ 429 w 869"/>
                <a:gd name="T9" fmla="*/ 430 h 1197"/>
                <a:gd name="T10" fmla="*/ 427 w 869"/>
                <a:gd name="T11" fmla="*/ 352 h 1197"/>
                <a:gd name="T12" fmla="*/ 523 w 869"/>
                <a:gd name="T13" fmla="*/ 276 h 1197"/>
                <a:gd name="T14" fmla="*/ 560 w 869"/>
                <a:gd name="T15" fmla="*/ 260 h 1197"/>
                <a:gd name="T16" fmla="*/ 546 w 869"/>
                <a:gd name="T17" fmla="*/ 222 h 1197"/>
                <a:gd name="T18" fmla="*/ 591 w 869"/>
                <a:gd name="T19" fmla="*/ 183 h 1197"/>
                <a:gd name="T20" fmla="*/ 624 w 869"/>
                <a:gd name="T21" fmla="*/ 205 h 1197"/>
                <a:gd name="T22" fmla="*/ 711 w 869"/>
                <a:gd name="T23" fmla="*/ 228 h 1197"/>
                <a:gd name="T24" fmla="*/ 811 w 869"/>
                <a:gd name="T25" fmla="*/ 102 h 1197"/>
                <a:gd name="T26" fmla="*/ 861 w 869"/>
                <a:gd name="T27" fmla="*/ 92 h 1197"/>
                <a:gd name="T28" fmla="*/ 830 w 869"/>
                <a:gd name="T29" fmla="*/ 85 h 1197"/>
                <a:gd name="T30" fmla="*/ 841 w 869"/>
                <a:gd name="T31" fmla="*/ 64 h 1197"/>
                <a:gd name="T32" fmla="*/ 850 w 869"/>
                <a:gd name="T33" fmla="*/ 15 h 1197"/>
                <a:gd name="T34" fmla="*/ 782 w 869"/>
                <a:gd name="T35" fmla="*/ 25 h 1197"/>
                <a:gd name="T36" fmla="*/ 742 w 869"/>
                <a:gd name="T37" fmla="*/ 8 h 1197"/>
                <a:gd name="T38" fmla="*/ 742 w 869"/>
                <a:gd name="T39" fmla="*/ 41 h 1197"/>
                <a:gd name="T40" fmla="*/ 716 w 869"/>
                <a:gd name="T41" fmla="*/ 58 h 1197"/>
                <a:gd name="T42" fmla="*/ 709 w 869"/>
                <a:gd name="T43" fmla="*/ 33 h 1197"/>
                <a:gd name="T44" fmla="*/ 681 w 869"/>
                <a:gd name="T45" fmla="*/ 26 h 1197"/>
                <a:gd name="T46" fmla="*/ 647 w 869"/>
                <a:gd name="T47" fmla="*/ 47 h 1197"/>
                <a:gd name="T48" fmla="*/ 593 w 869"/>
                <a:gd name="T49" fmla="*/ 106 h 1197"/>
                <a:gd name="T50" fmla="*/ 569 w 869"/>
                <a:gd name="T51" fmla="*/ 137 h 1197"/>
                <a:gd name="T52" fmla="*/ 517 w 869"/>
                <a:gd name="T53" fmla="*/ 164 h 1197"/>
                <a:gd name="T54" fmla="*/ 469 w 869"/>
                <a:gd name="T55" fmla="*/ 247 h 1197"/>
                <a:gd name="T56" fmla="*/ 399 w 869"/>
                <a:gd name="T57" fmla="*/ 340 h 1197"/>
                <a:gd name="T58" fmla="*/ 354 w 869"/>
                <a:gd name="T59" fmla="*/ 418 h 1197"/>
                <a:gd name="T60" fmla="*/ 333 w 869"/>
                <a:gd name="T61" fmla="*/ 490 h 1197"/>
                <a:gd name="T62" fmla="*/ 314 w 869"/>
                <a:gd name="T63" fmla="*/ 547 h 1197"/>
                <a:gd name="T64" fmla="*/ 291 w 869"/>
                <a:gd name="T65" fmla="*/ 599 h 1197"/>
                <a:gd name="T66" fmla="*/ 246 w 869"/>
                <a:gd name="T67" fmla="*/ 655 h 1197"/>
                <a:gd name="T68" fmla="*/ 217 w 869"/>
                <a:gd name="T69" fmla="*/ 718 h 1197"/>
                <a:gd name="T70" fmla="*/ 255 w 869"/>
                <a:gd name="T71" fmla="*/ 684 h 1197"/>
                <a:gd name="T72" fmla="*/ 280 w 869"/>
                <a:gd name="T73" fmla="*/ 700 h 1197"/>
                <a:gd name="T74" fmla="*/ 219 w 869"/>
                <a:gd name="T75" fmla="*/ 741 h 1197"/>
                <a:gd name="T76" fmla="*/ 76 w 869"/>
                <a:gd name="T77" fmla="*/ 809 h 1197"/>
                <a:gd name="T78" fmla="*/ 21 w 869"/>
                <a:gd name="T79" fmla="*/ 903 h 1197"/>
                <a:gd name="T80" fmla="*/ 1 w 869"/>
                <a:gd name="T81" fmla="*/ 978 h 1197"/>
                <a:gd name="T82" fmla="*/ 40 w 869"/>
                <a:gd name="T83" fmla="*/ 1014 h 1197"/>
                <a:gd name="T84" fmla="*/ 17 w 869"/>
                <a:gd name="T85" fmla="*/ 1054 h 1197"/>
                <a:gd name="T86" fmla="*/ 22 w 869"/>
                <a:gd name="T87" fmla="*/ 1083 h 1197"/>
                <a:gd name="T88" fmla="*/ 40 w 869"/>
                <a:gd name="T89" fmla="*/ 1106 h 1197"/>
                <a:gd name="T90" fmla="*/ 25 w 869"/>
                <a:gd name="T91" fmla="*/ 1162 h 1197"/>
                <a:gd name="T92" fmla="*/ 63 w 869"/>
                <a:gd name="T93" fmla="*/ 1186 h 1197"/>
                <a:gd name="T94" fmla="*/ 137 w 869"/>
                <a:gd name="T95" fmla="*/ 1174 h 1197"/>
                <a:gd name="T96" fmla="*/ 218 w 869"/>
                <a:gd name="T97" fmla="*/ 1101 h 1197"/>
                <a:gd name="T98" fmla="*/ 283 w 869"/>
                <a:gd name="T99" fmla="*/ 1067 h 1197"/>
                <a:gd name="T100" fmla="*/ 283 w 869"/>
                <a:gd name="T101" fmla="*/ 1051 h 1197"/>
                <a:gd name="T102" fmla="*/ 280 w 869"/>
                <a:gd name="T103" fmla="*/ 1040 h 1197"/>
                <a:gd name="T104" fmla="*/ 314 w 869"/>
                <a:gd name="T105" fmla="*/ 1022 h 1197"/>
                <a:gd name="T106" fmla="*/ 328 w 869"/>
                <a:gd name="T107" fmla="*/ 935 h 1197"/>
                <a:gd name="T108" fmla="*/ 297 w 869"/>
                <a:gd name="T109" fmla="*/ 825 h 119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69"/>
                <a:gd name="T166" fmla="*/ 0 h 1197"/>
                <a:gd name="T167" fmla="*/ 869 w 869"/>
                <a:gd name="T168" fmla="*/ 1197 h 119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69" h="1197">
                  <a:moveTo>
                    <a:pt x="306" y="723"/>
                  </a:moveTo>
                  <a:lnTo>
                    <a:pt x="306" y="708"/>
                  </a:lnTo>
                  <a:lnTo>
                    <a:pt x="309" y="696"/>
                  </a:lnTo>
                  <a:lnTo>
                    <a:pt x="313" y="690"/>
                  </a:lnTo>
                  <a:lnTo>
                    <a:pt x="319" y="686"/>
                  </a:lnTo>
                  <a:lnTo>
                    <a:pt x="327" y="685"/>
                  </a:lnTo>
                  <a:lnTo>
                    <a:pt x="335" y="682"/>
                  </a:lnTo>
                  <a:lnTo>
                    <a:pt x="344" y="680"/>
                  </a:lnTo>
                  <a:lnTo>
                    <a:pt x="353" y="676"/>
                  </a:lnTo>
                  <a:lnTo>
                    <a:pt x="362" y="668"/>
                  </a:lnTo>
                  <a:lnTo>
                    <a:pt x="370" y="655"/>
                  </a:lnTo>
                  <a:lnTo>
                    <a:pt x="364" y="639"/>
                  </a:lnTo>
                  <a:lnTo>
                    <a:pt x="364" y="622"/>
                  </a:lnTo>
                  <a:lnTo>
                    <a:pt x="368" y="606"/>
                  </a:lnTo>
                  <a:lnTo>
                    <a:pt x="374" y="589"/>
                  </a:lnTo>
                  <a:lnTo>
                    <a:pt x="382" y="572"/>
                  </a:lnTo>
                  <a:lnTo>
                    <a:pt x="370" y="561"/>
                  </a:lnTo>
                  <a:lnTo>
                    <a:pt x="376" y="553"/>
                  </a:lnTo>
                  <a:lnTo>
                    <a:pt x="386" y="545"/>
                  </a:lnTo>
                  <a:lnTo>
                    <a:pt x="399" y="535"/>
                  </a:lnTo>
                  <a:lnTo>
                    <a:pt x="410" y="525"/>
                  </a:lnTo>
                  <a:lnTo>
                    <a:pt x="418" y="515"/>
                  </a:lnTo>
                  <a:lnTo>
                    <a:pt x="422" y="506"/>
                  </a:lnTo>
                  <a:lnTo>
                    <a:pt x="427" y="439"/>
                  </a:lnTo>
                  <a:lnTo>
                    <a:pt x="429" y="430"/>
                  </a:lnTo>
                  <a:lnTo>
                    <a:pt x="433" y="424"/>
                  </a:lnTo>
                  <a:lnTo>
                    <a:pt x="437" y="420"/>
                  </a:lnTo>
                  <a:lnTo>
                    <a:pt x="442" y="415"/>
                  </a:lnTo>
                  <a:lnTo>
                    <a:pt x="444" y="408"/>
                  </a:lnTo>
                  <a:lnTo>
                    <a:pt x="427" y="352"/>
                  </a:lnTo>
                  <a:lnTo>
                    <a:pt x="450" y="319"/>
                  </a:lnTo>
                  <a:lnTo>
                    <a:pt x="470" y="315"/>
                  </a:lnTo>
                  <a:lnTo>
                    <a:pt x="500" y="262"/>
                  </a:lnTo>
                  <a:lnTo>
                    <a:pt x="511" y="270"/>
                  </a:lnTo>
                  <a:lnTo>
                    <a:pt x="523" y="276"/>
                  </a:lnTo>
                  <a:lnTo>
                    <a:pt x="536" y="279"/>
                  </a:lnTo>
                  <a:lnTo>
                    <a:pt x="549" y="278"/>
                  </a:lnTo>
                  <a:lnTo>
                    <a:pt x="564" y="272"/>
                  </a:lnTo>
                  <a:lnTo>
                    <a:pt x="563" y="269"/>
                  </a:lnTo>
                  <a:lnTo>
                    <a:pt x="560" y="260"/>
                  </a:lnTo>
                  <a:lnTo>
                    <a:pt x="556" y="251"/>
                  </a:lnTo>
                  <a:lnTo>
                    <a:pt x="554" y="240"/>
                  </a:lnTo>
                  <a:lnTo>
                    <a:pt x="550" y="231"/>
                  </a:lnTo>
                  <a:lnTo>
                    <a:pt x="547" y="224"/>
                  </a:lnTo>
                  <a:lnTo>
                    <a:pt x="546" y="222"/>
                  </a:lnTo>
                  <a:lnTo>
                    <a:pt x="554" y="215"/>
                  </a:lnTo>
                  <a:lnTo>
                    <a:pt x="564" y="206"/>
                  </a:lnTo>
                  <a:lnTo>
                    <a:pt x="574" y="196"/>
                  </a:lnTo>
                  <a:lnTo>
                    <a:pt x="583" y="188"/>
                  </a:lnTo>
                  <a:lnTo>
                    <a:pt x="591" y="183"/>
                  </a:lnTo>
                  <a:lnTo>
                    <a:pt x="599" y="189"/>
                  </a:lnTo>
                  <a:lnTo>
                    <a:pt x="604" y="192"/>
                  </a:lnTo>
                  <a:lnTo>
                    <a:pt x="610" y="196"/>
                  </a:lnTo>
                  <a:lnTo>
                    <a:pt x="616" y="199"/>
                  </a:lnTo>
                  <a:lnTo>
                    <a:pt x="624" y="205"/>
                  </a:lnTo>
                  <a:lnTo>
                    <a:pt x="634" y="213"/>
                  </a:lnTo>
                  <a:lnTo>
                    <a:pt x="647" y="228"/>
                  </a:lnTo>
                  <a:lnTo>
                    <a:pt x="677" y="216"/>
                  </a:lnTo>
                  <a:lnTo>
                    <a:pt x="693" y="229"/>
                  </a:lnTo>
                  <a:lnTo>
                    <a:pt x="711" y="228"/>
                  </a:lnTo>
                  <a:lnTo>
                    <a:pt x="731" y="174"/>
                  </a:lnTo>
                  <a:lnTo>
                    <a:pt x="722" y="140"/>
                  </a:lnTo>
                  <a:lnTo>
                    <a:pt x="739" y="98"/>
                  </a:lnTo>
                  <a:lnTo>
                    <a:pt x="772" y="76"/>
                  </a:lnTo>
                  <a:lnTo>
                    <a:pt x="811" y="102"/>
                  </a:lnTo>
                  <a:lnTo>
                    <a:pt x="829" y="103"/>
                  </a:lnTo>
                  <a:lnTo>
                    <a:pt x="815" y="142"/>
                  </a:lnTo>
                  <a:lnTo>
                    <a:pt x="841" y="134"/>
                  </a:lnTo>
                  <a:lnTo>
                    <a:pt x="869" y="98"/>
                  </a:lnTo>
                  <a:lnTo>
                    <a:pt x="861" y="92"/>
                  </a:lnTo>
                  <a:lnTo>
                    <a:pt x="855" y="90"/>
                  </a:lnTo>
                  <a:lnTo>
                    <a:pt x="848" y="90"/>
                  </a:lnTo>
                  <a:lnTo>
                    <a:pt x="843" y="92"/>
                  </a:lnTo>
                  <a:lnTo>
                    <a:pt x="837" y="90"/>
                  </a:lnTo>
                  <a:lnTo>
                    <a:pt x="830" y="85"/>
                  </a:lnTo>
                  <a:lnTo>
                    <a:pt x="824" y="75"/>
                  </a:lnTo>
                  <a:lnTo>
                    <a:pt x="828" y="71"/>
                  </a:lnTo>
                  <a:lnTo>
                    <a:pt x="832" y="69"/>
                  </a:lnTo>
                  <a:lnTo>
                    <a:pt x="837" y="67"/>
                  </a:lnTo>
                  <a:lnTo>
                    <a:pt x="841" y="64"/>
                  </a:lnTo>
                  <a:lnTo>
                    <a:pt x="842" y="60"/>
                  </a:lnTo>
                  <a:lnTo>
                    <a:pt x="841" y="52"/>
                  </a:lnTo>
                  <a:lnTo>
                    <a:pt x="836" y="42"/>
                  </a:lnTo>
                  <a:lnTo>
                    <a:pt x="868" y="30"/>
                  </a:lnTo>
                  <a:lnTo>
                    <a:pt x="850" y="15"/>
                  </a:lnTo>
                  <a:lnTo>
                    <a:pt x="833" y="5"/>
                  </a:lnTo>
                  <a:lnTo>
                    <a:pt x="818" y="0"/>
                  </a:lnTo>
                  <a:lnTo>
                    <a:pt x="805" y="2"/>
                  </a:lnTo>
                  <a:lnTo>
                    <a:pt x="792" y="11"/>
                  </a:lnTo>
                  <a:lnTo>
                    <a:pt x="782" y="25"/>
                  </a:lnTo>
                  <a:lnTo>
                    <a:pt x="773" y="47"/>
                  </a:lnTo>
                  <a:lnTo>
                    <a:pt x="761" y="10"/>
                  </a:lnTo>
                  <a:lnTo>
                    <a:pt x="751" y="6"/>
                  </a:lnTo>
                  <a:lnTo>
                    <a:pt x="746" y="6"/>
                  </a:lnTo>
                  <a:lnTo>
                    <a:pt x="742" y="8"/>
                  </a:lnTo>
                  <a:lnTo>
                    <a:pt x="741" y="14"/>
                  </a:lnTo>
                  <a:lnTo>
                    <a:pt x="741" y="19"/>
                  </a:lnTo>
                  <a:lnTo>
                    <a:pt x="742" y="26"/>
                  </a:lnTo>
                  <a:lnTo>
                    <a:pt x="742" y="34"/>
                  </a:lnTo>
                  <a:lnTo>
                    <a:pt x="742" y="41"/>
                  </a:lnTo>
                  <a:lnTo>
                    <a:pt x="739" y="47"/>
                  </a:lnTo>
                  <a:lnTo>
                    <a:pt x="731" y="48"/>
                  </a:lnTo>
                  <a:lnTo>
                    <a:pt x="725" y="51"/>
                  </a:lnTo>
                  <a:lnTo>
                    <a:pt x="722" y="55"/>
                  </a:lnTo>
                  <a:lnTo>
                    <a:pt x="716" y="58"/>
                  </a:lnTo>
                  <a:lnTo>
                    <a:pt x="707" y="61"/>
                  </a:lnTo>
                  <a:lnTo>
                    <a:pt x="706" y="56"/>
                  </a:lnTo>
                  <a:lnTo>
                    <a:pt x="706" y="49"/>
                  </a:lnTo>
                  <a:lnTo>
                    <a:pt x="707" y="41"/>
                  </a:lnTo>
                  <a:lnTo>
                    <a:pt x="709" y="33"/>
                  </a:lnTo>
                  <a:lnTo>
                    <a:pt x="709" y="25"/>
                  </a:lnTo>
                  <a:lnTo>
                    <a:pt x="706" y="19"/>
                  </a:lnTo>
                  <a:lnTo>
                    <a:pt x="701" y="15"/>
                  </a:lnTo>
                  <a:lnTo>
                    <a:pt x="693" y="15"/>
                  </a:lnTo>
                  <a:lnTo>
                    <a:pt x="681" y="26"/>
                  </a:lnTo>
                  <a:lnTo>
                    <a:pt x="673" y="35"/>
                  </a:lnTo>
                  <a:lnTo>
                    <a:pt x="666" y="41"/>
                  </a:lnTo>
                  <a:lnTo>
                    <a:pt x="661" y="44"/>
                  </a:lnTo>
                  <a:lnTo>
                    <a:pt x="656" y="47"/>
                  </a:lnTo>
                  <a:lnTo>
                    <a:pt x="647" y="47"/>
                  </a:lnTo>
                  <a:lnTo>
                    <a:pt x="637" y="47"/>
                  </a:lnTo>
                  <a:lnTo>
                    <a:pt x="620" y="57"/>
                  </a:lnTo>
                  <a:lnTo>
                    <a:pt x="608" y="71"/>
                  </a:lnTo>
                  <a:lnTo>
                    <a:pt x="599" y="89"/>
                  </a:lnTo>
                  <a:lnTo>
                    <a:pt x="593" y="106"/>
                  </a:lnTo>
                  <a:lnTo>
                    <a:pt x="591" y="121"/>
                  </a:lnTo>
                  <a:lnTo>
                    <a:pt x="583" y="129"/>
                  </a:lnTo>
                  <a:lnTo>
                    <a:pt x="577" y="134"/>
                  </a:lnTo>
                  <a:lnTo>
                    <a:pt x="573" y="137"/>
                  </a:lnTo>
                  <a:lnTo>
                    <a:pt x="569" y="137"/>
                  </a:lnTo>
                  <a:lnTo>
                    <a:pt x="563" y="135"/>
                  </a:lnTo>
                  <a:lnTo>
                    <a:pt x="552" y="131"/>
                  </a:lnTo>
                  <a:lnTo>
                    <a:pt x="537" y="146"/>
                  </a:lnTo>
                  <a:lnTo>
                    <a:pt x="526" y="156"/>
                  </a:lnTo>
                  <a:lnTo>
                    <a:pt x="517" y="164"/>
                  </a:lnTo>
                  <a:lnTo>
                    <a:pt x="511" y="172"/>
                  </a:lnTo>
                  <a:lnTo>
                    <a:pt x="508" y="184"/>
                  </a:lnTo>
                  <a:lnTo>
                    <a:pt x="506" y="199"/>
                  </a:lnTo>
                  <a:lnTo>
                    <a:pt x="485" y="224"/>
                  </a:lnTo>
                  <a:lnTo>
                    <a:pt x="469" y="247"/>
                  </a:lnTo>
                  <a:lnTo>
                    <a:pt x="456" y="267"/>
                  </a:lnTo>
                  <a:lnTo>
                    <a:pt x="445" y="288"/>
                  </a:lnTo>
                  <a:lnTo>
                    <a:pt x="433" y="306"/>
                  </a:lnTo>
                  <a:lnTo>
                    <a:pt x="418" y="324"/>
                  </a:lnTo>
                  <a:lnTo>
                    <a:pt x="399" y="340"/>
                  </a:lnTo>
                  <a:lnTo>
                    <a:pt x="396" y="356"/>
                  </a:lnTo>
                  <a:lnTo>
                    <a:pt x="388" y="371"/>
                  </a:lnTo>
                  <a:lnTo>
                    <a:pt x="378" y="386"/>
                  </a:lnTo>
                  <a:lnTo>
                    <a:pt x="365" y="403"/>
                  </a:lnTo>
                  <a:lnTo>
                    <a:pt x="354" y="418"/>
                  </a:lnTo>
                  <a:lnTo>
                    <a:pt x="345" y="435"/>
                  </a:lnTo>
                  <a:lnTo>
                    <a:pt x="340" y="452"/>
                  </a:lnTo>
                  <a:lnTo>
                    <a:pt x="340" y="467"/>
                  </a:lnTo>
                  <a:lnTo>
                    <a:pt x="347" y="485"/>
                  </a:lnTo>
                  <a:lnTo>
                    <a:pt x="333" y="490"/>
                  </a:lnTo>
                  <a:lnTo>
                    <a:pt x="323" y="498"/>
                  </a:lnTo>
                  <a:lnTo>
                    <a:pt x="315" y="507"/>
                  </a:lnTo>
                  <a:lnTo>
                    <a:pt x="310" y="517"/>
                  </a:lnTo>
                  <a:lnTo>
                    <a:pt x="310" y="531"/>
                  </a:lnTo>
                  <a:lnTo>
                    <a:pt x="314" y="547"/>
                  </a:lnTo>
                  <a:lnTo>
                    <a:pt x="324" y="566"/>
                  </a:lnTo>
                  <a:lnTo>
                    <a:pt x="314" y="575"/>
                  </a:lnTo>
                  <a:lnTo>
                    <a:pt x="305" y="582"/>
                  </a:lnTo>
                  <a:lnTo>
                    <a:pt x="296" y="591"/>
                  </a:lnTo>
                  <a:lnTo>
                    <a:pt x="291" y="599"/>
                  </a:lnTo>
                  <a:lnTo>
                    <a:pt x="291" y="607"/>
                  </a:lnTo>
                  <a:lnTo>
                    <a:pt x="297" y="617"/>
                  </a:lnTo>
                  <a:lnTo>
                    <a:pt x="281" y="627"/>
                  </a:lnTo>
                  <a:lnTo>
                    <a:pt x="263" y="640"/>
                  </a:lnTo>
                  <a:lnTo>
                    <a:pt x="246" y="655"/>
                  </a:lnTo>
                  <a:lnTo>
                    <a:pt x="230" y="671"/>
                  </a:lnTo>
                  <a:lnTo>
                    <a:pt x="218" y="688"/>
                  </a:lnTo>
                  <a:lnTo>
                    <a:pt x="212" y="705"/>
                  </a:lnTo>
                  <a:lnTo>
                    <a:pt x="212" y="722"/>
                  </a:lnTo>
                  <a:lnTo>
                    <a:pt x="217" y="718"/>
                  </a:lnTo>
                  <a:lnTo>
                    <a:pt x="223" y="712"/>
                  </a:lnTo>
                  <a:lnTo>
                    <a:pt x="230" y="704"/>
                  </a:lnTo>
                  <a:lnTo>
                    <a:pt x="239" y="696"/>
                  </a:lnTo>
                  <a:lnTo>
                    <a:pt x="246" y="690"/>
                  </a:lnTo>
                  <a:lnTo>
                    <a:pt x="255" y="684"/>
                  </a:lnTo>
                  <a:lnTo>
                    <a:pt x="263" y="680"/>
                  </a:lnTo>
                  <a:lnTo>
                    <a:pt x="269" y="680"/>
                  </a:lnTo>
                  <a:lnTo>
                    <a:pt x="276" y="682"/>
                  </a:lnTo>
                  <a:lnTo>
                    <a:pt x="278" y="689"/>
                  </a:lnTo>
                  <a:lnTo>
                    <a:pt x="280" y="700"/>
                  </a:lnTo>
                  <a:lnTo>
                    <a:pt x="269" y="717"/>
                  </a:lnTo>
                  <a:lnTo>
                    <a:pt x="258" y="729"/>
                  </a:lnTo>
                  <a:lnTo>
                    <a:pt x="246" y="737"/>
                  </a:lnTo>
                  <a:lnTo>
                    <a:pt x="233" y="741"/>
                  </a:lnTo>
                  <a:lnTo>
                    <a:pt x="219" y="741"/>
                  </a:lnTo>
                  <a:lnTo>
                    <a:pt x="200" y="735"/>
                  </a:lnTo>
                  <a:lnTo>
                    <a:pt x="171" y="748"/>
                  </a:lnTo>
                  <a:lnTo>
                    <a:pt x="139" y="764"/>
                  </a:lnTo>
                  <a:lnTo>
                    <a:pt x="108" y="785"/>
                  </a:lnTo>
                  <a:lnTo>
                    <a:pt x="76" y="809"/>
                  </a:lnTo>
                  <a:lnTo>
                    <a:pt x="45" y="834"/>
                  </a:lnTo>
                  <a:lnTo>
                    <a:pt x="14" y="859"/>
                  </a:lnTo>
                  <a:lnTo>
                    <a:pt x="21" y="875"/>
                  </a:lnTo>
                  <a:lnTo>
                    <a:pt x="23" y="889"/>
                  </a:lnTo>
                  <a:lnTo>
                    <a:pt x="21" y="903"/>
                  </a:lnTo>
                  <a:lnTo>
                    <a:pt x="14" y="917"/>
                  </a:lnTo>
                  <a:lnTo>
                    <a:pt x="1" y="932"/>
                  </a:lnTo>
                  <a:lnTo>
                    <a:pt x="4" y="946"/>
                  </a:lnTo>
                  <a:lnTo>
                    <a:pt x="3" y="963"/>
                  </a:lnTo>
                  <a:lnTo>
                    <a:pt x="1" y="978"/>
                  </a:lnTo>
                  <a:lnTo>
                    <a:pt x="0" y="994"/>
                  </a:lnTo>
                  <a:lnTo>
                    <a:pt x="1" y="1005"/>
                  </a:lnTo>
                  <a:lnTo>
                    <a:pt x="21" y="1007"/>
                  </a:lnTo>
                  <a:lnTo>
                    <a:pt x="33" y="1009"/>
                  </a:lnTo>
                  <a:lnTo>
                    <a:pt x="40" y="1014"/>
                  </a:lnTo>
                  <a:lnTo>
                    <a:pt x="41" y="1021"/>
                  </a:lnTo>
                  <a:lnTo>
                    <a:pt x="39" y="1027"/>
                  </a:lnTo>
                  <a:lnTo>
                    <a:pt x="33" y="1036"/>
                  </a:lnTo>
                  <a:lnTo>
                    <a:pt x="26" y="1045"/>
                  </a:lnTo>
                  <a:lnTo>
                    <a:pt x="17" y="1054"/>
                  </a:lnTo>
                  <a:lnTo>
                    <a:pt x="9" y="1063"/>
                  </a:lnTo>
                  <a:lnTo>
                    <a:pt x="1" y="1073"/>
                  </a:lnTo>
                  <a:lnTo>
                    <a:pt x="10" y="1081"/>
                  </a:lnTo>
                  <a:lnTo>
                    <a:pt x="16" y="1083"/>
                  </a:lnTo>
                  <a:lnTo>
                    <a:pt x="22" y="1083"/>
                  </a:lnTo>
                  <a:lnTo>
                    <a:pt x="30" y="1080"/>
                  </a:lnTo>
                  <a:lnTo>
                    <a:pt x="41" y="1073"/>
                  </a:lnTo>
                  <a:lnTo>
                    <a:pt x="45" y="1087"/>
                  </a:lnTo>
                  <a:lnTo>
                    <a:pt x="44" y="1097"/>
                  </a:lnTo>
                  <a:lnTo>
                    <a:pt x="40" y="1106"/>
                  </a:lnTo>
                  <a:lnTo>
                    <a:pt x="35" y="1114"/>
                  </a:lnTo>
                  <a:lnTo>
                    <a:pt x="27" y="1122"/>
                  </a:lnTo>
                  <a:lnTo>
                    <a:pt x="19" y="1130"/>
                  </a:lnTo>
                  <a:lnTo>
                    <a:pt x="21" y="1149"/>
                  </a:lnTo>
                  <a:lnTo>
                    <a:pt x="25" y="1162"/>
                  </a:lnTo>
                  <a:lnTo>
                    <a:pt x="30" y="1170"/>
                  </a:lnTo>
                  <a:lnTo>
                    <a:pt x="37" y="1176"/>
                  </a:lnTo>
                  <a:lnTo>
                    <a:pt x="45" y="1179"/>
                  </a:lnTo>
                  <a:lnTo>
                    <a:pt x="54" y="1182"/>
                  </a:lnTo>
                  <a:lnTo>
                    <a:pt x="63" y="1186"/>
                  </a:lnTo>
                  <a:lnTo>
                    <a:pt x="72" y="1190"/>
                  </a:lnTo>
                  <a:lnTo>
                    <a:pt x="81" y="1197"/>
                  </a:lnTo>
                  <a:lnTo>
                    <a:pt x="99" y="1194"/>
                  </a:lnTo>
                  <a:lnTo>
                    <a:pt x="118" y="1186"/>
                  </a:lnTo>
                  <a:lnTo>
                    <a:pt x="137" y="1174"/>
                  </a:lnTo>
                  <a:lnTo>
                    <a:pt x="155" y="1160"/>
                  </a:lnTo>
                  <a:lnTo>
                    <a:pt x="174" y="1144"/>
                  </a:lnTo>
                  <a:lnTo>
                    <a:pt x="191" y="1128"/>
                  </a:lnTo>
                  <a:lnTo>
                    <a:pt x="205" y="1114"/>
                  </a:lnTo>
                  <a:lnTo>
                    <a:pt x="218" y="1101"/>
                  </a:lnTo>
                  <a:lnTo>
                    <a:pt x="235" y="1050"/>
                  </a:lnTo>
                  <a:lnTo>
                    <a:pt x="251" y="1086"/>
                  </a:lnTo>
                  <a:lnTo>
                    <a:pt x="278" y="1103"/>
                  </a:lnTo>
                  <a:lnTo>
                    <a:pt x="281" y="1081"/>
                  </a:lnTo>
                  <a:lnTo>
                    <a:pt x="283" y="1067"/>
                  </a:lnTo>
                  <a:lnTo>
                    <a:pt x="285" y="1056"/>
                  </a:lnTo>
                  <a:lnTo>
                    <a:pt x="286" y="1051"/>
                  </a:lnTo>
                  <a:lnTo>
                    <a:pt x="285" y="1050"/>
                  </a:lnTo>
                  <a:lnTo>
                    <a:pt x="283" y="1051"/>
                  </a:lnTo>
                  <a:lnTo>
                    <a:pt x="283" y="1054"/>
                  </a:lnTo>
                  <a:lnTo>
                    <a:pt x="282" y="1054"/>
                  </a:lnTo>
                  <a:lnTo>
                    <a:pt x="281" y="1053"/>
                  </a:lnTo>
                  <a:lnTo>
                    <a:pt x="281" y="1048"/>
                  </a:lnTo>
                  <a:lnTo>
                    <a:pt x="280" y="1040"/>
                  </a:lnTo>
                  <a:lnTo>
                    <a:pt x="285" y="1037"/>
                  </a:lnTo>
                  <a:lnTo>
                    <a:pt x="292" y="1033"/>
                  </a:lnTo>
                  <a:lnTo>
                    <a:pt x="301" y="1028"/>
                  </a:lnTo>
                  <a:lnTo>
                    <a:pt x="309" y="1024"/>
                  </a:lnTo>
                  <a:lnTo>
                    <a:pt x="314" y="1022"/>
                  </a:lnTo>
                  <a:lnTo>
                    <a:pt x="303" y="951"/>
                  </a:lnTo>
                  <a:lnTo>
                    <a:pt x="310" y="942"/>
                  </a:lnTo>
                  <a:lnTo>
                    <a:pt x="318" y="939"/>
                  </a:lnTo>
                  <a:lnTo>
                    <a:pt x="323" y="937"/>
                  </a:lnTo>
                  <a:lnTo>
                    <a:pt x="328" y="935"/>
                  </a:lnTo>
                  <a:lnTo>
                    <a:pt x="332" y="930"/>
                  </a:lnTo>
                  <a:lnTo>
                    <a:pt x="335" y="919"/>
                  </a:lnTo>
                  <a:lnTo>
                    <a:pt x="315" y="887"/>
                  </a:lnTo>
                  <a:lnTo>
                    <a:pt x="304" y="857"/>
                  </a:lnTo>
                  <a:lnTo>
                    <a:pt x="297" y="825"/>
                  </a:lnTo>
                  <a:lnTo>
                    <a:pt x="297" y="793"/>
                  </a:lnTo>
                  <a:lnTo>
                    <a:pt x="300" y="759"/>
                  </a:lnTo>
                  <a:lnTo>
                    <a:pt x="306" y="723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06" name="Freeform 41"/>
            <p:cNvSpPr>
              <a:spLocks/>
            </p:cNvSpPr>
            <p:nvPr/>
          </p:nvSpPr>
          <p:spPr bwMode="gray">
            <a:xfrm>
              <a:off x="3418" y="2351"/>
              <a:ext cx="277" cy="228"/>
            </a:xfrm>
            <a:custGeom>
              <a:avLst/>
              <a:gdLst>
                <a:gd name="T0" fmla="*/ 277 w 277"/>
                <a:gd name="T1" fmla="*/ 68 h 228"/>
                <a:gd name="T2" fmla="*/ 267 w 277"/>
                <a:gd name="T3" fmla="*/ 90 h 228"/>
                <a:gd name="T4" fmla="*/ 258 w 277"/>
                <a:gd name="T5" fmla="*/ 114 h 228"/>
                <a:gd name="T6" fmla="*/ 253 w 277"/>
                <a:gd name="T7" fmla="*/ 119 h 228"/>
                <a:gd name="T8" fmla="*/ 247 w 277"/>
                <a:gd name="T9" fmla="*/ 121 h 228"/>
                <a:gd name="T10" fmla="*/ 240 w 277"/>
                <a:gd name="T11" fmla="*/ 125 h 228"/>
                <a:gd name="T12" fmla="*/ 236 w 277"/>
                <a:gd name="T13" fmla="*/ 130 h 228"/>
                <a:gd name="T14" fmla="*/ 242 w 277"/>
                <a:gd name="T15" fmla="*/ 166 h 228"/>
                <a:gd name="T16" fmla="*/ 241 w 277"/>
                <a:gd name="T17" fmla="*/ 169 h 228"/>
                <a:gd name="T18" fmla="*/ 237 w 277"/>
                <a:gd name="T19" fmla="*/ 175 h 228"/>
                <a:gd name="T20" fmla="*/ 232 w 277"/>
                <a:gd name="T21" fmla="*/ 180 h 228"/>
                <a:gd name="T22" fmla="*/ 226 w 277"/>
                <a:gd name="T23" fmla="*/ 180 h 228"/>
                <a:gd name="T24" fmla="*/ 222 w 277"/>
                <a:gd name="T25" fmla="*/ 177 h 228"/>
                <a:gd name="T26" fmla="*/ 218 w 277"/>
                <a:gd name="T27" fmla="*/ 173 h 228"/>
                <a:gd name="T28" fmla="*/ 212 w 277"/>
                <a:gd name="T29" fmla="*/ 175 h 228"/>
                <a:gd name="T30" fmla="*/ 205 w 277"/>
                <a:gd name="T31" fmla="*/ 182 h 228"/>
                <a:gd name="T32" fmla="*/ 201 w 277"/>
                <a:gd name="T33" fmla="*/ 191 h 228"/>
                <a:gd name="T34" fmla="*/ 185 w 277"/>
                <a:gd name="T35" fmla="*/ 212 h 228"/>
                <a:gd name="T36" fmla="*/ 168 w 277"/>
                <a:gd name="T37" fmla="*/ 228 h 228"/>
                <a:gd name="T38" fmla="*/ 158 w 277"/>
                <a:gd name="T39" fmla="*/ 209 h 228"/>
                <a:gd name="T40" fmla="*/ 78 w 277"/>
                <a:gd name="T41" fmla="*/ 225 h 228"/>
                <a:gd name="T42" fmla="*/ 76 w 277"/>
                <a:gd name="T43" fmla="*/ 217 h 228"/>
                <a:gd name="T44" fmla="*/ 73 w 277"/>
                <a:gd name="T45" fmla="*/ 198 h 228"/>
                <a:gd name="T46" fmla="*/ 82 w 277"/>
                <a:gd name="T47" fmla="*/ 164 h 228"/>
                <a:gd name="T48" fmla="*/ 82 w 277"/>
                <a:gd name="T49" fmla="*/ 145 h 228"/>
                <a:gd name="T50" fmla="*/ 74 w 277"/>
                <a:gd name="T51" fmla="*/ 130 h 228"/>
                <a:gd name="T52" fmla="*/ 55 w 277"/>
                <a:gd name="T53" fmla="*/ 131 h 228"/>
                <a:gd name="T54" fmla="*/ 39 w 277"/>
                <a:gd name="T55" fmla="*/ 131 h 228"/>
                <a:gd name="T56" fmla="*/ 22 w 277"/>
                <a:gd name="T57" fmla="*/ 118 h 228"/>
                <a:gd name="T58" fmla="*/ 17 w 277"/>
                <a:gd name="T59" fmla="*/ 86 h 228"/>
                <a:gd name="T60" fmla="*/ 7 w 277"/>
                <a:gd name="T61" fmla="*/ 50 h 228"/>
                <a:gd name="T62" fmla="*/ 14 w 277"/>
                <a:gd name="T63" fmla="*/ 34 h 228"/>
                <a:gd name="T64" fmla="*/ 28 w 277"/>
                <a:gd name="T65" fmla="*/ 25 h 228"/>
                <a:gd name="T66" fmla="*/ 35 w 277"/>
                <a:gd name="T67" fmla="*/ 18 h 228"/>
                <a:gd name="T68" fmla="*/ 72 w 277"/>
                <a:gd name="T69" fmla="*/ 8 h 228"/>
                <a:gd name="T70" fmla="*/ 112 w 277"/>
                <a:gd name="T71" fmla="*/ 13 h 228"/>
                <a:gd name="T72" fmla="*/ 131 w 277"/>
                <a:gd name="T73" fmla="*/ 11 h 228"/>
                <a:gd name="T74" fmla="*/ 148 w 277"/>
                <a:gd name="T75" fmla="*/ 13 h 228"/>
                <a:gd name="T76" fmla="*/ 159 w 277"/>
                <a:gd name="T77" fmla="*/ 5 h 228"/>
                <a:gd name="T78" fmla="*/ 171 w 277"/>
                <a:gd name="T79" fmla="*/ 2 h 228"/>
                <a:gd name="T80" fmla="*/ 186 w 277"/>
                <a:gd name="T81" fmla="*/ 7 h 228"/>
                <a:gd name="T82" fmla="*/ 197 w 277"/>
                <a:gd name="T83" fmla="*/ 8 h 228"/>
                <a:gd name="T84" fmla="*/ 208 w 277"/>
                <a:gd name="T85" fmla="*/ 7 h 228"/>
                <a:gd name="T86" fmla="*/ 227 w 277"/>
                <a:gd name="T87" fmla="*/ 23 h 228"/>
                <a:gd name="T88" fmla="*/ 241 w 277"/>
                <a:gd name="T89" fmla="*/ 40 h 228"/>
                <a:gd name="T90" fmla="*/ 259 w 277"/>
                <a:gd name="T91" fmla="*/ 52 h 228"/>
                <a:gd name="T92" fmla="*/ 277 w 277"/>
                <a:gd name="T93" fmla="*/ 55 h 22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77"/>
                <a:gd name="T142" fmla="*/ 0 h 228"/>
                <a:gd name="T143" fmla="*/ 277 w 277"/>
                <a:gd name="T144" fmla="*/ 228 h 22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77" h="228">
                  <a:moveTo>
                    <a:pt x="277" y="55"/>
                  </a:moveTo>
                  <a:lnTo>
                    <a:pt x="277" y="68"/>
                  </a:lnTo>
                  <a:lnTo>
                    <a:pt x="272" y="80"/>
                  </a:lnTo>
                  <a:lnTo>
                    <a:pt x="267" y="90"/>
                  </a:lnTo>
                  <a:lnTo>
                    <a:pt x="260" y="102"/>
                  </a:lnTo>
                  <a:lnTo>
                    <a:pt x="258" y="114"/>
                  </a:lnTo>
                  <a:lnTo>
                    <a:pt x="255" y="117"/>
                  </a:lnTo>
                  <a:lnTo>
                    <a:pt x="253" y="119"/>
                  </a:lnTo>
                  <a:lnTo>
                    <a:pt x="250" y="121"/>
                  </a:lnTo>
                  <a:lnTo>
                    <a:pt x="247" y="121"/>
                  </a:lnTo>
                  <a:lnTo>
                    <a:pt x="244" y="122"/>
                  </a:lnTo>
                  <a:lnTo>
                    <a:pt x="240" y="125"/>
                  </a:lnTo>
                  <a:lnTo>
                    <a:pt x="237" y="127"/>
                  </a:lnTo>
                  <a:lnTo>
                    <a:pt x="236" y="130"/>
                  </a:lnTo>
                  <a:lnTo>
                    <a:pt x="235" y="148"/>
                  </a:lnTo>
                  <a:lnTo>
                    <a:pt x="242" y="166"/>
                  </a:lnTo>
                  <a:lnTo>
                    <a:pt x="241" y="168"/>
                  </a:lnTo>
                  <a:lnTo>
                    <a:pt x="241" y="169"/>
                  </a:lnTo>
                  <a:lnTo>
                    <a:pt x="240" y="172"/>
                  </a:lnTo>
                  <a:lnTo>
                    <a:pt x="237" y="175"/>
                  </a:lnTo>
                  <a:lnTo>
                    <a:pt x="236" y="177"/>
                  </a:lnTo>
                  <a:lnTo>
                    <a:pt x="232" y="180"/>
                  </a:lnTo>
                  <a:lnTo>
                    <a:pt x="230" y="181"/>
                  </a:lnTo>
                  <a:lnTo>
                    <a:pt x="226" y="180"/>
                  </a:lnTo>
                  <a:lnTo>
                    <a:pt x="223" y="180"/>
                  </a:lnTo>
                  <a:lnTo>
                    <a:pt x="222" y="177"/>
                  </a:lnTo>
                  <a:lnTo>
                    <a:pt x="219" y="176"/>
                  </a:lnTo>
                  <a:lnTo>
                    <a:pt x="218" y="173"/>
                  </a:lnTo>
                  <a:lnTo>
                    <a:pt x="215" y="172"/>
                  </a:lnTo>
                  <a:lnTo>
                    <a:pt x="212" y="175"/>
                  </a:lnTo>
                  <a:lnTo>
                    <a:pt x="208" y="178"/>
                  </a:lnTo>
                  <a:lnTo>
                    <a:pt x="205" y="182"/>
                  </a:lnTo>
                  <a:lnTo>
                    <a:pt x="203" y="186"/>
                  </a:lnTo>
                  <a:lnTo>
                    <a:pt x="201" y="191"/>
                  </a:lnTo>
                  <a:lnTo>
                    <a:pt x="192" y="200"/>
                  </a:lnTo>
                  <a:lnTo>
                    <a:pt x="185" y="212"/>
                  </a:lnTo>
                  <a:lnTo>
                    <a:pt x="177" y="222"/>
                  </a:lnTo>
                  <a:lnTo>
                    <a:pt x="168" y="228"/>
                  </a:lnTo>
                  <a:lnTo>
                    <a:pt x="164" y="218"/>
                  </a:lnTo>
                  <a:lnTo>
                    <a:pt x="158" y="209"/>
                  </a:lnTo>
                  <a:lnTo>
                    <a:pt x="149" y="203"/>
                  </a:lnTo>
                  <a:lnTo>
                    <a:pt x="78" y="225"/>
                  </a:lnTo>
                  <a:lnTo>
                    <a:pt x="77" y="223"/>
                  </a:lnTo>
                  <a:lnTo>
                    <a:pt x="76" y="217"/>
                  </a:lnTo>
                  <a:lnTo>
                    <a:pt x="74" y="208"/>
                  </a:lnTo>
                  <a:lnTo>
                    <a:pt x="73" y="198"/>
                  </a:lnTo>
                  <a:lnTo>
                    <a:pt x="73" y="190"/>
                  </a:lnTo>
                  <a:lnTo>
                    <a:pt x="82" y="164"/>
                  </a:lnTo>
                  <a:lnTo>
                    <a:pt x="82" y="155"/>
                  </a:lnTo>
                  <a:lnTo>
                    <a:pt x="82" y="145"/>
                  </a:lnTo>
                  <a:lnTo>
                    <a:pt x="80" y="136"/>
                  </a:lnTo>
                  <a:lnTo>
                    <a:pt x="74" y="130"/>
                  </a:lnTo>
                  <a:lnTo>
                    <a:pt x="65" y="128"/>
                  </a:lnTo>
                  <a:lnTo>
                    <a:pt x="55" y="131"/>
                  </a:lnTo>
                  <a:lnTo>
                    <a:pt x="46" y="132"/>
                  </a:lnTo>
                  <a:lnTo>
                    <a:pt x="39" y="131"/>
                  </a:lnTo>
                  <a:lnTo>
                    <a:pt x="30" y="127"/>
                  </a:lnTo>
                  <a:lnTo>
                    <a:pt x="22" y="118"/>
                  </a:lnTo>
                  <a:lnTo>
                    <a:pt x="21" y="104"/>
                  </a:lnTo>
                  <a:lnTo>
                    <a:pt x="17" y="86"/>
                  </a:lnTo>
                  <a:lnTo>
                    <a:pt x="12" y="67"/>
                  </a:lnTo>
                  <a:lnTo>
                    <a:pt x="7" y="50"/>
                  </a:lnTo>
                  <a:lnTo>
                    <a:pt x="0" y="40"/>
                  </a:lnTo>
                  <a:lnTo>
                    <a:pt x="14" y="34"/>
                  </a:lnTo>
                  <a:lnTo>
                    <a:pt x="23" y="28"/>
                  </a:lnTo>
                  <a:lnTo>
                    <a:pt x="28" y="25"/>
                  </a:lnTo>
                  <a:lnTo>
                    <a:pt x="32" y="21"/>
                  </a:lnTo>
                  <a:lnTo>
                    <a:pt x="35" y="18"/>
                  </a:lnTo>
                  <a:lnTo>
                    <a:pt x="53" y="11"/>
                  </a:lnTo>
                  <a:lnTo>
                    <a:pt x="72" y="8"/>
                  </a:lnTo>
                  <a:lnTo>
                    <a:pt x="92" y="9"/>
                  </a:lnTo>
                  <a:lnTo>
                    <a:pt x="112" y="13"/>
                  </a:lnTo>
                  <a:lnTo>
                    <a:pt x="121" y="12"/>
                  </a:lnTo>
                  <a:lnTo>
                    <a:pt x="131" y="11"/>
                  </a:lnTo>
                  <a:lnTo>
                    <a:pt x="141" y="13"/>
                  </a:lnTo>
                  <a:lnTo>
                    <a:pt x="148" y="13"/>
                  </a:lnTo>
                  <a:lnTo>
                    <a:pt x="154" y="9"/>
                  </a:lnTo>
                  <a:lnTo>
                    <a:pt x="159" y="5"/>
                  </a:lnTo>
                  <a:lnTo>
                    <a:pt x="164" y="0"/>
                  </a:lnTo>
                  <a:lnTo>
                    <a:pt x="171" y="2"/>
                  </a:lnTo>
                  <a:lnTo>
                    <a:pt x="178" y="4"/>
                  </a:lnTo>
                  <a:lnTo>
                    <a:pt x="186" y="7"/>
                  </a:lnTo>
                  <a:lnTo>
                    <a:pt x="191" y="8"/>
                  </a:lnTo>
                  <a:lnTo>
                    <a:pt x="197" y="8"/>
                  </a:lnTo>
                  <a:lnTo>
                    <a:pt x="203" y="7"/>
                  </a:lnTo>
                  <a:lnTo>
                    <a:pt x="208" y="7"/>
                  </a:lnTo>
                  <a:lnTo>
                    <a:pt x="218" y="14"/>
                  </a:lnTo>
                  <a:lnTo>
                    <a:pt x="227" y="23"/>
                  </a:lnTo>
                  <a:lnTo>
                    <a:pt x="235" y="34"/>
                  </a:lnTo>
                  <a:lnTo>
                    <a:pt x="241" y="40"/>
                  </a:lnTo>
                  <a:lnTo>
                    <a:pt x="249" y="45"/>
                  </a:lnTo>
                  <a:lnTo>
                    <a:pt x="259" y="52"/>
                  </a:lnTo>
                  <a:lnTo>
                    <a:pt x="268" y="55"/>
                  </a:lnTo>
                  <a:lnTo>
                    <a:pt x="277" y="55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07" name="Freeform 42"/>
            <p:cNvSpPr>
              <a:spLocks/>
            </p:cNvSpPr>
            <p:nvPr/>
          </p:nvSpPr>
          <p:spPr bwMode="gray">
            <a:xfrm>
              <a:off x="3418" y="2191"/>
              <a:ext cx="337" cy="215"/>
            </a:xfrm>
            <a:custGeom>
              <a:avLst/>
              <a:gdLst>
                <a:gd name="T0" fmla="*/ 14 w 337"/>
                <a:gd name="T1" fmla="*/ 192 h 215"/>
                <a:gd name="T2" fmla="*/ 28 w 337"/>
                <a:gd name="T3" fmla="*/ 185 h 215"/>
                <a:gd name="T4" fmla="*/ 33 w 337"/>
                <a:gd name="T5" fmla="*/ 181 h 215"/>
                <a:gd name="T6" fmla="*/ 54 w 337"/>
                <a:gd name="T7" fmla="*/ 171 h 215"/>
                <a:gd name="T8" fmla="*/ 94 w 337"/>
                <a:gd name="T9" fmla="*/ 169 h 215"/>
                <a:gd name="T10" fmla="*/ 122 w 337"/>
                <a:gd name="T11" fmla="*/ 172 h 215"/>
                <a:gd name="T12" fmla="*/ 142 w 337"/>
                <a:gd name="T13" fmla="*/ 173 h 215"/>
                <a:gd name="T14" fmla="*/ 155 w 337"/>
                <a:gd name="T15" fmla="*/ 171 h 215"/>
                <a:gd name="T16" fmla="*/ 165 w 337"/>
                <a:gd name="T17" fmla="*/ 162 h 215"/>
                <a:gd name="T18" fmla="*/ 180 w 337"/>
                <a:gd name="T19" fmla="*/ 164 h 215"/>
                <a:gd name="T20" fmla="*/ 192 w 337"/>
                <a:gd name="T21" fmla="*/ 169 h 215"/>
                <a:gd name="T22" fmla="*/ 204 w 337"/>
                <a:gd name="T23" fmla="*/ 168 h 215"/>
                <a:gd name="T24" fmla="*/ 219 w 337"/>
                <a:gd name="T25" fmla="*/ 174 h 215"/>
                <a:gd name="T26" fmla="*/ 236 w 337"/>
                <a:gd name="T27" fmla="*/ 194 h 215"/>
                <a:gd name="T28" fmla="*/ 250 w 337"/>
                <a:gd name="T29" fmla="*/ 206 h 215"/>
                <a:gd name="T30" fmla="*/ 269 w 337"/>
                <a:gd name="T31" fmla="*/ 215 h 215"/>
                <a:gd name="T32" fmla="*/ 291 w 337"/>
                <a:gd name="T33" fmla="*/ 206 h 215"/>
                <a:gd name="T34" fmla="*/ 312 w 337"/>
                <a:gd name="T35" fmla="*/ 178 h 215"/>
                <a:gd name="T36" fmla="*/ 327 w 337"/>
                <a:gd name="T37" fmla="*/ 144 h 215"/>
                <a:gd name="T38" fmla="*/ 336 w 337"/>
                <a:gd name="T39" fmla="*/ 106 h 215"/>
                <a:gd name="T40" fmla="*/ 336 w 337"/>
                <a:gd name="T41" fmla="*/ 78 h 215"/>
                <a:gd name="T42" fmla="*/ 323 w 337"/>
                <a:gd name="T43" fmla="*/ 59 h 215"/>
                <a:gd name="T44" fmla="*/ 290 w 337"/>
                <a:gd name="T45" fmla="*/ 46 h 215"/>
                <a:gd name="T46" fmla="*/ 250 w 337"/>
                <a:gd name="T47" fmla="*/ 36 h 215"/>
                <a:gd name="T48" fmla="*/ 233 w 337"/>
                <a:gd name="T49" fmla="*/ 22 h 215"/>
                <a:gd name="T50" fmla="*/ 224 w 337"/>
                <a:gd name="T51" fmla="*/ 8 h 215"/>
                <a:gd name="T52" fmla="*/ 214 w 337"/>
                <a:gd name="T53" fmla="*/ 0 h 215"/>
                <a:gd name="T54" fmla="*/ 195 w 337"/>
                <a:gd name="T55" fmla="*/ 4 h 215"/>
                <a:gd name="T56" fmla="*/ 183 w 337"/>
                <a:gd name="T57" fmla="*/ 8 h 215"/>
                <a:gd name="T58" fmla="*/ 164 w 337"/>
                <a:gd name="T59" fmla="*/ 18 h 215"/>
                <a:gd name="T60" fmla="*/ 153 w 337"/>
                <a:gd name="T61" fmla="*/ 25 h 215"/>
                <a:gd name="T62" fmla="*/ 145 w 337"/>
                <a:gd name="T63" fmla="*/ 54 h 215"/>
                <a:gd name="T64" fmla="*/ 149 w 337"/>
                <a:gd name="T65" fmla="*/ 85 h 215"/>
                <a:gd name="T66" fmla="*/ 153 w 337"/>
                <a:gd name="T67" fmla="*/ 110 h 215"/>
                <a:gd name="T68" fmla="*/ 148 w 337"/>
                <a:gd name="T69" fmla="*/ 130 h 215"/>
                <a:gd name="T70" fmla="*/ 124 w 337"/>
                <a:gd name="T71" fmla="*/ 136 h 215"/>
                <a:gd name="T72" fmla="*/ 104 w 337"/>
                <a:gd name="T73" fmla="*/ 123 h 215"/>
                <a:gd name="T74" fmla="*/ 89 w 337"/>
                <a:gd name="T75" fmla="*/ 103 h 215"/>
                <a:gd name="T76" fmla="*/ 72 w 337"/>
                <a:gd name="T77" fmla="*/ 92 h 215"/>
                <a:gd name="T78" fmla="*/ 49 w 337"/>
                <a:gd name="T79" fmla="*/ 90 h 215"/>
                <a:gd name="T80" fmla="*/ 31 w 337"/>
                <a:gd name="T81" fmla="*/ 101 h 215"/>
                <a:gd name="T82" fmla="*/ 19 w 337"/>
                <a:gd name="T83" fmla="*/ 127 h 215"/>
                <a:gd name="T84" fmla="*/ 10 w 337"/>
                <a:gd name="T85" fmla="*/ 154 h 215"/>
                <a:gd name="T86" fmla="*/ 3 w 337"/>
                <a:gd name="T87" fmla="*/ 180 h 215"/>
                <a:gd name="T88" fmla="*/ 1 w 337"/>
                <a:gd name="T89" fmla="*/ 197 h 21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37"/>
                <a:gd name="T136" fmla="*/ 0 h 215"/>
                <a:gd name="T137" fmla="*/ 337 w 337"/>
                <a:gd name="T138" fmla="*/ 215 h 21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37" h="215">
                  <a:moveTo>
                    <a:pt x="1" y="197"/>
                  </a:moveTo>
                  <a:lnTo>
                    <a:pt x="14" y="192"/>
                  </a:lnTo>
                  <a:lnTo>
                    <a:pt x="23" y="188"/>
                  </a:lnTo>
                  <a:lnTo>
                    <a:pt x="28" y="185"/>
                  </a:lnTo>
                  <a:lnTo>
                    <a:pt x="32" y="182"/>
                  </a:lnTo>
                  <a:lnTo>
                    <a:pt x="33" y="181"/>
                  </a:lnTo>
                  <a:lnTo>
                    <a:pt x="36" y="178"/>
                  </a:lnTo>
                  <a:lnTo>
                    <a:pt x="54" y="171"/>
                  </a:lnTo>
                  <a:lnTo>
                    <a:pt x="73" y="168"/>
                  </a:lnTo>
                  <a:lnTo>
                    <a:pt x="94" y="169"/>
                  </a:lnTo>
                  <a:lnTo>
                    <a:pt x="113" y="173"/>
                  </a:lnTo>
                  <a:lnTo>
                    <a:pt x="122" y="172"/>
                  </a:lnTo>
                  <a:lnTo>
                    <a:pt x="132" y="172"/>
                  </a:lnTo>
                  <a:lnTo>
                    <a:pt x="142" y="173"/>
                  </a:lnTo>
                  <a:lnTo>
                    <a:pt x="149" y="173"/>
                  </a:lnTo>
                  <a:lnTo>
                    <a:pt x="155" y="171"/>
                  </a:lnTo>
                  <a:lnTo>
                    <a:pt x="160" y="165"/>
                  </a:lnTo>
                  <a:lnTo>
                    <a:pt x="165" y="162"/>
                  </a:lnTo>
                  <a:lnTo>
                    <a:pt x="172" y="163"/>
                  </a:lnTo>
                  <a:lnTo>
                    <a:pt x="180" y="164"/>
                  </a:lnTo>
                  <a:lnTo>
                    <a:pt x="187" y="167"/>
                  </a:lnTo>
                  <a:lnTo>
                    <a:pt x="192" y="169"/>
                  </a:lnTo>
                  <a:lnTo>
                    <a:pt x="199" y="168"/>
                  </a:lnTo>
                  <a:lnTo>
                    <a:pt x="204" y="168"/>
                  </a:lnTo>
                  <a:lnTo>
                    <a:pt x="209" y="168"/>
                  </a:lnTo>
                  <a:lnTo>
                    <a:pt x="219" y="174"/>
                  </a:lnTo>
                  <a:lnTo>
                    <a:pt x="228" y="183"/>
                  </a:lnTo>
                  <a:lnTo>
                    <a:pt x="236" y="194"/>
                  </a:lnTo>
                  <a:lnTo>
                    <a:pt x="242" y="200"/>
                  </a:lnTo>
                  <a:lnTo>
                    <a:pt x="250" y="206"/>
                  </a:lnTo>
                  <a:lnTo>
                    <a:pt x="260" y="212"/>
                  </a:lnTo>
                  <a:lnTo>
                    <a:pt x="269" y="215"/>
                  </a:lnTo>
                  <a:lnTo>
                    <a:pt x="278" y="215"/>
                  </a:lnTo>
                  <a:lnTo>
                    <a:pt x="291" y="206"/>
                  </a:lnTo>
                  <a:lnTo>
                    <a:pt x="301" y="192"/>
                  </a:lnTo>
                  <a:lnTo>
                    <a:pt x="312" y="178"/>
                  </a:lnTo>
                  <a:lnTo>
                    <a:pt x="322" y="164"/>
                  </a:lnTo>
                  <a:lnTo>
                    <a:pt x="327" y="144"/>
                  </a:lnTo>
                  <a:lnTo>
                    <a:pt x="332" y="124"/>
                  </a:lnTo>
                  <a:lnTo>
                    <a:pt x="336" y="106"/>
                  </a:lnTo>
                  <a:lnTo>
                    <a:pt x="337" y="91"/>
                  </a:lnTo>
                  <a:lnTo>
                    <a:pt x="336" y="78"/>
                  </a:lnTo>
                  <a:lnTo>
                    <a:pt x="331" y="68"/>
                  </a:lnTo>
                  <a:lnTo>
                    <a:pt x="323" y="59"/>
                  </a:lnTo>
                  <a:lnTo>
                    <a:pt x="309" y="51"/>
                  </a:lnTo>
                  <a:lnTo>
                    <a:pt x="290" y="46"/>
                  </a:lnTo>
                  <a:lnTo>
                    <a:pt x="264" y="44"/>
                  </a:lnTo>
                  <a:lnTo>
                    <a:pt x="250" y="36"/>
                  </a:lnTo>
                  <a:lnTo>
                    <a:pt x="240" y="30"/>
                  </a:lnTo>
                  <a:lnTo>
                    <a:pt x="233" y="22"/>
                  </a:lnTo>
                  <a:lnTo>
                    <a:pt x="228" y="14"/>
                  </a:lnTo>
                  <a:lnTo>
                    <a:pt x="224" y="8"/>
                  </a:lnTo>
                  <a:lnTo>
                    <a:pt x="219" y="3"/>
                  </a:lnTo>
                  <a:lnTo>
                    <a:pt x="214" y="0"/>
                  </a:lnTo>
                  <a:lnTo>
                    <a:pt x="206" y="1"/>
                  </a:lnTo>
                  <a:lnTo>
                    <a:pt x="195" y="4"/>
                  </a:lnTo>
                  <a:lnTo>
                    <a:pt x="190" y="5"/>
                  </a:lnTo>
                  <a:lnTo>
                    <a:pt x="183" y="8"/>
                  </a:lnTo>
                  <a:lnTo>
                    <a:pt x="174" y="13"/>
                  </a:lnTo>
                  <a:lnTo>
                    <a:pt x="164" y="18"/>
                  </a:lnTo>
                  <a:lnTo>
                    <a:pt x="156" y="22"/>
                  </a:lnTo>
                  <a:lnTo>
                    <a:pt x="153" y="25"/>
                  </a:lnTo>
                  <a:lnTo>
                    <a:pt x="146" y="39"/>
                  </a:lnTo>
                  <a:lnTo>
                    <a:pt x="145" y="54"/>
                  </a:lnTo>
                  <a:lnTo>
                    <a:pt x="146" y="69"/>
                  </a:lnTo>
                  <a:lnTo>
                    <a:pt x="149" y="85"/>
                  </a:lnTo>
                  <a:lnTo>
                    <a:pt x="151" y="99"/>
                  </a:lnTo>
                  <a:lnTo>
                    <a:pt x="153" y="110"/>
                  </a:lnTo>
                  <a:lnTo>
                    <a:pt x="151" y="122"/>
                  </a:lnTo>
                  <a:lnTo>
                    <a:pt x="148" y="130"/>
                  </a:lnTo>
                  <a:lnTo>
                    <a:pt x="139" y="136"/>
                  </a:lnTo>
                  <a:lnTo>
                    <a:pt x="124" y="136"/>
                  </a:lnTo>
                  <a:lnTo>
                    <a:pt x="113" y="131"/>
                  </a:lnTo>
                  <a:lnTo>
                    <a:pt x="104" y="123"/>
                  </a:lnTo>
                  <a:lnTo>
                    <a:pt x="96" y="113"/>
                  </a:lnTo>
                  <a:lnTo>
                    <a:pt x="89" y="103"/>
                  </a:lnTo>
                  <a:lnTo>
                    <a:pt x="82" y="92"/>
                  </a:lnTo>
                  <a:lnTo>
                    <a:pt x="72" y="92"/>
                  </a:lnTo>
                  <a:lnTo>
                    <a:pt x="59" y="91"/>
                  </a:lnTo>
                  <a:lnTo>
                    <a:pt x="49" y="90"/>
                  </a:lnTo>
                  <a:lnTo>
                    <a:pt x="41" y="86"/>
                  </a:lnTo>
                  <a:lnTo>
                    <a:pt x="31" y="101"/>
                  </a:lnTo>
                  <a:lnTo>
                    <a:pt x="24" y="114"/>
                  </a:lnTo>
                  <a:lnTo>
                    <a:pt x="19" y="127"/>
                  </a:lnTo>
                  <a:lnTo>
                    <a:pt x="14" y="140"/>
                  </a:lnTo>
                  <a:lnTo>
                    <a:pt x="10" y="154"/>
                  </a:lnTo>
                  <a:lnTo>
                    <a:pt x="5" y="171"/>
                  </a:lnTo>
                  <a:lnTo>
                    <a:pt x="3" y="180"/>
                  </a:lnTo>
                  <a:lnTo>
                    <a:pt x="0" y="187"/>
                  </a:lnTo>
                  <a:lnTo>
                    <a:pt x="1" y="197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08" name="Freeform 43"/>
            <p:cNvSpPr>
              <a:spLocks/>
            </p:cNvSpPr>
            <p:nvPr/>
          </p:nvSpPr>
          <p:spPr bwMode="gray">
            <a:xfrm>
              <a:off x="3505" y="2087"/>
              <a:ext cx="185" cy="126"/>
            </a:xfrm>
            <a:custGeom>
              <a:avLst/>
              <a:gdLst>
                <a:gd name="T0" fmla="*/ 160 w 185"/>
                <a:gd name="T1" fmla="*/ 3 h 126"/>
                <a:gd name="T2" fmla="*/ 175 w 185"/>
                <a:gd name="T3" fmla="*/ 9 h 126"/>
                <a:gd name="T4" fmla="*/ 175 w 185"/>
                <a:gd name="T5" fmla="*/ 20 h 126"/>
                <a:gd name="T6" fmla="*/ 169 w 185"/>
                <a:gd name="T7" fmla="*/ 34 h 126"/>
                <a:gd name="T8" fmla="*/ 162 w 185"/>
                <a:gd name="T9" fmla="*/ 48 h 126"/>
                <a:gd name="T10" fmla="*/ 158 w 185"/>
                <a:gd name="T11" fmla="*/ 62 h 126"/>
                <a:gd name="T12" fmla="*/ 166 w 185"/>
                <a:gd name="T13" fmla="*/ 71 h 126"/>
                <a:gd name="T14" fmla="*/ 184 w 185"/>
                <a:gd name="T15" fmla="*/ 85 h 126"/>
                <a:gd name="T16" fmla="*/ 182 w 185"/>
                <a:gd name="T17" fmla="*/ 95 h 126"/>
                <a:gd name="T18" fmla="*/ 171 w 185"/>
                <a:gd name="T19" fmla="*/ 108 h 126"/>
                <a:gd name="T20" fmla="*/ 158 w 185"/>
                <a:gd name="T21" fmla="*/ 121 h 126"/>
                <a:gd name="T22" fmla="*/ 151 w 185"/>
                <a:gd name="T23" fmla="*/ 126 h 126"/>
                <a:gd name="T24" fmla="*/ 145 w 185"/>
                <a:gd name="T25" fmla="*/ 122 h 126"/>
                <a:gd name="T26" fmla="*/ 139 w 185"/>
                <a:gd name="T27" fmla="*/ 112 h 126"/>
                <a:gd name="T28" fmla="*/ 126 w 185"/>
                <a:gd name="T29" fmla="*/ 105 h 126"/>
                <a:gd name="T30" fmla="*/ 103 w 185"/>
                <a:gd name="T31" fmla="*/ 108 h 126"/>
                <a:gd name="T32" fmla="*/ 90 w 185"/>
                <a:gd name="T33" fmla="*/ 116 h 126"/>
                <a:gd name="T34" fmla="*/ 75 w 185"/>
                <a:gd name="T35" fmla="*/ 125 h 126"/>
                <a:gd name="T36" fmla="*/ 63 w 185"/>
                <a:gd name="T37" fmla="*/ 126 h 126"/>
                <a:gd name="T38" fmla="*/ 61 w 185"/>
                <a:gd name="T39" fmla="*/ 121 h 126"/>
                <a:gd name="T40" fmla="*/ 55 w 185"/>
                <a:gd name="T41" fmla="*/ 114 h 126"/>
                <a:gd name="T42" fmla="*/ 52 w 185"/>
                <a:gd name="T43" fmla="*/ 112 h 126"/>
                <a:gd name="T44" fmla="*/ 41 w 185"/>
                <a:gd name="T45" fmla="*/ 118 h 126"/>
                <a:gd name="T46" fmla="*/ 30 w 185"/>
                <a:gd name="T47" fmla="*/ 125 h 126"/>
                <a:gd name="T48" fmla="*/ 23 w 185"/>
                <a:gd name="T49" fmla="*/ 122 h 126"/>
                <a:gd name="T50" fmla="*/ 20 w 185"/>
                <a:gd name="T51" fmla="*/ 111 h 126"/>
                <a:gd name="T52" fmla="*/ 22 w 185"/>
                <a:gd name="T53" fmla="*/ 91 h 126"/>
                <a:gd name="T54" fmla="*/ 13 w 185"/>
                <a:gd name="T55" fmla="*/ 79 h 126"/>
                <a:gd name="T56" fmla="*/ 2 w 185"/>
                <a:gd name="T57" fmla="*/ 64 h 126"/>
                <a:gd name="T58" fmla="*/ 8 w 185"/>
                <a:gd name="T59" fmla="*/ 48 h 126"/>
                <a:gd name="T60" fmla="*/ 22 w 185"/>
                <a:gd name="T61" fmla="*/ 36 h 126"/>
                <a:gd name="T62" fmla="*/ 41 w 185"/>
                <a:gd name="T63" fmla="*/ 23 h 126"/>
                <a:gd name="T64" fmla="*/ 80 w 185"/>
                <a:gd name="T65" fmla="*/ 9 h 126"/>
                <a:gd name="T66" fmla="*/ 102 w 185"/>
                <a:gd name="T67" fmla="*/ 4 h 126"/>
                <a:gd name="T68" fmla="*/ 132 w 185"/>
                <a:gd name="T69" fmla="*/ 0 h 12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85"/>
                <a:gd name="T106" fmla="*/ 0 h 126"/>
                <a:gd name="T107" fmla="*/ 185 w 185"/>
                <a:gd name="T108" fmla="*/ 126 h 12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85" h="126">
                  <a:moveTo>
                    <a:pt x="145" y="0"/>
                  </a:moveTo>
                  <a:lnTo>
                    <a:pt x="160" y="3"/>
                  </a:lnTo>
                  <a:lnTo>
                    <a:pt x="171" y="6"/>
                  </a:lnTo>
                  <a:lnTo>
                    <a:pt x="175" y="9"/>
                  </a:lnTo>
                  <a:lnTo>
                    <a:pt x="176" y="13"/>
                  </a:lnTo>
                  <a:lnTo>
                    <a:pt x="175" y="20"/>
                  </a:lnTo>
                  <a:lnTo>
                    <a:pt x="171" y="26"/>
                  </a:lnTo>
                  <a:lnTo>
                    <a:pt x="169" y="34"/>
                  </a:lnTo>
                  <a:lnTo>
                    <a:pt x="168" y="43"/>
                  </a:lnTo>
                  <a:lnTo>
                    <a:pt x="162" y="48"/>
                  </a:lnTo>
                  <a:lnTo>
                    <a:pt x="158" y="54"/>
                  </a:lnTo>
                  <a:lnTo>
                    <a:pt x="158" y="62"/>
                  </a:lnTo>
                  <a:lnTo>
                    <a:pt x="160" y="68"/>
                  </a:lnTo>
                  <a:lnTo>
                    <a:pt x="166" y="71"/>
                  </a:lnTo>
                  <a:lnTo>
                    <a:pt x="178" y="84"/>
                  </a:lnTo>
                  <a:lnTo>
                    <a:pt x="184" y="85"/>
                  </a:lnTo>
                  <a:lnTo>
                    <a:pt x="185" y="89"/>
                  </a:lnTo>
                  <a:lnTo>
                    <a:pt x="182" y="95"/>
                  </a:lnTo>
                  <a:lnTo>
                    <a:pt x="177" y="102"/>
                  </a:lnTo>
                  <a:lnTo>
                    <a:pt x="171" y="108"/>
                  </a:lnTo>
                  <a:lnTo>
                    <a:pt x="163" y="116"/>
                  </a:lnTo>
                  <a:lnTo>
                    <a:pt x="158" y="121"/>
                  </a:lnTo>
                  <a:lnTo>
                    <a:pt x="153" y="125"/>
                  </a:lnTo>
                  <a:lnTo>
                    <a:pt x="151" y="126"/>
                  </a:lnTo>
                  <a:lnTo>
                    <a:pt x="148" y="125"/>
                  </a:lnTo>
                  <a:lnTo>
                    <a:pt x="145" y="122"/>
                  </a:lnTo>
                  <a:lnTo>
                    <a:pt x="143" y="117"/>
                  </a:lnTo>
                  <a:lnTo>
                    <a:pt x="139" y="112"/>
                  </a:lnTo>
                  <a:lnTo>
                    <a:pt x="134" y="108"/>
                  </a:lnTo>
                  <a:lnTo>
                    <a:pt x="126" y="105"/>
                  </a:lnTo>
                  <a:lnTo>
                    <a:pt x="117" y="105"/>
                  </a:lnTo>
                  <a:lnTo>
                    <a:pt x="103" y="108"/>
                  </a:lnTo>
                  <a:lnTo>
                    <a:pt x="96" y="112"/>
                  </a:lnTo>
                  <a:lnTo>
                    <a:pt x="90" y="116"/>
                  </a:lnTo>
                  <a:lnTo>
                    <a:pt x="84" y="121"/>
                  </a:lnTo>
                  <a:lnTo>
                    <a:pt x="75" y="125"/>
                  </a:lnTo>
                  <a:lnTo>
                    <a:pt x="63" y="126"/>
                  </a:lnTo>
                  <a:lnTo>
                    <a:pt x="62" y="123"/>
                  </a:lnTo>
                  <a:lnTo>
                    <a:pt x="61" y="121"/>
                  </a:lnTo>
                  <a:lnTo>
                    <a:pt x="58" y="117"/>
                  </a:lnTo>
                  <a:lnTo>
                    <a:pt x="55" y="114"/>
                  </a:lnTo>
                  <a:lnTo>
                    <a:pt x="53" y="111"/>
                  </a:lnTo>
                  <a:lnTo>
                    <a:pt x="52" y="112"/>
                  </a:lnTo>
                  <a:lnTo>
                    <a:pt x="46" y="114"/>
                  </a:lnTo>
                  <a:lnTo>
                    <a:pt x="41" y="118"/>
                  </a:lnTo>
                  <a:lnTo>
                    <a:pt x="35" y="122"/>
                  </a:lnTo>
                  <a:lnTo>
                    <a:pt x="30" y="125"/>
                  </a:lnTo>
                  <a:lnTo>
                    <a:pt x="25" y="125"/>
                  </a:lnTo>
                  <a:lnTo>
                    <a:pt x="23" y="122"/>
                  </a:lnTo>
                  <a:lnTo>
                    <a:pt x="21" y="118"/>
                  </a:lnTo>
                  <a:lnTo>
                    <a:pt x="20" y="111"/>
                  </a:lnTo>
                  <a:lnTo>
                    <a:pt x="21" y="100"/>
                  </a:lnTo>
                  <a:lnTo>
                    <a:pt x="22" y="91"/>
                  </a:lnTo>
                  <a:lnTo>
                    <a:pt x="22" y="86"/>
                  </a:lnTo>
                  <a:lnTo>
                    <a:pt x="13" y="79"/>
                  </a:lnTo>
                  <a:lnTo>
                    <a:pt x="7" y="72"/>
                  </a:lnTo>
                  <a:lnTo>
                    <a:pt x="2" y="64"/>
                  </a:lnTo>
                  <a:lnTo>
                    <a:pt x="0" y="53"/>
                  </a:lnTo>
                  <a:lnTo>
                    <a:pt x="8" y="48"/>
                  </a:lnTo>
                  <a:lnTo>
                    <a:pt x="14" y="41"/>
                  </a:lnTo>
                  <a:lnTo>
                    <a:pt x="22" y="36"/>
                  </a:lnTo>
                  <a:lnTo>
                    <a:pt x="30" y="30"/>
                  </a:lnTo>
                  <a:lnTo>
                    <a:pt x="41" y="23"/>
                  </a:lnTo>
                  <a:lnTo>
                    <a:pt x="58" y="16"/>
                  </a:lnTo>
                  <a:lnTo>
                    <a:pt x="80" y="9"/>
                  </a:lnTo>
                  <a:lnTo>
                    <a:pt x="89" y="7"/>
                  </a:lnTo>
                  <a:lnTo>
                    <a:pt x="102" y="4"/>
                  </a:lnTo>
                  <a:lnTo>
                    <a:pt x="117" y="2"/>
                  </a:lnTo>
                  <a:lnTo>
                    <a:pt x="132" y="0"/>
                  </a:lnTo>
                  <a:lnTo>
                    <a:pt x="145" y="0"/>
                  </a:lnTo>
                </a:path>
              </a:pathLst>
            </a:custGeom>
            <a:solidFill>
              <a:srgbClr val="000514"/>
            </a:solidFill>
            <a:ln w="7938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09" name="Freeform 44"/>
            <p:cNvSpPr>
              <a:spLocks/>
            </p:cNvSpPr>
            <p:nvPr/>
          </p:nvSpPr>
          <p:spPr bwMode="gray">
            <a:xfrm>
              <a:off x="3586" y="2336"/>
              <a:ext cx="396" cy="505"/>
            </a:xfrm>
            <a:custGeom>
              <a:avLst/>
              <a:gdLst>
                <a:gd name="T0" fmla="*/ 168 w 396"/>
                <a:gd name="T1" fmla="*/ 14 h 505"/>
                <a:gd name="T2" fmla="*/ 197 w 396"/>
                <a:gd name="T3" fmla="*/ 52 h 505"/>
                <a:gd name="T4" fmla="*/ 227 w 396"/>
                <a:gd name="T5" fmla="*/ 88 h 505"/>
                <a:gd name="T6" fmla="*/ 245 w 396"/>
                <a:gd name="T7" fmla="*/ 106 h 505"/>
                <a:gd name="T8" fmla="*/ 291 w 396"/>
                <a:gd name="T9" fmla="*/ 131 h 505"/>
                <a:gd name="T10" fmla="*/ 323 w 396"/>
                <a:gd name="T11" fmla="*/ 161 h 505"/>
                <a:gd name="T12" fmla="*/ 324 w 396"/>
                <a:gd name="T13" fmla="*/ 202 h 505"/>
                <a:gd name="T14" fmla="*/ 329 w 396"/>
                <a:gd name="T15" fmla="*/ 245 h 505"/>
                <a:gd name="T16" fmla="*/ 364 w 396"/>
                <a:gd name="T17" fmla="*/ 281 h 505"/>
                <a:gd name="T18" fmla="*/ 393 w 396"/>
                <a:gd name="T19" fmla="*/ 315 h 505"/>
                <a:gd name="T20" fmla="*/ 384 w 396"/>
                <a:gd name="T21" fmla="*/ 338 h 505"/>
                <a:gd name="T22" fmla="*/ 377 w 396"/>
                <a:gd name="T23" fmla="*/ 348 h 505"/>
                <a:gd name="T24" fmla="*/ 338 w 396"/>
                <a:gd name="T25" fmla="*/ 330 h 505"/>
                <a:gd name="T26" fmla="*/ 341 w 396"/>
                <a:gd name="T27" fmla="*/ 371 h 505"/>
                <a:gd name="T28" fmla="*/ 364 w 396"/>
                <a:gd name="T29" fmla="*/ 398 h 505"/>
                <a:gd name="T30" fmla="*/ 372 w 396"/>
                <a:gd name="T31" fmla="*/ 420 h 505"/>
                <a:gd name="T32" fmla="*/ 388 w 396"/>
                <a:gd name="T33" fmla="*/ 448 h 505"/>
                <a:gd name="T34" fmla="*/ 386 w 396"/>
                <a:gd name="T35" fmla="*/ 478 h 505"/>
                <a:gd name="T36" fmla="*/ 352 w 396"/>
                <a:gd name="T37" fmla="*/ 484 h 505"/>
                <a:gd name="T38" fmla="*/ 323 w 396"/>
                <a:gd name="T39" fmla="*/ 483 h 505"/>
                <a:gd name="T40" fmla="*/ 258 w 396"/>
                <a:gd name="T41" fmla="*/ 488 h 505"/>
                <a:gd name="T42" fmla="*/ 192 w 396"/>
                <a:gd name="T43" fmla="*/ 505 h 505"/>
                <a:gd name="T44" fmla="*/ 168 w 396"/>
                <a:gd name="T45" fmla="*/ 493 h 505"/>
                <a:gd name="T46" fmla="*/ 118 w 396"/>
                <a:gd name="T47" fmla="*/ 493 h 505"/>
                <a:gd name="T48" fmla="*/ 77 w 396"/>
                <a:gd name="T49" fmla="*/ 497 h 505"/>
                <a:gd name="T50" fmla="*/ 60 w 396"/>
                <a:gd name="T51" fmla="*/ 473 h 505"/>
                <a:gd name="T52" fmla="*/ 46 w 396"/>
                <a:gd name="T53" fmla="*/ 450 h 505"/>
                <a:gd name="T54" fmla="*/ 24 w 396"/>
                <a:gd name="T55" fmla="*/ 428 h 505"/>
                <a:gd name="T56" fmla="*/ 24 w 396"/>
                <a:gd name="T57" fmla="*/ 419 h 505"/>
                <a:gd name="T58" fmla="*/ 19 w 396"/>
                <a:gd name="T59" fmla="*/ 403 h 505"/>
                <a:gd name="T60" fmla="*/ 1 w 396"/>
                <a:gd name="T61" fmla="*/ 382 h 505"/>
                <a:gd name="T62" fmla="*/ 21 w 396"/>
                <a:gd name="T63" fmla="*/ 357 h 505"/>
                <a:gd name="T64" fmla="*/ 22 w 396"/>
                <a:gd name="T65" fmla="*/ 314 h 505"/>
                <a:gd name="T66" fmla="*/ 6 w 396"/>
                <a:gd name="T67" fmla="*/ 257 h 505"/>
                <a:gd name="T68" fmla="*/ 21 w 396"/>
                <a:gd name="T69" fmla="*/ 222 h 505"/>
                <a:gd name="T70" fmla="*/ 37 w 396"/>
                <a:gd name="T71" fmla="*/ 196 h 505"/>
                <a:gd name="T72" fmla="*/ 55 w 396"/>
                <a:gd name="T73" fmla="*/ 195 h 505"/>
                <a:gd name="T74" fmla="*/ 72 w 396"/>
                <a:gd name="T75" fmla="*/ 190 h 505"/>
                <a:gd name="T76" fmla="*/ 72 w 396"/>
                <a:gd name="T77" fmla="*/ 173 h 505"/>
                <a:gd name="T78" fmla="*/ 69 w 396"/>
                <a:gd name="T79" fmla="*/ 143 h 505"/>
                <a:gd name="T80" fmla="*/ 95 w 396"/>
                <a:gd name="T81" fmla="*/ 120 h 505"/>
                <a:gd name="T82" fmla="*/ 110 w 396"/>
                <a:gd name="T83" fmla="*/ 72 h 505"/>
                <a:gd name="T84" fmla="*/ 131 w 396"/>
                <a:gd name="T85" fmla="*/ 52 h 505"/>
                <a:gd name="T86" fmla="*/ 154 w 396"/>
                <a:gd name="T87" fmla="*/ 18 h 50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96"/>
                <a:gd name="T133" fmla="*/ 0 h 505"/>
                <a:gd name="T134" fmla="*/ 396 w 396"/>
                <a:gd name="T135" fmla="*/ 505 h 50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96" h="505">
                  <a:moveTo>
                    <a:pt x="160" y="0"/>
                  </a:moveTo>
                  <a:lnTo>
                    <a:pt x="163" y="5"/>
                  </a:lnTo>
                  <a:lnTo>
                    <a:pt x="168" y="14"/>
                  </a:lnTo>
                  <a:lnTo>
                    <a:pt x="177" y="26"/>
                  </a:lnTo>
                  <a:lnTo>
                    <a:pt x="187" y="38"/>
                  </a:lnTo>
                  <a:lnTo>
                    <a:pt x="197" y="52"/>
                  </a:lnTo>
                  <a:lnTo>
                    <a:pt x="209" y="65"/>
                  </a:lnTo>
                  <a:lnTo>
                    <a:pt x="219" y="78"/>
                  </a:lnTo>
                  <a:lnTo>
                    <a:pt x="227" y="88"/>
                  </a:lnTo>
                  <a:lnTo>
                    <a:pt x="232" y="95"/>
                  </a:lnTo>
                  <a:lnTo>
                    <a:pt x="234" y="97"/>
                  </a:lnTo>
                  <a:lnTo>
                    <a:pt x="245" y="106"/>
                  </a:lnTo>
                  <a:lnTo>
                    <a:pt x="259" y="115"/>
                  </a:lnTo>
                  <a:lnTo>
                    <a:pt x="275" y="123"/>
                  </a:lnTo>
                  <a:lnTo>
                    <a:pt x="291" y="131"/>
                  </a:lnTo>
                  <a:lnTo>
                    <a:pt x="305" y="140"/>
                  </a:lnTo>
                  <a:lnTo>
                    <a:pt x="316" y="149"/>
                  </a:lnTo>
                  <a:lnTo>
                    <a:pt x="323" y="161"/>
                  </a:lnTo>
                  <a:lnTo>
                    <a:pt x="325" y="173"/>
                  </a:lnTo>
                  <a:lnTo>
                    <a:pt x="325" y="187"/>
                  </a:lnTo>
                  <a:lnTo>
                    <a:pt x="324" y="202"/>
                  </a:lnTo>
                  <a:lnTo>
                    <a:pt x="324" y="218"/>
                  </a:lnTo>
                  <a:lnTo>
                    <a:pt x="324" y="233"/>
                  </a:lnTo>
                  <a:lnTo>
                    <a:pt x="329" y="245"/>
                  </a:lnTo>
                  <a:lnTo>
                    <a:pt x="340" y="259"/>
                  </a:lnTo>
                  <a:lnTo>
                    <a:pt x="351" y="270"/>
                  </a:lnTo>
                  <a:lnTo>
                    <a:pt x="364" y="281"/>
                  </a:lnTo>
                  <a:lnTo>
                    <a:pt x="375" y="291"/>
                  </a:lnTo>
                  <a:lnTo>
                    <a:pt x="386" y="302"/>
                  </a:lnTo>
                  <a:lnTo>
                    <a:pt x="393" y="315"/>
                  </a:lnTo>
                  <a:lnTo>
                    <a:pt x="396" y="332"/>
                  </a:lnTo>
                  <a:lnTo>
                    <a:pt x="388" y="333"/>
                  </a:lnTo>
                  <a:lnTo>
                    <a:pt x="384" y="338"/>
                  </a:lnTo>
                  <a:lnTo>
                    <a:pt x="382" y="343"/>
                  </a:lnTo>
                  <a:lnTo>
                    <a:pt x="379" y="347"/>
                  </a:lnTo>
                  <a:lnTo>
                    <a:pt x="377" y="348"/>
                  </a:lnTo>
                  <a:lnTo>
                    <a:pt x="373" y="345"/>
                  </a:lnTo>
                  <a:lnTo>
                    <a:pt x="340" y="320"/>
                  </a:lnTo>
                  <a:lnTo>
                    <a:pt x="338" y="330"/>
                  </a:lnTo>
                  <a:lnTo>
                    <a:pt x="338" y="343"/>
                  </a:lnTo>
                  <a:lnTo>
                    <a:pt x="340" y="357"/>
                  </a:lnTo>
                  <a:lnTo>
                    <a:pt x="341" y="371"/>
                  </a:lnTo>
                  <a:lnTo>
                    <a:pt x="342" y="383"/>
                  </a:lnTo>
                  <a:lnTo>
                    <a:pt x="356" y="392"/>
                  </a:lnTo>
                  <a:lnTo>
                    <a:pt x="364" y="398"/>
                  </a:lnTo>
                  <a:lnTo>
                    <a:pt x="368" y="406"/>
                  </a:lnTo>
                  <a:lnTo>
                    <a:pt x="370" y="412"/>
                  </a:lnTo>
                  <a:lnTo>
                    <a:pt x="372" y="420"/>
                  </a:lnTo>
                  <a:lnTo>
                    <a:pt x="373" y="428"/>
                  </a:lnTo>
                  <a:lnTo>
                    <a:pt x="378" y="437"/>
                  </a:lnTo>
                  <a:lnTo>
                    <a:pt x="388" y="448"/>
                  </a:lnTo>
                  <a:lnTo>
                    <a:pt x="387" y="459"/>
                  </a:lnTo>
                  <a:lnTo>
                    <a:pt x="386" y="470"/>
                  </a:lnTo>
                  <a:lnTo>
                    <a:pt x="386" y="478"/>
                  </a:lnTo>
                  <a:lnTo>
                    <a:pt x="370" y="479"/>
                  </a:lnTo>
                  <a:lnTo>
                    <a:pt x="360" y="482"/>
                  </a:lnTo>
                  <a:lnTo>
                    <a:pt x="352" y="484"/>
                  </a:lnTo>
                  <a:lnTo>
                    <a:pt x="345" y="485"/>
                  </a:lnTo>
                  <a:lnTo>
                    <a:pt x="336" y="485"/>
                  </a:lnTo>
                  <a:lnTo>
                    <a:pt x="323" y="483"/>
                  </a:lnTo>
                  <a:lnTo>
                    <a:pt x="302" y="479"/>
                  </a:lnTo>
                  <a:lnTo>
                    <a:pt x="279" y="483"/>
                  </a:lnTo>
                  <a:lnTo>
                    <a:pt x="258" y="488"/>
                  </a:lnTo>
                  <a:lnTo>
                    <a:pt x="236" y="496"/>
                  </a:lnTo>
                  <a:lnTo>
                    <a:pt x="214" y="502"/>
                  </a:lnTo>
                  <a:lnTo>
                    <a:pt x="192" y="505"/>
                  </a:lnTo>
                  <a:lnTo>
                    <a:pt x="188" y="498"/>
                  </a:lnTo>
                  <a:lnTo>
                    <a:pt x="181" y="496"/>
                  </a:lnTo>
                  <a:lnTo>
                    <a:pt x="168" y="493"/>
                  </a:lnTo>
                  <a:lnTo>
                    <a:pt x="152" y="493"/>
                  </a:lnTo>
                  <a:lnTo>
                    <a:pt x="135" y="493"/>
                  </a:lnTo>
                  <a:lnTo>
                    <a:pt x="118" y="493"/>
                  </a:lnTo>
                  <a:lnTo>
                    <a:pt x="101" y="494"/>
                  </a:lnTo>
                  <a:lnTo>
                    <a:pt x="87" y="496"/>
                  </a:lnTo>
                  <a:lnTo>
                    <a:pt x="77" y="497"/>
                  </a:lnTo>
                  <a:lnTo>
                    <a:pt x="70" y="497"/>
                  </a:lnTo>
                  <a:lnTo>
                    <a:pt x="64" y="483"/>
                  </a:lnTo>
                  <a:lnTo>
                    <a:pt x="60" y="473"/>
                  </a:lnTo>
                  <a:lnTo>
                    <a:pt x="56" y="465"/>
                  </a:lnTo>
                  <a:lnTo>
                    <a:pt x="51" y="457"/>
                  </a:lnTo>
                  <a:lnTo>
                    <a:pt x="46" y="450"/>
                  </a:lnTo>
                  <a:lnTo>
                    <a:pt x="37" y="441"/>
                  </a:lnTo>
                  <a:lnTo>
                    <a:pt x="26" y="429"/>
                  </a:lnTo>
                  <a:lnTo>
                    <a:pt x="24" y="428"/>
                  </a:lnTo>
                  <a:lnTo>
                    <a:pt x="22" y="428"/>
                  </a:lnTo>
                  <a:lnTo>
                    <a:pt x="23" y="424"/>
                  </a:lnTo>
                  <a:lnTo>
                    <a:pt x="24" y="419"/>
                  </a:lnTo>
                  <a:lnTo>
                    <a:pt x="26" y="415"/>
                  </a:lnTo>
                  <a:lnTo>
                    <a:pt x="26" y="409"/>
                  </a:lnTo>
                  <a:lnTo>
                    <a:pt x="19" y="403"/>
                  </a:lnTo>
                  <a:lnTo>
                    <a:pt x="9" y="397"/>
                  </a:lnTo>
                  <a:lnTo>
                    <a:pt x="0" y="393"/>
                  </a:lnTo>
                  <a:lnTo>
                    <a:pt x="1" y="382"/>
                  </a:lnTo>
                  <a:lnTo>
                    <a:pt x="8" y="373"/>
                  </a:lnTo>
                  <a:lnTo>
                    <a:pt x="14" y="365"/>
                  </a:lnTo>
                  <a:lnTo>
                    <a:pt x="21" y="357"/>
                  </a:lnTo>
                  <a:lnTo>
                    <a:pt x="23" y="350"/>
                  </a:lnTo>
                  <a:lnTo>
                    <a:pt x="23" y="333"/>
                  </a:lnTo>
                  <a:lnTo>
                    <a:pt x="22" y="314"/>
                  </a:lnTo>
                  <a:lnTo>
                    <a:pt x="17" y="293"/>
                  </a:lnTo>
                  <a:lnTo>
                    <a:pt x="13" y="274"/>
                  </a:lnTo>
                  <a:lnTo>
                    <a:pt x="6" y="257"/>
                  </a:lnTo>
                  <a:lnTo>
                    <a:pt x="3" y="246"/>
                  </a:lnTo>
                  <a:lnTo>
                    <a:pt x="10" y="234"/>
                  </a:lnTo>
                  <a:lnTo>
                    <a:pt x="21" y="222"/>
                  </a:lnTo>
                  <a:lnTo>
                    <a:pt x="33" y="205"/>
                  </a:lnTo>
                  <a:lnTo>
                    <a:pt x="35" y="201"/>
                  </a:lnTo>
                  <a:lnTo>
                    <a:pt x="37" y="196"/>
                  </a:lnTo>
                  <a:lnTo>
                    <a:pt x="41" y="192"/>
                  </a:lnTo>
                  <a:lnTo>
                    <a:pt x="46" y="188"/>
                  </a:lnTo>
                  <a:lnTo>
                    <a:pt x="55" y="195"/>
                  </a:lnTo>
                  <a:lnTo>
                    <a:pt x="62" y="196"/>
                  </a:lnTo>
                  <a:lnTo>
                    <a:pt x="68" y="193"/>
                  </a:lnTo>
                  <a:lnTo>
                    <a:pt x="72" y="190"/>
                  </a:lnTo>
                  <a:lnTo>
                    <a:pt x="77" y="182"/>
                  </a:lnTo>
                  <a:lnTo>
                    <a:pt x="74" y="178"/>
                  </a:lnTo>
                  <a:lnTo>
                    <a:pt x="72" y="173"/>
                  </a:lnTo>
                  <a:lnTo>
                    <a:pt x="68" y="166"/>
                  </a:lnTo>
                  <a:lnTo>
                    <a:pt x="68" y="156"/>
                  </a:lnTo>
                  <a:lnTo>
                    <a:pt x="69" y="143"/>
                  </a:lnTo>
                  <a:lnTo>
                    <a:pt x="82" y="137"/>
                  </a:lnTo>
                  <a:lnTo>
                    <a:pt x="90" y="129"/>
                  </a:lnTo>
                  <a:lnTo>
                    <a:pt x="95" y="120"/>
                  </a:lnTo>
                  <a:lnTo>
                    <a:pt x="99" y="108"/>
                  </a:lnTo>
                  <a:lnTo>
                    <a:pt x="103" y="92"/>
                  </a:lnTo>
                  <a:lnTo>
                    <a:pt x="110" y="72"/>
                  </a:lnTo>
                  <a:lnTo>
                    <a:pt x="115" y="69"/>
                  </a:lnTo>
                  <a:lnTo>
                    <a:pt x="123" y="63"/>
                  </a:lnTo>
                  <a:lnTo>
                    <a:pt x="131" y="52"/>
                  </a:lnTo>
                  <a:lnTo>
                    <a:pt x="140" y="41"/>
                  </a:lnTo>
                  <a:lnTo>
                    <a:pt x="147" y="29"/>
                  </a:lnTo>
                  <a:lnTo>
                    <a:pt x="154" y="18"/>
                  </a:lnTo>
                  <a:lnTo>
                    <a:pt x="159" y="8"/>
                  </a:lnTo>
                  <a:lnTo>
                    <a:pt x="160" y="0"/>
                  </a:lnTo>
                </a:path>
              </a:pathLst>
            </a:custGeom>
            <a:solidFill>
              <a:srgbClr val="000514"/>
            </a:solidFill>
            <a:ln w="7938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10" name="Freeform 45"/>
            <p:cNvSpPr>
              <a:spLocks/>
            </p:cNvSpPr>
            <p:nvPr/>
          </p:nvSpPr>
          <p:spPr bwMode="gray">
            <a:xfrm>
              <a:off x="3576" y="2815"/>
              <a:ext cx="588" cy="425"/>
            </a:xfrm>
            <a:custGeom>
              <a:avLst/>
              <a:gdLst>
                <a:gd name="T0" fmla="*/ 584 w 588"/>
                <a:gd name="T1" fmla="*/ 30 h 425"/>
                <a:gd name="T2" fmla="*/ 553 w 588"/>
                <a:gd name="T3" fmla="*/ 28 h 425"/>
                <a:gd name="T4" fmla="*/ 503 w 588"/>
                <a:gd name="T5" fmla="*/ 14 h 425"/>
                <a:gd name="T6" fmla="*/ 473 w 588"/>
                <a:gd name="T7" fmla="*/ 9 h 425"/>
                <a:gd name="T8" fmla="*/ 453 w 588"/>
                <a:gd name="T9" fmla="*/ 15 h 425"/>
                <a:gd name="T10" fmla="*/ 430 w 588"/>
                <a:gd name="T11" fmla="*/ 13 h 425"/>
                <a:gd name="T12" fmla="*/ 402 w 588"/>
                <a:gd name="T13" fmla="*/ 0 h 425"/>
                <a:gd name="T14" fmla="*/ 350 w 588"/>
                <a:gd name="T15" fmla="*/ 9 h 425"/>
                <a:gd name="T16" fmla="*/ 291 w 588"/>
                <a:gd name="T17" fmla="*/ 4 h 425"/>
                <a:gd name="T18" fmla="*/ 241 w 588"/>
                <a:gd name="T19" fmla="*/ 19 h 425"/>
                <a:gd name="T20" fmla="*/ 214 w 588"/>
                <a:gd name="T21" fmla="*/ 24 h 425"/>
                <a:gd name="T22" fmla="*/ 196 w 588"/>
                <a:gd name="T23" fmla="*/ 21 h 425"/>
                <a:gd name="T24" fmla="*/ 162 w 588"/>
                <a:gd name="T25" fmla="*/ 12 h 425"/>
                <a:gd name="T26" fmla="*/ 115 w 588"/>
                <a:gd name="T27" fmla="*/ 15 h 425"/>
                <a:gd name="T28" fmla="*/ 78 w 588"/>
                <a:gd name="T29" fmla="*/ 17 h 425"/>
                <a:gd name="T30" fmla="*/ 72 w 588"/>
                <a:gd name="T31" fmla="*/ 64 h 425"/>
                <a:gd name="T32" fmla="*/ 25 w 588"/>
                <a:gd name="T33" fmla="*/ 140 h 425"/>
                <a:gd name="T34" fmla="*/ 28 w 588"/>
                <a:gd name="T35" fmla="*/ 159 h 425"/>
                <a:gd name="T36" fmla="*/ 23 w 588"/>
                <a:gd name="T37" fmla="*/ 181 h 425"/>
                <a:gd name="T38" fmla="*/ 7 w 588"/>
                <a:gd name="T39" fmla="*/ 220 h 425"/>
                <a:gd name="T40" fmla="*/ 0 w 588"/>
                <a:gd name="T41" fmla="*/ 246 h 425"/>
                <a:gd name="T42" fmla="*/ 33 w 588"/>
                <a:gd name="T43" fmla="*/ 265 h 425"/>
                <a:gd name="T44" fmla="*/ 73 w 588"/>
                <a:gd name="T45" fmla="*/ 281 h 425"/>
                <a:gd name="T46" fmla="*/ 127 w 588"/>
                <a:gd name="T47" fmla="*/ 261 h 425"/>
                <a:gd name="T48" fmla="*/ 152 w 588"/>
                <a:gd name="T49" fmla="*/ 250 h 425"/>
                <a:gd name="T50" fmla="*/ 175 w 588"/>
                <a:gd name="T51" fmla="*/ 267 h 425"/>
                <a:gd name="T52" fmla="*/ 188 w 588"/>
                <a:gd name="T53" fmla="*/ 270 h 425"/>
                <a:gd name="T54" fmla="*/ 207 w 588"/>
                <a:gd name="T55" fmla="*/ 246 h 425"/>
                <a:gd name="T56" fmla="*/ 242 w 588"/>
                <a:gd name="T57" fmla="*/ 220 h 425"/>
                <a:gd name="T58" fmla="*/ 253 w 588"/>
                <a:gd name="T59" fmla="*/ 214 h 425"/>
                <a:gd name="T60" fmla="*/ 280 w 588"/>
                <a:gd name="T61" fmla="*/ 241 h 425"/>
                <a:gd name="T62" fmla="*/ 321 w 588"/>
                <a:gd name="T63" fmla="*/ 268 h 425"/>
                <a:gd name="T64" fmla="*/ 356 w 588"/>
                <a:gd name="T65" fmla="*/ 292 h 425"/>
                <a:gd name="T66" fmla="*/ 389 w 588"/>
                <a:gd name="T67" fmla="*/ 329 h 425"/>
                <a:gd name="T68" fmla="*/ 396 w 588"/>
                <a:gd name="T69" fmla="*/ 375 h 425"/>
                <a:gd name="T70" fmla="*/ 408 w 588"/>
                <a:gd name="T71" fmla="*/ 416 h 425"/>
                <a:gd name="T72" fmla="*/ 449 w 588"/>
                <a:gd name="T73" fmla="*/ 422 h 425"/>
                <a:gd name="T74" fmla="*/ 462 w 588"/>
                <a:gd name="T75" fmla="*/ 404 h 425"/>
                <a:gd name="T76" fmla="*/ 456 w 588"/>
                <a:gd name="T77" fmla="*/ 366 h 425"/>
                <a:gd name="T78" fmla="*/ 485 w 588"/>
                <a:gd name="T79" fmla="*/ 370 h 425"/>
                <a:gd name="T80" fmla="*/ 496 w 588"/>
                <a:gd name="T81" fmla="*/ 315 h 425"/>
                <a:gd name="T82" fmla="*/ 526 w 588"/>
                <a:gd name="T83" fmla="*/ 277 h 425"/>
                <a:gd name="T84" fmla="*/ 584 w 588"/>
                <a:gd name="T85" fmla="*/ 270 h 42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88"/>
                <a:gd name="T130" fmla="*/ 0 h 425"/>
                <a:gd name="T131" fmla="*/ 588 w 588"/>
                <a:gd name="T132" fmla="*/ 425 h 42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88" h="425">
                  <a:moveTo>
                    <a:pt x="584" y="270"/>
                  </a:moveTo>
                  <a:lnTo>
                    <a:pt x="588" y="27"/>
                  </a:lnTo>
                  <a:lnTo>
                    <a:pt x="584" y="30"/>
                  </a:lnTo>
                  <a:lnTo>
                    <a:pt x="576" y="31"/>
                  </a:lnTo>
                  <a:lnTo>
                    <a:pt x="566" y="31"/>
                  </a:lnTo>
                  <a:lnTo>
                    <a:pt x="553" y="28"/>
                  </a:lnTo>
                  <a:lnTo>
                    <a:pt x="543" y="26"/>
                  </a:lnTo>
                  <a:lnTo>
                    <a:pt x="521" y="19"/>
                  </a:lnTo>
                  <a:lnTo>
                    <a:pt x="503" y="14"/>
                  </a:lnTo>
                  <a:lnTo>
                    <a:pt x="490" y="10"/>
                  </a:lnTo>
                  <a:lnTo>
                    <a:pt x="480" y="9"/>
                  </a:lnTo>
                  <a:lnTo>
                    <a:pt x="473" y="9"/>
                  </a:lnTo>
                  <a:lnTo>
                    <a:pt x="466" y="10"/>
                  </a:lnTo>
                  <a:lnTo>
                    <a:pt x="460" y="13"/>
                  </a:lnTo>
                  <a:lnTo>
                    <a:pt x="453" y="15"/>
                  </a:lnTo>
                  <a:lnTo>
                    <a:pt x="444" y="19"/>
                  </a:lnTo>
                  <a:lnTo>
                    <a:pt x="438" y="17"/>
                  </a:lnTo>
                  <a:lnTo>
                    <a:pt x="430" y="13"/>
                  </a:lnTo>
                  <a:lnTo>
                    <a:pt x="423" y="8"/>
                  </a:lnTo>
                  <a:lnTo>
                    <a:pt x="412" y="4"/>
                  </a:lnTo>
                  <a:lnTo>
                    <a:pt x="402" y="0"/>
                  </a:lnTo>
                  <a:lnTo>
                    <a:pt x="388" y="0"/>
                  </a:lnTo>
                  <a:lnTo>
                    <a:pt x="370" y="3"/>
                  </a:lnTo>
                  <a:lnTo>
                    <a:pt x="350" y="9"/>
                  </a:lnTo>
                  <a:lnTo>
                    <a:pt x="329" y="3"/>
                  </a:lnTo>
                  <a:lnTo>
                    <a:pt x="310" y="1"/>
                  </a:lnTo>
                  <a:lnTo>
                    <a:pt x="291" y="4"/>
                  </a:lnTo>
                  <a:lnTo>
                    <a:pt x="270" y="10"/>
                  </a:lnTo>
                  <a:lnTo>
                    <a:pt x="244" y="18"/>
                  </a:lnTo>
                  <a:lnTo>
                    <a:pt x="241" y="19"/>
                  </a:lnTo>
                  <a:lnTo>
                    <a:pt x="234" y="21"/>
                  </a:lnTo>
                  <a:lnTo>
                    <a:pt x="224" y="22"/>
                  </a:lnTo>
                  <a:lnTo>
                    <a:pt x="214" y="24"/>
                  </a:lnTo>
                  <a:lnTo>
                    <a:pt x="205" y="27"/>
                  </a:lnTo>
                  <a:lnTo>
                    <a:pt x="200" y="30"/>
                  </a:lnTo>
                  <a:lnTo>
                    <a:pt x="196" y="21"/>
                  </a:lnTo>
                  <a:lnTo>
                    <a:pt x="188" y="15"/>
                  </a:lnTo>
                  <a:lnTo>
                    <a:pt x="177" y="13"/>
                  </a:lnTo>
                  <a:lnTo>
                    <a:pt x="162" y="12"/>
                  </a:lnTo>
                  <a:lnTo>
                    <a:pt x="147" y="13"/>
                  </a:lnTo>
                  <a:lnTo>
                    <a:pt x="130" y="14"/>
                  </a:lnTo>
                  <a:lnTo>
                    <a:pt x="115" y="15"/>
                  </a:lnTo>
                  <a:lnTo>
                    <a:pt x="100" y="17"/>
                  </a:lnTo>
                  <a:lnTo>
                    <a:pt x="87" y="18"/>
                  </a:lnTo>
                  <a:lnTo>
                    <a:pt x="78" y="17"/>
                  </a:lnTo>
                  <a:lnTo>
                    <a:pt x="83" y="28"/>
                  </a:lnTo>
                  <a:lnTo>
                    <a:pt x="87" y="40"/>
                  </a:lnTo>
                  <a:lnTo>
                    <a:pt x="72" y="64"/>
                  </a:lnTo>
                  <a:lnTo>
                    <a:pt x="55" y="88"/>
                  </a:lnTo>
                  <a:lnTo>
                    <a:pt x="38" y="113"/>
                  </a:lnTo>
                  <a:lnTo>
                    <a:pt x="25" y="140"/>
                  </a:lnTo>
                  <a:lnTo>
                    <a:pt x="25" y="147"/>
                  </a:lnTo>
                  <a:lnTo>
                    <a:pt x="27" y="153"/>
                  </a:lnTo>
                  <a:lnTo>
                    <a:pt x="28" y="159"/>
                  </a:lnTo>
                  <a:lnTo>
                    <a:pt x="28" y="168"/>
                  </a:lnTo>
                  <a:lnTo>
                    <a:pt x="27" y="172"/>
                  </a:lnTo>
                  <a:lnTo>
                    <a:pt x="23" y="181"/>
                  </a:lnTo>
                  <a:lnTo>
                    <a:pt x="18" y="192"/>
                  </a:lnTo>
                  <a:lnTo>
                    <a:pt x="13" y="206"/>
                  </a:lnTo>
                  <a:lnTo>
                    <a:pt x="7" y="220"/>
                  </a:lnTo>
                  <a:lnTo>
                    <a:pt x="2" y="233"/>
                  </a:lnTo>
                  <a:lnTo>
                    <a:pt x="0" y="242"/>
                  </a:lnTo>
                  <a:lnTo>
                    <a:pt x="0" y="246"/>
                  </a:lnTo>
                  <a:lnTo>
                    <a:pt x="7" y="251"/>
                  </a:lnTo>
                  <a:lnTo>
                    <a:pt x="19" y="258"/>
                  </a:lnTo>
                  <a:lnTo>
                    <a:pt x="33" y="265"/>
                  </a:lnTo>
                  <a:lnTo>
                    <a:pt x="47" y="272"/>
                  </a:lnTo>
                  <a:lnTo>
                    <a:pt x="61" y="277"/>
                  </a:lnTo>
                  <a:lnTo>
                    <a:pt x="73" y="281"/>
                  </a:lnTo>
                  <a:lnTo>
                    <a:pt x="83" y="281"/>
                  </a:lnTo>
                  <a:lnTo>
                    <a:pt x="106" y="273"/>
                  </a:lnTo>
                  <a:lnTo>
                    <a:pt x="127" y="261"/>
                  </a:lnTo>
                  <a:lnTo>
                    <a:pt x="143" y="245"/>
                  </a:lnTo>
                  <a:lnTo>
                    <a:pt x="147" y="246"/>
                  </a:lnTo>
                  <a:lnTo>
                    <a:pt x="152" y="250"/>
                  </a:lnTo>
                  <a:lnTo>
                    <a:pt x="160" y="255"/>
                  </a:lnTo>
                  <a:lnTo>
                    <a:pt x="168" y="261"/>
                  </a:lnTo>
                  <a:lnTo>
                    <a:pt x="175" y="267"/>
                  </a:lnTo>
                  <a:lnTo>
                    <a:pt x="182" y="270"/>
                  </a:lnTo>
                  <a:lnTo>
                    <a:pt x="186" y="272"/>
                  </a:lnTo>
                  <a:lnTo>
                    <a:pt x="188" y="270"/>
                  </a:lnTo>
                  <a:lnTo>
                    <a:pt x="191" y="264"/>
                  </a:lnTo>
                  <a:lnTo>
                    <a:pt x="198" y="255"/>
                  </a:lnTo>
                  <a:lnTo>
                    <a:pt x="207" y="246"/>
                  </a:lnTo>
                  <a:lnTo>
                    <a:pt x="220" y="237"/>
                  </a:lnTo>
                  <a:lnTo>
                    <a:pt x="232" y="228"/>
                  </a:lnTo>
                  <a:lnTo>
                    <a:pt x="242" y="220"/>
                  </a:lnTo>
                  <a:lnTo>
                    <a:pt x="248" y="215"/>
                  </a:lnTo>
                  <a:lnTo>
                    <a:pt x="252" y="211"/>
                  </a:lnTo>
                  <a:lnTo>
                    <a:pt x="253" y="214"/>
                  </a:lnTo>
                  <a:lnTo>
                    <a:pt x="260" y="220"/>
                  </a:lnTo>
                  <a:lnTo>
                    <a:pt x="269" y="231"/>
                  </a:lnTo>
                  <a:lnTo>
                    <a:pt x="280" y="241"/>
                  </a:lnTo>
                  <a:lnTo>
                    <a:pt x="293" y="251"/>
                  </a:lnTo>
                  <a:lnTo>
                    <a:pt x="306" y="260"/>
                  </a:lnTo>
                  <a:lnTo>
                    <a:pt x="321" y="268"/>
                  </a:lnTo>
                  <a:lnTo>
                    <a:pt x="330" y="276"/>
                  </a:lnTo>
                  <a:lnTo>
                    <a:pt x="342" y="283"/>
                  </a:lnTo>
                  <a:lnTo>
                    <a:pt x="356" y="292"/>
                  </a:lnTo>
                  <a:lnTo>
                    <a:pt x="371" y="302"/>
                  </a:lnTo>
                  <a:lnTo>
                    <a:pt x="384" y="315"/>
                  </a:lnTo>
                  <a:lnTo>
                    <a:pt x="389" y="329"/>
                  </a:lnTo>
                  <a:lnTo>
                    <a:pt x="391" y="345"/>
                  </a:lnTo>
                  <a:lnTo>
                    <a:pt x="393" y="360"/>
                  </a:lnTo>
                  <a:lnTo>
                    <a:pt x="396" y="375"/>
                  </a:lnTo>
                  <a:lnTo>
                    <a:pt x="396" y="391"/>
                  </a:lnTo>
                  <a:lnTo>
                    <a:pt x="401" y="405"/>
                  </a:lnTo>
                  <a:lnTo>
                    <a:pt x="408" y="416"/>
                  </a:lnTo>
                  <a:lnTo>
                    <a:pt x="420" y="424"/>
                  </a:lnTo>
                  <a:lnTo>
                    <a:pt x="434" y="425"/>
                  </a:lnTo>
                  <a:lnTo>
                    <a:pt x="449" y="422"/>
                  </a:lnTo>
                  <a:lnTo>
                    <a:pt x="453" y="416"/>
                  </a:lnTo>
                  <a:lnTo>
                    <a:pt x="458" y="410"/>
                  </a:lnTo>
                  <a:lnTo>
                    <a:pt x="462" y="404"/>
                  </a:lnTo>
                  <a:lnTo>
                    <a:pt x="466" y="399"/>
                  </a:lnTo>
                  <a:lnTo>
                    <a:pt x="467" y="395"/>
                  </a:lnTo>
                  <a:lnTo>
                    <a:pt x="456" y="366"/>
                  </a:lnTo>
                  <a:lnTo>
                    <a:pt x="466" y="368"/>
                  </a:lnTo>
                  <a:lnTo>
                    <a:pt x="476" y="370"/>
                  </a:lnTo>
                  <a:lnTo>
                    <a:pt x="485" y="370"/>
                  </a:lnTo>
                  <a:lnTo>
                    <a:pt x="487" y="351"/>
                  </a:lnTo>
                  <a:lnTo>
                    <a:pt x="490" y="332"/>
                  </a:lnTo>
                  <a:lnTo>
                    <a:pt x="496" y="315"/>
                  </a:lnTo>
                  <a:lnTo>
                    <a:pt x="503" y="300"/>
                  </a:lnTo>
                  <a:lnTo>
                    <a:pt x="514" y="287"/>
                  </a:lnTo>
                  <a:lnTo>
                    <a:pt x="526" y="277"/>
                  </a:lnTo>
                  <a:lnTo>
                    <a:pt x="543" y="270"/>
                  </a:lnTo>
                  <a:lnTo>
                    <a:pt x="562" y="268"/>
                  </a:lnTo>
                  <a:lnTo>
                    <a:pt x="584" y="270"/>
                  </a:lnTo>
                </a:path>
              </a:pathLst>
            </a:custGeom>
            <a:solidFill>
              <a:srgbClr val="000514"/>
            </a:solidFill>
            <a:ln w="7938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11" name="Freeform 46"/>
            <p:cNvSpPr>
              <a:spLocks/>
            </p:cNvSpPr>
            <p:nvPr/>
          </p:nvSpPr>
          <p:spPr bwMode="gray">
            <a:xfrm>
              <a:off x="3827" y="3026"/>
              <a:ext cx="181" cy="79"/>
            </a:xfrm>
            <a:custGeom>
              <a:avLst/>
              <a:gdLst>
                <a:gd name="T0" fmla="*/ 55 w 181"/>
                <a:gd name="T1" fmla="*/ 2 h 79"/>
                <a:gd name="T2" fmla="*/ 60 w 181"/>
                <a:gd name="T3" fmla="*/ 4 h 79"/>
                <a:gd name="T4" fmla="*/ 70 w 181"/>
                <a:gd name="T5" fmla="*/ 8 h 79"/>
                <a:gd name="T6" fmla="*/ 84 w 181"/>
                <a:gd name="T7" fmla="*/ 13 h 79"/>
                <a:gd name="T8" fmla="*/ 99 w 181"/>
                <a:gd name="T9" fmla="*/ 20 h 79"/>
                <a:gd name="T10" fmla="*/ 111 w 181"/>
                <a:gd name="T11" fmla="*/ 25 h 79"/>
                <a:gd name="T12" fmla="*/ 123 w 181"/>
                <a:gd name="T13" fmla="*/ 30 h 79"/>
                <a:gd name="T14" fmla="*/ 131 w 181"/>
                <a:gd name="T15" fmla="*/ 32 h 79"/>
                <a:gd name="T16" fmla="*/ 138 w 181"/>
                <a:gd name="T17" fmla="*/ 35 h 79"/>
                <a:gd name="T18" fmla="*/ 147 w 181"/>
                <a:gd name="T19" fmla="*/ 43 h 79"/>
                <a:gd name="T20" fmla="*/ 159 w 181"/>
                <a:gd name="T21" fmla="*/ 52 h 79"/>
                <a:gd name="T22" fmla="*/ 168 w 181"/>
                <a:gd name="T23" fmla="*/ 61 h 79"/>
                <a:gd name="T24" fmla="*/ 175 w 181"/>
                <a:gd name="T25" fmla="*/ 70 h 79"/>
                <a:gd name="T26" fmla="*/ 181 w 181"/>
                <a:gd name="T27" fmla="*/ 77 h 79"/>
                <a:gd name="T28" fmla="*/ 178 w 181"/>
                <a:gd name="T29" fmla="*/ 79 h 79"/>
                <a:gd name="T30" fmla="*/ 173 w 181"/>
                <a:gd name="T31" fmla="*/ 77 h 79"/>
                <a:gd name="T32" fmla="*/ 166 w 181"/>
                <a:gd name="T33" fmla="*/ 75 h 79"/>
                <a:gd name="T34" fmla="*/ 157 w 181"/>
                <a:gd name="T35" fmla="*/ 72 h 79"/>
                <a:gd name="T36" fmla="*/ 150 w 181"/>
                <a:gd name="T37" fmla="*/ 71 h 79"/>
                <a:gd name="T38" fmla="*/ 143 w 181"/>
                <a:gd name="T39" fmla="*/ 71 h 79"/>
                <a:gd name="T40" fmla="*/ 140 w 181"/>
                <a:gd name="T41" fmla="*/ 73 h 79"/>
                <a:gd name="T42" fmla="*/ 122 w 181"/>
                <a:gd name="T43" fmla="*/ 75 h 79"/>
                <a:gd name="T44" fmla="*/ 110 w 181"/>
                <a:gd name="T45" fmla="*/ 76 h 79"/>
                <a:gd name="T46" fmla="*/ 102 w 181"/>
                <a:gd name="T47" fmla="*/ 75 h 79"/>
                <a:gd name="T48" fmla="*/ 95 w 181"/>
                <a:gd name="T49" fmla="*/ 71 h 79"/>
                <a:gd name="T50" fmla="*/ 84 w 181"/>
                <a:gd name="T51" fmla="*/ 66 h 79"/>
                <a:gd name="T52" fmla="*/ 72 w 181"/>
                <a:gd name="T53" fmla="*/ 58 h 79"/>
                <a:gd name="T54" fmla="*/ 59 w 181"/>
                <a:gd name="T55" fmla="*/ 50 h 79"/>
                <a:gd name="T56" fmla="*/ 43 w 181"/>
                <a:gd name="T57" fmla="*/ 41 h 79"/>
                <a:gd name="T58" fmla="*/ 29 w 181"/>
                <a:gd name="T59" fmla="*/ 31 h 79"/>
                <a:gd name="T60" fmla="*/ 18 w 181"/>
                <a:gd name="T61" fmla="*/ 22 h 79"/>
                <a:gd name="T62" fmla="*/ 15 w 181"/>
                <a:gd name="T63" fmla="*/ 20 h 79"/>
                <a:gd name="T64" fmla="*/ 11 w 181"/>
                <a:gd name="T65" fmla="*/ 15 h 79"/>
                <a:gd name="T66" fmla="*/ 6 w 181"/>
                <a:gd name="T67" fmla="*/ 8 h 79"/>
                <a:gd name="T68" fmla="*/ 1 w 181"/>
                <a:gd name="T69" fmla="*/ 2 h 79"/>
                <a:gd name="T70" fmla="*/ 0 w 181"/>
                <a:gd name="T71" fmla="*/ 0 h 79"/>
                <a:gd name="T72" fmla="*/ 18 w 181"/>
                <a:gd name="T73" fmla="*/ 0 h 79"/>
                <a:gd name="T74" fmla="*/ 37 w 181"/>
                <a:gd name="T75" fmla="*/ 2 h 79"/>
                <a:gd name="T76" fmla="*/ 55 w 181"/>
                <a:gd name="T77" fmla="*/ 2 h 7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81"/>
                <a:gd name="T118" fmla="*/ 0 h 79"/>
                <a:gd name="T119" fmla="*/ 181 w 181"/>
                <a:gd name="T120" fmla="*/ 79 h 7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81" h="79">
                  <a:moveTo>
                    <a:pt x="55" y="2"/>
                  </a:moveTo>
                  <a:lnTo>
                    <a:pt x="60" y="4"/>
                  </a:lnTo>
                  <a:lnTo>
                    <a:pt x="70" y="8"/>
                  </a:lnTo>
                  <a:lnTo>
                    <a:pt x="84" y="13"/>
                  </a:lnTo>
                  <a:lnTo>
                    <a:pt x="99" y="20"/>
                  </a:lnTo>
                  <a:lnTo>
                    <a:pt x="111" y="25"/>
                  </a:lnTo>
                  <a:lnTo>
                    <a:pt x="123" y="30"/>
                  </a:lnTo>
                  <a:lnTo>
                    <a:pt x="131" y="32"/>
                  </a:lnTo>
                  <a:lnTo>
                    <a:pt x="138" y="35"/>
                  </a:lnTo>
                  <a:lnTo>
                    <a:pt x="147" y="43"/>
                  </a:lnTo>
                  <a:lnTo>
                    <a:pt x="159" y="52"/>
                  </a:lnTo>
                  <a:lnTo>
                    <a:pt x="168" y="61"/>
                  </a:lnTo>
                  <a:lnTo>
                    <a:pt x="175" y="70"/>
                  </a:lnTo>
                  <a:lnTo>
                    <a:pt x="181" y="77"/>
                  </a:lnTo>
                  <a:lnTo>
                    <a:pt x="178" y="79"/>
                  </a:lnTo>
                  <a:lnTo>
                    <a:pt x="173" y="77"/>
                  </a:lnTo>
                  <a:lnTo>
                    <a:pt x="166" y="75"/>
                  </a:lnTo>
                  <a:lnTo>
                    <a:pt x="157" y="72"/>
                  </a:lnTo>
                  <a:lnTo>
                    <a:pt x="150" y="71"/>
                  </a:lnTo>
                  <a:lnTo>
                    <a:pt x="143" y="71"/>
                  </a:lnTo>
                  <a:lnTo>
                    <a:pt x="140" y="73"/>
                  </a:lnTo>
                  <a:lnTo>
                    <a:pt x="122" y="75"/>
                  </a:lnTo>
                  <a:lnTo>
                    <a:pt x="110" y="76"/>
                  </a:lnTo>
                  <a:lnTo>
                    <a:pt x="102" y="75"/>
                  </a:lnTo>
                  <a:lnTo>
                    <a:pt x="95" y="71"/>
                  </a:lnTo>
                  <a:lnTo>
                    <a:pt x="84" y="66"/>
                  </a:lnTo>
                  <a:lnTo>
                    <a:pt x="72" y="58"/>
                  </a:lnTo>
                  <a:lnTo>
                    <a:pt x="59" y="50"/>
                  </a:lnTo>
                  <a:lnTo>
                    <a:pt x="43" y="41"/>
                  </a:lnTo>
                  <a:lnTo>
                    <a:pt x="29" y="31"/>
                  </a:lnTo>
                  <a:lnTo>
                    <a:pt x="18" y="22"/>
                  </a:lnTo>
                  <a:lnTo>
                    <a:pt x="15" y="20"/>
                  </a:lnTo>
                  <a:lnTo>
                    <a:pt x="11" y="15"/>
                  </a:lnTo>
                  <a:lnTo>
                    <a:pt x="6" y="8"/>
                  </a:lnTo>
                  <a:lnTo>
                    <a:pt x="1" y="2"/>
                  </a:lnTo>
                  <a:lnTo>
                    <a:pt x="0" y="0"/>
                  </a:lnTo>
                  <a:lnTo>
                    <a:pt x="18" y="0"/>
                  </a:lnTo>
                  <a:lnTo>
                    <a:pt x="37" y="2"/>
                  </a:lnTo>
                  <a:lnTo>
                    <a:pt x="55" y="2"/>
                  </a:lnTo>
                </a:path>
              </a:pathLst>
            </a:custGeom>
            <a:solidFill>
              <a:srgbClr val="000514"/>
            </a:solidFill>
            <a:ln w="7938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12" name="Freeform 47"/>
            <p:cNvSpPr>
              <a:spLocks/>
            </p:cNvSpPr>
            <p:nvPr/>
          </p:nvSpPr>
          <p:spPr bwMode="gray">
            <a:xfrm>
              <a:off x="3571" y="3567"/>
              <a:ext cx="150" cy="121"/>
            </a:xfrm>
            <a:custGeom>
              <a:avLst/>
              <a:gdLst>
                <a:gd name="T0" fmla="*/ 111 w 150"/>
                <a:gd name="T1" fmla="*/ 0 h 121"/>
                <a:gd name="T2" fmla="*/ 0 w 150"/>
                <a:gd name="T3" fmla="*/ 60 h 121"/>
                <a:gd name="T4" fmla="*/ 1 w 150"/>
                <a:gd name="T5" fmla="*/ 74 h 121"/>
                <a:gd name="T6" fmla="*/ 5 w 150"/>
                <a:gd name="T7" fmla="*/ 89 h 121"/>
                <a:gd name="T8" fmla="*/ 14 w 150"/>
                <a:gd name="T9" fmla="*/ 105 h 121"/>
                <a:gd name="T10" fmla="*/ 24 w 150"/>
                <a:gd name="T11" fmla="*/ 121 h 121"/>
                <a:gd name="T12" fmla="*/ 43 w 150"/>
                <a:gd name="T13" fmla="*/ 121 h 121"/>
                <a:gd name="T14" fmla="*/ 57 w 150"/>
                <a:gd name="T15" fmla="*/ 118 h 121"/>
                <a:gd name="T16" fmla="*/ 69 w 150"/>
                <a:gd name="T17" fmla="*/ 114 h 121"/>
                <a:gd name="T18" fmla="*/ 79 w 150"/>
                <a:gd name="T19" fmla="*/ 108 h 121"/>
                <a:gd name="T20" fmla="*/ 91 w 150"/>
                <a:gd name="T21" fmla="*/ 99 h 121"/>
                <a:gd name="T22" fmla="*/ 106 w 150"/>
                <a:gd name="T23" fmla="*/ 87 h 121"/>
                <a:gd name="T24" fmla="*/ 126 w 150"/>
                <a:gd name="T25" fmla="*/ 85 h 121"/>
                <a:gd name="T26" fmla="*/ 148 w 150"/>
                <a:gd name="T27" fmla="*/ 71 h 121"/>
                <a:gd name="T28" fmla="*/ 144 w 150"/>
                <a:gd name="T29" fmla="*/ 48 h 121"/>
                <a:gd name="T30" fmla="*/ 150 w 150"/>
                <a:gd name="T31" fmla="*/ 30 h 121"/>
                <a:gd name="T32" fmla="*/ 138 w 150"/>
                <a:gd name="T33" fmla="*/ 7 h 121"/>
                <a:gd name="T34" fmla="*/ 111 w 150"/>
                <a:gd name="T35" fmla="*/ 0 h 12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"/>
                <a:gd name="T55" fmla="*/ 0 h 121"/>
                <a:gd name="T56" fmla="*/ 150 w 150"/>
                <a:gd name="T57" fmla="*/ 121 h 12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" h="121">
                  <a:moveTo>
                    <a:pt x="111" y="0"/>
                  </a:moveTo>
                  <a:lnTo>
                    <a:pt x="0" y="60"/>
                  </a:lnTo>
                  <a:lnTo>
                    <a:pt x="1" y="74"/>
                  </a:lnTo>
                  <a:lnTo>
                    <a:pt x="5" y="89"/>
                  </a:lnTo>
                  <a:lnTo>
                    <a:pt x="14" y="105"/>
                  </a:lnTo>
                  <a:lnTo>
                    <a:pt x="24" y="121"/>
                  </a:lnTo>
                  <a:lnTo>
                    <a:pt x="43" y="121"/>
                  </a:lnTo>
                  <a:lnTo>
                    <a:pt x="57" y="118"/>
                  </a:lnTo>
                  <a:lnTo>
                    <a:pt x="69" y="114"/>
                  </a:lnTo>
                  <a:lnTo>
                    <a:pt x="79" y="108"/>
                  </a:lnTo>
                  <a:lnTo>
                    <a:pt x="91" y="99"/>
                  </a:lnTo>
                  <a:lnTo>
                    <a:pt x="106" y="87"/>
                  </a:lnTo>
                  <a:lnTo>
                    <a:pt x="126" y="85"/>
                  </a:lnTo>
                  <a:lnTo>
                    <a:pt x="148" y="71"/>
                  </a:lnTo>
                  <a:lnTo>
                    <a:pt x="144" y="48"/>
                  </a:lnTo>
                  <a:lnTo>
                    <a:pt x="150" y="30"/>
                  </a:lnTo>
                  <a:lnTo>
                    <a:pt x="138" y="7"/>
                  </a:lnTo>
                  <a:lnTo>
                    <a:pt x="111" y="0"/>
                  </a:lnTo>
                </a:path>
              </a:pathLst>
            </a:custGeom>
            <a:solidFill>
              <a:srgbClr val="000514"/>
            </a:solidFill>
            <a:ln w="7938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13" name="Freeform 48"/>
            <p:cNvSpPr>
              <a:spLocks/>
            </p:cNvSpPr>
            <p:nvPr/>
          </p:nvSpPr>
          <p:spPr bwMode="gray">
            <a:xfrm>
              <a:off x="3112" y="3225"/>
              <a:ext cx="580" cy="372"/>
            </a:xfrm>
            <a:custGeom>
              <a:avLst/>
              <a:gdLst>
                <a:gd name="T0" fmla="*/ 557 w 580"/>
                <a:gd name="T1" fmla="*/ 287 h 372"/>
                <a:gd name="T2" fmla="*/ 539 w 580"/>
                <a:gd name="T3" fmla="*/ 208 h 372"/>
                <a:gd name="T4" fmla="*/ 539 w 580"/>
                <a:gd name="T5" fmla="*/ 136 h 372"/>
                <a:gd name="T6" fmla="*/ 460 w 580"/>
                <a:gd name="T7" fmla="*/ 132 h 372"/>
                <a:gd name="T8" fmla="*/ 462 w 580"/>
                <a:gd name="T9" fmla="*/ 112 h 372"/>
                <a:gd name="T10" fmla="*/ 454 w 580"/>
                <a:gd name="T11" fmla="*/ 100 h 372"/>
                <a:gd name="T12" fmla="*/ 437 w 580"/>
                <a:gd name="T13" fmla="*/ 92 h 372"/>
                <a:gd name="T14" fmla="*/ 407 w 580"/>
                <a:gd name="T15" fmla="*/ 41 h 372"/>
                <a:gd name="T16" fmla="*/ 225 w 580"/>
                <a:gd name="T17" fmla="*/ 83 h 372"/>
                <a:gd name="T18" fmla="*/ 140 w 580"/>
                <a:gd name="T19" fmla="*/ 6 h 372"/>
                <a:gd name="T20" fmla="*/ 108 w 580"/>
                <a:gd name="T21" fmla="*/ 15 h 372"/>
                <a:gd name="T22" fmla="*/ 79 w 580"/>
                <a:gd name="T23" fmla="*/ 28 h 372"/>
                <a:gd name="T24" fmla="*/ 0 w 580"/>
                <a:gd name="T25" fmla="*/ 42 h 372"/>
                <a:gd name="T26" fmla="*/ 18 w 580"/>
                <a:gd name="T27" fmla="*/ 105 h 372"/>
                <a:gd name="T28" fmla="*/ 10 w 580"/>
                <a:gd name="T29" fmla="*/ 123 h 372"/>
                <a:gd name="T30" fmla="*/ 11 w 580"/>
                <a:gd name="T31" fmla="*/ 137 h 372"/>
                <a:gd name="T32" fmla="*/ 22 w 580"/>
                <a:gd name="T33" fmla="*/ 159 h 372"/>
                <a:gd name="T34" fmla="*/ 32 w 580"/>
                <a:gd name="T35" fmla="*/ 159 h 372"/>
                <a:gd name="T36" fmla="*/ 36 w 580"/>
                <a:gd name="T37" fmla="*/ 144 h 372"/>
                <a:gd name="T38" fmla="*/ 42 w 580"/>
                <a:gd name="T39" fmla="*/ 132 h 372"/>
                <a:gd name="T40" fmla="*/ 61 w 580"/>
                <a:gd name="T41" fmla="*/ 132 h 372"/>
                <a:gd name="T42" fmla="*/ 74 w 580"/>
                <a:gd name="T43" fmla="*/ 149 h 372"/>
                <a:gd name="T44" fmla="*/ 88 w 580"/>
                <a:gd name="T45" fmla="*/ 161 h 372"/>
                <a:gd name="T46" fmla="*/ 93 w 580"/>
                <a:gd name="T47" fmla="*/ 181 h 372"/>
                <a:gd name="T48" fmla="*/ 92 w 580"/>
                <a:gd name="T49" fmla="*/ 199 h 372"/>
                <a:gd name="T50" fmla="*/ 101 w 580"/>
                <a:gd name="T51" fmla="*/ 211 h 372"/>
                <a:gd name="T52" fmla="*/ 117 w 580"/>
                <a:gd name="T53" fmla="*/ 224 h 372"/>
                <a:gd name="T54" fmla="*/ 124 w 580"/>
                <a:gd name="T55" fmla="*/ 240 h 372"/>
                <a:gd name="T56" fmla="*/ 143 w 580"/>
                <a:gd name="T57" fmla="*/ 254 h 372"/>
                <a:gd name="T58" fmla="*/ 158 w 580"/>
                <a:gd name="T59" fmla="*/ 260 h 372"/>
                <a:gd name="T60" fmla="*/ 163 w 580"/>
                <a:gd name="T61" fmla="*/ 265 h 372"/>
                <a:gd name="T62" fmla="*/ 165 w 580"/>
                <a:gd name="T63" fmla="*/ 273 h 372"/>
                <a:gd name="T64" fmla="*/ 184 w 580"/>
                <a:gd name="T65" fmla="*/ 275 h 372"/>
                <a:gd name="T66" fmla="*/ 219 w 580"/>
                <a:gd name="T67" fmla="*/ 288 h 372"/>
                <a:gd name="T68" fmla="*/ 248 w 580"/>
                <a:gd name="T69" fmla="*/ 313 h 372"/>
                <a:gd name="T70" fmla="*/ 269 w 580"/>
                <a:gd name="T71" fmla="*/ 327 h 372"/>
                <a:gd name="T72" fmla="*/ 291 w 580"/>
                <a:gd name="T73" fmla="*/ 336 h 372"/>
                <a:gd name="T74" fmla="*/ 318 w 580"/>
                <a:gd name="T75" fmla="*/ 351 h 372"/>
                <a:gd name="T76" fmla="*/ 337 w 580"/>
                <a:gd name="T77" fmla="*/ 366 h 372"/>
                <a:gd name="T78" fmla="*/ 348 w 580"/>
                <a:gd name="T79" fmla="*/ 370 h 372"/>
                <a:gd name="T80" fmla="*/ 364 w 580"/>
                <a:gd name="T81" fmla="*/ 365 h 372"/>
                <a:gd name="T82" fmla="*/ 370 w 580"/>
                <a:gd name="T83" fmla="*/ 338 h 372"/>
                <a:gd name="T84" fmla="*/ 389 w 580"/>
                <a:gd name="T85" fmla="*/ 329 h 372"/>
                <a:gd name="T86" fmla="*/ 425 w 580"/>
                <a:gd name="T87" fmla="*/ 340 h 372"/>
                <a:gd name="T88" fmla="*/ 457 w 580"/>
                <a:gd name="T89" fmla="*/ 364 h 37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0"/>
                <a:gd name="T136" fmla="*/ 0 h 372"/>
                <a:gd name="T137" fmla="*/ 580 w 580"/>
                <a:gd name="T138" fmla="*/ 372 h 37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0" h="372">
                  <a:moveTo>
                    <a:pt x="559" y="340"/>
                  </a:moveTo>
                  <a:lnTo>
                    <a:pt x="557" y="287"/>
                  </a:lnTo>
                  <a:lnTo>
                    <a:pt x="580" y="264"/>
                  </a:lnTo>
                  <a:lnTo>
                    <a:pt x="539" y="208"/>
                  </a:lnTo>
                  <a:lnTo>
                    <a:pt x="561" y="173"/>
                  </a:lnTo>
                  <a:lnTo>
                    <a:pt x="539" y="136"/>
                  </a:lnTo>
                  <a:lnTo>
                    <a:pt x="518" y="158"/>
                  </a:lnTo>
                  <a:lnTo>
                    <a:pt x="460" y="132"/>
                  </a:lnTo>
                  <a:lnTo>
                    <a:pt x="464" y="120"/>
                  </a:lnTo>
                  <a:lnTo>
                    <a:pt x="462" y="112"/>
                  </a:lnTo>
                  <a:lnTo>
                    <a:pt x="460" y="105"/>
                  </a:lnTo>
                  <a:lnTo>
                    <a:pt x="454" y="100"/>
                  </a:lnTo>
                  <a:lnTo>
                    <a:pt x="446" y="96"/>
                  </a:lnTo>
                  <a:lnTo>
                    <a:pt x="437" y="92"/>
                  </a:lnTo>
                  <a:lnTo>
                    <a:pt x="428" y="87"/>
                  </a:lnTo>
                  <a:lnTo>
                    <a:pt x="407" y="41"/>
                  </a:lnTo>
                  <a:lnTo>
                    <a:pt x="310" y="49"/>
                  </a:lnTo>
                  <a:lnTo>
                    <a:pt x="225" y="83"/>
                  </a:lnTo>
                  <a:lnTo>
                    <a:pt x="155" y="0"/>
                  </a:lnTo>
                  <a:lnTo>
                    <a:pt x="140" y="6"/>
                  </a:lnTo>
                  <a:lnTo>
                    <a:pt x="124" y="12"/>
                  </a:lnTo>
                  <a:lnTo>
                    <a:pt x="108" y="15"/>
                  </a:lnTo>
                  <a:lnTo>
                    <a:pt x="92" y="21"/>
                  </a:lnTo>
                  <a:lnTo>
                    <a:pt x="79" y="28"/>
                  </a:lnTo>
                  <a:lnTo>
                    <a:pt x="69" y="40"/>
                  </a:lnTo>
                  <a:lnTo>
                    <a:pt x="0" y="42"/>
                  </a:lnTo>
                  <a:lnTo>
                    <a:pt x="22" y="99"/>
                  </a:lnTo>
                  <a:lnTo>
                    <a:pt x="18" y="105"/>
                  </a:lnTo>
                  <a:lnTo>
                    <a:pt x="14" y="114"/>
                  </a:lnTo>
                  <a:lnTo>
                    <a:pt x="10" y="123"/>
                  </a:lnTo>
                  <a:lnTo>
                    <a:pt x="6" y="129"/>
                  </a:lnTo>
                  <a:lnTo>
                    <a:pt x="11" y="137"/>
                  </a:lnTo>
                  <a:lnTo>
                    <a:pt x="18" y="147"/>
                  </a:lnTo>
                  <a:lnTo>
                    <a:pt x="22" y="159"/>
                  </a:lnTo>
                  <a:lnTo>
                    <a:pt x="24" y="169"/>
                  </a:lnTo>
                  <a:lnTo>
                    <a:pt x="32" y="159"/>
                  </a:lnTo>
                  <a:lnTo>
                    <a:pt x="36" y="151"/>
                  </a:lnTo>
                  <a:lnTo>
                    <a:pt x="36" y="144"/>
                  </a:lnTo>
                  <a:lnTo>
                    <a:pt x="37" y="138"/>
                  </a:lnTo>
                  <a:lnTo>
                    <a:pt x="42" y="132"/>
                  </a:lnTo>
                  <a:lnTo>
                    <a:pt x="52" y="124"/>
                  </a:lnTo>
                  <a:lnTo>
                    <a:pt x="61" y="132"/>
                  </a:lnTo>
                  <a:lnTo>
                    <a:pt x="68" y="141"/>
                  </a:lnTo>
                  <a:lnTo>
                    <a:pt x="74" y="149"/>
                  </a:lnTo>
                  <a:lnTo>
                    <a:pt x="82" y="155"/>
                  </a:lnTo>
                  <a:lnTo>
                    <a:pt x="88" y="161"/>
                  </a:lnTo>
                  <a:lnTo>
                    <a:pt x="91" y="170"/>
                  </a:lnTo>
                  <a:lnTo>
                    <a:pt x="93" y="181"/>
                  </a:lnTo>
                  <a:lnTo>
                    <a:pt x="93" y="190"/>
                  </a:lnTo>
                  <a:lnTo>
                    <a:pt x="92" y="199"/>
                  </a:lnTo>
                  <a:lnTo>
                    <a:pt x="95" y="205"/>
                  </a:lnTo>
                  <a:lnTo>
                    <a:pt x="101" y="211"/>
                  </a:lnTo>
                  <a:lnTo>
                    <a:pt x="109" y="218"/>
                  </a:lnTo>
                  <a:lnTo>
                    <a:pt x="117" y="224"/>
                  </a:lnTo>
                  <a:lnTo>
                    <a:pt x="120" y="232"/>
                  </a:lnTo>
                  <a:lnTo>
                    <a:pt x="124" y="240"/>
                  </a:lnTo>
                  <a:lnTo>
                    <a:pt x="133" y="247"/>
                  </a:lnTo>
                  <a:lnTo>
                    <a:pt x="143" y="254"/>
                  </a:lnTo>
                  <a:lnTo>
                    <a:pt x="155" y="259"/>
                  </a:lnTo>
                  <a:lnTo>
                    <a:pt x="158" y="260"/>
                  </a:lnTo>
                  <a:lnTo>
                    <a:pt x="160" y="261"/>
                  </a:lnTo>
                  <a:lnTo>
                    <a:pt x="163" y="265"/>
                  </a:lnTo>
                  <a:lnTo>
                    <a:pt x="164" y="269"/>
                  </a:lnTo>
                  <a:lnTo>
                    <a:pt x="165" y="273"/>
                  </a:lnTo>
                  <a:lnTo>
                    <a:pt x="165" y="277"/>
                  </a:lnTo>
                  <a:lnTo>
                    <a:pt x="184" y="275"/>
                  </a:lnTo>
                  <a:lnTo>
                    <a:pt x="202" y="281"/>
                  </a:lnTo>
                  <a:lnTo>
                    <a:pt x="219" y="288"/>
                  </a:lnTo>
                  <a:lnTo>
                    <a:pt x="233" y="300"/>
                  </a:lnTo>
                  <a:lnTo>
                    <a:pt x="248" y="313"/>
                  </a:lnTo>
                  <a:lnTo>
                    <a:pt x="263" y="327"/>
                  </a:lnTo>
                  <a:lnTo>
                    <a:pt x="269" y="327"/>
                  </a:lnTo>
                  <a:lnTo>
                    <a:pt x="279" y="329"/>
                  </a:lnTo>
                  <a:lnTo>
                    <a:pt x="291" y="336"/>
                  </a:lnTo>
                  <a:lnTo>
                    <a:pt x="304" y="342"/>
                  </a:lnTo>
                  <a:lnTo>
                    <a:pt x="318" y="351"/>
                  </a:lnTo>
                  <a:lnTo>
                    <a:pt x="328" y="359"/>
                  </a:lnTo>
                  <a:lnTo>
                    <a:pt x="337" y="366"/>
                  </a:lnTo>
                  <a:lnTo>
                    <a:pt x="342" y="372"/>
                  </a:lnTo>
                  <a:lnTo>
                    <a:pt x="348" y="370"/>
                  </a:lnTo>
                  <a:lnTo>
                    <a:pt x="357" y="368"/>
                  </a:lnTo>
                  <a:lnTo>
                    <a:pt x="364" y="365"/>
                  </a:lnTo>
                  <a:lnTo>
                    <a:pt x="365" y="350"/>
                  </a:lnTo>
                  <a:lnTo>
                    <a:pt x="370" y="338"/>
                  </a:lnTo>
                  <a:lnTo>
                    <a:pt x="378" y="331"/>
                  </a:lnTo>
                  <a:lnTo>
                    <a:pt x="389" y="329"/>
                  </a:lnTo>
                  <a:lnTo>
                    <a:pt x="404" y="332"/>
                  </a:lnTo>
                  <a:lnTo>
                    <a:pt x="425" y="340"/>
                  </a:lnTo>
                  <a:lnTo>
                    <a:pt x="443" y="350"/>
                  </a:lnTo>
                  <a:lnTo>
                    <a:pt x="457" y="364"/>
                  </a:lnTo>
                  <a:lnTo>
                    <a:pt x="559" y="340"/>
                  </a:lnTo>
                </a:path>
              </a:pathLst>
            </a:custGeom>
            <a:solidFill>
              <a:srgbClr val="000514"/>
            </a:solidFill>
            <a:ln w="7938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14" name="Freeform 49"/>
            <p:cNvSpPr>
              <a:spLocks/>
            </p:cNvSpPr>
            <p:nvPr/>
          </p:nvSpPr>
          <p:spPr bwMode="gray">
            <a:xfrm>
              <a:off x="3112" y="3225"/>
              <a:ext cx="197" cy="169"/>
            </a:xfrm>
            <a:custGeom>
              <a:avLst/>
              <a:gdLst>
                <a:gd name="T0" fmla="*/ 197 w 197"/>
                <a:gd name="T1" fmla="*/ 55 h 169"/>
                <a:gd name="T2" fmla="*/ 155 w 197"/>
                <a:gd name="T3" fmla="*/ 0 h 169"/>
                <a:gd name="T4" fmla="*/ 140 w 197"/>
                <a:gd name="T5" fmla="*/ 6 h 169"/>
                <a:gd name="T6" fmla="*/ 124 w 197"/>
                <a:gd name="T7" fmla="*/ 12 h 169"/>
                <a:gd name="T8" fmla="*/ 108 w 197"/>
                <a:gd name="T9" fmla="*/ 15 h 169"/>
                <a:gd name="T10" fmla="*/ 92 w 197"/>
                <a:gd name="T11" fmla="*/ 21 h 169"/>
                <a:gd name="T12" fmla="*/ 79 w 197"/>
                <a:gd name="T13" fmla="*/ 28 h 169"/>
                <a:gd name="T14" fmla="*/ 69 w 197"/>
                <a:gd name="T15" fmla="*/ 40 h 169"/>
                <a:gd name="T16" fmla="*/ 0 w 197"/>
                <a:gd name="T17" fmla="*/ 42 h 169"/>
                <a:gd name="T18" fmla="*/ 22 w 197"/>
                <a:gd name="T19" fmla="*/ 99 h 169"/>
                <a:gd name="T20" fmla="*/ 18 w 197"/>
                <a:gd name="T21" fmla="*/ 105 h 169"/>
                <a:gd name="T22" fmla="*/ 14 w 197"/>
                <a:gd name="T23" fmla="*/ 114 h 169"/>
                <a:gd name="T24" fmla="*/ 10 w 197"/>
                <a:gd name="T25" fmla="*/ 123 h 169"/>
                <a:gd name="T26" fmla="*/ 6 w 197"/>
                <a:gd name="T27" fmla="*/ 129 h 169"/>
                <a:gd name="T28" fmla="*/ 11 w 197"/>
                <a:gd name="T29" fmla="*/ 137 h 169"/>
                <a:gd name="T30" fmla="*/ 18 w 197"/>
                <a:gd name="T31" fmla="*/ 147 h 169"/>
                <a:gd name="T32" fmla="*/ 22 w 197"/>
                <a:gd name="T33" fmla="*/ 159 h 169"/>
                <a:gd name="T34" fmla="*/ 24 w 197"/>
                <a:gd name="T35" fmla="*/ 169 h 169"/>
                <a:gd name="T36" fmla="*/ 32 w 197"/>
                <a:gd name="T37" fmla="*/ 159 h 169"/>
                <a:gd name="T38" fmla="*/ 36 w 197"/>
                <a:gd name="T39" fmla="*/ 151 h 169"/>
                <a:gd name="T40" fmla="*/ 36 w 197"/>
                <a:gd name="T41" fmla="*/ 144 h 169"/>
                <a:gd name="T42" fmla="*/ 37 w 197"/>
                <a:gd name="T43" fmla="*/ 138 h 169"/>
                <a:gd name="T44" fmla="*/ 42 w 197"/>
                <a:gd name="T45" fmla="*/ 132 h 169"/>
                <a:gd name="T46" fmla="*/ 52 w 197"/>
                <a:gd name="T47" fmla="*/ 124 h 169"/>
                <a:gd name="T48" fmla="*/ 63 w 197"/>
                <a:gd name="T49" fmla="*/ 136 h 169"/>
                <a:gd name="T50" fmla="*/ 69 w 197"/>
                <a:gd name="T51" fmla="*/ 145 h 169"/>
                <a:gd name="T52" fmla="*/ 73 w 197"/>
                <a:gd name="T53" fmla="*/ 149 h 169"/>
                <a:gd name="T54" fmla="*/ 77 w 197"/>
                <a:gd name="T55" fmla="*/ 147 h 169"/>
                <a:gd name="T56" fmla="*/ 197 w 197"/>
                <a:gd name="T57" fmla="*/ 55 h 16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97"/>
                <a:gd name="T88" fmla="*/ 0 h 169"/>
                <a:gd name="T89" fmla="*/ 197 w 197"/>
                <a:gd name="T90" fmla="*/ 169 h 16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97" h="169">
                  <a:moveTo>
                    <a:pt x="197" y="55"/>
                  </a:moveTo>
                  <a:lnTo>
                    <a:pt x="155" y="0"/>
                  </a:lnTo>
                  <a:lnTo>
                    <a:pt x="140" y="6"/>
                  </a:lnTo>
                  <a:lnTo>
                    <a:pt x="124" y="12"/>
                  </a:lnTo>
                  <a:lnTo>
                    <a:pt x="108" y="15"/>
                  </a:lnTo>
                  <a:lnTo>
                    <a:pt x="92" y="21"/>
                  </a:lnTo>
                  <a:lnTo>
                    <a:pt x="79" y="28"/>
                  </a:lnTo>
                  <a:lnTo>
                    <a:pt x="69" y="40"/>
                  </a:lnTo>
                  <a:lnTo>
                    <a:pt x="0" y="42"/>
                  </a:lnTo>
                  <a:lnTo>
                    <a:pt x="22" y="99"/>
                  </a:lnTo>
                  <a:lnTo>
                    <a:pt x="18" y="105"/>
                  </a:lnTo>
                  <a:lnTo>
                    <a:pt x="14" y="114"/>
                  </a:lnTo>
                  <a:lnTo>
                    <a:pt x="10" y="123"/>
                  </a:lnTo>
                  <a:lnTo>
                    <a:pt x="6" y="129"/>
                  </a:lnTo>
                  <a:lnTo>
                    <a:pt x="11" y="137"/>
                  </a:lnTo>
                  <a:lnTo>
                    <a:pt x="18" y="147"/>
                  </a:lnTo>
                  <a:lnTo>
                    <a:pt x="22" y="159"/>
                  </a:lnTo>
                  <a:lnTo>
                    <a:pt x="24" y="169"/>
                  </a:lnTo>
                  <a:lnTo>
                    <a:pt x="32" y="159"/>
                  </a:lnTo>
                  <a:lnTo>
                    <a:pt x="36" y="151"/>
                  </a:lnTo>
                  <a:lnTo>
                    <a:pt x="36" y="144"/>
                  </a:lnTo>
                  <a:lnTo>
                    <a:pt x="37" y="138"/>
                  </a:lnTo>
                  <a:lnTo>
                    <a:pt x="42" y="132"/>
                  </a:lnTo>
                  <a:lnTo>
                    <a:pt x="52" y="124"/>
                  </a:lnTo>
                  <a:lnTo>
                    <a:pt x="63" y="136"/>
                  </a:lnTo>
                  <a:lnTo>
                    <a:pt x="69" y="145"/>
                  </a:lnTo>
                  <a:lnTo>
                    <a:pt x="73" y="149"/>
                  </a:lnTo>
                  <a:lnTo>
                    <a:pt x="77" y="147"/>
                  </a:lnTo>
                  <a:lnTo>
                    <a:pt x="197" y="55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15" name="Freeform 50"/>
            <p:cNvSpPr>
              <a:spLocks/>
            </p:cNvSpPr>
            <p:nvPr/>
          </p:nvSpPr>
          <p:spPr bwMode="gray">
            <a:xfrm>
              <a:off x="3293" y="3334"/>
              <a:ext cx="275" cy="218"/>
            </a:xfrm>
            <a:custGeom>
              <a:avLst/>
              <a:gdLst>
                <a:gd name="T0" fmla="*/ 176 w 275"/>
                <a:gd name="T1" fmla="*/ 19 h 218"/>
                <a:gd name="T2" fmla="*/ 114 w 275"/>
                <a:gd name="T3" fmla="*/ 1 h 218"/>
                <a:gd name="T4" fmla="*/ 94 w 275"/>
                <a:gd name="T5" fmla="*/ 0 h 218"/>
                <a:gd name="T6" fmla="*/ 76 w 275"/>
                <a:gd name="T7" fmla="*/ 5 h 218"/>
                <a:gd name="T8" fmla="*/ 57 w 275"/>
                <a:gd name="T9" fmla="*/ 15 h 218"/>
                <a:gd name="T10" fmla="*/ 39 w 275"/>
                <a:gd name="T11" fmla="*/ 29 h 218"/>
                <a:gd name="T12" fmla="*/ 23 w 275"/>
                <a:gd name="T13" fmla="*/ 47 h 218"/>
                <a:gd name="T14" fmla="*/ 11 w 275"/>
                <a:gd name="T15" fmla="*/ 68 h 218"/>
                <a:gd name="T16" fmla="*/ 2 w 275"/>
                <a:gd name="T17" fmla="*/ 88 h 218"/>
                <a:gd name="T18" fmla="*/ 0 w 275"/>
                <a:gd name="T19" fmla="*/ 110 h 218"/>
                <a:gd name="T20" fmla="*/ 18 w 275"/>
                <a:gd name="T21" fmla="*/ 120 h 218"/>
                <a:gd name="T22" fmla="*/ 38 w 275"/>
                <a:gd name="T23" fmla="*/ 133 h 218"/>
                <a:gd name="T24" fmla="*/ 59 w 275"/>
                <a:gd name="T25" fmla="*/ 147 h 218"/>
                <a:gd name="T26" fmla="*/ 79 w 275"/>
                <a:gd name="T27" fmla="*/ 160 h 218"/>
                <a:gd name="T28" fmla="*/ 102 w 275"/>
                <a:gd name="T29" fmla="*/ 166 h 218"/>
                <a:gd name="T30" fmla="*/ 107 w 275"/>
                <a:gd name="T31" fmla="*/ 173 h 218"/>
                <a:gd name="T32" fmla="*/ 116 w 275"/>
                <a:gd name="T33" fmla="*/ 181 h 218"/>
                <a:gd name="T34" fmla="*/ 129 w 275"/>
                <a:gd name="T35" fmla="*/ 188 h 218"/>
                <a:gd name="T36" fmla="*/ 144 w 275"/>
                <a:gd name="T37" fmla="*/ 197 h 218"/>
                <a:gd name="T38" fmla="*/ 160 w 275"/>
                <a:gd name="T39" fmla="*/ 205 h 218"/>
                <a:gd name="T40" fmla="*/ 175 w 275"/>
                <a:gd name="T41" fmla="*/ 210 h 218"/>
                <a:gd name="T42" fmla="*/ 189 w 275"/>
                <a:gd name="T43" fmla="*/ 215 h 218"/>
                <a:gd name="T44" fmla="*/ 201 w 275"/>
                <a:gd name="T45" fmla="*/ 218 h 218"/>
                <a:gd name="T46" fmla="*/ 208 w 275"/>
                <a:gd name="T47" fmla="*/ 216 h 218"/>
                <a:gd name="T48" fmla="*/ 230 w 275"/>
                <a:gd name="T49" fmla="*/ 206 h 218"/>
                <a:gd name="T50" fmla="*/ 244 w 275"/>
                <a:gd name="T51" fmla="*/ 196 h 218"/>
                <a:gd name="T52" fmla="*/ 256 w 275"/>
                <a:gd name="T53" fmla="*/ 186 h 218"/>
                <a:gd name="T54" fmla="*/ 265 w 275"/>
                <a:gd name="T55" fmla="*/ 174 h 218"/>
                <a:gd name="T56" fmla="*/ 275 w 275"/>
                <a:gd name="T57" fmla="*/ 159 h 218"/>
                <a:gd name="T58" fmla="*/ 274 w 275"/>
                <a:gd name="T59" fmla="*/ 149 h 218"/>
                <a:gd name="T60" fmla="*/ 274 w 275"/>
                <a:gd name="T61" fmla="*/ 138 h 218"/>
                <a:gd name="T62" fmla="*/ 273 w 275"/>
                <a:gd name="T63" fmla="*/ 128 h 218"/>
                <a:gd name="T64" fmla="*/ 271 w 275"/>
                <a:gd name="T65" fmla="*/ 118 h 218"/>
                <a:gd name="T66" fmla="*/ 267 w 275"/>
                <a:gd name="T67" fmla="*/ 105 h 218"/>
                <a:gd name="T68" fmla="*/ 262 w 275"/>
                <a:gd name="T69" fmla="*/ 90 h 218"/>
                <a:gd name="T70" fmla="*/ 255 w 275"/>
                <a:gd name="T71" fmla="*/ 70 h 218"/>
                <a:gd name="T72" fmla="*/ 243 w 275"/>
                <a:gd name="T73" fmla="*/ 47 h 218"/>
                <a:gd name="T74" fmla="*/ 239 w 275"/>
                <a:gd name="T75" fmla="*/ 45 h 218"/>
                <a:gd name="T76" fmla="*/ 230 w 275"/>
                <a:gd name="T77" fmla="*/ 40 h 218"/>
                <a:gd name="T78" fmla="*/ 219 w 275"/>
                <a:gd name="T79" fmla="*/ 35 h 218"/>
                <a:gd name="T80" fmla="*/ 206 w 275"/>
                <a:gd name="T81" fmla="*/ 29 h 218"/>
                <a:gd name="T82" fmla="*/ 193 w 275"/>
                <a:gd name="T83" fmla="*/ 24 h 218"/>
                <a:gd name="T84" fmla="*/ 183 w 275"/>
                <a:gd name="T85" fmla="*/ 20 h 218"/>
                <a:gd name="T86" fmla="*/ 176 w 275"/>
                <a:gd name="T87" fmla="*/ 19 h 2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75"/>
                <a:gd name="T133" fmla="*/ 0 h 218"/>
                <a:gd name="T134" fmla="*/ 275 w 275"/>
                <a:gd name="T135" fmla="*/ 218 h 2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75" h="218">
                  <a:moveTo>
                    <a:pt x="176" y="19"/>
                  </a:moveTo>
                  <a:lnTo>
                    <a:pt x="114" y="1"/>
                  </a:lnTo>
                  <a:lnTo>
                    <a:pt x="94" y="0"/>
                  </a:lnTo>
                  <a:lnTo>
                    <a:pt x="76" y="5"/>
                  </a:lnTo>
                  <a:lnTo>
                    <a:pt x="57" y="15"/>
                  </a:lnTo>
                  <a:lnTo>
                    <a:pt x="39" y="29"/>
                  </a:lnTo>
                  <a:lnTo>
                    <a:pt x="23" y="47"/>
                  </a:lnTo>
                  <a:lnTo>
                    <a:pt x="11" y="68"/>
                  </a:lnTo>
                  <a:lnTo>
                    <a:pt x="2" y="88"/>
                  </a:lnTo>
                  <a:lnTo>
                    <a:pt x="0" y="110"/>
                  </a:lnTo>
                  <a:lnTo>
                    <a:pt x="18" y="120"/>
                  </a:lnTo>
                  <a:lnTo>
                    <a:pt x="38" y="133"/>
                  </a:lnTo>
                  <a:lnTo>
                    <a:pt x="59" y="147"/>
                  </a:lnTo>
                  <a:lnTo>
                    <a:pt x="79" y="160"/>
                  </a:lnTo>
                  <a:lnTo>
                    <a:pt x="102" y="166"/>
                  </a:lnTo>
                  <a:lnTo>
                    <a:pt x="107" y="173"/>
                  </a:lnTo>
                  <a:lnTo>
                    <a:pt x="116" y="181"/>
                  </a:lnTo>
                  <a:lnTo>
                    <a:pt x="129" y="188"/>
                  </a:lnTo>
                  <a:lnTo>
                    <a:pt x="144" y="197"/>
                  </a:lnTo>
                  <a:lnTo>
                    <a:pt x="160" y="205"/>
                  </a:lnTo>
                  <a:lnTo>
                    <a:pt x="175" y="210"/>
                  </a:lnTo>
                  <a:lnTo>
                    <a:pt x="189" y="215"/>
                  </a:lnTo>
                  <a:lnTo>
                    <a:pt x="201" y="218"/>
                  </a:lnTo>
                  <a:lnTo>
                    <a:pt x="208" y="216"/>
                  </a:lnTo>
                  <a:lnTo>
                    <a:pt x="230" y="206"/>
                  </a:lnTo>
                  <a:lnTo>
                    <a:pt x="244" y="196"/>
                  </a:lnTo>
                  <a:lnTo>
                    <a:pt x="256" y="186"/>
                  </a:lnTo>
                  <a:lnTo>
                    <a:pt x="265" y="174"/>
                  </a:lnTo>
                  <a:lnTo>
                    <a:pt x="275" y="159"/>
                  </a:lnTo>
                  <a:lnTo>
                    <a:pt x="274" y="149"/>
                  </a:lnTo>
                  <a:lnTo>
                    <a:pt x="274" y="138"/>
                  </a:lnTo>
                  <a:lnTo>
                    <a:pt x="273" y="128"/>
                  </a:lnTo>
                  <a:lnTo>
                    <a:pt x="271" y="118"/>
                  </a:lnTo>
                  <a:lnTo>
                    <a:pt x="267" y="105"/>
                  </a:lnTo>
                  <a:lnTo>
                    <a:pt x="262" y="90"/>
                  </a:lnTo>
                  <a:lnTo>
                    <a:pt x="255" y="70"/>
                  </a:lnTo>
                  <a:lnTo>
                    <a:pt x="243" y="47"/>
                  </a:lnTo>
                  <a:lnTo>
                    <a:pt x="239" y="45"/>
                  </a:lnTo>
                  <a:lnTo>
                    <a:pt x="230" y="40"/>
                  </a:lnTo>
                  <a:lnTo>
                    <a:pt x="219" y="35"/>
                  </a:lnTo>
                  <a:lnTo>
                    <a:pt x="206" y="29"/>
                  </a:lnTo>
                  <a:lnTo>
                    <a:pt x="193" y="24"/>
                  </a:lnTo>
                  <a:lnTo>
                    <a:pt x="183" y="20"/>
                  </a:lnTo>
                  <a:lnTo>
                    <a:pt x="176" y="19"/>
                  </a:lnTo>
                </a:path>
              </a:pathLst>
            </a:custGeom>
            <a:solidFill>
              <a:srgbClr val="000514"/>
            </a:solidFill>
            <a:ln w="7938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16" name="Freeform 51"/>
            <p:cNvSpPr>
              <a:spLocks/>
            </p:cNvSpPr>
            <p:nvPr/>
          </p:nvSpPr>
          <p:spPr bwMode="gray">
            <a:xfrm>
              <a:off x="3337" y="3266"/>
              <a:ext cx="355" cy="361"/>
            </a:xfrm>
            <a:custGeom>
              <a:avLst/>
              <a:gdLst>
                <a:gd name="T0" fmla="*/ 180 w 355"/>
                <a:gd name="T1" fmla="*/ 290 h 361"/>
                <a:gd name="T2" fmla="*/ 207 w 355"/>
                <a:gd name="T3" fmla="*/ 301 h 361"/>
                <a:gd name="T4" fmla="*/ 231 w 355"/>
                <a:gd name="T5" fmla="*/ 322 h 361"/>
                <a:gd name="T6" fmla="*/ 232 w 355"/>
                <a:gd name="T7" fmla="*/ 347 h 361"/>
                <a:gd name="T8" fmla="*/ 235 w 355"/>
                <a:gd name="T9" fmla="*/ 361 h 361"/>
                <a:gd name="T10" fmla="*/ 268 w 355"/>
                <a:gd name="T11" fmla="*/ 350 h 361"/>
                <a:gd name="T12" fmla="*/ 305 w 355"/>
                <a:gd name="T13" fmla="*/ 331 h 361"/>
                <a:gd name="T14" fmla="*/ 339 w 355"/>
                <a:gd name="T15" fmla="*/ 313 h 361"/>
                <a:gd name="T16" fmla="*/ 352 w 355"/>
                <a:gd name="T17" fmla="*/ 308 h 361"/>
                <a:gd name="T18" fmla="*/ 343 w 355"/>
                <a:gd name="T19" fmla="*/ 301 h 361"/>
                <a:gd name="T20" fmla="*/ 328 w 355"/>
                <a:gd name="T21" fmla="*/ 299 h 361"/>
                <a:gd name="T22" fmla="*/ 332 w 355"/>
                <a:gd name="T23" fmla="*/ 283 h 361"/>
                <a:gd name="T24" fmla="*/ 331 w 355"/>
                <a:gd name="T25" fmla="*/ 264 h 361"/>
                <a:gd name="T26" fmla="*/ 331 w 355"/>
                <a:gd name="T27" fmla="*/ 251 h 361"/>
                <a:gd name="T28" fmla="*/ 355 w 355"/>
                <a:gd name="T29" fmla="*/ 223 h 361"/>
                <a:gd name="T30" fmla="*/ 336 w 355"/>
                <a:gd name="T31" fmla="*/ 132 h 361"/>
                <a:gd name="T32" fmla="*/ 293 w 355"/>
                <a:gd name="T33" fmla="*/ 117 h 361"/>
                <a:gd name="T34" fmla="*/ 239 w 355"/>
                <a:gd name="T35" fmla="*/ 79 h 361"/>
                <a:gd name="T36" fmla="*/ 235 w 355"/>
                <a:gd name="T37" fmla="*/ 64 h 361"/>
                <a:gd name="T38" fmla="*/ 221 w 355"/>
                <a:gd name="T39" fmla="*/ 55 h 361"/>
                <a:gd name="T40" fmla="*/ 203 w 355"/>
                <a:gd name="T41" fmla="*/ 46 h 361"/>
                <a:gd name="T42" fmla="*/ 85 w 355"/>
                <a:gd name="T43" fmla="*/ 8 h 361"/>
                <a:gd name="T44" fmla="*/ 25 w 355"/>
                <a:gd name="T45" fmla="*/ 55 h 361"/>
                <a:gd name="T46" fmla="*/ 80 w 355"/>
                <a:gd name="T47" fmla="*/ 72 h 361"/>
                <a:gd name="T48" fmla="*/ 139 w 355"/>
                <a:gd name="T49" fmla="*/ 87 h 361"/>
                <a:gd name="T50" fmla="*/ 190 w 355"/>
                <a:gd name="T51" fmla="*/ 108 h 361"/>
                <a:gd name="T52" fmla="*/ 203 w 355"/>
                <a:gd name="T53" fmla="*/ 126 h 361"/>
                <a:gd name="T54" fmla="*/ 220 w 355"/>
                <a:gd name="T55" fmla="*/ 158 h 361"/>
                <a:gd name="T56" fmla="*/ 231 w 355"/>
                <a:gd name="T57" fmla="*/ 196 h 361"/>
                <a:gd name="T58" fmla="*/ 231 w 355"/>
                <a:gd name="T59" fmla="*/ 228 h 361"/>
                <a:gd name="T60" fmla="*/ 217 w 355"/>
                <a:gd name="T61" fmla="*/ 250 h 361"/>
                <a:gd name="T62" fmla="*/ 194 w 355"/>
                <a:gd name="T63" fmla="*/ 269 h 361"/>
                <a:gd name="T64" fmla="*/ 173 w 355"/>
                <a:gd name="T65" fmla="*/ 282 h 36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55"/>
                <a:gd name="T100" fmla="*/ 0 h 361"/>
                <a:gd name="T101" fmla="*/ 355 w 355"/>
                <a:gd name="T102" fmla="*/ 361 h 36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55" h="361">
                  <a:moveTo>
                    <a:pt x="168" y="286"/>
                  </a:moveTo>
                  <a:lnTo>
                    <a:pt x="180" y="290"/>
                  </a:lnTo>
                  <a:lnTo>
                    <a:pt x="193" y="295"/>
                  </a:lnTo>
                  <a:lnTo>
                    <a:pt x="207" y="301"/>
                  </a:lnTo>
                  <a:lnTo>
                    <a:pt x="221" y="310"/>
                  </a:lnTo>
                  <a:lnTo>
                    <a:pt x="231" y="322"/>
                  </a:lnTo>
                  <a:lnTo>
                    <a:pt x="232" y="334"/>
                  </a:lnTo>
                  <a:lnTo>
                    <a:pt x="232" y="347"/>
                  </a:lnTo>
                  <a:lnTo>
                    <a:pt x="232" y="356"/>
                  </a:lnTo>
                  <a:lnTo>
                    <a:pt x="235" y="361"/>
                  </a:lnTo>
                  <a:lnTo>
                    <a:pt x="250" y="357"/>
                  </a:lnTo>
                  <a:lnTo>
                    <a:pt x="268" y="350"/>
                  </a:lnTo>
                  <a:lnTo>
                    <a:pt x="286" y="341"/>
                  </a:lnTo>
                  <a:lnTo>
                    <a:pt x="305" y="331"/>
                  </a:lnTo>
                  <a:lnTo>
                    <a:pt x="323" y="320"/>
                  </a:lnTo>
                  <a:lnTo>
                    <a:pt x="339" y="313"/>
                  </a:lnTo>
                  <a:lnTo>
                    <a:pt x="353" y="306"/>
                  </a:lnTo>
                  <a:lnTo>
                    <a:pt x="352" y="308"/>
                  </a:lnTo>
                  <a:lnTo>
                    <a:pt x="348" y="305"/>
                  </a:lnTo>
                  <a:lnTo>
                    <a:pt x="343" y="301"/>
                  </a:lnTo>
                  <a:lnTo>
                    <a:pt x="336" y="299"/>
                  </a:lnTo>
                  <a:lnTo>
                    <a:pt x="328" y="299"/>
                  </a:lnTo>
                  <a:lnTo>
                    <a:pt x="331" y="292"/>
                  </a:lnTo>
                  <a:lnTo>
                    <a:pt x="332" y="283"/>
                  </a:lnTo>
                  <a:lnTo>
                    <a:pt x="332" y="274"/>
                  </a:lnTo>
                  <a:lnTo>
                    <a:pt x="331" y="264"/>
                  </a:lnTo>
                  <a:lnTo>
                    <a:pt x="330" y="256"/>
                  </a:lnTo>
                  <a:lnTo>
                    <a:pt x="331" y="251"/>
                  </a:lnTo>
                  <a:lnTo>
                    <a:pt x="334" y="250"/>
                  </a:lnTo>
                  <a:lnTo>
                    <a:pt x="355" y="223"/>
                  </a:lnTo>
                  <a:lnTo>
                    <a:pt x="314" y="167"/>
                  </a:lnTo>
                  <a:lnTo>
                    <a:pt x="336" y="132"/>
                  </a:lnTo>
                  <a:lnTo>
                    <a:pt x="314" y="95"/>
                  </a:lnTo>
                  <a:lnTo>
                    <a:pt x="293" y="117"/>
                  </a:lnTo>
                  <a:lnTo>
                    <a:pt x="235" y="91"/>
                  </a:lnTo>
                  <a:lnTo>
                    <a:pt x="239" y="79"/>
                  </a:lnTo>
                  <a:lnTo>
                    <a:pt x="237" y="71"/>
                  </a:lnTo>
                  <a:lnTo>
                    <a:pt x="235" y="64"/>
                  </a:lnTo>
                  <a:lnTo>
                    <a:pt x="229" y="59"/>
                  </a:lnTo>
                  <a:lnTo>
                    <a:pt x="221" y="55"/>
                  </a:lnTo>
                  <a:lnTo>
                    <a:pt x="212" y="51"/>
                  </a:lnTo>
                  <a:lnTo>
                    <a:pt x="203" y="46"/>
                  </a:lnTo>
                  <a:lnTo>
                    <a:pt x="182" y="0"/>
                  </a:lnTo>
                  <a:lnTo>
                    <a:pt x="85" y="8"/>
                  </a:lnTo>
                  <a:lnTo>
                    <a:pt x="0" y="42"/>
                  </a:lnTo>
                  <a:lnTo>
                    <a:pt x="25" y="55"/>
                  </a:lnTo>
                  <a:lnTo>
                    <a:pt x="52" y="64"/>
                  </a:lnTo>
                  <a:lnTo>
                    <a:pt x="80" y="72"/>
                  </a:lnTo>
                  <a:lnTo>
                    <a:pt x="109" y="78"/>
                  </a:lnTo>
                  <a:lnTo>
                    <a:pt x="139" y="87"/>
                  </a:lnTo>
                  <a:lnTo>
                    <a:pt x="166" y="96"/>
                  </a:lnTo>
                  <a:lnTo>
                    <a:pt x="190" y="108"/>
                  </a:lnTo>
                  <a:lnTo>
                    <a:pt x="195" y="114"/>
                  </a:lnTo>
                  <a:lnTo>
                    <a:pt x="203" y="126"/>
                  </a:lnTo>
                  <a:lnTo>
                    <a:pt x="212" y="141"/>
                  </a:lnTo>
                  <a:lnTo>
                    <a:pt x="220" y="158"/>
                  </a:lnTo>
                  <a:lnTo>
                    <a:pt x="226" y="177"/>
                  </a:lnTo>
                  <a:lnTo>
                    <a:pt x="231" y="196"/>
                  </a:lnTo>
                  <a:lnTo>
                    <a:pt x="232" y="213"/>
                  </a:lnTo>
                  <a:lnTo>
                    <a:pt x="231" y="228"/>
                  </a:lnTo>
                  <a:lnTo>
                    <a:pt x="226" y="238"/>
                  </a:lnTo>
                  <a:lnTo>
                    <a:pt x="217" y="250"/>
                  </a:lnTo>
                  <a:lnTo>
                    <a:pt x="205" y="260"/>
                  </a:lnTo>
                  <a:lnTo>
                    <a:pt x="194" y="269"/>
                  </a:lnTo>
                  <a:lnTo>
                    <a:pt x="182" y="277"/>
                  </a:lnTo>
                  <a:lnTo>
                    <a:pt x="173" y="282"/>
                  </a:lnTo>
                  <a:lnTo>
                    <a:pt x="168" y="286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" name="Group 52"/>
          <p:cNvGrpSpPr>
            <a:grpSpLocks/>
          </p:cNvGrpSpPr>
          <p:nvPr/>
        </p:nvGrpSpPr>
        <p:grpSpPr bwMode="auto">
          <a:xfrm>
            <a:off x="5176838" y="2057400"/>
            <a:ext cx="3967162" cy="4730750"/>
            <a:chOff x="1596" y="1086"/>
            <a:chExt cx="2569" cy="3063"/>
          </a:xfrm>
        </p:grpSpPr>
        <p:sp>
          <p:nvSpPr>
            <p:cNvPr id="17423" name="Freeform 53"/>
            <p:cNvSpPr>
              <a:spLocks/>
            </p:cNvSpPr>
            <p:nvPr/>
          </p:nvSpPr>
          <p:spPr bwMode="gray">
            <a:xfrm>
              <a:off x="3403" y="1114"/>
              <a:ext cx="762" cy="2125"/>
            </a:xfrm>
            <a:custGeom>
              <a:avLst/>
              <a:gdLst>
                <a:gd name="T0" fmla="*/ 242 w 762"/>
                <a:gd name="T1" fmla="*/ 497 h 2125"/>
                <a:gd name="T2" fmla="*/ 189 w 762"/>
                <a:gd name="T3" fmla="*/ 301 h 2125"/>
                <a:gd name="T4" fmla="*/ 174 w 762"/>
                <a:gd name="T5" fmla="*/ 232 h 2125"/>
                <a:gd name="T6" fmla="*/ 136 w 762"/>
                <a:gd name="T7" fmla="*/ 211 h 2125"/>
                <a:gd name="T8" fmla="*/ 204 w 762"/>
                <a:gd name="T9" fmla="*/ 34 h 2125"/>
                <a:gd name="T10" fmla="*/ 245 w 762"/>
                <a:gd name="T11" fmla="*/ 47 h 2125"/>
                <a:gd name="T12" fmla="*/ 220 w 762"/>
                <a:gd name="T13" fmla="*/ 65 h 2125"/>
                <a:gd name="T14" fmla="*/ 369 w 762"/>
                <a:gd name="T15" fmla="*/ 65 h 2125"/>
                <a:gd name="T16" fmla="*/ 521 w 762"/>
                <a:gd name="T17" fmla="*/ 110 h 2125"/>
                <a:gd name="T18" fmla="*/ 573 w 762"/>
                <a:gd name="T19" fmla="*/ 228 h 2125"/>
                <a:gd name="T20" fmla="*/ 464 w 762"/>
                <a:gd name="T21" fmla="*/ 297 h 2125"/>
                <a:gd name="T22" fmla="*/ 301 w 762"/>
                <a:gd name="T23" fmla="*/ 280 h 2125"/>
                <a:gd name="T24" fmla="*/ 378 w 762"/>
                <a:gd name="T25" fmla="*/ 338 h 2125"/>
                <a:gd name="T26" fmla="*/ 423 w 762"/>
                <a:gd name="T27" fmla="*/ 438 h 2125"/>
                <a:gd name="T28" fmla="*/ 465 w 762"/>
                <a:gd name="T29" fmla="*/ 484 h 2125"/>
                <a:gd name="T30" fmla="*/ 539 w 762"/>
                <a:gd name="T31" fmla="*/ 499 h 2125"/>
                <a:gd name="T32" fmla="*/ 567 w 762"/>
                <a:gd name="T33" fmla="*/ 448 h 2125"/>
                <a:gd name="T34" fmla="*/ 514 w 762"/>
                <a:gd name="T35" fmla="*/ 393 h 2125"/>
                <a:gd name="T36" fmla="*/ 622 w 762"/>
                <a:gd name="T37" fmla="*/ 394 h 2125"/>
                <a:gd name="T38" fmla="*/ 603 w 762"/>
                <a:gd name="T39" fmla="*/ 320 h 2125"/>
                <a:gd name="T40" fmla="*/ 619 w 762"/>
                <a:gd name="T41" fmla="*/ 275 h 2125"/>
                <a:gd name="T42" fmla="*/ 651 w 762"/>
                <a:gd name="T43" fmla="*/ 201 h 2125"/>
                <a:gd name="T44" fmla="*/ 731 w 762"/>
                <a:gd name="T45" fmla="*/ 223 h 2125"/>
                <a:gd name="T46" fmla="*/ 683 w 762"/>
                <a:gd name="T47" fmla="*/ 134 h 2125"/>
                <a:gd name="T48" fmla="*/ 642 w 762"/>
                <a:gd name="T49" fmla="*/ 82 h 2125"/>
                <a:gd name="T50" fmla="*/ 605 w 762"/>
                <a:gd name="T51" fmla="*/ 27 h 2125"/>
                <a:gd name="T52" fmla="*/ 647 w 762"/>
                <a:gd name="T53" fmla="*/ 0 h 2125"/>
                <a:gd name="T54" fmla="*/ 719 w 762"/>
                <a:gd name="T55" fmla="*/ 37 h 2125"/>
                <a:gd name="T56" fmla="*/ 667 w 762"/>
                <a:gd name="T57" fmla="*/ 106 h 2125"/>
                <a:gd name="T58" fmla="*/ 633 w 762"/>
                <a:gd name="T59" fmla="*/ 144 h 2125"/>
                <a:gd name="T60" fmla="*/ 725 w 762"/>
                <a:gd name="T61" fmla="*/ 114 h 2125"/>
                <a:gd name="T62" fmla="*/ 730 w 762"/>
                <a:gd name="T63" fmla="*/ 1973 h 2125"/>
                <a:gd name="T64" fmla="*/ 662 w 762"/>
                <a:gd name="T65" fmla="*/ 2047 h 2125"/>
                <a:gd name="T66" fmla="*/ 583 w 762"/>
                <a:gd name="T67" fmla="*/ 2117 h 2125"/>
                <a:gd name="T68" fmla="*/ 558 w 762"/>
                <a:gd name="T69" fmla="*/ 2024 h 2125"/>
                <a:gd name="T70" fmla="*/ 460 w 762"/>
                <a:gd name="T71" fmla="*/ 1950 h 2125"/>
                <a:gd name="T72" fmla="*/ 383 w 762"/>
                <a:gd name="T73" fmla="*/ 1946 h 2125"/>
                <a:gd name="T74" fmla="*/ 318 w 762"/>
                <a:gd name="T75" fmla="*/ 1947 h 2125"/>
                <a:gd name="T76" fmla="*/ 227 w 762"/>
                <a:gd name="T77" fmla="*/ 1977 h 2125"/>
                <a:gd name="T78" fmla="*/ 256 w 762"/>
                <a:gd name="T79" fmla="*/ 1729 h 2125"/>
                <a:gd name="T80" fmla="*/ 207 w 762"/>
                <a:gd name="T81" fmla="*/ 1633 h 2125"/>
                <a:gd name="T82" fmla="*/ 193 w 762"/>
                <a:gd name="T83" fmla="*/ 1592 h 2125"/>
                <a:gd name="T84" fmla="*/ 188 w 762"/>
                <a:gd name="T85" fmla="*/ 1477 h 2125"/>
                <a:gd name="T86" fmla="*/ 48 w 762"/>
                <a:gd name="T87" fmla="*/ 1449 h 2125"/>
                <a:gd name="T88" fmla="*/ 18 w 762"/>
                <a:gd name="T89" fmla="*/ 1446 h 2125"/>
                <a:gd name="T90" fmla="*/ 7 w 762"/>
                <a:gd name="T91" fmla="*/ 1422 h 2125"/>
                <a:gd name="T92" fmla="*/ 38 w 762"/>
                <a:gd name="T93" fmla="*/ 1368 h 2125"/>
                <a:gd name="T94" fmla="*/ 16 w 762"/>
                <a:gd name="T95" fmla="*/ 1271 h 2125"/>
                <a:gd name="T96" fmla="*/ 60 w 762"/>
                <a:gd name="T97" fmla="*/ 1251 h 2125"/>
                <a:gd name="T98" fmla="*/ 123 w 762"/>
                <a:gd name="T99" fmla="*/ 1254 h 2125"/>
                <a:gd name="T100" fmla="*/ 219 w 762"/>
                <a:gd name="T101" fmla="*/ 1268 h 2125"/>
                <a:gd name="T102" fmla="*/ 307 w 762"/>
                <a:gd name="T103" fmla="*/ 1285 h 2125"/>
                <a:gd name="T104" fmla="*/ 351 w 762"/>
                <a:gd name="T105" fmla="*/ 1195 h 2125"/>
                <a:gd name="T106" fmla="*/ 300 w 762"/>
                <a:gd name="T107" fmla="*/ 1121 h 2125"/>
                <a:gd name="T108" fmla="*/ 278 w 762"/>
                <a:gd name="T109" fmla="*/ 1076 h 2125"/>
                <a:gd name="T110" fmla="*/ 270 w 762"/>
                <a:gd name="T111" fmla="*/ 1043 h 2125"/>
                <a:gd name="T112" fmla="*/ 273 w 762"/>
                <a:gd name="T113" fmla="*/ 1009 h 2125"/>
                <a:gd name="T114" fmla="*/ 292 w 762"/>
                <a:gd name="T115" fmla="*/ 954 h 2125"/>
                <a:gd name="T116" fmla="*/ 362 w 762"/>
                <a:gd name="T117" fmla="*/ 888 h 2125"/>
                <a:gd name="T118" fmla="*/ 301 w 762"/>
                <a:gd name="T119" fmla="*/ 880 h 2125"/>
                <a:gd name="T120" fmla="*/ 282 w 762"/>
                <a:gd name="T121" fmla="*/ 835 h 2125"/>
                <a:gd name="T122" fmla="*/ 361 w 762"/>
                <a:gd name="T123" fmla="*/ 689 h 2125"/>
                <a:gd name="T124" fmla="*/ 315 w 762"/>
                <a:gd name="T125" fmla="*/ 616 h 212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62"/>
                <a:gd name="T190" fmla="*/ 0 h 2125"/>
                <a:gd name="T191" fmla="*/ 762 w 762"/>
                <a:gd name="T192" fmla="*/ 2125 h 212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62" h="2125">
                  <a:moveTo>
                    <a:pt x="297" y="562"/>
                  </a:moveTo>
                  <a:lnTo>
                    <a:pt x="311" y="543"/>
                  </a:lnTo>
                  <a:lnTo>
                    <a:pt x="270" y="539"/>
                  </a:lnTo>
                  <a:lnTo>
                    <a:pt x="260" y="507"/>
                  </a:lnTo>
                  <a:lnTo>
                    <a:pt x="250" y="502"/>
                  </a:lnTo>
                  <a:lnTo>
                    <a:pt x="245" y="498"/>
                  </a:lnTo>
                  <a:lnTo>
                    <a:pt x="242" y="497"/>
                  </a:lnTo>
                  <a:lnTo>
                    <a:pt x="241" y="494"/>
                  </a:lnTo>
                  <a:lnTo>
                    <a:pt x="238" y="488"/>
                  </a:lnTo>
                  <a:lnTo>
                    <a:pt x="233" y="478"/>
                  </a:lnTo>
                  <a:lnTo>
                    <a:pt x="250" y="402"/>
                  </a:lnTo>
                  <a:lnTo>
                    <a:pt x="196" y="332"/>
                  </a:lnTo>
                  <a:lnTo>
                    <a:pt x="191" y="315"/>
                  </a:lnTo>
                  <a:lnTo>
                    <a:pt x="189" y="301"/>
                  </a:lnTo>
                  <a:lnTo>
                    <a:pt x="189" y="287"/>
                  </a:lnTo>
                  <a:lnTo>
                    <a:pt x="191" y="274"/>
                  </a:lnTo>
                  <a:lnTo>
                    <a:pt x="192" y="260"/>
                  </a:lnTo>
                  <a:lnTo>
                    <a:pt x="189" y="256"/>
                  </a:lnTo>
                  <a:lnTo>
                    <a:pt x="187" y="248"/>
                  </a:lnTo>
                  <a:lnTo>
                    <a:pt x="182" y="241"/>
                  </a:lnTo>
                  <a:lnTo>
                    <a:pt x="174" y="232"/>
                  </a:lnTo>
                  <a:lnTo>
                    <a:pt x="163" y="223"/>
                  </a:lnTo>
                  <a:lnTo>
                    <a:pt x="152" y="218"/>
                  </a:lnTo>
                  <a:lnTo>
                    <a:pt x="146" y="215"/>
                  </a:lnTo>
                  <a:lnTo>
                    <a:pt x="141" y="214"/>
                  </a:lnTo>
                  <a:lnTo>
                    <a:pt x="138" y="214"/>
                  </a:lnTo>
                  <a:lnTo>
                    <a:pt x="137" y="212"/>
                  </a:lnTo>
                  <a:lnTo>
                    <a:pt x="136" y="211"/>
                  </a:lnTo>
                  <a:lnTo>
                    <a:pt x="119" y="137"/>
                  </a:lnTo>
                  <a:lnTo>
                    <a:pt x="118" y="114"/>
                  </a:lnTo>
                  <a:lnTo>
                    <a:pt x="142" y="103"/>
                  </a:lnTo>
                  <a:lnTo>
                    <a:pt x="170" y="69"/>
                  </a:lnTo>
                  <a:lnTo>
                    <a:pt x="201" y="46"/>
                  </a:lnTo>
                  <a:lnTo>
                    <a:pt x="204" y="39"/>
                  </a:lnTo>
                  <a:lnTo>
                    <a:pt x="204" y="34"/>
                  </a:lnTo>
                  <a:lnTo>
                    <a:pt x="201" y="30"/>
                  </a:lnTo>
                  <a:lnTo>
                    <a:pt x="202" y="27"/>
                  </a:lnTo>
                  <a:lnTo>
                    <a:pt x="207" y="23"/>
                  </a:lnTo>
                  <a:lnTo>
                    <a:pt x="223" y="33"/>
                  </a:lnTo>
                  <a:lnTo>
                    <a:pt x="234" y="41"/>
                  </a:lnTo>
                  <a:lnTo>
                    <a:pt x="241" y="46"/>
                  </a:lnTo>
                  <a:lnTo>
                    <a:pt x="245" y="47"/>
                  </a:lnTo>
                  <a:lnTo>
                    <a:pt x="246" y="48"/>
                  </a:lnTo>
                  <a:lnTo>
                    <a:pt x="245" y="50"/>
                  </a:lnTo>
                  <a:lnTo>
                    <a:pt x="241" y="50"/>
                  </a:lnTo>
                  <a:lnTo>
                    <a:pt x="237" y="51"/>
                  </a:lnTo>
                  <a:lnTo>
                    <a:pt x="230" y="54"/>
                  </a:lnTo>
                  <a:lnTo>
                    <a:pt x="225" y="57"/>
                  </a:lnTo>
                  <a:lnTo>
                    <a:pt x="220" y="65"/>
                  </a:lnTo>
                  <a:lnTo>
                    <a:pt x="239" y="70"/>
                  </a:lnTo>
                  <a:lnTo>
                    <a:pt x="260" y="70"/>
                  </a:lnTo>
                  <a:lnTo>
                    <a:pt x="282" y="69"/>
                  </a:lnTo>
                  <a:lnTo>
                    <a:pt x="303" y="66"/>
                  </a:lnTo>
                  <a:lnTo>
                    <a:pt x="327" y="64"/>
                  </a:lnTo>
                  <a:lnTo>
                    <a:pt x="348" y="62"/>
                  </a:lnTo>
                  <a:lnTo>
                    <a:pt x="369" y="65"/>
                  </a:lnTo>
                  <a:lnTo>
                    <a:pt x="388" y="71"/>
                  </a:lnTo>
                  <a:lnTo>
                    <a:pt x="410" y="80"/>
                  </a:lnTo>
                  <a:lnTo>
                    <a:pt x="433" y="92"/>
                  </a:lnTo>
                  <a:lnTo>
                    <a:pt x="456" y="102"/>
                  </a:lnTo>
                  <a:lnTo>
                    <a:pt x="480" y="109"/>
                  </a:lnTo>
                  <a:lnTo>
                    <a:pt x="505" y="110"/>
                  </a:lnTo>
                  <a:lnTo>
                    <a:pt x="521" y="110"/>
                  </a:lnTo>
                  <a:lnTo>
                    <a:pt x="537" y="116"/>
                  </a:lnTo>
                  <a:lnTo>
                    <a:pt x="551" y="127"/>
                  </a:lnTo>
                  <a:lnTo>
                    <a:pt x="562" y="141"/>
                  </a:lnTo>
                  <a:lnTo>
                    <a:pt x="573" y="155"/>
                  </a:lnTo>
                  <a:lnTo>
                    <a:pt x="578" y="170"/>
                  </a:lnTo>
                  <a:lnTo>
                    <a:pt x="579" y="183"/>
                  </a:lnTo>
                  <a:lnTo>
                    <a:pt x="573" y="228"/>
                  </a:lnTo>
                  <a:lnTo>
                    <a:pt x="567" y="250"/>
                  </a:lnTo>
                  <a:lnTo>
                    <a:pt x="557" y="265"/>
                  </a:lnTo>
                  <a:lnTo>
                    <a:pt x="544" y="278"/>
                  </a:lnTo>
                  <a:lnTo>
                    <a:pt x="528" y="287"/>
                  </a:lnTo>
                  <a:lnTo>
                    <a:pt x="508" y="293"/>
                  </a:lnTo>
                  <a:lnTo>
                    <a:pt x="487" y="296"/>
                  </a:lnTo>
                  <a:lnTo>
                    <a:pt x="464" y="297"/>
                  </a:lnTo>
                  <a:lnTo>
                    <a:pt x="439" y="297"/>
                  </a:lnTo>
                  <a:lnTo>
                    <a:pt x="415" y="294"/>
                  </a:lnTo>
                  <a:lnTo>
                    <a:pt x="391" y="292"/>
                  </a:lnTo>
                  <a:lnTo>
                    <a:pt x="366" y="288"/>
                  </a:lnTo>
                  <a:lnTo>
                    <a:pt x="342" y="285"/>
                  </a:lnTo>
                  <a:lnTo>
                    <a:pt x="320" y="282"/>
                  </a:lnTo>
                  <a:lnTo>
                    <a:pt x="301" y="280"/>
                  </a:lnTo>
                  <a:lnTo>
                    <a:pt x="283" y="279"/>
                  </a:lnTo>
                  <a:lnTo>
                    <a:pt x="297" y="293"/>
                  </a:lnTo>
                  <a:lnTo>
                    <a:pt x="312" y="305"/>
                  </a:lnTo>
                  <a:lnTo>
                    <a:pt x="329" y="314"/>
                  </a:lnTo>
                  <a:lnTo>
                    <a:pt x="346" y="321"/>
                  </a:lnTo>
                  <a:lnTo>
                    <a:pt x="362" y="330"/>
                  </a:lnTo>
                  <a:lnTo>
                    <a:pt x="378" y="338"/>
                  </a:lnTo>
                  <a:lnTo>
                    <a:pt x="391" y="346"/>
                  </a:lnTo>
                  <a:lnTo>
                    <a:pt x="402" y="356"/>
                  </a:lnTo>
                  <a:lnTo>
                    <a:pt x="409" y="369"/>
                  </a:lnTo>
                  <a:lnTo>
                    <a:pt x="412" y="383"/>
                  </a:lnTo>
                  <a:lnTo>
                    <a:pt x="411" y="401"/>
                  </a:lnTo>
                  <a:lnTo>
                    <a:pt x="417" y="419"/>
                  </a:lnTo>
                  <a:lnTo>
                    <a:pt x="423" y="438"/>
                  </a:lnTo>
                  <a:lnTo>
                    <a:pt x="425" y="458"/>
                  </a:lnTo>
                  <a:lnTo>
                    <a:pt x="425" y="476"/>
                  </a:lnTo>
                  <a:lnTo>
                    <a:pt x="429" y="483"/>
                  </a:lnTo>
                  <a:lnTo>
                    <a:pt x="435" y="485"/>
                  </a:lnTo>
                  <a:lnTo>
                    <a:pt x="444" y="487"/>
                  </a:lnTo>
                  <a:lnTo>
                    <a:pt x="455" y="485"/>
                  </a:lnTo>
                  <a:lnTo>
                    <a:pt x="465" y="484"/>
                  </a:lnTo>
                  <a:lnTo>
                    <a:pt x="474" y="481"/>
                  </a:lnTo>
                  <a:lnTo>
                    <a:pt x="482" y="480"/>
                  </a:lnTo>
                  <a:lnTo>
                    <a:pt x="488" y="479"/>
                  </a:lnTo>
                  <a:lnTo>
                    <a:pt x="501" y="483"/>
                  </a:lnTo>
                  <a:lnTo>
                    <a:pt x="512" y="489"/>
                  </a:lnTo>
                  <a:lnTo>
                    <a:pt x="525" y="496"/>
                  </a:lnTo>
                  <a:lnTo>
                    <a:pt x="539" y="499"/>
                  </a:lnTo>
                  <a:lnTo>
                    <a:pt x="556" y="498"/>
                  </a:lnTo>
                  <a:lnTo>
                    <a:pt x="564" y="494"/>
                  </a:lnTo>
                  <a:lnTo>
                    <a:pt x="567" y="487"/>
                  </a:lnTo>
                  <a:lnTo>
                    <a:pt x="570" y="478"/>
                  </a:lnTo>
                  <a:lnTo>
                    <a:pt x="570" y="467"/>
                  </a:lnTo>
                  <a:lnTo>
                    <a:pt x="569" y="457"/>
                  </a:lnTo>
                  <a:lnTo>
                    <a:pt x="567" y="448"/>
                  </a:lnTo>
                  <a:lnTo>
                    <a:pt x="566" y="442"/>
                  </a:lnTo>
                  <a:lnTo>
                    <a:pt x="544" y="442"/>
                  </a:lnTo>
                  <a:lnTo>
                    <a:pt x="528" y="438"/>
                  </a:lnTo>
                  <a:lnTo>
                    <a:pt x="516" y="431"/>
                  </a:lnTo>
                  <a:lnTo>
                    <a:pt x="508" y="419"/>
                  </a:lnTo>
                  <a:lnTo>
                    <a:pt x="503" y="401"/>
                  </a:lnTo>
                  <a:lnTo>
                    <a:pt x="514" y="393"/>
                  </a:lnTo>
                  <a:lnTo>
                    <a:pt x="528" y="390"/>
                  </a:lnTo>
                  <a:lnTo>
                    <a:pt x="542" y="392"/>
                  </a:lnTo>
                  <a:lnTo>
                    <a:pt x="558" y="394"/>
                  </a:lnTo>
                  <a:lnTo>
                    <a:pt x="575" y="397"/>
                  </a:lnTo>
                  <a:lnTo>
                    <a:pt x="592" y="398"/>
                  </a:lnTo>
                  <a:lnTo>
                    <a:pt x="607" y="398"/>
                  </a:lnTo>
                  <a:lnTo>
                    <a:pt x="622" y="394"/>
                  </a:lnTo>
                  <a:lnTo>
                    <a:pt x="634" y="385"/>
                  </a:lnTo>
                  <a:lnTo>
                    <a:pt x="633" y="369"/>
                  </a:lnTo>
                  <a:lnTo>
                    <a:pt x="628" y="356"/>
                  </a:lnTo>
                  <a:lnTo>
                    <a:pt x="621" y="346"/>
                  </a:lnTo>
                  <a:lnTo>
                    <a:pt x="615" y="337"/>
                  </a:lnTo>
                  <a:lnTo>
                    <a:pt x="608" y="329"/>
                  </a:lnTo>
                  <a:lnTo>
                    <a:pt x="603" y="320"/>
                  </a:lnTo>
                  <a:lnTo>
                    <a:pt x="601" y="310"/>
                  </a:lnTo>
                  <a:lnTo>
                    <a:pt x="602" y="297"/>
                  </a:lnTo>
                  <a:lnTo>
                    <a:pt x="606" y="284"/>
                  </a:lnTo>
                  <a:lnTo>
                    <a:pt x="610" y="278"/>
                  </a:lnTo>
                  <a:lnTo>
                    <a:pt x="612" y="276"/>
                  </a:lnTo>
                  <a:lnTo>
                    <a:pt x="616" y="275"/>
                  </a:lnTo>
                  <a:lnTo>
                    <a:pt x="619" y="275"/>
                  </a:lnTo>
                  <a:lnTo>
                    <a:pt x="622" y="271"/>
                  </a:lnTo>
                  <a:lnTo>
                    <a:pt x="626" y="264"/>
                  </a:lnTo>
                  <a:lnTo>
                    <a:pt x="633" y="248"/>
                  </a:lnTo>
                  <a:lnTo>
                    <a:pt x="638" y="232"/>
                  </a:lnTo>
                  <a:lnTo>
                    <a:pt x="642" y="218"/>
                  </a:lnTo>
                  <a:lnTo>
                    <a:pt x="646" y="207"/>
                  </a:lnTo>
                  <a:lnTo>
                    <a:pt x="651" y="201"/>
                  </a:lnTo>
                  <a:lnTo>
                    <a:pt x="658" y="203"/>
                  </a:lnTo>
                  <a:lnTo>
                    <a:pt x="670" y="207"/>
                  </a:lnTo>
                  <a:lnTo>
                    <a:pt x="684" y="211"/>
                  </a:lnTo>
                  <a:lnTo>
                    <a:pt x="698" y="216"/>
                  </a:lnTo>
                  <a:lnTo>
                    <a:pt x="712" y="219"/>
                  </a:lnTo>
                  <a:lnTo>
                    <a:pt x="724" y="221"/>
                  </a:lnTo>
                  <a:lnTo>
                    <a:pt x="731" y="223"/>
                  </a:lnTo>
                  <a:lnTo>
                    <a:pt x="721" y="212"/>
                  </a:lnTo>
                  <a:lnTo>
                    <a:pt x="713" y="200"/>
                  </a:lnTo>
                  <a:lnTo>
                    <a:pt x="707" y="185"/>
                  </a:lnTo>
                  <a:lnTo>
                    <a:pt x="701" y="171"/>
                  </a:lnTo>
                  <a:lnTo>
                    <a:pt x="696" y="157"/>
                  </a:lnTo>
                  <a:lnTo>
                    <a:pt x="690" y="144"/>
                  </a:lnTo>
                  <a:lnTo>
                    <a:pt x="683" y="134"/>
                  </a:lnTo>
                  <a:lnTo>
                    <a:pt x="675" y="127"/>
                  </a:lnTo>
                  <a:lnTo>
                    <a:pt x="663" y="123"/>
                  </a:lnTo>
                  <a:lnTo>
                    <a:pt x="649" y="124"/>
                  </a:lnTo>
                  <a:lnTo>
                    <a:pt x="642" y="116"/>
                  </a:lnTo>
                  <a:lnTo>
                    <a:pt x="639" y="106"/>
                  </a:lnTo>
                  <a:lnTo>
                    <a:pt x="640" y="95"/>
                  </a:lnTo>
                  <a:lnTo>
                    <a:pt x="642" y="82"/>
                  </a:lnTo>
                  <a:lnTo>
                    <a:pt x="644" y="69"/>
                  </a:lnTo>
                  <a:lnTo>
                    <a:pt x="646" y="57"/>
                  </a:lnTo>
                  <a:lnTo>
                    <a:pt x="646" y="48"/>
                  </a:lnTo>
                  <a:lnTo>
                    <a:pt x="640" y="41"/>
                  </a:lnTo>
                  <a:lnTo>
                    <a:pt x="630" y="34"/>
                  </a:lnTo>
                  <a:lnTo>
                    <a:pt x="619" y="30"/>
                  </a:lnTo>
                  <a:lnTo>
                    <a:pt x="605" y="27"/>
                  </a:lnTo>
                  <a:lnTo>
                    <a:pt x="592" y="23"/>
                  </a:lnTo>
                  <a:lnTo>
                    <a:pt x="581" y="18"/>
                  </a:lnTo>
                  <a:lnTo>
                    <a:pt x="575" y="10"/>
                  </a:lnTo>
                  <a:lnTo>
                    <a:pt x="599" y="7"/>
                  </a:lnTo>
                  <a:lnTo>
                    <a:pt x="619" y="5"/>
                  </a:lnTo>
                  <a:lnTo>
                    <a:pt x="634" y="2"/>
                  </a:lnTo>
                  <a:lnTo>
                    <a:pt x="647" y="0"/>
                  </a:lnTo>
                  <a:lnTo>
                    <a:pt x="658" y="0"/>
                  </a:lnTo>
                  <a:lnTo>
                    <a:pt x="669" y="1"/>
                  </a:lnTo>
                  <a:lnTo>
                    <a:pt x="680" y="4"/>
                  </a:lnTo>
                  <a:lnTo>
                    <a:pt x="694" y="9"/>
                  </a:lnTo>
                  <a:lnTo>
                    <a:pt x="712" y="16"/>
                  </a:lnTo>
                  <a:lnTo>
                    <a:pt x="734" y="27"/>
                  </a:lnTo>
                  <a:lnTo>
                    <a:pt x="719" y="37"/>
                  </a:lnTo>
                  <a:lnTo>
                    <a:pt x="702" y="50"/>
                  </a:lnTo>
                  <a:lnTo>
                    <a:pt x="687" y="65"/>
                  </a:lnTo>
                  <a:lnTo>
                    <a:pt x="675" y="82"/>
                  </a:lnTo>
                  <a:lnTo>
                    <a:pt x="676" y="87"/>
                  </a:lnTo>
                  <a:lnTo>
                    <a:pt x="675" y="93"/>
                  </a:lnTo>
                  <a:lnTo>
                    <a:pt x="672" y="100"/>
                  </a:lnTo>
                  <a:lnTo>
                    <a:pt x="667" y="106"/>
                  </a:lnTo>
                  <a:lnTo>
                    <a:pt x="661" y="112"/>
                  </a:lnTo>
                  <a:lnTo>
                    <a:pt x="655" y="120"/>
                  </a:lnTo>
                  <a:lnTo>
                    <a:pt x="648" y="127"/>
                  </a:lnTo>
                  <a:lnTo>
                    <a:pt x="642" y="132"/>
                  </a:lnTo>
                  <a:lnTo>
                    <a:pt x="637" y="138"/>
                  </a:lnTo>
                  <a:lnTo>
                    <a:pt x="634" y="142"/>
                  </a:lnTo>
                  <a:lnTo>
                    <a:pt x="633" y="144"/>
                  </a:lnTo>
                  <a:lnTo>
                    <a:pt x="634" y="146"/>
                  </a:lnTo>
                  <a:lnTo>
                    <a:pt x="638" y="146"/>
                  </a:lnTo>
                  <a:lnTo>
                    <a:pt x="646" y="144"/>
                  </a:lnTo>
                  <a:lnTo>
                    <a:pt x="658" y="141"/>
                  </a:lnTo>
                  <a:lnTo>
                    <a:pt x="675" y="134"/>
                  </a:lnTo>
                  <a:lnTo>
                    <a:pt x="697" y="125"/>
                  </a:lnTo>
                  <a:lnTo>
                    <a:pt x="725" y="114"/>
                  </a:lnTo>
                  <a:lnTo>
                    <a:pt x="760" y="100"/>
                  </a:lnTo>
                  <a:lnTo>
                    <a:pt x="762" y="1975"/>
                  </a:lnTo>
                  <a:lnTo>
                    <a:pt x="761" y="1974"/>
                  </a:lnTo>
                  <a:lnTo>
                    <a:pt x="756" y="1974"/>
                  </a:lnTo>
                  <a:lnTo>
                    <a:pt x="749" y="1973"/>
                  </a:lnTo>
                  <a:lnTo>
                    <a:pt x="740" y="1971"/>
                  </a:lnTo>
                  <a:lnTo>
                    <a:pt x="730" y="1973"/>
                  </a:lnTo>
                  <a:lnTo>
                    <a:pt x="719" y="1974"/>
                  </a:lnTo>
                  <a:lnTo>
                    <a:pt x="707" y="1978"/>
                  </a:lnTo>
                  <a:lnTo>
                    <a:pt x="696" y="1984"/>
                  </a:lnTo>
                  <a:lnTo>
                    <a:pt x="685" y="1994"/>
                  </a:lnTo>
                  <a:lnTo>
                    <a:pt x="676" y="2007"/>
                  </a:lnTo>
                  <a:lnTo>
                    <a:pt x="669" y="2025"/>
                  </a:lnTo>
                  <a:lnTo>
                    <a:pt x="662" y="2047"/>
                  </a:lnTo>
                  <a:lnTo>
                    <a:pt x="660" y="2074"/>
                  </a:lnTo>
                  <a:lnTo>
                    <a:pt x="628" y="2066"/>
                  </a:lnTo>
                  <a:lnTo>
                    <a:pt x="642" y="2096"/>
                  </a:lnTo>
                  <a:lnTo>
                    <a:pt x="621" y="2124"/>
                  </a:lnTo>
                  <a:lnTo>
                    <a:pt x="606" y="2125"/>
                  </a:lnTo>
                  <a:lnTo>
                    <a:pt x="592" y="2124"/>
                  </a:lnTo>
                  <a:lnTo>
                    <a:pt x="583" y="2117"/>
                  </a:lnTo>
                  <a:lnTo>
                    <a:pt x="578" y="2107"/>
                  </a:lnTo>
                  <a:lnTo>
                    <a:pt x="573" y="2094"/>
                  </a:lnTo>
                  <a:lnTo>
                    <a:pt x="570" y="2082"/>
                  </a:lnTo>
                  <a:lnTo>
                    <a:pt x="566" y="2071"/>
                  </a:lnTo>
                  <a:lnTo>
                    <a:pt x="562" y="2053"/>
                  </a:lnTo>
                  <a:lnTo>
                    <a:pt x="561" y="2038"/>
                  </a:lnTo>
                  <a:lnTo>
                    <a:pt x="558" y="2024"/>
                  </a:lnTo>
                  <a:lnTo>
                    <a:pt x="555" y="2015"/>
                  </a:lnTo>
                  <a:lnTo>
                    <a:pt x="544" y="2005"/>
                  </a:lnTo>
                  <a:lnTo>
                    <a:pt x="530" y="1994"/>
                  </a:lnTo>
                  <a:lnTo>
                    <a:pt x="512" y="1982"/>
                  </a:lnTo>
                  <a:lnTo>
                    <a:pt x="498" y="1974"/>
                  </a:lnTo>
                  <a:lnTo>
                    <a:pt x="479" y="1962"/>
                  </a:lnTo>
                  <a:lnTo>
                    <a:pt x="460" y="1950"/>
                  </a:lnTo>
                  <a:lnTo>
                    <a:pt x="442" y="1933"/>
                  </a:lnTo>
                  <a:lnTo>
                    <a:pt x="425" y="1914"/>
                  </a:lnTo>
                  <a:lnTo>
                    <a:pt x="416" y="1921"/>
                  </a:lnTo>
                  <a:lnTo>
                    <a:pt x="409" y="1928"/>
                  </a:lnTo>
                  <a:lnTo>
                    <a:pt x="400" y="1933"/>
                  </a:lnTo>
                  <a:lnTo>
                    <a:pt x="392" y="1938"/>
                  </a:lnTo>
                  <a:lnTo>
                    <a:pt x="383" y="1946"/>
                  </a:lnTo>
                  <a:lnTo>
                    <a:pt x="374" y="1956"/>
                  </a:lnTo>
                  <a:lnTo>
                    <a:pt x="362" y="1971"/>
                  </a:lnTo>
                  <a:lnTo>
                    <a:pt x="348" y="1968"/>
                  </a:lnTo>
                  <a:lnTo>
                    <a:pt x="339" y="1964"/>
                  </a:lnTo>
                  <a:lnTo>
                    <a:pt x="333" y="1959"/>
                  </a:lnTo>
                  <a:lnTo>
                    <a:pt x="325" y="1953"/>
                  </a:lnTo>
                  <a:lnTo>
                    <a:pt x="318" y="1947"/>
                  </a:lnTo>
                  <a:lnTo>
                    <a:pt x="311" y="1952"/>
                  </a:lnTo>
                  <a:lnTo>
                    <a:pt x="302" y="1960"/>
                  </a:lnTo>
                  <a:lnTo>
                    <a:pt x="289" y="1969"/>
                  </a:lnTo>
                  <a:lnTo>
                    <a:pt x="277" y="1977"/>
                  </a:lnTo>
                  <a:lnTo>
                    <a:pt x="261" y="1980"/>
                  </a:lnTo>
                  <a:lnTo>
                    <a:pt x="243" y="1982"/>
                  </a:lnTo>
                  <a:lnTo>
                    <a:pt x="227" y="1977"/>
                  </a:lnTo>
                  <a:lnTo>
                    <a:pt x="170" y="1947"/>
                  </a:lnTo>
                  <a:lnTo>
                    <a:pt x="200" y="1870"/>
                  </a:lnTo>
                  <a:lnTo>
                    <a:pt x="200" y="1859"/>
                  </a:lnTo>
                  <a:lnTo>
                    <a:pt x="198" y="1848"/>
                  </a:lnTo>
                  <a:lnTo>
                    <a:pt x="198" y="1839"/>
                  </a:lnTo>
                  <a:lnTo>
                    <a:pt x="261" y="1738"/>
                  </a:lnTo>
                  <a:lnTo>
                    <a:pt x="256" y="1729"/>
                  </a:lnTo>
                  <a:lnTo>
                    <a:pt x="250" y="1714"/>
                  </a:lnTo>
                  <a:lnTo>
                    <a:pt x="243" y="1697"/>
                  </a:lnTo>
                  <a:lnTo>
                    <a:pt x="234" y="1682"/>
                  </a:lnTo>
                  <a:lnTo>
                    <a:pt x="227" y="1670"/>
                  </a:lnTo>
                  <a:lnTo>
                    <a:pt x="205" y="1651"/>
                  </a:lnTo>
                  <a:lnTo>
                    <a:pt x="209" y="1641"/>
                  </a:lnTo>
                  <a:lnTo>
                    <a:pt x="207" y="1633"/>
                  </a:lnTo>
                  <a:lnTo>
                    <a:pt x="205" y="1628"/>
                  </a:lnTo>
                  <a:lnTo>
                    <a:pt x="200" y="1625"/>
                  </a:lnTo>
                  <a:lnTo>
                    <a:pt x="193" y="1622"/>
                  </a:lnTo>
                  <a:lnTo>
                    <a:pt x="187" y="1618"/>
                  </a:lnTo>
                  <a:lnTo>
                    <a:pt x="180" y="1613"/>
                  </a:lnTo>
                  <a:lnTo>
                    <a:pt x="186" y="1604"/>
                  </a:lnTo>
                  <a:lnTo>
                    <a:pt x="193" y="1592"/>
                  </a:lnTo>
                  <a:lnTo>
                    <a:pt x="200" y="1581"/>
                  </a:lnTo>
                  <a:lnTo>
                    <a:pt x="204" y="1570"/>
                  </a:lnTo>
                  <a:lnTo>
                    <a:pt x="205" y="1556"/>
                  </a:lnTo>
                  <a:lnTo>
                    <a:pt x="204" y="1537"/>
                  </a:lnTo>
                  <a:lnTo>
                    <a:pt x="201" y="1517"/>
                  </a:lnTo>
                  <a:lnTo>
                    <a:pt x="195" y="1496"/>
                  </a:lnTo>
                  <a:lnTo>
                    <a:pt x="188" y="1477"/>
                  </a:lnTo>
                  <a:lnTo>
                    <a:pt x="180" y="1460"/>
                  </a:lnTo>
                  <a:lnTo>
                    <a:pt x="173" y="1447"/>
                  </a:lnTo>
                  <a:lnTo>
                    <a:pt x="164" y="1440"/>
                  </a:lnTo>
                  <a:lnTo>
                    <a:pt x="70" y="1468"/>
                  </a:lnTo>
                  <a:lnTo>
                    <a:pt x="63" y="1450"/>
                  </a:lnTo>
                  <a:lnTo>
                    <a:pt x="59" y="1449"/>
                  </a:lnTo>
                  <a:lnTo>
                    <a:pt x="48" y="1449"/>
                  </a:lnTo>
                  <a:lnTo>
                    <a:pt x="37" y="1451"/>
                  </a:lnTo>
                  <a:lnTo>
                    <a:pt x="24" y="1453"/>
                  </a:lnTo>
                  <a:lnTo>
                    <a:pt x="14" y="1454"/>
                  </a:lnTo>
                  <a:lnTo>
                    <a:pt x="15" y="1451"/>
                  </a:lnTo>
                  <a:lnTo>
                    <a:pt x="16" y="1449"/>
                  </a:lnTo>
                  <a:lnTo>
                    <a:pt x="18" y="1446"/>
                  </a:lnTo>
                  <a:lnTo>
                    <a:pt x="20" y="1442"/>
                  </a:lnTo>
                  <a:lnTo>
                    <a:pt x="22" y="1440"/>
                  </a:lnTo>
                  <a:lnTo>
                    <a:pt x="24" y="1436"/>
                  </a:lnTo>
                  <a:lnTo>
                    <a:pt x="27" y="1435"/>
                  </a:lnTo>
                  <a:lnTo>
                    <a:pt x="28" y="1433"/>
                  </a:lnTo>
                  <a:lnTo>
                    <a:pt x="16" y="1428"/>
                  </a:lnTo>
                  <a:lnTo>
                    <a:pt x="7" y="1422"/>
                  </a:lnTo>
                  <a:lnTo>
                    <a:pt x="0" y="1412"/>
                  </a:lnTo>
                  <a:lnTo>
                    <a:pt x="14" y="1410"/>
                  </a:lnTo>
                  <a:lnTo>
                    <a:pt x="29" y="1408"/>
                  </a:lnTo>
                  <a:lnTo>
                    <a:pt x="42" y="1403"/>
                  </a:lnTo>
                  <a:lnTo>
                    <a:pt x="51" y="1395"/>
                  </a:lnTo>
                  <a:lnTo>
                    <a:pt x="43" y="1383"/>
                  </a:lnTo>
                  <a:lnTo>
                    <a:pt x="38" y="1368"/>
                  </a:lnTo>
                  <a:lnTo>
                    <a:pt x="37" y="1353"/>
                  </a:lnTo>
                  <a:lnTo>
                    <a:pt x="36" y="1336"/>
                  </a:lnTo>
                  <a:lnTo>
                    <a:pt x="34" y="1322"/>
                  </a:lnTo>
                  <a:lnTo>
                    <a:pt x="31" y="1310"/>
                  </a:lnTo>
                  <a:lnTo>
                    <a:pt x="25" y="1298"/>
                  </a:lnTo>
                  <a:lnTo>
                    <a:pt x="19" y="1283"/>
                  </a:lnTo>
                  <a:lnTo>
                    <a:pt x="16" y="1271"/>
                  </a:lnTo>
                  <a:lnTo>
                    <a:pt x="16" y="1259"/>
                  </a:lnTo>
                  <a:lnTo>
                    <a:pt x="22" y="1250"/>
                  </a:lnTo>
                  <a:lnTo>
                    <a:pt x="28" y="1246"/>
                  </a:lnTo>
                  <a:lnTo>
                    <a:pt x="36" y="1246"/>
                  </a:lnTo>
                  <a:lnTo>
                    <a:pt x="43" y="1248"/>
                  </a:lnTo>
                  <a:lnTo>
                    <a:pt x="51" y="1250"/>
                  </a:lnTo>
                  <a:lnTo>
                    <a:pt x="60" y="1251"/>
                  </a:lnTo>
                  <a:lnTo>
                    <a:pt x="69" y="1250"/>
                  </a:lnTo>
                  <a:lnTo>
                    <a:pt x="78" y="1245"/>
                  </a:lnTo>
                  <a:lnTo>
                    <a:pt x="84" y="1248"/>
                  </a:lnTo>
                  <a:lnTo>
                    <a:pt x="93" y="1246"/>
                  </a:lnTo>
                  <a:lnTo>
                    <a:pt x="104" y="1245"/>
                  </a:lnTo>
                  <a:lnTo>
                    <a:pt x="114" y="1244"/>
                  </a:lnTo>
                  <a:lnTo>
                    <a:pt x="123" y="1254"/>
                  </a:lnTo>
                  <a:lnTo>
                    <a:pt x="133" y="1257"/>
                  </a:lnTo>
                  <a:lnTo>
                    <a:pt x="147" y="1255"/>
                  </a:lnTo>
                  <a:lnTo>
                    <a:pt x="165" y="1253"/>
                  </a:lnTo>
                  <a:lnTo>
                    <a:pt x="177" y="1251"/>
                  </a:lnTo>
                  <a:lnTo>
                    <a:pt x="189" y="1254"/>
                  </a:lnTo>
                  <a:lnTo>
                    <a:pt x="205" y="1260"/>
                  </a:lnTo>
                  <a:lnTo>
                    <a:pt x="219" y="1268"/>
                  </a:lnTo>
                  <a:lnTo>
                    <a:pt x="234" y="1277"/>
                  </a:lnTo>
                  <a:lnTo>
                    <a:pt x="250" y="1285"/>
                  </a:lnTo>
                  <a:lnTo>
                    <a:pt x="264" y="1292"/>
                  </a:lnTo>
                  <a:lnTo>
                    <a:pt x="275" y="1296"/>
                  </a:lnTo>
                  <a:lnTo>
                    <a:pt x="287" y="1298"/>
                  </a:lnTo>
                  <a:lnTo>
                    <a:pt x="294" y="1294"/>
                  </a:lnTo>
                  <a:lnTo>
                    <a:pt x="307" y="1285"/>
                  </a:lnTo>
                  <a:lnTo>
                    <a:pt x="316" y="1274"/>
                  </a:lnTo>
                  <a:lnTo>
                    <a:pt x="323" y="1263"/>
                  </a:lnTo>
                  <a:lnTo>
                    <a:pt x="330" y="1253"/>
                  </a:lnTo>
                  <a:lnTo>
                    <a:pt x="337" y="1244"/>
                  </a:lnTo>
                  <a:lnTo>
                    <a:pt x="342" y="1230"/>
                  </a:lnTo>
                  <a:lnTo>
                    <a:pt x="347" y="1213"/>
                  </a:lnTo>
                  <a:lnTo>
                    <a:pt x="351" y="1195"/>
                  </a:lnTo>
                  <a:lnTo>
                    <a:pt x="353" y="1177"/>
                  </a:lnTo>
                  <a:lnTo>
                    <a:pt x="353" y="1162"/>
                  </a:lnTo>
                  <a:lnTo>
                    <a:pt x="350" y="1148"/>
                  </a:lnTo>
                  <a:lnTo>
                    <a:pt x="343" y="1139"/>
                  </a:lnTo>
                  <a:lnTo>
                    <a:pt x="327" y="1128"/>
                  </a:lnTo>
                  <a:lnTo>
                    <a:pt x="312" y="1123"/>
                  </a:lnTo>
                  <a:lnTo>
                    <a:pt x="300" y="1121"/>
                  </a:lnTo>
                  <a:lnTo>
                    <a:pt x="288" y="1121"/>
                  </a:lnTo>
                  <a:lnTo>
                    <a:pt x="277" y="1118"/>
                  </a:lnTo>
                  <a:lnTo>
                    <a:pt x="264" y="1112"/>
                  </a:lnTo>
                  <a:lnTo>
                    <a:pt x="252" y="1100"/>
                  </a:lnTo>
                  <a:lnTo>
                    <a:pt x="259" y="1096"/>
                  </a:lnTo>
                  <a:lnTo>
                    <a:pt x="268" y="1087"/>
                  </a:lnTo>
                  <a:lnTo>
                    <a:pt x="278" y="1076"/>
                  </a:lnTo>
                  <a:lnTo>
                    <a:pt x="289" y="1061"/>
                  </a:lnTo>
                  <a:lnTo>
                    <a:pt x="284" y="1058"/>
                  </a:lnTo>
                  <a:lnTo>
                    <a:pt x="280" y="1054"/>
                  </a:lnTo>
                  <a:lnTo>
                    <a:pt x="278" y="1052"/>
                  </a:lnTo>
                  <a:lnTo>
                    <a:pt x="275" y="1049"/>
                  </a:lnTo>
                  <a:lnTo>
                    <a:pt x="273" y="1046"/>
                  </a:lnTo>
                  <a:lnTo>
                    <a:pt x="270" y="1043"/>
                  </a:lnTo>
                  <a:lnTo>
                    <a:pt x="261" y="1036"/>
                  </a:lnTo>
                  <a:lnTo>
                    <a:pt x="260" y="1031"/>
                  </a:lnTo>
                  <a:lnTo>
                    <a:pt x="261" y="1026"/>
                  </a:lnTo>
                  <a:lnTo>
                    <a:pt x="265" y="1021"/>
                  </a:lnTo>
                  <a:lnTo>
                    <a:pt x="270" y="1017"/>
                  </a:lnTo>
                  <a:lnTo>
                    <a:pt x="273" y="1013"/>
                  </a:lnTo>
                  <a:lnTo>
                    <a:pt x="273" y="1009"/>
                  </a:lnTo>
                  <a:lnTo>
                    <a:pt x="273" y="1005"/>
                  </a:lnTo>
                  <a:lnTo>
                    <a:pt x="273" y="1002"/>
                  </a:lnTo>
                  <a:lnTo>
                    <a:pt x="273" y="996"/>
                  </a:lnTo>
                  <a:lnTo>
                    <a:pt x="275" y="990"/>
                  </a:lnTo>
                  <a:lnTo>
                    <a:pt x="282" y="981"/>
                  </a:lnTo>
                  <a:lnTo>
                    <a:pt x="284" y="967"/>
                  </a:lnTo>
                  <a:lnTo>
                    <a:pt x="292" y="954"/>
                  </a:lnTo>
                  <a:lnTo>
                    <a:pt x="302" y="944"/>
                  </a:lnTo>
                  <a:lnTo>
                    <a:pt x="315" y="934"/>
                  </a:lnTo>
                  <a:lnTo>
                    <a:pt x="328" y="925"/>
                  </a:lnTo>
                  <a:lnTo>
                    <a:pt x="341" y="917"/>
                  </a:lnTo>
                  <a:lnTo>
                    <a:pt x="352" y="908"/>
                  </a:lnTo>
                  <a:lnTo>
                    <a:pt x="360" y="898"/>
                  </a:lnTo>
                  <a:lnTo>
                    <a:pt x="362" y="888"/>
                  </a:lnTo>
                  <a:lnTo>
                    <a:pt x="350" y="889"/>
                  </a:lnTo>
                  <a:lnTo>
                    <a:pt x="338" y="890"/>
                  </a:lnTo>
                  <a:lnTo>
                    <a:pt x="328" y="893"/>
                  </a:lnTo>
                  <a:lnTo>
                    <a:pt x="318" y="894"/>
                  </a:lnTo>
                  <a:lnTo>
                    <a:pt x="310" y="893"/>
                  </a:lnTo>
                  <a:lnTo>
                    <a:pt x="305" y="889"/>
                  </a:lnTo>
                  <a:lnTo>
                    <a:pt x="301" y="880"/>
                  </a:lnTo>
                  <a:lnTo>
                    <a:pt x="300" y="867"/>
                  </a:lnTo>
                  <a:lnTo>
                    <a:pt x="289" y="868"/>
                  </a:lnTo>
                  <a:lnTo>
                    <a:pt x="277" y="868"/>
                  </a:lnTo>
                  <a:lnTo>
                    <a:pt x="264" y="866"/>
                  </a:lnTo>
                  <a:lnTo>
                    <a:pt x="253" y="862"/>
                  </a:lnTo>
                  <a:lnTo>
                    <a:pt x="266" y="850"/>
                  </a:lnTo>
                  <a:lnTo>
                    <a:pt x="282" y="835"/>
                  </a:lnTo>
                  <a:lnTo>
                    <a:pt x="297" y="817"/>
                  </a:lnTo>
                  <a:lnTo>
                    <a:pt x="312" y="797"/>
                  </a:lnTo>
                  <a:lnTo>
                    <a:pt x="327" y="775"/>
                  </a:lnTo>
                  <a:lnTo>
                    <a:pt x="339" y="752"/>
                  </a:lnTo>
                  <a:lnTo>
                    <a:pt x="350" y="730"/>
                  </a:lnTo>
                  <a:lnTo>
                    <a:pt x="357" y="708"/>
                  </a:lnTo>
                  <a:lnTo>
                    <a:pt x="361" y="689"/>
                  </a:lnTo>
                  <a:lnTo>
                    <a:pt x="361" y="671"/>
                  </a:lnTo>
                  <a:lnTo>
                    <a:pt x="355" y="656"/>
                  </a:lnTo>
                  <a:lnTo>
                    <a:pt x="347" y="643"/>
                  </a:lnTo>
                  <a:lnTo>
                    <a:pt x="342" y="634"/>
                  </a:lnTo>
                  <a:lnTo>
                    <a:pt x="335" y="626"/>
                  </a:lnTo>
                  <a:lnTo>
                    <a:pt x="327" y="621"/>
                  </a:lnTo>
                  <a:lnTo>
                    <a:pt x="315" y="616"/>
                  </a:lnTo>
                  <a:lnTo>
                    <a:pt x="297" y="612"/>
                  </a:lnTo>
                  <a:lnTo>
                    <a:pt x="302" y="585"/>
                  </a:lnTo>
                  <a:lnTo>
                    <a:pt x="297" y="562"/>
                  </a:lnTo>
                </a:path>
              </a:pathLst>
            </a:custGeom>
            <a:solidFill>
              <a:srgbClr val="FFCC99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24" name="Freeform 54"/>
            <p:cNvSpPr>
              <a:spLocks/>
            </p:cNvSpPr>
            <p:nvPr/>
          </p:nvSpPr>
          <p:spPr bwMode="gray">
            <a:xfrm>
              <a:off x="3874" y="1729"/>
              <a:ext cx="118" cy="148"/>
            </a:xfrm>
            <a:custGeom>
              <a:avLst/>
              <a:gdLst>
                <a:gd name="T0" fmla="*/ 22 w 118"/>
                <a:gd name="T1" fmla="*/ 57 h 148"/>
                <a:gd name="T2" fmla="*/ 28 w 118"/>
                <a:gd name="T3" fmla="*/ 51 h 148"/>
                <a:gd name="T4" fmla="*/ 32 w 118"/>
                <a:gd name="T5" fmla="*/ 47 h 148"/>
                <a:gd name="T6" fmla="*/ 35 w 118"/>
                <a:gd name="T7" fmla="*/ 47 h 148"/>
                <a:gd name="T8" fmla="*/ 36 w 118"/>
                <a:gd name="T9" fmla="*/ 48 h 148"/>
                <a:gd name="T10" fmla="*/ 39 w 118"/>
                <a:gd name="T11" fmla="*/ 50 h 148"/>
                <a:gd name="T12" fmla="*/ 43 w 118"/>
                <a:gd name="T13" fmla="*/ 52 h 148"/>
                <a:gd name="T14" fmla="*/ 50 w 118"/>
                <a:gd name="T15" fmla="*/ 52 h 148"/>
                <a:gd name="T16" fmla="*/ 52 w 118"/>
                <a:gd name="T17" fmla="*/ 42 h 148"/>
                <a:gd name="T18" fmla="*/ 46 w 118"/>
                <a:gd name="T19" fmla="*/ 32 h 148"/>
                <a:gd name="T20" fmla="*/ 39 w 118"/>
                <a:gd name="T21" fmla="*/ 24 h 148"/>
                <a:gd name="T22" fmla="*/ 27 w 118"/>
                <a:gd name="T23" fmla="*/ 18 h 148"/>
                <a:gd name="T24" fmla="*/ 17 w 118"/>
                <a:gd name="T25" fmla="*/ 11 h 148"/>
                <a:gd name="T26" fmla="*/ 7 w 118"/>
                <a:gd name="T27" fmla="*/ 6 h 148"/>
                <a:gd name="T28" fmla="*/ 0 w 118"/>
                <a:gd name="T29" fmla="*/ 2 h 148"/>
                <a:gd name="T30" fmla="*/ 9 w 118"/>
                <a:gd name="T31" fmla="*/ 0 h 148"/>
                <a:gd name="T32" fmla="*/ 22 w 118"/>
                <a:gd name="T33" fmla="*/ 0 h 148"/>
                <a:gd name="T34" fmla="*/ 36 w 118"/>
                <a:gd name="T35" fmla="*/ 1 h 148"/>
                <a:gd name="T36" fmla="*/ 50 w 118"/>
                <a:gd name="T37" fmla="*/ 5 h 148"/>
                <a:gd name="T38" fmla="*/ 63 w 118"/>
                <a:gd name="T39" fmla="*/ 9 h 148"/>
                <a:gd name="T40" fmla="*/ 73 w 118"/>
                <a:gd name="T41" fmla="*/ 15 h 148"/>
                <a:gd name="T42" fmla="*/ 78 w 118"/>
                <a:gd name="T43" fmla="*/ 24 h 148"/>
                <a:gd name="T44" fmla="*/ 82 w 118"/>
                <a:gd name="T45" fmla="*/ 32 h 148"/>
                <a:gd name="T46" fmla="*/ 87 w 118"/>
                <a:gd name="T47" fmla="*/ 41 h 148"/>
                <a:gd name="T48" fmla="*/ 94 w 118"/>
                <a:gd name="T49" fmla="*/ 53 h 148"/>
                <a:gd name="T50" fmla="*/ 102 w 118"/>
                <a:gd name="T51" fmla="*/ 66 h 148"/>
                <a:gd name="T52" fmla="*/ 108 w 118"/>
                <a:gd name="T53" fmla="*/ 80 h 148"/>
                <a:gd name="T54" fmla="*/ 113 w 118"/>
                <a:gd name="T55" fmla="*/ 94 h 148"/>
                <a:gd name="T56" fmla="*/ 117 w 118"/>
                <a:gd name="T57" fmla="*/ 109 h 148"/>
                <a:gd name="T58" fmla="*/ 118 w 118"/>
                <a:gd name="T59" fmla="*/ 121 h 148"/>
                <a:gd name="T60" fmla="*/ 116 w 118"/>
                <a:gd name="T61" fmla="*/ 132 h 148"/>
                <a:gd name="T62" fmla="*/ 109 w 118"/>
                <a:gd name="T63" fmla="*/ 141 h 148"/>
                <a:gd name="T64" fmla="*/ 99 w 118"/>
                <a:gd name="T65" fmla="*/ 146 h 148"/>
                <a:gd name="T66" fmla="*/ 84 w 118"/>
                <a:gd name="T67" fmla="*/ 148 h 148"/>
                <a:gd name="T68" fmla="*/ 85 w 118"/>
                <a:gd name="T69" fmla="*/ 139 h 148"/>
                <a:gd name="T70" fmla="*/ 84 w 118"/>
                <a:gd name="T71" fmla="*/ 130 h 148"/>
                <a:gd name="T72" fmla="*/ 81 w 118"/>
                <a:gd name="T73" fmla="*/ 120 h 148"/>
                <a:gd name="T74" fmla="*/ 77 w 118"/>
                <a:gd name="T75" fmla="*/ 111 h 148"/>
                <a:gd name="T76" fmla="*/ 72 w 118"/>
                <a:gd name="T77" fmla="*/ 102 h 148"/>
                <a:gd name="T78" fmla="*/ 59 w 118"/>
                <a:gd name="T79" fmla="*/ 102 h 148"/>
                <a:gd name="T80" fmla="*/ 48 w 118"/>
                <a:gd name="T81" fmla="*/ 100 h 148"/>
                <a:gd name="T82" fmla="*/ 39 w 118"/>
                <a:gd name="T83" fmla="*/ 96 h 148"/>
                <a:gd name="T84" fmla="*/ 31 w 118"/>
                <a:gd name="T85" fmla="*/ 87 h 148"/>
                <a:gd name="T86" fmla="*/ 26 w 118"/>
                <a:gd name="T87" fmla="*/ 75 h 148"/>
                <a:gd name="T88" fmla="*/ 22 w 118"/>
                <a:gd name="T89" fmla="*/ 57 h 1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18"/>
                <a:gd name="T136" fmla="*/ 0 h 148"/>
                <a:gd name="T137" fmla="*/ 118 w 118"/>
                <a:gd name="T138" fmla="*/ 148 h 1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18" h="148">
                  <a:moveTo>
                    <a:pt x="22" y="57"/>
                  </a:moveTo>
                  <a:lnTo>
                    <a:pt x="28" y="51"/>
                  </a:lnTo>
                  <a:lnTo>
                    <a:pt x="32" y="47"/>
                  </a:lnTo>
                  <a:lnTo>
                    <a:pt x="35" y="47"/>
                  </a:lnTo>
                  <a:lnTo>
                    <a:pt x="36" y="48"/>
                  </a:lnTo>
                  <a:lnTo>
                    <a:pt x="39" y="50"/>
                  </a:lnTo>
                  <a:lnTo>
                    <a:pt x="43" y="52"/>
                  </a:lnTo>
                  <a:lnTo>
                    <a:pt x="50" y="52"/>
                  </a:lnTo>
                  <a:lnTo>
                    <a:pt x="52" y="42"/>
                  </a:lnTo>
                  <a:lnTo>
                    <a:pt x="46" y="32"/>
                  </a:lnTo>
                  <a:lnTo>
                    <a:pt x="39" y="24"/>
                  </a:lnTo>
                  <a:lnTo>
                    <a:pt x="27" y="18"/>
                  </a:lnTo>
                  <a:lnTo>
                    <a:pt x="17" y="11"/>
                  </a:lnTo>
                  <a:lnTo>
                    <a:pt x="7" y="6"/>
                  </a:lnTo>
                  <a:lnTo>
                    <a:pt x="0" y="2"/>
                  </a:lnTo>
                  <a:lnTo>
                    <a:pt x="9" y="0"/>
                  </a:lnTo>
                  <a:lnTo>
                    <a:pt x="22" y="0"/>
                  </a:lnTo>
                  <a:lnTo>
                    <a:pt x="36" y="1"/>
                  </a:lnTo>
                  <a:lnTo>
                    <a:pt x="50" y="5"/>
                  </a:lnTo>
                  <a:lnTo>
                    <a:pt x="63" y="9"/>
                  </a:lnTo>
                  <a:lnTo>
                    <a:pt x="73" y="15"/>
                  </a:lnTo>
                  <a:lnTo>
                    <a:pt x="78" y="24"/>
                  </a:lnTo>
                  <a:lnTo>
                    <a:pt x="82" y="32"/>
                  </a:lnTo>
                  <a:lnTo>
                    <a:pt x="87" y="41"/>
                  </a:lnTo>
                  <a:lnTo>
                    <a:pt x="94" y="53"/>
                  </a:lnTo>
                  <a:lnTo>
                    <a:pt x="102" y="66"/>
                  </a:lnTo>
                  <a:lnTo>
                    <a:pt x="108" y="80"/>
                  </a:lnTo>
                  <a:lnTo>
                    <a:pt x="113" y="94"/>
                  </a:lnTo>
                  <a:lnTo>
                    <a:pt x="117" y="109"/>
                  </a:lnTo>
                  <a:lnTo>
                    <a:pt x="118" y="121"/>
                  </a:lnTo>
                  <a:lnTo>
                    <a:pt x="116" y="132"/>
                  </a:lnTo>
                  <a:lnTo>
                    <a:pt x="109" y="141"/>
                  </a:lnTo>
                  <a:lnTo>
                    <a:pt x="99" y="146"/>
                  </a:lnTo>
                  <a:lnTo>
                    <a:pt x="84" y="148"/>
                  </a:lnTo>
                  <a:lnTo>
                    <a:pt x="85" y="139"/>
                  </a:lnTo>
                  <a:lnTo>
                    <a:pt x="84" y="130"/>
                  </a:lnTo>
                  <a:lnTo>
                    <a:pt x="81" y="120"/>
                  </a:lnTo>
                  <a:lnTo>
                    <a:pt x="77" y="111"/>
                  </a:lnTo>
                  <a:lnTo>
                    <a:pt x="72" y="102"/>
                  </a:lnTo>
                  <a:lnTo>
                    <a:pt x="59" y="102"/>
                  </a:lnTo>
                  <a:lnTo>
                    <a:pt x="48" y="100"/>
                  </a:lnTo>
                  <a:lnTo>
                    <a:pt x="39" y="96"/>
                  </a:lnTo>
                  <a:lnTo>
                    <a:pt x="31" y="87"/>
                  </a:lnTo>
                  <a:lnTo>
                    <a:pt x="26" y="75"/>
                  </a:lnTo>
                  <a:lnTo>
                    <a:pt x="22" y="57"/>
                  </a:lnTo>
                </a:path>
              </a:pathLst>
            </a:custGeom>
            <a:solidFill>
              <a:srgbClr val="FFCC99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25" name="Freeform 55"/>
            <p:cNvSpPr>
              <a:spLocks/>
            </p:cNvSpPr>
            <p:nvPr/>
          </p:nvSpPr>
          <p:spPr bwMode="gray">
            <a:xfrm>
              <a:off x="3744" y="1866"/>
              <a:ext cx="115" cy="129"/>
            </a:xfrm>
            <a:custGeom>
              <a:avLst/>
              <a:gdLst>
                <a:gd name="T0" fmla="*/ 10 w 115"/>
                <a:gd name="T1" fmla="*/ 16 h 129"/>
                <a:gd name="T2" fmla="*/ 10 w 115"/>
                <a:gd name="T3" fmla="*/ 30 h 129"/>
                <a:gd name="T4" fmla="*/ 6 w 115"/>
                <a:gd name="T5" fmla="*/ 39 h 129"/>
                <a:gd name="T6" fmla="*/ 0 w 115"/>
                <a:gd name="T7" fmla="*/ 45 h 129"/>
                <a:gd name="T8" fmla="*/ 11 w 115"/>
                <a:gd name="T9" fmla="*/ 61 h 129"/>
                <a:gd name="T10" fmla="*/ 28 w 115"/>
                <a:gd name="T11" fmla="*/ 77 h 129"/>
                <a:gd name="T12" fmla="*/ 44 w 115"/>
                <a:gd name="T13" fmla="*/ 93 h 129"/>
                <a:gd name="T14" fmla="*/ 60 w 115"/>
                <a:gd name="T15" fmla="*/ 110 h 129"/>
                <a:gd name="T16" fmla="*/ 73 w 115"/>
                <a:gd name="T17" fmla="*/ 129 h 129"/>
                <a:gd name="T18" fmla="*/ 80 w 115"/>
                <a:gd name="T19" fmla="*/ 120 h 129"/>
                <a:gd name="T20" fmla="*/ 85 w 115"/>
                <a:gd name="T21" fmla="*/ 114 h 129"/>
                <a:gd name="T22" fmla="*/ 89 w 115"/>
                <a:gd name="T23" fmla="*/ 110 h 129"/>
                <a:gd name="T24" fmla="*/ 93 w 115"/>
                <a:gd name="T25" fmla="*/ 107 h 129"/>
                <a:gd name="T26" fmla="*/ 100 w 115"/>
                <a:gd name="T27" fmla="*/ 109 h 129"/>
                <a:gd name="T28" fmla="*/ 112 w 115"/>
                <a:gd name="T29" fmla="*/ 112 h 129"/>
                <a:gd name="T30" fmla="*/ 115 w 115"/>
                <a:gd name="T31" fmla="*/ 100 h 129"/>
                <a:gd name="T32" fmla="*/ 115 w 115"/>
                <a:gd name="T33" fmla="*/ 84 h 129"/>
                <a:gd name="T34" fmla="*/ 112 w 115"/>
                <a:gd name="T35" fmla="*/ 68 h 129"/>
                <a:gd name="T36" fmla="*/ 106 w 115"/>
                <a:gd name="T37" fmla="*/ 50 h 129"/>
                <a:gd name="T38" fmla="*/ 97 w 115"/>
                <a:gd name="T39" fmla="*/ 33 h 129"/>
                <a:gd name="T40" fmla="*/ 87 w 115"/>
                <a:gd name="T41" fmla="*/ 19 h 129"/>
                <a:gd name="T42" fmla="*/ 74 w 115"/>
                <a:gd name="T43" fmla="*/ 7 h 129"/>
                <a:gd name="T44" fmla="*/ 60 w 115"/>
                <a:gd name="T45" fmla="*/ 1 h 129"/>
                <a:gd name="T46" fmla="*/ 43 w 115"/>
                <a:gd name="T47" fmla="*/ 0 h 129"/>
                <a:gd name="T48" fmla="*/ 27 w 115"/>
                <a:gd name="T49" fmla="*/ 4 h 129"/>
                <a:gd name="T50" fmla="*/ 10 w 115"/>
                <a:gd name="T51" fmla="*/ 16 h 12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15"/>
                <a:gd name="T79" fmla="*/ 0 h 129"/>
                <a:gd name="T80" fmla="*/ 115 w 115"/>
                <a:gd name="T81" fmla="*/ 129 h 12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15" h="129">
                  <a:moveTo>
                    <a:pt x="10" y="16"/>
                  </a:moveTo>
                  <a:lnTo>
                    <a:pt x="10" y="30"/>
                  </a:lnTo>
                  <a:lnTo>
                    <a:pt x="6" y="39"/>
                  </a:lnTo>
                  <a:lnTo>
                    <a:pt x="0" y="45"/>
                  </a:lnTo>
                  <a:lnTo>
                    <a:pt x="11" y="61"/>
                  </a:lnTo>
                  <a:lnTo>
                    <a:pt x="28" y="77"/>
                  </a:lnTo>
                  <a:lnTo>
                    <a:pt x="44" y="93"/>
                  </a:lnTo>
                  <a:lnTo>
                    <a:pt x="60" y="110"/>
                  </a:lnTo>
                  <a:lnTo>
                    <a:pt x="73" y="129"/>
                  </a:lnTo>
                  <a:lnTo>
                    <a:pt x="80" y="120"/>
                  </a:lnTo>
                  <a:lnTo>
                    <a:pt x="85" y="114"/>
                  </a:lnTo>
                  <a:lnTo>
                    <a:pt x="89" y="110"/>
                  </a:lnTo>
                  <a:lnTo>
                    <a:pt x="93" y="107"/>
                  </a:lnTo>
                  <a:lnTo>
                    <a:pt x="100" y="109"/>
                  </a:lnTo>
                  <a:lnTo>
                    <a:pt x="112" y="112"/>
                  </a:lnTo>
                  <a:lnTo>
                    <a:pt x="115" y="100"/>
                  </a:lnTo>
                  <a:lnTo>
                    <a:pt x="115" y="84"/>
                  </a:lnTo>
                  <a:lnTo>
                    <a:pt x="112" y="68"/>
                  </a:lnTo>
                  <a:lnTo>
                    <a:pt x="106" y="50"/>
                  </a:lnTo>
                  <a:lnTo>
                    <a:pt x="97" y="33"/>
                  </a:lnTo>
                  <a:lnTo>
                    <a:pt x="87" y="19"/>
                  </a:lnTo>
                  <a:lnTo>
                    <a:pt x="74" y="7"/>
                  </a:lnTo>
                  <a:lnTo>
                    <a:pt x="60" y="1"/>
                  </a:lnTo>
                  <a:lnTo>
                    <a:pt x="43" y="0"/>
                  </a:lnTo>
                  <a:lnTo>
                    <a:pt x="27" y="4"/>
                  </a:lnTo>
                  <a:lnTo>
                    <a:pt x="10" y="16"/>
                  </a:lnTo>
                </a:path>
              </a:pathLst>
            </a:custGeom>
            <a:solidFill>
              <a:srgbClr val="FFCC99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26" name="Freeform 56"/>
            <p:cNvSpPr>
              <a:spLocks/>
            </p:cNvSpPr>
            <p:nvPr/>
          </p:nvSpPr>
          <p:spPr bwMode="gray">
            <a:xfrm>
              <a:off x="3947" y="3566"/>
              <a:ext cx="218" cy="403"/>
            </a:xfrm>
            <a:custGeom>
              <a:avLst/>
              <a:gdLst>
                <a:gd name="T0" fmla="*/ 186 w 218"/>
                <a:gd name="T1" fmla="*/ 2 h 403"/>
                <a:gd name="T2" fmla="*/ 157 w 218"/>
                <a:gd name="T3" fmla="*/ 4 h 403"/>
                <a:gd name="T4" fmla="*/ 175 w 218"/>
                <a:gd name="T5" fmla="*/ 20 h 403"/>
                <a:gd name="T6" fmla="*/ 187 w 218"/>
                <a:gd name="T7" fmla="*/ 37 h 403"/>
                <a:gd name="T8" fmla="*/ 171 w 218"/>
                <a:gd name="T9" fmla="*/ 73 h 403"/>
                <a:gd name="T10" fmla="*/ 123 w 218"/>
                <a:gd name="T11" fmla="*/ 87 h 403"/>
                <a:gd name="T12" fmla="*/ 67 w 218"/>
                <a:gd name="T13" fmla="*/ 91 h 403"/>
                <a:gd name="T14" fmla="*/ 18 w 218"/>
                <a:gd name="T15" fmla="*/ 105 h 403"/>
                <a:gd name="T16" fmla="*/ 0 w 218"/>
                <a:gd name="T17" fmla="*/ 143 h 403"/>
                <a:gd name="T18" fmla="*/ 12 w 218"/>
                <a:gd name="T19" fmla="*/ 178 h 403"/>
                <a:gd name="T20" fmla="*/ 46 w 218"/>
                <a:gd name="T21" fmla="*/ 174 h 403"/>
                <a:gd name="T22" fmla="*/ 54 w 218"/>
                <a:gd name="T23" fmla="*/ 183 h 403"/>
                <a:gd name="T24" fmla="*/ 45 w 218"/>
                <a:gd name="T25" fmla="*/ 192 h 403"/>
                <a:gd name="T26" fmla="*/ 43 w 218"/>
                <a:gd name="T27" fmla="*/ 195 h 403"/>
                <a:gd name="T28" fmla="*/ 53 w 218"/>
                <a:gd name="T29" fmla="*/ 200 h 403"/>
                <a:gd name="T30" fmla="*/ 58 w 218"/>
                <a:gd name="T31" fmla="*/ 215 h 403"/>
                <a:gd name="T32" fmla="*/ 72 w 218"/>
                <a:gd name="T33" fmla="*/ 239 h 403"/>
                <a:gd name="T34" fmla="*/ 84 w 218"/>
                <a:gd name="T35" fmla="*/ 246 h 403"/>
                <a:gd name="T36" fmla="*/ 89 w 218"/>
                <a:gd name="T37" fmla="*/ 250 h 403"/>
                <a:gd name="T38" fmla="*/ 94 w 218"/>
                <a:gd name="T39" fmla="*/ 255 h 403"/>
                <a:gd name="T40" fmla="*/ 93 w 218"/>
                <a:gd name="T41" fmla="*/ 257 h 403"/>
                <a:gd name="T42" fmla="*/ 82 w 218"/>
                <a:gd name="T43" fmla="*/ 255 h 403"/>
                <a:gd name="T44" fmla="*/ 58 w 218"/>
                <a:gd name="T45" fmla="*/ 257 h 403"/>
                <a:gd name="T46" fmla="*/ 77 w 218"/>
                <a:gd name="T47" fmla="*/ 279 h 403"/>
                <a:gd name="T48" fmla="*/ 87 w 218"/>
                <a:gd name="T49" fmla="*/ 286 h 403"/>
                <a:gd name="T50" fmla="*/ 86 w 218"/>
                <a:gd name="T51" fmla="*/ 288 h 403"/>
                <a:gd name="T52" fmla="*/ 78 w 218"/>
                <a:gd name="T53" fmla="*/ 287 h 403"/>
                <a:gd name="T54" fmla="*/ 70 w 218"/>
                <a:gd name="T55" fmla="*/ 284 h 403"/>
                <a:gd name="T56" fmla="*/ 62 w 218"/>
                <a:gd name="T57" fmla="*/ 283 h 403"/>
                <a:gd name="T58" fmla="*/ 59 w 218"/>
                <a:gd name="T59" fmla="*/ 286 h 403"/>
                <a:gd name="T60" fmla="*/ 62 w 218"/>
                <a:gd name="T61" fmla="*/ 293 h 403"/>
                <a:gd name="T62" fmla="*/ 107 w 218"/>
                <a:gd name="T63" fmla="*/ 300 h 403"/>
                <a:gd name="T64" fmla="*/ 105 w 218"/>
                <a:gd name="T65" fmla="*/ 330 h 403"/>
                <a:gd name="T66" fmla="*/ 114 w 218"/>
                <a:gd name="T67" fmla="*/ 352 h 403"/>
                <a:gd name="T68" fmla="*/ 131 w 218"/>
                <a:gd name="T69" fmla="*/ 350 h 403"/>
                <a:gd name="T70" fmla="*/ 122 w 218"/>
                <a:gd name="T71" fmla="*/ 359 h 403"/>
                <a:gd name="T72" fmla="*/ 121 w 218"/>
                <a:gd name="T73" fmla="*/ 375 h 403"/>
                <a:gd name="T74" fmla="*/ 144 w 218"/>
                <a:gd name="T75" fmla="*/ 368 h 403"/>
                <a:gd name="T76" fmla="*/ 159 w 218"/>
                <a:gd name="T77" fmla="*/ 357 h 403"/>
                <a:gd name="T78" fmla="*/ 178 w 218"/>
                <a:gd name="T79" fmla="*/ 359 h 403"/>
                <a:gd name="T80" fmla="*/ 143 w 218"/>
                <a:gd name="T81" fmla="*/ 392 h 403"/>
                <a:gd name="T82" fmla="*/ 148 w 218"/>
                <a:gd name="T83" fmla="*/ 398 h 403"/>
                <a:gd name="T84" fmla="*/ 155 w 218"/>
                <a:gd name="T85" fmla="*/ 401 h 403"/>
                <a:gd name="T86" fmla="*/ 160 w 218"/>
                <a:gd name="T87" fmla="*/ 403 h 403"/>
                <a:gd name="T88" fmla="*/ 166 w 218"/>
                <a:gd name="T89" fmla="*/ 401 h 403"/>
                <a:gd name="T90" fmla="*/ 175 w 218"/>
                <a:gd name="T91" fmla="*/ 392 h 403"/>
                <a:gd name="T92" fmla="*/ 181 w 218"/>
                <a:gd name="T93" fmla="*/ 389 h 403"/>
                <a:gd name="T94" fmla="*/ 185 w 218"/>
                <a:gd name="T95" fmla="*/ 393 h 403"/>
                <a:gd name="T96" fmla="*/ 190 w 218"/>
                <a:gd name="T97" fmla="*/ 398 h 403"/>
                <a:gd name="T98" fmla="*/ 204 w 218"/>
                <a:gd name="T99" fmla="*/ 391 h 403"/>
                <a:gd name="T100" fmla="*/ 216 w 218"/>
                <a:gd name="T101" fmla="*/ 374 h 40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18"/>
                <a:gd name="T154" fmla="*/ 0 h 403"/>
                <a:gd name="T155" fmla="*/ 218 w 218"/>
                <a:gd name="T156" fmla="*/ 403 h 40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18" h="403">
                  <a:moveTo>
                    <a:pt x="218" y="8"/>
                  </a:moveTo>
                  <a:lnTo>
                    <a:pt x="203" y="5"/>
                  </a:lnTo>
                  <a:lnTo>
                    <a:pt x="186" y="2"/>
                  </a:lnTo>
                  <a:lnTo>
                    <a:pt x="169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160" y="8"/>
                  </a:lnTo>
                  <a:lnTo>
                    <a:pt x="167" y="14"/>
                  </a:lnTo>
                  <a:lnTo>
                    <a:pt x="175" y="20"/>
                  </a:lnTo>
                  <a:lnTo>
                    <a:pt x="181" y="27"/>
                  </a:lnTo>
                  <a:lnTo>
                    <a:pt x="185" y="33"/>
                  </a:lnTo>
                  <a:lnTo>
                    <a:pt x="187" y="37"/>
                  </a:lnTo>
                  <a:lnTo>
                    <a:pt x="187" y="49"/>
                  </a:lnTo>
                  <a:lnTo>
                    <a:pt x="181" y="63"/>
                  </a:lnTo>
                  <a:lnTo>
                    <a:pt x="171" y="73"/>
                  </a:lnTo>
                  <a:lnTo>
                    <a:pt x="158" y="79"/>
                  </a:lnTo>
                  <a:lnTo>
                    <a:pt x="141" y="84"/>
                  </a:lnTo>
                  <a:lnTo>
                    <a:pt x="123" y="87"/>
                  </a:lnTo>
                  <a:lnTo>
                    <a:pt x="105" y="88"/>
                  </a:lnTo>
                  <a:lnTo>
                    <a:pt x="86" y="88"/>
                  </a:lnTo>
                  <a:lnTo>
                    <a:pt x="67" y="91"/>
                  </a:lnTo>
                  <a:lnTo>
                    <a:pt x="49" y="93"/>
                  </a:lnTo>
                  <a:lnTo>
                    <a:pt x="32" y="97"/>
                  </a:lnTo>
                  <a:lnTo>
                    <a:pt x="18" y="105"/>
                  </a:lnTo>
                  <a:lnTo>
                    <a:pt x="7" y="116"/>
                  </a:lnTo>
                  <a:lnTo>
                    <a:pt x="0" y="132"/>
                  </a:lnTo>
                  <a:lnTo>
                    <a:pt x="0" y="143"/>
                  </a:lnTo>
                  <a:lnTo>
                    <a:pt x="2" y="155"/>
                  </a:lnTo>
                  <a:lnTo>
                    <a:pt x="4" y="168"/>
                  </a:lnTo>
                  <a:lnTo>
                    <a:pt x="12" y="178"/>
                  </a:lnTo>
                  <a:lnTo>
                    <a:pt x="22" y="174"/>
                  </a:lnTo>
                  <a:lnTo>
                    <a:pt x="34" y="174"/>
                  </a:lnTo>
                  <a:lnTo>
                    <a:pt x="46" y="174"/>
                  </a:lnTo>
                  <a:lnTo>
                    <a:pt x="57" y="178"/>
                  </a:lnTo>
                  <a:lnTo>
                    <a:pt x="57" y="180"/>
                  </a:lnTo>
                  <a:lnTo>
                    <a:pt x="54" y="183"/>
                  </a:lnTo>
                  <a:lnTo>
                    <a:pt x="52" y="187"/>
                  </a:lnTo>
                  <a:lnTo>
                    <a:pt x="49" y="189"/>
                  </a:lnTo>
                  <a:lnTo>
                    <a:pt x="45" y="192"/>
                  </a:lnTo>
                  <a:lnTo>
                    <a:pt x="43" y="193"/>
                  </a:lnTo>
                  <a:lnTo>
                    <a:pt x="40" y="195"/>
                  </a:lnTo>
                  <a:lnTo>
                    <a:pt x="43" y="195"/>
                  </a:lnTo>
                  <a:lnTo>
                    <a:pt x="46" y="196"/>
                  </a:lnTo>
                  <a:lnTo>
                    <a:pt x="50" y="198"/>
                  </a:lnTo>
                  <a:lnTo>
                    <a:pt x="53" y="200"/>
                  </a:lnTo>
                  <a:lnTo>
                    <a:pt x="57" y="200"/>
                  </a:lnTo>
                  <a:lnTo>
                    <a:pt x="57" y="207"/>
                  </a:lnTo>
                  <a:lnTo>
                    <a:pt x="58" y="215"/>
                  </a:lnTo>
                  <a:lnTo>
                    <a:pt x="59" y="224"/>
                  </a:lnTo>
                  <a:lnTo>
                    <a:pt x="64" y="233"/>
                  </a:lnTo>
                  <a:lnTo>
                    <a:pt x="72" y="239"/>
                  </a:lnTo>
                  <a:lnTo>
                    <a:pt x="82" y="245"/>
                  </a:lnTo>
                  <a:lnTo>
                    <a:pt x="84" y="245"/>
                  </a:lnTo>
                  <a:lnTo>
                    <a:pt x="84" y="246"/>
                  </a:lnTo>
                  <a:lnTo>
                    <a:pt x="86" y="247"/>
                  </a:lnTo>
                  <a:lnTo>
                    <a:pt x="87" y="248"/>
                  </a:lnTo>
                  <a:lnTo>
                    <a:pt x="89" y="250"/>
                  </a:lnTo>
                  <a:lnTo>
                    <a:pt x="91" y="252"/>
                  </a:lnTo>
                  <a:lnTo>
                    <a:pt x="93" y="253"/>
                  </a:lnTo>
                  <a:lnTo>
                    <a:pt x="94" y="255"/>
                  </a:lnTo>
                  <a:lnTo>
                    <a:pt x="94" y="256"/>
                  </a:lnTo>
                  <a:lnTo>
                    <a:pt x="93" y="257"/>
                  </a:lnTo>
                  <a:lnTo>
                    <a:pt x="90" y="257"/>
                  </a:lnTo>
                  <a:lnTo>
                    <a:pt x="86" y="256"/>
                  </a:lnTo>
                  <a:lnTo>
                    <a:pt x="82" y="255"/>
                  </a:lnTo>
                  <a:lnTo>
                    <a:pt x="70" y="253"/>
                  </a:lnTo>
                  <a:lnTo>
                    <a:pt x="62" y="253"/>
                  </a:lnTo>
                  <a:lnTo>
                    <a:pt x="58" y="257"/>
                  </a:lnTo>
                  <a:lnTo>
                    <a:pt x="59" y="262"/>
                  </a:lnTo>
                  <a:lnTo>
                    <a:pt x="66" y="270"/>
                  </a:lnTo>
                  <a:lnTo>
                    <a:pt x="77" y="279"/>
                  </a:lnTo>
                  <a:lnTo>
                    <a:pt x="82" y="282"/>
                  </a:lnTo>
                  <a:lnTo>
                    <a:pt x="85" y="284"/>
                  </a:lnTo>
                  <a:lnTo>
                    <a:pt x="87" y="286"/>
                  </a:lnTo>
                  <a:lnTo>
                    <a:pt x="87" y="287"/>
                  </a:lnTo>
                  <a:lnTo>
                    <a:pt x="86" y="288"/>
                  </a:lnTo>
                  <a:lnTo>
                    <a:pt x="85" y="287"/>
                  </a:lnTo>
                  <a:lnTo>
                    <a:pt x="82" y="287"/>
                  </a:lnTo>
                  <a:lnTo>
                    <a:pt x="78" y="287"/>
                  </a:lnTo>
                  <a:lnTo>
                    <a:pt x="76" y="286"/>
                  </a:lnTo>
                  <a:lnTo>
                    <a:pt x="73" y="286"/>
                  </a:lnTo>
                  <a:lnTo>
                    <a:pt x="70" y="284"/>
                  </a:lnTo>
                  <a:lnTo>
                    <a:pt x="67" y="284"/>
                  </a:lnTo>
                  <a:lnTo>
                    <a:pt x="64" y="283"/>
                  </a:lnTo>
                  <a:lnTo>
                    <a:pt x="62" y="283"/>
                  </a:lnTo>
                  <a:lnTo>
                    <a:pt x="61" y="283"/>
                  </a:lnTo>
                  <a:lnTo>
                    <a:pt x="61" y="284"/>
                  </a:lnTo>
                  <a:lnTo>
                    <a:pt x="59" y="286"/>
                  </a:lnTo>
                  <a:lnTo>
                    <a:pt x="61" y="288"/>
                  </a:lnTo>
                  <a:lnTo>
                    <a:pt x="62" y="291"/>
                  </a:lnTo>
                  <a:lnTo>
                    <a:pt x="62" y="293"/>
                  </a:lnTo>
                  <a:lnTo>
                    <a:pt x="63" y="296"/>
                  </a:lnTo>
                  <a:lnTo>
                    <a:pt x="63" y="297"/>
                  </a:lnTo>
                  <a:lnTo>
                    <a:pt x="107" y="300"/>
                  </a:lnTo>
                  <a:lnTo>
                    <a:pt x="105" y="307"/>
                  </a:lnTo>
                  <a:lnTo>
                    <a:pt x="105" y="318"/>
                  </a:lnTo>
                  <a:lnTo>
                    <a:pt x="105" y="330"/>
                  </a:lnTo>
                  <a:lnTo>
                    <a:pt x="105" y="341"/>
                  </a:lnTo>
                  <a:lnTo>
                    <a:pt x="109" y="348"/>
                  </a:lnTo>
                  <a:lnTo>
                    <a:pt x="114" y="352"/>
                  </a:lnTo>
                  <a:lnTo>
                    <a:pt x="121" y="350"/>
                  </a:lnTo>
                  <a:lnTo>
                    <a:pt x="126" y="348"/>
                  </a:lnTo>
                  <a:lnTo>
                    <a:pt x="131" y="350"/>
                  </a:lnTo>
                  <a:lnTo>
                    <a:pt x="127" y="353"/>
                  </a:lnTo>
                  <a:lnTo>
                    <a:pt x="122" y="359"/>
                  </a:lnTo>
                  <a:lnTo>
                    <a:pt x="118" y="365"/>
                  </a:lnTo>
                  <a:lnTo>
                    <a:pt x="117" y="371"/>
                  </a:lnTo>
                  <a:lnTo>
                    <a:pt x="121" y="375"/>
                  </a:lnTo>
                  <a:lnTo>
                    <a:pt x="128" y="376"/>
                  </a:lnTo>
                  <a:lnTo>
                    <a:pt x="136" y="373"/>
                  </a:lnTo>
                  <a:lnTo>
                    <a:pt x="144" y="368"/>
                  </a:lnTo>
                  <a:lnTo>
                    <a:pt x="150" y="361"/>
                  </a:lnTo>
                  <a:lnTo>
                    <a:pt x="155" y="357"/>
                  </a:lnTo>
                  <a:lnTo>
                    <a:pt x="159" y="357"/>
                  </a:lnTo>
                  <a:lnTo>
                    <a:pt x="164" y="357"/>
                  </a:lnTo>
                  <a:lnTo>
                    <a:pt x="171" y="357"/>
                  </a:lnTo>
                  <a:lnTo>
                    <a:pt x="178" y="359"/>
                  </a:lnTo>
                  <a:lnTo>
                    <a:pt x="185" y="361"/>
                  </a:lnTo>
                  <a:lnTo>
                    <a:pt x="187" y="364"/>
                  </a:lnTo>
                  <a:lnTo>
                    <a:pt x="143" y="392"/>
                  </a:lnTo>
                  <a:lnTo>
                    <a:pt x="144" y="394"/>
                  </a:lnTo>
                  <a:lnTo>
                    <a:pt x="145" y="397"/>
                  </a:lnTo>
                  <a:lnTo>
                    <a:pt x="148" y="398"/>
                  </a:lnTo>
                  <a:lnTo>
                    <a:pt x="150" y="401"/>
                  </a:lnTo>
                  <a:lnTo>
                    <a:pt x="154" y="401"/>
                  </a:lnTo>
                  <a:lnTo>
                    <a:pt x="155" y="401"/>
                  </a:lnTo>
                  <a:lnTo>
                    <a:pt x="157" y="402"/>
                  </a:lnTo>
                  <a:lnTo>
                    <a:pt x="158" y="402"/>
                  </a:lnTo>
                  <a:lnTo>
                    <a:pt x="160" y="403"/>
                  </a:lnTo>
                  <a:lnTo>
                    <a:pt x="162" y="403"/>
                  </a:lnTo>
                  <a:lnTo>
                    <a:pt x="163" y="402"/>
                  </a:lnTo>
                  <a:lnTo>
                    <a:pt x="166" y="401"/>
                  </a:lnTo>
                  <a:lnTo>
                    <a:pt x="168" y="398"/>
                  </a:lnTo>
                  <a:lnTo>
                    <a:pt x="172" y="394"/>
                  </a:lnTo>
                  <a:lnTo>
                    <a:pt x="175" y="392"/>
                  </a:lnTo>
                  <a:lnTo>
                    <a:pt x="177" y="389"/>
                  </a:lnTo>
                  <a:lnTo>
                    <a:pt x="180" y="389"/>
                  </a:lnTo>
                  <a:lnTo>
                    <a:pt x="181" y="389"/>
                  </a:lnTo>
                  <a:lnTo>
                    <a:pt x="182" y="391"/>
                  </a:lnTo>
                  <a:lnTo>
                    <a:pt x="184" y="392"/>
                  </a:lnTo>
                  <a:lnTo>
                    <a:pt x="185" y="393"/>
                  </a:lnTo>
                  <a:lnTo>
                    <a:pt x="186" y="396"/>
                  </a:lnTo>
                  <a:lnTo>
                    <a:pt x="189" y="397"/>
                  </a:lnTo>
                  <a:lnTo>
                    <a:pt x="190" y="398"/>
                  </a:lnTo>
                  <a:lnTo>
                    <a:pt x="193" y="398"/>
                  </a:lnTo>
                  <a:lnTo>
                    <a:pt x="198" y="396"/>
                  </a:lnTo>
                  <a:lnTo>
                    <a:pt x="204" y="391"/>
                  </a:lnTo>
                  <a:lnTo>
                    <a:pt x="209" y="383"/>
                  </a:lnTo>
                  <a:lnTo>
                    <a:pt x="213" y="376"/>
                  </a:lnTo>
                  <a:lnTo>
                    <a:pt x="216" y="374"/>
                  </a:lnTo>
                  <a:lnTo>
                    <a:pt x="218" y="8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27" name="Freeform 57"/>
            <p:cNvSpPr>
              <a:spLocks/>
            </p:cNvSpPr>
            <p:nvPr/>
          </p:nvSpPr>
          <p:spPr bwMode="gray">
            <a:xfrm>
              <a:off x="1690" y="1292"/>
              <a:ext cx="383" cy="311"/>
            </a:xfrm>
            <a:custGeom>
              <a:avLst/>
              <a:gdLst>
                <a:gd name="T0" fmla="*/ 48 w 383"/>
                <a:gd name="T1" fmla="*/ 27 h 311"/>
                <a:gd name="T2" fmla="*/ 83 w 383"/>
                <a:gd name="T3" fmla="*/ 15 h 311"/>
                <a:gd name="T4" fmla="*/ 92 w 383"/>
                <a:gd name="T5" fmla="*/ 24 h 311"/>
                <a:gd name="T6" fmla="*/ 94 w 383"/>
                <a:gd name="T7" fmla="*/ 23 h 311"/>
                <a:gd name="T8" fmla="*/ 96 w 383"/>
                <a:gd name="T9" fmla="*/ 7 h 311"/>
                <a:gd name="T10" fmla="*/ 119 w 383"/>
                <a:gd name="T11" fmla="*/ 11 h 311"/>
                <a:gd name="T12" fmla="*/ 135 w 383"/>
                <a:gd name="T13" fmla="*/ 51 h 311"/>
                <a:gd name="T14" fmla="*/ 129 w 383"/>
                <a:gd name="T15" fmla="*/ 91 h 311"/>
                <a:gd name="T16" fmla="*/ 137 w 383"/>
                <a:gd name="T17" fmla="*/ 102 h 311"/>
                <a:gd name="T18" fmla="*/ 159 w 383"/>
                <a:gd name="T19" fmla="*/ 86 h 311"/>
                <a:gd name="T20" fmla="*/ 164 w 383"/>
                <a:gd name="T21" fmla="*/ 65 h 311"/>
                <a:gd name="T22" fmla="*/ 188 w 383"/>
                <a:gd name="T23" fmla="*/ 66 h 311"/>
                <a:gd name="T24" fmla="*/ 187 w 383"/>
                <a:gd name="T25" fmla="*/ 101 h 311"/>
                <a:gd name="T26" fmla="*/ 189 w 383"/>
                <a:gd name="T27" fmla="*/ 98 h 311"/>
                <a:gd name="T28" fmla="*/ 193 w 383"/>
                <a:gd name="T29" fmla="*/ 98 h 311"/>
                <a:gd name="T30" fmla="*/ 196 w 383"/>
                <a:gd name="T31" fmla="*/ 93 h 311"/>
                <a:gd name="T32" fmla="*/ 210 w 383"/>
                <a:gd name="T33" fmla="*/ 81 h 311"/>
                <a:gd name="T34" fmla="*/ 247 w 383"/>
                <a:gd name="T35" fmla="*/ 82 h 311"/>
                <a:gd name="T36" fmla="*/ 264 w 383"/>
                <a:gd name="T37" fmla="*/ 107 h 311"/>
                <a:gd name="T38" fmla="*/ 289 w 383"/>
                <a:gd name="T39" fmla="*/ 91 h 311"/>
                <a:gd name="T40" fmla="*/ 306 w 383"/>
                <a:gd name="T41" fmla="*/ 110 h 311"/>
                <a:gd name="T42" fmla="*/ 310 w 383"/>
                <a:gd name="T43" fmla="*/ 86 h 311"/>
                <a:gd name="T44" fmla="*/ 329 w 383"/>
                <a:gd name="T45" fmla="*/ 86 h 311"/>
                <a:gd name="T46" fmla="*/ 340 w 383"/>
                <a:gd name="T47" fmla="*/ 113 h 311"/>
                <a:gd name="T48" fmla="*/ 355 w 383"/>
                <a:gd name="T49" fmla="*/ 109 h 311"/>
                <a:gd name="T50" fmla="*/ 362 w 383"/>
                <a:gd name="T51" fmla="*/ 118 h 311"/>
                <a:gd name="T52" fmla="*/ 364 w 383"/>
                <a:gd name="T53" fmla="*/ 136 h 311"/>
                <a:gd name="T54" fmla="*/ 361 w 383"/>
                <a:gd name="T55" fmla="*/ 156 h 311"/>
                <a:gd name="T56" fmla="*/ 380 w 383"/>
                <a:gd name="T57" fmla="*/ 191 h 311"/>
                <a:gd name="T58" fmla="*/ 374 w 383"/>
                <a:gd name="T59" fmla="*/ 241 h 311"/>
                <a:gd name="T60" fmla="*/ 338 w 383"/>
                <a:gd name="T61" fmla="*/ 268 h 311"/>
                <a:gd name="T62" fmla="*/ 291 w 383"/>
                <a:gd name="T63" fmla="*/ 283 h 311"/>
                <a:gd name="T64" fmla="*/ 253 w 383"/>
                <a:gd name="T65" fmla="*/ 302 h 311"/>
                <a:gd name="T66" fmla="*/ 205 w 383"/>
                <a:gd name="T67" fmla="*/ 298 h 311"/>
                <a:gd name="T68" fmla="*/ 155 w 383"/>
                <a:gd name="T69" fmla="*/ 311 h 311"/>
                <a:gd name="T70" fmla="*/ 111 w 383"/>
                <a:gd name="T71" fmla="*/ 293 h 311"/>
                <a:gd name="T72" fmla="*/ 74 w 383"/>
                <a:gd name="T73" fmla="*/ 252 h 311"/>
                <a:gd name="T74" fmla="*/ 30 w 383"/>
                <a:gd name="T75" fmla="*/ 223 h 311"/>
                <a:gd name="T76" fmla="*/ 11 w 383"/>
                <a:gd name="T77" fmla="*/ 197 h 311"/>
                <a:gd name="T78" fmla="*/ 25 w 383"/>
                <a:gd name="T79" fmla="*/ 195 h 311"/>
                <a:gd name="T80" fmla="*/ 55 w 383"/>
                <a:gd name="T81" fmla="*/ 168 h 311"/>
                <a:gd name="T82" fmla="*/ 34 w 383"/>
                <a:gd name="T83" fmla="*/ 137 h 311"/>
                <a:gd name="T84" fmla="*/ 0 w 383"/>
                <a:gd name="T85" fmla="*/ 122 h 311"/>
                <a:gd name="T86" fmla="*/ 10 w 383"/>
                <a:gd name="T87" fmla="*/ 105 h 311"/>
                <a:gd name="T88" fmla="*/ 39 w 383"/>
                <a:gd name="T89" fmla="*/ 106 h 311"/>
                <a:gd name="T90" fmla="*/ 79 w 383"/>
                <a:gd name="T91" fmla="*/ 89 h 311"/>
                <a:gd name="T92" fmla="*/ 50 w 383"/>
                <a:gd name="T93" fmla="*/ 74 h 311"/>
                <a:gd name="T94" fmla="*/ 27 w 383"/>
                <a:gd name="T95" fmla="*/ 57 h 31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3"/>
                <a:gd name="T145" fmla="*/ 0 h 311"/>
                <a:gd name="T146" fmla="*/ 383 w 383"/>
                <a:gd name="T147" fmla="*/ 311 h 31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3" h="311">
                  <a:moveTo>
                    <a:pt x="24" y="47"/>
                  </a:moveTo>
                  <a:lnTo>
                    <a:pt x="36" y="37"/>
                  </a:lnTo>
                  <a:lnTo>
                    <a:pt x="48" y="27"/>
                  </a:lnTo>
                  <a:lnTo>
                    <a:pt x="64" y="16"/>
                  </a:lnTo>
                  <a:lnTo>
                    <a:pt x="78" y="10"/>
                  </a:lnTo>
                  <a:lnTo>
                    <a:pt x="83" y="15"/>
                  </a:lnTo>
                  <a:lnTo>
                    <a:pt x="87" y="19"/>
                  </a:lnTo>
                  <a:lnTo>
                    <a:pt x="91" y="23"/>
                  </a:lnTo>
                  <a:lnTo>
                    <a:pt x="92" y="24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3"/>
                  </a:lnTo>
                  <a:lnTo>
                    <a:pt x="96" y="19"/>
                  </a:lnTo>
                  <a:lnTo>
                    <a:pt x="96" y="14"/>
                  </a:lnTo>
                  <a:lnTo>
                    <a:pt x="96" y="7"/>
                  </a:lnTo>
                  <a:lnTo>
                    <a:pt x="96" y="0"/>
                  </a:lnTo>
                  <a:lnTo>
                    <a:pt x="109" y="2"/>
                  </a:lnTo>
                  <a:lnTo>
                    <a:pt x="119" y="11"/>
                  </a:lnTo>
                  <a:lnTo>
                    <a:pt x="127" y="23"/>
                  </a:lnTo>
                  <a:lnTo>
                    <a:pt x="132" y="37"/>
                  </a:lnTo>
                  <a:lnTo>
                    <a:pt x="135" y="51"/>
                  </a:lnTo>
                  <a:lnTo>
                    <a:pt x="135" y="64"/>
                  </a:lnTo>
                  <a:lnTo>
                    <a:pt x="132" y="79"/>
                  </a:lnTo>
                  <a:lnTo>
                    <a:pt x="129" y="91"/>
                  </a:lnTo>
                  <a:lnTo>
                    <a:pt x="128" y="97"/>
                  </a:lnTo>
                  <a:lnTo>
                    <a:pt x="130" y="101"/>
                  </a:lnTo>
                  <a:lnTo>
                    <a:pt x="137" y="102"/>
                  </a:lnTo>
                  <a:lnTo>
                    <a:pt x="150" y="101"/>
                  </a:lnTo>
                  <a:lnTo>
                    <a:pt x="155" y="95"/>
                  </a:lnTo>
                  <a:lnTo>
                    <a:pt x="159" y="86"/>
                  </a:lnTo>
                  <a:lnTo>
                    <a:pt x="160" y="75"/>
                  </a:lnTo>
                  <a:lnTo>
                    <a:pt x="161" y="68"/>
                  </a:lnTo>
                  <a:lnTo>
                    <a:pt x="164" y="65"/>
                  </a:lnTo>
                  <a:lnTo>
                    <a:pt x="178" y="64"/>
                  </a:lnTo>
                  <a:lnTo>
                    <a:pt x="185" y="64"/>
                  </a:lnTo>
                  <a:lnTo>
                    <a:pt x="188" y="66"/>
                  </a:lnTo>
                  <a:lnTo>
                    <a:pt x="189" y="72"/>
                  </a:lnTo>
                  <a:lnTo>
                    <a:pt x="188" y="83"/>
                  </a:lnTo>
                  <a:lnTo>
                    <a:pt x="187" y="101"/>
                  </a:lnTo>
                  <a:lnTo>
                    <a:pt x="188" y="100"/>
                  </a:lnTo>
                  <a:lnTo>
                    <a:pt x="189" y="98"/>
                  </a:lnTo>
                  <a:lnTo>
                    <a:pt x="191" y="98"/>
                  </a:lnTo>
                  <a:lnTo>
                    <a:pt x="192" y="98"/>
                  </a:lnTo>
                  <a:lnTo>
                    <a:pt x="193" y="98"/>
                  </a:lnTo>
                  <a:lnTo>
                    <a:pt x="194" y="98"/>
                  </a:lnTo>
                  <a:lnTo>
                    <a:pt x="196" y="96"/>
                  </a:lnTo>
                  <a:lnTo>
                    <a:pt x="196" y="93"/>
                  </a:lnTo>
                  <a:lnTo>
                    <a:pt x="197" y="89"/>
                  </a:lnTo>
                  <a:lnTo>
                    <a:pt x="198" y="84"/>
                  </a:lnTo>
                  <a:lnTo>
                    <a:pt x="210" y="81"/>
                  </a:lnTo>
                  <a:lnTo>
                    <a:pt x="224" y="78"/>
                  </a:lnTo>
                  <a:lnTo>
                    <a:pt x="237" y="79"/>
                  </a:lnTo>
                  <a:lnTo>
                    <a:pt x="247" y="82"/>
                  </a:lnTo>
                  <a:lnTo>
                    <a:pt x="256" y="87"/>
                  </a:lnTo>
                  <a:lnTo>
                    <a:pt x="262" y="96"/>
                  </a:lnTo>
                  <a:lnTo>
                    <a:pt x="264" y="107"/>
                  </a:lnTo>
                  <a:lnTo>
                    <a:pt x="275" y="96"/>
                  </a:lnTo>
                  <a:lnTo>
                    <a:pt x="283" y="91"/>
                  </a:lnTo>
                  <a:lnTo>
                    <a:pt x="289" y="91"/>
                  </a:lnTo>
                  <a:lnTo>
                    <a:pt x="296" y="98"/>
                  </a:lnTo>
                  <a:lnTo>
                    <a:pt x="302" y="114"/>
                  </a:lnTo>
                  <a:lnTo>
                    <a:pt x="306" y="110"/>
                  </a:lnTo>
                  <a:lnTo>
                    <a:pt x="307" y="102"/>
                  </a:lnTo>
                  <a:lnTo>
                    <a:pt x="308" y="95"/>
                  </a:lnTo>
                  <a:lnTo>
                    <a:pt x="310" y="86"/>
                  </a:lnTo>
                  <a:lnTo>
                    <a:pt x="311" y="78"/>
                  </a:lnTo>
                  <a:lnTo>
                    <a:pt x="321" y="79"/>
                  </a:lnTo>
                  <a:lnTo>
                    <a:pt x="329" y="86"/>
                  </a:lnTo>
                  <a:lnTo>
                    <a:pt x="334" y="95"/>
                  </a:lnTo>
                  <a:lnTo>
                    <a:pt x="338" y="104"/>
                  </a:lnTo>
                  <a:lnTo>
                    <a:pt x="340" y="113"/>
                  </a:lnTo>
                  <a:lnTo>
                    <a:pt x="342" y="122"/>
                  </a:lnTo>
                  <a:lnTo>
                    <a:pt x="349" y="114"/>
                  </a:lnTo>
                  <a:lnTo>
                    <a:pt x="355" y="109"/>
                  </a:lnTo>
                  <a:lnTo>
                    <a:pt x="357" y="107"/>
                  </a:lnTo>
                  <a:lnTo>
                    <a:pt x="358" y="110"/>
                  </a:lnTo>
                  <a:lnTo>
                    <a:pt x="362" y="118"/>
                  </a:lnTo>
                  <a:lnTo>
                    <a:pt x="367" y="124"/>
                  </a:lnTo>
                  <a:lnTo>
                    <a:pt x="367" y="130"/>
                  </a:lnTo>
                  <a:lnTo>
                    <a:pt x="364" y="136"/>
                  </a:lnTo>
                  <a:lnTo>
                    <a:pt x="360" y="139"/>
                  </a:lnTo>
                  <a:lnTo>
                    <a:pt x="358" y="143"/>
                  </a:lnTo>
                  <a:lnTo>
                    <a:pt x="361" y="156"/>
                  </a:lnTo>
                  <a:lnTo>
                    <a:pt x="367" y="166"/>
                  </a:lnTo>
                  <a:lnTo>
                    <a:pt x="374" y="178"/>
                  </a:lnTo>
                  <a:lnTo>
                    <a:pt x="380" y="191"/>
                  </a:lnTo>
                  <a:lnTo>
                    <a:pt x="383" y="211"/>
                  </a:lnTo>
                  <a:lnTo>
                    <a:pt x="380" y="228"/>
                  </a:lnTo>
                  <a:lnTo>
                    <a:pt x="374" y="241"/>
                  </a:lnTo>
                  <a:lnTo>
                    <a:pt x="365" y="252"/>
                  </a:lnTo>
                  <a:lnTo>
                    <a:pt x="352" y="260"/>
                  </a:lnTo>
                  <a:lnTo>
                    <a:pt x="338" y="268"/>
                  </a:lnTo>
                  <a:lnTo>
                    <a:pt x="321" y="273"/>
                  </a:lnTo>
                  <a:lnTo>
                    <a:pt x="306" y="278"/>
                  </a:lnTo>
                  <a:lnTo>
                    <a:pt x="291" y="283"/>
                  </a:lnTo>
                  <a:lnTo>
                    <a:pt x="275" y="288"/>
                  </a:lnTo>
                  <a:lnTo>
                    <a:pt x="264" y="294"/>
                  </a:lnTo>
                  <a:lnTo>
                    <a:pt x="253" y="302"/>
                  </a:lnTo>
                  <a:lnTo>
                    <a:pt x="238" y="296"/>
                  </a:lnTo>
                  <a:lnTo>
                    <a:pt x="223" y="296"/>
                  </a:lnTo>
                  <a:lnTo>
                    <a:pt x="205" y="298"/>
                  </a:lnTo>
                  <a:lnTo>
                    <a:pt x="188" y="303"/>
                  </a:lnTo>
                  <a:lnTo>
                    <a:pt x="171" y="309"/>
                  </a:lnTo>
                  <a:lnTo>
                    <a:pt x="155" y="311"/>
                  </a:lnTo>
                  <a:lnTo>
                    <a:pt x="142" y="311"/>
                  </a:lnTo>
                  <a:lnTo>
                    <a:pt x="125" y="305"/>
                  </a:lnTo>
                  <a:lnTo>
                    <a:pt x="111" y="293"/>
                  </a:lnTo>
                  <a:lnTo>
                    <a:pt x="98" y="280"/>
                  </a:lnTo>
                  <a:lnTo>
                    <a:pt x="87" y="266"/>
                  </a:lnTo>
                  <a:lnTo>
                    <a:pt x="74" y="252"/>
                  </a:lnTo>
                  <a:lnTo>
                    <a:pt x="61" y="239"/>
                  </a:lnTo>
                  <a:lnTo>
                    <a:pt x="47" y="229"/>
                  </a:lnTo>
                  <a:lnTo>
                    <a:pt x="30" y="223"/>
                  </a:lnTo>
                  <a:lnTo>
                    <a:pt x="12" y="221"/>
                  </a:lnTo>
                  <a:lnTo>
                    <a:pt x="12" y="206"/>
                  </a:lnTo>
                  <a:lnTo>
                    <a:pt x="11" y="197"/>
                  </a:lnTo>
                  <a:lnTo>
                    <a:pt x="12" y="195"/>
                  </a:lnTo>
                  <a:lnTo>
                    <a:pt x="16" y="195"/>
                  </a:lnTo>
                  <a:lnTo>
                    <a:pt x="25" y="195"/>
                  </a:lnTo>
                  <a:lnTo>
                    <a:pt x="39" y="196"/>
                  </a:lnTo>
                  <a:lnTo>
                    <a:pt x="51" y="182"/>
                  </a:lnTo>
                  <a:lnTo>
                    <a:pt x="55" y="168"/>
                  </a:lnTo>
                  <a:lnTo>
                    <a:pt x="52" y="155"/>
                  </a:lnTo>
                  <a:lnTo>
                    <a:pt x="46" y="145"/>
                  </a:lnTo>
                  <a:lnTo>
                    <a:pt x="34" y="137"/>
                  </a:lnTo>
                  <a:lnTo>
                    <a:pt x="20" y="132"/>
                  </a:lnTo>
                  <a:lnTo>
                    <a:pt x="4" y="132"/>
                  </a:lnTo>
                  <a:lnTo>
                    <a:pt x="0" y="122"/>
                  </a:lnTo>
                  <a:lnTo>
                    <a:pt x="0" y="113"/>
                  </a:lnTo>
                  <a:lnTo>
                    <a:pt x="4" y="107"/>
                  </a:lnTo>
                  <a:lnTo>
                    <a:pt x="10" y="105"/>
                  </a:lnTo>
                  <a:lnTo>
                    <a:pt x="19" y="104"/>
                  </a:lnTo>
                  <a:lnTo>
                    <a:pt x="29" y="104"/>
                  </a:lnTo>
                  <a:lnTo>
                    <a:pt x="39" y="106"/>
                  </a:lnTo>
                  <a:lnTo>
                    <a:pt x="48" y="109"/>
                  </a:lnTo>
                  <a:lnTo>
                    <a:pt x="56" y="111"/>
                  </a:lnTo>
                  <a:lnTo>
                    <a:pt x="79" y="89"/>
                  </a:lnTo>
                  <a:lnTo>
                    <a:pt x="70" y="83"/>
                  </a:lnTo>
                  <a:lnTo>
                    <a:pt x="61" y="78"/>
                  </a:lnTo>
                  <a:lnTo>
                    <a:pt x="50" y="74"/>
                  </a:lnTo>
                  <a:lnTo>
                    <a:pt x="41" y="70"/>
                  </a:lnTo>
                  <a:lnTo>
                    <a:pt x="32" y="65"/>
                  </a:lnTo>
                  <a:lnTo>
                    <a:pt x="27" y="57"/>
                  </a:lnTo>
                  <a:lnTo>
                    <a:pt x="24" y="47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28" name="Freeform 58"/>
            <p:cNvSpPr>
              <a:spLocks/>
            </p:cNvSpPr>
            <p:nvPr/>
          </p:nvSpPr>
          <p:spPr bwMode="gray">
            <a:xfrm>
              <a:off x="3268" y="1162"/>
              <a:ext cx="496" cy="918"/>
            </a:xfrm>
            <a:custGeom>
              <a:avLst/>
              <a:gdLst>
                <a:gd name="T0" fmla="*/ 401 w 496"/>
                <a:gd name="T1" fmla="*/ 490 h 918"/>
                <a:gd name="T2" fmla="*/ 396 w 496"/>
                <a:gd name="T3" fmla="*/ 455 h 918"/>
                <a:gd name="T4" fmla="*/ 374 w 496"/>
                <a:gd name="T5" fmla="*/ 442 h 918"/>
                <a:gd name="T6" fmla="*/ 386 w 496"/>
                <a:gd name="T7" fmla="*/ 355 h 918"/>
                <a:gd name="T8" fmla="*/ 322 w 496"/>
                <a:gd name="T9" fmla="*/ 252 h 918"/>
                <a:gd name="T10" fmla="*/ 318 w 496"/>
                <a:gd name="T11" fmla="*/ 196 h 918"/>
                <a:gd name="T12" fmla="*/ 295 w 496"/>
                <a:gd name="T13" fmla="*/ 172 h 918"/>
                <a:gd name="T14" fmla="*/ 248 w 496"/>
                <a:gd name="T15" fmla="*/ 68 h 918"/>
                <a:gd name="T16" fmla="*/ 208 w 496"/>
                <a:gd name="T17" fmla="*/ 0 h 918"/>
                <a:gd name="T18" fmla="*/ 167 w 496"/>
                <a:gd name="T19" fmla="*/ 100 h 918"/>
                <a:gd name="T20" fmla="*/ 130 w 496"/>
                <a:gd name="T21" fmla="*/ 153 h 918"/>
                <a:gd name="T22" fmla="*/ 80 w 496"/>
                <a:gd name="T23" fmla="*/ 149 h 918"/>
                <a:gd name="T24" fmla="*/ 59 w 496"/>
                <a:gd name="T25" fmla="*/ 131 h 918"/>
                <a:gd name="T26" fmla="*/ 25 w 496"/>
                <a:gd name="T27" fmla="*/ 109 h 918"/>
                <a:gd name="T28" fmla="*/ 0 w 496"/>
                <a:gd name="T29" fmla="*/ 129 h 918"/>
                <a:gd name="T30" fmla="*/ 58 w 496"/>
                <a:gd name="T31" fmla="*/ 167 h 918"/>
                <a:gd name="T32" fmla="*/ 107 w 496"/>
                <a:gd name="T33" fmla="*/ 194 h 918"/>
                <a:gd name="T34" fmla="*/ 131 w 496"/>
                <a:gd name="T35" fmla="*/ 249 h 918"/>
                <a:gd name="T36" fmla="*/ 144 w 496"/>
                <a:gd name="T37" fmla="*/ 305 h 918"/>
                <a:gd name="T38" fmla="*/ 157 w 496"/>
                <a:gd name="T39" fmla="*/ 391 h 918"/>
                <a:gd name="T40" fmla="*/ 198 w 496"/>
                <a:gd name="T41" fmla="*/ 413 h 918"/>
                <a:gd name="T42" fmla="*/ 228 w 496"/>
                <a:gd name="T43" fmla="*/ 442 h 918"/>
                <a:gd name="T44" fmla="*/ 209 w 496"/>
                <a:gd name="T45" fmla="*/ 463 h 918"/>
                <a:gd name="T46" fmla="*/ 186 w 496"/>
                <a:gd name="T47" fmla="*/ 508 h 918"/>
                <a:gd name="T48" fmla="*/ 174 w 496"/>
                <a:gd name="T49" fmla="*/ 562 h 918"/>
                <a:gd name="T50" fmla="*/ 159 w 496"/>
                <a:gd name="T51" fmla="*/ 577 h 918"/>
                <a:gd name="T52" fmla="*/ 164 w 496"/>
                <a:gd name="T53" fmla="*/ 588 h 918"/>
                <a:gd name="T54" fmla="*/ 157 w 496"/>
                <a:gd name="T55" fmla="*/ 601 h 918"/>
                <a:gd name="T56" fmla="*/ 135 w 496"/>
                <a:gd name="T57" fmla="*/ 631 h 918"/>
                <a:gd name="T58" fmla="*/ 104 w 496"/>
                <a:gd name="T59" fmla="*/ 659 h 918"/>
                <a:gd name="T60" fmla="*/ 95 w 496"/>
                <a:gd name="T61" fmla="*/ 704 h 918"/>
                <a:gd name="T62" fmla="*/ 113 w 496"/>
                <a:gd name="T63" fmla="*/ 804 h 918"/>
                <a:gd name="T64" fmla="*/ 135 w 496"/>
                <a:gd name="T65" fmla="*/ 875 h 918"/>
                <a:gd name="T66" fmla="*/ 177 w 496"/>
                <a:gd name="T67" fmla="*/ 901 h 918"/>
                <a:gd name="T68" fmla="*/ 224 w 496"/>
                <a:gd name="T69" fmla="*/ 916 h 918"/>
                <a:gd name="T70" fmla="*/ 287 w 496"/>
                <a:gd name="T71" fmla="*/ 877 h 918"/>
                <a:gd name="T72" fmla="*/ 349 w 496"/>
                <a:gd name="T73" fmla="*/ 825 h 918"/>
                <a:gd name="T74" fmla="*/ 419 w 496"/>
                <a:gd name="T75" fmla="*/ 784 h 918"/>
                <a:gd name="T76" fmla="*/ 476 w 496"/>
                <a:gd name="T77" fmla="*/ 702 h 918"/>
                <a:gd name="T78" fmla="*/ 496 w 496"/>
                <a:gd name="T79" fmla="*/ 640 h 918"/>
                <a:gd name="T80" fmla="*/ 477 w 496"/>
                <a:gd name="T81" fmla="*/ 587 h 918"/>
                <a:gd name="T82" fmla="*/ 429 w 496"/>
                <a:gd name="T83" fmla="*/ 564 h 9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96"/>
                <a:gd name="T127" fmla="*/ 0 h 918"/>
                <a:gd name="T128" fmla="*/ 496 w 496"/>
                <a:gd name="T129" fmla="*/ 918 h 9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96" h="918">
                  <a:moveTo>
                    <a:pt x="433" y="513"/>
                  </a:moveTo>
                  <a:lnTo>
                    <a:pt x="445" y="494"/>
                  </a:lnTo>
                  <a:lnTo>
                    <a:pt x="401" y="490"/>
                  </a:lnTo>
                  <a:lnTo>
                    <a:pt x="400" y="478"/>
                  </a:lnTo>
                  <a:lnTo>
                    <a:pt x="397" y="467"/>
                  </a:lnTo>
                  <a:lnTo>
                    <a:pt x="396" y="455"/>
                  </a:lnTo>
                  <a:lnTo>
                    <a:pt x="387" y="454"/>
                  </a:lnTo>
                  <a:lnTo>
                    <a:pt x="380" y="449"/>
                  </a:lnTo>
                  <a:lnTo>
                    <a:pt x="374" y="442"/>
                  </a:lnTo>
                  <a:lnTo>
                    <a:pt x="371" y="435"/>
                  </a:lnTo>
                  <a:lnTo>
                    <a:pt x="368" y="428"/>
                  </a:lnTo>
                  <a:lnTo>
                    <a:pt x="386" y="355"/>
                  </a:lnTo>
                  <a:lnTo>
                    <a:pt x="331" y="285"/>
                  </a:lnTo>
                  <a:lnTo>
                    <a:pt x="323" y="269"/>
                  </a:lnTo>
                  <a:lnTo>
                    <a:pt x="322" y="252"/>
                  </a:lnTo>
                  <a:lnTo>
                    <a:pt x="323" y="232"/>
                  </a:lnTo>
                  <a:lnTo>
                    <a:pt x="327" y="208"/>
                  </a:lnTo>
                  <a:lnTo>
                    <a:pt x="318" y="196"/>
                  </a:lnTo>
                  <a:lnTo>
                    <a:pt x="310" y="187"/>
                  </a:lnTo>
                  <a:lnTo>
                    <a:pt x="303" y="178"/>
                  </a:lnTo>
                  <a:lnTo>
                    <a:pt x="295" y="172"/>
                  </a:lnTo>
                  <a:lnTo>
                    <a:pt x="285" y="167"/>
                  </a:lnTo>
                  <a:lnTo>
                    <a:pt x="271" y="163"/>
                  </a:lnTo>
                  <a:lnTo>
                    <a:pt x="248" y="68"/>
                  </a:lnTo>
                  <a:lnTo>
                    <a:pt x="265" y="27"/>
                  </a:lnTo>
                  <a:lnTo>
                    <a:pt x="245" y="26"/>
                  </a:lnTo>
                  <a:lnTo>
                    <a:pt x="208" y="0"/>
                  </a:lnTo>
                  <a:lnTo>
                    <a:pt x="174" y="22"/>
                  </a:lnTo>
                  <a:lnTo>
                    <a:pt x="158" y="62"/>
                  </a:lnTo>
                  <a:lnTo>
                    <a:pt x="167" y="100"/>
                  </a:lnTo>
                  <a:lnTo>
                    <a:pt x="163" y="117"/>
                  </a:lnTo>
                  <a:lnTo>
                    <a:pt x="145" y="150"/>
                  </a:lnTo>
                  <a:lnTo>
                    <a:pt x="130" y="153"/>
                  </a:lnTo>
                  <a:lnTo>
                    <a:pt x="112" y="140"/>
                  </a:lnTo>
                  <a:lnTo>
                    <a:pt x="85" y="149"/>
                  </a:lnTo>
                  <a:lnTo>
                    <a:pt x="80" y="149"/>
                  </a:lnTo>
                  <a:lnTo>
                    <a:pt x="75" y="146"/>
                  </a:lnTo>
                  <a:lnTo>
                    <a:pt x="68" y="140"/>
                  </a:lnTo>
                  <a:lnTo>
                    <a:pt x="59" y="131"/>
                  </a:lnTo>
                  <a:lnTo>
                    <a:pt x="46" y="120"/>
                  </a:lnTo>
                  <a:lnTo>
                    <a:pt x="27" y="108"/>
                  </a:lnTo>
                  <a:lnTo>
                    <a:pt x="25" y="109"/>
                  </a:lnTo>
                  <a:lnTo>
                    <a:pt x="18" y="113"/>
                  </a:lnTo>
                  <a:lnTo>
                    <a:pt x="9" y="120"/>
                  </a:lnTo>
                  <a:lnTo>
                    <a:pt x="0" y="129"/>
                  </a:lnTo>
                  <a:lnTo>
                    <a:pt x="17" y="144"/>
                  </a:lnTo>
                  <a:lnTo>
                    <a:pt x="37" y="157"/>
                  </a:lnTo>
                  <a:lnTo>
                    <a:pt x="58" y="167"/>
                  </a:lnTo>
                  <a:lnTo>
                    <a:pt x="78" y="173"/>
                  </a:lnTo>
                  <a:lnTo>
                    <a:pt x="94" y="182"/>
                  </a:lnTo>
                  <a:lnTo>
                    <a:pt x="107" y="194"/>
                  </a:lnTo>
                  <a:lnTo>
                    <a:pt x="117" y="211"/>
                  </a:lnTo>
                  <a:lnTo>
                    <a:pt x="125" y="228"/>
                  </a:lnTo>
                  <a:lnTo>
                    <a:pt x="131" y="249"/>
                  </a:lnTo>
                  <a:lnTo>
                    <a:pt x="136" y="268"/>
                  </a:lnTo>
                  <a:lnTo>
                    <a:pt x="140" y="287"/>
                  </a:lnTo>
                  <a:lnTo>
                    <a:pt x="144" y="305"/>
                  </a:lnTo>
                  <a:lnTo>
                    <a:pt x="146" y="321"/>
                  </a:lnTo>
                  <a:lnTo>
                    <a:pt x="146" y="382"/>
                  </a:lnTo>
                  <a:lnTo>
                    <a:pt x="157" y="391"/>
                  </a:lnTo>
                  <a:lnTo>
                    <a:pt x="169" y="398"/>
                  </a:lnTo>
                  <a:lnTo>
                    <a:pt x="182" y="405"/>
                  </a:lnTo>
                  <a:lnTo>
                    <a:pt x="198" y="413"/>
                  </a:lnTo>
                  <a:lnTo>
                    <a:pt x="210" y="421"/>
                  </a:lnTo>
                  <a:lnTo>
                    <a:pt x="221" y="431"/>
                  </a:lnTo>
                  <a:lnTo>
                    <a:pt x="228" y="442"/>
                  </a:lnTo>
                  <a:lnTo>
                    <a:pt x="231" y="455"/>
                  </a:lnTo>
                  <a:lnTo>
                    <a:pt x="219" y="456"/>
                  </a:lnTo>
                  <a:lnTo>
                    <a:pt x="209" y="463"/>
                  </a:lnTo>
                  <a:lnTo>
                    <a:pt x="199" y="474"/>
                  </a:lnTo>
                  <a:lnTo>
                    <a:pt x="191" y="490"/>
                  </a:lnTo>
                  <a:lnTo>
                    <a:pt x="186" y="508"/>
                  </a:lnTo>
                  <a:lnTo>
                    <a:pt x="181" y="527"/>
                  </a:lnTo>
                  <a:lnTo>
                    <a:pt x="177" y="545"/>
                  </a:lnTo>
                  <a:lnTo>
                    <a:pt x="174" y="562"/>
                  </a:lnTo>
                  <a:lnTo>
                    <a:pt x="174" y="574"/>
                  </a:lnTo>
                  <a:lnTo>
                    <a:pt x="163" y="574"/>
                  </a:lnTo>
                  <a:lnTo>
                    <a:pt x="159" y="577"/>
                  </a:lnTo>
                  <a:lnTo>
                    <a:pt x="158" y="581"/>
                  </a:lnTo>
                  <a:lnTo>
                    <a:pt x="160" y="585"/>
                  </a:lnTo>
                  <a:lnTo>
                    <a:pt x="164" y="588"/>
                  </a:lnTo>
                  <a:lnTo>
                    <a:pt x="166" y="594"/>
                  </a:lnTo>
                  <a:lnTo>
                    <a:pt x="166" y="599"/>
                  </a:lnTo>
                  <a:lnTo>
                    <a:pt x="157" y="601"/>
                  </a:lnTo>
                  <a:lnTo>
                    <a:pt x="149" y="609"/>
                  </a:lnTo>
                  <a:lnTo>
                    <a:pt x="141" y="619"/>
                  </a:lnTo>
                  <a:lnTo>
                    <a:pt x="135" y="631"/>
                  </a:lnTo>
                  <a:lnTo>
                    <a:pt x="126" y="642"/>
                  </a:lnTo>
                  <a:lnTo>
                    <a:pt x="117" y="653"/>
                  </a:lnTo>
                  <a:lnTo>
                    <a:pt x="104" y="659"/>
                  </a:lnTo>
                  <a:lnTo>
                    <a:pt x="104" y="674"/>
                  </a:lnTo>
                  <a:lnTo>
                    <a:pt x="100" y="690"/>
                  </a:lnTo>
                  <a:lnTo>
                    <a:pt x="95" y="704"/>
                  </a:lnTo>
                  <a:lnTo>
                    <a:pt x="101" y="733"/>
                  </a:lnTo>
                  <a:lnTo>
                    <a:pt x="107" y="768"/>
                  </a:lnTo>
                  <a:lnTo>
                    <a:pt x="113" y="804"/>
                  </a:lnTo>
                  <a:lnTo>
                    <a:pt x="119" y="837"/>
                  </a:lnTo>
                  <a:lnTo>
                    <a:pt x="128" y="868"/>
                  </a:lnTo>
                  <a:lnTo>
                    <a:pt x="135" y="875"/>
                  </a:lnTo>
                  <a:lnTo>
                    <a:pt x="146" y="884"/>
                  </a:lnTo>
                  <a:lnTo>
                    <a:pt x="162" y="892"/>
                  </a:lnTo>
                  <a:lnTo>
                    <a:pt x="177" y="901"/>
                  </a:lnTo>
                  <a:lnTo>
                    <a:pt x="192" y="910"/>
                  </a:lnTo>
                  <a:lnTo>
                    <a:pt x="203" y="918"/>
                  </a:lnTo>
                  <a:lnTo>
                    <a:pt x="224" y="916"/>
                  </a:lnTo>
                  <a:lnTo>
                    <a:pt x="246" y="907"/>
                  </a:lnTo>
                  <a:lnTo>
                    <a:pt x="267" y="893"/>
                  </a:lnTo>
                  <a:lnTo>
                    <a:pt x="287" y="877"/>
                  </a:lnTo>
                  <a:lnTo>
                    <a:pt x="308" y="859"/>
                  </a:lnTo>
                  <a:lnTo>
                    <a:pt x="328" y="841"/>
                  </a:lnTo>
                  <a:lnTo>
                    <a:pt x="349" y="825"/>
                  </a:lnTo>
                  <a:lnTo>
                    <a:pt x="371" y="815"/>
                  </a:lnTo>
                  <a:lnTo>
                    <a:pt x="392" y="811"/>
                  </a:lnTo>
                  <a:lnTo>
                    <a:pt x="419" y="784"/>
                  </a:lnTo>
                  <a:lnTo>
                    <a:pt x="442" y="756"/>
                  </a:lnTo>
                  <a:lnTo>
                    <a:pt x="462" y="728"/>
                  </a:lnTo>
                  <a:lnTo>
                    <a:pt x="476" y="702"/>
                  </a:lnTo>
                  <a:lnTo>
                    <a:pt x="485" y="679"/>
                  </a:lnTo>
                  <a:lnTo>
                    <a:pt x="492" y="659"/>
                  </a:lnTo>
                  <a:lnTo>
                    <a:pt x="496" y="640"/>
                  </a:lnTo>
                  <a:lnTo>
                    <a:pt x="495" y="622"/>
                  </a:lnTo>
                  <a:lnTo>
                    <a:pt x="488" y="604"/>
                  </a:lnTo>
                  <a:lnTo>
                    <a:pt x="477" y="587"/>
                  </a:lnTo>
                  <a:lnTo>
                    <a:pt x="463" y="574"/>
                  </a:lnTo>
                  <a:lnTo>
                    <a:pt x="446" y="567"/>
                  </a:lnTo>
                  <a:lnTo>
                    <a:pt x="429" y="564"/>
                  </a:lnTo>
                  <a:lnTo>
                    <a:pt x="437" y="536"/>
                  </a:lnTo>
                  <a:lnTo>
                    <a:pt x="433" y="513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29" name="Freeform 59"/>
            <p:cNvSpPr>
              <a:spLocks/>
            </p:cNvSpPr>
            <p:nvPr/>
          </p:nvSpPr>
          <p:spPr bwMode="gray">
            <a:xfrm>
              <a:off x="3118" y="2547"/>
              <a:ext cx="546" cy="444"/>
            </a:xfrm>
            <a:custGeom>
              <a:avLst/>
              <a:gdLst>
                <a:gd name="T0" fmla="*/ 494 w 546"/>
                <a:gd name="T1" fmla="*/ 207 h 444"/>
                <a:gd name="T2" fmla="*/ 486 w 546"/>
                <a:gd name="T3" fmla="*/ 192 h 444"/>
                <a:gd name="T4" fmla="*/ 465 w 546"/>
                <a:gd name="T5" fmla="*/ 182 h 444"/>
                <a:gd name="T6" fmla="*/ 473 w 546"/>
                <a:gd name="T7" fmla="*/ 163 h 444"/>
                <a:gd name="T8" fmla="*/ 486 w 546"/>
                <a:gd name="T9" fmla="*/ 149 h 444"/>
                <a:gd name="T10" fmla="*/ 491 w 546"/>
                <a:gd name="T11" fmla="*/ 127 h 444"/>
                <a:gd name="T12" fmla="*/ 487 w 546"/>
                <a:gd name="T13" fmla="*/ 89 h 444"/>
                <a:gd name="T14" fmla="*/ 476 w 546"/>
                <a:gd name="T15" fmla="*/ 48 h 444"/>
                <a:gd name="T16" fmla="*/ 459 w 546"/>
                <a:gd name="T17" fmla="*/ 16 h 444"/>
                <a:gd name="T18" fmla="*/ 355 w 546"/>
                <a:gd name="T19" fmla="*/ 36 h 444"/>
                <a:gd name="T20" fmla="*/ 319 w 546"/>
                <a:gd name="T21" fmla="*/ 18 h 444"/>
                <a:gd name="T22" fmla="*/ 263 w 546"/>
                <a:gd name="T23" fmla="*/ 27 h 444"/>
                <a:gd name="T24" fmla="*/ 222 w 546"/>
                <a:gd name="T25" fmla="*/ 26 h 444"/>
                <a:gd name="T26" fmla="*/ 194 w 546"/>
                <a:gd name="T27" fmla="*/ 0 h 444"/>
                <a:gd name="T28" fmla="*/ 157 w 546"/>
                <a:gd name="T29" fmla="*/ 11 h 444"/>
                <a:gd name="T30" fmla="*/ 114 w 546"/>
                <a:gd name="T31" fmla="*/ 34 h 444"/>
                <a:gd name="T32" fmla="*/ 75 w 546"/>
                <a:gd name="T33" fmla="*/ 61 h 444"/>
                <a:gd name="T34" fmla="*/ 40 w 546"/>
                <a:gd name="T35" fmla="*/ 80 h 444"/>
                <a:gd name="T36" fmla="*/ 25 w 546"/>
                <a:gd name="T37" fmla="*/ 91 h 444"/>
                <a:gd name="T38" fmla="*/ 11 w 546"/>
                <a:gd name="T39" fmla="*/ 109 h 444"/>
                <a:gd name="T40" fmla="*/ 13 w 546"/>
                <a:gd name="T41" fmla="*/ 148 h 444"/>
                <a:gd name="T42" fmla="*/ 8 w 546"/>
                <a:gd name="T43" fmla="*/ 160 h 444"/>
                <a:gd name="T44" fmla="*/ 0 w 546"/>
                <a:gd name="T45" fmla="*/ 182 h 444"/>
                <a:gd name="T46" fmla="*/ 35 w 546"/>
                <a:gd name="T47" fmla="*/ 245 h 444"/>
                <a:gd name="T48" fmla="*/ 37 w 546"/>
                <a:gd name="T49" fmla="*/ 274 h 444"/>
                <a:gd name="T50" fmla="*/ 49 w 546"/>
                <a:gd name="T51" fmla="*/ 315 h 444"/>
                <a:gd name="T52" fmla="*/ 67 w 546"/>
                <a:gd name="T53" fmla="*/ 342 h 444"/>
                <a:gd name="T54" fmla="*/ 93 w 546"/>
                <a:gd name="T55" fmla="*/ 354 h 444"/>
                <a:gd name="T56" fmla="*/ 119 w 546"/>
                <a:gd name="T57" fmla="*/ 354 h 444"/>
                <a:gd name="T58" fmla="*/ 146 w 546"/>
                <a:gd name="T59" fmla="*/ 368 h 444"/>
                <a:gd name="T60" fmla="*/ 146 w 546"/>
                <a:gd name="T61" fmla="*/ 383 h 444"/>
                <a:gd name="T62" fmla="*/ 152 w 546"/>
                <a:gd name="T63" fmla="*/ 389 h 444"/>
                <a:gd name="T64" fmla="*/ 158 w 546"/>
                <a:gd name="T65" fmla="*/ 385 h 444"/>
                <a:gd name="T66" fmla="*/ 163 w 546"/>
                <a:gd name="T67" fmla="*/ 377 h 444"/>
                <a:gd name="T68" fmla="*/ 166 w 546"/>
                <a:gd name="T69" fmla="*/ 372 h 444"/>
                <a:gd name="T70" fmla="*/ 196 w 546"/>
                <a:gd name="T71" fmla="*/ 376 h 444"/>
                <a:gd name="T72" fmla="*/ 216 w 546"/>
                <a:gd name="T73" fmla="*/ 390 h 444"/>
                <a:gd name="T74" fmla="*/ 250 w 546"/>
                <a:gd name="T75" fmla="*/ 408 h 444"/>
                <a:gd name="T76" fmla="*/ 266 w 546"/>
                <a:gd name="T77" fmla="*/ 422 h 444"/>
                <a:gd name="T78" fmla="*/ 287 w 546"/>
                <a:gd name="T79" fmla="*/ 430 h 444"/>
                <a:gd name="T80" fmla="*/ 350 w 546"/>
                <a:gd name="T81" fmla="*/ 444 h 444"/>
                <a:gd name="T82" fmla="*/ 400 w 546"/>
                <a:gd name="T83" fmla="*/ 422 h 444"/>
                <a:gd name="T84" fmla="*/ 418 w 546"/>
                <a:gd name="T85" fmla="*/ 418 h 444"/>
                <a:gd name="T86" fmla="*/ 431 w 546"/>
                <a:gd name="T87" fmla="*/ 421 h 444"/>
                <a:gd name="T88" fmla="*/ 432 w 546"/>
                <a:gd name="T89" fmla="*/ 426 h 444"/>
                <a:gd name="T90" fmla="*/ 430 w 546"/>
                <a:gd name="T91" fmla="*/ 430 h 444"/>
                <a:gd name="T92" fmla="*/ 426 w 546"/>
                <a:gd name="T93" fmla="*/ 433 h 444"/>
                <a:gd name="T94" fmla="*/ 426 w 546"/>
                <a:gd name="T95" fmla="*/ 435 h 444"/>
                <a:gd name="T96" fmla="*/ 483 w 546"/>
                <a:gd name="T97" fmla="*/ 408 h 444"/>
                <a:gd name="T98" fmla="*/ 541 w 546"/>
                <a:gd name="T99" fmla="*/ 296 h 444"/>
                <a:gd name="T100" fmla="*/ 528 w 546"/>
                <a:gd name="T101" fmla="*/ 264 h 444"/>
                <a:gd name="T102" fmla="*/ 513 w 546"/>
                <a:gd name="T103" fmla="*/ 237 h 44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46"/>
                <a:gd name="T157" fmla="*/ 0 h 444"/>
                <a:gd name="T158" fmla="*/ 546 w 546"/>
                <a:gd name="T159" fmla="*/ 444 h 44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46" h="444">
                  <a:moveTo>
                    <a:pt x="490" y="217"/>
                  </a:moveTo>
                  <a:lnTo>
                    <a:pt x="494" y="207"/>
                  </a:lnTo>
                  <a:lnTo>
                    <a:pt x="491" y="199"/>
                  </a:lnTo>
                  <a:lnTo>
                    <a:pt x="486" y="192"/>
                  </a:lnTo>
                  <a:lnTo>
                    <a:pt x="477" y="187"/>
                  </a:lnTo>
                  <a:lnTo>
                    <a:pt x="465" y="182"/>
                  </a:lnTo>
                  <a:lnTo>
                    <a:pt x="468" y="172"/>
                  </a:lnTo>
                  <a:lnTo>
                    <a:pt x="473" y="163"/>
                  </a:lnTo>
                  <a:lnTo>
                    <a:pt x="481" y="157"/>
                  </a:lnTo>
                  <a:lnTo>
                    <a:pt x="486" y="149"/>
                  </a:lnTo>
                  <a:lnTo>
                    <a:pt x="489" y="141"/>
                  </a:lnTo>
                  <a:lnTo>
                    <a:pt x="491" y="127"/>
                  </a:lnTo>
                  <a:lnTo>
                    <a:pt x="490" y="109"/>
                  </a:lnTo>
                  <a:lnTo>
                    <a:pt x="487" y="89"/>
                  </a:lnTo>
                  <a:lnTo>
                    <a:pt x="482" y="68"/>
                  </a:lnTo>
                  <a:lnTo>
                    <a:pt x="476" y="48"/>
                  </a:lnTo>
                  <a:lnTo>
                    <a:pt x="467" y="30"/>
                  </a:lnTo>
                  <a:lnTo>
                    <a:pt x="459" y="16"/>
                  </a:lnTo>
                  <a:lnTo>
                    <a:pt x="450" y="7"/>
                  </a:lnTo>
                  <a:lnTo>
                    <a:pt x="355" y="36"/>
                  </a:lnTo>
                  <a:lnTo>
                    <a:pt x="346" y="17"/>
                  </a:lnTo>
                  <a:lnTo>
                    <a:pt x="319" y="18"/>
                  </a:lnTo>
                  <a:lnTo>
                    <a:pt x="290" y="22"/>
                  </a:lnTo>
                  <a:lnTo>
                    <a:pt x="263" y="27"/>
                  </a:lnTo>
                  <a:lnTo>
                    <a:pt x="240" y="35"/>
                  </a:lnTo>
                  <a:lnTo>
                    <a:pt x="222" y="26"/>
                  </a:lnTo>
                  <a:lnTo>
                    <a:pt x="207" y="13"/>
                  </a:lnTo>
                  <a:lnTo>
                    <a:pt x="194" y="0"/>
                  </a:lnTo>
                  <a:lnTo>
                    <a:pt x="176" y="4"/>
                  </a:lnTo>
                  <a:lnTo>
                    <a:pt x="157" y="11"/>
                  </a:lnTo>
                  <a:lnTo>
                    <a:pt x="136" y="22"/>
                  </a:lnTo>
                  <a:lnTo>
                    <a:pt x="114" y="34"/>
                  </a:lnTo>
                  <a:lnTo>
                    <a:pt x="94" y="48"/>
                  </a:lnTo>
                  <a:lnTo>
                    <a:pt x="75" y="61"/>
                  </a:lnTo>
                  <a:lnTo>
                    <a:pt x="57" y="72"/>
                  </a:lnTo>
                  <a:lnTo>
                    <a:pt x="40" y="80"/>
                  </a:lnTo>
                  <a:lnTo>
                    <a:pt x="34" y="84"/>
                  </a:lnTo>
                  <a:lnTo>
                    <a:pt x="25" y="91"/>
                  </a:lnTo>
                  <a:lnTo>
                    <a:pt x="17" y="100"/>
                  </a:lnTo>
                  <a:lnTo>
                    <a:pt x="11" y="109"/>
                  </a:lnTo>
                  <a:lnTo>
                    <a:pt x="5" y="114"/>
                  </a:lnTo>
                  <a:lnTo>
                    <a:pt x="13" y="148"/>
                  </a:lnTo>
                  <a:lnTo>
                    <a:pt x="12" y="153"/>
                  </a:lnTo>
                  <a:lnTo>
                    <a:pt x="8" y="160"/>
                  </a:lnTo>
                  <a:lnTo>
                    <a:pt x="4" y="169"/>
                  </a:lnTo>
                  <a:lnTo>
                    <a:pt x="0" y="182"/>
                  </a:lnTo>
                  <a:lnTo>
                    <a:pt x="32" y="232"/>
                  </a:lnTo>
                  <a:lnTo>
                    <a:pt x="35" y="245"/>
                  </a:lnTo>
                  <a:lnTo>
                    <a:pt x="36" y="259"/>
                  </a:lnTo>
                  <a:lnTo>
                    <a:pt x="37" y="274"/>
                  </a:lnTo>
                  <a:lnTo>
                    <a:pt x="41" y="294"/>
                  </a:lnTo>
                  <a:lnTo>
                    <a:pt x="49" y="315"/>
                  </a:lnTo>
                  <a:lnTo>
                    <a:pt x="57" y="331"/>
                  </a:lnTo>
                  <a:lnTo>
                    <a:pt x="67" y="342"/>
                  </a:lnTo>
                  <a:lnTo>
                    <a:pt x="80" y="350"/>
                  </a:lnTo>
                  <a:lnTo>
                    <a:pt x="93" y="354"/>
                  </a:lnTo>
                  <a:lnTo>
                    <a:pt x="107" y="355"/>
                  </a:lnTo>
                  <a:lnTo>
                    <a:pt x="119" y="354"/>
                  </a:lnTo>
                  <a:lnTo>
                    <a:pt x="131" y="351"/>
                  </a:lnTo>
                  <a:lnTo>
                    <a:pt x="146" y="368"/>
                  </a:lnTo>
                  <a:lnTo>
                    <a:pt x="146" y="376"/>
                  </a:lnTo>
                  <a:lnTo>
                    <a:pt x="146" y="383"/>
                  </a:lnTo>
                  <a:lnTo>
                    <a:pt x="149" y="390"/>
                  </a:lnTo>
                  <a:lnTo>
                    <a:pt x="152" y="389"/>
                  </a:lnTo>
                  <a:lnTo>
                    <a:pt x="155" y="387"/>
                  </a:lnTo>
                  <a:lnTo>
                    <a:pt x="158" y="385"/>
                  </a:lnTo>
                  <a:lnTo>
                    <a:pt x="160" y="381"/>
                  </a:lnTo>
                  <a:lnTo>
                    <a:pt x="163" y="377"/>
                  </a:lnTo>
                  <a:lnTo>
                    <a:pt x="164" y="374"/>
                  </a:lnTo>
                  <a:lnTo>
                    <a:pt x="166" y="372"/>
                  </a:lnTo>
                  <a:lnTo>
                    <a:pt x="181" y="372"/>
                  </a:lnTo>
                  <a:lnTo>
                    <a:pt x="196" y="376"/>
                  </a:lnTo>
                  <a:lnTo>
                    <a:pt x="208" y="381"/>
                  </a:lnTo>
                  <a:lnTo>
                    <a:pt x="216" y="390"/>
                  </a:lnTo>
                  <a:lnTo>
                    <a:pt x="219" y="403"/>
                  </a:lnTo>
                  <a:lnTo>
                    <a:pt x="250" y="408"/>
                  </a:lnTo>
                  <a:lnTo>
                    <a:pt x="259" y="417"/>
                  </a:lnTo>
                  <a:lnTo>
                    <a:pt x="266" y="422"/>
                  </a:lnTo>
                  <a:lnTo>
                    <a:pt x="273" y="426"/>
                  </a:lnTo>
                  <a:lnTo>
                    <a:pt x="287" y="430"/>
                  </a:lnTo>
                  <a:lnTo>
                    <a:pt x="318" y="423"/>
                  </a:lnTo>
                  <a:lnTo>
                    <a:pt x="350" y="444"/>
                  </a:lnTo>
                  <a:lnTo>
                    <a:pt x="368" y="427"/>
                  </a:lnTo>
                  <a:lnTo>
                    <a:pt x="400" y="422"/>
                  </a:lnTo>
                  <a:lnTo>
                    <a:pt x="409" y="421"/>
                  </a:lnTo>
                  <a:lnTo>
                    <a:pt x="418" y="418"/>
                  </a:lnTo>
                  <a:lnTo>
                    <a:pt x="426" y="418"/>
                  </a:lnTo>
                  <a:lnTo>
                    <a:pt x="431" y="421"/>
                  </a:lnTo>
                  <a:lnTo>
                    <a:pt x="432" y="423"/>
                  </a:lnTo>
                  <a:lnTo>
                    <a:pt x="432" y="426"/>
                  </a:lnTo>
                  <a:lnTo>
                    <a:pt x="431" y="428"/>
                  </a:lnTo>
                  <a:lnTo>
                    <a:pt x="430" y="430"/>
                  </a:lnTo>
                  <a:lnTo>
                    <a:pt x="427" y="432"/>
                  </a:lnTo>
                  <a:lnTo>
                    <a:pt x="426" y="433"/>
                  </a:lnTo>
                  <a:lnTo>
                    <a:pt x="426" y="435"/>
                  </a:lnTo>
                  <a:lnTo>
                    <a:pt x="486" y="438"/>
                  </a:lnTo>
                  <a:lnTo>
                    <a:pt x="483" y="408"/>
                  </a:lnTo>
                  <a:lnTo>
                    <a:pt x="546" y="307"/>
                  </a:lnTo>
                  <a:lnTo>
                    <a:pt x="541" y="296"/>
                  </a:lnTo>
                  <a:lnTo>
                    <a:pt x="536" y="281"/>
                  </a:lnTo>
                  <a:lnTo>
                    <a:pt x="528" y="264"/>
                  </a:lnTo>
                  <a:lnTo>
                    <a:pt x="521" y="249"/>
                  </a:lnTo>
                  <a:lnTo>
                    <a:pt x="513" y="237"/>
                  </a:lnTo>
                  <a:lnTo>
                    <a:pt x="490" y="217"/>
                  </a:lnTo>
                </a:path>
              </a:pathLst>
            </a:custGeom>
            <a:solidFill>
              <a:srgbClr val="FFCC99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30" name="Freeform 60"/>
            <p:cNvSpPr>
              <a:spLocks/>
            </p:cNvSpPr>
            <p:nvPr/>
          </p:nvSpPr>
          <p:spPr bwMode="gray">
            <a:xfrm>
              <a:off x="2703" y="2559"/>
              <a:ext cx="463" cy="631"/>
            </a:xfrm>
            <a:custGeom>
              <a:avLst/>
              <a:gdLst>
                <a:gd name="T0" fmla="*/ 344 w 463"/>
                <a:gd name="T1" fmla="*/ 374 h 631"/>
                <a:gd name="T2" fmla="*/ 394 w 463"/>
                <a:gd name="T3" fmla="*/ 352 h 631"/>
                <a:gd name="T4" fmla="*/ 433 w 463"/>
                <a:gd name="T5" fmla="*/ 305 h 631"/>
                <a:gd name="T6" fmla="*/ 461 w 463"/>
                <a:gd name="T7" fmla="*/ 300 h 631"/>
                <a:gd name="T8" fmla="*/ 447 w 463"/>
                <a:gd name="T9" fmla="*/ 219 h 631"/>
                <a:gd name="T10" fmla="*/ 427 w 463"/>
                <a:gd name="T11" fmla="*/ 136 h 631"/>
                <a:gd name="T12" fmla="*/ 405 w 463"/>
                <a:gd name="T13" fmla="*/ 72 h 631"/>
                <a:gd name="T14" fmla="*/ 383 w 463"/>
                <a:gd name="T15" fmla="*/ 59 h 631"/>
                <a:gd name="T16" fmla="*/ 392 w 463"/>
                <a:gd name="T17" fmla="*/ 45 h 631"/>
                <a:gd name="T18" fmla="*/ 387 w 463"/>
                <a:gd name="T19" fmla="*/ 20 h 631"/>
                <a:gd name="T20" fmla="*/ 374 w 463"/>
                <a:gd name="T21" fmla="*/ 4 h 631"/>
                <a:gd name="T22" fmla="*/ 362 w 463"/>
                <a:gd name="T23" fmla="*/ 2 h 631"/>
                <a:gd name="T24" fmla="*/ 355 w 463"/>
                <a:gd name="T25" fmla="*/ 18 h 631"/>
                <a:gd name="T26" fmla="*/ 367 w 463"/>
                <a:gd name="T27" fmla="*/ 24 h 631"/>
                <a:gd name="T28" fmla="*/ 358 w 463"/>
                <a:gd name="T29" fmla="*/ 42 h 631"/>
                <a:gd name="T30" fmla="*/ 313 w 463"/>
                <a:gd name="T31" fmla="*/ 59 h 631"/>
                <a:gd name="T32" fmla="*/ 294 w 463"/>
                <a:gd name="T33" fmla="*/ 59 h 631"/>
                <a:gd name="T34" fmla="*/ 286 w 463"/>
                <a:gd name="T35" fmla="*/ 79 h 631"/>
                <a:gd name="T36" fmla="*/ 246 w 463"/>
                <a:gd name="T37" fmla="*/ 52 h 631"/>
                <a:gd name="T38" fmla="*/ 200 w 463"/>
                <a:gd name="T39" fmla="*/ 40 h 631"/>
                <a:gd name="T40" fmla="*/ 206 w 463"/>
                <a:gd name="T41" fmla="*/ 19 h 631"/>
                <a:gd name="T42" fmla="*/ 136 w 463"/>
                <a:gd name="T43" fmla="*/ 2 h 631"/>
                <a:gd name="T44" fmla="*/ 153 w 463"/>
                <a:gd name="T45" fmla="*/ 51 h 631"/>
                <a:gd name="T46" fmla="*/ 158 w 463"/>
                <a:gd name="T47" fmla="*/ 77 h 631"/>
                <a:gd name="T48" fmla="*/ 150 w 463"/>
                <a:gd name="T49" fmla="*/ 86 h 631"/>
                <a:gd name="T50" fmla="*/ 144 w 463"/>
                <a:gd name="T51" fmla="*/ 91 h 631"/>
                <a:gd name="T52" fmla="*/ 136 w 463"/>
                <a:gd name="T53" fmla="*/ 90 h 631"/>
                <a:gd name="T54" fmla="*/ 132 w 463"/>
                <a:gd name="T55" fmla="*/ 116 h 631"/>
                <a:gd name="T56" fmla="*/ 110 w 463"/>
                <a:gd name="T57" fmla="*/ 118 h 631"/>
                <a:gd name="T58" fmla="*/ 92 w 463"/>
                <a:gd name="T59" fmla="*/ 96 h 631"/>
                <a:gd name="T60" fmla="*/ 76 w 463"/>
                <a:gd name="T61" fmla="*/ 159 h 631"/>
                <a:gd name="T62" fmla="*/ 1 w 463"/>
                <a:gd name="T63" fmla="*/ 255 h 631"/>
                <a:gd name="T64" fmla="*/ 1 w 463"/>
                <a:gd name="T65" fmla="*/ 282 h 631"/>
                <a:gd name="T66" fmla="*/ 0 w 463"/>
                <a:gd name="T67" fmla="*/ 329 h 631"/>
                <a:gd name="T68" fmla="*/ 19 w 463"/>
                <a:gd name="T69" fmla="*/ 418 h 631"/>
                <a:gd name="T70" fmla="*/ 36 w 463"/>
                <a:gd name="T71" fmla="*/ 437 h 631"/>
                <a:gd name="T72" fmla="*/ 37 w 463"/>
                <a:gd name="T73" fmla="*/ 448 h 631"/>
                <a:gd name="T74" fmla="*/ 36 w 463"/>
                <a:gd name="T75" fmla="*/ 455 h 631"/>
                <a:gd name="T76" fmla="*/ 48 w 463"/>
                <a:gd name="T77" fmla="*/ 464 h 631"/>
                <a:gd name="T78" fmla="*/ 86 w 463"/>
                <a:gd name="T79" fmla="*/ 470 h 631"/>
                <a:gd name="T80" fmla="*/ 109 w 463"/>
                <a:gd name="T81" fmla="*/ 502 h 631"/>
                <a:gd name="T82" fmla="*/ 89 w 463"/>
                <a:gd name="T83" fmla="*/ 547 h 631"/>
                <a:gd name="T84" fmla="*/ 74 w 463"/>
                <a:gd name="T85" fmla="*/ 592 h 631"/>
                <a:gd name="T86" fmla="*/ 92 w 463"/>
                <a:gd name="T87" fmla="*/ 610 h 631"/>
                <a:gd name="T88" fmla="*/ 113 w 463"/>
                <a:gd name="T89" fmla="*/ 603 h 631"/>
                <a:gd name="T90" fmla="*/ 119 w 463"/>
                <a:gd name="T91" fmla="*/ 584 h 631"/>
                <a:gd name="T92" fmla="*/ 146 w 463"/>
                <a:gd name="T93" fmla="*/ 593 h 631"/>
                <a:gd name="T94" fmla="*/ 167 w 463"/>
                <a:gd name="T95" fmla="*/ 607 h 631"/>
                <a:gd name="T96" fmla="*/ 195 w 463"/>
                <a:gd name="T97" fmla="*/ 605 h 631"/>
                <a:gd name="T98" fmla="*/ 258 w 463"/>
                <a:gd name="T99" fmla="*/ 612 h 631"/>
                <a:gd name="T100" fmla="*/ 322 w 463"/>
                <a:gd name="T101" fmla="*/ 597 h 631"/>
                <a:gd name="T102" fmla="*/ 369 w 463"/>
                <a:gd name="T103" fmla="*/ 589 h 631"/>
                <a:gd name="T104" fmla="*/ 363 w 463"/>
                <a:gd name="T105" fmla="*/ 580 h 631"/>
                <a:gd name="T106" fmla="*/ 354 w 463"/>
                <a:gd name="T107" fmla="*/ 575 h 631"/>
                <a:gd name="T108" fmla="*/ 396 w 463"/>
                <a:gd name="T109" fmla="*/ 539 h 631"/>
                <a:gd name="T110" fmla="*/ 444 w 463"/>
                <a:gd name="T111" fmla="*/ 517 h 631"/>
                <a:gd name="T112" fmla="*/ 424 w 463"/>
                <a:gd name="T113" fmla="*/ 497 h 631"/>
                <a:gd name="T114" fmla="*/ 403 w 463"/>
                <a:gd name="T115" fmla="*/ 484 h 631"/>
                <a:gd name="T116" fmla="*/ 369 w 463"/>
                <a:gd name="T117" fmla="*/ 442 h 631"/>
                <a:gd name="T118" fmla="*/ 349 w 463"/>
                <a:gd name="T119" fmla="*/ 409 h 63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63"/>
                <a:gd name="T181" fmla="*/ 0 h 631"/>
                <a:gd name="T182" fmla="*/ 463 w 463"/>
                <a:gd name="T183" fmla="*/ 631 h 63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63" h="631">
                  <a:moveTo>
                    <a:pt x="309" y="388"/>
                  </a:moveTo>
                  <a:lnTo>
                    <a:pt x="326" y="380"/>
                  </a:lnTo>
                  <a:lnTo>
                    <a:pt x="344" y="374"/>
                  </a:lnTo>
                  <a:lnTo>
                    <a:pt x="360" y="368"/>
                  </a:lnTo>
                  <a:lnTo>
                    <a:pt x="377" y="361"/>
                  </a:lnTo>
                  <a:lnTo>
                    <a:pt x="394" y="352"/>
                  </a:lnTo>
                  <a:lnTo>
                    <a:pt x="408" y="341"/>
                  </a:lnTo>
                  <a:lnTo>
                    <a:pt x="422" y="325"/>
                  </a:lnTo>
                  <a:lnTo>
                    <a:pt x="433" y="305"/>
                  </a:lnTo>
                  <a:lnTo>
                    <a:pt x="460" y="315"/>
                  </a:lnTo>
                  <a:lnTo>
                    <a:pt x="463" y="307"/>
                  </a:lnTo>
                  <a:lnTo>
                    <a:pt x="461" y="300"/>
                  </a:lnTo>
                  <a:lnTo>
                    <a:pt x="459" y="291"/>
                  </a:lnTo>
                  <a:lnTo>
                    <a:pt x="455" y="277"/>
                  </a:lnTo>
                  <a:lnTo>
                    <a:pt x="447" y="219"/>
                  </a:lnTo>
                  <a:lnTo>
                    <a:pt x="415" y="170"/>
                  </a:lnTo>
                  <a:lnTo>
                    <a:pt x="419" y="152"/>
                  </a:lnTo>
                  <a:lnTo>
                    <a:pt x="427" y="136"/>
                  </a:lnTo>
                  <a:lnTo>
                    <a:pt x="415" y="79"/>
                  </a:lnTo>
                  <a:lnTo>
                    <a:pt x="413" y="75"/>
                  </a:lnTo>
                  <a:lnTo>
                    <a:pt x="405" y="72"/>
                  </a:lnTo>
                  <a:lnTo>
                    <a:pt x="397" y="66"/>
                  </a:lnTo>
                  <a:lnTo>
                    <a:pt x="390" y="63"/>
                  </a:lnTo>
                  <a:lnTo>
                    <a:pt x="383" y="59"/>
                  </a:lnTo>
                  <a:lnTo>
                    <a:pt x="382" y="54"/>
                  </a:lnTo>
                  <a:lnTo>
                    <a:pt x="386" y="50"/>
                  </a:lnTo>
                  <a:lnTo>
                    <a:pt x="392" y="45"/>
                  </a:lnTo>
                  <a:lnTo>
                    <a:pt x="394" y="37"/>
                  </a:lnTo>
                  <a:lnTo>
                    <a:pt x="391" y="29"/>
                  </a:lnTo>
                  <a:lnTo>
                    <a:pt x="387" y="20"/>
                  </a:lnTo>
                  <a:lnTo>
                    <a:pt x="382" y="14"/>
                  </a:lnTo>
                  <a:lnTo>
                    <a:pt x="378" y="8"/>
                  </a:lnTo>
                  <a:lnTo>
                    <a:pt x="374" y="4"/>
                  </a:lnTo>
                  <a:lnTo>
                    <a:pt x="370" y="1"/>
                  </a:lnTo>
                  <a:lnTo>
                    <a:pt x="365" y="0"/>
                  </a:lnTo>
                  <a:lnTo>
                    <a:pt x="362" y="2"/>
                  </a:lnTo>
                  <a:lnTo>
                    <a:pt x="355" y="9"/>
                  </a:lnTo>
                  <a:lnTo>
                    <a:pt x="354" y="14"/>
                  </a:lnTo>
                  <a:lnTo>
                    <a:pt x="355" y="18"/>
                  </a:lnTo>
                  <a:lnTo>
                    <a:pt x="359" y="19"/>
                  </a:lnTo>
                  <a:lnTo>
                    <a:pt x="363" y="22"/>
                  </a:lnTo>
                  <a:lnTo>
                    <a:pt x="367" y="24"/>
                  </a:lnTo>
                  <a:lnTo>
                    <a:pt x="368" y="28"/>
                  </a:lnTo>
                  <a:lnTo>
                    <a:pt x="365" y="33"/>
                  </a:lnTo>
                  <a:lnTo>
                    <a:pt x="358" y="42"/>
                  </a:lnTo>
                  <a:lnTo>
                    <a:pt x="341" y="54"/>
                  </a:lnTo>
                  <a:lnTo>
                    <a:pt x="326" y="59"/>
                  </a:lnTo>
                  <a:lnTo>
                    <a:pt x="313" y="59"/>
                  </a:lnTo>
                  <a:lnTo>
                    <a:pt x="301" y="58"/>
                  </a:lnTo>
                  <a:lnTo>
                    <a:pt x="295" y="55"/>
                  </a:lnTo>
                  <a:lnTo>
                    <a:pt x="294" y="59"/>
                  </a:lnTo>
                  <a:lnTo>
                    <a:pt x="290" y="65"/>
                  </a:lnTo>
                  <a:lnTo>
                    <a:pt x="287" y="73"/>
                  </a:lnTo>
                  <a:lnTo>
                    <a:pt x="286" y="79"/>
                  </a:lnTo>
                  <a:lnTo>
                    <a:pt x="259" y="74"/>
                  </a:lnTo>
                  <a:lnTo>
                    <a:pt x="256" y="58"/>
                  </a:lnTo>
                  <a:lnTo>
                    <a:pt x="246" y="52"/>
                  </a:lnTo>
                  <a:lnTo>
                    <a:pt x="231" y="46"/>
                  </a:lnTo>
                  <a:lnTo>
                    <a:pt x="215" y="42"/>
                  </a:lnTo>
                  <a:lnTo>
                    <a:pt x="200" y="40"/>
                  </a:lnTo>
                  <a:lnTo>
                    <a:pt x="201" y="32"/>
                  </a:lnTo>
                  <a:lnTo>
                    <a:pt x="204" y="25"/>
                  </a:lnTo>
                  <a:lnTo>
                    <a:pt x="206" y="19"/>
                  </a:lnTo>
                  <a:lnTo>
                    <a:pt x="206" y="13"/>
                  </a:lnTo>
                  <a:lnTo>
                    <a:pt x="204" y="2"/>
                  </a:lnTo>
                  <a:lnTo>
                    <a:pt x="136" y="2"/>
                  </a:lnTo>
                  <a:lnTo>
                    <a:pt x="139" y="18"/>
                  </a:lnTo>
                  <a:lnTo>
                    <a:pt x="145" y="36"/>
                  </a:lnTo>
                  <a:lnTo>
                    <a:pt x="153" y="51"/>
                  </a:lnTo>
                  <a:lnTo>
                    <a:pt x="162" y="63"/>
                  </a:lnTo>
                  <a:lnTo>
                    <a:pt x="160" y="69"/>
                  </a:lnTo>
                  <a:lnTo>
                    <a:pt x="158" y="77"/>
                  </a:lnTo>
                  <a:lnTo>
                    <a:pt x="156" y="83"/>
                  </a:lnTo>
                  <a:lnTo>
                    <a:pt x="154" y="84"/>
                  </a:lnTo>
                  <a:lnTo>
                    <a:pt x="150" y="86"/>
                  </a:lnTo>
                  <a:lnTo>
                    <a:pt x="148" y="87"/>
                  </a:lnTo>
                  <a:lnTo>
                    <a:pt x="146" y="90"/>
                  </a:lnTo>
                  <a:lnTo>
                    <a:pt x="144" y="91"/>
                  </a:lnTo>
                  <a:lnTo>
                    <a:pt x="136" y="83"/>
                  </a:lnTo>
                  <a:lnTo>
                    <a:pt x="136" y="90"/>
                  </a:lnTo>
                  <a:lnTo>
                    <a:pt x="136" y="98"/>
                  </a:lnTo>
                  <a:lnTo>
                    <a:pt x="135" y="109"/>
                  </a:lnTo>
                  <a:lnTo>
                    <a:pt x="132" y="116"/>
                  </a:lnTo>
                  <a:lnTo>
                    <a:pt x="127" y="119"/>
                  </a:lnTo>
                  <a:lnTo>
                    <a:pt x="115" y="119"/>
                  </a:lnTo>
                  <a:lnTo>
                    <a:pt x="110" y="118"/>
                  </a:lnTo>
                  <a:lnTo>
                    <a:pt x="104" y="111"/>
                  </a:lnTo>
                  <a:lnTo>
                    <a:pt x="98" y="104"/>
                  </a:lnTo>
                  <a:lnTo>
                    <a:pt x="92" y="96"/>
                  </a:lnTo>
                  <a:lnTo>
                    <a:pt x="87" y="91"/>
                  </a:lnTo>
                  <a:lnTo>
                    <a:pt x="64" y="114"/>
                  </a:lnTo>
                  <a:lnTo>
                    <a:pt x="76" y="159"/>
                  </a:lnTo>
                  <a:lnTo>
                    <a:pt x="48" y="192"/>
                  </a:lnTo>
                  <a:lnTo>
                    <a:pt x="59" y="209"/>
                  </a:lnTo>
                  <a:lnTo>
                    <a:pt x="1" y="255"/>
                  </a:lnTo>
                  <a:lnTo>
                    <a:pt x="1" y="257"/>
                  </a:lnTo>
                  <a:lnTo>
                    <a:pt x="1" y="268"/>
                  </a:lnTo>
                  <a:lnTo>
                    <a:pt x="1" y="282"/>
                  </a:lnTo>
                  <a:lnTo>
                    <a:pt x="1" y="297"/>
                  </a:lnTo>
                  <a:lnTo>
                    <a:pt x="1" y="314"/>
                  </a:lnTo>
                  <a:lnTo>
                    <a:pt x="0" y="329"/>
                  </a:lnTo>
                  <a:lnTo>
                    <a:pt x="0" y="339"/>
                  </a:lnTo>
                  <a:lnTo>
                    <a:pt x="0" y="344"/>
                  </a:lnTo>
                  <a:lnTo>
                    <a:pt x="19" y="418"/>
                  </a:lnTo>
                  <a:lnTo>
                    <a:pt x="25" y="424"/>
                  </a:lnTo>
                  <a:lnTo>
                    <a:pt x="31" y="430"/>
                  </a:lnTo>
                  <a:lnTo>
                    <a:pt x="36" y="437"/>
                  </a:lnTo>
                  <a:lnTo>
                    <a:pt x="37" y="443"/>
                  </a:lnTo>
                  <a:lnTo>
                    <a:pt x="37" y="447"/>
                  </a:lnTo>
                  <a:lnTo>
                    <a:pt x="37" y="448"/>
                  </a:lnTo>
                  <a:lnTo>
                    <a:pt x="37" y="451"/>
                  </a:lnTo>
                  <a:lnTo>
                    <a:pt x="37" y="452"/>
                  </a:lnTo>
                  <a:lnTo>
                    <a:pt x="36" y="455"/>
                  </a:lnTo>
                  <a:lnTo>
                    <a:pt x="36" y="457"/>
                  </a:lnTo>
                  <a:lnTo>
                    <a:pt x="33" y="460"/>
                  </a:lnTo>
                  <a:lnTo>
                    <a:pt x="48" y="464"/>
                  </a:lnTo>
                  <a:lnTo>
                    <a:pt x="60" y="466"/>
                  </a:lnTo>
                  <a:lnTo>
                    <a:pt x="74" y="467"/>
                  </a:lnTo>
                  <a:lnTo>
                    <a:pt x="86" y="470"/>
                  </a:lnTo>
                  <a:lnTo>
                    <a:pt x="99" y="476"/>
                  </a:lnTo>
                  <a:lnTo>
                    <a:pt x="110" y="488"/>
                  </a:lnTo>
                  <a:lnTo>
                    <a:pt x="109" y="502"/>
                  </a:lnTo>
                  <a:lnTo>
                    <a:pt x="103" y="519"/>
                  </a:lnTo>
                  <a:lnTo>
                    <a:pt x="96" y="534"/>
                  </a:lnTo>
                  <a:lnTo>
                    <a:pt x="89" y="547"/>
                  </a:lnTo>
                  <a:lnTo>
                    <a:pt x="81" y="560"/>
                  </a:lnTo>
                  <a:lnTo>
                    <a:pt x="76" y="575"/>
                  </a:lnTo>
                  <a:lnTo>
                    <a:pt x="74" y="592"/>
                  </a:lnTo>
                  <a:lnTo>
                    <a:pt x="77" y="611"/>
                  </a:lnTo>
                  <a:lnTo>
                    <a:pt x="83" y="611"/>
                  </a:lnTo>
                  <a:lnTo>
                    <a:pt x="92" y="610"/>
                  </a:lnTo>
                  <a:lnTo>
                    <a:pt x="101" y="608"/>
                  </a:lnTo>
                  <a:lnTo>
                    <a:pt x="110" y="607"/>
                  </a:lnTo>
                  <a:lnTo>
                    <a:pt x="113" y="603"/>
                  </a:lnTo>
                  <a:lnTo>
                    <a:pt x="109" y="592"/>
                  </a:lnTo>
                  <a:lnTo>
                    <a:pt x="113" y="585"/>
                  </a:lnTo>
                  <a:lnTo>
                    <a:pt x="119" y="584"/>
                  </a:lnTo>
                  <a:lnTo>
                    <a:pt x="127" y="585"/>
                  </a:lnTo>
                  <a:lnTo>
                    <a:pt x="136" y="588"/>
                  </a:lnTo>
                  <a:lnTo>
                    <a:pt x="146" y="593"/>
                  </a:lnTo>
                  <a:lnTo>
                    <a:pt x="154" y="598"/>
                  </a:lnTo>
                  <a:lnTo>
                    <a:pt x="162" y="603"/>
                  </a:lnTo>
                  <a:lnTo>
                    <a:pt x="167" y="607"/>
                  </a:lnTo>
                  <a:lnTo>
                    <a:pt x="173" y="606"/>
                  </a:lnTo>
                  <a:lnTo>
                    <a:pt x="183" y="605"/>
                  </a:lnTo>
                  <a:lnTo>
                    <a:pt x="195" y="605"/>
                  </a:lnTo>
                  <a:lnTo>
                    <a:pt x="230" y="631"/>
                  </a:lnTo>
                  <a:lnTo>
                    <a:pt x="242" y="621"/>
                  </a:lnTo>
                  <a:lnTo>
                    <a:pt x="258" y="612"/>
                  </a:lnTo>
                  <a:lnTo>
                    <a:pt x="274" y="607"/>
                  </a:lnTo>
                  <a:lnTo>
                    <a:pt x="297" y="601"/>
                  </a:lnTo>
                  <a:lnTo>
                    <a:pt x="322" y="597"/>
                  </a:lnTo>
                  <a:lnTo>
                    <a:pt x="347" y="596"/>
                  </a:lnTo>
                  <a:lnTo>
                    <a:pt x="370" y="592"/>
                  </a:lnTo>
                  <a:lnTo>
                    <a:pt x="369" y="589"/>
                  </a:lnTo>
                  <a:lnTo>
                    <a:pt x="368" y="587"/>
                  </a:lnTo>
                  <a:lnTo>
                    <a:pt x="365" y="583"/>
                  </a:lnTo>
                  <a:lnTo>
                    <a:pt x="363" y="580"/>
                  </a:lnTo>
                  <a:lnTo>
                    <a:pt x="359" y="578"/>
                  </a:lnTo>
                  <a:lnTo>
                    <a:pt x="356" y="576"/>
                  </a:lnTo>
                  <a:lnTo>
                    <a:pt x="354" y="575"/>
                  </a:lnTo>
                  <a:lnTo>
                    <a:pt x="364" y="564"/>
                  </a:lnTo>
                  <a:lnTo>
                    <a:pt x="379" y="551"/>
                  </a:lnTo>
                  <a:lnTo>
                    <a:pt x="396" y="539"/>
                  </a:lnTo>
                  <a:lnTo>
                    <a:pt x="414" y="529"/>
                  </a:lnTo>
                  <a:lnTo>
                    <a:pt x="431" y="521"/>
                  </a:lnTo>
                  <a:lnTo>
                    <a:pt x="444" y="517"/>
                  </a:lnTo>
                  <a:lnTo>
                    <a:pt x="432" y="502"/>
                  </a:lnTo>
                  <a:lnTo>
                    <a:pt x="429" y="499"/>
                  </a:lnTo>
                  <a:lnTo>
                    <a:pt x="424" y="497"/>
                  </a:lnTo>
                  <a:lnTo>
                    <a:pt x="419" y="494"/>
                  </a:lnTo>
                  <a:lnTo>
                    <a:pt x="411" y="491"/>
                  </a:lnTo>
                  <a:lnTo>
                    <a:pt x="403" y="484"/>
                  </a:lnTo>
                  <a:lnTo>
                    <a:pt x="391" y="473"/>
                  </a:lnTo>
                  <a:lnTo>
                    <a:pt x="379" y="457"/>
                  </a:lnTo>
                  <a:lnTo>
                    <a:pt x="369" y="442"/>
                  </a:lnTo>
                  <a:lnTo>
                    <a:pt x="360" y="428"/>
                  </a:lnTo>
                  <a:lnTo>
                    <a:pt x="354" y="416"/>
                  </a:lnTo>
                  <a:lnTo>
                    <a:pt x="349" y="409"/>
                  </a:lnTo>
                  <a:lnTo>
                    <a:pt x="347" y="406"/>
                  </a:lnTo>
                  <a:lnTo>
                    <a:pt x="309" y="388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31" name="Freeform 61"/>
            <p:cNvSpPr>
              <a:spLocks/>
            </p:cNvSpPr>
            <p:nvPr/>
          </p:nvSpPr>
          <p:spPr bwMode="gray">
            <a:xfrm>
              <a:off x="2567" y="2674"/>
              <a:ext cx="212" cy="229"/>
            </a:xfrm>
            <a:custGeom>
              <a:avLst/>
              <a:gdLst>
                <a:gd name="T0" fmla="*/ 137 w 212"/>
                <a:gd name="T1" fmla="*/ 140 h 229"/>
                <a:gd name="T2" fmla="*/ 195 w 212"/>
                <a:gd name="T3" fmla="*/ 95 h 229"/>
                <a:gd name="T4" fmla="*/ 184 w 212"/>
                <a:gd name="T5" fmla="*/ 77 h 229"/>
                <a:gd name="T6" fmla="*/ 212 w 212"/>
                <a:gd name="T7" fmla="*/ 44 h 229"/>
                <a:gd name="T8" fmla="*/ 204 w 212"/>
                <a:gd name="T9" fmla="*/ 12 h 229"/>
                <a:gd name="T10" fmla="*/ 199 w 212"/>
                <a:gd name="T11" fmla="*/ 5 h 229"/>
                <a:gd name="T12" fmla="*/ 189 w 212"/>
                <a:gd name="T13" fmla="*/ 1 h 229"/>
                <a:gd name="T14" fmla="*/ 175 w 212"/>
                <a:gd name="T15" fmla="*/ 0 h 229"/>
                <a:gd name="T16" fmla="*/ 158 w 212"/>
                <a:gd name="T17" fmla="*/ 3 h 229"/>
                <a:gd name="T18" fmla="*/ 141 w 212"/>
                <a:gd name="T19" fmla="*/ 7 h 229"/>
                <a:gd name="T20" fmla="*/ 127 w 212"/>
                <a:gd name="T21" fmla="*/ 13 h 229"/>
                <a:gd name="T22" fmla="*/ 116 w 212"/>
                <a:gd name="T23" fmla="*/ 21 h 229"/>
                <a:gd name="T24" fmla="*/ 117 w 212"/>
                <a:gd name="T25" fmla="*/ 31 h 229"/>
                <a:gd name="T26" fmla="*/ 121 w 212"/>
                <a:gd name="T27" fmla="*/ 41 h 229"/>
                <a:gd name="T28" fmla="*/ 123 w 212"/>
                <a:gd name="T29" fmla="*/ 49 h 229"/>
                <a:gd name="T30" fmla="*/ 125 w 212"/>
                <a:gd name="T31" fmla="*/ 58 h 229"/>
                <a:gd name="T32" fmla="*/ 123 w 212"/>
                <a:gd name="T33" fmla="*/ 67 h 229"/>
                <a:gd name="T34" fmla="*/ 116 w 212"/>
                <a:gd name="T35" fmla="*/ 77 h 229"/>
                <a:gd name="T36" fmla="*/ 93 w 212"/>
                <a:gd name="T37" fmla="*/ 77 h 229"/>
                <a:gd name="T38" fmla="*/ 87 w 212"/>
                <a:gd name="T39" fmla="*/ 72 h 229"/>
                <a:gd name="T40" fmla="*/ 86 w 212"/>
                <a:gd name="T41" fmla="*/ 64 h 229"/>
                <a:gd name="T42" fmla="*/ 85 w 212"/>
                <a:gd name="T43" fmla="*/ 54 h 229"/>
                <a:gd name="T44" fmla="*/ 82 w 212"/>
                <a:gd name="T45" fmla="*/ 45 h 229"/>
                <a:gd name="T46" fmla="*/ 81 w 212"/>
                <a:gd name="T47" fmla="*/ 37 h 229"/>
                <a:gd name="T48" fmla="*/ 75 w 212"/>
                <a:gd name="T49" fmla="*/ 53 h 229"/>
                <a:gd name="T50" fmla="*/ 68 w 212"/>
                <a:gd name="T51" fmla="*/ 68 h 229"/>
                <a:gd name="T52" fmla="*/ 62 w 212"/>
                <a:gd name="T53" fmla="*/ 85 h 229"/>
                <a:gd name="T54" fmla="*/ 53 w 212"/>
                <a:gd name="T55" fmla="*/ 101 h 229"/>
                <a:gd name="T56" fmla="*/ 41 w 212"/>
                <a:gd name="T57" fmla="*/ 117 h 229"/>
                <a:gd name="T58" fmla="*/ 32 w 212"/>
                <a:gd name="T59" fmla="*/ 123 h 229"/>
                <a:gd name="T60" fmla="*/ 22 w 212"/>
                <a:gd name="T61" fmla="*/ 132 h 229"/>
                <a:gd name="T62" fmla="*/ 12 w 212"/>
                <a:gd name="T63" fmla="*/ 141 h 229"/>
                <a:gd name="T64" fmla="*/ 4 w 212"/>
                <a:gd name="T65" fmla="*/ 150 h 229"/>
                <a:gd name="T66" fmla="*/ 0 w 212"/>
                <a:gd name="T67" fmla="*/ 160 h 229"/>
                <a:gd name="T68" fmla="*/ 23 w 212"/>
                <a:gd name="T69" fmla="*/ 169 h 229"/>
                <a:gd name="T70" fmla="*/ 57 w 212"/>
                <a:gd name="T71" fmla="*/ 162 h 229"/>
                <a:gd name="T72" fmla="*/ 118 w 212"/>
                <a:gd name="T73" fmla="*/ 191 h 229"/>
                <a:gd name="T74" fmla="*/ 113 w 212"/>
                <a:gd name="T75" fmla="*/ 219 h 229"/>
                <a:gd name="T76" fmla="*/ 122 w 212"/>
                <a:gd name="T77" fmla="*/ 221 h 229"/>
                <a:gd name="T78" fmla="*/ 131 w 212"/>
                <a:gd name="T79" fmla="*/ 223 h 229"/>
                <a:gd name="T80" fmla="*/ 137 w 212"/>
                <a:gd name="T81" fmla="*/ 229 h 229"/>
                <a:gd name="T82" fmla="*/ 137 w 212"/>
                <a:gd name="T83" fmla="*/ 140 h 22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12"/>
                <a:gd name="T127" fmla="*/ 0 h 229"/>
                <a:gd name="T128" fmla="*/ 212 w 212"/>
                <a:gd name="T129" fmla="*/ 229 h 22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12" h="229">
                  <a:moveTo>
                    <a:pt x="137" y="140"/>
                  </a:moveTo>
                  <a:lnTo>
                    <a:pt x="195" y="95"/>
                  </a:lnTo>
                  <a:lnTo>
                    <a:pt x="184" y="77"/>
                  </a:lnTo>
                  <a:lnTo>
                    <a:pt x="212" y="44"/>
                  </a:lnTo>
                  <a:lnTo>
                    <a:pt x="204" y="12"/>
                  </a:lnTo>
                  <a:lnTo>
                    <a:pt x="199" y="5"/>
                  </a:lnTo>
                  <a:lnTo>
                    <a:pt x="189" y="1"/>
                  </a:lnTo>
                  <a:lnTo>
                    <a:pt x="175" y="0"/>
                  </a:lnTo>
                  <a:lnTo>
                    <a:pt x="158" y="3"/>
                  </a:lnTo>
                  <a:lnTo>
                    <a:pt x="141" y="7"/>
                  </a:lnTo>
                  <a:lnTo>
                    <a:pt x="127" y="13"/>
                  </a:lnTo>
                  <a:lnTo>
                    <a:pt x="116" y="21"/>
                  </a:lnTo>
                  <a:lnTo>
                    <a:pt x="117" y="31"/>
                  </a:lnTo>
                  <a:lnTo>
                    <a:pt x="121" y="41"/>
                  </a:lnTo>
                  <a:lnTo>
                    <a:pt x="123" y="49"/>
                  </a:lnTo>
                  <a:lnTo>
                    <a:pt x="125" y="58"/>
                  </a:lnTo>
                  <a:lnTo>
                    <a:pt x="123" y="67"/>
                  </a:lnTo>
                  <a:lnTo>
                    <a:pt x="116" y="77"/>
                  </a:lnTo>
                  <a:lnTo>
                    <a:pt x="93" y="77"/>
                  </a:lnTo>
                  <a:lnTo>
                    <a:pt x="87" y="72"/>
                  </a:lnTo>
                  <a:lnTo>
                    <a:pt x="86" y="64"/>
                  </a:lnTo>
                  <a:lnTo>
                    <a:pt x="85" y="54"/>
                  </a:lnTo>
                  <a:lnTo>
                    <a:pt x="82" y="45"/>
                  </a:lnTo>
                  <a:lnTo>
                    <a:pt x="81" y="37"/>
                  </a:lnTo>
                  <a:lnTo>
                    <a:pt x="75" y="53"/>
                  </a:lnTo>
                  <a:lnTo>
                    <a:pt x="68" y="68"/>
                  </a:lnTo>
                  <a:lnTo>
                    <a:pt x="62" y="85"/>
                  </a:lnTo>
                  <a:lnTo>
                    <a:pt x="53" y="101"/>
                  </a:lnTo>
                  <a:lnTo>
                    <a:pt x="41" y="117"/>
                  </a:lnTo>
                  <a:lnTo>
                    <a:pt x="32" y="123"/>
                  </a:lnTo>
                  <a:lnTo>
                    <a:pt x="22" y="132"/>
                  </a:lnTo>
                  <a:lnTo>
                    <a:pt x="12" y="141"/>
                  </a:lnTo>
                  <a:lnTo>
                    <a:pt x="4" y="150"/>
                  </a:lnTo>
                  <a:lnTo>
                    <a:pt x="0" y="160"/>
                  </a:lnTo>
                  <a:lnTo>
                    <a:pt x="23" y="169"/>
                  </a:lnTo>
                  <a:lnTo>
                    <a:pt x="57" y="162"/>
                  </a:lnTo>
                  <a:lnTo>
                    <a:pt x="118" y="191"/>
                  </a:lnTo>
                  <a:lnTo>
                    <a:pt x="113" y="219"/>
                  </a:lnTo>
                  <a:lnTo>
                    <a:pt x="122" y="221"/>
                  </a:lnTo>
                  <a:lnTo>
                    <a:pt x="131" y="223"/>
                  </a:lnTo>
                  <a:lnTo>
                    <a:pt x="137" y="229"/>
                  </a:lnTo>
                  <a:lnTo>
                    <a:pt x="137" y="14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32" name="Freeform 62"/>
            <p:cNvSpPr>
              <a:spLocks/>
            </p:cNvSpPr>
            <p:nvPr/>
          </p:nvSpPr>
          <p:spPr bwMode="gray">
            <a:xfrm>
              <a:off x="1863" y="2419"/>
              <a:ext cx="252" cy="282"/>
            </a:xfrm>
            <a:custGeom>
              <a:avLst/>
              <a:gdLst>
                <a:gd name="T0" fmla="*/ 178 w 252"/>
                <a:gd name="T1" fmla="*/ 76 h 282"/>
                <a:gd name="T2" fmla="*/ 202 w 252"/>
                <a:gd name="T3" fmla="*/ 92 h 282"/>
                <a:gd name="T4" fmla="*/ 228 w 252"/>
                <a:gd name="T5" fmla="*/ 108 h 282"/>
                <a:gd name="T6" fmla="*/ 249 w 252"/>
                <a:gd name="T7" fmla="*/ 144 h 282"/>
                <a:gd name="T8" fmla="*/ 247 w 252"/>
                <a:gd name="T9" fmla="*/ 201 h 282"/>
                <a:gd name="T10" fmla="*/ 212 w 252"/>
                <a:gd name="T11" fmla="*/ 247 h 282"/>
                <a:gd name="T12" fmla="*/ 156 w 252"/>
                <a:gd name="T13" fmla="*/ 268 h 282"/>
                <a:gd name="T14" fmla="*/ 91 w 252"/>
                <a:gd name="T15" fmla="*/ 277 h 282"/>
                <a:gd name="T16" fmla="*/ 32 w 252"/>
                <a:gd name="T17" fmla="*/ 272 h 282"/>
                <a:gd name="T18" fmla="*/ 3 w 252"/>
                <a:gd name="T19" fmla="*/ 259 h 282"/>
                <a:gd name="T20" fmla="*/ 3 w 252"/>
                <a:gd name="T21" fmla="*/ 251 h 282"/>
                <a:gd name="T22" fmla="*/ 15 w 252"/>
                <a:gd name="T23" fmla="*/ 231 h 282"/>
                <a:gd name="T24" fmla="*/ 1 w 252"/>
                <a:gd name="T25" fmla="*/ 215 h 282"/>
                <a:gd name="T26" fmla="*/ 10 w 252"/>
                <a:gd name="T27" fmla="*/ 205 h 282"/>
                <a:gd name="T28" fmla="*/ 28 w 252"/>
                <a:gd name="T29" fmla="*/ 198 h 282"/>
                <a:gd name="T30" fmla="*/ 23 w 252"/>
                <a:gd name="T31" fmla="*/ 192 h 282"/>
                <a:gd name="T32" fmla="*/ 14 w 252"/>
                <a:gd name="T33" fmla="*/ 187 h 282"/>
                <a:gd name="T34" fmla="*/ 10 w 252"/>
                <a:gd name="T35" fmla="*/ 174 h 282"/>
                <a:gd name="T36" fmla="*/ 24 w 252"/>
                <a:gd name="T37" fmla="*/ 169 h 282"/>
                <a:gd name="T38" fmla="*/ 41 w 252"/>
                <a:gd name="T39" fmla="*/ 177 h 282"/>
                <a:gd name="T40" fmla="*/ 48 w 252"/>
                <a:gd name="T41" fmla="*/ 173 h 282"/>
                <a:gd name="T42" fmla="*/ 52 w 252"/>
                <a:gd name="T43" fmla="*/ 153 h 282"/>
                <a:gd name="T44" fmla="*/ 57 w 252"/>
                <a:gd name="T45" fmla="*/ 155 h 282"/>
                <a:gd name="T46" fmla="*/ 80 w 252"/>
                <a:gd name="T47" fmla="*/ 163 h 282"/>
                <a:gd name="T48" fmla="*/ 106 w 252"/>
                <a:gd name="T49" fmla="*/ 150 h 282"/>
                <a:gd name="T50" fmla="*/ 75 w 252"/>
                <a:gd name="T51" fmla="*/ 142 h 282"/>
                <a:gd name="T52" fmla="*/ 41 w 252"/>
                <a:gd name="T53" fmla="*/ 119 h 282"/>
                <a:gd name="T54" fmla="*/ 69 w 252"/>
                <a:gd name="T55" fmla="*/ 110 h 282"/>
                <a:gd name="T56" fmla="*/ 71 w 252"/>
                <a:gd name="T57" fmla="*/ 95 h 282"/>
                <a:gd name="T58" fmla="*/ 62 w 252"/>
                <a:gd name="T59" fmla="*/ 63 h 282"/>
                <a:gd name="T60" fmla="*/ 97 w 252"/>
                <a:gd name="T61" fmla="*/ 53 h 282"/>
                <a:gd name="T62" fmla="*/ 132 w 252"/>
                <a:gd name="T63" fmla="*/ 67 h 282"/>
                <a:gd name="T64" fmla="*/ 155 w 252"/>
                <a:gd name="T65" fmla="*/ 66 h 282"/>
                <a:gd name="T66" fmla="*/ 155 w 252"/>
                <a:gd name="T67" fmla="*/ 39 h 282"/>
                <a:gd name="T68" fmla="*/ 144 w 252"/>
                <a:gd name="T69" fmla="*/ 39 h 282"/>
                <a:gd name="T70" fmla="*/ 139 w 252"/>
                <a:gd name="T71" fmla="*/ 31 h 282"/>
                <a:gd name="T72" fmla="*/ 146 w 252"/>
                <a:gd name="T73" fmla="*/ 28 h 282"/>
                <a:gd name="T74" fmla="*/ 152 w 252"/>
                <a:gd name="T75" fmla="*/ 30 h 282"/>
                <a:gd name="T76" fmla="*/ 162 w 252"/>
                <a:gd name="T77" fmla="*/ 18 h 282"/>
                <a:gd name="T78" fmla="*/ 192 w 252"/>
                <a:gd name="T79" fmla="*/ 3 h 282"/>
                <a:gd name="T80" fmla="*/ 216 w 252"/>
                <a:gd name="T81" fmla="*/ 18 h 282"/>
                <a:gd name="T82" fmla="*/ 183 w 252"/>
                <a:gd name="T83" fmla="*/ 51 h 282"/>
                <a:gd name="T84" fmla="*/ 185 w 252"/>
                <a:gd name="T85" fmla="*/ 54 h 282"/>
                <a:gd name="T86" fmla="*/ 192 w 252"/>
                <a:gd name="T87" fmla="*/ 55 h 282"/>
                <a:gd name="T88" fmla="*/ 193 w 252"/>
                <a:gd name="T89" fmla="*/ 59 h 282"/>
                <a:gd name="T90" fmla="*/ 188 w 252"/>
                <a:gd name="T91" fmla="*/ 64 h 282"/>
                <a:gd name="T92" fmla="*/ 180 w 252"/>
                <a:gd name="T93" fmla="*/ 62 h 282"/>
                <a:gd name="T94" fmla="*/ 174 w 252"/>
                <a:gd name="T95" fmla="*/ 62 h 28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52"/>
                <a:gd name="T145" fmla="*/ 0 h 282"/>
                <a:gd name="T146" fmla="*/ 252 w 252"/>
                <a:gd name="T147" fmla="*/ 282 h 28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52" h="282">
                  <a:moveTo>
                    <a:pt x="174" y="62"/>
                  </a:moveTo>
                  <a:lnTo>
                    <a:pt x="174" y="68"/>
                  </a:lnTo>
                  <a:lnTo>
                    <a:pt x="178" y="76"/>
                  </a:lnTo>
                  <a:lnTo>
                    <a:pt x="184" y="83"/>
                  </a:lnTo>
                  <a:lnTo>
                    <a:pt x="192" y="90"/>
                  </a:lnTo>
                  <a:lnTo>
                    <a:pt x="202" y="92"/>
                  </a:lnTo>
                  <a:lnTo>
                    <a:pt x="212" y="90"/>
                  </a:lnTo>
                  <a:lnTo>
                    <a:pt x="220" y="98"/>
                  </a:lnTo>
                  <a:lnTo>
                    <a:pt x="228" y="108"/>
                  </a:lnTo>
                  <a:lnTo>
                    <a:pt x="237" y="119"/>
                  </a:lnTo>
                  <a:lnTo>
                    <a:pt x="244" y="132"/>
                  </a:lnTo>
                  <a:lnTo>
                    <a:pt x="249" y="144"/>
                  </a:lnTo>
                  <a:lnTo>
                    <a:pt x="252" y="153"/>
                  </a:lnTo>
                  <a:lnTo>
                    <a:pt x="252" y="180"/>
                  </a:lnTo>
                  <a:lnTo>
                    <a:pt x="247" y="201"/>
                  </a:lnTo>
                  <a:lnTo>
                    <a:pt x="239" y="221"/>
                  </a:lnTo>
                  <a:lnTo>
                    <a:pt x="226" y="235"/>
                  </a:lnTo>
                  <a:lnTo>
                    <a:pt x="212" y="247"/>
                  </a:lnTo>
                  <a:lnTo>
                    <a:pt x="196" y="256"/>
                  </a:lnTo>
                  <a:lnTo>
                    <a:pt x="176" y="263"/>
                  </a:lnTo>
                  <a:lnTo>
                    <a:pt x="156" y="268"/>
                  </a:lnTo>
                  <a:lnTo>
                    <a:pt x="134" y="272"/>
                  </a:lnTo>
                  <a:lnTo>
                    <a:pt x="112" y="274"/>
                  </a:lnTo>
                  <a:lnTo>
                    <a:pt x="91" y="277"/>
                  </a:lnTo>
                  <a:lnTo>
                    <a:pt x="69" y="279"/>
                  </a:lnTo>
                  <a:lnTo>
                    <a:pt x="50" y="282"/>
                  </a:lnTo>
                  <a:lnTo>
                    <a:pt x="32" y="272"/>
                  </a:lnTo>
                  <a:lnTo>
                    <a:pt x="19" y="267"/>
                  </a:lnTo>
                  <a:lnTo>
                    <a:pt x="10" y="262"/>
                  </a:lnTo>
                  <a:lnTo>
                    <a:pt x="3" y="259"/>
                  </a:lnTo>
                  <a:lnTo>
                    <a:pt x="1" y="256"/>
                  </a:lnTo>
                  <a:lnTo>
                    <a:pt x="1" y="255"/>
                  </a:lnTo>
                  <a:lnTo>
                    <a:pt x="3" y="251"/>
                  </a:lnTo>
                  <a:lnTo>
                    <a:pt x="6" y="247"/>
                  </a:lnTo>
                  <a:lnTo>
                    <a:pt x="10" y="240"/>
                  </a:lnTo>
                  <a:lnTo>
                    <a:pt x="15" y="231"/>
                  </a:lnTo>
                  <a:lnTo>
                    <a:pt x="12" y="227"/>
                  </a:lnTo>
                  <a:lnTo>
                    <a:pt x="7" y="221"/>
                  </a:lnTo>
                  <a:lnTo>
                    <a:pt x="1" y="215"/>
                  </a:lnTo>
                  <a:lnTo>
                    <a:pt x="0" y="210"/>
                  </a:lnTo>
                  <a:lnTo>
                    <a:pt x="3" y="206"/>
                  </a:lnTo>
                  <a:lnTo>
                    <a:pt x="10" y="205"/>
                  </a:lnTo>
                  <a:lnTo>
                    <a:pt x="19" y="203"/>
                  </a:lnTo>
                  <a:lnTo>
                    <a:pt x="25" y="201"/>
                  </a:lnTo>
                  <a:lnTo>
                    <a:pt x="28" y="198"/>
                  </a:lnTo>
                  <a:lnTo>
                    <a:pt x="28" y="195"/>
                  </a:lnTo>
                  <a:lnTo>
                    <a:pt x="25" y="194"/>
                  </a:lnTo>
                  <a:lnTo>
                    <a:pt x="23" y="192"/>
                  </a:lnTo>
                  <a:lnTo>
                    <a:pt x="20" y="190"/>
                  </a:lnTo>
                  <a:lnTo>
                    <a:pt x="16" y="189"/>
                  </a:lnTo>
                  <a:lnTo>
                    <a:pt x="14" y="187"/>
                  </a:lnTo>
                  <a:lnTo>
                    <a:pt x="11" y="185"/>
                  </a:lnTo>
                  <a:lnTo>
                    <a:pt x="10" y="183"/>
                  </a:lnTo>
                  <a:lnTo>
                    <a:pt x="10" y="174"/>
                  </a:lnTo>
                  <a:lnTo>
                    <a:pt x="14" y="169"/>
                  </a:lnTo>
                  <a:lnTo>
                    <a:pt x="18" y="168"/>
                  </a:lnTo>
                  <a:lnTo>
                    <a:pt x="24" y="169"/>
                  </a:lnTo>
                  <a:lnTo>
                    <a:pt x="30" y="172"/>
                  </a:lnTo>
                  <a:lnTo>
                    <a:pt x="37" y="174"/>
                  </a:lnTo>
                  <a:lnTo>
                    <a:pt x="41" y="177"/>
                  </a:lnTo>
                  <a:lnTo>
                    <a:pt x="44" y="178"/>
                  </a:lnTo>
                  <a:lnTo>
                    <a:pt x="44" y="177"/>
                  </a:lnTo>
                  <a:lnTo>
                    <a:pt x="48" y="173"/>
                  </a:lnTo>
                  <a:lnTo>
                    <a:pt x="51" y="167"/>
                  </a:lnTo>
                  <a:lnTo>
                    <a:pt x="52" y="159"/>
                  </a:lnTo>
                  <a:lnTo>
                    <a:pt x="52" y="153"/>
                  </a:lnTo>
                  <a:lnTo>
                    <a:pt x="52" y="149"/>
                  </a:lnTo>
                  <a:lnTo>
                    <a:pt x="55" y="149"/>
                  </a:lnTo>
                  <a:lnTo>
                    <a:pt x="57" y="155"/>
                  </a:lnTo>
                  <a:lnTo>
                    <a:pt x="64" y="162"/>
                  </a:lnTo>
                  <a:lnTo>
                    <a:pt x="71" y="164"/>
                  </a:lnTo>
                  <a:lnTo>
                    <a:pt x="80" y="163"/>
                  </a:lnTo>
                  <a:lnTo>
                    <a:pt x="89" y="160"/>
                  </a:lnTo>
                  <a:lnTo>
                    <a:pt x="98" y="155"/>
                  </a:lnTo>
                  <a:lnTo>
                    <a:pt x="106" y="150"/>
                  </a:lnTo>
                  <a:lnTo>
                    <a:pt x="111" y="145"/>
                  </a:lnTo>
                  <a:lnTo>
                    <a:pt x="92" y="145"/>
                  </a:lnTo>
                  <a:lnTo>
                    <a:pt x="75" y="142"/>
                  </a:lnTo>
                  <a:lnTo>
                    <a:pt x="61" y="139"/>
                  </a:lnTo>
                  <a:lnTo>
                    <a:pt x="50" y="131"/>
                  </a:lnTo>
                  <a:lnTo>
                    <a:pt x="41" y="119"/>
                  </a:lnTo>
                  <a:lnTo>
                    <a:pt x="52" y="117"/>
                  </a:lnTo>
                  <a:lnTo>
                    <a:pt x="62" y="113"/>
                  </a:lnTo>
                  <a:lnTo>
                    <a:pt x="69" y="110"/>
                  </a:lnTo>
                  <a:lnTo>
                    <a:pt x="73" y="107"/>
                  </a:lnTo>
                  <a:lnTo>
                    <a:pt x="74" y="101"/>
                  </a:lnTo>
                  <a:lnTo>
                    <a:pt x="71" y="95"/>
                  </a:lnTo>
                  <a:lnTo>
                    <a:pt x="65" y="85"/>
                  </a:lnTo>
                  <a:lnTo>
                    <a:pt x="55" y="75"/>
                  </a:lnTo>
                  <a:lnTo>
                    <a:pt x="62" y="63"/>
                  </a:lnTo>
                  <a:lnTo>
                    <a:pt x="73" y="55"/>
                  </a:lnTo>
                  <a:lnTo>
                    <a:pt x="84" y="53"/>
                  </a:lnTo>
                  <a:lnTo>
                    <a:pt x="97" y="53"/>
                  </a:lnTo>
                  <a:lnTo>
                    <a:pt x="110" y="55"/>
                  </a:lnTo>
                  <a:lnTo>
                    <a:pt x="121" y="60"/>
                  </a:lnTo>
                  <a:lnTo>
                    <a:pt x="132" y="67"/>
                  </a:lnTo>
                  <a:lnTo>
                    <a:pt x="139" y="73"/>
                  </a:lnTo>
                  <a:lnTo>
                    <a:pt x="146" y="71"/>
                  </a:lnTo>
                  <a:lnTo>
                    <a:pt x="155" y="66"/>
                  </a:lnTo>
                  <a:lnTo>
                    <a:pt x="161" y="62"/>
                  </a:lnTo>
                  <a:lnTo>
                    <a:pt x="159" y="40"/>
                  </a:lnTo>
                  <a:lnTo>
                    <a:pt x="155" y="39"/>
                  </a:lnTo>
                  <a:lnTo>
                    <a:pt x="152" y="39"/>
                  </a:lnTo>
                  <a:lnTo>
                    <a:pt x="148" y="39"/>
                  </a:lnTo>
                  <a:lnTo>
                    <a:pt x="144" y="39"/>
                  </a:lnTo>
                  <a:lnTo>
                    <a:pt x="142" y="37"/>
                  </a:lnTo>
                  <a:lnTo>
                    <a:pt x="138" y="34"/>
                  </a:lnTo>
                  <a:lnTo>
                    <a:pt x="139" y="31"/>
                  </a:lnTo>
                  <a:lnTo>
                    <a:pt x="142" y="28"/>
                  </a:lnTo>
                  <a:lnTo>
                    <a:pt x="143" y="28"/>
                  </a:lnTo>
                  <a:lnTo>
                    <a:pt x="146" y="28"/>
                  </a:lnTo>
                  <a:lnTo>
                    <a:pt x="148" y="28"/>
                  </a:lnTo>
                  <a:lnTo>
                    <a:pt x="151" y="30"/>
                  </a:lnTo>
                  <a:lnTo>
                    <a:pt x="152" y="30"/>
                  </a:lnTo>
                  <a:lnTo>
                    <a:pt x="155" y="30"/>
                  </a:lnTo>
                  <a:lnTo>
                    <a:pt x="157" y="28"/>
                  </a:lnTo>
                  <a:lnTo>
                    <a:pt x="162" y="18"/>
                  </a:lnTo>
                  <a:lnTo>
                    <a:pt x="170" y="12"/>
                  </a:lnTo>
                  <a:lnTo>
                    <a:pt x="180" y="5"/>
                  </a:lnTo>
                  <a:lnTo>
                    <a:pt x="192" y="3"/>
                  </a:lnTo>
                  <a:lnTo>
                    <a:pt x="203" y="0"/>
                  </a:lnTo>
                  <a:lnTo>
                    <a:pt x="212" y="0"/>
                  </a:lnTo>
                  <a:lnTo>
                    <a:pt x="216" y="18"/>
                  </a:lnTo>
                  <a:lnTo>
                    <a:pt x="187" y="48"/>
                  </a:lnTo>
                  <a:lnTo>
                    <a:pt x="184" y="49"/>
                  </a:lnTo>
                  <a:lnTo>
                    <a:pt x="183" y="51"/>
                  </a:lnTo>
                  <a:lnTo>
                    <a:pt x="183" y="53"/>
                  </a:lnTo>
                  <a:lnTo>
                    <a:pt x="184" y="53"/>
                  </a:lnTo>
                  <a:lnTo>
                    <a:pt x="185" y="54"/>
                  </a:lnTo>
                  <a:lnTo>
                    <a:pt x="188" y="54"/>
                  </a:lnTo>
                  <a:lnTo>
                    <a:pt x="189" y="54"/>
                  </a:lnTo>
                  <a:lnTo>
                    <a:pt x="192" y="55"/>
                  </a:lnTo>
                  <a:lnTo>
                    <a:pt x="193" y="57"/>
                  </a:lnTo>
                  <a:lnTo>
                    <a:pt x="193" y="58"/>
                  </a:lnTo>
                  <a:lnTo>
                    <a:pt x="193" y="59"/>
                  </a:lnTo>
                  <a:lnTo>
                    <a:pt x="192" y="62"/>
                  </a:lnTo>
                  <a:lnTo>
                    <a:pt x="191" y="64"/>
                  </a:lnTo>
                  <a:lnTo>
                    <a:pt x="188" y="64"/>
                  </a:lnTo>
                  <a:lnTo>
                    <a:pt x="185" y="64"/>
                  </a:lnTo>
                  <a:lnTo>
                    <a:pt x="183" y="63"/>
                  </a:lnTo>
                  <a:lnTo>
                    <a:pt x="180" y="62"/>
                  </a:lnTo>
                  <a:lnTo>
                    <a:pt x="178" y="62"/>
                  </a:lnTo>
                  <a:lnTo>
                    <a:pt x="175" y="60"/>
                  </a:lnTo>
                  <a:lnTo>
                    <a:pt x="174" y="62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33" name="Freeform 63"/>
            <p:cNvSpPr>
              <a:spLocks/>
            </p:cNvSpPr>
            <p:nvPr/>
          </p:nvSpPr>
          <p:spPr bwMode="gray">
            <a:xfrm>
              <a:off x="3518" y="3028"/>
              <a:ext cx="538" cy="388"/>
            </a:xfrm>
            <a:custGeom>
              <a:avLst/>
              <a:gdLst>
                <a:gd name="T0" fmla="*/ 536 w 538"/>
                <a:gd name="T1" fmla="*/ 205 h 388"/>
                <a:gd name="T2" fmla="*/ 528 w 538"/>
                <a:gd name="T3" fmla="*/ 187 h 388"/>
                <a:gd name="T4" fmla="*/ 507 w 538"/>
                <a:gd name="T5" fmla="*/ 207 h 388"/>
                <a:gd name="T6" fmla="*/ 493 w 538"/>
                <a:gd name="T7" fmla="*/ 212 h 388"/>
                <a:gd name="T8" fmla="*/ 473 w 538"/>
                <a:gd name="T9" fmla="*/ 209 h 388"/>
                <a:gd name="T10" fmla="*/ 461 w 538"/>
                <a:gd name="T11" fmla="*/ 188 h 388"/>
                <a:gd name="T12" fmla="*/ 452 w 538"/>
                <a:gd name="T13" fmla="*/ 159 h 388"/>
                <a:gd name="T14" fmla="*/ 449 w 538"/>
                <a:gd name="T15" fmla="*/ 132 h 388"/>
                <a:gd name="T16" fmla="*/ 443 w 538"/>
                <a:gd name="T17" fmla="*/ 110 h 388"/>
                <a:gd name="T18" fmla="*/ 434 w 538"/>
                <a:gd name="T19" fmla="*/ 96 h 388"/>
                <a:gd name="T20" fmla="*/ 415 w 538"/>
                <a:gd name="T21" fmla="*/ 80 h 388"/>
                <a:gd name="T22" fmla="*/ 386 w 538"/>
                <a:gd name="T23" fmla="*/ 61 h 388"/>
                <a:gd name="T24" fmla="*/ 346 w 538"/>
                <a:gd name="T25" fmla="*/ 37 h 388"/>
                <a:gd name="T26" fmla="*/ 309 w 538"/>
                <a:gd name="T27" fmla="*/ 0 h 388"/>
                <a:gd name="T28" fmla="*/ 276 w 538"/>
                <a:gd name="T29" fmla="*/ 25 h 388"/>
                <a:gd name="T30" fmla="*/ 247 w 538"/>
                <a:gd name="T31" fmla="*/ 56 h 388"/>
                <a:gd name="T32" fmla="*/ 217 w 538"/>
                <a:gd name="T33" fmla="*/ 43 h 388"/>
                <a:gd name="T34" fmla="*/ 185 w 538"/>
                <a:gd name="T35" fmla="*/ 47 h 388"/>
                <a:gd name="T36" fmla="*/ 155 w 538"/>
                <a:gd name="T37" fmla="*/ 65 h 388"/>
                <a:gd name="T38" fmla="*/ 127 w 538"/>
                <a:gd name="T39" fmla="*/ 66 h 388"/>
                <a:gd name="T40" fmla="*/ 100 w 538"/>
                <a:gd name="T41" fmla="*/ 73 h 388"/>
                <a:gd name="T42" fmla="*/ 82 w 538"/>
                <a:gd name="T43" fmla="*/ 102 h 388"/>
                <a:gd name="T44" fmla="*/ 64 w 538"/>
                <a:gd name="T45" fmla="*/ 138 h 388"/>
                <a:gd name="T46" fmla="*/ 56 w 538"/>
                <a:gd name="T47" fmla="*/ 173 h 388"/>
                <a:gd name="T48" fmla="*/ 50 w 538"/>
                <a:gd name="T49" fmla="*/ 201 h 388"/>
                <a:gd name="T50" fmla="*/ 0 w 538"/>
                <a:gd name="T51" fmla="*/ 237 h 388"/>
                <a:gd name="T52" fmla="*/ 53 w 538"/>
                <a:gd name="T53" fmla="*/ 301 h 388"/>
                <a:gd name="T54" fmla="*/ 58 w 538"/>
                <a:gd name="T55" fmla="*/ 320 h 388"/>
                <a:gd name="T56" fmla="*/ 112 w 538"/>
                <a:gd name="T57" fmla="*/ 355 h 388"/>
                <a:gd name="T58" fmla="*/ 155 w 538"/>
                <a:gd name="T59" fmla="*/ 371 h 388"/>
                <a:gd name="T60" fmla="*/ 259 w 538"/>
                <a:gd name="T61" fmla="*/ 388 h 388"/>
                <a:gd name="T62" fmla="*/ 355 w 538"/>
                <a:gd name="T63" fmla="*/ 355 h 388"/>
                <a:gd name="T64" fmla="*/ 369 w 538"/>
                <a:gd name="T65" fmla="*/ 341 h 388"/>
                <a:gd name="T66" fmla="*/ 391 w 538"/>
                <a:gd name="T67" fmla="*/ 323 h 388"/>
                <a:gd name="T68" fmla="*/ 411 w 538"/>
                <a:gd name="T69" fmla="*/ 315 h 388"/>
                <a:gd name="T70" fmla="*/ 427 w 538"/>
                <a:gd name="T71" fmla="*/ 316 h 388"/>
                <a:gd name="T72" fmla="*/ 449 w 538"/>
                <a:gd name="T73" fmla="*/ 319 h 388"/>
                <a:gd name="T74" fmla="*/ 468 w 538"/>
                <a:gd name="T75" fmla="*/ 330 h 388"/>
                <a:gd name="T76" fmla="*/ 490 w 538"/>
                <a:gd name="T77" fmla="*/ 337 h 388"/>
                <a:gd name="T78" fmla="*/ 492 w 538"/>
                <a:gd name="T79" fmla="*/ 260 h 38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38"/>
                <a:gd name="T121" fmla="*/ 0 h 388"/>
                <a:gd name="T122" fmla="*/ 538 w 538"/>
                <a:gd name="T123" fmla="*/ 388 h 38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38" h="388">
                  <a:moveTo>
                    <a:pt x="538" y="211"/>
                  </a:moveTo>
                  <a:lnTo>
                    <a:pt x="536" y="205"/>
                  </a:lnTo>
                  <a:lnTo>
                    <a:pt x="532" y="196"/>
                  </a:lnTo>
                  <a:lnTo>
                    <a:pt x="528" y="187"/>
                  </a:lnTo>
                  <a:lnTo>
                    <a:pt x="525" y="180"/>
                  </a:lnTo>
                  <a:lnTo>
                    <a:pt x="507" y="207"/>
                  </a:lnTo>
                  <a:lnTo>
                    <a:pt x="502" y="211"/>
                  </a:lnTo>
                  <a:lnTo>
                    <a:pt x="493" y="212"/>
                  </a:lnTo>
                  <a:lnTo>
                    <a:pt x="483" y="211"/>
                  </a:lnTo>
                  <a:lnTo>
                    <a:pt x="473" y="209"/>
                  </a:lnTo>
                  <a:lnTo>
                    <a:pt x="466" y="201"/>
                  </a:lnTo>
                  <a:lnTo>
                    <a:pt x="461" y="188"/>
                  </a:lnTo>
                  <a:lnTo>
                    <a:pt x="456" y="173"/>
                  </a:lnTo>
                  <a:lnTo>
                    <a:pt x="452" y="159"/>
                  </a:lnTo>
                  <a:lnTo>
                    <a:pt x="450" y="148"/>
                  </a:lnTo>
                  <a:lnTo>
                    <a:pt x="449" y="132"/>
                  </a:lnTo>
                  <a:lnTo>
                    <a:pt x="446" y="119"/>
                  </a:lnTo>
                  <a:lnTo>
                    <a:pt x="443" y="110"/>
                  </a:lnTo>
                  <a:lnTo>
                    <a:pt x="440" y="102"/>
                  </a:lnTo>
                  <a:lnTo>
                    <a:pt x="434" y="96"/>
                  </a:lnTo>
                  <a:lnTo>
                    <a:pt x="427" y="88"/>
                  </a:lnTo>
                  <a:lnTo>
                    <a:pt x="415" y="80"/>
                  </a:lnTo>
                  <a:lnTo>
                    <a:pt x="400" y="70"/>
                  </a:lnTo>
                  <a:lnTo>
                    <a:pt x="386" y="61"/>
                  </a:lnTo>
                  <a:lnTo>
                    <a:pt x="367" y="50"/>
                  </a:lnTo>
                  <a:lnTo>
                    <a:pt x="346" y="37"/>
                  </a:lnTo>
                  <a:lnTo>
                    <a:pt x="327" y="20"/>
                  </a:lnTo>
                  <a:lnTo>
                    <a:pt x="309" y="0"/>
                  </a:lnTo>
                  <a:lnTo>
                    <a:pt x="294" y="13"/>
                  </a:lnTo>
                  <a:lnTo>
                    <a:pt x="276" y="25"/>
                  </a:lnTo>
                  <a:lnTo>
                    <a:pt x="259" y="39"/>
                  </a:lnTo>
                  <a:lnTo>
                    <a:pt x="247" y="56"/>
                  </a:lnTo>
                  <a:lnTo>
                    <a:pt x="231" y="52"/>
                  </a:lnTo>
                  <a:lnTo>
                    <a:pt x="217" y="43"/>
                  </a:lnTo>
                  <a:lnTo>
                    <a:pt x="204" y="33"/>
                  </a:lnTo>
                  <a:lnTo>
                    <a:pt x="185" y="47"/>
                  </a:lnTo>
                  <a:lnTo>
                    <a:pt x="169" y="59"/>
                  </a:lnTo>
                  <a:lnTo>
                    <a:pt x="155" y="65"/>
                  </a:lnTo>
                  <a:lnTo>
                    <a:pt x="141" y="68"/>
                  </a:lnTo>
                  <a:lnTo>
                    <a:pt x="127" y="66"/>
                  </a:lnTo>
                  <a:lnTo>
                    <a:pt x="112" y="63"/>
                  </a:lnTo>
                  <a:lnTo>
                    <a:pt x="100" y="73"/>
                  </a:lnTo>
                  <a:lnTo>
                    <a:pt x="90" y="86"/>
                  </a:lnTo>
                  <a:lnTo>
                    <a:pt x="82" y="102"/>
                  </a:lnTo>
                  <a:lnTo>
                    <a:pt x="73" y="120"/>
                  </a:lnTo>
                  <a:lnTo>
                    <a:pt x="64" y="138"/>
                  </a:lnTo>
                  <a:lnTo>
                    <a:pt x="55" y="157"/>
                  </a:lnTo>
                  <a:lnTo>
                    <a:pt x="56" y="173"/>
                  </a:lnTo>
                  <a:lnTo>
                    <a:pt x="55" y="187"/>
                  </a:lnTo>
                  <a:lnTo>
                    <a:pt x="50" y="201"/>
                  </a:lnTo>
                  <a:lnTo>
                    <a:pt x="44" y="215"/>
                  </a:lnTo>
                  <a:lnTo>
                    <a:pt x="0" y="237"/>
                  </a:lnTo>
                  <a:lnTo>
                    <a:pt x="22" y="284"/>
                  </a:lnTo>
                  <a:lnTo>
                    <a:pt x="53" y="301"/>
                  </a:lnTo>
                  <a:lnTo>
                    <a:pt x="58" y="311"/>
                  </a:lnTo>
                  <a:lnTo>
                    <a:pt x="58" y="320"/>
                  </a:lnTo>
                  <a:lnTo>
                    <a:pt x="55" y="328"/>
                  </a:lnTo>
                  <a:lnTo>
                    <a:pt x="112" y="355"/>
                  </a:lnTo>
                  <a:lnTo>
                    <a:pt x="133" y="333"/>
                  </a:lnTo>
                  <a:lnTo>
                    <a:pt x="155" y="371"/>
                  </a:lnTo>
                  <a:lnTo>
                    <a:pt x="185" y="388"/>
                  </a:lnTo>
                  <a:lnTo>
                    <a:pt x="259" y="388"/>
                  </a:lnTo>
                  <a:lnTo>
                    <a:pt x="343" y="360"/>
                  </a:lnTo>
                  <a:lnTo>
                    <a:pt x="355" y="355"/>
                  </a:lnTo>
                  <a:lnTo>
                    <a:pt x="363" y="348"/>
                  </a:lnTo>
                  <a:lnTo>
                    <a:pt x="369" y="341"/>
                  </a:lnTo>
                  <a:lnTo>
                    <a:pt x="378" y="332"/>
                  </a:lnTo>
                  <a:lnTo>
                    <a:pt x="391" y="323"/>
                  </a:lnTo>
                  <a:lnTo>
                    <a:pt x="402" y="317"/>
                  </a:lnTo>
                  <a:lnTo>
                    <a:pt x="411" y="315"/>
                  </a:lnTo>
                  <a:lnTo>
                    <a:pt x="419" y="315"/>
                  </a:lnTo>
                  <a:lnTo>
                    <a:pt x="427" y="316"/>
                  </a:lnTo>
                  <a:lnTo>
                    <a:pt x="436" y="317"/>
                  </a:lnTo>
                  <a:lnTo>
                    <a:pt x="449" y="319"/>
                  </a:lnTo>
                  <a:lnTo>
                    <a:pt x="458" y="324"/>
                  </a:lnTo>
                  <a:lnTo>
                    <a:pt x="468" y="330"/>
                  </a:lnTo>
                  <a:lnTo>
                    <a:pt x="478" y="335"/>
                  </a:lnTo>
                  <a:lnTo>
                    <a:pt x="490" y="337"/>
                  </a:lnTo>
                  <a:lnTo>
                    <a:pt x="501" y="333"/>
                  </a:lnTo>
                  <a:lnTo>
                    <a:pt x="492" y="260"/>
                  </a:lnTo>
                  <a:lnTo>
                    <a:pt x="538" y="211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34" name="Freeform 64"/>
            <p:cNvSpPr>
              <a:spLocks/>
            </p:cNvSpPr>
            <p:nvPr/>
          </p:nvSpPr>
          <p:spPr bwMode="gray">
            <a:xfrm>
              <a:off x="3266" y="3047"/>
              <a:ext cx="364" cy="261"/>
            </a:xfrm>
            <a:custGeom>
              <a:avLst/>
              <a:gdLst>
                <a:gd name="T0" fmla="*/ 307 w 364"/>
                <a:gd name="T1" fmla="*/ 136 h 261"/>
                <a:gd name="T2" fmla="*/ 319 w 364"/>
                <a:gd name="T3" fmla="*/ 117 h 261"/>
                <a:gd name="T4" fmla="*/ 328 w 364"/>
                <a:gd name="T5" fmla="*/ 95 h 261"/>
                <a:gd name="T6" fmla="*/ 338 w 364"/>
                <a:gd name="T7" fmla="*/ 74 h 261"/>
                <a:gd name="T8" fmla="*/ 349 w 364"/>
                <a:gd name="T9" fmla="*/ 56 h 261"/>
                <a:gd name="T10" fmla="*/ 364 w 364"/>
                <a:gd name="T11" fmla="*/ 44 h 261"/>
                <a:gd name="T12" fmla="*/ 305 w 364"/>
                <a:gd name="T13" fmla="*/ 13 h 261"/>
                <a:gd name="T14" fmla="*/ 289 w 364"/>
                <a:gd name="T15" fmla="*/ 5 h 261"/>
                <a:gd name="T16" fmla="*/ 275 w 364"/>
                <a:gd name="T17" fmla="*/ 1 h 261"/>
                <a:gd name="T18" fmla="*/ 262 w 364"/>
                <a:gd name="T19" fmla="*/ 0 h 261"/>
                <a:gd name="T20" fmla="*/ 248 w 364"/>
                <a:gd name="T21" fmla="*/ 4 h 261"/>
                <a:gd name="T22" fmla="*/ 233 w 364"/>
                <a:gd name="T23" fmla="*/ 9 h 261"/>
                <a:gd name="T24" fmla="*/ 230 w 364"/>
                <a:gd name="T25" fmla="*/ 23 h 261"/>
                <a:gd name="T26" fmla="*/ 224 w 364"/>
                <a:gd name="T27" fmla="*/ 32 h 261"/>
                <a:gd name="T28" fmla="*/ 214 w 364"/>
                <a:gd name="T29" fmla="*/ 40 h 261"/>
                <a:gd name="T30" fmla="*/ 202 w 364"/>
                <a:gd name="T31" fmla="*/ 45 h 261"/>
                <a:gd name="T32" fmla="*/ 189 w 364"/>
                <a:gd name="T33" fmla="*/ 47 h 261"/>
                <a:gd name="T34" fmla="*/ 175 w 364"/>
                <a:gd name="T35" fmla="*/ 50 h 261"/>
                <a:gd name="T36" fmla="*/ 162 w 364"/>
                <a:gd name="T37" fmla="*/ 52 h 261"/>
                <a:gd name="T38" fmla="*/ 150 w 364"/>
                <a:gd name="T39" fmla="*/ 56 h 261"/>
                <a:gd name="T40" fmla="*/ 141 w 364"/>
                <a:gd name="T41" fmla="*/ 60 h 261"/>
                <a:gd name="T42" fmla="*/ 134 w 364"/>
                <a:gd name="T43" fmla="*/ 67 h 261"/>
                <a:gd name="T44" fmla="*/ 132 w 364"/>
                <a:gd name="T45" fmla="*/ 76 h 261"/>
                <a:gd name="T46" fmla="*/ 115 w 364"/>
                <a:gd name="T47" fmla="*/ 82 h 261"/>
                <a:gd name="T48" fmla="*/ 98 w 364"/>
                <a:gd name="T49" fmla="*/ 86 h 261"/>
                <a:gd name="T50" fmla="*/ 82 w 364"/>
                <a:gd name="T51" fmla="*/ 86 h 261"/>
                <a:gd name="T52" fmla="*/ 64 w 364"/>
                <a:gd name="T53" fmla="*/ 79 h 261"/>
                <a:gd name="T54" fmla="*/ 47 w 364"/>
                <a:gd name="T55" fmla="*/ 67 h 261"/>
                <a:gd name="T56" fmla="*/ 45 w 364"/>
                <a:gd name="T57" fmla="*/ 72 h 261"/>
                <a:gd name="T58" fmla="*/ 42 w 364"/>
                <a:gd name="T59" fmla="*/ 78 h 261"/>
                <a:gd name="T60" fmla="*/ 39 w 364"/>
                <a:gd name="T61" fmla="*/ 88 h 261"/>
                <a:gd name="T62" fmla="*/ 24 w 364"/>
                <a:gd name="T63" fmla="*/ 90 h 261"/>
                <a:gd name="T64" fmla="*/ 11 w 364"/>
                <a:gd name="T65" fmla="*/ 93 h 261"/>
                <a:gd name="T66" fmla="*/ 0 w 364"/>
                <a:gd name="T67" fmla="*/ 100 h 261"/>
                <a:gd name="T68" fmla="*/ 23 w 364"/>
                <a:gd name="T69" fmla="*/ 122 h 261"/>
                <a:gd name="T70" fmla="*/ 23 w 364"/>
                <a:gd name="T71" fmla="*/ 137 h 261"/>
                <a:gd name="T72" fmla="*/ 19 w 364"/>
                <a:gd name="T73" fmla="*/ 154 h 261"/>
                <a:gd name="T74" fmla="*/ 12 w 364"/>
                <a:gd name="T75" fmla="*/ 167 h 261"/>
                <a:gd name="T76" fmla="*/ 1 w 364"/>
                <a:gd name="T77" fmla="*/ 178 h 261"/>
                <a:gd name="T78" fmla="*/ 71 w 364"/>
                <a:gd name="T79" fmla="*/ 261 h 261"/>
                <a:gd name="T80" fmla="*/ 156 w 364"/>
                <a:gd name="T81" fmla="*/ 228 h 261"/>
                <a:gd name="T82" fmla="*/ 255 w 364"/>
                <a:gd name="T83" fmla="*/ 218 h 261"/>
                <a:gd name="T84" fmla="*/ 256 w 364"/>
                <a:gd name="T85" fmla="*/ 216 h 261"/>
                <a:gd name="T86" fmla="*/ 262 w 364"/>
                <a:gd name="T87" fmla="*/ 213 h 261"/>
                <a:gd name="T88" fmla="*/ 271 w 364"/>
                <a:gd name="T89" fmla="*/ 209 h 261"/>
                <a:gd name="T90" fmla="*/ 282 w 364"/>
                <a:gd name="T91" fmla="*/ 204 h 261"/>
                <a:gd name="T92" fmla="*/ 289 w 364"/>
                <a:gd name="T93" fmla="*/ 200 h 261"/>
                <a:gd name="T94" fmla="*/ 296 w 364"/>
                <a:gd name="T95" fmla="*/ 196 h 261"/>
                <a:gd name="T96" fmla="*/ 296 w 364"/>
                <a:gd name="T97" fmla="*/ 195 h 261"/>
                <a:gd name="T98" fmla="*/ 301 w 364"/>
                <a:gd name="T99" fmla="*/ 183 h 261"/>
                <a:gd name="T100" fmla="*/ 305 w 364"/>
                <a:gd name="T101" fmla="*/ 174 h 261"/>
                <a:gd name="T102" fmla="*/ 307 w 364"/>
                <a:gd name="T103" fmla="*/ 165 h 261"/>
                <a:gd name="T104" fmla="*/ 308 w 364"/>
                <a:gd name="T105" fmla="*/ 154 h 261"/>
                <a:gd name="T106" fmla="*/ 307 w 364"/>
                <a:gd name="T107" fmla="*/ 136 h 26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64"/>
                <a:gd name="T163" fmla="*/ 0 h 261"/>
                <a:gd name="T164" fmla="*/ 364 w 364"/>
                <a:gd name="T165" fmla="*/ 261 h 26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64" h="261">
                  <a:moveTo>
                    <a:pt x="307" y="136"/>
                  </a:moveTo>
                  <a:lnTo>
                    <a:pt x="319" y="117"/>
                  </a:lnTo>
                  <a:lnTo>
                    <a:pt x="328" y="95"/>
                  </a:lnTo>
                  <a:lnTo>
                    <a:pt x="338" y="74"/>
                  </a:lnTo>
                  <a:lnTo>
                    <a:pt x="349" y="56"/>
                  </a:lnTo>
                  <a:lnTo>
                    <a:pt x="364" y="44"/>
                  </a:lnTo>
                  <a:lnTo>
                    <a:pt x="305" y="13"/>
                  </a:lnTo>
                  <a:lnTo>
                    <a:pt x="289" y="5"/>
                  </a:lnTo>
                  <a:lnTo>
                    <a:pt x="275" y="1"/>
                  </a:lnTo>
                  <a:lnTo>
                    <a:pt x="262" y="0"/>
                  </a:lnTo>
                  <a:lnTo>
                    <a:pt x="248" y="4"/>
                  </a:lnTo>
                  <a:lnTo>
                    <a:pt x="233" y="9"/>
                  </a:lnTo>
                  <a:lnTo>
                    <a:pt x="230" y="23"/>
                  </a:lnTo>
                  <a:lnTo>
                    <a:pt x="224" y="32"/>
                  </a:lnTo>
                  <a:lnTo>
                    <a:pt x="214" y="40"/>
                  </a:lnTo>
                  <a:lnTo>
                    <a:pt x="202" y="45"/>
                  </a:lnTo>
                  <a:lnTo>
                    <a:pt x="189" y="47"/>
                  </a:lnTo>
                  <a:lnTo>
                    <a:pt x="175" y="50"/>
                  </a:lnTo>
                  <a:lnTo>
                    <a:pt x="162" y="52"/>
                  </a:lnTo>
                  <a:lnTo>
                    <a:pt x="150" y="56"/>
                  </a:lnTo>
                  <a:lnTo>
                    <a:pt x="141" y="60"/>
                  </a:lnTo>
                  <a:lnTo>
                    <a:pt x="134" y="67"/>
                  </a:lnTo>
                  <a:lnTo>
                    <a:pt x="132" y="76"/>
                  </a:lnTo>
                  <a:lnTo>
                    <a:pt x="115" y="82"/>
                  </a:lnTo>
                  <a:lnTo>
                    <a:pt x="98" y="86"/>
                  </a:lnTo>
                  <a:lnTo>
                    <a:pt x="82" y="86"/>
                  </a:lnTo>
                  <a:lnTo>
                    <a:pt x="64" y="79"/>
                  </a:lnTo>
                  <a:lnTo>
                    <a:pt x="47" y="67"/>
                  </a:lnTo>
                  <a:lnTo>
                    <a:pt x="45" y="72"/>
                  </a:lnTo>
                  <a:lnTo>
                    <a:pt x="42" y="78"/>
                  </a:lnTo>
                  <a:lnTo>
                    <a:pt x="39" y="88"/>
                  </a:lnTo>
                  <a:lnTo>
                    <a:pt x="24" y="90"/>
                  </a:lnTo>
                  <a:lnTo>
                    <a:pt x="11" y="93"/>
                  </a:lnTo>
                  <a:lnTo>
                    <a:pt x="0" y="100"/>
                  </a:lnTo>
                  <a:lnTo>
                    <a:pt x="23" y="122"/>
                  </a:lnTo>
                  <a:lnTo>
                    <a:pt x="23" y="137"/>
                  </a:lnTo>
                  <a:lnTo>
                    <a:pt x="19" y="154"/>
                  </a:lnTo>
                  <a:lnTo>
                    <a:pt x="12" y="167"/>
                  </a:lnTo>
                  <a:lnTo>
                    <a:pt x="1" y="178"/>
                  </a:lnTo>
                  <a:lnTo>
                    <a:pt x="71" y="261"/>
                  </a:lnTo>
                  <a:lnTo>
                    <a:pt x="156" y="228"/>
                  </a:lnTo>
                  <a:lnTo>
                    <a:pt x="255" y="218"/>
                  </a:lnTo>
                  <a:lnTo>
                    <a:pt x="256" y="216"/>
                  </a:lnTo>
                  <a:lnTo>
                    <a:pt x="262" y="213"/>
                  </a:lnTo>
                  <a:lnTo>
                    <a:pt x="271" y="209"/>
                  </a:lnTo>
                  <a:lnTo>
                    <a:pt x="282" y="204"/>
                  </a:lnTo>
                  <a:lnTo>
                    <a:pt x="289" y="200"/>
                  </a:lnTo>
                  <a:lnTo>
                    <a:pt x="296" y="196"/>
                  </a:lnTo>
                  <a:lnTo>
                    <a:pt x="296" y="195"/>
                  </a:lnTo>
                  <a:lnTo>
                    <a:pt x="301" y="183"/>
                  </a:lnTo>
                  <a:lnTo>
                    <a:pt x="305" y="174"/>
                  </a:lnTo>
                  <a:lnTo>
                    <a:pt x="307" y="165"/>
                  </a:lnTo>
                  <a:lnTo>
                    <a:pt x="308" y="154"/>
                  </a:lnTo>
                  <a:lnTo>
                    <a:pt x="307" y="136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35" name="Freeform 65"/>
            <p:cNvSpPr>
              <a:spLocks/>
            </p:cNvSpPr>
            <p:nvPr/>
          </p:nvSpPr>
          <p:spPr bwMode="gray">
            <a:xfrm>
              <a:off x="3013" y="2859"/>
              <a:ext cx="591" cy="275"/>
            </a:xfrm>
            <a:custGeom>
              <a:avLst/>
              <a:gdLst>
                <a:gd name="T0" fmla="*/ 395 w 591"/>
                <a:gd name="T1" fmla="*/ 118 h 275"/>
                <a:gd name="T2" fmla="*/ 369 w 591"/>
                <a:gd name="T3" fmla="*/ 109 h 275"/>
                <a:gd name="T4" fmla="*/ 324 w 591"/>
                <a:gd name="T5" fmla="*/ 92 h 275"/>
                <a:gd name="T6" fmla="*/ 323 w 591"/>
                <a:gd name="T7" fmla="*/ 84 h 275"/>
                <a:gd name="T8" fmla="*/ 315 w 591"/>
                <a:gd name="T9" fmla="*/ 71 h 275"/>
                <a:gd name="T10" fmla="*/ 296 w 591"/>
                <a:gd name="T11" fmla="*/ 61 h 275"/>
                <a:gd name="T12" fmla="*/ 285 w 591"/>
                <a:gd name="T13" fmla="*/ 60 h 275"/>
                <a:gd name="T14" fmla="*/ 272 w 591"/>
                <a:gd name="T15" fmla="*/ 60 h 275"/>
                <a:gd name="T16" fmla="*/ 269 w 591"/>
                <a:gd name="T17" fmla="*/ 65 h 275"/>
                <a:gd name="T18" fmla="*/ 264 w 591"/>
                <a:gd name="T19" fmla="*/ 71 h 275"/>
                <a:gd name="T20" fmla="*/ 259 w 591"/>
                <a:gd name="T21" fmla="*/ 78 h 275"/>
                <a:gd name="T22" fmla="*/ 253 w 591"/>
                <a:gd name="T23" fmla="*/ 77 h 275"/>
                <a:gd name="T24" fmla="*/ 251 w 591"/>
                <a:gd name="T25" fmla="*/ 65 h 275"/>
                <a:gd name="T26" fmla="*/ 250 w 591"/>
                <a:gd name="T27" fmla="*/ 56 h 275"/>
                <a:gd name="T28" fmla="*/ 221 w 591"/>
                <a:gd name="T29" fmla="*/ 43 h 275"/>
                <a:gd name="T30" fmla="*/ 194 w 591"/>
                <a:gd name="T31" fmla="*/ 41 h 275"/>
                <a:gd name="T32" fmla="*/ 168 w 591"/>
                <a:gd name="T33" fmla="*/ 28 h 275"/>
                <a:gd name="T34" fmla="*/ 157 w 591"/>
                <a:gd name="T35" fmla="*/ 7 h 275"/>
                <a:gd name="T36" fmla="*/ 153 w 591"/>
                <a:gd name="T37" fmla="*/ 0 h 275"/>
                <a:gd name="T38" fmla="*/ 123 w 591"/>
                <a:gd name="T39" fmla="*/ 5 h 275"/>
                <a:gd name="T40" fmla="*/ 109 w 591"/>
                <a:gd name="T41" fmla="*/ 25 h 275"/>
                <a:gd name="T42" fmla="*/ 89 w 591"/>
                <a:gd name="T43" fmla="*/ 50 h 275"/>
                <a:gd name="T44" fmla="*/ 50 w 591"/>
                <a:gd name="T45" fmla="*/ 69 h 275"/>
                <a:gd name="T46" fmla="*/ 14 w 591"/>
                <a:gd name="T47" fmla="*/ 80 h 275"/>
                <a:gd name="T48" fmla="*/ 37 w 591"/>
                <a:gd name="T49" fmla="*/ 106 h 275"/>
                <a:gd name="T50" fmla="*/ 59 w 591"/>
                <a:gd name="T51" fmla="*/ 141 h 275"/>
                <a:gd name="T52" fmla="*/ 89 w 591"/>
                <a:gd name="T53" fmla="*/ 179 h 275"/>
                <a:gd name="T54" fmla="*/ 122 w 591"/>
                <a:gd name="T55" fmla="*/ 201 h 275"/>
                <a:gd name="T56" fmla="*/ 146 w 591"/>
                <a:gd name="T57" fmla="*/ 219 h 275"/>
                <a:gd name="T58" fmla="*/ 162 w 591"/>
                <a:gd name="T59" fmla="*/ 210 h 275"/>
                <a:gd name="T60" fmla="*/ 173 w 591"/>
                <a:gd name="T61" fmla="*/ 196 h 275"/>
                <a:gd name="T62" fmla="*/ 189 w 591"/>
                <a:gd name="T63" fmla="*/ 187 h 275"/>
                <a:gd name="T64" fmla="*/ 214 w 591"/>
                <a:gd name="T65" fmla="*/ 191 h 275"/>
                <a:gd name="T66" fmla="*/ 250 w 591"/>
                <a:gd name="T67" fmla="*/ 199 h 275"/>
                <a:gd name="T68" fmla="*/ 282 w 591"/>
                <a:gd name="T69" fmla="*/ 211 h 275"/>
                <a:gd name="T70" fmla="*/ 310 w 591"/>
                <a:gd name="T71" fmla="*/ 225 h 275"/>
                <a:gd name="T72" fmla="*/ 303 w 591"/>
                <a:gd name="T73" fmla="*/ 247 h 275"/>
                <a:gd name="T74" fmla="*/ 314 w 591"/>
                <a:gd name="T75" fmla="*/ 267 h 275"/>
                <a:gd name="T76" fmla="*/ 349 w 591"/>
                <a:gd name="T77" fmla="*/ 275 h 275"/>
                <a:gd name="T78" fmla="*/ 383 w 591"/>
                <a:gd name="T79" fmla="*/ 264 h 275"/>
                <a:gd name="T80" fmla="*/ 394 w 591"/>
                <a:gd name="T81" fmla="*/ 247 h 275"/>
                <a:gd name="T82" fmla="*/ 415 w 591"/>
                <a:gd name="T83" fmla="*/ 239 h 275"/>
                <a:gd name="T84" fmla="*/ 442 w 591"/>
                <a:gd name="T85" fmla="*/ 235 h 275"/>
                <a:gd name="T86" fmla="*/ 467 w 591"/>
                <a:gd name="T87" fmla="*/ 228 h 275"/>
                <a:gd name="T88" fmla="*/ 483 w 591"/>
                <a:gd name="T89" fmla="*/ 211 h 275"/>
                <a:gd name="T90" fmla="*/ 503 w 591"/>
                <a:gd name="T91" fmla="*/ 192 h 275"/>
                <a:gd name="T92" fmla="*/ 529 w 591"/>
                <a:gd name="T93" fmla="*/ 189 h 275"/>
                <a:gd name="T94" fmla="*/ 560 w 591"/>
                <a:gd name="T95" fmla="*/ 202 h 275"/>
                <a:gd name="T96" fmla="*/ 532 w 591"/>
                <a:gd name="T97" fmla="*/ 123 h 275"/>
                <a:gd name="T98" fmla="*/ 538 w 591"/>
                <a:gd name="T99" fmla="*/ 111 h 275"/>
                <a:gd name="T100" fmla="*/ 529 w 591"/>
                <a:gd name="T101" fmla="*/ 106 h 275"/>
                <a:gd name="T102" fmla="*/ 515 w 591"/>
                <a:gd name="T103" fmla="*/ 107 h 275"/>
                <a:gd name="T104" fmla="*/ 505 w 591"/>
                <a:gd name="T105" fmla="*/ 111 h 275"/>
                <a:gd name="T106" fmla="*/ 455 w 591"/>
                <a:gd name="T107" fmla="*/ 130 h 27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91"/>
                <a:gd name="T163" fmla="*/ 0 h 275"/>
                <a:gd name="T164" fmla="*/ 591 w 591"/>
                <a:gd name="T165" fmla="*/ 275 h 27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91" h="275">
                  <a:moveTo>
                    <a:pt x="424" y="112"/>
                  </a:moveTo>
                  <a:lnTo>
                    <a:pt x="395" y="118"/>
                  </a:lnTo>
                  <a:lnTo>
                    <a:pt x="382" y="116"/>
                  </a:lnTo>
                  <a:lnTo>
                    <a:pt x="369" y="109"/>
                  </a:lnTo>
                  <a:lnTo>
                    <a:pt x="355" y="96"/>
                  </a:lnTo>
                  <a:lnTo>
                    <a:pt x="324" y="92"/>
                  </a:lnTo>
                  <a:lnTo>
                    <a:pt x="323" y="89"/>
                  </a:lnTo>
                  <a:lnTo>
                    <a:pt x="323" y="84"/>
                  </a:lnTo>
                  <a:lnTo>
                    <a:pt x="321" y="78"/>
                  </a:lnTo>
                  <a:lnTo>
                    <a:pt x="315" y="71"/>
                  </a:lnTo>
                  <a:lnTo>
                    <a:pt x="305" y="64"/>
                  </a:lnTo>
                  <a:lnTo>
                    <a:pt x="296" y="61"/>
                  </a:lnTo>
                  <a:lnTo>
                    <a:pt x="290" y="60"/>
                  </a:lnTo>
                  <a:lnTo>
                    <a:pt x="285" y="60"/>
                  </a:lnTo>
                  <a:lnTo>
                    <a:pt x="280" y="60"/>
                  </a:lnTo>
                  <a:lnTo>
                    <a:pt x="272" y="60"/>
                  </a:lnTo>
                  <a:lnTo>
                    <a:pt x="271" y="62"/>
                  </a:lnTo>
                  <a:lnTo>
                    <a:pt x="269" y="65"/>
                  </a:lnTo>
                  <a:lnTo>
                    <a:pt x="267" y="68"/>
                  </a:lnTo>
                  <a:lnTo>
                    <a:pt x="264" y="71"/>
                  </a:lnTo>
                  <a:lnTo>
                    <a:pt x="260" y="74"/>
                  </a:lnTo>
                  <a:lnTo>
                    <a:pt x="259" y="78"/>
                  </a:lnTo>
                  <a:lnTo>
                    <a:pt x="257" y="79"/>
                  </a:lnTo>
                  <a:lnTo>
                    <a:pt x="253" y="77"/>
                  </a:lnTo>
                  <a:lnTo>
                    <a:pt x="251" y="71"/>
                  </a:lnTo>
                  <a:lnTo>
                    <a:pt x="251" y="65"/>
                  </a:lnTo>
                  <a:lnTo>
                    <a:pt x="251" y="60"/>
                  </a:lnTo>
                  <a:lnTo>
                    <a:pt x="250" y="56"/>
                  </a:lnTo>
                  <a:lnTo>
                    <a:pt x="237" y="39"/>
                  </a:lnTo>
                  <a:lnTo>
                    <a:pt x="221" y="43"/>
                  </a:lnTo>
                  <a:lnTo>
                    <a:pt x="207" y="43"/>
                  </a:lnTo>
                  <a:lnTo>
                    <a:pt x="194" y="41"/>
                  </a:lnTo>
                  <a:lnTo>
                    <a:pt x="178" y="34"/>
                  </a:lnTo>
                  <a:lnTo>
                    <a:pt x="168" y="28"/>
                  </a:lnTo>
                  <a:lnTo>
                    <a:pt x="162" y="18"/>
                  </a:lnTo>
                  <a:lnTo>
                    <a:pt x="157" y="7"/>
                  </a:lnTo>
                  <a:lnTo>
                    <a:pt x="154" y="1"/>
                  </a:lnTo>
                  <a:lnTo>
                    <a:pt x="153" y="0"/>
                  </a:lnTo>
                  <a:lnTo>
                    <a:pt x="151" y="15"/>
                  </a:lnTo>
                  <a:lnTo>
                    <a:pt x="123" y="5"/>
                  </a:lnTo>
                  <a:lnTo>
                    <a:pt x="117" y="14"/>
                  </a:lnTo>
                  <a:lnTo>
                    <a:pt x="109" y="25"/>
                  </a:lnTo>
                  <a:lnTo>
                    <a:pt x="100" y="38"/>
                  </a:lnTo>
                  <a:lnTo>
                    <a:pt x="89" y="50"/>
                  </a:lnTo>
                  <a:lnTo>
                    <a:pt x="72" y="60"/>
                  </a:lnTo>
                  <a:lnTo>
                    <a:pt x="50" y="69"/>
                  </a:lnTo>
                  <a:lnTo>
                    <a:pt x="31" y="75"/>
                  </a:lnTo>
                  <a:lnTo>
                    <a:pt x="14" y="80"/>
                  </a:lnTo>
                  <a:lnTo>
                    <a:pt x="0" y="87"/>
                  </a:lnTo>
                  <a:lnTo>
                    <a:pt x="37" y="106"/>
                  </a:lnTo>
                  <a:lnTo>
                    <a:pt x="48" y="121"/>
                  </a:lnTo>
                  <a:lnTo>
                    <a:pt x="59" y="141"/>
                  </a:lnTo>
                  <a:lnTo>
                    <a:pt x="73" y="161"/>
                  </a:lnTo>
                  <a:lnTo>
                    <a:pt x="89" y="179"/>
                  </a:lnTo>
                  <a:lnTo>
                    <a:pt x="105" y="193"/>
                  </a:lnTo>
                  <a:lnTo>
                    <a:pt x="122" y="201"/>
                  </a:lnTo>
                  <a:lnTo>
                    <a:pt x="134" y="217"/>
                  </a:lnTo>
                  <a:lnTo>
                    <a:pt x="146" y="219"/>
                  </a:lnTo>
                  <a:lnTo>
                    <a:pt x="155" y="215"/>
                  </a:lnTo>
                  <a:lnTo>
                    <a:pt x="162" y="210"/>
                  </a:lnTo>
                  <a:lnTo>
                    <a:pt x="168" y="203"/>
                  </a:lnTo>
                  <a:lnTo>
                    <a:pt x="173" y="196"/>
                  </a:lnTo>
                  <a:lnTo>
                    <a:pt x="180" y="191"/>
                  </a:lnTo>
                  <a:lnTo>
                    <a:pt x="189" y="187"/>
                  </a:lnTo>
                  <a:lnTo>
                    <a:pt x="199" y="187"/>
                  </a:lnTo>
                  <a:lnTo>
                    <a:pt x="214" y="191"/>
                  </a:lnTo>
                  <a:lnTo>
                    <a:pt x="233" y="196"/>
                  </a:lnTo>
                  <a:lnTo>
                    <a:pt x="250" y="199"/>
                  </a:lnTo>
                  <a:lnTo>
                    <a:pt x="267" y="203"/>
                  </a:lnTo>
                  <a:lnTo>
                    <a:pt x="282" y="211"/>
                  </a:lnTo>
                  <a:lnTo>
                    <a:pt x="299" y="225"/>
                  </a:lnTo>
                  <a:lnTo>
                    <a:pt x="310" y="225"/>
                  </a:lnTo>
                  <a:lnTo>
                    <a:pt x="308" y="235"/>
                  </a:lnTo>
                  <a:lnTo>
                    <a:pt x="303" y="247"/>
                  </a:lnTo>
                  <a:lnTo>
                    <a:pt x="300" y="256"/>
                  </a:lnTo>
                  <a:lnTo>
                    <a:pt x="314" y="267"/>
                  </a:lnTo>
                  <a:lnTo>
                    <a:pt x="331" y="274"/>
                  </a:lnTo>
                  <a:lnTo>
                    <a:pt x="349" y="275"/>
                  </a:lnTo>
                  <a:lnTo>
                    <a:pt x="367" y="271"/>
                  </a:lnTo>
                  <a:lnTo>
                    <a:pt x="383" y="264"/>
                  </a:lnTo>
                  <a:lnTo>
                    <a:pt x="387" y="253"/>
                  </a:lnTo>
                  <a:lnTo>
                    <a:pt x="394" y="247"/>
                  </a:lnTo>
                  <a:lnTo>
                    <a:pt x="404" y="243"/>
                  </a:lnTo>
                  <a:lnTo>
                    <a:pt x="415" y="239"/>
                  </a:lnTo>
                  <a:lnTo>
                    <a:pt x="429" y="238"/>
                  </a:lnTo>
                  <a:lnTo>
                    <a:pt x="442" y="235"/>
                  </a:lnTo>
                  <a:lnTo>
                    <a:pt x="455" y="232"/>
                  </a:lnTo>
                  <a:lnTo>
                    <a:pt x="467" y="228"/>
                  </a:lnTo>
                  <a:lnTo>
                    <a:pt x="477" y="220"/>
                  </a:lnTo>
                  <a:lnTo>
                    <a:pt x="483" y="211"/>
                  </a:lnTo>
                  <a:lnTo>
                    <a:pt x="486" y="197"/>
                  </a:lnTo>
                  <a:lnTo>
                    <a:pt x="503" y="192"/>
                  </a:lnTo>
                  <a:lnTo>
                    <a:pt x="517" y="189"/>
                  </a:lnTo>
                  <a:lnTo>
                    <a:pt x="529" y="189"/>
                  </a:lnTo>
                  <a:lnTo>
                    <a:pt x="544" y="193"/>
                  </a:lnTo>
                  <a:lnTo>
                    <a:pt x="560" y="202"/>
                  </a:lnTo>
                  <a:lnTo>
                    <a:pt x="591" y="125"/>
                  </a:lnTo>
                  <a:lnTo>
                    <a:pt x="532" y="123"/>
                  </a:lnTo>
                  <a:lnTo>
                    <a:pt x="537" y="116"/>
                  </a:lnTo>
                  <a:lnTo>
                    <a:pt x="538" y="111"/>
                  </a:lnTo>
                  <a:lnTo>
                    <a:pt x="535" y="107"/>
                  </a:lnTo>
                  <a:lnTo>
                    <a:pt x="529" y="106"/>
                  </a:lnTo>
                  <a:lnTo>
                    <a:pt x="522" y="106"/>
                  </a:lnTo>
                  <a:lnTo>
                    <a:pt x="515" y="107"/>
                  </a:lnTo>
                  <a:lnTo>
                    <a:pt x="509" y="109"/>
                  </a:lnTo>
                  <a:lnTo>
                    <a:pt x="505" y="111"/>
                  </a:lnTo>
                  <a:lnTo>
                    <a:pt x="473" y="114"/>
                  </a:lnTo>
                  <a:lnTo>
                    <a:pt x="455" y="130"/>
                  </a:lnTo>
                  <a:lnTo>
                    <a:pt x="424" y="112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36" name="Freeform 66"/>
            <p:cNvSpPr>
              <a:spLocks/>
            </p:cNvSpPr>
            <p:nvPr/>
          </p:nvSpPr>
          <p:spPr bwMode="gray">
            <a:xfrm>
              <a:off x="3013" y="2859"/>
              <a:ext cx="354" cy="219"/>
            </a:xfrm>
            <a:custGeom>
              <a:avLst/>
              <a:gdLst>
                <a:gd name="T0" fmla="*/ 354 w 354"/>
                <a:gd name="T1" fmla="*/ 101 h 219"/>
                <a:gd name="T2" fmla="*/ 323 w 354"/>
                <a:gd name="T3" fmla="*/ 89 h 219"/>
                <a:gd name="T4" fmla="*/ 315 w 354"/>
                <a:gd name="T5" fmla="*/ 75 h 219"/>
                <a:gd name="T6" fmla="*/ 308 w 354"/>
                <a:gd name="T7" fmla="*/ 66 h 219"/>
                <a:gd name="T8" fmla="*/ 299 w 354"/>
                <a:gd name="T9" fmla="*/ 61 h 219"/>
                <a:gd name="T10" fmla="*/ 289 w 354"/>
                <a:gd name="T11" fmla="*/ 60 h 219"/>
                <a:gd name="T12" fmla="*/ 280 w 354"/>
                <a:gd name="T13" fmla="*/ 60 h 219"/>
                <a:gd name="T14" fmla="*/ 272 w 354"/>
                <a:gd name="T15" fmla="*/ 60 h 219"/>
                <a:gd name="T16" fmla="*/ 271 w 354"/>
                <a:gd name="T17" fmla="*/ 62 h 219"/>
                <a:gd name="T18" fmla="*/ 269 w 354"/>
                <a:gd name="T19" fmla="*/ 65 h 219"/>
                <a:gd name="T20" fmla="*/ 267 w 354"/>
                <a:gd name="T21" fmla="*/ 68 h 219"/>
                <a:gd name="T22" fmla="*/ 264 w 354"/>
                <a:gd name="T23" fmla="*/ 71 h 219"/>
                <a:gd name="T24" fmla="*/ 260 w 354"/>
                <a:gd name="T25" fmla="*/ 74 h 219"/>
                <a:gd name="T26" fmla="*/ 259 w 354"/>
                <a:gd name="T27" fmla="*/ 78 h 219"/>
                <a:gd name="T28" fmla="*/ 257 w 354"/>
                <a:gd name="T29" fmla="*/ 79 h 219"/>
                <a:gd name="T30" fmla="*/ 253 w 354"/>
                <a:gd name="T31" fmla="*/ 77 h 219"/>
                <a:gd name="T32" fmla="*/ 250 w 354"/>
                <a:gd name="T33" fmla="*/ 71 h 219"/>
                <a:gd name="T34" fmla="*/ 250 w 354"/>
                <a:gd name="T35" fmla="*/ 65 h 219"/>
                <a:gd name="T36" fmla="*/ 250 w 354"/>
                <a:gd name="T37" fmla="*/ 60 h 219"/>
                <a:gd name="T38" fmla="*/ 250 w 354"/>
                <a:gd name="T39" fmla="*/ 56 h 219"/>
                <a:gd name="T40" fmla="*/ 237 w 354"/>
                <a:gd name="T41" fmla="*/ 39 h 219"/>
                <a:gd name="T42" fmla="*/ 221 w 354"/>
                <a:gd name="T43" fmla="*/ 43 h 219"/>
                <a:gd name="T44" fmla="*/ 207 w 354"/>
                <a:gd name="T45" fmla="*/ 43 h 219"/>
                <a:gd name="T46" fmla="*/ 194 w 354"/>
                <a:gd name="T47" fmla="*/ 41 h 219"/>
                <a:gd name="T48" fmla="*/ 178 w 354"/>
                <a:gd name="T49" fmla="*/ 34 h 219"/>
                <a:gd name="T50" fmla="*/ 168 w 354"/>
                <a:gd name="T51" fmla="*/ 28 h 219"/>
                <a:gd name="T52" fmla="*/ 162 w 354"/>
                <a:gd name="T53" fmla="*/ 18 h 219"/>
                <a:gd name="T54" fmla="*/ 157 w 354"/>
                <a:gd name="T55" fmla="*/ 7 h 219"/>
                <a:gd name="T56" fmla="*/ 154 w 354"/>
                <a:gd name="T57" fmla="*/ 1 h 219"/>
                <a:gd name="T58" fmla="*/ 153 w 354"/>
                <a:gd name="T59" fmla="*/ 0 h 219"/>
                <a:gd name="T60" fmla="*/ 151 w 354"/>
                <a:gd name="T61" fmla="*/ 15 h 219"/>
                <a:gd name="T62" fmla="*/ 123 w 354"/>
                <a:gd name="T63" fmla="*/ 5 h 219"/>
                <a:gd name="T64" fmla="*/ 117 w 354"/>
                <a:gd name="T65" fmla="*/ 14 h 219"/>
                <a:gd name="T66" fmla="*/ 109 w 354"/>
                <a:gd name="T67" fmla="*/ 25 h 219"/>
                <a:gd name="T68" fmla="*/ 100 w 354"/>
                <a:gd name="T69" fmla="*/ 38 h 219"/>
                <a:gd name="T70" fmla="*/ 89 w 354"/>
                <a:gd name="T71" fmla="*/ 50 h 219"/>
                <a:gd name="T72" fmla="*/ 72 w 354"/>
                <a:gd name="T73" fmla="*/ 60 h 219"/>
                <a:gd name="T74" fmla="*/ 50 w 354"/>
                <a:gd name="T75" fmla="*/ 69 h 219"/>
                <a:gd name="T76" fmla="*/ 31 w 354"/>
                <a:gd name="T77" fmla="*/ 75 h 219"/>
                <a:gd name="T78" fmla="*/ 14 w 354"/>
                <a:gd name="T79" fmla="*/ 80 h 219"/>
                <a:gd name="T80" fmla="*/ 0 w 354"/>
                <a:gd name="T81" fmla="*/ 87 h 219"/>
                <a:gd name="T82" fmla="*/ 37 w 354"/>
                <a:gd name="T83" fmla="*/ 106 h 219"/>
                <a:gd name="T84" fmla="*/ 48 w 354"/>
                <a:gd name="T85" fmla="*/ 121 h 219"/>
                <a:gd name="T86" fmla="*/ 59 w 354"/>
                <a:gd name="T87" fmla="*/ 141 h 219"/>
                <a:gd name="T88" fmla="*/ 73 w 354"/>
                <a:gd name="T89" fmla="*/ 161 h 219"/>
                <a:gd name="T90" fmla="*/ 89 w 354"/>
                <a:gd name="T91" fmla="*/ 179 h 219"/>
                <a:gd name="T92" fmla="*/ 105 w 354"/>
                <a:gd name="T93" fmla="*/ 193 h 219"/>
                <a:gd name="T94" fmla="*/ 122 w 354"/>
                <a:gd name="T95" fmla="*/ 201 h 219"/>
                <a:gd name="T96" fmla="*/ 134 w 354"/>
                <a:gd name="T97" fmla="*/ 217 h 219"/>
                <a:gd name="T98" fmla="*/ 146 w 354"/>
                <a:gd name="T99" fmla="*/ 219 h 219"/>
                <a:gd name="T100" fmla="*/ 164 w 354"/>
                <a:gd name="T101" fmla="*/ 215 h 219"/>
                <a:gd name="T102" fmla="*/ 185 w 354"/>
                <a:gd name="T103" fmla="*/ 210 h 219"/>
                <a:gd name="T104" fmla="*/ 205 w 354"/>
                <a:gd name="T105" fmla="*/ 206 h 219"/>
                <a:gd name="T106" fmla="*/ 222 w 354"/>
                <a:gd name="T107" fmla="*/ 201 h 219"/>
                <a:gd name="T108" fmla="*/ 232 w 354"/>
                <a:gd name="T109" fmla="*/ 196 h 219"/>
                <a:gd name="T110" fmla="*/ 354 w 354"/>
                <a:gd name="T111" fmla="*/ 101 h 21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54"/>
                <a:gd name="T169" fmla="*/ 0 h 219"/>
                <a:gd name="T170" fmla="*/ 354 w 354"/>
                <a:gd name="T171" fmla="*/ 219 h 21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54" h="219">
                  <a:moveTo>
                    <a:pt x="354" y="101"/>
                  </a:moveTo>
                  <a:lnTo>
                    <a:pt x="323" y="89"/>
                  </a:lnTo>
                  <a:lnTo>
                    <a:pt x="315" y="75"/>
                  </a:lnTo>
                  <a:lnTo>
                    <a:pt x="308" y="66"/>
                  </a:lnTo>
                  <a:lnTo>
                    <a:pt x="299" y="61"/>
                  </a:lnTo>
                  <a:lnTo>
                    <a:pt x="289" y="60"/>
                  </a:lnTo>
                  <a:lnTo>
                    <a:pt x="280" y="60"/>
                  </a:lnTo>
                  <a:lnTo>
                    <a:pt x="272" y="60"/>
                  </a:lnTo>
                  <a:lnTo>
                    <a:pt x="271" y="62"/>
                  </a:lnTo>
                  <a:lnTo>
                    <a:pt x="269" y="65"/>
                  </a:lnTo>
                  <a:lnTo>
                    <a:pt x="267" y="68"/>
                  </a:lnTo>
                  <a:lnTo>
                    <a:pt x="264" y="71"/>
                  </a:lnTo>
                  <a:lnTo>
                    <a:pt x="260" y="74"/>
                  </a:lnTo>
                  <a:lnTo>
                    <a:pt x="259" y="78"/>
                  </a:lnTo>
                  <a:lnTo>
                    <a:pt x="257" y="79"/>
                  </a:lnTo>
                  <a:lnTo>
                    <a:pt x="253" y="77"/>
                  </a:lnTo>
                  <a:lnTo>
                    <a:pt x="250" y="71"/>
                  </a:lnTo>
                  <a:lnTo>
                    <a:pt x="250" y="65"/>
                  </a:lnTo>
                  <a:lnTo>
                    <a:pt x="250" y="60"/>
                  </a:lnTo>
                  <a:lnTo>
                    <a:pt x="250" y="56"/>
                  </a:lnTo>
                  <a:lnTo>
                    <a:pt x="237" y="39"/>
                  </a:lnTo>
                  <a:lnTo>
                    <a:pt x="221" y="43"/>
                  </a:lnTo>
                  <a:lnTo>
                    <a:pt x="207" y="43"/>
                  </a:lnTo>
                  <a:lnTo>
                    <a:pt x="194" y="41"/>
                  </a:lnTo>
                  <a:lnTo>
                    <a:pt x="178" y="34"/>
                  </a:lnTo>
                  <a:lnTo>
                    <a:pt x="168" y="28"/>
                  </a:lnTo>
                  <a:lnTo>
                    <a:pt x="162" y="18"/>
                  </a:lnTo>
                  <a:lnTo>
                    <a:pt x="157" y="7"/>
                  </a:lnTo>
                  <a:lnTo>
                    <a:pt x="154" y="1"/>
                  </a:lnTo>
                  <a:lnTo>
                    <a:pt x="153" y="0"/>
                  </a:lnTo>
                  <a:lnTo>
                    <a:pt x="151" y="15"/>
                  </a:lnTo>
                  <a:lnTo>
                    <a:pt x="123" y="5"/>
                  </a:lnTo>
                  <a:lnTo>
                    <a:pt x="117" y="14"/>
                  </a:lnTo>
                  <a:lnTo>
                    <a:pt x="109" y="25"/>
                  </a:lnTo>
                  <a:lnTo>
                    <a:pt x="100" y="38"/>
                  </a:lnTo>
                  <a:lnTo>
                    <a:pt x="89" y="50"/>
                  </a:lnTo>
                  <a:lnTo>
                    <a:pt x="72" y="60"/>
                  </a:lnTo>
                  <a:lnTo>
                    <a:pt x="50" y="69"/>
                  </a:lnTo>
                  <a:lnTo>
                    <a:pt x="31" y="75"/>
                  </a:lnTo>
                  <a:lnTo>
                    <a:pt x="14" y="80"/>
                  </a:lnTo>
                  <a:lnTo>
                    <a:pt x="0" y="87"/>
                  </a:lnTo>
                  <a:lnTo>
                    <a:pt x="37" y="106"/>
                  </a:lnTo>
                  <a:lnTo>
                    <a:pt x="48" y="121"/>
                  </a:lnTo>
                  <a:lnTo>
                    <a:pt x="59" y="141"/>
                  </a:lnTo>
                  <a:lnTo>
                    <a:pt x="73" y="161"/>
                  </a:lnTo>
                  <a:lnTo>
                    <a:pt x="89" y="179"/>
                  </a:lnTo>
                  <a:lnTo>
                    <a:pt x="105" y="193"/>
                  </a:lnTo>
                  <a:lnTo>
                    <a:pt x="122" y="201"/>
                  </a:lnTo>
                  <a:lnTo>
                    <a:pt x="134" y="217"/>
                  </a:lnTo>
                  <a:lnTo>
                    <a:pt x="146" y="219"/>
                  </a:lnTo>
                  <a:lnTo>
                    <a:pt x="164" y="215"/>
                  </a:lnTo>
                  <a:lnTo>
                    <a:pt x="185" y="210"/>
                  </a:lnTo>
                  <a:lnTo>
                    <a:pt x="205" y="206"/>
                  </a:lnTo>
                  <a:lnTo>
                    <a:pt x="222" y="201"/>
                  </a:lnTo>
                  <a:lnTo>
                    <a:pt x="232" y="196"/>
                  </a:lnTo>
                  <a:lnTo>
                    <a:pt x="354" y="101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37" name="Freeform 67"/>
            <p:cNvSpPr>
              <a:spLocks/>
            </p:cNvSpPr>
            <p:nvPr/>
          </p:nvSpPr>
          <p:spPr bwMode="gray">
            <a:xfrm>
              <a:off x="2871" y="3046"/>
              <a:ext cx="454" cy="221"/>
            </a:xfrm>
            <a:custGeom>
              <a:avLst/>
              <a:gdLst>
                <a:gd name="T0" fmla="*/ 396 w 454"/>
                <a:gd name="T1" fmla="*/ 101 h 221"/>
                <a:gd name="T2" fmla="*/ 411 w 454"/>
                <a:gd name="T3" fmla="*/ 93 h 221"/>
                <a:gd name="T4" fmla="*/ 434 w 454"/>
                <a:gd name="T5" fmla="*/ 91 h 221"/>
                <a:gd name="T6" fmla="*/ 441 w 454"/>
                <a:gd name="T7" fmla="*/ 69 h 221"/>
                <a:gd name="T8" fmla="*/ 451 w 454"/>
                <a:gd name="T9" fmla="*/ 46 h 221"/>
                <a:gd name="T10" fmla="*/ 448 w 454"/>
                <a:gd name="T11" fmla="*/ 38 h 221"/>
                <a:gd name="T12" fmla="*/ 441 w 454"/>
                <a:gd name="T13" fmla="*/ 38 h 221"/>
                <a:gd name="T14" fmla="*/ 422 w 454"/>
                <a:gd name="T15" fmla="*/ 23 h 221"/>
                <a:gd name="T16" fmla="*/ 392 w 454"/>
                <a:gd name="T17" fmla="*/ 12 h 221"/>
                <a:gd name="T18" fmla="*/ 360 w 454"/>
                <a:gd name="T19" fmla="*/ 4 h 221"/>
                <a:gd name="T20" fmla="*/ 334 w 454"/>
                <a:gd name="T21" fmla="*/ 0 h 221"/>
                <a:gd name="T22" fmla="*/ 320 w 454"/>
                <a:gd name="T23" fmla="*/ 4 h 221"/>
                <a:gd name="T24" fmla="*/ 304 w 454"/>
                <a:gd name="T25" fmla="*/ 23 h 221"/>
                <a:gd name="T26" fmla="*/ 276 w 454"/>
                <a:gd name="T27" fmla="*/ 32 h 221"/>
                <a:gd name="T28" fmla="*/ 254 w 454"/>
                <a:gd name="T29" fmla="*/ 38 h 221"/>
                <a:gd name="T30" fmla="*/ 224 w 454"/>
                <a:gd name="T31" fmla="*/ 55 h 221"/>
                <a:gd name="T32" fmla="*/ 196 w 454"/>
                <a:gd name="T33" fmla="*/ 77 h 221"/>
                <a:gd name="T34" fmla="*/ 187 w 454"/>
                <a:gd name="T35" fmla="*/ 89 h 221"/>
                <a:gd name="T36" fmla="*/ 192 w 454"/>
                <a:gd name="T37" fmla="*/ 92 h 221"/>
                <a:gd name="T38" fmla="*/ 195 w 454"/>
                <a:gd name="T39" fmla="*/ 94 h 221"/>
                <a:gd name="T40" fmla="*/ 199 w 454"/>
                <a:gd name="T41" fmla="*/ 97 h 221"/>
                <a:gd name="T42" fmla="*/ 202 w 454"/>
                <a:gd name="T43" fmla="*/ 105 h 221"/>
                <a:gd name="T44" fmla="*/ 131 w 454"/>
                <a:gd name="T45" fmla="*/ 112 h 221"/>
                <a:gd name="T46" fmla="*/ 79 w 454"/>
                <a:gd name="T47" fmla="*/ 130 h 221"/>
                <a:gd name="T48" fmla="*/ 27 w 454"/>
                <a:gd name="T49" fmla="*/ 116 h 221"/>
                <a:gd name="T50" fmla="*/ 18 w 454"/>
                <a:gd name="T51" fmla="*/ 141 h 221"/>
                <a:gd name="T52" fmla="*/ 50 w 454"/>
                <a:gd name="T53" fmla="*/ 178 h 221"/>
                <a:gd name="T54" fmla="*/ 90 w 454"/>
                <a:gd name="T55" fmla="*/ 194 h 221"/>
                <a:gd name="T56" fmla="*/ 240 w 454"/>
                <a:gd name="T57" fmla="*/ 221 h 221"/>
                <a:gd name="T58" fmla="*/ 319 w 454"/>
                <a:gd name="T59" fmla="*/ 210 h 221"/>
                <a:gd name="T60" fmla="*/ 336 w 454"/>
                <a:gd name="T61" fmla="*/ 197 h 221"/>
                <a:gd name="T62" fmla="*/ 361 w 454"/>
                <a:gd name="T63" fmla="*/ 192 h 221"/>
                <a:gd name="T64" fmla="*/ 395 w 454"/>
                <a:gd name="T65" fmla="*/ 180 h 221"/>
                <a:gd name="T66" fmla="*/ 413 w 454"/>
                <a:gd name="T67" fmla="*/ 157 h 221"/>
                <a:gd name="T68" fmla="*/ 418 w 454"/>
                <a:gd name="T69" fmla="*/ 123 h 22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54"/>
                <a:gd name="T106" fmla="*/ 0 h 221"/>
                <a:gd name="T107" fmla="*/ 454 w 454"/>
                <a:gd name="T108" fmla="*/ 221 h 22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54" h="221">
                  <a:moveTo>
                    <a:pt x="418" y="123"/>
                  </a:moveTo>
                  <a:lnTo>
                    <a:pt x="396" y="101"/>
                  </a:lnTo>
                  <a:lnTo>
                    <a:pt x="404" y="97"/>
                  </a:lnTo>
                  <a:lnTo>
                    <a:pt x="411" y="93"/>
                  </a:lnTo>
                  <a:lnTo>
                    <a:pt x="422" y="91"/>
                  </a:lnTo>
                  <a:lnTo>
                    <a:pt x="434" y="91"/>
                  </a:lnTo>
                  <a:lnTo>
                    <a:pt x="436" y="80"/>
                  </a:lnTo>
                  <a:lnTo>
                    <a:pt x="441" y="69"/>
                  </a:lnTo>
                  <a:lnTo>
                    <a:pt x="446" y="57"/>
                  </a:lnTo>
                  <a:lnTo>
                    <a:pt x="451" y="46"/>
                  </a:lnTo>
                  <a:lnTo>
                    <a:pt x="454" y="38"/>
                  </a:lnTo>
                  <a:lnTo>
                    <a:pt x="448" y="38"/>
                  </a:lnTo>
                  <a:lnTo>
                    <a:pt x="445" y="38"/>
                  </a:lnTo>
                  <a:lnTo>
                    <a:pt x="441" y="38"/>
                  </a:lnTo>
                  <a:lnTo>
                    <a:pt x="432" y="29"/>
                  </a:lnTo>
                  <a:lnTo>
                    <a:pt x="422" y="23"/>
                  </a:lnTo>
                  <a:lnTo>
                    <a:pt x="413" y="18"/>
                  </a:lnTo>
                  <a:lnTo>
                    <a:pt x="392" y="12"/>
                  </a:lnTo>
                  <a:lnTo>
                    <a:pt x="375" y="9"/>
                  </a:lnTo>
                  <a:lnTo>
                    <a:pt x="360" y="4"/>
                  </a:lnTo>
                  <a:lnTo>
                    <a:pt x="342" y="0"/>
                  </a:lnTo>
                  <a:lnTo>
                    <a:pt x="334" y="0"/>
                  </a:lnTo>
                  <a:lnTo>
                    <a:pt x="327" y="1"/>
                  </a:lnTo>
                  <a:lnTo>
                    <a:pt x="320" y="4"/>
                  </a:lnTo>
                  <a:lnTo>
                    <a:pt x="314" y="11"/>
                  </a:lnTo>
                  <a:lnTo>
                    <a:pt x="304" y="23"/>
                  </a:lnTo>
                  <a:lnTo>
                    <a:pt x="291" y="29"/>
                  </a:lnTo>
                  <a:lnTo>
                    <a:pt x="276" y="32"/>
                  </a:lnTo>
                  <a:lnTo>
                    <a:pt x="267" y="33"/>
                  </a:lnTo>
                  <a:lnTo>
                    <a:pt x="254" y="38"/>
                  </a:lnTo>
                  <a:lnTo>
                    <a:pt x="240" y="46"/>
                  </a:lnTo>
                  <a:lnTo>
                    <a:pt x="224" y="55"/>
                  </a:lnTo>
                  <a:lnTo>
                    <a:pt x="209" y="65"/>
                  </a:lnTo>
                  <a:lnTo>
                    <a:pt x="196" y="77"/>
                  </a:lnTo>
                  <a:lnTo>
                    <a:pt x="185" y="87"/>
                  </a:lnTo>
                  <a:lnTo>
                    <a:pt x="187" y="89"/>
                  </a:lnTo>
                  <a:lnTo>
                    <a:pt x="190" y="91"/>
                  </a:lnTo>
                  <a:lnTo>
                    <a:pt x="192" y="92"/>
                  </a:lnTo>
                  <a:lnTo>
                    <a:pt x="194" y="93"/>
                  </a:lnTo>
                  <a:lnTo>
                    <a:pt x="195" y="94"/>
                  </a:lnTo>
                  <a:lnTo>
                    <a:pt x="196" y="96"/>
                  </a:lnTo>
                  <a:lnTo>
                    <a:pt x="199" y="97"/>
                  </a:lnTo>
                  <a:lnTo>
                    <a:pt x="200" y="101"/>
                  </a:lnTo>
                  <a:lnTo>
                    <a:pt x="202" y="105"/>
                  </a:lnTo>
                  <a:lnTo>
                    <a:pt x="159" y="111"/>
                  </a:lnTo>
                  <a:lnTo>
                    <a:pt x="131" y="112"/>
                  </a:lnTo>
                  <a:lnTo>
                    <a:pt x="104" y="119"/>
                  </a:lnTo>
                  <a:lnTo>
                    <a:pt x="79" y="130"/>
                  </a:lnTo>
                  <a:lnTo>
                    <a:pt x="62" y="144"/>
                  </a:lnTo>
                  <a:lnTo>
                    <a:pt x="27" y="116"/>
                  </a:lnTo>
                  <a:lnTo>
                    <a:pt x="0" y="120"/>
                  </a:lnTo>
                  <a:lnTo>
                    <a:pt x="18" y="141"/>
                  </a:lnTo>
                  <a:lnTo>
                    <a:pt x="10" y="161"/>
                  </a:lnTo>
                  <a:lnTo>
                    <a:pt x="50" y="178"/>
                  </a:lnTo>
                  <a:lnTo>
                    <a:pt x="59" y="189"/>
                  </a:lnTo>
                  <a:lnTo>
                    <a:pt x="90" y="194"/>
                  </a:lnTo>
                  <a:lnTo>
                    <a:pt x="145" y="162"/>
                  </a:lnTo>
                  <a:lnTo>
                    <a:pt x="240" y="221"/>
                  </a:lnTo>
                  <a:lnTo>
                    <a:pt x="309" y="219"/>
                  </a:lnTo>
                  <a:lnTo>
                    <a:pt x="319" y="210"/>
                  </a:lnTo>
                  <a:lnTo>
                    <a:pt x="327" y="202"/>
                  </a:lnTo>
                  <a:lnTo>
                    <a:pt x="336" y="197"/>
                  </a:lnTo>
                  <a:lnTo>
                    <a:pt x="347" y="194"/>
                  </a:lnTo>
                  <a:lnTo>
                    <a:pt x="361" y="192"/>
                  </a:lnTo>
                  <a:lnTo>
                    <a:pt x="374" y="188"/>
                  </a:lnTo>
                  <a:lnTo>
                    <a:pt x="395" y="180"/>
                  </a:lnTo>
                  <a:lnTo>
                    <a:pt x="405" y="171"/>
                  </a:lnTo>
                  <a:lnTo>
                    <a:pt x="413" y="157"/>
                  </a:lnTo>
                  <a:lnTo>
                    <a:pt x="418" y="141"/>
                  </a:lnTo>
                  <a:lnTo>
                    <a:pt x="418" y="123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38" name="Freeform 68"/>
            <p:cNvSpPr>
              <a:spLocks/>
            </p:cNvSpPr>
            <p:nvPr/>
          </p:nvSpPr>
          <p:spPr bwMode="gray">
            <a:xfrm>
              <a:off x="2661" y="3143"/>
              <a:ext cx="270" cy="159"/>
            </a:xfrm>
            <a:custGeom>
              <a:avLst/>
              <a:gdLst>
                <a:gd name="T0" fmla="*/ 228 w 270"/>
                <a:gd name="T1" fmla="*/ 46 h 159"/>
                <a:gd name="T2" fmla="*/ 213 w 270"/>
                <a:gd name="T3" fmla="*/ 26 h 159"/>
                <a:gd name="T4" fmla="*/ 187 w 270"/>
                <a:gd name="T5" fmla="*/ 9 h 159"/>
                <a:gd name="T6" fmla="*/ 161 w 270"/>
                <a:gd name="T7" fmla="*/ 1 h 159"/>
                <a:gd name="T8" fmla="*/ 151 w 270"/>
                <a:gd name="T9" fmla="*/ 5 h 159"/>
                <a:gd name="T10" fmla="*/ 154 w 270"/>
                <a:gd name="T11" fmla="*/ 10 h 159"/>
                <a:gd name="T12" fmla="*/ 155 w 270"/>
                <a:gd name="T13" fmla="*/ 17 h 159"/>
                <a:gd name="T14" fmla="*/ 156 w 270"/>
                <a:gd name="T15" fmla="*/ 23 h 159"/>
                <a:gd name="T16" fmla="*/ 115 w 270"/>
                <a:gd name="T17" fmla="*/ 0 h 159"/>
                <a:gd name="T18" fmla="*/ 78 w 270"/>
                <a:gd name="T19" fmla="*/ 4 h 159"/>
                <a:gd name="T20" fmla="*/ 77 w 270"/>
                <a:gd name="T21" fmla="*/ 8 h 159"/>
                <a:gd name="T22" fmla="*/ 78 w 270"/>
                <a:gd name="T23" fmla="*/ 14 h 159"/>
                <a:gd name="T24" fmla="*/ 79 w 270"/>
                <a:gd name="T25" fmla="*/ 19 h 159"/>
                <a:gd name="T26" fmla="*/ 79 w 270"/>
                <a:gd name="T27" fmla="*/ 23 h 159"/>
                <a:gd name="T28" fmla="*/ 73 w 270"/>
                <a:gd name="T29" fmla="*/ 26 h 159"/>
                <a:gd name="T30" fmla="*/ 45 w 270"/>
                <a:gd name="T31" fmla="*/ 32 h 159"/>
                <a:gd name="T32" fmla="*/ 17 w 270"/>
                <a:gd name="T33" fmla="*/ 41 h 159"/>
                <a:gd name="T34" fmla="*/ 5 w 270"/>
                <a:gd name="T35" fmla="*/ 50 h 159"/>
                <a:gd name="T36" fmla="*/ 0 w 270"/>
                <a:gd name="T37" fmla="*/ 55 h 159"/>
                <a:gd name="T38" fmla="*/ 0 w 270"/>
                <a:gd name="T39" fmla="*/ 58 h 159"/>
                <a:gd name="T40" fmla="*/ 4 w 270"/>
                <a:gd name="T41" fmla="*/ 62 h 159"/>
                <a:gd name="T42" fmla="*/ 17 w 270"/>
                <a:gd name="T43" fmla="*/ 62 h 159"/>
                <a:gd name="T44" fmla="*/ 32 w 270"/>
                <a:gd name="T45" fmla="*/ 58 h 159"/>
                <a:gd name="T46" fmla="*/ 37 w 270"/>
                <a:gd name="T47" fmla="*/ 58 h 159"/>
                <a:gd name="T48" fmla="*/ 14 w 270"/>
                <a:gd name="T49" fmla="*/ 95 h 159"/>
                <a:gd name="T50" fmla="*/ 15 w 270"/>
                <a:gd name="T51" fmla="*/ 115 h 159"/>
                <a:gd name="T52" fmla="*/ 24 w 270"/>
                <a:gd name="T53" fmla="*/ 140 h 159"/>
                <a:gd name="T54" fmla="*/ 46 w 270"/>
                <a:gd name="T55" fmla="*/ 159 h 159"/>
                <a:gd name="T56" fmla="*/ 134 w 270"/>
                <a:gd name="T57" fmla="*/ 120 h 159"/>
                <a:gd name="T58" fmla="*/ 181 w 270"/>
                <a:gd name="T59" fmla="*/ 154 h 159"/>
                <a:gd name="T60" fmla="*/ 207 w 270"/>
                <a:gd name="T61" fmla="*/ 110 h 159"/>
                <a:gd name="T62" fmla="*/ 220 w 270"/>
                <a:gd name="T63" fmla="*/ 119 h 159"/>
                <a:gd name="T64" fmla="*/ 232 w 270"/>
                <a:gd name="T65" fmla="*/ 124 h 159"/>
                <a:gd name="T66" fmla="*/ 247 w 270"/>
                <a:gd name="T67" fmla="*/ 120 h 159"/>
                <a:gd name="T68" fmla="*/ 250 w 270"/>
                <a:gd name="T69" fmla="*/ 105 h 159"/>
                <a:gd name="T70" fmla="*/ 264 w 270"/>
                <a:gd name="T71" fmla="*/ 96 h 159"/>
                <a:gd name="T72" fmla="*/ 259 w 270"/>
                <a:gd name="T73" fmla="*/ 82 h 15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70"/>
                <a:gd name="T112" fmla="*/ 0 h 159"/>
                <a:gd name="T113" fmla="*/ 270 w 270"/>
                <a:gd name="T114" fmla="*/ 159 h 15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70" h="159">
                  <a:moveTo>
                    <a:pt x="219" y="64"/>
                  </a:moveTo>
                  <a:lnTo>
                    <a:pt x="228" y="46"/>
                  </a:lnTo>
                  <a:lnTo>
                    <a:pt x="222" y="36"/>
                  </a:lnTo>
                  <a:lnTo>
                    <a:pt x="213" y="26"/>
                  </a:lnTo>
                  <a:lnTo>
                    <a:pt x="200" y="17"/>
                  </a:lnTo>
                  <a:lnTo>
                    <a:pt x="187" y="9"/>
                  </a:lnTo>
                  <a:lnTo>
                    <a:pt x="174" y="4"/>
                  </a:lnTo>
                  <a:lnTo>
                    <a:pt x="161" y="1"/>
                  </a:lnTo>
                  <a:lnTo>
                    <a:pt x="151" y="5"/>
                  </a:lnTo>
                  <a:lnTo>
                    <a:pt x="152" y="8"/>
                  </a:lnTo>
                  <a:lnTo>
                    <a:pt x="154" y="10"/>
                  </a:lnTo>
                  <a:lnTo>
                    <a:pt x="155" y="13"/>
                  </a:lnTo>
                  <a:lnTo>
                    <a:pt x="155" y="17"/>
                  </a:lnTo>
                  <a:lnTo>
                    <a:pt x="156" y="21"/>
                  </a:lnTo>
                  <a:lnTo>
                    <a:pt x="156" y="23"/>
                  </a:lnTo>
                  <a:lnTo>
                    <a:pt x="120" y="26"/>
                  </a:lnTo>
                  <a:lnTo>
                    <a:pt x="115" y="0"/>
                  </a:lnTo>
                  <a:lnTo>
                    <a:pt x="79" y="4"/>
                  </a:lnTo>
                  <a:lnTo>
                    <a:pt x="78" y="4"/>
                  </a:lnTo>
                  <a:lnTo>
                    <a:pt x="77" y="6"/>
                  </a:lnTo>
                  <a:lnTo>
                    <a:pt x="77" y="8"/>
                  </a:lnTo>
                  <a:lnTo>
                    <a:pt x="77" y="12"/>
                  </a:lnTo>
                  <a:lnTo>
                    <a:pt x="78" y="14"/>
                  </a:lnTo>
                  <a:lnTo>
                    <a:pt x="79" y="17"/>
                  </a:lnTo>
                  <a:lnTo>
                    <a:pt x="79" y="19"/>
                  </a:lnTo>
                  <a:lnTo>
                    <a:pt x="79" y="22"/>
                  </a:lnTo>
                  <a:lnTo>
                    <a:pt x="79" y="23"/>
                  </a:lnTo>
                  <a:lnTo>
                    <a:pt x="79" y="24"/>
                  </a:lnTo>
                  <a:lnTo>
                    <a:pt x="73" y="26"/>
                  </a:lnTo>
                  <a:lnTo>
                    <a:pt x="60" y="30"/>
                  </a:lnTo>
                  <a:lnTo>
                    <a:pt x="45" y="32"/>
                  </a:lnTo>
                  <a:lnTo>
                    <a:pt x="29" y="37"/>
                  </a:lnTo>
                  <a:lnTo>
                    <a:pt x="17" y="41"/>
                  </a:lnTo>
                  <a:lnTo>
                    <a:pt x="9" y="46"/>
                  </a:lnTo>
                  <a:lnTo>
                    <a:pt x="5" y="50"/>
                  </a:lnTo>
                  <a:lnTo>
                    <a:pt x="2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4" y="62"/>
                  </a:lnTo>
                  <a:lnTo>
                    <a:pt x="9" y="63"/>
                  </a:lnTo>
                  <a:lnTo>
                    <a:pt x="17" y="62"/>
                  </a:lnTo>
                  <a:lnTo>
                    <a:pt x="24" y="59"/>
                  </a:lnTo>
                  <a:lnTo>
                    <a:pt x="32" y="58"/>
                  </a:lnTo>
                  <a:lnTo>
                    <a:pt x="37" y="56"/>
                  </a:lnTo>
                  <a:lnTo>
                    <a:pt x="37" y="58"/>
                  </a:lnTo>
                  <a:lnTo>
                    <a:pt x="14" y="87"/>
                  </a:lnTo>
                  <a:lnTo>
                    <a:pt x="14" y="95"/>
                  </a:lnTo>
                  <a:lnTo>
                    <a:pt x="14" y="104"/>
                  </a:lnTo>
                  <a:lnTo>
                    <a:pt x="15" y="115"/>
                  </a:lnTo>
                  <a:lnTo>
                    <a:pt x="19" y="128"/>
                  </a:lnTo>
                  <a:lnTo>
                    <a:pt x="24" y="140"/>
                  </a:lnTo>
                  <a:lnTo>
                    <a:pt x="33" y="150"/>
                  </a:lnTo>
                  <a:lnTo>
                    <a:pt x="46" y="159"/>
                  </a:lnTo>
                  <a:lnTo>
                    <a:pt x="137" y="146"/>
                  </a:lnTo>
                  <a:lnTo>
                    <a:pt x="134" y="120"/>
                  </a:lnTo>
                  <a:lnTo>
                    <a:pt x="151" y="109"/>
                  </a:lnTo>
                  <a:lnTo>
                    <a:pt x="181" y="154"/>
                  </a:lnTo>
                  <a:lnTo>
                    <a:pt x="197" y="109"/>
                  </a:lnTo>
                  <a:lnTo>
                    <a:pt x="207" y="110"/>
                  </a:lnTo>
                  <a:lnTo>
                    <a:pt x="215" y="114"/>
                  </a:lnTo>
                  <a:lnTo>
                    <a:pt x="220" y="119"/>
                  </a:lnTo>
                  <a:lnTo>
                    <a:pt x="225" y="127"/>
                  </a:lnTo>
                  <a:lnTo>
                    <a:pt x="232" y="124"/>
                  </a:lnTo>
                  <a:lnTo>
                    <a:pt x="241" y="122"/>
                  </a:lnTo>
                  <a:lnTo>
                    <a:pt x="247" y="120"/>
                  </a:lnTo>
                  <a:lnTo>
                    <a:pt x="247" y="112"/>
                  </a:lnTo>
                  <a:lnTo>
                    <a:pt x="250" y="105"/>
                  </a:lnTo>
                  <a:lnTo>
                    <a:pt x="256" y="100"/>
                  </a:lnTo>
                  <a:lnTo>
                    <a:pt x="264" y="96"/>
                  </a:lnTo>
                  <a:lnTo>
                    <a:pt x="270" y="92"/>
                  </a:lnTo>
                  <a:lnTo>
                    <a:pt x="259" y="82"/>
                  </a:lnTo>
                  <a:lnTo>
                    <a:pt x="219" y="64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39" name="Freeform 69"/>
            <p:cNvSpPr>
              <a:spLocks/>
            </p:cNvSpPr>
            <p:nvPr/>
          </p:nvSpPr>
          <p:spPr bwMode="gray">
            <a:xfrm>
              <a:off x="3931" y="3512"/>
              <a:ext cx="171" cy="164"/>
            </a:xfrm>
            <a:custGeom>
              <a:avLst/>
              <a:gdLst>
                <a:gd name="T0" fmla="*/ 128 w 171"/>
                <a:gd name="T1" fmla="*/ 35 h 164"/>
                <a:gd name="T2" fmla="*/ 116 w 171"/>
                <a:gd name="T3" fmla="*/ 24 h 164"/>
                <a:gd name="T4" fmla="*/ 105 w 171"/>
                <a:gd name="T5" fmla="*/ 13 h 164"/>
                <a:gd name="T6" fmla="*/ 89 w 171"/>
                <a:gd name="T7" fmla="*/ 0 h 164"/>
                <a:gd name="T8" fmla="*/ 78 w 171"/>
                <a:gd name="T9" fmla="*/ 12 h 164"/>
                <a:gd name="T10" fmla="*/ 65 w 171"/>
                <a:gd name="T11" fmla="*/ 12 h 164"/>
                <a:gd name="T12" fmla="*/ 56 w 171"/>
                <a:gd name="T13" fmla="*/ 5 h 164"/>
                <a:gd name="T14" fmla="*/ 38 w 171"/>
                <a:gd name="T15" fmla="*/ 6 h 164"/>
                <a:gd name="T16" fmla="*/ 0 w 171"/>
                <a:gd name="T17" fmla="*/ 36 h 164"/>
                <a:gd name="T18" fmla="*/ 5 w 171"/>
                <a:gd name="T19" fmla="*/ 42 h 164"/>
                <a:gd name="T20" fmla="*/ 14 w 171"/>
                <a:gd name="T21" fmla="*/ 53 h 164"/>
                <a:gd name="T22" fmla="*/ 21 w 171"/>
                <a:gd name="T23" fmla="*/ 62 h 164"/>
                <a:gd name="T24" fmla="*/ 28 w 171"/>
                <a:gd name="T25" fmla="*/ 68 h 164"/>
                <a:gd name="T26" fmla="*/ 19 w 171"/>
                <a:gd name="T27" fmla="*/ 78 h 164"/>
                <a:gd name="T28" fmla="*/ 12 w 171"/>
                <a:gd name="T29" fmla="*/ 94 h 164"/>
                <a:gd name="T30" fmla="*/ 7 w 171"/>
                <a:gd name="T31" fmla="*/ 109 h 164"/>
                <a:gd name="T32" fmla="*/ 5 w 171"/>
                <a:gd name="T33" fmla="*/ 124 h 164"/>
                <a:gd name="T34" fmla="*/ 11 w 171"/>
                <a:gd name="T35" fmla="*/ 124 h 164"/>
                <a:gd name="T36" fmla="*/ 19 w 171"/>
                <a:gd name="T37" fmla="*/ 120 h 164"/>
                <a:gd name="T38" fmla="*/ 25 w 171"/>
                <a:gd name="T39" fmla="*/ 119 h 164"/>
                <a:gd name="T40" fmla="*/ 27 w 171"/>
                <a:gd name="T41" fmla="*/ 122 h 164"/>
                <a:gd name="T42" fmla="*/ 25 w 171"/>
                <a:gd name="T43" fmla="*/ 128 h 164"/>
                <a:gd name="T44" fmla="*/ 23 w 171"/>
                <a:gd name="T45" fmla="*/ 136 h 164"/>
                <a:gd name="T46" fmla="*/ 19 w 171"/>
                <a:gd name="T47" fmla="*/ 145 h 164"/>
                <a:gd name="T48" fmla="*/ 15 w 171"/>
                <a:gd name="T49" fmla="*/ 152 h 164"/>
                <a:gd name="T50" fmla="*/ 14 w 171"/>
                <a:gd name="T51" fmla="*/ 159 h 164"/>
                <a:gd name="T52" fmla="*/ 14 w 171"/>
                <a:gd name="T53" fmla="*/ 164 h 164"/>
                <a:gd name="T54" fmla="*/ 18 w 171"/>
                <a:gd name="T55" fmla="*/ 160 h 164"/>
                <a:gd name="T56" fmla="*/ 27 w 171"/>
                <a:gd name="T57" fmla="*/ 155 h 164"/>
                <a:gd name="T58" fmla="*/ 37 w 171"/>
                <a:gd name="T59" fmla="*/ 149 h 164"/>
                <a:gd name="T60" fmla="*/ 48 w 171"/>
                <a:gd name="T61" fmla="*/ 140 h 164"/>
                <a:gd name="T62" fmla="*/ 57 w 171"/>
                <a:gd name="T63" fmla="*/ 129 h 164"/>
                <a:gd name="T64" fmla="*/ 59 w 171"/>
                <a:gd name="T65" fmla="*/ 127 h 164"/>
                <a:gd name="T66" fmla="*/ 60 w 171"/>
                <a:gd name="T67" fmla="*/ 123 h 164"/>
                <a:gd name="T68" fmla="*/ 59 w 171"/>
                <a:gd name="T69" fmla="*/ 120 h 164"/>
                <a:gd name="T70" fmla="*/ 59 w 171"/>
                <a:gd name="T71" fmla="*/ 118 h 164"/>
                <a:gd name="T72" fmla="*/ 59 w 171"/>
                <a:gd name="T73" fmla="*/ 115 h 164"/>
                <a:gd name="T74" fmla="*/ 59 w 171"/>
                <a:gd name="T75" fmla="*/ 114 h 164"/>
                <a:gd name="T76" fmla="*/ 60 w 171"/>
                <a:gd name="T77" fmla="*/ 111 h 164"/>
                <a:gd name="T78" fmla="*/ 62 w 171"/>
                <a:gd name="T79" fmla="*/ 110 h 164"/>
                <a:gd name="T80" fmla="*/ 69 w 171"/>
                <a:gd name="T81" fmla="*/ 108 h 164"/>
                <a:gd name="T82" fmla="*/ 77 w 171"/>
                <a:gd name="T83" fmla="*/ 101 h 164"/>
                <a:gd name="T84" fmla="*/ 84 w 171"/>
                <a:gd name="T85" fmla="*/ 96 h 164"/>
                <a:gd name="T86" fmla="*/ 87 w 171"/>
                <a:gd name="T87" fmla="*/ 94 h 164"/>
                <a:gd name="T88" fmla="*/ 106 w 171"/>
                <a:gd name="T89" fmla="*/ 86 h 164"/>
                <a:gd name="T90" fmla="*/ 128 w 171"/>
                <a:gd name="T91" fmla="*/ 81 h 164"/>
                <a:gd name="T92" fmla="*/ 150 w 171"/>
                <a:gd name="T93" fmla="*/ 74 h 164"/>
                <a:gd name="T94" fmla="*/ 169 w 171"/>
                <a:gd name="T95" fmla="*/ 68 h 164"/>
                <a:gd name="T96" fmla="*/ 169 w 171"/>
                <a:gd name="T97" fmla="*/ 64 h 164"/>
                <a:gd name="T98" fmla="*/ 170 w 171"/>
                <a:gd name="T99" fmla="*/ 62 h 164"/>
                <a:gd name="T100" fmla="*/ 170 w 171"/>
                <a:gd name="T101" fmla="*/ 59 h 164"/>
                <a:gd name="T102" fmla="*/ 171 w 171"/>
                <a:gd name="T103" fmla="*/ 58 h 164"/>
                <a:gd name="T104" fmla="*/ 171 w 171"/>
                <a:gd name="T105" fmla="*/ 56 h 164"/>
                <a:gd name="T106" fmla="*/ 157 w 171"/>
                <a:gd name="T107" fmla="*/ 51 h 164"/>
                <a:gd name="T108" fmla="*/ 144 w 171"/>
                <a:gd name="T109" fmla="*/ 44 h 164"/>
                <a:gd name="T110" fmla="*/ 128 w 171"/>
                <a:gd name="T111" fmla="*/ 35 h 16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71"/>
                <a:gd name="T169" fmla="*/ 0 h 164"/>
                <a:gd name="T170" fmla="*/ 171 w 171"/>
                <a:gd name="T171" fmla="*/ 164 h 16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71" h="164">
                  <a:moveTo>
                    <a:pt x="128" y="35"/>
                  </a:moveTo>
                  <a:lnTo>
                    <a:pt x="116" y="24"/>
                  </a:lnTo>
                  <a:lnTo>
                    <a:pt x="105" y="13"/>
                  </a:lnTo>
                  <a:lnTo>
                    <a:pt x="89" y="0"/>
                  </a:lnTo>
                  <a:lnTo>
                    <a:pt x="78" y="12"/>
                  </a:lnTo>
                  <a:lnTo>
                    <a:pt x="65" y="12"/>
                  </a:lnTo>
                  <a:lnTo>
                    <a:pt x="56" y="5"/>
                  </a:lnTo>
                  <a:lnTo>
                    <a:pt x="38" y="6"/>
                  </a:lnTo>
                  <a:lnTo>
                    <a:pt x="0" y="36"/>
                  </a:lnTo>
                  <a:lnTo>
                    <a:pt x="5" y="42"/>
                  </a:lnTo>
                  <a:lnTo>
                    <a:pt x="14" y="53"/>
                  </a:lnTo>
                  <a:lnTo>
                    <a:pt x="21" y="62"/>
                  </a:lnTo>
                  <a:lnTo>
                    <a:pt x="28" y="68"/>
                  </a:lnTo>
                  <a:lnTo>
                    <a:pt x="19" y="78"/>
                  </a:lnTo>
                  <a:lnTo>
                    <a:pt x="12" y="94"/>
                  </a:lnTo>
                  <a:lnTo>
                    <a:pt x="7" y="109"/>
                  </a:lnTo>
                  <a:lnTo>
                    <a:pt x="5" y="124"/>
                  </a:lnTo>
                  <a:lnTo>
                    <a:pt x="11" y="124"/>
                  </a:lnTo>
                  <a:lnTo>
                    <a:pt x="19" y="120"/>
                  </a:lnTo>
                  <a:lnTo>
                    <a:pt x="25" y="119"/>
                  </a:lnTo>
                  <a:lnTo>
                    <a:pt x="27" y="122"/>
                  </a:lnTo>
                  <a:lnTo>
                    <a:pt x="25" y="128"/>
                  </a:lnTo>
                  <a:lnTo>
                    <a:pt x="23" y="136"/>
                  </a:lnTo>
                  <a:lnTo>
                    <a:pt x="19" y="145"/>
                  </a:lnTo>
                  <a:lnTo>
                    <a:pt x="15" y="152"/>
                  </a:lnTo>
                  <a:lnTo>
                    <a:pt x="14" y="159"/>
                  </a:lnTo>
                  <a:lnTo>
                    <a:pt x="14" y="164"/>
                  </a:lnTo>
                  <a:lnTo>
                    <a:pt x="18" y="160"/>
                  </a:lnTo>
                  <a:lnTo>
                    <a:pt x="27" y="155"/>
                  </a:lnTo>
                  <a:lnTo>
                    <a:pt x="37" y="149"/>
                  </a:lnTo>
                  <a:lnTo>
                    <a:pt x="48" y="140"/>
                  </a:lnTo>
                  <a:lnTo>
                    <a:pt x="57" y="129"/>
                  </a:lnTo>
                  <a:lnTo>
                    <a:pt x="59" y="127"/>
                  </a:lnTo>
                  <a:lnTo>
                    <a:pt x="60" y="123"/>
                  </a:lnTo>
                  <a:lnTo>
                    <a:pt x="59" y="120"/>
                  </a:lnTo>
                  <a:lnTo>
                    <a:pt x="59" y="118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1"/>
                  </a:lnTo>
                  <a:lnTo>
                    <a:pt x="62" y="110"/>
                  </a:lnTo>
                  <a:lnTo>
                    <a:pt x="69" y="108"/>
                  </a:lnTo>
                  <a:lnTo>
                    <a:pt x="77" y="101"/>
                  </a:lnTo>
                  <a:lnTo>
                    <a:pt x="84" y="96"/>
                  </a:lnTo>
                  <a:lnTo>
                    <a:pt x="87" y="94"/>
                  </a:lnTo>
                  <a:lnTo>
                    <a:pt x="106" y="86"/>
                  </a:lnTo>
                  <a:lnTo>
                    <a:pt x="128" y="81"/>
                  </a:lnTo>
                  <a:lnTo>
                    <a:pt x="150" y="74"/>
                  </a:lnTo>
                  <a:lnTo>
                    <a:pt x="169" y="68"/>
                  </a:lnTo>
                  <a:lnTo>
                    <a:pt x="169" y="64"/>
                  </a:lnTo>
                  <a:lnTo>
                    <a:pt x="170" y="62"/>
                  </a:lnTo>
                  <a:lnTo>
                    <a:pt x="170" y="59"/>
                  </a:lnTo>
                  <a:lnTo>
                    <a:pt x="171" y="58"/>
                  </a:lnTo>
                  <a:lnTo>
                    <a:pt x="171" y="56"/>
                  </a:lnTo>
                  <a:lnTo>
                    <a:pt x="157" y="51"/>
                  </a:lnTo>
                  <a:lnTo>
                    <a:pt x="144" y="44"/>
                  </a:lnTo>
                  <a:lnTo>
                    <a:pt x="128" y="35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40" name="Freeform 70"/>
            <p:cNvSpPr>
              <a:spLocks/>
            </p:cNvSpPr>
            <p:nvPr/>
          </p:nvSpPr>
          <p:spPr bwMode="gray">
            <a:xfrm>
              <a:off x="3651" y="3344"/>
              <a:ext cx="369" cy="295"/>
            </a:xfrm>
            <a:custGeom>
              <a:avLst/>
              <a:gdLst>
                <a:gd name="T0" fmla="*/ 358 w 369"/>
                <a:gd name="T1" fmla="*/ 110 h 295"/>
                <a:gd name="T2" fmla="*/ 357 w 369"/>
                <a:gd name="T3" fmla="*/ 85 h 295"/>
                <a:gd name="T4" fmla="*/ 358 w 369"/>
                <a:gd name="T5" fmla="*/ 62 h 295"/>
                <a:gd name="T6" fmla="*/ 363 w 369"/>
                <a:gd name="T7" fmla="*/ 41 h 295"/>
                <a:gd name="T8" fmla="*/ 368 w 369"/>
                <a:gd name="T9" fmla="*/ 19 h 295"/>
                <a:gd name="T10" fmla="*/ 367 w 369"/>
                <a:gd name="T11" fmla="*/ 18 h 295"/>
                <a:gd name="T12" fmla="*/ 366 w 369"/>
                <a:gd name="T13" fmla="*/ 18 h 295"/>
                <a:gd name="T14" fmla="*/ 364 w 369"/>
                <a:gd name="T15" fmla="*/ 18 h 295"/>
                <a:gd name="T16" fmla="*/ 363 w 369"/>
                <a:gd name="T17" fmla="*/ 18 h 295"/>
                <a:gd name="T18" fmla="*/ 360 w 369"/>
                <a:gd name="T19" fmla="*/ 19 h 295"/>
                <a:gd name="T20" fmla="*/ 359 w 369"/>
                <a:gd name="T21" fmla="*/ 21 h 295"/>
                <a:gd name="T22" fmla="*/ 358 w 369"/>
                <a:gd name="T23" fmla="*/ 21 h 295"/>
                <a:gd name="T24" fmla="*/ 358 w 369"/>
                <a:gd name="T25" fmla="*/ 22 h 295"/>
                <a:gd name="T26" fmla="*/ 346 w 369"/>
                <a:gd name="T27" fmla="*/ 19 h 295"/>
                <a:gd name="T28" fmla="*/ 339 w 369"/>
                <a:gd name="T29" fmla="*/ 16 h 295"/>
                <a:gd name="T30" fmla="*/ 333 w 369"/>
                <a:gd name="T31" fmla="*/ 12 h 295"/>
                <a:gd name="T32" fmla="*/ 327 w 369"/>
                <a:gd name="T33" fmla="*/ 8 h 295"/>
                <a:gd name="T34" fmla="*/ 318 w 369"/>
                <a:gd name="T35" fmla="*/ 5 h 295"/>
                <a:gd name="T36" fmla="*/ 299 w 369"/>
                <a:gd name="T37" fmla="*/ 0 h 295"/>
                <a:gd name="T38" fmla="*/ 282 w 369"/>
                <a:gd name="T39" fmla="*/ 0 h 295"/>
                <a:gd name="T40" fmla="*/ 267 w 369"/>
                <a:gd name="T41" fmla="*/ 4 h 295"/>
                <a:gd name="T42" fmla="*/ 254 w 369"/>
                <a:gd name="T43" fmla="*/ 10 h 295"/>
                <a:gd name="T44" fmla="*/ 241 w 369"/>
                <a:gd name="T45" fmla="*/ 21 h 295"/>
                <a:gd name="T46" fmla="*/ 230 w 369"/>
                <a:gd name="T47" fmla="*/ 31 h 295"/>
                <a:gd name="T48" fmla="*/ 216 w 369"/>
                <a:gd name="T49" fmla="*/ 42 h 295"/>
                <a:gd name="T50" fmla="*/ 127 w 369"/>
                <a:gd name="T51" fmla="*/ 72 h 295"/>
                <a:gd name="T52" fmla="*/ 52 w 369"/>
                <a:gd name="T53" fmla="*/ 72 h 295"/>
                <a:gd name="T54" fmla="*/ 21 w 369"/>
                <a:gd name="T55" fmla="*/ 55 h 295"/>
                <a:gd name="T56" fmla="*/ 0 w 369"/>
                <a:gd name="T57" fmla="*/ 89 h 295"/>
                <a:gd name="T58" fmla="*/ 41 w 369"/>
                <a:gd name="T59" fmla="*/ 145 h 295"/>
                <a:gd name="T60" fmla="*/ 17 w 369"/>
                <a:gd name="T61" fmla="*/ 169 h 295"/>
                <a:gd name="T62" fmla="*/ 18 w 369"/>
                <a:gd name="T63" fmla="*/ 219 h 295"/>
                <a:gd name="T64" fmla="*/ 25 w 369"/>
                <a:gd name="T65" fmla="*/ 221 h 295"/>
                <a:gd name="T66" fmla="*/ 35 w 369"/>
                <a:gd name="T67" fmla="*/ 223 h 295"/>
                <a:gd name="T68" fmla="*/ 45 w 369"/>
                <a:gd name="T69" fmla="*/ 224 h 295"/>
                <a:gd name="T70" fmla="*/ 52 w 369"/>
                <a:gd name="T71" fmla="*/ 226 h 295"/>
                <a:gd name="T72" fmla="*/ 68 w 369"/>
                <a:gd name="T73" fmla="*/ 253 h 295"/>
                <a:gd name="T74" fmla="*/ 63 w 369"/>
                <a:gd name="T75" fmla="*/ 269 h 295"/>
                <a:gd name="T76" fmla="*/ 68 w 369"/>
                <a:gd name="T77" fmla="*/ 295 h 295"/>
                <a:gd name="T78" fmla="*/ 118 w 369"/>
                <a:gd name="T79" fmla="*/ 265 h 295"/>
                <a:gd name="T80" fmla="*/ 127 w 369"/>
                <a:gd name="T81" fmla="*/ 265 h 295"/>
                <a:gd name="T82" fmla="*/ 139 w 369"/>
                <a:gd name="T83" fmla="*/ 264 h 295"/>
                <a:gd name="T84" fmla="*/ 146 w 369"/>
                <a:gd name="T85" fmla="*/ 264 h 295"/>
                <a:gd name="T86" fmla="*/ 185 w 369"/>
                <a:gd name="T87" fmla="*/ 249 h 295"/>
                <a:gd name="T88" fmla="*/ 216 w 369"/>
                <a:gd name="T89" fmla="*/ 260 h 295"/>
                <a:gd name="T90" fmla="*/ 257 w 369"/>
                <a:gd name="T91" fmla="*/ 241 h 295"/>
                <a:gd name="T92" fmla="*/ 245 w 369"/>
                <a:gd name="T93" fmla="*/ 230 h 295"/>
                <a:gd name="T94" fmla="*/ 318 w 369"/>
                <a:gd name="T95" fmla="*/ 174 h 295"/>
                <a:gd name="T96" fmla="*/ 336 w 369"/>
                <a:gd name="T97" fmla="*/ 172 h 295"/>
                <a:gd name="T98" fmla="*/ 348 w 369"/>
                <a:gd name="T99" fmla="*/ 180 h 295"/>
                <a:gd name="T100" fmla="*/ 358 w 369"/>
                <a:gd name="T101" fmla="*/ 180 h 295"/>
                <a:gd name="T102" fmla="*/ 369 w 369"/>
                <a:gd name="T103" fmla="*/ 168 h 295"/>
                <a:gd name="T104" fmla="*/ 341 w 369"/>
                <a:gd name="T105" fmla="*/ 139 h 295"/>
                <a:gd name="T106" fmla="*/ 358 w 369"/>
                <a:gd name="T107" fmla="*/ 110 h 29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69"/>
                <a:gd name="T163" fmla="*/ 0 h 295"/>
                <a:gd name="T164" fmla="*/ 369 w 369"/>
                <a:gd name="T165" fmla="*/ 295 h 29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69" h="295">
                  <a:moveTo>
                    <a:pt x="358" y="110"/>
                  </a:moveTo>
                  <a:lnTo>
                    <a:pt x="357" y="85"/>
                  </a:lnTo>
                  <a:lnTo>
                    <a:pt x="358" y="62"/>
                  </a:lnTo>
                  <a:lnTo>
                    <a:pt x="363" y="41"/>
                  </a:lnTo>
                  <a:lnTo>
                    <a:pt x="368" y="19"/>
                  </a:lnTo>
                  <a:lnTo>
                    <a:pt x="367" y="18"/>
                  </a:lnTo>
                  <a:lnTo>
                    <a:pt x="366" y="18"/>
                  </a:lnTo>
                  <a:lnTo>
                    <a:pt x="364" y="18"/>
                  </a:lnTo>
                  <a:lnTo>
                    <a:pt x="363" y="18"/>
                  </a:lnTo>
                  <a:lnTo>
                    <a:pt x="360" y="19"/>
                  </a:lnTo>
                  <a:lnTo>
                    <a:pt x="359" y="21"/>
                  </a:lnTo>
                  <a:lnTo>
                    <a:pt x="358" y="21"/>
                  </a:lnTo>
                  <a:lnTo>
                    <a:pt x="358" y="22"/>
                  </a:lnTo>
                  <a:lnTo>
                    <a:pt x="346" y="19"/>
                  </a:lnTo>
                  <a:lnTo>
                    <a:pt x="339" y="16"/>
                  </a:lnTo>
                  <a:lnTo>
                    <a:pt x="333" y="12"/>
                  </a:lnTo>
                  <a:lnTo>
                    <a:pt x="327" y="8"/>
                  </a:lnTo>
                  <a:lnTo>
                    <a:pt x="318" y="5"/>
                  </a:lnTo>
                  <a:lnTo>
                    <a:pt x="299" y="0"/>
                  </a:lnTo>
                  <a:lnTo>
                    <a:pt x="282" y="0"/>
                  </a:lnTo>
                  <a:lnTo>
                    <a:pt x="267" y="4"/>
                  </a:lnTo>
                  <a:lnTo>
                    <a:pt x="254" y="10"/>
                  </a:lnTo>
                  <a:lnTo>
                    <a:pt x="241" y="21"/>
                  </a:lnTo>
                  <a:lnTo>
                    <a:pt x="230" y="31"/>
                  </a:lnTo>
                  <a:lnTo>
                    <a:pt x="216" y="42"/>
                  </a:lnTo>
                  <a:lnTo>
                    <a:pt x="127" y="72"/>
                  </a:lnTo>
                  <a:lnTo>
                    <a:pt x="52" y="72"/>
                  </a:lnTo>
                  <a:lnTo>
                    <a:pt x="21" y="55"/>
                  </a:lnTo>
                  <a:lnTo>
                    <a:pt x="0" y="89"/>
                  </a:lnTo>
                  <a:lnTo>
                    <a:pt x="41" y="145"/>
                  </a:lnTo>
                  <a:lnTo>
                    <a:pt x="17" y="169"/>
                  </a:lnTo>
                  <a:lnTo>
                    <a:pt x="18" y="219"/>
                  </a:lnTo>
                  <a:lnTo>
                    <a:pt x="25" y="221"/>
                  </a:lnTo>
                  <a:lnTo>
                    <a:pt x="35" y="223"/>
                  </a:lnTo>
                  <a:lnTo>
                    <a:pt x="45" y="224"/>
                  </a:lnTo>
                  <a:lnTo>
                    <a:pt x="52" y="226"/>
                  </a:lnTo>
                  <a:lnTo>
                    <a:pt x="68" y="253"/>
                  </a:lnTo>
                  <a:lnTo>
                    <a:pt x="63" y="269"/>
                  </a:lnTo>
                  <a:lnTo>
                    <a:pt x="68" y="295"/>
                  </a:lnTo>
                  <a:lnTo>
                    <a:pt x="118" y="265"/>
                  </a:lnTo>
                  <a:lnTo>
                    <a:pt x="127" y="265"/>
                  </a:lnTo>
                  <a:lnTo>
                    <a:pt x="139" y="264"/>
                  </a:lnTo>
                  <a:lnTo>
                    <a:pt x="146" y="264"/>
                  </a:lnTo>
                  <a:lnTo>
                    <a:pt x="185" y="249"/>
                  </a:lnTo>
                  <a:lnTo>
                    <a:pt x="216" y="260"/>
                  </a:lnTo>
                  <a:lnTo>
                    <a:pt x="257" y="241"/>
                  </a:lnTo>
                  <a:lnTo>
                    <a:pt x="245" y="230"/>
                  </a:lnTo>
                  <a:lnTo>
                    <a:pt x="318" y="174"/>
                  </a:lnTo>
                  <a:lnTo>
                    <a:pt x="336" y="172"/>
                  </a:lnTo>
                  <a:lnTo>
                    <a:pt x="348" y="180"/>
                  </a:lnTo>
                  <a:lnTo>
                    <a:pt x="358" y="180"/>
                  </a:lnTo>
                  <a:lnTo>
                    <a:pt x="369" y="168"/>
                  </a:lnTo>
                  <a:lnTo>
                    <a:pt x="341" y="139"/>
                  </a:lnTo>
                  <a:lnTo>
                    <a:pt x="358" y="11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41" name="Freeform 71"/>
            <p:cNvSpPr>
              <a:spLocks/>
            </p:cNvSpPr>
            <p:nvPr/>
          </p:nvSpPr>
          <p:spPr bwMode="gray">
            <a:xfrm>
              <a:off x="3476" y="3553"/>
              <a:ext cx="119" cy="242"/>
            </a:xfrm>
            <a:custGeom>
              <a:avLst/>
              <a:gdLst>
                <a:gd name="T0" fmla="*/ 119 w 119"/>
                <a:gd name="T1" fmla="*/ 135 h 242"/>
                <a:gd name="T2" fmla="*/ 106 w 119"/>
                <a:gd name="T3" fmla="*/ 115 h 242"/>
                <a:gd name="T4" fmla="*/ 97 w 119"/>
                <a:gd name="T5" fmla="*/ 97 h 242"/>
                <a:gd name="T6" fmla="*/ 92 w 119"/>
                <a:gd name="T7" fmla="*/ 79 h 242"/>
                <a:gd name="T8" fmla="*/ 90 w 119"/>
                <a:gd name="T9" fmla="*/ 60 h 242"/>
                <a:gd name="T10" fmla="*/ 91 w 119"/>
                <a:gd name="T11" fmla="*/ 37 h 242"/>
                <a:gd name="T12" fmla="*/ 81 w 119"/>
                <a:gd name="T13" fmla="*/ 27 h 242"/>
                <a:gd name="T14" fmla="*/ 69 w 119"/>
                <a:gd name="T15" fmla="*/ 17 h 242"/>
                <a:gd name="T16" fmla="*/ 54 w 119"/>
                <a:gd name="T17" fmla="*/ 9 h 242"/>
                <a:gd name="T18" fmla="*/ 40 w 119"/>
                <a:gd name="T19" fmla="*/ 3 h 242"/>
                <a:gd name="T20" fmla="*/ 27 w 119"/>
                <a:gd name="T21" fmla="*/ 0 h 242"/>
                <a:gd name="T22" fmla="*/ 18 w 119"/>
                <a:gd name="T23" fmla="*/ 1 h 242"/>
                <a:gd name="T24" fmla="*/ 13 w 119"/>
                <a:gd name="T25" fmla="*/ 5 h 242"/>
                <a:gd name="T26" fmla="*/ 7 w 119"/>
                <a:gd name="T27" fmla="*/ 9 h 242"/>
                <a:gd name="T28" fmla="*/ 2 w 119"/>
                <a:gd name="T29" fmla="*/ 17 h 242"/>
                <a:gd name="T30" fmla="*/ 0 w 119"/>
                <a:gd name="T31" fmla="*/ 26 h 242"/>
                <a:gd name="T32" fmla="*/ 1 w 119"/>
                <a:gd name="T33" fmla="*/ 37 h 242"/>
                <a:gd name="T34" fmla="*/ 2 w 119"/>
                <a:gd name="T35" fmla="*/ 44 h 242"/>
                <a:gd name="T36" fmla="*/ 2 w 119"/>
                <a:gd name="T37" fmla="*/ 49 h 242"/>
                <a:gd name="T38" fmla="*/ 4 w 119"/>
                <a:gd name="T39" fmla="*/ 50 h 242"/>
                <a:gd name="T40" fmla="*/ 5 w 119"/>
                <a:gd name="T41" fmla="*/ 51 h 242"/>
                <a:gd name="T42" fmla="*/ 7 w 119"/>
                <a:gd name="T43" fmla="*/ 51 h 242"/>
                <a:gd name="T44" fmla="*/ 10 w 119"/>
                <a:gd name="T45" fmla="*/ 51 h 242"/>
                <a:gd name="T46" fmla="*/ 11 w 119"/>
                <a:gd name="T47" fmla="*/ 53 h 242"/>
                <a:gd name="T48" fmla="*/ 13 w 119"/>
                <a:gd name="T49" fmla="*/ 54 h 242"/>
                <a:gd name="T50" fmla="*/ 13 w 119"/>
                <a:gd name="T51" fmla="*/ 64 h 242"/>
                <a:gd name="T52" fmla="*/ 13 w 119"/>
                <a:gd name="T53" fmla="*/ 77 h 242"/>
                <a:gd name="T54" fmla="*/ 14 w 119"/>
                <a:gd name="T55" fmla="*/ 88 h 242"/>
                <a:gd name="T56" fmla="*/ 25 w 119"/>
                <a:gd name="T57" fmla="*/ 117 h 242"/>
                <a:gd name="T58" fmla="*/ 34 w 119"/>
                <a:gd name="T59" fmla="*/ 140 h 242"/>
                <a:gd name="T60" fmla="*/ 33 w 119"/>
                <a:gd name="T61" fmla="*/ 146 h 242"/>
                <a:gd name="T62" fmla="*/ 29 w 119"/>
                <a:gd name="T63" fmla="*/ 154 h 242"/>
                <a:gd name="T64" fmla="*/ 25 w 119"/>
                <a:gd name="T65" fmla="*/ 161 h 242"/>
                <a:gd name="T66" fmla="*/ 23 w 119"/>
                <a:gd name="T67" fmla="*/ 168 h 242"/>
                <a:gd name="T68" fmla="*/ 28 w 119"/>
                <a:gd name="T69" fmla="*/ 183 h 242"/>
                <a:gd name="T70" fmla="*/ 37 w 119"/>
                <a:gd name="T71" fmla="*/ 197 h 242"/>
                <a:gd name="T72" fmla="*/ 49 w 119"/>
                <a:gd name="T73" fmla="*/ 209 h 242"/>
                <a:gd name="T74" fmla="*/ 61 w 119"/>
                <a:gd name="T75" fmla="*/ 220 h 242"/>
                <a:gd name="T76" fmla="*/ 74 w 119"/>
                <a:gd name="T77" fmla="*/ 231 h 242"/>
                <a:gd name="T78" fmla="*/ 86 w 119"/>
                <a:gd name="T79" fmla="*/ 242 h 242"/>
                <a:gd name="T80" fmla="*/ 91 w 119"/>
                <a:gd name="T81" fmla="*/ 241 h 242"/>
                <a:gd name="T82" fmla="*/ 95 w 119"/>
                <a:gd name="T83" fmla="*/ 238 h 242"/>
                <a:gd name="T84" fmla="*/ 98 w 119"/>
                <a:gd name="T85" fmla="*/ 237 h 242"/>
                <a:gd name="T86" fmla="*/ 101 w 119"/>
                <a:gd name="T87" fmla="*/ 236 h 242"/>
                <a:gd name="T88" fmla="*/ 102 w 119"/>
                <a:gd name="T89" fmla="*/ 234 h 242"/>
                <a:gd name="T90" fmla="*/ 104 w 119"/>
                <a:gd name="T91" fmla="*/ 233 h 242"/>
                <a:gd name="T92" fmla="*/ 102 w 119"/>
                <a:gd name="T93" fmla="*/ 232 h 242"/>
                <a:gd name="T94" fmla="*/ 101 w 119"/>
                <a:gd name="T95" fmla="*/ 229 h 242"/>
                <a:gd name="T96" fmla="*/ 98 w 119"/>
                <a:gd name="T97" fmla="*/ 225 h 242"/>
                <a:gd name="T98" fmla="*/ 97 w 119"/>
                <a:gd name="T99" fmla="*/ 222 h 242"/>
                <a:gd name="T100" fmla="*/ 101 w 119"/>
                <a:gd name="T101" fmla="*/ 205 h 242"/>
                <a:gd name="T102" fmla="*/ 119 w 119"/>
                <a:gd name="T103" fmla="*/ 135 h 24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9"/>
                <a:gd name="T157" fmla="*/ 0 h 242"/>
                <a:gd name="T158" fmla="*/ 119 w 119"/>
                <a:gd name="T159" fmla="*/ 242 h 24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9" h="242">
                  <a:moveTo>
                    <a:pt x="119" y="135"/>
                  </a:moveTo>
                  <a:lnTo>
                    <a:pt x="106" y="115"/>
                  </a:lnTo>
                  <a:lnTo>
                    <a:pt x="97" y="97"/>
                  </a:lnTo>
                  <a:lnTo>
                    <a:pt x="92" y="79"/>
                  </a:lnTo>
                  <a:lnTo>
                    <a:pt x="90" y="60"/>
                  </a:lnTo>
                  <a:lnTo>
                    <a:pt x="91" y="37"/>
                  </a:lnTo>
                  <a:lnTo>
                    <a:pt x="81" y="27"/>
                  </a:lnTo>
                  <a:lnTo>
                    <a:pt x="69" y="17"/>
                  </a:lnTo>
                  <a:lnTo>
                    <a:pt x="54" y="9"/>
                  </a:lnTo>
                  <a:lnTo>
                    <a:pt x="40" y="3"/>
                  </a:lnTo>
                  <a:lnTo>
                    <a:pt x="27" y="0"/>
                  </a:lnTo>
                  <a:lnTo>
                    <a:pt x="18" y="1"/>
                  </a:lnTo>
                  <a:lnTo>
                    <a:pt x="13" y="5"/>
                  </a:lnTo>
                  <a:lnTo>
                    <a:pt x="7" y="9"/>
                  </a:lnTo>
                  <a:lnTo>
                    <a:pt x="2" y="17"/>
                  </a:lnTo>
                  <a:lnTo>
                    <a:pt x="0" y="26"/>
                  </a:lnTo>
                  <a:lnTo>
                    <a:pt x="1" y="37"/>
                  </a:lnTo>
                  <a:lnTo>
                    <a:pt x="2" y="44"/>
                  </a:lnTo>
                  <a:lnTo>
                    <a:pt x="2" y="49"/>
                  </a:lnTo>
                  <a:lnTo>
                    <a:pt x="4" y="50"/>
                  </a:lnTo>
                  <a:lnTo>
                    <a:pt x="5" y="51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3"/>
                  </a:lnTo>
                  <a:lnTo>
                    <a:pt x="13" y="54"/>
                  </a:lnTo>
                  <a:lnTo>
                    <a:pt x="13" y="64"/>
                  </a:lnTo>
                  <a:lnTo>
                    <a:pt x="13" y="77"/>
                  </a:lnTo>
                  <a:lnTo>
                    <a:pt x="14" y="88"/>
                  </a:lnTo>
                  <a:lnTo>
                    <a:pt x="25" y="117"/>
                  </a:lnTo>
                  <a:lnTo>
                    <a:pt x="34" y="140"/>
                  </a:lnTo>
                  <a:lnTo>
                    <a:pt x="33" y="146"/>
                  </a:lnTo>
                  <a:lnTo>
                    <a:pt x="29" y="154"/>
                  </a:lnTo>
                  <a:lnTo>
                    <a:pt x="25" y="161"/>
                  </a:lnTo>
                  <a:lnTo>
                    <a:pt x="23" y="168"/>
                  </a:lnTo>
                  <a:lnTo>
                    <a:pt x="28" y="183"/>
                  </a:lnTo>
                  <a:lnTo>
                    <a:pt x="37" y="197"/>
                  </a:lnTo>
                  <a:lnTo>
                    <a:pt x="49" y="209"/>
                  </a:lnTo>
                  <a:lnTo>
                    <a:pt x="61" y="220"/>
                  </a:lnTo>
                  <a:lnTo>
                    <a:pt x="74" y="231"/>
                  </a:lnTo>
                  <a:lnTo>
                    <a:pt x="86" y="242"/>
                  </a:lnTo>
                  <a:lnTo>
                    <a:pt x="91" y="241"/>
                  </a:lnTo>
                  <a:lnTo>
                    <a:pt x="95" y="238"/>
                  </a:lnTo>
                  <a:lnTo>
                    <a:pt x="98" y="237"/>
                  </a:lnTo>
                  <a:lnTo>
                    <a:pt x="101" y="236"/>
                  </a:lnTo>
                  <a:lnTo>
                    <a:pt x="102" y="234"/>
                  </a:lnTo>
                  <a:lnTo>
                    <a:pt x="104" y="233"/>
                  </a:lnTo>
                  <a:lnTo>
                    <a:pt x="102" y="232"/>
                  </a:lnTo>
                  <a:lnTo>
                    <a:pt x="101" y="229"/>
                  </a:lnTo>
                  <a:lnTo>
                    <a:pt x="98" y="225"/>
                  </a:lnTo>
                  <a:lnTo>
                    <a:pt x="97" y="222"/>
                  </a:lnTo>
                  <a:lnTo>
                    <a:pt x="101" y="205"/>
                  </a:lnTo>
                  <a:lnTo>
                    <a:pt x="119" y="135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42" name="Freeform 72"/>
            <p:cNvSpPr>
              <a:spLocks/>
            </p:cNvSpPr>
            <p:nvPr/>
          </p:nvSpPr>
          <p:spPr bwMode="gray">
            <a:xfrm>
              <a:off x="2808" y="3557"/>
              <a:ext cx="67" cy="136"/>
            </a:xfrm>
            <a:custGeom>
              <a:avLst/>
              <a:gdLst>
                <a:gd name="T0" fmla="*/ 4 w 67"/>
                <a:gd name="T1" fmla="*/ 45 h 136"/>
                <a:gd name="T2" fmla="*/ 10 w 67"/>
                <a:gd name="T3" fmla="*/ 37 h 136"/>
                <a:gd name="T4" fmla="*/ 19 w 67"/>
                <a:gd name="T5" fmla="*/ 28 h 136"/>
                <a:gd name="T6" fmla="*/ 31 w 67"/>
                <a:gd name="T7" fmla="*/ 18 h 136"/>
                <a:gd name="T8" fmla="*/ 41 w 67"/>
                <a:gd name="T9" fmla="*/ 8 h 136"/>
                <a:gd name="T10" fmla="*/ 50 w 67"/>
                <a:gd name="T11" fmla="*/ 0 h 136"/>
                <a:gd name="T12" fmla="*/ 59 w 67"/>
                <a:gd name="T13" fmla="*/ 14 h 136"/>
                <a:gd name="T14" fmla="*/ 64 w 67"/>
                <a:gd name="T15" fmla="*/ 31 h 136"/>
                <a:gd name="T16" fmla="*/ 67 w 67"/>
                <a:gd name="T17" fmla="*/ 51 h 136"/>
                <a:gd name="T18" fmla="*/ 66 w 67"/>
                <a:gd name="T19" fmla="*/ 72 h 136"/>
                <a:gd name="T20" fmla="*/ 62 w 67"/>
                <a:gd name="T21" fmla="*/ 92 h 136"/>
                <a:gd name="T22" fmla="*/ 57 w 67"/>
                <a:gd name="T23" fmla="*/ 111 h 136"/>
                <a:gd name="T24" fmla="*/ 49 w 67"/>
                <a:gd name="T25" fmla="*/ 125 h 136"/>
                <a:gd name="T26" fmla="*/ 39 w 67"/>
                <a:gd name="T27" fmla="*/ 136 h 136"/>
                <a:gd name="T28" fmla="*/ 22 w 67"/>
                <a:gd name="T29" fmla="*/ 128 h 136"/>
                <a:gd name="T30" fmla="*/ 10 w 67"/>
                <a:gd name="T31" fmla="*/ 118 h 136"/>
                <a:gd name="T32" fmla="*/ 4 w 67"/>
                <a:gd name="T33" fmla="*/ 105 h 136"/>
                <a:gd name="T34" fmla="*/ 0 w 67"/>
                <a:gd name="T35" fmla="*/ 88 h 136"/>
                <a:gd name="T36" fmla="*/ 2 w 67"/>
                <a:gd name="T37" fmla="*/ 69 h 136"/>
                <a:gd name="T38" fmla="*/ 4 w 67"/>
                <a:gd name="T39" fmla="*/ 45 h 1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7"/>
                <a:gd name="T61" fmla="*/ 0 h 136"/>
                <a:gd name="T62" fmla="*/ 67 w 67"/>
                <a:gd name="T63" fmla="*/ 136 h 1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7" h="136">
                  <a:moveTo>
                    <a:pt x="4" y="45"/>
                  </a:moveTo>
                  <a:lnTo>
                    <a:pt x="10" y="37"/>
                  </a:lnTo>
                  <a:lnTo>
                    <a:pt x="19" y="28"/>
                  </a:lnTo>
                  <a:lnTo>
                    <a:pt x="31" y="18"/>
                  </a:lnTo>
                  <a:lnTo>
                    <a:pt x="41" y="8"/>
                  </a:lnTo>
                  <a:lnTo>
                    <a:pt x="50" y="0"/>
                  </a:lnTo>
                  <a:lnTo>
                    <a:pt x="59" y="14"/>
                  </a:lnTo>
                  <a:lnTo>
                    <a:pt x="64" y="31"/>
                  </a:lnTo>
                  <a:lnTo>
                    <a:pt x="67" y="51"/>
                  </a:lnTo>
                  <a:lnTo>
                    <a:pt x="66" y="72"/>
                  </a:lnTo>
                  <a:lnTo>
                    <a:pt x="62" y="92"/>
                  </a:lnTo>
                  <a:lnTo>
                    <a:pt x="57" y="111"/>
                  </a:lnTo>
                  <a:lnTo>
                    <a:pt x="49" y="125"/>
                  </a:lnTo>
                  <a:lnTo>
                    <a:pt x="39" y="136"/>
                  </a:lnTo>
                  <a:lnTo>
                    <a:pt x="22" y="128"/>
                  </a:lnTo>
                  <a:lnTo>
                    <a:pt x="10" y="118"/>
                  </a:lnTo>
                  <a:lnTo>
                    <a:pt x="4" y="105"/>
                  </a:lnTo>
                  <a:lnTo>
                    <a:pt x="0" y="88"/>
                  </a:lnTo>
                  <a:lnTo>
                    <a:pt x="2" y="69"/>
                  </a:lnTo>
                  <a:lnTo>
                    <a:pt x="4" y="45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43" name="Freeform 73"/>
            <p:cNvSpPr>
              <a:spLocks/>
            </p:cNvSpPr>
            <p:nvPr/>
          </p:nvSpPr>
          <p:spPr bwMode="gray">
            <a:xfrm>
              <a:off x="2082" y="2856"/>
              <a:ext cx="733" cy="737"/>
            </a:xfrm>
            <a:custGeom>
              <a:avLst/>
              <a:gdLst>
                <a:gd name="T0" fmla="*/ 142 w 733"/>
                <a:gd name="T1" fmla="*/ 538 h 737"/>
                <a:gd name="T2" fmla="*/ 157 w 733"/>
                <a:gd name="T3" fmla="*/ 475 h 737"/>
                <a:gd name="T4" fmla="*/ 168 w 733"/>
                <a:gd name="T5" fmla="*/ 405 h 737"/>
                <a:gd name="T6" fmla="*/ 142 w 733"/>
                <a:gd name="T7" fmla="*/ 329 h 737"/>
                <a:gd name="T8" fmla="*/ 138 w 733"/>
                <a:gd name="T9" fmla="*/ 290 h 737"/>
                <a:gd name="T10" fmla="*/ 104 w 733"/>
                <a:gd name="T11" fmla="*/ 252 h 737"/>
                <a:gd name="T12" fmla="*/ 28 w 733"/>
                <a:gd name="T13" fmla="*/ 211 h 737"/>
                <a:gd name="T14" fmla="*/ 14 w 733"/>
                <a:gd name="T15" fmla="*/ 177 h 737"/>
                <a:gd name="T16" fmla="*/ 6 w 733"/>
                <a:gd name="T17" fmla="*/ 155 h 737"/>
                <a:gd name="T18" fmla="*/ 14 w 733"/>
                <a:gd name="T19" fmla="*/ 142 h 737"/>
                <a:gd name="T20" fmla="*/ 43 w 733"/>
                <a:gd name="T21" fmla="*/ 140 h 737"/>
                <a:gd name="T22" fmla="*/ 119 w 733"/>
                <a:gd name="T23" fmla="*/ 145 h 737"/>
                <a:gd name="T24" fmla="*/ 171 w 733"/>
                <a:gd name="T25" fmla="*/ 165 h 737"/>
                <a:gd name="T26" fmla="*/ 191 w 733"/>
                <a:gd name="T27" fmla="*/ 136 h 737"/>
                <a:gd name="T28" fmla="*/ 179 w 733"/>
                <a:gd name="T29" fmla="*/ 81 h 737"/>
                <a:gd name="T30" fmla="*/ 210 w 733"/>
                <a:gd name="T31" fmla="*/ 81 h 737"/>
                <a:gd name="T32" fmla="*/ 244 w 733"/>
                <a:gd name="T33" fmla="*/ 113 h 737"/>
                <a:gd name="T34" fmla="*/ 288 w 733"/>
                <a:gd name="T35" fmla="*/ 94 h 737"/>
                <a:gd name="T36" fmla="*/ 338 w 733"/>
                <a:gd name="T37" fmla="*/ 81 h 737"/>
                <a:gd name="T38" fmla="*/ 364 w 733"/>
                <a:gd name="T39" fmla="*/ 17 h 737"/>
                <a:gd name="T40" fmla="*/ 402 w 733"/>
                <a:gd name="T41" fmla="*/ 4 h 737"/>
                <a:gd name="T42" fmla="*/ 417 w 733"/>
                <a:gd name="T43" fmla="*/ 9 h 737"/>
                <a:gd name="T44" fmla="*/ 433 w 733"/>
                <a:gd name="T45" fmla="*/ 6 h 737"/>
                <a:gd name="T46" fmla="*/ 465 w 733"/>
                <a:gd name="T47" fmla="*/ 24 h 737"/>
                <a:gd name="T48" fmla="*/ 487 w 733"/>
                <a:gd name="T49" fmla="*/ 51 h 737"/>
                <a:gd name="T50" fmla="*/ 516 w 733"/>
                <a:gd name="T51" fmla="*/ 78 h 737"/>
                <a:gd name="T52" fmla="*/ 533 w 733"/>
                <a:gd name="T53" fmla="*/ 110 h 737"/>
                <a:gd name="T54" fmla="*/ 580 w 733"/>
                <a:gd name="T55" fmla="*/ 150 h 737"/>
                <a:gd name="T56" fmla="*/ 585 w 733"/>
                <a:gd name="T57" fmla="*/ 167 h 737"/>
                <a:gd name="T58" fmla="*/ 635 w 733"/>
                <a:gd name="T59" fmla="*/ 161 h 737"/>
                <a:gd name="T60" fmla="*/ 697 w 733"/>
                <a:gd name="T61" fmla="*/ 170 h 737"/>
                <a:gd name="T62" fmla="*/ 730 w 733"/>
                <a:gd name="T63" fmla="*/ 211 h 737"/>
                <a:gd name="T64" fmla="*/ 690 w 733"/>
                <a:gd name="T65" fmla="*/ 288 h 737"/>
                <a:gd name="T66" fmla="*/ 657 w 733"/>
                <a:gd name="T67" fmla="*/ 293 h 737"/>
                <a:gd name="T68" fmla="*/ 649 w 733"/>
                <a:gd name="T69" fmla="*/ 313 h 737"/>
                <a:gd name="T70" fmla="*/ 587 w 733"/>
                <a:gd name="T71" fmla="*/ 334 h 737"/>
                <a:gd name="T72" fmla="*/ 598 w 733"/>
                <a:gd name="T73" fmla="*/ 349 h 737"/>
                <a:gd name="T74" fmla="*/ 593 w 733"/>
                <a:gd name="T75" fmla="*/ 374 h 737"/>
                <a:gd name="T76" fmla="*/ 596 w 733"/>
                <a:gd name="T77" fmla="*/ 411 h 737"/>
                <a:gd name="T78" fmla="*/ 662 w 733"/>
                <a:gd name="T79" fmla="*/ 504 h 737"/>
                <a:gd name="T80" fmla="*/ 648 w 733"/>
                <a:gd name="T81" fmla="*/ 541 h 737"/>
                <a:gd name="T82" fmla="*/ 616 w 733"/>
                <a:gd name="T83" fmla="*/ 548 h 737"/>
                <a:gd name="T84" fmla="*/ 662 w 733"/>
                <a:gd name="T85" fmla="*/ 620 h 737"/>
                <a:gd name="T86" fmla="*/ 615 w 733"/>
                <a:gd name="T87" fmla="*/ 679 h 737"/>
                <a:gd name="T88" fmla="*/ 561 w 733"/>
                <a:gd name="T89" fmla="*/ 689 h 737"/>
                <a:gd name="T90" fmla="*/ 494 w 733"/>
                <a:gd name="T91" fmla="*/ 668 h 737"/>
                <a:gd name="T92" fmla="*/ 393 w 733"/>
                <a:gd name="T93" fmla="*/ 693 h 737"/>
                <a:gd name="T94" fmla="*/ 388 w 733"/>
                <a:gd name="T95" fmla="*/ 734 h 737"/>
                <a:gd name="T96" fmla="*/ 325 w 733"/>
                <a:gd name="T97" fmla="*/ 724 h 737"/>
                <a:gd name="T98" fmla="*/ 269 w 733"/>
                <a:gd name="T99" fmla="*/ 683 h 737"/>
                <a:gd name="T100" fmla="*/ 238 w 733"/>
                <a:gd name="T101" fmla="*/ 685 h 737"/>
                <a:gd name="T102" fmla="*/ 170 w 733"/>
                <a:gd name="T103" fmla="*/ 669 h 737"/>
                <a:gd name="T104" fmla="*/ 127 w 733"/>
                <a:gd name="T105" fmla="*/ 634 h 737"/>
                <a:gd name="T106" fmla="*/ 91 w 733"/>
                <a:gd name="T107" fmla="*/ 610 h 73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733"/>
                <a:gd name="T163" fmla="*/ 0 h 737"/>
                <a:gd name="T164" fmla="*/ 733 w 733"/>
                <a:gd name="T165" fmla="*/ 737 h 73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733" h="737">
                  <a:moveTo>
                    <a:pt x="78" y="609"/>
                  </a:moveTo>
                  <a:lnTo>
                    <a:pt x="96" y="592"/>
                  </a:lnTo>
                  <a:lnTo>
                    <a:pt x="114" y="574"/>
                  </a:lnTo>
                  <a:lnTo>
                    <a:pt x="130" y="556"/>
                  </a:lnTo>
                  <a:lnTo>
                    <a:pt x="142" y="538"/>
                  </a:lnTo>
                  <a:lnTo>
                    <a:pt x="142" y="533"/>
                  </a:lnTo>
                  <a:lnTo>
                    <a:pt x="145" y="523"/>
                  </a:lnTo>
                  <a:lnTo>
                    <a:pt x="148" y="509"/>
                  </a:lnTo>
                  <a:lnTo>
                    <a:pt x="152" y="492"/>
                  </a:lnTo>
                  <a:lnTo>
                    <a:pt x="157" y="475"/>
                  </a:lnTo>
                  <a:lnTo>
                    <a:pt x="161" y="459"/>
                  </a:lnTo>
                  <a:lnTo>
                    <a:pt x="166" y="443"/>
                  </a:lnTo>
                  <a:lnTo>
                    <a:pt x="171" y="432"/>
                  </a:lnTo>
                  <a:lnTo>
                    <a:pt x="175" y="425"/>
                  </a:lnTo>
                  <a:lnTo>
                    <a:pt x="168" y="405"/>
                  </a:lnTo>
                  <a:lnTo>
                    <a:pt x="161" y="388"/>
                  </a:lnTo>
                  <a:lnTo>
                    <a:pt x="157" y="373"/>
                  </a:lnTo>
                  <a:lnTo>
                    <a:pt x="154" y="358"/>
                  </a:lnTo>
                  <a:lnTo>
                    <a:pt x="150" y="343"/>
                  </a:lnTo>
                  <a:lnTo>
                    <a:pt x="142" y="329"/>
                  </a:lnTo>
                  <a:lnTo>
                    <a:pt x="130" y="313"/>
                  </a:lnTo>
                  <a:lnTo>
                    <a:pt x="137" y="301"/>
                  </a:lnTo>
                  <a:lnTo>
                    <a:pt x="139" y="295"/>
                  </a:lnTo>
                  <a:lnTo>
                    <a:pt x="141" y="291"/>
                  </a:lnTo>
                  <a:lnTo>
                    <a:pt x="138" y="290"/>
                  </a:lnTo>
                  <a:lnTo>
                    <a:pt x="134" y="287"/>
                  </a:lnTo>
                  <a:lnTo>
                    <a:pt x="128" y="284"/>
                  </a:lnTo>
                  <a:lnTo>
                    <a:pt x="119" y="279"/>
                  </a:lnTo>
                  <a:lnTo>
                    <a:pt x="112" y="268"/>
                  </a:lnTo>
                  <a:lnTo>
                    <a:pt x="104" y="252"/>
                  </a:lnTo>
                  <a:lnTo>
                    <a:pt x="91" y="237"/>
                  </a:lnTo>
                  <a:lnTo>
                    <a:pt x="77" y="224"/>
                  </a:lnTo>
                  <a:lnTo>
                    <a:pt x="61" y="213"/>
                  </a:lnTo>
                  <a:lnTo>
                    <a:pt x="45" y="209"/>
                  </a:lnTo>
                  <a:lnTo>
                    <a:pt x="28" y="211"/>
                  </a:lnTo>
                  <a:lnTo>
                    <a:pt x="18" y="204"/>
                  </a:lnTo>
                  <a:lnTo>
                    <a:pt x="7" y="194"/>
                  </a:lnTo>
                  <a:lnTo>
                    <a:pt x="0" y="183"/>
                  </a:lnTo>
                  <a:lnTo>
                    <a:pt x="6" y="181"/>
                  </a:lnTo>
                  <a:lnTo>
                    <a:pt x="14" y="177"/>
                  </a:lnTo>
                  <a:lnTo>
                    <a:pt x="23" y="174"/>
                  </a:lnTo>
                  <a:lnTo>
                    <a:pt x="28" y="172"/>
                  </a:lnTo>
                  <a:lnTo>
                    <a:pt x="23" y="163"/>
                  </a:lnTo>
                  <a:lnTo>
                    <a:pt x="16" y="159"/>
                  </a:lnTo>
                  <a:lnTo>
                    <a:pt x="6" y="155"/>
                  </a:lnTo>
                  <a:lnTo>
                    <a:pt x="6" y="153"/>
                  </a:lnTo>
                  <a:lnTo>
                    <a:pt x="7" y="150"/>
                  </a:lnTo>
                  <a:lnTo>
                    <a:pt x="10" y="147"/>
                  </a:lnTo>
                  <a:lnTo>
                    <a:pt x="13" y="145"/>
                  </a:lnTo>
                  <a:lnTo>
                    <a:pt x="14" y="142"/>
                  </a:lnTo>
                  <a:lnTo>
                    <a:pt x="16" y="140"/>
                  </a:lnTo>
                  <a:lnTo>
                    <a:pt x="18" y="138"/>
                  </a:lnTo>
                  <a:lnTo>
                    <a:pt x="29" y="140"/>
                  </a:lnTo>
                  <a:lnTo>
                    <a:pt x="43" y="140"/>
                  </a:lnTo>
                  <a:lnTo>
                    <a:pt x="61" y="140"/>
                  </a:lnTo>
                  <a:lnTo>
                    <a:pt x="80" y="140"/>
                  </a:lnTo>
                  <a:lnTo>
                    <a:pt x="98" y="138"/>
                  </a:lnTo>
                  <a:lnTo>
                    <a:pt x="114" y="138"/>
                  </a:lnTo>
                  <a:lnTo>
                    <a:pt x="119" y="145"/>
                  </a:lnTo>
                  <a:lnTo>
                    <a:pt x="125" y="153"/>
                  </a:lnTo>
                  <a:lnTo>
                    <a:pt x="130" y="160"/>
                  </a:lnTo>
                  <a:lnTo>
                    <a:pt x="145" y="160"/>
                  </a:lnTo>
                  <a:lnTo>
                    <a:pt x="159" y="163"/>
                  </a:lnTo>
                  <a:lnTo>
                    <a:pt x="171" y="165"/>
                  </a:lnTo>
                  <a:lnTo>
                    <a:pt x="182" y="167"/>
                  </a:lnTo>
                  <a:lnTo>
                    <a:pt x="188" y="158"/>
                  </a:lnTo>
                  <a:lnTo>
                    <a:pt x="191" y="150"/>
                  </a:lnTo>
                  <a:lnTo>
                    <a:pt x="191" y="144"/>
                  </a:lnTo>
                  <a:lnTo>
                    <a:pt x="191" y="136"/>
                  </a:lnTo>
                  <a:lnTo>
                    <a:pt x="193" y="126"/>
                  </a:lnTo>
                  <a:lnTo>
                    <a:pt x="184" y="115"/>
                  </a:lnTo>
                  <a:lnTo>
                    <a:pt x="179" y="104"/>
                  </a:lnTo>
                  <a:lnTo>
                    <a:pt x="177" y="92"/>
                  </a:lnTo>
                  <a:lnTo>
                    <a:pt x="179" y="81"/>
                  </a:lnTo>
                  <a:lnTo>
                    <a:pt x="188" y="71"/>
                  </a:lnTo>
                  <a:lnTo>
                    <a:pt x="197" y="76"/>
                  </a:lnTo>
                  <a:lnTo>
                    <a:pt x="202" y="80"/>
                  </a:lnTo>
                  <a:lnTo>
                    <a:pt x="206" y="81"/>
                  </a:lnTo>
                  <a:lnTo>
                    <a:pt x="210" y="81"/>
                  </a:lnTo>
                  <a:lnTo>
                    <a:pt x="216" y="80"/>
                  </a:lnTo>
                  <a:lnTo>
                    <a:pt x="227" y="76"/>
                  </a:lnTo>
                  <a:lnTo>
                    <a:pt x="229" y="91"/>
                  </a:lnTo>
                  <a:lnTo>
                    <a:pt x="234" y="104"/>
                  </a:lnTo>
                  <a:lnTo>
                    <a:pt x="244" y="113"/>
                  </a:lnTo>
                  <a:lnTo>
                    <a:pt x="256" y="119"/>
                  </a:lnTo>
                  <a:lnTo>
                    <a:pt x="273" y="121"/>
                  </a:lnTo>
                  <a:lnTo>
                    <a:pt x="278" y="112"/>
                  </a:lnTo>
                  <a:lnTo>
                    <a:pt x="283" y="101"/>
                  </a:lnTo>
                  <a:lnTo>
                    <a:pt x="288" y="94"/>
                  </a:lnTo>
                  <a:lnTo>
                    <a:pt x="293" y="88"/>
                  </a:lnTo>
                  <a:lnTo>
                    <a:pt x="298" y="87"/>
                  </a:lnTo>
                  <a:lnTo>
                    <a:pt x="306" y="92"/>
                  </a:lnTo>
                  <a:lnTo>
                    <a:pt x="325" y="87"/>
                  </a:lnTo>
                  <a:lnTo>
                    <a:pt x="338" y="81"/>
                  </a:lnTo>
                  <a:lnTo>
                    <a:pt x="347" y="72"/>
                  </a:lnTo>
                  <a:lnTo>
                    <a:pt x="353" y="62"/>
                  </a:lnTo>
                  <a:lnTo>
                    <a:pt x="357" y="50"/>
                  </a:lnTo>
                  <a:lnTo>
                    <a:pt x="360" y="35"/>
                  </a:lnTo>
                  <a:lnTo>
                    <a:pt x="364" y="17"/>
                  </a:lnTo>
                  <a:lnTo>
                    <a:pt x="369" y="9"/>
                  </a:lnTo>
                  <a:lnTo>
                    <a:pt x="376" y="5"/>
                  </a:lnTo>
                  <a:lnTo>
                    <a:pt x="385" y="4"/>
                  </a:lnTo>
                  <a:lnTo>
                    <a:pt x="394" y="4"/>
                  </a:lnTo>
                  <a:lnTo>
                    <a:pt x="402" y="4"/>
                  </a:lnTo>
                  <a:lnTo>
                    <a:pt x="411" y="1"/>
                  </a:lnTo>
                  <a:lnTo>
                    <a:pt x="416" y="3"/>
                  </a:lnTo>
                  <a:lnTo>
                    <a:pt x="417" y="4"/>
                  </a:lnTo>
                  <a:lnTo>
                    <a:pt x="417" y="6"/>
                  </a:lnTo>
                  <a:lnTo>
                    <a:pt x="417" y="9"/>
                  </a:lnTo>
                  <a:lnTo>
                    <a:pt x="416" y="10"/>
                  </a:lnTo>
                  <a:lnTo>
                    <a:pt x="417" y="10"/>
                  </a:lnTo>
                  <a:lnTo>
                    <a:pt x="421" y="8"/>
                  </a:lnTo>
                  <a:lnTo>
                    <a:pt x="429" y="0"/>
                  </a:lnTo>
                  <a:lnTo>
                    <a:pt x="433" y="6"/>
                  </a:lnTo>
                  <a:lnTo>
                    <a:pt x="439" y="12"/>
                  </a:lnTo>
                  <a:lnTo>
                    <a:pt x="448" y="17"/>
                  </a:lnTo>
                  <a:lnTo>
                    <a:pt x="457" y="19"/>
                  </a:lnTo>
                  <a:lnTo>
                    <a:pt x="462" y="22"/>
                  </a:lnTo>
                  <a:lnTo>
                    <a:pt x="465" y="24"/>
                  </a:lnTo>
                  <a:lnTo>
                    <a:pt x="469" y="30"/>
                  </a:lnTo>
                  <a:lnTo>
                    <a:pt x="474" y="35"/>
                  </a:lnTo>
                  <a:lnTo>
                    <a:pt x="478" y="40"/>
                  </a:lnTo>
                  <a:lnTo>
                    <a:pt x="479" y="42"/>
                  </a:lnTo>
                  <a:lnTo>
                    <a:pt x="487" y="51"/>
                  </a:lnTo>
                  <a:lnTo>
                    <a:pt x="493" y="58"/>
                  </a:lnTo>
                  <a:lnTo>
                    <a:pt x="498" y="63"/>
                  </a:lnTo>
                  <a:lnTo>
                    <a:pt x="505" y="68"/>
                  </a:lnTo>
                  <a:lnTo>
                    <a:pt x="515" y="74"/>
                  </a:lnTo>
                  <a:lnTo>
                    <a:pt x="516" y="78"/>
                  </a:lnTo>
                  <a:lnTo>
                    <a:pt x="516" y="85"/>
                  </a:lnTo>
                  <a:lnTo>
                    <a:pt x="516" y="92"/>
                  </a:lnTo>
                  <a:lnTo>
                    <a:pt x="517" y="96"/>
                  </a:lnTo>
                  <a:lnTo>
                    <a:pt x="525" y="101"/>
                  </a:lnTo>
                  <a:lnTo>
                    <a:pt x="533" y="110"/>
                  </a:lnTo>
                  <a:lnTo>
                    <a:pt x="540" y="119"/>
                  </a:lnTo>
                  <a:lnTo>
                    <a:pt x="548" y="126"/>
                  </a:lnTo>
                  <a:lnTo>
                    <a:pt x="564" y="136"/>
                  </a:lnTo>
                  <a:lnTo>
                    <a:pt x="574" y="144"/>
                  </a:lnTo>
                  <a:lnTo>
                    <a:pt x="580" y="150"/>
                  </a:lnTo>
                  <a:lnTo>
                    <a:pt x="581" y="156"/>
                  </a:lnTo>
                  <a:lnTo>
                    <a:pt x="583" y="160"/>
                  </a:lnTo>
                  <a:lnTo>
                    <a:pt x="581" y="164"/>
                  </a:lnTo>
                  <a:lnTo>
                    <a:pt x="583" y="165"/>
                  </a:lnTo>
                  <a:lnTo>
                    <a:pt x="585" y="167"/>
                  </a:lnTo>
                  <a:lnTo>
                    <a:pt x="592" y="165"/>
                  </a:lnTo>
                  <a:lnTo>
                    <a:pt x="602" y="163"/>
                  </a:lnTo>
                  <a:lnTo>
                    <a:pt x="620" y="159"/>
                  </a:lnTo>
                  <a:lnTo>
                    <a:pt x="626" y="159"/>
                  </a:lnTo>
                  <a:lnTo>
                    <a:pt x="635" y="161"/>
                  </a:lnTo>
                  <a:lnTo>
                    <a:pt x="646" y="163"/>
                  </a:lnTo>
                  <a:lnTo>
                    <a:pt x="654" y="163"/>
                  </a:lnTo>
                  <a:lnTo>
                    <a:pt x="669" y="167"/>
                  </a:lnTo>
                  <a:lnTo>
                    <a:pt x="683" y="168"/>
                  </a:lnTo>
                  <a:lnTo>
                    <a:pt x="697" y="170"/>
                  </a:lnTo>
                  <a:lnTo>
                    <a:pt x="708" y="173"/>
                  </a:lnTo>
                  <a:lnTo>
                    <a:pt x="720" y="178"/>
                  </a:lnTo>
                  <a:lnTo>
                    <a:pt x="728" y="188"/>
                  </a:lnTo>
                  <a:lnTo>
                    <a:pt x="733" y="200"/>
                  </a:lnTo>
                  <a:lnTo>
                    <a:pt x="730" y="211"/>
                  </a:lnTo>
                  <a:lnTo>
                    <a:pt x="724" y="226"/>
                  </a:lnTo>
                  <a:lnTo>
                    <a:pt x="713" y="241"/>
                  </a:lnTo>
                  <a:lnTo>
                    <a:pt x="703" y="261"/>
                  </a:lnTo>
                  <a:lnTo>
                    <a:pt x="694" y="287"/>
                  </a:lnTo>
                  <a:lnTo>
                    <a:pt x="690" y="288"/>
                  </a:lnTo>
                  <a:lnTo>
                    <a:pt x="683" y="288"/>
                  </a:lnTo>
                  <a:lnTo>
                    <a:pt x="672" y="290"/>
                  </a:lnTo>
                  <a:lnTo>
                    <a:pt x="663" y="290"/>
                  </a:lnTo>
                  <a:lnTo>
                    <a:pt x="660" y="291"/>
                  </a:lnTo>
                  <a:lnTo>
                    <a:pt x="657" y="293"/>
                  </a:lnTo>
                  <a:lnTo>
                    <a:pt x="657" y="299"/>
                  </a:lnTo>
                  <a:lnTo>
                    <a:pt x="658" y="304"/>
                  </a:lnTo>
                  <a:lnTo>
                    <a:pt x="658" y="309"/>
                  </a:lnTo>
                  <a:lnTo>
                    <a:pt x="656" y="311"/>
                  </a:lnTo>
                  <a:lnTo>
                    <a:pt x="649" y="313"/>
                  </a:lnTo>
                  <a:lnTo>
                    <a:pt x="638" y="315"/>
                  </a:lnTo>
                  <a:lnTo>
                    <a:pt x="625" y="319"/>
                  </a:lnTo>
                  <a:lnTo>
                    <a:pt x="611" y="323"/>
                  </a:lnTo>
                  <a:lnTo>
                    <a:pt x="597" y="328"/>
                  </a:lnTo>
                  <a:lnTo>
                    <a:pt x="587" y="334"/>
                  </a:lnTo>
                  <a:lnTo>
                    <a:pt x="580" y="341"/>
                  </a:lnTo>
                  <a:lnTo>
                    <a:pt x="580" y="346"/>
                  </a:lnTo>
                  <a:lnTo>
                    <a:pt x="584" y="349"/>
                  </a:lnTo>
                  <a:lnTo>
                    <a:pt x="590" y="349"/>
                  </a:lnTo>
                  <a:lnTo>
                    <a:pt x="598" y="349"/>
                  </a:lnTo>
                  <a:lnTo>
                    <a:pt x="606" y="346"/>
                  </a:lnTo>
                  <a:lnTo>
                    <a:pt x="612" y="346"/>
                  </a:lnTo>
                  <a:lnTo>
                    <a:pt x="616" y="346"/>
                  </a:lnTo>
                  <a:lnTo>
                    <a:pt x="615" y="349"/>
                  </a:lnTo>
                  <a:lnTo>
                    <a:pt x="593" y="374"/>
                  </a:lnTo>
                  <a:lnTo>
                    <a:pt x="592" y="379"/>
                  </a:lnTo>
                  <a:lnTo>
                    <a:pt x="592" y="386"/>
                  </a:lnTo>
                  <a:lnTo>
                    <a:pt x="592" y="393"/>
                  </a:lnTo>
                  <a:lnTo>
                    <a:pt x="594" y="400"/>
                  </a:lnTo>
                  <a:lnTo>
                    <a:pt x="596" y="411"/>
                  </a:lnTo>
                  <a:lnTo>
                    <a:pt x="602" y="423"/>
                  </a:lnTo>
                  <a:lnTo>
                    <a:pt x="610" y="432"/>
                  </a:lnTo>
                  <a:lnTo>
                    <a:pt x="617" y="440"/>
                  </a:lnTo>
                  <a:lnTo>
                    <a:pt x="622" y="446"/>
                  </a:lnTo>
                  <a:lnTo>
                    <a:pt x="662" y="504"/>
                  </a:lnTo>
                  <a:lnTo>
                    <a:pt x="630" y="522"/>
                  </a:lnTo>
                  <a:lnTo>
                    <a:pt x="631" y="524"/>
                  </a:lnTo>
                  <a:lnTo>
                    <a:pt x="637" y="529"/>
                  </a:lnTo>
                  <a:lnTo>
                    <a:pt x="643" y="536"/>
                  </a:lnTo>
                  <a:lnTo>
                    <a:pt x="648" y="541"/>
                  </a:lnTo>
                  <a:lnTo>
                    <a:pt x="652" y="543"/>
                  </a:lnTo>
                  <a:lnTo>
                    <a:pt x="647" y="543"/>
                  </a:lnTo>
                  <a:lnTo>
                    <a:pt x="637" y="545"/>
                  </a:lnTo>
                  <a:lnTo>
                    <a:pt x="625" y="547"/>
                  </a:lnTo>
                  <a:lnTo>
                    <a:pt x="616" y="548"/>
                  </a:lnTo>
                  <a:lnTo>
                    <a:pt x="612" y="552"/>
                  </a:lnTo>
                  <a:lnTo>
                    <a:pt x="617" y="588"/>
                  </a:lnTo>
                  <a:lnTo>
                    <a:pt x="647" y="620"/>
                  </a:lnTo>
                  <a:lnTo>
                    <a:pt x="669" y="618"/>
                  </a:lnTo>
                  <a:lnTo>
                    <a:pt x="662" y="620"/>
                  </a:lnTo>
                  <a:lnTo>
                    <a:pt x="654" y="629"/>
                  </a:lnTo>
                  <a:lnTo>
                    <a:pt x="644" y="641"/>
                  </a:lnTo>
                  <a:lnTo>
                    <a:pt x="635" y="653"/>
                  </a:lnTo>
                  <a:lnTo>
                    <a:pt x="625" y="668"/>
                  </a:lnTo>
                  <a:lnTo>
                    <a:pt x="615" y="679"/>
                  </a:lnTo>
                  <a:lnTo>
                    <a:pt x="607" y="688"/>
                  </a:lnTo>
                  <a:lnTo>
                    <a:pt x="602" y="691"/>
                  </a:lnTo>
                  <a:lnTo>
                    <a:pt x="584" y="692"/>
                  </a:lnTo>
                  <a:lnTo>
                    <a:pt x="571" y="692"/>
                  </a:lnTo>
                  <a:lnTo>
                    <a:pt x="561" y="689"/>
                  </a:lnTo>
                  <a:lnTo>
                    <a:pt x="552" y="685"/>
                  </a:lnTo>
                  <a:lnTo>
                    <a:pt x="544" y="679"/>
                  </a:lnTo>
                  <a:lnTo>
                    <a:pt x="535" y="671"/>
                  </a:lnTo>
                  <a:lnTo>
                    <a:pt x="524" y="661"/>
                  </a:lnTo>
                  <a:lnTo>
                    <a:pt x="494" y="668"/>
                  </a:lnTo>
                  <a:lnTo>
                    <a:pt x="428" y="639"/>
                  </a:lnTo>
                  <a:lnTo>
                    <a:pt x="411" y="650"/>
                  </a:lnTo>
                  <a:lnTo>
                    <a:pt x="401" y="662"/>
                  </a:lnTo>
                  <a:lnTo>
                    <a:pt x="394" y="678"/>
                  </a:lnTo>
                  <a:lnTo>
                    <a:pt x="393" y="693"/>
                  </a:lnTo>
                  <a:lnTo>
                    <a:pt x="393" y="709"/>
                  </a:lnTo>
                  <a:lnTo>
                    <a:pt x="397" y="723"/>
                  </a:lnTo>
                  <a:lnTo>
                    <a:pt x="401" y="737"/>
                  </a:lnTo>
                  <a:lnTo>
                    <a:pt x="397" y="735"/>
                  </a:lnTo>
                  <a:lnTo>
                    <a:pt x="388" y="734"/>
                  </a:lnTo>
                  <a:lnTo>
                    <a:pt x="375" y="732"/>
                  </a:lnTo>
                  <a:lnTo>
                    <a:pt x="361" y="729"/>
                  </a:lnTo>
                  <a:lnTo>
                    <a:pt x="347" y="728"/>
                  </a:lnTo>
                  <a:lnTo>
                    <a:pt x="334" y="725"/>
                  </a:lnTo>
                  <a:lnTo>
                    <a:pt x="325" y="724"/>
                  </a:lnTo>
                  <a:lnTo>
                    <a:pt x="315" y="719"/>
                  </a:lnTo>
                  <a:lnTo>
                    <a:pt x="302" y="710"/>
                  </a:lnTo>
                  <a:lnTo>
                    <a:pt x="289" y="701"/>
                  </a:lnTo>
                  <a:lnTo>
                    <a:pt x="278" y="692"/>
                  </a:lnTo>
                  <a:lnTo>
                    <a:pt x="269" y="683"/>
                  </a:lnTo>
                  <a:lnTo>
                    <a:pt x="261" y="677"/>
                  </a:lnTo>
                  <a:lnTo>
                    <a:pt x="259" y="675"/>
                  </a:lnTo>
                  <a:lnTo>
                    <a:pt x="253" y="677"/>
                  </a:lnTo>
                  <a:lnTo>
                    <a:pt x="246" y="680"/>
                  </a:lnTo>
                  <a:lnTo>
                    <a:pt x="238" y="685"/>
                  </a:lnTo>
                  <a:lnTo>
                    <a:pt x="230" y="689"/>
                  </a:lnTo>
                  <a:lnTo>
                    <a:pt x="225" y="692"/>
                  </a:lnTo>
                  <a:lnTo>
                    <a:pt x="221" y="691"/>
                  </a:lnTo>
                  <a:lnTo>
                    <a:pt x="191" y="661"/>
                  </a:lnTo>
                  <a:lnTo>
                    <a:pt x="170" y="669"/>
                  </a:lnTo>
                  <a:lnTo>
                    <a:pt x="159" y="660"/>
                  </a:lnTo>
                  <a:lnTo>
                    <a:pt x="148" y="652"/>
                  </a:lnTo>
                  <a:lnTo>
                    <a:pt x="139" y="647"/>
                  </a:lnTo>
                  <a:lnTo>
                    <a:pt x="132" y="641"/>
                  </a:lnTo>
                  <a:lnTo>
                    <a:pt x="127" y="634"/>
                  </a:lnTo>
                  <a:lnTo>
                    <a:pt x="124" y="624"/>
                  </a:lnTo>
                  <a:lnTo>
                    <a:pt x="121" y="620"/>
                  </a:lnTo>
                  <a:lnTo>
                    <a:pt x="112" y="616"/>
                  </a:lnTo>
                  <a:lnTo>
                    <a:pt x="102" y="612"/>
                  </a:lnTo>
                  <a:lnTo>
                    <a:pt x="91" y="610"/>
                  </a:lnTo>
                  <a:lnTo>
                    <a:pt x="83" y="609"/>
                  </a:lnTo>
                  <a:lnTo>
                    <a:pt x="78" y="609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44" name="Freeform 74"/>
            <p:cNvSpPr>
              <a:spLocks/>
            </p:cNvSpPr>
            <p:nvPr/>
          </p:nvSpPr>
          <p:spPr bwMode="gray">
            <a:xfrm>
              <a:off x="2795" y="3709"/>
              <a:ext cx="80" cy="186"/>
            </a:xfrm>
            <a:custGeom>
              <a:avLst/>
              <a:gdLst>
                <a:gd name="T0" fmla="*/ 0 w 80"/>
                <a:gd name="T1" fmla="*/ 80 h 186"/>
                <a:gd name="T2" fmla="*/ 6 w 80"/>
                <a:gd name="T3" fmla="*/ 96 h 186"/>
                <a:gd name="T4" fmla="*/ 7 w 80"/>
                <a:gd name="T5" fmla="*/ 116 h 186"/>
                <a:gd name="T6" fmla="*/ 6 w 80"/>
                <a:gd name="T7" fmla="*/ 135 h 186"/>
                <a:gd name="T8" fmla="*/ 3 w 80"/>
                <a:gd name="T9" fmla="*/ 154 h 186"/>
                <a:gd name="T10" fmla="*/ 3 w 80"/>
                <a:gd name="T11" fmla="*/ 171 h 186"/>
                <a:gd name="T12" fmla="*/ 6 w 80"/>
                <a:gd name="T13" fmla="*/ 186 h 186"/>
                <a:gd name="T14" fmla="*/ 18 w 80"/>
                <a:gd name="T15" fmla="*/ 185 h 186"/>
                <a:gd name="T16" fmla="*/ 27 w 80"/>
                <a:gd name="T17" fmla="*/ 181 h 186"/>
                <a:gd name="T18" fmla="*/ 32 w 80"/>
                <a:gd name="T19" fmla="*/ 176 h 186"/>
                <a:gd name="T20" fmla="*/ 38 w 80"/>
                <a:gd name="T21" fmla="*/ 171 h 186"/>
                <a:gd name="T22" fmla="*/ 41 w 80"/>
                <a:gd name="T23" fmla="*/ 166 h 186"/>
                <a:gd name="T24" fmla="*/ 44 w 80"/>
                <a:gd name="T25" fmla="*/ 162 h 186"/>
                <a:gd name="T26" fmla="*/ 49 w 80"/>
                <a:gd name="T27" fmla="*/ 160 h 186"/>
                <a:gd name="T28" fmla="*/ 54 w 80"/>
                <a:gd name="T29" fmla="*/ 163 h 186"/>
                <a:gd name="T30" fmla="*/ 62 w 80"/>
                <a:gd name="T31" fmla="*/ 169 h 186"/>
                <a:gd name="T32" fmla="*/ 67 w 80"/>
                <a:gd name="T33" fmla="*/ 158 h 186"/>
                <a:gd name="T34" fmla="*/ 71 w 80"/>
                <a:gd name="T35" fmla="*/ 144 h 186"/>
                <a:gd name="T36" fmla="*/ 75 w 80"/>
                <a:gd name="T37" fmla="*/ 130 h 186"/>
                <a:gd name="T38" fmla="*/ 80 w 80"/>
                <a:gd name="T39" fmla="*/ 119 h 186"/>
                <a:gd name="T40" fmla="*/ 73 w 80"/>
                <a:gd name="T41" fmla="*/ 107 h 186"/>
                <a:gd name="T42" fmla="*/ 68 w 80"/>
                <a:gd name="T43" fmla="*/ 96 h 186"/>
                <a:gd name="T44" fmla="*/ 64 w 80"/>
                <a:gd name="T45" fmla="*/ 89 h 186"/>
                <a:gd name="T46" fmla="*/ 64 w 80"/>
                <a:gd name="T47" fmla="*/ 82 h 186"/>
                <a:gd name="T48" fmla="*/ 70 w 80"/>
                <a:gd name="T49" fmla="*/ 76 h 186"/>
                <a:gd name="T50" fmla="*/ 80 w 80"/>
                <a:gd name="T51" fmla="*/ 69 h 186"/>
                <a:gd name="T52" fmla="*/ 79 w 80"/>
                <a:gd name="T53" fmla="*/ 52 h 186"/>
                <a:gd name="T54" fmla="*/ 75 w 80"/>
                <a:gd name="T55" fmla="*/ 32 h 186"/>
                <a:gd name="T56" fmla="*/ 67 w 80"/>
                <a:gd name="T57" fmla="*/ 16 h 186"/>
                <a:gd name="T58" fmla="*/ 57 w 80"/>
                <a:gd name="T59" fmla="*/ 0 h 186"/>
                <a:gd name="T60" fmla="*/ 43 w 80"/>
                <a:gd name="T61" fmla="*/ 14 h 186"/>
                <a:gd name="T62" fmla="*/ 30 w 80"/>
                <a:gd name="T63" fmla="*/ 23 h 186"/>
                <a:gd name="T64" fmla="*/ 21 w 80"/>
                <a:gd name="T65" fmla="*/ 30 h 186"/>
                <a:gd name="T66" fmla="*/ 13 w 80"/>
                <a:gd name="T67" fmla="*/ 34 h 186"/>
                <a:gd name="T68" fmla="*/ 8 w 80"/>
                <a:gd name="T69" fmla="*/ 36 h 186"/>
                <a:gd name="T70" fmla="*/ 4 w 80"/>
                <a:gd name="T71" fmla="*/ 40 h 186"/>
                <a:gd name="T72" fmla="*/ 3 w 80"/>
                <a:gd name="T73" fmla="*/ 45 h 186"/>
                <a:gd name="T74" fmla="*/ 2 w 80"/>
                <a:gd name="T75" fmla="*/ 53 h 186"/>
                <a:gd name="T76" fmla="*/ 0 w 80"/>
                <a:gd name="T77" fmla="*/ 63 h 186"/>
                <a:gd name="T78" fmla="*/ 0 w 80"/>
                <a:gd name="T79" fmla="*/ 80 h 18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0"/>
                <a:gd name="T121" fmla="*/ 0 h 186"/>
                <a:gd name="T122" fmla="*/ 80 w 80"/>
                <a:gd name="T123" fmla="*/ 186 h 18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0" h="186">
                  <a:moveTo>
                    <a:pt x="0" y="80"/>
                  </a:moveTo>
                  <a:lnTo>
                    <a:pt x="6" y="96"/>
                  </a:lnTo>
                  <a:lnTo>
                    <a:pt x="7" y="116"/>
                  </a:lnTo>
                  <a:lnTo>
                    <a:pt x="6" y="135"/>
                  </a:lnTo>
                  <a:lnTo>
                    <a:pt x="3" y="154"/>
                  </a:lnTo>
                  <a:lnTo>
                    <a:pt x="3" y="171"/>
                  </a:lnTo>
                  <a:lnTo>
                    <a:pt x="6" y="186"/>
                  </a:lnTo>
                  <a:lnTo>
                    <a:pt x="18" y="185"/>
                  </a:lnTo>
                  <a:lnTo>
                    <a:pt x="27" y="181"/>
                  </a:lnTo>
                  <a:lnTo>
                    <a:pt x="32" y="176"/>
                  </a:lnTo>
                  <a:lnTo>
                    <a:pt x="38" y="171"/>
                  </a:lnTo>
                  <a:lnTo>
                    <a:pt x="41" y="166"/>
                  </a:lnTo>
                  <a:lnTo>
                    <a:pt x="44" y="162"/>
                  </a:lnTo>
                  <a:lnTo>
                    <a:pt x="49" y="160"/>
                  </a:lnTo>
                  <a:lnTo>
                    <a:pt x="54" y="163"/>
                  </a:lnTo>
                  <a:lnTo>
                    <a:pt x="62" y="169"/>
                  </a:lnTo>
                  <a:lnTo>
                    <a:pt x="67" y="158"/>
                  </a:lnTo>
                  <a:lnTo>
                    <a:pt x="71" y="144"/>
                  </a:lnTo>
                  <a:lnTo>
                    <a:pt x="75" y="130"/>
                  </a:lnTo>
                  <a:lnTo>
                    <a:pt x="80" y="119"/>
                  </a:lnTo>
                  <a:lnTo>
                    <a:pt x="73" y="107"/>
                  </a:lnTo>
                  <a:lnTo>
                    <a:pt x="68" y="96"/>
                  </a:lnTo>
                  <a:lnTo>
                    <a:pt x="64" y="89"/>
                  </a:lnTo>
                  <a:lnTo>
                    <a:pt x="64" y="82"/>
                  </a:lnTo>
                  <a:lnTo>
                    <a:pt x="70" y="76"/>
                  </a:lnTo>
                  <a:lnTo>
                    <a:pt x="80" y="69"/>
                  </a:lnTo>
                  <a:lnTo>
                    <a:pt x="79" y="52"/>
                  </a:lnTo>
                  <a:lnTo>
                    <a:pt x="75" y="32"/>
                  </a:lnTo>
                  <a:lnTo>
                    <a:pt x="67" y="16"/>
                  </a:lnTo>
                  <a:lnTo>
                    <a:pt x="57" y="0"/>
                  </a:lnTo>
                  <a:lnTo>
                    <a:pt x="43" y="14"/>
                  </a:lnTo>
                  <a:lnTo>
                    <a:pt x="30" y="23"/>
                  </a:lnTo>
                  <a:lnTo>
                    <a:pt x="21" y="30"/>
                  </a:lnTo>
                  <a:lnTo>
                    <a:pt x="13" y="34"/>
                  </a:lnTo>
                  <a:lnTo>
                    <a:pt x="8" y="36"/>
                  </a:lnTo>
                  <a:lnTo>
                    <a:pt x="4" y="40"/>
                  </a:lnTo>
                  <a:lnTo>
                    <a:pt x="3" y="45"/>
                  </a:lnTo>
                  <a:lnTo>
                    <a:pt x="2" y="53"/>
                  </a:lnTo>
                  <a:lnTo>
                    <a:pt x="0" y="63"/>
                  </a:lnTo>
                  <a:lnTo>
                    <a:pt x="0" y="8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45" name="Freeform 75"/>
            <p:cNvSpPr>
              <a:spLocks/>
            </p:cNvSpPr>
            <p:nvPr/>
          </p:nvSpPr>
          <p:spPr bwMode="gray">
            <a:xfrm>
              <a:off x="3050" y="3958"/>
              <a:ext cx="199" cy="134"/>
            </a:xfrm>
            <a:custGeom>
              <a:avLst/>
              <a:gdLst>
                <a:gd name="T0" fmla="*/ 187 w 199"/>
                <a:gd name="T1" fmla="*/ 38 h 134"/>
                <a:gd name="T2" fmla="*/ 194 w 199"/>
                <a:gd name="T3" fmla="*/ 29 h 134"/>
                <a:gd name="T4" fmla="*/ 198 w 199"/>
                <a:gd name="T5" fmla="*/ 19 h 134"/>
                <a:gd name="T6" fmla="*/ 199 w 199"/>
                <a:gd name="T7" fmla="*/ 9 h 134"/>
                <a:gd name="T8" fmla="*/ 199 w 199"/>
                <a:gd name="T9" fmla="*/ 0 h 134"/>
                <a:gd name="T10" fmla="*/ 181 w 199"/>
                <a:gd name="T11" fmla="*/ 1 h 134"/>
                <a:gd name="T12" fmla="*/ 164 w 199"/>
                <a:gd name="T13" fmla="*/ 5 h 134"/>
                <a:gd name="T14" fmla="*/ 148 w 199"/>
                <a:gd name="T15" fmla="*/ 10 h 134"/>
                <a:gd name="T16" fmla="*/ 131 w 199"/>
                <a:gd name="T17" fmla="*/ 15 h 134"/>
                <a:gd name="T18" fmla="*/ 116 w 199"/>
                <a:gd name="T19" fmla="*/ 18 h 134"/>
                <a:gd name="T20" fmla="*/ 99 w 199"/>
                <a:gd name="T21" fmla="*/ 19 h 134"/>
                <a:gd name="T22" fmla="*/ 81 w 199"/>
                <a:gd name="T23" fmla="*/ 14 h 134"/>
                <a:gd name="T24" fmla="*/ 63 w 199"/>
                <a:gd name="T25" fmla="*/ 5 h 134"/>
                <a:gd name="T26" fmla="*/ 53 w 199"/>
                <a:gd name="T27" fmla="*/ 10 h 134"/>
                <a:gd name="T28" fmla="*/ 41 w 199"/>
                <a:gd name="T29" fmla="*/ 13 h 134"/>
                <a:gd name="T30" fmla="*/ 31 w 199"/>
                <a:gd name="T31" fmla="*/ 15 h 134"/>
                <a:gd name="T32" fmla="*/ 21 w 199"/>
                <a:gd name="T33" fmla="*/ 17 h 134"/>
                <a:gd name="T34" fmla="*/ 13 w 199"/>
                <a:gd name="T35" fmla="*/ 20 h 134"/>
                <a:gd name="T36" fmla="*/ 7 w 199"/>
                <a:gd name="T37" fmla="*/ 27 h 134"/>
                <a:gd name="T38" fmla="*/ 2 w 199"/>
                <a:gd name="T39" fmla="*/ 36 h 134"/>
                <a:gd name="T40" fmla="*/ 0 w 199"/>
                <a:gd name="T41" fmla="*/ 50 h 134"/>
                <a:gd name="T42" fmla="*/ 21 w 199"/>
                <a:gd name="T43" fmla="*/ 65 h 134"/>
                <a:gd name="T44" fmla="*/ 44 w 199"/>
                <a:gd name="T45" fmla="*/ 79 h 134"/>
                <a:gd name="T46" fmla="*/ 71 w 199"/>
                <a:gd name="T47" fmla="*/ 91 h 134"/>
                <a:gd name="T48" fmla="*/ 100 w 199"/>
                <a:gd name="T49" fmla="*/ 102 h 134"/>
                <a:gd name="T50" fmla="*/ 129 w 199"/>
                <a:gd name="T51" fmla="*/ 113 h 134"/>
                <a:gd name="T52" fmla="*/ 157 w 199"/>
                <a:gd name="T53" fmla="*/ 123 h 134"/>
                <a:gd name="T54" fmla="*/ 182 w 199"/>
                <a:gd name="T55" fmla="*/ 134 h 134"/>
                <a:gd name="T56" fmla="*/ 193 w 199"/>
                <a:gd name="T57" fmla="*/ 122 h 134"/>
                <a:gd name="T58" fmla="*/ 195 w 199"/>
                <a:gd name="T59" fmla="*/ 107 h 134"/>
                <a:gd name="T60" fmla="*/ 194 w 199"/>
                <a:gd name="T61" fmla="*/ 93 h 134"/>
                <a:gd name="T62" fmla="*/ 190 w 199"/>
                <a:gd name="T63" fmla="*/ 77 h 134"/>
                <a:gd name="T64" fmla="*/ 187 w 199"/>
                <a:gd name="T65" fmla="*/ 60 h 134"/>
                <a:gd name="T66" fmla="*/ 187 w 199"/>
                <a:gd name="T67" fmla="*/ 38 h 13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99"/>
                <a:gd name="T103" fmla="*/ 0 h 134"/>
                <a:gd name="T104" fmla="*/ 199 w 199"/>
                <a:gd name="T105" fmla="*/ 134 h 13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99" h="134">
                  <a:moveTo>
                    <a:pt x="187" y="38"/>
                  </a:moveTo>
                  <a:lnTo>
                    <a:pt x="194" y="29"/>
                  </a:lnTo>
                  <a:lnTo>
                    <a:pt x="198" y="19"/>
                  </a:lnTo>
                  <a:lnTo>
                    <a:pt x="199" y="9"/>
                  </a:lnTo>
                  <a:lnTo>
                    <a:pt x="199" y="0"/>
                  </a:lnTo>
                  <a:lnTo>
                    <a:pt x="181" y="1"/>
                  </a:lnTo>
                  <a:lnTo>
                    <a:pt x="164" y="5"/>
                  </a:lnTo>
                  <a:lnTo>
                    <a:pt x="148" y="10"/>
                  </a:lnTo>
                  <a:lnTo>
                    <a:pt x="131" y="15"/>
                  </a:lnTo>
                  <a:lnTo>
                    <a:pt x="116" y="18"/>
                  </a:lnTo>
                  <a:lnTo>
                    <a:pt x="99" y="19"/>
                  </a:lnTo>
                  <a:lnTo>
                    <a:pt x="81" y="14"/>
                  </a:lnTo>
                  <a:lnTo>
                    <a:pt x="63" y="5"/>
                  </a:lnTo>
                  <a:lnTo>
                    <a:pt x="53" y="10"/>
                  </a:lnTo>
                  <a:lnTo>
                    <a:pt x="41" y="13"/>
                  </a:lnTo>
                  <a:lnTo>
                    <a:pt x="31" y="15"/>
                  </a:lnTo>
                  <a:lnTo>
                    <a:pt x="21" y="17"/>
                  </a:lnTo>
                  <a:lnTo>
                    <a:pt x="13" y="20"/>
                  </a:lnTo>
                  <a:lnTo>
                    <a:pt x="7" y="27"/>
                  </a:lnTo>
                  <a:lnTo>
                    <a:pt x="2" y="36"/>
                  </a:lnTo>
                  <a:lnTo>
                    <a:pt x="0" y="50"/>
                  </a:lnTo>
                  <a:lnTo>
                    <a:pt x="21" y="65"/>
                  </a:lnTo>
                  <a:lnTo>
                    <a:pt x="44" y="79"/>
                  </a:lnTo>
                  <a:lnTo>
                    <a:pt x="71" y="91"/>
                  </a:lnTo>
                  <a:lnTo>
                    <a:pt x="100" y="102"/>
                  </a:lnTo>
                  <a:lnTo>
                    <a:pt x="129" y="113"/>
                  </a:lnTo>
                  <a:lnTo>
                    <a:pt x="157" y="123"/>
                  </a:lnTo>
                  <a:lnTo>
                    <a:pt x="182" y="134"/>
                  </a:lnTo>
                  <a:lnTo>
                    <a:pt x="193" y="122"/>
                  </a:lnTo>
                  <a:lnTo>
                    <a:pt x="195" y="107"/>
                  </a:lnTo>
                  <a:lnTo>
                    <a:pt x="194" y="93"/>
                  </a:lnTo>
                  <a:lnTo>
                    <a:pt x="190" y="77"/>
                  </a:lnTo>
                  <a:lnTo>
                    <a:pt x="187" y="60"/>
                  </a:lnTo>
                  <a:lnTo>
                    <a:pt x="187" y="38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46" name="Freeform 76"/>
            <p:cNvSpPr>
              <a:spLocks/>
            </p:cNvSpPr>
            <p:nvPr/>
          </p:nvSpPr>
          <p:spPr bwMode="gray">
            <a:xfrm>
              <a:off x="2694" y="3208"/>
              <a:ext cx="740" cy="758"/>
            </a:xfrm>
            <a:custGeom>
              <a:avLst/>
              <a:gdLst>
                <a:gd name="T0" fmla="*/ 66 w 740"/>
                <a:gd name="T1" fmla="*/ 268 h 758"/>
                <a:gd name="T2" fmla="*/ 96 w 740"/>
                <a:gd name="T3" fmla="*/ 253 h 758"/>
                <a:gd name="T4" fmla="*/ 128 w 740"/>
                <a:gd name="T5" fmla="*/ 231 h 758"/>
                <a:gd name="T6" fmla="*/ 148 w 740"/>
                <a:gd name="T7" fmla="*/ 228 h 758"/>
                <a:gd name="T8" fmla="*/ 178 w 740"/>
                <a:gd name="T9" fmla="*/ 240 h 758"/>
                <a:gd name="T10" fmla="*/ 205 w 740"/>
                <a:gd name="T11" fmla="*/ 269 h 758"/>
                <a:gd name="T12" fmla="*/ 230 w 740"/>
                <a:gd name="T13" fmla="*/ 303 h 758"/>
                <a:gd name="T14" fmla="*/ 242 w 740"/>
                <a:gd name="T15" fmla="*/ 353 h 758"/>
                <a:gd name="T16" fmla="*/ 286 w 740"/>
                <a:gd name="T17" fmla="*/ 395 h 758"/>
                <a:gd name="T18" fmla="*/ 340 w 740"/>
                <a:gd name="T19" fmla="*/ 430 h 758"/>
                <a:gd name="T20" fmla="*/ 372 w 740"/>
                <a:gd name="T21" fmla="*/ 460 h 758"/>
                <a:gd name="T22" fmla="*/ 410 w 740"/>
                <a:gd name="T23" fmla="*/ 486 h 758"/>
                <a:gd name="T24" fmla="*/ 450 w 740"/>
                <a:gd name="T25" fmla="*/ 496 h 758"/>
                <a:gd name="T26" fmla="*/ 469 w 740"/>
                <a:gd name="T27" fmla="*/ 530 h 758"/>
                <a:gd name="T28" fmla="*/ 506 w 740"/>
                <a:gd name="T29" fmla="*/ 542 h 758"/>
                <a:gd name="T30" fmla="*/ 528 w 740"/>
                <a:gd name="T31" fmla="*/ 562 h 758"/>
                <a:gd name="T32" fmla="*/ 555 w 740"/>
                <a:gd name="T33" fmla="*/ 588 h 758"/>
                <a:gd name="T34" fmla="*/ 591 w 740"/>
                <a:gd name="T35" fmla="*/ 619 h 758"/>
                <a:gd name="T36" fmla="*/ 611 w 740"/>
                <a:gd name="T37" fmla="*/ 668 h 758"/>
                <a:gd name="T38" fmla="*/ 618 w 740"/>
                <a:gd name="T39" fmla="*/ 701 h 758"/>
                <a:gd name="T40" fmla="*/ 600 w 740"/>
                <a:gd name="T41" fmla="*/ 710 h 758"/>
                <a:gd name="T42" fmla="*/ 593 w 740"/>
                <a:gd name="T43" fmla="*/ 745 h 758"/>
                <a:gd name="T44" fmla="*/ 610 w 740"/>
                <a:gd name="T45" fmla="*/ 755 h 758"/>
                <a:gd name="T46" fmla="*/ 627 w 740"/>
                <a:gd name="T47" fmla="*/ 724 h 758"/>
                <a:gd name="T48" fmla="*/ 634 w 740"/>
                <a:gd name="T49" fmla="*/ 692 h 758"/>
                <a:gd name="T50" fmla="*/ 654 w 740"/>
                <a:gd name="T51" fmla="*/ 674 h 758"/>
                <a:gd name="T52" fmla="*/ 666 w 740"/>
                <a:gd name="T53" fmla="*/ 654 h 758"/>
                <a:gd name="T54" fmla="*/ 655 w 740"/>
                <a:gd name="T55" fmla="*/ 629 h 758"/>
                <a:gd name="T56" fmla="*/ 628 w 740"/>
                <a:gd name="T57" fmla="*/ 613 h 758"/>
                <a:gd name="T58" fmla="*/ 629 w 740"/>
                <a:gd name="T59" fmla="*/ 581 h 758"/>
                <a:gd name="T60" fmla="*/ 651 w 740"/>
                <a:gd name="T61" fmla="*/ 541 h 758"/>
                <a:gd name="T62" fmla="*/ 701 w 740"/>
                <a:gd name="T63" fmla="*/ 558 h 758"/>
                <a:gd name="T64" fmla="*/ 737 w 740"/>
                <a:gd name="T65" fmla="*/ 592 h 758"/>
                <a:gd name="T66" fmla="*/ 731 w 740"/>
                <a:gd name="T67" fmla="*/ 555 h 758"/>
                <a:gd name="T68" fmla="*/ 696 w 740"/>
                <a:gd name="T69" fmla="*/ 530 h 758"/>
                <a:gd name="T70" fmla="*/ 650 w 740"/>
                <a:gd name="T71" fmla="*/ 508 h 758"/>
                <a:gd name="T72" fmla="*/ 588 w 740"/>
                <a:gd name="T73" fmla="*/ 477 h 758"/>
                <a:gd name="T74" fmla="*/ 578 w 740"/>
                <a:gd name="T75" fmla="*/ 454 h 758"/>
                <a:gd name="T76" fmla="*/ 576 w 740"/>
                <a:gd name="T77" fmla="*/ 435 h 758"/>
                <a:gd name="T78" fmla="*/ 540 w 740"/>
                <a:gd name="T79" fmla="*/ 436 h 758"/>
                <a:gd name="T80" fmla="*/ 482 w 740"/>
                <a:gd name="T81" fmla="*/ 413 h 758"/>
                <a:gd name="T82" fmla="*/ 441 w 740"/>
                <a:gd name="T83" fmla="*/ 354 h 758"/>
                <a:gd name="T84" fmla="*/ 423 w 740"/>
                <a:gd name="T85" fmla="*/ 305 h 758"/>
                <a:gd name="T86" fmla="*/ 388 w 740"/>
                <a:gd name="T87" fmla="*/ 275 h 758"/>
                <a:gd name="T88" fmla="*/ 355 w 740"/>
                <a:gd name="T89" fmla="*/ 246 h 758"/>
                <a:gd name="T90" fmla="*/ 345 w 740"/>
                <a:gd name="T91" fmla="*/ 208 h 758"/>
                <a:gd name="T92" fmla="*/ 344 w 740"/>
                <a:gd name="T93" fmla="*/ 173 h 758"/>
                <a:gd name="T94" fmla="*/ 354 w 740"/>
                <a:gd name="T95" fmla="*/ 135 h 758"/>
                <a:gd name="T96" fmla="*/ 401 w 740"/>
                <a:gd name="T97" fmla="*/ 102 h 758"/>
                <a:gd name="T98" fmla="*/ 438 w 740"/>
                <a:gd name="T99" fmla="*/ 114 h 758"/>
                <a:gd name="T100" fmla="*/ 265 w 740"/>
                <a:gd name="T101" fmla="*/ 34 h 758"/>
                <a:gd name="T102" fmla="*/ 218 w 740"/>
                <a:gd name="T103" fmla="*/ 39 h 758"/>
                <a:gd name="T104" fmla="*/ 214 w 740"/>
                <a:gd name="T105" fmla="*/ 50 h 758"/>
                <a:gd name="T106" fmla="*/ 194 w 740"/>
                <a:gd name="T107" fmla="*/ 62 h 758"/>
                <a:gd name="T108" fmla="*/ 174 w 740"/>
                <a:gd name="T109" fmla="*/ 45 h 758"/>
                <a:gd name="T110" fmla="*/ 148 w 740"/>
                <a:gd name="T111" fmla="*/ 89 h 758"/>
                <a:gd name="T112" fmla="*/ 104 w 740"/>
                <a:gd name="T113" fmla="*/ 80 h 758"/>
                <a:gd name="T114" fmla="*/ 17 w 740"/>
                <a:gd name="T115" fmla="*/ 170 h 758"/>
                <a:gd name="T116" fmla="*/ 9 w 740"/>
                <a:gd name="T117" fmla="*/ 194 h 758"/>
                <a:gd name="T118" fmla="*/ 7 w 740"/>
                <a:gd name="T119" fmla="*/ 237 h 7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40"/>
                <a:gd name="T181" fmla="*/ 0 h 758"/>
                <a:gd name="T182" fmla="*/ 740 w 740"/>
                <a:gd name="T183" fmla="*/ 758 h 75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40" h="758">
                  <a:moveTo>
                    <a:pt x="58" y="266"/>
                  </a:moveTo>
                  <a:lnTo>
                    <a:pt x="60" y="269"/>
                  </a:lnTo>
                  <a:lnTo>
                    <a:pt x="66" y="268"/>
                  </a:lnTo>
                  <a:lnTo>
                    <a:pt x="75" y="266"/>
                  </a:lnTo>
                  <a:lnTo>
                    <a:pt x="85" y="259"/>
                  </a:lnTo>
                  <a:lnTo>
                    <a:pt x="96" y="253"/>
                  </a:lnTo>
                  <a:lnTo>
                    <a:pt x="108" y="245"/>
                  </a:lnTo>
                  <a:lnTo>
                    <a:pt x="118" y="237"/>
                  </a:lnTo>
                  <a:lnTo>
                    <a:pt x="128" y="231"/>
                  </a:lnTo>
                  <a:lnTo>
                    <a:pt x="136" y="227"/>
                  </a:lnTo>
                  <a:lnTo>
                    <a:pt x="141" y="225"/>
                  </a:lnTo>
                  <a:lnTo>
                    <a:pt x="148" y="228"/>
                  </a:lnTo>
                  <a:lnTo>
                    <a:pt x="157" y="234"/>
                  </a:lnTo>
                  <a:lnTo>
                    <a:pt x="167" y="237"/>
                  </a:lnTo>
                  <a:lnTo>
                    <a:pt x="178" y="240"/>
                  </a:lnTo>
                  <a:lnTo>
                    <a:pt x="186" y="241"/>
                  </a:lnTo>
                  <a:lnTo>
                    <a:pt x="196" y="257"/>
                  </a:lnTo>
                  <a:lnTo>
                    <a:pt x="205" y="269"/>
                  </a:lnTo>
                  <a:lnTo>
                    <a:pt x="214" y="280"/>
                  </a:lnTo>
                  <a:lnTo>
                    <a:pt x="223" y="291"/>
                  </a:lnTo>
                  <a:lnTo>
                    <a:pt x="230" y="303"/>
                  </a:lnTo>
                  <a:lnTo>
                    <a:pt x="235" y="318"/>
                  </a:lnTo>
                  <a:lnTo>
                    <a:pt x="239" y="337"/>
                  </a:lnTo>
                  <a:lnTo>
                    <a:pt x="242" y="353"/>
                  </a:lnTo>
                  <a:lnTo>
                    <a:pt x="253" y="367"/>
                  </a:lnTo>
                  <a:lnTo>
                    <a:pt x="268" y="381"/>
                  </a:lnTo>
                  <a:lnTo>
                    <a:pt x="286" y="395"/>
                  </a:lnTo>
                  <a:lnTo>
                    <a:pt x="305" y="408"/>
                  </a:lnTo>
                  <a:lnTo>
                    <a:pt x="324" y="419"/>
                  </a:lnTo>
                  <a:lnTo>
                    <a:pt x="340" y="430"/>
                  </a:lnTo>
                  <a:lnTo>
                    <a:pt x="351" y="439"/>
                  </a:lnTo>
                  <a:lnTo>
                    <a:pt x="360" y="449"/>
                  </a:lnTo>
                  <a:lnTo>
                    <a:pt x="372" y="460"/>
                  </a:lnTo>
                  <a:lnTo>
                    <a:pt x="383" y="472"/>
                  </a:lnTo>
                  <a:lnTo>
                    <a:pt x="396" y="482"/>
                  </a:lnTo>
                  <a:lnTo>
                    <a:pt x="410" y="486"/>
                  </a:lnTo>
                  <a:lnTo>
                    <a:pt x="424" y="485"/>
                  </a:lnTo>
                  <a:lnTo>
                    <a:pt x="440" y="489"/>
                  </a:lnTo>
                  <a:lnTo>
                    <a:pt x="450" y="496"/>
                  </a:lnTo>
                  <a:lnTo>
                    <a:pt x="458" y="505"/>
                  </a:lnTo>
                  <a:lnTo>
                    <a:pt x="464" y="517"/>
                  </a:lnTo>
                  <a:lnTo>
                    <a:pt x="469" y="530"/>
                  </a:lnTo>
                  <a:lnTo>
                    <a:pt x="479" y="536"/>
                  </a:lnTo>
                  <a:lnTo>
                    <a:pt x="492" y="540"/>
                  </a:lnTo>
                  <a:lnTo>
                    <a:pt x="506" y="542"/>
                  </a:lnTo>
                  <a:lnTo>
                    <a:pt x="518" y="545"/>
                  </a:lnTo>
                  <a:lnTo>
                    <a:pt x="527" y="546"/>
                  </a:lnTo>
                  <a:lnTo>
                    <a:pt x="528" y="562"/>
                  </a:lnTo>
                  <a:lnTo>
                    <a:pt x="532" y="574"/>
                  </a:lnTo>
                  <a:lnTo>
                    <a:pt x="537" y="586"/>
                  </a:lnTo>
                  <a:lnTo>
                    <a:pt x="555" y="588"/>
                  </a:lnTo>
                  <a:lnTo>
                    <a:pt x="569" y="595"/>
                  </a:lnTo>
                  <a:lnTo>
                    <a:pt x="581" y="606"/>
                  </a:lnTo>
                  <a:lnTo>
                    <a:pt x="591" y="619"/>
                  </a:lnTo>
                  <a:lnTo>
                    <a:pt x="599" y="636"/>
                  </a:lnTo>
                  <a:lnTo>
                    <a:pt x="606" y="651"/>
                  </a:lnTo>
                  <a:lnTo>
                    <a:pt x="611" y="668"/>
                  </a:lnTo>
                  <a:lnTo>
                    <a:pt x="618" y="685"/>
                  </a:lnTo>
                  <a:lnTo>
                    <a:pt x="623" y="699"/>
                  </a:lnTo>
                  <a:lnTo>
                    <a:pt x="618" y="701"/>
                  </a:lnTo>
                  <a:lnTo>
                    <a:pt x="611" y="705"/>
                  </a:lnTo>
                  <a:lnTo>
                    <a:pt x="605" y="708"/>
                  </a:lnTo>
                  <a:lnTo>
                    <a:pt x="600" y="710"/>
                  </a:lnTo>
                  <a:lnTo>
                    <a:pt x="600" y="720"/>
                  </a:lnTo>
                  <a:lnTo>
                    <a:pt x="597" y="733"/>
                  </a:lnTo>
                  <a:lnTo>
                    <a:pt x="593" y="745"/>
                  </a:lnTo>
                  <a:lnTo>
                    <a:pt x="590" y="755"/>
                  </a:lnTo>
                  <a:lnTo>
                    <a:pt x="601" y="758"/>
                  </a:lnTo>
                  <a:lnTo>
                    <a:pt x="610" y="755"/>
                  </a:lnTo>
                  <a:lnTo>
                    <a:pt x="617" y="747"/>
                  </a:lnTo>
                  <a:lnTo>
                    <a:pt x="623" y="737"/>
                  </a:lnTo>
                  <a:lnTo>
                    <a:pt x="627" y="724"/>
                  </a:lnTo>
                  <a:lnTo>
                    <a:pt x="629" y="711"/>
                  </a:lnTo>
                  <a:lnTo>
                    <a:pt x="632" y="701"/>
                  </a:lnTo>
                  <a:lnTo>
                    <a:pt x="634" y="692"/>
                  </a:lnTo>
                  <a:lnTo>
                    <a:pt x="637" y="686"/>
                  </a:lnTo>
                  <a:lnTo>
                    <a:pt x="645" y="679"/>
                  </a:lnTo>
                  <a:lnTo>
                    <a:pt x="654" y="674"/>
                  </a:lnTo>
                  <a:lnTo>
                    <a:pt x="663" y="669"/>
                  </a:lnTo>
                  <a:lnTo>
                    <a:pt x="669" y="664"/>
                  </a:lnTo>
                  <a:lnTo>
                    <a:pt x="666" y="654"/>
                  </a:lnTo>
                  <a:lnTo>
                    <a:pt x="664" y="642"/>
                  </a:lnTo>
                  <a:lnTo>
                    <a:pt x="663" y="631"/>
                  </a:lnTo>
                  <a:lnTo>
                    <a:pt x="655" y="629"/>
                  </a:lnTo>
                  <a:lnTo>
                    <a:pt x="646" y="624"/>
                  </a:lnTo>
                  <a:lnTo>
                    <a:pt x="636" y="619"/>
                  </a:lnTo>
                  <a:lnTo>
                    <a:pt x="628" y="613"/>
                  </a:lnTo>
                  <a:lnTo>
                    <a:pt x="623" y="609"/>
                  </a:lnTo>
                  <a:lnTo>
                    <a:pt x="624" y="596"/>
                  </a:lnTo>
                  <a:lnTo>
                    <a:pt x="629" y="581"/>
                  </a:lnTo>
                  <a:lnTo>
                    <a:pt x="637" y="564"/>
                  </a:lnTo>
                  <a:lnTo>
                    <a:pt x="645" y="550"/>
                  </a:lnTo>
                  <a:lnTo>
                    <a:pt x="651" y="541"/>
                  </a:lnTo>
                  <a:lnTo>
                    <a:pt x="666" y="544"/>
                  </a:lnTo>
                  <a:lnTo>
                    <a:pt x="684" y="549"/>
                  </a:lnTo>
                  <a:lnTo>
                    <a:pt x="701" y="558"/>
                  </a:lnTo>
                  <a:lnTo>
                    <a:pt x="716" y="568"/>
                  </a:lnTo>
                  <a:lnTo>
                    <a:pt x="728" y="579"/>
                  </a:lnTo>
                  <a:lnTo>
                    <a:pt x="737" y="592"/>
                  </a:lnTo>
                  <a:lnTo>
                    <a:pt x="740" y="578"/>
                  </a:lnTo>
                  <a:lnTo>
                    <a:pt x="738" y="565"/>
                  </a:lnTo>
                  <a:lnTo>
                    <a:pt x="731" y="555"/>
                  </a:lnTo>
                  <a:lnTo>
                    <a:pt x="720" y="545"/>
                  </a:lnTo>
                  <a:lnTo>
                    <a:pt x="709" y="536"/>
                  </a:lnTo>
                  <a:lnTo>
                    <a:pt x="696" y="530"/>
                  </a:lnTo>
                  <a:lnTo>
                    <a:pt x="686" y="524"/>
                  </a:lnTo>
                  <a:lnTo>
                    <a:pt x="669" y="517"/>
                  </a:lnTo>
                  <a:lnTo>
                    <a:pt x="650" y="508"/>
                  </a:lnTo>
                  <a:lnTo>
                    <a:pt x="629" y="497"/>
                  </a:lnTo>
                  <a:lnTo>
                    <a:pt x="608" y="487"/>
                  </a:lnTo>
                  <a:lnTo>
                    <a:pt x="588" y="477"/>
                  </a:lnTo>
                  <a:lnTo>
                    <a:pt x="573" y="468"/>
                  </a:lnTo>
                  <a:lnTo>
                    <a:pt x="574" y="462"/>
                  </a:lnTo>
                  <a:lnTo>
                    <a:pt x="578" y="454"/>
                  </a:lnTo>
                  <a:lnTo>
                    <a:pt x="584" y="445"/>
                  </a:lnTo>
                  <a:lnTo>
                    <a:pt x="590" y="439"/>
                  </a:lnTo>
                  <a:lnTo>
                    <a:pt x="576" y="435"/>
                  </a:lnTo>
                  <a:lnTo>
                    <a:pt x="564" y="433"/>
                  </a:lnTo>
                  <a:lnTo>
                    <a:pt x="551" y="435"/>
                  </a:lnTo>
                  <a:lnTo>
                    <a:pt x="540" y="436"/>
                  </a:lnTo>
                  <a:lnTo>
                    <a:pt x="527" y="433"/>
                  </a:lnTo>
                  <a:lnTo>
                    <a:pt x="502" y="426"/>
                  </a:lnTo>
                  <a:lnTo>
                    <a:pt x="482" y="413"/>
                  </a:lnTo>
                  <a:lnTo>
                    <a:pt x="464" y="395"/>
                  </a:lnTo>
                  <a:lnTo>
                    <a:pt x="450" y="376"/>
                  </a:lnTo>
                  <a:lnTo>
                    <a:pt x="441" y="354"/>
                  </a:lnTo>
                  <a:lnTo>
                    <a:pt x="436" y="332"/>
                  </a:lnTo>
                  <a:lnTo>
                    <a:pt x="432" y="318"/>
                  </a:lnTo>
                  <a:lnTo>
                    <a:pt x="423" y="305"/>
                  </a:lnTo>
                  <a:lnTo>
                    <a:pt x="413" y="294"/>
                  </a:lnTo>
                  <a:lnTo>
                    <a:pt x="401" y="285"/>
                  </a:lnTo>
                  <a:lnTo>
                    <a:pt x="388" y="275"/>
                  </a:lnTo>
                  <a:lnTo>
                    <a:pt x="377" y="266"/>
                  </a:lnTo>
                  <a:lnTo>
                    <a:pt x="365" y="257"/>
                  </a:lnTo>
                  <a:lnTo>
                    <a:pt x="355" y="246"/>
                  </a:lnTo>
                  <a:lnTo>
                    <a:pt x="349" y="235"/>
                  </a:lnTo>
                  <a:lnTo>
                    <a:pt x="345" y="223"/>
                  </a:lnTo>
                  <a:lnTo>
                    <a:pt x="345" y="208"/>
                  </a:lnTo>
                  <a:lnTo>
                    <a:pt x="351" y="191"/>
                  </a:lnTo>
                  <a:lnTo>
                    <a:pt x="346" y="182"/>
                  </a:lnTo>
                  <a:lnTo>
                    <a:pt x="344" y="173"/>
                  </a:lnTo>
                  <a:lnTo>
                    <a:pt x="341" y="162"/>
                  </a:lnTo>
                  <a:lnTo>
                    <a:pt x="340" y="146"/>
                  </a:lnTo>
                  <a:lnTo>
                    <a:pt x="354" y="135"/>
                  </a:lnTo>
                  <a:lnTo>
                    <a:pt x="371" y="123"/>
                  </a:lnTo>
                  <a:lnTo>
                    <a:pt x="387" y="113"/>
                  </a:lnTo>
                  <a:lnTo>
                    <a:pt x="401" y="102"/>
                  </a:lnTo>
                  <a:lnTo>
                    <a:pt x="414" y="109"/>
                  </a:lnTo>
                  <a:lnTo>
                    <a:pt x="426" y="113"/>
                  </a:lnTo>
                  <a:lnTo>
                    <a:pt x="438" y="114"/>
                  </a:lnTo>
                  <a:lnTo>
                    <a:pt x="419" y="59"/>
                  </a:lnTo>
                  <a:lnTo>
                    <a:pt x="322" y="0"/>
                  </a:lnTo>
                  <a:lnTo>
                    <a:pt x="265" y="34"/>
                  </a:lnTo>
                  <a:lnTo>
                    <a:pt x="236" y="27"/>
                  </a:lnTo>
                  <a:lnTo>
                    <a:pt x="224" y="34"/>
                  </a:lnTo>
                  <a:lnTo>
                    <a:pt x="218" y="39"/>
                  </a:lnTo>
                  <a:lnTo>
                    <a:pt x="215" y="43"/>
                  </a:lnTo>
                  <a:lnTo>
                    <a:pt x="214" y="47"/>
                  </a:lnTo>
                  <a:lnTo>
                    <a:pt x="214" y="50"/>
                  </a:lnTo>
                  <a:lnTo>
                    <a:pt x="212" y="54"/>
                  </a:lnTo>
                  <a:lnTo>
                    <a:pt x="205" y="58"/>
                  </a:lnTo>
                  <a:lnTo>
                    <a:pt x="194" y="62"/>
                  </a:lnTo>
                  <a:lnTo>
                    <a:pt x="189" y="53"/>
                  </a:lnTo>
                  <a:lnTo>
                    <a:pt x="181" y="48"/>
                  </a:lnTo>
                  <a:lnTo>
                    <a:pt x="174" y="45"/>
                  </a:lnTo>
                  <a:lnTo>
                    <a:pt x="169" y="44"/>
                  </a:lnTo>
                  <a:lnTo>
                    <a:pt x="165" y="44"/>
                  </a:lnTo>
                  <a:lnTo>
                    <a:pt x="148" y="89"/>
                  </a:lnTo>
                  <a:lnTo>
                    <a:pt x="119" y="45"/>
                  </a:lnTo>
                  <a:lnTo>
                    <a:pt x="104" y="54"/>
                  </a:lnTo>
                  <a:lnTo>
                    <a:pt x="104" y="80"/>
                  </a:lnTo>
                  <a:lnTo>
                    <a:pt x="10" y="94"/>
                  </a:lnTo>
                  <a:lnTo>
                    <a:pt x="50" y="152"/>
                  </a:lnTo>
                  <a:lnTo>
                    <a:pt x="17" y="170"/>
                  </a:lnTo>
                  <a:lnTo>
                    <a:pt x="39" y="191"/>
                  </a:lnTo>
                  <a:lnTo>
                    <a:pt x="21" y="193"/>
                  </a:lnTo>
                  <a:lnTo>
                    <a:pt x="9" y="194"/>
                  </a:lnTo>
                  <a:lnTo>
                    <a:pt x="1" y="196"/>
                  </a:lnTo>
                  <a:lnTo>
                    <a:pt x="0" y="203"/>
                  </a:lnTo>
                  <a:lnTo>
                    <a:pt x="7" y="237"/>
                  </a:lnTo>
                  <a:lnTo>
                    <a:pt x="35" y="268"/>
                  </a:lnTo>
                  <a:lnTo>
                    <a:pt x="58" y="266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47" name="Freeform 77"/>
            <p:cNvSpPr>
              <a:spLocks/>
            </p:cNvSpPr>
            <p:nvPr/>
          </p:nvSpPr>
          <p:spPr bwMode="gray">
            <a:xfrm>
              <a:off x="1596" y="3466"/>
              <a:ext cx="283" cy="429"/>
            </a:xfrm>
            <a:custGeom>
              <a:avLst/>
              <a:gdLst>
                <a:gd name="T0" fmla="*/ 219 w 283"/>
                <a:gd name="T1" fmla="*/ 227 h 429"/>
                <a:gd name="T2" fmla="*/ 223 w 283"/>
                <a:gd name="T3" fmla="*/ 201 h 429"/>
                <a:gd name="T4" fmla="*/ 229 w 283"/>
                <a:gd name="T5" fmla="*/ 165 h 429"/>
                <a:gd name="T6" fmla="*/ 235 w 283"/>
                <a:gd name="T7" fmla="*/ 133 h 429"/>
                <a:gd name="T8" fmla="*/ 237 w 283"/>
                <a:gd name="T9" fmla="*/ 116 h 429"/>
                <a:gd name="T10" fmla="*/ 278 w 283"/>
                <a:gd name="T11" fmla="*/ 65 h 429"/>
                <a:gd name="T12" fmla="*/ 188 w 283"/>
                <a:gd name="T13" fmla="*/ 24 h 429"/>
                <a:gd name="T14" fmla="*/ 191 w 283"/>
                <a:gd name="T15" fmla="*/ 19 h 429"/>
                <a:gd name="T16" fmla="*/ 197 w 283"/>
                <a:gd name="T17" fmla="*/ 11 h 429"/>
                <a:gd name="T18" fmla="*/ 150 w 283"/>
                <a:gd name="T19" fmla="*/ 6 h 429"/>
                <a:gd name="T20" fmla="*/ 136 w 283"/>
                <a:gd name="T21" fmla="*/ 23 h 429"/>
                <a:gd name="T22" fmla="*/ 114 w 283"/>
                <a:gd name="T23" fmla="*/ 42 h 429"/>
                <a:gd name="T24" fmla="*/ 101 w 283"/>
                <a:gd name="T25" fmla="*/ 56 h 429"/>
                <a:gd name="T26" fmla="*/ 113 w 283"/>
                <a:gd name="T27" fmla="*/ 75 h 429"/>
                <a:gd name="T28" fmla="*/ 108 w 283"/>
                <a:gd name="T29" fmla="*/ 90 h 429"/>
                <a:gd name="T30" fmla="*/ 95 w 283"/>
                <a:gd name="T31" fmla="*/ 102 h 429"/>
                <a:gd name="T32" fmla="*/ 85 w 283"/>
                <a:gd name="T33" fmla="*/ 116 h 429"/>
                <a:gd name="T34" fmla="*/ 87 w 283"/>
                <a:gd name="T35" fmla="*/ 137 h 429"/>
                <a:gd name="T36" fmla="*/ 44 w 283"/>
                <a:gd name="T37" fmla="*/ 193 h 429"/>
                <a:gd name="T38" fmla="*/ 0 w 283"/>
                <a:gd name="T39" fmla="*/ 248 h 429"/>
                <a:gd name="T40" fmla="*/ 14 w 283"/>
                <a:gd name="T41" fmla="*/ 280 h 429"/>
                <a:gd name="T42" fmla="*/ 37 w 283"/>
                <a:gd name="T43" fmla="*/ 306 h 429"/>
                <a:gd name="T44" fmla="*/ 32 w 283"/>
                <a:gd name="T45" fmla="*/ 327 h 429"/>
                <a:gd name="T46" fmla="*/ 21 w 283"/>
                <a:gd name="T47" fmla="*/ 337 h 429"/>
                <a:gd name="T48" fmla="*/ 16 w 283"/>
                <a:gd name="T49" fmla="*/ 346 h 429"/>
                <a:gd name="T50" fmla="*/ 26 w 283"/>
                <a:gd name="T51" fmla="*/ 361 h 429"/>
                <a:gd name="T52" fmla="*/ 22 w 283"/>
                <a:gd name="T53" fmla="*/ 384 h 429"/>
                <a:gd name="T54" fmla="*/ 7 w 283"/>
                <a:gd name="T55" fmla="*/ 405 h 429"/>
                <a:gd name="T56" fmla="*/ 105 w 283"/>
                <a:gd name="T57" fmla="*/ 429 h 429"/>
                <a:gd name="T58" fmla="*/ 163 w 283"/>
                <a:gd name="T59" fmla="*/ 364 h 429"/>
                <a:gd name="T60" fmla="*/ 178 w 283"/>
                <a:gd name="T61" fmla="*/ 362 h 429"/>
                <a:gd name="T62" fmla="*/ 186 w 283"/>
                <a:gd name="T63" fmla="*/ 361 h 429"/>
                <a:gd name="T64" fmla="*/ 187 w 283"/>
                <a:gd name="T65" fmla="*/ 359 h 429"/>
                <a:gd name="T66" fmla="*/ 182 w 283"/>
                <a:gd name="T67" fmla="*/ 355 h 429"/>
                <a:gd name="T68" fmla="*/ 169 w 283"/>
                <a:gd name="T69" fmla="*/ 348 h 429"/>
                <a:gd name="T70" fmla="*/ 185 w 283"/>
                <a:gd name="T71" fmla="*/ 289 h 429"/>
                <a:gd name="T72" fmla="*/ 182 w 283"/>
                <a:gd name="T73" fmla="*/ 277 h 429"/>
                <a:gd name="T74" fmla="*/ 173 w 283"/>
                <a:gd name="T75" fmla="*/ 256 h 429"/>
                <a:gd name="T76" fmla="*/ 172 w 283"/>
                <a:gd name="T77" fmla="*/ 229 h 429"/>
                <a:gd name="T78" fmla="*/ 219 w 283"/>
                <a:gd name="T79" fmla="*/ 232 h 42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83"/>
                <a:gd name="T121" fmla="*/ 0 h 429"/>
                <a:gd name="T122" fmla="*/ 283 w 283"/>
                <a:gd name="T123" fmla="*/ 429 h 42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83" h="429">
                  <a:moveTo>
                    <a:pt x="219" y="232"/>
                  </a:moveTo>
                  <a:lnTo>
                    <a:pt x="219" y="227"/>
                  </a:lnTo>
                  <a:lnTo>
                    <a:pt x="221" y="216"/>
                  </a:lnTo>
                  <a:lnTo>
                    <a:pt x="223" y="201"/>
                  </a:lnTo>
                  <a:lnTo>
                    <a:pt x="226" y="183"/>
                  </a:lnTo>
                  <a:lnTo>
                    <a:pt x="229" y="165"/>
                  </a:lnTo>
                  <a:lnTo>
                    <a:pt x="232" y="149"/>
                  </a:lnTo>
                  <a:lnTo>
                    <a:pt x="235" y="133"/>
                  </a:lnTo>
                  <a:lnTo>
                    <a:pt x="236" y="122"/>
                  </a:lnTo>
                  <a:lnTo>
                    <a:pt x="237" y="116"/>
                  </a:lnTo>
                  <a:lnTo>
                    <a:pt x="283" y="90"/>
                  </a:lnTo>
                  <a:lnTo>
                    <a:pt x="278" y="65"/>
                  </a:lnTo>
                  <a:lnTo>
                    <a:pt x="187" y="24"/>
                  </a:lnTo>
                  <a:lnTo>
                    <a:pt x="188" y="24"/>
                  </a:lnTo>
                  <a:lnTo>
                    <a:pt x="190" y="22"/>
                  </a:lnTo>
                  <a:lnTo>
                    <a:pt x="191" y="19"/>
                  </a:lnTo>
                  <a:lnTo>
                    <a:pt x="194" y="15"/>
                  </a:lnTo>
                  <a:lnTo>
                    <a:pt x="197" y="11"/>
                  </a:lnTo>
                  <a:lnTo>
                    <a:pt x="151" y="0"/>
                  </a:lnTo>
                  <a:lnTo>
                    <a:pt x="150" y="6"/>
                  </a:lnTo>
                  <a:lnTo>
                    <a:pt x="145" y="14"/>
                  </a:lnTo>
                  <a:lnTo>
                    <a:pt x="136" y="23"/>
                  </a:lnTo>
                  <a:lnTo>
                    <a:pt x="124" y="33"/>
                  </a:lnTo>
                  <a:lnTo>
                    <a:pt x="114" y="42"/>
                  </a:lnTo>
                  <a:lnTo>
                    <a:pt x="105" y="50"/>
                  </a:lnTo>
                  <a:lnTo>
                    <a:pt x="101" y="56"/>
                  </a:lnTo>
                  <a:lnTo>
                    <a:pt x="110" y="67"/>
                  </a:lnTo>
                  <a:lnTo>
                    <a:pt x="113" y="75"/>
                  </a:lnTo>
                  <a:lnTo>
                    <a:pt x="112" y="83"/>
                  </a:lnTo>
                  <a:lnTo>
                    <a:pt x="108" y="90"/>
                  </a:lnTo>
                  <a:lnTo>
                    <a:pt x="101" y="96"/>
                  </a:lnTo>
                  <a:lnTo>
                    <a:pt x="95" y="102"/>
                  </a:lnTo>
                  <a:lnTo>
                    <a:pt x="89" y="109"/>
                  </a:lnTo>
                  <a:lnTo>
                    <a:pt x="85" y="116"/>
                  </a:lnTo>
                  <a:lnTo>
                    <a:pt x="83" y="125"/>
                  </a:lnTo>
                  <a:lnTo>
                    <a:pt x="87" y="137"/>
                  </a:lnTo>
                  <a:lnTo>
                    <a:pt x="65" y="164"/>
                  </a:lnTo>
                  <a:lnTo>
                    <a:pt x="44" y="193"/>
                  </a:lnTo>
                  <a:lnTo>
                    <a:pt x="22" y="223"/>
                  </a:lnTo>
                  <a:lnTo>
                    <a:pt x="0" y="248"/>
                  </a:lnTo>
                  <a:lnTo>
                    <a:pt x="5" y="264"/>
                  </a:lnTo>
                  <a:lnTo>
                    <a:pt x="14" y="280"/>
                  </a:lnTo>
                  <a:lnTo>
                    <a:pt x="24" y="295"/>
                  </a:lnTo>
                  <a:lnTo>
                    <a:pt x="37" y="306"/>
                  </a:lnTo>
                  <a:lnTo>
                    <a:pt x="37" y="318"/>
                  </a:lnTo>
                  <a:lnTo>
                    <a:pt x="32" y="327"/>
                  </a:lnTo>
                  <a:lnTo>
                    <a:pt x="27" y="332"/>
                  </a:lnTo>
                  <a:lnTo>
                    <a:pt x="21" y="337"/>
                  </a:lnTo>
                  <a:lnTo>
                    <a:pt x="17" y="341"/>
                  </a:lnTo>
                  <a:lnTo>
                    <a:pt x="16" y="346"/>
                  </a:lnTo>
                  <a:lnTo>
                    <a:pt x="21" y="351"/>
                  </a:lnTo>
                  <a:lnTo>
                    <a:pt x="26" y="361"/>
                  </a:lnTo>
                  <a:lnTo>
                    <a:pt x="26" y="373"/>
                  </a:lnTo>
                  <a:lnTo>
                    <a:pt x="22" y="384"/>
                  </a:lnTo>
                  <a:lnTo>
                    <a:pt x="14" y="394"/>
                  </a:lnTo>
                  <a:lnTo>
                    <a:pt x="7" y="405"/>
                  </a:lnTo>
                  <a:lnTo>
                    <a:pt x="0" y="412"/>
                  </a:lnTo>
                  <a:lnTo>
                    <a:pt x="105" y="429"/>
                  </a:lnTo>
                  <a:lnTo>
                    <a:pt x="154" y="364"/>
                  </a:lnTo>
                  <a:lnTo>
                    <a:pt x="163" y="364"/>
                  </a:lnTo>
                  <a:lnTo>
                    <a:pt x="172" y="364"/>
                  </a:lnTo>
                  <a:lnTo>
                    <a:pt x="178" y="362"/>
                  </a:lnTo>
                  <a:lnTo>
                    <a:pt x="183" y="362"/>
                  </a:lnTo>
                  <a:lnTo>
                    <a:pt x="186" y="361"/>
                  </a:lnTo>
                  <a:lnTo>
                    <a:pt x="187" y="360"/>
                  </a:lnTo>
                  <a:lnTo>
                    <a:pt x="187" y="359"/>
                  </a:lnTo>
                  <a:lnTo>
                    <a:pt x="186" y="356"/>
                  </a:lnTo>
                  <a:lnTo>
                    <a:pt x="182" y="355"/>
                  </a:lnTo>
                  <a:lnTo>
                    <a:pt x="176" y="352"/>
                  </a:lnTo>
                  <a:lnTo>
                    <a:pt x="169" y="348"/>
                  </a:lnTo>
                  <a:lnTo>
                    <a:pt x="159" y="346"/>
                  </a:lnTo>
                  <a:lnTo>
                    <a:pt x="185" y="289"/>
                  </a:lnTo>
                  <a:lnTo>
                    <a:pt x="186" y="284"/>
                  </a:lnTo>
                  <a:lnTo>
                    <a:pt x="182" y="277"/>
                  </a:lnTo>
                  <a:lnTo>
                    <a:pt x="178" y="266"/>
                  </a:lnTo>
                  <a:lnTo>
                    <a:pt x="173" y="256"/>
                  </a:lnTo>
                  <a:lnTo>
                    <a:pt x="171" y="243"/>
                  </a:lnTo>
                  <a:lnTo>
                    <a:pt x="172" y="229"/>
                  </a:lnTo>
                  <a:lnTo>
                    <a:pt x="186" y="248"/>
                  </a:lnTo>
                  <a:lnTo>
                    <a:pt x="219" y="232"/>
                  </a:lnTo>
                </a:path>
              </a:pathLst>
            </a:custGeom>
            <a:solidFill>
              <a:srgbClr val="FFCC99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48" name="Freeform 78"/>
            <p:cNvSpPr>
              <a:spLocks/>
            </p:cNvSpPr>
            <p:nvPr/>
          </p:nvSpPr>
          <p:spPr bwMode="gray">
            <a:xfrm>
              <a:off x="2411" y="3794"/>
              <a:ext cx="63" cy="55"/>
            </a:xfrm>
            <a:custGeom>
              <a:avLst/>
              <a:gdLst>
                <a:gd name="T0" fmla="*/ 1 w 63"/>
                <a:gd name="T1" fmla="*/ 14 h 55"/>
                <a:gd name="T2" fmla="*/ 14 w 63"/>
                <a:gd name="T3" fmla="*/ 6 h 55"/>
                <a:gd name="T4" fmla="*/ 23 w 63"/>
                <a:gd name="T5" fmla="*/ 2 h 55"/>
                <a:gd name="T6" fmla="*/ 28 w 63"/>
                <a:gd name="T7" fmla="*/ 0 h 55"/>
                <a:gd name="T8" fmla="*/ 33 w 63"/>
                <a:gd name="T9" fmla="*/ 0 h 55"/>
                <a:gd name="T10" fmla="*/ 36 w 63"/>
                <a:gd name="T11" fmla="*/ 2 h 55"/>
                <a:gd name="T12" fmla="*/ 40 w 63"/>
                <a:gd name="T13" fmla="*/ 5 h 55"/>
                <a:gd name="T14" fmla="*/ 45 w 63"/>
                <a:gd name="T15" fmla="*/ 6 h 55"/>
                <a:gd name="T16" fmla="*/ 51 w 63"/>
                <a:gd name="T17" fmla="*/ 9 h 55"/>
                <a:gd name="T18" fmla="*/ 62 w 63"/>
                <a:gd name="T19" fmla="*/ 10 h 55"/>
                <a:gd name="T20" fmla="*/ 63 w 63"/>
                <a:gd name="T21" fmla="*/ 22 h 55"/>
                <a:gd name="T22" fmla="*/ 59 w 63"/>
                <a:gd name="T23" fmla="*/ 33 h 55"/>
                <a:gd name="T24" fmla="*/ 51 w 63"/>
                <a:gd name="T25" fmla="*/ 45 h 55"/>
                <a:gd name="T26" fmla="*/ 42 w 63"/>
                <a:gd name="T27" fmla="*/ 55 h 55"/>
                <a:gd name="T28" fmla="*/ 27 w 63"/>
                <a:gd name="T29" fmla="*/ 54 h 55"/>
                <a:gd name="T30" fmla="*/ 14 w 63"/>
                <a:gd name="T31" fmla="*/ 49 h 55"/>
                <a:gd name="T32" fmla="*/ 6 w 63"/>
                <a:gd name="T33" fmla="*/ 41 h 55"/>
                <a:gd name="T34" fmla="*/ 1 w 63"/>
                <a:gd name="T35" fmla="*/ 33 h 55"/>
                <a:gd name="T36" fmla="*/ 0 w 63"/>
                <a:gd name="T37" fmla="*/ 23 h 55"/>
                <a:gd name="T38" fmla="*/ 1 w 63"/>
                <a:gd name="T39" fmla="*/ 14 h 5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3"/>
                <a:gd name="T61" fmla="*/ 0 h 55"/>
                <a:gd name="T62" fmla="*/ 63 w 63"/>
                <a:gd name="T63" fmla="*/ 55 h 5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3" h="55">
                  <a:moveTo>
                    <a:pt x="1" y="14"/>
                  </a:moveTo>
                  <a:lnTo>
                    <a:pt x="14" y="6"/>
                  </a:lnTo>
                  <a:lnTo>
                    <a:pt x="23" y="2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6" y="2"/>
                  </a:lnTo>
                  <a:lnTo>
                    <a:pt x="40" y="5"/>
                  </a:lnTo>
                  <a:lnTo>
                    <a:pt x="45" y="6"/>
                  </a:lnTo>
                  <a:lnTo>
                    <a:pt x="51" y="9"/>
                  </a:lnTo>
                  <a:lnTo>
                    <a:pt x="62" y="10"/>
                  </a:lnTo>
                  <a:lnTo>
                    <a:pt x="63" y="22"/>
                  </a:lnTo>
                  <a:lnTo>
                    <a:pt x="59" y="33"/>
                  </a:lnTo>
                  <a:lnTo>
                    <a:pt x="51" y="45"/>
                  </a:lnTo>
                  <a:lnTo>
                    <a:pt x="42" y="55"/>
                  </a:lnTo>
                  <a:lnTo>
                    <a:pt x="27" y="54"/>
                  </a:lnTo>
                  <a:lnTo>
                    <a:pt x="14" y="49"/>
                  </a:lnTo>
                  <a:lnTo>
                    <a:pt x="6" y="41"/>
                  </a:lnTo>
                  <a:lnTo>
                    <a:pt x="1" y="33"/>
                  </a:lnTo>
                  <a:lnTo>
                    <a:pt x="0" y="23"/>
                  </a:lnTo>
                  <a:lnTo>
                    <a:pt x="1" y="14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49" name="Freeform 79"/>
            <p:cNvSpPr>
              <a:spLocks/>
            </p:cNvSpPr>
            <p:nvPr/>
          </p:nvSpPr>
          <p:spPr bwMode="gray">
            <a:xfrm>
              <a:off x="1701" y="3354"/>
              <a:ext cx="791" cy="649"/>
            </a:xfrm>
            <a:custGeom>
              <a:avLst/>
              <a:gdLst>
                <a:gd name="T0" fmla="*/ 632 w 791"/>
                <a:gd name="T1" fmla="*/ 323 h 649"/>
                <a:gd name="T2" fmla="*/ 665 w 791"/>
                <a:gd name="T3" fmla="*/ 317 h 649"/>
                <a:gd name="T4" fmla="*/ 710 w 791"/>
                <a:gd name="T5" fmla="*/ 291 h 649"/>
                <a:gd name="T6" fmla="*/ 751 w 791"/>
                <a:gd name="T7" fmla="*/ 284 h 649"/>
                <a:gd name="T8" fmla="*/ 768 w 791"/>
                <a:gd name="T9" fmla="*/ 281 h 649"/>
                <a:gd name="T10" fmla="*/ 778 w 791"/>
                <a:gd name="T11" fmla="*/ 259 h 649"/>
                <a:gd name="T12" fmla="*/ 788 w 791"/>
                <a:gd name="T13" fmla="*/ 258 h 649"/>
                <a:gd name="T14" fmla="*/ 791 w 791"/>
                <a:gd name="T15" fmla="*/ 254 h 649"/>
                <a:gd name="T16" fmla="*/ 789 w 791"/>
                <a:gd name="T17" fmla="*/ 240 h 649"/>
                <a:gd name="T18" fmla="*/ 679 w 791"/>
                <a:gd name="T19" fmla="*/ 211 h 649"/>
                <a:gd name="T20" fmla="*/ 641 w 791"/>
                <a:gd name="T21" fmla="*/ 176 h 649"/>
                <a:gd name="T22" fmla="*/ 584 w 791"/>
                <a:gd name="T23" fmla="*/ 173 h 649"/>
                <a:gd name="T24" fmla="*/ 569 w 791"/>
                <a:gd name="T25" fmla="*/ 164 h 649"/>
                <a:gd name="T26" fmla="*/ 541 w 791"/>
                <a:gd name="T27" fmla="*/ 162 h 649"/>
                <a:gd name="T28" fmla="*/ 510 w 791"/>
                <a:gd name="T29" fmla="*/ 143 h 649"/>
                <a:gd name="T30" fmla="*/ 491 w 791"/>
                <a:gd name="T31" fmla="*/ 118 h 649"/>
                <a:gd name="T32" fmla="*/ 427 w 791"/>
                <a:gd name="T33" fmla="*/ 97 h 649"/>
                <a:gd name="T34" fmla="*/ 329 w 791"/>
                <a:gd name="T35" fmla="*/ 73 h 649"/>
                <a:gd name="T36" fmla="*/ 287 w 791"/>
                <a:gd name="T37" fmla="*/ 54 h 649"/>
                <a:gd name="T38" fmla="*/ 239 w 791"/>
                <a:gd name="T39" fmla="*/ 38 h 649"/>
                <a:gd name="T40" fmla="*/ 201 w 791"/>
                <a:gd name="T41" fmla="*/ 30 h 649"/>
                <a:gd name="T42" fmla="*/ 178 w 791"/>
                <a:gd name="T43" fmla="*/ 25 h 649"/>
                <a:gd name="T44" fmla="*/ 148 w 791"/>
                <a:gd name="T45" fmla="*/ 12 h 649"/>
                <a:gd name="T46" fmla="*/ 117 w 791"/>
                <a:gd name="T47" fmla="*/ 0 h 649"/>
                <a:gd name="T48" fmla="*/ 108 w 791"/>
                <a:gd name="T49" fmla="*/ 12 h 649"/>
                <a:gd name="T50" fmla="*/ 72 w 791"/>
                <a:gd name="T51" fmla="*/ 24 h 649"/>
                <a:gd name="T52" fmla="*/ 48 w 791"/>
                <a:gd name="T53" fmla="*/ 43 h 649"/>
                <a:gd name="T54" fmla="*/ 57 w 791"/>
                <a:gd name="T55" fmla="*/ 72 h 649"/>
                <a:gd name="T56" fmla="*/ 62 w 791"/>
                <a:gd name="T57" fmla="*/ 85 h 649"/>
                <a:gd name="T58" fmla="*/ 45 w 791"/>
                <a:gd name="T59" fmla="*/ 113 h 649"/>
                <a:gd name="T60" fmla="*/ 90 w 791"/>
                <a:gd name="T61" fmla="*/ 129 h 649"/>
                <a:gd name="T62" fmla="*/ 81 w 791"/>
                <a:gd name="T63" fmla="*/ 139 h 649"/>
                <a:gd name="T64" fmla="*/ 136 w 791"/>
                <a:gd name="T65" fmla="*/ 159 h 649"/>
                <a:gd name="T66" fmla="*/ 178 w 791"/>
                <a:gd name="T67" fmla="*/ 202 h 649"/>
                <a:gd name="T68" fmla="*/ 80 w 791"/>
                <a:gd name="T69" fmla="*/ 360 h 649"/>
                <a:gd name="T70" fmla="*/ 67 w 791"/>
                <a:gd name="T71" fmla="*/ 341 h 649"/>
                <a:gd name="T72" fmla="*/ 64 w 791"/>
                <a:gd name="T73" fmla="*/ 350 h 649"/>
                <a:gd name="T74" fmla="*/ 69 w 791"/>
                <a:gd name="T75" fmla="*/ 364 h 649"/>
                <a:gd name="T76" fmla="*/ 81 w 791"/>
                <a:gd name="T77" fmla="*/ 394 h 649"/>
                <a:gd name="T78" fmla="*/ 86 w 791"/>
                <a:gd name="T79" fmla="*/ 468 h 649"/>
                <a:gd name="T80" fmla="*/ 60 w 791"/>
                <a:gd name="T81" fmla="*/ 474 h 649"/>
                <a:gd name="T82" fmla="*/ 0 w 791"/>
                <a:gd name="T83" fmla="*/ 540 h 649"/>
                <a:gd name="T84" fmla="*/ 51 w 791"/>
                <a:gd name="T85" fmla="*/ 577 h 649"/>
                <a:gd name="T86" fmla="*/ 99 w 791"/>
                <a:gd name="T87" fmla="*/ 617 h 649"/>
                <a:gd name="T88" fmla="*/ 118 w 791"/>
                <a:gd name="T89" fmla="*/ 646 h 649"/>
                <a:gd name="T90" fmla="*/ 142 w 791"/>
                <a:gd name="T91" fmla="*/ 649 h 649"/>
                <a:gd name="T92" fmla="*/ 233 w 791"/>
                <a:gd name="T93" fmla="*/ 632 h 649"/>
                <a:gd name="T94" fmla="*/ 306 w 791"/>
                <a:gd name="T95" fmla="*/ 637 h 649"/>
                <a:gd name="T96" fmla="*/ 319 w 791"/>
                <a:gd name="T97" fmla="*/ 646 h 649"/>
                <a:gd name="T98" fmla="*/ 327 w 791"/>
                <a:gd name="T99" fmla="*/ 644 h 649"/>
                <a:gd name="T100" fmla="*/ 368 w 791"/>
                <a:gd name="T101" fmla="*/ 633 h 649"/>
                <a:gd name="T102" fmla="*/ 422 w 791"/>
                <a:gd name="T103" fmla="*/ 610 h 649"/>
                <a:gd name="T104" fmla="*/ 463 w 791"/>
                <a:gd name="T105" fmla="*/ 599 h 649"/>
                <a:gd name="T106" fmla="*/ 463 w 791"/>
                <a:gd name="T107" fmla="*/ 592 h 649"/>
                <a:gd name="T108" fmla="*/ 479 w 791"/>
                <a:gd name="T109" fmla="*/ 565 h 649"/>
                <a:gd name="T110" fmla="*/ 518 w 791"/>
                <a:gd name="T111" fmla="*/ 544 h 649"/>
                <a:gd name="T112" fmla="*/ 532 w 791"/>
                <a:gd name="T113" fmla="*/ 532 h 649"/>
                <a:gd name="T114" fmla="*/ 533 w 791"/>
                <a:gd name="T115" fmla="*/ 508 h 649"/>
                <a:gd name="T116" fmla="*/ 515 w 791"/>
                <a:gd name="T117" fmla="*/ 462 h 649"/>
                <a:gd name="T118" fmla="*/ 535 w 791"/>
                <a:gd name="T119" fmla="*/ 410 h 649"/>
                <a:gd name="T120" fmla="*/ 581 w 791"/>
                <a:gd name="T121" fmla="*/ 367 h 64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91"/>
                <a:gd name="T184" fmla="*/ 0 h 649"/>
                <a:gd name="T185" fmla="*/ 791 w 791"/>
                <a:gd name="T186" fmla="*/ 649 h 64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91" h="649">
                  <a:moveTo>
                    <a:pt x="613" y="334"/>
                  </a:moveTo>
                  <a:lnTo>
                    <a:pt x="622" y="327"/>
                  </a:lnTo>
                  <a:lnTo>
                    <a:pt x="632" y="323"/>
                  </a:lnTo>
                  <a:lnTo>
                    <a:pt x="642" y="322"/>
                  </a:lnTo>
                  <a:lnTo>
                    <a:pt x="652" y="322"/>
                  </a:lnTo>
                  <a:lnTo>
                    <a:pt x="665" y="317"/>
                  </a:lnTo>
                  <a:lnTo>
                    <a:pt x="679" y="309"/>
                  </a:lnTo>
                  <a:lnTo>
                    <a:pt x="695" y="300"/>
                  </a:lnTo>
                  <a:lnTo>
                    <a:pt x="710" y="291"/>
                  </a:lnTo>
                  <a:lnTo>
                    <a:pt x="724" y="285"/>
                  </a:lnTo>
                  <a:lnTo>
                    <a:pt x="737" y="282"/>
                  </a:lnTo>
                  <a:lnTo>
                    <a:pt x="751" y="284"/>
                  </a:lnTo>
                  <a:lnTo>
                    <a:pt x="760" y="286"/>
                  </a:lnTo>
                  <a:lnTo>
                    <a:pt x="765" y="285"/>
                  </a:lnTo>
                  <a:lnTo>
                    <a:pt x="768" y="281"/>
                  </a:lnTo>
                  <a:lnTo>
                    <a:pt x="770" y="273"/>
                  </a:lnTo>
                  <a:lnTo>
                    <a:pt x="772" y="261"/>
                  </a:lnTo>
                  <a:lnTo>
                    <a:pt x="778" y="259"/>
                  </a:lnTo>
                  <a:lnTo>
                    <a:pt x="782" y="259"/>
                  </a:lnTo>
                  <a:lnTo>
                    <a:pt x="786" y="258"/>
                  </a:lnTo>
                  <a:lnTo>
                    <a:pt x="788" y="258"/>
                  </a:lnTo>
                  <a:lnTo>
                    <a:pt x="789" y="257"/>
                  </a:lnTo>
                  <a:lnTo>
                    <a:pt x="791" y="255"/>
                  </a:lnTo>
                  <a:lnTo>
                    <a:pt x="791" y="254"/>
                  </a:lnTo>
                  <a:lnTo>
                    <a:pt x="791" y="250"/>
                  </a:lnTo>
                  <a:lnTo>
                    <a:pt x="789" y="246"/>
                  </a:lnTo>
                  <a:lnTo>
                    <a:pt x="789" y="240"/>
                  </a:lnTo>
                  <a:lnTo>
                    <a:pt x="709" y="226"/>
                  </a:lnTo>
                  <a:lnTo>
                    <a:pt x="695" y="220"/>
                  </a:lnTo>
                  <a:lnTo>
                    <a:pt x="679" y="211"/>
                  </a:lnTo>
                  <a:lnTo>
                    <a:pt x="665" y="199"/>
                  </a:lnTo>
                  <a:lnTo>
                    <a:pt x="652" y="186"/>
                  </a:lnTo>
                  <a:lnTo>
                    <a:pt x="641" y="176"/>
                  </a:lnTo>
                  <a:lnTo>
                    <a:pt x="604" y="194"/>
                  </a:lnTo>
                  <a:lnTo>
                    <a:pt x="592" y="181"/>
                  </a:lnTo>
                  <a:lnTo>
                    <a:pt x="584" y="173"/>
                  </a:lnTo>
                  <a:lnTo>
                    <a:pt x="579" y="167"/>
                  </a:lnTo>
                  <a:lnTo>
                    <a:pt x="574" y="164"/>
                  </a:lnTo>
                  <a:lnTo>
                    <a:pt x="569" y="164"/>
                  </a:lnTo>
                  <a:lnTo>
                    <a:pt x="561" y="166"/>
                  </a:lnTo>
                  <a:lnTo>
                    <a:pt x="551" y="170"/>
                  </a:lnTo>
                  <a:lnTo>
                    <a:pt x="541" y="162"/>
                  </a:lnTo>
                  <a:lnTo>
                    <a:pt x="529" y="155"/>
                  </a:lnTo>
                  <a:lnTo>
                    <a:pt x="519" y="149"/>
                  </a:lnTo>
                  <a:lnTo>
                    <a:pt x="510" y="143"/>
                  </a:lnTo>
                  <a:lnTo>
                    <a:pt x="505" y="135"/>
                  </a:lnTo>
                  <a:lnTo>
                    <a:pt x="505" y="125"/>
                  </a:lnTo>
                  <a:lnTo>
                    <a:pt x="491" y="118"/>
                  </a:lnTo>
                  <a:lnTo>
                    <a:pt x="474" y="113"/>
                  </a:lnTo>
                  <a:lnTo>
                    <a:pt x="459" y="108"/>
                  </a:lnTo>
                  <a:lnTo>
                    <a:pt x="427" y="97"/>
                  </a:lnTo>
                  <a:lnTo>
                    <a:pt x="395" y="89"/>
                  </a:lnTo>
                  <a:lnTo>
                    <a:pt x="363" y="81"/>
                  </a:lnTo>
                  <a:lnTo>
                    <a:pt x="329" y="73"/>
                  </a:lnTo>
                  <a:lnTo>
                    <a:pt x="318" y="70"/>
                  </a:lnTo>
                  <a:lnTo>
                    <a:pt x="304" y="62"/>
                  </a:lnTo>
                  <a:lnTo>
                    <a:pt x="287" y="54"/>
                  </a:lnTo>
                  <a:lnTo>
                    <a:pt x="271" y="47"/>
                  </a:lnTo>
                  <a:lnTo>
                    <a:pt x="254" y="40"/>
                  </a:lnTo>
                  <a:lnTo>
                    <a:pt x="239" y="38"/>
                  </a:lnTo>
                  <a:lnTo>
                    <a:pt x="227" y="40"/>
                  </a:lnTo>
                  <a:lnTo>
                    <a:pt x="213" y="34"/>
                  </a:lnTo>
                  <a:lnTo>
                    <a:pt x="201" y="30"/>
                  </a:lnTo>
                  <a:lnTo>
                    <a:pt x="192" y="27"/>
                  </a:lnTo>
                  <a:lnTo>
                    <a:pt x="185" y="26"/>
                  </a:lnTo>
                  <a:lnTo>
                    <a:pt x="178" y="25"/>
                  </a:lnTo>
                  <a:lnTo>
                    <a:pt x="169" y="24"/>
                  </a:lnTo>
                  <a:lnTo>
                    <a:pt x="159" y="18"/>
                  </a:lnTo>
                  <a:lnTo>
                    <a:pt x="148" y="12"/>
                  </a:lnTo>
                  <a:lnTo>
                    <a:pt x="131" y="0"/>
                  </a:lnTo>
                  <a:lnTo>
                    <a:pt x="122" y="0"/>
                  </a:lnTo>
                  <a:lnTo>
                    <a:pt x="117" y="0"/>
                  </a:lnTo>
                  <a:lnTo>
                    <a:pt x="113" y="2"/>
                  </a:lnTo>
                  <a:lnTo>
                    <a:pt x="110" y="6"/>
                  </a:lnTo>
                  <a:lnTo>
                    <a:pt x="108" y="12"/>
                  </a:lnTo>
                  <a:lnTo>
                    <a:pt x="103" y="24"/>
                  </a:lnTo>
                  <a:lnTo>
                    <a:pt x="85" y="24"/>
                  </a:lnTo>
                  <a:lnTo>
                    <a:pt x="72" y="24"/>
                  </a:lnTo>
                  <a:lnTo>
                    <a:pt x="60" y="27"/>
                  </a:lnTo>
                  <a:lnTo>
                    <a:pt x="53" y="32"/>
                  </a:lnTo>
                  <a:lnTo>
                    <a:pt x="48" y="43"/>
                  </a:lnTo>
                  <a:lnTo>
                    <a:pt x="46" y="57"/>
                  </a:lnTo>
                  <a:lnTo>
                    <a:pt x="51" y="66"/>
                  </a:lnTo>
                  <a:lnTo>
                    <a:pt x="57" y="72"/>
                  </a:lnTo>
                  <a:lnTo>
                    <a:pt x="60" y="77"/>
                  </a:lnTo>
                  <a:lnTo>
                    <a:pt x="62" y="81"/>
                  </a:lnTo>
                  <a:lnTo>
                    <a:pt x="62" y="85"/>
                  </a:lnTo>
                  <a:lnTo>
                    <a:pt x="59" y="91"/>
                  </a:lnTo>
                  <a:lnTo>
                    <a:pt x="54" y="100"/>
                  </a:lnTo>
                  <a:lnTo>
                    <a:pt x="45" y="113"/>
                  </a:lnTo>
                  <a:lnTo>
                    <a:pt x="92" y="122"/>
                  </a:lnTo>
                  <a:lnTo>
                    <a:pt x="91" y="126"/>
                  </a:lnTo>
                  <a:lnTo>
                    <a:pt x="90" y="129"/>
                  </a:lnTo>
                  <a:lnTo>
                    <a:pt x="87" y="131"/>
                  </a:lnTo>
                  <a:lnTo>
                    <a:pt x="83" y="135"/>
                  </a:lnTo>
                  <a:lnTo>
                    <a:pt x="81" y="139"/>
                  </a:lnTo>
                  <a:lnTo>
                    <a:pt x="103" y="146"/>
                  </a:lnTo>
                  <a:lnTo>
                    <a:pt x="121" y="153"/>
                  </a:lnTo>
                  <a:lnTo>
                    <a:pt x="136" y="159"/>
                  </a:lnTo>
                  <a:lnTo>
                    <a:pt x="153" y="167"/>
                  </a:lnTo>
                  <a:lnTo>
                    <a:pt x="172" y="179"/>
                  </a:lnTo>
                  <a:lnTo>
                    <a:pt x="178" y="202"/>
                  </a:lnTo>
                  <a:lnTo>
                    <a:pt x="131" y="231"/>
                  </a:lnTo>
                  <a:lnTo>
                    <a:pt x="114" y="344"/>
                  </a:lnTo>
                  <a:lnTo>
                    <a:pt x="80" y="360"/>
                  </a:lnTo>
                  <a:lnTo>
                    <a:pt x="68" y="340"/>
                  </a:lnTo>
                  <a:lnTo>
                    <a:pt x="67" y="341"/>
                  </a:lnTo>
                  <a:lnTo>
                    <a:pt x="67" y="344"/>
                  </a:lnTo>
                  <a:lnTo>
                    <a:pt x="66" y="348"/>
                  </a:lnTo>
                  <a:lnTo>
                    <a:pt x="64" y="350"/>
                  </a:lnTo>
                  <a:lnTo>
                    <a:pt x="64" y="354"/>
                  </a:lnTo>
                  <a:lnTo>
                    <a:pt x="66" y="358"/>
                  </a:lnTo>
                  <a:lnTo>
                    <a:pt x="69" y="364"/>
                  </a:lnTo>
                  <a:lnTo>
                    <a:pt x="73" y="375"/>
                  </a:lnTo>
                  <a:lnTo>
                    <a:pt x="77" y="385"/>
                  </a:lnTo>
                  <a:lnTo>
                    <a:pt x="81" y="394"/>
                  </a:lnTo>
                  <a:lnTo>
                    <a:pt x="82" y="399"/>
                  </a:lnTo>
                  <a:lnTo>
                    <a:pt x="55" y="457"/>
                  </a:lnTo>
                  <a:lnTo>
                    <a:pt x="86" y="468"/>
                  </a:lnTo>
                  <a:lnTo>
                    <a:pt x="80" y="472"/>
                  </a:lnTo>
                  <a:lnTo>
                    <a:pt x="71" y="473"/>
                  </a:lnTo>
                  <a:lnTo>
                    <a:pt x="60" y="474"/>
                  </a:lnTo>
                  <a:lnTo>
                    <a:pt x="53" y="476"/>
                  </a:lnTo>
                  <a:lnTo>
                    <a:pt x="46" y="480"/>
                  </a:lnTo>
                  <a:lnTo>
                    <a:pt x="0" y="540"/>
                  </a:lnTo>
                  <a:lnTo>
                    <a:pt x="16" y="554"/>
                  </a:lnTo>
                  <a:lnTo>
                    <a:pt x="34" y="565"/>
                  </a:lnTo>
                  <a:lnTo>
                    <a:pt x="51" y="577"/>
                  </a:lnTo>
                  <a:lnTo>
                    <a:pt x="69" y="588"/>
                  </a:lnTo>
                  <a:lnTo>
                    <a:pt x="85" y="601"/>
                  </a:lnTo>
                  <a:lnTo>
                    <a:pt x="99" y="617"/>
                  </a:lnTo>
                  <a:lnTo>
                    <a:pt x="108" y="637"/>
                  </a:lnTo>
                  <a:lnTo>
                    <a:pt x="112" y="642"/>
                  </a:lnTo>
                  <a:lnTo>
                    <a:pt x="118" y="646"/>
                  </a:lnTo>
                  <a:lnTo>
                    <a:pt x="128" y="647"/>
                  </a:lnTo>
                  <a:lnTo>
                    <a:pt x="137" y="649"/>
                  </a:lnTo>
                  <a:lnTo>
                    <a:pt x="142" y="649"/>
                  </a:lnTo>
                  <a:lnTo>
                    <a:pt x="174" y="642"/>
                  </a:lnTo>
                  <a:lnTo>
                    <a:pt x="204" y="636"/>
                  </a:lnTo>
                  <a:lnTo>
                    <a:pt x="233" y="632"/>
                  </a:lnTo>
                  <a:lnTo>
                    <a:pt x="263" y="632"/>
                  </a:lnTo>
                  <a:lnTo>
                    <a:pt x="295" y="637"/>
                  </a:lnTo>
                  <a:lnTo>
                    <a:pt x="306" y="637"/>
                  </a:lnTo>
                  <a:lnTo>
                    <a:pt x="313" y="640"/>
                  </a:lnTo>
                  <a:lnTo>
                    <a:pt x="317" y="644"/>
                  </a:lnTo>
                  <a:lnTo>
                    <a:pt x="319" y="646"/>
                  </a:lnTo>
                  <a:lnTo>
                    <a:pt x="321" y="647"/>
                  </a:lnTo>
                  <a:lnTo>
                    <a:pt x="323" y="647"/>
                  </a:lnTo>
                  <a:lnTo>
                    <a:pt x="327" y="644"/>
                  </a:lnTo>
                  <a:lnTo>
                    <a:pt x="335" y="637"/>
                  </a:lnTo>
                  <a:lnTo>
                    <a:pt x="350" y="637"/>
                  </a:lnTo>
                  <a:lnTo>
                    <a:pt x="368" y="633"/>
                  </a:lnTo>
                  <a:lnTo>
                    <a:pt x="386" y="626"/>
                  </a:lnTo>
                  <a:lnTo>
                    <a:pt x="404" y="618"/>
                  </a:lnTo>
                  <a:lnTo>
                    <a:pt x="422" y="610"/>
                  </a:lnTo>
                  <a:lnTo>
                    <a:pt x="438" y="605"/>
                  </a:lnTo>
                  <a:lnTo>
                    <a:pt x="454" y="603"/>
                  </a:lnTo>
                  <a:lnTo>
                    <a:pt x="463" y="599"/>
                  </a:lnTo>
                  <a:lnTo>
                    <a:pt x="465" y="596"/>
                  </a:lnTo>
                  <a:lnTo>
                    <a:pt x="465" y="595"/>
                  </a:lnTo>
                  <a:lnTo>
                    <a:pt x="463" y="592"/>
                  </a:lnTo>
                  <a:lnTo>
                    <a:pt x="460" y="587"/>
                  </a:lnTo>
                  <a:lnTo>
                    <a:pt x="459" y="581"/>
                  </a:lnTo>
                  <a:lnTo>
                    <a:pt x="479" y="565"/>
                  </a:lnTo>
                  <a:lnTo>
                    <a:pt x="496" y="555"/>
                  </a:lnTo>
                  <a:lnTo>
                    <a:pt x="509" y="547"/>
                  </a:lnTo>
                  <a:lnTo>
                    <a:pt x="518" y="544"/>
                  </a:lnTo>
                  <a:lnTo>
                    <a:pt x="526" y="540"/>
                  </a:lnTo>
                  <a:lnTo>
                    <a:pt x="529" y="536"/>
                  </a:lnTo>
                  <a:lnTo>
                    <a:pt x="532" y="532"/>
                  </a:lnTo>
                  <a:lnTo>
                    <a:pt x="533" y="527"/>
                  </a:lnTo>
                  <a:lnTo>
                    <a:pt x="533" y="519"/>
                  </a:lnTo>
                  <a:lnTo>
                    <a:pt x="533" y="508"/>
                  </a:lnTo>
                  <a:lnTo>
                    <a:pt x="528" y="494"/>
                  </a:lnTo>
                  <a:lnTo>
                    <a:pt x="520" y="478"/>
                  </a:lnTo>
                  <a:lnTo>
                    <a:pt x="515" y="462"/>
                  </a:lnTo>
                  <a:lnTo>
                    <a:pt x="517" y="445"/>
                  </a:lnTo>
                  <a:lnTo>
                    <a:pt x="523" y="427"/>
                  </a:lnTo>
                  <a:lnTo>
                    <a:pt x="535" y="410"/>
                  </a:lnTo>
                  <a:lnTo>
                    <a:pt x="549" y="396"/>
                  </a:lnTo>
                  <a:lnTo>
                    <a:pt x="564" y="382"/>
                  </a:lnTo>
                  <a:lnTo>
                    <a:pt x="581" y="367"/>
                  </a:lnTo>
                  <a:lnTo>
                    <a:pt x="597" y="351"/>
                  </a:lnTo>
                  <a:lnTo>
                    <a:pt x="613" y="334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50" name="Freeform 80"/>
            <p:cNvSpPr>
              <a:spLocks/>
            </p:cNvSpPr>
            <p:nvPr/>
          </p:nvSpPr>
          <p:spPr bwMode="gray">
            <a:xfrm>
              <a:off x="2036" y="2433"/>
              <a:ext cx="112" cy="119"/>
            </a:xfrm>
            <a:custGeom>
              <a:avLst/>
              <a:gdLst>
                <a:gd name="T0" fmla="*/ 105 w 112"/>
                <a:gd name="T1" fmla="*/ 32 h 119"/>
                <a:gd name="T2" fmla="*/ 92 w 112"/>
                <a:gd name="T3" fmla="*/ 7 h 119"/>
                <a:gd name="T4" fmla="*/ 82 w 112"/>
                <a:gd name="T5" fmla="*/ 7 h 119"/>
                <a:gd name="T6" fmla="*/ 74 w 112"/>
                <a:gd name="T7" fmla="*/ 9 h 119"/>
                <a:gd name="T8" fmla="*/ 57 w 112"/>
                <a:gd name="T9" fmla="*/ 2 h 119"/>
                <a:gd name="T10" fmla="*/ 9 w 112"/>
                <a:gd name="T11" fmla="*/ 39 h 119"/>
                <a:gd name="T12" fmla="*/ 11 w 112"/>
                <a:gd name="T13" fmla="*/ 39 h 119"/>
                <a:gd name="T14" fmla="*/ 16 w 112"/>
                <a:gd name="T15" fmla="*/ 40 h 119"/>
                <a:gd name="T16" fmla="*/ 20 w 112"/>
                <a:gd name="T17" fmla="*/ 41 h 119"/>
                <a:gd name="T18" fmla="*/ 20 w 112"/>
                <a:gd name="T19" fmla="*/ 41 h 119"/>
                <a:gd name="T20" fmla="*/ 20 w 112"/>
                <a:gd name="T21" fmla="*/ 44 h 119"/>
                <a:gd name="T22" fmla="*/ 20 w 112"/>
                <a:gd name="T23" fmla="*/ 46 h 119"/>
                <a:gd name="T24" fmla="*/ 19 w 112"/>
                <a:gd name="T25" fmla="*/ 49 h 119"/>
                <a:gd name="T26" fmla="*/ 15 w 112"/>
                <a:gd name="T27" fmla="*/ 50 h 119"/>
                <a:gd name="T28" fmla="*/ 7 w 112"/>
                <a:gd name="T29" fmla="*/ 48 h 119"/>
                <a:gd name="T30" fmla="*/ 2 w 112"/>
                <a:gd name="T31" fmla="*/ 46 h 119"/>
                <a:gd name="T32" fmla="*/ 0 w 112"/>
                <a:gd name="T33" fmla="*/ 48 h 119"/>
                <a:gd name="T34" fmla="*/ 0 w 112"/>
                <a:gd name="T35" fmla="*/ 50 h 119"/>
                <a:gd name="T36" fmla="*/ 2 w 112"/>
                <a:gd name="T37" fmla="*/ 55 h 119"/>
                <a:gd name="T38" fmla="*/ 3 w 112"/>
                <a:gd name="T39" fmla="*/ 59 h 119"/>
                <a:gd name="T40" fmla="*/ 5 w 112"/>
                <a:gd name="T41" fmla="*/ 62 h 119"/>
                <a:gd name="T42" fmla="*/ 5 w 112"/>
                <a:gd name="T43" fmla="*/ 66 h 119"/>
                <a:gd name="T44" fmla="*/ 19 w 112"/>
                <a:gd name="T45" fmla="*/ 75 h 119"/>
                <a:gd name="T46" fmla="*/ 28 w 112"/>
                <a:gd name="T47" fmla="*/ 78 h 119"/>
                <a:gd name="T48" fmla="*/ 30 w 112"/>
                <a:gd name="T49" fmla="*/ 78 h 119"/>
                <a:gd name="T50" fmla="*/ 32 w 112"/>
                <a:gd name="T51" fmla="*/ 78 h 119"/>
                <a:gd name="T52" fmla="*/ 34 w 112"/>
                <a:gd name="T53" fmla="*/ 78 h 119"/>
                <a:gd name="T54" fmla="*/ 39 w 112"/>
                <a:gd name="T55" fmla="*/ 76 h 119"/>
                <a:gd name="T56" fmla="*/ 62 w 112"/>
                <a:gd name="T57" fmla="*/ 104 h 119"/>
                <a:gd name="T58" fmla="*/ 112 w 112"/>
                <a:gd name="T59" fmla="*/ 86 h 119"/>
                <a:gd name="T60" fmla="*/ 109 w 112"/>
                <a:gd name="T61" fmla="*/ 69 h 119"/>
                <a:gd name="T62" fmla="*/ 106 w 112"/>
                <a:gd name="T63" fmla="*/ 57 h 1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2"/>
                <a:gd name="T97" fmla="*/ 0 h 119"/>
                <a:gd name="T98" fmla="*/ 112 w 112"/>
                <a:gd name="T99" fmla="*/ 119 h 1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2" h="119">
                  <a:moveTo>
                    <a:pt x="107" y="48"/>
                  </a:moveTo>
                  <a:lnTo>
                    <a:pt x="105" y="32"/>
                  </a:lnTo>
                  <a:lnTo>
                    <a:pt x="98" y="18"/>
                  </a:lnTo>
                  <a:lnTo>
                    <a:pt x="92" y="7"/>
                  </a:lnTo>
                  <a:lnTo>
                    <a:pt x="85" y="5"/>
                  </a:lnTo>
                  <a:lnTo>
                    <a:pt x="82" y="7"/>
                  </a:lnTo>
                  <a:lnTo>
                    <a:pt x="78" y="8"/>
                  </a:lnTo>
                  <a:lnTo>
                    <a:pt x="74" y="9"/>
                  </a:lnTo>
                  <a:lnTo>
                    <a:pt x="70" y="8"/>
                  </a:lnTo>
                  <a:lnTo>
                    <a:pt x="57" y="2"/>
                  </a:lnTo>
                  <a:lnTo>
                    <a:pt x="47" y="0"/>
                  </a:lnTo>
                  <a:lnTo>
                    <a:pt x="9" y="39"/>
                  </a:lnTo>
                  <a:lnTo>
                    <a:pt x="10" y="39"/>
                  </a:lnTo>
                  <a:lnTo>
                    <a:pt x="11" y="39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9" y="41"/>
                  </a:lnTo>
                  <a:lnTo>
                    <a:pt x="20" y="41"/>
                  </a:lnTo>
                  <a:lnTo>
                    <a:pt x="20" y="43"/>
                  </a:lnTo>
                  <a:lnTo>
                    <a:pt x="20" y="44"/>
                  </a:lnTo>
                  <a:lnTo>
                    <a:pt x="20" y="45"/>
                  </a:lnTo>
                  <a:lnTo>
                    <a:pt x="20" y="46"/>
                  </a:lnTo>
                  <a:lnTo>
                    <a:pt x="19" y="48"/>
                  </a:lnTo>
                  <a:lnTo>
                    <a:pt x="19" y="49"/>
                  </a:lnTo>
                  <a:lnTo>
                    <a:pt x="16" y="50"/>
                  </a:lnTo>
                  <a:lnTo>
                    <a:pt x="15" y="50"/>
                  </a:lnTo>
                  <a:lnTo>
                    <a:pt x="11" y="49"/>
                  </a:lnTo>
                  <a:lnTo>
                    <a:pt x="7" y="48"/>
                  </a:lnTo>
                  <a:lnTo>
                    <a:pt x="3" y="46"/>
                  </a:lnTo>
                  <a:lnTo>
                    <a:pt x="2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3"/>
                  </a:lnTo>
                  <a:lnTo>
                    <a:pt x="2" y="55"/>
                  </a:lnTo>
                  <a:lnTo>
                    <a:pt x="3" y="57"/>
                  </a:lnTo>
                  <a:lnTo>
                    <a:pt x="3" y="59"/>
                  </a:lnTo>
                  <a:lnTo>
                    <a:pt x="5" y="61"/>
                  </a:lnTo>
                  <a:lnTo>
                    <a:pt x="5" y="62"/>
                  </a:lnTo>
                  <a:lnTo>
                    <a:pt x="5" y="63"/>
                  </a:lnTo>
                  <a:lnTo>
                    <a:pt x="5" y="66"/>
                  </a:lnTo>
                  <a:lnTo>
                    <a:pt x="11" y="71"/>
                  </a:lnTo>
                  <a:lnTo>
                    <a:pt x="19" y="75"/>
                  </a:lnTo>
                  <a:lnTo>
                    <a:pt x="25" y="77"/>
                  </a:lnTo>
                  <a:lnTo>
                    <a:pt x="28" y="78"/>
                  </a:lnTo>
                  <a:lnTo>
                    <a:pt x="30" y="78"/>
                  </a:lnTo>
                  <a:lnTo>
                    <a:pt x="32" y="78"/>
                  </a:lnTo>
                  <a:lnTo>
                    <a:pt x="33" y="78"/>
                  </a:lnTo>
                  <a:lnTo>
                    <a:pt x="34" y="78"/>
                  </a:lnTo>
                  <a:lnTo>
                    <a:pt x="37" y="77"/>
                  </a:lnTo>
                  <a:lnTo>
                    <a:pt x="39" y="76"/>
                  </a:lnTo>
                  <a:lnTo>
                    <a:pt x="52" y="90"/>
                  </a:lnTo>
                  <a:lnTo>
                    <a:pt x="62" y="104"/>
                  </a:lnTo>
                  <a:lnTo>
                    <a:pt x="73" y="119"/>
                  </a:lnTo>
                  <a:lnTo>
                    <a:pt x="112" y="86"/>
                  </a:lnTo>
                  <a:lnTo>
                    <a:pt x="111" y="77"/>
                  </a:lnTo>
                  <a:lnTo>
                    <a:pt x="109" y="69"/>
                  </a:lnTo>
                  <a:lnTo>
                    <a:pt x="107" y="63"/>
                  </a:lnTo>
                  <a:lnTo>
                    <a:pt x="106" y="57"/>
                  </a:lnTo>
                  <a:lnTo>
                    <a:pt x="107" y="48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51" name="Freeform 81"/>
            <p:cNvSpPr>
              <a:spLocks/>
            </p:cNvSpPr>
            <p:nvPr/>
          </p:nvSpPr>
          <p:spPr bwMode="gray">
            <a:xfrm>
              <a:off x="2064" y="2173"/>
              <a:ext cx="438" cy="714"/>
            </a:xfrm>
            <a:custGeom>
              <a:avLst/>
              <a:gdLst>
                <a:gd name="T0" fmla="*/ 311 w 438"/>
                <a:gd name="T1" fmla="*/ 342 h 714"/>
                <a:gd name="T2" fmla="*/ 297 w 438"/>
                <a:gd name="T3" fmla="*/ 347 h 714"/>
                <a:gd name="T4" fmla="*/ 286 w 438"/>
                <a:gd name="T5" fmla="*/ 319 h 714"/>
                <a:gd name="T6" fmla="*/ 293 w 438"/>
                <a:gd name="T7" fmla="*/ 273 h 714"/>
                <a:gd name="T8" fmla="*/ 265 w 438"/>
                <a:gd name="T9" fmla="*/ 247 h 714"/>
                <a:gd name="T10" fmla="*/ 238 w 438"/>
                <a:gd name="T11" fmla="*/ 231 h 714"/>
                <a:gd name="T12" fmla="*/ 259 w 438"/>
                <a:gd name="T13" fmla="*/ 174 h 714"/>
                <a:gd name="T14" fmla="*/ 296 w 438"/>
                <a:gd name="T15" fmla="*/ 127 h 714"/>
                <a:gd name="T16" fmla="*/ 309 w 438"/>
                <a:gd name="T17" fmla="*/ 95 h 714"/>
                <a:gd name="T18" fmla="*/ 260 w 438"/>
                <a:gd name="T19" fmla="*/ 89 h 714"/>
                <a:gd name="T20" fmla="*/ 234 w 438"/>
                <a:gd name="T21" fmla="*/ 49 h 714"/>
                <a:gd name="T22" fmla="*/ 260 w 438"/>
                <a:gd name="T23" fmla="*/ 2 h 714"/>
                <a:gd name="T24" fmla="*/ 197 w 438"/>
                <a:gd name="T25" fmla="*/ 3 h 714"/>
                <a:gd name="T26" fmla="*/ 122 w 438"/>
                <a:gd name="T27" fmla="*/ 80 h 714"/>
                <a:gd name="T28" fmla="*/ 97 w 438"/>
                <a:gd name="T29" fmla="*/ 58 h 714"/>
                <a:gd name="T30" fmla="*/ 125 w 438"/>
                <a:gd name="T31" fmla="*/ 116 h 714"/>
                <a:gd name="T32" fmla="*/ 78 w 438"/>
                <a:gd name="T33" fmla="*/ 148 h 714"/>
                <a:gd name="T34" fmla="*/ 86 w 438"/>
                <a:gd name="T35" fmla="*/ 189 h 714"/>
                <a:gd name="T36" fmla="*/ 114 w 438"/>
                <a:gd name="T37" fmla="*/ 209 h 714"/>
                <a:gd name="T38" fmla="*/ 104 w 438"/>
                <a:gd name="T39" fmla="*/ 260 h 714"/>
                <a:gd name="T40" fmla="*/ 130 w 438"/>
                <a:gd name="T41" fmla="*/ 268 h 714"/>
                <a:gd name="T42" fmla="*/ 109 w 438"/>
                <a:gd name="T43" fmla="*/ 300 h 714"/>
                <a:gd name="T44" fmla="*/ 150 w 438"/>
                <a:gd name="T45" fmla="*/ 315 h 714"/>
                <a:gd name="T46" fmla="*/ 196 w 438"/>
                <a:gd name="T47" fmla="*/ 318 h 714"/>
                <a:gd name="T48" fmla="*/ 187 w 438"/>
                <a:gd name="T49" fmla="*/ 364 h 714"/>
                <a:gd name="T50" fmla="*/ 200 w 438"/>
                <a:gd name="T51" fmla="*/ 424 h 714"/>
                <a:gd name="T52" fmla="*/ 157 w 438"/>
                <a:gd name="T53" fmla="*/ 450 h 714"/>
                <a:gd name="T54" fmla="*/ 125 w 438"/>
                <a:gd name="T55" fmla="*/ 433 h 714"/>
                <a:gd name="T56" fmla="*/ 118 w 438"/>
                <a:gd name="T57" fmla="*/ 444 h 714"/>
                <a:gd name="T58" fmla="*/ 111 w 438"/>
                <a:gd name="T59" fmla="*/ 473 h 714"/>
                <a:gd name="T60" fmla="*/ 127 w 438"/>
                <a:gd name="T61" fmla="*/ 487 h 714"/>
                <a:gd name="T62" fmla="*/ 122 w 438"/>
                <a:gd name="T63" fmla="*/ 528 h 714"/>
                <a:gd name="T64" fmla="*/ 79 w 438"/>
                <a:gd name="T65" fmla="*/ 546 h 714"/>
                <a:gd name="T66" fmla="*/ 65 w 438"/>
                <a:gd name="T67" fmla="*/ 574 h 714"/>
                <a:gd name="T68" fmla="*/ 100 w 438"/>
                <a:gd name="T69" fmla="*/ 582 h 714"/>
                <a:gd name="T70" fmla="*/ 136 w 438"/>
                <a:gd name="T71" fmla="*/ 583 h 714"/>
                <a:gd name="T72" fmla="*/ 159 w 438"/>
                <a:gd name="T73" fmla="*/ 601 h 714"/>
                <a:gd name="T74" fmla="*/ 174 w 438"/>
                <a:gd name="T75" fmla="*/ 615 h 714"/>
                <a:gd name="T76" fmla="*/ 130 w 438"/>
                <a:gd name="T77" fmla="*/ 628 h 714"/>
                <a:gd name="T78" fmla="*/ 93 w 438"/>
                <a:gd name="T79" fmla="*/ 641 h 714"/>
                <a:gd name="T80" fmla="*/ 87 w 438"/>
                <a:gd name="T81" fmla="*/ 655 h 714"/>
                <a:gd name="T82" fmla="*/ 63 w 438"/>
                <a:gd name="T83" fmla="*/ 666 h 714"/>
                <a:gd name="T84" fmla="*/ 13 w 438"/>
                <a:gd name="T85" fmla="*/ 698 h 714"/>
                <a:gd name="T86" fmla="*/ 69 w 438"/>
                <a:gd name="T87" fmla="*/ 696 h 714"/>
                <a:gd name="T88" fmla="*/ 111 w 438"/>
                <a:gd name="T89" fmla="*/ 693 h 714"/>
                <a:gd name="T90" fmla="*/ 147 w 438"/>
                <a:gd name="T91" fmla="*/ 681 h 714"/>
                <a:gd name="T92" fmla="*/ 197 w 438"/>
                <a:gd name="T93" fmla="*/ 692 h 714"/>
                <a:gd name="T94" fmla="*/ 238 w 438"/>
                <a:gd name="T95" fmla="*/ 681 h 714"/>
                <a:gd name="T96" fmla="*/ 257 w 438"/>
                <a:gd name="T97" fmla="*/ 702 h 714"/>
                <a:gd name="T98" fmla="*/ 278 w 438"/>
                <a:gd name="T99" fmla="*/ 713 h 714"/>
                <a:gd name="T100" fmla="*/ 293 w 438"/>
                <a:gd name="T101" fmla="*/ 686 h 714"/>
                <a:gd name="T102" fmla="*/ 366 w 438"/>
                <a:gd name="T103" fmla="*/ 682 h 714"/>
                <a:gd name="T104" fmla="*/ 382 w 438"/>
                <a:gd name="T105" fmla="*/ 648 h 714"/>
                <a:gd name="T106" fmla="*/ 357 w 438"/>
                <a:gd name="T107" fmla="*/ 628 h 714"/>
                <a:gd name="T108" fmla="*/ 394 w 438"/>
                <a:gd name="T109" fmla="*/ 600 h 714"/>
                <a:gd name="T110" fmla="*/ 438 w 438"/>
                <a:gd name="T111" fmla="*/ 560 h 714"/>
                <a:gd name="T112" fmla="*/ 391 w 438"/>
                <a:gd name="T113" fmla="*/ 528 h 714"/>
                <a:gd name="T114" fmla="*/ 347 w 438"/>
                <a:gd name="T115" fmla="*/ 508 h 714"/>
                <a:gd name="T116" fmla="*/ 360 w 438"/>
                <a:gd name="T117" fmla="*/ 435 h 714"/>
                <a:gd name="T118" fmla="*/ 312 w 438"/>
                <a:gd name="T119" fmla="*/ 369 h 71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38"/>
                <a:gd name="T181" fmla="*/ 0 h 714"/>
                <a:gd name="T182" fmla="*/ 438 w 438"/>
                <a:gd name="T183" fmla="*/ 714 h 71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38" h="714">
                  <a:moveTo>
                    <a:pt x="312" y="369"/>
                  </a:moveTo>
                  <a:lnTo>
                    <a:pt x="312" y="354"/>
                  </a:lnTo>
                  <a:lnTo>
                    <a:pt x="312" y="346"/>
                  </a:lnTo>
                  <a:lnTo>
                    <a:pt x="311" y="342"/>
                  </a:lnTo>
                  <a:lnTo>
                    <a:pt x="310" y="344"/>
                  </a:lnTo>
                  <a:lnTo>
                    <a:pt x="307" y="345"/>
                  </a:lnTo>
                  <a:lnTo>
                    <a:pt x="302" y="346"/>
                  </a:lnTo>
                  <a:lnTo>
                    <a:pt x="297" y="347"/>
                  </a:lnTo>
                  <a:lnTo>
                    <a:pt x="291" y="345"/>
                  </a:lnTo>
                  <a:lnTo>
                    <a:pt x="283" y="337"/>
                  </a:lnTo>
                  <a:lnTo>
                    <a:pt x="283" y="329"/>
                  </a:lnTo>
                  <a:lnTo>
                    <a:pt x="286" y="319"/>
                  </a:lnTo>
                  <a:lnTo>
                    <a:pt x="288" y="308"/>
                  </a:lnTo>
                  <a:lnTo>
                    <a:pt x="291" y="296"/>
                  </a:lnTo>
                  <a:lnTo>
                    <a:pt x="293" y="283"/>
                  </a:lnTo>
                  <a:lnTo>
                    <a:pt x="293" y="273"/>
                  </a:lnTo>
                  <a:lnTo>
                    <a:pt x="292" y="263"/>
                  </a:lnTo>
                  <a:lnTo>
                    <a:pt x="287" y="254"/>
                  </a:lnTo>
                  <a:lnTo>
                    <a:pt x="278" y="249"/>
                  </a:lnTo>
                  <a:lnTo>
                    <a:pt x="265" y="247"/>
                  </a:lnTo>
                  <a:lnTo>
                    <a:pt x="261" y="242"/>
                  </a:lnTo>
                  <a:lnTo>
                    <a:pt x="254" y="236"/>
                  </a:lnTo>
                  <a:lnTo>
                    <a:pt x="245" y="232"/>
                  </a:lnTo>
                  <a:lnTo>
                    <a:pt x="238" y="231"/>
                  </a:lnTo>
                  <a:lnTo>
                    <a:pt x="239" y="215"/>
                  </a:lnTo>
                  <a:lnTo>
                    <a:pt x="243" y="201"/>
                  </a:lnTo>
                  <a:lnTo>
                    <a:pt x="251" y="187"/>
                  </a:lnTo>
                  <a:lnTo>
                    <a:pt x="259" y="174"/>
                  </a:lnTo>
                  <a:lnTo>
                    <a:pt x="268" y="162"/>
                  </a:lnTo>
                  <a:lnTo>
                    <a:pt x="278" y="149"/>
                  </a:lnTo>
                  <a:lnTo>
                    <a:pt x="287" y="137"/>
                  </a:lnTo>
                  <a:lnTo>
                    <a:pt x="296" y="127"/>
                  </a:lnTo>
                  <a:lnTo>
                    <a:pt x="302" y="117"/>
                  </a:lnTo>
                  <a:lnTo>
                    <a:pt x="307" y="109"/>
                  </a:lnTo>
                  <a:lnTo>
                    <a:pt x="310" y="101"/>
                  </a:lnTo>
                  <a:lnTo>
                    <a:pt x="309" y="95"/>
                  </a:lnTo>
                  <a:lnTo>
                    <a:pt x="303" y="91"/>
                  </a:lnTo>
                  <a:lnTo>
                    <a:pt x="295" y="89"/>
                  </a:lnTo>
                  <a:lnTo>
                    <a:pt x="280" y="87"/>
                  </a:lnTo>
                  <a:lnTo>
                    <a:pt x="260" y="89"/>
                  </a:lnTo>
                  <a:lnTo>
                    <a:pt x="233" y="91"/>
                  </a:lnTo>
                  <a:lnTo>
                    <a:pt x="200" y="96"/>
                  </a:lnTo>
                  <a:lnTo>
                    <a:pt x="215" y="72"/>
                  </a:lnTo>
                  <a:lnTo>
                    <a:pt x="234" y="49"/>
                  </a:lnTo>
                  <a:lnTo>
                    <a:pt x="256" y="27"/>
                  </a:lnTo>
                  <a:lnTo>
                    <a:pt x="278" y="7"/>
                  </a:lnTo>
                  <a:lnTo>
                    <a:pt x="271" y="3"/>
                  </a:lnTo>
                  <a:lnTo>
                    <a:pt x="260" y="2"/>
                  </a:lnTo>
                  <a:lnTo>
                    <a:pt x="246" y="0"/>
                  </a:lnTo>
                  <a:lnTo>
                    <a:pt x="228" y="2"/>
                  </a:lnTo>
                  <a:lnTo>
                    <a:pt x="211" y="2"/>
                  </a:lnTo>
                  <a:lnTo>
                    <a:pt x="197" y="3"/>
                  </a:lnTo>
                  <a:lnTo>
                    <a:pt x="187" y="3"/>
                  </a:lnTo>
                  <a:lnTo>
                    <a:pt x="154" y="41"/>
                  </a:lnTo>
                  <a:lnTo>
                    <a:pt x="125" y="82"/>
                  </a:lnTo>
                  <a:lnTo>
                    <a:pt x="122" y="80"/>
                  </a:lnTo>
                  <a:lnTo>
                    <a:pt x="118" y="76"/>
                  </a:lnTo>
                  <a:lnTo>
                    <a:pt x="113" y="68"/>
                  </a:lnTo>
                  <a:lnTo>
                    <a:pt x="105" y="62"/>
                  </a:lnTo>
                  <a:lnTo>
                    <a:pt x="97" y="58"/>
                  </a:lnTo>
                  <a:lnTo>
                    <a:pt x="88" y="57"/>
                  </a:lnTo>
                  <a:lnTo>
                    <a:pt x="78" y="60"/>
                  </a:lnTo>
                  <a:lnTo>
                    <a:pt x="101" y="98"/>
                  </a:lnTo>
                  <a:lnTo>
                    <a:pt x="125" y="116"/>
                  </a:lnTo>
                  <a:lnTo>
                    <a:pt x="114" y="123"/>
                  </a:lnTo>
                  <a:lnTo>
                    <a:pt x="101" y="130"/>
                  </a:lnTo>
                  <a:lnTo>
                    <a:pt x="89" y="139"/>
                  </a:lnTo>
                  <a:lnTo>
                    <a:pt x="78" y="148"/>
                  </a:lnTo>
                  <a:lnTo>
                    <a:pt x="69" y="158"/>
                  </a:lnTo>
                  <a:lnTo>
                    <a:pt x="64" y="172"/>
                  </a:lnTo>
                  <a:lnTo>
                    <a:pt x="64" y="189"/>
                  </a:lnTo>
                  <a:lnTo>
                    <a:pt x="86" y="189"/>
                  </a:lnTo>
                  <a:lnTo>
                    <a:pt x="101" y="191"/>
                  </a:lnTo>
                  <a:lnTo>
                    <a:pt x="110" y="194"/>
                  </a:lnTo>
                  <a:lnTo>
                    <a:pt x="114" y="199"/>
                  </a:lnTo>
                  <a:lnTo>
                    <a:pt x="114" y="209"/>
                  </a:lnTo>
                  <a:lnTo>
                    <a:pt x="109" y="222"/>
                  </a:lnTo>
                  <a:lnTo>
                    <a:pt x="100" y="242"/>
                  </a:lnTo>
                  <a:lnTo>
                    <a:pt x="88" y="268"/>
                  </a:lnTo>
                  <a:lnTo>
                    <a:pt x="104" y="260"/>
                  </a:lnTo>
                  <a:lnTo>
                    <a:pt x="116" y="258"/>
                  </a:lnTo>
                  <a:lnTo>
                    <a:pt x="124" y="259"/>
                  </a:lnTo>
                  <a:lnTo>
                    <a:pt x="129" y="262"/>
                  </a:lnTo>
                  <a:lnTo>
                    <a:pt x="130" y="268"/>
                  </a:lnTo>
                  <a:lnTo>
                    <a:pt x="129" y="274"/>
                  </a:lnTo>
                  <a:lnTo>
                    <a:pt x="125" y="283"/>
                  </a:lnTo>
                  <a:lnTo>
                    <a:pt x="118" y="291"/>
                  </a:lnTo>
                  <a:lnTo>
                    <a:pt x="109" y="300"/>
                  </a:lnTo>
                  <a:lnTo>
                    <a:pt x="119" y="312"/>
                  </a:lnTo>
                  <a:lnTo>
                    <a:pt x="128" y="317"/>
                  </a:lnTo>
                  <a:lnTo>
                    <a:pt x="138" y="318"/>
                  </a:lnTo>
                  <a:lnTo>
                    <a:pt x="150" y="315"/>
                  </a:lnTo>
                  <a:lnTo>
                    <a:pt x="161" y="313"/>
                  </a:lnTo>
                  <a:lnTo>
                    <a:pt x="173" y="309"/>
                  </a:lnTo>
                  <a:lnTo>
                    <a:pt x="187" y="308"/>
                  </a:lnTo>
                  <a:lnTo>
                    <a:pt x="196" y="318"/>
                  </a:lnTo>
                  <a:lnTo>
                    <a:pt x="198" y="328"/>
                  </a:lnTo>
                  <a:lnTo>
                    <a:pt x="198" y="338"/>
                  </a:lnTo>
                  <a:lnTo>
                    <a:pt x="195" y="350"/>
                  </a:lnTo>
                  <a:lnTo>
                    <a:pt x="187" y="364"/>
                  </a:lnTo>
                  <a:lnTo>
                    <a:pt x="196" y="383"/>
                  </a:lnTo>
                  <a:lnTo>
                    <a:pt x="201" y="399"/>
                  </a:lnTo>
                  <a:lnTo>
                    <a:pt x="202" y="411"/>
                  </a:lnTo>
                  <a:lnTo>
                    <a:pt x="200" y="424"/>
                  </a:lnTo>
                  <a:lnTo>
                    <a:pt x="191" y="438"/>
                  </a:lnTo>
                  <a:lnTo>
                    <a:pt x="175" y="454"/>
                  </a:lnTo>
                  <a:lnTo>
                    <a:pt x="166" y="452"/>
                  </a:lnTo>
                  <a:lnTo>
                    <a:pt x="157" y="450"/>
                  </a:lnTo>
                  <a:lnTo>
                    <a:pt x="148" y="446"/>
                  </a:lnTo>
                  <a:lnTo>
                    <a:pt x="141" y="441"/>
                  </a:lnTo>
                  <a:lnTo>
                    <a:pt x="133" y="437"/>
                  </a:lnTo>
                  <a:lnTo>
                    <a:pt x="125" y="433"/>
                  </a:lnTo>
                  <a:lnTo>
                    <a:pt x="120" y="432"/>
                  </a:lnTo>
                  <a:lnTo>
                    <a:pt x="118" y="433"/>
                  </a:lnTo>
                  <a:lnTo>
                    <a:pt x="116" y="436"/>
                  </a:lnTo>
                  <a:lnTo>
                    <a:pt x="118" y="444"/>
                  </a:lnTo>
                  <a:lnTo>
                    <a:pt x="123" y="455"/>
                  </a:lnTo>
                  <a:lnTo>
                    <a:pt x="130" y="470"/>
                  </a:lnTo>
                  <a:lnTo>
                    <a:pt x="118" y="472"/>
                  </a:lnTo>
                  <a:lnTo>
                    <a:pt x="111" y="473"/>
                  </a:lnTo>
                  <a:lnTo>
                    <a:pt x="110" y="474"/>
                  </a:lnTo>
                  <a:lnTo>
                    <a:pt x="113" y="477"/>
                  </a:lnTo>
                  <a:lnTo>
                    <a:pt x="119" y="482"/>
                  </a:lnTo>
                  <a:lnTo>
                    <a:pt x="127" y="487"/>
                  </a:lnTo>
                  <a:lnTo>
                    <a:pt x="136" y="493"/>
                  </a:lnTo>
                  <a:lnTo>
                    <a:pt x="134" y="509"/>
                  </a:lnTo>
                  <a:lnTo>
                    <a:pt x="129" y="519"/>
                  </a:lnTo>
                  <a:lnTo>
                    <a:pt x="122" y="528"/>
                  </a:lnTo>
                  <a:lnTo>
                    <a:pt x="113" y="534"/>
                  </a:lnTo>
                  <a:lnTo>
                    <a:pt x="102" y="538"/>
                  </a:lnTo>
                  <a:lnTo>
                    <a:pt x="91" y="542"/>
                  </a:lnTo>
                  <a:lnTo>
                    <a:pt x="79" y="546"/>
                  </a:lnTo>
                  <a:lnTo>
                    <a:pt x="68" y="550"/>
                  </a:lnTo>
                  <a:lnTo>
                    <a:pt x="68" y="556"/>
                  </a:lnTo>
                  <a:lnTo>
                    <a:pt x="66" y="565"/>
                  </a:lnTo>
                  <a:lnTo>
                    <a:pt x="65" y="574"/>
                  </a:lnTo>
                  <a:lnTo>
                    <a:pt x="64" y="581"/>
                  </a:lnTo>
                  <a:lnTo>
                    <a:pt x="81" y="581"/>
                  </a:lnTo>
                  <a:lnTo>
                    <a:pt x="92" y="581"/>
                  </a:lnTo>
                  <a:lnTo>
                    <a:pt x="100" y="582"/>
                  </a:lnTo>
                  <a:lnTo>
                    <a:pt x="106" y="582"/>
                  </a:lnTo>
                  <a:lnTo>
                    <a:pt x="113" y="583"/>
                  </a:lnTo>
                  <a:lnTo>
                    <a:pt x="122" y="583"/>
                  </a:lnTo>
                  <a:lnTo>
                    <a:pt x="136" y="583"/>
                  </a:lnTo>
                  <a:lnTo>
                    <a:pt x="138" y="592"/>
                  </a:lnTo>
                  <a:lnTo>
                    <a:pt x="143" y="597"/>
                  </a:lnTo>
                  <a:lnTo>
                    <a:pt x="151" y="600"/>
                  </a:lnTo>
                  <a:lnTo>
                    <a:pt x="159" y="601"/>
                  </a:lnTo>
                  <a:lnTo>
                    <a:pt x="168" y="601"/>
                  </a:lnTo>
                  <a:lnTo>
                    <a:pt x="175" y="601"/>
                  </a:lnTo>
                  <a:lnTo>
                    <a:pt x="182" y="601"/>
                  </a:lnTo>
                  <a:lnTo>
                    <a:pt x="174" y="615"/>
                  </a:lnTo>
                  <a:lnTo>
                    <a:pt x="164" y="627"/>
                  </a:lnTo>
                  <a:lnTo>
                    <a:pt x="154" y="634"/>
                  </a:lnTo>
                  <a:lnTo>
                    <a:pt x="143" y="633"/>
                  </a:lnTo>
                  <a:lnTo>
                    <a:pt x="130" y="628"/>
                  </a:lnTo>
                  <a:lnTo>
                    <a:pt x="118" y="624"/>
                  </a:lnTo>
                  <a:lnTo>
                    <a:pt x="107" y="623"/>
                  </a:lnTo>
                  <a:lnTo>
                    <a:pt x="98" y="633"/>
                  </a:lnTo>
                  <a:lnTo>
                    <a:pt x="93" y="641"/>
                  </a:lnTo>
                  <a:lnTo>
                    <a:pt x="91" y="646"/>
                  </a:lnTo>
                  <a:lnTo>
                    <a:pt x="88" y="650"/>
                  </a:lnTo>
                  <a:lnTo>
                    <a:pt x="88" y="652"/>
                  </a:lnTo>
                  <a:lnTo>
                    <a:pt x="87" y="655"/>
                  </a:lnTo>
                  <a:lnTo>
                    <a:pt x="84" y="657"/>
                  </a:lnTo>
                  <a:lnTo>
                    <a:pt x="81" y="660"/>
                  </a:lnTo>
                  <a:lnTo>
                    <a:pt x="73" y="663"/>
                  </a:lnTo>
                  <a:lnTo>
                    <a:pt x="63" y="666"/>
                  </a:lnTo>
                  <a:lnTo>
                    <a:pt x="47" y="673"/>
                  </a:lnTo>
                  <a:lnTo>
                    <a:pt x="27" y="681"/>
                  </a:lnTo>
                  <a:lnTo>
                    <a:pt x="0" y="691"/>
                  </a:lnTo>
                  <a:lnTo>
                    <a:pt x="13" y="698"/>
                  </a:lnTo>
                  <a:lnTo>
                    <a:pt x="25" y="702"/>
                  </a:lnTo>
                  <a:lnTo>
                    <a:pt x="41" y="702"/>
                  </a:lnTo>
                  <a:lnTo>
                    <a:pt x="55" y="700"/>
                  </a:lnTo>
                  <a:lnTo>
                    <a:pt x="69" y="696"/>
                  </a:lnTo>
                  <a:lnTo>
                    <a:pt x="82" y="692"/>
                  </a:lnTo>
                  <a:lnTo>
                    <a:pt x="95" y="689"/>
                  </a:lnTo>
                  <a:lnTo>
                    <a:pt x="104" y="689"/>
                  </a:lnTo>
                  <a:lnTo>
                    <a:pt x="111" y="693"/>
                  </a:lnTo>
                  <a:lnTo>
                    <a:pt x="116" y="702"/>
                  </a:lnTo>
                  <a:lnTo>
                    <a:pt x="127" y="692"/>
                  </a:lnTo>
                  <a:lnTo>
                    <a:pt x="137" y="684"/>
                  </a:lnTo>
                  <a:lnTo>
                    <a:pt x="147" y="681"/>
                  </a:lnTo>
                  <a:lnTo>
                    <a:pt x="159" y="679"/>
                  </a:lnTo>
                  <a:lnTo>
                    <a:pt x="170" y="684"/>
                  </a:lnTo>
                  <a:lnTo>
                    <a:pt x="183" y="695"/>
                  </a:lnTo>
                  <a:lnTo>
                    <a:pt x="197" y="692"/>
                  </a:lnTo>
                  <a:lnTo>
                    <a:pt x="211" y="687"/>
                  </a:lnTo>
                  <a:lnTo>
                    <a:pt x="224" y="682"/>
                  </a:lnTo>
                  <a:lnTo>
                    <a:pt x="238" y="679"/>
                  </a:lnTo>
                  <a:lnTo>
                    <a:pt x="238" y="681"/>
                  </a:lnTo>
                  <a:lnTo>
                    <a:pt x="241" y="683"/>
                  </a:lnTo>
                  <a:lnTo>
                    <a:pt x="246" y="688"/>
                  </a:lnTo>
                  <a:lnTo>
                    <a:pt x="251" y="695"/>
                  </a:lnTo>
                  <a:lnTo>
                    <a:pt x="257" y="702"/>
                  </a:lnTo>
                  <a:lnTo>
                    <a:pt x="262" y="707"/>
                  </a:lnTo>
                  <a:lnTo>
                    <a:pt x="269" y="711"/>
                  </a:lnTo>
                  <a:lnTo>
                    <a:pt x="274" y="714"/>
                  </a:lnTo>
                  <a:lnTo>
                    <a:pt x="278" y="713"/>
                  </a:lnTo>
                  <a:lnTo>
                    <a:pt x="280" y="706"/>
                  </a:lnTo>
                  <a:lnTo>
                    <a:pt x="280" y="696"/>
                  </a:lnTo>
                  <a:lnTo>
                    <a:pt x="278" y="679"/>
                  </a:lnTo>
                  <a:lnTo>
                    <a:pt x="293" y="686"/>
                  </a:lnTo>
                  <a:lnTo>
                    <a:pt x="311" y="689"/>
                  </a:lnTo>
                  <a:lnTo>
                    <a:pt x="330" y="689"/>
                  </a:lnTo>
                  <a:lnTo>
                    <a:pt x="348" y="687"/>
                  </a:lnTo>
                  <a:lnTo>
                    <a:pt x="366" y="682"/>
                  </a:lnTo>
                  <a:lnTo>
                    <a:pt x="383" y="673"/>
                  </a:lnTo>
                  <a:lnTo>
                    <a:pt x="397" y="659"/>
                  </a:lnTo>
                  <a:lnTo>
                    <a:pt x="391" y="654"/>
                  </a:lnTo>
                  <a:lnTo>
                    <a:pt x="382" y="648"/>
                  </a:lnTo>
                  <a:lnTo>
                    <a:pt x="370" y="645"/>
                  </a:lnTo>
                  <a:lnTo>
                    <a:pt x="360" y="641"/>
                  </a:lnTo>
                  <a:lnTo>
                    <a:pt x="351" y="634"/>
                  </a:lnTo>
                  <a:lnTo>
                    <a:pt x="357" y="628"/>
                  </a:lnTo>
                  <a:lnTo>
                    <a:pt x="366" y="620"/>
                  </a:lnTo>
                  <a:lnTo>
                    <a:pt x="374" y="613"/>
                  </a:lnTo>
                  <a:lnTo>
                    <a:pt x="380" y="604"/>
                  </a:lnTo>
                  <a:lnTo>
                    <a:pt x="394" y="600"/>
                  </a:lnTo>
                  <a:lnTo>
                    <a:pt x="409" y="593"/>
                  </a:lnTo>
                  <a:lnTo>
                    <a:pt x="421" y="583"/>
                  </a:lnTo>
                  <a:lnTo>
                    <a:pt x="432" y="572"/>
                  </a:lnTo>
                  <a:lnTo>
                    <a:pt x="438" y="560"/>
                  </a:lnTo>
                  <a:lnTo>
                    <a:pt x="428" y="545"/>
                  </a:lnTo>
                  <a:lnTo>
                    <a:pt x="416" y="534"/>
                  </a:lnTo>
                  <a:lnTo>
                    <a:pt x="403" y="529"/>
                  </a:lnTo>
                  <a:lnTo>
                    <a:pt x="391" y="528"/>
                  </a:lnTo>
                  <a:lnTo>
                    <a:pt x="377" y="528"/>
                  </a:lnTo>
                  <a:lnTo>
                    <a:pt x="361" y="528"/>
                  </a:lnTo>
                  <a:lnTo>
                    <a:pt x="344" y="527"/>
                  </a:lnTo>
                  <a:lnTo>
                    <a:pt x="347" y="508"/>
                  </a:lnTo>
                  <a:lnTo>
                    <a:pt x="352" y="488"/>
                  </a:lnTo>
                  <a:lnTo>
                    <a:pt x="356" y="469"/>
                  </a:lnTo>
                  <a:lnTo>
                    <a:pt x="359" y="452"/>
                  </a:lnTo>
                  <a:lnTo>
                    <a:pt x="360" y="435"/>
                  </a:lnTo>
                  <a:lnTo>
                    <a:pt x="356" y="418"/>
                  </a:lnTo>
                  <a:lnTo>
                    <a:pt x="348" y="401"/>
                  </a:lnTo>
                  <a:lnTo>
                    <a:pt x="333" y="385"/>
                  </a:lnTo>
                  <a:lnTo>
                    <a:pt x="312" y="369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52" name="Freeform 82"/>
            <p:cNvSpPr>
              <a:spLocks/>
            </p:cNvSpPr>
            <p:nvPr/>
          </p:nvSpPr>
          <p:spPr bwMode="gray">
            <a:xfrm>
              <a:off x="2813" y="2328"/>
              <a:ext cx="141" cy="233"/>
            </a:xfrm>
            <a:custGeom>
              <a:avLst/>
              <a:gdLst>
                <a:gd name="T0" fmla="*/ 26 w 141"/>
                <a:gd name="T1" fmla="*/ 233 h 233"/>
                <a:gd name="T2" fmla="*/ 22 w 141"/>
                <a:gd name="T3" fmla="*/ 198 h 233"/>
                <a:gd name="T4" fmla="*/ 11 w 141"/>
                <a:gd name="T5" fmla="*/ 176 h 233"/>
                <a:gd name="T6" fmla="*/ 5 w 141"/>
                <a:gd name="T7" fmla="*/ 142 h 233"/>
                <a:gd name="T8" fmla="*/ 3 w 141"/>
                <a:gd name="T9" fmla="*/ 108 h 233"/>
                <a:gd name="T10" fmla="*/ 0 w 141"/>
                <a:gd name="T11" fmla="*/ 80 h 233"/>
                <a:gd name="T12" fmla="*/ 34 w 141"/>
                <a:gd name="T13" fmla="*/ 87 h 233"/>
                <a:gd name="T14" fmla="*/ 58 w 141"/>
                <a:gd name="T15" fmla="*/ 82 h 233"/>
                <a:gd name="T16" fmla="*/ 76 w 141"/>
                <a:gd name="T17" fmla="*/ 68 h 233"/>
                <a:gd name="T18" fmla="*/ 67 w 141"/>
                <a:gd name="T19" fmla="*/ 62 h 233"/>
                <a:gd name="T20" fmla="*/ 45 w 141"/>
                <a:gd name="T21" fmla="*/ 57 h 233"/>
                <a:gd name="T22" fmla="*/ 20 w 141"/>
                <a:gd name="T23" fmla="*/ 64 h 233"/>
                <a:gd name="T24" fmla="*/ 11 w 141"/>
                <a:gd name="T25" fmla="*/ 67 h 233"/>
                <a:gd name="T26" fmla="*/ 14 w 141"/>
                <a:gd name="T27" fmla="*/ 58 h 233"/>
                <a:gd name="T28" fmla="*/ 23 w 141"/>
                <a:gd name="T29" fmla="*/ 44 h 233"/>
                <a:gd name="T30" fmla="*/ 30 w 141"/>
                <a:gd name="T31" fmla="*/ 32 h 233"/>
                <a:gd name="T32" fmla="*/ 36 w 141"/>
                <a:gd name="T33" fmla="*/ 30 h 233"/>
                <a:gd name="T34" fmla="*/ 62 w 141"/>
                <a:gd name="T35" fmla="*/ 28 h 233"/>
                <a:gd name="T36" fmla="*/ 85 w 141"/>
                <a:gd name="T37" fmla="*/ 28 h 233"/>
                <a:gd name="T38" fmla="*/ 93 w 141"/>
                <a:gd name="T39" fmla="*/ 10 h 233"/>
                <a:gd name="T40" fmla="*/ 108 w 141"/>
                <a:gd name="T41" fmla="*/ 0 h 233"/>
                <a:gd name="T42" fmla="*/ 108 w 141"/>
                <a:gd name="T43" fmla="*/ 28 h 233"/>
                <a:gd name="T44" fmla="*/ 100 w 141"/>
                <a:gd name="T45" fmla="*/ 60 h 233"/>
                <a:gd name="T46" fmla="*/ 103 w 141"/>
                <a:gd name="T47" fmla="*/ 78 h 233"/>
                <a:gd name="T48" fmla="*/ 125 w 141"/>
                <a:gd name="T49" fmla="*/ 85 h 233"/>
                <a:gd name="T50" fmla="*/ 141 w 141"/>
                <a:gd name="T51" fmla="*/ 94 h 233"/>
                <a:gd name="T52" fmla="*/ 129 w 141"/>
                <a:gd name="T53" fmla="*/ 100 h 233"/>
                <a:gd name="T54" fmla="*/ 113 w 141"/>
                <a:gd name="T55" fmla="*/ 110 h 233"/>
                <a:gd name="T56" fmla="*/ 107 w 141"/>
                <a:gd name="T57" fmla="*/ 122 h 233"/>
                <a:gd name="T58" fmla="*/ 98 w 141"/>
                <a:gd name="T59" fmla="*/ 151 h 233"/>
                <a:gd name="T60" fmla="*/ 81 w 141"/>
                <a:gd name="T61" fmla="*/ 185 h 233"/>
                <a:gd name="T62" fmla="*/ 63 w 141"/>
                <a:gd name="T63" fmla="*/ 208 h 233"/>
                <a:gd name="T64" fmla="*/ 57 w 141"/>
                <a:gd name="T65" fmla="*/ 213 h 233"/>
                <a:gd name="T66" fmla="*/ 54 w 141"/>
                <a:gd name="T67" fmla="*/ 215 h 233"/>
                <a:gd name="T68" fmla="*/ 54 w 141"/>
                <a:gd name="T69" fmla="*/ 215 h 233"/>
                <a:gd name="T70" fmla="*/ 55 w 141"/>
                <a:gd name="T71" fmla="*/ 214 h 233"/>
                <a:gd name="T72" fmla="*/ 59 w 141"/>
                <a:gd name="T73" fmla="*/ 214 h 233"/>
                <a:gd name="T74" fmla="*/ 61 w 141"/>
                <a:gd name="T75" fmla="*/ 215 h 233"/>
                <a:gd name="T76" fmla="*/ 62 w 141"/>
                <a:gd name="T77" fmla="*/ 219 h 233"/>
                <a:gd name="T78" fmla="*/ 80 w 141"/>
                <a:gd name="T79" fmla="*/ 224 h 23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41"/>
                <a:gd name="T121" fmla="*/ 0 h 233"/>
                <a:gd name="T122" fmla="*/ 141 w 141"/>
                <a:gd name="T123" fmla="*/ 233 h 23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41" h="233">
                  <a:moveTo>
                    <a:pt x="94" y="233"/>
                  </a:moveTo>
                  <a:lnTo>
                    <a:pt x="26" y="233"/>
                  </a:lnTo>
                  <a:lnTo>
                    <a:pt x="25" y="214"/>
                  </a:lnTo>
                  <a:lnTo>
                    <a:pt x="22" y="198"/>
                  </a:lnTo>
                  <a:lnTo>
                    <a:pt x="16" y="189"/>
                  </a:lnTo>
                  <a:lnTo>
                    <a:pt x="11" y="176"/>
                  </a:lnTo>
                  <a:lnTo>
                    <a:pt x="7" y="160"/>
                  </a:lnTo>
                  <a:lnTo>
                    <a:pt x="5" y="142"/>
                  </a:lnTo>
                  <a:lnTo>
                    <a:pt x="4" y="125"/>
                  </a:lnTo>
                  <a:lnTo>
                    <a:pt x="3" y="108"/>
                  </a:lnTo>
                  <a:lnTo>
                    <a:pt x="2" y="91"/>
                  </a:lnTo>
                  <a:lnTo>
                    <a:pt x="0" y="80"/>
                  </a:lnTo>
                  <a:lnTo>
                    <a:pt x="18" y="85"/>
                  </a:lnTo>
                  <a:lnTo>
                    <a:pt x="34" y="87"/>
                  </a:lnTo>
                  <a:lnTo>
                    <a:pt x="46" y="86"/>
                  </a:lnTo>
                  <a:lnTo>
                    <a:pt x="58" y="82"/>
                  </a:lnTo>
                  <a:lnTo>
                    <a:pt x="67" y="76"/>
                  </a:lnTo>
                  <a:lnTo>
                    <a:pt x="76" y="68"/>
                  </a:lnTo>
                  <a:lnTo>
                    <a:pt x="73" y="66"/>
                  </a:lnTo>
                  <a:lnTo>
                    <a:pt x="67" y="62"/>
                  </a:lnTo>
                  <a:lnTo>
                    <a:pt x="57" y="58"/>
                  </a:lnTo>
                  <a:lnTo>
                    <a:pt x="45" y="57"/>
                  </a:lnTo>
                  <a:lnTo>
                    <a:pt x="32" y="58"/>
                  </a:lnTo>
                  <a:lnTo>
                    <a:pt x="20" y="64"/>
                  </a:lnTo>
                  <a:lnTo>
                    <a:pt x="13" y="68"/>
                  </a:lnTo>
                  <a:lnTo>
                    <a:pt x="11" y="67"/>
                  </a:lnTo>
                  <a:lnTo>
                    <a:pt x="12" y="64"/>
                  </a:lnTo>
                  <a:lnTo>
                    <a:pt x="14" y="58"/>
                  </a:lnTo>
                  <a:lnTo>
                    <a:pt x="18" y="51"/>
                  </a:lnTo>
                  <a:lnTo>
                    <a:pt x="23" y="44"/>
                  </a:lnTo>
                  <a:lnTo>
                    <a:pt x="27" y="37"/>
                  </a:lnTo>
                  <a:lnTo>
                    <a:pt x="30" y="32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49" y="28"/>
                  </a:lnTo>
                  <a:lnTo>
                    <a:pt x="62" y="28"/>
                  </a:lnTo>
                  <a:lnTo>
                    <a:pt x="76" y="28"/>
                  </a:lnTo>
                  <a:lnTo>
                    <a:pt x="85" y="28"/>
                  </a:lnTo>
                  <a:lnTo>
                    <a:pt x="88" y="17"/>
                  </a:lnTo>
                  <a:lnTo>
                    <a:pt x="93" y="10"/>
                  </a:lnTo>
                  <a:lnTo>
                    <a:pt x="99" y="4"/>
                  </a:lnTo>
                  <a:lnTo>
                    <a:pt x="108" y="0"/>
                  </a:lnTo>
                  <a:lnTo>
                    <a:pt x="109" y="13"/>
                  </a:lnTo>
                  <a:lnTo>
                    <a:pt x="108" y="28"/>
                  </a:lnTo>
                  <a:lnTo>
                    <a:pt x="104" y="45"/>
                  </a:lnTo>
                  <a:lnTo>
                    <a:pt x="100" y="60"/>
                  </a:lnTo>
                  <a:lnTo>
                    <a:pt x="96" y="73"/>
                  </a:lnTo>
                  <a:lnTo>
                    <a:pt x="103" y="78"/>
                  </a:lnTo>
                  <a:lnTo>
                    <a:pt x="113" y="82"/>
                  </a:lnTo>
                  <a:lnTo>
                    <a:pt x="125" y="85"/>
                  </a:lnTo>
                  <a:lnTo>
                    <a:pt x="135" y="89"/>
                  </a:lnTo>
                  <a:lnTo>
                    <a:pt x="141" y="94"/>
                  </a:lnTo>
                  <a:lnTo>
                    <a:pt x="136" y="96"/>
                  </a:lnTo>
                  <a:lnTo>
                    <a:pt x="129" y="100"/>
                  </a:lnTo>
                  <a:lnTo>
                    <a:pt x="120" y="107"/>
                  </a:lnTo>
                  <a:lnTo>
                    <a:pt x="113" y="110"/>
                  </a:lnTo>
                  <a:lnTo>
                    <a:pt x="108" y="113"/>
                  </a:lnTo>
                  <a:lnTo>
                    <a:pt x="107" y="122"/>
                  </a:lnTo>
                  <a:lnTo>
                    <a:pt x="103" y="135"/>
                  </a:lnTo>
                  <a:lnTo>
                    <a:pt x="98" y="151"/>
                  </a:lnTo>
                  <a:lnTo>
                    <a:pt x="90" y="168"/>
                  </a:lnTo>
                  <a:lnTo>
                    <a:pt x="81" y="185"/>
                  </a:lnTo>
                  <a:lnTo>
                    <a:pt x="72" y="199"/>
                  </a:lnTo>
                  <a:lnTo>
                    <a:pt x="63" y="208"/>
                  </a:lnTo>
                  <a:lnTo>
                    <a:pt x="59" y="212"/>
                  </a:lnTo>
                  <a:lnTo>
                    <a:pt x="57" y="213"/>
                  </a:lnTo>
                  <a:lnTo>
                    <a:pt x="54" y="214"/>
                  </a:lnTo>
                  <a:lnTo>
                    <a:pt x="54" y="215"/>
                  </a:lnTo>
                  <a:lnTo>
                    <a:pt x="55" y="214"/>
                  </a:lnTo>
                  <a:lnTo>
                    <a:pt x="57" y="214"/>
                  </a:lnTo>
                  <a:lnTo>
                    <a:pt x="59" y="214"/>
                  </a:lnTo>
                  <a:lnTo>
                    <a:pt x="61" y="214"/>
                  </a:lnTo>
                  <a:lnTo>
                    <a:pt x="61" y="215"/>
                  </a:lnTo>
                  <a:lnTo>
                    <a:pt x="62" y="217"/>
                  </a:lnTo>
                  <a:lnTo>
                    <a:pt x="62" y="219"/>
                  </a:lnTo>
                  <a:lnTo>
                    <a:pt x="70" y="221"/>
                  </a:lnTo>
                  <a:lnTo>
                    <a:pt x="80" y="224"/>
                  </a:lnTo>
                  <a:lnTo>
                    <a:pt x="94" y="233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53" name="Freeform 83"/>
            <p:cNvSpPr>
              <a:spLocks/>
            </p:cNvSpPr>
            <p:nvPr/>
          </p:nvSpPr>
          <p:spPr bwMode="gray">
            <a:xfrm>
              <a:off x="2954" y="1289"/>
              <a:ext cx="460" cy="1219"/>
            </a:xfrm>
            <a:custGeom>
              <a:avLst/>
              <a:gdLst>
                <a:gd name="T0" fmla="*/ 386 w 460"/>
                <a:gd name="T1" fmla="*/ 359 h 1219"/>
                <a:gd name="T2" fmla="*/ 400 w 460"/>
                <a:gd name="T3" fmla="*/ 336 h 1219"/>
                <a:gd name="T4" fmla="*/ 423 w 460"/>
                <a:gd name="T5" fmla="*/ 301 h 1219"/>
                <a:gd name="T6" fmla="*/ 445 w 460"/>
                <a:gd name="T7" fmla="*/ 269 h 1219"/>
                <a:gd name="T8" fmla="*/ 436 w 460"/>
                <a:gd name="T9" fmla="*/ 92 h 1219"/>
                <a:gd name="T10" fmla="*/ 392 w 460"/>
                <a:gd name="T11" fmla="*/ 50 h 1219"/>
                <a:gd name="T12" fmla="*/ 331 w 460"/>
                <a:gd name="T13" fmla="*/ 17 h 1219"/>
                <a:gd name="T14" fmla="*/ 305 w 460"/>
                <a:gd name="T15" fmla="*/ 8 h 1219"/>
                <a:gd name="T16" fmla="*/ 296 w 460"/>
                <a:gd name="T17" fmla="*/ 19 h 1219"/>
                <a:gd name="T18" fmla="*/ 309 w 460"/>
                <a:gd name="T19" fmla="*/ 55 h 1219"/>
                <a:gd name="T20" fmla="*/ 287 w 460"/>
                <a:gd name="T21" fmla="*/ 78 h 1219"/>
                <a:gd name="T22" fmla="*/ 250 w 460"/>
                <a:gd name="T23" fmla="*/ 59 h 1219"/>
                <a:gd name="T24" fmla="*/ 193 w 460"/>
                <a:gd name="T25" fmla="*/ 205 h 1219"/>
                <a:gd name="T26" fmla="*/ 178 w 460"/>
                <a:gd name="T27" fmla="*/ 226 h 1219"/>
                <a:gd name="T28" fmla="*/ 172 w 460"/>
                <a:gd name="T29" fmla="*/ 286 h 1219"/>
                <a:gd name="T30" fmla="*/ 155 w 460"/>
                <a:gd name="T31" fmla="*/ 321 h 1219"/>
                <a:gd name="T32" fmla="*/ 126 w 460"/>
                <a:gd name="T33" fmla="*/ 368 h 1219"/>
                <a:gd name="T34" fmla="*/ 116 w 460"/>
                <a:gd name="T35" fmla="*/ 413 h 1219"/>
                <a:gd name="T36" fmla="*/ 113 w 460"/>
                <a:gd name="T37" fmla="*/ 460 h 1219"/>
                <a:gd name="T38" fmla="*/ 70 w 460"/>
                <a:gd name="T39" fmla="*/ 492 h 1219"/>
                <a:gd name="T40" fmla="*/ 50 w 460"/>
                <a:gd name="T41" fmla="*/ 543 h 1219"/>
                <a:gd name="T42" fmla="*/ 55 w 460"/>
                <a:gd name="T43" fmla="*/ 652 h 1219"/>
                <a:gd name="T44" fmla="*/ 82 w 460"/>
                <a:gd name="T45" fmla="*/ 725 h 1219"/>
                <a:gd name="T46" fmla="*/ 62 w 460"/>
                <a:gd name="T47" fmla="*/ 741 h 1219"/>
                <a:gd name="T48" fmla="*/ 29 w 460"/>
                <a:gd name="T49" fmla="*/ 898 h 1219"/>
                <a:gd name="T50" fmla="*/ 4 w 460"/>
                <a:gd name="T51" fmla="*/ 884 h 1219"/>
                <a:gd name="T52" fmla="*/ 13 w 460"/>
                <a:gd name="T53" fmla="*/ 962 h 1219"/>
                <a:gd name="T54" fmla="*/ 48 w 460"/>
                <a:gd name="T55" fmla="*/ 1046 h 1219"/>
                <a:gd name="T56" fmla="*/ 59 w 460"/>
                <a:gd name="T57" fmla="*/ 1065 h 1219"/>
                <a:gd name="T58" fmla="*/ 84 w 460"/>
                <a:gd name="T59" fmla="*/ 1106 h 1219"/>
                <a:gd name="T60" fmla="*/ 105 w 460"/>
                <a:gd name="T61" fmla="*/ 1137 h 1219"/>
                <a:gd name="T62" fmla="*/ 114 w 460"/>
                <a:gd name="T63" fmla="*/ 1201 h 1219"/>
                <a:gd name="T64" fmla="*/ 136 w 460"/>
                <a:gd name="T65" fmla="*/ 1215 h 1219"/>
                <a:gd name="T66" fmla="*/ 154 w 460"/>
                <a:gd name="T67" fmla="*/ 1180 h 1219"/>
                <a:gd name="T68" fmla="*/ 181 w 460"/>
                <a:gd name="T69" fmla="*/ 1146 h 1219"/>
                <a:gd name="T70" fmla="*/ 235 w 460"/>
                <a:gd name="T71" fmla="*/ 1112 h 1219"/>
                <a:gd name="T72" fmla="*/ 260 w 460"/>
                <a:gd name="T73" fmla="*/ 1049 h 1219"/>
                <a:gd name="T74" fmla="*/ 254 w 460"/>
                <a:gd name="T75" fmla="*/ 991 h 1219"/>
                <a:gd name="T76" fmla="*/ 255 w 460"/>
                <a:gd name="T77" fmla="*/ 932 h 1219"/>
                <a:gd name="T78" fmla="*/ 308 w 460"/>
                <a:gd name="T79" fmla="*/ 894 h 1219"/>
                <a:gd name="T80" fmla="*/ 328 w 460"/>
                <a:gd name="T81" fmla="*/ 859 h 1219"/>
                <a:gd name="T82" fmla="*/ 341 w 460"/>
                <a:gd name="T83" fmla="*/ 818 h 1219"/>
                <a:gd name="T84" fmla="*/ 314 w 460"/>
                <a:gd name="T85" fmla="*/ 802 h 1219"/>
                <a:gd name="T86" fmla="*/ 316 w 460"/>
                <a:gd name="T87" fmla="*/ 775 h 1219"/>
                <a:gd name="T88" fmla="*/ 273 w 460"/>
                <a:gd name="T89" fmla="*/ 768 h 1219"/>
                <a:gd name="T90" fmla="*/ 255 w 460"/>
                <a:gd name="T91" fmla="*/ 724 h 1219"/>
                <a:gd name="T92" fmla="*/ 258 w 460"/>
                <a:gd name="T93" fmla="*/ 666 h 1219"/>
                <a:gd name="T94" fmla="*/ 276 w 460"/>
                <a:gd name="T95" fmla="*/ 618 h 1219"/>
                <a:gd name="T96" fmla="*/ 322 w 460"/>
                <a:gd name="T97" fmla="*/ 529 h 1219"/>
                <a:gd name="T98" fmla="*/ 371 w 460"/>
                <a:gd name="T99" fmla="*/ 444 h 1219"/>
                <a:gd name="T100" fmla="*/ 400 w 460"/>
                <a:gd name="T101" fmla="*/ 409 h 121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60"/>
                <a:gd name="T154" fmla="*/ 0 h 1219"/>
                <a:gd name="T155" fmla="*/ 460 w 460"/>
                <a:gd name="T156" fmla="*/ 1219 h 121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60" h="1219">
                  <a:moveTo>
                    <a:pt x="403" y="414"/>
                  </a:moveTo>
                  <a:lnTo>
                    <a:pt x="396" y="390"/>
                  </a:lnTo>
                  <a:lnTo>
                    <a:pt x="391" y="372"/>
                  </a:lnTo>
                  <a:lnTo>
                    <a:pt x="386" y="359"/>
                  </a:lnTo>
                  <a:lnTo>
                    <a:pt x="385" y="350"/>
                  </a:lnTo>
                  <a:lnTo>
                    <a:pt x="386" y="344"/>
                  </a:lnTo>
                  <a:lnTo>
                    <a:pt x="391" y="340"/>
                  </a:lnTo>
                  <a:lnTo>
                    <a:pt x="400" y="336"/>
                  </a:lnTo>
                  <a:lnTo>
                    <a:pt x="414" y="331"/>
                  </a:lnTo>
                  <a:lnTo>
                    <a:pt x="435" y="324"/>
                  </a:lnTo>
                  <a:lnTo>
                    <a:pt x="427" y="310"/>
                  </a:lnTo>
                  <a:lnTo>
                    <a:pt x="423" y="301"/>
                  </a:lnTo>
                  <a:lnTo>
                    <a:pt x="423" y="294"/>
                  </a:lnTo>
                  <a:lnTo>
                    <a:pt x="427" y="287"/>
                  </a:lnTo>
                  <a:lnTo>
                    <a:pt x="435" y="280"/>
                  </a:lnTo>
                  <a:lnTo>
                    <a:pt x="445" y="269"/>
                  </a:lnTo>
                  <a:lnTo>
                    <a:pt x="460" y="255"/>
                  </a:lnTo>
                  <a:lnTo>
                    <a:pt x="460" y="194"/>
                  </a:lnTo>
                  <a:lnTo>
                    <a:pt x="442" y="114"/>
                  </a:lnTo>
                  <a:lnTo>
                    <a:pt x="436" y="92"/>
                  </a:lnTo>
                  <a:lnTo>
                    <a:pt x="428" y="77"/>
                  </a:lnTo>
                  <a:lnTo>
                    <a:pt x="418" y="66"/>
                  </a:lnTo>
                  <a:lnTo>
                    <a:pt x="406" y="57"/>
                  </a:lnTo>
                  <a:lnTo>
                    <a:pt x="392" y="50"/>
                  </a:lnTo>
                  <a:lnTo>
                    <a:pt x="378" y="44"/>
                  </a:lnTo>
                  <a:lnTo>
                    <a:pt x="363" y="37"/>
                  </a:lnTo>
                  <a:lnTo>
                    <a:pt x="346" y="28"/>
                  </a:lnTo>
                  <a:lnTo>
                    <a:pt x="331" y="17"/>
                  </a:lnTo>
                  <a:lnTo>
                    <a:pt x="314" y="0"/>
                  </a:lnTo>
                  <a:lnTo>
                    <a:pt x="312" y="4"/>
                  </a:lnTo>
                  <a:lnTo>
                    <a:pt x="308" y="7"/>
                  </a:lnTo>
                  <a:lnTo>
                    <a:pt x="305" y="8"/>
                  </a:lnTo>
                  <a:lnTo>
                    <a:pt x="304" y="10"/>
                  </a:lnTo>
                  <a:lnTo>
                    <a:pt x="301" y="12"/>
                  </a:lnTo>
                  <a:lnTo>
                    <a:pt x="299" y="16"/>
                  </a:lnTo>
                  <a:lnTo>
                    <a:pt x="296" y="19"/>
                  </a:lnTo>
                  <a:lnTo>
                    <a:pt x="298" y="25"/>
                  </a:lnTo>
                  <a:lnTo>
                    <a:pt x="301" y="34"/>
                  </a:lnTo>
                  <a:lnTo>
                    <a:pt x="305" y="44"/>
                  </a:lnTo>
                  <a:lnTo>
                    <a:pt x="309" y="55"/>
                  </a:lnTo>
                  <a:lnTo>
                    <a:pt x="312" y="64"/>
                  </a:lnTo>
                  <a:lnTo>
                    <a:pt x="313" y="69"/>
                  </a:lnTo>
                  <a:lnTo>
                    <a:pt x="298" y="76"/>
                  </a:lnTo>
                  <a:lnTo>
                    <a:pt x="287" y="78"/>
                  </a:lnTo>
                  <a:lnTo>
                    <a:pt x="278" y="76"/>
                  </a:lnTo>
                  <a:lnTo>
                    <a:pt x="269" y="72"/>
                  </a:lnTo>
                  <a:lnTo>
                    <a:pt x="260" y="66"/>
                  </a:lnTo>
                  <a:lnTo>
                    <a:pt x="250" y="59"/>
                  </a:lnTo>
                  <a:lnTo>
                    <a:pt x="219" y="112"/>
                  </a:lnTo>
                  <a:lnTo>
                    <a:pt x="200" y="116"/>
                  </a:lnTo>
                  <a:lnTo>
                    <a:pt x="176" y="148"/>
                  </a:lnTo>
                  <a:lnTo>
                    <a:pt x="193" y="205"/>
                  </a:lnTo>
                  <a:lnTo>
                    <a:pt x="193" y="210"/>
                  </a:lnTo>
                  <a:lnTo>
                    <a:pt x="189" y="214"/>
                  </a:lnTo>
                  <a:lnTo>
                    <a:pt x="184" y="219"/>
                  </a:lnTo>
                  <a:lnTo>
                    <a:pt x="178" y="226"/>
                  </a:lnTo>
                  <a:lnTo>
                    <a:pt x="176" y="235"/>
                  </a:lnTo>
                  <a:lnTo>
                    <a:pt x="175" y="256"/>
                  </a:lnTo>
                  <a:lnTo>
                    <a:pt x="173" y="273"/>
                  </a:lnTo>
                  <a:lnTo>
                    <a:pt x="172" y="286"/>
                  </a:lnTo>
                  <a:lnTo>
                    <a:pt x="169" y="296"/>
                  </a:lnTo>
                  <a:lnTo>
                    <a:pt x="166" y="304"/>
                  </a:lnTo>
                  <a:lnTo>
                    <a:pt x="162" y="312"/>
                  </a:lnTo>
                  <a:lnTo>
                    <a:pt x="155" y="321"/>
                  </a:lnTo>
                  <a:lnTo>
                    <a:pt x="146" y="329"/>
                  </a:lnTo>
                  <a:lnTo>
                    <a:pt x="134" y="341"/>
                  </a:lnTo>
                  <a:lnTo>
                    <a:pt x="119" y="356"/>
                  </a:lnTo>
                  <a:lnTo>
                    <a:pt x="126" y="368"/>
                  </a:lnTo>
                  <a:lnTo>
                    <a:pt x="127" y="378"/>
                  </a:lnTo>
                  <a:lnTo>
                    <a:pt x="125" y="390"/>
                  </a:lnTo>
                  <a:lnTo>
                    <a:pt x="121" y="401"/>
                  </a:lnTo>
                  <a:lnTo>
                    <a:pt x="116" y="413"/>
                  </a:lnTo>
                  <a:lnTo>
                    <a:pt x="113" y="424"/>
                  </a:lnTo>
                  <a:lnTo>
                    <a:pt x="113" y="438"/>
                  </a:lnTo>
                  <a:lnTo>
                    <a:pt x="119" y="452"/>
                  </a:lnTo>
                  <a:lnTo>
                    <a:pt x="113" y="460"/>
                  </a:lnTo>
                  <a:lnTo>
                    <a:pt x="104" y="468"/>
                  </a:lnTo>
                  <a:lnTo>
                    <a:pt x="93" y="476"/>
                  </a:lnTo>
                  <a:lnTo>
                    <a:pt x="80" y="485"/>
                  </a:lnTo>
                  <a:lnTo>
                    <a:pt x="70" y="492"/>
                  </a:lnTo>
                  <a:lnTo>
                    <a:pt x="61" y="501"/>
                  </a:lnTo>
                  <a:lnTo>
                    <a:pt x="55" y="511"/>
                  </a:lnTo>
                  <a:lnTo>
                    <a:pt x="57" y="522"/>
                  </a:lnTo>
                  <a:lnTo>
                    <a:pt x="50" y="543"/>
                  </a:lnTo>
                  <a:lnTo>
                    <a:pt x="46" y="568"/>
                  </a:lnTo>
                  <a:lnTo>
                    <a:pt x="46" y="596"/>
                  </a:lnTo>
                  <a:lnTo>
                    <a:pt x="49" y="624"/>
                  </a:lnTo>
                  <a:lnTo>
                    <a:pt x="55" y="652"/>
                  </a:lnTo>
                  <a:lnTo>
                    <a:pt x="63" y="678"/>
                  </a:lnTo>
                  <a:lnTo>
                    <a:pt x="73" y="698"/>
                  </a:lnTo>
                  <a:lnTo>
                    <a:pt x="85" y="715"/>
                  </a:lnTo>
                  <a:lnTo>
                    <a:pt x="82" y="725"/>
                  </a:lnTo>
                  <a:lnTo>
                    <a:pt x="78" y="730"/>
                  </a:lnTo>
                  <a:lnTo>
                    <a:pt x="75" y="734"/>
                  </a:lnTo>
                  <a:lnTo>
                    <a:pt x="70" y="737"/>
                  </a:lnTo>
                  <a:lnTo>
                    <a:pt x="62" y="741"/>
                  </a:lnTo>
                  <a:lnTo>
                    <a:pt x="50" y="747"/>
                  </a:lnTo>
                  <a:lnTo>
                    <a:pt x="61" y="819"/>
                  </a:lnTo>
                  <a:lnTo>
                    <a:pt x="30" y="838"/>
                  </a:lnTo>
                  <a:lnTo>
                    <a:pt x="29" y="898"/>
                  </a:lnTo>
                  <a:lnTo>
                    <a:pt x="25" y="897"/>
                  </a:lnTo>
                  <a:lnTo>
                    <a:pt x="18" y="893"/>
                  </a:lnTo>
                  <a:lnTo>
                    <a:pt x="11" y="888"/>
                  </a:lnTo>
                  <a:lnTo>
                    <a:pt x="4" y="884"/>
                  </a:lnTo>
                  <a:lnTo>
                    <a:pt x="0" y="882"/>
                  </a:lnTo>
                  <a:lnTo>
                    <a:pt x="3" y="907"/>
                  </a:lnTo>
                  <a:lnTo>
                    <a:pt x="7" y="934"/>
                  </a:lnTo>
                  <a:lnTo>
                    <a:pt x="13" y="962"/>
                  </a:lnTo>
                  <a:lnTo>
                    <a:pt x="23" y="988"/>
                  </a:lnTo>
                  <a:lnTo>
                    <a:pt x="36" y="1012"/>
                  </a:lnTo>
                  <a:lnTo>
                    <a:pt x="52" y="1034"/>
                  </a:lnTo>
                  <a:lnTo>
                    <a:pt x="48" y="1046"/>
                  </a:lnTo>
                  <a:lnTo>
                    <a:pt x="48" y="1052"/>
                  </a:lnTo>
                  <a:lnTo>
                    <a:pt x="49" y="1057"/>
                  </a:lnTo>
                  <a:lnTo>
                    <a:pt x="53" y="1060"/>
                  </a:lnTo>
                  <a:lnTo>
                    <a:pt x="59" y="1065"/>
                  </a:lnTo>
                  <a:lnTo>
                    <a:pt x="68" y="1073"/>
                  </a:lnTo>
                  <a:lnTo>
                    <a:pt x="68" y="1083"/>
                  </a:lnTo>
                  <a:lnTo>
                    <a:pt x="75" y="1094"/>
                  </a:lnTo>
                  <a:lnTo>
                    <a:pt x="84" y="1106"/>
                  </a:lnTo>
                  <a:lnTo>
                    <a:pt x="94" y="1116"/>
                  </a:lnTo>
                  <a:lnTo>
                    <a:pt x="103" y="1124"/>
                  </a:lnTo>
                  <a:lnTo>
                    <a:pt x="104" y="1126"/>
                  </a:lnTo>
                  <a:lnTo>
                    <a:pt x="105" y="1137"/>
                  </a:lnTo>
                  <a:lnTo>
                    <a:pt x="107" y="1151"/>
                  </a:lnTo>
                  <a:lnTo>
                    <a:pt x="109" y="1169"/>
                  </a:lnTo>
                  <a:lnTo>
                    <a:pt x="112" y="1185"/>
                  </a:lnTo>
                  <a:lnTo>
                    <a:pt x="114" y="1201"/>
                  </a:lnTo>
                  <a:lnTo>
                    <a:pt x="117" y="1212"/>
                  </a:lnTo>
                  <a:lnTo>
                    <a:pt x="118" y="1219"/>
                  </a:lnTo>
                  <a:lnTo>
                    <a:pt x="126" y="1217"/>
                  </a:lnTo>
                  <a:lnTo>
                    <a:pt x="136" y="1215"/>
                  </a:lnTo>
                  <a:lnTo>
                    <a:pt x="146" y="1212"/>
                  </a:lnTo>
                  <a:lnTo>
                    <a:pt x="154" y="1211"/>
                  </a:lnTo>
                  <a:lnTo>
                    <a:pt x="154" y="1197"/>
                  </a:lnTo>
                  <a:lnTo>
                    <a:pt x="154" y="1180"/>
                  </a:lnTo>
                  <a:lnTo>
                    <a:pt x="157" y="1164"/>
                  </a:lnTo>
                  <a:lnTo>
                    <a:pt x="159" y="1149"/>
                  </a:lnTo>
                  <a:lnTo>
                    <a:pt x="164" y="1140"/>
                  </a:lnTo>
                  <a:lnTo>
                    <a:pt x="181" y="1146"/>
                  </a:lnTo>
                  <a:lnTo>
                    <a:pt x="196" y="1144"/>
                  </a:lnTo>
                  <a:lnTo>
                    <a:pt x="210" y="1137"/>
                  </a:lnTo>
                  <a:lnTo>
                    <a:pt x="223" y="1126"/>
                  </a:lnTo>
                  <a:lnTo>
                    <a:pt x="235" y="1112"/>
                  </a:lnTo>
                  <a:lnTo>
                    <a:pt x="244" y="1097"/>
                  </a:lnTo>
                  <a:lnTo>
                    <a:pt x="251" y="1080"/>
                  </a:lnTo>
                  <a:lnTo>
                    <a:pt x="257" y="1064"/>
                  </a:lnTo>
                  <a:lnTo>
                    <a:pt x="260" y="1049"/>
                  </a:lnTo>
                  <a:lnTo>
                    <a:pt x="260" y="1037"/>
                  </a:lnTo>
                  <a:lnTo>
                    <a:pt x="260" y="1024"/>
                  </a:lnTo>
                  <a:lnTo>
                    <a:pt x="257" y="1008"/>
                  </a:lnTo>
                  <a:lnTo>
                    <a:pt x="254" y="991"/>
                  </a:lnTo>
                  <a:lnTo>
                    <a:pt x="250" y="973"/>
                  </a:lnTo>
                  <a:lnTo>
                    <a:pt x="249" y="956"/>
                  </a:lnTo>
                  <a:lnTo>
                    <a:pt x="250" y="943"/>
                  </a:lnTo>
                  <a:lnTo>
                    <a:pt x="255" y="932"/>
                  </a:lnTo>
                  <a:lnTo>
                    <a:pt x="267" y="921"/>
                  </a:lnTo>
                  <a:lnTo>
                    <a:pt x="280" y="912"/>
                  </a:lnTo>
                  <a:lnTo>
                    <a:pt x="294" y="903"/>
                  </a:lnTo>
                  <a:lnTo>
                    <a:pt x="308" y="894"/>
                  </a:lnTo>
                  <a:lnTo>
                    <a:pt x="318" y="884"/>
                  </a:lnTo>
                  <a:lnTo>
                    <a:pt x="323" y="875"/>
                  </a:lnTo>
                  <a:lnTo>
                    <a:pt x="324" y="868"/>
                  </a:lnTo>
                  <a:lnTo>
                    <a:pt x="328" y="859"/>
                  </a:lnTo>
                  <a:lnTo>
                    <a:pt x="332" y="847"/>
                  </a:lnTo>
                  <a:lnTo>
                    <a:pt x="336" y="836"/>
                  </a:lnTo>
                  <a:lnTo>
                    <a:pt x="340" y="825"/>
                  </a:lnTo>
                  <a:lnTo>
                    <a:pt x="341" y="818"/>
                  </a:lnTo>
                  <a:lnTo>
                    <a:pt x="326" y="812"/>
                  </a:lnTo>
                  <a:lnTo>
                    <a:pt x="317" y="810"/>
                  </a:lnTo>
                  <a:lnTo>
                    <a:pt x="313" y="806"/>
                  </a:lnTo>
                  <a:lnTo>
                    <a:pt x="314" y="802"/>
                  </a:lnTo>
                  <a:lnTo>
                    <a:pt x="319" y="795"/>
                  </a:lnTo>
                  <a:lnTo>
                    <a:pt x="330" y="784"/>
                  </a:lnTo>
                  <a:lnTo>
                    <a:pt x="326" y="779"/>
                  </a:lnTo>
                  <a:lnTo>
                    <a:pt x="316" y="775"/>
                  </a:lnTo>
                  <a:lnTo>
                    <a:pt x="304" y="771"/>
                  </a:lnTo>
                  <a:lnTo>
                    <a:pt x="290" y="770"/>
                  </a:lnTo>
                  <a:lnTo>
                    <a:pt x="280" y="769"/>
                  </a:lnTo>
                  <a:lnTo>
                    <a:pt x="273" y="768"/>
                  </a:lnTo>
                  <a:lnTo>
                    <a:pt x="264" y="763"/>
                  </a:lnTo>
                  <a:lnTo>
                    <a:pt x="258" y="752"/>
                  </a:lnTo>
                  <a:lnTo>
                    <a:pt x="257" y="739"/>
                  </a:lnTo>
                  <a:lnTo>
                    <a:pt x="255" y="724"/>
                  </a:lnTo>
                  <a:lnTo>
                    <a:pt x="257" y="709"/>
                  </a:lnTo>
                  <a:lnTo>
                    <a:pt x="258" y="693"/>
                  </a:lnTo>
                  <a:lnTo>
                    <a:pt x="259" y="678"/>
                  </a:lnTo>
                  <a:lnTo>
                    <a:pt x="258" y="666"/>
                  </a:lnTo>
                  <a:lnTo>
                    <a:pt x="255" y="656"/>
                  </a:lnTo>
                  <a:lnTo>
                    <a:pt x="260" y="647"/>
                  </a:lnTo>
                  <a:lnTo>
                    <a:pt x="267" y="634"/>
                  </a:lnTo>
                  <a:lnTo>
                    <a:pt x="276" y="618"/>
                  </a:lnTo>
                  <a:lnTo>
                    <a:pt x="286" y="597"/>
                  </a:lnTo>
                  <a:lnTo>
                    <a:pt x="298" y="575"/>
                  </a:lnTo>
                  <a:lnTo>
                    <a:pt x="309" y="552"/>
                  </a:lnTo>
                  <a:lnTo>
                    <a:pt x="322" y="529"/>
                  </a:lnTo>
                  <a:lnTo>
                    <a:pt x="335" y="505"/>
                  </a:lnTo>
                  <a:lnTo>
                    <a:pt x="348" y="483"/>
                  </a:lnTo>
                  <a:lnTo>
                    <a:pt x="359" y="461"/>
                  </a:lnTo>
                  <a:lnTo>
                    <a:pt x="371" y="444"/>
                  </a:lnTo>
                  <a:lnTo>
                    <a:pt x="381" y="428"/>
                  </a:lnTo>
                  <a:lnTo>
                    <a:pt x="390" y="417"/>
                  </a:lnTo>
                  <a:lnTo>
                    <a:pt x="396" y="410"/>
                  </a:lnTo>
                  <a:lnTo>
                    <a:pt x="400" y="409"/>
                  </a:lnTo>
                  <a:lnTo>
                    <a:pt x="403" y="414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54" name="Freeform 84"/>
            <p:cNvSpPr>
              <a:spLocks/>
            </p:cNvSpPr>
            <p:nvPr/>
          </p:nvSpPr>
          <p:spPr bwMode="gray">
            <a:xfrm>
              <a:off x="2665" y="2905"/>
              <a:ext cx="75" cy="119"/>
            </a:xfrm>
            <a:custGeom>
              <a:avLst/>
              <a:gdLst>
                <a:gd name="T0" fmla="*/ 39 w 75"/>
                <a:gd name="T1" fmla="*/ 0 h 119"/>
                <a:gd name="T2" fmla="*/ 57 w 75"/>
                <a:gd name="T3" fmla="*/ 73 h 119"/>
                <a:gd name="T4" fmla="*/ 59 w 75"/>
                <a:gd name="T5" fmla="*/ 75 h 119"/>
                <a:gd name="T6" fmla="*/ 64 w 75"/>
                <a:gd name="T7" fmla="*/ 79 h 119"/>
                <a:gd name="T8" fmla="*/ 69 w 75"/>
                <a:gd name="T9" fmla="*/ 84 h 119"/>
                <a:gd name="T10" fmla="*/ 75 w 75"/>
                <a:gd name="T11" fmla="*/ 95 h 119"/>
                <a:gd name="T12" fmla="*/ 73 w 75"/>
                <a:gd name="T13" fmla="*/ 115 h 119"/>
                <a:gd name="T14" fmla="*/ 69 w 75"/>
                <a:gd name="T15" fmla="*/ 114 h 119"/>
                <a:gd name="T16" fmla="*/ 60 w 75"/>
                <a:gd name="T17" fmla="*/ 112 h 119"/>
                <a:gd name="T18" fmla="*/ 50 w 75"/>
                <a:gd name="T19" fmla="*/ 111 h 119"/>
                <a:gd name="T20" fmla="*/ 41 w 75"/>
                <a:gd name="T21" fmla="*/ 110 h 119"/>
                <a:gd name="T22" fmla="*/ 37 w 75"/>
                <a:gd name="T23" fmla="*/ 110 h 119"/>
                <a:gd name="T24" fmla="*/ 0 w 75"/>
                <a:gd name="T25" fmla="*/ 119 h 119"/>
                <a:gd name="T26" fmla="*/ 39 w 75"/>
                <a:gd name="T27" fmla="*/ 0 h 11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5"/>
                <a:gd name="T43" fmla="*/ 0 h 119"/>
                <a:gd name="T44" fmla="*/ 75 w 75"/>
                <a:gd name="T45" fmla="*/ 119 h 11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5" h="119">
                  <a:moveTo>
                    <a:pt x="39" y="0"/>
                  </a:moveTo>
                  <a:lnTo>
                    <a:pt x="57" y="73"/>
                  </a:lnTo>
                  <a:lnTo>
                    <a:pt x="59" y="75"/>
                  </a:lnTo>
                  <a:lnTo>
                    <a:pt x="64" y="79"/>
                  </a:lnTo>
                  <a:lnTo>
                    <a:pt x="69" y="84"/>
                  </a:lnTo>
                  <a:lnTo>
                    <a:pt x="75" y="95"/>
                  </a:lnTo>
                  <a:lnTo>
                    <a:pt x="73" y="115"/>
                  </a:lnTo>
                  <a:lnTo>
                    <a:pt x="69" y="114"/>
                  </a:lnTo>
                  <a:lnTo>
                    <a:pt x="60" y="112"/>
                  </a:lnTo>
                  <a:lnTo>
                    <a:pt x="50" y="111"/>
                  </a:lnTo>
                  <a:lnTo>
                    <a:pt x="41" y="110"/>
                  </a:lnTo>
                  <a:lnTo>
                    <a:pt x="37" y="110"/>
                  </a:lnTo>
                  <a:lnTo>
                    <a:pt x="0" y="119"/>
                  </a:lnTo>
                  <a:lnTo>
                    <a:pt x="39" y="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55" name="Freeform 85"/>
            <p:cNvSpPr>
              <a:spLocks/>
            </p:cNvSpPr>
            <p:nvPr/>
          </p:nvSpPr>
          <p:spPr bwMode="gray">
            <a:xfrm>
              <a:off x="2511" y="2833"/>
              <a:ext cx="193" cy="191"/>
            </a:xfrm>
            <a:custGeom>
              <a:avLst/>
              <a:gdLst>
                <a:gd name="T0" fmla="*/ 0 w 193"/>
                <a:gd name="T1" fmla="*/ 23 h 191"/>
                <a:gd name="T2" fmla="*/ 8 w 193"/>
                <a:gd name="T3" fmla="*/ 33 h 191"/>
                <a:gd name="T4" fmla="*/ 17 w 193"/>
                <a:gd name="T5" fmla="*/ 38 h 191"/>
                <a:gd name="T6" fmla="*/ 24 w 193"/>
                <a:gd name="T7" fmla="*/ 41 h 191"/>
                <a:gd name="T8" fmla="*/ 33 w 193"/>
                <a:gd name="T9" fmla="*/ 45 h 191"/>
                <a:gd name="T10" fmla="*/ 50 w 193"/>
                <a:gd name="T11" fmla="*/ 67 h 191"/>
                <a:gd name="T12" fmla="*/ 58 w 193"/>
                <a:gd name="T13" fmla="*/ 76 h 191"/>
                <a:gd name="T14" fmla="*/ 64 w 193"/>
                <a:gd name="T15" fmla="*/ 83 h 191"/>
                <a:gd name="T16" fmla="*/ 73 w 193"/>
                <a:gd name="T17" fmla="*/ 90 h 191"/>
                <a:gd name="T18" fmla="*/ 86 w 193"/>
                <a:gd name="T19" fmla="*/ 97 h 191"/>
                <a:gd name="T20" fmla="*/ 87 w 193"/>
                <a:gd name="T21" fmla="*/ 105 h 191"/>
                <a:gd name="T22" fmla="*/ 88 w 193"/>
                <a:gd name="T23" fmla="*/ 113 h 191"/>
                <a:gd name="T24" fmla="*/ 88 w 193"/>
                <a:gd name="T25" fmla="*/ 119 h 191"/>
                <a:gd name="T26" fmla="*/ 99 w 193"/>
                <a:gd name="T27" fmla="*/ 126 h 191"/>
                <a:gd name="T28" fmla="*/ 102 w 193"/>
                <a:gd name="T29" fmla="*/ 131 h 191"/>
                <a:gd name="T30" fmla="*/ 106 w 193"/>
                <a:gd name="T31" fmla="*/ 136 h 191"/>
                <a:gd name="T32" fmla="*/ 110 w 193"/>
                <a:gd name="T33" fmla="*/ 142 h 191"/>
                <a:gd name="T34" fmla="*/ 119 w 193"/>
                <a:gd name="T35" fmla="*/ 149 h 191"/>
                <a:gd name="T36" fmla="*/ 131 w 193"/>
                <a:gd name="T37" fmla="*/ 155 h 191"/>
                <a:gd name="T38" fmla="*/ 140 w 193"/>
                <a:gd name="T39" fmla="*/ 161 h 191"/>
                <a:gd name="T40" fmla="*/ 147 w 193"/>
                <a:gd name="T41" fmla="*/ 169 h 191"/>
                <a:gd name="T42" fmla="*/ 152 w 193"/>
                <a:gd name="T43" fmla="*/ 178 h 191"/>
                <a:gd name="T44" fmla="*/ 154 w 193"/>
                <a:gd name="T45" fmla="*/ 191 h 191"/>
                <a:gd name="T46" fmla="*/ 193 w 193"/>
                <a:gd name="T47" fmla="*/ 70 h 191"/>
                <a:gd name="T48" fmla="*/ 187 w 193"/>
                <a:gd name="T49" fmla="*/ 65 h 191"/>
                <a:gd name="T50" fmla="*/ 179 w 193"/>
                <a:gd name="T51" fmla="*/ 62 h 191"/>
                <a:gd name="T52" fmla="*/ 169 w 193"/>
                <a:gd name="T53" fmla="*/ 60 h 191"/>
                <a:gd name="T54" fmla="*/ 174 w 193"/>
                <a:gd name="T55" fmla="*/ 32 h 191"/>
                <a:gd name="T56" fmla="*/ 114 w 193"/>
                <a:gd name="T57" fmla="*/ 4 h 191"/>
                <a:gd name="T58" fmla="*/ 79 w 193"/>
                <a:gd name="T59" fmla="*/ 10 h 191"/>
                <a:gd name="T60" fmla="*/ 50 w 193"/>
                <a:gd name="T61" fmla="*/ 0 h 191"/>
                <a:gd name="T62" fmla="*/ 0 w 193"/>
                <a:gd name="T63" fmla="*/ 23 h 19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93"/>
                <a:gd name="T97" fmla="*/ 0 h 191"/>
                <a:gd name="T98" fmla="*/ 193 w 193"/>
                <a:gd name="T99" fmla="*/ 191 h 19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93" h="191">
                  <a:moveTo>
                    <a:pt x="0" y="23"/>
                  </a:moveTo>
                  <a:lnTo>
                    <a:pt x="8" y="33"/>
                  </a:lnTo>
                  <a:lnTo>
                    <a:pt x="17" y="38"/>
                  </a:lnTo>
                  <a:lnTo>
                    <a:pt x="24" y="41"/>
                  </a:lnTo>
                  <a:lnTo>
                    <a:pt x="33" y="45"/>
                  </a:lnTo>
                  <a:lnTo>
                    <a:pt x="50" y="67"/>
                  </a:lnTo>
                  <a:lnTo>
                    <a:pt x="58" y="76"/>
                  </a:lnTo>
                  <a:lnTo>
                    <a:pt x="64" y="83"/>
                  </a:lnTo>
                  <a:lnTo>
                    <a:pt x="73" y="90"/>
                  </a:lnTo>
                  <a:lnTo>
                    <a:pt x="86" y="97"/>
                  </a:lnTo>
                  <a:lnTo>
                    <a:pt x="87" y="105"/>
                  </a:lnTo>
                  <a:lnTo>
                    <a:pt x="88" y="113"/>
                  </a:lnTo>
                  <a:lnTo>
                    <a:pt x="88" y="119"/>
                  </a:lnTo>
                  <a:lnTo>
                    <a:pt x="99" y="126"/>
                  </a:lnTo>
                  <a:lnTo>
                    <a:pt x="102" y="131"/>
                  </a:lnTo>
                  <a:lnTo>
                    <a:pt x="106" y="136"/>
                  </a:lnTo>
                  <a:lnTo>
                    <a:pt x="110" y="142"/>
                  </a:lnTo>
                  <a:lnTo>
                    <a:pt x="119" y="149"/>
                  </a:lnTo>
                  <a:lnTo>
                    <a:pt x="131" y="155"/>
                  </a:lnTo>
                  <a:lnTo>
                    <a:pt x="140" y="161"/>
                  </a:lnTo>
                  <a:lnTo>
                    <a:pt x="147" y="169"/>
                  </a:lnTo>
                  <a:lnTo>
                    <a:pt x="152" y="178"/>
                  </a:lnTo>
                  <a:lnTo>
                    <a:pt x="154" y="191"/>
                  </a:lnTo>
                  <a:lnTo>
                    <a:pt x="193" y="70"/>
                  </a:lnTo>
                  <a:lnTo>
                    <a:pt x="187" y="65"/>
                  </a:lnTo>
                  <a:lnTo>
                    <a:pt x="179" y="62"/>
                  </a:lnTo>
                  <a:lnTo>
                    <a:pt x="169" y="60"/>
                  </a:lnTo>
                  <a:lnTo>
                    <a:pt x="174" y="32"/>
                  </a:lnTo>
                  <a:lnTo>
                    <a:pt x="114" y="4"/>
                  </a:lnTo>
                  <a:lnTo>
                    <a:pt x="79" y="10"/>
                  </a:lnTo>
                  <a:lnTo>
                    <a:pt x="50" y="0"/>
                  </a:lnTo>
                  <a:lnTo>
                    <a:pt x="0" y="23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56" name="Freeform 86"/>
            <p:cNvSpPr>
              <a:spLocks/>
            </p:cNvSpPr>
            <p:nvPr/>
          </p:nvSpPr>
          <p:spPr bwMode="gray">
            <a:xfrm>
              <a:off x="3831" y="4094"/>
              <a:ext cx="206" cy="55"/>
            </a:xfrm>
            <a:custGeom>
              <a:avLst/>
              <a:gdLst>
                <a:gd name="T0" fmla="*/ 19 w 206"/>
                <a:gd name="T1" fmla="*/ 5 h 55"/>
                <a:gd name="T2" fmla="*/ 28 w 206"/>
                <a:gd name="T3" fmla="*/ 5 h 55"/>
                <a:gd name="T4" fmla="*/ 37 w 206"/>
                <a:gd name="T5" fmla="*/ 5 h 55"/>
                <a:gd name="T6" fmla="*/ 46 w 206"/>
                <a:gd name="T7" fmla="*/ 6 h 55"/>
                <a:gd name="T8" fmla="*/ 52 w 206"/>
                <a:gd name="T9" fmla="*/ 9 h 55"/>
                <a:gd name="T10" fmla="*/ 56 w 206"/>
                <a:gd name="T11" fmla="*/ 14 h 55"/>
                <a:gd name="T12" fmla="*/ 56 w 206"/>
                <a:gd name="T13" fmla="*/ 21 h 55"/>
                <a:gd name="T14" fmla="*/ 74 w 206"/>
                <a:gd name="T15" fmla="*/ 20 h 55"/>
                <a:gd name="T16" fmla="*/ 96 w 206"/>
                <a:gd name="T17" fmla="*/ 18 h 55"/>
                <a:gd name="T18" fmla="*/ 119 w 206"/>
                <a:gd name="T19" fmla="*/ 12 h 55"/>
                <a:gd name="T20" fmla="*/ 142 w 206"/>
                <a:gd name="T21" fmla="*/ 7 h 55"/>
                <a:gd name="T22" fmla="*/ 160 w 206"/>
                <a:gd name="T23" fmla="*/ 0 h 55"/>
                <a:gd name="T24" fmla="*/ 161 w 206"/>
                <a:gd name="T25" fmla="*/ 21 h 55"/>
                <a:gd name="T26" fmla="*/ 166 w 206"/>
                <a:gd name="T27" fmla="*/ 16 h 55"/>
                <a:gd name="T28" fmla="*/ 175 w 206"/>
                <a:gd name="T29" fmla="*/ 12 h 55"/>
                <a:gd name="T30" fmla="*/ 186 w 206"/>
                <a:gd name="T31" fmla="*/ 7 h 55"/>
                <a:gd name="T32" fmla="*/ 196 w 206"/>
                <a:gd name="T33" fmla="*/ 5 h 55"/>
                <a:gd name="T34" fmla="*/ 205 w 206"/>
                <a:gd name="T35" fmla="*/ 4 h 55"/>
                <a:gd name="T36" fmla="*/ 206 w 206"/>
                <a:gd name="T37" fmla="*/ 11 h 55"/>
                <a:gd name="T38" fmla="*/ 202 w 206"/>
                <a:gd name="T39" fmla="*/ 19 h 55"/>
                <a:gd name="T40" fmla="*/ 192 w 206"/>
                <a:gd name="T41" fmla="*/ 25 h 55"/>
                <a:gd name="T42" fmla="*/ 178 w 206"/>
                <a:gd name="T43" fmla="*/ 32 h 55"/>
                <a:gd name="T44" fmla="*/ 161 w 206"/>
                <a:gd name="T45" fmla="*/ 37 h 55"/>
                <a:gd name="T46" fmla="*/ 142 w 206"/>
                <a:gd name="T47" fmla="*/ 41 h 55"/>
                <a:gd name="T48" fmla="*/ 124 w 206"/>
                <a:gd name="T49" fmla="*/ 45 h 55"/>
                <a:gd name="T50" fmla="*/ 106 w 206"/>
                <a:gd name="T51" fmla="*/ 48 h 55"/>
                <a:gd name="T52" fmla="*/ 92 w 206"/>
                <a:gd name="T53" fmla="*/ 52 h 55"/>
                <a:gd name="T54" fmla="*/ 82 w 206"/>
                <a:gd name="T55" fmla="*/ 55 h 55"/>
                <a:gd name="T56" fmla="*/ 71 w 206"/>
                <a:gd name="T57" fmla="*/ 48 h 55"/>
                <a:gd name="T58" fmla="*/ 57 w 206"/>
                <a:gd name="T59" fmla="*/ 43 h 55"/>
                <a:gd name="T60" fmla="*/ 43 w 206"/>
                <a:gd name="T61" fmla="*/ 42 h 55"/>
                <a:gd name="T62" fmla="*/ 27 w 206"/>
                <a:gd name="T63" fmla="*/ 41 h 55"/>
                <a:gd name="T64" fmla="*/ 13 w 206"/>
                <a:gd name="T65" fmla="*/ 39 h 55"/>
                <a:gd name="T66" fmla="*/ 0 w 206"/>
                <a:gd name="T67" fmla="*/ 37 h 55"/>
                <a:gd name="T68" fmla="*/ 19 w 206"/>
                <a:gd name="T69" fmla="*/ 5 h 5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06"/>
                <a:gd name="T106" fmla="*/ 0 h 55"/>
                <a:gd name="T107" fmla="*/ 206 w 206"/>
                <a:gd name="T108" fmla="*/ 55 h 5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06" h="55">
                  <a:moveTo>
                    <a:pt x="19" y="5"/>
                  </a:moveTo>
                  <a:lnTo>
                    <a:pt x="28" y="5"/>
                  </a:lnTo>
                  <a:lnTo>
                    <a:pt x="37" y="5"/>
                  </a:lnTo>
                  <a:lnTo>
                    <a:pt x="46" y="6"/>
                  </a:lnTo>
                  <a:lnTo>
                    <a:pt x="52" y="9"/>
                  </a:lnTo>
                  <a:lnTo>
                    <a:pt x="56" y="14"/>
                  </a:lnTo>
                  <a:lnTo>
                    <a:pt x="56" y="21"/>
                  </a:lnTo>
                  <a:lnTo>
                    <a:pt x="74" y="20"/>
                  </a:lnTo>
                  <a:lnTo>
                    <a:pt x="96" y="18"/>
                  </a:lnTo>
                  <a:lnTo>
                    <a:pt x="119" y="12"/>
                  </a:lnTo>
                  <a:lnTo>
                    <a:pt x="142" y="7"/>
                  </a:lnTo>
                  <a:lnTo>
                    <a:pt x="160" y="0"/>
                  </a:lnTo>
                  <a:lnTo>
                    <a:pt x="161" y="21"/>
                  </a:lnTo>
                  <a:lnTo>
                    <a:pt x="166" y="16"/>
                  </a:lnTo>
                  <a:lnTo>
                    <a:pt x="175" y="12"/>
                  </a:lnTo>
                  <a:lnTo>
                    <a:pt x="186" y="7"/>
                  </a:lnTo>
                  <a:lnTo>
                    <a:pt x="196" y="5"/>
                  </a:lnTo>
                  <a:lnTo>
                    <a:pt x="205" y="4"/>
                  </a:lnTo>
                  <a:lnTo>
                    <a:pt x="206" y="11"/>
                  </a:lnTo>
                  <a:lnTo>
                    <a:pt x="202" y="19"/>
                  </a:lnTo>
                  <a:lnTo>
                    <a:pt x="192" y="25"/>
                  </a:lnTo>
                  <a:lnTo>
                    <a:pt x="178" y="32"/>
                  </a:lnTo>
                  <a:lnTo>
                    <a:pt x="161" y="37"/>
                  </a:lnTo>
                  <a:lnTo>
                    <a:pt x="142" y="41"/>
                  </a:lnTo>
                  <a:lnTo>
                    <a:pt x="124" y="45"/>
                  </a:lnTo>
                  <a:lnTo>
                    <a:pt x="106" y="48"/>
                  </a:lnTo>
                  <a:lnTo>
                    <a:pt x="92" y="52"/>
                  </a:lnTo>
                  <a:lnTo>
                    <a:pt x="82" y="55"/>
                  </a:lnTo>
                  <a:lnTo>
                    <a:pt x="71" y="48"/>
                  </a:lnTo>
                  <a:lnTo>
                    <a:pt x="57" y="43"/>
                  </a:lnTo>
                  <a:lnTo>
                    <a:pt x="43" y="42"/>
                  </a:lnTo>
                  <a:lnTo>
                    <a:pt x="27" y="41"/>
                  </a:lnTo>
                  <a:lnTo>
                    <a:pt x="13" y="39"/>
                  </a:lnTo>
                  <a:lnTo>
                    <a:pt x="0" y="37"/>
                  </a:lnTo>
                  <a:lnTo>
                    <a:pt x="19" y="5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57" name="Freeform 87"/>
            <p:cNvSpPr>
              <a:spLocks/>
            </p:cNvSpPr>
            <p:nvPr/>
          </p:nvSpPr>
          <p:spPr bwMode="gray">
            <a:xfrm>
              <a:off x="3562" y="3548"/>
              <a:ext cx="396" cy="497"/>
            </a:xfrm>
            <a:custGeom>
              <a:avLst/>
              <a:gdLst>
                <a:gd name="T0" fmla="*/ 224 w 396"/>
                <a:gd name="T1" fmla="*/ 398 h 497"/>
                <a:gd name="T2" fmla="*/ 256 w 396"/>
                <a:gd name="T3" fmla="*/ 415 h 497"/>
                <a:gd name="T4" fmla="*/ 226 w 396"/>
                <a:gd name="T5" fmla="*/ 419 h 497"/>
                <a:gd name="T6" fmla="*/ 196 w 396"/>
                <a:gd name="T7" fmla="*/ 405 h 497"/>
                <a:gd name="T8" fmla="*/ 196 w 396"/>
                <a:gd name="T9" fmla="*/ 419 h 497"/>
                <a:gd name="T10" fmla="*/ 210 w 396"/>
                <a:gd name="T11" fmla="*/ 442 h 497"/>
                <a:gd name="T12" fmla="*/ 233 w 396"/>
                <a:gd name="T13" fmla="*/ 480 h 497"/>
                <a:gd name="T14" fmla="*/ 221 w 396"/>
                <a:gd name="T15" fmla="*/ 485 h 497"/>
                <a:gd name="T16" fmla="*/ 197 w 396"/>
                <a:gd name="T17" fmla="*/ 469 h 497"/>
                <a:gd name="T18" fmla="*/ 193 w 396"/>
                <a:gd name="T19" fmla="*/ 493 h 497"/>
                <a:gd name="T20" fmla="*/ 156 w 396"/>
                <a:gd name="T21" fmla="*/ 461 h 497"/>
                <a:gd name="T22" fmla="*/ 148 w 396"/>
                <a:gd name="T23" fmla="*/ 484 h 497"/>
                <a:gd name="T24" fmla="*/ 120 w 396"/>
                <a:gd name="T25" fmla="*/ 464 h 497"/>
                <a:gd name="T26" fmla="*/ 111 w 396"/>
                <a:gd name="T27" fmla="*/ 416 h 497"/>
                <a:gd name="T28" fmla="*/ 75 w 396"/>
                <a:gd name="T29" fmla="*/ 401 h 497"/>
                <a:gd name="T30" fmla="*/ 83 w 396"/>
                <a:gd name="T31" fmla="*/ 359 h 497"/>
                <a:gd name="T32" fmla="*/ 130 w 396"/>
                <a:gd name="T33" fmla="*/ 359 h 497"/>
                <a:gd name="T34" fmla="*/ 178 w 396"/>
                <a:gd name="T35" fmla="*/ 364 h 497"/>
                <a:gd name="T36" fmla="*/ 179 w 396"/>
                <a:gd name="T37" fmla="*/ 337 h 497"/>
                <a:gd name="T38" fmla="*/ 115 w 396"/>
                <a:gd name="T39" fmla="*/ 342 h 497"/>
                <a:gd name="T40" fmla="*/ 61 w 396"/>
                <a:gd name="T41" fmla="*/ 329 h 497"/>
                <a:gd name="T42" fmla="*/ 69 w 396"/>
                <a:gd name="T43" fmla="*/ 301 h 497"/>
                <a:gd name="T44" fmla="*/ 50 w 396"/>
                <a:gd name="T45" fmla="*/ 291 h 497"/>
                <a:gd name="T46" fmla="*/ 0 w 396"/>
                <a:gd name="T47" fmla="*/ 247 h 497"/>
                <a:gd name="T48" fmla="*/ 12 w 396"/>
                <a:gd name="T49" fmla="*/ 230 h 497"/>
                <a:gd name="T50" fmla="*/ 42 w 396"/>
                <a:gd name="T51" fmla="*/ 140 h 497"/>
                <a:gd name="T52" fmla="*/ 115 w 396"/>
                <a:gd name="T53" fmla="*/ 106 h 497"/>
                <a:gd name="T54" fmla="*/ 274 w 396"/>
                <a:gd name="T55" fmla="*/ 46 h 497"/>
                <a:gd name="T56" fmla="*/ 369 w 396"/>
                <a:gd name="T57" fmla="*/ 0 h 497"/>
                <a:gd name="T58" fmla="*/ 375 w 396"/>
                <a:gd name="T59" fmla="*/ 73 h 497"/>
                <a:gd name="T60" fmla="*/ 352 w 396"/>
                <a:gd name="T61" fmla="*/ 86 h 497"/>
                <a:gd name="T62" fmla="*/ 310 w 396"/>
                <a:gd name="T63" fmla="*/ 93 h 497"/>
                <a:gd name="T64" fmla="*/ 278 w 396"/>
                <a:gd name="T65" fmla="*/ 104 h 497"/>
                <a:gd name="T66" fmla="*/ 260 w 396"/>
                <a:gd name="T67" fmla="*/ 143 h 497"/>
                <a:gd name="T68" fmla="*/ 246 w 396"/>
                <a:gd name="T69" fmla="*/ 137 h 497"/>
                <a:gd name="T70" fmla="*/ 246 w 396"/>
                <a:gd name="T71" fmla="*/ 147 h 497"/>
                <a:gd name="T72" fmla="*/ 265 w 396"/>
                <a:gd name="T73" fmla="*/ 175 h 497"/>
                <a:gd name="T74" fmla="*/ 241 w 396"/>
                <a:gd name="T75" fmla="*/ 197 h 497"/>
                <a:gd name="T76" fmla="*/ 210 w 396"/>
                <a:gd name="T77" fmla="*/ 173 h 497"/>
                <a:gd name="T78" fmla="*/ 215 w 396"/>
                <a:gd name="T79" fmla="*/ 190 h 497"/>
                <a:gd name="T80" fmla="*/ 205 w 396"/>
                <a:gd name="T81" fmla="*/ 209 h 497"/>
                <a:gd name="T82" fmla="*/ 176 w 396"/>
                <a:gd name="T83" fmla="*/ 163 h 497"/>
                <a:gd name="T84" fmla="*/ 144 w 396"/>
                <a:gd name="T85" fmla="*/ 142 h 497"/>
                <a:gd name="T86" fmla="*/ 139 w 396"/>
                <a:gd name="T87" fmla="*/ 184 h 497"/>
                <a:gd name="T88" fmla="*/ 166 w 396"/>
                <a:gd name="T89" fmla="*/ 222 h 497"/>
                <a:gd name="T90" fmla="*/ 205 w 396"/>
                <a:gd name="T91" fmla="*/ 248 h 497"/>
                <a:gd name="T92" fmla="*/ 178 w 396"/>
                <a:gd name="T93" fmla="*/ 246 h 497"/>
                <a:gd name="T94" fmla="*/ 168 w 396"/>
                <a:gd name="T95" fmla="*/ 266 h 497"/>
                <a:gd name="T96" fmla="*/ 201 w 396"/>
                <a:gd name="T97" fmla="*/ 310 h 497"/>
                <a:gd name="T98" fmla="*/ 257 w 396"/>
                <a:gd name="T99" fmla="*/ 342 h 497"/>
                <a:gd name="T100" fmla="*/ 276 w 396"/>
                <a:gd name="T101" fmla="*/ 369 h 497"/>
                <a:gd name="T102" fmla="*/ 284 w 396"/>
                <a:gd name="T103" fmla="*/ 389 h 497"/>
                <a:gd name="T104" fmla="*/ 252 w 396"/>
                <a:gd name="T105" fmla="*/ 373 h 497"/>
                <a:gd name="T106" fmla="*/ 225 w 396"/>
                <a:gd name="T107" fmla="*/ 360 h 49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96"/>
                <a:gd name="T163" fmla="*/ 0 h 497"/>
                <a:gd name="T164" fmla="*/ 396 w 396"/>
                <a:gd name="T165" fmla="*/ 497 h 49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96" h="497">
                  <a:moveTo>
                    <a:pt x="212" y="360"/>
                  </a:moveTo>
                  <a:lnTo>
                    <a:pt x="214" y="392"/>
                  </a:lnTo>
                  <a:lnTo>
                    <a:pt x="216" y="394"/>
                  </a:lnTo>
                  <a:lnTo>
                    <a:pt x="224" y="398"/>
                  </a:lnTo>
                  <a:lnTo>
                    <a:pt x="234" y="401"/>
                  </a:lnTo>
                  <a:lnTo>
                    <a:pt x="243" y="405"/>
                  </a:lnTo>
                  <a:lnTo>
                    <a:pt x="252" y="410"/>
                  </a:lnTo>
                  <a:lnTo>
                    <a:pt x="256" y="415"/>
                  </a:lnTo>
                  <a:lnTo>
                    <a:pt x="253" y="421"/>
                  </a:lnTo>
                  <a:lnTo>
                    <a:pt x="247" y="424"/>
                  </a:lnTo>
                  <a:lnTo>
                    <a:pt x="238" y="423"/>
                  </a:lnTo>
                  <a:lnTo>
                    <a:pt x="226" y="419"/>
                  </a:lnTo>
                  <a:lnTo>
                    <a:pt x="214" y="412"/>
                  </a:lnTo>
                  <a:lnTo>
                    <a:pt x="205" y="407"/>
                  </a:lnTo>
                  <a:lnTo>
                    <a:pt x="200" y="406"/>
                  </a:lnTo>
                  <a:lnTo>
                    <a:pt x="196" y="405"/>
                  </a:lnTo>
                  <a:lnTo>
                    <a:pt x="194" y="406"/>
                  </a:lnTo>
                  <a:lnTo>
                    <a:pt x="193" y="406"/>
                  </a:lnTo>
                  <a:lnTo>
                    <a:pt x="196" y="414"/>
                  </a:lnTo>
                  <a:lnTo>
                    <a:pt x="196" y="419"/>
                  </a:lnTo>
                  <a:lnTo>
                    <a:pt x="194" y="424"/>
                  </a:lnTo>
                  <a:lnTo>
                    <a:pt x="194" y="430"/>
                  </a:lnTo>
                  <a:lnTo>
                    <a:pt x="201" y="435"/>
                  </a:lnTo>
                  <a:lnTo>
                    <a:pt x="210" y="442"/>
                  </a:lnTo>
                  <a:lnTo>
                    <a:pt x="219" y="451"/>
                  </a:lnTo>
                  <a:lnTo>
                    <a:pt x="228" y="460"/>
                  </a:lnTo>
                  <a:lnTo>
                    <a:pt x="232" y="471"/>
                  </a:lnTo>
                  <a:lnTo>
                    <a:pt x="233" y="480"/>
                  </a:lnTo>
                  <a:lnTo>
                    <a:pt x="233" y="488"/>
                  </a:lnTo>
                  <a:lnTo>
                    <a:pt x="234" y="493"/>
                  </a:lnTo>
                  <a:lnTo>
                    <a:pt x="229" y="492"/>
                  </a:lnTo>
                  <a:lnTo>
                    <a:pt x="221" y="485"/>
                  </a:lnTo>
                  <a:lnTo>
                    <a:pt x="212" y="476"/>
                  </a:lnTo>
                  <a:lnTo>
                    <a:pt x="203" y="468"/>
                  </a:lnTo>
                  <a:lnTo>
                    <a:pt x="200" y="466"/>
                  </a:lnTo>
                  <a:lnTo>
                    <a:pt x="197" y="469"/>
                  </a:lnTo>
                  <a:lnTo>
                    <a:pt x="196" y="474"/>
                  </a:lnTo>
                  <a:lnTo>
                    <a:pt x="194" y="480"/>
                  </a:lnTo>
                  <a:lnTo>
                    <a:pt x="194" y="488"/>
                  </a:lnTo>
                  <a:lnTo>
                    <a:pt x="193" y="493"/>
                  </a:lnTo>
                  <a:lnTo>
                    <a:pt x="191" y="497"/>
                  </a:lnTo>
                  <a:lnTo>
                    <a:pt x="157" y="455"/>
                  </a:lnTo>
                  <a:lnTo>
                    <a:pt x="156" y="456"/>
                  </a:lnTo>
                  <a:lnTo>
                    <a:pt x="156" y="461"/>
                  </a:lnTo>
                  <a:lnTo>
                    <a:pt x="155" y="468"/>
                  </a:lnTo>
                  <a:lnTo>
                    <a:pt x="153" y="474"/>
                  </a:lnTo>
                  <a:lnTo>
                    <a:pt x="152" y="480"/>
                  </a:lnTo>
                  <a:lnTo>
                    <a:pt x="148" y="484"/>
                  </a:lnTo>
                  <a:lnTo>
                    <a:pt x="143" y="485"/>
                  </a:lnTo>
                  <a:lnTo>
                    <a:pt x="134" y="484"/>
                  </a:lnTo>
                  <a:lnTo>
                    <a:pt x="123" y="476"/>
                  </a:lnTo>
                  <a:lnTo>
                    <a:pt x="120" y="464"/>
                  </a:lnTo>
                  <a:lnTo>
                    <a:pt x="120" y="448"/>
                  </a:lnTo>
                  <a:lnTo>
                    <a:pt x="119" y="433"/>
                  </a:lnTo>
                  <a:lnTo>
                    <a:pt x="116" y="421"/>
                  </a:lnTo>
                  <a:lnTo>
                    <a:pt x="111" y="416"/>
                  </a:lnTo>
                  <a:lnTo>
                    <a:pt x="103" y="412"/>
                  </a:lnTo>
                  <a:lnTo>
                    <a:pt x="94" y="410"/>
                  </a:lnTo>
                  <a:lnTo>
                    <a:pt x="84" y="407"/>
                  </a:lnTo>
                  <a:lnTo>
                    <a:pt x="75" y="401"/>
                  </a:lnTo>
                  <a:lnTo>
                    <a:pt x="69" y="392"/>
                  </a:lnTo>
                  <a:lnTo>
                    <a:pt x="71" y="377"/>
                  </a:lnTo>
                  <a:lnTo>
                    <a:pt x="75" y="366"/>
                  </a:lnTo>
                  <a:lnTo>
                    <a:pt x="83" y="359"/>
                  </a:lnTo>
                  <a:lnTo>
                    <a:pt x="93" y="356"/>
                  </a:lnTo>
                  <a:lnTo>
                    <a:pt x="105" y="356"/>
                  </a:lnTo>
                  <a:lnTo>
                    <a:pt x="118" y="357"/>
                  </a:lnTo>
                  <a:lnTo>
                    <a:pt x="130" y="359"/>
                  </a:lnTo>
                  <a:lnTo>
                    <a:pt x="143" y="362"/>
                  </a:lnTo>
                  <a:lnTo>
                    <a:pt x="156" y="364"/>
                  </a:lnTo>
                  <a:lnTo>
                    <a:pt x="168" y="365"/>
                  </a:lnTo>
                  <a:lnTo>
                    <a:pt x="178" y="364"/>
                  </a:lnTo>
                  <a:lnTo>
                    <a:pt x="185" y="359"/>
                  </a:lnTo>
                  <a:lnTo>
                    <a:pt x="191" y="351"/>
                  </a:lnTo>
                  <a:lnTo>
                    <a:pt x="192" y="338"/>
                  </a:lnTo>
                  <a:lnTo>
                    <a:pt x="179" y="337"/>
                  </a:lnTo>
                  <a:lnTo>
                    <a:pt x="165" y="337"/>
                  </a:lnTo>
                  <a:lnTo>
                    <a:pt x="148" y="338"/>
                  </a:lnTo>
                  <a:lnTo>
                    <a:pt x="132" y="341"/>
                  </a:lnTo>
                  <a:lnTo>
                    <a:pt x="115" y="342"/>
                  </a:lnTo>
                  <a:lnTo>
                    <a:pt x="100" y="343"/>
                  </a:lnTo>
                  <a:lnTo>
                    <a:pt x="84" y="342"/>
                  </a:lnTo>
                  <a:lnTo>
                    <a:pt x="71" y="337"/>
                  </a:lnTo>
                  <a:lnTo>
                    <a:pt x="61" y="329"/>
                  </a:lnTo>
                  <a:lnTo>
                    <a:pt x="53" y="318"/>
                  </a:lnTo>
                  <a:lnTo>
                    <a:pt x="57" y="309"/>
                  </a:lnTo>
                  <a:lnTo>
                    <a:pt x="62" y="304"/>
                  </a:lnTo>
                  <a:lnTo>
                    <a:pt x="69" y="301"/>
                  </a:lnTo>
                  <a:lnTo>
                    <a:pt x="74" y="300"/>
                  </a:lnTo>
                  <a:lnTo>
                    <a:pt x="79" y="297"/>
                  </a:lnTo>
                  <a:lnTo>
                    <a:pt x="65" y="293"/>
                  </a:lnTo>
                  <a:lnTo>
                    <a:pt x="50" y="291"/>
                  </a:lnTo>
                  <a:lnTo>
                    <a:pt x="34" y="286"/>
                  </a:lnTo>
                  <a:lnTo>
                    <a:pt x="19" y="279"/>
                  </a:lnTo>
                  <a:lnTo>
                    <a:pt x="5" y="269"/>
                  </a:lnTo>
                  <a:lnTo>
                    <a:pt x="0" y="247"/>
                  </a:lnTo>
                  <a:lnTo>
                    <a:pt x="16" y="241"/>
                  </a:lnTo>
                  <a:lnTo>
                    <a:pt x="16" y="237"/>
                  </a:lnTo>
                  <a:lnTo>
                    <a:pt x="15" y="234"/>
                  </a:lnTo>
                  <a:lnTo>
                    <a:pt x="12" y="230"/>
                  </a:lnTo>
                  <a:lnTo>
                    <a:pt x="11" y="227"/>
                  </a:lnTo>
                  <a:lnTo>
                    <a:pt x="11" y="224"/>
                  </a:lnTo>
                  <a:lnTo>
                    <a:pt x="33" y="140"/>
                  </a:lnTo>
                  <a:lnTo>
                    <a:pt x="42" y="140"/>
                  </a:lnTo>
                  <a:lnTo>
                    <a:pt x="56" y="138"/>
                  </a:lnTo>
                  <a:lnTo>
                    <a:pt x="71" y="134"/>
                  </a:lnTo>
                  <a:lnTo>
                    <a:pt x="86" y="129"/>
                  </a:lnTo>
                  <a:lnTo>
                    <a:pt x="115" y="106"/>
                  </a:lnTo>
                  <a:lnTo>
                    <a:pt x="135" y="104"/>
                  </a:lnTo>
                  <a:lnTo>
                    <a:pt x="209" y="61"/>
                  </a:lnTo>
                  <a:lnTo>
                    <a:pt x="237" y="60"/>
                  </a:lnTo>
                  <a:lnTo>
                    <a:pt x="274" y="46"/>
                  </a:lnTo>
                  <a:lnTo>
                    <a:pt x="306" y="56"/>
                  </a:lnTo>
                  <a:lnTo>
                    <a:pt x="346" y="37"/>
                  </a:lnTo>
                  <a:lnTo>
                    <a:pt x="334" y="27"/>
                  </a:lnTo>
                  <a:lnTo>
                    <a:pt x="369" y="0"/>
                  </a:lnTo>
                  <a:lnTo>
                    <a:pt x="396" y="31"/>
                  </a:lnTo>
                  <a:lnTo>
                    <a:pt x="378" y="63"/>
                  </a:lnTo>
                  <a:lnTo>
                    <a:pt x="376" y="69"/>
                  </a:lnTo>
                  <a:lnTo>
                    <a:pt x="375" y="73"/>
                  </a:lnTo>
                  <a:lnTo>
                    <a:pt x="374" y="78"/>
                  </a:lnTo>
                  <a:lnTo>
                    <a:pt x="374" y="87"/>
                  </a:lnTo>
                  <a:lnTo>
                    <a:pt x="365" y="86"/>
                  </a:lnTo>
                  <a:lnTo>
                    <a:pt x="352" y="86"/>
                  </a:lnTo>
                  <a:lnTo>
                    <a:pt x="338" y="88"/>
                  </a:lnTo>
                  <a:lnTo>
                    <a:pt x="325" y="91"/>
                  </a:lnTo>
                  <a:lnTo>
                    <a:pt x="316" y="93"/>
                  </a:lnTo>
                  <a:lnTo>
                    <a:pt x="310" y="93"/>
                  </a:lnTo>
                  <a:lnTo>
                    <a:pt x="302" y="95"/>
                  </a:lnTo>
                  <a:lnTo>
                    <a:pt x="293" y="97"/>
                  </a:lnTo>
                  <a:lnTo>
                    <a:pt x="284" y="100"/>
                  </a:lnTo>
                  <a:lnTo>
                    <a:pt x="278" y="104"/>
                  </a:lnTo>
                  <a:lnTo>
                    <a:pt x="273" y="110"/>
                  </a:lnTo>
                  <a:lnTo>
                    <a:pt x="267" y="119"/>
                  </a:lnTo>
                  <a:lnTo>
                    <a:pt x="262" y="136"/>
                  </a:lnTo>
                  <a:lnTo>
                    <a:pt x="260" y="143"/>
                  </a:lnTo>
                  <a:lnTo>
                    <a:pt x="256" y="145"/>
                  </a:lnTo>
                  <a:lnTo>
                    <a:pt x="252" y="143"/>
                  </a:lnTo>
                  <a:lnTo>
                    <a:pt x="248" y="141"/>
                  </a:lnTo>
                  <a:lnTo>
                    <a:pt x="246" y="137"/>
                  </a:lnTo>
                  <a:lnTo>
                    <a:pt x="242" y="134"/>
                  </a:lnTo>
                  <a:lnTo>
                    <a:pt x="239" y="136"/>
                  </a:lnTo>
                  <a:lnTo>
                    <a:pt x="239" y="141"/>
                  </a:lnTo>
                  <a:lnTo>
                    <a:pt x="246" y="147"/>
                  </a:lnTo>
                  <a:lnTo>
                    <a:pt x="253" y="154"/>
                  </a:lnTo>
                  <a:lnTo>
                    <a:pt x="261" y="161"/>
                  </a:lnTo>
                  <a:lnTo>
                    <a:pt x="266" y="168"/>
                  </a:lnTo>
                  <a:lnTo>
                    <a:pt x="265" y="175"/>
                  </a:lnTo>
                  <a:lnTo>
                    <a:pt x="226" y="152"/>
                  </a:lnTo>
                  <a:lnTo>
                    <a:pt x="217" y="159"/>
                  </a:lnTo>
                  <a:lnTo>
                    <a:pt x="248" y="195"/>
                  </a:lnTo>
                  <a:lnTo>
                    <a:pt x="241" y="197"/>
                  </a:lnTo>
                  <a:lnTo>
                    <a:pt x="234" y="193"/>
                  </a:lnTo>
                  <a:lnTo>
                    <a:pt x="226" y="186"/>
                  </a:lnTo>
                  <a:lnTo>
                    <a:pt x="219" y="178"/>
                  </a:lnTo>
                  <a:lnTo>
                    <a:pt x="210" y="173"/>
                  </a:lnTo>
                  <a:lnTo>
                    <a:pt x="201" y="173"/>
                  </a:lnTo>
                  <a:lnTo>
                    <a:pt x="205" y="179"/>
                  </a:lnTo>
                  <a:lnTo>
                    <a:pt x="210" y="184"/>
                  </a:lnTo>
                  <a:lnTo>
                    <a:pt x="215" y="190"/>
                  </a:lnTo>
                  <a:lnTo>
                    <a:pt x="219" y="196"/>
                  </a:lnTo>
                  <a:lnTo>
                    <a:pt x="219" y="204"/>
                  </a:lnTo>
                  <a:lnTo>
                    <a:pt x="214" y="213"/>
                  </a:lnTo>
                  <a:lnTo>
                    <a:pt x="205" y="209"/>
                  </a:lnTo>
                  <a:lnTo>
                    <a:pt x="198" y="201"/>
                  </a:lnTo>
                  <a:lnTo>
                    <a:pt x="191" y="191"/>
                  </a:lnTo>
                  <a:lnTo>
                    <a:pt x="184" y="177"/>
                  </a:lnTo>
                  <a:lnTo>
                    <a:pt x="176" y="163"/>
                  </a:lnTo>
                  <a:lnTo>
                    <a:pt x="168" y="150"/>
                  </a:lnTo>
                  <a:lnTo>
                    <a:pt x="157" y="140"/>
                  </a:lnTo>
                  <a:lnTo>
                    <a:pt x="147" y="140"/>
                  </a:lnTo>
                  <a:lnTo>
                    <a:pt x="144" y="142"/>
                  </a:lnTo>
                  <a:lnTo>
                    <a:pt x="142" y="151"/>
                  </a:lnTo>
                  <a:lnTo>
                    <a:pt x="141" y="163"/>
                  </a:lnTo>
                  <a:lnTo>
                    <a:pt x="141" y="174"/>
                  </a:lnTo>
                  <a:lnTo>
                    <a:pt x="139" y="184"/>
                  </a:lnTo>
                  <a:lnTo>
                    <a:pt x="139" y="190"/>
                  </a:lnTo>
                  <a:lnTo>
                    <a:pt x="144" y="202"/>
                  </a:lnTo>
                  <a:lnTo>
                    <a:pt x="153" y="213"/>
                  </a:lnTo>
                  <a:lnTo>
                    <a:pt x="166" y="222"/>
                  </a:lnTo>
                  <a:lnTo>
                    <a:pt x="179" y="229"/>
                  </a:lnTo>
                  <a:lnTo>
                    <a:pt x="191" y="237"/>
                  </a:lnTo>
                  <a:lnTo>
                    <a:pt x="200" y="243"/>
                  </a:lnTo>
                  <a:lnTo>
                    <a:pt x="205" y="248"/>
                  </a:lnTo>
                  <a:lnTo>
                    <a:pt x="203" y="254"/>
                  </a:lnTo>
                  <a:lnTo>
                    <a:pt x="197" y="252"/>
                  </a:lnTo>
                  <a:lnTo>
                    <a:pt x="188" y="250"/>
                  </a:lnTo>
                  <a:lnTo>
                    <a:pt x="178" y="246"/>
                  </a:lnTo>
                  <a:lnTo>
                    <a:pt x="168" y="243"/>
                  </a:lnTo>
                  <a:lnTo>
                    <a:pt x="162" y="242"/>
                  </a:lnTo>
                  <a:lnTo>
                    <a:pt x="164" y="252"/>
                  </a:lnTo>
                  <a:lnTo>
                    <a:pt x="168" y="266"/>
                  </a:lnTo>
                  <a:lnTo>
                    <a:pt x="174" y="279"/>
                  </a:lnTo>
                  <a:lnTo>
                    <a:pt x="182" y="291"/>
                  </a:lnTo>
                  <a:lnTo>
                    <a:pt x="189" y="300"/>
                  </a:lnTo>
                  <a:lnTo>
                    <a:pt x="201" y="310"/>
                  </a:lnTo>
                  <a:lnTo>
                    <a:pt x="216" y="318"/>
                  </a:lnTo>
                  <a:lnTo>
                    <a:pt x="232" y="327"/>
                  </a:lnTo>
                  <a:lnTo>
                    <a:pt x="246" y="334"/>
                  </a:lnTo>
                  <a:lnTo>
                    <a:pt x="257" y="342"/>
                  </a:lnTo>
                  <a:lnTo>
                    <a:pt x="265" y="352"/>
                  </a:lnTo>
                  <a:lnTo>
                    <a:pt x="266" y="357"/>
                  </a:lnTo>
                  <a:lnTo>
                    <a:pt x="270" y="362"/>
                  </a:lnTo>
                  <a:lnTo>
                    <a:pt x="276" y="369"/>
                  </a:lnTo>
                  <a:lnTo>
                    <a:pt x="283" y="374"/>
                  </a:lnTo>
                  <a:lnTo>
                    <a:pt x="288" y="380"/>
                  </a:lnTo>
                  <a:lnTo>
                    <a:pt x="289" y="386"/>
                  </a:lnTo>
                  <a:lnTo>
                    <a:pt x="284" y="389"/>
                  </a:lnTo>
                  <a:lnTo>
                    <a:pt x="278" y="391"/>
                  </a:lnTo>
                  <a:lnTo>
                    <a:pt x="270" y="387"/>
                  </a:lnTo>
                  <a:lnTo>
                    <a:pt x="262" y="380"/>
                  </a:lnTo>
                  <a:lnTo>
                    <a:pt x="252" y="373"/>
                  </a:lnTo>
                  <a:lnTo>
                    <a:pt x="242" y="368"/>
                  </a:lnTo>
                  <a:lnTo>
                    <a:pt x="232" y="365"/>
                  </a:lnTo>
                  <a:lnTo>
                    <a:pt x="226" y="364"/>
                  </a:lnTo>
                  <a:lnTo>
                    <a:pt x="225" y="360"/>
                  </a:lnTo>
                  <a:lnTo>
                    <a:pt x="212" y="36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58" name="Freeform 88"/>
            <p:cNvSpPr>
              <a:spLocks/>
            </p:cNvSpPr>
            <p:nvPr/>
          </p:nvSpPr>
          <p:spPr bwMode="gray">
            <a:xfrm>
              <a:off x="2703" y="1086"/>
              <a:ext cx="869" cy="1197"/>
            </a:xfrm>
            <a:custGeom>
              <a:avLst/>
              <a:gdLst>
                <a:gd name="T0" fmla="*/ 319 w 869"/>
                <a:gd name="T1" fmla="*/ 686 h 1197"/>
                <a:gd name="T2" fmla="*/ 362 w 869"/>
                <a:gd name="T3" fmla="*/ 668 h 1197"/>
                <a:gd name="T4" fmla="*/ 374 w 869"/>
                <a:gd name="T5" fmla="*/ 589 h 1197"/>
                <a:gd name="T6" fmla="*/ 399 w 869"/>
                <a:gd name="T7" fmla="*/ 535 h 1197"/>
                <a:gd name="T8" fmla="*/ 429 w 869"/>
                <a:gd name="T9" fmla="*/ 430 h 1197"/>
                <a:gd name="T10" fmla="*/ 427 w 869"/>
                <a:gd name="T11" fmla="*/ 352 h 1197"/>
                <a:gd name="T12" fmla="*/ 523 w 869"/>
                <a:gd name="T13" fmla="*/ 276 h 1197"/>
                <a:gd name="T14" fmla="*/ 560 w 869"/>
                <a:gd name="T15" fmla="*/ 260 h 1197"/>
                <a:gd name="T16" fmla="*/ 546 w 869"/>
                <a:gd name="T17" fmla="*/ 222 h 1197"/>
                <a:gd name="T18" fmla="*/ 591 w 869"/>
                <a:gd name="T19" fmla="*/ 183 h 1197"/>
                <a:gd name="T20" fmla="*/ 624 w 869"/>
                <a:gd name="T21" fmla="*/ 205 h 1197"/>
                <a:gd name="T22" fmla="*/ 711 w 869"/>
                <a:gd name="T23" fmla="*/ 228 h 1197"/>
                <a:gd name="T24" fmla="*/ 811 w 869"/>
                <a:gd name="T25" fmla="*/ 102 h 1197"/>
                <a:gd name="T26" fmla="*/ 861 w 869"/>
                <a:gd name="T27" fmla="*/ 92 h 1197"/>
                <a:gd name="T28" fmla="*/ 830 w 869"/>
                <a:gd name="T29" fmla="*/ 85 h 1197"/>
                <a:gd name="T30" fmla="*/ 841 w 869"/>
                <a:gd name="T31" fmla="*/ 64 h 1197"/>
                <a:gd name="T32" fmla="*/ 850 w 869"/>
                <a:gd name="T33" fmla="*/ 15 h 1197"/>
                <a:gd name="T34" fmla="*/ 782 w 869"/>
                <a:gd name="T35" fmla="*/ 25 h 1197"/>
                <a:gd name="T36" fmla="*/ 742 w 869"/>
                <a:gd name="T37" fmla="*/ 8 h 1197"/>
                <a:gd name="T38" fmla="*/ 742 w 869"/>
                <a:gd name="T39" fmla="*/ 41 h 1197"/>
                <a:gd name="T40" fmla="*/ 716 w 869"/>
                <a:gd name="T41" fmla="*/ 58 h 1197"/>
                <a:gd name="T42" fmla="*/ 709 w 869"/>
                <a:gd name="T43" fmla="*/ 33 h 1197"/>
                <a:gd name="T44" fmla="*/ 681 w 869"/>
                <a:gd name="T45" fmla="*/ 26 h 1197"/>
                <a:gd name="T46" fmla="*/ 647 w 869"/>
                <a:gd name="T47" fmla="*/ 47 h 1197"/>
                <a:gd name="T48" fmla="*/ 593 w 869"/>
                <a:gd name="T49" fmla="*/ 106 h 1197"/>
                <a:gd name="T50" fmla="*/ 569 w 869"/>
                <a:gd name="T51" fmla="*/ 137 h 1197"/>
                <a:gd name="T52" fmla="*/ 517 w 869"/>
                <a:gd name="T53" fmla="*/ 164 h 1197"/>
                <a:gd name="T54" fmla="*/ 469 w 869"/>
                <a:gd name="T55" fmla="*/ 247 h 1197"/>
                <a:gd name="T56" fmla="*/ 399 w 869"/>
                <a:gd name="T57" fmla="*/ 340 h 1197"/>
                <a:gd name="T58" fmla="*/ 354 w 869"/>
                <a:gd name="T59" fmla="*/ 418 h 1197"/>
                <a:gd name="T60" fmla="*/ 333 w 869"/>
                <a:gd name="T61" fmla="*/ 490 h 1197"/>
                <a:gd name="T62" fmla="*/ 314 w 869"/>
                <a:gd name="T63" fmla="*/ 547 h 1197"/>
                <a:gd name="T64" fmla="*/ 291 w 869"/>
                <a:gd name="T65" fmla="*/ 599 h 1197"/>
                <a:gd name="T66" fmla="*/ 246 w 869"/>
                <a:gd name="T67" fmla="*/ 655 h 1197"/>
                <a:gd name="T68" fmla="*/ 217 w 869"/>
                <a:gd name="T69" fmla="*/ 718 h 1197"/>
                <a:gd name="T70" fmla="*/ 255 w 869"/>
                <a:gd name="T71" fmla="*/ 684 h 1197"/>
                <a:gd name="T72" fmla="*/ 280 w 869"/>
                <a:gd name="T73" fmla="*/ 700 h 1197"/>
                <a:gd name="T74" fmla="*/ 219 w 869"/>
                <a:gd name="T75" fmla="*/ 741 h 1197"/>
                <a:gd name="T76" fmla="*/ 76 w 869"/>
                <a:gd name="T77" fmla="*/ 809 h 1197"/>
                <a:gd name="T78" fmla="*/ 21 w 869"/>
                <a:gd name="T79" fmla="*/ 903 h 1197"/>
                <a:gd name="T80" fmla="*/ 1 w 869"/>
                <a:gd name="T81" fmla="*/ 978 h 1197"/>
                <a:gd name="T82" fmla="*/ 40 w 869"/>
                <a:gd name="T83" fmla="*/ 1014 h 1197"/>
                <a:gd name="T84" fmla="*/ 17 w 869"/>
                <a:gd name="T85" fmla="*/ 1054 h 1197"/>
                <a:gd name="T86" fmla="*/ 22 w 869"/>
                <a:gd name="T87" fmla="*/ 1083 h 1197"/>
                <a:gd name="T88" fmla="*/ 40 w 869"/>
                <a:gd name="T89" fmla="*/ 1106 h 1197"/>
                <a:gd name="T90" fmla="*/ 25 w 869"/>
                <a:gd name="T91" fmla="*/ 1162 h 1197"/>
                <a:gd name="T92" fmla="*/ 63 w 869"/>
                <a:gd name="T93" fmla="*/ 1186 h 1197"/>
                <a:gd name="T94" fmla="*/ 137 w 869"/>
                <a:gd name="T95" fmla="*/ 1174 h 1197"/>
                <a:gd name="T96" fmla="*/ 218 w 869"/>
                <a:gd name="T97" fmla="*/ 1101 h 1197"/>
                <a:gd name="T98" fmla="*/ 283 w 869"/>
                <a:gd name="T99" fmla="*/ 1067 h 1197"/>
                <a:gd name="T100" fmla="*/ 283 w 869"/>
                <a:gd name="T101" fmla="*/ 1051 h 1197"/>
                <a:gd name="T102" fmla="*/ 280 w 869"/>
                <a:gd name="T103" fmla="*/ 1040 h 1197"/>
                <a:gd name="T104" fmla="*/ 314 w 869"/>
                <a:gd name="T105" fmla="*/ 1022 h 1197"/>
                <a:gd name="T106" fmla="*/ 328 w 869"/>
                <a:gd name="T107" fmla="*/ 935 h 1197"/>
                <a:gd name="T108" fmla="*/ 297 w 869"/>
                <a:gd name="T109" fmla="*/ 825 h 119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69"/>
                <a:gd name="T166" fmla="*/ 0 h 1197"/>
                <a:gd name="T167" fmla="*/ 869 w 869"/>
                <a:gd name="T168" fmla="*/ 1197 h 119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69" h="1197">
                  <a:moveTo>
                    <a:pt x="306" y="723"/>
                  </a:moveTo>
                  <a:lnTo>
                    <a:pt x="306" y="708"/>
                  </a:lnTo>
                  <a:lnTo>
                    <a:pt x="309" y="696"/>
                  </a:lnTo>
                  <a:lnTo>
                    <a:pt x="313" y="690"/>
                  </a:lnTo>
                  <a:lnTo>
                    <a:pt x="319" y="686"/>
                  </a:lnTo>
                  <a:lnTo>
                    <a:pt x="327" y="685"/>
                  </a:lnTo>
                  <a:lnTo>
                    <a:pt x="335" y="682"/>
                  </a:lnTo>
                  <a:lnTo>
                    <a:pt x="344" y="680"/>
                  </a:lnTo>
                  <a:lnTo>
                    <a:pt x="353" y="676"/>
                  </a:lnTo>
                  <a:lnTo>
                    <a:pt x="362" y="668"/>
                  </a:lnTo>
                  <a:lnTo>
                    <a:pt x="370" y="655"/>
                  </a:lnTo>
                  <a:lnTo>
                    <a:pt x="364" y="639"/>
                  </a:lnTo>
                  <a:lnTo>
                    <a:pt x="364" y="622"/>
                  </a:lnTo>
                  <a:lnTo>
                    <a:pt x="368" y="606"/>
                  </a:lnTo>
                  <a:lnTo>
                    <a:pt x="374" y="589"/>
                  </a:lnTo>
                  <a:lnTo>
                    <a:pt x="382" y="572"/>
                  </a:lnTo>
                  <a:lnTo>
                    <a:pt x="370" y="561"/>
                  </a:lnTo>
                  <a:lnTo>
                    <a:pt x="376" y="553"/>
                  </a:lnTo>
                  <a:lnTo>
                    <a:pt x="386" y="545"/>
                  </a:lnTo>
                  <a:lnTo>
                    <a:pt x="399" y="535"/>
                  </a:lnTo>
                  <a:lnTo>
                    <a:pt x="410" y="525"/>
                  </a:lnTo>
                  <a:lnTo>
                    <a:pt x="418" y="515"/>
                  </a:lnTo>
                  <a:lnTo>
                    <a:pt x="422" y="506"/>
                  </a:lnTo>
                  <a:lnTo>
                    <a:pt x="427" y="439"/>
                  </a:lnTo>
                  <a:lnTo>
                    <a:pt x="429" y="430"/>
                  </a:lnTo>
                  <a:lnTo>
                    <a:pt x="433" y="424"/>
                  </a:lnTo>
                  <a:lnTo>
                    <a:pt x="437" y="420"/>
                  </a:lnTo>
                  <a:lnTo>
                    <a:pt x="442" y="415"/>
                  </a:lnTo>
                  <a:lnTo>
                    <a:pt x="444" y="408"/>
                  </a:lnTo>
                  <a:lnTo>
                    <a:pt x="427" y="352"/>
                  </a:lnTo>
                  <a:lnTo>
                    <a:pt x="450" y="319"/>
                  </a:lnTo>
                  <a:lnTo>
                    <a:pt x="470" y="315"/>
                  </a:lnTo>
                  <a:lnTo>
                    <a:pt x="500" y="262"/>
                  </a:lnTo>
                  <a:lnTo>
                    <a:pt x="511" y="270"/>
                  </a:lnTo>
                  <a:lnTo>
                    <a:pt x="523" y="276"/>
                  </a:lnTo>
                  <a:lnTo>
                    <a:pt x="536" y="279"/>
                  </a:lnTo>
                  <a:lnTo>
                    <a:pt x="549" y="278"/>
                  </a:lnTo>
                  <a:lnTo>
                    <a:pt x="564" y="272"/>
                  </a:lnTo>
                  <a:lnTo>
                    <a:pt x="563" y="269"/>
                  </a:lnTo>
                  <a:lnTo>
                    <a:pt x="560" y="260"/>
                  </a:lnTo>
                  <a:lnTo>
                    <a:pt x="556" y="251"/>
                  </a:lnTo>
                  <a:lnTo>
                    <a:pt x="554" y="240"/>
                  </a:lnTo>
                  <a:lnTo>
                    <a:pt x="550" y="231"/>
                  </a:lnTo>
                  <a:lnTo>
                    <a:pt x="547" y="224"/>
                  </a:lnTo>
                  <a:lnTo>
                    <a:pt x="546" y="222"/>
                  </a:lnTo>
                  <a:lnTo>
                    <a:pt x="554" y="215"/>
                  </a:lnTo>
                  <a:lnTo>
                    <a:pt x="564" y="206"/>
                  </a:lnTo>
                  <a:lnTo>
                    <a:pt x="574" y="196"/>
                  </a:lnTo>
                  <a:lnTo>
                    <a:pt x="583" y="188"/>
                  </a:lnTo>
                  <a:lnTo>
                    <a:pt x="591" y="183"/>
                  </a:lnTo>
                  <a:lnTo>
                    <a:pt x="599" y="189"/>
                  </a:lnTo>
                  <a:lnTo>
                    <a:pt x="604" y="192"/>
                  </a:lnTo>
                  <a:lnTo>
                    <a:pt x="610" y="196"/>
                  </a:lnTo>
                  <a:lnTo>
                    <a:pt x="616" y="199"/>
                  </a:lnTo>
                  <a:lnTo>
                    <a:pt x="624" y="205"/>
                  </a:lnTo>
                  <a:lnTo>
                    <a:pt x="634" y="213"/>
                  </a:lnTo>
                  <a:lnTo>
                    <a:pt x="647" y="228"/>
                  </a:lnTo>
                  <a:lnTo>
                    <a:pt x="677" y="216"/>
                  </a:lnTo>
                  <a:lnTo>
                    <a:pt x="693" y="229"/>
                  </a:lnTo>
                  <a:lnTo>
                    <a:pt x="711" y="228"/>
                  </a:lnTo>
                  <a:lnTo>
                    <a:pt x="731" y="174"/>
                  </a:lnTo>
                  <a:lnTo>
                    <a:pt x="722" y="140"/>
                  </a:lnTo>
                  <a:lnTo>
                    <a:pt x="739" y="98"/>
                  </a:lnTo>
                  <a:lnTo>
                    <a:pt x="772" y="76"/>
                  </a:lnTo>
                  <a:lnTo>
                    <a:pt x="811" y="102"/>
                  </a:lnTo>
                  <a:lnTo>
                    <a:pt x="829" y="103"/>
                  </a:lnTo>
                  <a:lnTo>
                    <a:pt x="815" y="142"/>
                  </a:lnTo>
                  <a:lnTo>
                    <a:pt x="841" y="134"/>
                  </a:lnTo>
                  <a:lnTo>
                    <a:pt x="869" y="98"/>
                  </a:lnTo>
                  <a:lnTo>
                    <a:pt x="861" y="92"/>
                  </a:lnTo>
                  <a:lnTo>
                    <a:pt x="855" y="90"/>
                  </a:lnTo>
                  <a:lnTo>
                    <a:pt x="848" y="90"/>
                  </a:lnTo>
                  <a:lnTo>
                    <a:pt x="843" y="92"/>
                  </a:lnTo>
                  <a:lnTo>
                    <a:pt x="837" y="90"/>
                  </a:lnTo>
                  <a:lnTo>
                    <a:pt x="830" y="85"/>
                  </a:lnTo>
                  <a:lnTo>
                    <a:pt x="824" y="75"/>
                  </a:lnTo>
                  <a:lnTo>
                    <a:pt x="828" y="71"/>
                  </a:lnTo>
                  <a:lnTo>
                    <a:pt x="832" y="69"/>
                  </a:lnTo>
                  <a:lnTo>
                    <a:pt x="837" y="67"/>
                  </a:lnTo>
                  <a:lnTo>
                    <a:pt x="841" y="64"/>
                  </a:lnTo>
                  <a:lnTo>
                    <a:pt x="842" y="60"/>
                  </a:lnTo>
                  <a:lnTo>
                    <a:pt x="841" y="52"/>
                  </a:lnTo>
                  <a:lnTo>
                    <a:pt x="836" y="42"/>
                  </a:lnTo>
                  <a:lnTo>
                    <a:pt x="868" y="30"/>
                  </a:lnTo>
                  <a:lnTo>
                    <a:pt x="850" y="15"/>
                  </a:lnTo>
                  <a:lnTo>
                    <a:pt x="833" y="5"/>
                  </a:lnTo>
                  <a:lnTo>
                    <a:pt x="818" y="0"/>
                  </a:lnTo>
                  <a:lnTo>
                    <a:pt x="805" y="2"/>
                  </a:lnTo>
                  <a:lnTo>
                    <a:pt x="792" y="11"/>
                  </a:lnTo>
                  <a:lnTo>
                    <a:pt x="782" y="25"/>
                  </a:lnTo>
                  <a:lnTo>
                    <a:pt x="773" y="47"/>
                  </a:lnTo>
                  <a:lnTo>
                    <a:pt x="761" y="10"/>
                  </a:lnTo>
                  <a:lnTo>
                    <a:pt x="751" y="6"/>
                  </a:lnTo>
                  <a:lnTo>
                    <a:pt x="746" y="6"/>
                  </a:lnTo>
                  <a:lnTo>
                    <a:pt x="742" y="8"/>
                  </a:lnTo>
                  <a:lnTo>
                    <a:pt x="741" y="14"/>
                  </a:lnTo>
                  <a:lnTo>
                    <a:pt x="741" y="19"/>
                  </a:lnTo>
                  <a:lnTo>
                    <a:pt x="742" y="26"/>
                  </a:lnTo>
                  <a:lnTo>
                    <a:pt x="742" y="34"/>
                  </a:lnTo>
                  <a:lnTo>
                    <a:pt x="742" y="41"/>
                  </a:lnTo>
                  <a:lnTo>
                    <a:pt x="739" y="47"/>
                  </a:lnTo>
                  <a:lnTo>
                    <a:pt x="731" y="48"/>
                  </a:lnTo>
                  <a:lnTo>
                    <a:pt x="725" y="51"/>
                  </a:lnTo>
                  <a:lnTo>
                    <a:pt x="722" y="55"/>
                  </a:lnTo>
                  <a:lnTo>
                    <a:pt x="716" y="58"/>
                  </a:lnTo>
                  <a:lnTo>
                    <a:pt x="707" y="61"/>
                  </a:lnTo>
                  <a:lnTo>
                    <a:pt x="706" y="56"/>
                  </a:lnTo>
                  <a:lnTo>
                    <a:pt x="706" y="49"/>
                  </a:lnTo>
                  <a:lnTo>
                    <a:pt x="707" y="41"/>
                  </a:lnTo>
                  <a:lnTo>
                    <a:pt x="709" y="33"/>
                  </a:lnTo>
                  <a:lnTo>
                    <a:pt x="709" y="25"/>
                  </a:lnTo>
                  <a:lnTo>
                    <a:pt x="706" y="19"/>
                  </a:lnTo>
                  <a:lnTo>
                    <a:pt x="701" y="15"/>
                  </a:lnTo>
                  <a:lnTo>
                    <a:pt x="693" y="15"/>
                  </a:lnTo>
                  <a:lnTo>
                    <a:pt x="681" y="26"/>
                  </a:lnTo>
                  <a:lnTo>
                    <a:pt x="673" y="35"/>
                  </a:lnTo>
                  <a:lnTo>
                    <a:pt x="666" y="41"/>
                  </a:lnTo>
                  <a:lnTo>
                    <a:pt x="661" y="44"/>
                  </a:lnTo>
                  <a:lnTo>
                    <a:pt x="656" y="47"/>
                  </a:lnTo>
                  <a:lnTo>
                    <a:pt x="647" y="47"/>
                  </a:lnTo>
                  <a:lnTo>
                    <a:pt x="637" y="47"/>
                  </a:lnTo>
                  <a:lnTo>
                    <a:pt x="620" y="57"/>
                  </a:lnTo>
                  <a:lnTo>
                    <a:pt x="608" y="71"/>
                  </a:lnTo>
                  <a:lnTo>
                    <a:pt x="599" y="89"/>
                  </a:lnTo>
                  <a:lnTo>
                    <a:pt x="593" y="106"/>
                  </a:lnTo>
                  <a:lnTo>
                    <a:pt x="591" y="121"/>
                  </a:lnTo>
                  <a:lnTo>
                    <a:pt x="583" y="129"/>
                  </a:lnTo>
                  <a:lnTo>
                    <a:pt x="577" y="134"/>
                  </a:lnTo>
                  <a:lnTo>
                    <a:pt x="573" y="137"/>
                  </a:lnTo>
                  <a:lnTo>
                    <a:pt x="569" y="137"/>
                  </a:lnTo>
                  <a:lnTo>
                    <a:pt x="563" y="135"/>
                  </a:lnTo>
                  <a:lnTo>
                    <a:pt x="552" y="131"/>
                  </a:lnTo>
                  <a:lnTo>
                    <a:pt x="537" y="146"/>
                  </a:lnTo>
                  <a:lnTo>
                    <a:pt x="526" y="156"/>
                  </a:lnTo>
                  <a:lnTo>
                    <a:pt x="517" y="164"/>
                  </a:lnTo>
                  <a:lnTo>
                    <a:pt x="511" y="172"/>
                  </a:lnTo>
                  <a:lnTo>
                    <a:pt x="508" y="184"/>
                  </a:lnTo>
                  <a:lnTo>
                    <a:pt x="506" y="199"/>
                  </a:lnTo>
                  <a:lnTo>
                    <a:pt x="485" y="224"/>
                  </a:lnTo>
                  <a:lnTo>
                    <a:pt x="469" y="247"/>
                  </a:lnTo>
                  <a:lnTo>
                    <a:pt x="456" y="267"/>
                  </a:lnTo>
                  <a:lnTo>
                    <a:pt x="445" y="288"/>
                  </a:lnTo>
                  <a:lnTo>
                    <a:pt x="433" y="306"/>
                  </a:lnTo>
                  <a:lnTo>
                    <a:pt x="418" y="324"/>
                  </a:lnTo>
                  <a:lnTo>
                    <a:pt x="399" y="340"/>
                  </a:lnTo>
                  <a:lnTo>
                    <a:pt x="396" y="356"/>
                  </a:lnTo>
                  <a:lnTo>
                    <a:pt x="388" y="371"/>
                  </a:lnTo>
                  <a:lnTo>
                    <a:pt x="378" y="386"/>
                  </a:lnTo>
                  <a:lnTo>
                    <a:pt x="365" y="403"/>
                  </a:lnTo>
                  <a:lnTo>
                    <a:pt x="354" y="418"/>
                  </a:lnTo>
                  <a:lnTo>
                    <a:pt x="345" y="435"/>
                  </a:lnTo>
                  <a:lnTo>
                    <a:pt x="340" y="452"/>
                  </a:lnTo>
                  <a:lnTo>
                    <a:pt x="340" y="467"/>
                  </a:lnTo>
                  <a:lnTo>
                    <a:pt x="347" y="485"/>
                  </a:lnTo>
                  <a:lnTo>
                    <a:pt x="333" y="490"/>
                  </a:lnTo>
                  <a:lnTo>
                    <a:pt x="323" y="498"/>
                  </a:lnTo>
                  <a:lnTo>
                    <a:pt x="315" y="507"/>
                  </a:lnTo>
                  <a:lnTo>
                    <a:pt x="310" y="517"/>
                  </a:lnTo>
                  <a:lnTo>
                    <a:pt x="310" y="531"/>
                  </a:lnTo>
                  <a:lnTo>
                    <a:pt x="314" y="547"/>
                  </a:lnTo>
                  <a:lnTo>
                    <a:pt x="324" y="566"/>
                  </a:lnTo>
                  <a:lnTo>
                    <a:pt x="314" y="575"/>
                  </a:lnTo>
                  <a:lnTo>
                    <a:pt x="305" y="582"/>
                  </a:lnTo>
                  <a:lnTo>
                    <a:pt x="296" y="591"/>
                  </a:lnTo>
                  <a:lnTo>
                    <a:pt x="291" y="599"/>
                  </a:lnTo>
                  <a:lnTo>
                    <a:pt x="291" y="607"/>
                  </a:lnTo>
                  <a:lnTo>
                    <a:pt x="297" y="617"/>
                  </a:lnTo>
                  <a:lnTo>
                    <a:pt x="281" y="627"/>
                  </a:lnTo>
                  <a:lnTo>
                    <a:pt x="263" y="640"/>
                  </a:lnTo>
                  <a:lnTo>
                    <a:pt x="246" y="655"/>
                  </a:lnTo>
                  <a:lnTo>
                    <a:pt x="230" y="671"/>
                  </a:lnTo>
                  <a:lnTo>
                    <a:pt x="218" y="688"/>
                  </a:lnTo>
                  <a:lnTo>
                    <a:pt x="212" y="705"/>
                  </a:lnTo>
                  <a:lnTo>
                    <a:pt x="212" y="722"/>
                  </a:lnTo>
                  <a:lnTo>
                    <a:pt x="217" y="718"/>
                  </a:lnTo>
                  <a:lnTo>
                    <a:pt x="223" y="712"/>
                  </a:lnTo>
                  <a:lnTo>
                    <a:pt x="230" y="704"/>
                  </a:lnTo>
                  <a:lnTo>
                    <a:pt x="239" y="696"/>
                  </a:lnTo>
                  <a:lnTo>
                    <a:pt x="246" y="690"/>
                  </a:lnTo>
                  <a:lnTo>
                    <a:pt x="255" y="684"/>
                  </a:lnTo>
                  <a:lnTo>
                    <a:pt x="263" y="680"/>
                  </a:lnTo>
                  <a:lnTo>
                    <a:pt x="269" y="680"/>
                  </a:lnTo>
                  <a:lnTo>
                    <a:pt x="276" y="682"/>
                  </a:lnTo>
                  <a:lnTo>
                    <a:pt x="278" y="689"/>
                  </a:lnTo>
                  <a:lnTo>
                    <a:pt x="280" y="700"/>
                  </a:lnTo>
                  <a:lnTo>
                    <a:pt x="269" y="717"/>
                  </a:lnTo>
                  <a:lnTo>
                    <a:pt x="258" y="729"/>
                  </a:lnTo>
                  <a:lnTo>
                    <a:pt x="246" y="737"/>
                  </a:lnTo>
                  <a:lnTo>
                    <a:pt x="233" y="741"/>
                  </a:lnTo>
                  <a:lnTo>
                    <a:pt x="219" y="741"/>
                  </a:lnTo>
                  <a:lnTo>
                    <a:pt x="200" y="735"/>
                  </a:lnTo>
                  <a:lnTo>
                    <a:pt x="171" y="748"/>
                  </a:lnTo>
                  <a:lnTo>
                    <a:pt x="139" y="764"/>
                  </a:lnTo>
                  <a:lnTo>
                    <a:pt x="108" y="785"/>
                  </a:lnTo>
                  <a:lnTo>
                    <a:pt x="76" y="809"/>
                  </a:lnTo>
                  <a:lnTo>
                    <a:pt x="45" y="834"/>
                  </a:lnTo>
                  <a:lnTo>
                    <a:pt x="14" y="859"/>
                  </a:lnTo>
                  <a:lnTo>
                    <a:pt x="21" y="875"/>
                  </a:lnTo>
                  <a:lnTo>
                    <a:pt x="23" y="889"/>
                  </a:lnTo>
                  <a:lnTo>
                    <a:pt x="21" y="903"/>
                  </a:lnTo>
                  <a:lnTo>
                    <a:pt x="14" y="917"/>
                  </a:lnTo>
                  <a:lnTo>
                    <a:pt x="1" y="932"/>
                  </a:lnTo>
                  <a:lnTo>
                    <a:pt x="4" y="946"/>
                  </a:lnTo>
                  <a:lnTo>
                    <a:pt x="3" y="963"/>
                  </a:lnTo>
                  <a:lnTo>
                    <a:pt x="1" y="978"/>
                  </a:lnTo>
                  <a:lnTo>
                    <a:pt x="0" y="994"/>
                  </a:lnTo>
                  <a:lnTo>
                    <a:pt x="1" y="1005"/>
                  </a:lnTo>
                  <a:lnTo>
                    <a:pt x="21" y="1007"/>
                  </a:lnTo>
                  <a:lnTo>
                    <a:pt x="33" y="1009"/>
                  </a:lnTo>
                  <a:lnTo>
                    <a:pt x="40" y="1014"/>
                  </a:lnTo>
                  <a:lnTo>
                    <a:pt x="41" y="1021"/>
                  </a:lnTo>
                  <a:lnTo>
                    <a:pt x="39" y="1027"/>
                  </a:lnTo>
                  <a:lnTo>
                    <a:pt x="33" y="1036"/>
                  </a:lnTo>
                  <a:lnTo>
                    <a:pt x="26" y="1045"/>
                  </a:lnTo>
                  <a:lnTo>
                    <a:pt x="17" y="1054"/>
                  </a:lnTo>
                  <a:lnTo>
                    <a:pt x="9" y="1063"/>
                  </a:lnTo>
                  <a:lnTo>
                    <a:pt x="1" y="1073"/>
                  </a:lnTo>
                  <a:lnTo>
                    <a:pt x="10" y="1081"/>
                  </a:lnTo>
                  <a:lnTo>
                    <a:pt x="16" y="1083"/>
                  </a:lnTo>
                  <a:lnTo>
                    <a:pt x="22" y="1083"/>
                  </a:lnTo>
                  <a:lnTo>
                    <a:pt x="30" y="1080"/>
                  </a:lnTo>
                  <a:lnTo>
                    <a:pt x="41" y="1073"/>
                  </a:lnTo>
                  <a:lnTo>
                    <a:pt x="45" y="1087"/>
                  </a:lnTo>
                  <a:lnTo>
                    <a:pt x="44" y="1097"/>
                  </a:lnTo>
                  <a:lnTo>
                    <a:pt x="40" y="1106"/>
                  </a:lnTo>
                  <a:lnTo>
                    <a:pt x="35" y="1114"/>
                  </a:lnTo>
                  <a:lnTo>
                    <a:pt x="27" y="1122"/>
                  </a:lnTo>
                  <a:lnTo>
                    <a:pt x="19" y="1130"/>
                  </a:lnTo>
                  <a:lnTo>
                    <a:pt x="21" y="1149"/>
                  </a:lnTo>
                  <a:lnTo>
                    <a:pt x="25" y="1162"/>
                  </a:lnTo>
                  <a:lnTo>
                    <a:pt x="30" y="1170"/>
                  </a:lnTo>
                  <a:lnTo>
                    <a:pt x="37" y="1176"/>
                  </a:lnTo>
                  <a:lnTo>
                    <a:pt x="45" y="1179"/>
                  </a:lnTo>
                  <a:lnTo>
                    <a:pt x="54" y="1182"/>
                  </a:lnTo>
                  <a:lnTo>
                    <a:pt x="63" y="1186"/>
                  </a:lnTo>
                  <a:lnTo>
                    <a:pt x="72" y="1190"/>
                  </a:lnTo>
                  <a:lnTo>
                    <a:pt x="81" y="1197"/>
                  </a:lnTo>
                  <a:lnTo>
                    <a:pt x="99" y="1194"/>
                  </a:lnTo>
                  <a:lnTo>
                    <a:pt x="118" y="1186"/>
                  </a:lnTo>
                  <a:lnTo>
                    <a:pt x="137" y="1174"/>
                  </a:lnTo>
                  <a:lnTo>
                    <a:pt x="155" y="1160"/>
                  </a:lnTo>
                  <a:lnTo>
                    <a:pt x="174" y="1144"/>
                  </a:lnTo>
                  <a:lnTo>
                    <a:pt x="191" y="1128"/>
                  </a:lnTo>
                  <a:lnTo>
                    <a:pt x="205" y="1114"/>
                  </a:lnTo>
                  <a:lnTo>
                    <a:pt x="218" y="1101"/>
                  </a:lnTo>
                  <a:lnTo>
                    <a:pt x="235" y="1050"/>
                  </a:lnTo>
                  <a:lnTo>
                    <a:pt x="251" y="1086"/>
                  </a:lnTo>
                  <a:lnTo>
                    <a:pt x="278" y="1103"/>
                  </a:lnTo>
                  <a:lnTo>
                    <a:pt x="281" y="1081"/>
                  </a:lnTo>
                  <a:lnTo>
                    <a:pt x="283" y="1067"/>
                  </a:lnTo>
                  <a:lnTo>
                    <a:pt x="285" y="1056"/>
                  </a:lnTo>
                  <a:lnTo>
                    <a:pt x="286" y="1051"/>
                  </a:lnTo>
                  <a:lnTo>
                    <a:pt x="285" y="1050"/>
                  </a:lnTo>
                  <a:lnTo>
                    <a:pt x="283" y="1051"/>
                  </a:lnTo>
                  <a:lnTo>
                    <a:pt x="283" y="1054"/>
                  </a:lnTo>
                  <a:lnTo>
                    <a:pt x="282" y="1054"/>
                  </a:lnTo>
                  <a:lnTo>
                    <a:pt x="281" y="1053"/>
                  </a:lnTo>
                  <a:lnTo>
                    <a:pt x="281" y="1048"/>
                  </a:lnTo>
                  <a:lnTo>
                    <a:pt x="280" y="1040"/>
                  </a:lnTo>
                  <a:lnTo>
                    <a:pt x="285" y="1037"/>
                  </a:lnTo>
                  <a:lnTo>
                    <a:pt x="292" y="1033"/>
                  </a:lnTo>
                  <a:lnTo>
                    <a:pt x="301" y="1028"/>
                  </a:lnTo>
                  <a:lnTo>
                    <a:pt x="309" y="1024"/>
                  </a:lnTo>
                  <a:lnTo>
                    <a:pt x="314" y="1022"/>
                  </a:lnTo>
                  <a:lnTo>
                    <a:pt x="303" y="951"/>
                  </a:lnTo>
                  <a:lnTo>
                    <a:pt x="310" y="942"/>
                  </a:lnTo>
                  <a:lnTo>
                    <a:pt x="318" y="939"/>
                  </a:lnTo>
                  <a:lnTo>
                    <a:pt x="323" y="937"/>
                  </a:lnTo>
                  <a:lnTo>
                    <a:pt x="328" y="935"/>
                  </a:lnTo>
                  <a:lnTo>
                    <a:pt x="332" y="930"/>
                  </a:lnTo>
                  <a:lnTo>
                    <a:pt x="335" y="919"/>
                  </a:lnTo>
                  <a:lnTo>
                    <a:pt x="315" y="887"/>
                  </a:lnTo>
                  <a:lnTo>
                    <a:pt x="304" y="857"/>
                  </a:lnTo>
                  <a:lnTo>
                    <a:pt x="297" y="825"/>
                  </a:lnTo>
                  <a:lnTo>
                    <a:pt x="297" y="793"/>
                  </a:lnTo>
                  <a:lnTo>
                    <a:pt x="300" y="759"/>
                  </a:lnTo>
                  <a:lnTo>
                    <a:pt x="306" y="723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59" name="Freeform 89"/>
            <p:cNvSpPr>
              <a:spLocks/>
            </p:cNvSpPr>
            <p:nvPr/>
          </p:nvSpPr>
          <p:spPr bwMode="gray">
            <a:xfrm>
              <a:off x="3418" y="2351"/>
              <a:ext cx="277" cy="228"/>
            </a:xfrm>
            <a:custGeom>
              <a:avLst/>
              <a:gdLst>
                <a:gd name="T0" fmla="*/ 277 w 277"/>
                <a:gd name="T1" fmla="*/ 68 h 228"/>
                <a:gd name="T2" fmla="*/ 267 w 277"/>
                <a:gd name="T3" fmla="*/ 90 h 228"/>
                <a:gd name="T4" fmla="*/ 258 w 277"/>
                <a:gd name="T5" fmla="*/ 114 h 228"/>
                <a:gd name="T6" fmla="*/ 253 w 277"/>
                <a:gd name="T7" fmla="*/ 119 h 228"/>
                <a:gd name="T8" fmla="*/ 247 w 277"/>
                <a:gd name="T9" fmla="*/ 121 h 228"/>
                <a:gd name="T10" fmla="*/ 240 w 277"/>
                <a:gd name="T11" fmla="*/ 125 h 228"/>
                <a:gd name="T12" fmla="*/ 236 w 277"/>
                <a:gd name="T13" fmla="*/ 130 h 228"/>
                <a:gd name="T14" fmla="*/ 242 w 277"/>
                <a:gd name="T15" fmla="*/ 166 h 228"/>
                <a:gd name="T16" fmla="*/ 241 w 277"/>
                <a:gd name="T17" fmla="*/ 169 h 228"/>
                <a:gd name="T18" fmla="*/ 237 w 277"/>
                <a:gd name="T19" fmla="*/ 175 h 228"/>
                <a:gd name="T20" fmla="*/ 232 w 277"/>
                <a:gd name="T21" fmla="*/ 180 h 228"/>
                <a:gd name="T22" fmla="*/ 226 w 277"/>
                <a:gd name="T23" fmla="*/ 180 h 228"/>
                <a:gd name="T24" fmla="*/ 222 w 277"/>
                <a:gd name="T25" fmla="*/ 177 h 228"/>
                <a:gd name="T26" fmla="*/ 218 w 277"/>
                <a:gd name="T27" fmla="*/ 173 h 228"/>
                <a:gd name="T28" fmla="*/ 212 w 277"/>
                <a:gd name="T29" fmla="*/ 175 h 228"/>
                <a:gd name="T30" fmla="*/ 205 w 277"/>
                <a:gd name="T31" fmla="*/ 182 h 228"/>
                <a:gd name="T32" fmla="*/ 201 w 277"/>
                <a:gd name="T33" fmla="*/ 191 h 228"/>
                <a:gd name="T34" fmla="*/ 185 w 277"/>
                <a:gd name="T35" fmla="*/ 212 h 228"/>
                <a:gd name="T36" fmla="*/ 168 w 277"/>
                <a:gd name="T37" fmla="*/ 228 h 228"/>
                <a:gd name="T38" fmla="*/ 158 w 277"/>
                <a:gd name="T39" fmla="*/ 209 h 228"/>
                <a:gd name="T40" fmla="*/ 78 w 277"/>
                <a:gd name="T41" fmla="*/ 225 h 228"/>
                <a:gd name="T42" fmla="*/ 76 w 277"/>
                <a:gd name="T43" fmla="*/ 217 h 228"/>
                <a:gd name="T44" fmla="*/ 73 w 277"/>
                <a:gd name="T45" fmla="*/ 198 h 228"/>
                <a:gd name="T46" fmla="*/ 82 w 277"/>
                <a:gd name="T47" fmla="*/ 164 h 228"/>
                <a:gd name="T48" fmla="*/ 82 w 277"/>
                <a:gd name="T49" fmla="*/ 145 h 228"/>
                <a:gd name="T50" fmla="*/ 74 w 277"/>
                <a:gd name="T51" fmla="*/ 130 h 228"/>
                <a:gd name="T52" fmla="*/ 55 w 277"/>
                <a:gd name="T53" fmla="*/ 131 h 228"/>
                <a:gd name="T54" fmla="*/ 39 w 277"/>
                <a:gd name="T55" fmla="*/ 131 h 228"/>
                <a:gd name="T56" fmla="*/ 22 w 277"/>
                <a:gd name="T57" fmla="*/ 118 h 228"/>
                <a:gd name="T58" fmla="*/ 17 w 277"/>
                <a:gd name="T59" fmla="*/ 86 h 228"/>
                <a:gd name="T60" fmla="*/ 7 w 277"/>
                <a:gd name="T61" fmla="*/ 50 h 228"/>
                <a:gd name="T62" fmla="*/ 14 w 277"/>
                <a:gd name="T63" fmla="*/ 34 h 228"/>
                <a:gd name="T64" fmla="*/ 28 w 277"/>
                <a:gd name="T65" fmla="*/ 25 h 228"/>
                <a:gd name="T66" fmla="*/ 35 w 277"/>
                <a:gd name="T67" fmla="*/ 18 h 228"/>
                <a:gd name="T68" fmla="*/ 72 w 277"/>
                <a:gd name="T69" fmla="*/ 8 h 228"/>
                <a:gd name="T70" fmla="*/ 112 w 277"/>
                <a:gd name="T71" fmla="*/ 13 h 228"/>
                <a:gd name="T72" fmla="*/ 131 w 277"/>
                <a:gd name="T73" fmla="*/ 11 h 228"/>
                <a:gd name="T74" fmla="*/ 148 w 277"/>
                <a:gd name="T75" fmla="*/ 13 h 228"/>
                <a:gd name="T76" fmla="*/ 159 w 277"/>
                <a:gd name="T77" fmla="*/ 5 h 228"/>
                <a:gd name="T78" fmla="*/ 171 w 277"/>
                <a:gd name="T79" fmla="*/ 2 h 228"/>
                <a:gd name="T80" fmla="*/ 186 w 277"/>
                <a:gd name="T81" fmla="*/ 7 h 228"/>
                <a:gd name="T82" fmla="*/ 197 w 277"/>
                <a:gd name="T83" fmla="*/ 8 h 228"/>
                <a:gd name="T84" fmla="*/ 208 w 277"/>
                <a:gd name="T85" fmla="*/ 7 h 228"/>
                <a:gd name="T86" fmla="*/ 227 w 277"/>
                <a:gd name="T87" fmla="*/ 23 h 228"/>
                <a:gd name="T88" fmla="*/ 241 w 277"/>
                <a:gd name="T89" fmla="*/ 40 h 228"/>
                <a:gd name="T90" fmla="*/ 259 w 277"/>
                <a:gd name="T91" fmla="*/ 52 h 228"/>
                <a:gd name="T92" fmla="*/ 277 w 277"/>
                <a:gd name="T93" fmla="*/ 55 h 22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77"/>
                <a:gd name="T142" fmla="*/ 0 h 228"/>
                <a:gd name="T143" fmla="*/ 277 w 277"/>
                <a:gd name="T144" fmla="*/ 228 h 22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77" h="228">
                  <a:moveTo>
                    <a:pt x="277" y="55"/>
                  </a:moveTo>
                  <a:lnTo>
                    <a:pt x="277" y="68"/>
                  </a:lnTo>
                  <a:lnTo>
                    <a:pt x="272" y="80"/>
                  </a:lnTo>
                  <a:lnTo>
                    <a:pt x="267" y="90"/>
                  </a:lnTo>
                  <a:lnTo>
                    <a:pt x="260" y="102"/>
                  </a:lnTo>
                  <a:lnTo>
                    <a:pt x="258" y="114"/>
                  </a:lnTo>
                  <a:lnTo>
                    <a:pt x="255" y="117"/>
                  </a:lnTo>
                  <a:lnTo>
                    <a:pt x="253" y="119"/>
                  </a:lnTo>
                  <a:lnTo>
                    <a:pt x="250" y="121"/>
                  </a:lnTo>
                  <a:lnTo>
                    <a:pt x="247" y="121"/>
                  </a:lnTo>
                  <a:lnTo>
                    <a:pt x="244" y="122"/>
                  </a:lnTo>
                  <a:lnTo>
                    <a:pt x="240" y="125"/>
                  </a:lnTo>
                  <a:lnTo>
                    <a:pt x="237" y="127"/>
                  </a:lnTo>
                  <a:lnTo>
                    <a:pt x="236" y="130"/>
                  </a:lnTo>
                  <a:lnTo>
                    <a:pt x="235" y="148"/>
                  </a:lnTo>
                  <a:lnTo>
                    <a:pt x="242" y="166"/>
                  </a:lnTo>
                  <a:lnTo>
                    <a:pt x="241" y="168"/>
                  </a:lnTo>
                  <a:lnTo>
                    <a:pt x="241" y="169"/>
                  </a:lnTo>
                  <a:lnTo>
                    <a:pt x="240" y="172"/>
                  </a:lnTo>
                  <a:lnTo>
                    <a:pt x="237" y="175"/>
                  </a:lnTo>
                  <a:lnTo>
                    <a:pt x="236" y="177"/>
                  </a:lnTo>
                  <a:lnTo>
                    <a:pt x="232" y="180"/>
                  </a:lnTo>
                  <a:lnTo>
                    <a:pt x="230" y="181"/>
                  </a:lnTo>
                  <a:lnTo>
                    <a:pt x="226" y="180"/>
                  </a:lnTo>
                  <a:lnTo>
                    <a:pt x="223" y="180"/>
                  </a:lnTo>
                  <a:lnTo>
                    <a:pt x="222" y="177"/>
                  </a:lnTo>
                  <a:lnTo>
                    <a:pt x="219" y="176"/>
                  </a:lnTo>
                  <a:lnTo>
                    <a:pt x="218" y="173"/>
                  </a:lnTo>
                  <a:lnTo>
                    <a:pt x="215" y="172"/>
                  </a:lnTo>
                  <a:lnTo>
                    <a:pt x="212" y="175"/>
                  </a:lnTo>
                  <a:lnTo>
                    <a:pt x="208" y="178"/>
                  </a:lnTo>
                  <a:lnTo>
                    <a:pt x="205" y="182"/>
                  </a:lnTo>
                  <a:lnTo>
                    <a:pt x="203" y="186"/>
                  </a:lnTo>
                  <a:lnTo>
                    <a:pt x="201" y="191"/>
                  </a:lnTo>
                  <a:lnTo>
                    <a:pt x="192" y="200"/>
                  </a:lnTo>
                  <a:lnTo>
                    <a:pt x="185" y="212"/>
                  </a:lnTo>
                  <a:lnTo>
                    <a:pt x="177" y="222"/>
                  </a:lnTo>
                  <a:lnTo>
                    <a:pt x="168" y="228"/>
                  </a:lnTo>
                  <a:lnTo>
                    <a:pt x="164" y="218"/>
                  </a:lnTo>
                  <a:lnTo>
                    <a:pt x="158" y="209"/>
                  </a:lnTo>
                  <a:lnTo>
                    <a:pt x="149" y="203"/>
                  </a:lnTo>
                  <a:lnTo>
                    <a:pt x="78" y="225"/>
                  </a:lnTo>
                  <a:lnTo>
                    <a:pt x="77" y="223"/>
                  </a:lnTo>
                  <a:lnTo>
                    <a:pt x="76" y="217"/>
                  </a:lnTo>
                  <a:lnTo>
                    <a:pt x="74" y="208"/>
                  </a:lnTo>
                  <a:lnTo>
                    <a:pt x="73" y="198"/>
                  </a:lnTo>
                  <a:lnTo>
                    <a:pt x="73" y="190"/>
                  </a:lnTo>
                  <a:lnTo>
                    <a:pt x="82" y="164"/>
                  </a:lnTo>
                  <a:lnTo>
                    <a:pt x="82" y="155"/>
                  </a:lnTo>
                  <a:lnTo>
                    <a:pt x="82" y="145"/>
                  </a:lnTo>
                  <a:lnTo>
                    <a:pt x="80" y="136"/>
                  </a:lnTo>
                  <a:lnTo>
                    <a:pt x="74" y="130"/>
                  </a:lnTo>
                  <a:lnTo>
                    <a:pt x="65" y="128"/>
                  </a:lnTo>
                  <a:lnTo>
                    <a:pt x="55" y="131"/>
                  </a:lnTo>
                  <a:lnTo>
                    <a:pt x="46" y="132"/>
                  </a:lnTo>
                  <a:lnTo>
                    <a:pt x="39" y="131"/>
                  </a:lnTo>
                  <a:lnTo>
                    <a:pt x="30" y="127"/>
                  </a:lnTo>
                  <a:lnTo>
                    <a:pt x="22" y="118"/>
                  </a:lnTo>
                  <a:lnTo>
                    <a:pt x="21" y="104"/>
                  </a:lnTo>
                  <a:lnTo>
                    <a:pt x="17" y="86"/>
                  </a:lnTo>
                  <a:lnTo>
                    <a:pt x="12" y="67"/>
                  </a:lnTo>
                  <a:lnTo>
                    <a:pt x="7" y="50"/>
                  </a:lnTo>
                  <a:lnTo>
                    <a:pt x="0" y="40"/>
                  </a:lnTo>
                  <a:lnTo>
                    <a:pt x="14" y="34"/>
                  </a:lnTo>
                  <a:lnTo>
                    <a:pt x="23" y="28"/>
                  </a:lnTo>
                  <a:lnTo>
                    <a:pt x="28" y="25"/>
                  </a:lnTo>
                  <a:lnTo>
                    <a:pt x="32" y="21"/>
                  </a:lnTo>
                  <a:lnTo>
                    <a:pt x="35" y="18"/>
                  </a:lnTo>
                  <a:lnTo>
                    <a:pt x="53" y="11"/>
                  </a:lnTo>
                  <a:lnTo>
                    <a:pt x="72" y="8"/>
                  </a:lnTo>
                  <a:lnTo>
                    <a:pt x="92" y="9"/>
                  </a:lnTo>
                  <a:lnTo>
                    <a:pt x="112" y="13"/>
                  </a:lnTo>
                  <a:lnTo>
                    <a:pt x="121" y="12"/>
                  </a:lnTo>
                  <a:lnTo>
                    <a:pt x="131" y="11"/>
                  </a:lnTo>
                  <a:lnTo>
                    <a:pt x="141" y="13"/>
                  </a:lnTo>
                  <a:lnTo>
                    <a:pt x="148" y="13"/>
                  </a:lnTo>
                  <a:lnTo>
                    <a:pt x="154" y="9"/>
                  </a:lnTo>
                  <a:lnTo>
                    <a:pt x="159" y="5"/>
                  </a:lnTo>
                  <a:lnTo>
                    <a:pt x="164" y="0"/>
                  </a:lnTo>
                  <a:lnTo>
                    <a:pt x="171" y="2"/>
                  </a:lnTo>
                  <a:lnTo>
                    <a:pt x="178" y="4"/>
                  </a:lnTo>
                  <a:lnTo>
                    <a:pt x="186" y="7"/>
                  </a:lnTo>
                  <a:lnTo>
                    <a:pt x="191" y="8"/>
                  </a:lnTo>
                  <a:lnTo>
                    <a:pt x="197" y="8"/>
                  </a:lnTo>
                  <a:lnTo>
                    <a:pt x="203" y="7"/>
                  </a:lnTo>
                  <a:lnTo>
                    <a:pt x="208" y="7"/>
                  </a:lnTo>
                  <a:lnTo>
                    <a:pt x="218" y="14"/>
                  </a:lnTo>
                  <a:lnTo>
                    <a:pt x="227" y="23"/>
                  </a:lnTo>
                  <a:lnTo>
                    <a:pt x="235" y="34"/>
                  </a:lnTo>
                  <a:lnTo>
                    <a:pt x="241" y="40"/>
                  </a:lnTo>
                  <a:lnTo>
                    <a:pt x="249" y="45"/>
                  </a:lnTo>
                  <a:lnTo>
                    <a:pt x="259" y="52"/>
                  </a:lnTo>
                  <a:lnTo>
                    <a:pt x="268" y="55"/>
                  </a:lnTo>
                  <a:lnTo>
                    <a:pt x="277" y="55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60" name="Freeform 90"/>
            <p:cNvSpPr>
              <a:spLocks/>
            </p:cNvSpPr>
            <p:nvPr/>
          </p:nvSpPr>
          <p:spPr bwMode="gray">
            <a:xfrm>
              <a:off x="3418" y="2191"/>
              <a:ext cx="337" cy="215"/>
            </a:xfrm>
            <a:custGeom>
              <a:avLst/>
              <a:gdLst>
                <a:gd name="T0" fmla="*/ 14 w 337"/>
                <a:gd name="T1" fmla="*/ 192 h 215"/>
                <a:gd name="T2" fmla="*/ 28 w 337"/>
                <a:gd name="T3" fmla="*/ 185 h 215"/>
                <a:gd name="T4" fmla="*/ 33 w 337"/>
                <a:gd name="T5" fmla="*/ 181 h 215"/>
                <a:gd name="T6" fmla="*/ 54 w 337"/>
                <a:gd name="T7" fmla="*/ 171 h 215"/>
                <a:gd name="T8" fmla="*/ 94 w 337"/>
                <a:gd name="T9" fmla="*/ 169 h 215"/>
                <a:gd name="T10" fmla="*/ 122 w 337"/>
                <a:gd name="T11" fmla="*/ 172 h 215"/>
                <a:gd name="T12" fmla="*/ 142 w 337"/>
                <a:gd name="T13" fmla="*/ 173 h 215"/>
                <a:gd name="T14" fmla="*/ 155 w 337"/>
                <a:gd name="T15" fmla="*/ 171 h 215"/>
                <a:gd name="T16" fmla="*/ 165 w 337"/>
                <a:gd name="T17" fmla="*/ 162 h 215"/>
                <a:gd name="T18" fmla="*/ 180 w 337"/>
                <a:gd name="T19" fmla="*/ 164 h 215"/>
                <a:gd name="T20" fmla="*/ 192 w 337"/>
                <a:gd name="T21" fmla="*/ 169 h 215"/>
                <a:gd name="T22" fmla="*/ 204 w 337"/>
                <a:gd name="T23" fmla="*/ 168 h 215"/>
                <a:gd name="T24" fmla="*/ 219 w 337"/>
                <a:gd name="T25" fmla="*/ 174 h 215"/>
                <a:gd name="T26" fmla="*/ 236 w 337"/>
                <a:gd name="T27" fmla="*/ 194 h 215"/>
                <a:gd name="T28" fmla="*/ 250 w 337"/>
                <a:gd name="T29" fmla="*/ 206 h 215"/>
                <a:gd name="T30" fmla="*/ 269 w 337"/>
                <a:gd name="T31" fmla="*/ 215 h 215"/>
                <a:gd name="T32" fmla="*/ 291 w 337"/>
                <a:gd name="T33" fmla="*/ 206 h 215"/>
                <a:gd name="T34" fmla="*/ 312 w 337"/>
                <a:gd name="T35" fmla="*/ 178 h 215"/>
                <a:gd name="T36" fmla="*/ 327 w 337"/>
                <a:gd name="T37" fmla="*/ 144 h 215"/>
                <a:gd name="T38" fmla="*/ 336 w 337"/>
                <a:gd name="T39" fmla="*/ 106 h 215"/>
                <a:gd name="T40" fmla="*/ 336 w 337"/>
                <a:gd name="T41" fmla="*/ 78 h 215"/>
                <a:gd name="T42" fmla="*/ 323 w 337"/>
                <a:gd name="T43" fmla="*/ 59 h 215"/>
                <a:gd name="T44" fmla="*/ 290 w 337"/>
                <a:gd name="T45" fmla="*/ 46 h 215"/>
                <a:gd name="T46" fmla="*/ 250 w 337"/>
                <a:gd name="T47" fmla="*/ 36 h 215"/>
                <a:gd name="T48" fmla="*/ 233 w 337"/>
                <a:gd name="T49" fmla="*/ 22 h 215"/>
                <a:gd name="T50" fmla="*/ 224 w 337"/>
                <a:gd name="T51" fmla="*/ 8 h 215"/>
                <a:gd name="T52" fmla="*/ 214 w 337"/>
                <a:gd name="T53" fmla="*/ 0 h 215"/>
                <a:gd name="T54" fmla="*/ 195 w 337"/>
                <a:gd name="T55" fmla="*/ 4 h 215"/>
                <a:gd name="T56" fmla="*/ 183 w 337"/>
                <a:gd name="T57" fmla="*/ 8 h 215"/>
                <a:gd name="T58" fmla="*/ 164 w 337"/>
                <a:gd name="T59" fmla="*/ 18 h 215"/>
                <a:gd name="T60" fmla="*/ 153 w 337"/>
                <a:gd name="T61" fmla="*/ 25 h 215"/>
                <a:gd name="T62" fmla="*/ 145 w 337"/>
                <a:gd name="T63" fmla="*/ 54 h 215"/>
                <a:gd name="T64" fmla="*/ 149 w 337"/>
                <a:gd name="T65" fmla="*/ 85 h 215"/>
                <a:gd name="T66" fmla="*/ 153 w 337"/>
                <a:gd name="T67" fmla="*/ 110 h 215"/>
                <a:gd name="T68" fmla="*/ 148 w 337"/>
                <a:gd name="T69" fmla="*/ 130 h 215"/>
                <a:gd name="T70" fmla="*/ 124 w 337"/>
                <a:gd name="T71" fmla="*/ 136 h 215"/>
                <a:gd name="T72" fmla="*/ 104 w 337"/>
                <a:gd name="T73" fmla="*/ 123 h 215"/>
                <a:gd name="T74" fmla="*/ 89 w 337"/>
                <a:gd name="T75" fmla="*/ 103 h 215"/>
                <a:gd name="T76" fmla="*/ 72 w 337"/>
                <a:gd name="T77" fmla="*/ 92 h 215"/>
                <a:gd name="T78" fmla="*/ 49 w 337"/>
                <a:gd name="T79" fmla="*/ 90 h 215"/>
                <a:gd name="T80" fmla="*/ 31 w 337"/>
                <a:gd name="T81" fmla="*/ 101 h 215"/>
                <a:gd name="T82" fmla="*/ 19 w 337"/>
                <a:gd name="T83" fmla="*/ 127 h 215"/>
                <a:gd name="T84" fmla="*/ 10 w 337"/>
                <a:gd name="T85" fmla="*/ 154 h 215"/>
                <a:gd name="T86" fmla="*/ 3 w 337"/>
                <a:gd name="T87" fmla="*/ 180 h 215"/>
                <a:gd name="T88" fmla="*/ 1 w 337"/>
                <a:gd name="T89" fmla="*/ 197 h 21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37"/>
                <a:gd name="T136" fmla="*/ 0 h 215"/>
                <a:gd name="T137" fmla="*/ 337 w 337"/>
                <a:gd name="T138" fmla="*/ 215 h 21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37" h="215">
                  <a:moveTo>
                    <a:pt x="1" y="197"/>
                  </a:moveTo>
                  <a:lnTo>
                    <a:pt x="14" y="192"/>
                  </a:lnTo>
                  <a:lnTo>
                    <a:pt x="23" y="188"/>
                  </a:lnTo>
                  <a:lnTo>
                    <a:pt x="28" y="185"/>
                  </a:lnTo>
                  <a:lnTo>
                    <a:pt x="32" y="182"/>
                  </a:lnTo>
                  <a:lnTo>
                    <a:pt x="33" y="181"/>
                  </a:lnTo>
                  <a:lnTo>
                    <a:pt x="36" y="178"/>
                  </a:lnTo>
                  <a:lnTo>
                    <a:pt x="54" y="171"/>
                  </a:lnTo>
                  <a:lnTo>
                    <a:pt x="73" y="168"/>
                  </a:lnTo>
                  <a:lnTo>
                    <a:pt x="94" y="169"/>
                  </a:lnTo>
                  <a:lnTo>
                    <a:pt x="113" y="173"/>
                  </a:lnTo>
                  <a:lnTo>
                    <a:pt x="122" y="172"/>
                  </a:lnTo>
                  <a:lnTo>
                    <a:pt x="132" y="172"/>
                  </a:lnTo>
                  <a:lnTo>
                    <a:pt x="142" y="173"/>
                  </a:lnTo>
                  <a:lnTo>
                    <a:pt x="149" y="173"/>
                  </a:lnTo>
                  <a:lnTo>
                    <a:pt x="155" y="171"/>
                  </a:lnTo>
                  <a:lnTo>
                    <a:pt x="160" y="165"/>
                  </a:lnTo>
                  <a:lnTo>
                    <a:pt x="165" y="162"/>
                  </a:lnTo>
                  <a:lnTo>
                    <a:pt x="172" y="163"/>
                  </a:lnTo>
                  <a:lnTo>
                    <a:pt x="180" y="164"/>
                  </a:lnTo>
                  <a:lnTo>
                    <a:pt x="187" y="167"/>
                  </a:lnTo>
                  <a:lnTo>
                    <a:pt x="192" y="169"/>
                  </a:lnTo>
                  <a:lnTo>
                    <a:pt x="199" y="168"/>
                  </a:lnTo>
                  <a:lnTo>
                    <a:pt x="204" y="168"/>
                  </a:lnTo>
                  <a:lnTo>
                    <a:pt x="209" y="168"/>
                  </a:lnTo>
                  <a:lnTo>
                    <a:pt x="219" y="174"/>
                  </a:lnTo>
                  <a:lnTo>
                    <a:pt x="228" y="183"/>
                  </a:lnTo>
                  <a:lnTo>
                    <a:pt x="236" y="194"/>
                  </a:lnTo>
                  <a:lnTo>
                    <a:pt x="242" y="200"/>
                  </a:lnTo>
                  <a:lnTo>
                    <a:pt x="250" y="206"/>
                  </a:lnTo>
                  <a:lnTo>
                    <a:pt x="260" y="212"/>
                  </a:lnTo>
                  <a:lnTo>
                    <a:pt x="269" y="215"/>
                  </a:lnTo>
                  <a:lnTo>
                    <a:pt x="278" y="215"/>
                  </a:lnTo>
                  <a:lnTo>
                    <a:pt x="291" y="206"/>
                  </a:lnTo>
                  <a:lnTo>
                    <a:pt x="301" y="192"/>
                  </a:lnTo>
                  <a:lnTo>
                    <a:pt x="312" y="178"/>
                  </a:lnTo>
                  <a:lnTo>
                    <a:pt x="322" y="164"/>
                  </a:lnTo>
                  <a:lnTo>
                    <a:pt x="327" y="144"/>
                  </a:lnTo>
                  <a:lnTo>
                    <a:pt x="332" y="124"/>
                  </a:lnTo>
                  <a:lnTo>
                    <a:pt x="336" y="106"/>
                  </a:lnTo>
                  <a:lnTo>
                    <a:pt x="337" y="91"/>
                  </a:lnTo>
                  <a:lnTo>
                    <a:pt x="336" y="78"/>
                  </a:lnTo>
                  <a:lnTo>
                    <a:pt x="331" y="68"/>
                  </a:lnTo>
                  <a:lnTo>
                    <a:pt x="323" y="59"/>
                  </a:lnTo>
                  <a:lnTo>
                    <a:pt x="309" y="51"/>
                  </a:lnTo>
                  <a:lnTo>
                    <a:pt x="290" y="46"/>
                  </a:lnTo>
                  <a:lnTo>
                    <a:pt x="264" y="44"/>
                  </a:lnTo>
                  <a:lnTo>
                    <a:pt x="250" y="36"/>
                  </a:lnTo>
                  <a:lnTo>
                    <a:pt x="240" y="30"/>
                  </a:lnTo>
                  <a:lnTo>
                    <a:pt x="233" y="22"/>
                  </a:lnTo>
                  <a:lnTo>
                    <a:pt x="228" y="14"/>
                  </a:lnTo>
                  <a:lnTo>
                    <a:pt x="224" y="8"/>
                  </a:lnTo>
                  <a:lnTo>
                    <a:pt x="219" y="3"/>
                  </a:lnTo>
                  <a:lnTo>
                    <a:pt x="214" y="0"/>
                  </a:lnTo>
                  <a:lnTo>
                    <a:pt x="206" y="1"/>
                  </a:lnTo>
                  <a:lnTo>
                    <a:pt x="195" y="4"/>
                  </a:lnTo>
                  <a:lnTo>
                    <a:pt x="190" y="5"/>
                  </a:lnTo>
                  <a:lnTo>
                    <a:pt x="183" y="8"/>
                  </a:lnTo>
                  <a:lnTo>
                    <a:pt x="174" y="13"/>
                  </a:lnTo>
                  <a:lnTo>
                    <a:pt x="164" y="18"/>
                  </a:lnTo>
                  <a:lnTo>
                    <a:pt x="156" y="22"/>
                  </a:lnTo>
                  <a:lnTo>
                    <a:pt x="153" y="25"/>
                  </a:lnTo>
                  <a:lnTo>
                    <a:pt x="146" y="39"/>
                  </a:lnTo>
                  <a:lnTo>
                    <a:pt x="145" y="54"/>
                  </a:lnTo>
                  <a:lnTo>
                    <a:pt x="146" y="69"/>
                  </a:lnTo>
                  <a:lnTo>
                    <a:pt x="149" y="85"/>
                  </a:lnTo>
                  <a:lnTo>
                    <a:pt x="151" y="99"/>
                  </a:lnTo>
                  <a:lnTo>
                    <a:pt x="153" y="110"/>
                  </a:lnTo>
                  <a:lnTo>
                    <a:pt x="151" y="122"/>
                  </a:lnTo>
                  <a:lnTo>
                    <a:pt x="148" y="130"/>
                  </a:lnTo>
                  <a:lnTo>
                    <a:pt x="139" y="136"/>
                  </a:lnTo>
                  <a:lnTo>
                    <a:pt x="124" y="136"/>
                  </a:lnTo>
                  <a:lnTo>
                    <a:pt x="113" y="131"/>
                  </a:lnTo>
                  <a:lnTo>
                    <a:pt x="104" y="123"/>
                  </a:lnTo>
                  <a:lnTo>
                    <a:pt x="96" y="113"/>
                  </a:lnTo>
                  <a:lnTo>
                    <a:pt x="89" y="103"/>
                  </a:lnTo>
                  <a:lnTo>
                    <a:pt x="82" y="92"/>
                  </a:lnTo>
                  <a:lnTo>
                    <a:pt x="72" y="92"/>
                  </a:lnTo>
                  <a:lnTo>
                    <a:pt x="59" y="91"/>
                  </a:lnTo>
                  <a:lnTo>
                    <a:pt x="49" y="90"/>
                  </a:lnTo>
                  <a:lnTo>
                    <a:pt x="41" y="86"/>
                  </a:lnTo>
                  <a:lnTo>
                    <a:pt x="31" y="101"/>
                  </a:lnTo>
                  <a:lnTo>
                    <a:pt x="24" y="114"/>
                  </a:lnTo>
                  <a:lnTo>
                    <a:pt x="19" y="127"/>
                  </a:lnTo>
                  <a:lnTo>
                    <a:pt x="14" y="140"/>
                  </a:lnTo>
                  <a:lnTo>
                    <a:pt x="10" y="154"/>
                  </a:lnTo>
                  <a:lnTo>
                    <a:pt x="5" y="171"/>
                  </a:lnTo>
                  <a:lnTo>
                    <a:pt x="3" y="180"/>
                  </a:lnTo>
                  <a:lnTo>
                    <a:pt x="0" y="187"/>
                  </a:lnTo>
                  <a:lnTo>
                    <a:pt x="1" y="197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61" name="Freeform 91"/>
            <p:cNvSpPr>
              <a:spLocks/>
            </p:cNvSpPr>
            <p:nvPr/>
          </p:nvSpPr>
          <p:spPr bwMode="gray">
            <a:xfrm>
              <a:off x="3505" y="2087"/>
              <a:ext cx="185" cy="126"/>
            </a:xfrm>
            <a:custGeom>
              <a:avLst/>
              <a:gdLst>
                <a:gd name="T0" fmla="*/ 160 w 185"/>
                <a:gd name="T1" fmla="*/ 3 h 126"/>
                <a:gd name="T2" fmla="*/ 175 w 185"/>
                <a:gd name="T3" fmla="*/ 9 h 126"/>
                <a:gd name="T4" fmla="*/ 175 w 185"/>
                <a:gd name="T5" fmla="*/ 20 h 126"/>
                <a:gd name="T6" fmla="*/ 169 w 185"/>
                <a:gd name="T7" fmla="*/ 34 h 126"/>
                <a:gd name="T8" fmla="*/ 162 w 185"/>
                <a:gd name="T9" fmla="*/ 48 h 126"/>
                <a:gd name="T10" fmla="*/ 158 w 185"/>
                <a:gd name="T11" fmla="*/ 62 h 126"/>
                <a:gd name="T12" fmla="*/ 166 w 185"/>
                <a:gd name="T13" fmla="*/ 71 h 126"/>
                <a:gd name="T14" fmla="*/ 184 w 185"/>
                <a:gd name="T15" fmla="*/ 85 h 126"/>
                <a:gd name="T16" fmla="*/ 182 w 185"/>
                <a:gd name="T17" fmla="*/ 95 h 126"/>
                <a:gd name="T18" fmla="*/ 171 w 185"/>
                <a:gd name="T19" fmla="*/ 108 h 126"/>
                <a:gd name="T20" fmla="*/ 158 w 185"/>
                <a:gd name="T21" fmla="*/ 121 h 126"/>
                <a:gd name="T22" fmla="*/ 151 w 185"/>
                <a:gd name="T23" fmla="*/ 126 h 126"/>
                <a:gd name="T24" fmla="*/ 145 w 185"/>
                <a:gd name="T25" fmla="*/ 122 h 126"/>
                <a:gd name="T26" fmla="*/ 139 w 185"/>
                <a:gd name="T27" fmla="*/ 112 h 126"/>
                <a:gd name="T28" fmla="*/ 126 w 185"/>
                <a:gd name="T29" fmla="*/ 105 h 126"/>
                <a:gd name="T30" fmla="*/ 103 w 185"/>
                <a:gd name="T31" fmla="*/ 108 h 126"/>
                <a:gd name="T32" fmla="*/ 90 w 185"/>
                <a:gd name="T33" fmla="*/ 116 h 126"/>
                <a:gd name="T34" fmla="*/ 75 w 185"/>
                <a:gd name="T35" fmla="*/ 125 h 126"/>
                <a:gd name="T36" fmla="*/ 63 w 185"/>
                <a:gd name="T37" fmla="*/ 126 h 126"/>
                <a:gd name="T38" fmla="*/ 61 w 185"/>
                <a:gd name="T39" fmla="*/ 121 h 126"/>
                <a:gd name="T40" fmla="*/ 55 w 185"/>
                <a:gd name="T41" fmla="*/ 114 h 126"/>
                <a:gd name="T42" fmla="*/ 52 w 185"/>
                <a:gd name="T43" fmla="*/ 112 h 126"/>
                <a:gd name="T44" fmla="*/ 41 w 185"/>
                <a:gd name="T45" fmla="*/ 118 h 126"/>
                <a:gd name="T46" fmla="*/ 30 w 185"/>
                <a:gd name="T47" fmla="*/ 125 h 126"/>
                <a:gd name="T48" fmla="*/ 23 w 185"/>
                <a:gd name="T49" fmla="*/ 122 h 126"/>
                <a:gd name="T50" fmla="*/ 20 w 185"/>
                <a:gd name="T51" fmla="*/ 111 h 126"/>
                <a:gd name="T52" fmla="*/ 22 w 185"/>
                <a:gd name="T53" fmla="*/ 91 h 126"/>
                <a:gd name="T54" fmla="*/ 13 w 185"/>
                <a:gd name="T55" fmla="*/ 79 h 126"/>
                <a:gd name="T56" fmla="*/ 2 w 185"/>
                <a:gd name="T57" fmla="*/ 64 h 126"/>
                <a:gd name="T58" fmla="*/ 8 w 185"/>
                <a:gd name="T59" fmla="*/ 48 h 126"/>
                <a:gd name="T60" fmla="*/ 22 w 185"/>
                <a:gd name="T61" fmla="*/ 36 h 126"/>
                <a:gd name="T62" fmla="*/ 41 w 185"/>
                <a:gd name="T63" fmla="*/ 23 h 126"/>
                <a:gd name="T64" fmla="*/ 80 w 185"/>
                <a:gd name="T65" fmla="*/ 9 h 126"/>
                <a:gd name="T66" fmla="*/ 102 w 185"/>
                <a:gd name="T67" fmla="*/ 4 h 126"/>
                <a:gd name="T68" fmla="*/ 132 w 185"/>
                <a:gd name="T69" fmla="*/ 0 h 12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85"/>
                <a:gd name="T106" fmla="*/ 0 h 126"/>
                <a:gd name="T107" fmla="*/ 185 w 185"/>
                <a:gd name="T108" fmla="*/ 126 h 12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85" h="126">
                  <a:moveTo>
                    <a:pt x="145" y="0"/>
                  </a:moveTo>
                  <a:lnTo>
                    <a:pt x="160" y="3"/>
                  </a:lnTo>
                  <a:lnTo>
                    <a:pt x="171" y="6"/>
                  </a:lnTo>
                  <a:lnTo>
                    <a:pt x="175" y="9"/>
                  </a:lnTo>
                  <a:lnTo>
                    <a:pt x="176" y="13"/>
                  </a:lnTo>
                  <a:lnTo>
                    <a:pt x="175" y="20"/>
                  </a:lnTo>
                  <a:lnTo>
                    <a:pt x="171" y="26"/>
                  </a:lnTo>
                  <a:lnTo>
                    <a:pt x="169" y="34"/>
                  </a:lnTo>
                  <a:lnTo>
                    <a:pt x="168" y="43"/>
                  </a:lnTo>
                  <a:lnTo>
                    <a:pt x="162" y="48"/>
                  </a:lnTo>
                  <a:lnTo>
                    <a:pt x="158" y="54"/>
                  </a:lnTo>
                  <a:lnTo>
                    <a:pt x="158" y="62"/>
                  </a:lnTo>
                  <a:lnTo>
                    <a:pt x="160" y="68"/>
                  </a:lnTo>
                  <a:lnTo>
                    <a:pt x="166" y="71"/>
                  </a:lnTo>
                  <a:lnTo>
                    <a:pt x="178" y="84"/>
                  </a:lnTo>
                  <a:lnTo>
                    <a:pt x="184" y="85"/>
                  </a:lnTo>
                  <a:lnTo>
                    <a:pt x="185" y="89"/>
                  </a:lnTo>
                  <a:lnTo>
                    <a:pt x="182" y="95"/>
                  </a:lnTo>
                  <a:lnTo>
                    <a:pt x="177" y="102"/>
                  </a:lnTo>
                  <a:lnTo>
                    <a:pt x="171" y="108"/>
                  </a:lnTo>
                  <a:lnTo>
                    <a:pt x="163" y="116"/>
                  </a:lnTo>
                  <a:lnTo>
                    <a:pt x="158" y="121"/>
                  </a:lnTo>
                  <a:lnTo>
                    <a:pt x="153" y="125"/>
                  </a:lnTo>
                  <a:lnTo>
                    <a:pt x="151" y="126"/>
                  </a:lnTo>
                  <a:lnTo>
                    <a:pt x="148" y="125"/>
                  </a:lnTo>
                  <a:lnTo>
                    <a:pt x="145" y="122"/>
                  </a:lnTo>
                  <a:lnTo>
                    <a:pt x="143" y="117"/>
                  </a:lnTo>
                  <a:lnTo>
                    <a:pt x="139" y="112"/>
                  </a:lnTo>
                  <a:lnTo>
                    <a:pt x="134" y="108"/>
                  </a:lnTo>
                  <a:lnTo>
                    <a:pt x="126" y="105"/>
                  </a:lnTo>
                  <a:lnTo>
                    <a:pt x="117" y="105"/>
                  </a:lnTo>
                  <a:lnTo>
                    <a:pt x="103" y="108"/>
                  </a:lnTo>
                  <a:lnTo>
                    <a:pt x="96" y="112"/>
                  </a:lnTo>
                  <a:lnTo>
                    <a:pt x="90" y="116"/>
                  </a:lnTo>
                  <a:lnTo>
                    <a:pt x="84" y="121"/>
                  </a:lnTo>
                  <a:lnTo>
                    <a:pt x="75" y="125"/>
                  </a:lnTo>
                  <a:lnTo>
                    <a:pt x="63" y="126"/>
                  </a:lnTo>
                  <a:lnTo>
                    <a:pt x="62" y="123"/>
                  </a:lnTo>
                  <a:lnTo>
                    <a:pt x="61" y="121"/>
                  </a:lnTo>
                  <a:lnTo>
                    <a:pt x="58" y="117"/>
                  </a:lnTo>
                  <a:lnTo>
                    <a:pt x="55" y="114"/>
                  </a:lnTo>
                  <a:lnTo>
                    <a:pt x="53" y="111"/>
                  </a:lnTo>
                  <a:lnTo>
                    <a:pt x="52" y="112"/>
                  </a:lnTo>
                  <a:lnTo>
                    <a:pt x="46" y="114"/>
                  </a:lnTo>
                  <a:lnTo>
                    <a:pt x="41" y="118"/>
                  </a:lnTo>
                  <a:lnTo>
                    <a:pt x="35" y="122"/>
                  </a:lnTo>
                  <a:lnTo>
                    <a:pt x="30" y="125"/>
                  </a:lnTo>
                  <a:lnTo>
                    <a:pt x="25" y="125"/>
                  </a:lnTo>
                  <a:lnTo>
                    <a:pt x="23" y="122"/>
                  </a:lnTo>
                  <a:lnTo>
                    <a:pt x="21" y="118"/>
                  </a:lnTo>
                  <a:lnTo>
                    <a:pt x="20" y="111"/>
                  </a:lnTo>
                  <a:lnTo>
                    <a:pt x="21" y="100"/>
                  </a:lnTo>
                  <a:lnTo>
                    <a:pt x="22" y="91"/>
                  </a:lnTo>
                  <a:lnTo>
                    <a:pt x="22" y="86"/>
                  </a:lnTo>
                  <a:lnTo>
                    <a:pt x="13" y="79"/>
                  </a:lnTo>
                  <a:lnTo>
                    <a:pt x="7" y="72"/>
                  </a:lnTo>
                  <a:lnTo>
                    <a:pt x="2" y="64"/>
                  </a:lnTo>
                  <a:lnTo>
                    <a:pt x="0" y="53"/>
                  </a:lnTo>
                  <a:lnTo>
                    <a:pt x="8" y="48"/>
                  </a:lnTo>
                  <a:lnTo>
                    <a:pt x="14" y="41"/>
                  </a:lnTo>
                  <a:lnTo>
                    <a:pt x="22" y="36"/>
                  </a:lnTo>
                  <a:lnTo>
                    <a:pt x="30" y="30"/>
                  </a:lnTo>
                  <a:lnTo>
                    <a:pt x="41" y="23"/>
                  </a:lnTo>
                  <a:lnTo>
                    <a:pt x="58" y="16"/>
                  </a:lnTo>
                  <a:lnTo>
                    <a:pt x="80" y="9"/>
                  </a:lnTo>
                  <a:lnTo>
                    <a:pt x="89" y="7"/>
                  </a:lnTo>
                  <a:lnTo>
                    <a:pt x="102" y="4"/>
                  </a:lnTo>
                  <a:lnTo>
                    <a:pt x="117" y="2"/>
                  </a:lnTo>
                  <a:lnTo>
                    <a:pt x="132" y="0"/>
                  </a:lnTo>
                  <a:lnTo>
                    <a:pt x="145" y="0"/>
                  </a:lnTo>
                </a:path>
              </a:pathLst>
            </a:custGeom>
            <a:solidFill>
              <a:srgbClr val="FFCC99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62" name="Freeform 92"/>
            <p:cNvSpPr>
              <a:spLocks/>
            </p:cNvSpPr>
            <p:nvPr/>
          </p:nvSpPr>
          <p:spPr bwMode="gray">
            <a:xfrm>
              <a:off x="3586" y="2336"/>
              <a:ext cx="396" cy="505"/>
            </a:xfrm>
            <a:custGeom>
              <a:avLst/>
              <a:gdLst>
                <a:gd name="T0" fmla="*/ 168 w 396"/>
                <a:gd name="T1" fmla="*/ 14 h 505"/>
                <a:gd name="T2" fmla="*/ 197 w 396"/>
                <a:gd name="T3" fmla="*/ 52 h 505"/>
                <a:gd name="T4" fmla="*/ 227 w 396"/>
                <a:gd name="T5" fmla="*/ 88 h 505"/>
                <a:gd name="T6" fmla="*/ 245 w 396"/>
                <a:gd name="T7" fmla="*/ 106 h 505"/>
                <a:gd name="T8" fmla="*/ 291 w 396"/>
                <a:gd name="T9" fmla="*/ 131 h 505"/>
                <a:gd name="T10" fmla="*/ 323 w 396"/>
                <a:gd name="T11" fmla="*/ 161 h 505"/>
                <a:gd name="T12" fmla="*/ 324 w 396"/>
                <a:gd name="T13" fmla="*/ 202 h 505"/>
                <a:gd name="T14" fmla="*/ 329 w 396"/>
                <a:gd name="T15" fmla="*/ 245 h 505"/>
                <a:gd name="T16" fmla="*/ 364 w 396"/>
                <a:gd name="T17" fmla="*/ 281 h 505"/>
                <a:gd name="T18" fmla="*/ 393 w 396"/>
                <a:gd name="T19" fmla="*/ 315 h 505"/>
                <a:gd name="T20" fmla="*/ 384 w 396"/>
                <a:gd name="T21" fmla="*/ 338 h 505"/>
                <a:gd name="T22" fmla="*/ 377 w 396"/>
                <a:gd name="T23" fmla="*/ 348 h 505"/>
                <a:gd name="T24" fmla="*/ 338 w 396"/>
                <a:gd name="T25" fmla="*/ 330 h 505"/>
                <a:gd name="T26" fmla="*/ 341 w 396"/>
                <a:gd name="T27" fmla="*/ 371 h 505"/>
                <a:gd name="T28" fmla="*/ 364 w 396"/>
                <a:gd name="T29" fmla="*/ 398 h 505"/>
                <a:gd name="T30" fmla="*/ 372 w 396"/>
                <a:gd name="T31" fmla="*/ 420 h 505"/>
                <a:gd name="T32" fmla="*/ 388 w 396"/>
                <a:gd name="T33" fmla="*/ 448 h 505"/>
                <a:gd name="T34" fmla="*/ 386 w 396"/>
                <a:gd name="T35" fmla="*/ 478 h 505"/>
                <a:gd name="T36" fmla="*/ 352 w 396"/>
                <a:gd name="T37" fmla="*/ 484 h 505"/>
                <a:gd name="T38" fmla="*/ 323 w 396"/>
                <a:gd name="T39" fmla="*/ 483 h 505"/>
                <a:gd name="T40" fmla="*/ 258 w 396"/>
                <a:gd name="T41" fmla="*/ 488 h 505"/>
                <a:gd name="T42" fmla="*/ 192 w 396"/>
                <a:gd name="T43" fmla="*/ 505 h 505"/>
                <a:gd name="T44" fmla="*/ 168 w 396"/>
                <a:gd name="T45" fmla="*/ 493 h 505"/>
                <a:gd name="T46" fmla="*/ 118 w 396"/>
                <a:gd name="T47" fmla="*/ 493 h 505"/>
                <a:gd name="T48" fmla="*/ 77 w 396"/>
                <a:gd name="T49" fmla="*/ 497 h 505"/>
                <a:gd name="T50" fmla="*/ 60 w 396"/>
                <a:gd name="T51" fmla="*/ 473 h 505"/>
                <a:gd name="T52" fmla="*/ 46 w 396"/>
                <a:gd name="T53" fmla="*/ 450 h 505"/>
                <a:gd name="T54" fmla="*/ 24 w 396"/>
                <a:gd name="T55" fmla="*/ 428 h 505"/>
                <a:gd name="T56" fmla="*/ 24 w 396"/>
                <a:gd name="T57" fmla="*/ 419 h 505"/>
                <a:gd name="T58" fmla="*/ 19 w 396"/>
                <a:gd name="T59" fmla="*/ 403 h 505"/>
                <a:gd name="T60" fmla="*/ 1 w 396"/>
                <a:gd name="T61" fmla="*/ 382 h 505"/>
                <a:gd name="T62" fmla="*/ 21 w 396"/>
                <a:gd name="T63" fmla="*/ 357 h 505"/>
                <a:gd name="T64" fmla="*/ 22 w 396"/>
                <a:gd name="T65" fmla="*/ 314 h 505"/>
                <a:gd name="T66" fmla="*/ 6 w 396"/>
                <a:gd name="T67" fmla="*/ 257 h 505"/>
                <a:gd name="T68" fmla="*/ 21 w 396"/>
                <a:gd name="T69" fmla="*/ 222 h 505"/>
                <a:gd name="T70" fmla="*/ 37 w 396"/>
                <a:gd name="T71" fmla="*/ 196 h 505"/>
                <a:gd name="T72" fmla="*/ 55 w 396"/>
                <a:gd name="T73" fmla="*/ 195 h 505"/>
                <a:gd name="T74" fmla="*/ 72 w 396"/>
                <a:gd name="T75" fmla="*/ 190 h 505"/>
                <a:gd name="T76" fmla="*/ 72 w 396"/>
                <a:gd name="T77" fmla="*/ 173 h 505"/>
                <a:gd name="T78" fmla="*/ 69 w 396"/>
                <a:gd name="T79" fmla="*/ 143 h 505"/>
                <a:gd name="T80" fmla="*/ 95 w 396"/>
                <a:gd name="T81" fmla="*/ 120 h 505"/>
                <a:gd name="T82" fmla="*/ 110 w 396"/>
                <a:gd name="T83" fmla="*/ 72 h 505"/>
                <a:gd name="T84" fmla="*/ 131 w 396"/>
                <a:gd name="T85" fmla="*/ 52 h 505"/>
                <a:gd name="T86" fmla="*/ 154 w 396"/>
                <a:gd name="T87" fmla="*/ 18 h 50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96"/>
                <a:gd name="T133" fmla="*/ 0 h 505"/>
                <a:gd name="T134" fmla="*/ 396 w 396"/>
                <a:gd name="T135" fmla="*/ 505 h 50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96" h="505">
                  <a:moveTo>
                    <a:pt x="160" y="0"/>
                  </a:moveTo>
                  <a:lnTo>
                    <a:pt x="163" y="5"/>
                  </a:lnTo>
                  <a:lnTo>
                    <a:pt x="168" y="14"/>
                  </a:lnTo>
                  <a:lnTo>
                    <a:pt x="177" y="26"/>
                  </a:lnTo>
                  <a:lnTo>
                    <a:pt x="187" y="38"/>
                  </a:lnTo>
                  <a:lnTo>
                    <a:pt x="197" y="52"/>
                  </a:lnTo>
                  <a:lnTo>
                    <a:pt x="209" y="65"/>
                  </a:lnTo>
                  <a:lnTo>
                    <a:pt x="219" y="78"/>
                  </a:lnTo>
                  <a:lnTo>
                    <a:pt x="227" y="88"/>
                  </a:lnTo>
                  <a:lnTo>
                    <a:pt x="232" y="95"/>
                  </a:lnTo>
                  <a:lnTo>
                    <a:pt x="234" y="97"/>
                  </a:lnTo>
                  <a:lnTo>
                    <a:pt x="245" y="106"/>
                  </a:lnTo>
                  <a:lnTo>
                    <a:pt x="259" y="115"/>
                  </a:lnTo>
                  <a:lnTo>
                    <a:pt x="275" y="123"/>
                  </a:lnTo>
                  <a:lnTo>
                    <a:pt x="291" y="131"/>
                  </a:lnTo>
                  <a:lnTo>
                    <a:pt x="305" y="140"/>
                  </a:lnTo>
                  <a:lnTo>
                    <a:pt x="316" y="149"/>
                  </a:lnTo>
                  <a:lnTo>
                    <a:pt x="323" y="161"/>
                  </a:lnTo>
                  <a:lnTo>
                    <a:pt x="325" y="173"/>
                  </a:lnTo>
                  <a:lnTo>
                    <a:pt x="325" y="187"/>
                  </a:lnTo>
                  <a:lnTo>
                    <a:pt x="324" y="202"/>
                  </a:lnTo>
                  <a:lnTo>
                    <a:pt x="324" y="218"/>
                  </a:lnTo>
                  <a:lnTo>
                    <a:pt x="324" y="233"/>
                  </a:lnTo>
                  <a:lnTo>
                    <a:pt x="329" y="245"/>
                  </a:lnTo>
                  <a:lnTo>
                    <a:pt x="340" y="259"/>
                  </a:lnTo>
                  <a:lnTo>
                    <a:pt x="351" y="270"/>
                  </a:lnTo>
                  <a:lnTo>
                    <a:pt x="364" y="281"/>
                  </a:lnTo>
                  <a:lnTo>
                    <a:pt x="375" y="291"/>
                  </a:lnTo>
                  <a:lnTo>
                    <a:pt x="386" y="302"/>
                  </a:lnTo>
                  <a:lnTo>
                    <a:pt x="393" y="315"/>
                  </a:lnTo>
                  <a:lnTo>
                    <a:pt x="396" y="332"/>
                  </a:lnTo>
                  <a:lnTo>
                    <a:pt x="388" y="333"/>
                  </a:lnTo>
                  <a:lnTo>
                    <a:pt x="384" y="338"/>
                  </a:lnTo>
                  <a:lnTo>
                    <a:pt x="382" y="343"/>
                  </a:lnTo>
                  <a:lnTo>
                    <a:pt x="379" y="347"/>
                  </a:lnTo>
                  <a:lnTo>
                    <a:pt x="377" y="348"/>
                  </a:lnTo>
                  <a:lnTo>
                    <a:pt x="373" y="345"/>
                  </a:lnTo>
                  <a:lnTo>
                    <a:pt x="340" y="320"/>
                  </a:lnTo>
                  <a:lnTo>
                    <a:pt x="338" y="330"/>
                  </a:lnTo>
                  <a:lnTo>
                    <a:pt x="338" y="343"/>
                  </a:lnTo>
                  <a:lnTo>
                    <a:pt x="340" y="357"/>
                  </a:lnTo>
                  <a:lnTo>
                    <a:pt x="341" y="371"/>
                  </a:lnTo>
                  <a:lnTo>
                    <a:pt x="342" y="383"/>
                  </a:lnTo>
                  <a:lnTo>
                    <a:pt x="356" y="392"/>
                  </a:lnTo>
                  <a:lnTo>
                    <a:pt x="364" y="398"/>
                  </a:lnTo>
                  <a:lnTo>
                    <a:pt x="368" y="406"/>
                  </a:lnTo>
                  <a:lnTo>
                    <a:pt x="370" y="412"/>
                  </a:lnTo>
                  <a:lnTo>
                    <a:pt x="372" y="420"/>
                  </a:lnTo>
                  <a:lnTo>
                    <a:pt x="373" y="428"/>
                  </a:lnTo>
                  <a:lnTo>
                    <a:pt x="378" y="437"/>
                  </a:lnTo>
                  <a:lnTo>
                    <a:pt x="388" y="448"/>
                  </a:lnTo>
                  <a:lnTo>
                    <a:pt x="387" y="459"/>
                  </a:lnTo>
                  <a:lnTo>
                    <a:pt x="386" y="470"/>
                  </a:lnTo>
                  <a:lnTo>
                    <a:pt x="386" y="478"/>
                  </a:lnTo>
                  <a:lnTo>
                    <a:pt x="370" y="479"/>
                  </a:lnTo>
                  <a:lnTo>
                    <a:pt x="360" y="482"/>
                  </a:lnTo>
                  <a:lnTo>
                    <a:pt x="352" y="484"/>
                  </a:lnTo>
                  <a:lnTo>
                    <a:pt x="345" y="485"/>
                  </a:lnTo>
                  <a:lnTo>
                    <a:pt x="336" y="485"/>
                  </a:lnTo>
                  <a:lnTo>
                    <a:pt x="323" y="483"/>
                  </a:lnTo>
                  <a:lnTo>
                    <a:pt x="302" y="479"/>
                  </a:lnTo>
                  <a:lnTo>
                    <a:pt x="279" y="483"/>
                  </a:lnTo>
                  <a:lnTo>
                    <a:pt x="258" y="488"/>
                  </a:lnTo>
                  <a:lnTo>
                    <a:pt x="236" y="496"/>
                  </a:lnTo>
                  <a:lnTo>
                    <a:pt x="214" y="502"/>
                  </a:lnTo>
                  <a:lnTo>
                    <a:pt x="192" y="505"/>
                  </a:lnTo>
                  <a:lnTo>
                    <a:pt x="188" y="498"/>
                  </a:lnTo>
                  <a:lnTo>
                    <a:pt x="181" y="496"/>
                  </a:lnTo>
                  <a:lnTo>
                    <a:pt x="168" y="493"/>
                  </a:lnTo>
                  <a:lnTo>
                    <a:pt x="152" y="493"/>
                  </a:lnTo>
                  <a:lnTo>
                    <a:pt x="135" y="493"/>
                  </a:lnTo>
                  <a:lnTo>
                    <a:pt x="118" y="493"/>
                  </a:lnTo>
                  <a:lnTo>
                    <a:pt x="101" y="494"/>
                  </a:lnTo>
                  <a:lnTo>
                    <a:pt x="87" y="496"/>
                  </a:lnTo>
                  <a:lnTo>
                    <a:pt x="77" y="497"/>
                  </a:lnTo>
                  <a:lnTo>
                    <a:pt x="70" y="497"/>
                  </a:lnTo>
                  <a:lnTo>
                    <a:pt x="64" y="483"/>
                  </a:lnTo>
                  <a:lnTo>
                    <a:pt x="60" y="473"/>
                  </a:lnTo>
                  <a:lnTo>
                    <a:pt x="56" y="465"/>
                  </a:lnTo>
                  <a:lnTo>
                    <a:pt x="51" y="457"/>
                  </a:lnTo>
                  <a:lnTo>
                    <a:pt x="46" y="450"/>
                  </a:lnTo>
                  <a:lnTo>
                    <a:pt x="37" y="441"/>
                  </a:lnTo>
                  <a:lnTo>
                    <a:pt x="26" y="429"/>
                  </a:lnTo>
                  <a:lnTo>
                    <a:pt x="24" y="428"/>
                  </a:lnTo>
                  <a:lnTo>
                    <a:pt x="22" y="428"/>
                  </a:lnTo>
                  <a:lnTo>
                    <a:pt x="23" y="424"/>
                  </a:lnTo>
                  <a:lnTo>
                    <a:pt x="24" y="419"/>
                  </a:lnTo>
                  <a:lnTo>
                    <a:pt x="26" y="415"/>
                  </a:lnTo>
                  <a:lnTo>
                    <a:pt x="26" y="409"/>
                  </a:lnTo>
                  <a:lnTo>
                    <a:pt x="19" y="403"/>
                  </a:lnTo>
                  <a:lnTo>
                    <a:pt x="9" y="397"/>
                  </a:lnTo>
                  <a:lnTo>
                    <a:pt x="0" y="393"/>
                  </a:lnTo>
                  <a:lnTo>
                    <a:pt x="1" y="382"/>
                  </a:lnTo>
                  <a:lnTo>
                    <a:pt x="8" y="373"/>
                  </a:lnTo>
                  <a:lnTo>
                    <a:pt x="14" y="365"/>
                  </a:lnTo>
                  <a:lnTo>
                    <a:pt x="21" y="357"/>
                  </a:lnTo>
                  <a:lnTo>
                    <a:pt x="23" y="350"/>
                  </a:lnTo>
                  <a:lnTo>
                    <a:pt x="23" y="333"/>
                  </a:lnTo>
                  <a:lnTo>
                    <a:pt x="22" y="314"/>
                  </a:lnTo>
                  <a:lnTo>
                    <a:pt x="17" y="293"/>
                  </a:lnTo>
                  <a:lnTo>
                    <a:pt x="13" y="274"/>
                  </a:lnTo>
                  <a:lnTo>
                    <a:pt x="6" y="257"/>
                  </a:lnTo>
                  <a:lnTo>
                    <a:pt x="3" y="246"/>
                  </a:lnTo>
                  <a:lnTo>
                    <a:pt x="10" y="234"/>
                  </a:lnTo>
                  <a:lnTo>
                    <a:pt x="21" y="222"/>
                  </a:lnTo>
                  <a:lnTo>
                    <a:pt x="33" y="205"/>
                  </a:lnTo>
                  <a:lnTo>
                    <a:pt x="35" y="201"/>
                  </a:lnTo>
                  <a:lnTo>
                    <a:pt x="37" y="196"/>
                  </a:lnTo>
                  <a:lnTo>
                    <a:pt x="41" y="192"/>
                  </a:lnTo>
                  <a:lnTo>
                    <a:pt x="46" y="188"/>
                  </a:lnTo>
                  <a:lnTo>
                    <a:pt x="55" y="195"/>
                  </a:lnTo>
                  <a:lnTo>
                    <a:pt x="62" y="196"/>
                  </a:lnTo>
                  <a:lnTo>
                    <a:pt x="68" y="193"/>
                  </a:lnTo>
                  <a:lnTo>
                    <a:pt x="72" y="190"/>
                  </a:lnTo>
                  <a:lnTo>
                    <a:pt x="77" y="182"/>
                  </a:lnTo>
                  <a:lnTo>
                    <a:pt x="74" y="178"/>
                  </a:lnTo>
                  <a:lnTo>
                    <a:pt x="72" y="173"/>
                  </a:lnTo>
                  <a:lnTo>
                    <a:pt x="68" y="166"/>
                  </a:lnTo>
                  <a:lnTo>
                    <a:pt x="68" y="156"/>
                  </a:lnTo>
                  <a:lnTo>
                    <a:pt x="69" y="143"/>
                  </a:lnTo>
                  <a:lnTo>
                    <a:pt x="82" y="137"/>
                  </a:lnTo>
                  <a:lnTo>
                    <a:pt x="90" y="129"/>
                  </a:lnTo>
                  <a:lnTo>
                    <a:pt x="95" y="120"/>
                  </a:lnTo>
                  <a:lnTo>
                    <a:pt x="99" y="108"/>
                  </a:lnTo>
                  <a:lnTo>
                    <a:pt x="103" y="92"/>
                  </a:lnTo>
                  <a:lnTo>
                    <a:pt x="110" y="72"/>
                  </a:lnTo>
                  <a:lnTo>
                    <a:pt x="115" y="69"/>
                  </a:lnTo>
                  <a:lnTo>
                    <a:pt x="123" y="63"/>
                  </a:lnTo>
                  <a:lnTo>
                    <a:pt x="131" y="52"/>
                  </a:lnTo>
                  <a:lnTo>
                    <a:pt x="140" y="41"/>
                  </a:lnTo>
                  <a:lnTo>
                    <a:pt x="147" y="29"/>
                  </a:lnTo>
                  <a:lnTo>
                    <a:pt x="154" y="18"/>
                  </a:lnTo>
                  <a:lnTo>
                    <a:pt x="159" y="8"/>
                  </a:lnTo>
                  <a:lnTo>
                    <a:pt x="160" y="0"/>
                  </a:lnTo>
                </a:path>
              </a:pathLst>
            </a:custGeom>
            <a:solidFill>
              <a:srgbClr val="FFCC99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63" name="Freeform 93"/>
            <p:cNvSpPr>
              <a:spLocks/>
            </p:cNvSpPr>
            <p:nvPr/>
          </p:nvSpPr>
          <p:spPr bwMode="gray">
            <a:xfrm>
              <a:off x="3576" y="2815"/>
              <a:ext cx="588" cy="425"/>
            </a:xfrm>
            <a:custGeom>
              <a:avLst/>
              <a:gdLst>
                <a:gd name="T0" fmla="*/ 584 w 588"/>
                <a:gd name="T1" fmla="*/ 30 h 425"/>
                <a:gd name="T2" fmla="*/ 553 w 588"/>
                <a:gd name="T3" fmla="*/ 28 h 425"/>
                <a:gd name="T4" fmla="*/ 503 w 588"/>
                <a:gd name="T5" fmla="*/ 14 h 425"/>
                <a:gd name="T6" fmla="*/ 473 w 588"/>
                <a:gd name="T7" fmla="*/ 9 h 425"/>
                <a:gd name="T8" fmla="*/ 453 w 588"/>
                <a:gd name="T9" fmla="*/ 15 h 425"/>
                <a:gd name="T10" fmla="*/ 430 w 588"/>
                <a:gd name="T11" fmla="*/ 13 h 425"/>
                <a:gd name="T12" fmla="*/ 402 w 588"/>
                <a:gd name="T13" fmla="*/ 0 h 425"/>
                <a:gd name="T14" fmla="*/ 350 w 588"/>
                <a:gd name="T15" fmla="*/ 9 h 425"/>
                <a:gd name="T16" fmla="*/ 291 w 588"/>
                <a:gd name="T17" fmla="*/ 4 h 425"/>
                <a:gd name="T18" fmla="*/ 241 w 588"/>
                <a:gd name="T19" fmla="*/ 19 h 425"/>
                <a:gd name="T20" fmla="*/ 214 w 588"/>
                <a:gd name="T21" fmla="*/ 24 h 425"/>
                <a:gd name="T22" fmla="*/ 196 w 588"/>
                <a:gd name="T23" fmla="*/ 21 h 425"/>
                <a:gd name="T24" fmla="*/ 162 w 588"/>
                <a:gd name="T25" fmla="*/ 12 h 425"/>
                <a:gd name="T26" fmla="*/ 115 w 588"/>
                <a:gd name="T27" fmla="*/ 15 h 425"/>
                <a:gd name="T28" fmla="*/ 78 w 588"/>
                <a:gd name="T29" fmla="*/ 17 h 425"/>
                <a:gd name="T30" fmla="*/ 72 w 588"/>
                <a:gd name="T31" fmla="*/ 64 h 425"/>
                <a:gd name="T32" fmla="*/ 25 w 588"/>
                <a:gd name="T33" fmla="*/ 140 h 425"/>
                <a:gd name="T34" fmla="*/ 28 w 588"/>
                <a:gd name="T35" fmla="*/ 159 h 425"/>
                <a:gd name="T36" fmla="*/ 23 w 588"/>
                <a:gd name="T37" fmla="*/ 181 h 425"/>
                <a:gd name="T38" fmla="*/ 7 w 588"/>
                <a:gd name="T39" fmla="*/ 220 h 425"/>
                <a:gd name="T40" fmla="*/ 0 w 588"/>
                <a:gd name="T41" fmla="*/ 246 h 425"/>
                <a:gd name="T42" fmla="*/ 33 w 588"/>
                <a:gd name="T43" fmla="*/ 265 h 425"/>
                <a:gd name="T44" fmla="*/ 73 w 588"/>
                <a:gd name="T45" fmla="*/ 281 h 425"/>
                <a:gd name="T46" fmla="*/ 127 w 588"/>
                <a:gd name="T47" fmla="*/ 261 h 425"/>
                <a:gd name="T48" fmla="*/ 152 w 588"/>
                <a:gd name="T49" fmla="*/ 250 h 425"/>
                <a:gd name="T50" fmla="*/ 175 w 588"/>
                <a:gd name="T51" fmla="*/ 267 h 425"/>
                <a:gd name="T52" fmla="*/ 188 w 588"/>
                <a:gd name="T53" fmla="*/ 270 h 425"/>
                <a:gd name="T54" fmla="*/ 207 w 588"/>
                <a:gd name="T55" fmla="*/ 246 h 425"/>
                <a:gd name="T56" fmla="*/ 242 w 588"/>
                <a:gd name="T57" fmla="*/ 220 h 425"/>
                <a:gd name="T58" fmla="*/ 253 w 588"/>
                <a:gd name="T59" fmla="*/ 214 h 425"/>
                <a:gd name="T60" fmla="*/ 280 w 588"/>
                <a:gd name="T61" fmla="*/ 241 h 425"/>
                <a:gd name="T62" fmla="*/ 321 w 588"/>
                <a:gd name="T63" fmla="*/ 268 h 425"/>
                <a:gd name="T64" fmla="*/ 356 w 588"/>
                <a:gd name="T65" fmla="*/ 292 h 425"/>
                <a:gd name="T66" fmla="*/ 389 w 588"/>
                <a:gd name="T67" fmla="*/ 329 h 425"/>
                <a:gd name="T68" fmla="*/ 396 w 588"/>
                <a:gd name="T69" fmla="*/ 375 h 425"/>
                <a:gd name="T70" fmla="*/ 408 w 588"/>
                <a:gd name="T71" fmla="*/ 416 h 425"/>
                <a:gd name="T72" fmla="*/ 449 w 588"/>
                <a:gd name="T73" fmla="*/ 422 h 425"/>
                <a:gd name="T74" fmla="*/ 462 w 588"/>
                <a:gd name="T75" fmla="*/ 404 h 425"/>
                <a:gd name="T76" fmla="*/ 456 w 588"/>
                <a:gd name="T77" fmla="*/ 366 h 425"/>
                <a:gd name="T78" fmla="*/ 485 w 588"/>
                <a:gd name="T79" fmla="*/ 370 h 425"/>
                <a:gd name="T80" fmla="*/ 496 w 588"/>
                <a:gd name="T81" fmla="*/ 315 h 425"/>
                <a:gd name="T82" fmla="*/ 526 w 588"/>
                <a:gd name="T83" fmla="*/ 277 h 425"/>
                <a:gd name="T84" fmla="*/ 584 w 588"/>
                <a:gd name="T85" fmla="*/ 270 h 42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88"/>
                <a:gd name="T130" fmla="*/ 0 h 425"/>
                <a:gd name="T131" fmla="*/ 588 w 588"/>
                <a:gd name="T132" fmla="*/ 425 h 42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88" h="425">
                  <a:moveTo>
                    <a:pt x="584" y="270"/>
                  </a:moveTo>
                  <a:lnTo>
                    <a:pt x="588" y="27"/>
                  </a:lnTo>
                  <a:lnTo>
                    <a:pt x="584" y="30"/>
                  </a:lnTo>
                  <a:lnTo>
                    <a:pt x="576" y="31"/>
                  </a:lnTo>
                  <a:lnTo>
                    <a:pt x="566" y="31"/>
                  </a:lnTo>
                  <a:lnTo>
                    <a:pt x="553" y="28"/>
                  </a:lnTo>
                  <a:lnTo>
                    <a:pt x="543" y="26"/>
                  </a:lnTo>
                  <a:lnTo>
                    <a:pt x="521" y="19"/>
                  </a:lnTo>
                  <a:lnTo>
                    <a:pt x="503" y="14"/>
                  </a:lnTo>
                  <a:lnTo>
                    <a:pt x="490" y="10"/>
                  </a:lnTo>
                  <a:lnTo>
                    <a:pt x="480" y="9"/>
                  </a:lnTo>
                  <a:lnTo>
                    <a:pt x="473" y="9"/>
                  </a:lnTo>
                  <a:lnTo>
                    <a:pt x="466" y="10"/>
                  </a:lnTo>
                  <a:lnTo>
                    <a:pt x="460" y="13"/>
                  </a:lnTo>
                  <a:lnTo>
                    <a:pt x="453" y="15"/>
                  </a:lnTo>
                  <a:lnTo>
                    <a:pt x="444" y="19"/>
                  </a:lnTo>
                  <a:lnTo>
                    <a:pt x="438" y="17"/>
                  </a:lnTo>
                  <a:lnTo>
                    <a:pt x="430" y="13"/>
                  </a:lnTo>
                  <a:lnTo>
                    <a:pt x="423" y="8"/>
                  </a:lnTo>
                  <a:lnTo>
                    <a:pt x="412" y="4"/>
                  </a:lnTo>
                  <a:lnTo>
                    <a:pt x="402" y="0"/>
                  </a:lnTo>
                  <a:lnTo>
                    <a:pt x="388" y="0"/>
                  </a:lnTo>
                  <a:lnTo>
                    <a:pt x="370" y="3"/>
                  </a:lnTo>
                  <a:lnTo>
                    <a:pt x="350" y="9"/>
                  </a:lnTo>
                  <a:lnTo>
                    <a:pt x="329" y="3"/>
                  </a:lnTo>
                  <a:lnTo>
                    <a:pt x="310" y="1"/>
                  </a:lnTo>
                  <a:lnTo>
                    <a:pt x="291" y="4"/>
                  </a:lnTo>
                  <a:lnTo>
                    <a:pt x="270" y="10"/>
                  </a:lnTo>
                  <a:lnTo>
                    <a:pt x="244" y="18"/>
                  </a:lnTo>
                  <a:lnTo>
                    <a:pt x="241" y="19"/>
                  </a:lnTo>
                  <a:lnTo>
                    <a:pt x="234" y="21"/>
                  </a:lnTo>
                  <a:lnTo>
                    <a:pt x="224" y="22"/>
                  </a:lnTo>
                  <a:lnTo>
                    <a:pt x="214" y="24"/>
                  </a:lnTo>
                  <a:lnTo>
                    <a:pt x="205" y="27"/>
                  </a:lnTo>
                  <a:lnTo>
                    <a:pt x="200" y="30"/>
                  </a:lnTo>
                  <a:lnTo>
                    <a:pt x="196" y="21"/>
                  </a:lnTo>
                  <a:lnTo>
                    <a:pt x="188" y="15"/>
                  </a:lnTo>
                  <a:lnTo>
                    <a:pt x="177" y="13"/>
                  </a:lnTo>
                  <a:lnTo>
                    <a:pt x="162" y="12"/>
                  </a:lnTo>
                  <a:lnTo>
                    <a:pt x="147" y="13"/>
                  </a:lnTo>
                  <a:lnTo>
                    <a:pt x="130" y="14"/>
                  </a:lnTo>
                  <a:lnTo>
                    <a:pt x="115" y="15"/>
                  </a:lnTo>
                  <a:lnTo>
                    <a:pt x="100" y="17"/>
                  </a:lnTo>
                  <a:lnTo>
                    <a:pt x="87" y="18"/>
                  </a:lnTo>
                  <a:lnTo>
                    <a:pt x="78" y="17"/>
                  </a:lnTo>
                  <a:lnTo>
                    <a:pt x="83" y="28"/>
                  </a:lnTo>
                  <a:lnTo>
                    <a:pt x="87" y="40"/>
                  </a:lnTo>
                  <a:lnTo>
                    <a:pt x="72" y="64"/>
                  </a:lnTo>
                  <a:lnTo>
                    <a:pt x="55" y="88"/>
                  </a:lnTo>
                  <a:lnTo>
                    <a:pt x="38" y="113"/>
                  </a:lnTo>
                  <a:lnTo>
                    <a:pt x="25" y="140"/>
                  </a:lnTo>
                  <a:lnTo>
                    <a:pt x="25" y="147"/>
                  </a:lnTo>
                  <a:lnTo>
                    <a:pt x="27" y="153"/>
                  </a:lnTo>
                  <a:lnTo>
                    <a:pt x="28" y="159"/>
                  </a:lnTo>
                  <a:lnTo>
                    <a:pt x="28" y="168"/>
                  </a:lnTo>
                  <a:lnTo>
                    <a:pt x="27" y="172"/>
                  </a:lnTo>
                  <a:lnTo>
                    <a:pt x="23" y="181"/>
                  </a:lnTo>
                  <a:lnTo>
                    <a:pt x="18" y="192"/>
                  </a:lnTo>
                  <a:lnTo>
                    <a:pt x="13" y="206"/>
                  </a:lnTo>
                  <a:lnTo>
                    <a:pt x="7" y="220"/>
                  </a:lnTo>
                  <a:lnTo>
                    <a:pt x="2" y="233"/>
                  </a:lnTo>
                  <a:lnTo>
                    <a:pt x="0" y="242"/>
                  </a:lnTo>
                  <a:lnTo>
                    <a:pt x="0" y="246"/>
                  </a:lnTo>
                  <a:lnTo>
                    <a:pt x="7" y="251"/>
                  </a:lnTo>
                  <a:lnTo>
                    <a:pt x="19" y="258"/>
                  </a:lnTo>
                  <a:lnTo>
                    <a:pt x="33" y="265"/>
                  </a:lnTo>
                  <a:lnTo>
                    <a:pt x="47" y="272"/>
                  </a:lnTo>
                  <a:lnTo>
                    <a:pt x="61" y="277"/>
                  </a:lnTo>
                  <a:lnTo>
                    <a:pt x="73" y="281"/>
                  </a:lnTo>
                  <a:lnTo>
                    <a:pt x="83" y="281"/>
                  </a:lnTo>
                  <a:lnTo>
                    <a:pt x="106" y="273"/>
                  </a:lnTo>
                  <a:lnTo>
                    <a:pt x="127" y="261"/>
                  </a:lnTo>
                  <a:lnTo>
                    <a:pt x="143" y="245"/>
                  </a:lnTo>
                  <a:lnTo>
                    <a:pt x="147" y="246"/>
                  </a:lnTo>
                  <a:lnTo>
                    <a:pt x="152" y="250"/>
                  </a:lnTo>
                  <a:lnTo>
                    <a:pt x="160" y="255"/>
                  </a:lnTo>
                  <a:lnTo>
                    <a:pt x="168" y="261"/>
                  </a:lnTo>
                  <a:lnTo>
                    <a:pt x="175" y="267"/>
                  </a:lnTo>
                  <a:lnTo>
                    <a:pt x="182" y="270"/>
                  </a:lnTo>
                  <a:lnTo>
                    <a:pt x="186" y="272"/>
                  </a:lnTo>
                  <a:lnTo>
                    <a:pt x="188" y="270"/>
                  </a:lnTo>
                  <a:lnTo>
                    <a:pt x="191" y="264"/>
                  </a:lnTo>
                  <a:lnTo>
                    <a:pt x="198" y="255"/>
                  </a:lnTo>
                  <a:lnTo>
                    <a:pt x="207" y="246"/>
                  </a:lnTo>
                  <a:lnTo>
                    <a:pt x="220" y="237"/>
                  </a:lnTo>
                  <a:lnTo>
                    <a:pt x="232" y="228"/>
                  </a:lnTo>
                  <a:lnTo>
                    <a:pt x="242" y="220"/>
                  </a:lnTo>
                  <a:lnTo>
                    <a:pt x="248" y="215"/>
                  </a:lnTo>
                  <a:lnTo>
                    <a:pt x="252" y="211"/>
                  </a:lnTo>
                  <a:lnTo>
                    <a:pt x="253" y="214"/>
                  </a:lnTo>
                  <a:lnTo>
                    <a:pt x="260" y="220"/>
                  </a:lnTo>
                  <a:lnTo>
                    <a:pt x="269" y="231"/>
                  </a:lnTo>
                  <a:lnTo>
                    <a:pt x="280" y="241"/>
                  </a:lnTo>
                  <a:lnTo>
                    <a:pt x="293" y="251"/>
                  </a:lnTo>
                  <a:lnTo>
                    <a:pt x="306" y="260"/>
                  </a:lnTo>
                  <a:lnTo>
                    <a:pt x="321" y="268"/>
                  </a:lnTo>
                  <a:lnTo>
                    <a:pt x="330" y="276"/>
                  </a:lnTo>
                  <a:lnTo>
                    <a:pt x="342" y="283"/>
                  </a:lnTo>
                  <a:lnTo>
                    <a:pt x="356" y="292"/>
                  </a:lnTo>
                  <a:lnTo>
                    <a:pt x="371" y="302"/>
                  </a:lnTo>
                  <a:lnTo>
                    <a:pt x="384" y="315"/>
                  </a:lnTo>
                  <a:lnTo>
                    <a:pt x="389" y="329"/>
                  </a:lnTo>
                  <a:lnTo>
                    <a:pt x="391" y="345"/>
                  </a:lnTo>
                  <a:lnTo>
                    <a:pt x="393" y="360"/>
                  </a:lnTo>
                  <a:lnTo>
                    <a:pt x="396" y="375"/>
                  </a:lnTo>
                  <a:lnTo>
                    <a:pt x="396" y="391"/>
                  </a:lnTo>
                  <a:lnTo>
                    <a:pt x="401" y="405"/>
                  </a:lnTo>
                  <a:lnTo>
                    <a:pt x="408" y="416"/>
                  </a:lnTo>
                  <a:lnTo>
                    <a:pt x="420" y="424"/>
                  </a:lnTo>
                  <a:lnTo>
                    <a:pt x="434" y="425"/>
                  </a:lnTo>
                  <a:lnTo>
                    <a:pt x="449" y="422"/>
                  </a:lnTo>
                  <a:lnTo>
                    <a:pt x="453" y="416"/>
                  </a:lnTo>
                  <a:lnTo>
                    <a:pt x="458" y="410"/>
                  </a:lnTo>
                  <a:lnTo>
                    <a:pt x="462" y="404"/>
                  </a:lnTo>
                  <a:lnTo>
                    <a:pt x="466" y="399"/>
                  </a:lnTo>
                  <a:lnTo>
                    <a:pt x="467" y="395"/>
                  </a:lnTo>
                  <a:lnTo>
                    <a:pt x="456" y="366"/>
                  </a:lnTo>
                  <a:lnTo>
                    <a:pt x="466" y="368"/>
                  </a:lnTo>
                  <a:lnTo>
                    <a:pt x="476" y="370"/>
                  </a:lnTo>
                  <a:lnTo>
                    <a:pt x="485" y="370"/>
                  </a:lnTo>
                  <a:lnTo>
                    <a:pt x="487" y="351"/>
                  </a:lnTo>
                  <a:lnTo>
                    <a:pt x="490" y="332"/>
                  </a:lnTo>
                  <a:lnTo>
                    <a:pt x="496" y="315"/>
                  </a:lnTo>
                  <a:lnTo>
                    <a:pt x="503" y="300"/>
                  </a:lnTo>
                  <a:lnTo>
                    <a:pt x="514" y="287"/>
                  </a:lnTo>
                  <a:lnTo>
                    <a:pt x="526" y="277"/>
                  </a:lnTo>
                  <a:lnTo>
                    <a:pt x="543" y="270"/>
                  </a:lnTo>
                  <a:lnTo>
                    <a:pt x="562" y="268"/>
                  </a:lnTo>
                  <a:lnTo>
                    <a:pt x="584" y="270"/>
                  </a:lnTo>
                </a:path>
              </a:pathLst>
            </a:custGeom>
            <a:solidFill>
              <a:srgbClr val="FFCC99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64" name="Freeform 94"/>
            <p:cNvSpPr>
              <a:spLocks/>
            </p:cNvSpPr>
            <p:nvPr/>
          </p:nvSpPr>
          <p:spPr bwMode="gray">
            <a:xfrm>
              <a:off x="3827" y="3026"/>
              <a:ext cx="181" cy="79"/>
            </a:xfrm>
            <a:custGeom>
              <a:avLst/>
              <a:gdLst>
                <a:gd name="T0" fmla="*/ 55 w 181"/>
                <a:gd name="T1" fmla="*/ 2 h 79"/>
                <a:gd name="T2" fmla="*/ 60 w 181"/>
                <a:gd name="T3" fmla="*/ 4 h 79"/>
                <a:gd name="T4" fmla="*/ 70 w 181"/>
                <a:gd name="T5" fmla="*/ 8 h 79"/>
                <a:gd name="T6" fmla="*/ 84 w 181"/>
                <a:gd name="T7" fmla="*/ 13 h 79"/>
                <a:gd name="T8" fmla="*/ 99 w 181"/>
                <a:gd name="T9" fmla="*/ 20 h 79"/>
                <a:gd name="T10" fmla="*/ 111 w 181"/>
                <a:gd name="T11" fmla="*/ 25 h 79"/>
                <a:gd name="T12" fmla="*/ 123 w 181"/>
                <a:gd name="T13" fmla="*/ 30 h 79"/>
                <a:gd name="T14" fmla="*/ 131 w 181"/>
                <a:gd name="T15" fmla="*/ 32 h 79"/>
                <a:gd name="T16" fmla="*/ 138 w 181"/>
                <a:gd name="T17" fmla="*/ 35 h 79"/>
                <a:gd name="T18" fmla="*/ 147 w 181"/>
                <a:gd name="T19" fmla="*/ 43 h 79"/>
                <a:gd name="T20" fmla="*/ 159 w 181"/>
                <a:gd name="T21" fmla="*/ 52 h 79"/>
                <a:gd name="T22" fmla="*/ 168 w 181"/>
                <a:gd name="T23" fmla="*/ 61 h 79"/>
                <a:gd name="T24" fmla="*/ 175 w 181"/>
                <a:gd name="T25" fmla="*/ 70 h 79"/>
                <a:gd name="T26" fmla="*/ 181 w 181"/>
                <a:gd name="T27" fmla="*/ 77 h 79"/>
                <a:gd name="T28" fmla="*/ 178 w 181"/>
                <a:gd name="T29" fmla="*/ 79 h 79"/>
                <a:gd name="T30" fmla="*/ 173 w 181"/>
                <a:gd name="T31" fmla="*/ 77 h 79"/>
                <a:gd name="T32" fmla="*/ 166 w 181"/>
                <a:gd name="T33" fmla="*/ 75 h 79"/>
                <a:gd name="T34" fmla="*/ 157 w 181"/>
                <a:gd name="T35" fmla="*/ 72 h 79"/>
                <a:gd name="T36" fmla="*/ 150 w 181"/>
                <a:gd name="T37" fmla="*/ 71 h 79"/>
                <a:gd name="T38" fmla="*/ 143 w 181"/>
                <a:gd name="T39" fmla="*/ 71 h 79"/>
                <a:gd name="T40" fmla="*/ 140 w 181"/>
                <a:gd name="T41" fmla="*/ 73 h 79"/>
                <a:gd name="T42" fmla="*/ 122 w 181"/>
                <a:gd name="T43" fmla="*/ 75 h 79"/>
                <a:gd name="T44" fmla="*/ 110 w 181"/>
                <a:gd name="T45" fmla="*/ 76 h 79"/>
                <a:gd name="T46" fmla="*/ 102 w 181"/>
                <a:gd name="T47" fmla="*/ 75 h 79"/>
                <a:gd name="T48" fmla="*/ 95 w 181"/>
                <a:gd name="T49" fmla="*/ 71 h 79"/>
                <a:gd name="T50" fmla="*/ 84 w 181"/>
                <a:gd name="T51" fmla="*/ 66 h 79"/>
                <a:gd name="T52" fmla="*/ 72 w 181"/>
                <a:gd name="T53" fmla="*/ 58 h 79"/>
                <a:gd name="T54" fmla="*/ 59 w 181"/>
                <a:gd name="T55" fmla="*/ 50 h 79"/>
                <a:gd name="T56" fmla="*/ 43 w 181"/>
                <a:gd name="T57" fmla="*/ 41 h 79"/>
                <a:gd name="T58" fmla="*/ 29 w 181"/>
                <a:gd name="T59" fmla="*/ 31 h 79"/>
                <a:gd name="T60" fmla="*/ 18 w 181"/>
                <a:gd name="T61" fmla="*/ 22 h 79"/>
                <a:gd name="T62" fmla="*/ 15 w 181"/>
                <a:gd name="T63" fmla="*/ 20 h 79"/>
                <a:gd name="T64" fmla="*/ 11 w 181"/>
                <a:gd name="T65" fmla="*/ 15 h 79"/>
                <a:gd name="T66" fmla="*/ 6 w 181"/>
                <a:gd name="T67" fmla="*/ 8 h 79"/>
                <a:gd name="T68" fmla="*/ 1 w 181"/>
                <a:gd name="T69" fmla="*/ 2 h 79"/>
                <a:gd name="T70" fmla="*/ 0 w 181"/>
                <a:gd name="T71" fmla="*/ 0 h 79"/>
                <a:gd name="T72" fmla="*/ 18 w 181"/>
                <a:gd name="T73" fmla="*/ 0 h 79"/>
                <a:gd name="T74" fmla="*/ 37 w 181"/>
                <a:gd name="T75" fmla="*/ 2 h 79"/>
                <a:gd name="T76" fmla="*/ 55 w 181"/>
                <a:gd name="T77" fmla="*/ 2 h 7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81"/>
                <a:gd name="T118" fmla="*/ 0 h 79"/>
                <a:gd name="T119" fmla="*/ 181 w 181"/>
                <a:gd name="T120" fmla="*/ 79 h 7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81" h="79">
                  <a:moveTo>
                    <a:pt x="55" y="2"/>
                  </a:moveTo>
                  <a:lnTo>
                    <a:pt x="60" y="4"/>
                  </a:lnTo>
                  <a:lnTo>
                    <a:pt x="70" y="8"/>
                  </a:lnTo>
                  <a:lnTo>
                    <a:pt x="84" y="13"/>
                  </a:lnTo>
                  <a:lnTo>
                    <a:pt x="99" y="20"/>
                  </a:lnTo>
                  <a:lnTo>
                    <a:pt x="111" y="25"/>
                  </a:lnTo>
                  <a:lnTo>
                    <a:pt x="123" y="30"/>
                  </a:lnTo>
                  <a:lnTo>
                    <a:pt x="131" y="32"/>
                  </a:lnTo>
                  <a:lnTo>
                    <a:pt x="138" y="35"/>
                  </a:lnTo>
                  <a:lnTo>
                    <a:pt x="147" y="43"/>
                  </a:lnTo>
                  <a:lnTo>
                    <a:pt x="159" y="52"/>
                  </a:lnTo>
                  <a:lnTo>
                    <a:pt x="168" y="61"/>
                  </a:lnTo>
                  <a:lnTo>
                    <a:pt x="175" y="70"/>
                  </a:lnTo>
                  <a:lnTo>
                    <a:pt x="181" y="77"/>
                  </a:lnTo>
                  <a:lnTo>
                    <a:pt x="178" y="79"/>
                  </a:lnTo>
                  <a:lnTo>
                    <a:pt x="173" y="77"/>
                  </a:lnTo>
                  <a:lnTo>
                    <a:pt x="166" y="75"/>
                  </a:lnTo>
                  <a:lnTo>
                    <a:pt x="157" y="72"/>
                  </a:lnTo>
                  <a:lnTo>
                    <a:pt x="150" y="71"/>
                  </a:lnTo>
                  <a:lnTo>
                    <a:pt x="143" y="71"/>
                  </a:lnTo>
                  <a:lnTo>
                    <a:pt x="140" y="73"/>
                  </a:lnTo>
                  <a:lnTo>
                    <a:pt x="122" y="75"/>
                  </a:lnTo>
                  <a:lnTo>
                    <a:pt x="110" y="76"/>
                  </a:lnTo>
                  <a:lnTo>
                    <a:pt x="102" y="75"/>
                  </a:lnTo>
                  <a:lnTo>
                    <a:pt x="95" y="71"/>
                  </a:lnTo>
                  <a:lnTo>
                    <a:pt x="84" y="66"/>
                  </a:lnTo>
                  <a:lnTo>
                    <a:pt x="72" y="58"/>
                  </a:lnTo>
                  <a:lnTo>
                    <a:pt x="59" y="50"/>
                  </a:lnTo>
                  <a:lnTo>
                    <a:pt x="43" y="41"/>
                  </a:lnTo>
                  <a:lnTo>
                    <a:pt x="29" y="31"/>
                  </a:lnTo>
                  <a:lnTo>
                    <a:pt x="18" y="22"/>
                  </a:lnTo>
                  <a:lnTo>
                    <a:pt x="15" y="20"/>
                  </a:lnTo>
                  <a:lnTo>
                    <a:pt x="11" y="15"/>
                  </a:lnTo>
                  <a:lnTo>
                    <a:pt x="6" y="8"/>
                  </a:lnTo>
                  <a:lnTo>
                    <a:pt x="1" y="2"/>
                  </a:lnTo>
                  <a:lnTo>
                    <a:pt x="0" y="0"/>
                  </a:lnTo>
                  <a:lnTo>
                    <a:pt x="18" y="0"/>
                  </a:lnTo>
                  <a:lnTo>
                    <a:pt x="37" y="2"/>
                  </a:lnTo>
                  <a:lnTo>
                    <a:pt x="55" y="2"/>
                  </a:lnTo>
                </a:path>
              </a:pathLst>
            </a:custGeom>
            <a:solidFill>
              <a:srgbClr val="FFCC99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65" name="Freeform 95"/>
            <p:cNvSpPr>
              <a:spLocks/>
            </p:cNvSpPr>
            <p:nvPr/>
          </p:nvSpPr>
          <p:spPr bwMode="gray">
            <a:xfrm>
              <a:off x="3571" y="3567"/>
              <a:ext cx="150" cy="121"/>
            </a:xfrm>
            <a:custGeom>
              <a:avLst/>
              <a:gdLst>
                <a:gd name="T0" fmla="*/ 111 w 150"/>
                <a:gd name="T1" fmla="*/ 0 h 121"/>
                <a:gd name="T2" fmla="*/ 0 w 150"/>
                <a:gd name="T3" fmla="*/ 60 h 121"/>
                <a:gd name="T4" fmla="*/ 1 w 150"/>
                <a:gd name="T5" fmla="*/ 74 h 121"/>
                <a:gd name="T6" fmla="*/ 5 w 150"/>
                <a:gd name="T7" fmla="*/ 89 h 121"/>
                <a:gd name="T8" fmla="*/ 14 w 150"/>
                <a:gd name="T9" fmla="*/ 105 h 121"/>
                <a:gd name="T10" fmla="*/ 24 w 150"/>
                <a:gd name="T11" fmla="*/ 121 h 121"/>
                <a:gd name="T12" fmla="*/ 43 w 150"/>
                <a:gd name="T13" fmla="*/ 121 h 121"/>
                <a:gd name="T14" fmla="*/ 57 w 150"/>
                <a:gd name="T15" fmla="*/ 118 h 121"/>
                <a:gd name="T16" fmla="*/ 69 w 150"/>
                <a:gd name="T17" fmla="*/ 114 h 121"/>
                <a:gd name="T18" fmla="*/ 79 w 150"/>
                <a:gd name="T19" fmla="*/ 108 h 121"/>
                <a:gd name="T20" fmla="*/ 91 w 150"/>
                <a:gd name="T21" fmla="*/ 99 h 121"/>
                <a:gd name="T22" fmla="*/ 106 w 150"/>
                <a:gd name="T23" fmla="*/ 87 h 121"/>
                <a:gd name="T24" fmla="*/ 126 w 150"/>
                <a:gd name="T25" fmla="*/ 85 h 121"/>
                <a:gd name="T26" fmla="*/ 148 w 150"/>
                <a:gd name="T27" fmla="*/ 71 h 121"/>
                <a:gd name="T28" fmla="*/ 144 w 150"/>
                <a:gd name="T29" fmla="*/ 48 h 121"/>
                <a:gd name="T30" fmla="*/ 150 w 150"/>
                <a:gd name="T31" fmla="*/ 30 h 121"/>
                <a:gd name="T32" fmla="*/ 138 w 150"/>
                <a:gd name="T33" fmla="*/ 7 h 121"/>
                <a:gd name="T34" fmla="*/ 111 w 150"/>
                <a:gd name="T35" fmla="*/ 0 h 12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"/>
                <a:gd name="T55" fmla="*/ 0 h 121"/>
                <a:gd name="T56" fmla="*/ 150 w 150"/>
                <a:gd name="T57" fmla="*/ 121 h 12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" h="121">
                  <a:moveTo>
                    <a:pt x="111" y="0"/>
                  </a:moveTo>
                  <a:lnTo>
                    <a:pt x="0" y="60"/>
                  </a:lnTo>
                  <a:lnTo>
                    <a:pt x="1" y="74"/>
                  </a:lnTo>
                  <a:lnTo>
                    <a:pt x="5" y="89"/>
                  </a:lnTo>
                  <a:lnTo>
                    <a:pt x="14" y="105"/>
                  </a:lnTo>
                  <a:lnTo>
                    <a:pt x="24" y="121"/>
                  </a:lnTo>
                  <a:lnTo>
                    <a:pt x="43" y="121"/>
                  </a:lnTo>
                  <a:lnTo>
                    <a:pt x="57" y="118"/>
                  </a:lnTo>
                  <a:lnTo>
                    <a:pt x="69" y="114"/>
                  </a:lnTo>
                  <a:lnTo>
                    <a:pt x="79" y="108"/>
                  </a:lnTo>
                  <a:lnTo>
                    <a:pt x="91" y="99"/>
                  </a:lnTo>
                  <a:lnTo>
                    <a:pt x="106" y="87"/>
                  </a:lnTo>
                  <a:lnTo>
                    <a:pt x="126" y="85"/>
                  </a:lnTo>
                  <a:lnTo>
                    <a:pt x="148" y="71"/>
                  </a:lnTo>
                  <a:lnTo>
                    <a:pt x="144" y="48"/>
                  </a:lnTo>
                  <a:lnTo>
                    <a:pt x="150" y="30"/>
                  </a:lnTo>
                  <a:lnTo>
                    <a:pt x="138" y="7"/>
                  </a:lnTo>
                  <a:lnTo>
                    <a:pt x="111" y="0"/>
                  </a:lnTo>
                </a:path>
              </a:pathLst>
            </a:custGeom>
            <a:solidFill>
              <a:srgbClr val="FFCC99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66" name="Freeform 96"/>
            <p:cNvSpPr>
              <a:spLocks/>
            </p:cNvSpPr>
            <p:nvPr/>
          </p:nvSpPr>
          <p:spPr bwMode="gray">
            <a:xfrm>
              <a:off x="3112" y="3225"/>
              <a:ext cx="580" cy="372"/>
            </a:xfrm>
            <a:custGeom>
              <a:avLst/>
              <a:gdLst>
                <a:gd name="T0" fmla="*/ 557 w 580"/>
                <a:gd name="T1" fmla="*/ 287 h 372"/>
                <a:gd name="T2" fmla="*/ 539 w 580"/>
                <a:gd name="T3" fmla="*/ 208 h 372"/>
                <a:gd name="T4" fmla="*/ 539 w 580"/>
                <a:gd name="T5" fmla="*/ 136 h 372"/>
                <a:gd name="T6" fmla="*/ 460 w 580"/>
                <a:gd name="T7" fmla="*/ 132 h 372"/>
                <a:gd name="T8" fmla="*/ 462 w 580"/>
                <a:gd name="T9" fmla="*/ 112 h 372"/>
                <a:gd name="T10" fmla="*/ 454 w 580"/>
                <a:gd name="T11" fmla="*/ 100 h 372"/>
                <a:gd name="T12" fmla="*/ 437 w 580"/>
                <a:gd name="T13" fmla="*/ 92 h 372"/>
                <a:gd name="T14" fmla="*/ 407 w 580"/>
                <a:gd name="T15" fmla="*/ 41 h 372"/>
                <a:gd name="T16" fmla="*/ 225 w 580"/>
                <a:gd name="T17" fmla="*/ 83 h 372"/>
                <a:gd name="T18" fmla="*/ 140 w 580"/>
                <a:gd name="T19" fmla="*/ 6 h 372"/>
                <a:gd name="T20" fmla="*/ 108 w 580"/>
                <a:gd name="T21" fmla="*/ 15 h 372"/>
                <a:gd name="T22" fmla="*/ 79 w 580"/>
                <a:gd name="T23" fmla="*/ 28 h 372"/>
                <a:gd name="T24" fmla="*/ 0 w 580"/>
                <a:gd name="T25" fmla="*/ 42 h 372"/>
                <a:gd name="T26" fmla="*/ 18 w 580"/>
                <a:gd name="T27" fmla="*/ 105 h 372"/>
                <a:gd name="T28" fmla="*/ 10 w 580"/>
                <a:gd name="T29" fmla="*/ 123 h 372"/>
                <a:gd name="T30" fmla="*/ 11 w 580"/>
                <a:gd name="T31" fmla="*/ 137 h 372"/>
                <a:gd name="T32" fmla="*/ 22 w 580"/>
                <a:gd name="T33" fmla="*/ 159 h 372"/>
                <a:gd name="T34" fmla="*/ 32 w 580"/>
                <a:gd name="T35" fmla="*/ 159 h 372"/>
                <a:gd name="T36" fmla="*/ 36 w 580"/>
                <a:gd name="T37" fmla="*/ 144 h 372"/>
                <a:gd name="T38" fmla="*/ 42 w 580"/>
                <a:gd name="T39" fmla="*/ 132 h 372"/>
                <a:gd name="T40" fmla="*/ 61 w 580"/>
                <a:gd name="T41" fmla="*/ 132 h 372"/>
                <a:gd name="T42" fmla="*/ 74 w 580"/>
                <a:gd name="T43" fmla="*/ 149 h 372"/>
                <a:gd name="T44" fmla="*/ 88 w 580"/>
                <a:gd name="T45" fmla="*/ 161 h 372"/>
                <a:gd name="T46" fmla="*/ 93 w 580"/>
                <a:gd name="T47" fmla="*/ 181 h 372"/>
                <a:gd name="T48" fmla="*/ 92 w 580"/>
                <a:gd name="T49" fmla="*/ 199 h 372"/>
                <a:gd name="T50" fmla="*/ 101 w 580"/>
                <a:gd name="T51" fmla="*/ 211 h 372"/>
                <a:gd name="T52" fmla="*/ 117 w 580"/>
                <a:gd name="T53" fmla="*/ 224 h 372"/>
                <a:gd name="T54" fmla="*/ 124 w 580"/>
                <a:gd name="T55" fmla="*/ 240 h 372"/>
                <a:gd name="T56" fmla="*/ 143 w 580"/>
                <a:gd name="T57" fmla="*/ 254 h 372"/>
                <a:gd name="T58" fmla="*/ 158 w 580"/>
                <a:gd name="T59" fmla="*/ 260 h 372"/>
                <a:gd name="T60" fmla="*/ 163 w 580"/>
                <a:gd name="T61" fmla="*/ 265 h 372"/>
                <a:gd name="T62" fmla="*/ 165 w 580"/>
                <a:gd name="T63" fmla="*/ 273 h 372"/>
                <a:gd name="T64" fmla="*/ 184 w 580"/>
                <a:gd name="T65" fmla="*/ 275 h 372"/>
                <a:gd name="T66" fmla="*/ 219 w 580"/>
                <a:gd name="T67" fmla="*/ 288 h 372"/>
                <a:gd name="T68" fmla="*/ 248 w 580"/>
                <a:gd name="T69" fmla="*/ 313 h 372"/>
                <a:gd name="T70" fmla="*/ 269 w 580"/>
                <a:gd name="T71" fmla="*/ 327 h 372"/>
                <a:gd name="T72" fmla="*/ 291 w 580"/>
                <a:gd name="T73" fmla="*/ 336 h 372"/>
                <a:gd name="T74" fmla="*/ 318 w 580"/>
                <a:gd name="T75" fmla="*/ 351 h 372"/>
                <a:gd name="T76" fmla="*/ 337 w 580"/>
                <a:gd name="T77" fmla="*/ 366 h 372"/>
                <a:gd name="T78" fmla="*/ 348 w 580"/>
                <a:gd name="T79" fmla="*/ 370 h 372"/>
                <a:gd name="T80" fmla="*/ 364 w 580"/>
                <a:gd name="T81" fmla="*/ 365 h 372"/>
                <a:gd name="T82" fmla="*/ 370 w 580"/>
                <a:gd name="T83" fmla="*/ 338 h 372"/>
                <a:gd name="T84" fmla="*/ 389 w 580"/>
                <a:gd name="T85" fmla="*/ 329 h 372"/>
                <a:gd name="T86" fmla="*/ 425 w 580"/>
                <a:gd name="T87" fmla="*/ 340 h 372"/>
                <a:gd name="T88" fmla="*/ 457 w 580"/>
                <a:gd name="T89" fmla="*/ 364 h 37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0"/>
                <a:gd name="T136" fmla="*/ 0 h 372"/>
                <a:gd name="T137" fmla="*/ 580 w 580"/>
                <a:gd name="T138" fmla="*/ 372 h 37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0" h="372">
                  <a:moveTo>
                    <a:pt x="559" y="340"/>
                  </a:moveTo>
                  <a:lnTo>
                    <a:pt x="557" y="287"/>
                  </a:lnTo>
                  <a:lnTo>
                    <a:pt x="580" y="264"/>
                  </a:lnTo>
                  <a:lnTo>
                    <a:pt x="539" y="208"/>
                  </a:lnTo>
                  <a:lnTo>
                    <a:pt x="561" y="173"/>
                  </a:lnTo>
                  <a:lnTo>
                    <a:pt x="539" y="136"/>
                  </a:lnTo>
                  <a:lnTo>
                    <a:pt x="518" y="158"/>
                  </a:lnTo>
                  <a:lnTo>
                    <a:pt x="460" y="132"/>
                  </a:lnTo>
                  <a:lnTo>
                    <a:pt x="464" y="120"/>
                  </a:lnTo>
                  <a:lnTo>
                    <a:pt x="462" y="112"/>
                  </a:lnTo>
                  <a:lnTo>
                    <a:pt x="460" y="105"/>
                  </a:lnTo>
                  <a:lnTo>
                    <a:pt x="454" y="100"/>
                  </a:lnTo>
                  <a:lnTo>
                    <a:pt x="446" y="96"/>
                  </a:lnTo>
                  <a:lnTo>
                    <a:pt x="437" y="92"/>
                  </a:lnTo>
                  <a:lnTo>
                    <a:pt x="428" y="87"/>
                  </a:lnTo>
                  <a:lnTo>
                    <a:pt x="407" y="41"/>
                  </a:lnTo>
                  <a:lnTo>
                    <a:pt x="310" y="49"/>
                  </a:lnTo>
                  <a:lnTo>
                    <a:pt x="225" y="83"/>
                  </a:lnTo>
                  <a:lnTo>
                    <a:pt x="155" y="0"/>
                  </a:lnTo>
                  <a:lnTo>
                    <a:pt x="140" y="6"/>
                  </a:lnTo>
                  <a:lnTo>
                    <a:pt x="124" y="12"/>
                  </a:lnTo>
                  <a:lnTo>
                    <a:pt x="108" y="15"/>
                  </a:lnTo>
                  <a:lnTo>
                    <a:pt x="92" y="21"/>
                  </a:lnTo>
                  <a:lnTo>
                    <a:pt x="79" y="28"/>
                  </a:lnTo>
                  <a:lnTo>
                    <a:pt x="69" y="40"/>
                  </a:lnTo>
                  <a:lnTo>
                    <a:pt x="0" y="42"/>
                  </a:lnTo>
                  <a:lnTo>
                    <a:pt x="22" y="99"/>
                  </a:lnTo>
                  <a:lnTo>
                    <a:pt x="18" y="105"/>
                  </a:lnTo>
                  <a:lnTo>
                    <a:pt x="14" y="114"/>
                  </a:lnTo>
                  <a:lnTo>
                    <a:pt x="10" y="123"/>
                  </a:lnTo>
                  <a:lnTo>
                    <a:pt x="6" y="129"/>
                  </a:lnTo>
                  <a:lnTo>
                    <a:pt x="11" y="137"/>
                  </a:lnTo>
                  <a:lnTo>
                    <a:pt x="18" y="147"/>
                  </a:lnTo>
                  <a:lnTo>
                    <a:pt x="22" y="159"/>
                  </a:lnTo>
                  <a:lnTo>
                    <a:pt x="24" y="169"/>
                  </a:lnTo>
                  <a:lnTo>
                    <a:pt x="32" y="159"/>
                  </a:lnTo>
                  <a:lnTo>
                    <a:pt x="36" y="151"/>
                  </a:lnTo>
                  <a:lnTo>
                    <a:pt x="36" y="144"/>
                  </a:lnTo>
                  <a:lnTo>
                    <a:pt x="37" y="138"/>
                  </a:lnTo>
                  <a:lnTo>
                    <a:pt x="42" y="132"/>
                  </a:lnTo>
                  <a:lnTo>
                    <a:pt x="52" y="124"/>
                  </a:lnTo>
                  <a:lnTo>
                    <a:pt x="61" y="132"/>
                  </a:lnTo>
                  <a:lnTo>
                    <a:pt x="68" y="141"/>
                  </a:lnTo>
                  <a:lnTo>
                    <a:pt x="74" y="149"/>
                  </a:lnTo>
                  <a:lnTo>
                    <a:pt x="82" y="155"/>
                  </a:lnTo>
                  <a:lnTo>
                    <a:pt x="88" y="161"/>
                  </a:lnTo>
                  <a:lnTo>
                    <a:pt x="91" y="170"/>
                  </a:lnTo>
                  <a:lnTo>
                    <a:pt x="93" y="181"/>
                  </a:lnTo>
                  <a:lnTo>
                    <a:pt x="93" y="190"/>
                  </a:lnTo>
                  <a:lnTo>
                    <a:pt x="92" y="199"/>
                  </a:lnTo>
                  <a:lnTo>
                    <a:pt x="95" y="205"/>
                  </a:lnTo>
                  <a:lnTo>
                    <a:pt x="101" y="211"/>
                  </a:lnTo>
                  <a:lnTo>
                    <a:pt x="109" y="218"/>
                  </a:lnTo>
                  <a:lnTo>
                    <a:pt x="117" y="224"/>
                  </a:lnTo>
                  <a:lnTo>
                    <a:pt x="120" y="232"/>
                  </a:lnTo>
                  <a:lnTo>
                    <a:pt x="124" y="240"/>
                  </a:lnTo>
                  <a:lnTo>
                    <a:pt x="133" y="247"/>
                  </a:lnTo>
                  <a:lnTo>
                    <a:pt x="143" y="254"/>
                  </a:lnTo>
                  <a:lnTo>
                    <a:pt x="155" y="259"/>
                  </a:lnTo>
                  <a:lnTo>
                    <a:pt x="158" y="260"/>
                  </a:lnTo>
                  <a:lnTo>
                    <a:pt x="160" y="261"/>
                  </a:lnTo>
                  <a:lnTo>
                    <a:pt x="163" y="265"/>
                  </a:lnTo>
                  <a:lnTo>
                    <a:pt x="164" y="269"/>
                  </a:lnTo>
                  <a:lnTo>
                    <a:pt x="165" y="273"/>
                  </a:lnTo>
                  <a:lnTo>
                    <a:pt x="165" y="277"/>
                  </a:lnTo>
                  <a:lnTo>
                    <a:pt x="184" y="275"/>
                  </a:lnTo>
                  <a:lnTo>
                    <a:pt x="202" y="281"/>
                  </a:lnTo>
                  <a:lnTo>
                    <a:pt x="219" y="288"/>
                  </a:lnTo>
                  <a:lnTo>
                    <a:pt x="233" y="300"/>
                  </a:lnTo>
                  <a:lnTo>
                    <a:pt x="248" y="313"/>
                  </a:lnTo>
                  <a:lnTo>
                    <a:pt x="263" y="327"/>
                  </a:lnTo>
                  <a:lnTo>
                    <a:pt x="269" y="327"/>
                  </a:lnTo>
                  <a:lnTo>
                    <a:pt x="279" y="329"/>
                  </a:lnTo>
                  <a:lnTo>
                    <a:pt x="291" y="336"/>
                  </a:lnTo>
                  <a:lnTo>
                    <a:pt x="304" y="342"/>
                  </a:lnTo>
                  <a:lnTo>
                    <a:pt x="318" y="351"/>
                  </a:lnTo>
                  <a:lnTo>
                    <a:pt x="328" y="359"/>
                  </a:lnTo>
                  <a:lnTo>
                    <a:pt x="337" y="366"/>
                  </a:lnTo>
                  <a:lnTo>
                    <a:pt x="342" y="372"/>
                  </a:lnTo>
                  <a:lnTo>
                    <a:pt x="348" y="370"/>
                  </a:lnTo>
                  <a:lnTo>
                    <a:pt x="357" y="368"/>
                  </a:lnTo>
                  <a:lnTo>
                    <a:pt x="364" y="365"/>
                  </a:lnTo>
                  <a:lnTo>
                    <a:pt x="365" y="350"/>
                  </a:lnTo>
                  <a:lnTo>
                    <a:pt x="370" y="338"/>
                  </a:lnTo>
                  <a:lnTo>
                    <a:pt x="378" y="331"/>
                  </a:lnTo>
                  <a:lnTo>
                    <a:pt x="389" y="329"/>
                  </a:lnTo>
                  <a:lnTo>
                    <a:pt x="404" y="332"/>
                  </a:lnTo>
                  <a:lnTo>
                    <a:pt x="425" y="340"/>
                  </a:lnTo>
                  <a:lnTo>
                    <a:pt x="443" y="350"/>
                  </a:lnTo>
                  <a:lnTo>
                    <a:pt x="457" y="364"/>
                  </a:lnTo>
                  <a:lnTo>
                    <a:pt x="559" y="340"/>
                  </a:lnTo>
                </a:path>
              </a:pathLst>
            </a:custGeom>
            <a:solidFill>
              <a:srgbClr val="FFCC99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67" name="Freeform 97"/>
            <p:cNvSpPr>
              <a:spLocks/>
            </p:cNvSpPr>
            <p:nvPr/>
          </p:nvSpPr>
          <p:spPr bwMode="gray">
            <a:xfrm>
              <a:off x="3112" y="3225"/>
              <a:ext cx="197" cy="169"/>
            </a:xfrm>
            <a:custGeom>
              <a:avLst/>
              <a:gdLst>
                <a:gd name="T0" fmla="*/ 197 w 197"/>
                <a:gd name="T1" fmla="*/ 55 h 169"/>
                <a:gd name="T2" fmla="*/ 155 w 197"/>
                <a:gd name="T3" fmla="*/ 0 h 169"/>
                <a:gd name="T4" fmla="*/ 140 w 197"/>
                <a:gd name="T5" fmla="*/ 6 h 169"/>
                <a:gd name="T6" fmla="*/ 124 w 197"/>
                <a:gd name="T7" fmla="*/ 12 h 169"/>
                <a:gd name="T8" fmla="*/ 108 w 197"/>
                <a:gd name="T9" fmla="*/ 15 h 169"/>
                <a:gd name="T10" fmla="*/ 92 w 197"/>
                <a:gd name="T11" fmla="*/ 21 h 169"/>
                <a:gd name="T12" fmla="*/ 79 w 197"/>
                <a:gd name="T13" fmla="*/ 28 h 169"/>
                <a:gd name="T14" fmla="*/ 69 w 197"/>
                <a:gd name="T15" fmla="*/ 40 h 169"/>
                <a:gd name="T16" fmla="*/ 0 w 197"/>
                <a:gd name="T17" fmla="*/ 42 h 169"/>
                <a:gd name="T18" fmla="*/ 22 w 197"/>
                <a:gd name="T19" fmla="*/ 99 h 169"/>
                <a:gd name="T20" fmla="*/ 18 w 197"/>
                <a:gd name="T21" fmla="*/ 105 h 169"/>
                <a:gd name="T22" fmla="*/ 14 w 197"/>
                <a:gd name="T23" fmla="*/ 114 h 169"/>
                <a:gd name="T24" fmla="*/ 10 w 197"/>
                <a:gd name="T25" fmla="*/ 123 h 169"/>
                <a:gd name="T26" fmla="*/ 6 w 197"/>
                <a:gd name="T27" fmla="*/ 129 h 169"/>
                <a:gd name="T28" fmla="*/ 11 w 197"/>
                <a:gd name="T29" fmla="*/ 137 h 169"/>
                <a:gd name="T30" fmla="*/ 18 w 197"/>
                <a:gd name="T31" fmla="*/ 147 h 169"/>
                <a:gd name="T32" fmla="*/ 22 w 197"/>
                <a:gd name="T33" fmla="*/ 159 h 169"/>
                <a:gd name="T34" fmla="*/ 24 w 197"/>
                <a:gd name="T35" fmla="*/ 169 h 169"/>
                <a:gd name="T36" fmla="*/ 32 w 197"/>
                <a:gd name="T37" fmla="*/ 159 h 169"/>
                <a:gd name="T38" fmla="*/ 36 w 197"/>
                <a:gd name="T39" fmla="*/ 151 h 169"/>
                <a:gd name="T40" fmla="*/ 36 w 197"/>
                <a:gd name="T41" fmla="*/ 144 h 169"/>
                <a:gd name="T42" fmla="*/ 37 w 197"/>
                <a:gd name="T43" fmla="*/ 138 h 169"/>
                <a:gd name="T44" fmla="*/ 42 w 197"/>
                <a:gd name="T45" fmla="*/ 132 h 169"/>
                <a:gd name="T46" fmla="*/ 52 w 197"/>
                <a:gd name="T47" fmla="*/ 124 h 169"/>
                <a:gd name="T48" fmla="*/ 63 w 197"/>
                <a:gd name="T49" fmla="*/ 136 h 169"/>
                <a:gd name="T50" fmla="*/ 69 w 197"/>
                <a:gd name="T51" fmla="*/ 145 h 169"/>
                <a:gd name="T52" fmla="*/ 73 w 197"/>
                <a:gd name="T53" fmla="*/ 149 h 169"/>
                <a:gd name="T54" fmla="*/ 77 w 197"/>
                <a:gd name="T55" fmla="*/ 147 h 169"/>
                <a:gd name="T56" fmla="*/ 197 w 197"/>
                <a:gd name="T57" fmla="*/ 55 h 16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97"/>
                <a:gd name="T88" fmla="*/ 0 h 169"/>
                <a:gd name="T89" fmla="*/ 197 w 197"/>
                <a:gd name="T90" fmla="*/ 169 h 16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97" h="169">
                  <a:moveTo>
                    <a:pt x="197" y="55"/>
                  </a:moveTo>
                  <a:lnTo>
                    <a:pt x="155" y="0"/>
                  </a:lnTo>
                  <a:lnTo>
                    <a:pt x="140" y="6"/>
                  </a:lnTo>
                  <a:lnTo>
                    <a:pt x="124" y="12"/>
                  </a:lnTo>
                  <a:lnTo>
                    <a:pt x="108" y="15"/>
                  </a:lnTo>
                  <a:lnTo>
                    <a:pt x="92" y="21"/>
                  </a:lnTo>
                  <a:lnTo>
                    <a:pt x="79" y="28"/>
                  </a:lnTo>
                  <a:lnTo>
                    <a:pt x="69" y="40"/>
                  </a:lnTo>
                  <a:lnTo>
                    <a:pt x="0" y="42"/>
                  </a:lnTo>
                  <a:lnTo>
                    <a:pt x="22" y="99"/>
                  </a:lnTo>
                  <a:lnTo>
                    <a:pt x="18" y="105"/>
                  </a:lnTo>
                  <a:lnTo>
                    <a:pt x="14" y="114"/>
                  </a:lnTo>
                  <a:lnTo>
                    <a:pt x="10" y="123"/>
                  </a:lnTo>
                  <a:lnTo>
                    <a:pt x="6" y="129"/>
                  </a:lnTo>
                  <a:lnTo>
                    <a:pt x="11" y="137"/>
                  </a:lnTo>
                  <a:lnTo>
                    <a:pt x="18" y="147"/>
                  </a:lnTo>
                  <a:lnTo>
                    <a:pt x="22" y="159"/>
                  </a:lnTo>
                  <a:lnTo>
                    <a:pt x="24" y="169"/>
                  </a:lnTo>
                  <a:lnTo>
                    <a:pt x="32" y="159"/>
                  </a:lnTo>
                  <a:lnTo>
                    <a:pt x="36" y="151"/>
                  </a:lnTo>
                  <a:lnTo>
                    <a:pt x="36" y="144"/>
                  </a:lnTo>
                  <a:lnTo>
                    <a:pt x="37" y="138"/>
                  </a:lnTo>
                  <a:lnTo>
                    <a:pt x="42" y="132"/>
                  </a:lnTo>
                  <a:lnTo>
                    <a:pt x="52" y="124"/>
                  </a:lnTo>
                  <a:lnTo>
                    <a:pt x="63" y="136"/>
                  </a:lnTo>
                  <a:lnTo>
                    <a:pt x="69" y="145"/>
                  </a:lnTo>
                  <a:lnTo>
                    <a:pt x="73" y="149"/>
                  </a:lnTo>
                  <a:lnTo>
                    <a:pt x="77" y="147"/>
                  </a:lnTo>
                  <a:lnTo>
                    <a:pt x="197" y="55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68" name="Freeform 98"/>
            <p:cNvSpPr>
              <a:spLocks/>
            </p:cNvSpPr>
            <p:nvPr/>
          </p:nvSpPr>
          <p:spPr bwMode="gray">
            <a:xfrm>
              <a:off x="3293" y="3334"/>
              <a:ext cx="275" cy="218"/>
            </a:xfrm>
            <a:custGeom>
              <a:avLst/>
              <a:gdLst>
                <a:gd name="T0" fmla="*/ 176 w 275"/>
                <a:gd name="T1" fmla="*/ 19 h 218"/>
                <a:gd name="T2" fmla="*/ 114 w 275"/>
                <a:gd name="T3" fmla="*/ 1 h 218"/>
                <a:gd name="T4" fmla="*/ 94 w 275"/>
                <a:gd name="T5" fmla="*/ 0 h 218"/>
                <a:gd name="T6" fmla="*/ 76 w 275"/>
                <a:gd name="T7" fmla="*/ 5 h 218"/>
                <a:gd name="T8" fmla="*/ 57 w 275"/>
                <a:gd name="T9" fmla="*/ 15 h 218"/>
                <a:gd name="T10" fmla="*/ 39 w 275"/>
                <a:gd name="T11" fmla="*/ 29 h 218"/>
                <a:gd name="T12" fmla="*/ 23 w 275"/>
                <a:gd name="T13" fmla="*/ 47 h 218"/>
                <a:gd name="T14" fmla="*/ 11 w 275"/>
                <a:gd name="T15" fmla="*/ 68 h 218"/>
                <a:gd name="T16" fmla="*/ 2 w 275"/>
                <a:gd name="T17" fmla="*/ 88 h 218"/>
                <a:gd name="T18" fmla="*/ 0 w 275"/>
                <a:gd name="T19" fmla="*/ 110 h 218"/>
                <a:gd name="T20" fmla="*/ 18 w 275"/>
                <a:gd name="T21" fmla="*/ 120 h 218"/>
                <a:gd name="T22" fmla="*/ 38 w 275"/>
                <a:gd name="T23" fmla="*/ 133 h 218"/>
                <a:gd name="T24" fmla="*/ 59 w 275"/>
                <a:gd name="T25" fmla="*/ 147 h 218"/>
                <a:gd name="T26" fmla="*/ 79 w 275"/>
                <a:gd name="T27" fmla="*/ 160 h 218"/>
                <a:gd name="T28" fmla="*/ 102 w 275"/>
                <a:gd name="T29" fmla="*/ 166 h 218"/>
                <a:gd name="T30" fmla="*/ 107 w 275"/>
                <a:gd name="T31" fmla="*/ 173 h 218"/>
                <a:gd name="T32" fmla="*/ 116 w 275"/>
                <a:gd name="T33" fmla="*/ 181 h 218"/>
                <a:gd name="T34" fmla="*/ 129 w 275"/>
                <a:gd name="T35" fmla="*/ 188 h 218"/>
                <a:gd name="T36" fmla="*/ 144 w 275"/>
                <a:gd name="T37" fmla="*/ 197 h 218"/>
                <a:gd name="T38" fmla="*/ 160 w 275"/>
                <a:gd name="T39" fmla="*/ 205 h 218"/>
                <a:gd name="T40" fmla="*/ 175 w 275"/>
                <a:gd name="T41" fmla="*/ 210 h 218"/>
                <a:gd name="T42" fmla="*/ 189 w 275"/>
                <a:gd name="T43" fmla="*/ 215 h 218"/>
                <a:gd name="T44" fmla="*/ 201 w 275"/>
                <a:gd name="T45" fmla="*/ 218 h 218"/>
                <a:gd name="T46" fmla="*/ 208 w 275"/>
                <a:gd name="T47" fmla="*/ 216 h 218"/>
                <a:gd name="T48" fmla="*/ 230 w 275"/>
                <a:gd name="T49" fmla="*/ 206 h 218"/>
                <a:gd name="T50" fmla="*/ 244 w 275"/>
                <a:gd name="T51" fmla="*/ 196 h 218"/>
                <a:gd name="T52" fmla="*/ 256 w 275"/>
                <a:gd name="T53" fmla="*/ 186 h 218"/>
                <a:gd name="T54" fmla="*/ 265 w 275"/>
                <a:gd name="T55" fmla="*/ 174 h 218"/>
                <a:gd name="T56" fmla="*/ 275 w 275"/>
                <a:gd name="T57" fmla="*/ 159 h 218"/>
                <a:gd name="T58" fmla="*/ 274 w 275"/>
                <a:gd name="T59" fmla="*/ 149 h 218"/>
                <a:gd name="T60" fmla="*/ 274 w 275"/>
                <a:gd name="T61" fmla="*/ 138 h 218"/>
                <a:gd name="T62" fmla="*/ 273 w 275"/>
                <a:gd name="T63" fmla="*/ 128 h 218"/>
                <a:gd name="T64" fmla="*/ 271 w 275"/>
                <a:gd name="T65" fmla="*/ 118 h 218"/>
                <a:gd name="T66" fmla="*/ 267 w 275"/>
                <a:gd name="T67" fmla="*/ 105 h 218"/>
                <a:gd name="T68" fmla="*/ 262 w 275"/>
                <a:gd name="T69" fmla="*/ 90 h 218"/>
                <a:gd name="T70" fmla="*/ 255 w 275"/>
                <a:gd name="T71" fmla="*/ 70 h 218"/>
                <a:gd name="T72" fmla="*/ 243 w 275"/>
                <a:gd name="T73" fmla="*/ 47 h 218"/>
                <a:gd name="T74" fmla="*/ 239 w 275"/>
                <a:gd name="T75" fmla="*/ 45 h 218"/>
                <a:gd name="T76" fmla="*/ 230 w 275"/>
                <a:gd name="T77" fmla="*/ 40 h 218"/>
                <a:gd name="T78" fmla="*/ 219 w 275"/>
                <a:gd name="T79" fmla="*/ 35 h 218"/>
                <a:gd name="T80" fmla="*/ 206 w 275"/>
                <a:gd name="T81" fmla="*/ 29 h 218"/>
                <a:gd name="T82" fmla="*/ 193 w 275"/>
                <a:gd name="T83" fmla="*/ 24 h 218"/>
                <a:gd name="T84" fmla="*/ 183 w 275"/>
                <a:gd name="T85" fmla="*/ 20 h 218"/>
                <a:gd name="T86" fmla="*/ 176 w 275"/>
                <a:gd name="T87" fmla="*/ 19 h 2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75"/>
                <a:gd name="T133" fmla="*/ 0 h 218"/>
                <a:gd name="T134" fmla="*/ 275 w 275"/>
                <a:gd name="T135" fmla="*/ 218 h 2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75" h="218">
                  <a:moveTo>
                    <a:pt x="176" y="19"/>
                  </a:moveTo>
                  <a:lnTo>
                    <a:pt x="114" y="1"/>
                  </a:lnTo>
                  <a:lnTo>
                    <a:pt x="94" y="0"/>
                  </a:lnTo>
                  <a:lnTo>
                    <a:pt x="76" y="5"/>
                  </a:lnTo>
                  <a:lnTo>
                    <a:pt x="57" y="15"/>
                  </a:lnTo>
                  <a:lnTo>
                    <a:pt x="39" y="29"/>
                  </a:lnTo>
                  <a:lnTo>
                    <a:pt x="23" y="47"/>
                  </a:lnTo>
                  <a:lnTo>
                    <a:pt x="11" y="68"/>
                  </a:lnTo>
                  <a:lnTo>
                    <a:pt x="2" y="88"/>
                  </a:lnTo>
                  <a:lnTo>
                    <a:pt x="0" y="110"/>
                  </a:lnTo>
                  <a:lnTo>
                    <a:pt x="18" y="120"/>
                  </a:lnTo>
                  <a:lnTo>
                    <a:pt x="38" y="133"/>
                  </a:lnTo>
                  <a:lnTo>
                    <a:pt x="59" y="147"/>
                  </a:lnTo>
                  <a:lnTo>
                    <a:pt x="79" y="160"/>
                  </a:lnTo>
                  <a:lnTo>
                    <a:pt x="102" y="166"/>
                  </a:lnTo>
                  <a:lnTo>
                    <a:pt x="107" y="173"/>
                  </a:lnTo>
                  <a:lnTo>
                    <a:pt x="116" y="181"/>
                  </a:lnTo>
                  <a:lnTo>
                    <a:pt x="129" y="188"/>
                  </a:lnTo>
                  <a:lnTo>
                    <a:pt x="144" y="197"/>
                  </a:lnTo>
                  <a:lnTo>
                    <a:pt x="160" y="205"/>
                  </a:lnTo>
                  <a:lnTo>
                    <a:pt x="175" y="210"/>
                  </a:lnTo>
                  <a:lnTo>
                    <a:pt x="189" y="215"/>
                  </a:lnTo>
                  <a:lnTo>
                    <a:pt x="201" y="218"/>
                  </a:lnTo>
                  <a:lnTo>
                    <a:pt x="208" y="216"/>
                  </a:lnTo>
                  <a:lnTo>
                    <a:pt x="230" y="206"/>
                  </a:lnTo>
                  <a:lnTo>
                    <a:pt x="244" y="196"/>
                  </a:lnTo>
                  <a:lnTo>
                    <a:pt x="256" y="186"/>
                  </a:lnTo>
                  <a:lnTo>
                    <a:pt x="265" y="174"/>
                  </a:lnTo>
                  <a:lnTo>
                    <a:pt x="275" y="159"/>
                  </a:lnTo>
                  <a:lnTo>
                    <a:pt x="274" y="149"/>
                  </a:lnTo>
                  <a:lnTo>
                    <a:pt x="274" y="138"/>
                  </a:lnTo>
                  <a:lnTo>
                    <a:pt x="273" y="128"/>
                  </a:lnTo>
                  <a:lnTo>
                    <a:pt x="271" y="118"/>
                  </a:lnTo>
                  <a:lnTo>
                    <a:pt x="267" y="105"/>
                  </a:lnTo>
                  <a:lnTo>
                    <a:pt x="262" y="90"/>
                  </a:lnTo>
                  <a:lnTo>
                    <a:pt x="255" y="70"/>
                  </a:lnTo>
                  <a:lnTo>
                    <a:pt x="243" y="47"/>
                  </a:lnTo>
                  <a:lnTo>
                    <a:pt x="239" y="45"/>
                  </a:lnTo>
                  <a:lnTo>
                    <a:pt x="230" y="40"/>
                  </a:lnTo>
                  <a:lnTo>
                    <a:pt x="219" y="35"/>
                  </a:lnTo>
                  <a:lnTo>
                    <a:pt x="206" y="29"/>
                  </a:lnTo>
                  <a:lnTo>
                    <a:pt x="193" y="24"/>
                  </a:lnTo>
                  <a:lnTo>
                    <a:pt x="183" y="20"/>
                  </a:lnTo>
                  <a:lnTo>
                    <a:pt x="176" y="19"/>
                  </a:lnTo>
                </a:path>
              </a:pathLst>
            </a:custGeom>
            <a:solidFill>
              <a:srgbClr val="FFCC99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69" name="Freeform 99"/>
            <p:cNvSpPr>
              <a:spLocks/>
            </p:cNvSpPr>
            <p:nvPr/>
          </p:nvSpPr>
          <p:spPr bwMode="gray">
            <a:xfrm>
              <a:off x="3337" y="3266"/>
              <a:ext cx="355" cy="361"/>
            </a:xfrm>
            <a:custGeom>
              <a:avLst/>
              <a:gdLst>
                <a:gd name="T0" fmla="*/ 180 w 355"/>
                <a:gd name="T1" fmla="*/ 290 h 361"/>
                <a:gd name="T2" fmla="*/ 207 w 355"/>
                <a:gd name="T3" fmla="*/ 301 h 361"/>
                <a:gd name="T4" fmla="*/ 231 w 355"/>
                <a:gd name="T5" fmla="*/ 322 h 361"/>
                <a:gd name="T6" fmla="*/ 232 w 355"/>
                <a:gd name="T7" fmla="*/ 347 h 361"/>
                <a:gd name="T8" fmla="*/ 235 w 355"/>
                <a:gd name="T9" fmla="*/ 361 h 361"/>
                <a:gd name="T10" fmla="*/ 268 w 355"/>
                <a:gd name="T11" fmla="*/ 350 h 361"/>
                <a:gd name="T12" fmla="*/ 305 w 355"/>
                <a:gd name="T13" fmla="*/ 331 h 361"/>
                <a:gd name="T14" fmla="*/ 339 w 355"/>
                <a:gd name="T15" fmla="*/ 313 h 361"/>
                <a:gd name="T16" fmla="*/ 352 w 355"/>
                <a:gd name="T17" fmla="*/ 308 h 361"/>
                <a:gd name="T18" fmla="*/ 343 w 355"/>
                <a:gd name="T19" fmla="*/ 301 h 361"/>
                <a:gd name="T20" fmla="*/ 328 w 355"/>
                <a:gd name="T21" fmla="*/ 299 h 361"/>
                <a:gd name="T22" fmla="*/ 332 w 355"/>
                <a:gd name="T23" fmla="*/ 283 h 361"/>
                <a:gd name="T24" fmla="*/ 331 w 355"/>
                <a:gd name="T25" fmla="*/ 264 h 361"/>
                <a:gd name="T26" fmla="*/ 331 w 355"/>
                <a:gd name="T27" fmla="*/ 251 h 361"/>
                <a:gd name="T28" fmla="*/ 355 w 355"/>
                <a:gd name="T29" fmla="*/ 223 h 361"/>
                <a:gd name="T30" fmla="*/ 336 w 355"/>
                <a:gd name="T31" fmla="*/ 132 h 361"/>
                <a:gd name="T32" fmla="*/ 293 w 355"/>
                <a:gd name="T33" fmla="*/ 117 h 361"/>
                <a:gd name="T34" fmla="*/ 239 w 355"/>
                <a:gd name="T35" fmla="*/ 79 h 361"/>
                <a:gd name="T36" fmla="*/ 235 w 355"/>
                <a:gd name="T37" fmla="*/ 64 h 361"/>
                <a:gd name="T38" fmla="*/ 221 w 355"/>
                <a:gd name="T39" fmla="*/ 55 h 361"/>
                <a:gd name="T40" fmla="*/ 203 w 355"/>
                <a:gd name="T41" fmla="*/ 46 h 361"/>
                <a:gd name="T42" fmla="*/ 85 w 355"/>
                <a:gd name="T43" fmla="*/ 8 h 361"/>
                <a:gd name="T44" fmla="*/ 25 w 355"/>
                <a:gd name="T45" fmla="*/ 55 h 361"/>
                <a:gd name="T46" fmla="*/ 80 w 355"/>
                <a:gd name="T47" fmla="*/ 72 h 361"/>
                <a:gd name="T48" fmla="*/ 139 w 355"/>
                <a:gd name="T49" fmla="*/ 87 h 361"/>
                <a:gd name="T50" fmla="*/ 190 w 355"/>
                <a:gd name="T51" fmla="*/ 108 h 361"/>
                <a:gd name="T52" fmla="*/ 203 w 355"/>
                <a:gd name="T53" fmla="*/ 126 h 361"/>
                <a:gd name="T54" fmla="*/ 220 w 355"/>
                <a:gd name="T55" fmla="*/ 158 h 361"/>
                <a:gd name="T56" fmla="*/ 231 w 355"/>
                <a:gd name="T57" fmla="*/ 196 h 361"/>
                <a:gd name="T58" fmla="*/ 231 w 355"/>
                <a:gd name="T59" fmla="*/ 228 h 361"/>
                <a:gd name="T60" fmla="*/ 217 w 355"/>
                <a:gd name="T61" fmla="*/ 250 h 361"/>
                <a:gd name="T62" fmla="*/ 194 w 355"/>
                <a:gd name="T63" fmla="*/ 269 h 361"/>
                <a:gd name="T64" fmla="*/ 173 w 355"/>
                <a:gd name="T65" fmla="*/ 282 h 36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55"/>
                <a:gd name="T100" fmla="*/ 0 h 361"/>
                <a:gd name="T101" fmla="*/ 355 w 355"/>
                <a:gd name="T102" fmla="*/ 361 h 36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55" h="361">
                  <a:moveTo>
                    <a:pt x="168" y="286"/>
                  </a:moveTo>
                  <a:lnTo>
                    <a:pt x="180" y="290"/>
                  </a:lnTo>
                  <a:lnTo>
                    <a:pt x="193" y="295"/>
                  </a:lnTo>
                  <a:lnTo>
                    <a:pt x="207" y="301"/>
                  </a:lnTo>
                  <a:lnTo>
                    <a:pt x="221" y="310"/>
                  </a:lnTo>
                  <a:lnTo>
                    <a:pt x="231" y="322"/>
                  </a:lnTo>
                  <a:lnTo>
                    <a:pt x="232" y="334"/>
                  </a:lnTo>
                  <a:lnTo>
                    <a:pt x="232" y="347"/>
                  </a:lnTo>
                  <a:lnTo>
                    <a:pt x="232" y="356"/>
                  </a:lnTo>
                  <a:lnTo>
                    <a:pt x="235" y="361"/>
                  </a:lnTo>
                  <a:lnTo>
                    <a:pt x="250" y="357"/>
                  </a:lnTo>
                  <a:lnTo>
                    <a:pt x="268" y="350"/>
                  </a:lnTo>
                  <a:lnTo>
                    <a:pt x="286" y="341"/>
                  </a:lnTo>
                  <a:lnTo>
                    <a:pt x="305" y="331"/>
                  </a:lnTo>
                  <a:lnTo>
                    <a:pt x="323" y="320"/>
                  </a:lnTo>
                  <a:lnTo>
                    <a:pt x="339" y="313"/>
                  </a:lnTo>
                  <a:lnTo>
                    <a:pt x="353" y="306"/>
                  </a:lnTo>
                  <a:lnTo>
                    <a:pt x="352" y="308"/>
                  </a:lnTo>
                  <a:lnTo>
                    <a:pt x="348" y="305"/>
                  </a:lnTo>
                  <a:lnTo>
                    <a:pt x="343" y="301"/>
                  </a:lnTo>
                  <a:lnTo>
                    <a:pt x="336" y="299"/>
                  </a:lnTo>
                  <a:lnTo>
                    <a:pt x="328" y="299"/>
                  </a:lnTo>
                  <a:lnTo>
                    <a:pt x="331" y="292"/>
                  </a:lnTo>
                  <a:lnTo>
                    <a:pt x="332" y="283"/>
                  </a:lnTo>
                  <a:lnTo>
                    <a:pt x="332" y="274"/>
                  </a:lnTo>
                  <a:lnTo>
                    <a:pt x="331" y="264"/>
                  </a:lnTo>
                  <a:lnTo>
                    <a:pt x="330" y="256"/>
                  </a:lnTo>
                  <a:lnTo>
                    <a:pt x="331" y="251"/>
                  </a:lnTo>
                  <a:lnTo>
                    <a:pt x="334" y="250"/>
                  </a:lnTo>
                  <a:lnTo>
                    <a:pt x="355" y="223"/>
                  </a:lnTo>
                  <a:lnTo>
                    <a:pt x="314" y="167"/>
                  </a:lnTo>
                  <a:lnTo>
                    <a:pt x="336" y="132"/>
                  </a:lnTo>
                  <a:lnTo>
                    <a:pt x="314" y="95"/>
                  </a:lnTo>
                  <a:lnTo>
                    <a:pt x="293" y="117"/>
                  </a:lnTo>
                  <a:lnTo>
                    <a:pt x="235" y="91"/>
                  </a:lnTo>
                  <a:lnTo>
                    <a:pt x="239" y="79"/>
                  </a:lnTo>
                  <a:lnTo>
                    <a:pt x="237" y="71"/>
                  </a:lnTo>
                  <a:lnTo>
                    <a:pt x="235" y="64"/>
                  </a:lnTo>
                  <a:lnTo>
                    <a:pt x="229" y="59"/>
                  </a:lnTo>
                  <a:lnTo>
                    <a:pt x="221" y="55"/>
                  </a:lnTo>
                  <a:lnTo>
                    <a:pt x="212" y="51"/>
                  </a:lnTo>
                  <a:lnTo>
                    <a:pt x="203" y="46"/>
                  </a:lnTo>
                  <a:lnTo>
                    <a:pt x="182" y="0"/>
                  </a:lnTo>
                  <a:lnTo>
                    <a:pt x="85" y="8"/>
                  </a:lnTo>
                  <a:lnTo>
                    <a:pt x="0" y="42"/>
                  </a:lnTo>
                  <a:lnTo>
                    <a:pt x="25" y="55"/>
                  </a:lnTo>
                  <a:lnTo>
                    <a:pt x="52" y="64"/>
                  </a:lnTo>
                  <a:lnTo>
                    <a:pt x="80" y="72"/>
                  </a:lnTo>
                  <a:lnTo>
                    <a:pt x="109" y="78"/>
                  </a:lnTo>
                  <a:lnTo>
                    <a:pt x="139" y="87"/>
                  </a:lnTo>
                  <a:lnTo>
                    <a:pt x="166" y="96"/>
                  </a:lnTo>
                  <a:lnTo>
                    <a:pt x="190" y="108"/>
                  </a:lnTo>
                  <a:lnTo>
                    <a:pt x="195" y="114"/>
                  </a:lnTo>
                  <a:lnTo>
                    <a:pt x="203" y="126"/>
                  </a:lnTo>
                  <a:lnTo>
                    <a:pt x="212" y="141"/>
                  </a:lnTo>
                  <a:lnTo>
                    <a:pt x="220" y="158"/>
                  </a:lnTo>
                  <a:lnTo>
                    <a:pt x="226" y="177"/>
                  </a:lnTo>
                  <a:lnTo>
                    <a:pt x="231" y="196"/>
                  </a:lnTo>
                  <a:lnTo>
                    <a:pt x="232" y="213"/>
                  </a:lnTo>
                  <a:lnTo>
                    <a:pt x="231" y="228"/>
                  </a:lnTo>
                  <a:lnTo>
                    <a:pt x="226" y="238"/>
                  </a:lnTo>
                  <a:lnTo>
                    <a:pt x="217" y="250"/>
                  </a:lnTo>
                  <a:lnTo>
                    <a:pt x="205" y="260"/>
                  </a:lnTo>
                  <a:lnTo>
                    <a:pt x="194" y="269"/>
                  </a:lnTo>
                  <a:lnTo>
                    <a:pt x="182" y="277"/>
                  </a:lnTo>
                  <a:lnTo>
                    <a:pt x="173" y="282"/>
                  </a:lnTo>
                  <a:lnTo>
                    <a:pt x="168" y="286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7413" name="Oval 100"/>
          <p:cNvSpPr>
            <a:spLocks noChangeArrowheads="1"/>
          </p:cNvSpPr>
          <p:nvPr/>
        </p:nvSpPr>
        <p:spPr bwMode="gray">
          <a:xfrm>
            <a:off x="6373813" y="5335588"/>
            <a:ext cx="142875" cy="144462"/>
          </a:xfrm>
          <a:prstGeom prst="ellipse">
            <a:avLst/>
          </a:prstGeom>
          <a:gradFill rotWithShape="1">
            <a:gsLst>
              <a:gs pos="0">
                <a:srgbClr val="FF0000"/>
              </a:gs>
              <a:gs pos="100000">
                <a:srgbClr val="760000"/>
              </a:gs>
            </a:gsLst>
            <a:path path="shape">
              <a:fillToRect l="50000" t="50000" r="50000" b="50000"/>
            </a:path>
          </a:gradFill>
          <a:ln w="9525" algn="ctr">
            <a:noFill/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ru-RU"/>
          </a:p>
        </p:txBody>
      </p:sp>
      <p:sp>
        <p:nvSpPr>
          <p:cNvPr id="17414" name="Freeform 101"/>
          <p:cNvSpPr>
            <a:spLocks/>
          </p:cNvSpPr>
          <p:nvPr/>
        </p:nvSpPr>
        <p:spPr bwMode="auto">
          <a:xfrm flipV="1">
            <a:off x="1979613" y="4687888"/>
            <a:ext cx="4465637" cy="719137"/>
          </a:xfrm>
          <a:custGeom>
            <a:avLst/>
            <a:gdLst>
              <a:gd name="T0" fmla="*/ 0 w 1951"/>
              <a:gd name="T1" fmla="*/ 719137 h 816"/>
              <a:gd name="T2" fmla="*/ 3426478 w 1951"/>
              <a:gd name="T3" fmla="*/ 719137 h 816"/>
              <a:gd name="T4" fmla="*/ 4465637 w 1951"/>
              <a:gd name="T5" fmla="*/ 0 h 816"/>
              <a:gd name="T6" fmla="*/ 0 60000 65536"/>
              <a:gd name="T7" fmla="*/ 0 60000 65536"/>
              <a:gd name="T8" fmla="*/ 0 60000 65536"/>
              <a:gd name="T9" fmla="*/ 0 w 1951"/>
              <a:gd name="T10" fmla="*/ 0 h 816"/>
              <a:gd name="T11" fmla="*/ 1951 w 1951"/>
              <a:gd name="T12" fmla="*/ 816 h 8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951" h="816">
                <a:moveTo>
                  <a:pt x="0" y="816"/>
                </a:moveTo>
                <a:lnTo>
                  <a:pt x="1497" y="816"/>
                </a:lnTo>
                <a:lnTo>
                  <a:pt x="1951" y="0"/>
                </a:lnTo>
              </a:path>
            </a:pathLst>
          </a:custGeom>
          <a:noFill/>
          <a:ln w="9525">
            <a:solidFill>
              <a:srgbClr val="FFFFFF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17415" name="AutoShape 102"/>
          <p:cNvSpPr>
            <a:spLocks noChangeArrowheads="1"/>
          </p:cNvSpPr>
          <p:nvPr/>
        </p:nvSpPr>
        <p:spPr bwMode="gray">
          <a:xfrm>
            <a:off x="1979613" y="4111625"/>
            <a:ext cx="215900" cy="504825"/>
          </a:xfrm>
          <a:prstGeom prst="can">
            <a:avLst>
              <a:gd name="adj" fmla="val 58456"/>
            </a:avLst>
          </a:prstGeom>
          <a:gradFill rotWithShape="1">
            <a:gsLst>
              <a:gs pos="0">
                <a:srgbClr val="FFCC00"/>
              </a:gs>
              <a:gs pos="50000">
                <a:srgbClr val="765E00"/>
              </a:gs>
              <a:gs pos="100000">
                <a:srgbClr val="FFCC00"/>
              </a:gs>
            </a:gsLst>
            <a:lin ang="0" scaled="1"/>
          </a:gradFill>
          <a:ln w="9525">
            <a:solidFill>
              <a:srgbClr val="000514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ru-RU"/>
          </a:p>
        </p:txBody>
      </p:sp>
      <p:sp>
        <p:nvSpPr>
          <p:cNvPr id="17416" name="AutoShape 103"/>
          <p:cNvSpPr>
            <a:spLocks noChangeArrowheads="1"/>
          </p:cNvSpPr>
          <p:nvPr/>
        </p:nvSpPr>
        <p:spPr bwMode="gray">
          <a:xfrm>
            <a:off x="2268538" y="3679825"/>
            <a:ext cx="215900" cy="936625"/>
          </a:xfrm>
          <a:prstGeom prst="can">
            <a:avLst>
              <a:gd name="adj" fmla="val 60293"/>
            </a:avLst>
          </a:prstGeom>
          <a:gradFill rotWithShape="1">
            <a:gsLst>
              <a:gs pos="0">
                <a:srgbClr val="66FF99"/>
              </a:gs>
              <a:gs pos="50000">
                <a:srgbClr val="2F7647"/>
              </a:gs>
              <a:gs pos="100000">
                <a:srgbClr val="66FF99"/>
              </a:gs>
            </a:gsLst>
            <a:lin ang="0" scaled="1"/>
          </a:gradFill>
          <a:ln w="9525">
            <a:solidFill>
              <a:srgbClr val="000514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ru-RU"/>
          </a:p>
        </p:txBody>
      </p:sp>
      <p:sp>
        <p:nvSpPr>
          <p:cNvPr id="17417" name="Oval 104"/>
          <p:cNvSpPr>
            <a:spLocks noChangeArrowheads="1"/>
          </p:cNvSpPr>
          <p:nvPr/>
        </p:nvSpPr>
        <p:spPr bwMode="gray">
          <a:xfrm>
            <a:off x="6227763" y="4471988"/>
            <a:ext cx="146050" cy="144462"/>
          </a:xfrm>
          <a:prstGeom prst="ellipse">
            <a:avLst/>
          </a:prstGeom>
          <a:gradFill rotWithShape="1">
            <a:gsLst>
              <a:gs pos="0">
                <a:srgbClr val="FF0000"/>
              </a:gs>
              <a:gs pos="100000">
                <a:srgbClr val="760000"/>
              </a:gs>
            </a:gsLst>
            <a:path path="shape">
              <a:fillToRect l="50000" t="50000" r="50000" b="50000"/>
            </a:path>
          </a:gradFill>
          <a:ln w="9525" algn="ctr">
            <a:noFill/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ru-RU"/>
          </a:p>
        </p:txBody>
      </p:sp>
      <p:sp>
        <p:nvSpPr>
          <p:cNvPr id="17418" name="Freeform 105"/>
          <p:cNvSpPr>
            <a:spLocks/>
          </p:cNvSpPr>
          <p:nvPr/>
        </p:nvSpPr>
        <p:spPr bwMode="auto">
          <a:xfrm flipV="1">
            <a:off x="1979613" y="3463925"/>
            <a:ext cx="4321175" cy="1079500"/>
          </a:xfrm>
          <a:custGeom>
            <a:avLst/>
            <a:gdLst>
              <a:gd name="T0" fmla="*/ 0 w 1951"/>
              <a:gd name="T1" fmla="*/ 1079500 h 816"/>
              <a:gd name="T2" fmla="*/ 3315633 w 1951"/>
              <a:gd name="T3" fmla="*/ 1079500 h 816"/>
              <a:gd name="T4" fmla="*/ 4321175 w 1951"/>
              <a:gd name="T5" fmla="*/ 0 h 816"/>
              <a:gd name="T6" fmla="*/ 0 60000 65536"/>
              <a:gd name="T7" fmla="*/ 0 60000 65536"/>
              <a:gd name="T8" fmla="*/ 0 60000 65536"/>
              <a:gd name="T9" fmla="*/ 0 w 1951"/>
              <a:gd name="T10" fmla="*/ 0 h 816"/>
              <a:gd name="T11" fmla="*/ 1951 w 1951"/>
              <a:gd name="T12" fmla="*/ 816 h 8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951" h="816">
                <a:moveTo>
                  <a:pt x="0" y="816"/>
                </a:moveTo>
                <a:lnTo>
                  <a:pt x="1497" y="816"/>
                </a:lnTo>
                <a:lnTo>
                  <a:pt x="1951" y="0"/>
                </a:lnTo>
              </a:path>
            </a:pathLst>
          </a:custGeom>
          <a:noFill/>
          <a:ln w="9525">
            <a:solidFill>
              <a:srgbClr val="FFFFFF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17419" name="AutoShape 106"/>
          <p:cNvSpPr>
            <a:spLocks noChangeArrowheads="1"/>
          </p:cNvSpPr>
          <p:nvPr/>
        </p:nvSpPr>
        <p:spPr bwMode="gray">
          <a:xfrm>
            <a:off x="1979613" y="2600325"/>
            <a:ext cx="215900" cy="792163"/>
          </a:xfrm>
          <a:prstGeom prst="can">
            <a:avLst>
              <a:gd name="adj" fmla="val 59555"/>
            </a:avLst>
          </a:prstGeom>
          <a:gradFill rotWithShape="1">
            <a:gsLst>
              <a:gs pos="0">
                <a:srgbClr val="FFCC00"/>
              </a:gs>
              <a:gs pos="50000">
                <a:srgbClr val="765E00"/>
              </a:gs>
              <a:gs pos="100000">
                <a:srgbClr val="FFCC00"/>
              </a:gs>
            </a:gsLst>
            <a:lin ang="0" scaled="1"/>
          </a:gradFill>
          <a:ln w="9525">
            <a:solidFill>
              <a:srgbClr val="000514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ru-RU"/>
          </a:p>
        </p:txBody>
      </p:sp>
      <p:sp>
        <p:nvSpPr>
          <p:cNvPr id="17420" name="AutoShape 107"/>
          <p:cNvSpPr>
            <a:spLocks noChangeArrowheads="1"/>
          </p:cNvSpPr>
          <p:nvPr/>
        </p:nvSpPr>
        <p:spPr bwMode="gray">
          <a:xfrm>
            <a:off x="2268538" y="2671763"/>
            <a:ext cx="215900" cy="720725"/>
          </a:xfrm>
          <a:prstGeom prst="can">
            <a:avLst>
              <a:gd name="adj" fmla="val 62499"/>
            </a:avLst>
          </a:prstGeom>
          <a:gradFill rotWithShape="1">
            <a:gsLst>
              <a:gs pos="0">
                <a:srgbClr val="66FF99"/>
              </a:gs>
              <a:gs pos="50000">
                <a:srgbClr val="2F7647"/>
              </a:gs>
              <a:gs pos="100000">
                <a:srgbClr val="66FF99"/>
              </a:gs>
            </a:gsLst>
            <a:lin ang="0" scaled="1"/>
          </a:gradFill>
          <a:ln w="9525">
            <a:solidFill>
              <a:srgbClr val="000514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ru-RU"/>
          </a:p>
        </p:txBody>
      </p:sp>
      <p:sp>
        <p:nvSpPr>
          <p:cNvPr id="17421" name="Text Box 108"/>
          <p:cNvSpPr txBox="1">
            <a:spLocks noChangeArrowheads="1"/>
          </p:cNvSpPr>
          <p:nvPr/>
        </p:nvSpPr>
        <p:spPr bwMode="auto">
          <a:xfrm>
            <a:off x="2514600" y="3048000"/>
            <a:ext cx="2413000" cy="27463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>
                <a:solidFill>
                  <a:srgbClr val="FFFFFF"/>
                </a:solidFill>
              </a:rPr>
              <a:t>Click to add text</a:t>
            </a:r>
          </a:p>
        </p:txBody>
      </p:sp>
      <p:sp>
        <p:nvSpPr>
          <p:cNvPr id="17422" name="Text Box 109"/>
          <p:cNvSpPr txBox="1">
            <a:spLocks noChangeArrowheads="1"/>
          </p:cNvSpPr>
          <p:nvPr/>
        </p:nvSpPr>
        <p:spPr bwMode="auto">
          <a:xfrm>
            <a:off x="2514600" y="4267200"/>
            <a:ext cx="2413000" cy="27463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>
                <a:solidFill>
                  <a:srgbClr val="FFFFFF"/>
                </a:solidFill>
              </a:rPr>
              <a:t>Click to add text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061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ru-RU" sz="4000" dirty="0" smtClean="0">
                <a:solidFill>
                  <a:srgbClr val="000000"/>
                </a:solidFill>
                <a:effectLst/>
              </a:rPr>
              <a:t>ЕВРОПА</a:t>
            </a:r>
            <a:endParaRPr lang="en-US" dirty="0">
              <a:solidFill>
                <a:srgbClr val="00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5148263" y="1814513"/>
            <a:ext cx="3965575" cy="4729162"/>
            <a:chOff x="1596" y="1086"/>
            <a:chExt cx="2569" cy="3063"/>
          </a:xfrm>
        </p:grpSpPr>
        <p:sp>
          <p:nvSpPr>
            <p:cNvPr id="18494" name="Freeform 5"/>
            <p:cNvSpPr>
              <a:spLocks/>
            </p:cNvSpPr>
            <p:nvPr/>
          </p:nvSpPr>
          <p:spPr bwMode="gray">
            <a:xfrm>
              <a:off x="3403" y="1114"/>
              <a:ext cx="762" cy="2125"/>
            </a:xfrm>
            <a:custGeom>
              <a:avLst/>
              <a:gdLst>
                <a:gd name="T0" fmla="*/ 242 w 762"/>
                <a:gd name="T1" fmla="*/ 497 h 2125"/>
                <a:gd name="T2" fmla="*/ 189 w 762"/>
                <a:gd name="T3" fmla="*/ 301 h 2125"/>
                <a:gd name="T4" fmla="*/ 174 w 762"/>
                <a:gd name="T5" fmla="*/ 232 h 2125"/>
                <a:gd name="T6" fmla="*/ 136 w 762"/>
                <a:gd name="T7" fmla="*/ 211 h 2125"/>
                <a:gd name="T8" fmla="*/ 204 w 762"/>
                <a:gd name="T9" fmla="*/ 34 h 2125"/>
                <a:gd name="T10" fmla="*/ 245 w 762"/>
                <a:gd name="T11" fmla="*/ 47 h 2125"/>
                <a:gd name="T12" fmla="*/ 220 w 762"/>
                <a:gd name="T13" fmla="*/ 65 h 2125"/>
                <a:gd name="T14" fmla="*/ 369 w 762"/>
                <a:gd name="T15" fmla="*/ 65 h 2125"/>
                <a:gd name="T16" fmla="*/ 521 w 762"/>
                <a:gd name="T17" fmla="*/ 110 h 2125"/>
                <a:gd name="T18" fmla="*/ 573 w 762"/>
                <a:gd name="T19" fmla="*/ 228 h 2125"/>
                <a:gd name="T20" fmla="*/ 464 w 762"/>
                <a:gd name="T21" fmla="*/ 297 h 2125"/>
                <a:gd name="T22" fmla="*/ 301 w 762"/>
                <a:gd name="T23" fmla="*/ 280 h 2125"/>
                <a:gd name="T24" fmla="*/ 378 w 762"/>
                <a:gd name="T25" fmla="*/ 338 h 2125"/>
                <a:gd name="T26" fmla="*/ 423 w 762"/>
                <a:gd name="T27" fmla="*/ 438 h 2125"/>
                <a:gd name="T28" fmla="*/ 465 w 762"/>
                <a:gd name="T29" fmla="*/ 484 h 2125"/>
                <a:gd name="T30" fmla="*/ 539 w 762"/>
                <a:gd name="T31" fmla="*/ 499 h 2125"/>
                <a:gd name="T32" fmla="*/ 567 w 762"/>
                <a:gd name="T33" fmla="*/ 448 h 2125"/>
                <a:gd name="T34" fmla="*/ 514 w 762"/>
                <a:gd name="T35" fmla="*/ 393 h 2125"/>
                <a:gd name="T36" fmla="*/ 622 w 762"/>
                <a:gd name="T37" fmla="*/ 394 h 2125"/>
                <a:gd name="T38" fmla="*/ 603 w 762"/>
                <a:gd name="T39" fmla="*/ 320 h 2125"/>
                <a:gd name="T40" fmla="*/ 619 w 762"/>
                <a:gd name="T41" fmla="*/ 275 h 2125"/>
                <a:gd name="T42" fmla="*/ 651 w 762"/>
                <a:gd name="T43" fmla="*/ 201 h 2125"/>
                <a:gd name="T44" fmla="*/ 731 w 762"/>
                <a:gd name="T45" fmla="*/ 223 h 2125"/>
                <a:gd name="T46" fmla="*/ 683 w 762"/>
                <a:gd name="T47" fmla="*/ 134 h 2125"/>
                <a:gd name="T48" fmla="*/ 642 w 762"/>
                <a:gd name="T49" fmla="*/ 82 h 2125"/>
                <a:gd name="T50" fmla="*/ 605 w 762"/>
                <a:gd name="T51" fmla="*/ 27 h 2125"/>
                <a:gd name="T52" fmla="*/ 647 w 762"/>
                <a:gd name="T53" fmla="*/ 0 h 2125"/>
                <a:gd name="T54" fmla="*/ 719 w 762"/>
                <a:gd name="T55" fmla="*/ 37 h 2125"/>
                <a:gd name="T56" fmla="*/ 667 w 762"/>
                <a:gd name="T57" fmla="*/ 106 h 2125"/>
                <a:gd name="T58" fmla="*/ 633 w 762"/>
                <a:gd name="T59" fmla="*/ 144 h 2125"/>
                <a:gd name="T60" fmla="*/ 725 w 762"/>
                <a:gd name="T61" fmla="*/ 114 h 2125"/>
                <a:gd name="T62" fmla="*/ 730 w 762"/>
                <a:gd name="T63" fmla="*/ 1973 h 2125"/>
                <a:gd name="T64" fmla="*/ 662 w 762"/>
                <a:gd name="T65" fmla="*/ 2047 h 2125"/>
                <a:gd name="T66" fmla="*/ 583 w 762"/>
                <a:gd name="T67" fmla="*/ 2117 h 2125"/>
                <a:gd name="T68" fmla="*/ 558 w 762"/>
                <a:gd name="T69" fmla="*/ 2024 h 2125"/>
                <a:gd name="T70" fmla="*/ 460 w 762"/>
                <a:gd name="T71" fmla="*/ 1950 h 2125"/>
                <a:gd name="T72" fmla="*/ 383 w 762"/>
                <a:gd name="T73" fmla="*/ 1946 h 2125"/>
                <a:gd name="T74" fmla="*/ 318 w 762"/>
                <a:gd name="T75" fmla="*/ 1947 h 2125"/>
                <a:gd name="T76" fmla="*/ 227 w 762"/>
                <a:gd name="T77" fmla="*/ 1977 h 2125"/>
                <a:gd name="T78" fmla="*/ 256 w 762"/>
                <a:gd name="T79" fmla="*/ 1729 h 2125"/>
                <a:gd name="T80" fmla="*/ 207 w 762"/>
                <a:gd name="T81" fmla="*/ 1633 h 2125"/>
                <a:gd name="T82" fmla="*/ 193 w 762"/>
                <a:gd name="T83" fmla="*/ 1592 h 2125"/>
                <a:gd name="T84" fmla="*/ 188 w 762"/>
                <a:gd name="T85" fmla="*/ 1477 h 2125"/>
                <a:gd name="T86" fmla="*/ 48 w 762"/>
                <a:gd name="T87" fmla="*/ 1449 h 2125"/>
                <a:gd name="T88" fmla="*/ 18 w 762"/>
                <a:gd name="T89" fmla="*/ 1446 h 2125"/>
                <a:gd name="T90" fmla="*/ 7 w 762"/>
                <a:gd name="T91" fmla="*/ 1422 h 2125"/>
                <a:gd name="T92" fmla="*/ 38 w 762"/>
                <a:gd name="T93" fmla="*/ 1368 h 2125"/>
                <a:gd name="T94" fmla="*/ 16 w 762"/>
                <a:gd name="T95" fmla="*/ 1271 h 2125"/>
                <a:gd name="T96" fmla="*/ 60 w 762"/>
                <a:gd name="T97" fmla="*/ 1251 h 2125"/>
                <a:gd name="T98" fmla="*/ 123 w 762"/>
                <a:gd name="T99" fmla="*/ 1254 h 2125"/>
                <a:gd name="T100" fmla="*/ 219 w 762"/>
                <a:gd name="T101" fmla="*/ 1268 h 2125"/>
                <a:gd name="T102" fmla="*/ 307 w 762"/>
                <a:gd name="T103" fmla="*/ 1285 h 2125"/>
                <a:gd name="T104" fmla="*/ 351 w 762"/>
                <a:gd name="T105" fmla="*/ 1195 h 2125"/>
                <a:gd name="T106" fmla="*/ 300 w 762"/>
                <a:gd name="T107" fmla="*/ 1121 h 2125"/>
                <a:gd name="T108" fmla="*/ 278 w 762"/>
                <a:gd name="T109" fmla="*/ 1076 h 2125"/>
                <a:gd name="T110" fmla="*/ 270 w 762"/>
                <a:gd name="T111" fmla="*/ 1043 h 2125"/>
                <a:gd name="T112" fmla="*/ 273 w 762"/>
                <a:gd name="T113" fmla="*/ 1009 h 2125"/>
                <a:gd name="T114" fmla="*/ 292 w 762"/>
                <a:gd name="T115" fmla="*/ 954 h 2125"/>
                <a:gd name="T116" fmla="*/ 362 w 762"/>
                <a:gd name="T117" fmla="*/ 888 h 2125"/>
                <a:gd name="T118" fmla="*/ 301 w 762"/>
                <a:gd name="T119" fmla="*/ 880 h 2125"/>
                <a:gd name="T120" fmla="*/ 282 w 762"/>
                <a:gd name="T121" fmla="*/ 835 h 2125"/>
                <a:gd name="T122" fmla="*/ 361 w 762"/>
                <a:gd name="T123" fmla="*/ 689 h 2125"/>
                <a:gd name="T124" fmla="*/ 315 w 762"/>
                <a:gd name="T125" fmla="*/ 616 h 212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62"/>
                <a:gd name="T190" fmla="*/ 0 h 2125"/>
                <a:gd name="T191" fmla="*/ 762 w 762"/>
                <a:gd name="T192" fmla="*/ 2125 h 212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62" h="2125">
                  <a:moveTo>
                    <a:pt x="297" y="562"/>
                  </a:moveTo>
                  <a:lnTo>
                    <a:pt x="311" y="543"/>
                  </a:lnTo>
                  <a:lnTo>
                    <a:pt x="270" y="539"/>
                  </a:lnTo>
                  <a:lnTo>
                    <a:pt x="260" y="507"/>
                  </a:lnTo>
                  <a:lnTo>
                    <a:pt x="250" y="502"/>
                  </a:lnTo>
                  <a:lnTo>
                    <a:pt x="245" y="498"/>
                  </a:lnTo>
                  <a:lnTo>
                    <a:pt x="242" y="497"/>
                  </a:lnTo>
                  <a:lnTo>
                    <a:pt x="241" y="494"/>
                  </a:lnTo>
                  <a:lnTo>
                    <a:pt x="238" y="488"/>
                  </a:lnTo>
                  <a:lnTo>
                    <a:pt x="233" y="478"/>
                  </a:lnTo>
                  <a:lnTo>
                    <a:pt x="250" y="402"/>
                  </a:lnTo>
                  <a:lnTo>
                    <a:pt x="196" y="332"/>
                  </a:lnTo>
                  <a:lnTo>
                    <a:pt x="191" y="315"/>
                  </a:lnTo>
                  <a:lnTo>
                    <a:pt x="189" y="301"/>
                  </a:lnTo>
                  <a:lnTo>
                    <a:pt x="189" y="287"/>
                  </a:lnTo>
                  <a:lnTo>
                    <a:pt x="191" y="274"/>
                  </a:lnTo>
                  <a:lnTo>
                    <a:pt x="192" y="260"/>
                  </a:lnTo>
                  <a:lnTo>
                    <a:pt x="189" y="256"/>
                  </a:lnTo>
                  <a:lnTo>
                    <a:pt x="187" y="248"/>
                  </a:lnTo>
                  <a:lnTo>
                    <a:pt x="182" y="241"/>
                  </a:lnTo>
                  <a:lnTo>
                    <a:pt x="174" y="232"/>
                  </a:lnTo>
                  <a:lnTo>
                    <a:pt x="163" y="223"/>
                  </a:lnTo>
                  <a:lnTo>
                    <a:pt x="152" y="218"/>
                  </a:lnTo>
                  <a:lnTo>
                    <a:pt x="146" y="215"/>
                  </a:lnTo>
                  <a:lnTo>
                    <a:pt x="141" y="214"/>
                  </a:lnTo>
                  <a:lnTo>
                    <a:pt x="138" y="214"/>
                  </a:lnTo>
                  <a:lnTo>
                    <a:pt x="137" y="212"/>
                  </a:lnTo>
                  <a:lnTo>
                    <a:pt x="136" y="211"/>
                  </a:lnTo>
                  <a:lnTo>
                    <a:pt x="119" y="137"/>
                  </a:lnTo>
                  <a:lnTo>
                    <a:pt x="118" y="114"/>
                  </a:lnTo>
                  <a:lnTo>
                    <a:pt x="142" y="103"/>
                  </a:lnTo>
                  <a:lnTo>
                    <a:pt x="170" y="69"/>
                  </a:lnTo>
                  <a:lnTo>
                    <a:pt x="201" y="46"/>
                  </a:lnTo>
                  <a:lnTo>
                    <a:pt x="204" y="39"/>
                  </a:lnTo>
                  <a:lnTo>
                    <a:pt x="204" y="34"/>
                  </a:lnTo>
                  <a:lnTo>
                    <a:pt x="201" y="30"/>
                  </a:lnTo>
                  <a:lnTo>
                    <a:pt x="202" y="27"/>
                  </a:lnTo>
                  <a:lnTo>
                    <a:pt x="207" y="23"/>
                  </a:lnTo>
                  <a:lnTo>
                    <a:pt x="223" y="33"/>
                  </a:lnTo>
                  <a:lnTo>
                    <a:pt x="234" y="41"/>
                  </a:lnTo>
                  <a:lnTo>
                    <a:pt x="241" y="46"/>
                  </a:lnTo>
                  <a:lnTo>
                    <a:pt x="245" y="47"/>
                  </a:lnTo>
                  <a:lnTo>
                    <a:pt x="246" y="48"/>
                  </a:lnTo>
                  <a:lnTo>
                    <a:pt x="245" y="50"/>
                  </a:lnTo>
                  <a:lnTo>
                    <a:pt x="241" y="50"/>
                  </a:lnTo>
                  <a:lnTo>
                    <a:pt x="237" y="51"/>
                  </a:lnTo>
                  <a:lnTo>
                    <a:pt x="230" y="54"/>
                  </a:lnTo>
                  <a:lnTo>
                    <a:pt x="225" y="57"/>
                  </a:lnTo>
                  <a:lnTo>
                    <a:pt x="220" y="65"/>
                  </a:lnTo>
                  <a:lnTo>
                    <a:pt x="239" y="70"/>
                  </a:lnTo>
                  <a:lnTo>
                    <a:pt x="260" y="70"/>
                  </a:lnTo>
                  <a:lnTo>
                    <a:pt x="282" y="69"/>
                  </a:lnTo>
                  <a:lnTo>
                    <a:pt x="303" y="66"/>
                  </a:lnTo>
                  <a:lnTo>
                    <a:pt x="327" y="64"/>
                  </a:lnTo>
                  <a:lnTo>
                    <a:pt x="348" y="62"/>
                  </a:lnTo>
                  <a:lnTo>
                    <a:pt x="369" y="65"/>
                  </a:lnTo>
                  <a:lnTo>
                    <a:pt x="388" y="71"/>
                  </a:lnTo>
                  <a:lnTo>
                    <a:pt x="410" y="80"/>
                  </a:lnTo>
                  <a:lnTo>
                    <a:pt x="433" y="92"/>
                  </a:lnTo>
                  <a:lnTo>
                    <a:pt x="456" y="102"/>
                  </a:lnTo>
                  <a:lnTo>
                    <a:pt x="480" y="109"/>
                  </a:lnTo>
                  <a:lnTo>
                    <a:pt x="505" y="110"/>
                  </a:lnTo>
                  <a:lnTo>
                    <a:pt x="521" y="110"/>
                  </a:lnTo>
                  <a:lnTo>
                    <a:pt x="537" y="116"/>
                  </a:lnTo>
                  <a:lnTo>
                    <a:pt x="551" y="127"/>
                  </a:lnTo>
                  <a:lnTo>
                    <a:pt x="562" y="141"/>
                  </a:lnTo>
                  <a:lnTo>
                    <a:pt x="573" y="155"/>
                  </a:lnTo>
                  <a:lnTo>
                    <a:pt x="578" y="170"/>
                  </a:lnTo>
                  <a:lnTo>
                    <a:pt x="579" y="183"/>
                  </a:lnTo>
                  <a:lnTo>
                    <a:pt x="573" y="228"/>
                  </a:lnTo>
                  <a:lnTo>
                    <a:pt x="567" y="250"/>
                  </a:lnTo>
                  <a:lnTo>
                    <a:pt x="557" y="265"/>
                  </a:lnTo>
                  <a:lnTo>
                    <a:pt x="544" y="278"/>
                  </a:lnTo>
                  <a:lnTo>
                    <a:pt x="528" y="287"/>
                  </a:lnTo>
                  <a:lnTo>
                    <a:pt x="508" y="293"/>
                  </a:lnTo>
                  <a:lnTo>
                    <a:pt x="487" y="296"/>
                  </a:lnTo>
                  <a:lnTo>
                    <a:pt x="464" y="297"/>
                  </a:lnTo>
                  <a:lnTo>
                    <a:pt x="439" y="297"/>
                  </a:lnTo>
                  <a:lnTo>
                    <a:pt x="415" y="294"/>
                  </a:lnTo>
                  <a:lnTo>
                    <a:pt x="391" y="292"/>
                  </a:lnTo>
                  <a:lnTo>
                    <a:pt x="366" y="288"/>
                  </a:lnTo>
                  <a:lnTo>
                    <a:pt x="342" y="285"/>
                  </a:lnTo>
                  <a:lnTo>
                    <a:pt x="320" y="282"/>
                  </a:lnTo>
                  <a:lnTo>
                    <a:pt x="301" y="280"/>
                  </a:lnTo>
                  <a:lnTo>
                    <a:pt x="283" y="279"/>
                  </a:lnTo>
                  <a:lnTo>
                    <a:pt x="297" y="293"/>
                  </a:lnTo>
                  <a:lnTo>
                    <a:pt x="312" y="305"/>
                  </a:lnTo>
                  <a:lnTo>
                    <a:pt x="329" y="314"/>
                  </a:lnTo>
                  <a:lnTo>
                    <a:pt x="346" y="321"/>
                  </a:lnTo>
                  <a:lnTo>
                    <a:pt x="362" y="330"/>
                  </a:lnTo>
                  <a:lnTo>
                    <a:pt x="378" y="338"/>
                  </a:lnTo>
                  <a:lnTo>
                    <a:pt x="391" y="346"/>
                  </a:lnTo>
                  <a:lnTo>
                    <a:pt x="402" y="356"/>
                  </a:lnTo>
                  <a:lnTo>
                    <a:pt x="409" y="369"/>
                  </a:lnTo>
                  <a:lnTo>
                    <a:pt x="412" y="383"/>
                  </a:lnTo>
                  <a:lnTo>
                    <a:pt x="411" y="401"/>
                  </a:lnTo>
                  <a:lnTo>
                    <a:pt x="417" y="419"/>
                  </a:lnTo>
                  <a:lnTo>
                    <a:pt x="423" y="438"/>
                  </a:lnTo>
                  <a:lnTo>
                    <a:pt x="425" y="458"/>
                  </a:lnTo>
                  <a:lnTo>
                    <a:pt x="425" y="476"/>
                  </a:lnTo>
                  <a:lnTo>
                    <a:pt x="429" y="483"/>
                  </a:lnTo>
                  <a:lnTo>
                    <a:pt x="435" y="485"/>
                  </a:lnTo>
                  <a:lnTo>
                    <a:pt x="444" y="487"/>
                  </a:lnTo>
                  <a:lnTo>
                    <a:pt x="455" y="485"/>
                  </a:lnTo>
                  <a:lnTo>
                    <a:pt x="465" y="484"/>
                  </a:lnTo>
                  <a:lnTo>
                    <a:pt x="474" y="481"/>
                  </a:lnTo>
                  <a:lnTo>
                    <a:pt x="482" y="480"/>
                  </a:lnTo>
                  <a:lnTo>
                    <a:pt x="488" y="479"/>
                  </a:lnTo>
                  <a:lnTo>
                    <a:pt x="501" y="483"/>
                  </a:lnTo>
                  <a:lnTo>
                    <a:pt x="512" y="489"/>
                  </a:lnTo>
                  <a:lnTo>
                    <a:pt x="525" y="496"/>
                  </a:lnTo>
                  <a:lnTo>
                    <a:pt x="539" y="499"/>
                  </a:lnTo>
                  <a:lnTo>
                    <a:pt x="556" y="498"/>
                  </a:lnTo>
                  <a:lnTo>
                    <a:pt x="564" y="494"/>
                  </a:lnTo>
                  <a:lnTo>
                    <a:pt x="567" y="487"/>
                  </a:lnTo>
                  <a:lnTo>
                    <a:pt x="570" y="478"/>
                  </a:lnTo>
                  <a:lnTo>
                    <a:pt x="570" y="467"/>
                  </a:lnTo>
                  <a:lnTo>
                    <a:pt x="569" y="457"/>
                  </a:lnTo>
                  <a:lnTo>
                    <a:pt x="567" y="448"/>
                  </a:lnTo>
                  <a:lnTo>
                    <a:pt x="566" y="442"/>
                  </a:lnTo>
                  <a:lnTo>
                    <a:pt x="544" y="442"/>
                  </a:lnTo>
                  <a:lnTo>
                    <a:pt x="528" y="438"/>
                  </a:lnTo>
                  <a:lnTo>
                    <a:pt x="516" y="431"/>
                  </a:lnTo>
                  <a:lnTo>
                    <a:pt x="508" y="419"/>
                  </a:lnTo>
                  <a:lnTo>
                    <a:pt x="503" y="401"/>
                  </a:lnTo>
                  <a:lnTo>
                    <a:pt x="514" y="393"/>
                  </a:lnTo>
                  <a:lnTo>
                    <a:pt x="528" y="390"/>
                  </a:lnTo>
                  <a:lnTo>
                    <a:pt x="542" y="392"/>
                  </a:lnTo>
                  <a:lnTo>
                    <a:pt x="558" y="394"/>
                  </a:lnTo>
                  <a:lnTo>
                    <a:pt x="575" y="397"/>
                  </a:lnTo>
                  <a:lnTo>
                    <a:pt x="592" y="398"/>
                  </a:lnTo>
                  <a:lnTo>
                    <a:pt x="607" y="398"/>
                  </a:lnTo>
                  <a:lnTo>
                    <a:pt x="622" y="394"/>
                  </a:lnTo>
                  <a:lnTo>
                    <a:pt x="634" y="385"/>
                  </a:lnTo>
                  <a:lnTo>
                    <a:pt x="633" y="369"/>
                  </a:lnTo>
                  <a:lnTo>
                    <a:pt x="628" y="356"/>
                  </a:lnTo>
                  <a:lnTo>
                    <a:pt x="621" y="346"/>
                  </a:lnTo>
                  <a:lnTo>
                    <a:pt x="615" y="337"/>
                  </a:lnTo>
                  <a:lnTo>
                    <a:pt x="608" y="329"/>
                  </a:lnTo>
                  <a:lnTo>
                    <a:pt x="603" y="320"/>
                  </a:lnTo>
                  <a:lnTo>
                    <a:pt x="601" y="310"/>
                  </a:lnTo>
                  <a:lnTo>
                    <a:pt x="602" y="297"/>
                  </a:lnTo>
                  <a:lnTo>
                    <a:pt x="606" y="284"/>
                  </a:lnTo>
                  <a:lnTo>
                    <a:pt x="610" y="278"/>
                  </a:lnTo>
                  <a:lnTo>
                    <a:pt x="612" y="276"/>
                  </a:lnTo>
                  <a:lnTo>
                    <a:pt x="616" y="275"/>
                  </a:lnTo>
                  <a:lnTo>
                    <a:pt x="619" y="275"/>
                  </a:lnTo>
                  <a:lnTo>
                    <a:pt x="622" y="271"/>
                  </a:lnTo>
                  <a:lnTo>
                    <a:pt x="626" y="264"/>
                  </a:lnTo>
                  <a:lnTo>
                    <a:pt x="633" y="248"/>
                  </a:lnTo>
                  <a:lnTo>
                    <a:pt x="638" y="232"/>
                  </a:lnTo>
                  <a:lnTo>
                    <a:pt x="642" y="218"/>
                  </a:lnTo>
                  <a:lnTo>
                    <a:pt x="646" y="207"/>
                  </a:lnTo>
                  <a:lnTo>
                    <a:pt x="651" y="201"/>
                  </a:lnTo>
                  <a:lnTo>
                    <a:pt x="658" y="203"/>
                  </a:lnTo>
                  <a:lnTo>
                    <a:pt x="670" y="207"/>
                  </a:lnTo>
                  <a:lnTo>
                    <a:pt x="684" y="211"/>
                  </a:lnTo>
                  <a:lnTo>
                    <a:pt x="698" y="216"/>
                  </a:lnTo>
                  <a:lnTo>
                    <a:pt x="712" y="219"/>
                  </a:lnTo>
                  <a:lnTo>
                    <a:pt x="724" y="221"/>
                  </a:lnTo>
                  <a:lnTo>
                    <a:pt x="731" y="223"/>
                  </a:lnTo>
                  <a:lnTo>
                    <a:pt x="721" y="212"/>
                  </a:lnTo>
                  <a:lnTo>
                    <a:pt x="713" y="200"/>
                  </a:lnTo>
                  <a:lnTo>
                    <a:pt x="707" y="185"/>
                  </a:lnTo>
                  <a:lnTo>
                    <a:pt x="701" y="171"/>
                  </a:lnTo>
                  <a:lnTo>
                    <a:pt x="696" y="157"/>
                  </a:lnTo>
                  <a:lnTo>
                    <a:pt x="690" y="144"/>
                  </a:lnTo>
                  <a:lnTo>
                    <a:pt x="683" y="134"/>
                  </a:lnTo>
                  <a:lnTo>
                    <a:pt x="675" y="127"/>
                  </a:lnTo>
                  <a:lnTo>
                    <a:pt x="663" y="123"/>
                  </a:lnTo>
                  <a:lnTo>
                    <a:pt x="649" y="124"/>
                  </a:lnTo>
                  <a:lnTo>
                    <a:pt x="642" y="116"/>
                  </a:lnTo>
                  <a:lnTo>
                    <a:pt x="639" y="106"/>
                  </a:lnTo>
                  <a:lnTo>
                    <a:pt x="640" y="95"/>
                  </a:lnTo>
                  <a:lnTo>
                    <a:pt x="642" y="82"/>
                  </a:lnTo>
                  <a:lnTo>
                    <a:pt x="644" y="69"/>
                  </a:lnTo>
                  <a:lnTo>
                    <a:pt x="646" y="57"/>
                  </a:lnTo>
                  <a:lnTo>
                    <a:pt x="646" y="48"/>
                  </a:lnTo>
                  <a:lnTo>
                    <a:pt x="640" y="41"/>
                  </a:lnTo>
                  <a:lnTo>
                    <a:pt x="630" y="34"/>
                  </a:lnTo>
                  <a:lnTo>
                    <a:pt x="619" y="30"/>
                  </a:lnTo>
                  <a:lnTo>
                    <a:pt x="605" y="27"/>
                  </a:lnTo>
                  <a:lnTo>
                    <a:pt x="592" y="23"/>
                  </a:lnTo>
                  <a:lnTo>
                    <a:pt x="581" y="18"/>
                  </a:lnTo>
                  <a:lnTo>
                    <a:pt x="575" y="10"/>
                  </a:lnTo>
                  <a:lnTo>
                    <a:pt x="599" y="7"/>
                  </a:lnTo>
                  <a:lnTo>
                    <a:pt x="619" y="5"/>
                  </a:lnTo>
                  <a:lnTo>
                    <a:pt x="634" y="2"/>
                  </a:lnTo>
                  <a:lnTo>
                    <a:pt x="647" y="0"/>
                  </a:lnTo>
                  <a:lnTo>
                    <a:pt x="658" y="0"/>
                  </a:lnTo>
                  <a:lnTo>
                    <a:pt x="669" y="1"/>
                  </a:lnTo>
                  <a:lnTo>
                    <a:pt x="680" y="4"/>
                  </a:lnTo>
                  <a:lnTo>
                    <a:pt x="694" y="9"/>
                  </a:lnTo>
                  <a:lnTo>
                    <a:pt x="712" y="16"/>
                  </a:lnTo>
                  <a:lnTo>
                    <a:pt x="734" y="27"/>
                  </a:lnTo>
                  <a:lnTo>
                    <a:pt x="719" y="37"/>
                  </a:lnTo>
                  <a:lnTo>
                    <a:pt x="702" y="50"/>
                  </a:lnTo>
                  <a:lnTo>
                    <a:pt x="687" y="65"/>
                  </a:lnTo>
                  <a:lnTo>
                    <a:pt x="675" y="82"/>
                  </a:lnTo>
                  <a:lnTo>
                    <a:pt x="676" y="87"/>
                  </a:lnTo>
                  <a:lnTo>
                    <a:pt x="675" y="93"/>
                  </a:lnTo>
                  <a:lnTo>
                    <a:pt x="672" y="100"/>
                  </a:lnTo>
                  <a:lnTo>
                    <a:pt x="667" y="106"/>
                  </a:lnTo>
                  <a:lnTo>
                    <a:pt x="661" y="112"/>
                  </a:lnTo>
                  <a:lnTo>
                    <a:pt x="655" y="120"/>
                  </a:lnTo>
                  <a:lnTo>
                    <a:pt x="648" y="127"/>
                  </a:lnTo>
                  <a:lnTo>
                    <a:pt x="642" y="132"/>
                  </a:lnTo>
                  <a:lnTo>
                    <a:pt x="637" y="138"/>
                  </a:lnTo>
                  <a:lnTo>
                    <a:pt x="634" y="142"/>
                  </a:lnTo>
                  <a:lnTo>
                    <a:pt x="633" y="144"/>
                  </a:lnTo>
                  <a:lnTo>
                    <a:pt x="634" y="146"/>
                  </a:lnTo>
                  <a:lnTo>
                    <a:pt x="638" y="146"/>
                  </a:lnTo>
                  <a:lnTo>
                    <a:pt x="646" y="144"/>
                  </a:lnTo>
                  <a:lnTo>
                    <a:pt x="658" y="141"/>
                  </a:lnTo>
                  <a:lnTo>
                    <a:pt x="675" y="134"/>
                  </a:lnTo>
                  <a:lnTo>
                    <a:pt x="697" y="125"/>
                  </a:lnTo>
                  <a:lnTo>
                    <a:pt x="725" y="114"/>
                  </a:lnTo>
                  <a:lnTo>
                    <a:pt x="760" y="100"/>
                  </a:lnTo>
                  <a:lnTo>
                    <a:pt x="762" y="1975"/>
                  </a:lnTo>
                  <a:lnTo>
                    <a:pt x="761" y="1974"/>
                  </a:lnTo>
                  <a:lnTo>
                    <a:pt x="756" y="1974"/>
                  </a:lnTo>
                  <a:lnTo>
                    <a:pt x="749" y="1973"/>
                  </a:lnTo>
                  <a:lnTo>
                    <a:pt x="740" y="1971"/>
                  </a:lnTo>
                  <a:lnTo>
                    <a:pt x="730" y="1973"/>
                  </a:lnTo>
                  <a:lnTo>
                    <a:pt x="719" y="1974"/>
                  </a:lnTo>
                  <a:lnTo>
                    <a:pt x="707" y="1978"/>
                  </a:lnTo>
                  <a:lnTo>
                    <a:pt x="696" y="1984"/>
                  </a:lnTo>
                  <a:lnTo>
                    <a:pt x="685" y="1994"/>
                  </a:lnTo>
                  <a:lnTo>
                    <a:pt x="676" y="2007"/>
                  </a:lnTo>
                  <a:lnTo>
                    <a:pt x="669" y="2025"/>
                  </a:lnTo>
                  <a:lnTo>
                    <a:pt x="662" y="2047"/>
                  </a:lnTo>
                  <a:lnTo>
                    <a:pt x="660" y="2074"/>
                  </a:lnTo>
                  <a:lnTo>
                    <a:pt x="628" y="2066"/>
                  </a:lnTo>
                  <a:lnTo>
                    <a:pt x="642" y="2096"/>
                  </a:lnTo>
                  <a:lnTo>
                    <a:pt x="621" y="2124"/>
                  </a:lnTo>
                  <a:lnTo>
                    <a:pt x="606" y="2125"/>
                  </a:lnTo>
                  <a:lnTo>
                    <a:pt x="592" y="2124"/>
                  </a:lnTo>
                  <a:lnTo>
                    <a:pt x="583" y="2117"/>
                  </a:lnTo>
                  <a:lnTo>
                    <a:pt x="578" y="2107"/>
                  </a:lnTo>
                  <a:lnTo>
                    <a:pt x="573" y="2094"/>
                  </a:lnTo>
                  <a:lnTo>
                    <a:pt x="570" y="2082"/>
                  </a:lnTo>
                  <a:lnTo>
                    <a:pt x="566" y="2071"/>
                  </a:lnTo>
                  <a:lnTo>
                    <a:pt x="562" y="2053"/>
                  </a:lnTo>
                  <a:lnTo>
                    <a:pt x="561" y="2038"/>
                  </a:lnTo>
                  <a:lnTo>
                    <a:pt x="558" y="2024"/>
                  </a:lnTo>
                  <a:lnTo>
                    <a:pt x="555" y="2015"/>
                  </a:lnTo>
                  <a:lnTo>
                    <a:pt x="544" y="2005"/>
                  </a:lnTo>
                  <a:lnTo>
                    <a:pt x="530" y="1994"/>
                  </a:lnTo>
                  <a:lnTo>
                    <a:pt x="512" y="1982"/>
                  </a:lnTo>
                  <a:lnTo>
                    <a:pt x="498" y="1974"/>
                  </a:lnTo>
                  <a:lnTo>
                    <a:pt x="479" y="1962"/>
                  </a:lnTo>
                  <a:lnTo>
                    <a:pt x="460" y="1950"/>
                  </a:lnTo>
                  <a:lnTo>
                    <a:pt x="442" y="1933"/>
                  </a:lnTo>
                  <a:lnTo>
                    <a:pt x="425" y="1914"/>
                  </a:lnTo>
                  <a:lnTo>
                    <a:pt x="416" y="1921"/>
                  </a:lnTo>
                  <a:lnTo>
                    <a:pt x="409" y="1928"/>
                  </a:lnTo>
                  <a:lnTo>
                    <a:pt x="400" y="1933"/>
                  </a:lnTo>
                  <a:lnTo>
                    <a:pt x="392" y="1938"/>
                  </a:lnTo>
                  <a:lnTo>
                    <a:pt x="383" y="1946"/>
                  </a:lnTo>
                  <a:lnTo>
                    <a:pt x="374" y="1956"/>
                  </a:lnTo>
                  <a:lnTo>
                    <a:pt x="362" y="1971"/>
                  </a:lnTo>
                  <a:lnTo>
                    <a:pt x="348" y="1968"/>
                  </a:lnTo>
                  <a:lnTo>
                    <a:pt x="339" y="1964"/>
                  </a:lnTo>
                  <a:lnTo>
                    <a:pt x="333" y="1959"/>
                  </a:lnTo>
                  <a:lnTo>
                    <a:pt x="325" y="1953"/>
                  </a:lnTo>
                  <a:lnTo>
                    <a:pt x="318" y="1947"/>
                  </a:lnTo>
                  <a:lnTo>
                    <a:pt x="311" y="1952"/>
                  </a:lnTo>
                  <a:lnTo>
                    <a:pt x="302" y="1960"/>
                  </a:lnTo>
                  <a:lnTo>
                    <a:pt x="289" y="1969"/>
                  </a:lnTo>
                  <a:lnTo>
                    <a:pt x="277" y="1977"/>
                  </a:lnTo>
                  <a:lnTo>
                    <a:pt x="261" y="1980"/>
                  </a:lnTo>
                  <a:lnTo>
                    <a:pt x="243" y="1982"/>
                  </a:lnTo>
                  <a:lnTo>
                    <a:pt x="227" y="1977"/>
                  </a:lnTo>
                  <a:lnTo>
                    <a:pt x="170" y="1947"/>
                  </a:lnTo>
                  <a:lnTo>
                    <a:pt x="200" y="1870"/>
                  </a:lnTo>
                  <a:lnTo>
                    <a:pt x="200" y="1859"/>
                  </a:lnTo>
                  <a:lnTo>
                    <a:pt x="198" y="1848"/>
                  </a:lnTo>
                  <a:lnTo>
                    <a:pt x="198" y="1839"/>
                  </a:lnTo>
                  <a:lnTo>
                    <a:pt x="261" y="1738"/>
                  </a:lnTo>
                  <a:lnTo>
                    <a:pt x="256" y="1729"/>
                  </a:lnTo>
                  <a:lnTo>
                    <a:pt x="250" y="1714"/>
                  </a:lnTo>
                  <a:lnTo>
                    <a:pt x="243" y="1697"/>
                  </a:lnTo>
                  <a:lnTo>
                    <a:pt x="234" y="1682"/>
                  </a:lnTo>
                  <a:lnTo>
                    <a:pt x="227" y="1670"/>
                  </a:lnTo>
                  <a:lnTo>
                    <a:pt x="205" y="1651"/>
                  </a:lnTo>
                  <a:lnTo>
                    <a:pt x="209" y="1641"/>
                  </a:lnTo>
                  <a:lnTo>
                    <a:pt x="207" y="1633"/>
                  </a:lnTo>
                  <a:lnTo>
                    <a:pt x="205" y="1628"/>
                  </a:lnTo>
                  <a:lnTo>
                    <a:pt x="200" y="1625"/>
                  </a:lnTo>
                  <a:lnTo>
                    <a:pt x="193" y="1622"/>
                  </a:lnTo>
                  <a:lnTo>
                    <a:pt x="187" y="1618"/>
                  </a:lnTo>
                  <a:lnTo>
                    <a:pt x="180" y="1613"/>
                  </a:lnTo>
                  <a:lnTo>
                    <a:pt x="186" y="1604"/>
                  </a:lnTo>
                  <a:lnTo>
                    <a:pt x="193" y="1592"/>
                  </a:lnTo>
                  <a:lnTo>
                    <a:pt x="200" y="1581"/>
                  </a:lnTo>
                  <a:lnTo>
                    <a:pt x="204" y="1570"/>
                  </a:lnTo>
                  <a:lnTo>
                    <a:pt x="205" y="1556"/>
                  </a:lnTo>
                  <a:lnTo>
                    <a:pt x="204" y="1537"/>
                  </a:lnTo>
                  <a:lnTo>
                    <a:pt x="201" y="1517"/>
                  </a:lnTo>
                  <a:lnTo>
                    <a:pt x="195" y="1496"/>
                  </a:lnTo>
                  <a:lnTo>
                    <a:pt x="188" y="1477"/>
                  </a:lnTo>
                  <a:lnTo>
                    <a:pt x="180" y="1460"/>
                  </a:lnTo>
                  <a:lnTo>
                    <a:pt x="173" y="1447"/>
                  </a:lnTo>
                  <a:lnTo>
                    <a:pt x="164" y="1440"/>
                  </a:lnTo>
                  <a:lnTo>
                    <a:pt x="70" y="1468"/>
                  </a:lnTo>
                  <a:lnTo>
                    <a:pt x="63" y="1450"/>
                  </a:lnTo>
                  <a:lnTo>
                    <a:pt x="59" y="1449"/>
                  </a:lnTo>
                  <a:lnTo>
                    <a:pt x="48" y="1449"/>
                  </a:lnTo>
                  <a:lnTo>
                    <a:pt x="37" y="1451"/>
                  </a:lnTo>
                  <a:lnTo>
                    <a:pt x="24" y="1453"/>
                  </a:lnTo>
                  <a:lnTo>
                    <a:pt x="14" y="1454"/>
                  </a:lnTo>
                  <a:lnTo>
                    <a:pt x="15" y="1451"/>
                  </a:lnTo>
                  <a:lnTo>
                    <a:pt x="16" y="1449"/>
                  </a:lnTo>
                  <a:lnTo>
                    <a:pt x="18" y="1446"/>
                  </a:lnTo>
                  <a:lnTo>
                    <a:pt x="20" y="1442"/>
                  </a:lnTo>
                  <a:lnTo>
                    <a:pt x="22" y="1440"/>
                  </a:lnTo>
                  <a:lnTo>
                    <a:pt x="24" y="1436"/>
                  </a:lnTo>
                  <a:lnTo>
                    <a:pt x="27" y="1435"/>
                  </a:lnTo>
                  <a:lnTo>
                    <a:pt x="28" y="1433"/>
                  </a:lnTo>
                  <a:lnTo>
                    <a:pt x="16" y="1428"/>
                  </a:lnTo>
                  <a:lnTo>
                    <a:pt x="7" y="1422"/>
                  </a:lnTo>
                  <a:lnTo>
                    <a:pt x="0" y="1412"/>
                  </a:lnTo>
                  <a:lnTo>
                    <a:pt x="14" y="1410"/>
                  </a:lnTo>
                  <a:lnTo>
                    <a:pt x="29" y="1408"/>
                  </a:lnTo>
                  <a:lnTo>
                    <a:pt x="42" y="1403"/>
                  </a:lnTo>
                  <a:lnTo>
                    <a:pt x="51" y="1395"/>
                  </a:lnTo>
                  <a:lnTo>
                    <a:pt x="43" y="1383"/>
                  </a:lnTo>
                  <a:lnTo>
                    <a:pt x="38" y="1368"/>
                  </a:lnTo>
                  <a:lnTo>
                    <a:pt x="37" y="1353"/>
                  </a:lnTo>
                  <a:lnTo>
                    <a:pt x="36" y="1336"/>
                  </a:lnTo>
                  <a:lnTo>
                    <a:pt x="34" y="1322"/>
                  </a:lnTo>
                  <a:lnTo>
                    <a:pt x="31" y="1310"/>
                  </a:lnTo>
                  <a:lnTo>
                    <a:pt x="25" y="1298"/>
                  </a:lnTo>
                  <a:lnTo>
                    <a:pt x="19" y="1283"/>
                  </a:lnTo>
                  <a:lnTo>
                    <a:pt x="16" y="1271"/>
                  </a:lnTo>
                  <a:lnTo>
                    <a:pt x="16" y="1259"/>
                  </a:lnTo>
                  <a:lnTo>
                    <a:pt x="22" y="1250"/>
                  </a:lnTo>
                  <a:lnTo>
                    <a:pt x="28" y="1246"/>
                  </a:lnTo>
                  <a:lnTo>
                    <a:pt x="36" y="1246"/>
                  </a:lnTo>
                  <a:lnTo>
                    <a:pt x="43" y="1248"/>
                  </a:lnTo>
                  <a:lnTo>
                    <a:pt x="51" y="1250"/>
                  </a:lnTo>
                  <a:lnTo>
                    <a:pt x="60" y="1251"/>
                  </a:lnTo>
                  <a:lnTo>
                    <a:pt x="69" y="1250"/>
                  </a:lnTo>
                  <a:lnTo>
                    <a:pt x="78" y="1245"/>
                  </a:lnTo>
                  <a:lnTo>
                    <a:pt x="84" y="1248"/>
                  </a:lnTo>
                  <a:lnTo>
                    <a:pt x="93" y="1246"/>
                  </a:lnTo>
                  <a:lnTo>
                    <a:pt x="104" y="1245"/>
                  </a:lnTo>
                  <a:lnTo>
                    <a:pt x="114" y="1244"/>
                  </a:lnTo>
                  <a:lnTo>
                    <a:pt x="123" y="1254"/>
                  </a:lnTo>
                  <a:lnTo>
                    <a:pt x="133" y="1257"/>
                  </a:lnTo>
                  <a:lnTo>
                    <a:pt x="147" y="1255"/>
                  </a:lnTo>
                  <a:lnTo>
                    <a:pt x="165" y="1253"/>
                  </a:lnTo>
                  <a:lnTo>
                    <a:pt x="177" y="1251"/>
                  </a:lnTo>
                  <a:lnTo>
                    <a:pt x="189" y="1254"/>
                  </a:lnTo>
                  <a:lnTo>
                    <a:pt x="205" y="1260"/>
                  </a:lnTo>
                  <a:lnTo>
                    <a:pt x="219" y="1268"/>
                  </a:lnTo>
                  <a:lnTo>
                    <a:pt x="234" y="1277"/>
                  </a:lnTo>
                  <a:lnTo>
                    <a:pt x="250" y="1285"/>
                  </a:lnTo>
                  <a:lnTo>
                    <a:pt x="264" y="1292"/>
                  </a:lnTo>
                  <a:lnTo>
                    <a:pt x="275" y="1296"/>
                  </a:lnTo>
                  <a:lnTo>
                    <a:pt x="287" y="1298"/>
                  </a:lnTo>
                  <a:lnTo>
                    <a:pt x="294" y="1294"/>
                  </a:lnTo>
                  <a:lnTo>
                    <a:pt x="307" y="1285"/>
                  </a:lnTo>
                  <a:lnTo>
                    <a:pt x="316" y="1274"/>
                  </a:lnTo>
                  <a:lnTo>
                    <a:pt x="323" y="1263"/>
                  </a:lnTo>
                  <a:lnTo>
                    <a:pt x="330" y="1253"/>
                  </a:lnTo>
                  <a:lnTo>
                    <a:pt x="337" y="1244"/>
                  </a:lnTo>
                  <a:lnTo>
                    <a:pt x="342" y="1230"/>
                  </a:lnTo>
                  <a:lnTo>
                    <a:pt x="347" y="1213"/>
                  </a:lnTo>
                  <a:lnTo>
                    <a:pt x="351" y="1195"/>
                  </a:lnTo>
                  <a:lnTo>
                    <a:pt x="353" y="1177"/>
                  </a:lnTo>
                  <a:lnTo>
                    <a:pt x="353" y="1162"/>
                  </a:lnTo>
                  <a:lnTo>
                    <a:pt x="350" y="1148"/>
                  </a:lnTo>
                  <a:lnTo>
                    <a:pt x="343" y="1139"/>
                  </a:lnTo>
                  <a:lnTo>
                    <a:pt x="327" y="1128"/>
                  </a:lnTo>
                  <a:lnTo>
                    <a:pt x="312" y="1123"/>
                  </a:lnTo>
                  <a:lnTo>
                    <a:pt x="300" y="1121"/>
                  </a:lnTo>
                  <a:lnTo>
                    <a:pt x="288" y="1121"/>
                  </a:lnTo>
                  <a:lnTo>
                    <a:pt x="277" y="1118"/>
                  </a:lnTo>
                  <a:lnTo>
                    <a:pt x="264" y="1112"/>
                  </a:lnTo>
                  <a:lnTo>
                    <a:pt x="252" y="1100"/>
                  </a:lnTo>
                  <a:lnTo>
                    <a:pt x="259" y="1096"/>
                  </a:lnTo>
                  <a:lnTo>
                    <a:pt x="268" y="1087"/>
                  </a:lnTo>
                  <a:lnTo>
                    <a:pt x="278" y="1076"/>
                  </a:lnTo>
                  <a:lnTo>
                    <a:pt x="289" y="1061"/>
                  </a:lnTo>
                  <a:lnTo>
                    <a:pt x="284" y="1058"/>
                  </a:lnTo>
                  <a:lnTo>
                    <a:pt x="280" y="1054"/>
                  </a:lnTo>
                  <a:lnTo>
                    <a:pt x="278" y="1052"/>
                  </a:lnTo>
                  <a:lnTo>
                    <a:pt x="275" y="1049"/>
                  </a:lnTo>
                  <a:lnTo>
                    <a:pt x="273" y="1046"/>
                  </a:lnTo>
                  <a:lnTo>
                    <a:pt x="270" y="1043"/>
                  </a:lnTo>
                  <a:lnTo>
                    <a:pt x="261" y="1036"/>
                  </a:lnTo>
                  <a:lnTo>
                    <a:pt x="260" y="1031"/>
                  </a:lnTo>
                  <a:lnTo>
                    <a:pt x="261" y="1026"/>
                  </a:lnTo>
                  <a:lnTo>
                    <a:pt x="265" y="1021"/>
                  </a:lnTo>
                  <a:lnTo>
                    <a:pt x="270" y="1017"/>
                  </a:lnTo>
                  <a:lnTo>
                    <a:pt x="273" y="1013"/>
                  </a:lnTo>
                  <a:lnTo>
                    <a:pt x="273" y="1009"/>
                  </a:lnTo>
                  <a:lnTo>
                    <a:pt x="273" y="1005"/>
                  </a:lnTo>
                  <a:lnTo>
                    <a:pt x="273" y="1002"/>
                  </a:lnTo>
                  <a:lnTo>
                    <a:pt x="273" y="996"/>
                  </a:lnTo>
                  <a:lnTo>
                    <a:pt x="275" y="990"/>
                  </a:lnTo>
                  <a:lnTo>
                    <a:pt x="282" y="981"/>
                  </a:lnTo>
                  <a:lnTo>
                    <a:pt x="284" y="967"/>
                  </a:lnTo>
                  <a:lnTo>
                    <a:pt x="292" y="954"/>
                  </a:lnTo>
                  <a:lnTo>
                    <a:pt x="302" y="944"/>
                  </a:lnTo>
                  <a:lnTo>
                    <a:pt x="315" y="934"/>
                  </a:lnTo>
                  <a:lnTo>
                    <a:pt x="328" y="925"/>
                  </a:lnTo>
                  <a:lnTo>
                    <a:pt x="341" y="917"/>
                  </a:lnTo>
                  <a:lnTo>
                    <a:pt x="352" y="908"/>
                  </a:lnTo>
                  <a:lnTo>
                    <a:pt x="360" y="898"/>
                  </a:lnTo>
                  <a:lnTo>
                    <a:pt x="362" y="888"/>
                  </a:lnTo>
                  <a:lnTo>
                    <a:pt x="350" y="889"/>
                  </a:lnTo>
                  <a:lnTo>
                    <a:pt x="338" y="890"/>
                  </a:lnTo>
                  <a:lnTo>
                    <a:pt x="328" y="893"/>
                  </a:lnTo>
                  <a:lnTo>
                    <a:pt x="318" y="894"/>
                  </a:lnTo>
                  <a:lnTo>
                    <a:pt x="310" y="893"/>
                  </a:lnTo>
                  <a:lnTo>
                    <a:pt x="305" y="889"/>
                  </a:lnTo>
                  <a:lnTo>
                    <a:pt x="301" y="880"/>
                  </a:lnTo>
                  <a:lnTo>
                    <a:pt x="300" y="867"/>
                  </a:lnTo>
                  <a:lnTo>
                    <a:pt x="289" y="868"/>
                  </a:lnTo>
                  <a:lnTo>
                    <a:pt x="277" y="868"/>
                  </a:lnTo>
                  <a:lnTo>
                    <a:pt x="264" y="866"/>
                  </a:lnTo>
                  <a:lnTo>
                    <a:pt x="253" y="862"/>
                  </a:lnTo>
                  <a:lnTo>
                    <a:pt x="266" y="850"/>
                  </a:lnTo>
                  <a:lnTo>
                    <a:pt x="282" y="835"/>
                  </a:lnTo>
                  <a:lnTo>
                    <a:pt x="297" y="817"/>
                  </a:lnTo>
                  <a:lnTo>
                    <a:pt x="312" y="797"/>
                  </a:lnTo>
                  <a:lnTo>
                    <a:pt x="327" y="775"/>
                  </a:lnTo>
                  <a:lnTo>
                    <a:pt x="339" y="752"/>
                  </a:lnTo>
                  <a:lnTo>
                    <a:pt x="350" y="730"/>
                  </a:lnTo>
                  <a:lnTo>
                    <a:pt x="357" y="708"/>
                  </a:lnTo>
                  <a:lnTo>
                    <a:pt x="361" y="689"/>
                  </a:lnTo>
                  <a:lnTo>
                    <a:pt x="361" y="671"/>
                  </a:lnTo>
                  <a:lnTo>
                    <a:pt x="355" y="656"/>
                  </a:lnTo>
                  <a:lnTo>
                    <a:pt x="347" y="643"/>
                  </a:lnTo>
                  <a:lnTo>
                    <a:pt x="342" y="634"/>
                  </a:lnTo>
                  <a:lnTo>
                    <a:pt x="335" y="626"/>
                  </a:lnTo>
                  <a:lnTo>
                    <a:pt x="327" y="621"/>
                  </a:lnTo>
                  <a:lnTo>
                    <a:pt x="315" y="616"/>
                  </a:lnTo>
                  <a:lnTo>
                    <a:pt x="297" y="612"/>
                  </a:lnTo>
                  <a:lnTo>
                    <a:pt x="302" y="585"/>
                  </a:lnTo>
                  <a:lnTo>
                    <a:pt x="297" y="562"/>
                  </a:lnTo>
                </a:path>
              </a:pathLst>
            </a:custGeom>
            <a:solidFill>
              <a:srgbClr val="C0C0C0"/>
            </a:solidFill>
            <a:ln w="7938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495" name="Freeform 6"/>
            <p:cNvSpPr>
              <a:spLocks/>
            </p:cNvSpPr>
            <p:nvPr/>
          </p:nvSpPr>
          <p:spPr bwMode="gray">
            <a:xfrm>
              <a:off x="3874" y="1729"/>
              <a:ext cx="118" cy="148"/>
            </a:xfrm>
            <a:custGeom>
              <a:avLst/>
              <a:gdLst>
                <a:gd name="T0" fmla="*/ 22 w 118"/>
                <a:gd name="T1" fmla="*/ 57 h 148"/>
                <a:gd name="T2" fmla="*/ 28 w 118"/>
                <a:gd name="T3" fmla="*/ 51 h 148"/>
                <a:gd name="T4" fmla="*/ 32 w 118"/>
                <a:gd name="T5" fmla="*/ 47 h 148"/>
                <a:gd name="T6" fmla="*/ 35 w 118"/>
                <a:gd name="T7" fmla="*/ 47 h 148"/>
                <a:gd name="T8" fmla="*/ 36 w 118"/>
                <a:gd name="T9" fmla="*/ 48 h 148"/>
                <a:gd name="T10" fmla="*/ 39 w 118"/>
                <a:gd name="T11" fmla="*/ 50 h 148"/>
                <a:gd name="T12" fmla="*/ 43 w 118"/>
                <a:gd name="T13" fmla="*/ 52 h 148"/>
                <a:gd name="T14" fmla="*/ 50 w 118"/>
                <a:gd name="T15" fmla="*/ 52 h 148"/>
                <a:gd name="T16" fmla="*/ 52 w 118"/>
                <a:gd name="T17" fmla="*/ 42 h 148"/>
                <a:gd name="T18" fmla="*/ 46 w 118"/>
                <a:gd name="T19" fmla="*/ 32 h 148"/>
                <a:gd name="T20" fmla="*/ 39 w 118"/>
                <a:gd name="T21" fmla="*/ 24 h 148"/>
                <a:gd name="T22" fmla="*/ 27 w 118"/>
                <a:gd name="T23" fmla="*/ 18 h 148"/>
                <a:gd name="T24" fmla="*/ 17 w 118"/>
                <a:gd name="T25" fmla="*/ 11 h 148"/>
                <a:gd name="T26" fmla="*/ 7 w 118"/>
                <a:gd name="T27" fmla="*/ 6 h 148"/>
                <a:gd name="T28" fmla="*/ 0 w 118"/>
                <a:gd name="T29" fmla="*/ 2 h 148"/>
                <a:gd name="T30" fmla="*/ 9 w 118"/>
                <a:gd name="T31" fmla="*/ 0 h 148"/>
                <a:gd name="T32" fmla="*/ 22 w 118"/>
                <a:gd name="T33" fmla="*/ 0 h 148"/>
                <a:gd name="T34" fmla="*/ 36 w 118"/>
                <a:gd name="T35" fmla="*/ 1 h 148"/>
                <a:gd name="T36" fmla="*/ 50 w 118"/>
                <a:gd name="T37" fmla="*/ 5 h 148"/>
                <a:gd name="T38" fmla="*/ 63 w 118"/>
                <a:gd name="T39" fmla="*/ 9 h 148"/>
                <a:gd name="T40" fmla="*/ 73 w 118"/>
                <a:gd name="T41" fmla="*/ 15 h 148"/>
                <a:gd name="T42" fmla="*/ 78 w 118"/>
                <a:gd name="T43" fmla="*/ 24 h 148"/>
                <a:gd name="T44" fmla="*/ 82 w 118"/>
                <a:gd name="T45" fmla="*/ 32 h 148"/>
                <a:gd name="T46" fmla="*/ 87 w 118"/>
                <a:gd name="T47" fmla="*/ 41 h 148"/>
                <a:gd name="T48" fmla="*/ 94 w 118"/>
                <a:gd name="T49" fmla="*/ 53 h 148"/>
                <a:gd name="T50" fmla="*/ 102 w 118"/>
                <a:gd name="T51" fmla="*/ 66 h 148"/>
                <a:gd name="T52" fmla="*/ 108 w 118"/>
                <a:gd name="T53" fmla="*/ 80 h 148"/>
                <a:gd name="T54" fmla="*/ 113 w 118"/>
                <a:gd name="T55" fmla="*/ 94 h 148"/>
                <a:gd name="T56" fmla="*/ 117 w 118"/>
                <a:gd name="T57" fmla="*/ 109 h 148"/>
                <a:gd name="T58" fmla="*/ 118 w 118"/>
                <a:gd name="T59" fmla="*/ 121 h 148"/>
                <a:gd name="T60" fmla="*/ 116 w 118"/>
                <a:gd name="T61" fmla="*/ 132 h 148"/>
                <a:gd name="T62" fmla="*/ 109 w 118"/>
                <a:gd name="T63" fmla="*/ 141 h 148"/>
                <a:gd name="T64" fmla="*/ 99 w 118"/>
                <a:gd name="T65" fmla="*/ 146 h 148"/>
                <a:gd name="T66" fmla="*/ 84 w 118"/>
                <a:gd name="T67" fmla="*/ 148 h 148"/>
                <a:gd name="T68" fmla="*/ 85 w 118"/>
                <a:gd name="T69" fmla="*/ 139 h 148"/>
                <a:gd name="T70" fmla="*/ 84 w 118"/>
                <a:gd name="T71" fmla="*/ 130 h 148"/>
                <a:gd name="T72" fmla="*/ 81 w 118"/>
                <a:gd name="T73" fmla="*/ 120 h 148"/>
                <a:gd name="T74" fmla="*/ 77 w 118"/>
                <a:gd name="T75" fmla="*/ 111 h 148"/>
                <a:gd name="T76" fmla="*/ 72 w 118"/>
                <a:gd name="T77" fmla="*/ 102 h 148"/>
                <a:gd name="T78" fmla="*/ 59 w 118"/>
                <a:gd name="T79" fmla="*/ 102 h 148"/>
                <a:gd name="T80" fmla="*/ 48 w 118"/>
                <a:gd name="T81" fmla="*/ 100 h 148"/>
                <a:gd name="T82" fmla="*/ 39 w 118"/>
                <a:gd name="T83" fmla="*/ 96 h 148"/>
                <a:gd name="T84" fmla="*/ 31 w 118"/>
                <a:gd name="T85" fmla="*/ 87 h 148"/>
                <a:gd name="T86" fmla="*/ 26 w 118"/>
                <a:gd name="T87" fmla="*/ 75 h 148"/>
                <a:gd name="T88" fmla="*/ 22 w 118"/>
                <a:gd name="T89" fmla="*/ 57 h 1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18"/>
                <a:gd name="T136" fmla="*/ 0 h 148"/>
                <a:gd name="T137" fmla="*/ 118 w 118"/>
                <a:gd name="T138" fmla="*/ 148 h 1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18" h="148">
                  <a:moveTo>
                    <a:pt x="22" y="57"/>
                  </a:moveTo>
                  <a:lnTo>
                    <a:pt x="28" y="51"/>
                  </a:lnTo>
                  <a:lnTo>
                    <a:pt x="32" y="47"/>
                  </a:lnTo>
                  <a:lnTo>
                    <a:pt x="35" y="47"/>
                  </a:lnTo>
                  <a:lnTo>
                    <a:pt x="36" y="48"/>
                  </a:lnTo>
                  <a:lnTo>
                    <a:pt x="39" y="50"/>
                  </a:lnTo>
                  <a:lnTo>
                    <a:pt x="43" y="52"/>
                  </a:lnTo>
                  <a:lnTo>
                    <a:pt x="50" y="52"/>
                  </a:lnTo>
                  <a:lnTo>
                    <a:pt x="52" y="42"/>
                  </a:lnTo>
                  <a:lnTo>
                    <a:pt x="46" y="32"/>
                  </a:lnTo>
                  <a:lnTo>
                    <a:pt x="39" y="24"/>
                  </a:lnTo>
                  <a:lnTo>
                    <a:pt x="27" y="18"/>
                  </a:lnTo>
                  <a:lnTo>
                    <a:pt x="17" y="11"/>
                  </a:lnTo>
                  <a:lnTo>
                    <a:pt x="7" y="6"/>
                  </a:lnTo>
                  <a:lnTo>
                    <a:pt x="0" y="2"/>
                  </a:lnTo>
                  <a:lnTo>
                    <a:pt x="9" y="0"/>
                  </a:lnTo>
                  <a:lnTo>
                    <a:pt x="22" y="0"/>
                  </a:lnTo>
                  <a:lnTo>
                    <a:pt x="36" y="1"/>
                  </a:lnTo>
                  <a:lnTo>
                    <a:pt x="50" y="5"/>
                  </a:lnTo>
                  <a:lnTo>
                    <a:pt x="63" y="9"/>
                  </a:lnTo>
                  <a:lnTo>
                    <a:pt x="73" y="15"/>
                  </a:lnTo>
                  <a:lnTo>
                    <a:pt x="78" y="24"/>
                  </a:lnTo>
                  <a:lnTo>
                    <a:pt x="82" y="32"/>
                  </a:lnTo>
                  <a:lnTo>
                    <a:pt x="87" y="41"/>
                  </a:lnTo>
                  <a:lnTo>
                    <a:pt x="94" y="53"/>
                  </a:lnTo>
                  <a:lnTo>
                    <a:pt x="102" y="66"/>
                  </a:lnTo>
                  <a:lnTo>
                    <a:pt x="108" y="80"/>
                  </a:lnTo>
                  <a:lnTo>
                    <a:pt x="113" y="94"/>
                  </a:lnTo>
                  <a:lnTo>
                    <a:pt x="117" y="109"/>
                  </a:lnTo>
                  <a:lnTo>
                    <a:pt x="118" y="121"/>
                  </a:lnTo>
                  <a:lnTo>
                    <a:pt x="116" y="132"/>
                  </a:lnTo>
                  <a:lnTo>
                    <a:pt x="109" y="141"/>
                  </a:lnTo>
                  <a:lnTo>
                    <a:pt x="99" y="146"/>
                  </a:lnTo>
                  <a:lnTo>
                    <a:pt x="84" y="148"/>
                  </a:lnTo>
                  <a:lnTo>
                    <a:pt x="85" y="139"/>
                  </a:lnTo>
                  <a:lnTo>
                    <a:pt x="84" y="130"/>
                  </a:lnTo>
                  <a:lnTo>
                    <a:pt x="81" y="120"/>
                  </a:lnTo>
                  <a:lnTo>
                    <a:pt x="77" y="111"/>
                  </a:lnTo>
                  <a:lnTo>
                    <a:pt x="72" y="102"/>
                  </a:lnTo>
                  <a:lnTo>
                    <a:pt x="59" y="102"/>
                  </a:lnTo>
                  <a:lnTo>
                    <a:pt x="48" y="100"/>
                  </a:lnTo>
                  <a:lnTo>
                    <a:pt x="39" y="96"/>
                  </a:lnTo>
                  <a:lnTo>
                    <a:pt x="31" y="87"/>
                  </a:lnTo>
                  <a:lnTo>
                    <a:pt x="26" y="75"/>
                  </a:lnTo>
                  <a:lnTo>
                    <a:pt x="22" y="57"/>
                  </a:lnTo>
                </a:path>
              </a:pathLst>
            </a:custGeom>
            <a:solidFill>
              <a:srgbClr val="C0C0C0"/>
            </a:solidFill>
            <a:ln w="7938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496" name="Freeform 7"/>
            <p:cNvSpPr>
              <a:spLocks/>
            </p:cNvSpPr>
            <p:nvPr/>
          </p:nvSpPr>
          <p:spPr bwMode="gray">
            <a:xfrm>
              <a:off x="3744" y="1866"/>
              <a:ext cx="115" cy="129"/>
            </a:xfrm>
            <a:custGeom>
              <a:avLst/>
              <a:gdLst>
                <a:gd name="T0" fmla="*/ 10 w 115"/>
                <a:gd name="T1" fmla="*/ 16 h 129"/>
                <a:gd name="T2" fmla="*/ 10 w 115"/>
                <a:gd name="T3" fmla="*/ 30 h 129"/>
                <a:gd name="T4" fmla="*/ 6 w 115"/>
                <a:gd name="T5" fmla="*/ 39 h 129"/>
                <a:gd name="T6" fmla="*/ 0 w 115"/>
                <a:gd name="T7" fmla="*/ 45 h 129"/>
                <a:gd name="T8" fmla="*/ 11 w 115"/>
                <a:gd name="T9" fmla="*/ 61 h 129"/>
                <a:gd name="T10" fmla="*/ 28 w 115"/>
                <a:gd name="T11" fmla="*/ 77 h 129"/>
                <a:gd name="T12" fmla="*/ 44 w 115"/>
                <a:gd name="T13" fmla="*/ 93 h 129"/>
                <a:gd name="T14" fmla="*/ 60 w 115"/>
                <a:gd name="T15" fmla="*/ 110 h 129"/>
                <a:gd name="T16" fmla="*/ 73 w 115"/>
                <a:gd name="T17" fmla="*/ 129 h 129"/>
                <a:gd name="T18" fmla="*/ 80 w 115"/>
                <a:gd name="T19" fmla="*/ 120 h 129"/>
                <a:gd name="T20" fmla="*/ 85 w 115"/>
                <a:gd name="T21" fmla="*/ 114 h 129"/>
                <a:gd name="T22" fmla="*/ 89 w 115"/>
                <a:gd name="T23" fmla="*/ 110 h 129"/>
                <a:gd name="T24" fmla="*/ 93 w 115"/>
                <a:gd name="T25" fmla="*/ 107 h 129"/>
                <a:gd name="T26" fmla="*/ 100 w 115"/>
                <a:gd name="T27" fmla="*/ 109 h 129"/>
                <a:gd name="T28" fmla="*/ 112 w 115"/>
                <a:gd name="T29" fmla="*/ 112 h 129"/>
                <a:gd name="T30" fmla="*/ 115 w 115"/>
                <a:gd name="T31" fmla="*/ 100 h 129"/>
                <a:gd name="T32" fmla="*/ 115 w 115"/>
                <a:gd name="T33" fmla="*/ 84 h 129"/>
                <a:gd name="T34" fmla="*/ 112 w 115"/>
                <a:gd name="T35" fmla="*/ 68 h 129"/>
                <a:gd name="T36" fmla="*/ 106 w 115"/>
                <a:gd name="T37" fmla="*/ 50 h 129"/>
                <a:gd name="T38" fmla="*/ 97 w 115"/>
                <a:gd name="T39" fmla="*/ 33 h 129"/>
                <a:gd name="T40" fmla="*/ 87 w 115"/>
                <a:gd name="T41" fmla="*/ 19 h 129"/>
                <a:gd name="T42" fmla="*/ 74 w 115"/>
                <a:gd name="T43" fmla="*/ 7 h 129"/>
                <a:gd name="T44" fmla="*/ 60 w 115"/>
                <a:gd name="T45" fmla="*/ 1 h 129"/>
                <a:gd name="T46" fmla="*/ 43 w 115"/>
                <a:gd name="T47" fmla="*/ 0 h 129"/>
                <a:gd name="T48" fmla="*/ 27 w 115"/>
                <a:gd name="T49" fmla="*/ 4 h 129"/>
                <a:gd name="T50" fmla="*/ 10 w 115"/>
                <a:gd name="T51" fmla="*/ 16 h 12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15"/>
                <a:gd name="T79" fmla="*/ 0 h 129"/>
                <a:gd name="T80" fmla="*/ 115 w 115"/>
                <a:gd name="T81" fmla="*/ 129 h 12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15" h="129">
                  <a:moveTo>
                    <a:pt x="10" y="16"/>
                  </a:moveTo>
                  <a:lnTo>
                    <a:pt x="10" y="30"/>
                  </a:lnTo>
                  <a:lnTo>
                    <a:pt x="6" y="39"/>
                  </a:lnTo>
                  <a:lnTo>
                    <a:pt x="0" y="45"/>
                  </a:lnTo>
                  <a:lnTo>
                    <a:pt x="11" y="61"/>
                  </a:lnTo>
                  <a:lnTo>
                    <a:pt x="28" y="77"/>
                  </a:lnTo>
                  <a:lnTo>
                    <a:pt x="44" y="93"/>
                  </a:lnTo>
                  <a:lnTo>
                    <a:pt x="60" y="110"/>
                  </a:lnTo>
                  <a:lnTo>
                    <a:pt x="73" y="129"/>
                  </a:lnTo>
                  <a:lnTo>
                    <a:pt x="80" y="120"/>
                  </a:lnTo>
                  <a:lnTo>
                    <a:pt x="85" y="114"/>
                  </a:lnTo>
                  <a:lnTo>
                    <a:pt x="89" y="110"/>
                  </a:lnTo>
                  <a:lnTo>
                    <a:pt x="93" y="107"/>
                  </a:lnTo>
                  <a:lnTo>
                    <a:pt x="100" y="109"/>
                  </a:lnTo>
                  <a:lnTo>
                    <a:pt x="112" y="112"/>
                  </a:lnTo>
                  <a:lnTo>
                    <a:pt x="115" y="100"/>
                  </a:lnTo>
                  <a:lnTo>
                    <a:pt x="115" y="84"/>
                  </a:lnTo>
                  <a:lnTo>
                    <a:pt x="112" y="68"/>
                  </a:lnTo>
                  <a:lnTo>
                    <a:pt x="106" y="50"/>
                  </a:lnTo>
                  <a:lnTo>
                    <a:pt x="97" y="33"/>
                  </a:lnTo>
                  <a:lnTo>
                    <a:pt x="87" y="19"/>
                  </a:lnTo>
                  <a:lnTo>
                    <a:pt x="74" y="7"/>
                  </a:lnTo>
                  <a:lnTo>
                    <a:pt x="60" y="1"/>
                  </a:lnTo>
                  <a:lnTo>
                    <a:pt x="43" y="0"/>
                  </a:lnTo>
                  <a:lnTo>
                    <a:pt x="27" y="4"/>
                  </a:lnTo>
                  <a:lnTo>
                    <a:pt x="10" y="16"/>
                  </a:lnTo>
                </a:path>
              </a:pathLst>
            </a:custGeom>
            <a:solidFill>
              <a:srgbClr val="C0C0C0"/>
            </a:solidFill>
            <a:ln w="7938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497" name="Freeform 8"/>
            <p:cNvSpPr>
              <a:spLocks/>
            </p:cNvSpPr>
            <p:nvPr/>
          </p:nvSpPr>
          <p:spPr bwMode="gray">
            <a:xfrm>
              <a:off x="3947" y="3566"/>
              <a:ext cx="218" cy="403"/>
            </a:xfrm>
            <a:custGeom>
              <a:avLst/>
              <a:gdLst>
                <a:gd name="T0" fmla="*/ 186 w 218"/>
                <a:gd name="T1" fmla="*/ 2 h 403"/>
                <a:gd name="T2" fmla="*/ 157 w 218"/>
                <a:gd name="T3" fmla="*/ 4 h 403"/>
                <a:gd name="T4" fmla="*/ 175 w 218"/>
                <a:gd name="T5" fmla="*/ 20 h 403"/>
                <a:gd name="T6" fmla="*/ 187 w 218"/>
                <a:gd name="T7" fmla="*/ 37 h 403"/>
                <a:gd name="T8" fmla="*/ 171 w 218"/>
                <a:gd name="T9" fmla="*/ 73 h 403"/>
                <a:gd name="T10" fmla="*/ 123 w 218"/>
                <a:gd name="T11" fmla="*/ 87 h 403"/>
                <a:gd name="T12" fmla="*/ 67 w 218"/>
                <a:gd name="T13" fmla="*/ 91 h 403"/>
                <a:gd name="T14" fmla="*/ 18 w 218"/>
                <a:gd name="T15" fmla="*/ 105 h 403"/>
                <a:gd name="T16" fmla="*/ 0 w 218"/>
                <a:gd name="T17" fmla="*/ 143 h 403"/>
                <a:gd name="T18" fmla="*/ 12 w 218"/>
                <a:gd name="T19" fmla="*/ 178 h 403"/>
                <a:gd name="T20" fmla="*/ 46 w 218"/>
                <a:gd name="T21" fmla="*/ 174 h 403"/>
                <a:gd name="T22" fmla="*/ 54 w 218"/>
                <a:gd name="T23" fmla="*/ 183 h 403"/>
                <a:gd name="T24" fmla="*/ 45 w 218"/>
                <a:gd name="T25" fmla="*/ 192 h 403"/>
                <a:gd name="T26" fmla="*/ 43 w 218"/>
                <a:gd name="T27" fmla="*/ 195 h 403"/>
                <a:gd name="T28" fmla="*/ 53 w 218"/>
                <a:gd name="T29" fmla="*/ 200 h 403"/>
                <a:gd name="T30" fmla="*/ 58 w 218"/>
                <a:gd name="T31" fmla="*/ 215 h 403"/>
                <a:gd name="T32" fmla="*/ 72 w 218"/>
                <a:gd name="T33" fmla="*/ 239 h 403"/>
                <a:gd name="T34" fmla="*/ 84 w 218"/>
                <a:gd name="T35" fmla="*/ 246 h 403"/>
                <a:gd name="T36" fmla="*/ 89 w 218"/>
                <a:gd name="T37" fmla="*/ 250 h 403"/>
                <a:gd name="T38" fmla="*/ 94 w 218"/>
                <a:gd name="T39" fmla="*/ 255 h 403"/>
                <a:gd name="T40" fmla="*/ 93 w 218"/>
                <a:gd name="T41" fmla="*/ 257 h 403"/>
                <a:gd name="T42" fmla="*/ 82 w 218"/>
                <a:gd name="T43" fmla="*/ 255 h 403"/>
                <a:gd name="T44" fmla="*/ 58 w 218"/>
                <a:gd name="T45" fmla="*/ 257 h 403"/>
                <a:gd name="T46" fmla="*/ 77 w 218"/>
                <a:gd name="T47" fmla="*/ 279 h 403"/>
                <a:gd name="T48" fmla="*/ 87 w 218"/>
                <a:gd name="T49" fmla="*/ 286 h 403"/>
                <a:gd name="T50" fmla="*/ 86 w 218"/>
                <a:gd name="T51" fmla="*/ 288 h 403"/>
                <a:gd name="T52" fmla="*/ 78 w 218"/>
                <a:gd name="T53" fmla="*/ 287 h 403"/>
                <a:gd name="T54" fmla="*/ 70 w 218"/>
                <a:gd name="T55" fmla="*/ 284 h 403"/>
                <a:gd name="T56" fmla="*/ 62 w 218"/>
                <a:gd name="T57" fmla="*/ 283 h 403"/>
                <a:gd name="T58" fmla="*/ 59 w 218"/>
                <a:gd name="T59" fmla="*/ 286 h 403"/>
                <a:gd name="T60" fmla="*/ 62 w 218"/>
                <a:gd name="T61" fmla="*/ 293 h 403"/>
                <a:gd name="T62" fmla="*/ 107 w 218"/>
                <a:gd name="T63" fmla="*/ 300 h 403"/>
                <a:gd name="T64" fmla="*/ 105 w 218"/>
                <a:gd name="T65" fmla="*/ 330 h 403"/>
                <a:gd name="T66" fmla="*/ 114 w 218"/>
                <a:gd name="T67" fmla="*/ 352 h 403"/>
                <a:gd name="T68" fmla="*/ 131 w 218"/>
                <a:gd name="T69" fmla="*/ 350 h 403"/>
                <a:gd name="T70" fmla="*/ 122 w 218"/>
                <a:gd name="T71" fmla="*/ 359 h 403"/>
                <a:gd name="T72" fmla="*/ 121 w 218"/>
                <a:gd name="T73" fmla="*/ 375 h 403"/>
                <a:gd name="T74" fmla="*/ 144 w 218"/>
                <a:gd name="T75" fmla="*/ 368 h 403"/>
                <a:gd name="T76" fmla="*/ 159 w 218"/>
                <a:gd name="T77" fmla="*/ 357 h 403"/>
                <a:gd name="T78" fmla="*/ 178 w 218"/>
                <a:gd name="T79" fmla="*/ 359 h 403"/>
                <a:gd name="T80" fmla="*/ 143 w 218"/>
                <a:gd name="T81" fmla="*/ 392 h 403"/>
                <a:gd name="T82" fmla="*/ 148 w 218"/>
                <a:gd name="T83" fmla="*/ 398 h 403"/>
                <a:gd name="T84" fmla="*/ 155 w 218"/>
                <a:gd name="T85" fmla="*/ 401 h 403"/>
                <a:gd name="T86" fmla="*/ 160 w 218"/>
                <a:gd name="T87" fmla="*/ 403 h 403"/>
                <a:gd name="T88" fmla="*/ 166 w 218"/>
                <a:gd name="T89" fmla="*/ 401 h 403"/>
                <a:gd name="T90" fmla="*/ 175 w 218"/>
                <a:gd name="T91" fmla="*/ 392 h 403"/>
                <a:gd name="T92" fmla="*/ 181 w 218"/>
                <a:gd name="T93" fmla="*/ 389 h 403"/>
                <a:gd name="T94" fmla="*/ 185 w 218"/>
                <a:gd name="T95" fmla="*/ 393 h 403"/>
                <a:gd name="T96" fmla="*/ 190 w 218"/>
                <a:gd name="T97" fmla="*/ 398 h 403"/>
                <a:gd name="T98" fmla="*/ 204 w 218"/>
                <a:gd name="T99" fmla="*/ 391 h 403"/>
                <a:gd name="T100" fmla="*/ 216 w 218"/>
                <a:gd name="T101" fmla="*/ 374 h 40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18"/>
                <a:gd name="T154" fmla="*/ 0 h 403"/>
                <a:gd name="T155" fmla="*/ 218 w 218"/>
                <a:gd name="T156" fmla="*/ 403 h 40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18" h="403">
                  <a:moveTo>
                    <a:pt x="218" y="8"/>
                  </a:moveTo>
                  <a:lnTo>
                    <a:pt x="203" y="5"/>
                  </a:lnTo>
                  <a:lnTo>
                    <a:pt x="186" y="2"/>
                  </a:lnTo>
                  <a:lnTo>
                    <a:pt x="169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160" y="8"/>
                  </a:lnTo>
                  <a:lnTo>
                    <a:pt x="167" y="14"/>
                  </a:lnTo>
                  <a:lnTo>
                    <a:pt x="175" y="20"/>
                  </a:lnTo>
                  <a:lnTo>
                    <a:pt x="181" y="27"/>
                  </a:lnTo>
                  <a:lnTo>
                    <a:pt x="185" y="33"/>
                  </a:lnTo>
                  <a:lnTo>
                    <a:pt x="187" y="37"/>
                  </a:lnTo>
                  <a:lnTo>
                    <a:pt x="187" y="49"/>
                  </a:lnTo>
                  <a:lnTo>
                    <a:pt x="181" y="63"/>
                  </a:lnTo>
                  <a:lnTo>
                    <a:pt x="171" y="73"/>
                  </a:lnTo>
                  <a:lnTo>
                    <a:pt x="158" y="79"/>
                  </a:lnTo>
                  <a:lnTo>
                    <a:pt x="141" y="84"/>
                  </a:lnTo>
                  <a:lnTo>
                    <a:pt x="123" y="87"/>
                  </a:lnTo>
                  <a:lnTo>
                    <a:pt x="105" y="88"/>
                  </a:lnTo>
                  <a:lnTo>
                    <a:pt x="86" y="88"/>
                  </a:lnTo>
                  <a:lnTo>
                    <a:pt x="67" y="91"/>
                  </a:lnTo>
                  <a:lnTo>
                    <a:pt x="49" y="93"/>
                  </a:lnTo>
                  <a:lnTo>
                    <a:pt x="32" y="97"/>
                  </a:lnTo>
                  <a:lnTo>
                    <a:pt x="18" y="105"/>
                  </a:lnTo>
                  <a:lnTo>
                    <a:pt x="7" y="116"/>
                  </a:lnTo>
                  <a:lnTo>
                    <a:pt x="0" y="132"/>
                  </a:lnTo>
                  <a:lnTo>
                    <a:pt x="0" y="143"/>
                  </a:lnTo>
                  <a:lnTo>
                    <a:pt x="2" y="155"/>
                  </a:lnTo>
                  <a:lnTo>
                    <a:pt x="4" y="168"/>
                  </a:lnTo>
                  <a:lnTo>
                    <a:pt x="12" y="178"/>
                  </a:lnTo>
                  <a:lnTo>
                    <a:pt x="22" y="174"/>
                  </a:lnTo>
                  <a:lnTo>
                    <a:pt x="34" y="174"/>
                  </a:lnTo>
                  <a:lnTo>
                    <a:pt x="46" y="174"/>
                  </a:lnTo>
                  <a:lnTo>
                    <a:pt x="57" y="178"/>
                  </a:lnTo>
                  <a:lnTo>
                    <a:pt x="57" y="180"/>
                  </a:lnTo>
                  <a:lnTo>
                    <a:pt x="54" y="183"/>
                  </a:lnTo>
                  <a:lnTo>
                    <a:pt x="52" y="187"/>
                  </a:lnTo>
                  <a:lnTo>
                    <a:pt x="49" y="189"/>
                  </a:lnTo>
                  <a:lnTo>
                    <a:pt x="45" y="192"/>
                  </a:lnTo>
                  <a:lnTo>
                    <a:pt x="43" y="193"/>
                  </a:lnTo>
                  <a:lnTo>
                    <a:pt x="40" y="195"/>
                  </a:lnTo>
                  <a:lnTo>
                    <a:pt x="43" y="195"/>
                  </a:lnTo>
                  <a:lnTo>
                    <a:pt x="46" y="196"/>
                  </a:lnTo>
                  <a:lnTo>
                    <a:pt x="50" y="198"/>
                  </a:lnTo>
                  <a:lnTo>
                    <a:pt x="53" y="200"/>
                  </a:lnTo>
                  <a:lnTo>
                    <a:pt x="57" y="200"/>
                  </a:lnTo>
                  <a:lnTo>
                    <a:pt x="57" y="207"/>
                  </a:lnTo>
                  <a:lnTo>
                    <a:pt x="58" y="215"/>
                  </a:lnTo>
                  <a:lnTo>
                    <a:pt x="59" y="224"/>
                  </a:lnTo>
                  <a:lnTo>
                    <a:pt x="64" y="233"/>
                  </a:lnTo>
                  <a:lnTo>
                    <a:pt x="72" y="239"/>
                  </a:lnTo>
                  <a:lnTo>
                    <a:pt x="82" y="245"/>
                  </a:lnTo>
                  <a:lnTo>
                    <a:pt x="84" y="245"/>
                  </a:lnTo>
                  <a:lnTo>
                    <a:pt x="84" y="246"/>
                  </a:lnTo>
                  <a:lnTo>
                    <a:pt x="86" y="247"/>
                  </a:lnTo>
                  <a:lnTo>
                    <a:pt x="87" y="248"/>
                  </a:lnTo>
                  <a:lnTo>
                    <a:pt x="89" y="250"/>
                  </a:lnTo>
                  <a:lnTo>
                    <a:pt x="91" y="252"/>
                  </a:lnTo>
                  <a:lnTo>
                    <a:pt x="93" y="253"/>
                  </a:lnTo>
                  <a:lnTo>
                    <a:pt x="94" y="255"/>
                  </a:lnTo>
                  <a:lnTo>
                    <a:pt x="94" y="256"/>
                  </a:lnTo>
                  <a:lnTo>
                    <a:pt x="93" y="257"/>
                  </a:lnTo>
                  <a:lnTo>
                    <a:pt x="90" y="257"/>
                  </a:lnTo>
                  <a:lnTo>
                    <a:pt x="86" y="256"/>
                  </a:lnTo>
                  <a:lnTo>
                    <a:pt x="82" y="255"/>
                  </a:lnTo>
                  <a:lnTo>
                    <a:pt x="70" y="253"/>
                  </a:lnTo>
                  <a:lnTo>
                    <a:pt x="62" y="253"/>
                  </a:lnTo>
                  <a:lnTo>
                    <a:pt x="58" y="257"/>
                  </a:lnTo>
                  <a:lnTo>
                    <a:pt x="59" y="262"/>
                  </a:lnTo>
                  <a:lnTo>
                    <a:pt x="66" y="270"/>
                  </a:lnTo>
                  <a:lnTo>
                    <a:pt x="77" y="279"/>
                  </a:lnTo>
                  <a:lnTo>
                    <a:pt x="82" y="282"/>
                  </a:lnTo>
                  <a:lnTo>
                    <a:pt x="85" y="284"/>
                  </a:lnTo>
                  <a:lnTo>
                    <a:pt x="87" y="286"/>
                  </a:lnTo>
                  <a:lnTo>
                    <a:pt x="87" y="287"/>
                  </a:lnTo>
                  <a:lnTo>
                    <a:pt x="86" y="288"/>
                  </a:lnTo>
                  <a:lnTo>
                    <a:pt x="85" y="287"/>
                  </a:lnTo>
                  <a:lnTo>
                    <a:pt x="82" y="287"/>
                  </a:lnTo>
                  <a:lnTo>
                    <a:pt x="78" y="287"/>
                  </a:lnTo>
                  <a:lnTo>
                    <a:pt x="76" y="286"/>
                  </a:lnTo>
                  <a:lnTo>
                    <a:pt x="73" y="286"/>
                  </a:lnTo>
                  <a:lnTo>
                    <a:pt x="70" y="284"/>
                  </a:lnTo>
                  <a:lnTo>
                    <a:pt x="67" y="284"/>
                  </a:lnTo>
                  <a:lnTo>
                    <a:pt x="64" y="283"/>
                  </a:lnTo>
                  <a:lnTo>
                    <a:pt x="62" y="283"/>
                  </a:lnTo>
                  <a:lnTo>
                    <a:pt x="61" y="283"/>
                  </a:lnTo>
                  <a:lnTo>
                    <a:pt x="61" y="284"/>
                  </a:lnTo>
                  <a:lnTo>
                    <a:pt x="59" y="286"/>
                  </a:lnTo>
                  <a:lnTo>
                    <a:pt x="61" y="288"/>
                  </a:lnTo>
                  <a:lnTo>
                    <a:pt x="62" y="291"/>
                  </a:lnTo>
                  <a:lnTo>
                    <a:pt x="62" y="293"/>
                  </a:lnTo>
                  <a:lnTo>
                    <a:pt x="63" y="296"/>
                  </a:lnTo>
                  <a:lnTo>
                    <a:pt x="63" y="297"/>
                  </a:lnTo>
                  <a:lnTo>
                    <a:pt x="107" y="300"/>
                  </a:lnTo>
                  <a:lnTo>
                    <a:pt x="105" y="307"/>
                  </a:lnTo>
                  <a:lnTo>
                    <a:pt x="105" y="318"/>
                  </a:lnTo>
                  <a:lnTo>
                    <a:pt x="105" y="330"/>
                  </a:lnTo>
                  <a:lnTo>
                    <a:pt x="105" y="341"/>
                  </a:lnTo>
                  <a:lnTo>
                    <a:pt x="109" y="348"/>
                  </a:lnTo>
                  <a:lnTo>
                    <a:pt x="114" y="352"/>
                  </a:lnTo>
                  <a:lnTo>
                    <a:pt x="121" y="350"/>
                  </a:lnTo>
                  <a:lnTo>
                    <a:pt x="126" y="348"/>
                  </a:lnTo>
                  <a:lnTo>
                    <a:pt x="131" y="350"/>
                  </a:lnTo>
                  <a:lnTo>
                    <a:pt x="127" y="353"/>
                  </a:lnTo>
                  <a:lnTo>
                    <a:pt x="122" y="359"/>
                  </a:lnTo>
                  <a:lnTo>
                    <a:pt x="118" y="365"/>
                  </a:lnTo>
                  <a:lnTo>
                    <a:pt x="117" y="371"/>
                  </a:lnTo>
                  <a:lnTo>
                    <a:pt x="121" y="375"/>
                  </a:lnTo>
                  <a:lnTo>
                    <a:pt x="128" y="376"/>
                  </a:lnTo>
                  <a:lnTo>
                    <a:pt x="136" y="373"/>
                  </a:lnTo>
                  <a:lnTo>
                    <a:pt x="144" y="368"/>
                  </a:lnTo>
                  <a:lnTo>
                    <a:pt x="150" y="361"/>
                  </a:lnTo>
                  <a:lnTo>
                    <a:pt x="155" y="357"/>
                  </a:lnTo>
                  <a:lnTo>
                    <a:pt x="159" y="357"/>
                  </a:lnTo>
                  <a:lnTo>
                    <a:pt x="164" y="357"/>
                  </a:lnTo>
                  <a:lnTo>
                    <a:pt x="171" y="357"/>
                  </a:lnTo>
                  <a:lnTo>
                    <a:pt x="178" y="359"/>
                  </a:lnTo>
                  <a:lnTo>
                    <a:pt x="185" y="361"/>
                  </a:lnTo>
                  <a:lnTo>
                    <a:pt x="187" y="364"/>
                  </a:lnTo>
                  <a:lnTo>
                    <a:pt x="143" y="392"/>
                  </a:lnTo>
                  <a:lnTo>
                    <a:pt x="144" y="394"/>
                  </a:lnTo>
                  <a:lnTo>
                    <a:pt x="145" y="397"/>
                  </a:lnTo>
                  <a:lnTo>
                    <a:pt x="148" y="398"/>
                  </a:lnTo>
                  <a:lnTo>
                    <a:pt x="150" y="401"/>
                  </a:lnTo>
                  <a:lnTo>
                    <a:pt x="154" y="401"/>
                  </a:lnTo>
                  <a:lnTo>
                    <a:pt x="155" y="401"/>
                  </a:lnTo>
                  <a:lnTo>
                    <a:pt x="157" y="402"/>
                  </a:lnTo>
                  <a:lnTo>
                    <a:pt x="158" y="402"/>
                  </a:lnTo>
                  <a:lnTo>
                    <a:pt x="160" y="403"/>
                  </a:lnTo>
                  <a:lnTo>
                    <a:pt x="162" y="403"/>
                  </a:lnTo>
                  <a:lnTo>
                    <a:pt x="163" y="402"/>
                  </a:lnTo>
                  <a:lnTo>
                    <a:pt x="166" y="401"/>
                  </a:lnTo>
                  <a:lnTo>
                    <a:pt x="168" y="398"/>
                  </a:lnTo>
                  <a:lnTo>
                    <a:pt x="172" y="394"/>
                  </a:lnTo>
                  <a:lnTo>
                    <a:pt x="175" y="392"/>
                  </a:lnTo>
                  <a:lnTo>
                    <a:pt x="177" y="389"/>
                  </a:lnTo>
                  <a:lnTo>
                    <a:pt x="180" y="389"/>
                  </a:lnTo>
                  <a:lnTo>
                    <a:pt x="181" y="389"/>
                  </a:lnTo>
                  <a:lnTo>
                    <a:pt x="182" y="391"/>
                  </a:lnTo>
                  <a:lnTo>
                    <a:pt x="184" y="392"/>
                  </a:lnTo>
                  <a:lnTo>
                    <a:pt x="185" y="393"/>
                  </a:lnTo>
                  <a:lnTo>
                    <a:pt x="186" y="396"/>
                  </a:lnTo>
                  <a:lnTo>
                    <a:pt x="189" y="397"/>
                  </a:lnTo>
                  <a:lnTo>
                    <a:pt x="190" y="398"/>
                  </a:lnTo>
                  <a:lnTo>
                    <a:pt x="193" y="398"/>
                  </a:lnTo>
                  <a:lnTo>
                    <a:pt x="198" y="396"/>
                  </a:lnTo>
                  <a:lnTo>
                    <a:pt x="204" y="391"/>
                  </a:lnTo>
                  <a:lnTo>
                    <a:pt x="209" y="383"/>
                  </a:lnTo>
                  <a:lnTo>
                    <a:pt x="213" y="376"/>
                  </a:lnTo>
                  <a:lnTo>
                    <a:pt x="216" y="374"/>
                  </a:lnTo>
                  <a:lnTo>
                    <a:pt x="218" y="8"/>
                  </a:lnTo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498" name="Freeform 9"/>
            <p:cNvSpPr>
              <a:spLocks/>
            </p:cNvSpPr>
            <p:nvPr/>
          </p:nvSpPr>
          <p:spPr bwMode="gray">
            <a:xfrm>
              <a:off x="1690" y="1292"/>
              <a:ext cx="383" cy="311"/>
            </a:xfrm>
            <a:custGeom>
              <a:avLst/>
              <a:gdLst>
                <a:gd name="T0" fmla="*/ 48 w 383"/>
                <a:gd name="T1" fmla="*/ 27 h 311"/>
                <a:gd name="T2" fmla="*/ 83 w 383"/>
                <a:gd name="T3" fmla="*/ 15 h 311"/>
                <a:gd name="T4" fmla="*/ 92 w 383"/>
                <a:gd name="T5" fmla="*/ 24 h 311"/>
                <a:gd name="T6" fmla="*/ 94 w 383"/>
                <a:gd name="T7" fmla="*/ 23 h 311"/>
                <a:gd name="T8" fmla="*/ 96 w 383"/>
                <a:gd name="T9" fmla="*/ 7 h 311"/>
                <a:gd name="T10" fmla="*/ 119 w 383"/>
                <a:gd name="T11" fmla="*/ 11 h 311"/>
                <a:gd name="T12" fmla="*/ 135 w 383"/>
                <a:gd name="T13" fmla="*/ 51 h 311"/>
                <a:gd name="T14" fmla="*/ 129 w 383"/>
                <a:gd name="T15" fmla="*/ 91 h 311"/>
                <a:gd name="T16" fmla="*/ 137 w 383"/>
                <a:gd name="T17" fmla="*/ 102 h 311"/>
                <a:gd name="T18" fmla="*/ 159 w 383"/>
                <a:gd name="T19" fmla="*/ 86 h 311"/>
                <a:gd name="T20" fmla="*/ 164 w 383"/>
                <a:gd name="T21" fmla="*/ 65 h 311"/>
                <a:gd name="T22" fmla="*/ 188 w 383"/>
                <a:gd name="T23" fmla="*/ 66 h 311"/>
                <a:gd name="T24" fmla="*/ 187 w 383"/>
                <a:gd name="T25" fmla="*/ 101 h 311"/>
                <a:gd name="T26" fmla="*/ 189 w 383"/>
                <a:gd name="T27" fmla="*/ 98 h 311"/>
                <a:gd name="T28" fmla="*/ 193 w 383"/>
                <a:gd name="T29" fmla="*/ 98 h 311"/>
                <a:gd name="T30" fmla="*/ 196 w 383"/>
                <a:gd name="T31" fmla="*/ 93 h 311"/>
                <a:gd name="T32" fmla="*/ 210 w 383"/>
                <a:gd name="T33" fmla="*/ 81 h 311"/>
                <a:gd name="T34" fmla="*/ 247 w 383"/>
                <a:gd name="T35" fmla="*/ 82 h 311"/>
                <a:gd name="T36" fmla="*/ 264 w 383"/>
                <a:gd name="T37" fmla="*/ 107 h 311"/>
                <a:gd name="T38" fmla="*/ 289 w 383"/>
                <a:gd name="T39" fmla="*/ 91 h 311"/>
                <a:gd name="T40" fmla="*/ 306 w 383"/>
                <a:gd name="T41" fmla="*/ 110 h 311"/>
                <a:gd name="T42" fmla="*/ 310 w 383"/>
                <a:gd name="T43" fmla="*/ 86 h 311"/>
                <a:gd name="T44" fmla="*/ 329 w 383"/>
                <a:gd name="T45" fmla="*/ 86 h 311"/>
                <a:gd name="T46" fmla="*/ 340 w 383"/>
                <a:gd name="T47" fmla="*/ 113 h 311"/>
                <a:gd name="T48" fmla="*/ 355 w 383"/>
                <a:gd name="T49" fmla="*/ 109 h 311"/>
                <a:gd name="T50" fmla="*/ 362 w 383"/>
                <a:gd name="T51" fmla="*/ 118 h 311"/>
                <a:gd name="T52" fmla="*/ 364 w 383"/>
                <a:gd name="T53" fmla="*/ 136 h 311"/>
                <a:gd name="T54" fmla="*/ 361 w 383"/>
                <a:gd name="T55" fmla="*/ 156 h 311"/>
                <a:gd name="T56" fmla="*/ 380 w 383"/>
                <a:gd name="T57" fmla="*/ 191 h 311"/>
                <a:gd name="T58" fmla="*/ 374 w 383"/>
                <a:gd name="T59" fmla="*/ 241 h 311"/>
                <a:gd name="T60" fmla="*/ 338 w 383"/>
                <a:gd name="T61" fmla="*/ 268 h 311"/>
                <a:gd name="T62" fmla="*/ 291 w 383"/>
                <a:gd name="T63" fmla="*/ 283 h 311"/>
                <a:gd name="T64" fmla="*/ 253 w 383"/>
                <a:gd name="T65" fmla="*/ 302 h 311"/>
                <a:gd name="T66" fmla="*/ 205 w 383"/>
                <a:gd name="T67" fmla="*/ 298 h 311"/>
                <a:gd name="T68" fmla="*/ 155 w 383"/>
                <a:gd name="T69" fmla="*/ 311 h 311"/>
                <a:gd name="T70" fmla="*/ 111 w 383"/>
                <a:gd name="T71" fmla="*/ 293 h 311"/>
                <a:gd name="T72" fmla="*/ 74 w 383"/>
                <a:gd name="T73" fmla="*/ 252 h 311"/>
                <a:gd name="T74" fmla="*/ 30 w 383"/>
                <a:gd name="T75" fmla="*/ 223 h 311"/>
                <a:gd name="T76" fmla="*/ 11 w 383"/>
                <a:gd name="T77" fmla="*/ 197 h 311"/>
                <a:gd name="T78" fmla="*/ 25 w 383"/>
                <a:gd name="T79" fmla="*/ 195 h 311"/>
                <a:gd name="T80" fmla="*/ 55 w 383"/>
                <a:gd name="T81" fmla="*/ 168 h 311"/>
                <a:gd name="T82" fmla="*/ 34 w 383"/>
                <a:gd name="T83" fmla="*/ 137 h 311"/>
                <a:gd name="T84" fmla="*/ 0 w 383"/>
                <a:gd name="T85" fmla="*/ 122 h 311"/>
                <a:gd name="T86" fmla="*/ 10 w 383"/>
                <a:gd name="T87" fmla="*/ 105 h 311"/>
                <a:gd name="T88" fmla="*/ 39 w 383"/>
                <a:gd name="T89" fmla="*/ 106 h 311"/>
                <a:gd name="T90" fmla="*/ 79 w 383"/>
                <a:gd name="T91" fmla="*/ 89 h 311"/>
                <a:gd name="T92" fmla="*/ 50 w 383"/>
                <a:gd name="T93" fmla="*/ 74 h 311"/>
                <a:gd name="T94" fmla="*/ 27 w 383"/>
                <a:gd name="T95" fmla="*/ 57 h 31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3"/>
                <a:gd name="T145" fmla="*/ 0 h 311"/>
                <a:gd name="T146" fmla="*/ 383 w 383"/>
                <a:gd name="T147" fmla="*/ 311 h 31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3" h="311">
                  <a:moveTo>
                    <a:pt x="24" y="47"/>
                  </a:moveTo>
                  <a:lnTo>
                    <a:pt x="36" y="37"/>
                  </a:lnTo>
                  <a:lnTo>
                    <a:pt x="48" y="27"/>
                  </a:lnTo>
                  <a:lnTo>
                    <a:pt x="64" y="16"/>
                  </a:lnTo>
                  <a:lnTo>
                    <a:pt x="78" y="10"/>
                  </a:lnTo>
                  <a:lnTo>
                    <a:pt x="83" y="15"/>
                  </a:lnTo>
                  <a:lnTo>
                    <a:pt x="87" y="19"/>
                  </a:lnTo>
                  <a:lnTo>
                    <a:pt x="91" y="23"/>
                  </a:lnTo>
                  <a:lnTo>
                    <a:pt x="92" y="24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3"/>
                  </a:lnTo>
                  <a:lnTo>
                    <a:pt x="96" y="19"/>
                  </a:lnTo>
                  <a:lnTo>
                    <a:pt x="96" y="14"/>
                  </a:lnTo>
                  <a:lnTo>
                    <a:pt x="96" y="7"/>
                  </a:lnTo>
                  <a:lnTo>
                    <a:pt x="96" y="0"/>
                  </a:lnTo>
                  <a:lnTo>
                    <a:pt x="109" y="2"/>
                  </a:lnTo>
                  <a:lnTo>
                    <a:pt x="119" y="11"/>
                  </a:lnTo>
                  <a:lnTo>
                    <a:pt x="127" y="23"/>
                  </a:lnTo>
                  <a:lnTo>
                    <a:pt x="132" y="37"/>
                  </a:lnTo>
                  <a:lnTo>
                    <a:pt x="135" y="51"/>
                  </a:lnTo>
                  <a:lnTo>
                    <a:pt x="135" y="64"/>
                  </a:lnTo>
                  <a:lnTo>
                    <a:pt x="132" y="79"/>
                  </a:lnTo>
                  <a:lnTo>
                    <a:pt x="129" y="91"/>
                  </a:lnTo>
                  <a:lnTo>
                    <a:pt x="128" y="97"/>
                  </a:lnTo>
                  <a:lnTo>
                    <a:pt x="130" y="101"/>
                  </a:lnTo>
                  <a:lnTo>
                    <a:pt x="137" y="102"/>
                  </a:lnTo>
                  <a:lnTo>
                    <a:pt x="150" y="101"/>
                  </a:lnTo>
                  <a:lnTo>
                    <a:pt x="155" y="95"/>
                  </a:lnTo>
                  <a:lnTo>
                    <a:pt x="159" y="86"/>
                  </a:lnTo>
                  <a:lnTo>
                    <a:pt x="160" y="75"/>
                  </a:lnTo>
                  <a:lnTo>
                    <a:pt x="161" y="68"/>
                  </a:lnTo>
                  <a:lnTo>
                    <a:pt x="164" y="65"/>
                  </a:lnTo>
                  <a:lnTo>
                    <a:pt x="178" y="64"/>
                  </a:lnTo>
                  <a:lnTo>
                    <a:pt x="185" y="64"/>
                  </a:lnTo>
                  <a:lnTo>
                    <a:pt x="188" y="66"/>
                  </a:lnTo>
                  <a:lnTo>
                    <a:pt x="189" y="72"/>
                  </a:lnTo>
                  <a:lnTo>
                    <a:pt x="188" y="83"/>
                  </a:lnTo>
                  <a:lnTo>
                    <a:pt x="187" y="101"/>
                  </a:lnTo>
                  <a:lnTo>
                    <a:pt x="188" y="100"/>
                  </a:lnTo>
                  <a:lnTo>
                    <a:pt x="189" y="98"/>
                  </a:lnTo>
                  <a:lnTo>
                    <a:pt x="191" y="98"/>
                  </a:lnTo>
                  <a:lnTo>
                    <a:pt x="192" y="98"/>
                  </a:lnTo>
                  <a:lnTo>
                    <a:pt x="193" y="98"/>
                  </a:lnTo>
                  <a:lnTo>
                    <a:pt x="194" y="98"/>
                  </a:lnTo>
                  <a:lnTo>
                    <a:pt x="196" y="96"/>
                  </a:lnTo>
                  <a:lnTo>
                    <a:pt x="196" y="93"/>
                  </a:lnTo>
                  <a:lnTo>
                    <a:pt x="197" y="89"/>
                  </a:lnTo>
                  <a:lnTo>
                    <a:pt x="198" y="84"/>
                  </a:lnTo>
                  <a:lnTo>
                    <a:pt x="210" y="81"/>
                  </a:lnTo>
                  <a:lnTo>
                    <a:pt x="224" y="78"/>
                  </a:lnTo>
                  <a:lnTo>
                    <a:pt x="237" y="79"/>
                  </a:lnTo>
                  <a:lnTo>
                    <a:pt x="247" y="82"/>
                  </a:lnTo>
                  <a:lnTo>
                    <a:pt x="256" y="87"/>
                  </a:lnTo>
                  <a:lnTo>
                    <a:pt x="262" y="96"/>
                  </a:lnTo>
                  <a:lnTo>
                    <a:pt x="264" y="107"/>
                  </a:lnTo>
                  <a:lnTo>
                    <a:pt x="275" y="96"/>
                  </a:lnTo>
                  <a:lnTo>
                    <a:pt x="283" y="91"/>
                  </a:lnTo>
                  <a:lnTo>
                    <a:pt x="289" y="91"/>
                  </a:lnTo>
                  <a:lnTo>
                    <a:pt x="296" y="98"/>
                  </a:lnTo>
                  <a:lnTo>
                    <a:pt x="302" y="114"/>
                  </a:lnTo>
                  <a:lnTo>
                    <a:pt x="306" y="110"/>
                  </a:lnTo>
                  <a:lnTo>
                    <a:pt x="307" y="102"/>
                  </a:lnTo>
                  <a:lnTo>
                    <a:pt x="308" y="95"/>
                  </a:lnTo>
                  <a:lnTo>
                    <a:pt x="310" y="86"/>
                  </a:lnTo>
                  <a:lnTo>
                    <a:pt x="311" y="78"/>
                  </a:lnTo>
                  <a:lnTo>
                    <a:pt x="321" y="79"/>
                  </a:lnTo>
                  <a:lnTo>
                    <a:pt x="329" y="86"/>
                  </a:lnTo>
                  <a:lnTo>
                    <a:pt x="334" y="95"/>
                  </a:lnTo>
                  <a:lnTo>
                    <a:pt x="338" y="104"/>
                  </a:lnTo>
                  <a:lnTo>
                    <a:pt x="340" y="113"/>
                  </a:lnTo>
                  <a:lnTo>
                    <a:pt x="342" y="122"/>
                  </a:lnTo>
                  <a:lnTo>
                    <a:pt x="349" y="114"/>
                  </a:lnTo>
                  <a:lnTo>
                    <a:pt x="355" y="109"/>
                  </a:lnTo>
                  <a:lnTo>
                    <a:pt x="357" y="107"/>
                  </a:lnTo>
                  <a:lnTo>
                    <a:pt x="358" y="110"/>
                  </a:lnTo>
                  <a:lnTo>
                    <a:pt x="362" y="118"/>
                  </a:lnTo>
                  <a:lnTo>
                    <a:pt x="367" y="124"/>
                  </a:lnTo>
                  <a:lnTo>
                    <a:pt x="367" y="130"/>
                  </a:lnTo>
                  <a:lnTo>
                    <a:pt x="364" y="136"/>
                  </a:lnTo>
                  <a:lnTo>
                    <a:pt x="360" y="139"/>
                  </a:lnTo>
                  <a:lnTo>
                    <a:pt x="358" y="143"/>
                  </a:lnTo>
                  <a:lnTo>
                    <a:pt x="361" y="156"/>
                  </a:lnTo>
                  <a:lnTo>
                    <a:pt x="367" y="166"/>
                  </a:lnTo>
                  <a:lnTo>
                    <a:pt x="374" y="178"/>
                  </a:lnTo>
                  <a:lnTo>
                    <a:pt x="380" y="191"/>
                  </a:lnTo>
                  <a:lnTo>
                    <a:pt x="383" y="211"/>
                  </a:lnTo>
                  <a:lnTo>
                    <a:pt x="380" y="228"/>
                  </a:lnTo>
                  <a:lnTo>
                    <a:pt x="374" y="241"/>
                  </a:lnTo>
                  <a:lnTo>
                    <a:pt x="365" y="252"/>
                  </a:lnTo>
                  <a:lnTo>
                    <a:pt x="352" y="260"/>
                  </a:lnTo>
                  <a:lnTo>
                    <a:pt x="338" y="268"/>
                  </a:lnTo>
                  <a:lnTo>
                    <a:pt x="321" y="273"/>
                  </a:lnTo>
                  <a:lnTo>
                    <a:pt x="306" y="278"/>
                  </a:lnTo>
                  <a:lnTo>
                    <a:pt x="291" y="283"/>
                  </a:lnTo>
                  <a:lnTo>
                    <a:pt x="275" y="288"/>
                  </a:lnTo>
                  <a:lnTo>
                    <a:pt x="264" y="294"/>
                  </a:lnTo>
                  <a:lnTo>
                    <a:pt x="253" y="302"/>
                  </a:lnTo>
                  <a:lnTo>
                    <a:pt x="238" y="296"/>
                  </a:lnTo>
                  <a:lnTo>
                    <a:pt x="223" y="296"/>
                  </a:lnTo>
                  <a:lnTo>
                    <a:pt x="205" y="298"/>
                  </a:lnTo>
                  <a:lnTo>
                    <a:pt x="188" y="303"/>
                  </a:lnTo>
                  <a:lnTo>
                    <a:pt x="171" y="309"/>
                  </a:lnTo>
                  <a:lnTo>
                    <a:pt x="155" y="311"/>
                  </a:lnTo>
                  <a:lnTo>
                    <a:pt x="142" y="311"/>
                  </a:lnTo>
                  <a:lnTo>
                    <a:pt x="125" y="305"/>
                  </a:lnTo>
                  <a:lnTo>
                    <a:pt x="111" y="293"/>
                  </a:lnTo>
                  <a:lnTo>
                    <a:pt x="98" y="280"/>
                  </a:lnTo>
                  <a:lnTo>
                    <a:pt x="87" y="266"/>
                  </a:lnTo>
                  <a:lnTo>
                    <a:pt x="74" y="252"/>
                  </a:lnTo>
                  <a:lnTo>
                    <a:pt x="61" y="239"/>
                  </a:lnTo>
                  <a:lnTo>
                    <a:pt x="47" y="229"/>
                  </a:lnTo>
                  <a:lnTo>
                    <a:pt x="30" y="223"/>
                  </a:lnTo>
                  <a:lnTo>
                    <a:pt x="12" y="221"/>
                  </a:lnTo>
                  <a:lnTo>
                    <a:pt x="12" y="206"/>
                  </a:lnTo>
                  <a:lnTo>
                    <a:pt x="11" y="197"/>
                  </a:lnTo>
                  <a:lnTo>
                    <a:pt x="12" y="195"/>
                  </a:lnTo>
                  <a:lnTo>
                    <a:pt x="16" y="195"/>
                  </a:lnTo>
                  <a:lnTo>
                    <a:pt x="25" y="195"/>
                  </a:lnTo>
                  <a:lnTo>
                    <a:pt x="39" y="196"/>
                  </a:lnTo>
                  <a:lnTo>
                    <a:pt x="51" y="182"/>
                  </a:lnTo>
                  <a:lnTo>
                    <a:pt x="55" y="168"/>
                  </a:lnTo>
                  <a:lnTo>
                    <a:pt x="52" y="155"/>
                  </a:lnTo>
                  <a:lnTo>
                    <a:pt x="46" y="145"/>
                  </a:lnTo>
                  <a:lnTo>
                    <a:pt x="34" y="137"/>
                  </a:lnTo>
                  <a:lnTo>
                    <a:pt x="20" y="132"/>
                  </a:lnTo>
                  <a:lnTo>
                    <a:pt x="4" y="132"/>
                  </a:lnTo>
                  <a:lnTo>
                    <a:pt x="0" y="122"/>
                  </a:lnTo>
                  <a:lnTo>
                    <a:pt x="0" y="113"/>
                  </a:lnTo>
                  <a:lnTo>
                    <a:pt x="4" y="107"/>
                  </a:lnTo>
                  <a:lnTo>
                    <a:pt x="10" y="105"/>
                  </a:lnTo>
                  <a:lnTo>
                    <a:pt x="19" y="104"/>
                  </a:lnTo>
                  <a:lnTo>
                    <a:pt x="29" y="104"/>
                  </a:lnTo>
                  <a:lnTo>
                    <a:pt x="39" y="106"/>
                  </a:lnTo>
                  <a:lnTo>
                    <a:pt x="48" y="109"/>
                  </a:lnTo>
                  <a:lnTo>
                    <a:pt x="56" y="111"/>
                  </a:lnTo>
                  <a:lnTo>
                    <a:pt x="79" y="89"/>
                  </a:lnTo>
                  <a:lnTo>
                    <a:pt x="70" y="83"/>
                  </a:lnTo>
                  <a:lnTo>
                    <a:pt x="61" y="78"/>
                  </a:lnTo>
                  <a:lnTo>
                    <a:pt x="50" y="74"/>
                  </a:lnTo>
                  <a:lnTo>
                    <a:pt x="41" y="70"/>
                  </a:lnTo>
                  <a:lnTo>
                    <a:pt x="32" y="65"/>
                  </a:lnTo>
                  <a:lnTo>
                    <a:pt x="27" y="57"/>
                  </a:lnTo>
                  <a:lnTo>
                    <a:pt x="24" y="47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499" name="Freeform 10"/>
            <p:cNvSpPr>
              <a:spLocks/>
            </p:cNvSpPr>
            <p:nvPr/>
          </p:nvSpPr>
          <p:spPr bwMode="gray">
            <a:xfrm>
              <a:off x="3268" y="1162"/>
              <a:ext cx="496" cy="918"/>
            </a:xfrm>
            <a:custGeom>
              <a:avLst/>
              <a:gdLst>
                <a:gd name="T0" fmla="*/ 401 w 496"/>
                <a:gd name="T1" fmla="*/ 490 h 918"/>
                <a:gd name="T2" fmla="*/ 396 w 496"/>
                <a:gd name="T3" fmla="*/ 455 h 918"/>
                <a:gd name="T4" fmla="*/ 374 w 496"/>
                <a:gd name="T5" fmla="*/ 442 h 918"/>
                <a:gd name="T6" fmla="*/ 386 w 496"/>
                <a:gd name="T7" fmla="*/ 355 h 918"/>
                <a:gd name="T8" fmla="*/ 322 w 496"/>
                <a:gd name="T9" fmla="*/ 252 h 918"/>
                <a:gd name="T10" fmla="*/ 318 w 496"/>
                <a:gd name="T11" fmla="*/ 196 h 918"/>
                <a:gd name="T12" fmla="*/ 295 w 496"/>
                <a:gd name="T13" fmla="*/ 172 h 918"/>
                <a:gd name="T14" fmla="*/ 248 w 496"/>
                <a:gd name="T15" fmla="*/ 68 h 918"/>
                <a:gd name="T16" fmla="*/ 208 w 496"/>
                <a:gd name="T17" fmla="*/ 0 h 918"/>
                <a:gd name="T18" fmla="*/ 167 w 496"/>
                <a:gd name="T19" fmla="*/ 100 h 918"/>
                <a:gd name="T20" fmla="*/ 130 w 496"/>
                <a:gd name="T21" fmla="*/ 153 h 918"/>
                <a:gd name="T22" fmla="*/ 80 w 496"/>
                <a:gd name="T23" fmla="*/ 149 h 918"/>
                <a:gd name="T24" fmla="*/ 59 w 496"/>
                <a:gd name="T25" fmla="*/ 131 h 918"/>
                <a:gd name="T26" fmla="*/ 25 w 496"/>
                <a:gd name="T27" fmla="*/ 109 h 918"/>
                <a:gd name="T28" fmla="*/ 0 w 496"/>
                <a:gd name="T29" fmla="*/ 129 h 918"/>
                <a:gd name="T30" fmla="*/ 58 w 496"/>
                <a:gd name="T31" fmla="*/ 167 h 918"/>
                <a:gd name="T32" fmla="*/ 107 w 496"/>
                <a:gd name="T33" fmla="*/ 194 h 918"/>
                <a:gd name="T34" fmla="*/ 131 w 496"/>
                <a:gd name="T35" fmla="*/ 249 h 918"/>
                <a:gd name="T36" fmla="*/ 144 w 496"/>
                <a:gd name="T37" fmla="*/ 305 h 918"/>
                <a:gd name="T38" fmla="*/ 157 w 496"/>
                <a:gd name="T39" fmla="*/ 391 h 918"/>
                <a:gd name="T40" fmla="*/ 198 w 496"/>
                <a:gd name="T41" fmla="*/ 413 h 918"/>
                <a:gd name="T42" fmla="*/ 228 w 496"/>
                <a:gd name="T43" fmla="*/ 442 h 918"/>
                <a:gd name="T44" fmla="*/ 209 w 496"/>
                <a:gd name="T45" fmla="*/ 463 h 918"/>
                <a:gd name="T46" fmla="*/ 186 w 496"/>
                <a:gd name="T47" fmla="*/ 508 h 918"/>
                <a:gd name="T48" fmla="*/ 174 w 496"/>
                <a:gd name="T49" fmla="*/ 562 h 918"/>
                <a:gd name="T50" fmla="*/ 159 w 496"/>
                <a:gd name="T51" fmla="*/ 577 h 918"/>
                <a:gd name="T52" fmla="*/ 164 w 496"/>
                <a:gd name="T53" fmla="*/ 588 h 918"/>
                <a:gd name="T54" fmla="*/ 157 w 496"/>
                <a:gd name="T55" fmla="*/ 601 h 918"/>
                <a:gd name="T56" fmla="*/ 135 w 496"/>
                <a:gd name="T57" fmla="*/ 631 h 918"/>
                <a:gd name="T58" fmla="*/ 104 w 496"/>
                <a:gd name="T59" fmla="*/ 659 h 918"/>
                <a:gd name="T60" fmla="*/ 95 w 496"/>
                <a:gd name="T61" fmla="*/ 704 h 918"/>
                <a:gd name="T62" fmla="*/ 113 w 496"/>
                <a:gd name="T63" fmla="*/ 804 h 918"/>
                <a:gd name="T64" fmla="*/ 135 w 496"/>
                <a:gd name="T65" fmla="*/ 875 h 918"/>
                <a:gd name="T66" fmla="*/ 177 w 496"/>
                <a:gd name="T67" fmla="*/ 901 h 918"/>
                <a:gd name="T68" fmla="*/ 224 w 496"/>
                <a:gd name="T69" fmla="*/ 916 h 918"/>
                <a:gd name="T70" fmla="*/ 287 w 496"/>
                <a:gd name="T71" fmla="*/ 877 h 918"/>
                <a:gd name="T72" fmla="*/ 349 w 496"/>
                <a:gd name="T73" fmla="*/ 825 h 918"/>
                <a:gd name="T74" fmla="*/ 419 w 496"/>
                <a:gd name="T75" fmla="*/ 784 h 918"/>
                <a:gd name="T76" fmla="*/ 476 w 496"/>
                <a:gd name="T77" fmla="*/ 702 h 918"/>
                <a:gd name="T78" fmla="*/ 496 w 496"/>
                <a:gd name="T79" fmla="*/ 640 h 918"/>
                <a:gd name="T80" fmla="*/ 477 w 496"/>
                <a:gd name="T81" fmla="*/ 587 h 918"/>
                <a:gd name="T82" fmla="*/ 429 w 496"/>
                <a:gd name="T83" fmla="*/ 564 h 9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96"/>
                <a:gd name="T127" fmla="*/ 0 h 918"/>
                <a:gd name="T128" fmla="*/ 496 w 496"/>
                <a:gd name="T129" fmla="*/ 918 h 9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96" h="918">
                  <a:moveTo>
                    <a:pt x="433" y="513"/>
                  </a:moveTo>
                  <a:lnTo>
                    <a:pt x="445" y="494"/>
                  </a:lnTo>
                  <a:lnTo>
                    <a:pt x="401" y="490"/>
                  </a:lnTo>
                  <a:lnTo>
                    <a:pt x="400" y="478"/>
                  </a:lnTo>
                  <a:lnTo>
                    <a:pt x="397" y="467"/>
                  </a:lnTo>
                  <a:lnTo>
                    <a:pt x="396" y="455"/>
                  </a:lnTo>
                  <a:lnTo>
                    <a:pt x="387" y="454"/>
                  </a:lnTo>
                  <a:lnTo>
                    <a:pt x="380" y="449"/>
                  </a:lnTo>
                  <a:lnTo>
                    <a:pt x="374" y="442"/>
                  </a:lnTo>
                  <a:lnTo>
                    <a:pt x="371" y="435"/>
                  </a:lnTo>
                  <a:lnTo>
                    <a:pt x="368" y="428"/>
                  </a:lnTo>
                  <a:lnTo>
                    <a:pt x="386" y="355"/>
                  </a:lnTo>
                  <a:lnTo>
                    <a:pt x="331" y="285"/>
                  </a:lnTo>
                  <a:lnTo>
                    <a:pt x="323" y="269"/>
                  </a:lnTo>
                  <a:lnTo>
                    <a:pt x="322" y="252"/>
                  </a:lnTo>
                  <a:lnTo>
                    <a:pt x="323" y="232"/>
                  </a:lnTo>
                  <a:lnTo>
                    <a:pt x="327" y="208"/>
                  </a:lnTo>
                  <a:lnTo>
                    <a:pt x="318" y="196"/>
                  </a:lnTo>
                  <a:lnTo>
                    <a:pt x="310" y="187"/>
                  </a:lnTo>
                  <a:lnTo>
                    <a:pt x="303" y="178"/>
                  </a:lnTo>
                  <a:lnTo>
                    <a:pt x="295" y="172"/>
                  </a:lnTo>
                  <a:lnTo>
                    <a:pt x="285" y="167"/>
                  </a:lnTo>
                  <a:lnTo>
                    <a:pt x="271" y="163"/>
                  </a:lnTo>
                  <a:lnTo>
                    <a:pt x="248" y="68"/>
                  </a:lnTo>
                  <a:lnTo>
                    <a:pt x="265" y="27"/>
                  </a:lnTo>
                  <a:lnTo>
                    <a:pt x="245" y="26"/>
                  </a:lnTo>
                  <a:lnTo>
                    <a:pt x="208" y="0"/>
                  </a:lnTo>
                  <a:lnTo>
                    <a:pt x="174" y="22"/>
                  </a:lnTo>
                  <a:lnTo>
                    <a:pt x="158" y="62"/>
                  </a:lnTo>
                  <a:lnTo>
                    <a:pt x="167" y="100"/>
                  </a:lnTo>
                  <a:lnTo>
                    <a:pt x="163" y="117"/>
                  </a:lnTo>
                  <a:lnTo>
                    <a:pt x="145" y="150"/>
                  </a:lnTo>
                  <a:lnTo>
                    <a:pt x="130" y="153"/>
                  </a:lnTo>
                  <a:lnTo>
                    <a:pt x="112" y="140"/>
                  </a:lnTo>
                  <a:lnTo>
                    <a:pt x="85" y="149"/>
                  </a:lnTo>
                  <a:lnTo>
                    <a:pt x="80" y="149"/>
                  </a:lnTo>
                  <a:lnTo>
                    <a:pt x="75" y="146"/>
                  </a:lnTo>
                  <a:lnTo>
                    <a:pt x="68" y="140"/>
                  </a:lnTo>
                  <a:lnTo>
                    <a:pt x="59" y="131"/>
                  </a:lnTo>
                  <a:lnTo>
                    <a:pt x="46" y="120"/>
                  </a:lnTo>
                  <a:lnTo>
                    <a:pt x="27" y="108"/>
                  </a:lnTo>
                  <a:lnTo>
                    <a:pt x="25" y="109"/>
                  </a:lnTo>
                  <a:lnTo>
                    <a:pt x="18" y="113"/>
                  </a:lnTo>
                  <a:lnTo>
                    <a:pt x="9" y="120"/>
                  </a:lnTo>
                  <a:lnTo>
                    <a:pt x="0" y="129"/>
                  </a:lnTo>
                  <a:lnTo>
                    <a:pt x="17" y="144"/>
                  </a:lnTo>
                  <a:lnTo>
                    <a:pt x="37" y="157"/>
                  </a:lnTo>
                  <a:lnTo>
                    <a:pt x="58" y="167"/>
                  </a:lnTo>
                  <a:lnTo>
                    <a:pt x="78" y="173"/>
                  </a:lnTo>
                  <a:lnTo>
                    <a:pt x="94" y="182"/>
                  </a:lnTo>
                  <a:lnTo>
                    <a:pt x="107" y="194"/>
                  </a:lnTo>
                  <a:lnTo>
                    <a:pt x="117" y="211"/>
                  </a:lnTo>
                  <a:lnTo>
                    <a:pt x="125" y="228"/>
                  </a:lnTo>
                  <a:lnTo>
                    <a:pt x="131" y="249"/>
                  </a:lnTo>
                  <a:lnTo>
                    <a:pt x="136" y="268"/>
                  </a:lnTo>
                  <a:lnTo>
                    <a:pt x="140" y="287"/>
                  </a:lnTo>
                  <a:lnTo>
                    <a:pt x="144" y="305"/>
                  </a:lnTo>
                  <a:lnTo>
                    <a:pt x="146" y="321"/>
                  </a:lnTo>
                  <a:lnTo>
                    <a:pt x="146" y="382"/>
                  </a:lnTo>
                  <a:lnTo>
                    <a:pt x="157" y="391"/>
                  </a:lnTo>
                  <a:lnTo>
                    <a:pt x="169" y="398"/>
                  </a:lnTo>
                  <a:lnTo>
                    <a:pt x="182" y="405"/>
                  </a:lnTo>
                  <a:lnTo>
                    <a:pt x="198" y="413"/>
                  </a:lnTo>
                  <a:lnTo>
                    <a:pt x="210" y="421"/>
                  </a:lnTo>
                  <a:lnTo>
                    <a:pt x="221" y="431"/>
                  </a:lnTo>
                  <a:lnTo>
                    <a:pt x="228" y="442"/>
                  </a:lnTo>
                  <a:lnTo>
                    <a:pt x="231" y="455"/>
                  </a:lnTo>
                  <a:lnTo>
                    <a:pt x="219" y="456"/>
                  </a:lnTo>
                  <a:lnTo>
                    <a:pt x="209" y="463"/>
                  </a:lnTo>
                  <a:lnTo>
                    <a:pt x="199" y="474"/>
                  </a:lnTo>
                  <a:lnTo>
                    <a:pt x="191" y="490"/>
                  </a:lnTo>
                  <a:lnTo>
                    <a:pt x="186" y="508"/>
                  </a:lnTo>
                  <a:lnTo>
                    <a:pt x="181" y="527"/>
                  </a:lnTo>
                  <a:lnTo>
                    <a:pt x="177" y="545"/>
                  </a:lnTo>
                  <a:lnTo>
                    <a:pt x="174" y="562"/>
                  </a:lnTo>
                  <a:lnTo>
                    <a:pt x="174" y="574"/>
                  </a:lnTo>
                  <a:lnTo>
                    <a:pt x="163" y="574"/>
                  </a:lnTo>
                  <a:lnTo>
                    <a:pt x="159" y="577"/>
                  </a:lnTo>
                  <a:lnTo>
                    <a:pt x="158" y="581"/>
                  </a:lnTo>
                  <a:lnTo>
                    <a:pt x="160" y="585"/>
                  </a:lnTo>
                  <a:lnTo>
                    <a:pt x="164" y="588"/>
                  </a:lnTo>
                  <a:lnTo>
                    <a:pt x="166" y="594"/>
                  </a:lnTo>
                  <a:lnTo>
                    <a:pt x="166" y="599"/>
                  </a:lnTo>
                  <a:lnTo>
                    <a:pt x="157" y="601"/>
                  </a:lnTo>
                  <a:lnTo>
                    <a:pt x="149" y="609"/>
                  </a:lnTo>
                  <a:lnTo>
                    <a:pt x="141" y="619"/>
                  </a:lnTo>
                  <a:lnTo>
                    <a:pt x="135" y="631"/>
                  </a:lnTo>
                  <a:lnTo>
                    <a:pt x="126" y="642"/>
                  </a:lnTo>
                  <a:lnTo>
                    <a:pt x="117" y="653"/>
                  </a:lnTo>
                  <a:lnTo>
                    <a:pt x="104" y="659"/>
                  </a:lnTo>
                  <a:lnTo>
                    <a:pt x="104" y="674"/>
                  </a:lnTo>
                  <a:lnTo>
                    <a:pt x="100" y="690"/>
                  </a:lnTo>
                  <a:lnTo>
                    <a:pt x="95" y="704"/>
                  </a:lnTo>
                  <a:lnTo>
                    <a:pt x="101" y="733"/>
                  </a:lnTo>
                  <a:lnTo>
                    <a:pt x="107" y="768"/>
                  </a:lnTo>
                  <a:lnTo>
                    <a:pt x="113" y="804"/>
                  </a:lnTo>
                  <a:lnTo>
                    <a:pt x="119" y="837"/>
                  </a:lnTo>
                  <a:lnTo>
                    <a:pt x="128" y="868"/>
                  </a:lnTo>
                  <a:lnTo>
                    <a:pt x="135" y="875"/>
                  </a:lnTo>
                  <a:lnTo>
                    <a:pt x="146" y="884"/>
                  </a:lnTo>
                  <a:lnTo>
                    <a:pt x="162" y="892"/>
                  </a:lnTo>
                  <a:lnTo>
                    <a:pt x="177" y="901"/>
                  </a:lnTo>
                  <a:lnTo>
                    <a:pt x="192" y="910"/>
                  </a:lnTo>
                  <a:lnTo>
                    <a:pt x="203" y="918"/>
                  </a:lnTo>
                  <a:lnTo>
                    <a:pt x="224" y="916"/>
                  </a:lnTo>
                  <a:lnTo>
                    <a:pt x="246" y="907"/>
                  </a:lnTo>
                  <a:lnTo>
                    <a:pt x="267" y="893"/>
                  </a:lnTo>
                  <a:lnTo>
                    <a:pt x="287" y="877"/>
                  </a:lnTo>
                  <a:lnTo>
                    <a:pt x="308" y="859"/>
                  </a:lnTo>
                  <a:lnTo>
                    <a:pt x="328" y="841"/>
                  </a:lnTo>
                  <a:lnTo>
                    <a:pt x="349" y="825"/>
                  </a:lnTo>
                  <a:lnTo>
                    <a:pt x="371" y="815"/>
                  </a:lnTo>
                  <a:lnTo>
                    <a:pt x="392" y="811"/>
                  </a:lnTo>
                  <a:lnTo>
                    <a:pt x="419" y="784"/>
                  </a:lnTo>
                  <a:lnTo>
                    <a:pt x="442" y="756"/>
                  </a:lnTo>
                  <a:lnTo>
                    <a:pt x="462" y="728"/>
                  </a:lnTo>
                  <a:lnTo>
                    <a:pt x="476" y="702"/>
                  </a:lnTo>
                  <a:lnTo>
                    <a:pt x="485" y="679"/>
                  </a:lnTo>
                  <a:lnTo>
                    <a:pt x="492" y="659"/>
                  </a:lnTo>
                  <a:lnTo>
                    <a:pt x="496" y="640"/>
                  </a:lnTo>
                  <a:lnTo>
                    <a:pt x="495" y="622"/>
                  </a:lnTo>
                  <a:lnTo>
                    <a:pt x="488" y="604"/>
                  </a:lnTo>
                  <a:lnTo>
                    <a:pt x="477" y="587"/>
                  </a:lnTo>
                  <a:lnTo>
                    <a:pt x="463" y="574"/>
                  </a:lnTo>
                  <a:lnTo>
                    <a:pt x="446" y="567"/>
                  </a:lnTo>
                  <a:lnTo>
                    <a:pt x="429" y="564"/>
                  </a:lnTo>
                  <a:lnTo>
                    <a:pt x="437" y="536"/>
                  </a:lnTo>
                  <a:lnTo>
                    <a:pt x="433" y="513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00" name="Freeform 11"/>
            <p:cNvSpPr>
              <a:spLocks/>
            </p:cNvSpPr>
            <p:nvPr/>
          </p:nvSpPr>
          <p:spPr bwMode="gray">
            <a:xfrm>
              <a:off x="3118" y="2547"/>
              <a:ext cx="546" cy="444"/>
            </a:xfrm>
            <a:custGeom>
              <a:avLst/>
              <a:gdLst>
                <a:gd name="T0" fmla="*/ 494 w 546"/>
                <a:gd name="T1" fmla="*/ 207 h 444"/>
                <a:gd name="T2" fmla="*/ 486 w 546"/>
                <a:gd name="T3" fmla="*/ 192 h 444"/>
                <a:gd name="T4" fmla="*/ 465 w 546"/>
                <a:gd name="T5" fmla="*/ 182 h 444"/>
                <a:gd name="T6" fmla="*/ 473 w 546"/>
                <a:gd name="T7" fmla="*/ 163 h 444"/>
                <a:gd name="T8" fmla="*/ 486 w 546"/>
                <a:gd name="T9" fmla="*/ 149 h 444"/>
                <a:gd name="T10" fmla="*/ 491 w 546"/>
                <a:gd name="T11" fmla="*/ 127 h 444"/>
                <a:gd name="T12" fmla="*/ 487 w 546"/>
                <a:gd name="T13" fmla="*/ 89 h 444"/>
                <a:gd name="T14" fmla="*/ 476 w 546"/>
                <a:gd name="T15" fmla="*/ 48 h 444"/>
                <a:gd name="T16" fmla="*/ 459 w 546"/>
                <a:gd name="T17" fmla="*/ 16 h 444"/>
                <a:gd name="T18" fmla="*/ 355 w 546"/>
                <a:gd name="T19" fmla="*/ 36 h 444"/>
                <a:gd name="T20" fmla="*/ 319 w 546"/>
                <a:gd name="T21" fmla="*/ 18 h 444"/>
                <a:gd name="T22" fmla="*/ 263 w 546"/>
                <a:gd name="T23" fmla="*/ 27 h 444"/>
                <a:gd name="T24" fmla="*/ 222 w 546"/>
                <a:gd name="T25" fmla="*/ 26 h 444"/>
                <a:gd name="T26" fmla="*/ 194 w 546"/>
                <a:gd name="T27" fmla="*/ 0 h 444"/>
                <a:gd name="T28" fmla="*/ 157 w 546"/>
                <a:gd name="T29" fmla="*/ 11 h 444"/>
                <a:gd name="T30" fmla="*/ 114 w 546"/>
                <a:gd name="T31" fmla="*/ 34 h 444"/>
                <a:gd name="T32" fmla="*/ 75 w 546"/>
                <a:gd name="T33" fmla="*/ 61 h 444"/>
                <a:gd name="T34" fmla="*/ 40 w 546"/>
                <a:gd name="T35" fmla="*/ 80 h 444"/>
                <a:gd name="T36" fmla="*/ 25 w 546"/>
                <a:gd name="T37" fmla="*/ 91 h 444"/>
                <a:gd name="T38" fmla="*/ 11 w 546"/>
                <a:gd name="T39" fmla="*/ 109 h 444"/>
                <a:gd name="T40" fmla="*/ 13 w 546"/>
                <a:gd name="T41" fmla="*/ 148 h 444"/>
                <a:gd name="T42" fmla="*/ 8 w 546"/>
                <a:gd name="T43" fmla="*/ 160 h 444"/>
                <a:gd name="T44" fmla="*/ 0 w 546"/>
                <a:gd name="T45" fmla="*/ 182 h 444"/>
                <a:gd name="T46" fmla="*/ 35 w 546"/>
                <a:gd name="T47" fmla="*/ 245 h 444"/>
                <a:gd name="T48" fmla="*/ 37 w 546"/>
                <a:gd name="T49" fmla="*/ 274 h 444"/>
                <a:gd name="T50" fmla="*/ 49 w 546"/>
                <a:gd name="T51" fmla="*/ 315 h 444"/>
                <a:gd name="T52" fmla="*/ 67 w 546"/>
                <a:gd name="T53" fmla="*/ 342 h 444"/>
                <a:gd name="T54" fmla="*/ 93 w 546"/>
                <a:gd name="T55" fmla="*/ 354 h 444"/>
                <a:gd name="T56" fmla="*/ 119 w 546"/>
                <a:gd name="T57" fmla="*/ 354 h 444"/>
                <a:gd name="T58" fmla="*/ 146 w 546"/>
                <a:gd name="T59" fmla="*/ 368 h 444"/>
                <a:gd name="T60" fmla="*/ 146 w 546"/>
                <a:gd name="T61" fmla="*/ 383 h 444"/>
                <a:gd name="T62" fmla="*/ 152 w 546"/>
                <a:gd name="T63" fmla="*/ 389 h 444"/>
                <a:gd name="T64" fmla="*/ 158 w 546"/>
                <a:gd name="T65" fmla="*/ 385 h 444"/>
                <a:gd name="T66" fmla="*/ 163 w 546"/>
                <a:gd name="T67" fmla="*/ 377 h 444"/>
                <a:gd name="T68" fmla="*/ 166 w 546"/>
                <a:gd name="T69" fmla="*/ 372 h 444"/>
                <a:gd name="T70" fmla="*/ 196 w 546"/>
                <a:gd name="T71" fmla="*/ 376 h 444"/>
                <a:gd name="T72" fmla="*/ 216 w 546"/>
                <a:gd name="T73" fmla="*/ 390 h 444"/>
                <a:gd name="T74" fmla="*/ 250 w 546"/>
                <a:gd name="T75" fmla="*/ 408 h 444"/>
                <a:gd name="T76" fmla="*/ 266 w 546"/>
                <a:gd name="T77" fmla="*/ 422 h 444"/>
                <a:gd name="T78" fmla="*/ 287 w 546"/>
                <a:gd name="T79" fmla="*/ 430 h 444"/>
                <a:gd name="T80" fmla="*/ 350 w 546"/>
                <a:gd name="T81" fmla="*/ 444 h 444"/>
                <a:gd name="T82" fmla="*/ 400 w 546"/>
                <a:gd name="T83" fmla="*/ 422 h 444"/>
                <a:gd name="T84" fmla="*/ 418 w 546"/>
                <a:gd name="T85" fmla="*/ 418 h 444"/>
                <a:gd name="T86" fmla="*/ 431 w 546"/>
                <a:gd name="T87" fmla="*/ 421 h 444"/>
                <a:gd name="T88" fmla="*/ 432 w 546"/>
                <a:gd name="T89" fmla="*/ 426 h 444"/>
                <a:gd name="T90" fmla="*/ 430 w 546"/>
                <a:gd name="T91" fmla="*/ 430 h 444"/>
                <a:gd name="T92" fmla="*/ 426 w 546"/>
                <a:gd name="T93" fmla="*/ 433 h 444"/>
                <a:gd name="T94" fmla="*/ 426 w 546"/>
                <a:gd name="T95" fmla="*/ 435 h 444"/>
                <a:gd name="T96" fmla="*/ 483 w 546"/>
                <a:gd name="T97" fmla="*/ 408 h 444"/>
                <a:gd name="T98" fmla="*/ 541 w 546"/>
                <a:gd name="T99" fmla="*/ 296 h 444"/>
                <a:gd name="T100" fmla="*/ 528 w 546"/>
                <a:gd name="T101" fmla="*/ 264 h 444"/>
                <a:gd name="T102" fmla="*/ 513 w 546"/>
                <a:gd name="T103" fmla="*/ 237 h 44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46"/>
                <a:gd name="T157" fmla="*/ 0 h 444"/>
                <a:gd name="T158" fmla="*/ 546 w 546"/>
                <a:gd name="T159" fmla="*/ 444 h 44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46" h="444">
                  <a:moveTo>
                    <a:pt x="490" y="217"/>
                  </a:moveTo>
                  <a:lnTo>
                    <a:pt x="494" y="207"/>
                  </a:lnTo>
                  <a:lnTo>
                    <a:pt x="491" y="199"/>
                  </a:lnTo>
                  <a:lnTo>
                    <a:pt x="486" y="192"/>
                  </a:lnTo>
                  <a:lnTo>
                    <a:pt x="477" y="187"/>
                  </a:lnTo>
                  <a:lnTo>
                    <a:pt x="465" y="182"/>
                  </a:lnTo>
                  <a:lnTo>
                    <a:pt x="468" y="172"/>
                  </a:lnTo>
                  <a:lnTo>
                    <a:pt x="473" y="163"/>
                  </a:lnTo>
                  <a:lnTo>
                    <a:pt x="481" y="157"/>
                  </a:lnTo>
                  <a:lnTo>
                    <a:pt x="486" y="149"/>
                  </a:lnTo>
                  <a:lnTo>
                    <a:pt x="489" y="141"/>
                  </a:lnTo>
                  <a:lnTo>
                    <a:pt x="491" y="127"/>
                  </a:lnTo>
                  <a:lnTo>
                    <a:pt x="490" y="109"/>
                  </a:lnTo>
                  <a:lnTo>
                    <a:pt x="487" y="89"/>
                  </a:lnTo>
                  <a:lnTo>
                    <a:pt x="482" y="68"/>
                  </a:lnTo>
                  <a:lnTo>
                    <a:pt x="476" y="48"/>
                  </a:lnTo>
                  <a:lnTo>
                    <a:pt x="467" y="30"/>
                  </a:lnTo>
                  <a:lnTo>
                    <a:pt x="459" y="16"/>
                  </a:lnTo>
                  <a:lnTo>
                    <a:pt x="450" y="7"/>
                  </a:lnTo>
                  <a:lnTo>
                    <a:pt x="355" y="36"/>
                  </a:lnTo>
                  <a:lnTo>
                    <a:pt x="346" y="17"/>
                  </a:lnTo>
                  <a:lnTo>
                    <a:pt x="319" y="18"/>
                  </a:lnTo>
                  <a:lnTo>
                    <a:pt x="290" y="22"/>
                  </a:lnTo>
                  <a:lnTo>
                    <a:pt x="263" y="27"/>
                  </a:lnTo>
                  <a:lnTo>
                    <a:pt x="240" y="35"/>
                  </a:lnTo>
                  <a:lnTo>
                    <a:pt x="222" y="26"/>
                  </a:lnTo>
                  <a:lnTo>
                    <a:pt x="207" y="13"/>
                  </a:lnTo>
                  <a:lnTo>
                    <a:pt x="194" y="0"/>
                  </a:lnTo>
                  <a:lnTo>
                    <a:pt x="176" y="4"/>
                  </a:lnTo>
                  <a:lnTo>
                    <a:pt x="157" y="11"/>
                  </a:lnTo>
                  <a:lnTo>
                    <a:pt x="136" y="22"/>
                  </a:lnTo>
                  <a:lnTo>
                    <a:pt x="114" y="34"/>
                  </a:lnTo>
                  <a:lnTo>
                    <a:pt x="94" y="48"/>
                  </a:lnTo>
                  <a:lnTo>
                    <a:pt x="75" y="61"/>
                  </a:lnTo>
                  <a:lnTo>
                    <a:pt x="57" y="72"/>
                  </a:lnTo>
                  <a:lnTo>
                    <a:pt x="40" y="80"/>
                  </a:lnTo>
                  <a:lnTo>
                    <a:pt x="34" y="84"/>
                  </a:lnTo>
                  <a:lnTo>
                    <a:pt x="25" y="91"/>
                  </a:lnTo>
                  <a:lnTo>
                    <a:pt x="17" y="100"/>
                  </a:lnTo>
                  <a:lnTo>
                    <a:pt x="11" y="109"/>
                  </a:lnTo>
                  <a:lnTo>
                    <a:pt x="5" y="114"/>
                  </a:lnTo>
                  <a:lnTo>
                    <a:pt x="13" y="148"/>
                  </a:lnTo>
                  <a:lnTo>
                    <a:pt x="12" y="153"/>
                  </a:lnTo>
                  <a:lnTo>
                    <a:pt x="8" y="160"/>
                  </a:lnTo>
                  <a:lnTo>
                    <a:pt x="4" y="169"/>
                  </a:lnTo>
                  <a:lnTo>
                    <a:pt x="0" y="182"/>
                  </a:lnTo>
                  <a:lnTo>
                    <a:pt x="32" y="232"/>
                  </a:lnTo>
                  <a:lnTo>
                    <a:pt x="35" y="245"/>
                  </a:lnTo>
                  <a:lnTo>
                    <a:pt x="36" y="259"/>
                  </a:lnTo>
                  <a:lnTo>
                    <a:pt x="37" y="274"/>
                  </a:lnTo>
                  <a:lnTo>
                    <a:pt x="41" y="294"/>
                  </a:lnTo>
                  <a:lnTo>
                    <a:pt x="49" y="315"/>
                  </a:lnTo>
                  <a:lnTo>
                    <a:pt x="57" y="331"/>
                  </a:lnTo>
                  <a:lnTo>
                    <a:pt x="67" y="342"/>
                  </a:lnTo>
                  <a:lnTo>
                    <a:pt x="80" y="350"/>
                  </a:lnTo>
                  <a:lnTo>
                    <a:pt x="93" y="354"/>
                  </a:lnTo>
                  <a:lnTo>
                    <a:pt x="107" y="355"/>
                  </a:lnTo>
                  <a:lnTo>
                    <a:pt x="119" y="354"/>
                  </a:lnTo>
                  <a:lnTo>
                    <a:pt x="131" y="351"/>
                  </a:lnTo>
                  <a:lnTo>
                    <a:pt x="146" y="368"/>
                  </a:lnTo>
                  <a:lnTo>
                    <a:pt x="146" y="376"/>
                  </a:lnTo>
                  <a:lnTo>
                    <a:pt x="146" y="383"/>
                  </a:lnTo>
                  <a:lnTo>
                    <a:pt x="149" y="390"/>
                  </a:lnTo>
                  <a:lnTo>
                    <a:pt x="152" y="389"/>
                  </a:lnTo>
                  <a:lnTo>
                    <a:pt x="155" y="387"/>
                  </a:lnTo>
                  <a:lnTo>
                    <a:pt x="158" y="385"/>
                  </a:lnTo>
                  <a:lnTo>
                    <a:pt x="160" y="381"/>
                  </a:lnTo>
                  <a:lnTo>
                    <a:pt x="163" y="377"/>
                  </a:lnTo>
                  <a:lnTo>
                    <a:pt x="164" y="374"/>
                  </a:lnTo>
                  <a:lnTo>
                    <a:pt x="166" y="372"/>
                  </a:lnTo>
                  <a:lnTo>
                    <a:pt x="181" y="372"/>
                  </a:lnTo>
                  <a:lnTo>
                    <a:pt x="196" y="376"/>
                  </a:lnTo>
                  <a:lnTo>
                    <a:pt x="208" y="381"/>
                  </a:lnTo>
                  <a:lnTo>
                    <a:pt x="216" y="390"/>
                  </a:lnTo>
                  <a:lnTo>
                    <a:pt x="219" y="403"/>
                  </a:lnTo>
                  <a:lnTo>
                    <a:pt x="250" y="408"/>
                  </a:lnTo>
                  <a:lnTo>
                    <a:pt x="259" y="417"/>
                  </a:lnTo>
                  <a:lnTo>
                    <a:pt x="266" y="422"/>
                  </a:lnTo>
                  <a:lnTo>
                    <a:pt x="273" y="426"/>
                  </a:lnTo>
                  <a:lnTo>
                    <a:pt x="287" y="430"/>
                  </a:lnTo>
                  <a:lnTo>
                    <a:pt x="318" y="423"/>
                  </a:lnTo>
                  <a:lnTo>
                    <a:pt x="350" y="444"/>
                  </a:lnTo>
                  <a:lnTo>
                    <a:pt x="368" y="427"/>
                  </a:lnTo>
                  <a:lnTo>
                    <a:pt x="400" y="422"/>
                  </a:lnTo>
                  <a:lnTo>
                    <a:pt x="409" y="421"/>
                  </a:lnTo>
                  <a:lnTo>
                    <a:pt x="418" y="418"/>
                  </a:lnTo>
                  <a:lnTo>
                    <a:pt x="426" y="418"/>
                  </a:lnTo>
                  <a:lnTo>
                    <a:pt x="431" y="421"/>
                  </a:lnTo>
                  <a:lnTo>
                    <a:pt x="432" y="423"/>
                  </a:lnTo>
                  <a:lnTo>
                    <a:pt x="432" y="426"/>
                  </a:lnTo>
                  <a:lnTo>
                    <a:pt x="431" y="428"/>
                  </a:lnTo>
                  <a:lnTo>
                    <a:pt x="430" y="430"/>
                  </a:lnTo>
                  <a:lnTo>
                    <a:pt x="427" y="432"/>
                  </a:lnTo>
                  <a:lnTo>
                    <a:pt x="426" y="433"/>
                  </a:lnTo>
                  <a:lnTo>
                    <a:pt x="426" y="435"/>
                  </a:lnTo>
                  <a:lnTo>
                    <a:pt x="486" y="438"/>
                  </a:lnTo>
                  <a:lnTo>
                    <a:pt x="483" y="408"/>
                  </a:lnTo>
                  <a:lnTo>
                    <a:pt x="546" y="307"/>
                  </a:lnTo>
                  <a:lnTo>
                    <a:pt x="541" y="296"/>
                  </a:lnTo>
                  <a:lnTo>
                    <a:pt x="536" y="281"/>
                  </a:lnTo>
                  <a:lnTo>
                    <a:pt x="528" y="264"/>
                  </a:lnTo>
                  <a:lnTo>
                    <a:pt x="521" y="249"/>
                  </a:lnTo>
                  <a:lnTo>
                    <a:pt x="513" y="237"/>
                  </a:lnTo>
                  <a:lnTo>
                    <a:pt x="490" y="217"/>
                  </a:lnTo>
                </a:path>
              </a:pathLst>
            </a:custGeom>
            <a:solidFill>
              <a:srgbClr val="C0C0C0"/>
            </a:solidFill>
            <a:ln w="7938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01" name="Freeform 12"/>
            <p:cNvSpPr>
              <a:spLocks/>
            </p:cNvSpPr>
            <p:nvPr/>
          </p:nvSpPr>
          <p:spPr bwMode="gray">
            <a:xfrm>
              <a:off x="2703" y="2559"/>
              <a:ext cx="463" cy="631"/>
            </a:xfrm>
            <a:custGeom>
              <a:avLst/>
              <a:gdLst>
                <a:gd name="T0" fmla="*/ 344 w 463"/>
                <a:gd name="T1" fmla="*/ 374 h 631"/>
                <a:gd name="T2" fmla="*/ 394 w 463"/>
                <a:gd name="T3" fmla="*/ 352 h 631"/>
                <a:gd name="T4" fmla="*/ 433 w 463"/>
                <a:gd name="T5" fmla="*/ 305 h 631"/>
                <a:gd name="T6" fmla="*/ 461 w 463"/>
                <a:gd name="T7" fmla="*/ 300 h 631"/>
                <a:gd name="T8" fmla="*/ 447 w 463"/>
                <a:gd name="T9" fmla="*/ 219 h 631"/>
                <a:gd name="T10" fmla="*/ 427 w 463"/>
                <a:gd name="T11" fmla="*/ 136 h 631"/>
                <a:gd name="T12" fmla="*/ 405 w 463"/>
                <a:gd name="T13" fmla="*/ 72 h 631"/>
                <a:gd name="T14" fmla="*/ 383 w 463"/>
                <a:gd name="T15" fmla="*/ 59 h 631"/>
                <a:gd name="T16" fmla="*/ 392 w 463"/>
                <a:gd name="T17" fmla="*/ 45 h 631"/>
                <a:gd name="T18" fmla="*/ 387 w 463"/>
                <a:gd name="T19" fmla="*/ 20 h 631"/>
                <a:gd name="T20" fmla="*/ 374 w 463"/>
                <a:gd name="T21" fmla="*/ 4 h 631"/>
                <a:gd name="T22" fmla="*/ 362 w 463"/>
                <a:gd name="T23" fmla="*/ 2 h 631"/>
                <a:gd name="T24" fmla="*/ 355 w 463"/>
                <a:gd name="T25" fmla="*/ 18 h 631"/>
                <a:gd name="T26" fmla="*/ 367 w 463"/>
                <a:gd name="T27" fmla="*/ 24 h 631"/>
                <a:gd name="T28" fmla="*/ 358 w 463"/>
                <a:gd name="T29" fmla="*/ 42 h 631"/>
                <a:gd name="T30" fmla="*/ 313 w 463"/>
                <a:gd name="T31" fmla="*/ 59 h 631"/>
                <a:gd name="T32" fmla="*/ 294 w 463"/>
                <a:gd name="T33" fmla="*/ 59 h 631"/>
                <a:gd name="T34" fmla="*/ 286 w 463"/>
                <a:gd name="T35" fmla="*/ 79 h 631"/>
                <a:gd name="T36" fmla="*/ 246 w 463"/>
                <a:gd name="T37" fmla="*/ 52 h 631"/>
                <a:gd name="T38" fmla="*/ 200 w 463"/>
                <a:gd name="T39" fmla="*/ 40 h 631"/>
                <a:gd name="T40" fmla="*/ 206 w 463"/>
                <a:gd name="T41" fmla="*/ 19 h 631"/>
                <a:gd name="T42" fmla="*/ 136 w 463"/>
                <a:gd name="T43" fmla="*/ 2 h 631"/>
                <a:gd name="T44" fmla="*/ 153 w 463"/>
                <a:gd name="T45" fmla="*/ 51 h 631"/>
                <a:gd name="T46" fmla="*/ 158 w 463"/>
                <a:gd name="T47" fmla="*/ 77 h 631"/>
                <a:gd name="T48" fmla="*/ 150 w 463"/>
                <a:gd name="T49" fmla="*/ 86 h 631"/>
                <a:gd name="T50" fmla="*/ 144 w 463"/>
                <a:gd name="T51" fmla="*/ 91 h 631"/>
                <a:gd name="T52" fmla="*/ 136 w 463"/>
                <a:gd name="T53" fmla="*/ 90 h 631"/>
                <a:gd name="T54" fmla="*/ 132 w 463"/>
                <a:gd name="T55" fmla="*/ 116 h 631"/>
                <a:gd name="T56" fmla="*/ 110 w 463"/>
                <a:gd name="T57" fmla="*/ 118 h 631"/>
                <a:gd name="T58" fmla="*/ 92 w 463"/>
                <a:gd name="T59" fmla="*/ 96 h 631"/>
                <a:gd name="T60" fmla="*/ 76 w 463"/>
                <a:gd name="T61" fmla="*/ 159 h 631"/>
                <a:gd name="T62" fmla="*/ 1 w 463"/>
                <a:gd name="T63" fmla="*/ 255 h 631"/>
                <a:gd name="T64" fmla="*/ 1 w 463"/>
                <a:gd name="T65" fmla="*/ 282 h 631"/>
                <a:gd name="T66" fmla="*/ 0 w 463"/>
                <a:gd name="T67" fmla="*/ 329 h 631"/>
                <a:gd name="T68" fmla="*/ 19 w 463"/>
                <a:gd name="T69" fmla="*/ 418 h 631"/>
                <a:gd name="T70" fmla="*/ 36 w 463"/>
                <a:gd name="T71" fmla="*/ 437 h 631"/>
                <a:gd name="T72" fmla="*/ 37 w 463"/>
                <a:gd name="T73" fmla="*/ 448 h 631"/>
                <a:gd name="T74" fmla="*/ 36 w 463"/>
                <a:gd name="T75" fmla="*/ 455 h 631"/>
                <a:gd name="T76" fmla="*/ 48 w 463"/>
                <a:gd name="T77" fmla="*/ 464 h 631"/>
                <a:gd name="T78" fmla="*/ 86 w 463"/>
                <a:gd name="T79" fmla="*/ 470 h 631"/>
                <a:gd name="T80" fmla="*/ 109 w 463"/>
                <a:gd name="T81" fmla="*/ 502 h 631"/>
                <a:gd name="T82" fmla="*/ 89 w 463"/>
                <a:gd name="T83" fmla="*/ 547 h 631"/>
                <a:gd name="T84" fmla="*/ 74 w 463"/>
                <a:gd name="T85" fmla="*/ 592 h 631"/>
                <a:gd name="T86" fmla="*/ 92 w 463"/>
                <a:gd name="T87" fmla="*/ 610 h 631"/>
                <a:gd name="T88" fmla="*/ 113 w 463"/>
                <a:gd name="T89" fmla="*/ 603 h 631"/>
                <a:gd name="T90" fmla="*/ 119 w 463"/>
                <a:gd name="T91" fmla="*/ 584 h 631"/>
                <a:gd name="T92" fmla="*/ 146 w 463"/>
                <a:gd name="T93" fmla="*/ 593 h 631"/>
                <a:gd name="T94" fmla="*/ 167 w 463"/>
                <a:gd name="T95" fmla="*/ 607 h 631"/>
                <a:gd name="T96" fmla="*/ 195 w 463"/>
                <a:gd name="T97" fmla="*/ 605 h 631"/>
                <a:gd name="T98" fmla="*/ 258 w 463"/>
                <a:gd name="T99" fmla="*/ 612 h 631"/>
                <a:gd name="T100" fmla="*/ 322 w 463"/>
                <a:gd name="T101" fmla="*/ 597 h 631"/>
                <a:gd name="T102" fmla="*/ 369 w 463"/>
                <a:gd name="T103" fmla="*/ 589 h 631"/>
                <a:gd name="T104" fmla="*/ 363 w 463"/>
                <a:gd name="T105" fmla="*/ 580 h 631"/>
                <a:gd name="T106" fmla="*/ 354 w 463"/>
                <a:gd name="T107" fmla="*/ 575 h 631"/>
                <a:gd name="T108" fmla="*/ 396 w 463"/>
                <a:gd name="T109" fmla="*/ 539 h 631"/>
                <a:gd name="T110" fmla="*/ 444 w 463"/>
                <a:gd name="T111" fmla="*/ 517 h 631"/>
                <a:gd name="T112" fmla="*/ 424 w 463"/>
                <a:gd name="T113" fmla="*/ 497 h 631"/>
                <a:gd name="T114" fmla="*/ 403 w 463"/>
                <a:gd name="T115" fmla="*/ 484 h 631"/>
                <a:gd name="T116" fmla="*/ 369 w 463"/>
                <a:gd name="T117" fmla="*/ 442 h 631"/>
                <a:gd name="T118" fmla="*/ 349 w 463"/>
                <a:gd name="T119" fmla="*/ 409 h 63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63"/>
                <a:gd name="T181" fmla="*/ 0 h 631"/>
                <a:gd name="T182" fmla="*/ 463 w 463"/>
                <a:gd name="T183" fmla="*/ 631 h 63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63" h="631">
                  <a:moveTo>
                    <a:pt x="309" y="388"/>
                  </a:moveTo>
                  <a:lnTo>
                    <a:pt x="326" y="380"/>
                  </a:lnTo>
                  <a:lnTo>
                    <a:pt x="344" y="374"/>
                  </a:lnTo>
                  <a:lnTo>
                    <a:pt x="360" y="368"/>
                  </a:lnTo>
                  <a:lnTo>
                    <a:pt x="377" y="361"/>
                  </a:lnTo>
                  <a:lnTo>
                    <a:pt x="394" y="352"/>
                  </a:lnTo>
                  <a:lnTo>
                    <a:pt x="408" y="341"/>
                  </a:lnTo>
                  <a:lnTo>
                    <a:pt x="422" y="325"/>
                  </a:lnTo>
                  <a:lnTo>
                    <a:pt x="433" y="305"/>
                  </a:lnTo>
                  <a:lnTo>
                    <a:pt x="460" y="315"/>
                  </a:lnTo>
                  <a:lnTo>
                    <a:pt x="463" y="307"/>
                  </a:lnTo>
                  <a:lnTo>
                    <a:pt x="461" y="300"/>
                  </a:lnTo>
                  <a:lnTo>
                    <a:pt x="459" y="291"/>
                  </a:lnTo>
                  <a:lnTo>
                    <a:pt x="455" y="277"/>
                  </a:lnTo>
                  <a:lnTo>
                    <a:pt x="447" y="219"/>
                  </a:lnTo>
                  <a:lnTo>
                    <a:pt x="415" y="170"/>
                  </a:lnTo>
                  <a:lnTo>
                    <a:pt x="419" y="152"/>
                  </a:lnTo>
                  <a:lnTo>
                    <a:pt x="427" y="136"/>
                  </a:lnTo>
                  <a:lnTo>
                    <a:pt x="415" y="79"/>
                  </a:lnTo>
                  <a:lnTo>
                    <a:pt x="413" y="75"/>
                  </a:lnTo>
                  <a:lnTo>
                    <a:pt x="405" y="72"/>
                  </a:lnTo>
                  <a:lnTo>
                    <a:pt x="397" y="66"/>
                  </a:lnTo>
                  <a:lnTo>
                    <a:pt x="390" y="63"/>
                  </a:lnTo>
                  <a:lnTo>
                    <a:pt x="383" y="59"/>
                  </a:lnTo>
                  <a:lnTo>
                    <a:pt x="382" y="54"/>
                  </a:lnTo>
                  <a:lnTo>
                    <a:pt x="386" y="50"/>
                  </a:lnTo>
                  <a:lnTo>
                    <a:pt x="392" y="45"/>
                  </a:lnTo>
                  <a:lnTo>
                    <a:pt x="394" y="37"/>
                  </a:lnTo>
                  <a:lnTo>
                    <a:pt x="391" y="29"/>
                  </a:lnTo>
                  <a:lnTo>
                    <a:pt x="387" y="20"/>
                  </a:lnTo>
                  <a:lnTo>
                    <a:pt x="382" y="14"/>
                  </a:lnTo>
                  <a:lnTo>
                    <a:pt x="378" y="8"/>
                  </a:lnTo>
                  <a:lnTo>
                    <a:pt x="374" y="4"/>
                  </a:lnTo>
                  <a:lnTo>
                    <a:pt x="370" y="1"/>
                  </a:lnTo>
                  <a:lnTo>
                    <a:pt x="365" y="0"/>
                  </a:lnTo>
                  <a:lnTo>
                    <a:pt x="362" y="2"/>
                  </a:lnTo>
                  <a:lnTo>
                    <a:pt x="355" y="9"/>
                  </a:lnTo>
                  <a:lnTo>
                    <a:pt x="354" y="14"/>
                  </a:lnTo>
                  <a:lnTo>
                    <a:pt x="355" y="18"/>
                  </a:lnTo>
                  <a:lnTo>
                    <a:pt x="359" y="19"/>
                  </a:lnTo>
                  <a:lnTo>
                    <a:pt x="363" y="22"/>
                  </a:lnTo>
                  <a:lnTo>
                    <a:pt x="367" y="24"/>
                  </a:lnTo>
                  <a:lnTo>
                    <a:pt x="368" y="28"/>
                  </a:lnTo>
                  <a:lnTo>
                    <a:pt x="365" y="33"/>
                  </a:lnTo>
                  <a:lnTo>
                    <a:pt x="358" y="42"/>
                  </a:lnTo>
                  <a:lnTo>
                    <a:pt x="341" y="54"/>
                  </a:lnTo>
                  <a:lnTo>
                    <a:pt x="326" y="59"/>
                  </a:lnTo>
                  <a:lnTo>
                    <a:pt x="313" y="59"/>
                  </a:lnTo>
                  <a:lnTo>
                    <a:pt x="301" y="58"/>
                  </a:lnTo>
                  <a:lnTo>
                    <a:pt x="295" y="55"/>
                  </a:lnTo>
                  <a:lnTo>
                    <a:pt x="294" y="59"/>
                  </a:lnTo>
                  <a:lnTo>
                    <a:pt x="290" y="65"/>
                  </a:lnTo>
                  <a:lnTo>
                    <a:pt x="287" y="73"/>
                  </a:lnTo>
                  <a:lnTo>
                    <a:pt x="286" y="79"/>
                  </a:lnTo>
                  <a:lnTo>
                    <a:pt x="259" y="74"/>
                  </a:lnTo>
                  <a:lnTo>
                    <a:pt x="256" y="58"/>
                  </a:lnTo>
                  <a:lnTo>
                    <a:pt x="246" y="52"/>
                  </a:lnTo>
                  <a:lnTo>
                    <a:pt x="231" y="46"/>
                  </a:lnTo>
                  <a:lnTo>
                    <a:pt x="215" y="42"/>
                  </a:lnTo>
                  <a:lnTo>
                    <a:pt x="200" y="40"/>
                  </a:lnTo>
                  <a:lnTo>
                    <a:pt x="201" y="32"/>
                  </a:lnTo>
                  <a:lnTo>
                    <a:pt x="204" y="25"/>
                  </a:lnTo>
                  <a:lnTo>
                    <a:pt x="206" y="19"/>
                  </a:lnTo>
                  <a:lnTo>
                    <a:pt x="206" y="13"/>
                  </a:lnTo>
                  <a:lnTo>
                    <a:pt x="204" y="2"/>
                  </a:lnTo>
                  <a:lnTo>
                    <a:pt x="136" y="2"/>
                  </a:lnTo>
                  <a:lnTo>
                    <a:pt x="139" y="18"/>
                  </a:lnTo>
                  <a:lnTo>
                    <a:pt x="145" y="36"/>
                  </a:lnTo>
                  <a:lnTo>
                    <a:pt x="153" y="51"/>
                  </a:lnTo>
                  <a:lnTo>
                    <a:pt x="162" y="63"/>
                  </a:lnTo>
                  <a:lnTo>
                    <a:pt x="160" y="69"/>
                  </a:lnTo>
                  <a:lnTo>
                    <a:pt x="158" y="77"/>
                  </a:lnTo>
                  <a:lnTo>
                    <a:pt x="156" y="83"/>
                  </a:lnTo>
                  <a:lnTo>
                    <a:pt x="154" y="84"/>
                  </a:lnTo>
                  <a:lnTo>
                    <a:pt x="150" y="86"/>
                  </a:lnTo>
                  <a:lnTo>
                    <a:pt x="148" y="87"/>
                  </a:lnTo>
                  <a:lnTo>
                    <a:pt x="146" y="90"/>
                  </a:lnTo>
                  <a:lnTo>
                    <a:pt x="144" y="91"/>
                  </a:lnTo>
                  <a:lnTo>
                    <a:pt x="136" y="83"/>
                  </a:lnTo>
                  <a:lnTo>
                    <a:pt x="136" y="90"/>
                  </a:lnTo>
                  <a:lnTo>
                    <a:pt x="136" y="98"/>
                  </a:lnTo>
                  <a:lnTo>
                    <a:pt x="135" y="109"/>
                  </a:lnTo>
                  <a:lnTo>
                    <a:pt x="132" y="116"/>
                  </a:lnTo>
                  <a:lnTo>
                    <a:pt x="127" y="119"/>
                  </a:lnTo>
                  <a:lnTo>
                    <a:pt x="115" y="119"/>
                  </a:lnTo>
                  <a:lnTo>
                    <a:pt x="110" y="118"/>
                  </a:lnTo>
                  <a:lnTo>
                    <a:pt x="104" y="111"/>
                  </a:lnTo>
                  <a:lnTo>
                    <a:pt x="98" y="104"/>
                  </a:lnTo>
                  <a:lnTo>
                    <a:pt x="92" y="96"/>
                  </a:lnTo>
                  <a:lnTo>
                    <a:pt x="87" y="91"/>
                  </a:lnTo>
                  <a:lnTo>
                    <a:pt x="64" y="114"/>
                  </a:lnTo>
                  <a:lnTo>
                    <a:pt x="76" y="159"/>
                  </a:lnTo>
                  <a:lnTo>
                    <a:pt x="48" y="192"/>
                  </a:lnTo>
                  <a:lnTo>
                    <a:pt x="59" y="209"/>
                  </a:lnTo>
                  <a:lnTo>
                    <a:pt x="1" y="255"/>
                  </a:lnTo>
                  <a:lnTo>
                    <a:pt x="1" y="257"/>
                  </a:lnTo>
                  <a:lnTo>
                    <a:pt x="1" y="268"/>
                  </a:lnTo>
                  <a:lnTo>
                    <a:pt x="1" y="282"/>
                  </a:lnTo>
                  <a:lnTo>
                    <a:pt x="1" y="297"/>
                  </a:lnTo>
                  <a:lnTo>
                    <a:pt x="1" y="314"/>
                  </a:lnTo>
                  <a:lnTo>
                    <a:pt x="0" y="329"/>
                  </a:lnTo>
                  <a:lnTo>
                    <a:pt x="0" y="339"/>
                  </a:lnTo>
                  <a:lnTo>
                    <a:pt x="0" y="344"/>
                  </a:lnTo>
                  <a:lnTo>
                    <a:pt x="19" y="418"/>
                  </a:lnTo>
                  <a:lnTo>
                    <a:pt x="25" y="424"/>
                  </a:lnTo>
                  <a:lnTo>
                    <a:pt x="31" y="430"/>
                  </a:lnTo>
                  <a:lnTo>
                    <a:pt x="36" y="437"/>
                  </a:lnTo>
                  <a:lnTo>
                    <a:pt x="37" y="443"/>
                  </a:lnTo>
                  <a:lnTo>
                    <a:pt x="37" y="447"/>
                  </a:lnTo>
                  <a:lnTo>
                    <a:pt x="37" y="448"/>
                  </a:lnTo>
                  <a:lnTo>
                    <a:pt x="37" y="451"/>
                  </a:lnTo>
                  <a:lnTo>
                    <a:pt x="37" y="452"/>
                  </a:lnTo>
                  <a:lnTo>
                    <a:pt x="36" y="455"/>
                  </a:lnTo>
                  <a:lnTo>
                    <a:pt x="36" y="457"/>
                  </a:lnTo>
                  <a:lnTo>
                    <a:pt x="33" y="460"/>
                  </a:lnTo>
                  <a:lnTo>
                    <a:pt x="48" y="464"/>
                  </a:lnTo>
                  <a:lnTo>
                    <a:pt x="60" y="466"/>
                  </a:lnTo>
                  <a:lnTo>
                    <a:pt x="74" y="467"/>
                  </a:lnTo>
                  <a:lnTo>
                    <a:pt x="86" y="470"/>
                  </a:lnTo>
                  <a:lnTo>
                    <a:pt x="99" y="476"/>
                  </a:lnTo>
                  <a:lnTo>
                    <a:pt x="110" y="488"/>
                  </a:lnTo>
                  <a:lnTo>
                    <a:pt x="109" y="502"/>
                  </a:lnTo>
                  <a:lnTo>
                    <a:pt x="103" y="519"/>
                  </a:lnTo>
                  <a:lnTo>
                    <a:pt x="96" y="534"/>
                  </a:lnTo>
                  <a:lnTo>
                    <a:pt x="89" y="547"/>
                  </a:lnTo>
                  <a:lnTo>
                    <a:pt x="81" y="560"/>
                  </a:lnTo>
                  <a:lnTo>
                    <a:pt x="76" y="575"/>
                  </a:lnTo>
                  <a:lnTo>
                    <a:pt x="74" y="592"/>
                  </a:lnTo>
                  <a:lnTo>
                    <a:pt x="77" y="611"/>
                  </a:lnTo>
                  <a:lnTo>
                    <a:pt x="83" y="611"/>
                  </a:lnTo>
                  <a:lnTo>
                    <a:pt x="92" y="610"/>
                  </a:lnTo>
                  <a:lnTo>
                    <a:pt x="101" y="608"/>
                  </a:lnTo>
                  <a:lnTo>
                    <a:pt x="110" y="607"/>
                  </a:lnTo>
                  <a:lnTo>
                    <a:pt x="113" y="603"/>
                  </a:lnTo>
                  <a:lnTo>
                    <a:pt x="109" y="592"/>
                  </a:lnTo>
                  <a:lnTo>
                    <a:pt x="113" y="585"/>
                  </a:lnTo>
                  <a:lnTo>
                    <a:pt x="119" y="584"/>
                  </a:lnTo>
                  <a:lnTo>
                    <a:pt x="127" y="585"/>
                  </a:lnTo>
                  <a:lnTo>
                    <a:pt x="136" y="588"/>
                  </a:lnTo>
                  <a:lnTo>
                    <a:pt x="146" y="593"/>
                  </a:lnTo>
                  <a:lnTo>
                    <a:pt x="154" y="598"/>
                  </a:lnTo>
                  <a:lnTo>
                    <a:pt x="162" y="603"/>
                  </a:lnTo>
                  <a:lnTo>
                    <a:pt x="167" y="607"/>
                  </a:lnTo>
                  <a:lnTo>
                    <a:pt x="173" y="606"/>
                  </a:lnTo>
                  <a:lnTo>
                    <a:pt x="183" y="605"/>
                  </a:lnTo>
                  <a:lnTo>
                    <a:pt x="195" y="605"/>
                  </a:lnTo>
                  <a:lnTo>
                    <a:pt x="230" y="631"/>
                  </a:lnTo>
                  <a:lnTo>
                    <a:pt x="242" y="621"/>
                  </a:lnTo>
                  <a:lnTo>
                    <a:pt x="258" y="612"/>
                  </a:lnTo>
                  <a:lnTo>
                    <a:pt x="274" y="607"/>
                  </a:lnTo>
                  <a:lnTo>
                    <a:pt x="297" y="601"/>
                  </a:lnTo>
                  <a:lnTo>
                    <a:pt x="322" y="597"/>
                  </a:lnTo>
                  <a:lnTo>
                    <a:pt x="347" y="596"/>
                  </a:lnTo>
                  <a:lnTo>
                    <a:pt x="370" y="592"/>
                  </a:lnTo>
                  <a:lnTo>
                    <a:pt x="369" y="589"/>
                  </a:lnTo>
                  <a:lnTo>
                    <a:pt x="368" y="587"/>
                  </a:lnTo>
                  <a:lnTo>
                    <a:pt x="365" y="583"/>
                  </a:lnTo>
                  <a:lnTo>
                    <a:pt x="363" y="580"/>
                  </a:lnTo>
                  <a:lnTo>
                    <a:pt x="359" y="578"/>
                  </a:lnTo>
                  <a:lnTo>
                    <a:pt x="356" y="576"/>
                  </a:lnTo>
                  <a:lnTo>
                    <a:pt x="354" y="575"/>
                  </a:lnTo>
                  <a:lnTo>
                    <a:pt x="364" y="564"/>
                  </a:lnTo>
                  <a:lnTo>
                    <a:pt x="379" y="551"/>
                  </a:lnTo>
                  <a:lnTo>
                    <a:pt x="396" y="539"/>
                  </a:lnTo>
                  <a:lnTo>
                    <a:pt x="414" y="529"/>
                  </a:lnTo>
                  <a:lnTo>
                    <a:pt x="431" y="521"/>
                  </a:lnTo>
                  <a:lnTo>
                    <a:pt x="444" y="517"/>
                  </a:lnTo>
                  <a:lnTo>
                    <a:pt x="432" y="502"/>
                  </a:lnTo>
                  <a:lnTo>
                    <a:pt x="429" y="499"/>
                  </a:lnTo>
                  <a:lnTo>
                    <a:pt x="424" y="497"/>
                  </a:lnTo>
                  <a:lnTo>
                    <a:pt x="419" y="494"/>
                  </a:lnTo>
                  <a:lnTo>
                    <a:pt x="411" y="491"/>
                  </a:lnTo>
                  <a:lnTo>
                    <a:pt x="403" y="484"/>
                  </a:lnTo>
                  <a:lnTo>
                    <a:pt x="391" y="473"/>
                  </a:lnTo>
                  <a:lnTo>
                    <a:pt x="379" y="457"/>
                  </a:lnTo>
                  <a:lnTo>
                    <a:pt x="369" y="442"/>
                  </a:lnTo>
                  <a:lnTo>
                    <a:pt x="360" y="428"/>
                  </a:lnTo>
                  <a:lnTo>
                    <a:pt x="354" y="416"/>
                  </a:lnTo>
                  <a:lnTo>
                    <a:pt x="349" y="409"/>
                  </a:lnTo>
                  <a:lnTo>
                    <a:pt x="347" y="406"/>
                  </a:lnTo>
                  <a:lnTo>
                    <a:pt x="309" y="388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02" name="Freeform 13"/>
            <p:cNvSpPr>
              <a:spLocks/>
            </p:cNvSpPr>
            <p:nvPr/>
          </p:nvSpPr>
          <p:spPr bwMode="gray">
            <a:xfrm>
              <a:off x="2567" y="2674"/>
              <a:ext cx="212" cy="229"/>
            </a:xfrm>
            <a:custGeom>
              <a:avLst/>
              <a:gdLst>
                <a:gd name="T0" fmla="*/ 137 w 212"/>
                <a:gd name="T1" fmla="*/ 140 h 229"/>
                <a:gd name="T2" fmla="*/ 195 w 212"/>
                <a:gd name="T3" fmla="*/ 95 h 229"/>
                <a:gd name="T4" fmla="*/ 184 w 212"/>
                <a:gd name="T5" fmla="*/ 77 h 229"/>
                <a:gd name="T6" fmla="*/ 212 w 212"/>
                <a:gd name="T7" fmla="*/ 44 h 229"/>
                <a:gd name="T8" fmla="*/ 204 w 212"/>
                <a:gd name="T9" fmla="*/ 12 h 229"/>
                <a:gd name="T10" fmla="*/ 199 w 212"/>
                <a:gd name="T11" fmla="*/ 5 h 229"/>
                <a:gd name="T12" fmla="*/ 189 w 212"/>
                <a:gd name="T13" fmla="*/ 1 h 229"/>
                <a:gd name="T14" fmla="*/ 175 w 212"/>
                <a:gd name="T15" fmla="*/ 0 h 229"/>
                <a:gd name="T16" fmla="*/ 158 w 212"/>
                <a:gd name="T17" fmla="*/ 3 h 229"/>
                <a:gd name="T18" fmla="*/ 141 w 212"/>
                <a:gd name="T19" fmla="*/ 7 h 229"/>
                <a:gd name="T20" fmla="*/ 127 w 212"/>
                <a:gd name="T21" fmla="*/ 13 h 229"/>
                <a:gd name="T22" fmla="*/ 116 w 212"/>
                <a:gd name="T23" fmla="*/ 21 h 229"/>
                <a:gd name="T24" fmla="*/ 117 w 212"/>
                <a:gd name="T25" fmla="*/ 31 h 229"/>
                <a:gd name="T26" fmla="*/ 121 w 212"/>
                <a:gd name="T27" fmla="*/ 41 h 229"/>
                <a:gd name="T28" fmla="*/ 123 w 212"/>
                <a:gd name="T29" fmla="*/ 49 h 229"/>
                <a:gd name="T30" fmla="*/ 125 w 212"/>
                <a:gd name="T31" fmla="*/ 58 h 229"/>
                <a:gd name="T32" fmla="*/ 123 w 212"/>
                <a:gd name="T33" fmla="*/ 67 h 229"/>
                <a:gd name="T34" fmla="*/ 116 w 212"/>
                <a:gd name="T35" fmla="*/ 77 h 229"/>
                <a:gd name="T36" fmla="*/ 93 w 212"/>
                <a:gd name="T37" fmla="*/ 77 h 229"/>
                <a:gd name="T38" fmla="*/ 87 w 212"/>
                <a:gd name="T39" fmla="*/ 72 h 229"/>
                <a:gd name="T40" fmla="*/ 86 w 212"/>
                <a:gd name="T41" fmla="*/ 64 h 229"/>
                <a:gd name="T42" fmla="*/ 85 w 212"/>
                <a:gd name="T43" fmla="*/ 54 h 229"/>
                <a:gd name="T44" fmla="*/ 82 w 212"/>
                <a:gd name="T45" fmla="*/ 45 h 229"/>
                <a:gd name="T46" fmla="*/ 81 w 212"/>
                <a:gd name="T47" fmla="*/ 37 h 229"/>
                <a:gd name="T48" fmla="*/ 75 w 212"/>
                <a:gd name="T49" fmla="*/ 53 h 229"/>
                <a:gd name="T50" fmla="*/ 68 w 212"/>
                <a:gd name="T51" fmla="*/ 68 h 229"/>
                <a:gd name="T52" fmla="*/ 62 w 212"/>
                <a:gd name="T53" fmla="*/ 85 h 229"/>
                <a:gd name="T54" fmla="*/ 53 w 212"/>
                <a:gd name="T55" fmla="*/ 101 h 229"/>
                <a:gd name="T56" fmla="*/ 41 w 212"/>
                <a:gd name="T57" fmla="*/ 117 h 229"/>
                <a:gd name="T58" fmla="*/ 32 w 212"/>
                <a:gd name="T59" fmla="*/ 123 h 229"/>
                <a:gd name="T60" fmla="*/ 22 w 212"/>
                <a:gd name="T61" fmla="*/ 132 h 229"/>
                <a:gd name="T62" fmla="*/ 12 w 212"/>
                <a:gd name="T63" fmla="*/ 141 h 229"/>
                <a:gd name="T64" fmla="*/ 4 w 212"/>
                <a:gd name="T65" fmla="*/ 150 h 229"/>
                <a:gd name="T66" fmla="*/ 0 w 212"/>
                <a:gd name="T67" fmla="*/ 160 h 229"/>
                <a:gd name="T68" fmla="*/ 23 w 212"/>
                <a:gd name="T69" fmla="*/ 169 h 229"/>
                <a:gd name="T70" fmla="*/ 57 w 212"/>
                <a:gd name="T71" fmla="*/ 162 h 229"/>
                <a:gd name="T72" fmla="*/ 118 w 212"/>
                <a:gd name="T73" fmla="*/ 191 h 229"/>
                <a:gd name="T74" fmla="*/ 113 w 212"/>
                <a:gd name="T75" fmla="*/ 219 h 229"/>
                <a:gd name="T76" fmla="*/ 122 w 212"/>
                <a:gd name="T77" fmla="*/ 221 h 229"/>
                <a:gd name="T78" fmla="*/ 131 w 212"/>
                <a:gd name="T79" fmla="*/ 223 h 229"/>
                <a:gd name="T80" fmla="*/ 137 w 212"/>
                <a:gd name="T81" fmla="*/ 229 h 229"/>
                <a:gd name="T82" fmla="*/ 137 w 212"/>
                <a:gd name="T83" fmla="*/ 140 h 22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12"/>
                <a:gd name="T127" fmla="*/ 0 h 229"/>
                <a:gd name="T128" fmla="*/ 212 w 212"/>
                <a:gd name="T129" fmla="*/ 229 h 22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12" h="229">
                  <a:moveTo>
                    <a:pt x="137" y="140"/>
                  </a:moveTo>
                  <a:lnTo>
                    <a:pt x="195" y="95"/>
                  </a:lnTo>
                  <a:lnTo>
                    <a:pt x="184" y="77"/>
                  </a:lnTo>
                  <a:lnTo>
                    <a:pt x="212" y="44"/>
                  </a:lnTo>
                  <a:lnTo>
                    <a:pt x="204" y="12"/>
                  </a:lnTo>
                  <a:lnTo>
                    <a:pt x="199" y="5"/>
                  </a:lnTo>
                  <a:lnTo>
                    <a:pt x="189" y="1"/>
                  </a:lnTo>
                  <a:lnTo>
                    <a:pt x="175" y="0"/>
                  </a:lnTo>
                  <a:lnTo>
                    <a:pt x="158" y="3"/>
                  </a:lnTo>
                  <a:lnTo>
                    <a:pt x="141" y="7"/>
                  </a:lnTo>
                  <a:lnTo>
                    <a:pt x="127" y="13"/>
                  </a:lnTo>
                  <a:lnTo>
                    <a:pt x="116" y="21"/>
                  </a:lnTo>
                  <a:lnTo>
                    <a:pt x="117" y="31"/>
                  </a:lnTo>
                  <a:lnTo>
                    <a:pt x="121" y="41"/>
                  </a:lnTo>
                  <a:lnTo>
                    <a:pt x="123" y="49"/>
                  </a:lnTo>
                  <a:lnTo>
                    <a:pt x="125" y="58"/>
                  </a:lnTo>
                  <a:lnTo>
                    <a:pt x="123" y="67"/>
                  </a:lnTo>
                  <a:lnTo>
                    <a:pt x="116" y="77"/>
                  </a:lnTo>
                  <a:lnTo>
                    <a:pt x="93" y="77"/>
                  </a:lnTo>
                  <a:lnTo>
                    <a:pt x="87" y="72"/>
                  </a:lnTo>
                  <a:lnTo>
                    <a:pt x="86" y="64"/>
                  </a:lnTo>
                  <a:lnTo>
                    <a:pt x="85" y="54"/>
                  </a:lnTo>
                  <a:lnTo>
                    <a:pt x="82" y="45"/>
                  </a:lnTo>
                  <a:lnTo>
                    <a:pt x="81" y="37"/>
                  </a:lnTo>
                  <a:lnTo>
                    <a:pt x="75" y="53"/>
                  </a:lnTo>
                  <a:lnTo>
                    <a:pt x="68" y="68"/>
                  </a:lnTo>
                  <a:lnTo>
                    <a:pt x="62" y="85"/>
                  </a:lnTo>
                  <a:lnTo>
                    <a:pt x="53" y="101"/>
                  </a:lnTo>
                  <a:lnTo>
                    <a:pt x="41" y="117"/>
                  </a:lnTo>
                  <a:lnTo>
                    <a:pt x="32" y="123"/>
                  </a:lnTo>
                  <a:lnTo>
                    <a:pt x="22" y="132"/>
                  </a:lnTo>
                  <a:lnTo>
                    <a:pt x="12" y="141"/>
                  </a:lnTo>
                  <a:lnTo>
                    <a:pt x="4" y="150"/>
                  </a:lnTo>
                  <a:lnTo>
                    <a:pt x="0" y="160"/>
                  </a:lnTo>
                  <a:lnTo>
                    <a:pt x="23" y="169"/>
                  </a:lnTo>
                  <a:lnTo>
                    <a:pt x="57" y="162"/>
                  </a:lnTo>
                  <a:lnTo>
                    <a:pt x="118" y="191"/>
                  </a:lnTo>
                  <a:lnTo>
                    <a:pt x="113" y="219"/>
                  </a:lnTo>
                  <a:lnTo>
                    <a:pt x="122" y="221"/>
                  </a:lnTo>
                  <a:lnTo>
                    <a:pt x="131" y="223"/>
                  </a:lnTo>
                  <a:lnTo>
                    <a:pt x="137" y="229"/>
                  </a:lnTo>
                  <a:lnTo>
                    <a:pt x="137" y="14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03" name="Freeform 14"/>
            <p:cNvSpPr>
              <a:spLocks/>
            </p:cNvSpPr>
            <p:nvPr/>
          </p:nvSpPr>
          <p:spPr bwMode="gray">
            <a:xfrm>
              <a:off x="1863" y="2419"/>
              <a:ext cx="252" cy="282"/>
            </a:xfrm>
            <a:custGeom>
              <a:avLst/>
              <a:gdLst>
                <a:gd name="T0" fmla="*/ 178 w 252"/>
                <a:gd name="T1" fmla="*/ 76 h 282"/>
                <a:gd name="T2" fmla="*/ 202 w 252"/>
                <a:gd name="T3" fmla="*/ 92 h 282"/>
                <a:gd name="T4" fmla="*/ 228 w 252"/>
                <a:gd name="T5" fmla="*/ 108 h 282"/>
                <a:gd name="T6" fmla="*/ 249 w 252"/>
                <a:gd name="T7" fmla="*/ 144 h 282"/>
                <a:gd name="T8" fmla="*/ 247 w 252"/>
                <a:gd name="T9" fmla="*/ 201 h 282"/>
                <a:gd name="T10" fmla="*/ 212 w 252"/>
                <a:gd name="T11" fmla="*/ 247 h 282"/>
                <a:gd name="T12" fmla="*/ 156 w 252"/>
                <a:gd name="T13" fmla="*/ 268 h 282"/>
                <a:gd name="T14" fmla="*/ 91 w 252"/>
                <a:gd name="T15" fmla="*/ 277 h 282"/>
                <a:gd name="T16" fmla="*/ 32 w 252"/>
                <a:gd name="T17" fmla="*/ 272 h 282"/>
                <a:gd name="T18" fmla="*/ 3 w 252"/>
                <a:gd name="T19" fmla="*/ 259 h 282"/>
                <a:gd name="T20" fmla="*/ 3 w 252"/>
                <a:gd name="T21" fmla="*/ 251 h 282"/>
                <a:gd name="T22" fmla="*/ 15 w 252"/>
                <a:gd name="T23" fmla="*/ 231 h 282"/>
                <a:gd name="T24" fmla="*/ 1 w 252"/>
                <a:gd name="T25" fmla="*/ 215 h 282"/>
                <a:gd name="T26" fmla="*/ 10 w 252"/>
                <a:gd name="T27" fmla="*/ 205 h 282"/>
                <a:gd name="T28" fmla="*/ 28 w 252"/>
                <a:gd name="T29" fmla="*/ 198 h 282"/>
                <a:gd name="T30" fmla="*/ 23 w 252"/>
                <a:gd name="T31" fmla="*/ 192 h 282"/>
                <a:gd name="T32" fmla="*/ 14 w 252"/>
                <a:gd name="T33" fmla="*/ 187 h 282"/>
                <a:gd name="T34" fmla="*/ 10 w 252"/>
                <a:gd name="T35" fmla="*/ 174 h 282"/>
                <a:gd name="T36" fmla="*/ 24 w 252"/>
                <a:gd name="T37" fmla="*/ 169 h 282"/>
                <a:gd name="T38" fmla="*/ 41 w 252"/>
                <a:gd name="T39" fmla="*/ 177 h 282"/>
                <a:gd name="T40" fmla="*/ 48 w 252"/>
                <a:gd name="T41" fmla="*/ 173 h 282"/>
                <a:gd name="T42" fmla="*/ 52 w 252"/>
                <a:gd name="T43" fmla="*/ 153 h 282"/>
                <a:gd name="T44" fmla="*/ 57 w 252"/>
                <a:gd name="T45" fmla="*/ 155 h 282"/>
                <a:gd name="T46" fmla="*/ 80 w 252"/>
                <a:gd name="T47" fmla="*/ 163 h 282"/>
                <a:gd name="T48" fmla="*/ 106 w 252"/>
                <a:gd name="T49" fmla="*/ 150 h 282"/>
                <a:gd name="T50" fmla="*/ 75 w 252"/>
                <a:gd name="T51" fmla="*/ 142 h 282"/>
                <a:gd name="T52" fmla="*/ 41 w 252"/>
                <a:gd name="T53" fmla="*/ 119 h 282"/>
                <a:gd name="T54" fmla="*/ 69 w 252"/>
                <a:gd name="T55" fmla="*/ 110 h 282"/>
                <a:gd name="T56" fmla="*/ 71 w 252"/>
                <a:gd name="T57" fmla="*/ 95 h 282"/>
                <a:gd name="T58" fmla="*/ 62 w 252"/>
                <a:gd name="T59" fmla="*/ 63 h 282"/>
                <a:gd name="T60" fmla="*/ 97 w 252"/>
                <a:gd name="T61" fmla="*/ 53 h 282"/>
                <a:gd name="T62" fmla="*/ 132 w 252"/>
                <a:gd name="T63" fmla="*/ 67 h 282"/>
                <a:gd name="T64" fmla="*/ 155 w 252"/>
                <a:gd name="T65" fmla="*/ 66 h 282"/>
                <a:gd name="T66" fmla="*/ 155 w 252"/>
                <a:gd name="T67" fmla="*/ 39 h 282"/>
                <a:gd name="T68" fmla="*/ 144 w 252"/>
                <a:gd name="T69" fmla="*/ 39 h 282"/>
                <a:gd name="T70" fmla="*/ 139 w 252"/>
                <a:gd name="T71" fmla="*/ 31 h 282"/>
                <a:gd name="T72" fmla="*/ 146 w 252"/>
                <a:gd name="T73" fmla="*/ 28 h 282"/>
                <a:gd name="T74" fmla="*/ 152 w 252"/>
                <a:gd name="T75" fmla="*/ 30 h 282"/>
                <a:gd name="T76" fmla="*/ 162 w 252"/>
                <a:gd name="T77" fmla="*/ 18 h 282"/>
                <a:gd name="T78" fmla="*/ 192 w 252"/>
                <a:gd name="T79" fmla="*/ 3 h 282"/>
                <a:gd name="T80" fmla="*/ 216 w 252"/>
                <a:gd name="T81" fmla="*/ 18 h 282"/>
                <a:gd name="T82" fmla="*/ 183 w 252"/>
                <a:gd name="T83" fmla="*/ 51 h 282"/>
                <a:gd name="T84" fmla="*/ 185 w 252"/>
                <a:gd name="T85" fmla="*/ 54 h 282"/>
                <a:gd name="T86" fmla="*/ 192 w 252"/>
                <a:gd name="T87" fmla="*/ 55 h 282"/>
                <a:gd name="T88" fmla="*/ 193 w 252"/>
                <a:gd name="T89" fmla="*/ 59 h 282"/>
                <a:gd name="T90" fmla="*/ 188 w 252"/>
                <a:gd name="T91" fmla="*/ 64 h 282"/>
                <a:gd name="T92" fmla="*/ 180 w 252"/>
                <a:gd name="T93" fmla="*/ 62 h 282"/>
                <a:gd name="T94" fmla="*/ 174 w 252"/>
                <a:gd name="T95" fmla="*/ 62 h 28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52"/>
                <a:gd name="T145" fmla="*/ 0 h 282"/>
                <a:gd name="T146" fmla="*/ 252 w 252"/>
                <a:gd name="T147" fmla="*/ 282 h 28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52" h="282">
                  <a:moveTo>
                    <a:pt x="174" y="62"/>
                  </a:moveTo>
                  <a:lnTo>
                    <a:pt x="174" y="68"/>
                  </a:lnTo>
                  <a:lnTo>
                    <a:pt x="178" y="76"/>
                  </a:lnTo>
                  <a:lnTo>
                    <a:pt x="184" y="83"/>
                  </a:lnTo>
                  <a:lnTo>
                    <a:pt x="192" y="90"/>
                  </a:lnTo>
                  <a:lnTo>
                    <a:pt x="202" y="92"/>
                  </a:lnTo>
                  <a:lnTo>
                    <a:pt x="212" y="90"/>
                  </a:lnTo>
                  <a:lnTo>
                    <a:pt x="220" y="98"/>
                  </a:lnTo>
                  <a:lnTo>
                    <a:pt x="228" y="108"/>
                  </a:lnTo>
                  <a:lnTo>
                    <a:pt x="237" y="119"/>
                  </a:lnTo>
                  <a:lnTo>
                    <a:pt x="244" y="132"/>
                  </a:lnTo>
                  <a:lnTo>
                    <a:pt x="249" y="144"/>
                  </a:lnTo>
                  <a:lnTo>
                    <a:pt x="252" y="153"/>
                  </a:lnTo>
                  <a:lnTo>
                    <a:pt x="252" y="180"/>
                  </a:lnTo>
                  <a:lnTo>
                    <a:pt x="247" y="201"/>
                  </a:lnTo>
                  <a:lnTo>
                    <a:pt x="239" y="221"/>
                  </a:lnTo>
                  <a:lnTo>
                    <a:pt x="226" y="235"/>
                  </a:lnTo>
                  <a:lnTo>
                    <a:pt x="212" y="247"/>
                  </a:lnTo>
                  <a:lnTo>
                    <a:pt x="196" y="256"/>
                  </a:lnTo>
                  <a:lnTo>
                    <a:pt x="176" y="263"/>
                  </a:lnTo>
                  <a:lnTo>
                    <a:pt x="156" y="268"/>
                  </a:lnTo>
                  <a:lnTo>
                    <a:pt x="134" y="272"/>
                  </a:lnTo>
                  <a:lnTo>
                    <a:pt x="112" y="274"/>
                  </a:lnTo>
                  <a:lnTo>
                    <a:pt x="91" y="277"/>
                  </a:lnTo>
                  <a:lnTo>
                    <a:pt x="69" y="279"/>
                  </a:lnTo>
                  <a:lnTo>
                    <a:pt x="50" y="282"/>
                  </a:lnTo>
                  <a:lnTo>
                    <a:pt x="32" y="272"/>
                  </a:lnTo>
                  <a:lnTo>
                    <a:pt x="19" y="267"/>
                  </a:lnTo>
                  <a:lnTo>
                    <a:pt x="10" y="262"/>
                  </a:lnTo>
                  <a:lnTo>
                    <a:pt x="3" y="259"/>
                  </a:lnTo>
                  <a:lnTo>
                    <a:pt x="1" y="256"/>
                  </a:lnTo>
                  <a:lnTo>
                    <a:pt x="1" y="255"/>
                  </a:lnTo>
                  <a:lnTo>
                    <a:pt x="3" y="251"/>
                  </a:lnTo>
                  <a:lnTo>
                    <a:pt x="6" y="247"/>
                  </a:lnTo>
                  <a:lnTo>
                    <a:pt x="10" y="240"/>
                  </a:lnTo>
                  <a:lnTo>
                    <a:pt x="15" y="231"/>
                  </a:lnTo>
                  <a:lnTo>
                    <a:pt x="12" y="227"/>
                  </a:lnTo>
                  <a:lnTo>
                    <a:pt x="7" y="221"/>
                  </a:lnTo>
                  <a:lnTo>
                    <a:pt x="1" y="215"/>
                  </a:lnTo>
                  <a:lnTo>
                    <a:pt x="0" y="210"/>
                  </a:lnTo>
                  <a:lnTo>
                    <a:pt x="3" y="206"/>
                  </a:lnTo>
                  <a:lnTo>
                    <a:pt x="10" y="205"/>
                  </a:lnTo>
                  <a:lnTo>
                    <a:pt x="19" y="203"/>
                  </a:lnTo>
                  <a:lnTo>
                    <a:pt x="25" y="201"/>
                  </a:lnTo>
                  <a:lnTo>
                    <a:pt x="28" y="198"/>
                  </a:lnTo>
                  <a:lnTo>
                    <a:pt x="28" y="195"/>
                  </a:lnTo>
                  <a:lnTo>
                    <a:pt x="25" y="194"/>
                  </a:lnTo>
                  <a:lnTo>
                    <a:pt x="23" y="192"/>
                  </a:lnTo>
                  <a:lnTo>
                    <a:pt x="20" y="190"/>
                  </a:lnTo>
                  <a:lnTo>
                    <a:pt x="16" y="189"/>
                  </a:lnTo>
                  <a:lnTo>
                    <a:pt x="14" y="187"/>
                  </a:lnTo>
                  <a:lnTo>
                    <a:pt x="11" y="185"/>
                  </a:lnTo>
                  <a:lnTo>
                    <a:pt x="10" y="183"/>
                  </a:lnTo>
                  <a:lnTo>
                    <a:pt x="10" y="174"/>
                  </a:lnTo>
                  <a:lnTo>
                    <a:pt x="14" y="169"/>
                  </a:lnTo>
                  <a:lnTo>
                    <a:pt x="18" y="168"/>
                  </a:lnTo>
                  <a:lnTo>
                    <a:pt x="24" y="169"/>
                  </a:lnTo>
                  <a:lnTo>
                    <a:pt x="30" y="172"/>
                  </a:lnTo>
                  <a:lnTo>
                    <a:pt x="37" y="174"/>
                  </a:lnTo>
                  <a:lnTo>
                    <a:pt x="41" y="177"/>
                  </a:lnTo>
                  <a:lnTo>
                    <a:pt x="44" y="178"/>
                  </a:lnTo>
                  <a:lnTo>
                    <a:pt x="44" y="177"/>
                  </a:lnTo>
                  <a:lnTo>
                    <a:pt x="48" y="173"/>
                  </a:lnTo>
                  <a:lnTo>
                    <a:pt x="51" y="167"/>
                  </a:lnTo>
                  <a:lnTo>
                    <a:pt x="52" y="159"/>
                  </a:lnTo>
                  <a:lnTo>
                    <a:pt x="52" y="153"/>
                  </a:lnTo>
                  <a:lnTo>
                    <a:pt x="52" y="149"/>
                  </a:lnTo>
                  <a:lnTo>
                    <a:pt x="55" y="149"/>
                  </a:lnTo>
                  <a:lnTo>
                    <a:pt x="57" y="155"/>
                  </a:lnTo>
                  <a:lnTo>
                    <a:pt x="64" y="162"/>
                  </a:lnTo>
                  <a:lnTo>
                    <a:pt x="71" y="164"/>
                  </a:lnTo>
                  <a:lnTo>
                    <a:pt x="80" y="163"/>
                  </a:lnTo>
                  <a:lnTo>
                    <a:pt x="89" y="160"/>
                  </a:lnTo>
                  <a:lnTo>
                    <a:pt x="98" y="155"/>
                  </a:lnTo>
                  <a:lnTo>
                    <a:pt x="106" y="150"/>
                  </a:lnTo>
                  <a:lnTo>
                    <a:pt x="111" y="145"/>
                  </a:lnTo>
                  <a:lnTo>
                    <a:pt x="92" y="145"/>
                  </a:lnTo>
                  <a:lnTo>
                    <a:pt x="75" y="142"/>
                  </a:lnTo>
                  <a:lnTo>
                    <a:pt x="61" y="139"/>
                  </a:lnTo>
                  <a:lnTo>
                    <a:pt x="50" y="131"/>
                  </a:lnTo>
                  <a:lnTo>
                    <a:pt x="41" y="119"/>
                  </a:lnTo>
                  <a:lnTo>
                    <a:pt x="52" y="117"/>
                  </a:lnTo>
                  <a:lnTo>
                    <a:pt x="62" y="113"/>
                  </a:lnTo>
                  <a:lnTo>
                    <a:pt x="69" y="110"/>
                  </a:lnTo>
                  <a:lnTo>
                    <a:pt x="73" y="107"/>
                  </a:lnTo>
                  <a:lnTo>
                    <a:pt x="74" y="101"/>
                  </a:lnTo>
                  <a:lnTo>
                    <a:pt x="71" y="95"/>
                  </a:lnTo>
                  <a:lnTo>
                    <a:pt x="65" y="85"/>
                  </a:lnTo>
                  <a:lnTo>
                    <a:pt x="55" y="75"/>
                  </a:lnTo>
                  <a:lnTo>
                    <a:pt x="62" y="63"/>
                  </a:lnTo>
                  <a:lnTo>
                    <a:pt x="73" y="55"/>
                  </a:lnTo>
                  <a:lnTo>
                    <a:pt x="84" y="53"/>
                  </a:lnTo>
                  <a:lnTo>
                    <a:pt x="97" y="53"/>
                  </a:lnTo>
                  <a:lnTo>
                    <a:pt x="110" y="55"/>
                  </a:lnTo>
                  <a:lnTo>
                    <a:pt x="121" y="60"/>
                  </a:lnTo>
                  <a:lnTo>
                    <a:pt x="132" y="67"/>
                  </a:lnTo>
                  <a:lnTo>
                    <a:pt x="139" y="73"/>
                  </a:lnTo>
                  <a:lnTo>
                    <a:pt x="146" y="71"/>
                  </a:lnTo>
                  <a:lnTo>
                    <a:pt x="155" y="66"/>
                  </a:lnTo>
                  <a:lnTo>
                    <a:pt x="161" y="62"/>
                  </a:lnTo>
                  <a:lnTo>
                    <a:pt x="159" y="40"/>
                  </a:lnTo>
                  <a:lnTo>
                    <a:pt x="155" y="39"/>
                  </a:lnTo>
                  <a:lnTo>
                    <a:pt x="152" y="39"/>
                  </a:lnTo>
                  <a:lnTo>
                    <a:pt x="148" y="39"/>
                  </a:lnTo>
                  <a:lnTo>
                    <a:pt x="144" y="39"/>
                  </a:lnTo>
                  <a:lnTo>
                    <a:pt x="142" y="37"/>
                  </a:lnTo>
                  <a:lnTo>
                    <a:pt x="138" y="34"/>
                  </a:lnTo>
                  <a:lnTo>
                    <a:pt x="139" y="31"/>
                  </a:lnTo>
                  <a:lnTo>
                    <a:pt x="142" y="28"/>
                  </a:lnTo>
                  <a:lnTo>
                    <a:pt x="143" y="28"/>
                  </a:lnTo>
                  <a:lnTo>
                    <a:pt x="146" y="28"/>
                  </a:lnTo>
                  <a:lnTo>
                    <a:pt x="148" y="28"/>
                  </a:lnTo>
                  <a:lnTo>
                    <a:pt x="151" y="30"/>
                  </a:lnTo>
                  <a:lnTo>
                    <a:pt x="152" y="30"/>
                  </a:lnTo>
                  <a:lnTo>
                    <a:pt x="155" y="30"/>
                  </a:lnTo>
                  <a:lnTo>
                    <a:pt x="157" y="28"/>
                  </a:lnTo>
                  <a:lnTo>
                    <a:pt x="162" y="18"/>
                  </a:lnTo>
                  <a:lnTo>
                    <a:pt x="170" y="12"/>
                  </a:lnTo>
                  <a:lnTo>
                    <a:pt x="180" y="5"/>
                  </a:lnTo>
                  <a:lnTo>
                    <a:pt x="192" y="3"/>
                  </a:lnTo>
                  <a:lnTo>
                    <a:pt x="203" y="0"/>
                  </a:lnTo>
                  <a:lnTo>
                    <a:pt x="212" y="0"/>
                  </a:lnTo>
                  <a:lnTo>
                    <a:pt x="216" y="18"/>
                  </a:lnTo>
                  <a:lnTo>
                    <a:pt x="187" y="48"/>
                  </a:lnTo>
                  <a:lnTo>
                    <a:pt x="184" y="49"/>
                  </a:lnTo>
                  <a:lnTo>
                    <a:pt x="183" y="51"/>
                  </a:lnTo>
                  <a:lnTo>
                    <a:pt x="183" y="53"/>
                  </a:lnTo>
                  <a:lnTo>
                    <a:pt x="184" y="53"/>
                  </a:lnTo>
                  <a:lnTo>
                    <a:pt x="185" y="54"/>
                  </a:lnTo>
                  <a:lnTo>
                    <a:pt x="188" y="54"/>
                  </a:lnTo>
                  <a:lnTo>
                    <a:pt x="189" y="54"/>
                  </a:lnTo>
                  <a:lnTo>
                    <a:pt x="192" y="55"/>
                  </a:lnTo>
                  <a:lnTo>
                    <a:pt x="193" y="57"/>
                  </a:lnTo>
                  <a:lnTo>
                    <a:pt x="193" y="58"/>
                  </a:lnTo>
                  <a:lnTo>
                    <a:pt x="193" y="59"/>
                  </a:lnTo>
                  <a:lnTo>
                    <a:pt x="192" y="62"/>
                  </a:lnTo>
                  <a:lnTo>
                    <a:pt x="191" y="64"/>
                  </a:lnTo>
                  <a:lnTo>
                    <a:pt x="188" y="64"/>
                  </a:lnTo>
                  <a:lnTo>
                    <a:pt x="185" y="64"/>
                  </a:lnTo>
                  <a:lnTo>
                    <a:pt x="183" y="63"/>
                  </a:lnTo>
                  <a:lnTo>
                    <a:pt x="180" y="62"/>
                  </a:lnTo>
                  <a:lnTo>
                    <a:pt x="178" y="62"/>
                  </a:lnTo>
                  <a:lnTo>
                    <a:pt x="175" y="60"/>
                  </a:lnTo>
                  <a:lnTo>
                    <a:pt x="174" y="62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04" name="Freeform 15"/>
            <p:cNvSpPr>
              <a:spLocks/>
            </p:cNvSpPr>
            <p:nvPr/>
          </p:nvSpPr>
          <p:spPr bwMode="gray">
            <a:xfrm>
              <a:off x="3518" y="3028"/>
              <a:ext cx="538" cy="388"/>
            </a:xfrm>
            <a:custGeom>
              <a:avLst/>
              <a:gdLst>
                <a:gd name="T0" fmla="*/ 536 w 538"/>
                <a:gd name="T1" fmla="*/ 205 h 388"/>
                <a:gd name="T2" fmla="*/ 528 w 538"/>
                <a:gd name="T3" fmla="*/ 187 h 388"/>
                <a:gd name="T4" fmla="*/ 507 w 538"/>
                <a:gd name="T5" fmla="*/ 207 h 388"/>
                <a:gd name="T6" fmla="*/ 493 w 538"/>
                <a:gd name="T7" fmla="*/ 212 h 388"/>
                <a:gd name="T8" fmla="*/ 473 w 538"/>
                <a:gd name="T9" fmla="*/ 209 h 388"/>
                <a:gd name="T10" fmla="*/ 461 w 538"/>
                <a:gd name="T11" fmla="*/ 188 h 388"/>
                <a:gd name="T12" fmla="*/ 452 w 538"/>
                <a:gd name="T13" fmla="*/ 159 h 388"/>
                <a:gd name="T14" fmla="*/ 449 w 538"/>
                <a:gd name="T15" fmla="*/ 132 h 388"/>
                <a:gd name="T16" fmla="*/ 443 w 538"/>
                <a:gd name="T17" fmla="*/ 110 h 388"/>
                <a:gd name="T18" fmla="*/ 434 w 538"/>
                <a:gd name="T19" fmla="*/ 96 h 388"/>
                <a:gd name="T20" fmla="*/ 415 w 538"/>
                <a:gd name="T21" fmla="*/ 80 h 388"/>
                <a:gd name="T22" fmla="*/ 386 w 538"/>
                <a:gd name="T23" fmla="*/ 61 h 388"/>
                <a:gd name="T24" fmla="*/ 346 w 538"/>
                <a:gd name="T25" fmla="*/ 37 h 388"/>
                <a:gd name="T26" fmla="*/ 309 w 538"/>
                <a:gd name="T27" fmla="*/ 0 h 388"/>
                <a:gd name="T28" fmla="*/ 276 w 538"/>
                <a:gd name="T29" fmla="*/ 25 h 388"/>
                <a:gd name="T30" fmla="*/ 247 w 538"/>
                <a:gd name="T31" fmla="*/ 56 h 388"/>
                <a:gd name="T32" fmla="*/ 217 w 538"/>
                <a:gd name="T33" fmla="*/ 43 h 388"/>
                <a:gd name="T34" fmla="*/ 185 w 538"/>
                <a:gd name="T35" fmla="*/ 47 h 388"/>
                <a:gd name="T36" fmla="*/ 155 w 538"/>
                <a:gd name="T37" fmla="*/ 65 h 388"/>
                <a:gd name="T38" fmla="*/ 127 w 538"/>
                <a:gd name="T39" fmla="*/ 66 h 388"/>
                <a:gd name="T40" fmla="*/ 100 w 538"/>
                <a:gd name="T41" fmla="*/ 73 h 388"/>
                <a:gd name="T42" fmla="*/ 82 w 538"/>
                <a:gd name="T43" fmla="*/ 102 h 388"/>
                <a:gd name="T44" fmla="*/ 64 w 538"/>
                <a:gd name="T45" fmla="*/ 138 h 388"/>
                <a:gd name="T46" fmla="*/ 56 w 538"/>
                <a:gd name="T47" fmla="*/ 173 h 388"/>
                <a:gd name="T48" fmla="*/ 50 w 538"/>
                <a:gd name="T49" fmla="*/ 201 h 388"/>
                <a:gd name="T50" fmla="*/ 0 w 538"/>
                <a:gd name="T51" fmla="*/ 237 h 388"/>
                <a:gd name="T52" fmla="*/ 53 w 538"/>
                <a:gd name="T53" fmla="*/ 301 h 388"/>
                <a:gd name="T54" fmla="*/ 58 w 538"/>
                <a:gd name="T55" fmla="*/ 320 h 388"/>
                <a:gd name="T56" fmla="*/ 112 w 538"/>
                <a:gd name="T57" fmla="*/ 355 h 388"/>
                <a:gd name="T58" fmla="*/ 155 w 538"/>
                <a:gd name="T59" fmla="*/ 371 h 388"/>
                <a:gd name="T60" fmla="*/ 259 w 538"/>
                <a:gd name="T61" fmla="*/ 388 h 388"/>
                <a:gd name="T62" fmla="*/ 355 w 538"/>
                <a:gd name="T63" fmla="*/ 355 h 388"/>
                <a:gd name="T64" fmla="*/ 369 w 538"/>
                <a:gd name="T65" fmla="*/ 341 h 388"/>
                <a:gd name="T66" fmla="*/ 391 w 538"/>
                <a:gd name="T67" fmla="*/ 323 h 388"/>
                <a:gd name="T68" fmla="*/ 411 w 538"/>
                <a:gd name="T69" fmla="*/ 315 h 388"/>
                <a:gd name="T70" fmla="*/ 427 w 538"/>
                <a:gd name="T71" fmla="*/ 316 h 388"/>
                <a:gd name="T72" fmla="*/ 449 w 538"/>
                <a:gd name="T73" fmla="*/ 319 h 388"/>
                <a:gd name="T74" fmla="*/ 468 w 538"/>
                <a:gd name="T75" fmla="*/ 330 h 388"/>
                <a:gd name="T76" fmla="*/ 490 w 538"/>
                <a:gd name="T77" fmla="*/ 337 h 388"/>
                <a:gd name="T78" fmla="*/ 492 w 538"/>
                <a:gd name="T79" fmla="*/ 260 h 38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38"/>
                <a:gd name="T121" fmla="*/ 0 h 388"/>
                <a:gd name="T122" fmla="*/ 538 w 538"/>
                <a:gd name="T123" fmla="*/ 388 h 38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38" h="388">
                  <a:moveTo>
                    <a:pt x="538" y="211"/>
                  </a:moveTo>
                  <a:lnTo>
                    <a:pt x="536" y="205"/>
                  </a:lnTo>
                  <a:lnTo>
                    <a:pt x="532" y="196"/>
                  </a:lnTo>
                  <a:lnTo>
                    <a:pt x="528" y="187"/>
                  </a:lnTo>
                  <a:lnTo>
                    <a:pt x="525" y="180"/>
                  </a:lnTo>
                  <a:lnTo>
                    <a:pt x="507" y="207"/>
                  </a:lnTo>
                  <a:lnTo>
                    <a:pt x="502" y="211"/>
                  </a:lnTo>
                  <a:lnTo>
                    <a:pt x="493" y="212"/>
                  </a:lnTo>
                  <a:lnTo>
                    <a:pt x="483" y="211"/>
                  </a:lnTo>
                  <a:lnTo>
                    <a:pt x="473" y="209"/>
                  </a:lnTo>
                  <a:lnTo>
                    <a:pt x="466" y="201"/>
                  </a:lnTo>
                  <a:lnTo>
                    <a:pt x="461" y="188"/>
                  </a:lnTo>
                  <a:lnTo>
                    <a:pt x="456" y="173"/>
                  </a:lnTo>
                  <a:lnTo>
                    <a:pt x="452" y="159"/>
                  </a:lnTo>
                  <a:lnTo>
                    <a:pt x="450" y="148"/>
                  </a:lnTo>
                  <a:lnTo>
                    <a:pt x="449" y="132"/>
                  </a:lnTo>
                  <a:lnTo>
                    <a:pt x="446" y="119"/>
                  </a:lnTo>
                  <a:lnTo>
                    <a:pt x="443" y="110"/>
                  </a:lnTo>
                  <a:lnTo>
                    <a:pt x="440" y="102"/>
                  </a:lnTo>
                  <a:lnTo>
                    <a:pt x="434" y="96"/>
                  </a:lnTo>
                  <a:lnTo>
                    <a:pt x="427" y="88"/>
                  </a:lnTo>
                  <a:lnTo>
                    <a:pt x="415" y="80"/>
                  </a:lnTo>
                  <a:lnTo>
                    <a:pt x="400" y="70"/>
                  </a:lnTo>
                  <a:lnTo>
                    <a:pt x="386" y="61"/>
                  </a:lnTo>
                  <a:lnTo>
                    <a:pt x="367" y="50"/>
                  </a:lnTo>
                  <a:lnTo>
                    <a:pt x="346" y="37"/>
                  </a:lnTo>
                  <a:lnTo>
                    <a:pt x="327" y="20"/>
                  </a:lnTo>
                  <a:lnTo>
                    <a:pt x="309" y="0"/>
                  </a:lnTo>
                  <a:lnTo>
                    <a:pt x="294" y="13"/>
                  </a:lnTo>
                  <a:lnTo>
                    <a:pt x="276" y="25"/>
                  </a:lnTo>
                  <a:lnTo>
                    <a:pt x="259" y="39"/>
                  </a:lnTo>
                  <a:lnTo>
                    <a:pt x="247" y="56"/>
                  </a:lnTo>
                  <a:lnTo>
                    <a:pt x="231" y="52"/>
                  </a:lnTo>
                  <a:lnTo>
                    <a:pt x="217" y="43"/>
                  </a:lnTo>
                  <a:lnTo>
                    <a:pt x="204" y="33"/>
                  </a:lnTo>
                  <a:lnTo>
                    <a:pt x="185" y="47"/>
                  </a:lnTo>
                  <a:lnTo>
                    <a:pt x="169" y="59"/>
                  </a:lnTo>
                  <a:lnTo>
                    <a:pt x="155" y="65"/>
                  </a:lnTo>
                  <a:lnTo>
                    <a:pt x="141" y="68"/>
                  </a:lnTo>
                  <a:lnTo>
                    <a:pt x="127" y="66"/>
                  </a:lnTo>
                  <a:lnTo>
                    <a:pt x="112" y="63"/>
                  </a:lnTo>
                  <a:lnTo>
                    <a:pt x="100" y="73"/>
                  </a:lnTo>
                  <a:lnTo>
                    <a:pt x="90" y="86"/>
                  </a:lnTo>
                  <a:lnTo>
                    <a:pt x="82" y="102"/>
                  </a:lnTo>
                  <a:lnTo>
                    <a:pt x="73" y="120"/>
                  </a:lnTo>
                  <a:lnTo>
                    <a:pt x="64" y="138"/>
                  </a:lnTo>
                  <a:lnTo>
                    <a:pt x="55" y="157"/>
                  </a:lnTo>
                  <a:lnTo>
                    <a:pt x="56" y="173"/>
                  </a:lnTo>
                  <a:lnTo>
                    <a:pt x="55" y="187"/>
                  </a:lnTo>
                  <a:lnTo>
                    <a:pt x="50" y="201"/>
                  </a:lnTo>
                  <a:lnTo>
                    <a:pt x="44" y="215"/>
                  </a:lnTo>
                  <a:lnTo>
                    <a:pt x="0" y="237"/>
                  </a:lnTo>
                  <a:lnTo>
                    <a:pt x="22" y="284"/>
                  </a:lnTo>
                  <a:lnTo>
                    <a:pt x="53" y="301"/>
                  </a:lnTo>
                  <a:lnTo>
                    <a:pt x="58" y="311"/>
                  </a:lnTo>
                  <a:lnTo>
                    <a:pt x="58" y="320"/>
                  </a:lnTo>
                  <a:lnTo>
                    <a:pt x="55" y="328"/>
                  </a:lnTo>
                  <a:lnTo>
                    <a:pt x="112" y="355"/>
                  </a:lnTo>
                  <a:lnTo>
                    <a:pt x="133" y="333"/>
                  </a:lnTo>
                  <a:lnTo>
                    <a:pt x="155" y="371"/>
                  </a:lnTo>
                  <a:lnTo>
                    <a:pt x="185" y="388"/>
                  </a:lnTo>
                  <a:lnTo>
                    <a:pt x="259" y="388"/>
                  </a:lnTo>
                  <a:lnTo>
                    <a:pt x="343" y="360"/>
                  </a:lnTo>
                  <a:lnTo>
                    <a:pt x="355" y="355"/>
                  </a:lnTo>
                  <a:lnTo>
                    <a:pt x="363" y="348"/>
                  </a:lnTo>
                  <a:lnTo>
                    <a:pt x="369" y="341"/>
                  </a:lnTo>
                  <a:lnTo>
                    <a:pt x="378" y="332"/>
                  </a:lnTo>
                  <a:lnTo>
                    <a:pt x="391" y="323"/>
                  </a:lnTo>
                  <a:lnTo>
                    <a:pt x="402" y="317"/>
                  </a:lnTo>
                  <a:lnTo>
                    <a:pt x="411" y="315"/>
                  </a:lnTo>
                  <a:lnTo>
                    <a:pt x="419" y="315"/>
                  </a:lnTo>
                  <a:lnTo>
                    <a:pt x="427" y="316"/>
                  </a:lnTo>
                  <a:lnTo>
                    <a:pt x="436" y="317"/>
                  </a:lnTo>
                  <a:lnTo>
                    <a:pt x="449" y="319"/>
                  </a:lnTo>
                  <a:lnTo>
                    <a:pt x="458" y="324"/>
                  </a:lnTo>
                  <a:lnTo>
                    <a:pt x="468" y="330"/>
                  </a:lnTo>
                  <a:lnTo>
                    <a:pt x="478" y="335"/>
                  </a:lnTo>
                  <a:lnTo>
                    <a:pt x="490" y="337"/>
                  </a:lnTo>
                  <a:lnTo>
                    <a:pt x="501" y="333"/>
                  </a:lnTo>
                  <a:lnTo>
                    <a:pt x="492" y="260"/>
                  </a:lnTo>
                  <a:lnTo>
                    <a:pt x="538" y="211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05" name="Freeform 16"/>
            <p:cNvSpPr>
              <a:spLocks/>
            </p:cNvSpPr>
            <p:nvPr/>
          </p:nvSpPr>
          <p:spPr bwMode="gray">
            <a:xfrm>
              <a:off x="3266" y="3047"/>
              <a:ext cx="364" cy="261"/>
            </a:xfrm>
            <a:custGeom>
              <a:avLst/>
              <a:gdLst>
                <a:gd name="T0" fmla="*/ 307 w 364"/>
                <a:gd name="T1" fmla="*/ 136 h 261"/>
                <a:gd name="T2" fmla="*/ 319 w 364"/>
                <a:gd name="T3" fmla="*/ 117 h 261"/>
                <a:gd name="T4" fmla="*/ 328 w 364"/>
                <a:gd name="T5" fmla="*/ 95 h 261"/>
                <a:gd name="T6" fmla="*/ 338 w 364"/>
                <a:gd name="T7" fmla="*/ 74 h 261"/>
                <a:gd name="T8" fmla="*/ 349 w 364"/>
                <a:gd name="T9" fmla="*/ 56 h 261"/>
                <a:gd name="T10" fmla="*/ 364 w 364"/>
                <a:gd name="T11" fmla="*/ 44 h 261"/>
                <a:gd name="T12" fmla="*/ 305 w 364"/>
                <a:gd name="T13" fmla="*/ 13 h 261"/>
                <a:gd name="T14" fmla="*/ 289 w 364"/>
                <a:gd name="T15" fmla="*/ 5 h 261"/>
                <a:gd name="T16" fmla="*/ 275 w 364"/>
                <a:gd name="T17" fmla="*/ 1 h 261"/>
                <a:gd name="T18" fmla="*/ 262 w 364"/>
                <a:gd name="T19" fmla="*/ 0 h 261"/>
                <a:gd name="T20" fmla="*/ 248 w 364"/>
                <a:gd name="T21" fmla="*/ 4 h 261"/>
                <a:gd name="T22" fmla="*/ 233 w 364"/>
                <a:gd name="T23" fmla="*/ 9 h 261"/>
                <a:gd name="T24" fmla="*/ 230 w 364"/>
                <a:gd name="T25" fmla="*/ 23 h 261"/>
                <a:gd name="T26" fmla="*/ 224 w 364"/>
                <a:gd name="T27" fmla="*/ 32 h 261"/>
                <a:gd name="T28" fmla="*/ 214 w 364"/>
                <a:gd name="T29" fmla="*/ 40 h 261"/>
                <a:gd name="T30" fmla="*/ 202 w 364"/>
                <a:gd name="T31" fmla="*/ 45 h 261"/>
                <a:gd name="T32" fmla="*/ 189 w 364"/>
                <a:gd name="T33" fmla="*/ 47 h 261"/>
                <a:gd name="T34" fmla="*/ 175 w 364"/>
                <a:gd name="T35" fmla="*/ 50 h 261"/>
                <a:gd name="T36" fmla="*/ 162 w 364"/>
                <a:gd name="T37" fmla="*/ 52 h 261"/>
                <a:gd name="T38" fmla="*/ 150 w 364"/>
                <a:gd name="T39" fmla="*/ 56 h 261"/>
                <a:gd name="T40" fmla="*/ 141 w 364"/>
                <a:gd name="T41" fmla="*/ 60 h 261"/>
                <a:gd name="T42" fmla="*/ 134 w 364"/>
                <a:gd name="T43" fmla="*/ 67 h 261"/>
                <a:gd name="T44" fmla="*/ 132 w 364"/>
                <a:gd name="T45" fmla="*/ 76 h 261"/>
                <a:gd name="T46" fmla="*/ 115 w 364"/>
                <a:gd name="T47" fmla="*/ 82 h 261"/>
                <a:gd name="T48" fmla="*/ 98 w 364"/>
                <a:gd name="T49" fmla="*/ 86 h 261"/>
                <a:gd name="T50" fmla="*/ 82 w 364"/>
                <a:gd name="T51" fmla="*/ 86 h 261"/>
                <a:gd name="T52" fmla="*/ 64 w 364"/>
                <a:gd name="T53" fmla="*/ 79 h 261"/>
                <a:gd name="T54" fmla="*/ 47 w 364"/>
                <a:gd name="T55" fmla="*/ 67 h 261"/>
                <a:gd name="T56" fmla="*/ 45 w 364"/>
                <a:gd name="T57" fmla="*/ 72 h 261"/>
                <a:gd name="T58" fmla="*/ 42 w 364"/>
                <a:gd name="T59" fmla="*/ 78 h 261"/>
                <a:gd name="T60" fmla="*/ 39 w 364"/>
                <a:gd name="T61" fmla="*/ 88 h 261"/>
                <a:gd name="T62" fmla="*/ 24 w 364"/>
                <a:gd name="T63" fmla="*/ 90 h 261"/>
                <a:gd name="T64" fmla="*/ 11 w 364"/>
                <a:gd name="T65" fmla="*/ 93 h 261"/>
                <a:gd name="T66" fmla="*/ 0 w 364"/>
                <a:gd name="T67" fmla="*/ 100 h 261"/>
                <a:gd name="T68" fmla="*/ 23 w 364"/>
                <a:gd name="T69" fmla="*/ 122 h 261"/>
                <a:gd name="T70" fmla="*/ 23 w 364"/>
                <a:gd name="T71" fmla="*/ 137 h 261"/>
                <a:gd name="T72" fmla="*/ 19 w 364"/>
                <a:gd name="T73" fmla="*/ 154 h 261"/>
                <a:gd name="T74" fmla="*/ 12 w 364"/>
                <a:gd name="T75" fmla="*/ 167 h 261"/>
                <a:gd name="T76" fmla="*/ 1 w 364"/>
                <a:gd name="T77" fmla="*/ 178 h 261"/>
                <a:gd name="T78" fmla="*/ 71 w 364"/>
                <a:gd name="T79" fmla="*/ 261 h 261"/>
                <a:gd name="T80" fmla="*/ 156 w 364"/>
                <a:gd name="T81" fmla="*/ 228 h 261"/>
                <a:gd name="T82" fmla="*/ 255 w 364"/>
                <a:gd name="T83" fmla="*/ 218 h 261"/>
                <a:gd name="T84" fmla="*/ 256 w 364"/>
                <a:gd name="T85" fmla="*/ 216 h 261"/>
                <a:gd name="T86" fmla="*/ 262 w 364"/>
                <a:gd name="T87" fmla="*/ 213 h 261"/>
                <a:gd name="T88" fmla="*/ 271 w 364"/>
                <a:gd name="T89" fmla="*/ 209 h 261"/>
                <a:gd name="T90" fmla="*/ 282 w 364"/>
                <a:gd name="T91" fmla="*/ 204 h 261"/>
                <a:gd name="T92" fmla="*/ 289 w 364"/>
                <a:gd name="T93" fmla="*/ 200 h 261"/>
                <a:gd name="T94" fmla="*/ 296 w 364"/>
                <a:gd name="T95" fmla="*/ 196 h 261"/>
                <a:gd name="T96" fmla="*/ 296 w 364"/>
                <a:gd name="T97" fmla="*/ 195 h 261"/>
                <a:gd name="T98" fmla="*/ 301 w 364"/>
                <a:gd name="T99" fmla="*/ 183 h 261"/>
                <a:gd name="T100" fmla="*/ 305 w 364"/>
                <a:gd name="T101" fmla="*/ 174 h 261"/>
                <a:gd name="T102" fmla="*/ 307 w 364"/>
                <a:gd name="T103" fmla="*/ 165 h 261"/>
                <a:gd name="T104" fmla="*/ 308 w 364"/>
                <a:gd name="T105" fmla="*/ 154 h 261"/>
                <a:gd name="T106" fmla="*/ 307 w 364"/>
                <a:gd name="T107" fmla="*/ 136 h 26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64"/>
                <a:gd name="T163" fmla="*/ 0 h 261"/>
                <a:gd name="T164" fmla="*/ 364 w 364"/>
                <a:gd name="T165" fmla="*/ 261 h 26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64" h="261">
                  <a:moveTo>
                    <a:pt x="307" y="136"/>
                  </a:moveTo>
                  <a:lnTo>
                    <a:pt x="319" y="117"/>
                  </a:lnTo>
                  <a:lnTo>
                    <a:pt x="328" y="95"/>
                  </a:lnTo>
                  <a:lnTo>
                    <a:pt x="338" y="74"/>
                  </a:lnTo>
                  <a:lnTo>
                    <a:pt x="349" y="56"/>
                  </a:lnTo>
                  <a:lnTo>
                    <a:pt x="364" y="44"/>
                  </a:lnTo>
                  <a:lnTo>
                    <a:pt x="305" y="13"/>
                  </a:lnTo>
                  <a:lnTo>
                    <a:pt x="289" y="5"/>
                  </a:lnTo>
                  <a:lnTo>
                    <a:pt x="275" y="1"/>
                  </a:lnTo>
                  <a:lnTo>
                    <a:pt x="262" y="0"/>
                  </a:lnTo>
                  <a:lnTo>
                    <a:pt x="248" y="4"/>
                  </a:lnTo>
                  <a:lnTo>
                    <a:pt x="233" y="9"/>
                  </a:lnTo>
                  <a:lnTo>
                    <a:pt x="230" y="23"/>
                  </a:lnTo>
                  <a:lnTo>
                    <a:pt x="224" y="32"/>
                  </a:lnTo>
                  <a:lnTo>
                    <a:pt x="214" y="40"/>
                  </a:lnTo>
                  <a:lnTo>
                    <a:pt x="202" y="45"/>
                  </a:lnTo>
                  <a:lnTo>
                    <a:pt x="189" y="47"/>
                  </a:lnTo>
                  <a:lnTo>
                    <a:pt x="175" y="50"/>
                  </a:lnTo>
                  <a:lnTo>
                    <a:pt x="162" y="52"/>
                  </a:lnTo>
                  <a:lnTo>
                    <a:pt x="150" y="56"/>
                  </a:lnTo>
                  <a:lnTo>
                    <a:pt x="141" y="60"/>
                  </a:lnTo>
                  <a:lnTo>
                    <a:pt x="134" y="67"/>
                  </a:lnTo>
                  <a:lnTo>
                    <a:pt x="132" y="76"/>
                  </a:lnTo>
                  <a:lnTo>
                    <a:pt x="115" y="82"/>
                  </a:lnTo>
                  <a:lnTo>
                    <a:pt x="98" y="86"/>
                  </a:lnTo>
                  <a:lnTo>
                    <a:pt x="82" y="86"/>
                  </a:lnTo>
                  <a:lnTo>
                    <a:pt x="64" y="79"/>
                  </a:lnTo>
                  <a:lnTo>
                    <a:pt x="47" y="67"/>
                  </a:lnTo>
                  <a:lnTo>
                    <a:pt x="45" y="72"/>
                  </a:lnTo>
                  <a:lnTo>
                    <a:pt x="42" y="78"/>
                  </a:lnTo>
                  <a:lnTo>
                    <a:pt x="39" y="88"/>
                  </a:lnTo>
                  <a:lnTo>
                    <a:pt x="24" y="90"/>
                  </a:lnTo>
                  <a:lnTo>
                    <a:pt x="11" y="93"/>
                  </a:lnTo>
                  <a:lnTo>
                    <a:pt x="0" y="100"/>
                  </a:lnTo>
                  <a:lnTo>
                    <a:pt x="23" y="122"/>
                  </a:lnTo>
                  <a:lnTo>
                    <a:pt x="23" y="137"/>
                  </a:lnTo>
                  <a:lnTo>
                    <a:pt x="19" y="154"/>
                  </a:lnTo>
                  <a:lnTo>
                    <a:pt x="12" y="167"/>
                  </a:lnTo>
                  <a:lnTo>
                    <a:pt x="1" y="178"/>
                  </a:lnTo>
                  <a:lnTo>
                    <a:pt x="71" y="261"/>
                  </a:lnTo>
                  <a:lnTo>
                    <a:pt x="156" y="228"/>
                  </a:lnTo>
                  <a:lnTo>
                    <a:pt x="255" y="218"/>
                  </a:lnTo>
                  <a:lnTo>
                    <a:pt x="256" y="216"/>
                  </a:lnTo>
                  <a:lnTo>
                    <a:pt x="262" y="213"/>
                  </a:lnTo>
                  <a:lnTo>
                    <a:pt x="271" y="209"/>
                  </a:lnTo>
                  <a:lnTo>
                    <a:pt x="282" y="204"/>
                  </a:lnTo>
                  <a:lnTo>
                    <a:pt x="289" y="200"/>
                  </a:lnTo>
                  <a:lnTo>
                    <a:pt x="296" y="196"/>
                  </a:lnTo>
                  <a:lnTo>
                    <a:pt x="296" y="195"/>
                  </a:lnTo>
                  <a:lnTo>
                    <a:pt x="301" y="183"/>
                  </a:lnTo>
                  <a:lnTo>
                    <a:pt x="305" y="174"/>
                  </a:lnTo>
                  <a:lnTo>
                    <a:pt x="307" y="165"/>
                  </a:lnTo>
                  <a:lnTo>
                    <a:pt x="308" y="154"/>
                  </a:lnTo>
                  <a:lnTo>
                    <a:pt x="307" y="136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06" name="Freeform 17"/>
            <p:cNvSpPr>
              <a:spLocks/>
            </p:cNvSpPr>
            <p:nvPr/>
          </p:nvSpPr>
          <p:spPr bwMode="gray">
            <a:xfrm>
              <a:off x="3013" y="2859"/>
              <a:ext cx="591" cy="275"/>
            </a:xfrm>
            <a:custGeom>
              <a:avLst/>
              <a:gdLst>
                <a:gd name="T0" fmla="*/ 395 w 591"/>
                <a:gd name="T1" fmla="*/ 118 h 275"/>
                <a:gd name="T2" fmla="*/ 369 w 591"/>
                <a:gd name="T3" fmla="*/ 109 h 275"/>
                <a:gd name="T4" fmla="*/ 324 w 591"/>
                <a:gd name="T5" fmla="*/ 92 h 275"/>
                <a:gd name="T6" fmla="*/ 323 w 591"/>
                <a:gd name="T7" fmla="*/ 84 h 275"/>
                <a:gd name="T8" fmla="*/ 315 w 591"/>
                <a:gd name="T9" fmla="*/ 71 h 275"/>
                <a:gd name="T10" fmla="*/ 296 w 591"/>
                <a:gd name="T11" fmla="*/ 61 h 275"/>
                <a:gd name="T12" fmla="*/ 285 w 591"/>
                <a:gd name="T13" fmla="*/ 60 h 275"/>
                <a:gd name="T14" fmla="*/ 272 w 591"/>
                <a:gd name="T15" fmla="*/ 60 h 275"/>
                <a:gd name="T16" fmla="*/ 269 w 591"/>
                <a:gd name="T17" fmla="*/ 65 h 275"/>
                <a:gd name="T18" fmla="*/ 264 w 591"/>
                <a:gd name="T19" fmla="*/ 71 h 275"/>
                <a:gd name="T20" fmla="*/ 259 w 591"/>
                <a:gd name="T21" fmla="*/ 78 h 275"/>
                <a:gd name="T22" fmla="*/ 253 w 591"/>
                <a:gd name="T23" fmla="*/ 77 h 275"/>
                <a:gd name="T24" fmla="*/ 251 w 591"/>
                <a:gd name="T25" fmla="*/ 65 h 275"/>
                <a:gd name="T26" fmla="*/ 250 w 591"/>
                <a:gd name="T27" fmla="*/ 56 h 275"/>
                <a:gd name="T28" fmla="*/ 221 w 591"/>
                <a:gd name="T29" fmla="*/ 43 h 275"/>
                <a:gd name="T30" fmla="*/ 194 w 591"/>
                <a:gd name="T31" fmla="*/ 41 h 275"/>
                <a:gd name="T32" fmla="*/ 168 w 591"/>
                <a:gd name="T33" fmla="*/ 28 h 275"/>
                <a:gd name="T34" fmla="*/ 157 w 591"/>
                <a:gd name="T35" fmla="*/ 7 h 275"/>
                <a:gd name="T36" fmla="*/ 153 w 591"/>
                <a:gd name="T37" fmla="*/ 0 h 275"/>
                <a:gd name="T38" fmla="*/ 123 w 591"/>
                <a:gd name="T39" fmla="*/ 5 h 275"/>
                <a:gd name="T40" fmla="*/ 109 w 591"/>
                <a:gd name="T41" fmla="*/ 25 h 275"/>
                <a:gd name="T42" fmla="*/ 89 w 591"/>
                <a:gd name="T43" fmla="*/ 50 h 275"/>
                <a:gd name="T44" fmla="*/ 50 w 591"/>
                <a:gd name="T45" fmla="*/ 69 h 275"/>
                <a:gd name="T46" fmla="*/ 14 w 591"/>
                <a:gd name="T47" fmla="*/ 80 h 275"/>
                <a:gd name="T48" fmla="*/ 37 w 591"/>
                <a:gd name="T49" fmla="*/ 106 h 275"/>
                <a:gd name="T50" fmla="*/ 59 w 591"/>
                <a:gd name="T51" fmla="*/ 141 h 275"/>
                <a:gd name="T52" fmla="*/ 89 w 591"/>
                <a:gd name="T53" fmla="*/ 179 h 275"/>
                <a:gd name="T54" fmla="*/ 122 w 591"/>
                <a:gd name="T55" fmla="*/ 201 h 275"/>
                <a:gd name="T56" fmla="*/ 146 w 591"/>
                <a:gd name="T57" fmla="*/ 219 h 275"/>
                <a:gd name="T58" fmla="*/ 162 w 591"/>
                <a:gd name="T59" fmla="*/ 210 h 275"/>
                <a:gd name="T60" fmla="*/ 173 w 591"/>
                <a:gd name="T61" fmla="*/ 196 h 275"/>
                <a:gd name="T62" fmla="*/ 189 w 591"/>
                <a:gd name="T63" fmla="*/ 187 h 275"/>
                <a:gd name="T64" fmla="*/ 214 w 591"/>
                <a:gd name="T65" fmla="*/ 191 h 275"/>
                <a:gd name="T66" fmla="*/ 250 w 591"/>
                <a:gd name="T67" fmla="*/ 199 h 275"/>
                <a:gd name="T68" fmla="*/ 282 w 591"/>
                <a:gd name="T69" fmla="*/ 211 h 275"/>
                <a:gd name="T70" fmla="*/ 310 w 591"/>
                <a:gd name="T71" fmla="*/ 225 h 275"/>
                <a:gd name="T72" fmla="*/ 303 w 591"/>
                <a:gd name="T73" fmla="*/ 247 h 275"/>
                <a:gd name="T74" fmla="*/ 314 w 591"/>
                <a:gd name="T75" fmla="*/ 267 h 275"/>
                <a:gd name="T76" fmla="*/ 349 w 591"/>
                <a:gd name="T77" fmla="*/ 275 h 275"/>
                <a:gd name="T78" fmla="*/ 383 w 591"/>
                <a:gd name="T79" fmla="*/ 264 h 275"/>
                <a:gd name="T80" fmla="*/ 394 w 591"/>
                <a:gd name="T81" fmla="*/ 247 h 275"/>
                <a:gd name="T82" fmla="*/ 415 w 591"/>
                <a:gd name="T83" fmla="*/ 239 h 275"/>
                <a:gd name="T84" fmla="*/ 442 w 591"/>
                <a:gd name="T85" fmla="*/ 235 h 275"/>
                <a:gd name="T86" fmla="*/ 467 w 591"/>
                <a:gd name="T87" fmla="*/ 228 h 275"/>
                <a:gd name="T88" fmla="*/ 483 w 591"/>
                <a:gd name="T89" fmla="*/ 211 h 275"/>
                <a:gd name="T90" fmla="*/ 503 w 591"/>
                <a:gd name="T91" fmla="*/ 192 h 275"/>
                <a:gd name="T92" fmla="*/ 529 w 591"/>
                <a:gd name="T93" fmla="*/ 189 h 275"/>
                <a:gd name="T94" fmla="*/ 560 w 591"/>
                <a:gd name="T95" fmla="*/ 202 h 275"/>
                <a:gd name="T96" fmla="*/ 532 w 591"/>
                <a:gd name="T97" fmla="*/ 123 h 275"/>
                <a:gd name="T98" fmla="*/ 538 w 591"/>
                <a:gd name="T99" fmla="*/ 111 h 275"/>
                <a:gd name="T100" fmla="*/ 529 w 591"/>
                <a:gd name="T101" fmla="*/ 106 h 275"/>
                <a:gd name="T102" fmla="*/ 515 w 591"/>
                <a:gd name="T103" fmla="*/ 107 h 275"/>
                <a:gd name="T104" fmla="*/ 505 w 591"/>
                <a:gd name="T105" fmla="*/ 111 h 275"/>
                <a:gd name="T106" fmla="*/ 455 w 591"/>
                <a:gd name="T107" fmla="*/ 130 h 27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91"/>
                <a:gd name="T163" fmla="*/ 0 h 275"/>
                <a:gd name="T164" fmla="*/ 591 w 591"/>
                <a:gd name="T165" fmla="*/ 275 h 27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91" h="275">
                  <a:moveTo>
                    <a:pt x="424" y="112"/>
                  </a:moveTo>
                  <a:lnTo>
                    <a:pt x="395" y="118"/>
                  </a:lnTo>
                  <a:lnTo>
                    <a:pt x="382" y="116"/>
                  </a:lnTo>
                  <a:lnTo>
                    <a:pt x="369" y="109"/>
                  </a:lnTo>
                  <a:lnTo>
                    <a:pt x="355" y="96"/>
                  </a:lnTo>
                  <a:lnTo>
                    <a:pt x="324" y="92"/>
                  </a:lnTo>
                  <a:lnTo>
                    <a:pt x="323" y="89"/>
                  </a:lnTo>
                  <a:lnTo>
                    <a:pt x="323" y="84"/>
                  </a:lnTo>
                  <a:lnTo>
                    <a:pt x="321" y="78"/>
                  </a:lnTo>
                  <a:lnTo>
                    <a:pt x="315" y="71"/>
                  </a:lnTo>
                  <a:lnTo>
                    <a:pt x="305" y="64"/>
                  </a:lnTo>
                  <a:lnTo>
                    <a:pt x="296" y="61"/>
                  </a:lnTo>
                  <a:lnTo>
                    <a:pt x="290" y="60"/>
                  </a:lnTo>
                  <a:lnTo>
                    <a:pt x="285" y="60"/>
                  </a:lnTo>
                  <a:lnTo>
                    <a:pt x="280" y="60"/>
                  </a:lnTo>
                  <a:lnTo>
                    <a:pt x="272" y="60"/>
                  </a:lnTo>
                  <a:lnTo>
                    <a:pt x="271" y="62"/>
                  </a:lnTo>
                  <a:lnTo>
                    <a:pt x="269" y="65"/>
                  </a:lnTo>
                  <a:lnTo>
                    <a:pt x="267" y="68"/>
                  </a:lnTo>
                  <a:lnTo>
                    <a:pt x="264" y="71"/>
                  </a:lnTo>
                  <a:lnTo>
                    <a:pt x="260" y="74"/>
                  </a:lnTo>
                  <a:lnTo>
                    <a:pt x="259" y="78"/>
                  </a:lnTo>
                  <a:lnTo>
                    <a:pt x="257" y="79"/>
                  </a:lnTo>
                  <a:lnTo>
                    <a:pt x="253" y="77"/>
                  </a:lnTo>
                  <a:lnTo>
                    <a:pt x="251" y="71"/>
                  </a:lnTo>
                  <a:lnTo>
                    <a:pt x="251" y="65"/>
                  </a:lnTo>
                  <a:lnTo>
                    <a:pt x="251" y="60"/>
                  </a:lnTo>
                  <a:lnTo>
                    <a:pt x="250" y="56"/>
                  </a:lnTo>
                  <a:lnTo>
                    <a:pt x="237" y="39"/>
                  </a:lnTo>
                  <a:lnTo>
                    <a:pt x="221" y="43"/>
                  </a:lnTo>
                  <a:lnTo>
                    <a:pt x="207" y="43"/>
                  </a:lnTo>
                  <a:lnTo>
                    <a:pt x="194" y="41"/>
                  </a:lnTo>
                  <a:lnTo>
                    <a:pt x="178" y="34"/>
                  </a:lnTo>
                  <a:lnTo>
                    <a:pt x="168" y="28"/>
                  </a:lnTo>
                  <a:lnTo>
                    <a:pt x="162" y="18"/>
                  </a:lnTo>
                  <a:lnTo>
                    <a:pt x="157" y="7"/>
                  </a:lnTo>
                  <a:lnTo>
                    <a:pt x="154" y="1"/>
                  </a:lnTo>
                  <a:lnTo>
                    <a:pt x="153" y="0"/>
                  </a:lnTo>
                  <a:lnTo>
                    <a:pt x="151" y="15"/>
                  </a:lnTo>
                  <a:lnTo>
                    <a:pt x="123" y="5"/>
                  </a:lnTo>
                  <a:lnTo>
                    <a:pt x="117" y="14"/>
                  </a:lnTo>
                  <a:lnTo>
                    <a:pt x="109" y="25"/>
                  </a:lnTo>
                  <a:lnTo>
                    <a:pt x="100" y="38"/>
                  </a:lnTo>
                  <a:lnTo>
                    <a:pt x="89" y="50"/>
                  </a:lnTo>
                  <a:lnTo>
                    <a:pt x="72" y="60"/>
                  </a:lnTo>
                  <a:lnTo>
                    <a:pt x="50" y="69"/>
                  </a:lnTo>
                  <a:lnTo>
                    <a:pt x="31" y="75"/>
                  </a:lnTo>
                  <a:lnTo>
                    <a:pt x="14" y="80"/>
                  </a:lnTo>
                  <a:lnTo>
                    <a:pt x="0" y="87"/>
                  </a:lnTo>
                  <a:lnTo>
                    <a:pt x="37" y="106"/>
                  </a:lnTo>
                  <a:lnTo>
                    <a:pt x="48" y="121"/>
                  </a:lnTo>
                  <a:lnTo>
                    <a:pt x="59" y="141"/>
                  </a:lnTo>
                  <a:lnTo>
                    <a:pt x="73" y="161"/>
                  </a:lnTo>
                  <a:lnTo>
                    <a:pt x="89" y="179"/>
                  </a:lnTo>
                  <a:lnTo>
                    <a:pt x="105" y="193"/>
                  </a:lnTo>
                  <a:lnTo>
                    <a:pt x="122" y="201"/>
                  </a:lnTo>
                  <a:lnTo>
                    <a:pt x="134" y="217"/>
                  </a:lnTo>
                  <a:lnTo>
                    <a:pt x="146" y="219"/>
                  </a:lnTo>
                  <a:lnTo>
                    <a:pt x="155" y="215"/>
                  </a:lnTo>
                  <a:lnTo>
                    <a:pt x="162" y="210"/>
                  </a:lnTo>
                  <a:lnTo>
                    <a:pt x="168" y="203"/>
                  </a:lnTo>
                  <a:lnTo>
                    <a:pt x="173" y="196"/>
                  </a:lnTo>
                  <a:lnTo>
                    <a:pt x="180" y="191"/>
                  </a:lnTo>
                  <a:lnTo>
                    <a:pt x="189" y="187"/>
                  </a:lnTo>
                  <a:lnTo>
                    <a:pt x="199" y="187"/>
                  </a:lnTo>
                  <a:lnTo>
                    <a:pt x="214" y="191"/>
                  </a:lnTo>
                  <a:lnTo>
                    <a:pt x="233" y="196"/>
                  </a:lnTo>
                  <a:lnTo>
                    <a:pt x="250" y="199"/>
                  </a:lnTo>
                  <a:lnTo>
                    <a:pt x="267" y="203"/>
                  </a:lnTo>
                  <a:lnTo>
                    <a:pt x="282" y="211"/>
                  </a:lnTo>
                  <a:lnTo>
                    <a:pt x="299" y="225"/>
                  </a:lnTo>
                  <a:lnTo>
                    <a:pt x="310" y="225"/>
                  </a:lnTo>
                  <a:lnTo>
                    <a:pt x="308" y="235"/>
                  </a:lnTo>
                  <a:lnTo>
                    <a:pt x="303" y="247"/>
                  </a:lnTo>
                  <a:lnTo>
                    <a:pt x="300" y="256"/>
                  </a:lnTo>
                  <a:lnTo>
                    <a:pt x="314" y="267"/>
                  </a:lnTo>
                  <a:lnTo>
                    <a:pt x="331" y="274"/>
                  </a:lnTo>
                  <a:lnTo>
                    <a:pt x="349" y="275"/>
                  </a:lnTo>
                  <a:lnTo>
                    <a:pt x="367" y="271"/>
                  </a:lnTo>
                  <a:lnTo>
                    <a:pt x="383" y="264"/>
                  </a:lnTo>
                  <a:lnTo>
                    <a:pt x="387" y="253"/>
                  </a:lnTo>
                  <a:lnTo>
                    <a:pt x="394" y="247"/>
                  </a:lnTo>
                  <a:lnTo>
                    <a:pt x="404" y="243"/>
                  </a:lnTo>
                  <a:lnTo>
                    <a:pt x="415" y="239"/>
                  </a:lnTo>
                  <a:lnTo>
                    <a:pt x="429" y="238"/>
                  </a:lnTo>
                  <a:lnTo>
                    <a:pt x="442" y="235"/>
                  </a:lnTo>
                  <a:lnTo>
                    <a:pt x="455" y="232"/>
                  </a:lnTo>
                  <a:lnTo>
                    <a:pt x="467" y="228"/>
                  </a:lnTo>
                  <a:lnTo>
                    <a:pt x="477" y="220"/>
                  </a:lnTo>
                  <a:lnTo>
                    <a:pt x="483" y="211"/>
                  </a:lnTo>
                  <a:lnTo>
                    <a:pt x="486" y="197"/>
                  </a:lnTo>
                  <a:lnTo>
                    <a:pt x="503" y="192"/>
                  </a:lnTo>
                  <a:lnTo>
                    <a:pt x="517" y="189"/>
                  </a:lnTo>
                  <a:lnTo>
                    <a:pt x="529" y="189"/>
                  </a:lnTo>
                  <a:lnTo>
                    <a:pt x="544" y="193"/>
                  </a:lnTo>
                  <a:lnTo>
                    <a:pt x="560" y="202"/>
                  </a:lnTo>
                  <a:lnTo>
                    <a:pt x="591" y="125"/>
                  </a:lnTo>
                  <a:lnTo>
                    <a:pt x="532" y="123"/>
                  </a:lnTo>
                  <a:lnTo>
                    <a:pt x="537" y="116"/>
                  </a:lnTo>
                  <a:lnTo>
                    <a:pt x="538" y="111"/>
                  </a:lnTo>
                  <a:lnTo>
                    <a:pt x="535" y="107"/>
                  </a:lnTo>
                  <a:lnTo>
                    <a:pt x="529" y="106"/>
                  </a:lnTo>
                  <a:lnTo>
                    <a:pt x="522" y="106"/>
                  </a:lnTo>
                  <a:lnTo>
                    <a:pt x="515" y="107"/>
                  </a:lnTo>
                  <a:lnTo>
                    <a:pt x="509" y="109"/>
                  </a:lnTo>
                  <a:lnTo>
                    <a:pt x="505" y="111"/>
                  </a:lnTo>
                  <a:lnTo>
                    <a:pt x="473" y="114"/>
                  </a:lnTo>
                  <a:lnTo>
                    <a:pt x="455" y="130"/>
                  </a:lnTo>
                  <a:lnTo>
                    <a:pt x="424" y="112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07" name="Freeform 18"/>
            <p:cNvSpPr>
              <a:spLocks/>
            </p:cNvSpPr>
            <p:nvPr/>
          </p:nvSpPr>
          <p:spPr bwMode="gray">
            <a:xfrm>
              <a:off x="3013" y="2859"/>
              <a:ext cx="354" cy="219"/>
            </a:xfrm>
            <a:custGeom>
              <a:avLst/>
              <a:gdLst>
                <a:gd name="T0" fmla="*/ 354 w 354"/>
                <a:gd name="T1" fmla="*/ 101 h 219"/>
                <a:gd name="T2" fmla="*/ 323 w 354"/>
                <a:gd name="T3" fmla="*/ 89 h 219"/>
                <a:gd name="T4" fmla="*/ 315 w 354"/>
                <a:gd name="T5" fmla="*/ 75 h 219"/>
                <a:gd name="T6" fmla="*/ 308 w 354"/>
                <a:gd name="T7" fmla="*/ 66 h 219"/>
                <a:gd name="T8" fmla="*/ 299 w 354"/>
                <a:gd name="T9" fmla="*/ 61 h 219"/>
                <a:gd name="T10" fmla="*/ 289 w 354"/>
                <a:gd name="T11" fmla="*/ 60 h 219"/>
                <a:gd name="T12" fmla="*/ 280 w 354"/>
                <a:gd name="T13" fmla="*/ 60 h 219"/>
                <a:gd name="T14" fmla="*/ 272 w 354"/>
                <a:gd name="T15" fmla="*/ 60 h 219"/>
                <a:gd name="T16" fmla="*/ 271 w 354"/>
                <a:gd name="T17" fmla="*/ 62 h 219"/>
                <a:gd name="T18" fmla="*/ 269 w 354"/>
                <a:gd name="T19" fmla="*/ 65 h 219"/>
                <a:gd name="T20" fmla="*/ 267 w 354"/>
                <a:gd name="T21" fmla="*/ 68 h 219"/>
                <a:gd name="T22" fmla="*/ 264 w 354"/>
                <a:gd name="T23" fmla="*/ 71 h 219"/>
                <a:gd name="T24" fmla="*/ 260 w 354"/>
                <a:gd name="T25" fmla="*/ 74 h 219"/>
                <a:gd name="T26" fmla="*/ 259 w 354"/>
                <a:gd name="T27" fmla="*/ 78 h 219"/>
                <a:gd name="T28" fmla="*/ 257 w 354"/>
                <a:gd name="T29" fmla="*/ 79 h 219"/>
                <a:gd name="T30" fmla="*/ 253 w 354"/>
                <a:gd name="T31" fmla="*/ 77 h 219"/>
                <a:gd name="T32" fmla="*/ 250 w 354"/>
                <a:gd name="T33" fmla="*/ 71 h 219"/>
                <a:gd name="T34" fmla="*/ 250 w 354"/>
                <a:gd name="T35" fmla="*/ 65 h 219"/>
                <a:gd name="T36" fmla="*/ 250 w 354"/>
                <a:gd name="T37" fmla="*/ 60 h 219"/>
                <a:gd name="T38" fmla="*/ 250 w 354"/>
                <a:gd name="T39" fmla="*/ 56 h 219"/>
                <a:gd name="T40" fmla="*/ 237 w 354"/>
                <a:gd name="T41" fmla="*/ 39 h 219"/>
                <a:gd name="T42" fmla="*/ 221 w 354"/>
                <a:gd name="T43" fmla="*/ 43 h 219"/>
                <a:gd name="T44" fmla="*/ 207 w 354"/>
                <a:gd name="T45" fmla="*/ 43 h 219"/>
                <a:gd name="T46" fmla="*/ 194 w 354"/>
                <a:gd name="T47" fmla="*/ 41 h 219"/>
                <a:gd name="T48" fmla="*/ 178 w 354"/>
                <a:gd name="T49" fmla="*/ 34 h 219"/>
                <a:gd name="T50" fmla="*/ 168 w 354"/>
                <a:gd name="T51" fmla="*/ 28 h 219"/>
                <a:gd name="T52" fmla="*/ 162 w 354"/>
                <a:gd name="T53" fmla="*/ 18 h 219"/>
                <a:gd name="T54" fmla="*/ 157 w 354"/>
                <a:gd name="T55" fmla="*/ 7 h 219"/>
                <a:gd name="T56" fmla="*/ 154 w 354"/>
                <a:gd name="T57" fmla="*/ 1 h 219"/>
                <a:gd name="T58" fmla="*/ 153 w 354"/>
                <a:gd name="T59" fmla="*/ 0 h 219"/>
                <a:gd name="T60" fmla="*/ 151 w 354"/>
                <a:gd name="T61" fmla="*/ 15 h 219"/>
                <a:gd name="T62" fmla="*/ 123 w 354"/>
                <a:gd name="T63" fmla="*/ 5 h 219"/>
                <a:gd name="T64" fmla="*/ 117 w 354"/>
                <a:gd name="T65" fmla="*/ 14 h 219"/>
                <a:gd name="T66" fmla="*/ 109 w 354"/>
                <a:gd name="T67" fmla="*/ 25 h 219"/>
                <a:gd name="T68" fmla="*/ 100 w 354"/>
                <a:gd name="T69" fmla="*/ 38 h 219"/>
                <a:gd name="T70" fmla="*/ 89 w 354"/>
                <a:gd name="T71" fmla="*/ 50 h 219"/>
                <a:gd name="T72" fmla="*/ 72 w 354"/>
                <a:gd name="T73" fmla="*/ 60 h 219"/>
                <a:gd name="T74" fmla="*/ 50 w 354"/>
                <a:gd name="T75" fmla="*/ 69 h 219"/>
                <a:gd name="T76" fmla="*/ 31 w 354"/>
                <a:gd name="T77" fmla="*/ 75 h 219"/>
                <a:gd name="T78" fmla="*/ 14 w 354"/>
                <a:gd name="T79" fmla="*/ 80 h 219"/>
                <a:gd name="T80" fmla="*/ 0 w 354"/>
                <a:gd name="T81" fmla="*/ 87 h 219"/>
                <a:gd name="T82" fmla="*/ 37 w 354"/>
                <a:gd name="T83" fmla="*/ 106 h 219"/>
                <a:gd name="T84" fmla="*/ 48 w 354"/>
                <a:gd name="T85" fmla="*/ 121 h 219"/>
                <a:gd name="T86" fmla="*/ 59 w 354"/>
                <a:gd name="T87" fmla="*/ 141 h 219"/>
                <a:gd name="T88" fmla="*/ 73 w 354"/>
                <a:gd name="T89" fmla="*/ 161 h 219"/>
                <a:gd name="T90" fmla="*/ 89 w 354"/>
                <a:gd name="T91" fmla="*/ 179 h 219"/>
                <a:gd name="T92" fmla="*/ 105 w 354"/>
                <a:gd name="T93" fmla="*/ 193 h 219"/>
                <a:gd name="T94" fmla="*/ 122 w 354"/>
                <a:gd name="T95" fmla="*/ 201 h 219"/>
                <a:gd name="T96" fmla="*/ 134 w 354"/>
                <a:gd name="T97" fmla="*/ 217 h 219"/>
                <a:gd name="T98" fmla="*/ 146 w 354"/>
                <a:gd name="T99" fmla="*/ 219 h 219"/>
                <a:gd name="T100" fmla="*/ 164 w 354"/>
                <a:gd name="T101" fmla="*/ 215 h 219"/>
                <a:gd name="T102" fmla="*/ 185 w 354"/>
                <a:gd name="T103" fmla="*/ 210 h 219"/>
                <a:gd name="T104" fmla="*/ 205 w 354"/>
                <a:gd name="T105" fmla="*/ 206 h 219"/>
                <a:gd name="T106" fmla="*/ 222 w 354"/>
                <a:gd name="T107" fmla="*/ 201 h 219"/>
                <a:gd name="T108" fmla="*/ 232 w 354"/>
                <a:gd name="T109" fmla="*/ 196 h 219"/>
                <a:gd name="T110" fmla="*/ 354 w 354"/>
                <a:gd name="T111" fmla="*/ 101 h 21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54"/>
                <a:gd name="T169" fmla="*/ 0 h 219"/>
                <a:gd name="T170" fmla="*/ 354 w 354"/>
                <a:gd name="T171" fmla="*/ 219 h 21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54" h="219">
                  <a:moveTo>
                    <a:pt x="354" y="101"/>
                  </a:moveTo>
                  <a:lnTo>
                    <a:pt x="323" y="89"/>
                  </a:lnTo>
                  <a:lnTo>
                    <a:pt x="315" y="75"/>
                  </a:lnTo>
                  <a:lnTo>
                    <a:pt x="308" y="66"/>
                  </a:lnTo>
                  <a:lnTo>
                    <a:pt x="299" y="61"/>
                  </a:lnTo>
                  <a:lnTo>
                    <a:pt x="289" y="60"/>
                  </a:lnTo>
                  <a:lnTo>
                    <a:pt x="280" y="60"/>
                  </a:lnTo>
                  <a:lnTo>
                    <a:pt x="272" y="60"/>
                  </a:lnTo>
                  <a:lnTo>
                    <a:pt x="271" y="62"/>
                  </a:lnTo>
                  <a:lnTo>
                    <a:pt x="269" y="65"/>
                  </a:lnTo>
                  <a:lnTo>
                    <a:pt x="267" y="68"/>
                  </a:lnTo>
                  <a:lnTo>
                    <a:pt x="264" y="71"/>
                  </a:lnTo>
                  <a:lnTo>
                    <a:pt x="260" y="74"/>
                  </a:lnTo>
                  <a:lnTo>
                    <a:pt x="259" y="78"/>
                  </a:lnTo>
                  <a:lnTo>
                    <a:pt x="257" y="79"/>
                  </a:lnTo>
                  <a:lnTo>
                    <a:pt x="253" y="77"/>
                  </a:lnTo>
                  <a:lnTo>
                    <a:pt x="250" y="71"/>
                  </a:lnTo>
                  <a:lnTo>
                    <a:pt x="250" y="65"/>
                  </a:lnTo>
                  <a:lnTo>
                    <a:pt x="250" y="60"/>
                  </a:lnTo>
                  <a:lnTo>
                    <a:pt x="250" y="56"/>
                  </a:lnTo>
                  <a:lnTo>
                    <a:pt x="237" y="39"/>
                  </a:lnTo>
                  <a:lnTo>
                    <a:pt x="221" y="43"/>
                  </a:lnTo>
                  <a:lnTo>
                    <a:pt x="207" y="43"/>
                  </a:lnTo>
                  <a:lnTo>
                    <a:pt x="194" y="41"/>
                  </a:lnTo>
                  <a:lnTo>
                    <a:pt x="178" y="34"/>
                  </a:lnTo>
                  <a:lnTo>
                    <a:pt x="168" y="28"/>
                  </a:lnTo>
                  <a:lnTo>
                    <a:pt x="162" y="18"/>
                  </a:lnTo>
                  <a:lnTo>
                    <a:pt x="157" y="7"/>
                  </a:lnTo>
                  <a:lnTo>
                    <a:pt x="154" y="1"/>
                  </a:lnTo>
                  <a:lnTo>
                    <a:pt x="153" y="0"/>
                  </a:lnTo>
                  <a:lnTo>
                    <a:pt x="151" y="15"/>
                  </a:lnTo>
                  <a:lnTo>
                    <a:pt x="123" y="5"/>
                  </a:lnTo>
                  <a:lnTo>
                    <a:pt x="117" y="14"/>
                  </a:lnTo>
                  <a:lnTo>
                    <a:pt x="109" y="25"/>
                  </a:lnTo>
                  <a:lnTo>
                    <a:pt x="100" y="38"/>
                  </a:lnTo>
                  <a:lnTo>
                    <a:pt x="89" y="50"/>
                  </a:lnTo>
                  <a:lnTo>
                    <a:pt x="72" y="60"/>
                  </a:lnTo>
                  <a:lnTo>
                    <a:pt x="50" y="69"/>
                  </a:lnTo>
                  <a:lnTo>
                    <a:pt x="31" y="75"/>
                  </a:lnTo>
                  <a:lnTo>
                    <a:pt x="14" y="80"/>
                  </a:lnTo>
                  <a:lnTo>
                    <a:pt x="0" y="87"/>
                  </a:lnTo>
                  <a:lnTo>
                    <a:pt x="37" y="106"/>
                  </a:lnTo>
                  <a:lnTo>
                    <a:pt x="48" y="121"/>
                  </a:lnTo>
                  <a:lnTo>
                    <a:pt x="59" y="141"/>
                  </a:lnTo>
                  <a:lnTo>
                    <a:pt x="73" y="161"/>
                  </a:lnTo>
                  <a:lnTo>
                    <a:pt x="89" y="179"/>
                  </a:lnTo>
                  <a:lnTo>
                    <a:pt x="105" y="193"/>
                  </a:lnTo>
                  <a:lnTo>
                    <a:pt x="122" y="201"/>
                  </a:lnTo>
                  <a:lnTo>
                    <a:pt x="134" y="217"/>
                  </a:lnTo>
                  <a:lnTo>
                    <a:pt x="146" y="219"/>
                  </a:lnTo>
                  <a:lnTo>
                    <a:pt x="164" y="215"/>
                  </a:lnTo>
                  <a:lnTo>
                    <a:pt x="185" y="210"/>
                  </a:lnTo>
                  <a:lnTo>
                    <a:pt x="205" y="206"/>
                  </a:lnTo>
                  <a:lnTo>
                    <a:pt x="222" y="201"/>
                  </a:lnTo>
                  <a:lnTo>
                    <a:pt x="232" y="196"/>
                  </a:lnTo>
                  <a:lnTo>
                    <a:pt x="354" y="101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08" name="Freeform 19"/>
            <p:cNvSpPr>
              <a:spLocks/>
            </p:cNvSpPr>
            <p:nvPr/>
          </p:nvSpPr>
          <p:spPr bwMode="gray">
            <a:xfrm>
              <a:off x="2871" y="3046"/>
              <a:ext cx="454" cy="221"/>
            </a:xfrm>
            <a:custGeom>
              <a:avLst/>
              <a:gdLst>
                <a:gd name="T0" fmla="*/ 396 w 454"/>
                <a:gd name="T1" fmla="*/ 101 h 221"/>
                <a:gd name="T2" fmla="*/ 411 w 454"/>
                <a:gd name="T3" fmla="*/ 93 h 221"/>
                <a:gd name="T4" fmla="*/ 434 w 454"/>
                <a:gd name="T5" fmla="*/ 91 h 221"/>
                <a:gd name="T6" fmla="*/ 441 w 454"/>
                <a:gd name="T7" fmla="*/ 69 h 221"/>
                <a:gd name="T8" fmla="*/ 451 w 454"/>
                <a:gd name="T9" fmla="*/ 46 h 221"/>
                <a:gd name="T10" fmla="*/ 448 w 454"/>
                <a:gd name="T11" fmla="*/ 38 h 221"/>
                <a:gd name="T12" fmla="*/ 441 w 454"/>
                <a:gd name="T13" fmla="*/ 38 h 221"/>
                <a:gd name="T14" fmla="*/ 422 w 454"/>
                <a:gd name="T15" fmla="*/ 23 h 221"/>
                <a:gd name="T16" fmla="*/ 392 w 454"/>
                <a:gd name="T17" fmla="*/ 12 h 221"/>
                <a:gd name="T18" fmla="*/ 360 w 454"/>
                <a:gd name="T19" fmla="*/ 4 h 221"/>
                <a:gd name="T20" fmla="*/ 334 w 454"/>
                <a:gd name="T21" fmla="*/ 0 h 221"/>
                <a:gd name="T22" fmla="*/ 320 w 454"/>
                <a:gd name="T23" fmla="*/ 4 h 221"/>
                <a:gd name="T24" fmla="*/ 304 w 454"/>
                <a:gd name="T25" fmla="*/ 23 h 221"/>
                <a:gd name="T26" fmla="*/ 276 w 454"/>
                <a:gd name="T27" fmla="*/ 32 h 221"/>
                <a:gd name="T28" fmla="*/ 254 w 454"/>
                <a:gd name="T29" fmla="*/ 38 h 221"/>
                <a:gd name="T30" fmla="*/ 224 w 454"/>
                <a:gd name="T31" fmla="*/ 55 h 221"/>
                <a:gd name="T32" fmla="*/ 196 w 454"/>
                <a:gd name="T33" fmla="*/ 77 h 221"/>
                <a:gd name="T34" fmla="*/ 187 w 454"/>
                <a:gd name="T35" fmla="*/ 89 h 221"/>
                <a:gd name="T36" fmla="*/ 192 w 454"/>
                <a:gd name="T37" fmla="*/ 92 h 221"/>
                <a:gd name="T38" fmla="*/ 195 w 454"/>
                <a:gd name="T39" fmla="*/ 94 h 221"/>
                <a:gd name="T40" fmla="*/ 199 w 454"/>
                <a:gd name="T41" fmla="*/ 97 h 221"/>
                <a:gd name="T42" fmla="*/ 202 w 454"/>
                <a:gd name="T43" fmla="*/ 105 h 221"/>
                <a:gd name="T44" fmla="*/ 131 w 454"/>
                <a:gd name="T45" fmla="*/ 112 h 221"/>
                <a:gd name="T46" fmla="*/ 79 w 454"/>
                <a:gd name="T47" fmla="*/ 130 h 221"/>
                <a:gd name="T48" fmla="*/ 27 w 454"/>
                <a:gd name="T49" fmla="*/ 116 h 221"/>
                <a:gd name="T50" fmla="*/ 18 w 454"/>
                <a:gd name="T51" fmla="*/ 141 h 221"/>
                <a:gd name="T52" fmla="*/ 50 w 454"/>
                <a:gd name="T53" fmla="*/ 178 h 221"/>
                <a:gd name="T54" fmla="*/ 90 w 454"/>
                <a:gd name="T55" fmla="*/ 194 h 221"/>
                <a:gd name="T56" fmla="*/ 240 w 454"/>
                <a:gd name="T57" fmla="*/ 221 h 221"/>
                <a:gd name="T58" fmla="*/ 319 w 454"/>
                <a:gd name="T59" fmla="*/ 210 h 221"/>
                <a:gd name="T60" fmla="*/ 336 w 454"/>
                <a:gd name="T61" fmla="*/ 197 h 221"/>
                <a:gd name="T62" fmla="*/ 361 w 454"/>
                <a:gd name="T63" fmla="*/ 192 h 221"/>
                <a:gd name="T64" fmla="*/ 395 w 454"/>
                <a:gd name="T65" fmla="*/ 180 h 221"/>
                <a:gd name="T66" fmla="*/ 413 w 454"/>
                <a:gd name="T67" fmla="*/ 157 h 221"/>
                <a:gd name="T68" fmla="*/ 418 w 454"/>
                <a:gd name="T69" fmla="*/ 123 h 22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54"/>
                <a:gd name="T106" fmla="*/ 0 h 221"/>
                <a:gd name="T107" fmla="*/ 454 w 454"/>
                <a:gd name="T108" fmla="*/ 221 h 22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54" h="221">
                  <a:moveTo>
                    <a:pt x="418" y="123"/>
                  </a:moveTo>
                  <a:lnTo>
                    <a:pt x="396" y="101"/>
                  </a:lnTo>
                  <a:lnTo>
                    <a:pt x="404" y="97"/>
                  </a:lnTo>
                  <a:lnTo>
                    <a:pt x="411" y="93"/>
                  </a:lnTo>
                  <a:lnTo>
                    <a:pt x="422" y="91"/>
                  </a:lnTo>
                  <a:lnTo>
                    <a:pt x="434" y="91"/>
                  </a:lnTo>
                  <a:lnTo>
                    <a:pt x="436" y="80"/>
                  </a:lnTo>
                  <a:lnTo>
                    <a:pt x="441" y="69"/>
                  </a:lnTo>
                  <a:lnTo>
                    <a:pt x="446" y="57"/>
                  </a:lnTo>
                  <a:lnTo>
                    <a:pt x="451" y="46"/>
                  </a:lnTo>
                  <a:lnTo>
                    <a:pt x="454" y="38"/>
                  </a:lnTo>
                  <a:lnTo>
                    <a:pt x="448" y="38"/>
                  </a:lnTo>
                  <a:lnTo>
                    <a:pt x="445" y="38"/>
                  </a:lnTo>
                  <a:lnTo>
                    <a:pt x="441" y="38"/>
                  </a:lnTo>
                  <a:lnTo>
                    <a:pt x="432" y="29"/>
                  </a:lnTo>
                  <a:lnTo>
                    <a:pt x="422" y="23"/>
                  </a:lnTo>
                  <a:lnTo>
                    <a:pt x="413" y="18"/>
                  </a:lnTo>
                  <a:lnTo>
                    <a:pt x="392" y="12"/>
                  </a:lnTo>
                  <a:lnTo>
                    <a:pt x="375" y="9"/>
                  </a:lnTo>
                  <a:lnTo>
                    <a:pt x="360" y="4"/>
                  </a:lnTo>
                  <a:lnTo>
                    <a:pt x="342" y="0"/>
                  </a:lnTo>
                  <a:lnTo>
                    <a:pt x="334" y="0"/>
                  </a:lnTo>
                  <a:lnTo>
                    <a:pt x="327" y="1"/>
                  </a:lnTo>
                  <a:lnTo>
                    <a:pt x="320" y="4"/>
                  </a:lnTo>
                  <a:lnTo>
                    <a:pt x="314" y="11"/>
                  </a:lnTo>
                  <a:lnTo>
                    <a:pt x="304" y="23"/>
                  </a:lnTo>
                  <a:lnTo>
                    <a:pt x="291" y="29"/>
                  </a:lnTo>
                  <a:lnTo>
                    <a:pt x="276" y="32"/>
                  </a:lnTo>
                  <a:lnTo>
                    <a:pt x="267" y="33"/>
                  </a:lnTo>
                  <a:lnTo>
                    <a:pt x="254" y="38"/>
                  </a:lnTo>
                  <a:lnTo>
                    <a:pt x="240" y="46"/>
                  </a:lnTo>
                  <a:lnTo>
                    <a:pt x="224" y="55"/>
                  </a:lnTo>
                  <a:lnTo>
                    <a:pt x="209" y="65"/>
                  </a:lnTo>
                  <a:lnTo>
                    <a:pt x="196" y="77"/>
                  </a:lnTo>
                  <a:lnTo>
                    <a:pt x="185" y="87"/>
                  </a:lnTo>
                  <a:lnTo>
                    <a:pt x="187" y="89"/>
                  </a:lnTo>
                  <a:lnTo>
                    <a:pt x="190" y="91"/>
                  </a:lnTo>
                  <a:lnTo>
                    <a:pt x="192" y="92"/>
                  </a:lnTo>
                  <a:lnTo>
                    <a:pt x="194" y="93"/>
                  </a:lnTo>
                  <a:lnTo>
                    <a:pt x="195" y="94"/>
                  </a:lnTo>
                  <a:lnTo>
                    <a:pt x="196" y="96"/>
                  </a:lnTo>
                  <a:lnTo>
                    <a:pt x="199" y="97"/>
                  </a:lnTo>
                  <a:lnTo>
                    <a:pt x="200" y="101"/>
                  </a:lnTo>
                  <a:lnTo>
                    <a:pt x="202" y="105"/>
                  </a:lnTo>
                  <a:lnTo>
                    <a:pt x="159" y="111"/>
                  </a:lnTo>
                  <a:lnTo>
                    <a:pt x="131" y="112"/>
                  </a:lnTo>
                  <a:lnTo>
                    <a:pt x="104" y="119"/>
                  </a:lnTo>
                  <a:lnTo>
                    <a:pt x="79" y="130"/>
                  </a:lnTo>
                  <a:lnTo>
                    <a:pt x="62" y="144"/>
                  </a:lnTo>
                  <a:lnTo>
                    <a:pt x="27" y="116"/>
                  </a:lnTo>
                  <a:lnTo>
                    <a:pt x="0" y="120"/>
                  </a:lnTo>
                  <a:lnTo>
                    <a:pt x="18" y="141"/>
                  </a:lnTo>
                  <a:lnTo>
                    <a:pt x="10" y="161"/>
                  </a:lnTo>
                  <a:lnTo>
                    <a:pt x="50" y="178"/>
                  </a:lnTo>
                  <a:lnTo>
                    <a:pt x="59" y="189"/>
                  </a:lnTo>
                  <a:lnTo>
                    <a:pt x="90" y="194"/>
                  </a:lnTo>
                  <a:lnTo>
                    <a:pt x="145" y="162"/>
                  </a:lnTo>
                  <a:lnTo>
                    <a:pt x="240" y="221"/>
                  </a:lnTo>
                  <a:lnTo>
                    <a:pt x="309" y="219"/>
                  </a:lnTo>
                  <a:lnTo>
                    <a:pt x="319" y="210"/>
                  </a:lnTo>
                  <a:lnTo>
                    <a:pt x="327" y="202"/>
                  </a:lnTo>
                  <a:lnTo>
                    <a:pt x="336" y="197"/>
                  </a:lnTo>
                  <a:lnTo>
                    <a:pt x="347" y="194"/>
                  </a:lnTo>
                  <a:lnTo>
                    <a:pt x="361" y="192"/>
                  </a:lnTo>
                  <a:lnTo>
                    <a:pt x="374" y="188"/>
                  </a:lnTo>
                  <a:lnTo>
                    <a:pt x="395" y="180"/>
                  </a:lnTo>
                  <a:lnTo>
                    <a:pt x="405" y="171"/>
                  </a:lnTo>
                  <a:lnTo>
                    <a:pt x="413" y="157"/>
                  </a:lnTo>
                  <a:lnTo>
                    <a:pt x="418" y="141"/>
                  </a:lnTo>
                  <a:lnTo>
                    <a:pt x="418" y="123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09" name="Freeform 20"/>
            <p:cNvSpPr>
              <a:spLocks/>
            </p:cNvSpPr>
            <p:nvPr/>
          </p:nvSpPr>
          <p:spPr bwMode="gray">
            <a:xfrm>
              <a:off x="2661" y="3143"/>
              <a:ext cx="270" cy="159"/>
            </a:xfrm>
            <a:custGeom>
              <a:avLst/>
              <a:gdLst>
                <a:gd name="T0" fmla="*/ 228 w 270"/>
                <a:gd name="T1" fmla="*/ 46 h 159"/>
                <a:gd name="T2" fmla="*/ 213 w 270"/>
                <a:gd name="T3" fmla="*/ 26 h 159"/>
                <a:gd name="T4" fmla="*/ 187 w 270"/>
                <a:gd name="T5" fmla="*/ 9 h 159"/>
                <a:gd name="T6" fmla="*/ 161 w 270"/>
                <a:gd name="T7" fmla="*/ 1 h 159"/>
                <a:gd name="T8" fmla="*/ 151 w 270"/>
                <a:gd name="T9" fmla="*/ 5 h 159"/>
                <a:gd name="T10" fmla="*/ 154 w 270"/>
                <a:gd name="T11" fmla="*/ 10 h 159"/>
                <a:gd name="T12" fmla="*/ 155 w 270"/>
                <a:gd name="T13" fmla="*/ 17 h 159"/>
                <a:gd name="T14" fmla="*/ 156 w 270"/>
                <a:gd name="T15" fmla="*/ 23 h 159"/>
                <a:gd name="T16" fmla="*/ 115 w 270"/>
                <a:gd name="T17" fmla="*/ 0 h 159"/>
                <a:gd name="T18" fmla="*/ 78 w 270"/>
                <a:gd name="T19" fmla="*/ 4 h 159"/>
                <a:gd name="T20" fmla="*/ 77 w 270"/>
                <a:gd name="T21" fmla="*/ 8 h 159"/>
                <a:gd name="T22" fmla="*/ 78 w 270"/>
                <a:gd name="T23" fmla="*/ 14 h 159"/>
                <a:gd name="T24" fmla="*/ 79 w 270"/>
                <a:gd name="T25" fmla="*/ 19 h 159"/>
                <a:gd name="T26" fmla="*/ 79 w 270"/>
                <a:gd name="T27" fmla="*/ 23 h 159"/>
                <a:gd name="T28" fmla="*/ 73 w 270"/>
                <a:gd name="T29" fmla="*/ 26 h 159"/>
                <a:gd name="T30" fmla="*/ 45 w 270"/>
                <a:gd name="T31" fmla="*/ 32 h 159"/>
                <a:gd name="T32" fmla="*/ 17 w 270"/>
                <a:gd name="T33" fmla="*/ 41 h 159"/>
                <a:gd name="T34" fmla="*/ 5 w 270"/>
                <a:gd name="T35" fmla="*/ 50 h 159"/>
                <a:gd name="T36" fmla="*/ 0 w 270"/>
                <a:gd name="T37" fmla="*/ 55 h 159"/>
                <a:gd name="T38" fmla="*/ 0 w 270"/>
                <a:gd name="T39" fmla="*/ 58 h 159"/>
                <a:gd name="T40" fmla="*/ 4 w 270"/>
                <a:gd name="T41" fmla="*/ 62 h 159"/>
                <a:gd name="T42" fmla="*/ 17 w 270"/>
                <a:gd name="T43" fmla="*/ 62 h 159"/>
                <a:gd name="T44" fmla="*/ 32 w 270"/>
                <a:gd name="T45" fmla="*/ 58 h 159"/>
                <a:gd name="T46" fmla="*/ 37 w 270"/>
                <a:gd name="T47" fmla="*/ 58 h 159"/>
                <a:gd name="T48" fmla="*/ 14 w 270"/>
                <a:gd name="T49" fmla="*/ 95 h 159"/>
                <a:gd name="T50" fmla="*/ 15 w 270"/>
                <a:gd name="T51" fmla="*/ 115 h 159"/>
                <a:gd name="T52" fmla="*/ 24 w 270"/>
                <a:gd name="T53" fmla="*/ 140 h 159"/>
                <a:gd name="T54" fmla="*/ 46 w 270"/>
                <a:gd name="T55" fmla="*/ 159 h 159"/>
                <a:gd name="T56" fmla="*/ 134 w 270"/>
                <a:gd name="T57" fmla="*/ 120 h 159"/>
                <a:gd name="T58" fmla="*/ 181 w 270"/>
                <a:gd name="T59" fmla="*/ 154 h 159"/>
                <a:gd name="T60" fmla="*/ 207 w 270"/>
                <a:gd name="T61" fmla="*/ 110 h 159"/>
                <a:gd name="T62" fmla="*/ 220 w 270"/>
                <a:gd name="T63" fmla="*/ 119 h 159"/>
                <a:gd name="T64" fmla="*/ 232 w 270"/>
                <a:gd name="T65" fmla="*/ 124 h 159"/>
                <a:gd name="T66" fmla="*/ 247 w 270"/>
                <a:gd name="T67" fmla="*/ 120 h 159"/>
                <a:gd name="T68" fmla="*/ 250 w 270"/>
                <a:gd name="T69" fmla="*/ 105 h 159"/>
                <a:gd name="T70" fmla="*/ 264 w 270"/>
                <a:gd name="T71" fmla="*/ 96 h 159"/>
                <a:gd name="T72" fmla="*/ 259 w 270"/>
                <a:gd name="T73" fmla="*/ 82 h 15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70"/>
                <a:gd name="T112" fmla="*/ 0 h 159"/>
                <a:gd name="T113" fmla="*/ 270 w 270"/>
                <a:gd name="T114" fmla="*/ 159 h 15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70" h="159">
                  <a:moveTo>
                    <a:pt x="219" y="64"/>
                  </a:moveTo>
                  <a:lnTo>
                    <a:pt x="228" y="46"/>
                  </a:lnTo>
                  <a:lnTo>
                    <a:pt x="222" y="36"/>
                  </a:lnTo>
                  <a:lnTo>
                    <a:pt x="213" y="26"/>
                  </a:lnTo>
                  <a:lnTo>
                    <a:pt x="200" y="17"/>
                  </a:lnTo>
                  <a:lnTo>
                    <a:pt x="187" y="9"/>
                  </a:lnTo>
                  <a:lnTo>
                    <a:pt x="174" y="4"/>
                  </a:lnTo>
                  <a:lnTo>
                    <a:pt x="161" y="1"/>
                  </a:lnTo>
                  <a:lnTo>
                    <a:pt x="151" y="5"/>
                  </a:lnTo>
                  <a:lnTo>
                    <a:pt x="152" y="8"/>
                  </a:lnTo>
                  <a:lnTo>
                    <a:pt x="154" y="10"/>
                  </a:lnTo>
                  <a:lnTo>
                    <a:pt x="155" y="13"/>
                  </a:lnTo>
                  <a:lnTo>
                    <a:pt x="155" y="17"/>
                  </a:lnTo>
                  <a:lnTo>
                    <a:pt x="156" y="21"/>
                  </a:lnTo>
                  <a:lnTo>
                    <a:pt x="156" y="23"/>
                  </a:lnTo>
                  <a:lnTo>
                    <a:pt x="120" y="26"/>
                  </a:lnTo>
                  <a:lnTo>
                    <a:pt x="115" y="0"/>
                  </a:lnTo>
                  <a:lnTo>
                    <a:pt x="79" y="4"/>
                  </a:lnTo>
                  <a:lnTo>
                    <a:pt x="78" y="4"/>
                  </a:lnTo>
                  <a:lnTo>
                    <a:pt x="77" y="6"/>
                  </a:lnTo>
                  <a:lnTo>
                    <a:pt x="77" y="8"/>
                  </a:lnTo>
                  <a:lnTo>
                    <a:pt x="77" y="12"/>
                  </a:lnTo>
                  <a:lnTo>
                    <a:pt x="78" y="14"/>
                  </a:lnTo>
                  <a:lnTo>
                    <a:pt x="79" y="17"/>
                  </a:lnTo>
                  <a:lnTo>
                    <a:pt x="79" y="19"/>
                  </a:lnTo>
                  <a:lnTo>
                    <a:pt x="79" y="22"/>
                  </a:lnTo>
                  <a:lnTo>
                    <a:pt x="79" y="23"/>
                  </a:lnTo>
                  <a:lnTo>
                    <a:pt x="79" y="24"/>
                  </a:lnTo>
                  <a:lnTo>
                    <a:pt x="73" y="26"/>
                  </a:lnTo>
                  <a:lnTo>
                    <a:pt x="60" y="30"/>
                  </a:lnTo>
                  <a:lnTo>
                    <a:pt x="45" y="32"/>
                  </a:lnTo>
                  <a:lnTo>
                    <a:pt x="29" y="37"/>
                  </a:lnTo>
                  <a:lnTo>
                    <a:pt x="17" y="41"/>
                  </a:lnTo>
                  <a:lnTo>
                    <a:pt x="9" y="46"/>
                  </a:lnTo>
                  <a:lnTo>
                    <a:pt x="5" y="50"/>
                  </a:lnTo>
                  <a:lnTo>
                    <a:pt x="2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4" y="62"/>
                  </a:lnTo>
                  <a:lnTo>
                    <a:pt x="9" y="63"/>
                  </a:lnTo>
                  <a:lnTo>
                    <a:pt x="17" y="62"/>
                  </a:lnTo>
                  <a:lnTo>
                    <a:pt x="24" y="59"/>
                  </a:lnTo>
                  <a:lnTo>
                    <a:pt x="32" y="58"/>
                  </a:lnTo>
                  <a:lnTo>
                    <a:pt x="37" y="56"/>
                  </a:lnTo>
                  <a:lnTo>
                    <a:pt x="37" y="58"/>
                  </a:lnTo>
                  <a:lnTo>
                    <a:pt x="14" y="87"/>
                  </a:lnTo>
                  <a:lnTo>
                    <a:pt x="14" y="95"/>
                  </a:lnTo>
                  <a:lnTo>
                    <a:pt x="14" y="104"/>
                  </a:lnTo>
                  <a:lnTo>
                    <a:pt x="15" y="115"/>
                  </a:lnTo>
                  <a:lnTo>
                    <a:pt x="19" y="128"/>
                  </a:lnTo>
                  <a:lnTo>
                    <a:pt x="24" y="140"/>
                  </a:lnTo>
                  <a:lnTo>
                    <a:pt x="33" y="150"/>
                  </a:lnTo>
                  <a:lnTo>
                    <a:pt x="46" y="159"/>
                  </a:lnTo>
                  <a:lnTo>
                    <a:pt x="137" y="146"/>
                  </a:lnTo>
                  <a:lnTo>
                    <a:pt x="134" y="120"/>
                  </a:lnTo>
                  <a:lnTo>
                    <a:pt x="151" y="109"/>
                  </a:lnTo>
                  <a:lnTo>
                    <a:pt x="181" y="154"/>
                  </a:lnTo>
                  <a:lnTo>
                    <a:pt x="197" y="109"/>
                  </a:lnTo>
                  <a:lnTo>
                    <a:pt x="207" y="110"/>
                  </a:lnTo>
                  <a:lnTo>
                    <a:pt x="215" y="114"/>
                  </a:lnTo>
                  <a:lnTo>
                    <a:pt x="220" y="119"/>
                  </a:lnTo>
                  <a:lnTo>
                    <a:pt x="225" y="127"/>
                  </a:lnTo>
                  <a:lnTo>
                    <a:pt x="232" y="124"/>
                  </a:lnTo>
                  <a:lnTo>
                    <a:pt x="241" y="122"/>
                  </a:lnTo>
                  <a:lnTo>
                    <a:pt x="247" y="120"/>
                  </a:lnTo>
                  <a:lnTo>
                    <a:pt x="247" y="112"/>
                  </a:lnTo>
                  <a:lnTo>
                    <a:pt x="250" y="105"/>
                  </a:lnTo>
                  <a:lnTo>
                    <a:pt x="256" y="100"/>
                  </a:lnTo>
                  <a:lnTo>
                    <a:pt x="264" y="96"/>
                  </a:lnTo>
                  <a:lnTo>
                    <a:pt x="270" y="92"/>
                  </a:lnTo>
                  <a:lnTo>
                    <a:pt x="259" y="82"/>
                  </a:lnTo>
                  <a:lnTo>
                    <a:pt x="219" y="64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10" name="Freeform 21"/>
            <p:cNvSpPr>
              <a:spLocks/>
            </p:cNvSpPr>
            <p:nvPr/>
          </p:nvSpPr>
          <p:spPr bwMode="gray">
            <a:xfrm>
              <a:off x="3931" y="3512"/>
              <a:ext cx="171" cy="164"/>
            </a:xfrm>
            <a:custGeom>
              <a:avLst/>
              <a:gdLst>
                <a:gd name="T0" fmla="*/ 128 w 171"/>
                <a:gd name="T1" fmla="*/ 35 h 164"/>
                <a:gd name="T2" fmla="*/ 116 w 171"/>
                <a:gd name="T3" fmla="*/ 24 h 164"/>
                <a:gd name="T4" fmla="*/ 105 w 171"/>
                <a:gd name="T5" fmla="*/ 13 h 164"/>
                <a:gd name="T6" fmla="*/ 89 w 171"/>
                <a:gd name="T7" fmla="*/ 0 h 164"/>
                <a:gd name="T8" fmla="*/ 78 w 171"/>
                <a:gd name="T9" fmla="*/ 12 h 164"/>
                <a:gd name="T10" fmla="*/ 65 w 171"/>
                <a:gd name="T11" fmla="*/ 12 h 164"/>
                <a:gd name="T12" fmla="*/ 56 w 171"/>
                <a:gd name="T13" fmla="*/ 5 h 164"/>
                <a:gd name="T14" fmla="*/ 38 w 171"/>
                <a:gd name="T15" fmla="*/ 6 h 164"/>
                <a:gd name="T16" fmla="*/ 0 w 171"/>
                <a:gd name="T17" fmla="*/ 36 h 164"/>
                <a:gd name="T18" fmla="*/ 5 w 171"/>
                <a:gd name="T19" fmla="*/ 42 h 164"/>
                <a:gd name="T20" fmla="*/ 14 w 171"/>
                <a:gd name="T21" fmla="*/ 53 h 164"/>
                <a:gd name="T22" fmla="*/ 21 w 171"/>
                <a:gd name="T23" fmla="*/ 62 h 164"/>
                <a:gd name="T24" fmla="*/ 28 w 171"/>
                <a:gd name="T25" fmla="*/ 68 h 164"/>
                <a:gd name="T26" fmla="*/ 19 w 171"/>
                <a:gd name="T27" fmla="*/ 78 h 164"/>
                <a:gd name="T28" fmla="*/ 12 w 171"/>
                <a:gd name="T29" fmla="*/ 94 h 164"/>
                <a:gd name="T30" fmla="*/ 7 w 171"/>
                <a:gd name="T31" fmla="*/ 109 h 164"/>
                <a:gd name="T32" fmla="*/ 5 w 171"/>
                <a:gd name="T33" fmla="*/ 124 h 164"/>
                <a:gd name="T34" fmla="*/ 11 w 171"/>
                <a:gd name="T35" fmla="*/ 124 h 164"/>
                <a:gd name="T36" fmla="*/ 19 w 171"/>
                <a:gd name="T37" fmla="*/ 120 h 164"/>
                <a:gd name="T38" fmla="*/ 25 w 171"/>
                <a:gd name="T39" fmla="*/ 119 h 164"/>
                <a:gd name="T40" fmla="*/ 27 w 171"/>
                <a:gd name="T41" fmla="*/ 122 h 164"/>
                <a:gd name="T42" fmla="*/ 25 w 171"/>
                <a:gd name="T43" fmla="*/ 128 h 164"/>
                <a:gd name="T44" fmla="*/ 23 w 171"/>
                <a:gd name="T45" fmla="*/ 136 h 164"/>
                <a:gd name="T46" fmla="*/ 19 w 171"/>
                <a:gd name="T47" fmla="*/ 145 h 164"/>
                <a:gd name="T48" fmla="*/ 15 w 171"/>
                <a:gd name="T49" fmla="*/ 152 h 164"/>
                <a:gd name="T50" fmla="*/ 14 w 171"/>
                <a:gd name="T51" fmla="*/ 159 h 164"/>
                <a:gd name="T52" fmla="*/ 14 w 171"/>
                <a:gd name="T53" fmla="*/ 164 h 164"/>
                <a:gd name="T54" fmla="*/ 18 w 171"/>
                <a:gd name="T55" fmla="*/ 160 h 164"/>
                <a:gd name="T56" fmla="*/ 27 w 171"/>
                <a:gd name="T57" fmla="*/ 155 h 164"/>
                <a:gd name="T58" fmla="*/ 37 w 171"/>
                <a:gd name="T59" fmla="*/ 149 h 164"/>
                <a:gd name="T60" fmla="*/ 48 w 171"/>
                <a:gd name="T61" fmla="*/ 140 h 164"/>
                <a:gd name="T62" fmla="*/ 57 w 171"/>
                <a:gd name="T63" fmla="*/ 129 h 164"/>
                <a:gd name="T64" fmla="*/ 59 w 171"/>
                <a:gd name="T65" fmla="*/ 127 h 164"/>
                <a:gd name="T66" fmla="*/ 60 w 171"/>
                <a:gd name="T67" fmla="*/ 123 h 164"/>
                <a:gd name="T68" fmla="*/ 59 w 171"/>
                <a:gd name="T69" fmla="*/ 120 h 164"/>
                <a:gd name="T70" fmla="*/ 59 w 171"/>
                <a:gd name="T71" fmla="*/ 118 h 164"/>
                <a:gd name="T72" fmla="*/ 59 w 171"/>
                <a:gd name="T73" fmla="*/ 115 h 164"/>
                <a:gd name="T74" fmla="*/ 59 w 171"/>
                <a:gd name="T75" fmla="*/ 114 h 164"/>
                <a:gd name="T76" fmla="*/ 60 w 171"/>
                <a:gd name="T77" fmla="*/ 111 h 164"/>
                <a:gd name="T78" fmla="*/ 62 w 171"/>
                <a:gd name="T79" fmla="*/ 110 h 164"/>
                <a:gd name="T80" fmla="*/ 69 w 171"/>
                <a:gd name="T81" fmla="*/ 108 h 164"/>
                <a:gd name="T82" fmla="*/ 77 w 171"/>
                <a:gd name="T83" fmla="*/ 101 h 164"/>
                <a:gd name="T84" fmla="*/ 84 w 171"/>
                <a:gd name="T85" fmla="*/ 96 h 164"/>
                <a:gd name="T86" fmla="*/ 87 w 171"/>
                <a:gd name="T87" fmla="*/ 94 h 164"/>
                <a:gd name="T88" fmla="*/ 106 w 171"/>
                <a:gd name="T89" fmla="*/ 86 h 164"/>
                <a:gd name="T90" fmla="*/ 128 w 171"/>
                <a:gd name="T91" fmla="*/ 81 h 164"/>
                <a:gd name="T92" fmla="*/ 150 w 171"/>
                <a:gd name="T93" fmla="*/ 74 h 164"/>
                <a:gd name="T94" fmla="*/ 169 w 171"/>
                <a:gd name="T95" fmla="*/ 68 h 164"/>
                <a:gd name="T96" fmla="*/ 169 w 171"/>
                <a:gd name="T97" fmla="*/ 64 h 164"/>
                <a:gd name="T98" fmla="*/ 170 w 171"/>
                <a:gd name="T99" fmla="*/ 62 h 164"/>
                <a:gd name="T100" fmla="*/ 170 w 171"/>
                <a:gd name="T101" fmla="*/ 59 h 164"/>
                <a:gd name="T102" fmla="*/ 171 w 171"/>
                <a:gd name="T103" fmla="*/ 58 h 164"/>
                <a:gd name="T104" fmla="*/ 171 w 171"/>
                <a:gd name="T105" fmla="*/ 56 h 164"/>
                <a:gd name="T106" fmla="*/ 157 w 171"/>
                <a:gd name="T107" fmla="*/ 51 h 164"/>
                <a:gd name="T108" fmla="*/ 144 w 171"/>
                <a:gd name="T109" fmla="*/ 44 h 164"/>
                <a:gd name="T110" fmla="*/ 128 w 171"/>
                <a:gd name="T111" fmla="*/ 35 h 16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71"/>
                <a:gd name="T169" fmla="*/ 0 h 164"/>
                <a:gd name="T170" fmla="*/ 171 w 171"/>
                <a:gd name="T171" fmla="*/ 164 h 16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71" h="164">
                  <a:moveTo>
                    <a:pt x="128" y="35"/>
                  </a:moveTo>
                  <a:lnTo>
                    <a:pt x="116" y="24"/>
                  </a:lnTo>
                  <a:lnTo>
                    <a:pt x="105" y="13"/>
                  </a:lnTo>
                  <a:lnTo>
                    <a:pt x="89" y="0"/>
                  </a:lnTo>
                  <a:lnTo>
                    <a:pt x="78" y="12"/>
                  </a:lnTo>
                  <a:lnTo>
                    <a:pt x="65" y="12"/>
                  </a:lnTo>
                  <a:lnTo>
                    <a:pt x="56" y="5"/>
                  </a:lnTo>
                  <a:lnTo>
                    <a:pt x="38" y="6"/>
                  </a:lnTo>
                  <a:lnTo>
                    <a:pt x="0" y="36"/>
                  </a:lnTo>
                  <a:lnTo>
                    <a:pt x="5" y="42"/>
                  </a:lnTo>
                  <a:lnTo>
                    <a:pt x="14" y="53"/>
                  </a:lnTo>
                  <a:lnTo>
                    <a:pt x="21" y="62"/>
                  </a:lnTo>
                  <a:lnTo>
                    <a:pt x="28" y="68"/>
                  </a:lnTo>
                  <a:lnTo>
                    <a:pt x="19" y="78"/>
                  </a:lnTo>
                  <a:lnTo>
                    <a:pt x="12" y="94"/>
                  </a:lnTo>
                  <a:lnTo>
                    <a:pt x="7" y="109"/>
                  </a:lnTo>
                  <a:lnTo>
                    <a:pt x="5" y="124"/>
                  </a:lnTo>
                  <a:lnTo>
                    <a:pt x="11" y="124"/>
                  </a:lnTo>
                  <a:lnTo>
                    <a:pt x="19" y="120"/>
                  </a:lnTo>
                  <a:lnTo>
                    <a:pt x="25" y="119"/>
                  </a:lnTo>
                  <a:lnTo>
                    <a:pt x="27" y="122"/>
                  </a:lnTo>
                  <a:lnTo>
                    <a:pt x="25" y="128"/>
                  </a:lnTo>
                  <a:lnTo>
                    <a:pt x="23" y="136"/>
                  </a:lnTo>
                  <a:lnTo>
                    <a:pt x="19" y="145"/>
                  </a:lnTo>
                  <a:lnTo>
                    <a:pt x="15" y="152"/>
                  </a:lnTo>
                  <a:lnTo>
                    <a:pt x="14" y="159"/>
                  </a:lnTo>
                  <a:lnTo>
                    <a:pt x="14" y="164"/>
                  </a:lnTo>
                  <a:lnTo>
                    <a:pt x="18" y="160"/>
                  </a:lnTo>
                  <a:lnTo>
                    <a:pt x="27" y="155"/>
                  </a:lnTo>
                  <a:lnTo>
                    <a:pt x="37" y="149"/>
                  </a:lnTo>
                  <a:lnTo>
                    <a:pt x="48" y="140"/>
                  </a:lnTo>
                  <a:lnTo>
                    <a:pt x="57" y="129"/>
                  </a:lnTo>
                  <a:lnTo>
                    <a:pt x="59" y="127"/>
                  </a:lnTo>
                  <a:lnTo>
                    <a:pt x="60" y="123"/>
                  </a:lnTo>
                  <a:lnTo>
                    <a:pt x="59" y="120"/>
                  </a:lnTo>
                  <a:lnTo>
                    <a:pt x="59" y="118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1"/>
                  </a:lnTo>
                  <a:lnTo>
                    <a:pt x="62" y="110"/>
                  </a:lnTo>
                  <a:lnTo>
                    <a:pt x="69" y="108"/>
                  </a:lnTo>
                  <a:lnTo>
                    <a:pt x="77" y="101"/>
                  </a:lnTo>
                  <a:lnTo>
                    <a:pt x="84" y="96"/>
                  </a:lnTo>
                  <a:lnTo>
                    <a:pt x="87" y="94"/>
                  </a:lnTo>
                  <a:lnTo>
                    <a:pt x="106" y="86"/>
                  </a:lnTo>
                  <a:lnTo>
                    <a:pt x="128" y="81"/>
                  </a:lnTo>
                  <a:lnTo>
                    <a:pt x="150" y="74"/>
                  </a:lnTo>
                  <a:lnTo>
                    <a:pt x="169" y="68"/>
                  </a:lnTo>
                  <a:lnTo>
                    <a:pt x="169" y="64"/>
                  </a:lnTo>
                  <a:lnTo>
                    <a:pt x="170" y="62"/>
                  </a:lnTo>
                  <a:lnTo>
                    <a:pt x="170" y="59"/>
                  </a:lnTo>
                  <a:lnTo>
                    <a:pt x="171" y="58"/>
                  </a:lnTo>
                  <a:lnTo>
                    <a:pt x="171" y="56"/>
                  </a:lnTo>
                  <a:lnTo>
                    <a:pt x="157" y="51"/>
                  </a:lnTo>
                  <a:lnTo>
                    <a:pt x="144" y="44"/>
                  </a:lnTo>
                  <a:lnTo>
                    <a:pt x="128" y="35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11" name="Freeform 22"/>
            <p:cNvSpPr>
              <a:spLocks/>
            </p:cNvSpPr>
            <p:nvPr/>
          </p:nvSpPr>
          <p:spPr bwMode="gray">
            <a:xfrm>
              <a:off x="3651" y="3344"/>
              <a:ext cx="369" cy="295"/>
            </a:xfrm>
            <a:custGeom>
              <a:avLst/>
              <a:gdLst>
                <a:gd name="T0" fmla="*/ 358 w 369"/>
                <a:gd name="T1" fmla="*/ 110 h 295"/>
                <a:gd name="T2" fmla="*/ 357 w 369"/>
                <a:gd name="T3" fmla="*/ 85 h 295"/>
                <a:gd name="T4" fmla="*/ 358 w 369"/>
                <a:gd name="T5" fmla="*/ 62 h 295"/>
                <a:gd name="T6" fmla="*/ 363 w 369"/>
                <a:gd name="T7" fmla="*/ 41 h 295"/>
                <a:gd name="T8" fmla="*/ 368 w 369"/>
                <a:gd name="T9" fmla="*/ 19 h 295"/>
                <a:gd name="T10" fmla="*/ 367 w 369"/>
                <a:gd name="T11" fmla="*/ 18 h 295"/>
                <a:gd name="T12" fmla="*/ 366 w 369"/>
                <a:gd name="T13" fmla="*/ 18 h 295"/>
                <a:gd name="T14" fmla="*/ 364 w 369"/>
                <a:gd name="T15" fmla="*/ 18 h 295"/>
                <a:gd name="T16" fmla="*/ 363 w 369"/>
                <a:gd name="T17" fmla="*/ 18 h 295"/>
                <a:gd name="T18" fmla="*/ 360 w 369"/>
                <a:gd name="T19" fmla="*/ 19 h 295"/>
                <a:gd name="T20" fmla="*/ 359 w 369"/>
                <a:gd name="T21" fmla="*/ 21 h 295"/>
                <a:gd name="T22" fmla="*/ 358 w 369"/>
                <a:gd name="T23" fmla="*/ 21 h 295"/>
                <a:gd name="T24" fmla="*/ 358 w 369"/>
                <a:gd name="T25" fmla="*/ 22 h 295"/>
                <a:gd name="T26" fmla="*/ 346 w 369"/>
                <a:gd name="T27" fmla="*/ 19 h 295"/>
                <a:gd name="T28" fmla="*/ 339 w 369"/>
                <a:gd name="T29" fmla="*/ 16 h 295"/>
                <a:gd name="T30" fmla="*/ 333 w 369"/>
                <a:gd name="T31" fmla="*/ 12 h 295"/>
                <a:gd name="T32" fmla="*/ 327 w 369"/>
                <a:gd name="T33" fmla="*/ 8 h 295"/>
                <a:gd name="T34" fmla="*/ 318 w 369"/>
                <a:gd name="T35" fmla="*/ 5 h 295"/>
                <a:gd name="T36" fmla="*/ 299 w 369"/>
                <a:gd name="T37" fmla="*/ 0 h 295"/>
                <a:gd name="T38" fmla="*/ 282 w 369"/>
                <a:gd name="T39" fmla="*/ 0 h 295"/>
                <a:gd name="T40" fmla="*/ 267 w 369"/>
                <a:gd name="T41" fmla="*/ 4 h 295"/>
                <a:gd name="T42" fmla="*/ 254 w 369"/>
                <a:gd name="T43" fmla="*/ 10 h 295"/>
                <a:gd name="T44" fmla="*/ 241 w 369"/>
                <a:gd name="T45" fmla="*/ 21 h 295"/>
                <a:gd name="T46" fmla="*/ 230 w 369"/>
                <a:gd name="T47" fmla="*/ 31 h 295"/>
                <a:gd name="T48" fmla="*/ 216 w 369"/>
                <a:gd name="T49" fmla="*/ 42 h 295"/>
                <a:gd name="T50" fmla="*/ 127 w 369"/>
                <a:gd name="T51" fmla="*/ 72 h 295"/>
                <a:gd name="T52" fmla="*/ 52 w 369"/>
                <a:gd name="T53" fmla="*/ 72 h 295"/>
                <a:gd name="T54" fmla="*/ 21 w 369"/>
                <a:gd name="T55" fmla="*/ 55 h 295"/>
                <a:gd name="T56" fmla="*/ 0 w 369"/>
                <a:gd name="T57" fmla="*/ 89 h 295"/>
                <a:gd name="T58" fmla="*/ 41 w 369"/>
                <a:gd name="T59" fmla="*/ 145 h 295"/>
                <a:gd name="T60" fmla="*/ 17 w 369"/>
                <a:gd name="T61" fmla="*/ 169 h 295"/>
                <a:gd name="T62" fmla="*/ 18 w 369"/>
                <a:gd name="T63" fmla="*/ 219 h 295"/>
                <a:gd name="T64" fmla="*/ 25 w 369"/>
                <a:gd name="T65" fmla="*/ 221 h 295"/>
                <a:gd name="T66" fmla="*/ 35 w 369"/>
                <a:gd name="T67" fmla="*/ 223 h 295"/>
                <a:gd name="T68" fmla="*/ 45 w 369"/>
                <a:gd name="T69" fmla="*/ 224 h 295"/>
                <a:gd name="T70" fmla="*/ 52 w 369"/>
                <a:gd name="T71" fmla="*/ 226 h 295"/>
                <a:gd name="T72" fmla="*/ 68 w 369"/>
                <a:gd name="T73" fmla="*/ 253 h 295"/>
                <a:gd name="T74" fmla="*/ 63 w 369"/>
                <a:gd name="T75" fmla="*/ 269 h 295"/>
                <a:gd name="T76" fmla="*/ 68 w 369"/>
                <a:gd name="T77" fmla="*/ 295 h 295"/>
                <a:gd name="T78" fmla="*/ 118 w 369"/>
                <a:gd name="T79" fmla="*/ 265 h 295"/>
                <a:gd name="T80" fmla="*/ 127 w 369"/>
                <a:gd name="T81" fmla="*/ 265 h 295"/>
                <a:gd name="T82" fmla="*/ 139 w 369"/>
                <a:gd name="T83" fmla="*/ 264 h 295"/>
                <a:gd name="T84" fmla="*/ 146 w 369"/>
                <a:gd name="T85" fmla="*/ 264 h 295"/>
                <a:gd name="T86" fmla="*/ 185 w 369"/>
                <a:gd name="T87" fmla="*/ 249 h 295"/>
                <a:gd name="T88" fmla="*/ 216 w 369"/>
                <a:gd name="T89" fmla="*/ 260 h 295"/>
                <a:gd name="T90" fmla="*/ 257 w 369"/>
                <a:gd name="T91" fmla="*/ 241 h 295"/>
                <a:gd name="T92" fmla="*/ 245 w 369"/>
                <a:gd name="T93" fmla="*/ 230 h 295"/>
                <a:gd name="T94" fmla="*/ 318 w 369"/>
                <a:gd name="T95" fmla="*/ 174 h 295"/>
                <a:gd name="T96" fmla="*/ 336 w 369"/>
                <a:gd name="T97" fmla="*/ 172 h 295"/>
                <a:gd name="T98" fmla="*/ 348 w 369"/>
                <a:gd name="T99" fmla="*/ 180 h 295"/>
                <a:gd name="T100" fmla="*/ 358 w 369"/>
                <a:gd name="T101" fmla="*/ 180 h 295"/>
                <a:gd name="T102" fmla="*/ 369 w 369"/>
                <a:gd name="T103" fmla="*/ 168 h 295"/>
                <a:gd name="T104" fmla="*/ 341 w 369"/>
                <a:gd name="T105" fmla="*/ 139 h 295"/>
                <a:gd name="T106" fmla="*/ 358 w 369"/>
                <a:gd name="T107" fmla="*/ 110 h 29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69"/>
                <a:gd name="T163" fmla="*/ 0 h 295"/>
                <a:gd name="T164" fmla="*/ 369 w 369"/>
                <a:gd name="T165" fmla="*/ 295 h 29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69" h="295">
                  <a:moveTo>
                    <a:pt x="358" y="110"/>
                  </a:moveTo>
                  <a:lnTo>
                    <a:pt x="357" y="85"/>
                  </a:lnTo>
                  <a:lnTo>
                    <a:pt x="358" y="62"/>
                  </a:lnTo>
                  <a:lnTo>
                    <a:pt x="363" y="41"/>
                  </a:lnTo>
                  <a:lnTo>
                    <a:pt x="368" y="19"/>
                  </a:lnTo>
                  <a:lnTo>
                    <a:pt x="367" y="18"/>
                  </a:lnTo>
                  <a:lnTo>
                    <a:pt x="366" y="18"/>
                  </a:lnTo>
                  <a:lnTo>
                    <a:pt x="364" y="18"/>
                  </a:lnTo>
                  <a:lnTo>
                    <a:pt x="363" y="18"/>
                  </a:lnTo>
                  <a:lnTo>
                    <a:pt x="360" y="19"/>
                  </a:lnTo>
                  <a:lnTo>
                    <a:pt x="359" y="21"/>
                  </a:lnTo>
                  <a:lnTo>
                    <a:pt x="358" y="21"/>
                  </a:lnTo>
                  <a:lnTo>
                    <a:pt x="358" y="22"/>
                  </a:lnTo>
                  <a:lnTo>
                    <a:pt x="346" y="19"/>
                  </a:lnTo>
                  <a:lnTo>
                    <a:pt x="339" y="16"/>
                  </a:lnTo>
                  <a:lnTo>
                    <a:pt x="333" y="12"/>
                  </a:lnTo>
                  <a:lnTo>
                    <a:pt x="327" y="8"/>
                  </a:lnTo>
                  <a:lnTo>
                    <a:pt x="318" y="5"/>
                  </a:lnTo>
                  <a:lnTo>
                    <a:pt x="299" y="0"/>
                  </a:lnTo>
                  <a:lnTo>
                    <a:pt x="282" y="0"/>
                  </a:lnTo>
                  <a:lnTo>
                    <a:pt x="267" y="4"/>
                  </a:lnTo>
                  <a:lnTo>
                    <a:pt x="254" y="10"/>
                  </a:lnTo>
                  <a:lnTo>
                    <a:pt x="241" y="21"/>
                  </a:lnTo>
                  <a:lnTo>
                    <a:pt x="230" y="31"/>
                  </a:lnTo>
                  <a:lnTo>
                    <a:pt x="216" y="42"/>
                  </a:lnTo>
                  <a:lnTo>
                    <a:pt x="127" y="72"/>
                  </a:lnTo>
                  <a:lnTo>
                    <a:pt x="52" y="72"/>
                  </a:lnTo>
                  <a:lnTo>
                    <a:pt x="21" y="55"/>
                  </a:lnTo>
                  <a:lnTo>
                    <a:pt x="0" y="89"/>
                  </a:lnTo>
                  <a:lnTo>
                    <a:pt x="41" y="145"/>
                  </a:lnTo>
                  <a:lnTo>
                    <a:pt x="17" y="169"/>
                  </a:lnTo>
                  <a:lnTo>
                    <a:pt x="18" y="219"/>
                  </a:lnTo>
                  <a:lnTo>
                    <a:pt x="25" y="221"/>
                  </a:lnTo>
                  <a:lnTo>
                    <a:pt x="35" y="223"/>
                  </a:lnTo>
                  <a:lnTo>
                    <a:pt x="45" y="224"/>
                  </a:lnTo>
                  <a:lnTo>
                    <a:pt x="52" y="226"/>
                  </a:lnTo>
                  <a:lnTo>
                    <a:pt x="68" y="253"/>
                  </a:lnTo>
                  <a:lnTo>
                    <a:pt x="63" y="269"/>
                  </a:lnTo>
                  <a:lnTo>
                    <a:pt x="68" y="295"/>
                  </a:lnTo>
                  <a:lnTo>
                    <a:pt x="118" y="265"/>
                  </a:lnTo>
                  <a:lnTo>
                    <a:pt x="127" y="265"/>
                  </a:lnTo>
                  <a:lnTo>
                    <a:pt x="139" y="264"/>
                  </a:lnTo>
                  <a:lnTo>
                    <a:pt x="146" y="264"/>
                  </a:lnTo>
                  <a:lnTo>
                    <a:pt x="185" y="249"/>
                  </a:lnTo>
                  <a:lnTo>
                    <a:pt x="216" y="260"/>
                  </a:lnTo>
                  <a:lnTo>
                    <a:pt x="257" y="241"/>
                  </a:lnTo>
                  <a:lnTo>
                    <a:pt x="245" y="230"/>
                  </a:lnTo>
                  <a:lnTo>
                    <a:pt x="318" y="174"/>
                  </a:lnTo>
                  <a:lnTo>
                    <a:pt x="336" y="172"/>
                  </a:lnTo>
                  <a:lnTo>
                    <a:pt x="348" y="180"/>
                  </a:lnTo>
                  <a:lnTo>
                    <a:pt x="358" y="180"/>
                  </a:lnTo>
                  <a:lnTo>
                    <a:pt x="369" y="168"/>
                  </a:lnTo>
                  <a:lnTo>
                    <a:pt x="341" y="139"/>
                  </a:lnTo>
                  <a:lnTo>
                    <a:pt x="358" y="11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12" name="Freeform 23"/>
            <p:cNvSpPr>
              <a:spLocks/>
            </p:cNvSpPr>
            <p:nvPr/>
          </p:nvSpPr>
          <p:spPr bwMode="gray">
            <a:xfrm>
              <a:off x="3476" y="3553"/>
              <a:ext cx="119" cy="242"/>
            </a:xfrm>
            <a:custGeom>
              <a:avLst/>
              <a:gdLst>
                <a:gd name="T0" fmla="*/ 119 w 119"/>
                <a:gd name="T1" fmla="*/ 135 h 242"/>
                <a:gd name="T2" fmla="*/ 106 w 119"/>
                <a:gd name="T3" fmla="*/ 115 h 242"/>
                <a:gd name="T4" fmla="*/ 97 w 119"/>
                <a:gd name="T5" fmla="*/ 97 h 242"/>
                <a:gd name="T6" fmla="*/ 92 w 119"/>
                <a:gd name="T7" fmla="*/ 79 h 242"/>
                <a:gd name="T8" fmla="*/ 90 w 119"/>
                <a:gd name="T9" fmla="*/ 60 h 242"/>
                <a:gd name="T10" fmla="*/ 91 w 119"/>
                <a:gd name="T11" fmla="*/ 37 h 242"/>
                <a:gd name="T12" fmla="*/ 81 w 119"/>
                <a:gd name="T13" fmla="*/ 27 h 242"/>
                <a:gd name="T14" fmla="*/ 69 w 119"/>
                <a:gd name="T15" fmla="*/ 17 h 242"/>
                <a:gd name="T16" fmla="*/ 54 w 119"/>
                <a:gd name="T17" fmla="*/ 9 h 242"/>
                <a:gd name="T18" fmla="*/ 40 w 119"/>
                <a:gd name="T19" fmla="*/ 3 h 242"/>
                <a:gd name="T20" fmla="*/ 27 w 119"/>
                <a:gd name="T21" fmla="*/ 0 h 242"/>
                <a:gd name="T22" fmla="*/ 18 w 119"/>
                <a:gd name="T23" fmla="*/ 1 h 242"/>
                <a:gd name="T24" fmla="*/ 13 w 119"/>
                <a:gd name="T25" fmla="*/ 5 h 242"/>
                <a:gd name="T26" fmla="*/ 7 w 119"/>
                <a:gd name="T27" fmla="*/ 9 h 242"/>
                <a:gd name="T28" fmla="*/ 2 w 119"/>
                <a:gd name="T29" fmla="*/ 17 h 242"/>
                <a:gd name="T30" fmla="*/ 0 w 119"/>
                <a:gd name="T31" fmla="*/ 26 h 242"/>
                <a:gd name="T32" fmla="*/ 1 w 119"/>
                <a:gd name="T33" fmla="*/ 37 h 242"/>
                <a:gd name="T34" fmla="*/ 2 w 119"/>
                <a:gd name="T35" fmla="*/ 44 h 242"/>
                <a:gd name="T36" fmla="*/ 2 w 119"/>
                <a:gd name="T37" fmla="*/ 49 h 242"/>
                <a:gd name="T38" fmla="*/ 4 w 119"/>
                <a:gd name="T39" fmla="*/ 50 h 242"/>
                <a:gd name="T40" fmla="*/ 5 w 119"/>
                <a:gd name="T41" fmla="*/ 51 h 242"/>
                <a:gd name="T42" fmla="*/ 7 w 119"/>
                <a:gd name="T43" fmla="*/ 51 h 242"/>
                <a:gd name="T44" fmla="*/ 10 w 119"/>
                <a:gd name="T45" fmla="*/ 51 h 242"/>
                <a:gd name="T46" fmla="*/ 11 w 119"/>
                <a:gd name="T47" fmla="*/ 53 h 242"/>
                <a:gd name="T48" fmla="*/ 13 w 119"/>
                <a:gd name="T49" fmla="*/ 54 h 242"/>
                <a:gd name="T50" fmla="*/ 13 w 119"/>
                <a:gd name="T51" fmla="*/ 64 h 242"/>
                <a:gd name="T52" fmla="*/ 13 w 119"/>
                <a:gd name="T53" fmla="*/ 77 h 242"/>
                <a:gd name="T54" fmla="*/ 14 w 119"/>
                <a:gd name="T55" fmla="*/ 88 h 242"/>
                <a:gd name="T56" fmla="*/ 25 w 119"/>
                <a:gd name="T57" fmla="*/ 117 h 242"/>
                <a:gd name="T58" fmla="*/ 34 w 119"/>
                <a:gd name="T59" fmla="*/ 140 h 242"/>
                <a:gd name="T60" fmla="*/ 33 w 119"/>
                <a:gd name="T61" fmla="*/ 146 h 242"/>
                <a:gd name="T62" fmla="*/ 29 w 119"/>
                <a:gd name="T63" fmla="*/ 154 h 242"/>
                <a:gd name="T64" fmla="*/ 25 w 119"/>
                <a:gd name="T65" fmla="*/ 161 h 242"/>
                <a:gd name="T66" fmla="*/ 23 w 119"/>
                <a:gd name="T67" fmla="*/ 168 h 242"/>
                <a:gd name="T68" fmla="*/ 28 w 119"/>
                <a:gd name="T69" fmla="*/ 183 h 242"/>
                <a:gd name="T70" fmla="*/ 37 w 119"/>
                <a:gd name="T71" fmla="*/ 197 h 242"/>
                <a:gd name="T72" fmla="*/ 49 w 119"/>
                <a:gd name="T73" fmla="*/ 209 h 242"/>
                <a:gd name="T74" fmla="*/ 61 w 119"/>
                <a:gd name="T75" fmla="*/ 220 h 242"/>
                <a:gd name="T76" fmla="*/ 74 w 119"/>
                <a:gd name="T77" fmla="*/ 231 h 242"/>
                <a:gd name="T78" fmla="*/ 86 w 119"/>
                <a:gd name="T79" fmla="*/ 242 h 242"/>
                <a:gd name="T80" fmla="*/ 91 w 119"/>
                <a:gd name="T81" fmla="*/ 241 h 242"/>
                <a:gd name="T82" fmla="*/ 95 w 119"/>
                <a:gd name="T83" fmla="*/ 238 h 242"/>
                <a:gd name="T84" fmla="*/ 98 w 119"/>
                <a:gd name="T85" fmla="*/ 237 h 242"/>
                <a:gd name="T86" fmla="*/ 101 w 119"/>
                <a:gd name="T87" fmla="*/ 236 h 242"/>
                <a:gd name="T88" fmla="*/ 102 w 119"/>
                <a:gd name="T89" fmla="*/ 234 h 242"/>
                <a:gd name="T90" fmla="*/ 104 w 119"/>
                <a:gd name="T91" fmla="*/ 233 h 242"/>
                <a:gd name="T92" fmla="*/ 102 w 119"/>
                <a:gd name="T93" fmla="*/ 232 h 242"/>
                <a:gd name="T94" fmla="*/ 101 w 119"/>
                <a:gd name="T95" fmla="*/ 229 h 242"/>
                <a:gd name="T96" fmla="*/ 98 w 119"/>
                <a:gd name="T97" fmla="*/ 225 h 242"/>
                <a:gd name="T98" fmla="*/ 97 w 119"/>
                <a:gd name="T99" fmla="*/ 222 h 242"/>
                <a:gd name="T100" fmla="*/ 101 w 119"/>
                <a:gd name="T101" fmla="*/ 205 h 242"/>
                <a:gd name="T102" fmla="*/ 119 w 119"/>
                <a:gd name="T103" fmla="*/ 135 h 24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9"/>
                <a:gd name="T157" fmla="*/ 0 h 242"/>
                <a:gd name="T158" fmla="*/ 119 w 119"/>
                <a:gd name="T159" fmla="*/ 242 h 24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9" h="242">
                  <a:moveTo>
                    <a:pt x="119" y="135"/>
                  </a:moveTo>
                  <a:lnTo>
                    <a:pt x="106" y="115"/>
                  </a:lnTo>
                  <a:lnTo>
                    <a:pt x="97" y="97"/>
                  </a:lnTo>
                  <a:lnTo>
                    <a:pt x="92" y="79"/>
                  </a:lnTo>
                  <a:lnTo>
                    <a:pt x="90" y="60"/>
                  </a:lnTo>
                  <a:lnTo>
                    <a:pt x="91" y="37"/>
                  </a:lnTo>
                  <a:lnTo>
                    <a:pt x="81" y="27"/>
                  </a:lnTo>
                  <a:lnTo>
                    <a:pt x="69" y="17"/>
                  </a:lnTo>
                  <a:lnTo>
                    <a:pt x="54" y="9"/>
                  </a:lnTo>
                  <a:lnTo>
                    <a:pt x="40" y="3"/>
                  </a:lnTo>
                  <a:lnTo>
                    <a:pt x="27" y="0"/>
                  </a:lnTo>
                  <a:lnTo>
                    <a:pt x="18" y="1"/>
                  </a:lnTo>
                  <a:lnTo>
                    <a:pt x="13" y="5"/>
                  </a:lnTo>
                  <a:lnTo>
                    <a:pt x="7" y="9"/>
                  </a:lnTo>
                  <a:lnTo>
                    <a:pt x="2" y="17"/>
                  </a:lnTo>
                  <a:lnTo>
                    <a:pt x="0" y="26"/>
                  </a:lnTo>
                  <a:lnTo>
                    <a:pt x="1" y="37"/>
                  </a:lnTo>
                  <a:lnTo>
                    <a:pt x="2" y="44"/>
                  </a:lnTo>
                  <a:lnTo>
                    <a:pt x="2" y="49"/>
                  </a:lnTo>
                  <a:lnTo>
                    <a:pt x="4" y="50"/>
                  </a:lnTo>
                  <a:lnTo>
                    <a:pt x="5" y="51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3"/>
                  </a:lnTo>
                  <a:lnTo>
                    <a:pt x="13" y="54"/>
                  </a:lnTo>
                  <a:lnTo>
                    <a:pt x="13" y="64"/>
                  </a:lnTo>
                  <a:lnTo>
                    <a:pt x="13" y="77"/>
                  </a:lnTo>
                  <a:lnTo>
                    <a:pt x="14" y="88"/>
                  </a:lnTo>
                  <a:lnTo>
                    <a:pt x="25" y="117"/>
                  </a:lnTo>
                  <a:lnTo>
                    <a:pt x="34" y="140"/>
                  </a:lnTo>
                  <a:lnTo>
                    <a:pt x="33" y="146"/>
                  </a:lnTo>
                  <a:lnTo>
                    <a:pt x="29" y="154"/>
                  </a:lnTo>
                  <a:lnTo>
                    <a:pt x="25" y="161"/>
                  </a:lnTo>
                  <a:lnTo>
                    <a:pt x="23" y="168"/>
                  </a:lnTo>
                  <a:lnTo>
                    <a:pt x="28" y="183"/>
                  </a:lnTo>
                  <a:lnTo>
                    <a:pt x="37" y="197"/>
                  </a:lnTo>
                  <a:lnTo>
                    <a:pt x="49" y="209"/>
                  </a:lnTo>
                  <a:lnTo>
                    <a:pt x="61" y="220"/>
                  </a:lnTo>
                  <a:lnTo>
                    <a:pt x="74" y="231"/>
                  </a:lnTo>
                  <a:lnTo>
                    <a:pt x="86" y="242"/>
                  </a:lnTo>
                  <a:lnTo>
                    <a:pt x="91" y="241"/>
                  </a:lnTo>
                  <a:lnTo>
                    <a:pt x="95" y="238"/>
                  </a:lnTo>
                  <a:lnTo>
                    <a:pt x="98" y="237"/>
                  </a:lnTo>
                  <a:lnTo>
                    <a:pt x="101" y="236"/>
                  </a:lnTo>
                  <a:lnTo>
                    <a:pt x="102" y="234"/>
                  </a:lnTo>
                  <a:lnTo>
                    <a:pt x="104" y="233"/>
                  </a:lnTo>
                  <a:lnTo>
                    <a:pt x="102" y="232"/>
                  </a:lnTo>
                  <a:lnTo>
                    <a:pt x="101" y="229"/>
                  </a:lnTo>
                  <a:lnTo>
                    <a:pt x="98" y="225"/>
                  </a:lnTo>
                  <a:lnTo>
                    <a:pt x="97" y="222"/>
                  </a:lnTo>
                  <a:lnTo>
                    <a:pt x="101" y="205"/>
                  </a:lnTo>
                  <a:lnTo>
                    <a:pt x="119" y="135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13" name="Freeform 24"/>
            <p:cNvSpPr>
              <a:spLocks/>
            </p:cNvSpPr>
            <p:nvPr/>
          </p:nvSpPr>
          <p:spPr bwMode="gray">
            <a:xfrm>
              <a:off x="2808" y="3557"/>
              <a:ext cx="67" cy="136"/>
            </a:xfrm>
            <a:custGeom>
              <a:avLst/>
              <a:gdLst>
                <a:gd name="T0" fmla="*/ 4 w 67"/>
                <a:gd name="T1" fmla="*/ 45 h 136"/>
                <a:gd name="T2" fmla="*/ 10 w 67"/>
                <a:gd name="T3" fmla="*/ 37 h 136"/>
                <a:gd name="T4" fmla="*/ 19 w 67"/>
                <a:gd name="T5" fmla="*/ 28 h 136"/>
                <a:gd name="T6" fmla="*/ 31 w 67"/>
                <a:gd name="T7" fmla="*/ 18 h 136"/>
                <a:gd name="T8" fmla="*/ 41 w 67"/>
                <a:gd name="T9" fmla="*/ 8 h 136"/>
                <a:gd name="T10" fmla="*/ 50 w 67"/>
                <a:gd name="T11" fmla="*/ 0 h 136"/>
                <a:gd name="T12" fmla="*/ 59 w 67"/>
                <a:gd name="T13" fmla="*/ 14 h 136"/>
                <a:gd name="T14" fmla="*/ 64 w 67"/>
                <a:gd name="T15" fmla="*/ 31 h 136"/>
                <a:gd name="T16" fmla="*/ 67 w 67"/>
                <a:gd name="T17" fmla="*/ 51 h 136"/>
                <a:gd name="T18" fmla="*/ 66 w 67"/>
                <a:gd name="T19" fmla="*/ 72 h 136"/>
                <a:gd name="T20" fmla="*/ 62 w 67"/>
                <a:gd name="T21" fmla="*/ 92 h 136"/>
                <a:gd name="T22" fmla="*/ 57 w 67"/>
                <a:gd name="T23" fmla="*/ 111 h 136"/>
                <a:gd name="T24" fmla="*/ 49 w 67"/>
                <a:gd name="T25" fmla="*/ 125 h 136"/>
                <a:gd name="T26" fmla="*/ 39 w 67"/>
                <a:gd name="T27" fmla="*/ 136 h 136"/>
                <a:gd name="T28" fmla="*/ 22 w 67"/>
                <a:gd name="T29" fmla="*/ 128 h 136"/>
                <a:gd name="T30" fmla="*/ 10 w 67"/>
                <a:gd name="T31" fmla="*/ 118 h 136"/>
                <a:gd name="T32" fmla="*/ 4 w 67"/>
                <a:gd name="T33" fmla="*/ 105 h 136"/>
                <a:gd name="T34" fmla="*/ 0 w 67"/>
                <a:gd name="T35" fmla="*/ 88 h 136"/>
                <a:gd name="T36" fmla="*/ 2 w 67"/>
                <a:gd name="T37" fmla="*/ 69 h 136"/>
                <a:gd name="T38" fmla="*/ 4 w 67"/>
                <a:gd name="T39" fmla="*/ 45 h 1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7"/>
                <a:gd name="T61" fmla="*/ 0 h 136"/>
                <a:gd name="T62" fmla="*/ 67 w 67"/>
                <a:gd name="T63" fmla="*/ 136 h 1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7" h="136">
                  <a:moveTo>
                    <a:pt x="4" y="45"/>
                  </a:moveTo>
                  <a:lnTo>
                    <a:pt x="10" y="37"/>
                  </a:lnTo>
                  <a:lnTo>
                    <a:pt x="19" y="28"/>
                  </a:lnTo>
                  <a:lnTo>
                    <a:pt x="31" y="18"/>
                  </a:lnTo>
                  <a:lnTo>
                    <a:pt x="41" y="8"/>
                  </a:lnTo>
                  <a:lnTo>
                    <a:pt x="50" y="0"/>
                  </a:lnTo>
                  <a:lnTo>
                    <a:pt x="59" y="14"/>
                  </a:lnTo>
                  <a:lnTo>
                    <a:pt x="64" y="31"/>
                  </a:lnTo>
                  <a:lnTo>
                    <a:pt x="67" y="51"/>
                  </a:lnTo>
                  <a:lnTo>
                    <a:pt x="66" y="72"/>
                  </a:lnTo>
                  <a:lnTo>
                    <a:pt x="62" y="92"/>
                  </a:lnTo>
                  <a:lnTo>
                    <a:pt x="57" y="111"/>
                  </a:lnTo>
                  <a:lnTo>
                    <a:pt x="49" y="125"/>
                  </a:lnTo>
                  <a:lnTo>
                    <a:pt x="39" y="136"/>
                  </a:lnTo>
                  <a:lnTo>
                    <a:pt x="22" y="128"/>
                  </a:lnTo>
                  <a:lnTo>
                    <a:pt x="10" y="118"/>
                  </a:lnTo>
                  <a:lnTo>
                    <a:pt x="4" y="105"/>
                  </a:lnTo>
                  <a:lnTo>
                    <a:pt x="0" y="88"/>
                  </a:lnTo>
                  <a:lnTo>
                    <a:pt x="2" y="69"/>
                  </a:lnTo>
                  <a:lnTo>
                    <a:pt x="4" y="45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14" name="Freeform 25"/>
            <p:cNvSpPr>
              <a:spLocks/>
            </p:cNvSpPr>
            <p:nvPr/>
          </p:nvSpPr>
          <p:spPr bwMode="gray">
            <a:xfrm>
              <a:off x="2082" y="2856"/>
              <a:ext cx="733" cy="737"/>
            </a:xfrm>
            <a:custGeom>
              <a:avLst/>
              <a:gdLst>
                <a:gd name="T0" fmla="*/ 142 w 733"/>
                <a:gd name="T1" fmla="*/ 538 h 737"/>
                <a:gd name="T2" fmla="*/ 157 w 733"/>
                <a:gd name="T3" fmla="*/ 475 h 737"/>
                <a:gd name="T4" fmla="*/ 168 w 733"/>
                <a:gd name="T5" fmla="*/ 405 h 737"/>
                <a:gd name="T6" fmla="*/ 142 w 733"/>
                <a:gd name="T7" fmla="*/ 329 h 737"/>
                <a:gd name="T8" fmla="*/ 138 w 733"/>
                <a:gd name="T9" fmla="*/ 290 h 737"/>
                <a:gd name="T10" fmla="*/ 104 w 733"/>
                <a:gd name="T11" fmla="*/ 252 h 737"/>
                <a:gd name="T12" fmla="*/ 28 w 733"/>
                <a:gd name="T13" fmla="*/ 211 h 737"/>
                <a:gd name="T14" fmla="*/ 14 w 733"/>
                <a:gd name="T15" fmla="*/ 177 h 737"/>
                <a:gd name="T16" fmla="*/ 6 w 733"/>
                <a:gd name="T17" fmla="*/ 155 h 737"/>
                <a:gd name="T18" fmla="*/ 14 w 733"/>
                <a:gd name="T19" fmla="*/ 142 h 737"/>
                <a:gd name="T20" fmla="*/ 43 w 733"/>
                <a:gd name="T21" fmla="*/ 140 h 737"/>
                <a:gd name="T22" fmla="*/ 119 w 733"/>
                <a:gd name="T23" fmla="*/ 145 h 737"/>
                <a:gd name="T24" fmla="*/ 171 w 733"/>
                <a:gd name="T25" fmla="*/ 165 h 737"/>
                <a:gd name="T26" fmla="*/ 191 w 733"/>
                <a:gd name="T27" fmla="*/ 136 h 737"/>
                <a:gd name="T28" fmla="*/ 179 w 733"/>
                <a:gd name="T29" fmla="*/ 81 h 737"/>
                <a:gd name="T30" fmla="*/ 210 w 733"/>
                <a:gd name="T31" fmla="*/ 81 h 737"/>
                <a:gd name="T32" fmla="*/ 244 w 733"/>
                <a:gd name="T33" fmla="*/ 113 h 737"/>
                <a:gd name="T34" fmla="*/ 288 w 733"/>
                <a:gd name="T35" fmla="*/ 94 h 737"/>
                <a:gd name="T36" fmla="*/ 338 w 733"/>
                <a:gd name="T37" fmla="*/ 81 h 737"/>
                <a:gd name="T38" fmla="*/ 364 w 733"/>
                <a:gd name="T39" fmla="*/ 17 h 737"/>
                <a:gd name="T40" fmla="*/ 402 w 733"/>
                <a:gd name="T41" fmla="*/ 4 h 737"/>
                <a:gd name="T42" fmla="*/ 417 w 733"/>
                <a:gd name="T43" fmla="*/ 9 h 737"/>
                <a:gd name="T44" fmla="*/ 433 w 733"/>
                <a:gd name="T45" fmla="*/ 6 h 737"/>
                <a:gd name="T46" fmla="*/ 465 w 733"/>
                <a:gd name="T47" fmla="*/ 24 h 737"/>
                <a:gd name="T48" fmla="*/ 487 w 733"/>
                <a:gd name="T49" fmla="*/ 51 h 737"/>
                <a:gd name="T50" fmla="*/ 516 w 733"/>
                <a:gd name="T51" fmla="*/ 78 h 737"/>
                <a:gd name="T52" fmla="*/ 533 w 733"/>
                <a:gd name="T53" fmla="*/ 110 h 737"/>
                <a:gd name="T54" fmla="*/ 580 w 733"/>
                <a:gd name="T55" fmla="*/ 150 h 737"/>
                <a:gd name="T56" fmla="*/ 585 w 733"/>
                <a:gd name="T57" fmla="*/ 167 h 737"/>
                <a:gd name="T58" fmla="*/ 635 w 733"/>
                <a:gd name="T59" fmla="*/ 161 h 737"/>
                <a:gd name="T60" fmla="*/ 697 w 733"/>
                <a:gd name="T61" fmla="*/ 170 h 737"/>
                <a:gd name="T62" fmla="*/ 730 w 733"/>
                <a:gd name="T63" fmla="*/ 211 h 737"/>
                <a:gd name="T64" fmla="*/ 690 w 733"/>
                <a:gd name="T65" fmla="*/ 288 h 737"/>
                <a:gd name="T66" fmla="*/ 657 w 733"/>
                <a:gd name="T67" fmla="*/ 293 h 737"/>
                <a:gd name="T68" fmla="*/ 649 w 733"/>
                <a:gd name="T69" fmla="*/ 313 h 737"/>
                <a:gd name="T70" fmla="*/ 587 w 733"/>
                <a:gd name="T71" fmla="*/ 334 h 737"/>
                <a:gd name="T72" fmla="*/ 598 w 733"/>
                <a:gd name="T73" fmla="*/ 349 h 737"/>
                <a:gd name="T74" fmla="*/ 593 w 733"/>
                <a:gd name="T75" fmla="*/ 374 h 737"/>
                <a:gd name="T76" fmla="*/ 596 w 733"/>
                <a:gd name="T77" fmla="*/ 411 h 737"/>
                <a:gd name="T78" fmla="*/ 662 w 733"/>
                <a:gd name="T79" fmla="*/ 504 h 737"/>
                <a:gd name="T80" fmla="*/ 648 w 733"/>
                <a:gd name="T81" fmla="*/ 541 h 737"/>
                <a:gd name="T82" fmla="*/ 616 w 733"/>
                <a:gd name="T83" fmla="*/ 548 h 737"/>
                <a:gd name="T84" fmla="*/ 662 w 733"/>
                <a:gd name="T85" fmla="*/ 620 h 737"/>
                <a:gd name="T86" fmla="*/ 615 w 733"/>
                <a:gd name="T87" fmla="*/ 679 h 737"/>
                <a:gd name="T88" fmla="*/ 561 w 733"/>
                <a:gd name="T89" fmla="*/ 689 h 737"/>
                <a:gd name="T90" fmla="*/ 494 w 733"/>
                <a:gd name="T91" fmla="*/ 668 h 737"/>
                <a:gd name="T92" fmla="*/ 393 w 733"/>
                <a:gd name="T93" fmla="*/ 693 h 737"/>
                <a:gd name="T94" fmla="*/ 388 w 733"/>
                <a:gd name="T95" fmla="*/ 734 h 737"/>
                <a:gd name="T96" fmla="*/ 325 w 733"/>
                <a:gd name="T97" fmla="*/ 724 h 737"/>
                <a:gd name="T98" fmla="*/ 269 w 733"/>
                <a:gd name="T99" fmla="*/ 683 h 737"/>
                <a:gd name="T100" fmla="*/ 238 w 733"/>
                <a:gd name="T101" fmla="*/ 685 h 737"/>
                <a:gd name="T102" fmla="*/ 170 w 733"/>
                <a:gd name="T103" fmla="*/ 669 h 737"/>
                <a:gd name="T104" fmla="*/ 127 w 733"/>
                <a:gd name="T105" fmla="*/ 634 h 737"/>
                <a:gd name="T106" fmla="*/ 91 w 733"/>
                <a:gd name="T107" fmla="*/ 610 h 73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733"/>
                <a:gd name="T163" fmla="*/ 0 h 737"/>
                <a:gd name="T164" fmla="*/ 733 w 733"/>
                <a:gd name="T165" fmla="*/ 737 h 73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733" h="737">
                  <a:moveTo>
                    <a:pt x="78" y="609"/>
                  </a:moveTo>
                  <a:lnTo>
                    <a:pt x="96" y="592"/>
                  </a:lnTo>
                  <a:lnTo>
                    <a:pt x="114" y="574"/>
                  </a:lnTo>
                  <a:lnTo>
                    <a:pt x="130" y="556"/>
                  </a:lnTo>
                  <a:lnTo>
                    <a:pt x="142" y="538"/>
                  </a:lnTo>
                  <a:lnTo>
                    <a:pt x="142" y="533"/>
                  </a:lnTo>
                  <a:lnTo>
                    <a:pt x="145" y="523"/>
                  </a:lnTo>
                  <a:lnTo>
                    <a:pt x="148" y="509"/>
                  </a:lnTo>
                  <a:lnTo>
                    <a:pt x="152" y="492"/>
                  </a:lnTo>
                  <a:lnTo>
                    <a:pt x="157" y="475"/>
                  </a:lnTo>
                  <a:lnTo>
                    <a:pt x="161" y="459"/>
                  </a:lnTo>
                  <a:lnTo>
                    <a:pt x="166" y="443"/>
                  </a:lnTo>
                  <a:lnTo>
                    <a:pt x="171" y="432"/>
                  </a:lnTo>
                  <a:lnTo>
                    <a:pt x="175" y="425"/>
                  </a:lnTo>
                  <a:lnTo>
                    <a:pt x="168" y="405"/>
                  </a:lnTo>
                  <a:lnTo>
                    <a:pt x="161" y="388"/>
                  </a:lnTo>
                  <a:lnTo>
                    <a:pt x="157" y="373"/>
                  </a:lnTo>
                  <a:lnTo>
                    <a:pt x="154" y="358"/>
                  </a:lnTo>
                  <a:lnTo>
                    <a:pt x="150" y="343"/>
                  </a:lnTo>
                  <a:lnTo>
                    <a:pt x="142" y="329"/>
                  </a:lnTo>
                  <a:lnTo>
                    <a:pt x="130" y="313"/>
                  </a:lnTo>
                  <a:lnTo>
                    <a:pt x="137" y="301"/>
                  </a:lnTo>
                  <a:lnTo>
                    <a:pt x="139" y="295"/>
                  </a:lnTo>
                  <a:lnTo>
                    <a:pt x="141" y="291"/>
                  </a:lnTo>
                  <a:lnTo>
                    <a:pt x="138" y="290"/>
                  </a:lnTo>
                  <a:lnTo>
                    <a:pt x="134" y="287"/>
                  </a:lnTo>
                  <a:lnTo>
                    <a:pt x="128" y="284"/>
                  </a:lnTo>
                  <a:lnTo>
                    <a:pt x="119" y="279"/>
                  </a:lnTo>
                  <a:lnTo>
                    <a:pt x="112" y="268"/>
                  </a:lnTo>
                  <a:lnTo>
                    <a:pt x="104" y="252"/>
                  </a:lnTo>
                  <a:lnTo>
                    <a:pt x="91" y="237"/>
                  </a:lnTo>
                  <a:lnTo>
                    <a:pt x="77" y="224"/>
                  </a:lnTo>
                  <a:lnTo>
                    <a:pt x="61" y="213"/>
                  </a:lnTo>
                  <a:lnTo>
                    <a:pt x="45" y="209"/>
                  </a:lnTo>
                  <a:lnTo>
                    <a:pt x="28" y="211"/>
                  </a:lnTo>
                  <a:lnTo>
                    <a:pt x="18" y="204"/>
                  </a:lnTo>
                  <a:lnTo>
                    <a:pt x="7" y="194"/>
                  </a:lnTo>
                  <a:lnTo>
                    <a:pt x="0" y="183"/>
                  </a:lnTo>
                  <a:lnTo>
                    <a:pt x="6" y="181"/>
                  </a:lnTo>
                  <a:lnTo>
                    <a:pt x="14" y="177"/>
                  </a:lnTo>
                  <a:lnTo>
                    <a:pt x="23" y="174"/>
                  </a:lnTo>
                  <a:lnTo>
                    <a:pt x="28" y="172"/>
                  </a:lnTo>
                  <a:lnTo>
                    <a:pt x="23" y="163"/>
                  </a:lnTo>
                  <a:lnTo>
                    <a:pt x="16" y="159"/>
                  </a:lnTo>
                  <a:lnTo>
                    <a:pt x="6" y="155"/>
                  </a:lnTo>
                  <a:lnTo>
                    <a:pt x="6" y="153"/>
                  </a:lnTo>
                  <a:lnTo>
                    <a:pt x="7" y="150"/>
                  </a:lnTo>
                  <a:lnTo>
                    <a:pt x="10" y="147"/>
                  </a:lnTo>
                  <a:lnTo>
                    <a:pt x="13" y="145"/>
                  </a:lnTo>
                  <a:lnTo>
                    <a:pt x="14" y="142"/>
                  </a:lnTo>
                  <a:lnTo>
                    <a:pt x="16" y="140"/>
                  </a:lnTo>
                  <a:lnTo>
                    <a:pt x="18" y="138"/>
                  </a:lnTo>
                  <a:lnTo>
                    <a:pt x="29" y="140"/>
                  </a:lnTo>
                  <a:lnTo>
                    <a:pt x="43" y="140"/>
                  </a:lnTo>
                  <a:lnTo>
                    <a:pt x="61" y="140"/>
                  </a:lnTo>
                  <a:lnTo>
                    <a:pt x="80" y="140"/>
                  </a:lnTo>
                  <a:lnTo>
                    <a:pt x="98" y="138"/>
                  </a:lnTo>
                  <a:lnTo>
                    <a:pt x="114" y="138"/>
                  </a:lnTo>
                  <a:lnTo>
                    <a:pt x="119" y="145"/>
                  </a:lnTo>
                  <a:lnTo>
                    <a:pt x="125" y="153"/>
                  </a:lnTo>
                  <a:lnTo>
                    <a:pt x="130" y="160"/>
                  </a:lnTo>
                  <a:lnTo>
                    <a:pt x="145" y="160"/>
                  </a:lnTo>
                  <a:lnTo>
                    <a:pt x="159" y="163"/>
                  </a:lnTo>
                  <a:lnTo>
                    <a:pt x="171" y="165"/>
                  </a:lnTo>
                  <a:lnTo>
                    <a:pt x="182" y="167"/>
                  </a:lnTo>
                  <a:lnTo>
                    <a:pt x="188" y="158"/>
                  </a:lnTo>
                  <a:lnTo>
                    <a:pt x="191" y="150"/>
                  </a:lnTo>
                  <a:lnTo>
                    <a:pt x="191" y="144"/>
                  </a:lnTo>
                  <a:lnTo>
                    <a:pt x="191" y="136"/>
                  </a:lnTo>
                  <a:lnTo>
                    <a:pt x="193" y="126"/>
                  </a:lnTo>
                  <a:lnTo>
                    <a:pt x="184" y="115"/>
                  </a:lnTo>
                  <a:lnTo>
                    <a:pt x="179" y="104"/>
                  </a:lnTo>
                  <a:lnTo>
                    <a:pt x="177" y="92"/>
                  </a:lnTo>
                  <a:lnTo>
                    <a:pt x="179" y="81"/>
                  </a:lnTo>
                  <a:lnTo>
                    <a:pt x="188" y="71"/>
                  </a:lnTo>
                  <a:lnTo>
                    <a:pt x="197" y="76"/>
                  </a:lnTo>
                  <a:lnTo>
                    <a:pt x="202" y="80"/>
                  </a:lnTo>
                  <a:lnTo>
                    <a:pt x="206" y="81"/>
                  </a:lnTo>
                  <a:lnTo>
                    <a:pt x="210" y="81"/>
                  </a:lnTo>
                  <a:lnTo>
                    <a:pt x="216" y="80"/>
                  </a:lnTo>
                  <a:lnTo>
                    <a:pt x="227" y="76"/>
                  </a:lnTo>
                  <a:lnTo>
                    <a:pt x="229" y="91"/>
                  </a:lnTo>
                  <a:lnTo>
                    <a:pt x="234" y="104"/>
                  </a:lnTo>
                  <a:lnTo>
                    <a:pt x="244" y="113"/>
                  </a:lnTo>
                  <a:lnTo>
                    <a:pt x="256" y="119"/>
                  </a:lnTo>
                  <a:lnTo>
                    <a:pt x="273" y="121"/>
                  </a:lnTo>
                  <a:lnTo>
                    <a:pt x="278" y="112"/>
                  </a:lnTo>
                  <a:lnTo>
                    <a:pt x="283" y="101"/>
                  </a:lnTo>
                  <a:lnTo>
                    <a:pt x="288" y="94"/>
                  </a:lnTo>
                  <a:lnTo>
                    <a:pt x="293" y="88"/>
                  </a:lnTo>
                  <a:lnTo>
                    <a:pt x="298" y="87"/>
                  </a:lnTo>
                  <a:lnTo>
                    <a:pt x="306" y="92"/>
                  </a:lnTo>
                  <a:lnTo>
                    <a:pt x="325" y="87"/>
                  </a:lnTo>
                  <a:lnTo>
                    <a:pt x="338" y="81"/>
                  </a:lnTo>
                  <a:lnTo>
                    <a:pt x="347" y="72"/>
                  </a:lnTo>
                  <a:lnTo>
                    <a:pt x="353" y="62"/>
                  </a:lnTo>
                  <a:lnTo>
                    <a:pt x="357" y="50"/>
                  </a:lnTo>
                  <a:lnTo>
                    <a:pt x="360" y="35"/>
                  </a:lnTo>
                  <a:lnTo>
                    <a:pt x="364" y="17"/>
                  </a:lnTo>
                  <a:lnTo>
                    <a:pt x="369" y="9"/>
                  </a:lnTo>
                  <a:lnTo>
                    <a:pt x="376" y="5"/>
                  </a:lnTo>
                  <a:lnTo>
                    <a:pt x="385" y="4"/>
                  </a:lnTo>
                  <a:lnTo>
                    <a:pt x="394" y="4"/>
                  </a:lnTo>
                  <a:lnTo>
                    <a:pt x="402" y="4"/>
                  </a:lnTo>
                  <a:lnTo>
                    <a:pt x="411" y="1"/>
                  </a:lnTo>
                  <a:lnTo>
                    <a:pt x="416" y="3"/>
                  </a:lnTo>
                  <a:lnTo>
                    <a:pt x="417" y="4"/>
                  </a:lnTo>
                  <a:lnTo>
                    <a:pt x="417" y="6"/>
                  </a:lnTo>
                  <a:lnTo>
                    <a:pt x="417" y="9"/>
                  </a:lnTo>
                  <a:lnTo>
                    <a:pt x="416" y="10"/>
                  </a:lnTo>
                  <a:lnTo>
                    <a:pt x="417" y="10"/>
                  </a:lnTo>
                  <a:lnTo>
                    <a:pt x="421" y="8"/>
                  </a:lnTo>
                  <a:lnTo>
                    <a:pt x="429" y="0"/>
                  </a:lnTo>
                  <a:lnTo>
                    <a:pt x="433" y="6"/>
                  </a:lnTo>
                  <a:lnTo>
                    <a:pt x="439" y="12"/>
                  </a:lnTo>
                  <a:lnTo>
                    <a:pt x="448" y="17"/>
                  </a:lnTo>
                  <a:lnTo>
                    <a:pt x="457" y="19"/>
                  </a:lnTo>
                  <a:lnTo>
                    <a:pt x="462" y="22"/>
                  </a:lnTo>
                  <a:lnTo>
                    <a:pt x="465" y="24"/>
                  </a:lnTo>
                  <a:lnTo>
                    <a:pt x="469" y="30"/>
                  </a:lnTo>
                  <a:lnTo>
                    <a:pt x="474" y="35"/>
                  </a:lnTo>
                  <a:lnTo>
                    <a:pt x="478" y="40"/>
                  </a:lnTo>
                  <a:lnTo>
                    <a:pt x="479" y="42"/>
                  </a:lnTo>
                  <a:lnTo>
                    <a:pt x="487" y="51"/>
                  </a:lnTo>
                  <a:lnTo>
                    <a:pt x="493" y="58"/>
                  </a:lnTo>
                  <a:lnTo>
                    <a:pt x="498" y="63"/>
                  </a:lnTo>
                  <a:lnTo>
                    <a:pt x="505" y="68"/>
                  </a:lnTo>
                  <a:lnTo>
                    <a:pt x="515" y="74"/>
                  </a:lnTo>
                  <a:lnTo>
                    <a:pt x="516" y="78"/>
                  </a:lnTo>
                  <a:lnTo>
                    <a:pt x="516" y="85"/>
                  </a:lnTo>
                  <a:lnTo>
                    <a:pt x="516" y="92"/>
                  </a:lnTo>
                  <a:lnTo>
                    <a:pt x="517" y="96"/>
                  </a:lnTo>
                  <a:lnTo>
                    <a:pt x="525" y="101"/>
                  </a:lnTo>
                  <a:lnTo>
                    <a:pt x="533" y="110"/>
                  </a:lnTo>
                  <a:lnTo>
                    <a:pt x="540" y="119"/>
                  </a:lnTo>
                  <a:lnTo>
                    <a:pt x="548" y="126"/>
                  </a:lnTo>
                  <a:lnTo>
                    <a:pt x="564" y="136"/>
                  </a:lnTo>
                  <a:lnTo>
                    <a:pt x="574" y="144"/>
                  </a:lnTo>
                  <a:lnTo>
                    <a:pt x="580" y="150"/>
                  </a:lnTo>
                  <a:lnTo>
                    <a:pt x="581" y="156"/>
                  </a:lnTo>
                  <a:lnTo>
                    <a:pt x="583" y="160"/>
                  </a:lnTo>
                  <a:lnTo>
                    <a:pt x="581" y="164"/>
                  </a:lnTo>
                  <a:lnTo>
                    <a:pt x="583" y="165"/>
                  </a:lnTo>
                  <a:lnTo>
                    <a:pt x="585" y="167"/>
                  </a:lnTo>
                  <a:lnTo>
                    <a:pt x="592" y="165"/>
                  </a:lnTo>
                  <a:lnTo>
                    <a:pt x="602" y="163"/>
                  </a:lnTo>
                  <a:lnTo>
                    <a:pt x="620" y="159"/>
                  </a:lnTo>
                  <a:lnTo>
                    <a:pt x="626" y="159"/>
                  </a:lnTo>
                  <a:lnTo>
                    <a:pt x="635" y="161"/>
                  </a:lnTo>
                  <a:lnTo>
                    <a:pt x="646" y="163"/>
                  </a:lnTo>
                  <a:lnTo>
                    <a:pt x="654" y="163"/>
                  </a:lnTo>
                  <a:lnTo>
                    <a:pt x="669" y="167"/>
                  </a:lnTo>
                  <a:lnTo>
                    <a:pt x="683" y="168"/>
                  </a:lnTo>
                  <a:lnTo>
                    <a:pt x="697" y="170"/>
                  </a:lnTo>
                  <a:lnTo>
                    <a:pt x="708" y="173"/>
                  </a:lnTo>
                  <a:lnTo>
                    <a:pt x="720" y="178"/>
                  </a:lnTo>
                  <a:lnTo>
                    <a:pt x="728" y="188"/>
                  </a:lnTo>
                  <a:lnTo>
                    <a:pt x="733" y="200"/>
                  </a:lnTo>
                  <a:lnTo>
                    <a:pt x="730" y="211"/>
                  </a:lnTo>
                  <a:lnTo>
                    <a:pt x="724" y="226"/>
                  </a:lnTo>
                  <a:lnTo>
                    <a:pt x="713" y="241"/>
                  </a:lnTo>
                  <a:lnTo>
                    <a:pt x="703" y="261"/>
                  </a:lnTo>
                  <a:lnTo>
                    <a:pt x="694" y="287"/>
                  </a:lnTo>
                  <a:lnTo>
                    <a:pt x="690" y="288"/>
                  </a:lnTo>
                  <a:lnTo>
                    <a:pt x="683" y="288"/>
                  </a:lnTo>
                  <a:lnTo>
                    <a:pt x="672" y="290"/>
                  </a:lnTo>
                  <a:lnTo>
                    <a:pt x="663" y="290"/>
                  </a:lnTo>
                  <a:lnTo>
                    <a:pt x="660" y="291"/>
                  </a:lnTo>
                  <a:lnTo>
                    <a:pt x="657" y="293"/>
                  </a:lnTo>
                  <a:lnTo>
                    <a:pt x="657" y="299"/>
                  </a:lnTo>
                  <a:lnTo>
                    <a:pt x="658" y="304"/>
                  </a:lnTo>
                  <a:lnTo>
                    <a:pt x="658" y="309"/>
                  </a:lnTo>
                  <a:lnTo>
                    <a:pt x="656" y="311"/>
                  </a:lnTo>
                  <a:lnTo>
                    <a:pt x="649" y="313"/>
                  </a:lnTo>
                  <a:lnTo>
                    <a:pt x="638" y="315"/>
                  </a:lnTo>
                  <a:lnTo>
                    <a:pt x="625" y="319"/>
                  </a:lnTo>
                  <a:lnTo>
                    <a:pt x="611" y="323"/>
                  </a:lnTo>
                  <a:lnTo>
                    <a:pt x="597" y="328"/>
                  </a:lnTo>
                  <a:lnTo>
                    <a:pt x="587" y="334"/>
                  </a:lnTo>
                  <a:lnTo>
                    <a:pt x="580" y="341"/>
                  </a:lnTo>
                  <a:lnTo>
                    <a:pt x="580" y="346"/>
                  </a:lnTo>
                  <a:lnTo>
                    <a:pt x="584" y="349"/>
                  </a:lnTo>
                  <a:lnTo>
                    <a:pt x="590" y="349"/>
                  </a:lnTo>
                  <a:lnTo>
                    <a:pt x="598" y="349"/>
                  </a:lnTo>
                  <a:lnTo>
                    <a:pt x="606" y="346"/>
                  </a:lnTo>
                  <a:lnTo>
                    <a:pt x="612" y="346"/>
                  </a:lnTo>
                  <a:lnTo>
                    <a:pt x="616" y="346"/>
                  </a:lnTo>
                  <a:lnTo>
                    <a:pt x="615" y="349"/>
                  </a:lnTo>
                  <a:lnTo>
                    <a:pt x="593" y="374"/>
                  </a:lnTo>
                  <a:lnTo>
                    <a:pt x="592" y="379"/>
                  </a:lnTo>
                  <a:lnTo>
                    <a:pt x="592" y="386"/>
                  </a:lnTo>
                  <a:lnTo>
                    <a:pt x="592" y="393"/>
                  </a:lnTo>
                  <a:lnTo>
                    <a:pt x="594" y="400"/>
                  </a:lnTo>
                  <a:lnTo>
                    <a:pt x="596" y="411"/>
                  </a:lnTo>
                  <a:lnTo>
                    <a:pt x="602" y="423"/>
                  </a:lnTo>
                  <a:lnTo>
                    <a:pt x="610" y="432"/>
                  </a:lnTo>
                  <a:lnTo>
                    <a:pt x="617" y="440"/>
                  </a:lnTo>
                  <a:lnTo>
                    <a:pt x="622" y="446"/>
                  </a:lnTo>
                  <a:lnTo>
                    <a:pt x="662" y="504"/>
                  </a:lnTo>
                  <a:lnTo>
                    <a:pt x="630" y="522"/>
                  </a:lnTo>
                  <a:lnTo>
                    <a:pt x="631" y="524"/>
                  </a:lnTo>
                  <a:lnTo>
                    <a:pt x="637" y="529"/>
                  </a:lnTo>
                  <a:lnTo>
                    <a:pt x="643" y="536"/>
                  </a:lnTo>
                  <a:lnTo>
                    <a:pt x="648" y="541"/>
                  </a:lnTo>
                  <a:lnTo>
                    <a:pt x="652" y="543"/>
                  </a:lnTo>
                  <a:lnTo>
                    <a:pt x="647" y="543"/>
                  </a:lnTo>
                  <a:lnTo>
                    <a:pt x="637" y="545"/>
                  </a:lnTo>
                  <a:lnTo>
                    <a:pt x="625" y="547"/>
                  </a:lnTo>
                  <a:lnTo>
                    <a:pt x="616" y="548"/>
                  </a:lnTo>
                  <a:lnTo>
                    <a:pt x="612" y="552"/>
                  </a:lnTo>
                  <a:lnTo>
                    <a:pt x="617" y="588"/>
                  </a:lnTo>
                  <a:lnTo>
                    <a:pt x="647" y="620"/>
                  </a:lnTo>
                  <a:lnTo>
                    <a:pt x="669" y="618"/>
                  </a:lnTo>
                  <a:lnTo>
                    <a:pt x="662" y="620"/>
                  </a:lnTo>
                  <a:lnTo>
                    <a:pt x="654" y="629"/>
                  </a:lnTo>
                  <a:lnTo>
                    <a:pt x="644" y="641"/>
                  </a:lnTo>
                  <a:lnTo>
                    <a:pt x="635" y="653"/>
                  </a:lnTo>
                  <a:lnTo>
                    <a:pt x="625" y="668"/>
                  </a:lnTo>
                  <a:lnTo>
                    <a:pt x="615" y="679"/>
                  </a:lnTo>
                  <a:lnTo>
                    <a:pt x="607" y="688"/>
                  </a:lnTo>
                  <a:lnTo>
                    <a:pt x="602" y="691"/>
                  </a:lnTo>
                  <a:lnTo>
                    <a:pt x="584" y="692"/>
                  </a:lnTo>
                  <a:lnTo>
                    <a:pt x="571" y="692"/>
                  </a:lnTo>
                  <a:lnTo>
                    <a:pt x="561" y="689"/>
                  </a:lnTo>
                  <a:lnTo>
                    <a:pt x="552" y="685"/>
                  </a:lnTo>
                  <a:lnTo>
                    <a:pt x="544" y="679"/>
                  </a:lnTo>
                  <a:lnTo>
                    <a:pt x="535" y="671"/>
                  </a:lnTo>
                  <a:lnTo>
                    <a:pt x="524" y="661"/>
                  </a:lnTo>
                  <a:lnTo>
                    <a:pt x="494" y="668"/>
                  </a:lnTo>
                  <a:lnTo>
                    <a:pt x="428" y="639"/>
                  </a:lnTo>
                  <a:lnTo>
                    <a:pt x="411" y="650"/>
                  </a:lnTo>
                  <a:lnTo>
                    <a:pt x="401" y="662"/>
                  </a:lnTo>
                  <a:lnTo>
                    <a:pt x="394" y="678"/>
                  </a:lnTo>
                  <a:lnTo>
                    <a:pt x="393" y="693"/>
                  </a:lnTo>
                  <a:lnTo>
                    <a:pt x="393" y="709"/>
                  </a:lnTo>
                  <a:lnTo>
                    <a:pt x="397" y="723"/>
                  </a:lnTo>
                  <a:lnTo>
                    <a:pt x="401" y="737"/>
                  </a:lnTo>
                  <a:lnTo>
                    <a:pt x="397" y="735"/>
                  </a:lnTo>
                  <a:lnTo>
                    <a:pt x="388" y="734"/>
                  </a:lnTo>
                  <a:lnTo>
                    <a:pt x="375" y="732"/>
                  </a:lnTo>
                  <a:lnTo>
                    <a:pt x="361" y="729"/>
                  </a:lnTo>
                  <a:lnTo>
                    <a:pt x="347" y="728"/>
                  </a:lnTo>
                  <a:lnTo>
                    <a:pt x="334" y="725"/>
                  </a:lnTo>
                  <a:lnTo>
                    <a:pt x="325" y="724"/>
                  </a:lnTo>
                  <a:lnTo>
                    <a:pt x="315" y="719"/>
                  </a:lnTo>
                  <a:lnTo>
                    <a:pt x="302" y="710"/>
                  </a:lnTo>
                  <a:lnTo>
                    <a:pt x="289" y="701"/>
                  </a:lnTo>
                  <a:lnTo>
                    <a:pt x="278" y="692"/>
                  </a:lnTo>
                  <a:lnTo>
                    <a:pt x="269" y="683"/>
                  </a:lnTo>
                  <a:lnTo>
                    <a:pt x="261" y="677"/>
                  </a:lnTo>
                  <a:lnTo>
                    <a:pt x="259" y="675"/>
                  </a:lnTo>
                  <a:lnTo>
                    <a:pt x="253" y="677"/>
                  </a:lnTo>
                  <a:lnTo>
                    <a:pt x="246" y="680"/>
                  </a:lnTo>
                  <a:lnTo>
                    <a:pt x="238" y="685"/>
                  </a:lnTo>
                  <a:lnTo>
                    <a:pt x="230" y="689"/>
                  </a:lnTo>
                  <a:lnTo>
                    <a:pt x="225" y="692"/>
                  </a:lnTo>
                  <a:lnTo>
                    <a:pt x="221" y="691"/>
                  </a:lnTo>
                  <a:lnTo>
                    <a:pt x="191" y="661"/>
                  </a:lnTo>
                  <a:lnTo>
                    <a:pt x="170" y="669"/>
                  </a:lnTo>
                  <a:lnTo>
                    <a:pt x="159" y="660"/>
                  </a:lnTo>
                  <a:lnTo>
                    <a:pt x="148" y="652"/>
                  </a:lnTo>
                  <a:lnTo>
                    <a:pt x="139" y="647"/>
                  </a:lnTo>
                  <a:lnTo>
                    <a:pt x="132" y="641"/>
                  </a:lnTo>
                  <a:lnTo>
                    <a:pt x="127" y="634"/>
                  </a:lnTo>
                  <a:lnTo>
                    <a:pt x="124" y="624"/>
                  </a:lnTo>
                  <a:lnTo>
                    <a:pt x="121" y="620"/>
                  </a:lnTo>
                  <a:lnTo>
                    <a:pt x="112" y="616"/>
                  </a:lnTo>
                  <a:lnTo>
                    <a:pt x="102" y="612"/>
                  </a:lnTo>
                  <a:lnTo>
                    <a:pt x="91" y="610"/>
                  </a:lnTo>
                  <a:lnTo>
                    <a:pt x="83" y="609"/>
                  </a:lnTo>
                  <a:lnTo>
                    <a:pt x="78" y="609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15" name="Freeform 26"/>
            <p:cNvSpPr>
              <a:spLocks/>
            </p:cNvSpPr>
            <p:nvPr/>
          </p:nvSpPr>
          <p:spPr bwMode="gray">
            <a:xfrm>
              <a:off x="2795" y="3709"/>
              <a:ext cx="80" cy="186"/>
            </a:xfrm>
            <a:custGeom>
              <a:avLst/>
              <a:gdLst>
                <a:gd name="T0" fmla="*/ 0 w 80"/>
                <a:gd name="T1" fmla="*/ 80 h 186"/>
                <a:gd name="T2" fmla="*/ 6 w 80"/>
                <a:gd name="T3" fmla="*/ 96 h 186"/>
                <a:gd name="T4" fmla="*/ 7 w 80"/>
                <a:gd name="T5" fmla="*/ 116 h 186"/>
                <a:gd name="T6" fmla="*/ 6 w 80"/>
                <a:gd name="T7" fmla="*/ 135 h 186"/>
                <a:gd name="T8" fmla="*/ 3 w 80"/>
                <a:gd name="T9" fmla="*/ 154 h 186"/>
                <a:gd name="T10" fmla="*/ 3 w 80"/>
                <a:gd name="T11" fmla="*/ 171 h 186"/>
                <a:gd name="T12" fmla="*/ 6 w 80"/>
                <a:gd name="T13" fmla="*/ 186 h 186"/>
                <a:gd name="T14" fmla="*/ 18 w 80"/>
                <a:gd name="T15" fmla="*/ 185 h 186"/>
                <a:gd name="T16" fmla="*/ 27 w 80"/>
                <a:gd name="T17" fmla="*/ 181 h 186"/>
                <a:gd name="T18" fmla="*/ 32 w 80"/>
                <a:gd name="T19" fmla="*/ 176 h 186"/>
                <a:gd name="T20" fmla="*/ 38 w 80"/>
                <a:gd name="T21" fmla="*/ 171 h 186"/>
                <a:gd name="T22" fmla="*/ 41 w 80"/>
                <a:gd name="T23" fmla="*/ 166 h 186"/>
                <a:gd name="T24" fmla="*/ 44 w 80"/>
                <a:gd name="T25" fmla="*/ 162 h 186"/>
                <a:gd name="T26" fmla="*/ 49 w 80"/>
                <a:gd name="T27" fmla="*/ 160 h 186"/>
                <a:gd name="T28" fmla="*/ 54 w 80"/>
                <a:gd name="T29" fmla="*/ 163 h 186"/>
                <a:gd name="T30" fmla="*/ 62 w 80"/>
                <a:gd name="T31" fmla="*/ 169 h 186"/>
                <a:gd name="T32" fmla="*/ 67 w 80"/>
                <a:gd name="T33" fmla="*/ 158 h 186"/>
                <a:gd name="T34" fmla="*/ 71 w 80"/>
                <a:gd name="T35" fmla="*/ 144 h 186"/>
                <a:gd name="T36" fmla="*/ 75 w 80"/>
                <a:gd name="T37" fmla="*/ 130 h 186"/>
                <a:gd name="T38" fmla="*/ 80 w 80"/>
                <a:gd name="T39" fmla="*/ 119 h 186"/>
                <a:gd name="T40" fmla="*/ 73 w 80"/>
                <a:gd name="T41" fmla="*/ 107 h 186"/>
                <a:gd name="T42" fmla="*/ 68 w 80"/>
                <a:gd name="T43" fmla="*/ 96 h 186"/>
                <a:gd name="T44" fmla="*/ 64 w 80"/>
                <a:gd name="T45" fmla="*/ 89 h 186"/>
                <a:gd name="T46" fmla="*/ 64 w 80"/>
                <a:gd name="T47" fmla="*/ 82 h 186"/>
                <a:gd name="T48" fmla="*/ 70 w 80"/>
                <a:gd name="T49" fmla="*/ 76 h 186"/>
                <a:gd name="T50" fmla="*/ 80 w 80"/>
                <a:gd name="T51" fmla="*/ 69 h 186"/>
                <a:gd name="T52" fmla="*/ 79 w 80"/>
                <a:gd name="T53" fmla="*/ 52 h 186"/>
                <a:gd name="T54" fmla="*/ 75 w 80"/>
                <a:gd name="T55" fmla="*/ 32 h 186"/>
                <a:gd name="T56" fmla="*/ 67 w 80"/>
                <a:gd name="T57" fmla="*/ 16 h 186"/>
                <a:gd name="T58" fmla="*/ 57 w 80"/>
                <a:gd name="T59" fmla="*/ 0 h 186"/>
                <a:gd name="T60" fmla="*/ 43 w 80"/>
                <a:gd name="T61" fmla="*/ 14 h 186"/>
                <a:gd name="T62" fmla="*/ 30 w 80"/>
                <a:gd name="T63" fmla="*/ 23 h 186"/>
                <a:gd name="T64" fmla="*/ 21 w 80"/>
                <a:gd name="T65" fmla="*/ 30 h 186"/>
                <a:gd name="T66" fmla="*/ 13 w 80"/>
                <a:gd name="T67" fmla="*/ 34 h 186"/>
                <a:gd name="T68" fmla="*/ 8 w 80"/>
                <a:gd name="T69" fmla="*/ 36 h 186"/>
                <a:gd name="T70" fmla="*/ 4 w 80"/>
                <a:gd name="T71" fmla="*/ 40 h 186"/>
                <a:gd name="T72" fmla="*/ 3 w 80"/>
                <a:gd name="T73" fmla="*/ 45 h 186"/>
                <a:gd name="T74" fmla="*/ 2 w 80"/>
                <a:gd name="T75" fmla="*/ 53 h 186"/>
                <a:gd name="T76" fmla="*/ 0 w 80"/>
                <a:gd name="T77" fmla="*/ 63 h 186"/>
                <a:gd name="T78" fmla="*/ 0 w 80"/>
                <a:gd name="T79" fmla="*/ 80 h 18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0"/>
                <a:gd name="T121" fmla="*/ 0 h 186"/>
                <a:gd name="T122" fmla="*/ 80 w 80"/>
                <a:gd name="T123" fmla="*/ 186 h 18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0" h="186">
                  <a:moveTo>
                    <a:pt x="0" y="80"/>
                  </a:moveTo>
                  <a:lnTo>
                    <a:pt x="6" y="96"/>
                  </a:lnTo>
                  <a:lnTo>
                    <a:pt x="7" y="116"/>
                  </a:lnTo>
                  <a:lnTo>
                    <a:pt x="6" y="135"/>
                  </a:lnTo>
                  <a:lnTo>
                    <a:pt x="3" y="154"/>
                  </a:lnTo>
                  <a:lnTo>
                    <a:pt x="3" y="171"/>
                  </a:lnTo>
                  <a:lnTo>
                    <a:pt x="6" y="186"/>
                  </a:lnTo>
                  <a:lnTo>
                    <a:pt x="18" y="185"/>
                  </a:lnTo>
                  <a:lnTo>
                    <a:pt x="27" y="181"/>
                  </a:lnTo>
                  <a:lnTo>
                    <a:pt x="32" y="176"/>
                  </a:lnTo>
                  <a:lnTo>
                    <a:pt x="38" y="171"/>
                  </a:lnTo>
                  <a:lnTo>
                    <a:pt x="41" y="166"/>
                  </a:lnTo>
                  <a:lnTo>
                    <a:pt x="44" y="162"/>
                  </a:lnTo>
                  <a:lnTo>
                    <a:pt x="49" y="160"/>
                  </a:lnTo>
                  <a:lnTo>
                    <a:pt x="54" y="163"/>
                  </a:lnTo>
                  <a:lnTo>
                    <a:pt x="62" y="169"/>
                  </a:lnTo>
                  <a:lnTo>
                    <a:pt x="67" y="158"/>
                  </a:lnTo>
                  <a:lnTo>
                    <a:pt x="71" y="144"/>
                  </a:lnTo>
                  <a:lnTo>
                    <a:pt x="75" y="130"/>
                  </a:lnTo>
                  <a:lnTo>
                    <a:pt x="80" y="119"/>
                  </a:lnTo>
                  <a:lnTo>
                    <a:pt x="73" y="107"/>
                  </a:lnTo>
                  <a:lnTo>
                    <a:pt x="68" y="96"/>
                  </a:lnTo>
                  <a:lnTo>
                    <a:pt x="64" y="89"/>
                  </a:lnTo>
                  <a:lnTo>
                    <a:pt x="64" y="82"/>
                  </a:lnTo>
                  <a:lnTo>
                    <a:pt x="70" y="76"/>
                  </a:lnTo>
                  <a:lnTo>
                    <a:pt x="80" y="69"/>
                  </a:lnTo>
                  <a:lnTo>
                    <a:pt x="79" y="52"/>
                  </a:lnTo>
                  <a:lnTo>
                    <a:pt x="75" y="32"/>
                  </a:lnTo>
                  <a:lnTo>
                    <a:pt x="67" y="16"/>
                  </a:lnTo>
                  <a:lnTo>
                    <a:pt x="57" y="0"/>
                  </a:lnTo>
                  <a:lnTo>
                    <a:pt x="43" y="14"/>
                  </a:lnTo>
                  <a:lnTo>
                    <a:pt x="30" y="23"/>
                  </a:lnTo>
                  <a:lnTo>
                    <a:pt x="21" y="30"/>
                  </a:lnTo>
                  <a:lnTo>
                    <a:pt x="13" y="34"/>
                  </a:lnTo>
                  <a:lnTo>
                    <a:pt x="8" y="36"/>
                  </a:lnTo>
                  <a:lnTo>
                    <a:pt x="4" y="40"/>
                  </a:lnTo>
                  <a:lnTo>
                    <a:pt x="3" y="45"/>
                  </a:lnTo>
                  <a:lnTo>
                    <a:pt x="2" y="53"/>
                  </a:lnTo>
                  <a:lnTo>
                    <a:pt x="0" y="63"/>
                  </a:lnTo>
                  <a:lnTo>
                    <a:pt x="0" y="8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16" name="Freeform 27"/>
            <p:cNvSpPr>
              <a:spLocks/>
            </p:cNvSpPr>
            <p:nvPr/>
          </p:nvSpPr>
          <p:spPr bwMode="gray">
            <a:xfrm>
              <a:off x="3050" y="3958"/>
              <a:ext cx="199" cy="134"/>
            </a:xfrm>
            <a:custGeom>
              <a:avLst/>
              <a:gdLst>
                <a:gd name="T0" fmla="*/ 187 w 199"/>
                <a:gd name="T1" fmla="*/ 38 h 134"/>
                <a:gd name="T2" fmla="*/ 194 w 199"/>
                <a:gd name="T3" fmla="*/ 29 h 134"/>
                <a:gd name="T4" fmla="*/ 198 w 199"/>
                <a:gd name="T5" fmla="*/ 19 h 134"/>
                <a:gd name="T6" fmla="*/ 199 w 199"/>
                <a:gd name="T7" fmla="*/ 9 h 134"/>
                <a:gd name="T8" fmla="*/ 199 w 199"/>
                <a:gd name="T9" fmla="*/ 0 h 134"/>
                <a:gd name="T10" fmla="*/ 181 w 199"/>
                <a:gd name="T11" fmla="*/ 1 h 134"/>
                <a:gd name="T12" fmla="*/ 164 w 199"/>
                <a:gd name="T13" fmla="*/ 5 h 134"/>
                <a:gd name="T14" fmla="*/ 148 w 199"/>
                <a:gd name="T15" fmla="*/ 10 h 134"/>
                <a:gd name="T16" fmla="*/ 131 w 199"/>
                <a:gd name="T17" fmla="*/ 15 h 134"/>
                <a:gd name="T18" fmla="*/ 116 w 199"/>
                <a:gd name="T19" fmla="*/ 18 h 134"/>
                <a:gd name="T20" fmla="*/ 99 w 199"/>
                <a:gd name="T21" fmla="*/ 19 h 134"/>
                <a:gd name="T22" fmla="*/ 81 w 199"/>
                <a:gd name="T23" fmla="*/ 14 h 134"/>
                <a:gd name="T24" fmla="*/ 63 w 199"/>
                <a:gd name="T25" fmla="*/ 5 h 134"/>
                <a:gd name="T26" fmla="*/ 53 w 199"/>
                <a:gd name="T27" fmla="*/ 10 h 134"/>
                <a:gd name="T28" fmla="*/ 41 w 199"/>
                <a:gd name="T29" fmla="*/ 13 h 134"/>
                <a:gd name="T30" fmla="*/ 31 w 199"/>
                <a:gd name="T31" fmla="*/ 15 h 134"/>
                <a:gd name="T32" fmla="*/ 21 w 199"/>
                <a:gd name="T33" fmla="*/ 17 h 134"/>
                <a:gd name="T34" fmla="*/ 13 w 199"/>
                <a:gd name="T35" fmla="*/ 20 h 134"/>
                <a:gd name="T36" fmla="*/ 7 w 199"/>
                <a:gd name="T37" fmla="*/ 27 h 134"/>
                <a:gd name="T38" fmla="*/ 2 w 199"/>
                <a:gd name="T39" fmla="*/ 36 h 134"/>
                <a:gd name="T40" fmla="*/ 0 w 199"/>
                <a:gd name="T41" fmla="*/ 50 h 134"/>
                <a:gd name="T42" fmla="*/ 21 w 199"/>
                <a:gd name="T43" fmla="*/ 65 h 134"/>
                <a:gd name="T44" fmla="*/ 44 w 199"/>
                <a:gd name="T45" fmla="*/ 79 h 134"/>
                <a:gd name="T46" fmla="*/ 71 w 199"/>
                <a:gd name="T47" fmla="*/ 91 h 134"/>
                <a:gd name="T48" fmla="*/ 100 w 199"/>
                <a:gd name="T49" fmla="*/ 102 h 134"/>
                <a:gd name="T50" fmla="*/ 129 w 199"/>
                <a:gd name="T51" fmla="*/ 113 h 134"/>
                <a:gd name="T52" fmla="*/ 157 w 199"/>
                <a:gd name="T53" fmla="*/ 123 h 134"/>
                <a:gd name="T54" fmla="*/ 182 w 199"/>
                <a:gd name="T55" fmla="*/ 134 h 134"/>
                <a:gd name="T56" fmla="*/ 193 w 199"/>
                <a:gd name="T57" fmla="*/ 122 h 134"/>
                <a:gd name="T58" fmla="*/ 195 w 199"/>
                <a:gd name="T59" fmla="*/ 107 h 134"/>
                <a:gd name="T60" fmla="*/ 194 w 199"/>
                <a:gd name="T61" fmla="*/ 93 h 134"/>
                <a:gd name="T62" fmla="*/ 190 w 199"/>
                <a:gd name="T63" fmla="*/ 77 h 134"/>
                <a:gd name="T64" fmla="*/ 187 w 199"/>
                <a:gd name="T65" fmla="*/ 60 h 134"/>
                <a:gd name="T66" fmla="*/ 187 w 199"/>
                <a:gd name="T67" fmla="*/ 38 h 13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99"/>
                <a:gd name="T103" fmla="*/ 0 h 134"/>
                <a:gd name="T104" fmla="*/ 199 w 199"/>
                <a:gd name="T105" fmla="*/ 134 h 13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99" h="134">
                  <a:moveTo>
                    <a:pt x="187" y="38"/>
                  </a:moveTo>
                  <a:lnTo>
                    <a:pt x="194" y="29"/>
                  </a:lnTo>
                  <a:lnTo>
                    <a:pt x="198" y="19"/>
                  </a:lnTo>
                  <a:lnTo>
                    <a:pt x="199" y="9"/>
                  </a:lnTo>
                  <a:lnTo>
                    <a:pt x="199" y="0"/>
                  </a:lnTo>
                  <a:lnTo>
                    <a:pt x="181" y="1"/>
                  </a:lnTo>
                  <a:lnTo>
                    <a:pt x="164" y="5"/>
                  </a:lnTo>
                  <a:lnTo>
                    <a:pt x="148" y="10"/>
                  </a:lnTo>
                  <a:lnTo>
                    <a:pt x="131" y="15"/>
                  </a:lnTo>
                  <a:lnTo>
                    <a:pt x="116" y="18"/>
                  </a:lnTo>
                  <a:lnTo>
                    <a:pt x="99" y="19"/>
                  </a:lnTo>
                  <a:lnTo>
                    <a:pt x="81" y="14"/>
                  </a:lnTo>
                  <a:lnTo>
                    <a:pt x="63" y="5"/>
                  </a:lnTo>
                  <a:lnTo>
                    <a:pt x="53" y="10"/>
                  </a:lnTo>
                  <a:lnTo>
                    <a:pt x="41" y="13"/>
                  </a:lnTo>
                  <a:lnTo>
                    <a:pt x="31" y="15"/>
                  </a:lnTo>
                  <a:lnTo>
                    <a:pt x="21" y="17"/>
                  </a:lnTo>
                  <a:lnTo>
                    <a:pt x="13" y="20"/>
                  </a:lnTo>
                  <a:lnTo>
                    <a:pt x="7" y="27"/>
                  </a:lnTo>
                  <a:lnTo>
                    <a:pt x="2" y="36"/>
                  </a:lnTo>
                  <a:lnTo>
                    <a:pt x="0" y="50"/>
                  </a:lnTo>
                  <a:lnTo>
                    <a:pt x="21" y="65"/>
                  </a:lnTo>
                  <a:lnTo>
                    <a:pt x="44" y="79"/>
                  </a:lnTo>
                  <a:lnTo>
                    <a:pt x="71" y="91"/>
                  </a:lnTo>
                  <a:lnTo>
                    <a:pt x="100" y="102"/>
                  </a:lnTo>
                  <a:lnTo>
                    <a:pt x="129" y="113"/>
                  </a:lnTo>
                  <a:lnTo>
                    <a:pt x="157" y="123"/>
                  </a:lnTo>
                  <a:lnTo>
                    <a:pt x="182" y="134"/>
                  </a:lnTo>
                  <a:lnTo>
                    <a:pt x="193" y="122"/>
                  </a:lnTo>
                  <a:lnTo>
                    <a:pt x="195" y="107"/>
                  </a:lnTo>
                  <a:lnTo>
                    <a:pt x="194" y="93"/>
                  </a:lnTo>
                  <a:lnTo>
                    <a:pt x="190" y="77"/>
                  </a:lnTo>
                  <a:lnTo>
                    <a:pt x="187" y="60"/>
                  </a:lnTo>
                  <a:lnTo>
                    <a:pt x="187" y="38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17" name="Freeform 28"/>
            <p:cNvSpPr>
              <a:spLocks/>
            </p:cNvSpPr>
            <p:nvPr/>
          </p:nvSpPr>
          <p:spPr bwMode="gray">
            <a:xfrm>
              <a:off x="2694" y="3208"/>
              <a:ext cx="740" cy="758"/>
            </a:xfrm>
            <a:custGeom>
              <a:avLst/>
              <a:gdLst>
                <a:gd name="T0" fmla="*/ 66 w 740"/>
                <a:gd name="T1" fmla="*/ 268 h 758"/>
                <a:gd name="T2" fmla="*/ 96 w 740"/>
                <a:gd name="T3" fmla="*/ 253 h 758"/>
                <a:gd name="T4" fmla="*/ 128 w 740"/>
                <a:gd name="T5" fmla="*/ 231 h 758"/>
                <a:gd name="T6" fmla="*/ 148 w 740"/>
                <a:gd name="T7" fmla="*/ 228 h 758"/>
                <a:gd name="T8" fmla="*/ 178 w 740"/>
                <a:gd name="T9" fmla="*/ 240 h 758"/>
                <a:gd name="T10" fmla="*/ 205 w 740"/>
                <a:gd name="T11" fmla="*/ 269 h 758"/>
                <a:gd name="T12" fmla="*/ 230 w 740"/>
                <a:gd name="T13" fmla="*/ 303 h 758"/>
                <a:gd name="T14" fmla="*/ 242 w 740"/>
                <a:gd name="T15" fmla="*/ 353 h 758"/>
                <a:gd name="T16" fmla="*/ 286 w 740"/>
                <a:gd name="T17" fmla="*/ 395 h 758"/>
                <a:gd name="T18" fmla="*/ 340 w 740"/>
                <a:gd name="T19" fmla="*/ 430 h 758"/>
                <a:gd name="T20" fmla="*/ 372 w 740"/>
                <a:gd name="T21" fmla="*/ 460 h 758"/>
                <a:gd name="T22" fmla="*/ 410 w 740"/>
                <a:gd name="T23" fmla="*/ 486 h 758"/>
                <a:gd name="T24" fmla="*/ 450 w 740"/>
                <a:gd name="T25" fmla="*/ 496 h 758"/>
                <a:gd name="T26" fmla="*/ 469 w 740"/>
                <a:gd name="T27" fmla="*/ 530 h 758"/>
                <a:gd name="T28" fmla="*/ 506 w 740"/>
                <a:gd name="T29" fmla="*/ 542 h 758"/>
                <a:gd name="T30" fmla="*/ 528 w 740"/>
                <a:gd name="T31" fmla="*/ 562 h 758"/>
                <a:gd name="T32" fmla="*/ 555 w 740"/>
                <a:gd name="T33" fmla="*/ 588 h 758"/>
                <a:gd name="T34" fmla="*/ 591 w 740"/>
                <a:gd name="T35" fmla="*/ 619 h 758"/>
                <a:gd name="T36" fmla="*/ 611 w 740"/>
                <a:gd name="T37" fmla="*/ 668 h 758"/>
                <a:gd name="T38" fmla="*/ 618 w 740"/>
                <a:gd name="T39" fmla="*/ 701 h 758"/>
                <a:gd name="T40" fmla="*/ 600 w 740"/>
                <a:gd name="T41" fmla="*/ 710 h 758"/>
                <a:gd name="T42" fmla="*/ 593 w 740"/>
                <a:gd name="T43" fmla="*/ 745 h 758"/>
                <a:gd name="T44" fmla="*/ 610 w 740"/>
                <a:gd name="T45" fmla="*/ 755 h 758"/>
                <a:gd name="T46" fmla="*/ 627 w 740"/>
                <a:gd name="T47" fmla="*/ 724 h 758"/>
                <a:gd name="T48" fmla="*/ 634 w 740"/>
                <a:gd name="T49" fmla="*/ 692 h 758"/>
                <a:gd name="T50" fmla="*/ 654 w 740"/>
                <a:gd name="T51" fmla="*/ 674 h 758"/>
                <a:gd name="T52" fmla="*/ 666 w 740"/>
                <a:gd name="T53" fmla="*/ 654 h 758"/>
                <a:gd name="T54" fmla="*/ 655 w 740"/>
                <a:gd name="T55" fmla="*/ 629 h 758"/>
                <a:gd name="T56" fmla="*/ 628 w 740"/>
                <a:gd name="T57" fmla="*/ 613 h 758"/>
                <a:gd name="T58" fmla="*/ 629 w 740"/>
                <a:gd name="T59" fmla="*/ 581 h 758"/>
                <a:gd name="T60" fmla="*/ 651 w 740"/>
                <a:gd name="T61" fmla="*/ 541 h 758"/>
                <a:gd name="T62" fmla="*/ 701 w 740"/>
                <a:gd name="T63" fmla="*/ 558 h 758"/>
                <a:gd name="T64" fmla="*/ 737 w 740"/>
                <a:gd name="T65" fmla="*/ 592 h 758"/>
                <a:gd name="T66" fmla="*/ 731 w 740"/>
                <a:gd name="T67" fmla="*/ 555 h 758"/>
                <a:gd name="T68" fmla="*/ 696 w 740"/>
                <a:gd name="T69" fmla="*/ 530 h 758"/>
                <a:gd name="T70" fmla="*/ 650 w 740"/>
                <a:gd name="T71" fmla="*/ 508 h 758"/>
                <a:gd name="T72" fmla="*/ 588 w 740"/>
                <a:gd name="T73" fmla="*/ 477 h 758"/>
                <a:gd name="T74" fmla="*/ 578 w 740"/>
                <a:gd name="T75" fmla="*/ 454 h 758"/>
                <a:gd name="T76" fmla="*/ 576 w 740"/>
                <a:gd name="T77" fmla="*/ 435 h 758"/>
                <a:gd name="T78" fmla="*/ 540 w 740"/>
                <a:gd name="T79" fmla="*/ 436 h 758"/>
                <a:gd name="T80" fmla="*/ 482 w 740"/>
                <a:gd name="T81" fmla="*/ 413 h 758"/>
                <a:gd name="T82" fmla="*/ 441 w 740"/>
                <a:gd name="T83" fmla="*/ 354 h 758"/>
                <a:gd name="T84" fmla="*/ 423 w 740"/>
                <a:gd name="T85" fmla="*/ 305 h 758"/>
                <a:gd name="T86" fmla="*/ 388 w 740"/>
                <a:gd name="T87" fmla="*/ 275 h 758"/>
                <a:gd name="T88" fmla="*/ 355 w 740"/>
                <a:gd name="T89" fmla="*/ 246 h 758"/>
                <a:gd name="T90" fmla="*/ 345 w 740"/>
                <a:gd name="T91" fmla="*/ 208 h 758"/>
                <a:gd name="T92" fmla="*/ 344 w 740"/>
                <a:gd name="T93" fmla="*/ 173 h 758"/>
                <a:gd name="T94" fmla="*/ 354 w 740"/>
                <a:gd name="T95" fmla="*/ 135 h 758"/>
                <a:gd name="T96" fmla="*/ 401 w 740"/>
                <a:gd name="T97" fmla="*/ 102 h 758"/>
                <a:gd name="T98" fmla="*/ 438 w 740"/>
                <a:gd name="T99" fmla="*/ 114 h 758"/>
                <a:gd name="T100" fmla="*/ 265 w 740"/>
                <a:gd name="T101" fmla="*/ 34 h 758"/>
                <a:gd name="T102" fmla="*/ 218 w 740"/>
                <a:gd name="T103" fmla="*/ 39 h 758"/>
                <a:gd name="T104" fmla="*/ 214 w 740"/>
                <a:gd name="T105" fmla="*/ 50 h 758"/>
                <a:gd name="T106" fmla="*/ 194 w 740"/>
                <a:gd name="T107" fmla="*/ 62 h 758"/>
                <a:gd name="T108" fmla="*/ 174 w 740"/>
                <a:gd name="T109" fmla="*/ 45 h 758"/>
                <a:gd name="T110" fmla="*/ 148 w 740"/>
                <a:gd name="T111" fmla="*/ 89 h 758"/>
                <a:gd name="T112" fmla="*/ 104 w 740"/>
                <a:gd name="T113" fmla="*/ 80 h 758"/>
                <a:gd name="T114" fmla="*/ 17 w 740"/>
                <a:gd name="T115" fmla="*/ 170 h 758"/>
                <a:gd name="T116" fmla="*/ 9 w 740"/>
                <a:gd name="T117" fmla="*/ 194 h 758"/>
                <a:gd name="T118" fmla="*/ 7 w 740"/>
                <a:gd name="T119" fmla="*/ 237 h 7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40"/>
                <a:gd name="T181" fmla="*/ 0 h 758"/>
                <a:gd name="T182" fmla="*/ 740 w 740"/>
                <a:gd name="T183" fmla="*/ 758 h 75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40" h="758">
                  <a:moveTo>
                    <a:pt x="58" y="266"/>
                  </a:moveTo>
                  <a:lnTo>
                    <a:pt x="60" y="269"/>
                  </a:lnTo>
                  <a:lnTo>
                    <a:pt x="66" y="268"/>
                  </a:lnTo>
                  <a:lnTo>
                    <a:pt x="75" y="266"/>
                  </a:lnTo>
                  <a:lnTo>
                    <a:pt x="85" y="259"/>
                  </a:lnTo>
                  <a:lnTo>
                    <a:pt x="96" y="253"/>
                  </a:lnTo>
                  <a:lnTo>
                    <a:pt x="108" y="245"/>
                  </a:lnTo>
                  <a:lnTo>
                    <a:pt x="118" y="237"/>
                  </a:lnTo>
                  <a:lnTo>
                    <a:pt x="128" y="231"/>
                  </a:lnTo>
                  <a:lnTo>
                    <a:pt x="136" y="227"/>
                  </a:lnTo>
                  <a:lnTo>
                    <a:pt x="141" y="225"/>
                  </a:lnTo>
                  <a:lnTo>
                    <a:pt x="148" y="228"/>
                  </a:lnTo>
                  <a:lnTo>
                    <a:pt x="157" y="234"/>
                  </a:lnTo>
                  <a:lnTo>
                    <a:pt x="167" y="237"/>
                  </a:lnTo>
                  <a:lnTo>
                    <a:pt x="178" y="240"/>
                  </a:lnTo>
                  <a:lnTo>
                    <a:pt x="186" y="241"/>
                  </a:lnTo>
                  <a:lnTo>
                    <a:pt x="196" y="257"/>
                  </a:lnTo>
                  <a:lnTo>
                    <a:pt x="205" y="269"/>
                  </a:lnTo>
                  <a:lnTo>
                    <a:pt x="214" y="280"/>
                  </a:lnTo>
                  <a:lnTo>
                    <a:pt x="223" y="291"/>
                  </a:lnTo>
                  <a:lnTo>
                    <a:pt x="230" y="303"/>
                  </a:lnTo>
                  <a:lnTo>
                    <a:pt x="235" y="318"/>
                  </a:lnTo>
                  <a:lnTo>
                    <a:pt x="239" y="337"/>
                  </a:lnTo>
                  <a:lnTo>
                    <a:pt x="242" y="353"/>
                  </a:lnTo>
                  <a:lnTo>
                    <a:pt x="253" y="367"/>
                  </a:lnTo>
                  <a:lnTo>
                    <a:pt x="268" y="381"/>
                  </a:lnTo>
                  <a:lnTo>
                    <a:pt x="286" y="395"/>
                  </a:lnTo>
                  <a:lnTo>
                    <a:pt x="305" y="408"/>
                  </a:lnTo>
                  <a:lnTo>
                    <a:pt x="324" y="419"/>
                  </a:lnTo>
                  <a:lnTo>
                    <a:pt x="340" y="430"/>
                  </a:lnTo>
                  <a:lnTo>
                    <a:pt x="351" y="439"/>
                  </a:lnTo>
                  <a:lnTo>
                    <a:pt x="360" y="449"/>
                  </a:lnTo>
                  <a:lnTo>
                    <a:pt x="372" y="460"/>
                  </a:lnTo>
                  <a:lnTo>
                    <a:pt x="383" y="472"/>
                  </a:lnTo>
                  <a:lnTo>
                    <a:pt x="396" y="482"/>
                  </a:lnTo>
                  <a:lnTo>
                    <a:pt x="410" y="486"/>
                  </a:lnTo>
                  <a:lnTo>
                    <a:pt x="424" y="485"/>
                  </a:lnTo>
                  <a:lnTo>
                    <a:pt x="440" y="489"/>
                  </a:lnTo>
                  <a:lnTo>
                    <a:pt x="450" y="496"/>
                  </a:lnTo>
                  <a:lnTo>
                    <a:pt x="458" y="505"/>
                  </a:lnTo>
                  <a:lnTo>
                    <a:pt x="464" y="517"/>
                  </a:lnTo>
                  <a:lnTo>
                    <a:pt x="469" y="530"/>
                  </a:lnTo>
                  <a:lnTo>
                    <a:pt x="479" y="536"/>
                  </a:lnTo>
                  <a:lnTo>
                    <a:pt x="492" y="540"/>
                  </a:lnTo>
                  <a:lnTo>
                    <a:pt x="506" y="542"/>
                  </a:lnTo>
                  <a:lnTo>
                    <a:pt x="518" y="545"/>
                  </a:lnTo>
                  <a:lnTo>
                    <a:pt x="527" y="546"/>
                  </a:lnTo>
                  <a:lnTo>
                    <a:pt x="528" y="562"/>
                  </a:lnTo>
                  <a:lnTo>
                    <a:pt x="532" y="574"/>
                  </a:lnTo>
                  <a:lnTo>
                    <a:pt x="537" y="586"/>
                  </a:lnTo>
                  <a:lnTo>
                    <a:pt x="555" y="588"/>
                  </a:lnTo>
                  <a:lnTo>
                    <a:pt x="569" y="595"/>
                  </a:lnTo>
                  <a:lnTo>
                    <a:pt x="581" y="606"/>
                  </a:lnTo>
                  <a:lnTo>
                    <a:pt x="591" y="619"/>
                  </a:lnTo>
                  <a:lnTo>
                    <a:pt x="599" y="636"/>
                  </a:lnTo>
                  <a:lnTo>
                    <a:pt x="606" y="651"/>
                  </a:lnTo>
                  <a:lnTo>
                    <a:pt x="611" y="668"/>
                  </a:lnTo>
                  <a:lnTo>
                    <a:pt x="618" y="685"/>
                  </a:lnTo>
                  <a:lnTo>
                    <a:pt x="623" y="699"/>
                  </a:lnTo>
                  <a:lnTo>
                    <a:pt x="618" y="701"/>
                  </a:lnTo>
                  <a:lnTo>
                    <a:pt x="611" y="705"/>
                  </a:lnTo>
                  <a:lnTo>
                    <a:pt x="605" y="708"/>
                  </a:lnTo>
                  <a:lnTo>
                    <a:pt x="600" y="710"/>
                  </a:lnTo>
                  <a:lnTo>
                    <a:pt x="600" y="720"/>
                  </a:lnTo>
                  <a:lnTo>
                    <a:pt x="597" y="733"/>
                  </a:lnTo>
                  <a:lnTo>
                    <a:pt x="593" y="745"/>
                  </a:lnTo>
                  <a:lnTo>
                    <a:pt x="590" y="755"/>
                  </a:lnTo>
                  <a:lnTo>
                    <a:pt x="601" y="758"/>
                  </a:lnTo>
                  <a:lnTo>
                    <a:pt x="610" y="755"/>
                  </a:lnTo>
                  <a:lnTo>
                    <a:pt x="617" y="747"/>
                  </a:lnTo>
                  <a:lnTo>
                    <a:pt x="623" y="737"/>
                  </a:lnTo>
                  <a:lnTo>
                    <a:pt x="627" y="724"/>
                  </a:lnTo>
                  <a:lnTo>
                    <a:pt x="629" y="711"/>
                  </a:lnTo>
                  <a:lnTo>
                    <a:pt x="632" y="701"/>
                  </a:lnTo>
                  <a:lnTo>
                    <a:pt x="634" y="692"/>
                  </a:lnTo>
                  <a:lnTo>
                    <a:pt x="637" y="686"/>
                  </a:lnTo>
                  <a:lnTo>
                    <a:pt x="645" y="679"/>
                  </a:lnTo>
                  <a:lnTo>
                    <a:pt x="654" y="674"/>
                  </a:lnTo>
                  <a:lnTo>
                    <a:pt x="663" y="669"/>
                  </a:lnTo>
                  <a:lnTo>
                    <a:pt x="669" y="664"/>
                  </a:lnTo>
                  <a:lnTo>
                    <a:pt x="666" y="654"/>
                  </a:lnTo>
                  <a:lnTo>
                    <a:pt x="664" y="642"/>
                  </a:lnTo>
                  <a:lnTo>
                    <a:pt x="663" y="631"/>
                  </a:lnTo>
                  <a:lnTo>
                    <a:pt x="655" y="629"/>
                  </a:lnTo>
                  <a:lnTo>
                    <a:pt x="646" y="624"/>
                  </a:lnTo>
                  <a:lnTo>
                    <a:pt x="636" y="619"/>
                  </a:lnTo>
                  <a:lnTo>
                    <a:pt x="628" y="613"/>
                  </a:lnTo>
                  <a:lnTo>
                    <a:pt x="623" y="609"/>
                  </a:lnTo>
                  <a:lnTo>
                    <a:pt x="624" y="596"/>
                  </a:lnTo>
                  <a:lnTo>
                    <a:pt x="629" y="581"/>
                  </a:lnTo>
                  <a:lnTo>
                    <a:pt x="637" y="564"/>
                  </a:lnTo>
                  <a:lnTo>
                    <a:pt x="645" y="550"/>
                  </a:lnTo>
                  <a:lnTo>
                    <a:pt x="651" y="541"/>
                  </a:lnTo>
                  <a:lnTo>
                    <a:pt x="666" y="544"/>
                  </a:lnTo>
                  <a:lnTo>
                    <a:pt x="684" y="549"/>
                  </a:lnTo>
                  <a:lnTo>
                    <a:pt x="701" y="558"/>
                  </a:lnTo>
                  <a:lnTo>
                    <a:pt x="716" y="568"/>
                  </a:lnTo>
                  <a:lnTo>
                    <a:pt x="728" y="579"/>
                  </a:lnTo>
                  <a:lnTo>
                    <a:pt x="737" y="592"/>
                  </a:lnTo>
                  <a:lnTo>
                    <a:pt x="740" y="578"/>
                  </a:lnTo>
                  <a:lnTo>
                    <a:pt x="738" y="565"/>
                  </a:lnTo>
                  <a:lnTo>
                    <a:pt x="731" y="555"/>
                  </a:lnTo>
                  <a:lnTo>
                    <a:pt x="720" y="545"/>
                  </a:lnTo>
                  <a:lnTo>
                    <a:pt x="709" y="536"/>
                  </a:lnTo>
                  <a:lnTo>
                    <a:pt x="696" y="530"/>
                  </a:lnTo>
                  <a:lnTo>
                    <a:pt x="686" y="524"/>
                  </a:lnTo>
                  <a:lnTo>
                    <a:pt x="669" y="517"/>
                  </a:lnTo>
                  <a:lnTo>
                    <a:pt x="650" y="508"/>
                  </a:lnTo>
                  <a:lnTo>
                    <a:pt x="629" y="497"/>
                  </a:lnTo>
                  <a:lnTo>
                    <a:pt x="608" y="487"/>
                  </a:lnTo>
                  <a:lnTo>
                    <a:pt x="588" y="477"/>
                  </a:lnTo>
                  <a:lnTo>
                    <a:pt x="573" y="468"/>
                  </a:lnTo>
                  <a:lnTo>
                    <a:pt x="574" y="462"/>
                  </a:lnTo>
                  <a:lnTo>
                    <a:pt x="578" y="454"/>
                  </a:lnTo>
                  <a:lnTo>
                    <a:pt x="584" y="445"/>
                  </a:lnTo>
                  <a:lnTo>
                    <a:pt x="590" y="439"/>
                  </a:lnTo>
                  <a:lnTo>
                    <a:pt x="576" y="435"/>
                  </a:lnTo>
                  <a:lnTo>
                    <a:pt x="564" y="433"/>
                  </a:lnTo>
                  <a:lnTo>
                    <a:pt x="551" y="435"/>
                  </a:lnTo>
                  <a:lnTo>
                    <a:pt x="540" y="436"/>
                  </a:lnTo>
                  <a:lnTo>
                    <a:pt x="527" y="433"/>
                  </a:lnTo>
                  <a:lnTo>
                    <a:pt x="502" y="426"/>
                  </a:lnTo>
                  <a:lnTo>
                    <a:pt x="482" y="413"/>
                  </a:lnTo>
                  <a:lnTo>
                    <a:pt x="464" y="395"/>
                  </a:lnTo>
                  <a:lnTo>
                    <a:pt x="450" y="376"/>
                  </a:lnTo>
                  <a:lnTo>
                    <a:pt x="441" y="354"/>
                  </a:lnTo>
                  <a:lnTo>
                    <a:pt x="436" y="332"/>
                  </a:lnTo>
                  <a:lnTo>
                    <a:pt x="432" y="318"/>
                  </a:lnTo>
                  <a:lnTo>
                    <a:pt x="423" y="305"/>
                  </a:lnTo>
                  <a:lnTo>
                    <a:pt x="413" y="294"/>
                  </a:lnTo>
                  <a:lnTo>
                    <a:pt x="401" y="285"/>
                  </a:lnTo>
                  <a:lnTo>
                    <a:pt x="388" y="275"/>
                  </a:lnTo>
                  <a:lnTo>
                    <a:pt x="377" y="266"/>
                  </a:lnTo>
                  <a:lnTo>
                    <a:pt x="365" y="257"/>
                  </a:lnTo>
                  <a:lnTo>
                    <a:pt x="355" y="246"/>
                  </a:lnTo>
                  <a:lnTo>
                    <a:pt x="349" y="235"/>
                  </a:lnTo>
                  <a:lnTo>
                    <a:pt x="345" y="223"/>
                  </a:lnTo>
                  <a:lnTo>
                    <a:pt x="345" y="208"/>
                  </a:lnTo>
                  <a:lnTo>
                    <a:pt x="351" y="191"/>
                  </a:lnTo>
                  <a:lnTo>
                    <a:pt x="346" y="182"/>
                  </a:lnTo>
                  <a:lnTo>
                    <a:pt x="344" y="173"/>
                  </a:lnTo>
                  <a:lnTo>
                    <a:pt x="341" y="162"/>
                  </a:lnTo>
                  <a:lnTo>
                    <a:pt x="340" y="146"/>
                  </a:lnTo>
                  <a:lnTo>
                    <a:pt x="354" y="135"/>
                  </a:lnTo>
                  <a:lnTo>
                    <a:pt x="371" y="123"/>
                  </a:lnTo>
                  <a:lnTo>
                    <a:pt x="387" y="113"/>
                  </a:lnTo>
                  <a:lnTo>
                    <a:pt x="401" y="102"/>
                  </a:lnTo>
                  <a:lnTo>
                    <a:pt x="414" y="109"/>
                  </a:lnTo>
                  <a:lnTo>
                    <a:pt x="426" y="113"/>
                  </a:lnTo>
                  <a:lnTo>
                    <a:pt x="438" y="114"/>
                  </a:lnTo>
                  <a:lnTo>
                    <a:pt x="419" y="59"/>
                  </a:lnTo>
                  <a:lnTo>
                    <a:pt x="322" y="0"/>
                  </a:lnTo>
                  <a:lnTo>
                    <a:pt x="265" y="34"/>
                  </a:lnTo>
                  <a:lnTo>
                    <a:pt x="236" y="27"/>
                  </a:lnTo>
                  <a:lnTo>
                    <a:pt x="224" y="34"/>
                  </a:lnTo>
                  <a:lnTo>
                    <a:pt x="218" y="39"/>
                  </a:lnTo>
                  <a:lnTo>
                    <a:pt x="215" y="43"/>
                  </a:lnTo>
                  <a:lnTo>
                    <a:pt x="214" y="47"/>
                  </a:lnTo>
                  <a:lnTo>
                    <a:pt x="214" y="50"/>
                  </a:lnTo>
                  <a:lnTo>
                    <a:pt x="212" y="54"/>
                  </a:lnTo>
                  <a:lnTo>
                    <a:pt x="205" y="58"/>
                  </a:lnTo>
                  <a:lnTo>
                    <a:pt x="194" y="62"/>
                  </a:lnTo>
                  <a:lnTo>
                    <a:pt x="189" y="53"/>
                  </a:lnTo>
                  <a:lnTo>
                    <a:pt x="181" y="48"/>
                  </a:lnTo>
                  <a:lnTo>
                    <a:pt x="174" y="45"/>
                  </a:lnTo>
                  <a:lnTo>
                    <a:pt x="169" y="44"/>
                  </a:lnTo>
                  <a:lnTo>
                    <a:pt x="165" y="44"/>
                  </a:lnTo>
                  <a:lnTo>
                    <a:pt x="148" y="89"/>
                  </a:lnTo>
                  <a:lnTo>
                    <a:pt x="119" y="45"/>
                  </a:lnTo>
                  <a:lnTo>
                    <a:pt x="104" y="54"/>
                  </a:lnTo>
                  <a:lnTo>
                    <a:pt x="104" y="80"/>
                  </a:lnTo>
                  <a:lnTo>
                    <a:pt x="10" y="94"/>
                  </a:lnTo>
                  <a:lnTo>
                    <a:pt x="50" y="152"/>
                  </a:lnTo>
                  <a:lnTo>
                    <a:pt x="17" y="170"/>
                  </a:lnTo>
                  <a:lnTo>
                    <a:pt x="39" y="191"/>
                  </a:lnTo>
                  <a:lnTo>
                    <a:pt x="21" y="193"/>
                  </a:lnTo>
                  <a:lnTo>
                    <a:pt x="9" y="194"/>
                  </a:lnTo>
                  <a:lnTo>
                    <a:pt x="1" y="196"/>
                  </a:lnTo>
                  <a:lnTo>
                    <a:pt x="0" y="203"/>
                  </a:lnTo>
                  <a:lnTo>
                    <a:pt x="7" y="237"/>
                  </a:lnTo>
                  <a:lnTo>
                    <a:pt x="35" y="268"/>
                  </a:lnTo>
                  <a:lnTo>
                    <a:pt x="58" y="266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18" name="Freeform 29"/>
            <p:cNvSpPr>
              <a:spLocks/>
            </p:cNvSpPr>
            <p:nvPr/>
          </p:nvSpPr>
          <p:spPr bwMode="gray">
            <a:xfrm>
              <a:off x="1596" y="3466"/>
              <a:ext cx="283" cy="429"/>
            </a:xfrm>
            <a:custGeom>
              <a:avLst/>
              <a:gdLst>
                <a:gd name="T0" fmla="*/ 219 w 283"/>
                <a:gd name="T1" fmla="*/ 227 h 429"/>
                <a:gd name="T2" fmla="*/ 223 w 283"/>
                <a:gd name="T3" fmla="*/ 201 h 429"/>
                <a:gd name="T4" fmla="*/ 229 w 283"/>
                <a:gd name="T5" fmla="*/ 165 h 429"/>
                <a:gd name="T6" fmla="*/ 235 w 283"/>
                <a:gd name="T7" fmla="*/ 133 h 429"/>
                <a:gd name="T8" fmla="*/ 237 w 283"/>
                <a:gd name="T9" fmla="*/ 116 h 429"/>
                <a:gd name="T10" fmla="*/ 278 w 283"/>
                <a:gd name="T11" fmla="*/ 65 h 429"/>
                <a:gd name="T12" fmla="*/ 188 w 283"/>
                <a:gd name="T13" fmla="*/ 24 h 429"/>
                <a:gd name="T14" fmla="*/ 191 w 283"/>
                <a:gd name="T15" fmla="*/ 19 h 429"/>
                <a:gd name="T16" fmla="*/ 197 w 283"/>
                <a:gd name="T17" fmla="*/ 11 h 429"/>
                <a:gd name="T18" fmla="*/ 150 w 283"/>
                <a:gd name="T19" fmla="*/ 6 h 429"/>
                <a:gd name="T20" fmla="*/ 136 w 283"/>
                <a:gd name="T21" fmla="*/ 23 h 429"/>
                <a:gd name="T22" fmla="*/ 114 w 283"/>
                <a:gd name="T23" fmla="*/ 42 h 429"/>
                <a:gd name="T24" fmla="*/ 101 w 283"/>
                <a:gd name="T25" fmla="*/ 56 h 429"/>
                <a:gd name="T26" fmla="*/ 113 w 283"/>
                <a:gd name="T27" fmla="*/ 75 h 429"/>
                <a:gd name="T28" fmla="*/ 108 w 283"/>
                <a:gd name="T29" fmla="*/ 90 h 429"/>
                <a:gd name="T30" fmla="*/ 95 w 283"/>
                <a:gd name="T31" fmla="*/ 102 h 429"/>
                <a:gd name="T32" fmla="*/ 85 w 283"/>
                <a:gd name="T33" fmla="*/ 116 h 429"/>
                <a:gd name="T34" fmla="*/ 87 w 283"/>
                <a:gd name="T35" fmla="*/ 137 h 429"/>
                <a:gd name="T36" fmla="*/ 44 w 283"/>
                <a:gd name="T37" fmla="*/ 193 h 429"/>
                <a:gd name="T38" fmla="*/ 0 w 283"/>
                <a:gd name="T39" fmla="*/ 248 h 429"/>
                <a:gd name="T40" fmla="*/ 14 w 283"/>
                <a:gd name="T41" fmla="*/ 280 h 429"/>
                <a:gd name="T42" fmla="*/ 37 w 283"/>
                <a:gd name="T43" fmla="*/ 306 h 429"/>
                <a:gd name="T44" fmla="*/ 32 w 283"/>
                <a:gd name="T45" fmla="*/ 327 h 429"/>
                <a:gd name="T46" fmla="*/ 21 w 283"/>
                <a:gd name="T47" fmla="*/ 337 h 429"/>
                <a:gd name="T48" fmla="*/ 16 w 283"/>
                <a:gd name="T49" fmla="*/ 346 h 429"/>
                <a:gd name="T50" fmla="*/ 26 w 283"/>
                <a:gd name="T51" fmla="*/ 361 h 429"/>
                <a:gd name="T52" fmla="*/ 22 w 283"/>
                <a:gd name="T53" fmla="*/ 384 h 429"/>
                <a:gd name="T54" fmla="*/ 7 w 283"/>
                <a:gd name="T55" fmla="*/ 405 h 429"/>
                <a:gd name="T56" fmla="*/ 105 w 283"/>
                <a:gd name="T57" fmla="*/ 429 h 429"/>
                <a:gd name="T58" fmla="*/ 163 w 283"/>
                <a:gd name="T59" fmla="*/ 364 h 429"/>
                <a:gd name="T60" fmla="*/ 178 w 283"/>
                <a:gd name="T61" fmla="*/ 362 h 429"/>
                <a:gd name="T62" fmla="*/ 186 w 283"/>
                <a:gd name="T63" fmla="*/ 361 h 429"/>
                <a:gd name="T64" fmla="*/ 187 w 283"/>
                <a:gd name="T65" fmla="*/ 359 h 429"/>
                <a:gd name="T66" fmla="*/ 182 w 283"/>
                <a:gd name="T67" fmla="*/ 355 h 429"/>
                <a:gd name="T68" fmla="*/ 169 w 283"/>
                <a:gd name="T69" fmla="*/ 348 h 429"/>
                <a:gd name="T70" fmla="*/ 185 w 283"/>
                <a:gd name="T71" fmla="*/ 289 h 429"/>
                <a:gd name="T72" fmla="*/ 182 w 283"/>
                <a:gd name="T73" fmla="*/ 277 h 429"/>
                <a:gd name="T74" fmla="*/ 173 w 283"/>
                <a:gd name="T75" fmla="*/ 256 h 429"/>
                <a:gd name="T76" fmla="*/ 172 w 283"/>
                <a:gd name="T77" fmla="*/ 229 h 429"/>
                <a:gd name="T78" fmla="*/ 219 w 283"/>
                <a:gd name="T79" fmla="*/ 232 h 42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83"/>
                <a:gd name="T121" fmla="*/ 0 h 429"/>
                <a:gd name="T122" fmla="*/ 283 w 283"/>
                <a:gd name="T123" fmla="*/ 429 h 42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83" h="429">
                  <a:moveTo>
                    <a:pt x="219" y="232"/>
                  </a:moveTo>
                  <a:lnTo>
                    <a:pt x="219" y="227"/>
                  </a:lnTo>
                  <a:lnTo>
                    <a:pt x="221" y="216"/>
                  </a:lnTo>
                  <a:lnTo>
                    <a:pt x="223" y="201"/>
                  </a:lnTo>
                  <a:lnTo>
                    <a:pt x="226" y="183"/>
                  </a:lnTo>
                  <a:lnTo>
                    <a:pt x="229" y="165"/>
                  </a:lnTo>
                  <a:lnTo>
                    <a:pt x="232" y="149"/>
                  </a:lnTo>
                  <a:lnTo>
                    <a:pt x="235" y="133"/>
                  </a:lnTo>
                  <a:lnTo>
                    <a:pt x="236" y="122"/>
                  </a:lnTo>
                  <a:lnTo>
                    <a:pt x="237" y="116"/>
                  </a:lnTo>
                  <a:lnTo>
                    <a:pt x="283" y="90"/>
                  </a:lnTo>
                  <a:lnTo>
                    <a:pt x="278" y="65"/>
                  </a:lnTo>
                  <a:lnTo>
                    <a:pt x="187" y="24"/>
                  </a:lnTo>
                  <a:lnTo>
                    <a:pt x="188" y="24"/>
                  </a:lnTo>
                  <a:lnTo>
                    <a:pt x="190" y="22"/>
                  </a:lnTo>
                  <a:lnTo>
                    <a:pt x="191" y="19"/>
                  </a:lnTo>
                  <a:lnTo>
                    <a:pt x="194" y="15"/>
                  </a:lnTo>
                  <a:lnTo>
                    <a:pt x="197" y="11"/>
                  </a:lnTo>
                  <a:lnTo>
                    <a:pt x="151" y="0"/>
                  </a:lnTo>
                  <a:lnTo>
                    <a:pt x="150" y="6"/>
                  </a:lnTo>
                  <a:lnTo>
                    <a:pt x="145" y="14"/>
                  </a:lnTo>
                  <a:lnTo>
                    <a:pt x="136" y="23"/>
                  </a:lnTo>
                  <a:lnTo>
                    <a:pt x="124" y="33"/>
                  </a:lnTo>
                  <a:lnTo>
                    <a:pt x="114" y="42"/>
                  </a:lnTo>
                  <a:lnTo>
                    <a:pt x="105" y="50"/>
                  </a:lnTo>
                  <a:lnTo>
                    <a:pt x="101" y="56"/>
                  </a:lnTo>
                  <a:lnTo>
                    <a:pt x="110" y="67"/>
                  </a:lnTo>
                  <a:lnTo>
                    <a:pt x="113" y="75"/>
                  </a:lnTo>
                  <a:lnTo>
                    <a:pt x="112" y="83"/>
                  </a:lnTo>
                  <a:lnTo>
                    <a:pt x="108" y="90"/>
                  </a:lnTo>
                  <a:lnTo>
                    <a:pt x="101" y="96"/>
                  </a:lnTo>
                  <a:lnTo>
                    <a:pt x="95" y="102"/>
                  </a:lnTo>
                  <a:lnTo>
                    <a:pt x="89" y="109"/>
                  </a:lnTo>
                  <a:lnTo>
                    <a:pt x="85" y="116"/>
                  </a:lnTo>
                  <a:lnTo>
                    <a:pt x="83" y="125"/>
                  </a:lnTo>
                  <a:lnTo>
                    <a:pt x="87" y="137"/>
                  </a:lnTo>
                  <a:lnTo>
                    <a:pt x="65" y="164"/>
                  </a:lnTo>
                  <a:lnTo>
                    <a:pt x="44" y="193"/>
                  </a:lnTo>
                  <a:lnTo>
                    <a:pt x="22" y="223"/>
                  </a:lnTo>
                  <a:lnTo>
                    <a:pt x="0" y="248"/>
                  </a:lnTo>
                  <a:lnTo>
                    <a:pt x="5" y="264"/>
                  </a:lnTo>
                  <a:lnTo>
                    <a:pt x="14" y="280"/>
                  </a:lnTo>
                  <a:lnTo>
                    <a:pt x="24" y="295"/>
                  </a:lnTo>
                  <a:lnTo>
                    <a:pt x="37" y="306"/>
                  </a:lnTo>
                  <a:lnTo>
                    <a:pt x="37" y="318"/>
                  </a:lnTo>
                  <a:lnTo>
                    <a:pt x="32" y="327"/>
                  </a:lnTo>
                  <a:lnTo>
                    <a:pt x="27" y="332"/>
                  </a:lnTo>
                  <a:lnTo>
                    <a:pt x="21" y="337"/>
                  </a:lnTo>
                  <a:lnTo>
                    <a:pt x="17" y="341"/>
                  </a:lnTo>
                  <a:lnTo>
                    <a:pt x="16" y="346"/>
                  </a:lnTo>
                  <a:lnTo>
                    <a:pt x="21" y="351"/>
                  </a:lnTo>
                  <a:lnTo>
                    <a:pt x="26" y="361"/>
                  </a:lnTo>
                  <a:lnTo>
                    <a:pt x="26" y="373"/>
                  </a:lnTo>
                  <a:lnTo>
                    <a:pt x="22" y="384"/>
                  </a:lnTo>
                  <a:lnTo>
                    <a:pt x="14" y="394"/>
                  </a:lnTo>
                  <a:lnTo>
                    <a:pt x="7" y="405"/>
                  </a:lnTo>
                  <a:lnTo>
                    <a:pt x="0" y="412"/>
                  </a:lnTo>
                  <a:lnTo>
                    <a:pt x="105" y="429"/>
                  </a:lnTo>
                  <a:lnTo>
                    <a:pt x="154" y="364"/>
                  </a:lnTo>
                  <a:lnTo>
                    <a:pt x="163" y="364"/>
                  </a:lnTo>
                  <a:lnTo>
                    <a:pt x="172" y="364"/>
                  </a:lnTo>
                  <a:lnTo>
                    <a:pt x="178" y="362"/>
                  </a:lnTo>
                  <a:lnTo>
                    <a:pt x="183" y="362"/>
                  </a:lnTo>
                  <a:lnTo>
                    <a:pt x="186" y="361"/>
                  </a:lnTo>
                  <a:lnTo>
                    <a:pt x="187" y="360"/>
                  </a:lnTo>
                  <a:lnTo>
                    <a:pt x="187" y="359"/>
                  </a:lnTo>
                  <a:lnTo>
                    <a:pt x="186" y="356"/>
                  </a:lnTo>
                  <a:lnTo>
                    <a:pt x="182" y="355"/>
                  </a:lnTo>
                  <a:lnTo>
                    <a:pt x="176" y="352"/>
                  </a:lnTo>
                  <a:lnTo>
                    <a:pt x="169" y="348"/>
                  </a:lnTo>
                  <a:lnTo>
                    <a:pt x="159" y="346"/>
                  </a:lnTo>
                  <a:lnTo>
                    <a:pt x="185" y="289"/>
                  </a:lnTo>
                  <a:lnTo>
                    <a:pt x="186" y="284"/>
                  </a:lnTo>
                  <a:lnTo>
                    <a:pt x="182" y="277"/>
                  </a:lnTo>
                  <a:lnTo>
                    <a:pt x="178" y="266"/>
                  </a:lnTo>
                  <a:lnTo>
                    <a:pt x="173" y="256"/>
                  </a:lnTo>
                  <a:lnTo>
                    <a:pt x="171" y="243"/>
                  </a:lnTo>
                  <a:lnTo>
                    <a:pt x="172" y="229"/>
                  </a:lnTo>
                  <a:lnTo>
                    <a:pt x="186" y="248"/>
                  </a:lnTo>
                  <a:lnTo>
                    <a:pt x="219" y="232"/>
                  </a:lnTo>
                </a:path>
              </a:pathLst>
            </a:custGeom>
            <a:solidFill>
              <a:srgbClr val="C0C0C0"/>
            </a:solidFill>
            <a:ln w="7938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19" name="Freeform 30"/>
            <p:cNvSpPr>
              <a:spLocks/>
            </p:cNvSpPr>
            <p:nvPr/>
          </p:nvSpPr>
          <p:spPr bwMode="gray">
            <a:xfrm>
              <a:off x="2411" y="3794"/>
              <a:ext cx="63" cy="55"/>
            </a:xfrm>
            <a:custGeom>
              <a:avLst/>
              <a:gdLst>
                <a:gd name="T0" fmla="*/ 1 w 63"/>
                <a:gd name="T1" fmla="*/ 14 h 55"/>
                <a:gd name="T2" fmla="*/ 14 w 63"/>
                <a:gd name="T3" fmla="*/ 6 h 55"/>
                <a:gd name="T4" fmla="*/ 23 w 63"/>
                <a:gd name="T5" fmla="*/ 2 h 55"/>
                <a:gd name="T6" fmla="*/ 28 w 63"/>
                <a:gd name="T7" fmla="*/ 0 h 55"/>
                <a:gd name="T8" fmla="*/ 33 w 63"/>
                <a:gd name="T9" fmla="*/ 0 h 55"/>
                <a:gd name="T10" fmla="*/ 36 w 63"/>
                <a:gd name="T11" fmla="*/ 2 h 55"/>
                <a:gd name="T12" fmla="*/ 40 w 63"/>
                <a:gd name="T13" fmla="*/ 5 h 55"/>
                <a:gd name="T14" fmla="*/ 45 w 63"/>
                <a:gd name="T15" fmla="*/ 6 h 55"/>
                <a:gd name="T16" fmla="*/ 51 w 63"/>
                <a:gd name="T17" fmla="*/ 9 h 55"/>
                <a:gd name="T18" fmla="*/ 62 w 63"/>
                <a:gd name="T19" fmla="*/ 10 h 55"/>
                <a:gd name="T20" fmla="*/ 63 w 63"/>
                <a:gd name="T21" fmla="*/ 22 h 55"/>
                <a:gd name="T22" fmla="*/ 59 w 63"/>
                <a:gd name="T23" fmla="*/ 33 h 55"/>
                <a:gd name="T24" fmla="*/ 51 w 63"/>
                <a:gd name="T25" fmla="*/ 45 h 55"/>
                <a:gd name="T26" fmla="*/ 42 w 63"/>
                <a:gd name="T27" fmla="*/ 55 h 55"/>
                <a:gd name="T28" fmla="*/ 27 w 63"/>
                <a:gd name="T29" fmla="*/ 54 h 55"/>
                <a:gd name="T30" fmla="*/ 14 w 63"/>
                <a:gd name="T31" fmla="*/ 49 h 55"/>
                <a:gd name="T32" fmla="*/ 6 w 63"/>
                <a:gd name="T33" fmla="*/ 41 h 55"/>
                <a:gd name="T34" fmla="*/ 1 w 63"/>
                <a:gd name="T35" fmla="*/ 33 h 55"/>
                <a:gd name="T36" fmla="*/ 0 w 63"/>
                <a:gd name="T37" fmla="*/ 23 h 55"/>
                <a:gd name="T38" fmla="*/ 1 w 63"/>
                <a:gd name="T39" fmla="*/ 14 h 5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3"/>
                <a:gd name="T61" fmla="*/ 0 h 55"/>
                <a:gd name="T62" fmla="*/ 63 w 63"/>
                <a:gd name="T63" fmla="*/ 55 h 5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3" h="55">
                  <a:moveTo>
                    <a:pt x="1" y="14"/>
                  </a:moveTo>
                  <a:lnTo>
                    <a:pt x="14" y="6"/>
                  </a:lnTo>
                  <a:lnTo>
                    <a:pt x="23" y="2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6" y="2"/>
                  </a:lnTo>
                  <a:lnTo>
                    <a:pt x="40" y="5"/>
                  </a:lnTo>
                  <a:lnTo>
                    <a:pt x="45" y="6"/>
                  </a:lnTo>
                  <a:lnTo>
                    <a:pt x="51" y="9"/>
                  </a:lnTo>
                  <a:lnTo>
                    <a:pt x="62" y="10"/>
                  </a:lnTo>
                  <a:lnTo>
                    <a:pt x="63" y="22"/>
                  </a:lnTo>
                  <a:lnTo>
                    <a:pt x="59" y="33"/>
                  </a:lnTo>
                  <a:lnTo>
                    <a:pt x="51" y="45"/>
                  </a:lnTo>
                  <a:lnTo>
                    <a:pt x="42" y="55"/>
                  </a:lnTo>
                  <a:lnTo>
                    <a:pt x="27" y="54"/>
                  </a:lnTo>
                  <a:lnTo>
                    <a:pt x="14" y="49"/>
                  </a:lnTo>
                  <a:lnTo>
                    <a:pt x="6" y="41"/>
                  </a:lnTo>
                  <a:lnTo>
                    <a:pt x="1" y="33"/>
                  </a:lnTo>
                  <a:lnTo>
                    <a:pt x="0" y="23"/>
                  </a:lnTo>
                  <a:lnTo>
                    <a:pt x="1" y="14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20" name="Freeform 31"/>
            <p:cNvSpPr>
              <a:spLocks/>
            </p:cNvSpPr>
            <p:nvPr/>
          </p:nvSpPr>
          <p:spPr bwMode="gray">
            <a:xfrm>
              <a:off x="1701" y="3354"/>
              <a:ext cx="791" cy="649"/>
            </a:xfrm>
            <a:custGeom>
              <a:avLst/>
              <a:gdLst>
                <a:gd name="T0" fmla="*/ 632 w 791"/>
                <a:gd name="T1" fmla="*/ 323 h 649"/>
                <a:gd name="T2" fmla="*/ 665 w 791"/>
                <a:gd name="T3" fmla="*/ 317 h 649"/>
                <a:gd name="T4" fmla="*/ 710 w 791"/>
                <a:gd name="T5" fmla="*/ 291 h 649"/>
                <a:gd name="T6" fmla="*/ 751 w 791"/>
                <a:gd name="T7" fmla="*/ 284 h 649"/>
                <a:gd name="T8" fmla="*/ 768 w 791"/>
                <a:gd name="T9" fmla="*/ 281 h 649"/>
                <a:gd name="T10" fmla="*/ 778 w 791"/>
                <a:gd name="T11" fmla="*/ 259 h 649"/>
                <a:gd name="T12" fmla="*/ 788 w 791"/>
                <a:gd name="T13" fmla="*/ 258 h 649"/>
                <a:gd name="T14" fmla="*/ 791 w 791"/>
                <a:gd name="T15" fmla="*/ 254 h 649"/>
                <a:gd name="T16" fmla="*/ 789 w 791"/>
                <a:gd name="T17" fmla="*/ 240 h 649"/>
                <a:gd name="T18" fmla="*/ 679 w 791"/>
                <a:gd name="T19" fmla="*/ 211 h 649"/>
                <a:gd name="T20" fmla="*/ 641 w 791"/>
                <a:gd name="T21" fmla="*/ 176 h 649"/>
                <a:gd name="T22" fmla="*/ 584 w 791"/>
                <a:gd name="T23" fmla="*/ 173 h 649"/>
                <a:gd name="T24" fmla="*/ 569 w 791"/>
                <a:gd name="T25" fmla="*/ 164 h 649"/>
                <a:gd name="T26" fmla="*/ 541 w 791"/>
                <a:gd name="T27" fmla="*/ 162 h 649"/>
                <a:gd name="T28" fmla="*/ 510 w 791"/>
                <a:gd name="T29" fmla="*/ 143 h 649"/>
                <a:gd name="T30" fmla="*/ 491 w 791"/>
                <a:gd name="T31" fmla="*/ 118 h 649"/>
                <a:gd name="T32" fmla="*/ 427 w 791"/>
                <a:gd name="T33" fmla="*/ 97 h 649"/>
                <a:gd name="T34" fmla="*/ 329 w 791"/>
                <a:gd name="T35" fmla="*/ 73 h 649"/>
                <a:gd name="T36" fmla="*/ 287 w 791"/>
                <a:gd name="T37" fmla="*/ 54 h 649"/>
                <a:gd name="T38" fmla="*/ 239 w 791"/>
                <a:gd name="T39" fmla="*/ 38 h 649"/>
                <a:gd name="T40" fmla="*/ 201 w 791"/>
                <a:gd name="T41" fmla="*/ 30 h 649"/>
                <a:gd name="T42" fmla="*/ 178 w 791"/>
                <a:gd name="T43" fmla="*/ 25 h 649"/>
                <a:gd name="T44" fmla="*/ 148 w 791"/>
                <a:gd name="T45" fmla="*/ 12 h 649"/>
                <a:gd name="T46" fmla="*/ 117 w 791"/>
                <a:gd name="T47" fmla="*/ 0 h 649"/>
                <a:gd name="T48" fmla="*/ 108 w 791"/>
                <a:gd name="T49" fmla="*/ 12 h 649"/>
                <a:gd name="T50" fmla="*/ 72 w 791"/>
                <a:gd name="T51" fmla="*/ 24 h 649"/>
                <a:gd name="T52" fmla="*/ 48 w 791"/>
                <a:gd name="T53" fmla="*/ 43 h 649"/>
                <a:gd name="T54" fmla="*/ 57 w 791"/>
                <a:gd name="T55" fmla="*/ 72 h 649"/>
                <a:gd name="T56" fmla="*/ 62 w 791"/>
                <a:gd name="T57" fmla="*/ 85 h 649"/>
                <a:gd name="T58" fmla="*/ 45 w 791"/>
                <a:gd name="T59" fmla="*/ 113 h 649"/>
                <a:gd name="T60" fmla="*/ 90 w 791"/>
                <a:gd name="T61" fmla="*/ 129 h 649"/>
                <a:gd name="T62" fmla="*/ 81 w 791"/>
                <a:gd name="T63" fmla="*/ 139 h 649"/>
                <a:gd name="T64" fmla="*/ 136 w 791"/>
                <a:gd name="T65" fmla="*/ 159 h 649"/>
                <a:gd name="T66" fmla="*/ 178 w 791"/>
                <a:gd name="T67" fmla="*/ 202 h 649"/>
                <a:gd name="T68" fmla="*/ 80 w 791"/>
                <a:gd name="T69" fmla="*/ 360 h 649"/>
                <a:gd name="T70" fmla="*/ 67 w 791"/>
                <a:gd name="T71" fmla="*/ 341 h 649"/>
                <a:gd name="T72" fmla="*/ 64 w 791"/>
                <a:gd name="T73" fmla="*/ 350 h 649"/>
                <a:gd name="T74" fmla="*/ 69 w 791"/>
                <a:gd name="T75" fmla="*/ 364 h 649"/>
                <a:gd name="T76" fmla="*/ 81 w 791"/>
                <a:gd name="T77" fmla="*/ 394 h 649"/>
                <a:gd name="T78" fmla="*/ 86 w 791"/>
                <a:gd name="T79" fmla="*/ 468 h 649"/>
                <a:gd name="T80" fmla="*/ 60 w 791"/>
                <a:gd name="T81" fmla="*/ 474 h 649"/>
                <a:gd name="T82" fmla="*/ 0 w 791"/>
                <a:gd name="T83" fmla="*/ 540 h 649"/>
                <a:gd name="T84" fmla="*/ 51 w 791"/>
                <a:gd name="T85" fmla="*/ 577 h 649"/>
                <a:gd name="T86" fmla="*/ 99 w 791"/>
                <a:gd name="T87" fmla="*/ 617 h 649"/>
                <a:gd name="T88" fmla="*/ 118 w 791"/>
                <a:gd name="T89" fmla="*/ 646 h 649"/>
                <a:gd name="T90" fmla="*/ 142 w 791"/>
                <a:gd name="T91" fmla="*/ 649 h 649"/>
                <a:gd name="T92" fmla="*/ 233 w 791"/>
                <a:gd name="T93" fmla="*/ 632 h 649"/>
                <a:gd name="T94" fmla="*/ 306 w 791"/>
                <a:gd name="T95" fmla="*/ 637 h 649"/>
                <a:gd name="T96" fmla="*/ 319 w 791"/>
                <a:gd name="T97" fmla="*/ 646 h 649"/>
                <a:gd name="T98" fmla="*/ 327 w 791"/>
                <a:gd name="T99" fmla="*/ 644 h 649"/>
                <a:gd name="T100" fmla="*/ 368 w 791"/>
                <a:gd name="T101" fmla="*/ 633 h 649"/>
                <a:gd name="T102" fmla="*/ 422 w 791"/>
                <a:gd name="T103" fmla="*/ 610 h 649"/>
                <a:gd name="T104" fmla="*/ 463 w 791"/>
                <a:gd name="T105" fmla="*/ 599 h 649"/>
                <a:gd name="T106" fmla="*/ 463 w 791"/>
                <a:gd name="T107" fmla="*/ 592 h 649"/>
                <a:gd name="T108" fmla="*/ 479 w 791"/>
                <a:gd name="T109" fmla="*/ 565 h 649"/>
                <a:gd name="T110" fmla="*/ 518 w 791"/>
                <a:gd name="T111" fmla="*/ 544 h 649"/>
                <a:gd name="T112" fmla="*/ 532 w 791"/>
                <a:gd name="T113" fmla="*/ 532 h 649"/>
                <a:gd name="T114" fmla="*/ 533 w 791"/>
                <a:gd name="T115" fmla="*/ 508 h 649"/>
                <a:gd name="T116" fmla="*/ 515 w 791"/>
                <a:gd name="T117" fmla="*/ 462 h 649"/>
                <a:gd name="T118" fmla="*/ 535 w 791"/>
                <a:gd name="T119" fmla="*/ 410 h 649"/>
                <a:gd name="T120" fmla="*/ 581 w 791"/>
                <a:gd name="T121" fmla="*/ 367 h 64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91"/>
                <a:gd name="T184" fmla="*/ 0 h 649"/>
                <a:gd name="T185" fmla="*/ 791 w 791"/>
                <a:gd name="T186" fmla="*/ 649 h 64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91" h="649">
                  <a:moveTo>
                    <a:pt x="613" y="334"/>
                  </a:moveTo>
                  <a:lnTo>
                    <a:pt x="622" y="327"/>
                  </a:lnTo>
                  <a:lnTo>
                    <a:pt x="632" y="323"/>
                  </a:lnTo>
                  <a:lnTo>
                    <a:pt x="642" y="322"/>
                  </a:lnTo>
                  <a:lnTo>
                    <a:pt x="652" y="322"/>
                  </a:lnTo>
                  <a:lnTo>
                    <a:pt x="665" y="317"/>
                  </a:lnTo>
                  <a:lnTo>
                    <a:pt x="679" y="309"/>
                  </a:lnTo>
                  <a:lnTo>
                    <a:pt x="695" y="300"/>
                  </a:lnTo>
                  <a:lnTo>
                    <a:pt x="710" y="291"/>
                  </a:lnTo>
                  <a:lnTo>
                    <a:pt x="724" y="285"/>
                  </a:lnTo>
                  <a:lnTo>
                    <a:pt x="737" y="282"/>
                  </a:lnTo>
                  <a:lnTo>
                    <a:pt x="751" y="284"/>
                  </a:lnTo>
                  <a:lnTo>
                    <a:pt x="760" y="286"/>
                  </a:lnTo>
                  <a:lnTo>
                    <a:pt x="765" y="285"/>
                  </a:lnTo>
                  <a:lnTo>
                    <a:pt x="768" y="281"/>
                  </a:lnTo>
                  <a:lnTo>
                    <a:pt x="770" y="273"/>
                  </a:lnTo>
                  <a:lnTo>
                    <a:pt x="772" y="261"/>
                  </a:lnTo>
                  <a:lnTo>
                    <a:pt x="778" y="259"/>
                  </a:lnTo>
                  <a:lnTo>
                    <a:pt x="782" y="259"/>
                  </a:lnTo>
                  <a:lnTo>
                    <a:pt x="786" y="258"/>
                  </a:lnTo>
                  <a:lnTo>
                    <a:pt x="788" y="258"/>
                  </a:lnTo>
                  <a:lnTo>
                    <a:pt x="789" y="257"/>
                  </a:lnTo>
                  <a:lnTo>
                    <a:pt x="791" y="255"/>
                  </a:lnTo>
                  <a:lnTo>
                    <a:pt x="791" y="254"/>
                  </a:lnTo>
                  <a:lnTo>
                    <a:pt x="791" y="250"/>
                  </a:lnTo>
                  <a:lnTo>
                    <a:pt x="789" y="246"/>
                  </a:lnTo>
                  <a:lnTo>
                    <a:pt x="789" y="240"/>
                  </a:lnTo>
                  <a:lnTo>
                    <a:pt x="709" y="226"/>
                  </a:lnTo>
                  <a:lnTo>
                    <a:pt x="695" y="220"/>
                  </a:lnTo>
                  <a:lnTo>
                    <a:pt x="679" y="211"/>
                  </a:lnTo>
                  <a:lnTo>
                    <a:pt x="665" y="199"/>
                  </a:lnTo>
                  <a:lnTo>
                    <a:pt x="652" y="186"/>
                  </a:lnTo>
                  <a:lnTo>
                    <a:pt x="641" y="176"/>
                  </a:lnTo>
                  <a:lnTo>
                    <a:pt x="604" y="194"/>
                  </a:lnTo>
                  <a:lnTo>
                    <a:pt x="592" y="181"/>
                  </a:lnTo>
                  <a:lnTo>
                    <a:pt x="584" y="173"/>
                  </a:lnTo>
                  <a:lnTo>
                    <a:pt x="579" y="167"/>
                  </a:lnTo>
                  <a:lnTo>
                    <a:pt x="574" y="164"/>
                  </a:lnTo>
                  <a:lnTo>
                    <a:pt x="569" y="164"/>
                  </a:lnTo>
                  <a:lnTo>
                    <a:pt x="561" y="166"/>
                  </a:lnTo>
                  <a:lnTo>
                    <a:pt x="551" y="170"/>
                  </a:lnTo>
                  <a:lnTo>
                    <a:pt x="541" y="162"/>
                  </a:lnTo>
                  <a:lnTo>
                    <a:pt x="529" y="155"/>
                  </a:lnTo>
                  <a:lnTo>
                    <a:pt x="519" y="149"/>
                  </a:lnTo>
                  <a:lnTo>
                    <a:pt x="510" y="143"/>
                  </a:lnTo>
                  <a:lnTo>
                    <a:pt x="505" y="135"/>
                  </a:lnTo>
                  <a:lnTo>
                    <a:pt x="505" y="125"/>
                  </a:lnTo>
                  <a:lnTo>
                    <a:pt x="491" y="118"/>
                  </a:lnTo>
                  <a:lnTo>
                    <a:pt x="474" y="113"/>
                  </a:lnTo>
                  <a:lnTo>
                    <a:pt x="459" y="108"/>
                  </a:lnTo>
                  <a:lnTo>
                    <a:pt x="427" y="97"/>
                  </a:lnTo>
                  <a:lnTo>
                    <a:pt x="395" y="89"/>
                  </a:lnTo>
                  <a:lnTo>
                    <a:pt x="363" y="81"/>
                  </a:lnTo>
                  <a:lnTo>
                    <a:pt x="329" y="73"/>
                  </a:lnTo>
                  <a:lnTo>
                    <a:pt x="318" y="70"/>
                  </a:lnTo>
                  <a:lnTo>
                    <a:pt x="304" y="62"/>
                  </a:lnTo>
                  <a:lnTo>
                    <a:pt x="287" y="54"/>
                  </a:lnTo>
                  <a:lnTo>
                    <a:pt x="271" y="47"/>
                  </a:lnTo>
                  <a:lnTo>
                    <a:pt x="254" y="40"/>
                  </a:lnTo>
                  <a:lnTo>
                    <a:pt x="239" y="38"/>
                  </a:lnTo>
                  <a:lnTo>
                    <a:pt x="227" y="40"/>
                  </a:lnTo>
                  <a:lnTo>
                    <a:pt x="213" y="34"/>
                  </a:lnTo>
                  <a:lnTo>
                    <a:pt x="201" y="30"/>
                  </a:lnTo>
                  <a:lnTo>
                    <a:pt x="192" y="27"/>
                  </a:lnTo>
                  <a:lnTo>
                    <a:pt x="185" y="26"/>
                  </a:lnTo>
                  <a:lnTo>
                    <a:pt x="178" y="25"/>
                  </a:lnTo>
                  <a:lnTo>
                    <a:pt x="169" y="24"/>
                  </a:lnTo>
                  <a:lnTo>
                    <a:pt x="159" y="18"/>
                  </a:lnTo>
                  <a:lnTo>
                    <a:pt x="148" y="12"/>
                  </a:lnTo>
                  <a:lnTo>
                    <a:pt x="131" y="0"/>
                  </a:lnTo>
                  <a:lnTo>
                    <a:pt x="122" y="0"/>
                  </a:lnTo>
                  <a:lnTo>
                    <a:pt x="117" y="0"/>
                  </a:lnTo>
                  <a:lnTo>
                    <a:pt x="113" y="2"/>
                  </a:lnTo>
                  <a:lnTo>
                    <a:pt x="110" y="6"/>
                  </a:lnTo>
                  <a:lnTo>
                    <a:pt x="108" y="12"/>
                  </a:lnTo>
                  <a:lnTo>
                    <a:pt x="103" y="24"/>
                  </a:lnTo>
                  <a:lnTo>
                    <a:pt x="85" y="24"/>
                  </a:lnTo>
                  <a:lnTo>
                    <a:pt x="72" y="24"/>
                  </a:lnTo>
                  <a:lnTo>
                    <a:pt x="60" y="27"/>
                  </a:lnTo>
                  <a:lnTo>
                    <a:pt x="53" y="32"/>
                  </a:lnTo>
                  <a:lnTo>
                    <a:pt x="48" y="43"/>
                  </a:lnTo>
                  <a:lnTo>
                    <a:pt x="46" y="57"/>
                  </a:lnTo>
                  <a:lnTo>
                    <a:pt x="51" y="66"/>
                  </a:lnTo>
                  <a:lnTo>
                    <a:pt x="57" y="72"/>
                  </a:lnTo>
                  <a:lnTo>
                    <a:pt x="60" y="77"/>
                  </a:lnTo>
                  <a:lnTo>
                    <a:pt x="62" y="81"/>
                  </a:lnTo>
                  <a:lnTo>
                    <a:pt x="62" y="85"/>
                  </a:lnTo>
                  <a:lnTo>
                    <a:pt x="59" y="91"/>
                  </a:lnTo>
                  <a:lnTo>
                    <a:pt x="54" y="100"/>
                  </a:lnTo>
                  <a:lnTo>
                    <a:pt x="45" y="113"/>
                  </a:lnTo>
                  <a:lnTo>
                    <a:pt x="92" y="122"/>
                  </a:lnTo>
                  <a:lnTo>
                    <a:pt x="91" y="126"/>
                  </a:lnTo>
                  <a:lnTo>
                    <a:pt x="90" y="129"/>
                  </a:lnTo>
                  <a:lnTo>
                    <a:pt x="87" y="131"/>
                  </a:lnTo>
                  <a:lnTo>
                    <a:pt x="83" y="135"/>
                  </a:lnTo>
                  <a:lnTo>
                    <a:pt x="81" y="139"/>
                  </a:lnTo>
                  <a:lnTo>
                    <a:pt x="103" y="146"/>
                  </a:lnTo>
                  <a:lnTo>
                    <a:pt x="121" y="153"/>
                  </a:lnTo>
                  <a:lnTo>
                    <a:pt x="136" y="159"/>
                  </a:lnTo>
                  <a:lnTo>
                    <a:pt x="153" y="167"/>
                  </a:lnTo>
                  <a:lnTo>
                    <a:pt x="172" y="179"/>
                  </a:lnTo>
                  <a:lnTo>
                    <a:pt x="178" y="202"/>
                  </a:lnTo>
                  <a:lnTo>
                    <a:pt x="131" y="231"/>
                  </a:lnTo>
                  <a:lnTo>
                    <a:pt x="114" y="344"/>
                  </a:lnTo>
                  <a:lnTo>
                    <a:pt x="80" y="360"/>
                  </a:lnTo>
                  <a:lnTo>
                    <a:pt x="68" y="340"/>
                  </a:lnTo>
                  <a:lnTo>
                    <a:pt x="67" y="341"/>
                  </a:lnTo>
                  <a:lnTo>
                    <a:pt x="67" y="344"/>
                  </a:lnTo>
                  <a:lnTo>
                    <a:pt x="66" y="348"/>
                  </a:lnTo>
                  <a:lnTo>
                    <a:pt x="64" y="350"/>
                  </a:lnTo>
                  <a:lnTo>
                    <a:pt x="64" y="354"/>
                  </a:lnTo>
                  <a:lnTo>
                    <a:pt x="66" y="358"/>
                  </a:lnTo>
                  <a:lnTo>
                    <a:pt x="69" y="364"/>
                  </a:lnTo>
                  <a:lnTo>
                    <a:pt x="73" y="375"/>
                  </a:lnTo>
                  <a:lnTo>
                    <a:pt x="77" y="385"/>
                  </a:lnTo>
                  <a:lnTo>
                    <a:pt x="81" y="394"/>
                  </a:lnTo>
                  <a:lnTo>
                    <a:pt x="82" y="399"/>
                  </a:lnTo>
                  <a:lnTo>
                    <a:pt x="55" y="457"/>
                  </a:lnTo>
                  <a:lnTo>
                    <a:pt x="86" y="468"/>
                  </a:lnTo>
                  <a:lnTo>
                    <a:pt x="80" y="472"/>
                  </a:lnTo>
                  <a:lnTo>
                    <a:pt x="71" y="473"/>
                  </a:lnTo>
                  <a:lnTo>
                    <a:pt x="60" y="474"/>
                  </a:lnTo>
                  <a:lnTo>
                    <a:pt x="53" y="476"/>
                  </a:lnTo>
                  <a:lnTo>
                    <a:pt x="46" y="480"/>
                  </a:lnTo>
                  <a:lnTo>
                    <a:pt x="0" y="540"/>
                  </a:lnTo>
                  <a:lnTo>
                    <a:pt x="16" y="554"/>
                  </a:lnTo>
                  <a:lnTo>
                    <a:pt x="34" y="565"/>
                  </a:lnTo>
                  <a:lnTo>
                    <a:pt x="51" y="577"/>
                  </a:lnTo>
                  <a:lnTo>
                    <a:pt x="69" y="588"/>
                  </a:lnTo>
                  <a:lnTo>
                    <a:pt x="85" y="601"/>
                  </a:lnTo>
                  <a:lnTo>
                    <a:pt x="99" y="617"/>
                  </a:lnTo>
                  <a:lnTo>
                    <a:pt x="108" y="637"/>
                  </a:lnTo>
                  <a:lnTo>
                    <a:pt x="112" y="642"/>
                  </a:lnTo>
                  <a:lnTo>
                    <a:pt x="118" y="646"/>
                  </a:lnTo>
                  <a:lnTo>
                    <a:pt x="128" y="647"/>
                  </a:lnTo>
                  <a:lnTo>
                    <a:pt x="137" y="649"/>
                  </a:lnTo>
                  <a:lnTo>
                    <a:pt x="142" y="649"/>
                  </a:lnTo>
                  <a:lnTo>
                    <a:pt x="174" y="642"/>
                  </a:lnTo>
                  <a:lnTo>
                    <a:pt x="204" y="636"/>
                  </a:lnTo>
                  <a:lnTo>
                    <a:pt x="233" y="632"/>
                  </a:lnTo>
                  <a:lnTo>
                    <a:pt x="263" y="632"/>
                  </a:lnTo>
                  <a:lnTo>
                    <a:pt x="295" y="637"/>
                  </a:lnTo>
                  <a:lnTo>
                    <a:pt x="306" y="637"/>
                  </a:lnTo>
                  <a:lnTo>
                    <a:pt x="313" y="640"/>
                  </a:lnTo>
                  <a:lnTo>
                    <a:pt x="317" y="644"/>
                  </a:lnTo>
                  <a:lnTo>
                    <a:pt x="319" y="646"/>
                  </a:lnTo>
                  <a:lnTo>
                    <a:pt x="321" y="647"/>
                  </a:lnTo>
                  <a:lnTo>
                    <a:pt x="323" y="647"/>
                  </a:lnTo>
                  <a:lnTo>
                    <a:pt x="327" y="644"/>
                  </a:lnTo>
                  <a:lnTo>
                    <a:pt x="335" y="637"/>
                  </a:lnTo>
                  <a:lnTo>
                    <a:pt x="350" y="637"/>
                  </a:lnTo>
                  <a:lnTo>
                    <a:pt x="368" y="633"/>
                  </a:lnTo>
                  <a:lnTo>
                    <a:pt x="386" y="626"/>
                  </a:lnTo>
                  <a:lnTo>
                    <a:pt x="404" y="618"/>
                  </a:lnTo>
                  <a:lnTo>
                    <a:pt x="422" y="610"/>
                  </a:lnTo>
                  <a:lnTo>
                    <a:pt x="438" y="605"/>
                  </a:lnTo>
                  <a:lnTo>
                    <a:pt x="454" y="603"/>
                  </a:lnTo>
                  <a:lnTo>
                    <a:pt x="463" y="599"/>
                  </a:lnTo>
                  <a:lnTo>
                    <a:pt x="465" y="596"/>
                  </a:lnTo>
                  <a:lnTo>
                    <a:pt x="465" y="595"/>
                  </a:lnTo>
                  <a:lnTo>
                    <a:pt x="463" y="592"/>
                  </a:lnTo>
                  <a:lnTo>
                    <a:pt x="460" y="587"/>
                  </a:lnTo>
                  <a:lnTo>
                    <a:pt x="459" y="581"/>
                  </a:lnTo>
                  <a:lnTo>
                    <a:pt x="479" y="565"/>
                  </a:lnTo>
                  <a:lnTo>
                    <a:pt x="496" y="555"/>
                  </a:lnTo>
                  <a:lnTo>
                    <a:pt x="509" y="547"/>
                  </a:lnTo>
                  <a:lnTo>
                    <a:pt x="518" y="544"/>
                  </a:lnTo>
                  <a:lnTo>
                    <a:pt x="526" y="540"/>
                  </a:lnTo>
                  <a:lnTo>
                    <a:pt x="529" y="536"/>
                  </a:lnTo>
                  <a:lnTo>
                    <a:pt x="532" y="532"/>
                  </a:lnTo>
                  <a:lnTo>
                    <a:pt x="533" y="527"/>
                  </a:lnTo>
                  <a:lnTo>
                    <a:pt x="533" y="519"/>
                  </a:lnTo>
                  <a:lnTo>
                    <a:pt x="533" y="508"/>
                  </a:lnTo>
                  <a:lnTo>
                    <a:pt x="528" y="494"/>
                  </a:lnTo>
                  <a:lnTo>
                    <a:pt x="520" y="478"/>
                  </a:lnTo>
                  <a:lnTo>
                    <a:pt x="515" y="462"/>
                  </a:lnTo>
                  <a:lnTo>
                    <a:pt x="517" y="445"/>
                  </a:lnTo>
                  <a:lnTo>
                    <a:pt x="523" y="427"/>
                  </a:lnTo>
                  <a:lnTo>
                    <a:pt x="535" y="410"/>
                  </a:lnTo>
                  <a:lnTo>
                    <a:pt x="549" y="396"/>
                  </a:lnTo>
                  <a:lnTo>
                    <a:pt x="564" y="382"/>
                  </a:lnTo>
                  <a:lnTo>
                    <a:pt x="581" y="367"/>
                  </a:lnTo>
                  <a:lnTo>
                    <a:pt x="597" y="351"/>
                  </a:lnTo>
                  <a:lnTo>
                    <a:pt x="613" y="334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21" name="Freeform 32"/>
            <p:cNvSpPr>
              <a:spLocks/>
            </p:cNvSpPr>
            <p:nvPr/>
          </p:nvSpPr>
          <p:spPr bwMode="gray">
            <a:xfrm>
              <a:off x="2036" y="2433"/>
              <a:ext cx="112" cy="119"/>
            </a:xfrm>
            <a:custGeom>
              <a:avLst/>
              <a:gdLst>
                <a:gd name="T0" fmla="*/ 105 w 112"/>
                <a:gd name="T1" fmla="*/ 32 h 119"/>
                <a:gd name="T2" fmla="*/ 92 w 112"/>
                <a:gd name="T3" fmla="*/ 7 h 119"/>
                <a:gd name="T4" fmla="*/ 82 w 112"/>
                <a:gd name="T5" fmla="*/ 7 h 119"/>
                <a:gd name="T6" fmla="*/ 74 w 112"/>
                <a:gd name="T7" fmla="*/ 9 h 119"/>
                <a:gd name="T8" fmla="*/ 57 w 112"/>
                <a:gd name="T9" fmla="*/ 2 h 119"/>
                <a:gd name="T10" fmla="*/ 9 w 112"/>
                <a:gd name="T11" fmla="*/ 39 h 119"/>
                <a:gd name="T12" fmla="*/ 11 w 112"/>
                <a:gd name="T13" fmla="*/ 39 h 119"/>
                <a:gd name="T14" fmla="*/ 16 w 112"/>
                <a:gd name="T15" fmla="*/ 40 h 119"/>
                <a:gd name="T16" fmla="*/ 20 w 112"/>
                <a:gd name="T17" fmla="*/ 41 h 119"/>
                <a:gd name="T18" fmla="*/ 20 w 112"/>
                <a:gd name="T19" fmla="*/ 41 h 119"/>
                <a:gd name="T20" fmla="*/ 20 w 112"/>
                <a:gd name="T21" fmla="*/ 44 h 119"/>
                <a:gd name="T22" fmla="*/ 20 w 112"/>
                <a:gd name="T23" fmla="*/ 46 h 119"/>
                <a:gd name="T24" fmla="*/ 19 w 112"/>
                <a:gd name="T25" fmla="*/ 49 h 119"/>
                <a:gd name="T26" fmla="*/ 15 w 112"/>
                <a:gd name="T27" fmla="*/ 50 h 119"/>
                <a:gd name="T28" fmla="*/ 7 w 112"/>
                <a:gd name="T29" fmla="*/ 48 h 119"/>
                <a:gd name="T30" fmla="*/ 2 w 112"/>
                <a:gd name="T31" fmla="*/ 46 h 119"/>
                <a:gd name="T32" fmla="*/ 0 w 112"/>
                <a:gd name="T33" fmla="*/ 48 h 119"/>
                <a:gd name="T34" fmla="*/ 0 w 112"/>
                <a:gd name="T35" fmla="*/ 50 h 119"/>
                <a:gd name="T36" fmla="*/ 2 w 112"/>
                <a:gd name="T37" fmla="*/ 55 h 119"/>
                <a:gd name="T38" fmla="*/ 3 w 112"/>
                <a:gd name="T39" fmla="*/ 59 h 119"/>
                <a:gd name="T40" fmla="*/ 5 w 112"/>
                <a:gd name="T41" fmla="*/ 62 h 119"/>
                <a:gd name="T42" fmla="*/ 5 w 112"/>
                <a:gd name="T43" fmla="*/ 66 h 119"/>
                <a:gd name="T44" fmla="*/ 19 w 112"/>
                <a:gd name="T45" fmla="*/ 75 h 119"/>
                <a:gd name="T46" fmla="*/ 28 w 112"/>
                <a:gd name="T47" fmla="*/ 78 h 119"/>
                <a:gd name="T48" fmla="*/ 30 w 112"/>
                <a:gd name="T49" fmla="*/ 78 h 119"/>
                <a:gd name="T50" fmla="*/ 32 w 112"/>
                <a:gd name="T51" fmla="*/ 78 h 119"/>
                <a:gd name="T52" fmla="*/ 34 w 112"/>
                <a:gd name="T53" fmla="*/ 78 h 119"/>
                <a:gd name="T54" fmla="*/ 39 w 112"/>
                <a:gd name="T55" fmla="*/ 76 h 119"/>
                <a:gd name="T56" fmla="*/ 62 w 112"/>
                <a:gd name="T57" fmla="*/ 104 h 119"/>
                <a:gd name="T58" fmla="*/ 112 w 112"/>
                <a:gd name="T59" fmla="*/ 86 h 119"/>
                <a:gd name="T60" fmla="*/ 109 w 112"/>
                <a:gd name="T61" fmla="*/ 69 h 119"/>
                <a:gd name="T62" fmla="*/ 106 w 112"/>
                <a:gd name="T63" fmla="*/ 57 h 1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2"/>
                <a:gd name="T97" fmla="*/ 0 h 119"/>
                <a:gd name="T98" fmla="*/ 112 w 112"/>
                <a:gd name="T99" fmla="*/ 119 h 1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2" h="119">
                  <a:moveTo>
                    <a:pt x="107" y="48"/>
                  </a:moveTo>
                  <a:lnTo>
                    <a:pt x="105" y="32"/>
                  </a:lnTo>
                  <a:lnTo>
                    <a:pt x="98" y="18"/>
                  </a:lnTo>
                  <a:lnTo>
                    <a:pt x="92" y="7"/>
                  </a:lnTo>
                  <a:lnTo>
                    <a:pt x="85" y="5"/>
                  </a:lnTo>
                  <a:lnTo>
                    <a:pt x="82" y="7"/>
                  </a:lnTo>
                  <a:lnTo>
                    <a:pt x="78" y="8"/>
                  </a:lnTo>
                  <a:lnTo>
                    <a:pt x="74" y="9"/>
                  </a:lnTo>
                  <a:lnTo>
                    <a:pt x="70" y="8"/>
                  </a:lnTo>
                  <a:lnTo>
                    <a:pt x="57" y="2"/>
                  </a:lnTo>
                  <a:lnTo>
                    <a:pt x="47" y="0"/>
                  </a:lnTo>
                  <a:lnTo>
                    <a:pt x="9" y="39"/>
                  </a:lnTo>
                  <a:lnTo>
                    <a:pt x="10" y="39"/>
                  </a:lnTo>
                  <a:lnTo>
                    <a:pt x="11" y="39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9" y="41"/>
                  </a:lnTo>
                  <a:lnTo>
                    <a:pt x="20" y="41"/>
                  </a:lnTo>
                  <a:lnTo>
                    <a:pt x="20" y="43"/>
                  </a:lnTo>
                  <a:lnTo>
                    <a:pt x="20" y="44"/>
                  </a:lnTo>
                  <a:lnTo>
                    <a:pt x="20" y="45"/>
                  </a:lnTo>
                  <a:lnTo>
                    <a:pt x="20" y="46"/>
                  </a:lnTo>
                  <a:lnTo>
                    <a:pt x="19" y="48"/>
                  </a:lnTo>
                  <a:lnTo>
                    <a:pt x="19" y="49"/>
                  </a:lnTo>
                  <a:lnTo>
                    <a:pt x="16" y="50"/>
                  </a:lnTo>
                  <a:lnTo>
                    <a:pt x="15" y="50"/>
                  </a:lnTo>
                  <a:lnTo>
                    <a:pt x="11" y="49"/>
                  </a:lnTo>
                  <a:lnTo>
                    <a:pt x="7" y="48"/>
                  </a:lnTo>
                  <a:lnTo>
                    <a:pt x="3" y="46"/>
                  </a:lnTo>
                  <a:lnTo>
                    <a:pt x="2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3"/>
                  </a:lnTo>
                  <a:lnTo>
                    <a:pt x="2" y="55"/>
                  </a:lnTo>
                  <a:lnTo>
                    <a:pt x="3" y="57"/>
                  </a:lnTo>
                  <a:lnTo>
                    <a:pt x="3" y="59"/>
                  </a:lnTo>
                  <a:lnTo>
                    <a:pt x="5" y="61"/>
                  </a:lnTo>
                  <a:lnTo>
                    <a:pt x="5" y="62"/>
                  </a:lnTo>
                  <a:lnTo>
                    <a:pt x="5" y="63"/>
                  </a:lnTo>
                  <a:lnTo>
                    <a:pt x="5" y="66"/>
                  </a:lnTo>
                  <a:lnTo>
                    <a:pt x="11" y="71"/>
                  </a:lnTo>
                  <a:lnTo>
                    <a:pt x="19" y="75"/>
                  </a:lnTo>
                  <a:lnTo>
                    <a:pt x="25" y="77"/>
                  </a:lnTo>
                  <a:lnTo>
                    <a:pt x="28" y="78"/>
                  </a:lnTo>
                  <a:lnTo>
                    <a:pt x="30" y="78"/>
                  </a:lnTo>
                  <a:lnTo>
                    <a:pt x="32" y="78"/>
                  </a:lnTo>
                  <a:lnTo>
                    <a:pt x="33" y="78"/>
                  </a:lnTo>
                  <a:lnTo>
                    <a:pt x="34" y="78"/>
                  </a:lnTo>
                  <a:lnTo>
                    <a:pt x="37" y="77"/>
                  </a:lnTo>
                  <a:lnTo>
                    <a:pt x="39" y="76"/>
                  </a:lnTo>
                  <a:lnTo>
                    <a:pt x="52" y="90"/>
                  </a:lnTo>
                  <a:lnTo>
                    <a:pt x="62" y="104"/>
                  </a:lnTo>
                  <a:lnTo>
                    <a:pt x="73" y="119"/>
                  </a:lnTo>
                  <a:lnTo>
                    <a:pt x="112" y="86"/>
                  </a:lnTo>
                  <a:lnTo>
                    <a:pt x="111" y="77"/>
                  </a:lnTo>
                  <a:lnTo>
                    <a:pt x="109" y="69"/>
                  </a:lnTo>
                  <a:lnTo>
                    <a:pt x="107" y="63"/>
                  </a:lnTo>
                  <a:lnTo>
                    <a:pt x="106" y="57"/>
                  </a:lnTo>
                  <a:lnTo>
                    <a:pt x="107" y="48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22" name="Freeform 33"/>
            <p:cNvSpPr>
              <a:spLocks/>
            </p:cNvSpPr>
            <p:nvPr/>
          </p:nvSpPr>
          <p:spPr bwMode="gray">
            <a:xfrm>
              <a:off x="2064" y="2173"/>
              <a:ext cx="438" cy="714"/>
            </a:xfrm>
            <a:custGeom>
              <a:avLst/>
              <a:gdLst>
                <a:gd name="T0" fmla="*/ 311 w 438"/>
                <a:gd name="T1" fmla="*/ 342 h 714"/>
                <a:gd name="T2" fmla="*/ 297 w 438"/>
                <a:gd name="T3" fmla="*/ 347 h 714"/>
                <a:gd name="T4" fmla="*/ 286 w 438"/>
                <a:gd name="T5" fmla="*/ 319 h 714"/>
                <a:gd name="T6" fmla="*/ 293 w 438"/>
                <a:gd name="T7" fmla="*/ 273 h 714"/>
                <a:gd name="T8" fmla="*/ 265 w 438"/>
                <a:gd name="T9" fmla="*/ 247 h 714"/>
                <a:gd name="T10" fmla="*/ 238 w 438"/>
                <a:gd name="T11" fmla="*/ 231 h 714"/>
                <a:gd name="T12" fmla="*/ 259 w 438"/>
                <a:gd name="T13" fmla="*/ 174 h 714"/>
                <a:gd name="T14" fmla="*/ 296 w 438"/>
                <a:gd name="T15" fmla="*/ 127 h 714"/>
                <a:gd name="T16" fmla="*/ 309 w 438"/>
                <a:gd name="T17" fmla="*/ 95 h 714"/>
                <a:gd name="T18" fmla="*/ 260 w 438"/>
                <a:gd name="T19" fmla="*/ 89 h 714"/>
                <a:gd name="T20" fmla="*/ 234 w 438"/>
                <a:gd name="T21" fmla="*/ 49 h 714"/>
                <a:gd name="T22" fmla="*/ 260 w 438"/>
                <a:gd name="T23" fmla="*/ 2 h 714"/>
                <a:gd name="T24" fmla="*/ 197 w 438"/>
                <a:gd name="T25" fmla="*/ 3 h 714"/>
                <a:gd name="T26" fmla="*/ 122 w 438"/>
                <a:gd name="T27" fmla="*/ 80 h 714"/>
                <a:gd name="T28" fmla="*/ 97 w 438"/>
                <a:gd name="T29" fmla="*/ 58 h 714"/>
                <a:gd name="T30" fmla="*/ 125 w 438"/>
                <a:gd name="T31" fmla="*/ 116 h 714"/>
                <a:gd name="T32" fmla="*/ 78 w 438"/>
                <a:gd name="T33" fmla="*/ 148 h 714"/>
                <a:gd name="T34" fmla="*/ 86 w 438"/>
                <a:gd name="T35" fmla="*/ 189 h 714"/>
                <a:gd name="T36" fmla="*/ 114 w 438"/>
                <a:gd name="T37" fmla="*/ 209 h 714"/>
                <a:gd name="T38" fmla="*/ 104 w 438"/>
                <a:gd name="T39" fmla="*/ 260 h 714"/>
                <a:gd name="T40" fmla="*/ 130 w 438"/>
                <a:gd name="T41" fmla="*/ 268 h 714"/>
                <a:gd name="T42" fmla="*/ 109 w 438"/>
                <a:gd name="T43" fmla="*/ 300 h 714"/>
                <a:gd name="T44" fmla="*/ 150 w 438"/>
                <a:gd name="T45" fmla="*/ 315 h 714"/>
                <a:gd name="T46" fmla="*/ 196 w 438"/>
                <a:gd name="T47" fmla="*/ 318 h 714"/>
                <a:gd name="T48" fmla="*/ 187 w 438"/>
                <a:gd name="T49" fmla="*/ 364 h 714"/>
                <a:gd name="T50" fmla="*/ 200 w 438"/>
                <a:gd name="T51" fmla="*/ 424 h 714"/>
                <a:gd name="T52" fmla="*/ 157 w 438"/>
                <a:gd name="T53" fmla="*/ 450 h 714"/>
                <a:gd name="T54" fmla="*/ 125 w 438"/>
                <a:gd name="T55" fmla="*/ 433 h 714"/>
                <a:gd name="T56" fmla="*/ 118 w 438"/>
                <a:gd name="T57" fmla="*/ 444 h 714"/>
                <a:gd name="T58" fmla="*/ 111 w 438"/>
                <a:gd name="T59" fmla="*/ 473 h 714"/>
                <a:gd name="T60" fmla="*/ 127 w 438"/>
                <a:gd name="T61" fmla="*/ 487 h 714"/>
                <a:gd name="T62" fmla="*/ 122 w 438"/>
                <a:gd name="T63" fmla="*/ 528 h 714"/>
                <a:gd name="T64" fmla="*/ 79 w 438"/>
                <a:gd name="T65" fmla="*/ 546 h 714"/>
                <a:gd name="T66" fmla="*/ 65 w 438"/>
                <a:gd name="T67" fmla="*/ 574 h 714"/>
                <a:gd name="T68" fmla="*/ 100 w 438"/>
                <a:gd name="T69" fmla="*/ 582 h 714"/>
                <a:gd name="T70" fmla="*/ 136 w 438"/>
                <a:gd name="T71" fmla="*/ 583 h 714"/>
                <a:gd name="T72" fmla="*/ 159 w 438"/>
                <a:gd name="T73" fmla="*/ 601 h 714"/>
                <a:gd name="T74" fmla="*/ 174 w 438"/>
                <a:gd name="T75" fmla="*/ 615 h 714"/>
                <a:gd name="T76" fmla="*/ 130 w 438"/>
                <a:gd name="T77" fmla="*/ 628 h 714"/>
                <a:gd name="T78" fmla="*/ 93 w 438"/>
                <a:gd name="T79" fmla="*/ 641 h 714"/>
                <a:gd name="T80" fmla="*/ 87 w 438"/>
                <a:gd name="T81" fmla="*/ 655 h 714"/>
                <a:gd name="T82" fmla="*/ 63 w 438"/>
                <a:gd name="T83" fmla="*/ 666 h 714"/>
                <a:gd name="T84" fmla="*/ 13 w 438"/>
                <a:gd name="T85" fmla="*/ 698 h 714"/>
                <a:gd name="T86" fmla="*/ 69 w 438"/>
                <a:gd name="T87" fmla="*/ 696 h 714"/>
                <a:gd name="T88" fmla="*/ 111 w 438"/>
                <a:gd name="T89" fmla="*/ 693 h 714"/>
                <a:gd name="T90" fmla="*/ 147 w 438"/>
                <a:gd name="T91" fmla="*/ 681 h 714"/>
                <a:gd name="T92" fmla="*/ 197 w 438"/>
                <a:gd name="T93" fmla="*/ 692 h 714"/>
                <a:gd name="T94" fmla="*/ 238 w 438"/>
                <a:gd name="T95" fmla="*/ 681 h 714"/>
                <a:gd name="T96" fmla="*/ 257 w 438"/>
                <a:gd name="T97" fmla="*/ 702 h 714"/>
                <a:gd name="T98" fmla="*/ 278 w 438"/>
                <a:gd name="T99" fmla="*/ 713 h 714"/>
                <a:gd name="T100" fmla="*/ 293 w 438"/>
                <a:gd name="T101" fmla="*/ 686 h 714"/>
                <a:gd name="T102" fmla="*/ 366 w 438"/>
                <a:gd name="T103" fmla="*/ 682 h 714"/>
                <a:gd name="T104" fmla="*/ 382 w 438"/>
                <a:gd name="T105" fmla="*/ 648 h 714"/>
                <a:gd name="T106" fmla="*/ 357 w 438"/>
                <a:gd name="T107" fmla="*/ 628 h 714"/>
                <a:gd name="T108" fmla="*/ 394 w 438"/>
                <a:gd name="T109" fmla="*/ 600 h 714"/>
                <a:gd name="T110" fmla="*/ 438 w 438"/>
                <a:gd name="T111" fmla="*/ 560 h 714"/>
                <a:gd name="T112" fmla="*/ 391 w 438"/>
                <a:gd name="T113" fmla="*/ 528 h 714"/>
                <a:gd name="T114" fmla="*/ 347 w 438"/>
                <a:gd name="T115" fmla="*/ 508 h 714"/>
                <a:gd name="T116" fmla="*/ 360 w 438"/>
                <a:gd name="T117" fmla="*/ 435 h 714"/>
                <a:gd name="T118" fmla="*/ 312 w 438"/>
                <a:gd name="T119" fmla="*/ 369 h 71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38"/>
                <a:gd name="T181" fmla="*/ 0 h 714"/>
                <a:gd name="T182" fmla="*/ 438 w 438"/>
                <a:gd name="T183" fmla="*/ 714 h 71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38" h="714">
                  <a:moveTo>
                    <a:pt x="312" y="369"/>
                  </a:moveTo>
                  <a:lnTo>
                    <a:pt x="312" y="354"/>
                  </a:lnTo>
                  <a:lnTo>
                    <a:pt x="312" y="346"/>
                  </a:lnTo>
                  <a:lnTo>
                    <a:pt x="311" y="342"/>
                  </a:lnTo>
                  <a:lnTo>
                    <a:pt x="310" y="344"/>
                  </a:lnTo>
                  <a:lnTo>
                    <a:pt x="307" y="345"/>
                  </a:lnTo>
                  <a:lnTo>
                    <a:pt x="302" y="346"/>
                  </a:lnTo>
                  <a:lnTo>
                    <a:pt x="297" y="347"/>
                  </a:lnTo>
                  <a:lnTo>
                    <a:pt x="291" y="345"/>
                  </a:lnTo>
                  <a:lnTo>
                    <a:pt x="283" y="337"/>
                  </a:lnTo>
                  <a:lnTo>
                    <a:pt x="283" y="329"/>
                  </a:lnTo>
                  <a:lnTo>
                    <a:pt x="286" y="319"/>
                  </a:lnTo>
                  <a:lnTo>
                    <a:pt x="288" y="308"/>
                  </a:lnTo>
                  <a:lnTo>
                    <a:pt x="291" y="296"/>
                  </a:lnTo>
                  <a:lnTo>
                    <a:pt x="293" y="283"/>
                  </a:lnTo>
                  <a:lnTo>
                    <a:pt x="293" y="273"/>
                  </a:lnTo>
                  <a:lnTo>
                    <a:pt x="292" y="263"/>
                  </a:lnTo>
                  <a:lnTo>
                    <a:pt x="287" y="254"/>
                  </a:lnTo>
                  <a:lnTo>
                    <a:pt x="278" y="249"/>
                  </a:lnTo>
                  <a:lnTo>
                    <a:pt x="265" y="247"/>
                  </a:lnTo>
                  <a:lnTo>
                    <a:pt x="261" y="242"/>
                  </a:lnTo>
                  <a:lnTo>
                    <a:pt x="254" y="236"/>
                  </a:lnTo>
                  <a:lnTo>
                    <a:pt x="245" y="232"/>
                  </a:lnTo>
                  <a:lnTo>
                    <a:pt x="238" y="231"/>
                  </a:lnTo>
                  <a:lnTo>
                    <a:pt x="239" y="215"/>
                  </a:lnTo>
                  <a:lnTo>
                    <a:pt x="243" y="201"/>
                  </a:lnTo>
                  <a:lnTo>
                    <a:pt x="251" y="187"/>
                  </a:lnTo>
                  <a:lnTo>
                    <a:pt x="259" y="174"/>
                  </a:lnTo>
                  <a:lnTo>
                    <a:pt x="268" y="162"/>
                  </a:lnTo>
                  <a:lnTo>
                    <a:pt x="278" y="149"/>
                  </a:lnTo>
                  <a:lnTo>
                    <a:pt x="287" y="137"/>
                  </a:lnTo>
                  <a:lnTo>
                    <a:pt x="296" y="127"/>
                  </a:lnTo>
                  <a:lnTo>
                    <a:pt x="302" y="117"/>
                  </a:lnTo>
                  <a:lnTo>
                    <a:pt x="307" y="109"/>
                  </a:lnTo>
                  <a:lnTo>
                    <a:pt x="310" y="101"/>
                  </a:lnTo>
                  <a:lnTo>
                    <a:pt x="309" y="95"/>
                  </a:lnTo>
                  <a:lnTo>
                    <a:pt x="303" y="91"/>
                  </a:lnTo>
                  <a:lnTo>
                    <a:pt x="295" y="89"/>
                  </a:lnTo>
                  <a:lnTo>
                    <a:pt x="280" y="87"/>
                  </a:lnTo>
                  <a:lnTo>
                    <a:pt x="260" y="89"/>
                  </a:lnTo>
                  <a:lnTo>
                    <a:pt x="233" y="91"/>
                  </a:lnTo>
                  <a:lnTo>
                    <a:pt x="200" y="96"/>
                  </a:lnTo>
                  <a:lnTo>
                    <a:pt x="215" y="72"/>
                  </a:lnTo>
                  <a:lnTo>
                    <a:pt x="234" y="49"/>
                  </a:lnTo>
                  <a:lnTo>
                    <a:pt x="256" y="27"/>
                  </a:lnTo>
                  <a:lnTo>
                    <a:pt x="278" y="7"/>
                  </a:lnTo>
                  <a:lnTo>
                    <a:pt x="271" y="3"/>
                  </a:lnTo>
                  <a:lnTo>
                    <a:pt x="260" y="2"/>
                  </a:lnTo>
                  <a:lnTo>
                    <a:pt x="246" y="0"/>
                  </a:lnTo>
                  <a:lnTo>
                    <a:pt x="228" y="2"/>
                  </a:lnTo>
                  <a:lnTo>
                    <a:pt x="211" y="2"/>
                  </a:lnTo>
                  <a:lnTo>
                    <a:pt x="197" y="3"/>
                  </a:lnTo>
                  <a:lnTo>
                    <a:pt x="187" y="3"/>
                  </a:lnTo>
                  <a:lnTo>
                    <a:pt x="154" y="41"/>
                  </a:lnTo>
                  <a:lnTo>
                    <a:pt x="125" y="82"/>
                  </a:lnTo>
                  <a:lnTo>
                    <a:pt x="122" y="80"/>
                  </a:lnTo>
                  <a:lnTo>
                    <a:pt x="118" y="76"/>
                  </a:lnTo>
                  <a:lnTo>
                    <a:pt x="113" y="68"/>
                  </a:lnTo>
                  <a:lnTo>
                    <a:pt x="105" y="62"/>
                  </a:lnTo>
                  <a:lnTo>
                    <a:pt x="97" y="58"/>
                  </a:lnTo>
                  <a:lnTo>
                    <a:pt x="88" y="57"/>
                  </a:lnTo>
                  <a:lnTo>
                    <a:pt x="78" y="60"/>
                  </a:lnTo>
                  <a:lnTo>
                    <a:pt x="101" y="98"/>
                  </a:lnTo>
                  <a:lnTo>
                    <a:pt x="125" y="116"/>
                  </a:lnTo>
                  <a:lnTo>
                    <a:pt x="114" y="123"/>
                  </a:lnTo>
                  <a:lnTo>
                    <a:pt x="101" y="130"/>
                  </a:lnTo>
                  <a:lnTo>
                    <a:pt x="89" y="139"/>
                  </a:lnTo>
                  <a:lnTo>
                    <a:pt x="78" y="148"/>
                  </a:lnTo>
                  <a:lnTo>
                    <a:pt x="69" y="158"/>
                  </a:lnTo>
                  <a:lnTo>
                    <a:pt x="64" y="172"/>
                  </a:lnTo>
                  <a:lnTo>
                    <a:pt x="64" y="189"/>
                  </a:lnTo>
                  <a:lnTo>
                    <a:pt x="86" y="189"/>
                  </a:lnTo>
                  <a:lnTo>
                    <a:pt x="101" y="191"/>
                  </a:lnTo>
                  <a:lnTo>
                    <a:pt x="110" y="194"/>
                  </a:lnTo>
                  <a:lnTo>
                    <a:pt x="114" y="199"/>
                  </a:lnTo>
                  <a:lnTo>
                    <a:pt x="114" y="209"/>
                  </a:lnTo>
                  <a:lnTo>
                    <a:pt x="109" y="222"/>
                  </a:lnTo>
                  <a:lnTo>
                    <a:pt x="100" y="242"/>
                  </a:lnTo>
                  <a:lnTo>
                    <a:pt x="88" y="268"/>
                  </a:lnTo>
                  <a:lnTo>
                    <a:pt x="104" y="260"/>
                  </a:lnTo>
                  <a:lnTo>
                    <a:pt x="116" y="258"/>
                  </a:lnTo>
                  <a:lnTo>
                    <a:pt x="124" y="259"/>
                  </a:lnTo>
                  <a:lnTo>
                    <a:pt x="129" y="262"/>
                  </a:lnTo>
                  <a:lnTo>
                    <a:pt x="130" y="268"/>
                  </a:lnTo>
                  <a:lnTo>
                    <a:pt x="129" y="274"/>
                  </a:lnTo>
                  <a:lnTo>
                    <a:pt x="125" y="283"/>
                  </a:lnTo>
                  <a:lnTo>
                    <a:pt x="118" y="291"/>
                  </a:lnTo>
                  <a:lnTo>
                    <a:pt x="109" y="300"/>
                  </a:lnTo>
                  <a:lnTo>
                    <a:pt x="119" y="312"/>
                  </a:lnTo>
                  <a:lnTo>
                    <a:pt x="128" y="317"/>
                  </a:lnTo>
                  <a:lnTo>
                    <a:pt x="138" y="318"/>
                  </a:lnTo>
                  <a:lnTo>
                    <a:pt x="150" y="315"/>
                  </a:lnTo>
                  <a:lnTo>
                    <a:pt x="161" y="313"/>
                  </a:lnTo>
                  <a:lnTo>
                    <a:pt x="173" y="309"/>
                  </a:lnTo>
                  <a:lnTo>
                    <a:pt x="187" y="308"/>
                  </a:lnTo>
                  <a:lnTo>
                    <a:pt x="196" y="318"/>
                  </a:lnTo>
                  <a:lnTo>
                    <a:pt x="198" y="328"/>
                  </a:lnTo>
                  <a:lnTo>
                    <a:pt x="198" y="338"/>
                  </a:lnTo>
                  <a:lnTo>
                    <a:pt x="195" y="350"/>
                  </a:lnTo>
                  <a:lnTo>
                    <a:pt x="187" y="364"/>
                  </a:lnTo>
                  <a:lnTo>
                    <a:pt x="196" y="383"/>
                  </a:lnTo>
                  <a:lnTo>
                    <a:pt x="201" y="399"/>
                  </a:lnTo>
                  <a:lnTo>
                    <a:pt x="202" y="411"/>
                  </a:lnTo>
                  <a:lnTo>
                    <a:pt x="200" y="424"/>
                  </a:lnTo>
                  <a:lnTo>
                    <a:pt x="191" y="438"/>
                  </a:lnTo>
                  <a:lnTo>
                    <a:pt x="175" y="454"/>
                  </a:lnTo>
                  <a:lnTo>
                    <a:pt x="166" y="452"/>
                  </a:lnTo>
                  <a:lnTo>
                    <a:pt x="157" y="450"/>
                  </a:lnTo>
                  <a:lnTo>
                    <a:pt x="148" y="446"/>
                  </a:lnTo>
                  <a:lnTo>
                    <a:pt x="141" y="441"/>
                  </a:lnTo>
                  <a:lnTo>
                    <a:pt x="133" y="437"/>
                  </a:lnTo>
                  <a:lnTo>
                    <a:pt x="125" y="433"/>
                  </a:lnTo>
                  <a:lnTo>
                    <a:pt x="120" y="432"/>
                  </a:lnTo>
                  <a:lnTo>
                    <a:pt x="118" y="433"/>
                  </a:lnTo>
                  <a:lnTo>
                    <a:pt x="116" y="436"/>
                  </a:lnTo>
                  <a:lnTo>
                    <a:pt x="118" y="444"/>
                  </a:lnTo>
                  <a:lnTo>
                    <a:pt x="123" y="455"/>
                  </a:lnTo>
                  <a:lnTo>
                    <a:pt x="130" y="470"/>
                  </a:lnTo>
                  <a:lnTo>
                    <a:pt x="118" y="472"/>
                  </a:lnTo>
                  <a:lnTo>
                    <a:pt x="111" y="473"/>
                  </a:lnTo>
                  <a:lnTo>
                    <a:pt x="110" y="474"/>
                  </a:lnTo>
                  <a:lnTo>
                    <a:pt x="113" y="477"/>
                  </a:lnTo>
                  <a:lnTo>
                    <a:pt x="119" y="482"/>
                  </a:lnTo>
                  <a:lnTo>
                    <a:pt x="127" y="487"/>
                  </a:lnTo>
                  <a:lnTo>
                    <a:pt x="136" y="493"/>
                  </a:lnTo>
                  <a:lnTo>
                    <a:pt x="134" y="509"/>
                  </a:lnTo>
                  <a:lnTo>
                    <a:pt x="129" y="519"/>
                  </a:lnTo>
                  <a:lnTo>
                    <a:pt x="122" y="528"/>
                  </a:lnTo>
                  <a:lnTo>
                    <a:pt x="113" y="534"/>
                  </a:lnTo>
                  <a:lnTo>
                    <a:pt x="102" y="538"/>
                  </a:lnTo>
                  <a:lnTo>
                    <a:pt x="91" y="542"/>
                  </a:lnTo>
                  <a:lnTo>
                    <a:pt x="79" y="546"/>
                  </a:lnTo>
                  <a:lnTo>
                    <a:pt x="68" y="550"/>
                  </a:lnTo>
                  <a:lnTo>
                    <a:pt x="68" y="556"/>
                  </a:lnTo>
                  <a:lnTo>
                    <a:pt x="66" y="565"/>
                  </a:lnTo>
                  <a:lnTo>
                    <a:pt x="65" y="574"/>
                  </a:lnTo>
                  <a:lnTo>
                    <a:pt x="64" y="581"/>
                  </a:lnTo>
                  <a:lnTo>
                    <a:pt x="81" y="581"/>
                  </a:lnTo>
                  <a:lnTo>
                    <a:pt x="92" y="581"/>
                  </a:lnTo>
                  <a:lnTo>
                    <a:pt x="100" y="582"/>
                  </a:lnTo>
                  <a:lnTo>
                    <a:pt x="106" y="582"/>
                  </a:lnTo>
                  <a:lnTo>
                    <a:pt x="113" y="583"/>
                  </a:lnTo>
                  <a:lnTo>
                    <a:pt x="122" y="583"/>
                  </a:lnTo>
                  <a:lnTo>
                    <a:pt x="136" y="583"/>
                  </a:lnTo>
                  <a:lnTo>
                    <a:pt x="138" y="592"/>
                  </a:lnTo>
                  <a:lnTo>
                    <a:pt x="143" y="597"/>
                  </a:lnTo>
                  <a:lnTo>
                    <a:pt x="151" y="600"/>
                  </a:lnTo>
                  <a:lnTo>
                    <a:pt x="159" y="601"/>
                  </a:lnTo>
                  <a:lnTo>
                    <a:pt x="168" y="601"/>
                  </a:lnTo>
                  <a:lnTo>
                    <a:pt x="175" y="601"/>
                  </a:lnTo>
                  <a:lnTo>
                    <a:pt x="182" y="601"/>
                  </a:lnTo>
                  <a:lnTo>
                    <a:pt x="174" y="615"/>
                  </a:lnTo>
                  <a:lnTo>
                    <a:pt x="164" y="627"/>
                  </a:lnTo>
                  <a:lnTo>
                    <a:pt x="154" y="634"/>
                  </a:lnTo>
                  <a:lnTo>
                    <a:pt x="143" y="633"/>
                  </a:lnTo>
                  <a:lnTo>
                    <a:pt x="130" y="628"/>
                  </a:lnTo>
                  <a:lnTo>
                    <a:pt x="118" y="624"/>
                  </a:lnTo>
                  <a:lnTo>
                    <a:pt x="107" y="623"/>
                  </a:lnTo>
                  <a:lnTo>
                    <a:pt x="98" y="633"/>
                  </a:lnTo>
                  <a:lnTo>
                    <a:pt x="93" y="641"/>
                  </a:lnTo>
                  <a:lnTo>
                    <a:pt x="91" y="646"/>
                  </a:lnTo>
                  <a:lnTo>
                    <a:pt x="88" y="650"/>
                  </a:lnTo>
                  <a:lnTo>
                    <a:pt x="88" y="652"/>
                  </a:lnTo>
                  <a:lnTo>
                    <a:pt x="87" y="655"/>
                  </a:lnTo>
                  <a:lnTo>
                    <a:pt x="84" y="657"/>
                  </a:lnTo>
                  <a:lnTo>
                    <a:pt x="81" y="660"/>
                  </a:lnTo>
                  <a:lnTo>
                    <a:pt x="73" y="663"/>
                  </a:lnTo>
                  <a:lnTo>
                    <a:pt x="63" y="666"/>
                  </a:lnTo>
                  <a:lnTo>
                    <a:pt x="47" y="673"/>
                  </a:lnTo>
                  <a:lnTo>
                    <a:pt x="27" y="681"/>
                  </a:lnTo>
                  <a:lnTo>
                    <a:pt x="0" y="691"/>
                  </a:lnTo>
                  <a:lnTo>
                    <a:pt x="13" y="698"/>
                  </a:lnTo>
                  <a:lnTo>
                    <a:pt x="25" y="702"/>
                  </a:lnTo>
                  <a:lnTo>
                    <a:pt x="41" y="702"/>
                  </a:lnTo>
                  <a:lnTo>
                    <a:pt x="55" y="700"/>
                  </a:lnTo>
                  <a:lnTo>
                    <a:pt x="69" y="696"/>
                  </a:lnTo>
                  <a:lnTo>
                    <a:pt x="82" y="692"/>
                  </a:lnTo>
                  <a:lnTo>
                    <a:pt x="95" y="689"/>
                  </a:lnTo>
                  <a:lnTo>
                    <a:pt x="104" y="689"/>
                  </a:lnTo>
                  <a:lnTo>
                    <a:pt x="111" y="693"/>
                  </a:lnTo>
                  <a:lnTo>
                    <a:pt x="116" y="702"/>
                  </a:lnTo>
                  <a:lnTo>
                    <a:pt x="127" y="692"/>
                  </a:lnTo>
                  <a:lnTo>
                    <a:pt x="137" y="684"/>
                  </a:lnTo>
                  <a:lnTo>
                    <a:pt x="147" y="681"/>
                  </a:lnTo>
                  <a:lnTo>
                    <a:pt x="159" y="679"/>
                  </a:lnTo>
                  <a:lnTo>
                    <a:pt x="170" y="684"/>
                  </a:lnTo>
                  <a:lnTo>
                    <a:pt x="183" y="695"/>
                  </a:lnTo>
                  <a:lnTo>
                    <a:pt x="197" y="692"/>
                  </a:lnTo>
                  <a:lnTo>
                    <a:pt x="211" y="687"/>
                  </a:lnTo>
                  <a:lnTo>
                    <a:pt x="224" y="682"/>
                  </a:lnTo>
                  <a:lnTo>
                    <a:pt x="238" y="679"/>
                  </a:lnTo>
                  <a:lnTo>
                    <a:pt x="238" y="681"/>
                  </a:lnTo>
                  <a:lnTo>
                    <a:pt x="241" y="683"/>
                  </a:lnTo>
                  <a:lnTo>
                    <a:pt x="246" y="688"/>
                  </a:lnTo>
                  <a:lnTo>
                    <a:pt x="251" y="695"/>
                  </a:lnTo>
                  <a:lnTo>
                    <a:pt x="257" y="702"/>
                  </a:lnTo>
                  <a:lnTo>
                    <a:pt x="262" y="707"/>
                  </a:lnTo>
                  <a:lnTo>
                    <a:pt x="269" y="711"/>
                  </a:lnTo>
                  <a:lnTo>
                    <a:pt x="274" y="714"/>
                  </a:lnTo>
                  <a:lnTo>
                    <a:pt x="278" y="713"/>
                  </a:lnTo>
                  <a:lnTo>
                    <a:pt x="280" y="706"/>
                  </a:lnTo>
                  <a:lnTo>
                    <a:pt x="280" y="696"/>
                  </a:lnTo>
                  <a:lnTo>
                    <a:pt x="278" y="679"/>
                  </a:lnTo>
                  <a:lnTo>
                    <a:pt x="293" y="686"/>
                  </a:lnTo>
                  <a:lnTo>
                    <a:pt x="311" y="689"/>
                  </a:lnTo>
                  <a:lnTo>
                    <a:pt x="330" y="689"/>
                  </a:lnTo>
                  <a:lnTo>
                    <a:pt x="348" y="687"/>
                  </a:lnTo>
                  <a:lnTo>
                    <a:pt x="366" y="682"/>
                  </a:lnTo>
                  <a:lnTo>
                    <a:pt x="383" y="673"/>
                  </a:lnTo>
                  <a:lnTo>
                    <a:pt x="397" y="659"/>
                  </a:lnTo>
                  <a:lnTo>
                    <a:pt x="391" y="654"/>
                  </a:lnTo>
                  <a:lnTo>
                    <a:pt x="382" y="648"/>
                  </a:lnTo>
                  <a:lnTo>
                    <a:pt x="370" y="645"/>
                  </a:lnTo>
                  <a:lnTo>
                    <a:pt x="360" y="641"/>
                  </a:lnTo>
                  <a:lnTo>
                    <a:pt x="351" y="634"/>
                  </a:lnTo>
                  <a:lnTo>
                    <a:pt x="357" y="628"/>
                  </a:lnTo>
                  <a:lnTo>
                    <a:pt x="366" y="620"/>
                  </a:lnTo>
                  <a:lnTo>
                    <a:pt x="374" y="613"/>
                  </a:lnTo>
                  <a:lnTo>
                    <a:pt x="380" y="604"/>
                  </a:lnTo>
                  <a:lnTo>
                    <a:pt x="394" y="600"/>
                  </a:lnTo>
                  <a:lnTo>
                    <a:pt x="409" y="593"/>
                  </a:lnTo>
                  <a:lnTo>
                    <a:pt x="421" y="583"/>
                  </a:lnTo>
                  <a:lnTo>
                    <a:pt x="432" y="572"/>
                  </a:lnTo>
                  <a:lnTo>
                    <a:pt x="438" y="560"/>
                  </a:lnTo>
                  <a:lnTo>
                    <a:pt x="428" y="545"/>
                  </a:lnTo>
                  <a:lnTo>
                    <a:pt x="416" y="534"/>
                  </a:lnTo>
                  <a:lnTo>
                    <a:pt x="403" y="529"/>
                  </a:lnTo>
                  <a:lnTo>
                    <a:pt x="391" y="528"/>
                  </a:lnTo>
                  <a:lnTo>
                    <a:pt x="377" y="528"/>
                  </a:lnTo>
                  <a:lnTo>
                    <a:pt x="361" y="528"/>
                  </a:lnTo>
                  <a:lnTo>
                    <a:pt x="344" y="527"/>
                  </a:lnTo>
                  <a:lnTo>
                    <a:pt x="347" y="508"/>
                  </a:lnTo>
                  <a:lnTo>
                    <a:pt x="352" y="488"/>
                  </a:lnTo>
                  <a:lnTo>
                    <a:pt x="356" y="469"/>
                  </a:lnTo>
                  <a:lnTo>
                    <a:pt x="359" y="452"/>
                  </a:lnTo>
                  <a:lnTo>
                    <a:pt x="360" y="435"/>
                  </a:lnTo>
                  <a:lnTo>
                    <a:pt x="356" y="418"/>
                  </a:lnTo>
                  <a:lnTo>
                    <a:pt x="348" y="401"/>
                  </a:lnTo>
                  <a:lnTo>
                    <a:pt x="333" y="385"/>
                  </a:lnTo>
                  <a:lnTo>
                    <a:pt x="312" y="369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23" name="Freeform 34"/>
            <p:cNvSpPr>
              <a:spLocks/>
            </p:cNvSpPr>
            <p:nvPr/>
          </p:nvSpPr>
          <p:spPr bwMode="gray">
            <a:xfrm>
              <a:off x="2813" y="2328"/>
              <a:ext cx="141" cy="233"/>
            </a:xfrm>
            <a:custGeom>
              <a:avLst/>
              <a:gdLst>
                <a:gd name="T0" fmla="*/ 26 w 141"/>
                <a:gd name="T1" fmla="*/ 233 h 233"/>
                <a:gd name="T2" fmla="*/ 22 w 141"/>
                <a:gd name="T3" fmla="*/ 198 h 233"/>
                <a:gd name="T4" fmla="*/ 11 w 141"/>
                <a:gd name="T5" fmla="*/ 176 h 233"/>
                <a:gd name="T6" fmla="*/ 5 w 141"/>
                <a:gd name="T7" fmla="*/ 142 h 233"/>
                <a:gd name="T8" fmla="*/ 3 w 141"/>
                <a:gd name="T9" fmla="*/ 108 h 233"/>
                <a:gd name="T10" fmla="*/ 0 w 141"/>
                <a:gd name="T11" fmla="*/ 80 h 233"/>
                <a:gd name="T12" fmla="*/ 34 w 141"/>
                <a:gd name="T13" fmla="*/ 87 h 233"/>
                <a:gd name="T14" fmla="*/ 58 w 141"/>
                <a:gd name="T15" fmla="*/ 82 h 233"/>
                <a:gd name="T16" fmla="*/ 76 w 141"/>
                <a:gd name="T17" fmla="*/ 68 h 233"/>
                <a:gd name="T18" fmla="*/ 67 w 141"/>
                <a:gd name="T19" fmla="*/ 62 h 233"/>
                <a:gd name="T20" fmla="*/ 45 w 141"/>
                <a:gd name="T21" fmla="*/ 57 h 233"/>
                <a:gd name="T22" fmla="*/ 20 w 141"/>
                <a:gd name="T23" fmla="*/ 64 h 233"/>
                <a:gd name="T24" fmla="*/ 11 w 141"/>
                <a:gd name="T25" fmla="*/ 67 h 233"/>
                <a:gd name="T26" fmla="*/ 14 w 141"/>
                <a:gd name="T27" fmla="*/ 58 h 233"/>
                <a:gd name="T28" fmla="*/ 23 w 141"/>
                <a:gd name="T29" fmla="*/ 44 h 233"/>
                <a:gd name="T30" fmla="*/ 30 w 141"/>
                <a:gd name="T31" fmla="*/ 32 h 233"/>
                <a:gd name="T32" fmla="*/ 36 w 141"/>
                <a:gd name="T33" fmla="*/ 30 h 233"/>
                <a:gd name="T34" fmla="*/ 62 w 141"/>
                <a:gd name="T35" fmla="*/ 28 h 233"/>
                <a:gd name="T36" fmla="*/ 85 w 141"/>
                <a:gd name="T37" fmla="*/ 28 h 233"/>
                <a:gd name="T38" fmla="*/ 93 w 141"/>
                <a:gd name="T39" fmla="*/ 10 h 233"/>
                <a:gd name="T40" fmla="*/ 108 w 141"/>
                <a:gd name="T41" fmla="*/ 0 h 233"/>
                <a:gd name="T42" fmla="*/ 108 w 141"/>
                <a:gd name="T43" fmla="*/ 28 h 233"/>
                <a:gd name="T44" fmla="*/ 100 w 141"/>
                <a:gd name="T45" fmla="*/ 60 h 233"/>
                <a:gd name="T46" fmla="*/ 103 w 141"/>
                <a:gd name="T47" fmla="*/ 78 h 233"/>
                <a:gd name="T48" fmla="*/ 125 w 141"/>
                <a:gd name="T49" fmla="*/ 85 h 233"/>
                <a:gd name="T50" fmla="*/ 141 w 141"/>
                <a:gd name="T51" fmla="*/ 94 h 233"/>
                <a:gd name="T52" fmla="*/ 129 w 141"/>
                <a:gd name="T53" fmla="*/ 100 h 233"/>
                <a:gd name="T54" fmla="*/ 113 w 141"/>
                <a:gd name="T55" fmla="*/ 110 h 233"/>
                <a:gd name="T56" fmla="*/ 107 w 141"/>
                <a:gd name="T57" fmla="*/ 122 h 233"/>
                <a:gd name="T58" fmla="*/ 98 w 141"/>
                <a:gd name="T59" fmla="*/ 151 h 233"/>
                <a:gd name="T60" fmla="*/ 81 w 141"/>
                <a:gd name="T61" fmla="*/ 185 h 233"/>
                <a:gd name="T62" fmla="*/ 63 w 141"/>
                <a:gd name="T63" fmla="*/ 208 h 233"/>
                <a:gd name="T64" fmla="*/ 57 w 141"/>
                <a:gd name="T65" fmla="*/ 213 h 233"/>
                <a:gd name="T66" fmla="*/ 54 w 141"/>
                <a:gd name="T67" fmla="*/ 215 h 233"/>
                <a:gd name="T68" fmla="*/ 54 w 141"/>
                <a:gd name="T69" fmla="*/ 215 h 233"/>
                <a:gd name="T70" fmla="*/ 55 w 141"/>
                <a:gd name="T71" fmla="*/ 214 h 233"/>
                <a:gd name="T72" fmla="*/ 59 w 141"/>
                <a:gd name="T73" fmla="*/ 214 h 233"/>
                <a:gd name="T74" fmla="*/ 61 w 141"/>
                <a:gd name="T75" fmla="*/ 215 h 233"/>
                <a:gd name="T76" fmla="*/ 62 w 141"/>
                <a:gd name="T77" fmla="*/ 219 h 233"/>
                <a:gd name="T78" fmla="*/ 80 w 141"/>
                <a:gd name="T79" fmla="*/ 224 h 23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41"/>
                <a:gd name="T121" fmla="*/ 0 h 233"/>
                <a:gd name="T122" fmla="*/ 141 w 141"/>
                <a:gd name="T123" fmla="*/ 233 h 23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41" h="233">
                  <a:moveTo>
                    <a:pt x="94" y="233"/>
                  </a:moveTo>
                  <a:lnTo>
                    <a:pt x="26" y="233"/>
                  </a:lnTo>
                  <a:lnTo>
                    <a:pt x="25" y="214"/>
                  </a:lnTo>
                  <a:lnTo>
                    <a:pt x="22" y="198"/>
                  </a:lnTo>
                  <a:lnTo>
                    <a:pt x="16" y="189"/>
                  </a:lnTo>
                  <a:lnTo>
                    <a:pt x="11" y="176"/>
                  </a:lnTo>
                  <a:lnTo>
                    <a:pt x="7" y="160"/>
                  </a:lnTo>
                  <a:lnTo>
                    <a:pt x="5" y="142"/>
                  </a:lnTo>
                  <a:lnTo>
                    <a:pt x="4" y="125"/>
                  </a:lnTo>
                  <a:lnTo>
                    <a:pt x="3" y="108"/>
                  </a:lnTo>
                  <a:lnTo>
                    <a:pt x="2" y="91"/>
                  </a:lnTo>
                  <a:lnTo>
                    <a:pt x="0" y="80"/>
                  </a:lnTo>
                  <a:lnTo>
                    <a:pt x="18" y="85"/>
                  </a:lnTo>
                  <a:lnTo>
                    <a:pt x="34" y="87"/>
                  </a:lnTo>
                  <a:lnTo>
                    <a:pt x="46" y="86"/>
                  </a:lnTo>
                  <a:lnTo>
                    <a:pt x="58" y="82"/>
                  </a:lnTo>
                  <a:lnTo>
                    <a:pt x="67" y="76"/>
                  </a:lnTo>
                  <a:lnTo>
                    <a:pt x="76" y="68"/>
                  </a:lnTo>
                  <a:lnTo>
                    <a:pt x="73" y="66"/>
                  </a:lnTo>
                  <a:lnTo>
                    <a:pt x="67" y="62"/>
                  </a:lnTo>
                  <a:lnTo>
                    <a:pt x="57" y="58"/>
                  </a:lnTo>
                  <a:lnTo>
                    <a:pt x="45" y="57"/>
                  </a:lnTo>
                  <a:lnTo>
                    <a:pt x="32" y="58"/>
                  </a:lnTo>
                  <a:lnTo>
                    <a:pt x="20" y="64"/>
                  </a:lnTo>
                  <a:lnTo>
                    <a:pt x="13" y="68"/>
                  </a:lnTo>
                  <a:lnTo>
                    <a:pt x="11" y="67"/>
                  </a:lnTo>
                  <a:lnTo>
                    <a:pt x="12" y="64"/>
                  </a:lnTo>
                  <a:lnTo>
                    <a:pt x="14" y="58"/>
                  </a:lnTo>
                  <a:lnTo>
                    <a:pt x="18" y="51"/>
                  </a:lnTo>
                  <a:lnTo>
                    <a:pt x="23" y="44"/>
                  </a:lnTo>
                  <a:lnTo>
                    <a:pt x="27" y="37"/>
                  </a:lnTo>
                  <a:lnTo>
                    <a:pt x="30" y="32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49" y="28"/>
                  </a:lnTo>
                  <a:lnTo>
                    <a:pt x="62" y="28"/>
                  </a:lnTo>
                  <a:lnTo>
                    <a:pt x="76" y="28"/>
                  </a:lnTo>
                  <a:lnTo>
                    <a:pt x="85" y="28"/>
                  </a:lnTo>
                  <a:lnTo>
                    <a:pt x="88" y="17"/>
                  </a:lnTo>
                  <a:lnTo>
                    <a:pt x="93" y="10"/>
                  </a:lnTo>
                  <a:lnTo>
                    <a:pt x="99" y="4"/>
                  </a:lnTo>
                  <a:lnTo>
                    <a:pt x="108" y="0"/>
                  </a:lnTo>
                  <a:lnTo>
                    <a:pt x="109" y="13"/>
                  </a:lnTo>
                  <a:lnTo>
                    <a:pt x="108" y="28"/>
                  </a:lnTo>
                  <a:lnTo>
                    <a:pt x="104" y="45"/>
                  </a:lnTo>
                  <a:lnTo>
                    <a:pt x="100" y="60"/>
                  </a:lnTo>
                  <a:lnTo>
                    <a:pt x="96" y="73"/>
                  </a:lnTo>
                  <a:lnTo>
                    <a:pt x="103" y="78"/>
                  </a:lnTo>
                  <a:lnTo>
                    <a:pt x="113" y="82"/>
                  </a:lnTo>
                  <a:lnTo>
                    <a:pt x="125" y="85"/>
                  </a:lnTo>
                  <a:lnTo>
                    <a:pt x="135" y="89"/>
                  </a:lnTo>
                  <a:lnTo>
                    <a:pt x="141" y="94"/>
                  </a:lnTo>
                  <a:lnTo>
                    <a:pt x="136" y="96"/>
                  </a:lnTo>
                  <a:lnTo>
                    <a:pt x="129" y="100"/>
                  </a:lnTo>
                  <a:lnTo>
                    <a:pt x="120" y="107"/>
                  </a:lnTo>
                  <a:lnTo>
                    <a:pt x="113" y="110"/>
                  </a:lnTo>
                  <a:lnTo>
                    <a:pt x="108" y="113"/>
                  </a:lnTo>
                  <a:lnTo>
                    <a:pt x="107" y="122"/>
                  </a:lnTo>
                  <a:lnTo>
                    <a:pt x="103" y="135"/>
                  </a:lnTo>
                  <a:lnTo>
                    <a:pt x="98" y="151"/>
                  </a:lnTo>
                  <a:lnTo>
                    <a:pt x="90" y="168"/>
                  </a:lnTo>
                  <a:lnTo>
                    <a:pt x="81" y="185"/>
                  </a:lnTo>
                  <a:lnTo>
                    <a:pt x="72" y="199"/>
                  </a:lnTo>
                  <a:lnTo>
                    <a:pt x="63" y="208"/>
                  </a:lnTo>
                  <a:lnTo>
                    <a:pt x="59" y="212"/>
                  </a:lnTo>
                  <a:lnTo>
                    <a:pt x="57" y="213"/>
                  </a:lnTo>
                  <a:lnTo>
                    <a:pt x="54" y="214"/>
                  </a:lnTo>
                  <a:lnTo>
                    <a:pt x="54" y="215"/>
                  </a:lnTo>
                  <a:lnTo>
                    <a:pt x="55" y="214"/>
                  </a:lnTo>
                  <a:lnTo>
                    <a:pt x="57" y="214"/>
                  </a:lnTo>
                  <a:lnTo>
                    <a:pt x="59" y="214"/>
                  </a:lnTo>
                  <a:lnTo>
                    <a:pt x="61" y="214"/>
                  </a:lnTo>
                  <a:lnTo>
                    <a:pt x="61" y="215"/>
                  </a:lnTo>
                  <a:lnTo>
                    <a:pt x="62" y="217"/>
                  </a:lnTo>
                  <a:lnTo>
                    <a:pt x="62" y="219"/>
                  </a:lnTo>
                  <a:lnTo>
                    <a:pt x="70" y="221"/>
                  </a:lnTo>
                  <a:lnTo>
                    <a:pt x="80" y="224"/>
                  </a:lnTo>
                  <a:lnTo>
                    <a:pt x="94" y="233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24" name="Freeform 35"/>
            <p:cNvSpPr>
              <a:spLocks/>
            </p:cNvSpPr>
            <p:nvPr/>
          </p:nvSpPr>
          <p:spPr bwMode="gray">
            <a:xfrm>
              <a:off x="2954" y="1289"/>
              <a:ext cx="460" cy="1219"/>
            </a:xfrm>
            <a:custGeom>
              <a:avLst/>
              <a:gdLst>
                <a:gd name="T0" fmla="*/ 386 w 460"/>
                <a:gd name="T1" fmla="*/ 359 h 1219"/>
                <a:gd name="T2" fmla="*/ 400 w 460"/>
                <a:gd name="T3" fmla="*/ 336 h 1219"/>
                <a:gd name="T4" fmla="*/ 423 w 460"/>
                <a:gd name="T5" fmla="*/ 301 h 1219"/>
                <a:gd name="T6" fmla="*/ 445 w 460"/>
                <a:gd name="T7" fmla="*/ 269 h 1219"/>
                <a:gd name="T8" fmla="*/ 436 w 460"/>
                <a:gd name="T9" fmla="*/ 92 h 1219"/>
                <a:gd name="T10" fmla="*/ 392 w 460"/>
                <a:gd name="T11" fmla="*/ 50 h 1219"/>
                <a:gd name="T12" fmla="*/ 331 w 460"/>
                <a:gd name="T13" fmla="*/ 17 h 1219"/>
                <a:gd name="T14" fmla="*/ 305 w 460"/>
                <a:gd name="T15" fmla="*/ 8 h 1219"/>
                <a:gd name="T16" fmla="*/ 296 w 460"/>
                <a:gd name="T17" fmla="*/ 19 h 1219"/>
                <a:gd name="T18" fmla="*/ 309 w 460"/>
                <a:gd name="T19" fmla="*/ 55 h 1219"/>
                <a:gd name="T20" fmla="*/ 287 w 460"/>
                <a:gd name="T21" fmla="*/ 78 h 1219"/>
                <a:gd name="T22" fmla="*/ 250 w 460"/>
                <a:gd name="T23" fmla="*/ 59 h 1219"/>
                <a:gd name="T24" fmla="*/ 193 w 460"/>
                <a:gd name="T25" fmla="*/ 205 h 1219"/>
                <a:gd name="T26" fmla="*/ 178 w 460"/>
                <a:gd name="T27" fmla="*/ 226 h 1219"/>
                <a:gd name="T28" fmla="*/ 172 w 460"/>
                <a:gd name="T29" fmla="*/ 286 h 1219"/>
                <a:gd name="T30" fmla="*/ 155 w 460"/>
                <a:gd name="T31" fmla="*/ 321 h 1219"/>
                <a:gd name="T32" fmla="*/ 126 w 460"/>
                <a:gd name="T33" fmla="*/ 368 h 1219"/>
                <a:gd name="T34" fmla="*/ 116 w 460"/>
                <a:gd name="T35" fmla="*/ 413 h 1219"/>
                <a:gd name="T36" fmla="*/ 113 w 460"/>
                <a:gd name="T37" fmla="*/ 460 h 1219"/>
                <a:gd name="T38" fmla="*/ 70 w 460"/>
                <a:gd name="T39" fmla="*/ 492 h 1219"/>
                <a:gd name="T40" fmla="*/ 50 w 460"/>
                <a:gd name="T41" fmla="*/ 543 h 1219"/>
                <a:gd name="T42" fmla="*/ 55 w 460"/>
                <a:gd name="T43" fmla="*/ 652 h 1219"/>
                <a:gd name="T44" fmla="*/ 82 w 460"/>
                <a:gd name="T45" fmla="*/ 725 h 1219"/>
                <a:gd name="T46" fmla="*/ 62 w 460"/>
                <a:gd name="T47" fmla="*/ 741 h 1219"/>
                <a:gd name="T48" fmla="*/ 29 w 460"/>
                <a:gd name="T49" fmla="*/ 898 h 1219"/>
                <a:gd name="T50" fmla="*/ 4 w 460"/>
                <a:gd name="T51" fmla="*/ 884 h 1219"/>
                <a:gd name="T52" fmla="*/ 13 w 460"/>
                <a:gd name="T53" fmla="*/ 962 h 1219"/>
                <a:gd name="T54" fmla="*/ 48 w 460"/>
                <a:gd name="T55" fmla="*/ 1046 h 1219"/>
                <a:gd name="T56" fmla="*/ 59 w 460"/>
                <a:gd name="T57" fmla="*/ 1065 h 1219"/>
                <a:gd name="T58" fmla="*/ 84 w 460"/>
                <a:gd name="T59" fmla="*/ 1106 h 1219"/>
                <a:gd name="T60" fmla="*/ 105 w 460"/>
                <a:gd name="T61" fmla="*/ 1137 h 1219"/>
                <a:gd name="T62" fmla="*/ 114 w 460"/>
                <a:gd name="T63" fmla="*/ 1201 h 1219"/>
                <a:gd name="T64" fmla="*/ 136 w 460"/>
                <a:gd name="T65" fmla="*/ 1215 h 1219"/>
                <a:gd name="T66" fmla="*/ 154 w 460"/>
                <a:gd name="T67" fmla="*/ 1180 h 1219"/>
                <a:gd name="T68" fmla="*/ 181 w 460"/>
                <a:gd name="T69" fmla="*/ 1146 h 1219"/>
                <a:gd name="T70" fmla="*/ 235 w 460"/>
                <a:gd name="T71" fmla="*/ 1112 h 1219"/>
                <a:gd name="T72" fmla="*/ 260 w 460"/>
                <a:gd name="T73" fmla="*/ 1049 h 1219"/>
                <a:gd name="T74" fmla="*/ 254 w 460"/>
                <a:gd name="T75" fmla="*/ 991 h 1219"/>
                <a:gd name="T76" fmla="*/ 255 w 460"/>
                <a:gd name="T77" fmla="*/ 932 h 1219"/>
                <a:gd name="T78" fmla="*/ 308 w 460"/>
                <a:gd name="T79" fmla="*/ 894 h 1219"/>
                <a:gd name="T80" fmla="*/ 328 w 460"/>
                <a:gd name="T81" fmla="*/ 859 h 1219"/>
                <a:gd name="T82" fmla="*/ 341 w 460"/>
                <a:gd name="T83" fmla="*/ 818 h 1219"/>
                <a:gd name="T84" fmla="*/ 314 w 460"/>
                <a:gd name="T85" fmla="*/ 802 h 1219"/>
                <a:gd name="T86" fmla="*/ 316 w 460"/>
                <a:gd name="T87" fmla="*/ 775 h 1219"/>
                <a:gd name="T88" fmla="*/ 273 w 460"/>
                <a:gd name="T89" fmla="*/ 768 h 1219"/>
                <a:gd name="T90" fmla="*/ 255 w 460"/>
                <a:gd name="T91" fmla="*/ 724 h 1219"/>
                <a:gd name="T92" fmla="*/ 258 w 460"/>
                <a:gd name="T93" fmla="*/ 666 h 1219"/>
                <a:gd name="T94" fmla="*/ 276 w 460"/>
                <a:gd name="T95" fmla="*/ 618 h 1219"/>
                <a:gd name="T96" fmla="*/ 322 w 460"/>
                <a:gd name="T97" fmla="*/ 529 h 1219"/>
                <a:gd name="T98" fmla="*/ 371 w 460"/>
                <a:gd name="T99" fmla="*/ 444 h 1219"/>
                <a:gd name="T100" fmla="*/ 400 w 460"/>
                <a:gd name="T101" fmla="*/ 409 h 121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60"/>
                <a:gd name="T154" fmla="*/ 0 h 1219"/>
                <a:gd name="T155" fmla="*/ 460 w 460"/>
                <a:gd name="T156" fmla="*/ 1219 h 121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60" h="1219">
                  <a:moveTo>
                    <a:pt x="403" y="414"/>
                  </a:moveTo>
                  <a:lnTo>
                    <a:pt x="396" y="390"/>
                  </a:lnTo>
                  <a:lnTo>
                    <a:pt x="391" y="372"/>
                  </a:lnTo>
                  <a:lnTo>
                    <a:pt x="386" y="359"/>
                  </a:lnTo>
                  <a:lnTo>
                    <a:pt x="385" y="350"/>
                  </a:lnTo>
                  <a:lnTo>
                    <a:pt x="386" y="344"/>
                  </a:lnTo>
                  <a:lnTo>
                    <a:pt x="391" y="340"/>
                  </a:lnTo>
                  <a:lnTo>
                    <a:pt x="400" y="336"/>
                  </a:lnTo>
                  <a:lnTo>
                    <a:pt x="414" y="331"/>
                  </a:lnTo>
                  <a:lnTo>
                    <a:pt x="435" y="324"/>
                  </a:lnTo>
                  <a:lnTo>
                    <a:pt x="427" y="310"/>
                  </a:lnTo>
                  <a:lnTo>
                    <a:pt x="423" y="301"/>
                  </a:lnTo>
                  <a:lnTo>
                    <a:pt x="423" y="294"/>
                  </a:lnTo>
                  <a:lnTo>
                    <a:pt x="427" y="287"/>
                  </a:lnTo>
                  <a:lnTo>
                    <a:pt x="435" y="280"/>
                  </a:lnTo>
                  <a:lnTo>
                    <a:pt x="445" y="269"/>
                  </a:lnTo>
                  <a:lnTo>
                    <a:pt x="460" y="255"/>
                  </a:lnTo>
                  <a:lnTo>
                    <a:pt x="460" y="194"/>
                  </a:lnTo>
                  <a:lnTo>
                    <a:pt x="442" y="114"/>
                  </a:lnTo>
                  <a:lnTo>
                    <a:pt x="436" y="92"/>
                  </a:lnTo>
                  <a:lnTo>
                    <a:pt x="428" y="77"/>
                  </a:lnTo>
                  <a:lnTo>
                    <a:pt x="418" y="66"/>
                  </a:lnTo>
                  <a:lnTo>
                    <a:pt x="406" y="57"/>
                  </a:lnTo>
                  <a:lnTo>
                    <a:pt x="392" y="50"/>
                  </a:lnTo>
                  <a:lnTo>
                    <a:pt x="378" y="44"/>
                  </a:lnTo>
                  <a:lnTo>
                    <a:pt x="363" y="37"/>
                  </a:lnTo>
                  <a:lnTo>
                    <a:pt x="346" y="28"/>
                  </a:lnTo>
                  <a:lnTo>
                    <a:pt x="331" y="17"/>
                  </a:lnTo>
                  <a:lnTo>
                    <a:pt x="314" y="0"/>
                  </a:lnTo>
                  <a:lnTo>
                    <a:pt x="312" y="4"/>
                  </a:lnTo>
                  <a:lnTo>
                    <a:pt x="308" y="7"/>
                  </a:lnTo>
                  <a:lnTo>
                    <a:pt x="305" y="8"/>
                  </a:lnTo>
                  <a:lnTo>
                    <a:pt x="304" y="10"/>
                  </a:lnTo>
                  <a:lnTo>
                    <a:pt x="301" y="12"/>
                  </a:lnTo>
                  <a:lnTo>
                    <a:pt x="299" y="16"/>
                  </a:lnTo>
                  <a:lnTo>
                    <a:pt x="296" y="19"/>
                  </a:lnTo>
                  <a:lnTo>
                    <a:pt x="298" y="25"/>
                  </a:lnTo>
                  <a:lnTo>
                    <a:pt x="301" y="34"/>
                  </a:lnTo>
                  <a:lnTo>
                    <a:pt x="305" y="44"/>
                  </a:lnTo>
                  <a:lnTo>
                    <a:pt x="309" y="55"/>
                  </a:lnTo>
                  <a:lnTo>
                    <a:pt x="312" y="64"/>
                  </a:lnTo>
                  <a:lnTo>
                    <a:pt x="313" y="69"/>
                  </a:lnTo>
                  <a:lnTo>
                    <a:pt x="298" y="76"/>
                  </a:lnTo>
                  <a:lnTo>
                    <a:pt x="287" y="78"/>
                  </a:lnTo>
                  <a:lnTo>
                    <a:pt x="278" y="76"/>
                  </a:lnTo>
                  <a:lnTo>
                    <a:pt x="269" y="72"/>
                  </a:lnTo>
                  <a:lnTo>
                    <a:pt x="260" y="66"/>
                  </a:lnTo>
                  <a:lnTo>
                    <a:pt x="250" y="59"/>
                  </a:lnTo>
                  <a:lnTo>
                    <a:pt x="219" y="112"/>
                  </a:lnTo>
                  <a:lnTo>
                    <a:pt x="200" y="116"/>
                  </a:lnTo>
                  <a:lnTo>
                    <a:pt x="176" y="148"/>
                  </a:lnTo>
                  <a:lnTo>
                    <a:pt x="193" y="205"/>
                  </a:lnTo>
                  <a:lnTo>
                    <a:pt x="193" y="210"/>
                  </a:lnTo>
                  <a:lnTo>
                    <a:pt x="189" y="214"/>
                  </a:lnTo>
                  <a:lnTo>
                    <a:pt x="184" y="219"/>
                  </a:lnTo>
                  <a:lnTo>
                    <a:pt x="178" y="226"/>
                  </a:lnTo>
                  <a:lnTo>
                    <a:pt x="176" y="235"/>
                  </a:lnTo>
                  <a:lnTo>
                    <a:pt x="175" y="256"/>
                  </a:lnTo>
                  <a:lnTo>
                    <a:pt x="173" y="273"/>
                  </a:lnTo>
                  <a:lnTo>
                    <a:pt x="172" y="286"/>
                  </a:lnTo>
                  <a:lnTo>
                    <a:pt x="169" y="296"/>
                  </a:lnTo>
                  <a:lnTo>
                    <a:pt x="166" y="304"/>
                  </a:lnTo>
                  <a:lnTo>
                    <a:pt x="162" y="312"/>
                  </a:lnTo>
                  <a:lnTo>
                    <a:pt x="155" y="321"/>
                  </a:lnTo>
                  <a:lnTo>
                    <a:pt x="146" y="329"/>
                  </a:lnTo>
                  <a:lnTo>
                    <a:pt x="134" y="341"/>
                  </a:lnTo>
                  <a:lnTo>
                    <a:pt x="119" y="356"/>
                  </a:lnTo>
                  <a:lnTo>
                    <a:pt x="126" y="368"/>
                  </a:lnTo>
                  <a:lnTo>
                    <a:pt x="127" y="378"/>
                  </a:lnTo>
                  <a:lnTo>
                    <a:pt x="125" y="390"/>
                  </a:lnTo>
                  <a:lnTo>
                    <a:pt x="121" y="401"/>
                  </a:lnTo>
                  <a:lnTo>
                    <a:pt x="116" y="413"/>
                  </a:lnTo>
                  <a:lnTo>
                    <a:pt x="113" y="424"/>
                  </a:lnTo>
                  <a:lnTo>
                    <a:pt x="113" y="438"/>
                  </a:lnTo>
                  <a:lnTo>
                    <a:pt x="119" y="452"/>
                  </a:lnTo>
                  <a:lnTo>
                    <a:pt x="113" y="460"/>
                  </a:lnTo>
                  <a:lnTo>
                    <a:pt x="104" y="468"/>
                  </a:lnTo>
                  <a:lnTo>
                    <a:pt x="93" y="476"/>
                  </a:lnTo>
                  <a:lnTo>
                    <a:pt x="80" y="485"/>
                  </a:lnTo>
                  <a:lnTo>
                    <a:pt x="70" y="492"/>
                  </a:lnTo>
                  <a:lnTo>
                    <a:pt x="61" y="501"/>
                  </a:lnTo>
                  <a:lnTo>
                    <a:pt x="55" y="511"/>
                  </a:lnTo>
                  <a:lnTo>
                    <a:pt x="57" y="522"/>
                  </a:lnTo>
                  <a:lnTo>
                    <a:pt x="50" y="543"/>
                  </a:lnTo>
                  <a:lnTo>
                    <a:pt x="46" y="568"/>
                  </a:lnTo>
                  <a:lnTo>
                    <a:pt x="46" y="596"/>
                  </a:lnTo>
                  <a:lnTo>
                    <a:pt x="49" y="624"/>
                  </a:lnTo>
                  <a:lnTo>
                    <a:pt x="55" y="652"/>
                  </a:lnTo>
                  <a:lnTo>
                    <a:pt x="63" y="678"/>
                  </a:lnTo>
                  <a:lnTo>
                    <a:pt x="73" y="698"/>
                  </a:lnTo>
                  <a:lnTo>
                    <a:pt x="85" y="715"/>
                  </a:lnTo>
                  <a:lnTo>
                    <a:pt x="82" y="725"/>
                  </a:lnTo>
                  <a:lnTo>
                    <a:pt x="78" y="730"/>
                  </a:lnTo>
                  <a:lnTo>
                    <a:pt x="75" y="734"/>
                  </a:lnTo>
                  <a:lnTo>
                    <a:pt x="70" y="737"/>
                  </a:lnTo>
                  <a:lnTo>
                    <a:pt x="62" y="741"/>
                  </a:lnTo>
                  <a:lnTo>
                    <a:pt x="50" y="747"/>
                  </a:lnTo>
                  <a:lnTo>
                    <a:pt x="61" y="819"/>
                  </a:lnTo>
                  <a:lnTo>
                    <a:pt x="30" y="838"/>
                  </a:lnTo>
                  <a:lnTo>
                    <a:pt x="29" y="898"/>
                  </a:lnTo>
                  <a:lnTo>
                    <a:pt x="25" y="897"/>
                  </a:lnTo>
                  <a:lnTo>
                    <a:pt x="18" y="893"/>
                  </a:lnTo>
                  <a:lnTo>
                    <a:pt x="11" y="888"/>
                  </a:lnTo>
                  <a:lnTo>
                    <a:pt x="4" y="884"/>
                  </a:lnTo>
                  <a:lnTo>
                    <a:pt x="0" y="882"/>
                  </a:lnTo>
                  <a:lnTo>
                    <a:pt x="3" y="907"/>
                  </a:lnTo>
                  <a:lnTo>
                    <a:pt x="7" y="934"/>
                  </a:lnTo>
                  <a:lnTo>
                    <a:pt x="13" y="962"/>
                  </a:lnTo>
                  <a:lnTo>
                    <a:pt x="23" y="988"/>
                  </a:lnTo>
                  <a:lnTo>
                    <a:pt x="36" y="1012"/>
                  </a:lnTo>
                  <a:lnTo>
                    <a:pt x="52" y="1034"/>
                  </a:lnTo>
                  <a:lnTo>
                    <a:pt x="48" y="1046"/>
                  </a:lnTo>
                  <a:lnTo>
                    <a:pt x="48" y="1052"/>
                  </a:lnTo>
                  <a:lnTo>
                    <a:pt x="49" y="1057"/>
                  </a:lnTo>
                  <a:lnTo>
                    <a:pt x="53" y="1060"/>
                  </a:lnTo>
                  <a:lnTo>
                    <a:pt x="59" y="1065"/>
                  </a:lnTo>
                  <a:lnTo>
                    <a:pt x="68" y="1073"/>
                  </a:lnTo>
                  <a:lnTo>
                    <a:pt x="68" y="1083"/>
                  </a:lnTo>
                  <a:lnTo>
                    <a:pt x="75" y="1094"/>
                  </a:lnTo>
                  <a:lnTo>
                    <a:pt x="84" y="1106"/>
                  </a:lnTo>
                  <a:lnTo>
                    <a:pt x="94" y="1116"/>
                  </a:lnTo>
                  <a:lnTo>
                    <a:pt x="103" y="1124"/>
                  </a:lnTo>
                  <a:lnTo>
                    <a:pt x="104" y="1126"/>
                  </a:lnTo>
                  <a:lnTo>
                    <a:pt x="105" y="1137"/>
                  </a:lnTo>
                  <a:lnTo>
                    <a:pt x="107" y="1151"/>
                  </a:lnTo>
                  <a:lnTo>
                    <a:pt x="109" y="1169"/>
                  </a:lnTo>
                  <a:lnTo>
                    <a:pt x="112" y="1185"/>
                  </a:lnTo>
                  <a:lnTo>
                    <a:pt x="114" y="1201"/>
                  </a:lnTo>
                  <a:lnTo>
                    <a:pt x="117" y="1212"/>
                  </a:lnTo>
                  <a:lnTo>
                    <a:pt x="118" y="1219"/>
                  </a:lnTo>
                  <a:lnTo>
                    <a:pt x="126" y="1217"/>
                  </a:lnTo>
                  <a:lnTo>
                    <a:pt x="136" y="1215"/>
                  </a:lnTo>
                  <a:lnTo>
                    <a:pt x="146" y="1212"/>
                  </a:lnTo>
                  <a:lnTo>
                    <a:pt x="154" y="1211"/>
                  </a:lnTo>
                  <a:lnTo>
                    <a:pt x="154" y="1197"/>
                  </a:lnTo>
                  <a:lnTo>
                    <a:pt x="154" y="1180"/>
                  </a:lnTo>
                  <a:lnTo>
                    <a:pt x="157" y="1164"/>
                  </a:lnTo>
                  <a:lnTo>
                    <a:pt x="159" y="1149"/>
                  </a:lnTo>
                  <a:lnTo>
                    <a:pt x="164" y="1140"/>
                  </a:lnTo>
                  <a:lnTo>
                    <a:pt x="181" y="1146"/>
                  </a:lnTo>
                  <a:lnTo>
                    <a:pt x="196" y="1144"/>
                  </a:lnTo>
                  <a:lnTo>
                    <a:pt x="210" y="1137"/>
                  </a:lnTo>
                  <a:lnTo>
                    <a:pt x="223" y="1126"/>
                  </a:lnTo>
                  <a:lnTo>
                    <a:pt x="235" y="1112"/>
                  </a:lnTo>
                  <a:lnTo>
                    <a:pt x="244" y="1097"/>
                  </a:lnTo>
                  <a:lnTo>
                    <a:pt x="251" y="1080"/>
                  </a:lnTo>
                  <a:lnTo>
                    <a:pt x="257" y="1064"/>
                  </a:lnTo>
                  <a:lnTo>
                    <a:pt x="260" y="1049"/>
                  </a:lnTo>
                  <a:lnTo>
                    <a:pt x="260" y="1037"/>
                  </a:lnTo>
                  <a:lnTo>
                    <a:pt x="260" y="1024"/>
                  </a:lnTo>
                  <a:lnTo>
                    <a:pt x="257" y="1008"/>
                  </a:lnTo>
                  <a:lnTo>
                    <a:pt x="254" y="991"/>
                  </a:lnTo>
                  <a:lnTo>
                    <a:pt x="250" y="973"/>
                  </a:lnTo>
                  <a:lnTo>
                    <a:pt x="249" y="956"/>
                  </a:lnTo>
                  <a:lnTo>
                    <a:pt x="250" y="943"/>
                  </a:lnTo>
                  <a:lnTo>
                    <a:pt x="255" y="932"/>
                  </a:lnTo>
                  <a:lnTo>
                    <a:pt x="267" y="921"/>
                  </a:lnTo>
                  <a:lnTo>
                    <a:pt x="280" y="912"/>
                  </a:lnTo>
                  <a:lnTo>
                    <a:pt x="294" y="903"/>
                  </a:lnTo>
                  <a:lnTo>
                    <a:pt x="308" y="894"/>
                  </a:lnTo>
                  <a:lnTo>
                    <a:pt x="318" y="884"/>
                  </a:lnTo>
                  <a:lnTo>
                    <a:pt x="323" y="875"/>
                  </a:lnTo>
                  <a:lnTo>
                    <a:pt x="324" y="868"/>
                  </a:lnTo>
                  <a:lnTo>
                    <a:pt x="328" y="859"/>
                  </a:lnTo>
                  <a:lnTo>
                    <a:pt x="332" y="847"/>
                  </a:lnTo>
                  <a:lnTo>
                    <a:pt x="336" y="836"/>
                  </a:lnTo>
                  <a:lnTo>
                    <a:pt x="340" y="825"/>
                  </a:lnTo>
                  <a:lnTo>
                    <a:pt x="341" y="818"/>
                  </a:lnTo>
                  <a:lnTo>
                    <a:pt x="326" y="812"/>
                  </a:lnTo>
                  <a:lnTo>
                    <a:pt x="317" y="810"/>
                  </a:lnTo>
                  <a:lnTo>
                    <a:pt x="313" y="806"/>
                  </a:lnTo>
                  <a:lnTo>
                    <a:pt x="314" y="802"/>
                  </a:lnTo>
                  <a:lnTo>
                    <a:pt x="319" y="795"/>
                  </a:lnTo>
                  <a:lnTo>
                    <a:pt x="330" y="784"/>
                  </a:lnTo>
                  <a:lnTo>
                    <a:pt x="326" y="779"/>
                  </a:lnTo>
                  <a:lnTo>
                    <a:pt x="316" y="775"/>
                  </a:lnTo>
                  <a:lnTo>
                    <a:pt x="304" y="771"/>
                  </a:lnTo>
                  <a:lnTo>
                    <a:pt x="290" y="770"/>
                  </a:lnTo>
                  <a:lnTo>
                    <a:pt x="280" y="769"/>
                  </a:lnTo>
                  <a:lnTo>
                    <a:pt x="273" y="768"/>
                  </a:lnTo>
                  <a:lnTo>
                    <a:pt x="264" y="763"/>
                  </a:lnTo>
                  <a:lnTo>
                    <a:pt x="258" y="752"/>
                  </a:lnTo>
                  <a:lnTo>
                    <a:pt x="257" y="739"/>
                  </a:lnTo>
                  <a:lnTo>
                    <a:pt x="255" y="724"/>
                  </a:lnTo>
                  <a:lnTo>
                    <a:pt x="257" y="709"/>
                  </a:lnTo>
                  <a:lnTo>
                    <a:pt x="258" y="693"/>
                  </a:lnTo>
                  <a:lnTo>
                    <a:pt x="259" y="678"/>
                  </a:lnTo>
                  <a:lnTo>
                    <a:pt x="258" y="666"/>
                  </a:lnTo>
                  <a:lnTo>
                    <a:pt x="255" y="656"/>
                  </a:lnTo>
                  <a:lnTo>
                    <a:pt x="260" y="647"/>
                  </a:lnTo>
                  <a:lnTo>
                    <a:pt x="267" y="634"/>
                  </a:lnTo>
                  <a:lnTo>
                    <a:pt x="276" y="618"/>
                  </a:lnTo>
                  <a:lnTo>
                    <a:pt x="286" y="597"/>
                  </a:lnTo>
                  <a:lnTo>
                    <a:pt x="298" y="575"/>
                  </a:lnTo>
                  <a:lnTo>
                    <a:pt x="309" y="552"/>
                  </a:lnTo>
                  <a:lnTo>
                    <a:pt x="322" y="529"/>
                  </a:lnTo>
                  <a:lnTo>
                    <a:pt x="335" y="505"/>
                  </a:lnTo>
                  <a:lnTo>
                    <a:pt x="348" y="483"/>
                  </a:lnTo>
                  <a:lnTo>
                    <a:pt x="359" y="461"/>
                  </a:lnTo>
                  <a:lnTo>
                    <a:pt x="371" y="444"/>
                  </a:lnTo>
                  <a:lnTo>
                    <a:pt x="381" y="428"/>
                  </a:lnTo>
                  <a:lnTo>
                    <a:pt x="390" y="417"/>
                  </a:lnTo>
                  <a:lnTo>
                    <a:pt x="396" y="410"/>
                  </a:lnTo>
                  <a:lnTo>
                    <a:pt x="400" y="409"/>
                  </a:lnTo>
                  <a:lnTo>
                    <a:pt x="403" y="414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25" name="Freeform 36"/>
            <p:cNvSpPr>
              <a:spLocks/>
            </p:cNvSpPr>
            <p:nvPr/>
          </p:nvSpPr>
          <p:spPr bwMode="gray">
            <a:xfrm>
              <a:off x="2665" y="2905"/>
              <a:ext cx="75" cy="119"/>
            </a:xfrm>
            <a:custGeom>
              <a:avLst/>
              <a:gdLst>
                <a:gd name="T0" fmla="*/ 39 w 75"/>
                <a:gd name="T1" fmla="*/ 0 h 119"/>
                <a:gd name="T2" fmla="*/ 57 w 75"/>
                <a:gd name="T3" fmla="*/ 73 h 119"/>
                <a:gd name="T4" fmla="*/ 59 w 75"/>
                <a:gd name="T5" fmla="*/ 75 h 119"/>
                <a:gd name="T6" fmla="*/ 64 w 75"/>
                <a:gd name="T7" fmla="*/ 79 h 119"/>
                <a:gd name="T8" fmla="*/ 69 w 75"/>
                <a:gd name="T9" fmla="*/ 84 h 119"/>
                <a:gd name="T10" fmla="*/ 75 w 75"/>
                <a:gd name="T11" fmla="*/ 95 h 119"/>
                <a:gd name="T12" fmla="*/ 73 w 75"/>
                <a:gd name="T13" fmla="*/ 115 h 119"/>
                <a:gd name="T14" fmla="*/ 69 w 75"/>
                <a:gd name="T15" fmla="*/ 114 h 119"/>
                <a:gd name="T16" fmla="*/ 60 w 75"/>
                <a:gd name="T17" fmla="*/ 112 h 119"/>
                <a:gd name="T18" fmla="*/ 50 w 75"/>
                <a:gd name="T19" fmla="*/ 111 h 119"/>
                <a:gd name="T20" fmla="*/ 41 w 75"/>
                <a:gd name="T21" fmla="*/ 110 h 119"/>
                <a:gd name="T22" fmla="*/ 37 w 75"/>
                <a:gd name="T23" fmla="*/ 110 h 119"/>
                <a:gd name="T24" fmla="*/ 0 w 75"/>
                <a:gd name="T25" fmla="*/ 119 h 119"/>
                <a:gd name="T26" fmla="*/ 39 w 75"/>
                <a:gd name="T27" fmla="*/ 0 h 11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5"/>
                <a:gd name="T43" fmla="*/ 0 h 119"/>
                <a:gd name="T44" fmla="*/ 75 w 75"/>
                <a:gd name="T45" fmla="*/ 119 h 11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5" h="119">
                  <a:moveTo>
                    <a:pt x="39" y="0"/>
                  </a:moveTo>
                  <a:lnTo>
                    <a:pt x="57" y="73"/>
                  </a:lnTo>
                  <a:lnTo>
                    <a:pt x="59" y="75"/>
                  </a:lnTo>
                  <a:lnTo>
                    <a:pt x="64" y="79"/>
                  </a:lnTo>
                  <a:lnTo>
                    <a:pt x="69" y="84"/>
                  </a:lnTo>
                  <a:lnTo>
                    <a:pt x="75" y="95"/>
                  </a:lnTo>
                  <a:lnTo>
                    <a:pt x="73" y="115"/>
                  </a:lnTo>
                  <a:lnTo>
                    <a:pt x="69" y="114"/>
                  </a:lnTo>
                  <a:lnTo>
                    <a:pt x="60" y="112"/>
                  </a:lnTo>
                  <a:lnTo>
                    <a:pt x="50" y="111"/>
                  </a:lnTo>
                  <a:lnTo>
                    <a:pt x="41" y="110"/>
                  </a:lnTo>
                  <a:lnTo>
                    <a:pt x="37" y="110"/>
                  </a:lnTo>
                  <a:lnTo>
                    <a:pt x="0" y="119"/>
                  </a:lnTo>
                  <a:lnTo>
                    <a:pt x="39" y="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26" name="Freeform 37"/>
            <p:cNvSpPr>
              <a:spLocks/>
            </p:cNvSpPr>
            <p:nvPr/>
          </p:nvSpPr>
          <p:spPr bwMode="gray">
            <a:xfrm>
              <a:off x="2511" y="2833"/>
              <a:ext cx="193" cy="191"/>
            </a:xfrm>
            <a:custGeom>
              <a:avLst/>
              <a:gdLst>
                <a:gd name="T0" fmla="*/ 0 w 193"/>
                <a:gd name="T1" fmla="*/ 23 h 191"/>
                <a:gd name="T2" fmla="*/ 8 w 193"/>
                <a:gd name="T3" fmla="*/ 33 h 191"/>
                <a:gd name="T4" fmla="*/ 17 w 193"/>
                <a:gd name="T5" fmla="*/ 38 h 191"/>
                <a:gd name="T6" fmla="*/ 24 w 193"/>
                <a:gd name="T7" fmla="*/ 41 h 191"/>
                <a:gd name="T8" fmla="*/ 33 w 193"/>
                <a:gd name="T9" fmla="*/ 45 h 191"/>
                <a:gd name="T10" fmla="*/ 50 w 193"/>
                <a:gd name="T11" fmla="*/ 67 h 191"/>
                <a:gd name="T12" fmla="*/ 58 w 193"/>
                <a:gd name="T13" fmla="*/ 76 h 191"/>
                <a:gd name="T14" fmla="*/ 64 w 193"/>
                <a:gd name="T15" fmla="*/ 83 h 191"/>
                <a:gd name="T16" fmla="*/ 73 w 193"/>
                <a:gd name="T17" fmla="*/ 90 h 191"/>
                <a:gd name="T18" fmla="*/ 86 w 193"/>
                <a:gd name="T19" fmla="*/ 97 h 191"/>
                <a:gd name="T20" fmla="*/ 87 w 193"/>
                <a:gd name="T21" fmla="*/ 105 h 191"/>
                <a:gd name="T22" fmla="*/ 88 w 193"/>
                <a:gd name="T23" fmla="*/ 113 h 191"/>
                <a:gd name="T24" fmla="*/ 88 w 193"/>
                <a:gd name="T25" fmla="*/ 119 h 191"/>
                <a:gd name="T26" fmla="*/ 99 w 193"/>
                <a:gd name="T27" fmla="*/ 126 h 191"/>
                <a:gd name="T28" fmla="*/ 102 w 193"/>
                <a:gd name="T29" fmla="*/ 131 h 191"/>
                <a:gd name="T30" fmla="*/ 106 w 193"/>
                <a:gd name="T31" fmla="*/ 136 h 191"/>
                <a:gd name="T32" fmla="*/ 110 w 193"/>
                <a:gd name="T33" fmla="*/ 142 h 191"/>
                <a:gd name="T34" fmla="*/ 119 w 193"/>
                <a:gd name="T35" fmla="*/ 149 h 191"/>
                <a:gd name="T36" fmla="*/ 131 w 193"/>
                <a:gd name="T37" fmla="*/ 155 h 191"/>
                <a:gd name="T38" fmla="*/ 140 w 193"/>
                <a:gd name="T39" fmla="*/ 161 h 191"/>
                <a:gd name="T40" fmla="*/ 147 w 193"/>
                <a:gd name="T41" fmla="*/ 169 h 191"/>
                <a:gd name="T42" fmla="*/ 152 w 193"/>
                <a:gd name="T43" fmla="*/ 178 h 191"/>
                <a:gd name="T44" fmla="*/ 154 w 193"/>
                <a:gd name="T45" fmla="*/ 191 h 191"/>
                <a:gd name="T46" fmla="*/ 193 w 193"/>
                <a:gd name="T47" fmla="*/ 70 h 191"/>
                <a:gd name="T48" fmla="*/ 187 w 193"/>
                <a:gd name="T49" fmla="*/ 65 h 191"/>
                <a:gd name="T50" fmla="*/ 179 w 193"/>
                <a:gd name="T51" fmla="*/ 62 h 191"/>
                <a:gd name="T52" fmla="*/ 169 w 193"/>
                <a:gd name="T53" fmla="*/ 60 h 191"/>
                <a:gd name="T54" fmla="*/ 174 w 193"/>
                <a:gd name="T55" fmla="*/ 32 h 191"/>
                <a:gd name="T56" fmla="*/ 114 w 193"/>
                <a:gd name="T57" fmla="*/ 4 h 191"/>
                <a:gd name="T58" fmla="*/ 79 w 193"/>
                <a:gd name="T59" fmla="*/ 10 h 191"/>
                <a:gd name="T60" fmla="*/ 50 w 193"/>
                <a:gd name="T61" fmla="*/ 0 h 191"/>
                <a:gd name="T62" fmla="*/ 0 w 193"/>
                <a:gd name="T63" fmla="*/ 23 h 19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93"/>
                <a:gd name="T97" fmla="*/ 0 h 191"/>
                <a:gd name="T98" fmla="*/ 193 w 193"/>
                <a:gd name="T99" fmla="*/ 191 h 19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93" h="191">
                  <a:moveTo>
                    <a:pt x="0" y="23"/>
                  </a:moveTo>
                  <a:lnTo>
                    <a:pt x="8" y="33"/>
                  </a:lnTo>
                  <a:lnTo>
                    <a:pt x="17" y="38"/>
                  </a:lnTo>
                  <a:lnTo>
                    <a:pt x="24" y="41"/>
                  </a:lnTo>
                  <a:lnTo>
                    <a:pt x="33" y="45"/>
                  </a:lnTo>
                  <a:lnTo>
                    <a:pt x="50" y="67"/>
                  </a:lnTo>
                  <a:lnTo>
                    <a:pt x="58" y="76"/>
                  </a:lnTo>
                  <a:lnTo>
                    <a:pt x="64" y="83"/>
                  </a:lnTo>
                  <a:lnTo>
                    <a:pt x="73" y="90"/>
                  </a:lnTo>
                  <a:lnTo>
                    <a:pt x="86" y="97"/>
                  </a:lnTo>
                  <a:lnTo>
                    <a:pt x="87" y="105"/>
                  </a:lnTo>
                  <a:lnTo>
                    <a:pt x="88" y="113"/>
                  </a:lnTo>
                  <a:lnTo>
                    <a:pt x="88" y="119"/>
                  </a:lnTo>
                  <a:lnTo>
                    <a:pt x="99" y="126"/>
                  </a:lnTo>
                  <a:lnTo>
                    <a:pt x="102" y="131"/>
                  </a:lnTo>
                  <a:lnTo>
                    <a:pt x="106" y="136"/>
                  </a:lnTo>
                  <a:lnTo>
                    <a:pt x="110" y="142"/>
                  </a:lnTo>
                  <a:lnTo>
                    <a:pt x="119" y="149"/>
                  </a:lnTo>
                  <a:lnTo>
                    <a:pt x="131" y="155"/>
                  </a:lnTo>
                  <a:lnTo>
                    <a:pt x="140" y="161"/>
                  </a:lnTo>
                  <a:lnTo>
                    <a:pt x="147" y="169"/>
                  </a:lnTo>
                  <a:lnTo>
                    <a:pt x="152" y="178"/>
                  </a:lnTo>
                  <a:lnTo>
                    <a:pt x="154" y="191"/>
                  </a:lnTo>
                  <a:lnTo>
                    <a:pt x="193" y="70"/>
                  </a:lnTo>
                  <a:lnTo>
                    <a:pt x="187" y="65"/>
                  </a:lnTo>
                  <a:lnTo>
                    <a:pt x="179" y="62"/>
                  </a:lnTo>
                  <a:lnTo>
                    <a:pt x="169" y="60"/>
                  </a:lnTo>
                  <a:lnTo>
                    <a:pt x="174" y="32"/>
                  </a:lnTo>
                  <a:lnTo>
                    <a:pt x="114" y="4"/>
                  </a:lnTo>
                  <a:lnTo>
                    <a:pt x="79" y="10"/>
                  </a:lnTo>
                  <a:lnTo>
                    <a:pt x="50" y="0"/>
                  </a:lnTo>
                  <a:lnTo>
                    <a:pt x="0" y="23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27" name="Freeform 38"/>
            <p:cNvSpPr>
              <a:spLocks/>
            </p:cNvSpPr>
            <p:nvPr/>
          </p:nvSpPr>
          <p:spPr bwMode="gray">
            <a:xfrm>
              <a:off x="3831" y="4094"/>
              <a:ext cx="206" cy="55"/>
            </a:xfrm>
            <a:custGeom>
              <a:avLst/>
              <a:gdLst>
                <a:gd name="T0" fmla="*/ 19 w 206"/>
                <a:gd name="T1" fmla="*/ 5 h 55"/>
                <a:gd name="T2" fmla="*/ 28 w 206"/>
                <a:gd name="T3" fmla="*/ 5 h 55"/>
                <a:gd name="T4" fmla="*/ 37 w 206"/>
                <a:gd name="T5" fmla="*/ 5 h 55"/>
                <a:gd name="T6" fmla="*/ 46 w 206"/>
                <a:gd name="T7" fmla="*/ 6 h 55"/>
                <a:gd name="T8" fmla="*/ 52 w 206"/>
                <a:gd name="T9" fmla="*/ 9 h 55"/>
                <a:gd name="T10" fmla="*/ 56 w 206"/>
                <a:gd name="T11" fmla="*/ 14 h 55"/>
                <a:gd name="T12" fmla="*/ 56 w 206"/>
                <a:gd name="T13" fmla="*/ 21 h 55"/>
                <a:gd name="T14" fmla="*/ 74 w 206"/>
                <a:gd name="T15" fmla="*/ 20 h 55"/>
                <a:gd name="T16" fmla="*/ 96 w 206"/>
                <a:gd name="T17" fmla="*/ 18 h 55"/>
                <a:gd name="T18" fmla="*/ 119 w 206"/>
                <a:gd name="T19" fmla="*/ 12 h 55"/>
                <a:gd name="T20" fmla="*/ 142 w 206"/>
                <a:gd name="T21" fmla="*/ 7 h 55"/>
                <a:gd name="T22" fmla="*/ 160 w 206"/>
                <a:gd name="T23" fmla="*/ 0 h 55"/>
                <a:gd name="T24" fmla="*/ 161 w 206"/>
                <a:gd name="T25" fmla="*/ 21 h 55"/>
                <a:gd name="T26" fmla="*/ 166 w 206"/>
                <a:gd name="T27" fmla="*/ 16 h 55"/>
                <a:gd name="T28" fmla="*/ 175 w 206"/>
                <a:gd name="T29" fmla="*/ 12 h 55"/>
                <a:gd name="T30" fmla="*/ 186 w 206"/>
                <a:gd name="T31" fmla="*/ 7 h 55"/>
                <a:gd name="T32" fmla="*/ 196 w 206"/>
                <a:gd name="T33" fmla="*/ 5 h 55"/>
                <a:gd name="T34" fmla="*/ 205 w 206"/>
                <a:gd name="T35" fmla="*/ 4 h 55"/>
                <a:gd name="T36" fmla="*/ 206 w 206"/>
                <a:gd name="T37" fmla="*/ 11 h 55"/>
                <a:gd name="T38" fmla="*/ 202 w 206"/>
                <a:gd name="T39" fmla="*/ 19 h 55"/>
                <a:gd name="T40" fmla="*/ 192 w 206"/>
                <a:gd name="T41" fmla="*/ 25 h 55"/>
                <a:gd name="T42" fmla="*/ 178 w 206"/>
                <a:gd name="T43" fmla="*/ 32 h 55"/>
                <a:gd name="T44" fmla="*/ 161 w 206"/>
                <a:gd name="T45" fmla="*/ 37 h 55"/>
                <a:gd name="T46" fmla="*/ 142 w 206"/>
                <a:gd name="T47" fmla="*/ 41 h 55"/>
                <a:gd name="T48" fmla="*/ 124 w 206"/>
                <a:gd name="T49" fmla="*/ 45 h 55"/>
                <a:gd name="T50" fmla="*/ 106 w 206"/>
                <a:gd name="T51" fmla="*/ 48 h 55"/>
                <a:gd name="T52" fmla="*/ 92 w 206"/>
                <a:gd name="T53" fmla="*/ 52 h 55"/>
                <a:gd name="T54" fmla="*/ 82 w 206"/>
                <a:gd name="T55" fmla="*/ 55 h 55"/>
                <a:gd name="T56" fmla="*/ 71 w 206"/>
                <a:gd name="T57" fmla="*/ 48 h 55"/>
                <a:gd name="T58" fmla="*/ 57 w 206"/>
                <a:gd name="T59" fmla="*/ 43 h 55"/>
                <a:gd name="T60" fmla="*/ 43 w 206"/>
                <a:gd name="T61" fmla="*/ 42 h 55"/>
                <a:gd name="T62" fmla="*/ 27 w 206"/>
                <a:gd name="T63" fmla="*/ 41 h 55"/>
                <a:gd name="T64" fmla="*/ 13 w 206"/>
                <a:gd name="T65" fmla="*/ 39 h 55"/>
                <a:gd name="T66" fmla="*/ 0 w 206"/>
                <a:gd name="T67" fmla="*/ 37 h 55"/>
                <a:gd name="T68" fmla="*/ 19 w 206"/>
                <a:gd name="T69" fmla="*/ 5 h 5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06"/>
                <a:gd name="T106" fmla="*/ 0 h 55"/>
                <a:gd name="T107" fmla="*/ 206 w 206"/>
                <a:gd name="T108" fmla="*/ 55 h 5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06" h="55">
                  <a:moveTo>
                    <a:pt x="19" y="5"/>
                  </a:moveTo>
                  <a:lnTo>
                    <a:pt x="28" y="5"/>
                  </a:lnTo>
                  <a:lnTo>
                    <a:pt x="37" y="5"/>
                  </a:lnTo>
                  <a:lnTo>
                    <a:pt x="46" y="6"/>
                  </a:lnTo>
                  <a:lnTo>
                    <a:pt x="52" y="9"/>
                  </a:lnTo>
                  <a:lnTo>
                    <a:pt x="56" y="14"/>
                  </a:lnTo>
                  <a:lnTo>
                    <a:pt x="56" y="21"/>
                  </a:lnTo>
                  <a:lnTo>
                    <a:pt x="74" y="20"/>
                  </a:lnTo>
                  <a:lnTo>
                    <a:pt x="96" y="18"/>
                  </a:lnTo>
                  <a:lnTo>
                    <a:pt x="119" y="12"/>
                  </a:lnTo>
                  <a:lnTo>
                    <a:pt x="142" y="7"/>
                  </a:lnTo>
                  <a:lnTo>
                    <a:pt x="160" y="0"/>
                  </a:lnTo>
                  <a:lnTo>
                    <a:pt x="161" y="21"/>
                  </a:lnTo>
                  <a:lnTo>
                    <a:pt x="166" y="16"/>
                  </a:lnTo>
                  <a:lnTo>
                    <a:pt x="175" y="12"/>
                  </a:lnTo>
                  <a:lnTo>
                    <a:pt x="186" y="7"/>
                  </a:lnTo>
                  <a:lnTo>
                    <a:pt x="196" y="5"/>
                  </a:lnTo>
                  <a:lnTo>
                    <a:pt x="205" y="4"/>
                  </a:lnTo>
                  <a:lnTo>
                    <a:pt x="206" y="11"/>
                  </a:lnTo>
                  <a:lnTo>
                    <a:pt x="202" y="19"/>
                  </a:lnTo>
                  <a:lnTo>
                    <a:pt x="192" y="25"/>
                  </a:lnTo>
                  <a:lnTo>
                    <a:pt x="178" y="32"/>
                  </a:lnTo>
                  <a:lnTo>
                    <a:pt x="161" y="37"/>
                  </a:lnTo>
                  <a:lnTo>
                    <a:pt x="142" y="41"/>
                  </a:lnTo>
                  <a:lnTo>
                    <a:pt x="124" y="45"/>
                  </a:lnTo>
                  <a:lnTo>
                    <a:pt x="106" y="48"/>
                  </a:lnTo>
                  <a:lnTo>
                    <a:pt x="92" y="52"/>
                  </a:lnTo>
                  <a:lnTo>
                    <a:pt x="82" y="55"/>
                  </a:lnTo>
                  <a:lnTo>
                    <a:pt x="71" y="48"/>
                  </a:lnTo>
                  <a:lnTo>
                    <a:pt x="57" y="43"/>
                  </a:lnTo>
                  <a:lnTo>
                    <a:pt x="43" y="42"/>
                  </a:lnTo>
                  <a:lnTo>
                    <a:pt x="27" y="41"/>
                  </a:lnTo>
                  <a:lnTo>
                    <a:pt x="13" y="39"/>
                  </a:lnTo>
                  <a:lnTo>
                    <a:pt x="0" y="37"/>
                  </a:lnTo>
                  <a:lnTo>
                    <a:pt x="19" y="5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28" name="Freeform 39"/>
            <p:cNvSpPr>
              <a:spLocks/>
            </p:cNvSpPr>
            <p:nvPr/>
          </p:nvSpPr>
          <p:spPr bwMode="gray">
            <a:xfrm>
              <a:off x="3562" y="3548"/>
              <a:ext cx="396" cy="497"/>
            </a:xfrm>
            <a:custGeom>
              <a:avLst/>
              <a:gdLst>
                <a:gd name="T0" fmla="*/ 224 w 396"/>
                <a:gd name="T1" fmla="*/ 398 h 497"/>
                <a:gd name="T2" fmla="*/ 256 w 396"/>
                <a:gd name="T3" fmla="*/ 415 h 497"/>
                <a:gd name="T4" fmla="*/ 226 w 396"/>
                <a:gd name="T5" fmla="*/ 419 h 497"/>
                <a:gd name="T6" fmla="*/ 196 w 396"/>
                <a:gd name="T7" fmla="*/ 405 h 497"/>
                <a:gd name="T8" fmla="*/ 196 w 396"/>
                <a:gd name="T9" fmla="*/ 419 h 497"/>
                <a:gd name="T10" fmla="*/ 210 w 396"/>
                <a:gd name="T11" fmla="*/ 442 h 497"/>
                <a:gd name="T12" fmla="*/ 233 w 396"/>
                <a:gd name="T13" fmla="*/ 480 h 497"/>
                <a:gd name="T14" fmla="*/ 221 w 396"/>
                <a:gd name="T15" fmla="*/ 485 h 497"/>
                <a:gd name="T16" fmla="*/ 197 w 396"/>
                <a:gd name="T17" fmla="*/ 469 h 497"/>
                <a:gd name="T18" fmla="*/ 193 w 396"/>
                <a:gd name="T19" fmla="*/ 493 h 497"/>
                <a:gd name="T20" fmla="*/ 156 w 396"/>
                <a:gd name="T21" fmla="*/ 461 h 497"/>
                <a:gd name="T22" fmla="*/ 148 w 396"/>
                <a:gd name="T23" fmla="*/ 484 h 497"/>
                <a:gd name="T24" fmla="*/ 120 w 396"/>
                <a:gd name="T25" fmla="*/ 464 h 497"/>
                <a:gd name="T26" fmla="*/ 111 w 396"/>
                <a:gd name="T27" fmla="*/ 416 h 497"/>
                <a:gd name="T28" fmla="*/ 75 w 396"/>
                <a:gd name="T29" fmla="*/ 401 h 497"/>
                <a:gd name="T30" fmla="*/ 83 w 396"/>
                <a:gd name="T31" fmla="*/ 359 h 497"/>
                <a:gd name="T32" fmla="*/ 130 w 396"/>
                <a:gd name="T33" fmla="*/ 359 h 497"/>
                <a:gd name="T34" fmla="*/ 178 w 396"/>
                <a:gd name="T35" fmla="*/ 364 h 497"/>
                <a:gd name="T36" fmla="*/ 179 w 396"/>
                <a:gd name="T37" fmla="*/ 337 h 497"/>
                <a:gd name="T38" fmla="*/ 115 w 396"/>
                <a:gd name="T39" fmla="*/ 342 h 497"/>
                <a:gd name="T40" fmla="*/ 61 w 396"/>
                <a:gd name="T41" fmla="*/ 329 h 497"/>
                <a:gd name="T42" fmla="*/ 69 w 396"/>
                <a:gd name="T43" fmla="*/ 301 h 497"/>
                <a:gd name="T44" fmla="*/ 50 w 396"/>
                <a:gd name="T45" fmla="*/ 291 h 497"/>
                <a:gd name="T46" fmla="*/ 0 w 396"/>
                <a:gd name="T47" fmla="*/ 247 h 497"/>
                <a:gd name="T48" fmla="*/ 12 w 396"/>
                <a:gd name="T49" fmla="*/ 230 h 497"/>
                <a:gd name="T50" fmla="*/ 42 w 396"/>
                <a:gd name="T51" fmla="*/ 140 h 497"/>
                <a:gd name="T52" fmla="*/ 115 w 396"/>
                <a:gd name="T53" fmla="*/ 106 h 497"/>
                <a:gd name="T54" fmla="*/ 274 w 396"/>
                <a:gd name="T55" fmla="*/ 46 h 497"/>
                <a:gd name="T56" fmla="*/ 369 w 396"/>
                <a:gd name="T57" fmla="*/ 0 h 497"/>
                <a:gd name="T58" fmla="*/ 375 w 396"/>
                <a:gd name="T59" fmla="*/ 73 h 497"/>
                <a:gd name="T60" fmla="*/ 352 w 396"/>
                <a:gd name="T61" fmla="*/ 86 h 497"/>
                <a:gd name="T62" fmla="*/ 310 w 396"/>
                <a:gd name="T63" fmla="*/ 93 h 497"/>
                <a:gd name="T64" fmla="*/ 278 w 396"/>
                <a:gd name="T65" fmla="*/ 104 h 497"/>
                <a:gd name="T66" fmla="*/ 260 w 396"/>
                <a:gd name="T67" fmla="*/ 143 h 497"/>
                <a:gd name="T68" fmla="*/ 246 w 396"/>
                <a:gd name="T69" fmla="*/ 137 h 497"/>
                <a:gd name="T70" fmla="*/ 246 w 396"/>
                <a:gd name="T71" fmla="*/ 147 h 497"/>
                <a:gd name="T72" fmla="*/ 265 w 396"/>
                <a:gd name="T73" fmla="*/ 175 h 497"/>
                <a:gd name="T74" fmla="*/ 241 w 396"/>
                <a:gd name="T75" fmla="*/ 197 h 497"/>
                <a:gd name="T76" fmla="*/ 210 w 396"/>
                <a:gd name="T77" fmla="*/ 173 h 497"/>
                <a:gd name="T78" fmla="*/ 215 w 396"/>
                <a:gd name="T79" fmla="*/ 190 h 497"/>
                <a:gd name="T80" fmla="*/ 205 w 396"/>
                <a:gd name="T81" fmla="*/ 209 h 497"/>
                <a:gd name="T82" fmla="*/ 176 w 396"/>
                <a:gd name="T83" fmla="*/ 163 h 497"/>
                <a:gd name="T84" fmla="*/ 144 w 396"/>
                <a:gd name="T85" fmla="*/ 142 h 497"/>
                <a:gd name="T86" fmla="*/ 139 w 396"/>
                <a:gd name="T87" fmla="*/ 184 h 497"/>
                <a:gd name="T88" fmla="*/ 166 w 396"/>
                <a:gd name="T89" fmla="*/ 222 h 497"/>
                <a:gd name="T90" fmla="*/ 205 w 396"/>
                <a:gd name="T91" fmla="*/ 248 h 497"/>
                <a:gd name="T92" fmla="*/ 178 w 396"/>
                <a:gd name="T93" fmla="*/ 246 h 497"/>
                <a:gd name="T94" fmla="*/ 168 w 396"/>
                <a:gd name="T95" fmla="*/ 266 h 497"/>
                <a:gd name="T96" fmla="*/ 201 w 396"/>
                <a:gd name="T97" fmla="*/ 310 h 497"/>
                <a:gd name="T98" fmla="*/ 257 w 396"/>
                <a:gd name="T99" fmla="*/ 342 h 497"/>
                <a:gd name="T100" fmla="*/ 276 w 396"/>
                <a:gd name="T101" fmla="*/ 369 h 497"/>
                <a:gd name="T102" fmla="*/ 284 w 396"/>
                <a:gd name="T103" fmla="*/ 389 h 497"/>
                <a:gd name="T104" fmla="*/ 252 w 396"/>
                <a:gd name="T105" fmla="*/ 373 h 497"/>
                <a:gd name="T106" fmla="*/ 225 w 396"/>
                <a:gd name="T107" fmla="*/ 360 h 49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96"/>
                <a:gd name="T163" fmla="*/ 0 h 497"/>
                <a:gd name="T164" fmla="*/ 396 w 396"/>
                <a:gd name="T165" fmla="*/ 497 h 49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96" h="497">
                  <a:moveTo>
                    <a:pt x="212" y="360"/>
                  </a:moveTo>
                  <a:lnTo>
                    <a:pt x="214" y="392"/>
                  </a:lnTo>
                  <a:lnTo>
                    <a:pt x="216" y="394"/>
                  </a:lnTo>
                  <a:lnTo>
                    <a:pt x="224" y="398"/>
                  </a:lnTo>
                  <a:lnTo>
                    <a:pt x="234" y="401"/>
                  </a:lnTo>
                  <a:lnTo>
                    <a:pt x="243" y="405"/>
                  </a:lnTo>
                  <a:lnTo>
                    <a:pt x="252" y="410"/>
                  </a:lnTo>
                  <a:lnTo>
                    <a:pt x="256" y="415"/>
                  </a:lnTo>
                  <a:lnTo>
                    <a:pt x="253" y="421"/>
                  </a:lnTo>
                  <a:lnTo>
                    <a:pt x="247" y="424"/>
                  </a:lnTo>
                  <a:lnTo>
                    <a:pt x="238" y="423"/>
                  </a:lnTo>
                  <a:lnTo>
                    <a:pt x="226" y="419"/>
                  </a:lnTo>
                  <a:lnTo>
                    <a:pt x="214" y="412"/>
                  </a:lnTo>
                  <a:lnTo>
                    <a:pt x="205" y="407"/>
                  </a:lnTo>
                  <a:lnTo>
                    <a:pt x="200" y="406"/>
                  </a:lnTo>
                  <a:lnTo>
                    <a:pt x="196" y="405"/>
                  </a:lnTo>
                  <a:lnTo>
                    <a:pt x="194" y="406"/>
                  </a:lnTo>
                  <a:lnTo>
                    <a:pt x="193" y="406"/>
                  </a:lnTo>
                  <a:lnTo>
                    <a:pt x="196" y="414"/>
                  </a:lnTo>
                  <a:lnTo>
                    <a:pt x="196" y="419"/>
                  </a:lnTo>
                  <a:lnTo>
                    <a:pt x="194" y="424"/>
                  </a:lnTo>
                  <a:lnTo>
                    <a:pt x="194" y="430"/>
                  </a:lnTo>
                  <a:lnTo>
                    <a:pt x="201" y="435"/>
                  </a:lnTo>
                  <a:lnTo>
                    <a:pt x="210" y="442"/>
                  </a:lnTo>
                  <a:lnTo>
                    <a:pt x="219" y="451"/>
                  </a:lnTo>
                  <a:lnTo>
                    <a:pt x="228" y="460"/>
                  </a:lnTo>
                  <a:lnTo>
                    <a:pt x="232" y="471"/>
                  </a:lnTo>
                  <a:lnTo>
                    <a:pt x="233" y="480"/>
                  </a:lnTo>
                  <a:lnTo>
                    <a:pt x="233" y="488"/>
                  </a:lnTo>
                  <a:lnTo>
                    <a:pt x="234" y="493"/>
                  </a:lnTo>
                  <a:lnTo>
                    <a:pt x="229" y="492"/>
                  </a:lnTo>
                  <a:lnTo>
                    <a:pt x="221" y="485"/>
                  </a:lnTo>
                  <a:lnTo>
                    <a:pt x="212" y="476"/>
                  </a:lnTo>
                  <a:lnTo>
                    <a:pt x="203" y="468"/>
                  </a:lnTo>
                  <a:lnTo>
                    <a:pt x="200" y="466"/>
                  </a:lnTo>
                  <a:lnTo>
                    <a:pt x="197" y="469"/>
                  </a:lnTo>
                  <a:lnTo>
                    <a:pt x="196" y="474"/>
                  </a:lnTo>
                  <a:lnTo>
                    <a:pt x="194" y="480"/>
                  </a:lnTo>
                  <a:lnTo>
                    <a:pt x="194" y="488"/>
                  </a:lnTo>
                  <a:lnTo>
                    <a:pt x="193" y="493"/>
                  </a:lnTo>
                  <a:lnTo>
                    <a:pt x="191" y="497"/>
                  </a:lnTo>
                  <a:lnTo>
                    <a:pt x="157" y="455"/>
                  </a:lnTo>
                  <a:lnTo>
                    <a:pt x="156" y="456"/>
                  </a:lnTo>
                  <a:lnTo>
                    <a:pt x="156" y="461"/>
                  </a:lnTo>
                  <a:lnTo>
                    <a:pt x="155" y="468"/>
                  </a:lnTo>
                  <a:lnTo>
                    <a:pt x="153" y="474"/>
                  </a:lnTo>
                  <a:lnTo>
                    <a:pt x="152" y="480"/>
                  </a:lnTo>
                  <a:lnTo>
                    <a:pt x="148" y="484"/>
                  </a:lnTo>
                  <a:lnTo>
                    <a:pt x="143" y="485"/>
                  </a:lnTo>
                  <a:lnTo>
                    <a:pt x="134" y="484"/>
                  </a:lnTo>
                  <a:lnTo>
                    <a:pt x="123" y="476"/>
                  </a:lnTo>
                  <a:lnTo>
                    <a:pt x="120" y="464"/>
                  </a:lnTo>
                  <a:lnTo>
                    <a:pt x="120" y="448"/>
                  </a:lnTo>
                  <a:lnTo>
                    <a:pt x="119" y="433"/>
                  </a:lnTo>
                  <a:lnTo>
                    <a:pt x="116" y="421"/>
                  </a:lnTo>
                  <a:lnTo>
                    <a:pt x="111" y="416"/>
                  </a:lnTo>
                  <a:lnTo>
                    <a:pt x="103" y="412"/>
                  </a:lnTo>
                  <a:lnTo>
                    <a:pt x="94" y="410"/>
                  </a:lnTo>
                  <a:lnTo>
                    <a:pt x="84" y="407"/>
                  </a:lnTo>
                  <a:lnTo>
                    <a:pt x="75" y="401"/>
                  </a:lnTo>
                  <a:lnTo>
                    <a:pt x="69" y="392"/>
                  </a:lnTo>
                  <a:lnTo>
                    <a:pt x="71" y="377"/>
                  </a:lnTo>
                  <a:lnTo>
                    <a:pt x="75" y="366"/>
                  </a:lnTo>
                  <a:lnTo>
                    <a:pt x="83" y="359"/>
                  </a:lnTo>
                  <a:lnTo>
                    <a:pt x="93" y="356"/>
                  </a:lnTo>
                  <a:lnTo>
                    <a:pt x="105" y="356"/>
                  </a:lnTo>
                  <a:lnTo>
                    <a:pt x="118" y="357"/>
                  </a:lnTo>
                  <a:lnTo>
                    <a:pt x="130" y="359"/>
                  </a:lnTo>
                  <a:lnTo>
                    <a:pt x="143" y="362"/>
                  </a:lnTo>
                  <a:lnTo>
                    <a:pt x="156" y="364"/>
                  </a:lnTo>
                  <a:lnTo>
                    <a:pt x="168" y="365"/>
                  </a:lnTo>
                  <a:lnTo>
                    <a:pt x="178" y="364"/>
                  </a:lnTo>
                  <a:lnTo>
                    <a:pt x="185" y="359"/>
                  </a:lnTo>
                  <a:lnTo>
                    <a:pt x="191" y="351"/>
                  </a:lnTo>
                  <a:lnTo>
                    <a:pt x="192" y="338"/>
                  </a:lnTo>
                  <a:lnTo>
                    <a:pt x="179" y="337"/>
                  </a:lnTo>
                  <a:lnTo>
                    <a:pt x="165" y="337"/>
                  </a:lnTo>
                  <a:lnTo>
                    <a:pt x="148" y="338"/>
                  </a:lnTo>
                  <a:lnTo>
                    <a:pt x="132" y="341"/>
                  </a:lnTo>
                  <a:lnTo>
                    <a:pt x="115" y="342"/>
                  </a:lnTo>
                  <a:lnTo>
                    <a:pt x="100" y="343"/>
                  </a:lnTo>
                  <a:lnTo>
                    <a:pt x="84" y="342"/>
                  </a:lnTo>
                  <a:lnTo>
                    <a:pt x="71" y="337"/>
                  </a:lnTo>
                  <a:lnTo>
                    <a:pt x="61" y="329"/>
                  </a:lnTo>
                  <a:lnTo>
                    <a:pt x="53" y="318"/>
                  </a:lnTo>
                  <a:lnTo>
                    <a:pt x="57" y="309"/>
                  </a:lnTo>
                  <a:lnTo>
                    <a:pt x="62" y="304"/>
                  </a:lnTo>
                  <a:lnTo>
                    <a:pt x="69" y="301"/>
                  </a:lnTo>
                  <a:lnTo>
                    <a:pt x="74" y="300"/>
                  </a:lnTo>
                  <a:lnTo>
                    <a:pt x="79" y="297"/>
                  </a:lnTo>
                  <a:lnTo>
                    <a:pt x="65" y="293"/>
                  </a:lnTo>
                  <a:lnTo>
                    <a:pt x="50" y="291"/>
                  </a:lnTo>
                  <a:lnTo>
                    <a:pt x="34" y="286"/>
                  </a:lnTo>
                  <a:lnTo>
                    <a:pt x="19" y="279"/>
                  </a:lnTo>
                  <a:lnTo>
                    <a:pt x="5" y="269"/>
                  </a:lnTo>
                  <a:lnTo>
                    <a:pt x="0" y="247"/>
                  </a:lnTo>
                  <a:lnTo>
                    <a:pt x="16" y="241"/>
                  </a:lnTo>
                  <a:lnTo>
                    <a:pt x="16" y="237"/>
                  </a:lnTo>
                  <a:lnTo>
                    <a:pt x="15" y="234"/>
                  </a:lnTo>
                  <a:lnTo>
                    <a:pt x="12" y="230"/>
                  </a:lnTo>
                  <a:lnTo>
                    <a:pt x="11" y="227"/>
                  </a:lnTo>
                  <a:lnTo>
                    <a:pt x="11" y="224"/>
                  </a:lnTo>
                  <a:lnTo>
                    <a:pt x="33" y="140"/>
                  </a:lnTo>
                  <a:lnTo>
                    <a:pt x="42" y="140"/>
                  </a:lnTo>
                  <a:lnTo>
                    <a:pt x="56" y="138"/>
                  </a:lnTo>
                  <a:lnTo>
                    <a:pt x="71" y="134"/>
                  </a:lnTo>
                  <a:lnTo>
                    <a:pt x="86" y="129"/>
                  </a:lnTo>
                  <a:lnTo>
                    <a:pt x="115" y="106"/>
                  </a:lnTo>
                  <a:lnTo>
                    <a:pt x="135" y="104"/>
                  </a:lnTo>
                  <a:lnTo>
                    <a:pt x="209" y="61"/>
                  </a:lnTo>
                  <a:lnTo>
                    <a:pt x="237" y="60"/>
                  </a:lnTo>
                  <a:lnTo>
                    <a:pt x="274" y="46"/>
                  </a:lnTo>
                  <a:lnTo>
                    <a:pt x="306" y="56"/>
                  </a:lnTo>
                  <a:lnTo>
                    <a:pt x="346" y="37"/>
                  </a:lnTo>
                  <a:lnTo>
                    <a:pt x="334" y="27"/>
                  </a:lnTo>
                  <a:lnTo>
                    <a:pt x="369" y="0"/>
                  </a:lnTo>
                  <a:lnTo>
                    <a:pt x="396" y="31"/>
                  </a:lnTo>
                  <a:lnTo>
                    <a:pt x="378" y="63"/>
                  </a:lnTo>
                  <a:lnTo>
                    <a:pt x="376" y="69"/>
                  </a:lnTo>
                  <a:lnTo>
                    <a:pt x="375" y="73"/>
                  </a:lnTo>
                  <a:lnTo>
                    <a:pt x="374" y="78"/>
                  </a:lnTo>
                  <a:lnTo>
                    <a:pt x="374" y="87"/>
                  </a:lnTo>
                  <a:lnTo>
                    <a:pt x="365" y="86"/>
                  </a:lnTo>
                  <a:lnTo>
                    <a:pt x="352" y="86"/>
                  </a:lnTo>
                  <a:lnTo>
                    <a:pt x="338" y="88"/>
                  </a:lnTo>
                  <a:lnTo>
                    <a:pt x="325" y="91"/>
                  </a:lnTo>
                  <a:lnTo>
                    <a:pt x="316" y="93"/>
                  </a:lnTo>
                  <a:lnTo>
                    <a:pt x="310" y="93"/>
                  </a:lnTo>
                  <a:lnTo>
                    <a:pt x="302" y="95"/>
                  </a:lnTo>
                  <a:lnTo>
                    <a:pt x="293" y="97"/>
                  </a:lnTo>
                  <a:lnTo>
                    <a:pt x="284" y="100"/>
                  </a:lnTo>
                  <a:lnTo>
                    <a:pt x="278" y="104"/>
                  </a:lnTo>
                  <a:lnTo>
                    <a:pt x="273" y="110"/>
                  </a:lnTo>
                  <a:lnTo>
                    <a:pt x="267" y="119"/>
                  </a:lnTo>
                  <a:lnTo>
                    <a:pt x="262" y="136"/>
                  </a:lnTo>
                  <a:lnTo>
                    <a:pt x="260" y="143"/>
                  </a:lnTo>
                  <a:lnTo>
                    <a:pt x="256" y="145"/>
                  </a:lnTo>
                  <a:lnTo>
                    <a:pt x="252" y="143"/>
                  </a:lnTo>
                  <a:lnTo>
                    <a:pt x="248" y="141"/>
                  </a:lnTo>
                  <a:lnTo>
                    <a:pt x="246" y="137"/>
                  </a:lnTo>
                  <a:lnTo>
                    <a:pt x="242" y="134"/>
                  </a:lnTo>
                  <a:lnTo>
                    <a:pt x="239" y="136"/>
                  </a:lnTo>
                  <a:lnTo>
                    <a:pt x="239" y="141"/>
                  </a:lnTo>
                  <a:lnTo>
                    <a:pt x="246" y="147"/>
                  </a:lnTo>
                  <a:lnTo>
                    <a:pt x="253" y="154"/>
                  </a:lnTo>
                  <a:lnTo>
                    <a:pt x="261" y="161"/>
                  </a:lnTo>
                  <a:lnTo>
                    <a:pt x="266" y="168"/>
                  </a:lnTo>
                  <a:lnTo>
                    <a:pt x="265" y="175"/>
                  </a:lnTo>
                  <a:lnTo>
                    <a:pt x="226" y="152"/>
                  </a:lnTo>
                  <a:lnTo>
                    <a:pt x="217" y="159"/>
                  </a:lnTo>
                  <a:lnTo>
                    <a:pt x="248" y="195"/>
                  </a:lnTo>
                  <a:lnTo>
                    <a:pt x="241" y="197"/>
                  </a:lnTo>
                  <a:lnTo>
                    <a:pt x="234" y="193"/>
                  </a:lnTo>
                  <a:lnTo>
                    <a:pt x="226" y="186"/>
                  </a:lnTo>
                  <a:lnTo>
                    <a:pt x="219" y="178"/>
                  </a:lnTo>
                  <a:lnTo>
                    <a:pt x="210" y="173"/>
                  </a:lnTo>
                  <a:lnTo>
                    <a:pt x="201" y="173"/>
                  </a:lnTo>
                  <a:lnTo>
                    <a:pt x="205" y="179"/>
                  </a:lnTo>
                  <a:lnTo>
                    <a:pt x="210" y="184"/>
                  </a:lnTo>
                  <a:lnTo>
                    <a:pt x="215" y="190"/>
                  </a:lnTo>
                  <a:lnTo>
                    <a:pt x="219" y="196"/>
                  </a:lnTo>
                  <a:lnTo>
                    <a:pt x="219" y="204"/>
                  </a:lnTo>
                  <a:lnTo>
                    <a:pt x="214" y="213"/>
                  </a:lnTo>
                  <a:lnTo>
                    <a:pt x="205" y="209"/>
                  </a:lnTo>
                  <a:lnTo>
                    <a:pt x="198" y="201"/>
                  </a:lnTo>
                  <a:lnTo>
                    <a:pt x="191" y="191"/>
                  </a:lnTo>
                  <a:lnTo>
                    <a:pt x="184" y="177"/>
                  </a:lnTo>
                  <a:lnTo>
                    <a:pt x="176" y="163"/>
                  </a:lnTo>
                  <a:lnTo>
                    <a:pt x="168" y="150"/>
                  </a:lnTo>
                  <a:lnTo>
                    <a:pt x="157" y="140"/>
                  </a:lnTo>
                  <a:lnTo>
                    <a:pt x="147" y="140"/>
                  </a:lnTo>
                  <a:lnTo>
                    <a:pt x="144" y="142"/>
                  </a:lnTo>
                  <a:lnTo>
                    <a:pt x="142" y="151"/>
                  </a:lnTo>
                  <a:lnTo>
                    <a:pt x="141" y="163"/>
                  </a:lnTo>
                  <a:lnTo>
                    <a:pt x="141" y="174"/>
                  </a:lnTo>
                  <a:lnTo>
                    <a:pt x="139" y="184"/>
                  </a:lnTo>
                  <a:lnTo>
                    <a:pt x="139" y="190"/>
                  </a:lnTo>
                  <a:lnTo>
                    <a:pt x="144" y="202"/>
                  </a:lnTo>
                  <a:lnTo>
                    <a:pt x="153" y="213"/>
                  </a:lnTo>
                  <a:lnTo>
                    <a:pt x="166" y="222"/>
                  </a:lnTo>
                  <a:lnTo>
                    <a:pt x="179" y="229"/>
                  </a:lnTo>
                  <a:lnTo>
                    <a:pt x="191" y="237"/>
                  </a:lnTo>
                  <a:lnTo>
                    <a:pt x="200" y="243"/>
                  </a:lnTo>
                  <a:lnTo>
                    <a:pt x="205" y="248"/>
                  </a:lnTo>
                  <a:lnTo>
                    <a:pt x="203" y="254"/>
                  </a:lnTo>
                  <a:lnTo>
                    <a:pt x="197" y="252"/>
                  </a:lnTo>
                  <a:lnTo>
                    <a:pt x="188" y="250"/>
                  </a:lnTo>
                  <a:lnTo>
                    <a:pt x="178" y="246"/>
                  </a:lnTo>
                  <a:lnTo>
                    <a:pt x="168" y="243"/>
                  </a:lnTo>
                  <a:lnTo>
                    <a:pt x="162" y="242"/>
                  </a:lnTo>
                  <a:lnTo>
                    <a:pt x="164" y="252"/>
                  </a:lnTo>
                  <a:lnTo>
                    <a:pt x="168" y="266"/>
                  </a:lnTo>
                  <a:lnTo>
                    <a:pt x="174" y="279"/>
                  </a:lnTo>
                  <a:lnTo>
                    <a:pt x="182" y="291"/>
                  </a:lnTo>
                  <a:lnTo>
                    <a:pt x="189" y="300"/>
                  </a:lnTo>
                  <a:lnTo>
                    <a:pt x="201" y="310"/>
                  </a:lnTo>
                  <a:lnTo>
                    <a:pt x="216" y="318"/>
                  </a:lnTo>
                  <a:lnTo>
                    <a:pt x="232" y="327"/>
                  </a:lnTo>
                  <a:lnTo>
                    <a:pt x="246" y="334"/>
                  </a:lnTo>
                  <a:lnTo>
                    <a:pt x="257" y="342"/>
                  </a:lnTo>
                  <a:lnTo>
                    <a:pt x="265" y="352"/>
                  </a:lnTo>
                  <a:lnTo>
                    <a:pt x="266" y="357"/>
                  </a:lnTo>
                  <a:lnTo>
                    <a:pt x="270" y="362"/>
                  </a:lnTo>
                  <a:lnTo>
                    <a:pt x="276" y="369"/>
                  </a:lnTo>
                  <a:lnTo>
                    <a:pt x="283" y="374"/>
                  </a:lnTo>
                  <a:lnTo>
                    <a:pt x="288" y="380"/>
                  </a:lnTo>
                  <a:lnTo>
                    <a:pt x="289" y="386"/>
                  </a:lnTo>
                  <a:lnTo>
                    <a:pt x="284" y="389"/>
                  </a:lnTo>
                  <a:lnTo>
                    <a:pt x="278" y="391"/>
                  </a:lnTo>
                  <a:lnTo>
                    <a:pt x="270" y="387"/>
                  </a:lnTo>
                  <a:lnTo>
                    <a:pt x="262" y="380"/>
                  </a:lnTo>
                  <a:lnTo>
                    <a:pt x="252" y="373"/>
                  </a:lnTo>
                  <a:lnTo>
                    <a:pt x="242" y="368"/>
                  </a:lnTo>
                  <a:lnTo>
                    <a:pt x="232" y="365"/>
                  </a:lnTo>
                  <a:lnTo>
                    <a:pt x="226" y="364"/>
                  </a:lnTo>
                  <a:lnTo>
                    <a:pt x="225" y="360"/>
                  </a:lnTo>
                  <a:lnTo>
                    <a:pt x="212" y="36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29" name="Freeform 40"/>
            <p:cNvSpPr>
              <a:spLocks/>
            </p:cNvSpPr>
            <p:nvPr/>
          </p:nvSpPr>
          <p:spPr bwMode="gray">
            <a:xfrm>
              <a:off x="2703" y="1086"/>
              <a:ext cx="869" cy="1197"/>
            </a:xfrm>
            <a:custGeom>
              <a:avLst/>
              <a:gdLst>
                <a:gd name="T0" fmla="*/ 319 w 869"/>
                <a:gd name="T1" fmla="*/ 686 h 1197"/>
                <a:gd name="T2" fmla="*/ 362 w 869"/>
                <a:gd name="T3" fmla="*/ 668 h 1197"/>
                <a:gd name="T4" fmla="*/ 374 w 869"/>
                <a:gd name="T5" fmla="*/ 589 h 1197"/>
                <a:gd name="T6" fmla="*/ 399 w 869"/>
                <a:gd name="T7" fmla="*/ 535 h 1197"/>
                <a:gd name="T8" fmla="*/ 429 w 869"/>
                <a:gd name="T9" fmla="*/ 430 h 1197"/>
                <a:gd name="T10" fmla="*/ 427 w 869"/>
                <a:gd name="T11" fmla="*/ 352 h 1197"/>
                <a:gd name="T12" fmla="*/ 523 w 869"/>
                <a:gd name="T13" fmla="*/ 276 h 1197"/>
                <a:gd name="T14" fmla="*/ 560 w 869"/>
                <a:gd name="T15" fmla="*/ 260 h 1197"/>
                <a:gd name="T16" fmla="*/ 546 w 869"/>
                <a:gd name="T17" fmla="*/ 222 h 1197"/>
                <a:gd name="T18" fmla="*/ 591 w 869"/>
                <a:gd name="T19" fmla="*/ 183 h 1197"/>
                <a:gd name="T20" fmla="*/ 624 w 869"/>
                <a:gd name="T21" fmla="*/ 205 h 1197"/>
                <a:gd name="T22" fmla="*/ 711 w 869"/>
                <a:gd name="T23" fmla="*/ 228 h 1197"/>
                <a:gd name="T24" fmla="*/ 811 w 869"/>
                <a:gd name="T25" fmla="*/ 102 h 1197"/>
                <a:gd name="T26" fmla="*/ 861 w 869"/>
                <a:gd name="T27" fmla="*/ 92 h 1197"/>
                <a:gd name="T28" fmla="*/ 830 w 869"/>
                <a:gd name="T29" fmla="*/ 85 h 1197"/>
                <a:gd name="T30" fmla="*/ 841 w 869"/>
                <a:gd name="T31" fmla="*/ 64 h 1197"/>
                <a:gd name="T32" fmla="*/ 850 w 869"/>
                <a:gd name="T33" fmla="*/ 15 h 1197"/>
                <a:gd name="T34" fmla="*/ 782 w 869"/>
                <a:gd name="T35" fmla="*/ 25 h 1197"/>
                <a:gd name="T36" fmla="*/ 742 w 869"/>
                <a:gd name="T37" fmla="*/ 8 h 1197"/>
                <a:gd name="T38" fmla="*/ 742 w 869"/>
                <a:gd name="T39" fmla="*/ 41 h 1197"/>
                <a:gd name="T40" fmla="*/ 716 w 869"/>
                <a:gd name="T41" fmla="*/ 58 h 1197"/>
                <a:gd name="T42" fmla="*/ 709 w 869"/>
                <a:gd name="T43" fmla="*/ 33 h 1197"/>
                <a:gd name="T44" fmla="*/ 681 w 869"/>
                <a:gd name="T45" fmla="*/ 26 h 1197"/>
                <a:gd name="T46" fmla="*/ 647 w 869"/>
                <a:gd name="T47" fmla="*/ 47 h 1197"/>
                <a:gd name="T48" fmla="*/ 593 w 869"/>
                <a:gd name="T49" fmla="*/ 106 h 1197"/>
                <a:gd name="T50" fmla="*/ 569 w 869"/>
                <a:gd name="T51" fmla="*/ 137 h 1197"/>
                <a:gd name="T52" fmla="*/ 517 w 869"/>
                <a:gd name="T53" fmla="*/ 164 h 1197"/>
                <a:gd name="T54" fmla="*/ 469 w 869"/>
                <a:gd name="T55" fmla="*/ 247 h 1197"/>
                <a:gd name="T56" fmla="*/ 399 w 869"/>
                <a:gd name="T57" fmla="*/ 340 h 1197"/>
                <a:gd name="T58" fmla="*/ 354 w 869"/>
                <a:gd name="T59" fmla="*/ 418 h 1197"/>
                <a:gd name="T60" fmla="*/ 333 w 869"/>
                <a:gd name="T61" fmla="*/ 490 h 1197"/>
                <a:gd name="T62" fmla="*/ 314 w 869"/>
                <a:gd name="T63" fmla="*/ 547 h 1197"/>
                <a:gd name="T64" fmla="*/ 291 w 869"/>
                <a:gd name="T65" fmla="*/ 599 h 1197"/>
                <a:gd name="T66" fmla="*/ 246 w 869"/>
                <a:gd name="T67" fmla="*/ 655 h 1197"/>
                <a:gd name="T68" fmla="*/ 217 w 869"/>
                <a:gd name="T69" fmla="*/ 718 h 1197"/>
                <a:gd name="T70" fmla="*/ 255 w 869"/>
                <a:gd name="T71" fmla="*/ 684 h 1197"/>
                <a:gd name="T72" fmla="*/ 280 w 869"/>
                <a:gd name="T73" fmla="*/ 700 h 1197"/>
                <a:gd name="T74" fmla="*/ 219 w 869"/>
                <a:gd name="T75" fmla="*/ 741 h 1197"/>
                <a:gd name="T76" fmla="*/ 76 w 869"/>
                <a:gd name="T77" fmla="*/ 809 h 1197"/>
                <a:gd name="T78" fmla="*/ 21 w 869"/>
                <a:gd name="T79" fmla="*/ 903 h 1197"/>
                <a:gd name="T80" fmla="*/ 1 w 869"/>
                <a:gd name="T81" fmla="*/ 978 h 1197"/>
                <a:gd name="T82" fmla="*/ 40 w 869"/>
                <a:gd name="T83" fmla="*/ 1014 h 1197"/>
                <a:gd name="T84" fmla="*/ 17 w 869"/>
                <a:gd name="T85" fmla="*/ 1054 h 1197"/>
                <a:gd name="T86" fmla="*/ 22 w 869"/>
                <a:gd name="T87" fmla="*/ 1083 h 1197"/>
                <a:gd name="T88" fmla="*/ 40 w 869"/>
                <a:gd name="T89" fmla="*/ 1106 h 1197"/>
                <a:gd name="T90" fmla="*/ 25 w 869"/>
                <a:gd name="T91" fmla="*/ 1162 h 1197"/>
                <a:gd name="T92" fmla="*/ 63 w 869"/>
                <a:gd name="T93" fmla="*/ 1186 h 1197"/>
                <a:gd name="T94" fmla="*/ 137 w 869"/>
                <a:gd name="T95" fmla="*/ 1174 h 1197"/>
                <a:gd name="T96" fmla="*/ 218 w 869"/>
                <a:gd name="T97" fmla="*/ 1101 h 1197"/>
                <a:gd name="T98" fmla="*/ 283 w 869"/>
                <a:gd name="T99" fmla="*/ 1067 h 1197"/>
                <a:gd name="T100" fmla="*/ 283 w 869"/>
                <a:gd name="T101" fmla="*/ 1051 h 1197"/>
                <a:gd name="T102" fmla="*/ 280 w 869"/>
                <a:gd name="T103" fmla="*/ 1040 h 1197"/>
                <a:gd name="T104" fmla="*/ 314 w 869"/>
                <a:gd name="T105" fmla="*/ 1022 h 1197"/>
                <a:gd name="T106" fmla="*/ 328 w 869"/>
                <a:gd name="T107" fmla="*/ 935 h 1197"/>
                <a:gd name="T108" fmla="*/ 297 w 869"/>
                <a:gd name="T109" fmla="*/ 825 h 119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69"/>
                <a:gd name="T166" fmla="*/ 0 h 1197"/>
                <a:gd name="T167" fmla="*/ 869 w 869"/>
                <a:gd name="T168" fmla="*/ 1197 h 119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69" h="1197">
                  <a:moveTo>
                    <a:pt x="306" y="723"/>
                  </a:moveTo>
                  <a:lnTo>
                    <a:pt x="306" y="708"/>
                  </a:lnTo>
                  <a:lnTo>
                    <a:pt x="309" y="696"/>
                  </a:lnTo>
                  <a:lnTo>
                    <a:pt x="313" y="690"/>
                  </a:lnTo>
                  <a:lnTo>
                    <a:pt x="319" y="686"/>
                  </a:lnTo>
                  <a:lnTo>
                    <a:pt x="327" y="685"/>
                  </a:lnTo>
                  <a:lnTo>
                    <a:pt x="335" y="682"/>
                  </a:lnTo>
                  <a:lnTo>
                    <a:pt x="344" y="680"/>
                  </a:lnTo>
                  <a:lnTo>
                    <a:pt x="353" y="676"/>
                  </a:lnTo>
                  <a:lnTo>
                    <a:pt x="362" y="668"/>
                  </a:lnTo>
                  <a:lnTo>
                    <a:pt x="370" y="655"/>
                  </a:lnTo>
                  <a:lnTo>
                    <a:pt x="364" y="639"/>
                  </a:lnTo>
                  <a:lnTo>
                    <a:pt x="364" y="622"/>
                  </a:lnTo>
                  <a:lnTo>
                    <a:pt x="368" y="606"/>
                  </a:lnTo>
                  <a:lnTo>
                    <a:pt x="374" y="589"/>
                  </a:lnTo>
                  <a:lnTo>
                    <a:pt x="382" y="572"/>
                  </a:lnTo>
                  <a:lnTo>
                    <a:pt x="370" y="561"/>
                  </a:lnTo>
                  <a:lnTo>
                    <a:pt x="376" y="553"/>
                  </a:lnTo>
                  <a:lnTo>
                    <a:pt x="386" y="545"/>
                  </a:lnTo>
                  <a:lnTo>
                    <a:pt x="399" y="535"/>
                  </a:lnTo>
                  <a:lnTo>
                    <a:pt x="410" y="525"/>
                  </a:lnTo>
                  <a:lnTo>
                    <a:pt x="418" y="515"/>
                  </a:lnTo>
                  <a:lnTo>
                    <a:pt x="422" y="506"/>
                  </a:lnTo>
                  <a:lnTo>
                    <a:pt x="427" y="439"/>
                  </a:lnTo>
                  <a:lnTo>
                    <a:pt x="429" y="430"/>
                  </a:lnTo>
                  <a:lnTo>
                    <a:pt x="433" y="424"/>
                  </a:lnTo>
                  <a:lnTo>
                    <a:pt x="437" y="420"/>
                  </a:lnTo>
                  <a:lnTo>
                    <a:pt x="442" y="415"/>
                  </a:lnTo>
                  <a:lnTo>
                    <a:pt x="444" y="408"/>
                  </a:lnTo>
                  <a:lnTo>
                    <a:pt x="427" y="352"/>
                  </a:lnTo>
                  <a:lnTo>
                    <a:pt x="450" y="319"/>
                  </a:lnTo>
                  <a:lnTo>
                    <a:pt x="470" y="315"/>
                  </a:lnTo>
                  <a:lnTo>
                    <a:pt x="500" y="262"/>
                  </a:lnTo>
                  <a:lnTo>
                    <a:pt x="511" y="270"/>
                  </a:lnTo>
                  <a:lnTo>
                    <a:pt x="523" y="276"/>
                  </a:lnTo>
                  <a:lnTo>
                    <a:pt x="536" y="279"/>
                  </a:lnTo>
                  <a:lnTo>
                    <a:pt x="549" y="278"/>
                  </a:lnTo>
                  <a:lnTo>
                    <a:pt x="564" y="272"/>
                  </a:lnTo>
                  <a:lnTo>
                    <a:pt x="563" y="269"/>
                  </a:lnTo>
                  <a:lnTo>
                    <a:pt x="560" y="260"/>
                  </a:lnTo>
                  <a:lnTo>
                    <a:pt x="556" y="251"/>
                  </a:lnTo>
                  <a:lnTo>
                    <a:pt x="554" y="240"/>
                  </a:lnTo>
                  <a:lnTo>
                    <a:pt x="550" y="231"/>
                  </a:lnTo>
                  <a:lnTo>
                    <a:pt x="547" y="224"/>
                  </a:lnTo>
                  <a:lnTo>
                    <a:pt x="546" y="222"/>
                  </a:lnTo>
                  <a:lnTo>
                    <a:pt x="554" y="215"/>
                  </a:lnTo>
                  <a:lnTo>
                    <a:pt x="564" y="206"/>
                  </a:lnTo>
                  <a:lnTo>
                    <a:pt x="574" y="196"/>
                  </a:lnTo>
                  <a:lnTo>
                    <a:pt x="583" y="188"/>
                  </a:lnTo>
                  <a:lnTo>
                    <a:pt x="591" y="183"/>
                  </a:lnTo>
                  <a:lnTo>
                    <a:pt x="599" y="189"/>
                  </a:lnTo>
                  <a:lnTo>
                    <a:pt x="604" y="192"/>
                  </a:lnTo>
                  <a:lnTo>
                    <a:pt x="610" y="196"/>
                  </a:lnTo>
                  <a:lnTo>
                    <a:pt x="616" y="199"/>
                  </a:lnTo>
                  <a:lnTo>
                    <a:pt x="624" y="205"/>
                  </a:lnTo>
                  <a:lnTo>
                    <a:pt x="634" y="213"/>
                  </a:lnTo>
                  <a:lnTo>
                    <a:pt x="647" y="228"/>
                  </a:lnTo>
                  <a:lnTo>
                    <a:pt x="677" y="216"/>
                  </a:lnTo>
                  <a:lnTo>
                    <a:pt x="693" y="229"/>
                  </a:lnTo>
                  <a:lnTo>
                    <a:pt x="711" y="228"/>
                  </a:lnTo>
                  <a:lnTo>
                    <a:pt x="731" y="174"/>
                  </a:lnTo>
                  <a:lnTo>
                    <a:pt x="722" y="140"/>
                  </a:lnTo>
                  <a:lnTo>
                    <a:pt x="739" y="98"/>
                  </a:lnTo>
                  <a:lnTo>
                    <a:pt x="772" y="76"/>
                  </a:lnTo>
                  <a:lnTo>
                    <a:pt x="811" y="102"/>
                  </a:lnTo>
                  <a:lnTo>
                    <a:pt x="829" y="103"/>
                  </a:lnTo>
                  <a:lnTo>
                    <a:pt x="815" y="142"/>
                  </a:lnTo>
                  <a:lnTo>
                    <a:pt x="841" y="134"/>
                  </a:lnTo>
                  <a:lnTo>
                    <a:pt x="869" y="98"/>
                  </a:lnTo>
                  <a:lnTo>
                    <a:pt x="861" y="92"/>
                  </a:lnTo>
                  <a:lnTo>
                    <a:pt x="855" y="90"/>
                  </a:lnTo>
                  <a:lnTo>
                    <a:pt x="848" y="90"/>
                  </a:lnTo>
                  <a:lnTo>
                    <a:pt x="843" y="92"/>
                  </a:lnTo>
                  <a:lnTo>
                    <a:pt x="837" y="90"/>
                  </a:lnTo>
                  <a:lnTo>
                    <a:pt x="830" y="85"/>
                  </a:lnTo>
                  <a:lnTo>
                    <a:pt x="824" y="75"/>
                  </a:lnTo>
                  <a:lnTo>
                    <a:pt x="828" y="71"/>
                  </a:lnTo>
                  <a:lnTo>
                    <a:pt x="832" y="69"/>
                  </a:lnTo>
                  <a:lnTo>
                    <a:pt x="837" y="67"/>
                  </a:lnTo>
                  <a:lnTo>
                    <a:pt x="841" y="64"/>
                  </a:lnTo>
                  <a:lnTo>
                    <a:pt x="842" y="60"/>
                  </a:lnTo>
                  <a:lnTo>
                    <a:pt x="841" y="52"/>
                  </a:lnTo>
                  <a:lnTo>
                    <a:pt x="836" y="42"/>
                  </a:lnTo>
                  <a:lnTo>
                    <a:pt x="868" y="30"/>
                  </a:lnTo>
                  <a:lnTo>
                    <a:pt x="850" y="15"/>
                  </a:lnTo>
                  <a:lnTo>
                    <a:pt x="833" y="5"/>
                  </a:lnTo>
                  <a:lnTo>
                    <a:pt x="818" y="0"/>
                  </a:lnTo>
                  <a:lnTo>
                    <a:pt x="805" y="2"/>
                  </a:lnTo>
                  <a:lnTo>
                    <a:pt x="792" y="11"/>
                  </a:lnTo>
                  <a:lnTo>
                    <a:pt x="782" y="25"/>
                  </a:lnTo>
                  <a:lnTo>
                    <a:pt x="773" y="47"/>
                  </a:lnTo>
                  <a:lnTo>
                    <a:pt x="761" y="10"/>
                  </a:lnTo>
                  <a:lnTo>
                    <a:pt x="751" y="6"/>
                  </a:lnTo>
                  <a:lnTo>
                    <a:pt x="746" y="6"/>
                  </a:lnTo>
                  <a:lnTo>
                    <a:pt x="742" y="8"/>
                  </a:lnTo>
                  <a:lnTo>
                    <a:pt x="741" y="14"/>
                  </a:lnTo>
                  <a:lnTo>
                    <a:pt x="741" y="19"/>
                  </a:lnTo>
                  <a:lnTo>
                    <a:pt x="742" y="26"/>
                  </a:lnTo>
                  <a:lnTo>
                    <a:pt x="742" y="34"/>
                  </a:lnTo>
                  <a:lnTo>
                    <a:pt x="742" y="41"/>
                  </a:lnTo>
                  <a:lnTo>
                    <a:pt x="739" y="47"/>
                  </a:lnTo>
                  <a:lnTo>
                    <a:pt x="731" y="48"/>
                  </a:lnTo>
                  <a:lnTo>
                    <a:pt x="725" y="51"/>
                  </a:lnTo>
                  <a:lnTo>
                    <a:pt x="722" y="55"/>
                  </a:lnTo>
                  <a:lnTo>
                    <a:pt x="716" y="58"/>
                  </a:lnTo>
                  <a:lnTo>
                    <a:pt x="707" y="61"/>
                  </a:lnTo>
                  <a:lnTo>
                    <a:pt x="706" y="56"/>
                  </a:lnTo>
                  <a:lnTo>
                    <a:pt x="706" y="49"/>
                  </a:lnTo>
                  <a:lnTo>
                    <a:pt x="707" y="41"/>
                  </a:lnTo>
                  <a:lnTo>
                    <a:pt x="709" y="33"/>
                  </a:lnTo>
                  <a:lnTo>
                    <a:pt x="709" y="25"/>
                  </a:lnTo>
                  <a:lnTo>
                    <a:pt x="706" y="19"/>
                  </a:lnTo>
                  <a:lnTo>
                    <a:pt x="701" y="15"/>
                  </a:lnTo>
                  <a:lnTo>
                    <a:pt x="693" y="15"/>
                  </a:lnTo>
                  <a:lnTo>
                    <a:pt x="681" y="26"/>
                  </a:lnTo>
                  <a:lnTo>
                    <a:pt x="673" y="35"/>
                  </a:lnTo>
                  <a:lnTo>
                    <a:pt x="666" y="41"/>
                  </a:lnTo>
                  <a:lnTo>
                    <a:pt x="661" y="44"/>
                  </a:lnTo>
                  <a:lnTo>
                    <a:pt x="656" y="47"/>
                  </a:lnTo>
                  <a:lnTo>
                    <a:pt x="647" y="47"/>
                  </a:lnTo>
                  <a:lnTo>
                    <a:pt x="637" y="47"/>
                  </a:lnTo>
                  <a:lnTo>
                    <a:pt x="620" y="57"/>
                  </a:lnTo>
                  <a:lnTo>
                    <a:pt x="608" y="71"/>
                  </a:lnTo>
                  <a:lnTo>
                    <a:pt x="599" y="89"/>
                  </a:lnTo>
                  <a:lnTo>
                    <a:pt x="593" y="106"/>
                  </a:lnTo>
                  <a:lnTo>
                    <a:pt x="591" y="121"/>
                  </a:lnTo>
                  <a:lnTo>
                    <a:pt x="583" y="129"/>
                  </a:lnTo>
                  <a:lnTo>
                    <a:pt x="577" y="134"/>
                  </a:lnTo>
                  <a:lnTo>
                    <a:pt x="573" y="137"/>
                  </a:lnTo>
                  <a:lnTo>
                    <a:pt x="569" y="137"/>
                  </a:lnTo>
                  <a:lnTo>
                    <a:pt x="563" y="135"/>
                  </a:lnTo>
                  <a:lnTo>
                    <a:pt x="552" y="131"/>
                  </a:lnTo>
                  <a:lnTo>
                    <a:pt x="537" y="146"/>
                  </a:lnTo>
                  <a:lnTo>
                    <a:pt x="526" y="156"/>
                  </a:lnTo>
                  <a:lnTo>
                    <a:pt x="517" y="164"/>
                  </a:lnTo>
                  <a:lnTo>
                    <a:pt x="511" y="172"/>
                  </a:lnTo>
                  <a:lnTo>
                    <a:pt x="508" y="184"/>
                  </a:lnTo>
                  <a:lnTo>
                    <a:pt x="506" y="199"/>
                  </a:lnTo>
                  <a:lnTo>
                    <a:pt x="485" y="224"/>
                  </a:lnTo>
                  <a:lnTo>
                    <a:pt x="469" y="247"/>
                  </a:lnTo>
                  <a:lnTo>
                    <a:pt x="456" y="267"/>
                  </a:lnTo>
                  <a:lnTo>
                    <a:pt x="445" y="288"/>
                  </a:lnTo>
                  <a:lnTo>
                    <a:pt x="433" y="306"/>
                  </a:lnTo>
                  <a:lnTo>
                    <a:pt x="418" y="324"/>
                  </a:lnTo>
                  <a:lnTo>
                    <a:pt x="399" y="340"/>
                  </a:lnTo>
                  <a:lnTo>
                    <a:pt x="396" y="356"/>
                  </a:lnTo>
                  <a:lnTo>
                    <a:pt x="388" y="371"/>
                  </a:lnTo>
                  <a:lnTo>
                    <a:pt x="378" y="386"/>
                  </a:lnTo>
                  <a:lnTo>
                    <a:pt x="365" y="403"/>
                  </a:lnTo>
                  <a:lnTo>
                    <a:pt x="354" y="418"/>
                  </a:lnTo>
                  <a:lnTo>
                    <a:pt x="345" y="435"/>
                  </a:lnTo>
                  <a:lnTo>
                    <a:pt x="340" y="452"/>
                  </a:lnTo>
                  <a:lnTo>
                    <a:pt x="340" y="467"/>
                  </a:lnTo>
                  <a:lnTo>
                    <a:pt x="347" y="485"/>
                  </a:lnTo>
                  <a:lnTo>
                    <a:pt x="333" y="490"/>
                  </a:lnTo>
                  <a:lnTo>
                    <a:pt x="323" y="498"/>
                  </a:lnTo>
                  <a:lnTo>
                    <a:pt x="315" y="507"/>
                  </a:lnTo>
                  <a:lnTo>
                    <a:pt x="310" y="517"/>
                  </a:lnTo>
                  <a:lnTo>
                    <a:pt x="310" y="531"/>
                  </a:lnTo>
                  <a:lnTo>
                    <a:pt x="314" y="547"/>
                  </a:lnTo>
                  <a:lnTo>
                    <a:pt x="324" y="566"/>
                  </a:lnTo>
                  <a:lnTo>
                    <a:pt x="314" y="575"/>
                  </a:lnTo>
                  <a:lnTo>
                    <a:pt x="305" y="582"/>
                  </a:lnTo>
                  <a:lnTo>
                    <a:pt x="296" y="591"/>
                  </a:lnTo>
                  <a:lnTo>
                    <a:pt x="291" y="599"/>
                  </a:lnTo>
                  <a:lnTo>
                    <a:pt x="291" y="607"/>
                  </a:lnTo>
                  <a:lnTo>
                    <a:pt x="297" y="617"/>
                  </a:lnTo>
                  <a:lnTo>
                    <a:pt x="281" y="627"/>
                  </a:lnTo>
                  <a:lnTo>
                    <a:pt x="263" y="640"/>
                  </a:lnTo>
                  <a:lnTo>
                    <a:pt x="246" y="655"/>
                  </a:lnTo>
                  <a:lnTo>
                    <a:pt x="230" y="671"/>
                  </a:lnTo>
                  <a:lnTo>
                    <a:pt x="218" y="688"/>
                  </a:lnTo>
                  <a:lnTo>
                    <a:pt x="212" y="705"/>
                  </a:lnTo>
                  <a:lnTo>
                    <a:pt x="212" y="722"/>
                  </a:lnTo>
                  <a:lnTo>
                    <a:pt x="217" y="718"/>
                  </a:lnTo>
                  <a:lnTo>
                    <a:pt x="223" y="712"/>
                  </a:lnTo>
                  <a:lnTo>
                    <a:pt x="230" y="704"/>
                  </a:lnTo>
                  <a:lnTo>
                    <a:pt x="239" y="696"/>
                  </a:lnTo>
                  <a:lnTo>
                    <a:pt x="246" y="690"/>
                  </a:lnTo>
                  <a:lnTo>
                    <a:pt x="255" y="684"/>
                  </a:lnTo>
                  <a:lnTo>
                    <a:pt x="263" y="680"/>
                  </a:lnTo>
                  <a:lnTo>
                    <a:pt x="269" y="680"/>
                  </a:lnTo>
                  <a:lnTo>
                    <a:pt x="276" y="682"/>
                  </a:lnTo>
                  <a:lnTo>
                    <a:pt x="278" y="689"/>
                  </a:lnTo>
                  <a:lnTo>
                    <a:pt x="280" y="700"/>
                  </a:lnTo>
                  <a:lnTo>
                    <a:pt x="269" y="717"/>
                  </a:lnTo>
                  <a:lnTo>
                    <a:pt x="258" y="729"/>
                  </a:lnTo>
                  <a:lnTo>
                    <a:pt x="246" y="737"/>
                  </a:lnTo>
                  <a:lnTo>
                    <a:pt x="233" y="741"/>
                  </a:lnTo>
                  <a:lnTo>
                    <a:pt x="219" y="741"/>
                  </a:lnTo>
                  <a:lnTo>
                    <a:pt x="200" y="735"/>
                  </a:lnTo>
                  <a:lnTo>
                    <a:pt x="171" y="748"/>
                  </a:lnTo>
                  <a:lnTo>
                    <a:pt x="139" y="764"/>
                  </a:lnTo>
                  <a:lnTo>
                    <a:pt x="108" y="785"/>
                  </a:lnTo>
                  <a:lnTo>
                    <a:pt x="76" y="809"/>
                  </a:lnTo>
                  <a:lnTo>
                    <a:pt x="45" y="834"/>
                  </a:lnTo>
                  <a:lnTo>
                    <a:pt x="14" y="859"/>
                  </a:lnTo>
                  <a:lnTo>
                    <a:pt x="21" y="875"/>
                  </a:lnTo>
                  <a:lnTo>
                    <a:pt x="23" y="889"/>
                  </a:lnTo>
                  <a:lnTo>
                    <a:pt x="21" y="903"/>
                  </a:lnTo>
                  <a:lnTo>
                    <a:pt x="14" y="917"/>
                  </a:lnTo>
                  <a:lnTo>
                    <a:pt x="1" y="932"/>
                  </a:lnTo>
                  <a:lnTo>
                    <a:pt x="4" y="946"/>
                  </a:lnTo>
                  <a:lnTo>
                    <a:pt x="3" y="963"/>
                  </a:lnTo>
                  <a:lnTo>
                    <a:pt x="1" y="978"/>
                  </a:lnTo>
                  <a:lnTo>
                    <a:pt x="0" y="994"/>
                  </a:lnTo>
                  <a:lnTo>
                    <a:pt x="1" y="1005"/>
                  </a:lnTo>
                  <a:lnTo>
                    <a:pt x="21" y="1007"/>
                  </a:lnTo>
                  <a:lnTo>
                    <a:pt x="33" y="1009"/>
                  </a:lnTo>
                  <a:lnTo>
                    <a:pt x="40" y="1014"/>
                  </a:lnTo>
                  <a:lnTo>
                    <a:pt x="41" y="1021"/>
                  </a:lnTo>
                  <a:lnTo>
                    <a:pt x="39" y="1027"/>
                  </a:lnTo>
                  <a:lnTo>
                    <a:pt x="33" y="1036"/>
                  </a:lnTo>
                  <a:lnTo>
                    <a:pt x="26" y="1045"/>
                  </a:lnTo>
                  <a:lnTo>
                    <a:pt x="17" y="1054"/>
                  </a:lnTo>
                  <a:lnTo>
                    <a:pt x="9" y="1063"/>
                  </a:lnTo>
                  <a:lnTo>
                    <a:pt x="1" y="1073"/>
                  </a:lnTo>
                  <a:lnTo>
                    <a:pt x="10" y="1081"/>
                  </a:lnTo>
                  <a:lnTo>
                    <a:pt x="16" y="1083"/>
                  </a:lnTo>
                  <a:lnTo>
                    <a:pt x="22" y="1083"/>
                  </a:lnTo>
                  <a:lnTo>
                    <a:pt x="30" y="1080"/>
                  </a:lnTo>
                  <a:lnTo>
                    <a:pt x="41" y="1073"/>
                  </a:lnTo>
                  <a:lnTo>
                    <a:pt x="45" y="1087"/>
                  </a:lnTo>
                  <a:lnTo>
                    <a:pt x="44" y="1097"/>
                  </a:lnTo>
                  <a:lnTo>
                    <a:pt x="40" y="1106"/>
                  </a:lnTo>
                  <a:lnTo>
                    <a:pt x="35" y="1114"/>
                  </a:lnTo>
                  <a:lnTo>
                    <a:pt x="27" y="1122"/>
                  </a:lnTo>
                  <a:lnTo>
                    <a:pt x="19" y="1130"/>
                  </a:lnTo>
                  <a:lnTo>
                    <a:pt x="21" y="1149"/>
                  </a:lnTo>
                  <a:lnTo>
                    <a:pt x="25" y="1162"/>
                  </a:lnTo>
                  <a:lnTo>
                    <a:pt x="30" y="1170"/>
                  </a:lnTo>
                  <a:lnTo>
                    <a:pt x="37" y="1176"/>
                  </a:lnTo>
                  <a:lnTo>
                    <a:pt x="45" y="1179"/>
                  </a:lnTo>
                  <a:lnTo>
                    <a:pt x="54" y="1182"/>
                  </a:lnTo>
                  <a:lnTo>
                    <a:pt x="63" y="1186"/>
                  </a:lnTo>
                  <a:lnTo>
                    <a:pt x="72" y="1190"/>
                  </a:lnTo>
                  <a:lnTo>
                    <a:pt x="81" y="1197"/>
                  </a:lnTo>
                  <a:lnTo>
                    <a:pt x="99" y="1194"/>
                  </a:lnTo>
                  <a:lnTo>
                    <a:pt x="118" y="1186"/>
                  </a:lnTo>
                  <a:lnTo>
                    <a:pt x="137" y="1174"/>
                  </a:lnTo>
                  <a:lnTo>
                    <a:pt x="155" y="1160"/>
                  </a:lnTo>
                  <a:lnTo>
                    <a:pt x="174" y="1144"/>
                  </a:lnTo>
                  <a:lnTo>
                    <a:pt x="191" y="1128"/>
                  </a:lnTo>
                  <a:lnTo>
                    <a:pt x="205" y="1114"/>
                  </a:lnTo>
                  <a:lnTo>
                    <a:pt x="218" y="1101"/>
                  </a:lnTo>
                  <a:lnTo>
                    <a:pt x="235" y="1050"/>
                  </a:lnTo>
                  <a:lnTo>
                    <a:pt x="251" y="1086"/>
                  </a:lnTo>
                  <a:lnTo>
                    <a:pt x="278" y="1103"/>
                  </a:lnTo>
                  <a:lnTo>
                    <a:pt x="281" y="1081"/>
                  </a:lnTo>
                  <a:lnTo>
                    <a:pt x="283" y="1067"/>
                  </a:lnTo>
                  <a:lnTo>
                    <a:pt x="285" y="1056"/>
                  </a:lnTo>
                  <a:lnTo>
                    <a:pt x="286" y="1051"/>
                  </a:lnTo>
                  <a:lnTo>
                    <a:pt x="285" y="1050"/>
                  </a:lnTo>
                  <a:lnTo>
                    <a:pt x="283" y="1051"/>
                  </a:lnTo>
                  <a:lnTo>
                    <a:pt x="283" y="1054"/>
                  </a:lnTo>
                  <a:lnTo>
                    <a:pt x="282" y="1054"/>
                  </a:lnTo>
                  <a:lnTo>
                    <a:pt x="281" y="1053"/>
                  </a:lnTo>
                  <a:lnTo>
                    <a:pt x="281" y="1048"/>
                  </a:lnTo>
                  <a:lnTo>
                    <a:pt x="280" y="1040"/>
                  </a:lnTo>
                  <a:lnTo>
                    <a:pt x="285" y="1037"/>
                  </a:lnTo>
                  <a:lnTo>
                    <a:pt x="292" y="1033"/>
                  </a:lnTo>
                  <a:lnTo>
                    <a:pt x="301" y="1028"/>
                  </a:lnTo>
                  <a:lnTo>
                    <a:pt x="309" y="1024"/>
                  </a:lnTo>
                  <a:lnTo>
                    <a:pt x="314" y="1022"/>
                  </a:lnTo>
                  <a:lnTo>
                    <a:pt x="303" y="951"/>
                  </a:lnTo>
                  <a:lnTo>
                    <a:pt x="310" y="942"/>
                  </a:lnTo>
                  <a:lnTo>
                    <a:pt x="318" y="939"/>
                  </a:lnTo>
                  <a:lnTo>
                    <a:pt x="323" y="937"/>
                  </a:lnTo>
                  <a:lnTo>
                    <a:pt x="328" y="935"/>
                  </a:lnTo>
                  <a:lnTo>
                    <a:pt x="332" y="930"/>
                  </a:lnTo>
                  <a:lnTo>
                    <a:pt x="335" y="919"/>
                  </a:lnTo>
                  <a:lnTo>
                    <a:pt x="315" y="887"/>
                  </a:lnTo>
                  <a:lnTo>
                    <a:pt x="304" y="857"/>
                  </a:lnTo>
                  <a:lnTo>
                    <a:pt x="297" y="825"/>
                  </a:lnTo>
                  <a:lnTo>
                    <a:pt x="297" y="793"/>
                  </a:lnTo>
                  <a:lnTo>
                    <a:pt x="300" y="759"/>
                  </a:lnTo>
                  <a:lnTo>
                    <a:pt x="306" y="723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30" name="Freeform 41"/>
            <p:cNvSpPr>
              <a:spLocks/>
            </p:cNvSpPr>
            <p:nvPr/>
          </p:nvSpPr>
          <p:spPr bwMode="gray">
            <a:xfrm>
              <a:off x="3418" y="2351"/>
              <a:ext cx="277" cy="228"/>
            </a:xfrm>
            <a:custGeom>
              <a:avLst/>
              <a:gdLst>
                <a:gd name="T0" fmla="*/ 277 w 277"/>
                <a:gd name="T1" fmla="*/ 68 h 228"/>
                <a:gd name="T2" fmla="*/ 267 w 277"/>
                <a:gd name="T3" fmla="*/ 90 h 228"/>
                <a:gd name="T4" fmla="*/ 258 w 277"/>
                <a:gd name="T5" fmla="*/ 114 h 228"/>
                <a:gd name="T6" fmla="*/ 253 w 277"/>
                <a:gd name="T7" fmla="*/ 119 h 228"/>
                <a:gd name="T8" fmla="*/ 247 w 277"/>
                <a:gd name="T9" fmla="*/ 121 h 228"/>
                <a:gd name="T10" fmla="*/ 240 w 277"/>
                <a:gd name="T11" fmla="*/ 125 h 228"/>
                <a:gd name="T12" fmla="*/ 236 w 277"/>
                <a:gd name="T13" fmla="*/ 130 h 228"/>
                <a:gd name="T14" fmla="*/ 242 w 277"/>
                <a:gd name="T15" fmla="*/ 166 h 228"/>
                <a:gd name="T16" fmla="*/ 241 w 277"/>
                <a:gd name="T17" fmla="*/ 169 h 228"/>
                <a:gd name="T18" fmla="*/ 237 w 277"/>
                <a:gd name="T19" fmla="*/ 175 h 228"/>
                <a:gd name="T20" fmla="*/ 232 w 277"/>
                <a:gd name="T21" fmla="*/ 180 h 228"/>
                <a:gd name="T22" fmla="*/ 226 w 277"/>
                <a:gd name="T23" fmla="*/ 180 h 228"/>
                <a:gd name="T24" fmla="*/ 222 w 277"/>
                <a:gd name="T25" fmla="*/ 177 h 228"/>
                <a:gd name="T26" fmla="*/ 218 w 277"/>
                <a:gd name="T27" fmla="*/ 173 h 228"/>
                <a:gd name="T28" fmla="*/ 212 w 277"/>
                <a:gd name="T29" fmla="*/ 175 h 228"/>
                <a:gd name="T30" fmla="*/ 205 w 277"/>
                <a:gd name="T31" fmla="*/ 182 h 228"/>
                <a:gd name="T32" fmla="*/ 201 w 277"/>
                <a:gd name="T33" fmla="*/ 191 h 228"/>
                <a:gd name="T34" fmla="*/ 185 w 277"/>
                <a:gd name="T35" fmla="*/ 212 h 228"/>
                <a:gd name="T36" fmla="*/ 168 w 277"/>
                <a:gd name="T37" fmla="*/ 228 h 228"/>
                <a:gd name="T38" fmla="*/ 158 w 277"/>
                <a:gd name="T39" fmla="*/ 209 h 228"/>
                <a:gd name="T40" fmla="*/ 78 w 277"/>
                <a:gd name="T41" fmla="*/ 225 h 228"/>
                <a:gd name="T42" fmla="*/ 76 w 277"/>
                <a:gd name="T43" fmla="*/ 217 h 228"/>
                <a:gd name="T44" fmla="*/ 73 w 277"/>
                <a:gd name="T45" fmla="*/ 198 h 228"/>
                <a:gd name="T46" fmla="*/ 82 w 277"/>
                <a:gd name="T47" fmla="*/ 164 h 228"/>
                <a:gd name="T48" fmla="*/ 82 w 277"/>
                <a:gd name="T49" fmla="*/ 145 h 228"/>
                <a:gd name="T50" fmla="*/ 74 w 277"/>
                <a:gd name="T51" fmla="*/ 130 h 228"/>
                <a:gd name="T52" fmla="*/ 55 w 277"/>
                <a:gd name="T53" fmla="*/ 131 h 228"/>
                <a:gd name="T54" fmla="*/ 39 w 277"/>
                <a:gd name="T55" fmla="*/ 131 h 228"/>
                <a:gd name="T56" fmla="*/ 22 w 277"/>
                <a:gd name="T57" fmla="*/ 118 h 228"/>
                <a:gd name="T58" fmla="*/ 17 w 277"/>
                <a:gd name="T59" fmla="*/ 86 h 228"/>
                <a:gd name="T60" fmla="*/ 7 w 277"/>
                <a:gd name="T61" fmla="*/ 50 h 228"/>
                <a:gd name="T62" fmla="*/ 14 w 277"/>
                <a:gd name="T63" fmla="*/ 34 h 228"/>
                <a:gd name="T64" fmla="*/ 28 w 277"/>
                <a:gd name="T65" fmla="*/ 25 h 228"/>
                <a:gd name="T66" fmla="*/ 35 w 277"/>
                <a:gd name="T67" fmla="*/ 18 h 228"/>
                <a:gd name="T68" fmla="*/ 72 w 277"/>
                <a:gd name="T69" fmla="*/ 8 h 228"/>
                <a:gd name="T70" fmla="*/ 112 w 277"/>
                <a:gd name="T71" fmla="*/ 13 h 228"/>
                <a:gd name="T72" fmla="*/ 131 w 277"/>
                <a:gd name="T73" fmla="*/ 11 h 228"/>
                <a:gd name="T74" fmla="*/ 148 w 277"/>
                <a:gd name="T75" fmla="*/ 13 h 228"/>
                <a:gd name="T76" fmla="*/ 159 w 277"/>
                <a:gd name="T77" fmla="*/ 5 h 228"/>
                <a:gd name="T78" fmla="*/ 171 w 277"/>
                <a:gd name="T79" fmla="*/ 2 h 228"/>
                <a:gd name="T80" fmla="*/ 186 w 277"/>
                <a:gd name="T81" fmla="*/ 7 h 228"/>
                <a:gd name="T82" fmla="*/ 197 w 277"/>
                <a:gd name="T83" fmla="*/ 8 h 228"/>
                <a:gd name="T84" fmla="*/ 208 w 277"/>
                <a:gd name="T85" fmla="*/ 7 h 228"/>
                <a:gd name="T86" fmla="*/ 227 w 277"/>
                <a:gd name="T87" fmla="*/ 23 h 228"/>
                <a:gd name="T88" fmla="*/ 241 w 277"/>
                <a:gd name="T89" fmla="*/ 40 h 228"/>
                <a:gd name="T90" fmla="*/ 259 w 277"/>
                <a:gd name="T91" fmla="*/ 52 h 228"/>
                <a:gd name="T92" fmla="*/ 277 w 277"/>
                <a:gd name="T93" fmla="*/ 55 h 22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77"/>
                <a:gd name="T142" fmla="*/ 0 h 228"/>
                <a:gd name="T143" fmla="*/ 277 w 277"/>
                <a:gd name="T144" fmla="*/ 228 h 22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77" h="228">
                  <a:moveTo>
                    <a:pt x="277" y="55"/>
                  </a:moveTo>
                  <a:lnTo>
                    <a:pt x="277" y="68"/>
                  </a:lnTo>
                  <a:lnTo>
                    <a:pt x="272" y="80"/>
                  </a:lnTo>
                  <a:lnTo>
                    <a:pt x="267" y="90"/>
                  </a:lnTo>
                  <a:lnTo>
                    <a:pt x="260" y="102"/>
                  </a:lnTo>
                  <a:lnTo>
                    <a:pt x="258" y="114"/>
                  </a:lnTo>
                  <a:lnTo>
                    <a:pt x="255" y="117"/>
                  </a:lnTo>
                  <a:lnTo>
                    <a:pt x="253" y="119"/>
                  </a:lnTo>
                  <a:lnTo>
                    <a:pt x="250" y="121"/>
                  </a:lnTo>
                  <a:lnTo>
                    <a:pt x="247" y="121"/>
                  </a:lnTo>
                  <a:lnTo>
                    <a:pt x="244" y="122"/>
                  </a:lnTo>
                  <a:lnTo>
                    <a:pt x="240" y="125"/>
                  </a:lnTo>
                  <a:lnTo>
                    <a:pt x="237" y="127"/>
                  </a:lnTo>
                  <a:lnTo>
                    <a:pt x="236" y="130"/>
                  </a:lnTo>
                  <a:lnTo>
                    <a:pt x="235" y="148"/>
                  </a:lnTo>
                  <a:lnTo>
                    <a:pt x="242" y="166"/>
                  </a:lnTo>
                  <a:lnTo>
                    <a:pt x="241" y="168"/>
                  </a:lnTo>
                  <a:lnTo>
                    <a:pt x="241" y="169"/>
                  </a:lnTo>
                  <a:lnTo>
                    <a:pt x="240" y="172"/>
                  </a:lnTo>
                  <a:lnTo>
                    <a:pt x="237" y="175"/>
                  </a:lnTo>
                  <a:lnTo>
                    <a:pt x="236" y="177"/>
                  </a:lnTo>
                  <a:lnTo>
                    <a:pt x="232" y="180"/>
                  </a:lnTo>
                  <a:lnTo>
                    <a:pt x="230" y="181"/>
                  </a:lnTo>
                  <a:lnTo>
                    <a:pt x="226" y="180"/>
                  </a:lnTo>
                  <a:lnTo>
                    <a:pt x="223" y="180"/>
                  </a:lnTo>
                  <a:lnTo>
                    <a:pt x="222" y="177"/>
                  </a:lnTo>
                  <a:lnTo>
                    <a:pt x="219" y="176"/>
                  </a:lnTo>
                  <a:lnTo>
                    <a:pt x="218" y="173"/>
                  </a:lnTo>
                  <a:lnTo>
                    <a:pt x="215" y="172"/>
                  </a:lnTo>
                  <a:lnTo>
                    <a:pt x="212" y="175"/>
                  </a:lnTo>
                  <a:lnTo>
                    <a:pt x="208" y="178"/>
                  </a:lnTo>
                  <a:lnTo>
                    <a:pt x="205" y="182"/>
                  </a:lnTo>
                  <a:lnTo>
                    <a:pt x="203" y="186"/>
                  </a:lnTo>
                  <a:lnTo>
                    <a:pt x="201" y="191"/>
                  </a:lnTo>
                  <a:lnTo>
                    <a:pt x="192" y="200"/>
                  </a:lnTo>
                  <a:lnTo>
                    <a:pt x="185" y="212"/>
                  </a:lnTo>
                  <a:lnTo>
                    <a:pt x="177" y="222"/>
                  </a:lnTo>
                  <a:lnTo>
                    <a:pt x="168" y="228"/>
                  </a:lnTo>
                  <a:lnTo>
                    <a:pt x="164" y="218"/>
                  </a:lnTo>
                  <a:lnTo>
                    <a:pt x="158" y="209"/>
                  </a:lnTo>
                  <a:lnTo>
                    <a:pt x="149" y="203"/>
                  </a:lnTo>
                  <a:lnTo>
                    <a:pt x="78" y="225"/>
                  </a:lnTo>
                  <a:lnTo>
                    <a:pt x="77" y="223"/>
                  </a:lnTo>
                  <a:lnTo>
                    <a:pt x="76" y="217"/>
                  </a:lnTo>
                  <a:lnTo>
                    <a:pt x="74" y="208"/>
                  </a:lnTo>
                  <a:lnTo>
                    <a:pt x="73" y="198"/>
                  </a:lnTo>
                  <a:lnTo>
                    <a:pt x="73" y="190"/>
                  </a:lnTo>
                  <a:lnTo>
                    <a:pt x="82" y="164"/>
                  </a:lnTo>
                  <a:lnTo>
                    <a:pt x="82" y="155"/>
                  </a:lnTo>
                  <a:lnTo>
                    <a:pt x="82" y="145"/>
                  </a:lnTo>
                  <a:lnTo>
                    <a:pt x="80" y="136"/>
                  </a:lnTo>
                  <a:lnTo>
                    <a:pt x="74" y="130"/>
                  </a:lnTo>
                  <a:lnTo>
                    <a:pt x="65" y="128"/>
                  </a:lnTo>
                  <a:lnTo>
                    <a:pt x="55" y="131"/>
                  </a:lnTo>
                  <a:lnTo>
                    <a:pt x="46" y="132"/>
                  </a:lnTo>
                  <a:lnTo>
                    <a:pt x="39" y="131"/>
                  </a:lnTo>
                  <a:lnTo>
                    <a:pt x="30" y="127"/>
                  </a:lnTo>
                  <a:lnTo>
                    <a:pt x="22" y="118"/>
                  </a:lnTo>
                  <a:lnTo>
                    <a:pt x="21" y="104"/>
                  </a:lnTo>
                  <a:lnTo>
                    <a:pt x="17" y="86"/>
                  </a:lnTo>
                  <a:lnTo>
                    <a:pt x="12" y="67"/>
                  </a:lnTo>
                  <a:lnTo>
                    <a:pt x="7" y="50"/>
                  </a:lnTo>
                  <a:lnTo>
                    <a:pt x="0" y="40"/>
                  </a:lnTo>
                  <a:lnTo>
                    <a:pt x="14" y="34"/>
                  </a:lnTo>
                  <a:lnTo>
                    <a:pt x="23" y="28"/>
                  </a:lnTo>
                  <a:lnTo>
                    <a:pt x="28" y="25"/>
                  </a:lnTo>
                  <a:lnTo>
                    <a:pt x="32" y="21"/>
                  </a:lnTo>
                  <a:lnTo>
                    <a:pt x="35" y="18"/>
                  </a:lnTo>
                  <a:lnTo>
                    <a:pt x="53" y="11"/>
                  </a:lnTo>
                  <a:lnTo>
                    <a:pt x="72" y="8"/>
                  </a:lnTo>
                  <a:lnTo>
                    <a:pt x="92" y="9"/>
                  </a:lnTo>
                  <a:lnTo>
                    <a:pt x="112" y="13"/>
                  </a:lnTo>
                  <a:lnTo>
                    <a:pt x="121" y="12"/>
                  </a:lnTo>
                  <a:lnTo>
                    <a:pt x="131" y="11"/>
                  </a:lnTo>
                  <a:lnTo>
                    <a:pt x="141" y="13"/>
                  </a:lnTo>
                  <a:lnTo>
                    <a:pt x="148" y="13"/>
                  </a:lnTo>
                  <a:lnTo>
                    <a:pt x="154" y="9"/>
                  </a:lnTo>
                  <a:lnTo>
                    <a:pt x="159" y="5"/>
                  </a:lnTo>
                  <a:lnTo>
                    <a:pt x="164" y="0"/>
                  </a:lnTo>
                  <a:lnTo>
                    <a:pt x="171" y="2"/>
                  </a:lnTo>
                  <a:lnTo>
                    <a:pt x="178" y="4"/>
                  </a:lnTo>
                  <a:lnTo>
                    <a:pt x="186" y="7"/>
                  </a:lnTo>
                  <a:lnTo>
                    <a:pt x="191" y="8"/>
                  </a:lnTo>
                  <a:lnTo>
                    <a:pt x="197" y="8"/>
                  </a:lnTo>
                  <a:lnTo>
                    <a:pt x="203" y="7"/>
                  </a:lnTo>
                  <a:lnTo>
                    <a:pt x="208" y="7"/>
                  </a:lnTo>
                  <a:lnTo>
                    <a:pt x="218" y="14"/>
                  </a:lnTo>
                  <a:lnTo>
                    <a:pt x="227" y="23"/>
                  </a:lnTo>
                  <a:lnTo>
                    <a:pt x="235" y="34"/>
                  </a:lnTo>
                  <a:lnTo>
                    <a:pt x="241" y="40"/>
                  </a:lnTo>
                  <a:lnTo>
                    <a:pt x="249" y="45"/>
                  </a:lnTo>
                  <a:lnTo>
                    <a:pt x="259" y="52"/>
                  </a:lnTo>
                  <a:lnTo>
                    <a:pt x="268" y="55"/>
                  </a:lnTo>
                  <a:lnTo>
                    <a:pt x="277" y="55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31" name="Freeform 42"/>
            <p:cNvSpPr>
              <a:spLocks/>
            </p:cNvSpPr>
            <p:nvPr/>
          </p:nvSpPr>
          <p:spPr bwMode="gray">
            <a:xfrm>
              <a:off x="3418" y="2191"/>
              <a:ext cx="337" cy="215"/>
            </a:xfrm>
            <a:custGeom>
              <a:avLst/>
              <a:gdLst>
                <a:gd name="T0" fmla="*/ 14 w 337"/>
                <a:gd name="T1" fmla="*/ 192 h 215"/>
                <a:gd name="T2" fmla="*/ 28 w 337"/>
                <a:gd name="T3" fmla="*/ 185 h 215"/>
                <a:gd name="T4" fmla="*/ 33 w 337"/>
                <a:gd name="T5" fmla="*/ 181 h 215"/>
                <a:gd name="T6" fmla="*/ 54 w 337"/>
                <a:gd name="T7" fmla="*/ 171 h 215"/>
                <a:gd name="T8" fmla="*/ 94 w 337"/>
                <a:gd name="T9" fmla="*/ 169 h 215"/>
                <a:gd name="T10" fmla="*/ 122 w 337"/>
                <a:gd name="T11" fmla="*/ 172 h 215"/>
                <a:gd name="T12" fmla="*/ 142 w 337"/>
                <a:gd name="T13" fmla="*/ 173 h 215"/>
                <a:gd name="T14" fmla="*/ 155 w 337"/>
                <a:gd name="T15" fmla="*/ 171 h 215"/>
                <a:gd name="T16" fmla="*/ 165 w 337"/>
                <a:gd name="T17" fmla="*/ 162 h 215"/>
                <a:gd name="T18" fmla="*/ 180 w 337"/>
                <a:gd name="T19" fmla="*/ 164 h 215"/>
                <a:gd name="T20" fmla="*/ 192 w 337"/>
                <a:gd name="T21" fmla="*/ 169 h 215"/>
                <a:gd name="T22" fmla="*/ 204 w 337"/>
                <a:gd name="T23" fmla="*/ 168 h 215"/>
                <a:gd name="T24" fmla="*/ 219 w 337"/>
                <a:gd name="T25" fmla="*/ 174 h 215"/>
                <a:gd name="T26" fmla="*/ 236 w 337"/>
                <a:gd name="T27" fmla="*/ 194 h 215"/>
                <a:gd name="T28" fmla="*/ 250 w 337"/>
                <a:gd name="T29" fmla="*/ 206 h 215"/>
                <a:gd name="T30" fmla="*/ 269 w 337"/>
                <a:gd name="T31" fmla="*/ 215 h 215"/>
                <a:gd name="T32" fmla="*/ 291 w 337"/>
                <a:gd name="T33" fmla="*/ 206 h 215"/>
                <a:gd name="T34" fmla="*/ 312 w 337"/>
                <a:gd name="T35" fmla="*/ 178 h 215"/>
                <a:gd name="T36" fmla="*/ 327 w 337"/>
                <a:gd name="T37" fmla="*/ 144 h 215"/>
                <a:gd name="T38" fmla="*/ 336 w 337"/>
                <a:gd name="T39" fmla="*/ 106 h 215"/>
                <a:gd name="T40" fmla="*/ 336 w 337"/>
                <a:gd name="T41" fmla="*/ 78 h 215"/>
                <a:gd name="T42" fmla="*/ 323 w 337"/>
                <a:gd name="T43" fmla="*/ 59 h 215"/>
                <a:gd name="T44" fmla="*/ 290 w 337"/>
                <a:gd name="T45" fmla="*/ 46 h 215"/>
                <a:gd name="T46" fmla="*/ 250 w 337"/>
                <a:gd name="T47" fmla="*/ 36 h 215"/>
                <a:gd name="T48" fmla="*/ 233 w 337"/>
                <a:gd name="T49" fmla="*/ 22 h 215"/>
                <a:gd name="T50" fmla="*/ 224 w 337"/>
                <a:gd name="T51" fmla="*/ 8 h 215"/>
                <a:gd name="T52" fmla="*/ 214 w 337"/>
                <a:gd name="T53" fmla="*/ 0 h 215"/>
                <a:gd name="T54" fmla="*/ 195 w 337"/>
                <a:gd name="T55" fmla="*/ 4 h 215"/>
                <a:gd name="T56" fmla="*/ 183 w 337"/>
                <a:gd name="T57" fmla="*/ 8 h 215"/>
                <a:gd name="T58" fmla="*/ 164 w 337"/>
                <a:gd name="T59" fmla="*/ 18 h 215"/>
                <a:gd name="T60" fmla="*/ 153 w 337"/>
                <a:gd name="T61" fmla="*/ 25 h 215"/>
                <a:gd name="T62" fmla="*/ 145 w 337"/>
                <a:gd name="T63" fmla="*/ 54 h 215"/>
                <a:gd name="T64" fmla="*/ 149 w 337"/>
                <a:gd name="T65" fmla="*/ 85 h 215"/>
                <a:gd name="T66" fmla="*/ 153 w 337"/>
                <a:gd name="T67" fmla="*/ 110 h 215"/>
                <a:gd name="T68" fmla="*/ 148 w 337"/>
                <a:gd name="T69" fmla="*/ 130 h 215"/>
                <a:gd name="T70" fmla="*/ 124 w 337"/>
                <a:gd name="T71" fmla="*/ 136 h 215"/>
                <a:gd name="T72" fmla="*/ 104 w 337"/>
                <a:gd name="T73" fmla="*/ 123 h 215"/>
                <a:gd name="T74" fmla="*/ 89 w 337"/>
                <a:gd name="T75" fmla="*/ 103 h 215"/>
                <a:gd name="T76" fmla="*/ 72 w 337"/>
                <a:gd name="T77" fmla="*/ 92 h 215"/>
                <a:gd name="T78" fmla="*/ 49 w 337"/>
                <a:gd name="T79" fmla="*/ 90 h 215"/>
                <a:gd name="T80" fmla="*/ 31 w 337"/>
                <a:gd name="T81" fmla="*/ 101 h 215"/>
                <a:gd name="T82" fmla="*/ 19 w 337"/>
                <a:gd name="T83" fmla="*/ 127 h 215"/>
                <a:gd name="T84" fmla="*/ 10 w 337"/>
                <a:gd name="T85" fmla="*/ 154 h 215"/>
                <a:gd name="T86" fmla="*/ 3 w 337"/>
                <a:gd name="T87" fmla="*/ 180 h 215"/>
                <a:gd name="T88" fmla="*/ 1 w 337"/>
                <a:gd name="T89" fmla="*/ 197 h 21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37"/>
                <a:gd name="T136" fmla="*/ 0 h 215"/>
                <a:gd name="T137" fmla="*/ 337 w 337"/>
                <a:gd name="T138" fmla="*/ 215 h 21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37" h="215">
                  <a:moveTo>
                    <a:pt x="1" y="197"/>
                  </a:moveTo>
                  <a:lnTo>
                    <a:pt x="14" y="192"/>
                  </a:lnTo>
                  <a:lnTo>
                    <a:pt x="23" y="188"/>
                  </a:lnTo>
                  <a:lnTo>
                    <a:pt x="28" y="185"/>
                  </a:lnTo>
                  <a:lnTo>
                    <a:pt x="32" y="182"/>
                  </a:lnTo>
                  <a:lnTo>
                    <a:pt x="33" y="181"/>
                  </a:lnTo>
                  <a:lnTo>
                    <a:pt x="36" y="178"/>
                  </a:lnTo>
                  <a:lnTo>
                    <a:pt x="54" y="171"/>
                  </a:lnTo>
                  <a:lnTo>
                    <a:pt x="73" y="168"/>
                  </a:lnTo>
                  <a:lnTo>
                    <a:pt x="94" y="169"/>
                  </a:lnTo>
                  <a:lnTo>
                    <a:pt x="113" y="173"/>
                  </a:lnTo>
                  <a:lnTo>
                    <a:pt x="122" y="172"/>
                  </a:lnTo>
                  <a:lnTo>
                    <a:pt x="132" y="172"/>
                  </a:lnTo>
                  <a:lnTo>
                    <a:pt x="142" y="173"/>
                  </a:lnTo>
                  <a:lnTo>
                    <a:pt x="149" y="173"/>
                  </a:lnTo>
                  <a:lnTo>
                    <a:pt x="155" y="171"/>
                  </a:lnTo>
                  <a:lnTo>
                    <a:pt x="160" y="165"/>
                  </a:lnTo>
                  <a:lnTo>
                    <a:pt x="165" y="162"/>
                  </a:lnTo>
                  <a:lnTo>
                    <a:pt x="172" y="163"/>
                  </a:lnTo>
                  <a:lnTo>
                    <a:pt x="180" y="164"/>
                  </a:lnTo>
                  <a:lnTo>
                    <a:pt x="187" y="167"/>
                  </a:lnTo>
                  <a:lnTo>
                    <a:pt x="192" y="169"/>
                  </a:lnTo>
                  <a:lnTo>
                    <a:pt x="199" y="168"/>
                  </a:lnTo>
                  <a:lnTo>
                    <a:pt x="204" y="168"/>
                  </a:lnTo>
                  <a:lnTo>
                    <a:pt x="209" y="168"/>
                  </a:lnTo>
                  <a:lnTo>
                    <a:pt x="219" y="174"/>
                  </a:lnTo>
                  <a:lnTo>
                    <a:pt x="228" y="183"/>
                  </a:lnTo>
                  <a:lnTo>
                    <a:pt x="236" y="194"/>
                  </a:lnTo>
                  <a:lnTo>
                    <a:pt x="242" y="200"/>
                  </a:lnTo>
                  <a:lnTo>
                    <a:pt x="250" y="206"/>
                  </a:lnTo>
                  <a:lnTo>
                    <a:pt x="260" y="212"/>
                  </a:lnTo>
                  <a:lnTo>
                    <a:pt x="269" y="215"/>
                  </a:lnTo>
                  <a:lnTo>
                    <a:pt x="278" y="215"/>
                  </a:lnTo>
                  <a:lnTo>
                    <a:pt x="291" y="206"/>
                  </a:lnTo>
                  <a:lnTo>
                    <a:pt x="301" y="192"/>
                  </a:lnTo>
                  <a:lnTo>
                    <a:pt x="312" y="178"/>
                  </a:lnTo>
                  <a:lnTo>
                    <a:pt x="322" y="164"/>
                  </a:lnTo>
                  <a:lnTo>
                    <a:pt x="327" y="144"/>
                  </a:lnTo>
                  <a:lnTo>
                    <a:pt x="332" y="124"/>
                  </a:lnTo>
                  <a:lnTo>
                    <a:pt x="336" y="106"/>
                  </a:lnTo>
                  <a:lnTo>
                    <a:pt x="337" y="91"/>
                  </a:lnTo>
                  <a:lnTo>
                    <a:pt x="336" y="78"/>
                  </a:lnTo>
                  <a:lnTo>
                    <a:pt x="331" y="68"/>
                  </a:lnTo>
                  <a:lnTo>
                    <a:pt x="323" y="59"/>
                  </a:lnTo>
                  <a:lnTo>
                    <a:pt x="309" y="51"/>
                  </a:lnTo>
                  <a:lnTo>
                    <a:pt x="290" y="46"/>
                  </a:lnTo>
                  <a:lnTo>
                    <a:pt x="264" y="44"/>
                  </a:lnTo>
                  <a:lnTo>
                    <a:pt x="250" y="36"/>
                  </a:lnTo>
                  <a:lnTo>
                    <a:pt x="240" y="30"/>
                  </a:lnTo>
                  <a:lnTo>
                    <a:pt x="233" y="22"/>
                  </a:lnTo>
                  <a:lnTo>
                    <a:pt x="228" y="14"/>
                  </a:lnTo>
                  <a:lnTo>
                    <a:pt x="224" y="8"/>
                  </a:lnTo>
                  <a:lnTo>
                    <a:pt x="219" y="3"/>
                  </a:lnTo>
                  <a:lnTo>
                    <a:pt x="214" y="0"/>
                  </a:lnTo>
                  <a:lnTo>
                    <a:pt x="206" y="1"/>
                  </a:lnTo>
                  <a:lnTo>
                    <a:pt x="195" y="4"/>
                  </a:lnTo>
                  <a:lnTo>
                    <a:pt x="190" y="5"/>
                  </a:lnTo>
                  <a:lnTo>
                    <a:pt x="183" y="8"/>
                  </a:lnTo>
                  <a:lnTo>
                    <a:pt x="174" y="13"/>
                  </a:lnTo>
                  <a:lnTo>
                    <a:pt x="164" y="18"/>
                  </a:lnTo>
                  <a:lnTo>
                    <a:pt x="156" y="22"/>
                  </a:lnTo>
                  <a:lnTo>
                    <a:pt x="153" y="25"/>
                  </a:lnTo>
                  <a:lnTo>
                    <a:pt x="146" y="39"/>
                  </a:lnTo>
                  <a:lnTo>
                    <a:pt x="145" y="54"/>
                  </a:lnTo>
                  <a:lnTo>
                    <a:pt x="146" y="69"/>
                  </a:lnTo>
                  <a:lnTo>
                    <a:pt x="149" y="85"/>
                  </a:lnTo>
                  <a:lnTo>
                    <a:pt x="151" y="99"/>
                  </a:lnTo>
                  <a:lnTo>
                    <a:pt x="153" y="110"/>
                  </a:lnTo>
                  <a:lnTo>
                    <a:pt x="151" y="122"/>
                  </a:lnTo>
                  <a:lnTo>
                    <a:pt x="148" y="130"/>
                  </a:lnTo>
                  <a:lnTo>
                    <a:pt x="139" y="136"/>
                  </a:lnTo>
                  <a:lnTo>
                    <a:pt x="124" y="136"/>
                  </a:lnTo>
                  <a:lnTo>
                    <a:pt x="113" y="131"/>
                  </a:lnTo>
                  <a:lnTo>
                    <a:pt x="104" y="123"/>
                  </a:lnTo>
                  <a:lnTo>
                    <a:pt x="96" y="113"/>
                  </a:lnTo>
                  <a:lnTo>
                    <a:pt x="89" y="103"/>
                  </a:lnTo>
                  <a:lnTo>
                    <a:pt x="82" y="92"/>
                  </a:lnTo>
                  <a:lnTo>
                    <a:pt x="72" y="92"/>
                  </a:lnTo>
                  <a:lnTo>
                    <a:pt x="59" y="91"/>
                  </a:lnTo>
                  <a:lnTo>
                    <a:pt x="49" y="90"/>
                  </a:lnTo>
                  <a:lnTo>
                    <a:pt x="41" y="86"/>
                  </a:lnTo>
                  <a:lnTo>
                    <a:pt x="31" y="101"/>
                  </a:lnTo>
                  <a:lnTo>
                    <a:pt x="24" y="114"/>
                  </a:lnTo>
                  <a:lnTo>
                    <a:pt x="19" y="127"/>
                  </a:lnTo>
                  <a:lnTo>
                    <a:pt x="14" y="140"/>
                  </a:lnTo>
                  <a:lnTo>
                    <a:pt x="10" y="154"/>
                  </a:lnTo>
                  <a:lnTo>
                    <a:pt x="5" y="171"/>
                  </a:lnTo>
                  <a:lnTo>
                    <a:pt x="3" y="180"/>
                  </a:lnTo>
                  <a:lnTo>
                    <a:pt x="0" y="187"/>
                  </a:lnTo>
                  <a:lnTo>
                    <a:pt x="1" y="197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32" name="Freeform 43"/>
            <p:cNvSpPr>
              <a:spLocks/>
            </p:cNvSpPr>
            <p:nvPr/>
          </p:nvSpPr>
          <p:spPr bwMode="gray">
            <a:xfrm>
              <a:off x="3505" y="2087"/>
              <a:ext cx="185" cy="126"/>
            </a:xfrm>
            <a:custGeom>
              <a:avLst/>
              <a:gdLst>
                <a:gd name="T0" fmla="*/ 160 w 185"/>
                <a:gd name="T1" fmla="*/ 3 h 126"/>
                <a:gd name="T2" fmla="*/ 175 w 185"/>
                <a:gd name="T3" fmla="*/ 9 h 126"/>
                <a:gd name="T4" fmla="*/ 175 w 185"/>
                <a:gd name="T5" fmla="*/ 20 h 126"/>
                <a:gd name="T6" fmla="*/ 169 w 185"/>
                <a:gd name="T7" fmla="*/ 34 h 126"/>
                <a:gd name="T8" fmla="*/ 162 w 185"/>
                <a:gd name="T9" fmla="*/ 48 h 126"/>
                <a:gd name="T10" fmla="*/ 158 w 185"/>
                <a:gd name="T11" fmla="*/ 62 h 126"/>
                <a:gd name="T12" fmla="*/ 166 w 185"/>
                <a:gd name="T13" fmla="*/ 71 h 126"/>
                <a:gd name="T14" fmla="*/ 184 w 185"/>
                <a:gd name="T15" fmla="*/ 85 h 126"/>
                <a:gd name="T16" fmla="*/ 182 w 185"/>
                <a:gd name="T17" fmla="*/ 95 h 126"/>
                <a:gd name="T18" fmla="*/ 171 w 185"/>
                <a:gd name="T19" fmla="*/ 108 h 126"/>
                <a:gd name="T20" fmla="*/ 158 w 185"/>
                <a:gd name="T21" fmla="*/ 121 h 126"/>
                <a:gd name="T22" fmla="*/ 151 w 185"/>
                <a:gd name="T23" fmla="*/ 126 h 126"/>
                <a:gd name="T24" fmla="*/ 145 w 185"/>
                <a:gd name="T25" fmla="*/ 122 h 126"/>
                <a:gd name="T26" fmla="*/ 139 w 185"/>
                <a:gd name="T27" fmla="*/ 112 h 126"/>
                <a:gd name="T28" fmla="*/ 126 w 185"/>
                <a:gd name="T29" fmla="*/ 105 h 126"/>
                <a:gd name="T30" fmla="*/ 103 w 185"/>
                <a:gd name="T31" fmla="*/ 108 h 126"/>
                <a:gd name="T32" fmla="*/ 90 w 185"/>
                <a:gd name="T33" fmla="*/ 116 h 126"/>
                <a:gd name="T34" fmla="*/ 75 w 185"/>
                <a:gd name="T35" fmla="*/ 125 h 126"/>
                <a:gd name="T36" fmla="*/ 63 w 185"/>
                <a:gd name="T37" fmla="*/ 126 h 126"/>
                <a:gd name="T38" fmla="*/ 61 w 185"/>
                <a:gd name="T39" fmla="*/ 121 h 126"/>
                <a:gd name="T40" fmla="*/ 55 w 185"/>
                <a:gd name="T41" fmla="*/ 114 h 126"/>
                <a:gd name="T42" fmla="*/ 52 w 185"/>
                <a:gd name="T43" fmla="*/ 112 h 126"/>
                <a:gd name="T44" fmla="*/ 41 w 185"/>
                <a:gd name="T45" fmla="*/ 118 h 126"/>
                <a:gd name="T46" fmla="*/ 30 w 185"/>
                <a:gd name="T47" fmla="*/ 125 h 126"/>
                <a:gd name="T48" fmla="*/ 23 w 185"/>
                <a:gd name="T49" fmla="*/ 122 h 126"/>
                <a:gd name="T50" fmla="*/ 20 w 185"/>
                <a:gd name="T51" fmla="*/ 111 h 126"/>
                <a:gd name="T52" fmla="*/ 22 w 185"/>
                <a:gd name="T53" fmla="*/ 91 h 126"/>
                <a:gd name="T54" fmla="*/ 13 w 185"/>
                <a:gd name="T55" fmla="*/ 79 h 126"/>
                <a:gd name="T56" fmla="*/ 2 w 185"/>
                <a:gd name="T57" fmla="*/ 64 h 126"/>
                <a:gd name="T58" fmla="*/ 8 w 185"/>
                <a:gd name="T59" fmla="*/ 48 h 126"/>
                <a:gd name="T60" fmla="*/ 22 w 185"/>
                <a:gd name="T61" fmla="*/ 36 h 126"/>
                <a:gd name="T62" fmla="*/ 41 w 185"/>
                <a:gd name="T63" fmla="*/ 23 h 126"/>
                <a:gd name="T64" fmla="*/ 80 w 185"/>
                <a:gd name="T65" fmla="*/ 9 h 126"/>
                <a:gd name="T66" fmla="*/ 102 w 185"/>
                <a:gd name="T67" fmla="*/ 4 h 126"/>
                <a:gd name="T68" fmla="*/ 132 w 185"/>
                <a:gd name="T69" fmla="*/ 0 h 12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85"/>
                <a:gd name="T106" fmla="*/ 0 h 126"/>
                <a:gd name="T107" fmla="*/ 185 w 185"/>
                <a:gd name="T108" fmla="*/ 126 h 12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85" h="126">
                  <a:moveTo>
                    <a:pt x="145" y="0"/>
                  </a:moveTo>
                  <a:lnTo>
                    <a:pt x="160" y="3"/>
                  </a:lnTo>
                  <a:lnTo>
                    <a:pt x="171" y="6"/>
                  </a:lnTo>
                  <a:lnTo>
                    <a:pt x="175" y="9"/>
                  </a:lnTo>
                  <a:lnTo>
                    <a:pt x="176" y="13"/>
                  </a:lnTo>
                  <a:lnTo>
                    <a:pt x="175" y="20"/>
                  </a:lnTo>
                  <a:lnTo>
                    <a:pt x="171" y="26"/>
                  </a:lnTo>
                  <a:lnTo>
                    <a:pt x="169" y="34"/>
                  </a:lnTo>
                  <a:lnTo>
                    <a:pt x="168" y="43"/>
                  </a:lnTo>
                  <a:lnTo>
                    <a:pt x="162" y="48"/>
                  </a:lnTo>
                  <a:lnTo>
                    <a:pt x="158" y="54"/>
                  </a:lnTo>
                  <a:lnTo>
                    <a:pt x="158" y="62"/>
                  </a:lnTo>
                  <a:lnTo>
                    <a:pt x="160" y="68"/>
                  </a:lnTo>
                  <a:lnTo>
                    <a:pt x="166" y="71"/>
                  </a:lnTo>
                  <a:lnTo>
                    <a:pt x="178" y="84"/>
                  </a:lnTo>
                  <a:lnTo>
                    <a:pt x="184" y="85"/>
                  </a:lnTo>
                  <a:lnTo>
                    <a:pt x="185" y="89"/>
                  </a:lnTo>
                  <a:lnTo>
                    <a:pt x="182" y="95"/>
                  </a:lnTo>
                  <a:lnTo>
                    <a:pt x="177" y="102"/>
                  </a:lnTo>
                  <a:lnTo>
                    <a:pt x="171" y="108"/>
                  </a:lnTo>
                  <a:lnTo>
                    <a:pt x="163" y="116"/>
                  </a:lnTo>
                  <a:lnTo>
                    <a:pt x="158" y="121"/>
                  </a:lnTo>
                  <a:lnTo>
                    <a:pt x="153" y="125"/>
                  </a:lnTo>
                  <a:lnTo>
                    <a:pt x="151" y="126"/>
                  </a:lnTo>
                  <a:lnTo>
                    <a:pt x="148" y="125"/>
                  </a:lnTo>
                  <a:lnTo>
                    <a:pt x="145" y="122"/>
                  </a:lnTo>
                  <a:lnTo>
                    <a:pt x="143" y="117"/>
                  </a:lnTo>
                  <a:lnTo>
                    <a:pt x="139" y="112"/>
                  </a:lnTo>
                  <a:lnTo>
                    <a:pt x="134" y="108"/>
                  </a:lnTo>
                  <a:lnTo>
                    <a:pt x="126" y="105"/>
                  </a:lnTo>
                  <a:lnTo>
                    <a:pt x="117" y="105"/>
                  </a:lnTo>
                  <a:lnTo>
                    <a:pt x="103" y="108"/>
                  </a:lnTo>
                  <a:lnTo>
                    <a:pt x="96" y="112"/>
                  </a:lnTo>
                  <a:lnTo>
                    <a:pt x="90" y="116"/>
                  </a:lnTo>
                  <a:lnTo>
                    <a:pt x="84" y="121"/>
                  </a:lnTo>
                  <a:lnTo>
                    <a:pt x="75" y="125"/>
                  </a:lnTo>
                  <a:lnTo>
                    <a:pt x="63" y="126"/>
                  </a:lnTo>
                  <a:lnTo>
                    <a:pt x="62" y="123"/>
                  </a:lnTo>
                  <a:lnTo>
                    <a:pt x="61" y="121"/>
                  </a:lnTo>
                  <a:lnTo>
                    <a:pt x="58" y="117"/>
                  </a:lnTo>
                  <a:lnTo>
                    <a:pt x="55" y="114"/>
                  </a:lnTo>
                  <a:lnTo>
                    <a:pt x="53" y="111"/>
                  </a:lnTo>
                  <a:lnTo>
                    <a:pt x="52" y="112"/>
                  </a:lnTo>
                  <a:lnTo>
                    <a:pt x="46" y="114"/>
                  </a:lnTo>
                  <a:lnTo>
                    <a:pt x="41" y="118"/>
                  </a:lnTo>
                  <a:lnTo>
                    <a:pt x="35" y="122"/>
                  </a:lnTo>
                  <a:lnTo>
                    <a:pt x="30" y="125"/>
                  </a:lnTo>
                  <a:lnTo>
                    <a:pt x="25" y="125"/>
                  </a:lnTo>
                  <a:lnTo>
                    <a:pt x="23" y="122"/>
                  </a:lnTo>
                  <a:lnTo>
                    <a:pt x="21" y="118"/>
                  </a:lnTo>
                  <a:lnTo>
                    <a:pt x="20" y="111"/>
                  </a:lnTo>
                  <a:lnTo>
                    <a:pt x="21" y="100"/>
                  </a:lnTo>
                  <a:lnTo>
                    <a:pt x="22" y="91"/>
                  </a:lnTo>
                  <a:lnTo>
                    <a:pt x="22" y="86"/>
                  </a:lnTo>
                  <a:lnTo>
                    <a:pt x="13" y="79"/>
                  </a:lnTo>
                  <a:lnTo>
                    <a:pt x="7" y="72"/>
                  </a:lnTo>
                  <a:lnTo>
                    <a:pt x="2" y="64"/>
                  </a:lnTo>
                  <a:lnTo>
                    <a:pt x="0" y="53"/>
                  </a:lnTo>
                  <a:lnTo>
                    <a:pt x="8" y="48"/>
                  </a:lnTo>
                  <a:lnTo>
                    <a:pt x="14" y="41"/>
                  </a:lnTo>
                  <a:lnTo>
                    <a:pt x="22" y="36"/>
                  </a:lnTo>
                  <a:lnTo>
                    <a:pt x="30" y="30"/>
                  </a:lnTo>
                  <a:lnTo>
                    <a:pt x="41" y="23"/>
                  </a:lnTo>
                  <a:lnTo>
                    <a:pt x="58" y="16"/>
                  </a:lnTo>
                  <a:lnTo>
                    <a:pt x="80" y="9"/>
                  </a:lnTo>
                  <a:lnTo>
                    <a:pt x="89" y="7"/>
                  </a:lnTo>
                  <a:lnTo>
                    <a:pt x="102" y="4"/>
                  </a:lnTo>
                  <a:lnTo>
                    <a:pt x="117" y="2"/>
                  </a:lnTo>
                  <a:lnTo>
                    <a:pt x="132" y="0"/>
                  </a:lnTo>
                  <a:lnTo>
                    <a:pt x="145" y="0"/>
                  </a:lnTo>
                </a:path>
              </a:pathLst>
            </a:custGeom>
            <a:solidFill>
              <a:srgbClr val="C0C0C0"/>
            </a:solidFill>
            <a:ln w="7938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33" name="Freeform 44"/>
            <p:cNvSpPr>
              <a:spLocks/>
            </p:cNvSpPr>
            <p:nvPr/>
          </p:nvSpPr>
          <p:spPr bwMode="gray">
            <a:xfrm>
              <a:off x="3586" y="2336"/>
              <a:ext cx="396" cy="505"/>
            </a:xfrm>
            <a:custGeom>
              <a:avLst/>
              <a:gdLst>
                <a:gd name="T0" fmla="*/ 168 w 396"/>
                <a:gd name="T1" fmla="*/ 14 h 505"/>
                <a:gd name="T2" fmla="*/ 197 w 396"/>
                <a:gd name="T3" fmla="*/ 52 h 505"/>
                <a:gd name="T4" fmla="*/ 227 w 396"/>
                <a:gd name="T5" fmla="*/ 88 h 505"/>
                <a:gd name="T6" fmla="*/ 245 w 396"/>
                <a:gd name="T7" fmla="*/ 106 h 505"/>
                <a:gd name="T8" fmla="*/ 291 w 396"/>
                <a:gd name="T9" fmla="*/ 131 h 505"/>
                <a:gd name="T10" fmla="*/ 323 w 396"/>
                <a:gd name="T11" fmla="*/ 161 h 505"/>
                <a:gd name="T12" fmla="*/ 324 w 396"/>
                <a:gd name="T13" fmla="*/ 202 h 505"/>
                <a:gd name="T14" fmla="*/ 329 w 396"/>
                <a:gd name="T15" fmla="*/ 245 h 505"/>
                <a:gd name="T16" fmla="*/ 364 w 396"/>
                <a:gd name="T17" fmla="*/ 281 h 505"/>
                <a:gd name="T18" fmla="*/ 393 w 396"/>
                <a:gd name="T19" fmla="*/ 315 h 505"/>
                <a:gd name="T20" fmla="*/ 384 w 396"/>
                <a:gd name="T21" fmla="*/ 338 h 505"/>
                <a:gd name="T22" fmla="*/ 377 w 396"/>
                <a:gd name="T23" fmla="*/ 348 h 505"/>
                <a:gd name="T24" fmla="*/ 338 w 396"/>
                <a:gd name="T25" fmla="*/ 330 h 505"/>
                <a:gd name="T26" fmla="*/ 341 w 396"/>
                <a:gd name="T27" fmla="*/ 371 h 505"/>
                <a:gd name="T28" fmla="*/ 364 w 396"/>
                <a:gd name="T29" fmla="*/ 398 h 505"/>
                <a:gd name="T30" fmla="*/ 372 w 396"/>
                <a:gd name="T31" fmla="*/ 420 h 505"/>
                <a:gd name="T32" fmla="*/ 388 w 396"/>
                <a:gd name="T33" fmla="*/ 448 h 505"/>
                <a:gd name="T34" fmla="*/ 386 w 396"/>
                <a:gd name="T35" fmla="*/ 478 h 505"/>
                <a:gd name="T36" fmla="*/ 352 w 396"/>
                <a:gd name="T37" fmla="*/ 484 h 505"/>
                <a:gd name="T38" fmla="*/ 323 w 396"/>
                <a:gd name="T39" fmla="*/ 483 h 505"/>
                <a:gd name="T40" fmla="*/ 258 w 396"/>
                <a:gd name="T41" fmla="*/ 488 h 505"/>
                <a:gd name="T42" fmla="*/ 192 w 396"/>
                <a:gd name="T43" fmla="*/ 505 h 505"/>
                <a:gd name="T44" fmla="*/ 168 w 396"/>
                <a:gd name="T45" fmla="*/ 493 h 505"/>
                <a:gd name="T46" fmla="*/ 118 w 396"/>
                <a:gd name="T47" fmla="*/ 493 h 505"/>
                <a:gd name="T48" fmla="*/ 77 w 396"/>
                <a:gd name="T49" fmla="*/ 497 h 505"/>
                <a:gd name="T50" fmla="*/ 60 w 396"/>
                <a:gd name="T51" fmla="*/ 473 h 505"/>
                <a:gd name="T52" fmla="*/ 46 w 396"/>
                <a:gd name="T53" fmla="*/ 450 h 505"/>
                <a:gd name="T54" fmla="*/ 24 w 396"/>
                <a:gd name="T55" fmla="*/ 428 h 505"/>
                <a:gd name="T56" fmla="*/ 24 w 396"/>
                <a:gd name="T57" fmla="*/ 419 h 505"/>
                <a:gd name="T58" fmla="*/ 19 w 396"/>
                <a:gd name="T59" fmla="*/ 403 h 505"/>
                <a:gd name="T60" fmla="*/ 1 w 396"/>
                <a:gd name="T61" fmla="*/ 382 h 505"/>
                <a:gd name="T62" fmla="*/ 21 w 396"/>
                <a:gd name="T63" fmla="*/ 357 h 505"/>
                <a:gd name="T64" fmla="*/ 22 w 396"/>
                <a:gd name="T65" fmla="*/ 314 h 505"/>
                <a:gd name="T66" fmla="*/ 6 w 396"/>
                <a:gd name="T67" fmla="*/ 257 h 505"/>
                <a:gd name="T68" fmla="*/ 21 w 396"/>
                <a:gd name="T69" fmla="*/ 222 h 505"/>
                <a:gd name="T70" fmla="*/ 37 w 396"/>
                <a:gd name="T71" fmla="*/ 196 h 505"/>
                <a:gd name="T72" fmla="*/ 55 w 396"/>
                <a:gd name="T73" fmla="*/ 195 h 505"/>
                <a:gd name="T74" fmla="*/ 72 w 396"/>
                <a:gd name="T75" fmla="*/ 190 h 505"/>
                <a:gd name="T76" fmla="*/ 72 w 396"/>
                <a:gd name="T77" fmla="*/ 173 h 505"/>
                <a:gd name="T78" fmla="*/ 69 w 396"/>
                <a:gd name="T79" fmla="*/ 143 h 505"/>
                <a:gd name="T80" fmla="*/ 95 w 396"/>
                <a:gd name="T81" fmla="*/ 120 h 505"/>
                <a:gd name="T82" fmla="*/ 110 w 396"/>
                <a:gd name="T83" fmla="*/ 72 h 505"/>
                <a:gd name="T84" fmla="*/ 131 w 396"/>
                <a:gd name="T85" fmla="*/ 52 h 505"/>
                <a:gd name="T86" fmla="*/ 154 w 396"/>
                <a:gd name="T87" fmla="*/ 18 h 50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96"/>
                <a:gd name="T133" fmla="*/ 0 h 505"/>
                <a:gd name="T134" fmla="*/ 396 w 396"/>
                <a:gd name="T135" fmla="*/ 505 h 50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96" h="505">
                  <a:moveTo>
                    <a:pt x="160" y="0"/>
                  </a:moveTo>
                  <a:lnTo>
                    <a:pt x="163" y="5"/>
                  </a:lnTo>
                  <a:lnTo>
                    <a:pt x="168" y="14"/>
                  </a:lnTo>
                  <a:lnTo>
                    <a:pt x="177" y="26"/>
                  </a:lnTo>
                  <a:lnTo>
                    <a:pt x="187" y="38"/>
                  </a:lnTo>
                  <a:lnTo>
                    <a:pt x="197" y="52"/>
                  </a:lnTo>
                  <a:lnTo>
                    <a:pt x="209" y="65"/>
                  </a:lnTo>
                  <a:lnTo>
                    <a:pt x="219" y="78"/>
                  </a:lnTo>
                  <a:lnTo>
                    <a:pt x="227" y="88"/>
                  </a:lnTo>
                  <a:lnTo>
                    <a:pt x="232" y="95"/>
                  </a:lnTo>
                  <a:lnTo>
                    <a:pt x="234" y="97"/>
                  </a:lnTo>
                  <a:lnTo>
                    <a:pt x="245" y="106"/>
                  </a:lnTo>
                  <a:lnTo>
                    <a:pt x="259" y="115"/>
                  </a:lnTo>
                  <a:lnTo>
                    <a:pt x="275" y="123"/>
                  </a:lnTo>
                  <a:lnTo>
                    <a:pt x="291" y="131"/>
                  </a:lnTo>
                  <a:lnTo>
                    <a:pt x="305" y="140"/>
                  </a:lnTo>
                  <a:lnTo>
                    <a:pt x="316" y="149"/>
                  </a:lnTo>
                  <a:lnTo>
                    <a:pt x="323" y="161"/>
                  </a:lnTo>
                  <a:lnTo>
                    <a:pt x="325" y="173"/>
                  </a:lnTo>
                  <a:lnTo>
                    <a:pt x="325" y="187"/>
                  </a:lnTo>
                  <a:lnTo>
                    <a:pt x="324" y="202"/>
                  </a:lnTo>
                  <a:lnTo>
                    <a:pt x="324" y="218"/>
                  </a:lnTo>
                  <a:lnTo>
                    <a:pt x="324" y="233"/>
                  </a:lnTo>
                  <a:lnTo>
                    <a:pt x="329" y="245"/>
                  </a:lnTo>
                  <a:lnTo>
                    <a:pt x="340" y="259"/>
                  </a:lnTo>
                  <a:lnTo>
                    <a:pt x="351" y="270"/>
                  </a:lnTo>
                  <a:lnTo>
                    <a:pt x="364" y="281"/>
                  </a:lnTo>
                  <a:lnTo>
                    <a:pt x="375" y="291"/>
                  </a:lnTo>
                  <a:lnTo>
                    <a:pt x="386" y="302"/>
                  </a:lnTo>
                  <a:lnTo>
                    <a:pt x="393" y="315"/>
                  </a:lnTo>
                  <a:lnTo>
                    <a:pt x="396" y="332"/>
                  </a:lnTo>
                  <a:lnTo>
                    <a:pt x="388" y="333"/>
                  </a:lnTo>
                  <a:lnTo>
                    <a:pt x="384" y="338"/>
                  </a:lnTo>
                  <a:lnTo>
                    <a:pt x="382" y="343"/>
                  </a:lnTo>
                  <a:lnTo>
                    <a:pt x="379" y="347"/>
                  </a:lnTo>
                  <a:lnTo>
                    <a:pt x="377" y="348"/>
                  </a:lnTo>
                  <a:lnTo>
                    <a:pt x="373" y="345"/>
                  </a:lnTo>
                  <a:lnTo>
                    <a:pt x="340" y="320"/>
                  </a:lnTo>
                  <a:lnTo>
                    <a:pt x="338" y="330"/>
                  </a:lnTo>
                  <a:lnTo>
                    <a:pt x="338" y="343"/>
                  </a:lnTo>
                  <a:lnTo>
                    <a:pt x="340" y="357"/>
                  </a:lnTo>
                  <a:lnTo>
                    <a:pt x="341" y="371"/>
                  </a:lnTo>
                  <a:lnTo>
                    <a:pt x="342" y="383"/>
                  </a:lnTo>
                  <a:lnTo>
                    <a:pt x="356" y="392"/>
                  </a:lnTo>
                  <a:lnTo>
                    <a:pt x="364" y="398"/>
                  </a:lnTo>
                  <a:lnTo>
                    <a:pt x="368" y="406"/>
                  </a:lnTo>
                  <a:lnTo>
                    <a:pt x="370" y="412"/>
                  </a:lnTo>
                  <a:lnTo>
                    <a:pt x="372" y="420"/>
                  </a:lnTo>
                  <a:lnTo>
                    <a:pt x="373" y="428"/>
                  </a:lnTo>
                  <a:lnTo>
                    <a:pt x="378" y="437"/>
                  </a:lnTo>
                  <a:lnTo>
                    <a:pt x="388" y="448"/>
                  </a:lnTo>
                  <a:lnTo>
                    <a:pt x="387" y="459"/>
                  </a:lnTo>
                  <a:lnTo>
                    <a:pt x="386" y="470"/>
                  </a:lnTo>
                  <a:lnTo>
                    <a:pt x="386" y="478"/>
                  </a:lnTo>
                  <a:lnTo>
                    <a:pt x="370" y="479"/>
                  </a:lnTo>
                  <a:lnTo>
                    <a:pt x="360" y="482"/>
                  </a:lnTo>
                  <a:lnTo>
                    <a:pt x="352" y="484"/>
                  </a:lnTo>
                  <a:lnTo>
                    <a:pt x="345" y="485"/>
                  </a:lnTo>
                  <a:lnTo>
                    <a:pt x="336" y="485"/>
                  </a:lnTo>
                  <a:lnTo>
                    <a:pt x="323" y="483"/>
                  </a:lnTo>
                  <a:lnTo>
                    <a:pt x="302" y="479"/>
                  </a:lnTo>
                  <a:lnTo>
                    <a:pt x="279" y="483"/>
                  </a:lnTo>
                  <a:lnTo>
                    <a:pt x="258" y="488"/>
                  </a:lnTo>
                  <a:lnTo>
                    <a:pt x="236" y="496"/>
                  </a:lnTo>
                  <a:lnTo>
                    <a:pt x="214" y="502"/>
                  </a:lnTo>
                  <a:lnTo>
                    <a:pt x="192" y="505"/>
                  </a:lnTo>
                  <a:lnTo>
                    <a:pt x="188" y="498"/>
                  </a:lnTo>
                  <a:lnTo>
                    <a:pt x="181" y="496"/>
                  </a:lnTo>
                  <a:lnTo>
                    <a:pt x="168" y="493"/>
                  </a:lnTo>
                  <a:lnTo>
                    <a:pt x="152" y="493"/>
                  </a:lnTo>
                  <a:lnTo>
                    <a:pt x="135" y="493"/>
                  </a:lnTo>
                  <a:lnTo>
                    <a:pt x="118" y="493"/>
                  </a:lnTo>
                  <a:lnTo>
                    <a:pt x="101" y="494"/>
                  </a:lnTo>
                  <a:lnTo>
                    <a:pt x="87" y="496"/>
                  </a:lnTo>
                  <a:lnTo>
                    <a:pt x="77" y="497"/>
                  </a:lnTo>
                  <a:lnTo>
                    <a:pt x="70" y="497"/>
                  </a:lnTo>
                  <a:lnTo>
                    <a:pt x="64" y="483"/>
                  </a:lnTo>
                  <a:lnTo>
                    <a:pt x="60" y="473"/>
                  </a:lnTo>
                  <a:lnTo>
                    <a:pt x="56" y="465"/>
                  </a:lnTo>
                  <a:lnTo>
                    <a:pt x="51" y="457"/>
                  </a:lnTo>
                  <a:lnTo>
                    <a:pt x="46" y="450"/>
                  </a:lnTo>
                  <a:lnTo>
                    <a:pt x="37" y="441"/>
                  </a:lnTo>
                  <a:lnTo>
                    <a:pt x="26" y="429"/>
                  </a:lnTo>
                  <a:lnTo>
                    <a:pt x="24" y="428"/>
                  </a:lnTo>
                  <a:lnTo>
                    <a:pt x="22" y="428"/>
                  </a:lnTo>
                  <a:lnTo>
                    <a:pt x="23" y="424"/>
                  </a:lnTo>
                  <a:lnTo>
                    <a:pt x="24" y="419"/>
                  </a:lnTo>
                  <a:lnTo>
                    <a:pt x="26" y="415"/>
                  </a:lnTo>
                  <a:lnTo>
                    <a:pt x="26" y="409"/>
                  </a:lnTo>
                  <a:lnTo>
                    <a:pt x="19" y="403"/>
                  </a:lnTo>
                  <a:lnTo>
                    <a:pt x="9" y="397"/>
                  </a:lnTo>
                  <a:lnTo>
                    <a:pt x="0" y="393"/>
                  </a:lnTo>
                  <a:lnTo>
                    <a:pt x="1" y="382"/>
                  </a:lnTo>
                  <a:lnTo>
                    <a:pt x="8" y="373"/>
                  </a:lnTo>
                  <a:lnTo>
                    <a:pt x="14" y="365"/>
                  </a:lnTo>
                  <a:lnTo>
                    <a:pt x="21" y="357"/>
                  </a:lnTo>
                  <a:lnTo>
                    <a:pt x="23" y="350"/>
                  </a:lnTo>
                  <a:lnTo>
                    <a:pt x="23" y="333"/>
                  </a:lnTo>
                  <a:lnTo>
                    <a:pt x="22" y="314"/>
                  </a:lnTo>
                  <a:lnTo>
                    <a:pt x="17" y="293"/>
                  </a:lnTo>
                  <a:lnTo>
                    <a:pt x="13" y="274"/>
                  </a:lnTo>
                  <a:lnTo>
                    <a:pt x="6" y="257"/>
                  </a:lnTo>
                  <a:lnTo>
                    <a:pt x="3" y="246"/>
                  </a:lnTo>
                  <a:lnTo>
                    <a:pt x="10" y="234"/>
                  </a:lnTo>
                  <a:lnTo>
                    <a:pt x="21" y="222"/>
                  </a:lnTo>
                  <a:lnTo>
                    <a:pt x="33" y="205"/>
                  </a:lnTo>
                  <a:lnTo>
                    <a:pt x="35" y="201"/>
                  </a:lnTo>
                  <a:lnTo>
                    <a:pt x="37" y="196"/>
                  </a:lnTo>
                  <a:lnTo>
                    <a:pt x="41" y="192"/>
                  </a:lnTo>
                  <a:lnTo>
                    <a:pt x="46" y="188"/>
                  </a:lnTo>
                  <a:lnTo>
                    <a:pt x="55" y="195"/>
                  </a:lnTo>
                  <a:lnTo>
                    <a:pt x="62" y="196"/>
                  </a:lnTo>
                  <a:lnTo>
                    <a:pt x="68" y="193"/>
                  </a:lnTo>
                  <a:lnTo>
                    <a:pt x="72" y="190"/>
                  </a:lnTo>
                  <a:lnTo>
                    <a:pt x="77" y="182"/>
                  </a:lnTo>
                  <a:lnTo>
                    <a:pt x="74" y="178"/>
                  </a:lnTo>
                  <a:lnTo>
                    <a:pt x="72" y="173"/>
                  </a:lnTo>
                  <a:lnTo>
                    <a:pt x="68" y="166"/>
                  </a:lnTo>
                  <a:lnTo>
                    <a:pt x="68" y="156"/>
                  </a:lnTo>
                  <a:lnTo>
                    <a:pt x="69" y="143"/>
                  </a:lnTo>
                  <a:lnTo>
                    <a:pt x="82" y="137"/>
                  </a:lnTo>
                  <a:lnTo>
                    <a:pt x="90" y="129"/>
                  </a:lnTo>
                  <a:lnTo>
                    <a:pt x="95" y="120"/>
                  </a:lnTo>
                  <a:lnTo>
                    <a:pt x="99" y="108"/>
                  </a:lnTo>
                  <a:lnTo>
                    <a:pt x="103" y="92"/>
                  </a:lnTo>
                  <a:lnTo>
                    <a:pt x="110" y="72"/>
                  </a:lnTo>
                  <a:lnTo>
                    <a:pt x="115" y="69"/>
                  </a:lnTo>
                  <a:lnTo>
                    <a:pt x="123" y="63"/>
                  </a:lnTo>
                  <a:lnTo>
                    <a:pt x="131" y="52"/>
                  </a:lnTo>
                  <a:lnTo>
                    <a:pt x="140" y="41"/>
                  </a:lnTo>
                  <a:lnTo>
                    <a:pt x="147" y="29"/>
                  </a:lnTo>
                  <a:lnTo>
                    <a:pt x="154" y="18"/>
                  </a:lnTo>
                  <a:lnTo>
                    <a:pt x="159" y="8"/>
                  </a:lnTo>
                  <a:lnTo>
                    <a:pt x="160" y="0"/>
                  </a:lnTo>
                </a:path>
              </a:pathLst>
            </a:custGeom>
            <a:solidFill>
              <a:srgbClr val="C0C0C0"/>
            </a:solidFill>
            <a:ln w="7938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34" name="Freeform 45"/>
            <p:cNvSpPr>
              <a:spLocks/>
            </p:cNvSpPr>
            <p:nvPr/>
          </p:nvSpPr>
          <p:spPr bwMode="gray">
            <a:xfrm>
              <a:off x="3576" y="2815"/>
              <a:ext cx="588" cy="425"/>
            </a:xfrm>
            <a:custGeom>
              <a:avLst/>
              <a:gdLst>
                <a:gd name="T0" fmla="*/ 584 w 588"/>
                <a:gd name="T1" fmla="*/ 30 h 425"/>
                <a:gd name="T2" fmla="*/ 553 w 588"/>
                <a:gd name="T3" fmla="*/ 28 h 425"/>
                <a:gd name="T4" fmla="*/ 503 w 588"/>
                <a:gd name="T5" fmla="*/ 14 h 425"/>
                <a:gd name="T6" fmla="*/ 473 w 588"/>
                <a:gd name="T7" fmla="*/ 9 h 425"/>
                <a:gd name="T8" fmla="*/ 453 w 588"/>
                <a:gd name="T9" fmla="*/ 15 h 425"/>
                <a:gd name="T10" fmla="*/ 430 w 588"/>
                <a:gd name="T11" fmla="*/ 13 h 425"/>
                <a:gd name="T12" fmla="*/ 402 w 588"/>
                <a:gd name="T13" fmla="*/ 0 h 425"/>
                <a:gd name="T14" fmla="*/ 350 w 588"/>
                <a:gd name="T15" fmla="*/ 9 h 425"/>
                <a:gd name="T16" fmla="*/ 291 w 588"/>
                <a:gd name="T17" fmla="*/ 4 h 425"/>
                <a:gd name="T18" fmla="*/ 241 w 588"/>
                <a:gd name="T19" fmla="*/ 19 h 425"/>
                <a:gd name="T20" fmla="*/ 214 w 588"/>
                <a:gd name="T21" fmla="*/ 24 h 425"/>
                <a:gd name="T22" fmla="*/ 196 w 588"/>
                <a:gd name="T23" fmla="*/ 21 h 425"/>
                <a:gd name="T24" fmla="*/ 162 w 588"/>
                <a:gd name="T25" fmla="*/ 12 h 425"/>
                <a:gd name="T26" fmla="*/ 115 w 588"/>
                <a:gd name="T27" fmla="*/ 15 h 425"/>
                <a:gd name="T28" fmla="*/ 78 w 588"/>
                <a:gd name="T29" fmla="*/ 17 h 425"/>
                <a:gd name="T30" fmla="*/ 72 w 588"/>
                <a:gd name="T31" fmla="*/ 64 h 425"/>
                <a:gd name="T32" fmla="*/ 25 w 588"/>
                <a:gd name="T33" fmla="*/ 140 h 425"/>
                <a:gd name="T34" fmla="*/ 28 w 588"/>
                <a:gd name="T35" fmla="*/ 159 h 425"/>
                <a:gd name="T36" fmla="*/ 23 w 588"/>
                <a:gd name="T37" fmla="*/ 181 h 425"/>
                <a:gd name="T38" fmla="*/ 7 w 588"/>
                <a:gd name="T39" fmla="*/ 220 h 425"/>
                <a:gd name="T40" fmla="*/ 0 w 588"/>
                <a:gd name="T41" fmla="*/ 246 h 425"/>
                <a:gd name="T42" fmla="*/ 33 w 588"/>
                <a:gd name="T43" fmla="*/ 265 h 425"/>
                <a:gd name="T44" fmla="*/ 73 w 588"/>
                <a:gd name="T45" fmla="*/ 281 h 425"/>
                <a:gd name="T46" fmla="*/ 127 w 588"/>
                <a:gd name="T47" fmla="*/ 261 h 425"/>
                <a:gd name="T48" fmla="*/ 152 w 588"/>
                <a:gd name="T49" fmla="*/ 250 h 425"/>
                <a:gd name="T50" fmla="*/ 175 w 588"/>
                <a:gd name="T51" fmla="*/ 267 h 425"/>
                <a:gd name="T52" fmla="*/ 188 w 588"/>
                <a:gd name="T53" fmla="*/ 270 h 425"/>
                <a:gd name="T54" fmla="*/ 207 w 588"/>
                <a:gd name="T55" fmla="*/ 246 h 425"/>
                <a:gd name="T56" fmla="*/ 242 w 588"/>
                <a:gd name="T57" fmla="*/ 220 h 425"/>
                <a:gd name="T58" fmla="*/ 253 w 588"/>
                <a:gd name="T59" fmla="*/ 214 h 425"/>
                <a:gd name="T60" fmla="*/ 280 w 588"/>
                <a:gd name="T61" fmla="*/ 241 h 425"/>
                <a:gd name="T62" fmla="*/ 321 w 588"/>
                <a:gd name="T63" fmla="*/ 268 h 425"/>
                <a:gd name="T64" fmla="*/ 356 w 588"/>
                <a:gd name="T65" fmla="*/ 292 h 425"/>
                <a:gd name="T66" fmla="*/ 389 w 588"/>
                <a:gd name="T67" fmla="*/ 329 h 425"/>
                <a:gd name="T68" fmla="*/ 396 w 588"/>
                <a:gd name="T69" fmla="*/ 375 h 425"/>
                <a:gd name="T70" fmla="*/ 408 w 588"/>
                <a:gd name="T71" fmla="*/ 416 h 425"/>
                <a:gd name="T72" fmla="*/ 449 w 588"/>
                <a:gd name="T73" fmla="*/ 422 h 425"/>
                <a:gd name="T74" fmla="*/ 462 w 588"/>
                <a:gd name="T75" fmla="*/ 404 h 425"/>
                <a:gd name="T76" fmla="*/ 456 w 588"/>
                <a:gd name="T77" fmla="*/ 366 h 425"/>
                <a:gd name="T78" fmla="*/ 485 w 588"/>
                <a:gd name="T79" fmla="*/ 370 h 425"/>
                <a:gd name="T80" fmla="*/ 496 w 588"/>
                <a:gd name="T81" fmla="*/ 315 h 425"/>
                <a:gd name="T82" fmla="*/ 526 w 588"/>
                <a:gd name="T83" fmla="*/ 277 h 425"/>
                <a:gd name="T84" fmla="*/ 584 w 588"/>
                <a:gd name="T85" fmla="*/ 270 h 42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88"/>
                <a:gd name="T130" fmla="*/ 0 h 425"/>
                <a:gd name="T131" fmla="*/ 588 w 588"/>
                <a:gd name="T132" fmla="*/ 425 h 42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88" h="425">
                  <a:moveTo>
                    <a:pt x="584" y="270"/>
                  </a:moveTo>
                  <a:lnTo>
                    <a:pt x="588" y="27"/>
                  </a:lnTo>
                  <a:lnTo>
                    <a:pt x="584" y="30"/>
                  </a:lnTo>
                  <a:lnTo>
                    <a:pt x="576" y="31"/>
                  </a:lnTo>
                  <a:lnTo>
                    <a:pt x="566" y="31"/>
                  </a:lnTo>
                  <a:lnTo>
                    <a:pt x="553" y="28"/>
                  </a:lnTo>
                  <a:lnTo>
                    <a:pt x="543" y="26"/>
                  </a:lnTo>
                  <a:lnTo>
                    <a:pt x="521" y="19"/>
                  </a:lnTo>
                  <a:lnTo>
                    <a:pt x="503" y="14"/>
                  </a:lnTo>
                  <a:lnTo>
                    <a:pt x="490" y="10"/>
                  </a:lnTo>
                  <a:lnTo>
                    <a:pt x="480" y="9"/>
                  </a:lnTo>
                  <a:lnTo>
                    <a:pt x="473" y="9"/>
                  </a:lnTo>
                  <a:lnTo>
                    <a:pt x="466" y="10"/>
                  </a:lnTo>
                  <a:lnTo>
                    <a:pt x="460" y="13"/>
                  </a:lnTo>
                  <a:lnTo>
                    <a:pt x="453" y="15"/>
                  </a:lnTo>
                  <a:lnTo>
                    <a:pt x="444" y="19"/>
                  </a:lnTo>
                  <a:lnTo>
                    <a:pt x="438" y="17"/>
                  </a:lnTo>
                  <a:lnTo>
                    <a:pt x="430" y="13"/>
                  </a:lnTo>
                  <a:lnTo>
                    <a:pt x="423" y="8"/>
                  </a:lnTo>
                  <a:lnTo>
                    <a:pt x="412" y="4"/>
                  </a:lnTo>
                  <a:lnTo>
                    <a:pt x="402" y="0"/>
                  </a:lnTo>
                  <a:lnTo>
                    <a:pt x="388" y="0"/>
                  </a:lnTo>
                  <a:lnTo>
                    <a:pt x="370" y="3"/>
                  </a:lnTo>
                  <a:lnTo>
                    <a:pt x="350" y="9"/>
                  </a:lnTo>
                  <a:lnTo>
                    <a:pt x="329" y="3"/>
                  </a:lnTo>
                  <a:lnTo>
                    <a:pt x="310" y="1"/>
                  </a:lnTo>
                  <a:lnTo>
                    <a:pt x="291" y="4"/>
                  </a:lnTo>
                  <a:lnTo>
                    <a:pt x="270" y="10"/>
                  </a:lnTo>
                  <a:lnTo>
                    <a:pt x="244" y="18"/>
                  </a:lnTo>
                  <a:lnTo>
                    <a:pt x="241" y="19"/>
                  </a:lnTo>
                  <a:lnTo>
                    <a:pt x="234" y="21"/>
                  </a:lnTo>
                  <a:lnTo>
                    <a:pt x="224" y="22"/>
                  </a:lnTo>
                  <a:lnTo>
                    <a:pt x="214" y="24"/>
                  </a:lnTo>
                  <a:lnTo>
                    <a:pt x="205" y="27"/>
                  </a:lnTo>
                  <a:lnTo>
                    <a:pt x="200" y="30"/>
                  </a:lnTo>
                  <a:lnTo>
                    <a:pt x="196" y="21"/>
                  </a:lnTo>
                  <a:lnTo>
                    <a:pt x="188" y="15"/>
                  </a:lnTo>
                  <a:lnTo>
                    <a:pt x="177" y="13"/>
                  </a:lnTo>
                  <a:lnTo>
                    <a:pt x="162" y="12"/>
                  </a:lnTo>
                  <a:lnTo>
                    <a:pt x="147" y="13"/>
                  </a:lnTo>
                  <a:lnTo>
                    <a:pt x="130" y="14"/>
                  </a:lnTo>
                  <a:lnTo>
                    <a:pt x="115" y="15"/>
                  </a:lnTo>
                  <a:lnTo>
                    <a:pt x="100" y="17"/>
                  </a:lnTo>
                  <a:lnTo>
                    <a:pt x="87" y="18"/>
                  </a:lnTo>
                  <a:lnTo>
                    <a:pt x="78" y="17"/>
                  </a:lnTo>
                  <a:lnTo>
                    <a:pt x="83" y="28"/>
                  </a:lnTo>
                  <a:lnTo>
                    <a:pt x="87" y="40"/>
                  </a:lnTo>
                  <a:lnTo>
                    <a:pt x="72" y="64"/>
                  </a:lnTo>
                  <a:lnTo>
                    <a:pt x="55" y="88"/>
                  </a:lnTo>
                  <a:lnTo>
                    <a:pt x="38" y="113"/>
                  </a:lnTo>
                  <a:lnTo>
                    <a:pt x="25" y="140"/>
                  </a:lnTo>
                  <a:lnTo>
                    <a:pt x="25" y="147"/>
                  </a:lnTo>
                  <a:lnTo>
                    <a:pt x="27" y="153"/>
                  </a:lnTo>
                  <a:lnTo>
                    <a:pt x="28" y="159"/>
                  </a:lnTo>
                  <a:lnTo>
                    <a:pt x="28" y="168"/>
                  </a:lnTo>
                  <a:lnTo>
                    <a:pt x="27" y="172"/>
                  </a:lnTo>
                  <a:lnTo>
                    <a:pt x="23" y="181"/>
                  </a:lnTo>
                  <a:lnTo>
                    <a:pt x="18" y="192"/>
                  </a:lnTo>
                  <a:lnTo>
                    <a:pt x="13" y="206"/>
                  </a:lnTo>
                  <a:lnTo>
                    <a:pt x="7" y="220"/>
                  </a:lnTo>
                  <a:lnTo>
                    <a:pt x="2" y="233"/>
                  </a:lnTo>
                  <a:lnTo>
                    <a:pt x="0" y="242"/>
                  </a:lnTo>
                  <a:lnTo>
                    <a:pt x="0" y="246"/>
                  </a:lnTo>
                  <a:lnTo>
                    <a:pt x="7" y="251"/>
                  </a:lnTo>
                  <a:lnTo>
                    <a:pt x="19" y="258"/>
                  </a:lnTo>
                  <a:lnTo>
                    <a:pt x="33" y="265"/>
                  </a:lnTo>
                  <a:lnTo>
                    <a:pt x="47" y="272"/>
                  </a:lnTo>
                  <a:lnTo>
                    <a:pt x="61" y="277"/>
                  </a:lnTo>
                  <a:lnTo>
                    <a:pt x="73" y="281"/>
                  </a:lnTo>
                  <a:lnTo>
                    <a:pt x="83" y="281"/>
                  </a:lnTo>
                  <a:lnTo>
                    <a:pt x="106" y="273"/>
                  </a:lnTo>
                  <a:lnTo>
                    <a:pt x="127" y="261"/>
                  </a:lnTo>
                  <a:lnTo>
                    <a:pt x="143" y="245"/>
                  </a:lnTo>
                  <a:lnTo>
                    <a:pt x="147" y="246"/>
                  </a:lnTo>
                  <a:lnTo>
                    <a:pt x="152" y="250"/>
                  </a:lnTo>
                  <a:lnTo>
                    <a:pt x="160" y="255"/>
                  </a:lnTo>
                  <a:lnTo>
                    <a:pt x="168" y="261"/>
                  </a:lnTo>
                  <a:lnTo>
                    <a:pt x="175" y="267"/>
                  </a:lnTo>
                  <a:lnTo>
                    <a:pt x="182" y="270"/>
                  </a:lnTo>
                  <a:lnTo>
                    <a:pt x="186" y="272"/>
                  </a:lnTo>
                  <a:lnTo>
                    <a:pt x="188" y="270"/>
                  </a:lnTo>
                  <a:lnTo>
                    <a:pt x="191" y="264"/>
                  </a:lnTo>
                  <a:lnTo>
                    <a:pt x="198" y="255"/>
                  </a:lnTo>
                  <a:lnTo>
                    <a:pt x="207" y="246"/>
                  </a:lnTo>
                  <a:lnTo>
                    <a:pt x="220" y="237"/>
                  </a:lnTo>
                  <a:lnTo>
                    <a:pt x="232" y="228"/>
                  </a:lnTo>
                  <a:lnTo>
                    <a:pt x="242" y="220"/>
                  </a:lnTo>
                  <a:lnTo>
                    <a:pt x="248" y="215"/>
                  </a:lnTo>
                  <a:lnTo>
                    <a:pt x="252" y="211"/>
                  </a:lnTo>
                  <a:lnTo>
                    <a:pt x="253" y="214"/>
                  </a:lnTo>
                  <a:lnTo>
                    <a:pt x="260" y="220"/>
                  </a:lnTo>
                  <a:lnTo>
                    <a:pt x="269" y="231"/>
                  </a:lnTo>
                  <a:lnTo>
                    <a:pt x="280" y="241"/>
                  </a:lnTo>
                  <a:lnTo>
                    <a:pt x="293" y="251"/>
                  </a:lnTo>
                  <a:lnTo>
                    <a:pt x="306" y="260"/>
                  </a:lnTo>
                  <a:lnTo>
                    <a:pt x="321" y="268"/>
                  </a:lnTo>
                  <a:lnTo>
                    <a:pt x="330" y="276"/>
                  </a:lnTo>
                  <a:lnTo>
                    <a:pt x="342" y="283"/>
                  </a:lnTo>
                  <a:lnTo>
                    <a:pt x="356" y="292"/>
                  </a:lnTo>
                  <a:lnTo>
                    <a:pt x="371" y="302"/>
                  </a:lnTo>
                  <a:lnTo>
                    <a:pt x="384" y="315"/>
                  </a:lnTo>
                  <a:lnTo>
                    <a:pt x="389" y="329"/>
                  </a:lnTo>
                  <a:lnTo>
                    <a:pt x="391" y="345"/>
                  </a:lnTo>
                  <a:lnTo>
                    <a:pt x="393" y="360"/>
                  </a:lnTo>
                  <a:lnTo>
                    <a:pt x="396" y="375"/>
                  </a:lnTo>
                  <a:lnTo>
                    <a:pt x="396" y="391"/>
                  </a:lnTo>
                  <a:lnTo>
                    <a:pt x="401" y="405"/>
                  </a:lnTo>
                  <a:lnTo>
                    <a:pt x="408" y="416"/>
                  </a:lnTo>
                  <a:lnTo>
                    <a:pt x="420" y="424"/>
                  </a:lnTo>
                  <a:lnTo>
                    <a:pt x="434" y="425"/>
                  </a:lnTo>
                  <a:lnTo>
                    <a:pt x="449" y="422"/>
                  </a:lnTo>
                  <a:lnTo>
                    <a:pt x="453" y="416"/>
                  </a:lnTo>
                  <a:lnTo>
                    <a:pt x="458" y="410"/>
                  </a:lnTo>
                  <a:lnTo>
                    <a:pt x="462" y="404"/>
                  </a:lnTo>
                  <a:lnTo>
                    <a:pt x="466" y="399"/>
                  </a:lnTo>
                  <a:lnTo>
                    <a:pt x="467" y="395"/>
                  </a:lnTo>
                  <a:lnTo>
                    <a:pt x="456" y="366"/>
                  </a:lnTo>
                  <a:lnTo>
                    <a:pt x="466" y="368"/>
                  </a:lnTo>
                  <a:lnTo>
                    <a:pt x="476" y="370"/>
                  </a:lnTo>
                  <a:lnTo>
                    <a:pt x="485" y="370"/>
                  </a:lnTo>
                  <a:lnTo>
                    <a:pt x="487" y="351"/>
                  </a:lnTo>
                  <a:lnTo>
                    <a:pt x="490" y="332"/>
                  </a:lnTo>
                  <a:lnTo>
                    <a:pt x="496" y="315"/>
                  </a:lnTo>
                  <a:lnTo>
                    <a:pt x="503" y="300"/>
                  </a:lnTo>
                  <a:lnTo>
                    <a:pt x="514" y="287"/>
                  </a:lnTo>
                  <a:lnTo>
                    <a:pt x="526" y="277"/>
                  </a:lnTo>
                  <a:lnTo>
                    <a:pt x="543" y="270"/>
                  </a:lnTo>
                  <a:lnTo>
                    <a:pt x="562" y="268"/>
                  </a:lnTo>
                  <a:lnTo>
                    <a:pt x="584" y="270"/>
                  </a:lnTo>
                </a:path>
              </a:pathLst>
            </a:custGeom>
            <a:solidFill>
              <a:srgbClr val="C0C0C0"/>
            </a:solidFill>
            <a:ln w="7938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35" name="Freeform 46"/>
            <p:cNvSpPr>
              <a:spLocks/>
            </p:cNvSpPr>
            <p:nvPr/>
          </p:nvSpPr>
          <p:spPr bwMode="gray">
            <a:xfrm>
              <a:off x="3827" y="3026"/>
              <a:ext cx="181" cy="79"/>
            </a:xfrm>
            <a:custGeom>
              <a:avLst/>
              <a:gdLst>
                <a:gd name="T0" fmla="*/ 55 w 181"/>
                <a:gd name="T1" fmla="*/ 2 h 79"/>
                <a:gd name="T2" fmla="*/ 60 w 181"/>
                <a:gd name="T3" fmla="*/ 4 h 79"/>
                <a:gd name="T4" fmla="*/ 70 w 181"/>
                <a:gd name="T5" fmla="*/ 8 h 79"/>
                <a:gd name="T6" fmla="*/ 84 w 181"/>
                <a:gd name="T7" fmla="*/ 13 h 79"/>
                <a:gd name="T8" fmla="*/ 99 w 181"/>
                <a:gd name="T9" fmla="*/ 20 h 79"/>
                <a:gd name="T10" fmla="*/ 111 w 181"/>
                <a:gd name="T11" fmla="*/ 25 h 79"/>
                <a:gd name="T12" fmla="*/ 123 w 181"/>
                <a:gd name="T13" fmla="*/ 30 h 79"/>
                <a:gd name="T14" fmla="*/ 131 w 181"/>
                <a:gd name="T15" fmla="*/ 32 h 79"/>
                <a:gd name="T16" fmla="*/ 138 w 181"/>
                <a:gd name="T17" fmla="*/ 35 h 79"/>
                <a:gd name="T18" fmla="*/ 147 w 181"/>
                <a:gd name="T19" fmla="*/ 43 h 79"/>
                <a:gd name="T20" fmla="*/ 159 w 181"/>
                <a:gd name="T21" fmla="*/ 52 h 79"/>
                <a:gd name="T22" fmla="*/ 168 w 181"/>
                <a:gd name="T23" fmla="*/ 61 h 79"/>
                <a:gd name="T24" fmla="*/ 175 w 181"/>
                <a:gd name="T25" fmla="*/ 70 h 79"/>
                <a:gd name="T26" fmla="*/ 181 w 181"/>
                <a:gd name="T27" fmla="*/ 77 h 79"/>
                <a:gd name="T28" fmla="*/ 178 w 181"/>
                <a:gd name="T29" fmla="*/ 79 h 79"/>
                <a:gd name="T30" fmla="*/ 173 w 181"/>
                <a:gd name="T31" fmla="*/ 77 h 79"/>
                <a:gd name="T32" fmla="*/ 166 w 181"/>
                <a:gd name="T33" fmla="*/ 75 h 79"/>
                <a:gd name="T34" fmla="*/ 157 w 181"/>
                <a:gd name="T35" fmla="*/ 72 h 79"/>
                <a:gd name="T36" fmla="*/ 150 w 181"/>
                <a:gd name="T37" fmla="*/ 71 h 79"/>
                <a:gd name="T38" fmla="*/ 143 w 181"/>
                <a:gd name="T39" fmla="*/ 71 h 79"/>
                <a:gd name="T40" fmla="*/ 140 w 181"/>
                <a:gd name="T41" fmla="*/ 73 h 79"/>
                <a:gd name="T42" fmla="*/ 122 w 181"/>
                <a:gd name="T43" fmla="*/ 75 h 79"/>
                <a:gd name="T44" fmla="*/ 110 w 181"/>
                <a:gd name="T45" fmla="*/ 76 h 79"/>
                <a:gd name="T46" fmla="*/ 102 w 181"/>
                <a:gd name="T47" fmla="*/ 75 h 79"/>
                <a:gd name="T48" fmla="*/ 95 w 181"/>
                <a:gd name="T49" fmla="*/ 71 h 79"/>
                <a:gd name="T50" fmla="*/ 84 w 181"/>
                <a:gd name="T51" fmla="*/ 66 h 79"/>
                <a:gd name="T52" fmla="*/ 72 w 181"/>
                <a:gd name="T53" fmla="*/ 58 h 79"/>
                <a:gd name="T54" fmla="*/ 59 w 181"/>
                <a:gd name="T55" fmla="*/ 50 h 79"/>
                <a:gd name="T56" fmla="*/ 43 w 181"/>
                <a:gd name="T57" fmla="*/ 41 h 79"/>
                <a:gd name="T58" fmla="*/ 29 w 181"/>
                <a:gd name="T59" fmla="*/ 31 h 79"/>
                <a:gd name="T60" fmla="*/ 18 w 181"/>
                <a:gd name="T61" fmla="*/ 22 h 79"/>
                <a:gd name="T62" fmla="*/ 15 w 181"/>
                <a:gd name="T63" fmla="*/ 20 h 79"/>
                <a:gd name="T64" fmla="*/ 11 w 181"/>
                <a:gd name="T65" fmla="*/ 15 h 79"/>
                <a:gd name="T66" fmla="*/ 6 w 181"/>
                <a:gd name="T67" fmla="*/ 8 h 79"/>
                <a:gd name="T68" fmla="*/ 1 w 181"/>
                <a:gd name="T69" fmla="*/ 2 h 79"/>
                <a:gd name="T70" fmla="*/ 0 w 181"/>
                <a:gd name="T71" fmla="*/ 0 h 79"/>
                <a:gd name="T72" fmla="*/ 18 w 181"/>
                <a:gd name="T73" fmla="*/ 0 h 79"/>
                <a:gd name="T74" fmla="*/ 37 w 181"/>
                <a:gd name="T75" fmla="*/ 2 h 79"/>
                <a:gd name="T76" fmla="*/ 55 w 181"/>
                <a:gd name="T77" fmla="*/ 2 h 7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81"/>
                <a:gd name="T118" fmla="*/ 0 h 79"/>
                <a:gd name="T119" fmla="*/ 181 w 181"/>
                <a:gd name="T120" fmla="*/ 79 h 7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81" h="79">
                  <a:moveTo>
                    <a:pt x="55" y="2"/>
                  </a:moveTo>
                  <a:lnTo>
                    <a:pt x="60" y="4"/>
                  </a:lnTo>
                  <a:lnTo>
                    <a:pt x="70" y="8"/>
                  </a:lnTo>
                  <a:lnTo>
                    <a:pt x="84" y="13"/>
                  </a:lnTo>
                  <a:lnTo>
                    <a:pt x="99" y="20"/>
                  </a:lnTo>
                  <a:lnTo>
                    <a:pt x="111" y="25"/>
                  </a:lnTo>
                  <a:lnTo>
                    <a:pt x="123" y="30"/>
                  </a:lnTo>
                  <a:lnTo>
                    <a:pt x="131" y="32"/>
                  </a:lnTo>
                  <a:lnTo>
                    <a:pt x="138" y="35"/>
                  </a:lnTo>
                  <a:lnTo>
                    <a:pt x="147" y="43"/>
                  </a:lnTo>
                  <a:lnTo>
                    <a:pt x="159" y="52"/>
                  </a:lnTo>
                  <a:lnTo>
                    <a:pt x="168" y="61"/>
                  </a:lnTo>
                  <a:lnTo>
                    <a:pt x="175" y="70"/>
                  </a:lnTo>
                  <a:lnTo>
                    <a:pt x="181" y="77"/>
                  </a:lnTo>
                  <a:lnTo>
                    <a:pt x="178" y="79"/>
                  </a:lnTo>
                  <a:lnTo>
                    <a:pt x="173" y="77"/>
                  </a:lnTo>
                  <a:lnTo>
                    <a:pt x="166" y="75"/>
                  </a:lnTo>
                  <a:lnTo>
                    <a:pt x="157" y="72"/>
                  </a:lnTo>
                  <a:lnTo>
                    <a:pt x="150" y="71"/>
                  </a:lnTo>
                  <a:lnTo>
                    <a:pt x="143" y="71"/>
                  </a:lnTo>
                  <a:lnTo>
                    <a:pt x="140" y="73"/>
                  </a:lnTo>
                  <a:lnTo>
                    <a:pt x="122" y="75"/>
                  </a:lnTo>
                  <a:lnTo>
                    <a:pt x="110" y="76"/>
                  </a:lnTo>
                  <a:lnTo>
                    <a:pt x="102" y="75"/>
                  </a:lnTo>
                  <a:lnTo>
                    <a:pt x="95" y="71"/>
                  </a:lnTo>
                  <a:lnTo>
                    <a:pt x="84" y="66"/>
                  </a:lnTo>
                  <a:lnTo>
                    <a:pt x="72" y="58"/>
                  </a:lnTo>
                  <a:lnTo>
                    <a:pt x="59" y="50"/>
                  </a:lnTo>
                  <a:lnTo>
                    <a:pt x="43" y="41"/>
                  </a:lnTo>
                  <a:lnTo>
                    <a:pt x="29" y="31"/>
                  </a:lnTo>
                  <a:lnTo>
                    <a:pt x="18" y="22"/>
                  </a:lnTo>
                  <a:lnTo>
                    <a:pt x="15" y="20"/>
                  </a:lnTo>
                  <a:lnTo>
                    <a:pt x="11" y="15"/>
                  </a:lnTo>
                  <a:lnTo>
                    <a:pt x="6" y="8"/>
                  </a:lnTo>
                  <a:lnTo>
                    <a:pt x="1" y="2"/>
                  </a:lnTo>
                  <a:lnTo>
                    <a:pt x="0" y="0"/>
                  </a:lnTo>
                  <a:lnTo>
                    <a:pt x="18" y="0"/>
                  </a:lnTo>
                  <a:lnTo>
                    <a:pt x="37" y="2"/>
                  </a:lnTo>
                  <a:lnTo>
                    <a:pt x="55" y="2"/>
                  </a:lnTo>
                </a:path>
              </a:pathLst>
            </a:custGeom>
            <a:solidFill>
              <a:srgbClr val="C0C0C0"/>
            </a:solidFill>
            <a:ln w="7938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36" name="Freeform 47"/>
            <p:cNvSpPr>
              <a:spLocks/>
            </p:cNvSpPr>
            <p:nvPr/>
          </p:nvSpPr>
          <p:spPr bwMode="gray">
            <a:xfrm>
              <a:off x="3571" y="3567"/>
              <a:ext cx="150" cy="121"/>
            </a:xfrm>
            <a:custGeom>
              <a:avLst/>
              <a:gdLst>
                <a:gd name="T0" fmla="*/ 111 w 150"/>
                <a:gd name="T1" fmla="*/ 0 h 121"/>
                <a:gd name="T2" fmla="*/ 0 w 150"/>
                <a:gd name="T3" fmla="*/ 60 h 121"/>
                <a:gd name="T4" fmla="*/ 1 w 150"/>
                <a:gd name="T5" fmla="*/ 74 h 121"/>
                <a:gd name="T6" fmla="*/ 5 w 150"/>
                <a:gd name="T7" fmla="*/ 89 h 121"/>
                <a:gd name="T8" fmla="*/ 14 w 150"/>
                <a:gd name="T9" fmla="*/ 105 h 121"/>
                <a:gd name="T10" fmla="*/ 24 w 150"/>
                <a:gd name="T11" fmla="*/ 121 h 121"/>
                <a:gd name="T12" fmla="*/ 43 w 150"/>
                <a:gd name="T13" fmla="*/ 121 h 121"/>
                <a:gd name="T14" fmla="*/ 57 w 150"/>
                <a:gd name="T15" fmla="*/ 118 h 121"/>
                <a:gd name="T16" fmla="*/ 69 w 150"/>
                <a:gd name="T17" fmla="*/ 114 h 121"/>
                <a:gd name="T18" fmla="*/ 79 w 150"/>
                <a:gd name="T19" fmla="*/ 108 h 121"/>
                <a:gd name="T20" fmla="*/ 91 w 150"/>
                <a:gd name="T21" fmla="*/ 99 h 121"/>
                <a:gd name="T22" fmla="*/ 106 w 150"/>
                <a:gd name="T23" fmla="*/ 87 h 121"/>
                <a:gd name="T24" fmla="*/ 126 w 150"/>
                <a:gd name="T25" fmla="*/ 85 h 121"/>
                <a:gd name="T26" fmla="*/ 148 w 150"/>
                <a:gd name="T27" fmla="*/ 71 h 121"/>
                <a:gd name="T28" fmla="*/ 144 w 150"/>
                <a:gd name="T29" fmla="*/ 48 h 121"/>
                <a:gd name="T30" fmla="*/ 150 w 150"/>
                <a:gd name="T31" fmla="*/ 30 h 121"/>
                <a:gd name="T32" fmla="*/ 138 w 150"/>
                <a:gd name="T33" fmla="*/ 7 h 121"/>
                <a:gd name="T34" fmla="*/ 111 w 150"/>
                <a:gd name="T35" fmla="*/ 0 h 12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"/>
                <a:gd name="T55" fmla="*/ 0 h 121"/>
                <a:gd name="T56" fmla="*/ 150 w 150"/>
                <a:gd name="T57" fmla="*/ 121 h 12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" h="121">
                  <a:moveTo>
                    <a:pt x="111" y="0"/>
                  </a:moveTo>
                  <a:lnTo>
                    <a:pt x="0" y="60"/>
                  </a:lnTo>
                  <a:lnTo>
                    <a:pt x="1" y="74"/>
                  </a:lnTo>
                  <a:lnTo>
                    <a:pt x="5" y="89"/>
                  </a:lnTo>
                  <a:lnTo>
                    <a:pt x="14" y="105"/>
                  </a:lnTo>
                  <a:lnTo>
                    <a:pt x="24" y="121"/>
                  </a:lnTo>
                  <a:lnTo>
                    <a:pt x="43" y="121"/>
                  </a:lnTo>
                  <a:lnTo>
                    <a:pt x="57" y="118"/>
                  </a:lnTo>
                  <a:lnTo>
                    <a:pt x="69" y="114"/>
                  </a:lnTo>
                  <a:lnTo>
                    <a:pt x="79" y="108"/>
                  </a:lnTo>
                  <a:lnTo>
                    <a:pt x="91" y="99"/>
                  </a:lnTo>
                  <a:lnTo>
                    <a:pt x="106" y="87"/>
                  </a:lnTo>
                  <a:lnTo>
                    <a:pt x="126" y="85"/>
                  </a:lnTo>
                  <a:lnTo>
                    <a:pt x="148" y="71"/>
                  </a:lnTo>
                  <a:lnTo>
                    <a:pt x="144" y="48"/>
                  </a:lnTo>
                  <a:lnTo>
                    <a:pt x="150" y="30"/>
                  </a:lnTo>
                  <a:lnTo>
                    <a:pt x="138" y="7"/>
                  </a:lnTo>
                  <a:lnTo>
                    <a:pt x="111" y="0"/>
                  </a:lnTo>
                </a:path>
              </a:pathLst>
            </a:custGeom>
            <a:solidFill>
              <a:srgbClr val="C0C0C0"/>
            </a:solidFill>
            <a:ln w="7938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37" name="Freeform 48"/>
            <p:cNvSpPr>
              <a:spLocks/>
            </p:cNvSpPr>
            <p:nvPr/>
          </p:nvSpPr>
          <p:spPr bwMode="gray">
            <a:xfrm>
              <a:off x="3112" y="3225"/>
              <a:ext cx="580" cy="372"/>
            </a:xfrm>
            <a:custGeom>
              <a:avLst/>
              <a:gdLst>
                <a:gd name="T0" fmla="*/ 557 w 580"/>
                <a:gd name="T1" fmla="*/ 287 h 372"/>
                <a:gd name="T2" fmla="*/ 539 w 580"/>
                <a:gd name="T3" fmla="*/ 208 h 372"/>
                <a:gd name="T4" fmla="*/ 539 w 580"/>
                <a:gd name="T5" fmla="*/ 136 h 372"/>
                <a:gd name="T6" fmla="*/ 460 w 580"/>
                <a:gd name="T7" fmla="*/ 132 h 372"/>
                <a:gd name="T8" fmla="*/ 462 w 580"/>
                <a:gd name="T9" fmla="*/ 112 h 372"/>
                <a:gd name="T10" fmla="*/ 454 w 580"/>
                <a:gd name="T11" fmla="*/ 100 h 372"/>
                <a:gd name="T12" fmla="*/ 437 w 580"/>
                <a:gd name="T13" fmla="*/ 92 h 372"/>
                <a:gd name="T14" fmla="*/ 407 w 580"/>
                <a:gd name="T15" fmla="*/ 41 h 372"/>
                <a:gd name="T16" fmla="*/ 225 w 580"/>
                <a:gd name="T17" fmla="*/ 83 h 372"/>
                <a:gd name="T18" fmla="*/ 140 w 580"/>
                <a:gd name="T19" fmla="*/ 6 h 372"/>
                <a:gd name="T20" fmla="*/ 108 w 580"/>
                <a:gd name="T21" fmla="*/ 15 h 372"/>
                <a:gd name="T22" fmla="*/ 79 w 580"/>
                <a:gd name="T23" fmla="*/ 28 h 372"/>
                <a:gd name="T24" fmla="*/ 0 w 580"/>
                <a:gd name="T25" fmla="*/ 42 h 372"/>
                <a:gd name="T26" fmla="*/ 18 w 580"/>
                <a:gd name="T27" fmla="*/ 105 h 372"/>
                <a:gd name="T28" fmla="*/ 10 w 580"/>
                <a:gd name="T29" fmla="*/ 123 h 372"/>
                <a:gd name="T30" fmla="*/ 11 w 580"/>
                <a:gd name="T31" fmla="*/ 137 h 372"/>
                <a:gd name="T32" fmla="*/ 22 w 580"/>
                <a:gd name="T33" fmla="*/ 159 h 372"/>
                <a:gd name="T34" fmla="*/ 32 w 580"/>
                <a:gd name="T35" fmla="*/ 159 h 372"/>
                <a:gd name="T36" fmla="*/ 36 w 580"/>
                <a:gd name="T37" fmla="*/ 144 h 372"/>
                <a:gd name="T38" fmla="*/ 42 w 580"/>
                <a:gd name="T39" fmla="*/ 132 h 372"/>
                <a:gd name="T40" fmla="*/ 61 w 580"/>
                <a:gd name="T41" fmla="*/ 132 h 372"/>
                <a:gd name="T42" fmla="*/ 74 w 580"/>
                <a:gd name="T43" fmla="*/ 149 h 372"/>
                <a:gd name="T44" fmla="*/ 88 w 580"/>
                <a:gd name="T45" fmla="*/ 161 h 372"/>
                <a:gd name="T46" fmla="*/ 93 w 580"/>
                <a:gd name="T47" fmla="*/ 181 h 372"/>
                <a:gd name="T48" fmla="*/ 92 w 580"/>
                <a:gd name="T49" fmla="*/ 199 h 372"/>
                <a:gd name="T50" fmla="*/ 101 w 580"/>
                <a:gd name="T51" fmla="*/ 211 h 372"/>
                <a:gd name="T52" fmla="*/ 117 w 580"/>
                <a:gd name="T53" fmla="*/ 224 h 372"/>
                <a:gd name="T54" fmla="*/ 124 w 580"/>
                <a:gd name="T55" fmla="*/ 240 h 372"/>
                <a:gd name="T56" fmla="*/ 143 w 580"/>
                <a:gd name="T57" fmla="*/ 254 h 372"/>
                <a:gd name="T58" fmla="*/ 158 w 580"/>
                <a:gd name="T59" fmla="*/ 260 h 372"/>
                <a:gd name="T60" fmla="*/ 163 w 580"/>
                <a:gd name="T61" fmla="*/ 265 h 372"/>
                <a:gd name="T62" fmla="*/ 165 w 580"/>
                <a:gd name="T63" fmla="*/ 273 h 372"/>
                <a:gd name="T64" fmla="*/ 184 w 580"/>
                <a:gd name="T65" fmla="*/ 275 h 372"/>
                <a:gd name="T66" fmla="*/ 219 w 580"/>
                <a:gd name="T67" fmla="*/ 288 h 372"/>
                <a:gd name="T68" fmla="*/ 248 w 580"/>
                <a:gd name="T69" fmla="*/ 313 h 372"/>
                <a:gd name="T70" fmla="*/ 269 w 580"/>
                <a:gd name="T71" fmla="*/ 327 h 372"/>
                <a:gd name="T72" fmla="*/ 291 w 580"/>
                <a:gd name="T73" fmla="*/ 336 h 372"/>
                <a:gd name="T74" fmla="*/ 318 w 580"/>
                <a:gd name="T75" fmla="*/ 351 h 372"/>
                <a:gd name="T76" fmla="*/ 337 w 580"/>
                <a:gd name="T77" fmla="*/ 366 h 372"/>
                <a:gd name="T78" fmla="*/ 348 w 580"/>
                <a:gd name="T79" fmla="*/ 370 h 372"/>
                <a:gd name="T80" fmla="*/ 364 w 580"/>
                <a:gd name="T81" fmla="*/ 365 h 372"/>
                <a:gd name="T82" fmla="*/ 370 w 580"/>
                <a:gd name="T83" fmla="*/ 338 h 372"/>
                <a:gd name="T84" fmla="*/ 389 w 580"/>
                <a:gd name="T85" fmla="*/ 329 h 372"/>
                <a:gd name="T86" fmla="*/ 425 w 580"/>
                <a:gd name="T87" fmla="*/ 340 h 372"/>
                <a:gd name="T88" fmla="*/ 457 w 580"/>
                <a:gd name="T89" fmla="*/ 364 h 37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0"/>
                <a:gd name="T136" fmla="*/ 0 h 372"/>
                <a:gd name="T137" fmla="*/ 580 w 580"/>
                <a:gd name="T138" fmla="*/ 372 h 37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0" h="372">
                  <a:moveTo>
                    <a:pt x="559" y="340"/>
                  </a:moveTo>
                  <a:lnTo>
                    <a:pt x="557" y="287"/>
                  </a:lnTo>
                  <a:lnTo>
                    <a:pt x="580" y="264"/>
                  </a:lnTo>
                  <a:lnTo>
                    <a:pt x="539" y="208"/>
                  </a:lnTo>
                  <a:lnTo>
                    <a:pt x="561" y="173"/>
                  </a:lnTo>
                  <a:lnTo>
                    <a:pt x="539" y="136"/>
                  </a:lnTo>
                  <a:lnTo>
                    <a:pt x="518" y="158"/>
                  </a:lnTo>
                  <a:lnTo>
                    <a:pt x="460" y="132"/>
                  </a:lnTo>
                  <a:lnTo>
                    <a:pt x="464" y="120"/>
                  </a:lnTo>
                  <a:lnTo>
                    <a:pt x="462" y="112"/>
                  </a:lnTo>
                  <a:lnTo>
                    <a:pt x="460" y="105"/>
                  </a:lnTo>
                  <a:lnTo>
                    <a:pt x="454" y="100"/>
                  </a:lnTo>
                  <a:lnTo>
                    <a:pt x="446" y="96"/>
                  </a:lnTo>
                  <a:lnTo>
                    <a:pt x="437" y="92"/>
                  </a:lnTo>
                  <a:lnTo>
                    <a:pt x="428" y="87"/>
                  </a:lnTo>
                  <a:lnTo>
                    <a:pt x="407" y="41"/>
                  </a:lnTo>
                  <a:lnTo>
                    <a:pt x="310" y="49"/>
                  </a:lnTo>
                  <a:lnTo>
                    <a:pt x="225" y="83"/>
                  </a:lnTo>
                  <a:lnTo>
                    <a:pt x="155" y="0"/>
                  </a:lnTo>
                  <a:lnTo>
                    <a:pt x="140" y="6"/>
                  </a:lnTo>
                  <a:lnTo>
                    <a:pt x="124" y="12"/>
                  </a:lnTo>
                  <a:lnTo>
                    <a:pt x="108" y="15"/>
                  </a:lnTo>
                  <a:lnTo>
                    <a:pt x="92" y="21"/>
                  </a:lnTo>
                  <a:lnTo>
                    <a:pt x="79" y="28"/>
                  </a:lnTo>
                  <a:lnTo>
                    <a:pt x="69" y="40"/>
                  </a:lnTo>
                  <a:lnTo>
                    <a:pt x="0" y="42"/>
                  </a:lnTo>
                  <a:lnTo>
                    <a:pt x="22" y="99"/>
                  </a:lnTo>
                  <a:lnTo>
                    <a:pt x="18" y="105"/>
                  </a:lnTo>
                  <a:lnTo>
                    <a:pt x="14" y="114"/>
                  </a:lnTo>
                  <a:lnTo>
                    <a:pt x="10" y="123"/>
                  </a:lnTo>
                  <a:lnTo>
                    <a:pt x="6" y="129"/>
                  </a:lnTo>
                  <a:lnTo>
                    <a:pt x="11" y="137"/>
                  </a:lnTo>
                  <a:lnTo>
                    <a:pt x="18" y="147"/>
                  </a:lnTo>
                  <a:lnTo>
                    <a:pt x="22" y="159"/>
                  </a:lnTo>
                  <a:lnTo>
                    <a:pt x="24" y="169"/>
                  </a:lnTo>
                  <a:lnTo>
                    <a:pt x="32" y="159"/>
                  </a:lnTo>
                  <a:lnTo>
                    <a:pt x="36" y="151"/>
                  </a:lnTo>
                  <a:lnTo>
                    <a:pt x="36" y="144"/>
                  </a:lnTo>
                  <a:lnTo>
                    <a:pt x="37" y="138"/>
                  </a:lnTo>
                  <a:lnTo>
                    <a:pt x="42" y="132"/>
                  </a:lnTo>
                  <a:lnTo>
                    <a:pt x="52" y="124"/>
                  </a:lnTo>
                  <a:lnTo>
                    <a:pt x="61" y="132"/>
                  </a:lnTo>
                  <a:lnTo>
                    <a:pt x="68" y="141"/>
                  </a:lnTo>
                  <a:lnTo>
                    <a:pt x="74" y="149"/>
                  </a:lnTo>
                  <a:lnTo>
                    <a:pt x="82" y="155"/>
                  </a:lnTo>
                  <a:lnTo>
                    <a:pt x="88" y="161"/>
                  </a:lnTo>
                  <a:lnTo>
                    <a:pt x="91" y="170"/>
                  </a:lnTo>
                  <a:lnTo>
                    <a:pt x="93" y="181"/>
                  </a:lnTo>
                  <a:lnTo>
                    <a:pt x="93" y="190"/>
                  </a:lnTo>
                  <a:lnTo>
                    <a:pt x="92" y="199"/>
                  </a:lnTo>
                  <a:lnTo>
                    <a:pt x="95" y="205"/>
                  </a:lnTo>
                  <a:lnTo>
                    <a:pt x="101" y="211"/>
                  </a:lnTo>
                  <a:lnTo>
                    <a:pt x="109" y="218"/>
                  </a:lnTo>
                  <a:lnTo>
                    <a:pt x="117" y="224"/>
                  </a:lnTo>
                  <a:lnTo>
                    <a:pt x="120" y="232"/>
                  </a:lnTo>
                  <a:lnTo>
                    <a:pt x="124" y="240"/>
                  </a:lnTo>
                  <a:lnTo>
                    <a:pt x="133" y="247"/>
                  </a:lnTo>
                  <a:lnTo>
                    <a:pt x="143" y="254"/>
                  </a:lnTo>
                  <a:lnTo>
                    <a:pt x="155" y="259"/>
                  </a:lnTo>
                  <a:lnTo>
                    <a:pt x="158" y="260"/>
                  </a:lnTo>
                  <a:lnTo>
                    <a:pt x="160" y="261"/>
                  </a:lnTo>
                  <a:lnTo>
                    <a:pt x="163" y="265"/>
                  </a:lnTo>
                  <a:lnTo>
                    <a:pt x="164" y="269"/>
                  </a:lnTo>
                  <a:lnTo>
                    <a:pt x="165" y="273"/>
                  </a:lnTo>
                  <a:lnTo>
                    <a:pt x="165" y="277"/>
                  </a:lnTo>
                  <a:lnTo>
                    <a:pt x="184" y="275"/>
                  </a:lnTo>
                  <a:lnTo>
                    <a:pt x="202" y="281"/>
                  </a:lnTo>
                  <a:lnTo>
                    <a:pt x="219" y="288"/>
                  </a:lnTo>
                  <a:lnTo>
                    <a:pt x="233" y="300"/>
                  </a:lnTo>
                  <a:lnTo>
                    <a:pt x="248" y="313"/>
                  </a:lnTo>
                  <a:lnTo>
                    <a:pt x="263" y="327"/>
                  </a:lnTo>
                  <a:lnTo>
                    <a:pt x="269" y="327"/>
                  </a:lnTo>
                  <a:lnTo>
                    <a:pt x="279" y="329"/>
                  </a:lnTo>
                  <a:lnTo>
                    <a:pt x="291" y="336"/>
                  </a:lnTo>
                  <a:lnTo>
                    <a:pt x="304" y="342"/>
                  </a:lnTo>
                  <a:lnTo>
                    <a:pt x="318" y="351"/>
                  </a:lnTo>
                  <a:lnTo>
                    <a:pt x="328" y="359"/>
                  </a:lnTo>
                  <a:lnTo>
                    <a:pt x="337" y="366"/>
                  </a:lnTo>
                  <a:lnTo>
                    <a:pt x="342" y="372"/>
                  </a:lnTo>
                  <a:lnTo>
                    <a:pt x="348" y="370"/>
                  </a:lnTo>
                  <a:lnTo>
                    <a:pt x="357" y="368"/>
                  </a:lnTo>
                  <a:lnTo>
                    <a:pt x="364" y="365"/>
                  </a:lnTo>
                  <a:lnTo>
                    <a:pt x="365" y="350"/>
                  </a:lnTo>
                  <a:lnTo>
                    <a:pt x="370" y="338"/>
                  </a:lnTo>
                  <a:lnTo>
                    <a:pt x="378" y="331"/>
                  </a:lnTo>
                  <a:lnTo>
                    <a:pt x="389" y="329"/>
                  </a:lnTo>
                  <a:lnTo>
                    <a:pt x="404" y="332"/>
                  </a:lnTo>
                  <a:lnTo>
                    <a:pt x="425" y="340"/>
                  </a:lnTo>
                  <a:lnTo>
                    <a:pt x="443" y="350"/>
                  </a:lnTo>
                  <a:lnTo>
                    <a:pt x="457" y="364"/>
                  </a:lnTo>
                  <a:lnTo>
                    <a:pt x="559" y="340"/>
                  </a:lnTo>
                </a:path>
              </a:pathLst>
            </a:custGeom>
            <a:solidFill>
              <a:srgbClr val="C0C0C0"/>
            </a:solidFill>
            <a:ln w="7938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38" name="Freeform 49"/>
            <p:cNvSpPr>
              <a:spLocks/>
            </p:cNvSpPr>
            <p:nvPr/>
          </p:nvSpPr>
          <p:spPr bwMode="gray">
            <a:xfrm>
              <a:off x="3112" y="3225"/>
              <a:ext cx="197" cy="169"/>
            </a:xfrm>
            <a:custGeom>
              <a:avLst/>
              <a:gdLst>
                <a:gd name="T0" fmla="*/ 197 w 197"/>
                <a:gd name="T1" fmla="*/ 55 h 169"/>
                <a:gd name="T2" fmla="*/ 155 w 197"/>
                <a:gd name="T3" fmla="*/ 0 h 169"/>
                <a:gd name="T4" fmla="*/ 140 w 197"/>
                <a:gd name="T5" fmla="*/ 6 h 169"/>
                <a:gd name="T6" fmla="*/ 124 w 197"/>
                <a:gd name="T7" fmla="*/ 12 h 169"/>
                <a:gd name="T8" fmla="*/ 108 w 197"/>
                <a:gd name="T9" fmla="*/ 15 h 169"/>
                <a:gd name="T10" fmla="*/ 92 w 197"/>
                <a:gd name="T11" fmla="*/ 21 h 169"/>
                <a:gd name="T12" fmla="*/ 79 w 197"/>
                <a:gd name="T13" fmla="*/ 28 h 169"/>
                <a:gd name="T14" fmla="*/ 69 w 197"/>
                <a:gd name="T15" fmla="*/ 40 h 169"/>
                <a:gd name="T16" fmla="*/ 0 w 197"/>
                <a:gd name="T17" fmla="*/ 42 h 169"/>
                <a:gd name="T18" fmla="*/ 22 w 197"/>
                <a:gd name="T19" fmla="*/ 99 h 169"/>
                <a:gd name="T20" fmla="*/ 18 w 197"/>
                <a:gd name="T21" fmla="*/ 105 h 169"/>
                <a:gd name="T22" fmla="*/ 14 w 197"/>
                <a:gd name="T23" fmla="*/ 114 h 169"/>
                <a:gd name="T24" fmla="*/ 10 w 197"/>
                <a:gd name="T25" fmla="*/ 123 h 169"/>
                <a:gd name="T26" fmla="*/ 6 w 197"/>
                <a:gd name="T27" fmla="*/ 129 h 169"/>
                <a:gd name="T28" fmla="*/ 11 w 197"/>
                <a:gd name="T29" fmla="*/ 137 h 169"/>
                <a:gd name="T30" fmla="*/ 18 w 197"/>
                <a:gd name="T31" fmla="*/ 147 h 169"/>
                <a:gd name="T32" fmla="*/ 22 w 197"/>
                <a:gd name="T33" fmla="*/ 159 h 169"/>
                <a:gd name="T34" fmla="*/ 24 w 197"/>
                <a:gd name="T35" fmla="*/ 169 h 169"/>
                <a:gd name="T36" fmla="*/ 32 w 197"/>
                <a:gd name="T37" fmla="*/ 159 h 169"/>
                <a:gd name="T38" fmla="*/ 36 w 197"/>
                <a:gd name="T39" fmla="*/ 151 h 169"/>
                <a:gd name="T40" fmla="*/ 36 w 197"/>
                <a:gd name="T41" fmla="*/ 144 h 169"/>
                <a:gd name="T42" fmla="*/ 37 w 197"/>
                <a:gd name="T43" fmla="*/ 138 h 169"/>
                <a:gd name="T44" fmla="*/ 42 w 197"/>
                <a:gd name="T45" fmla="*/ 132 h 169"/>
                <a:gd name="T46" fmla="*/ 52 w 197"/>
                <a:gd name="T47" fmla="*/ 124 h 169"/>
                <a:gd name="T48" fmla="*/ 63 w 197"/>
                <a:gd name="T49" fmla="*/ 136 h 169"/>
                <a:gd name="T50" fmla="*/ 69 w 197"/>
                <a:gd name="T51" fmla="*/ 145 h 169"/>
                <a:gd name="T52" fmla="*/ 73 w 197"/>
                <a:gd name="T53" fmla="*/ 149 h 169"/>
                <a:gd name="T54" fmla="*/ 77 w 197"/>
                <a:gd name="T55" fmla="*/ 147 h 169"/>
                <a:gd name="T56" fmla="*/ 197 w 197"/>
                <a:gd name="T57" fmla="*/ 55 h 16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97"/>
                <a:gd name="T88" fmla="*/ 0 h 169"/>
                <a:gd name="T89" fmla="*/ 197 w 197"/>
                <a:gd name="T90" fmla="*/ 169 h 16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97" h="169">
                  <a:moveTo>
                    <a:pt x="197" y="55"/>
                  </a:moveTo>
                  <a:lnTo>
                    <a:pt x="155" y="0"/>
                  </a:lnTo>
                  <a:lnTo>
                    <a:pt x="140" y="6"/>
                  </a:lnTo>
                  <a:lnTo>
                    <a:pt x="124" y="12"/>
                  </a:lnTo>
                  <a:lnTo>
                    <a:pt x="108" y="15"/>
                  </a:lnTo>
                  <a:lnTo>
                    <a:pt x="92" y="21"/>
                  </a:lnTo>
                  <a:lnTo>
                    <a:pt x="79" y="28"/>
                  </a:lnTo>
                  <a:lnTo>
                    <a:pt x="69" y="40"/>
                  </a:lnTo>
                  <a:lnTo>
                    <a:pt x="0" y="42"/>
                  </a:lnTo>
                  <a:lnTo>
                    <a:pt x="22" y="99"/>
                  </a:lnTo>
                  <a:lnTo>
                    <a:pt x="18" y="105"/>
                  </a:lnTo>
                  <a:lnTo>
                    <a:pt x="14" y="114"/>
                  </a:lnTo>
                  <a:lnTo>
                    <a:pt x="10" y="123"/>
                  </a:lnTo>
                  <a:lnTo>
                    <a:pt x="6" y="129"/>
                  </a:lnTo>
                  <a:lnTo>
                    <a:pt x="11" y="137"/>
                  </a:lnTo>
                  <a:lnTo>
                    <a:pt x="18" y="147"/>
                  </a:lnTo>
                  <a:lnTo>
                    <a:pt x="22" y="159"/>
                  </a:lnTo>
                  <a:lnTo>
                    <a:pt x="24" y="169"/>
                  </a:lnTo>
                  <a:lnTo>
                    <a:pt x="32" y="159"/>
                  </a:lnTo>
                  <a:lnTo>
                    <a:pt x="36" y="151"/>
                  </a:lnTo>
                  <a:lnTo>
                    <a:pt x="36" y="144"/>
                  </a:lnTo>
                  <a:lnTo>
                    <a:pt x="37" y="138"/>
                  </a:lnTo>
                  <a:lnTo>
                    <a:pt x="42" y="132"/>
                  </a:lnTo>
                  <a:lnTo>
                    <a:pt x="52" y="124"/>
                  </a:lnTo>
                  <a:lnTo>
                    <a:pt x="63" y="136"/>
                  </a:lnTo>
                  <a:lnTo>
                    <a:pt x="69" y="145"/>
                  </a:lnTo>
                  <a:lnTo>
                    <a:pt x="73" y="149"/>
                  </a:lnTo>
                  <a:lnTo>
                    <a:pt x="77" y="147"/>
                  </a:lnTo>
                  <a:lnTo>
                    <a:pt x="197" y="55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39" name="Freeform 50"/>
            <p:cNvSpPr>
              <a:spLocks/>
            </p:cNvSpPr>
            <p:nvPr/>
          </p:nvSpPr>
          <p:spPr bwMode="gray">
            <a:xfrm>
              <a:off x="3293" y="3334"/>
              <a:ext cx="275" cy="218"/>
            </a:xfrm>
            <a:custGeom>
              <a:avLst/>
              <a:gdLst>
                <a:gd name="T0" fmla="*/ 176 w 275"/>
                <a:gd name="T1" fmla="*/ 19 h 218"/>
                <a:gd name="T2" fmla="*/ 114 w 275"/>
                <a:gd name="T3" fmla="*/ 1 h 218"/>
                <a:gd name="T4" fmla="*/ 94 w 275"/>
                <a:gd name="T5" fmla="*/ 0 h 218"/>
                <a:gd name="T6" fmla="*/ 76 w 275"/>
                <a:gd name="T7" fmla="*/ 5 h 218"/>
                <a:gd name="T8" fmla="*/ 57 w 275"/>
                <a:gd name="T9" fmla="*/ 15 h 218"/>
                <a:gd name="T10" fmla="*/ 39 w 275"/>
                <a:gd name="T11" fmla="*/ 29 h 218"/>
                <a:gd name="T12" fmla="*/ 23 w 275"/>
                <a:gd name="T13" fmla="*/ 47 h 218"/>
                <a:gd name="T14" fmla="*/ 11 w 275"/>
                <a:gd name="T15" fmla="*/ 68 h 218"/>
                <a:gd name="T16" fmla="*/ 2 w 275"/>
                <a:gd name="T17" fmla="*/ 88 h 218"/>
                <a:gd name="T18" fmla="*/ 0 w 275"/>
                <a:gd name="T19" fmla="*/ 110 h 218"/>
                <a:gd name="T20" fmla="*/ 18 w 275"/>
                <a:gd name="T21" fmla="*/ 120 h 218"/>
                <a:gd name="T22" fmla="*/ 38 w 275"/>
                <a:gd name="T23" fmla="*/ 133 h 218"/>
                <a:gd name="T24" fmla="*/ 59 w 275"/>
                <a:gd name="T25" fmla="*/ 147 h 218"/>
                <a:gd name="T26" fmla="*/ 79 w 275"/>
                <a:gd name="T27" fmla="*/ 160 h 218"/>
                <a:gd name="T28" fmla="*/ 102 w 275"/>
                <a:gd name="T29" fmla="*/ 166 h 218"/>
                <a:gd name="T30" fmla="*/ 107 w 275"/>
                <a:gd name="T31" fmla="*/ 173 h 218"/>
                <a:gd name="T32" fmla="*/ 116 w 275"/>
                <a:gd name="T33" fmla="*/ 181 h 218"/>
                <a:gd name="T34" fmla="*/ 129 w 275"/>
                <a:gd name="T35" fmla="*/ 188 h 218"/>
                <a:gd name="T36" fmla="*/ 144 w 275"/>
                <a:gd name="T37" fmla="*/ 197 h 218"/>
                <a:gd name="T38" fmla="*/ 160 w 275"/>
                <a:gd name="T39" fmla="*/ 205 h 218"/>
                <a:gd name="T40" fmla="*/ 175 w 275"/>
                <a:gd name="T41" fmla="*/ 210 h 218"/>
                <a:gd name="T42" fmla="*/ 189 w 275"/>
                <a:gd name="T43" fmla="*/ 215 h 218"/>
                <a:gd name="T44" fmla="*/ 201 w 275"/>
                <a:gd name="T45" fmla="*/ 218 h 218"/>
                <a:gd name="T46" fmla="*/ 208 w 275"/>
                <a:gd name="T47" fmla="*/ 216 h 218"/>
                <a:gd name="T48" fmla="*/ 230 w 275"/>
                <a:gd name="T49" fmla="*/ 206 h 218"/>
                <a:gd name="T50" fmla="*/ 244 w 275"/>
                <a:gd name="T51" fmla="*/ 196 h 218"/>
                <a:gd name="T52" fmla="*/ 256 w 275"/>
                <a:gd name="T53" fmla="*/ 186 h 218"/>
                <a:gd name="T54" fmla="*/ 265 w 275"/>
                <a:gd name="T55" fmla="*/ 174 h 218"/>
                <a:gd name="T56" fmla="*/ 275 w 275"/>
                <a:gd name="T57" fmla="*/ 159 h 218"/>
                <a:gd name="T58" fmla="*/ 274 w 275"/>
                <a:gd name="T59" fmla="*/ 149 h 218"/>
                <a:gd name="T60" fmla="*/ 274 w 275"/>
                <a:gd name="T61" fmla="*/ 138 h 218"/>
                <a:gd name="T62" fmla="*/ 273 w 275"/>
                <a:gd name="T63" fmla="*/ 128 h 218"/>
                <a:gd name="T64" fmla="*/ 271 w 275"/>
                <a:gd name="T65" fmla="*/ 118 h 218"/>
                <a:gd name="T66" fmla="*/ 267 w 275"/>
                <a:gd name="T67" fmla="*/ 105 h 218"/>
                <a:gd name="T68" fmla="*/ 262 w 275"/>
                <a:gd name="T69" fmla="*/ 90 h 218"/>
                <a:gd name="T70" fmla="*/ 255 w 275"/>
                <a:gd name="T71" fmla="*/ 70 h 218"/>
                <a:gd name="T72" fmla="*/ 243 w 275"/>
                <a:gd name="T73" fmla="*/ 47 h 218"/>
                <a:gd name="T74" fmla="*/ 239 w 275"/>
                <a:gd name="T75" fmla="*/ 45 h 218"/>
                <a:gd name="T76" fmla="*/ 230 w 275"/>
                <a:gd name="T77" fmla="*/ 40 h 218"/>
                <a:gd name="T78" fmla="*/ 219 w 275"/>
                <a:gd name="T79" fmla="*/ 35 h 218"/>
                <a:gd name="T80" fmla="*/ 206 w 275"/>
                <a:gd name="T81" fmla="*/ 29 h 218"/>
                <a:gd name="T82" fmla="*/ 193 w 275"/>
                <a:gd name="T83" fmla="*/ 24 h 218"/>
                <a:gd name="T84" fmla="*/ 183 w 275"/>
                <a:gd name="T85" fmla="*/ 20 h 218"/>
                <a:gd name="T86" fmla="*/ 176 w 275"/>
                <a:gd name="T87" fmla="*/ 19 h 2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75"/>
                <a:gd name="T133" fmla="*/ 0 h 218"/>
                <a:gd name="T134" fmla="*/ 275 w 275"/>
                <a:gd name="T135" fmla="*/ 218 h 2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75" h="218">
                  <a:moveTo>
                    <a:pt x="176" y="19"/>
                  </a:moveTo>
                  <a:lnTo>
                    <a:pt x="114" y="1"/>
                  </a:lnTo>
                  <a:lnTo>
                    <a:pt x="94" y="0"/>
                  </a:lnTo>
                  <a:lnTo>
                    <a:pt x="76" y="5"/>
                  </a:lnTo>
                  <a:lnTo>
                    <a:pt x="57" y="15"/>
                  </a:lnTo>
                  <a:lnTo>
                    <a:pt x="39" y="29"/>
                  </a:lnTo>
                  <a:lnTo>
                    <a:pt x="23" y="47"/>
                  </a:lnTo>
                  <a:lnTo>
                    <a:pt x="11" y="68"/>
                  </a:lnTo>
                  <a:lnTo>
                    <a:pt x="2" y="88"/>
                  </a:lnTo>
                  <a:lnTo>
                    <a:pt x="0" y="110"/>
                  </a:lnTo>
                  <a:lnTo>
                    <a:pt x="18" y="120"/>
                  </a:lnTo>
                  <a:lnTo>
                    <a:pt x="38" y="133"/>
                  </a:lnTo>
                  <a:lnTo>
                    <a:pt x="59" y="147"/>
                  </a:lnTo>
                  <a:lnTo>
                    <a:pt x="79" y="160"/>
                  </a:lnTo>
                  <a:lnTo>
                    <a:pt x="102" y="166"/>
                  </a:lnTo>
                  <a:lnTo>
                    <a:pt x="107" y="173"/>
                  </a:lnTo>
                  <a:lnTo>
                    <a:pt x="116" y="181"/>
                  </a:lnTo>
                  <a:lnTo>
                    <a:pt x="129" y="188"/>
                  </a:lnTo>
                  <a:lnTo>
                    <a:pt x="144" y="197"/>
                  </a:lnTo>
                  <a:lnTo>
                    <a:pt x="160" y="205"/>
                  </a:lnTo>
                  <a:lnTo>
                    <a:pt x="175" y="210"/>
                  </a:lnTo>
                  <a:lnTo>
                    <a:pt x="189" y="215"/>
                  </a:lnTo>
                  <a:lnTo>
                    <a:pt x="201" y="218"/>
                  </a:lnTo>
                  <a:lnTo>
                    <a:pt x="208" y="216"/>
                  </a:lnTo>
                  <a:lnTo>
                    <a:pt x="230" y="206"/>
                  </a:lnTo>
                  <a:lnTo>
                    <a:pt x="244" y="196"/>
                  </a:lnTo>
                  <a:lnTo>
                    <a:pt x="256" y="186"/>
                  </a:lnTo>
                  <a:lnTo>
                    <a:pt x="265" y="174"/>
                  </a:lnTo>
                  <a:lnTo>
                    <a:pt x="275" y="159"/>
                  </a:lnTo>
                  <a:lnTo>
                    <a:pt x="274" y="149"/>
                  </a:lnTo>
                  <a:lnTo>
                    <a:pt x="274" y="138"/>
                  </a:lnTo>
                  <a:lnTo>
                    <a:pt x="273" y="128"/>
                  </a:lnTo>
                  <a:lnTo>
                    <a:pt x="271" y="118"/>
                  </a:lnTo>
                  <a:lnTo>
                    <a:pt x="267" y="105"/>
                  </a:lnTo>
                  <a:lnTo>
                    <a:pt x="262" y="90"/>
                  </a:lnTo>
                  <a:lnTo>
                    <a:pt x="255" y="70"/>
                  </a:lnTo>
                  <a:lnTo>
                    <a:pt x="243" y="47"/>
                  </a:lnTo>
                  <a:lnTo>
                    <a:pt x="239" y="45"/>
                  </a:lnTo>
                  <a:lnTo>
                    <a:pt x="230" y="40"/>
                  </a:lnTo>
                  <a:lnTo>
                    <a:pt x="219" y="35"/>
                  </a:lnTo>
                  <a:lnTo>
                    <a:pt x="206" y="29"/>
                  </a:lnTo>
                  <a:lnTo>
                    <a:pt x="193" y="24"/>
                  </a:lnTo>
                  <a:lnTo>
                    <a:pt x="183" y="20"/>
                  </a:lnTo>
                  <a:lnTo>
                    <a:pt x="176" y="19"/>
                  </a:lnTo>
                </a:path>
              </a:pathLst>
            </a:custGeom>
            <a:solidFill>
              <a:srgbClr val="C0C0C0"/>
            </a:solidFill>
            <a:ln w="7938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40" name="Freeform 51"/>
            <p:cNvSpPr>
              <a:spLocks/>
            </p:cNvSpPr>
            <p:nvPr/>
          </p:nvSpPr>
          <p:spPr bwMode="gray">
            <a:xfrm>
              <a:off x="3337" y="3266"/>
              <a:ext cx="355" cy="361"/>
            </a:xfrm>
            <a:custGeom>
              <a:avLst/>
              <a:gdLst>
                <a:gd name="T0" fmla="*/ 180 w 355"/>
                <a:gd name="T1" fmla="*/ 290 h 361"/>
                <a:gd name="T2" fmla="*/ 207 w 355"/>
                <a:gd name="T3" fmla="*/ 301 h 361"/>
                <a:gd name="T4" fmla="*/ 231 w 355"/>
                <a:gd name="T5" fmla="*/ 322 h 361"/>
                <a:gd name="T6" fmla="*/ 232 w 355"/>
                <a:gd name="T7" fmla="*/ 347 h 361"/>
                <a:gd name="T8" fmla="*/ 235 w 355"/>
                <a:gd name="T9" fmla="*/ 361 h 361"/>
                <a:gd name="T10" fmla="*/ 268 w 355"/>
                <a:gd name="T11" fmla="*/ 350 h 361"/>
                <a:gd name="T12" fmla="*/ 305 w 355"/>
                <a:gd name="T13" fmla="*/ 331 h 361"/>
                <a:gd name="T14" fmla="*/ 339 w 355"/>
                <a:gd name="T15" fmla="*/ 313 h 361"/>
                <a:gd name="T16" fmla="*/ 352 w 355"/>
                <a:gd name="T17" fmla="*/ 308 h 361"/>
                <a:gd name="T18" fmla="*/ 343 w 355"/>
                <a:gd name="T19" fmla="*/ 301 h 361"/>
                <a:gd name="T20" fmla="*/ 328 w 355"/>
                <a:gd name="T21" fmla="*/ 299 h 361"/>
                <a:gd name="T22" fmla="*/ 332 w 355"/>
                <a:gd name="T23" fmla="*/ 283 h 361"/>
                <a:gd name="T24" fmla="*/ 331 w 355"/>
                <a:gd name="T25" fmla="*/ 264 h 361"/>
                <a:gd name="T26" fmla="*/ 331 w 355"/>
                <a:gd name="T27" fmla="*/ 251 h 361"/>
                <a:gd name="T28" fmla="*/ 355 w 355"/>
                <a:gd name="T29" fmla="*/ 223 h 361"/>
                <a:gd name="T30" fmla="*/ 336 w 355"/>
                <a:gd name="T31" fmla="*/ 132 h 361"/>
                <a:gd name="T32" fmla="*/ 293 w 355"/>
                <a:gd name="T33" fmla="*/ 117 h 361"/>
                <a:gd name="T34" fmla="*/ 239 w 355"/>
                <a:gd name="T35" fmla="*/ 79 h 361"/>
                <a:gd name="T36" fmla="*/ 235 w 355"/>
                <a:gd name="T37" fmla="*/ 64 h 361"/>
                <a:gd name="T38" fmla="*/ 221 w 355"/>
                <a:gd name="T39" fmla="*/ 55 h 361"/>
                <a:gd name="T40" fmla="*/ 203 w 355"/>
                <a:gd name="T41" fmla="*/ 46 h 361"/>
                <a:gd name="T42" fmla="*/ 85 w 355"/>
                <a:gd name="T43" fmla="*/ 8 h 361"/>
                <a:gd name="T44" fmla="*/ 25 w 355"/>
                <a:gd name="T45" fmla="*/ 55 h 361"/>
                <a:gd name="T46" fmla="*/ 80 w 355"/>
                <a:gd name="T47" fmla="*/ 72 h 361"/>
                <a:gd name="T48" fmla="*/ 139 w 355"/>
                <a:gd name="T49" fmla="*/ 87 h 361"/>
                <a:gd name="T50" fmla="*/ 190 w 355"/>
                <a:gd name="T51" fmla="*/ 108 h 361"/>
                <a:gd name="T52" fmla="*/ 203 w 355"/>
                <a:gd name="T53" fmla="*/ 126 h 361"/>
                <a:gd name="T54" fmla="*/ 220 w 355"/>
                <a:gd name="T55" fmla="*/ 158 h 361"/>
                <a:gd name="T56" fmla="*/ 231 w 355"/>
                <a:gd name="T57" fmla="*/ 196 h 361"/>
                <a:gd name="T58" fmla="*/ 231 w 355"/>
                <a:gd name="T59" fmla="*/ 228 h 361"/>
                <a:gd name="T60" fmla="*/ 217 w 355"/>
                <a:gd name="T61" fmla="*/ 250 h 361"/>
                <a:gd name="T62" fmla="*/ 194 w 355"/>
                <a:gd name="T63" fmla="*/ 269 h 361"/>
                <a:gd name="T64" fmla="*/ 173 w 355"/>
                <a:gd name="T65" fmla="*/ 282 h 36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55"/>
                <a:gd name="T100" fmla="*/ 0 h 361"/>
                <a:gd name="T101" fmla="*/ 355 w 355"/>
                <a:gd name="T102" fmla="*/ 361 h 36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55" h="361">
                  <a:moveTo>
                    <a:pt x="168" y="286"/>
                  </a:moveTo>
                  <a:lnTo>
                    <a:pt x="180" y="290"/>
                  </a:lnTo>
                  <a:lnTo>
                    <a:pt x="193" y="295"/>
                  </a:lnTo>
                  <a:lnTo>
                    <a:pt x="207" y="301"/>
                  </a:lnTo>
                  <a:lnTo>
                    <a:pt x="221" y="310"/>
                  </a:lnTo>
                  <a:lnTo>
                    <a:pt x="231" y="322"/>
                  </a:lnTo>
                  <a:lnTo>
                    <a:pt x="232" y="334"/>
                  </a:lnTo>
                  <a:lnTo>
                    <a:pt x="232" y="347"/>
                  </a:lnTo>
                  <a:lnTo>
                    <a:pt x="232" y="356"/>
                  </a:lnTo>
                  <a:lnTo>
                    <a:pt x="235" y="361"/>
                  </a:lnTo>
                  <a:lnTo>
                    <a:pt x="250" y="357"/>
                  </a:lnTo>
                  <a:lnTo>
                    <a:pt x="268" y="350"/>
                  </a:lnTo>
                  <a:lnTo>
                    <a:pt x="286" y="341"/>
                  </a:lnTo>
                  <a:lnTo>
                    <a:pt x="305" y="331"/>
                  </a:lnTo>
                  <a:lnTo>
                    <a:pt x="323" y="320"/>
                  </a:lnTo>
                  <a:lnTo>
                    <a:pt x="339" y="313"/>
                  </a:lnTo>
                  <a:lnTo>
                    <a:pt x="353" y="306"/>
                  </a:lnTo>
                  <a:lnTo>
                    <a:pt x="352" y="308"/>
                  </a:lnTo>
                  <a:lnTo>
                    <a:pt x="348" y="305"/>
                  </a:lnTo>
                  <a:lnTo>
                    <a:pt x="343" y="301"/>
                  </a:lnTo>
                  <a:lnTo>
                    <a:pt x="336" y="299"/>
                  </a:lnTo>
                  <a:lnTo>
                    <a:pt x="328" y="299"/>
                  </a:lnTo>
                  <a:lnTo>
                    <a:pt x="331" y="292"/>
                  </a:lnTo>
                  <a:lnTo>
                    <a:pt x="332" y="283"/>
                  </a:lnTo>
                  <a:lnTo>
                    <a:pt x="332" y="274"/>
                  </a:lnTo>
                  <a:lnTo>
                    <a:pt x="331" y="264"/>
                  </a:lnTo>
                  <a:lnTo>
                    <a:pt x="330" y="256"/>
                  </a:lnTo>
                  <a:lnTo>
                    <a:pt x="331" y="251"/>
                  </a:lnTo>
                  <a:lnTo>
                    <a:pt x="334" y="250"/>
                  </a:lnTo>
                  <a:lnTo>
                    <a:pt x="355" y="223"/>
                  </a:lnTo>
                  <a:lnTo>
                    <a:pt x="314" y="167"/>
                  </a:lnTo>
                  <a:lnTo>
                    <a:pt x="336" y="132"/>
                  </a:lnTo>
                  <a:lnTo>
                    <a:pt x="314" y="95"/>
                  </a:lnTo>
                  <a:lnTo>
                    <a:pt x="293" y="117"/>
                  </a:lnTo>
                  <a:lnTo>
                    <a:pt x="235" y="91"/>
                  </a:lnTo>
                  <a:lnTo>
                    <a:pt x="239" y="79"/>
                  </a:lnTo>
                  <a:lnTo>
                    <a:pt x="237" y="71"/>
                  </a:lnTo>
                  <a:lnTo>
                    <a:pt x="235" y="64"/>
                  </a:lnTo>
                  <a:lnTo>
                    <a:pt x="229" y="59"/>
                  </a:lnTo>
                  <a:lnTo>
                    <a:pt x="221" y="55"/>
                  </a:lnTo>
                  <a:lnTo>
                    <a:pt x="212" y="51"/>
                  </a:lnTo>
                  <a:lnTo>
                    <a:pt x="203" y="46"/>
                  </a:lnTo>
                  <a:lnTo>
                    <a:pt x="182" y="0"/>
                  </a:lnTo>
                  <a:lnTo>
                    <a:pt x="85" y="8"/>
                  </a:lnTo>
                  <a:lnTo>
                    <a:pt x="0" y="42"/>
                  </a:lnTo>
                  <a:lnTo>
                    <a:pt x="25" y="55"/>
                  </a:lnTo>
                  <a:lnTo>
                    <a:pt x="52" y="64"/>
                  </a:lnTo>
                  <a:lnTo>
                    <a:pt x="80" y="72"/>
                  </a:lnTo>
                  <a:lnTo>
                    <a:pt x="109" y="78"/>
                  </a:lnTo>
                  <a:lnTo>
                    <a:pt x="139" y="87"/>
                  </a:lnTo>
                  <a:lnTo>
                    <a:pt x="166" y="96"/>
                  </a:lnTo>
                  <a:lnTo>
                    <a:pt x="190" y="108"/>
                  </a:lnTo>
                  <a:lnTo>
                    <a:pt x="195" y="114"/>
                  </a:lnTo>
                  <a:lnTo>
                    <a:pt x="203" y="126"/>
                  </a:lnTo>
                  <a:lnTo>
                    <a:pt x="212" y="141"/>
                  </a:lnTo>
                  <a:lnTo>
                    <a:pt x="220" y="158"/>
                  </a:lnTo>
                  <a:lnTo>
                    <a:pt x="226" y="177"/>
                  </a:lnTo>
                  <a:lnTo>
                    <a:pt x="231" y="196"/>
                  </a:lnTo>
                  <a:lnTo>
                    <a:pt x="232" y="213"/>
                  </a:lnTo>
                  <a:lnTo>
                    <a:pt x="231" y="228"/>
                  </a:lnTo>
                  <a:lnTo>
                    <a:pt x="226" y="238"/>
                  </a:lnTo>
                  <a:lnTo>
                    <a:pt x="217" y="250"/>
                  </a:lnTo>
                  <a:lnTo>
                    <a:pt x="205" y="260"/>
                  </a:lnTo>
                  <a:lnTo>
                    <a:pt x="194" y="269"/>
                  </a:lnTo>
                  <a:lnTo>
                    <a:pt x="182" y="277"/>
                  </a:lnTo>
                  <a:lnTo>
                    <a:pt x="173" y="282"/>
                  </a:lnTo>
                  <a:lnTo>
                    <a:pt x="168" y="286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" name="Group 52"/>
          <p:cNvGrpSpPr>
            <a:grpSpLocks/>
          </p:cNvGrpSpPr>
          <p:nvPr/>
        </p:nvGrpSpPr>
        <p:grpSpPr bwMode="auto">
          <a:xfrm>
            <a:off x="5176838" y="1752600"/>
            <a:ext cx="3967162" cy="4730750"/>
            <a:chOff x="1596" y="1086"/>
            <a:chExt cx="2569" cy="3063"/>
          </a:xfrm>
        </p:grpSpPr>
        <p:sp>
          <p:nvSpPr>
            <p:cNvPr id="18447" name="Freeform 53"/>
            <p:cNvSpPr>
              <a:spLocks/>
            </p:cNvSpPr>
            <p:nvPr/>
          </p:nvSpPr>
          <p:spPr bwMode="gray">
            <a:xfrm>
              <a:off x="3403" y="1114"/>
              <a:ext cx="762" cy="2125"/>
            </a:xfrm>
            <a:custGeom>
              <a:avLst/>
              <a:gdLst>
                <a:gd name="T0" fmla="*/ 242 w 762"/>
                <a:gd name="T1" fmla="*/ 497 h 2125"/>
                <a:gd name="T2" fmla="*/ 189 w 762"/>
                <a:gd name="T3" fmla="*/ 301 h 2125"/>
                <a:gd name="T4" fmla="*/ 174 w 762"/>
                <a:gd name="T5" fmla="*/ 232 h 2125"/>
                <a:gd name="T6" fmla="*/ 136 w 762"/>
                <a:gd name="T7" fmla="*/ 211 h 2125"/>
                <a:gd name="T8" fmla="*/ 204 w 762"/>
                <a:gd name="T9" fmla="*/ 34 h 2125"/>
                <a:gd name="T10" fmla="*/ 245 w 762"/>
                <a:gd name="T11" fmla="*/ 47 h 2125"/>
                <a:gd name="T12" fmla="*/ 220 w 762"/>
                <a:gd name="T13" fmla="*/ 65 h 2125"/>
                <a:gd name="T14" fmla="*/ 369 w 762"/>
                <a:gd name="T15" fmla="*/ 65 h 2125"/>
                <a:gd name="T16" fmla="*/ 521 w 762"/>
                <a:gd name="T17" fmla="*/ 110 h 2125"/>
                <a:gd name="T18" fmla="*/ 573 w 762"/>
                <a:gd name="T19" fmla="*/ 228 h 2125"/>
                <a:gd name="T20" fmla="*/ 464 w 762"/>
                <a:gd name="T21" fmla="*/ 297 h 2125"/>
                <a:gd name="T22" fmla="*/ 301 w 762"/>
                <a:gd name="T23" fmla="*/ 280 h 2125"/>
                <a:gd name="T24" fmla="*/ 378 w 762"/>
                <a:gd name="T25" fmla="*/ 338 h 2125"/>
                <a:gd name="T26" fmla="*/ 423 w 762"/>
                <a:gd name="T27" fmla="*/ 438 h 2125"/>
                <a:gd name="T28" fmla="*/ 465 w 762"/>
                <a:gd name="T29" fmla="*/ 484 h 2125"/>
                <a:gd name="T30" fmla="*/ 539 w 762"/>
                <a:gd name="T31" fmla="*/ 499 h 2125"/>
                <a:gd name="T32" fmla="*/ 567 w 762"/>
                <a:gd name="T33" fmla="*/ 448 h 2125"/>
                <a:gd name="T34" fmla="*/ 514 w 762"/>
                <a:gd name="T35" fmla="*/ 393 h 2125"/>
                <a:gd name="T36" fmla="*/ 622 w 762"/>
                <a:gd name="T37" fmla="*/ 394 h 2125"/>
                <a:gd name="T38" fmla="*/ 603 w 762"/>
                <a:gd name="T39" fmla="*/ 320 h 2125"/>
                <a:gd name="T40" fmla="*/ 619 w 762"/>
                <a:gd name="T41" fmla="*/ 275 h 2125"/>
                <a:gd name="T42" fmla="*/ 651 w 762"/>
                <a:gd name="T43" fmla="*/ 201 h 2125"/>
                <a:gd name="T44" fmla="*/ 731 w 762"/>
                <a:gd name="T45" fmla="*/ 223 h 2125"/>
                <a:gd name="T46" fmla="*/ 683 w 762"/>
                <a:gd name="T47" fmla="*/ 134 h 2125"/>
                <a:gd name="T48" fmla="*/ 642 w 762"/>
                <a:gd name="T49" fmla="*/ 82 h 2125"/>
                <a:gd name="T50" fmla="*/ 605 w 762"/>
                <a:gd name="T51" fmla="*/ 27 h 2125"/>
                <a:gd name="T52" fmla="*/ 647 w 762"/>
                <a:gd name="T53" fmla="*/ 0 h 2125"/>
                <a:gd name="T54" fmla="*/ 719 w 762"/>
                <a:gd name="T55" fmla="*/ 37 h 2125"/>
                <a:gd name="T56" fmla="*/ 667 w 762"/>
                <a:gd name="T57" fmla="*/ 106 h 2125"/>
                <a:gd name="T58" fmla="*/ 633 w 762"/>
                <a:gd name="T59" fmla="*/ 144 h 2125"/>
                <a:gd name="T60" fmla="*/ 725 w 762"/>
                <a:gd name="T61" fmla="*/ 114 h 2125"/>
                <a:gd name="T62" fmla="*/ 730 w 762"/>
                <a:gd name="T63" fmla="*/ 1973 h 2125"/>
                <a:gd name="T64" fmla="*/ 662 w 762"/>
                <a:gd name="T65" fmla="*/ 2047 h 2125"/>
                <a:gd name="T66" fmla="*/ 583 w 762"/>
                <a:gd name="T67" fmla="*/ 2117 h 2125"/>
                <a:gd name="T68" fmla="*/ 558 w 762"/>
                <a:gd name="T69" fmla="*/ 2024 h 2125"/>
                <a:gd name="T70" fmla="*/ 460 w 762"/>
                <a:gd name="T71" fmla="*/ 1950 h 2125"/>
                <a:gd name="T72" fmla="*/ 383 w 762"/>
                <a:gd name="T73" fmla="*/ 1946 h 2125"/>
                <a:gd name="T74" fmla="*/ 318 w 762"/>
                <a:gd name="T75" fmla="*/ 1947 h 2125"/>
                <a:gd name="T76" fmla="*/ 227 w 762"/>
                <a:gd name="T77" fmla="*/ 1977 h 2125"/>
                <a:gd name="T78" fmla="*/ 256 w 762"/>
                <a:gd name="T79" fmla="*/ 1729 h 2125"/>
                <a:gd name="T80" fmla="*/ 207 w 762"/>
                <a:gd name="T81" fmla="*/ 1633 h 2125"/>
                <a:gd name="T82" fmla="*/ 193 w 762"/>
                <a:gd name="T83" fmla="*/ 1592 h 2125"/>
                <a:gd name="T84" fmla="*/ 188 w 762"/>
                <a:gd name="T85" fmla="*/ 1477 h 2125"/>
                <a:gd name="T86" fmla="*/ 48 w 762"/>
                <a:gd name="T87" fmla="*/ 1449 h 2125"/>
                <a:gd name="T88" fmla="*/ 18 w 762"/>
                <a:gd name="T89" fmla="*/ 1446 h 2125"/>
                <a:gd name="T90" fmla="*/ 7 w 762"/>
                <a:gd name="T91" fmla="*/ 1422 h 2125"/>
                <a:gd name="T92" fmla="*/ 38 w 762"/>
                <a:gd name="T93" fmla="*/ 1368 h 2125"/>
                <a:gd name="T94" fmla="*/ 16 w 762"/>
                <a:gd name="T95" fmla="*/ 1271 h 2125"/>
                <a:gd name="T96" fmla="*/ 60 w 762"/>
                <a:gd name="T97" fmla="*/ 1251 h 2125"/>
                <a:gd name="T98" fmla="*/ 123 w 762"/>
                <a:gd name="T99" fmla="*/ 1254 h 2125"/>
                <a:gd name="T100" fmla="*/ 219 w 762"/>
                <a:gd name="T101" fmla="*/ 1268 h 2125"/>
                <a:gd name="T102" fmla="*/ 307 w 762"/>
                <a:gd name="T103" fmla="*/ 1285 h 2125"/>
                <a:gd name="T104" fmla="*/ 351 w 762"/>
                <a:gd name="T105" fmla="*/ 1195 h 2125"/>
                <a:gd name="T106" fmla="*/ 300 w 762"/>
                <a:gd name="T107" fmla="*/ 1121 h 2125"/>
                <a:gd name="T108" fmla="*/ 278 w 762"/>
                <a:gd name="T109" fmla="*/ 1076 h 2125"/>
                <a:gd name="T110" fmla="*/ 270 w 762"/>
                <a:gd name="T111" fmla="*/ 1043 h 2125"/>
                <a:gd name="T112" fmla="*/ 273 w 762"/>
                <a:gd name="T113" fmla="*/ 1009 h 2125"/>
                <a:gd name="T114" fmla="*/ 292 w 762"/>
                <a:gd name="T115" fmla="*/ 954 h 2125"/>
                <a:gd name="T116" fmla="*/ 362 w 762"/>
                <a:gd name="T117" fmla="*/ 888 h 2125"/>
                <a:gd name="T118" fmla="*/ 301 w 762"/>
                <a:gd name="T119" fmla="*/ 880 h 2125"/>
                <a:gd name="T120" fmla="*/ 282 w 762"/>
                <a:gd name="T121" fmla="*/ 835 h 2125"/>
                <a:gd name="T122" fmla="*/ 361 w 762"/>
                <a:gd name="T123" fmla="*/ 689 h 2125"/>
                <a:gd name="T124" fmla="*/ 315 w 762"/>
                <a:gd name="T125" fmla="*/ 616 h 212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62"/>
                <a:gd name="T190" fmla="*/ 0 h 2125"/>
                <a:gd name="T191" fmla="*/ 762 w 762"/>
                <a:gd name="T192" fmla="*/ 2125 h 212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62" h="2125">
                  <a:moveTo>
                    <a:pt x="297" y="562"/>
                  </a:moveTo>
                  <a:lnTo>
                    <a:pt x="311" y="543"/>
                  </a:lnTo>
                  <a:lnTo>
                    <a:pt x="270" y="539"/>
                  </a:lnTo>
                  <a:lnTo>
                    <a:pt x="260" y="507"/>
                  </a:lnTo>
                  <a:lnTo>
                    <a:pt x="250" y="502"/>
                  </a:lnTo>
                  <a:lnTo>
                    <a:pt x="245" y="498"/>
                  </a:lnTo>
                  <a:lnTo>
                    <a:pt x="242" y="497"/>
                  </a:lnTo>
                  <a:lnTo>
                    <a:pt x="241" y="494"/>
                  </a:lnTo>
                  <a:lnTo>
                    <a:pt x="238" y="488"/>
                  </a:lnTo>
                  <a:lnTo>
                    <a:pt x="233" y="478"/>
                  </a:lnTo>
                  <a:lnTo>
                    <a:pt x="250" y="402"/>
                  </a:lnTo>
                  <a:lnTo>
                    <a:pt x="196" y="332"/>
                  </a:lnTo>
                  <a:lnTo>
                    <a:pt x="191" y="315"/>
                  </a:lnTo>
                  <a:lnTo>
                    <a:pt x="189" y="301"/>
                  </a:lnTo>
                  <a:lnTo>
                    <a:pt x="189" y="287"/>
                  </a:lnTo>
                  <a:lnTo>
                    <a:pt x="191" y="274"/>
                  </a:lnTo>
                  <a:lnTo>
                    <a:pt x="192" y="260"/>
                  </a:lnTo>
                  <a:lnTo>
                    <a:pt x="189" y="256"/>
                  </a:lnTo>
                  <a:lnTo>
                    <a:pt x="187" y="248"/>
                  </a:lnTo>
                  <a:lnTo>
                    <a:pt x="182" y="241"/>
                  </a:lnTo>
                  <a:lnTo>
                    <a:pt x="174" y="232"/>
                  </a:lnTo>
                  <a:lnTo>
                    <a:pt x="163" y="223"/>
                  </a:lnTo>
                  <a:lnTo>
                    <a:pt x="152" y="218"/>
                  </a:lnTo>
                  <a:lnTo>
                    <a:pt x="146" y="215"/>
                  </a:lnTo>
                  <a:lnTo>
                    <a:pt x="141" y="214"/>
                  </a:lnTo>
                  <a:lnTo>
                    <a:pt x="138" y="214"/>
                  </a:lnTo>
                  <a:lnTo>
                    <a:pt x="137" y="212"/>
                  </a:lnTo>
                  <a:lnTo>
                    <a:pt x="136" y="211"/>
                  </a:lnTo>
                  <a:lnTo>
                    <a:pt x="119" y="137"/>
                  </a:lnTo>
                  <a:lnTo>
                    <a:pt x="118" y="114"/>
                  </a:lnTo>
                  <a:lnTo>
                    <a:pt x="142" y="103"/>
                  </a:lnTo>
                  <a:lnTo>
                    <a:pt x="170" y="69"/>
                  </a:lnTo>
                  <a:lnTo>
                    <a:pt x="201" y="46"/>
                  </a:lnTo>
                  <a:lnTo>
                    <a:pt x="204" y="39"/>
                  </a:lnTo>
                  <a:lnTo>
                    <a:pt x="204" y="34"/>
                  </a:lnTo>
                  <a:lnTo>
                    <a:pt x="201" y="30"/>
                  </a:lnTo>
                  <a:lnTo>
                    <a:pt x="202" y="27"/>
                  </a:lnTo>
                  <a:lnTo>
                    <a:pt x="207" y="23"/>
                  </a:lnTo>
                  <a:lnTo>
                    <a:pt x="223" y="33"/>
                  </a:lnTo>
                  <a:lnTo>
                    <a:pt x="234" y="41"/>
                  </a:lnTo>
                  <a:lnTo>
                    <a:pt x="241" y="46"/>
                  </a:lnTo>
                  <a:lnTo>
                    <a:pt x="245" y="47"/>
                  </a:lnTo>
                  <a:lnTo>
                    <a:pt x="246" y="48"/>
                  </a:lnTo>
                  <a:lnTo>
                    <a:pt x="245" y="50"/>
                  </a:lnTo>
                  <a:lnTo>
                    <a:pt x="241" y="50"/>
                  </a:lnTo>
                  <a:lnTo>
                    <a:pt x="237" y="51"/>
                  </a:lnTo>
                  <a:lnTo>
                    <a:pt x="230" y="54"/>
                  </a:lnTo>
                  <a:lnTo>
                    <a:pt x="225" y="57"/>
                  </a:lnTo>
                  <a:lnTo>
                    <a:pt x="220" y="65"/>
                  </a:lnTo>
                  <a:lnTo>
                    <a:pt x="239" y="70"/>
                  </a:lnTo>
                  <a:lnTo>
                    <a:pt x="260" y="70"/>
                  </a:lnTo>
                  <a:lnTo>
                    <a:pt x="282" y="69"/>
                  </a:lnTo>
                  <a:lnTo>
                    <a:pt x="303" y="66"/>
                  </a:lnTo>
                  <a:lnTo>
                    <a:pt x="327" y="64"/>
                  </a:lnTo>
                  <a:lnTo>
                    <a:pt x="348" y="62"/>
                  </a:lnTo>
                  <a:lnTo>
                    <a:pt x="369" y="65"/>
                  </a:lnTo>
                  <a:lnTo>
                    <a:pt x="388" y="71"/>
                  </a:lnTo>
                  <a:lnTo>
                    <a:pt x="410" y="80"/>
                  </a:lnTo>
                  <a:lnTo>
                    <a:pt x="433" y="92"/>
                  </a:lnTo>
                  <a:lnTo>
                    <a:pt x="456" y="102"/>
                  </a:lnTo>
                  <a:lnTo>
                    <a:pt x="480" y="109"/>
                  </a:lnTo>
                  <a:lnTo>
                    <a:pt x="505" y="110"/>
                  </a:lnTo>
                  <a:lnTo>
                    <a:pt x="521" y="110"/>
                  </a:lnTo>
                  <a:lnTo>
                    <a:pt x="537" y="116"/>
                  </a:lnTo>
                  <a:lnTo>
                    <a:pt x="551" y="127"/>
                  </a:lnTo>
                  <a:lnTo>
                    <a:pt x="562" y="141"/>
                  </a:lnTo>
                  <a:lnTo>
                    <a:pt x="573" y="155"/>
                  </a:lnTo>
                  <a:lnTo>
                    <a:pt x="578" y="170"/>
                  </a:lnTo>
                  <a:lnTo>
                    <a:pt x="579" y="183"/>
                  </a:lnTo>
                  <a:lnTo>
                    <a:pt x="573" y="228"/>
                  </a:lnTo>
                  <a:lnTo>
                    <a:pt x="567" y="250"/>
                  </a:lnTo>
                  <a:lnTo>
                    <a:pt x="557" y="265"/>
                  </a:lnTo>
                  <a:lnTo>
                    <a:pt x="544" y="278"/>
                  </a:lnTo>
                  <a:lnTo>
                    <a:pt x="528" y="287"/>
                  </a:lnTo>
                  <a:lnTo>
                    <a:pt x="508" y="293"/>
                  </a:lnTo>
                  <a:lnTo>
                    <a:pt x="487" y="296"/>
                  </a:lnTo>
                  <a:lnTo>
                    <a:pt x="464" y="297"/>
                  </a:lnTo>
                  <a:lnTo>
                    <a:pt x="439" y="297"/>
                  </a:lnTo>
                  <a:lnTo>
                    <a:pt x="415" y="294"/>
                  </a:lnTo>
                  <a:lnTo>
                    <a:pt x="391" y="292"/>
                  </a:lnTo>
                  <a:lnTo>
                    <a:pt x="366" y="288"/>
                  </a:lnTo>
                  <a:lnTo>
                    <a:pt x="342" y="285"/>
                  </a:lnTo>
                  <a:lnTo>
                    <a:pt x="320" y="282"/>
                  </a:lnTo>
                  <a:lnTo>
                    <a:pt x="301" y="280"/>
                  </a:lnTo>
                  <a:lnTo>
                    <a:pt x="283" y="279"/>
                  </a:lnTo>
                  <a:lnTo>
                    <a:pt x="297" y="293"/>
                  </a:lnTo>
                  <a:lnTo>
                    <a:pt x="312" y="305"/>
                  </a:lnTo>
                  <a:lnTo>
                    <a:pt x="329" y="314"/>
                  </a:lnTo>
                  <a:lnTo>
                    <a:pt x="346" y="321"/>
                  </a:lnTo>
                  <a:lnTo>
                    <a:pt x="362" y="330"/>
                  </a:lnTo>
                  <a:lnTo>
                    <a:pt x="378" y="338"/>
                  </a:lnTo>
                  <a:lnTo>
                    <a:pt x="391" y="346"/>
                  </a:lnTo>
                  <a:lnTo>
                    <a:pt x="402" y="356"/>
                  </a:lnTo>
                  <a:lnTo>
                    <a:pt x="409" y="369"/>
                  </a:lnTo>
                  <a:lnTo>
                    <a:pt x="412" y="383"/>
                  </a:lnTo>
                  <a:lnTo>
                    <a:pt x="411" y="401"/>
                  </a:lnTo>
                  <a:lnTo>
                    <a:pt x="417" y="419"/>
                  </a:lnTo>
                  <a:lnTo>
                    <a:pt x="423" y="438"/>
                  </a:lnTo>
                  <a:lnTo>
                    <a:pt x="425" y="458"/>
                  </a:lnTo>
                  <a:lnTo>
                    <a:pt x="425" y="476"/>
                  </a:lnTo>
                  <a:lnTo>
                    <a:pt x="429" y="483"/>
                  </a:lnTo>
                  <a:lnTo>
                    <a:pt x="435" y="485"/>
                  </a:lnTo>
                  <a:lnTo>
                    <a:pt x="444" y="487"/>
                  </a:lnTo>
                  <a:lnTo>
                    <a:pt x="455" y="485"/>
                  </a:lnTo>
                  <a:lnTo>
                    <a:pt x="465" y="484"/>
                  </a:lnTo>
                  <a:lnTo>
                    <a:pt x="474" y="481"/>
                  </a:lnTo>
                  <a:lnTo>
                    <a:pt x="482" y="480"/>
                  </a:lnTo>
                  <a:lnTo>
                    <a:pt x="488" y="479"/>
                  </a:lnTo>
                  <a:lnTo>
                    <a:pt x="501" y="483"/>
                  </a:lnTo>
                  <a:lnTo>
                    <a:pt x="512" y="489"/>
                  </a:lnTo>
                  <a:lnTo>
                    <a:pt x="525" y="496"/>
                  </a:lnTo>
                  <a:lnTo>
                    <a:pt x="539" y="499"/>
                  </a:lnTo>
                  <a:lnTo>
                    <a:pt x="556" y="498"/>
                  </a:lnTo>
                  <a:lnTo>
                    <a:pt x="564" y="494"/>
                  </a:lnTo>
                  <a:lnTo>
                    <a:pt x="567" y="487"/>
                  </a:lnTo>
                  <a:lnTo>
                    <a:pt x="570" y="478"/>
                  </a:lnTo>
                  <a:lnTo>
                    <a:pt x="570" y="467"/>
                  </a:lnTo>
                  <a:lnTo>
                    <a:pt x="569" y="457"/>
                  </a:lnTo>
                  <a:lnTo>
                    <a:pt x="567" y="448"/>
                  </a:lnTo>
                  <a:lnTo>
                    <a:pt x="566" y="442"/>
                  </a:lnTo>
                  <a:lnTo>
                    <a:pt x="544" y="442"/>
                  </a:lnTo>
                  <a:lnTo>
                    <a:pt x="528" y="438"/>
                  </a:lnTo>
                  <a:lnTo>
                    <a:pt x="516" y="431"/>
                  </a:lnTo>
                  <a:lnTo>
                    <a:pt x="508" y="419"/>
                  </a:lnTo>
                  <a:lnTo>
                    <a:pt x="503" y="401"/>
                  </a:lnTo>
                  <a:lnTo>
                    <a:pt x="514" y="393"/>
                  </a:lnTo>
                  <a:lnTo>
                    <a:pt x="528" y="390"/>
                  </a:lnTo>
                  <a:lnTo>
                    <a:pt x="542" y="392"/>
                  </a:lnTo>
                  <a:lnTo>
                    <a:pt x="558" y="394"/>
                  </a:lnTo>
                  <a:lnTo>
                    <a:pt x="575" y="397"/>
                  </a:lnTo>
                  <a:lnTo>
                    <a:pt x="592" y="398"/>
                  </a:lnTo>
                  <a:lnTo>
                    <a:pt x="607" y="398"/>
                  </a:lnTo>
                  <a:lnTo>
                    <a:pt x="622" y="394"/>
                  </a:lnTo>
                  <a:lnTo>
                    <a:pt x="634" y="385"/>
                  </a:lnTo>
                  <a:lnTo>
                    <a:pt x="633" y="369"/>
                  </a:lnTo>
                  <a:lnTo>
                    <a:pt x="628" y="356"/>
                  </a:lnTo>
                  <a:lnTo>
                    <a:pt x="621" y="346"/>
                  </a:lnTo>
                  <a:lnTo>
                    <a:pt x="615" y="337"/>
                  </a:lnTo>
                  <a:lnTo>
                    <a:pt x="608" y="329"/>
                  </a:lnTo>
                  <a:lnTo>
                    <a:pt x="603" y="320"/>
                  </a:lnTo>
                  <a:lnTo>
                    <a:pt x="601" y="310"/>
                  </a:lnTo>
                  <a:lnTo>
                    <a:pt x="602" y="297"/>
                  </a:lnTo>
                  <a:lnTo>
                    <a:pt x="606" y="284"/>
                  </a:lnTo>
                  <a:lnTo>
                    <a:pt x="610" y="278"/>
                  </a:lnTo>
                  <a:lnTo>
                    <a:pt x="612" y="276"/>
                  </a:lnTo>
                  <a:lnTo>
                    <a:pt x="616" y="275"/>
                  </a:lnTo>
                  <a:lnTo>
                    <a:pt x="619" y="275"/>
                  </a:lnTo>
                  <a:lnTo>
                    <a:pt x="622" y="271"/>
                  </a:lnTo>
                  <a:lnTo>
                    <a:pt x="626" y="264"/>
                  </a:lnTo>
                  <a:lnTo>
                    <a:pt x="633" y="248"/>
                  </a:lnTo>
                  <a:lnTo>
                    <a:pt x="638" y="232"/>
                  </a:lnTo>
                  <a:lnTo>
                    <a:pt x="642" y="218"/>
                  </a:lnTo>
                  <a:lnTo>
                    <a:pt x="646" y="207"/>
                  </a:lnTo>
                  <a:lnTo>
                    <a:pt x="651" y="201"/>
                  </a:lnTo>
                  <a:lnTo>
                    <a:pt x="658" y="203"/>
                  </a:lnTo>
                  <a:lnTo>
                    <a:pt x="670" y="207"/>
                  </a:lnTo>
                  <a:lnTo>
                    <a:pt x="684" y="211"/>
                  </a:lnTo>
                  <a:lnTo>
                    <a:pt x="698" y="216"/>
                  </a:lnTo>
                  <a:lnTo>
                    <a:pt x="712" y="219"/>
                  </a:lnTo>
                  <a:lnTo>
                    <a:pt x="724" y="221"/>
                  </a:lnTo>
                  <a:lnTo>
                    <a:pt x="731" y="223"/>
                  </a:lnTo>
                  <a:lnTo>
                    <a:pt x="721" y="212"/>
                  </a:lnTo>
                  <a:lnTo>
                    <a:pt x="713" y="200"/>
                  </a:lnTo>
                  <a:lnTo>
                    <a:pt x="707" y="185"/>
                  </a:lnTo>
                  <a:lnTo>
                    <a:pt x="701" y="171"/>
                  </a:lnTo>
                  <a:lnTo>
                    <a:pt x="696" y="157"/>
                  </a:lnTo>
                  <a:lnTo>
                    <a:pt x="690" y="144"/>
                  </a:lnTo>
                  <a:lnTo>
                    <a:pt x="683" y="134"/>
                  </a:lnTo>
                  <a:lnTo>
                    <a:pt x="675" y="127"/>
                  </a:lnTo>
                  <a:lnTo>
                    <a:pt x="663" y="123"/>
                  </a:lnTo>
                  <a:lnTo>
                    <a:pt x="649" y="124"/>
                  </a:lnTo>
                  <a:lnTo>
                    <a:pt x="642" y="116"/>
                  </a:lnTo>
                  <a:lnTo>
                    <a:pt x="639" y="106"/>
                  </a:lnTo>
                  <a:lnTo>
                    <a:pt x="640" y="95"/>
                  </a:lnTo>
                  <a:lnTo>
                    <a:pt x="642" y="82"/>
                  </a:lnTo>
                  <a:lnTo>
                    <a:pt x="644" y="69"/>
                  </a:lnTo>
                  <a:lnTo>
                    <a:pt x="646" y="57"/>
                  </a:lnTo>
                  <a:lnTo>
                    <a:pt x="646" y="48"/>
                  </a:lnTo>
                  <a:lnTo>
                    <a:pt x="640" y="41"/>
                  </a:lnTo>
                  <a:lnTo>
                    <a:pt x="630" y="34"/>
                  </a:lnTo>
                  <a:lnTo>
                    <a:pt x="619" y="30"/>
                  </a:lnTo>
                  <a:lnTo>
                    <a:pt x="605" y="27"/>
                  </a:lnTo>
                  <a:lnTo>
                    <a:pt x="592" y="23"/>
                  </a:lnTo>
                  <a:lnTo>
                    <a:pt x="581" y="18"/>
                  </a:lnTo>
                  <a:lnTo>
                    <a:pt x="575" y="10"/>
                  </a:lnTo>
                  <a:lnTo>
                    <a:pt x="599" y="7"/>
                  </a:lnTo>
                  <a:lnTo>
                    <a:pt x="619" y="5"/>
                  </a:lnTo>
                  <a:lnTo>
                    <a:pt x="634" y="2"/>
                  </a:lnTo>
                  <a:lnTo>
                    <a:pt x="647" y="0"/>
                  </a:lnTo>
                  <a:lnTo>
                    <a:pt x="658" y="0"/>
                  </a:lnTo>
                  <a:lnTo>
                    <a:pt x="669" y="1"/>
                  </a:lnTo>
                  <a:lnTo>
                    <a:pt x="680" y="4"/>
                  </a:lnTo>
                  <a:lnTo>
                    <a:pt x="694" y="9"/>
                  </a:lnTo>
                  <a:lnTo>
                    <a:pt x="712" y="16"/>
                  </a:lnTo>
                  <a:lnTo>
                    <a:pt x="734" y="27"/>
                  </a:lnTo>
                  <a:lnTo>
                    <a:pt x="719" y="37"/>
                  </a:lnTo>
                  <a:lnTo>
                    <a:pt x="702" y="50"/>
                  </a:lnTo>
                  <a:lnTo>
                    <a:pt x="687" y="65"/>
                  </a:lnTo>
                  <a:lnTo>
                    <a:pt x="675" y="82"/>
                  </a:lnTo>
                  <a:lnTo>
                    <a:pt x="676" y="87"/>
                  </a:lnTo>
                  <a:lnTo>
                    <a:pt x="675" y="93"/>
                  </a:lnTo>
                  <a:lnTo>
                    <a:pt x="672" y="100"/>
                  </a:lnTo>
                  <a:lnTo>
                    <a:pt x="667" y="106"/>
                  </a:lnTo>
                  <a:lnTo>
                    <a:pt x="661" y="112"/>
                  </a:lnTo>
                  <a:lnTo>
                    <a:pt x="655" y="120"/>
                  </a:lnTo>
                  <a:lnTo>
                    <a:pt x="648" y="127"/>
                  </a:lnTo>
                  <a:lnTo>
                    <a:pt x="642" y="132"/>
                  </a:lnTo>
                  <a:lnTo>
                    <a:pt x="637" y="138"/>
                  </a:lnTo>
                  <a:lnTo>
                    <a:pt x="634" y="142"/>
                  </a:lnTo>
                  <a:lnTo>
                    <a:pt x="633" y="144"/>
                  </a:lnTo>
                  <a:lnTo>
                    <a:pt x="634" y="146"/>
                  </a:lnTo>
                  <a:lnTo>
                    <a:pt x="638" y="146"/>
                  </a:lnTo>
                  <a:lnTo>
                    <a:pt x="646" y="144"/>
                  </a:lnTo>
                  <a:lnTo>
                    <a:pt x="658" y="141"/>
                  </a:lnTo>
                  <a:lnTo>
                    <a:pt x="675" y="134"/>
                  </a:lnTo>
                  <a:lnTo>
                    <a:pt x="697" y="125"/>
                  </a:lnTo>
                  <a:lnTo>
                    <a:pt x="725" y="114"/>
                  </a:lnTo>
                  <a:lnTo>
                    <a:pt x="760" y="100"/>
                  </a:lnTo>
                  <a:lnTo>
                    <a:pt x="762" y="1975"/>
                  </a:lnTo>
                  <a:lnTo>
                    <a:pt x="761" y="1974"/>
                  </a:lnTo>
                  <a:lnTo>
                    <a:pt x="756" y="1974"/>
                  </a:lnTo>
                  <a:lnTo>
                    <a:pt x="749" y="1973"/>
                  </a:lnTo>
                  <a:lnTo>
                    <a:pt x="740" y="1971"/>
                  </a:lnTo>
                  <a:lnTo>
                    <a:pt x="730" y="1973"/>
                  </a:lnTo>
                  <a:lnTo>
                    <a:pt x="719" y="1974"/>
                  </a:lnTo>
                  <a:lnTo>
                    <a:pt x="707" y="1978"/>
                  </a:lnTo>
                  <a:lnTo>
                    <a:pt x="696" y="1984"/>
                  </a:lnTo>
                  <a:lnTo>
                    <a:pt x="685" y="1994"/>
                  </a:lnTo>
                  <a:lnTo>
                    <a:pt x="676" y="2007"/>
                  </a:lnTo>
                  <a:lnTo>
                    <a:pt x="669" y="2025"/>
                  </a:lnTo>
                  <a:lnTo>
                    <a:pt x="662" y="2047"/>
                  </a:lnTo>
                  <a:lnTo>
                    <a:pt x="660" y="2074"/>
                  </a:lnTo>
                  <a:lnTo>
                    <a:pt x="628" y="2066"/>
                  </a:lnTo>
                  <a:lnTo>
                    <a:pt x="642" y="2096"/>
                  </a:lnTo>
                  <a:lnTo>
                    <a:pt x="621" y="2124"/>
                  </a:lnTo>
                  <a:lnTo>
                    <a:pt x="606" y="2125"/>
                  </a:lnTo>
                  <a:lnTo>
                    <a:pt x="592" y="2124"/>
                  </a:lnTo>
                  <a:lnTo>
                    <a:pt x="583" y="2117"/>
                  </a:lnTo>
                  <a:lnTo>
                    <a:pt x="578" y="2107"/>
                  </a:lnTo>
                  <a:lnTo>
                    <a:pt x="573" y="2094"/>
                  </a:lnTo>
                  <a:lnTo>
                    <a:pt x="570" y="2082"/>
                  </a:lnTo>
                  <a:lnTo>
                    <a:pt x="566" y="2071"/>
                  </a:lnTo>
                  <a:lnTo>
                    <a:pt x="562" y="2053"/>
                  </a:lnTo>
                  <a:lnTo>
                    <a:pt x="561" y="2038"/>
                  </a:lnTo>
                  <a:lnTo>
                    <a:pt x="558" y="2024"/>
                  </a:lnTo>
                  <a:lnTo>
                    <a:pt x="555" y="2015"/>
                  </a:lnTo>
                  <a:lnTo>
                    <a:pt x="544" y="2005"/>
                  </a:lnTo>
                  <a:lnTo>
                    <a:pt x="530" y="1994"/>
                  </a:lnTo>
                  <a:lnTo>
                    <a:pt x="512" y="1982"/>
                  </a:lnTo>
                  <a:lnTo>
                    <a:pt x="498" y="1974"/>
                  </a:lnTo>
                  <a:lnTo>
                    <a:pt x="479" y="1962"/>
                  </a:lnTo>
                  <a:lnTo>
                    <a:pt x="460" y="1950"/>
                  </a:lnTo>
                  <a:lnTo>
                    <a:pt x="442" y="1933"/>
                  </a:lnTo>
                  <a:lnTo>
                    <a:pt x="425" y="1914"/>
                  </a:lnTo>
                  <a:lnTo>
                    <a:pt x="416" y="1921"/>
                  </a:lnTo>
                  <a:lnTo>
                    <a:pt x="409" y="1928"/>
                  </a:lnTo>
                  <a:lnTo>
                    <a:pt x="400" y="1933"/>
                  </a:lnTo>
                  <a:lnTo>
                    <a:pt x="392" y="1938"/>
                  </a:lnTo>
                  <a:lnTo>
                    <a:pt x="383" y="1946"/>
                  </a:lnTo>
                  <a:lnTo>
                    <a:pt x="374" y="1956"/>
                  </a:lnTo>
                  <a:lnTo>
                    <a:pt x="362" y="1971"/>
                  </a:lnTo>
                  <a:lnTo>
                    <a:pt x="348" y="1968"/>
                  </a:lnTo>
                  <a:lnTo>
                    <a:pt x="339" y="1964"/>
                  </a:lnTo>
                  <a:lnTo>
                    <a:pt x="333" y="1959"/>
                  </a:lnTo>
                  <a:lnTo>
                    <a:pt x="325" y="1953"/>
                  </a:lnTo>
                  <a:lnTo>
                    <a:pt x="318" y="1947"/>
                  </a:lnTo>
                  <a:lnTo>
                    <a:pt x="311" y="1952"/>
                  </a:lnTo>
                  <a:lnTo>
                    <a:pt x="302" y="1960"/>
                  </a:lnTo>
                  <a:lnTo>
                    <a:pt x="289" y="1969"/>
                  </a:lnTo>
                  <a:lnTo>
                    <a:pt x="277" y="1977"/>
                  </a:lnTo>
                  <a:lnTo>
                    <a:pt x="261" y="1980"/>
                  </a:lnTo>
                  <a:lnTo>
                    <a:pt x="243" y="1982"/>
                  </a:lnTo>
                  <a:lnTo>
                    <a:pt x="227" y="1977"/>
                  </a:lnTo>
                  <a:lnTo>
                    <a:pt x="170" y="1947"/>
                  </a:lnTo>
                  <a:lnTo>
                    <a:pt x="200" y="1870"/>
                  </a:lnTo>
                  <a:lnTo>
                    <a:pt x="200" y="1859"/>
                  </a:lnTo>
                  <a:lnTo>
                    <a:pt x="198" y="1848"/>
                  </a:lnTo>
                  <a:lnTo>
                    <a:pt x="198" y="1839"/>
                  </a:lnTo>
                  <a:lnTo>
                    <a:pt x="261" y="1738"/>
                  </a:lnTo>
                  <a:lnTo>
                    <a:pt x="256" y="1729"/>
                  </a:lnTo>
                  <a:lnTo>
                    <a:pt x="250" y="1714"/>
                  </a:lnTo>
                  <a:lnTo>
                    <a:pt x="243" y="1697"/>
                  </a:lnTo>
                  <a:lnTo>
                    <a:pt x="234" y="1682"/>
                  </a:lnTo>
                  <a:lnTo>
                    <a:pt x="227" y="1670"/>
                  </a:lnTo>
                  <a:lnTo>
                    <a:pt x="205" y="1651"/>
                  </a:lnTo>
                  <a:lnTo>
                    <a:pt x="209" y="1641"/>
                  </a:lnTo>
                  <a:lnTo>
                    <a:pt x="207" y="1633"/>
                  </a:lnTo>
                  <a:lnTo>
                    <a:pt x="205" y="1628"/>
                  </a:lnTo>
                  <a:lnTo>
                    <a:pt x="200" y="1625"/>
                  </a:lnTo>
                  <a:lnTo>
                    <a:pt x="193" y="1622"/>
                  </a:lnTo>
                  <a:lnTo>
                    <a:pt x="187" y="1618"/>
                  </a:lnTo>
                  <a:lnTo>
                    <a:pt x="180" y="1613"/>
                  </a:lnTo>
                  <a:lnTo>
                    <a:pt x="186" y="1604"/>
                  </a:lnTo>
                  <a:lnTo>
                    <a:pt x="193" y="1592"/>
                  </a:lnTo>
                  <a:lnTo>
                    <a:pt x="200" y="1581"/>
                  </a:lnTo>
                  <a:lnTo>
                    <a:pt x="204" y="1570"/>
                  </a:lnTo>
                  <a:lnTo>
                    <a:pt x="205" y="1556"/>
                  </a:lnTo>
                  <a:lnTo>
                    <a:pt x="204" y="1537"/>
                  </a:lnTo>
                  <a:lnTo>
                    <a:pt x="201" y="1517"/>
                  </a:lnTo>
                  <a:lnTo>
                    <a:pt x="195" y="1496"/>
                  </a:lnTo>
                  <a:lnTo>
                    <a:pt x="188" y="1477"/>
                  </a:lnTo>
                  <a:lnTo>
                    <a:pt x="180" y="1460"/>
                  </a:lnTo>
                  <a:lnTo>
                    <a:pt x="173" y="1447"/>
                  </a:lnTo>
                  <a:lnTo>
                    <a:pt x="164" y="1440"/>
                  </a:lnTo>
                  <a:lnTo>
                    <a:pt x="70" y="1468"/>
                  </a:lnTo>
                  <a:lnTo>
                    <a:pt x="63" y="1450"/>
                  </a:lnTo>
                  <a:lnTo>
                    <a:pt x="59" y="1449"/>
                  </a:lnTo>
                  <a:lnTo>
                    <a:pt x="48" y="1449"/>
                  </a:lnTo>
                  <a:lnTo>
                    <a:pt x="37" y="1451"/>
                  </a:lnTo>
                  <a:lnTo>
                    <a:pt x="24" y="1453"/>
                  </a:lnTo>
                  <a:lnTo>
                    <a:pt x="14" y="1454"/>
                  </a:lnTo>
                  <a:lnTo>
                    <a:pt x="15" y="1451"/>
                  </a:lnTo>
                  <a:lnTo>
                    <a:pt x="16" y="1449"/>
                  </a:lnTo>
                  <a:lnTo>
                    <a:pt x="18" y="1446"/>
                  </a:lnTo>
                  <a:lnTo>
                    <a:pt x="20" y="1442"/>
                  </a:lnTo>
                  <a:lnTo>
                    <a:pt x="22" y="1440"/>
                  </a:lnTo>
                  <a:lnTo>
                    <a:pt x="24" y="1436"/>
                  </a:lnTo>
                  <a:lnTo>
                    <a:pt x="27" y="1435"/>
                  </a:lnTo>
                  <a:lnTo>
                    <a:pt x="28" y="1433"/>
                  </a:lnTo>
                  <a:lnTo>
                    <a:pt x="16" y="1428"/>
                  </a:lnTo>
                  <a:lnTo>
                    <a:pt x="7" y="1422"/>
                  </a:lnTo>
                  <a:lnTo>
                    <a:pt x="0" y="1412"/>
                  </a:lnTo>
                  <a:lnTo>
                    <a:pt x="14" y="1410"/>
                  </a:lnTo>
                  <a:lnTo>
                    <a:pt x="29" y="1408"/>
                  </a:lnTo>
                  <a:lnTo>
                    <a:pt x="42" y="1403"/>
                  </a:lnTo>
                  <a:lnTo>
                    <a:pt x="51" y="1395"/>
                  </a:lnTo>
                  <a:lnTo>
                    <a:pt x="43" y="1383"/>
                  </a:lnTo>
                  <a:lnTo>
                    <a:pt x="38" y="1368"/>
                  </a:lnTo>
                  <a:lnTo>
                    <a:pt x="37" y="1353"/>
                  </a:lnTo>
                  <a:lnTo>
                    <a:pt x="36" y="1336"/>
                  </a:lnTo>
                  <a:lnTo>
                    <a:pt x="34" y="1322"/>
                  </a:lnTo>
                  <a:lnTo>
                    <a:pt x="31" y="1310"/>
                  </a:lnTo>
                  <a:lnTo>
                    <a:pt x="25" y="1298"/>
                  </a:lnTo>
                  <a:lnTo>
                    <a:pt x="19" y="1283"/>
                  </a:lnTo>
                  <a:lnTo>
                    <a:pt x="16" y="1271"/>
                  </a:lnTo>
                  <a:lnTo>
                    <a:pt x="16" y="1259"/>
                  </a:lnTo>
                  <a:lnTo>
                    <a:pt x="22" y="1250"/>
                  </a:lnTo>
                  <a:lnTo>
                    <a:pt x="28" y="1246"/>
                  </a:lnTo>
                  <a:lnTo>
                    <a:pt x="36" y="1246"/>
                  </a:lnTo>
                  <a:lnTo>
                    <a:pt x="43" y="1248"/>
                  </a:lnTo>
                  <a:lnTo>
                    <a:pt x="51" y="1250"/>
                  </a:lnTo>
                  <a:lnTo>
                    <a:pt x="60" y="1251"/>
                  </a:lnTo>
                  <a:lnTo>
                    <a:pt x="69" y="1250"/>
                  </a:lnTo>
                  <a:lnTo>
                    <a:pt x="78" y="1245"/>
                  </a:lnTo>
                  <a:lnTo>
                    <a:pt x="84" y="1248"/>
                  </a:lnTo>
                  <a:lnTo>
                    <a:pt x="93" y="1246"/>
                  </a:lnTo>
                  <a:lnTo>
                    <a:pt x="104" y="1245"/>
                  </a:lnTo>
                  <a:lnTo>
                    <a:pt x="114" y="1244"/>
                  </a:lnTo>
                  <a:lnTo>
                    <a:pt x="123" y="1254"/>
                  </a:lnTo>
                  <a:lnTo>
                    <a:pt x="133" y="1257"/>
                  </a:lnTo>
                  <a:lnTo>
                    <a:pt x="147" y="1255"/>
                  </a:lnTo>
                  <a:lnTo>
                    <a:pt x="165" y="1253"/>
                  </a:lnTo>
                  <a:lnTo>
                    <a:pt x="177" y="1251"/>
                  </a:lnTo>
                  <a:lnTo>
                    <a:pt x="189" y="1254"/>
                  </a:lnTo>
                  <a:lnTo>
                    <a:pt x="205" y="1260"/>
                  </a:lnTo>
                  <a:lnTo>
                    <a:pt x="219" y="1268"/>
                  </a:lnTo>
                  <a:lnTo>
                    <a:pt x="234" y="1277"/>
                  </a:lnTo>
                  <a:lnTo>
                    <a:pt x="250" y="1285"/>
                  </a:lnTo>
                  <a:lnTo>
                    <a:pt x="264" y="1292"/>
                  </a:lnTo>
                  <a:lnTo>
                    <a:pt x="275" y="1296"/>
                  </a:lnTo>
                  <a:lnTo>
                    <a:pt x="287" y="1298"/>
                  </a:lnTo>
                  <a:lnTo>
                    <a:pt x="294" y="1294"/>
                  </a:lnTo>
                  <a:lnTo>
                    <a:pt x="307" y="1285"/>
                  </a:lnTo>
                  <a:lnTo>
                    <a:pt x="316" y="1274"/>
                  </a:lnTo>
                  <a:lnTo>
                    <a:pt x="323" y="1263"/>
                  </a:lnTo>
                  <a:lnTo>
                    <a:pt x="330" y="1253"/>
                  </a:lnTo>
                  <a:lnTo>
                    <a:pt x="337" y="1244"/>
                  </a:lnTo>
                  <a:lnTo>
                    <a:pt x="342" y="1230"/>
                  </a:lnTo>
                  <a:lnTo>
                    <a:pt x="347" y="1213"/>
                  </a:lnTo>
                  <a:lnTo>
                    <a:pt x="351" y="1195"/>
                  </a:lnTo>
                  <a:lnTo>
                    <a:pt x="353" y="1177"/>
                  </a:lnTo>
                  <a:lnTo>
                    <a:pt x="353" y="1162"/>
                  </a:lnTo>
                  <a:lnTo>
                    <a:pt x="350" y="1148"/>
                  </a:lnTo>
                  <a:lnTo>
                    <a:pt x="343" y="1139"/>
                  </a:lnTo>
                  <a:lnTo>
                    <a:pt x="327" y="1128"/>
                  </a:lnTo>
                  <a:lnTo>
                    <a:pt x="312" y="1123"/>
                  </a:lnTo>
                  <a:lnTo>
                    <a:pt x="300" y="1121"/>
                  </a:lnTo>
                  <a:lnTo>
                    <a:pt x="288" y="1121"/>
                  </a:lnTo>
                  <a:lnTo>
                    <a:pt x="277" y="1118"/>
                  </a:lnTo>
                  <a:lnTo>
                    <a:pt x="264" y="1112"/>
                  </a:lnTo>
                  <a:lnTo>
                    <a:pt x="252" y="1100"/>
                  </a:lnTo>
                  <a:lnTo>
                    <a:pt x="259" y="1096"/>
                  </a:lnTo>
                  <a:lnTo>
                    <a:pt x="268" y="1087"/>
                  </a:lnTo>
                  <a:lnTo>
                    <a:pt x="278" y="1076"/>
                  </a:lnTo>
                  <a:lnTo>
                    <a:pt x="289" y="1061"/>
                  </a:lnTo>
                  <a:lnTo>
                    <a:pt x="284" y="1058"/>
                  </a:lnTo>
                  <a:lnTo>
                    <a:pt x="280" y="1054"/>
                  </a:lnTo>
                  <a:lnTo>
                    <a:pt x="278" y="1052"/>
                  </a:lnTo>
                  <a:lnTo>
                    <a:pt x="275" y="1049"/>
                  </a:lnTo>
                  <a:lnTo>
                    <a:pt x="273" y="1046"/>
                  </a:lnTo>
                  <a:lnTo>
                    <a:pt x="270" y="1043"/>
                  </a:lnTo>
                  <a:lnTo>
                    <a:pt x="261" y="1036"/>
                  </a:lnTo>
                  <a:lnTo>
                    <a:pt x="260" y="1031"/>
                  </a:lnTo>
                  <a:lnTo>
                    <a:pt x="261" y="1026"/>
                  </a:lnTo>
                  <a:lnTo>
                    <a:pt x="265" y="1021"/>
                  </a:lnTo>
                  <a:lnTo>
                    <a:pt x="270" y="1017"/>
                  </a:lnTo>
                  <a:lnTo>
                    <a:pt x="273" y="1013"/>
                  </a:lnTo>
                  <a:lnTo>
                    <a:pt x="273" y="1009"/>
                  </a:lnTo>
                  <a:lnTo>
                    <a:pt x="273" y="1005"/>
                  </a:lnTo>
                  <a:lnTo>
                    <a:pt x="273" y="1002"/>
                  </a:lnTo>
                  <a:lnTo>
                    <a:pt x="273" y="996"/>
                  </a:lnTo>
                  <a:lnTo>
                    <a:pt x="275" y="990"/>
                  </a:lnTo>
                  <a:lnTo>
                    <a:pt x="282" y="981"/>
                  </a:lnTo>
                  <a:lnTo>
                    <a:pt x="284" y="967"/>
                  </a:lnTo>
                  <a:lnTo>
                    <a:pt x="292" y="954"/>
                  </a:lnTo>
                  <a:lnTo>
                    <a:pt x="302" y="944"/>
                  </a:lnTo>
                  <a:lnTo>
                    <a:pt x="315" y="934"/>
                  </a:lnTo>
                  <a:lnTo>
                    <a:pt x="328" y="925"/>
                  </a:lnTo>
                  <a:lnTo>
                    <a:pt x="341" y="917"/>
                  </a:lnTo>
                  <a:lnTo>
                    <a:pt x="352" y="908"/>
                  </a:lnTo>
                  <a:lnTo>
                    <a:pt x="360" y="898"/>
                  </a:lnTo>
                  <a:lnTo>
                    <a:pt x="362" y="888"/>
                  </a:lnTo>
                  <a:lnTo>
                    <a:pt x="350" y="889"/>
                  </a:lnTo>
                  <a:lnTo>
                    <a:pt x="338" y="890"/>
                  </a:lnTo>
                  <a:lnTo>
                    <a:pt x="328" y="893"/>
                  </a:lnTo>
                  <a:lnTo>
                    <a:pt x="318" y="894"/>
                  </a:lnTo>
                  <a:lnTo>
                    <a:pt x="310" y="893"/>
                  </a:lnTo>
                  <a:lnTo>
                    <a:pt x="305" y="889"/>
                  </a:lnTo>
                  <a:lnTo>
                    <a:pt x="301" y="880"/>
                  </a:lnTo>
                  <a:lnTo>
                    <a:pt x="300" y="867"/>
                  </a:lnTo>
                  <a:lnTo>
                    <a:pt x="289" y="868"/>
                  </a:lnTo>
                  <a:lnTo>
                    <a:pt x="277" y="868"/>
                  </a:lnTo>
                  <a:lnTo>
                    <a:pt x="264" y="866"/>
                  </a:lnTo>
                  <a:lnTo>
                    <a:pt x="253" y="862"/>
                  </a:lnTo>
                  <a:lnTo>
                    <a:pt x="266" y="850"/>
                  </a:lnTo>
                  <a:lnTo>
                    <a:pt x="282" y="835"/>
                  </a:lnTo>
                  <a:lnTo>
                    <a:pt x="297" y="817"/>
                  </a:lnTo>
                  <a:lnTo>
                    <a:pt x="312" y="797"/>
                  </a:lnTo>
                  <a:lnTo>
                    <a:pt x="327" y="775"/>
                  </a:lnTo>
                  <a:lnTo>
                    <a:pt x="339" y="752"/>
                  </a:lnTo>
                  <a:lnTo>
                    <a:pt x="350" y="730"/>
                  </a:lnTo>
                  <a:lnTo>
                    <a:pt x="357" y="708"/>
                  </a:lnTo>
                  <a:lnTo>
                    <a:pt x="361" y="689"/>
                  </a:lnTo>
                  <a:lnTo>
                    <a:pt x="361" y="671"/>
                  </a:lnTo>
                  <a:lnTo>
                    <a:pt x="355" y="656"/>
                  </a:lnTo>
                  <a:lnTo>
                    <a:pt x="347" y="643"/>
                  </a:lnTo>
                  <a:lnTo>
                    <a:pt x="342" y="634"/>
                  </a:lnTo>
                  <a:lnTo>
                    <a:pt x="335" y="626"/>
                  </a:lnTo>
                  <a:lnTo>
                    <a:pt x="327" y="621"/>
                  </a:lnTo>
                  <a:lnTo>
                    <a:pt x="315" y="616"/>
                  </a:lnTo>
                  <a:lnTo>
                    <a:pt x="297" y="612"/>
                  </a:lnTo>
                  <a:lnTo>
                    <a:pt x="302" y="585"/>
                  </a:lnTo>
                  <a:lnTo>
                    <a:pt x="297" y="562"/>
                  </a:lnTo>
                </a:path>
              </a:pathLst>
            </a:custGeom>
            <a:solidFill>
              <a:srgbClr val="9AAE58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448" name="Freeform 54"/>
            <p:cNvSpPr>
              <a:spLocks/>
            </p:cNvSpPr>
            <p:nvPr/>
          </p:nvSpPr>
          <p:spPr bwMode="gray">
            <a:xfrm>
              <a:off x="3874" y="1729"/>
              <a:ext cx="118" cy="148"/>
            </a:xfrm>
            <a:custGeom>
              <a:avLst/>
              <a:gdLst>
                <a:gd name="T0" fmla="*/ 22 w 118"/>
                <a:gd name="T1" fmla="*/ 57 h 148"/>
                <a:gd name="T2" fmla="*/ 28 w 118"/>
                <a:gd name="T3" fmla="*/ 51 h 148"/>
                <a:gd name="T4" fmla="*/ 32 w 118"/>
                <a:gd name="T5" fmla="*/ 47 h 148"/>
                <a:gd name="T6" fmla="*/ 35 w 118"/>
                <a:gd name="T7" fmla="*/ 47 h 148"/>
                <a:gd name="T8" fmla="*/ 36 w 118"/>
                <a:gd name="T9" fmla="*/ 48 h 148"/>
                <a:gd name="T10" fmla="*/ 39 w 118"/>
                <a:gd name="T11" fmla="*/ 50 h 148"/>
                <a:gd name="T12" fmla="*/ 43 w 118"/>
                <a:gd name="T13" fmla="*/ 52 h 148"/>
                <a:gd name="T14" fmla="*/ 50 w 118"/>
                <a:gd name="T15" fmla="*/ 52 h 148"/>
                <a:gd name="T16" fmla="*/ 52 w 118"/>
                <a:gd name="T17" fmla="*/ 42 h 148"/>
                <a:gd name="T18" fmla="*/ 46 w 118"/>
                <a:gd name="T19" fmla="*/ 32 h 148"/>
                <a:gd name="T20" fmla="*/ 39 w 118"/>
                <a:gd name="T21" fmla="*/ 24 h 148"/>
                <a:gd name="T22" fmla="*/ 27 w 118"/>
                <a:gd name="T23" fmla="*/ 18 h 148"/>
                <a:gd name="T24" fmla="*/ 17 w 118"/>
                <a:gd name="T25" fmla="*/ 11 h 148"/>
                <a:gd name="T26" fmla="*/ 7 w 118"/>
                <a:gd name="T27" fmla="*/ 6 h 148"/>
                <a:gd name="T28" fmla="*/ 0 w 118"/>
                <a:gd name="T29" fmla="*/ 2 h 148"/>
                <a:gd name="T30" fmla="*/ 9 w 118"/>
                <a:gd name="T31" fmla="*/ 0 h 148"/>
                <a:gd name="T32" fmla="*/ 22 w 118"/>
                <a:gd name="T33" fmla="*/ 0 h 148"/>
                <a:gd name="T34" fmla="*/ 36 w 118"/>
                <a:gd name="T35" fmla="*/ 1 h 148"/>
                <a:gd name="T36" fmla="*/ 50 w 118"/>
                <a:gd name="T37" fmla="*/ 5 h 148"/>
                <a:gd name="T38" fmla="*/ 63 w 118"/>
                <a:gd name="T39" fmla="*/ 9 h 148"/>
                <a:gd name="T40" fmla="*/ 73 w 118"/>
                <a:gd name="T41" fmla="*/ 15 h 148"/>
                <a:gd name="T42" fmla="*/ 78 w 118"/>
                <a:gd name="T43" fmla="*/ 24 h 148"/>
                <a:gd name="T44" fmla="*/ 82 w 118"/>
                <a:gd name="T45" fmla="*/ 32 h 148"/>
                <a:gd name="T46" fmla="*/ 87 w 118"/>
                <a:gd name="T47" fmla="*/ 41 h 148"/>
                <a:gd name="T48" fmla="*/ 94 w 118"/>
                <a:gd name="T49" fmla="*/ 53 h 148"/>
                <a:gd name="T50" fmla="*/ 102 w 118"/>
                <a:gd name="T51" fmla="*/ 66 h 148"/>
                <a:gd name="T52" fmla="*/ 108 w 118"/>
                <a:gd name="T53" fmla="*/ 80 h 148"/>
                <a:gd name="T54" fmla="*/ 113 w 118"/>
                <a:gd name="T55" fmla="*/ 94 h 148"/>
                <a:gd name="T56" fmla="*/ 117 w 118"/>
                <a:gd name="T57" fmla="*/ 109 h 148"/>
                <a:gd name="T58" fmla="*/ 118 w 118"/>
                <a:gd name="T59" fmla="*/ 121 h 148"/>
                <a:gd name="T60" fmla="*/ 116 w 118"/>
                <a:gd name="T61" fmla="*/ 132 h 148"/>
                <a:gd name="T62" fmla="*/ 109 w 118"/>
                <a:gd name="T63" fmla="*/ 141 h 148"/>
                <a:gd name="T64" fmla="*/ 99 w 118"/>
                <a:gd name="T65" fmla="*/ 146 h 148"/>
                <a:gd name="T66" fmla="*/ 84 w 118"/>
                <a:gd name="T67" fmla="*/ 148 h 148"/>
                <a:gd name="T68" fmla="*/ 85 w 118"/>
                <a:gd name="T69" fmla="*/ 139 h 148"/>
                <a:gd name="T70" fmla="*/ 84 w 118"/>
                <a:gd name="T71" fmla="*/ 130 h 148"/>
                <a:gd name="T72" fmla="*/ 81 w 118"/>
                <a:gd name="T73" fmla="*/ 120 h 148"/>
                <a:gd name="T74" fmla="*/ 77 w 118"/>
                <a:gd name="T75" fmla="*/ 111 h 148"/>
                <a:gd name="T76" fmla="*/ 72 w 118"/>
                <a:gd name="T77" fmla="*/ 102 h 148"/>
                <a:gd name="T78" fmla="*/ 59 w 118"/>
                <a:gd name="T79" fmla="*/ 102 h 148"/>
                <a:gd name="T80" fmla="*/ 48 w 118"/>
                <a:gd name="T81" fmla="*/ 100 h 148"/>
                <a:gd name="T82" fmla="*/ 39 w 118"/>
                <a:gd name="T83" fmla="*/ 96 h 148"/>
                <a:gd name="T84" fmla="*/ 31 w 118"/>
                <a:gd name="T85" fmla="*/ 87 h 148"/>
                <a:gd name="T86" fmla="*/ 26 w 118"/>
                <a:gd name="T87" fmla="*/ 75 h 148"/>
                <a:gd name="T88" fmla="*/ 22 w 118"/>
                <a:gd name="T89" fmla="*/ 57 h 1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18"/>
                <a:gd name="T136" fmla="*/ 0 h 148"/>
                <a:gd name="T137" fmla="*/ 118 w 118"/>
                <a:gd name="T138" fmla="*/ 148 h 1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18" h="148">
                  <a:moveTo>
                    <a:pt x="22" y="57"/>
                  </a:moveTo>
                  <a:lnTo>
                    <a:pt x="28" y="51"/>
                  </a:lnTo>
                  <a:lnTo>
                    <a:pt x="32" y="47"/>
                  </a:lnTo>
                  <a:lnTo>
                    <a:pt x="35" y="47"/>
                  </a:lnTo>
                  <a:lnTo>
                    <a:pt x="36" y="48"/>
                  </a:lnTo>
                  <a:lnTo>
                    <a:pt x="39" y="50"/>
                  </a:lnTo>
                  <a:lnTo>
                    <a:pt x="43" y="52"/>
                  </a:lnTo>
                  <a:lnTo>
                    <a:pt x="50" y="52"/>
                  </a:lnTo>
                  <a:lnTo>
                    <a:pt x="52" y="42"/>
                  </a:lnTo>
                  <a:lnTo>
                    <a:pt x="46" y="32"/>
                  </a:lnTo>
                  <a:lnTo>
                    <a:pt x="39" y="24"/>
                  </a:lnTo>
                  <a:lnTo>
                    <a:pt x="27" y="18"/>
                  </a:lnTo>
                  <a:lnTo>
                    <a:pt x="17" y="11"/>
                  </a:lnTo>
                  <a:lnTo>
                    <a:pt x="7" y="6"/>
                  </a:lnTo>
                  <a:lnTo>
                    <a:pt x="0" y="2"/>
                  </a:lnTo>
                  <a:lnTo>
                    <a:pt x="9" y="0"/>
                  </a:lnTo>
                  <a:lnTo>
                    <a:pt x="22" y="0"/>
                  </a:lnTo>
                  <a:lnTo>
                    <a:pt x="36" y="1"/>
                  </a:lnTo>
                  <a:lnTo>
                    <a:pt x="50" y="5"/>
                  </a:lnTo>
                  <a:lnTo>
                    <a:pt x="63" y="9"/>
                  </a:lnTo>
                  <a:lnTo>
                    <a:pt x="73" y="15"/>
                  </a:lnTo>
                  <a:lnTo>
                    <a:pt x="78" y="24"/>
                  </a:lnTo>
                  <a:lnTo>
                    <a:pt x="82" y="32"/>
                  </a:lnTo>
                  <a:lnTo>
                    <a:pt x="87" y="41"/>
                  </a:lnTo>
                  <a:lnTo>
                    <a:pt x="94" y="53"/>
                  </a:lnTo>
                  <a:lnTo>
                    <a:pt x="102" y="66"/>
                  </a:lnTo>
                  <a:lnTo>
                    <a:pt x="108" y="80"/>
                  </a:lnTo>
                  <a:lnTo>
                    <a:pt x="113" y="94"/>
                  </a:lnTo>
                  <a:lnTo>
                    <a:pt x="117" y="109"/>
                  </a:lnTo>
                  <a:lnTo>
                    <a:pt x="118" y="121"/>
                  </a:lnTo>
                  <a:lnTo>
                    <a:pt x="116" y="132"/>
                  </a:lnTo>
                  <a:lnTo>
                    <a:pt x="109" y="141"/>
                  </a:lnTo>
                  <a:lnTo>
                    <a:pt x="99" y="146"/>
                  </a:lnTo>
                  <a:lnTo>
                    <a:pt x="84" y="148"/>
                  </a:lnTo>
                  <a:lnTo>
                    <a:pt x="85" y="139"/>
                  </a:lnTo>
                  <a:lnTo>
                    <a:pt x="84" y="130"/>
                  </a:lnTo>
                  <a:lnTo>
                    <a:pt x="81" y="120"/>
                  </a:lnTo>
                  <a:lnTo>
                    <a:pt x="77" y="111"/>
                  </a:lnTo>
                  <a:lnTo>
                    <a:pt x="72" y="102"/>
                  </a:lnTo>
                  <a:lnTo>
                    <a:pt x="59" y="102"/>
                  </a:lnTo>
                  <a:lnTo>
                    <a:pt x="48" y="100"/>
                  </a:lnTo>
                  <a:lnTo>
                    <a:pt x="39" y="96"/>
                  </a:lnTo>
                  <a:lnTo>
                    <a:pt x="31" y="87"/>
                  </a:lnTo>
                  <a:lnTo>
                    <a:pt x="26" y="75"/>
                  </a:lnTo>
                  <a:lnTo>
                    <a:pt x="22" y="57"/>
                  </a:lnTo>
                </a:path>
              </a:pathLst>
            </a:custGeom>
            <a:solidFill>
              <a:srgbClr val="9AAE58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449" name="Freeform 55"/>
            <p:cNvSpPr>
              <a:spLocks/>
            </p:cNvSpPr>
            <p:nvPr/>
          </p:nvSpPr>
          <p:spPr bwMode="gray">
            <a:xfrm>
              <a:off x="3744" y="1866"/>
              <a:ext cx="115" cy="129"/>
            </a:xfrm>
            <a:custGeom>
              <a:avLst/>
              <a:gdLst>
                <a:gd name="T0" fmla="*/ 10 w 115"/>
                <a:gd name="T1" fmla="*/ 16 h 129"/>
                <a:gd name="T2" fmla="*/ 10 w 115"/>
                <a:gd name="T3" fmla="*/ 30 h 129"/>
                <a:gd name="T4" fmla="*/ 6 w 115"/>
                <a:gd name="T5" fmla="*/ 39 h 129"/>
                <a:gd name="T6" fmla="*/ 0 w 115"/>
                <a:gd name="T7" fmla="*/ 45 h 129"/>
                <a:gd name="T8" fmla="*/ 11 w 115"/>
                <a:gd name="T9" fmla="*/ 61 h 129"/>
                <a:gd name="T10" fmla="*/ 28 w 115"/>
                <a:gd name="T11" fmla="*/ 77 h 129"/>
                <a:gd name="T12" fmla="*/ 44 w 115"/>
                <a:gd name="T13" fmla="*/ 93 h 129"/>
                <a:gd name="T14" fmla="*/ 60 w 115"/>
                <a:gd name="T15" fmla="*/ 110 h 129"/>
                <a:gd name="T16" fmla="*/ 73 w 115"/>
                <a:gd name="T17" fmla="*/ 129 h 129"/>
                <a:gd name="T18" fmla="*/ 80 w 115"/>
                <a:gd name="T19" fmla="*/ 120 h 129"/>
                <a:gd name="T20" fmla="*/ 85 w 115"/>
                <a:gd name="T21" fmla="*/ 114 h 129"/>
                <a:gd name="T22" fmla="*/ 89 w 115"/>
                <a:gd name="T23" fmla="*/ 110 h 129"/>
                <a:gd name="T24" fmla="*/ 93 w 115"/>
                <a:gd name="T25" fmla="*/ 107 h 129"/>
                <a:gd name="T26" fmla="*/ 100 w 115"/>
                <a:gd name="T27" fmla="*/ 109 h 129"/>
                <a:gd name="T28" fmla="*/ 112 w 115"/>
                <a:gd name="T29" fmla="*/ 112 h 129"/>
                <a:gd name="T30" fmla="*/ 115 w 115"/>
                <a:gd name="T31" fmla="*/ 100 h 129"/>
                <a:gd name="T32" fmla="*/ 115 w 115"/>
                <a:gd name="T33" fmla="*/ 84 h 129"/>
                <a:gd name="T34" fmla="*/ 112 w 115"/>
                <a:gd name="T35" fmla="*/ 68 h 129"/>
                <a:gd name="T36" fmla="*/ 106 w 115"/>
                <a:gd name="T37" fmla="*/ 50 h 129"/>
                <a:gd name="T38" fmla="*/ 97 w 115"/>
                <a:gd name="T39" fmla="*/ 33 h 129"/>
                <a:gd name="T40" fmla="*/ 87 w 115"/>
                <a:gd name="T41" fmla="*/ 19 h 129"/>
                <a:gd name="T42" fmla="*/ 74 w 115"/>
                <a:gd name="T43" fmla="*/ 7 h 129"/>
                <a:gd name="T44" fmla="*/ 60 w 115"/>
                <a:gd name="T45" fmla="*/ 1 h 129"/>
                <a:gd name="T46" fmla="*/ 43 w 115"/>
                <a:gd name="T47" fmla="*/ 0 h 129"/>
                <a:gd name="T48" fmla="*/ 27 w 115"/>
                <a:gd name="T49" fmla="*/ 4 h 129"/>
                <a:gd name="T50" fmla="*/ 10 w 115"/>
                <a:gd name="T51" fmla="*/ 16 h 12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15"/>
                <a:gd name="T79" fmla="*/ 0 h 129"/>
                <a:gd name="T80" fmla="*/ 115 w 115"/>
                <a:gd name="T81" fmla="*/ 129 h 12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15" h="129">
                  <a:moveTo>
                    <a:pt x="10" y="16"/>
                  </a:moveTo>
                  <a:lnTo>
                    <a:pt x="10" y="30"/>
                  </a:lnTo>
                  <a:lnTo>
                    <a:pt x="6" y="39"/>
                  </a:lnTo>
                  <a:lnTo>
                    <a:pt x="0" y="45"/>
                  </a:lnTo>
                  <a:lnTo>
                    <a:pt x="11" y="61"/>
                  </a:lnTo>
                  <a:lnTo>
                    <a:pt x="28" y="77"/>
                  </a:lnTo>
                  <a:lnTo>
                    <a:pt x="44" y="93"/>
                  </a:lnTo>
                  <a:lnTo>
                    <a:pt x="60" y="110"/>
                  </a:lnTo>
                  <a:lnTo>
                    <a:pt x="73" y="129"/>
                  </a:lnTo>
                  <a:lnTo>
                    <a:pt x="80" y="120"/>
                  </a:lnTo>
                  <a:lnTo>
                    <a:pt x="85" y="114"/>
                  </a:lnTo>
                  <a:lnTo>
                    <a:pt x="89" y="110"/>
                  </a:lnTo>
                  <a:lnTo>
                    <a:pt x="93" y="107"/>
                  </a:lnTo>
                  <a:lnTo>
                    <a:pt x="100" y="109"/>
                  </a:lnTo>
                  <a:lnTo>
                    <a:pt x="112" y="112"/>
                  </a:lnTo>
                  <a:lnTo>
                    <a:pt x="115" y="100"/>
                  </a:lnTo>
                  <a:lnTo>
                    <a:pt x="115" y="84"/>
                  </a:lnTo>
                  <a:lnTo>
                    <a:pt x="112" y="68"/>
                  </a:lnTo>
                  <a:lnTo>
                    <a:pt x="106" y="50"/>
                  </a:lnTo>
                  <a:lnTo>
                    <a:pt x="97" y="33"/>
                  </a:lnTo>
                  <a:lnTo>
                    <a:pt x="87" y="19"/>
                  </a:lnTo>
                  <a:lnTo>
                    <a:pt x="74" y="7"/>
                  </a:lnTo>
                  <a:lnTo>
                    <a:pt x="60" y="1"/>
                  </a:lnTo>
                  <a:lnTo>
                    <a:pt x="43" y="0"/>
                  </a:lnTo>
                  <a:lnTo>
                    <a:pt x="27" y="4"/>
                  </a:lnTo>
                  <a:lnTo>
                    <a:pt x="10" y="16"/>
                  </a:lnTo>
                </a:path>
              </a:pathLst>
            </a:custGeom>
            <a:solidFill>
              <a:srgbClr val="9AAE58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450" name="Freeform 56"/>
            <p:cNvSpPr>
              <a:spLocks/>
            </p:cNvSpPr>
            <p:nvPr/>
          </p:nvSpPr>
          <p:spPr bwMode="gray">
            <a:xfrm>
              <a:off x="3947" y="3566"/>
              <a:ext cx="218" cy="403"/>
            </a:xfrm>
            <a:custGeom>
              <a:avLst/>
              <a:gdLst>
                <a:gd name="T0" fmla="*/ 186 w 218"/>
                <a:gd name="T1" fmla="*/ 2 h 403"/>
                <a:gd name="T2" fmla="*/ 157 w 218"/>
                <a:gd name="T3" fmla="*/ 4 h 403"/>
                <a:gd name="T4" fmla="*/ 175 w 218"/>
                <a:gd name="T5" fmla="*/ 20 h 403"/>
                <a:gd name="T6" fmla="*/ 187 w 218"/>
                <a:gd name="T7" fmla="*/ 37 h 403"/>
                <a:gd name="T8" fmla="*/ 171 w 218"/>
                <a:gd name="T9" fmla="*/ 73 h 403"/>
                <a:gd name="T10" fmla="*/ 123 w 218"/>
                <a:gd name="T11" fmla="*/ 87 h 403"/>
                <a:gd name="T12" fmla="*/ 67 w 218"/>
                <a:gd name="T13" fmla="*/ 91 h 403"/>
                <a:gd name="T14" fmla="*/ 18 w 218"/>
                <a:gd name="T15" fmla="*/ 105 h 403"/>
                <a:gd name="T16" fmla="*/ 0 w 218"/>
                <a:gd name="T17" fmla="*/ 143 h 403"/>
                <a:gd name="T18" fmla="*/ 12 w 218"/>
                <a:gd name="T19" fmla="*/ 178 h 403"/>
                <a:gd name="T20" fmla="*/ 46 w 218"/>
                <a:gd name="T21" fmla="*/ 174 h 403"/>
                <a:gd name="T22" fmla="*/ 54 w 218"/>
                <a:gd name="T23" fmla="*/ 183 h 403"/>
                <a:gd name="T24" fmla="*/ 45 w 218"/>
                <a:gd name="T25" fmla="*/ 192 h 403"/>
                <a:gd name="T26" fmla="*/ 43 w 218"/>
                <a:gd name="T27" fmla="*/ 195 h 403"/>
                <a:gd name="T28" fmla="*/ 53 w 218"/>
                <a:gd name="T29" fmla="*/ 200 h 403"/>
                <a:gd name="T30" fmla="*/ 58 w 218"/>
                <a:gd name="T31" fmla="*/ 215 h 403"/>
                <a:gd name="T32" fmla="*/ 72 w 218"/>
                <a:gd name="T33" fmla="*/ 239 h 403"/>
                <a:gd name="T34" fmla="*/ 84 w 218"/>
                <a:gd name="T35" fmla="*/ 246 h 403"/>
                <a:gd name="T36" fmla="*/ 89 w 218"/>
                <a:gd name="T37" fmla="*/ 250 h 403"/>
                <a:gd name="T38" fmla="*/ 94 w 218"/>
                <a:gd name="T39" fmla="*/ 255 h 403"/>
                <a:gd name="T40" fmla="*/ 93 w 218"/>
                <a:gd name="T41" fmla="*/ 257 h 403"/>
                <a:gd name="T42" fmla="*/ 82 w 218"/>
                <a:gd name="T43" fmla="*/ 255 h 403"/>
                <a:gd name="T44" fmla="*/ 58 w 218"/>
                <a:gd name="T45" fmla="*/ 257 h 403"/>
                <a:gd name="T46" fmla="*/ 77 w 218"/>
                <a:gd name="T47" fmla="*/ 279 h 403"/>
                <a:gd name="T48" fmla="*/ 87 w 218"/>
                <a:gd name="T49" fmla="*/ 286 h 403"/>
                <a:gd name="T50" fmla="*/ 86 w 218"/>
                <a:gd name="T51" fmla="*/ 288 h 403"/>
                <a:gd name="T52" fmla="*/ 78 w 218"/>
                <a:gd name="T53" fmla="*/ 287 h 403"/>
                <a:gd name="T54" fmla="*/ 70 w 218"/>
                <a:gd name="T55" fmla="*/ 284 h 403"/>
                <a:gd name="T56" fmla="*/ 62 w 218"/>
                <a:gd name="T57" fmla="*/ 283 h 403"/>
                <a:gd name="T58" fmla="*/ 59 w 218"/>
                <a:gd name="T59" fmla="*/ 286 h 403"/>
                <a:gd name="T60" fmla="*/ 62 w 218"/>
                <a:gd name="T61" fmla="*/ 293 h 403"/>
                <a:gd name="T62" fmla="*/ 107 w 218"/>
                <a:gd name="T63" fmla="*/ 300 h 403"/>
                <a:gd name="T64" fmla="*/ 105 w 218"/>
                <a:gd name="T65" fmla="*/ 330 h 403"/>
                <a:gd name="T66" fmla="*/ 114 w 218"/>
                <a:gd name="T67" fmla="*/ 352 h 403"/>
                <a:gd name="T68" fmla="*/ 131 w 218"/>
                <a:gd name="T69" fmla="*/ 350 h 403"/>
                <a:gd name="T70" fmla="*/ 122 w 218"/>
                <a:gd name="T71" fmla="*/ 359 h 403"/>
                <a:gd name="T72" fmla="*/ 121 w 218"/>
                <a:gd name="T73" fmla="*/ 375 h 403"/>
                <a:gd name="T74" fmla="*/ 144 w 218"/>
                <a:gd name="T75" fmla="*/ 368 h 403"/>
                <a:gd name="T76" fmla="*/ 159 w 218"/>
                <a:gd name="T77" fmla="*/ 357 h 403"/>
                <a:gd name="T78" fmla="*/ 178 w 218"/>
                <a:gd name="T79" fmla="*/ 359 h 403"/>
                <a:gd name="T80" fmla="*/ 143 w 218"/>
                <a:gd name="T81" fmla="*/ 392 h 403"/>
                <a:gd name="T82" fmla="*/ 148 w 218"/>
                <a:gd name="T83" fmla="*/ 398 h 403"/>
                <a:gd name="T84" fmla="*/ 155 w 218"/>
                <a:gd name="T85" fmla="*/ 401 h 403"/>
                <a:gd name="T86" fmla="*/ 160 w 218"/>
                <a:gd name="T87" fmla="*/ 403 h 403"/>
                <a:gd name="T88" fmla="*/ 166 w 218"/>
                <a:gd name="T89" fmla="*/ 401 h 403"/>
                <a:gd name="T90" fmla="*/ 175 w 218"/>
                <a:gd name="T91" fmla="*/ 392 h 403"/>
                <a:gd name="T92" fmla="*/ 181 w 218"/>
                <a:gd name="T93" fmla="*/ 389 h 403"/>
                <a:gd name="T94" fmla="*/ 185 w 218"/>
                <a:gd name="T95" fmla="*/ 393 h 403"/>
                <a:gd name="T96" fmla="*/ 190 w 218"/>
                <a:gd name="T97" fmla="*/ 398 h 403"/>
                <a:gd name="T98" fmla="*/ 204 w 218"/>
                <a:gd name="T99" fmla="*/ 391 h 403"/>
                <a:gd name="T100" fmla="*/ 216 w 218"/>
                <a:gd name="T101" fmla="*/ 374 h 40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18"/>
                <a:gd name="T154" fmla="*/ 0 h 403"/>
                <a:gd name="T155" fmla="*/ 218 w 218"/>
                <a:gd name="T156" fmla="*/ 403 h 40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18" h="403">
                  <a:moveTo>
                    <a:pt x="218" y="8"/>
                  </a:moveTo>
                  <a:lnTo>
                    <a:pt x="203" y="5"/>
                  </a:lnTo>
                  <a:lnTo>
                    <a:pt x="186" y="2"/>
                  </a:lnTo>
                  <a:lnTo>
                    <a:pt x="169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160" y="8"/>
                  </a:lnTo>
                  <a:lnTo>
                    <a:pt x="167" y="14"/>
                  </a:lnTo>
                  <a:lnTo>
                    <a:pt x="175" y="20"/>
                  </a:lnTo>
                  <a:lnTo>
                    <a:pt x="181" y="27"/>
                  </a:lnTo>
                  <a:lnTo>
                    <a:pt x="185" y="33"/>
                  </a:lnTo>
                  <a:lnTo>
                    <a:pt x="187" y="37"/>
                  </a:lnTo>
                  <a:lnTo>
                    <a:pt x="187" y="49"/>
                  </a:lnTo>
                  <a:lnTo>
                    <a:pt x="181" y="63"/>
                  </a:lnTo>
                  <a:lnTo>
                    <a:pt x="171" y="73"/>
                  </a:lnTo>
                  <a:lnTo>
                    <a:pt x="158" y="79"/>
                  </a:lnTo>
                  <a:lnTo>
                    <a:pt x="141" y="84"/>
                  </a:lnTo>
                  <a:lnTo>
                    <a:pt x="123" y="87"/>
                  </a:lnTo>
                  <a:lnTo>
                    <a:pt x="105" y="88"/>
                  </a:lnTo>
                  <a:lnTo>
                    <a:pt x="86" y="88"/>
                  </a:lnTo>
                  <a:lnTo>
                    <a:pt x="67" y="91"/>
                  </a:lnTo>
                  <a:lnTo>
                    <a:pt x="49" y="93"/>
                  </a:lnTo>
                  <a:lnTo>
                    <a:pt x="32" y="97"/>
                  </a:lnTo>
                  <a:lnTo>
                    <a:pt x="18" y="105"/>
                  </a:lnTo>
                  <a:lnTo>
                    <a:pt x="7" y="116"/>
                  </a:lnTo>
                  <a:lnTo>
                    <a:pt x="0" y="132"/>
                  </a:lnTo>
                  <a:lnTo>
                    <a:pt x="0" y="143"/>
                  </a:lnTo>
                  <a:lnTo>
                    <a:pt x="2" y="155"/>
                  </a:lnTo>
                  <a:lnTo>
                    <a:pt x="4" y="168"/>
                  </a:lnTo>
                  <a:lnTo>
                    <a:pt x="12" y="178"/>
                  </a:lnTo>
                  <a:lnTo>
                    <a:pt x="22" y="174"/>
                  </a:lnTo>
                  <a:lnTo>
                    <a:pt x="34" y="174"/>
                  </a:lnTo>
                  <a:lnTo>
                    <a:pt x="46" y="174"/>
                  </a:lnTo>
                  <a:lnTo>
                    <a:pt x="57" y="178"/>
                  </a:lnTo>
                  <a:lnTo>
                    <a:pt x="57" y="180"/>
                  </a:lnTo>
                  <a:lnTo>
                    <a:pt x="54" y="183"/>
                  </a:lnTo>
                  <a:lnTo>
                    <a:pt x="52" y="187"/>
                  </a:lnTo>
                  <a:lnTo>
                    <a:pt x="49" y="189"/>
                  </a:lnTo>
                  <a:lnTo>
                    <a:pt x="45" y="192"/>
                  </a:lnTo>
                  <a:lnTo>
                    <a:pt x="43" y="193"/>
                  </a:lnTo>
                  <a:lnTo>
                    <a:pt x="40" y="195"/>
                  </a:lnTo>
                  <a:lnTo>
                    <a:pt x="43" y="195"/>
                  </a:lnTo>
                  <a:lnTo>
                    <a:pt x="46" y="196"/>
                  </a:lnTo>
                  <a:lnTo>
                    <a:pt x="50" y="198"/>
                  </a:lnTo>
                  <a:lnTo>
                    <a:pt x="53" y="200"/>
                  </a:lnTo>
                  <a:lnTo>
                    <a:pt x="57" y="200"/>
                  </a:lnTo>
                  <a:lnTo>
                    <a:pt x="57" y="207"/>
                  </a:lnTo>
                  <a:lnTo>
                    <a:pt x="58" y="215"/>
                  </a:lnTo>
                  <a:lnTo>
                    <a:pt x="59" y="224"/>
                  </a:lnTo>
                  <a:lnTo>
                    <a:pt x="64" y="233"/>
                  </a:lnTo>
                  <a:lnTo>
                    <a:pt x="72" y="239"/>
                  </a:lnTo>
                  <a:lnTo>
                    <a:pt x="82" y="245"/>
                  </a:lnTo>
                  <a:lnTo>
                    <a:pt x="84" y="245"/>
                  </a:lnTo>
                  <a:lnTo>
                    <a:pt x="84" y="246"/>
                  </a:lnTo>
                  <a:lnTo>
                    <a:pt x="86" y="247"/>
                  </a:lnTo>
                  <a:lnTo>
                    <a:pt x="87" y="248"/>
                  </a:lnTo>
                  <a:lnTo>
                    <a:pt x="89" y="250"/>
                  </a:lnTo>
                  <a:lnTo>
                    <a:pt x="91" y="252"/>
                  </a:lnTo>
                  <a:lnTo>
                    <a:pt x="93" y="253"/>
                  </a:lnTo>
                  <a:lnTo>
                    <a:pt x="94" y="255"/>
                  </a:lnTo>
                  <a:lnTo>
                    <a:pt x="94" y="256"/>
                  </a:lnTo>
                  <a:lnTo>
                    <a:pt x="93" y="257"/>
                  </a:lnTo>
                  <a:lnTo>
                    <a:pt x="90" y="257"/>
                  </a:lnTo>
                  <a:lnTo>
                    <a:pt x="86" y="256"/>
                  </a:lnTo>
                  <a:lnTo>
                    <a:pt x="82" y="255"/>
                  </a:lnTo>
                  <a:lnTo>
                    <a:pt x="70" y="253"/>
                  </a:lnTo>
                  <a:lnTo>
                    <a:pt x="62" y="253"/>
                  </a:lnTo>
                  <a:lnTo>
                    <a:pt x="58" y="257"/>
                  </a:lnTo>
                  <a:lnTo>
                    <a:pt x="59" y="262"/>
                  </a:lnTo>
                  <a:lnTo>
                    <a:pt x="66" y="270"/>
                  </a:lnTo>
                  <a:lnTo>
                    <a:pt x="77" y="279"/>
                  </a:lnTo>
                  <a:lnTo>
                    <a:pt x="82" y="282"/>
                  </a:lnTo>
                  <a:lnTo>
                    <a:pt x="85" y="284"/>
                  </a:lnTo>
                  <a:lnTo>
                    <a:pt x="87" y="286"/>
                  </a:lnTo>
                  <a:lnTo>
                    <a:pt x="87" y="287"/>
                  </a:lnTo>
                  <a:lnTo>
                    <a:pt x="86" y="288"/>
                  </a:lnTo>
                  <a:lnTo>
                    <a:pt x="85" y="287"/>
                  </a:lnTo>
                  <a:lnTo>
                    <a:pt x="82" y="287"/>
                  </a:lnTo>
                  <a:lnTo>
                    <a:pt x="78" y="287"/>
                  </a:lnTo>
                  <a:lnTo>
                    <a:pt x="76" y="286"/>
                  </a:lnTo>
                  <a:lnTo>
                    <a:pt x="73" y="286"/>
                  </a:lnTo>
                  <a:lnTo>
                    <a:pt x="70" y="284"/>
                  </a:lnTo>
                  <a:lnTo>
                    <a:pt x="67" y="284"/>
                  </a:lnTo>
                  <a:lnTo>
                    <a:pt x="64" y="283"/>
                  </a:lnTo>
                  <a:lnTo>
                    <a:pt x="62" y="283"/>
                  </a:lnTo>
                  <a:lnTo>
                    <a:pt x="61" y="283"/>
                  </a:lnTo>
                  <a:lnTo>
                    <a:pt x="61" y="284"/>
                  </a:lnTo>
                  <a:lnTo>
                    <a:pt x="59" y="286"/>
                  </a:lnTo>
                  <a:lnTo>
                    <a:pt x="61" y="288"/>
                  </a:lnTo>
                  <a:lnTo>
                    <a:pt x="62" y="291"/>
                  </a:lnTo>
                  <a:lnTo>
                    <a:pt x="62" y="293"/>
                  </a:lnTo>
                  <a:lnTo>
                    <a:pt x="63" y="296"/>
                  </a:lnTo>
                  <a:lnTo>
                    <a:pt x="63" y="297"/>
                  </a:lnTo>
                  <a:lnTo>
                    <a:pt x="107" y="300"/>
                  </a:lnTo>
                  <a:lnTo>
                    <a:pt x="105" y="307"/>
                  </a:lnTo>
                  <a:lnTo>
                    <a:pt x="105" y="318"/>
                  </a:lnTo>
                  <a:lnTo>
                    <a:pt x="105" y="330"/>
                  </a:lnTo>
                  <a:lnTo>
                    <a:pt x="105" y="341"/>
                  </a:lnTo>
                  <a:lnTo>
                    <a:pt x="109" y="348"/>
                  </a:lnTo>
                  <a:lnTo>
                    <a:pt x="114" y="352"/>
                  </a:lnTo>
                  <a:lnTo>
                    <a:pt x="121" y="350"/>
                  </a:lnTo>
                  <a:lnTo>
                    <a:pt x="126" y="348"/>
                  </a:lnTo>
                  <a:lnTo>
                    <a:pt x="131" y="350"/>
                  </a:lnTo>
                  <a:lnTo>
                    <a:pt x="127" y="353"/>
                  </a:lnTo>
                  <a:lnTo>
                    <a:pt x="122" y="359"/>
                  </a:lnTo>
                  <a:lnTo>
                    <a:pt x="118" y="365"/>
                  </a:lnTo>
                  <a:lnTo>
                    <a:pt x="117" y="371"/>
                  </a:lnTo>
                  <a:lnTo>
                    <a:pt x="121" y="375"/>
                  </a:lnTo>
                  <a:lnTo>
                    <a:pt x="128" y="376"/>
                  </a:lnTo>
                  <a:lnTo>
                    <a:pt x="136" y="373"/>
                  </a:lnTo>
                  <a:lnTo>
                    <a:pt x="144" y="368"/>
                  </a:lnTo>
                  <a:lnTo>
                    <a:pt x="150" y="361"/>
                  </a:lnTo>
                  <a:lnTo>
                    <a:pt x="155" y="357"/>
                  </a:lnTo>
                  <a:lnTo>
                    <a:pt x="159" y="357"/>
                  </a:lnTo>
                  <a:lnTo>
                    <a:pt x="164" y="357"/>
                  </a:lnTo>
                  <a:lnTo>
                    <a:pt x="171" y="357"/>
                  </a:lnTo>
                  <a:lnTo>
                    <a:pt x="178" y="359"/>
                  </a:lnTo>
                  <a:lnTo>
                    <a:pt x="185" y="361"/>
                  </a:lnTo>
                  <a:lnTo>
                    <a:pt x="187" y="364"/>
                  </a:lnTo>
                  <a:lnTo>
                    <a:pt x="143" y="392"/>
                  </a:lnTo>
                  <a:lnTo>
                    <a:pt x="144" y="394"/>
                  </a:lnTo>
                  <a:lnTo>
                    <a:pt x="145" y="397"/>
                  </a:lnTo>
                  <a:lnTo>
                    <a:pt x="148" y="398"/>
                  </a:lnTo>
                  <a:lnTo>
                    <a:pt x="150" y="401"/>
                  </a:lnTo>
                  <a:lnTo>
                    <a:pt x="154" y="401"/>
                  </a:lnTo>
                  <a:lnTo>
                    <a:pt x="155" y="401"/>
                  </a:lnTo>
                  <a:lnTo>
                    <a:pt x="157" y="402"/>
                  </a:lnTo>
                  <a:lnTo>
                    <a:pt x="158" y="402"/>
                  </a:lnTo>
                  <a:lnTo>
                    <a:pt x="160" y="403"/>
                  </a:lnTo>
                  <a:lnTo>
                    <a:pt x="162" y="403"/>
                  </a:lnTo>
                  <a:lnTo>
                    <a:pt x="163" y="402"/>
                  </a:lnTo>
                  <a:lnTo>
                    <a:pt x="166" y="401"/>
                  </a:lnTo>
                  <a:lnTo>
                    <a:pt x="168" y="398"/>
                  </a:lnTo>
                  <a:lnTo>
                    <a:pt x="172" y="394"/>
                  </a:lnTo>
                  <a:lnTo>
                    <a:pt x="175" y="392"/>
                  </a:lnTo>
                  <a:lnTo>
                    <a:pt x="177" y="389"/>
                  </a:lnTo>
                  <a:lnTo>
                    <a:pt x="180" y="389"/>
                  </a:lnTo>
                  <a:lnTo>
                    <a:pt x="181" y="389"/>
                  </a:lnTo>
                  <a:lnTo>
                    <a:pt x="182" y="391"/>
                  </a:lnTo>
                  <a:lnTo>
                    <a:pt x="184" y="392"/>
                  </a:lnTo>
                  <a:lnTo>
                    <a:pt x="185" y="393"/>
                  </a:lnTo>
                  <a:lnTo>
                    <a:pt x="186" y="396"/>
                  </a:lnTo>
                  <a:lnTo>
                    <a:pt x="189" y="397"/>
                  </a:lnTo>
                  <a:lnTo>
                    <a:pt x="190" y="398"/>
                  </a:lnTo>
                  <a:lnTo>
                    <a:pt x="193" y="398"/>
                  </a:lnTo>
                  <a:lnTo>
                    <a:pt x="198" y="396"/>
                  </a:lnTo>
                  <a:lnTo>
                    <a:pt x="204" y="391"/>
                  </a:lnTo>
                  <a:lnTo>
                    <a:pt x="209" y="383"/>
                  </a:lnTo>
                  <a:lnTo>
                    <a:pt x="213" y="376"/>
                  </a:lnTo>
                  <a:lnTo>
                    <a:pt x="216" y="374"/>
                  </a:lnTo>
                  <a:lnTo>
                    <a:pt x="218" y="8"/>
                  </a:lnTo>
                </a:path>
              </a:pathLst>
            </a:custGeom>
            <a:solidFill>
              <a:srgbClr val="9AAE5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451" name="Freeform 57"/>
            <p:cNvSpPr>
              <a:spLocks/>
            </p:cNvSpPr>
            <p:nvPr/>
          </p:nvSpPr>
          <p:spPr bwMode="gray">
            <a:xfrm>
              <a:off x="1690" y="1292"/>
              <a:ext cx="383" cy="311"/>
            </a:xfrm>
            <a:custGeom>
              <a:avLst/>
              <a:gdLst>
                <a:gd name="T0" fmla="*/ 48 w 383"/>
                <a:gd name="T1" fmla="*/ 27 h 311"/>
                <a:gd name="T2" fmla="*/ 83 w 383"/>
                <a:gd name="T3" fmla="*/ 15 h 311"/>
                <a:gd name="T4" fmla="*/ 92 w 383"/>
                <a:gd name="T5" fmla="*/ 24 h 311"/>
                <a:gd name="T6" fmla="*/ 94 w 383"/>
                <a:gd name="T7" fmla="*/ 23 h 311"/>
                <a:gd name="T8" fmla="*/ 96 w 383"/>
                <a:gd name="T9" fmla="*/ 7 h 311"/>
                <a:gd name="T10" fmla="*/ 119 w 383"/>
                <a:gd name="T11" fmla="*/ 11 h 311"/>
                <a:gd name="T12" fmla="*/ 135 w 383"/>
                <a:gd name="T13" fmla="*/ 51 h 311"/>
                <a:gd name="T14" fmla="*/ 129 w 383"/>
                <a:gd name="T15" fmla="*/ 91 h 311"/>
                <a:gd name="T16" fmla="*/ 137 w 383"/>
                <a:gd name="T17" fmla="*/ 102 h 311"/>
                <a:gd name="T18" fmla="*/ 159 w 383"/>
                <a:gd name="T19" fmla="*/ 86 h 311"/>
                <a:gd name="T20" fmla="*/ 164 w 383"/>
                <a:gd name="T21" fmla="*/ 65 h 311"/>
                <a:gd name="T22" fmla="*/ 188 w 383"/>
                <a:gd name="T23" fmla="*/ 66 h 311"/>
                <a:gd name="T24" fmla="*/ 187 w 383"/>
                <a:gd name="T25" fmla="*/ 101 h 311"/>
                <a:gd name="T26" fmla="*/ 189 w 383"/>
                <a:gd name="T27" fmla="*/ 98 h 311"/>
                <a:gd name="T28" fmla="*/ 193 w 383"/>
                <a:gd name="T29" fmla="*/ 98 h 311"/>
                <a:gd name="T30" fmla="*/ 196 w 383"/>
                <a:gd name="T31" fmla="*/ 93 h 311"/>
                <a:gd name="T32" fmla="*/ 210 w 383"/>
                <a:gd name="T33" fmla="*/ 81 h 311"/>
                <a:gd name="T34" fmla="*/ 247 w 383"/>
                <a:gd name="T35" fmla="*/ 82 h 311"/>
                <a:gd name="T36" fmla="*/ 264 w 383"/>
                <a:gd name="T37" fmla="*/ 107 h 311"/>
                <a:gd name="T38" fmla="*/ 289 w 383"/>
                <a:gd name="T39" fmla="*/ 91 h 311"/>
                <a:gd name="T40" fmla="*/ 306 w 383"/>
                <a:gd name="T41" fmla="*/ 110 h 311"/>
                <a:gd name="T42" fmla="*/ 310 w 383"/>
                <a:gd name="T43" fmla="*/ 86 h 311"/>
                <a:gd name="T44" fmla="*/ 329 w 383"/>
                <a:gd name="T45" fmla="*/ 86 h 311"/>
                <a:gd name="T46" fmla="*/ 340 w 383"/>
                <a:gd name="T47" fmla="*/ 113 h 311"/>
                <a:gd name="T48" fmla="*/ 355 w 383"/>
                <a:gd name="T49" fmla="*/ 109 h 311"/>
                <a:gd name="T50" fmla="*/ 362 w 383"/>
                <a:gd name="T51" fmla="*/ 118 h 311"/>
                <a:gd name="T52" fmla="*/ 364 w 383"/>
                <a:gd name="T53" fmla="*/ 136 h 311"/>
                <a:gd name="T54" fmla="*/ 361 w 383"/>
                <a:gd name="T55" fmla="*/ 156 h 311"/>
                <a:gd name="T56" fmla="*/ 380 w 383"/>
                <a:gd name="T57" fmla="*/ 191 h 311"/>
                <a:gd name="T58" fmla="*/ 374 w 383"/>
                <a:gd name="T59" fmla="*/ 241 h 311"/>
                <a:gd name="T60" fmla="*/ 338 w 383"/>
                <a:gd name="T61" fmla="*/ 268 h 311"/>
                <a:gd name="T62" fmla="*/ 291 w 383"/>
                <a:gd name="T63" fmla="*/ 283 h 311"/>
                <a:gd name="T64" fmla="*/ 253 w 383"/>
                <a:gd name="T65" fmla="*/ 302 h 311"/>
                <a:gd name="T66" fmla="*/ 205 w 383"/>
                <a:gd name="T67" fmla="*/ 298 h 311"/>
                <a:gd name="T68" fmla="*/ 155 w 383"/>
                <a:gd name="T69" fmla="*/ 311 h 311"/>
                <a:gd name="T70" fmla="*/ 111 w 383"/>
                <a:gd name="T71" fmla="*/ 293 h 311"/>
                <a:gd name="T72" fmla="*/ 74 w 383"/>
                <a:gd name="T73" fmla="*/ 252 h 311"/>
                <a:gd name="T74" fmla="*/ 30 w 383"/>
                <a:gd name="T75" fmla="*/ 223 h 311"/>
                <a:gd name="T76" fmla="*/ 11 w 383"/>
                <a:gd name="T77" fmla="*/ 197 h 311"/>
                <a:gd name="T78" fmla="*/ 25 w 383"/>
                <a:gd name="T79" fmla="*/ 195 h 311"/>
                <a:gd name="T80" fmla="*/ 55 w 383"/>
                <a:gd name="T81" fmla="*/ 168 h 311"/>
                <a:gd name="T82" fmla="*/ 34 w 383"/>
                <a:gd name="T83" fmla="*/ 137 h 311"/>
                <a:gd name="T84" fmla="*/ 0 w 383"/>
                <a:gd name="T85" fmla="*/ 122 h 311"/>
                <a:gd name="T86" fmla="*/ 10 w 383"/>
                <a:gd name="T87" fmla="*/ 105 h 311"/>
                <a:gd name="T88" fmla="*/ 39 w 383"/>
                <a:gd name="T89" fmla="*/ 106 h 311"/>
                <a:gd name="T90" fmla="*/ 79 w 383"/>
                <a:gd name="T91" fmla="*/ 89 h 311"/>
                <a:gd name="T92" fmla="*/ 50 w 383"/>
                <a:gd name="T93" fmla="*/ 74 h 311"/>
                <a:gd name="T94" fmla="*/ 27 w 383"/>
                <a:gd name="T95" fmla="*/ 57 h 31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3"/>
                <a:gd name="T145" fmla="*/ 0 h 311"/>
                <a:gd name="T146" fmla="*/ 383 w 383"/>
                <a:gd name="T147" fmla="*/ 311 h 31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3" h="311">
                  <a:moveTo>
                    <a:pt x="24" y="47"/>
                  </a:moveTo>
                  <a:lnTo>
                    <a:pt x="36" y="37"/>
                  </a:lnTo>
                  <a:lnTo>
                    <a:pt x="48" y="27"/>
                  </a:lnTo>
                  <a:lnTo>
                    <a:pt x="64" y="16"/>
                  </a:lnTo>
                  <a:lnTo>
                    <a:pt x="78" y="10"/>
                  </a:lnTo>
                  <a:lnTo>
                    <a:pt x="83" y="15"/>
                  </a:lnTo>
                  <a:lnTo>
                    <a:pt x="87" y="19"/>
                  </a:lnTo>
                  <a:lnTo>
                    <a:pt x="91" y="23"/>
                  </a:lnTo>
                  <a:lnTo>
                    <a:pt x="92" y="24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3"/>
                  </a:lnTo>
                  <a:lnTo>
                    <a:pt x="96" y="19"/>
                  </a:lnTo>
                  <a:lnTo>
                    <a:pt x="96" y="14"/>
                  </a:lnTo>
                  <a:lnTo>
                    <a:pt x="96" y="7"/>
                  </a:lnTo>
                  <a:lnTo>
                    <a:pt x="96" y="0"/>
                  </a:lnTo>
                  <a:lnTo>
                    <a:pt x="109" y="2"/>
                  </a:lnTo>
                  <a:lnTo>
                    <a:pt x="119" y="11"/>
                  </a:lnTo>
                  <a:lnTo>
                    <a:pt x="127" y="23"/>
                  </a:lnTo>
                  <a:lnTo>
                    <a:pt x="132" y="37"/>
                  </a:lnTo>
                  <a:lnTo>
                    <a:pt x="135" y="51"/>
                  </a:lnTo>
                  <a:lnTo>
                    <a:pt x="135" y="64"/>
                  </a:lnTo>
                  <a:lnTo>
                    <a:pt x="132" y="79"/>
                  </a:lnTo>
                  <a:lnTo>
                    <a:pt x="129" y="91"/>
                  </a:lnTo>
                  <a:lnTo>
                    <a:pt x="128" y="97"/>
                  </a:lnTo>
                  <a:lnTo>
                    <a:pt x="130" y="101"/>
                  </a:lnTo>
                  <a:lnTo>
                    <a:pt x="137" y="102"/>
                  </a:lnTo>
                  <a:lnTo>
                    <a:pt x="150" y="101"/>
                  </a:lnTo>
                  <a:lnTo>
                    <a:pt x="155" y="95"/>
                  </a:lnTo>
                  <a:lnTo>
                    <a:pt x="159" y="86"/>
                  </a:lnTo>
                  <a:lnTo>
                    <a:pt x="160" y="75"/>
                  </a:lnTo>
                  <a:lnTo>
                    <a:pt x="161" y="68"/>
                  </a:lnTo>
                  <a:lnTo>
                    <a:pt x="164" y="65"/>
                  </a:lnTo>
                  <a:lnTo>
                    <a:pt x="178" y="64"/>
                  </a:lnTo>
                  <a:lnTo>
                    <a:pt x="185" y="64"/>
                  </a:lnTo>
                  <a:lnTo>
                    <a:pt x="188" y="66"/>
                  </a:lnTo>
                  <a:lnTo>
                    <a:pt x="189" y="72"/>
                  </a:lnTo>
                  <a:lnTo>
                    <a:pt x="188" y="83"/>
                  </a:lnTo>
                  <a:lnTo>
                    <a:pt x="187" y="101"/>
                  </a:lnTo>
                  <a:lnTo>
                    <a:pt x="188" y="100"/>
                  </a:lnTo>
                  <a:lnTo>
                    <a:pt x="189" y="98"/>
                  </a:lnTo>
                  <a:lnTo>
                    <a:pt x="191" y="98"/>
                  </a:lnTo>
                  <a:lnTo>
                    <a:pt x="192" y="98"/>
                  </a:lnTo>
                  <a:lnTo>
                    <a:pt x="193" y="98"/>
                  </a:lnTo>
                  <a:lnTo>
                    <a:pt x="194" y="98"/>
                  </a:lnTo>
                  <a:lnTo>
                    <a:pt x="196" y="96"/>
                  </a:lnTo>
                  <a:lnTo>
                    <a:pt x="196" y="93"/>
                  </a:lnTo>
                  <a:lnTo>
                    <a:pt x="197" y="89"/>
                  </a:lnTo>
                  <a:lnTo>
                    <a:pt x="198" y="84"/>
                  </a:lnTo>
                  <a:lnTo>
                    <a:pt x="210" y="81"/>
                  </a:lnTo>
                  <a:lnTo>
                    <a:pt x="224" y="78"/>
                  </a:lnTo>
                  <a:lnTo>
                    <a:pt x="237" y="79"/>
                  </a:lnTo>
                  <a:lnTo>
                    <a:pt x="247" y="82"/>
                  </a:lnTo>
                  <a:lnTo>
                    <a:pt x="256" y="87"/>
                  </a:lnTo>
                  <a:lnTo>
                    <a:pt x="262" y="96"/>
                  </a:lnTo>
                  <a:lnTo>
                    <a:pt x="264" y="107"/>
                  </a:lnTo>
                  <a:lnTo>
                    <a:pt x="275" y="96"/>
                  </a:lnTo>
                  <a:lnTo>
                    <a:pt x="283" y="91"/>
                  </a:lnTo>
                  <a:lnTo>
                    <a:pt x="289" y="91"/>
                  </a:lnTo>
                  <a:lnTo>
                    <a:pt x="296" y="98"/>
                  </a:lnTo>
                  <a:lnTo>
                    <a:pt x="302" y="114"/>
                  </a:lnTo>
                  <a:lnTo>
                    <a:pt x="306" y="110"/>
                  </a:lnTo>
                  <a:lnTo>
                    <a:pt x="307" y="102"/>
                  </a:lnTo>
                  <a:lnTo>
                    <a:pt x="308" y="95"/>
                  </a:lnTo>
                  <a:lnTo>
                    <a:pt x="310" y="86"/>
                  </a:lnTo>
                  <a:lnTo>
                    <a:pt x="311" y="78"/>
                  </a:lnTo>
                  <a:lnTo>
                    <a:pt x="321" y="79"/>
                  </a:lnTo>
                  <a:lnTo>
                    <a:pt x="329" y="86"/>
                  </a:lnTo>
                  <a:lnTo>
                    <a:pt x="334" y="95"/>
                  </a:lnTo>
                  <a:lnTo>
                    <a:pt x="338" y="104"/>
                  </a:lnTo>
                  <a:lnTo>
                    <a:pt x="340" y="113"/>
                  </a:lnTo>
                  <a:lnTo>
                    <a:pt x="342" y="122"/>
                  </a:lnTo>
                  <a:lnTo>
                    <a:pt x="349" y="114"/>
                  </a:lnTo>
                  <a:lnTo>
                    <a:pt x="355" y="109"/>
                  </a:lnTo>
                  <a:lnTo>
                    <a:pt x="357" y="107"/>
                  </a:lnTo>
                  <a:lnTo>
                    <a:pt x="358" y="110"/>
                  </a:lnTo>
                  <a:lnTo>
                    <a:pt x="362" y="118"/>
                  </a:lnTo>
                  <a:lnTo>
                    <a:pt x="367" y="124"/>
                  </a:lnTo>
                  <a:lnTo>
                    <a:pt x="367" y="130"/>
                  </a:lnTo>
                  <a:lnTo>
                    <a:pt x="364" y="136"/>
                  </a:lnTo>
                  <a:lnTo>
                    <a:pt x="360" y="139"/>
                  </a:lnTo>
                  <a:lnTo>
                    <a:pt x="358" y="143"/>
                  </a:lnTo>
                  <a:lnTo>
                    <a:pt x="361" y="156"/>
                  </a:lnTo>
                  <a:lnTo>
                    <a:pt x="367" y="166"/>
                  </a:lnTo>
                  <a:lnTo>
                    <a:pt x="374" y="178"/>
                  </a:lnTo>
                  <a:lnTo>
                    <a:pt x="380" y="191"/>
                  </a:lnTo>
                  <a:lnTo>
                    <a:pt x="383" y="211"/>
                  </a:lnTo>
                  <a:lnTo>
                    <a:pt x="380" y="228"/>
                  </a:lnTo>
                  <a:lnTo>
                    <a:pt x="374" y="241"/>
                  </a:lnTo>
                  <a:lnTo>
                    <a:pt x="365" y="252"/>
                  </a:lnTo>
                  <a:lnTo>
                    <a:pt x="352" y="260"/>
                  </a:lnTo>
                  <a:lnTo>
                    <a:pt x="338" y="268"/>
                  </a:lnTo>
                  <a:lnTo>
                    <a:pt x="321" y="273"/>
                  </a:lnTo>
                  <a:lnTo>
                    <a:pt x="306" y="278"/>
                  </a:lnTo>
                  <a:lnTo>
                    <a:pt x="291" y="283"/>
                  </a:lnTo>
                  <a:lnTo>
                    <a:pt x="275" y="288"/>
                  </a:lnTo>
                  <a:lnTo>
                    <a:pt x="264" y="294"/>
                  </a:lnTo>
                  <a:lnTo>
                    <a:pt x="253" y="302"/>
                  </a:lnTo>
                  <a:lnTo>
                    <a:pt x="238" y="296"/>
                  </a:lnTo>
                  <a:lnTo>
                    <a:pt x="223" y="296"/>
                  </a:lnTo>
                  <a:lnTo>
                    <a:pt x="205" y="298"/>
                  </a:lnTo>
                  <a:lnTo>
                    <a:pt x="188" y="303"/>
                  </a:lnTo>
                  <a:lnTo>
                    <a:pt x="171" y="309"/>
                  </a:lnTo>
                  <a:lnTo>
                    <a:pt x="155" y="311"/>
                  </a:lnTo>
                  <a:lnTo>
                    <a:pt x="142" y="311"/>
                  </a:lnTo>
                  <a:lnTo>
                    <a:pt x="125" y="305"/>
                  </a:lnTo>
                  <a:lnTo>
                    <a:pt x="111" y="293"/>
                  </a:lnTo>
                  <a:lnTo>
                    <a:pt x="98" y="280"/>
                  </a:lnTo>
                  <a:lnTo>
                    <a:pt x="87" y="266"/>
                  </a:lnTo>
                  <a:lnTo>
                    <a:pt x="74" y="252"/>
                  </a:lnTo>
                  <a:lnTo>
                    <a:pt x="61" y="239"/>
                  </a:lnTo>
                  <a:lnTo>
                    <a:pt x="47" y="229"/>
                  </a:lnTo>
                  <a:lnTo>
                    <a:pt x="30" y="223"/>
                  </a:lnTo>
                  <a:lnTo>
                    <a:pt x="12" y="221"/>
                  </a:lnTo>
                  <a:lnTo>
                    <a:pt x="12" y="206"/>
                  </a:lnTo>
                  <a:lnTo>
                    <a:pt x="11" y="197"/>
                  </a:lnTo>
                  <a:lnTo>
                    <a:pt x="12" y="195"/>
                  </a:lnTo>
                  <a:lnTo>
                    <a:pt x="16" y="195"/>
                  </a:lnTo>
                  <a:lnTo>
                    <a:pt x="25" y="195"/>
                  </a:lnTo>
                  <a:lnTo>
                    <a:pt x="39" y="196"/>
                  </a:lnTo>
                  <a:lnTo>
                    <a:pt x="51" y="182"/>
                  </a:lnTo>
                  <a:lnTo>
                    <a:pt x="55" y="168"/>
                  </a:lnTo>
                  <a:lnTo>
                    <a:pt x="52" y="155"/>
                  </a:lnTo>
                  <a:lnTo>
                    <a:pt x="46" y="145"/>
                  </a:lnTo>
                  <a:lnTo>
                    <a:pt x="34" y="137"/>
                  </a:lnTo>
                  <a:lnTo>
                    <a:pt x="20" y="132"/>
                  </a:lnTo>
                  <a:lnTo>
                    <a:pt x="4" y="132"/>
                  </a:lnTo>
                  <a:lnTo>
                    <a:pt x="0" y="122"/>
                  </a:lnTo>
                  <a:lnTo>
                    <a:pt x="0" y="113"/>
                  </a:lnTo>
                  <a:lnTo>
                    <a:pt x="4" y="107"/>
                  </a:lnTo>
                  <a:lnTo>
                    <a:pt x="10" y="105"/>
                  </a:lnTo>
                  <a:lnTo>
                    <a:pt x="19" y="104"/>
                  </a:lnTo>
                  <a:lnTo>
                    <a:pt x="29" y="104"/>
                  </a:lnTo>
                  <a:lnTo>
                    <a:pt x="39" y="106"/>
                  </a:lnTo>
                  <a:lnTo>
                    <a:pt x="48" y="109"/>
                  </a:lnTo>
                  <a:lnTo>
                    <a:pt x="56" y="111"/>
                  </a:lnTo>
                  <a:lnTo>
                    <a:pt x="79" y="89"/>
                  </a:lnTo>
                  <a:lnTo>
                    <a:pt x="70" y="83"/>
                  </a:lnTo>
                  <a:lnTo>
                    <a:pt x="61" y="78"/>
                  </a:lnTo>
                  <a:lnTo>
                    <a:pt x="50" y="74"/>
                  </a:lnTo>
                  <a:lnTo>
                    <a:pt x="41" y="70"/>
                  </a:lnTo>
                  <a:lnTo>
                    <a:pt x="32" y="65"/>
                  </a:lnTo>
                  <a:lnTo>
                    <a:pt x="27" y="57"/>
                  </a:lnTo>
                  <a:lnTo>
                    <a:pt x="24" y="47"/>
                  </a:lnTo>
                </a:path>
              </a:pathLst>
            </a:custGeom>
            <a:solidFill>
              <a:srgbClr val="9AAE58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452" name="Freeform 58"/>
            <p:cNvSpPr>
              <a:spLocks/>
            </p:cNvSpPr>
            <p:nvPr/>
          </p:nvSpPr>
          <p:spPr bwMode="gray">
            <a:xfrm>
              <a:off x="3268" y="1162"/>
              <a:ext cx="496" cy="918"/>
            </a:xfrm>
            <a:custGeom>
              <a:avLst/>
              <a:gdLst>
                <a:gd name="T0" fmla="*/ 401 w 496"/>
                <a:gd name="T1" fmla="*/ 490 h 918"/>
                <a:gd name="T2" fmla="*/ 396 w 496"/>
                <a:gd name="T3" fmla="*/ 455 h 918"/>
                <a:gd name="T4" fmla="*/ 374 w 496"/>
                <a:gd name="T5" fmla="*/ 442 h 918"/>
                <a:gd name="T6" fmla="*/ 386 w 496"/>
                <a:gd name="T7" fmla="*/ 355 h 918"/>
                <a:gd name="T8" fmla="*/ 322 w 496"/>
                <a:gd name="T9" fmla="*/ 252 h 918"/>
                <a:gd name="T10" fmla="*/ 318 w 496"/>
                <a:gd name="T11" fmla="*/ 196 h 918"/>
                <a:gd name="T12" fmla="*/ 295 w 496"/>
                <a:gd name="T13" fmla="*/ 172 h 918"/>
                <a:gd name="T14" fmla="*/ 248 w 496"/>
                <a:gd name="T15" fmla="*/ 68 h 918"/>
                <a:gd name="T16" fmla="*/ 208 w 496"/>
                <a:gd name="T17" fmla="*/ 0 h 918"/>
                <a:gd name="T18" fmla="*/ 167 w 496"/>
                <a:gd name="T19" fmla="*/ 100 h 918"/>
                <a:gd name="T20" fmla="*/ 130 w 496"/>
                <a:gd name="T21" fmla="*/ 153 h 918"/>
                <a:gd name="T22" fmla="*/ 80 w 496"/>
                <a:gd name="T23" fmla="*/ 149 h 918"/>
                <a:gd name="T24" fmla="*/ 59 w 496"/>
                <a:gd name="T25" fmla="*/ 131 h 918"/>
                <a:gd name="T26" fmla="*/ 25 w 496"/>
                <a:gd name="T27" fmla="*/ 109 h 918"/>
                <a:gd name="T28" fmla="*/ 0 w 496"/>
                <a:gd name="T29" fmla="*/ 129 h 918"/>
                <a:gd name="T30" fmla="*/ 58 w 496"/>
                <a:gd name="T31" fmla="*/ 167 h 918"/>
                <a:gd name="T32" fmla="*/ 107 w 496"/>
                <a:gd name="T33" fmla="*/ 194 h 918"/>
                <a:gd name="T34" fmla="*/ 131 w 496"/>
                <a:gd name="T35" fmla="*/ 249 h 918"/>
                <a:gd name="T36" fmla="*/ 144 w 496"/>
                <a:gd name="T37" fmla="*/ 305 h 918"/>
                <a:gd name="T38" fmla="*/ 157 w 496"/>
                <a:gd name="T39" fmla="*/ 391 h 918"/>
                <a:gd name="T40" fmla="*/ 198 w 496"/>
                <a:gd name="T41" fmla="*/ 413 h 918"/>
                <a:gd name="T42" fmla="*/ 228 w 496"/>
                <a:gd name="T43" fmla="*/ 442 h 918"/>
                <a:gd name="T44" fmla="*/ 209 w 496"/>
                <a:gd name="T45" fmla="*/ 463 h 918"/>
                <a:gd name="T46" fmla="*/ 186 w 496"/>
                <a:gd name="T47" fmla="*/ 508 h 918"/>
                <a:gd name="T48" fmla="*/ 174 w 496"/>
                <a:gd name="T49" fmla="*/ 562 h 918"/>
                <a:gd name="T50" fmla="*/ 159 w 496"/>
                <a:gd name="T51" fmla="*/ 577 h 918"/>
                <a:gd name="T52" fmla="*/ 164 w 496"/>
                <a:gd name="T53" fmla="*/ 588 h 918"/>
                <a:gd name="T54" fmla="*/ 157 w 496"/>
                <a:gd name="T55" fmla="*/ 601 h 918"/>
                <a:gd name="T56" fmla="*/ 135 w 496"/>
                <a:gd name="T57" fmla="*/ 631 h 918"/>
                <a:gd name="T58" fmla="*/ 104 w 496"/>
                <a:gd name="T59" fmla="*/ 659 h 918"/>
                <a:gd name="T60" fmla="*/ 95 w 496"/>
                <a:gd name="T61" fmla="*/ 704 h 918"/>
                <a:gd name="T62" fmla="*/ 113 w 496"/>
                <a:gd name="T63" fmla="*/ 804 h 918"/>
                <a:gd name="T64" fmla="*/ 135 w 496"/>
                <a:gd name="T65" fmla="*/ 875 h 918"/>
                <a:gd name="T66" fmla="*/ 177 w 496"/>
                <a:gd name="T67" fmla="*/ 901 h 918"/>
                <a:gd name="T68" fmla="*/ 224 w 496"/>
                <a:gd name="T69" fmla="*/ 916 h 918"/>
                <a:gd name="T70" fmla="*/ 287 w 496"/>
                <a:gd name="T71" fmla="*/ 877 h 918"/>
                <a:gd name="T72" fmla="*/ 349 w 496"/>
                <a:gd name="T73" fmla="*/ 825 h 918"/>
                <a:gd name="T74" fmla="*/ 419 w 496"/>
                <a:gd name="T75" fmla="*/ 784 h 918"/>
                <a:gd name="T76" fmla="*/ 476 w 496"/>
                <a:gd name="T77" fmla="*/ 702 h 918"/>
                <a:gd name="T78" fmla="*/ 496 w 496"/>
                <a:gd name="T79" fmla="*/ 640 h 918"/>
                <a:gd name="T80" fmla="*/ 477 w 496"/>
                <a:gd name="T81" fmla="*/ 587 h 918"/>
                <a:gd name="T82" fmla="*/ 429 w 496"/>
                <a:gd name="T83" fmla="*/ 564 h 9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96"/>
                <a:gd name="T127" fmla="*/ 0 h 918"/>
                <a:gd name="T128" fmla="*/ 496 w 496"/>
                <a:gd name="T129" fmla="*/ 918 h 9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96" h="918">
                  <a:moveTo>
                    <a:pt x="433" y="513"/>
                  </a:moveTo>
                  <a:lnTo>
                    <a:pt x="445" y="494"/>
                  </a:lnTo>
                  <a:lnTo>
                    <a:pt x="401" y="490"/>
                  </a:lnTo>
                  <a:lnTo>
                    <a:pt x="400" y="478"/>
                  </a:lnTo>
                  <a:lnTo>
                    <a:pt x="397" y="467"/>
                  </a:lnTo>
                  <a:lnTo>
                    <a:pt x="396" y="455"/>
                  </a:lnTo>
                  <a:lnTo>
                    <a:pt x="387" y="454"/>
                  </a:lnTo>
                  <a:lnTo>
                    <a:pt x="380" y="449"/>
                  </a:lnTo>
                  <a:lnTo>
                    <a:pt x="374" y="442"/>
                  </a:lnTo>
                  <a:lnTo>
                    <a:pt x="371" y="435"/>
                  </a:lnTo>
                  <a:lnTo>
                    <a:pt x="368" y="428"/>
                  </a:lnTo>
                  <a:lnTo>
                    <a:pt x="386" y="355"/>
                  </a:lnTo>
                  <a:lnTo>
                    <a:pt x="331" y="285"/>
                  </a:lnTo>
                  <a:lnTo>
                    <a:pt x="323" y="269"/>
                  </a:lnTo>
                  <a:lnTo>
                    <a:pt x="322" y="252"/>
                  </a:lnTo>
                  <a:lnTo>
                    <a:pt x="323" y="232"/>
                  </a:lnTo>
                  <a:lnTo>
                    <a:pt x="327" y="208"/>
                  </a:lnTo>
                  <a:lnTo>
                    <a:pt x="318" y="196"/>
                  </a:lnTo>
                  <a:lnTo>
                    <a:pt x="310" y="187"/>
                  </a:lnTo>
                  <a:lnTo>
                    <a:pt x="303" y="178"/>
                  </a:lnTo>
                  <a:lnTo>
                    <a:pt x="295" y="172"/>
                  </a:lnTo>
                  <a:lnTo>
                    <a:pt x="285" y="167"/>
                  </a:lnTo>
                  <a:lnTo>
                    <a:pt x="271" y="163"/>
                  </a:lnTo>
                  <a:lnTo>
                    <a:pt x="248" y="68"/>
                  </a:lnTo>
                  <a:lnTo>
                    <a:pt x="265" y="27"/>
                  </a:lnTo>
                  <a:lnTo>
                    <a:pt x="245" y="26"/>
                  </a:lnTo>
                  <a:lnTo>
                    <a:pt x="208" y="0"/>
                  </a:lnTo>
                  <a:lnTo>
                    <a:pt x="174" y="22"/>
                  </a:lnTo>
                  <a:lnTo>
                    <a:pt x="158" y="62"/>
                  </a:lnTo>
                  <a:lnTo>
                    <a:pt x="167" y="100"/>
                  </a:lnTo>
                  <a:lnTo>
                    <a:pt x="163" y="117"/>
                  </a:lnTo>
                  <a:lnTo>
                    <a:pt x="145" y="150"/>
                  </a:lnTo>
                  <a:lnTo>
                    <a:pt x="130" y="153"/>
                  </a:lnTo>
                  <a:lnTo>
                    <a:pt x="112" y="140"/>
                  </a:lnTo>
                  <a:lnTo>
                    <a:pt x="85" y="149"/>
                  </a:lnTo>
                  <a:lnTo>
                    <a:pt x="80" y="149"/>
                  </a:lnTo>
                  <a:lnTo>
                    <a:pt x="75" y="146"/>
                  </a:lnTo>
                  <a:lnTo>
                    <a:pt x="68" y="140"/>
                  </a:lnTo>
                  <a:lnTo>
                    <a:pt x="59" y="131"/>
                  </a:lnTo>
                  <a:lnTo>
                    <a:pt x="46" y="120"/>
                  </a:lnTo>
                  <a:lnTo>
                    <a:pt x="27" y="108"/>
                  </a:lnTo>
                  <a:lnTo>
                    <a:pt x="25" y="109"/>
                  </a:lnTo>
                  <a:lnTo>
                    <a:pt x="18" y="113"/>
                  </a:lnTo>
                  <a:lnTo>
                    <a:pt x="9" y="120"/>
                  </a:lnTo>
                  <a:lnTo>
                    <a:pt x="0" y="129"/>
                  </a:lnTo>
                  <a:lnTo>
                    <a:pt x="17" y="144"/>
                  </a:lnTo>
                  <a:lnTo>
                    <a:pt x="37" y="157"/>
                  </a:lnTo>
                  <a:lnTo>
                    <a:pt x="58" y="167"/>
                  </a:lnTo>
                  <a:lnTo>
                    <a:pt x="78" y="173"/>
                  </a:lnTo>
                  <a:lnTo>
                    <a:pt x="94" y="182"/>
                  </a:lnTo>
                  <a:lnTo>
                    <a:pt x="107" y="194"/>
                  </a:lnTo>
                  <a:lnTo>
                    <a:pt x="117" y="211"/>
                  </a:lnTo>
                  <a:lnTo>
                    <a:pt x="125" y="228"/>
                  </a:lnTo>
                  <a:lnTo>
                    <a:pt x="131" y="249"/>
                  </a:lnTo>
                  <a:lnTo>
                    <a:pt x="136" y="268"/>
                  </a:lnTo>
                  <a:lnTo>
                    <a:pt x="140" y="287"/>
                  </a:lnTo>
                  <a:lnTo>
                    <a:pt x="144" y="305"/>
                  </a:lnTo>
                  <a:lnTo>
                    <a:pt x="146" y="321"/>
                  </a:lnTo>
                  <a:lnTo>
                    <a:pt x="146" y="382"/>
                  </a:lnTo>
                  <a:lnTo>
                    <a:pt x="157" y="391"/>
                  </a:lnTo>
                  <a:lnTo>
                    <a:pt x="169" y="398"/>
                  </a:lnTo>
                  <a:lnTo>
                    <a:pt x="182" y="405"/>
                  </a:lnTo>
                  <a:lnTo>
                    <a:pt x="198" y="413"/>
                  </a:lnTo>
                  <a:lnTo>
                    <a:pt x="210" y="421"/>
                  </a:lnTo>
                  <a:lnTo>
                    <a:pt x="221" y="431"/>
                  </a:lnTo>
                  <a:lnTo>
                    <a:pt x="228" y="442"/>
                  </a:lnTo>
                  <a:lnTo>
                    <a:pt x="231" y="455"/>
                  </a:lnTo>
                  <a:lnTo>
                    <a:pt x="219" y="456"/>
                  </a:lnTo>
                  <a:lnTo>
                    <a:pt x="209" y="463"/>
                  </a:lnTo>
                  <a:lnTo>
                    <a:pt x="199" y="474"/>
                  </a:lnTo>
                  <a:lnTo>
                    <a:pt x="191" y="490"/>
                  </a:lnTo>
                  <a:lnTo>
                    <a:pt x="186" y="508"/>
                  </a:lnTo>
                  <a:lnTo>
                    <a:pt x="181" y="527"/>
                  </a:lnTo>
                  <a:lnTo>
                    <a:pt x="177" y="545"/>
                  </a:lnTo>
                  <a:lnTo>
                    <a:pt x="174" y="562"/>
                  </a:lnTo>
                  <a:lnTo>
                    <a:pt x="174" y="574"/>
                  </a:lnTo>
                  <a:lnTo>
                    <a:pt x="163" y="574"/>
                  </a:lnTo>
                  <a:lnTo>
                    <a:pt x="159" y="577"/>
                  </a:lnTo>
                  <a:lnTo>
                    <a:pt x="158" y="581"/>
                  </a:lnTo>
                  <a:lnTo>
                    <a:pt x="160" y="585"/>
                  </a:lnTo>
                  <a:lnTo>
                    <a:pt x="164" y="588"/>
                  </a:lnTo>
                  <a:lnTo>
                    <a:pt x="166" y="594"/>
                  </a:lnTo>
                  <a:lnTo>
                    <a:pt x="166" y="599"/>
                  </a:lnTo>
                  <a:lnTo>
                    <a:pt x="157" y="601"/>
                  </a:lnTo>
                  <a:lnTo>
                    <a:pt x="149" y="609"/>
                  </a:lnTo>
                  <a:lnTo>
                    <a:pt x="141" y="619"/>
                  </a:lnTo>
                  <a:lnTo>
                    <a:pt x="135" y="631"/>
                  </a:lnTo>
                  <a:lnTo>
                    <a:pt x="126" y="642"/>
                  </a:lnTo>
                  <a:lnTo>
                    <a:pt x="117" y="653"/>
                  </a:lnTo>
                  <a:lnTo>
                    <a:pt x="104" y="659"/>
                  </a:lnTo>
                  <a:lnTo>
                    <a:pt x="104" y="674"/>
                  </a:lnTo>
                  <a:lnTo>
                    <a:pt x="100" y="690"/>
                  </a:lnTo>
                  <a:lnTo>
                    <a:pt x="95" y="704"/>
                  </a:lnTo>
                  <a:lnTo>
                    <a:pt x="101" y="733"/>
                  </a:lnTo>
                  <a:lnTo>
                    <a:pt x="107" y="768"/>
                  </a:lnTo>
                  <a:lnTo>
                    <a:pt x="113" y="804"/>
                  </a:lnTo>
                  <a:lnTo>
                    <a:pt x="119" y="837"/>
                  </a:lnTo>
                  <a:lnTo>
                    <a:pt x="128" y="868"/>
                  </a:lnTo>
                  <a:lnTo>
                    <a:pt x="135" y="875"/>
                  </a:lnTo>
                  <a:lnTo>
                    <a:pt x="146" y="884"/>
                  </a:lnTo>
                  <a:lnTo>
                    <a:pt x="162" y="892"/>
                  </a:lnTo>
                  <a:lnTo>
                    <a:pt x="177" y="901"/>
                  </a:lnTo>
                  <a:lnTo>
                    <a:pt x="192" y="910"/>
                  </a:lnTo>
                  <a:lnTo>
                    <a:pt x="203" y="918"/>
                  </a:lnTo>
                  <a:lnTo>
                    <a:pt x="224" y="916"/>
                  </a:lnTo>
                  <a:lnTo>
                    <a:pt x="246" y="907"/>
                  </a:lnTo>
                  <a:lnTo>
                    <a:pt x="267" y="893"/>
                  </a:lnTo>
                  <a:lnTo>
                    <a:pt x="287" y="877"/>
                  </a:lnTo>
                  <a:lnTo>
                    <a:pt x="308" y="859"/>
                  </a:lnTo>
                  <a:lnTo>
                    <a:pt x="328" y="841"/>
                  </a:lnTo>
                  <a:lnTo>
                    <a:pt x="349" y="825"/>
                  </a:lnTo>
                  <a:lnTo>
                    <a:pt x="371" y="815"/>
                  </a:lnTo>
                  <a:lnTo>
                    <a:pt x="392" y="811"/>
                  </a:lnTo>
                  <a:lnTo>
                    <a:pt x="419" y="784"/>
                  </a:lnTo>
                  <a:lnTo>
                    <a:pt x="442" y="756"/>
                  </a:lnTo>
                  <a:lnTo>
                    <a:pt x="462" y="728"/>
                  </a:lnTo>
                  <a:lnTo>
                    <a:pt x="476" y="702"/>
                  </a:lnTo>
                  <a:lnTo>
                    <a:pt x="485" y="679"/>
                  </a:lnTo>
                  <a:lnTo>
                    <a:pt x="492" y="659"/>
                  </a:lnTo>
                  <a:lnTo>
                    <a:pt x="496" y="640"/>
                  </a:lnTo>
                  <a:lnTo>
                    <a:pt x="495" y="622"/>
                  </a:lnTo>
                  <a:lnTo>
                    <a:pt x="488" y="604"/>
                  </a:lnTo>
                  <a:lnTo>
                    <a:pt x="477" y="587"/>
                  </a:lnTo>
                  <a:lnTo>
                    <a:pt x="463" y="574"/>
                  </a:lnTo>
                  <a:lnTo>
                    <a:pt x="446" y="567"/>
                  </a:lnTo>
                  <a:lnTo>
                    <a:pt x="429" y="564"/>
                  </a:lnTo>
                  <a:lnTo>
                    <a:pt x="437" y="536"/>
                  </a:lnTo>
                  <a:lnTo>
                    <a:pt x="433" y="513"/>
                  </a:lnTo>
                </a:path>
              </a:pathLst>
            </a:custGeom>
            <a:solidFill>
              <a:srgbClr val="9AAE58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453" name="Freeform 59"/>
            <p:cNvSpPr>
              <a:spLocks/>
            </p:cNvSpPr>
            <p:nvPr/>
          </p:nvSpPr>
          <p:spPr bwMode="gray">
            <a:xfrm>
              <a:off x="3118" y="2547"/>
              <a:ext cx="546" cy="444"/>
            </a:xfrm>
            <a:custGeom>
              <a:avLst/>
              <a:gdLst>
                <a:gd name="T0" fmla="*/ 494 w 546"/>
                <a:gd name="T1" fmla="*/ 207 h 444"/>
                <a:gd name="T2" fmla="*/ 486 w 546"/>
                <a:gd name="T3" fmla="*/ 192 h 444"/>
                <a:gd name="T4" fmla="*/ 465 w 546"/>
                <a:gd name="T5" fmla="*/ 182 h 444"/>
                <a:gd name="T6" fmla="*/ 473 w 546"/>
                <a:gd name="T7" fmla="*/ 163 h 444"/>
                <a:gd name="T8" fmla="*/ 486 w 546"/>
                <a:gd name="T9" fmla="*/ 149 h 444"/>
                <a:gd name="T10" fmla="*/ 491 w 546"/>
                <a:gd name="T11" fmla="*/ 127 h 444"/>
                <a:gd name="T12" fmla="*/ 487 w 546"/>
                <a:gd name="T13" fmla="*/ 89 h 444"/>
                <a:gd name="T14" fmla="*/ 476 w 546"/>
                <a:gd name="T15" fmla="*/ 48 h 444"/>
                <a:gd name="T16" fmla="*/ 459 w 546"/>
                <a:gd name="T17" fmla="*/ 16 h 444"/>
                <a:gd name="T18" fmla="*/ 355 w 546"/>
                <a:gd name="T19" fmla="*/ 36 h 444"/>
                <a:gd name="T20" fmla="*/ 319 w 546"/>
                <a:gd name="T21" fmla="*/ 18 h 444"/>
                <a:gd name="T22" fmla="*/ 263 w 546"/>
                <a:gd name="T23" fmla="*/ 27 h 444"/>
                <a:gd name="T24" fmla="*/ 222 w 546"/>
                <a:gd name="T25" fmla="*/ 26 h 444"/>
                <a:gd name="T26" fmla="*/ 194 w 546"/>
                <a:gd name="T27" fmla="*/ 0 h 444"/>
                <a:gd name="T28" fmla="*/ 157 w 546"/>
                <a:gd name="T29" fmla="*/ 11 h 444"/>
                <a:gd name="T30" fmla="*/ 114 w 546"/>
                <a:gd name="T31" fmla="*/ 34 h 444"/>
                <a:gd name="T32" fmla="*/ 75 w 546"/>
                <a:gd name="T33" fmla="*/ 61 h 444"/>
                <a:gd name="T34" fmla="*/ 40 w 546"/>
                <a:gd name="T35" fmla="*/ 80 h 444"/>
                <a:gd name="T36" fmla="*/ 25 w 546"/>
                <a:gd name="T37" fmla="*/ 91 h 444"/>
                <a:gd name="T38" fmla="*/ 11 w 546"/>
                <a:gd name="T39" fmla="*/ 109 h 444"/>
                <a:gd name="T40" fmla="*/ 13 w 546"/>
                <a:gd name="T41" fmla="*/ 148 h 444"/>
                <a:gd name="T42" fmla="*/ 8 w 546"/>
                <a:gd name="T43" fmla="*/ 160 h 444"/>
                <a:gd name="T44" fmla="*/ 0 w 546"/>
                <a:gd name="T45" fmla="*/ 182 h 444"/>
                <a:gd name="T46" fmla="*/ 35 w 546"/>
                <a:gd name="T47" fmla="*/ 245 h 444"/>
                <a:gd name="T48" fmla="*/ 37 w 546"/>
                <a:gd name="T49" fmla="*/ 274 h 444"/>
                <a:gd name="T50" fmla="*/ 49 w 546"/>
                <a:gd name="T51" fmla="*/ 315 h 444"/>
                <a:gd name="T52" fmla="*/ 67 w 546"/>
                <a:gd name="T53" fmla="*/ 342 h 444"/>
                <a:gd name="T54" fmla="*/ 93 w 546"/>
                <a:gd name="T55" fmla="*/ 354 h 444"/>
                <a:gd name="T56" fmla="*/ 119 w 546"/>
                <a:gd name="T57" fmla="*/ 354 h 444"/>
                <a:gd name="T58" fmla="*/ 146 w 546"/>
                <a:gd name="T59" fmla="*/ 368 h 444"/>
                <a:gd name="T60" fmla="*/ 146 w 546"/>
                <a:gd name="T61" fmla="*/ 383 h 444"/>
                <a:gd name="T62" fmla="*/ 152 w 546"/>
                <a:gd name="T63" fmla="*/ 389 h 444"/>
                <a:gd name="T64" fmla="*/ 158 w 546"/>
                <a:gd name="T65" fmla="*/ 385 h 444"/>
                <a:gd name="T66" fmla="*/ 163 w 546"/>
                <a:gd name="T67" fmla="*/ 377 h 444"/>
                <a:gd name="T68" fmla="*/ 166 w 546"/>
                <a:gd name="T69" fmla="*/ 372 h 444"/>
                <a:gd name="T70" fmla="*/ 196 w 546"/>
                <a:gd name="T71" fmla="*/ 376 h 444"/>
                <a:gd name="T72" fmla="*/ 216 w 546"/>
                <a:gd name="T73" fmla="*/ 390 h 444"/>
                <a:gd name="T74" fmla="*/ 250 w 546"/>
                <a:gd name="T75" fmla="*/ 408 h 444"/>
                <a:gd name="T76" fmla="*/ 266 w 546"/>
                <a:gd name="T77" fmla="*/ 422 h 444"/>
                <a:gd name="T78" fmla="*/ 287 w 546"/>
                <a:gd name="T79" fmla="*/ 430 h 444"/>
                <a:gd name="T80" fmla="*/ 350 w 546"/>
                <a:gd name="T81" fmla="*/ 444 h 444"/>
                <a:gd name="T82" fmla="*/ 400 w 546"/>
                <a:gd name="T83" fmla="*/ 422 h 444"/>
                <a:gd name="T84" fmla="*/ 418 w 546"/>
                <a:gd name="T85" fmla="*/ 418 h 444"/>
                <a:gd name="T86" fmla="*/ 431 w 546"/>
                <a:gd name="T87" fmla="*/ 421 h 444"/>
                <a:gd name="T88" fmla="*/ 432 w 546"/>
                <a:gd name="T89" fmla="*/ 426 h 444"/>
                <a:gd name="T90" fmla="*/ 430 w 546"/>
                <a:gd name="T91" fmla="*/ 430 h 444"/>
                <a:gd name="T92" fmla="*/ 426 w 546"/>
                <a:gd name="T93" fmla="*/ 433 h 444"/>
                <a:gd name="T94" fmla="*/ 426 w 546"/>
                <a:gd name="T95" fmla="*/ 435 h 444"/>
                <a:gd name="T96" fmla="*/ 483 w 546"/>
                <a:gd name="T97" fmla="*/ 408 h 444"/>
                <a:gd name="T98" fmla="*/ 541 w 546"/>
                <a:gd name="T99" fmla="*/ 296 h 444"/>
                <a:gd name="T100" fmla="*/ 528 w 546"/>
                <a:gd name="T101" fmla="*/ 264 h 444"/>
                <a:gd name="T102" fmla="*/ 513 w 546"/>
                <a:gd name="T103" fmla="*/ 237 h 44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46"/>
                <a:gd name="T157" fmla="*/ 0 h 444"/>
                <a:gd name="T158" fmla="*/ 546 w 546"/>
                <a:gd name="T159" fmla="*/ 444 h 44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46" h="444">
                  <a:moveTo>
                    <a:pt x="490" y="217"/>
                  </a:moveTo>
                  <a:lnTo>
                    <a:pt x="494" y="207"/>
                  </a:lnTo>
                  <a:lnTo>
                    <a:pt x="491" y="199"/>
                  </a:lnTo>
                  <a:lnTo>
                    <a:pt x="486" y="192"/>
                  </a:lnTo>
                  <a:lnTo>
                    <a:pt x="477" y="187"/>
                  </a:lnTo>
                  <a:lnTo>
                    <a:pt x="465" y="182"/>
                  </a:lnTo>
                  <a:lnTo>
                    <a:pt x="468" y="172"/>
                  </a:lnTo>
                  <a:lnTo>
                    <a:pt x="473" y="163"/>
                  </a:lnTo>
                  <a:lnTo>
                    <a:pt x="481" y="157"/>
                  </a:lnTo>
                  <a:lnTo>
                    <a:pt x="486" y="149"/>
                  </a:lnTo>
                  <a:lnTo>
                    <a:pt x="489" y="141"/>
                  </a:lnTo>
                  <a:lnTo>
                    <a:pt x="491" y="127"/>
                  </a:lnTo>
                  <a:lnTo>
                    <a:pt x="490" y="109"/>
                  </a:lnTo>
                  <a:lnTo>
                    <a:pt x="487" y="89"/>
                  </a:lnTo>
                  <a:lnTo>
                    <a:pt x="482" y="68"/>
                  </a:lnTo>
                  <a:lnTo>
                    <a:pt x="476" y="48"/>
                  </a:lnTo>
                  <a:lnTo>
                    <a:pt x="467" y="30"/>
                  </a:lnTo>
                  <a:lnTo>
                    <a:pt x="459" y="16"/>
                  </a:lnTo>
                  <a:lnTo>
                    <a:pt x="450" y="7"/>
                  </a:lnTo>
                  <a:lnTo>
                    <a:pt x="355" y="36"/>
                  </a:lnTo>
                  <a:lnTo>
                    <a:pt x="346" y="17"/>
                  </a:lnTo>
                  <a:lnTo>
                    <a:pt x="319" y="18"/>
                  </a:lnTo>
                  <a:lnTo>
                    <a:pt x="290" y="22"/>
                  </a:lnTo>
                  <a:lnTo>
                    <a:pt x="263" y="27"/>
                  </a:lnTo>
                  <a:lnTo>
                    <a:pt x="240" y="35"/>
                  </a:lnTo>
                  <a:lnTo>
                    <a:pt x="222" y="26"/>
                  </a:lnTo>
                  <a:lnTo>
                    <a:pt x="207" y="13"/>
                  </a:lnTo>
                  <a:lnTo>
                    <a:pt x="194" y="0"/>
                  </a:lnTo>
                  <a:lnTo>
                    <a:pt x="176" y="4"/>
                  </a:lnTo>
                  <a:lnTo>
                    <a:pt x="157" y="11"/>
                  </a:lnTo>
                  <a:lnTo>
                    <a:pt x="136" y="22"/>
                  </a:lnTo>
                  <a:lnTo>
                    <a:pt x="114" y="34"/>
                  </a:lnTo>
                  <a:lnTo>
                    <a:pt x="94" y="48"/>
                  </a:lnTo>
                  <a:lnTo>
                    <a:pt x="75" y="61"/>
                  </a:lnTo>
                  <a:lnTo>
                    <a:pt x="57" y="72"/>
                  </a:lnTo>
                  <a:lnTo>
                    <a:pt x="40" y="80"/>
                  </a:lnTo>
                  <a:lnTo>
                    <a:pt x="34" y="84"/>
                  </a:lnTo>
                  <a:lnTo>
                    <a:pt x="25" y="91"/>
                  </a:lnTo>
                  <a:lnTo>
                    <a:pt x="17" y="100"/>
                  </a:lnTo>
                  <a:lnTo>
                    <a:pt x="11" y="109"/>
                  </a:lnTo>
                  <a:lnTo>
                    <a:pt x="5" y="114"/>
                  </a:lnTo>
                  <a:lnTo>
                    <a:pt x="13" y="148"/>
                  </a:lnTo>
                  <a:lnTo>
                    <a:pt x="12" y="153"/>
                  </a:lnTo>
                  <a:lnTo>
                    <a:pt x="8" y="160"/>
                  </a:lnTo>
                  <a:lnTo>
                    <a:pt x="4" y="169"/>
                  </a:lnTo>
                  <a:lnTo>
                    <a:pt x="0" y="182"/>
                  </a:lnTo>
                  <a:lnTo>
                    <a:pt x="32" y="232"/>
                  </a:lnTo>
                  <a:lnTo>
                    <a:pt x="35" y="245"/>
                  </a:lnTo>
                  <a:lnTo>
                    <a:pt x="36" y="259"/>
                  </a:lnTo>
                  <a:lnTo>
                    <a:pt x="37" y="274"/>
                  </a:lnTo>
                  <a:lnTo>
                    <a:pt x="41" y="294"/>
                  </a:lnTo>
                  <a:lnTo>
                    <a:pt x="49" y="315"/>
                  </a:lnTo>
                  <a:lnTo>
                    <a:pt x="57" y="331"/>
                  </a:lnTo>
                  <a:lnTo>
                    <a:pt x="67" y="342"/>
                  </a:lnTo>
                  <a:lnTo>
                    <a:pt x="80" y="350"/>
                  </a:lnTo>
                  <a:lnTo>
                    <a:pt x="93" y="354"/>
                  </a:lnTo>
                  <a:lnTo>
                    <a:pt x="107" y="355"/>
                  </a:lnTo>
                  <a:lnTo>
                    <a:pt x="119" y="354"/>
                  </a:lnTo>
                  <a:lnTo>
                    <a:pt x="131" y="351"/>
                  </a:lnTo>
                  <a:lnTo>
                    <a:pt x="146" y="368"/>
                  </a:lnTo>
                  <a:lnTo>
                    <a:pt x="146" y="376"/>
                  </a:lnTo>
                  <a:lnTo>
                    <a:pt x="146" y="383"/>
                  </a:lnTo>
                  <a:lnTo>
                    <a:pt x="149" y="390"/>
                  </a:lnTo>
                  <a:lnTo>
                    <a:pt x="152" y="389"/>
                  </a:lnTo>
                  <a:lnTo>
                    <a:pt x="155" y="387"/>
                  </a:lnTo>
                  <a:lnTo>
                    <a:pt x="158" y="385"/>
                  </a:lnTo>
                  <a:lnTo>
                    <a:pt x="160" y="381"/>
                  </a:lnTo>
                  <a:lnTo>
                    <a:pt x="163" y="377"/>
                  </a:lnTo>
                  <a:lnTo>
                    <a:pt x="164" y="374"/>
                  </a:lnTo>
                  <a:lnTo>
                    <a:pt x="166" y="372"/>
                  </a:lnTo>
                  <a:lnTo>
                    <a:pt x="181" y="372"/>
                  </a:lnTo>
                  <a:lnTo>
                    <a:pt x="196" y="376"/>
                  </a:lnTo>
                  <a:lnTo>
                    <a:pt x="208" y="381"/>
                  </a:lnTo>
                  <a:lnTo>
                    <a:pt x="216" y="390"/>
                  </a:lnTo>
                  <a:lnTo>
                    <a:pt x="219" y="403"/>
                  </a:lnTo>
                  <a:lnTo>
                    <a:pt x="250" y="408"/>
                  </a:lnTo>
                  <a:lnTo>
                    <a:pt x="259" y="417"/>
                  </a:lnTo>
                  <a:lnTo>
                    <a:pt x="266" y="422"/>
                  </a:lnTo>
                  <a:lnTo>
                    <a:pt x="273" y="426"/>
                  </a:lnTo>
                  <a:lnTo>
                    <a:pt x="287" y="430"/>
                  </a:lnTo>
                  <a:lnTo>
                    <a:pt x="318" y="423"/>
                  </a:lnTo>
                  <a:lnTo>
                    <a:pt x="350" y="444"/>
                  </a:lnTo>
                  <a:lnTo>
                    <a:pt x="368" y="427"/>
                  </a:lnTo>
                  <a:lnTo>
                    <a:pt x="400" y="422"/>
                  </a:lnTo>
                  <a:lnTo>
                    <a:pt x="409" y="421"/>
                  </a:lnTo>
                  <a:lnTo>
                    <a:pt x="418" y="418"/>
                  </a:lnTo>
                  <a:lnTo>
                    <a:pt x="426" y="418"/>
                  </a:lnTo>
                  <a:lnTo>
                    <a:pt x="431" y="421"/>
                  </a:lnTo>
                  <a:lnTo>
                    <a:pt x="432" y="423"/>
                  </a:lnTo>
                  <a:lnTo>
                    <a:pt x="432" y="426"/>
                  </a:lnTo>
                  <a:lnTo>
                    <a:pt x="431" y="428"/>
                  </a:lnTo>
                  <a:lnTo>
                    <a:pt x="430" y="430"/>
                  </a:lnTo>
                  <a:lnTo>
                    <a:pt x="427" y="432"/>
                  </a:lnTo>
                  <a:lnTo>
                    <a:pt x="426" y="433"/>
                  </a:lnTo>
                  <a:lnTo>
                    <a:pt x="426" y="435"/>
                  </a:lnTo>
                  <a:lnTo>
                    <a:pt x="486" y="438"/>
                  </a:lnTo>
                  <a:lnTo>
                    <a:pt x="483" y="408"/>
                  </a:lnTo>
                  <a:lnTo>
                    <a:pt x="546" y="307"/>
                  </a:lnTo>
                  <a:lnTo>
                    <a:pt x="541" y="296"/>
                  </a:lnTo>
                  <a:lnTo>
                    <a:pt x="536" y="281"/>
                  </a:lnTo>
                  <a:lnTo>
                    <a:pt x="528" y="264"/>
                  </a:lnTo>
                  <a:lnTo>
                    <a:pt x="521" y="249"/>
                  </a:lnTo>
                  <a:lnTo>
                    <a:pt x="513" y="237"/>
                  </a:lnTo>
                  <a:lnTo>
                    <a:pt x="490" y="217"/>
                  </a:lnTo>
                </a:path>
              </a:pathLst>
            </a:custGeom>
            <a:solidFill>
              <a:srgbClr val="9AAE58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454" name="Freeform 60"/>
            <p:cNvSpPr>
              <a:spLocks/>
            </p:cNvSpPr>
            <p:nvPr/>
          </p:nvSpPr>
          <p:spPr bwMode="gray">
            <a:xfrm>
              <a:off x="2703" y="2559"/>
              <a:ext cx="463" cy="631"/>
            </a:xfrm>
            <a:custGeom>
              <a:avLst/>
              <a:gdLst>
                <a:gd name="T0" fmla="*/ 344 w 463"/>
                <a:gd name="T1" fmla="*/ 374 h 631"/>
                <a:gd name="T2" fmla="*/ 394 w 463"/>
                <a:gd name="T3" fmla="*/ 352 h 631"/>
                <a:gd name="T4" fmla="*/ 433 w 463"/>
                <a:gd name="T5" fmla="*/ 305 h 631"/>
                <a:gd name="T6" fmla="*/ 461 w 463"/>
                <a:gd name="T7" fmla="*/ 300 h 631"/>
                <a:gd name="T8" fmla="*/ 447 w 463"/>
                <a:gd name="T9" fmla="*/ 219 h 631"/>
                <a:gd name="T10" fmla="*/ 427 w 463"/>
                <a:gd name="T11" fmla="*/ 136 h 631"/>
                <a:gd name="T12" fmla="*/ 405 w 463"/>
                <a:gd name="T13" fmla="*/ 72 h 631"/>
                <a:gd name="T14" fmla="*/ 383 w 463"/>
                <a:gd name="T15" fmla="*/ 59 h 631"/>
                <a:gd name="T16" fmla="*/ 392 w 463"/>
                <a:gd name="T17" fmla="*/ 45 h 631"/>
                <a:gd name="T18" fmla="*/ 387 w 463"/>
                <a:gd name="T19" fmla="*/ 20 h 631"/>
                <a:gd name="T20" fmla="*/ 374 w 463"/>
                <a:gd name="T21" fmla="*/ 4 h 631"/>
                <a:gd name="T22" fmla="*/ 362 w 463"/>
                <a:gd name="T23" fmla="*/ 2 h 631"/>
                <a:gd name="T24" fmla="*/ 355 w 463"/>
                <a:gd name="T25" fmla="*/ 18 h 631"/>
                <a:gd name="T26" fmla="*/ 367 w 463"/>
                <a:gd name="T27" fmla="*/ 24 h 631"/>
                <a:gd name="T28" fmla="*/ 358 w 463"/>
                <a:gd name="T29" fmla="*/ 42 h 631"/>
                <a:gd name="T30" fmla="*/ 313 w 463"/>
                <a:gd name="T31" fmla="*/ 59 h 631"/>
                <a:gd name="T32" fmla="*/ 294 w 463"/>
                <a:gd name="T33" fmla="*/ 59 h 631"/>
                <a:gd name="T34" fmla="*/ 286 w 463"/>
                <a:gd name="T35" fmla="*/ 79 h 631"/>
                <a:gd name="T36" fmla="*/ 246 w 463"/>
                <a:gd name="T37" fmla="*/ 52 h 631"/>
                <a:gd name="T38" fmla="*/ 200 w 463"/>
                <a:gd name="T39" fmla="*/ 40 h 631"/>
                <a:gd name="T40" fmla="*/ 206 w 463"/>
                <a:gd name="T41" fmla="*/ 19 h 631"/>
                <a:gd name="T42" fmla="*/ 136 w 463"/>
                <a:gd name="T43" fmla="*/ 2 h 631"/>
                <a:gd name="T44" fmla="*/ 153 w 463"/>
                <a:gd name="T45" fmla="*/ 51 h 631"/>
                <a:gd name="T46" fmla="*/ 158 w 463"/>
                <a:gd name="T47" fmla="*/ 77 h 631"/>
                <a:gd name="T48" fmla="*/ 150 w 463"/>
                <a:gd name="T49" fmla="*/ 86 h 631"/>
                <a:gd name="T50" fmla="*/ 144 w 463"/>
                <a:gd name="T51" fmla="*/ 91 h 631"/>
                <a:gd name="T52" fmla="*/ 136 w 463"/>
                <a:gd name="T53" fmla="*/ 90 h 631"/>
                <a:gd name="T54" fmla="*/ 132 w 463"/>
                <a:gd name="T55" fmla="*/ 116 h 631"/>
                <a:gd name="T56" fmla="*/ 110 w 463"/>
                <a:gd name="T57" fmla="*/ 118 h 631"/>
                <a:gd name="T58" fmla="*/ 92 w 463"/>
                <a:gd name="T59" fmla="*/ 96 h 631"/>
                <a:gd name="T60" fmla="*/ 76 w 463"/>
                <a:gd name="T61" fmla="*/ 159 h 631"/>
                <a:gd name="T62" fmla="*/ 1 w 463"/>
                <a:gd name="T63" fmla="*/ 255 h 631"/>
                <a:gd name="T64" fmla="*/ 1 w 463"/>
                <a:gd name="T65" fmla="*/ 282 h 631"/>
                <a:gd name="T66" fmla="*/ 0 w 463"/>
                <a:gd name="T67" fmla="*/ 329 h 631"/>
                <a:gd name="T68" fmla="*/ 19 w 463"/>
                <a:gd name="T69" fmla="*/ 418 h 631"/>
                <a:gd name="T70" fmla="*/ 36 w 463"/>
                <a:gd name="T71" fmla="*/ 437 h 631"/>
                <a:gd name="T72" fmla="*/ 37 w 463"/>
                <a:gd name="T73" fmla="*/ 448 h 631"/>
                <a:gd name="T74" fmla="*/ 36 w 463"/>
                <a:gd name="T75" fmla="*/ 455 h 631"/>
                <a:gd name="T76" fmla="*/ 48 w 463"/>
                <a:gd name="T77" fmla="*/ 464 h 631"/>
                <a:gd name="T78" fmla="*/ 86 w 463"/>
                <a:gd name="T79" fmla="*/ 470 h 631"/>
                <a:gd name="T80" fmla="*/ 109 w 463"/>
                <a:gd name="T81" fmla="*/ 502 h 631"/>
                <a:gd name="T82" fmla="*/ 89 w 463"/>
                <a:gd name="T83" fmla="*/ 547 h 631"/>
                <a:gd name="T84" fmla="*/ 74 w 463"/>
                <a:gd name="T85" fmla="*/ 592 h 631"/>
                <a:gd name="T86" fmla="*/ 92 w 463"/>
                <a:gd name="T87" fmla="*/ 610 h 631"/>
                <a:gd name="T88" fmla="*/ 113 w 463"/>
                <a:gd name="T89" fmla="*/ 603 h 631"/>
                <a:gd name="T90" fmla="*/ 119 w 463"/>
                <a:gd name="T91" fmla="*/ 584 h 631"/>
                <a:gd name="T92" fmla="*/ 146 w 463"/>
                <a:gd name="T93" fmla="*/ 593 h 631"/>
                <a:gd name="T94" fmla="*/ 167 w 463"/>
                <a:gd name="T95" fmla="*/ 607 h 631"/>
                <a:gd name="T96" fmla="*/ 195 w 463"/>
                <a:gd name="T97" fmla="*/ 605 h 631"/>
                <a:gd name="T98" fmla="*/ 258 w 463"/>
                <a:gd name="T99" fmla="*/ 612 h 631"/>
                <a:gd name="T100" fmla="*/ 322 w 463"/>
                <a:gd name="T101" fmla="*/ 597 h 631"/>
                <a:gd name="T102" fmla="*/ 369 w 463"/>
                <a:gd name="T103" fmla="*/ 589 h 631"/>
                <a:gd name="T104" fmla="*/ 363 w 463"/>
                <a:gd name="T105" fmla="*/ 580 h 631"/>
                <a:gd name="T106" fmla="*/ 354 w 463"/>
                <a:gd name="T107" fmla="*/ 575 h 631"/>
                <a:gd name="T108" fmla="*/ 396 w 463"/>
                <a:gd name="T109" fmla="*/ 539 h 631"/>
                <a:gd name="T110" fmla="*/ 444 w 463"/>
                <a:gd name="T111" fmla="*/ 517 h 631"/>
                <a:gd name="T112" fmla="*/ 424 w 463"/>
                <a:gd name="T113" fmla="*/ 497 h 631"/>
                <a:gd name="T114" fmla="*/ 403 w 463"/>
                <a:gd name="T115" fmla="*/ 484 h 631"/>
                <a:gd name="T116" fmla="*/ 369 w 463"/>
                <a:gd name="T117" fmla="*/ 442 h 631"/>
                <a:gd name="T118" fmla="*/ 349 w 463"/>
                <a:gd name="T119" fmla="*/ 409 h 63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63"/>
                <a:gd name="T181" fmla="*/ 0 h 631"/>
                <a:gd name="T182" fmla="*/ 463 w 463"/>
                <a:gd name="T183" fmla="*/ 631 h 63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63" h="631">
                  <a:moveTo>
                    <a:pt x="309" y="388"/>
                  </a:moveTo>
                  <a:lnTo>
                    <a:pt x="326" y="380"/>
                  </a:lnTo>
                  <a:lnTo>
                    <a:pt x="344" y="374"/>
                  </a:lnTo>
                  <a:lnTo>
                    <a:pt x="360" y="368"/>
                  </a:lnTo>
                  <a:lnTo>
                    <a:pt x="377" y="361"/>
                  </a:lnTo>
                  <a:lnTo>
                    <a:pt x="394" y="352"/>
                  </a:lnTo>
                  <a:lnTo>
                    <a:pt x="408" y="341"/>
                  </a:lnTo>
                  <a:lnTo>
                    <a:pt x="422" y="325"/>
                  </a:lnTo>
                  <a:lnTo>
                    <a:pt x="433" y="305"/>
                  </a:lnTo>
                  <a:lnTo>
                    <a:pt x="460" y="315"/>
                  </a:lnTo>
                  <a:lnTo>
                    <a:pt x="463" y="307"/>
                  </a:lnTo>
                  <a:lnTo>
                    <a:pt x="461" y="300"/>
                  </a:lnTo>
                  <a:lnTo>
                    <a:pt x="459" y="291"/>
                  </a:lnTo>
                  <a:lnTo>
                    <a:pt x="455" y="277"/>
                  </a:lnTo>
                  <a:lnTo>
                    <a:pt x="447" y="219"/>
                  </a:lnTo>
                  <a:lnTo>
                    <a:pt x="415" y="170"/>
                  </a:lnTo>
                  <a:lnTo>
                    <a:pt x="419" y="152"/>
                  </a:lnTo>
                  <a:lnTo>
                    <a:pt x="427" y="136"/>
                  </a:lnTo>
                  <a:lnTo>
                    <a:pt x="415" y="79"/>
                  </a:lnTo>
                  <a:lnTo>
                    <a:pt x="413" y="75"/>
                  </a:lnTo>
                  <a:lnTo>
                    <a:pt x="405" y="72"/>
                  </a:lnTo>
                  <a:lnTo>
                    <a:pt x="397" y="66"/>
                  </a:lnTo>
                  <a:lnTo>
                    <a:pt x="390" y="63"/>
                  </a:lnTo>
                  <a:lnTo>
                    <a:pt x="383" y="59"/>
                  </a:lnTo>
                  <a:lnTo>
                    <a:pt x="382" y="54"/>
                  </a:lnTo>
                  <a:lnTo>
                    <a:pt x="386" y="50"/>
                  </a:lnTo>
                  <a:lnTo>
                    <a:pt x="392" y="45"/>
                  </a:lnTo>
                  <a:lnTo>
                    <a:pt x="394" y="37"/>
                  </a:lnTo>
                  <a:lnTo>
                    <a:pt x="391" y="29"/>
                  </a:lnTo>
                  <a:lnTo>
                    <a:pt x="387" y="20"/>
                  </a:lnTo>
                  <a:lnTo>
                    <a:pt x="382" y="14"/>
                  </a:lnTo>
                  <a:lnTo>
                    <a:pt x="378" y="8"/>
                  </a:lnTo>
                  <a:lnTo>
                    <a:pt x="374" y="4"/>
                  </a:lnTo>
                  <a:lnTo>
                    <a:pt x="370" y="1"/>
                  </a:lnTo>
                  <a:lnTo>
                    <a:pt x="365" y="0"/>
                  </a:lnTo>
                  <a:lnTo>
                    <a:pt x="362" y="2"/>
                  </a:lnTo>
                  <a:lnTo>
                    <a:pt x="355" y="9"/>
                  </a:lnTo>
                  <a:lnTo>
                    <a:pt x="354" y="14"/>
                  </a:lnTo>
                  <a:lnTo>
                    <a:pt x="355" y="18"/>
                  </a:lnTo>
                  <a:lnTo>
                    <a:pt x="359" y="19"/>
                  </a:lnTo>
                  <a:lnTo>
                    <a:pt x="363" y="22"/>
                  </a:lnTo>
                  <a:lnTo>
                    <a:pt x="367" y="24"/>
                  </a:lnTo>
                  <a:lnTo>
                    <a:pt x="368" y="28"/>
                  </a:lnTo>
                  <a:lnTo>
                    <a:pt x="365" y="33"/>
                  </a:lnTo>
                  <a:lnTo>
                    <a:pt x="358" y="42"/>
                  </a:lnTo>
                  <a:lnTo>
                    <a:pt x="341" y="54"/>
                  </a:lnTo>
                  <a:lnTo>
                    <a:pt x="326" y="59"/>
                  </a:lnTo>
                  <a:lnTo>
                    <a:pt x="313" y="59"/>
                  </a:lnTo>
                  <a:lnTo>
                    <a:pt x="301" y="58"/>
                  </a:lnTo>
                  <a:lnTo>
                    <a:pt x="295" y="55"/>
                  </a:lnTo>
                  <a:lnTo>
                    <a:pt x="294" y="59"/>
                  </a:lnTo>
                  <a:lnTo>
                    <a:pt x="290" y="65"/>
                  </a:lnTo>
                  <a:lnTo>
                    <a:pt x="287" y="73"/>
                  </a:lnTo>
                  <a:lnTo>
                    <a:pt x="286" y="79"/>
                  </a:lnTo>
                  <a:lnTo>
                    <a:pt x="259" y="74"/>
                  </a:lnTo>
                  <a:lnTo>
                    <a:pt x="256" y="58"/>
                  </a:lnTo>
                  <a:lnTo>
                    <a:pt x="246" y="52"/>
                  </a:lnTo>
                  <a:lnTo>
                    <a:pt x="231" y="46"/>
                  </a:lnTo>
                  <a:lnTo>
                    <a:pt x="215" y="42"/>
                  </a:lnTo>
                  <a:lnTo>
                    <a:pt x="200" y="40"/>
                  </a:lnTo>
                  <a:lnTo>
                    <a:pt x="201" y="32"/>
                  </a:lnTo>
                  <a:lnTo>
                    <a:pt x="204" y="25"/>
                  </a:lnTo>
                  <a:lnTo>
                    <a:pt x="206" y="19"/>
                  </a:lnTo>
                  <a:lnTo>
                    <a:pt x="206" y="13"/>
                  </a:lnTo>
                  <a:lnTo>
                    <a:pt x="204" y="2"/>
                  </a:lnTo>
                  <a:lnTo>
                    <a:pt x="136" y="2"/>
                  </a:lnTo>
                  <a:lnTo>
                    <a:pt x="139" y="18"/>
                  </a:lnTo>
                  <a:lnTo>
                    <a:pt x="145" y="36"/>
                  </a:lnTo>
                  <a:lnTo>
                    <a:pt x="153" y="51"/>
                  </a:lnTo>
                  <a:lnTo>
                    <a:pt x="162" y="63"/>
                  </a:lnTo>
                  <a:lnTo>
                    <a:pt x="160" y="69"/>
                  </a:lnTo>
                  <a:lnTo>
                    <a:pt x="158" y="77"/>
                  </a:lnTo>
                  <a:lnTo>
                    <a:pt x="156" y="83"/>
                  </a:lnTo>
                  <a:lnTo>
                    <a:pt x="154" y="84"/>
                  </a:lnTo>
                  <a:lnTo>
                    <a:pt x="150" y="86"/>
                  </a:lnTo>
                  <a:lnTo>
                    <a:pt x="148" y="87"/>
                  </a:lnTo>
                  <a:lnTo>
                    <a:pt x="146" y="90"/>
                  </a:lnTo>
                  <a:lnTo>
                    <a:pt x="144" y="91"/>
                  </a:lnTo>
                  <a:lnTo>
                    <a:pt x="136" y="83"/>
                  </a:lnTo>
                  <a:lnTo>
                    <a:pt x="136" y="90"/>
                  </a:lnTo>
                  <a:lnTo>
                    <a:pt x="136" y="98"/>
                  </a:lnTo>
                  <a:lnTo>
                    <a:pt x="135" y="109"/>
                  </a:lnTo>
                  <a:lnTo>
                    <a:pt x="132" y="116"/>
                  </a:lnTo>
                  <a:lnTo>
                    <a:pt x="127" y="119"/>
                  </a:lnTo>
                  <a:lnTo>
                    <a:pt x="115" y="119"/>
                  </a:lnTo>
                  <a:lnTo>
                    <a:pt x="110" y="118"/>
                  </a:lnTo>
                  <a:lnTo>
                    <a:pt x="104" y="111"/>
                  </a:lnTo>
                  <a:lnTo>
                    <a:pt x="98" y="104"/>
                  </a:lnTo>
                  <a:lnTo>
                    <a:pt x="92" y="96"/>
                  </a:lnTo>
                  <a:lnTo>
                    <a:pt x="87" y="91"/>
                  </a:lnTo>
                  <a:lnTo>
                    <a:pt x="64" y="114"/>
                  </a:lnTo>
                  <a:lnTo>
                    <a:pt x="76" y="159"/>
                  </a:lnTo>
                  <a:lnTo>
                    <a:pt x="48" y="192"/>
                  </a:lnTo>
                  <a:lnTo>
                    <a:pt x="59" y="209"/>
                  </a:lnTo>
                  <a:lnTo>
                    <a:pt x="1" y="255"/>
                  </a:lnTo>
                  <a:lnTo>
                    <a:pt x="1" y="257"/>
                  </a:lnTo>
                  <a:lnTo>
                    <a:pt x="1" y="268"/>
                  </a:lnTo>
                  <a:lnTo>
                    <a:pt x="1" y="282"/>
                  </a:lnTo>
                  <a:lnTo>
                    <a:pt x="1" y="297"/>
                  </a:lnTo>
                  <a:lnTo>
                    <a:pt x="1" y="314"/>
                  </a:lnTo>
                  <a:lnTo>
                    <a:pt x="0" y="329"/>
                  </a:lnTo>
                  <a:lnTo>
                    <a:pt x="0" y="339"/>
                  </a:lnTo>
                  <a:lnTo>
                    <a:pt x="0" y="344"/>
                  </a:lnTo>
                  <a:lnTo>
                    <a:pt x="19" y="418"/>
                  </a:lnTo>
                  <a:lnTo>
                    <a:pt x="25" y="424"/>
                  </a:lnTo>
                  <a:lnTo>
                    <a:pt x="31" y="430"/>
                  </a:lnTo>
                  <a:lnTo>
                    <a:pt x="36" y="437"/>
                  </a:lnTo>
                  <a:lnTo>
                    <a:pt x="37" y="443"/>
                  </a:lnTo>
                  <a:lnTo>
                    <a:pt x="37" y="447"/>
                  </a:lnTo>
                  <a:lnTo>
                    <a:pt x="37" y="448"/>
                  </a:lnTo>
                  <a:lnTo>
                    <a:pt x="37" y="451"/>
                  </a:lnTo>
                  <a:lnTo>
                    <a:pt x="37" y="452"/>
                  </a:lnTo>
                  <a:lnTo>
                    <a:pt x="36" y="455"/>
                  </a:lnTo>
                  <a:lnTo>
                    <a:pt x="36" y="457"/>
                  </a:lnTo>
                  <a:lnTo>
                    <a:pt x="33" y="460"/>
                  </a:lnTo>
                  <a:lnTo>
                    <a:pt x="48" y="464"/>
                  </a:lnTo>
                  <a:lnTo>
                    <a:pt x="60" y="466"/>
                  </a:lnTo>
                  <a:lnTo>
                    <a:pt x="74" y="467"/>
                  </a:lnTo>
                  <a:lnTo>
                    <a:pt x="86" y="470"/>
                  </a:lnTo>
                  <a:lnTo>
                    <a:pt x="99" y="476"/>
                  </a:lnTo>
                  <a:lnTo>
                    <a:pt x="110" y="488"/>
                  </a:lnTo>
                  <a:lnTo>
                    <a:pt x="109" y="502"/>
                  </a:lnTo>
                  <a:lnTo>
                    <a:pt x="103" y="519"/>
                  </a:lnTo>
                  <a:lnTo>
                    <a:pt x="96" y="534"/>
                  </a:lnTo>
                  <a:lnTo>
                    <a:pt x="89" y="547"/>
                  </a:lnTo>
                  <a:lnTo>
                    <a:pt x="81" y="560"/>
                  </a:lnTo>
                  <a:lnTo>
                    <a:pt x="76" y="575"/>
                  </a:lnTo>
                  <a:lnTo>
                    <a:pt x="74" y="592"/>
                  </a:lnTo>
                  <a:lnTo>
                    <a:pt x="77" y="611"/>
                  </a:lnTo>
                  <a:lnTo>
                    <a:pt x="83" y="611"/>
                  </a:lnTo>
                  <a:lnTo>
                    <a:pt x="92" y="610"/>
                  </a:lnTo>
                  <a:lnTo>
                    <a:pt x="101" y="608"/>
                  </a:lnTo>
                  <a:lnTo>
                    <a:pt x="110" y="607"/>
                  </a:lnTo>
                  <a:lnTo>
                    <a:pt x="113" y="603"/>
                  </a:lnTo>
                  <a:lnTo>
                    <a:pt x="109" y="592"/>
                  </a:lnTo>
                  <a:lnTo>
                    <a:pt x="113" y="585"/>
                  </a:lnTo>
                  <a:lnTo>
                    <a:pt x="119" y="584"/>
                  </a:lnTo>
                  <a:lnTo>
                    <a:pt x="127" y="585"/>
                  </a:lnTo>
                  <a:lnTo>
                    <a:pt x="136" y="588"/>
                  </a:lnTo>
                  <a:lnTo>
                    <a:pt x="146" y="593"/>
                  </a:lnTo>
                  <a:lnTo>
                    <a:pt x="154" y="598"/>
                  </a:lnTo>
                  <a:lnTo>
                    <a:pt x="162" y="603"/>
                  </a:lnTo>
                  <a:lnTo>
                    <a:pt x="167" y="607"/>
                  </a:lnTo>
                  <a:lnTo>
                    <a:pt x="173" y="606"/>
                  </a:lnTo>
                  <a:lnTo>
                    <a:pt x="183" y="605"/>
                  </a:lnTo>
                  <a:lnTo>
                    <a:pt x="195" y="605"/>
                  </a:lnTo>
                  <a:lnTo>
                    <a:pt x="230" y="631"/>
                  </a:lnTo>
                  <a:lnTo>
                    <a:pt x="242" y="621"/>
                  </a:lnTo>
                  <a:lnTo>
                    <a:pt x="258" y="612"/>
                  </a:lnTo>
                  <a:lnTo>
                    <a:pt x="274" y="607"/>
                  </a:lnTo>
                  <a:lnTo>
                    <a:pt x="297" y="601"/>
                  </a:lnTo>
                  <a:lnTo>
                    <a:pt x="322" y="597"/>
                  </a:lnTo>
                  <a:lnTo>
                    <a:pt x="347" y="596"/>
                  </a:lnTo>
                  <a:lnTo>
                    <a:pt x="370" y="592"/>
                  </a:lnTo>
                  <a:lnTo>
                    <a:pt x="369" y="589"/>
                  </a:lnTo>
                  <a:lnTo>
                    <a:pt x="368" y="587"/>
                  </a:lnTo>
                  <a:lnTo>
                    <a:pt x="365" y="583"/>
                  </a:lnTo>
                  <a:lnTo>
                    <a:pt x="363" y="580"/>
                  </a:lnTo>
                  <a:lnTo>
                    <a:pt x="359" y="578"/>
                  </a:lnTo>
                  <a:lnTo>
                    <a:pt x="356" y="576"/>
                  </a:lnTo>
                  <a:lnTo>
                    <a:pt x="354" y="575"/>
                  </a:lnTo>
                  <a:lnTo>
                    <a:pt x="364" y="564"/>
                  </a:lnTo>
                  <a:lnTo>
                    <a:pt x="379" y="551"/>
                  </a:lnTo>
                  <a:lnTo>
                    <a:pt x="396" y="539"/>
                  </a:lnTo>
                  <a:lnTo>
                    <a:pt x="414" y="529"/>
                  </a:lnTo>
                  <a:lnTo>
                    <a:pt x="431" y="521"/>
                  </a:lnTo>
                  <a:lnTo>
                    <a:pt x="444" y="517"/>
                  </a:lnTo>
                  <a:lnTo>
                    <a:pt x="432" y="502"/>
                  </a:lnTo>
                  <a:lnTo>
                    <a:pt x="429" y="499"/>
                  </a:lnTo>
                  <a:lnTo>
                    <a:pt x="424" y="497"/>
                  </a:lnTo>
                  <a:lnTo>
                    <a:pt x="419" y="494"/>
                  </a:lnTo>
                  <a:lnTo>
                    <a:pt x="411" y="491"/>
                  </a:lnTo>
                  <a:lnTo>
                    <a:pt x="403" y="484"/>
                  </a:lnTo>
                  <a:lnTo>
                    <a:pt x="391" y="473"/>
                  </a:lnTo>
                  <a:lnTo>
                    <a:pt x="379" y="457"/>
                  </a:lnTo>
                  <a:lnTo>
                    <a:pt x="369" y="442"/>
                  </a:lnTo>
                  <a:lnTo>
                    <a:pt x="360" y="428"/>
                  </a:lnTo>
                  <a:lnTo>
                    <a:pt x="354" y="416"/>
                  </a:lnTo>
                  <a:lnTo>
                    <a:pt x="349" y="409"/>
                  </a:lnTo>
                  <a:lnTo>
                    <a:pt x="347" y="406"/>
                  </a:lnTo>
                  <a:lnTo>
                    <a:pt x="309" y="388"/>
                  </a:lnTo>
                </a:path>
              </a:pathLst>
            </a:custGeom>
            <a:solidFill>
              <a:srgbClr val="9AAE58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455" name="Freeform 61"/>
            <p:cNvSpPr>
              <a:spLocks/>
            </p:cNvSpPr>
            <p:nvPr/>
          </p:nvSpPr>
          <p:spPr bwMode="gray">
            <a:xfrm>
              <a:off x="2567" y="2674"/>
              <a:ext cx="212" cy="229"/>
            </a:xfrm>
            <a:custGeom>
              <a:avLst/>
              <a:gdLst>
                <a:gd name="T0" fmla="*/ 137 w 212"/>
                <a:gd name="T1" fmla="*/ 140 h 229"/>
                <a:gd name="T2" fmla="*/ 195 w 212"/>
                <a:gd name="T3" fmla="*/ 95 h 229"/>
                <a:gd name="T4" fmla="*/ 184 w 212"/>
                <a:gd name="T5" fmla="*/ 77 h 229"/>
                <a:gd name="T6" fmla="*/ 212 w 212"/>
                <a:gd name="T7" fmla="*/ 44 h 229"/>
                <a:gd name="T8" fmla="*/ 204 w 212"/>
                <a:gd name="T9" fmla="*/ 12 h 229"/>
                <a:gd name="T10" fmla="*/ 199 w 212"/>
                <a:gd name="T11" fmla="*/ 5 h 229"/>
                <a:gd name="T12" fmla="*/ 189 w 212"/>
                <a:gd name="T13" fmla="*/ 1 h 229"/>
                <a:gd name="T14" fmla="*/ 175 w 212"/>
                <a:gd name="T15" fmla="*/ 0 h 229"/>
                <a:gd name="T16" fmla="*/ 158 w 212"/>
                <a:gd name="T17" fmla="*/ 3 h 229"/>
                <a:gd name="T18" fmla="*/ 141 w 212"/>
                <a:gd name="T19" fmla="*/ 7 h 229"/>
                <a:gd name="T20" fmla="*/ 127 w 212"/>
                <a:gd name="T21" fmla="*/ 13 h 229"/>
                <a:gd name="T22" fmla="*/ 116 w 212"/>
                <a:gd name="T23" fmla="*/ 21 h 229"/>
                <a:gd name="T24" fmla="*/ 117 w 212"/>
                <a:gd name="T25" fmla="*/ 31 h 229"/>
                <a:gd name="T26" fmla="*/ 121 w 212"/>
                <a:gd name="T27" fmla="*/ 41 h 229"/>
                <a:gd name="T28" fmla="*/ 123 w 212"/>
                <a:gd name="T29" fmla="*/ 49 h 229"/>
                <a:gd name="T30" fmla="*/ 125 w 212"/>
                <a:gd name="T31" fmla="*/ 58 h 229"/>
                <a:gd name="T32" fmla="*/ 123 w 212"/>
                <a:gd name="T33" fmla="*/ 67 h 229"/>
                <a:gd name="T34" fmla="*/ 116 w 212"/>
                <a:gd name="T35" fmla="*/ 77 h 229"/>
                <a:gd name="T36" fmla="*/ 93 w 212"/>
                <a:gd name="T37" fmla="*/ 77 h 229"/>
                <a:gd name="T38" fmla="*/ 87 w 212"/>
                <a:gd name="T39" fmla="*/ 72 h 229"/>
                <a:gd name="T40" fmla="*/ 86 w 212"/>
                <a:gd name="T41" fmla="*/ 64 h 229"/>
                <a:gd name="T42" fmla="*/ 85 w 212"/>
                <a:gd name="T43" fmla="*/ 54 h 229"/>
                <a:gd name="T44" fmla="*/ 82 w 212"/>
                <a:gd name="T45" fmla="*/ 45 h 229"/>
                <a:gd name="T46" fmla="*/ 81 w 212"/>
                <a:gd name="T47" fmla="*/ 37 h 229"/>
                <a:gd name="T48" fmla="*/ 75 w 212"/>
                <a:gd name="T49" fmla="*/ 53 h 229"/>
                <a:gd name="T50" fmla="*/ 68 w 212"/>
                <a:gd name="T51" fmla="*/ 68 h 229"/>
                <a:gd name="T52" fmla="*/ 62 w 212"/>
                <a:gd name="T53" fmla="*/ 85 h 229"/>
                <a:gd name="T54" fmla="*/ 53 w 212"/>
                <a:gd name="T55" fmla="*/ 101 h 229"/>
                <a:gd name="T56" fmla="*/ 41 w 212"/>
                <a:gd name="T57" fmla="*/ 117 h 229"/>
                <a:gd name="T58" fmla="*/ 32 w 212"/>
                <a:gd name="T59" fmla="*/ 123 h 229"/>
                <a:gd name="T60" fmla="*/ 22 w 212"/>
                <a:gd name="T61" fmla="*/ 132 h 229"/>
                <a:gd name="T62" fmla="*/ 12 w 212"/>
                <a:gd name="T63" fmla="*/ 141 h 229"/>
                <a:gd name="T64" fmla="*/ 4 w 212"/>
                <a:gd name="T65" fmla="*/ 150 h 229"/>
                <a:gd name="T66" fmla="*/ 0 w 212"/>
                <a:gd name="T67" fmla="*/ 160 h 229"/>
                <a:gd name="T68" fmla="*/ 23 w 212"/>
                <a:gd name="T69" fmla="*/ 169 h 229"/>
                <a:gd name="T70" fmla="*/ 57 w 212"/>
                <a:gd name="T71" fmla="*/ 162 h 229"/>
                <a:gd name="T72" fmla="*/ 118 w 212"/>
                <a:gd name="T73" fmla="*/ 191 h 229"/>
                <a:gd name="T74" fmla="*/ 113 w 212"/>
                <a:gd name="T75" fmla="*/ 219 h 229"/>
                <a:gd name="T76" fmla="*/ 122 w 212"/>
                <a:gd name="T77" fmla="*/ 221 h 229"/>
                <a:gd name="T78" fmla="*/ 131 w 212"/>
                <a:gd name="T79" fmla="*/ 223 h 229"/>
                <a:gd name="T80" fmla="*/ 137 w 212"/>
                <a:gd name="T81" fmla="*/ 229 h 229"/>
                <a:gd name="T82" fmla="*/ 137 w 212"/>
                <a:gd name="T83" fmla="*/ 140 h 22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12"/>
                <a:gd name="T127" fmla="*/ 0 h 229"/>
                <a:gd name="T128" fmla="*/ 212 w 212"/>
                <a:gd name="T129" fmla="*/ 229 h 22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12" h="229">
                  <a:moveTo>
                    <a:pt x="137" y="140"/>
                  </a:moveTo>
                  <a:lnTo>
                    <a:pt x="195" y="95"/>
                  </a:lnTo>
                  <a:lnTo>
                    <a:pt x="184" y="77"/>
                  </a:lnTo>
                  <a:lnTo>
                    <a:pt x="212" y="44"/>
                  </a:lnTo>
                  <a:lnTo>
                    <a:pt x="204" y="12"/>
                  </a:lnTo>
                  <a:lnTo>
                    <a:pt x="199" y="5"/>
                  </a:lnTo>
                  <a:lnTo>
                    <a:pt x="189" y="1"/>
                  </a:lnTo>
                  <a:lnTo>
                    <a:pt x="175" y="0"/>
                  </a:lnTo>
                  <a:lnTo>
                    <a:pt x="158" y="3"/>
                  </a:lnTo>
                  <a:lnTo>
                    <a:pt x="141" y="7"/>
                  </a:lnTo>
                  <a:lnTo>
                    <a:pt x="127" y="13"/>
                  </a:lnTo>
                  <a:lnTo>
                    <a:pt x="116" y="21"/>
                  </a:lnTo>
                  <a:lnTo>
                    <a:pt x="117" y="31"/>
                  </a:lnTo>
                  <a:lnTo>
                    <a:pt x="121" y="41"/>
                  </a:lnTo>
                  <a:lnTo>
                    <a:pt x="123" y="49"/>
                  </a:lnTo>
                  <a:lnTo>
                    <a:pt x="125" y="58"/>
                  </a:lnTo>
                  <a:lnTo>
                    <a:pt x="123" y="67"/>
                  </a:lnTo>
                  <a:lnTo>
                    <a:pt x="116" y="77"/>
                  </a:lnTo>
                  <a:lnTo>
                    <a:pt x="93" y="77"/>
                  </a:lnTo>
                  <a:lnTo>
                    <a:pt x="87" y="72"/>
                  </a:lnTo>
                  <a:lnTo>
                    <a:pt x="86" y="64"/>
                  </a:lnTo>
                  <a:lnTo>
                    <a:pt x="85" y="54"/>
                  </a:lnTo>
                  <a:lnTo>
                    <a:pt x="82" y="45"/>
                  </a:lnTo>
                  <a:lnTo>
                    <a:pt x="81" y="37"/>
                  </a:lnTo>
                  <a:lnTo>
                    <a:pt x="75" y="53"/>
                  </a:lnTo>
                  <a:lnTo>
                    <a:pt x="68" y="68"/>
                  </a:lnTo>
                  <a:lnTo>
                    <a:pt x="62" y="85"/>
                  </a:lnTo>
                  <a:lnTo>
                    <a:pt x="53" y="101"/>
                  </a:lnTo>
                  <a:lnTo>
                    <a:pt x="41" y="117"/>
                  </a:lnTo>
                  <a:lnTo>
                    <a:pt x="32" y="123"/>
                  </a:lnTo>
                  <a:lnTo>
                    <a:pt x="22" y="132"/>
                  </a:lnTo>
                  <a:lnTo>
                    <a:pt x="12" y="141"/>
                  </a:lnTo>
                  <a:lnTo>
                    <a:pt x="4" y="150"/>
                  </a:lnTo>
                  <a:lnTo>
                    <a:pt x="0" y="160"/>
                  </a:lnTo>
                  <a:lnTo>
                    <a:pt x="23" y="169"/>
                  </a:lnTo>
                  <a:lnTo>
                    <a:pt x="57" y="162"/>
                  </a:lnTo>
                  <a:lnTo>
                    <a:pt x="118" y="191"/>
                  </a:lnTo>
                  <a:lnTo>
                    <a:pt x="113" y="219"/>
                  </a:lnTo>
                  <a:lnTo>
                    <a:pt x="122" y="221"/>
                  </a:lnTo>
                  <a:lnTo>
                    <a:pt x="131" y="223"/>
                  </a:lnTo>
                  <a:lnTo>
                    <a:pt x="137" y="229"/>
                  </a:lnTo>
                  <a:lnTo>
                    <a:pt x="137" y="140"/>
                  </a:lnTo>
                </a:path>
              </a:pathLst>
            </a:custGeom>
            <a:solidFill>
              <a:srgbClr val="9AAE58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456" name="Freeform 62"/>
            <p:cNvSpPr>
              <a:spLocks/>
            </p:cNvSpPr>
            <p:nvPr/>
          </p:nvSpPr>
          <p:spPr bwMode="gray">
            <a:xfrm>
              <a:off x="1863" y="2419"/>
              <a:ext cx="252" cy="282"/>
            </a:xfrm>
            <a:custGeom>
              <a:avLst/>
              <a:gdLst>
                <a:gd name="T0" fmla="*/ 178 w 252"/>
                <a:gd name="T1" fmla="*/ 76 h 282"/>
                <a:gd name="T2" fmla="*/ 202 w 252"/>
                <a:gd name="T3" fmla="*/ 92 h 282"/>
                <a:gd name="T4" fmla="*/ 228 w 252"/>
                <a:gd name="T5" fmla="*/ 108 h 282"/>
                <a:gd name="T6" fmla="*/ 249 w 252"/>
                <a:gd name="T7" fmla="*/ 144 h 282"/>
                <a:gd name="T8" fmla="*/ 247 w 252"/>
                <a:gd name="T9" fmla="*/ 201 h 282"/>
                <a:gd name="T10" fmla="*/ 212 w 252"/>
                <a:gd name="T11" fmla="*/ 247 h 282"/>
                <a:gd name="T12" fmla="*/ 156 w 252"/>
                <a:gd name="T13" fmla="*/ 268 h 282"/>
                <a:gd name="T14" fmla="*/ 91 w 252"/>
                <a:gd name="T15" fmla="*/ 277 h 282"/>
                <a:gd name="T16" fmla="*/ 32 w 252"/>
                <a:gd name="T17" fmla="*/ 272 h 282"/>
                <a:gd name="T18" fmla="*/ 3 w 252"/>
                <a:gd name="T19" fmla="*/ 259 h 282"/>
                <a:gd name="T20" fmla="*/ 3 w 252"/>
                <a:gd name="T21" fmla="*/ 251 h 282"/>
                <a:gd name="T22" fmla="*/ 15 w 252"/>
                <a:gd name="T23" fmla="*/ 231 h 282"/>
                <a:gd name="T24" fmla="*/ 1 w 252"/>
                <a:gd name="T25" fmla="*/ 215 h 282"/>
                <a:gd name="T26" fmla="*/ 10 w 252"/>
                <a:gd name="T27" fmla="*/ 205 h 282"/>
                <a:gd name="T28" fmla="*/ 28 w 252"/>
                <a:gd name="T29" fmla="*/ 198 h 282"/>
                <a:gd name="T30" fmla="*/ 23 w 252"/>
                <a:gd name="T31" fmla="*/ 192 h 282"/>
                <a:gd name="T32" fmla="*/ 14 w 252"/>
                <a:gd name="T33" fmla="*/ 187 h 282"/>
                <a:gd name="T34" fmla="*/ 10 w 252"/>
                <a:gd name="T35" fmla="*/ 174 h 282"/>
                <a:gd name="T36" fmla="*/ 24 w 252"/>
                <a:gd name="T37" fmla="*/ 169 h 282"/>
                <a:gd name="T38" fmla="*/ 41 w 252"/>
                <a:gd name="T39" fmla="*/ 177 h 282"/>
                <a:gd name="T40" fmla="*/ 48 w 252"/>
                <a:gd name="T41" fmla="*/ 173 h 282"/>
                <a:gd name="T42" fmla="*/ 52 w 252"/>
                <a:gd name="T43" fmla="*/ 153 h 282"/>
                <a:gd name="T44" fmla="*/ 57 w 252"/>
                <a:gd name="T45" fmla="*/ 155 h 282"/>
                <a:gd name="T46" fmla="*/ 80 w 252"/>
                <a:gd name="T47" fmla="*/ 163 h 282"/>
                <a:gd name="T48" fmla="*/ 106 w 252"/>
                <a:gd name="T49" fmla="*/ 150 h 282"/>
                <a:gd name="T50" fmla="*/ 75 w 252"/>
                <a:gd name="T51" fmla="*/ 142 h 282"/>
                <a:gd name="T52" fmla="*/ 41 w 252"/>
                <a:gd name="T53" fmla="*/ 119 h 282"/>
                <a:gd name="T54" fmla="*/ 69 w 252"/>
                <a:gd name="T55" fmla="*/ 110 h 282"/>
                <a:gd name="T56" fmla="*/ 71 w 252"/>
                <a:gd name="T57" fmla="*/ 95 h 282"/>
                <a:gd name="T58" fmla="*/ 62 w 252"/>
                <a:gd name="T59" fmla="*/ 63 h 282"/>
                <a:gd name="T60" fmla="*/ 97 w 252"/>
                <a:gd name="T61" fmla="*/ 53 h 282"/>
                <a:gd name="T62" fmla="*/ 132 w 252"/>
                <a:gd name="T63" fmla="*/ 67 h 282"/>
                <a:gd name="T64" fmla="*/ 155 w 252"/>
                <a:gd name="T65" fmla="*/ 66 h 282"/>
                <a:gd name="T66" fmla="*/ 155 w 252"/>
                <a:gd name="T67" fmla="*/ 39 h 282"/>
                <a:gd name="T68" fmla="*/ 144 w 252"/>
                <a:gd name="T69" fmla="*/ 39 h 282"/>
                <a:gd name="T70" fmla="*/ 139 w 252"/>
                <a:gd name="T71" fmla="*/ 31 h 282"/>
                <a:gd name="T72" fmla="*/ 146 w 252"/>
                <a:gd name="T73" fmla="*/ 28 h 282"/>
                <a:gd name="T74" fmla="*/ 152 w 252"/>
                <a:gd name="T75" fmla="*/ 30 h 282"/>
                <a:gd name="T76" fmla="*/ 162 w 252"/>
                <a:gd name="T77" fmla="*/ 18 h 282"/>
                <a:gd name="T78" fmla="*/ 192 w 252"/>
                <a:gd name="T79" fmla="*/ 3 h 282"/>
                <a:gd name="T80" fmla="*/ 216 w 252"/>
                <a:gd name="T81" fmla="*/ 18 h 282"/>
                <a:gd name="T82" fmla="*/ 183 w 252"/>
                <a:gd name="T83" fmla="*/ 51 h 282"/>
                <a:gd name="T84" fmla="*/ 185 w 252"/>
                <a:gd name="T85" fmla="*/ 54 h 282"/>
                <a:gd name="T86" fmla="*/ 192 w 252"/>
                <a:gd name="T87" fmla="*/ 55 h 282"/>
                <a:gd name="T88" fmla="*/ 193 w 252"/>
                <a:gd name="T89" fmla="*/ 59 h 282"/>
                <a:gd name="T90" fmla="*/ 188 w 252"/>
                <a:gd name="T91" fmla="*/ 64 h 282"/>
                <a:gd name="T92" fmla="*/ 180 w 252"/>
                <a:gd name="T93" fmla="*/ 62 h 282"/>
                <a:gd name="T94" fmla="*/ 174 w 252"/>
                <a:gd name="T95" fmla="*/ 62 h 28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52"/>
                <a:gd name="T145" fmla="*/ 0 h 282"/>
                <a:gd name="T146" fmla="*/ 252 w 252"/>
                <a:gd name="T147" fmla="*/ 282 h 28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52" h="282">
                  <a:moveTo>
                    <a:pt x="174" y="62"/>
                  </a:moveTo>
                  <a:lnTo>
                    <a:pt x="174" y="68"/>
                  </a:lnTo>
                  <a:lnTo>
                    <a:pt x="178" y="76"/>
                  </a:lnTo>
                  <a:lnTo>
                    <a:pt x="184" y="83"/>
                  </a:lnTo>
                  <a:lnTo>
                    <a:pt x="192" y="90"/>
                  </a:lnTo>
                  <a:lnTo>
                    <a:pt x="202" y="92"/>
                  </a:lnTo>
                  <a:lnTo>
                    <a:pt x="212" y="90"/>
                  </a:lnTo>
                  <a:lnTo>
                    <a:pt x="220" y="98"/>
                  </a:lnTo>
                  <a:lnTo>
                    <a:pt x="228" y="108"/>
                  </a:lnTo>
                  <a:lnTo>
                    <a:pt x="237" y="119"/>
                  </a:lnTo>
                  <a:lnTo>
                    <a:pt x="244" y="132"/>
                  </a:lnTo>
                  <a:lnTo>
                    <a:pt x="249" y="144"/>
                  </a:lnTo>
                  <a:lnTo>
                    <a:pt x="252" y="153"/>
                  </a:lnTo>
                  <a:lnTo>
                    <a:pt x="252" y="180"/>
                  </a:lnTo>
                  <a:lnTo>
                    <a:pt x="247" y="201"/>
                  </a:lnTo>
                  <a:lnTo>
                    <a:pt x="239" y="221"/>
                  </a:lnTo>
                  <a:lnTo>
                    <a:pt x="226" y="235"/>
                  </a:lnTo>
                  <a:lnTo>
                    <a:pt x="212" y="247"/>
                  </a:lnTo>
                  <a:lnTo>
                    <a:pt x="196" y="256"/>
                  </a:lnTo>
                  <a:lnTo>
                    <a:pt x="176" y="263"/>
                  </a:lnTo>
                  <a:lnTo>
                    <a:pt x="156" y="268"/>
                  </a:lnTo>
                  <a:lnTo>
                    <a:pt x="134" y="272"/>
                  </a:lnTo>
                  <a:lnTo>
                    <a:pt x="112" y="274"/>
                  </a:lnTo>
                  <a:lnTo>
                    <a:pt x="91" y="277"/>
                  </a:lnTo>
                  <a:lnTo>
                    <a:pt x="69" y="279"/>
                  </a:lnTo>
                  <a:lnTo>
                    <a:pt x="50" y="282"/>
                  </a:lnTo>
                  <a:lnTo>
                    <a:pt x="32" y="272"/>
                  </a:lnTo>
                  <a:lnTo>
                    <a:pt x="19" y="267"/>
                  </a:lnTo>
                  <a:lnTo>
                    <a:pt x="10" y="262"/>
                  </a:lnTo>
                  <a:lnTo>
                    <a:pt x="3" y="259"/>
                  </a:lnTo>
                  <a:lnTo>
                    <a:pt x="1" y="256"/>
                  </a:lnTo>
                  <a:lnTo>
                    <a:pt x="1" y="255"/>
                  </a:lnTo>
                  <a:lnTo>
                    <a:pt x="3" y="251"/>
                  </a:lnTo>
                  <a:lnTo>
                    <a:pt x="6" y="247"/>
                  </a:lnTo>
                  <a:lnTo>
                    <a:pt x="10" y="240"/>
                  </a:lnTo>
                  <a:lnTo>
                    <a:pt x="15" y="231"/>
                  </a:lnTo>
                  <a:lnTo>
                    <a:pt x="12" y="227"/>
                  </a:lnTo>
                  <a:lnTo>
                    <a:pt x="7" y="221"/>
                  </a:lnTo>
                  <a:lnTo>
                    <a:pt x="1" y="215"/>
                  </a:lnTo>
                  <a:lnTo>
                    <a:pt x="0" y="210"/>
                  </a:lnTo>
                  <a:lnTo>
                    <a:pt x="3" y="206"/>
                  </a:lnTo>
                  <a:lnTo>
                    <a:pt x="10" y="205"/>
                  </a:lnTo>
                  <a:lnTo>
                    <a:pt x="19" y="203"/>
                  </a:lnTo>
                  <a:lnTo>
                    <a:pt x="25" y="201"/>
                  </a:lnTo>
                  <a:lnTo>
                    <a:pt x="28" y="198"/>
                  </a:lnTo>
                  <a:lnTo>
                    <a:pt x="28" y="195"/>
                  </a:lnTo>
                  <a:lnTo>
                    <a:pt x="25" y="194"/>
                  </a:lnTo>
                  <a:lnTo>
                    <a:pt x="23" y="192"/>
                  </a:lnTo>
                  <a:lnTo>
                    <a:pt x="20" y="190"/>
                  </a:lnTo>
                  <a:lnTo>
                    <a:pt x="16" y="189"/>
                  </a:lnTo>
                  <a:lnTo>
                    <a:pt x="14" y="187"/>
                  </a:lnTo>
                  <a:lnTo>
                    <a:pt x="11" y="185"/>
                  </a:lnTo>
                  <a:lnTo>
                    <a:pt x="10" y="183"/>
                  </a:lnTo>
                  <a:lnTo>
                    <a:pt x="10" y="174"/>
                  </a:lnTo>
                  <a:lnTo>
                    <a:pt x="14" y="169"/>
                  </a:lnTo>
                  <a:lnTo>
                    <a:pt x="18" y="168"/>
                  </a:lnTo>
                  <a:lnTo>
                    <a:pt x="24" y="169"/>
                  </a:lnTo>
                  <a:lnTo>
                    <a:pt x="30" y="172"/>
                  </a:lnTo>
                  <a:lnTo>
                    <a:pt x="37" y="174"/>
                  </a:lnTo>
                  <a:lnTo>
                    <a:pt x="41" y="177"/>
                  </a:lnTo>
                  <a:lnTo>
                    <a:pt x="44" y="178"/>
                  </a:lnTo>
                  <a:lnTo>
                    <a:pt x="44" y="177"/>
                  </a:lnTo>
                  <a:lnTo>
                    <a:pt x="48" y="173"/>
                  </a:lnTo>
                  <a:lnTo>
                    <a:pt x="51" y="167"/>
                  </a:lnTo>
                  <a:lnTo>
                    <a:pt x="52" y="159"/>
                  </a:lnTo>
                  <a:lnTo>
                    <a:pt x="52" y="153"/>
                  </a:lnTo>
                  <a:lnTo>
                    <a:pt x="52" y="149"/>
                  </a:lnTo>
                  <a:lnTo>
                    <a:pt x="55" y="149"/>
                  </a:lnTo>
                  <a:lnTo>
                    <a:pt x="57" y="155"/>
                  </a:lnTo>
                  <a:lnTo>
                    <a:pt x="64" y="162"/>
                  </a:lnTo>
                  <a:lnTo>
                    <a:pt x="71" y="164"/>
                  </a:lnTo>
                  <a:lnTo>
                    <a:pt x="80" y="163"/>
                  </a:lnTo>
                  <a:lnTo>
                    <a:pt x="89" y="160"/>
                  </a:lnTo>
                  <a:lnTo>
                    <a:pt x="98" y="155"/>
                  </a:lnTo>
                  <a:lnTo>
                    <a:pt x="106" y="150"/>
                  </a:lnTo>
                  <a:lnTo>
                    <a:pt x="111" y="145"/>
                  </a:lnTo>
                  <a:lnTo>
                    <a:pt x="92" y="145"/>
                  </a:lnTo>
                  <a:lnTo>
                    <a:pt x="75" y="142"/>
                  </a:lnTo>
                  <a:lnTo>
                    <a:pt x="61" y="139"/>
                  </a:lnTo>
                  <a:lnTo>
                    <a:pt x="50" y="131"/>
                  </a:lnTo>
                  <a:lnTo>
                    <a:pt x="41" y="119"/>
                  </a:lnTo>
                  <a:lnTo>
                    <a:pt x="52" y="117"/>
                  </a:lnTo>
                  <a:lnTo>
                    <a:pt x="62" y="113"/>
                  </a:lnTo>
                  <a:lnTo>
                    <a:pt x="69" y="110"/>
                  </a:lnTo>
                  <a:lnTo>
                    <a:pt x="73" y="107"/>
                  </a:lnTo>
                  <a:lnTo>
                    <a:pt x="74" y="101"/>
                  </a:lnTo>
                  <a:lnTo>
                    <a:pt x="71" y="95"/>
                  </a:lnTo>
                  <a:lnTo>
                    <a:pt x="65" y="85"/>
                  </a:lnTo>
                  <a:lnTo>
                    <a:pt x="55" y="75"/>
                  </a:lnTo>
                  <a:lnTo>
                    <a:pt x="62" y="63"/>
                  </a:lnTo>
                  <a:lnTo>
                    <a:pt x="73" y="55"/>
                  </a:lnTo>
                  <a:lnTo>
                    <a:pt x="84" y="53"/>
                  </a:lnTo>
                  <a:lnTo>
                    <a:pt x="97" y="53"/>
                  </a:lnTo>
                  <a:lnTo>
                    <a:pt x="110" y="55"/>
                  </a:lnTo>
                  <a:lnTo>
                    <a:pt x="121" y="60"/>
                  </a:lnTo>
                  <a:lnTo>
                    <a:pt x="132" y="67"/>
                  </a:lnTo>
                  <a:lnTo>
                    <a:pt x="139" y="73"/>
                  </a:lnTo>
                  <a:lnTo>
                    <a:pt x="146" y="71"/>
                  </a:lnTo>
                  <a:lnTo>
                    <a:pt x="155" y="66"/>
                  </a:lnTo>
                  <a:lnTo>
                    <a:pt x="161" y="62"/>
                  </a:lnTo>
                  <a:lnTo>
                    <a:pt x="159" y="40"/>
                  </a:lnTo>
                  <a:lnTo>
                    <a:pt x="155" y="39"/>
                  </a:lnTo>
                  <a:lnTo>
                    <a:pt x="152" y="39"/>
                  </a:lnTo>
                  <a:lnTo>
                    <a:pt x="148" y="39"/>
                  </a:lnTo>
                  <a:lnTo>
                    <a:pt x="144" y="39"/>
                  </a:lnTo>
                  <a:lnTo>
                    <a:pt x="142" y="37"/>
                  </a:lnTo>
                  <a:lnTo>
                    <a:pt x="138" y="34"/>
                  </a:lnTo>
                  <a:lnTo>
                    <a:pt x="139" y="31"/>
                  </a:lnTo>
                  <a:lnTo>
                    <a:pt x="142" y="28"/>
                  </a:lnTo>
                  <a:lnTo>
                    <a:pt x="143" y="28"/>
                  </a:lnTo>
                  <a:lnTo>
                    <a:pt x="146" y="28"/>
                  </a:lnTo>
                  <a:lnTo>
                    <a:pt x="148" y="28"/>
                  </a:lnTo>
                  <a:lnTo>
                    <a:pt x="151" y="30"/>
                  </a:lnTo>
                  <a:lnTo>
                    <a:pt x="152" y="30"/>
                  </a:lnTo>
                  <a:lnTo>
                    <a:pt x="155" y="30"/>
                  </a:lnTo>
                  <a:lnTo>
                    <a:pt x="157" y="28"/>
                  </a:lnTo>
                  <a:lnTo>
                    <a:pt x="162" y="18"/>
                  </a:lnTo>
                  <a:lnTo>
                    <a:pt x="170" y="12"/>
                  </a:lnTo>
                  <a:lnTo>
                    <a:pt x="180" y="5"/>
                  </a:lnTo>
                  <a:lnTo>
                    <a:pt x="192" y="3"/>
                  </a:lnTo>
                  <a:lnTo>
                    <a:pt x="203" y="0"/>
                  </a:lnTo>
                  <a:lnTo>
                    <a:pt x="212" y="0"/>
                  </a:lnTo>
                  <a:lnTo>
                    <a:pt x="216" y="18"/>
                  </a:lnTo>
                  <a:lnTo>
                    <a:pt x="187" y="48"/>
                  </a:lnTo>
                  <a:lnTo>
                    <a:pt x="184" y="49"/>
                  </a:lnTo>
                  <a:lnTo>
                    <a:pt x="183" y="51"/>
                  </a:lnTo>
                  <a:lnTo>
                    <a:pt x="183" y="53"/>
                  </a:lnTo>
                  <a:lnTo>
                    <a:pt x="184" y="53"/>
                  </a:lnTo>
                  <a:lnTo>
                    <a:pt x="185" y="54"/>
                  </a:lnTo>
                  <a:lnTo>
                    <a:pt x="188" y="54"/>
                  </a:lnTo>
                  <a:lnTo>
                    <a:pt x="189" y="54"/>
                  </a:lnTo>
                  <a:lnTo>
                    <a:pt x="192" y="55"/>
                  </a:lnTo>
                  <a:lnTo>
                    <a:pt x="193" y="57"/>
                  </a:lnTo>
                  <a:lnTo>
                    <a:pt x="193" y="58"/>
                  </a:lnTo>
                  <a:lnTo>
                    <a:pt x="193" y="59"/>
                  </a:lnTo>
                  <a:lnTo>
                    <a:pt x="192" y="62"/>
                  </a:lnTo>
                  <a:lnTo>
                    <a:pt x="191" y="64"/>
                  </a:lnTo>
                  <a:lnTo>
                    <a:pt x="188" y="64"/>
                  </a:lnTo>
                  <a:lnTo>
                    <a:pt x="185" y="64"/>
                  </a:lnTo>
                  <a:lnTo>
                    <a:pt x="183" y="63"/>
                  </a:lnTo>
                  <a:lnTo>
                    <a:pt x="180" y="62"/>
                  </a:lnTo>
                  <a:lnTo>
                    <a:pt x="178" y="62"/>
                  </a:lnTo>
                  <a:lnTo>
                    <a:pt x="175" y="60"/>
                  </a:lnTo>
                  <a:lnTo>
                    <a:pt x="174" y="62"/>
                  </a:lnTo>
                </a:path>
              </a:pathLst>
            </a:custGeom>
            <a:solidFill>
              <a:srgbClr val="9AAE58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457" name="Freeform 63"/>
            <p:cNvSpPr>
              <a:spLocks/>
            </p:cNvSpPr>
            <p:nvPr/>
          </p:nvSpPr>
          <p:spPr bwMode="gray">
            <a:xfrm>
              <a:off x="3518" y="3028"/>
              <a:ext cx="538" cy="388"/>
            </a:xfrm>
            <a:custGeom>
              <a:avLst/>
              <a:gdLst>
                <a:gd name="T0" fmla="*/ 536 w 538"/>
                <a:gd name="T1" fmla="*/ 205 h 388"/>
                <a:gd name="T2" fmla="*/ 528 w 538"/>
                <a:gd name="T3" fmla="*/ 187 h 388"/>
                <a:gd name="T4" fmla="*/ 507 w 538"/>
                <a:gd name="T5" fmla="*/ 207 h 388"/>
                <a:gd name="T6" fmla="*/ 493 w 538"/>
                <a:gd name="T7" fmla="*/ 212 h 388"/>
                <a:gd name="T8" fmla="*/ 473 w 538"/>
                <a:gd name="T9" fmla="*/ 209 h 388"/>
                <a:gd name="T10" fmla="*/ 461 w 538"/>
                <a:gd name="T11" fmla="*/ 188 h 388"/>
                <a:gd name="T12" fmla="*/ 452 w 538"/>
                <a:gd name="T13" fmla="*/ 159 h 388"/>
                <a:gd name="T14" fmla="*/ 449 w 538"/>
                <a:gd name="T15" fmla="*/ 132 h 388"/>
                <a:gd name="T16" fmla="*/ 443 w 538"/>
                <a:gd name="T17" fmla="*/ 110 h 388"/>
                <a:gd name="T18" fmla="*/ 434 w 538"/>
                <a:gd name="T19" fmla="*/ 96 h 388"/>
                <a:gd name="T20" fmla="*/ 415 w 538"/>
                <a:gd name="T21" fmla="*/ 80 h 388"/>
                <a:gd name="T22" fmla="*/ 386 w 538"/>
                <a:gd name="T23" fmla="*/ 61 h 388"/>
                <a:gd name="T24" fmla="*/ 346 w 538"/>
                <a:gd name="T25" fmla="*/ 37 h 388"/>
                <a:gd name="T26" fmla="*/ 309 w 538"/>
                <a:gd name="T27" fmla="*/ 0 h 388"/>
                <a:gd name="T28" fmla="*/ 276 w 538"/>
                <a:gd name="T29" fmla="*/ 25 h 388"/>
                <a:gd name="T30" fmla="*/ 247 w 538"/>
                <a:gd name="T31" fmla="*/ 56 h 388"/>
                <a:gd name="T32" fmla="*/ 217 w 538"/>
                <a:gd name="T33" fmla="*/ 43 h 388"/>
                <a:gd name="T34" fmla="*/ 185 w 538"/>
                <a:gd name="T35" fmla="*/ 47 h 388"/>
                <a:gd name="T36" fmla="*/ 155 w 538"/>
                <a:gd name="T37" fmla="*/ 65 h 388"/>
                <a:gd name="T38" fmla="*/ 127 w 538"/>
                <a:gd name="T39" fmla="*/ 66 h 388"/>
                <a:gd name="T40" fmla="*/ 100 w 538"/>
                <a:gd name="T41" fmla="*/ 73 h 388"/>
                <a:gd name="T42" fmla="*/ 82 w 538"/>
                <a:gd name="T43" fmla="*/ 102 h 388"/>
                <a:gd name="T44" fmla="*/ 64 w 538"/>
                <a:gd name="T45" fmla="*/ 138 h 388"/>
                <a:gd name="T46" fmla="*/ 56 w 538"/>
                <a:gd name="T47" fmla="*/ 173 h 388"/>
                <a:gd name="T48" fmla="*/ 50 w 538"/>
                <a:gd name="T49" fmla="*/ 201 h 388"/>
                <a:gd name="T50" fmla="*/ 0 w 538"/>
                <a:gd name="T51" fmla="*/ 237 h 388"/>
                <a:gd name="T52" fmla="*/ 53 w 538"/>
                <a:gd name="T53" fmla="*/ 301 h 388"/>
                <a:gd name="T54" fmla="*/ 58 w 538"/>
                <a:gd name="T55" fmla="*/ 320 h 388"/>
                <a:gd name="T56" fmla="*/ 112 w 538"/>
                <a:gd name="T57" fmla="*/ 355 h 388"/>
                <a:gd name="T58" fmla="*/ 155 w 538"/>
                <a:gd name="T59" fmla="*/ 371 h 388"/>
                <a:gd name="T60" fmla="*/ 259 w 538"/>
                <a:gd name="T61" fmla="*/ 388 h 388"/>
                <a:gd name="T62" fmla="*/ 355 w 538"/>
                <a:gd name="T63" fmla="*/ 355 h 388"/>
                <a:gd name="T64" fmla="*/ 369 w 538"/>
                <a:gd name="T65" fmla="*/ 341 h 388"/>
                <a:gd name="T66" fmla="*/ 391 w 538"/>
                <a:gd name="T67" fmla="*/ 323 h 388"/>
                <a:gd name="T68" fmla="*/ 411 w 538"/>
                <a:gd name="T69" fmla="*/ 315 h 388"/>
                <a:gd name="T70" fmla="*/ 427 w 538"/>
                <a:gd name="T71" fmla="*/ 316 h 388"/>
                <a:gd name="T72" fmla="*/ 449 w 538"/>
                <a:gd name="T73" fmla="*/ 319 h 388"/>
                <a:gd name="T74" fmla="*/ 468 w 538"/>
                <a:gd name="T75" fmla="*/ 330 h 388"/>
                <a:gd name="T76" fmla="*/ 490 w 538"/>
                <a:gd name="T77" fmla="*/ 337 h 388"/>
                <a:gd name="T78" fmla="*/ 492 w 538"/>
                <a:gd name="T79" fmla="*/ 260 h 38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38"/>
                <a:gd name="T121" fmla="*/ 0 h 388"/>
                <a:gd name="T122" fmla="*/ 538 w 538"/>
                <a:gd name="T123" fmla="*/ 388 h 38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38" h="388">
                  <a:moveTo>
                    <a:pt x="538" y="211"/>
                  </a:moveTo>
                  <a:lnTo>
                    <a:pt x="536" y="205"/>
                  </a:lnTo>
                  <a:lnTo>
                    <a:pt x="532" y="196"/>
                  </a:lnTo>
                  <a:lnTo>
                    <a:pt x="528" y="187"/>
                  </a:lnTo>
                  <a:lnTo>
                    <a:pt x="525" y="180"/>
                  </a:lnTo>
                  <a:lnTo>
                    <a:pt x="507" y="207"/>
                  </a:lnTo>
                  <a:lnTo>
                    <a:pt x="502" y="211"/>
                  </a:lnTo>
                  <a:lnTo>
                    <a:pt x="493" y="212"/>
                  </a:lnTo>
                  <a:lnTo>
                    <a:pt x="483" y="211"/>
                  </a:lnTo>
                  <a:lnTo>
                    <a:pt x="473" y="209"/>
                  </a:lnTo>
                  <a:lnTo>
                    <a:pt x="466" y="201"/>
                  </a:lnTo>
                  <a:lnTo>
                    <a:pt x="461" y="188"/>
                  </a:lnTo>
                  <a:lnTo>
                    <a:pt x="456" y="173"/>
                  </a:lnTo>
                  <a:lnTo>
                    <a:pt x="452" y="159"/>
                  </a:lnTo>
                  <a:lnTo>
                    <a:pt x="450" y="148"/>
                  </a:lnTo>
                  <a:lnTo>
                    <a:pt x="449" y="132"/>
                  </a:lnTo>
                  <a:lnTo>
                    <a:pt x="446" y="119"/>
                  </a:lnTo>
                  <a:lnTo>
                    <a:pt x="443" y="110"/>
                  </a:lnTo>
                  <a:lnTo>
                    <a:pt x="440" y="102"/>
                  </a:lnTo>
                  <a:lnTo>
                    <a:pt x="434" y="96"/>
                  </a:lnTo>
                  <a:lnTo>
                    <a:pt x="427" y="88"/>
                  </a:lnTo>
                  <a:lnTo>
                    <a:pt x="415" y="80"/>
                  </a:lnTo>
                  <a:lnTo>
                    <a:pt x="400" y="70"/>
                  </a:lnTo>
                  <a:lnTo>
                    <a:pt x="386" y="61"/>
                  </a:lnTo>
                  <a:lnTo>
                    <a:pt x="367" y="50"/>
                  </a:lnTo>
                  <a:lnTo>
                    <a:pt x="346" y="37"/>
                  </a:lnTo>
                  <a:lnTo>
                    <a:pt x="327" y="20"/>
                  </a:lnTo>
                  <a:lnTo>
                    <a:pt x="309" y="0"/>
                  </a:lnTo>
                  <a:lnTo>
                    <a:pt x="294" y="13"/>
                  </a:lnTo>
                  <a:lnTo>
                    <a:pt x="276" y="25"/>
                  </a:lnTo>
                  <a:lnTo>
                    <a:pt x="259" y="39"/>
                  </a:lnTo>
                  <a:lnTo>
                    <a:pt x="247" y="56"/>
                  </a:lnTo>
                  <a:lnTo>
                    <a:pt x="231" y="52"/>
                  </a:lnTo>
                  <a:lnTo>
                    <a:pt x="217" y="43"/>
                  </a:lnTo>
                  <a:lnTo>
                    <a:pt x="204" y="33"/>
                  </a:lnTo>
                  <a:lnTo>
                    <a:pt x="185" y="47"/>
                  </a:lnTo>
                  <a:lnTo>
                    <a:pt x="169" y="59"/>
                  </a:lnTo>
                  <a:lnTo>
                    <a:pt x="155" y="65"/>
                  </a:lnTo>
                  <a:lnTo>
                    <a:pt x="141" y="68"/>
                  </a:lnTo>
                  <a:lnTo>
                    <a:pt x="127" y="66"/>
                  </a:lnTo>
                  <a:lnTo>
                    <a:pt x="112" y="63"/>
                  </a:lnTo>
                  <a:lnTo>
                    <a:pt x="100" y="73"/>
                  </a:lnTo>
                  <a:lnTo>
                    <a:pt x="90" y="86"/>
                  </a:lnTo>
                  <a:lnTo>
                    <a:pt x="82" y="102"/>
                  </a:lnTo>
                  <a:lnTo>
                    <a:pt x="73" y="120"/>
                  </a:lnTo>
                  <a:lnTo>
                    <a:pt x="64" y="138"/>
                  </a:lnTo>
                  <a:lnTo>
                    <a:pt x="55" y="157"/>
                  </a:lnTo>
                  <a:lnTo>
                    <a:pt x="56" y="173"/>
                  </a:lnTo>
                  <a:lnTo>
                    <a:pt x="55" y="187"/>
                  </a:lnTo>
                  <a:lnTo>
                    <a:pt x="50" y="201"/>
                  </a:lnTo>
                  <a:lnTo>
                    <a:pt x="44" y="215"/>
                  </a:lnTo>
                  <a:lnTo>
                    <a:pt x="0" y="237"/>
                  </a:lnTo>
                  <a:lnTo>
                    <a:pt x="22" y="284"/>
                  </a:lnTo>
                  <a:lnTo>
                    <a:pt x="53" y="301"/>
                  </a:lnTo>
                  <a:lnTo>
                    <a:pt x="58" y="311"/>
                  </a:lnTo>
                  <a:lnTo>
                    <a:pt x="58" y="320"/>
                  </a:lnTo>
                  <a:lnTo>
                    <a:pt x="55" y="328"/>
                  </a:lnTo>
                  <a:lnTo>
                    <a:pt x="112" y="355"/>
                  </a:lnTo>
                  <a:lnTo>
                    <a:pt x="133" y="333"/>
                  </a:lnTo>
                  <a:lnTo>
                    <a:pt x="155" y="371"/>
                  </a:lnTo>
                  <a:lnTo>
                    <a:pt x="185" y="388"/>
                  </a:lnTo>
                  <a:lnTo>
                    <a:pt x="259" y="388"/>
                  </a:lnTo>
                  <a:lnTo>
                    <a:pt x="343" y="360"/>
                  </a:lnTo>
                  <a:lnTo>
                    <a:pt x="355" y="355"/>
                  </a:lnTo>
                  <a:lnTo>
                    <a:pt x="363" y="348"/>
                  </a:lnTo>
                  <a:lnTo>
                    <a:pt x="369" y="341"/>
                  </a:lnTo>
                  <a:lnTo>
                    <a:pt x="378" y="332"/>
                  </a:lnTo>
                  <a:lnTo>
                    <a:pt x="391" y="323"/>
                  </a:lnTo>
                  <a:lnTo>
                    <a:pt x="402" y="317"/>
                  </a:lnTo>
                  <a:lnTo>
                    <a:pt x="411" y="315"/>
                  </a:lnTo>
                  <a:lnTo>
                    <a:pt x="419" y="315"/>
                  </a:lnTo>
                  <a:lnTo>
                    <a:pt x="427" y="316"/>
                  </a:lnTo>
                  <a:lnTo>
                    <a:pt x="436" y="317"/>
                  </a:lnTo>
                  <a:lnTo>
                    <a:pt x="449" y="319"/>
                  </a:lnTo>
                  <a:lnTo>
                    <a:pt x="458" y="324"/>
                  </a:lnTo>
                  <a:lnTo>
                    <a:pt x="468" y="330"/>
                  </a:lnTo>
                  <a:lnTo>
                    <a:pt x="478" y="335"/>
                  </a:lnTo>
                  <a:lnTo>
                    <a:pt x="490" y="337"/>
                  </a:lnTo>
                  <a:lnTo>
                    <a:pt x="501" y="333"/>
                  </a:lnTo>
                  <a:lnTo>
                    <a:pt x="492" y="260"/>
                  </a:lnTo>
                  <a:lnTo>
                    <a:pt x="538" y="211"/>
                  </a:lnTo>
                </a:path>
              </a:pathLst>
            </a:custGeom>
            <a:solidFill>
              <a:srgbClr val="9AAE58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458" name="Freeform 64"/>
            <p:cNvSpPr>
              <a:spLocks/>
            </p:cNvSpPr>
            <p:nvPr/>
          </p:nvSpPr>
          <p:spPr bwMode="gray">
            <a:xfrm>
              <a:off x="3266" y="3047"/>
              <a:ext cx="364" cy="261"/>
            </a:xfrm>
            <a:custGeom>
              <a:avLst/>
              <a:gdLst>
                <a:gd name="T0" fmla="*/ 307 w 364"/>
                <a:gd name="T1" fmla="*/ 136 h 261"/>
                <a:gd name="T2" fmla="*/ 319 w 364"/>
                <a:gd name="T3" fmla="*/ 117 h 261"/>
                <a:gd name="T4" fmla="*/ 328 w 364"/>
                <a:gd name="T5" fmla="*/ 95 h 261"/>
                <a:gd name="T6" fmla="*/ 338 w 364"/>
                <a:gd name="T7" fmla="*/ 74 h 261"/>
                <a:gd name="T8" fmla="*/ 349 w 364"/>
                <a:gd name="T9" fmla="*/ 56 h 261"/>
                <a:gd name="T10" fmla="*/ 364 w 364"/>
                <a:gd name="T11" fmla="*/ 44 h 261"/>
                <a:gd name="T12" fmla="*/ 305 w 364"/>
                <a:gd name="T13" fmla="*/ 13 h 261"/>
                <a:gd name="T14" fmla="*/ 289 w 364"/>
                <a:gd name="T15" fmla="*/ 5 h 261"/>
                <a:gd name="T16" fmla="*/ 275 w 364"/>
                <a:gd name="T17" fmla="*/ 1 h 261"/>
                <a:gd name="T18" fmla="*/ 262 w 364"/>
                <a:gd name="T19" fmla="*/ 0 h 261"/>
                <a:gd name="T20" fmla="*/ 248 w 364"/>
                <a:gd name="T21" fmla="*/ 4 h 261"/>
                <a:gd name="T22" fmla="*/ 233 w 364"/>
                <a:gd name="T23" fmla="*/ 9 h 261"/>
                <a:gd name="T24" fmla="*/ 230 w 364"/>
                <a:gd name="T25" fmla="*/ 23 h 261"/>
                <a:gd name="T26" fmla="*/ 224 w 364"/>
                <a:gd name="T27" fmla="*/ 32 h 261"/>
                <a:gd name="T28" fmla="*/ 214 w 364"/>
                <a:gd name="T29" fmla="*/ 40 h 261"/>
                <a:gd name="T30" fmla="*/ 202 w 364"/>
                <a:gd name="T31" fmla="*/ 45 h 261"/>
                <a:gd name="T32" fmla="*/ 189 w 364"/>
                <a:gd name="T33" fmla="*/ 47 h 261"/>
                <a:gd name="T34" fmla="*/ 175 w 364"/>
                <a:gd name="T35" fmla="*/ 50 h 261"/>
                <a:gd name="T36" fmla="*/ 162 w 364"/>
                <a:gd name="T37" fmla="*/ 52 h 261"/>
                <a:gd name="T38" fmla="*/ 150 w 364"/>
                <a:gd name="T39" fmla="*/ 56 h 261"/>
                <a:gd name="T40" fmla="*/ 141 w 364"/>
                <a:gd name="T41" fmla="*/ 60 h 261"/>
                <a:gd name="T42" fmla="*/ 134 w 364"/>
                <a:gd name="T43" fmla="*/ 67 h 261"/>
                <a:gd name="T44" fmla="*/ 132 w 364"/>
                <a:gd name="T45" fmla="*/ 76 h 261"/>
                <a:gd name="T46" fmla="*/ 115 w 364"/>
                <a:gd name="T47" fmla="*/ 82 h 261"/>
                <a:gd name="T48" fmla="*/ 98 w 364"/>
                <a:gd name="T49" fmla="*/ 86 h 261"/>
                <a:gd name="T50" fmla="*/ 82 w 364"/>
                <a:gd name="T51" fmla="*/ 86 h 261"/>
                <a:gd name="T52" fmla="*/ 64 w 364"/>
                <a:gd name="T53" fmla="*/ 79 h 261"/>
                <a:gd name="T54" fmla="*/ 47 w 364"/>
                <a:gd name="T55" fmla="*/ 67 h 261"/>
                <a:gd name="T56" fmla="*/ 45 w 364"/>
                <a:gd name="T57" fmla="*/ 72 h 261"/>
                <a:gd name="T58" fmla="*/ 42 w 364"/>
                <a:gd name="T59" fmla="*/ 78 h 261"/>
                <a:gd name="T60" fmla="*/ 39 w 364"/>
                <a:gd name="T61" fmla="*/ 88 h 261"/>
                <a:gd name="T62" fmla="*/ 24 w 364"/>
                <a:gd name="T63" fmla="*/ 90 h 261"/>
                <a:gd name="T64" fmla="*/ 11 w 364"/>
                <a:gd name="T65" fmla="*/ 93 h 261"/>
                <a:gd name="T66" fmla="*/ 0 w 364"/>
                <a:gd name="T67" fmla="*/ 100 h 261"/>
                <a:gd name="T68" fmla="*/ 23 w 364"/>
                <a:gd name="T69" fmla="*/ 122 h 261"/>
                <a:gd name="T70" fmla="*/ 23 w 364"/>
                <a:gd name="T71" fmla="*/ 137 h 261"/>
                <a:gd name="T72" fmla="*/ 19 w 364"/>
                <a:gd name="T73" fmla="*/ 154 h 261"/>
                <a:gd name="T74" fmla="*/ 12 w 364"/>
                <a:gd name="T75" fmla="*/ 167 h 261"/>
                <a:gd name="T76" fmla="*/ 1 w 364"/>
                <a:gd name="T77" fmla="*/ 178 h 261"/>
                <a:gd name="T78" fmla="*/ 71 w 364"/>
                <a:gd name="T79" fmla="*/ 261 h 261"/>
                <a:gd name="T80" fmla="*/ 156 w 364"/>
                <a:gd name="T81" fmla="*/ 228 h 261"/>
                <a:gd name="T82" fmla="*/ 255 w 364"/>
                <a:gd name="T83" fmla="*/ 218 h 261"/>
                <a:gd name="T84" fmla="*/ 256 w 364"/>
                <a:gd name="T85" fmla="*/ 216 h 261"/>
                <a:gd name="T86" fmla="*/ 262 w 364"/>
                <a:gd name="T87" fmla="*/ 213 h 261"/>
                <a:gd name="T88" fmla="*/ 271 w 364"/>
                <a:gd name="T89" fmla="*/ 209 h 261"/>
                <a:gd name="T90" fmla="*/ 282 w 364"/>
                <a:gd name="T91" fmla="*/ 204 h 261"/>
                <a:gd name="T92" fmla="*/ 289 w 364"/>
                <a:gd name="T93" fmla="*/ 200 h 261"/>
                <a:gd name="T94" fmla="*/ 296 w 364"/>
                <a:gd name="T95" fmla="*/ 196 h 261"/>
                <a:gd name="T96" fmla="*/ 296 w 364"/>
                <a:gd name="T97" fmla="*/ 195 h 261"/>
                <a:gd name="T98" fmla="*/ 301 w 364"/>
                <a:gd name="T99" fmla="*/ 183 h 261"/>
                <a:gd name="T100" fmla="*/ 305 w 364"/>
                <a:gd name="T101" fmla="*/ 174 h 261"/>
                <a:gd name="T102" fmla="*/ 307 w 364"/>
                <a:gd name="T103" fmla="*/ 165 h 261"/>
                <a:gd name="T104" fmla="*/ 308 w 364"/>
                <a:gd name="T105" fmla="*/ 154 h 261"/>
                <a:gd name="T106" fmla="*/ 307 w 364"/>
                <a:gd name="T107" fmla="*/ 136 h 26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64"/>
                <a:gd name="T163" fmla="*/ 0 h 261"/>
                <a:gd name="T164" fmla="*/ 364 w 364"/>
                <a:gd name="T165" fmla="*/ 261 h 26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64" h="261">
                  <a:moveTo>
                    <a:pt x="307" y="136"/>
                  </a:moveTo>
                  <a:lnTo>
                    <a:pt x="319" y="117"/>
                  </a:lnTo>
                  <a:lnTo>
                    <a:pt x="328" y="95"/>
                  </a:lnTo>
                  <a:lnTo>
                    <a:pt x="338" y="74"/>
                  </a:lnTo>
                  <a:lnTo>
                    <a:pt x="349" y="56"/>
                  </a:lnTo>
                  <a:lnTo>
                    <a:pt x="364" y="44"/>
                  </a:lnTo>
                  <a:lnTo>
                    <a:pt x="305" y="13"/>
                  </a:lnTo>
                  <a:lnTo>
                    <a:pt x="289" y="5"/>
                  </a:lnTo>
                  <a:lnTo>
                    <a:pt x="275" y="1"/>
                  </a:lnTo>
                  <a:lnTo>
                    <a:pt x="262" y="0"/>
                  </a:lnTo>
                  <a:lnTo>
                    <a:pt x="248" y="4"/>
                  </a:lnTo>
                  <a:lnTo>
                    <a:pt x="233" y="9"/>
                  </a:lnTo>
                  <a:lnTo>
                    <a:pt x="230" y="23"/>
                  </a:lnTo>
                  <a:lnTo>
                    <a:pt x="224" y="32"/>
                  </a:lnTo>
                  <a:lnTo>
                    <a:pt x="214" y="40"/>
                  </a:lnTo>
                  <a:lnTo>
                    <a:pt x="202" y="45"/>
                  </a:lnTo>
                  <a:lnTo>
                    <a:pt x="189" y="47"/>
                  </a:lnTo>
                  <a:lnTo>
                    <a:pt x="175" y="50"/>
                  </a:lnTo>
                  <a:lnTo>
                    <a:pt x="162" y="52"/>
                  </a:lnTo>
                  <a:lnTo>
                    <a:pt x="150" y="56"/>
                  </a:lnTo>
                  <a:lnTo>
                    <a:pt x="141" y="60"/>
                  </a:lnTo>
                  <a:lnTo>
                    <a:pt x="134" y="67"/>
                  </a:lnTo>
                  <a:lnTo>
                    <a:pt x="132" y="76"/>
                  </a:lnTo>
                  <a:lnTo>
                    <a:pt x="115" y="82"/>
                  </a:lnTo>
                  <a:lnTo>
                    <a:pt x="98" y="86"/>
                  </a:lnTo>
                  <a:lnTo>
                    <a:pt x="82" y="86"/>
                  </a:lnTo>
                  <a:lnTo>
                    <a:pt x="64" y="79"/>
                  </a:lnTo>
                  <a:lnTo>
                    <a:pt x="47" y="67"/>
                  </a:lnTo>
                  <a:lnTo>
                    <a:pt x="45" y="72"/>
                  </a:lnTo>
                  <a:lnTo>
                    <a:pt x="42" y="78"/>
                  </a:lnTo>
                  <a:lnTo>
                    <a:pt x="39" y="88"/>
                  </a:lnTo>
                  <a:lnTo>
                    <a:pt x="24" y="90"/>
                  </a:lnTo>
                  <a:lnTo>
                    <a:pt x="11" y="93"/>
                  </a:lnTo>
                  <a:lnTo>
                    <a:pt x="0" y="100"/>
                  </a:lnTo>
                  <a:lnTo>
                    <a:pt x="23" y="122"/>
                  </a:lnTo>
                  <a:lnTo>
                    <a:pt x="23" y="137"/>
                  </a:lnTo>
                  <a:lnTo>
                    <a:pt x="19" y="154"/>
                  </a:lnTo>
                  <a:lnTo>
                    <a:pt x="12" y="167"/>
                  </a:lnTo>
                  <a:lnTo>
                    <a:pt x="1" y="178"/>
                  </a:lnTo>
                  <a:lnTo>
                    <a:pt x="71" y="261"/>
                  </a:lnTo>
                  <a:lnTo>
                    <a:pt x="156" y="228"/>
                  </a:lnTo>
                  <a:lnTo>
                    <a:pt x="255" y="218"/>
                  </a:lnTo>
                  <a:lnTo>
                    <a:pt x="256" y="216"/>
                  </a:lnTo>
                  <a:lnTo>
                    <a:pt x="262" y="213"/>
                  </a:lnTo>
                  <a:lnTo>
                    <a:pt x="271" y="209"/>
                  </a:lnTo>
                  <a:lnTo>
                    <a:pt x="282" y="204"/>
                  </a:lnTo>
                  <a:lnTo>
                    <a:pt x="289" y="200"/>
                  </a:lnTo>
                  <a:lnTo>
                    <a:pt x="296" y="196"/>
                  </a:lnTo>
                  <a:lnTo>
                    <a:pt x="296" y="195"/>
                  </a:lnTo>
                  <a:lnTo>
                    <a:pt x="301" y="183"/>
                  </a:lnTo>
                  <a:lnTo>
                    <a:pt x="305" y="174"/>
                  </a:lnTo>
                  <a:lnTo>
                    <a:pt x="307" y="165"/>
                  </a:lnTo>
                  <a:lnTo>
                    <a:pt x="308" y="154"/>
                  </a:lnTo>
                  <a:lnTo>
                    <a:pt x="307" y="136"/>
                  </a:lnTo>
                </a:path>
              </a:pathLst>
            </a:custGeom>
            <a:solidFill>
              <a:srgbClr val="9AAE58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459" name="Freeform 65"/>
            <p:cNvSpPr>
              <a:spLocks/>
            </p:cNvSpPr>
            <p:nvPr/>
          </p:nvSpPr>
          <p:spPr bwMode="gray">
            <a:xfrm>
              <a:off x="3013" y="2859"/>
              <a:ext cx="591" cy="275"/>
            </a:xfrm>
            <a:custGeom>
              <a:avLst/>
              <a:gdLst>
                <a:gd name="T0" fmla="*/ 395 w 591"/>
                <a:gd name="T1" fmla="*/ 118 h 275"/>
                <a:gd name="T2" fmla="*/ 369 w 591"/>
                <a:gd name="T3" fmla="*/ 109 h 275"/>
                <a:gd name="T4" fmla="*/ 324 w 591"/>
                <a:gd name="T5" fmla="*/ 92 h 275"/>
                <a:gd name="T6" fmla="*/ 323 w 591"/>
                <a:gd name="T7" fmla="*/ 84 h 275"/>
                <a:gd name="T8" fmla="*/ 315 w 591"/>
                <a:gd name="T9" fmla="*/ 71 h 275"/>
                <a:gd name="T10" fmla="*/ 296 w 591"/>
                <a:gd name="T11" fmla="*/ 61 h 275"/>
                <a:gd name="T12" fmla="*/ 285 w 591"/>
                <a:gd name="T13" fmla="*/ 60 h 275"/>
                <a:gd name="T14" fmla="*/ 272 w 591"/>
                <a:gd name="T15" fmla="*/ 60 h 275"/>
                <a:gd name="T16" fmla="*/ 269 w 591"/>
                <a:gd name="T17" fmla="*/ 65 h 275"/>
                <a:gd name="T18" fmla="*/ 264 w 591"/>
                <a:gd name="T19" fmla="*/ 71 h 275"/>
                <a:gd name="T20" fmla="*/ 259 w 591"/>
                <a:gd name="T21" fmla="*/ 78 h 275"/>
                <a:gd name="T22" fmla="*/ 253 w 591"/>
                <a:gd name="T23" fmla="*/ 77 h 275"/>
                <a:gd name="T24" fmla="*/ 251 w 591"/>
                <a:gd name="T25" fmla="*/ 65 h 275"/>
                <a:gd name="T26" fmla="*/ 250 w 591"/>
                <a:gd name="T27" fmla="*/ 56 h 275"/>
                <a:gd name="T28" fmla="*/ 221 w 591"/>
                <a:gd name="T29" fmla="*/ 43 h 275"/>
                <a:gd name="T30" fmla="*/ 194 w 591"/>
                <a:gd name="T31" fmla="*/ 41 h 275"/>
                <a:gd name="T32" fmla="*/ 168 w 591"/>
                <a:gd name="T33" fmla="*/ 28 h 275"/>
                <a:gd name="T34" fmla="*/ 157 w 591"/>
                <a:gd name="T35" fmla="*/ 7 h 275"/>
                <a:gd name="T36" fmla="*/ 153 w 591"/>
                <a:gd name="T37" fmla="*/ 0 h 275"/>
                <a:gd name="T38" fmla="*/ 123 w 591"/>
                <a:gd name="T39" fmla="*/ 5 h 275"/>
                <a:gd name="T40" fmla="*/ 109 w 591"/>
                <a:gd name="T41" fmla="*/ 25 h 275"/>
                <a:gd name="T42" fmla="*/ 89 w 591"/>
                <a:gd name="T43" fmla="*/ 50 h 275"/>
                <a:gd name="T44" fmla="*/ 50 w 591"/>
                <a:gd name="T45" fmla="*/ 69 h 275"/>
                <a:gd name="T46" fmla="*/ 14 w 591"/>
                <a:gd name="T47" fmla="*/ 80 h 275"/>
                <a:gd name="T48" fmla="*/ 37 w 591"/>
                <a:gd name="T49" fmla="*/ 106 h 275"/>
                <a:gd name="T50" fmla="*/ 59 w 591"/>
                <a:gd name="T51" fmla="*/ 141 h 275"/>
                <a:gd name="T52" fmla="*/ 89 w 591"/>
                <a:gd name="T53" fmla="*/ 179 h 275"/>
                <a:gd name="T54" fmla="*/ 122 w 591"/>
                <a:gd name="T55" fmla="*/ 201 h 275"/>
                <a:gd name="T56" fmla="*/ 146 w 591"/>
                <a:gd name="T57" fmla="*/ 219 h 275"/>
                <a:gd name="T58" fmla="*/ 162 w 591"/>
                <a:gd name="T59" fmla="*/ 210 h 275"/>
                <a:gd name="T60" fmla="*/ 173 w 591"/>
                <a:gd name="T61" fmla="*/ 196 h 275"/>
                <a:gd name="T62" fmla="*/ 189 w 591"/>
                <a:gd name="T63" fmla="*/ 187 h 275"/>
                <a:gd name="T64" fmla="*/ 214 w 591"/>
                <a:gd name="T65" fmla="*/ 191 h 275"/>
                <a:gd name="T66" fmla="*/ 250 w 591"/>
                <a:gd name="T67" fmla="*/ 199 h 275"/>
                <a:gd name="T68" fmla="*/ 282 w 591"/>
                <a:gd name="T69" fmla="*/ 211 h 275"/>
                <a:gd name="T70" fmla="*/ 310 w 591"/>
                <a:gd name="T71" fmla="*/ 225 h 275"/>
                <a:gd name="T72" fmla="*/ 303 w 591"/>
                <a:gd name="T73" fmla="*/ 247 h 275"/>
                <a:gd name="T74" fmla="*/ 314 w 591"/>
                <a:gd name="T75" fmla="*/ 267 h 275"/>
                <a:gd name="T76" fmla="*/ 349 w 591"/>
                <a:gd name="T77" fmla="*/ 275 h 275"/>
                <a:gd name="T78" fmla="*/ 383 w 591"/>
                <a:gd name="T79" fmla="*/ 264 h 275"/>
                <a:gd name="T80" fmla="*/ 394 w 591"/>
                <a:gd name="T81" fmla="*/ 247 h 275"/>
                <a:gd name="T82" fmla="*/ 415 w 591"/>
                <a:gd name="T83" fmla="*/ 239 h 275"/>
                <a:gd name="T84" fmla="*/ 442 w 591"/>
                <a:gd name="T85" fmla="*/ 235 h 275"/>
                <a:gd name="T86" fmla="*/ 467 w 591"/>
                <a:gd name="T87" fmla="*/ 228 h 275"/>
                <a:gd name="T88" fmla="*/ 483 w 591"/>
                <a:gd name="T89" fmla="*/ 211 h 275"/>
                <a:gd name="T90" fmla="*/ 503 w 591"/>
                <a:gd name="T91" fmla="*/ 192 h 275"/>
                <a:gd name="T92" fmla="*/ 529 w 591"/>
                <a:gd name="T93" fmla="*/ 189 h 275"/>
                <a:gd name="T94" fmla="*/ 560 w 591"/>
                <a:gd name="T95" fmla="*/ 202 h 275"/>
                <a:gd name="T96" fmla="*/ 532 w 591"/>
                <a:gd name="T97" fmla="*/ 123 h 275"/>
                <a:gd name="T98" fmla="*/ 538 w 591"/>
                <a:gd name="T99" fmla="*/ 111 h 275"/>
                <a:gd name="T100" fmla="*/ 529 w 591"/>
                <a:gd name="T101" fmla="*/ 106 h 275"/>
                <a:gd name="T102" fmla="*/ 515 w 591"/>
                <a:gd name="T103" fmla="*/ 107 h 275"/>
                <a:gd name="T104" fmla="*/ 505 w 591"/>
                <a:gd name="T105" fmla="*/ 111 h 275"/>
                <a:gd name="T106" fmla="*/ 455 w 591"/>
                <a:gd name="T107" fmla="*/ 130 h 27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91"/>
                <a:gd name="T163" fmla="*/ 0 h 275"/>
                <a:gd name="T164" fmla="*/ 591 w 591"/>
                <a:gd name="T165" fmla="*/ 275 h 27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91" h="275">
                  <a:moveTo>
                    <a:pt x="424" y="112"/>
                  </a:moveTo>
                  <a:lnTo>
                    <a:pt x="395" y="118"/>
                  </a:lnTo>
                  <a:lnTo>
                    <a:pt x="382" y="116"/>
                  </a:lnTo>
                  <a:lnTo>
                    <a:pt x="369" y="109"/>
                  </a:lnTo>
                  <a:lnTo>
                    <a:pt x="355" y="96"/>
                  </a:lnTo>
                  <a:lnTo>
                    <a:pt x="324" y="92"/>
                  </a:lnTo>
                  <a:lnTo>
                    <a:pt x="323" y="89"/>
                  </a:lnTo>
                  <a:lnTo>
                    <a:pt x="323" y="84"/>
                  </a:lnTo>
                  <a:lnTo>
                    <a:pt x="321" y="78"/>
                  </a:lnTo>
                  <a:lnTo>
                    <a:pt x="315" y="71"/>
                  </a:lnTo>
                  <a:lnTo>
                    <a:pt x="305" y="64"/>
                  </a:lnTo>
                  <a:lnTo>
                    <a:pt x="296" y="61"/>
                  </a:lnTo>
                  <a:lnTo>
                    <a:pt x="290" y="60"/>
                  </a:lnTo>
                  <a:lnTo>
                    <a:pt x="285" y="60"/>
                  </a:lnTo>
                  <a:lnTo>
                    <a:pt x="280" y="60"/>
                  </a:lnTo>
                  <a:lnTo>
                    <a:pt x="272" y="60"/>
                  </a:lnTo>
                  <a:lnTo>
                    <a:pt x="271" y="62"/>
                  </a:lnTo>
                  <a:lnTo>
                    <a:pt x="269" y="65"/>
                  </a:lnTo>
                  <a:lnTo>
                    <a:pt x="267" y="68"/>
                  </a:lnTo>
                  <a:lnTo>
                    <a:pt x="264" y="71"/>
                  </a:lnTo>
                  <a:lnTo>
                    <a:pt x="260" y="74"/>
                  </a:lnTo>
                  <a:lnTo>
                    <a:pt x="259" y="78"/>
                  </a:lnTo>
                  <a:lnTo>
                    <a:pt x="257" y="79"/>
                  </a:lnTo>
                  <a:lnTo>
                    <a:pt x="253" y="77"/>
                  </a:lnTo>
                  <a:lnTo>
                    <a:pt x="251" y="71"/>
                  </a:lnTo>
                  <a:lnTo>
                    <a:pt x="251" y="65"/>
                  </a:lnTo>
                  <a:lnTo>
                    <a:pt x="251" y="60"/>
                  </a:lnTo>
                  <a:lnTo>
                    <a:pt x="250" y="56"/>
                  </a:lnTo>
                  <a:lnTo>
                    <a:pt x="237" y="39"/>
                  </a:lnTo>
                  <a:lnTo>
                    <a:pt x="221" y="43"/>
                  </a:lnTo>
                  <a:lnTo>
                    <a:pt x="207" y="43"/>
                  </a:lnTo>
                  <a:lnTo>
                    <a:pt x="194" y="41"/>
                  </a:lnTo>
                  <a:lnTo>
                    <a:pt x="178" y="34"/>
                  </a:lnTo>
                  <a:lnTo>
                    <a:pt x="168" y="28"/>
                  </a:lnTo>
                  <a:lnTo>
                    <a:pt x="162" y="18"/>
                  </a:lnTo>
                  <a:lnTo>
                    <a:pt x="157" y="7"/>
                  </a:lnTo>
                  <a:lnTo>
                    <a:pt x="154" y="1"/>
                  </a:lnTo>
                  <a:lnTo>
                    <a:pt x="153" y="0"/>
                  </a:lnTo>
                  <a:lnTo>
                    <a:pt x="151" y="15"/>
                  </a:lnTo>
                  <a:lnTo>
                    <a:pt x="123" y="5"/>
                  </a:lnTo>
                  <a:lnTo>
                    <a:pt x="117" y="14"/>
                  </a:lnTo>
                  <a:lnTo>
                    <a:pt x="109" y="25"/>
                  </a:lnTo>
                  <a:lnTo>
                    <a:pt x="100" y="38"/>
                  </a:lnTo>
                  <a:lnTo>
                    <a:pt x="89" y="50"/>
                  </a:lnTo>
                  <a:lnTo>
                    <a:pt x="72" y="60"/>
                  </a:lnTo>
                  <a:lnTo>
                    <a:pt x="50" y="69"/>
                  </a:lnTo>
                  <a:lnTo>
                    <a:pt x="31" y="75"/>
                  </a:lnTo>
                  <a:lnTo>
                    <a:pt x="14" y="80"/>
                  </a:lnTo>
                  <a:lnTo>
                    <a:pt x="0" y="87"/>
                  </a:lnTo>
                  <a:lnTo>
                    <a:pt x="37" y="106"/>
                  </a:lnTo>
                  <a:lnTo>
                    <a:pt x="48" y="121"/>
                  </a:lnTo>
                  <a:lnTo>
                    <a:pt x="59" y="141"/>
                  </a:lnTo>
                  <a:lnTo>
                    <a:pt x="73" y="161"/>
                  </a:lnTo>
                  <a:lnTo>
                    <a:pt x="89" y="179"/>
                  </a:lnTo>
                  <a:lnTo>
                    <a:pt x="105" y="193"/>
                  </a:lnTo>
                  <a:lnTo>
                    <a:pt x="122" y="201"/>
                  </a:lnTo>
                  <a:lnTo>
                    <a:pt x="134" y="217"/>
                  </a:lnTo>
                  <a:lnTo>
                    <a:pt x="146" y="219"/>
                  </a:lnTo>
                  <a:lnTo>
                    <a:pt x="155" y="215"/>
                  </a:lnTo>
                  <a:lnTo>
                    <a:pt x="162" y="210"/>
                  </a:lnTo>
                  <a:lnTo>
                    <a:pt x="168" y="203"/>
                  </a:lnTo>
                  <a:lnTo>
                    <a:pt x="173" y="196"/>
                  </a:lnTo>
                  <a:lnTo>
                    <a:pt x="180" y="191"/>
                  </a:lnTo>
                  <a:lnTo>
                    <a:pt x="189" y="187"/>
                  </a:lnTo>
                  <a:lnTo>
                    <a:pt x="199" y="187"/>
                  </a:lnTo>
                  <a:lnTo>
                    <a:pt x="214" y="191"/>
                  </a:lnTo>
                  <a:lnTo>
                    <a:pt x="233" y="196"/>
                  </a:lnTo>
                  <a:lnTo>
                    <a:pt x="250" y="199"/>
                  </a:lnTo>
                  <a:lnTo>
                    <a:pt x="267" y="203"/>
                  </a:lnTo>
                  <a:lnTo>
                    <a:pt x="282" y="211"/>
                  </a:lnTo>
                  <a:lnTo>
                    <a:pt x="299" y="225"/>
                  </a:lnTo>
                  <a:lnTo>
                    <a:pt x="310" y="225"/>
                  </a:lnTo>
                  <a:lnTo>
                    <a:pt x="308" y="235"/>
                  </a:lnTo>
                  <a:lnTo>
                    <a:pt x="303" y="247"/>
                  </a:lnTo>
                  <a:lnTo>
                    <a:pt x="300" y="256"/>
                  </a:lnTo>
                  <a:lnTo>
                    <a:pt x="314" y="267"/>
                  </a:lnTo>
                  <a:lnTo>
                    <a:pt x="331" y="274"/>
                  </a:lnTo>
                  <a:lnTo>
                    <a:pt x="349" y="275"/>
                  </a:lnTo>
                  <a:lnTo>
                    <a:pt x="367" y="271"/>
                  </a:lnTo>
                  <a:lnTo>
                    <a:pt x="383" y="264"/>
                  </a:lnTo>
                  <a:lnTo>
                    <a:pt x="387" y="253"/>
                  </a:lnTo>
                  <a:lnTo>
                    <a:pt x="394" y="247"/>
                  </a:lnTo>
                  <a:lnTo>
                    <a:pt x="404" y="243"/>
                  </a:lnTo>
                  <a:lnTo>
                    <a:pt x="415" y="239"/>
                  </a:lnTo>
                  <a:lnTo>
                    <a:pt x="429" y="238"/>
                  </a:lnTo>
                  <a:lnTo>
                    <a:pt x="442" y="235"/>
                  </a:lnTo>
                  <a:lnTo>
                    <a:pt x="455" y="232"/>
                  </a:lnTo>
                  <a:lnTo>
                    <a:pt x="467" y="228"/>
                  </a:lnTo>
                  <a:lnTo>
                    <a:pt x="477" y="220"/>
                  </a:lnTo>
                  <a:lnTo>
                    <a:pt x="483" y="211"/>
                  </a:lnTo>
                  <a:lnTo>
                    <a:pt x="486" y="197"/>
                  </a:lnTo>
                  <a:lnTo>
                    <a:pt x="503" y="192"/>
                  </a:lnTo>
                  <a:lnTo>
                    <a:pt x="517" y="189"/>
                  </a:lnTo>
                  <a:lnTo>
                    <a:pt x="529" y="189"/>
                  </a:lnTo>
                  <a:lnTo>
                    <a:pt x="544" y="193"/>
                  </a:lnTo>
                  <a:lnTo>
                    <a:pt x="560" y="202"/>
                  </a:lnTo>
                  <a:lnTo>
                    <a:pt x="591" y="125"/>
                  </a:lnTo>
                  <a:lnTo>
                    <a:pt x="532" y="123"/>
                  </a:lnTo>
                  <a:lnTo>
                    <a:pt x="537" y="116"/>
                  </a:lnTo>
                  <a:lnTo>
                    <a:pt x="538" y="111"/>
                  </a:lnTo>
                  <a:lnTo>
                    <a:pt x="535" y="107"/>
                  </a:lnTo>
                  <a:lnTo>
                    <a:pt x="529" y="106"/>
                  </a:lnTo>
                  <a:lnTo>
                    <a:pt x="522" y="106"/>
                  </a:lnTo>
                  <a:lnTo>
                    <a:pt x="515" y="107"/>
                  </a:lnTo>
                  <a:lnTo>
                    <a:pt x="509" y="109"/>
                  </a:lnTo>
                  <a:lnTo>
                    <a:pt x="505" y="111"/>
                  </a:lnTo>
                  <a:lnTo>
                    <a:pt x="473" y="114"/>
                  </a:lnTo>
                  <a:lnTo>
                    <a:pt x="455" y="130"/>
                  </a:lnTo>
                  <a:lnTo>
                    <a:pt x="424" y="112"/>
                  </a:lnTo>
                </a:path>
              </a:pathLst>
            </a:custGeom>
            <a:solidFill>
              <a:srgbClr val="9AAE58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460" name="Freeform 66"/>
            <p:cNvSpPr>
              <a:spLocks/>
            </p:cNvSpPr>
            <p:nvPr/>
          </p:nvSpPr>
          <p:spPr bwMode="gray">
            <a:xfrm>
              <a:off x="3013" y="2859"/>
              <a:ext cx="354" cy="219"/>
            </a:xfrm>
            <a:custGeom>
              <a:avLst/>
              <a:gdLst>
                <a:gd name="T0" fmla="*/ 354 w 354"/>
                <a:gd name="T1" fmla="*/ 101 h 219"/>
                <a:gd name="T2" fmla="*/ 323 w 354"/>
                <a:gd name="T3" fmla="*/ 89 h 219"/>
                <a:gd name="T4" fmla="*/ 315 w 354"/>
                <a:gd name="T5" fmla="*/ 75 h 219"/>
                <a:gd name="T6" fmla="*/ 308 w 354"/>
                <a:gd name="T7" fmla="*/ 66 h 219"/>
                <a:gd name="T8" fmla="*/ 299 w 354"/>
                <a:gd name="T9" fmla="*/ 61 h 219"/>
                <a:gd name="T10" fmla="*/ 289 w 354"/>
                <a:gd name="T11" fmla="*/ 60 h 219"/>
                <a:gd name="T12" fmla="*/ 280 w 354"/>
                <a:gd name="T13" fmla="*/ 60 h 219"/>
                <a:gd name="T14" fmla="*/ 272 w 354"/>
                <a:gd name="T15" fmla="*/ 60 h 219"/>
                <a:gd name="T16" fmla="*/ 271 w 354"/>
                <a:gd name="T17" fmla="*/ 62 h 219"/>
                <a:gd name="T18" fmla="*/ 269 w 354"/>
                <a:gd name="T19" fmla="*/ 65 h 219"/>
                <a:gd name="T20" fmla="*/ 267 w 354"/>
                <a:gd name="T21" fmla="*/ 68 h 219"/>
                <a:gd name="T22" fmla="*/ 264 w 354"/>
                <a:gd name="T23" fmla="*/ 71 h 219"/>
                <a:gd name="T24" fmla="*/ 260 w 354"/>
                <a:gd name="T25" fmla="*/ 74 h 219"/>
                <a:gd name="T26" fmla="*/ 259 w 354"/>
                <a:gd name="T27" fmla="*/ 78 h 219"/>
                <a:gd name="T28" fmla="*/ 257 w 354"/>
                <a:gd name="T29" fmla="*/ 79 h 219"/>
                <a:gd name="T30" fmla="*/ 253 w 354"/>
                <a:gd name="T31" fmla="*/ 77 h 219"/>
                <a:gd name="T32" fmla="*/ 250 w 354"/>
                <a:gd name="T33" fmla="*/ 71 h 219"/>
                <a:gd name="T34" fmla="*/ 250 w 354"/>
                <a:gd name="T35" fmla="*/ 65 h 219"/>
                <a:gd name="T36" fmla="*/ 250 w 354"/>
                <a:gd name="T37" fmla="*/ 60 h 219"/>
                <a:gd name="T38" fmla="*/ 250 w 354"/>
                <a:gd name="T39" fmla="*/ 56 h 219"/>
                <a:gd name="T40" fmla="*/ 237 w 354"/>
                <a:gd name="T41" fmla="*/ 39 h 219"/>
                <a:gd name="T42" fmla="*/ 221 w 354"/>
                <a:gd name="T43" fmla="*/ 43 h 219"/>
                <a:gd name="T44" fmla="*/ 207 w 354"/>
                <a:gd name="T45" fmla="*/ 43 h 219"/>
                <a:gd name="T46" fmla="*/ 194 w 354"/>
                <a:gd name="T47" fmla="*/ 41 h 219"/>
                <a:gd name="T48" fmla="*/ 178 w 354"/>
                <a:gd name="T49" fmla="*/ 34 h 219"/>
                <a:gd name="T50" fmla="*/ 168 w 354"/>
                <a:gd name="T51" fmla="*/ 28 h 219"/>
                <a:gd name="T52" fmla="*/ 162 w 354"/>
                <a:gd name="T53" fmla="*/ 18 h 219"/>
                <a:gd name="T54" fmla="*/ 157 w 354"/>
                <a:gd name="T55" fmla="*/ 7 h 219"/>
                <a:gd name="T56" fmla="*/ 154 w 354"/>
                <a:gd name="T57" fmla="*/ 1 h 219"/>
                <a:gd name="T58" fmla="*/ 153 w 354"/>
                <a:gd name="T59" fmla="*/ 0 h 219"/>
                <a:gd name="T60" fmla="*/ 151 w 354"/>
                <a:gd name="T61" fmla="*/ 15 h 219"/>
                <a:gd name="T62" fmla="*/ 123 w 354"/>
                <a:gd name="T63" fmla="*/ 5 h 219"/>
                <a:gd name="T64" fmla="*/ 117 w 354"/>
                <a:gd name="T65" fmla="*/ 14 h 219"/>
                <a:gd name="T66" fmla="*/ 109 w 354"/>
                <a:gd name="T67" fmla="*/ 25 h 219"/>
                <a:gd name="T68" fmla="*/ 100 w 354"/>
                <a:gd name="T69" fmla="*/ 38 h 219"/>
                <a:gd name="T70" fmla="*/ 89 w 354"/>
                <a:gd name="T71" fmla="*/ 50 h 219"/>
                <a:gd name="T72" fmla="*/ 72 w 354"/>
                <a:gd name="T73" fmla="*/ 60 h 219"/>
                <a:gd name="T74" fmla="*/ 50 w 354"/>
                <a:gd name="T75" fmla="*/ 69 h 219"/>
                <a:gd name="T76" fmla="*/ 31 w 354"/>
                <a:gd name="T77" fmla="*/ 75 h 219"/>
                <a:gd name="T78" fmla="*/ 14 w 354"/>
                <a:gd name="T79" fmla="*/ 80 h 219"/>
                <a:gd name="T80" fmla="*/ 0 w 354"/>
                <a:gd name="T81" fmla="*/ 87 h 219"/>
                <a:gd name="T82" fmla="*/ 37 w 354"/>
                <a:gd name="T83" fmla="*/ 106 h 219"/>
                <a:gd name="T84" fmla="*/ 48 w 354"/>
                <a:gd name="T85" fmla="*/ 121 h 219"/>
                <a:gd name="T86" fmla="*/ 59 w 354"/>
                <a:gd name="T87" fmla="*/ 141 h 219"/>
                <a:gd name="T88" fmla="*/ 73 w 354"/>
                <a:gd name="T89" fmla="*/ 161 h 219"/>
                <a:gd name="T90" fmla="*/ 89 w 354"/>
                <a:gd name="T91" fmla="*/ 179 h 219"/>
                <a:gd name="T92" fmla="*/ 105 w 354"/>
                <a:gd name="T93" fmla="*/ 193 h 219"/>
                <a:gd name="T94" fmla="*/ 122 w 354"/>
                <a:gd name="T95" fmla="*/ 201 h 219"/>
                <a:gd name="T96" fmla="*/ 134 w 354"/>
                <a:gd name="T97" fmla="*/ 217 h 219"/>
                <a:gd name="T98" fmla="*/ 146 w 354"/>
                <a:gd name="T99" fmla="*/ 219 h 219"/>
                <a:gd name="T100" fmla="*/ 164 w 354"/>
                <a:gd name="T101" fmla="*/ 215 h 219"/>
                <a:gd name="T102" fmla="*/ 185 w 354"/>
                <a:gd name="T103" fmla="*/ 210 h 219"/>
                <a:gd name="T104" fmla="*/ 205 w 354"/>
                <a:gd name="T105" fmla="*/ 206 h 219"/>
                <a:gd name="T106" fmla="*/ 222 w 354"/>
                <a:gd name="T107" fmla="*/ 201 h 219"/>
                <a:gd name="T108" fmla="*/ 232 w 354"/>
                <a:gd name="T109" fmla="*/ 196 h 219"/>
                <a:gd name="T110" fmla="*/ 354 w 354"/>
                <a:gd name="T111" fmla="*/ 101 h 21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54"/>
                <a:gd name="T169" fmla="*/ 0 h 219"/>
                <a:gd name="T170" fmla="*/ 354 w 354"/>
                <a:gd name="T171" fmla="*/ 219 h 21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54" h="219">
                  <a:moveTo>
                    <a:pt x="354" y="101"/>
                  </a:moveTo>
                  <a:lnTo>
                    <a:pt x="323" y="89"/>
                  </a:lnTo>
                  <a:lnTo>
                    <a:pt x="315" y="75"/>
                  </a:lnTo>
                  <a:lnTo>
                    <a:pt x="308" y="66"/>
                  </a:lnTo>
                  <a:lnTo>
                    <a:pt x="299" y="61"/>
                  </a:lnTo>
                  <a:lnTo>
                    <a:pt x="289" y="60"/>
                  </a:lnTo>
                  <a:lnTo>
                    <a:pt x="280" y="60"/>
                  </a:lnTo>
                  <a:lnTo>
                    <a:pt x="272" y="60"/>
                  </a:lnTo>
                  <a:lnTo>
                    <a:pt x="271" y="62"/>
                  </a:lnTo>
                  <a:lnTo>
                    <a:pt x="269" y="65"/>
                  </a:lnTo>
                  <a:lnTo>
                    <a:pt x="267" y="68"/>
                  </a:lnTo>
                  <a:lnTo>
                    <a:pt x="264" y="71"/>
                  </a:lnTo>
                  <a:lnTo>
                    <a:pt x="260" y="74"/>
                  </a:lnTo>
                  <a:lnTo>
                    <a:pt x="259" y="78"/>
                  </a:lnTo>
                  <a:lnTo>
                    <a:pt x="257" y="79"/>
                  </a:lnTo>
                  <a:lnTo>
                    <a:pt x="253" y="77"/>
                  </a:lnTo>
                  <a:lnTo>
                    <a:pt x="250" y="71"/>
                  </a:lnTo>
                  <a:lnTo>
                    <a:pt x="250" y="65"/>
                  </a:lnTo>
                  <a:lnTo>
                    <a:pt x="250" y="60"/>
                  </a:lnTo>
                  <a:lnTo>
                    <a:pt x="250" y="56"/>
                  </a:lnTo>
                  <a:lnTo>
                    <a:pt x="237" y="39"/>
                  </a:lnTo>
                  <a:lnTo>
                    <a:pt x="221" y="43"/>
                  </a:lnTo>
                  <a:lnTo>
                    <a:pt x="207" y="43"/>
                  </a:lnTo>
                  <a:lnTo>
                    <a:pt x="194" y="41"/>
                  </a:lnTo>
                  <a:lnTo>
                    <a:pt x="178" y="34"/>
                  </a:lnTo>
                  <a:lnTo>
                    <a:pt x="168" y="28"/>
                  </a:lnTo>
                  <a:lnTo>
                    <a:pt x="162" y="18"/>
                  </a:lnTo>
                  <a:lnTo>
                    <a:pt x="157" y="7"/>
                  </a:lnTo>
                  <a:lnTo>
                    <a:pt x="154" y="1"/>
                  </a:lnTo>
                  <a:lnTo>
                    <a:pt x="153" y="0"/>
                  </a:lnTo>
                  <a:lnTo>
                    <a:pt x="151" y="15"/>
                  </a:lnTo>
                  <a:lnTo>
                    <a:pt x="123" y="5"/>
                  </a:lnTo>
                  <a:lnTo>
                    <a:pt x="117" y="14"/>
                  </a:lnTo>
                  <a:lnTo>
                    <a:pt x="109" y="25"/>
                  </a:lnTo>
                  <a:lnTo>
                    <a:pt x="100" y="38"/>
                  </a:lnTo>
                  <a:lnTo>
                    <a:pt x="89" y="50"/>
                  </a:lnTo>
                  <a:lnTo>
                    <a:pt x="72" y="60"/>
                  </a:lnTo>
                  <a:lnTo>
                    <a:pt x="50" y="69"/>
                  </a:lnTo>
                  <a:lnTo>
                    <a:pt x="31" y="75"/>
                  </a:lnTo>
                  <a:lnTo>
                    <a:pt x="14" y="80"/>
                  </a:lnTo>
                  <a:lnTo>
                    <a:pt x="0" y="87"/>
                  </a:lnTo>
                  <a:lnTo>
                    <a:pt x="37" y="106"/>
                  </a:lnTo>
                  <a:lnTo>
                    <a:pt x="48" y="121"/>
                  </a:lnTo>
                  <a:lnTo>
                    <a:pt x="59" y="141"/>
                  </a:lnTo>
                  <a:lnTo>
                    <a:pt x="73" y="161"/>
                  </a:lnTo>
                  <a:lnTo>
                    <a:pt x="89" y="179"/>
                  </a:lnTo>
                  <a:lnTo>
                    <a:pt x="105" y="193"/>
                  </a:lnTo>
                  <a:lnTo>
                    <a:pt x="122" y="201"/>
                  </a:lnTo>
                  <a:lnTo>
                    <a:pt x="134" y="217"/>
                  </a:lnTo>
                  <a:lnTo>
                    <a:pt x="146" y="219"/>
                  </a:lnTo>
                  <a:lnTo>
                    <a:pt x="164" y="215"/>
                  </a:lnTo>
                  <a:lnTo>
                    <a:pt x="185" y="210"/>
                  </a:lnTo>
                  <a:lnTo>
                    <a:pt x="205" y="206"/>
                  </a:lnTo>
                  <a:lnTo>
                    <a:pt x="222" y="201"/>
                  </a:lnTo>
                  <a:lnTo>
                    <a:pt x="232" y="196"/>
                  </a:lnTo>
                  <a:lnTo>
                    <a:pt x="354" y="101"/>
                  </a:lnTo>
                </a:path>
              </a:pathLst>
            </a:custGeom>
            <a:solidFill>
              <a:srgbClr val="9AAE58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461" name="Freeform 67"/>
            <p:cNvSpPr>
              <a:spLocks/>
            </p:cNvSpPr>
            <p:nvPr/>
          </p:nvSpPr>
          <p:spPr bwMode="gray">
            <a:xfrm>
              <a:off x="2871" y="3046"/>
              <a:ext cx="454" cy="221"/>
            </a:xfrm>
            <a:custGeom>
              <a:avLst/>
              <a:gdLst>
                <a:gd name="T0" fmla="*/ 396 w 454"/>
                <a:gd name="T1" fmla="*/ 101 h 221"/>
                <a:gd name="T2" fmla="*/ 411 w 454"/>
                <a:gd name="T3" fmla="*/ 93 h 221"/>
                <a:gd name="T4" fmla="*/ 434 w 454"/>
                <a:gd name="T5" fmla="*/ 91 h 221"/>
                <a:gd name="T6" fmla="*/ 441 w 454"/>
                <a:gd name="T7" fmla="*/ 69 h 221"/>
                <a:gd name="T8" fmla="*/ 451 w 454"/>
                <a:gd name="T9" fmla="*/ 46 h 221"/>
                <a:gd name="T10" fmla="*/ 448 w 454"/>
                <a:gd name="T11" fmla="*/ 38 h 221"/>
                <a:gd name="T12" fmla="*/ 441 w 454"/>
                <a:gd name="T13" fmla="*/ 38 h 221"/>
                <a:gd name="T14" fmla="*/ 422 w 454"/>
                <a:gd name="T15" fmla="*/ 23 h 221"/>
                <a:gd name="T16" fmla="*/ 392 w 454"/>
                <a:gd name="T17" fmla="*/ 12 h 221"/>
                <a:gd name="T18" fmla="*/ 360 w 454"/>
                <a:gd name="T19" fmla="*/ 4 h 221"/>
                <a:gd name="T20" fmla="*/ 334 w 454"/>
                <a:gd name="T21" fmla="*/ 0 h 221"/>
                <a:gd name="T22" fmla="*/ 320 w 454"/>
                <a:gd name="T23" fmla="*/ 4 h 221"/>
                <a:gd name="T24" fmla="*/ 304 w 454"/>
                <a:gd name="T25" fmla="*/ 23 h 221"/>
                <a:gd name="T26" fmla="*/ 276 w 454"/>
                <a:gd name="T27" fmla="*/ 32 h 221"/>
                <a:gd name="T28" fmla="*/ 254 w 454"/>
                <a:gd name="T29" fmla="*/ 38 h 221"/>
                <a:gd name="T30" fmla="*/ 224 w 454"/>
                <a:gd name="T31" fmla="*/ 55 h 221"/>
                <a:gd name="T32" fmla="*/ 196 w 454"/>
                <a:gd name="T33" fmla="*/ 77 h 221"/>
                <a:gd name="T34" fmla="*/ 187 w 454"/>
                <a:gd name="T35" fmla="*/ 89 h 221"/>
                <a:gd name="T36" fmla="*/ 192 w 454"/>
                <a:gd name="T37" fmla="*/ 92 h 221"/>
                <a:gd name="T38" fmla="*/ 195 w 454"/>
                <a:gd name="T39" fmla="*/ 94 h 221"/>
                <a:gd name="T40" fmla="*/ 199 w 454"/>
                <a:gd name="T41" fmla="*/ 97 h 221"/>
                <a:gd name="T42" fmla="*/ 202 w 454"/>
                <a:gd name="T43" fmla="*/ 105 h 221"/>
                <a:gd name="T44" fmla="*/ 131 w 454"/>
                <a:gd name="T45" fmla="*/ 112 h 221"/>
                <a:gd name="T46" fmla="*/ 79 w 454"/>
                <a:gd name="T47" fmla="*/ 130 h 221"/>
                <a:gd name="T48" fmla="*/ 27 w 454"/>
                <a:gd name="T49" fmla="*/ 116 h 221"/>
                <a:gd name="T50" fmla="*/ 18 w 454"/>
                <a:gd name="T51" fmla="*/ 141 h 221"/>
                <a:gd name="T52" fmla="*/ 50 w 454"/>
                <a:gd name="T53" fmla="*/ 178 h 221"/>
                <a:gd name="T54" fmla="*/ 90 w 454"/>
                <a:gd name="T55" fmla="*/ 194 h 221"/>
                <a:gd name="T56" fmla="*/ 240 w 454"/>
                <a:gd name="T57" fmla="*/ 221 h 221"/>
                <a:gd name="T58" fmla="*/ 319 w 454"/>
                <a:gd name="T59" fmla="*/ 210 h 221"/>
                <a:gd name="T60" fmla="*/ 336 w 454"/>
                <a:gd name="T61" fmla="*/ 197 h 221"/>
                <a:gd name="T62" fmla="*/ 361 w 454"/>
                <a:gd name="T63" fmla="*/ 192 h 221"/>
                <a:gd name="T64" fmla="*/ 395 w 454"/>
                <a:gd name="T65" fmla="*/ 180 h 221"/>
                <a:gd name="T66" fmla="*/ 413 w 454"/>
                <a:gd name="T67" fmla="*/ 157 h 221"/>
                <a:gd name="T68" fmla="*/ 418 w 454"/>
                <a:gd name="T69" fmla="*/ 123 h 22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54"/>
                <a:gd name="T106" fmla="*/ 0 h 221"/>
                <a:gd name="T107" fmla="*/ 454 w 454"/>
                <a:gd name="T108" fmla="*/ 221 h 22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54" h="221">
                  <a:moveTo>
                    <a:pt x="418" y="123"/>
                  </a:moveTo>
                  <a:lnTo>
                    <a:pt x="396" y="101"/>
                  </a:lnTo>
                  <a:lnTo>
                    <a:pt x="404" y="97"/>
                  </a:lnTo>
                  <a:lnTo>
                    <a:pt x="411" y="93"/>
                  </a:lnTo>
                  <a:lnTo>
                    <a:pt x="422" y="91"/>
                  </a:lnTo>
                  <a:lnTo>
                    <a:pt x="434" y="91"/>
                  </a:lnTo>
                  <a:lnTo>
                    <a:pt x="436" y="80"/>
                  </a:lnTo>
                  <a:lnTo>
                    <a:pt x="441" y="69"/>
                  </a:lnTo>
                  <a:lnTo>
                    <a:pt x="446" y="57"/>
                  </a:lnTo>
                  <a:lnTo>
                    <a:pt x="451" y="46"/>
                  </a:lnTo>
                  <a:lnTo>
                    <a:pt x="454" y="38"/>
                  </a:lnTo>
                  <a:lnTo>
                    <a:pt x="448" y="38"/>
                  </a:lnTo>
                  <a:lnTo>
                    <a:pt x="445" y="38"/>
                  </a:lnTo>
                  <a:lnTo>
                    <a:pt x="441" y="38"/>
                  </a:lnTo>
                  <a:lnTo>
                    <a:pt x="432" y="29"/>
                  </a:lnTo>
                  <a:lnTo>
                    <a:pt x="422" y="23"/>
                  </a:lnTo>
                  <a:lnTo>
                    <a:pt x="413" y="18"/>
                  </a:lnTo>
                  <a:lnTo>
                    <a:pt x="392" y="12"/>
                  </a:lnTo>
                  <a:lnTo>
                    <a:pt x="375" y="9"/>
                  </a:lnTo>
                  <a:lnTo>
                    <a:pt x="360" y="4"/>
                  </a:lnTo>
                  <a:lnTo>
                    <a:pt x="342" y="0"/>
                  </a:lnTo>
                  <a:lnTo>
                    <a:pt x="334" y="0"/>
                  </a:lnTo>
                  <a:lnTo>
                    <a:pt x="327" y="1"/>
                  </a:lnTo>
                  <a:lnTo>
                    <a:pt x="320" y="4"/>
                  </a:lnTo>
                  <a:lnTo>
                    <a:pt x="314" y="11"/>
                  </a:lnTo>
                  <a:lnTo>
                    <a:pt x="304" y="23"/>
                  </a:lnTo>
                  <a:lnTo>
                    <a:pt x="291" y="29"/>
                  </a:lnTo>
                  <a:lnTo>
                    <a:pt x="276" y="32"/>
                  </a:lnTo>
                  <a:lnTo>
                    <a:pt x="267" y="33"/>
                  </a:lnTo>
                  <a:lnTo>
                    <a:pt x="254" y="38"/>
                  </a:lnTo>
                  <a:lnTo>
                    <a:pt x="240" y="46"/>
                  </a:lnTo>
                  <a:lnTo>
                    <a:pt x="224" y="55"/>
                  </a:lnTo>
                  <a:lnTo>
                    <a:pt x="209" y="65"/>
                  </a:lnTo>
                  <a:lnTo>
                    <a:pt x="196" y="77"/>
                  </a:lnTo>
                  <a:lnTo>
                    <a:pt x="185" y="87"/>
                  </a:lnTo>
                  <a:lnTo>
                    <a:pt x="187" y="89"/>
                  </a:lnTo>
                  <a:lnTo>
                    <a:pt x="190" y="91"/>
                  </a:lnTo>
                  <a:lnTo>
                    <a:pt x="192" y="92"/>
                  </a:lnTo>
                  <a:lnTo>
                    <a:pt x="194" y="93"/>
                  </a:lnTo>
                  <a:lnTo>
                    <a:pt x="195" y="94"/>
                  </a:lnTo>
                  <a:lnTo>
                    <a:pt x="196" y="96"/>
                  </a:lnTo>
                  <a:lnTo>
                    <a:pt x="199" y="97"/>
                  </a:lnTo>
                  <a:lnTo>
                    <a:pt x="200" y="101"/>
                  </a:lnTo>
                  <a:lnTo>
                    <a:pt x="202" y="105"/>
                  </a:lnTo>
                  <a:lnTo>
                    <a:pt x="159" y="111"/>
                  </a:lnTo>
                  <a:lnTo>
                    <a:pt x="131" y="112"/>
                  </a:lnTo>
                  <a:lnTo>
                    <a:pt x="104" y="119"/>
                  </a:lnTo>
                  <a:lnTo>
                    <a:pt x="79" y="130"/>
                  </a:lnTo>
                  <a:lnTo>
                    <a:pt x="62" y="144"/>
                  </a:lnTo>
                  <a:lnTo>
                    <a:pt x="27" y="116"/>
                  </a:lnTo>
                  <a:lnTo>
                    <a:pt x="0" y="120"/>
                  </a:lnTo>
                  <a:lnTo>
                    <a:pt x="18" y="141"/>
                  </a:lnTo>
                  <a:lnTo>
                    <a:pt x="10" y="161"/>
                  </a:lnTo>
                  <a:lnTo>
                    <a:pt x="50" y="178"/>
                  </a:lnTo>
                  <a:lnTo>
                    <a:pt x="59" y="189"/>
                  </a:lnTo>
                  <a:lnTo>
                    <a:pt x="90" y="194"/>
                  </a:lnTo>
                  <a:lnTo>
                    <a:pt x="145" y="162"/>
                  </a:lnTo>
                  <a:lnTo>
                    <a:pt x="240" y="221"/>
                  </a:lnTo>
                  <a:lnTo>
                    <a:pt x="309" y="219"/>
                  </a:lnTo>
                  <a:lnTo>
                    <a:pt x="319" y="210"/>
                  </a:lnTo>
                  <a:lnTo>
                    <a:pt x="327" y="202"/>
                  </a:lnTo>
                  <a:lnTo>
                    <a:pt x="336" y="197"/>
                  </a:lnTo>
                  <a:lnTo>
                    <a:pt x="347" y="194"/>
                  </a:lnTo>
                  <a:lnTo>
                    <a:pt x="361" y="192"/>
                  </a:lnTo>
                  <a:lnTo>
                    <a:pt x="374" y="188"/>
                  </a:lnTo>
                  <a:lnTo>
                    <a:pt x="395" y="180"/>
                  </a:lnTo>
                  <a:lnTo>
                    <a:pt x="405" y="171"/>
                  </a:lnTo>
                  <a:lnTo>
                    <a:pt x="413" y="157"/>
                  </a:lnTo>
                  <a:lnTo>
                    <a:pt x="418" y="141"/>
                  </a:lnTo>
                  <a:lnTo>
                    <a:pt x="418" y="123"/>
                  </a:lnTo>
                </a:path>
              </a:pathLst>
            </a:custGeom>
            <a:solidFill>
              <a:srgbClr val="9AAE58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462" name="Freeform 68"/>
            <p:cNvSpPr>
              <a:spLocks/>
            </p:cNvSpPr>
            <p:nvPr/>
          </p:nvSpPr>
          <p:spPr bwMode="gray">
            <a:xfrm>
              <a:off x="2661" y="3143"/>
              <a:ext cx="270" cy="159"/>
            </a:xfrm>
            <a:custGeom>
              <a:avLst/>
              <a:gdLst>
                <a:gd name="T0" fmla="*/ 228 w 270"/>
                <a:gd name="T1" fmla="*/ 46 h 159"/>
                <a:gd name="T2" fmla="*/ 213 w 270"/>
                <a:gd name="T3" fmla="*/ 26 h 159"/>
                <a:gd name="T4" fmla="*/ 187 w 270"/>
                <a:gd name="T5" fmla="*/ 9 h 159"/>
                <a:gd name="T6" fmla="*/ 161 w 270"/>
                <a:gd name="T7" fmla="*/ 1 h 159"/>
                <a:gd name="T8" fmla="*/ 151 w 270"/>
                <a:gd name="T9" fmla="*/ 5 h 159"/>
                <a:gd name="T10" fmla="*/ 154 w 270"/>
                <a:gd name="T11" fmla="*/ 10 h 159"/>
                <a:gd name="T12" fmla="*/ 155 w 270"/>
                <a:gd name="T13" fmla="*/ 17 h 159"/>
                <a:gd name="T14" fmla="*/ 156 w 270"/>
                <a:gd name="T15" fmla="*/ 23 h 159"/>
                <a:gd name="T16" fmla="*/ 115 w 270"/>
                <a:gd name="T17" fmla="*/ 0 h 159"/>
                <a:gd name="T18" fmla="*/ 78 w 270"/>
                <a:gd name="T19" fmla="*/ 4 h 159"/>
                <a:gd name="T20" fmla="*/ 77 w 270"/>
                <a:gd name="T21" fmla="*/ 8 h 159"/>
                <a:gd name="T22" fmla="*/ 78 w 270"/>
                <a:gd name="T23" fmla="*/ 14 h 159"/>
                <a:gd name="T24" fmla="*/ 79 w 270"/>
                <a:gd name="T25" fmla="*/ 19 h 159"/>
                <a:gd name="T26" fmla="*/ 79 w 270"/>
                <a:gd name="T27" fmla="*/ 23 h 159"/>
                <a:gd name="T28" fmla="*/ 73 w 270"/>
                <a:gd name="T29" fmla="*/ 26 h 159"/>
                <a:gd name="T30" fmla="*/ 45 w 270"/>
                <a:gd name="T31" fmla="*/ 32 h 159"/>
                <a:gd name="T32" fmla="*/ 17 w 270"/>
                <a:gd name="T33" fmla="*/ 41 h 159"/>
                <a:gd name="T34" fmla="*/ 5 w 270"/>
                <a:gd name="T35" fmla="*/ 50 h 159"/>
                <a:gd name="T36" fmla="*/ 0 w 270"/>
                <a:gd name="T37" fmla="*/ 55 h 159"/>
                <a:gd name="T38" fmla="*/ 0 w 270"/>
                <a:gd name="T39" fmla="*/ 58 h 159"/>
                <a:gd name="T40" fmla="*/ 4 w 270"/>
                <a:gd name="T41" fmla="*/ 62 h 159"/>
                <a:gd name="T42" fmla="*/ 17 w 270"/>
                <a:gd name="T43" fmla="*/ 62 h 159"/>
                <a:gd name="T44" fmla="*/ 32 w 270"/>
                <a:gd name="T45" fmla="*/ 58 h 159"/>
                <a:gd name="T46" fmla="*/ 37 w 270"/>
                <a:gd name="T47" fmla="*/ 58 h 159"/>
                <a:gd name="T48" fmla="*/ 14 w 270"/>
                <a:gd name="T49" fmla="*/ 95 h 159"/>
                <a:gd name="T50" fmla="*/ 15 w 270"/>
                <a:gd name="T51" fmla="*/ 115 h 159"/>
                <a:gd name="T52" fmla="*/ 24 w 270"/>
                <a:gd name="T53" fmla="*/ 140 h 159"/>
                <a:gd name="T54" fmla="*/ 46 w 270"/>
                <a:gd name="T55" fmla="*/ 159 h 159"/>
                <a:gd name="T56" fmla="*/ 134 w 270"/>
                <a:gd name="T57" fmla="*/ 120 h 159"/>
                <a:gd name="T58" fmla="*/ 181 w 270"/>
                <a:gd name="T59" fmla="*/ 154 h 159"/>
                <a:gd name="T60" fmla="*/ 207 w 270"/>
                <a:gd name="T61" fmla="*/ 110 h 159"/>
                <a:gd name="T62" fmla="*/ 220 w 270"/>
                <a:gd name="T63" fmla="*/ 119 h 159"/>
                <a:gd name="T64" fmla="*/ 232 w 270"/>
                <a:gd name="T65" fmla="*/ 124 h 159"/>
                <a:gd name="T66" fmla="*/ 247 w 270"/>
                <a:gd name="T67" fmla="*/ 120 h 159"/>
                <a:gd name="T68" fmla="*/ 250 w 270"/>
                <a:gd name="T69" fmla="*/ 105 h 159"/>
                <a:gd name="T70" fmla="*/ 264 w 270"/>
                <a:gd name="T71" fmla="*/ 96 h 159"/>
                <a:gd name="T72" fmla="*/ 259 w 270"/>
                <a:gd name="T73" fmla="*/ 82 h 15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70"/>
                <a:gd name="T112" fmla="*/ 0 h 159"/>
                <a:gd name="T113" fmla="*/ 270 w 270"/>
                <a:gd name="T114" fmla="*/ 159 h 15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70" h="159">
                  <a:moveTo>
                    <a:pt x="219" y="64"/>
                  </a:moveTo>
                  <a:lnTo>
                    <a:pt x="228" y="46"/>
                  </a:lnTo>
                  <a:lnTo>
                    <a:pt x="222" y="36"/>
                  </a:lnTo>
                  <a:lnTo>
                    <a:pt x="213" y="26"/>
                  </a:lnTo>
                  <a:lnTo>
                    <a:pt x="200" y="17"/>
                  </a:lnTo>
                  <a:lnTo>
                    <a:pt x="187" y="9"/>
                  </a:lnTo>
                  <a:lnTo>
                    <a:pt x="174" y="4"/>
                  </a:lnTo>
                  <a:lnTo>
                    <a:pt x="161" y="1"/>
                  </a:lnTo>
                  <a:lnTo>
                    <a:pt x="151" y="5"/>
                  </a:lnTo>
                  <a:lnTo>
                    <a:pt x="152" y="8"/>
                  </a:lnTo>
                  <a:lnTo>
                    <a:pt x="154" y="10"/>
                  </a:lnTo>
                  <a:lnTo>
                    <a:pt x="155" y="13"/>
                  </a:lnTo>
                  <a:lnTo>
                    <a:pt x="155" y="17"/>
                  </a:lnTo>
                  <a:lnTo>
                    <a:pt x="156" y="21"/>
                  </a:lnTo>
                  <a:lnTo>
                    <a:pt x="156" y="23"/>
                  </a:lnTo>
                  <a:lnTo>
                    <a:pt x="120" y="26"/>
                  </a:lnTo>
                  <a:lnTo>
                    <a:pt x="115" y="0"/>
                  </a:lnTo>
                  <a:lnTo>
                    <a:pt x="79" y="4"/>
                  </a:lnTo>
                  <a:lnTo>
                    <a:pt x="78" y="4"/>
                  </a:lnTo>
                  <a:lnTo>
                    <a:pt x="77" y="6"/>
                  </a:lnTo>
                  <a:lnTo>
                    <a:pt x="77" y="8"/>
                  </a:lnTo>
                  <a:lnTo>
                    <a:pt x="77" y="12"/>
                  </a:lnTo>
                  <a:lnTo>
                    <a:pt x="78" y="14"/>
                  </a:lnTo>
                  <a:lnTo>
                    <a:pt x="79" y="17"/>
                  </a:lnTo>
                  <a:lnTo>
                    <a:pt x="79" y="19"/>
                  </a:lnTo>
                  <a:lnTo>
                    <a:pt x="79" y="22"/>
                  </a:lnTo>
                  <a:lnTo>
                    <a:pt x="79" y="23"/>
                  </a:lnTo>
                  <a:lnTo>
                    <a:pt x="79" y="24"/>
                  </a:lnTo>
                  <a:lnTo>
                    <a:pt x="73" y="26"/>
                  </a:lnTo>
                  <a:lnTo>
                    <a:pt x="60" y="30"/>
                  </a:lnTo>
                  <a:lnTo>
                    <a:pt x="45" y="32"/>
                  </a:lnTo>
                  <a:lnTo>
                    <a:pt x="29" y="37"/>
                  </a:lnTo>
                  <a:lnTo>
                    <a:pt x="17" y="41"/>
                  </a:lnTo>
                  <a:lnTo>
                    <a:pt x="9" y="46"/>
                  </a:lnTo>
                  <a:lnTo>
                    <a:pt x="5" y="50"/>
                  </a:lnTo>
                  <a:lnTo>
                    <a:pt x="2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4" y="62"/>
                  </a:lnTo>
                  <a:lnTo>
                    <a:pt x="9" y="63"/>
                  </a:lnTo>
                  <a:lnTo>
                    <a:pt x="17" y="62"/>
                  </a:lnTo>
                  <a:lnTo>
                    <a:pt x="24" y="59"/>
                  </a:lnTo>
                  <a:lnTo>
                    <a:pt x="32" y="58"/>
                  </a:lnTo>
                  <a:lnTo>
                    <a:pt x="37" y="56"/>
                  </a:lnTo>
                  <a:lnTo>
                    <a:pt x="37" y="58"/>
                  </a:lnTo>
                  <a:lnTo>
                    <a:pt x="14" y="87"/>
                  </a:lnTo>
                  <a:lnTo>
                    <a:pt x="14" y="95"/>
                  </a:lnTo>
                  <a:lnTo>
                    <a:pt x="14" y="104"/>
                  </a:lnTo>
                  <a:lnTo>
                    <a:pt x="15" y="115"/>
                  </a:lnTo>
                  <a:lnTo>
                    <a:pt x="19" y="128"/>
                  </a:lnTo>
                  <a:lnTo>
                    <a:pt x="24" y="140"/>
                  </a:lnTo>
                  <a:lnTo>
                    <a:pt x="33" y="150"/>
                  </a:lnTo>
                  <a:lnTo>
                    <a:pt x="46" y="159"/>
                  </a:lnTo>
                  <a:lnTo>
                    <a:pt x="137" y="146"/>
                  </a:lnTo>
                  <a:lnTo>
                    <a:pt x="134" y="120"/>
                  </a:lnTo>
                  <a:lnTo>
                    <a:pt x="151" y="109"/>
                  </a:lnTo>
                  <a:lnTo>
                    <a:pt x="181" y="154"/>
                  </a:lnTo>
                  <a:lnTo>
                    <a:pt x="197" y="109"/>
                  </a:lnTo>
                  <a:lnTo>
                    <a:pt x="207" y="110"/>
                  </a:lnTo>
                  <a:lnTo>
                    <a:pt x="215" y="114"/>
                  </a:lnTo>
                  <a:lnTo>
                    <a:pt x="220" y="119"/>
                  </a:lnTo>
                  <a:lnTo>
                    <a:pt x="225" y="127"/>
                  </a:lnTo>
                  <a:lnTo>
                    <a:pt x="232" y="124"/>
                  </a:lnTo>
                  <a:lnTo>
                    <a:pt x="241" y="122"/>
                  </a:lnTo>
                  <a:lnTo>
                    <a:pt x="247" y="120"/>
                  </a:lnTo>
                  <a:lnTo>
                    <a:pt x="247" y="112"/>
                  </a:lnTo>
                  <a:lnTo>
                    <a:pt x="250" y="105"/>
                  </a:lnTo>
                  <a:lnTo>
                    <a:pt x="256" y="100"/>
                  </a:lnTo>
                  <a:lnTo>
                    <a:pt x="264" y="96"/>
                  </a:lnTo>
                  <a:lnTo>
                    <a:pt x="270" y="92"/>
                  </a:lnTo>
                  <a:lnTo>
                    <a:pt x="259" y="82"/>
                  </a:lnTo>
                  <a:lnTo>
                    <a:pt x="219" y="64"/>
                  </a:lnTo>
                </a:path>
              </a:pathLst>
            </a:custGeom>
            <a:solidFill>
              <a:srgbClr val="9AAE58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463" name="Freeform 69"/>
            <p:cNvSpPr>
              <a:spLocks/>
            </p:cNvSpPr>
            <p:nvPr/>
          </p:nvSpPr>
          <p:spPr bwMode="gray">
            <a:xfrm>
              <a:off x="3931" y="3512"/>
              <a:ext cx="171" cy="164"/>
            </a:xfrm>
            <a:custGeom>
              <a:avLst/>
              <a:gdLst>
                <a:gd name="T0" fmla="*/ 128 w 171"/>
                <a:gd name="T1" fmla="*/ 35 h 164"/>
                <a:gd name="T2" fmla="*/ 116 w 171"/>
                <a:gd name="T3" fmla="*/ 24 h 164"/>
                <a:gd name="T4" fmla="*/ 105 w 171"/>
                <a:gd name="T5" fmla="*/ 13 h 164"/>
                <a:gd name="T6" fmla="*/ 89 w 171"/>
                <a:gd name="T7" fmla="*/ 0 h 164"/>
                <a:gd name="T8" fmla="*/ 78 w 171"/>
                <a:gd name="T9" fmla="*/ 12 h 164"/>
                <a:gd name="T10" fmla="*/ 65 w 171"/>
                <a:gd name="T11" fmla="*/ 12 h 164"/>
                <a:gd name="T12" fmla="*/ 56 w 171"/>
                <a:gd name="T13" fmla="*/ 5 h 164"/>
                <a:gd name="T14" fmla="*/ 38 w 171"/>
                <a:gd name="T15" fmla="*/ 6 h 164"/>
                <a:gd name="T16" fmla="*/ 0 w 171"/>
                <a:gd name="T17" fmla="*/ 36 h 164"/>
                <a:gd name="T18" fmla="*/ 5 w 171"/>
                <a:gd name="T19" fmla="*/ 42 h 164"/>
                <a:gd name="T20" fmla="*/ 14 w 171"/>
                <a:gd name="T21" fmla="*/ 53 h 164"/>
                <a:gd name="T22" fmla="*/ 21 w 171"/>
                <a:gd name="T23" fmla="*/ 62 h 164"/>
                <a:gd name="T24" fmla="*/ 28 w 171"/>
                <a:gd name="T25" fmla="*/ 68 h 164"/>
                <a:gd name="T26" fmla="*/ 19 w 171"/>
                <a:gd name="T27" fmla="*/ 78 h 164"/>
                <a:gd name="T28" fmla="*/ 12 w 171"/>
                <a:gd name="T29" fmla="*/ 94 h 164"/>
                <a:gd name="T30" fmla="*/ 7 w 171"/>
                <a:gd name="T31" fmla="*/ 109 h 164"/>
                <a:gd name="T32" fmla="*/ 5 w 171"/>
                <a:gd name="T33" fmla="*/ 124 h 164"/>
                <a:gd name="T34" fmla="*/ 11 w 171"/>
                <a:gd name="T35" fmla="*/ 124 h 164"/>
                <a:gd name="T36" fmla="*/ 19 w 171"/>
                <a:gd name="T37" fmla="*/ 120 h 164"/>
                <a:gd name="T38" fmla="*/ 25 w 171"/>
                <a:gd name="T39" fmla="*/ 119 h 164"/>
                <a:gd name="T40" fmla="*/ 27 w 171"/>
                <a:gd name="T41" fmla="*/ 122 h 164"/>
                <a:gd name="T42" fmla="*/ 25 w 171"/>
                <a:gd name="T43" fmla="*/ 128 h 164"/>
                <a:gd name="T44" fmla="*/ 23 w 171"/>
                <a:gd name="T45" fmla="*/ 136 h 164"/>
                <a:gd name="T46" fmla="*/ 19 w 171"/>
                <a:gd name="T47" fmla="*/ 145 h 164"/>
                <a:gd name="T48" fmla="*/ 15 w 171"/>
                <a:gd name="T49" fmla="*/ 152 h 164"/>
                <a:gd name="T50" fmla="*/ 14 w 171"/>
                <a:gd name="T51" fmla="*/ 159 h 164"/>
                <a:gd name="T52" fmla="*/ 14 w 171"/>
                <a:gd name="T53" fmla="*/ 164 h 164"/>
                <a:gd name="T54" fmla="*/ 18 w 171"/>
                <a:gd name="T55" fmla="*/ 160 h 164"/>
                <a:gd name="T56" fmla="*/ 27 w 171"/>
                <a:gd name="T57" fmla="*/ 155 h 164"/>
                <a:gd name="T58" fmla="*/ 37 w 171"/>
                <a:gd name="T59" fmla="*/ 149 h 164"/>
                <a:gd name="T60" fmla="*/ 48 w 171"/>
                <a:gd name="T61" fmla="*/ 140 h 164"/>
                <a:gd name="T62" fmla="*/ 57 w 171"/>
                <a:gd name="T63" fmla="*/ 129 h 164"/>
                <a:gd name="T64" fmla="*/ 59 w 171"/>
                <a:gd name="T65" fmla="*/ 127 h 164"/>
                <a:gd name="T66" fmla="*/ 60 w 171"/>
                <a:gd name="T67" fmla="*/ 123 h 164"/>
                <a:gd name="T68" fmla="*/ 59 w 171"/>
                <a:gd name="T69" fmla="*/ 120 h 164"/>
                <a:gd name="T70" fmla="*/ 59 w 171"/>
                <a:gd name="T71" fmla="*/ 118 h 164"/>
                <a:gd name="T72" fmla="*/ 59 w 171"/>
                <a:gd name="T73" fmla="*/ 115 h 164"/>
                <a:gd name="T74" fmla="*/ 59 w 171"/>
                <a:gd name="T75" fmla="*/ 114 h 164"/>
                <a:gd name="T76" fmla="*/ 60 w 171"/>
                <a:gd name="T77" fmla="*/ 111 h 164"/>
                <a:gd name="T78" fmla="*/ 62 w 171"/>
                <a:gd name="T79" fmla="*/ 110 h 164"/>
                <a:gd name="T80" fmla="*/ 69 w 171"/>
                <a:gd name="T81" fmla="*/ 108 h 164"/>
                <a:gd name="T82" fmla="*/ 77 w 171"/>
                <a:gd name="T83" fmla="*/ 101 h 164"/>
                <a:gd name="T84" fmla="*/ 84 w 171"/>
                <a:gd name="T85" fmla="*/ 96 h 164"/>
                <a:gd name="T86" fmla="*/ 87 w 171"/>
                <a:gd name="T87" fmla="*/ 94 h 164"/>
                <a:gd name="T88" fmla="*/ 106 w 171"/>
                <a:gd name="T89" fmla="*/ 86 h 164"/>
                <a:gd name="T90" fmla="*/ 128 w 171"/>
                <a:gd name="T91" fmla="*/ 81 h 164"/>
                <a:gd name="T92" fmla="*/ 150 w 171"/>
                <a:gd name="T93" fmla="*/ 74 h 164"/>
                <a:gd name="T94" fmla="*/ 169 w 171"/>
                <a:gd name="T95" fmla="*/ 68 h 164"/>
                <a:gd name="T96" fmla="*/ 169 w 171"/>
                <a:gd name="T97" fmla="*/ 64 h 164"/>
                <a:gd name="T98" fmla="*/ 170 w 171"/>
                <a:gd name="T99" fmla="*/ 62 h 164"/>
                <a:gd name="T100" fmla="*/ 170 w 171"/>
                <a:gd name="T101" fmla="*/ 59 h 164"/>
                <a:gd name="T102" fmla="*/ 171 w 171"/>
                <a:gd name="T103" fmla="*/ 58 h 164"/>
                <a:gd name="T104" fmla="*/ 171 w 171"/>
                <a:gd name="T105" fmla="*/ 56 h 164"/>
                <a:gd name="T106" fmla="*/ 157 w 171"/>
                <a:gd name="T107" fmla="*/ 51 h 164"/>
                <a:gd name="T108" fmla="*/ 144 w 171"/>
                <a:gd name="T109" fmla="*/ 44 h 164"/>
                <a:gd name="T110" fmla="*/ 128 w 171"/>
                <a:gd name="T111" fmla="*/ 35 h 16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71"/>
                <a:gd name="T169" fmla="*/ 0 h 164"/>
                <a:gd name="T170" fmla="*/ 171 w 171"/>
                <a:gd name="T171" fmla="*/ 164 h 16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71" h="164">
                  <a:moveTo>
                    <a:pt x="128" y="35"/>
                  </a:moveTo>
                  <a:lnTo>
                    <a:pt x="116" y="24"/>
                  </a:lnTo>
                  <a:lnTo>
                    <a:pt x="105" y="13"/>
                  </a:lnTo>
                  <a:lnTo>
                    <a:pt x="89" y="0"/>
                  </a:lnTo>
                  <a:lnTo>
                    <a:pt x="78" y="12"/>
                  </a:lnTo>
                  <a:lnTo>
                    <a:pt x="65" y="12"/>
                  </a:lnTo>
                  <a:lnTo>
                    <a:pt x="56" y="5"/>
                  </a:lnTo>
                  <a:lnTo>
                    <a:pt x="38" y="6"/>
                  </a:lnTo>
                  <a:lnTo>
                    <a:pt x="0" y="36"/>
                  </a:lnTo>
                  <a:lnTo>
                    <a:pt x="5" y="42"/>
                  </a:lnTo>
                  <a:lnTo>
                    <a:pt x="14" y="53"/>
                  </a:lnTo>
                  <a:lnTo>
                    <a:pt x="21" y="62"/>
                  </a:lnTo>
                  <a:lnTo>
                    <a:pt x="28" y="68"/>
                  </a:lnTo>
                  <a:lnTo>
                    <a:pt x="19" y="78"/>
                  </a:lnTo>
                  <a:lnTo>
                    <a:pt x="12" y="94"/>
                  </a:lnTo>
                  <a:lnTo>
                    <a:pt x="7" y="109"/>
                  </a:lnTo>
                  <a:lnTo>
                    <a:pt x="5" y="124"/>
                  </a:lnTo>
                  <a:lnTo>
                    <a:pt x="11" y="124"/>
                  </a:lnTo>
                  <a:lnTo>
                    <a:pt x="19" y="120"/>
                  </a:lnTo>
                  <a:lnTo>
                    <a:pt x="25" y="119"/>
                  </a:lnTo>
                  <a:lnTo>
                    <a:pt x="27" y="122"/>
                  </a:lnTo>
                  <a:lnTo>
                    <a:pt x="25" y="128"/>
                  </a:lnTo>
                  <a:lnTo>
                    <a:pt x="23" y="136"/>
                  </a:lnTo>
                  <a:lnTo>
                    <a:pt x="19" y="145"/>
                  </a:lnTo>
                  <a:lnTo>
                    <a:pt x="15" y="152"/>
                  </a:lnTo>
                  <a:lnTo>
                    <a:pt x="14" y="159"/>
                  </a:lnTo>
                  <a:lnTo>
                    <a:pt x="14" y="164"/>
                  </a:lnTo>
                  <a:lnTo>
                    <a:pt x="18" y="160"/>
                  </a:lnTo>
                  <a:lnTo>
                    <a:pt x="27" y="155"/>
                  </a:lnTo>
                  <a:lnTo>
                    <a:pt x="37" y="149"/>
                  </a:lnTo>
                  <a:lnTo>
                    <a:pt x="48" y="140"/>
                  </a:lnTo>
                  <a:lnTo>
                    <a:pt x="57" y="129"/>
                  </a:lnTo>
                  <a:lnTo>
                    <a:pt x="59" y="127"/>
                  </a:lnTo>
                  <a:lnTo>
                    <a:pt x="60" y="123"/>
                  </a:lnTo>
                  <a:lnTo>
                    <a:pt x="59" y="120"/>
                  </a:lnTo>
                  <a:lnTo>
                    <a:pt x="59" y="118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1"/>
                  </a:lnTo>
                  <a:lnTo>
                    <a:pt x="62" y="110"/>
                  </a:lnTo>
                  <a:lnTo>
                    <a:pt x="69" y="108"/>
                  </a:lnTo>
                  <a:lnTo>
                    <a:pt x="77" y="101"/>
                  </a:lnTo>
                  <a:lnTo>
                    <a:pt x="84" y="96"/>
                  </a:lnTo>
                  <a:lnTo>
                    <a:pt x="87" y="94"/>
                  </a:lnTo>
                  <a:lnTo>
                    <a:pt x="106" y="86"/>
                  </a:lnTo>
                  <a:lnTo>
                    <a:pt x="128" y="81"/>
                  </a:lnTo>
                  <a:lnTo>
                    <a:pt x="150" y="74"/>
                  </a:lnTo>
                  <a:lnTo>
                    <a:pt x="169" y="68"/>
                  </a:lnTo>
                  <a:lnTo>
                    <a:pt x="169" y="64"/>
                  </a:lnTo>
                  <a:lnTo>
                    <a:pt x="170" y="62"/>
                  </a:lnTo>
                  <a:lnTo>
                    <a:pt x="170" y="59"/>
                  </a:lnTo>
                  <a:lnTo>
                    <a:pt x="171" y="58"/>
                  </a:lnTo>
                  <a:lnTo>
                    <a:pt x="171" y="56"/>
                  </a:lnTo>
                  <a:lnTo>
                    <a:pt x="157" y="51"/>
                  </a:lnTo>
                  <a:lnTo>
                    <a:pt x="144" y="44"/>
                  </a:lnTo>
                  <a:lnTo>
                    <a:pt x="128" y="35"/>
                  </a:lnTo>
                </a:path>
              </a:pathLst>
            </a:custGeom>
            <a:solidFill>
              <a:srgbClr val="9AAE58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464" name="Freeform 70"/>
            <p:cNvSpPr>
              <a:spLocks/>
            </p:cNvSpPr>
            <p:nvPr/>
          </p:nvSpPr>
          <p:spPr bwMode="gray">
            <a:xfrm>
              <a:off x="3651" y="3344"/>
              <a:ext cx="369" cy="295"/>
            </a:xfrm>
            <a:custGeom>
              <a:avLst/>
              <a:gdLst>
                <a:gd name="T0" fmla="*/ 358 w 369"/>
                <a:gd name="T1" fmla="*/ 110 h 295"/>
                <a:gd name="T2" fmla="*/ 357 w 369"/>
                <a:gd name="T3" fmla="*/ 85 h 295"/>
                <a:gd name="T4" fmla="*/ 358 w 369"/>
                <a:gd name="T5" fmla="*/ 62 h 295"/>
                <a:gd name="T6" fmla="*/ 363 w 369"/>
                <a:gd name="T7" fmla="*/ 41 h 295"/>
                <a:gd name="T8" fmla="*/ 368 w 369"/>
                <a:gd name="T9" fmla="*/ 19 h 295"/>
                <a:gd name="T10" fmla="*/ 367 w 369"/>
                <a:gd name="T11" fmla="*/ 18 h 295"/>
                <a:gd name="T12" fmla="*/ 366 w 369"/>
                <a:gd name="T13" fmla="*/ 18 h 295"/>
                <a:gd name="T14" fmla="*/ 364 w 369"/>
                <a:gd name="T15" fmla="*/ 18 h 295"/>
                <a:gd name="T16" fmla="*/ 363 w 369"/>
                <a:gd name="T17" fmla="*/ 18 h 295"/>
                <a:gd name="T18" fmla="*/ 360 w 369"/>
                <a:gd name="T19" fmla="*/ 19 h 295"/>
                <a:gd name="T20" fmla="*/ 359 w 369"/>
                <a:gd name="T21" fmla="*/ 21 h 295"/>
                <a:gd name="T22" fmla="*/ 358 w 369"/>
                <a:gd name="T23" fmla="*/ 21 h 295"/>
                <a:gd name="T24" fmla="*/ 358 w 369"/>
                <a:gd name="T25" fmla="*/ 22 h 295"/>
                <a:gd name="T26" fmla="*/ 346 w 369"/>
                <a:gd name="T27" fmla="*/ 19 h 295"/>
                <a:gd name="T28" fmla="*/ 339 w 369"/>
                <a:gd name="T29" fmla="*/ 16 h 295"/>
                <a:gd name="T30" fmla="*/ 333 w 369"/>
                <a:gd name="T31" fmla="*/ 12 h 295"/>
                <a:gd name="T32" fmla="*/ 327 w 369"/>
                <a:gd name="T33" fmla="*/ 8 h 295"/>
                <a:gd name="T34" fmla="*/ 318 w 369"/>
                <a:gd name="T35" fmla="*/ 5 h 295"/>
                <a:gd name="T36" fmla="*/ 299 w 369"/>
                <a:gd name="T37" fmla="*/ 0 h 295"/>
                <a:gd name="T38" fmla="*/ 282 w 369"/>
                <a:gd name="T39" fmla="*/ 0 h 295"/>
                <a:gd name="T40" fmla="*/ 267 w 369"/>
                <a:gd name="T41" fmla="*/ 4 h 295"/>
                <a:gd name="T42" fmla="*/ 254 w 369"/>
                <a:gd name="T43" fmla="*/ 10 h 295"/>
                <a:gd name="T44" fmla="*/ 241 w 369"/>
                <a:gd name="T45" fmla="*/ 21 h 295"/>
                <a:gd name="T46" fmla="*/ 230 w 369"/>
                <a:gd name="T47" fmla="*/ 31 h 295"/>
                <a:gd name="T48" fmla="*/ 216 w 369"/>
                <a:gd name="T49" fmla="*/ 42 h 295"/>
                <a:gd name="T50" fmla="*/ 127 w 369"/>
                <a:gd name="T51" fmla="*/ 72 h 295"/>
                <a:gd name="T52" fmla="*/ 52 w 369"/>
                <a:gd name="T53" fmla="*/ 72 h 295"/>
                <a:gd name="T54" fmla="*/ 21 w 369"/>
                <a:gd name="T55" fmla="*/ 55 h 295"/>
                <a:gd name="T56" fmla="*/ 0 w 369"/>
                <a:gd name="T57" fmla="*/ 89 h 295"/>
                <a:gd name="T58" fmla="*/ 41 w 369"/>
                <a:gd name="T59" fmla="*/ 145 h 295"/>
                <a:gd name="T60" fmla="*/ 17 w 369"/>
                <a:gd name="T61" fmla="*/ 169 h 295"/>
                <a:gd name="T62" fmla="*/ 18 w 369"/>
                <a:gd name="T63" fmla="*/ 219 h 295"/>
                <a:gd name="T64" fmla="*/ 25 w 369"/>
                <a:gd name="T65" fmla="*/ 221 h 295"/>
                <a:gd name="T66" fmla="*/ 35 w 369"/>
                <a:gd name="T67" fmla="*/ 223 h 295"/>
                <a:gd name="T68" fmla="*/ 45 w 369"/>
                <a:gd name="T69" fmla="*/ 224 h 295"/>
                <a:gd name="T70" fmla="*/ 52 w 369"/>
                <a:gd name="T71" fmla="*/ 226 h 295"/>
                <a:gd name="T72" fmla="*/ 68 w 369"/>
                <a:gd name="T73" fmla="*/ 253 h 295"/>
                <a:gd name="T74" fmla="*/ 63 w 369"/>
                <a:gd name="T75" fmla="*/ 269 h 295"/>
                <a:gd name="T76" fmla="*/ 68 w 369"/>
                <a:gd name="T77" fmla="*/ 295 h 295"/>
                <a:gd name="T78" fmla="*/ 118 w 369"/>
                <a:gd name="T79" fmla="*/ 265 h 295"/>
                <a:gd name="T80" fmla="*/ 127 w 369"/>
                <a:gd name="T81" fmla="*/ 265 h 295"/>
                <a:gd name="T82" fmla="*/ 139 w 369"/>
                <a:gd name="T83" fmla="*/ 264 h 295"/>
                <a:gd name="T84" fmla="*/ 146 w 369"/>
                <a:gd name="T85" fmla="*/ 264 h 295"/>
                <a:gd name="T86" fmla="*/ 185 w 369"/>
                <a:gd name="T87" fmla="*/ 249 h 295"/>
                <a:gd name="T88" fmla="*/ 216 w 369"/>
                <a:gd name="T89" fmla="*/ 260 h 295"/>
                <a:gd name="T90" fmla="*/ 257 w 369"/>
                <a:gd name="T91" fmla="*/ 241 h 295"/>
                <a:gd name="T92" fmla="*/ 245 w 369"/>
                <a:gd name="T93" fmla="*/ 230 h 295"/>
                <a:gd name="T94" fmla="*/ 318 w 369"/>
                <a:gd name="T95" fmla="*/ 174 h 295"/>
                <a:gd name="T96" fmla="*/ 336 w 369"/>
                <a:gd name="T97" fmla="*/ 172 h 295"/>
                <a:gd name="T98" fmla="*/ 348 w 369"/>
                <a:gd name="T99" fmla="*/ 180 h 295"/>
                <a:gd name="T100" fmla="*/ 358 w 369"/>
                <a:gd name="T101" fmla="*/ 180 h 295"/>
                <a:gd name="T102" fmla="*/ 369 w 369"/>
                <a:gd name="T103" fmla="*/ 168 h 295"/>
                <a:gd name="T104" fmla="*/ 341 w 369"/>
                <a:gd name="T105" fmla="*/ 139 h 295"/>
                <a:gd name="T106" fmla="*/ 358 w 369"/>
                <a:gd name="T107" fmla="*/ 110 h 29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69"/>
                <a:gd name="T163" fmla="*/ 0 h 295"/>
                <a:gd name="T164" fmla="*/ 369 w 369"/>
                <a:gd name="T165" fmla="*/ 295 h 29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69" h="295">
                  <a:moveTo>
                    <a:pt x="358" y="110"/>
                  </a:moveTo>
                  <a:lnTo>
                    <a:pt x="357" y="85"/>
                  </a:lnTo>
                  <a:lnTo>
                    <a:pt x="358" y="62"/>
                  </a:lnTo>
                  <a:lnTo>
                    <a:pt x="363" y="41"/>
                  </a:lnTo>
                  <a:lnTo>
                    <a:pt x="368" y="19"/>
                  </a:lnTo>
                  <a:lnTo>
                    <a:pt x="367" y="18"/>
                  </a:lnTo>
                  <a:lnTo>
                    <a:pt x="366" y="18"/>
                  </a:lnTo>
                  <a:lnTo>
                    <a:pt x="364" y="18"/>
                  </a:lnTo>
                  <a:lnTo>
                    <a:pt x="363" y="18"/>
                  </a:lnTo>
                  <a:lnTo>
                    <a:pt x="360" y="19"/>
                  </a:lnTo>
                  <a:lnTo>
                    <a:pt x="359" y="21"/>
                  </a:lnTo>
                  <a:lnTo>
                    <a:pt x="358" y="21"/>
                  </a:lnTo>
                  <a:lnTo>
                    <a:pt x="358" y="22"/>
                  </a:lnTo>
                  <a:lnTo>
                    <a:pt x="346" y="19"/>
                  </a:lnTo>
                  <a:lnTo>
                    <a:pt x="339" y="16"/>
                  </a:lnTo>
                  <a:lnTo>
                    <a:pt x="333" y="12"/>
                  </a:lnTo>
                  <a:lnTo>
                    <a:pt x="327" y="8"/>
                  </a:lnTo>
                  <a:lnTo>
                    <a:pt x="318" y="5"/>
                  </a:lnTo>
                  <a:lnTo>
                    <a:pt x="299" y="0"/>
                  </a:lnTo>
                  <a:lnTo>
                    <a:pt x="282" y="0"/>
                  </a:lnTo>
                  <a:lnTo>
                    <a:pt x="267" y="4"/>
                  </a:lnTo>
                  <a:lnTo>
                    <a:pt x="254" y="10"/>
                  </a:lnTo>
                  <a:lnTo>
                    <a:pt x="241" y="21"/>
                  </a:lnTo>
                  <a:lnTo>
                    <a:pt x="230" y="31"/>
                  </a:lnTo>
                  <a:lnTo>
                    <a:pt x="216" y="42"/>
                  </a:lnTo>
                  <a:lnTo>
                    <a:pt x="127" y="72"/>
                  </a:lnTo>
                  <a:lnTo>
                    <a:pt x="52" y="72"/>
                  </a:lnTo>
                  <a:lnTo>
                    <a:pt x="21" y="55"/>
                  </a:lnTo>
                  <a:lnTo>
                    <a:pt x="0" y="89"/>
                  </a:lnTo>
                  <a:lnTo>
                    <a:pt x="41" y="145"/>
                  </a:lnTo>
                  <a:lnTo>
                    <a:pt x="17" y="169"/>
                  </a:lnTo>
                  <a:lnTo>
                    <a:pt x="18" y="219"/>
                  </a:lnTo>
                  <a:lnTo>
                    <a:pt x="25" y="221"/>
                  </a:lnTo>
                  <a:lnTo>
                    <a:pt x="35" y="223"/>
                  </a:lnTo>
                  <a:lnTo>
                    <a:pt x="45" y="224"/>
                  </a:lnTo>
                  <a:lnTo>
                    <a:pt x="52" y="226"/>
                  </a:lnTo>
                  <a:lnTo>
                    <a:pt x="68" y="253"/>
                  </a:lnTo>
                  <a:lnTo>
                    <a:pt x="63" y="269"/>
                  </a:lnTo>
                  <a:lnTo>
                    <a:pt x="68" y="295"/>
                  </a:lnTo>
                  <a:lnTo>
                    <a:pt x="118" y="265"/>
                  </a:lnTo>
                  <a:lnTo>
                    <a:pt x="127" y="265"/>
                  </a:lnTo>
                  <a:lnTo>
                    <a:pt x="139" y="264"/>
                  </a:lnTo>
                  <a:lnTo>
                    <a:pt x="146" y="264"/>
                  </a:lnTo>
                  <a:lnTo>
                    <a:pt x="185" y="249"/>
                  </a:lnTo>
                  <a:lnTo>
                    <a:pt x="216" y="260"/>
                  </a:lnTo>
                  <a:lnTo>
                    <a:pt x="257" y="241"/>
                  </a:lnTo>
                  <a:lnTo>
                    <a:pt x="245" y="230"/>
                  </a:lnTo>
                  <a:lnTo>
                    <a:pt x="318" y="174"/>
                  </a:lnTo>
                  <a:lnTo>
                    <a:pt x="336" y="172"/>
                  </a:lnTo>
                  <a:lnTo>
                    <a:pt x="348" y="180"/>
                  </a:lnTo>
                  <a:lnTo>
                    <a:pt x="358" y="180"/>
                  </a:lnTo>
                  <a:lnTo>
                    <a:pt x="369" y="168"/>
                  </a:lnTo>
                  <a:lnTo>
                    <a:pt x="341" y="139"/>
                  </a:lnTo>
                  <a:lnTo>
                    <a:pt x="358" y="110"/>
                  </a:lnTo>
                </a:path>
              </a:pathLst>
            </a:custGeom>
            <a:solidFill>
              <a:srgbClr val="9AAE58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465" name="Freeform 71"/>
            <p:cNvSpPr>
              <a:spLocks/>
            </p:cNvSpPr>
            <p:nvPr/>
          </p:nvSpPr>
          <p:spPr bwMode="gray">
            <a:xfrm>
              <a:off x="3476" y="3553"/>
              <a:ext cx="119" cy="242"/>
            </a:xfrm>
            <a:custGeom>
              <a:avLst/>
              <a:gdLst>
                <a:gd name="T0" fmla="*/ 119 w 119"/>
                <a:gd name="T1" fmla="*/ 135 h 242"/>
                <a:gd name="T2" fmla="*/ 106 w 119"/>
                <a:gd name="T3" fmla="*/ 115 h 242"/>
                <a:gd name="T4" fmla="*/ 97 w 119"/>
                <a:gd name="T5" fmla="*/ 97 h 242"/>
                <a:gd name="T6" fmla="*/ 92 w 119"/>
                <a:gd name="T7" fmla="*/ 79 h 242"/>
                <a:gd name="T8" fmla="*/ 90 w 119"/>
                <a:gd name="T9" fmla="*/ 60 h 242"/>
                <a:gd name="T10" fmla="*/ 91 w 119"/>
                <a:gd name="T11" fmla="*/ 37 h 242"/>
                <a:gd name="T12" fmla="*/ 81 w 119"/>
                <a:gd name="T13" fmla="*/ 27 h 242"/>
                <a:gd name="T14" fmla="*/ 69 w 119"/>
                <a:gd name="T15" fmla="*/ 17 h 242"/>
                <a:gd name="T16" fmla="*/ 54 w 119"/>
                <a:gd name="T17" fmla="*/ 9 h 242"/>
                <a:gd name="T18" fmla="*/ 40 w 119"/>
                <a:gd name="T19" fmla="*/ 3 h 242"/>
                <a:gd name="T20" fmla="*/ 27 w 119"/>
                <a:gd name="T21" fmla="*/ 0 h 242"/>
                <a:gd name="T22" fmla="*/ 18 w 119"/>
                <a:gd name="T23" fmla="*/ 1 h 242"/>
                <a:gd name="T24" fmla="*/ 13 w 119"/>
                <a:gd name="T25" fmla="*/ 5 h 242"/>
                <a:gd name="T26" fmla="*/ 7 w 119"/>
                <a:gd name="T27" fmla="*/ 9 h 242"/>
                <a:gd name="T28" fmla="*/ 2 w 119"/>
                <a:gd name="T29" fmla="*/ 17 h 242"/>
                <a:gd name="T30" fmla="*/ 0 w 119"/>
                <a:gd name="T31" fmla="*/ 26 h 242"/>
                <a:gd name="T32" fmla="*/ 1 w 119"/>
                <a:gd name="T33" fmla="*/ 37 h 242"/>
                <a:gd name="T34" fmla="*/ 2 w 119"/>
                <a:gd name="T35" fmla="*/ 44 h 242"/>
                <a:gd name="T36" fmla="*/ 2 w 119"/>
                <a:gd name="T37" fmla="*/ 49 h 242"/>
                <a:gd name="T38" fmla="*/ 4 w 119"/>
                <a:gd name="T39" fmla="*/ 50 h 242"/>
                <a:gd name="T40" fmla="*/ 5 w 119"/>
                <a:gd name="T41" fmla="*/ 51 h 242"/>
                <a:gd name="T42" fmla="*/ 7 w 119"/>
                <a:gd name="T43" fmla="*/ 51 h 242"/>
                <a:gd name="T44" fmla="*/ 10 w 119"/>
                <a:gd name="T45" fmla="*/ 51 h 242"/>
                <a:gd name="T46" fmla="*/ 11 w 119"/>
                <a:gd name="T47" fmla="*/ 53 h 242"/>
                <a:gd name="T48" fmla="*/ 13 w 119"/>
                <a:gd name="T49" fmla="*/ 54 h 242"/>
                <a:gd name="T50" fmla="*/ 13 w 119"/>
                <a:gd name="T51" fmla="*/ 64 h 242"/>
                <a:gd name="T52" fmla="*/ 13 w 119"/>
                <a:gd name="T53" fmla="*/ 77 h 242"/>
                <a:gd name="T54" fmla="*/ 14 w 119"/>
                <a:gd name="T55" fmla="*/ 88 h 242"/>
                <a:gd name="T56" fmla="*/ 25 w 119"/>
                <a:gd name="T57" fmla="*/ 117 h 242"/>
                <a:gd name="T58" fmla="*/ 34 w 119"/>
                <a:gd name="T59" fmla="*/ 140 h 242"/>
                <a:gd name="T60" fmla="*/ 33 w 119"/>
                <a:gd name="T61" fmla="*/ 146 h 242"/>
                <a:gd name="T62" fmla="*/ 29 w 119"/>
                <a:gd name="T63" fmla="*/ 154 h 242"/>
                <a:gd name="T64" fmla="*/ 25 w 119"/>
                <a:gd name="T65" fmla="*/ 161 h 242"/>
                <a:gd name="T66" fmla="*/ 23 w 119"/>
                <a:gd name="T67" fmla="*/ 168 h 242"/>
                <a:gd name="T68" fmla="*/ 28 w 119"/>
                <a:gd name="T69" fmla="*/ 183 h 242"/>
                <a:gd name="T70" fmla="*/ 37 w 119"/>
                <a:gd name="T71" fmla="*/ 197 h 242"/>
                <a:gd name="T72" fmla="*/ 49 w 119"/>
                <a:gd name="T73" fmla="*/ 209 h 242"/>
                <a:gd name="T74" fmla="*/ 61 w 119"/>
                <a:gd name="T75" fmla="*/ 220 h 242"/>
                <a:gd name="T76" fmla="*/ 74 w 119"/>
                <a:gd name="T77" fmla="*/ 231 h 242"/>
                <a:gd name="T78" fmla="*/ 86 w 119"/>
                <a:gd name="T79" fmla="*/ 242 h 242"/>
                <a:gd name="T80" fmla="*/ 91 w 119"/>
                <a:gd name="T81" fmla="*/ 241 h 242"/>
                <a:gd name="T82" fmla="*/ 95 w 119"/>
                <a:gd name="T83" fmla="*/ 238 h 242"/>
                <a:gd name="T84" fmla="*/ 98 w 119"/>
                <a:gd name="T85" fmla="*/ 237 h 242"/>
                <a:gd name="T86" fmla="*/ 101 w 119"/>
                <a:gd name="T87" fmla="*/ 236 h 242"/>
                <a:gd name="T88" fmla="*/ 102 w 119"/>
                <a:gd name="T89" fmla="*/ 234 h 242"/>
                <a:gd name="T90" fmla="*/ 104 w 119"/>
                <a:gd name="T91" fmla="*/ 233 h 242"/>
                <a:gd name="T92" fmla="*/ 102 w 119"/>
                <a:gd name="T93" fmla="*/ 232 h 242"/>
                <a:gd name="T94" fmla="*/ 101 w 119"/>
                <a:gd name="T95" fmla="*/ 229 h 242"/>
                <a:gd name="T96" fmla="*/ 98 w 119"/>
                <a:gd name="T97" fmla="*/ 225 h 242"/>
                <a:gd name="T98" fmla="*/ 97 w 119"/>
                <a:gd name="T99" fmla="*/ 222 h 242"/>
                <a:gd name="T100" fmla="*/ 101 w 119"/>
                <a:gd name="T101" fmla="*/ 205 h 242"/>
                <a:gd name="T102" fmla="*/ 119 w 119"/>
                <a:gd name="T103" fmla="*/ 135 h 24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9"/>
                <a:gd name="T157" fmla="*/ 0 h 242"/>
                <a:gd name="T158" fmla="*/ 119 w 119"/>
                <a:gd name="T159" fmla="*/ 242 h 24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9" h="242">
                  <a:moveTo>
                    <a:pt x="119" y="135"/>
                  </a:moveTo>
                  <a:lnTo>
                    <a:pt x="106" y="115"/>
                  </a:lnTo>
                  <a:lnTo>
                    <a:pt x="97" y="97"/>
                  </a:lnTo>
                  <a:lnTo>
                    <a:pt x="92" y="79"/>
                  </a:lnTo>
                  <a:lnTo>
                    <a:pt x="90" y="60"/>
                  </a:lnTo>
                  <a:lnTo>
                    <a:pt x="91" y="37"/>
                  </a:lnTo>
                  <a:lnTo>
                    <a:pt x="81" y="27"/>
                  </a:lnTo>
                  <a:lnTo>
                    <a:pt x="69" y="17"/>
                  </a:lnTo>
                  <a:lnTo>
                    <a:pt x="54" y="9"/>
                  </a:lnTo>
                  <a:lnTo>
                    <a:pt x="40" y="3"/>
                  </a:lnTo>
                  <a:lnTo>
                    <a:pt x="27" y="0"/>
                  </a:lnTo>
                  <a:lnTo>
                    <a:pt x="18" y="1"/>
                  </a:lnTo>
                  <a:lnTo>
                    <a:pt x="13" y="5"/>
                  </a:lnTo>
                  <a:lnTo>
                    <a:pt x="7" y="9"/>
                  </a:lnTo>
                  <a:lnTo>
                    <a:pt x="2" y="17"/>
                  </a:lnTo>
                  <a:lnTo>
                    <a:pt x="0" y="26"/>
                  </a:lnTo>
                  <a:lnTo>
                    <a:pt x="1" y="37"/>
                  </a:lnTo>
                  <a:lnTo>
                    <a:pt x="2" y="44"/>
                  </a:lnTo>
                  <a:lnTo>
                    <a:pt x="2" y="49"/>
                  </a:lnTo>
                  <a:lnTo>
                    <a:pt x="4" y="50"/>
                  </a:lnTo>
                  <a:lnTo>
                    <a:pt x="5" y="51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3"/>
                  </a:lnTo>
                  <a:lnTo>
                    <a:pt x="13" y="54"/>
                  </a:lnTo>
                  <a:lnTo>
                    <a:pt x="13" y="64"/>
                  </a:lnTo>
                  <a:lnTo>
                    <a:pt x="13" y="77"/>
                  </a:lnTo>
                  <a:lnTo>
                    <a:pt x="14" y="88"/>
                  </a:lnTo>
                  <a:lnTo>
                    <a:pt x="25" y="117"/>
                  </a:lnTo>
                  <a:lnTo>
                    <a:pt x="34" y="140"/>
                  </a:lnTo>
                  <a:lnTo>
                    <a:pt x="33" y="146"/>
                  </a:lnTo>
                  <a:lnTo>
                    <a:pt x="29" y="154"/>
                  </a:lnTo>
                  <a:lnTo>
                    <a:pt x="25" y="161"/>
                  </a:lnTo>
                  <a:lnTo>
                    <a:pt x="23" y="168"/>
                  </a:lnTo>
                  <a:lnTo>
                    <a:pt x="28" y="183"/>
                  </a:lnTo>
                  <a:lnTo>
                    <a:pt x="37" y="197"/>
                  </a:lnTo>
                  <a:lnTo>
                    <a:pt x="49" y="209"/>
                  </a:lnTo>
                  <a:lnTo>
                    <a:pt x="61" y="220"/>
                  </a:lnTo>
                  <a:lnTo>
                    <a:pt x="74" y="231"/>
                  </a:lnTo>
                  <a:lnTo>
                    <a:pt x="86" y="242"/>
                  </a:lnTo>
                  <a:lnTo>
                    <a:pt x="91" y="241"/>
                  </a:lnTo>
                  <a:lnTo>
                    <a:pt x="95" y="238"/>
                  </a:lnTo>
                  <a:lnTo>
                    <a:pt x="98" y="237"/>
                  </a:lnTo>
                  <a:lnTo>
                    <a:pt x="101" y="236"/>
                  </a:lnTo>
                  <a:lnTo>
                    <a:pt x="102" y="234"/>
                  </a:lnTo>
                  <a:lnTo>
                    <a:pt x="104" y="233"/>
                  </a:lnTo>
                  <a:lnTo>
                    <a:pt x="102" y="232"/>
                  </a:lnTo>
                  <a:lnTo>
                    <a:pt x="101" y="229"/>
                  </a:lnTo>
                  <a:lnTo>
                    <a:pt x="98" y="225"/>
                  </a:lnTo>
                  <a:lnTo>
                    <a:pt x="97" y="222"/>
                  </a:lnTo>
                  <a:lnTo>
                    <a:pt x="101" y="205"/>
                  </a:lnTo>
                  <a:lnTo>
                    <a:pt x="119" y="135"/>
                  </a:lnTo>
                </a:path>
              </a:pathLst>
            </a:custGeom>
            <a:solidFill>
              <a:srgbClr val="9AAE58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466" name="Freeform 72"/>
            <p:cNvSpPr>
              <a:spLocks/>
            </p:cNvSpPr>
            <p:nvPr/>
          </p:nvSpPr>
          <p:spPr bwMode="gray">
            <a:xfrm>
              <a:off x="2808" y="3557"/>
              <a:ext cx="67" cy="136"/>
            </a:xfrm>
            <a:custGeom>
              <a:avLst/>
              <a:gdLst>
                <a:gd name="T0" fmla="*/ 4 w 67"/>
                <a:gd name="T1" fmla="*/ 45 h 136"/>
                <a:gd name="T2" fmla="*/ 10 w 67"/>
                <a:gd name="T3" fmla="*/ 37 h 136"/>
                <a:gd name="T4" fmla="*/ 19 w 67"/>
                <a:gd name="T5" fmla="*/ 28 h 136"/>
                <a:gd name="T6" fmla="*/ 31 w 67"/>
                <a:gd name="T7" fmla="*/ 18 h 136"/>
                <a:gd name="T8" fmla="*/ 41 w 67"/>
                <a:gd name="T9" fmla="*/ 8 h 136"/>
                <a:gd name="T10" fmla="*/ 50 w 67"/>
                <a:gd name="T11" fmla="*/ 0 h 136"/>
                <a:gd name="T12" fmla="*/ 59 w 67"/>
                <a:gd name="T13" fmla="*/ 14 h 136"/>
                <a:gd name="T14" fmla="*/ 64 w 67"/>
                <a:gd name="T15" fmla="*/ 31 h 136"/>
                <a:gd name="T16" fmla="*/ 67 w 67"/>
                <a:gd name="T17" fmla="*/ 51 h 136"/>
                <a:gd name="T18" fmla="*/ 66 w 67"/>
                <a:gd name="T19" fmla="*/ 72 h 136"/>
                <a:gd name="T20" fmla="*/ 62 w 67"/>
                <a:gd name="T21" fmla="*/ 92 h 136"/>
                <a:gd name="T22" fmla="*/ 57 w 67"/>
                <a:gd name="T23" fmla="*/ 111 h 136"/>
                <a:gd name="T24" fmla="*/ 49 w 67"/>
                <a:gd name="T25" fmla="*/ 125 h 136"/>
                <a:gd name="T26" fmla="*/ 39 w 67"/>
                <a:gd name="T27" fmla="*/ 136 h 136"/>
                <a:gd name="T28" fmla="*/ 22 w 67"/>
                <a:gd name="T29" fmla="*/ 128 h 136"/>
                <a:gd name="T30" fmla="*/ 10 w 67"/>
                <a:gd name="T31" fmla="*/ 118 h 136"/>
                <a:gd name="T32" fmla="*/ 4 w 67"/>
                <a:gd name="T33" fmla="*/ 105 h 136"/>
                <a:gd name="T34" fmla="*/ 0 w 67"/>
                <a:gd name="T35" fmla="*/ 88 h 136"/>
                <a:gd name="T36" fmla="*/ 2 w 67"/>
                <a:gd name="T37" fmla="*/ 69 h 136"/>
                <a:gd name="T38" fmla="*/ 4 w 67"/>
                <a:gd name="T39" fmla="*/ 45 h 1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7"/>
                <a:gd name="T61" fmla="*/ 0 h 136"/>
                <a:gd name="T62" fmla="*/ 67 w 67"/>
                <a:gd name="T63" fmla="*/ 136 h 1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7" h="136">
                  <a:moveTo>
                    <a:pt x="4" y="45"/>
                  </a:moveTo>
                  <a:lnTo>
                    <a:pt x="10" y="37"/>
                  </a:lnTo>
                  <a:lnTo>
                    <a:pt x="19" y="28"/>
                  </a:lnTo>
                  <a:lnTo>
                    <a:pt x="31" y="18"/>
                  </a:lnTo>
                  <a:lnTo>
                    <a:pt x="41" y="8"/>
                  </a:lnTo>
                  <a:lnTo>
                    <a:pt x="50" y="0"/>
                  </a:lnTo>
                  <a:lnTo>
                    <a:pt x="59" y="14"/>
                  </a:lnTo>
                  <a:lnTo>
                    <a:pt x="64" y="31"/>
                  </a:lnTo>
                  <a:lnTo>
                    <a:pt x="67" y="51"/>
                  </a:lnTo>
                  <a:lnTo>
                    <a:pt x="66" y="72"/>
                  </a:lnTo>
                  <a:lnTo>
                    <a:pt x="62" y="92"/>
                  </a:lnTo>
                  <a:lnTo>
                    <a:pt x="57" y="111"/>
                  </a:lnTo>
                  <a:lnTo>
                    <a:pt x="49" y="125"/>
                  </a:lnTo>
                  <a:lnTo>
                    <a:pt x="39" y="136"/>
                  </a:lnTo>
                  <a:lnTo>
                    <a:pt x="22" y="128"/>
                  </a:lnTo>
                  <a:lnTo>
                    <a:pt x="10" y="118"/>
                  </a:lnTo>
                  <a:lnTo>
                    <a:pt x="4" y="105"/>
                  </a:lnTo>
                  <a:lnTo>
                    <a:pt x="0" y="88"/>
                  </a:lnTo>
                  <a:lnTo>
                    <a:pt x="2" y="69"/>
                  </a:lnTo>
                  <a:lnTo>
                    <a:pt x="4" y="45"/>
                  </a:lnTo>
                </a:path>
              </a:pathLst>
            </a:custGeom>
            <a:solidFill>
              <a:srgbClr val="9AAE58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467" name="Freeform 73"/>
            <p:cNvSpPr>
              <a:spLocks/>
            </p:cNvSpPr>
            <p:nvPr/>
          </p:nvSpPr>
          <p:spPr bwMode="gray">
            <a:xfrm>
              <a:off x="2082" y="2856"/>
              <a:ext cx="733" cy="737"/>
            </a:xfrm>
            <a:custGeom>
              <a:avLst/>
              <a:gdLst>
                <a:gd name="T0" fmla="*/ 142 w 733"/>
                <a:gd name="T1" fmla="*/ 538 h 737"/>
                <a:gd name="T2" fmla="*/ 157 w 733"/>
                <a:gd name="T3" fmla="*/ 475 h 737"/>
                <a:gd name="T4" fmla="*/ 168 w 733"/>
                <a:gd name="T5" fmla="*/ 405 h 737"/>
                <a:gd name="T6" fmla="*/ 142 w 733"/>
                <a:gd name="T7" fmla="*/ 329 h 737"/>
                <a:gd name="T8" fmla="*/ 138 w 733"/>
                <a:gd name="T9" fmla="*/ 290 h 737"/>
                <a:gd name="T10" fmla="*/ 104 w 733"/>
                <a:gd name="T11" fmla="*/ 252 h 737"/>
                <a:gd name="T12" fmla="*/ 28 w 733"/>
                <a:gd name="T13" fmla="*/ 211 h 737"/>
                <a:gd name="T14" fmla="*/ 14 w 733"/>
                <a:gd name="T15" fmla="*/ 177 h 737"/>
                <a:gd name="T16" fmla="*/ 6 w 733"/>
                <a:gd name="T17" fmla="*/ 155 h 737"/>
                <a:gd name="T18" fmla="*/ 14 w 733"/>
                <a:gd name="T19" fmla="*/ 142 h 737"/>
                <a:gd name="T20" fmla="*/ 43 w 733"/>
                <a:gd name="T21" fmla="*/ 140 h 737"/>
                <a:gd name="T22" fmla="*/ 119 w 733"/>
                <a:gd name="T23" fmla="*/ 145 h 737"/>
                <a:gd name="T24" fmla="*/ 171 w 733"/>
                <a:gd name="T25" fmla="*/ 165 h 737"/>
                <a:gd name="T26" fmla="*/ 191 w 733"/>
                <a:gd name="T27" fmla="*/ 136 h 737"/>
                <a:gd name="T28" fmla="*/ 179 w 733"/>
                <a:gd name="T29" fmla="*/ 81 h 737"/>
                <a:gd name="T30" fmla="*/ 210 w 733"/>
                <a:gd name="T31" fmla="*/ 81 h 737"/>
                <a:gd name="T32" fmla="*/ 244 w 733"/>
                <a:gd name="T33" fmla="*/ 113 h 737"/>
                <a:gd name="T34" fmla="*/ 288 w 733"/>
                <a:gd name="T35" fmla="*/ 94 h 737"/>
                <a:gd name="T36" fmla="*/ 338 w 733"/>
                <a:gd name="T37" fmla="*/ 81 h 737"/>
                <a:gd name="T38" fmla="*/ 364 w 733"/>
                <a:gd name="T39" fmla="*/ 17 h 737"/>
                <a:gd name="T40" fmla="*/ 402 w 733"/>
                <a:gd name="T41" fmla="*/ 4 h 737"/>
                <a:gd name="T42" fmla="*/ 417 w 733"/>
                <a:gd name="T43" fmla="*/ 9 h 737"/>
                <a:gd name="T44" fmla="*/ 433 w 733"/>
                <a:gd name="T45" fmla="*/ 6 h 737"/>
                <a:gd name="T46" fmla="*/ 465 w 733"/>
                <a:gd name="T47" fmla="*/ 24 h 737"/>
                <a:gd name="T48" fmla="*/ 487 w 733"/>
                <a:gd name="T49" fmla="*/ 51 h 737"/>
                <a:gd name="T50" fmla="*/ 516 w 733"/>
                <a:gd name="T51" fmla="*/ 78 h 737"/>
                <a:gd name="T52" fmla="*/ 533 w 733"/>
                <a:gd name="T53" fmla="*/ 110 h 737"/>
                <a:gd name="T54" fmla="*/ 580 w 733"/>
                <a:gd name="T55" fmla="*/ 150 h 737"/>
                <a:gd name="T56" fmla="*/ 585 w 733"/>
                <a:gd name="T57" fmla="*/ 167 h 737"/>
                <a:gd name="T58" fmla="*/ 635 w 733"/>
                <a:gd name="T59" fmla="*/ 161 h 737"/>
                <a:gd name="T60" fmla="*/ 697 w 733"/>
                <a:gd name="T61" fmla="*/ 170 h 737"/>
                <a:gd name="T62" fmla="*/ 730 w 733"/>
                <a:gd name="T63" fmla="*/ 211 h 737"/>
                <a:gd name="T64" fmla="*/ 690 w 733"/>
                <a:gd name="T65" fmla="*/ 288 h 737"/>
                <a:gd name="T66" fmla="*/ 657 w 733"/>
                <a:gd name="T67" fmla="*/ 293 h 737"/>
                <a:gd name="T68" fmla="*/ 649 w 733"/>
                <a:gd name="T69" fmla="*/ 313 h 737"/>
                <a:gd name="T70" fmla="*/ 587 w 733"/>
                <a:gd name="T71" fmla="*/ 334 h 737"/>
                <a:gd name="T72" fmla="*/ 598 w 733"/>
                <a:gd name="T73" fmla="*/ 349 h 737"/>
                <a:gd name="T74" fmla="*/ 593 w 733"/>
                <a:gd name="T75" fmla="*/ 374 h 737"/>
                <a:gd name="T76" fmla="*/ 596 w 733"/>
                <a:gd name="T77" fmla="*/ 411 h 737"/>
                <a:gd name="T78" fmla="*/ 662 w 733"/>
                <a:gd name="T79" fmla="*/ 504 h 737"/>
                <a:gd name="T80" fmla="*/ 648 w 733"/>
                <a:gd name="T81" fmla="*/ 541 h 737"/>
                <a:gd name="T82" fmla="*/ 616 w 733"/>
                <a:gd name="T83" fmla="*/ 548 h 737"/>
                <a:gd name="T84" fmla="*/ 662 w 733"/>
                <a:gd name="T85" fmla="*/ 620 h 737"/>
                <a:gd name="T86" fmla="*/ 615 w 733"/>
                <a:gd name="T87" fmla="*/ 679 h 737"/>
                <a:gd name="T88" fmla="*/ 561 w 733"/>
                <a:gd name="T89" fmla="*/ 689 h 737"/>
                <a:gd name="T90" fmla="*/ 494 w 733"/>
                <a:gd name="T91" fmla="*/ 668 h 737"/>
                <a:gd name="T92" fmla="*/ 393 w 733"/>
                <a:gd name="T93" fmla="*/ 693 h 737"/>
                <a:gd name="T94" fmla="*/ 388 w 733"/>
                <a:gd name="T95" fmla="*/ 734 h 737"/>
                <a:gd name="T96" fmla="*/ 325 w 733"/>
                <a:gd name="T97" fmla="*/ 724 h 737"/>
                <a:gd name="T98" fmla="*/ 269 w 733"/>
                <a:gd name="T99" fmla="*/ 683 h 737"/>
                <a:gd name="T100" fmla="*/ 238 w 733"/>
                <a:gd name="T101" fmla="*/ 685 h 737"/>
                <a:gd name="T102" fmla="*/ 170 w 733"/>
                <a:gd name="T103" fmla="*/ 669 h 737"/>
                <a:gd name="T104" fmla="*/ 127 w 733"/>
                <a:gd name="T105" fmla="*/ 634 h 737"/>
                <a:gd name="T106" fmla="*/ 91 w 733"/>
                <a:gd name="T107" fmla="*/ 610 h 73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733"/>
                <a:gd name="T163" fmla="*/ 0 h 737"/>
                <a:gd name="T164" fmla="*/ 733 w 733"/>
                <a:gd name="T165" fmla="*/ 737 h 73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733" h="737">
                  <a:moveTo>
                    <a:pt x="78" y="609"/>
                  </a:moveTo>
                  <a:lnTo>
                    <a:pt x="96" y="592"/>
                  </a:lnTo>
                  <a:lnTo>
                    <a:pt x="114" y="574"/>
                  </a:lnTo>
                  <a:lnTo>
                    <a:pt x="130" y="556"/>
                  </a:lnTo>
                  <a:lnTo>
                    <a:pt x="142" y="538"/>
                  </a:lnTo>
                  <a:lnTo>
                    <a:pt x="142" y="533"/>
                  </a:lnTo>
                  <a:lnTo>
                    <a:pt x="145" y="523"/>
                  </a:lnTo>
                  <a:lnTo>
                    <a:pt x="148" y="509"/>
                  </a:lnTo>
                  <a:lnTo>
                    <a:pt x="152" y="492"/>
                  </a:lnTo>
                  <a:lnTo>
                    <a:pt x="157" y="475"/>
                  </a:lnTo>
                  <a:lnTo>
                    <a:pt x="161" y="459"/>
                  </a:lnTo>
                  <a:lnTo>
                    <a:pt x="166" y="443"/>
                  </a:lnTo>
                  <a:lnTo>
                    <a:pt x="171" y="432"/>
                  </a:lnTo>
                  <a:lnTo>
                    <a:pt x="175" y="425"/>
                  </a:lnTo>
                  <a:lnTo>
                    <a:pt x="168" y="405"/>
                  </a:lnTo>
                  <a:lnTo>
                    <a:pt x="161" y="388"/>
                  </a:lnTo>
                  <a:lnTo>
                    <a:pt x="157" y="373"/>
                  </a:lnTo>
                  <a:lnTo>
                    <a:pt x="154" y="358"/>
                  </a:lnTo>
                  <a:lnTo>
                    <a:pt x="150" y="343"/>
                  </a:lnTo>
                  <a:lnTo>
                    <a:pt x="142" y="329"/>
                  </a:lnTo>
                  <a:lnTo>
                    <a:pt x="130" y="313"/>
                  </a:lnTo>
                  <a:lnTo>
                    <a:pt x="137" y="301"/>
                  </a:lnTo>
                  <a:lnTo>
                    <a:pt x="139" y="295"/>
                  </a:lnTo>
                  <a:lnTo>
                    <a:pt x="141" y="291"/>
                  </a:lnTo>
                  <a:lnTo>
                    <a:pt x="138" y="290"/>
                  </a:lnTo>
                  <a:lnTo>
                    <a:pt x="134" y="287"/>
                  </a:lnTo>
                  <a:lnTo>
                    <a:pt x="128" y="284"/>
                  </a:lnTo>
                  <a:lnTo>
                    <a:pt x="119" y="279"/>
                  </a:lnTo>
                  <a:lnTo>
                    <a:pt x="112" y="268"/>
                  </a:lnTo>
                  <a:lnTo>
                    <a:pt x="104" y="252"/>
                  </a:lnTo>
                  <a:lnTo>
                    <a:pt x="91" y="237"/>
                  </a:lnTo>
                  <a:lnTo>
                    <a:pt x="77" y="224"/>
                  </a:lnTo>
                  <a:lnTo>
                    <a:pt x="61" y="213"/>
                  </a:lnTo>
                  <a:lnTo>
                    <a:pt x="45" y="209"/>
                  </a:lnTo>
                  <a:lnTo>
                    <a:pt x="28" y="211"/>
                  </a:lnTo>
                  <a:lnTo>
                    <a:pt x="18" y="204"/>
                  </a:lnTo>
                  <a:lnTo>
                    <a:pt x="7" y="194"/>
                  </a:lnTo>
                  <a:lnTo>
                    <a:pt x="0" y="183"/>
                  </a:lnTo>
                  <a:lnTo>
                    <a:pt x="6" y="181"/>
                  </a:lnTo>
                  <a:lnTo>
                    <a:pt x="14" y="177"/>
                  </a:lnTo>
                  <a:lnTo>
                    <a:pt x="23" y="174"/>
                  </a:lnTo>
                  <a:lnTo>
                    <a:pt x="28" y="172"/>
                  </a:lnTo>
                  <a:lnTo>
                    <a:pt x="23" y="163"/>
                  </a:lnTo>
                  <a:lnTo>
                    <a:pt x="16" y="159"/>
                  </a:lnTo>
                  <a:lnTo>
                    <a:pt x="6" y="155"/>
                  </a:lnTo>
                  <a:lnTo>
                    <a:pt x="6" y="153"/>
                  </a:lnTo>
                  <a:lnTo>
                    <a:pt x="7" y="150"/>
                  </a:lnTo>
                  <a:lnTo>
                    <a:pt x="10" y="147"/>
                  </a:lnTo>
                  <a:lnTo>
                    <a:pt x="13" y="145"/>
                  </a:lnTo>
                  <a:lnTo>
                    <a:pt x="14" y="142"/>
                  </a:lnTo>
                  <a:lnTo>
                    <a:pt x="16" y="140"/>
                  </a:lnTo>
                  <a:lnTo>
                    <a:pt x="18" y="138"/>
                  </a:lnTo>
                  <a:lnTo>
                    <a:pt x="29" y="140"/>
                  </a:lnTo>
                  <a:lnTo>
                    <a:pt x="43" y="140"/>
                  </a:lnTo>
                  <a:lnTo>
                    <a:pt x="61" y="140"/>
                  </a:lnTo>
                  <a:lnTo>
                    <a:pt x="80" y="140"/>
                  </a:lnTo>
                  <a:lnTo>
                    <a:pt x="98" y="138"/>
                  </a:lnTo>
                  <a:lnTo>
                    <a:pt x="114" y="138"/>
                  </a:lnTo>
                  <a:lnTo>
                    <a:pt x="119" y="145"/>
                  </a:lnTo>
                  <a:lnTo>
                    <a:pt x="125" y="153"/>
                  </a:lnTo>
                  <a:lnTo>
                    <a:pt x="130" y="160"/>
                  </a:lnTo>
                  <a:lnTo>
                    <a:pt x="145" y="160"/>
                  </a:lnTo>
                  <a:lnTo>
                    <a:pt x="159" y="163"/>
                  </a:lnTo>
                  <a:lnTo>
                    <a:pt x="171" y="165"/>
                  </a:lnTo>
                  <a:lnTo>
                    <a:pt x="182" y="167"/>
                  </a:lnTo>
                  <a:lnTo>
                    <a:pt x="188" y="158"/>
                  </a:lnTo>
                  <a:lnTo>
                    <a:pt x="191" y="150"/>
                  </a:lnTo>
                  <a:lnTo>
                    <a:pt x="191" y="144"/>
                  </a:lnTo>
                  <a:lnTo>
                    <a:pt x="191" y="136"/>
                  </a:lnTo>
                  <a:lnTo>
                    <a:pt x="193" y="126"/>
                  </a:lnTo>
                  <a:lnTo>
                    <a:pt x="184" y="115"/>
                  </a:lnTo>
                  <a:lnTo>
                    <a:pt x="179" y="104"/>
                  </a:lnTo>
                  <a:lnTo>
                    <a:pt x="177" y="92"/>
                  </a:lnTo>
                  <a:lnTo>
                    <a:pt x="179" y="81"/>
                  </a:lnTo>
                  <a:lnTo>
                    <a:pt x="188" y="71"/>
                  </a:lnTo>
                  <a:lnTo>
                    <a:pt x="197" y="76"/>
                  </a:lnTo>
                  <a:lnTo>
                    <a:pt x="202" y="80"/>
                  </a:lnTo>
                  <a:lnTo>
                    <a:pt x="206" y="81"/>
                  </a:lnTo>
                  <a:lnTo>
                    <a:pt x="210" y="81"/>
                  </a:lnTo>
                  <a:lnTo>
                    <a:pt x="216" y="80"/>
                  </a:lnTo>
                  <a:lnTo>
                    <a:pt x="227" y="76"/>
                  </a:lnTo>
                  <a:lnTo>
                    <a:pt x="229" y="91"/>
                  </a:lnTo>
                  <a:lnTo>
                    <a:pt x="234" y="104"/>
                  </a:lnTo>
                  <a:lnTo>
                    <a:pt x="244" y="113"/>
                  </a:lnTo>
                  <a:lnTo>
                    <a:pt x="256" y="119"/>
                  </a:lnTo>
                  <a:lnTo>
                    <a:pt x="273" y="121"/>
                  </a:lnTo>
                  <a:lnTo>
                    <a:pt x="278" y="112"/>
                  </a:lnTo>
                  <a:lnTo>
                    <a:pt x="283" y="101"/>
                  </a:lnTo>
                  <a:lnTo>
                    <a:pt x="288" y="94"/>
                  </a:lnTo>
                  <a:lnTo>
                    <a:pt x="293" y="88"/>
                  </a:lnTo>
                  <a:lnTo>
                    <a:pt x="298" y="87"/>
                  </a:lnTo>
                  <a:lnTo>
                    <a:pt x="306" y="92"/>
                  </a:lnTo>
                  <a:lnTo>
                    <a:pt x="325" y="87"/>
                  </a:lnTo>
                  <a:lnTo>
                    <a:pt x="338" y="81"/>
                  </a:lnTo>
                  <a:lnTo>
                    <a:pt x="347" y="72"/>
                  </a:lnTo>
                  <a:lnTo>
                    <a:pt x="353" y="62"/>
                  </a:lnTo>
                  <a:lnTo>
                    <a:pt x="357" y="50"/>
                  </a:lnTo>
                  <a:lnTo>
                    <a:pt x="360" y="35"/>
                  </a:lnTo>
                  <a:lnTo>
                    <a:pt x="364" y="17"/>
                  </a:lnTo>
                  <a:lnTo>
                    <a:pt x="369" y="9"/>
                  </a:lnTo>
                  <a:lnTo>
                    <a:pt x="376" y="5"/>
                  </a:lnTo>
                  <a:lnTo>
                    <a:pt x="385" y="4"/>
                  </a:lnTo>
                  <a:lnTo>
                    <a:pt x="394" y="4"/>
                  </a:lnTo>
                  <a:lnTo>
                    <a:pt x="402" y="4"/>
                  </a:lnTo>
                  <a:lnTo>
                    <a:pt x="411" y="1"/>
                  </a:lnTo>
                  <a:lnTo>
                    <a:pt x="416" y="3"/>
                  </a:lnTo>
                  <a:lnTo>
                    <a:pt x="417" y="4"/>
                  </a:lnTo>
                  <a:lnTo>
                    <a:pt x="417" y="6"/>
                  </a:lnTo>
                  <a:lnTo>
                    <a:pt x="417" y="9"/>
                  </a:lnTo>
                  <a:lnTo>
                    <a:pt x="416" y="10"/>
                  </a:lnTo>
                  <a:lnTo>
                    <a:pt x="417" y="10"/>
                  </a:lnTo>
                  <a:lnTo>
                    <a:pt x="421" y="8"/>
                  </a:lnTo>
                  <a:lnTo>
                    <a:pt x="429" y="0"/>
                  </a:lnTo>
                  <a:lnTo>
                    <a:pt x="433" y="6"/>
                  </a:lnTo>
                  <a:lnTo>
                    <a:pt x="439" y="12"/>
                  </a:lnTo>
                  <a:lnTo>
                    <a:pt x="448" y="17"/>
                  </a:lnTo>
                  <a:lnTo>
                    <a:pt x="457" y="19"/>
                  </a:lnTo>
                  <a:lnTo>
                    <a:pt x="462" y="22"/>
                  </a:lnTo>
                  <a:lnTo>
                    <a:pt x="465" y="24"/>
                  </a:lnTo>
                  <a:lnTo>
                    <a:pt x="469" y="30"/>
                  </a:lnTo>
                  <a:lnTo>
                    <a:pt x="474" y="35"/>
                  </a:lnTo>
                  <a:lnTo>
                    <a:pt x="478" y="40"/>
                  </a:lnTo>
                  <a:lnTo>
                    <a:pt x="479" y="42"/>
                  </a:lnTo>
                  <a:lnTo>
                    <a:pt x="487" y="51"/>
                  </a:lnTo>
                  <a:lnTo>
                    <a:pt x="493" y="58"/>
                  </a:lnTo>
                  <a:lnTo>
                    <a:pt x="498" y="63"/>
                  </a:lnTo>
                  <a:lnTo>
                    <a:pt x="505" y="68"/>
                  </a:lnTo>
                  <a:lnTo>
                    <a:pt x="515" y="74"/>
                  </a:lnTo>
                  <a:lnTo>
                    <a:pt x="516" y="78"/>
                  </a:lnTo>
                  <a:lnTo>
                    <a:pt x="516" y="85"/>
                  </a:lnTo>
                  <a:lnTo>
                    <a:pt x="516" y="92"/>
                  </a:lnTo>
                  <a:lnTo>
                    <a:pt x="517" y="96"/>
                  </a:lnTo>
                  <a:lnTo>
                    <a:pt x="525" y="101"/>
                  </a:lnTo>
                  <a:lnTo>
                    <a:pt x="533" y="110"/>
                  </a:lnTo>
                  <a:lnTo>
                    <a:pt x="540" y="119"/>
                  </a:lnTo>
                  <a:lnTo>
                    <a:pt x="548" y="126"/>
                  </a:lnTo>
                  <a:lnTo>
                    <a:pt x="564" y="136"/>
                  </a:lnTo>
                  <a:lnTo>
                    <a:pt x="574" y="144"/>
                  </a:lnTo>
                  <a:lnTo>
                    <a:pt x="580" y="150"/>
                  </a:lnTo>
                  <a:lnTo>
                    <a:pt x="581" y="156"/>
                  </a:lnTo>
                  <a:lnTo>
                    <a:pt x="583" y="160"/>
                  </a:lnTo>
                  <a:lnTo>
                    <a:pt x="581" y="164"/>
                  </a:lnTo>
                  <a:lnTo>
                    <a:pt x="583" y="165"/>
                  </a:lnTo>
                  <a:lnTo>
                    <a:pt x="585" y="167"/>
                  </a:lnTo>
                  <a:lnTo>
                    <a:pt x="592" y="165"/>
                  </a:lnTo>
                  <a:lnTo>
                    <a:pt x="602" y="163"/>
                  </a:lnTo>
                  <a:lnTo>
                    <a:pt x="620" y="159"/>
                  </a:lnTo>
                  <a:lnTo>
                    <a:pt x="626" y="159"/>
                  </a:lnTo>
                  <a:lnTo>
                    <a:pt x="635" y="161"/>
                  </a:lnTo>
                  <a:lnTo>
                    <a:pt x="646" y="163"/>
                  </a:lnTo>
                  <a:lnTo>
                    <a:pt x="654" y="163"/>
                  </a:lnTo>
                  <a:lnTo>
                    <a:pt x="669" y="167"/>
                  </a:lnTo>
                  <a:lnTo>
                    <a:pt x="683" y="168"/>
                  </a:lnTo>
                  <a:lnTo>
                    <a:pt x="697" y="170"/>
                  </a:lnTo>
                  <a:lnTo>
                    <a:pt x="708" y="173"/>
                  </a:lnTo>
                  <a:lnTo>
                    <a:pt x="720" y="178"/>
                  </a:lnTo>
                  <a:lnTo>
                    <a:pt x="728" y="188"/>
                  </a:lnTo>
                  <a:lnTo>
                    <a:pt x="733" y="200"/>
                  </a:lnTo>
                  <a:lnTo>
                    <a:pt x="730" y="211"/>
                  </a:lnTo>
                  <a:lnTo>
                    <a:pt x="724" y="226"/>
                  </a:lnTo>
                  <a:lnTo>
                    <a:pt x="713" y="241"/>
                  </a:lnTo>
                  <a:lnTo>
                    <a:pt x="703" y="261"/>
                  </a:lnTo>
                  <a:lnTo>
                    <a:pt x="694" y="287"/>
                  </a:lnTo>
                  <a:lnTo>
                    <a:pt x="690" y="288"/>
                  </a:lnTo>
                  <a:lnTo>
                    <a:pt x="683" y="288"/>
                  </a:lnTo>
                  <a:lnTo>
                    <a:pt x="672" y="290"/>
                  </a:lnTo>
                  <a:lnTo>
                    <a:pt x="663" y="290"/>
                  </a:lnTo>
                  <a:lnTo>
                    <a:pt x="660" y="291"/>
                  </a:lnTo>
                  <a:lnTo>
                    <a:pt x="657" y="293"/>
                  </a:lnTo>
                  <a:lnTo>
                    <a:pt x="657" y="299"/>
                  </a:lnTo>
                  <a:lnTo>
                    <a:pt x="658" y="304"/>
                  </a:lnTo>
                  <a:lnTo>
                    <a:pt x="658" y="309"/>
                  </a:lnTo>
                  <a:lnTo>
                    <a:pt x="656" y="311"/>
                  </a:lnTo>
                  <a:lnTo>
                    <a:pt x="649" y="313"/>
                  </a:lnTo>
                  <a:lnTo>
                    <a:pt x="638" y="315"/>
                  </a:lnTo>
                  <a:lnTo>
                    <a:pt x="625" y="319"/>
                  </a:lnTo>
                  <a:lnTo>
                    <a:pt x="611" y="323"/>
                  </a:lnTo>
                  <a:lnTo>
                    <a:pt x="597" y="328"/>
                  </a:lnTo>
                  <a:lnTo>
                    <a:pt x="587" y="334"/>
                  </a:lnTo>
                  <a:lnTo>
                    <a:pt x="580" y="341"/>
                  </a:lnTo>
                  <a:lnTo>
                    <a:pt x="580" y="346"/>
                  </a:lnTo>
                  <a:lnTo>
                    <a:pt x="584" y="349"/>
                  </a:lnTo>
                  <a:lnTo>
                    <a:pt x="590" y="349"/>
                  </a:lnTo>
                  <a:lnTo>
                    <a:pt x="598" y="349"/>
                  </a:lnTo>
                  <a:lnTo>
                    <a:pt x="606" y="346"/>
                  </a:lnTo>
                  <a:lnTo>
                    <a:pt x="612" y="346"/>
                  </a:lnTo>
                  <a:lnTo>
                    <a:pt x="616" y="346"/>
                  </a:lnTo>
                  <a:lnTo>
                    <a:pt x="615" y="349"/>
                  </a:lnTo>
                  <a:lnTo>
                    <a:pt x="593" y="374"/>
                  </a:lnTo>
                  <a:lnTo>
                    <a:pt x="592" y="379"/>
                  </a:lnTo>
                  <a:lnTo>
                    <a:pt x="592" y="386"/>
                  </a:lnTo>
                  <a:lnTo>
                    <a:pt x="592" y="393"/>
                  </a:lnTo>
                  <a:lnTo>
                    <a:pt x="594" y="400"/>
                  </a:lnTo>
                  <a:lnTo>
                    <a:pt x="596" y="411"/>
                  </a:lnTo>
                  <a:lnTo>
                    <a:pt x="602" y="423"/>
                  </a:lnTo>
                  <a:lnTo>
                    <a:pt x="610" y="432"/>
                  </a:lnTo>
                  <a:lnTo>
                    <a:pt x="617" y="440"/>
                  </a:lnTo>
                  <a:lnTo>
                    <a:pt x="622" y="446"/>
                  </a:lnTo>
                  <a:lnTo>
                    <a:pt x="662" y="504"/>
                  </a:lnTo>
                  <a:lnTo>
                    <a:pt x="630" y="522"/>
                  </a:lnTo>
                  <a:lnTo>
                    <a:pt x="631" y="524"/>
                  </a:lnTo>
                  <a:lnTo>
                    <a:pt x="637" y="529"/>
                  </a:lnTo>
                  <a:lnTo>
                    <a:pt x="643" y="536"/>
                  </a:lnTo>
                  <a:lnTo>
                    <a:pt x="648" y="541"/>
                  </a:lnTo>
                  <a:lnTo>
                    <a:pt x="652" y="543"/>
                  </a:lnTo>
                  <a:lnTo>
                    <a:pt x="647" y="543"/>
                  </a:lnTo>
                  <a:lnTo>
                    <a:pt x="637" y="545"/>
                  </a:lnTo>
                  <a:lnTo>
                    <a:pt x="625" y="547"/>
                  </a:lnTo>
                  <a:lnTo>
                    <a:pt x="616" y="548"/>
                  </a:lnTo>
                  <a:lnTo>
                    <a:pt x="612" y="552"/>
                  </a:lnTo>
                  <a:lnTo>
                    <a:pt x="617" y="588"/>
                  </a:lnTo>
                  <a:lnTo>
                    <a:pt x="647" y="620"/>
                  </a:lnTo>
                  <a:lnTo>
                    <a:pt x="669" y="618"/>
                  </a:lnTo>
                  <a:lnTo>
                    <a:pt x="662" y="620"/>
                  </a:lnTo>
                  <a:lnTo>
                    <a:pt x="654" y="629"/>
                  </a:lnTo>
                  <a:lnTo>
                    <a:pt x="644" y="641"/>
                  </a:lnTo>
                  <a:lnTo>
                    <a:pt x="635" y="653"/>
                  </a:lnTo>
                  <a:lnTo>
                    <a:pt x="625" y="668"/>
                  </a:lnTo>
                  <a:lnTo>
                    <a:pt x="615" y="679"/>
                  </a:lnTo>
                  <a:lnTo>
                    <a:pt x="607" y="688"/>
                  </a:lnTo>
                  <a:lnTo>
                    <a:pt x="602" y="691"/>
                  </a:lnTo>
                  <a:lnTo>
                    <a:pt x="584" y="692"/>
                  </a:lnTo>
                  <a:lnTo>
                    <a:pt x="571" y="692"/>
                  </a:lnTo>
                  <a:lnTo>
                    <a:pt x="561" y="689"/>
                  </a:lnTo>
                  <a:lnTo>
                    <a:pt x="552" y="685"/>
                  </a:lnTo>
                  <a:lnTo>
                    <a:pt x="544" y="679"/>
                  </a:lnTo>
                  <a:lnTo>
                    <a:pt x="535" y="671"/>
                  </a:lnTo>
                  <a:lnTo>
                    <a:pt x="524" y="661"/>
                  </a:lnTo>
                  <a:lnTo>
                    <a:pt x="494" y="668"/>
                  </a:lnTo>
                  <a:lnTo>
                    <a:pt x="428" y="639"/>
                  </a:lnTo>
                  <a:lnTo>
                    <a:pt x="411" y="650"/>
                  </a:lnTo>
                  <a:lnTo>
                    <a:pt x="401" y="662"/>
                  </a:lnTo>
                  <a:lnTo>
                    <a:pt x="394" y="678"/>
                  </a:lnTo>
                  <a:lnTo>
                    <a:pt x="393" y="693"/>
                  </a:lnTo>
                  <a:lnTo>
                    <a:pt x="393" y="709"/>
                  </a:lnTo>
                  <a:lnTo>
                    <a:pt x="397" y="723"/>
                  </a:lnTo>
                  <a:lnTo>
                    <a:pt x="401" y="737"/>
                  </a:lnTo>
                  <a:lnTo>
                    <a:pt x="397" y="735"/>
                  </a:lnTo>
                  <a:lnTo>
                    <a:pt x="388" y="734"/>
                  </a:lnTo>
                  <a:lnTo>
                    <a:pt x="375" y="732"/>
                  </a:lnTo>
                  <a:lnTo>
                    <a:pt x="361" y="729"/>
                  </a:lnTo>
                  <a:lnTo>
                    <a:pt x="347" y="728"/>
                  </a:lnTo>
                  <a:lnTo>
                    <a:pt x="334" y="725"/>
                  </a:lnTo>
                  <a:lnTo>
                    <a:pt x="325" y="724"/>
                  </a:lnTo>
                  <a:lnTo>
                    <a:pt x="315" y="719"/>
                  </a:lnTo>
                  <a:lnTo>
                    <a:pt x="302" y="710"/>
                  </a:lnTo>
                  <a:lnTo>
                    <a:pt x="289" y="701"/>
                  </a:lnTo>
                  <a:lnTo>
                    <a:pt x="278" y="692"/>
                  </a:lnTo>
                  <a:lnTo>
                    <a:pt x="269" y="683"/>
                  </a:lnTo>
                  <a:lnTo>
                    <a:pt x="261" y="677"/>
                  </a:lnTo>
                  <a:lnTo>
                    <a:pt x="259" y="675"/>
                  </a:lnTo>
                  <a:lnTo>
                    <a:pt x="253" y="677"/>
                  </a:lnTo>
                  <a:lnTo>
                    <a:pt x="246" y="680"/>
                  </a:lnTo>
                  <a:lnTo>
                    <a:pt x="238" y="685"/>
                  </a:lnTo>
                  <a:lnTo>
                    <a:pt x="230" y="689"/>
                  </a:lnTo>
                  <a:lnTo>
                    <a:pt x="225" y="692"/>
                  </a:lnTo>
                  <a:lnTo>
                    <a:pt x="221" y="691"/>
                  </a:lnTo>
                  <a:lnTo>
                    <a:pt x="191" y="661"/>
                  </a:lnTo>
                  <a:lnTo>
                    <a:pt x="170" y="669"/>
                  </a:lnTo>
                  <a:lnTo>
                    <a:pt x="159" y="660"/>
                  </a:lnTo>
                  <a:lnTo>
                    <a:pt x="148" y="652"/>
                  </a:lnTo>
                  <a:lnTo>
                    <a:pt x="139" y="647"/>
                  </a:lnTo>
                  <a:lnTo>
                    <a:pt x="132" y="641"/>
                  </a:lnTo>
                  <a:lnTo>
                    <a:pt x="127" y="634"/>
                  </a:lnTo>
                  <a:lnTo>
                    <a:pt x="124" y="624"/>
                  </a:lnTo>
                  <a:lnTo>
                    <a:pt x="121" y="620"/>
                  </a:lnTo>
                  <a:lnTo>
                    <a:pt x="112" y="616"/>
                  </a:lnTo>
                  <a:lnTo>
                    <a:pt x="102" y="612"/>
                  </a:lnTo>
                  <a:lnTo>
                    <a:pt x="91" y="610"/>
                  </a:lnTo>
                  <a:lnTo>
                    <a:pt x="83" y="609"/>
                  </a:lnTo>
                  <a:lnTo>
                    <a:pt x="78" y="609"/>
                  </a:lnTo>
                </a:path>
              </a:pathLst>
            </a:custGeom>
            <a:solidFill>
              <a:srgbClr val="9AAE58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468" name="Freeform 74"/>
            <p:cNvSpPr>
              <a:spLocks/>
            </p:cNvSpPr>
            <p:nvPr/>
          </p:nvSpPr>
          <p:spPr bwMode="gray">
            <a:xfrm>
              <a:off x="2795" y="3709"/>
              <a:ext cx="80" cy="186"/>
            </a:xfrm>
            <a:custGeom>
              <a:avLst/>
              <a:gdLst>
                <a:gd name="T0" fmla="*/ 0 w 80"/>
                <a:gd name="T1" fmla="*/ 80 h 186"/>
                <a:gd name="T2" fmla="*/ 6 w 80"/>
                <a:gd name="T3" fmla="*/ 96 h 186"/>
                <a:gd name="T4" fmla="*/ 7 w 80"/>
                <a:gd name="T5" fmla="*/ 116 h 186"/>
                <a:gd name="T6" fmla="*/ 6 w 80"/>
                <a:gd name="T7" fmla="*/ 135 h 186"/>
                <a:gd name="T8" fmla="*/ 3 w 80"/>
                <a:gd name="T9" fmla="*/ 154 h 186"/>
                <a:gd name="T10" fmla="*/ 3 w 80"/>
                <a:gd name="T11" fmla="*/ 171 h 186"/>
                <a:gd name="T12" fmla="*/ 6 w 80"/>
                <a:gd name="T13" fmla="*/ 186 h 186"/>
                <a:gd name="T14" fmla="*/ 18 w 80"/>
                <a:gd name="T15" fmla="*/ 185 h 186"/>
                <a:gd name="T16" fmla="*/ 27 w 80"/>
                <a:gd name="T17" fmla="*/ 181 h 186"/>
                <a:gd name="T18" fmla="*/ 32 w 80"/>
                <a:gd name="T19" fmla="*/ 176 h 186"/>
                <a:gd name="T20" fmla="*/ 38 w 80"/>
                <a:gd name="T21" fmla="*/ 171 h 186"/>
                <a:gd name="T22" fmla="*/ 41 w 80"/>
                <a:gd name="T23" fmla="*/ 166 h 186"/>
                <a:gd name="T24" fmla="*/ 44 w 80"/>
                <a:gd name="T25" fmla="*/ 162 h 186"/>
                <a:gd name="T26" fmla="*/ 49 w 80"/>
                <a:gd name="T27" fmla="*/ 160 h 186"/>
                <a:gd name="T28" fmla="*/ 54 w 80"/>
                <a:gd name="T29" fmla="*/ 163 h 186"/>
                <a:gd name="T30" fmla="*/ 62 w 80"/>
                <a:gd name="T31" fmla="*/ 169 h 186"/>
                <a:gd name="T32" fmla="*/ 67 w 80"/>
                <a:gd name="T33" fmla="*/ 158 h 186"/>
                <a:gd name="T34" fmla="*/ 71 w 80"/>
                <a:gd name="T35" fmla="*/ 144 h 186"/>
                <a:gd name="T36" fmla="*/ 75 w 80"/>
                <a:gd name="T37" fmla="*/ 130 h 186"/>
                <a:gd name="T38" fmla="*/ 80 w 80"/>
                <a:gd name="T39" fmla="*/ 119 h 186"/>
                <a:gd name="T40" fmla="*/ 73 w 80"/>
                <a:gd name="T41" fmla="*/ 107 h 186"/>
                <a:gd name="T42" fmla="*/ 68 w 80"/>
                <a:gd name="T43" fmla="*/ 96 h 186"/>
                <a:gd name="T44" fmla="*/ 64 w 80"/>
                <a:gd name="T45" fmla="*/ 89 h 186"/>
                <a:gd name="T46" fmla="*/ 64 w 80"/>
                <a:gd name="T47" fmla="*/ 82 h 186"/>
                <a:gd name="T48" fmla="*/ 70 w 80"/>
                <a:gd name="T49" fmla="*/ 76 h 186"/>
                <a:gd name="T50" fmla="*/ 80 w 80"/>
                <a:gd name="T51" fmla="*/ 69 h 186"/>
                <a:gd name="T52" fmla="*/ 79 w 80"/>
                <a:gd name="T53" fmla="*/ 52 h 186"/>
                <a:gd name="T54" fmla="*/ 75 w 80"/>
                <a:gd name="T55" fmla="*/ 32 h 186"/>
                <a:gd name="T56" fmla="*/ 67 w 80"/>
                <a:gd name="T57" fmla="*/ 16 h 186"/>
                <a:gd name="T58" fmla="*/ 57 w 80"/>
                <a:gd name="T59" fmla="*/ 0 h 186"/>
                <a:gd name="T60" fmla="*/ 43 w 80"/>
                <a:gd name="T61" fmla="*/ 14 h 186"/>
                <a:gd name="T62" fmla="*/ 30 w 80"/>
                <a:gd name="T63" fmla="*/ 23 h 186"/>
                <a:gd name="T64" fmla="*/ 21 w 80"/>
                <a:gd name="T65" fmla="*/ 30 h 186"/>
                <a:gd name="T66" fmla="*/ 13 w 80"/>
                <a:gd name="T67" fmla="*/ 34 h 186"/>
                <a:gd name="T68" fmla="*/ 8 w 80"/>
                <a:gd name="T69" fmla="*/ 36 h 186"/>
                <a:gd name="T70" fmla="*/ 4 w 80"/>
                <a:gd name="T71" fmla="*/ 40 h 186"/>
                <a:gd name="T72" fmla="*/ 3 w 80"/>
                <a:gd name="T73" fmla="*/ 45 h 186"/>
                <a:gd name="T74" fmla="*/ 2 w 80"/>
                <a:gd name="T75" fmla="*/ 53 h 186"/>
                <a:gd name="T76" fmla="*/ 0 w 80"/>
                <a:gd name="T77" fmla="*/ 63 h 186"/>
                <a:gd name="T78" fmla="*/ 0 w 80"/>
                <a:gd name="T79" fmla="*/ 80 h 18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0"/>
                <a:gd name="T121" fmla="*/ 0 h 186"/>
                <a:gd name="T122" fmla="*/ 80 w 80"/>
                <a:gd name="T123" fmla="*/ 186 h 18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0" h="186">
                  <a:moveTo>
                    <a:pt x="0" y="80"/>
                  </a:moveTo>
                  <a:lnTo>
                    <a:pt x="6" y="96"/>
                  </a:lnTo>
                  <a:lnTo>
                    <a:pt x="7" y="116"/>
                  </a:lnTo>
                  <a:lnTo>
                    <a:pt x="6" y="135"/>
                  </a:lnTo>
                  <a:lnTo>
                    <a:pt x="3" y="154"/>
                  </a:lnTo>
                  <a:lnTo>
                    <a:pt x="3" y="171"/>
                  </a:lnTo>
                  <a:lnTo>
                    <a:pt x="6" y="186"/>
                  </a:lnTo>
                  <a:lnTo>
                    <a:pt x="18" y="185"/>
                  </a:lnTo>
                  <a:lnTo>
                    <a:pt x="27" y="181"/>
                  </a:lnTo>
                  <a:lnTo>
                    <a:pt x="32" y="176"/>
                  </a:lnTo>
                  <a:lnTo>
                    <a:pt x="38" y="171"/>
                  </a:lnTo>
                  <a:lnTo>
                    <a:pt x="41" y="166"/>
                  </a:lnTo>
                  <a:lnTo>
                    <a:pt x="44" y="162"/>
                  </a:lnTo>
                  <a:lnTo>
                    <a:pt x="49" y="160"/>
                  </a:lnTo>
                  <a:lnTo>
                    <a:pt x="54" y="163"/>
                  </a:lnTo>
                  <a:lnTo>
                    <a:pt x="62" y="169"/>
                  </a:lnTo>
                  <a:lnTo>
                    <a:pt x="67" y="158"/>
                  </a:lnTo>
                  <a:lnTo>
                    <a:pt x="71" y="144"/>
                  </a:lnTo>
                  <a:lnTo>
                    <a:pt x="75" y="130"/>
                  </a:lnTo>
                  <a:lnTo>
                    <a:pt x="80" y="119"/>
                  </a:lnTo>
                  <a:lnTo>
                    <a:pt x="73" y="107"/>
                  </a:lnTo>
                  <a:lnTo>
                    <a:pt x="68" y="96"/>
                  </a:lnTo>
                  <a:lnTo>
                    <a:pt x="64" y="89"/>
                  </a:lnTo>
                  <a:lnTo>
                    <a:pt x="64" y="82"/>
                  </a:lnTo>
                  <a:lnTo>
                    <a:pt x="70" y="76"/>
                  </a:lnTo>
                  <a:lnTo>
                    <a:pt x="80" y="69"/>
                  </a:lnTo>
                  <a:lnTo>
                    <a:pt x="79" y="52"/>
                  </a:lnTo>
                  <a:lnTo>
                    <a:pt x="75" y="32"/>
                  </a:lnTo>
                  <a:lnTo>
                    <a:pt x="67" y="16"/>
                  </a:lnTo>
                  <a:lnTo>
                    <a:pt x="57" y="0"/>
                  </a:lnTo>
                  <a:lnTo>
                    <a:pt x="43" y="14"/>
                  </a:lnTo>
                  <a:lnTo>
                    <a:pt x="30" y="23"/>
                  </a:lnTo>
                  <a:lnTo>
                    <a:pt x="21" y="30"/>
                  </a:lnTo>
                  <a:lnTo>
                    <a:pt x="13" y="34"/>
                  </a:lnTo>
                  <a:lnTo>
                    <a:pt x="8" y="36"/>
                  </a:lnTo>
                  <a:lnTo>
                    <a:pt x="4" y="40"/>
                  </a:lnTo>
                  <a:lnTo>
                    <a:pt x="3" y="45"/>
                  </a:lnTo>
                  <a:lnTo>
                    <a:pt x="2" y="53"/>
                  </a:lnTo>
                  <a:lnTo>
                    <a:pt x="0" y="63"/>
                  </a:lnTo>
                  <a:lnTo>
                    <a:pt x="0" y="80"/>
                  </a:lnTo>
                </a:path>
              </a:pathLst>
            </a:custGeom>
            <a:solidFill>
              <a:srgbClr val="9AAE58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469" name="Freeform 75"/>
            <p:cNvSpPr>
              <a:spLocks/>
            </p:cNvSpPr>
            <p:nvPr/>
          </p:nvSpPr>
          <p:spPr bwMode="gray">
            <a:xfrm>
              <a:off x="3050" y="3958"/>
              <a:ext cx="199" cy="134"/>
            </a:xfrm>
            <a:custGeom>
              <a:avLst/>
              <a:gdLst>
                <a:gd name="T0" fmla="*/ 187 w 199"/>
                <a:gd name="T1" fmla="*/ 38 h 134"/>
                <a:gd name="T2" fmla="*/ 194 w 199"/>
                <a:gd name="T3" fmla="*/ 29 h 134"/>
                <a:gd name="T4" fmla="*/ 198 w 199"/>
                <a:gd name="T5" fmla="*/ 19 h 134"/>
                <a:gd name="T6" fmla="*/ 199 w 199"/>
                <a:gd name="T7" fmla="*/ 9 h 134"/>
                <a:gd name="T8" fmla="*/ 199 w 199"/>
                <a:gd name="T9" fmla="*/ 0 h 134"/>
                <a:gd name="T10" fmla="*/ 181 w 199"/>
                <a:gd name="T11" fmla="*/ 1 h 134"/>
                <a:gd name="T12" fmla="*/ 164 w 199"/>
                <a:gd name="T13" fmla="*/ 5 h 134"/>
                <a:gd name="T14" fmla="*/ 148 w 199"/>
                <a:gd name="T15" fmla="*/ 10 h 134"/>
                <a:gd name="T16" fmla="*/ 131 w 199"/>
                <a:gd name="T17" fmla="*/ 15 h 134"/>
                <a:gd name="T18" fmla="*/ 116 w 199"/>
                <a:gd name="T19" fmla="*/ 18 h 134"/>
                <a:gd name="T20" fmla="*/ 99 w 199"/>
                <a:gd name="T21" fmla="*/ 19 h 134"/>
                <a:gd name="T22" fmla="*/ 81 w 199"/>
                <a:gd name="T23" fmla="*/ 14 h 134"/>
                <a:gd name="T24" fmla="*/ 63 w 199"/>
                <a:gd name="T25" fmla="*/ 5 h 134"/>
                <a:gd name="T26" fmla="*/ 53 w 199"/>
                <a:gd name="T27" fmla="*/ 10 h 134"/>
                <a:gd name="T28" fmla="*/ 41 w 199"/>
                <a:gd name="T29" fmla="*/ 13 h 134"/>
                <a:gd name="T30" fmla="*/ 31 w 199"/>
                <a:gd name="T31" fmla="*/ 15 h 134"/>
                <a:gd name="T32" fmla="*/ 21 w 199"/>
                <a:gd name="T33" fmla="*/ 17 h 134"/>
                <a:gd name="T34" fmla="*/ 13 w 199"/>
                <a:gd name="T35" fmla="*/ 20 h 134"/>
                <a:gd name="T36" fmla="*/ 7 w 199"/>
                <a:gd name="T37" fmla="*/ 27 h 134"/>
                <a:gd name="T38" fmla="*/ 2 w 199"/>
                <a:gd name="T39" fmla="*/ 36 h 134"/>
                <a:gd name="T40" fmla="*/ 0 w 199"/>
                <a:gd name="T41" fmla="*/ 50 h 134"/>
                <a:gd name="T42" fmla="*/ 21 w 199"/>
                <a:gd name="T43" fmla="*/ 65 h 134"/>
                <a:gd name="T44" fmla="*/ 44 w 199"/>
                <a:gd name="T45" fmla="*/ 79 h 134"/>
                <a:gd name="T46" fmla="*/ 71 w 199"/>
                <a:gd name="T47" fmla="*/ 91 h 134"/>
                <a:gd name="T48" fmla="*/ 100 w 199"/>
                <a:gd name="T49" fmla="*/ 102 h 134"/>
                <a:gd name="T50" fmla="*/ 129 w 199"/>
                <a:gd name="T51" fmla="*/ 113 h 134"/>
                <a:gd name="T52" fmla="*/ 157 w 199"/>
                <a:gd name="T53" fmla="*/ 123 h 134"/>
                <a:gd name="T54" fmla="*/ 182 w 199"/>
                <a:gd name="T55" fmla="*/ 134 h 134"/>
                <a:gd name="T56" fmla="*/ 193 w 199"/>
                <a:gd name="T57" fmla="*/ 122 h 134"/>
                <a:gd name="T58" fmla="*/ 195 w 199"/>
                <a:gd name="T59" fmla="*/ 107 h 134"/>
                <a:gd name="T60" fmla="*/ 194 w 199"/>
                <a:gd name="T61" fmla="*/ 93 h 134"/>
                <a:gd name="T62" fmla="*/ 190 w 199"/>
                <a:gd name="T63" fmla="*/ 77 h 134"/>
                <a:gd name="T64" fmla="*/ 187 w 199"/>
                <a:gd name="T65" fmla="*/ 60 h 134"/>
                <a:gd name="T66" fmla="*/ 187 w 199"/>
                <a:gd name="T67" fmla="*/ 38 h 13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99"/>
                <a:gd name="T103" fmla="*/ 0 h 134"/>
                <a:gd name="T104" fmla="*/ 199 w 199"/>
                <a:gd name="T105" fmla="*/ 134 h 13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99" h="134">
                  <a:moveTo>
                    <a:pt x="187" y="38"/>
                  </a:moveTo>
                  <a:lnTo>
                    <a:pt x="194" y="29"/>
                  </a:lnTo>
                  <a:lnTo>
                    <a:pt x="198" y="19"/>
                  </a:lnTo>
                  <a:lnTo>
                    <a:pt x="199" y="9"/>
                  </a:lnTo>
                  <a:lnTo>
                    <a:pt x="199" y="0"/>
                  </a:lnTo>
                  <a:lnTo>
                    <a:pt x="181" y="1"/>
                  </a:lnTo>
                  <a:lnTo>
                    <a:pt x="164" y="5"/>
                  </a:lnTo>
                  <a:lnTo>
                    <a:pt x="148" y="10"/>
                  </a:lnTo>
                  <a:lnTo>
                    <a:pt x="131" y="15"/>
                  </a:lnTo>
                  <a:lnTo>
                    <a:pt x="116" y="18"/>
                  </a:lnTo>
                  <a:lnTo>
                    <a:pt x="99" y="19"/>
                  </a:lnTo>
                  <a:lnTo>
                    <a:pt x="81" y="14"/>
                  </a:lnTo>
                  <a:lnTo>
                    <a:pt x="63" y="5"/>
                  </a:lnTo>
                  <a:lnTo>
                    <a:pt x="53" y="10"/>
                  </a:lnTo>
                  <a:lnTo>
                    <a:pt x="41" y="13"/>
                  </a:lnTo>
                  <a:lnTo>
                    <a:pt x="31" y="15"/>
                  </a:lnTo>
                  <a:lnTo>
                    <a:pt x="21" y="17"/>
                  </a:lnTo>
                  <a:lnTo>
                    <a:pt x="13" y="20"/>
                  </a:lnTo>
                  <a:lnTo>
                    <a:pt x="7" y="27"/>
                  </a:lnTo>
                  <a:lnTo>
                    <a:pt x="2" y="36"/>
                  </a:lnTo>
                  <a:lnTo>
                    <a:pt x="0" y="50"/>
                  </a:lnTo>
                  <a:lnTo>
                    <a:pt x="21" y="65"/>
                  </a:lnTo>
                  <a:lnTo>
                    <a:pt x="44" y="79"/>
                  </a:lnTo>
                  <a:lnTo>
                    <a:pt x="71" y="91"/>
                  </a:lnTo>
                  <a:lnTo>
                    <a:pt x="100" y="102"/>
                  </a:lnTo>
                  <a:lnTo>
                    <a:pt x="129" y="113"/>
                  </a:lnTo>
                  <a:lnTo>
                    <a:pt x="157" y="123"/>
                  </a:lnTo>
                  <a:lnTo>
                    <a:pt x="182" y="134"/>
                  </a:lnTo>
                  <a:lnTo>
                    <a:pt x="193" y="122"/>
                  </a:lnTo>
                  <a:lnTo>
                    <a:pt x="195" y="107"/>
                  </a:lnTo>
                  <a:lnTo>
                    <a:pt x="194" y="93"/>
                  </a:lnTo>
                  <a:lnTo>
                    <a:pt x="190" y="77"/>
                  </a:lnTo>
                  <a:lnTo>
                    <a:pt x="187" y="60"/>
                  </a:lnTo>
                  <a:lnTo>
                    <a:pt x="187" y="38"/>
                  </a:lnTo>
                </a:path>
              </a:pathLst>
            </a:custGeom>
            <a:solidFill>
              <a:srgbClr val="9AAE58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470" name="Freeform 76"/>
            <p:cNvSpPr>
              <a:spLocks/>
            </p:cNvSpPr>
            <p:nvPr/>
          </p:nvSpPr>
          <p:spPr bwMode="gray">
            <a:xfrm>
              <a:off x="2694" y="3208"/>
              <a:ext cx="740" cy="758"/>
            </a:xfrm>
            <a:custGeom>
              <a:avLst/>
              <a:gdLst>
                <a:gd name="T0" fmla="*/ 66 w 740"/>
                <a:gd name="T1" fmla="*/ 268 h 758"/>
                <a:gd name="T2" fmla="*/ 96 w 740"/>
                <a:gd name="T3" fmla="*/ 253 h 758"/>
                <a:gd name="T4" fmla="*/ 128 w 740"/>
                <a:gd name="T5" fmla="*/ 231 h 758"/>
                <a:gd name="T6" fmla="*/ 148 w 740"/>
                <a:gd name="T7" fmla="*/ 228 h 758"/>
                <a:gd name="T8" fmla="*/ 178 w 740"/>
                <a:gd name="T9" fmla="*/ 240 h 758"/>
                <a:gd name="T10" fmla="*/ 205 w 740"/>
                <a:gd name="T11" fmla="*/ 269 h 758"/>
                <a:gd name="T12" fmla="*/ 230 w 740"/>
                <a:gd name="T13" fmla="*/ 303 h 758"/>
                <a:gd name="T14" fmla="*/ 242 w 740"/>
                <a:gd name="T15" fmla="*/ 353 h 758"/>
                <a:gd name="T16" fmla="*/ 286 w 740"/>
                <a:gd name="T17" fmla="*/ 395 h 758"/>
                <a:gd name="T18" fmla="*/ 340 w 740"/>
                <a:gd name="T19" fmla="*/ 430 h 758"/>
                <a:gd name="T20" fmla="*/ 372 w 740"/>
                <a:gd name="T21" fmla="*/ 460 h 758"/>
                <a:gd name="T22" fmla="*/ 410 w 740"/>
                <a:gd name="T23" fmla="*/ 486 h 758"/>
                <a:gd name="T24" fmla="*/ 450 w 740"/>
                <a:gd name="T25" fmla="*/ 496 h 758"/>
                <a:gd name="T26" fmla="*/ 469 w 740"/>
                <a:gd name="T27" fmla="*/ 530 h 758"/>
                <a:gd name="T28" fmla="*/ 506 w 740"/>
                <a:gd name="T29" fmla="*/ 542 h 758"/>
                <a:gd name="T30" fmla="*/ 528 w 740"/>
                <a:gd name="T31" fmla="*/ 562 h 758"/>
                <a:gd name="T32" fmla="*/ 555 w 740"/>
                <a:gd name="T33" fmla="*/ 588 h 758"/>
                <a:gd name="T34" fmla="*/ 591 w 740"/>
                <a:gd name="T35" fmla="*/ 619 h 758"/>
                <a:gd name="T36" fmla="*/ 611 w 740"/>
                <a:gd name="T37" fmla="*/ 668 h 758"/>
                <a:gd name="T38" fmla="*/ 618 w 740"/>
                <a:gd name="T39" fmla="*/ 701 h 758"/>
                <a:gd name="T40" fmla="*/ 600 w 740"/>
                <a:gd name="T41" fmla="*/ 710 h 758"/>
                <a:gd name="T42" fmla="*/ 593 w 740"/>
                <a:gd name="T43" fmla="*/ 745 h 758"/>
                <a:gd name="T44" fmla="*/ 610 w 740"/>
                <a:gd name="T45" fmla="*/ 755 h 758"/>
                <a:gd name="T46" fmla="*/ 627 w 740"/>
                <a:gd name="T47" fmla="*/ 724 h 758"/>
                <a:gd name="T48" fmla="*/ 634 w 740"/>
                <a:gd name="T49" fmla="*/ 692 h 758"/>
                <a:gd name="T50" fmla="*/ 654 w 740"/>
                <a:gd name="T51" fmla="*/ 674 h 758"/>
                <a:gd name="T52" fmla="*/ 666 w 740"/>
                <a:gd name="T53" fmla="*/ 654 h 758"/>
                <a:gd name="T54" fmla="*/ 655 w 740"/>
                <a:gd name="T55" fmla="*/ 629 h 758"/>
                <a:gd name="T56" fmla="*/ 628 w 740"/>
                <a:gd name="T57" fmla="*/ 613 h 758"/>
                <a:gd name="T58" fmla="*/ 629 w 740"/>
                <a:gd name="T59" fmla="*/ 581 h 758"/>
                <a:gd name="T60" fmla="*/ 651 w 740"/>
                <a:gd name="T61" fmla="*/ 541 h 758"/>
                <a:gd name="T62" fmla="*/ 701 w 740"/>
                <a:gd name="T63" fmla="*/ 558 h 758"/>
                <a:gd name="T64" fmla="*/ 737 w 740"/>
                <a:gd name="T65" fmla="*/ 592 h 758"/>
                <a:gd name="T66" fmla="*/ 731 w 740"/>
                <a:gd name="T67" fmla="*/ 555 h 758"/>
                <a:gd name="T68" fmla="*/ 696 w 740"/>
                <a:gd name="T69" fmla="*/ 530 h 758"/>
                <a:gd name="T70" fmla="*/ 650 w 740"/>
                <a:gd name="T71" fmla="*/ 508 h 758"/>
                <a:gd name="T72" fmla="*/ 588 w 740"/>
                <a:gd name="T73" fmla="*/ 477 h 758"/>
                <a:gd name="T74" fmla="*/ 578 w 740"/>
                <a:gd name="T75" fmla="*/ 454 h 758"/>
                <a:gd name="T76" fmla="*/ 576 w 740"/>
                <a:gd name="T77" fmla="*/ 435 h 758"/>
                <a:gd name="T78" fmla="*/ 540 w 740"/>
                <a:gd name="T79" fmla="*/ 436 h 758"/>
                <a:gd name="T80" fmla="*/ 482 w 740"/>
                <a:gd name="T81" fmla="*/ 413 h 758"/>
                <a:gd name="T82" fmla="*/ 441 w 740"/>
                <a:gd name="T83" fmla="*/ 354 h 758"/>
                <a:gd name="T84" fmla="*/ 423 w 740"/>
                <a:gd name="T85" fmla="*/ 305 h 758"/>
                <a:gd name="T86" fmla="*/ 388 w 740"/>
                <a:gd name="T87" fmla="*/ 275 h 758"/>
                <a:gd name="T88" fmla="*/ 355 w 740"/>
                <a:gd name="T89" fmla="*/ 246 h 758"/>
                <a:gd name="T90" fmla="*/ 345 w 740"/>
                <a:gd name="T91" fmla="*/ 208 h 758"/>
                <a:gd name="T92" fmla="*/ 344 w 740"/>
                <a:gd name="T93" fmla="*/ 173 h 758"/>
                <a:gd name="T94" fmla="*/ 354 w 740"/>
                <a:gd name="T95" fmla="*/ 135 h 758"/>
                <a:gd name="T96" fmla="*/ 401 w 740"/>
                <a:gd name="T97" fmla="*/ 102 h 758"/>
                <a:gd name="T98" fmla="*/ 438 w 740"/>
                <a:gd name="T99" fmla="*/ 114 h 758"/>
                <a:gd name="T100" fmla="*/ 265 w 740"/>
                <a:gd name="T101" fmla="*/ 34 h 758"/>
                <a:gd name="T102" fmla="*/ 218 w 740"/>
                <a:gd name="T103" fmla="*/ 39 h 758"/>
                <a:gd name="T104" fmla="*/ 214 w 740"/>
                <a:gd name="T105" fmla="*/ 50 h 758"/>
                <a:gd name="T106" fmla="*/ 194 w 740"/>
                <a:gd name="T107" fmla="*/ 62 h 758"/>
                <a:gd name="T108" fmla="*/ 174 w 740"/>
                <a:gd name="T109" fmla="*/ 45 h 758"/>
                <a:gd name="T110" fmla="*/ 148 w 740"/>
                <a:gd name="T111" fmla="*/ 89 h 758"/>
                <a:gd name="T112" fmla="*/ 104 w 740"/>
                <a:gd name="T113" fmla="*/ 80 h 758"/>
                <a:gd name="T114" fmla="*/ 17 w 740"/>
                <a:gd name="T115" fmla="*/ 170 h 758"/>
                <a:gd name="T116" fmla="*/ 9 w 740"/>
                <a:gd name="T117" fmla="*/ 194 h 758"/>
                <a:gd name="T118" fmla="*/ 7 w 740"/>
                <a:gd name="T119" fmla="*/ 237 h 7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40"/>
                <a:gd name="T181" fmla="*/ 0 h 758"/>
                <a:gd name="T182" fmla="*/ 740 w 740"/>
                <a:gd name="T183" fmla="*/ 758 h 75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40" h="758">
                  <a:moveTo>
                    <a:pt x="58" y="266"/>
                  </a:moveTo>
                  <a:lnTo>
                    <a:pt x="60" y="269"/>
                  </a:lnTo>
                  <a:lnTo>
                    <a:pt x="66" y="268"/>
                  </a:lnTo>
                  <a:lnTo>
                    <a:pt x="75" y="266"/>
                  </a:lnTo>
                  <a:lnTo>
                    <a:pt x="85" y="259"/>
                  </a:lnTo>
                  <a:lnTo>
                    <a:pt x="96" y="253"/>
                  </a:lnTo>
                  <a:lnTo>
                    <a:pt x="108" y="245"/>
                  </a:lnTo>
                  <a:lnTo>
                    <a:pt x="118" y="237"/>
                  </a:lnTo>
                  <a:lnTo>
                    <a:pt x="128" y="231"/>
                  </a:lnTo>
                  <a:lnTo>
                    <a:pt x="136" y="227"/>
                  </a:lnTo>
                  <a:lnTo>
                    <a:pt x="141" y="225"/>
                  </a:lnTo>
                  <a:lnTo>
                    <a:pt x="148" y="228"/>
                  </a:lnTo>
                  <a:lnTo>
                    <a:pt x="157" y="234"/>
                  </a:lnTo>
                  <a:lnTo>
                    <a:pt x="167" y="237"/>
                  </a:lnTo>
                  <a:lnTo>
                    <a:pt x="178" y="240"/>
                  </a:lnTo>
                  <a:lnTo>
                    <a:pt x="186" y="241"/>
                  </a:lnTo>
                  <a:lnTo>
                    <a:pt x="196" y="257"/>
                  </a:lnTo>
                  <a:lnTo>
                    <a:pt x="205" y="269"/>
                  </a:lnTo>
                  <a:lnTo>
                    <a:pt x="214" y="280"/>
                  </a:lnTo>
                  <a:lnTo>
                    <a:pt x="223" y="291"/>
                  </a:lnTo>
                  <a:lnTo>
                    <a:pt x="230" y="303"/>
                  </a:lnTo>
                  <a:lnTo>
                    <a:pt x="235" y="318"/>
                  </a:lnTo>
                  <a:lnTo>
                    <a:pt x="239" y="337"/>
                  </a:lnTo>
                  <a:lnTo>
                    <a:pt x="242" y="353"/>
                  </a:lnTo>
                  <a:lnTo>
                    <a:pt x="253" y="367"/>
                  </a:lnTo>
                  <a:lnTo>
                    <a:pt x="268" y="381"/>
                  </a:lnTo>
                  <a:lnTo>
                    <a:pt x="286" y="395"/>
                  </a:lnTo>
                  <a:lnTo>
                    <a:pt x="305" y="408"/>
                  </a:lnTo>
                  <a:lnTo>
                    <a:pt x="324" y="419"/>
                  </a:lnTo>
                  <a:lnTo>
                    <a:pt x="340" y="430"/>
                  </a:lnTo>
                  <a:lnTo>
                    <a:pt x="351" y="439"/>
                  </a:lnTo>
                  <a:lnTo>
                    <a:pt x="360" y="449"/>
                  </a:lnTo>
                  <a:lnTo>
                    <a:pt x="372" y="460"/>
                  </a:lnTo>
                  <a:lnTo>
                    <a:pt x="383" y="472"/>
                  </a:lnTo>
                  <a:lnTo>
                    <a:pt x="396" y="482"/>
                  </a:lnTo>
                  <a:lnTo>
                    <a:pt x="410" y="486"/>
                  </a:lnTo>
                  <a:lnTo>
                    <a:pt x="424" y="485"/>
                  </a:lnTo>
                  <a:lnTo>
                    <a:pt x="440" y="489"/>
                  </a:lnTo>
                  <a:lnTo>
                    <a:pt x="450" y="496"/>
                  </a:lnTo>
                  <a:lnTo>
                    <a:pt x="458" y="505"/>
                  </a:lnTo>
                  <a:lnTo>
                    <a:pt x="464" y="517"/>
                  </a:lnTo>
                  <a:lnTo>
                    <a:pt x="469" y="530"/>
                  </a:lnTo>
                  <a:lnTo>
                    <a:pt x="479" y="536"/>
                  </a:lnTo>
                  <a:lnTo>
                    <a:pt x="492" y="540"/>
                  </a:lnTo>
                  <a:lnTo>
                    <a:pt x="506" y="542"/>
                  </a:lnTo>
                  <a:lnTo>
                    <a:pt x="518" y="545"/>
                  </a:lnTo>
                  <a:lnTo>
                    <a:pt x="527" y="546"/>
                  </a:lnTo>
                  <a:lnTo>
                    <a:pt x="528" y="562"/>
                  </a:lnTo>
                  <a:lnTo>
                    <a:pt x="532" y="574"/>
                  </a:lnTo>
                  <a:lnTo>
                    <a:pt x="537" y="586"/>
                  </a:lnTo>
                  <a:lnTo>
                    <a:pt x="555" y="588"/>
                  </a:lnTo>
                  <a:lnTo>
                    <a:pt x="569" y="595"/>
                  </a:lnTo>
                  <a:lnTo>
                    <a:pt x="581" y="606"/>
                  </a:lnTo>
                  <a:lnTo>
                    <a:pt x="591" y="619"/>
                  </a:lnTo>
                  <a:lnTo>
                    <a:pt x="599" y="636"/>
                  </a:lnTo>
                  <a:lnTo>
                    <a:pt x="606" y="651"/>
                  </a:lnTo>
                  <a:lnTo>
                    <a:pt x="611" y="668"/>
                  </a:lnTo>
                  <a:lnTo>
                    <a:pt x="618" y="685"/>
                  </a:lnTo>
                  <a:lnTo>
                    <a:pt x="623" y="699"/>
                  </a:lnTo>
                  <a:lnTo>
                    <a:pt x="618" y="701"/>
                  </a:lnTo>
                  <a:lnTo>
                    <a:pt x="611" y="705"/>
                  </a:lnTo>
                  <a:lnTo>
                    <a:pt x="605" y="708"/>
                  </a:lnTo>
                  <a:lnTo>
                    <a:pt x="600" y="710"/>
                  </a:lnTo>
                  <a:lnTo>
                    <a:pt x="600" y="720"/>
                  </a:lnTo>
                  <a:lnTo>
                    <a:pt x="597" y="733"/>
                  </a:lnTo>
                  <a:lnTo>
                    <a:pt x="593" y="745"/>
                  </a:lnTo>
                  <a:lnTo>
                    <a:pt x="590" y="755"/>
                  </a:lnTo>
                  <a:lnTo>
                    <a:pt x="601" y="758"/>
                  </a:lnTo>
                  <a:lnTo>
                    <a:pt x="610" y="755"/>
                  </a:lnTo>
                  <a:lnTo>
                    <a:pt x="617" y="747"/>
                  </a:lnTo>
                  <a:lnTo>
                    <a:pt x="623" y="737"/>
                  </a:lnTo>
                  <a:lnTo>
                    <a:pt x="627" y="724"/>
                  </a:lnTo>
                  <a:lnTo>
                    <a:pt x="629" y="711"/>
                  </a:lnTo>
                  <a:lnTo>
                    <a:pt x="632" y="701"/>
                  </a:lnTo>
                  <a:lnTo>
                    <a:pt x="634" y="692"/>
                  </a:lnTo>
                  <a:lnTo>
                    <a:pt x="637" y="686"/>
                  </a:lnTo>
                  <a:lnTo>
                    <a:pt x="645" y="679"/>
                  </a:lnTo>
                  <a:lnTo>
                    <a:pt x="654" y="674"/>
                  </a:lnTo>
                  <a:lnTo>
                    <a:pt x="663" y="669"/>
                  </a:lnTo>
                  <a:lnTo>
                    <a:pt x="669" y="664"/>
                  </a:lnTo>
                  <a:lnTo>
                    <a:pt x="666" y="654"/>
                  </a:lnTo>
                  <a:lnTo>
                    <a:pt x="664" y="642"/>
                  </a:lnTo>
                  <a:lnTo>
                    <a:pt x="663" y="631"/>
                  </a:lnTo>
                  <a:lnTo>
                    <a:pt x="655" y="629"/>
                  </a:lnTo>
                  <a:lnTo>
                    <a:pt x="646" y="624"/>
                  </a:lnTo>
                  <a:lnTo>
                    <a:pt x="636" y="619"/>
                  </a:lnTo>
                  <a:lnTo>
                    <a:pt x="628" y="613"/>
                  </a:lnTo>
                  <a:lnTo>
                    <a:pt x="623" y="609"/>
                  </a:lnTo>
                  <a:lnTo>
                    <a:pt x="624" y="596"/>
                  </a:lnTo>
                  <a:lnTo>
                    <a:pt x="629" y="581"/>
                  </a:lnTo>
                  <a:lnTo>
                    <a:pt x="637" y="564"/>
                  </a:lnTo>
                  <a:lnTo>
                    <a:pt x="645" y="550"/>
                  </a:lnTo>
                  <a:lnTo>
                    <a:pt x="651" y="541"/>
                  </a:lnTo>
                  <a:lnTo>
                    <a:pt x="666" y="544"/>
                  </a:lnTo>
                  <a:lnTo>
                    <a:pt x="684" y="549"/>
                  </a:lnTo>
                  <a:lnTo>
                    <a:pt x="701" y="558"/>
                  </a:lnTo>
                  <a:lnTo>
                    <a:pt x="716" y="568"/>
                  </a:lnTo>
                  <a:lnTo>
                    <a:pt x="728" y="579"/>
                  </a:lnTo>
                  <a:lnTo>
                    <a:pt x="737" y="592"/>
                  </a:lnTo>
                  <a:lnTo>
                    <a:pt x="740" y="578"/>
                  </a:lnTo>
                  <a:lnTo>
                    <a:pt x="738" y="565"/>
                  </a:lnTo>
                  <a:lnTo>
                    <a:pt x="731" y="555"/>
                  </a:lnTo>
                  <a:lnTo>
                    <a:pt x="720" y="545"/>
                  </a:lnTo>
                  <a:lnTo>
                    <a:pt x="709" y="536"/>
                  </a:lnTo>
                  <a:lnTo>
                    <a:pt x="696" y="530"/>
                  </a:lnTo>
                  <a:lnTo>
                    <a:pt x="686" y="524"/>
                  </a:lnTo>
                  <a:lnTo>
                    <a:pt x="669" y="517"/>
                  </a:lnTo>
                  <a:lnTo>
                    <a:pt x="650" y="508"/>
                  </a:lnTo>
                  <a:lnTo>
                    <a:pt x="629" y="497"/>
                  </a:lnTo>
                  <a:lnTo>
                    <a:pt x="608" y="487"/>
                  </a:lnTo>
                  <a:lnTo>
                    <a:pt x="588" y="477"/>
                  </a:lnTo>
                  <a:lnTo>
                    <a:pt x="573" y="468"/>
                  </a:lnTo>
                  <a:lnTo>
                    <a:pt x="574" y="462"/>
                  </a:lnTo>
                  <a:lnTo>
                    <a:pt x="578" y="454"/>
                  </a:lnTo>
                  <a:lnTo>
                    <a:pt x="584" y="445"/>
                  </a:lnTo>
                  <a:lnTo>
                    <a:pt x="590" y="439"/>
                  </a:lnTo>
                  <a:lnTo>
                    <a:pt x="576" y="435"/>
                  </a:lnTo>
                  <a:lnTo>
                    <a:pt x="564" y="433"/>
                  </a:lnTo>
                  <a:lnTo>
                    <a:pt x="551" y="435"/>
                  </a:lnTo>
                  <a:lnTo>
                    <a:pt x="540" y="436"/>
                  </a:lnTo>
                  <a:lnTo>
                    <a:pt x="527" y="433"/>
                  </a:lnTo>
                  <a:lnTo>
                    <a:pt x="502" y="426"/>
                  </a:lnTo>
                  <a:lnTo>
                    <a:pt x="482" y="413"/>
                  </a:lnTo>
                  <a:lnTo>
                    <a:pt x="464" y="395"/>
                  </a:lnTo>
                  <a:lnTo>
                    <a:pt x="450" y="376"/>
                  </a:lnTo>
                  <a:lnTo>
                    <a:pt x="441" y="354"/>
                  </a:lnTo>
                  <a:lnTo>
                    <a:pt x="436" y="332"/>
                  </a:lnTo>
                  <a:lnTo>
                    <a:pt x="432" y="318"/>
                  </a:lnTo>
                  <a:lnTo>
                    <a:pt x="423" y="305"/>
                  </a:lnTo>
                  <a:lnTo>
                    <a:pt x="413" y="294"/>
                  </a:lnTo>
                  <a:lnTo>
                    <a:pt x="401" y="285"/>
                  </a:lnTo>
                  <a:lnTo>
                    <a:pt x="388" y="275"/>
                  </a:lnTo>
                  <a:lnTo>
                    <a:pt x="377" y="266"/>
                  </a:lnTo>
                  <a:lnTo>
                    <a:pt x="365" y="257"/>
                  </a:lnTo>
                  <a:lnTo>
                    <a:pt x="355" y="246"/>
                  </a:lnTo>
                  <a:lnTo>
                    <a:pt x="349" y="235"/>
                  </a:lnTo>
                  <a:lnTo>
                    <a:pt x="345" y="223"/>
                  </a:lnTo>
                  <a:lnTo>
                    <a:pt x="345" y="208"/>
                  </a:lnTo>
                  <a:lnTo>
                    <a:pt x="351" y="191"/>
                  </a:lnTo>
                  <a:lnTo>
                    <a:pt x="346" y="182"/>
                  </a:lnTo>
                  <a:lnTo>
                    <a:pt x="344" y="173"/>
                  </a:lnTo>
                  <a:lnTo>
                    <a:pt x="341" y="162"/>
                  </a:lnTo>
                  <a:lnTo>
                    <a:pt x="340" y="146"/>
                  </a:lnTo>
                  <a:lnTo>
                    <a:pt x="354" y="135"/>
                  </a:lnTo>
                  <a:lnTo>
                    <a:pt x="371" y="123"/>
                  </a:lnTo>
                  <a:lnTo>
                    <a:pt x="387" y="113"/>
                  </a:lnTo>
                  <a:lnTo>
                    <a:pt x="401" y="102"/>
                  </a:lnTo>
                  <a:lnTo>
                    <a:pt x="414" y="109"/>
                  </a:lnTo>
                  <a:lnTo>
                    <a:pt x="426" y="113"/>
                  </a:lnTo>
                  <a:lnTo>
                    <a:pt x="438" y="114"/>
                  </a:lnTo>
                  <a:lnTo>
                    <a:pt x="419" y="59"/>
                  </a:lnTo>
                  <a:lnTo>
                    <a:pt x="322" y="0"/>
                  </a:lnTo>
                  <a:lnTo>
                    <a:pt x="265" y="34"/>
                  </a:lnTo>
                  <a:lnTo>
                    <a:pt x="236" y="27"/>
                  </a:lnTo>
                  <a:lnTo>
                    <a:pt x="224" y="34"/>
                  </a:lnTo>
                  <a:lnTo>
                    <a:pt x="218" y="39"/>
                  </a:lnTo>
                  <a:lnTo>
                    <a:pt x="215" y="43"/>
                  </a:lnTo>
                  <a:lnTo>
                    <a:pt x="214" y="47"/>
                  </a:lnTo>
                  <a:lnTo>
                    <a:pt x="214" y="50"/>
                  </a:lnTo>
                  <a:lnTo>
                    <a:pt x="212" y="54"/>
                  </a:lnTo>
                  <a:lnTo>
                    <a:pt x="205" y="58"/>
                  </a:lnTo>
                  <a:lnTo>
                    <a:pt x="194" y="62"/>
                  </a:lnTo>
                  <a:lnTo>
                    <a:pt x="189" y="53"/>
                  </a:lnTo>
                  <a:lnTo>
                    <a:pt x="181" y="48"/>
                  </a:lnTo>
                  <a:lnTo>
                    <a:pt x="174" y="45"/>
                  </a:lnTo>
                  <a:lnTo>
                    <a:pt x="169" y="44"/>
                  </a:lnTo>
                  <a:lnTo>
                    <a:pt x="165" y="44"/>
                  </a:lnTo>
                  <a:lnTo>
                    <a:pt x="148" y="89"/>
                  </a:lnTo>
                  <a:lnTo>
                    <a:pt x="119" y="45"/>
                  </a:lnTo>
                  <a:lnTo>
                    <a:pt x="104" y="54"/>
                  </a:lnTo>
                  <a:lnTo>
                    <a:pt x="104" y="80"/>
                  </a:lnTo>
                  <a:lnTo>
                    <a:pt x="10" y="94"/>
                  </a:lnTo>
                  <a:lnTo>
                    <a:pt x="50" y="152"/>
                  </a:lnTo>
                  <a:lnTo>
                    <a:pt x="17" y="170"/>
                  </a:lnTo>
                  <a:lnTo>
                    <a:pt x="39" y="191"/>
                  </a:lnTo>
                  <a:lnTo>
                    <a:pt x="21" y="193"/>
                  </a:lnTo>
                  <a:lnTo>
                    <a:pt x="9" y="194"/>
                  </a:lnTo>
                  <a:lnTo>
                    <a:pt x="1" y="196"/>
                  </a:lnTo>
                  <a:lnTo>
                    <a:pt x="0" y="203"/>
                  </a:lnTo>
                  <a:lnTo>
                    <a:pt x="7" y="237"/>
                  </a:lnTo>
                  <a:lnTo>
                    <a:pt x="35" y="268"/>
                  </a:lnTo>
                  <a:lnTo>
                    <a:pt x="58" y="266"/>
                  </a:lnTo>
                </a:path>
              </a:pathLst>
            </a:custGeom>
            <a:solidFill>
              <a:srgbClr val="9AAE58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471" name="Freeform 77"/>
            <p:cNvSpPr>
              <a:spLocks/>
            </p:cNvSpPr>
            <p:nvPr/>
          </p:nvSpPr>
          <p:spPr bwMode="gray">
            <a:xfrm>
              <a:off x="1596" y="3466"/>
              <a:ext cx="283" cy="429"/>
            </a:xfrm>
            <a:custGeom>
              <a:avLst/>
              <a:gdLst>
                <a:gd name="T0" fmla="*/ 219 w 283"/>
                <a:gd name="T1" fmla="*/ 227 h 429"/>
                <a:gd name="T2" fmla="*/ 223 w 283"/>
                <a:gd name="T3" fmla="*/ 201 h 429"/>
                <a:gd name="T4" fmla="*/ 229 w 283"/>
                <a:gd name="T5" fmla="*/ 165 h 429"/>
                <a:gd name="T6" fmla="*/ 235 w 283"/>
                <a:gd name="T7" fmla="*/ 133 h 429"/>
                <a:gd name="T8" fmla="*/ 237 w 283"/>
                <a:gd name="T9" fmla="*/ 116 h 429"/>
                <a:gd name="T10" fmla="*/ 278 w 283"/>
                <a:gd name="T11" fmla="*/ 65 h 429"/>
                <a:gd name="T12" fmla="*/ 188 w 283"/>
                <a:gd name="T13" fmla="*/ 24 h 429"/>
                <a:gd name="T14" fmla="*/ 191 w 283"/>
                <a:gd name="T15" fmla="*/ 19 h 429"/>
                <a:gd name="T16" fmla="*/ 197 w 283"/>
                <a:gd name="T17" fmla="*/ 11 h 429"/>
                <a:gd name="T18" fmla="*/ 150 w 283"/>
                <a:gd name="T19" fmla="*/ 6 h 429"/>
                <a:gd name="T20" fmla="*/ 136 w 283"/>
                <a:gd name="T21" fmla="*/ 23 h 429"/>
                <a:gd name="T22" fmla="*/ 114 w 283"/>
                <a:gd name="T23" fmla="*/ 42 h 429"/>
                <a:gd name="T24" fmla="*/ 101 w 283"/>
                <a:gd name="T25" fmla="*/ 56 h 429"/>
                <a:gd name="T26" fmla="*/ 113 w 283"/>
                <a:gd name="T27" fmla="*/ 75 h 429"/>
                <a:gd name="T28" fmla="*/ 108 w 283"/>
                <a:gd name="T29" fmla="*/ 90 h 429"/>
                <a:gd name="T30" fmla="*/ 95 w 283"/>
                <a:gd name="T31" fmla="*/ 102 h 429"/>
                <a:gd name="T32" fmla="*/ 85 w 283"/>
                <a:gd name="T33" fmla="*/ 116 h 429"/>
                <a:gd name="T34" fmla="*/ 87 w 283"/>
                <a:gd name="T35" fmla="*/ 137 h 429"/>
                <a:gd name="T36" fmla="*/ 44 w 283"/>
                <a:gd name="T37" fmla="*/ 193 h 429"/>
                <a:gd name="T38" fmla="*/ 0 w 283"/>
                <a:gd name="T39" fmla="*/ 248 h 429"/>
                <a:gd name="T40" fmla="*/ 14 w 283"/>
                <a:gd name="T41" fmla="*/ 280 h 429"/>
                <a:gd name="T42" fmla="*/ 37 w 283"/>
                <a:gd name="T43" fmla="*/ 306 h 429"/>
                <a:gd name="T44" fmla="*/ 32 w 283"/>
                <a:gd name="T45" fmla="*/ 327 h 429"/>
                <a:gd name="T46" fmla="*/ 21 w 283"/>
                <a:gd name="T47" fmla="*/ 337 h 429"/>
                <a:gd name="T48" fmla="*/ 16 w 283"/>
                <a:gd name="T49" fmla="*/ 346 h 429"/>
                <a:gd name="T50" fmla="*/ 26 w 283"/>
                <a:gd name="T51" fmla="*/ 361 h 429"/>
                <a:gd name="T52" fmla="*/ 22 w 283"/>
                <a:gd name="T53" fmla="*/ 384 h 429"/>
                <a:gd name="T54" fmla="*/ 7 w 283"/>
                <a:gd name="T55" fmla="*/ 405 h 429"/>
                <a:gd name="T56" fmla="*/ 105 w 283"/>
                <a:gd name="T57" fmla="*/ 429 h 429"/>
                <a:gd name="T58" fmla="*/ 163 w 283"/>
                <a:gd name="T59" fmla="*/ 364 h 429"/>
                <a:gd name="T60" fmla="*/ 178 w 283"/>
                <a:gd name="T61" fmla="*/ 362 h 429"/>
                <a:gd name="T62" fmla="*/ 186 w 283"/>
                <a:gd name="T63" fmla="*/ 361 h 429"/>
                <a:gd name="T64" fmla="*/ 187 w 283"/>
                <a:gd name="T65" fmla="*/ 359 h 429"/>
                <a:gd name="T66" fmla="*/ 182 w 283"/>
                <a:gd name="T67" fmla="*/ 355 h 429"/>
                <a:gd name="T68" fmla="*/ 169 w 283"/>
                <a:gd name="T69" fmla="*/ 348 h 429"/>
                <a:gd name="T70" fmla="*/ 185 w 283"/>
                <a:gd name="T71" fmla="*/ 289 h 429"/>
                <a:gd name="T72" fmla="*/ 182 w 283"/>
                <a:gd name="T73" fmla="*/ 277 h 429"/>
                <a:gd name="T74" fmla="*/ 173 w 283"/>
                <a:gd name="T75" fmla="*/ 256 h 429"/>
                <a:gd name="T76" fmla="*/ 172 w 283"/>
                <a:gd name="T77" fmla="*/ 229 h 429"/>
                <a:gd name="T78" fmla="*/ 219 w 283"/>
                <a:gd name="T79" fmla="*/ 232 h 42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83"/>
                <a:gd name="T121" fmla="*/ 0 h 429"/>
                <a:gd name="T122" fmla="*/ 283 w 283"/>
                <a:gd name="T123" fmla="*/ 429 h 42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83" h="429">
                  <a:moveTo>
                    <a:pt x="219" y="232"/>
                  </a:moveTo>
                  <a:lnTo>
                    <a:pt x="219" y="227"/>
                  </a:lnTo>
                  <a:lnTo>
                    <a:pt x="221" y="216"/>
                  </a:lnTo>
                  <a:lnTo>
                    <a:pt x="223" y="201"/>
                  </a:lnTo>
                  <a:lnTo>
                    <a:pt x="226" y="183"/>
                  </a:lnTo>
                  <a:lnTo>
                    <a:pt x="229" y="165"/>
                  </a:lnTo>
                  <a:lnTo>
                    <a:pt x="232" y="149"/>
                  </a:lnTo>
                  <a:lnTo>
                    <a:pt x="235" y="133"/>
                  </a:lnTo>
                  <a:lnTo>
                    <a:pt x="236" y="122"/>
                  </a:lnTo>
                  <a:lnTo>
                    <a:pt x="237" y="116"/>
                  </a:lnTo>
                  <a:lnTo>
                    <a:pt x="283" y="90"/>
                  </a:lnTo>
                  <a:lnTo>
                    <a:pt x="278" y="65"/>
                  </a:lnTo>
                  <a:lnTo>
                    <a:pt x="187" y="24"/>
                  </a:lnTo>
                  <a:lnTo>
                    <a:pt x="188" y="24"/>
                  </a:lnTo>
                  <a:lnTo>
                    <a:pt x="190" y="22"/>
                  </a:lnTo>
                  <a:lnTo>
                    <a:pt x="191" y="19"/>
                  </a:lnTo>
                  <a:lnTo>
                    <a:pt x="194" y="15"/>
                  </a:lnTo>
                  <a:lnTo>
                    <a:pt x="197" y="11"/>
                  </a:lnTo>
                  <a:lnTo>
                    <a:pt x="151" y="0"/>
                  </a:lnTo>
                  <a:lnTo>
                    <a:pt x="150" y="6"/>
                  </a:lnTo>
                  <a:lnTo>
                    <a:pt x="145" y="14"/>
                  </a:lnTo>
                  <a:lnTo>
                    <a:pt x="136" y="23"/>
                  </a:lnTo>
                  <a:lnTo>
                    <a:pt x="124" y="33"/>
                  </a:lnTo>
                  <a:lnTo>
                    <a:pt x="114" y="42"/>
                  </a:lnTo>
                  <a:lnTo>
                    <a:pt x="105" y="50"/>
                  </a:lnTo>
                  <a:lnTo>
                    <a:pt x="101" y="56"/>
                  </a:lnTo>
                  <a:lnTo>
                    <a:pt x="110" y="67"/>
                  </a:lnTo>
                  <a:lnTo>
                    <a:pt x="113" y="75"/>
                  </a:lnTo>
                  <a:lnTo>
                    <a:pt x="112" y="83"/>
                  </a:lnTo>
                  <a:lnTo>
                    <a:pt x="108" y="90"/>
                  </a:lnTo>
                  <a:lnTo>
                    <a:pt x="101" y="96"/>
                  </a:lnTo>
                  <a:lnTo>
                    <a:pt x="95" y="102"/>
                  </a:lnTo>
                  <a:lnTo>
                    <a:pt x="89" y="109"/>
                  </a:lnTo>
                  <a:lnTo>
                    <a:pt x="85" y="116"/>
                  </a:lnTo>
                  <a:lnTo>
                    <a:pt x="83" y="125"/>
                  </a:lnTo>
                  <a:lnTo>
                    <a:pt x="87" y="137"/>
                  </a:lnTo>
                  <a:lnTo>
                    <a:pt x="65" y="164"/>
                  </a:lnTo>
                  <a:lnTo>
                    <a:pt x="44" y="193"/>
                  </a:lnTo>
                  <a:lnTo>
                    <a:pt x="22" y="223"/>
                  </a:lnTo>
                  <a:lnTo>
                    <a:pt x="0" y="248"/>
                  </a:lnTo>
                  <a:lnTo>
                    <a:pt x="5" y="264"/>
                  </a:lnTo>
                  <a:lnTo>
                    <a:pt x="14" y="280"/>
                  </a:lnTo>
                  <a:lnTo>
                    <a:pt x="24" y="295"/>
                  </a:lnTo>
                  <a:lnTo>
                    <a:pt x="37" y="306"/>
                  </a:lnTo>
                  <a:lnTo>
                    <a:pt x="37" y="318"/>
                  </a:lnTo>
                  <a:lnTo>
                    <a:pt x="32" y="327"/>
                  </a:lnTo>
                  <a:lnTo>
                    <a:pt x="27" y="332"/>
                  </a:lnTo>
                  <a:lnTo>
                    <a:pt x="21" y="337"/>
                  </a:lnTo>
                  <a:lnTo>
                    <a:pt x="17" y="341"/>
                  </a:lnTo>
                  <a:lnTo>
                    <a:pt x="16" y="346"/>
                  </a:lnTo>
                  <a:lnTo>
                    <a:pt x="21" y="351"/>
                  </a:lnTo>
                  <a:lnTo>
                    <a:pt x="26" y="361"/>
                  </a:lnTo>
                  <a:lnTo>
                    <a:pt x="26" y="373"/>
                  </a:lnTo>
                  <a:lnTo>
                    <a:pt x="22" y="384"/>
                  </a:lnTo>
                  <a:lnTo>
                    <a:pt x="14" y="394"/>
                  </a:lnTo>
                  <a:lnTo>
                    <a:pt x="7" y="405"/>
                  </a:lnTo>
                  <a:lnTo>
                    <a:pt x="0" y="412"/>
                  </a:lnTo>
                  <a:lnTo>
                    <a:pt x="105" y="429"/>
                  </a:lnTo>
                  <a:lnTo>
                    <a:pt x="154" y="364"/>
                  </a:lnTo>
                  <a:lnTo>
                    <a:pt x="163" y="364"/>
                  </a:lnTo>
                  <a:lnTo>
                    <a:pt x="172" y="364"/>
                  </a:lnTo>
                  <a:lnTo>
                    <a:pt x="178" y="362"/>
                  </a:lnTo>
                  <a:lnTo>
                    <a:pt x="183" y="362"/>
                  </a:lnTo>
                  <a:lnTo>
                    <a:pt x="186" y="361"/>
                  </a:lnTo>
                  <a:lnTo>
                    <a:pt x="187" y="360"/>
                  </a:lnTo>
                  <a:lnTo>
                    <a:pt x="187" y="359"/>
                  </a:lnTo>
                  <a:lnTo>
                    <a:pt x="186" y="356"/>
                  </a:lnTo>
                  <a:lnTo>
                    <a:pt x="182" y="355"/>
                  </a:lnTo>
                  <a:lnTo>
                    <a:pt x="176" y="352"/>
                  </a:lnTo>
                  <a:lnTo>
                    <a:pt x="169" y="348"/>
                  </a:lnTo>
                  <a:lnTo>
                    <a:pt x="159" y="346"/>
                  </a:lnTo>
                  <a:lnTo>
                    <a:pt x="185" y="289"/>
                  </a:lnTo>
                  <a:lnTo>
                    <a:pt x="186" y="284"/>
                  </a:lnTo>
                  <a:lnTo>
                    <a:pt x="182" y="277"/>
                  </a:lnTo>
                  <a:lnTo>
                    <a:pt x="178" y="266"/>
                  </a:lnTo>
                  <a:lnTo>
                    <a:pt x="173" y="256"/>
                  </a:lnTo>
                  <a:lnTo>
                    <a:pt x="171" y="243"/>
                  </a:lnTo>
                  <a:lnTo>
                    <a:pt x="172" y="229"/>
                  </a:lnTo>
                  <a:lnTo>
                    <a:pt x="186" y="248"/>
                  </a:lnTo>
                  <a:lnTo>
                    <a:pt x="219" y="232"/>
                  </a:lnTo>
                </a:path>
              </a:pathLst>
            </a:custGeom>
            <a:solidFill>
              <a:srgbClr val="9AAE58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472" name="Freeform 78"/>
            <p:cNvSpPr>
              <a:spLocks/>
            </p:cNvSpPr>
            <p:nvPr/>
          </p:nvSpPr>
          <p:spPr bwMode="gray">
            <a:xfrm>
              <a:off x="2411" y="3794"/>
              <a:ext cx="63" cy="55"/>
            </a:xfrm>
            <a:custGeom>
              <a:avLst/>
              <a:gdLst>
                <a:gd name="T0" fmla="*/ 1 w 63"/>
                <a:gd name="T1" fmla="*/ 14 h 55"/>
                <a:gd name="T2" fmla="*/ 14 w 63"/>
                <a:gd name="T3" fmla="*/ 6 h 55"/>
                <a:gd name="T4" fmla="*/ 23 w 63"/>
                <a:gd name="T5" fmla="*/ 2 h 55"/>
                <a:gd name="T6" fmla="*/ 28 w 63"/>
                <a:gd name="T7" fmla="*/ 0 h 55"/>
                <a:gd name="T8" fmla="*/ 33 w 63"/>
                <a:gd name="T9" fmla="*/ 0 h 55"/>
                <a:gd name="T10" fmla="*/ 36 w 63"/>
                <a:gd name="T11" fmla="*/ 2 h 55"/>
                <a:gd name="T12" fmla="*/ 40 w 63"/>
                <a:gd name="T13" fmla="*/ 5 h 55"/>
                <a:gd name="T14" fmla="*/ 45 w 63"/>
                <a:gd name="T15" fmla="*/ 6 h 55"/>
                <a:gd name="T16" fmla="*/ 51 w 63"/>
                <a:gd name="T17" fmla="*/ 9 h 55"/>
                <a:gd name="T18" fmla="*/ 62 w 63"/>
                <a:gd name="T19" fmla="*/ 10 h 55"/>
                <a:gd name="T20" fmla="*/ 63 w 63"/>
                <a:gd name="T21" fmla="*/ 22 h 55"/>
                <a:gd name="T22" fmla="*/ 59 w 63"/>
                <a:gd name="T23" fmla="*/ 33 h 55"/>
                <a:gd name="T24" fmla="*/ 51 w 63"/>
                <a:gd name="T25" fmla="*/ 45 h 55"/>
                <a:gd name="T26" fmla="*/ 42 w 63"/>
                <a:gd name="T27" fmla="*/ 55 h 55"/>
                <a:gd name="T28" fmla="*/ 27 w 63"/>
                <a:gd name="T29" fmla="*/ 54 h 55"/>
                <a:gd name="T30" fmla="*/ 14 w 63"/>
                <a:gd name="T31" fmla="*/ 49 h 55"/>
                <a:gd name="T32" fmla="*/ 6 w 63"/>
                <a:gd name="T33" fmla="*/ 41 h 55"/>
                <a:gd name="T34" fmla="*/ 1 w 63"/>
                <a:gd name="T35" fmla="*/ 33 h 55"/>
                <a:gd name="T36" fmla="*/ 0 w 63"/>
                <a:gd name="T37" fmla="*/ 23 h 55"/>
                <a:gd name="T38" fmla="*/ 1 w 63"/>
                <a:gd name="T39" fmla="*/ 14 h 5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3"/>
                <a:gd name="T61" fmla="*/ 0 h 55"/>
                <a:gd name="T62" fmla="*/ 63 w 63"/>
                <a:gd name="T63" fmla="*/ 55 h 5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3" h="55">
                  <a:moveTo>
                    <a:pt x="1" y="14"/>
                  </a:moveTo>
                  <a:lnTo>
                    <a:pt x="14" y="6"/>
                  </a:lnTo>
                  <a:lnTo>
                    <a:pt x="23" y="2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6" y="2"/>
                  </a:lnTo>
                  <a:lnTo>
                    <a:pt x="40" y="5"/>
                  </a:lnTo>
                  <a:lnTo>
                    <a:pt x="45" y="6"/>
                  </a:lnTo>
                  <a:lnTo>
                    <a:pt x="51" y="9"/>
                  </a:lnTo>
                  <a:lnTo>
                    <a:pt x="62" y="10"/>
                  </a:lnTo>
                  <a:lnTo>
                    <a:pt x="63" y="22"/>
                  </a:lnTo>
                  <a:lnTo>
                    <a:pt x="59" y="33"/>
                  </a:lnTo>
                  <a:lnTo>
                    <a:pt x="51" y="45"/>
                  </a:lnTo>
                  <a:lnTo>
                    <a:pt x="42" y="55"/>
                  </a:lnTo>
                  <a:lnTo>
                    <a:pt x="27" y="54"/>
                  </a:lnTo>
                  <a:lnTo>
                    <a:pt x="14" y="49"/>
                  </a:lnTo>
                  <a:lnTo>
                    <a:pt x="6" y="41"/>
                  </a:lnTo>
                  <a:lnTo>
                    <a:pt x="1" y="33"/>
                  </a:lnTo>
                  <a:lnTo>
                    <a:pt x="0" y="23"/>
                  </a:lnTo>
                  <a:lnTo>
                    <a:pt x="1" y="14"/>
                  </a:lnTo>
                </a:path>
              </a:pathLst>
            </a:custGeom>
            <a:solidFill>
              <a:srgbClr val="9AAE58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473" name="Freeform 79"/>
            <p:cNvSpPr>
              <a:spLocks/>
            </p:cNvSpPr>
            <p:nvPr/>
          </p:nvSpPr>
          <p:spPr bwMode="gray">
            <a:xfrm>
              <a:off x="1701" y="3354"/>
              <a:ext cx="791" cy="649"/>
            </a:xfrm>
            <a:custGeom>
              <a:avLst/>
              <a:gdLst>
                <a:gd name="T0" fmla="*/ 632 w 791"/>
                <a:gd name="T1" fmla="*/ 323 h 649"/>
                <a:gd name="T2" fmla="*/ 665 w 791"/>
                <a:gd name="T3" fmla="*/ 317 h 649"/>
                <a:gd name="T4" fmla="*/ 710 w 791"/>
                <a:gd name="T5" fmla="*/ 291 h 649"/>
                <a:gd name="T6" fmla="*/ 751 w 791"/>
                <a:gd name="T7" fmla="*/ 284 h 649"/>
                <a:gd name="T8" fmla="*/ 768 w 791"/>
                <a:gd name="T9" fmla="*/ 281 h 649"/>
                <a:gd name="T10" fmla="*/ 778 w 791"/>
                <a:gd name="T11" fmla="*/ 259 h 649"/>
                <a:gd name="T12" fmla="*/ 788 w 791"/>
                <a:gd name="T13" fmla="*/ 258 h 649"/>
                <a:gd name="T14" fmla="*/ 791 w 791"/>
                <a:gd name="T15" fmla="*/ 254 h 649"/>
                <a:gd name="T16" fmla="*/ 789 w 791"/>
                <a:gd name="T17" fmla="*/ 240 h 649"/>
                <a:gd name="T18" fmla="*/ 679 w 791"/>
                <a:gd name="T19" fmla="*/ 211 h 649"/>
                <a:gd name="T20" fmla="*/ 641 w 791"/>
                <a:gd name="T21" fmla="*/ 176 h 649"/>
                <a:gd name="T22" fmla="*/ 584 w 791"/>
                <a:gd name="T23" fmla="*/ 173 h 649"/>
                <a:gd name="T24" fmla="*/ 569 w 791"/>
                <a:gd name="T25" fmla="*/ 164 h 649"/>
                <a:gd name="T26" fmla="*/ 541 w 791"/>
                <a:gd name="T27" fmla="*/ 162 h 649"/>
                <a:gd name="T28" fmla="*/ 510 w 791"/>
                <a:gd name="T29" fmla="*/ 143 h 649"/>
                <a:gd name="T30" fmla="*/ 491 w 791"/>
                <a:gd name="T31" fmla="*/ 118 h 649"/>
                <a:gd name="T32" fmla="*/ 427 w 791"/>
                <a:gd name="T33" fmla="*/ 97 h 649"/>
                <a:gd name="T34" fmla="*/ 329 w 791"/>
                <a:gd name="T35" fmla="*/ 73 h 649"/>
                <a:gd name="T36" fmla="*/ 287 w 791"/>
                <a:gd name="T37" fmla="*/ 54 h 649"/>
                <a:gd name="T38" fmla="*/ 239 w 791"/>
                <a:gd name="T39" fmla="*/ 38 h 649"/>
                <a:gd name="T40" fmla="*/ 201 w 791"/>
                <a:gd name="T41" fmla="*/ 30 h 649"/>
                <a:gd name="T42" fmla="*/ 178 w 791"/>
                <a:gd name="T43" fmla="*/ 25 h 649"/>
                <a:gd name="T44" fmla="*/ 148 w 791"/>
                <a:gd name="T45" fmla="*/ 12 h 649"/>
                <a:gd name="T46" fmla="*/ 117 w 791"/>
                <a:gd name="T47" fmla="*/ 0 h 649"/>
                <a:gd name="T48" fmla="*/ 108 w 791"/>
                <a:gd name="T49" fmla="*/ 12 h 649"/>
                <a:gd name="T50" fmla="*/ 72 w 791"/>
                <a:gd name="T51" fmla="*/ 24 h 649"/>
                <a:gd name="T52" fmla="*/ 48 w 791"/>
                <a:gd name="T53" fmla="*/ 43 h 649"/>
                <a:gd name="T54" fmla="*/ 57 w 791"/>
                <a:gd name="T55" fmla="*/ 72 h 649"/>
                <a:gd name="T56" fmla="*/ 62 w 791"/>
                <a:gd name="T57" fmla="*/ 85 h 649"/>
                <a:gd name="T58" fmla="*/ 45 w 791"/>
                <a:gd name="T59" fmla="*/ 113 h 649"/>
                <a:gd name="T60" fmla="*/ 90 w 791"/>
                <a:gd name="T61" fmla="*/ 129 h 649"/>
                <a:gd name="T62" fmla="*/ 81 w 791"/>
                <a:gd name="T63" fmla="*/ 139 h 649"/>
                <a:gd name="T64" fmla="*/ 136 w 791"/>
                <a:gd name="T65" fmla="*/ 159 h 649"/>
                <a:gd name="T66" fmla="*/ 178 w 791"/>
                <a:gd name="T67" fmla="*/ 202 h 649"/>
                <a:gd name="T68" fmla="*/ 80 w 791"/>
                <a:gd name="T69" fmla="*/ 360 h 649"/>
                <a:gd name="T70" fmla="*/ 67 w 791"/>
                <a:gd name="T71" fmla="*/ 341 h 649"/>
                <a:gd name="T72" fmla="*/ 64 w 791"/>
                <a:gd name="T73" fmla="*/ 350 h 649"/>
                <a:gd name="T74" fmla="*/ 69 w 791"/>
                <a:gd name="T75" fmla="*/ 364 h 649"/>
                <a:gd name="T76" fmla="*/ 81 w 791"/>
                <a:gd name="T77" fmla="*/ 394 h 649"/>
                <a:gd name="T78" fmla="*/ 86 w 791"/>
                <a:gd name="T79" fmla="*/ 468 h 649"/>
                <a:gd name="T80" fmla="*/ 60 w 791"/>
                <a:gd name="T81" fmla="*/ 474 h 649"/>
                <a:gd name="T82" fmla="*/ 0 w 791"/>
                <a:gd name="T83" fmla="*/ 540 h 649"/>
                <a:gd name="T84" fmla="*/ 51 w 791"/>
                <a:gd name="T85" fmla="*/ 577 h 649"/>
                <a:gd name="T86" fmla="*/ 99 w 791"/>
                <a:gd name="T87" fmla="*/ 617 h 649"/>
                <a:gd name="T88" fmla="*/ 118 w 791"/>
                <a:gd name="T89" fmla="*/ 646 h 649"/>
                <a:gd name="T90" fmla="*/ 142 w 791"/>
                <a:gd name="T91" fmla="*/ 649 h 649"/>
                <a:gd name="T92" fmla="*/ 233 w 791"/>
                <a:gd name="T93" fmla="*/ 632 h 649"/>
                <a:gd name="T94" fmla="*/ 306 w 791"/>
                <a:gd name="T95" fmla="*/ 637 h 649"/>
                <a:gd name="T96" fmla="*/ 319 w 791"/>
                <a:gd name="T97" fmla="*/ 646 h 649"/>
                <a:gd name="T98" fmla="*/ 327 w 791"/>
                <a:gd name="T99" fmla="*/ 644 h 649"/>
                <a:gd name="T100" fmla="*/ 368 w 791"/>
                <a:gd name="T101" fmla="*/ 633 h 649"/>
                <a:gd name="T102" fmla="*/ 422 w 791"/>
                <a:gd name="T103" fmla="*/ 610 h 649"/>
                <a:gd name="T104" fmla="*/ 463 w 791"/>
                <a:gd name="T105" fmla="*/ 599 h 649"/>
                <a:gd name="T106" fmla="*/ 463 w 791"/>
                <a:gd name="T107" fmla="*/ 592 h 649"/>
                <a:gd name="T108" fmla="*/ 479 w 791"/>
                <a:gd name="T109" fmla="*/ 565 h 649"/>
                <a:gd name="T110" fmla="*/ 518 w 791"/>
                <a:gd name="T111" fmla="*/ 544 h 649"/>
                <a:gd name="T112" fmla="*/ 532 w 791"/>
                <a:gd name="T113" fmla="*/ 532 h 649"/>
                <a:gd name="T114" fmla="*/ 533 w 791"/>
                <a:gd name="T115" fmla="*/ 508 h 649"/>
                <a:gd name="T116" fmla="*/ 515 w 791"/>
                <a:gd name="T117" fmla="*/ 462 h 649"/>
                <a:gd name="T118" fmla="*/ 535 w 791"/>
                <a:gd name="T119" fmla="*/ 410 h 649"/>
                <a:gd name="T120" fmla="*/ 581 w 791"/>
                <a:gd name="T121" fmla="*/ 367 h 64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91"/>
                <a:gd name="T184" fmla="*/ 0 h 649"/>
                <a:gd name="T185" fmla="*/ 791 w 791"/>
                <a:gd name="T186" fmla="*/ 649 h 64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91" h="649">
                  <a:moveTo>
                    <a:pt x="613" y="334"/>
                  </a:moveTo>
                  <a:lnTo>
                    <a:pt x="622" y="327"/>
                  </a:lnTo>
                  <a:lnTo>
                    <a:pt x="632" y="323"/>
                  </a:lnTo>
                  <a:lnTo>
                    <a:pt x="642" y="322"/>
                  </a:lnTo>
                  <a:lnTo>
                    <a:pt x="652" y="322"/>
                  </a:lnTo>
                  <a:lnTo>
                    <a:pt x="665" y="317"/>
                  </a:lnTo>
                  <a:lnTo>
                    <a:pt x="679" y="309"/>
                  </a:lnTo>
                  <a:lnTo>
                    <a:pt x="695" y="300"/>
                  </a:lnTo>
                  <a:lnTo>
                    <a:pt x="710" y="291"/>
                  </a:lnTo>
                  <a:lnTo>
                    <a:pt x="724" y="285"/>
                  </a:lnTo>
                  <a:lnTo>
                    <a:pt x="737" y="282"/>
                  </a:lnTo>
                  <a:lnTo>
                    <a:pt x="751" y="284"/>
                  </a:lnTo>
                  <a:lnTo>
                    <a:pt x="760" y="286"/>
                  </a:lnTo>
                  <a:lnTo>
                    <a:pt x="765" y="285"/>
                  </a:lnTo>
                  <a:lnTo>
                    <a:pt x="768" y="281"/>
                  </a:lnTo>
                  <a:lnTo>
                    <a:pt x="770" y="273"/>
                  </a:lnTo>
                  <a:lnTo>
                    <a:pt x="772" y="261"/>
                  </a:lnTo>
                  <a:lnTo>
                    <a:pt x="778" y="259"/>
                  </a:lnTo>
                  <a:lnTo>
                    <a:pt x="782" y="259"/>
                  </a:lnTo>
                  <a:lnTo>
                    <a:pt x="786" y="258"/>
                  </a:lnTo>
                  <a:lnTo>
                    <a:pt x="788" y="258"/>
                  </a:lnTo>
                  <a:lnTo>
                    <a:pt x="789" y="257"/>
                  </a:lnTo>
                  <a:lnTo>
                    <a:pt x="791" y="255"/>
                  </a:lnTo>
                  <a:lnTo>
                    <a:pt x="791" y="254"/>
                  </a:lnTo>
                  <a:lnTo>
                    <a:pt x="791" y="250"/>
                  </a:lnTo>
                  <a:lnTo>
                    <a:pt x="789" y="246"/>
                  </a:lnTo>
                  <a:lnTo>
                    <a:pt x="789" y="240"/>
                  </a:lnTo>
                  <a:lnTo>
                    <a:pt x="709" y="226"/>
                  </a:lnTo>
                  <a:lnTo>
                    <a:pt x="695" y="220"/>
                  </a:lnTo>
                  <a:lnTo>
                    <a:pt x="679" y="211"/>
                  </a:lnTo>
                  <a:lnTo>
                    <a:pt x="665" y="199"/>
                  </a:lnTo>
                  <a:lnTo>
                    <a:pt x="652" y="186"/>
                  </a:lnTo>
                  <a:lnTo>
                    <a:pt x="641" y="176"/>
                  </a:lnTo>
                  <a:lnTo>
                    <a:pt x="604" y="194"/>
                  </a:lnTo>
                  <a:lnTo>
                    <a:pt x="592" y="181"/>
                  </a:lnTo>
                  <a:lnTo>
                    <a:pt x="584" y="173"/>
                  </a:lnTo>
                  <a:lnTo>
                    <a:pt x="579" y="167"/>
                  </a:lnTo>
                  <a:lnTo>
                    <a:pt x="574" y="164"/>
                  </a:lnTo>
                  <a:lnTo>
                    <a:pt x="569" y="164"/>
                  </a:lnTo>
                  <a:lnTo>
                    <a:pt x="561" y="166"/>
                  </a:lnTo>
                  <a:lnTo>
                    <a:pt x="551" y="170"/>
                  </a:lnTo>
                  <a:lnTo>
                    <a:pt x="541" y="162"/>
                  </a:lnTo>
                  <a:lnTo>
                    <a:pt x="529" y="155"/>
                  </a:lnTo>
                  <a:lnTo>
                    <a:pt x="519" y="149"/>
                  </a:lnTo>
                  <a:lnTo>
                    <a:pt x="510" y="143"/>
                  </a:lnTo>
                  <a:lnTo>
                    <a:pt x="505" y="135"/>
                  </a:lnTo>
                  <a:lnTo>
                    <a:pt x="505" y="125"/>
                  </a:lnTo>
                  <a:lnTo>
                    <a:pt x="491" y="118"/>
                  </a:lnTo>
                  <a:lnTo>
                    <a:pt x="474" y="113"/>
                  </a:lnTo>
                  <a:lnTo>
                    <a:pt x="459" y="108"/>
                  </a:lnTo>
                  <a:lnTo>
                    <a:pt x="427" y="97"/>
                  </a:lnTo>
                  <a:lnTo>
                    <a:pt x="395" y="89"/>
                  </a:lnTo>
                  <a:lnTo>
                    <a:pt x="363" y="81"/>
                  </a:lnTo>
                  <a:lnTo>
                    <a:pt x="329" y="73"/>
                  </a:lnTo>
                  <a:lnTo>
                    <a:pt x="318" y="70"/>
                  </a:lnTo>
                  <a:lnTo>
                    <a:pt x="304" y="62"/>
                  </a:lnTo>
                  <a:lnTo>
                    <a:pt x="287" y="54"/>
                  </a:lnTo>
                  <a:lnTo>
                    <a:pt x="271" y="47"/>
                  </a:lnTo>
                  <a:lnTo>
                    <a:pt x="254" y="40"/>
                  </a:lnTo>
                  <a:lnTo>
                    <a:pt x="239" y="38"/>
                  </a:lnTo>
                  <a:lnTo>
                    <a:pt x="227" y="40"/>
                  </a:lnTo>
                  <a:lnTo>
                    <a:pt x="213" y="34"/>
                  </a:lnTo>
                  <a:lnTo>
                    <a:pt x="201" y="30"/>
                  </a:lnTo>
                  <a:lnTo>
                    <a:pt x="192" y="27"/>
                  </a:lnTo>
                  <a:lnTo>
                    <a:pt x="185" y="26"/>
                  </a:lnTo>
                  <a:lnTo>
                    <a:pt x="178" y="25"/>
                  </a:lnTo>
                  <a:lnTo>
                    <a:pt x="169" y="24"/>
                  </a:lnTo>
                  <a:lnTo>
                    <a:pt x="159" y="18"/>
                  </a:lnTo>
                  <a:lnTo>
                    <a:pt x="148" y="12"/>
                  </a:lnTo>
                  <a:lnTo>
                    <a:pt x="131" y="0"/>
                  </a:lnTo>
                  <a:lnTo>
                    <a:pt x="122" y="0"/>
                  </a:lnTo>
                  <a:lnTo>
                    <a:pt x="117" y="0"/>
                  </a:lnTo>
                  <a:lnTo>
                    <a:pt x="113" y="2"/>
                  </a:lnTo>
                  <a:lnTo>
                    <a:pt x="110" y="6"/>
                  </a:lnTo>
                  <a:lnTo>
                    <a:pt x="108" y="12"/>
                  </a:lnTo>
                  <a:lnTo>
                    <a:pt x="103" y="24"/>
                  </a:lnTo>
                  <a:lnTo>
                    <a:pt x="85" y="24"/>
                  </a:lnTo>
                  <a:lnTo>
                    <a:pt x="72" y="24"/>
                  </a:lnTo>
                  <a:lnTo>
                    <a:pt x="60" y="27"/>
                  </a:lnTo>
                  <a:lnTo>
                    <a:pt x="53" y="32"/>
                  </a:lnTo>
                  <a:lnTo>
                    <a:pt x="48" y="43"/>
                  </a:lnTo>
                  <a:lnTo>
                    <a:pt x="46" y="57"/>
                  </a:lnTo>
                  <a:lnTo>
                    <a:pt x="51" y="66"/>
                  </a:lnTo>
                  <a:lnTo>
                    <a:pt x="57" y="72"/>
                  </a:lnTo>
                  <a:lnTo>
                    <a:pt x="60" y="77"/>
                  </a:lnTo>
                  <a:lnTo>
                    <a:pt x="62" y="81"/>
                  </a:lnTo>
                  <a:lnTo>
                    <a:pt x="62" y="85"/>
                  </a:lnTo>
                  <a:lnTo>
                    <a:pt x="59" y="91"/>
                  </a:lnTo>
                  <a:lnTo>
                    <a:pt x="54" y="100"/>
                  </a:lnTo>
                  <a:lnTo>
                    <a:pt x="45" y="113"/>
                  </a:lnTo>
                  <a:lnTo>
                    <a:pt x="92" y="122"/>
                  </a:lnTo>
                  <a:lnTo>
                    <a:pt x="91" y="126"/>
                  </a:lnTo>
                  <a:lnTo>
                    <a:pt x="90" y="129"/>
                  </a:lnTo>
                  <a:lnTo>
                    <a:pt x="87" y="131"/>
                  </a:lnTo>
                  <a:lnTo>
                    <a:pt x="83" y="135"/>
                  </a:lnTo>
                  <a:lnTo>
                    <a:pt x="81" y="139"/>
                  </a:lnTo>
                  <a:lnTo>
                    <a:pt x="103" y="146"/>
                  </a:lnTo>
                  <a:lnTo>
                    <a:pt x="121" y="153"/>
                  </a:lnTo>
                  <a:lnTo>
                    <a:pt x="136" y="159"/>
                  </a:lnTo>
                  <a:lnTo>
                    <a:pt x="153" y="167"/>
                  </a:lnTo>
                  <a:lnTo>
                    <a:pt x="172" y="179"/>
                  </a:lnTo>
                  <a:lnTo>
                    <a:pt x="178" y="202"/>
                  </a:lnTo>
                  <a:lnTo>
                    <a:pt x="131" y="231"/>
                  </a:lnTo>
                  <a:lnTo>
                    <a:pt x="114" y="344"/>
                  </a:lnTo>
                  <a:lnTo>
                    <a:pt x="80" y="360"/>
                  </a:lnTo>
                  <a:lnTo>
                    <a:pt x="68" y="340"/>
                  </a:lnTo>
                  <a:lnTo>
                    <a:pt x="67" y="341"/>
                  </a:lnTo>
                  <a:lnTo>
                    <a:pt x="67" y="344"/>
                  </a:lnTo>
                  <a:lnTo>
                    <a:pt x="66" y="348"/>
                  </a:lnTo>
                  <a:lnTo>
                    <a:pt x="64" y="350"/>
                  </a:lnTo>
                  <a:lnTo>
                    <a:pt x="64" y="354"/>
                  </a:lnTo>
                  <a:lnTo>
                    <a:pt x="66" y="358"/>
                  </a:lnTo>
                  <a:lnTo>
                    <a:pt x="69" y="364"/>
                  </a:lnTo>
                  <a:lnTo>
                    <a:pt x="73" y="375"/>
                  </a:lnTo>
                  <a:lnTo>
                    <a:pt x="77" y="385"/>
                  </a:lnTo>
                  <a:lnTo>
                    <a:pt x="81" y="394"/>
                  </a:lnTo>
                  <a:lnTo>
                    <a:pt x="82" y="399"/>
                  </a:lnTo>
                  <a:lnTo>
                    <a:pt x="55" y="457"/>
                  </a:lnTo>
                  <a:lnTo>
                    <a:pt x="86" y="468"/>
                  </a:lnTo>
                  <a:lnTo>
                    <a:pt x="80" y="472"/>
                  </a:lnTo>
                  <a:lnTo>
                    <a:pt x="71" y="473"/>
                  </a:lnTo>
                  <a:lnTo>
                    <a:pt x="60" y="474"/>
                  </a:lnTo>
                  <a:lnTo>
                    <a:pt x="53" y="476"/>
                  </a:lnTo>
                  <a:lnTo>
                    <a:pt x="46" y="480"/>
                  </a:lnTo>
                  <a:lnTo>
                    <a:pt x="0" y="540"/>
                  </a:lnTo>
                  <a:lnTo>
                    <a:pt x="16" y="554"/>
                  </a:lnTo>
                  <a:lnTo>
                    <a:pt x="34" y="565"/>
                  </a:lnTo>
                  <a:lnTo>
                    <a:pt x="51" y="577"/>
                  </a:lnTo>
                  <a:lnTo>
                    <a:pt x="69" y="588"/>
                  </a:lnTo>
                  <a:lnTo>
                    <a:pt x="85" y="601"/>
                  </a:lnTo>
                  <a:lnTo>
                    <a:pt x="99" y="617"/>
                  </a:lnTo>
                  <a:lnTo>
                    <a:pt x="108" y="637"/>
                  </a:lnTo>
                  <a:lnTo>
                    <a:pt x="112" y="642"/>
                  </a:lnTo>
                  <a:lnTo>
                    <a:pt x="118" y="646"/>
                  </a:lnTo>
                  <a:lnTo>
                    <a:pt x="128" y="647"/>
                  </a:lnTo>
                  <a:lnTo>
                    <a:pt x="137" y="649"/>
                  </a:lnTo>
                  <a:lnTo>
                    <a:pt x="142" y="649"/>
                  </a:lnTo>
                  <a:lnTo>
                    <a:pt x="174" y="642"/>
                  </a:lnTo>
                  <a:lnTo>
                    <a:pt x="204" y="636"/>
                  </a:lnTo>
                  <a:lnTo>
                    <a:pt x="233" y="632"/>
                  </a:lnTo>
                  <a:lnTo>
                    <a:pt x="263" y="632"/>
                  </a:lnTo>
                  <a:lnTo>
                    <a:pt x="295" y="637"/>
                  </a:lnTo>
                  <a:lnTo>
                    <a:pt x="306" y="637"/>
                  </a:lnTo>
                  <a:lnTo>
                    <a:pt x="313" y="640"/>
                  </a:lnTo>
                  <a:lnTo>
                    <a:pt x="317" y="644"/>
                  </a:lnTo>
                  <a:lnTo>
                    <a:pt x="319" y="646"/>
                  </a:lnTo>
                  <a:lnTo>
                    <a:pt x="321" y="647"/>
                  </a:lnTo>
                  <a:lnTo>
                    <a:pt x="323" y="647"/>
                  </a:lnTo>
                  <a:lnTo>
                    <a:pt x="327" y="644"/>
                  </a:lnTo>
                  <a:lnTo>
                    <a:pt x="335" y="637"/>
                  </a:lnTo>
                  <a:lnTo>
                    <a:pt x="350" y="637"/>
                  </a:lnTo>
                  <a:lnTo>
                    <a:pt x="368" y="633"/>
                  </a:lnTo>
                  <a:lnTo>
                    <a:pt x="386" y="626"/>
                  </a:lnTo>
                  <a:lnTo>
                    <a:pt x="404" y="618"/>
                  </a:lnTo>
                  <a:lnTo>
                    <a:pt x="422" y="610"/>
                  </a:lnTo>
                  <a:lnTo>
                    <a:pt x="438" y="605"/>
                  </a:lnTo>
                  <a:lnTo>
                    <a:pt x="454" y="603"/>
                  </a:lnTo>
                  <a:lnTo>
                    <a:pt x="463" y="599"/>
                  </a:lnTo>
                  <a:lnTo>
                    <a:pt x="465" y="596"/>
                  </a:lnTo>
                  <a:lnTo>
                    <a:pt x="465" y="595"/>
                  </a:lnTo>
                  <a:lnTo>
                    <a:pt x="463" y="592"/>
                  </a:lnTo>
                  <a:lnTo>
                    <a:pt x="460" y="587"/>
                  </a:lnTo>
                  <a:lnTo>
                    <a:pt x="459" y="581"/>
                  </a:lnTo>
                  <a:lnTo>
                    <a:pt x="479" y="565"/>
                  </a:lnTo>
                  <a:lnTo>
                    <a:pt x="496" y="555"/>
                  </a:lnTo>
                  <a:lnTo>
                    <a:pt x="509" y="547"/>
                  </a:lnTo>
                  <a:lnTo>
                    <a:pt x="518" y="544"/>
                  </a:lnTo>
                  <a:lnTo>
                    <a:pt x="526" y="540"/>
                  </a:lnTo>
                  <a:lnTo>
                    <a:pt x="529" y="536"/>
                  </a:lnTo>
                  <a:lnTo>
                    <a:pt x="532" y="532"/>
                  </a:lnTo>
                  <a:lnTo>
                    <a:pt x="533" y="527"/>
                  </a:lnTo>
                  <a:lnTo>
                    <a:pt x="533" y="519"/>
                  </a:lnTo>
                  <a:lnTo>
                    <a:pt x="533" y="508"/>
                  </a:lnTo>
                  <a:lnTo>
                    <a:pt x="528" y="494"/>
                  </a:lnTo>
                  <a:lnTo>
                    <a:pt x="520" y="478"/>
                  </a:lnTo>
                  <a:lnTo>
                    <a:pt x="515" y="462"/>
                  </a:lnTo>
                  <a:lnTo>
                    <a:pt x="517" y="445"/>
                  </a:lnTo>
                  <a:lnTo>
                    <a:pt x="523" y="427"/>
                  </a:lnTo>
                  <a:lnTo>
                    <a:pt x="535" y="410"/>
                  </a:lnTo>
                  <a:lnTo>
                    <a:pt x="549" y="396"/>
                  </a:lnTo>
                  <a:lnTo>
                    <a:pt x="564" y="382"/>
                  </a:lnTo>
                  <a:lnTo>
                    <a:pt x="581" y="367"/>
                  </a:lnTo>
                  <a:lnTo>
                    <a:pt x="597" y="351"/>
                  </a:lnTo>
                  <a:lnTo>
                    <a:pt x="613" y="334"/>
                  </a:lnTo>
                </a:path>
              </a:pathLst>
            </a:custGeom>
            <a:solidFill>
              <a:srgbClr val="9AAE58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474" name="Freeform 80"/>
            <p:cNvSpPr>
              <a:spLocks/>
            </p:cNvSpPr>
            <p:nvPr/>
          </p:nvSpPr>
          <p:spPr bwMode="gray">
            <a:xfrm>
              <a:off x="2036" y="2433"/>
              <a:ext cx="112" cy="119"/>
            </a:xfrm>
            <a:custGeom>
              <a:avLst/>
              <a:gdLst>
                <a:gd name="T0" fmla="*/ 105 w 112"/>
                <a:gd name="T1" fmla="*/ 32 h 119"/>
                <a:gd name="T2" fmla="*/ 92 w 112"/>
                <a:gd name="T3" fmla="*/ 7 h 119"/>
                <a:gd name="T4" fmla="*/ 82 w 112"/>
                <a:gd name="T5" fmla="*/ 7 h 119"/>
                <a:gd name="T6" fmla="*/ 74 w 112"/>
                <a:gd name="T7" fmla="*/ 9 h 119"/>
                <a:gd name="T8" fmla="*/ 57 w 112"/>
                <a:gd name="T9" fmla="*/ 2 h 119"/>
                <a:gd name="T10" fmla="*/ 9 w 112"/>
                <a:gd name="T11" fmla="*/ 39 h 119"/>
                <a:gd name="T12" fmla="*/ 11 w 112"/>
                <a:gd name="T13" fmla="*/ 39 h 119"/>
                <a:gd name="T14" fmla="*/ 16 w 112"/>
                <a:gd name="T15" fmla="*/ 40 h 119"/>
                <a:gd name="T16" fmla="*/ 20 w 112"/>
                <a:gd name="T17" fmla="*/ 41 h 119"/>
                <a:gd name="T18" fmla="*/ 20 w 112"/>
                <a:gd name="T19" fmla="*/ 41 h 119"/>
                <a:gd name="T20" fmla="*/ 20 w 112"/>
                <a:gd name="T21" fmla="*/ 44 h 119"/>
                <a:gd name="T22" fmla="*/ 20 w 112"/>
                <a:gd name="T23" fmla="*/ 46 h 119"/>
                <a:gd name="T24" fmla="*/ 19 w 112"/>
                <a:gd name="T25" fmla="*/ 49 h 119"/>
                <a:gd name="T26" fmla="*/ 15 w 112"/>
                <a:gd name="T27" fmla="*/ 50 h 119"/>
                <a:gd name="T28" fmla="*/ 7 w 112"/>
                <a:gd name="T29" fmla="*/ 48 h 119"/>
                <a:gd name="T30" fmla="*/ 2 w 112"/>
                <a:gd name="T31" fmla="*/ 46 h 119"/>
                <a:gd name="T32" fmla="*/ 0 w 112"/>
                <a:gd name="T33" fmla="*/ 48 h 119"/>
                <a:gd name="T34" fmla="*/ 0 w 112"/>
                <a:gd name="T35" fmla="*/ 50 h 119"/>
                <a:gd name="T36" fmla="*/ 2 w 112"/>
                <a:gd name="T37" fmla="*/ 55 h 119"/>
                <a:gd name="T38" fmla="*/ 3 w 112"/>
                <a:gd name="T39" fmla="*/ 59 h 119"/>
                <a:gd name="T40" fmla="*/ 5 w 112"/>
                <a:gd name="T41" fmla="*/ 62 h 119"/>
                <a:gd name="T42" fmla="*/ 5 w 112"/>
                <a:gd name="T43" fmla="*/ 66 h 119"/>
                <a:gd name="T44" fmla="*/ 19 w 112"/>
                <a:gd name="T45" fmla="*/ 75 h 119"/>
                <a:gd name="T46" fmla="*/ 28 w 112"/>
                <a:gd name="T47" fmla="*/ 78 h 119"/>
                <a:gd name="T48" fmla="*/ 30 w 112"/>
                <a:gd name="T49" fmla="*/ 78 h 119"/>
                <a:gd name="T50" fmla="*/ 32 w 112"/>
                <a:gd name="T51" fmla="*/ 78 h 119"/>
                <a:gd name="T52" fmla="*/ 34 w 112"/>
                <a:gd name="T53" fmla="*/ 78 h 119"/>
                <a:gd name="T54" fmla="*/ 39 w 112"/>
                <a:gd name="T55" fmla="*/ 76 h 119"/>
                <a:gd name="T56" fmla="*/ 62 w 112"/>
                <a:gd name="T57" fmla="*/ 104 h 119"/>
                <a:gd name="T58" fmla="*/ 112 w 112"/>
                <a:gd name="T59" fmla="*/ 86 h 119"/>
                <a:gd name="T60" fmla="*/ 109 w 112"/>
                <a:gd name="T61" fmla="*/ 69 h 119"/>
                <a:gd name="T62" fmla="*/ 106 w 112"/>
                <a:gd name="T63" fmla="*/ 57 h 1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2"/>
                <a:gd name="T97" fmla="*/ 0 h 119"/>
                <a:gd name="T98" fmla="*/ 112 w 112"/>
                <a:gd name="T99" fmla="*/ 119 h 1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2" h="119">
                  <a:moveTo>
                    <a:pt x="107" y="48"/>
                  </a:moveTo>
                  <a:lnTo>
                    <a:pt x="105" y="32"/>
                  </a:lnTo>
                  <a:lnTo>
                    <a:pt x="98" y="18"/>
                  </a:lnTo>
                  <a:lnTo>
                    <a:pt x="92" y="7"/>
                  </a:lnTo>
                  <a:lnTo>
                    <a:pt x="85" y="5"/>
                  </a:lnTo>
                  <a:lnTo>
                    <a:pt x="82" y="7"/>
                  </a:lnTo>
                  <a:lnTo>
                    <a:pt x="78" y="8"/>
                  </a:lnTo>
                  <a:lnTo>
                    <a:pt x="74" y="9"/>
                  </a:lnTo>
                  <a:lnTo>
                    <a:pt x="70" y="8"/>
                  </a:lnTo>
                  <a:lnTo>
                    <a:pt x="57" y="2"/>
                  </a:lnTo>
                  <a:lnTo>
                    <a:pt x="47" y="0"/>
                  </a:lnTo>
                  <a:lnTo>
                    <a:pt x="9" y="39"/>
                  </a:lnTo>
                  <a:lnTo>
                    <a:pt x="10" y="39"/>
                  </a:lnTo>
                  <a:lnTo>
                    <a:pt x="11" y="39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9" y="41"/>
                  </a:lnTo>
                  <a:lnTo>
                    <a:pt x="20" y="41"/>
                  </a:lnTo>
                  <a:lnTo>
                    <a:pt x="20" y="43"/>
                  </a:lnTo>
                  <a:lnTo>
                    <a:pt x="20" y="44"/>
                  </a:lnTo>
                  <a:lnTo>
                    <a:pt x="20" y="45"/>
                  </a:lnTo>
                  <a:lnTo>
                    <a:pt x="20" y="46"/>
                  </a:lnTo>
                  <a:lnTo>
                    <a:pt x="19" y="48"/>
                  </a:lnTo>
                  <a:lnTo>
                    <a:pt x="19" y="49"/>
                  </a:lnTo>
                  <a:lnTo>
                    <a:pt x="16" y="50"/>
                  </a:lnTo>
                  <a:lnTo>
                    <a:pt x="15" y="50"/>
                  </a:lnTo>
                  <a:lnTo>
                    <a:pt x="11" y="49"/>
                  </a:lnTo>
                  <a:lnTo>
                    <a:pt x="7" y="48"/>
                  </a:lnTo>
                  <a:lnTo>
                    <a:pt x="3" y="46"/>
                  </a:lnTo>
                  <a:lnTo>
                    <a:pt x="2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3"/>
                  </a:lnTo>
                  <a:lnTo>
                    <a:pt x="2" y="55"/>
                  </a:lnTo>
                  <a:lnTo>
                    <a:pt x="3" y="57"/>
                  </a:lnTo>
                  <a:lnTo>
                    <a:pt x="3" y="59"/>
                  </a:lnTo>
                  <a:lnTo>
                    <a:pt x="5" y="61"/>
                  </a:lnTo>
                  <a:lnTo>
                    <a:pt x="5" y="62"/>
                  </a:lnTo>
                  <a:lnTo>
                    <a:pt x="5" y="63"/>
                  </a:lnTo>
                  <a:lnTo>
                    <a:pt x="5" y="66"/>
                  </a:lnTo>
                  <a:lnTo>
                    <a:pt x="11" y="71"/>
                  </a:lnTo>
                  <a:lnTo>
                    <a:pt x="19" y="75"/>
                  </a:lnTo>
                  <a:lnTo>
                    <a:pt x="25" y="77"/>
                  </a:lnTo>
                  <a:lnTo>
                    <a:pt x="28" y="78"/>
                  </a:lnTo>
                  <a:lnTo>
                    <a:pt x="30" y="78"/>
                  </a:lnTo>
                  <a:lnTo>
                    <a:pt x="32" y="78"/>
                  </a:lnTo>
                  <a:lnTo>
                    <a:pt x="33" y="78"/>
                  </a:lnTo>
                  <a:lnTo>
                    <a:pt x="34" y="78"/>
                  </a:lnTo>
                  <a:lnTo>
                    <a:pt x="37" y="77"/>
                  </a:lnTo>
                  <a:lnTo>
                    <a:pt x="39" y="76"/>
                  </a:lnTo>
                  <a:lnTo>
                    <a:pt x="52" y="90"/>
                  </a:lnTo>
                  <a:lnTo>
                    <a:pt x="62" y="104"/>
                  </a:lnTo>
                  <a:lnTo>
                    <a:pt x="73" y="119"/>
                  </a:lnTo>
                  <a:lnTo>
                    <a:pt x="112" y="86"/>
                  </a:lnTo>
                  <a:lnTo>
                    <a:pt x="111" y="77"/>
                  </a:lnTo>
                  <a:lnTo>
                    <a:pt x="109" y="69"/>
                  </a:lnTo>
                  <a:lnTo>
                    <a:pt x="107" y="63"/>
                  </a:lnTo>
                  <a:lnTo>
                    <a:pt x="106" y="57"/>
                  </a:lnTo>
                  <a:lnTo>
                    <a:pt x="107" y="48"/>
                  </a:lnTo>
                </a:path>
              </a:pathLst>
            </a:custGeom>
            <a:solidFill>
              <a:srgbClr val="9AAE58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475" name="Freeform 81"/>
            <p:cNvSpPr>
              <a:spLocks/>
            </p:cNvSpPr>
            <p:nvPr/>
          </p:nvSpPr>
          <p:spPr bwMode="gray">
            <a:xfrm>
              <a:off x="2064" y="2173"/>
              <a:ext cx="438" cy="714"/>
            </a:xfrm>
            <a:custGeom>
              <a:avLst/>
              <a:gdLst>
                <a:gd name="T0" fmla="*/ 311 w 438"/>
                <a:gd name="T1" fmla="*/ 342 h 714"/>
                <a:gd name="T2" fmla="*/ 297 w 438"/>
                <a:gd name="T3" fmla="*/ 347 h 714"/>
                <a:gd name="T4" fmla="*/ 286 w 438"/>
                <a:gd name="T5" fmla="*/ 319 h 714"/>
                <a:gd name="T6" fmla="*/ 293 w 438"/>
                <a:gd name="T7" fmla="*/ 273 h 714"/>
                <a:gd name="T8" fmla="*/ 265 w 438"/>
                <a:gd name="T9" fmla="*/ 247 h 714"/>
                <a:gd name="T10" fmla="*/ 238 w 438"/>
                <a:gd name="T11" fmla="*/ 231 h 714"/>
                <a:gd name="T12" fmla="*/ 259 w 438"/>
                <a:gd name="T13" fmla="*/ 174 h 714"/>
                <a:gd name="T14" fmla="*/ 296 w 438"/>
                <a:gd name="T15" fmla="*/ 127 h 714"/>
                <a:gd name="T16" fmla="*/ 309 w 438"/>
                <a:gd name="T17" fmla="*/ 95 h 714"/>
                <a:gd name="T18" fmla="*/ 260 w 438"/>
                <a:gd name="T19" fmla="*/ 89 h 714"/>
                <a:gd name="T20" fmla="*/ 234 w 438"/>
                <a:gd name="T21" fmla="*/ 49 h 714"/>
                <a:gd name="T22" fmla="*/ 260 w 438"/>
                <a:gd name="T23" fmla="*/ 2 h 714"/>
                <a:gd name="T24" fmla="*/ 197 w 438"/>
                <a:gd name="T25" fmla="*/ 3 h 714"/>
                <a:gd name="T26" fmla="*/ 122 w 438"/>
                <a:gd name="T27" fmla="*/ 80 h 714"/>
                <a:gd name="T28" fmla="*/ 97 w 438"/>
                <a:gd name="T29" fmla="*/ 58 h 714"/>
                <a:gd name="T30" fmla="*/ 125 w 438"/>
                <a:gd name="T31" fmla="*/ 116 h 714"/>
                <a:gd name="T32" fmla="*/ 78 w 438"/>
                <a:gd name="T33" fmla="*/ 148 h 714"/>
                <a:gd name="T34" fmla="*/ 86 w 438"/>
                <a:gd name="T35" fmla="*/ 189 h 714"/>
                <a:gd name="T36" fmla="*/ 114 w 438"/>
                <a:gd name="T37" fmla="*/ 209 h 714"/>
                <a:gd name="T38" fmla="*/ 104 w 438"/>
                <a:gd name="T39" fmla="*/ 260 h 714"/>
                <a:gd name="T40" fmla="*/ 130 w 438"/>
                <a:gd name="T41" fmla="*/ 268 h 714"/>
                <a:gd name="T42" fmla="*/ 109 w 438"/>
                <a:gd name="T43" fmla="*/ 300 h 714"/>
                <a:gd name="T44" fmla="*/ 150 w 438"/>
                <a:gd name="T45" fmla="*/ 315 h 714"/>
                <a:gd name="T46" fmla="*/ 196 w 438"/>
                <a:gd name="T47" fmla="*/ 318 h 714"/>
                <a:gd name="T48" fmla="*/ 187 w 438"/>
                <a:gd name="T49" fmla="*/ 364 h 714"/>
                <a:gd name="T50" fmla="*/ 200 w 438"/>
                <a:gd name="T51" fmla="*/ 424 h 714"/>
                <a:gd name="T52" fmla="*/ 157 w 438"/>
                <a:gd name="T53" fmla="*/ 450 h 714"/>
                <a:gd name="T54" fmla="*/ 125 w 438"/>
                <a:gd name="T55" fmla="*/ 433 h 714"/>
                <a:gd name="T56" fmla="*/ 118 w 438"/>
                <a:gd name="T57" fmla="*/ 444 h 714"/>
                <a:gd name="T58" fmla="*/ 111 w 438"/>
                <a:gd name="T59" fmla="*/ 473 h 714"/>
                <a:gd name="T60" fmla="*/ 127 w 438"/>
                <a:gd name="T61" fmla="*/ 487 h 714"/>
                <a:gd name="T62" fmla="*/ 122 w 438"/>
                <a:gd name="T63" fmla="*/ 528 h 714"/>
                <a:gd name="T64" fmla="*/ 79 w 438"/>
                <a:gd name="T65" fmla="*/ 546 h 714"/>
                <a:gd name="T66" fmla="*/ 65 w 438"/>
                <a:gd name="T67" fmla="*/ 574 h 714"/>
                <a:gd name="T68" fmla="*/ 100 w 438"/>
                <a:gd name="T69" fmla="*/ 582 h 714"/>
                <a:gd name="T70" fmla="*/ 136 w 438"/>
                <a:gd name="T71" fmla="*/ 583 h 714"/>
                <a:gd name="T72" fmla="*/ 159 w 438"/>
                <a:gd name="T73" fmla="*/ 601 h 714"/>
                <a:gd name="T74" fmla="*/ 174 w 438"/>
                <a:gd name="T75" fmla="*/ 615 h 714"/>
                <a:gd name="T76" fmla="*/ 130 w 438"/>
                <a:gd name="T77" fmla="*/ 628 h 714"/>
                <a:gd name="T78" fmla="*/ 93 w 438"/>
                <a:gd name="T79" fmla="*/ 641 h 714"/>
                <a:gd name="T80" fmla="*/ 87 w 438"/>
                <a:gd name="T81" fmla="*/ 655 h 714"/>
                <a:gd name="T82" fmla="*/ 63 w 438"/>
                <a:gd name="T83" fmla="*/ 666 h 714"/>
                <a:gd name="T84" fmla="*/ 13 w 438"/>
                <a:gd name="T85" fmla="*/ 698 h 714"/>
                <a:gd name="T86" fmla="*/ 69 w 438"/>
                <a:gd name="T87" fmla="*/ 696 h 714"/>
                <a:gd name="T88" fmla="*/ 111 w 438"/>
                <a:gd name="T89" fmla="*/ 693 h 714"/>
                <a:gd name="T90" fmla="*/ 147 w 438"/>
                <a:gd name="T91" fmla="*/ 681 h 714"/>
                <a:gd name="T92" fmla="*/ 197 w 438"/>
                <a:gd name="T93" fmla="*/ 692 h 714"/>
                <a:gd name="T94" fmla="*/ 238 w 438"/>
                <a:gd name="T95" fmla="*/ 681 h 714"/>
                <a:gd name="T96" fmla="*/ 257 w 438"/>
                <a:gd name="T97" fmla="*/ 702 h 714"/>
                <a:gd name="T98" fmla="*/ 278 w 438"/>
                <a:gd name="T99" fmla="*/ 713 h 714"/>
                <a:gd name="T100" fmla="*/ 293 w 438"/>
                <a:gd name="T101" fmla="*/ 686 h 714"/>
                <a:gd name="T102" fmla="*/ 366 w 438"/>
                <a:gd name="T103" fmla="*/ 682 h 714"/>
                <a:gd name="T104" fmla="*/ 382 w 438"/>
                <a:gd name="T105" fmla="*/ 648 h 714"/>
                <a:gd name="T106" fmla="*/ 357 w 438"/>
                <a:gd name="T107" fmla="*/ 628 h 714"/>
                <a:gd name="T108" fmla="*/ 394 w 438"/>
                <a:gd name="T109" fmla="*/ 600 h 714"/>
                <a:gd name="T110" fmla="*/ 438 w 438"/>
                <a:gd name="T111" fmla="*/ 560 h 714"/>
                <a:gd name="T112" fmla="*/ 391 w 438"/>
                <a:gd name="T113" fmla="*/ 528 h 714"/>
                <a:gd name="T114" fmla="*/ 347 w 438"/>
                <a:gd name="T115" fmla="*/ 508 h 714"/>
                <a:gd name="T116" fmla="*/ 360 w 438"/>
                <a:gd name="T117" fmla="*/ 435 h 714"/>
                <a:gd name="T118" fmla="*/ 312 w 438"/>
                <a:gd name="T119" fmla="*/ 369 h 71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38"/>
                <a:gd name="T181" fmla="*/ 0 h 714"/>
                <a:gd name="T182" fmla="*/ 438 w 438"/>
                <a:gd name="T183" fmla="*/ 714 h 71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38" h="714">
                  <a:moveTo>
                    <a:pt x="312" y="369"/>
                  </a:moveTo>
                  <a:lnTo>
                    <a:pt x="312" y="354"/>
                  </a:lnTo>
                  <a:lnTo>
                    <a:pt x="312" y="346"/>
                  </a:lnTo>
                  <a:lnTo>
                    <a:pt x="311" y="342"/>
                  </a:lnTo>
                  <a:lnTo>
                    <a:pt x="310" y="344"/>
                  </a:lnTo>
                  <a:lnTo>
                    <a:pt x="307" y="345"/>
                  </a:lnTo>
                  <a:lnTo>
                    <a:pt x="302" y="346"/>
                  </a:lnTo>
                  <a:lnTo>
                    <a:pt x="297" y="347"/>
                  </a:lnTo>
                  <a:lnTo>
                    <a:pt x="291" y="345"/>
                  </a:lnTo>
                  <a:lnTo>
                    <a:pt x="283" y="337"/>
                  </a:lnTo>
                  <a:lnTo>
                    <a:pt x="283" y="329"/>
                  </a:lnTo>
                  <a:lnTo>
                    <a:pt x="286" y="319"/>
                  </a:lnTo>
                  <a:lnTo>
                    <a:pt x="288" y="308"/>
                  </a:lnTo>
                  <a:lnTo>
                    <a:pt x="291" y="296"/>
                  </a:lnTo>
                  <a:lnTo>
                    <a:pt x="293" y="283"/>
                  </a:lnTo>
                  <a:lnTo>
                    <a:pt x="293" y="273"/>
                  </a:lnTo>
                  <a:lnTo>
                    <a:pt x="292" y="263"/>
                  </a:lnTo>
                  <a:lnTo>
                    <a:pt x="287" y="254"/>
                  </a:lnTo>
                  <a:lnTo>
                    <a:pt x="278" y="249"/>
                  </a:lnTo>
                  <a:lnTo>
                    <a:pt x="265" y="247"/>
                  </a:lnTo>
                  <a:lnTo>
                    <a:pt x="261" y="242"/>
                  </a:lnTo>
                  <a:lnTo>
                    <a:pt x="254" y="236"/>
                  </a:lnTo>
                  <a:lnTo>
                    <a:pt x="245" y="232"/>
                  </a:lnTo>
                  <a:lnTo>
                    <a:pt x="238" y="231"/>
                  </a:lnTo>
                  <a:lnTo>
                    <a:pt x="239" y="215"/>
                  </a:lnTo>
                  <a:lnTo>
                    <a:pt x="243" y="201"/>
                  </a:lnTo>
                  <a:lnTo>
                    <a:pt x="251" y="187"/>
                  </a:lnTo>
                  <a:lnTo>
                    <a:pt x="259" y="174"/>
                  </a:lnTo>
                  <a:lnTo>
                    <a:pt x="268" y="162"/>
                  </a:lnTo>
                  <a:lnTo>
                    <a:pt x="278" y="149"/>
                  </a:lnTo>
                  <a:lnTo>
                    <a:pt x="287" y="137"/>
                  </a:lnTo>
                  <a:lnTo>
                    <a:pt x="296" y="127"/>
                  </a:lnTo>
                  <a:lnTo>
                    <a:pt x="302" y="117"/>
                  </a:lnTo>
                  <a:lnTo>
                    <a:pt x="307" y="109"/>
                  </a:lnTo>
                  <a:lnTo>
                    <a:pt x="310" y="101"/>
                  </a:lnTo>
                  <a:lnTo>
                    <a:pt x="309" y="95"/>
                  </a:lnTo>
                  <a:lnTo>
                    <a:pt x="303" y="91"/>
                  </a:lnTo>
                  <a:lnTo>
                    <a:pt x="295" y="89"/>
                  </a:lnTo>
                  <a:lnTo>
                    <a:pt x="280" y="87"/>
                  </a:lnTo>
                  <a:lnTo>
                    <a:pt x="260" y="89"/>
                  </a:lnTo>
                  <a:lnTo>
                    <a:pt x="233" y="91"/>
                  </a:lnTo>
                  <a:lnTo>
                    <a:pt x="200" y="96"/>
                  </a:lnTo>
                  <a:lnTo>
                    <a:pt x="215" y="72"/>
                  </a:lnTo>
                  <a:lnTo>
                    <a:pt x="234" y="49"/>
                  </a:lnTo>
                  <a:lnTo>
                    <a:pt x="256" y="27"/>
                  </a:lnTo>
                  <a:lnTo>
                    <a:pt x="278" y="7"/>
                  </a:lnTo>
                  <a:lnTo>
                    <a:pt x="271" y="3"/>
                  </a:lnTo>
                  <a:lnTo>
                    <a:pt x="260" y="2"/>
                  </a:lnTo>
                  <a:lnTo>
                    <a:pt x="246" y="0"/>
                  </a:lnTo>
                  <a:lnTo>
                    <a:pt x="228" y="2"/>
                  </a:lnTo>
                  <a:lnTo>
                    <a:pt x="211" y="2"/>
                  </a:lnTo>
                  <a:lnTo>
                    <a:pt x="197" y="3"/>
                  </a:lnTo>
                  <a:lnTo>
                    <a:pt x="187" y="3"/>
                  </a:lnTo>
                  <a:lnTo>
                    <a:pt x="154" y="41"/>
                  </a:lnTo>
                  <a:lnTo>
                    <a:pt x="125" y="82"/>
                  </a:lnTo>
                  <a:lnTo>
                    <a:pt x="122" y="80"/>
                  </a:lnTo>
                  <a:lnTo>
                    <a:pt x="118" y="76"/>
                  </a:lnTo>
                  <a:lnTo>
                    <a:pt x="113" y="68"/>
                  </a:lnTo>
                  <a:lnTo>
                    <a:pt x="105" y="62"/>
                  </a:lnTo>
                  <a:lnTo>
                    <a:pt x="97" y="58"/>
                  </a:lnTo>
                  <a:lnTo>
                    <a:pt x="88" y="57"/>
                  </a:lnTo>
                  <a:lnTo>
                    <a:pt x="78" y="60"/>
                  </a:lnTo>
                  <a:lnTo>
                    <a:pt x="101" y="98"/>
                  </a:lnTo>
                  <a:lnTo>
                    <a:pt x="125" y="116"/>
                  </a:lnTo>
                  <a:lnTo>
                    <a:pt x="114" y="123"/>
                  </a:lnTo>
                  <a:lnTo>
                    <a:pt x="101" y="130"/>
                  </a:lnTo>
                  <a:lnTo>
                    <a:pt x="89" y="139"/>
                  </a:lnTo>
                  <a:lnTo>
                    <a:pt x="78" y="148"/>
                  </a:lnTo>
                  <a:lnTo>
                    <a:pt x="69" y="158"/>
                  </a:lnTo>
                  <a:lnTo>
                    <a:pt x="64" y="172"/>
                  </a:lnTo>
                  <a:lnTo>
                    <a:pt x="64" y="189"/>
                  </a:lnTo>
                  <a:lnTo>
                    <a:pt x="86" y="189"/>
                  </a:lnTo>
                  <a:lnTo>
                    <a:pt x="101" y="191"/>
                  </a:lnTo>
                  <a:lnTo>
                    <a:pt x="110" y="194"/>
                  </a:lnTo>
                  <a:lnTo>
                    <a:pt x="114" y="199"/>
                  </a:lnTo>
                  <a:lnTo>
                    <a:pt x="114" y="209"/>
                  </a:lnTo>
                  <a:lnTo>
                    <a:pt x="109" y="222"/>
                  </a:lnTo>
                  <a:lnTo>
                    <a:pt x="100" y="242"/>
                  </a:lnTo>
                  <a:lnTo>
                    <a:pt x="88" y="268"/>
                  </a:lnTo>
                  <a:lnTo>
                    <a:pt x="104" y="260"/>
                  </a:lnTo>
                  <a:lnTo>
                    <a:pt x="116" y="258"/>
                  </a:lnTo>
                  <a:lnTo>
                    <a:pt x="124" y="259"/>
                  </a:lnTo>
                  <a:lnTo>
                    <a:pt x="129" y="262"/>
                  </a:lnTo>
                  <a:lnTo>
                    <a:pt x="130" y="268"/>
                  </a:lnTo>
                  <a:lnTo>
                    <a:pt x="129" y="274"/>
                  </a:lnTo>
                  <a:lnTo>
                    <a:pt x="125" y="283"/>
                  </a:lnTo>
                  <a:lnTo>
                    <a:pt x="118" y="291"/>
                  </a:lnTo>
                  <a:lnTo>
                    <a:pt x="109" y="300"/>
                  </a:lnTo>
                  <a:lnTo>
                    <a:pt x="119" y="312"/>
                  </a:lnTo>
                  <a:lnTo>
                    <a:pt x="128" y="317"/>
                  </a:lnTo>
                  <a:lnTo>
                    <a:pt x="138" y="318"/>
                  </a:lnTo>
                  <a:lnTo>
                    <a:pt x="150" y="315"/>
                  </a:lnTo>
                  <a:lnTo>
                    <a:pt x="161" y="313"/>
                  </a:lnTo>
                  <a:lnTo>
                    <a:pt x="173" y="309"/>
                  </a:lnTo>
                  <a:lnTo>
                    <a:pt x="187" y="308"/>
                  </a:lnTo>
                  <a:lnTo>
                    <a:pt x="196" y="318"/>
                  </a:lnTo>
                  <a:lnTo>
                    <a:pt x="198" y="328"/>
                  </a:lnTo>
                  <a:lnTo>
                    <a:pt x="198" y="338"/>
                  </a:lnTo>
                  <a:lnTo>
                    <a:pt x="195" y="350"/>
                  </a:lnTo>
                  <a:lnTo>
                    <a:pt x="187" y="364"/>
                  </a:lnTo>
                  <a:lnTo>
                    <a:pt x="196" y="383"/>
                  </a:lnTo>
                  <a:lnTo>
                    <a:pt x="201" y="399"/>
                  </a:lnTo>
                  <a:lnTo>
                    <a:pt x="202" y="411"/>
                  </a:lnTo>
                  <a:lnTo>
                    <a:pt x="200" y="424"/>
                  </a:lnTo>
                  <a:lnTo>
                    <a:pt x="191" y="438"/>
                  </a:lnTo>
                  <a:lnTo>
                    <a:pt x="175" y="454"/>
                  </a:lnTo>
                  <a:lnTo>
                    <a:pt x="166" y="452"/>
                  </a:lnTo>
                  <a:lnTo>
                    <a:pt x="157" y="450"/>
                  </a:lnTo>
                  <a:lnTo>
                    <a:pt x="148" y="446"/>
                  </a:lnTo>
                  <a:lnTo>
                    <a:pt x="141" y="441"/>
                  </a:lnTo>
                  <a:lnTo>
                    <a:pt x="133" y="437"/>
                  </a:lnTo>
                  <a:lnTo>
                    <a:pt x="125" y="433"/>
                  </a:lnTo>
                  <a:lnTo>
                    <a:pt x="120" y="432"/>
                  </a:lnTo>
                  <a:lnTo>
                    <a:pt x="118" y="433"/>
                  </a:lnTo>
                  <a:lnTo>
                    <a:pt x="116" y="436"/>
                  </a:lnTo>
                  <a:lnTo>
                    <a:pt x="118" y="444"/>
                  </a:lnTo>
                  <a:lnTo>
                    <a:pt x="123" y="455"/>
                  </a:lnTo>
                  <a:lnTo>
                    <a:pt x="130" y="470"/>
                  </a:lnTo>
                  <a:lnTo>
                    <a:pt x="118" y="472"/>
                  </a:lnTo>
                  <a:lnTo>
                    <a:pt x="111" y="473"/>
                  </a:lnTo>
                  <a:lnTo>
                    <a:pt x="110" y="474"/>
                  </a:lnTo>
                  <a:lnTo>
                    <a:pt x="113" y="477"/>
                  </a:lnTo>
                  <a:lnTo>
                    <a:pt x="119" y="482"/>
                  </a:lnTo>
                  <a:lnTo>
                    <a:pt x="127" y="487"/>
                  </a:lnTo>
                  <a:lnTo>
                    <a:pt x="136" y="493"/>
                  </a:lnTo>
                  <a:lnTo>
                    <a:pt x="134" y="509"/>
                  </a:lnTo>
                  <a:lnTo>
                    <a:pt x="129" y="519"/>
                  </a:lnTo>
                  <a:lnTo>
                    <a:pt x="122" y="528"/>
                  </a:lnTo>
                  <a:lnTo>
                    <a:pt x="113" y="534"/>
                  </a:lnTo>
                  <a:lnTo>
                    <a:pt x="102" y="538"/>
                  </a:lnTo>
                  <a:lnTo>
                    <a:pt x="91" y="542"/>
                  </a:lnTo>
                  <a:lnTo>
                    <a:pt x="79" y="546"/>
                  </a:lnTo>
                  <a:lnTo>
                    <a:pt x="68" y="550"/>
                  </a:lnTo>
                  <a:lnTo>
                    <a:pt x="68" y="556"/>
                  </a:lnTo>
                  <a:lnTo>
                    <a:pt x="66" y="565"/>
                  </a:lnTo>
                  <a:lnTo>
                    <a:pt x="65" y="574"/>
                  </a:lnTo>
                  <a:lnTo>
                    <a:pt x="64" y="581"/>
                  </a:lnTo>
                  <a:lnTo>
                    <a:pt x="81" y="581"/>
                  </a:lnTo>
                  <a:lnTo>
                    <a:pt x="92" y="581"/>
                  </a:lnTo>
                  <a:lnTo>
                    <a:pt x="100" y="582"/>
                  </a:lnTo>
                  <a:lnTo>
                    <a:pt x="106" y="582"/>
                  </a:lnTo>
                  <a:lnTo>
                    <a:pt x="113" y="583"/>
                  </a:lnTo>
                  <a:lnTo>
                    <a:pt x="122" y="583"/>
                  </a:lnTo>
                  <a:lnTo>
                    <a:pt x="136" y="583"/>
                  </a:lnTo>
                  <a:lnTo>
                    <a:pt x="138" y="592"/>
                  </a:lnTo>
                  <a:lnTo>
                    <a:pt x="143" y="597"/>
                  </a:lnTo>
                  <a:lnTo>
                    <a:pt x="151" y="600"/>
                  </a:lnTo>
                  <a:lnTo>
                    <a:pt x="159" y="601"/>
                  </a:lnTo>
                  <a:lnTo>
                    <a:pt x="168" y="601"/>
                  </a:lnTo>
                  <a:lnTo>
                    <a:pt x="175" y="601"/>
                  </a:lnTo>
                  <a:lnTo>
                    <a:pt x="182" y="601"/>
                  </a:lnTo>
                  <a:lnTo>
                    <a:pt x="174" y="615"/>
                  </a:lnTo>
                  <a:lnTo>
                    <a:pt x="164" y="627"/>
                  </a:lnTo>
                  <a:lnTo>
                    <a:pt x="154" y="634"/>
                  </a:lnTo>
                  <a:lnTo>
                    <a:pt x="143" y="633"/>
                  </a:lnTo>
                  <a:lnTo>
                    <a:pt x="130" y="628"/>
                  </a:lnTo>
                  <a:lnTo>
                    <a:pt x="118" y="624"/>
                  </a:lnTo>
                  <a:lnTo>
                    <a:pt x="107" y="623"/>
                  </a:lnTo>
                  <a:lnTo>
                    <a:pt x="98" y="633"/>
                  </a:lnTo>
                  <a:lnTo>
                    <a:pt x="93" y="641"/>
                  </a:lnTo>
                  <a:lnTo>
                    <a:pt x="91" y="646"/>
                  </a:lnTo>
                  <a:lnTo>
                    <a:pt x="88" y="650"/>
                  </a:lnTo>
                  <a:lnTo>
                    <a:pt x="88" y="652"/>
                  </a:lnTo>
                  <a:lnTo>
                    <a:pt x="87" y="655"/>
                  </a:lnTo>
                  <a:lnTo>
                    <a:pt x="84" y="657"/>
                  </a:lnTo>
                  <a:lnTo>
                    <a:pt x="81" y="660"/>
                  </a:lnTo>
                  <a:lnTo>
                    <a:pt x="73" y="663"/>
                  </a:lnTo>
                  <a:lnTo>
                    <a:pt x="63" y="666"/>
                  </a:lnTo>
                  <a:lnTo>
                    <a:pt x="47" y="673"/>
                  </a:lnTo>
                  <a:lnTo>
                    <a:pt x="27" y="681"/>
                  </a:lnTo>
                  <a:lnTo>
                    <a:pt x="0" y="691"/>
                  </a:lnTo>
                  <a:lnTo>
                    <a:pt x="13" y="698"/>
                  </a:lnTo>
                  <a:lnTo>
                    <a:pt x="25" y="702"/>
                  </a:lnTo>
                  <a:lnTo>
                    <a:pt x="41" y="702"/>
                  </a:lnTo>
                  <a:lnTo>
                    <a:pt x="55" y="700"/>
                  </a:lnTo>
                  <a:lnTo>
                    <a:pt x="69" y="696"/>
                  </a:lnTo>
                  <a:lnTo>
                    <a:pt x="82" y="692"/>
                  </a:lnTo>
                  <a:lnTo>
                    <a:pt x="95" y="689"/>
                  </a:lnTo>
                  <a:lnTo>
                    <a:pt x="104" y="689"/>
                  </a:lnTo>
                  <a:lnTo>
                    <a:pt x="111" y="693"/>
                  </a:lnTo>
                  <a:lnTo>
                    <a:pt x="116" y="702"/>
                  </a:lnTo>
                  <a:lnTo>
                    <a:pt x="127" y="692"/>
                  </a:lnTo>
                  <a:lnTo>
                    <a:pt x="137" y="684"/>
                  </a:lnTo>
                  <a:lnTo>
                    <a:pt x="147" y="681"/>
                  </a:lnTo>
                  <a:lnTo>
                    <a:pt x="159" y="679"/>
                  </a:lnTo>
                  <a:lnTo>
                    <a:pt x="170" y="684"/>
                  </a:lnTo>
                  <a:lnTo>
                    <a:pt x="183" y="695"/>
                  </a:lnTo>
                  <a:lnTo>
                    <a:pt x="197" y="692"/>
                  </a:lnTo>
                  <a:lnTo>
                    <a:pt x="211" y="687"/>
                  </a:lnTo>
                  <a:lnTo>
                    <a:pt x="224" y="682"/>
                  </a:lnTo>
                  <a:lnTo>
                    <a:pt x="238" y="679"/>
                  </a:lnTo>
                  <a:lnTo>
                    <a:pt x="238" y="681"/>
                  </a:lnTo>
                  <a:lnTo>
                    <a:pt x="241" y="683"/>
                  </a:lnTo>
                  <a:lnTo>
                    <a:pt x="246" y="688"/>
                  </a:lnTo>
                  <a:lnTo>
                    <a:pt x="251" y="695"/>
                  </a:lnTo>
                  <a:lnTo>
                    <a:pt x="257" y="702"/>
                  </a:lnTo>
                  <a:lnTo>
                    <a:pt x="262" y="707"/>
                  </a:lnTo>
                  <a:lnTo>
                    <a:pt x="269" y="711"/>
                  </a:lnTo>
                  <a:lnTo>
                    <a:pt x="274" y="714"/>
                  </a:lnTo>
                  <a:lnTo>
                    <a:pt x="278" y="713"/>
                  </a:lnTo>
                  <a:lnTo>
                    <a:pt x="280" y="706"/>
                  </a:lnTo>
                  <a:lnTo>
                    <a:pt x="280" y="696"/>
                  </a:lnTo>
                  <a:lnTo>
                    <a:pt x="278" y="679"/>
                  </a:lnTo>
                  <a:lnTo>
                    <a:pt x="293" y="686"/>
                  </a:lnTo>
                  <a:lnTo>
                    <a:pt x="311" y="689"/>
                  </a:lnTo>
                  <a:lnTo>
                    <a:pt x="330" y="689"/>
                  </a:lnTo>
                  <a:lnTo>
                    <a:pt x="348" y="687"/>
                  </a:lnTo>
                  <a:lnTo>
                    <a:pt x="366" y="682"/>
                  </a:lnTo>
                  <a:lnTo>
                    <a:pt x="383" y="673"/>
                  </a:lnTo>
                  <a:lnTo>
                    <a:pt x="397" y="659"/>
                  </a:lnTo>
                  <a:lnTo>
                    <a:pt x="391" y="654"/>
                  </a:lnTo>
                  <a:lnTo>
                    <a:pt x="382" y="648"/>
                  </a:lnTo>
                  <a:lnTo>
                    <a:pt x="370" y="645"/>
                  </a:lnTo>
                  <a:lnTo>
                    <a:pt x="360" y="641"/>
                  </a:lnTo>
                  <a:lnTo>
                    <a:pt x="351" y="634"/>
                  </a:lnTo>
                  <a:lnTo>
                    <a:pt x="357" y="628"/>
                  </a:lnTo>
                  <a:lnTo>
                    <a:pt x="366" y="620"/>
                  </a:lnTo>
                  <a:lnTo>
                    <a:pt x="374" y="613"/>
                  </a:lnTo>
                  <a:lnTo>
                    <a:pt x="380" y="604"/>
                  </a:lnTo>
                  <a:lnTo>
                    <a:pt x="394" y="600"/>
                  </a:lnTo>
                  <a:lnTo>
                    <a:pt x="409" y="593"/>
                  </a:lnTo>
                  <a:lnTo>
                    <a:pt x="421" y="583"/>
                  </a:lnTo>
                  <a:lnTo>
                    <a:pt x="432" y="572"/>
                  </a:lnTo>
                  <a:lnTo>
                    <a:pt x="438" y="560"/>
                  </a:lnTo>
                  <a:lnTo>
                    <a:pt x="428" y="545"/>
                  </a:lnTo>
                  <a:lnTo>
                    <a:pt x="416" y="534"/>
                  </a:lnTo>
                  <a:lnTo>
                    <a:pt x="403" y="529"/>
                  </a:lnTo>
                  <a:lnTo>
                    <a:pt x="391" y="528"/>
                  </a:lnTo>
                  <a:lnTo>
                    <a:pt x="377" y="528"/>
                  </a:lnTo>
                  <a:lnTo>
                    <a:pt x="361" y="528"/>
                  </a:lnTo>
                  <a:lnTo>
                    <a:pt x="344" y="527"/>
                  </a:lnTo>
                  <a:lnTo>
                    <a:pt x="347" y="508"/>
                  </a:lnTo>
                  <a:lnTo>
                    <a:pt x="352" y="488"/>
                  </a:lnTo>
                  <a:lnTo>
                    <a:pt x="356" y="469"/>
                  </a:lnTo>
                  <a:lnTo>
                    <a:pt x="359" y="452"/>
                  </a:lnTo>
                  <a:lnTo>
                    <a:pt x="360" y="435"/>
                  </a:lnTo>
                  <a:lnTo>
                    <a:pt x="356" y="418"/>
                  </a:lnTo>
                  <a:lnTo>
                    <a:pt x="348" y="401"/>
                  </a:lnTo>
                  <a:lnTo>
                    <a:pt x="333" y="385"/>
                  </a:lnTo>
                  <a:lnTo>
                    <a:pt x="312" y="369"/>
                  </a:lnTo>
                </a:path>
              </a:pathLst>
            </a:custGeom>
            <a:solidFill>
              <a:srgbClr val="5C8B4D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476" name="Freeform 82"/>
            <p:cNvSpPr>
              <a:spLocks/>
            </p:cNvSpPr>
            <p:nvPr/>
          </p:nvSpPr>
          <p:spPr bwMode="gray">
            <a:xfrm>
              <a:off x="2813" y="2328"/>
              <a:ext cx="141" cy="233"/>
            </a:xfrm>
            <a:custGeom>
              <a:avLst/>
              <a:gdLst>
                <a:gd name="T0" fmla="*/ 26 w 141"/>
                <a:gd name="T1" fmla="*/ 233 h 233"/>
                <a:gd name="T2" fmla="*/ 22 w 141"/>
                <a:gd name="T3" fmla="*/ 198 h 233"/>
                <a:gd name="T4" fmla="*/ 11 w 141"/>
                <a:gd name="T5" fmla="*/ 176 h 233"/>
                <a:gd name="T6" fmla="*/ 5 w 141"/>
                <a:gd name="T7" fmla="*/ 142 h 233"/>
                <a:gd name="T8" fmla="*/ 3 w 141"/>
                <a:gd name="T9" fmla="*/ 108 h 233"/>
                <a:gd name="T10" fmla="*/ 0 w 141"/>
                <a:gd name="T11" fmla="*/ 80 h 233"/>
                <a:gd name="T12" fmla="*/ 34 w 141"/>
                <a:gd name="T13" fmla="*/ 87 h 233"/>
                <a:gd name="T14" fmla="*/ 58 w 141"/>
                <a:gd name="T15" fmla="*/ 82 h 233"/>
                <a:gd name="T16" fmla="*/ 76 w 141"/>
                <a:gd name="T17" fmla="*/ 68 h 233"/>
                <a:gd name="T18" fmla="*/ 67 w 141"/>
                <a:gd name="T19" fmla="*/ 62 h 233"/>
                <a:gd name="T20" fmla="*/ 45 w 141"/>
                <a:gd name="T21" fmla="*/ 57 h 233"/>
                <a:gd name="T22" fmla="*/ 20 w 141"/>
                <a:gd name="T23" fmla="*/ 64 h 233"/>
                <a:gd name="T24" fmla="*/ 11 w 141"/>
                <a:gd name="T25" fmla="*/ 67 h 233"/>
                <a:gd name="T26" fmla="*/ 14 w 141"/>
                <a:gd name="T27" fmla="*/ 58 h 233"/>
                <a:gd name="T28" fmla="*/ 23 w 141"/>
                <a:gd name="T29" fmla="*/ 44 h 233"/>
                <a:gd name="T30" fmla="*/ 30 w 141"/>
                <a:gd name="T31" fmla="*/ 32 h 233"/>
                <a:gd name="T32" fmla="*/ 36 w 141"/>
                <a:gd name="T33" fmla="*/ 30 h 233"/>
                <a:gd name="T34" fmla="*/ 62 w 141"/>
                <a:gd name="T35" fmla="*/ 28 h 233"/>
                <a:gd name="T36" fmla="*/ 85 w 141"/>
                <a:gd name="T37" fmla="*/ 28 h 233"/>
                <a:gd name="T38" fmla="*/ 93 w 141"/>
                <a:gd name="T39" fmla="*/ 10 h 233"/>
                <a:gd name="T40" fmla="*/ 108 w 141"/>
                <a:gd name="T41" fmla="*/ 0 h 233"/>
                <a:gd name="T42" fmla="*/ 108 w 141"/>
                <a:gd name="T43" fmla="*/ 28 h 233"/>
                <a:gd name="T44" fmla="*/ 100 w 141"/>
                <a:gd name="T45" fmla="*/ 60 h 233"/>
                <a:gd name="T46" fmla="*/ 103 w 141"/>
                <a:gd name="T47" fmla="*/ 78 h 233"/>
                <a:gd name="T48" fmla="*/ 125 w 141"/>
                <a:gd name="T49" fmla="*/ 85 h 233"/>
                <a:gd name="T50" fmla="*/ 141 w 141"/>
                <a:gd name="T51" fmla="*/ 94 h 233"/>
                <a:gd name="T52" fmla="*/ 129 w 141"/>
                <a:gd name="T53" fmla="*/ 100 h 233"/>
                <a:gd name="T54" fmla="*/ 113 w 141"/>
                <a:gd name="T55" fmla="*/ 110 h 233"/>
                <a:gd name="T56" fmla="*/ 107 w 141"/>
                <a:gd name="T57" fmla="*/ 122 h 233"/>
                <a:gd name="T58" fmla="*/ 98 w 141"/>
                <a:gd name="T59" fmla="*/ 151 h 233"/>
                <a:gd name="T60" fmla="*/ 81 w 141"/>
                <a:gd name="T61" fmla="*/ 185 h 233"/>
                <a:gd name="T62" fmla="*/ 63 w 141"/>
                <a:gd name="T63" fmla="*/ 208 h 233"/>
                <a:gd name="T64" fmla="*/ 57 w 141"/>
                <a:gd name="T65" fmla="*/ 213 h 233"/>
                <a:gd name="T66" fmla="*/ 54 w 141"/>
                <a:gd name="T67" fmla="*/ 215 h 233"/>
                <a:gd name="T68" fmla="*/ 54 w 141"/>
                <a:gd name="T69" fmla="*/ 215 h 233"/>
                <a:gd name="T70" fmla="*/ 55 w 141"/>
                <a:gd name="T71" fmla="*/ 214 h 233"/>
                <a:gd name="T72" fmla="*/ 59 w 141"/>
                <a:gd name="T73" fmla="*/ 214 h 233"/>
                <a:gd name="T74" fmla="*/ 61 w 141"/>
                <a:gd name="T75" fmla="*/ 215 h 233"/>
                <a:gd name="T76" fmla="*/ 62 w 141"/>
                <a:gd name="T77" fmla="*/ 219 h 233"/>
                <a:gd name="T78" fmla="*/ 80 w 141"/>
                <a:gd name="T79" fmla="*/ 224 h 23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41"/>
                <a:gd name="T121" fmla="*/ 0 h 233"/>
                <a:gd name="T122" fmla="*/ 141 w 141"/>
                <a:gd name="T123" fmla="*/ 233 h 23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41" h="233">
                  <a:moveTo>
                    <a:pt x="94" y="233"/>
                  </a:moveTo>
                  <a:lnTo>
                    <a:pt x="26" y="233"/>
                  </a:lnTo>
                  <a:lnTo>
                    <a:pt x="25" y="214"/>
                  </a:lnTo>
                  <a:lnTo>
                    <a:pt x="22" y="198"/>
                  </a:lnTo>
                  <a:lnTo>
                    <a:pt x="16" y="189"/>
                  </a:lnTo>
                  <a:lnTo>
                    <a:pt x="11" y="176"/>
                  </a:lnTo>
                  <a:lnTo>
                    <a:pt x="7" y="160"/>
                  </a:lnTo>
                  <a:lnTo>
                    <a:pt x="5" y="142"/>
                  </a:lnTo>
                  <a:lnTo>
                    <a:pt x="4" y="125"/>
                  </a:lnTo>
                  <a:lnTo>
                    <a:pt x="3" y="108"/>
                  </a:lnTo>
                  <a:lnTo>
                    <a:pt x="2" y="91"/>
                  </a:lnTo>
                  <a:lnTo>
                    <a:pt x="0" y="80"/>
                  </a:lnTo>
                  <a:lnTo>
                    <a:pt x="18" y="85"/>
                  </a:lnTo>
                  <a:lnTo>
                    <a:pt x="34" y="87"/>
                  </a:lnTo>
                  <a:lnTo>
                    <a:pt x="46" y="86"/>
                  </a:lnTo>
                  <a:lnTo>
                    <a:pt x="58" y="82"/>
                  </a:lnTo>
                  <a:lnTo>
                    <a:pt x="67" y="76"/>
                  </a:lnTo>
                  <a:lnTo>
                    <a:pt x="76" y="68"/>
                  </a:lnTo>
                  <a:lnTo>
                    <a:pt x="73" y="66"/>
                  </a:lnTo>
                  <a:lnTo>
                    <a:pt x="67" y="62"/>
                  </a:lnTo>
                  <a:lnTo>
                    <a:pt x="57" y="58"/>
                  </a:lnTo>
                  <a:lnTo>
                    <a:pt x="45" y="57"/>
                  </a:lnTo>
                  <a:lnTo>
                    <a:pt x="32" y="58"/>
                  </a:lnTo>
                  <a:lnTo>
                    <a:pt x="20" y="64"/>
                  </a:lnTo>
                  <a:lnTo>
                    <a:pt x="13" y="68"/>
                  </a:lnTo>
                  <a:lnTo>
                    <a:pt x="11" y="67"/>
                  </a:lnTo>
                  <a:lnTo>
                    <a:pt x="12" y="64"/>
                  </a:lnTo>
                  <a:lnTo>
                    <a:pt x="14" y="58"/>
                  </a:lnTo>
                  <a:lnTo>
                    <a:pt x="18" y="51"/>
                  </a:lnTo>
                  <a:lnTo>
                    <a:pt x="23" y="44"/>
                  </a:lnTo>
                  <a:lnTo>
                    <a:pt x="27" y="37"/>
                  </a:lnTo>
                  <a:lnTo>
                    <a:pt x="30" y="32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49" y="28"/>
                  </a:lnTo>
                  <a:lnTo>
                    <a:pt x="62" y="28"/>
                  </a:lnTo>
                  <a:lnTo>
                    <a:pt x="76" y="28"/>
                  </a:lnTo>
                  <a:lnTo>
                    <a:pt x="85" y="28"/>
                  </a:lnTo>
                  <a:lnTo>
                    <a:pt x="88" y="17"/>
                  </a:lnTo>
                  <a:lnTo>
                    <a:pt x="93" y="10"/>
                  </a:lnTo>
                  <a:lnTo>
                    <a:pt x="99" y="4"/>
                  </a:lnTo>
                  <a:lnTo>
                    <a:pt x="108" y="0"/>
                  </a:lnTo>
                  <a:lnTo>
                    <a:pt x="109" y="13"/>
                  </a:lnTo>
                  <a:lnTo>
                    <a:pt x="108" y="28"/>
                  </a:lnTo>
                  <a:lnTo>
                    <a:pt x="104" y="45"/>
                  </a:lnTo>
                  <a:lnTo>
                    <a:pt x="100" y="60"/>
                  </a:lnTo>
                  <a:lnTo>
                    <a:pt x="96" y="73"/>
                  </a:lnTo>
                  <a:lnTo>
                    <a:pt x="103" y="78"/>
                  </a:lnTo>
                  <a:lnTo>
                    <a:pt x="113" y="82"/>
                  </a:lnTo>
                  <a:lnTo>
                    <a:pt x="125" y="85"/>
                  </a:lnTo>
                  <a:lnTo>
                    <a:pt x="135" y="89"/>
                  </a:lnTo>
                  <a:lnTo>
                    <a:pt x="141" y="94"/>
                  </a:lnTo>
                  <a:lnTo>
                    <a:pt x="136" y="96"/>
                  </a:lnTo>
                  <a:lnTo>
                    <a:pt x="129" y="100"/>
                  </a:lnTo>
                  <a:lnTo>
                    <a:pt x="120" y="107"/>
                  </a:lnTo>
                  <a:lnTo>
                    <a:pt x="113" y="110"/>
                  </a:lnTo>
                  <a:lnTo>
                    <a:pt x="108" y="113"/>
                  </a:lnTo>
                  <a:lnTo>
                    <a:pt x="107" y="122"/>
                  </a:lnTo>
                  <a:lnTo>
                    <a:pt x="103" y="135"/>
                  </a:lnTo>
                  <a:lnTo>
                    <a:pt x="98" y="151"/>
                  </a:lnTo>
                  <a:lnTo>
                    <a:pt x="90" y="168"/>
                  </a:lnTo>
                  <a:lnTo>
                    <a:pt x="81" y="185"/>
                  </a:lnTo>
                  <a:lnTo>
                    <a:pt x="72" y="199"/>
                  </a:lnTo>
                  <a:lnTo>
                    <a:pt x="63" y="208"/>
                  </a:lnTo>
                  <a:lnTo>
                    <a:pt x="59" y="212"/>
                  </a:lnTo>
                  <a:lnTo>
                    <a:pt x="57" y="213"/>
                  </a:lnTo>
                  <a:lnTo>
                    <a:pt x="54" y="214"/>
                  </a:lnTo>
                  <a:lnTo>
                    <a:pt x="54" y="215"/>
                  </a:lnTo>
                  <a:lnTo>
                    <a:pt x="55" y="214"/>
                  </a:lnTo>
                  <a:lnTo>
                    <a:pt x="57" y="214"/>
                  </a:lnTo>
                  <a:lnTo>
                    <a:pt x="59" y="214"/>
                  </a:lnTo>
                  <a:lnTo>
                    <a:pt x="61" y="214"/>
                  </a:lnTo>
                  <a:lnTo>
                    <a:pt x="61" y="215"/>
                  </a:lnTo>
                  <a:lnTo>
                    <a:pt x="62" y="217"/>
                  </a:lnTo>
                  <a:lnTo>
                    <a:pt x="62" y="219"/>
                  </a:lnTo>
                  <a:lnTo>
                    <a:pt x="70" y="221"/>
                  </a:lnTo>
                  <a:lnTo>
                    <a:pt x="80" y="224"/>
                  </a:lnTo>
                  <a:lnTo>
                    <a:pt x="94" y="233"/>
                  </a:lnTo>
                </a:path>
              </a:pathLst>
            </a:custGeom>
            <a:solidFill>
              <a:srgbClr val="9AAE58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477" name="Freeform 83"/>
            <p:cNvSpPr>
              <a:spLocks/>
            </p:cNvSpPr>
            <p:nvPr/>
          </p:nvSpPr>
          <p:spPr bwMode="gray">
            <a:xfrm>
              <a:off x="2954" y="1289"/>
              <a:ext cx="460" cy="1219"/>
            </a:xfrm>
            <a:custGeom>
              <a:avLst/>
              <a:gdLst>
                <a:gd name="T0" fmla="*/ 386 w 460"/>
                <a:gd name="T1" fmla="*/ 359 h 1219"/>
                <a:gd name="T2" fmla="*/ 400 w 460"/>
                <a:gd name="T3" fmla="*/ 336 h 1219"/>
                <a:gd name="T4" fmla="*/ 423 w 460"/>
                <a:gd name="T5" fmla="*/ 301 h 1219"/>
                <a:gd name="T6" fmla="*/ 445 w 460"/>
                <a:gd name="T7" fmla="*/ 269 h 1219"/>
                <a:gd name="T8" fmla="*/ 436 w 460"/>
                <a:gd name="T9" fmla="*/ 92 h 1219"/>
                <a:gd name="T10" fmla="*/ 392 w 460"/>
                <a:gd name="T11" fmla="*/ 50 h 1219"/>
                <a:gd name="T12" fmla="*/ 331 w 460"/>
                <a:gd name="T13" fmla="*/ 17 h 1219"/>
                <a:gd name="T14" fmla="*/ 305 w 460"/>
                <a:gd name="T15" fmla="*/ 8 h 1219"/>
                <a:gd name="T16" fmla="*/ 296 w 460"/>
                <a:gd name="T17" fmla="*/ 19 h 1219"/>
                <a:gd name="T18" fmla="*/ 309 w 460"/>
                <a:gd name="T19" fmla="*/ 55 h 1219"/>
                <a:gd name="T20" fmla="*/ 287 w 460"/>
                <a:gd name="T21" fmla="*/ 78 h 1219"/>
                <a:gd name="T22" fmla="*/ 250 w 460"/>
                <a:gd name="T23" fmla="*/ 59 h 1219"/>
                <a:gd name="T24" fmla="*/ 193 w 460"/>
                <a:gd name="T25" fmla="*/ 205 h 1219"/>
                <a:gd name="T26" fmla="*/ 178 w 460"/>
                <a:gd name="T27" fmla="*/ 226 h 1219"/>
                <a:gd name="T28" fmla="*/ 172 w 460"/>
                <a:gd name="T29" fmla="*/ 286 h 1219"/>
                <a:gd name="T30" fmla="*/ 155 w 460"/>
                <a:gd name="T31" fmla="*/ 321 h 1219"/>
                <a:gd name="T32" fmla="*/ 126 w 460"/>
                <a:gd name="T33" fmla="*/ 368 h 1219"/>
                <a:gd name="T34" fmla="*/ 116 w 460"/>
                <a:gd name="T35" fmla="*/ 413 h 1219"/>
                <a:gd name="T36" fmla="*/ 113 w 460"/>
                <a:gd name="T37" fmla="*/ 460 h 1219"/>
                <a:gd name="T38" fmla="*/ 70 w 460"/>
                <a:gd name="T39" fmla="*/ 492 h 1219"/>
                <a:gd name="T40" fmla="*/ 50 w 460"/>
                <a:gd name="T41" fmla="*/ 543 h 1219"/>
                <a:gd name="T42" fmla="*/ 55 w 460"/>
                <a:gd name="T43" fmla="*/ 652 h 1219"/>
                <a:gd name="T44" fmla="*/ 82 w 460"/>
                <a:gd name="T45" fmla="*/ 725 h 1219"/>
                <a:gd name="T46" fmla="*/ 62 w 460"/>
                <a:gd name="T47" fmla="*/ 741 h 1219"/>
                <a:gd name="T48" fmla="*/ 29 w 460"/>
                <a:gd name="T49" fmla="*/ 898 h 1219"/>
                <a:gd name="T50" fmla="*/ 4 w 460"/>
                <a:gd name="T51" fmla="*/ 884 h 1219"/>
                <a:gd name="T52" fmla="*/ 13 w 460"/>
                <a:gd name="T53" fmla="*/ 962 h 1219"/>
                <a:gd name="T54" fmla="*/ 48 w 460"/>
                <a:gd name="T55" fmla="*/ 1046 h 1219"/>
                <a:gd name="T56" fmla="*/ 59 w 460"/>
                <a:gd name="T57" fmla="*/ 1065 h 1219"/>
                <a:gd name="T58" fmla="*/ 84 w 460"/>
                <a:gd name="T59" fmla="*/ 1106 h 1219"/>
                <a:gd name="T60" fmla="*/ 105 w 460"/>
                <a:gd name="T61" fmla="*/ 1137 h 1219"/>
                <a:gd name="T62" fmla="*/ 114 w 460"/>
                <a:gd name="T63" fmla="*/ 1201 h 1219"/>
                <a:gd name="T64" fmla="*/ 136 w 460"/>
                <a:gd name="T65" fmla="*/ 1215 h 1219"/>
                <a:gd name="T66" fmla="*/ 154 w 460"/>
                <a:gd name="T67" fmla="*/ 1180 h 1219"/>
                <a:gd name="T68" fmla="*/ 181 w 460"/>
                <a:gd name="T69" fmla="*/ 1146 h 1219"/>
                <a:gd name="T70" fmla="*/ 235 w 460"/>
                <a:gd name="T71" fmla="*/ 1112 h 1219"/>
                <a:gd name="T72" fmla="*/ 260 w 460"/>
                <a:gd name="T73" fmla="*/ 1049 h 1219"/>
                <a:gd name="T74" fmla="*/ 254 w 460"/>
                <a:gd name="T75" fmla="*/ 991 h 1219"/>
                <a:gd name="T76" fmla="*/ 255 w 460"/>
                <a:gd name="T77" fmla="*/ 932 h 1219"/>
                <a:gd name="T78" fmla="*/ 308 w 460"/>
                <a:gd name="T79" fmla="*/ 894 h 1219"/>
                <a:gd name="T80" fmla="*/ 328 w 460"/>
                <a:gd name="T81" fmla="*/ 859 h 1219"/>
                <a:gd name="T82" fmla="*/ 341 w 460"/>
                <a:gd name="T83" fmla="*/ 818 h 1219"/>
                <a:gd name="T84" fmla="*/ 314 w 460"/>
                <a:gd name="T85" fmla="*/ 802 h 1219"/>
                <a:gd name="T86" fmla="*/ 316 w 460"/>
                <a:gd name="T87" fmla="*/ 775 h 1219"/>
                <a:gd name="T88" fmla="*/ 273 w 460"/>
                <a:gd name="T89" fmla="*/ 768 h 1219"/>
                <a:gd name="T90" fmla="*/ 255 w 460"/>
                <a:gd name="T91" fmla="*/ 724 h 1219"/>
                <a:gd name="T92" fmla="*/ 258 w 460"/>
                <a:gd name="T93" fmla="*/ 666 h 1219"/>
                <a:gd name="T94" fmla="*/ 276 w 460"/>
                <a:gd name="T95" fmla="*/ 618 h 1219"/>
                <a:gd name="T96" fmla="*/ 322 w 460"/>
                <a:gd name="T97" fmla="*/ 529 h 1219"/>
                <a:gd name="T98" fmla="*/ 371 w 460"/>
                <a:gd name="T99" fmla="*/ 444 h 1219"/>
                <a:gd name="T100" fmla="*/ 400 w 460"/>
                <a:gd name="T101" fmla="*/ 409 h 121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60"/>
                <a:gd name="T154" fmla="*/ 0 h 1219"/>
                <a:gd name="T155" fmla="*/ 460 w 460"/>
                <a:gd name="T156" fmla="*/ 1219 h 121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60" h="1219">
                  <a:moveTo>
                    <a:pt x="403" y="414"/>
                  </a:moveTo>
                  <a:lnTo>
                    <a:pt x="396" y="390"/>
                  </a:lnTo>
                  <a:lnTo>
                    <a:pt x="391" y="372"/>
                  </a:lnTo>
                  <a:lnTo>
                    <a:pt x="386" y="359"/>
                  </a:lnTo>
                  <a:lnTo>
                    <a:pt x="385" y="350"/>
                  </a:lnTo>
                  <a:lnTo>
                    <a:pt x="386" y="344"/>
                  </a:lnTo>
                  <a:lnTo>
                    <a:pt x="391" y="340"/>
                  </a:lnTo>
                  <a:lnTo>
                    <a:pt x="400" y="336"/>
                  </a:lnTo>
                  <a:lnTo>
                    <a:pt x="414" y="331"/>
                  </a:lnTo>
                  <a:lnTo>
                    <a:pt x="435" y="324"/>
                  </a:lnTo>
                  <a:lnTo>
                    <a:pt x="427" y="310"/>
                  </a:lnTo>
                  <a:lnTo>
                    <a:pt x="423" y="301"/>
                  </a:lnTo>
                  <a:lnTo>
                    <a:pt x="423" y="294"/>
                  </a:lnTo>
                  <a:lnTo>
                    <a:pt x="427" y="287"/>
                  </a:lnTo>
                  <a:lnTo>
                    <a:pt x="435" y="280"/>
                  </a:lnTo>
                  <a:lnTo>
                    <a:pt x="445" y="269"/>
                  </a:lnTo>
                  <a:lnTo>
                    <a:pt x="460" y="255"/>
                  </a:lnTo>
                  <a:lnTo>
                    <a:pt x="460" y="194"/>
                  </a:lnTo>
                  <a:lnTo>
                    <a:pt x="442" y="114"/>
                  </a:lnTo>
                  <a:lnTo>
                    <a:pt x="436" y="92"/>
                  </a:lnTo>
                  <a:lnTo>
                    <a:pt x="428" y="77"/>
                  </a:lnTo>
                  <a:lnTo>
                    <a:pt x="418" y="66"/>
                  </a:lnTo>
                  <a:lnTo>
                    <a:pt x="406" y="57"/>
                  </a:lnTo>
                  <a:lnTo>
                    <a:pt x="392" y="50"/>
                  </a:lnTo>
                  <a:lnTo>
                    <a:pt x="378" y="44"/>
                  </a:lnTo>
                  <a:lnTo>
                    <a:pt x="363" y="37"/>
                  </a:lnTo>
                  <a:lnTo>
                    <a:pt x="346" y="28"/>
                  </a:lnTo>
                  <a:lnTo>
                    <a:pt x="331" y="17"/>
                  </a:lnTo>
                  <a:lnTo>
                    <a:pt x="314" y="0"/>
                  </a:lnTo>
                  <a:lnTo>
                    <a:pt x="312" y="4"/>
                  </a:lnTo>
                  <a:lnTo>
                    <a:pt x="308" y="7"/>
                  </a:lnTo>
                  <a:lnTo>
                    <a:pt x="305" y="8"/>
                  </a:lnTo>
                  <a:lnTo>
                    <a:pt x="304" y="10"/>
                  </a:lnTo>
                  <a:lnTo>
                    <a:pt x="301" y="12"/>
                  </a:lnTo>
                  <a:lnTo>
                    <a:pt x="299" y="16"/>
                  </a:lnTo>
                  <a:lnTo>
                    <a:pt x="296" y="19"/>
                  </a:lnTo>
                  <a:lnTo>
                    <a:pt x="298" y="25"/>
                  </a:lnTo>
                  <a:lnTo>
                    <a:pt x="301" y="34"/>
                  </a:lnTo>
                  <a:lnTo>
                    <a:pt x="305" y="44"/>
                  </a:lnTo>
                  <a:lnTo>
                    <a:pt x="309" y="55"/>
                  </a:lnTo>
                  <a:lnTo>
                    <a:pt x="312" y="64"/>
                  </a:lnTo>
                  <a:lnTo>
                    <a:pt x="313" y="69"/>
                  </a:lnTo>
                  <a:lnTo>
                    <a:pt x="298" y="76"/>
                  </a:lnTo>
                  <a:lnTo>
                    <a:pt x="287" y="78"/>
                  </a:lnTo>
                  <a:lnTo>
                    <a:pt x="278" y="76"/>
                  </a:lnTo>
                  <a:lnTo>
                    <a:pt x="269" y="72"/>
                  </a:lnTo>
                  <a:lnTo>
                    <a:pt x="260" y="66"/>
                  </a:lnTo>
                  <a:lnTo>
                    <a:pt x="250" y="59"/>
                  </a:lnTo>
                  <a:lnTo>
                    <a:pt x="219" y="112"/>
                  </a:lnTo>
                  <a:lnTo>
                    <a:pt x="200" y="116"/>
                  </a:lnTo>
                  <a:lnTo>
                    <a:pt x="176" y="148"/>
                  </a:lnTo>
                  <a:lnTo>
                    <a:pt x="193" y="205"/>
                  </a:lnTo>
                  <a:lnTo>
                    <a:pt x="193" y="210"/>
                  </a:lnTo>
                  <a:lnTo>
                    <a:pt x="189" y="214"/>
                  </a:lnTo>
                  <a:lnTo>
                    <a:pt x="184" y="219"/>
                  </a:lnTo>
                  <a:lnTo>
                    <a:pt x="178" y="226"/>
                  </a:lnTo>
                  <a:lnTo>
                    <a:pt x="176" y="235"/>
                  </a:lnTo>
                  <a:lnTo>
                    <a:pt x="175" y="256"/>
                  </a:lnTo>
                  <a:lnTo>
                    <a:pt x="173" y="273"/>
                  </a:lnTo>
                  <a:lnTo>
                    <a:pt x="172" y="286"/>
                  </a:lnTo>
                  <a:lnTo>
                    <a:pt x="169" y="296"/>
                  </a:lnTo>
                  <a:lnTo>
                    <a:pt x="166" y="304"/>
                  </a:lnTo>
                  <a:lnTo>
                    <a:pt x="162" y="312"/>
                  </a:lnTo>
                  <a:lnTo>
                    <a:pt x="155" y="321"/>
                  </a:lnTo>
                  <a:lnTo>
                    <a:pt x="146" y="329"/>
                  </a:lnTo>
                  <a:lnTo>
                    <a:pt x="134" y="341"/>
                  </a:lnTo>
                  <a:lnTo>
                    <a:pt x="119" y="356"/>
                  </a:lnTo>
                  <a:lnTo>
                    <a:pt x="126" y="368"/>
                  </a:lnTo>
                  <a:lnTo>
                    <a:pt x="127" y="378"/>
                  </a:lnTo>
                  <a:lnTo>
                    <a:pt x="125" y="390"/>
                  </a:lnTo>
                  <a:lnTo>
                    <a:pt x="121" y="401"/>
                  </a:lnTo>
                  <a:lnTo>
                    <a:pt x="116" y="413"/>
                  </a:lnTo>
                  <a:lnTo>
                    <a:pt x="113" y="424"/>
                  </a:lnTo>
                  <a:lnTo>
                    <a:pt x="113" y="438"/>
                  </a:lnTo>
                  <a:lnTo>
                    <a:pt x="119" y="452"/>
                  </a:lnTo>
                  <a:lnTo>
                    <a:pt x="113" y="460"/>
                  </a:lnTo>
                  <a:lnTo>
                    <a:pt x="104" y="468"/>
                  </a:lnTo>
                  <a:lnTo>
                    <a:pt x="93" y="476"/>
                  </a:lnTo>
                  <a:lnTo>
                    <a:pt x="80" y="485"/>
                  </a:lnTo>
                  <a:lnTo>
                    <a:pt x="70" y="492"/>
                  </a:lnTo>
                  <a:lnTo>
                    <a:pt x="61" y="501"/>
                  </a:lnTo>
                  <a:lnTo>
                    <a:pt x="55" y="511"/>
                  </a:lnTo>
                  <a:lnTo>
                    <a:pt x="57" y="522"/>
                  </a:lnTo>
                  <a:lnTo>
                    <a:pt x="50" y="543"/>
                  </a:lnTo>
                  <a:lnTo>
                    <a:pt x="46" y="568"/>
                  </a:lnTo>
                  <a:lnTo>
                    <a:pt x="46" y="596"/>
                  </a:lnTo>
                  <a:lnTo>
                    <a:pt x="49" y="624"/>
                  </a:lnTo>
                  <a:lnTo>
                    <a:pt x="55" y="652"/>
                  </a:lnTo>
                  <a:lnTo>
                    <a:pt x="63" y="678"/>
                  </a:lnTo>
                  <a:lnTo>
                    <a:pt x="73" y="698"/>
                  </a:lnTo>
                  <a:lnTo>
                    <a:pt x="85" y="715"/>
                  </a:lnTo>
                  <a:lnTo>
                    <a:pt x="82" y="725"/>
                  </a:lnTo>
                  <a:lnTo>
                    <a:pt x="78" y="730"/>
                  </a:lnTo>
                  <a:lnTo>
                    <a:pt x="75" y="734"/>
                  </a:lnTo>
                  <a:lnTo>
                    <a:pt x="70" y="737"/>
                  </a:lnTo>
                  <a:lnTo>
                    <a:pt x="62" y="741"/>
                  </a:lnTo>
                  <a:lnTo>
                    <a:pt x="50" y="747"/>
                  </a:lnTo>
                  <a:lnTo>
                    <a:pt x="61" y="819"/>
                  </a:lnTo>
                  <a:lnTo>
                    <a:pt x="30" y="838"/>
                  </a:lnTo>
                  <a:lnTo>
                    <a:pt x="29" y="898"/>
                  </a:lnTo>
                  <a:lnTo>
                    <a:pt x="25" y="897"/>
                  </a:lnTo>
                  <a:lnTo>
                    <a:pt x="18" y="893"/>
                  </a:lnTo>
                  <a:lnTo>
                    <a:pt x="11" y="888"/>
                  </a:lnTo>
                  <a:lnTo>
                    <a:pt x="4" y="884"/>
                  </a:lnTo>
                  <a:lnTo>
                    <a:pt x="0" y="882"/>
                  </a:lnTo>
                  <a:lnTo>
                    <a:pt x="3" y="907"/>
                  </a:lnTo>
                  <a:lnTo>
                    <a:pt x="7" y="934"/>
                  </a:lnTo>
                  <a:lnTo>
                    <a:pt x="13" y="962"/>
                  </a:lnTo>
                  <a:lnTo>
                    <a:pt x="23" y="988"/>
                  </a:lnTo>
                  <a:lnTo>
                    <a:pt x="36" y="1012"/>
                  </a:lnTo>
                  <a:lnTo>
                    <a:pt x="52" y="1034"/>
                  </a:lnTo>
                  <a:lnTo>
                    <a:pt x="48" y="1046"/>
                  </a:lnTo>
                  <a:lnTo>
                    <a:pt x="48" y="1052"/>
                  </a:lnTo>
                  <a:lnTo>
                    <a:pt x="49" y="1057"/>
                  </a:lnTo>
                  <a:lnTo>
                    <a:pt x="53" y="1060"/>
                  </a:lnTo>
                  <a:lnTo>
                    <a:pt x="59" y="1065"/>
                  </a:lnTo>
                  <a:lnTo>
                    <a:pt x="68" y="1073"/>
                  </a:lnTo>
                  <a:lnTo>
                    <a:pt x="68" y="1083"/>
                  </a:lnTo>
                  <a:lnTo>
                    <a:pt x="75" y="1094"/>
                  </a:lnTo>
                  <a:lnTo>
                    <a:pt x="84" y="1106"/>
                  </a:lnTo>
                  <a:lnTo>
                    <a:pt x="94" y="1116"/>
                  </a:lnTo>
                  <a:lnTo>
                    <a:pt x="103" y="1124"/>
                  </a:lnTo>
                  <a:lnTo>
                    <a:pt x="104" y="1126"/>
                  </a:lnTo>
                  <a:lnTo>
                    <a:pt x="105" y="1137"/>
                  </a:lnTo>
                  <a:lnTo>
                    <a:pt x="107" y="1151"/>
                  </a:lnTo>
                  <a:lnTo>
                    <a:pt x="109" y="1169"/>
                  </a:lnTo>
                  <a:lnTo>
                    <a:pt x="112" y="1185"/>
                  </a:lnTo>
                  <a:lnTo>
                    <a:pt x="114" y="1201"/>
                  </a:lnTo>
                  <a:lnTo>
                    <a:pt x="117" y="1212"/>
                  </a:lnTo>
                  <a:lnTo>
                    <a:pt x="118" y="1219"/>
                  </a:lnTo>
                  <a:lnTo>
                    <a:pt x="126" y="1217"/>
                  </a:lnTo>
                  <a:lnTo>
                    <a:pt x="136" y="1215"/>
                  </a:lnTo>
                  <a:lnTo>
                    <a:pt x="146" y="1212"/>
                  </a:lnTo>
                  <a:lnTo>
                    <a:pt x="154" y="1211"/>
                  </a:lnTo>
                  <a:lnTo>
                    <a:pt x="154" y="1197"/>
                  </a:lnTo>
                  <a:lnTo>
                    <a:pt x="154" y="1180"/>
                  </a:lnTo>
                  <a:lnTo>
                    <a:pt x="157" y="1164"/>
                  </a:lnTo>
                  <a:lnTo>
                    <a:pt x="159" y="1149"/>
                  </a:lnTo>
                  <a:lnTo>
                    <a:pt x="164" y="1140"/>
                  </a:lnTo>
                  <a:lnTo>
                    <a:pt x="181" y="1146"/>
                  </a:lnTo>
                  <a:lnTo>
                    <a:pt x="196" y="1144"/>
                  </a:lnTo>
                  <a:lnTo>
                    <a:pt x="210" y="1137"/>
                  </a:lnTo>
                  <a:lnTo>
                    <a:pt x="223" y="1126"/>
                  </a:lnTo>
                  <a:lnTo>
                    <a:pt x="235" y="1112"/>
                  </a:lnTo>
                  <a:lnTo>
                    <a:pt x="244" y="1097"/>
                  </a:lnTo>
                  <a:lnTo>
                    <a:pt x="251" y="1080"/>
                  </a:lnTo>
                  <a:lnTo>
                    <a:pt x="257" y="1064"/>
                  </a:lnTo>
                  <a:lnTo>
                    <a:pt x="260" y="1049"/>
                  </a:lnTo>
                  <a:lnTo>
                    <a:pt x="260" y="1037"/>
                  </a:lnTo>
                  <a:lnTo>
                    <a:pt x="260" y="1024"/>
                  </a:lnTo>
                  <a:lnTo>
                    <a:pt x="257" y="1008"/>
                  </a:lnTo>
                  <a:lnTo>
                    <a:pt x="254" y="991"/>
                  </a:lnTo>
                  <a:lnTo>
                    <a:pt x="250" y="973"/>
                  </a:lnTo>
                  <a:lnTo>
                    <a:pt x="249" y="956"/>
                  </a:lnTo>
                  <a:lnTo>
                    <a:pt x="250" y="943"/>
                  </a:lnTo>
                  <a:lnTo>
                    <a:pt x="255" y="932"/>
                  </a:lnTo>
                  <a:lnTo>
                    <a:pt x="267" y="921"/>
                  </a:lnTo>
                  <a:lnTo>
                    <a:pt x="280" y="912"/>
                  </a:lnTo>
                  <a:lnTo>
                    <a:pt x="294" y="903"/>
                  </a:lnTo>
                  <a:lnTo>
                    <a:pt x="308" y="894"/>
                  </a:lnTo>
                  <a:lnTo>
                    <a:pt x="318" y="884"/>
                  </a:lnTo>
                  <a:lnTo>
                    <a:pt x="323" y="875"/>
                  </a:lnTo>
                  <a:lnTo>
                    <a:pt x="324" y="868"/>
                  </a:lnTo>
                  <a:lnTo>
                    <a:pt x="328" y="859"/>
                  </a:lnTo>
                  <a:lnTo>
                    <a:pt x="332" y="847"/>
                  </a:lnTo>
                  <a:lnTo>
                    <a:pt x="336" y="836"/>
                  </a:lnTo>
                  <a:lnTo>
                    <a:pt x="340" y="825"/>
                  </a:lnTo>
                  <a:lnTo>
                    <a:pt x="341" y="818"/>
                  </a:lnTo>
                  <a:lnTo>
                    <a:pt x="326" y="812"/>
                  </a:lnTo>
                  <a:lnTo>
                    <a:pt x="317" y="810"/>
                  </a:lnTo>
                  <a:lnTo>
                    <a:pt x="313" y="806"/>
                  </a:lnTo>
                  <a:lnTo>
                    <a:pt x="314" y="802"/>
                  </a:lnTo>
                  <a:lnTo>
                    <a:pt x="319" y="795"/>
                  </a:lnTo>
                  <a:lnTo>
                    <a:pt x="330" y="784"/>
                  </a:lnTo>
                  <a:lnTo>
                    <a:pt x="326" y="779"/>
                  </a:lnTo>
                  <a:lnTo>
                    <a:pt x="316" y="775"/>
                  </a:lnTo>
                  <a:lnTo>
                    <a:pt x="304" y="771"/>
                  </a:lnTo>
                  <a:lnTo>
                    <a:pt x="290" y="770"/>
                  </a:lnTo>
                  <a:lnTo>
                    <a:pt x="280" y="769"/>
                  </a:lnTo>
                  <a:lnTo>
                    <a:pt x="273" y="768"/>
                  </a:lnTo>
                  <a:lnTo>
                    <a:pt x="264" y="763"/>
                  </a:lnTo>
                  <a:lnTo>
                    <a:pt x="258" y="752"/>
                  </a:lnTo>
                  <a:lnTo>
                    <a:pt x="257" y="739"/>
                  </a:lnTo>
                  <a:lnTo>
                    <a:pt x="255" y="724"/>
                  </a:lnTo>
                  <a:lnTo>
                    <a:pt x="257" y="709"/>
                  </a:lnTo>
                  <a:lnTo>
                    <a:pt x="258" y="693"/>
                  </a:lnTo>
                  <a:lnTo>
                    <a:pt x="259" y="678"/>
                  </a:lnTo>
                  <a:lnTo>
                    <a:pt x="258" y="666"/>
                  </a:lnTo>
                  <a:lnTo>
                    <a:pt x="255" y="656"/>
                  </a:lnTo>
                  <a:lnTo>
                    <a:pt x="260" y="647"/>
                  </a:lnTo>
                  <a:lnTo>
                    <a:pt x="267" y="634"/>
                  </a:lnTo>
                  <a:lnTo>
                    <a:pt x="276" y="618"/>
                  </a:lnTo>
                  <a:lnTo>
                    <a:pt x="286" y="597"/>
                  </a:lnTo>
                  <a:lnTo>
                    <a:pt x="298" y="575"/>
                  </a:lnTo>
                  <a:lnTo>
                    <a:pt x="309" y="552"/>
                  </a:lnTo>
                  <a:lnTo>
                    <a:pt x="322" y="529"/>
                  </a:lnTo>
                  <a:lnTo>
                    <a:pt x="335" y="505"/>
                  </a:lnTo>
                  <a:lnTo>
                    <a:pt x="348" y="483"/>
                  </a:lnTo>
                  <a:lnTo>
                    <a:pt x="359" y="461"/>
                  </a:lnTo>
                  <a:lnTo>
                    <a:pt x="371" y="444"/>
                  </a:lnTo>
                  <a:lnTo>
                    <a:pt x="381" y="428"/>
                  </a:lnTo>
                  <a:lnTo>
                    <a:pt x="390" y="417"/>
                  </a:lnTo>
                  <a:lnTo>
                    <a:pt x="396" y="410"/>
                  </a:lnTo>
                  <a:lnTo>
                    <a:pt x="400" y="409"/>
                  </a:lnTo>
                  <a:lnTo>
                    <a:pt x="403" y="414"/>
                  </a:lnTo>
                </a:path>
              </a:pathLst>
            </a:custGeom>
            <a:solidFill>
              <a:srgbClr val="9AAE58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478" name="Freeform 84"/>
            <p:cNvSpPr>
              <a:spLocks/>
            </p:cNvSpPr>
            <p:nvPr/>
          </p:nvSpPr>
          <p:spPr bwMode="gray">
            <a:xfrm>
              <a:off x="2665" y="2905"/>
              <a:ext cx="75" cy="119"/>
            </a:xfrm>
            <a:custGeom>
              <a:avLst/>
              <a:gdLst>
                <a:gd name="T0" fmla="*/ 39 w 75"/>
                <a:gd name="T1" fmla="*/ 0 h 119"/>
                <a:gd name="T2" fmla="*/ 57 w 75"/>
                <a:gd name="T3" fmla="*/ 73 h 119"/>
                <a:gd name="T4" fmla="*/ 59 w 75"/>
                <a:gd name="T5" fmla="*/ 75 h 119"/>
                <a:gd name="T6" fmla="*/ 64 w 75"/>
                <a:gd name="T7" fmla="*/ 79 h 119"/>
                <a:gd name="T8" fmla="*/ 69 w 75"/>
                <a:gd name="T9" fmla="*/ 84 h 119"/>
                <a:gd name="T10" fmla="*/ 75 w 75"/>
                <a:gd name="T11" fmla="*/ 95 h 119"/>
                <a:gd name="T12" fmla="*/ 73 w 75"/>
                <a:gd name="T13" fmla="*/ 115 h 119"/>
                <a:gd name="T14" fmla="*/ 69 w 75"/>
                <a:gd name="T15" fmla="*/ 114 h 119"/>
                <a:gd name="T16" fmla="*/ 60 w 75"/>
                <a:gd name="T17" fmla="*/ 112 h 119"/>
                <a:gd name="T18" fmla="*/ 50 w 75"/>
                <a:gd name="T19" fmla="*/ 111 h 119"/>
                <a:gd name="T20" fmla="*/ 41 w 75"/>
                <a:gd name="T21" fmla="*/ 110 h 119"/>
                <a:gd name="T22" fmla="*/ 37 w 75"/>
                <a:gd name="T23" fmla="*/ 110 h 119"/>
                <a:gd name="T24" fmla="*/ 0 w 75"/>
                <a:gd name="T25" fmla="*/ 119 h 119"/>
                <a:gd name="T26" fmla="*/ 39 w 75"/>
                <a:gd name="T27" fmla="*/ 0 h 11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5"/>
                <a:gd name="T43" fmla="*/ 0 h 119"/>
                <a:gd name="T44" fmla="*/ 75 w 75"/>
                <a:gd name="T45" fmla="*/ 119 h 11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5" h="119">
                  <a:moveTo>
                    <a:pt x="39" y="0"/>
                  </a:moveTo>
                  <a:lnTo>
                    <a:pt x="57" y="73"/>
                  </a:lnTo>
                  <a:lnTo>
                    <a:pt x="59" y="75"/>
                  </a:lnTo>
                  <a:lnTo>
                    <a:pt x="64" y="79"/>
                  </a:lnTo>
                  <a:lnTo>
                    <a:pt x="69" y="84"/>
                  </a:lnTo>
                  <a:lnTo>
                    <a:pt x="75" y="95"/>
                  </a:lnTo>
                  <a:lnTo>
                    <a:pt x="73" y="115"/>
                  </a:lnTo>
                  <a:lnTo>
                    <a:pt x="69" y="114"/>
                  </a:lnTo>
                  <a:lnTo>
                    <a:pt x="60" y="112"/>
                  </a:lnTo>
                  <a:lnTo>
                    <a:pt x="50" y="111"/>
                  </a:lnTo>
                  <a:lnTo>
                    <a:pt x="41" y="110"/>
                  </a:lnTo>
                  <a:lnTo>
                    <a:pt x="37" y="110"/>
                  </a:lnTo>
                  <a:lnTo>
                    <a:pt x="0" y="119"/>
                  </a:lnTo>
                  <a:lnTo>
                    <a:pt x="39" y="0"/>
                  </a:lnTo>
                </a:path>
              </a:pathLst>
            </a:custGeom>
            <a:solidFill>
              <a:srgbClr val="9AAE58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479" name="Freeform 85"/>
            <p:cNvSpPr>
              <a:spLocks/>
            </p:cNvSpPr>
            <p:nvPr/>
          </p:nvSpPr>
          <p:spPr bwMode="gray">
            <a:xfrm>
              <a:off x="2511" y="2833"/>
              <a:ext cx="193" cy="191"/>
            </a:xfrm>
            <a:custGeom>
              <a:avLst/>
              <a:gdLst>
                <a:gd name="T0" fmla="*/ 0 w 193"/>
                <a:gd name="T1" fmla="*/ 23 h 191"/>
                <a:gd name="T2" fmla="*/ 8 w 193"/>
                <a:gd name="T3" fmla="*/ 33 h 191"/>
                <a:gd name="T4" fmla="*/ 17 w 193"/>
                <a:gd name="T5" fmla="*/ 38 h 191"/>
                <a:gd name="T6" fmla="*/ 24 w 193"/>
                <a:gd name="T7" fmla="*/ 41 h 191"/>
                <a:gd name="T8" fmla="*/ 33 w 193"/>
                <a:gd name="T9" fmla="*/ 45 h 191"/>
                <a:gd name="T10" fmla="*/ 50 w 193"/>
                <a:gd name="T11" fmla="*/ 67 h 191"/>
                <a:gd name="T12" fmla="*/ 58 w 193"/>
                <a:gd name="T13" fmla="*/ 76 h 191"/>
                <a:gd name="T14" fmla="*/ 64 w 193"/>
                <a:gd name="T15" fmla="*/ 83 h 191"/>
                <a:gd name="T16" fmla="*/ 73 w 193"/>
                <a:gd name="T17" fmla="*/ 90 h 191"/>
                <a:gd name="T18" fmla="*/ 86 w 193"/>
                <a:gd name="T19" fmla="*/ 97 h 191"/>
                <a:gd name="T20" fmla="*/ 87 w 193"/>
                <a:gd name="T21" fmla="*/ 105 h 191"/>
                <a:gd name="T22" fmla="*/ 88 w 193"/>
                <a:gd name="T23" fmla="*/ 113 h 191"/>
                <a:gd name="T24" fmla="*/ 88 w 193"/>
                <a:gd name="T25" fmla="*/ 119 h 191"/>
                <a:gd name="T26" fmla="*/ 99 w 193"/>
                <a:gd name="T27" fmla="*/ 126 h 191"/>
                <a:gd name="T28" fmla="*/ 102 w 193"/>
                <a:gd name="T29" fmla="*/ 131 h 191"/>
                <a:gd name="T30" fmla="*/ 106 w 193"/>
                <a:gd name="T31" fmla="*/ 136 h 191"/>
                <a:gd name="T32" fmla="*/ 110 w 193"/>
                <a:gd name="T33" fmla="*/ 142 h 191"/>
                <a:gd name="T34" fmla="*/ 119 w 193"/>
                <a:gd name="T35" fmla="*/ 149 h 191"/>
                <a:gd name="T36" fmla="*/ 131 w 193"/>
                <a:gd name="T37" fmla="*/ 155 h 191"/>
                <a:gd name="T38" fmla="*/ 140 w 193"/>
                <a:gd name="T39" fmla="*/ 161 h 191"/>
                <a:gd name="T40" fmla="*/ 147 w 193"/>
                <a:gd name="T41" fmla="*/ 169 h 191"/>
                <a:gd name="T42" fmla="*/ 152 w 193"/>
                <a:gd name="T43" fmla="*/ 178 h 191"/>
                <a:gd name="T44" fmla="*/ 154 w 193"/>
                <a:gd name="T45" fmla="*/ 191 h 191"/>
                <a:gd name="T46" fmla="*/ 193 w 193"/>
                <a:gd name="T47" fmla="*/ 70 h 191"/>
                <a:gd name="T48" fmla="*/ 187 w 193"/>
                <a:gd name="T49" fmla="*/ 65 h 191"/>
                <a:gd name="T50" fmla="*/ 179 w 193"/>
                <a:gd name="T51" fmla="*/ 62 h 191"/>
                <a:gd name="T52" fmla="*/ 169 w 193"/>
                <a:gd name="T53" fmla="*/ 60 h 191"/>
                <a:gd name="T54" fmla="*/ 174 w 193"/>
                <a:gd name="T55" fmla="*/ 32 h 191"/>
                <a:gd name="T56" fmla="*/ 114 w 193"/>
                <a:gd name="T57" fmla="*/ 4 h 191"/>
                <a:gd name="T58" fmla="*/ 79 w 193"/>
                <a:gd name="T59" fmla="*/ 10 h 191"/>
                <a:gd name="T60" fmla="*/ 50 w 193"/>
                <a:gd name="T61" fmla="*/ 0 h 191"/>
                <a:gd name="T62" fmla="*/ 0 w 193"/>
                <a:gd name="T63" fmla="*/ 23 h 19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93"/>
                <a:gd name="T97" fmla="*/ 0 h 191"/>
                <a:gd name="T98" fmla="*/ 193 w 193"/>
                <a:gd name="T99" fmla="*/ 191 h 19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93" h="191">
                  <a:moveTo>
                    <a:pt x="0" y="23"/>
                  </a:moveTo>
                  <a:lnTo>
                    <a:pt x="8" y="33"/>
                  </a:lnTo>
                  <a:lnTo>
                    <a:pt x="17" y="38"/>
                  </a:lnTo>
                  <a:lnTo>
                    <a:pt x="24" y="41"/>
                  </a:lnTo>
                  <a:lnTo>
                    <a:pt x="33" y="45"/>
                  </a:lnTo>
                  <a:lnTo>
                    <a:pt x="50" y="67"/>
                  </a:lnTo>
                  <a:lnTo>
                    <a:pt x="58" y="76"/>
                  </a:lnTo>
                  <a:lnTo>
                    <a:pt x="64" y="83"/>
                  </a:lnTo>
                  <a:lnTo>
                    <a:pt x="73" y="90"/>
                  </a:lnTo>
                  <a:lnTo>
                    <a:pt x="86" y="97"/>
                  </a:lnTo>
                  <a:lnTo>
                    <a:pt x="87" y="105"/>
                  </a:lnTo>
                  <a:lnTo>
                    <a:pt x="88" y="113"/>
                  </a:lnTo>
                  <a:lnTo>
                    <a:pt x="88" y="119"/>
                  </a:lnTo>
                  <a:lnTo>
                    <a:pt x="99" y="126"/>
                  </a:lnTo>
                  <a:lnTo>
                    <a:pt x="102" y="131"/>
                  </a:lnTo>
                  <a:lnTo>
                    <a:pt x="106" y="136"/>
                  </a:lnTo>
                  <a:lnTo>
                    <a:pt x="110" y="142"/>
                  </a:lnTo>
                  <a:lnTo>
                    <a:pt x="119" y="149"/>
                  </a:lnTo>
                  <a:lnTo>
                    <a:pt x="131" y="155"/>
                  </a:lnTo>
                  <a:lnTo>
                    <a:pt x="140" y="161"/>
                  </a:lnTo>
                  <a:lnTo>
                    <a:pt x="147" y="169"/>
                  </a:lnTo>
                  <a:lnTo>
                    <a:pt x="152" y="178"/>
                  </a:lnTo>
                  <a:lnTo>
                    <a:pt x="154" y="191"/>
                  </a:lnTo>
                  <a:lnTo>
                    <a:pt x="193" y="70"/>
                  </a:lnTo>
                  <a:lnTo>
                    <a:pt x="187" y="65"/>
                  </a:lnTo>
                  <a:lnTo>
                    <a:pt x="179" y="62"/>
                  </a:lnTo>
                  <a:lnTo>
                    <a:pt x="169" y="60"/>
                  </a:lnTo>
                  <a:lnTo>
                    <a:pt x="174" y="32"/>
                  </a:lnTo>
                  <a:lnTo>
                    <a:pt x="114" y="4"/>
                  </a:lnTo>
                  <a:lnTo>
                    <a:pt x="79" y="10"/>
                  </a:lnTo>
                  <a:lnTo>
                    <a:pt x="50" y="0"/>
                  </a:lnTo>
                  <a:lnTo>
                    <a:pt x="0" y="23"/>
                  </a:lnTo>
                </a:path>
              </a:pathLst>
            </a:custGeom>
            <a:solidFill>
              <a:srgbClr val="9AAE58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480" name="Freeform 86"/>
            <p:cNvSpPr>
              <a:spLocks/>
            </p:cNvSpPr>
            <p:nvPr/>
          </p:nvSpPr>
          <p:spPr bwMode="gray">
            <a:xfrm>
              <a:off x="3831" y="4094"/>
              <a:ext cx="206" cy="55"/>
            </a:xfrm>
            <a:custGeom>
              <a:avLst/>
              <a:gdLst>
                <a:gd name="T0" fmla="*/ 19 w 206"/>
                <a:gd name="T1" fmla="*/ 5 h 55"/>
                <a:gd name="T2" fmla="*/ 28 w 206"/>
                <a:gd name="T3" fmla="*/ 5 h 55"/>
                <a:gd name="T4" fmla="*/ 37 w 206"/>
                <a:gd name="T5" fmla="*/ 5 h 55"/>
                <a:gd name="T6" fmla="*/ 46 w 206"/>
                <a:gd name="T7" fmla="*/ 6 h 55"/>
                <a:gd name="T8" fmla="*/ 52 w 206"/>
                <a:gd name="T9" fmla="*/ 9 h 55"/>
                <a:gd name="T10" fmla="*/ 56 w 206"/>
                <a:gd name="T11" fmla="*/ 14 h 55"/>
                <a:gd name="T12" fmla="*/ 56 w 206"/>
                <a:gd name="T13" fmla="*/ 21 h 55"/>
                <a:gd name="T14" fmla="*/ 74 w 206"/>
                <a:gd name="T15" fmla="*/ 20 h 55"/>
                <a:gd name="T16" fmla="*/ 96 w 206"/>
                <a:gd name="T17" fmla="*/ 18 h 55"/>
                <a:gd name="T18" fmla="*/ 119 w 206"/>
                <a:gd name="T19" fmla="*/ 12 h 55"/>
                <a:gd name="T20" fmla="*/ 142 w 206"/>
                <a:gd name="T21" fmla="*/ 7 h 55"/>
                <a:gd name="T22" fmla="*/ 160 w 206"/>
                <a:gd name="T23" fmla="*/ 0 h 55"/>
                <a:gd name="T24" fmla="*/ 161 w 206"/>
                <a:gd name="T25" fmla="*/ 21 h 55"/>
                <a:gd name="T26" fmla="*/ 166 w 206"/>
                <a:gd name="T27" fmla="*/ 16 h 55"/>
                <a:gd name="T28" fmla="*/ 175 w 206"/>
                <a:gd name="T29" fmla="*/ 12 h 55"/>
                <a:gd name="T30" fmla="*/ 186 w 206"/>
                <a:gd name="T31" fmla="*/ 7 h 55"/>
                <a:gd name="T32" fmla="*/ 196 w 206"/>
                <a:gd name="T33" fmla="*/ 5 h 55"/>
                <a:gd name="T34" fmla="*/ 205 w 206"/>
                <a:gd name="T35" fmla="*/ 4 h 55"/>
                <a:gd name="T36" fmla="*/ 206 w 206"/>
                <a:gd name="T37" fmla="*/ 11 h 55"/>
                <a:gd name="T38" fmla="*/ 202 w 206"/>
                <a:gd name="T39" fmla="*/ 19 h 55"/>
                <a:gd name="T40" fmla="*/ 192 w 206"/>
                <a:gd name="T41" fmla="*/ 25 h 55"/>
                <a:gd name="T42" fmla="*/ 178 w 206"/>
                <a:gd name="T43" fmla="*/ 32 h 55"/>
                <a:gd name="T44" fmla="*/ 161 w 206"/>
                <a:gd name="T45" fmla="*/ 37 h 55"/>
                <a:gd name="T46" fmla="*/ 142 w 206"/>
                <a:gd name="T47" fmla="*/ 41 h 55"/>
                <a:gd name="T48" fmla="*/ 124 w 206"/>
                <a:gd name="T49" fmla="*/ 45 h 55"/>
                <a:gd name="T50" fmla="*/ 106 w 206"/>
                <a:gd name="T51" fmla="*/ 48 h 55"/>
                <a:gd name="T52" fmla="*/ 92 w 206"/>
                <a:gd name="T53" fmla="*/ 52 h 55"/>
                <a:gd name="T54" fmla="*/ 82 w 206"/>
                <a:gd name="T55" fmla="*/ 55 h 55"/>
                <a:gd name="T56" fmla="*/ 71 w 206"/>
                <a:gd name="T57" fmla="*/ 48 h 55"/>
                <a:gd name="T58" fmla="*/ 57 w 206"/>
                <a:gd name="T59" fmla="*/ 43 h 55"/>
                <a:gd name="T60" fmla="*/ 43 w 206"/>
                <a:gd name="T61" fmla="*/ 42 h 55"/>
                <a:gd name="T62" fmla="*/ 27 w 206"/>
                <a:gd name="T63" fmla="*/ 41 h 55"/>
                <a:gd name="T64" fmla="*/ 13 w 206"/>
                <a:gd name="T65" fmla="*/ 39 h 55"/>
                <a:gd name="T66" fmla="*/ 0 w 206"/>
                <a:gd name="T67" fmla="*/ 37 h 55"/>
                <a:gd name="T68" fmla="*/ 19 w 206"/>
                <a:gd name="T69" fmla="*/ 5 h 5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06"/>
                <a:gd name="T106" fmla="*/ 0 h 55"/>
                <a:gd name="T107" fmla="*/ 206 w 206"/>
                <a:gd name="T108" fmla="*/ 55 h 5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06" h="55">
                  <a:moveTo>
                    <a:pt x="19" y="5"/>
                  </a:moveTo>
                  <a:lnTo>
                    <a:pt x="28" y="5"/>
                  </a:lnTo>
                  <a:lnTo>
                    <a:pt x="37" y="5"/>
                  </a:lnTo>
                  <a:lnTo>
                    <a:pt x="46" y="6"/>
                  </a:lnTo>
                  <a:lnTo>
                    <a:pt x="52" y="9"/>
                  </a:lnTo>
                  <a:lnTo>
                    <a:pt x="56" y="14"/>
                  </a:lnTo>
                  <a:lnTo>
                    <a:pt x="56" y="21"/>
                  </a:lnTo>
                  <a:lnTo>
                    <a:pt x="74" y="20"/>
                  </a:lnTo>
                  <a:lnTo>
                    <a:pt x="96" y="18"/>
                  </a:lnTo>
                  <a:lnTo>
                    <a:pt x="119" y="12"/>
                  </a:lnTo>
                  <a:lnTo>
                    <a:pt x="142" y="7"/>
                  </a:lnTo>
                  <a:lnTo>
                    <a:pt x="160" y="0"/>
                  </a:lnTo>
                  <a:lnTo>
                    <a:pt x="161" y="21"/>
                  </a:lnTo>
                  <a:lnTo>
                    <a:pt x="166" y="16"/>
                  </a:lnTo>
                  <a:lnTo>
                    <a:pt x="175" y="12"/>
                  </a:lnTo>
                  <a:lnTo>
                    <a:pt x="186" y="7"/>
                  </a:lnTo>
                  <a:lnTo>
                    <a:pt x="196" y="5"/>
                  </a:lnTo>
                  <a:lnTo>
                    <a:pt x="205" y="4"/>
                  </a:lnTo>
                  <a:lnTo>
                    <a:pt x="206" y="11"/>
                  </a:lnTo>
                  <a:lnTo>
                    <a:pt x="202" y="19"/>
                  </a:lnTo>
                  <a:lnTo>
                    <a:pt x="192" y="25"/>
                  </a:lnTo>
                  <a:lnTo>
                    <a:pt x="178" y="32"/>
                  </a:lnTo>
                  <a:lnTo>
                    <a:pt x="161" y="37"/>
                  </a:lnTo>
                  <a:lnTo>
                    <a:pt x="142" y="41"/>
                  </a:lnTo>
                  <a:lnTo>
                    <a:pt x="124" y="45"/>
                  </a:lnTo>
                  <a:lnTo>
                    <a:pt x="106" y="48"/>
                  </a:lnTo>
                  <a:lnTo>
                    <a:pt x="92" y="52"/>
                  </a:lnTo>
                  <a:lnTo>
                    <a:pt x="82" y="55"/>
                  </a:lnTo>
                  <a:lnTo>
                    <a:pt x="71" y="48"/>
                  </a:lnTo>
                  <a:lnTo>
                    <a:pt x="57" y="43"/>
                  </a:lnTo>
                  <a:lnTo>
                    <a:pt x="43" y="42"/>
                  </a:lnTo>
                  <a:lnTo>
                    <a:pt x="27" y="41"/>
                  </a:lnTo>
                  <a:lnTo>
                    <a:pt x="13" y="39"/>
                  </a:lnTo>
                  <a:lnTo>
                    <a:pt x="0" y="37"/>
                  </a:lnTo>
                  <a:lnTo>
                    <a:pt x="19" y="5"/>
                  </a:lnTo>
                </a:path>
              </a:pathLst>
            </a:custGeom>
            <a:solidFill>
              <a:srgbClr val="9AAE58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481" name="Freeform 87"/>
            <p:cNvSpPr>
              <a:spLocks/>
            </p:cNvSpPr>
            <p:nvPr/>
          </p:nvSpPr>
          <p:spPr bwMode="gray">
            <a:xfrm>
              <a:off x="3562" y="3548"/>
              <a:ext cx="396" cy="497"/>
            </a:xfrm>
            <a:custGeom>
              <a:avLst/>
              <a:gdLst>
                <a:gd name="T0" fmla="*/ 224 w 396"/>
                <a:gd name="T1" fmla="*/ 398 h 497"/>
                <a:gd name="T2" fmla="*/ 256 w 396"/>
                <a:gd name="T3" fmla="*/ 415 h 497"/>
                <a:gd name="T4" fmla="*/ 226 w 396"/>
                <a:gd name="T5" fmla="*/ 419 h 497"/>
                <a:gd name="T6" fmla="*/ 196 w 396"/>
                <a:gd name="T7" fmla="*/ 405 h 497"/>
                <a:gd name="T8" fmla="*/ 196 w 396"/>
                <a:gd name="T9" fmla="*/ 419 h 497"/>
                <a:gd name="T10" fmla="*/ 210 w 396"/>
                <a:gd name="T11" fmla="*/ 442 h 497"/>
                <a:gd name="T12" fmla="*/ 233 w 396"/>
                <a:gd name="T13" fmla="*/ 480 h 497"/>
                <a:gd name="T14" fmla="*/ 221 w 396"/>
                <a:gd name="T15" fmla="*/ 485 h 497"/>
                <a:gd name="T16" fmla="*/ 197 w 396"/>
                <a:gd name="T17" fmla="*/ 469 h 497"/>
                <a:gd name="T18" fmla="*/ 193 w 396"/>
                <a:gd name="T19" fmla="*/ 493 h 497"/>
                <a:gd name="T20" fmla="*/ 156 w 396"/>
                <a:gd name="T21" fmla="*/ 461 h 497"/>
                <a:gd name="T22" fmla="*/ 148 w 396"/>
                <a:gd name="T23" fmla="*/ 484 h 497"/>
                <a:gd name="T24" fmla="*/ 120 w 396"/>
                <a:gd name="T25" fmla="*/ 464 h 497"/>
                <a:gd name="T26" fmla="*/ 111 w 396"/>
                <a:gd name="T27" fmla="*/ 416 h 497"/>
                <a:gd name="T28" fmla="*/ 75 w 396"/>
                <a:gd name="T29" fmla="*/ 401 h 497"/>
                <a:gd name="T30" fmla="*/ 83 w 396"/>
                <a:gd name="T31" fmla="*/ 359 h 497"/>
                <a:gd name="T32" fmla="*/ 130 w 396"/>
                <a:gd name="T33" fmla="*/ 359 h 497"/>
                <a:gd name="T34" fmla="*/ 178 w 396"/>
                <a:gd name="T35" fmla="*/ 364 h 497"/>
                <a:gd name="T36" fmla="*/ 179 w 396"/>
                <a:gd name="T37" fmla="*/ 337 h 497"/>
                <a:gd name="T38" fmla="*/ 115 w 396"/>
                <a:gd name="T39" fmla="*/ 342 h 497"/>
                <a:gd name="T40" fmla="*/ 61 w 396"/>
                <a:gd name="T41" fmla="*/ 329 h 497"/>
                <a:gd name="T42" fmla="*/ 69 w 396"/>
                <a:gd name="T43" fmla="*/ 301 h 497"/>
                <a:gd name="T44" fmla="*/ 50 w 396"/>
                <a:gd name="T45" fmla="*/ 291 h 497"/>
                <a:gd name="T46" fmla="*/ 0 w 396"/>
                <a:gd name="T47" fmla="*/ 247 h 497"/>
                <a:gd name="T48" fmla="*/ 12 w 396"/>
                <a:gd name="T49" fmla="*/ 230 h 497"/>
                <a:gd name="T50" fmla="*/ 42 w 396"/>
                <a:gd name="T51" fmla="*/ 140 h 497"/>
                <a:gd name="T52" fmla="*/ 115 w 396"/>
                <a:gd name="T53" fmla="*/ 106 h 497"/>
                <a:gd name="T54" fmla="*/ 274 w 396"/>
                <a:gd name="T55" fmla="*/ 46 h 497"/>
                <a:gd name="T56" fmla="*/ 369 w 396"/>
                <a:gd name="T57" fmla="*/ 0 h 497"/>
                <a:gd name="T58" fmla="*/ 375 w 396"/>
                <a:gd name="T59" fmla="*/ 73 h 497"/>
                <a:gd name="T60" fmla="*/ 352 w 396"/>
                <a:gd name="T61" fmla="*/ 86 h 497"/>
                <a:gd name="T62" fmla="*/ 310 w 396"/>
                <a:gd name="T63" fmla="*/ 93 h 497"/>
                <a:gd name="T64" fmla="*/ 278 w 396"/>
                <a:gd name="T65" fmla="*/ 104 h 497"/>
                <a:gd name="T66" fmla="*/ 260 w 396"/>
                <a:gd name="T67" fmla="*/ 143 h 497"/>
                <a:gd name="T68" fmla="*/ 246 w 396"/>
                <a:gd name="T69" fmla="*/ 137 h 497"/>
                <a:gd name="T70" fmla="*/ 246 w 396"/>
                <a:gd name="T71" fmla="*/ 147 h 497"/>
                <a:gd name="T72" fmla="*/ 265 w 396"/>
                <a:gd name="T73" fmla="*/ 175 h 497"/>
                <a:gd name="T74" fmla="*/ 241 w 396"/>
                <a:gd name="T75" fmla="*/ 197 h 497"/>
                <a:gd name="T76" fmla="*/ 210 w 396"/>
                <a:gd name="T77" fmla="*/ 173 h 497"/>
                <a:gd name="T78" fmla="*/ 215 w 396"/>
                <a:gd name="T79" fmla="*/ 190 h 497"/>
                <a:gd name="T80" fmla="*/ 205 w 396"/>
                <a:gd name="T81" fmla="*/ 209 h 497"/>
                <a:gd name="T82" fmla="*/ 176 w 396"/>
                <a:gd name="T83" fmla="*/ 163 h 497"/>
                <a:gd name="T84" fmla="*/ 144 w 396"/>
                <a:gd name="T85" fmla="*/ 142 h 497"/>
                <a:gd name="T86" fmla="*/ 139 w 396"/>
                <a:gd name="T87" fmla="*/ 184 h 497"/>
                <a:gd name="T88" fmla="*/ 166 w 396"/>
                <a:gd name="T89" fmla="*/ 222 h 497"/>
                <a:gd name="T90" fmla="*/ 205 w 396"/>
                <a:gd name="T91" fmla="*/ 248 h 497"/>
                <a:gd name="T92" fmla="*/ 178 w 396"/>
                <a:gd name="T93" fmla="*/ 246 h 497"/>
                <a:gd name="T94" fmla="*/ 168 w 396"/>
                <a:gd name="T95" fmla="*/ 266 h 497"/>
                <a:gd name="T96" fmla="*/ 201 w 396"/>
                <a:gd name="T97" fmla="*/ 310 h 497"/>
                <a:gd name="T98" fmla="*/ 257 w 396"/>
                <a:gd name="T99" fmla="*/ 342 h 497"/>
                <a:gd name="T100" fmla="*/ 276 w 396"/>
                <a:gd name="T101" fmla="*/ 369 h 497"/>
                <a:gd name="T102" fmla="*/ 284 w 396"/>
                <a:gd name="T103" fmla="*/ 389 h 497"/>
                <a:gd name="T104" fmla="*/ 252 w 396"/>
                <a:gd name="T105" fmla="*/ 373 h 497"/>
                <a:gd name="T106" fmla="*/ 225 w 396"/>
                <a:gd name="T107" fmla="*/ 360 h 49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96"/>
                <a:gd name="T163" fmla="*/ 0 h 497"/>
                <a:gd name="T164" fmla="*/ 396 w 396"/>
                <a:gd name="T165" fmla="*/ 497 h 49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96" h="497">
                  <a:moveTo>
                    <a:pt x="212" y="360"/>
                  </a:moveTo>
                  <a:lnTo>
                    <a:pt x="214" y="392"/>
                  </a:lnTo>
                  <a:lnTo>
                    <a:pt x="216" y="394"/>
                  </a:lnTo>
                  <a:lnTo>
                    <a:pt x="224" y="398"/>
                  </a:lnTo>
                  <a:lnTo>
                    <a:pt x="234" y="401"/>
                  </a:lnTo>
                  <a:lnTo>
                    <a:pt x="243" y="405"/>
                  </a:lnTo>
                  <a:lnTo>
                    <a:pt x="252" y="410"/>
                  </a:lnTo>
                  <a:lnTo>
                    <a:pt x="256" y="415"/>
                  </a:lnTo>
                  <a:lnTo>
                    <a:pt x="253" y="421"/>
                  </a:lnTo>
                  <a:lnTo>
                    <a:pt x="247" y="424"/>
                  </a:lnTo>
                  <a:lnTo>
                    <a:pt x="238" y="423"/>
                  </a:lnTo>
                  <a:lnTo>
                    <a:pt x="226" y="419"/>
                  </a:lnTo>
                  <a:lnTo>
                    <a:pt x="214" y="412"/>
                  </a:lnTo>
                  <a:lnTo>
                    <a:pt x="205" y="407"/>
                  </a:lnTo>
                  <a:lnTo>
                    <a:pt x="200" y="406"/>
                  </a:lnTo>
                  <a:lnTo>
                    <a:pt x="196" y="405"/>
                  </a:lnTo>
                  <a:lnTo>
                    <a:pt x="194" y="406"/>
                  </a:lnTo>
                  <a:lnTo>
                    <a:pt x="193" y="406"/>
                  </a:lnTo>
                  <a:lnTo>
                    <a:pt x="196" y="414"/>
                  </a:lnTo>
                  <a:lnTo>
                    <a:pt x="196" y="419"/>
                  </a:lnTo>
                  <a:lnTo>
                    <a:pt x="194" y="424"/>
                  </a:lnTo>
                  <a:lnTo>
                    <a:pt x="194" y="430"/>
                  </a:lnTo>
                  <a:lnTo>
                    <a:pt x="201" y="435"/>
                  </a:lnTo>
                  <a:lnTo>
                    <a:pt x="210" y="442"/>
                  </a:lnTo>
                  <a:lnTo>
                    <a:pt x="219" y="451"/>
                  </a:lnTo>
                  <a:lnTo>
                    <a:pt x="228" y="460"/>
                  </a:lnTo>
                  <a:lnTo>
                    <a:pt x="232" y="471"/>
                  </a:lnTo>
                  <a:lnTo>
                    <a:pt x="233" y="480"/>
                  </a:lnTo>
                  <a:lnTo>
                    <a:pt x="233" y="488"/>
                  </a:lnTo>
                  <a:lnTo>
                    <a:pt x="234" y="493"/>
                  </a:lnTo>
                  <a:lnTo>
                    <a:pt x="229" y="492"/>
                  </a:lnTo>
                  <a:lnTo>
                    <a:pt x="221" y="485"/>
                  </a:lnTo>
                  <a:lnTo>
                    <a:pt x="212" y="476"/>
                  </a:lnTo>
                  <a:lnTo>
                    <a:pt x="203" y="468"/>
                  </a:lnTo>
                  <a:lnTo>
                    <a:pt x="200" y="466"/>
                  </a:lnTo>
                  <a:lnTo>
                    <a:pt x="197" y="469"/>
                  </a:lnTo>
                  <a:lnTo>
                    <a:pt x="196" y="474"/>
                  </a:lnTo>
                  <a:lnTo>
                    <a:pt x="194" y="480"/>
                  </a:lnTo>
                  <a:lnTo>
                    <a:pt x="194" y="488"/>
                  </a:lnTo>
                  <a:lnTo>
                    <a:pt x="193" y="493"/>
                  </a:lnTo>
                  <a:lnTo>
                    <a:pt x="191" y="497"/>
                  </a:lnTo>
                  <a:lnTo>
                    <a:pt x="157" y="455"/>
                  </a:lnTo>
                  <a:lnTo>
                    <a:pt x="156" y="456"/>
                  </a:lnTo>
                  <a:lnTo>
                    <a:pt x="156" y="461"/>
                  </a:lnTo>
                  <a:lnTo>
                    <a:pt x="155" y="468"/>
                  </a:lnTo>
                  <a:lnTo>
                    <a:pt x="153" y="474"/>
                  </a:lnTo>
                  <a:lnTo>
                    <a:pt x="152" y="480"/>
                  </a:lnTo>
                  <a:lnTo>
                    <a:pt x="148" y="484"/>
                  </a:lnTo>
                  <a:lnTo>
                    <a:pt x="143" y="485"/>
                  </a:lnTo>
                  <a:lnTo>
                    <a:pt x="134" y="484"/>
                  </a:lnTo>
                  <a:lnTo>
                    <a:pt x="123" y="476"/>
                  </a:lnTo>
                  <a:lnTo>
                    <a:pt x="120" y="464"/>
                  </a:lnTo>
                  <a:lnTo>
                    <a:pt x="120" y="448"/>
                  </a:lnTo>
                  <a:lnTo>
                    <a:pt x="119" y="433"/>
                  </a:lnTo>
                  <a:lnTo>
                    <a:pt x="116" y="421"/>
                  </a:lnTo>
                  <a:lnTo>
                    <a:pt x="111" y="416"/>
                  </a:lnTo>
                  <a:lnTo>
                    <a:pt x="103" y="412"/>
                  </a:lnTo>
                  <a:lnTo>
                    <a:pt x="94" y="410"/>
                  </a:lnTo>
                  <a:lnTo>
                    <a:pt x="84" y="407"/>
                  </a:lnTo>
                  <a:lnTo>
                    <a:pt x="75" y="401"/>
                  </a:lnTo>
                  <a:lnTo>
                    <a:pt x="69" y="392"/>
                  </a:lnTo>
                  <a:lnTo>
                    <a:pt x="71" y="377"/>
                  </a:lnTo>
                  <a:lnTo>
                    <a:pt x="75" y="366"/>
                  </a:lnTo>
                  <a:lnTo>
                    <a:pt x="83" y="359"/>
                  </a:lnTo>
                  <a:lnTo>
                    <a:pt x="93" y="356"/>
                  </a:lnTo>
                  <a:lnTo>
                    <a:pt x="105" y="356"/>
                  </a:lnTo>
                  <a:lnTo>
                    <a:pt x="118" y="357"/>
                  </a:lnTo>
                  <a:lnTo>
                    <a:pt x="130" y="359"/>
                  </a:lnTo>
                  <a:lnTo>
                    <a:pt x="143" y="362"/>
                  </a:lnTo>
                  <a:lnTo>
                    <a:pt x="156" y="364"/>
                  </a:lnTo>
                  <a:lnTo>
                    <a:pt x="168" y="365"/>
                  </a:lnTo>
                  <a:lnTo>
                    <a:pt x="178" y="364"/>
                  </a:lnTo>
                  <a:lnTo>
                    <a:pt x="185" y="359"/>
                  </a:lnTo>
                  <a:lnTo>
                    <a:pt x="191" y="351"/>
                  </a:lnTo>
                  <a:lnTo>
                    <a:pt x="192" y="338"/>
                  </a:lnTo>
                  <a:lnTo>
                    <a:pt x="179" y="337"/>
                  </a:lnTo>
                  <a:lnTo>
                    <a:pt x="165" y="337"/>
                  </a:lnTo>
                  <a:lnTo>
                    <a:pt x="148" y="338"/>
                  </a:lnTo>
                  <a:lnTo>
                    <a:pt x="132" y="341"/>
                  </a:lnTo>
                  <a:lnTo>
                    <a:pt x="115" y="342"/>
                  </a:lnTo>
                  <a:lnTo>
                    <a:pt x="100" y="343"/>
                  </a:lnTo>
                  <a:lnTo>
                    <a:pt x="84" y="342"/>
                  </a:lnTo>
                  <a:lnTo>
                    <a:pt x="71" y="337"/>
                  </a:lnTo>
                  <a:lnTo>
                    <a:pt x="61" y="329"/>
                  </a:lnTo>
                  <a:lnTo>
                    <a:pt x="53" y="318"/>
                  </a:lnTo>
                  <a:lnTo>
                    <a:pt x="57" y="309"/>
                  </a:lnTo>
                  <a:lnTo>
                    <a:pt x="62" y="304"/>
                  </a:lnTo>
                  <a:lnTo>
                    <a:pt x="69" y="301"/>
                  </a:lnTo>
                  <a:lnTo>
                    <a:pt x="74" y="300"/>
                  </a:lnTo>
                  <a:lnTo>
                    <a:pt x="79" y="297"/>
                  </a:lnTo>
                  <a:lnTo>
                    <a:pt x="65" y="293"/>
                  </a:lnTo>
                  <a:lnTo>
                    <a:pt x="50" y="291"/>
                  </a:lnTo>
                  <a:lnTo>
                    <a:pt x="34" y="286"/>
                  </a:lnTo>
                  <a:lnTo>
                    <a:pt x="19" y="279"/>
                  </a:lnTo>
                  <a:lnTo>
                    <a:pt x="5" y="269"/>
                  </a:lnTo>
                  <a:lnTo>
                    <a:pt x="0" y="247"/>
                  </a:lnTo>
                  <a:lnTo>
                    <a:pt x="16" y="241"/>
                  </a:lnTo>
                  <a:lnTo>
                    <a:pt x="16" y="237"/>
                  </a:lnTo>
                  <a:lnTo>
                    <a:pt x="15" y="234"/>
                  </a:lnTo>
                  <a:lnTo>
                    <a:pt x="12" y="230"/>
                  </a:lnTo>
                  <a:lnTo>
                    <a:pt x="11" y="227"/>
                  </a:lnTo>
                  <a:lnTo>
                    <a:pt x="11" y="224"/>
                  </a:lnTo>
                  <a:lnTo>
                    <a:pt x="33" y="140"/>
                  </a:lnTo>
                  <a:lnTo>
                    <a:pt x="42" y="140"/>
                  </a:lnTo>
                  <a:lnTo>
                    <a:pt x="56" y="138"/>
                  </a:lnTo>
                  <a:lnTo>
                    <a:pt x="71" y="134"/>
                  </a:lnTo>
                  <a:lnTo>
                    <a:pt x="86" y="129"/>
                  </a:lnTo>
                  <a:lnTo>
                    <a:pt x="115" y="106"/>
                  </a:lnTo>
                  <a:lnTo>
                    <a:pt x="135" y="104"/>
                  </a:lnTo>
                  <a:lnTo>
                    <a:pt x="209" y="61"/>
                  </a:lnTo>
                  <a:lnTo>
                    <a:pt x="237" y="60"/>
                  </a:lnTo>
                  <a:lnTo>
                    <a:pt x="274" y="46"/>
                  </a:lnTo>
                  <a:lnTo>
                    <a:pt x="306" y="56"/>
                  </a:lnTo>
                  <a:lnTo>
                    <a:pt x="346" y="37"/>
                  </a:lnTo>
                  <a:lnTo>
                    <a:pt x="334" y="27"/>
                  </a:lnTo>
                  <a:lnTo>
                    <a:pt x="369" y="0"/>
                  </a:lnTo>
                  <a:lnTo>
                    <a:pt x="396" y="31"/>
                  </a:lnTo>
                  <a:lnTo>
                    <a:pt x="378" y="63"/>
                  </a:lnTo>
                  <a:lnTo>
                    <a:pt x="376" y="69"/>
                  </a:lnTo>
                  <a:lnTo>
                    <a:pt x="375" y="73"/>
                  </a:lnTo>
                  <a:lnTo>
                    <a:pt x="374" y="78"/>
                  </a:lnTo>
                  <a:lnTo>
                    <a:pt x="374" y="87"/>
                  </a:lnTo>
                  <a:lnTo>
                    <a:pt x="365" y="86"/>
                  </a:lnTo>
                  <a:lnTo>
                    <a:pt x="352" y="86"/>
                  </a:lnTo>
                  <a:lnTo>
                    <a:pt x="338" y="88"/>
                  </a:lnTo>
                  <a:lnTo>
                    <a:pt x="325" y="91"/>
                  </a:lnTo>
                  <a:lnTo>
                    <a:pt x="316" y="93"/>
                  </a:lnTo>
                  <a:lnTo>
                    <a:pt x="310" y="93"/>
                  </a:lnTo>
                  <a:lnTo>
                    <a:pt x="302" y="95"/>
                  </a:lnTo>
                  <a:lnTo>
                    <a:pt x="293" y="97"/>
                  </a:lnTo>
                  <a:lnTo>
                    <a:pt x="284" y="100"/>
                  </a:lnTo>
                  <a:lnTo>
                    <a:pt x="278" y="104"/>
                  </a:lnTo>
                  <a:lnTo>
                    <a:pt x="273" y="110"/>
                  </a:lnTo>
                  <a:lnTo>
                    <a:pt x="267" y="119"/>
                  </a:lnTo>
                  <a:lnTo>
                    <a:pt x="262" y="136"/>
                  </a:lnTo>
                  <a:lnTo>
                    <a:pt x="260" y="143"/>
                  </a:lnTo>
                  <a:lnTo>
                    <a:pt x="256" y="145"/>
                  </a:lnTo>
                  <a:lnTo>
                    <a:pt x="252" y="143"/>
                  </a:lnTo>
                  <a:lnTo>
                    <a:pt x="248" y="141"/>
                  </a:lnTo>
                  <a:lnTo>
                    <a:pt x="246" y="137"/>
                  </a:lnTo>
                  <a:lnTo>
                    <a:pt x="242" y="134"/>
                  </a:lnTo>
                  <a:lnTo>
                    <a:pt x="239" y="136"/>
                  </a:lnTo>
                  <a:lnTo>
                    <a:pt x="239" y="141"/>
                  </a:lnTo>
                  <a:lnTo>
                    <a:pt x="246" y="147"/>
                  </a:lnTo>
                  <a:lnTo>
                    <a:pt x="253" y="154"/>
                  </a:lnTo>
                  <a:lnTo>
                    <a:pt x="261" y="161"/>
                  </a:lnTo>
                  <a:lnTo>
                    <a:pt x="266" y="168"/>
                  </a:lnTo>
                  <a:lnTo>
                    <a:pt x="265" y="175"/>
                  </a:lnTo>
                  <a:lnTo>
                    <a:pt x="226" y="152"/>
                  </a:lnTo>
                  <a:lnTo>
                    <a:pt x="217" y="159"/>
                  </a:lnTo>
                  <a:lnTo>
                    <a:pt x="248" y="195"/>
                  </a:lnTo>
                  <a:lnTo>
                    <a:pt x="241" y="197"/>
                  </a:lnTo>
                  <a:lnTo>
                    <a:pt x="234" y="193"/>
                  </a:lnTo>
                  <a:lnTo>
                    <a:pt x="226" y="186"/>
                  </a:lnTo>
                  <a:lnTo>
                    <a:pt x="219" y="178"/>
                  </a:lnTo>
                  <a:lnTo>
                    <a:pt x="210" y="173"/>
                  </a:lnTo>
                  <a:lnTo>
                    <a:pt x="201" y="173"/>
                  </a:lnTo>
                  <a:lnTo>
                    <a:pt x="205" y="179"/>
                  </a:lnTo>
                  <a:lnTo>
                    <a:pt x="210" y="184"/>
                  </a:lnTo>
                  <a:lnTo>
                    <a:pt x="215" y="190"/>
                  </a:lnTo>
                  <a:lnTo>
                    <a:pt x="219" y="196"/>
                  </a:lnTo>
                  <a:lnTo>
                    <a:pt x="219" y="204"/>
                  </a:lnTo>
                  <a:lnTo>
                    <a:pt x="214" y="213"/>
                  </a:lnTo>
                  <a:lnTo>
                    <a:pt x="205" y="209"/>
                  </a:lnTo>
                  <a:lnTo>
                    <a:pt x="198" y="201"/>
                  </a:lnTo>
                  <a:lnTo>
                    <a:pt x="191" y="191"/>
                  </a:lnTo>
                  <a:lnTo>
                    <a:pt x="184" y="177"/>
                  </a:lnTo>
                  <a:lnTo>
                    <a:pt x="176" y="163"/>
                  </a:lnTo>
                  <a:lnTo>
                    <a:pt x="168" y="150"/>
                  </a:lnTo>
                  <a:lnTo>
                    <a:pt x="157" y="140"/>
                  </a:lnTo>
                  <a:lnTo>
                    <a:pt x="147" y="140"/>
                  </a:lnTo>
                  <a:lnTo>
                    <a:pt x="144" y="142"/>
                  </a:lnTo>
                  <a:lnTo>
                    <a:pt x="142" y="151"/>
                  </a:lnTo>
                  <a:lnTo>
                    <a:pt x="141" y="163"/>
                  </a:lnTo>
                  <a:lnTo>
                    <a:pt x="141" y="174"/>
                  </a:lnTo>
                  <a:lnTo>
                    <a:pt x="139" y="184"/>
                  </a:lnTo>
                  <a:lnTo>
                    <a:pt x="139" y="190"/>
                  </a:lnTo>
                  <a:lnTo>
                    <a:pt x="144" y="202"/>
                  </a:lnTo>
                  <a:lnTo>
                    <a:pt x="153" y="213"/>
                  </a:lnTo>
                  <a:lnTo>
                    <a:pt x="166" y="222"/>
                  </a:lnTo>
                  <a:lnTo>
                    <a:pt x="179" y="229"/>
                  </a:lnTo>
                  <a:lnTo>
                    <a:pt x="191" y="237"/>
                  </a:lnTo>
                  <a:lnTo>
                    <a:pt x="200" y="243"/>
                  </a:lnTo>
                  <a:lnTo>
                    <a:pt x="205" y="248"/>
                  </a:lnTo>
                  <a:lnTo>
                    <a:pt x="203" y="254"/>
                  </a:lnTo>
                  <a:lnTo>
                    <a:pt x="197" y="252"/>
                  </a:lnTo>
                  <a:lnTo>
                    <a:pt x="188" y="250"/>
                  </a:lnTo>
                  <a:lnTo>
                    <a:pt x="178" y="246"/>
                  </a:lnTo>
                  <a:lnTo>
                    <a:pt x="168" y="243"/>
                  </a:lnTo>
                  <a:lnTo>
                    <a:pt x="162" y="242"/>
                  </a:lnTo>
                  <a:lnTo>
                    <a:pt x="164" y="252"/>
                  </a:lnTo>
                  <a:lnTo>
                    <a:pt x="168" y="266"/>
                  </a:lnTo>
                  <a:lnTo>
                    <a:pt x="174" y="279"/>
                  </a:lnTo>
                  <a:lnTo>
                    <a:pt x="182" y="291"/>
                  </a:lnTo>
                  <a:lnTo>
                    <a:pt x="189" y="300"/>
                  </a:lnTo>
                  <a:lnTo>
                    <a:pt x="201" y="310"/>
                  </a:lnTo>
                  <a:lnTo>
                    <a:pt x="216" y="318"/>
                  </a:lnTo>
                  <a:lnTo>
                    <a:pt x="232" y="327"/>
                  </a:lnTo>
                  <a:lnTo>
                    <a:pt x="246" y="334"/>
                  </a:lnTo>
                  <a:lnTo>
                    <a:pt x="257" y="342"/>
                  </a:lnTo>
                  <a:lnTo>
                    <a:pt x="265" y="352"/>
                  </a:lnTo>
                  <a:lnTo>
                    <a:pt x="266" y="357"/>
                  </a:lnTo>
                  <a:lnTo>
                    <a:pt x="270" y="362"/>
                  </a:lnTo>
                  <a:lnTo>
                    <a:pt x="276" y="369"/>
                  </a:lnTo>
                  <a:lnTo>
                    <a:pt x="283" y="374"/>
                  </a:lnTo>
                  <a:lnTo>
                    <a:pt x="288" y="380"/>
                  </a:lnTo>
                  <a:lnTo>
                    <a:pt x="289" y="386"/>
                  </a:lnTo>
                  <a:lnTo>
                    <a:pt x="284" y="389"/>
                  </a:lnTo>
                  <a:lnTo>
                    <a:pt x="278" y="391"/>
                  </a:lnTo>
                  <a:lnTo>
                    <a:pt x="270" y="387"/>
                  </a:lnTo>
                  <a:lnTo>
                    <a:pt x="262" y="380"/>
                  </a:lnTo>
                  <a:lnTo>
                    <a:pt x="252" y="373"/>
                  </a:lnTo>
                  <a:lnTo>
                    <a:pt x="242" y="368"/>
                  </a:lnTo>
                  <a:lnTo>
                    <a:pt x="232" y="365"/>
                  </a:lnTo>
                  <a:lnTo>
                    <a:pt x="226" y="364"/>
                  </a:lnTo>
                  <a:lnTo>
                    <a:pt x="225" y="360"/>
                  </a:lnTo>
                  <a:lnTo>
                    <a:pt x="212" y="360"/>
                  </a:lnTo>
                </a:path>
              </a:pathLst>
            </a:custGeom>
            <a:solidFill>
              <a:srgbClr val="9AAE58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482" name="Freeform 88"/>
            <p:cNvSpPr>
              <a:spLocks/>
            </p:cNvSpPr>
            <p:nvPr/>
          </p:nvSpPr>
          <p:spPr bwMode="gray">
            <a:xfrm>
              <a:off x="2703" y="1086"/>
              <a:ext cx="869" cy="1197"/>
            </a:xfrm>
            <a:custGeom>
              <a:avLst/>
              <a:gdLst>
                <a:gd name="T0" fmla="*/ 319 w 869"/>
                <a:gd name="T1" fmla="*/ 686 h 1197"/>
                <a:gd name="T2" fmla="*/ 362 w 869"/>
                <a:gd name="T3" fmla="*/ 668 h 1197"/>
                <a:gd name="T4" fmla="*/ 374 w 869"/>
                <a:gd name="T5" fmla="*/ 589 h 1197"/>
                <a:gd name="T6" fmla="*/ 399 w 869"/>
                <a:gd name="T7" fmla="*/ 535 h 1197"/>
                <a:gd name="T8" fmla="*/ 429 w 869"/>
                <a:gd name="T9" fmla="*/ 430 h 1197"/>
                <a:gd name="T10" fmla="*/ 427 w 869"/>
                <a:gd name="T11" fmla="*/ 352 h 1197"/>
                <a:gd name="T12" fmla="*/ 523 w 869"/>
                <a:gd name="T13" fmla="*/ 276 h 1197"/>
                <a:gd name="T14" fmla="*/ 560 w 869"/>
                <a:gd name="T15" fmla="*/ 260 h 1197"/>
                <a:gd name="T16" fmla="*/ 546 w 869"/>
                <a:gd name="T17" fmla="*/ 222 h 1197"/>
                <a:gd name="T18" fmla="*/ 591 w 869"/>
                <a:gd name="T19" fmla="*/ 183 h 1197"/>
                <a:gd name="T20" fmla="*/ 624 w 869"/>
                <a:gd name="T21" fmla="*/ 205 h 1197"/>
                <a:gd name="T22" fmla="*/ 711 w 869"/>
                <a:gd name="T23" fmla="*/ 228 h 1197"/>
                <a:gd name="T24" fmla="*/ 811 w 869"/>
                <a:gd name="T25" fmla="*/ 102 h 1197"/>
                <a:gd name="T26" fmla="*/ 861 w 869"/>
                <a:gd name="T27" fmla="*/ 92 h 1197"/>
                <a:gd name="T28" fmla="*/ 830 w 869"/>
                <a:gd name="T29" fmla="*/ 85 h 1197"/>
                <a:gd name="T30" fmla="*/ 841 w 869"/>
                <a:gd name="T31" fmla="*/ 64 h 1197"/>
                <a:gd name="T32" fmla="*/ 850 w 869"/>
                <a:gd name="T33" fmla="*/ 15 h 1197"/>
                <a:gd name="T34" fmla="*/ 782 w 869"/>
                <a:gd name="T35" fmla="*/ 25 h 1197"/>
                <a:gd name="T36" fmla="*/ 742 w 869"/>
                <a:gd name="T37" fmla="*/ 8 h 1197"/>
                <a:gd name="T38" fmla="*/ 742 w 869"/>
                <a:gd name="T39" fmla="*/ 41 h 1197"/>
                <a:gd name="T40" fmla="*/ 716 w 869"/>
                <a:gd name="T41" fmla="*/ 58 h 1197"/>
                <a:gd name="T42" fmla="*/ 709 w 869"/>
                <a:gd name="T43" fmla="*/ 33 h 1197"/>
                <a:gd name="T44" fmla="*/ 681 w 869"/>
                <a:gd name="T45" fmla="*/ 26 h 1197"/>
                <a:gd name="T46" fmla="*/ 647 w 869"/>
                <a:gd name="T47" fmla="*/ 47 h 1197"/>
                <a:gd name="T48" fmla="*/ 593 w 869"/>
                <a:gd name="T49" fmla="*/ 106 h 1197"/>
                <a:gd name="T50" fmla="*/ 569 w 869"/>
                <a:gd name="T51" fmla="*/ 137 h 1197"/>
                <a:gd name="T52" fmla="*/ 517 w 869"/>
                <a:gd name="T53" fmla="*/ 164 h 1197"/>
                <a:gd name="T54" fmla="*/ 469 w 869"/>
                <a:gd name="T55" fmla="*/ 247 h 1197"/>
                <a:gd name="T56" fmla="*/ 399 w 869"/>
                <a:gd name="T57" fmla="*/ 340 h 1197"/>
                <a:gd name="T58" fmla="*/ 354 w 869"/>
                <a:gd name="T59" fmla="*/ 418 h 1197"/>
                <a:gd name="T60" fmla="*/ 333 w 869"/>
                <a:gd name="T61" fmla="*/ 490 h 1197"/>
                <a:gd name="T62" fmla="*/ 314 w 869"/>
                <a:gd name="T63" fmla="*/ 547 h 1197"/>
                <a:gd name="T64" fmla="*/ 291 w 869"/>
                <a:gd name="T65" fmla="*/ 599 h 1197"/>
                <a:gd name="T66" fmla="*/ 246 w 869"/>
                <a:gd name="T67" fmla="*/ 655 h 1197"/>
                <a:gd name="T68" fmla="*/ 217 w 869"/>
                <a:gd name="T69" fmla="*/ 718 h 1197"/>
                <a:gd name="T70" fmla="*/ 255 w 869"/>
                <a:gd name="T71" fmla="*/ 684 h 1197"/>
                <a:gd name="T72" fmla="*/ 280 w 869"/>
                <a:gd name="T73" fmla="*/ 700 h 1197"/>
                <a:gd name="T74" fmla="*/ 219 w 869"/>
                <a:gd name="T75" fmla="*/ 741 h 1197"/>
                <a:gd name="T76" fmla="*/ 76 w 869"/>
                <a:gd name="T77" fmla="*/ 809 h 1197"/>
                <a:gd name="T78" fmla="*/ 21 w 869"/>
                <a:gd name="T79" fmla="*/ 903 h 1197"/>
                <a:gd name="T80" fmla="*/ 1 w 869"/>
                <a:gd name="T81" fmla="*/ 978 h 1197"/>
                <a:gd name="T82" fmla="*/ 40 w 869"/>
                <a:gd name="T83" fmla="*/ 1014 h 1197"/>
                <a:gd name="T84" fmla="*/ 17 w 869"/>
                <a:gd name="T85" fmla="*/ 1054 h 1197"/>
                <a:gd name="T86" fmla="*/ 22 w 869"/>
                <a:gd name="T87" fmla="*/ 1083 h 1197"/>
                <a:gd name="T88" fmla="*/ 40 w 869"/>
                <a:gd name="T89" fmla="*/ 1106 h 1197"/>
                <a:gd name="T90" fmla="*/ 25 w 869"/>
                <a:gd name="T91" fmla="*/ 1162 h 1197"/>
                <a:gd name="T92" fmla="*/ 63 w 869"/>
                <a:gd name="T93" fmla="*/ 1186 h 1197"/>
                <a:gd name="T94" fmla="*/ 137 w 869"/>
                <a:gd name="T95" fmla="*/ 1174 h 1197"/>
                <a:gd name="T96" fmla="*/ 218 w 869"/>
                <a:gd name="T97" fmla="*/ 1101 h 1197"/>
                <a:gd name="T98" fmla="*/ 283 w 869"/>
                <a:gd name="T99" fmla="*/ 1067 h 1197"/>
                <a:gd name="T100" fmla="*/ 283 w 869"/>
                <a:gd name="T101" fmla="*/ 1051 h 1197"/>
                <a:gd name="T102" fmla="*/ 280 w 869"/>
                <a:gd name="T103" fmla="*/ 1040 h 1197"/>
                <a:gd name="T104" fmla="*/ 314 w 869"/>
                <a:gd name="T105" fmla="*/ 1022 h 1197"/>
                <a:gd name="T106" fmla="*/ 328 w 869"/>
                <a:gd name="T107" fmla="*/ 935 h 1197"/>
                <a:gd name="T108" fmla="*/ 297 w 869"/>
                <a:gd name="T109" fmla="*/ 825 h 119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69"/>
                <a:gd name="T166" fmla="*/ 0 h 1197"/>
                <a:gd name="T167" fmla="*/ 869 w 869"/>
                <a:gd name="T168" fmla="*/ 1197 h 119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69" h="1197">
                  <a:moveTo>
                    <a:pt x="306" y="723"/>
                  </a:moveTo>
                  <a:lnTo>
                    <a:pt x="306" y="708"/>
                  </a:lnTo>
                  <a:lnTo>
                    <a:pt x="309" y="696"/>
                  </a:lnTo>
                  <a:lnTo>
                    <a:pt x="313" y="690"/>
                  </a:lnTo>
                  <a:lnTo>
                    <a:pt x="319" y="686"/>
                  </a:lnTo>
                  <a:lnTo>
                    <a:pt x="327" y="685"/>
                  </a:lnTo>
                  <a:lnTo>
                    <a:pt x="335" y="682"/>
                  </a:lnTo>
                  <a:lnTo>
                    <a:pt x="344" y="680"/>
                  </a:lnTo>
                  <a:lnTo>
                    <a:pt x="353" y="676"/>
                  </a:lnTo>
                  <a:lnTo>
                    <a:pt x="362" y="668"/>
                  </a:lnTo>
                  <a:lnTo>
                    <a:pt x="370" y="655"/>
                  </a:lnTo>
                  <a:lnTo>
                    <a:pt x="364" y="639"/>
                  </a:lnTo>
                  <a:lnTo>
                    <a:pt x="364" y="622"/>
                  </a:lnTo>
                  <a:lnTo>
                    <a:pt x="368" y="606"/>
                  </a:lnTo>
                  <a:lnTo>
                    <a:pt x="374" y="589"/>
                  </a:lnTo>
                  <a:lnTo>
                    <a:pt x="382" y="572"/>
                  </a:lnTo>
                  <a:lnTo>
                    <a:pt x="370" y="561"/>
                  </a:lnTo>
                  <a:lnTo>
                    <a:pt x="376" y="553"/>
                  </a:lnTo>
                  <a:lnTo>
                    <a:pt x="386" y="545"/>
                  </a:lnTo>
                  <a:lnTo>
                    <a:pt x="399" y="535"/>
                  </a:lnTo>
                  <a:lnTo>
                    <a:pt x="410" y="525"/>
                  </a:lnTo>
                  <a:lnTo>
                    <a:pt x="418" y="515"/>
                  </a:lnTo>
                  <a:lnTo>
                    <a:pt x="422" y="506"/>
                  </a:lnTo>
                  <a:lnTo>
                    <a:pt x="427" y="439"/>
                  </a:lnTo>
                  <a:lnTo>
                    <a:pt x="429" y="430"/>
                  </a:lnTo>
                  <a:lnTo>
                    <a:pt x="433" y="424"/>
                  </a:lnTo>
                  <a:lnTo>
                    <a:pt x="437" y="420"/>
                  </a:lnTo>
                  <a:lnTo>
                    <a:pt x="442" y="415"/>
                  </a:lnTo>
                  <a:lnTo>
                    <a:pt x="444" y="408"/>
                  </a:lnTo>
                  <a:lnTo>
                    <a:pt x="427" y="352"/>
                  </a:lnTo>
                  <a:lnTo>
                    <a:pt x="450" y="319"/>
                  </a:lnTo>
                  <a:lnTo>
                    <a:pt x="470" y="315"/>
                  </a:lnTo>
                  <a:lnTo>
                    <a:pt x="500" y="262"/>
                  </a:lnTo>
                  <a:lnTo>
                    <a:pt x="511" y="270"/>
                  </a:lnTo>
                  <a:lnTo>
                    <a:pt x="523" y="276"/>
                  </a:lnTo>
                  <a:lnTo>
                    <a:pt x="536" y="279"/>
                  </a:lnTo>
                  <a:lnTo>
                    <a:pt x="549" y="278"/>
                  </a:lnTo>
                  <a:lnTo>
                    <a:pt x="564" y="272"/>
                  </a:lnTo>
                  <a:lnTo>
                    <a:pt x="563" y="269"/>
                  </a:lnTo>
                  <a:lnTo>
                    <a:pt x="560" y="260"/>
                  </a:lnTo>
                  <a:lnTo>
                    <a:pt x="556" y="251"/>
                  </a:lnTo>
                  <a:lnTo>
                    <a:pt x="554" y="240"/>
                  </a:lnTo>
                  <a:lnTo>
                    <a:pt x="550" y="231"/>
                  </a:lnTo>
                  <a:lnTo>
                    <a:pt x="547" y="224"/>
                  </a:lnTo>
                  <a:lnTo>
                    <a:pt x="546" y="222"/>
                  </a:lnTo>
                  <a:lnTo>
                    <a:pt x="554" y="215"/>
                  </a:lnTo>
                  <a:lnTo>
                    <a:pt x="564" y="206"/>
                  </a:lnTo>
                  <a:lnTo>
                    <a:pt x="574" y="196"/>
                  </a:lnTo>
                  <a:lnTo>
                    <a:pt x="583" y="188"/>
                  </a:lnTo>
                  <a:lnTo>
                    <a:pt x="591" y="183"/>
                  </a:lnTo>
                  <a:lnTo>
                    <a:pt x="599" y="189"/>
                  </a:lnTo>
                  <a:lnTo>
                    <a:pt x="604" y="192"/>
                  </a:lnTo>
                  <a:lnTo>
                    <a:pt x="610" y="196"/>
                  </a:lnTo>
                  <a:lnTo>
                    <a:pt x="616" y="199"/>
                  </a:lnTo>
                  <a:lnTo>
                    <a:pt x="624" y="205"/>
                  </a:lnTo>
                  <a:lnTo>
                    <a:pt x="634" y="213"/>
                  </a:lnTo>
                  <a:lnTo>
                    <a:pt x="647" y="228"/>
                  </a:lnTo>
                  <a:lnTo>
                    <a:pt x="677" y="216"/>
                  </a:lnTo>
                  <a:lnTo>
                    <a:pt x="693" y="229"/>
                  </a:lnTo>
                  <a:lnTo>
                    <a:pt x="711" y="228"/>
                  </a:lnTo>
                  <a:lnTo>
                    <a:pt x="731" y="174"/>
                  </a:lnTo>
                  <a:lnTo>
                    <a:pt x="722" y="140"/>
                  </a:lnTo>
                  <a:lnTo>
                    <a:pt x="739" y="98"/>
                  </a:lnTo>
                  <a:lnTo>
                    <a:pt x="772" y="76"/>
                  </a:lnTo>
                  <a:lnTo>
                    <a:pt x="811" y="102"/>
                  </a:lnTo>
                  <a:lnTo>
                    <a:pt x="829" y="103"/>
                  </a:lnTo>
                  <a:lnTo>
                    <a:pt x="815" y="142"/>
                  </a:lnTo>
                  <a:lnTo>
                    <a:pt x="841" y="134"/>
                  </a:lnTo>
                  <a:lnTo>
                    <a:pt x="869" y="98"/>
                  </a:lnTo>
                  <a:lnTo>
                    <a:pt x="861" y="92"/>
                  </a:lnTo>
                  <a:lnTo>
                    <a:pt x="855" y="90"/>
                  </a:lnTo>
                  <a:lnTo>
                    <a:pt x="848" y="90"/>
                  </a:lnTo>
                  <a:lnTo>
                    <a:pt x="843" y="92"/>
                  </a:lnTo>
                  <a:lnTo>
                    <a:pt x="837" y="90"/>
                  </a:lnTo>
                  <a:lnTo>
                    <a:pt x="830" y="85"/>
                  </a:lnTo>
                  <a:lnTo>
                    <a:pt x="824" y="75"/>
                  </a:lnTo>
                  <a:lnTo>
                    <a:pt x="828" y="71"/>
                  </a:lnTo>
                  <a:lnTo>
                    <a:pt x="832" y="69"/>
                  </a:lnTo>
                  <a:lnTo>
                    <a:pt x="837" y="67"/>
                  </a:lnTo>
                  <a:lnTo>
                    <a:pt x="841" y="64"/>
                  </a:lnTo>
                  <a:lnTo>
                    <a:pt x="842" y="60"/>
                  </a:lnTo>
                  <a:lnTo>
                    <a:pt x="841" y="52"/>
                  </a:lnTo>
                  <a:lnTo>
                    <a:pt x="836" y="42"/>
                  </a:lnTo>
                  <a:lnTo>
                    <a:pt x="868" y="30"/>
                  </a:lnTo>
                  <a:lnTo>
                    <a:pt x="850" y="15"/>
                  </a:lnTo>
                  <a:lnTo>
                    <a:pt x="833" y="5"/>
                  </a:lnTo>
                  <a:lnTo>
                    <a:pt x="818" y="0"/>
                  </a:lnTo>
                  <a:lnTo>
                    <a:pt x="805" y="2"/>
                  </a:lnTo>
                  <a:lnTo>
                    <a:pt x="792" y="11"/>
                  </a:lnTo>
                  <a:lnTo>
                    <a:pt x="782" y="25"/>
                  </a:lnTo>
                  <a:lnTo>
                    <a:pt x="773" y="47"/>
                  </a:lnTo>
                  <a:lnTo>
                    <a:pt x="761" y="10"/>
                  </a:lnTo>
                  <a:lnTo>
                    <a:pt x="751" y="6"/>
                  </a:lnTo>
                  <a:lnTo>
                    <a:pt x="746" y="6"/>
                  </a:lnTo>
                  <a:lnTo>
                    <a:pt x="742" y="8"/>
                  </a:lnTo>
                  <a:lnTo>
                    <a:pt x="741" y="14"/>
                  </a:lnTo>
                  <a:lnTo>
                    <a:pt x="741" y="19"/>
                  </a:lnTo>
                  <a:lnTo>
                    <a:pt x="742" y="26"/>
                  </a:lnTo>
                  <a:lnTo>
                    <a:pt x="742" y="34"/>
                  </a:lnTo>
                  <a:lnTo>
                    <a:pt x="742" y="41"/>
                  </a:lnTo>
                  <a:lnTo>
                    <a:pt x="739" y="47"/>
                  </a:lnTo>
                  <a:lnTo>
                    <a:pt x="731" y="48"/>
                  </a:lnTo>
                  <a:lnTo>
                    <a:pt x="725" y="51"/>
                  </a:lnTo>
                  <a:lnTo>
                    <a:pt x="722" y="55"/>
                  </a:lnTo>
                  <a:lnTo>
                    <a:pt x="716" y="58"/>
                  </a:lnTo>
                  <a:lnTo>
                    <a:pt x="707" y="61"/>
                  </a:lnTo>
                  <a:lnTo>
                    <a:pt x="706" y="56"/>
                  </a:lnTo>
                  <a:lnTo>
                    <a:pt x="706" y="49"/>
                  </a:lnTo>
                  <a:lnTo>
                    <a:pt x="707" y="41"/>
                  </a:lnTo>
                  <a:lnTo>
                    <a:pt x="709" y="33"/>
                  </a:lnTo>
                  <a:lnTo>
                    <a:pt x="709" y="25"/>
                  </a:lnTo>
                  <a:lnTo>
                    <a:pt x="706" y="19"/>
                  </a:lnTo>
                  <a:lnTo>
                    <a:pt x="701" y="15"/>
                  </a:lnTo>
                  <a:lnTo>
                    <a:pt x="693" y="15"/>
                  </a:lnTo>
                  <a:lnTo>
                    <a:pt x="681" y="26"/>
                  </a:lnTo>
                  <a:lnTo>
                    <a:pt x="673" y="35"/>
                  </a:lnTo>
                  <a:lnTo>
                    <a:pt x="666" y="41"/>
                  </a:lnTo>
                  <a:lnTo>
                    <a:pt x="661" y="44"/>
                  </a:lnTo>
                  <a:lnTo>
                    <a:pt x="656" y="47"/>
                  </a:lnTo>
                  <a:lnTo>
                    <a:pt x="647" y="47"/>
                  </a:lnTo>
                  <a:lnTo>
                    <a:pt x="637" y="47"/>
                  </a:lnTo>
                  <a:lnTo>
                    <a:pt x="620" y="57"/>
                  </a:lnTo>
                  <a:lnTo>
                    <a:pt x="608" y="71"/>
                  </a:lnTo>
                  <a:lnTo>
                    <a:pt x="599" y="89"/>
                  </a:lnTo>
                  <a:lnTo>
                    <a:pt x="593" y="106"/>
                  </a:lnTo>
                  <a:lnTo>
                    <a:pt x="591" y="121"/>
                  </a:lnTo>
                  <a:lnTo>
                    <a:pt x="583" y="129"/>
                  </a:lnTo>
                  <a:lnTo>
                    <a:pt x="577" y="134"/>
                  </a:lnTo>
                  <a:lnTo>
                    <a:pt x="573" y="137"/>
                  </a:lnTo>
                  <a:lnTo>
                    <a:pt x="569" y="137"/>
                  </a:lnTo>
                  <a:lnTo>
                    <a:pt x="563" y="135"/>
                  </a:lnTo>
                  <a:lnTo>
                    <a:pt x="552" y="131"/>
                  </a:lnTo>
                  <a:lnTo>
                    <a:pt x="537" y="146"/>
                  </a:lnTo>
                  <a:lnTo>
                    <a:pt x="526" y="156"/>
                  </a:lnTo>
                  <a:lnTo>
                    <a:pt x="517" y="164"/>
                  </a:lnTo>
                  <a:lnTo>
                    <a:pt x="511" y="172"/>
                  </a:lnTo>
                  <a:lnTo>
                    <a:pt x="508" y="184"/>
                  </a:lnTo>
                  <a:lnTo>
                    <a:pt x="506" y="199"/>
                  </a:lnTo>
                  <a:lnTo>
                    <a:pt x="485" y="224"/>
                  </a:lnTo>
                  <a:lnTo>
                    <a:pt x="469" y="247"/>
                  </a:lnTo>
                  <a:lnTo>
                    <a:pt x="456" y="267"/>
                  </a:lnTo>
                  <a:lnTo>
                    <a:pt x="445" y="288"/>
                  </a:lnTo>
                  <a:lnTo>
                    <a:pt x="433" y="306"/>
                  </a:lnTo>
                  <a:lnTo>
                    <a:pt x="418" y="324"/>
                  </a:lnTo>
                  <a:lnTo>
                    <a:pt x="399" y="340"/>
                  </a:lnTo>
                  <a:lnTo>
                    <a:pt x="396" y="356"/>
                  </a:lnTo>
                  <a:lnTo>
                    <a:pt x="388" y="371"/>
                  </a:lnTo>
                  <a:lnTo>
                    <a:pt x="378" y="386"/>
                  </a:lnTo>
                  <a:lnTo>
                    <a:pt x="365" y="403"/>
                  </a:lnTo>
                  <a:lnTo>
                    <a:pt x="354" y="418"/>
                  </a:lnTo>
                  <a:lnTo>
                    <a:pt x="345" y="435"/>
                  </a:lnTo>
                  <a:lnTo>
                    <a:pt x="340" y="452"/>
                  </a:lnTo>
                  <a:lnTo>
                    <a:pt x="340" y="467"/>
                  </a:lnTo>
                  <a:lnTo>
                    <a:pt x="347" y="485"/>
                  </a:lnTo>
                  <a:lnTo>
                    <a:pt x="333" y="490"/>
                  </a:lnTo>
                  <a:lnTo>
                    <a:pt x="323" y="498"/>
                  </a:lnTo>
                  <a:lnTo>
                    <a:pt x="315" y="507"/>
                  </a:lnTo>
                  <a:lnTo>
                    <a:pt x="310" y="517"/>
                  </a:lnTo>
                  <a:lnTo>
                    <a:pt x="310" y="531"/>
                  </a:lnTo>
                  <a:lnTo>
                    <a:pt x="314" y="547"/>
                  </a:lnTo>
                  <a:lnTo>
                    <a:pt x="324" y="566"/>
                  </a:lnTo>
                  <a:lnTo>
                    <a:pt x="314" y="575"/>
                  </a:lnTo>
                  <a:lnTo>
                    <a:pt x="305" y="582"/>
                  </a:lnTo>
                  <a:lnTo>
                    <a:pt x="296" y="591"/>
                  </a:lnTo>
                  <a:lnTo>
                    <a:pt x="291" y="599"/>
                  </a:lnTo>
                  <a:lnTo>
                    <a:pt x="291" y="607"/>
                  </a:lnTo>
                  <a:lnTo>
                    <a:pt x="297" y="617"/>
                  </a:lnTo>
                  <a:lnTo>
                    <a:pt x="281" y="627"/>
                  </a:lnTo>
                  <a:lnTo>
                    <a:pt x="263" y="640"/>
                  </a:lnTo>
                  <a:lnTo>
                    <a:pt x="246" y="655"/>
                  </a:lnTo>
                  <a:lnTo>
                    <a:pt x="230" y="671"/>
                  </a:lnTo>
                  <a:lnTo>
                    <a:pt x="218" y="688"/>
                  </a:lnTo>
                  <a:lnTo>
                    <a:pt x="212" y="705"/>
                  </a:lnTo>
                  <a:lnTo>
                    <a:pt x="212" y="722"/>
                  </a:lnTo>
                  <a:lnTo>
                    <a:pt x="217" y="718"/>
                  </a:lnTo>
                  <a:lnTo>
                    <a:pt x="223" y="712"/>
                  </a:lnTo>
                  <a:lnTo>
                    <a:pt x="230" y="704"/>
                  </a:lnTo>
                  <a:lnTo>
                    <a:pt x="239" y="696"/>
                  </a:lnTo>
                  <a:lnTo>
                    <a:pt x="246" y="690"/>
                  </a:lnTo>
                  <a:lnTo>
                    <a:pt x="255" y="684"/>
                  </a:lnTo>
                  <a:lnTo>
                    <a:pt x="263" y="680"/>
                  </a:lnTo>
                  <a:lnTo>
                    <a:pt x="269" y="680"/>
                  </a:lnTo>
                  <a:lnTo>
                    <a:pt x="276" y="682"/>
                  </a:lnTo>
                  <a:lnTo>
                    <a:pt x="278" y="689"/>
                  </a:lnTo>
                  <a:lnTo>
                    <a:pt x="280" y="700"/>
                  </a:lnTo>
                  <a:lnTo>
                    <a:pt x="269" y="717"/>
                  </a:lnTo>
                  <a:lnTo>
                    <a:pt x="258" y="729"/>
                  </a:lnTo>
                  <a:lnTo>
                    <a:pt x="246" y="737"/>
                  </a:lnTo>
                  <a:lnTo>
                    <a:pt x="233" y="741"/>
                  </a:lnTo>
                  <a:lnTo>
                    <a:pt x="219" y="741"/>
                  </a:lnTo>
                  <a:lnTo>
                    <a:pt x="200" y="735"/>
                  </a:lnTo>
                  <a:lnTo>
                    <a:pt x="171" y="748"/>
                  </a:lnTo>
                  <a:lnTo>
                    <a:pt x="139" y="764"/>
                  </a:lnTo>
                  <a:lnTo>
                    <a:pt x="108" y="785"/>
                  </a:lnTo>
                  <a:lnTo>
                    <a:pt x="76" y="809"/>
                  </a:lnTo>
                  <a:lnTo>
                    <a:pt x="45" y="834"/>
                  </a:lnTo>
                  <a:lnTo>
                    <a:pt x="14" y="859"/>
                  </a:lnTo>
                  <a:lnTo>
                    <a:pt x="21" y="875"/>
                  </a:lnTo>
                  <a:lnTo>
                    <a:pt x="23" y="889"/>
                  </a:lnTo>
                  <a:lnTo>
                    <a:pt x="21" y="903"/>
                  </a:lnTo>
                  <a:lnTo>
                    <a:pt x="14" y="917"/>
                  </a:lnTo>
                  <a:lnTo>
                    <a:pt x="1" y="932"/>
                  </a:lnTo>
                  <a:lnTo>
                    <a:pt x="4" y="946"/>
                  </a:lnTo>
                  <a:lnTo>
                    <a:pt x="3" y="963"/>
                  </a:lnTo>
                  <a:lnTo>
                    <a:pt x="1" y="978"/>
                  </a:lnTo>
                  <a:lnTo>
                    <a:pt x="0" y="994"/>
                  </a:lnTo>
                  <a:lnTo>
                    <a:pt x="1" y="1005"/>
                  </a:lnTo>
                  <a:lnTo>
                    <a:pt x="21" y="1007"/>
                  </a:lnTo>
                  <a:lnTo>
                    <a:pt x="33" y="1009"/>
                  </a:lnTo>
                  <a:lnTo>
                    <a:pt x="40" y="1014"/>
                  </a:lnTo>
                  <a:lnTo>
                    <a:pt x="41" y="1021"/>
                  </a:lnTo>
                  <a:lnTo>
                    <a:pt x="39" y="1027"/>
                  </a:lnTo>
                  <a:lnTo>
                    <a:pt x="33" y="1036"/>
                  </a:lnTo>
                  <a:lnTo>
                    <a:pt x="26" y="1045"/>
                  </a:lnTo>
                  <a:lnTo>
                    <a:pt x="17" y="1054"/>
                  </a:lnTo>
                  <a:lnTo>
                    <a:pt x="9" y="1063"/>
                  </a:lnTo>
                  <a:lnTo>
                    <a:pt x="1" y="1073"/>
                  </a:lnTo>
                  <a:lnTo>
                    <a:pt x="10" y="1081"/>
                  </a:lnTo>
                  <a:lnTo>
                    <a:pt x="16" y="1083"/>
                  </a:lnTo>
                  <a:lnTo>
                    <a:pt x="22" y="1083"/>
                  </a:lnTo>
                  <a:lnTo>
                    <a:pt x="30" y="1080"/>
                  </a:lnTo>
                  <a:lnTo>
                    <a:pt x="41" y="1073"/>
                  </a:lnTo>
                  <a:lnTo>
                    <a:pt x="45" y="1087"/>
                  </a:lnTo>
                  <a:lnTo>
                    <a:pt x="44" y="1097"/>
                  </a:lnTo>
                  <a:lnTo>
                    <a:pt x="40" y="1106"/>
                  </a:lnTo>
                  <a:lnTo>
                    <a:pt x="35" y="1114"/>
                  </a:lnTo>
                  <a:lnTo>
                    <a:pt x="27" y="1122"/>
                  </a:lnTo>
                  <a:lnTo>
                    <a:pt x="19" y="1130"/>
                  </a:lnTo>
                  <a:lnTo>
                    <a:pt x="21" y="1149"/>
                  </a:lnTo>
                  <a:lnTo>
                    <a:pt x="25" y="1162"/>
                  </a:lnTo>
                  <a:lnTo>
                    <a:pt x="30" y="1170"/>
                  </a:lnTo>
                  <a:lnTo>
                    <a:pt x="37" y="1176"/>
                  </a:lnTo>
                  <a:lnTo>
                    <a:pt x="45" y="1179"/>
                  </a:lnTo>
                  <a:lnTo>
                    <a:pt x="54" y="1182"/>
                  </a:lnTo>
                  <a:lnTo>
                    <a:pt x="63" y="1186"/>
                  </a:lnTo>
                  <a:lnTo>
                    <a:pt x="72" y="1190"/>
                  </a:lnTo>
                  <a:lnTo>
                    <a:pt x="81" y="1197"/>
                  </a:lnTo>
                  <a:lnTo>
                    <a:pt x="99" y="1194"/>
                  </a:lnTo>
                  <a:lnTo>
                    <a:pt x="118" y="1186"/>
                  </a:lnTo>
                  <a:lnTo>
                    <a:pt x="137" y="1174"/>
                  </a:lnTo>
                  <a:lnTo>
                    <a:pt x="155" y="1160"/>
                  </a:lnTo>
                  <a:lnTo>
                    <a:pt x="174" y="1144"/>
                  </a:lnTo>
                  <a:lnTo>
                    <a:pt x="191" y="1128"/>
                  </a:lnTo>
                  <a:lnTo>
                    <a:pt x="205" y="1114"/>
                  </a:lnTo>
                  <a:lnTo>
                    <a:pt x="218" y="1101"/>
                  </a:lnTo>
                  <a:lnTo>
                    <a:pt x="235" y="1050"/>
                  </a:lnTo>
                  <a:lnTo>
                    <a:pt x="251" y="1086"/>
                  </a:lnTo>
                  <a:lnTo>
                    <a:pt x="278" y="1103"/>
                  </a:lnTo>
                  <a:lnTo>
                    <a:pt x="281" y="1081"/>
                  </a:lnTo>
                  <a:lnTo>
                    <a:pt x="283" y="1067"/>
                  </a:lnTo>
                  <a:lnTo>
                    <a:pt x="285" y="1056"/>
                  </a:lnTo>
                  <a:lnTo>
                    <a:pt x="286" y="1051"/>
                  </a:lnTo>
                  <a:lnTo>
                    <a:pt x="285" y="1050"/>
                  </a:lnTo>
                  <a:lnTo>
                    <a:pt x="283" y="1051"/>
                  </a:lnTo>
                  <a:lnTo>
                    <a:pt x="283" y="1054"/>
                  </a:lnTo>
                  <a:lnTo>
                    <a:pt x="282" y="1054"/>
                  </a:lnTo>
                  <a:lnTo>
                    <a:pt x="281" y="1053"/>
                  </a:lnTo>
                  <a:lnTo>
                    <a:pt x="281" y="1048"/>
                  </a:lnTo>
                  <a:lnTo>
                    <a:pt x="280" y="1040"/>
                  </a:lnTo>
                  <a:lnTo>
                    <a:pt x="285" y="1037"/>
                  </a:lnTo>
                  <a:lnTo>
                    <a:pt x="292" y="1033"/>
                  </a:lnTo>
                  <a:lnTo>
                    <a:pt x="301" y="1028"/>
                  </a:lnTo>
                  <a:lnTo>
                    <a:pt x="309" y="1024"/>
                  </a:lnTo>
                  <a:lnTo>
                    <a:pt x="314" y="1022"/>
                  </a:lnTo>
                  <a:lnTo>
                    <a:pt x="303" y="951"/>
                  </a:lnTo>
                  <a:lnTo>
                    <a:pt x="310" y="942"/>
                  </a:lnTo>
                  <a:lnTo>
                    <a:pt x="318" y="939"/>
                  </a:lnTo>
                  <a:lnTo>
                    <a:pt x="323" y="937"/>
                  </a:lnTo>
                  <a:lnTo>
                    <a:pt x="328" y="935"/>
                  </a:lnTo>
                  <a:lnTo>
                    <a:pt x="332" y="930"/>
                  </a:lnTo>
                  <a:lnTo>
                    <a:pt x="335" y="919"/>
                  </a:lnTo>
                  <a:lnTo>
                    <a:pt x="315" y="887"/>
                  </a:lnTo>
                  <a:lnTo>
                    <a:pt x="304" y="857"/>
                  </a:lnTo>
                  <a:lnTo>
                    <a:pt x="297" y="825"/>
                  </a:lnTo>
                  <a:lnTo>
                    <a:pt x="297" y="793"/>
                  </a:lnTo>
                  <a:lnTo>
                    <a:pt x="300" y="759"/>
                  </a:lnTo>
                  <a:lnTo>
                    <a:pt x="306" y="723"/>
                  </a:lnTo>
                </a:path>
              </a:pathLst>
            </a:custGeom>
            <a:solidFill>
              <a:srgbClr val="9AAE58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483" name="Freeform 89"/>
            <p:cNvSpPr>
              <a:spLocks/>
            </p:cNvSpPr>
            <p:nvPr/>
          </p:nvSpPr>
          <p:spPr bwMode="gray">
            <a:xfrm>
              <a:off x="3418" y="2351"/>
              <a:ext cx="277" cy="228"/>
            </a:xfrm>
            <a:custGeom>
              <a:avLst/>
              <a:gdLst>
                <a:gd name="T0" fmla="*/ 277 w 277"/>
                <a:gd name="T1" fmla="*/ 68 h 228"/>
                <a:gd name="T2" fmla="*/ 267 w 277"/>
                <a:gd name="T3" fmla="*/ 90 h 228"/>
                <a:gd name="T4" fmla="*/ 258 w 277"/>
                <a:gd name="T5" fmla="*/ 114 h 228"/>
                <a:gd name="T6" fmla="*/ 253 w 277"/>
                <a:gd name="T7" fmla="*/ 119 h 228"/>
                <a:gd name="T8" fmla="*/ 247 w 277"/>
                <a:gd name="T9" fmla="*/ 121 h 228"/>
                <a:gd name="T10" fmla="*/ 240 w 277"/>
                <a:gd name="T11" fmla="*/ 125 h 228"/>
                <a:gd name="T12" fmla="*/ 236 w 277"/>
                <a:gd name="T13" fmla="*/ 130 h 228"/>
                <a:gd name="T14" fmla="*/ 242 w 277"/>
                <a:gd name="T15" fmla="*/ 166 h 228"/>
                <a:gd name="T16" fmla="*/ 241 w 277"/>
                <a:gd name="T17" fmla="*/ 169 h 228"/>
                <a:gd name="T18" fmla="*/ 237 w 277"/>
                <a:gd name="T19" fmla="*/ 175 h 228"/>
                <a:gd name="T20" fmla="*/ 232 w 277"/>
                <a:gd name="T21" fmla="*/ 180 h 228"/>
                <a:gd name="T22" fmla="*/ 226 w 277"/>
                <a:gd name="T23" fmla="*/ 180 h 228"/>
                <a:gd name="T24" fmla="*/ 222 w 277"/>
                <a:gd name="T25" fmla="*/ 177 h 228"/>
                <a:gd name="T26" fmla="*/ 218 w 277"/>
                <a:gd name="T27" fmla="*/ 173 h 228"/>
                <a:gd name="T28" fmla="*/ 212 w 277"/>
                <a:gd name="T29" fmla="*/ 175 h 228"/>
                <a:gd name="T30" fmla="*/ 205 w 277"/>
                <a:gd name="T31" fmla="*/ 182 h 228"/>
                <a:gd name="T32" fmla="*/ 201 w 277"/>
                <a:gd name="T33" fmla="*/ 191 h 228"/>
                <a:gd name="T34" fmla="*/ 185 w 277"/>
                <a:gd name="T35" fmla="*/ 212 h 228"/>
                <a:gd name="T36" fmla="*/ 168 w 277"/>
                <a:gd name="T37" fmla="*/ 228 h 228"/>
                <a:gd name="T38" fmla="*/ 158 w 277"/>
                <a:gd name="T39" fmla="*/ 209 h 228"/>
                <a:gd name="T40" fmla="*/ 78 w 277"/>
                <a:gd name="T41" fmla="*/ 225 h 228"/>
                <a:gd name="T42" fmla="*/ 76 w 277"/>
                <a:gd name="T43" fmla="*/ 217 h 228"/>
                <a:gd name="T44" fmla="*/ 73 w 277"/>
                <a:gd name="T45" fmla="*/ 198 h 228"/>
                <a:gd name="T46" fmla="*/ 82 w 277"/>
                <a:gd name="T47" fmla="*/ 164 h 228"/>
                <a:gd name="T48" fmla="*/ 82 w 277"/>
                <a:gd name="T49" fmla="*/ 145 h 228"/>
                <a:gd name="T50" fmla="*/ 74 w 277"/>
                <a:gd name="T51" fmla="*/ 130 h 228"/>
                <a:gd name="T52" fmla="*/ 55 w 277"/>
                <a:gd name="T53" fmla="*/ 131 h 228"/>
                <a:gd name="T54" fmla="*/ 39 w 277"/>
                <a:gd name="T55" fmla="*/ 131 h 228"/>
                <a:gd name="T56" fmla="*/ 22 w 277"/>
                <a:gd name="T57" fmla="*/ 118 h 228"/>
                <a:gd name="T58" fmla="*/ 17 w 277"/>
                <a:gd name="T59" fmla="*/ 86 h 228"/>
                <a:gd name="T60" fmla="*/ 7 w 277"/>
                <a:gd name="T61" fmla="*/ 50 h 228"/>
                <a:gd name="T62" fmla="*/ 14 w 277"/>
                <a:gd name="T63" fmla="*/ 34 h 228"/>
                <a:gd name="T64" fmla="*/ 28 w 277"/>
                <a:gd name="T65" fmla="*/ 25 h 228"/>
                <a:gd name="T66" fmla="*/ 35 w 277"/>
                <a:gd name="T67" fmla="*/ 18 h 228"/>
                <a:gd name="T68" fmla="*/ 72 w 277"/>
                <a:gd name="T69" fmla="*/ 8 h 228"/>
                <a:gd name="T70" fmla="*/ 112 w 277"/>
                <a:gd name="T71" fmla="*/ 13 h 228"/>
                <a:gd name="T72" fmla="*/ 131 w 277"/>
                <a:gd name="T73" fmla="*/ 11 h 228"/>
                <a:gd name="T74" fmla="*/ 148 w 277"/>
                <a:gd name="T75" fmla="*/ 13 h 228"/>
                <a:gd name="T76" fmla="*/ 159 w 277"/>
                <a:gd name="T77" fmla="*/ 5 h 228"/>
                <a:gd name="T78" fmla="*/ 171 w 277"/>
                <a:gd name="T79" fmla="*/ 2 h 228"/>
                <a:gd name="T80" fmla="*/ 186 w 277"/>
                <a:gd name="T81" fmla="*/ 7 h 228"/>
                <a:gd name="T82" fmla="*/ 197 w 277"/>
                <a:gd name="T83" fmla="*/ 8 h 228"/>
                <a:gd name="T84" fmla="*/ 208 w 277"/>
                <a:gd name="T85" fmla="*/ 7 h 228"/>
                <a:gd name="T86" fmla="*/ 227 w 277"/>
                <a:gd name="T87" fmla="*/ 23 h 228"/>
                <a:gd name="T88" fmla="*/ 241 w 277"/>
                <a:gd name="T89" fmla="*/ 40 h 228"/>
                <a:gd name="T90" fmla="*/ 259 w 277"/>
                <a:gd name="T91" fmla="*/ 52 h 228"/>
                <a:gd name="T92" fmla="*/ 277 w 277"/>
                <a:gd name="T93" fmla="*/ 55 h 22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77"/>
                <a:gd name="T142" fmla="*/ 0 h 228"/>
                <a:gd name="T143" fmla="*/ 277 w 277"/>
                <a:gd name="T144" fmla="*/ 228 h 22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77" h="228">
                  <a:moveTo>
                    <a:pt x="277" y="55"/>
                  </a:moveTo>
                  <a:lnTo>
                    <a:pt x="277" y="68"/>
                  </a:lnTo>
                  <a:lnTo>
                    <a:pt x="272" y="80"/>
                  </a:lnTo>
                  <a:lnTo>
                    <a:pt x="267" y="90"/>
                  </a:lnTo>
                  <a:lnTo>
                    <a:pt x="260" y="102"/>
                  </a:lnTo>
                  <a:lnTo>
                    <a:pt x="258" y="114"/>
                  </a:lnTo>
                  <a:lnTo>
                    <a:pt x="255" y="117"/>
                  </a:lnTo>
                  <a:lnTo>
                    <a:pt x="253" y="119"/>
                  </a:lnTo>
                  <a:lnTo>
                    <a:pt x="250" y="121"/>
                  </a:lnTo>
                  <a:lnTo>
                    <a:pt x="247" y="121"/>
                  </a:lnTo>
                  <a:lnTo>
                    <a:pt x="244" y="122"/>
                  </a:lnTo>
                  <a:lnTo>
                    <a:pt x="240" y="125"/>
                  </a:lnTo>
                  <a:lnTo>
                    <a:pt x="237" y="127"/>
                  </a:lnTo>
                  <a:lnTo>
                    <a:pt x="236" y="130"/>
                  </a:lnTo>
                  <a:lnTo>
                    <a:pt x="235" y="148"/>
                  </a:lnTo>
                  <a:lnTo>
                    <a:pt x="242" y="166"/>
                  </a:lnTo>
                  <a:lnTo>
                    <a:pt x="241" y="168"/>
                  </a:lnTo>
                  <a:lnTo>
                    <a:pt x="241" y="169"/>
                  </a:lnTo>
                  <a:lnTo>
                    <a:pt x="240" y="172"/>
                  </a:lnTo>
                  <a:lnTo>
                    <a:pt x="237" y="175"/>
                  </a:lnTo>
                  <a:lnTo>
                    <a:pt x="236" y="177"/>
                  </a:lnTo>
                  <a:lnTo>
                    <a:pt x="232" y="180"/>
                  </a:lnTo>
                  <a:lnTo>
                    <a:pt x="230" y="181"/>
                  </a:lnTo>
                  <a:lnTo>
                    <a:pt x="226" y="180"/>
                  </a:lnTo>
                  <a:lnTo>
                    <a:pt x="223" y="180"/>
                  </a:lnTo>
                  <a:lnTo>
                    <a:pt x="222" y="177"/>
                  </a:lnTo>
                  <a:lnTo>
                    <a:pt x="219" y="176"/>
                  </a:lnTo>
                  <a:lnTo>
                    <a:pt x="218" y="173"/>
                  </a:lnTo>
                  <a:lnTo>
                    <a:pt x="215" y="172"/>
                  </a:lnTo>
                  <a:lnTo>
                    <a:pt x="212" y="175"/>
                  </a:lnTo>
                  <a:lnTo>
                    <a:pt x="208" y="178"/>
                  </a:lnTo>
                  <a:lnTo>
                    <a:pt x="205" y="182"/>
                  </a:lnTo>
                  <a:lnTo>
                    <a:pt x="203" y="186"/>
                  </a:lnTo>
                  <a:lnTo>
                    <a:pt x="201" y="191"/>
                  </a:lnTo>
                  <a:lnTo>
                    <a:pt x="192" y="200"/>
                  </a:lnTo>
                  <a:lnTo>
                    <a:pt x="185" y="212"/>
                  </a:lnTo>
                  <a:lnTo>
                    <a:pt x="177" y="222"/>
                  </a:lnTo>
                  <a:lnTo>
                    <a:pt x="168" y="228"/>
                  </a:lnTo>
                  <a:lnTo>
                    <a:pt x="164" y="218"/>
                  </a:lnTo>
                  <a:lnTo>
                    <a:pt x="158" y="209"/>
                  </a:lnTo>
                  <a:lnTo>
                    <a:pt x="149" y="203"/>
                  </a:lnTo>
                  <a:lnTo>
                    <a:pt x="78" y="225"/>
                  </a:lnTo>
                  <a:lnTo>
                    <a:pt x="77" y="223"/>
                  </a:lnTo>
                  <a:lnTo>
                    <a:pt x="76" y="217"/>
                  </a:lnTo>
                  <a:lnTo>
                    <a:pt x="74" y="208"/>
                  </a:lnTo>
                  <a:lnTo>
                    <a:pt x="73" y="198"/>
                  </a:lnTo>
                  <a:lnTo>
                    <a:pt x="73" y="190"/>
                  </a:lnTo>
                  <a:lnTo>
                    <a:pt x="82" y="164"/>
                  </a:lnTo>
                  <a:lnTo>
                    <a:pt x="82" y="155"/>
                  </a:lnTo>
                  <a:lnTo>
                    <a:pt x="82" y="145"/>
                  </a:lnTo>
                  <a:lnTo>
                    <a:pt x="80" y="136"/>
                  </a:lnTo>
                  <a:lnTo>
                    <a:pt x="74" y="130"/>
                  </a:lnTo>
                  <a:lnTo>
                    <a:pt x="65" y="128"/>
                  </a:lnTo>
                  <a:lnTo>
                    <a:pt x="55" y="131"/>
                  </a:lnTo>
                  <a:lnTo>
                    <a:pt x="46" y="132"/>
                  </a:lnTo>
                  <a:lnTo>
                    <a:pt x="39" y="131"/>
                  </a:lnTo>
                  <a:lnTo>
                    <a:pt x="30" y="127"/>
                  </a:lnTo>
                  <a:lnTo>
                    <a:pt x="22" y="118"/>
                  </a:lnTo>
                  <a:lnTo>
                    <a:pt x="21" y="104"/>
                  </a:lnTo>
                  <a:lnTo>
                    <a:pt x="17" y="86"/>
                  </a:lnTo>
                  <a:lnTo>
                    <a:pt x="12" y="67"/>
                  </a:lnTo>
                  <a:lnTo>
                    <a:pt x="7" y="50"/>
                  </a:lnTo>
                  <a:lnTo>
                    <a:pt x="0" y="40"/>
                  </a:lnTo>
                  <a:lnTo>
                    <a:pt x="14" y="34"/>
                  </a:lnTo>
                  <a:lnTo>
                    <a:pt x="23" y="28"/>
                  </a:lnTo>
                  <a:lnTo>
                    <a:pt x="28" y="25"/>
                  </a:lnTo>
                  <a:lnTo>
                    <a:pt x="32" y="21"/>
                  </a:lnTo>
                  <a:lnTo>
                    <a:pt x="35" y="18"/>
                  </a:lnTo>
                  <a:lnTo>
                    <a:pt x="53" y="11"/>
                  </a:lnTo>
                  <a:lnTo>
                    <a:pt x="72" y="8"/>
                  </a:lnTo>
                  <a:lnTo>
                    <a:pt x="92" y="9"/>
                  </a:lnTo>
                  <a:lnTo>
                    <a:pt x="112" y="13"/>
                  </a:lnTo>
                  <a:lnTo>
                    <a:pt x="121" y="12"/>
                  </a:lnTo>
                  <a:lnTo>
                    <a:pt x="131" y="11"/>
                  </a:lnTo>
                  <a:lnTo>
                    <a:pt x="141" y="13"/>
                  </a:lnTo>
                  <a:lnTo>
                    <a:pt x="148" y="13"/>
                  </a:lnTo>
                  <a:lnTo>
                    <a:pt x="154" y="9"/>
                  </a:lnTo>
                  <a:lnTo>
                    <a:pt x="159" y="5"/>
                  </a:lnTo>
                  <a:lnTo>
                    <a:pt x="164" y="0"/>
                  </a:lnTo>
                  <a:lnTo>
                    <a:pt x="171" y="2"/>
                  </a:lnTo>
                  <a:lnTo>
                    <a:pt x="178" y="4"/>
                  </a:lnTo>
                  <a:lnTo>
                    <a:pt x="186" y="7"/>
                  </a:lnTo>
                  <a:lnTo>
                    <a:pt x="191" y="8"/>
                  </a:lnTo>
                  <a:lnTo>
                    <a:pt x="197" y="8"/>
                  </a:lnTo>
                  <a:lnTo>
                    <a:pt x="203" y="7"/>
                  </a:lnTo>
                  <a:lnTo>
                    <a:pt x="208" y="7"/>
                  </a:lnTo>
                  <a:lnTo>
                    <a:pt x="218" y="14"/>
                  </a:lnTo>
                  <a:lnTo>
                    <a:pt x="227" y="23"/>
                  </a:lnTo>
                  <a:lnTo>
                    <a:pt x="235" y="34"/>
                  </a:lnTo>
                  <a:lnTo>
                    <a:pt x="241" y="40"/>
                  </a:lnTo>
                  <a:lnTo>
                    <a:pt x="249" y="45"/>
                  </a:lnTo>
                  <a:lnTo>
                    <a:pt x="259" y="52"/>
                  </a:lnTo>
                  <a:lnTo>
                    <a:pt x="268" y="55"/>
                  </a:lnTo>
                  <a:lnTo>
                    <a:pt x="277" y="55"/>
                  </a:lnTo>
                </a:path>
              </a:pathLst>
            </a:custGeom>
            <a:solidFill>
              <a:srgbClr val="9AAE58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484" name="Freeform 90"/>
            <p:cNvSpPr>
              <a:spLocks/>
            </p:cNvSpPr>
            <p:nvPr/>
          </p:nvSpPr>
          <p:spPr bwMode="gray">
            <a:xfrm>
              <a:off x="3418" y="2191"/>
              <a:ext cx="337" cy="215"/>
            </a:xfrm>
            <a:custGeom>
              <a:avLst/>
              <a:gdLst>
                <a:gd name="T0" fmla="*/ 14 w 337"/>
                <a:gd name="T1" fmla="*/ 192 h 215"/>
                <a:gd name="T2" fmla="*/ 28 w 337"/>
                <a:gd name="T3" fmla="*/ 185 h 215"/>
                <a:gd name="T4" fmla="*/ 33 w 337"/>
                <a:gd name="T5" fmla="*/ 181 h 215"/>
                <a:gd name="T6" fmla="*/ 54 w 337"/>
                <a:gd name="T7" fmla="*/ 171 h 215"/>
                <a:gd name="T8" fmla="*/ 94 w 337"/>
                <a:gd name="T9" fmla="*/ 169 h 215"/>
                <a:gd name="T10" fmla="*/ 122 w 337"/>
                <a:gd name="T11" fmla="*/ 172 h 215"/>
                <a:gd name="T12" fmla="*/ 142 w 337"/>
                <a:gd name="T13" fmla="*/ 173 h 215"/>
                <a:gd name="T14" fmla="*/ 155 w 337"/>
                <a:gd name="T15" fmla="*/ 171 h 215"/>
                <a:gd name="T16" fmla="*/ 165 w 337"/>
                <a:gd name="T17" fmla="*/ 162 h 215"/>
                <a:gd name="T18" fmla="*/ 180 w 337"/>
                <a:gd name="T19" fmla="*/ 164 h 215"/>
                <a:gd name="T20" fmla="*/ 192 w 337"/>
                <a:gd name="T21" fmla="*/ 169 h 215"/>
                <a:gd name="T22" fmla="*/ 204 w 337"/>
                <a:gd name="T23" fmla="*/ 168 h 215"/>
                <a:gd name="T24" fmla="*/ 219 w 337"/>
                <a:gd name="T25" fmla="*/ 174 h 215"/>
                <a:gd name="T26" fmla="*/ 236 w 337"/>
                <a:gd name="T27" fmla="*/ 194 h 215"/>
                <a:gd name="T28" fmla="*/ 250 w 337"/>
                <a:gd name="T29" fmla="*/ 206 h 215"/>
                <a:gd name="T30" fmla="*/ 269 w 337"/>
                <a:gd name="T31" fmla="*/ 215 h 215"/>
                <a:gd name="T32" fmla="*/ 291 w 337"/>
                <a:gd name="T33" fmla="*/ 206 h 215"/>
                <a:gd name="T34" fmla="*/ 312 w 337"/>
                <a:gd name="T35" fmla="*/ 178 h 215"/>
                <a:gd name="T36" fmla="*/ 327 w 337"/>
                <a:gd name="T37" fmla="*/ 144 h 215"/>
                <a:gd name="T38" fmla="*/ 336 w 337"/>
                <a:gd name="T39" fmla="*/ 106 h 215"/>
                <a:gd name="T40" fmla="*/ 336 w 337"/>
                <a:gd name="T41" fmla="*/ 78 h 215"/>
                <a:gd name="T42" fmla="*/ 323 w 337"/>
                <a:gd name="T43" fmla="*/ 59 h 215"/>
                <a:gd name="T44" fmla="*/ 290 w 337"/>
                <a:gd name="T45" fmla="*/ 46 h 215"/>
                <a:gd name="T46" fmla="*/ 250 w 337"/>
                <a:gd name="T47" fmla="*/ 36 h 215"/>
                <a:gd name="T48" fmla="*/ 233 w 337"/>
                <a:gd name="T49" fmla="*/ 22 h 215"/>
                <a:gd name="T50" fmla="*/ 224 w 337"/>
                <a:gd name="T51" fmla="*/ 8 h 215"/>
                <a:gd name="T52" fmla="*/ 214 w 337"/>
                <a:gd name="T53" fmla="*/ 0 h 215"/>
                <a:gd name="T54" fmla="*/ 195 w 337"/>
                <a:gd name="T55" fmla="*/ 4 h 215"/>
                <a:gd name="T56" fmla="*/ 183 w 337"/>
                <a:gd name="T57" fmla="*/ 8 h 215"/>
                <a:gd name="T58" fmla="*/ 164 w 337"/>
                <a:gd name="T59" fmla="*/ 18 h 215"/>
                <a:gd name="T60" fmla="*/ 153 w 337"/>
                <a:gd name="T61" fmla="*/ 25 h 215"/>
                <a:gd name="T62" fmla="*/ 145 w 337"/>
                <a:gd name="T63" fmla="*/ 54 h 215"/>
                <a:gd name="T64" fmla="*/ 149 w 337"/>
                <a:gd name="T65" fmla="*/ 85 h 215"/>
                <a:gd name="T66" fmla="*/ 153 w 337"/>
                <a:gd name="T67" fmla="*/ 110 h 215"/>
                <a:gd name="T68" fmla="*/ 148 w 337"/>
                <a:gd name="T69" fmla="*/ 130 h 215"/>
                <a:gd name="T70" fmla="*/ 124 w 337"/>
                <a:gd name="T71" fmla="*/ 136 h 215"/>
                <a:gd name="T72" fmla="*/ 104 w 337"/>
                <a:gd name="T73" fmla="*/ 123 h 215"/>
                <a:gd name="T74" fmla="*/ 89 w 337"/>
                <a:gd name="T75" fmla="*/ 103 h 215"/>
                <a:gd name="T76" fmla="*/ 72 w 337"/>
                <a:gd name="T77" fmla="*/ 92 h 215"/>
                <a:gd name="T78" fmla="*/ 49 w 337"/>
                <a:gd name="T79" fmla="*/ 90 h 215"/>
                <a:gd name="T80" fmla="*/ 31 w 337"/>
                <a:gd name="T81" fmla="*/ 101 h 215"/>
                <a:gd name="T82" fmla="*/ 19 w 337"/>
                <a:gd name="T83" fmla="*/ 127 h 215"/>
                <a:gd name="T84" fmla="*/ 10 w 337"/>
                <a:gd name="T85" fmla="*/ 154 h 215"/>
                <a:gd name="T86" fmla="*/ 3 w 337"/>
                <a:gd name="T87" fmla="*/ 180 h 215"/>
                <a:gd name="T88" fmla="*/ 1 w 337"/>
                <a:gd name="T89" fmla="*/ 197 h 21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37"/>
                <a:gd name="T136" fmla="*/ 0 h 215"/>
                <a:gd name="T137" fmla="*/ 337 w 337"/>
                <a:gd name="T138" fmla="*/ 215 h 21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37" h="215">
                  <a:moveTo>
                    <a:pt x="1" y="197"/>
                  </a:moveTo>
                  <a:lnTo>
                    <a:pt x="14" y="192"/>
                  </a:lnTo>
                  <a:lnTo>
                    <a:pt x="23" y="188"/>
                  </a:lnTo>
                  <a:lnTo>
                    <a:pt x="28" y="185"/>
                  </a:lnTo>
                  <a:lnTo>
                    <a:pt x="32" y="182"/>
                  </a:lnTo>
                  <a:lnTo>
                    <a:pt x="33" y="181"/>
                  </a:lnTo>
                  <a:lnTo>
                    <a:pt x="36" y="178"/>
                  </a:lnTo>
                  <a:lnTo>
                    <a:pt x="54" y="171"/>
                  </a:lnTo>
                  <a:lnTo>
                    <a:pt x="73" y="168"/>
                  </a:lnTo>
                  <a:lnTo>
                    <a:pt x="94" y="169"/>
                  </a:lnTo>
                  <a:lnTo>
                    <a:pt x="113" y="173"/>
                  </a:lnTo>
                  <a:lnTo>
                    <a:pt x="122" y="172"/>
                  </a:lnTo>
                  <a:lnTo>
                    <a:pt x="132" y="172"/>
                  </a:lnTo>
                  <a:lnTo>
                    <a:pt x="142" y="173"/>
                  </a:lnTo>
                  <a:lnTo>
                    <a:pt x="149" y="173"/>
                  </a:lnTo>
                  <a:lnTo>
                    <a:pt x="155" y="171"/>
                  </a:lnTo>
                  <a:lnTo>
                    <a:pt x="160" y="165"/>
                  </a:lnTo>
                  <a:lnTo>
                    <a:pt x="165" y="162"/>
                  </a:lnTo>
                  <a:lnTo>
                    <a:pt x="172" y="163"/>
                  </a:lnTo>
                  <a:lnTo>
                    <a:pt x="180" y="164"/>
                  </a:lnTo>
                  <a:lnTo>
                    <a:pt x="187" y="167"/>
                  </a:lnTo>
                  <a:lnTo>
                    <a:pt x="192" y="169"/>
                  </a:lnTo>
                  <a:lnTo>
                    <a:pt x="199" y="168"/>
                  </a:lnTo>
                  <a:lnTo>
                    <a:pt x="204" y="168"/>
                  </a:lnTo>
                  <a:lnTo>
                    <a:pt x="209" y="168"/>
                  </a:lnTo>
                  <a:lnTo>
                    <a:pt x="219" y="174"/>
                  </a:lnTo>
                  <a:lnTo>
                    <a:pt x="228" y="183"/>
                  </a:lnTo>
                  <a:lnTo>
                    <a:pt x="236" y="194"/>
                  </a:lnTo>
                  <a:lnTo>
                    <a:pt x="242" y="200"/>
                  </a:lnTo>
                  <a:lnTo>
                    <a:pt x="250" y="206"/>
                  </a:lnTo>
                  <a:lnTo>
                    <a:pt x="260" y="212"/>
                  </a:lnTo>
                  <a:lnTo>
                    <a:pt x="269" y="215"/>
                  </a:lnTo>
                  <a:lnTo>
                    <a:pt x="278" y="215"/>
                  </a:lnTo>
                  <a:lnTo>
                    <a:pt x="291" y="206"/>
                  </a:lnTo>
                  <a:lnTo>
                    <a:pt x="301" y="192"/>
                  </a:lnTo>
                  <a:lnTo>
                    <a:pt x="312" y="178"/>
                  </a:lnTo>
                  <a:lnTo>
                    <a:pt x="322" y="164"/>
                  </a:lnTo>
                  <a:lnTo>
                    <a:pt x="327" y="144"/>
                  </a:lnTo>
                  <a:lnTo>
                    <a:pt x="332" y="124"/>
                  </a:lnTo>
                  <a:lnTo>
                    <a:pt x="336" y="106"/>
                  </a:lnTo>
                  <a:lnTo>
                    <a:pt x="337" y="91"/>
                  </a:lnTo>
                  <a:lnTo>
                    <a:pt x="336" y="78"/>
                  </a:lnTo>
                  <a:lnTo>
                    <a:pt x="331" y="68"/>
                  </a:lnTo>
                  <a:lnTo>
                    <a:pt x="323" y="59"/>
                  </a:lnTo>
                  <a:lnTo>
                    <a:pt x="309" y="51"/>
                  </a:lnTo>
                  <a:lnTo>
                    <a:pt x="290" y="46"/>
                  </a:lnTo>
                  <a:lnTo>
                    <a:pt x="264" y="44"/>
                  </a:lnTo>
                  <a:lnTo>
                    <a:pt x="250" y="36"/>
                  </a:lnTo>
                  <a:lnTo>
                    <a:pt x="240" y="30"/>
                  </a:lnTo>
                  <a:lnTo>
                    <a:pt x="233" y="22"/>
                  </a:lnTo>
                  <a:lnTo>
                    <a:pt x="228" y="14"/>
                  </a:lnTo>
                  <a:lnTo>
                    <a:pt x="224" y="8"/>
                  </a:lnTo>
                  <a:lnTo>
                    <a:pt x="219" y="3"/>
                  </a:lnTo>
                  <a:lnTo>
                    <a:pt x="214" y="0"/>
                  </a:lnTo>
                  <a:lnTo>
                    <a:pt x="206" y="1"/>
                  </a:lnTo>
                  <a:lnTo>
                    <a:pt x="195" y="4"/>
                  </a:lnTo>
                  <a:lnTo>
                    <a:pt x="190" y="5"/>
                  </a:lnTo>
                  <a:lnTo>
                    <a:pt x="183" y="8"/>
                  </a:lnTo>
                  <a:lnTo>
                    <a:pt x="174" y="13"/>
                  </a:lnTo>
                  <a:lnTo>
                    <a:pt x="164" y="18"/>
                  </a:lnTo>
                  <a:lnTo>
                    <a:pt x="156" y="22"/>
                  </a:lnTo>
                  <a:lnTo>
                    <a:pt x="153" y="25"/>
                  </a:lnTo>
                  <a:lnTo>
                    <a:pt x="146" y="39"/>
                  </a:lnTo>
                  <a:lnTo>
                    <a:pt x="145" y="54"/>
                  </a:lnTo>
                  <a:lnTo>
                    <a:pt x="146" y="69"/>
                  </a:lnTo>
                  <a:lnTo>
                    <a:pt x="149" y="85"/>
                  </a:lnTo>
                  <a:lnTo>
                    <a:pt x="151" y="99"/>
                  </a:lnTo>
                  <a:lnTo>
                    <a:pt x="153" y="110"/>
                  </a:lnTo>
                  <a:lnTo>
                    <a:pt x="151" y="122"/>
                  </a:lnTo>
                  <a:lnTo>
                    <a:pt x="148" y="130"/>
                  </a:lnTo>
                  <a:lnTo>
                    <a:pt x="139" y="136"/>
                  </a:lnTo>
                  <a:lnTo>
                    <a:pt x="124" y="136"/>
                  </a:lnTo>
                  <a:lnTo>
                    <a:pt x="113" y="131"/>
                  </a:lnTo>
                  <a:lnTo>
                    <a:pt x="104" y="123"/>
                  </a:lnTo>
                  <a:lnTo>
                    <a:pt x="96" y="113"/>
                  </a:lnTo>
                  <a:lnTo>
                    <a:pt x="89" y="103"/>
                  </a:lnTo>
                  <a:lnTo>
                    <a:pt x="82" y="92"/>
                  </a:lnTo>
                  <a:lnTo>
                    <a:pt x="72" y="92"/>
                  </a:lnTo>
                  <a:lnTo>
                    <a:pt x="59" y="91"/>
                  </a:lnTo>
                  <a:lnTo>
                    <a:pt x="49" y="90"/>
                  </a:lnTo>
                  <a:lnTo>
                    <a:pt x="41" y="86"/>
                  </a:lnTo>
                  <a:lnTo>
                    <a:pt x="31" y="101"/>
                  </a:lnTo>
                  <a:lnTo>
                    <a:pt x="24" y="114"/>
                  </a:lnTo>
                  <a:lnTo>
                    <a:pt x="19" y="127"/>
                  </a:lnTo>
                  <a:lnTo>
                    <a:pt x="14" y="140"/>
                  </a:lnTo>
                  <a:lnTo>
                    <a:pt x="10" y="154"/>
                  </a:lnTo>
                  <a:lnTo>
                    <a:pt x="5" y="171"/>
                  </a:lnTo>
                  <a:lnTo>
                    <a:pt x="3" y="180"/>
                  </a:lnTo>
                  <a:lnTo>
                    <a:pt x="0" y="187"/>
                  </a:lnTo>
                  <a:lnTo>
                    <a:pt x="1" y="197"/>
                  </a:lnTo>
                </a:path>
              </a:pathLst>
            </a:custGeom>
            <a:solidFill>
              <a:srgbClr val="9AAE58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485" name="Freeform 91"/>
            <p:cNvSpPr>
              <a:spLocks/>
            </p:cNvSpPr>
            <p:nvPr/>
          </p:nvSpPr>
          <p:spPr bwMode="gray">
            <a:xfrm>
              <a:off x="3505" y="2087"/>
              <a:ext cx="185" cy="126"/>
            </a:xfrm>
            <a:custGeom>
              <a:avLst/>
              <a:gdLst>
                <a:gd name="T0" fmla="*/ 160 w 185"/>
                <a:gd name="T1" fmla="*/ 3 h 126"/>
                <a:gd name="T2" fmla="*/ 175 w 185"/>
                <a:gd name="T3" fmla="*/ 9 h 126"/>
                <a:gd name="T4" fmla="*/ 175 w 185"/>
                <a:gd name="T5" fmla="*/ 20 h 126"/>
                <a:gd name="T6" fmla="*/ 169 w 185"/>
                <a:gd name="T7" fmla="*/ 34 h 126"/>
                <a:gd name="T8" fmla="*/ 162 w 185"/>
                <a:gd name="T9" fmla="*/ 48 h 126"/>
                <a:gd name="T10" fmla="*/ 158 w 185"/>
                <a:gd name="T11" fmla="*/ 62 h 126"/>
                <a:gd name="T12" fmla="*/ 166 w 185"/>
                <a:gd name="T13" fmla="*/ 71 h 126"/>
                <a:gd name="T14" fmla="*/ 184 w 185"/>
                <a:gd name="T15" fmla="*/ 85 h 126"/>
                <a:gd name="T16" fmla="*/ 182 w 185"/>
                <a:gd name="T17" fmla="*/ 95 h 126"/>
                <a:gd name="T18" fmla="*/ 171 w 185"/>
                <a:gd name="T19" fmla="*/ 108 h 126"/>
                <a:gd name="T20" fmla="*/ 158 w 185"/>
                <a:gd name="T21" fmla="*/ 121 h 126"/>
                <a:gd name="T22" fmla="*/ 151 w 185"/>
                <a:gd name="T23" fmla="*/ 126 h 126"/>
                <a:gd name="T24" fmla="*/ 145 w 185"/>
                <a:gd name="T25" fmla="*/ 122 h 126"/>
                <a:gd name="T26" fmla="*/ 139 w 185"/>
                <a:gd name="T27" fmla="*/ 112 h 126"/>
                <a:gd name="T28" fmla="*/ 126 w 185"/>
                <a:gd name="T29" fmla="*/ 105 h 126"/>
                <a:gd name="T30" fmla="*/ 103 w 185"/>
                <a:gd name="T31" fmla="*/ 108 h 126"/>
                <a:gd name="T32" fmla="*/ 90 w 185"/>
                <a:gd name="T33" fmla="*/ 116 h 126"/>
                <a:gd name="T34" fmla="*/ 75 w 185"/>
                <a:gd name="T35" fmla="*/ 125 h 126"/>
                <a:gd name="T36" fmla="*/ 63 w 185"/>
                <a:gd name="T37" fmla="*/ 126 h 126"/>
                <a:gd name="T38" fmla="*/ 61 w 185"/>
                <a:gd name="T39" fmla="*/ 121 h 126"/>
                <a:gd name="T40" fmla="*/ 55 w 185"/>
                <a:gd name="T41" fmla="*/ 114 h 126"/>
                <a:gd name="T42" fmla="*/ 52 w 185"/>
                <a:gd name="T43" fmla="*/ 112 h 126"/>
                <a:gd name="T44" fmla="*/ 41 w 185"/>
                <a:gd name="T45" fmla="*/ 118 h 126"/>
                <a:gd name="T46" fmla="*/ 30 w 185"/>
                <a:gd name="T47" fmla="*/ 125 h 126"/>
                <a:gd name="T48" fmla="*/ 23 w 185"/>
                <a:gd name="T49" fmla="*/ 122 h 126"/>
                <a:gd name="T50" fmla="*/ 20 w 185"/>
                <a:gd name="T51" fmla="*/ 111 h 126"/>
                <a:gd name="T52" fmla="*/ 22 w 185"/>
                <a:gd name="T53" fmla="*/ 91 h 126"/>
                <a:gd name="T54" fmla="*/ 13 w 185"/>
                <a:gd name="T55" fmla="*/ 79 h 126"/>
                <a:gd name="T56" fmla="*/ 2 w 185"/>
                <a:gd name="T57" fmla="*/ 64 h 126"/>
                <a:gd name="T58" fmla="*/ 8 w 185"/>
                <a:gd name="T59" fmla="*/ 48 h 126"/>
                <a:gd name="T60" fmla="*/ 22 w 185"/>
                <a:gd name="T61" fmla="*/ 36 h 126"/>
                <a:gd name="T62" fmla="*/ 41 w 185"/>
                <a:gd name="T63" fmla="*/ 23 h 126"/>
                <a:gd name="T64" fmla="*/ 80 w 185"/>
                <a:gd name="T65" fmla="*/ 9 h 126"/>
                <a:gd name="T66" fmla="*/ 102 w 185"/>
                <a:gd name="T67" fmla="*/ 4 h 126"/>
                <a:gd name="T68" fmla="*/ 132 w 185"/>
                <a:gd name="T69" fmla="*/ 0 h 12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85"/>
                <a:gd name="T106" fmla="*/ 0 h 126"/>
                <a:gd name="T107" fmla="*/ 185 w 185"/>
                <a:gd name="T108" fmla="*/ 126 h 12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85" h="126">
                  <a:moveTo>
                    <a:pt x="145" y="0"/>
                  </a:moveTo>
                  <a:lnTo>
                    <a:pt x="160" y="3"/>
                  </a:lnTo>
                  <a:lnTo>
                    <a:pt x="171" y="6"/>
                  </a:lnTo>
                  <a:lnTo>
                    <a:pt x="175" y="9"/>
                  </a:lnTo>
                  <a:lnTo>
                    <a:pt x="176" y="13"/>
                  </a:lnTo>
                  <a:lnTo>
                    <a:pt x="175" y="20"/>
                  </a:lnTo>
                  <a:lnTo>
                    <a:pt x="171" y="26"/>
                  </a:lnTo>
                  <a:lnTo>
                    <a:pt x="169" y="34"/>
                  </a:lnTo>
                  <a:lnTo>
                    <a:pt x="168" y="43"/>
                  </a:lnTo>
                  <a:lnTo>
                    <a:pt x="162" y="48"/>
                  </a:lnTo>
                  <a:lnTo>
                    <a:pt x="158" y="54"/>
                  </a:lnTo>
                  <a:lnTo>
                    <a:pt x="158" y="62"/>
                  </a:lnTo>
                  <a:lnTo>
                    <a:pt x="160" y="68"/>
                  </a:lnTo>
                  <a:lnTo>
                    <a:pt x="166" y="71"/>
                  </a:lnTo>
                  <a:lnTo>
                    <a:pt x="178" y="84"/>
                  </a:lnTo>
                  <a:lnTo>
                    <a:pt x="184" y="85"/>
                  </a:lnTo>
                  <a:lnTo>
                    <a:pt x="185" y="89"/>
                  </a:lnTo>
                  <a:lnTo>
                    <a:pt x="182" y="95"/>
                  </a:lnTo>
                  <a:lnTo>
                    <a:pt x="177" y="102"/>
                  </a:lnTo>
                  <a:lnTo>
                    <a:pt x="171" y="108"/>
                  </a:lnTo>
                  <a:lnTo>
                    <a:pt x="163" y="116"/>
                  </a:lnTo>
                  <a:lnTo>
                    <a:pt x="158" y="121"/>
                  </a:lnTo>
                  <a:lnTo>
                    <a:pt x="153" y="125"/>
                  </a:lnTo>
                  <a:lnTo>
                    <a:pt x="151" y="126"/>
                  </a:lnTo>
                  <a:lnTo>
                    <a:pt x="148" y="125"/>
                  </a:lnTo>
                  <a:lnTo>
                    <a:pt x="145" y="122"/>
                  </a:lnTo>
                  <a:lnTo>
                    <a:pt x="143" y="117"/>
                  </a:lnTo>
                  <a:lnTo>
                    <a:pt x="139" y="112"/>
                  </a:lnTo>
                  <a:lnTo>
                    <a:pt x="134" y="108"/>
                  </a:lnTo>
                  <a:lnTo>
                    <a:pt x="126" y="105"/>
                  </a:lnTo>
                  <a:lnTo>
                    <a:pt x="117" y="105"/>
                  </a:lnTo>
                  <a:lnTo>
                    <a:pt x="103" y="108"/>
                  </a:lnTo>
                  <a:lnTo>
                    <a:pt x="96" y="112"/>
                  </a:lnTo>
                  <a:lnTo>
                    <a:pt x="90" y="116"/>
                  </a:lnTo>
                  <a:lnTo>
                    <a:pt x="84" y="121"/>
                  </a:lnTo>
                  <a:lnTo>
                    <a:pt x="75" y="125"/>
                  </a:lnTo>
                  <a:lnTo>
                    <a:pt x="63" y="126"/>
                  </a:lnTo>
                  <a:lnTo>
                    <a:pt x="62" y="123"/>
                  </a:lnTo>
                  <a:lnTo>
                    <a:pt x="61" y="121"/>
                  </a:lnTo>
                  <a:lnTo>
                    <a:pt x="58" y="117"/>
                  </a:lnTo>
                  <a:lnTo>
                    <a:pt x="55" y="114"/>
                  </a:lnTo>
                  <a:lnTo>
                    <a:pt x="53" y="111"/>
                  </a:lnTo>
                  <a:lnTo>
                    <a:pt x="52" y="112"/>
                  </a:lnTo>
                  <a:lnTo>
                    <a:pt x="46" y="114"/>
                  </a:lnTo>
                  <a:lnTo>
                    <a:pt x="41" y="118"/>
                  </a:lnTo>
                  <a:lnTo>
                    <a:pt x="35" y="122"/>
                  </a:lnTo>
                  <a:lnTo>
                    <a:pt x="30" y="125"/>
                  </a:lnTo>
                  <a:lnTo>
                    <a:pt x="25" y="125"/>
                  </a:lnTo>
                  <a:lnTo>
                    <a:pt x="23" y="122"/>
                  </a:lnTo>
                  <a:lnTo>
                    <a:pt x="21" y="118"/>
                  </a:lnTo>
                  <a:lnTo>
                    <a:pt x="20" y="111"/>
                  </a:lnTo>
                  <a:lnTo>
                    <a:pt x="21" y="100"/>
                  </a:lnTo>
                  <a:lnTo>
                    <a:pt x="22" y="91"/>
                  </a:lnTo>
                  <a:lnTo>
                    <a:pt x="22" y="86"/>
                  </a:lnTo>
                  <a:lnTo>
                    <a:pt x="13" y="79"/>
                  </a:lnTo>
                  <a:lnTo>
                    <a:pt x="7" y="72"/>
                  </a:lnTo>
                  <a:lnTo>
                    <a:pt x="2" y="64"/>
                  </a:lnTo>
                  <a:lnTo>
                    <a:pt x="0" y="53"/>
                  </a:lnTo>
                  <a:lnTo>
                    <a:pt x="8" y="48"/>
                  </a:lnTo>
                  <a:lnTo>
                    <a:pt x="14" y="41"/>
                  </a:lnTo>
                  <a:lnTo>
                    <a:pt x="22" y="36"/>
                  </a:lnTo>
                  <a:lnTo>
                    <a:pt x="30" y="30"/>
                  </a:lnTo>
                  <a:lnTo>
                    <a:pt x="41" y="23"/>
                  </a:lnTo>
                  <a:lnTo>
                    <a:pt x="58" y="16"/>
                  </a:lnTo>
                  <a:lnTo>
                    <a:pt x="80" y="9"/>
                  </a:lnTo>
                  <a:lnTo>
                    <a:pt x="89" y="7"/>
                  </a:lnTo>
                  <a:lnTo>
                    <a:pt x="102" y="4"/>
                  </a:lnTo>
                  <a:lnTo>
                    <a:pt x="117" y="2"/>
                  </a:lnTo>
                  <a:lnTo>
                    <a:pt x="132" y="0"/>
                  </a:lnTo>
                  <a:lnTo>
                    <a:pt x="145" y="0"/>
                  </a:lnTo>
                </a:path>
              </a:pathLst>
            </a:custGeom>
            <a:solidFill>
              <a:srgbClr val="9AAE58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486" name="Freeform 92"/>
            <p:cNvSpPr>
              <a:spLocks/>
            </p:cNvSpPr>
            <p:nvPr/>
          </p:nvSpPr>
          <p:spPr bwMode="gray">
            <a:xfrm>
              <a:off x="3586" y="2336"/>
              <a:ext cx="396" cy="505"/>
            </a:xfrm>
            <a:custGeom>
              <a:avLst/>
              <a:gdLst>
                <a:gd name="T0" fmla="*/ 168 w 396"/>
                <a:gd name="T1" fmla="*/ 14 h 505"/>
                <a:gd name="T2" fmla="*/ 197 w 396"/>
                <a:gd name="T3" fmla="*/ 52 h 505"/>
                <a:gd name="T4" fmla="*/ 227 w 396"/>
                <a:gd name="T5" fmla="*/ 88 h 505"/>
                <a:gd name="T6" fmla="*/ 245 w 396"/>
                <a:gd name="T7" fmla="*/ 106 h 505"/>
                <a:gd name="T8" fmla="*/ 291 w 396"/>
                <a:gd name="T9" fmla="*/ 131 h 505"/>
                <a:gd name="T10" fmla="*/ 323 w 396"/>
                <a:gd name="T11" fmla="*/ 161 h 505"/>
                <a:gd name="T12" fmla="*/ 324 w 396"/>
                <a:gd name="T13" fmla="*/ 202 h 505"/>
                <a:gd name="T14" fmla="*/ 329 w 396"/>
                <a:gd name="T15" fmla="*/ 245 h 505"/>
                <a:gd name="T16" fmla="*/ 364 w 396"/>
                <a:gd name="T17" fmla="*/ 281 h 505"/>
                <a:gd name="T18" fmla="*/ 393 w 396"/>
                <a:gd name="T19" fmla="*/ 315 h 505"/>
                <a:gd name="T20" fmla="*/ 384 w 396"/>
                <a:gd name="T21" fmla="*/ 338 h 505"/>
                <a:gd name="T22" fmla="*/ 377 w 396"/>
                <a:gd name="T23" fmla="*/ 348 h 505"/>
                <a:gd name="T24" fmla="*/ 338 w 396"/>
                <a:gd name="T25" fmla="*/ 330 h 505"/>
                <a:gd name="T26" fmla="*/ 341 w 396"/>
                <a:gd name="T27" fmla="*/ 371 h 505"/>
                <a:gd name="T28" fmla="*/ 364 w 396"/>
                <a:gd name="T29" fmla="*/ 398 h 505"/>
                <a:gd name="T30" fmla="*/ 372 w 396"/>
                <a:gd name="T31" fmla="*/ 420 h 505"/>
                <a:gd name="T32" fmla="*/ 388 w 396"/>
                <a:gd name="T33" fmla="*/ 448 h 505"/>
                <a:gd name="T34" fmla="*/ 386 w 396"/>
                <a:gd name="T35" fmla="*/ 478 h 505"/>
                <a:gd name="T36" fmla="*/ 352 w 396"/>
                <a:gd name="T37" fmla="*/ 484 h 505"/>
                <a:gd name="T38" fmla="*/ 323 w 396"/>
                <a:gd name="T39" fmla="*/ 483 h 505"/>
                <a:gd name="T40" fmla="*/ 258 w 396"/>
                <a:gd name="T41" fmla="*/ 488 h 505"/>
                <a:gd name="T42" fmla="*/ 192 w 396"/>
                <a:gd name="T43" fmla="*/ 505 h 505"/>
                <a:gd name="T44" fmla="*/ 168 w 396"/>
                <a:gd name="T45" fmla="*/ 493 h 505"/>
                <a:gd name="T46" fmla="*/ 118 w 396"/>
                <a:gd name="T47" fmla="*/ 493 h 505"/>
                <a:gd name="T48" fmla="*/ 77 w 396"/>
                <a:gd name="T49" fmla="*/ 497 h 505"/>
                <a:gd name="T50" fmla="*/ 60 w 396"/>
                <a:gd name="T51" fmla="*/ 473 h 505"/>
                <a:gd name="T52" fmla="*/ 46 w 396"/>
                <a:gd name="T53" fmla="*/ 450 h 505"/>
                <a:gd name="T54" fmla="*/ 24 w 396"/>
                <a:gd name="T55" fmla="*/ 428 h 505"/>
                <a:gd name="T56" fmla="*/ 24 w 396"/>
                <a:gd name="T57" fmla="*/ 419 h 505"/>
                <a:gd name="T58" fmla="*/ 19 w 396"/>
                <a:gd name="T59" fmla="*/ 403 h 505"/>
                <a:gd name="T60" fmla="*/ 1 w 396"/>
                <a:gd name="T61" fmla="*/ 382 h 505"/>
                <a:gd name="T62" fmla="*/ 21 w 396"/>
                <a:gd name="T63" fmla="*/ 357 h 505"/>
                <a:gd name="T64" fmla="*/ 22 w 396"/>
                <a:gd name="T65" fmla="*/ 314 h 505"/>
                <a:gd name="T66" fmla="*/ 6 w 396"/>
                <a:gd name="T67" fmla="*/ 257 h 505"/>
                <a:gd name="T68" fmla="*/ 21 w 396"/>
                <a:gd name="T69" fmla="*/ 222 h 505"/>
                <a:gd name="T70" fmla="*/ 37 w 396"/>
                <a:gd name="T71" fmla="*/ 196 h 505"/>
                <a:gd name="T72" fmla="*/ 55 w 396"/>
                <a:gd name="T73" fmla="*/ 195 h 505"/>
                <a:gd name="T74" fmla="*/ 72 w 396"/>
                <a:gd name="T75" fmla="*/ 190 h 505"/>
                <a:gd name="T76" fmla="*/ 72 w 396"/>
                <a:gd name="T77" fmla="*/ 173 h 505"/>
                <a:gd name="T78" fmla="*/ 69 w 396"/>
                <a:gd name="T79" fmla="*/ 143 h 505"/>
                <a:gd name="T80" fmla="*/ 95 w 396"/>
                <a:gd name="T81" fmla="*/ 120 h 505"/>
                <a:gd name="T82" fmla="*/ 110 w 396"/>
                <a:gd name="T83" fmla="*/ 72 h 505"/>
                <a:gd name="T84" fmla="*/ 131 w 396"/>
                <a:gd name="T85" fmla="*/ 52 h 505"/>
                <a:gd name="T86" fmla="*/ 154 w 396"/>
                <a:gd name="T87" fmla="*/ 18 h 50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96"/>
                <a:gd name="T133" fmla="*/ 0 h 505"/>
                <a:gd name="T134" fmla="*/ 396 w 396"/>
                <a:gd name="T135" fmla="*/ 505 h 50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96" h="505">
                  <a:moveTo>
                    <a:pt x="160" y="0"/>
                  </a:moveTo>
                  <a:lnTo>
                    <a:pt x="163" y="5"/>
                  </a:lnTo>
                  <a:lnTo>
                    <a:pt x="168" y="14"/>
                  </a:lnTo>
                  <a:lnTo>
                    <a:pt x="177" y="26"/>
                  </a:lnTo>
                  <a:lnTo>
                    <a:pt x="187" y="38"/>
                  </a:lnTo>
                  <a:lnTo>
                    <a:pt x="197" y="52"/>
                  </a:lnTo>
                  <a:lnTo>
                    <a:pt x="209" y="65"/>
                  </a:lnTo>
                  <a:lnTo>
                    <a:pt x="219" y="78"/>
                  </a:lnTo>
                  <a:lnTo>
                    <a:pt x="227" y="88"/>
                  </a:lnTo>
                  <a:lnTo>
                    <a:pt x="232" y="95"/>
                  </a:lnTo>
                  <a:lnTo>
                    <a:pt x="234" y="97"/>
                  </a:lnTo>
                  <a:lnTo>
                    <a:pt x="245" y="106"/>
                  </a:lnTo>
                  <a:lnTo>
                    <a:pt x="259" y="115"/>
                  </a:lnTo>
                  <a:lnTo>
                    <a:pt x="275" y="123"/>
                  </a:lnTo>
                  <a:lnTo>
                    <a:pt x="291" y="131"/>
                  </a:lnTo>
                  <a:lnTo>
                    <a:pt x="305" y="140"/>
                  </a:lnTo>
                  <a:lnTo>
                    <a:pt x="316" y="149"/>
                  </a:lnTo>
                  <a:lnTo>
                    <a:pt x="323" y="161"/>
                  </a:lnTo>
                  <a:lnTo>
                    <a:pt x="325" y="173"/>
                  </a:lnTo>
                  <a:lnTo>
                    <a:pt x="325" y="187"/>
                  </a:lnTo>
                  <a:lnTo>
                    <a:pt x="324" y="202"/>
                  </a:lnTo>
                  <a:lnTo>
                    <a:pt x="324" y="218"/>
                  </a:lnTo>
                  <a:lnTo>
                    <a:pt x="324" y="233"/>
                  </a:lnTo>
                  <a:lnTo>
                    <a:pt x="329" y="245"/>
                  </a:lnTo>
                  <a:lnTo>
                    <a:pt x="340" y="259"/>
                  </a:lnTo>
                  <a:lnTo>
                    <a:pt x="351" y="270"/>
                  </a:lnTo>
                  <a:lnTo>
                    <a:pt x="364" y="281"/>
                  </a:lnTo>
                  <a:lnTo>
                    <a:pt x="375" y="291"/>
                  </a:lnTo>
                  <a:lnTo>
                    <a:pt x="386" y="302"/>
                  </a:lnTo>
                  <a:lnTo>
                    <a:pt x="393" y="315"/>
                  </a:lnTo>
                  <a:lnTo>
                    <a:pt x="396" y="332"/>
                  </a:lnTo>
                  <a:lnTo>
                    <a:pt x="388" y="333"/>
                  </a:lnTo>
                  <a:lnTo>
                    <a:pt x="384" y="338"/>
                  </a:lnTo>
                  <a:lnTo>
                    <a:pt x="382" y="343"/>
                  </a:lnTo>
                  <a:lnTo>
                    <a:pt x="379" y="347"/>
                  </a:lnTo>
                  <a:lnTo>
                    <a:pt x="377" y="348"/>
                  </a:lnTo>
                  <a:lnTo>
                    <a:pt x="373" y="345"/>
                  </a:lnTo>
                  <a:lnTo>
                    <a:pt x="340" y="320"/>
                  </a:lnTo>
                  <a:lnTo>
                    <a:pt x="338" y="330"/>
                  </a:lnTo>
                  <a:lnTo>
                    <a:pt x="338" y="343"/>
                  </a:lnTo>
                  <a:lnTo>
                    <a:pt x="340" y="357"/>
                  </a:lnTo>
                  <a:lnTo>
                    <a:pt x="341" y="371"/>
                  </a:lnTo>
                  <a:lnTo>
                    <a:pt x="342" y="383"/>
                  </a:lnTo>
                  <a:lnTo>
                    <a:pt x="356" y="392"/>
                  </a:lnTo>
                  <a:lnTo>
                    <a:pt x="364" y="398"/>
                  </a:lnTo>
                  <a:lnTo>
                    <a:pt x="368" y="406"/>
                  </a:lnTo>
                  <a:lnTo>
                    <a:pt x="370" y="412"/>
                  </a:lnTo>
                  <a:lnTo>
                    <a:pt x="372" y="420"/>
                  </a:lnTo>
                  <a:lnTo>
                    <a:pt x="373" y="428"/>
                  </a:lnTo>
                  <a:lnTo>
                    <a:pt x="378" y="437"/>
                  </a:lnTo>
                  <a:lnTo>
                    <a:pt x="388" y="448"/>
                  </a:lnTo>
                  <a:lnTo>
                    <a:pt x="387" y="459"/>
                  </a:lnTo>
                  <a:lnTo>
                    <a:pt x="386" y="470"/>
                  </a:lnTo>
                  <a:lnTo>
                    <a:pt x="386" y="478"/>
                  </a:lnTo>
                  <a:lnTo>
                    <a:pt x="370" y="479"/>
                  </a:lnTo>
                  <a:lnTo>
                    <a:pt x="360" y="482"/>
                  </a:lnTo>
                  <a:lnTo>
                    <a:pt x="352" y="484"/>
                  </a:lnTo>
                  <a:lnTo>
                    <a:pt x="345" y="485"/>
                  </a:lnTo>
                  <a:lnTo>
                    <a:pt x="336" y="485"/>
                  </a:lnTo>
                  <a:lnTo>
                    <a:pt x="323" y="483"/>
                  </a:lnTo>
                  <a:lnTo>
                    <a:pt x="302" y="479"/>
                  </a:lnTo>
                  <a:lnTo>
                    <a:pt x="279" y="483"/>
                  </a:lnTo>
                  <a:lnTo>
                    <a:pt x="258" y="488"/>
                  </a:lnTo>
                  <a:lnTo>
                    <a:pt x="236" y="496"/>
                  </a:lnTo>
                  <a:lnTo>
                    <a:pt x="214" y="502"/>
                  </a:lnTo>
                  <a:lnTo>
                    <a:pt x="192" y="505"/>
                  </a:lnTo>
                  <a:lnTo>
                    <a:pt x="188" y="498"/>
                  </a:lnTo>
                  <a:lnTo>
                    <a:pt x="181" y="496"/>
                  </a:lnTo>
                  <a:lnTo>
                    <a:pt x="168" y="493"/>
                  </a:lnTo>
                  <a:lnTo>
                    <a:pt x="152" y="493"/>
                  </a:lnTo>
                  <a:lnTo>
                    <a:pt x="135" y="493"/>
                  </a:lnTo>
                  <a:lnTo>
                    <a:pt x="118" y="493"/>
                  </a:lnTo>
                  <a:lnTo>
                    <a:pt x="101" y="494"/>
                  </a:lnTo>
                  <a:lnTo>
                    <a:pt x="87" y="496"/>
                  </a:lnTo>
                  <a:lnTo>
                    <a:pt x="77" y="497"/>
                  </a:lnTo>
                  <a:lnTo>
                    <a:pt x="70" y="497"/>
                  </a:lnTo>
                  <a:lnTo>
                    <a:pt x="64" y="483"/>
                  </a:lnTo>
                  <a:lnTo>
                    <a:pt x="60" y="473"/>
                  </a:lnTo>
                  <a:lnTo>
                    <a:pt x="56" y="465"/>
                  </a:lnTo>
                  <a:lnTo>
                    <a:pt x="51" y="457"/>
                  </a:lnTo>
                  <a:lnTo>
                    <a:pt x="46" y="450"/>
                  </a:lnTo>
                  <a:lnTo>
                    <a:pt x="37" y="441"/>
                  </a:lnTo>
                  <a:lnTo>
                    <a:pt x="26" y="429"/>
                  </a:lnTo>
                  <a:lnTo>
                    <a:pt x="24" y="428"/>
                  </a:lnTo>
                  <a:lnTo>
                    <a:pt x="22" y="428"/>
                  </a:lnTo>
                  <a:lnTo>
                    <a:pt x="23" y="424"/>
                  </a:lnTo>
                  <a:lnTo>
                    <a:pt x="24" y="419"/>
                  </a:lnTo>
                  <a:lnTo>
                    <a:pt x="26" y="415"/>
                  </a:lnTo>
                  <a:lnTo>
                    <a:pt x="26" y="409"/>
                  </a:lnTo>
                  <a:lnTo>
                    <a:pt x="19" y="403"/>
                  </a:lnTo>
                  <a:lnTo>
                    <a:pt x="9" y="397"/>
                  </a:lnTo>
                  <a:lnTo>
                    <a:pt x="0" y="393"/>
                  </a:lnTo>
                  <a:lnTo>
                    <a:pt x="1" y="382"/>
                  </a:lnTo>
                  <a:lnTo>
                    <a:pt x="8" y="373"/>
                  </a:lnTo>
                  <a:lnTo>
                    <a:pt x="14" y="365"/>
                  </a:lnTo>
                  <a:lnTo>
                    <a:pt x="21" y="357"/>
                  </a:lnTo>
                  <a:lnTo>
                    <a:pt x="23" y="350"/>
                  </a:lnTo>
                  <a:lnTo>
                    <a:pt x="23" y="333"/>
                  </a:lnTo>
                  <a:lnTo>
                    <a:pt x="22" y="314"/>
                  </a:lnTo>
                  <a:lnTo>
                    <a:pt x="17" y="293"/>
                  </a:lnTo>
                  <a:lnTo>
                    <a:pt x="13" y="274"/>
                  </a:lnTo>
                  <a:lnTo>
                    <a:pt x="6" y="257"/>
                  </a:lnTo>
                  <a:lnTo>
                    <a:pt x="3" y="246"/>
                  </a:lnTo>
                  <a:lnTo>
                    <a:pt x="10" y="234"/>
                  </a:lnTo>
                  <a:lnTo>
                    <a:pt x="21" y="222"/>
                  </a:lnTo>
                  <a:lnTo>
                    <a:pt x="33" y="205"/>
                  </a:lnTo>
                  <a:lnTo>
                    <a:pt x="35" y="201"/>
                  </a:lnTo>
                  <a:lnTo>
                    <a:pt x="37" y="196"/>
                  </a:lnTo>
                  <a:lnTo>
                    <a:pt x="41" y="192"/>
                  </a:lnTo>
                  <a:lnTo>
                    <a:pt x="46" y="188"/>
                  </a:lnTo>
                  <a:lnTo>
                    <a:pt x="55" y="195"/>
                  </a:lnTo>
                  <a:lnTo>
                    <a:pt x="62" y="196"/>
                  </a:lnTo>
                  <a:lnTo>
                    <a:pt x="68" y="193"/>
                  </a:lnTo>
                  <a:lnTo>
                    <a:pt x="72" y="190"/>
                  </a:lnTo>
                  <a:lnTo>
                    <a:pt x="77" y="182"/>
                  </a:lnTo>
                  <a:lnTo>
                    <a:pt x="74" y="178"/>
                  </a:lnTo>
                  <a:lnTo>
                    <a:pt x="72" y="173"/>
                  </a:lnTo>
                  <a:lnTo>
                    <a:pt x="68" y="166"/>
                  </a:lnTo>
                  <a:lnTo>
                    <a:pt x="68" y="156"/>
                  </a:lnTo>
                  <a:lnTo>
                    <a:pt x="69" y="143"/>
                  </a:lnTo>
                  <a:lnTo>
                    <a:pt x="82" y="137"/>
                  </a:lnTo>
                  <a:lnTo>
                    <a:pt x="90" y="129"/>
                  </a:lnTo>
                  <a:lnTo>
                    <a:pt x="95" y="120"/>
                  </a:lnTo>
                  <a:lnTo>
                    <a:pt x="99" y="108"/>
                  </a:lnTo>
                  <a:lnTo>
                    <a:pt x="103" y="92"/>
                  </a:lnTo>
                  <a:lnTo>
                    <a:pt x="110" y="72"/>
                  </a:lnTo>
                  <a:lnTo>
                    <a:pt x="115" y="69"/>
                  </a:lnTo>
                  <a:lnTo>
                    <a:pt x="123" y="63"/>
                  </a:lnTo>
                  <a:lnTo>
                    <a:pt x="131" y="52"/>
                  </a:lnTo>
                  <a:lnTo>
                    <a:pt x="140" y="41"/>
                  </a:lnTo>
                  <a:lnTo>
                    <a:pt x="147" y="29"/>
                  </a:lnTo>
                  <a:lnTo>
                    <a:pt x="154" y="18"/>
                  </a:lnTo>
                  <a:lnTo>
                    <a:pt x="159" y="8"/>
                  </a:lnTo>
                  <a:lnTo>
                    <a:pt x="160" y="0"/>
                  </a:lnTo>
                </a:path>
              </a:pathLst>
            </a:custGeom>
            <a:solidFill>
              <a:srgbClr val="9AAE58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487" name="Freeform 93"/>
            <p:cNvSpPr>
              <a:spLocks/>
            </p:cNvSpPr>
            <p:nvPr/>
          </p:nvSpPr>
          <p:spPr bwMode="gray">
            <a:xfrm>
              <a:off x="3576" y="2815"/>
              <a:ext cx="588" cy="425"/>
            </a:xfrm>
            <a:custGeom>
              <a:avLst/>
              <a:gdLst>
                <a:gd name="T0" fmla="*/ 584 w 588"/>
                <a:gd name="T1" fmla="*/ 30 h 425"/>
                <a:gd name="T2" fmla="*/ 553 w 588"/>
                <a:gd name="T3" fmla="*/ 28 h 425"/>
                <a:gd name="T4" fmla="*/ 503 w 588"/>
                <a:gd name="T5" fmla="*/ 14 h 425"/>
                <a:gd name="T6" fmla="*/ 473 w 588"/>
                <a:gd name="T7" fmla="*/ 9 h 425"/>
                <a:gd name="T8" fmla="*/ 453 w 588"/>
                <a:gd name="T9" fmla="*/ 15 h 425"/>
                <a:gd name="T10" fmla="*/ 430 w 588"/>
                <a:gd name="T11" fmla="*/ 13 h 425"/>
                <a:gd name="T12" fmla="*/ 402 w 588"/>
                <a:gd name="T13" fmla="*/ 0 h 425"/>
                <a:gd name="T14" fmla="*/ 350 w 588"/>
                <a:gd name="T15" fmla="*/ 9 h 425"/>
                <a:gd name="T16" fmla="*/ 291 w 588"/>
                <a:gd name="T17" fmla="*/ 4 h 425"/>
                <a:gd name="T18" fmla="*/ 241 w 588"/>
                <a:gd name="T19" fmla="*/ 19 h 425"/>
                <a:gd name="T20" fmla="*/ 214 w 588"/>
                <a:gd name="T21" fmla="*/ 24 h 425"/>
                <a:gd name="T22" fmla="*/ 196 w 588"/>
                <a:gd name="T23" fmla="*/ 21 h 425"/>
                <a:gd name="T24" fmla="*/ 162 w 588"/>
                <a:gd name="T25" fmla="*/ 12 h 425"/>
                <a:gd name="T26" fmla="*/ 115 w 588"/>
                <a:gd name="T27" fmla="*/ 15 h 425"/>
                <a:gd name="T28" fmla="*/ 78 w 588"/>
                <a:gd name="T29" fmla="*/ 17 h 425"/>
                <a:gd name="T30" fmla="*/ 72 w 588"/>
                <a:gd name="T31" fmla="*/ 64 h 425"/>
                <a:gd name="T32" fmla="*/ 25 w 588"/>
                <a:gd name="T33" fmla="*/ 140 h 425"/>
                <a:gd name="T34" fmla="*/ 28 w 588"/>
                <a:gd name="T35" fmla="*/ 159 h 425"/>
                <a:gd name="T36" fmla="*/ 23 w 588"/>
                <a:gd name="T37" fmla="*/ 181 h 425"/>
                <a:gd name="T38" fmla="*/ 7 w 588"/>
                <a:gd name="T39" fmla="*/ 220 h 425"/>
                <a:gd name="T40" fmla="*/ 0 w 588"/>
                <a:gd name="T41" fmla="*/ 246 h 425"/>
                <a:gd name="T42" fmla="*/ 33 w 588"/>
                <a:gd name="T43" fmla="*/ 265 h 425"/>
                <a:gd name="T44" fmla="*/ 73 w 588"/>
                <a:gd name="T45" fmla="*/ 281 h 425"/>
                <a:gd name="T46" fmla="*/ 127 w 588"/>
                <a:gd name="T47" fmla="*/ 261 h 425"/>
                <a:gd name="T48" fmla="*/ 152 w 588"/>
                <a:gd name="T49" fmla="*/ 250 h 425"/>
                <a:gd name="T50" fmla="*/ 175 w 588"/>
                <a:gd name="T51" fmla="*/ 267 h 425"/>
                <a:gd name="T52" fmla="*/ 188 w 588"/>
                <a:gd name="T53" fmla="*/ 270 h 425"/>
                <a:gd name="T54" fmla="*/ 207 w 588"/>
                <a:gd name="T55" fmla="*/ 246 h 425"/>
                <a:gd name="T56" fmla="*/ 242 w 588"/>
                <a:gd name="T57" fmla="*/ 220 h 425"/>
                <a:gd name="T58" fmla="*/ 253 w 588"/>
                <a:gd name="T59" fmla="*/ 214 h 425"/>
                <a:gd name="T60" fmla="*/ 280 w 588"/>
                <a:gd name="T61" fmla="*/ 241 h 425"/>
                <a:gd name="T62" fmla="*/ 321 w 588"/>
                <a:gd name="T63" fmla="*/ 268 h 425"/>
                <a:gd name="T64" fmla="*/ 356 w 588"/>
                <a:gd name="T65" fmla="*/ 292 h 425"/>
                <a:gd name="T66" fmla="*/ 389 w 588"/>
                <a:gd name="T67" fmla="*/ 329 h 425"/>
                <a:gd name="T68" fmla="*/ 396 w 588"/>
                <a:gd name="T69" fmla="*/ 375 h 425"/>
                <a:gd name="T70" fmla="*/ 408 w 588"/>
                <a:gd name="T71" fmla="*/ 416 h 425"/>
                <a:gd name="T72" fmla="*/ 449 w 588"/>
                <a:gd name="T73" fmla="*/ 422 h 425"/>
                <a:gd name="T74" fmla="*/ 462 w 588"/>
                <a:gd name="T75" fmla="*/ 404 h 425"/>
                <a:gd name="T76" fmla="*/ 456 w 588"/>
                <a:gd name="T77" fmla="*/ 366 h 425"/>
                <a:gd name="T78" fmla="*/ 485 w 588"/>
                <a:gd name="T79" fmla="*/ 370 h 425"/>
                <a:gd name="T80" fmla="*/ 496 w 588"/>
                <a:gd name="T81" fmla="*/ 315 h 425"/>
                <a:gd name="T82" fmla="*/ 526 w 588"/>
                <a:gd name="T83" fmla="*/ 277 h 425"/>
                <a:gd name="T84" fmla="*/ 584 w 588"/>
                <a:gd name="T85" fmla="*/ 270 h 42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88"/>
                <a:gd name="T130" fmla="*/ 0 h 425"/>
                <a:gd name="T131" fmla="*/ 588 w 588"/>
                <a:gd name="T132" fmla="*/ 425 h 42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88" h="425">
                  <a:moveTo>
                    <a:pt x="584" y="270"/>
                  </a:moveTo>
                  <a:lnTo>
                    <a:pt x="588" y="27"/>
                  </a:lnTo>
                  <a:lnTo>
                    <a:pt x="584" y="30"/>
                  </a:lnTo>
                  <a:lnTo>
                    <a:pt x="576" y="31"/>
                  </a:lnTo>
                  <a:lnTo>
                    <a:pt x="566" y="31"/>
                  </a:lnTo>
                  <a:lnTo>
                    <a:pt x="553" y="28"/>
                  </a:lnTo>
                  <a:lnTo>
                    <a:pt x="543" y="26"/>
                  </a:lnTo>
                  <a:lnTo>
                    <a:pt x="521" y="19"/>
                  </a:lnTo>
                  <a:lnTo>
                    <a:pt x="503" y="14"/>
                  </a:lnTo>
                  <a:lnTo>
                    <a:pt x="490" y="10"/>
                  </a:lnTo>
                  <a:lnTo>
                    <a:pt x="480" y="9"/>
                  </a:lnTo>
                  <a:lnTo>
                    <a:pt x="473" y="9"/>
                  </a:lnTo>
                  <a:lnTo>
                    <a:pt x="466" y="10"/>
                  </a:lnTo>
                  <a:lnTo>
                    <a:pt x="460" y="13"/>
                  </a:lnTo>
                  <a:lnTo>
                    <a:pt x="453" y="15"/>
                  </a:lnTo>
                  <a:lnTo>
                    <a:pt x="444" y="19"/>
                  </a:lnTo>
                  <a:lnTo>
                    <a:pt x="438" y="17"/>
                  </a:lnTo>
                  <a:lnTo>
                    <a:pt x="430" y="13"/>
                  </a:lnTo>
                  <a:lnTo>
                    <a:pt x="423" y="8"/>
                  </a:lnTo>
                  <a:lnTo>
                    <a:pt x="412" y="4"/>
                  </a:lnTo>
                  <a:lnTo>
                    <a:pt x="402" y="0"/>
                  </a:lnTo>
                  <a:lnTo>
                    <a:pt x="388" y="0"/>
                  </a:lnTo>
                  <a:lnTo>
                    <a:pt x="370" y="3"/>
                  </a:lnTo>
                  <a:lnTo>
                    <a:pt x="350" y="9"/>
                  </a:lnTo>
                  <a:lnTo>
                    <a:pt x="329" y="3"/>
                  </a:lnTo>
                  <a:lnTo>
                    <a:pt x="310" y="1"/>
                  </a:lnTo>
                  <a:lnTo>
                    <a:pt x="291" y="4"/>
                  </a:lnTo>
                  <a:lnTo>
                    <a:pt x="270" y="10"/>
                  </a:lnTo>
                  <a:lnTo>
                    <a:pt x="244" y="18"/>
                  </a:lnTo>
                  <a:lnTo>
                    <a:pt x="241" y="19"/>
                  </a:lnTo>
                  <a:lnTo>
                    <a:pt x="234" y="21"/>
                  </a:lnTo>
                  <a:lnTo>
                    <a:pt x="224" y="22"/>
                  </a:lnTo>
                  <a:lnTo>
                    <a:pt x="214" y="24"/>
                  </a:lnTo>
                  <a:lnTo>
                    <a:pt x="205" y="27"/>
                  </a:lnTo>
                  <a:lnTo>
                    <a:pt x="200" y="30"/>
                  </a:lnTo>
                  <a:lnTo>
                    <a:pt x="196" y="21"/>
                  </a:lnTo>
                  <a:lnTo>
                    <a:pt x="188" y="15"/>
                  </a:lnTo>
                  <a:lnTo>
                    <a:pt x="177" y="13"/>
                  </a:lnTo>
                  <a:lnTo>
                    <a:pt x="162" y="12"/>
                  </a:lnTo>
                  <a:lnTo>
                    <a:pt x="147" y="13"/>
                  </a:lnTo>
                  <a:lnTo>
                    <a:pt x="130" y="14"/>
                  </a:lnTo>
                  <a:lnTo>
                    <a:pt x="115" y="15"/>
                  </a:lnTo>
                  <a:lnTo>
                    <a:pt x="100" y="17"/>
                  </a:lnTo>
                  <a:lnTo>
                    <a:pt x="87" y="18"/>
                  </a:lnTo>
                  <a:lnTo>
                    <a:pt x="78" y="17"/>
                  </a:lnTo>
                  <a:lnTo>
                    <a:pt x="83" y="28"/>
                  </a:lnTo>
                  <a:lnTo>
                    <a:pt x="87" y="40"/>
                  </a:lnTo>
                  <a:lnTo>
                    <a:pt x="72" y="64"/>
                  </a:lnTo>
                  <a:lnTo>
                    <a:pt x="55" y="88"/>
                  </a:lnTo>
                  <a:lnTo>
                    <a:pt x="38" y="113"/>
                  </a:lnTo>
                  <a:lnTo>
                    <a:pt x="25" y="140"/>
                  </a:lnTo>
                  <a:lnTo>
                    <a:pt x="25" y="147"/>
                  </a:lnTo>
                  <a:lnTo>
                    <a:pt x="27" y="153"/>
                  </a:lnTo>
                  <a:lnTo>
                    <a:pt x="28" y="159"/>
                  </a:lnTo>
                  <a:lnTo>
                    <a:pt x="28" y="168"/>
                  </a:lnTo>
                  <a:lnTo>
                    <a:pt x="27" y="172"/>
                  </a:lnTo>
                  <a:lnTo>
                    <a:pt x="23" y="181"/>
                  </a:lnTo>
                  <a:lnTo>
                    <a:pt x="18" y="192"/>
                  </a:lnTo>
                  <a:lnTo>
                    <a:pt x="13" y="206"/>
                  </a:lnTo>
                  <a:lnTo>
                    <a:pt x="7" y="220"/>
                  </a:lnTo>
                  <a:lnTo>
                    <a:pt x="2" y="233"/>
                  </a:lnTo>
                  <a:lnTo>
                    <a:pt x="0" y="242"/>
                  </a:lnTo>
                  <a:lnTo>
                    <a:pt x="0" y="246"/>
                  </a:lnTo>
                  <a:lnTo>
                    <a:pt x="7" y="251"/>
                  </a:lnTo>
                  <a:lnTo>
                    <a:pt x="19" y="258"/>
                  </a:lnTo>
                  <a:lnTo>
                    <a:pt x="33" y="265"/>
                  </a:lnTo>
                  <a:lnTo>
                    <a:pt x="47" y="272"/>
                  </a:lnTo>
                  <a:lnTo>
                    <a:pt x="61" y="277"/>
                  </a:lnTo>
                  <a:lnTo>
                    <a:pt x="73" y="281"/>
                  </a:lnTo>
                  <a:lnTo>
                    <a:pt x="83" y="281"/>
                  </a:lnTo>
                  <a:lnTo>
                    <a:pt x="106" y="273"/>
                  </a:lnTo>
                  <a:lnTo>
                    <a:pt x="127" y="261"/>
                  </a:lnTo>
                  <a:lnTo>
                    <a:pt x="143" y="245"/>
                  </a:lnTo>
                  <a:lnTo>
                    <a:pt x="147" y="246"/>
                  </a:lnTo>
                  <a:lnTo>
                    <a:pt x="152" y="250"/>
                  </a:lnTo>
                  <a:lnTo>
                    <a:pt x="160" y="255"/>
                  </a:lnTo>
                  <a:lnTo>
                    <a:pt x="168" y="261"/>
                  </a:lnTo>
                  <a:lnTo>
                    <a:pt x="175" y="267"/>
                  </a:lnTo>
                  <a:lnTo>
                    <a:pt x="182" y="270"/>
                  </a:lnTo>
                  <a:lnTo>
                    <a:pt x="186" y="272"/>
                  </a:lnTo>
                  <a:lnTo>
                    <a:pt x="188" y="270"/>
                  </a:lnTo>
                  <a:lnTo>
                    <a:pt x="191" y="264"/>
                  </a:lnTo>
                  <a:lnTo>
                    <a:pt x="198" y="255"/>
                  </a:lnTo>
                  <a:lnTo>
                    <a:pt x="207" y="246"/>
                  </a:lnTo>
                  <a:lnTo>
                    <a:pt x="220" y="237"/>
                  </a:lnTo>
                  <a:lnTo>
                    <a:pt x="232" y="228"/>
                  </a:lnTo>
                  <a:lnTo>
                    <a:pt x="242" y="220"/>
                  </a:lnTo>
                  <a:lnTo>
                    <a:pt x="248" y="215"/>
                  </a:lnTo>
                  <a:lnTo>
                    <a:pt x="252" y="211"/>
                  </a:lnTo>
                  <a:lnTo>
                    <a:pt x="253" y="214"/>
                  </a:lnTo>
                  <a:lnTo>
                    <a:pt x="260" y="220"/>
                  </a:lnTo>
                  <a:lnTo>
                    <a:pt x="269" y="231"/>
                  </a:lnTo>
                  <a:lnTo>
                    <a:pt x="280" y="241"/>
                  </a:lnTo>
                  <a:lnTo>
                    <a:pt x="293" y="251"/>
                  </a:lnTo>
                  <a:lnTo>
                    <a:pt x="306" y="260"/>
                  </a:lnTo>
                  <a:lnTo>
                    <a:pt x="321" y="268"/>
                  </a:lnTo>
                  <a:lnTo>
                    <a:pt x="330" y="276"/>
                  </a:lnTo>
                  <a:lnTo>
                    <a:pt x="342" y="283"/>
                  </a:lnTo>
                  <a:lnTo>
                    <a:pt x="356" y="292"/>
                  </a:lnTo>
                  <a:lnTo>
                    <a:pt x="371" y="302"/>
                  </a:lnTo>
                  <a:lnTo>
                    <a:pt x="384" y="315"/>
                  </a:lnTo>
                  <a:lnTo>
                    <a:pt x="389" y="329"/>
                  </a:lnTo>
                  <a:lnTo>
                    <a:pt x="391" y="345"/>
                  </a:lnTo>
                  <a:lnTo>
                    <a:pt x="393" y="360"/>
                  </a:lnTo>
                  <a:lnTo>
                    <a:pt x="396" y="375"/>
                  </a:lnTo>
                  <a:lnTo>
                    <a:pt x="396" y="391"/>
                  </a:lnTo>
                  <a:lnTo>
                    <a:pt x="401" y="405"/>
                  </a:lnTo>
                  <a:lnTo>
                    <a:pt x="408" y="416"/>
                  </a:lnTo>
                  <a:lnTo>
                    <a:pt x="420" y="424"/>
                  </a:lnTo>
                  <a:lnTo>
                    <a:pt x="434" y="425"/>
                  </a:lnTo>
                  <a:lnTo>
                    <a:pt x="449" y="422"/>
                  </a:lnTo>
                  <a:lnTo>
                    <a:pt x="453" y="416"/>
                  </a:lnTo>
                  <a:lnTo>
                    <a:pt x="458" y="410"/>
                  </a:lnTo>
                  <a:lnTo>
                    <a:pt x="462" y="404"/>
                  </a:lnTo>
                  <a:lnTo>
                    <a:pt x="466" y="399"/>
                  </a:lnTo>
                  <a:lnTo>
                    <a:pt x="467" y="395"/>
                  </a:lnTo>
                  <a:lnTo>
                    <a:pt x="456" y="366"/>
                  </a:lnTo>
                  <a:lnTo>
                    <a:pt x="466" y="368"/>
                  </a:lnTo>
                  <a:lnTo>
                    <a:pt x="476" y="370"/>
                  </a:lnTo>
                  <a:lnTo>
                    <a:pt x="485" y="370"/>
                  </a:lnTo>
                  <a:lnTo>
                    <a:pt x="487" y="351"/>
                  </a:lnTo>
                  <a:lnTo>
                    <a:pt x="490" y="332"/>
                  </a:lnTo>
                  <a:lnTo>
                    <a:pt x="496" y="315"/>
                  </a:lnTo>
                  <a:lnTo>
                    <a:pt x="503" y="300"/>
                  </a:lnTo>
                  <a:lnTo>
                    <a:pt x="514" y="287"/>
                  </a:lnTo>
                  <a:lnTo>
                    <a:pt x="526" y="277"/>
                  </a:lnTo>
                  <a:lnTo>
                    <a:pt x="543" y="270"/>
                  </a:lnTo>
                  <a:lnTo>
                    <a:pt x="562" y="268"/>
                  </a:lnTo>
                  <a:lnTo>
                    <a:pt x="584" y="270"/>
                  </a:lnTo>
                </a:path>
              </a:pathLst>
            </a:custGeom>
            <a:solidFill>
              <a:srgbClr val="9AAE58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488" name="Freeform 94"/>
            <p:cNvSpPr>
              <a:spLocks/>
            </p:cNvSpPr>
            <p:nvPr/>
          </p:nvSpPr>
          <p:spPr bwMode="gray">
            <a:xfrm>
              <a:off x="3827" y="3026"/>
              <a:ext cx="181" cy="79"/>
            </a:xfrm>
            <a:custGeom>
              <a:avLst/>
              <a:gdLst>
                <a:gd name="T0" fmla="*/ 55 w 181"/>
                <a:gd name="T1" fmla="*/ 2 h 79"/>
                <a:gd name="T2" fmla="*/ 60 w 181"/>
                <a:gd name="T3" fmla="*/ 4 h 79"/>
                <a:gd name="T4" fmla="*/ 70 w 181"/>
                <a:gd name="T5" fmla="*/ 8 h 79"/>
                <a:gd name="T6" fmla="*/ 84 w 181"/>
                <a:gd name="T7" fmla="*/ 13 h 79"/>
                <a:gd name="T8" fmla="*/ 99 w 181"/>
                <a:gd name="T9" fmla="*/ 20 h 79"/>
                <a:gd name="T10" fmla="*/ 111 w 181"/>
                <a:gd name="T11" fmla="*/ 25 h 79"/>
                <a:gd name="T12" fmla="*/ 123 w 181"/>
                <a:gd name="T13" fmla="*/ 30 h 79"/>
                <a:gd name="T14" fmla="*/ 131 w 181"/>
                <a:gd name="T15" fmla="*/ 32 h 79"/>
                <a:gd name="T16" fmla="*/ 138 w 181"/>
                <a:gd name="T17" fmla="*/ 35 h 79"/>
                <a:gd name="T18" fmla="*/ 147 w 181"/>
                <a:gd name="T19" fmla="*/ 43 h 79"/>
                <a:gd name="T20" fmla="*/ 159 w 181"/>
                <a:gd name="T21" fmla="*/ 52 h 79"/>
                <a:gd name="T22" fmla="*/ 168 w 181"/>
                <a:gd name="T23" fmla="*/ 61 h 79"/>
                <a:gd name="T24" fmla="*/ 175 w 181"/>
                <a:gd name="T25" fmla="*/ 70 h 79"/>
                <a:gd name="T26" fmla="*/ 181 w 181"/>
                <a:gd name="T27" fmla="*/ 77 h 79"/>
                <a:gd name="T28" fmla="*/ 178 w 181"/>
                <a:gd name="T29" fmla="*/ 79 h 79"/>
                <a:gd name="T30" fmla="*/ 173 w 181"/>
                <a:gd name="T31" fmla="*/ 77 h 79"/>
                <a:gd name="T32" fmla="*/ 166 w 181"/>
                <a:gd name="T33" fmla="*/ 75 h 79"/>
                <a:gd name="T34" fmla="*/ 157 w 181"/>
                <a:gd name="T35" fmla="*/ 72 h 79"/>
                <a:gd name="T36" fmla="*/ 150 w 181"/>
                <a:gd name="T37" fmla="*/ 71 h 79"/>
                <a:gd name="T38" fmla="*/ 143 w 181"/>
                <a:gd name="T39" fmla="*/ 71 h 79"/>
                <a:gd name="T40" fmla="*/ 140 w 181"/>
                <a:gd name="T41" fmla="*/ 73 h 79"/>
                <a:gd name="T42" fmla="*/ 122 w 181"/>
                <a:gd name="T43" fmla="*/ 75 h 79"/>
                <a:gd name="T44" fmla="*/ 110 w 181"/>
                <a:gd name="T45" fmla="*/ 76 h 79"/>
                <a:gd name="T46" fmla="*/ 102 w 181"/>
                <a:gd name="T47" fmla="*/ 75 h 79"/>
                <a:gd name="T48" fmla="*/ 95 w 181"/>
                <a:gd name="T49" fmla="*/ 71 h 79"/>
                <a:gd name="T50" fmla="*/ 84 w 181"/>
                <a:gd name="T51" fmla="*/ 66 h 79"/>
                <a:gd name="T52" fmla="*/ 72 w 181"/>
                <a:gd name="T53" fmla="*/ 58 h 79"/>
                <a:gd name="T54" fmla="*/ 59 w 181"/>
                <a:gd name="T55" fmla="*/ 50 h 79"/>
                <a:gd name="T56" fmla="*/ 43 w 181"/>
                <a:gd name="T57" fmla="*/ 41 h 79"/>
                <a:gd name="T58" fmla="*/ 29 w 181"/>
                <a:gd name="T59" fmla="*/ 31 h 79"/>
                <a:gd name="T60" fmla="*/ 18 w 181"/>
                <a:gd name="T61" fmla="*/ 22 h 79"/>
                <a:gd name="T62" fmla="*/ 15 w 181"/>
                <a:gd name="T63" fmla="*/ 20 h 79"/>
                <a:gd name="T64" fmla="*/ 11 w 181"/>
                <a:gd name="T65" fmla="*/ 15 h 79"/>
                <a:gd name="T66" fmla="*/ 6 w 181"/>
                <a:gd name="T67" fmla="*/ 8 h 79"/>
                <a:gd name="T68" fmla="*/ 1 w 181"/>
                <a:gd name="T69" fmla="*/ 2 h 79"/>
                <a:gd name="T70" fmla="*/ 0 w 181"/>
                <a:gd name="T71" fmla="*/ 0 h 79"/>
                <a:gd name="T72" fmla="*/ 18 w 181"/>
                <a:gd name="T73" fmla="*/ 0 h 79"/>
                <a:gd name="T74" fmla="*/ 37 w 181"/>
                <a:gd name="T75" fmla="*/ 2 h 79"/>
                <a:gd name="T76" fmla="*/ 55 w 181"/>
                <a:gd name="T77" fmla="*/ 2 h 7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81"/>
                <a:gd name="T118" fmla="*/ 0 h 79"/>
                <a:gd name="T119" fmla="*/ 181 w 181"/>
                <a:gd name="T120" fmla="*/ 79 h 7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81" h="79">
                  <a:moveTo>
                    <a:pt x="55" y="2"/>
                  </a:moveTo>
                  <a:lnTo>
                    <a:pt x="60" y="4"/>
                  </a:lnTo>
                  <a:lnTo>
                    <a:pt x="70" y="8"/>
                  </a:lnTo>
                  <a:lnTo>
                    <a:pt x="84" y="13"/>
                  </a:lnTo>
                  <a:lnTo>
                    <a:pt x="99" y="20"/>
                  </a:lnTo>
                  <a:lnTo>
                    <a:pt x="111" y="25"/>
                  </a:lnTo>
                  <a:lnTo>
                    <a:pt x="123" y="30"/>
                  </a:lnTo>
                  <a:lnTo>
                    <a:pt x="131" y="32"/>
                  </a:lnTo>
                  <a:lnTo>
                    <a:pt x="138" y="35"/>
                  </a:lnTo>
                  <a:lnTo>
                    <a:pt x="147" y="43"/>
                  </a:lnTo>
                  <a:lnTo>
                    <a:pt x="159" y="52"/>
                  </a:lnTo>
                  <a:lnTo>
                    <a:pt x="168" y="61"/>
                  </a:lnTo>
                  <a:lnTo>
                    <a:pt x="175" y="70"/>
                  </a:lnTo>
                  <a:lnTo>
                    <a:pt x="181" y="77"/>
                  </a:lnTo>
                  <a:lnTo>
                    <a:pt x="178" y="79"/>
                  </a:lnTo>
                  <a:lnTo>
                    <a:pt x="173" y="77"/>
                  </a:lnTo>
                  <a:lnTo>
                    <a:pt x="166" y="75"/>
                  </a:lnTo>
                  <a:lnTo>
                    <a:pt x="157" y="72"/>
                  </a:lnTo>
                  <a:lnTo>
                    <a:pt x="150" y="71"/>
                  </a:lnTo>
                  <a:lnTo>
                    <a:pt x="143" y="71"/>
                  </a:lnTo>
                  <a:lnTo>
                    <a:pt x="140" y="73"/>
                  </a:lnTo>
                  <a:lnTo>
                    <a:pt x="122" y="75"/>
                  </a:lnTo>
                  <a:lnTo>
                    <a:pt x="110" y="76"/>
                  </a:lnTo>
                  <a:lnTo>
                    <a:pt x="102" y="75"/>
                  </a:lnTo>
                  <a:lnTo>
                    <a:pt x="95" y="71"/>
                  </a:lnTo>
                  <a:lnTo>
                    <a:pt x="84" y="66"/>
                  </a:lnTo>
                  <a:lnTo>
                    <a:pt x="72" y="58"/>
                  </a:lnTo>
                  <a:lnTo>
                    <a:pt x="59" y="50"/>
                  </a:lnTo>
                  <a:lnTo>
                    <a:pt x="43" y="41"/>
                  </a:lnTo>
                  <a:lnTo>
                    <a:pt x="29" y="31"/>
                  </a:lnTo>
                  <a:lnTo>
                    <a:pt x="18" y="22"/>
                  </a:lnTo>
                  <a:lnTo>
                    <a:pt x="15" y="20"/>
                  </a:lnTo>
                  <a:lnTo>
                    <a:pt x="11" y="15"/>
                  </a:lnTo>
                  <a:lnTo>
                    <a:pt x="6" y="8"/>
                  </a:lnTo>
                  <a:lnTo>
                    <a:pt x="1" y="2"/>
                  </a:lnTo>
                  <a:lnTo>
                    <a:pt x="0" y="0"/>
                  </a:lnTo>
                  <a:lnTo>
                    <a:pt x="18" y="0"/>
                  </a:lnTo>
                  <a:lnTo>
                    <a:pt x="37" y="2"/>
                  </a:lnTo>
                  <a:lnTo>
                    <a:pt x="55" y="2"/>
                  </a:lnTo>
                </a:path>
              </a:pathLst>
            </a:custGeom>
            <a:solidFill>
              <a:srgbClr val="9AAE58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489" name="Freeform 95"/>
            <p:cNvSpPr>
              <a:spLocks/>
            </p:cNvSpPr>
            <p:nvPr/>
          </p:nvSpPr>
          <p:spPr bwMode="gray">
            <a:xfrm>
              <a:off x="3571" y="3567"/>
              <a:ext cx="150" cy="121"/>
            </a:xfrm>
            <a:custGeom>
              <a:avLst/>
              <a:gdLst>
                <a:gd name="T0" fmla="*/ 111 w 150"/>
                <a:gd name="T1" fmla="*/ 0 h 121"/>
                <a:gd name="T2" fmla="*/ 0 w 150"/>
                <a:gd name="T3" fmla="*/ 60 h 121"/>
                <a:gd name="T4" fmla="*/ 1 w 150"/>
                <a:gd name="T5" fmla="*/ 74 h 121"/>
                <a:gd name="T6" fmla="*/ 5 w 150"/>
                <a:gd name="T7" fmla="*/ 89 h 121"/>
                <a:gd name="T8" fmla="*/ 14 w 150"/>
                <a:gd name="T9" fmla="*/ 105 h 121"/>
                <a:gd name="T10" fmla="*/ 24 w 150"/>
                <a:gd name="T11" fmla="*/ 121 h 121"/>
                <a:gd name="T12" fmla="*/ 43 w 150"/>
                <a:gd name="T13" fmla="*/ 121 h 121"/>
                <a:gd name="T14" fmla="*/ 57 w 150"/>
                <a:gd name="T15" fmla="*/ 118 h 121"/>
                <a:gd name="T16" fmla="*/ 69 w 150"/>
                <a:gd name="T17" fmla="*/ 114 h 121"/>
                <a:gd name="T18" fmla="*/ 79 w 150"/>
                <a:gd name="T19" fmla="*/ 108 h 121"/>
                <a:gd name="T20" fmla="*/ 91 w 150"/>
                <a:gd name="T21" fmla="*/ 99 h 121"/>
                <a:gd name="T22" fmla="*/ 106 w 150"/>
                <a:gd name="T23" fmla="*/ 87 h 121"/>
                <a:gd name="T24" fmla="*/ 126 w 150"/>
                <a:gd name="T25" fmla="*/ 85 h 121"/>
                <a:gd name="T26" fmla="*/ 148 w 150"/>
                <a:gd name="T27" fmla="*/ 71 h 121"/>
                <a:gd name="T28" fmla="*/ 144 w 150"/>
                <a:gd name="T29" fmla="*/ 48 h 121"/>
                <a:gd name="T30" fmla="*/ 150 w 150"/>
                <a:gd name="T31" fmla="*/ 30 h 121"/>
                <a:gd name="T32" fmla="*/ 138 w 150"/>
                <a:gd name="T33" fmla="*/ 7 h 121"/>
                <a:gd name="T34" fmla="*/ 111 w 150"/>
                <a:gd name="T35" fmla="*/ 0 h 12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"/>
                <a:gd name="T55" fmla="*/ 0 h 121"/>
                <a:gd name="T56" fmla="*/ 150 w 150"/>
                <a:gd name="T57" fmla="*/ 121 h 12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" h="121">
                  <a:moveTo>
                    <a:pt x="111" y="0"/>
                  </a:moveTo>
                  <a:lnTo>
                    <a:pt x="0" y="60"/>
                  </a:lnTo>
                  <a:lnTo>
                    <a:pt x="1" y="74"/>
                  </a:lnTo>
                  <a:lnTo>
                    <a:pt x="5" y="89"/>
                  </a:lnTo>
                  <a:lnTo>
                    <a:pt x="14" y="105"/>
                  </a:lnTo>
                  <a:lnTo>
                    <a:pt x="24" y="121"/>
                  </a:lnTo>
                  <a:lnTo>
                    <a:pt x="43" y="121"/>
                  </a:lnTo>
                  <a:lnTo>
                    <a:pt x="57" y="118"/>
                  </a:lnTo>
                  <a:lnTo>
                    <a:pt x="69" y="114"/>
                  </a:lnTo>
                  <a:lnTo>
                    <a:pt x="79" y="108"/>
                  </a:lnTo>
                  <a:lnTo>
                    <a:pt x="91" y="99"/>
                  </a:lnTo>
                  <a:lnTo>
                    <a:pt x="106" y="87"/>
                  </a:lnTo>
                  <a:lnTo>
                    <a:pt x="126" y="85"/>
                  </a:lnTo>
                  <a:lnTo>
                    <a:pt x="148" y="71"/>
                  </a:lnTo>
                  <a:lnTo>
                    <a:pt x="144" y="48"/>
                  </a:lnTo>
                  <a:lnTo>
                    <a:pt x="150" y="30"/>
                  </a:lnTo>
                  <a:lnTo>
                    <a:pt x="138" y="7"/>
                  </a:lnTo>
                  <a:lnTo>
                    <a:pt x="111" y="0"/>
                  </a:lnTo>
                </a:path>
              </a:pathLst>
            </a:custGeom>
            <a:solidFill>
              <a:srgbClr val="9AAE58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490" name="Freeform 96"/>
            <p:cNvSpPr>
              <a:spLocks/>
            </p:cNvSpPr>
            <p:nvPr/>
          </p:nvSpPr>
          <p:spPr bwMode="gray">
            <a:xfrm>
              <a:off x="3112" y="3225"/>
              <a:ext cx="580" cy="372"/>
            </a:xfrm>
            <a:custGeom>
              <a:avLst/>
              <a:gdLst>
                <a:gd name="T0" fmla="*/ 557 w 580"/>
                <a:gd name="T1" fmla="*/ 287 h 372"/>
                <a:gd name="T2" fmla="*/ 539 w 580"/>
                <a:gd name="T3" fmla="*/ 208 h 372"/>
                <a:gd name="T4" fmla="*/ 539 w 580"/>
                <a:gd name="T5" fmla="*/ 136 h 372"/>
                <a:gd name="T6" fmla="*/ 460 w 580"/>
                <a:gd name="T7" fmla="*/ 132 h 372"/>
                <a:gd name="T8" fmla="*/ 462 w 580"/>
                <a:gd name="T9" fmla="*/ 112 h 372"/>
                <a:gd name="T10" fmla="*/ 454 w 580"/>
                <a:gd name="T11" fmla="*/ 100 h 372"/>
                <a:gd name="T12" fmla="*/ 437 w 580"/>
                <a:gd name="T13" fmla="*/ 92 h 372"/>
                <a:gd name="T14" fmla="*/ 407 w 580"/>
                <a:gd name="T15" fmla="*/ 41 h 372"/>
                <a:gd name="T16" fmla="*/ 225 w 580"/>
                <a:gd name="T17" fmla="*/ 83 h 372"/>
                <a:gd name="T18" fmla="*/ 140 w 580"/>
                <a:gd name="T19" fmla="*/ 6 h 372"/>
                <a:gd name="T20" fmla="*/ 108 w 580"/>
                <a:gd name="T21" fmla="*/ 15 h 372"/>
                <a:gd name="T22" fmla="*/ 79 w 580"/>
                <a:gd name="T23" fmla="*/ 28 h 372"/>
                <a:gd name="T24" fmla="*/ 0 w 580"/>
                <a:gd name="T25" fmla="*/ 42 h 372"/>
                <a:gd name="T26" fmla="*/ 18 w 580"/>
                <a:gd name="T27" fmla="*/ 105 h 372"/>
                <a:gd name="T28" fmla="*/ 10 w 580"/>
                <a:gd name="T29" fmla="*/ 123 h 372"/>
                <a:gd name="T30" fmla="*/ 11 w 580"/>
                <a:gd name="T31" fmla="*/ 137 h 372"/>
                <a:gd name="T32" fmla="*/ 22 w 580"/>
                <a:gd name="T33" fmla="*/ 159 h 372"/>
                <a:gd name="T34" fmla="*/ 32 w 580"/>
                <a:gd name="T35" fmla="*/ 159 h 372"/>
                <a:gd name="T36" fmla="*/ 36 w 580"/>
                <a:gd name="T37" fmla="*/ 144 h 372"/>
                <a:gd name="T38" fmla="*/ 42 w 580"/>
                <a:gd name="T39" fmla="*/ 132 h 372"/>
                <a:gd name="T40" fmla="*/ 61 w 580"/>
                <a:gd name="T41" fmla="*/ 132 h 372"/>
                <a:gd name="T42" fmla="*/ 74 w 580"/>
                <a:gd name="T43" fmla="*/ 149 h 372"/>
                <a:gd name="T44" fmla="*/ 88 w 580"/>
                <a:gd name="T45" fmla="*/ 161 h 372"/>
                <a:gd name="T46" fmla="*/ 93 w 580"/>
                <a:gd name="T47" fmla="*/ 181 h 372"/>
                <a:gd name="T48" fmla="*/ 92 w 580"/>
                <a:gd name="T49" fmla="*/ 199 h 372"/>
                <a:gd name="T50" fmla="*/ 101 w 580"/>
                <a:gd name="T51" fmla="*/ 211 h 372"/>
                <a:gd name="T52" fmla="*/ 117 w 580"/>
                <a:gd name="T53" fmla="*/ 224 h 372"/>
                <a:gd name="T54" fmla="*/ 124 w 580"/>
                <a:gd name="T55" fmla="*/ 240 h 372"/>
                <a:gd name="T56" fmla="*/ 143 w 580"/>
                <a:gd name="T57" fmla="*/ 254 h 372"/>
                <a:gd name="T58" fmla="*/ 158 w 580"/>
                <a:gd name="T59" fmla="*/ 260 h 372"/>
                <a:gd name="T60" fmla="*/ 163 w 580"/>
                <a:gd name="T61" fmla="*/ 265 h 372"/>
                <a:gd name="T62" fmla="*/ 165 w 580"/>
                <a:gd name="T63" fmla="*/ 273 h 372"/>
                <a:gd name="T64" fmla="*/ 184 w 580"/>
                <a:gd name="T65" fmla="*/ 275 h 372"/>
                <a:gd name="T66" fmla="*/ 219 w 580"/>
                <a:gd name="T67" fmla="*/ 288 h 372"/>
                <a:gd name="T68" fmla="*/ 248 w 580"/>
                <a:gd name="T69" fmla="*/ 313 h 372"/>
                <a:gd name="T70" fmla="*/ 269 w 580"/>
                <a:gd name="T71" fmla="*/ 327 h 372"/>
                <a:gd name="T72" fmla="*/ 291 w 580"/>
                <a:gd name="T73" fmla="*/ 336 h 372"/>
                <a:gd name="T74" fmla="*/ 318 w 580"/>
                <a:gd name="T75" fmla="*/ 351 h 372"/>
                <a:gd name="T76" fmla="*/ 337 w 580"/>
                <a:gd name="T77" fmla="*/ 366 h 372"/>
                <a:gd name="T78" fmla="*/ 348 w 580"/>
                <a:gd name="T79" fmla="*/ 370 h 372"/>
                <a:gd name="T80" fmla="*/ 364 w 580"/>
                <a:gd name="T81" fmla="*/ 365 h 372"/>
                <a:gd name="T82" fmla="*/ 370 w 580"/>
                <a:gd name="T83" fmla="*/ 338 h 372"/>
                <a:gd name="T84" fmla="*/ 389 w 580"/>
                <a:gd name="T85" fmla="*/ 329 h 372"/>
                <a:gd name="T86" fmla="*/ 425 w 580"/>
                <a:gd name="T87" fmla="*/ 340 h 372"/>
                <a:gd name="T88" fmla="*/ 457 w 580"/>
                <a:gd name="T89" fmla="*/ 364 h 37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0"/>
                <a:gd name="T136" fmla="*/ 0 h 372"/>
                <a:gd name="T137" fmla="*/ 580 w 580"/>
                <a:gd name="T138" fmla="*/ 372 h 37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0" h="372">
                  <a:moveTo>
                    <a:pt x="559" y="340"/>
                  </a:moveTo>
                  <a:lnTo>
                    <a:pt x="557" y="287"/>
                  </a:lnTo>
                  <a:lnTo>
                    <a:pt x="580" y="264"/>
                  </a:lnTo>
                  <a:lnTo>
                    <a:pt x="539" y="208"/>
                  </a:lnTo>
                  <a:lnTo>
                    <a:pt x="561" y="173"/>
                  </a:lnTo>
                  <a:lnTo>
                    <a:pt x="539" y="136"/>
                  </a:lnTo>
                  <a:lnTo>
                    <a:pt x="518" y="158"/>
                  </a:lnTo>
                  <a:lnTo>
                    <a:pt x="460" y="132"/>
                  </a:lnTo>
                  <a:lnTo>
                    <a:pt x="464" y="120"/>
                  </a:lnTo>
                  <a:lnTo>
                    <a:pt x="462" y="112"/>
                  </a:lnTo>
                  <a:lnTo>
                    <a:pt x="460" y="105"/>
                  </a:lnTo>
                  <a:lnTo>
                    <a:pt x="454" y="100"/>
                  </a:lnTo>
                  <a:lnTo>
                    <a:pt x="446" y="96"/>
                  </a:lnTo>
                  <a:lnTo>
                    <a:pt x="437" y="92"/>
                  </a:lnTo>
                  <a:lnTo>
                    <a:pt x="428" y="87"/>
                  </a:lnTo>
                  <a:lnTo>
                    <a:pt x="407" y="41"/>
                  </a:lnTo>
                  <a:lnTo>
                    <a:pt x="310" y="49"/>
                  </a:lnTo>
                  <a:lnTo>
                    <a:pt x="225" y="83"/>
                  </a:lnTo>
                  <a:lnTo>
                    <a:pt x="155" y="0"/>
                  </a:lnTo>
                  <a:lnTo>
                    <a:pt x="140" y="6"/>
                  </a:lnTo>
                  <a:lnTo>
                    <a:pt x="124" y="12"/>
                  </a:lnTo>
                  <a:lnTo>
                    <a:pt x="108" y="15"/>
                  </a:lnTo>
                  <a:lnTo>
                    <a:pt x="92" y="21"/>
                  </a:lnTo>
                  <a:lnTo>
                    <a:pt x="79" y="28"/>
                  </a:lnTo>
                  <a:lnTo>
                    <a:pt x="69" y="40"/>
                  </a:lnTo>
                  <a:lnTo>
                    <a:pt x="0" y="42"/>
                  </a:lnTo>
                  <a:lnTo>
                    <a:pt x="22" y="99"/>
                  </a:lnTo>
                  <a:lnTo>
                    <a:pt x="18" y="105"/>
                  </a:lnTo>
                  <a:lnTo>
                    <a:pt x="14" y="114"/>
                  </a:lnTo>
                  <a:lnTo>
                    <a:pt x="10" y="123"/>
                  </a:lnTo>
                  <a:lnTo>
                    <a:pt x="6" y="129"/>
                  </a:lnTo>
                  <a:lnTo>
                    <a:pt x="11" y="137"/>
                  </a:lnTo>
                  <a:lnTo>
                    <a:pt x="18" y="147"/>
                  </a:lnTo>
                  <a:lnTo>
                    <a:pt x="22" y="159"/>
                  </a:lnTo>
                  <a:lnTo>
                    <a:pt x="24" y="169"/>
                  </a:lnTo>
                  <a:lnTo>
                    <a:pt x="32" y="159"/>
                  </a:lnTo>
                  <a:lnTo>
                    <a:pt x="36" y="151"/>
                  </a:lnTo>
                  <a:lnTo>
                    <a:pt x="36" y="144"/>
                  </a:lnTo>
                  <a:lnTo>
                    <a:pt x="37" y="138"/>
                  </a:lnTo>
                  <a:lnTo>
                    <a:pt x="42" y="132"/>
                  </a:lnTo>
                  <a:lnTo>
                    <a:pt x="52" y="124"/>
                  </a:lnTo>
                  <a:lnTo>
                    <a:pt x="61" y="132"/>
                  </a:lnTo>
                  <a:lnTo>
                    <a:pt x="68" y="141"/>
                  </a:lnTo>
                  <a:lnTo>
                    <a:pt x="74" y="149"/>
                  </a:lnTo>
                  <a:lnTo>
                    <a:pt x="82" y="155"/>
                  </a:lnTo>
                  <a:lnTo>
                    <a:pt x="88" y="161"/>
                  </a:lnTo>
                  <a:lnTo>
                    <a:pt x="91" y="170"/>
                  </a:lnTo>
                  <a:lnTo>
                    <a:pt x="93" y="181"/>
                  </a:lnTo>
                  <a:lnTo>
                    <a:pt x="93" y="190"/>
                  </a:lnTo>
                  <a:lnTo>
                    <a:pt x="92" y="199"/>
                  </a:lnTo>
                  <a:lnTo>
                    <a:pt x="95" y="205"/>
                  </a:lnTo>
                  <a:lnTo>
                    <a:pt x="101" y="211"/>
                  </a:lnTo>
                  <a:lnTo>
                    <a:pt x="109" y="218"/>
                  </a:lnTo>
                  <a:lnTo>
                    <a:pt x="117" y="224"/>
                  </a:lnTo>
                  <a:lnTo>
                    <a:pt x="120" y="232"/>
                  </a:lnTo>
                  <a:lnTo>
                    <a:pt x="124" y="240"/>
                  </a:lnTo>
                  <a:lnTo>
                    <a:pt x="133" y="247"/>
                  </a:lnTo>
                  <a:lnTo>
                    <a:pt x="143" y="254"/>
                  </a:lnTo>
                  <a:lnTo>
                    <a:pt x="155" y="259"/>
                  </a:lnTo>
                  <a:lnTo>
                    <a:pt x="158" y="260"/>
                  </a:lnTo>
                  <a:lnTo>
                    <a:pt x="160" y="261"/>
                  </a:lnTo>
                  <a:lnTo>
                    <a:pt x="163" y="265"/>
                  </a:lnTo>
                  <a:lnTo>
                    <a:pt x="164" y="269"/>
                  </a:lnTo>
                  <a:lnTo>
                    <a:pt x="165" y="273"/>
                  </a:lnTo>
                  <a:lnTo>
                    <a:pt x="165" y="277"/>
                  </a:lnTo>
                  <a:lnTo>
                    <a:pt x="184" y="275"/>
                  </a:lnTo>
                  <a:lnTo>
                    <a:pt x="202" y="281"/>
                  </a:lnTo>
                  <a:lnTo>
                    <a:pt x="219" y="288"/>
                  </a:lnTo>
                  <a:lnTo>
                    <a:pt x="233" y="300"/>
                  </a:lnTo>
                  <a:lnTo>
                    <a:pt x="248" y="313"/>
                  </a:lnTo>
                  <a:lnTo>
                    <a:pt x="263" y="327"/>
                  </a:lnTo>
                  <a:lnTo>
                    <a:pt x="269" y="327"/>
                  </a:lnTo>
                  <a:lnTo>
                    <a:pt x="279" y="329"/>
                  </a:lnTo>
                  <a:lnTo>
                    <a:pt x="291" y="336"/>
                  </a:lnTo>
                  <a:lnTo>
                    <a:pt x="304" y="342"/>
                  </a:lnTo>
                  <a:lnTo>
                    <a:pt x="318" y="351"/>
                  </a:lnTo>
                  <a:lnTo>
                    <a:pt x="328" y="359"/>
                  </a:lnTo>
                  <a:lnTo>
                    <a:pt x="337" y="366"/>
                  </a:lnTo>
                  <a:lnTo>
                    <a:pt x="342" y="372"/>
                  </a:lnTo>
                  <a:lnTo>
                    <a:pt x="348" y="370"/>
                  </a:lnTo>
                  <a:lnTo>
                    <a:pt x="357" y="368"/>
                  </a:lnTo>
                  <a:lnTo>
                    <a:pt x="364" y="365"/>
                  </a:lnTo>
                  <a:lnTo>
                    <a:pt x="365" y="350"/>
                  </a:lnTo>
                  <a:lnTo>
                    <a:pt x="370" y="338"/>
                  </a:lnTo>
                  <a:lnTo>
                    <a:pt x="378" y="331"/>
                  </a:lnTo>
                  <a:lnTo>
                    <a:pt x="389" y="329"/>
                  </a:lnTo>
                  <a:lnTo>
                    <a:pt x="404" y="332"/>
                  </a:lnTo>
                  <a:lnTo>
                    <a:pt x="425" y="340"/>
                  </a:lnTo>
                  <a:lnTo>
                    <a:pt x="443" y="350"/>
                  </a:lnTo>
                  <a:lnTo>
                    <a:pt x="457" y="364"/>
                  </a:lnTo>
                  <a:lnTo>
                    <a:pt x="559" y="340"/>
                  </a:lnTo>
                </a:path>
              </a:pathLst>
            </a:custGeom>
            <a:solidFill>
              <a:srgbClr val="9AAE58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491" name="Freeform 97"/>
            <p:cNvSpPr>
              <a:spLocks/>
            </p:cNvSpPr>
            <p:nvPr/>
          </p:nvSpPr>
          <p:spPr bwMode="gray">
            <a:xfrm>
              <a:off x="3112" y="3225"/>
              <a:ext cx="197" cy="169"/>
            </a:xfrm>
            <a:custGeom>
              <a:avLst/>
              <a:gdLst>
                <a:gd name="T0" fmla="*/ 197 w 197"/>
                <a:gd name="T1" fmla="*/ 55 h 169"/>
                <a:gd name="T2" fmla="*/ 155 w 197"/>
                <a:gd name="T3" fmla="*/ 0 h 169"/>
                <a:gd name="T4" fmla="*/ 140 w 197"/>
                <a:gd name="T5" fmla="*/ 6 h 169"/>
                <a:gd name="T6" fmla="*/ 124 w 197"/>
                <a:gd name="T7" fmla="*/ 12 h 169"/>
                <a:gd name="T8" fmla="*/ 108 w 197"/>
                <a:gd name="T9" fmla="*/ 15 h 169"/>
                <a:gd name="T10" fmla="*/ 92 w 197"/>
                <a:gd name="T11" fmla="*/ 21 h 169"/>
                <a:gd name="T12" fmla="*/ 79 w 197"/>
                <a:gd name="T13" fmla="*/ 28 h 169"/>
                <a:gd name="T14" fmla="*/ 69 w 197"/>
                <a:gd name="T15" fmla="*/ 40 h 169"/>
                <a:gd name="T16" fmla="*/ 0 w 197"/>
                <a:gd name="T17" fmla="*/ 42 h 169"/>
                <a:gd name="T18" fmla="*/ 22 w 197"/>
                <a:gd name="T19" fmla="*/ 99 h 169"/>
                <a:gd name="T20" fmla="*/ 18 w 197"/>
                <a:gd name="T21" fmla="*/ 105 h 169"/>
                <a:gd name="T22" fmla="*/ 14 w 197"/>
                <a:gd name="T23" fmla="*/ 114 h 169"/>
                <a:gd name="T24" fmla="*/ 10 w 197"/>
                <a:gd name="T25" fmla="*/ 123 h 169"/>
                <a:gd name="T26" fmla="*/ 6 w 197"/>
                <a:gd name="T27" fmla="*/ 129 h 169"/>
                <a:gd name="T28" fmla="*/ 11 w 197"/>
                <a:gd name="T29" fmla="*/ 137 h 169"/>
                <a:gd name="T30" fmla="*/ 18 w 197"/>
                <a:gd name="T31" fmla="*/ 147 h 169"/>
                <a:gd name="T32" fmla="*/ 22 w 197"/>
                <a:gd name="T33" fmla="*/ 159 h 169"/>
                <a:gd name="T34" fmla="*/ 24 w 197"/>
                <a:gd name="T35" fmla="*/ 169 h 169"/>
                <a:gd name="T36" fmla="*/ 32 w 197"/>
                <a:gd name="T37" fmla="*/ 159 h 169"/>
                <a:gd name="T38" fmla="*/ 36 w 197"/>
                <a:gd name="T39" fmla="*/ 151 h 169"/>
                <a:gd name="T40" fmla="*/ 36 w 197"/>
                <a:gd name="T41" fmla="*/ 144 h 169"/>
                <a:gd name="T42" fmla="*/ 37 w 197"/>
                <a:gd name="T43" fmla="*/ 138 h 169"/>
                <a:gd name="T44" fmla="*/ 42 w 197"/>
                <a:gd name="T45" fmla="*/ 132 h 169"/>
                <a:gd name="T46" fmla="*/ 52 w 197"/>
                <a:gd name="T47" fmla="*/ 124 h 169"/>
                <a:gd name="T48" fmla="*/ 63 w 197"/>
                <a:gd name="T49" fmla="*/ 136 h 169"/>
                <a:gd name="T50" fmla="*/ 69 w 197"/>
                <a:gd name="T51" fmla="*/ 145 h 169"/>
                <a:gd name="T52" fmla="*/ 73 w 197"/>
                <a:gd name="T53" fmla="*/ 149 h 169"/>
                <a:gd name="T54" fmla="*/ 77 w 197"/>
                <a:gd name="T55" fmla="*/ 147 h 169"/>
                <a:gd name="T56" fmla="*/ 197 w 197"/>
                <a:gd name="T57" fmla="*/ 55 h 16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97"/>
                <a:gd name="T88" fmla="*/ 0 h 169"/>
                <a:gd name="T89" fmla="*/ 197 w 197"/>
                <a:gd name="T90" fmla="*/ 169 h 16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97" h="169">
                  <a:moveTo>
                    <a:pt x="197" y="55"/>
                  </a:moveTo>
                  <a:lnTo>
                    <a:pt x="155" y="0"/>
                  </a:lnTo>
                  <a:lnTo>
                    <a:pt x="140" y="6"/>
                  </a:lnTo>
                  <a:lnTo>
                    <a:pt x="124" y="12"/>
                  </a:lnTo>
                  <a:lnTo>
                    <a:pt x="108" y="15"/>
                  </a:lnTo>
                  <a:lnTo>
                    <a:pt x="92" y="21"/>
                  </a:lnTo>
                  <a:lnTo>
                    <a:pt x="79" y="28"/>
                  </a:lnTo>
                  <a:lnTo>
                    <a:pt x="69" y="40"/>
                  </a:lnTo>
                  <a:lnTo>
                    <a:pt x="0" y="42"/>
                  </a:lnTo>
                  <a:lnTo>
                    <a:pt x="22" y="99"/>
                  </a:lnTo>
                  <a:lnTo>
                    <a:pt x="18" y="105"/>
                  </a:lnTo>
                  <a:lnTo>
                    <a:pt x="14" y="114"/>
                  </a:lnTo>
                  <a:lnTo>
                    <a:pt x="10" y="123"/>
                  </a:lnTo>
                  <a:lnTo>
                    <a:pt x="6" y="129"/>
                  </a:lnTo>
                  <a:lnTo>
                    <a:pt x="11" y="137"/>
                  </a:lnTo>
                  <a:lnTo>
                    <a:pt x="18" y="147"/>
                  </a:lnTo>
                  <a:lnTo>
                    <a:pt x="22" y="159"/>
                  </a:lnTo>
                  <a:lnTo>
                    <a:pt x="24" y="169"/>
                  </a:lnTo>
                  <a:lnTo>
                    <a:pt x="32" y="159"/>
                  </a:lnTo>
                  <a:lnTo>
                    <a:pt x="36" y="151"/>
                  </a:lnTo>
                  <a:lnTo>
                    <a:pt x="36" y="144"/>
                  </a:lnTo>
                  <a:lnTo>
                    <a:pt x="37" y="138"/>
                  </a:lnTo>
                  <a:lnTo>
                    <a:pt x="42" y="132"/>
                  </a:lnTo>
                  <a:lnTo>
                    <a:pt x="52" y="124"/>
                  </a:lnTo>
                  <a:lnTo>
                    <a:pt x="63" y="136"/>
                  </a:lnTo>
                  <a:lnTo>
                    <a:pt x="69" y="145"/>
                  </a:lnTo>
                  <a:lnTo>
                    <a:pt x="73" y="149"/>
                  </a:lnTo>
                  <a:lnTo>
                    <a:pt x="77" y="147"/>
                  </a:lnTo>
                  <a:lnTo>
                    <a:pt x="197" y="55"/>
                  </a:lnTo>
                </a:path>
              </a:pathLst>
            </a:custGeom>
            <a:solidFill>
              <a:srgbClr val="9AAE58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492" name="Freeform 98"/>
            <p:cNvSpPr>
              <a:spLocks/>
            </p:cNvSpPr>
            <p:nvPr/>
          </p:nvSpPr>
          <p:spPr bwMode="gray">
            <a:xfrm>
              <a:off x="3293" y="3334"/>
              <a:ext cx="275" cy="218"/>
            </a:xfrm>
            <a:custGeom>
              <a:avLst/>
              <a:gdLst>
                <a:gd name="T0" fmla="*/ 176 w 275"/>
                <a:gd name="T1" fmla="*/ 19 h 218"/>
                <a:gd name="T2" fmla="*/ 114 w 275"/>
                <a:gd name="T3" fmla="*/ 1 h 218"/>
                <a:gd name="T4" fmla="*/ 94 w 275"/>
                <a:gd name="T5" fmla="*/ 0 h 218"/>
                <a:gd name="T6" fmla="*/ 76 w 275"/>
                <a:gd name="T7" fmla="*/ 5 h 218"/>
                <a:gd name="T8" fmla="*/ 57 w 275"/>
                <a:gd name="T9" fmla="*/ 15 h 218"/>
                <a:gd name="T10" fmla="*/ 39 w 275"/>
                <a:gd name="T11" fmla="*/ 29 h 218"/>
                <a:gd name="T12" fmla="*/ 23 w 275"/>
                <a:gd name="T13" fmla="*/ 47 h 218"/>
                <a:gd name="T14" fmla="*/ 11 w 275"/>
                <a:gd name="T15" fmla="*/ 68 h 218"/>
                <a:gd name="T16" fmla="*/ 2 w 275"/>
                <a:gd name="T17" fmla="*/ 88 h 218"/>
                <a:gd name="T18" fmla="*/ 0 w 275"/>
                <a:gd name="T19" fmla="*/ 110 h 218"/>
                <a:gd name="T20" fmla="*/ 18 w 275"/>
                <a:gd name="T21" fmla="*/ 120 h 218"/>
                <a:gd name="T22" fmla="*/ 38 w 275"/>
                <a:gd name="T23" fmla="*/ 133 h 218"/>
                <a:gd name="T24" fmla="*/ 59 w 275"/>
                <a:gd name="T25" fmla="*/ 147 h 218"/>
                <a:gd name="T26" fmla="*/ 79 w 275"/>
                <a:gd name="T27" fmla="*/ 160 h 218"/>
                <a:gd name="T28" fmla="*/ 102 w 275"/>
                <a:gd name="T29" fmla="*/ 166 h 218"/>
                <a:gd name="T30" fmla="*/ 107 w 275"/>
                <a:gd name="T31" fmla="*/ 173 h 218"/>
                <a:gd name="T32" fmla="*/ 116 w 275"/>
                <a:gd name="T33" fmla="*/ 181 h 218"/>
                <a:gd name="T34" fmla="*/ 129 w 275"/>
                <a:gd name="T35" fmla="*/ 188 h 218"/>
                <a:gd name="T36" fmla="*/ 144 w 275"/>
                <a:gd name="T37" fmla="*/ 197 h 218"/>
                <a:gd name="T38" fmla="*/ 160 w 275"/>
                <a:gd name="T39" fmla="*/ 205 h 218"/>
                <a:gd name="T40" fmla="*/ 175 w 275"/>
                <a:gd name="T41" fmla="*/ 210 h 218"/>
                <a:gd name="T42" fmla="*/ 189 w 275"/>
                <a:gd name="T43" fmla="*/ 215 h 218"/>
                <a:gd name="T44" fmla="*/ 201 w 275"/>
                <a:gd name="T45" fmla="*/ 218 h 218"/>
                <a:gd name="T46" fmla="*/ 208 w 275"/>
                <a:gd name="T47" fmla="*/ 216 h 218"/>
                <a:gd name="T48" fmla="*/ 230 w 275"/>
                <a:gd name="T49" fmla="*/ 206 h 218"/>
                <a:gd name="T50" fmla="*/ 244 w 275"/>
                <a:gd name="T51" fmla="*/ 196 h 218"/>
                <a:gd name="T52" fmla="*/ 256 w 275"/>
                <a:gd name="T53" fmla="*/ 186 h 218"/>
                <a:gd name="T54" fmla="*/ 265 w 275"/>
                <a:gd name="T55" fmla="*/ 174 h 218"/>
                <a:gd name="T56" fmla="*/ 275 w 275"/>
                <a:gd name="T57" fmla="*/ 159 h 218"/>
                <a:gd name="T58" fmla="*/ 274 w 275"/>
                <a:gd name="T59" fmla="*/ 149 h 218"/>
                <a:gd name="T60" fmla="*/ 274 w 275"/>
                <a:gd name="T61" fmla="*/ 138 h 218"/>
                <a:gd name="T62" fmla="*/ 273 w 275"/>
                <a:gd name="T63" fmla="*/ 128 h 218"/>
                <a:gd name="T64" fmla="*/ 271 w 275"/>
                <a:gd name="T65" fmla="*/ 118 h 218"/>
                <a:gd name="T66" fmla="*/ 267 w 275"/>
                <a:gd name="T67" fmla="*/ 105 h 218"/>
                <a:gd name="T68" fmla="*/ 262 w 275"/>
                <a:gd name="T69" fmla="*/ 90 h 218"/>
                <a:gd name="T70" fmla="*/ 255 w 275"/>
                <a:gd name="T71" fmla="*/ 70 h 218"/>
                <a:gd name="T72" fmla="*/ 243 w 275"/>
                <a:gd name="T73" fmla="*/ 47 h 218"/>
                <a:gd name="T74" fmla="*/ 239 w 275"/>
                <a:gd name="T75" fmla="*/ 45 h 218"/>
                <a:gd name="T76" fmla="*/ 230 w 275"/>
                <a:gd name="T77" fmla="*/ 40 h 218"/>
                <a:gd name="T78" fmla="*/ 219 w 275"/>
                <a:gd name="T79" fmla="*/ 35 h 218"/>
                <a:gd name="T80" fmla="*/ 206 w 275"/>
                <a:gd name="T81" fmla="*/ 29 h 218"/>
                <a:gd name="T82" fmla="*/ 193 w 275"/>
                <a:gd name="T83" fmla="*/ 24 h 218"/>
                <a:gd name="T84" fmla="*/ 183 w 275"/>
                <a:gd name="T85" fmla="*/ 20 h 218"/>
                <a:gd name="T86" fmla="*/ 176 w 275"/>
                <a:gd name="T87" fmla="*/ 19 h 2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75"/>
                <a:gd name="T133" fmla="*/ 0 h 218"/>
                <a:gd name="T134" fmla="*/ 275 w 275"/>
                <a:gd name="T135" fmla="*/ 218 h 2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75" h="218">
                  <a:moveTo>
                    <a:pt x="176" y="19"/>
                  </a:moveTo>
                  <a:lnTo>
                    <a:pt x="114" y="1"/>
                  </a:lnTo>
                  <a:lnTo>
                    <a:pt x="94" y="0"/>
                  </a:lnTo>
                  <a:lnTo>
                    <a:pt x="76" y="5"/>
                  </a:lnTo>
                  <a:lnTo>
                    <a:pt x="57" y="15"/>
                  </a:lnTo>
                  <a:lnTo>
                    <a:pt x="39" y="29"/>
                  </a:lnTo>
                  <a:lnTo>
                    <a:pt x="23" y="47"/>
                  </a:lnTo>
                  <a:lnTo>
                    <a:pt x="11" y="68"/>
                  </a:lnTo>
                  <a:lnTo>
                    <a:pt x="2" y="88"/>
                  </a:lnTo>
                  <a:lnTo>
                    <a:pt x="0" y="110"/>
                  </a:lnTo>
                  <a:lnTo>
                    <a:pt x="18" y="120"/>
                  </a:lnTo>
                  <a:lnTo>
                    <a:pt x="38" y="133"/>
                  </a:lnTo>
                  <a:lnTo>
                    <a:pt x="59" y="147"/>
                  </a:lnTo>
                  <a:lnTo>
                    <a:pt x="79" y="160"/>
                  </a:lnTo>
                  <a:lnTo>
                    <a:pt x="102" y="166"/>
                  </a:lnTo>
                  <a:lnTo>
                    <a:pt x="107" y="173"/>
                  </a:lnTo>
                  <a:lnTo>
                    <a:pt x="116" y="181"/>
                  </a:lnTo>
                  <a:lnTo>
                    <a:pt x="129" y="188"/>
                  </a:lnTo>
                  <a:lnTo>
                    <a:pt x="144" y="197"/>
                  </a:lnTo>
                  <a:lnTo>
                    <a:pt x="160" y="205"/>
                  </a:lnTo>
                  <a:lnTo>
                    <a:pt x="175" y="210"/>
                  </a:lnTo>
                  <a:lnTo>
                    <a:pt x="189" y="215"/>
                  </a:lnTo>
                  <a:lnTo>
                    <a:pt x="201" y="218"/>
                  </a:lnTo>
                  <a:lnTo>
                    <a:pt x="208" y="216"/>
                  </a:lnTo>
                  <a:lnTo>
                    <a:pt x="230" y="206"/>
                  </a:lnTo>
                  <a:lnTo>
                    <a:pt x="244" y="196"/>
                  </a:lnTo>
                  <a:lnTo>
                    <a:pt x="256" y="186"/>
                  </a:lnTo>
                  <a:lnTo>
                    <a:pt x="265" y="174"/>
                  </a:lnTo>
                  <a:lnTo>
                    <a:pt x="275" y="159"/>
                  </a:lnTo>
                  <a:lnTo>
                    <a:pt x="274" y="149"/>
                  </a:lnTo>
                  <a:lnTo>
                    <a:pt x="274" y="138"/>
                  </a:lnTo>
                  <a:lnTo>
                    <a:pt x="273" y="128"/>
                  </a:lnTo>
                  <a:lnTo>
                    <a:pt x="271" y="118"/>
                  </a:lnTo>
                  <a:lnTo>
                    <a:pt x="267" y="105"/>
                  </a:lnTo>
                  <a:lnTo>
                    <a:pt x="262" y="90"/>
                  </a:lnTo>
                  <a:lnTo>
                    <a:pt x="255" y="70"/>
                  </a:lnTo>
                  <a:lnTo>
                    <a:pt x="243" y="47"/>
                  </a:lnTo>
                  <a:lnTo>
                    <a:pt x="239" y="45"/>
                  </a:lnTo>
                  <a:lnTo>
                    <a:pt x="230" y="40"/>
                  </a:lnTo>
                  <a:lnTo>
                    <a:pt x="219" y="35"/>
                  </a:lnTo>
                  <a:lnTo>
                    <a:pt x="206" y="29"/>
                  </a:lnTo>
                  <a:lnTo>
                    <a:pt x="193" y="24"/>
                  </a:lnTo>
                  <a:lnTo>
                    <a:pt x="183" y="20"/>
                  </a:lnTo>
                  <a:lnTo>
                    <a:pt x="176" y="19"/>
                  </a:lnTo>
                </a:path>
              </a:pathLst>
            </a:custGeom>
            <a:solidFill>
              <a:srgbClr val="9AAE58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493" name="Freeform 99"/>
            <p:cNvSpPr>
              <a:spLocks/>
            </p:cNvSpPr>
            <p:nvPr/>
          </p:nvSpPr>
          <p:spPr bwMode="gray">
            <a:xfrm>
              <a:off x="3337" y="3266"/>
              <a:ext cx="355" cy="361"/>
            </a:xfrm>
            <a:custGeom>
              <a:avLst/>
              <a:gdLst>
                <a:gd name="T0" fmla="*/ 180 w 355"/>
                <a:gd name="T1" fmla="*/ 290 h 361"/>
                <a:gd name="T2" fmla="*/ 207 w 355"/>
                <a:gd name="T3" fmla="*/ 301 h 361"/>
                <a:gd name="T4" fmla="*/ 231 w 355"/>
                <a:gd name="T5" fmla="*/ 322 h 361"/>
                <a:gd name="T6" fmla="*/ 232 w 355"/>
                <a:gd name="T7" fmla="*/ 347 h 361"/>
                <a:gd name="T8" fmla="*/ 235 w 355"/>
                <a:gd name="T9" fmla="*/ 361 h 361"/>
                <a:gd name="T10" fmla="*/ 268 w 355"/>
                <a:gd name="T11" fmla="*/ 350 h 361"/>
                <a:gd name="T12" fmla="*/ 305 w 355"/>
                <a:gd name="T13" fmla="*/ 331 h 361"/>
                <a:gd name="T14" fmla="*/ 339 w 355"/>
                <a:gd name="T15" fmla="*/ 313 h 361"/>
                <a:gd name="T16" fmla="*/ 352 w 355"/>
                <a:gd name="T17" fmla="*/ 308 h 361"/>
                <a:gd name="T18" fmla="*/ 343 w 355"/>
                <a:gd name="T19" fmla="*/ 301 h 361"/>
                <a:gd name="T20" fmla="*/ 328 w 355"/>
                <a:gd name="T21" fmla="*/ 299 h 361"/>
                <a:gd name="T22" fmla="*/ 332 w 355"/>
                <a:gd name="T23" fmla="*/ 283 h 361"/>
                <a:gd name="T24" fmla="*/ 331 w 355"/>
                <a:gd name="T25" fmla="*/ 264 h 361"/>
                <a:gd name="T26" fmla="*/ 331 w 355"/>
                <a:gd name="T27" fmla="*/ 251 h 361"/>
                <a:gd name="T28" fmla="*/ 355 w 355"/>
                <a:gd name="T29" fmla="*/ 223 h 361"/>
                <a:gd name="T30" fmla="*/ 336 w 355"/>
                <a:gd name="T31" fmla="*/ 132 h 361"/>
                <a:gd name="T32" fmla="*/ 293 w 355"/>
                <a:gd name="T33" fmla="*/ 117 h 361"/>
                <a:gd name="T34" fmla="*/ 239 w 355"/>
                <a:gd name="T35" fmla="*/ 79 h 361"/>
                <a:gd name="T36" fmla="*/ 235 w 355"/>
                <a:gd name="T37" fmla="*/ 64 h 361"/>
                <a:gd name="T38" fmla="*/ 221 w 355"/>
                <a:gd name="T39" fmla="*/ 55 h 361"/>
                <a:gd name="T40" fmla="*/ 203 w 355"/>
                <a:gd name="T41" fmla="*/ 46 h 361"/>
                <a:gd name="T42" fmla="*/ 85 w 355"/>
                <a:gd name="T43" fmla="*/ 8 h 361"/>
                <a:gd name="T44" fmla="*/ 25 w 355"/>
                <a:gd name="T45" fmla="*/ 55 h 361"/>
                <a:gd name="T46" fmla="*/ 80 w 355"/>
                <a:gd name="T47" fmla="*/ 72 h 361"/>
                <a:gd name="T48" fmla="*/ 139 w 355"/>
                <a:gd name="T49" fmla="*/ 87 h 361"/>
                <a:gd name="T50" fmla="*/ 190 w 355"/>
                <a:gd name="T51" fmla="*/ 108 h 361"/>
                <a:gd name="T52" fmla="*/ 203 w 355"/>
                <a:gd name="T53" fmla="*/ 126 h 361"/>
                <a:gd name="T54" fmla="*/ 220 w 355"/>
                <a:gd name="T55" fmla="*/ 158 h 361"/>
                <a:gd name="T56" fmla="*/ 231 w 355"/>
                <a:gd name="T57" fmla="*/ 196 h 361"/>
                <a:gd name="T58" fmla="*/ 231 w 355"/>
                <a:gd name="T59" fmla="*/ 228 h 361"/>
                <a:gd name="T60" fmla="*/ 217 w 355"/>
                <a:gd name="T61" fmla="*/ 250 h 361"/>
                <a:gd name="T62" fmla="*/ 194 w 355"/>
                <a:gd name="T63" fmla="*/ 269 h 361"/>
                <a:gd name="T64" fmla="*/ 173 w 355"/>
                <a:gd name="T65" fmla="*/ 282 h 36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55"/>
                <a:gd name="T100" fmla="*/ 0 h 361"/>
                <a:gd name="T101" fmla="*/ 355 w 355"/>
                <a:gd name="T102" fmla="*/ 361 h 36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55" h="361">
                  <a:moveTo>
                    <a:pt x="168" y="286"/>
                  </a:moveTo>
                  <a:lnTo>
                    <a:pt x="180" y="290"/>
                  </a:lnTo>
                  <a:lnTo>
                    <a:pt x="193" y="295"/>
                  </a:lnTo>
                  <a:lnTo>
                    <a:pt x="207" y="301"/>
                  </a:lnTo>
                  <a:lnTo>
                    <a:pt x="221" y="310"/>
                  </a:lnTo>
                  <a:lnTo>
                    <a:pt x="231" y="322"/>
                  </a:lnTo>
                  <a:lnTo>
                    <a:pt x="232" y="334"/>
                  </a:lnTo>
                  <a:lnTo>
                    <a:pt x="232" y="347"/>
                  </a:lnTo>
                  <a:lnTo>
                    <a:pt x="232" y="356"/>
                  </a:lnTo>
                  <a:lnTo>
                    <a:pt x="235" y="361"/>
                  </a:lnTo>
                  <a:lnTo>
                    <a:pt x="250" y="357"/>
                  </a:lnTo>
                  <a:lnTo>
                    <a:pt x="268" y="350"/>
                  </a:lnTo>
                  <a:lnTo>
                    <a:pt x="286" y="341"/>
                  </a:lnTo>
                  <a:lnTo>
                    <a:pt x="305" y="331"/>
                  </a:lnTo>
                  <a:lnTo>
                    <a:pt x="323" y="320"/>
                  </a:lnTo>
                  <a:lnTo>
                    <a:pt x="339" y="313"/>
                  </a:lnTo>
                  <a:lnTo>
                    <a:pt x="353" y="306"/>
                  </a:lnTo>
                  <a:lnTo>
                    <a:pt x="352" y="308"/>
                  </a:lnTo>
                  <a:lnTo>
                    <a:pt x="348" y="305"/>
                  </a:lnTo>
                  <a:lnTo>
                    <a:pt x="343" y="301"/>
                  </a:lnTo>
                  <a:lnTo>
                    <a:pt x="336" y="299"/>
                  </a:lnTo>
                  <a:lnTo>
                    <a:pt x="328" y="299"/>
                  </a:lnTo>
                  <a:lnTo>
                    <a:pt x="331" y="292"/>
                  </a:lnTo>
                  <a:lnTo>
                    <a:pt x="332" y="283"/>
                  </a:lnTo>
                  <a:lnTo>
                    <a:pt x="332" y="274"/>
                  </a:lnTo>
                  <a:lnTo>
                    <a:pt x="331" y="264"/>
                  </a:lnTo>
                  <a:lnTo>
                    <a:pt x="330" y="256"/>
                  </a:lnTo>
                  <a:lnTo>
                    <a:pt x="331" y="251"/>
                  </a:lnTo>
                  <a:lnTo>
                    <a:pt x="334" y="250"/>
                  </a:lnTo>
                  <a:lnTo>
                    <a:pt x="355" y="223"/>
                  </a:lnTo>
                  <a:lnTo>
                    <a:pt x="314" y="167"/>
                  </a:lnTo>
                  <a:lnTo>
                    <a:pt x="336" y="132"/>
                  </a:lnTo>
                  <a:lnTo>
                    <a:pt x="314" y="95"/>
                  </a:lnTo>
                  <a:lnTo>
                    <a:pt x="293" y="117"/>
                  </a:lnTo>
                  <a:lnTo>
                    <a:pt x="235" y="91"/>
                  </a:lnTo>
                  <a:lnTo>
                    <a:pt x="239" y="79"/>
                  </a:lnTo>
                  <a:lnTo>
                    <a:pt x="237" y="71"/>
                  </a:lnTo>
                  <a:lnTo>
                    <a:pt x="235" y="64"/>
                  </a:lnTo>
                  <a:lnTo>
                    <a:pt x="229" y="59"/>
                  </a:lnTo>
                  <a:lnTo>
                    <a:pt x="221" y="55"/>
                  </a:lnTo>
                  <a:lnTo>
                    <a:pt x="212" y="51"/>
                  </a:lnTo>
                  <a:lnTo>
                    <a:pt x="203" y="46"/>
                  </a:lnTo>
                  <a:lnTo>
                    <a:pt x="182" y="0"/>
                  </a:lnTo>
                  <a:lnTo>
                    <a:pt x="85" y="8"/>
                  </a:lnTo>
                  <a:lnTo>
                    <a:pt x="0" y="42"/>
                  </a:lnTo>
                  <a:lnTo>
                    <a:pt x="25" y="55"/>
                  </a:lnTo>
                  <a:lnTo>
                    <a:pt x="52" y="64"/>
                  </a:lnTo>
                  <a:lnTo>
                    <a:pt x="80" y="72"/>
                  </a:lnTo>
                  <a:lnTo>
                    <a:pt x="109" y="78"/>
                  </a:lnTo>
                  <a:lnTo>
                    <a:pt x="139" y="87"/>
                  </a:lnTo>
                  <a:lnTo>
                    <a:pt x="166" y="96"/>
                  </a:lnTo>
                  <a:lnTo>
                    <a:pt x="190" y="108"/>
                  </a:lnTo>
                  <a:lnTo>
                    <a:pt x="195" y="114"/>
                  </a:lnTo>
                  <a:lnTo>
                    <a:pt x="203" y="126"/>
                  </a:lnTo>
                  <a:lnTo>
                    <a:pt x="212" y="141"/>
                  </a:lnTo>
                  <a:lnTo>
                    <a:pt x="220" y="158"/>
                  </a:lnTo>
                  <a:lnTo>
                    <a:pt x="226" y="177"/>
                  </a:lnTo>
                  <a:lnTo>
                    <a:pt x="231" y="196"/>
                  </a:lnTo>
                  <a:lnTo>
                    <a:pt x="232" y="213"/>
                  </a:lnTo>
                  <a:lnTo>
                    <a:pt x="231" y="228"/>
                  </a:lnTo>
                  <a:lnTo>
                    <a:pt x="226" y="238"/>
                  </a:lnTo>
                  <a:lnTo>
                    <a:pt x="217" y="250"/>
                  </a:lnTo>
                  <a:lnTo>
                    <a:pt x="205" y="260"/>
                  </a:lnTo>
                  <a:lnTo>
                    <a:pt x="194" y="269"/>
                  </a:lnTo>
                  <a:lnTo>
                    <a:pt x="182" y="277"/>
                  </a:lnTo>
                  <a:lnTo>
                    <a:pt x="173" y="282"/>
                  </a:lnTo>
                  <a:lnTo>
                    <a:pt x="168" y="286"/>
                  </a:lnTo>
                </a:path>
              </a:pathLst>
            </a:custGeom>
            <a:solidFill>
              <a:srgbClr val="9AAE58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8437" name="Oval 100"/>
          <p:cNvSpPr>
            <a:spLocks noChangeArrowheads="1"/>
          </p:cNvSpPr>
          <p:nvPr/>
        </p:nvSpPr>
        <p:spPr bwMode="gray">
          <a:xfrm>
            <a:off x="6373813" y="5030788"/>
            <a:ext cx="142875" cy="144462"/>
          </a:xfrm>
          <a:prstGeom prst="ellipse">
            <a:avLst/>
          </a:prstGeom>
          <a:gradFill rotWithShape="1">
            <a:gsLst>
              <a:gs pos="0">
                <a:srgbClr val="FF0000"/>
              </a:gs>
              <a:gs pos="100000">
                <a:srgbClr val="760000"/>
              </a:gs>
            </a:gsLst>
            <a:path path="shape">
              <a:fillToRect l="50000" t="50000" r="50000" b="50000"/>
            </a:path>
          </a:gradFill>
          <a:ln w="9525" algn="ctr">
            <a:noFill/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ru-RU">
              <a:solidFill>
                <a:srgbClr val="FFFFFF"/>
              </a:solidFill>
            </a:endParaRPr>
          </a:p>
        </p:txBody>
      </p:sp>
      <p:sp>
        <p:nvSpPr>
          <p:cNvPr id="18438" name="Freeform 101"/>
          <p:cNvSpPr>
            <a:spLocks/>
          </p:cNvSpPr>
          <p:nvPr/>
        </p:nvSpPr>
        <p:spPr bwMode="gray">
          <a:xfrm flipV="1">
            <a:off x="1979613" y="4383088"/>
            <a:ext cx="4465637" cy="719137"/>
          </a:xfrm>
          <a:custGeom>
            <a:avLst/>
            <a:gdLst>
              <a:gd name="T0" fmla="*/ 0 w 1951"/>
              <a:gd name="T1" fmla="*/ 719137 h 816"/>
              <a:gd name="T2" fmla="*/ 3426478 w 1951"/>
              <a:gd name="T3" fmla="*/ 719137 h 816"/>
              <a:gd name="T4" fmla="*/ 4465637 w 1951"/>
              <a:gd name="T5" fmla="*/ 0 h 816"/>
              <a:gd name="T6" fmla="*/ 0 60000 65536"/>
              <a:gd name="T7" fmla="*/ 0 60000 65536"/>
              <a:gd name="T8" fmla="*/ 0 60000 65536"/>
              <a:gd name="T9" fmla="*/ 0 w 1951"/>
              <a:gd name="T10" fmla="*/ 0 h 816"/>
              <a:gd name="T11" fmla="*/ 1951 w 1951"/>
              <a:gd name="T12" fmla="*/ 816 h 8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951" h="816">
                <a:moveTo>
                  <a:pt x="0" y="816"/>
                </a:moveTo>
                <a:lnTo>
                  <a:pt x="1497" y="816"/>
                </a:lnTo>
                <a:lnTo>
                  <a:pt x="1951" y="0"/>
                </a:ln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18439" name="AutoShape 102"/>
          <p:cNvSpPr>
            <a:spLocks noChangeArrowheads="1"/>
          </p:cNvSpPr>
          <p:nvPr/>
        </p:nvSpPr>
        <p:spPr bwMode="gray">
          <a:xfrm>
            <a:off x="1979613" y="3806825"/>
            <a:ext cx="215900" cy="504825"/>
          </a:xfrm>
          <a:prstGeom prst="can">
            <a:avLst>
              <a:gd name="adj" fmla="val 58456"/>
            </a:avLst>
          </a:prstGeom>
          <a:gradFill rotWithShape="1">
            <a:gsLst>
              <a:gs pos="0">
                <a:srgbClr val="765E00"/>
              </a:gs>
              <a:gs pos="50000">
                <a:srgbClr val="FFCC00"/>
              </a:gs>
              <a:gs pos="100000">
                <a:srgbClr val="765E00"/>
              </a:gs>
            </a:gsLst>
            <a:lin ang="0" scaled="1"/>
          </a:gra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ru-RU">
              <a:solidFill>
                <a:srgbClr val="FFFFFF"/>
              </a:solidFill>
            </a:endParaRPr>
          </a:p>
        </p:txBody>
      </p:sp>
      <p:sp>
        <p:nvSpPr>
          <p:cNvPr id="18440" name="AutoShape 103"/>
          <p:cNvSpPr>
            <a:spLocks noChangeArrowheads="1"/>
          </p:cNvSpPr>
          <p:nvPr/>
        </p:nvSpPr>
        <p:spPr bwMode="gray">
          <a:xfrm>
            <a:off x="2268538" y="3375025"/>
            <a:ext cx="215900" cy="936625"/>
          </a:xfrm>
          <a:prstGeom prst="can">
            <a:avLst>
              <a:gd name="adj" fmla="val 60293"/>
            </a:avLst>
          </a:prstGeom>
          <a:gradFill rotWithShape="1">
            <a:gsLst>
              <a:gs pos="0">
                <a:srgbClr val="0B446B"/>
              </a:gs>
              <a:gs pos="50000">
                <a:srgbClr val="1894E8"/>
              </a:gs>
              <a:gs pos="100000">
                <a:srgbClr val="0B446B"/>
              </a:gs>
            </a:gsLst>
            <a:lin ang="0" scaled="1"/>
          </a:gra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ru-RU">
              <a:solidFill>
                <a:srgbClr val="FFFFFF"/>
              </a:solidFill>
            </a:endParaRPr>
          </a:p>
        </p:txBody>
      </p:sp>
      <p:sp>
        <p:nvSpPr>
          <p:cNvPr id="18441" name="Oval 104"/>
          <p:cNvSpPr>
            <a:spLocks noChangeArrowheads="1"/>
          </p:cNvSpPr>
          <p:nvPr/>
        </p:nvSpPr>
        <p:spPr bwMode="gray">
          <a:xfrm>
            <a:off x="6227763" y="4167188"/>
            <a:ext cx="146050" cy="144462"/>
          </a:xfrm>
          <a:prstGeom prst="ellipse">
            <a:avLst/>
          </a:prstGeom>
          <a:gradFill rotWithShape="1">
            <a:gsLst>
              <a:gs pos="0">
                <a:srgbClr val="FF0000"/>
              </a:gs>
              <a:gs pos="100000">
                <a:srgbClr val="760000"/>
              </a:gs>
            </a:gsLst>
            <a:path path="shape">
              <a:fillToRect l="50000" t="50000" r="50000" b="50000"/>
            </a:path>
          </a:gradFill>
          <a:ln w="9525" algn="ctr">
            <a:noFill/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ru-RU">
              <a:solidFill>
                <a:srgbClr val="FFFFFF"/>
              </a:solidFill>
            </a:endParaRPr>
          </a:p>
        </p:txBody>
      </p:sp>
      <p:sp>
        <p:nvSpPr>
          <p:cNvPr id="18442" name="Freeform 105"/>
          <p:cNvSpPr>
            <a:spLocks/>
          </p:cNvSpPr>
          <p:nvPr/>
        </p:nvSpPr>
        <p:spPr bwMode="gray">
          <a:xfrm flipV="1">
            <a:off x="1979613" y="3159125"/>
            <a:ext cx="4321175" cy="1079500"/>
          </a:xfrm>
          <a:custGeom>
            <a:avLst/>
            <a:gdLst>
              <a:gd name="T0" fmla="*/ 0 w 1951"/>
              <a:gd name="T1" fmla="*/ 1079500 h 816"/>
              <a:gd name="T2" fmla="*/ 3315633 w 1951"/>
              <a:gd name="T3" fmla="*/ 1079500 h 816"/>
              <a:gd name="T4" fmla="*/ 4321175 w 1951"/>
              <a:gd name="T5" fmla="*/ 0 h 816"/>
              <a:gd name="T6" fmla="*/ 0 60000 65536"/>
              <a:gd name="T7" fmla="*/ 0 60000 65536"/>
              <a:gd name="T8" fmla="*/ 0 60000 65536"/>
              <a:gd name="T9" fmla="*/ 0 w 1951"/>
              <a:gd name="T10" fmla="*/ 0 h 816"/>
              <a:gd name="T11" fmla="*/ 1951 w 1951"/>
              <a:gd name="T12" fmla="*/ 816 h 8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951" h="816">
                <a:moveTo>
                  <a:pt x="0" y="816"/>
                </a:moveTo>
                <a:lnTo>
                  <a:pt x="1497" y="816"/>
                </a:lnTo>
                <a:lnTo>
                  <a:pt x="1951" y="0"/>
                </a:ln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18443" name="AutoShape 106"/>
          <p:cNvSpPr>
            <a:spLocks noChangeArrowheads="1"/>
          </p:cNvSpPr>
          <p:nvPr/>
        </p:nvSpPr>
        <p:spPr bwMode="gray">
          <a:xfrm>
            <a:off x="1979613" y="2295525"/>
            <a:ext cx="215900" cy="792163"/>
          </a:xfrm>
          <a:prstGeom prst="can">
            <a:avLst>
              <a:gd name="adj" fmla="val 59555"/>
            </a:avLst>
          </a:prstGeom>
          <a:gradFill rotWithShape="1">
            <a:gsLst>
              <a:gs pos="0">
                <a:srgbClr val="765E00"/>
              </a:gs>
              <a:gs pos="50000">
                <a:srgbClr val="FFCC00"/>
              </a:gs>
              <a:gs pos="100000">
                <a:srgbClr val="765E00"/>
              </a:gs>
            </a:gsLst>
            <a:lin ang="0" scaled="1"/>
          </a:gra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ru-RU">
              <a:solidFill>
                <a:srgbClr val="FFFFFF"/>
              </a:solidFill>
            </a:endParaRPr>
          </a:p>
        </p:txBody>
      </p:sp>
      <p:sp>
        <p:nvSpPr>
          <p:cNvPr id="18444" name="AutoShape 107"/>
          <p:cNvSpPr>
            <a:spLocks noChangeArrowheads="1"/>
          </p:cNvSpPr>
          <p:nvPr/>
        </p:nvSpPr>
        <p:spPr bwMode="gray">
          <a:xfrm>
            <a:off x="2268538" y="2366963"/>
            <a:ext cx="215900" cy="720725"/>
          </a:xfrm>
          <a:prstGeom prst="can">
            <a:avLst>
              <a:gd name="adj" fmla="val 62499"/>
            </a:avLst>
          </a:prstGeom>
          <a:gradFill rotWithShape="1">
            <a:gsLst>
              <a:gs pos="0">
                <a:srgbClr val="0B446B"/>
              </a:gs>
              <a:gs pos="50000">
                <a:srgbClr val="1894E8"/>
              </a:gs>
              <a:gs pos="100000">
                <a:srgbClr val="0B446B"/>
              </a:gs>
            </a:gsLst>
            <a:lin ang="0" scaled="1"/>
          </a:gra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ru-RU">
              <a:solidFill>
                <a:srgbClr val="FFFFFF"/>
              </a:solidFill>
            </a:endParaRPr>
          </a:p>
        </p:txBody>
      </p:sp>
      <p:sp>
        <p:nvSpPr>
          <p:cNvPr id="18445" name="Text Box 108"/>
          <p:cNvSpPr txBox="1">
            <a:spLocks noChangeArrowheads="1"/>
          </p:cNvSpPr>
          <p:nvPr/>
        </p:nvSpPr>
        <p:spPr bwMode="auto">
          <a:xfrm>
            <a:off x="2514600" y="2743200"/>
            <a:ext cx="1809750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>
                <a:solidFill>
                  <a:srgbClr val="000000"/>
                </a:solidFill>
              </a:rPr>
              <a:t>Click to add text</a:t>
            </a:r>
          </a:p>
        </p:txBody>
      </p:sp>
      <p:sp>
        <p:nvSpPr>
          <p:cNvPr id="18446" name="Text Box 109"/>
          <p:cNvSpPr txBox="1">
            <a:spLocks noChangeArrowheads="1"/>
          </p:cNvSpPr>
          <p:nvPr/>
        </p:nvSpPr>
        <p:spPr bwMode="auto">
          <a:xfrm>
            <a:off x="2514600" y="3962400"/>
            <a:ext cx="1809750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>
                <a:solidFill>
                  <a:srgbClr val="000000"/>
                </a:solidFill>
              </a:rPr>
              <a:t>Click to add text</a:t>
            </a:r>
          </a:p>
        </p:txBody>
      </p:sp>
    </p:spTree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ru-RU" sz="4000" dirty="0" smtClean="0">
                <a:solidFill>
                  <a:schemeClr val="accent4">
                    <a:lumMod val="10000"/>
                  </a:schemeClr>
                </a:solidFill>
                <a:effectLst/>
              </a:rPr>
              <a:t>СЕВЕРНАЯ АМЕРИКА</a:t>
            </a:r>
            <a:endParaRPr lang="en-US" dirty="0">
              <a:solidFill>
                <a:schemeClr val="accent4">
                  <a:lumMod val="10000"/>
                </a:schemeClr>
              </a:solidFill>
            </a:endParaRPr>
          </a:p>
        </p:txBody>
      </p:sp>
      <p:grpSp>
        <p:nvGrpSpPr>
          <p:cNvPr id="2" name="Group 129"/>
          <p:cNvGrpSpPr>
            <a:grpSpLocks/>
          </p:cNvGrpSpPr>
          <p:nvPr/>
        </p:nvGrpSpPr>
        <p:grpSpPr bwMode="auto">
          <a:xfrm>
            <a:off x="2957513" y="1595438"/>
            <a:ext cx="4648200" cy="4876800"/>
            <a:chOff x="1541" y="1129"/>
            <a:chExt cx="2677" cy="3072"/>
          </a:xfrm>
        </p:grpSpPr>
        <p:sp>
          <p:nvSpPr>
            <p:cNvPr id="19524" name="Freeform 130"/>
            <p:cNvSpPr>
              <a:spLocks/>
            </p:cNvSpPr>
            <p:nvPr/>
          </p:nvSpPr>
          <p:spPr bwMode="gray">
            <a:xfrm>
              <a:off x="3571" y="1653"/>
              <a:ext cx="49" cy="24"/>
            </a:xfrm>
            <a:custGeom>
              <a:avLst/>
              <a:gdLst>
                <a:gd name="T0" fmla="*/ 49 w 49"/>
                <a:gd name="T1" fmla="*/ 1 h 24"/>
                <a:gd name="T2" fmla="*/ 49 w 49"/>
                <a:gd name="T3" fmla="*/ 7 h 24"/>
                <a:gd name="T4" fmla="*/ 46 w 49"/>
                <a:gd name="T5" fmla="*/ 11 h 24"/>
                <a:gd name="T6" fmla="*/ 44 w 49"/>
                <a:gd name="T7" fmla="*/ 15 h 24"/>
                <a:gd name="T8" fmla="*/ 41 w 49"/>
                <a:gd name="T9" fmla="*/ 20 h 24"/>
                <a:gd name="T10" fmla="*/ 37 w 49"/>
                <a:gd name="T11" fmla="*/ 24 h 24"/>
                <a:gd name="T12" fmla="*/ 25 w 49"/>
                <a:gd name="T13" fmla="*/ 21 h 24"/>
                <a:gd name="T14" fmla="*/ 15 w 49"/>
                <a:gd name="T15" fmla="*/ 17 h 24"/>
                <a:gd name="T16" fmla="*/ 5 w 49"/>
                <a:gd name="T17" fmla="*/ 10 h 24"/>
                <a:gd name="T18" fmla="*/ 0 w 49"/>
                <a:gd name="T19" fmla="*/ 0 h 24"/>
                <a:gd name="T20" fmla="*/ 25 w 49"/>
                <a:gd name="T21" fmla="*/ 0 h 24"/>
                <a:gd name="T22" fmla="*/ 49 w 49"/>
                <a:gd name="T23" fmla="*/ 1 h 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9"/>
                <a:gd name="T37" fmla="*/ 0 h 24"/>
                <a:gd name="T38" fmla="*/ 49 w 49"/>
                <a:gd name="T39" fmla="*/ 24 h 2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9" h="24">
                  <a:moveTo>
                    <a:pt x="49" y="1"/>
                  </a:moveTo>
                  <a:lnTo>
                    <a:pt x="49" y="7"/>
                  </a:lnTo>
                  <a:lnTo>
                    <a:pt x="46" y="11"/>
                  </a:lnTo>
                  <a:lnTo>
                    <a:pt x="44" y="15"/>
                  </a:lnTo>
                  <a:lnTo>
                    <a:pt x="41" y="20"/>
                  </a:lnTo>
                  <a:lnTo>
                    <a:pt x="37" y="24"/>
                  </a:lnTo>
                  <a:lnTo>
                    <a:pt x="25" y="21"/>
                  </a:lnTo>
                  <a:lnTo>
                    <a:pt x="15" y="17"/>
                  </a:lnTo>
                  <a:lnTo>
                    <a:pt x="5" y="10"/>
                  </a:lnTo>
                  <a:lnTo>
                    <a:pt x="0" y="0"/>
                  </a:lnTo>
                  <a:lnTo>
                    <a:pt x="25" y="0"/>
                  </a:lnTo>
                  <a:lnTo>
                    <a:pt x="49" y="1"/>
                  </a:lnTo>
                </a:path>
              </a:pathLst>
            </a:custGeom>
            <a:solidFill>
              <a:srgbClr val="0005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25" name="Freeform 131"/>
            <p:cNvSpPr>
              <a:spLocks/>
            </p:cNvSpPr>
            <p:nvPr/>
          </p:nvSpPr>
          <p:spPr bwMode="gray">
            <a:xfrm>
              <a:off x="3220" y="1129"/>
              <a:ext cx="776" cy="744"/>
            </a:xfrm>
            <a:custGeom>
              <a:avLst/>
              <a:gdLst>
                <a:gd name="T0" fmla="*/ 36 w 776"/>
                <a:gd name="T1" fmla="*/ 189 h 744"/>
                <a:gd name="T2" fmla="*/ 19 w 776"/>
                <a:gd name="T3" fmla="*/ 117 h 744"/>
                <a:gd name="T4" fmla="*/ 29 w 776"/>
                <a:gd name="T5" fmla="*/ 48 h 744"/>
                <a:gd name="T6" fmla="*/ 51 w 776"/>
                <a:gd name="T7" fmla="*/ 79 h 744"/>
                <a:gd name="T8" fmla="*/ 58 w 776"/>
                <a:gd name="T9" fmla="*/ 86 h 744"/>
                <a:gd name="T10" fmla="*/ 77 w 776"/>
                <a:gd name="T11" fmla="*/ 41 h 744"/>
                <a:gd name="T12" fmla="*/ 99 w 776"/>
                <a:gd name="T13" fmla="*/ 82 h 744"/>
                <a:gd name="T14" fmla="*/ 112 w 776"/>
                <a:gd name="T15" fmla="*/ 52 h 744"/>
                <a:gd name="T16" fmla="*/ 125 w 776"/>
                <a:gd name="T17" fmla="*/ 79 h 744"/>
                <a:gd name="T18" fmla="*/ 129 w 776"/>
                <a:gd name="T19" fmla="*/ 49 h 744"/>
                <a:gd name="T20" fmla="*/ 145 w 776"/>
                <a:gd name="T21" fmla="*/ 55 h 744"/>
                <a:gd name="T22" fmla="*/ 126 w 776"/>
                <a:gd name="T23" fmla="*/ 27 h 744"/>
                <a:gd name="T24" fmla="*/ 135 w 776"/>
                <a:gd name="T25" fmla="*/ 0 h 744"/>
                <a:gd name="T26" fmla="*/ 297 w 776"/>
                <a:gd name="T27" fmla="*/ 85 h 744"/>
                <a:gd name="T28" fmla="*/ 323 w 776"/>
                <a:gd name="T29" fmla="*/ 85 h 744"/>
                <a:gd name="T30" fmla="*/ 362 w 776"/>
                <a:gd name="T31" fmla="*/ 102 h 744"/>
                <a:gd name="T32" fmla="*/ 419 w 776"/>
                <a:gd name="T33" fmla="*/ 119 h 744"/>
                <a:gd name="T34" fmla="*/ 448 w 776"/>
                <a:gd name="T35" fmla="*/ 158 h 744"/>
                <a:gd name="T36" fmla="*/ 495 w 776"/>
                <a:gd name="T37" fmla="*/ 196 h 744"/>
                <a:gd name="T38" fmla="*/ 541 w 776"/>
                <a:gd name="T39" fmla="*/ 179 h 744"/>
                <a:gd name="T40" fmla="*/ 574 w 776"/>
                <a:gd name="T41" fmla="*/ 195 h 744"/>
                <a:gd name="T42" fmla="*/ 565 w 776"/>
                <a:gd name="T43" fmla="*/ 206 h 744"/>
                <a:gd name="T44" fmla="*/ 517 w 776"/>
                <a:gd name="T45" fmla="*/ 223 h 744"/>
                <a:gd name="T46" fmla="*/ 561 w 776"/>
                <a:gd name="T47" fmla="*/ 237 h 744"/>
                <a:gd name="T48" fmla="*/ 602 w 776"/>
                <a:gd name="T49" fmla="*/ 213 h 744"/>
                <a:gd name="T50" fmla="*/ 626 w 776"/>
                <a:gd name="T51" fmla="*/ 322 h 744"/>
                <a:gd name="T52" fmla="*/ 638 w 776"/>
                <a:gd name="T53" fmla="*/ 390 h 744"/>
                <a:gd name="T54" fmla="*/ 649 w 776"/>
                <a:gd name="T55" fmla="*/ 469 h 744"/>
                <a:gd name="T56" fmla="*/ 666 w 776"/>
                <a:gd name="T57" fmla="*/ 537 h 744"/>
                <a:gd name="T58" fmla="*/ 717 w 776"/>
                <a:gd name="T59" fmla="*/ 619 h 744"/>
                <a:gd name="T60" fmla="*/ 776 w 776"/>
                <a:gd name="T61" fmla="*/ 703 h 744"/>
                <a:gd name="T62" fmla="*/ 731 w 776"/>
                <a:gd name="T63" fmla="*/ 716 h 744"/>
                <a:gd name="T64" fmla="*/ 708 w 776"/>
                <a:gd name="T65" fmla="*/ 715 h 744"/>
                <a:gd name="T66" fmla="*/ 618 w 776"/>
                <a:gd name="T67" fmla="*/ 713 h 744"/>
                <a:gd name="T68" fmla="*/ 519 w 776"/>
                <a:gd name="T69" fmla="*/ 662 h 744"/>
                <a:gd name="T70" fmla="*/ 444 w 776"/>
                <a:gd name="T71" fmla="*/ 627 h 744"/>
                <a:gd name="T72" fmla="*/ 407 w 776"/>
                <a:gd name="T73" fmla="*/ 566 h 744"/>
                <a:gd name="T74" fmla="*/ 402 w 776"/>
                <a:gd name="T75" fmla="*/ 514 h 744"/>
                <a:gd name="T76" fmla="*/ 341 w 776"/>
                <a:gd name="T77" fmla="*/ 517 h 744"/>
                <a:gd name="T78" fmla="*/ 347 w 776"/>
                <a:gd name="T79" fmla="*/ 496 h 744"/>
                <a:gd name="T80" fmla="*/ 358 w 776"/>
                <a:gd name="T81" fmla="*/ 479 h 744"/>
                <a:gd name="T82" fmla="*/ 321 w 776"/>
                <a:gd name="T83" fmla="*/ 483 h 744"/>
                <a:gd name="T84" fmla="*/ 293 w 776"/>
                <a:gd name="T85" fmla="*/ 472 h 744"/>
                <a:gd name="T86" fmla="*/ 232 w 776"/>
                <a:gd name="T87" fmla="*/ 424 h 744"/>
                <a:gd name="T88" fmla="*/ 126 w 776"/>
                <a:gd name="T89" fmla="*/ 391 h 744"/>
                <a:gd name="T90" fmla="*/ 75 w 776"/>
                <a:gd name="T91" fmla="*/ 424 h 744"/>
                <a:gd name="T92" fmla="*/ 37 w 776"/>
                <a:gd name="T93" fmla="*/ 387 h 744"/>
                <a:gd name="T94" fmla="*/ 50 w 776"/>
                <a:gd name="T95" fmla="*/ 371 h 744"/>
                <a:gd name="T96" fmla="*/ 9 w 776"/>
                <a:gd name="T97" fmla="*/ 349 h 744"/>
                <a:gd name="T98" fmla="*/ 34 w 776"/>
                <a:gd name="T99" fmla="*/ 305 h 744"/>
                <a:gd name="T100" fmla="*/ 5 w 776"/>
                <a:gd name="T101" fmla="*/ 246 h 74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76"/>
                <a:gd name="T154" fmla="*/ 0 h 744"/>
                <a:gd name="T155" fmla="*/ 776 w 776"/>
                <a:gd name="T156" fmla="*/ 744 h 74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76" h="744">
                  <a:moveTo>
                    <a:pt x="0" y="185"/>
                  </a:moveTo>
                  <a:lnTo>
                    <a:pt x="9" y="186"/>
                  </a:lnTo>
                  <a:lnTo>
                    <a:pt x="19" y="189"/>
                  </a:lnTo>
                  <a:lnTo>
                    <a:pt x="29" y="191"/>
                  </a:lnTo>
                  <a:lnTo>
                    <a:pt x="36" y="189"/>
                  </a:lnTo>
                  <a:lnTo>
                    <a:pt x="30" y="169"/>
                  </a:lnTo>
                  <a:lnTo>
                    <a:pt x="24" y="154"/>
                  </a:lnTo>
                  <a:lnTo>
                    <a:pt x="20" y="141"/>
                  </a:lnTo>
                  <a:lnTo>
                    <a:pt x="19" y="130"/>
                  </a:lnTo>
                  <a:lnTo>
                    <a:pt x="19" y="117"/>
                  </a:lnTo>
                  <a:lnTo>
                    <a:pt x="23" y="100"/>
                  </a:lnTo>
                  <a:lnTo>
                    <a:pt x="24" y="87"/>
                  </a:lnTo>
                  <a:lnTo>
                    <a:pt x="26" y="73"/>
                  </a:lnTo>
                  <a:lnTo>
                    <a:pt x="27" y="59"/>
                  </a:lnTo>
                  <a:lnTo>
                    <a:pt x="29" y="48"/>
                  </a:lnTo>
                  <a:lnTo>
                    <a:pt x="37" y="48"/>
                  </a:lnTo>
                  <a:lnTo>
                    <a:pt x="44" y="52"/>
                  </a:lnTo>
                  <a:lnTo>
                    <a:pt x="48" y="59"/>
                  </a:lnTo>
                  <a:lnTo>
                    <a:pt x="50" y="69"/>
                  </a:lnTo>
                  <a:lnTo>
                    <a:pt x="51" y="79"/>
                  </a:lnTo>
                  <a:lnTo>
                    <a:pt x="53" y="89"/>
                  </a:lnTo>
                  <a:lnTo>
                    <a:pt x="53" y="96"/>
                  </a:lnTo>
                  <a:lnTo>
                    <a:pt x="54" y="100"/>
                  </a:lnTo>
                  <a:lnTo>
                    <a:pt x="57" y="95"/>
                  </a:lnTo>
                  <a:lnTo>
                    <a:pt x="58" y="86"/>
                  </a:lnTo>
                  <a:lnTo>
                    <a:pt x="60" y="76"/>
                  </a:lnTo>
                  <a:lnTo>
                    <a:pt x="61" y="65"/>
                  </a:lnTo>
                  <a:lnTo>
                    <a:pt x="64" y="55"/>
                  </a:lnTo>
                  <a:lnTo>
                    <a:pt x="70" y="47"/>
                  </a:lnTo>
                  <a:lnTo>
                    <a:pt x="77" y="41"/>
                  </a:lnTo>
                  <a:lnTo>
                    <a:pt x="88" y="39"/>
                  </a:lnTo>
                  <a:lnTo>
                    <a:pt x="97" y="96"/>
                  </a:lnTo>
                  <a:lnTo>
                    <a:pt x="98" y="96"/>
                  </a:lnTo>
                  <a:lnTo>
                    <a:pt x="98" y="90"/>
                  </a:lnTo>
                  <a:lnTo>
                    <a:pt x="99" y="82"/>
                  </a:lnTo>
                  <a:lnTo>
                    <a:pt x="99" y="72"/>
                  </a:lnTo>
                  <a:lnTo>
                    <a:pt x="102" y="62"/>
                  </a:lnTo>
                  <a:lnTo>
                    <a:pt x="105" y="55"/>
                  </a:lnTo>
                  <a:lnTo>
                    <a:pt x="108" y="51"/>
                  </a:lnTo>
                  <a:lnTo>
                    <a:pt x="112" y="52"/>
                  </a:lnTo>
                  <a:lnTo>
                    <a:pt x="115" y="55"/>
                  </a:lnTo>
                  <a:lnTo>
                    <a:pt x="118" y="61"/>
                  </a:lnTo>
                  <a:lnTo>
                    <a:pt x="119" y="69"/>
                  </a:lnTo>
                  <a:lnTo>
                    <a:pt x="122" y="76"/>
                  </a:lnTo>
                  <a:lnTo>
                    <a:pt x="125" y="79"/>
                  </a:lnTo>
                  <a:lnTo>
                    <a:pt x="126" y="76"/>
                  </a:lnTo>
                  <a:lnTo>
                    <a:pt x="128" y="68"/>
                  </a:lnTo>
                  <a:lnTo>
                    <a:pt x="126" y="59"/>
                  </a:lnTo>
                  <a:lnTo>
                    <a:pt x="126" y="52"/>
                  </a:lnTo>
                  <a:lnTo>
                    <a:pt x="129" y="49"/>
                  </a:lnTo>
                  <a:lnTo>
                    <a:pt x="133" y="51"/>
                  </a:lnTo>
                  <a:lnTo>
                    <a:pt x="137" y="51"/>
                  </a:lnTo>
                  <a:lnTo>
                    <a:pt x="140" y="52"/>
                  </a:lnTo>
                  <a:lnTo>
                    <a:pt x="143" y="54"/>
                  </a:lnTo>
                  <a:lnTo>
                    <a:pt x="145" y="55"/>
                  </a:lnTo>
                  <a:lnTo>
                    <a:pt x="146" y="56"/>
                  </a:lnTo>
                  <a:lnTo>
                    <a:pt x="149" y="56"/>
                  </a:lnTo>
                  <a:lnTo>
                    <a:pt x="143" y="48"/>
                  </a:lnTo>
                  <a:lnTo>
                    <a:pt x="136" y="37"/>
                  </a:lnTo>
                  <a:lnTo>
                    <a:pt x="126" y="27"/>
                  </a:lnTo>
                  <a:lnTo>
                    <a:pt x="112" y="20"/>
                  </a:lnTo>
                  <a:lnTo>
                    <a:pt x="116" y="15"/>
                  </a:lnTo>
                  <a:lnTo>
                    <a:pt x="123" y="10"/>
                  </a:lnTo>
                  <a:lnTo>
                    <a:pt x="132" y="4"/>
                  </a:lnTo>
                  <a:lnTo>
                    <a:pt x="135" y="0"/>
                  </a:lnTo>
                  <a:lnTo>
                    <a:pt x="164" y="22"/>
                  </a:lnTo>
                  <a:lnTo>
                    <a:pt x="194" y="44"/>
                  </a:lnTo>
                  <a:lnTo>
                    <a:pt x="226" y="62"/>
                  </a:lnTo>
                  <a:lnTo>
                    <a:pt x="260" y="76"/>
                  </a:lnTo>
                  <a:lnTo>
                    <a:pt x="297" y="85"/>
                  </a:lnTo>
                  <a:lnTo>
                    <a:pt x="308" y="76"/>
                  </a:lnTo>
                  <a:lnTo>
                    <a:pt x="314" y="72"/>
                  </a:lnTo>
                  <a:lnTo>
                    <a:pt x="318" y="73"/>
                  </a:lnTo>
                  <a:lnTo>
                    <a:pt x="321" y="78"/>
                  </a:lnTo>
                  <a:lnTo>
                    <a:pt x="323" y="85"/>
                  </a:lnTo>
                  <a:lnTo>
                    <a:pt x="327" y="96"/>
                  </a:lnTo>
                  <a:lnTo>
                    <a:pt x="332" y="109"/>
                  </a:lnTo>
                  <a:lnTo>
                    <a:pt x="344" y="107"/>
                  </a:lnTo>
                  <a:lnTo>
                    <a:pt x="354" y="104"/>
                  </a:lnTo>
                  <a:lnTo>
                    <a:pt x="362" y="102"/>
                  </a:lnTo>
                  <a:lnTo>
                    <a:pt x="369" y="99"/>
                  </a:lnTo>
                  <a:lnTo>
                    <a:pt x="378" y="100"/>
                  </a:lnTo>
                  <a:lnTo>
                    <a:pt x="385" y="106"/>
                  </a:lnTo>
                  <a:lnTo>
                    <a:pt x="393" y="119"/>
                  </a:lnTo>
                  <a:lnTo>
                    <a:pt x="419" y="119"/>
                  </a:lnTo>
                  <a:lnTo>
                    <a:pt x="438" y="120"/>
                  </a:lnTo>
                  <a:lnTo>
                    <a:pt x="451" y="124"/>
                  </a:lnTo>
                  <a:lnTo>
                    <a:pt x="457" y="133"/>
                  </a:lnTo>
                  <a:lnTo>
                    <a:pt x="457" y="144"/>
                  </a:lnTo>
                  <a:lnTo>
                    <a:pt x="448" y="158"/>
                  </a:lnTo>
                  <a:lnTo>
                    <a:pt x="434" y="175"/>
                  </a:lnTo>
                  <a:lnTo>
                    <a:pt x="460" y="205"/>
                  </a:lnTo>
                  <a:lnTo>
                    <a:pt x="468" y="205"/>
                  </a:lnTo>
                  <a:lnTo>
                    <a:pt x="481" y="202"/>
                  </a:lnTo>
                  <a:lnTo>
                    <a:pt x="495" y="196"/>
                  </a:lnTo>
                  <a:lnTo>
                    <a:pt x="506" y="191"/>
                  </a:lnTo>
                  <a:lnTo>
                    <a:pt x="515" y="185"/>
                  </a:lnTo>
                  <a:lnTo>
                    <a:pt x="516" y="178"/>
                  </a:lnTo>
                  <a:lnTo>
                    <a:pt x="529" y="179"/>
                  </a:lnTo>
                  <a:lnTo>
                    <a:pt x="541" y="179"/>
                  </a:lnTo>
                  <a:lnTo>
                    <a:pt x="554" y="181"/>
                  </a:lnTo>
                  <a:lnTo>
                    <a:pt x="564" y="182"/>
                  </a:lnTo>
                  <a:lnTo>
                    <a:pt x="573" y="186"/>
                  </a:lnTo>
                  <a:lnTo>
                    <a:pt x="575" y="193"/>
                  </a:lnTo>
                  <a:lnTo>
                    <a:pt x="574" y="195"/>
                  </a:lnTo>
                  <a:lnTo>
                    <a:pt x="573" y="196"/>
                  </a:lnTo>
                  <a:lnTo>
                    <a:pt x="571" y="198"/>
                  </a:lnTo>
                  <a:lnTo>
                    <a:pt x="570" y="200"/>
                  </a:lnTo>
                  <a:lnTo>
                    <a:pt x="567" y="203"/>
                  </a:lnTo>
                  <a:lnTo>
                    <a:pt x="565" y="206"/>
                  </a:lnTo>
                  <a:lnTo>
                    <a:pt x="565" y="208"/>
                  </a:lnTo>
                  <a:lnTo>
                    <a:pt x="556" y="209"/>
                  </a:lnTo>
                  <a:lnTo>
                    <a:pt x="543" y="213"/>
                  </a:lnTo>
                  <a:lnTo>
                    <a:pt x="529" y="217"/>
                  </a:lnTo>
                  <a:lnTo>
                    <a:pt x="517" y="223"/>
                  </a:lnTo>
                  <a:lnTo>
                    <a:pt x="509" y="230"/>
                  </a:lnTo>
                  <a:lnTo>
                    <a:pt x="519" y="233"/>
                  </a:lnTo>
                  <a:lnTo>
                    <a:pt x="533" y="234"/>
                  </a:lnTo>
                  <a:lnTo>
                    <a:pt x="549" y="236"/>
                  </a:lnTo>
                  <a:lnTo>
                    <a:pt x="561" y="237"/>
                  </a:lnTo>
                  <a:lnTo>
                    <a:pt x="570" y="239"/>
                  </a:lnTo>
                  <a:lnTo>
                    <a:pt x="577" y="230"/>
                  </a:lnTo>
                  <a:lnTo>
                    <a:pt x="584" y="222"/>
                  </a:lnTo>
                  <a:lnTo>
                    <a:pt x="594" y="216"/>
                  </a:lnTo>
                  <a:lnTo>
                    <a:pt x="602" y="213"/>
                  </a:lnTo>
                  <a:lnTo>
                    <a:pt x="609" y="236"/>
                  </a:lnTo>
                  <a:lnTo>
                    <a:pt x="616" y="260"/>
                  </a:lnTo>
                  <a:lnTo>
                    <a:pt x="625" y="284"/>
                  </a:lnTo>
                  <a:lnTo>
                    <a:pt x="630" y="306"/>
                  </a:lnTo>
                  <a:lnTo>
                    <a:pt x="626" y="322"/>
                  </a:lnTo>
                  <a:lnTo>
                    <a:pt x="623" y="337"/>
                  </a:lnTo>
                  <a:lnTo>
                    <a:pt x="622" y="353"/>
                  </a:lnTo>
                  <a:lnTo>
                    <a:pt x="623" y="367"/>
                  </a:lnTo>
                  <a:lnTo>
                    <a:pt x="629" y="380"/>
                  </a:lnTo>
                  <a:lnTo>
                    <a:pt x="638" y="390"/>
                  </a:lnTo>
                  <a:lnTo>
                    <a:pt x="650" y="397"/>
                  </a:lnTo>
                  <a:lnTo>
                    <a:pt x="650" y="411"/>
                  </a:lnTo>
                  <a:lnTo>
                    <a:pt x="650" y="429"/>
                  </a:lnTo>
                  <a:lnTo>
                    <a:pt x="650" y="449"/>
                  </a:lnTo>
                  <a:lnTo>
                    <a:pt x="649" y="469"/>
                  </a:lnTo>
                  <a:lnTo>
                    <a:pt x="646" y="484"/>
                  </a:lnTo>
                  <a:lnTo>
                    <a:pt x="640" y="496"/>
                  </a:lnTo>
                  <a:lnTo>
                    <a:pt x="645" y="511"/>
                  </a:lnTo>
                  <a:lnTo>
                    <a:pt x="653" y="524"/>
                  </a:lnTo>
                  <a:lnTo>
                    <a:pt x="666" y="537"/>
                  </a:lnTo>
                  <a:lnTo>
                    <a:pt x="680" y="549"/>
                  </a:lnTo>
                  <a:lnTo>
                    <a:pt x="690" y="562"/>
                  </a:lnTo>
                  <a:lnTo>
                    <a:pt x="697" y="576"/>
                  </a:lnTo>
                  <a:lnTo>
                    <a:pt x="704" y="599"/>
                  </a:lnTo>
                  <a:lnTo>
                    <a:pt x="717" y="619"/>
                  </a:lnTo>
                  <a:lnTo>
                    <a:pt x="731" y="638"/>
                  </a:lnTo>
                  <a:lnTo>
                    <a:pt x="746" y="655"/>
                  </a:lnTo>
                  <a:lnTo>
                    <a:pt x="760" y="671"/>
                  </a:lnTo>
                  <a:lnTo>
                    <a:pt x="770" y="686"/>
                  </a:lnTo>
                  <a:lnTo>
                    <a:pt x="776" y="703"/>
                  </a:lnTo>
                  <a:lnTo>
                    <a:pt x="773" y="716"/>
                  </a:lnTo>
                  <a:lnTo>
                    <a:pt x="766" y="726"/>
                  </a:lnTo>
                  <a:lnTo>
                    <a:pt x="751" y="725"/>
                  </a:lnTo>
                  <a:lnTo>
                    <a:pt x="739" y="722"/>
                  </a:lnTo>
                  <a:lnTo>
                    <a:pt x="731" y="716"/>
                  </a:lnTo>
                  <a:lnTo>
                    <a:pt x="724" y="712"/>
                  </a:lnTo>
                  <a:lnTo>
                    <a:pt x="719" y="708"/>
                  </a:lnTo>
                  <a:lnTo>
                    <a:pt x="715" y="706"/>
                  </a:lnTo>
                  <a:lnTo>
                    <a:pt x="712" y="709"/>
                  </a:lnTo>
                  <a:lnTo>
                    <a:pt x="708" y="715"/>
                  </a:lnTo>
                  <a:lnTo>
                    <a:pt x="703" y="726"/>
                  </a:lnTo>
                  <a:lnTo>
                    <a:pt x="697" y="744"/>
                  </a:lnTo>
                  <a:lnTo>
                    <a:pt x="667" y="732"/>
                  </a:lnTo>
                  <a:lnTo>
                    <a:pt x="642" y="722"/>
                  </a:lnTo>
                  <a:lnTo>
                    <a:pt x="618" y="713"/>
                  </a:lnTo>
                  <a:lnTo>
                    <a:pt x="594" y="705"/>
                  </a:lnTo>
                  <a:lnTo>
                    <a:pt x="570" y="695"/>
                  </a:lnTo>
                  <a:lnTo>
                    <a:pt x="543" y="682"/>
                  </a:lnTo>
                  <a:lnTo>
                    <a:pt x="533" y="671"/>
                  </a:lnTo>
                  <a:lnTo>
                    <a:pt x="519" y="662"/>
                  </a:lnTo>
                  <a:lnTo>
                    <a:pt x="503" y="657"/>
                  </a:lnTo>
                  <a:lnTo>
                    <a:pt x="488" y="651"/>
                  </a:lnTo>
                  <a:lnTo>
                    <a:pt x="471" y="645"/>
                  </a:lnTo>
                  <a:lnTo>
                    <a:pt x="457" y="637"/>
                  </a:lnTo>
                  <a:lnTo>
                    <a:pt x="444" y="627"/>
                  </a:lnTo>
                  <a:lnTo>
                    <a:pt x="436" y="612"/>
                  </a:lnTo>
                  <a:lnTo>
                    <a:pt x="430" y="602"/>
                  </a:lnTo>
                  <a:lnTo>
                    <a:pt x="423" y="589"/>
                  </a:lnTo>
                  <a:lnTo>
                    <a:pt x="414" y="576"/>
                  </a:lnTo>
                  <a:lnTo>
                    <a:pt x="407" y="566"/>
                  </a:lnTo>
                  <a:lnTo>
                    <a:pt x="416" y="552"/>
                  </a:lnTo>
                  <a:lnTo>
                    <a:pt x="426" y="538"/>
                  </a:lnTo>
                  <a:lnTo>
                    <a:pt x="417" y="530"/>
                  </a:lnTo>
                  <a:lnTo>
                    <a:pt x="410" y="521"/>
                  </a:lnTo>
                  <a:lnTo>
                    <a:pt x="402" y="514"/>
                  </a:lnTo>
                  <a:lnTo>
                    <a:pt x="392" y="511"/>
                  </a:lnTo>
                  <a:lnTo>
                    <a:pt x="380" y="514"/>
                  </a:lnTo>
                  <a:lnTo>
                    <a:pt x="361" y="514"/>
                  </a:lnTo>
                  <a:lnTo>
                    <a:pt x="348" y="517"/>
                  </a:lnTo>
                  <a:lnTo>
                    <a:pt x="341" y="517"/>
                  </a:lnTo>
                  <a:lnTo>
                    <a:pt x="337" y="515"/>
                  </a:lnTo>
                  <a:lnTo>
                    <a:pt x="337" y="510"/>
                  </a:lnTo>
                  <a:lnTo>
                    <a:pt x="337" y="500"/>
                  </a:lnTo>
                  <a:lnTo>
                    <a:pt x="339" y="499"/>
                  </a:lnTo>
                  <a:lnTo>
                    <a:pt x="347" y="496"/>
                  </a:lnTo>
                  <a:lnTo>
                    <a:pt x="356" y="494"/>
                  </a:lnTo>
                  <a:lnTo>
                    <a:pt x="366" y="493"/>
                  </a:lnTo>
                  <a:lnTo>
                    <a:pt x="373" y="490"/>
                  </a:lnTo>
                  <a:lnTo>
                    <a:pt x="376" y="486"/>
                  </a:lnTo>
                  <a:lnTo>
                    <a:pt x="358" y="479"/>
                  </a:lnTo>
                  <a:lnTo>
                    <a:pt x="345" y="473"/>
                  </a:lnTo>
                  <a:lnTo>
                    <a:pt x="337" y="472"/>
                  </a:lnTo>
                  <a:lnTo>
                    <a:pt x="331" y="472"/>
                  </a:lnTo>
                  <a:lnTo>
                    <a:pt x="327" y="476"/>
                  </a:lnTo>
                  <a:lnTo>
                    <a:pt x="321" y="483"/>
                  </a:lnTo>
                  <a:lnTo>
                    <a:pt x="313" y="494"/>
                  </a:lnTo>
                  <a:lnTo>
                    <a:pt x="304" y="491"/>
                  </a:lnTo>
                  <a:lnTo>
                    <a:pt x="299" y="487"/>
                  </a:lnTo>
                  <a:lnTo>
                    <a:pt x="296" y="480"/>
                  </a:lnTo>
                  <a:lnTo>
                    <a:pt x="293" y="472"/>
                  </a:lnTo>
                  <a:lnTo>
                    <a:pt x="290" y="463"/>
                  </a:lnTo>
                  <a:lnTo>
                    <a:pt x="284" y="453"/>
                  </a:lnTo>
                  <a:lnTo>
                    <a:pt x="272" y="442"/>
                  </a:lnTo>
                  <a:lnTo>
                    <a:pt x="255" y="432"/>
                  </a:lnTo>
                  <a:lnTo>
                    <a:pt x="232" y="424"/>
                  </a:lnTo>
                  <a:lnTo>
                    <a:pt x="208" y="415"/>
                  </a:lnTo>
                  <a:lnTo>
                    <a:pt x="184" y="407"/>
                  </a:lnTo>
                  <a:lnTo>
                    <a:pt x="160" y="400"/>
                  </a:lnTo>
                  <a:lnTo>
                    <a:pt x="140" y="395"/>
                  </a:lnTo>
                  <a:lnTo>
                    <a:pt x="126" y="391"/>
                  </a:lnTo>
                  <a:lnTo>
                    <a:pt x="119" y="400"/>
                  </a:lnTo>
                  <a:lnTo>
                    <a:pt x="111" y="407"/>
                  </a:lnTo>
                  <a:lnTo>
                    <a:pt x="99" y="414"/>
                  </a:lnTo>
                  <a:lnTo>
                    <a:pt x="88" y="419"/>
                  </a:lnTo>
                  <a:lnTo>
                    <a:pt x="75" y="424"/>
                  </a:lnTo>
                  <a:lnTo>
                    <a:pt x="64" y="424"/>
                  </a:lnTo>
                  <a:lnTo>
                    <a:pt x="53" y="422"/>
                  </a:lnTo>
                  <a:lnTo>
                    <a:pt x="46" y="415"/>
                  </a:lnTo>
                  <a:lnTo>
                    <a:pt x="40" y="404"/>
                  </a:lnTo>
                  <a:lnTo>
                    <a:pt x="37" y="387"/>
                  </a:lnTo>
                  <a:lnTo>
                    <a:pt x="53" y="383"/>
                  </a:lnTo>
                  <a:lnTo>
                    <a:pt x="61" y="378"/>
                  </a:lnTo>
                  <a:lnTo>
                    <a:pt x="63" y="376"/>
                  </a:lnTo>
                  <a:lnTo>
                    <a:pt x="58" y="373"/>
                  </a:lnTo>
                  <a:lnTo>
                    <a:pt x="50" y="371"/>
                  </a:lnTo>
                  <a:lnTo>
                    <a:pt x="40" y="369"/>
                  </a:lnTo>
                  <a:lnTo>
                    <a:pt x="27" y="367"/>
                  </a:lnTo>
                  <a:lnTo>
                    <a:pt x="16" y="366"/>
                  </a:lnTo>
                  <a:lnTo>
                    <a:pt x="5" y="364"/>
                  </a:lnTo>
                  <a:lnTo>
                    <a:pt x="9" y="349"/>
                  </a:lnTo>
                  <a:lnTo>
                    <a:pt x="16" y="335"/>
                  </a:lnTo>
                  <a:lnTo>
                    <a:pt x="23" y="325"/>
                  </a:lnTo>
                  <a:lnTo>
                    <a:pt x="29" y="318"/>
                  </a:lnTo>
                  <a:lnTo>
                    <a:pt x="33" y="311"/>
                  </a:lnTo>
                  <a:lnTo>
                    <a:pt x="34" y="305"/>
                  </a:lnTo>
                  <a:lnTo>
                    <a:pt x="33" y="299"/>
                  </a:lnTo>
                  <a:lnTo>
                    <a:pt x="24" y="292"/>
                  </a:lnTo>
                  <a:lnTo>
                    <a:pt x="12" y="285"/>
                  </a:lnTo>
                  <a:lnTo>
                    <a:pt x="8" y="267"/>
                  </a:lnTo>
                  <a:lnTo>
                    <a:pt x="5" y="246"/>
                  </a:lnTo>
                  <a:lnTo>
                    <a:pt x="2" y="222"/>
                  </a:lnTo>
                  <a:lnTo>
                    <a:pt x="0" y="200"/>
                  </a:lnTo>
                  <a:lnTo>
                    <a:pt x="0" y="185"/>
                  </a:lnTo>
                </a:path>
              </a:pathLst>
            </a:custGeom>
            <a:solidFill>
              <a:srgbClr val="0005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26" name="Freeform 132"/>
            <p:cNvSpPr>
              <a:spLocks/>
            </p:cNvSpPr>
            <p:nvPr/>
          </p:nvSpPr>
          <p:spPr bwMode="gray">
            <a:xfrm>
              <a:off x="3706" y="1297"/>
              <a:ext cx="23" cy="11"/>
            </a:xfrm>
            <a:custGeom>
              <a:avLst/>
              <a:gdLst>
                <a:gd name="T0" fmla="*/ 23 w 23"/>
                <a:gd name="T1" fmla="*/ 10 h 11"/>
                <a:gd name="T2" fmla="*/ 13 w 23"/>
                <a:gd name="T3" fmla="*/ 11 h 11"/>
                <a:gd name="T4" fmla="*/ 0 w 23"/>
                <a:gd name="T5" fmla="*/ 11 h 11"/>
                <a:gd name="T6" fmla="*/ 0 w 23"/>
                <a:gd name="T7" fmla="*/ 10 h 11"/>
                <a:gd name="T8" fmla="*/ 3 w 23"/>
                <a:gd name="T9" fmla="*/ 6 h 11"/>
                <a:gd name="T10" fmla="*/ 6 w 23"/>
                <a:gd name="T11" fmla="*/ 3 h 11"/>
                <a:gd name="T12" fmla="*/ 12 w 23"/>
                <a:gd name="T13" fmla="*/ 0 h 11"/>
                <a:gd name="T14" fmla="*/ 17 w 23"/>
                <a:gd name="T15" fmla="*/ 3 h 11"/>
                <a:gd name="T16" fmla="*/ 23 w 23"/>
                <a:gd name="T17" fmla="*/ 1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11"/>
                <a:gd name="T29" fmla="*/ 23 w 23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11">
                  <a:moveTo>
                    <a:pt x="23" y="10"/>
                  </a:moveTo>
                  <a:lnTo>
                    <a:pt x="13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3" y="6"/>
                  </a:lnTo>
                  <a:lnTo>
                    <a:pt x="6" y="3"/>
                  </a:lnTo>
                  <a:lnTo>
                    <a:pt x="12" y="0"/>
                  </a:lnTo>
                  <a:lnTo>
                    <a:pt x="17" y="3"/>
                  </a:lnTo>
                  <a:lnTo>
                    <a:pt x="23" y="10"/>
                  </a:lnTo>
                </a:path>
              </a:pathLst>
            </a:custGeom>
            <a:solidFill>
              <a:srgbClr val="0005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27" name="Freeform 133"/>
            <p:cNvSpPr>
              <a:spLocks/>
            </p:cNvSpPr>
            <p:nvPr/>
          </p:nvSpPr>
          <p:spPr bwMode="gray">
            <a:xfrm>
              <a:off x="3678" y="1283"/>
              <a:ext cx="24" cy="17"/>
            </a:xfrm>
            <a:custGeom>
              <a:avLst/>
              <a:gdLst>
                <a:gd name="T0" fmla="*/ 24 w 24"/>
                <a:gd name="T1" fmla="*/ 10 h 17"/>
                <a:gd name="T2" fmla="*/ 16 w 24"/>
                <a:gd name="T3" fmla="*/ 14 h 17"/>
                <a:gd name="T4" fmla="*/ 9 w 24"/>
                <a:gd name="T5" fmla="*/ 17 h 17"/>
                <a:gd name="T6" fmla="*/ 0 w 24"/>
                <a:gd name="T7" fmla="*/ 15 h 17"/>
                <a:gd name="T8" fmla="*/ 3 w 24"/>
                <a:gd name="T9" fmla="*/ 8 h 17"/>
                <a:gd name="T10" fmla="*/ 7 w 24"/>
                <a:gd name="T11" fmla="*/ 3 h 17"/>
                <a:gd name="T12" fmla="*/ 13 w 24"/>
                <a:gd name="T13" fmla="*/ 0 h 17"/>
                <a:gd name="T14" fmla="*/ 19 w 24"/>
                <a:gd name="T15" fmla="*/ 0 h 17"/>
                <a:gd name="T16" fmla="*/ 23 w 24"/>
                <a:gd name="T17" fmla="*/ 3 h 17"/>
                <a:gd name="T18" fmla="*/ 24 w 24"/>
                <a:gd name="T19" fmla="*/ 10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4"/>
                <a:gd name="T31" fmla="*/ 0 h 17"/>
                <a:gd name="T32" fmla="*/ 24 w 24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4" h="17">
                  <a:moveTo>
                    <a:pt x="24" y="10"/>
                  </a:moveTo>
                  <a:lnTo>
                    <a:pt x="16" y="14"/>
                  </a:lnTo>
                  <a:lnTo>
                    <a:pt x="9" y="17"/>
                  </a:lnTo>
                  <a:lnTo>
                    <a:pt x="0" y="15"/>
                  </a:lnTo>
                  <a:lnTo>
                    <a:pt x="3" y="8"/>
                  </a:lnTo>
                  <a:lnTo>
                    <a:pt x="7" y="3"/>
                  </a:lnTo>
                  <a:lnTo>
                    <a:pt x="13" y="0"/>
                  </a:lnTo>
                  <a:lnTo>
                    <a:pt x="19" y="0"/>
                  </a:lnTo>
                  <a:lnTo>
                    <a:pt x="23" y="3"/>
                  </a:lnTo>
                  <a:lnTo>
                    <a:pt x="24" y="10"/>
                  </a:lnTo>
                </a:path>
              </a:pathLst>
            </a:custGeom>
            <a:solidFill>
              <a:srgbClr val="0005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28" name="Freeform 134"/>
            <p:cNvSpPr>
              <a:spLocks/>
            </p:cNvSpPr>
            <p:nvPr/>
          </p:nvSpPr>
          <p:spPr bwMode="gray">
            <a:xfrm>
              <a:off x="2274" y="2314"/>
              <a:ext cx="31" cy="69"/>
            </a:xfrm>
            <a:custGeom>
              <a:avLst/>
              <a:gdLst>
                <a:gd name="T0" fmla="*/ 3 w 31"/>
                <a:gd name="T1" fmla="*/ 0 h 69"/>
                <a:gd name="T2" fmla="*/ 3 w 31"/>
                <a:gd name="T3" fmla="*/ 23 h 69"/>
                <a:gd name="T4" fmla="*/ 3 w 31"/>
                <a:gd name="T5" fmla="*/ 42 h 69"/>
                <a:gd name="T6" fmla="*/ 0 w 31"/>
                <a:gd name="T7" fmla="*/ 65 h 69"/>
                <a:gd name="T8" fmla="*/ 4 w 31"/>
                <a:gd name="T9" fmla="*/ 68 h 69"/>
                <a:gd name="T10" fmla="*/ 7 w 31"/>
                <a:gd name="T11" fmla="*/ 69 h 69"/>
                <a:gd name="T12" fmla="*/ 10 w 31"/>
                <a:gd name="T13" fmla="*/ 69 h 69"/>
                <a:gd name="T14" fmla="*/ 13 w 31"/>
                <a:gd name="T15" fmla="*/ 68 h 69"/>
                <a:gd name="T16" fmla="*/ 14 w 31"/>
                <a:gd name="T17" fmla="*/ 66 h 69"/>
                <a:gd name="T18" fmla="*/ 16 w 31"/>
                <a:gd name="T19" fmla="*/ 65 h 69"/>
                <a:gd name="T20" fmla="*/ 17 w 31"/>
                <a:gd name="T21" fmla="*/ 62 h 69"/>
                <a:gd name="T22" fmla="*/ 20 w 31"/>
                <a:gd name="T23" fmla="*/ 59 h 69"/>
                <a:gd name="T24" fmla="*/ 23 w 31"/>
                <a:gd name="T25" fmla="*/ 57 h 69"/>
                <a:gd name="T26" fmla="*/ 24 w 31"/>
                <a:gd name="T27" fmla="*/ 41 h 69"/>
                <a:gd name="T28" fmla="*/ 28 w 31"/>
                <a:gd name="T29" fmla="*/ 24 h 69"/>
                <a:gd name="T30" fmla="*/ 31 w 31"/>
                <a:gd name="T31" fmla="*/ 8 h 69"/>
                <a:gd name="T32" fmla="*/ 25 w 31"/>
                <a:gd name="T33" fmla="*/ 6 h 69"/>
                <a:gd name="T34" fmla="*/ 17 w 31"/>
                <a:gd name="T35" fmla="*/ 3 h 69"/>
                <a:gd name="T36" fmla="*/ 8 w 31"/>
                <a:gd name="T37" fmla="*/ 1 h 69"/>
                <a:gd name="T38" fmla="*/ 3 w 31"/>
                <a:gd name="T39" fmla="*/ 0 h 6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1"/>
                <a:gd name="T61" fmla="*/ 0 h 69"/>
                <a:gd name="T62" fmla="*/ 31 w 31"/>
                <a:gd name="T63" fmla="*/ 69 h 6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1" h="69">
                  <a:moveTo>
                    <a:pt x="3" y="0"/>
                  </a:moveTo>
                  <a:lnTo>
                    <a:pt x="3" y="23"/>
                  </a:lnTo>
                  <a:lnTo>
                    <a:pt x="3" y="42"/>
                  </a:lnTo>
                  <a:lnTo>
                    <a:pt x="0" y="65"/>
                  </a:lnTo>
                  <a:lnTo>
                    <a:pt x="4" y="68"/>
                  </a:lnTo>
                  <a:lnTo>
                    <a:pt x="7" y="69"/>
                  </a:lnTo>
                  <a:lnTo>
                    <a:pt x="10" y="69"/>
                  </a:lnTo>
                  <a:lnTo>
                    <a:pt x="13" y="68"/>
                  </a:lnTo>
                  <a:lnTo>
                    <a:pt x="14" y="66"/>
                  </a:lnTo>
                  <a:lnTo>
                    <a:pt x="16" y="65"/>
                  </a:lnTo>
                  <a:lnTo>
                    <a:pt x="17" y="62"/>
                  </a:lnTo>
                  <a:lnTo>
                    <a:pt x="20" y="59"/>
                  </a:lnTo>
                  <a:lnTo>
                    <a:pt x="23" y="57"/>
                  </a:lnTo>
                  <a:lnTo>
                    <a:pt x="24" y="41"/>
                  </a:lnTo>
                  <a:lnTo>
                    <a:pt x="28" y="24"/>
                  </a:lnTo>
                  <a:lnTo>
                    <a:pt x="31" y="8"/>
                  </a:lnTo>
                  <a:lnTo>
                    <a:pt x="25" y="6"/>
                  </a:lnTo>
                  <a:lnTo>
                    <a:pt x="17" y="3"/>
                  </a:lnTo>
                  <a:lnTo>
                    <a:pt x="8" y="1"/>
                  </a:lnTo>
                  <a:lnTo>
                    <a:pt x="3" y="0"/>
                  </a:lnTo>
                </a:path>
              </a:pathLst>
            </a:custGeom>
            <a:solidFill>
              <a:srgbClr val="0005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29" name="Freeform 135"/>
            <p:cNvSpPr>
              <a:spLocks/>
            </p:cNvSpPr>
            <p:nvPr/>
          </p:nvSpPr>
          <p:spPr bwMode="gray">
            <a:xfrm>
              <a:off x="2294" y="2252"/>
              <a:ext cx="24" cy="48"/>
            </a:xfrm>
            <a:custGeom>
              <a:avLst/>
              <a:gdLst>
                <a:gd name="T0" fmla="*/ 3 w 24"/>
                <a:gd name="T1" fmla="*/ 8 h 48"/>
                <a:gd name="T2" fmla="*/ 3 w 24"/>
                <a:gd name="T3" fmla="*/ 18 h 48"/>
                <a:gd name="T4" fmla="*/ 1 w 24"/>
                <a:gd name="T5" fmla="*/ 27 h 48"/>
                <a:gd name="T6" fmla="*/ 1 w 24"/>
                <a:gd name="T7" fmla="*/ 34 h 48"/>
                <a:gd name="T8" fmla="*/ 5 w 24"/>
                <a:gd name="T9" fmla="*/ 38 h 48"/>
                <a:gd name="T10" fmla="*/ 3 w 24"/>
                <a:gd name="T11" fmla="*/ 39 h 48"/>
                <a:gd name="T12" fmla="*/ 1 w 24"/>
                <a:gd name="T13" fmla="*/ 39 h 48"/>
                <a:gd name="T14" fmla="*/ 0 w 24"/>
                <a:gd name="T15" fmla="*/ 41 h 48"/>
                <a:gd name="T16" fmla="*/ 0 w 24"/>
                <a:gd name="T17" fmla="*/ 41 h 48"/>
                <a:gd name="T18" fmla="*/ 0 w 24"/>
                <a:gd name="T19" fmla="*/ 42 h 48"/>
                <a:gd name="T20" fmla="*/ 0 w 24"/>
                <a:gd name="T21" fmla="*/ 44 h 48"/>
                <a:gd name="T22" fmla="*/ 0 w 24"/>
                <a:gd name="T23" fmla="*/ 46 h 48"/>
                <a:gd name="T24" fmla="*/ 3 w 24"/>
                <a:gd name="T25" fmla="*/ 46 h 48"/>
                <a:gd name="T26" fmla="*/ 5 w 24"/>
                <a:gd name="T27" fmla="*/ 48 h 48"/>
                <a:gd name="T28" fmla="*/ 7 w 24"/>
                <a:gd name="T29" fmla="*/ 48 h 48"/>
                <a:gd name="T30" fmla="*/ 10 w 24"/>
                <a:gd name="T31" fmla="*/ 48 h 48"/>
                <a:gd name="T32" fmla="*/ 11 w 24"/>
                <a:gd name="T33" fmla="*/ 46 h 48"/>
                <a:gd name="T34" fmla="*/ 14 w 24"/>
                <a:gd name="T35" fmla="*/ 44 h 48"/>
                <a:gd name="T36" fmla="*/ 17 w 24"/>
                <a:gd name="T37" fmla="*/ 42 h 48"/>
                <a:gd name="T38" fmla="*/ 20 w 24"/>
                <a:gd name="T39" fmla="*/ 39 h 48"/>
                <a:gd name="T40" fmla="*/ 22 w 24"/>
                <a:gd name="T41" fmla="*/ 38 h 48"/>
                <a:gd name="T42" fmla="*/ 24 w 24"/>
                <a:gd name="T43" fmla="*/ 34 h 48"/>
                <a:gd name="T44" fmla="*/ 22 w 24"/>
                <a:gd name="T45" fmla="*/ 32 h 48"/>
                <a:gd name="T46" fmla="*/ 21 w 24"/>
                <a:gd name="T47" fmla="*/ 24 h 48"/>
                <a:gd name="T48" fmla="*/ 20 w 24"/>
                <a:gd name="T49" fmla="*/ 14 h 48"/>
                <a:gd name="T50" fmla="*/ 20 w 24"/>
                <a:gd name="T51" fmla="*/ 6 h 48"/>
                <a:gd name="T52" fmla="*/ 20 w 24"/>
                <a:gd name="T53" fmla="*/ 1 h 48"/>
                <a:gd name="T54" fmla="*/ 17 w 24"/>
                <a:gd name="T55" fmla="*/ 1 h 48"/>
                <a:gd name="T56" fmla="*/ 14 w 24"/>
                <a:gd name="T57" fmla="*/ 0 h 48"/>
                <a:gd name="T58" fmla="*/ 11 w 24"/>
                <a:gd name="T59" fmla="*/ 0 h 48"/>
                <a:gd name="T60" fmla="*/ 10 w 24"/>
                <a:gd name="T61" fmla="*/ 0 h 48"/>
                <a:gd name="T62" fmla="*/ 7 w 24"/>
                <a:gd name="T63" fmla="*/ 0 h 48"/>
                <a:gd name="T64" fmla="*/ 5 w 24"/>
                <a:gd name="T65" fmla="*/ 1 h 48"/>
                <a:gd name="T66" fmla="*/ 4 w 24"/>
                <a:gd name="T67" fmla="*/ 4 h 48"/>
                <a:gd name="T68" fmla="*/ 3 w 24"/>
                <a:gd name="T69" fmla="*/ 8 h 4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"/>
                <a:gd name="T106" fmla="*/ 0 h 48"/>
                <a:gd name="T107" fmla="*/ 24 w 24"/>
                <a:gd name="T108" fmla="*/ 48 h 4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" h="48">
                  <a:moveTo>
                    <a:pt x="3" y="8"/>
                  </a:moveTo>
                  <a:lnTo>
                    <a:pt x="3" y="18"/>
                  </a:lnTo>
                  <a:lnTo>
                    <a:pt x="1" y="27"/>
                  </a:lnTo>
                  <a:lnTo>
                    <a:pt x="1" y="34"/>
                  </a:lnTo>
                  <a:lnTo>
                    <a:pt x="5" y="38"/>
                  </a:lnTo>
                  <a:lnTo>
                    <a:pt x="3" y="39"/>
                  </a:lnTo>
                  <a:lnTo>
                    <a:pt x="1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7" y="48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4" y="44"/>
                  </a:lnTo>
                  <a:lnTo>
                    <a:pt x="17" y="42"/>
                  </a:lnTo>
                  <a:lnTo>
                    <a:pt x="20" y="39"/>
                  </a:lnTo>
                  <a:lnTo>
                    <a:pt x="22" y="38"/>
                  </a:lnTo>
                  <a:lnTo>
                    <a:pt x="24" y="34"/>
                  </a:lnTo>
                  <a:lnTo>
                    <a:pt x="22" y="32"/>
                  </a:lnTo>
                  <a:lnTo>
                    <a:pt x="21" y="24"/>
                  </a:lnTo>
                  <a:lnTo>
                    <a:pt x="20" y="14"/>
                  </a:lnTo>
                  <a:lnTo>
                    <a:pt x="20" y="6"/>
                  </a:lnTo>
                  <a:lnTo>
                    <a:pt x="20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4"/>
                  </a:lnTo>
                  <a:lnTo>
                    <a:pt x="3" y="8"/>
                  </a:lnTo>
                </a:path>
              </a:pathLst>
            </a:custGeom>
            <a:solidFill>
              <a:srgbClr val="0005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30" name="Freeform 136"/>
            <p:cNvSpPr>
              <a:spLocks/>
            </p:cNvSpPr>
            <p:nvPr/>
          </p:nvSpPr>
          <p:spPr bwMode="gray">
            <a:xfrm>
              <a:off x="2302" y="2221"/>
              <a:ext cx="14" cy="21"/>
            </a:xfrm>
            <a:custGeom>
              <a:avLst/>
              <a:gdLst>
                <a:gd name="T0" fmla="*/ 2 w 14"/>
                <a:gd name="T1" fmla="*/ 17 h 21"/>
                <a:gd name="T2" fmla="*/ 4 w 14"/>
                <a:gd name="T3" fmla="*/ 20 h 21"/>
                <a:gd name="T4" fmla="*/ 7 w 14"/>
                <a:gd name="T5" fmla="*/ 21 h 21"/>
                <a:gd name="T6" fmla="*/ 9 w 14"/>
                <a:gd name="T7" fmla="*/ 21 h 21"/>
                <a:gd name="T8" fmla="*/ 12 w 14"/>
                <a:gd name="T9" fmla="*/ 20 h 21"/>
                <a:gd name="T10" fmla="*/ 13 w 14"/>
                <a:gd name="T11" fmla="*/ 18 h 21"/>
                <a:gd name="T12" fmla="*/ 13 w 14"/>
                <a:gd name="T13" fmla="*/ 17 h 21"/>
                <a:gd name="T14" fmla="*/ 14 w 14"/>
                <a:gd name="T15" fmla="*/ 14 h 21"/>
                <a:gd name="T16" fmla="*/ 14 w 14"/>
                <a:gd name="T17" fmla="*/ 11 h 21"/>
                <a:gd name="T18" fmla="*/ 14 w 14"/>
                <a:gd name="T19" fmla="*/ 8 h 21"/>
                <a:gd name="T20" fmla="*/ 14 w 14"/>
                <a:gd name="T21" fmla="*/ 5 h 21"/>
                <a:gd name="T22" fmla="*/ 10 w 14"/>
                <a:gd name="T23" fmla="*/ 3 h 21"/>
                <a:gd name="T24" fmla="*/ 7 w 14"/>
                <a:gd name="T25" fmla="*/ 0 h 21"/>
                <a:gd name="T26" fmla="*/ 6 w 14"/>
                <a:gd name="T27" fmla="*/ 0 h 21"/>
                <a:gd name="T28" fmla="*/ 3 w 14"/>
                <a:gd name="T29" fmla="*/ 1 h 21"/>
                <a:gd name="T30" fmla="*/ 3 w 14"/>
                <a:gd name="T31" fmla="*/ 4 h 21"/>
                <a:gd name="T32" fmla="*/ 2 w 14"/>
                <a:gd name="T33" fmla="*/ 5 h 21"/>
                <a:gd name="T34" fmla="*/ 2 w 14"/>
                <a:gd name="T35" fmla="*/ 10 h 21"/>
                <a:gd name="T36" fmla="*/ 0 w 14"/>
                <a:gd name="T37" fmla="*/ 12 h 21"/>
                <a:gd name="T38" fmla="*/ 2 w 14"/>
                <a:gd name="T39" fmla="*/ 17 h 2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4"/>
                <a:gd name="T61" fmla="*/ 0 h 21"/>
                <a:gd name="T62" fmla="*/ 14 w 14"/>
                <a:gd name="T63" fmla="*/ 21 h 2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4" h="21">
                  <a:moveTo>
                    <a:pt x="2" y="17"/>
                  </a:moveTo>
                  <a:lnTo>
                    <a:pt x="4" y="20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2" y="20"/>
                  </a:lnTo>
                  <a:lnTo>
                    <a:pt x="13" y="18"/>
                  </a:lnTo>
                  <a:lnTo>
                    <a:pt x="13" y="17"/>
                  </a:lnTo>
                  <a:lnTo>
                    <a:pt x="14" y="14"/>
                  </a:lnTo>
                  <a:lnTo>
                    <a:pt x="14" y="11"/>
                  </a:lnTo>
                  <a:lnTo>
                    <a:pt x="14" y="8"/>
                  </a:lnTo>
                  <a:lnTo>
                    <a:pt x="14" y="5"/>
                  </a:lnTo>
                  <a:lnTo>
                    <a:pt x="10" y="3"/>
                  </a:lnTo>
                  <a:lnTo>
                    <a:pt x="7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3" y="4"/>
                  </a:lnTo>
                  <a:lnTo>
                    <a:pt x="2" y="5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2" y="17"/>
                  </a:lnTo>
                </a:path>
              </a:pathLst>
            </a:custGeom>
            <a:solidFill>
              <a:srgbClr val="0005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31" name="Freeform 137"/>
            <p:cNvSpPr>
              <a:spLocks/>
            </p:cNvSpPr>
            <p:nvPr/>
          </p:nvSpPr>
          <p:spPr bwMode="gray">
            <a:xfrm>
              <a:off x="2270" y="2204"/>
              <a:ext cx="38" cy="35"/>
            </a:xfrm>
            <a:custGeom>
              <a:avLst/>
              <a:gdLst>
                <a:gd name="T0" fmla="*/ 24 w 38"/>
                <a:gd name="T1" fmla="*/ 3 h 35"/>
                <a:gd name="T2" fmla="*/ 15 w 38"/>
                <a:gd name="T3" fmla="*/ 7 h 35"/>
                <a:gd name="T4" fmla="*/ 8 w 38"/>
                <a:gd name="T5" fmla="*/ 18 h 35"/>
                <a:gd name="T6" fmla="*/ 0 w 38"/>
                <a:gd name="T7" fmla="*/ 32 h 35"/>
                <a:gd name="T8" fmla="*/ 8 w 38"/>
                <a:gd name="T9" fmla="*/ 35 h 35"/>
                <a:gd name="T10" fmla="*/ 17 w 38"/>
                <a:gd name="T11" fmla="*/ 32 h 35"/>
                <a:gd name="T12" fmla="*/ 24 w 38"/>
                <a:gd name="T13" fmla="*/ 27 h 35"/>
                <a:gd name="T14" fmla="*/ 29 w 38"/>
                <a:gd name="T15" fmla="*/ 18 h 35"/>
                <a:gd name="T16" fmla="*/ 32 w 38"/>
                <a:gd name="T17" fmla="*/ 13 h 35"/>
                <a:gd name="T18" fmla="*/ 34 w 38"/>
                <a:gd name="T19" fmla="*/ 8 h 35"/>
                <a:gd name="T20" fmla="*/ 36 w 38"/>
                <a:gd name="T21" fmla="*/ 4 h 35"/>
                <a:gd name="T22" fmla="*/ 38 w 38"/>
                <a:gd name="T23" fmla="*/ 1 h 35"/>
                <a:gd name="T24" fmla="*/ 38 w 38"/>
                <a:gd name="T25" fmla="*/ 0 h 35"/>
                <a:gd name="T26" fmla="*/ 38 w 38"/>
                <a:gd name="T27" fmla="*/ 0 h 35"/>
                <a:gd name="T28" fmla="*/ 36 w 38"/>
                <a:gd name="T29" fmla="*/ 0 h 35"/>
                <a:gd name="T30" fmla="*/ 35 w 38"/>
                <a:gd name="T31" fmla="*/ 0 h 35"/>
                <a:gd name="T32" fmla="*/ 31 w 38"/>
                <a:gd name="T33" fmla="*/ 1 h 35"/>
                <a:gd name="T34" fmla="*/ 24 w 38"/>
                <a:gd name="T35" fmla="*/ 3 h 3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8"/>
                <a:gd name="T55" fmla="*/ 0 h 35"/>
                <a:gd name="T56" fmla="*/ 38 w 38"/>
                <a:gd name="T57" fmla="*/ 35 h 3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8" h="35">
                  <a:moveTo>
                    <a:pt x="24" y="3"/>
                  </a:moveTo>
                  <a:lnTo>
                    <a:pt x="15" y="7"/>
                  </a:lnTo>
                  <a:lnTo>
                    <a:pt x="8" y="18"/>
                  </a:lnTo>
                  <a:lnTo>
                    <a:pt x="0" y="32"/>
                  </a:lnTo>
                  <a:lnTo>
                    <a:pt x="8" y="35"/>
                  </a:lnTo>
                  <a:lnTo>
                    <a:pt x="17" y="32"/>
                  </a:lnTo>
                  <a:lnTo>
                    <a:pt x="24" y="27"/>
                  </a:lnTo>
                  <a:lnTo>
                    <a:pt x="29" y="18"/>
                  </a:lnTo>
                  <a:lnTo>
                    <a:pt x="32" y="13"/>
                  </a:lnTo>
                  <a:lnTo>
                    <a:pt x="34" y="8"/>
                  </a:lnTo>
                  <a:lnTo>
                    <a:pt x="36" y="4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4" y="3"/>
                  </a:lnTo>
                </a:path>
              </a:pathLst>
            </a:custGeom>
            <a:solidFill>
              <a:srgbClr val="0005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32" name="Freeform 138"/>
            <p:cNvSpPr>
              <a:spLocks/>
            </p:cNvSpPr>
            <p:nvPr/>
          </p:nvSpPr>
          <p:spPr bwMode="gray">
            <a:xfrm>
              <a:off x="2278" y="2142"/>
              <a:ext cx="33" cy="56"/>
            </a:xfrm>
            <a:custGeom>
              <a:avLst/>
              <a:gdLst>
                <a:gd name="T0" fmla="*/ 4 w 33"/>
                <a:gd name="T1" fmla="*/ 27 h 56"/>
                <a:gd name="T2" fmla="*/ 7 w 33"/>
                <a:gd name="T3" fmla="*/ 29 h 56"/>
                <a:gd name="T4" fmla="*/ 9 w 33"/>
                <a:gd name="T5" fmla="*/ 32 h 56"/>
                <a:gd name="T6" fmla="*/ 9 w 33"/>
                <a:gd name="T7" fmla="*/ 35 h 56"/>
                <a:gd name="T8" fmla="*/ 9 w 33"/>
                <a:gd name="T9" fmla="*/ 35 h 56"/>
                <a:gd name="T10" fmla="*/ 7 w 33"/>
                <a:gd name="T11" fmla="*/ 35 h 56"/>
                <a:gd name="T12" fmla="*/ 7 w 33"/>
                <a:gd name="T13" fmla="*/ 35 h 56"/>
                <a:gd name="T14" fmla="*/ 4 w 33"/>
                <a:gd name="T15" fmla="*/ 35 h 56"/>
                <a:gd name="T16" fmla="*/ 3 w 33"/>
                <a:gd name="T17" fmla="*/ 35 h 56"/>
                <a:gd name="T18" fmla="*/ 0 w 33"/>
                <a:gd name="T19" fmla="*/ 35 h 56"/>
                <a:gd name="T20" fmla="*/ 0 w 33"/>
                <a:gd name="T21" fmla="*/ 38 h 56"/>
                <a:gd name="T22" fmla="*/ 0 w 33"/>
                <a:gd name="T23" fmla="*/ 41 h 56"/>
                <a:gd name="T24" fmla="*/ 2 w 33"/>
                <a:gd name="T25" fmla="*/ 42 h 56"/>
                <a:gd name="T26" fmla="*/ 3 w 33"/>
                <a:gd name="T27" fmla="*/ 43 h 56"/>
                <a:gd name="T28" fmla="*/ 4 w 33"/>
                <a:gd name="T29" fmla="*/ 43 h 56"/>
                <a:gd name="T30" fmla="*/ 6 w 33"/>
                <a:gd name="T31" fmla="*/ 45 h 56"/>
                <a:gd name="T32" fmla="*/ 7 w 33"/>
                <a:gd name="T33" fmla="*/ 48 h 56"/>
                <a:gd name="T34" fmla="*/ 4 w 33"/>
                <a:gd name="T35" fmla="*/ 49 h 56"/>
                <a:gd name="T36" fmla="*/ 3 w 33"/>
                <a:gd name="T37" fmla="*/ 51 h 56"/>
                <a:gd name="T38" fmla="*/ 2 w 33"/>
                <a:gd name="T39" fmla="*/ 53 h 56"/>
                <a:gd name="T40" fmla="*/ 0 w 33"/>
                <a:gd name="T41" fmla="*/ 56 h 56"/>
                <a:gd name="T42" fmla="*/ 2 w 33"/>
                <a:gd name="T43" fmla="*/ 55 h 56"/>
                <a:gd name="T44" fmla="*/ 4 w 33"/>
                <a:gd name="T45" fmla="*/ 55 h 56"/>
                <a:gd name="T46" fmla="*/ 7 w 33"/>
                <a:gd name="T47" fmla="*/ 55 h 56"/>
                <a:gd name="T48" fmla="*/ 10 w 33"/>
                <a:gd name="T49" fmla="*/ 53 h 56"/>
                <a:gd name="T50" fmla="*/ 12 w 33"/>
                <a:gd name="T51" fmla="*/ 53 h 56"/>
                <a:gd name="T52" fmla="*/ 23 w 33"/>
                <a:gd name="T53" fmla="*/ 46 h 56"/>
                <a:gd name="T54" fmla="*/ 30 w 33"/>
                <a:gd name="T55" fmla="*/ 36 h 56"/>
                <a:gd name="T56" fmla="*/ 33 w 33"/>
                <a:gd name="T57" fmla="*/ 22 h 56"/>
                <a:gd name="T58" fmla="*/ 30 w 33"/>
                <a:gd name="T59" fmla="*/ 8 h 56"/>
                <a:gd name="T60" fmla="*/ 26 w 33"/>
                <a:gd name="T61" fmla="*/ 1 h 56"/>
                <a:gd name="T62" fmla="*/ 20 w 33"/>
                <a:gd name="T63" fmla="*/ 0 h 56"/>
                <a:gd name="T64" fmla="*/ 16 w 33"/>
                <a:gd name="T65" fmla="*/ 4 h 56"/>
                <a:gd name="T66" fmla="*/ 12 w 33"/>
                <a:gd name="T67" fmla="*/ 10 h 56"/>
                <a:gd name="T68" fmla="*/ 7 w 33"/>
                <a:gd name="T69" fmla="*/ 17 h 56"/>
                <a:gd name="T70" fmla="*/ 6 w 33"/>
                <a:gd name="T71" fmla="*/ 22 h 56"/>
                <a:gd name="T72" fmla="*/ 4 w 33"/>
                <a:gd name="T73" fmla="*/ 27 h 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3"/>
                <a:gd name="T112" fmla="*/ 0 h 56"/>
                <a:gd name="T113" fmla="*/ 33 w 33"/>
                <a:gd name="T114" fmla="*/ 56 h 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3" h="56">
                  <a:moveTo>
                    <a:pt x="4" y="27"/>
                  </a:moveTo>
                  <a:lnTo>
                    <a:pt x="7" y="29"/>
                  </a:lnTo>
                  <a:lnTo>
                    <a:pt x="9" y="32"/>
                  </a:lnTo>
                  <a:lnTo>
                    <a:pt x="9" y="35"/>
                  </a:lnTo>
                  <a:lnTo>
                    <a:pt x="7" y="35"/>
                  </a:lnTo>
                  <a:lnTo>
                    <a:pt x="4" y="35"/>
                  </a:lnTo>
                  <a:lnTo>
                    <a:pt x="3" y="35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4" y="43"/>
                  </a:lnTo>
                  <a:lnTo>
                    <a:pt x="6" y="45"/>
                  </a:lnTo>
                  <a:lnTo>
                    <a:pt x="7" y="48"/>
                  </a:lnTo>
                  <a:lnTo>
                    <a:pt x="4" y="49"/>
                  </a:lnTo>
                  <a:lnTo>
                    <a:pt x="3" y="51"/>
                  </a:lnTo>
                  <a:lnTo>
                    <a:pt x="2" y="53"/>
                  </a:lnTo>
                  <a:lnTo>
                    <a:pt x="0" y="56"/>
                  </a:lnTo>
                  <a:lnTo>
                    <a:pt x="2" y="55"/>
                  </a:lnTo>
                  <a:lnTo>
                    <a:pt x="4" y="55"/>
                  </a:lnTo>
                  <a:lnTo>
                    <a:pt x="7" y="55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23" y="46"/>
                  </a:lnTo>
                  <a:lnTo>
                    <a:pt x="30" y="36"/>
                  </a:lnTo>
                  <a:lnTo>
                    <a:pt x="33" y="22"/>
                  </a:lnTo>
                  <a:lnTo>
                    <a:pt x="30" y="8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6" y="4"/>
                  </a:lnTo>
                  <a:lnTo>
                    <a:pt x="12" y="10"/>
                  </a:lnTo>
                  <a:lnTo>
                    <a:pt x="7" y="17"/>
                  </a:lnTo>
                  <a:lnTo>
                    <a:pt x="6" y="22"/>
                  </a:lnTo>
                  <a:lnTo>
                    <a:pt x="4" y="27"/>
                  </a:lnTo>
                </a:path>
              </a:pathLst>
            </a:custGeom>
            <a:solidFill>
              <a:srgbClr val="0005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33" name="Freeform 139"/>
            <p:cNvSpPr>
              <a:spLocks/>
            </p:cNvSpPr>
            <p:nvPr/>
          </p:nvSpPr>
          <p:spPr bwMode="gray">
            <a:xfrm>
              <a:off x="1959" y="1926"/>
              <a:ext cx="64" cy="45"/>
            </a:xfrm>
            <a:custGeom>
              <a:avLst/>
              <a:gdLst>
                <a:gd name="T0" fmla="*/ 16 w 64"/>
                <a:gd name="T1" fmla="*/ 0 h 45"/>
                <a:gd name="T2" fmla="*/ 23 w 64"/>
                <a:gd name="T3" fmla="*/ 2 h 45"/>
                <a:gd name="T4" fmla="*/ 27 w 64"/>
                <a:gd name="T5" fmla="*/ 5 h 45"/>
                <a:gd name="T6" fmla="*/ 31 w 64"/>
                <a:gd name="T7" fmla="*/ 9 h 45"/>
                <a:gd name="T8" fmla="*/ 38 w 64"/>
                <a:gd name="T9" fmla="*/ 14 h 45"/>
                <a:gd name="T10" fmla="*/ 49 w 64"/>
                <a:gd name="T11" fmla="*/ 18 h 45"/>
                <a:gd name="T12" fmla="*/ 56 w 64"/>
                <a:gd name="T13" fmla="*/ 19 h 45"/>
                <a:gd name="T14" fmla="*/ 61 w 64"/>
                <a:gd name="T15" fmla="*/ 21 h 45"/>
                <a:gd name="T16" fmla="*/ 62 w 64"/>
                <a:gd name="T17" fmla="*/ 25 h 45"/>
                <a:gd name="T18" fmla="*/ 64 w 64"/>
                <a:gd name="T19" fmla="*/ 36 h 45"/>
                <a:gd name="T20" fmla="*/ 59 w 64"/>
                <a:gd name="T21" fmla="*/ 42 h 45"/>
                <a:gd name="T22" fmla="*/ 52 w 64"/>
                <a:gd name="T23" fmla="*/ 43 h 45"/>
                <a:gd name="T24" fmla="*/ 45 w 64"/>
                <a:gd name="T25" fmla="*/ 43 h 45"/>
                <a:gd name="T26" fmla="*/ 38 w 64"/>
                <a:gd name="T27" fmla="*/ 42 h 45"/>
                <a:gd name="T28" fmla="*/ 37 w 64"/>
                <a:gd name="T29" fmla="*/ 38 h 45"/>
                <a:gd name="T30" fmla="*/ 37 w 64"/>
                <a:gd name="T31" fmla="*/ 35 h 45"/>
                <a:gd name="T32" fmla="*/ 37 w 64"/>
                <a:gd name="T33" fmla="*/ 35 h 45"/>
                <a:gd name="T34" fmla="*/ 37 w 64"/>
                <a:gd name="T35" fmla="*/ 33 h 45"/>
                <a:gd name="T36" fmla="*/ 35 w 64"/>
                <a:gd name="T37" fmla="*/ 35 h 45"/>
                <a:gd name="T38" fmla="*/ 35 w 64"/>
                <a:gd name="T39" fmla="*/ 36 h 45"/>
                <a:gd name="T40" fmla="*/ 32 w 64"/>
                <a:gd name="T41" fmla="*/ 39 h 45"/>
                <a:gd name="T42" fmla="*/ 30 w 64"/>
                <a:gd name="T43" fmla="*/ 42 h 45"/>
                <a:gd name="T44" fmla="*/ 27 w 64"/>
                <a:gd name="T45" fmla="*/ 45 h 45"/>
                <a:gd name="T46" fmla="*/ 25 w 64"/>
                <a:gd name="T47" fmla="*/ 38 h 45"/>
                <a:gd name="T48" fmla="*/ 25 w 64"/>
                <a:gd name="T49" fmla="*/ 35 h 45"/>
                <a:gd name="T50" fmla="*/ 25 w 64"/>
                <a:gd name="T51" fmla="*/ 32 h 45"/>
                <a:gd name="T52" fmla="*/ 24 w 64"/>
                <a:gd name="T53" fmla="*/ 32 h 45"/>
                <a:gd name="T54" fmla="*/ 23 w 64"/>
                <a:gd name="T55" fmla="*/ 33 h 45"/>
                <a:gd name="T56" fmla="*/ 21 w 64"/>
                <a:gd name="T57" fmla="*/ 35 h 45"/>
                <a:gd name="T58" fmla="*/ 18 w 64"/>
                <a:gd name="T59" fmla="*/ 36 h 45"/>
                <a:gd name="T60" fmla="*/ 14 w 64"/>
                <a:gd name="T61" fmla="*/ 39 h 45"/>
                <a:gd name="T62" fmla="*/ 14 w 64"/>
                <a:gd name="T63" fmla="*/ 33 h 45"/>
                <a:gd name="T64" fmla="*/ 14 w 64"/>
                <a:gd name="T65" fmla="*/ 29 h 45"/>
                <a:gd name="T66" fmla="*/ 14 w 64"/>
                <a:gd name="T67" fmla="*/ 26 h 45"/>
                <a:gd name="T68" fmla="*/ 14 w 64"/>
                <a:gd name="T69" fmla="*/ 25 h 45"/>
                <a:gd name="T70" fmla="*/ 13 w 64"/>
                <a:gd name="T71" fmla="*/ 24 h 45"/>
                <a:gd name="T72" fmla="*/ 13 w 64"/>
                <a:gd name="T73" fmla="*/ 25 h 45"/>
                <a:gd name="T74" fmla="*/ 11 w 64"/>
                <a:gd name="T75" fmla="*/ 26 h 45"/>
                <a:gd name="T76" fmla="*/ 8 w 64"/>
                <a:gd name="T77" fmla="*/ 29 h 45"/>
                <a:gd name="T78" fmla="*/ 6 w 64"/>
                <a:gd name="T79" fmla="*/ 33 h 45"/>
                <a:gd name="T80" fmla="*/ 0 w 64"/>
                <a:gd name="T81" fmla="*/ 29 h 45"/>
                <a:gd name="T82" fmla="*/ 1 w 64"/>
                <a:gd name="T83" fmla="*/ 24 h 45"/>
                <a:gd name="T84" fmla="*/ 3 w 64"/>
                <a:gd name="T85" fmla="*/ 15 h 45"/>
                <a:gd name="T86" fmla="*/ 6 w 64"/>
                <a:gd name="T87" fmla="*/ 7 h 45"/>
                <a:gd name="T88" fmla="*/ 10 w 64"/>
                <a:gd name="T89" fmla="*/ 0 h 45"/>
                <a:gd name="T90" fmla="*/ 16 w 64"/>
                <a:gd name="T91" fmla="*/ 0 h 4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64"/>
                <a:gd name="T139" fmla="*/ 0 h 45"/>
                <a:gd name="T140" fmla="*/ 64 w 64"/>
                <a:gd name="T141" fmla="*/ 45 h 4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64" h="45">
                  <a:moveTo>
                    <a:pt x="16" y="0"/>
                  </a:moveTo>
                  <a:lnTo>
                    <a:pt x="23" y="2"/>
                  </a:lnTo>
                  <a:lnTo>
                    <a:pt x="27" y="5"/>
                  </a:lnTo>
                  <a:lnTo>
                    <a:pt x="31" y="9"/>
                  </a:lnTo>
                  <a:lnTo>
                    <a:pt x="38" y="14"/>
                  </a:lnTo>
                  <a:lnTo>
                    <a:pt x="49" y="18"/>
                  </a:lnTo>
                  <a:lnTo>
                    <a:pt x="56" y="19"/>
                  </a:lnTo>
                  <a:lnTo>
                    <a:pt x="61" y="21"/>
                  </a:lnTo>
                  <a:lnTo>
                    <a:pt x="62" y="25"/>
                  </a:lnTo>
                  <a:lnTo>
                    <a:pt x="64" y="36"/>
                  </a:lnTo>
                  <a:lnTo>
                    <a:pt x="59" y="42"/>
                  </a:lnTo>
                  <a:lnTo>
                    <a:pt x="52" y="43"/>
                  </a:lnTo>
                  <a:lnTo>
                    <a:pt x="45" y="43"/>
                  </a:lnTo>
                  <a:lnTo>
                    <a:pt x="38" y="42"/>
                  </a:lnTo>
                  <a:lnTo>
                    <a:pt x="37" y="38"/>
                  </a:lnTo>
                  <a:lnTo>
                    <a:pt x="37" y="35"/>
                  </a:lnTo>
                  <a:lnTo>
                    <a:pt x="37" y="33"/>
                  </a:lnTo>
                  <a:lnTo>
                    <a:pt x="35" y="35"/>
                  </a:lnTo>
                  <a:lnTo>
                    <a:pt x="35" y="36"/>
                  </a:lnTo>
                  <a:lnTo>
                    <a:pt x="32" y="39"/>
                  </a:lnTo>
                  <a:lnTo>
                    <a:pt x="30" y="42"/>
                  </a:lnTo>
                  <a:lnTo>
                    <a:pt x="27" y="45"/>
                  </a:lnTo>
                  <a:lnTo>
                    <a:pt x="25" y="38"/>
                  </a:lnTo>
                  <a:lnTo>
                    <a:pt x="25" y="35"/>
                  </a:lnTo>
                  <a:lnTo>
                    <a:pt x="25" y="32"/>
                  </a:lnTo>
                  <a:lnTo>
                    <a:pt x="24" y="32"/>
                  </a:lnTo>
                  <a:lnTo>
                    <a:pt x="23" y="33"/>
                  </a:lnTo>
                  <a:lnTo>
                    <a:pt x="21" y="35"/>
                  </a:lnTo>
                  <a:lnTo>
                    <a:pt x="18" y="36"/>
                  </a:lnTo>
                  <a:lnTo>
                    <a:pt x="14" y="39"/>
                  </a:lnTo>
                  <a:lnTo>
                    <a:pt x="14" y="33"/>
                  </a:lnTo>
                  <a:lnTo>
                    <a:pt x="14" y="29"/>
                  </a:lnTo>
                  <a:lnTo>
                    <a:pt x="14" y="26"/>
                  </a:lnTo>
                  <a:lnTo>
                    <a:pt x="14" y="25"/>
                  </a:lnTo>
                  <a:lnTo>
                    <a:pt x="13" y="24"/>
                  </a:lnTo>
                  <a:lnTo>
                    <a:pt x="13" y="25"/>
                  </a:lnTo>
                  <a:lnTo>
                    <a:pt x="11" y="26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0" y="29"/>
                  </a:lnTo>
                  <a:lnTo>
                    <a:pt x="1" y="24"/>
                  </a:lnTo>
                  <a:lnTo>
                    <a:pt x="3" y="15"/>
                  </a:lnTo>
                  <a:lnTo>
                    <a:pt x="6" y="7"/>
                  </a:lnTo>
                  <a:lnTo>
                    <a:pt x="10" y="0"/>
                  </a:lnTo>
                  <a:lnTo>
                    <a:pt x="16" y="0"/>
                  </a:lnTo>
                </a:path>
              </a:pathLst>
            </a:custGeom>
            <a:solidFill>
              <a:srgbClr val="0005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34" name="Freeform 140"/>
            <p:cNvSpPr>
              <a:spLocks/>
            </p:cNvSpPr>
            <p:nvPr/>
          </p:nvSpPr>
          <p:spPr bwMode="gray">
            <a:xfrm>
              <a:off x="1686" y="1834"/>
              <a:ext cx="34" cy="21"/>
            </a:xfrm>
            <a:custGeom>
              <a:avLst/>
              <a:gdLst>
                <a:gd name="T0" fmla="*/ 9 w 34"/>
                <a:gd name="T1" fmla="*/ 3 h 21"/>
                <a:gd name="T2" fmla="*/ 19 w 34"/>
                <a:gd name="T3" fmla="*/ 0 h 21"/>
                <a:gd name="T4" fmla="*/ 24 w 34"/>
                <a:gd name="T5" fmla="*/ 3 h 21"/>
                <a:gd name="T6" fmla="*/ 30 w 34"/>
                <a:gd name="T7" fmla="*/ 7 h 21"/>
                <a:gd name="T8" fmla="*/ 33 w 34"/>
                <a:gd name="T9" fmla="*/ 14 h 21"/>
                <a:gd name="T10" fmla="*/ 34 w 34"/>
                <a:gd name="T11" fmla="*/ 21 h 21"/>
                <a:gd name="T12" fmla="*/ 17 w 34"/>
                <a:gd name="T13" fmla="*/ 15 h 21"/>
                <a:gd name="T14" fmla="*/ 0 w 34"/>
                <a:gd name="T15" fmla="*/ 11 h 21"/>
                <a:gd name="T16" fmla="*/ 2 w 34"/>
                <a:gd name="T17" fmla="*/ 10 h 21"/>
                <a:gd name="T18" fmla="*/ 3 w 34"/>
                <a:gd name="T19" fmla="*/ 8 h 21"/>
                <a:gd name="T20" fmla="*/ 6 w 34"/>
                <a:gd name="T21" fmla="*/ 5 h 21"/>
                <a:gd name="T22" fmla="*/ 7 w 34"/>
                <a:gd name="T23" fmla="*/ 4 h 21"/>
                <a:gd name="T24" fmla="*/ 9 w 34"/>
                <a:gd name="T25" fmla="*/ 3 h 21"/>
                <a:gd name="T26" fmla="*/ 9 w 34"/>
                <a:gd name="T27" fmla="*/ 3 h 2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4"/>
                <a:gd name="T43" fmla="*/ 0 h 21"/>
                <a:gd name="T44" fmla="*/ 34 w 34"/>
                <a:gd name="T45" fmla="*/ 21 h 2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4" h="21">
                  <a:moveTo>
                    <a:pt x="9" y="3"/>
                  </a:moveTo>
                  <a:lnTo>
                    <a:pt x="19" y="0"/>
                  </a:lnTo>
                  <a:lnTo>
                    <a:pt x="24" y="3"/>
                  </a:lnTo>
                  <a:lnTo>
                    <a:pt x="30" y="7"/>
                  </a:lnTo>
                  <a:lnTo>
                    <a:pt x="33" y="14"/>
                  </a:lnTo>
                  <a:lnTo>
                    <a:pt x="34" y="21"/>
                  </a:lnTo>
                  <a:lnTo>
                    <a:pt x="17" y="15"/>
                  </a:lnTo>
                  <a:lnTo>
                    <a:pt x="0" y="11"/>
                  </a:lnTo>
                  <a:lnTo>
                    <a:pt x="2" y="10"/>
                  </a:lnTo>
                  <a:lnTo>
                    <a:pt x="3" y="8"/>
                  </a:lnTo>
                  <a:lnTo>
                    <a:pt x="6" y="5"/>
                  </a:lnTo>
                  <a:lnTo>
                    <a:pt x="7" y="4"/>
                  </a:lnTo>
                  <a:lnTo>
                    <a:pt x="9" y="3"/>
                  </a:lnTo>
                </a:path>
              </a:pathLst>
            </a:custGeom>
            <a:solidFill>
              <a:srgbClr val="0005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35" name="Freeform 141"/>
            <p:cNvSpPr>
              <a:spLocks/>
            </p:cNvSpPr>
            <p:nvPr/>
          </p:nvSpPr>
          <p:spPr bwMode="gray">
            <a:xfrm>
              <a:off x="1647" y="1813"/>
              <a:ext cx="39" cy="18"/>
            </a:xfrm>
            <a:custGeom>
              <a:avLst/>
              <a:gdLst>
                <a:gd name="T0" fmla="*/ 0 w 39"/>
                <a:gd name="T1" fmla="*/ 1 h 18"/>
                <a:gd name="T2" fmla="*/ 39 w 39"/>
                <a:gd name="T3" fmla="*/ 0 h 18"/>
                <a:gd name="T4" fmla="*/ 38 w 39"/>
                <a:gd name="T5" fmla="*/ 14 h 18"/>
                <a:gd name="T6" fmla="*/ 29 w 39"/>
                <a:gd name="T7" fmla="*/ 17 h 18"/>
                <a:gd name="T8" fmla="*/ 21 w 39"/>
                <a:gd name="T9" fmla="*/ 18 h 18"/>
                <a:gd name="T10" fmla="*/ 12 w 39"/>
                <a:gd name="T11" fmla="*/ 17 h 18"/>
                <a:gd name="T12" fmla="*/ 4 w 39"/>
                <a:gd name="T13" fmla="*/ 14 h 18"/>
                <a:gd name="T14" fmla="*/ 0 w 39"/>
                <a:gd name="T15" fmla="*/ 9 h 18"/>
                <a:gd name="T16" fmla="*/ 0 w 39"/>
                <a:gd name="T17" fmla="*/ 1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9"/>
                <a:gd name="T28" fmla="*/ 0 h 18"/>
                <a:gd name="T29" fmla="*/ 39 w 3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9" h="18">
                  <a:moveTo>
                    <a:pt x="0" y="1"/>
                  </a:moveTo>
                  <a:lnTo>
                    <a:pt x="39" y="0"/>
                  </a:lnTo>
                  <a:lnTo>
                    <a:pt x="38" y="14"/>
                  </a:lnTo>
                  <a:lnTo>
                    <a:pt x="29" y="17"/>
                  </a:lnTo>
                  <a:lnTo>
                    <a:pt x="21" y="18"/>
                  </a:lnTo>
                  <a:lnTo>
                    <a:pt x="12" y="17"/>
                  </a:lnTo>
                  <a:lnTo>
                    <a:pt x="4" y="14"/>
                  </a:lnTo>
                  <a:lnTo>
                    <a:pt x="0" y="9"/>
                  </a:lnTo>
                  <a:lnTo>
                    <a:pt x="0" y="1"/>
                  </a:lnTo>
                </a:path>
              </a:pathLst>
            </a:custGeom>
            <a:solidFill>
              <a:srgbClr val="0005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36" name="Freeform 142"/>
            <p:cNvSpPr>
              <a:spLocks/>
            </p:cNvSpPr>
            <p:nvPr/>
          </p:nvSpPr>
          <p:spPr bwMode="gray">
            <a:xfrm>
              <a:off x="1589" y="1779"/>
              <a:ext cx="30" cy="24"/>
            </a:xfrm>
            <a:custGeom>
              <a:avLst/>
              <a:gdLst>
                <a:gd name="T0" fmla="*/ 30 w 30"/>
                <a:gd name="T1" fmla="*/ 21 h 24"/>
                <a:gd name="T2" fmla="*/ 24 w 30"/>
                <a:gd name="T3" fmla="*/ 24 h 24"/>
                <a:gd name="T4" fmla="*/ 15 w 30"/>
                <a:gd name="T5" fmla="*/ 22 h 24"/>
                <a:gd name="T6" fmla="*/ 7 w 30"/>
                <a:gd name="T7" fmla="*/ 18 h 24"/>
                <a:gd name="T8" fmla="*/ 1 w 30"/>
                <a:gd name="T9" fmla="*/ 14 h 24"/>
                <a:gd name="T10" fmla="*/ 0 w 30"/>
                <a:gd name="T11" fmla="*/ 8 h 24"/>
                <a:gd name="T12" fmla="*/ 6 w 30"/>
                <a:gd name="T13" fmla="*/ 0 h 24"/>
                <a:gd name="T14" fmla="*/ 13 w 30"/>
                <a:gd name="T15" fmla="*/ 1 h 24"/>
                <a:gd name="T16" fmla="*/ 20 w 30"/>
                <a:gd name="T17" fmla="*/ 2 h 24"/>
                <a:gd name="T18" fmla="*/ 25 w 30"/>
                <a:gd name="T19" fmla="*/ 5 h 24"/>
                <a:gd name="T20" fmla="*/ 28 w 30"/>
                <a:gd name="T21" fmla="*/ 11 h 24"/>
                <a:gd name="T22" fmla="*/ 30 w 30"/>
                <a:gd name="T23" fmla="*/ 21 h 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0"/>
                <a:gd name="T37" fmla="*/ 0 h 24"/>
                <a:gd name="T38" fmla="*/ 30 w 30"/>
                <a:gd name="T39" fmla="*/ 24 h 2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0" h="24">
                  <a:moveTo>
                    <a:pt x="30" y="21"/>
                  </a:moveTo>
                  <a:lnTo>
                    <a:pt x="24" y="24"/>
                  </a:lnTo>
                  <a:lnTo>
                    <a:pt x="15" y="22"/>
                  </a:lnTo>
                  <a:lnTo>
                    <a:pt x="7" y="18"/>
                  </a:lnTo>
                  <a:lnTo>
                    <a:pt x="1" y="14"/>
                  </a:lnTo>
                  <a:lnTo>
                    <a:pt x="0" y="8"/>
                  </a:lnTo>
                  <a:lnTo>
                    <a:pt x="6" y="0"/>
                  </a:lnTo>
                  <a:lnTo>
                    <a:pt x="13" y="1"/>
                  </a:lnTo>
                  <a:lnTo>
                    <a:pt x="20" y="2"/>
                  </a:lnTo>
                  <a:lnTo>
                    <a:pt x="25" y="5"/>
                  </a:lnTo>
                  <a:lnTo>
                    <a:pt x="28" y="11"/>
                  </a:lnTo>
                  <a:lnTo>
                    <a:pt x="30" y="21"/>
                  </a:lnTo>
                </a:path>
              </a:pathLst>
            </a:custGeom>
            <a:solidFill>
              <a:srgbClr val="0005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37" name="Freeform 143"/>
            <p:cNvSpPr>
              <a:spLocks/>
            </p:cNvSpPr>
            <p:nvPr/>
          </p:nvSpPr>
          <p:spPr bwMode="gray">
            <a:xfrm>
              <a:off x="1555" y="1745"/>
              <a:ext cx="47" cy="17"/>
            </a:xfrm>
            <a:custGeom>
              <a:avLst/>
              <a:gdLst>
                <a:gd name="T0" fmla="*/ 34 w 47"/>
                <a:gd name="T1" fmla="*/ 0 h 17"/>
                <a:gd name="T2" fmla="*/ 40 w 47"/>
                <a:gd name="T3" fmla="*/ 1 h 17"/>
                <a:gd name="T4" fmla="*/ 44 w 47"/>
                <a:gd name="T5" fmla="*/ 1 h 17"/>
                <a:gd name="T6" fmla="*/ 45 w 47"/>
                <a:gd name="T7" fmla="*/ 1 h 17"/>
                <a:gd name="T8" fmla="*/ 47 w 47"/>
                <a:gd name="T9" fmla="*/ 3 h 17"/>
                <a:gd name="T10" fmla="*/ 45 w 47"/>
                <a:gd name="T11" fmla="*/ 4 h 17"/>
                <a:gd name="T12" fmla="*/ 44 w 47"/>
                <a:gd name="T13" fmla="*/ 4 h 17"/>
                <a:gd name="T14" fmla="*/ 41 w 47"/>
                <a:gd name="T15" fmla="*/ 5 h 17"/>
                <a:gd name="T16" fmla="*/ 38 w 47"/>
                <a:gd name="T17" fmla="*/ 7 h 17"/>
                <a:gd name="T18" fmla="*/ 35 w 47"/>
                <a:gd name="T19" fmla="*/ 10 h 17"/>
                <a:gd name="T20" fmla="*/ 32 w 47"/>
                <a:gd name="T21" fmla="*/ 12 h 17"/>
                <a:gd name="T22" fmla="*/ 28 w 47"/>
                <a:gd name="T23" fmla="*/ 15 h 17"/>
                <a:gd name="T24" fmla="*/ 24 w 47"/>
                <a:gd name="T25" fmla="*/ 17 h 17"/>
                <a:gd name="T26" fmla="*/ 20 w 47"/>
                <a:gd name="T27" fmla="*/ 17 h 17"/>
                <a:gd name="T28" fmla="*/ 15 w 47"/>
                <a:gd name="T29" fmla="*/ 17 h 17"/>
                <a:gd name="T30" fmla="*/ 11 w 47"/>
                <a:gd name="T31" fmla="*/ 15 h 17"/>
                <a:gd name="T32" fmla="*/ 0 w 47"/>
                <a:gd name="T33" fmla="*/ 1 h 17"/>
                <a:gd name="T34" fmla="*/ 4 w 47"/>
                <a:gd name="T35" fmla="*/ 1 h 17"/>
                <a:gd name="T36" fmla="*/ 11 w 47"/>
                <a:gd name="T37" fmla="*/ 1 h 17"/>
                <a:gd name="T38" fmla="*/ 21 w 47"/>
                <a:gd name="T39" fmla="*/ 0 h 17"/>
                <a:gd name="T40" fmla="*/ 30 w 47"/>
                <a:gd name="T41" fmla="*/ 0 h 17"/>
                <a:gd name="T42" fmla="*/ 34 w 47"/>
                <a:gd name="T43" fmla="*/ 0 h 1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7"/>
                <a:gd name="T67" fmla="*/ 0 h 17"/>
                <a:gd name="T68" fmla="*/ 47 w 47"/>
                <a:gd name="T69" fmla="*/ 17 h 1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7" h="17">
                  <a:moveTo>
                    <a:pt x="34" y="0"/>
                  </a:moveTo>
                  <a:lnTo>
                    <a:pt x="40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7" y="3"/>
                  </a:lnTo>
                  <a:lnTo>
                    <a:pt x="45" y="4"/>
                  </a:lnTo>
                  <a:lnTo>
                    <a:pt x="44" y="4"/>
                  </a:lnTo>
                  <a:lnTo>
                    <a:pt x="41" y="5"/>
                  </a:lnTo>
                  <a:lnTo>
                    <a:pt x="38" y="7"/>
                  </a:lnTo>
                  <a:lnTo>
                    <a:pt x="35" y="10"/>
                  </a:lnTo>
                  <a:lnTo>
                    <a:pt x="32" y="12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0" y="17"/>
                  </a:lnTo>
                  <a:lnTo>
                    <a:pt x="15" y="17"/>
                  </a:lnTo>
                  <a:lnTo>
                    <a:pt x="11" y="15"/>
                  </a:lnTo>
                  <a:lnTo>
                    <a:pt x="0" y="1"/>
                  </a:lnTo>
                  <a:lnTo>
                    <a:pt x="4" y="1"/>
                  </a:lnTo>
                  <a:lnTo>
                    <a:pt x="11" y="1"/>
                  </a:lnTo>
                  <a:lnTo>
                    <a:pt x="21" y="0"/>
                  </a:lnTo>
                  <a:lnTo>
                    <a:pt x="30" y="0"/>
                  </a:lnTo>
                  <a:lnTo>
                    <a:pt x="34" y="0"/>
                  </a:lnTo>
                </a:path>
              </a:pathLst>
            </a:custGeom>
            <a:solidFill>
              <a:srgbClr val="0005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38" name="Freeform 144"/>
            <p:cNvSpPr>
              <a:spLocks/>
            </p:cNvSpPr>
            <p:nvPr/>
          </p:nvSpPr>
          <p:spPr bwMode="gray">
            <a:xfrm>
              <a:off x="1541" y="1707"/>
              <a:ext cx="41" cy="25"/>
            </a:xfrm>
            <a:custGeom>
              <a:avLst/>
              <a:gdLst>
                <a:gd name="T0" fmla="*/ 41 w 41"/>
                <a:gd name="T1" fmla="*/ 12 h 25"/>
                <a:gd name="T2" fmla="*/ 38 w 41"/>
                <a:gd name="T3" fmla="*/ 24 h 25"/>
                <a:gd name="T4" fmla="*/ 38 w 41"/>
                <a:gd name="T5" fmla="*/ 25 h 25"/>
                <a:gd name="T6" fmla="*/ 35 w 41"/>
                <a:gd name="T7" fmla="*/ 25 h 25"/>
                <a:gd name="T8" fmla="*/ 32 w 41"/>
                <a:gd name="T9" fmla="*/ 25 h 25"/>
                <a:gd name="T10" fmla="*/ 29 w 41"/>
                <a:gd name="T11" fmla="*/ 24 h 25"/>
                <a:gd name="T12" fmla="*/ 25 w 41"/>
                <a:gd name="T13" fmla="*/ 24 h 25"/>
                <a:gd name="T14" fmla="*/ 22 w 41"/>
                <a:gd name="T15" fmla="*/ 22 h 25"/>
                <a:gd name="T16" fmla="*/ 20 w 41"/>
                <a:gd name="T17" fmla="*/ 22 h 25"/>
                <a:gd name="T18" fmla="*/ 17 w 41"/>
                <a:gd name="T19" fmla="*/ 21 h 25"/>
                <a:gd name="T20" fmla="*/ 5 w 41"/>
                <a:gd name="T21" fmla="*/ 21 h 25"/>
                <a:gd name="T22" fmla="*/ 0 w 41"/>
                <a:gd name="T23" fmla="*/ 18 h 25"/>
                <a:gd name="T24" fmla="*/ 0 w 41"/>
                <a:gd name="T25" fmla="*/ 14 h 25"/>
                <a:gd name="T26" fmla="*/ 4 w 41"/>
                <a:gd name="T27" fmla="*/ 10 h 25"/>
                <a:gd name="T28" fmla="*/ 11 w 41"/>
                <a:gd name="T29" fmla="*/ 5 h 25"/>
                <a:gd name="T30" fmla="*/ 20 w 41"/>
                <a:gd name="T31" fmla="*/ 2 h 25"/>
                <a:gd name="T32" fmla="*/ 28 w 41"/>
                <a:gd name="T33" fmla="*/ 0 h 25"/>
                <a:gd name="T34" fmla="*/ 35 w 41"/>
                <a:gd name="T35" fmla="*/ 1 h 25"/>
                <a:gd name="T36" fmla="*/ 39 w 41"/>
                <a:gd name="T37" fmla="*/ 5 h 25"/>
                <a:gd name="T38" fmla="*/ 41 w 41"/>
                <a:gd name="T39" fmla="*/ 12 h 2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1"/>
                <a:gd name="T61" fmla="*/ 0 h 25"/>
                <a:gd name="T62" fmla="*/ 41 w 41"/>
                <a:gd name="T63" fmla="*/ 25 h 2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1" h="25">
                  <a:moveTo>
                    <a:pt x="41" y="12"/>
                  </a:moveTo>
                  <a:lnTo>
                    <a:pt x="38" y="24"/>
                  </a:lnTo>
                  <a:lnTo>
                    <a:pt x="38" y="25"/>
                  </a:lnTo>
                  <a:lnTo>
                    <a:pt x="35" y="25"/>
                  </a:lnTo>
                  <a:lnTo>
                    <a:pt x="32" y="25"/>
                  </a:lnTo>
                  <a:lnTo>
                    <a:pt x="29" y="24"/>
                  </a:lnTo>
                  <a:lnTo>
                    <a:pt x="25" y="24"/>
                  </a:lnTo>
                  <a:lnTo>
                    <a:pt x="22" y="22"/>
                  </a:lnTo>
                  <a:lnTo>
                    <a:pt x="20" y="22"/>
                  </a:lnTo>
                  <a:lnTo>
                    <a:pt x="17" y="21"/>
                  </a:lnTo>
                  <a:lnTo>
                    <a:pt x="5" y="21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4" y="10"/>
                  </a:lnTo>
                  <a:lnTo>
                    <a:pt x="11" y="5"/>
                  </a:lnTo>
                  <a:lnTo>
                    <a:pt x="20" y="2"/>
                  </a:lnTo>
                  <a:lnTo>
                    <a:pt x="28" y="0"/>
                  </a:lnTo>
                  <a:lnTo>
                    <a:pt x="35" y="1"/>
                  </a:lnTo>
                  <a:lnTo>
                    <a:pt x="39" y="5"/>
                  </a:lnTo>
                  <a:lnTo>
                    <a:pt x="41" y="12"/>
                  </a:lnTo>
                </a:path>
              </a:pathLst>
            </a:custGeom>
            <a:solidFill>
              <a:srgbClr val="0005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39" name="Freeform 145"/>
            <p:cNvSpPr>
              <a:spLocks/>
            </p:cNvSpPr>
            <p:nvPr/>
          </p:nvSpPr>
          <p:spPr bwMode="gray">
            <a:xfrm>
              <a:off x="1743" y="1493"/>
              <a:ext cx="739" cy="861"/>
            </a:xfrm>
            <a:custGeom>
              <a:avLst/>
              <a:gdLst>
                <a:gd name="T0" fmla="*/ 590 w 739"/>
                <a:gd name="T1" fmla="*/ 821 h 861"/>
                <a:gd name="T2" fmla="*/ 587 w 739"/>
                <a:gd name="T3" fmla="*/ 773 h 861"/>
                <a:gd name="T4" fmla="*/ 590 w 739"/>
                <a:gd name="T5" fmla="*/ 692 h 861"/>
                <a:gd name="T6" fmla="*/ 568 w 739"/>
                <a:gd name="T7" fmla="*/ 636 h 861"/>
                <a:gd name="T8" fmla="*/ 530 w 739"/>
                <a:gd name="T9" fmla="*/ 605 h 861"/>
                <a:gd name="T10" fmla="*/ 514 w 739"/>
                <a:gd name="T11" fmla="*/ 551 h 861"/>
                <a:gd name="T12" fmla="*/ 453 w 739"/>
                <a:gd name="T13" fmla="*/ 466 h 861"/>
                <a:gd name="T14" fmla="*/ 417 w 739"/>
                <a:gd name="T15" fmla="*/ 387 h 861"/>
                <a:gd name="T16" fmla="*/ 373 w 739"/>
                <a:gd name="T17" fmla="*/ 433 h 861"/>
                <a:gd name="T18" fmla="*/ 328 w 739"/>
                <a:gd name="T19" fmla="*/ 434 h 861"/>
                <a:gd name="T20" fmla="*/ 349 w 739"/>
                <a:gd name="T21" fmla="*/ 409 h 861"/>
                <a:gd name="T22" fmla="*/ 367 w 739"/>
                <a:gd name="T23" fmla="*/ 382 h 861"/>
                <a:gd name="T24" fmla="*/ 298 w 739"/>
                <a:gd name="T25" fmla="*/ 403 h 861"/>
                <a:gd name="T26" fmla="*/ 247 w 739"/>
                <a:gd name="T27" fmla="*/ 414 h 861"/>
                <a:gd name="T28" fmla="*/ 195 w 739"/>
                <a:gd name="T29" fmla="*/ 417 h 861"/>
                <a:gd name="T30" fmla="*/ 107 w 739"/>
                <a:gd name="T31" fmla="*/ 411 h 861"/>
                <a:gd name="T32" fmla="*/ 55 w 739"/>
                <a:gd name="T33" fmla="*/ 389 h 861"/>
                <a:gd name="T34" fmla="*/ 0 w 739"/>
                <a:gd name="T35" fmla="*/ 362 h 861"/>
                <a:gd name="T36" fmla="*/ 93 w 739"/>
                <a:gd name="T37" fmla="*/ 373 h 861"/>
                <a:gd name="T38" fmla="*/ 193 w 739"/>
                <a:gd name="T39" fmla="*/ 383 h 861"/>
                <a:gd name="T40" fmla="*/ 217 w 739"/>
                <a:gd name="T41" fmla="*/ 369 h 861"/>
                <a:gd name="T42" fmla="*/ 199 w 739"/>
                <a:gd name="T43" fmla="*/ 322 h 861"/>
                <a:gd name="T44" fmla="*/ 183 w 739"/>
                <a:gd name="T45" fmla="*/ 286 h 861"/>
                <a:gd name="T46" fmla="*/ 209 w 739"/>
                <a:gd name="T47" fmla="*/ 249 h 861"/>
                <a:gd name="T48" fmla="*/ 186 w 739"/>
                <a:gd name="T49" fmla="*/ 222 h 861"/>
                <a:gd name="T50" fmla="*/ 206 w 739"/>
                <a:gd name="T51" fmla="*/ 199 h 861"/>
                <a:gd name="T52" fmla="*/ 219 w 739"/>
                <a:gd name="T53" fmla="*/ 173 h 861"/>
                <a:gd name="T54" fmla="*/ 264 w 739"/>
                <a:gd name="T55" fmla="*/ 154 h 861"/>
                <a:gd name="T56" fmla="*/ 309 w 739"/>
                <a:gd name="T57" fmla="*/ 170 h 861"/>
                <a:gd name="T58" fmla="*/ 356 w 739"/>
                <a:gd name="T59" fmla="*/ 168 h 861"/>
                <a:gd name="T60" fmla="*/ 383 w 739"/>
                <a:gd name="T61" fmla="*/ 154 h 861"/>
                <a:gd name="T62" fmla="*/ 349 w 739"/>
                <a:gd name="T63" fmla="*/ 125 h 861"/>
                <a:gd name="T64" fmla="*/ 337 w 739"/>
                <a:gd name="T65" fmla="*/ 77 h 861"/>
                <a:gd name="T66" fmla="*/ 376 w 739"/>
                <a:gd name="T67" fmla="*/ 47 h 861"/>
                <a:gd name="T68" fmla="*/ 412 w 739"/>
                <a:gd name="T69" fmla="*/ 79 h 861"/>
                <a:gd name="T70" fmla="*/ 431 w 739"/>
                <a:gd name="T71" fmla="*/ 118 h 861"/>
                <a:gd name="T72" fmla="*/ 435 w 739"/>
                <a:gd name="T73" fmla="*/ 71 h 861"/>
                <a:gd name="T74" fmla="*/ 458 w 739"/>
                <a:gd name="T75" fmla="*/ 0 h 861"/>
                <a:gd name="T76" fmla="*/ 575 w 739"/>
                <a:gd name="T77" fmla="*/ 23 h 861"/>
                <a:gd name="T78" fmla="*/ 614 w 739"/>
                <a:gd name="T79" fmla="*/ 30 h 861"/>
                <a:gd name="T80" fmla="*/ 648 w 739"/>
                <a:gd name="T81" fmla="*/ 81 h 861"/>
                <a:gd name="T82" fmla="*/ 699 w 739"/>
                <a:gd name="T83" fmla="*/ 156 h 861"/>
                <a:gd name="T84" fmla="*/ 520 w 739"/>
                <a:gd name="T85" fmla="*/ 520 h 861"/>
                <a:gd name="T86" fmla="*/ 606 w 739"/>
                <a:gd name="T87" fmla="*/ 589 h 861"/>
                <a:gd name="T88" fmla="*/ 636 w 739"/>
                <a:gd name="T89" fmla="*/ 787 h 861"/>
                <a:gd name="T90" fmla="*/ 607 w 739"/>
                <a:gd name="T91" fmla="*/ 854 h 861"/>
                <a:gd name="T92" fmla="*/ 602 w 739"/>
                <a:gd name="T93" fmla="*/ 859 h 861"/>
                <a:gd name="T94" fmla="*/ 593 w 739"/>
                <a:gd name="T95" fmla="*/ 849 h 8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39"/>
                <a:gd name="T145" fmla="*/ 0 h 861"/>
                <a:gd name="T146" fmla="*/ 739 w 739"/>
                <a:gd name="T147" fmla="*/ 861 h 8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39" h="861">
                  <a:moveTo>
                    <a:pt x="593" y="845"/>
                  </a:moveTo>
                  <a:lnTo>
                    <a:pt x="587" y="837"/>
                  </a:lnTo>
                  <a:lnTo>
                    <a:pt x="587" y="828"/>
                  </a:lnTo>
                  <a:lnTo>
                    <a:pt x="590" y="821"/>
                  </a:lnTo>
                  <a:lnTo>
                    <a:pt x="595" y="814"/>
                  </a:lnTo>
                  <a:lnTo>
                    <a:pt x="599" y="805"/>
                  </a:lnTo>
                  <a:lnTo>
                    <a:pt x="592" y="790"/>
                  </a:lnTo>
                  <a:lnTo>
                    <a:pt x="587" y="773"/>
                  </a:lnTo>
                  <a:lnTo>
                    <a:pt x="587" y="753"/>
                  </a:lnTo>
                  <a:lnTo>
                    <a:pt x="589" y="733"/>
                  </a:lnTo>
                  <a:lnTo>
                    <a:pt x="590" y="712"/>
                  </a:lnTo>
                  <a:lnTo>
                    <a:pt x="590" y="692"/>
                  </a:lnTo>
                  <a:lnTo>
                    <a:pt x="589" y="673"/>
                  </a:lnTo>
                  <a:lnTo>
                    <a:pt x="583" y="657"/>
                  </a:lnTo>
                  <a:lnTo>
                    <a:pt x="576" y="647"/>
                  </a:lnTo>
                  <a:lnTo>
                    <a:pt x="568" y="636"/>
                  </a:lnTo>
                  <a:lnTo>
                    <a:pt x="561" y="626"/>
                  </a:lnTo>
                  <a:lnTo>
                    <a:pt x="547" y="623"/>
                  </a:lnTo>
                  <a:lnTo>
                    <a:pt x="537" y="616"/>
                  </a:lnTo>
                  <a:lnTo>
                    <a:pt x="530" y="605"/>
                  </a:lnTo>
                  <a:lnTo>
                    <a:pt x="524" y="592"/>
                  </a:lnTo>
                  <a:lnTo>
                    <a:pt x="521" y="578"/>
                  </a:lnTo>
                  <a:lnTo>
                    <a:pt x="518" y="564"/>
                  </a:lnTo>
                  <a:lnTo>
                    <a:pt x="514" y="551"/>
                  </a:lnTo>
                  <a:lnTo>
                    <a:pt x="504" y="530"/>
                  </a:lnTo>
                  <a:lnTo>
                    <a:pt x="487" y="510"/>
                  </a:lnTo>
                  <a:lnTo>
                    <a:pt x="469" y="488"/>
                  </a:lnTo>
                  <a:lnTo>
                    <a:pt x="453" y="466"/>
                  </a:lnTo>
                  <a:lnTo>
                    <a:pt x="443" y="444"/>
                  </a:lnTo>
                  <a:lnTo>
                    <a:pt x="436" y="426"/>
                  </a:lnTo>
                  <a:lnTo>
                    <a:pt x="426" y="407"/>
                  </a:lnTo>
                  <a:lnTo>
                    <a:pt x="417" y="387"/>
                  </a:lnTo>
                  <a:lnTo>
                    <a:pt x="404" y="399"/>
                  </a:lnTo>
                  <a:lnTo>
                    <a:pt x="393" y="410"/>
                  </a:lnTo>
                  <a:lnTo>
                    <a:pt x="383" y="421"/>
                  </a:lnTo>
                  <a:lnTo>
                    <a:pt x="373" y="433"/>
                  </a:lnTo>
                  <a:lnTo>
                    <a:pt x="360" y="440"/>
                  </a:lnTo>
                  <a:lnTo>
                    <a:pt x="352" y="440"/>
                  </a:lnTo>
                  <a:lnTo>
                    <a:pt x="340" y="437"/>
                  </a:lnTo>
                  <a:lnTo>
                    <a:pt x="328" y="434"/>
                  </a:lnTo>
                  <a:lnTo>
                    <a:pt x="318" y="430"/>
                  </a:lnTo>
                  <a:lnTo>
                    <a:pt x="312" y="427"/>
                  </a:lnTo>
                  <a:lnTo>
                    <a:pt x="330" y="417"/>
                  </a:lnTo>
                  <a:lnTo>
                    <a:pt x="349" y="409"/>
                  </a:lnTo>
                  <a:lnTo>
                    <a:pt x="364" y="400"/>
                  </a:lnTo>
                  <a:lnTo>
                    <a:pt x="374" y="392"/>
                  </a:lnTo>
                  <a:lnTo>
                    <a:pt x="380" y="385"/>
                  </a:lnTo>
                  <a:lnTo>
                    <a:pt x="367" y="382"/>
                  </a:lnTo>
                  <a:lnTo>
                    <a:pt x="350" y="383"/>
                  </a:lnTo>
                  <a:lnTo>
                    <a:pt x="333" y="387"/>
                  </a:lnTo>
                  <a:lnTo>
                    <a:pt x="315" y="394"/>
                  </a:lnTo>
                  <a:lnTo>
                    <a:pt x="298" y="403"/>
                  </a:lnTo>
                  <a:lnTo>
                    <a:pt x="282" y="411"/>
                  </a:lnTo>
                  <a:lnTo>
                    <a:pt x="271" y="418"/>
                  </a:lnTo>
                  <a:lnTo>
                    <a:pt x="260" y="417"/>
                  </a:lnTo>
                  <a:lnTo>
                    <a:pt x="247" y="414"/>
                  </a:lnTo>
                  <a:lnTo>
                    <a:pt x="234" y="409"/>
                  </a:lnTo>
                  <a:lnTo>
                    <a:pt x="224" y="404"/>
                  </a:lnTo>
                  <a:lnTo>
                    <a:pt x="212" y="413"/>
                  </a:lnTo>
                  <a:lnTo>
                    <a:pt x="195" y="417"/>
                  </a:lnTo>
                  <a:lnTo>
                    <a:pt x="174" y="420"/>
                  </a:lnTo>
                  <a:lnTo>
                    <a:pt x="151" y="420"/>
                  </a:lnTo>
                  <a:lnTo>
                    <a:pt x="127" y="417"/>
                  </a:lnTo>
                  <a:lnTo>
                    <a:pt x="107" y="411"/>
                  </a:lnTo>
                  <a:lnTo>
                    <a:pt x="90" y="404"/>
                  </a:lnTo>
                  <a:lnTo>
                    <a:pt x="80" y="396"/>
                  </a:lnTo>
                  <a:lnTo>
                    <a:pt x="69" y="393"/>
                  </a:lnTo>
                  <a:lnTo>
                    <a:pt x="55" y="389"/>
                  </a:lnTo>
                  <a:lnTo>
                    <a:pt x="39" y="383"/>
                  </a:lnTo>
                  <a:lnTo>
                    <a:pt x="25" y="375"/>
                  </a:lnTo>
                  <a:lnTo>
                    <a:pt x="11" y="368"/>
                  </a:lnTo>
                  <a:lnTo>
                    <a:pt x="0" y="362"/>
                  </a:lnTo>
                  <a:lnTo>
                    <a:pt x="21" y="358"/>
                  </a:lnTo>
                  <a:lnTo>
                    <a:pt x="44" y="359"/>
                  </a:lnTo>
                  <a:lnTo>
                    <a:pt x="68" y="365"/>
                  </a:lnTo>
                  <a:lnTo>
                    <a:pt x="93" y="373"/>
                  </a:lnTo>
                  <a:lnTo>
                    <a:pt x="118" y="380"/>
                  </a:lnTo>
                  <a:lnTo>
                    <a:pt x="144" y="386"/>
                  </a:lnTo>
                  <a:lnTo>
                    <a:pt x="169" y="389"/>
                  </a:lnTo>
                  <a:lnTo>
                    <a:pt x="193" y="383"/>
                  </a:lnTo>
                  <a:lnTo>
                    <a:pt x="198" y="382"/>
                  </a:lnTo>
                  <a:lnTo>
                    <a:pt x="203" y="377"/>
                  </a:lnTo>
                  <a:lnTo>
                    <a:pt x="212" y="373"/>
                  </a:lnTo>
                  <a:lnTo>
                    <a:pt x="217" y="369"/>
                  </a:lnTo>
                  <a:lnTo>
                    <a:pt x="222" y="368"/>
                  </a:lnTo>
                  <a:lnTo>
                    <a:pt x="219" y="353"/>
                  </a:lnTo>
                  <a:lnTo>
                    <a:pt x="210" y="338"/>
                  </a:lnTo>
                  <a:lnTo>
                    <a:pt x="199" y="322"/>
                  </a:lnTo>
                  <a:lnTo>
                    <a:pt x="188" y="310"/>
                  </a:lnTo>
                  <a:lnTo>
                    <a:pt x="174" y="310"/>
                  </a:lnTo>
                  <a:lnTo>
                    <a:pt x="176" y="298"/>
                  </a:lnTo>
                  <a:lnTo>
                    <a:pt x="183" y="286"/>
                  </a:lnTo>
                  <a:lnTo>
                    <a:pt x="195" y="273"/>
                  </a:lnTo>
                  <a:lnTo>
                    <a:pt x="205" y="262"/>
                  </a:lnTo>
                  <a:lnTo>
                    <a:pt x="215" y="253"/>
                  </a:lnTo>
                  <a:lnTo>
                    <a:pt x="209" y="249"/>
                  </a:lnTo>
                  <a:lnTo>
                    <a:pt x="200" y="243"/>
                  </a:lnTo>
                  <a:lnTo>
                    <a:pt x="195" y="238"/>
                  </a:lnTo>
                  <a:lnTo>
                    <a:pt x="189" y="231"/>
                  </a:lnTo>
                  <a:lnTo>
                    <a:pt x="186" y="222"/>
                  </a:lnTo>
                  <a:lnTo>
                    <a:pt x="186" y="212"/>
                  </a:lnTo>
                  <a:lnTo>
                    <a:pt x="192" y="198"/>
                  </a:lnTo>
                  <a:lnTo>
                    <a:pt x="199" y="198"/>
                  </a:lnTo>
                  <a:lnTo>
                    <a:pt x="206" y="199"/>
                  </a:lnTo>
                  <a:lnTo>
                    <a:pt x="213" y="201"/>
                  </a:lnTo>
                  <a:lnTo>
                    <a:pt x="217" y="198"/>
                  </a:lnTo>
                  <a:lnTo>
                    <a:pt x="216" y="184"/>
                  </a:lnTo>
                  <a:lnTo>
                    <a:pt x="219" y="173"/>
                  </a:lnTo>
                  <a:lnTo>
                    <a:pt x="226" y="164"/>
                  </a:lnTo>
                  <a:lnTo>
                    <a:pt x="236" y="159"/>
                  </a:lnTo>
                  <a:lnTo>
                    <a:pt x="250" y="156"/>
                  </a:lnTo>
                  <a:lnTo>
                    <a:pt x="264" y="154"/>
                  </a:lnTo>
                  <a:lnTo>
                    <a:pt x="280" y="153"/>
                  </a:lnTo>
                  <a:lnTo>
                    <a:pt x="295" y="151"/>
                  </a:lnTo>
                  <a:lnTo>
                    <a:pt x="309" y="151"/>
                  </a:lnTo>
                  <a:lnTo>
                    <a:pt x="309" y="170"/>
                  </a:lnTo>
                  <a:lnTo>
                    <a:pt x="342" y="184"/>
                  </a:lnTo>
                  <a:lnTo>
                    <a:pt x="347" y="178"/>
                  </a:lnTo>
                  <a:lnTo>
                    <a:pt x="353" y="174"/>
                  </a:lnTo>
                  <a:lnTo>
                    <a:pt x="356" y="168"/>
                  </a:lnTo>
                  <a:lnTo>
                    <a:pt x="356" y="160"/>
                  </a:lnTo>
                  <a:lnTo>
                    <a:pt x="361" y="159"/>
                  </a:lnTo>
                  <a:lnTo>
                    <a:pt x="371" y="157"/>
                  </a:lnTo>
                  <a:lnTo>
                    <a:pt x="383" y="154"/>
                  </a:lnTo>
                  <a:lnTo>
                    <a:pt x="388" y="153"/>
                  </a:lnTo>
                  <a:lnTo>
                    <a:pt x="380" y="144"/>
                  </a:lnTo>
                  <a:lnTo>
                    <a:pt x="366" y="135"/>
                  </a:lnTo>
                  <a:lnTo>
                    <a:pt x="349" y="125"/>
                  </a:lnTo>
                  <a:lnTo>
                    <a:pt x="333" y="112"/>
                  </a:lnTo>
                  <a:lnTo>
                    <a:pt x="322" y="99"/>
                  </a:lnTo>
                  <a:lnTo>
                    <a:pt x="329" y="88"/>
                  </a:lnTo>
                  <a:lnTo>
                    <a:pt x="337" y="77"/>
                  </a:lnTo>
                  <a:lnTo>
                    <a:pt x="346" y="65"/>
                  </a:lnTo>
                  <a:lnTo>
                    <a:pt x="346" y="38"/>
                  </a:lnTo>
                  <a:lnTo>
                    <a:pt x="360" y="41"/>
                  </a:lnTo>
                  <a:lnTo>
                    <a:pt x="376" y="47"/>
                  </a:lnTo>
                  <a:lnTo>
                    <a:pt x="393" y="53"/>
                  </a:lnTo>
                  <a:lnTo>
                    <a:pt x="407" y="60"/>
                  </a:lnTo>
                  <a:lnTo>
                    <a:pt x="417" y="65"/>
                  </a:lnTo>
                  <a:lnTo>
                    <a:pt x="412" y="79"/>
                  </a:lnTo>
                  <a:lnTo>
                    <a:pt x="407" y="89"/>
                  </a:lnTo>
                  <a:lnTo>
                    <a:pt x="412" y="101"/>
                  </a:lnTo>
                  <a:lnTo>
                    <a:pt x="421" y="111"/>
                  </a:lnTo>
                  <a:lnTo>
                    <a:pt x="431" y="118"/>
                  </a:lnTo>
                  <a:lnTo>
                    <a:pt x="445" y="118"/>
                  </a:lnTo>
                  <a:lnTo>
                    <a:pt x="443" y="102"/>
                  </a:lnTo>
                  <a:lnTo>
                    <a:pt x="439" y="86"/>
                  </a:lnTo>
                  <a:lnTo>
                    <a:pt x="435" y="71"/>
                  </a:lnTo>
                  <a:lnTo>
                    <a:pt x="443" y="53"/>
                  </a:lnTo>
                  <a:lnTo>
                    <a:pt x="448" y="34"/>
                  </a:lnTo>
                  <a:lnTo>
                    <a:pt x="452" y="16"/>
                  </a:lnTo>
                  <a:lnTo>
                    <a:pt x="458" y="0"/>
                  </a:lnTo>
                  <a:lnTo>
                    <a:pt x="487" y="2"/>
                  </a:lnTo>
                  <a:lnTo>
                    <a:pt x="517" y="9"/>
                  </a:lnTo>
                  <a:lnTo>
                    <a:pt x="547" y="16"/>
                  </a:lnTo>
                  <a:lnTo>
                    <a:pt x="575" y="23"/>
                  </a:lnTo>
                  <a:lnTo>
                    <a:pt x="583" y="24"/>
                  </a:lnTo>
                  <a:lnTo>
                    <a:pt x="593" y="27"/>
                  </a:lnTo>
                  <a:lnTo>
                    <a:pt x="604" y="29"/>
                  </a:lnTo>
                  <a:lnTo>
                    <a:pt x="614" y="30"/>
                  </a:lnTo>
                  <a:lnTo>
                    <a:pt x="621" y="29"/>
                  </a:lnTo>
                  <a:lnTo>
                    <a:pt x="634" y="44"/>
                  </a:lnTo>
                  <a:lnTo>
                    <a:pt x="643" y="62"/>
                  </a:lnTo>
                  <a:lnTo>
                    <a:pt x="648" y="81"/>
                  </a:lnTo>
                  <a:lnTo>
                    <a:pt x="650" y="99"/>
                  </a:lnTo>
                  <a:lnTo>
                    <a:pt x="665" y="115"/>
                  </a:lnTo>
                  <a:lnTo>
                    <a:pt x="682" y="135"/>
                  </a:lnTo>
                  <a:lnTo>
                    <a:pt x="699" y="156"/>
                  </a:lnTo>
                  <a:lnTo>
                    <a:pt x="716" y="177"/>
                  </a:lnTo>
                  <a:lnTo>
                    <a:pt x="729" y="199"/>
                  </a:lnTo>
                  <a:lnTo>
                    <a:pt x="739" y="219"/>
                  </a:lnTo>
                  <a:lnTo>
                    <a:pt x="520" y="520"/>
                  </a:lnTo>
                  <a:lnTo>
                    <a:pt x="551" y="529"/>
                  </a:lnTo>
                  <a:lnTo>
                    <a:pt x="562" y="553"/>
                  </a:lnTo>
                  <a:lnTo>
                    <a:pt x="556" y="585"/>
                  </a:lnTo>
                  <a:lnTo>
                    <a:pt x="606" y="589"/>
                  </a:lnTo>
                  <a:lnTo>
                    <a:pt x="610" y="740"/>
                  </a:lnTo>
                  <a:lnTo>
                    <a:pt x="624" y="757"/>
                  </a:lnTo>
                  <a:lnTo>
                    <a:pt x="633" y="773"/>
                  </a:lnTo>
                  <a:lnTo>
                    <a:pt x="636" y="787"/>
                  </a:lnTo>
                  <a:lnTo>
                    <a:pt x="633" y="801"/>
                  </a:lnTo>
                  <a:lnTo>
                    <a:pt x="627" y="817"/>
                  </a:lnTo>
                  <a:lnTo>
                    <a:pt x="619" y="834"/>
                  </a:lnTo>
                  <a:lnTo>
                    <a:pt x="607" y="854"/>
                  </a:lnTo>
                  <a:lnTo>
                    <a:pt x="607" y="856"/>
                  </a:lnTo>
                  <a:lnTo>
                    <a:pt x="606" y="859"/>
                  </a:lnTo>
                  <a:lnTo>
                    <a:pt x="603" y="861"/>
                  </a:lnTo>
                  <a:lnTo>
                    <a:pt x="602" y="859"/>
                  </a:lnTo>
                  <a:lnTo>
                    <a:pt x="599" y="859"/>
                  </a:lnTo>
                  <a:lnTo>
                    <a:pt x="596" y="856"/>
                  </a:lnTo>
                  <a:lnTo>
                    <a:pt x="595" y="854"/>
                  </a:lnTo>
                  <a:lnTo>
                    <a:pt x="593" y="849"/>
                  </a:lnTo>
                  <a:lnTo>
                    <a:pt x="593" y="845"/>
                  </a:lnTo>
                </a:path>
              </a:pathLst>
            </a:custGeom>
            <a:solidFill>
              <a:srgbClr val="0005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40" name="Freeform 146"/>
            <p:cNvSpPr>
              <a:spLocks/>
            </p:cNvSpPr>
            <p:nvPr/>
          </p:nvSpPr>
          <p:spPr bwMode="gray">
            <a:xfrm>
              <a:off x="2302" y="2568"/>
              <a:ext cx="1606" cy="1014"/>
            </a:xfrm>
            <a:custGeom>
              <a:avLst/>
              <a:gdLst>
                <a:gd name="T0" fmla="*/ 829 w 1606"/>
                <a:gd name="T1" fmla="*/ 989 h 1014"/>
                <a:gd name="T2" fmla="*/ 873 w 1606"/>
                <a:gd name="T3" fmla="*/ 900 h 1014"/>
                <a:gd name="T4" fmla="*/ 910 w 1606"/>
                <a:gd name="T5" fmla="*/ 863 h 1014"/>
                <a:gd name="T6" fmla="*/ 968 w 1606"/>
                <a:gd name="T7" fmla="*/ 859 h 1014"/>
                <a:gd name="T8" fmla="*/ 1051 w 1606"/>
                <a:gd name="T9" fmla="*/ 869 h 1014"/>
                <a:gd name="T10" fmla="*/ 1087 w 1606"/>
                <a:gd name="T11" fmla="*/ 836 h 1014"/>
                <a:gd name="T12" fmla="*/ 1260 w 1606"/>
                <a:gd name="T13" fmla="*/ 812 h 1014"/>
                <a:gd name="T14" fmla="*/ 1328 w 1606"/>
                <a:gd name="T15" fmla="*/ 882 h 1014"/>
                <a:gd name="T16" fmla="*/ 1433 w 1606"/>
                <a:gd name="T17" fmla="*/ 920 h 1014"/>
                <a:gd name="T18" fmla="*/ 1370 w 1606"/>
                <a:gd name="T19" fmla="*/ 777 h 1014"/>
                <a:gd name="T20" fmla="*/ 1376 w 1606"/>
                <a:gd name="T21" fmla="*/ 684 h 1014"/>
                <a:gd name="T22" fmla="*/ 1445 w 1606"/>
                <a:gd name="T23" fmla="*/ 594 h 1014"/>
                <a:gd name="T24" fmla="*/ 1483 w 1606"/>
                <a:gd name="T25" fmla="*/ 479 h 1014"/>
                <a:gd name="T26" fmla="*/ 1431 w 1606"/>
                <a:gd name="T27" fmla="*/ 386 h 1014"/>
                <a:gd name="T28" fmla="*/ 1475 w 1606"/>
                <a:gd name="T29" fmla="*/ 408 h 1014"/>
                <a:gd name="T30" fmla="*/ 1482 w 1606"/>
                <a:gd name="T31" fmla="*/ 369 h 1014"/>
                <a:gd name="T32" fmla="*/ 1508 w 1606"/>
                <a:gd name="T33" fmla="*/ 332 h 1014"/>
                <a:gd name="T34" fmla="*/ 1499 w 1606"/>
                <a:gd name="T35" fmla="*/ 277 h 1014"/>
                <a:gd name="T36" fmla="*/ 1533 w 1606"/>
                <a:gd name="T37" fmla="*/ 255 h 1014"/>
                <a:gd name="T38" fmla="*/ 1575 w 1606"/>
                <a:gd name="T39" fmla="*/ 219 h 1014"/>
                <a:gd name="T40" fmla="*/ 1537 w 1606"/>
                <a:gd name="T41" fmla="*/ 208 h 1014"/>
                <a:gd name="T42" fmla="*/ 1550 w 1606"/>
                <a:gd name="T43" fmla="*/ 163 h 1014"/>
                <a:gd name="T44" fmla="*/ 1564 w 1606"/>
                <a:gd name="T45" fmla="*/ 134 h 1014"/>
                <a:gd name="T46" fmla="*/ 1584 w 1606"/>
                <a:gd name="T47" fmla="*/ 106 h 1014"/>
                <a:gd name="T48" fmla="*/ 1510 w 1606"/>
                <a:gd name="T49" fmla="*/ 36 h 1014"/>
                <a:gd name="T50" fmla="*/ 1469 w 1606"/>
                <a:gd name="T51" fmla="*/ 119 h 1014"/>
                <a:gd name="T52" fmla="*/ 1337 w 1606"/>
                <a:gd name="T53" fmla="*/ 247 h 1014"/>
                <a:gd name="T54" fmla="*/ 1298 w 1606"/>
                <a:gd name="T55" fmla="*/ 304 h 1014"/>
                <a:gd name="T56" fmla="*/ 1224 w 1606"/>
                <a:gd name="T57" fmla="*/ 321 h 1014"/>
                <a:gd name="T58" fmla="*/ 1198 w 1606"/>
                <a:gd name="T59" fmla="*/ 256 h 1014"/>
                <a:gd name="T60" fmla="*/ 1192 w 1606"/>
                <a:gd name="T61" fmla="*/ 276 h 1014"/>
                <a:gd name="T62" fmla="*/ 1183 w 1606"/>
                <a:gd name="T63" fmla="*/ 231 h 1014"/>
                <a:gd name="T64" fmla="*/ 1123 w 1606"/>
                <a:gd name="T65" fmla="*/ 240 h 1014"/>
                <a:gd name="T66" fmla="*/ 1106 w 1606"/>
                <a:gd name="T67" fmla="*/ 239 h 1014"/>
                <a:gd name="T68" fmla="*/ 1102 w 1606"/>
                <a:gd name="T69" fmla="*/ 281 h 1014"/>
                <a:gd name="T70" fmla="*/ 1102 w 1606"/>
                <a:gd name="T71" fmla="*/ 356 h 1014"/>
                <a:gd name="T72" fmla="*/ 1068 w 1606"/>
                <a:gd name="T73" fmla="*/ 312 h 1014"/>
                <a:gd name="T74" fmla="*/ 1058 w 1606"/>
                <a:gd name="T75" fmla="*/ 252 h 1014"/>
                <a:gd name="T76" fmla="*/ 1154 w 1606"/>
                <a:gd name="T77" fmla="*/ 170 h 1014"/>
                <a:gd name="T78" fmla="*/ 1111 w 1606"/>
                <a:gd name="T79" fmla="*/ 157 h 1014"/>
                <a:gd name="T80" fmla="*/ 1064 w 1606"/>
                <a:gd name="T81" fmla="*/ 171 h 1014"/>
                <a:gd name="T82" fmla="*/ 1046 w 1606"/>
                <a:gd name="T83" fmla="*/ 164 h 1014"/>
                <a:gd name="T84" fmla="*/ 1009 w 1606"/>
                <a:gd name="T85" fmla="*/ 168 h 1014"/>
                <a:gd name="T86" fmla="*/ 974 w 1606"/>
                <a:gd name="T87" fmla="*/ 166 h 1014"/>
                <a:gd name="T88" fmla="*/ 971 w 1606"/>
                <a:gd name="T89" fmla="*/ 173 h 1014"/>
                <a:gd name="T90" fmla="*/ 998 w 1606"/>
                <a:gd name="T91" fmla="*/ 122 h 1014"/>
                <a:gd name="T92" fmla="*/ 151 w 1606"/>
                <a:gd name="T93" fmla="*/ 47 h 1014"/>
                <a:gd name="T94" fmla="*/ 119 w 1606"/>
                <a:gd name="T95" fmla="*/ 96 h 1014"/>
                <a:gd name="T96" fmla="*/ 113 w 1606"/>
                <a:gd name="T97" fmla="*/ 44 h 1014"/>
                <a:gd name="T98" fmla="*/ 79 w 1606"/>
                <a:gd name="T99" fmla="*/ 109 h 1014"/>
                <a:gd name="T100" fmla="*/ 24 w 1606"/>
                <a:gd name="T101" fmla="*/ 288 h 1014"/>
                <a:gd name="T102" fmla="*/ 7 w 1606"/>
                <a:gd name="T103" fmla="*/ 376 h 1014"/>
                <a:gd name="T104" fmla="*/ 27 w 1606"/>
                <a:gd name="T105" fmla="*/ 462 h 1014"/>
                <a:gd name="T106" fmla="*/ 57 w 1606"/>
                <a:gd name="T107" fmla="*/ 551 h 1014"/>
                <a:gd name="T108" fmla="*/ 85 w 1606"/>
                <a:gd name="T109" fmla="*/ 609 h 1014"/>
                <a:gd name="T110" fmla="*/ 242 w 1606"/>
                <a:gd name="T111" fmla="*/ 701 h 1014"/>
                <a:gd name="T112" fmla="*/ 387 w 1606"/>
                <a:gd name="T113" fmla="*/ 793 h 1014"/>
                <a:gd name="T114" fmla="*/ 497 w 1606"/>
                <a:gd name="T115" fmla="*/ 776 h 1014"/>
                <a:gd name="T116" fmla="*/ 602 w 1606"/>
                <a:gd name="T117" fmla="*/ 885 h 1014"/>
                <a:gd name="T118" fmla="*/ 691 w 1606"/>
                <a:gd name="T119" fmla="*/ 872 h 1014"/>
                <a:gd name="T120" fmla="*/ 707 w 1606"/>
                <a:gd name="T121" fmla="*/ 904 h 1014"/>
                <a:gd name="T122" fmla="*/ 749 w 1606"/>
                <a:gd name="T123" fmla="*/ 988 h 101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606"/>
                <a:gd name="T187" fmla="*/ 0 h 1014"/>
                <a:gd name="T188" fmla="*/ 1606 w 1606"/>
                <a:gd name="T189" fmla="*/ 1014 h 101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606" h="1014">
                  <a:moveTo>
                    <a:pt x="822" y="1012"/>
                  </a:moveTo>
                  <a:lnTo>
                    <a:pt x="834" y="1014"/>
                  </a:lnTo>
                  <a:lnTo>
                    <a:pt x="839" y="1014"/>
                  </a:lnTo>
                  <a:lnTo>
                    <a:pt x="841" y="1012"/>
                  </a:lnTo>
                  <a:lnTo>
                    <a:pt x="841" y="1006"/>
                  </a:lnTo>
                  <a:lnTo>
                    <a:pt x="838" y="1000"/>
                  </a:lnTo>
                  <a:lnTo>
                    <a:pt x="834" y="995"/>
                  </a:lnTo>
                  <a:lnTo>
                    <a:pt x="829" y="989"/>
                  </a:lnTo>
                  <a:lnTo>
                    <a:pt x="825" y="985"/>
                  </a:lnTo>
                  <a:lnTo>
                    <a:pt x="824" y="983"/>
                  </a:lnTo>
                  <a:lnTo>
                    <a:pt x="821" y="962"/>
                  </a:lnTo>
                  <a:lnTo>
                    <a:pt x="825" y="947"/>
                  </a:lnTo>
                  <a:lnTo>
                    <a:pt x="832" y="933"/>
                  </a:lnTo>
                  <a:lnTo>
                    <a:pt x="845" y="920"/>
                  </a:lnTo>
                  <a:lnTo>
                    <a:pt x="859" y="910"/>
                  </a:lnTo>
                  <a:lnTo>
                    <a:pt x="873" y="900"/>
                  </a:lnTo>
                  <a:lnTo>
                    <a:pt x="889" y="892"/>
                  </a:lnTo>
                  <a:lnTo>
                    <a:pt x="901" y="883"/>
                  </a:lnTo>
                  <a:lnTo>
                    <a:pt x="913" y="875"/>
                  </a:lnTo>
                  <a:lnTo>
                    <a:pt x="910" y="870"/>
                  </a:lnTo>
                  <a:lnTo>
                    <a:pt x="909" y="868"/>
                  </a:lnTo>
                  <a:lnTo>
                    <a:pt x="907" y="866"/>
                  </a:lnTo>
                  <a:lnTo>
                    <a:pt x="909" y="863"/>
                  </a:lnTo>
                  <a:lnTo>
                    <a:pt x="910" y="863"/>
                  </a:lnTo>
                  <a:lnTo>
                    <a:pt x="911" y="862"/>
                  </a:lnTo>
                  <a:lnTo>
                    <a:pt x="914" y="862"/>
                  </a:lnTo>
                  <a:lnTo>
                    <a:pt x="917" y="862"/>
                  </a:lnTo>
                  <a:lnTo>
                    <a:pt x="921" y="863"/>
                  </a:lnTo>
                  <a:lnTo>
                    <a:pt x="924" y="865"/>
                  </a:lnTo>
                  <a:lnTo>
                    <a:pt x="927" y="866"/>
                  </a:lnTo>
                  <a:lnTo>
                    <a:pt x="947" y="859"/>
                  </a:lnTo>
                  <a:lnTo>
                    <a:pt x="968" y="859"/>
                  </a:lnTo>
                  <a:lnTo>
                    <a:pt x="988" y="866"/>
                  </a:lnTo>
                  <a:lnTo>
                    <a:pt x="992" y="862"/>
                  </a:lnTo>
                  <a:lnTo>
                    <a:pt x="998" y="858"/>
                  </a:lnTo>
                  <a:lnTo>
                    <a:pt x="1003" y="855"/>
                  </a:lnTo>
                  <a:lnTo>
                    <a:pt x="1006" y="851"/>
                  </a:lnTo>
                  <a:lnTo>
                    <a:pt x="1022" y="858"/>
                  </a:lnTo>
                  <a:lnTo>
                    <a:pt x="1037" y="865"/>
                  </a:lnTo>
                  <a:lnTo>
                    <a:pt x="1051" y="869"/>
                  </a:lnTo>
                  <a:lnTo>
                    <a:pt x="1067" y="870"/>
                  </a:lnTo>
                  <a:lnTo>
                    <a:pt x="1081" y="866"/>
                  </a:lnTo>
                  <a:lnTo>
                    <a:pt x="1095" y="856"/>
                  </a:lnTo>
                  <a:lnTo>
                    <a:pt x="1092" y="852"/>
                  </a:lnTo>
                  <a:lnTo>
                    <a:pt x="1088" y="846"/>
                  </a:lnTo>
                  <a:lnTo>
                    <a:pt x="1085" y="841"/>
                  </a:lnTo>
                  <a:lnTo>
                    <a:pt x="1081" y="836"/>
                  </a:lnTo>
                  <a:lnTo>
                    <a:pt x="1087" y="836"/>
                  </a:lnTo>
                  <a:lnTo>
                    <a:pt x="1096" y="834"/>
                  </a:lnTo>
                  <a:lnTo>
                    <a:pt x="1109" y="831"/>
                  </a:lnTo>
                  <a:lnTo>
                    <a:pt x="1122" y="827"/>
                  </a:lnTo>
                  <a:lnTo>
                    <a:pt x="1133" y="824"/>
                  </a:lnTo>
                  <a:lnTo>
                    <a:pt x="1140" y="821"/>
                  </a:lnTo>
                  <a:lnTo>
                    <a:pt x="1142" y="818"/>
                  </a:lnTo>
                  <a:lnTo>
                    <a:pt x="1255" y="814"/>
                  </a:lnTo>
                  <a:lnTo>
                    <a:pt x="1260" y="812"/>
                  </a:lnTo>
                  <a:lnTo>
                    <a:pt x="1272" y="814"/>
                  </a:lnTo>
                  <a:lnTo>
                    <a:pt x="1284" y="818"/>
                  </a:lnTo>
                  <a:lnTo>
                    <a:pt x="1297" y="824"/>
                  </a:lnTo>
                  <a:lnTo>
                    <a:pt x="1310" y="831"/>
                  </a:lnTo>
                  <a:lnTo>
                    <a:pt x="1320" y="836"/>
                  </a:lnTo>
                  <a:lnTo>
                    <a:pt x="1324" y="842"/>
                  </a:lnTo>
                  <a:lnTo>
                    <a:pt x="1322" y="862"/>
                  </a:lnTo>
                  <a:lnTo>
                    <a:pt x="1328" y="882"/>
                  </a:lnTo>
                  <a:lnTo>
                    <a:pt x="1339" y="900"/>
                  </a:lnTo>
                  <a:lnTo>
                    <a:pt x="1355" y="917"/>
                  </a:lnTo>
                  <a:lnTo>
                    <a:pt x="1372" y="933"/>
                  </a:lnTo>
                  <a:lnTo>
                    <a:pt x="1390" y="945"/>
                  </a:lnTo>
                  <a:lnTo>
                    <a:pt x="1407" y="957"/>
                  </a:lnTo>
                  <a:lnTo>
                    <a:pt x="1423" y="964"/>
                  </a:lnTo>
                  <a:lnTo>
                    <a:pt x="1431" y="941"/>
                  </a:lnTo>
                  <a:lnTo>
                    <a:pt x="1433" y="920"/>
                  </a:lnTo>
                  <a:lnTo>
                    <a:pt x="1430" y="900"/>
                  </a:lnTo>
                  <a:lnTo>
                    <a:pt x="1423" y="880"/>
                  </a:lnTo>
                  <a:lnTo>
                    <a:pt x="1413" y="862"/>
                  </a:lnTo>
                  <a:lnTo>
                    <a:pt x="1402" y="844"/>
                  </a:lnTo>
                  <a:lnTo>
                    <a:pt x="1390" y="824"/>
                  </a:lnTo>
                  <a:lnTo>
                    <a:pt x="1380" y="804"/>
                  </a:lnTo>
                  <a:lnTo>
                    <a:pt x="1376" y="793"/>
                  </a:lnTo>
                  <a:lnTo>
                    <a:pt x="1370" y="777"/>
                  </a:lnTo>
                  <a:lnTo>
                    <a:pt x="1363" y="759"/>
                  </a:lnTo>
                  <a:lnTo>
                    <a:pt x="1356" y="740"/>
                  </a:lnTo>
                  <a:lnTo>
                    <a:pt x="1352" y="723"/>
                  </a:lnTo>
                  <a:lnTo>
                    <a:pt x="1352" y="709"/>
                  </a:lnTo>
                  <a:lnTo>
                    <a:pt x="1355" y="708"/>
                  </a:lnTo>
                  <a:lnTo>
                    <a:pt x="1359" y="702"/>
                  </a:lnTo>
                  <a:lnTo>
                    <a:pt x="1368" y="694"/>
                  </a:lnTo>
                  <a:lnTo>
                    <a:pt x="1376" y="684"/>
                  </a:lnTo>
                  <a:lnTo>
                    <a:pt x="1383" y="675"/>
                  </a:lnTo>
                  <a:lnTo>
                    <a:pt x="1390" y="670"/>
                  </a:lnTo>
                  <a:lnTo>
                    <a:pt x="1395" y="667"/>
                  </a:lnTo>
                  <a:lnTo>
                    <a:pt x="1406" y="646"/>
                  </a:lnTo>
                  <a:lnTo>
                    <a:pt x="1417" y="629"/>
                  </a:lnTo>
                  <a:lnTo>
                    <a:pt x="1430" y="613"/>
                  </a:lnTo>
                  <a:lnTo>
                    <a:pt x="1447" y="596"/>
                  </a:lnTo>
                  <a:lnTo>
                    <a:pt x="1445" y="594"/>
                  </a:lnTo>
                  <a:lnTo>
                    <a:pt x="1444" y="589"/>
                  </a:lnTo>
                  <a:lnTo>
                    <a:pt x="1443" y="586"/>
                  </a:lnTo>
                  <a:lnTo>
                    <a:pt x="1441" y="582"/>
                  </a:lnTo>
                  <a:lnTo>
                    <a:pt x="1483" y="540"/>
                  </a:lnTo>
                  <a:lnTo>
                    <a:pt x="1482" y="527"/>
                  </a:lnTo>
                  <a:lnTo>
                    <a:pt x="1482" y="512"/>
                  </a:lnTo>
                  <a:lnTo>
                    <a:pt x="1483" y="495"/>
                  </a:lnTo>
                  <a:lnTo>
                    <a:pt x="1483" y="479"/>
                  </a:lnTo>
                  <a:lnTo>
                    <a:pt x="1478" y="475"/>
                  </a:lnTo>
                  <a:lnTo>
                    <a:pt x="1469" y="468"/>
                  </a:lnTo>
                  <a:lnTo>
                    <a:pt x="1458" y="457"/>
                  </a:lnTo>
                  <a:lnTo>
                    <a:pt x="1444" y="440"/>
                  </a:lnTo>
                  <a:lnTo>
                    <a:pt x="1435" y="424"/>
                  </a:lnTo>
                  <a:lnTo>
                    <a:pt x="1430" y="408"/>
                  </a:lnTo>
                  <a:lnTo>
                    <a:pt x="1430" y="397"/>
                  </a:lnTo>
                  <a:lnTo>
                    <a:pt x="1431" y="386"/>
                  </a:lnTo>
                  <a:lnTo>
                    <a:pt x="1434" y="375"/>
                  </a:lnTo>
                  <a:lnTo>
                    <a:pt x="1441" y="392"/>
                  </a:lnTo>
                  <a:lnTo>
                    <a:pt x="1450" y="410"/>
                  </a:lnTo>
                  <a:lnTo>
                    <a:pt x="1459" y="425"/>
                  </a:lnTo>
                  <a:lnTo>
                    <a:pt x="1471" y="435"/>
                  </a:lnTo>
                  <a:lnTo>
                    <a:pt x="1476" y="428"/>
                  </a:lnTo>
                  <a:lnTo>
                    <a:pt x="1478" y="418"/>
                  </a:lnTo>
                  <a:lnTo>
                    <a:pt x="1475" y="408"/>
                  </a:lnTo>
                  <a:lnTo>
                    <a:pt x="1469" y="396"/>
                  </a:lnTo>
                  <a:lnTo>
                    <a:pt x="1465" y="383"/>
                  </a:lnTo>
                  <a:lnTo>
                    <a:pt x="1459" y="370"/>
                  </a:lnTo>
                  <a:lnTo>
                    <a:pt x="1457" y="356"/>
                  </a:lnTo>
                  <a:lnTo>
                    <a:pt x="1462" y="358"/>
                  </a:lnTo>
                  <a:lnTo>
                    <a:pt x="1469" y="362"/>
                  </a:lnTo>
                  <a:lnTo>
                    <a:pt x="1476" y="365"/>
                  </a:lnTo>
                  <a:lnTo>
                    <a:pt x="1482" y="369"/>
                  </a:lnTo>
                  <a:lnTo>
                    <a:pt x="1485" y="370"/>
                  </a:lnTo>
                  <a:lnTo>
                    <a:pt x="1483" y="353"/>
                  </a:lnTo>
                  <a:lnTo>
                    <a:pt x="1485" y="342"/>
                  </a:lnTo>
                  <a:lnTo>
                    <a:pt x="1489" y="335"/>
                  </a:lnTo>
                  <a:lnTo>
                    <a:pt x="1493" y="332"/>
                  </a:lnTo>
                  <a:lnTo>
                    <a:pt x="1499" y="331"/>
                  </a:lnTo>
                  <a:lnTo>
                    <a:pt x="1503" y="331"/>
                  </a:lnTo>
                  <a:lnTo>
                    <a:pt x="1508" y="332"/>
                  </a:lnTo>
                  <a:lnTo>
                    <a:pt x="1509" y="331"/>
                  </a:lnTo>
                  <a:lnTo>
                    <a:pt x="1509" y="329"/>
                  </a:lnTo>
                  <a:lnTo>
                    <a:pt x="1506" y="325"/>
                  </a:lnTo>
                  <a:lnTo>
                    <a:pt x="1499" y="314"/>
                  </a:lnTo>
                  <a:lnTo>
                    <a:pt x="1498" y="304"/>
                  </a:lnTo>
                  <a:lnTo>
                    <a:pt x="1498" y="294"/>
                  </a:lnTo>
                  <a:lnTo>
                    <a:pt x="1499" y="286"/>
                  </a:lnTo>
                  <a:lnTo>
                    <a:pt x="1499" y="277"/>
                  </a:lnTo>
                  <a:lnTo>
                    <a:pt x="1510" y="277"/>
                  </a:lnTo>
                  <a:lnTo>
                    <a:pt x="1520" y="280"/>
                  </a:lnTo>
                  <a:lnTo>
                    <a:pt x="1530" y="283"/>
                  </a:lnTo>
                  <a:lnTo>
                    <a:pt x="1537" y="283"/>
                  </a:lnTo>
                  <a:lnTo>
                    <a:pt x="1544" y="277"/>
                  </a:lnTo>
                  <a:lnTo>
                    <a:pt x="1540" y="273"/>
                  </a:lnTo>
                  <a:lnTo>
                    <a:pt x="1537" y="264"/>
                  </a:lnTo>
                  <a:lnTo>
                    <a:pt x="1533" y="255"/>
                  </a:lnTo>
                  <a:lnTo>
                    <a:pt x="1530" y="250"/>
                  </a:lnTo>
                  <a:lnTo>
                    <a:pt x="1541" y="246"/>
                  </a:lnTo>
                  <a:lnTo>
                    <a:pt x="1551" y="242"/>
                  </a:lnTo>
                  <a:lnTo>
                    <a:pt x="1561" y="239"/>
                  </a:lnTo>
                  <a:lnTo>
                    <a:pt x="1570" y="233"/>
                  </a:lnTo>
                  <a:lnTo>
                    <a:pt x="1577" y="225"/>
                  </a:lnTo>
                  <a:lnTo>
                    <a:pt x="1577" y="222"/>
                  </a:lnTo>
                  <a:lnTo>
                    <a:pt x="1575" y="219"/>
                  </a:lnTo>
                  <a:lnTo>
                    <a:pt x="1574" y="216"/>
                  </a:lnTo>
                  <a:lnTo>
                    <a:pt x="1571" y="215"/>
                  </a:lnTo>
                  <a:lnTo>
                    <a:pt x="1570" y="212"/>
                  </a:lnTo>
                  <a:lnTo>
                    <a:pt x="1568" y="211"/>
                  </a:lnTo>
                  <a:lnTo>
                    <a:pt x="1533" y="240"/>
                  </a:lnTo>
                  <a:lnTo>
                    <a:pt x="1533" y="222"/>
                  </a:lnTo>
                  <a:lnTo>
                    <a:pt x="1537" y="208"/>
                  </a:lnTo>
                  <a:lnTo>
                    <a:pt x="1543" y="195"/>
                  </a:lnTo>
                  <a:lnTo>
                    <a:pt x="1548" y="187"/>
                  </a:lnTo>
                  <a:lnTo>
                    <a:pt x="1553" y="178"/>
                  </a:lnTo>
                  <a:lnTo>
                    <a:pt x="1554" y="174"/>
                  </a:lnTo>
                  <a:lnTo>
                    <a:pt x="1548" y="170"/>
                  </a:lnTo>
                  <a:lnTo>
                    <a:pt x="1543" y="168"/>
                  </a:lnTo>
                  <a:lnTo>
                    <a:pt x="1544" y="166"/>
                  </a:lnTo>
                  <a:lnTo>
                    <a:pt x="1550" y="163"/>
                  </a:lnTo>
                  <a:lnTo>
                    <a:pt x="1558" y="158"/>
                  </a:lnTo>
                  <a:lnTo>
                    <a:pt x="1567" y="154"/>
                  </a:lnTo>
                  <a:lnTo>
                    <a:pt x="1572" y="149"/>
                  </a:lnTo>
                  <a:lnTo>
                    <a:pt x="1574" y="144"/>
                  </a:lnTo>
                  <a:lnTo>
                    <a:pt x="1572" y="142"/>
                  </a:lnTo>
                  <a:lnTo>
                    <a:pt x="1571" y="139"/>
                  </a:lnTo>
                  <a:lnTo>
                    <a:pt x="1568" y="137"/>
                  </a:lnTo>
                  <a:lnTo>
                    <a:pt x="1564" y="134"/>
                  </a:lnTo>
                  <a:lnTo>
                    <a:pt x="1561" y="133"/>
                  </a:lnTo>
                  <a:lnTo>
                    <a:pt x="1558" y="132"/>
                  </a:lnTo>
                  <a:lnTo>
                    <a:pt x="1557" y="130"/>
                  </a:lnTo>
                  <a:lnTo>
                    <a:pt x="1556" y="129"/>
                  </a:lnTo>
                  <a:lnTo>
                    <a:pt x="1556" y="127"/>
                  </a:lnTo>
                  <a:lnTo>
                    <a:pt x="1558" y="126"/>
                  </a:lnTo>
                  <a:lnTo>
                    <a:pt x="1571" y="118"/>
                  </a:lnTo>
                  <a:lnTo>
                    <a:pt x="1584" y="106"/>
                  </a:lnTo>
                  <a:lnTo>
                    <a:pt x="1597" y="95"/>
                  </a:lnTo>
                  <a:lnTo>
                    <a:pt x="1606" y="84"/>
                  </a:lnTo>
                  <a:lnTo>
                    <a:pt x="1589" y="72"/>
                  </a:lnTo>
                  <a:lnTo>
                    <a:pt x="1575" y="60"/>
                  </a:lnTo>
                  <a:lnTo>
                    <a:pt x="1561" y="44"/>
                  </a:lnTo>
                  <a:lnTo>
                    <a:pt x="1556" y="0"/>
                  </a:lnTo>
                  <a:lnTo>
                    <a:pt x="1515" y="6"/>
                  </a:lnTo>
                  <a:lnTo>
                    <a:pt x="1510" y="36"/>
                  </a:lnTo>
                  <a:lnTo>
                    <a:pt x="1506" y="67"/>
                  </a:lnTo>
                  <a:lnTo>
                    <a:pt x="1496" y="99"/>
                  </a:lnTo>
                  <a:lnTo>
                    <a:pt x="1492" y="101"/>
                  </a:lnTo>
                  <a:lnTo>
                    <a:pt x="1491" y="103"/>
                  </a:lnTo>
                  <a:lnTo>
                    <a:pt x="1489" y="106"/>
                  </a:lnTo>
                  <a:lnTo>
                    <a:pt x="1486" y="112"/>
                  </a:lnTo>
                  <a:lnTo>
                    <a:pt x="1479" y="116"/>
                  </a:lnTo>
                  <a:lnTo>
                    <a:pt x="1469" y="119"/>
                  </a:lnTo>
                  <a:lnTo>
                    <a:pt x="1450" y="120"/>
                  </a:lnTo>
                  <a:lnTo>
                    <a:pt x="1433" y="120"/>
                  </a:lnTo>
                  <a:lnTo>
                    <a:pt x="1416" y="123"/>
                  </a:lnTo>
                  <a:lnTo>
                    <a:pt x="1366" y="205"/>
                  </a:lnTo>
                  <a:lnTo>
                    <a:pt x="1362" y="218"/>
                  </a:lnTo>
                  <a:lnTo>
                    <a:pt x="1358" y="229"/>
                  </a:lnTo>
                  <a:lnTo>
                    <a:pt x="1349" y="239"/>
                  </a:lnTo>
                  <a:lnTo>
                    <a:pt x="1337" y="247"/>
                  </a:lnTo>
                  <a:lnTo>
                    <a:pt x="1320" y="257"/>
                  </a:lnTo>
                  <a:lnTo>
                    <a:pt x="1311" y="274"/>
                  </a:lnTo>
                  <a:lnTo>
                    <a:pt x="1311" y="279"/>
                  </a:lnTo>
                  <a:lnTo>
                    <a:pt x="1311" y="286"/>
                  </a:lnTo>
                  <a:lnTo>
                    <a:pt x="1311" y="291"/>
                  </a:lnTo>
                  <a:lnTo>
                    <a:pt x="1310" y="297"/>
                  </a:lnTo>
                  <a:lnTo>
                    <a:pt x="1307" y="300"/>
                  </a:lnTo>
                  <a:lnTo>
                    <a:pt x="1298" y="304"/>
                  </a:lnTo>
                  <a:lnTo>
                    <a:pt x="1286" y="312"/>
                  </a:lnTo>
                  <a:lnTo>
                    <a:pt x="1273" y="321"/>
                  </a:lnTo>
                  <a:lnTo>
                    <a:pt x="1257" y="332"/>
                  </a:lnTo>
                  <a:lnTo>
                    <a:pt x="1245" y="342"/>
                  </a:lnTo>
                  <a:lnTo>
                    <a:pt x="1232" y="351"/>
                  </a:lnTo>
                  <a:lnTo>
                    <a:pt x="1224" y="358"/>
                  </a:lnTo>
                  <a:lnTo>
                    <a:pt x="1225" y="335"/>
                  </a:lnTo>
                  <a:lnTo>
                    <a:pt x="1224" y="321"/>
                  </a:lnTo>
                  <a:lnTo>
                    <a:pt x="1224" y="307"/>
                  </a:lnTo>
                  <a:lnTo>
                    <a:pt x="1225" y="294"/>
                  </a:lnTo>
                  <a:lnTo>
                    <a:pt x="1231" y="284"/>
                  </a:lnTo>
                  <a:lnTo>
                    <a:pt x="1207" y="256"/>
                  </a:lnTo>
                  <a:lnTo>
                    <a:pt x="1202" y="255"/>
                  </a:lnTo>
                  <a:lnTo>
                    <a:pt x="1200" y="255"/>
                  </a:lnTo>
                  <a:lnTo>
                    <a:pt x="1198" y="255"/>
                  </a:lnTo>
                  <a:lnTo>
                    <a:pt x="1198" y="256"/>
                  </a:lnTo>
                  <a:lnTo>
                    <a:pt x="1198" y="257"/>
                  </a:lnTo>
                  <a:lnTo>
                    <a:pt x="1200" y="259"/>
                  </a:lnTo>
                  <a:lnTo>
                    <a:pt x="1200" y="260"/>
                  </a:lnTo>
                  <a:lnTo>
                    <a:pt x="1200" y="263"/>
                  </a:lnTo>
                  <a:lnTo>
                    <a:pt x="1200" y="266"/>
                  </a:lnTo>
                  <a:lnTo>
                    <a:pt x="1198" y="269"/>
                  </a:lnTo>
                  <a:lnTo>
                    <a:pt x="1197" y="273"/>
                  </a:lnTo>
                  <a:lnTo>
                    <a:pt x="1192" y="276"/>
                  </a:lnTo>
                  <a:lnTo>
                    <a:pt x="1185" y="276"/>
                  </a:lnTo>
                  <a:lnTo>
                    <a:pt x="1181" y="277"/>
                  </a:lnTo>
                  <a:lnTo>
                    <a:pt x="1178" y="276"/>
                  </a:lnTo>
                  <a:lnTo>
                    <a:pt x="1174" y="273"/>
                  </a:lnTo>
                  <a:lnTo>
                    <a:pt x="1167" y="266"/>
                  </a:lnTo>
                  <a:lnTo>
                    <a:pt x="1173" y="256"/>
                  </a:lnTo>
                  <a:lnTo>
                    <a:pt x="1177" y="245"/>
                  </a:lnTo>
                  <a:lnTo>
                    <a:pt x="1183" y="231"/>
                  </a:lnTo>
                  <a:lnTo>
                    <a:pt x="1184" y="218"/>
                  </a:lnTo>
                  <a:lnTo>
                    <a:pt x="1184" y="207"/>
                  </a:lnTo>
                  <a:lnTo>
                    <a:pt x="1171" y="199"/>
                  </a:lnTo>
                  <a:lnTo>
                    <a:pt x="1159" y="197"/>
                  </a:lnTo>
                  <a:lnTo>
                    <a:pt x="1149" y="198"/>
                  </a:lnTo>
                  <a:lnTo>
                    <a:pt x="1140" y="202"/>
                  </a:lnTo>
                  <a:lnTo>
                    <a:pt x="1123" y="239"/>
                  </a:lnTo>
                  <a:lnTo>
                    <a:pt x="1123" y="240"/>
                  </a:lnTo>
                  <a:lnTo>
                    <a:pt x="1122" y="240"/>
                  </a:lnTo>
                  <a:lnTo>
                    <a:pt x="1119" y="240"/>
                  </a:lnTo>
                  <a:lnTo>
                    <a:pt x="1116" y="240"/>
                  </a:lnTo>
                  <a:lnTo>
                    <a:pt x="1113" y="240"/>
                  </a:lnTo>
                  <a:lnTo>
                    <a:pt x="1111" y="239"/>
                  </a:lnTo>
                  <a:lnTo>
                    <a:pt x="1108" y="239"/>
                  </a:lnTo>
                  <a:lnTo>
                    <a:pt x="1106" y="239"/>
                  </a:lnTo>
                  <a:lnTo>
                    <a:pt x="1105" y="239"/>
                  </a:lnTo>
                  <a:lnTo>
                    <a:pt x="1105" y="246"/>
                  </a:lnTo>
                  <a:lnTo>
                    <a:pt x="1103" y="256"/>
                  </a:lnTo>
                  <a:lnTo>
                    <a:pt x="1101" y="266"/>
                  </a:lnTo>
                  <a:lnTo>
                    <a:pt x="1099" y="271"/>
                  </a:lnTo>
                  <a:lnTo>
                    <a:pt x="1099" y="274"/>
                  </a:lnTo>
                  <a:lnTo>
                    <a:pt x="1102" y="281"/>
                  </a:lnTo>
                  <a:lnTo>
                    <a:pt x="1105" y="291"/>
                  </a:lnTo>
                  <a:lnTo>
                    <a:pt x="1111" y="303"/>
                  </a:lnTo>
                  <a:lnTo>
                    <a:pt x="1115" y="314"/>
                  </a:lnTo>
                  <a:lnTo>
                    <a:pt x="1119" y="324"/>
                  </a:lnTo>
                  <a:lnTo>
                    <a:pt x="1122" y="331"/>
                  </a:lnTo>
                  <a:lnTo>
                    <a:pt x="1122" y="334"/>
                  </a:lnTo>
                  <a:lnTo>
                    <a:pt x="1113" y="346"/>
                  </a:lnTo>
                  <a:lnTo>
                    <a:pt x="1102" y="356"/>
                  </a:lnTo>
                  <a:lnTo>
                    <a:pt x="1089" y="362"/>
                  </a:lnTo>
                  <a:lnTo>
                    <a:pt x="1082" y="360"/>
                  </a:lnTo>
                  <a:lnTo>
                    <a:pt x="1078" y="356"/>
                  </a:lnTo>
                  <a:lnTo>
                    <a:pt x="1075" y="349"/>
                  </a:lnTo>
                  <a:lnTo>
                    <a:pt x="1072" y="342"/>
                  </a:lnTo>
                  <a:lnTo>
                    <a:pt x="1071" y="335"/>
                  </a:lnTo>
                  <a:lnTo>
                    <a:pt x="1068" y="327"/>
                  </a:lnTo>
                  <a:lnTo>
                    <a:pt x="1068" y="312"/>
                  </a:lnTo>
                  <a:lnTo>
                    <a:pt x="1070" y="294"/>
                  </a:lnTo>
                  <a:lnTo>
                    <a:pt x="1071" y="276"/>
                  </a:lnTo>
                  <a:lnTo>
                    <a:pt x="1072" y="259"/>
                  </a:lnTo>
                  <a:lnTo>
                    <a:pt x="1074" y="249"/>
                  </a:lnTo>
                  <a:lnTo>
                    <a:pt x="1074" y="245"/>
                  </a:lnTo>
                  <a:lnTo>
                    <a:pt x="1070" y="245"/>
                  </a:lnTo>
                  <a:lnTo>
                    <a:pt x="1065" y="247"/>
                  </a:lnTo>
                  <a:lnTo>
                    <a:pt x="1058" y="252"/>
                  </a:lnTo>
                  <a:lnTo>
                    <a:pt x="1053" y="253"/>
                  </a:lnTo>
                  <a:lnTo>
                    <a:pt x="1050" y="253"/>
                  </a:lnTo>
                  <a:lnTo>
                    <a:pt x="1048" y="249"/>
                  </a:lnTo>
                  <a:lnTo>
                    <a:pt x="1053" y="238"/>
                  </a:lnTo>
                  <a:lnTo>
                    <a:pt x="1060" y="225"/>
                  </a:lnTo>
                  <a:lnTo>
                    <a:pt x="1067" y="214"/>
                  </a:lnTo>
                  <a:lnTo>
                    <a:pt x="1071" y="205"/>
                  </a:lnTo>
                  <a:lnTo>
                    <a:pt x="1154" y="170"/>
                  </a:lnTo>
                  <a:lnTo>
                    <a:pt x="1156" y="167"/>
                  </a:lnTo>
                  <a:lnTo>
                    <a:pt x="1150" y="164"/>
                  </a:lnTo>
                  <a:lnTo>
                    <a:pt x="1140" y="160"/>
                  </a:lnTo>
                  <a:lnTo>
                    <a:pt x="1129" y="156"/>
                  </a:lnTo>
                  <a:lnTo>
                    <a:pt x="1119" y="149"/>
                  </a:lnTo>
                  <a:lnTo>
                    <a:pt x="1122" y="150"/>
                  </a:lnTo>
                  <a:lnTo>
                    <a:pt x="1118" y="153"/>
                  </a:lnTo>
                  <a:lnTo>
                    <a:pt x="1111" y="157"/>
                  </a:lnTo>
                  <a:lnTo>
                    <a:pt x="1101" y="163"/>
                  </a:lnTo>
                  <a:lnTo>
                    <a:pt x="1091" y="167"/>
                  </a:lnTo>
                  <a:lnTo>
                    <a:pt x="1082" y="170"/>
                  </a:lnTo>
                  <a:lnTo>
                    <a:pt x="1079" y="173"/>
                  </a:lnTo>
                  <a:lnTo>
                    <a:pt x="1081" y="173"/>
                  </a:lnTo>
                  <a:lnTo>
                    <a:pt x="1071" y="173"/>
                  </a:lnTo>
                  <a:lnTo>
                    <a:pt x="1065" y="173"/>
                  </a:lnTo>
                  <a:lnTo>
                    <a:pt x="1064" y="171"/>
                  </a:lnTo>
                  <a:lnTo>
                    <a:pt x="1061" y="168"/>
                  </a:lnTo>
                  <a:lnTo>
                    <a:pt x="1057" y="166"/>
                  </a:lnTo>
                  <a:lnTo>
                    <a:pt x="1048" y="160"/>
                  </a:lnTo>
                  <a:lnTo>
                    <a:pt x="1048" y="158"/>
                  </a:lnTo>
                  <a:lnTo>
                    <a:pt x="1047" y="160"/>
                  </a:lnTo>
                  <a:lnTo>
                    <a:pt x="1047" y="161"/>
                  </a:lnTo>
                  <a:lnTo>
                    <a:pt x="1046" y="164"/>
                  </a:lnTo>
                  <a:lnTo>
                    <a:pt x="1043" y="166"/>
                  </a:lnTo>
                  <a:lnTo>
                    <a:pt x="1040" y="168"/>
                  </a:lnTo>
                  <a:lnTo>
                    <a:pt x="1037" y="170"/>
                  </a:lnTo>
                  <a:lnTo>
                    <a:pt x="1031" y="171"/>
                  </a:lnTo>
                  <a:lnTo>
                    <a:pt x="1026" y="173"/>
                  </a:lnTo>
                  <a:lnTo>
                    <a:pt x="1033" y="147"/>
                  </a:lnTo>
                  <a:lnTo>
                    <a:pt x="1020" y="160"/>
                  </a:lnTo>
                  <a:lnTo>
                    <a:pt x="1009" y="168"/>
                  </a:lnTo>
                  <a:lnTo>
                    <a:pt x="998" y="174"/>
                  </a:lnTo>
                  <a:lnTo>
                    <a:pt x="986" y="181"/>
                  </a:lnTo>
                  <a:lnTo>
                    <a:pt x="971" y="187"/>
                  </a:lnTo>
                  <a:lnTo>
                    <a:pt x="972" y="180"/>
                  </a:lnTo>
                  <a:lnTo>
                    <a:pt x="972" y="174"/>
                  </a:lnTo>
                  <a:lnTo>
                    <a:pt x="974" y="170"/>
                  </a:lnTo>
                  <a:lnTo>
                    <a:pt x="974" y="167"/>
                  </a:lnTo>
                  <a:lnTo>
                    <a:pt x="974" y="166"/>
                  </a:lnTo>
                  <a:lnTo>
                    <a:pt x="975" y="166"/>
                  </a:lnTo>
                  <a:lnTo>
                    <a:pt x="975" y="167"/>
                  </a:lnTo>
                  <a:lnTo>
                    <a:pt x="976" y="167"/>
                  </a:lnTo>
                  <a:lnTo>
                    <a:pt x="978" y="168"/>
                  </a:lnTo>
                  <a:lnTo>
                    <a:pt x="979" y="168"/>
                  </a:lnTo>
                  <a:lnTo>
                    <a:pt x="981" y="168"/>
                  </a:lnTo>
                  <a:lnTo>
                    <a:pt x="971" y="173"/>
                  </a:lnTo>
                  <a:lnTo>
                    <a:pt x="964" y="174"/>
                  </a:lnTo>
                  <a:lnTo>
                    <a:pt x="958" y="174"/>
                  </a:lnTo>
                  <a:lnTo>
                    <a:pt x="951" y="174"/>
                  </a:lnTo>
                  <a:lnTo>
                    <a:pt x="938" y="174"/>
                  </a:lnTo>
                  <a:lnTo>
                    <a:pt x="950" y="160"/>
                  </a:lnTo>
                  <a:lnTo>
                    <a:pt x="964" y="146"/>
                  </a:lnTo>
                  <a:lnTo>
                    <a:pt x="981" y="133"/>
                  </a:lnTo>
                  <a:lnTo>
                    <a:pt x="998" y="122"/>
                  </a:lnTo>
                  <a:lnTo>
                    <a:pt x="942" y="127"/>
                  </a:lnTo>
                  <a:lnTo>
                    <a:pt x="866" y="110"/>
                  </a:lnTo>
                  <a:lnTo>
                    <a:pt x="863" y="82"/>
                  </a:lnTo>
                  <a:lnTo>
                    <a:pt x="839" y="81"/>
                  </a:lnTo>
                  <a:lnTo>
                    <a:pt x="834" y="105"/>
                  </a:lnTo>
                  <a:lnTo>
                    <a:pt x="584" y="109"/>
                  </a:lnTo>
                  <a:lnTo>
                    <a:pt x="146" y="34"/>
                  </a:lnTo>
                  <a:lnTo>
                    <a:pt x="151" y="47"/>
                  </a:lnTo>
                  <a:lnTo>
                    <a:pt x="150" y="58"/>
                  </a:lnTo>
                  <a:lnTo>
                    <a:pt x="149" y="69"/>
                  </a:lnTo>
                  <a:lnTo>
                    <a:pt x="150" y="78"/>
                  </a:lnTo>
                  <a:lnTo>
                    <a:pt x="149" y="82"/>
                  </a:lnTo>
                  <a:lnTo>
                    <a:pt x="143" y="88"/>
                  </a:lnTo>
                  <a:lnTo>
                    <a:pt x="134" y="91"/>
                  </a:lnTo>
                  <a:lnTo>
                    <a:pt x="126" y="94"/>
                  </a:lnTo>
                  <a:lnTo>
                    <a:pt x="119" y="96"/>
                  </a:lnTo>
                  <a:lnTo>
                    <a:pt x="117" y="98"/>
                  </a:lnTo>
                  <a:lnTo>
                    <a:pt x="117" y="92"/>
                  </a:lnTo>
                  <a:lnTo>
                    <a:pt x="123" y="86"/>
                  </a:lnTo>
                  <a:lnTo>
                    <a:pt x="129" y="79"/>
                  </a:lnTo>
                  <a:lnTo>
                    <a:pt x="132" y="71"/>
                  </a:lnTo>
                  <a:lnTo>
                    <a:pt x="129" y="61"/>
                  </a:lnTo>
                  <a:lnTo>
                    <a:pt x="122" y="53"/>
                  </a:lnTo>
                  <a:lnTo>
                    <a:pt x="113" y="44"/>
                  </a:lnTo>
                  <a:lnTo>
                    <a:pt x="103" y="37"/>
                  </a:lnTo>
                  <a:lnTo>
                    <a:pt x="93" y="33"/>
                  </a:lnTo>
                  <a:lnTo>
                    <a:pt x="86" y="33"/>
                  </a:lnTo>
                  <a:lnTo>
                    <a:pt x="84" y="34"/>
                  </a:lnTo>
                  <a:lnTo>
                    <a:pt x="81" y="48"/>
                  </a:lnTo>
                  <a:lnTo>
                    <a:pt x="81" y="67"/>
                  </a:lnTo>
                  <a:lnTo>
                    <a:pt x="79" y="88"/>
                  </a:lnTo>
                  <a:lnTo>
                    <a:pt x="79" y="109"/>
                  </a:lnTo>
                  <a:lnTo>
                    <a:pt x="79" y="129"/>
                  </a:lnTo>
                  <a:lnTo>
                    <a:pt x="79" y="143"/>
                  </a:lnTo>
                  <a:lnTo>
                    <a:pt x="74" y="175"/>
                  </a:lnTo>
                  <a:lnTo>
                    <a:pt x="60" y="205"/>
                  </a:lnTo>
                  <a:lnTo>
                    <a:pt x="40" y="235"/>
                  </a:lnTo>
                  <a:lnTo>
                    <a:pt x="16" y="263"/>
                  </a:lnTo>
                  <a:lnTo>
                    <a:pt x="24" y="276"/>
                  </a:lnTo>
                  <a:lnTo>
                    <a:pt x="24" y="288"/>
                  </a:lnTo>
                  <a:lnTo>
                    <a:pt x="21" y="303"/>
                  </a:lnTo>
                  <a:lnTo>
                    <a:pt x="14" y="317"/>
                  </a:lnTo>
                  <a:lnTo>
                    <a:pt x="7" y="329"/>
                  </a:lnTo>
                  <a:lnTo>
                    <a:pt x="2" y="342"/>
                  </a:lnTo>
                  <a:lnTo>
                    <a:pt x="0" y="342"/>
                  </a:lnTo>
                  <a:lnTo>
                    <a:pt x="0" y="349"/>
                  </a:lnTo>
                  <a:lnTo>
                    <a:pt x="3" y="360"/>
                  </a:lnTo>
                  <a:lnTo>
                    <a:pt x="7" y="376"/>
                  </a:lnTo>
                  <a:lnTo>
                    <a:pt x="12" y="392"/>
                  </a:lnTo>
                  <a:lnTo>
                    <a:pt x="17" y="408"/>
                  </a:lnTo>
                  <a:lnTo>
                    <a:pt x="21" y="423"/>
                  </a:lnTo>
                  <a:lnTo>
                    <a:pt x="26" y="433"/>
                  </a:lnTo>
                  <a:lnTo>
                    <a:pt x="28" y="438"/>
                  </a:lnTo>
                  <a:lnTo>
                    <a:pt x="30" y="437"/>
                  </a:lnTo>
                  <a:lnTo>
                    <a:pt x="28" y="448"/>
                  </a:lnTo>
                  <a:lnTo>
                    <a:pt x="27" y="462"/>
                  </a:lnTo>
                  <a:lnTo>
                    <a:pt x="26" y="475"/>
                  </a:lnTo>
                  <a:lnTo>
                    <a:pt x="33" y="483"/>
                  </a:lnTo>
                  <a:lnTo>
                    <a:pt x="40" y="492"/>
                  </a:lnTo>
                  <a:lnTo>
                    <a:pt x="43" y="500"/>
                  </a:lnTo>
                  <a:lnTo>
                    <a:pt x="43" y="510"/>
                  </a:lnTo>
                  <a:lnTo>
                    <a:pt x="34" y="522"/>
                  </a:lnTo>
                  <a:lnTo>
                    <a:pt x="47" y="536"/>
                  </a:lnTo>
                  <a:lnTo>
                    <a:pt x="57" y="551"/>
                  </a:lnTo>
                  <a:lnTo>
                    <a:pt x="62" y="568"/>
                  </a:lnTo>
                  <a:lnTo>
                    <a:pt x="62" y="588"/>
                  </a:lnTo>
                  <a:lnTo>
                    <a:pt x="62" y="591"/>
                  </a:lnTo>
                  <a:lnTo>
                    <a:pt x="64" y="595"/>
                  </a:lnTo>
                  <a:lnTo>
                    <a:pt x="67" y="598"/>
                  </a:lnTo>
                  <a:lnTo>
                    <a:pt x="69" y="601"/>
                  </a:lnTo>
                  <a:lnTo>
                    <a:pt x="72" y="602"/>
                  </a:lnTo>
                  <a:lnTo>
                    <a:pt x="85" y="609"/>
                  </a:lnTo>
                  <a:lnTo>
                    <a:pt x="102" y="620"/>
                  </a:lnTo>
                  <a:lnTo>
                    <a:pt x="117" y="632"/>
                  </a:lnTo>
                  <a:lnTo>
                    <a:pt x="133" y="646"/>
                  </a:lnTo>
                  <a:lnTo>
                    <a:pt x="146" y="661"/>
                  </a:lnTo>
                  <a:lnTo>
                    <a:pt x="156" y="675"/>
                  </a:lnTo>
                  <a:lnTo>
                    <a:pt x="160" y="688"/>
                  </a:lnTo>
                  <a:lnTo>
                    <a:pt x="158" y="701"/>
                  </a:lnTo>
                  <a:lnTo>
                    <a:pt x="242" y="701"/>
                  </a:lnTo>
                  <a:lnTo>
                    <a:pt x="269" y="726"/>
                  </a:lnTo>
                  <a:lnTo>
                    <a:pt x="291" y="735"/>
                  </a:lnTo>
                  <a:lnTo>
                    <a:pt x="305" y="743"/>
                  </a:lnTo>
                  <a:lnTo>
                    <a:pt x="321" y="755"/>
                  </a:lnTo>
                  <a:lnTo>
                    <a:pt x="338" y="767"/>
                  </a:lnTo>
                  <a:lnTo>
                    <a:pt x="355" y="780"/>
                  </a:lnTo>
                  <a:lnTo>
                    <a:pt x="372" y="788"/>
                  </a:lnTo>
                  <a:lnTo>
                    <a:pt x="387" y="793"/>
                  </a:lnTo>
                  <a:lnTo>
                    <a:pt x="435" y="793"/>
                  </a:lnTo>
                  <a:lnTo>
                    <a:pt x="444" y="791"/>
                  </a:lnTo>
                  <a:lnTo>
                    <a:pt x="449" y="786"/>
                  </a:lnTo>
                  <a:lnTo>
                    <a:pt x="455" y="780"/>
                  </a:lnTo>
                  <a:lnTo>
                    <a:pt x="459" y="774"/>
                  </a:lnTo>
                  <a:lnTo>
                    <a:pt x="465" y="773"/>
                  </a:lnTo>
                  <a:lnTo>
                    <a:pt x="483" y="773"/>
                  </a:lnTo>
                  <a:lnTo>
                    <a:pt x="497" y="776"/>
                  </a:lnTo>
                  <a:lnTo>
                    <a:pt x="507" y="780"/>
                  </a:lnTo>
                  <a:lnTo>
                    <a:pt x="517" y="786"/>
                  </a:lnTo>
                  <a:lnTo>
                    <a:pt x="527" y="794"/>
                  </a:lnTo>
                  <a:lnTo>
                    <a:pt x="540" y="805"/>
                  </a:lnTo>
                  <a:lnTo>
                    <a:pt x="584" y="870"/>
                  </a:lnTo>
                  <a:lnTo>
                    <a:pt x="586" y="873"/>
                  </a:lnTo>
                  <a:lnTo>
                    <a:pt x="594" y="879"/>
                  </a:lnTo>
                  <a:lnTo>
                    <a:pt x="602" y="885"/>
                  </a:lnTo>
                  <a:lnTo>
                    <a:pt x="610" y="890"/>
                  </a:lnTo>
                  <a:lnTo>
                    <a:pt x="619" y="892"/>
                  </a:lnTo>
                  <a:lnTo>
                    <a:pt x="625" y="889"/>
                  </a:lnTo>
                  <a:lnTo>
                    <a:pt x="646" y="865"/>
                  </a:lnTo>
                  <a:lnTo>
                    <a:pt x="651" y="863"/>
                  </a:lnTo>
                  <a:lnTo>
                    <a:pt x="663" y="865"/>
                  </a:lnTo>
                  <a:lnTo>
                    <a:pt x="677" y="868"/>
                  </a:lnTo>
                  <a:lnTo>
                    <a:pt x="691" y="872"/>
                  </a:lnTo>
                  <a:lnTo>
                    <a:pt x="702" y="877"/>
                  </a:lnTo>
                  <a:lnTo>
                    <a:pt x="708" y="883"/>
                  </a:lnTo>
                  <a:lnTo>
                    <a:pt x="708" y="887"/>
                  </a:lnTo>
                  <a:lnTo>
                    <a:pt x="708" y="890"/>
                  </a:lnTo>
                  <a:lnTo>
                    <a:pt x="708" y="894"/>
                  </a:lnTo>
                  <a:lnTo>
                    <a:pt x="707" y="897"/>
                  </a:lnTo>
                  <a:lnTo>
                    <a:pt x="707" y="900"/>
                  </a:lnTo>
                  <a:lnTo>
                    <a:pt x="707" y="904"/>
                  </a:lnTo>
                  <a:lnTo>
                    <a:pt x="712" y="911"/>
                  </a:lnTo>
                  <a:lnTo>
                    <a:pt x="719" y="920"/>
                  </a:lnTo>
                  <a:lnTo>
                    <a:pt x="728" y="930"/>
                  </a:lnTo>
                  <a:lnTo>
                    <a:pt x="736" y="941"/>
                  </a:lnTo>
                  <a:lnTo>
                    <a:pt x="743" y="950"/>
                  </a:lnTo>
                  <a:lnTo>
                    <a:pt x="748" y="957"/>
                  </a:lnTo>
                  <a:lnTo>
                    <a:pt x="750" y="959"/>
                  </a:lnTo>
                  <a:lnTo>
                    <a:pt x="749" y="988"/>
                  </a:lnTo>
                  <a:lnTo>
                    <a:pt x="764" y="990"/>
                  </a:lnTo>
                  <a:lnTo>
                    <a:pt x="774" y="992"/>
                  </a:lnTo>
                  <a:lnTo>
                    <a:pt x="781" y="995"/>
                  </a:lnTo>
                  <a:lnTo>
                    <a:pt x="788" y="996"/>
                  </a:lnTo>
                  <a:lnTo>
                    <a:pt x="796" y="1000"/>
                  </a:lnTo>
                  <a:lnTo>
                    <a:pt x="807" y="1005"/>
                  </a:lnTo>
                  <a:lnTo>
                    <a:pt x="822" y="1012"/>
                  </a:lnTo>
                </a:path>
              </a:pathLst>
            </a:custGeom>
            <a:solidFill>
              <a:srgbClr val="0005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41" name="Freeform 147"/>
            <p:cNvSpPr>
              <a:spLocks/>
            </p:cNvSpPr>
            <p:nvPr/>
          </p:nvSpPr>
          <p:spPr bwMode="gray">
            <a:xfrm>
              <a:off x="3445" y="3841"/>
              <a:ext cx="51" cy="93"/>
            </a:xfrm>
            <a:custGeom>
              <a:avLst/>
              <a:gdLst>
                <a:gd name="T0" fmla="*/ 49 w 51"/>
                <a:gd name="T1" fmla="*/ 80 h 93"/>
                <a:gd name="T2" fmla="*/ 48 w 51"/>
                <a:gd name="T3" fmla="*/ 61 h 93"/>
                <a:gd name="T4" fmla="*/ 49 w 51"/>
                <a:gd name="T5" fmla="*/ 42 h 93"/>
                <a:gd name="T6" fmla="*/ 51 w 51"/>
                <a:gd name="T7" fmla="*/ 23 h 93"/>
                <a:gd name="T8" fmla="*/ 51 w 51"/>
                <a:gd name="T9" fmla="*/ 3 h 93"/>
                <a:gd name="T10" fmla="*/ 42 w 51"/>
                <a:gd name="T11" fmla="*/ 0 h 93"/>
                <a:gd name="T12" fmla="*/ 31 w 51"/>
                <a:gd name="T13" fmla="*/ 0 h 93"/>
                <a:gd name="T14" fmla="*/ 20 w 51"/>
                <a:gd name="T15" fmla="*/ 1 h 93"/>
                <a:gd name="T16" fmla="*/ 16 w 51"/>
                <a:gd name="T17" fmla="*/ 6 h 93"/>
                <a:gd name="T18" fmla="*/ 17 w 51"/>
                <a:gd name="T19" fmla="*/ 8 h 93"/>
                <a:gd name="T20" fmla="*/ 17 w 51"/>
                <a:gd name="T21" fmla="*/ 13 h 93"/>
                <a:gd name="T22" fmla="*/ 17 w 51"/>
                <a:gd name="T23" fmla="*/ 17 h 93"/>
                <a:gd name="T24" fmla="*/ 17 w 51"/>
                <a:gd name="T25" fmla="*/ 20 h 93"/>
                <a:gd name="T26" fmla="*/ 16 w 51"/>
                <a:gd name="T27" fmla="*/ 23 h 93"/>
                <a:gd name="T28" fmla="*/ 16 w 51"/>
                <a:gd name="T29" fmla="*/ 24 h 93"/>
                <a:gd name="T30" fmla="*/ 14 w 51"/>
                <a:gd name="T31" fmla="*/ 25 h 93"/>
                <a:gd name="T32" fmla="*/ 11 w 51"/>
                <a:gd name="T33" fmla="*/ 27 h 93"/>
                <a:gd name="T34" fmla="*/ 7 w 51"/>
                <a:gd name="T35" fmla="*/ 28 h 93"/>
                <a:gd name="T36" fmla="*/ 4 w 51"/>
                <a:gd name="T37" fmla="*/ 31 h 93"/>
                <a:gd name="T38" fmla="*/ 1 w 51"/>
                <a:gd name="T39" fmla="*/ 32 h 93"/>
                <a:gd name="T40" fmla="*/ 0 w 51"/>
                <a:gd name="T41" fmla="*/ 34 h 93"/>
                <a:gd name="T42" fmla="*/ 0 w 51"/>
                <a:gd name="T43" fmla="*/ 35 h 93"/>
                <a:gd name="T44" fmla="*/ 4 w 51"/>
                <a:gd name="T45" fmla="*/ 45 h 93"/>
                <a:gd name="T46" fmla="*/ 4 w 51"/>
                <a:gd name="T47" fmla="*/ 58 h 93"/>
                <a:gd name="T48" fmla="*/ 4 w 51"/>
                <a:gd name="T49" fmla="*/ 71 h 93"/>
                <a:gd name="T50" fmla="*/ 3 w 51"/>
                <a:gd name="T51" fmla="*/ 82 h 93"/>
                <a:gd name="T52" fmla="*/ 3 w 51"/>
                <a:gd name="T53" fmla="*/ 90 h 93"/>
                <a:gd name="T54" fmla="*/ 1 w 51"/>
                <a:gd name="T55" fmla="*/ 93 h 93"/>
                <a:gd name="T56" fmla="*/ 40 w 51"/>
                <a:gd name="T57" fmla="*/ 92 h 93"/>
                <a:gd name="T58" fmla="*/ 49 w 51"/>
                <a:gd name="T59" fmla="*/ 80 h 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1"/>
                <a:gd name="T91" fmla="*/ 0 h 93"/>
                <a:gd name="T92" fmla="*/ 51 w 51"/>
                <a:gd name="T93" fmla="*/ 93 h 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1" h="93">
                  <a:moveTo>
                    <a:pt x="49" y="80"/>
                  </a:moveTo>
                  <a:lnTo>
                    <a:pt x="48" y="61"/>
                  </a:lnTo>
                  <a:lnTo>
                    <a:pt x="49" y="42"/>
                  </a:lnTo>
                  <a:lnTo>
                    <a:pt x="51" y="23"/>
                  </a:lnTo>
                  <a:lnTo>
                    <a:pt x="51" y="3"/>
                  </a:lnTo>
                  <a:lnTo>
                    <a:pt x="42" y="0"/>
                  </a:lnTo>
                  <a:lnTo>
                    <a:pt x="31" y="0"/>
                  </a:lnTo>
                  <a:lnTo>
                    <a:pt x="20" y="1"/>
                  </a:lnTo>
                  <a:lnTo>
                    <a:pt x="16" y="6"/>
                  </a:lnTo>
                  <a:lnTo>
                    <a:pt x="17" y="8"/>
                  </a:lnTo>
                  <a:lnTo>
                    <a:pt x="17" y="13"/>
                  </a:lnTo>
                  <a:lnTo>
                    <a:pt x="17" y="17"/>
                  </a:lnTo>
                  <a:lnTo>
                    <a:pt x="17" y="20"/>
                  </a:lnTo>
                  <a:lnTo>
                    <a:pt x="16" y="23"/>
                  </a:lnTo>
                  <a:lnTo>
                    <a:pt x="16" y="24"/>
                  </a:lnTo>
                  <a:lnTo>
                    <a:pt x="14" y="25"/>
                  </a:lnTo>
                  <a:lnTo>
                    <a:pt x="11" y="27"/>
                  </a:lnTo>
                  <a:lnTo>
                    <a:pt x="7" y="28"/>
                  </a:lnTo>
                  <a:lnTo>
                    <a:pt x="4" y="31"/>
                  </a:lnTo>
                  <a:lnTo>
                    <a:pt x="1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4" y="45"/>
                  </a:lnTo>
                  <a:lnTo>
                    <a:pt x="4" y="58"/>
                  </a:lnTo>
                  <a:lnTo>
                    <a:pt x="4" y="71"/>
                  </a:lnTo>
                  <a:lnTo>
                    <a:pt x="3" y="82"/>
                  </a:lnTo>
                  <a:lnTo>
                    <a:pt x="3" y="90"/>
                  </a:lnTo>
                  <a:lnTo>
                    <a:pt x="1" y="93"/>
                  </a:lnTo>
                  <a:lnTo>
                    <a:pt x="40" y="92"/>
                  </a:lnTo>
                  <a:lnTo>
                    <a:pt x="49" y="80"/>
                  </a:lnTo>
                </a:path>
              </a:pathLst>
            </a:custGeom>
            <a:solidFill>
              <a:srgbClr val="0005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42" name="Freeform 148"/>
            <p:cNvSpPr>
              <a:spLocks/>
            </p:cNvSpPr>
            <p:nvPr/>
          </p:nvSpPr>
          <p:spPr bwMode="gray">
            <a:xfrm>
              <a:off x="2456" y="3269"/>
              <a:ext cx="1074" cy="737"/>
            </a:xfrm>
            <a:custGeom>
              <a:avLst/>
              <a:gdLst>
                <a:gd name="T0" fmla="*/ 909 w 1074"/>
                <a:gd name="T1" fmla="*/ 675 h 737"/>
                <a:gd name="T2" fmla="*/ 941 w 1074"/>
                <a:gd name="T3" fmla="*/ 645 h 737"/>
                <a:gd name="T4" fmla="*/ 989 w 1074"/>
                <a:gd name="T5" fmla="*/ 606 h 737"/>
                <a:gd name="T6" fmla="*/ 1006 w 1074"/>
                <a:gd name="T7" fmla="*/ 582 h 737"/>
                <a:gd name="T8" fmla="*/ 1038 w 1074"/>
                <a:gd name="T9" fmla="*/ 572 h 737"/>
                <a:gd name="T10" fmla="*/ 1074 w 1074"/>
                <a:gd name="T11" fmla="*/ 458 h 737"/>
                <a:gd name="T12" fmla="*/ 1031 w 1074"/>
                <a:gd name="T13" fmla="*/ 438 h 737"/>
                <a:gd name="T14" fmla="*/ 971 w 1074"/>
                <a:gd name="T15" fmla="*/ 456 h 737"/>
                <a:gd name="T16" fmla="*/ 933 w 1074"/>
                <a:gd name="T17" fmla="*/ 525 h 737"/>
                <a:gd name="T18" fmla="*/ 877 w 1074"/>
                <a:gd name="T19" fmla="*/ 572 h 737"/>
                <a:gd name="T20" fmla="*/ 820 w 1074"/>
                <a:gd name="T21" fmla="*/ 588 h 737"/>
                <a:gd name="T22" fmla="*/ 766 w 1074"/>
                <a:gd name="T23" fmla="*/ 589 h 737"/>
                <a:gd name="T24" fmla="*/ 722 w 1074"/>
                <a:gd name="T25" fmla="*/ 547 h 737"/>
                <a:gd name="T26" fmla="*/ 660 w 1074"/>
                <a:gd name="T27" fmla="*/ 493 h 737"/>
                <a:gd name="T28" fmla="*/ 660 w 1074"/>
                <a:gd name="T29" fmla="*/ 390 h 737"/>
                <a:gd name="T30" fmla="*/ 668 w 1074"/>
                <a:gd name="T31" fmla="*/ 329 h 737"/>
                <a:gd name="T32" fmla="*/ 673 w 1074"/>
                <a:gd name="T33" fmla="*/ 316 h 737"/>
                <a:gd name="T34" fmla="*/ 636 w 1074"/>
                <a:gd name="T35" fmla="*/ 297 h 737"/>
                <a:gd name="T36" fmla="*/ 592 w 1074"/>
                <a:gd name="T37" fmla="*/ 253 h 737"/>
                <a:gd name="T38" fmla="*/ 554 w 1074"/>
                <a:gd name="T39" fmla="*/ 205 h 737"/>
                <a:gd name="T40" fmla="*/ 547 w 1074"/>
                <a:gd name="T41" fmla="*/ 175 h 737"/>
                <a:gd name="T42" fmla="*/ 481 w 1074"/>
                <a:gd name="T43" fmla="*/ 176 h 737"/>
                <a:gd name="T44" fmla="*/ 430 w 1074"/>
                <a:gd name="T45" fmla="*/ 168 h 737"/>
                <a:gd name="T46" fmla="*/ 372 w 1074"/>
                <a:gd name="T47" fmla="*/ 92 h 737"/>
                <a:gd name="T48" fmla="*/ 311 w 1074"/>
                <a:gd name="T49" fmla="*/ 72 h 737"/>
                <a:gd name="T50" fmla="*/ 294 w 1074"/>
                <a:gd name="T51" fmla="*/ 87 h 737"/>
                <a:gd name="T52" fmla="*/ 206 w 1074"/>
                <a:gd name="T53" fmla="*/ 82 h 737"/>
                <a:gd name="T54" fmla="*/ 139 w 1074"/>
                <a:gd name="T55" fmla="*/ 34 h 737"/>
                <a:gd name="T56" fmla="*/ 92 w 1074"/>
                <a:gd name="T57" fmla="*/ 1 h 737"/>
                <a:gd name="T58" fmla="*/ 19 w 1074"/>
                <a:gd name="T59" fmla="*/ 56 h 737"/>
                <a:gd name="T60" fmla="*/ 68 w 1074"/>
                <a:gd name="T61" fmla="*/ 155 h 737"/>
                <a:gd name="T62" fmla="*/ 61 w 1074"/>
                <a:gd name="T63" fmla="*/ 188 h 737"/>
                <a:gd name="T64" fmla="*/ 62 w 1074"/>
                <a:gd name="T65" fmla="*/ 216 h 737"/>
                <a:gd name="T66" fmla="*/ 132 w 1074"/>
                <a:gd name="T67" fmla="*/ 280 h 737"/>
                <a:gd name="T68" fmla="*/ 146 w 1074"/>
                <a:gd name="T69" fmla="*/ 342 h 737"/>
                <a:gd name="T70" fmla="*/ 225 w 1074"/>
                <a:gd name="T71" fmla="*/ 390 h 737"/>
                <a:gd name="T72" fmla="*/ 202 w 1074"/>
                <a:gd name="T73" fmla="*/ 353 h 737"/>
                <a:gd name="T74" fmla="*/ 194 w 1074"/>
                <a:gd name="T75" fmla="*/ 337 h 737"/>
                <a:gd name="T76" fmla="*/ 173 w 1074"/>
                <a:gd name="T77" fmla="*/ 270 h 737"/>
                <a:gd name="T78" fmla="*/ 140 w 1074"/>
                <a:gd name="T79" fmla="*/ 219 h 737"/>
                <a:gd name="T80" fmla="*/ 123 w 1074"/>
                <a:gd name="T81" fmla="*/ 167 h 737"/>
                <a:gd name="T82" fmla="*/ 92 w 1074"/>
                <a:gd name="T83" fmla="*/ 55 h 737"/>
                <a:gd name="T84" fmla="*/ 129 w 1074"/>
                <a:gd name="T85" fmla="*/ 95 h 737"/>
                <a:gd name="T86" fmla="*/ 149 w 1074"/>
                <a:gd name="T87" fmla="*/ 169 h 737"/>
                <a:gd name="T88" fmla="*/ 209 w 1074"/>
                <a:gd name="T89" fmla="*/ 243 h 737"/>
                <a:gd name="T90" fmla="*/ 229 w 1074"/>
                <a:gd name="T91" fmla="*/ 291 h 737"/>
                <a:gd name="T92" fmla="*/ 257 w 1074"/>
                <a:gd name="T93" fmla="*/ 328 h 737"/>
                <a:gd name="T94" fmla="*/ 339 w 1074"/>
                <a:gd name="T95" fmla="*/ 422 h 737"/>
                <a:gd name="T96" fmla="*/ 363 w 1074"/>
                <a:gd name="T97" fmla="*/ 499 h 737"/>
                <a:gd name="T98" fmla="*/ 452 w 1074"/>
                <a:gd name="T99" fmla="*/ 604 h 737"/>
                <a:gd name="T100" fmla="*/ 639 w 1074"/>
                <a:gd name="T101" fmla="*/ 692 h 737"/>
                <a:gd name="T102" fmla="*/ 781 w 1074"/>
                <a:gd name="T103" fmla="*/ 682 h 737"/>
                <a:gd name="T104" fmla="*/ 865 w 1074"/>
                <a:gd name="T105" fmla="*/ 722 h 73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4"/>
                <a:gd name="T160" fmla="*/ 0 h 737"/>
                <a:gd name="T161" fmla="*/ 1074 w 1074"/>
                <a:gd name="T162" fmla="*/ 737 h 73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4" h="737">
                  <a:moveTo>
                    <a:pt x="883" y="737"/>
                  </a:moveTo>
                  <a:lnTo>
                    <a:pt x="886" y="712"/>
                  </a:lnTo>
                  <a:lnTo>
                    <a:pt x="892" y="693"/>
                  </a:lnTo>
                  <a:lnTo>
                    <a:pt x="897" y="681"/>
                  </a:lnTo>
                  <a:lnTo>
                    <a:pt x="909" y="675"/>
                  </a:lnTo>
                  <a:lnTo>
                    <a:pt x="924" y="674"/>
                  </a:lnTo>
                  <a:lnTo>
                    <a:pt x="948" y="675"/>
                  </a:lnTo>
                  <a:lnTo>
                    <a:pt x="951" y="655"/>
                  </a:lnTo>
                  <a:lnTo>
                    <a:pt x="948" y="651"/>
                  </a:lnTo>
                  <a:lnTo>
                    <a:pt x="941" y="645"/>
                  </a:lnTo>
                  <a:lnTo>
                    <a:pt x="933" y="641"/>
                  </a:lnTo>
                  <a:lnTo>
                    <a:pt x="925" y="636"/>
                  </a:lnTo>
                  <a:lnTo>
                    <a:pt x="923" y="628"/>
                  </a:lnTo>
                  <a:lnTo>
                    <a:pt x="940" y="603"/>
                  </a:lnTo>
                  <a:lnTo>
                    <a:pt x="989" y="606"/>
                  </a:lnTo>
                  <a:lnTo>
                    <a:pt x="1006" y="595"/>
                  </a:lnTo>
                  <a:lnTo>
                    <a:pt x="1006" y="592"/>
                  </a:lnTo>
                  <a:lnTo>
                    <a:pt x="1006" y="589"/>
                  </a:lnTo>
                  <a:lnTo>
                    <a:pt x="1006" y="586"/>
                  </a:lnTo>
                  <a:lnTo>
                    <a:pt x="1006" y="582"/>
                  </a:lnTo>
                  <a:lnTo>
                    <a:pt x="1006" y="579"/>
                  </a:lnTo>
                  <a:lnTo>
                    <a:pt x="1006" y="576"/>
                  </a:lnTo>
                  <a:lnTo>
                    <a:pt x="1007" y="573"/>
                  </a:lnTo>
                  <a:lnTo>
                    <a:pt x="1009" y="573"/>
                  </a:lnTo>
                  <a:lnTo>
                    <a:pt x="1038" y="572"/>
                  </a:lnTo>
                  <a:lnTo>
                    <a:pt x="1043" y="545"/>
                  </a:lnTo>
                  <a:lnTo>
                    <a:pt x="1051" y="518"/>
                  </a:lnTo>
                  <a:lnTo>
                    <a:pt x="1063" y="493"/>
                  </a:lnTo>
                  <a:lnTo>
                    <a:pt x="1072" y="470"/>
                  </a:lnTo>
                  <a:lnTo>
                    <a:pt x="1074" y="458"/>
                  </a:lnTo>
                  <a:lnTo>
                    <a:pt x="1071" y="448"/>
                  </a:lnTo>
                  <a:lnTo>
                    <a:pt x="1064" y="442"/>
                  </a:lnTo>
                  <a:lnTo>
                    <a:pt x="1054" y="438"/>
                  </a:lnTo>
                  <a:lnTo>
                    <a:pt x="1043" y="438"/>
                  </a:lnTo>
                  <a:lnTo>
                    <a:pt x="1031" y="438"/>
                  </a:lnTo>
                  <a:lnTo>
                    <a:pt x="1019" y="441"/>
                  </a:lnTo>
                  <a:lnTo>
                    <a:pt x="1007" y="442"/>
                  </a:lnTo>
                  <a:lnTo>
                    <a:pt x="999" y="445"/>
                  </a:lnTo>
                  <a:lnTo>
                    <a:pt x="993" y="446"/>
                  </a:lnTo>
                  <a:lnTo>
                    <a:pt x="971" y="456"/>
                  </a:lnTo>
                  <a:lnTo>
                    <a:pt x="957" y="467"/>
                  </a:lnTo>
                  <a:lnTo>
                    <a:pt x="947" y="479"/>
                  </a:lnTo>
                  <a:lnTo>
                    <a:pt x="941" y="491"/>
                  </a:lnTo>
                  <a:lnTo>
                    <a:pt x="937" y="507"/>
                  </a:lnTo>
                  <a:lnTo>
                    <a:pt x="933" y="525"/>
                  </a:lnTo>
                  <a:lnTo>
                    <a:pt x="927" y="547"/>
                  </a:lnTo>
                  <a:lnTo>
                    <a:pt x="921" y="554"/>
                  </a:lnTo>
                  <a:lnTo>
                    <a:pt x="910" y="559"/>
                  </a:lnTo>
                  <a:lnTo>
                    <a:pt x="894" y="566"/>
                  </a:lnTo>
                  <a:lnTo>
                    <a:pt x="877" y="572"/>
                  </a:lnTo>
                  <a:lnTo>
                    <a:pt x="862" y="576"/>
                  </a:lnTo>
                  <a:lnTo>
                    <a:pt x="848" y="580"/>
                  </a:lnTo>
                  <a:lnTo>
                    <a:pt x="839" y="583"/>
                  </a:lnTo>
                  <a:lnTo>
                    <a:pt x="827" y="585"/>
                  </a:lnTo>
                  <a:lnTo>
                    <a:pt x="820" y="588"/>
                  </a:lnTo>
                  <a:lnTo>
                    <a:pt x="812" y="590"/>
                  </a:lnTo>
                  <a:lnTo>
                    <a:pt x="803" y="596"/>
                  </a:lnTo>
                  <a:lnTo>
                    <a:pt x="787" y="603"/>
                  </a:lnTo>
                  <a:lnTo>
                    <a:pt x="777" y="595"/>
                  </a:lnTo>
                  <a:lnTo>
                    <a:pt x="766" y="589"/>
                  </a:lnTo>
                  <a:lnTo>
                    <a:pt x="752" y="583"/>
                  </a:lnTo>
                  <a:lnTo>
                    <a:pt x="739" y="576"/>
                  </a:lnTo>
                  <a:lnTo>
                    <a:pt x="729" y="568"/>
                  </a:lnTo>
                  <a:lnTo>
                    <a:pt x="723" y="559"/>
                  </a:lnTo>
                  <a:lnTo>
                    <a:pt x="722" y="547"/>
                  </a:lnTo>
                  <a:lnTo>
                    <a:pt x="701" y="544"/>
                  </a:lnTo>
                  <a:lnTo>
                    <a:pt x="685" y="537"/>
                  </a:lnTo>
                  <a:lnTo>
                    <a:pt x="674" y="525"/>
                  </a:lnTo>
                  <a:lnTo>
                    <a:pt x="666" y="510"/>
                  </a:lnTo>
                  <a:lnTo>
                    <a:pt x="660" y="493"/>
                  </a:lnTo>
                  <a:lnTo>
                    <a:pt x="657" y="473"/>
                  </a:lnTo>
                  <a:lnTo>
                    <a:pt x="656" y="453"/>
                  </a:lnTo>
                  <a:lnTo>
                    <a:pt x="656" y="432"/>
                  </a:lnTo>
                  <a:lnTo>
                    <a:pt x="658" y="411"/>
                  </a:lnTo>
                  <a:lnTo>
                    <a:pt x="660" y="390"/>
                  </a:lnTo>
                  <a:lnTo>
                    <a:pt x="663" y="371"/>
                  </a:lnTo>
                  <a:lnTo>
                    <a:pt x="666" y="354"/>
                  </a:lnTo>
                  <a:lnTo>
                    <a:pt x="667" y="340"/>
                  </a:lnTo>
                  <a:lnTo>
                    <a:pt x="668" y="330"/>
                  </a:lnTo>
                  <a:lnTo>
                    <a:pt x="668" y="329"/>
                  </a:lnTo>
                  <a:lnTo>
                    <a:pt x="668" y="328"/>
                  </a:lnTo>
                  <a:lnTo>
                    <a:pt x="670" y="325"/>
                  </a:lnTo>
                  <a:lnTo>
                    <a:pt x="671" y="323"/>
                  </a:lnTo>
                  <a:lnTo>
                    <a:pt x="673" y="319"/>
                  </a:lnTo>
                  <a:lnTo>
                    <a:pt x="673" y="316"/>
                  </a:lnTo>
                  <a:lnTo>
                    <a:pt x="673" y="315"/>
                  </a:lnTo>
                  <a:lnTo>
                    <a:pt x="670" y="312"/>
                  </a:lnTo>
                  <a:lnTo>
                    <a:pt x="656" y="305"/>
                  </a:lnTo>
                  <a:lnTo>
                    <a:pt x="644" y="301"/>
                  </a:lnTo>
                  <a:lnTo>
                    <a:pt x="636" y="297"/>
                  </a:lnTo>
                  <a:lnTo>
                    <a:pt x="625" y="294"/>
                  </a:lnTo>
                  <a:lnTo>
                    <a:pt x="613" y="291"/>
                  </a:lnTo>
                  <a:lnTo>
                    <a:pt x="596" y="287"/>
                  </a:lnTo>
                  <a:lnTo>
                    <a:pt x="596" y="258"/>
                  </a:lnTo>
                  <a:lnTo>
                    <a:pt x="592" y="253"/>
                  </a:lnTo>
                  <a:lnTo>
                    <a:pt x="584" y="244"/>
                  </a:lnTo>
                  <a:lnTo>
                    <a:pt x="574" y="234"/>
                  </a:lnTo>
                  <a:lnTo>
                    <a:pt x="565" y="223"/>
                  </a:lnTo>
                  <a:lnTo>
                    <a:pt x="557" y="213"/>
                  </a:lnTo>
                  <a:lnTo>
                    <a:pt x="554" y="205"/>
                  </a:lnTo>
                  <a:lnTo>
                    <a:pt x="553" y="199"/>
                  </a:lnTo>
                  <a:lnTo>
                    <a:pt x="554" y="192"/>
                  </a:lnTo>
                  <a:lnTo>
                    <a:pt x="554" y="185"/>
                  </a:lnTo>
                  <a:lnTo>
                    <a:pt x="553" y="179"/>
                  </a:lnTo>
                  <a:lnTo>
                    <a:pt x="547" y="175"/>
                  </a:lnTo>
                  <a:lnTo>
                    <a:pt x="534" y="171"/>
                  </a:lnTo>
                  <a:lnTo>
                    <a:pt x="519" y="167"/>
                  </a:lnTo>
                  <a:lnTo>
                    <a:pt x="505" y="164"/>
                  </a:lnTo>
                  <a:lnTo>
                    <a:pt x="492" y="164"/>
                  </a:lnTo>
                  <a:lnTo>
                    <a:pt x="481" y="176"/>
                  </a:lnTo>
                  <a:lnTo>
                    <a:pt x="471" y="185"/>
                  </a:lnTo>
                  <a:lnTo>
                    <a:pt x="462" y="189"/>
                  </a:lnTo>
                  <a:lnTo>
                    <a:pt x="454" y="188"/>
                  </a:lnTo>
                  <a:lnTo>
                    <a:pt x="442" y="181"/>
                  </a:lnTo>
                  <a:lnTo>
                    <a:pt x="430" y="168"/>
                  </a:lnTo>
                  <a:lnTo>
                    <a:pt x="420" y="150"/>
                  </a:lnTo>
                  <a:lnTo>
                    <a:pt x="410" y="134"/>
                  </a:lnTo>
                  <a:lnTo>
                    <a:pt x="400" y="120"/>
                  </a:lnTo>
                  <a:lnTo>
                    <a:pt x="386" y="104"/>
                  </a:lnTo>
                  <a:lnTo>
                    <a:pt x="372" y="92"/>
                  </a:lnTo>
                  <a:lnTo>
                    <a:pt x="362" y="83"/>
                  </a:lnTo>
                  <a:lnTo>
                    <a:pt x="353" y="78"/>
                  </a:lnTo>
                  <a:lnTo>
                    <a:pt x="343" y="75"/>
                  </a:lnTo>
                  <a:lnTo>
                    <a:pt x="329" y="73"/>
                  </a:lnTo>
                  <a:lnTo>
                    <a:pt x="311" y="72"/>
                  </a:lnTo>
                  <a:lnTo>
                    <a:pt x="303" y="73"/>
                  </a:lnTo>
                  <a:lnTo>
                    <a:pt x="298" y="76"/>
                  </a:lnTo>
                  <a:lnTo>
                    <a:pt x="297" y="80"/>
                  </a:lnTo>
                  <a:lnTo>
                    <a:pt x="297" y="85"/>
                  </a:lnTo>
                  <a:lnTo>
                    <a:pt x="294" y="87"/>
                  </a:lnTo>
                  <a:lnTo>
                    <a:pt x="288" y="90"/>
                  </a:lnTo>
                  <a:lnTo>
                    <a:pt x="277" y="92"/>
                  </a:lnTo>
                  <a:lnTo>
                    <a:pt x="235" y="92"/>
                  </a:lnTo>
                  <a:lnTo>
                    <a:pt x="221" y="89"/>
                  </a:lnTo>
                  <a:lnTo>
                    <a:pt x="206" y="82"/>
                  </a:lnTo>
                  <a:lnTo>
                    <a:pt x="191" y="72"/>
                  </a:lnTo>
                  <a:lnTo>
                    <a:pt x="175" y="61"/>
                  </a:lnTo>
                  <a:lnTo>
                    <a:pt x="161" y="49"/>
                  </a:lnTo>
                  <a:lnTo>
                    <a:pt x="149" y="39"/>
                  </a:lnTo>
                  <a:lnTo>
                    <a:pt x="139" y="34"/>
                  </a:lnTo>
                  <a:lnTo>
                    <a:pt x="113" y="24"/>
                  </a:lnTo>
                  <a:lnTo>
                    <a:pt x="110" y="21"/>
                  </a:lnTo>
                  <a:lnTo>
                    <a:pt x="105" y="14"/>
                  </a:lnTo>
                  <a:lnTo>
                    <a:pt x="98" y="7"/>
                  </a:lnTo>
                  <a:lnTo>
                    <a:pt x="92" y="1"/>
                  </a:lnTo>
                  <a:lnTo>
                    <a:pt x="88" y="0"/>
                  </a:lnTo>
                  <a:lnTo>
                    <a:pt x="0" y="0"/>
                  </a:lnTo>
                  <a:lnTo>
                    <a:pt x="6" y="20"/>
                  </a:lnTo>
                  <a:lnTo>
                    <a:pt x="13" y="38"/>
                  </a:lnTo>
                  <a:lnTo>
                    <a:pt x="19" y="56"/>
                  </a:lnTo>
                  <a:lnTo>
                    <a:pt x="24" y="76"/>
                  </a:lnTo>
                  <a:lnTo>
                    <a:pt x="26" y="99"/>
                  </a:lnTo>
                  <a:lnTo>
                    <a:pt x="38" y="117"/>
                  </a:lnTo>
                  <a:lnTo>
                    <a:pt x="54" y="135"/>
                  </a:lnTo>
                  <a:lnTo>
                    <a:pt x="68" y="155"/>
                  </a:lnTo>
                  <a:lnTo>
                    <a:pt x="81" y="174"/>
                  </a:lnTo>
                  <a:lnTo>
                    <a:pt x="75" y="184"/>
                  </a:lnTo>
                  <a:lnTo>
                    <a:pt x="69" y="188"/>
                  </a:lnTo>
                  <a:lnTo>
                    <a:pt x="65" y="188"/>
                  </a:lnTo>
                  <a:lnTo>
                    <a:pt x="61" y="188"/>
                  </a:lnTo>
                  <a:lnTo>
                    <a:pt x="55" y="188"/>
                  </a:lnTo>
                  <a:lnTo>
                    <a:pt x="48" y="191"/>
                  </a:lnTo>
                  <a:lnTo>
                    <a:pt x="40" y="198"/>
                  </a:lnTo>
                  <a:lnTo>
                    <a:pt x="50" y="206"/>
                  </a:lnTo>
                  <a:lnTo>
                    <a:pt x="62" y="216"/>
                  </a:lnTo>
                  <a:lnTo>
                    <a:pt x="78" y="229"/>
                  </a:lnTo>
                  <a:lnTo>
                    <a:pt x="95" y="241"/>
                  </a:lnTo>
                  <a:lnTo>
                    <a:pt x="109" y="254"/>
                  </a:lnTo>
                  <a:lnTo>
                    <a:pt x="123" y="267"/>
                  </a:lnTo>
                  <a:lnTo>
                    <a:pt x="132" y="280"/>
                  </a:lnTo>
                  <a:lnTo>
                    <a:pt x="136" y="291"/>
                  </a:lnTo>
                  <a:lnTo>
                    <a:pt x="134" y="302"/>
                  </a:lnTo>
                  <a:lnTo>
                    <a:pt x="127" y="315"/>
                  </a:lnTo>
                  <a:lnTo>
                    <a:pt x="123" y="329"/>
                  </a:lnTo>
                  <a:lnTo>
                    <a:pt x="146" y="342"/>
                  </a:lnTo>
                  <a:lnTo>
                    <a:pt x="168" y="357"/>
                  </a:lnTo>
                  <a:lnTo>
                    <a:pt x="192" y="380"/>
                  </a:lnTo>
                  <a:lnTo>
                    <a:pt x="218" y="410"/>
                  </a:lnTo>
                  <a:lnTo>
                    <a:pt x="225" y="400"/>
                  </a:lnTo>
                  <a:lnTo>
                    <a:pt x="225" y="390"/>
                  </a:lnTo>
                  <a:lnTo>
                    <a:pt x="222" y="381"/>
                  </a:lnTo>
                  <a:lnTo>
                    <a:pt x="219" y="373"/>
                  </a:lnTo>
                  <a:lnTo>
                    <a:pt x="218" y="362"/>
                  </a:lnTo>
                  <a:lnTo>
                    <a:pt x="208" y="354"/>
                  </a:lnTo>
                  <a:lnTo>
                    <a:pt x="202" y="353"/>
                  </a:lnTo>
                  <a:lnTo>
                    <a:pt x="198" y="353"/>
                  </a:lnTo>
                  <a:lnTo>
                    <a:pt x="195" y="353"/>
                  </a:lnTo>
                  <a:lnTo>
                    <a:pt x="194" y="352"/>
                  </a:lnTo>
                  <a:lnTo>
                    <a:pt x="194" y="347"/>
                  </a:lnTo>
                  <a:lnTo>
                    <a:pt x="194" y="337"/>
                  </a:lnTo>
                  <a:lnTo>
                    <a:pt x="194" y="321"/>
                  </a:lnTo>
                  <a:lnTo>
                    <a:pt x="185" y="304"/>
                  </a:lnTo>
                  <a:lnTo>
                    <a:pt x="181" y="291"/>
                  </a:lnTo>
                  <a:lnTo>
                    <a:pt x="177" y="280"/>
                  </a:lnTo>
                  <a:lnTo>
                    <a:pt x="173" y="270"/>
                  </a:lnTo>
                  <a:lnTo>
                    <a:pt x="167" y="260"/>
                  </a:lnTo>
                  <a:lnTo>
                    <a:pt x="156" y="249"/>
                  </a:lnTo>
                  <a:lnTo>
                    <a:pt x="147" y="237"/>
                  </a:lnTo>
                  <a:lnTo>
                    <a:pt x="141" y="227"/>
                  </a:lnTo>
                  <a:lnTo>
                    <a:pt x="140" y="219"/>
                  </a:lnTo>
                  <a:lnTo>
                    <a:pt x="140" y="209"/>
                  </a:lnTo>
                  <a:lnTo>
                    <a:pt x="141" y="200"/>
                  </a:lnTo>
                  <a:lnTo>
                    <a:pt x="139" y="191"/>
                  </a:lnTo>
                  <a:lnTo>
                    <a:pt x="134" y="179"/>
                  </a:lnTo>
                  <a:lnTo>
                    <a:pt x="123" y="167"/>
                  </a:lnTo>
                  <a:lnTo>
                    <a:pt x="101" y="137"/>
                  </a:lnTo>
                  <a:lnTo>
                    <a:pt x="86" y="109"/>
                  </a:lnTo>
                  <a:lnTo>
                    <a:pt x="79" y="80"/>
                  </a:lnTo>
                  <a:lnTo>
                    <a:pt x="76" y="56"/>
                  </a:lnTo>
                  <a:lnTo>
                    <a:pt x="92" y="55"/>
                  </a:lnTo>
                  <a:lnTo>
                    <a:pt x="106" y="59"/>
                  </a:lnTo>
                  <a:lnTo>
                    <a:pt x="119" y="68"/>
                  </a:lnTo>
                  <a:lnTo>
                    <a:pt x="129" y="79"/>
                  </a:lnTo>
                  <a:lnTo>
                    <a:pt x="129" y="83"/>
                  </a:lnTo>
                  <a:lnTo>
                    <a:pt x="129" y="95"/>
                  </a:lnTo>
                  <a:lnTo>
                    <a:pt x="130" y="110"/>
                  </a:lnTo>
                  <a:lnTo>
                    <a:pt x="133" y="127"/>
                  </a:lnTo>
                  <a:lnTo>
                    <a:pt x="137" y="144"/>
                  </a:lnTo>
                  <a:lnTo>
                    <a:pt x="141" y="160"/>
                  </a:lnTo>
                  <a:lnTo>
                    <a:pt x="149" y="169"/>
                  </a:lnTo>
                  <a:lnTo>
                    <a:pt x="156" y="174"/>
                  </a:lnTo>
                  <a:lnTo>
                    <a:pt x="171" y="191"/>
                  </a:lnTo>
                  <a:lnTo>
                    <a:pt x="184" y="209"/>
                  </a:lnTo>
                  <a:lnTo>
                    <a:pt x="197" y="226"/>
                  </a:lnTo>
                  <a:lnTo>
                    <a:pt x="209" y="243"/>
                  </a:lnTo>
                  <a:lnTo>
                    <a:pt x="223" y="257"/>
                  </a:lnTo>
                  <a:lnTo>
                    <a:pt x="240" y="268"/>
                  </a:lnTo>
                  <a:lnTo>
                    <a:pt x="238" y="275"/>
                  </a:lnTo>
                  <a:lnTo>
                    <a:pt x="233" y="284"/>
                  </a:lnTo>
                  <a:lnTo>
                    <a:pt x="229" y="291"/>
                  </a:lnTo>
                  <a:lnTo>
                    <a:pt x="228" y="299"/>
                  </a:lnTo>
                  <a:lnTo>
                    <a:pt x="229" y="305"/>
                  </a:lnTo>
                  <a:lnTo>
                    <a:pt x="235" y="309"/>
                  </a:lnTo>
                  <a:lnTo>
                    <a:pt x="245" y="311"/>
                  </a:lnTo>
                  <a:lnTo>
                    <a:pt x="257" y="328"/>
                  </a:lnTo>
                  <a:lnTo>
                    <a:pt x="274" y="346"/>
                  </a:lnTo>
                  <a:lnTo>
                    <a:pt x="291" y="364"/>
                  </a:lnTo>
                  <a:lnTo>
                    <a:pt x="310" y="383"/>
                  </a:lnTo>
                  <a:lnTo>
                    <a:pt x="327" y="402"/>
                  </a:lnTo>
                  <a:lnTo>
                    <a:pt x="339" y="422"/>
                  </a:lnTo>
                  <a:lnTo>
                    <a:pt x="349" y="443"/>
                  </a:lnTo>
                  <a:lnTo>
                    <a:pt x="353" y="466"/>
                  </a:lnTo>
                  <a:lnTo>
                    <a:pt x="365" y="476"/>
                  </a:lnTo>
                  <a:lnTo>
                    <a:pt x="367" y="486"/>
                  </a:lnTo>
                  <a:lnTo>
                    <a:pt x="363" y="499"/>
                  </a:lnTo>
                  <a:lnTo>
                    <a:pt x="353" y="513"/>
                  </a:lnTo>
                  <a:lnTo>
                    <a:pt x="369" y="535"/>
                  </a:lnTo>
                  <a:lnTo>
                    <a:pt x="393" y="558"/>
                  </a:lnTo>
                  <a:lnTo>
                    <a:pt x="420" y="582"/>
                  </a:lnTo>
                  <a:lnTo>
                    <a:pt x="452" y="604"/>
                  </a:lnTo>
                  <a:lnTo>
                    <a:pt x="486" y="627"/>
                  </a:lnTo>
                  <a:lnTo>
                    <a:pt x="524" y="647"/>
                  </a:lnTo>
                  <a:lnTo>
                    <a:pt x="562" y="665"/>
                  </a:lnTo>
                  <a:lnTo>
                    <a:pt x="601" y="681"/>
                  </a:lnTo>
                  <a:lnTo>
                    <a:pt x="639" y="692"/>
                  </a:lnTo>
                  <a:lnTo>
                    <a:pt x="675" y="699"/>
                  </a:lnTo>
                  <a:lnTo>
                    <a:pt x="708" y="701"/>
                  </a:lnTo>
                  <a:lnTo>
                    <a:pt x="739" y="696"/>
                  </a:lnTo>
                  <a:lnTo>
                    <a:pt x="762" y="686"/>
                  </a:lnTo>
                  <a:lnTo>
                    <a:pt x="781" y="682"/>
                  </a:lnTo>
                  <a:lnTo>
                    <a:pt x="798" y="684"/>
                  </a:lnTo>
                  <a:lnTo>
                    <a:pt x="815" y="689"/>
                  </a:lnTo>
                  <a:lnTo>
                    <a:pt x="832" y="698"/>
                  </a:lnTo>
                  <a:lnTo>
                    <a:pt x="848" y="709"/>
                  </a:lnTo>
                  <a:lnTo>
                    <a:pt x="865" y="722"/>
                  </a:lnTo>
                  <a:lnTo>
                    <a:pt x="883" y="737"/>
                  </a:lnTo>
                </a:path>
              </a:pathLst>
            </a:custGeom>
            <a:solidFill>
              <a:srgbClr val="0005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43" name="Freeform 149"/>
            <p:cNvSpPr>
              <a:spLocks/>
            </p:cNvSpPr>
            <p:nvPr/>
          </p:nvSpPr>
          <p:spPr bwMode="gray">
            <a:xfrm>
              <a:off x="3339" y="3872"/>
              <a:ext cx="157" cy="160"/>
            </a:xfrm>
            <a:custGeom>
              <a:avLst/>
              <a:gdLst>
                <a:gd name="T0" fmla="*/ 91 w 157"/>
                <a:gd name="T1" fmla="*/ 160 h 160"/>
                <a:gd name="T2" fmla="*/ 64 w 157"/>
                <a:gd name="T3" fmla="*/ 157 h 160"/>
                <a:gd name="T4" fmla="*/ 41 w 157"/>
                <a:gd name="T5" fmla="*/ 154 h 160"/>
                <a:gd name="T6" fmla="*/ 20 w 157"/>
                <a:gd name="T7" fmla="*/ 147 h 160"/>
                <a:gd name="T8" fmla="*/ 0 w 157"/>
                <a:gd name="T9" fmla="*/ 136 h 160"/>
                <a:gd name="T10" fmla="*/ 2 w 157"/>
                <a:gd name="T11" fmla="*/ 126 h 160"/>
                <a:gd name="T12" fmla="*/ 3 w 157"/>
                <a:gd name="T13" fmla="*/ 106 h 160"/>
                <a:gd name="T14" fmla="*/ 7 w 157"/>
                <a:gd name="T15" fmla="*/ 90 h 160"/>
                <a:gd name="T16" fmla="*/ 14 w 157"/>
                <a:gd name="T17" fmla="*/ 81 h 160"/>
                <a:gd name="T18" fmla="*/ 24 w 157"/>
                <a:gd name="T19" fmla="*/ 74 h 160"/>
                <a:gd name="T20" fmla="*/ 37 w 157"/>
                <a:gd name="T21" fmla="*/ 71 h 160"/>
                <a:gd name="T22" fmla="*/ 51 w 157"/>
                <a:gd name="T23" fmla="*/ 69 h 160"/>
                <a:gd name="T24" fmla="*/ 65 w 157"/>
                <a:gd name="T25" fmla="*/ 71 h 160"/>
                <a:gd name="T26" fmla="*/ 68 w 157"/>
                <a:gd name="T27" fmla="*/ 51 h 160"/>
                <a:gd name="T28" fmla="*/ 64 w 157"/>
                <a:gd name="T29" fmla="*/ 47 h 160"/>
                <a:gd name="T30" fmla="*/ 57 w 157"/>
                <a:gd name="T31" fmla="*/ 41 h 160"/>
                <a:gd name="T32" fmla="*/ 48 w 157"/>
                <a:gd name="T33" fmla="*/ 37 h 160"/>
                <a:gd name="T34" fmla="*/ 42 w 157"/>
                <a:gd name="T35" fmla="*/ 31 h 160"/>
                <a:gd name="T36" fmla="*/ 40 w 157"/>
                <a:gd name="T37" fmla="*/ 25 h 160"/>
                <a:gd name="T38" fmla="*/ 44 w 157"/>
                <a:gd name="T39" fmla="*/ 24 h 160"/>
                <a:gd name="T40" fmla="*/ 47 w 157"/>
                <a:gd name="T41" fmla="*/ 24 h 160"/>
                <a:gd name="T42" fmla="*/ 50 w 157"/>
                <a:gd name="T43" fmla="*/ 23 h 160"/>
                <a:gd name="T44" fmla="*/ 51 w 157"/>
                <a:gd name="T45" fmla="*/ 23 h 160"/>
                <a:gd name="T46" fmla="*/ 50 w 157"/>
                <a:gd name="T47" fmla="*/ 21 h 160"/>
                <a:gd name="T48" fmla="*/ 50 w 157"/>
                <a:gd name="T49" fmla="*/ 20 h 160"/>
                <a:gd name="T50" fmla="*/ 47 w 157"/>
                <a:gd name="T51" fmla="*/ 18 h 160"/>
                <a:gd name="T52" fmla="*/ 44 w 157"/>
                <a:gd name="T53" fmla="*/ 14 h 160"/>
                <a:gd name="T54" fmla="*/ 57 w 157"/>
                <a:gd name="T55" fmla="*/ 0 h 160"/>
                <a:gd name="T56" fmla="*/ 58 w 157"/>
                <a:gd name="T57" fmla="*/ 0 h 160"/>
                <a:gd name="T58" fmla="*/ 62 w 157"/>
                <a:gd name="T59" fmla="*/ 0 h 160"/>
                <a:gd name="T60" fmla="*/ 72 w 157"/>
                <a:gd name="T61" fmla="*/ 1 h 160"/>
                <a:gd name="T62" fmla="*/ 83 w 157"/>
                <a:gd name="T63" fmla="*/ 1 h 160"/>
                <a:gd name="T64" fmla="*/ 96 w 157"/>
                <a:gd name="T65" fmla="*/ 3 h 160"/>
                <a:gd name="T66" fmla="*/ 106 w 157"/>
                <a:gd name="T67" fmla="*/ 3 h 160"/>
                <a:gd name="T68" fmla="*/ 106 w 157"/>
                <a:gd name="T69" fmla="*/ 3 h 160"/>
                <a:gd name="T70" fmla="*/ 106 w 157"/>
                <a:gd name="T71" fmla="*/ 3 h 160"/>
                <a:gd name="T72" fmla="*/ 106 w 157"/>
                <a:gd name="T73" fmla="*/ 3 h 160"/>
                <a:gd name="T74" fmla="*/ 110 w 157"/>
                <a:gd name="T75" fmla="*/ 16 h 160"/>
                <a:gd name="T76" fmla="*/ 110 w 157"/>
                <a:gd name="T77" fmla="*/ 25 h 160"/>
                <a:gd name="T78" fmla="*/ 110 w 157"/>
                <a:gd name="T79" fmla="*/ 30 h 160"/>
                <a:gd name="T80" fmla="*/ 107 w 157"/>
                <a:gd name="T81" fmla="*/ 62 h 160"/>
                <a:gd name="T82" fmla="*/ 146 w 157"/>
                <a:gd name="T83" fmla="*/ 61 h 160"/>
                <a:gd name="T84" fmla="*/ 150 w 157"/>
                <a:gd name="T85" fmla="*/ 61 h 160"/>
                <a:gd name="T86" fmla="*/ 153 w 157"/>
                <a:gd name="T87" fmla="*/ 61 h 160"/>
                <a:gd name="T88" fmla="*/ 154 w 157"/>
                <a:gd name="T89" fmla="*/ 62 h 160"/>
                <a:gd name="T90" fmla="*/ 155 w 157"/>
                <a:gd name="T91" fmla="*/ 65 h 160"/>
                <a:gd name="T92" fmla="*/ 157 w 157"/>
                <a:gd name="T93" fmla="*/ 69 h 160"/>
                <a:gd name="T94" fmla="*/ 143 w 157"/>
                <a:gd name="T95" fmla="*/ 83 h 160"/>
                <a:gd name="T96" fmla="*/ 134 w 157"/>
                <a:gd name="T97" fmla="*/ 96 h 160"/>
                <a:gd name="T98" fmla="*/ 129 w 157"/>
                <a:gd name="T99" fmla="*/ 106 h 160"/>
                <a:gd name="T100" fmla="*/ 126 w 157"/>
                <a:gd name="T101" fmla="*/ 113 h 160"/>
                <a:gd name="T102" fmla="*/ 123 w 157"/>
                <a:gd name="T103" fmla="*/ 119 h 160"/>
                <a:gd name="T104" fmla="*/ 91 w 157"/>
                <a:gd name="T105" fmla="*/ 160 h 16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57"/>
                <a:gd name="T160" fmla="*/ 0 h 160"/>
                <a:gd name="T161" fmla="*/ 157 w 157"/>
                <a:gd name="T162" fmla="*/ 160 h 16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57" h="160">
                  <a:moveTo>
                    <a:pt x="91" y="160"/>
                  </a:moveTo>
                  <a:lnTo>
                    <a:pt x="64" y="157"/>
                  </a:lnTo>
                  <a:lnTo>
                    <a:pt x="41" y="154"/>
                  </a:lnTo>
                  <a:lnTo>
                    <a:pt x="20" y="147"/>
                  </a:lnTo>
                  <a:lnTo>
                    <a:pt x="0" y="136"/>
                  </a:lnTo>
                  <a:lnTo>
                    <a:pt x="2" y="126"/>
                  </a:lnTo>
                  <a:lnTo>
                    <a:pt x="3" y="106"/>
                  </a:lnTo>
                  <a:lnTo>
                    <a:pt x="7" y="90"/>
                  </a:lnTo>
                  <a:lnTo>
                    <a:pt x="14" y="81"/>
                  </a:lnTo>
                  <a:lnTo>
                    <a:pt x="24" y="74"/>
                  </a:lnTo>
                  <a:lnTo>
                    <a:pt x="37" y="71"/>
                  </a:lnTo>
                  <a:lnTo>
                    <a:pt x="51" y="69"/>
                  </a:lnTo>
                  <a:lnTo>
                    <a:pt x="65" y="71"/>
                  </a:lnTo>
                  <a:lnTo>
                    <a:pt x="68" y="51"/>
                  </a:lnTo>
                  <a:lnTo>
                    <a:pt x="64" y="47"/>
                  </a:lnTo>
                  <a:lnTo>
                    <a:pt x="57" y="41"/>
                  </a:lnTo>
                  <a:lnTo>
                    <a:pt x="48" y="37"/>
                  </a:lnTo>
                  <a:lnTo>
                    <a:pt x="42" y="31"/>
                  </a:lnTo>
                  <a:lnTo>
                    <a:pt x="40" y="25"/>
                  </a:lnTo>
                  <a:lnTo>
                    <a:pt x="44" y="24"/>
                  </a:lnTo>
                  <a:lnTo>
                    <a:pt x="47" y="24"/>
                  </a:lnTo>
                  <a:lnTo>
                    <a:pt x="50" y="23"/>
                  </a:lnTo>
                  <a:lnTo>
                    <a:pt x="51" y="23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47" y="18"/>
                  </a:lnTo>
                  <a:lnTo>
                    <a:pt x="44" y="14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62" y="0"/>
                  </a:lnTo>
                  <a:lnTo>
                    <a:pt x="72" y="1"/>
                  </a:lnTo>
                  <a:lnTo>
                    <a:pt x="83" y="1"/>
                  </a:lnTo>
                  <a:lnTo>
                    <a:pt x="96" y="3"/>
                  </a:lnTo>
                  <a:lnTo>
                    <a:pt x="106" y="3"/>
                  </a:lnTo>
                  <a:lnTo>
                    <a:pt x="110" y="16"/>
                  </a:lnTo>
                  <a:lnTo>
                    <a:pt x="110" y="25"/>
                  </a:lnTo>
                  <a:lnTo>
                    <a:pt x="110" y="30"/>
                  </a:lnTo>
                  <a:lnTo>
                    <a:pt x="107" y="62"/>
                  </a:lnTo>
                  <a:lnTo>
                    <a:pt x="146" y="61"/>
                  </a:lnTo>
                  <a:lnTo>
                    <a:pt x="150" y="61"/>
                  </a:lnTo>
                  <a:lnTo>
                    <a:pt x="153" y="61"/>
                  </a:lnTo>
                  <a:lnTo>
                    <a:pt x="154" y="62"/>
                  </a:lnTo>
                  <a:lnTo>
                    <a:pt x="155" y="65"/>
                  </a:lnTo>
                  <a:lnTo>
                    <a:pt x="157" y="69"/>
                  </a:lnTo>
                  <a:lnTo>
                    <a:pt x="143" y="83"/>
                  </a:lnTo>
                  <a:lnTo>
                    <a:pt x="134" y="96"/>
                  </a:lnTo>
                  <a:lnTo>
                    <a:pt x="129" y="106"/>
                  </a:lnTo>
                  <a:lnTo>
                    <a:pt x="126" y="113"/>
                  </a:lnTo>
                  <a:lnTo>
                    <a:pt x="123" y="119"/>
                  </a:lnTo>
                  <a:lnTo>
                    <a:pt x="91" y="160"/>
                  </a:lnTo>
                </a:path>
              </a:pathLst>
            </a:custGeom>
            <a:solidFill>
              <a:srgbClr val="0005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44" name="Freeform 150"/>
            <p:cNvSpPr>
              <a:spLocks/>
            </p:cNvSpPr>
            <p:nvPr/>
          </p:nvSpPr>
          <p:spPr bwMode="gray">
            <a:xfrm>
              <a:off x="3431" y="3989"/>
              <a:ext cx="93" cy="60"/>
            </a:xfrm>
            <a:custGeom>
              <a:avLst/>
              <a:gdLst>
                <a:gd name="T0" fmla="*/ 93 w 93"/>
                <a:gd name="T1" fmla="*/ 57 h 60"/>
                <a:gd name="T2" fmla="*/ 89 w 93"/>
                <a:gd name="T3" fmla="*/ 21 h 60"/>
                <a:gd name="T4" fmla="*/ 86 w 93"/>
                <a:gd name="T5" fmla="*/ 19 h 60"/>
                <a:gd name="T6" fmla="*/ 78 w 93"/>
                <a:gd name="T7" fmla="*/ 17 h 60"/>
                <a:gd name="T8" fmla="*/ 69 w 93"/>
                <a:gd name="T9" fmla="*/ 17 h 60"/>
                <a:gd name="T10" fmla="*/ 62 w 93"/>
                <a:gd name="T11" fmla="*/ 19 h 60"/>
                <a:gd name="T12" fmla="*/ 59 w 93"/>
                <a:gd name="T13" fmla="*/ 19 h 60"/>
                <a:gd name="T14" fmla="*/ 32 w 93"/>
                <a:gd name="T15" fmla="*/ 0 h 60"/>
                <a:gd name="T16" fmla="*/ 0 w 93"/>
                <a:gd name="T17" fmla="*/ 41 h 60"/>
                <a:gd name="T18" fmla="*/ 23 w 93"/>
                <a:gd name="T19" fmla="*/ 51 h 60"/>
                <a:gd name="T20" fmla="*/ 44 w 93"/>
                <a:gd name="T21" fmla="*/ 57 h 60"/>
                <a:gd name="T22" fmla="*/ 66 w 93"/>
                <a:gd name="T23" fmla="*/ 60 h 60"/>
                <a:gd name="T24" fmla="*/ 93 w 93"/>
                <a:gd name="T25" fmla="*/ 57 h 6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3"/>
                <a:gd name="T40" fmla="*/ 0 h 60"/>
                <a:gd name="T41" fmla="*/ 93 w 93"/>
                <a:gd name="T42" fmla="*/ 60 h 6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3" h="60">
                  <a:moveTo>
                    <a:pt x="93" y="57"/>
                  </a:moveTo>
                  <a:lnTo>
                    <a:pt x="89" y="21"/>
                  </a:lnTo>
                  <a:lnTo>
                    <a:pt x="86" y="19"/>
                  </a:lnTo>
                  <a:lnTo>
                    <a:pt x="78" y="17"/>
                  </a:lnTo>
                  <a:lnTo>
                    <a:pt x="69" y="17"/>
                  </a:lnTo>
                  <a:lnTo>
                    <a:pt x="62" y="19"/>
                  </a:lnTo>
                  <a:lnTo>
                    <a:pt x="59" y="19"/>
                  </a:lnTo>
                  <a:lnTo>
                    <a:pt x="32" y="0"/>
                  </a:lnTo>
                  <a:lnTo>
                    <a:pt x="0" y="41"/>
                  </a:lnTo>
                  <a:lnTo>
                    <a:pt x="23" y="51"/>
                  </a:lnTo>
                  <a:lnTo>
                    <a:pt x="44" y="57"/>
                  </a:lnTo>
                  <a:lnTo>
                    <a:pt x="66" y="60"/>
                  </a:lnTo>
                  <a:lnTo>
                    <a:pt x="93" y="57"/>
                  </a:lnTo>
                </a:path>
              </a:pathLst>
            </a:custGeom>
            <a:solidFill>
              <a:srgbClr val="0005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45" name="Freeform 151"/>
            <p:cNvSpPr>
              <a:spLocks/>
            </p:cNvSpPr>
            <p:nvPr/>
          </p:nvSpPr>
          <p:spPr bwMode="gray">
            <a:xfrm>
              <a:off x="3463" y="3914"/>
              <a:ext cx="235" cy="133"/>
            </a:xfrm>
            <a:custGeom>
              <a:avLst/>
              <a:gdLst>
                <a:gd name="T0" fmla="*/ 235 w 235"/>
                <a:gd name="T1" fmla="*/ 43 h 133"/>
                <a:gd name="T2" fmla="*/ 231 w 235"/>
                <a:gd name="T3" fmla="*/ 43 h 133"/>
                <a:gd name="T4" fmla="*/ 221 w 235"/>
                <a:gd name="T5" fmla="*/ 47 h 133"/>
                <a:gd name="T6" fmla="*/ 205 w 235"/>
                <a:gd name="T7" fmla="*/ 51 h 133"/>
                <a:gd name="T8" fmla="*/ 187 w 235"/>
                <a:gd name="T9" fmla="*/ 57 h 133"/>
                <a:gd name="T10" fmla="*/ 167 w 235"/>
                <a:gd name="T11" fmla="*/ 64 h 133"/>
                <a:gd name="T12" fmla="*/ 149 w 235"/>
                <a:gd name="T13" fmla="*/ 71 h 133"/>
                <a:gd name="T14" fmla="*/ 132 w 235"/>
                <a:gd name="T15" fmla="*/ 78 h 133"/>
                <a:gd name="T16" fmla="*/ 119 w 235"/>
                <a:gd name="T17" fmla="*/ 85 h 133"/>
                <a:gd name="T18" fmla="*/ 112 w 235"/>
                <a:gd name="T19" fmla="*/ 91 h 133"/>
                <a:gd name="T20" fmla="*/ 111 w 235"/>
                <a:gd name="T21" fmla="*/ 94 h 133"/>
                <a:gd name="T22" fmla="*/ 111 w 235"/>
                <a:gd name="T23" fmla="*/ 95 h 133"/>
                <a:gd name="T24" fmla="*/ 111 w 235"/>
                <a:gd name="T25" fmla="*/ 98 h 133"/>
                <a:gd name="T26" fmla="*/ 109 w 235"/>
                <a:gd name="T27" fmla="*/ 99 h 133"/>
                <a:gd name="T28" fmla="*/ 109 w 235"/>
                <a:gd name="T29" fmla="*/ 101 h 133"/>
                <a:gd name="T30" fmla="*/ 106 w 235"/>
                <a:gd name="T31" fmla="*/ 104 h 133"/>
                <a:gd name="T32" fmla="*/ 91 w 235"/>
                <a:gd name="T33" fmla="*/ 113 h 133"/>
                <a:gd name="T34" fmla="*/ 77 w 235"/>
                <a:gd name="T35" fmla="*/ 123 h 133"/>
                <a:gd name="T36" fmla="*/ 63 w 235"/>
                <a:gd name="T37" fmla="*/ 133 h 133"/>
                <a:gd name="T38" fmla="*/ 60 w 235"/>
                <a:gd name="T39" fmla="*/ 128 h 133"/>
                <a:gd name="T40" fmla="*/ 58 w 235"/>
                <a:gd name="T41" fmla="*/ 115 h 133"/>
                <a:gd name="T42" fmla="*/ 57 w 235"/>
                <a:gd name="T43" fmla="*/ 104 h 133"/>
                <a:gd name="T44" fmla="*/ 57 w 235"/>
                <a:gd name="T45" fmla="*/ 95 h 133"/>
                <a:gd name="T46" fmla="*/ 47 w 235"/>
                <a:gd name="T47" fmla="*/ 94 h 133"/>
                <a:gd name="T48" fmla="*/ 36 w 235"/>
                <a:gd name="T49" fmla="*/ 95 h 133"/>
                <a:gd name="T50" fmla="*/ 27 w 235"/>
                <a:gd name="T51" fmla="*/ 94 h 133"/>
                <a:gd name="T52" fmla="*/ 24 w 235"/>
                <a:gd name="T53" fmla="*/ 92 h 133"/>
                <a:gd name="T54" fmla="*/ 20 w 235"/>
                <a:gd name="T55" fmla="*/ 88 h 133"/>
                <a:gd name="T56" fmla="*/ 13 w 235"/>
                <a:gd name="T57" fmla="*/ 84 h 133"/>
                <a:gd name="T58" fmla="*/ 7 w 235"/>
                <a:gd name="T59" fmla="*/ 80 h 133"/>
                <a:gd name="T60" fmla="*/ 2 w 235"/>
                <a:gd name="T61" fmla="*/ 75 h 133"/>
                <a:gd name="T62" fmla="*/ 0 w 235"/>
                <a:gd name="T63" fmla="*/ 75 h 133"/>
                <a:gd name="T64" fmla="*/ 9 w 235"/>
                <a:gd name="T65" fmla="*/ 56 h 133"/>
                <a:gd name="T66" fmla="*/ 22 w 235"/>
                <a:gd name="T67" fmla="*/ 39 h 133"/>
                <a:gd name="T68" fmla="*/ 36 w 235"/>
                <a:gd name="T69" fmla="*/ 24 h 133"/>
                <a:gd name="T70" fmla="*/ 54 w 235"/>
                <a:gd name="T71" fmla="*/ 23 h 133"/>
                <a:gd name="T72" fmla="*/ 77 w 235"/>
                <a:gd name="T73" fmla="*/ 19 h 133"/>
                <a:gd name="T74" fmla="*/ 99 w 235"/>
                <a:gd name="T75" fmla="*/ 13 h 133"/>
                <a:gd name="T76" fmla="*/ 123 w 235"/>
                <a:gd name="T77" fmla="*/ 7 h 133"/>
                <a:gd name="T78" fmla="*/ 149 w 235"/>
                <a:gd name="T79" fmla="*/ 3 h 133"/>
                <a:gd name="T80" fmla="*/ 171 w 235"/>
                <a:gd name="T81" fmla="*/ 0 h 133"/>
                <a:gd name="T82" fmla="*/ 194 w 235"/>
                <a:gd name="T83" fmla="*/ 2 h 133"/>
                <a:gd name="T84" fmla="*/ 212 w 235"/>
                <a:gd name="T85" fmla="*/ 7 h 133"/>
                <a:gd name="T86" fmla="*/ 229 w 235"/>
                <a:gd name="T87" fmla="*/ 19 h 133"/>
                <a:gd name="T88" fmla="*/ 232 w 235"/>
                <a:gd name="T89" fmla="*/ 24 h 133"/>
                <a:gd name="T90" fmla="*/ 235 w 235"/>
                <a:gd name="T91" fmla="*/ 32 h 133"/>
                <a:gd name="T92" fmla="*/ 235 w 235"/>
                <a:gd name="T93" fmla="*/ 43 h 13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35"/>
                <a:gd name="T142" fmla="*/ 0 h 133"/>
                <a:gd name="T143" fmla="*/ 235 w 235"/>
                <a:gd name="T144" fmla="*/ 133 h 13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35" h="133">
                  <a:moveTo>
                    <a:pt x="235" y="43"/>
                  </a:moveTo>
                  <a:lnTo>
                    <a:pt x="231" y="43"/>
                  </a:lnTo>
                  <a:lnTo>
                    <a:pt x="221" y="47"/>
                  </a:lnTo>
                  <a:lnTo>
                    <a:pt x="205" y="51"/>
                  </a:lnTo>
                  <a:lnTo>
                    <a:pt x="187" y="57"/>
                  </a:lnTo>
                  <a:lnTo>
                    <a:pt x="167" y="64"/>
                  </a:lnTo>
                  <a:lnTo>
                    <a:pt x="149" y="71"/>
                  </a:lnTo>
                  <a:lnTo>
                    <a:pt x="132" y="78"/>
                  </a:lnTo>
                  <a:lnTo>
                    <a:pt x="119" y="85"/>
                  </a:lnTo>
                  <a:lnTo>
                    <a:pt x="112" y="91"/>
                  </a:lnTo>
                  <a:lnTo>
                    <a:pt x="111" y="94"/>
                  </a:lnTo>
                  <a:lnTo>
                    <a:pt x="111" y="95"/>
                  </a:lnTo>
                  <a:lnTo>
                    <a:pt x="111" y="98"/>
                  </a:lnTo>
                  <a:lnTo>
                    <a:pt x="109" y="99"/>
                  </a:lnTo>
                  <a:lnTo>
                    <a:pt x="109" y="101"/>
                  </a:lnTo>
                  <a:lnTo>
                    <a:pt x="106" y="104"/>
                  </a:lnTo>
                  <a:lnTo>
                    <a:pt x="91" y="113"/>
                  </a:lnTo>
                  <a:lnTo>
                    <a:pt x="77" y="123"/>
                  </a:lnTo>
                  <a:lnTo>
                    <a:pt x="63" y="133"/>
                  </a:lnTo>
                  <a:lnTo>
                    <a:pt x="60" y="128"/>
                  </a:lnTo>
                  <a:lnTo>
                    <a:pt x="58" y="115"/>
                  </a:lnTo>
                  <a:lnTo>
                    <a:pt x="57" y="104"/>
                  </a:lnTo>
                  <a:lnTo>
                    <a:pt x="57" y="95"/>
                  </a:lnTo>
                  <a:lnTo>
                    <a:pt x="47" y="94"/>
                  </a:lnTo>
                  <a:lnTo>
                    <a:pt x="36" y="95"/>
                  </a:lnTo>
                  <a:lnTo>
                    <a:pt x="27" y="94"/>
                  </a:lnTo>
                  <a:lnTo>
                    <a:pt x="24" y="92"/>
                  </a:lnTo>
                  <a:lnTo>
                    <a:pt x="20" y="88"/>
                  </a:lnTo>
                  <a:lnTo>
                    <a:pt x="13" y="84"/>
                  </a:lnTo>
                  <a:lnTo>
                    <a:pt x="7" y="80"/>
                  </a:lnTo>
                  <a:lnTo>
                    <a:pt x="2" y="75"/>
                  </a:lnTo>
                  <a:lnTo>
                    <a:pt x="0" y="75"/>
                  </a:lnTo>
                  <a:lnTo>
                    <a:pt x="9" y="56"/>
                  </a:lnTo>
                  <a:lnTo>
                    <a:pt x="22" y="39"/>
                  </a:lnTo>
                  <a:lnTo>
                    <a:pt x="36" y="24"/>
                  </a:lnTo>
                  <a:lnTo>
                    <a:pt x="54" y="23"/>
                  </a:lnTo>
                  <a:lnTo>
                    <a:pt x="77" y="19"/>
                  </a:lnTo>
                  <a:lnTo>
                    <a:pt x="99" y="13"/>
                  </a:lnTo>
                  <a:lnTo>
                    <a:pt x="123" y="7"/>
                  </a:lnTo>
                  <a:lnTo>
                    <a:pt x="149" y="3"/>
                  </a:lnTo>
                  <a:lnTo>
                    <a:pt x="171" y="0"/>
                  </a:lnTo>
                  <a:lnTo>
                    <a:pt x="194" y="2"/>
                  </a:lnTo>
                  <a:lnTo>
                    <a:pt x="212" y="7"/>
                  </a:lnTo>
                  <a:lnTo>
                    <a:pt x="229" y="19"/>
                  </a:lnTo>
                  <a:lnTo>
                    <a:pt x="232" y="24"/>
                  </a:lnTo>
                  <a:lnTo>
                    <a:pt x="235" y="32"/>
                  </a:lnTo>
                  <a:lnTo>
                    <a:pt x="235" y="43"/>
                  </a:lnTo>
                </a:path>
              </a:pathLst>
            </a:custGeom>
            <a:solidFill>
              <a:srgbClr val="0005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46" name="Freeform 152"/>
            <p:cNvSpPr>
              <a:spLocks/>
            </p:cNvSpPr>
            <p:nvPr/>
          </p:nvSpPr>
          <p:spPr bwMode="gray">
            <a:xfrm>
              <a:off x="3951" y="1272"/>
              <a:ext cx="138" cy="169"/>
            </a:xfrm>
            <a:custGeom>
              <a:avLst/>
              <a:gdLst>
                <a:gd name="T0" fmla="*/ 35 w 138"/>
                <a:gd name="T1" fmla="*/ 4 h 169"/>
                <a:gd name="T2" fmla="*/ 52 w 138"/>
                <a:gd name="T3" fmla="*/ 7 h 169"/>
                <a:gd name="T4" fmla="*/ 70 w 138"/>
                <a:gd name="T5" fmla="*/ 0 h 169"/>
                <a:gd name="T6" fmla="*/ 93 w 138"/>
                <a:gd name="T7" fmla="*/ 7 h 169"/>
                <a:gd name="T8" fmla="*/ 113 w 138"/>
                <a:gd name="T9" fmla="*/ 32 h 169"/>
                <a:gd name="T10" fmla="*/ 109 w 138"/>
                <a:gd name="T11" fmla="*/ 52 h 169"/>
                <a:gd name="T12" fmla="*/ 130 w 138"/>
                <a:gd name="T13" fmla="*/ 79 h 169"/>
                <a:gd name="T14" fmla="*/ 138 w 138"/>
                <a:gd name="T15" fmla="*/ 113 h 169"/>
                <a:gd name="T16" fmla="*/ 125 w 138"/>
                <a:gd name="T17" fmla="*/ 122 h 169"/>
                <a:gd name="T18" fmla="*/ 111 w 138"/>
                <a:gd name="T19" fmla="*/ 138 h 169"/>
                <a:gd name="T20" fmla="*/ 109 w 138"/>
                <a:gd name="T21" fmla="*/ 154 h 169"/>
                <a:gd name="T22" fmla="*/ 109 w 138"/>
                <a:gd name="T23" fmla="*/ 161 h 169"/>
                <a:gd name="T24" fmla="*/ 106 w 138"/>
                <a:gd name="T25" fmla="*/ 163 h 169"/>
                <a:gd name="T26" fmla="*/ 100 w 138"/>
                <a:gd name="T27" fmla="*/ 166 h 169"/>
                <a:gd name="T28" fmla="*/ 92 w 138"/>
                <a:gd name="T29" fmla="*/ 169 h 169"/>
                <a:gd name="T30" fmla="*/ 87 w 138"/>
                <a:gd name="T31" fmla="*/ 158 h 169"/>
                <a:gd name="T32" fmla="*/ 82 w 138"/>
                <a:gd name="T33" fmla="*/ 145 h 169"/>
                <a:gd name="T34" fmla="*/ 73 w 138"/>
                <a:gd name="T35" fmla="*/ 146 h 169"/>
                <a:gd name="T36" fmla="*/ 69 w 138"/>
                <a:gd name="T37" fmla="*/ 151 h 169"/>
                <a:gd name="T38" fmla="*/ 66 w 138"/>
                <a:gd name="T39" fmla="*/ 158 h 169"/>
                <a:gd name="T40" fmla="*/ 63 w 138"/>
                <a:gd name="T41" fmla="*/ 163 h 169"/>
                <a:gd name="T42" fmla="*/ 56 w 138"/>
                <a:gd name="T43" fmla="*/ 162 h 169"/>
                <a:gd name="T44" fmla="*/ 48 w 138"/>
                <a:gd name="T45" fmla="*/ 159 h 169"/>
                <a:gd name="T46" fmla="*/ 44 w 138"/>
                <a:gd name="T47" fmla="*/ 149 h 169"/>
                <a:gd name="T48" fmla="*/ 39 w 138"/>
                <a:gd name="T49" fmla="*/ 137 h 169"/>
                <a:gd name="T50" fmla="*/ 31 w 138"/>
                <a:gd name="T51" fmla="*/ 156 h 169"/>
                <a:gd name="T52" fmla="*/ 22 w 138"/>
                <a:gd name="T53" fmla="*/ 163 h 169"/>
                <a:gd name="T54" fmla="*/ 17 w 138"/>
                <a:gd name="T55" fmla="*/ 159 h 169"/>
                <a:gd name="T56" fmla="*/ 14 w 138"/>
                <a:gd name="T57" fmla="*/ 155 h 169"/>
                <a:gd name="T58" fmla="*/ 11 w 138"/>
                <a:gd name="T59" fmla="*/ 144 h 169"/>
                <a:gd name="T60" fmla="*/ 8 w 138"/>
                <a:gd name="T61" fmla="*/ 138 h 169"/>
                <a:gd name="T62" fmla="*/ 4 w 138"/>
                <a:gd name="T63" fmla="*/ 132 h 169"/>
                <a:gd name="T64" fmla="*/ 0 w 138"/>
                <a:gd name="T65" fmla="*/ 130 h 169"/>
                <a:gd name="T66" fmla="*/ 0 w 138"/>
                <a:gd name="T67" fmla="*/ 117 h 169"/>
                <a:gd name="T68" fmla="*/ 8 w 138"/>
                <a:gd name="T69" fmla="*/ 103 h 169"/>
                <a:gd name="T70" fmla="*/ 39 w 138"/>
                <a:gd name="T71" fmla="*/ 107 h 169"/>
                <a:gd name="T72" fmla="*/ 25 w 138"/>
                <a:gd name="T73" fmla="*/ 84 h 169"/>
                <a:gd name="T74" fmla="*/ 21 w 138"/>
                <a:gd name="T75" fmla="*/ 63 h 169"/>
                <a:gd name="T76" fmla="*/ 22 w 138"/>
                <a:gd name="T77" fmla="*/ 48 h 169"/>
                <a:gd name="T78" fmla="*/ 21 w 138"/>
                <a:gd name="T79" fmla="*/ 31 h 16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38"/>
                <a:gd name="T121" fmla="*/ 0 h 169"/>
                <a:gd name="T122" fmla="*/ 138 w 138"/>
                <a:gd name="T123" fmla="*/ 169 h 16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38" h="169">
                  <a:moveTo>
                    <a:pt x="24" y="18"/>
                  </a:moveTo>
                  <a:lnTo>
                    <a:pt x="35" y="4"/>
                  </a:lnTo>
                  <a:lnTo>
                    <a:pt x="45" y="9"/>
                  </a:lnTo>
                  <a:lnTo>
                    <a:pt x="52" y="7"/>
                  </a:lnTo>
                  <a:lnTo>
                    <a:pt x="61" y="2"/>
                  </a:lnTo>
                  <a:lnTo>
                    <a:pt x="70" y="0"/>
                  </a:lnTo>
                  <a:lnTo>
                    <a:pt x="82" y="0"/>
                  </a:lnTo>
                  <a:lnTo>
                    <a:pt x="93" y="7"/>
                  </a:lnTo>
                  <a:lnTo>
                    <a:pt x="103" y="19"/>
                  </a:lnTo>
                  <a:lnTo>
                    <a:pt x="113" y="32"/>
                  </a:lnTo>
                  <a:lnTo>
                    <a:pt x="123" y="43"/>
                  </a:lnTo>
                  <a:lnTo>
                    <a:pt x="109" y="52"/>
                  </a:lnTo>
                  <a:lnTo>
                    <a:pt x="120" y="65"/>
                  </a:lnTo>
                  <a:lnTo>
                    <a:pt x="130" y="79"/>
                  </a:lnTo>
                  <a:lnTo>
                    <a:pt x="137" y="96"/>
                  </a:lnTo>
                  <a:lnTo>
                    <a:pt x="138" y="113"/>
                  </a:lnTo>
                  <a:lnTo>
                    <a:pt x="133" y="117"/>
                  </a:lnTo>
                  <a:lnTo>
                    <a:pt x="125" y="122"/>
                  </a:lnTo>
                  <a:lnTo>
                    <a:pt x="117" y="130"/>
                  </a:lnTo>
                  <a:lnTo>
                    <a:pt x="111" y="138"/>
                  </a:lnTo>
                  <a:lnTo>
                    <a:pt x="109" y="148"/>
                  </a:lnTo>
                  <a:lnTo>
                    <a:pt x="109" y="154"/>
                  </a:lnTo>
                  <a:lnTo>
                    <a:pt x="109" y="158"/>
                  </a:lnTo>
                  <a:lnTo>
                    <a:pt x="109" y="161"/>
                  </a:lnTo>
                  <a:lnTo>
                    <a:pt x="107" y="162"/>
                  </a:lnTo>
                  <a:lnTo>
                    <a:pt x="106" y="163"/>
                  </a:lnTo>
                  <a:lnTo>
                    <a:pt x="103" y="165"/>
                  </a:lnTo>
                  <a:lnTo>
                    <a:pt x="100" y="166"/>
                  </a:lnTo>
                  <a:lnTo>
                    <a:pt x="96" y="168"/>
                  </a:lnTo>
                  <a:lnTo>
                    <a:pt x="92" y="169"/>
                  </a:lnTo>
                  <a:lnTo>
                    <a:pt x="90" y="165"/>
                  </a:lnTo>
                  <a:lnTo>
                    <a:pt x="87" y="158"/>
                  </a:lnTo>
                  <a:lnTo>
                    <a:pt x="83" y="151"/>
                  </a:lnTo>
                  <a:lnTo>
                    <a:pt x="82" y="145"/>
                  </a:lnTo>
                  <a:lnTo>
                    <a:pt x="77" y="145"/>
                  </a:lnTo>
                  <a:lnTo>
                    <a:pt x="73" y="146"/>
                  </a:lnTo>
                  <a:lnTo>
                    <a:pt x="72" y="149"/>
                  </a:lnTo>
                  <a:lnTo>
                    <a:pt x="69" y="151"/>
                  </a:lnTo>
                  <a:lnTo>
                    <a:pt x="68" y="154"/>
                  </a:lnTo>
                  <a:lnTo>
                    <a:pt x="66" y="158"/>
                  </a:lnTo>
                  <a:lnTo>
                    <a:pt x="65" y="161"/>
                  </a:lnTo>
                  <a:lnTo>
                    <a:pt x="63" y="163"/>
                  </a:lnTo>
                  <a:lnTo>
                    <a:pt x="61" y="163"/>
                  </a:lnTo>
                  <a:lnTo>
                    <a:pt x="56" y="162"/>
                  </a:lnTo>
                  <a:lnTo>
                    <a:pt x="52" y="161"/>
                  </a:lnTo>
                  <a:lnTo>
                    <a:pt x="48" y="159"/>
                  </a:lnTo>
                  <a:lnTo>
                    <a:pt x="45" y="159"/>
                  </a:lnTo>
                  <a:lnTo>
                    <a:pt x="44" y="149"/>
                  </a:lnTo>
                  <a:lnTo>
                    <a:pt x="41" y="142"/>
                  </a:lnTo>
                  <a:lnTo>
                    <a:pt x="39" y="137"/>
                  </a:lnTo>
                  <a:lnTo>
                    <a:pt x="35" y="146"/>
                  </a:lnTo>
                  <a:lnTo>
                    <a:pt x="31" y="156"/>
                  </a:lnTo>
                  <a:lnTo>
                    <a:pt x="27" y="163"/>
                  </a:lnTo>
                  <a:lnTo>
                    <a:pt x="22" y="163"/>
                  </a:lnTo>
                  <a:lnTo>
                    <a:pt x="20" y="162"/>
                  </a:lnTo>
                  <a:lnTo>
                    <a:pt x="17" y="159"/>
                  </a:lnTo>
                  <a:lnTo>
                    <a:pt x="14" y="156"/>
                  </a:lnTo>
                  <a:lnTo>
                    <a:pt x="14" y="155"/>
                  </a:lnTo>
                  <a:lnTo>
                    <a:pt x="12" y="145"/>
                  </a:lnTo>
                  <a:lnTo>
                    <a:pt x="11" y="144"/>
                  </a:lnTo>
                  <a:lnTo>
                    <a:pt x="10" y="141"/>
                  </a:lnTo>
                  <a:lnTo>
                    <a:pt x="8" y="138"/>
                  </a:lnTo>
                  <a:lnTo>
                    <a:pt x="5" y="135"/>
                  </a:lnTo>
                  <a:lnTo>
                    <a:pt x="4" y="132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0" y="128"/>
                  </a:lnTo>
                  <a:lnTo>
                    <a:pt x="0" y="117"/>
                  </a:lnTo>
                  <a:lnTo>
                    <a:pt x="1" y="108"/>
                  </a:lnTo>
                  <a:lnTo>
                    <a:pt x="8" y="103"/>
                  </a:lnTo>
                  <a:lnTo>
                    <a:pt x="46" y="115"/>
                  </a:lnTo>
                  <a:lnTo>
                    <a:pt x="39" y="107"/>
                  </a:lnTo>
                  <a:lnTo>
                    <a:pt x="31" y="96"/>
                  </a:lnTo>
                  <a:lnTo>
                    <a:pt x="25" y="84"/>
                  </a:lnTo>
                  <a:lnTo>
                    <a:pt x="21" y="73"/>
                  </a:lnTo>
                  <a:lnTo>
                    <a:pt x="21" y="63"/>
                  </a:lnTo>
                  <a:lnTo>
                    <a:pt x="27" y="55"/>
                  </a:lnTo>
                  <a:lnTo>
                    <a:pt x="22" y="48"/>
                  </a:lnTo>
                  <a:lnTo>
                    <a:pt x="21" y="39"/>
                  </a:lnTo>
                  <a:lnTo>
                    <a:pt x="21" y="31"/>
                  </a:lnTo>
                  <a:lnTo>
                    <a:pt x="24" y="18"/>
                  </a:lnTo>
                </a:path>
              </a:pathLst>
            </a:custGeom>
            <a:solidFill>
              <a:srgbClr val="0005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47" name="Freeform 153"/>
            <p:cNvSpPr>
              <a:spLocks/>
            </p:cNvSpPr>
            <p:nvPr/>
          </p:nvSpPr>
          <p:spPr bwMode="gray">
            <a:xfrm>
              <a:off x="3884" y="2424"/>
              <a:ext cx="63" cy="27"/>
            </a:xfrm>
            <a:custGeom>
              <a:avLst/>
              <a:gdLst>
                <a:gd name="T0" fmla="*/ 5 w 63"/>
                <a:gd name="T1" fmla="*/ 4 h 27"/>
                <a:gd name="T2" fmla="*/ 19 w 63"/>
                <a:gd name="T3" fmla="*/ 2 h 27"/>
                <a:gd name="T4" fmla="*/ 29 w 63"/>
                <a:gd name="T5" fmla="*/ 0 h 27"/>
                <a:gd name="T6" fmla="*/ 37 w 63"/>
                <a:gd name="T7" fmla="*/ 2 h 27"/>
                <a:gd name="T8" fmla="*/ 47 w 63"/>
                <a:gd name="T9" fmla="*/ 2 h 27"/>
                <a:gd name="T10" fmla="*/ 57 w 63"/>
                <a:gd name="T11" fmla="*/ 3 h 27"/>
                <a:gd name="T12" fmla="*/ 60 w 63"/>
                <a:gd name="T13" fmla="*/ 7 h 27"/>
                <a:gd name="T14" fmla="*/ 61 w 63"/>
                <a:gd name="T15" fmla="*/ 13 h 27"/>
                <a:gd name="T16" fmla="*/ 63 w 63"/>
                <a:gd name="T17" fmla="*/ 19 h 27"/>
                <a:gd name="T18" fmla="*/ 61 w 63"/>
                <a:gd name="T19" fmla="*/ 24 h 27"/>
                <a:gd name="T20" fmla="*/ 55 w 63"/>
                <a:gd name="T21" fmla="*/ 27 h 27"/>
                <a:gd name="T22" fmla="*/ 40 w 63"/>
                <a:gd name="T23" fmla="*/ 26 h 27"/>
                <a:gd name="T24" fmla="*/ 27 w 63"/>
                <a:gd name="T25" fmla="*/ 20 h 27"/>
                <a:gd name="T26" fmla="*/ 15 w 63"/>
                <a:gd name="T27" fmla="*/ 14 h 27"/>
                <a:gd name="T28" fmla="*/ 0 w 63"/>
                <a:gd name="T29" fmla="*/ 11 h 27"/>
                <a:gd name="T30" fmla="*/ 5 w 63"/>
                <a:gd name="T31" fmla="*/ 4 h 2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63"/>
                <a:gd name="T49" fmla="*/ 0 h 27"/>
                <a:gd name="T50" fmla="*/ 63 w 63"/>
                <a:gd name="T51" fmla="*/ 27 h 2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63" h="27">
                  <a:moveTo>
                    <a:pt x="5" y="4"/>
                  </a:moveTo>
                  <a:lnTo>
                    <a:pt x="19" y="2"/>
                  </a:lnTo>
                  <a:lnTo>
                    <a:pt x="29" y="0"/>
                  </a:lnTo>
                  <a:lnTo>
                    <a:pt x="37" y="2"/>
                  </a:lnTo>
                  <a:lnTo>
                    <a:pt x="47" y="2"/>
                  </a:lnTo>
                  <a:lnTo>
                    <a:pt x="57" y="3"/>
                  </a:lnTo>
                  <a:lnTo>
                    <a:pt x="60" y="7"/>
                  </a:lnTo>
                  <a:lnTo>
                    <a:pt x="61" y="13"/>
                  </a:lnTo>
                  <a:lnTo>
                    <a:pt x="63" y="19"/>
                  </a:lnTo>
                  <a:lnTo>
                    <a:pt x="61" y="24"/>
                  </a:lnTo>
                  <a:lnTo>
                    <a:pt x="55" y="27"/>
                  </a:lnTo>
                  <a:lnTo>
                    <a:pt x="40" y="26"/>
                  </a:lnTo>
                  <a:lnTo>
                    <a:pt x="27" y="20"/>
                  </a:lnTo>
                  <a:lnTo>
                    <a:pt x="15" y="14"/>
                  </a:lnTo>
                  <a:lnTo>
                    <a:pt x="0" y="11"/>
                  </a:lnTo>
                  <a:lnTo>
                    <a:pt x="5" y="4"/>
                  </a:lnTo>
                </a:path>
              </a:pathLst>
            </a:custGeom>
            <a:solidFill>
              <a:srgbClr val="0005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48" name="Freeform 154"/>
            <p:cNvSpPr>
              <a:spLocks/>
            </p:cNvSpPr>
            <p:nvPr/>
          </p:nvSpPr>
          <p:spPr bwMode="gray">
            <a:xfrm>
              <a:off x="3937" y="2529"/>
              <a:ext cx="53" cy="28"/>
            </a:xfrm>
            <a:custGeom>
              <a:avLst/>
              <a:gdLst>
                <a:gd name="T0" fmla="*/ 49 w 53"/>
                <a:gd name="T1" fmla="*/ 28 h 28"/>
                <a:gd name="T2" fmla="*/ 42 w 53"/>
                <a:gd name="T3" fmla="*/ 27 h 28"/>
                <a:gd name="T4" fmla="*/ 34 w 53"/>
                <a:gd name="T5" fmla="*/ 27 h 28"/>
                <a:gd name="T6" fmla="*/ 25 w 53"/>
                <a:gd name="T7" fmla="*/ 25 h 28"/>
                <a:gd name="T8" fmla="*/ 15 w 53"/>
                <a:gd name="T9" fmla="*/ 24 h 28"/>
                <a:gd name="T10" fmla="*/ 8 w 53"/>
                <a:gd name="T11" fmla="*/ 21 h 28"/>
                <a:gd name="T12" fmla="*/ 2 w 53"/>
                <a:gd name="T13" fmla="*/ 15 h 28"/>
                <a:gd name="T14" fmla="*/ 0 w 53"/>
                <a:gd name="T15" fmla="*/ 10 h 28"/>
                <a:gd name="T16" fmla="*/ 2 w 53"/>
                <a:gd name="T17" fmla="*/ 0 h 28"/>
                <a:gd name="T18" fmla="*/ 14 w 53"/>
                <a:gd name="T19" fmla="*/ 5 h 28"/>
                <a:gd name="T20" fmla="*/ 21 w 53"/>
                <a:gd name="T21" fmla="*/ 8 h 28"/>
                <a:gd name="T22" fmla="*/ 25 w 53"/>
                <a:gd name="T23" fmla="*/ 8 h 28"/>
                <a:gd name="T24" fmla="*/ 28 w 53"/>
                <a:gd name="T25" fmla="*/ 5 h 28"/>
                <a:gd name="T26" fmla="*/ 34 w 53"/>
                <a:gd name="T27" fmla="*/ 4 h 28"/>
                <a:gd name="T28" fmla="*/ 41 w 53"/>
                <a:gd name="T29" fmla="*/ 1 h 28"/>
                <a:gd name="T30" fmla="*/ 53 w 53"/>
                <a:gd name="T31" fmla="*/ 0 h 28"/>
                <a:gd name="T32" fmla="*/ 52 w 53"/>
                <a:gd name="T33" fmla="*/ 10 h 28"/>
                <a:gd name="T34" fmla="*/ 51 w 53"/>
                <a:gd name="T35" fmla="*/ 18 h 28"/>
                <a:gd name="T36" fmla="*/ 49 w 53"/>
                <a:gd name="T37" fmla="*/ 28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3"/>
                <a:gd name="T58" fmla="*/ 0 h 28"/>
                <a:gd name="T59" fmla="*/ 53 w 53"/>
                <a:gd name="T60" fmla="*/ 28 h 2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3" h="28">
                  <a:moveTo>
                    <a:pt x="49" y="28"/>
                  </a:moveTo>
                  <a:lnTo>
                    <a:pt x="42" y="27"/>
                  </a:lnTo>
                  <a:lnTo>
                    <a:pt x="34" y="27"/>
                  </a:lnTo>
                  <a:lnTo>
                    <a:pt x="25" y="25"/>
                  </a:lnTo>
                  <a:lnTo>
                    <a:pt x="15" y="24"/>
                  </a:lnTo>
                  <a:lnTo>
                    <a:pt x="8" y="21"/>
                  </a:lnTo>
                  <a:lnTo>
                    <a:pt x="2" y="15"/>
                  </a:lnTo>
                  <a:lnTo>
                    <a:pt x="0" y="10"/>
                  </a:lnTo>
                  <a:lnTo>
                    <a:pt x="2" y="0"/>
                  </a:lnTo>
                  <a:lnTo>
                    <a:pt x="14" y="5"/>
                  </a:lnTo>
                  <a:lnTo>
                    <a:pt x="21" y="8"/>
                  </a:lnTo>
                  <a:lnTo>
                    <a:pt x="25" y="8"/>
                  </a:lnTo>
                  <a:lnTo>
                    <a:pt x="28" y="5"/>
                  </a:lnTo>
                  <a:lnTo>
                    <a:pt x="34" y="4"/>
                  </a:lnTo>
                  <a:lnTo>
                    <a:pt x="41" y="1"/>
                  </a:lnTo>
                  <a:lnTo>
                    <a:pt x="53" y="0"/>
                  </a:lnTo>
                  <a:lnTo>
                    <a:pt x="52" y="10"/>
                  </a:lnTo>
                  <a:lnTo>
                    <a:pt x="51" y="18"/>
                  </a:lnTo>
                  <a:lnTo>
                    <a:pt x="49" y="28"/>
                  </a:lnTo>
                </a:path>
              </a:pathLst>
            </a:custGeom>
            <a:solidFill>
              <a:srgbClr val="0005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49" name="Freeform 155"/>
            <p:cNvSpPr>
              <a:spLocks/>
            </p:cNvSpPr>
            <p:nvPr/>
          </p:nvSpPr>
          <p:spPr bwMode="gray">
            <a:xfrm>
              <a:off x="3976" y="2476"/>
              <a:ext cx="19" cy="24"/>
            </a:xfrm>
            <a:custGeom>
              <a:avLst/>
              <a:gdLst>
                <a:gd name="T0" fmla="*/ 9 w 19"/>
                <a:gd name="T1" fmla="*/ 0 h 24"/>
                <a:gd name="T2" fmla="*/ 13 w 19"/>
                <a:gd name="T3" fmla="*/ 6 h 24"/>
                <a:gd name="T4" fmla="*/ 17 w 19"/>
                <a:gd name="T5" fmla="*/ 12 h 24"/>
                <a:gd name="T6" fmla="*/ 19 w 19"/>
                <a:gd name="T7" fmla="*/ 19 h 24"/>
                <a:gd name="T8" fmla="*/ 16 w 19"/>
                <a:gd name="T9" fmla="*/ 24 h 24"/>
                <a:gd name="T10" fmla="*/ 10 w 19"/>
                <a:gd name="T11" fmla="*/ 23 h 24"/>
                <a:gd name="T12" fmla="*/ 4 w 19"/>
                <a:gd name="T13" fmla="*/ 19 h 24"/>
                <a:gd name="T14" fmla="*/ 2 w 19"/>
                <a:gd name="T15" fmla="*/ 13 h 24"/>
                <a:gd name="T16" fmla="*/ 0 w 19"/>
                <a:gd name="T17" fmla="*/ 8 h 24"/>
                <a:gd name="T18" fmla="*/ 3 w 19"/>
                <a:gd name="T19" fmla="*/ 3 h 24"/>
                <a:gd name="T20" fmla="*/ 9 w 19"/>
                <a:gd name="T21" fmla="*/ 0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"/>
                <a:gd name="T34" fmla="*/ 0 h 24"/>
                <a:gd name="T35" fmla="*/ 19 w 19"/>
                <a:gd name="T36" fmla="*/ 24 h 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" h="24">
                  <a:moveTo>
                    <a:pt x="9" y="0"/>
                  </a:moveTo>
                  <a:lnTo>
                    <a:pt x="13" y="6"/>
                  </a:lnTo>
                  <a:lnTo>
                    <a:pt x="17" y="12"/>
                  </a:lnTo>
                  <a:lnTo>
                    <a:pt x="19" y="19"/>
                  </a:lnTo>
                  <a:lnTo>
                    <a:pt x="16" y="24"/>
                  </a:lnTo>
                  <a:lnTo>
                    <a:pt x="10" y="23"/>
                  </a:lnTo>
                  <a:lnTo>
                    <a:pt x="4" y="19"/>
                  </a:lnTo>
                  <a:lnTo>
                    <a:pt x="2" y="13"/>
                  </a:lnTo>
                  <a:lnTo>
                    <a:pt x="0" y="8"/>
                  </a:lnTo>
                  <a:lnTo>
                    <a:pt x="3" y="3"/>
                  </a:lnTo>
                  <a:lnTo>
                    <a:pt x="9" y="0"/>
                  </a:lnTo>
                </a:path>
              </a:pathLst>
            </a:custGeom>
            <a:solidFill>
              <a:srgbClr val="0005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50" name="Freeform 156"/>
            <p:cNvSpPr>
              <a:spLocks/>
            </p:cNvSpPr>
            <p:nvPr/>
          </p:nvSpPr>
          <p:spPr bwMode="gray">
            <a:xfrm>
              <a:off x="4014" y="2481"/>
              <a:ext cx="46" cy="60"/>
            </a:xfrm>
            <a:custGeom>
              <a:avLst/>
              <a:gdLst>
                <a:gd name="T0" fmla="*/ 23 w 46"/>
                <a:gd name="T1" fmla="*/ 60 h 60"/>
                <a:gd name="T2" fmla="*/ 22 w 46"/>
                <a:gd name="T3" fmla="*/ 58 h 60"/>
                <a:gd name="T4" fmla="*/ 16 w 46"/>
                <a:gd name="T5" fmla="*/ 55 h 60"/>
                <a:gd name="T6" fmla="*/ 10 w 46"/>
                <a:gd name="T7" fmla="*/ 52 h 60"/>
                <a:gd name="T8" fmla="*/ 5 w 46"/>
                <a:gd name="T9" fmla="*/ 46 h 60"/>
                <a:gd name="T10" fmla="*/ 0 w 46"/>
                <a:gd name="T11" fmla="*/ 36 h 60"/>
                <a:gd name="T12" fmla="*/ 7 w 46"/>
                <a:gd name="T13" fmla="*/ 28 h 60"/>
                <a:gd name="T14" fmla="*/ 12 w 46"/>
                <a:gd name="T15" fmla="*/ 17 h 60"/>
                <a:gd name="T16" fmla="*/ 17 w 46"/>
                <a:gd name="T17" fmla="*/ 7 h 60"/>
                <a:gd name="T18" fmla="*/ 23 w 46"/>
                <a:gd name="T19" fmla="*/ 0 h 60"/>
                <a:gd name="T20" fmla="*/ 27 w 46"/>
                <a:gd name="T21" fmla="*/ 5 h 60"/>
                <a:gd name="T22" fmla="*/ 33 w 46"/>
                <a:gd name="T23" fmla="*/ 11 h 60"/>
                <a:gd name="T24" fmla="*/ 38 w 46"/>
                <a:gd name="T25" fmla="*/ 19 h 60"/>
                <a:gd name="T26" fmla="*/ 43 w 46"/>
                <a:gd name="T27" fmla="*/ 27 h 60"/>
                <a:gd name="T28" fmla="*/ 44 w 46"/>
                <a:gd name="T29" fmla="*/ 31 h 60"/>
                <a:gd name="T30" fmla="*/ 44 w 46"/>
                <a:gd name="T31" fmla="*/ 41 h 60"/>
                <a:gd name="T32" fmla="*/ 46 w 46"/>
                <a:gd name="T33" fmla="*/ 48 h 60"/>
                <a:gd name="T34" fmla="*/ 44 w 46"/>
                <a:gd name="T35" fmla="*/ 51 h 60"/>
                <a:gd name="T36" fmla="*/ 40 w 46"/>
                <a:gd name="T37" fmla="*/ 53 h 60"/>
                <a:gd name="T38" fmla="*/ 34 w 46"/>
                <a:gd name="T39" fmla="*/ 56 h 60"/>
                <a:gd name="T40" fmla="*/ 23 w 46"/>
                <a:gd name="T41" fmla="*/ 60 h 6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6"/>
                <a:gd name="T64" fmla="*/ 0 h 60"/>
                <a:gd name="T65" fmla="*/ 46 w 46"/>
                <a:gd name="T66" fmla="*/ 60 h 6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6" h="60">
                  <a:moveTo>
                    <a:pt x="23" y="60"/>
                  </a:moveTo>
                  <a:lnTo>
                    <a:pt x="22" y="58"/>
                  </a:lnTo>
                  <a:lnTo>
                    <a:pt x="16" y="55"/>
                  </a:lnTo>
                  <a:lnTo>
                    <a:pt x="10" y="52"/>
                  </a:lnTo>
                  <a:lnTo>
                    <a:pt x="5" y="46"/>
                  </a:lnTo>
                  <a:lnTo>
                    <a:pt x="0" y="36"/>
                  </a:lnTo>
                  <a:lnTo>
                    <a:pt x="7" y="28"/>
                  </a:lnTo>
                  <a:lnTo>
                    <a:pt x="12" y="17"/>
                  </a:lnTo>
                  <a:lnTo>
                    <a:pt x="17" y="7"/>
                  </a:lnTo>
                  <a:lnTo>
                    <a:pt x="23" y="0"/>
                  </a:lnTo>
                  <a:lnTo>
                    <a:pt x="27" y="5"/>
                  </a:lnTo>
                  <a:lnTo>
                    <a:pt x="33" y="11"/>
                  </a:lnTo>
                  <a:lnTo>
                    <a:pt x="38" y="19"/>
                  </a:lnTo>
                  <a:lnTo>
                    <a:pt x="43" y="27"/>
                  </a:lnTo>
                  <a:lnTo>
                    <a:pt x="44" y="31"/>
                  </a:lnTo>
                  <a:lnTo>
                    <a:pt x="44" y="41"/>
                  </a:lnTo>
                  <a:lnTo>
                    <a:pt x="46" y="48"/>
                  </a:lnTo>
                  <a:lnTo>
                    <a:pt x="44" y="51"/>
                  </a:lnTo>
                  <a:lnTo>
                    <a:pt x="40" y="53"/>
                  </a:lnTo>
                  <a:lnTo>
                    <a:pt x="34" y="56"/>
                  </a:lnTo>
                  <a:lnTo>
                    <a:pt x="23" y="60"/>
                  </a:lnTo>
                </a:path>
              </a:pathLst>
            </a:custGeom>
            <a:solidFill>
              <a:srgbClr val="0005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51" name="Freeform 157"/>
            <p:cNvSpPr>
              <a:spLocks/>
            </p:cNvSpPr>
            <p:nvPr/>
          </p:nvSpPr>
          <p:spPr bwMode="gray">
            <a:xfrm>
              <a:off x="4150" y="2341"/>
              <a:ext cx="41" cy="72"/>
            </a:xfrm>
            <a:custGeom>
              <a:avLst/>
              <a:gdLst>
                <a:gd name="T0" fmla="*/ 40 w 41"/>
                <a:gd name="T1" fmla="*/ 28 h 72"/>
                <a:gd name="T2" fmla="*/ 40 w 41"/>
                <a:gd name="T3" fmla="*/ 37 h 72"/>
                <a:gd name="T4" fmla="*/ 41 w 41"/>
                <a:gd name="T5" fmla="*/ 45 h 72"/>
                <a:gd name="T6" fmla="*/ 40 w 41"/>
                <a:gd name="T7" fmla="*/ 55 h 72"/>
                <a:gd name="T8" fmla="*/ 35 w 41"/>
                <a:gd name="T9" fmla="*/ 61 h 72"/>
                <a:gd name="T10" fmla="*/ 28 w 41"/>
                <a:gd name="T11" fmla="*/ 61 h 72"/>
                <a:gd name="T12" fmla="*/ 23 w 41"/>
                <a:gd name="T13" fmla="*/ 59 h 72"/>
                <a:gd name="T14" fmla="*/ 18 w 41"/>
                <a:gd name="T15" fmla="*/ 58 h 72"/>
                <a:gd name="T16" fmla="*/ 13 w 41"/>
                <a:gd name="T17" fmla="*/ 56 h 72"/>
                <a:gd name="T18" fmla="*/ 8 w 41"/>
                <a:gd name="T19" fmla="*/ 61 h 72"/>
                <a:gd name="T20" fmla="*/ 6 w 41"/>
                <a:gd name="T21" fmla="*/ 65 h 72"/>
                <a:gd name="T22" fmla="*/ 3 w 41"/>
                <a:gd name="T23" fmla="*/ 69 h 72"/>
                <a:gd name="T24" fmla="*/ 0 w 41"/>
                <a:gd name="T25" fmla="*/ 72 h 72"/>
                <a:gd name="T26" fmla="*/ 0 w 41"/>
                <a:gd name="T27" fmla="*/ 58 h 72"/>
                <a:gd name="T28" fmla="*/ 1 w 41"/>
                <a:gd name="T29" fmla="*/ 41 h 72"/>
                <a:gd name="T30" fmla="*/ 4 w 41"/>
                <a:gd name="T31" fmla="*/ 27 h 72"/>
                <a:gd name="T32" fmla="*/ 4 w 41"/>
                <a:gd name="T33" fmla="*/ 20 h 72"/>
                <a:gd name="T34" fmla="*/ 6 w 41"/>
                <a:gd name="T35" fmla="*/ 15 h 72"/>
                <a:gd name="T36" fmla="*/ 6 w 41"/>
                <a:gd name="T37" fmla="*/ 10 h 72"/>
                <a:gd name="T38" fmla="*/ 6 w 41"/>
                <a:gd name="T39" fmla="*/ 0 h 72"/>
                <a:gd name="T40" fmla="*/ 13 w 41"/>
                <a:gd name="T41" fmla="*/ 1 h 72"/>
                <a:gd name="T42" fmla="*/ 17 w 41"/>
                <a:gd name="T43" fmla="*/ 3 h 72"/>
                <a:gd name="T44" fmla="*/ 18 w 41"/>
                <a:gd name="T45" fmla="*/ 4 h 72"/>
                <a:gd name="T46" fmla="*/ 20 w 41"/>
                <a:gd name="T47" fmla="*/ 7 h 72"/>
                <a:gd name="T48" fmla="*/ 23 w 41"/>
                <a:gd name="T49" fmla="*/ 11 h 72"/>
                <a:gd name="T50" fmla="*/ 30 w 41"/>
                <a:gd name="T51" fmla="*/ 18 h 72"/>
                <a:gd name="T52" fmla="*/ 40 w 41"/>
                <a:gd name="T53" fmla="*/ 28 h 7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1"/>
                <a:gd name="T82" fmla="*/ 0 h 72"/>
                <a:gd name="T83" fmla="*/ 41 w 41"/>
                <a:gd name="T84" fmla="*/ 72 h 7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1" h="72">
                  <a:moveTo>
                    <a:pt x="40" y="28"/>
                  </a:moveTo>
                  <a:lnTo>
                    <a:pt x="40" y="37"/>
                  </a:lnTo>
                  <a:lnTo>
                    <a:pt x="41" y="45"/>
                  </a:lnTo>
                  <a:lnTo>
                    <a:pt x="40" y="55"/>
                  </a:lnTo>
                  <a:lnTo>
                    <a:pt x="35" y="61"/>
                  </a:lnTo>
                  <a:lnTo>
                    <a:pt x="28" y="61"/>
                  </a:lnTo>
                  <a:lnTo>
                    <a:pt x="23" y="59"/>
                  </a:lnTo>
                  <a:lnTo>
                    <a:pt x="18" y="58"/>
                  </a:lnTo>
                  <a:lnTo>
                    <a:pt x="13" y="56"/>
                  </a:lnTo>
                  <a:lnTo>
                    <a:pt x="8" y="61"/>
                  </a:lnTo>
                  <a:lnTo>
                    <a:pt x="6" y="65"/>
                  </a:lnTo>
                  <a:lnTo>
                    <a:pt x="3" y="69"/>
                  </a:lnTo>
                  <a:lnTo>
                    <a:pt x="0" y="72"/>
                  </a:lnTo>
                  <a:lnTo>
                    <a:pt x="0" y="58"/>
                  </a:lnTo>
                  <a:lnTo>
                    <a:pt x="1" y="41"/>
                  </a:lnTo>
                  <a:lnTo>
                    <a:pt x="4" y="27"/>
                  </a:lnTo>
                  <a:lnTo>
                    <a:pt x="4" y="20"/>
                  </a:lnTo>
                  <a:lnTo>
                    <a:pt x="6" y="15"/>
                  </a:lnTo>
                  <a:lnTo>
                    <a:pt x="6" y="10"/>
                  </a:lnTo>
                  <a:lnTo>
                    <a:pt x="6" y="0"/>
                  </a:lnTo>
                  <a:lnTo>
                    <a:pt x="13" y="1"/>
                  </a:lnTo>
                  <a:lnTo>
                    <a:pt x="17" y="3"/>
                  </a:lnTo>
                  <a:lnTo>
                    <a:pt x="18" y="4"/>
                  </a:lnTo>
                  <a:lnTo>
                    <a:pt x="20" y="7"/>
                  </a:lnTo>
                  <a:lnTo>
                    <a:pt x="23" y="11"/>
                  </a:lnTo>
                  <a:lnTo>
                    <a:pt x="30" y="18"/>
                  </a:lnTo>
                  <a:lnTo>
                    <a:pt x="40" y="28"/>
                  </a:lnTo>
                </a:path>
              </a:pathLst>
            </a:custGeom>
            <a:solidFill>
              <a:srgbClr val="0005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52" name="Freeform 158"/>
            <p:cNvSpPr>
              <a:spLocks/>
            </p:cNvSpPr>
            <p:nvPr/>
          </p:nvSpPr>
          <p:spPr bwMode="gray">
            <a:xfrm>
              <a:off x="4007" y="2259"/>
              <a:ext cx="132" cy="198"/>
            </a:xfrm>
            <a:custGeom>
              <a:avLst/>
              <a:gdLst>
                <a:gd name="T0" fmla="*/ 33 w 132"/>
                <a:gd name="T1" fmla="*/ 76 h 198"/>
                <a:gd name="T2" fmla="*/ 40 w 132"/>
                <a:gd name="T3" fmla="*/ 71 h 198"/>
                <a:gd name="T4" fmla="*/ 45 w 132"/>
                <a:gd name="T5" fmla="*/ 66 h 198"/>
                <a:gd name="T6" fmla="*/ 50 w 132"/>
                <a:gd name="T7" fmla="*/ 63 h 198"/>
                <a:gd name="T8" fmla="*/ 53 w 132"/>
                <a:gd name="T9" fmla="*/ 63 h 198"/>
                <a:gd name="T10" fmla="*/ 57 w 132"/>
                <a:gd name="T11" fmla="*/ 69 h 198"/>
                <a:gd name="T12" fmla="*/ 60 w 132"/>
                <a:gd name="T13" fmla="*/ 80 h 198"/>
                <a:gd name="T14" fmla="*/ 75 w 132"/>
                <a:gd name="T15" fmla="*/ 69 h 198"/>
                <a:gd name="T16" fmla="*/ 89 w 132"/>
                <a:gd name="T17" fmla="*/ 58 h 198"/>
                <a:gd name="T18" fmla="*/ 103 w 132"/>
                <a:gd name="T19" fmla="*/ 44 h 198"/>
                <a:gd name="T20" fmla="*/ 109 w 132"/>
                <a:gd name="T21" fmla="*/ 55 h 198"/>
                <a:gd name="T22" fmla="*/ 112 w 132"/>
                <a:gd name="T23" fmla="*/ 68 h 198"/>
                <a:gd name="T24" fmla="*/ 112 w 132"/>
                <a:gd name="T25" fmla="*/ 80 h 198"/>
                <a:gd name="T26" fmla="*/ 132 w 132"/>
                <a:gd name="T27" fmla="*/ 62 h 198"/>
                <a:gd name="T28" fmla="*/ 132 w 132"/>
                <a:gd name="T29" fmla="*/ 72 h 198"/>
                <a:gd name="T30" fmla="*/ 132 w 132"/>
                <a:gd name="T31" fmla="*/ 85 h 198"/>
                <a:gd name="T32" fmla="*/ 132 w 132"/>
                <a:gd name="T33" fmla="*/ 100 h 198"/>
                <a:gd name="T34" fmla="*/ 132 w 132"/>
                <a:gd name="T35" fmla="*/ 117 h 198"/>
                <a:gd name="T36" fmla="*/ 129 w 132"/>
                <a:gd name="T37" fmla="*/ 133 h 198"/>
                <a:gd name="T38" fmla="*/ 126 w 132"/>
                <a:gd name="T39" fmla="*/ 148 h 198"/>
                <a:gd name="T40" fmla="*/ 120 w 132"/>
                <a:gd name="T41" fmla="*/ 161 h 198"/>
                <a:gd name="T42" fmla="*/ 113 w 132"/>
                <a:gd name="T43" fmla="*/ 169 h 198"/>
                <a:gd name="T44" fmla="*/ 103 w 132"/>
                <a:gd name="T45" fmla="*/ 172 h 198"/>
                <a:gd name="T46" fmla="*/ 103 w 132"/>
                <a:gd name="T47" fmla="*/ 165 h 198"/>
                <a:gd name="T48" fmla="*/ 106 w 132"/>
                <a:gd name="T49" fmla="*/ 155 h 198"/>
                <a:gd name="T50" fmla="*/ 108 w 132"/>
                <a:gd name="T51" fmla="*/ 147 h 198"/>
                <a:gd name="T52" fmla="*/ 88 w 132"/>
                <a:gd name="T53" fmla="*/ 148 h 198"/>
                <a:gd name="T54" fmla="*/ 74 w 132"/>
                <a:gd name="T55" fmla="*/ 152 h 198"/>
                <a:gd name="T56" fmla="*/ 62 w 132"/>
                <a:gd name="T57" fmla="*/ 160 h 198"/>
                <a:gd name="T58" fmla="*/ 54 w 132"/>
                <a:gd name="T59" fmla="*/ 168 h 198"/>
                <a:gd name="T60" fmla="*/ 44 w 132"/>
                <a:gd name="T61" fmla="*/ 178 h 198"/>
                <a:gd name="T62" fmla="*/ 33 w 132"/>
                <a:gd name="T63" fmla="*/ 188 h 198"/>
                <a:gd name="T64" fmla="*/ 20 w 132"/>
                <a:gd name="T65" fmla="*/ 198 h 198"/>
                <a:gd name="T66" fmla="*/ 20 w 132"/>
                <a:gd name="T67" fmla="*/ 195 h 198"/>
                <a:gd name="T68" fmla="*/ 21 w 132"/>
                <a:gd name="T69" fmla="*/ 186 h 198"/>
                <a:gd name="T70" fmla="*/ 23 w 132"/>
                <a:gd name="T71" fmla="*/ 176 h 198"/>
                <a:gd name="T72" fmla="*/ 24 w 132"/>
                <a:gd name="T73" fmla="*/ 165 h 198"/>
                <a:gd name="T74" fmla="*/ 26 w 132"/>
                <a:gd name="T75" fmla="*/ 157 h 198"/>
                <a:gd name="T76" fmla="*/ 26 w 132"/>
                <a:gd name="T77" fmla="*/ 151 h 198"/>
                <a:gd name="T78" fmla="*/ 23 w 132"/>
                <a:gd name="T79" fmla="*/ 150 h 198"/>
                <a:gd name="T80" fmla="*/ 19 w 132"/>
                <a:gd name="T81" fmla="*/ 147 h 198"/>
                <a:gd name="T82" fmla="*/ 14 w 132"/>
                <a:gd name="T83" fmla="*/ 145 h 198"/>
                <a:gd name="T84" fmla="*/ 12 w 132"/>
                <a:gd name="T85" fmla="*/ 143 h 198"/>
                <a:gd name="T86" fmla="*/ 2 w 132"/>
                <a:gd name="T87" fmla="*/ 76 h 198"/>
                <a:gd name="T88" fmla="*/ 0 w 132"/>
                <a:gd name="T89" fmla="*/ 65 h 198"/>
                <a:gd name="T90" fmla="*/ 2 w 132"/>
                <a:gd name="T91" fmla="*/ 51 h 198"/>
                <a:gd name="T92" fmla="*/ 2 w 132"/>
                <a:gd name="T93" fmla="*/ 35 h 198"/>
                <a:gd name="T94" fmla="*/ 3 w 132"/>
                <a:gd name="T95" fmla="*/ 21 h 198"/>
                <a:gd name="T96" fmla="*/ 6 w 132"/>
                <a:gd name="T97" fmla="*/ 10 h 198"/>
                <a:gd name="T98" fmla="*/ 10 w 132"/>
                <a:gd name="T99" fmla="*/ 1 h 198"/>
                <a:gd name="T100" fmla="*/ 16 w 132"/>
                <a:gd name="T101" fmla="*/ 0 h 198"/>
                <a:gd name="T102" fmla="*/ 21 w 132"/>
                <a:gd name="T103" fmla="*/ 7 h 198"/>
                <a:gd name="T104" fmla="*/ 27 w 132"/>
                <a:gd name="T105" fmla="*/ 18 h 198"/>
                <a:gd name="T106" fmla="*/ 30 w 132"/>
                <a:gd name="T107" fmla="*/ 34 h 198"/>
                <a:gd name="T108" fmla="*/ 31 w 132"/>
                <a:gd name="T109" fmla="*/ 49 h 198"/>
                <a:gd name="T110" fmla="*/ 33 w 132"/>
                <a:gd name="T111" fmla="*/ 65 h 198"/>
                <a:gd name="T112" fmla="*/ 33 w 132"/>
                <a:gd name="T113" fmla="*/ 76 h 19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2"/>
                <a:gd name="T172" fmla="*/ 0 h 198"/>
                <a:gd name="T173" fmla="*/ 132 w 132"/>
                <a:gd name="T174" fmla="*/ 198 h 19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2" h="198">
                  <a:moveTo>
                    <a:pt x="33" y="76"/>
                  </a:moveTo>
                  <a:lnTo>
                    <a:pt x="40" y="71"/>
                  </a:lnTo>
                  <a:lnTo>
                    <a:pt x="45" y="66"/>
                  </a:lnTo>
                  <a:lnTo>
                    <a:pt x="50" y="63"/>
                  </a:lnTo>
                  <a:lnTo>
                    <a:pt x="53" y="63"/>
                  </a:lnTo>
                  <a:lnTo>
                    <a:pt x="57" y="69"/>
                  </a:lnTo>
                  <a:lnTo>
                    <a:pt x="60" y="80"/>
                  </a:lnTo>
                  <a:lnTo>
                    <a:pt x="75" y="69"/>
                  </a:lnTo>
                  <a:lnTo>
                    <a:pt x="89" y="58"/>
                  </a:lnTo>
                  <a:lnTo>
                    <a:pt x="103" y="44"/>
                  </a:lnTo>
                  <a:lnTo>
                    <a:pt x="109" y="55"/>
                  </a:lnTo>
                  <a:lnTo>
                    <a:pt x="112" y="68"/>
                  </a:lnTo>
                  <a:lnTo>
                    <a:pt x="112" y="80"/>
                  </a:lnTo>
                  <a:lnTo>
                    <a:pt x="132" y="62"/>
                  </a:lnTo>
                  <a:lnTo>
                    <a:pt x="132" y="72"/>
                  </a:lnTo>
                  <a:lnTo>
                    <a:pt x="132" y="85"/>
                  </a:lnTo>
                  <a:lnTo>
                    <a:pt x="132" y="100"/>
                  </a:lnTo>
                  <a:lnTo>
                    <a:pt x="132" y="117"/>
                  </a:lnTo>
                  <a:lnTo>
                    <a:pt x="129" y="133"/>
                  </a:lnTo>
                  <a:lnTo>
                    <a:pt x="126" y="148"/>
                  </a:lnTo>
                  <a:lnTo>
                    <a:pt x="120" y="161"/>
                  </a:lnTo>
                  <a:lnTo>
                    <a:pt x="113" y="169"/>
                  </a:lnTo>
                  <a:lnTo>
                    <a:pt x="103" y="172"/>
                  </a:lnTo>
                  <a:lnTo>
                    <a:pt x="103" y="165"/>
                  </a:lnTo>
                  <a:lnTo>
                    <a:pt x="106" y="155"/>
                  </a:lnTo>
                  <a:lnTo>
                    <a:pt x="108" y="147"/>
                  </a:lnTo>
                  <a:lnTo>
                    <a:pt x="88" y="148"/>
                  </a:lnTo>
                  <a:lnTo>
                    <a:pt x="74" y="152"/>
                  </a:lnTo>
                  <a:lnTo>
                    <a:pt x="62" y="160"/>
                  </a:lnTo>
                  <a:lnTo>
                    <a:pt x="54" y="168"/>
                  </a:lnTo>
                  <a:lnTo>
                    <a:pt x="44" y="178"/>
                  </a:lnTo>
                  <a:lnTo>
                    <a:pt x="33" y="188"/>
                  </a:lnTo>
                  <a:lnTo>
                    <a:pt x="20" y="198"/>
                  </a:lnTo>
                  <a:lnTo>
                    <a:pt x="20" y="195"/>
                  </a:lnTo>
                  <a:lnTo>
                    <a:pt x="21" y="186"/>
                  </a:lnTo>
                  <a:lnTo>
                    <a:pt x="23" y="176"/>
                  </a:lnTo>
                  <a:lnTo>
                    <a:pt x="24" y="165"/>
                  </a:lnTo>
                  <a:lnTo>
                    <a:pt x="26" y="157"/>
                  </a:lnTo>
                  <a:lnTo>
                    <a:pt x="26" y="151"/>
                  </a:lnTo>
                  <a:lnTo>
                    <a:pt x="23" y="150"/>
                  </a:lnTo>
                  <a:lnTo>
                    <a:pt x="19" y="147"/>
                  </a:lnTo>
                  <a:lnTo>
                    <a:pt x="14" y="145"/>
                  </a:lnTo>
                  <a:lnTo>
                    <a:pt x="12" y="143"/>
                  </a:lnTo>
                  <a:lnTo>
                    <a:pt x="2" y="76"/>
                  </a:lnTo>
                  <a:lnTo>
                    <a:pt x="0" y="65"/>
                  </a:lnTo>
                  <a:lnTo>
                    <a:pt x="2" y="51"/>
                  </a:lnTo>
                  <a:lnTo>
                    <a:pt x="2" y="35"/>
                  </a:lnTo>
                  <a:lnTo>
                    <a:pt x="3" y="21"/>
                  </a:lnTo>
                  <a:lnTo>
                    <a:pt x="6" y="10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1" y="7"/>
                  </a:lnTo>
                  <a:lnTo>
                    <a:pt x="27" y="18"/>
                  </a:lnTo>
                  <a:lnTo>
                    <a:pt x="30" y="34"/>
                  </a:lnTo>
                  <a:lnTo>
                    <a:pt x="31" y="49"/>
                  </a:lnTo>
                  <a:lnTo>
                    <a:pt x="33" y="65"/>
                  </a:lnTo>
                  <a:lnTo>
                    <a:pt x="33" y="76"/>
                  </a:lnTo>
                </a:path>
              </a:pathLst>
            </a:custGeom>
            <a:solidFill>
              <a:srgbClr val="0005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53" name="Freeform 159"/>
            <p:cNvSpPr>
              <a:spLocks/>
            </p:cNvSpPr>
            <p:nvPr/>
          </p:nvSpPr>
          <p:spPr bwMode="gray">
            <a:xfrm>
              <a:off x="2340" y="2499"/>
              <a:ext cx="85" cy="95"/>
            </a:xfrm>
            <a:custGeom>
              <a:avLst/>
              <a:gdLst>
                <a:gd name="T0" fmla="*/ 85 w 85"/>
                <a:gd name="T1" fmla="*/ 93 h 95"/>
                <a:gd name="T2" fmla="*/ 84 w 85"/>
                <a:gd name="T3" fmla="*/ 81 h 95"/>
                <a:gd name="T4" fmla="*/ 77 w 85"/>
                <a:gd name="T5" fmla="*/ 68 h 95"/>
                <a:gd name="T6" fmla="*/ 65 w 85"/>
                <a:gd name="T7" fmla="*/ 52 h 95"/>
                <a:gd name="T8" fmla="*/ 51 w 85"/>
                <a:gd name="T9" fmla="*/ 33 h 95"/>
                <a:gd name="T10" fmla="*/ 36 w 85"/>
                <a:gd name="T11" fmla="*/ 14 h 95"/>
                <a:gd name="T12" fmla="*/ 23 w 85"/>
                <a:gd name="T13" fmla="*/ 4 h 95"/>
                <a:gd name="T14" fmla="*/ 10 w 85"/>
                <a:gd name="T15" fmla="*/ 0 h 95"/>
                <a:gd name="T16" fmla="*/ 0 w 85"/>
                <a:gd name="T17" fmla="*/ 1 h 95"/>
                <a:gd name="T18" fmla="*/ 0 w 85"/>
                <a:gd name="T19" fmla="*/ 9 h 95"/>
                <a:gd name="T20" fmla="*/ 3 w 85"/>
                <a:gd name="T21" fmla="*/ 17 h 95"/>
                <a:gd name="T22" fmla="*/ 9 w 85"/>
                <a:gd name="T23" fmla="*/ 27 h 95"/>
                <a:gd name="T24" fmla="*/ 17 w 85"/>
                <a:gd name="T25" fmla="*/ 38 h 95"/>
                <a:gd name="T26" fmla="*/ 31 w 85"/>
                <a:gd name="T27" fmla="*/ 54 h 95"/>
                <a:gd name="T28" fmla="*/ 37 w 85"/>
                <a:gd name="T29" fmla="*/ 64 h 95"/>
                <a:gd name="T30" fmla="*/ 39 w 85"/>
                <a:gd name="T31" fmla="*/ 72 h 95"/>
                <a:gd name="T32" fmla="*/ 40 w 85"/>
                <a:gd name="T33" fmla="*/ 79 h 95"/>
                <a:gd name="T34" fmla="*/ 46 w 85"/>
                <a:gd name="T35" fmla="*/ 88 h 95"/>
                <a:gd name="T36" fmla="*/ 53 w 85"/>
                <a:gd name="T37" fmla="*/ 93 h 95"/>
                <a:gd name="T38" fmla="*/ 63 w 85"/>
                <a:gd name="T39" fmla="*/ 95 h 95"/>
                <a:gd name="T40" fmla="*/ 72 w 85"/>
                <a:gd name="T41" fmla="*/ 95 h 95"/>
                <a:gd name="T42" fmla="*/ 81 w 85"/>
                <a:gd name="T43" fmla="*/ 93 h 95"/>
                <a:gd name="T44" fmla="*/ 85 w 85"/>
                <a:gd name="T45" fmla="*/ 93 h 9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85"/>
                <a:gd name="T70" fmla="*/ 0 h 95"/>
                <a:gd name="T71" fmla="*/ 85 w 85"/>
                <a:gd name="T72" fmla="*/ 95 h 9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85" h="95">
                  <a:moveTo>
                    <a:pt x="85" y="93"/>
                  </a:moveTo>
                  <a:lnTo>
                    <a:pt x="84" y="81"/>
                  </a:lnTo>
                  <a:lnTo>
                    <a:pt x="77" y="68"/>
                  </a:lnTo>
                  <a:lnTo>
                    <a:pt x="65" y="52"/>
                  </a:lnTo>
                  <a:lnTo>
                    <a:pt x="51" y="33"/>
                  </a:lnTo>
                  <a:lnTo>
                    <a:pt x="36" y="14"/>
                  </a:lnTo>
                  <a:lnTo>
                    <a:pt x="23" y="4"/>
                  </a:lnTo>
                  <a:lnTo>
                    <a:pt x="10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3" y="17"/>
                  </a:lnTo>
                  <a:lnTo>
                    <a:pt x="9" y="27"/>
                  </a:lnTo>
                  <a:lnTo>
                    <a:pt x="17" y="38"/>
                  </a:lnTo>
                  <a:lnTo>
                    <a:pt x="31" y="54"/>
                  </a:lnTo>
                  <a:lnTo>
                    <a:pt x="37" y="64"/>
                  </a:lnTo>
                  <a:lnTo>
                    <a:pt x="39" y="72"/>
                  </a:lnTo>
                  <a:lnTo>
                    <a:pt x="40" y="79"/>
                  </a:lnTo>
                  <a:lnTo>
                    <a:pt x="46" y="88"/>
                  </a:lnTo>
                  <a:lnTo>
                    <a:pt x="53" y="93"/>
                  </a:lnTo>
                  <a:lnTo>
                    <a:pt x="63" y="95"/>
                  </a:lnTo>
                  <a:lnTo>
                    <a:pt x="72" y="95"/>
                  </a:lnTo>
                  <a:lnTo>
                    <a:pt x="81" y="93"/>
                  </a:lnTo>
                  <a:lnTo>
                    <a:pt x="85" y="93"/>
                  </a:lnTo>
                </a:path>
              </a:pathLst>
            </a:custGeom>
            <a:solidFill>
              <a:srgbClr val="0005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54" name="Freeform 160"/>
            <p:cNvSpPr>
              <a:spLocks/>
            </p:cNvSpPr>
            <p:nvPr/>
          </p:nvSpPr>
          <p:spPr bwMode="gray">
            <a:xfrm>
              <a:off x="2263" y="1709"/>
              <a:ext cx="1787" cy="1193"/>
            </a:xfrm>
            <a:custGeom>
              <a:avLst/>
              <a:gdLst>
                <a:gd name="T0" fmla="*/ 965 w 1787"/>
                <a:gd name="T1" fmla="*/ 984 h 1193"/>
                <a:gd name="T2" fmla="*/ 1103 w 1787"/>
                <a:gd name="T3" fmla="*/ 947 h 1193"/>
                <a:gd name="T4" fmla="*/ 1183 w 1787"/>
                <a:gd name="T5" fmla="*/ 1022 h 1193"/>
                <a:gd name="T6" fmla="*/ 1315 w 1787"/>
                <a:gd name="T7" fmla="*/ 1040 h 1193"/>
                <a:gd name="T8" fmla="*/ 1274 w 1787"/>
                <a:gd name="T9" fmla="*/ 1061 h 1193"/>
                <a:gd name="T10" fmla="*/ 1265 w 1787"/>
                <a:gd name="T11" fmla="*/ 1152 h 1193"/>
                <a:gd name="T12" fmla="*/ 1350 w 1787"/>
                <a:gd name="T13" fmla="*/ 1112 h 1193"/>
                <a:gd name="T14" fmla="*/ 1397 w 1787"/>
                <a:gd name="T15" fmla="*/ 1064 h 1193"/>
                <a:gd name="T16" fmla="*/ 1527 w 1787"/>
                <a:gd name="T17" fmla="*/ 968 h 1193"/>
                <a:gd name="T18" fmla="*/ 1573 w 1787"/>
                <a:gd name="T19" fmla="*/ 862 h 1193"/>
                <a:gd name="T20" fmla="*/ 1686 w 1787"/>
                <a:gd name="T21" fmla="*/ 895 h 1193"/>
                <a:gd name="T22" fmla="*/ 1695 w 1787"/>
                <a:gd name="T23" fmla="*/ 971 h 1193"/>
                <a:gd name="T24" fmla="*/ 1758 w 1787"/>
                <a:gd name="T25" fmla="*/ 879 h 1193"/>
                <a:gd name="T26" fmla="*/ 1729 w 1787"/>
                <a:gd name="T27" fmla="*/ 858 h 1193"/>
                <a:gd name="T28" fmla="*/ 1606 w 1787"/>
                <a:gd name="T29" fmla="*/ 824 h 1193"/>
                <a:gd name="T30" fmla="*/ 1628 w 1787"/>
                <a:gd name="T31" fmla="*/ 760 h 1193"/>
                <a:gd name="T32" fmla="*/ 1537 w 1787"/>
                <a:gd name="T33" fmla="*/ 803 h 1193"/>
                <a:gd name="T34" fmla="*/ 1651 w 1787"/>
                <a:gd name="T35" fmla="*/ 693 h 1193"/>
                <a:gd name="T36" fmla="*/ 1732 w 1787"/>
                <a:gd name="T37" fmla="*/ 577 h 1193"/>
                <a:gd name="T38" fmla="*/ 1658 w 1787"/>
                <a:gd name="T39" fmla="*/ 496 h 1193"/>
                <a:gd name="T40" fmla="*/ 1630 w 1787"/>
                <a:gd name="T41" fmla="*/ 529 h 1193"/>
                <a:gd name="T42" fmla="*/ 1604 w 1787"/>
                <a:gd name="T43" fmla="*/ 478 h 1193"/>
                <a:gd name="T44" fmla="*/ 1544 w 1787"/>
                <a:gd name="T45" fmla="*/ 448 h 1193"/>
                <a:gd name="T46" fmla="*/ 1401 w 1787"/>
                <a:gd name="T47" fmla="*/ 378 h 1193"/>
                <a:gd name="T48" fmla="*/ 1350 w 1787"/>
                <a:gd name="T49" fmla="*/ 438 h 1193"/>
                <a:gd name="T50" fmla="*/ 1241 w 1787"/>
                <a:gd name="T51" fmla="*/ 352 h 1193"/>
                <a:gd name="T52" fmla="*/ 1159 w 1787"/>
                <a:gd name="T53" fmla="*/ 365 h 1193"/>
                <a:gd name="T54" fmla="*/ 1174 w 1787"/>
                <a:gd name="T55" fmla="*/ 461 h 1193"/>
                <a:gd name="T56" fmla="*/ 1247 w 1787"/>
                <a:gd name="T57" fmla="*/ 598 h 1193"/>
                <a:gd name="T58" fmla="*/ 1222 w 1787"/>
                <a:gd name="T59" fmla="*/ 708 h 1193"/>
                <a:gd name="T60" fmla="*/ 1248 w 1787"/>
                <a:gd name="T61" fmla="*/ 799 h 1193"/>
                <a:gd name="T62" fmla="*/ 1154 w 1787"/>
                <a:gd name="T63" fmla="*/ 704 h 1193"/>
                <a:gd name="T64" fmla="*/ 1072 w 1787"/>
                <a:gd name="T65" fmla="*/ 677 h 1193"/>
                <a:gd name="T66" fmla="*/ 907 w 1787"/>
                <a:gd name="T67" fmla="*/ 605 h 1193"/>
                <a:gd name="T68" fmla="*/ 863 w 1787"/>
                <a:gd name="T69" fmla="*/ 479 h 1193"/>
                <a:gd name="T70" fmla="*/ 912 w 1787"/>
                <a:gd name="T71" fmla="*/ 389 h 1193"/>
                <a:gd name="T72" fmla="*/ 957 w 1787"/>
                <a:gd name="T73" fmla="*/ 317 h 1193"/>
                <a:gd name="T74" fmla="*/ 940 w 1787"/>
                <a:gd name="T75" fmla="*/ 290 h 1193"/>
                <a:gd name="T76" fmla="*/ 1024 w 1787"/>
                <a:gd name="T77" fmla="*/ 198 h 1193"/>
                <a:gd name="T78" fmla="*/ 960 w 1787"/>
                <a:gd name="T79" fmla="*/ 128 h 1193"/>
                <a:gd name="T80" fmla="*/ 921 w 1787"/>
                <a:gd name="T81" fmla="*/ 183 h 1193"/>
                <a:gd name="T82" fmla="*/ 881 w 1787"/>
                <a:gd name="T83" fmla="*/ 184 h 1193"/>
                <a:gd name="T84" fmla="*/ 849 w 1787"/>
                <a:gd name="T85" fmla="*/ 119 h 1193"/>
                <a:gd name="T86" fmla="*/ 785 w 1787"/>
                <a:gd name="T87" fmla="*/ 104 h 1193"/>
                <a:gd name="T88" fmla="*/ 826 w 1787"/>
                <a:gd name="T89" fmla="*/ 211 h 1193"/>
                <a:gd name="T90" fmla="*/ 747 w 1787"/>
                <a:gd name="T91" fmla="*/ 226 h 1193"/>
                <a:gd name="T92" fmla="*/ 655 w 1787"/>
                <a:gd name="T93" fmla="*/ 183 h 1193"/>
                <a:gd name="T94" fmla="*/ 661 w 1787"/>
                <a:gd name="T95" fmla="*/ 204 h 1193"/>
                <a:gd name="T96" fmla="*/ 610 w 1787"/>
                <a:gd name="T97" fmla="*/ 225 h 1193"/>
                <a:gd name="T98" fmla="*/ 552 w 1787"/>
                <a:gd name="T99" fmla="*/ 208 h 1193"/>
                <a:gd name="T100" fmla="*/ 532 w 1787"/>
                <a:gd name="T101" fmla="*/ 193 h 1193"/>
                <a:gd name="T102" fmla="*/ 491 w 1787"/>
                <a:gd name="T103" fmla="*/ 149 h 1193"/>
                <a:gd name="T104" fmla="*/ 431 w 1787"/>
                <a:gd name="T105" fmla="*/ 105 h 1193"/>
                <a:gd name="T106" fmla="*/ 409 w 1787"/>
                <a:gd name="T107" fmla="*/ 85 h 1193"/>
                <a:gd name="T108" fmla="*/ 364 w 1787"/>
                <a:gd name="T109" fmla="*/ 61 h 1193"/>
                <a:gd name="T110" fmla="*/ 224 w 1787"/>
                <a:gd name="T111" fmla="*/ 9 h 1193"/>
                <a:gd name="T112" fmla="*/ 104 w 1787"/>
                <a:gd name="T113" fmla="*/ 541 h 1193"/>
                <a:gd name="T114" fmla="*/ 87 w 1787"/>
                <a:gd name="T115" fmla="*/ 690 h 1193"/>
                <a:gd name="T116" fmla="*/ 87 w 1787"/>
                <a:gd name="T117" fmla="*/ 741 h 1193"/>
                <a:gd name="T118" fmla="*/ 145 w 1787"/>
                <a:gd name="T119" fmla="*/ 820 h 11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787"/>
                <a:gd name="T181" fmla="*/ 0 h 1193"/>
                <a:gd name="T182" fmla="*/ 1787 w 1787"/>
                <a:gd name="T183" fmla="*/ 1193 h 119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787" h="1193">
                  <a:moveTo>
                    <a:pt x="628" y="969"/>
                  </a:moveTo>
                  <a:lnTo>
                    <a:pt x="871" y="962"/>
                  </a:lnTo>
                  <a:lnTo>
                    <a:pt x="878" y="938"/>
                  </a:lnTo>
                  <a:lnTo>
                    <a:pt x="902" y="941"/>
                  </a:lnTo>
                  <a:lnTo>
                    <a:pt x="902" y="968"/>
                  </a:lnTo>
                  <a:lnTo>
                    <a:pt x="909" y="969"/>
                  </a:lnTo>
                  <a:lnTo>
                    <a:pt x="921" y="972"/>
                  </a:lnTo>
                  <a:lnTo>
                    <a:pt x="935" y="977"/>
                  </a:lnTo>
                  <a:lnTo>
                    <a:pt x="950" y="981"/>
                  </a:lnTo>
                  <a:lnTo>
                    <a:pt x="965" y="984"/>
                  </a:lnTo>
                  <a:lnTo>
                    <a:pt x="979" y="985"/>
                  </a:lnTo>
                  <a:lnTo>
                    <a:pt x="1032" y="981"/>
                  </a:lnTo>
                  <a:lnTo>
                    <a:pt x="1042" y="977"/>
                  </a:lnTo>
                  <a:lnTo>
                    <a:pt x="1051" y="969"/>
                  </a:lnTo>
                  <a:lnTo>
                    <a:pt x="1056" y="958"/>
                  </a:lnTo>
                  <a:lnTo>
                    <a:pt x="1063" y="947"/>
                  </a:lnTo>
                  <a:lnTo>
                    <a:pt x="1070" y="937"/>
                  </a:lnTo>
                  <a:lnTo>
                    <a:pt x="1082" y="938"/>
                  </a:lnTo>
                  <a:lnTo>
                    <a:pt x="1093" y="941"/>
                  </a:lnTo>
                  <a:lnTo>
                    <a:pt x="1103" y="947"/>
                  </a:lnTo>
                  <a:lnTo>
                    <a:pt x="1117" y="954"/>
                  </a:lnTo>
                  <a:lnTo>
                    <a:pt x="1135" y="964"/>
                  </a:lnTo>
                  <a:lnTo>
                    <a:pt x="1164" y="974"/>
                  </a:lnTo>
                  <a:lnTo>
                    <a:pt x="1167" y="981"/>
                  </a:lnTo>
                  <a:lnTo>
                    <a:pt x="1165" y="989"/>
                  </a:lnTo>
                  <a:lnTo>
                    <a:pt x="1162" y="999"/>
                  </a:lnTo>
                  <a:lnTo>
                    <a:pt x="1161" y="1008"/>
                  </a:lnTo>
                  <a:lnTo>
                    <a:pt x="1162" y="1015"/>
                  </a:lnTo>
                  <a:lnTo>
                    <a:pt x="1174" y="1017"/>
                  </a:lnTo>
                  <a:lnTo>
                    <a:pt x="1183" y="1022"/>
                  </a:lnTo>
                  <a:lnTo>
                    <a:pt x="1195" y="1025"/>
                  </a:lnTo>
                  <a:lnTo>
                    <a:pt x="1213" y="1027"/>
                  </a:lnTo>
                  <a:lnTo>
                    <a:pt x="1234" y="1027"/>
                  </a:lnTo>
                  <a:lnTo>
                    <a:pt x="1253" y="1027"/>
                  </a:lnTo>
                  <a:lnTo>
                    <a:pt x="1271" y="1032"/>
                  </a:lnTo>
                  <a:lnTo>
                    <a:pt x="1277" y="1032"/>
                  </a:lnTo>
                  <a:lnTo>
                    <a:pt x="1287" y="1030"/>
                  </a:lnTo>
                  <a:lnTo>
                    <a:pt x="1298" y="1032"/>
                  </a:lnTo>
                  <a:lnTo>
                    <a:pt x="1308" y="1034"/>
                  </a:lnTo>
                  <a:lnTo>
                    <a:pt x="1315" y="1040"/>
                  </a:lnTo>
                  <a:lnTo>
                    <a:pt x="1312" y="1044"/>
                  </a:lnTo>
                  <a:lnTo>
                    <a:pt x="1312" y="1051"/>
                  </a:lnTo>
                  <a:lnTo>
                    <a:pt x="1312" y="1060"/>
                  </a:lnTo>
                  <a:lnTo>
                    <a:pt x="1312" y="1068"/>
                  </a:lnTo>
                  <a:lnTo>
                    <a:pt x="1309" y="1073"/>
                  </a:lnTo>
                  <a:lnTo>
                    <a:pt x="1304" y="1074"/>
                  </a:lnTo>
                  <a:lnTo>
                    <a:pt x="1296" y="1071"/>
                  </a:lnTo>
                  <a:lnTo>
                    <a:pt x="1288" y="1068"/>
                  </a:lnTo>
                  <a:lnTo>
                    <a:pt x="1281" y="1064"/>
                  </a:lnTo>
                  <a:lnTo>
                    <a:pt x="1274" y="1061"/>
                  </a:lnTo>
                  <a:lnTo>
                    <a:pt x="1271" y="1060"/>
                  </a:lnTo>
                  <a:lnTo>
                    <a:pt x="1272" y="1060"/>
                  </a:lnTo>
                  <a:lnTo>
                    <a:pt x="1274" y="1073"/>
                  </a:lnTo>
                  <a:lnTo>
                    <a:pt x="1275" y="1088"/>
                  </a:lnTo>
                  <a:lnTo>
                    <a:pt x="1278" y="1104"/>
                  </a:lnTo>
                  <a:lnTo>
                    <a:pt x="1278" y="1118"/>
                  </a:lnTo>
                  <a:lnTo>
                    <a:pt x="1278" y="1130"/>
                  </a:lnTo>
                  <a:lnTo>
                    <a:pt x="1274" y="1139"/>
                  </a:lnTo>
                  <a:lnTo>
                    <a:pt x="1270" y="1143"/>
                  </a:lnTo>
                  <a:lnTo>
                    <a:pt x="1265" y="1152"/>
                  </a:lnTo>
                  <a:lnTo>
                    <a:pt x="1264" y="1164"/>
                  </a:lnTo>
                  <a:lnTo>
                    <a:pt x="1263" y="1176"/>
                  </a:lnTo>
                  <a:lnTo>
                    <a:pt x="1264" y="1186"/>
                  </a:lnTo>
                  <a:lnTo>
                    <a:pt x="1265" y="1193"/>
                  </a:lnTo>
                  <a:lnTo>
                    <a:pt x="1268" y="1193"/>
                  </a:lnTo>
                  <a:lnTo>
                    <a:pt x="1301" y="1143"/>
                  </a:lnTo>
                  <a:lnTo>
                    <a:pt x="1350" y="1136"/>
                  </a:lnTo>
                  <a:lnTo>
                    <a:pt x="1359" y="1116"/>
                  </a:lnTo>
                  <a:lnTo>
                    <a:pt x="1357" y="1114"/>
                  </a:lnTo>
                  <a:lnTo>
                    <a:pt x="1350" y="1112"/>
                  </a:lnTo>
                  <a:lnTo>
                    <a:pt x="1339" y="1112"/>
                  </a:lnTo>
                  <a:lnTo>
                    <a:pt x="1330" y="1112"/>
                  </a:lnTo>
                  <a:lnTo>
                    <a:pt x="1325" y="1112"/>
                  </a:lnTo>
                  <a:lnTo>
                    <a:pt x="1326" y="1112"/>
                  </a:lnTo>
                  <a:lnTo>
                    <a:pt x="1335" y="1105"/>
                  </a:lnTo>
                  <a:lnTo>
                    <a:pt x="1346" y="1095"/>
                  </a:lnTo>
                  <a:lnTo>
                    <a:pt x="1359" y="1085"/>
                  </a:lnTo>
                  <a:lnTo>
                    <a:pt x="1373" y="1075"/>
                  </a:lnTo>
                  <a:lnTo>
                    <a:pt x="1385" y="1068"/>
                  </a:lnTo>
                  <a:lnTo>
                    <a:pt x="1397" y="1064"/>
                  </a:lnTo>
                  <a:lnTo>
                    <a:pt x="1405" y="1063"/>
                  </a:lnTo>
                  <a:lnTo>
                    <a:pt x="1452" y="986"/>
                  </a:lnTo>
                  <a:lnTo>
                    <a:pt x="1455" y="982"/>
                  </a:lnTo>
                  <a:lnTo>
                    <a:pt x="1462" y="981"/>
                  </a:lnTo>
                  <a:lnTo>
                    <a:pt x="1472" y="979"/>
                  </a:lnTo>
                  <a:lnTo>
                    <a:pt x="1484" y="979"/>
                  </a:lnTo>
                  <a:lnTo>
                    <a:pt x="1497" y="979"/>
                  </a:lnTo>
                  <a:lnTo>
                    <a:pt x="1508" y="978"/>
                  </a:lnTo>
                  <a:lnTo>
                    <a:pt x="1520" y="974"/>
                  </a:lnTo>
                  <a:lnTo>
                    <a:pt x="1527" y="968"/>
                  </a:lnTo>
                  <a:lnTo>
                    <a:pt x="1531" y="958"/>
                  </a:lnTo>
                  <a:lnTo>
                    <a:pt x="1535" y="955"/>
                  </a:lnTo>
                  <a:lnTo>
                    <a:pt x="1541" y="944"/>
                  </a:lnTo>
                  <a:lnTo>
                    <a:pt x="1544" y="930"/>
                  </a:lnTo>
                  <a:lnTo>
                    <a:pt x="1547" y="912"/>
                  </a:lnTo>
                  <a:lnTo>
                    <a:pt x="1549" y="893"/>
                  </a:lnTo>
                  <a:lnTo>
                    <a:pt x="1551" y="878"/>
                  </a:lnTo>
                  <a:lnTo>
                    <a:pt x="1554" y="865"/>
                  </a:lnTo>
                  <a:lnTo>
                    <a:pt x="1562" y="864"/>
                  </a:lnTo>
                  <a:lnTo>
                    <a:pt x="1573" y="862"/>
                  </a:lnTo>
                  <a:lnTo>
                    <a:pt x="1586" y="861"/>
                  </a:lnTo>
                  <a:lnTo>
                    <a:pt x="1595" y="861"/>
                  </a:lnTo>
                  <a:lnTo>
                    <a:pt x="1600" y="902"/>
                  </a:lnTo>
                  <a:lnTo>
                    <a:pt x="1613" y="919"/>
                  </a:lnTo>
                  <a:lnTo>
                    <a:pt x="1627" y="930"/>
                  </a:lnTo>
                  <a:lnTo>
                    <a:pt x="1645" y="941"/>
                  </a:lnTo>
                  <a:lnTo>
                    <a:pt x="1661" y="923"/>
                  </a:lnTo>
                  <a:lnTo>
                    <a:pt x="1672" y="910"/>
                  </a:lnTo>
                  <a:lnTo>
                    <a:pt x="1681" y="902"/>
                  </a:lnTo>
                  <a:lnTo>
                    <a:pt x="1686" y="895"/>
                  </a:lnTo>
                  <a:lnTo>
                    <a:pt x="1692" y="890"/>
                  </a:lnTo>
                  <a:lnTo>
                    <a:pt x="1698" y="886"/>
                  </a:lnTo>
                  <a:lnTo>
                    <a:pt x="1705" y="880"/>
                  </a:lnTo>
                  <a:lnTo>
                    <a:pt x="1696" y="902"/>
                  </a:lnTo>
                  <a:lnTo>
                    <a:pt x="1688" y="919"/>
                  </a:lnTo>
                  <a:lnTo>
                    <a:pt x="1682" y="931"/>
                  </a:lnTo>
                  <a:lnTo>
                    <a:pt x="1679" y="941"/>
                  </a:lnTo>
                  <a:lnTo>
                    <a:pt x="1679" y="951"/>
                  </a:lnTo>
                  <a:lnTo>
                    <a:pt x="1685" y="960"/>
                  </a:lnTo>
                  <a:lnTo>
                    <a:pt x="1695" y="971"/>
                  </a:lnTo>
                  <a:lnTo>
                    <a:pt x="1710" y="961"/>
                  </a:lnTo>
                  <a:lnTo>
                    <a:pt x="1719" y="951"/>
                  </a:lnTo>
                  <a:lnTo>
                    <a:pt x="1723" y="940"/>
                  </a:lnTo>
                  <a:lnTo>
                    <a:pt x="1725" y="928"/>
                  </a:lnTo>
                  <a:lnTo>
                    <a:pt x="1725" y="917"/>
                  </a:lnTo>
                  <a:lnTo>
                    <a:pt x="1727" y="904"/>
                  </a:lnTo>
                  <a:lnTo>
                    <a:pt x="1733" y="904"/>
                  </a:lnTo>
                  <a:lnTo>
                    <a:pt x="1740" y="899"/>
                  </a:lnTo>
                  <a:lnTo>
                    <a:pt x="1750" y="890"/>
                  </a:lnTo>
                  <a:lnTo>
                    <a:pt x="1758" y="879"/>
                  </a:lnTo>
                  <a:lnTo>
                    <a:pt x="1768" y="868"/>
                  </a:lnTo>
                  <a:lnTo>
                    <a:pt x="1777" y="858"/>
                  </a:lnTo>
                  <a:lnTo>
                    <a:pt x="1782" y="849"/>
                  </a:lnTo>
                  <a:lnTo>
                    <a:pt x="1787" y="844"/>
                  </a:lnTo>
                  <a:lnTo>
                    <a:pt x="1768" y="842"/>
                  </a:lnTo>
                  <a:lnTo>
                    <a:pt x="1763" y="844"/>
                  </a:lnTo>
                  <a:lnTo>
                    <a:pt x="1754" y="847"/>
                  </a:lnTo>
                  <a:lnTo>
                    <a:pt x="1743" y="851"/>
                  </a:lnTo>
                  <a:lnTo>
                    <a:pt x="1734" y="855"/>
                  </a:lnTo>
                  <a:lnTo>
                    <a:pt x="1729" y="858"/>
                  </a:lnTo>
                  <a:lnTo>
                    <a:pt x="1709" y="864"/>
                  </a:lnTo>
                  <a:lnTo>
                    <a:pt x="1691" y="861"/>
                  </a:lnTo>
                  <a:lnTo>
                    <a:pt x="1674" y="854"/>
                  </a:lnTo>
                  <a:lnTo>
                    <a:pt x="1661" y="842"/>
                  </a:lnTo>
                  <a:lnTo>
                    <a:pt x="1651" y="827"/>
                  </a:lnTo>
                  <a:lnTo>
                    <a:pt x="1645" y="811"/>
                  </a:lnTo>
                  <a:lnTo>
                    <a:pt x="1640" y="813"/>
                  </a:lnTo>
                  <a:lnTo>
                    <a:pt x="1630" y="815"/>
                  </a:lnTo>
                  <a:lnTo>
                    <a:pt x="1619" y="820"/>
                  </a:lnTo>
                  <a:lnTo>
                    <a:pt x="1606" y="824"/>
                  </a:lnTo>
                  <a:lnTo>
                    <a:pt x="1596" y="827"/>
                  </a:lnTo>
                  <a:lnTo>
                    <a:pt x="1590" y="828"/>
                  </a:lnTo>
                  <a:lnTo>
                    <a:pt x="1593" y="820"/>
                  </a:lnTo>
                  <a:lnTo>
                    <a:pt x="1600" y="811"/>
                  </a:lnTo>
                  <a:lnTo>
                    <a:pt x="1611" y="804"/>
                  </a:lnTo>
                  <a:lnTo>
                    <a:pt x="1624" y="796"/>
                  </a:lnTo>
                  <a:lnTo>
                    <a:pt x="1637" y="787"/>
                  </a:lnTo>
                  <a:lnTo>
                    <a:pt x="1645" y="777"/>
                  </a:lnTo>
                  <a:lnTo>
                    <a:pt x="1648" y="767"/>
                  </a:lnTo>
                  <a:lnTo>
                    <a:pt x="1628" y="760"/>
                  </a:lnTo>
                  <a:lnTo>
                    <a:pt x="1613" y="758"/>
                  </a:lnTo>
                  <a:lnTo>
                    <a:pt x="1599" y="760"/>
                  </a:lnTo>
                  <a:lnTo>
                    <a:pt x="1587" y="767"/>
                  </a:lnTo>
                  <a:lnTo>
                    <a:pt x="1578" y="777"/>
                  </a:lnTo>
                  <a:lnTo>
                    <a:pt x="1568" y="790"/>
                  </a:lnTo>
                  <a:lnTo>
                    <a:pt x="1558" y="803"/>
                  </a:lnTo>
                  <a:lnTo>
                    <a:pt x="1548" y="817"/>
                  </a:lnTo>
                  <a:lnTo>
                    <a:pt x="1537" y="830"/>
                  </a:lnTo>
                  <a:lnTo>
                    <a:pt x="1534" y="817"/>
                  </a:lnTo>
                  <a:lnTo>
                    <a:pt x="1537" y="803"/>
                  </a:lnTo>
                  <a:lnTo>
                    <a:pt x="1544" y="787"/>
                  </a:lnTo>
                  <a:lnTo>
                    <a:pt x="1551" y="773"/>
                  </a:lnTo>
                  <a:lnTo>
                    <a:pt x="1558" y="759"/>
                  </a:lnTo>
                  <a:lnTo>
                    <a:pt x="1559" y="745"/>
                  </a:lnTo>
                  <a:lnTo>
                    <a:pt x="1568" y="729"/>
                  </a:lnTo>
                  <a:lnTo>
                    <a:pt x="1580" y="718"/>
                  </a:lnTo>
                  <a:lnTo>
                    <a:pt x="1596" y="710"/>
                  </a:lnTo>
                  <a:lnTo>
                    <a:pt x="1613" y="704"/>
                  </a:lnTo>
                  <a:lnTo>
                    <a:pt x="1633" y="698"/>
                  </a:lnTo>
                  <a:lnTo>
                    <a:pt x="1651" y="693"/>
                  </a:lnTo>
                  <a:lnTo>
                    <a:pt x="1669" y="687"/>
                  </a:lnTo>
                  <a:lnTo>
                    <a:pt x="1685" y="678"/>
                  </a:lnTo>
                  <a:lnTo>
                    <a:pt x="1696" y="669"/>
                  </a:lnTo>
                  <a:lnTo>
                    <a:pt x="1705" y="654"/>
                  </a:lnTo>
                  <a:lnTo>
                    <a:pt x="1709" y="640"/>
                  </a:lnTo>
                  <a:lnTo>
                    <a:pt x="1710" y="628"/>
                  </a:lnTo>
                  <a:lnTo>
                    <a:pt x="1712" y="613"/>
                  </a:lnTo>
                  <a:lnTo>
                    <a:pt x="1715" y="601"/>
                  </a:lnTo>
                  <a:lnTo>
                    <a:pt x="1723" y="589"/>
                  </a:lnTo>
                  <a:lnTo>
                    <a:pt x="1732" y="577"/>
                  </a:lnTo>
                  <a:lnTo>
                    <a:pt x="1736" y="563"/>
                  </a:lnTo>
                  <a:lnTo>
                    <a:pt x="1739" y="549"/>
                  </a:lnTo>
                  <a:lnTo>
                    <a:pt x="1739" y="533"/>
                  </a:lnTo>
                  <a:lnTo>
                    <a:pt x="1736" y="519"/>
                  </a:lnTo>
                  <a:lnTo>
                    <a:pt x="1729" y="506"/>
                  </a:lnTo>
                  <a:lnTo>
                    <a:pt x="1719" y="496"/>
                  </a:lnTo>
                  <a:lnTo>
                    <a:pt x="1705" y="491"/>
                  </a:lnTo>
                  <a:lnTo>
                    <a:pt x="1684" y="500"/>
                  </a:lnTo>
                  <a:lnTo>
                    <a:pt x="1667" y="489"/>
                  </a:lnTo>
                  <a:lnTo>
                    <a:pt x="1658" y="496"/>
                  </a:lnTo>
                  <a:lnTo>
                    <a:pt x="1652" y="510"/>
                  </a:lnTo>
                  <a:lnTo>
                    <a:pt x="1647" y="527"/>
                  </a:lnTo>
                  <a:lnTo>
                    <a:pt x="1643" y="544"/>
                  </a:lnTo>
                  <a:lnTo>
                    <a:pt x="1640" y="560"/>
                  </a:lnTo>
                  <a:lnTo>
                    <a:pt x="1636" y="570"/>
                  </a:lnTo>
                  <a:lnTo>
                    <a:pt x="1633" y="571"/>
                  </a:lnTo>
                  <a:lnTo>
                    <a:pt x="1633" y="565"/>
                  </a:lnTo>
                  <a:lnTo>
                    <a:pt x="1633" y="556"/>
                  </a:lnTo>
                  <a:lnTo>
                    <a:pt x="1631" y="541"/>
                  </a:lnTo>
                  <a:lnTo>
                    <a:pt x="1630" y="529"/>
                  </a:lnTo>
                  <a:lnTo>
                    <a:pt x="1630" y="516"/>
                  </a:lnTo>
                  <a:lnTo>
                    <a:pt x="1633" y="509"/>
                  </a:lnTo>
                  <a:lnTo>
                    <a:pt x="1637" y="500"/>
                  </a:lnTo>
                  <a:lnTo>
                    <a:pt x="1643" y="491"/>
                  </a:lnTo>
                  <a:lnTo>
                    <a:pt x="1648" y="481"/>
                  </a:lnTo>
                  <a:lnTo>
                    <a:pt x="1651" y="474"/>
                  </a:lnTo>
                  <a:lnTo>
                    <a:pt x="1651" y="469"/>
                  </a:lnTo>
                  <a:lnTo>
                    <a:pt x="1637" y="474"/>
                  </a:lnTo>
                  <a:lnTo>
                    <a:pt x="1621" y="476"/>
                  </a:lnTo>
                  <a:lnTo>
                    <a:pt x="1604" y="478"/>
                  </a:lnTo>
                  <a:lnTo>
                    <a:pt x="1590" y="479"/>
                  </a:lnTo>
                  <a:lnTo>
                    <a:pt x="1579" y="481"/>
                  </a:lnTo>
                  <a:lnTo>
                    <a:pt x="1563" y="472"/>
                  </a:lnTo>
                  <a:lnTo>
                    <a:pt x="1548" y="465"/>
                  </a:lnTo>
                  <a:lnTo>
                    <a:pt x="1537" y="457"/>
                  </a:lnTo>
                  <a:lnTo>
                    <a:pt x="1538" y="455"/>
                  </a:lnTo>
                  <a:lnTo>
                    <a:pt x="1539" y="454"/>
                  </a:lnTo>
                  <a:lnTo>
                    <a:pt x="1542" y="451"/>
                  </a:lnTo>
                  <a:lnTo>
                    <a:pt x="1544" y="448"/>
                  </a:lnTo>
                  <a:lnTo>
                    <a:pt x="1545" y="445"/>
                  </a:lnTo>
                  <a:lnTo>
                    <a:pt x="1545" y="443"/>
                  </a:lnTo>
                  <a:lnTo>
                    <a:pt x="1522" y="424"/>
                  </a:lnTo>
                  <a:lnTo>
                    <a:pt x="1493" y="404"/>
                  </a:lnTo>
                  <a:lnTo>
                    <a:pt x="1462" y="386"/>
                  </a:lnTo>
                  <a:lnTo>
                    <a:pt x="1432" y="366"/>
                  </a:lnTo>
                  <a:lnTo>
                    <a:pt x="1405" y="344"/>
                  </a:lnTo>
                  <a:lnTo>
                    <a:pt x="1401" y="354"/>
                  </a:lnTo>
                  <a:lnTo>
                    <a:pt x="1400" y="365"/>
                  </a:lnTo>
                  <a:lnTo>
                    <a:pt x="1401" y="378"/>
                  </a:lnTo>
                  <a:lnTo>
                    <a:pt x="1404" y="390"/>
                  </a:lnTo>
                  <a:lnTo>
                    <a:pt x="1407" y="402"/>
                  </a:lnTo>
                  <a:lnTo>
                    <a:pt x="1411" y="410"/>
                  </a:lnTo>
                  <a:lnTo>
                    <a:pt x="1407" y="420"/>
                  </a:lnTo>
                  <a:lnTo>
                    <a:pt x="1401" y="431"/>
                  </a:lnTo>
                  <a:lnTo>
                    <a:pt x="1394" y="443"/>
                  </a:lnTo>
                  <a:lnTo>
                    <a:pt x="1387" y="452"/>
                  </a:lnTo>
                  <a:lnTo>
                    <a:pt x="1374" y="444"/>
                  </a:lnTo>
                  <a:lnTo>
                    <a:pt x="1363" y="440"/>
                  </a:lnTo>
                  <a:lnTo>
                    <a:pt x="1350" y="438"/>
                  </a:lnTo>
                  <a:lnTo>
                    <a:pt x="1342" y="423"/>
                  </a:lnTo>
                  <a:lnTo>
                    <a:pt x="1333" y="407"/>
                  </a:lnTo>
                  <a:lnTo>
                    <a:pt x="1325" y="393"/>
                  </a:lnTo>
                  <a:lnTo>
                    <a:pt x="1315" y="382"/>
                  </a:lnTo>
                  <a:lnTo>
                    <a:pt x="1304" y="373"/>
                  </a:lnTo>
                  <a:lnTo>
                    <a:pt x="1288" y="368"/>
                  </a:lnTo>
                  <a:lnTo>
                    <a:pt x="1270" y="368"/>
                  </a:lnTo>
                  <a:lnTo>
                    <a:pt x="1260" y="365"/>
                  </a:lnTo>
                  <a:lnTo>
                    <a:pt x="1250" y="359"/>
                  </a:lnTo>
                  <a:lnTo>
                    <a:pt x="1241" y="352"/>
                  </a:lnTo>
                  <a:lnTo>
                    <a:pt x="1233" y="347"/>
                  </a:lnTo>
                  <a:lnTo>
                    <a:pt x="1222" y="342"/>
                  </a:lnTo>
                  <a:lnTo>
                    <a:pt x="1209" y="344"/>
                  </a:lnTo>
                  <a:lnTo>
                    <a:pt x="1205" y="347"/>
                  </a:lnTo>
                  <a:lnTo>
                    <a:pt x="1200" y="354"/>
                  </a:lnTo>
                  <a:lnTo>
                    <a:pt x="1198" y="362"/>
                  </a:lnTo>
                  <a:lnTo>
                    <a:pt x="1195" y="368"/>
                  </a:lnTo>
                  <a:lnTo>
                    <a:pt x="1185" y="365"/>
                  </a:lnTo>
                  <a:lnTo>
                    <a:pt x="1172" y="365"/>
                  </a:lnTo>
                  <a:lnTo>
                    <a:pt x="1159" y="365"/>
                  </a:lnTo>
                  <a:lnTo>
                    <a:pt x="1147" y="368"/>
                  </a:lnTo>
                  <a:lnTo>
                    <a:pt x="1140" y="372"/>
                  </a:lnTo>
                  <a:lnTo>
                    <a:pt x="1141" y="382"/>
                  </a:lnTo>
                  <a:lnTo>
                    <a:pt x="1144" y="393"/>
                  </a:lnTo>
                  <a:lnTo>
                    <a:pt x="1148" y="404"/>
                  </a:lnTo>
                  <a:lnTo>
                    <a:pt x="1151" y="417"/>
                  </a:lnTo>
                  <a:lnTo>
                    <a:pt x="1154" y="427"/>
                  </a:lnTo>
                  <a:lnTo>
                    <a:pt x="1152" y="434"/>
                  </a:lnTo>
                  <a:lnTo>
                    <a:pt x="1165" y="448"/>
                  </a:lnTo>
                  <a:lnTo>
                    <a:pt x="1174" y="461"/>
                  </a:lnTo>
                  <a:lnTo>
                    <a:pt x="1181" y="469"/>
                  </a:lnTo>
                  <a:lnTo>
                    <a:pt x="1183" y="479"/>
                  </a:lnTo>
                  <a:lnTo>
                    <a:pt x="1183" y="489"/>
                  </a:lnTo>
                  <a:lnTo>
                    <a:pt x="1179" y="502"/>
                  </a:lnTo>
                  <a:lnTo>
                    <a:pt x="1172" y="519"/>
                  </a:lnTo>
                  <a:lnTo>
                    <a:pt x="1193" y="530"/>
                  </a:lnTo>
                  <a:lnTo>
                    <a:pt x="1212" y="543"/>
                  </a:lnTo>
                  <a:lnTo>
                    <a:pt x="1227" y="557"/>
                  </a:lnTo>
                  <a:lnTo>
                    <a:pt x="1239" y="575"/>
                  </a:lnTo>
                  <a:lnTo>
                    <a:pt x="1247" y="598"/>
                  </a:lnTo>
                  <a:lnTo>
                    <a:pt x="1248" y="613"/>
                  </a:lnTo>
                  <a:lnTo>
                    <a:pt x="1246" y="625"/>
                  </a:lnTo>
                  <a:lnTo>
                    <a:pt x="1239" y="635"/>
                  </a:lnTo>
                  <a:lnTo>
                    <a:pt x="1231" y="645"/>
                  </a:lnTo>
                  <a:lnTo>
                    <a:pt x="1223" y="653"/>
                  </a:lnTo>
                  <a:lnTo>
                    <a:pt x="1215" y="663"/>
                  </a:lnTo>
                  <a:lnTo>
                    <a:pt x="1209" y="674"/>
                  </a:lnTo>
                  <a:lnTo>
                    <a:pt x="1210" y="683"/>
                  </a:lnTo>
                  <a:lnTo>
                    <a:pt x="1215" y="695"/>
                  </a:lnTo>
                  <a:lnTo>
                    <a:pt x="1222" y="708"/>
                  </a:lnTo>
                  <a:lnTo>
                    <a:pt x="1230" y="724"/>
                  </a:lnTo>
                  <a:lnTo>
                    <a:pt x="1239" y="738"/>
                  </a:lnTo>
                  <a:lnTo>
                    <a:pt x="1248" y="752"/>
                  </a:lnTo>
                  <a:lnTo>
                    <a:pt x="1256" y="765"/>
                  </a:lnTo>
                  <a:lnTo>
                    <a:pt x="1261" y="773"/>
                  </a:lnTo>
                  <a:lnTo>
                    <a:pt x="1257" y="783"/>
                  </a:lnTo>
                  <a:lnTo>
                    <a:pt x="1256" y="789"/>
                  </a:lnTo>
                  <a:lnTo>
                    <a:pt x="1254" y="793"/>
                  </a:lnTo>
                  <a:lnTo>
                    <a:pt x="1253" y="796"/>
                  </a:lnTo>
                  <a:lnTo>
                    <a:pt x="1248" y="799"/>
                  </a:lnTo>
                  <a:lnTo>
                    <a:pt x="1239" y="801"/>
                  </a:lnTo>
                  <a:lnTo>
                    <a:pt x="1223" y="806"/>
                  </a:lnTo>
                  <a:lnTo>
                    <a:pt x="1206" y="789"/>
                  </a:lnTo>
                  <a:lnTo>
                    <a:pt x="1191" y="776"/>
                  </a:lnTo>
                  <a:lnTo>
                    <a:pt x="1179" y="766"/>
                  </a:lnTo>
                  <a:lnTo>
                    <a:pt x="1171" y="758"/>
                  </a:lnTo>
                  <a:lnTo>
                    <a:pt x="1164" y="749"/>
                  </a:lnTo>
                  <a:lnTo>
                    <a:pt x="1158" y="738"/>
                  </a:lnTo>
                  <a:lnTo>
                    <a:pt x="1155" y="724"/>
                  </a:lnTo>
                  <a:lnTo>
                    <a:pt x="1154" y="704"/>
                  </a:lnTo>
                  <a:lnTo>
                    <a:pt x="1152" y="678"/>
                  </a:lnTo>
                  <a:lnTo>
                    <a:pt x="1145" y="673"/>
                  </a:lnTo>
                  <a:lnTo>
                    <a:pt x="1140" y="670"/>
                  </a:lnTo>
                  <a:lnTo>
                    <a:pt x="1135" y="671"/>
                  </a:lnTo>
                  <a:lnTo>
                    <a:pt x="1130" y="676"/>
                  </a:lnTo>
                  <a:lnTo>
                    <a:pt x="1124" y="678"/>
                  </a:lnTo>
                  <a:lnTo>
                    <a:pt x="1117" y="683"/>
                  </a:lnTo>
                  <a:lnTo>
                    <a:pt x="1106" y="684"/>
                  </a:lnTo>
                  <a:lnTo>
                    <a:pt x="1090" y="683"/>
                  </a:lnTo>
                  <a:lnTo>
                    <a:pt x="1072" y="677"/>
                  </a:lnTo>
                  <a:lnTo>
                    <a:pt x="1052" y="669"/>
                  </a:lnTo>
                  <a:lnTo>
                    <a:pt x="1031" y="660"/>
                  </a:lnTo>
                  <a:lnTo>
                    <a:pt x="1010" y="650"/>
                  </a:lnTo>
                  <a:lnTo>
                    <a:pt x="989" y="640"/>
                  </a:lnTo>
                  <a:lnTo>
                    <a:pt x="967" y="635"/>
                  </a:lnTo>
                  <a:lnTo>
                    <a:pt x="949" y="632"/>
                  </a:lnTo>
                  <a:lnTo>
                    <a:pt x="932" y="633"/>
                  </a:lnTo>
                  <a:lnTo>
                    <a:pt x="919" y="642"/>
                  </a:lnTo>
                  <a:lnTo>
                    <a:pt x="912" y="625"/>
                  </a:lnTo>
                  <a:lnTo>
                    <a:pt x="907" y="605"/>
                  </a:lnTo>
                  <a:lnTo>
                    <a:pt x="901" y="587"/>
                  </a:lnTo>
                  <a:lnTo>
                    <a:pt x="895" y="570"/>
                  </a:lnTo>
                  <a:lnTo>
                    <a:pt x="885" y="571"/>
                  </a:lnTo>
                  <a:lnTo>
                    <a:pt x="874" y="574"/>
                  </a:lnTo>
                  <a:lnTo>
                    <a:pt x="863" y="575"/>
                  </a:lnTo>
                  <a:lnTo>
                    <a:pt x="850" y="557"/>
                  </a:lnTo>
                  <a:lnTo>
                    <a:pt x="846" y="539"/>
                  </a:lnTo>
                  <a:lnTo>
                    <a:pt x="847" y="519"/>
                  </a:lnTo>
                  <a:lnTo>
                    <a:pt x="853" y="499"/>
                  </a:lnTo>
                  <a:lnTo>
                    <a:pt x="863" y="479"/>
                  </a:lnTo>
                  <a:lnTo>
                    <a:pt x="876" y="460"/>
                  </a:lnTo>
                  <a:lnTo>
                    <a:pt x="888" y="443"/>
                  </a:lnTo>
                  <a:lnTo>
                    <a:pt x="901" y="426"/>
                  </a:lnTo>
                  <a:lnTo>
                    <a:pt x="912" y="411"/>
                  </a:lnTo>
                  <a:lnTo>
                    <a:pt x="919" y="400"/>
                  </a:lnTo>
                  <a:lnTo>
                    <a:pt x="919" y="399"/>
                  </a:lnTo>
                  <a:lnTo>
                    <a:pt x="918" y="396"/>
                  </a:lnTo>
                  <a:lnTo>
                    <a:pt x="916" y="393"/>
                  </a:lnTo>
                  <a:lnTo>
                    <a:pt x="914" y="390"/>
                  </a:lnTo>
                  <a:lnTo>
                    <a:pt x="912" y="389"/>
                  </a:lnTo>
                  <a:lnTo>
                    <a:pt x="911" y="387"/>
                  </a:lnTo>
                  <a:lnTo>
                    <a:pt x="911" y="386"/>
                  </a:lnTo>
                  <a:lnTo>
                    <a:pt x="916" y="379"/>
                  </a:lnTo>
                  <a:lnTo>
                    <a:pt x="926" y="369"/>
                  </a:lnTo>
                  <a:lnTo>
                    <a:pt x="938" y="355"/>
                  </a:lnTo>
                  <a:lnTo>
                    <a:pt x="949" y="341"/>
                  </a:lnTo>
                  <a:lnTo>
                    <a:pt x="959" y="328"/>
                  </a:lnTo>
                  <a:lnTo>
                    <a:pt x="966" y="317"/>
                  </a:lnTo>
                  <a:lnTo>
                    <a:pt x="963" y="317"/>
                  </a:lnTo>
                  <a:lnTo>
                    <a:pt x="957" y="317"/>
                  </a:lnTo>
                  <a:lnTo>
                    <a:pt x="949" y="314"/>
                  </a:lnTo>
                  <a:lnTo>
                    <a:pt x="940" y="311"/>
                  </a:lnTo>
                  <a:lnTo>
                    <a:pt x="931" y="308"/>
                  </a:lnTo>
                  <a:lnTo>
                    <a:pt x="922" y="304"/>
                  </a:lnTo>
                  <a:lnTo>
                    <a:pt x="915" y="300"/>
                  </a:lnTo>
                  <a:lnTo>
                    <a:pt x="911" y="296"/>
                  </a:lnTo>
                  <a:lnTo>
                    <a:pt x="909" y="293"/>
                  </a:lnTo>
                  <a:lnTo>
                    <a:pt x="914" y="290"/>
                  </a:lnTo>
                  <a:lnTo>
                    <a:pt x="924" y="290"/>
                  </a:lnTo>
                  <a:lnTo>
                    <a:pt x="940" y="290"/>
                  </a:lnTo>
                  <a:lnTo>
                    <a:pt x="965" y="293"/>
                  </a:lnTo>
                  <a:lnTo>
                    <a:pt x="962" y="286"/>
                  </a:lnTo>
                  <a:lnTo>
                    <a:pt x="960" y="273"/>
                  </a:lnTo>
                  <a:lnTo>
                    <a:pt x="959" y="262"/>
                  </a:lnTo>
                  <a:lnTo>
                    <a:pt x="957" y="255"/>
                  </a:lnTo>
                  <a:lnTo>
                    <a:pt x="990" y="259"/>
                  </a:lnTo>
                  <a:lnTo>
                    <a:pt x="1007" y="243"/>
                  </a:lnTo>
                  <a:lnTo>
                    <a:pt x="1021" y="226"/>
                  </a:lnTo>
                  <a:lnTo>
                    <a:pt x="1032" y="208"/>
                  </a:lnTo>
                  <a:lnTo>
                    <a:pt x="1024" y="198"/>
                  </a:lnTo>
                  <a:lnTo>
                    <a:pt x="1015" y="187"/>
                  </a:lnTo>
                  <a:lnTo>
                    <a:pt x="1008" y="174"/>
                  </a:lnTo>
                  <a:lnTo>
                    <a:pt x="1004" y="166"/>
                  </a:lnTo>
                  <a:lnTo>
                    <a:pt x="1005" y="159"/>
                  </a:lnTo>
                  <a:lnTo>
                    <a:pt x="1007" y="150"/>
                  </a:lnTo>
                  <a:lnTo>
                    <a:pt x="1008" y="142"/>
                  </a:lnTo>
                  <a:lnTo>
                    <a:pt x="998" y="136"/>
                  </a:lnTo>
                  <a:lnTo>
                    <a:pt x="986" y="132"/>
                  </a:lnTo>
                  <a:lnTo>
                    <a:pt x="973" y="129"/>
                  </a:lnTo>
                  <a:lnTo>
                    <a:pt x="960" y="128"/>
                  </a:lnTo>
                  <a:lnTo>
                    <a:pt x="949" y="130"/>
                  </a:lnTo>
                  <a:lnTo>
                    <a:pt x="938" y="137"/>
                  </a:lnTo>
                  <a:lnTo>
                    <a:pt x="945" y="154"/>
                  </a:lnTo>
                  <a:lnTo>
                    <a:pt x="949" y="173"/>
                  </a:lnTo>
                  <a:lnTo>
                    <a:pt x="949" y="190"/>
                  </a:lnTo>
                  <a:lnTo>
                    <a:pt x="945" y="207"/>
                  </a:lnTo>
                  <a:lnTo>
                    <a:pt x="933" y="222"/>
                  </a:lnTo>
                  <a:lnTo>
                    <a:pt x="929" y="212"/>
                  </a:lnTo>
                  <a:lnTo>
                    <a:pt x="925" y="198"/>
                  </a:lnTo>
                  <a:lnTo>
                    <a:pt x="921" y="183"/>
                  </a:lnTo>
                  <a:lnTo>
                    <a:pt x="919" y="170"/>
                  </a:lnTo>
                  <a:lnTo>
                    <a:pt x="909" y="163"/>
                  </a:lnTo>
                  <a:lnTo>
                    <a:pt x="895" y="160"/>
                  </a:lnTo>
                  <a:lnTo>
                    <a:pt x="892" y="167"/>
                  </a:lnTo>
                  <a:lnTo>
                    <a:pt x="891" y="171"/>
                  </a:lnTo>
                  <a:lnTo>
                    <a:pt x="888" y="177"/>
                  </a:lnTo>
                  <a:lnTo>
                    <a:pt x="885" y="180"/>
                  </a:lnTo>
                  <a:lnTo>
                    <a:pt x="884" y="183"/>
                  </a:lnTo>
                  <a:lnTo>
                    <a:pt x="883" y="184"/>
                  </a:lnTo>
                  <a:lnTo>
                    <a:pt x="881" y="184"/>
                  </a:lnTo>
                  <a:lnTo>
                    <a:pt x="880" y="183"/>
                  </a:lnTo>
                  <a:lnTo>
                    <a:pt x="878" y="178"/>
                  </a:lnTo>
                  <a:lnTo>
                    <a:pt x="878" y="174"/>
                  </a:lnTo>
                  <a:lnTo>
                    <a:pt x="877" y="166"/>
                  </a:lnTo>
                  <a:lnTo>
                    <a:pt x="877" y="156"/>
                  </a:lnTo>
                  <a:lnTo>
                    <a:pt x="870" y="152"/>
                  </a:lnTo>
                  <a:lnTo>
                    <a:pt x="860" y="146"/>
                  </a:lnTo>
                  <a:lnTo>
                    <a:pt x="850" y="142"/>
                  </a:lnTo>
                  <a:lnTo>
                    <a:pt x="850" y="132"/>
                  </a:lnTo>
                  <a:lnTo>
                    <a:pt x="849" y="119"/>
                  </a:lnTo>
                  <a:lnTo>
                    <a:pt x="846" y="105"/>
                  </a:lnTo>
                  <a:lnTo>
                    <a:pt x="842" y="91"/>
                  </a:lnTo>
                  <a:lnTo>
                    <a:pt x="833" y="78"/>
                  </a:lnTo>
                  <a:lnTo>
                    <a:pt x="822" y="71"/>
                  </a:lnTo>
                  <a:lnTo>
                    <a:pt x="806" y="68"/>
                  </a:lnTo>
                  <a:lnTo>
                    <a:pt x="795" y="68"/>
                  </a:lnTo>
                  <a:lnTo>
                    <a:pt x="788" y="74"/>
                  </a:lnTo>
                  <a:lnTo>
                    <a:pt x="785" y="82"/>
                  </a:lnTo>
                  <a:lnTo>
                    <a:pt x="784" y="92"/>
                  </a:lnTo>
                  <a:lnTo>
                    <a:pt x="785" y="104"/>
                  </a:lnTo>
                  <a:lnTo>
                    <a:pt x="788" y="115"/>
                  </a:lnTo>
                  <a:lnTo>
                    <a:pt x="791" y="125"/>
                  </a:lnTo>
                  <a:lnTo>
                    <a:pt x="794" y="135"/>
                  </a:lnTo>
                  <a:lnTo>
                    <a:pt x="796" y="142"/>
                  </a:lnTo>
                  <a:lnTo>
                    <a:pt x="798" y="146"/>
                  </a:lnTo>
                  <a:lnTo>
                    <a:pt x="811" y="153"/>
                  </a:lnTo>
                  <a:lnTo>
                    <a:pt x="819" y="163"/>
                  </a:lnTo>
                  <a:lnTo>
                    <a:pt x="825" y="174"/>
                  </a:lnTo>
                  <a:lnTo>
                    <a:pt x="832" y="188"/>
                  </a:lnTo>
                  <a:lnTo>
                    <a:pt x="826" y="211"/>
                  </a:lnTo>
                  <a:lnTo>
                    <a:pt x="819" y="234"/>
                  </a:lnTo>
                  <a:lnTo>
                    <a:pt x="813" y="253"/>
                  </a:lnTo>
                  <a:lnTo>
                    <a:pt x="792" y="200"/>
                  </a:lnTo>
                  <a:lnTo>
                    <a:pt x="768" y="204"/>
                  </a:lnTo>
                  <a:lnTo>
                    <a:pt x="768" y="208"/>
                  </a:lnTo>
                  <a:lnTo>
                    <a:pt x="768" y="212"/>
                  </a:lnTo>
                  <a:lnTo>
                    <a:pt x="770" y="218"/>
                  </a:lnTo>
                  <a:lnTo>
                    <a:pt x="770" y="222"/>
                  </a:lnTo>
                  <a:lnTo>
                    <a:pt x="760" y="224"/>
                  </a:lnTo>
                  <a:lnTo>
                    <a:pt x="747" y="226"/>
                  </a:lnTo>
                  <a:lnTo>
                    <a:pt x="731" y="226"/>
                  </a:lnTo>
                  <a:lnTo>
                    <a:pt x="716" y="225"/>
                  </a:lnTo>
                  <a:lnTo>
                    <a:pt x="700" y="221"/>
                  </a:lnTo>
                  <a:lnTo>
                    <a:pt x="689" y="217"/>
                  </a:lnTo>
                  <a:lnTo>
                    <a:pt x="679" y="208"/>
                  </a:lnTo>
                  <a:lnTo>
                    <a:pt x="676" y="198"/>
                  </a:lnTo>
                  <a:lnTo>
                    <a:pt x="678" y="185"/>
                  </a:lnTo>
                  <a:lnTo>
                    <a:pt x="674" y="185"/>
                  </a:lnTo>
                  <a:lnTo>
                    <a:pt x="665" y="184"/>
                  </a:lnTo>
                  <a:lnTo>
                    <a:pt x="655" y="183"/>
                  </a:lnTo>
                  <a:lnTo>
                    <a:pt x="644" y="183"/>
                  </a:lnTo>
                  <a:lnTo>
                    <a:pt x="634" y="185"/>
                  </a:lnTo>
                  <a:lnTo>
                    <a:pt x="627" y="190"/>
                  </a:lnTo>
                  <a:lnTo>
                    <a:pt x="624" y="197"/>
                  </a:lnTo>
                  <a:lnTo>
                    <a:pt x="627" y="200"/>
                  </a:lnTo>
                  <a:lnTo>
                    <a:pt x="634" y="201"/>
                  </a:lnTo>
                  <a:lnTo>
                    <a:pt x="642" y="201"/>
                  </a:lnTo>
                  <a:lnTo>
                    <a:pt x="651" y="201"/>
                  </a:lnTo>
                  <a:lnTo>
                    <a:pt x="658" y="201"/>
                  </a:lnTo>
                  <a:lnTo>
                    <a:pt x="661" y="204"/>
                  </a:lnTo>
                  <a:lnTo>
                    <a:pt x="658" y="207"/>
                  </a:lnTo>
                  <a:lnTo>
                    <a:pt x="652" y="212"/>
                  </a:lnTo>
                  <a:lnTo>
                    <a:pt x="644" y="218"/>
                  </a:lnTo>
                  <a:lnTo>
                    <a:pt x="635" y="224"/>
                  </a:lnTo>
                  <a:lnTo>
                    <a:pt x="625" y="229"/>
                  </a:lnTo>
                  <a:lnTo>
                    <a:pt x="620" y="232"/>
                  </a:lnTo>
                  <a:lnTo>
                    <a:pt x="616" y="232"/>
                  </a:lnTo>
                  <a:lnTo>
                    <a:pt x="614" y="231"/>
                  </a:lnTo>
                  <a:lnTo>
                    <a:pt x="613" y="228"/>
                  </a:lnTo>
                  <a:lnTo>
                    <a:pt x="610" y="225"/>
                  </a:lnTo>
                  <a:lnTo>
                    <a:pt x="609" y="221"/>
                  </a:lnTo>
                  <a:lnTo>
                    <a:pt x="606" y="217"/>
                  </a:lnTo>
                  <a:lnTo>
                    <a:pt x="603" y="214"/>
                  </a:lnTo>
                  <a:lnTo>
                    <a:pt x="601" y="211"/>
                  </a:lnTo>
                  <a:lnTo>
                    <a:pt x="600" y="210"/>
                  </a:lnTo>
                  <a:lnTo>
                    <a:pt x="596" y="210"/>
                  </a:lnTo>
                  <a:lnTo>
                    <a:pt x="586" y="208"/>
                  </a:lnTo>
                  <a:lnTo>
                    <a:pt x="573" y="208"/>
                  </a:lnTo>
                  <a:lnTo>
                    <a:pt x="562" y="208"/>
                  </a:lnTo>
                  <a:lnTo>
                    <a:pt x="552" y="208"/>
                  </a:lnTo>
                  <a:lnTo>
                    <a:pt x="548" y="208"/>
                  </a:lnTo>
                  <a:lnTo>
                    <a:pt x="544" y="205"/>
                  </a:lnTo>
                  <a:lnTo>
                    <a:pt x="536" y="202"/>
                  </a:lnTo>
                  <a:lnTo>
                    <a:pt x="528" y="200"/>
                  </a:lnTo>
                  <a:lnTo>
                    <a:pt x="521" y="197"/>
                  </a:lnTo>
                  <a:lnTo>
                    <a:pt x="518" y="195"/>
                  </a:lnTo>
                  <a:lnTo>
                    <a:pt x="518" y="194"/>
                  </a:lnTo>
                  <a:lnTo>
                    <a:pt x="521" y="193"/>
                  </a:lnTo>
                  <a:lnTo>
                    <a:pt x="527" y="193"/>
                  </a:lnTo>
                  <a:lnTo>
                    <a:pt x="532" y="193"/>
                  </a:lnTo>
                  <a:lnTo>
                    <a:pt x="538" y="193"/>
                  </a:lnTo>
                  <a:lnTo>
                    <a:pt x="544" y="191"/>
                  </a:lnTo>
                  <a:lnTo>
                    <a:pt x="546" y="190"/>
                  </a:lnTo>
                  <a:lnTo>
                    <a:pt x="546" y="185"/>
                  </a:lnTo>
                  <a:lnTo>
                    <a:pt x="542" y="181"/>
                  </a:lnTo>
                  <a:lnTo>
                    <a:pt x="534" y="174"/>
                  </a:lnTo>
                  <a:lnTo>
                    <a:pt x="518" y="164"/>
                  </a:lnTo>
                  <a:lnTo>
                    <a:pt x="496" y="153"/>
                  </a:lnTo>
                  <a:lnTo>
                    <a:pt x="491" y="149"/>
                  </a:lnTo>
                  <a:lnTo>
                    <a:pt x="484" y="142"/>
                  </a:lnTo>
                  <a:lnTo>
                    <a:pt x="476" y="133"/>
                  </a:lnTo>
                  <a:lnTo>
                    <a:pt x="464" y="123"/>
                  </a:lnTo>
                  <a:lnTo>
                    <a:pt x="455" y="115"/>
                  </a:lnTo>
                  <a:lnTo>
                    <a:pt x="446" y="106"/>
                  </a:lnTo>
                  <a:lnTo>
                    <a:pt x="440" y="101"/>
                  </a:lnTo>
                  <a:lnTo>
                    <a:pt x="438" y="99"/>
                  </a:lnTo>
                  <a:lnTo>
                    <a:pt x="436" y="101"/>
                  </a:lnTo>
                  <a:lnTo>
                    <a:pt x="433" y="102"/>
                  </a:lnTo>
                  <a:lnTo>
                    <a:pt x="431" y="105"/>
                  </a:lnTo>
                  <a:lnTo>
                    <a:pt x="429" y="108"/>
                  </a:lnTo>
                  <a:lnTo>
                    <a:pt x="426" y="112"/>
                  </a:lnTo>
                  <a:lnTo>
                    <a:pt x="423" y="115"/>
                  </a:lnTo>
                  <a:lnTo>
                    <a:pt x="421" y="116"/>
                  </a:lnTo>
                  <a:lnTo>
                    <a:pt x="419" y="118"/>
                  </a:lnTo>
                  <a:lnTo>
                    <a:pt x="422" y="102"/>
                  </a:lnTo>
                  <a:lnTo>
                    <a:pt x="422" y="91"/>
                  </a:lnTo>
                  <a:lnTo>
                    <a:pt x="419" y="85"/>
                  </a:lnTo>
                  <a:lnTo>
                    <a:pt x="415" y="84"/>
                  </a:lnTo>
                  <a:lnTo>
                    <a:pt x="409" y="85"/>
                  </a:lnTo>
                  <a:lnTo>
                    <a:pt x="402" y="91"/>
                  </a:lnTo>
                  <a:lnTo>
                    <a:pt x="395" y="99"/>
                  </a:lnTo>
                  <a:lnTo>
                    <a:pt x="395" y="87"/>
                  </a:lnTo>
                  <a:lnTo>
                    <a:pt x="395" y="74"/>
                  </a:lnTo>
                  <a:lnTo>
                    <a:pt x="395" y="65"/>
                  </a:lnTo>
                  <a:lnTo>
                    <a:pt x="394" y="57"/>
                  </a:lnTo>
                  <a:lnTo>
                    <a:pt x="390" y="53"/>
                  </a:lnTo>
                  <a:lnTo>
                    <a:pt x="384" y="51"/>
                  </a:lnTo>
                  <a:lnTo>
                    <a:pt x="375" y="54"/>
                  </a:lnTo>
                  <a:lnTo>
                    <a:pt x="364" y="61"/>
                  </a:lnTo>
                  <a:lnTo>
                    <a:pt x="356" y="57"/>
                  </a:lnTo>
                  <a:lnTo>
                    <a:pt x="340" y="54"/>
                  </a:lnTo>
                  <a:lnTo>
                    <a:pt x="320" y="50"/>
                  </a:lnTo>
                  <a:lnTo>
                    <a:pt x="298" y="47"/>
                  </a:lnTo>
                  <a:lnTo>
                    <a:pt x="277" y="44"/>
                  </a:lnTo>
                  <a:lnTo>
                    <a:pt x="258" y="43"/>
                  </a:lnTo>
                  <a:lnTo>
                    <a:pt x="247" y="43"/>
                  </a:lnTo>
                  <a:lnTo>
                    <a:pt x="240" y="33"/>
                  </a:lnTo>
                  <a:lnTo>
                    <a:pt x="231" y="22"/>
                  </a:lnTo>
                  <a:lnTo>
                    <a:pt x="224" y="9"/>
                  </a:lnTo>
                  <a:lnTo>
                    <a:pt x="220" y="0"/>
                  </a:lnTo>
                  <a:lnTo>
                    <a:pt x="0" y="306"/>
                  </a:lnTo>
                  <a:lnTo>
                    <a:pt x="21" y="311"/>
                  </a:lnTo>
                  <a:lnTo>
                    <a:pt x="34" y="320"/>
                  </a:lnTo>
                  <a:lnTo>
                    <a:pt x="39" y="331"/>
                  </a:lnTo>
                  <a:lnTo>
                    <a:pt x="39" y="348"/>
                  </a:lnTo>
                  <a:lnTo>
                    <a:pt x="35" y="371"/>
                  </a:lnTo>
                  <a:lnTo>
                    <a:pt x="86" y="373"/>
                  </a:lnTo>
                  <a:lnTo>
                    <a:pt x="92" y="527"/>
                  </a:lnTo>
                  <a:lnTo>
                    <a:pt x="104" y="541"/>
                  </a:lnTo>
                  <a:lnTo>
                    <a:pt x="111" y="556"/>
                  </a:lnTo>
                  <a:lnTo>
                    <a:pt x="114" y="568"/>
                  </a:lnTo>
                  <a:lnTo>
                    <a:pt x="114" y="581"/>
                  </a:lnTo>
                  <a:lnTo>
                    <a:pt x="108" y="595"/>
                  </a:lnTo>
                  <a:lnTo>
                    <a:pt x="101" y="611"/>
                  </a:lnTo>
                  <a:lnTo>
                    <a:pt x="90" y="630"/>
                  </a:lnTo>
                  <a:lnTo>
                    <a:pt x="89" y="650"/>
                  </a:lnTo>
                  <a:lnTo>
                    <a:pt x="89" y="664"/>
                  </a:lnTo>
                  <a:lnTo>
                    <a:pt x="89" y="678"/>
                  </a:lnTo>
                  <a:lnTo>
                    <a:pt x="87" y="690"/>
                  </a:lnTo>
                  <a:lnTo>
                    <a:pt x="84" y="700"/>
                  </a:lnTo>
                  <a:lnTo>
                    <a:pt x="82" y="711"/>
                  </a:lnTo>
                  <a:lnTo>
                    <a:pt x="79" y="725"/>
                  </a:lnTo>
                  <a:lnTo>
                    <a:pt x="79" y="728"/>
                  </a:lnTo>
                  <a:lnTo>
                    <a:pt x="80" y="731"/>
                  </a:lnTo>
                  <a:lnTo>
                    <a:pt x="82" y="734"/>
                  </a:lnTo>
                  <a:lnTo>
                    <a:pt x="84" y="736"/>
                  </a:lnTo>
                  <a:lnTo>
                    <a:pt x="86" y="738"/>
                  </a:lnTo>
                  <a:lnTo>
                    <a:pt x="87" y="739"/>
                  </a:lnTo>
                  <a:lnTo>
                    <a:pt x="87" y="741"/>
                  </a:lnTo>
                  <a:lnTo>
                    <a:pt x="82" y="749"/>
                  </a:lnTo>
                  <a:lnTo>
                    <a:pt x="79" y="763"/>
                  </a:lnTo>
                  <a:lnTo>
                    <a:pt x="83" y="766"/>
                  </a:lnTo>
                  <a:lnTo>
                    <a:pt x="94" y="770"/>
                  </a:lnTo>
                  <a:lnTo>
                    <a:pt x="107" y="776"/>
                  </a:lnTo>
                  <a:lnTo>
                    <a:pt x="118" y="783"/>
                  </a:lnTo>
                  <a:lnTo>
                    <a:pt x="127" y="787"/>
                  </a:lnTo>
                  <a:lnTo>
                    <a:pt x="131" y="794"/>
                  </a:lnTo>
                  <a:lnTo>
                    <a:pt x="138" y="806"/>
                  </a:lnTo>
                  <a:lnTo>
                    <a:pt x="145" y="820"/>
                  </a:lnTo>
                  <a:lnTo>
                    <a:pt x="154" y="838"/>
                  </a:lnTo>
                  <a:lnTo>
                    <a:pt x="162" y="855"/>
                  </a:lnTo>
                  <a:lnTo>
                    <a:pt x="171" y="871"/>
                  </a:lnTo>
                  <a:lnTo>
                    <a:pt x="178" y="883"/>
                  </a:lnTo>
                  <a:lnTo>
                    <a:pt x="185" y="892"/>
                  </a:lnTo>
                  <a:lnTo>
                    <a:pt x="628" y="969"/>
                  </a:lnTo>
                </a:path>
              </a:pathLst>
            </a:custGeom>
            <a:solidFill>
              <a:srgbClr val="0005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55" name="Freeform 161"/>
            <p:cNvSpPr>
              <a:spLocks/>
            </p:cNvSpPr>
            <p:nvPr/>
          </p:nvSpPr>
          <p:spPr bwMode="gray">
            <a:xfrm>
              <a:off x="2767" y="1701"/>
              <a:ext cx="229" cy="195"/>
            </a:xfrm>
            <a:custGeom>
              <a:avLst/>
              <a:gdLst>
                <a:gd name="T0" fmla="*/ 48 w 229"/>
                <a:gd name="T1" fmla="*/ 178 h 195"/>
                <a:gd name="T2" fmla="*/ 37 w 229"/>
                <a:gd name="T3" fmla="*/ 158 h 195"/>
                <a:gd name="T4" fmla="*/ 20 w 229"/>
                <a:gd name="T5" fmla="*/ 148 h 195"/>
                <a:gd name="T6" fmla="*/ 1 w 229"/>
                <a:gd name="T7" fmla="*/ 134 h 195"/>
                <a:gd name="T8" fmla="*/ 4 w 229"/>
                <a:gd name="T9" fmla="*/ 120 h 195"/>
                <a:gd name="T10" fmla="*/ 18 w 229"/>
                <a:gd name="T11" fmla="*/ 113 h 195"/>
                <a:gd name="T12" fmla="*/ 31 w 229"/>
                <a:gd name="T13" fmla="*/ 116 h 195"/>
                <a:gd name="T14" fmla="*/ 54 w 229"/>
                <a:gd name="T15" fmla="*/ 119 h 195"/>
                <a:gd name="T16" fmla="*/ 54 w 229"/>
                <a:gd name="T17" fmla="*/ 109 h 195"/>
                <a:gd name="T18" fmla="*/ 27 w 229"/>
                <a:gd name="T19" fmla="*/ 99 h 195"/>
                <a:gd name="T20" fmla="*/ 0 w 229"/>
                <a:gd name="T21" fmla="*/ 93 h 195"/>
                <a:gd name="T22" fmla="*/ 8 w 229"/>
                <a:gd name="T23" fmla="*/ 75 h 195"/>
                <a:gd name="T24" fmla="*/ 17 w 229"/>
                <a:gd name="T25" fmla="*/ 64 h 195"/>
                <a:gd name="T26" fmla="*/ 23 w 229"/>
                <a:gd name="T27" fmla="*/ 41 h 195"/>
                <a:gd name="T28" fmla="*/ 35 w 229"/>
                <a:gd name="T29" fmla="*/ 16 h 195"/>
                <a:gd name="T30" fmla="*/ 54 w 229"/>
                <a:gd name="T31" fmla="*/ 0 h 195"/>
                <a:gd name="T32" fmla="*/ 79 w 229"/>
                <a:gd name="T33" fmla="*/ 10 h 195"/>
                <a:gd name="T34" fmla="*/ 78 w 229"/>
                <a:gd name="T35" fmla="*/ 18 h 195"/>
                <a:gd name="T36" fmla="*/ 75 w 229"/>
                <a:gd name="T37" fmla="*/ 24 h 195"/>
                <a:gd name="T38" fmla="*/ 73 w 229"/>
                <a:gd name="T39" fmla="*/ 27 h 195"/>
                <a:gd name="T40" fmla="*/ 76 w 229"/>
                <a:gd name="T41" fmla="*/ 27 h 195"/>
                <a:gd name="T42" fmla="*/ 83 w 229"/>
                <a:gd name="T43" fmla="*/ 25 h 195"/>
                <a:gd name="T44" fmla="*/ 99 w 229"/>
                <a:gd name="T45" fmla="*/ 21 h 195"/>
                <a:gd name="T46" fmla="*/ 99 w 229"/>
                <a:gd name="T47" fmla="*/ 31 h 195"/>
                <a:gd name="T48" fmla="*/ 99 w 229"/>
                <a:gd name="T49" fmla="*/ 45 h 195"/>
                <a:gd name="T50" fmla="*/ 106 w 229"/>
                <a:gd name="T51" fmla="*/ 49 h 195"/>
                <a:gd name="T52" fmla="*/ 110 w 229"/>
                <a:gd name="T53" fmla="*/ 35 h 195"/>
                <a:gd name="T54" fmla="*/ 114 w 229"/>
                <a:gd name="T55" fmla="*/ 25 h 195"/>
                <a:gd name="T56" fmla="*/ 126 w 229"/>
                <a:gd name="T57" fmla="*/ 30 h 195"/>
                <a:gd name="T58" fmla="*/ 131 w 229"/>
                <a:gd name="T59" fmla="*/ 47 h 195"/>
                <a:gd name="T60" fmla="*/ 136 w 229"/>
                <a:gd name="T61" fmla="*/ 72 h 195"/>
                <a:gd name="T62" fmla="*/ 143 w 229"/>
                <a:gd name="T63" fmla="*/ 55 h 195"/>
                <a:gd name="T64" fmla="*/ 143 w 229"/>
                <a:gd name="T65" fmla="*/ 31 h 195"/>
                <a:gd name="T66" fmla="*/ 154 w 229"/>
                <a:gd name="T67" fmla="*/ 16 h 195"/>
                <a:gd name="T68" fmla="*/ 177 w 229"/>
                <a:gd name="T69" fmla="*/ 7 h 195"/>
                <a:gd name="T70" fmla="*/ 196 w 229"/>
                <a:gd name="T71" fmla="*/ 13 h 195"/>
                <a:gd name="T72" fmla="*/ 179 w 229"/>
                <a:gd name="T73" fmla="*/ 48 h 195"/>
                <a:gd name="T74" fmla="*/ 178 w 229"/>
                <a:gd name="T75" fmla="*/ 93 h 195"/>
                <a:gd name="T76" fmla="*/ 188 w 229"/>
                <a:gd name="T77" fmla="*/ 120 h 195"/>
                <a:gd name="T78" fmla="*/ 209 w 229"/>
                <a:gd name="T79" fmla="*/ 133 h 195"/>
                <a:gd name="T80" fmla="*/ 229 w 229"/>
                <a:gd name="T81" fmla="*/ 145 h 195"/>
                <a:gd name="T82" fmla="*/ 227 w 229"/>
                <a:gd name="T83" fmla="*/ 153 h 195"/>
                <a:gd name="T84" fmla="*/ 225 w 229"/>
                <a:gd name="T85" fmla="*/ 161 h 195"/>
                <a:gd name="T86" fmla="*/ 220 w 229"/>
                <a:gd name="T87" fmla="*/ 164 h 195"/>
                <a:gd name="T88" fmla="*/ 210 w 229"/>
                <a:gd name="T89" fmla="*/ 164 h 195"/>
                <a:gd name="T90" fmla="*/ 202 w 229"/>
                <a:gd name="T91" fmla="*/ 164 h 195"/>
                <a:gd name="T92" fmla="*/ 210 w 229"/>
                <a:gd name="T93" fmla="*/ 178 h 195"/>
                <a:gd name="T94" fmla="*/ 210 w 229"/>
                <a:gd name="T95" fmla="*/ 188 h 195"/>
                <a:gd name="T96" fmla="*/ 208 w 229"/>
                <a:gd name="T97" fmla="*/ 193 h 195"/>
                <a:gd name="T98" fmla="*/ 192 w 229"/>
                <a:gd name="T99" fmla="*/ 192 h 195"/>
                <a:gd name="T100" fmla="*/ 182 w 229"/>
                <a:gd name="T101" fmla="*/ 189 h 195"/>
                <a:gd name="T102" fmla="*/ 177 w 229"/>
                <a:gd name="T103" fmla="*/ 184 h 195"/>
                <a:gd name="T104" fmla="*/ 171 w 229"/>
                <a:gd name="T105" fmla="*/ 175 h 195"/>
                <a:gd name="T106" fmla="*/ 161 w 229"/>
                <a:gd name="T107" fmla="*/ 171 h 195"/>
                <a:gd name="T108" fmla="*/ 137 w 229"/>
                <a:gd name="T109" fmla="*/ 177 h 195"/>
                <a:gd name="T110" fmla="*/ 106 w 229"/>
                <a:gd name="T111" fmla="*/ 188 h 195"/>
                <a:gd name="T112" fmla="*/ 75 w 229"/>
                <a:gd name="T113" fmla="*/ 195 h 195"/>
                <a:gd name="T114" fmla="*/ 48 w 229"/>
                <a:gd name="T115" fmla="*/ 186 h 19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29"/>
                <a:gd name="T175" fmla="*/ 0 h 195"/>
                <a:gd name="T176" fmla="*/ 229 w 229"/>
                <a:gd name="T177" fmla="*/ 195 h 19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29" h="195">
                  <a:moveTo>
                    <a:pt x="48" y="186"/>
                  </a:moveTo>
                  <a:lnTo>
                    <a:pt x="48" y="178"/>
                  </a:lnTo>
                  <a:lnTo>
                    <a:pt x="44" y="168"/>
                  </a:lnTo>
                  <a:lnTo>
                    <a:pt x="37" y="158"/>
                  </a:lnTo>
                  <a:lnTo>
                    <a:pt x="32" y="150"/>
                  </a:lnTo>
                  <a:lnTo>
                    <a:pt x="20" y="148"/>
                  </a:lnTo>
                  <a:lnTo>
                    <a:pt x="8" y="143"/>
                  </a:lnTo>
                  <a:lnTo>
                    <a:pt x="1" y="134"/>
                  </a:lnTo>
                  <a:lnTo>
                    <a:pt x="0" y="121"/>
                  </a:lnTo>
                  <a:lnTo>
                    <a:pt x="4" y="120"/>
                  </a:lnTo>
                  <a:lnTo>
                    <a:pt x="11" y="117"/>
                  </a:lnTo>
                  <a:lnTo>
                    <a:pt x="18" y="113"/>
                  </a:lnTo>
                  <a:lnTo>
                    <a:pt x="23" y="112"/>
                  </a:lnTo>
                  <a:lnTo>
                    <a:pt x="31" y="116"/>
                  </a:lnTo>
                  <a:lnTo>
                    <a:pt x="42" y="117"/>
                  </a:lnTo>
                  <a:lnTo>
                    <a:pt x="54" y="119"/>
                  </a:lnTo>
                  <a:lnTo>
                    <a:pt x="62" y="117"/>
                  </a:lnTo>
                  <a:lnTo>
                    <a:pt x="54" y="109"/>
                  </a:lnTo>
                  <a:lnTo>
                    <a:pt x="41" y="103"/>
                  </a:lnTo>
                  <a:lnTo>
                    <a:pt x="27" y="99"/>
                  </a:lnTo>
                  <a:lnTo>
                    <a:pt x="13" y="96"/>
                  </a:lnTo>
                  <a:lnTo>
                    <a:pt x="0" y="93"/>
                  </a:lnTo>
                  <a:lnTo>
                    <a:pt x="3" y="83"/>
                  </a:lnTo>
                  <a:lnTo>
                    <a:pt x="8" y="75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8" y="54"/>
                  </a:lnTo>
                  <a:lnTo>
                    <a:pt x="23" y="41"/>
                  </a:lnTo>
                  <a:lnTo>
                    <a:pt x="28" y="28"/>
                  </a:lnTo>
                  <a:lnTo>
                    <a:pt x="35" y="16"/>
                  </a:lnTo>
                  <a:lnTo>
                    <a:pt x="44" y="6"/>
                  </a:lnTo>
                  <a:lnTo>
                    <a:pt x="54" y="0"/>
                  </a:lnTo>
                  <a:lnTo>
                    <a:pt x="66" y="1"/>
                  </a:lnTo>
                  <a:lnTo>
                    <a:pt x="79" y="10"/>
                  </a:lnTo>
                  <a:lnTo>
                    <a:pt x="78" y="16"/>
                  </a:lnTo>
                  <a:lnTo>
                    <a:pt x="78" y="18"/>
                  </a:lnTo>
                  <a:lnTo>
                    <a:pt x="76" y="23"/>
                  </a:lnTo>
                  <a:lnTo>
                    <a:pt x="75" y="24"/>
                  </a:lnTo>
                  <a:lnTo>
                    <a:pt x="73" y="25"/>
                  </a:lnTo>
                  <a:lnTo>
                    <a:pt x="73" y="27"/>
                  </a:lnTo>
                  <a:lnTo>
                    <a:pt x="75" y="27"/>
                  </a:lnTo>
                  <a:lnTo>
                    <a:pt x="76" y="27"/>
                  </a:lnTo>
                  <a:lnTo>
                    <a:pt x="79" y="25"/>
                  </a:lnTo>
                  <a:lnTo>
                    <a:pt x="83" y="25"/>
                  </a:lnTo>
                  <a:lnTo>
                    <a:pt x="90" y="24"/>
                  </a:lnTo>
                  <a:lnTo>
                    <a:pt x="99" y="21"/>
                  </a:lnTo>
                  <a:lnTo>
                    <a:pt x="100" y="24"/>
                  </a:lnTo>
                  <a:lnTo>
                    <a:pt x="99" y="31"/>
                  </a:lnTo>
                  <a:lnTo>
                    <a:pt x="99" y="38"/>
                  </a:lnTo>
                  <a:lnTo>
                    <a:pt x="99" y="45"/>
                  </a:lnTo>
                  <a:lnTo>
                    <a:pt x="102" y="51"/>
                  </a:lnTo>
                  <a:lnTo>
                    <a:pt x="106" y="49"/>
                  </a:lnTo>
                  <a:lnTo>
                    <a:pt x="109" y="42"/>
                  </a:lnTo>
                  <a:lnTo>
                    <a:pt x="110" y="35"/>
                  </a:lnTo>
                  <a:lnTo>
                    <a:pt x="113" y="28"/>
                  </a:lnTo>
                  <a:lnTo>
                    <a:pt x="114" y="25"/>
                  </a:lnTo>
                  <a:lnTo>
                    <a:pt x="120" y="27"/>
                  </a:lnTo>
                  <a:lnTo>
                    <a:pt x="126" y="30"/>
                  </a:lnTo>
                  <a:lnTo>
                    <a:pt x="130" y="32"/>
                  </a:lnTo>
                  <a:lnTo>
                    <a:pt x="131" y="47"/>
                  </a:lnTo>
                  <a:lnTo>
                    <a:pt x="133" y="61"/>
                  </a:lnTo>
                  <a:lnTo>
                    <a:pt x="136" y="72"/>
                  </a:lnTo>
                  <a:lnTo>
                    <a:pt x="141" y="65"/>
                  </a:lnTo>
                  <a:lnTo>
                    <a:pt x="143" y="55"/>
                  </a:lnTo>
                  <a:lnTo>
                    <a:pt x="144" y="42"/>
                  </a:lnTo>
                  <a:lnTo>
                    <a:pt x="143" y="31"/>
                  </a:lnTo>
                  <a:lnTo>
                    <a:pt x="143" y="21"/>
                  </a:lnTo>
                  <a:lnTo>
                    <a:pt x="154" y="16"/>
                  </a:lnTo>
                  <a:lnTo>
                    <a:pt x="165" y="10"/>
                  </a:lnTo>
                  <a:lnTo>
                    <a:pt x="177" y="7"/>
                  </a:lnTo>
                  <a:lnTo>
                    <a:pt x="186" y="7"/>
                  </a:lnTo>
                  <a:lnTo>
                    <a:pt x="196" y="13"/>
                  </a:lnTo>
                  <a:lnTo>
                    <a:pt x="186" y="28"/>
                  </a:lnTo>
                  <a:lnTo>
                    <a:pt x="179" y="48"/>
                  </a:lnTo>
                  <a:lnTo>
                    <a:pt x="177" y="71"/>
                  </a:lnTo>
                  <a:lnTo>
                    <a:pt x="178" y="93"/>
                  </a:lnTo>
                  <a:lnTo>
                    <a:pt x="182" y="112"/>
                  </a:lnTo>
                  <a:lnTo>
                    <a:pt x="188" y="120"/>
                  </a:lnTo>
                  <a:lnTo>
                    <a:pt x="198" y="127"/>
                  </a:lnTo>
                  <a:lnTo>
                    <a:pt x="209" y="133"/>
                  </a:lnTo>
                  <a:lnTo>
                    <a:pt x="220" y="140"/>
                  </a:lnTo>
                  <a:lnTo>
                    <a:pt x="229" y="145"/>
                  </a:lnTo>
                  <a:lnTo>
                    <a:pt x="227" y="148"/>
                  </a:lnTo>
                  <a:lnTo>
                    <a:pt x="227" y="153"/>
                  </a:lnTo>
                  <a:lnTo>
                    <a:pt x="226" y="157"/>
                  </a:lnTo>
                  <a:lnTo>
                    <a:pt x="225" y="161"/>
                  </a:lnTo>
                  <a:lnTo>
                    <a:pt x="225" y="164"/>
                  </a:lnTo>
                  <a:lnTo>
                    <a:pt x="220" y="164"/>
                  </a:lnTo>
                  <a:lnTo>
                    <a:pt x="215" y="164"/>
                  </a:lnTo>
                  <a:lnTo>
                    <a:pt x="210" y="164"/>
                  </a:lnTo>
                  <a:lnTo>
                    <a:pt x="205" y="164"/>
                  </a:lnTo>
                  <a:lnTo>
                    <a:pt x="202" y="164"/>
                  </a:lnTo>
                  <a:lnTo>
                    <a:pt x="209" y="171"/>
                  </a:lnTo>
                  <a:lnTo>
                    <a:pt x="210" y="178"/>
                  </a:lnTo>
                  <a:lnTo>
                    <a:pt x="212" y="182"/>
                  </a:lnTo>
                  <a:lnTo>
                    <a:pt x="210" y="188"/>
                  </a:lnTo>
                  <a:lnTo>
                    <a:pt x="212" y="193"/>
                  </a:lnTo>
                  <a:lnTo>
                    <a:pt x="208" y="193"/>
                  </a:lnTo>
                  <a:lnTo>
                    <a:pt x="201" y="192"/>
                  </a:lnTo>
                  <a:lnTo>
                    <a:pt x="192" y="192"/>
                  </a:lnTo>
                  <a:lnTo>
                    <a:pt x="185" y="191"/>
                  </a:lnTo>
                  <a:lnTo>
                    <a:pt x="182" y="189"/>
                  </a:lnTo>
                  <a:lnTo>
                    <a:pt x="179" y="186"/>
                  </a:lnTo>
                  <a:lnTo>
                    <a:pt x="177" y="184"/>
                  </a:lnTo>
                  <a:lnTo>
                    <a:pt x="174" y="179"/>
                  </a:lnTo>
                  <a:lnTo>
                    <a:pt x="171" y="175"/>
                  </a:lnTo>
                  <a:lnTo>
                    <a:pt x="168" y="174"/>
                  </a:lnTo>
                  <a:lnTo>
                    <a:pt x="161" y="171"/>
                  </a:lnTo>
                  <a:lnTo>
                    <a:pt x="151" y="172"/>
                  </a:lnTo>
                  <a:lnTo>
                    <a:pt x="137" y="177"/>
                  </a:lnTo>
                  <a:lnTo>
                    <a:pt x="123" y="182"/>
                  </a:lnTo>
                  <a:lnTo>
                    <a:pt x="106" y="188"/>
                  </a:lnTo>
                  <a:lnTo>
                    <a:pt x="90" y="192"/>
                  </a:lnTo>
                  <a:lnTo>
                    <a:pt x="75" y="195"/>
                  </a:lnTo>
                  <a:lnTo>
                    <a:pt x="59" y="193"/>
                  </a:lnTo>
                  <a:lnTo>
                    <a:pt x="48" y="186"/>
                  </a:lnTo>
                </a:path>
              </a:pathLst>
            </a:custGeom>
            <a:solidFill>
              <a:srgbClr val="0005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56" name="Freeform 162"/>
            <p:cNvSpPr>
              <a:spLocks/>
            </p:cNvSpPr>
            <p:nvPr/>
          </p:nvSpPr>
          <p:spPr bwMode="gray">
            <a:xfrm>
              <a:off x="2997" y="1851"/>
              <a:ext cx="79" cy="45"/>
            </a:xfrm>
            <a:custGeom>
              <a:avLst/>
              <a:gdLst>
                <a:gd name="T0" fmla="*/ 79 w 79"/>
                <a:gd name="T1" fmla="*/ 43 h 45"/>
                <a:gd name="T2" fmla="*/ 61 w 79"/>
                <a:gd name="T3" fmla="*/ 45 h 45"/>
                <a:gd name="T4" fmla="*/ 40 w 79"/>
                <a:gd name="T5" fmla="*/ 45 h 45"/>
                <a:gd name="T6" fmla="*/ 19 w 79"/>
                <a:gd name="T7" fmla="*/ 42 h 45"/>
                <a:gd name="T8" fmla="*/ 0 w 79"/>
                <a:gd name="T9" fmla="*/ 36 h 45"/>
                <a:gd name="T10" fmla="*/ 12 w 79"/>
                <a:gd name="T11" fmla="*/ 34 h 45"/>
                <a:gd name="T12" fmla="*/ 19 w 79"/>
                <a:gd name="T13" fmla="*/ 31 h 45"/>
                <a:gd name="T14" fmla="*/ 24 w 79"/>
                <a:gd name="T15" fmla="*/ 27 h 45"/>
                <a:gd name="T16" fmla="*/ 27 w 79"/>
                <a:gd name="T17" fmla="*/ 22 h 45"/>
                <a:gd name="T18" fmla="*/ 31 w 79"/>
                <a:gd name="T19" fmla="*/ 14 h 45"/>
                <a:gd name="T20" fmla="*/ 36 w 79"/>
                <a:gd name="T21" fmla="*/ 0 h 45"/>
                <a:gd name="T22" fmla="*/ 47 w 79"/>
                <a:gd name="T23" fmla="*/ 3 h 45"/>
                <a:gd name="T24" fmla="*/ 57 w 79"/>
                <a:gd name="T25" fmla="*/ 11 h 45"/>
                <a:gd name="T26" fmla="*/ 64 w 79"/>
                <a:gd name="T27" fmla="*/ 22 h 45"/>
                <a:gd name="T28" fmla="*/ 71 w 79"/>
                <a:gd name="T29" fmla="*/ 32 h 45"/>
                <a:gd name="T30" fmla="*/ 77 w 79"/>
                <a:gd name="T31" fmla="*/ 41 h 45"/>
                <a:gd name="T32" fmla="*/ 79 w 79"/>
                <a:gd name="T33" fmla="*/ 43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9"/>
                <a:gd name="T52" fmla="*/ 0 h 45"/>
                <a:gd name="T53" fmla="*/ 79 w 79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9" h="45">
                  <a:moveTo>
                    <a:pt x="79" y="43"/>
                  </a:moveTo>
                  <a:lnTo>
                    <a:pt x="61" y="45"/>
                  </a:lnTo>
                  <a:lnTo>
                    <a:pt x="40" y="45"/>
                  </a:lnTo>
                  <a:lnTo>
                    <a:pt x="19" y="42"/>
                  </a:lnTo>
                  <a:lnTo>
                    <a:pt x="0" y="36"/>
                  </a:lnTo>
                  <a:lnTo>
                    <a:pt x="12" y="34"/>
                  </a:lnTo>
                  <a:lnTo>
                    <a:pt x="19" y="31"/>
                  </a:lnTo>
                  <a:lnTo>
                    <a:pt x="24" y="27"/>
                  </a:lnTo>
                  <a:lnTo>
                    <a:pt x="27" y="22"/>
                  </a:lnTo>
                  <a:lnTo>
                    <a:pt x="31" y="14"/>
                  </a:lnTo>
                  <a:lnTo>
                    <a:pt x="36" y="0"/>
                  </a:lnTo>
                  <a:lnTo>
                    <a:pt x="47" y="3"/>
                  </a:lnTo>
                  <a:lnTo>
                    <a:pt x="57" y="11"/>
                  </a:lnTo>
                  <a:lnTo>
                    <a:pt x="64" y="22"/>
                  </a:lnTo>
                  <a:lnTo>
                    <a:pt x="71" y="32"/>
                  </a:lnTo>
                  <a:lnTo>
                    <a:pt x="77" y="41"/>
                  </a:lnTo>
                  <a:lnTo>
                    <a:pt x="79" y="43"/>
                  </a:lnTo>
                </a:path>
              </a:pathLst>
            </a:custGeom>
            <a:solidFill>
              <a:srgbClr val="0005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57" name="Freeform 163"/>
            <p:cNvSpPr>
              <a:spLocks/>
            </p:cNvSpPr>
            <p:nvPr/>
          </p:nvSpPr>
          <p:spPr bwMode="gray">
            <a:xfrm>
              <a:off x="2970" y="1692"/>
              <a:ext cx="84" cy="112"/>
            </a:xfrm>
            <a:custGeom>
              <a:avLst/>
              <a:gdLst>
                <a:gd name="T0" fmla="*/ 51 w 84"/>
                <a:gd name="T1" fmla="*/ 13 h 112"/>
                <a:gd name="T2" fmla="*/ 51 w 84"/>
                <a:gd name="T3" fmla="*/ 8 h 112"/>
                <a:gd name="T4" fmla="*/ 53 w 84"/>
                <a:gd name="T5" fmla="*/ 2 h 112"/>
                <a:gd name="T6" fmla="*/ 63 w 84"/>
                <a:gd name="T7" fmla="*/ 0 h 112"/>
                <a:gd name="T8" fmla="*/ 70 w 84"/>
                <a:gd name="T9" fmla="*/ 2 h 112"/>
                <a:gd name="T10" fmla="*/ 72 w 84"/>
                <a:gd name="T11" fmla="*/ 6 h 112"/>
                <a:gd name="T12" fmla="*/ 72 w 84"/>
                <a:gd name="T13" fmla="*/ 16 h 112"/>
                <a:gd name="T14" fmla="*/ 65 w 84"/>
                <a:gd name="T15" fmla="*/ 30 h 112"/>
                <a:gd name="T16" fmla="*/ 60 w 84"/>
                <a:gd name="T17" fmla="*/ 46 h 112"/>
                <a:gd name="T18" fmla="*/ 74 w 84"/>
                <a:gd name="T19" fmla="*/ 47 h 112"/>
                <a:gd name="T20" fmla="*/ 84 w 84"/>
                <a:gd name="T21" fmla="*/ 53 h 112"/>
                <a:gd name="T22" fmla="*/ 82 w 84"/>
                <a:gd name="T23" fmla="*/ 78 h 112"/>
                <a:gd name="T24" fmla="*/ 77 w 84"/>
                <a:gd name="T25" fmla="*/ 82 h 112"/>
                <a:gd name="T26" fmla="*/ 70 w 84"/>
                <a:gd name="T27" fmla="*/ 85 h 112"/>
                <a:gd name="T28" fmla="*/ 63 w 84"/>
                <a:gd name="T29" fmla="*/ 91 h 112"/>
                <a:gd name="T30" fmla="*/ 60 w 84"/>
                <a:gd name="T31" fmla="*/ 95 h 112"/>
                <a:gd name="T32" fmla="*/ 57 w 84"/>
                <a:gd name="T33" fmla="*/ 102 h 112"/>
                <a:gd name="T34" fmla="*/ 54 w 84"/>
                <a:gd name="T35" fmla="*/ 109 h 112"/>
                <a:gd name="T36" fmla="*/ 48 w 84"/>
                <a:gd name="T37" fmla="*/ 112 h 112"/>
                <a:gd name="T38" fmla="*/ 19 w 84"/>
                <a:gd name="T39" fmla="*/ 77 h 112"/>
                <a:gd name="T40" fmla="*/ 0 w 84"/>
                <a:gd name="T41" fmla="*/ 57 h 112"/>
                <a:gd name="T42" fmla="*/ 2 w 84"/>
                <a:gd name="T43" fmla="*/ 50 h 112"/>
                <a:gd name="T44" fmla="*/ 3 w 84"/>
                <a:gd name="T45" fmla="*/ 47 h 112"/>
                <a:gd name="T46" fmla="*/ 9 w 84"/>
                <a:gd name="T47" fmla="*/ 43 h 112"/>
                <a:gd name="T48" fmla="*/ 19 w 84"/>
                <a:gd name="T49" fmla="*/ 40 h 112"/>
                <a:gd name="T50" fmla="*/ 26 w 84"/>
                <a:gd name="T51" fmla="*/ 41 h 112"/>
                <a:gd name="T52" fmla="*/ 27 w 84"/>
                <a:gd name="T53" fmla="*/ 43 h 112"/>
                <a:gd name="T54" fmla="*/ 26 w 84"/>
                <a:gd name="T55" fmla="*/ 44 h 112"/>
                <a:gd name="T56" fmla="*/ 26 w 84"/>
                <a:gd name="T57" fmla="*/ 46 h 112"/>
                <a:gd name="T58" fmla="*/ 27 w 84"/>
                <a:gd name="T59" fmla="*/ 47 h 112"/>
                <a:gd name="T60" fmla="*/ 33 w 84"/>
                <a:gd name="T61" fmla="*/ 49 h 112"/>
                <a:gd name="T62" fmla="*/ 29 w 84"/>
                <a:gd name="T63" fmla="*/ 36 h 112"/>
                <a:gd name="T64" fmla="*/ 24 w 84"/>
                <a:gd name="T65" fmla="*/ 20 h 112"/>
                <a:gd name="T66" fmla="*/ 27 w 84"/>
                <a:gd name="T67" fmla="*/ 9 h 112"/>
                <a:gd name="T68" fmla="*/ 39 w 84"/>
                <a:gd name="T69" fmla="*/ 9 h 112"/>
                <a:gd name="T70" fmla="*/ 44 w 84"/>
                <a:gd name="T71" fmla="*/ 10 h 112"/>
                <a:gd name="T72" fmla="*/ 50 w 84"/>
                <a:gd name="T73" fmla="*/ 12 h 112"/>
                <a:gd name="T74" fmla="*/ 51 w 84"/>
                <a:gd name="T75" fmla="*/ 15 h 11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84"/>
                <a:gd name="T115" fmla="*/ 0 h 112"/>
                <a:gd name="T116" fmla="*/ 84 w 84"/>
                <a:gd name="T117" fmla="*/ 112 h 11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84" h="112">
                  <a:moveTo>
                    <a:pt x="51" y="17"/>
                  </a:moveTo>
                  <a:lnTo>
                    <a:pt x="51" y="13"/>
                  </a:lnTo>
                  <a:lnTo>
                    <a:pt x="51" y="10"/>
                  </a:lnTo>
                  <a:lnTo>
                    <a:pt x="51" y="8"/>
                  </a:lnTo>
                  <a:lnTo>
                    <a:pt x="51" y="5"/>
                  </a:lnTo>
                  <a:lnTo>
                    <a:pt x="53" y="2"/>
                  </a:lnTo>
                  <a:lnTo>
                    <a:pt x="57" y="0"/>
                  </a:lnTo>
                  <a:lnTo>
                    <a:pt x="63" y="0"/>
                  </a:lnTo>
                  <a:lnTo>
                    <a:pt x="67" y="2"/>
                  </a:lnTo>
                  <a:lnTo>
                    <a:pt x="70" y="2"/>
                  </a:lnTo>
                  <a:lnTo>
                    <a:pt x="71" y="3"/>
                  </a:lnTo>
                  <a:lnTo>
                    <a:pt x="72" y="6"/>
                  </a:lnTo>
                  <a:lnTo>
                    <a:pt x="72" y="10"/>
                  </a:lnTo>
                  <a:lnTo>
                    <a:pt x="72" y="16"/>
                  </a:lnTo>
                  <a:lnTo>
                    <a:pt x="70" y="22"/>
                  </a:lnTo>
                  <a:lnTo>
                    <a:pt x="65" y="30"/>
                  </a:lnTo>
                  <a:lnTo>
                    <a:pt x="61" y="40"/>
                  </a:lnTo>
                  <a:lnTo>
                    <a:pt x="60" y="46"/>
                  </a:lnTo>
                  <a:lnTo>
                    <a:pt x="67" y="47"/>
                  </a:lnTo>
                  <a:lnTo>
                    <a:pt x="74" y="47"/>
                  </a:lnTo>
                  <a:lnTo>
                    <a:pt x="80" y="49"/>
                  </a:lnTo>
                  <a:lnTo>
                    <a:pt x="84" y="53"/>
                  </a:lnTo>
                  <a:lnTo>
                    <a:pt x="84" y="74"/>
                  </a:lnTo>
                  <a:lnTo>
                    <a:pt x="82" y="78"/>
                  </a:lnTo>
                  <a:lnTo>
                    <a:pt x="80" y="81"/>
                  </a:lnTo>
                  <a:lnTo>
                    <a:pt x="77" y="82"/>
                  </a:lnTo>
                  <a:lnTo>
                    <a:pt x="72" y="84"/>
                  </a:lnTo>
                  <a:lnTo>
                    <a:pt x="70" y="85"/>
                  </a:lnTo>
                  <a:lnTo>
                    <a:pt x="65" y="88"/>
                  </a:lnTo>
                  <a:lnTo>
                    <a:pt x="63" y="91"/>
                  </a:lnTo>
                  <a:lnTo>
                    <a:pt x="61" y="92"/>
                  </a:lnTo>
                  <a:lnTo>
                    <a:pt x="60" y="95"/>
                  </a:lnTo>
                  <a:lnTo>
                    <a:pt x="58" y="99"/>
                  </a:lnTo>
                  <a:lnTo>
                    <a:pt x="57" y="102"/>
                  </a:lnTo>
                  <a:lnTo>
                    <a:pt x="56" y="106"/>
                  </a:lnTo>
                  <a:lnTo>
                    <a:pt x="54" y="109"/>
                  </a:lnTo>
                  <a:lnTo>
                    <a:pt x="51" y="111"/>
                  </a:lnTo>
                  <a:lnTo>
                    <a:pt x="48" y="112"/>
                  </a:lnTo>
                  <a:lnTo>
                    <a:pt x="36" y="92"/>
                  </a:lnTo>
                  <a:lnTo>
                    <a:pt x="19" y="77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0" y="53"/>
                  </a:lnTo>
                  <a:lnTo>
                    <a:pt x="2" y="50"/>
                  </a:lnTo>
                  <a:lnTo>
                    <a:pt x="2" y="49"/>
                  </a:lnTo>
                  <a:lnTo>
                    <a:pt x="3" y="47"/>
                  </a:lnTo>
                  <a:lnTo>
                    <a:pt x="5" y="46"/>
                  </a:lnTo>
                  <a:lnTo>
                    <a:pt x="9" y="43"/>
                  </a:lnTo>
                  <a:lnTo>
                    <a:pt x="12" y="40"/>
                  </a:lnTo>
                  <a:lnTo>
                    <a:pt x="19" y="40"/>
                  </a:lnTo>
                  <a:lnTo>
                    <a:pt x="23" y="40"/>
                  </a:lnTo>
                  <a:lnTo>
                    <a:pt x="26" y="41"/>
                  </a:lnTo>
                  <a:lnTo>
                    <a:pt x="27" y="41"/>
                  </a:lnTo>
                  <a:lnTo>
                    <a:pt x="27" y="43"/>
                  </a:lnTo>
                  <a:lnTo>
                    <a:pt x="26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7"/>
                  </a:lnTo>
                  <a:lnTo>
                    <a:pt x="29" y="49"/>
                  </a:lnTo>
                  <a:lnTo>
                    <a:pt x="33" y="49"/>
                  </a:lnTo>
                  <a:lnTo>
                    <a:pt x="31" y="43"/>
                  </a:lnTo>
                  <a:lnTo>
                    <a:pt x="29" y="36"/>
                  </a:lnTo>
                  <a:lnTo>
                    <a:pt x="26" y="27"/>
                  </a:lnTo>
                  <a:lnTo>
                    <a:pt x="24" y="20"/>
                  </a:lnTo>
                  <a:lnTo>
                    <a:pt x="24" y="15"/>
                  </a:lnTo>
                  <a:lnTo>
                    <a:pt x="27" y="9"/>
                  </a:lnTo>
                  <a:lnTo>
                    <a:pt x="36" y="8"/>
                  </a:lnTo>
                  <a:lnTo>
                    <a:pt x="39" y="9"/>
                  </a:lnTo>
                  <a:lnTo>
                    <a:pt x="41" y="10"/>
                  </a:lnTo>
                  <a:lnTo>
                    <a:pt x="44" y="10"/>
                  </a:lnTo>
                  <a:lnTo>
                    <a:pt x="47" y="12"/>
                  </a:lnTo>
                  <a:lnTo>
                    <a:pt x="50" y="12"/>
                  </a:lnTo>
                  <a:lnTo>
                    <a:pt x="51" y="13"/>
                  </a:lnTo>
                  <a:lnTo>
                    <a:pt x="51" y="15"/>
                  </a:lnTo>
                  <a:lnTo>
                    <a:pt x="51" y="17"/>
                  </a:lnTo>
                </a:path>
              </a:pathLst>
            </a:custGeom>
            <a:solidFill>
              <a:srgbClr val="0005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58" name="Freeform 164"/>
            <p:cNvSpPr>
              <a:spLocks/>
            </p:cNvSpPr>
            <p:nvPr/>
          </p:nvSpPr>
          <p:spPr bwMode="gray">
            <a:xfrm>
              <a:off x="3057" y="1688"/>
              <a:ext cx="63" cy="79"/>
            </a:xfrm>
            <a:custGeom>
              <a:avLst/>
              <a:gdLst>
                <a:gd name="T0" fmla="*/ 7 w 63"/>
                <a:gd name="T1" fmla="*/ 37 h 79"/>
                <a:gd name="T2" fmla="*/ 5 w 63"/>
                <a:gd name="T3" fmla="*/ 7 h 79"/>
                <a:gd name="T4" fmla="*/ 17 w 63"/>
                <a:gd name="T5" fmla="*/ 2 h 79"/>
                <a:gd name="T6" fmla="*/ 26 w 63"/>
                <a:gd name="T7" fmla="*/ 0 h 79"/>
                <a:gd name="T8" fmla="*/ 35 w 63"/>
                <a:gd name="T9" fmla="*/ 4 h 79"/>
                <a:gd name="T10" fmla="*/ 41 w 63"/>
                <a:gd name="T11" fmla="*/ 7 h 79"/>
                <a:gd name="T12" fmla="*/ 42 w 63"/>
                <a:gd name="T13" fmla="*/ 10 h 79"/>
                <a:gd name="T14" fmla="*/ 45 w 63"/>
                <a:gd name="T15" fmla="*/ 12 h 79"/>
                <a:gd name="T16" fmla="*/ 49 w 63"/>
                <a:gd name="T17" fmla="*/ 13 h 79"/>
                <a:gd name="T18" fmla="*/ 53 w 63"/>
                <a:gd name="T19" fmla="*/ 13 h 79"/>
                <a:gd name="T20" fmla="*/ 57 w 63"/>
                <a:gd name="T21" fmla="*/ 14 h 79"/>
                <a:gd name="T22" fmla="*/ 60 w 63"/>
                <a:gd name="T23" fmla="*/ 16 h 79"/>
                <a:gd name="T24" fmla="*/ 63 w 63"/>
                <a:gd name="T25" fmla="*/ 17 h 79"/>
                <a:gd name="T26" fmla="*/ 63 w 63"/>
                <a:gd name="T27" fmla="*/ 27 h 79"/>
                <a:gd name="T28" fmla="*/ 62 w 63"/>
                <a:gd name="T29" fmla="*/ 33 h 79"/>
                <a:gd name="T30" fmla="*/ 60 w 63"/>
                <a:gd name="T31" fmla="*/ 34 h 79"/>
                <a:gd name="T32" fmla="*/ 57 w 63"/>
                <a:gd name="T33" fmla="*/ 34 h 79"/>
                <a:gd name="T34" fmla="*/ 56 w 63"/>
                <a:gd name="T35" fmla="*/ 34 h 79"/>
                <a:gd name="T36" fmla="*/ 55 w 63"/>
                <a:gd name="T37" fmla="*/ 36 h 79"/>
                <a:gd name="T38" fmla="*/ 53 w 63"/>
                <a:gd name="T39" fmla="*/ 41 h 79"/>
                <a:gd name="T40" fmla="*/ 42 w 63"/>
                <a:gd name="T41" fmla="*/ 45 h 79"/>
                <a:gd name="T42" fmla="*/ 35 w 63"/>
                <a:gd name="T43" fmla="*/ 53 h 79"/>
                <a:gd name="T44" fmla="*/ 29 w 63"/>
                <a:gd name="T45" fmla="*/ 64 h 79"/>
                <a:gd name="T46" fmla="*/ 28 w 63"/>
                <a:gd name="T47" fmla="*/ 78 h 79"/>
                <a:gd name="T48" fmla="*/ 24 w 63"/>
                <a:gd name="T49" fmla="*/ 78 h 79"/>
                <a:gd name="T50" fmla="*/ 21 w 63"/>
                <a:gd name="T51" fmla="*/ 78 h 79"/>
                <a:gd name="T52" fmla="*/ 17 w 63"/>
                <a:gd name="T53" fmla="*/ 79 h 79"/>
                <a:gd name="T54" fmla="*/ 5 w 63"/>
                <a:gd name="T55" fmla="*/ 65 h 79"/>
                <a:gd name="T56" fmla="*/ 1 w 63"/>
                <a:gd name="T57" fmla="*/ 54 h 79"/>
                <a:gd name="T58" fmla="*/ 0 w 63"/>
                <a:gd name="T59" fmla="*/ 47 h 79"/>
                <a:gd name="T60" fmla="*/ 2 w 63"/>
                <a:gd name="T61" fmla="*/ 41 h 79"/>
                <a:gd name="T62" fmla="*/ 5 w 63"/>
                <a:gd name="T63" fmla="*/ 38 h 79"/>
                <a:gd name="T64" fmla="*/ 7 w 63"/>
                <a:gd name="T65" fmla="*/ 37 h 7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3"/>
                <a:gd name="T100" fmla="*/ 0 h 79"/>
                <a:gd name="T101" fmla="*/ 63 w 63"/>
                <a:gd name="T102" fmla="*/ 79 h 7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3" h="79">
                  <a:moveTo>
                    <a:pt x="7" y="37"/>
                  </a:moveTo>
                  <a:lnTo>
                    <a:pt x="5" y="7"/>
                  </a:lnTo>
                  <a:lnTo>
                    <a:pt x="17" y="2"/>
                  </a:lnTo>
                  <a:lnTo>
                    <a:pt x="26" y="0"/>
                  </a:lnTo>
                  <a:lnTo>
                    <a:pt x="35" y="4"/>
                  </a:lnTo>
                  <a:lnTo>
                    <a:pt x="41" y="7"/>
                  </a:lnTo>
                  <a:lnTo>
                    <a:pt x="42" y="10"/>
                  </a:lnTo>
                  <a:lnTo>
                    <a:pt x="45" y="12"/>
                  </a:lnTo>
                  <a:lnTo>
                    <a:pt x="49" y="13"/>
                  </a:lnTo>
                  <a:lnTo>
                    <a:pt x="53" y="13"/>
                  </a:lnTo>
                  <a:lnTo>
                    <a:pt x="57" y="14"/>
                  </a:lnTo>
                  <a:lnTo>
                    <a:pt x="60" y="16"/>
                  </a:lnTo>
                  <a:lnTo>
                    <a:pt x="63" y="17"/>
                  </a:lnTo>
                  <a:lnTo>
                    <a:pt x="63" y="27"/>
                  </a:lnTo>
                  <a:lnTo>
                    <a:pt x="62" y="33"/>
                  </a:lnTo>
                  <a:lnTo>
                    <a:pt x="60" y="34"/>
                  </a:lnTo>
                  <a:lnTo>
                    <a:pt x="57" y="34"/>
                  </a:lnTo>
                  <a:lnTo>
                    <a:pt x="56" y="34"/>
                  </a:lnTo>
                  <a:lnTo>
                    <a:pt x="55" y="36"/>
                  </a:lnTo>
                  <a:lnTo>
                    <a:pt x="53" y="41"/>
                  </a:lnTo>
                  <a:lnTo>
                    <a:pt x="42" y="45"/>
                  </a:lnTo>
                  <a:lnTo>
                    <a:pt x="35" y="53"/>
                  </a:lnTo>
                  <a:lnTo>
                    <a:pt x="29" y="64"/>
                  </a:lnTo>
                  <a:lnTo>
                    <a:pt x="28" y="78"/>
                  </a:lnTo>
                  <a:lnTo>
                    <a:pt x="24" y="78"/>
                  </a:lnTo>
                  <a:lnTo>
                    <a:pt x="21" y="78"/>
                  </a:lnTo>
                  <a:lnTo>
                    <a:pt x="17" y="79"/>
                  </a:lnTo>
                  <a:lnTo>
                    <a:pt x="5" y="65"/>
                  </a:lnTo>
                  <a:lnTo>
                    <a:pt x="1" y="54"/>
                  </a:lnTo>
                  <a:lnTo>
                    <a:pt x="0" y="47"/>
                  </a:lnTo>
                  <a:lnTo>
                    <a:pt x="2" y="41"/>
                  </a:lnTo>
                  <a:lnTo>
                    <a:pt x="5" y="38"/>
                  </a:lnTo>
                  <a:lnTo>
                    <a:pt x="7" y="37"/>
                  </a:lnTo>
                </a:path>
              </a:pathLst>
            </a:custGeom>
            <a:solidFill>
              <a:srgbClr val="0005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59" name="Freeform 165"/>
            <p:cNvSpPr>
              <a:spLocks/>
            </p:cNvSpPr>
            <p:nvPr/>
          </p:nvSpPr>
          <p:spPr bwMode="gray">
            <a:xfrm>
              <a:off x="3233" y="1988"/>
              <a:ext cx="117" cy="107"/>
            </a:xfrm>
            <a:custGeom>
              <a:avLst/>
              <a:gdLst>
                <a:gd name="T0" fmla="*/ 4 w 117"/>
                <a:gd name="T1" fmla="*/ 0 h 107"/>
                <a:gd name="T2" fmla="*/ 10 w 117"/>
                <a:gd name="T3" fmla="*/ 0 h 107"/>
                <a:gd name="T4" fmla="*/ 19 w 117"/>
                <a:gd name="T5" fmla="*/ 3 h 107"/>
                <a:gd name="T6" fmla="*/ 31 w 117"/>
                <a:gd name="T7" fmla="*/ 7 h 107"/>
                <a:gd name="T8" fmla="*/ 45 w 117"/>
                <a:gd name="T9" fmla="*/ 12 h 107"/>
                <a:gd name="T10" fmla="*/ 59 w 117"/>
                <a:gd name="T11" fmla="*/ 19 h 107"/>
                <a:gd name="T12" fmla="*/ 72 w 117"/>
                <a:gd name="T13" fmla="*/ 27 h 107"/>
                <a:gd name="T14" fmla="*/ 81 w 117"/>
                <a:gd name="T15" fmla="*/ 35 h 107"/>
                <a:gd name="T16" fmla="*/ 86 w 117"/>
                <a:gd name="T17" fmla="*/ 44 h 107"/>
                <a:gd name="T18" fmla="*/ 89 w 117"/>
                <a:gd name="T19" fmla="*/ 52 h 107"/>
                <a:gd name="T20" fmla="*/ 95 w 117"/>
                <a:gd name="T21" fmla="*/ 55 h 107"/>
                <a:gd name="T22" fmla="*/ 100 w 117"/>
                <a:gd name="T23" fmla="*/ 55 h 107"/>
                <a:gd name="T24" fmla="*/ 108 w 117"/>
                <a:gd name="T25" fmla="*/ 53 h 107"/>
                <a:gd name="T26" fmla="*/ 113 w 117"/>
                <a:gd name="T27" fmla="*/ 51 h 107"/>
                <a:gd name="T28" fmla="*/ 117 w 117"/>
                <a:gd name="T29" fmla="*/ 51 h 107"/>
                <a:gd name="T30" fmla="*/ 115 w 117"/>
                <a:gd name="T31" fmla="*/ 62 h 107"/>
                <a:gd name="T32" fmla="*/ 109 w 117"/>
                <a:gd name="T33" fmla="*/ 69 h 107"/>
                <a:gd name="T34" fmla="*/ 99 w 117"/>
                <a:gd name="T35" fmla="*/ 72 h 107"/>
                <a:gd name="T36" fmla="*/ 89 w 117"/>
                <a:gd name="T37" fmla="*/ 72 h 107"/>
                <a:gd name="T38" fmla="*/ 79 w 117"/>
                <a:gd name="T39" fmla="*/ 69 h 107"/>
                <a:gd name="T40" fmla="*/ 71 w 117"/>
                <a:gd name="T41" fmla="*/ 65 h 107"/>
                <a:gd name="T42" fmla="*/ 58 w 117"/>
                <a:gd name="T43" fmla="*/ 77 h 107"/>
                <a:gd name="T44" fmla="*/ 50 w 117"/>
                <a:gd name="T45" fmla="*/ 93 h 107"/>
                <a:gd name="T46" fmla="*/ 43 w 117"/>
                <a:gd name="T47" fmla="*/ 107 h 107"/>
                <a:gd name="T48" fmla="*/ 33 w 117"/>
                <a:gd name="T49" fmla="*/ 107 h 107"/>
                <a:gd name="T50" fmla="*/ 28 w 117"/>
                <a:gd name="T51" fmla="*/ 104 h 107"/>
                <a:gd name="T52" fmla="*/ 26 w 117"/>
                <a:gd name="T53" fmla="*/ 100 h 107"/>
                <a:gd name="T54" fmla="*/ 26 w 117"/>
                <a:gd name="T55" fmla="*/ 97 h 107"/>
                <a:gd name="T56" fmla="*/ 24 w 117"/>
                <a:gd name="T57" fmla="*/ 93 h 107"/>
                <a:gd name="T58" fmla="*/ 21 w 117"/>
                <a:gd name="T59" fmla="*/ 92 h 107"/>
                <a:gd name="T60" fmla="*/ 14 w 117"/>
                <a:gd name="T61" fmla="*/ 92 h 107"/>
                <a:gd name="T62" fmla="*/ 0 w 117"/>
                <a:gd name="T63" fmla="*/ 93 h 107"/>
                <a:gd name="T64" fmla="*/ 0 w 117"/>
                <a:gd name="T65" fmla="*/ 82 h 107"/>
                <a:gd name="T66" fmla="*/ 2 w 117"/>
                <a:gd name="T67" fmla="*/ 65 h 107"/>
                <a:gd name="T68" fmla="*/ 4 w 117"/>
                <a:gd name="T69" fmla="*/ 46 h 107"/>
                <a:gd name="T70" fmla="*/ 7 w 117"/>
                <a:gd name="T71" fmla="*/ 28 h 107"/>
                <a:gd name="T72" fmla="*/ 7 w 117"/>
                <a:gd name="T73" fmla="*/ 12 h 107"/>
                <a:gd name="T74" fmla="*/ 4 w 117"/>
                <a:gd name="T75" fmla="*/ 0 h 1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17"/>
                <a:gd name="T115" fmla="*/ 0 h 107"/>
                <a:gd name="T116" fmla="*/ 117 w 117"/>
                <a:gd name="T117" fmla="*/ 107 h 10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17" h="107">
                  <a:moveTo>
                    <a:pt x="4" y="0"/>
                  </a:moveTo>
                  <a:lnTo>
                    <a:pt x="10" y="0"/>
                  </a:lnTo>
                  <a:lnTo>
                    <a:pt x="19" y="3"/>
                  </a:lnTo>
                  <a:lnTo>
                    <a:pt x="31" y="7"/>
                  </a:lnTo>
                  <a:lnTo>
                    <a:pt x="45" y="12"/>
                  </a:lnTo>
                  <a:lnTo>
                    <a:pt x="59" y="19"/>
                  </a:lnTo>
                  <a:lnTo>
                    <a:pt x="72" y="27"/>
                  </a:lnTo>
                  <a:lnTo>
                    <a:pt x="81" y="35"/>
                  </a:lnTo>
                  <a:lnTo>
                    <a:pt x="86" y="44"/>
                  </a:lnTo>
                  <a:lnTo>
                    <a:pt x="89" y="52"/>
                  </a:lnTo>
                  <a:lnTo>
                    <a:pt x="95" y="55"/>
                  </a:lnTo>
                  <a:lnTo>
                    <a:pt x="100" y="55"/>
                  </a:lnTo>
                  <a:lnTo>
                    <a:pt x="108" y="53"/>
                  </a:lnTo>
                  <a:lnTo>
                    <a:pt x="113" y="51"/>
                  </a:lnTo>
                  <a:lnTo>
                    <a:pt x="117" y="51"/>
                  </a:lnTo>
                  <a:lnTo>
                    <a:pt x="115" y="62"/>
                  </a:lnTo>
                  <a:lnTo>
                    <a:pt x="109" y="69"/>
                  </a:lnTo>
                  <a:lnTo>
                    <a:pt x="99" y="72"/>
                  </a:lnTo>
                  <a:lnTo>
                    <a:pt x="89" y="72"/>
                  </a:lnTo>
                  <a:lnTo>
                    <a:pt x="79" y="69"/>
                  </a:lnTo>
                  <a:lnTo>
                    <a:pt x="71" y="65"/>
                  </a:lnTo>
                  <a:lnTo>
                    <a:pt x="58" y="77"/>
                  </a:lnTo>
                  <a:lnTo>
                    <a:pt x="50" y="93"/>
                  </a:lnTo>
                  <a:lnTo>
                    <a:pt x="43" y="107"/>
                  </a:lnTo>
                  <a:lnTo>
                    <a:pt x="33" y="107"/>
                  </a:lnTo>
                  <a:lnTo>
                    <a:pt x="28" y="104"/>
                  </a:lnTo>
                  <a:lnTo>
                    <a:pt x="26" y="100"/>
                  </a:lnTo>
                  <a:lnTo>
                    <a:pt x="26" y="97"/>
                  </a:lnTo>
                  <a:lnTo>
                    <a:pt x="24" y="93"/>
                  </a:lnTo>
                  <a:lnTo>
                    <a:pt x="21" y="92"/>
                  </a:lnTo>
                  <a:lnTo>
                    <a:pt x="14" y="92"/>
                  </a:lnTo>
                  <a:lnTo>
                    <a:pt x="0" y="93"/>
                  </a:lnTo>
                  <a:lnTo>
                    <a:pt x="0" y="82"/>
                  </a:lnTo>
                  <a:lnTo>
                    <a:pt x="2" y="65"/>
                  </a:lnTo>
                  <a:lnTo>
                    <a:pt x="4" y="46"/>
                  </a:lnTo>
                  <a:lnTo>
                    <a:pt x="7" y="28"/>
                  </a:lnTo>
                  <a:lnTo>
                    <a:pt x="7" y="12"/>
                  </a:lnTo>
                  <a:lnTo>
                    <a:pt x="4" y="0"/>
                  </a:lnTo>
                </a:path>
              </a:pathLst>
            </a:custGeom>
            <a:solidFill>
              <a:srgbClr val="0005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60" name="Freeform 166"/>
            <p:cNvSpPr>
              <a:spLocks/>
            </p:cNvSpPr>
            <p:nvPr/>
          </p:nvSpPr>
          <p:spPr bwMode="gray">
            <a:xfrm>
              <a:off x="3288" y="2070"/>
              <a:ext cx="45" cy="53"/>
            </a:xfrm>
            <a:custGeom>
              <a:avLst/>
              <a:gdLst>
                <a:gd name="T0" fmla="*/ 45 w 45"/>
                <a:gd name="T1" fmla="*/ 10 h 53"/>
                <a:gd name="T2" fmla="*/ 44 w 45"/>
                <a:gd name="T3" fmla="*/ 22 h 53"/>
                <a:gd name="T4" fmla="*/ 37 w 45"/>
                <a:gd name="T5" fmla="*/ 32 h 53"/>
                <a:gd name="T6" fmla="*/ 29 w 45"/>
                <a:gd name="T7" fmla="*/ 41 h 53"/>
                <a:gd name="T8" fmla="*/ 20 w 45"/>
                <a:gd name="T9" fmla="*/ 53 h 53"/>
                <a:gd name="T10" fmla="*/ 7 w 45"/>
                <a:gd name="T11" fmla="*/ 50 h 53"/>
                <a:gd name="T12" fmla="*/ 0 w 45"/>
                <a:gd name="T13" fmla="*/ 48 h 53"/>
                <a:gd name="T14" fmla="*/ 0 w 45"/>
                <a:gd name="T15" fmla="*/ 43 h 53"/>
                <a:gd name="T16" fmla="*/ 3 w 45"/>
                <a:gd name="T17" fmla="*/ 38 h 53"/>
                <a:gd name="T18" fmla="*/ 9 w 45"/>
                <a:gd name="T19" fmla="*/ 31 h 53"/>
                <a:gd name="T20" fmla="*/ 13 w 45"/>
                <a:gd name="T21" fmla="*/ 21 h 53"/>
                <a:gd name="T22" fmla="*/ 14 w 45"/>
                <a:gd name="T23" fmla="*/ 11 h 53"/>
                <a:gd name="T24" fmla="*/ 19 w 45"/>
                <a:gd name="T25" fmla="*/ 10 h 53"/>
                <a:gd name="T26" fmla="*/ 21 w 45"/>
                <a:gd name="T27" fmla="*/ 5 h 53"/>
                <a:gd name="T28" fmla="*/ 26 w 45"/>
                <a:gd name="T29" fmla="*/ 2 h 53"/>
                <a:gd name="T30" fmla="*/ 31 w 45"/>
                <a:gd name="T31" fmla="*/ 0 h 53"/>
                <a:gd name="T32" fmla="*/ 37 w 45"/>
                <a:gd name="T33" fmla="*/ 2 h 53"/>
                <a:gd name="T34" fmla="*/ 45 w 45"/>
                <a:gd name="T35" fmla="*/ 10 h 5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5"/>
                <a:gd name="T55" fmla="*/ 0 h 53"/>
                <a:gd name="T56" fmla="*/ 45 w 45"/>
                <a:gd name="T57" fmla="*/ 53 h 5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5" h="53">
                  <a:moveTo>
                    <a:pt x="45" y="10"/>
                  </a:moveTo>
                  <a:lnTo>
                    <a:pt x="44" y="22"/>
                  </a:lnTo>
                  <a:lnTo>
                    <a:pt x="37" y="32"/>
                  </a:lnTo>
                  <a:lnTo>
                    <a:pt x="29" y="41"/>
                  </a:lnTo>
                  <a:lnTo>
                    <a:pt x="20" y="53"/>
                  </a:lnTo>
                  <a:lnTo>
                    <a:pt x="7" y="50"/>
                  </a:lnTo>
                  <a:lnTo>
                    <a:pt x="0" y="48"/>
                  </a:lnTo>
                  <a:lnTo>
                    <a:pt x="0" y="43"/>
                  </a:lnTo>
                  <a:lnTo>
                    <a:pt x="3" y="38"/>
                  </a:lnTo>
                  <a:lnTo>
                    <a:pt x="9" y="31"/>
                  </a:lnTo>
                  <a:lnTo>
                    <a:pt x="13" y="21"/>
                  </a:lnTo>
                  <a:lnTo>
                    <a:pt x="14" y="11"/>
                  </a:lnTo>
                  <a:lnTo>
                    <a:pt x="19" y="10"/>
                  </a:lnTo>
                  <a:lnTo>
                    <a:pt x="21" y="5"/>
                  </a:lnTo>
                  <a:lnTo>
                    <a:pt x="26" y="2"/>
                  </a:lnTo>
                  <a:lnTo>
                    <a:pt x="31" y="0"/>
                  </a:lnTo>
                  <a:lnTo>
                    <a:pt x="37" y="2"/>
                  </a:lnTo>
                  <a:lnTo>
                    <a:pt x="45" y="10"/>
                  </a:lnTo>
                </a:path>
              </a:pathLst>
            </a:custGeom>
            <a:solidFill>
              <a:srgbClr val="0005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61" name="Freeform 167"/>
            <p:cNvSpPr>
              <a:spLocks/>
            </p:cNvSpPr>
            <p:nvPr/>
          </p:nvSpPr>
          <p:spPr bwMode="gray">
            <a:xfrm>
              <a:off x="3365" y="2081"/>
              <a:ext cx="19" cy="39"/>
            </a:xfrm>
            <a:custGeom>
              <a:avLst/>
              <a:gdLst>
                <a:gd name="T0" fmla="*/ 12 w 19"/>
                <a:gd name="T1" fmla="*/ 0 h 39"/>
                <a:gd name="T2" fmla="*/ 18 w 19"/>
                <a:gd name="T3" fmla="*/ 10 h 39"/>
                <a:gd name="T4" fmla="*/ 19 w 19"/>
                <a:gd name="T5" fmla="*/ 20 h 39"/>
                <a:gd name="T6" fmla="*/ 18 w 19"/>
                <a:gd name="T7" fmla="*/ 30 h 39"/>
                <a:gd name="T8" fmla="*/ 16 w 19"/>
                <a:gd name="T9" fmla="*/ 39 h 39"/>
                <a:gd name="T10" fmla="*/ 8 w 19"/>
                <a:gd name="T11" fmla="*/ 35 h 39"/>
                <a:gd name="T12" fmla="*/ 2 w 19"/>
                <a:gd name="T13" fmla="*/ 30 h 39"/>
                <a:gd name="T14" fmla="*/ 0 w 19"/>
                <a:gd name="T15" fmla="*/ 23 h 39"/>
                <a:gd name="T16" fmla="*/ 0 w 19"/>
                <a:gd name="T17" fmla="*/ 14 h 39"/>
                <a:gd name="T18" fmla="*/ 7 w 19"/>
                <a:gd name="T19" fmla="*/ 4 h 39"/>
                <a:gd name="T20" fmla="*/ 9 w 19"/>
                <a:gd name="T21" fmla="*/ 4 h 39"/>
                <a:gd name="T22" fmla="*/ 9 w 19"/>
                <a:gd name="T23" fmla="*/ 3 h 39"/>
                <a:gd name="T24" fmla="*/ 11 w 19"/>
                <a:gd name="T25" fmla="*/ 1 h 39"/>
                <a:gd name="T26" fmla="*/ 12 w 19"/>
                <a:gd name="T27" fmla="*/ 0 h 39"/>
                <a:gd name="T28" fmla="*/ 12 w 19"/>
                <a:gd name="T29" fmla="*/ 0 h 3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9"/>
                <a:gd name="T46" fmla="*/ 0 h 39"/>
                <a:gd name="T47" fmla="*/ 19 w 19"/>
                <a:gd name="T48" fmla="*/ 39 h 3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9" h="39">
                  <a:moveTo>
                    <a:pt x="12" y="0"/>
                  </a:moveTo>
                  <a:lnTo>
                    <a:pt x="18" y="10"/>
                  </a:lnTo>
                  <a:lnTo>
                    <a:pt x="19" y="20"/>
                  </a:lnTo>
                  <a:lnTo>
                    <a:pt x="18" y="30"/>
                  </a:lnTo>
                  <a:lnTo>
                    <a:pt x="16" y="39"/>
                  </a:lnTo>
                  <a:lnTo>
                    <a:pt x="8" y="35"/>
                  </a:lnTo>
                  <a:lnTo>
                    <a:pt x="2" y="30"/>
                  </a:lnTo>
                  <a:lnTo>
                    <a:pt x="0" y="23"/>
                  </a:lnTo>
                  <a:lnTo>
                    <a:pt x="0" y="14"/>
                  </a:lnTo>
                  <a:lnTo>
                    <a:pt x="7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11" y="1"/>
                  </a:lnTo>
                  <a:lnTo>
                    <a:pt x="12" y="0"/>
                  </a:lnTo>
                </a:path>
              </a:pathLst>
            </a:custGeom>
            <a:solidFill>
              <a:srgbClr val="0005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62" name="Freeform 168"/>
            <p:cNvSpPr>
              <a:spLocks/>
            </p:cNvSpPr>
            <p:nvPr/>
          </p:nvSpPr>
          <p:spPr bwMode="gray">
            <a:xfrm>
              <a:off x="3336" y="1854"/>
              <a:ext cx="31" cy="45"/>
            </a:xfrm>
            <a:custGeom>
              <a:avLst/>
              <a:gdLst>
                <a:gd name="T0" fmla="*/ 9 w 31"/>
                <a:gd name="T1" fmla="*/ 0 h 45"/>
                <a:gd name="T2" fmla="*/ 13 w 31"/>
                <a:gd name="T3" fmla="*/ 0 h 45"/>
                <a:gd name="T4" fmla="*/ 16 w 31"/>
                <a:gd name="T5" fmla="*/ 0 h 45"/>
                <a:gd name="T6" fmla="*/ 17 w 31"/>
                <a:gd name="T7" fmla="*/ 1 h 45"/>
                <a:gd name="T8" fmla="*/ 20 w 31"/>
                <a:gd name="T9" fmla="*/ 1 h 45"/>
                <a:gd name="T10" fmla="*/ 21 w 31"/>
                <a:gd name="T11" fmla="*/ 2 h 45"/>
                <a:gd name="T12" fmla="*/ 24 w 31"/>
                <a:gd name="T13" fmla="*/ 4 h 45"/>
                <a:gd name="T14" fmla="*/ 29 w 31"/>
                <a:gd name="T15" fmla="*/ 5 h 45"/>
                <a:gd name="T16" fmla="*/ 29 w 31"/>
                <a:gd name="T17" fmla="*/ 12 h 45"/>
                <a:gd name="T18" fmla="*/ 30 w 31"/>
                <a:gd name="T19" fmla="*/ 16 h 45"/>
                <a:gd name="T20" fmla="*/ 31 w 31"/>
                <a:gd name="T21" fmla="*/ 22 h 45"/>
                <a:gd name="T22" fmla="*/ 31 w 31"/>
                <a:gd name="T23" fmla="*/ 33 h 45"/>
                <a:gd name="T24" fmla="*/ 9 w 31"/>
                <a:gd name="T25" fmla="*/ 45 h 45"/>
                <a:gd name="T26" fmla="*/ 2 w 31"/>
                <a:gd name="T27" fmla="*/ 33 h 45"/>
                <a:gd name="T28" fmla="*/ 0 w 31"/>
                <a:gd name="T29" fmla="*/ 22 h 45"/>
                <a:gd name="T30" fmla="*/ 3 w 31"/>
                <a:gd name="T31" fmla="*/ 11 h 45"/>
                <a:gd name="T32" fmla="*/ 9 w 31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1"/>
                <a:gd name="T52" fmla="*/ 0 h 45"/>
                <a:gd name="T53" fmla="*/ 31 w 31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1" h="45">
                  <a:moveTo>
                    <a:pt x="9" y="0"/>
                  </a:moveTo>
                  <a:lnTo>
                    <a:pt x="13" y="0"/>
                  </a:lnTo>
                  <a:lnTo>
                    <a:pt x="16" y="0"/>
                  </a:lnTo>
                  <a:lnTo>
                    <a:pt x="17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9" y="5"/>
                  </a:lnTo>
                  <a:lnTo>
                    <a:pt x="29" y="12"/>
                  </a:lnTo>
                  <a:lnTo>
                    <a:pt x="30" y="16"/>
                  </a:lnTo>
                  <a:lnTo>
                    <a:pt x="31" y="22"/>
                  </a:lnTo>
                  <a:lnTo>
                    <a:pt x="31" y="33"/>
                  </a:lnTo>
                  <a:lnTo>
                    <a:pt x="9" y="45"/>
                  </a:lnTo>
                  <a:lnTo>
                    <a:pt x="2" y="33"/>
                  </a:lnTo>
                  <a:lnTo>
                    <a:pt x="0" y="22"/>
                  </a:lnTo>
                  <a:lnTo>
                    <a:pt x="3" y="11"/>
                  </a:lnTo>
                  <a:lnTo>
                    <a:pt x="9" y="0"/>
                  </a:lnTo>
                </a:path>
              </a:pathLst>
            </a:custGeom>
            <a:solidFill>
              <a:srgbClr val="0005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63" name="Freeform 169"/>
            <p:cNvSpPr>
              <a:spLocks/>
            </p:cNvSpPr>
            <p:nvPr/>
          </p:nvSpPr>
          <p:spPr bwMode="gray">
            <a:xfrm>
              <a:off x="3134" y="1688"/>
              <a:ext cx="478" cy="348"/>
            </a:xfrm>
            <a:custGeom>
              <a:avLst/>
              <a:gdLst>
                <a:gd name="T0" fmla="*/ 61 w 478"/>
                <a:gd name="T1" fmla="*/ 2 h 348"/>
                <a:gd name="T2" fmla="*/ 94 w 478"/>
                <a:gd name="T3" fmla="*/ 26 h 348"/>
                <a:gd name="T4" fmla="*/ 112 w 478"/>
                <a:gd name="T5" fmla="*/ 44 h 348"/>
                <a:gd name="T6" fmla="*/ 112 w 478"/>
                <a:gd name="T7" fmla="*/ 48 h 348"/>
                <a:gd name="T8" fmla="*/ 129 w 478"/>
                <a:gd name="T9" fmla="*/ 43 h 348"/>
                <a:gd name="T10" fmla="*/ 142 w 478"/>
                <a:gd name="T11" fmla="*/ 36 h 348"/>
                <a:gd name="T12" fmla="*/ 178 w 478"/>
                <a:gd name="T13" fmla="*/ 34 h 348"/>
                <a:gd name="T14" fmla="*/ 211 w 478"/>
                <a:gd name="T15" fmla="*/ 51 h 348"/>
                <a:gd name="T16" fmla="*/ 236 w 478"/>
                <a:gd name="T17" fmla="*/ 44 h 348"/>
                <a:gd name="T18" fmla="*/ 236 w 478"/>
                <a:gd name="T19" fmla="*/ 69 h 348"/>
                <a:gd name="T20" fmla="*/ 267 w 478"/>
                <a:gd name="T21" fmla="*/ 55 h 348"/>
                <a:gd name="T22" fmla="*/ 269 w 478"/>
                <a:gd name="T23" fmla="*/ 84 h 348"/>
                <a:gd name="T24" fmla="*/ 303 w 478"/>
                <a:gd name="T25" fmla="*/ 57 h 348"/>
                <a:gd name="T26" fmla="*/ 310 w 478"/>
                <a:gd name="T27" fmla="*/ 77 h 348"/>
                <a:gd name="T28" fmla="*/ 294 w 478"/>
                <a:gd name="T29" fmla="*/ 88 h 348"/>
                <a:gd name="T30" fmla="*/ 311 w 478"/>
                <a:gd name="T31" fmla="*/ 101 h 348"/>
                <a:gd name="T32" fmla="*/ 401 w 478"/>
                <a:gd name="T33" fmla="*/ 127 h 348"/>
                <a:gd name="T34" fmla="*/ 441 w 478"/>
                <a:gd name="T35" fmla="*/ 173 h 348"/>
                <a:gd name="T36" fmla="*/ 454 w 478"/>
                <a:gd name="T37" fmla="*/ 201 h 348"/>
                <a:gd name="T38" fmla="*/ 389 w 478"/>
                <a:gd name="T39" fmla="*/ 191 h 348"/>
                <a:gd name="T40" fmla="*/ 369 w 478"/>
                <a:gd name="T41" fmla="*/ 204 h 348"/>
                <a:gd name="T42" fmla="*/ 418 w 478"/>
                <a:gd name="T43" fmla="*/ 226 h 348"/>
                <a:gd name="T44" fmla="*/ 478 w 478"/>
                <a:gd name="T45" fmla="*/ 270 h 348"/>
                <a:gd name="T46" fmla="*/ 430 w 478"/>
                <a:gd name="T47" fmla="*/ 288 h 348"/>
                <a:gd name="T48" fmla="*/ 406 w 478"/>
                <a:gd name="T49" fmla="*/ 293 h 348"/>
                <a:gd name="T50" fmla="*/ 449 w 478"/>
                <a:gd name="T51" fmla="*/ 303 h 348"/>
                <a:gd name="T52" fmla="*/ 459 w 478"/>
                <a:gd name="T53" fmla="*/ 335 h 348"/>
                <a:gd name="T54" fmla="*/ 385 w 478"/>
                <a:gd name="T55" fmla="*/ 348 h 348"/>
                <a:gd name="T56" fmla="*/ 328 w 478"/>
                <a:gd name="T57" fmla="*/ 291 h 348"/>
                <a:gd name="T58" fmla="*/ 249 w 478"/>
                <a:gd name="T59" fmla="*/ 322 h 348"/>
                <a:gd name="T60" fmla="*/ 236 w 478"/>
                <a:gd name="T61" fmla="*/ 312 h 348"/>
                <a:gd name="T62" fmla="*/ 249 w 478"/>
                <a:gd name="T63" fmla="*/ 280 h 348"/>
                <a:gd name="T64" fmla="*/ 294 w 478"/>
                <a:gd name="T65" fmla="*/ 260 h 348"/>
                <a:gd name="T66" fmla="*/ 300 w 478"/>
                <a:gd name="T67" fmla="*/ 247 h 348"/>
                <a:gd name="T68" fmla="*/ 290 w 478"/>
                <a:gd name="T69" fmla="*/ 211 h 348"/>
                <a:gd name="T70" fmla="*/ 334 w 478"/>
                <a:gd name="T71" fmla="*/ 215 h 348"/>
                <a:gd name="T72" fmla="*/ 346 w 478"/>
                <a:gd name="T73" fmla="*/ 198 h 348"/>
                <a:gd name="T74" fmla="*/ 284 w 478"/>
                <a:gd name="T75" fmla="*/ 197 h 348"/>
                <a:gd name="T76" fmla="*/ 250 w 478"/>
                <a:gd name="T77" fmla="*/ 163 h 348"/>
                <a:gd name="T78" fmla="*/ 219 w 478"/>
                <a:gd name="T79" fmla="*/ 137 h 348"/>
                <a:gd name="T80" fmla="*/ 191 w 478"/>
                <a:gd name="T81" fmla="*/ 117 h 348"/>
                <a:gd name="T82" fmla="*/ 153 w 478"/>
                <a:gd name="T83" fmla="*/ 89 h 348"/>
                <a:gd name="T84" fmla="*/ 156 w 478"/>
                <a:gd name="T85" fmla="*/ 109 h 348"/>
                <a:gd name="T86" fmla="*/ 120 w 478"/>
                <a:gd name="T87" fmla="*/ 115 h 348"/>
                <a:gd name="T88" fmla="*/ 53 w 478"/>
                <a:gd name="T89" fmla="*/ 136 h 348"/>
                <a:gd name="T90" fmla="*/ 30 w 478"/>
                <a:gd name="T91" fmla="*/ 108 h 348"/>
                <a:gd name="T92" fmla="*/ 36 w 478"/>
                <a:gd name="T93" fmla="*/ 101 h 348"/>
                <a:gd name="T94" fmla="*/ 2 w 478"/>
                <a:gd name="T95" fmla="*/ 81 h 348"/>
                <a:gd name="T96" fmla="*/ 13 w 478"/>
                <a:gd name="T97" fmla="*/ 0 h 348"/>
                <a:gd name="T98" fmla="*/ 36 w 478"/>
                <a:gd name="T99" fmla="*/ 19 h 348"/>
                <a:gd name="T100" fmla="*/ 50 w 478"/>
                <a:gd name="T101" fmla="*/ 78 h 348"/>
                <a:gd name="T102" fmla="*/ 71 w 478"/>
                <a:gd name="T103" fmla="*/ 68 h 348"/>
                <a:gd name="T104" fmla="*/ 60 w 478"/>
                <a:gd name="T105" fmla="*/ 50 h 348"/>
                <a:gd name="T106" fmla="*/ 67 w 478"/>
                <a:gd name="T107" fmla="*/ 33 h 348"/>
                <a:gd name="T108" fmla="*/ 55 w 478"/>
                <a:gd name="T109" fmla="*/ 10 h 34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78"/>
                <a:gd name="T166" fmla="*/ 0 h 348"/>
                <a:gd name="T167" fmla="*/ 478 w 478"/>
                <a:gd name="T168" fmla="*/ 348 h 34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78" h="348">
                  <a:moveTo>
                    <a:pt x="60" y="12"/>
                  </a:moveTo>
                  <a:lnTo>
                    <a:pt x="61" y="10"/>
                  </a:lnTo>
                  <a:lnTo>
                    <a:pt x="62" y="7"/>
                  </a:lnTo>
                  <a:lnTo>
                    <a:pt x="61" y="4"/>
                  </a:lnTo>
                  <a:lnTo>
                    <a:pt x="61" y="2"/>
                  </a:lnTo>
                  <a:lnTo>
                    <a:pt x="61" y="3"/>
                  </a:lnTo>
                  <a:lnTo>
                    <a:pt x="65" y="7"/>
                  </a:lnTo>
                  <a:lnTo>
                    <a:pt x="74" y="13"/>
                  </a:lnTo>
                  <a:lnTo>
                    <a:pt x="82" y="19"/>
                  </a:lnTo>
                  <a:lnTo>
                    <a:pt x="94" y="26"/>
                  </a:lnTo>
                  <a:lnTo>
                    <a:pt x="102" y="33"/>
                  </a:lnTo>
                  <a:lnTo>
                    <a:pt x="109" y="37"/>
                  </a:lnTo>
                  <a:lnTo>
                    <a:pt x="113" y="38"/>
                  </a:lnTo>
                  <a:lnTo>
                    <a:pt x="113" y="41"/>
                  </a:lnTo>
                  <a:lnTo>
                    <a:pt x="112" y="44"/>
                  </a:lnTo>
                  <a:lnTo>
                    <a:pt x="112" y="45"/>
                  </a:lnTo>
                  <a:lnTo>
                    <a:pt x="110" y="47"/>
                  </a:lnTo>
                  <a:lnTo>
                    <a:pt x="110" y="48"/>
                  </a:lnTo>
                  <a:lnTo>
                    <a:pt x="112" y="48"/>
                  </a:lnTo>
                  <a:lnTo>
                    <a:pt x="113" y="47"/>
                  </a:lnTo>
                  <a:lnTo>
                    <a:pt x="115" y="44"/>
                  </a:lnTo>
                  <a:lnTo>
                    <a:pt x="119" y="40"/>
                  </a:lnTo>
                  <a:lnTo>
                    <a:pt x="125" y="41"/>
                  </a:lnTo>
                  <a:lnTo>
                    <a:pt x="129" y="43"/>
                  </a:lnTo>
                  <a:lnTo>
                    <a:pt x="132" y="44"/>
                  </a:lnTo>
                  <a:lnTo>
                    <a:pt x="134" y="47"/>
                  </a:lnTo>
                  <a:lnTo>
                    <a:pt x="137" y="48"/>
                  </a:lnTo>
                  <a:lnTo>
                    <a:pt x="140" y="48"/>
                  </a:lnTo>
                  <a:lnTo>
                    <a:pt x="142" y="36"/>
                  </a:lnTo>
                  <a:lnTo>
                    <a:pt x="144" y="24"/>
                  </a:lnTo>
                  <a:lnTo>
                    <a:pt x="150" y="14"/>
                  </a:lnTo>
                  <a:lnTo>
                    <a:pt x="163" y="20"/>
                  </a:lnTo>
                  <a:lnTo>
                    <a:pt x="171" y="27"/>
                  </a:lnTo>
                  <a:lnTo>
                    <a:pt x="178" y="34"/>
                  </a:lnTo>
                  <a:lnTo>
                    <a:pt x="180" y="44"/>
                  </a:lnTo>
                  <a:lnTo>
                    <a:pt x="187" y="38"/>
                  </a:lnTo>
                  <a:lnTo>
                    <a:pt x="199" y="38"/>
                  </a:lnTo>
                  <a:lnTo>
                    <a:pt x="209" y="64"/>
                  </a:lnTo>
                  <a:lnTo>
                    <a:pt x="211" y="51"/>
                  </a:lnTo>
                  <a:lnTo>
                    <a:pt x="212" y="41"/>
                  </a:lnTo>
                  <a:lnTo>
                    <a:pt x="218" y="33"/>
                  </a:lnTo>
                  <a:lnTo>
                    <a:pt x="225" y="37"/>
                  </a:lnTo>
                  <a:lnTo>
                    <a:pt x="231" y="41"/>
                  </a:lnTo>
                  <a:lnTo>
                    <a:pt x="236" y="44"/>
                  </a:lnTo>
                  <a:lnTo>
                    <a:pt x="221" y="69"/>
                  </a:lnTo>
                  <a:lnTo>
                    <a:pt x="243" y="53"/>
                  </a:lnTo>
                  <a:lnTo>
                    <a:pt x="242" y="54"/>
                  </a:lnTo>
                  <a:lnTo>
                    <a:pt x="238" y="61"/>
                  </a:lnTo>
                  <a:lnTo>
                    <a:pt x="236" y="69"/>
                  </a:lnTo>
                  <a:lnTo>
                    <a:pt x="238" y="78"/>
                  </a:lnTo>
                  <a:lnTo>
                    <a:pt x="242" y="75"/>
                  </a:lnTo>
                  <a:lnTo>
                    <a:pt x="249" y="69"/>
                  </a:lnTo>
                  <a:lnTo>
                    <a:pt x="257" y="62"/>
                  </a:lnTo>
                  <a:lnTo>
                    <a:pt x="267" y="55"/>
                  </a:lnTo>
                  <a:lnTo>
                    <a:pt x="274" y="53"/>
                  </a:lnTo>
                  <a:lnTo>
                    <a:pt x="279" y="53"/>
                  </a:lnTo>
                  <a:lnTo>
                    <a:pt x="279" y="64"/>
                  </a:lnTo>
                  <a:lnTo>
                    <a:pt x="276" y="75"/>
                  </a:lnTo>
                  <a:lnTo>
                    <a:pt x="269" y="84"/>
                  </a:lnTo>
                  <a:lnTo>
                    <a:pt x="280" y="77"/>
                  </a:lnTo>
                  <a:lnTo>
                    <a:pt x="288" y="65"/>
                  </a:lnTo>
                  <a:lnTo>
                    <a:pt x="296" y="54"/>
                  </a:lnTo>
                  <a:lnTo>
                    <a:pt x="300" y="55"/>
                  </a:lnTo>
                  <a:lnTo>
                    <a:pt x="303" y="57"/>
                  </a:lnTo>
                  <a:lnTo>
                    <a:pt x="305" y="60"/>
                  </a:lnTo>
                  <a:lnTo>
                    <a:pt x="307" y="64"/>
                  </a:lnTo>
                  <a:lnTo>
                    <a:pt x="308" y="67"/>
                  </a:lnTo>
                  <a:lnTo>
                    <a:pt x="308" y="72"/>
                  </a:lnTo>
                  <a:lnTo>
                    <a:pt x="310" y="77"/>
                  </a:lnTo>
                  <a:lnTo>
                    <a:pt x="307" y="79"/>
                  </a:lnTo>
                  <a:lnTo>
                    <a:pt x="304" y="82"/>
                  </a:lnTo>
                  <a:lnTo>
                    <a:pt x="301" y="85"/>
                  </a:lnTo>
                  <a:lnTo>
                    <a:pt x="297" y="86"/>
                  </a:lnTo>
                  <a:lnTo>
                    <a:pt x="294" y="88"/>
                  </a:lnTo>
                  <a:lnTo>
                    <a:pt x="290" y="88"/>
                  </a:lnTo>
                  <a:lnTo>
                    <a:pt x="300" y="89"/>
                  </a:lnTo>
                  <a:lnTo>
                    <a:pt x="308" y="92"/>
                  </a:lnTo>
                  <a:lnTo>
                    <a:pt x="315" y="98"/>
                  </a:lnTo>
                  <a:lnTo>
                    <a:pt x="311" y="101"/>
                  </a:lnTo>
                  <a:lnTo>
                    <a:pt x="308" y="105"/>
                  </a:lnTo>
                  <a:lnTo>
                    <a:pt x="304" y="108"/>
                  </a:lnTo>
                  <a:lnTo>
                    <a:pt x="300" y="110"/>
                  </a:lnTo>
                  <a:lnTo>
                    <a:pt x="349" y="120"/>
                  </a:lnTo>
                  <a:lnTo>
                    <a:pt x="401" y="127"/>
                  </a:lnTo>
                  <a:lnTo>
                    <a:pt x="454" y="130"/>
                  </a:lnTo>
                  <a:lnTo>
                    <a:pt x="445" y="146"/>
                  </a:lnTo>
                  <a:lnTo>
                    <a:pt x="441" y="158"/>
                  </a:lnTo>
                  <a:lnTo>
                    <a:pt x="440" y="167"/>
                  </a:lnTo>
                  <a:lnTo>
                    <a:pt x="441" y="173"/>
                  </a:lnTo>
                  <a:lnTo>
                    <a:pt x="444" y="177"/>
                  </a:lnTo>
                  <a:lnTo>
                    <a:pt x="447" y="181"/>
                  </a:lnTo>
                  <a:lnTo>
                    <a:pt x="449" y="187"/>
                  </a:lnTo>
                  <a:lnTo>
                    <a:pt x="452" y="192"/>
                  </a:lnTo>
                  <a:lnTo>
                    <a:pt x="454" y="201"/>
                  </a:lnTo>
                  <a:lnTo>
                    <a:pt x="440" y="201"/>
                  </a:lnTo>
                  <a:lnTo>
                    <a:pt x="424" y="201"/>
                  </a:lnTo>
                  <a:lnTo>
                    <a:pt x="409" y="198"/>
                  </a:lnTo>
                  <a:lnTo>
                    <a:pt x="396" y="195"/>
                  </a:lnTo>
                  <a:lnTo>
                    <a:pt x="389" y="191"/>
                  </a:lnTo>
                  <a:lnTo>
                    <a:pt x="380" y="184"/>
                  </a:lnTo>
                  <a:lnTo>
                    <a:pt x="372" y="177"/>
                  </a:lnTo>
                  <a:lnTo>
                    <a:pt x="368" y="185"/>
                  </a:lnTo>
                  <a:lnTo>
                    <a:pt x="368" y="194"/>
                  </a:lnTo>
                  <a:lnTo>
                    <a:pt x="369" y="204"/>
                  </a:lnTo>
                  <a:lnTo>
                    <a:pt x="370" y="215"/>
                  </a:lnTo>
                  <a:lnTo>
                    <a:pt x="377" y="216"/>
                  </a:lnTo>
                  <a:lnTo>
                    <a:pt x="389" y="218"/>
                  </a:lnTo>
                  <a:lnTo>
                    <a:pt x="403" y="222"/>
                  </a:lnTo>
                  <a:lnTo>
                    <a:pt x="418" y="226"/>
                  </a:lnTo>
                  <a:lnTo>
                    <a:pt x="435" y="233"/>
                  </a:lnTo>
                  <a:lnTo>
                    <a:pt x="451" y="240"/>
                  </a:lnTo>
                  <a:lnTo>
                    <a:pt x="464" y="249"/>
                  </a:lnTo>
                  <a:lnTo>
                    <a:pt x="474" y="259"/>
                  </a:lnTo>
                  <a:lnTo>
                    <a:pt x="478" y="270"/>
                  </a:lnTo>
                  <a:lnTo>
                    <a:pt x="475" y="283"/>
                  </a:lnTo>
                  <a:lnTo>
                    <a:pt x="465" y="295"/>
                  </a:lnTo>
                  <a:lnTo>
                    <a:pt x="455" y="294"/>
                  </a:lnTo>
                  <a:lnTo>
                    <a:pt x="444" y="291"/>
                  </a:lnTo>
                  <a:lnTo>
                    <a:pt x="430" y="288"/>
                  </a:lnTo>
                  <a:lnTo>
                    <a:pt x="418" y="287"/>
                  </a:lnTo>
                  <a:lnTo>
                    <a:pt x="409" y="288"/>
                  </a:lnTo>
                  <a:lnTo>
                    <a:pt x="407" y="288"/>
                  </a:lnTo>
                  <a:lnTo>
                    <a:pt x="407" y="290"/>
                  </a:lnTo>
                  <a:lnTo>
                    <a:pt x="406" y="293"/>
                  </a:lnTo>
                  <a:lnTo>
                    <a:pt x="406" y="294"/>
                  </a:lnTo>
                  <a:lnTo>
                    <a:pt x="416" y="295"/>
                  </a:lnTo>
                  <a:lnTo>
                    <a:pt x="427" y="297"/>
                  </a:lnTo>
                  <a:lnTo>
                    <a:pt x="438" y="300"/>
                  </a:lnTo>
                  <a:lnTo>
                    <a:pt x="449" y="303"/>
                  </a:lnTo>
                  <a:lnTo>
                    <a:pt x="461" y="308"/>
                  </a:lnTo>
                  <a:lnTo>
                    <a:pt x="468" y="315"/>
                  </a:lnTo>
                  <a:lnTo>
                    <a:pt x="472" y="324"/>
                  </a:lnTo>
                  <a:lnTo>
                    <a:pt x="472" y="336"/>
                  </a:lnTo>
                  <a:lnTo>
                    <a:pt x="459" y="335"/>
                  </a:lnTo>
                  <a:lnTo>
                    <a:pt x="444" y="334"/>
                  </a:lnTo>
                  <a:lnTo>
                    <a:pt x="427" y="334"/>
                  </a:lnTo>
                  <a:lnTo>
                    <a:pt x="411" y="335"/>
                  </a:lnTo>
                  <a:lnTo>
                    <a:pt x="396" y="339"/>
                  </a:lnTo>
                  <a:lnTo>
                    <a:pt x="385" y="348"/>
                  </a:lnTo>
                  <a:lnTo>
                    <a:pt x="373" y="338"/>
                  </a:lnTo>
                  <a:lnTo>
                    <a:pt x="362" y="327"/>
                  </a:lnTo>
                  <a:lnTo>
                    <a:pt x="352" y="314"/>
                  </a:lnTo>
                  <a:lnTo>
                    <a:pt x="341" y="303"/>
                  </a:lnTo>
                  <a:lnTo>
                    <a:pt x="328" y="291"/>
                  </a:lnTo>
                  <a:lnTo>
                    <a:pt x="311" y="284"/>
                  </a:lnTo>
                  <a:lnTo>
                    <a:pt x="291" y="283"/>
                  </a:lnTo>
                  <a:lnTo>
                    <a:pt x="277" y="295"/>
                  </a:lnTo>
                  <a:lnTo>
                    <a:pt x="264" y="308"/>
                  </a:lnTo>
                  <a:lnTo>
                    <a:pt x="249" y="322"/>
                  </a:lnTo>
                  <a:lnTo>
                    <a:pt x="245" y="319"/>
                  </a:lnTo>
                  <a:lnTo>
                    <a:pt x="242" y="318"/>
                  </a:lnTo>
                  <a:lnTo>
                    <a:pt x="239" y="317"/>
                  </a:lnTo>
                  <a:lnTo>
                    <a:pt x="238" y="315"/>
                  </a:lnTo>
                  <a:lnTo>
                    <a:pt x="236" y="312"/>
                  </a:lnTo>
                  <a:lnTo>
                    <a:pt x="235" y="311"/>
                  </a:lnTo>
                  <a:lnTo>
                    <a:pt x="233" y="307"/>
                  </a:lnTo>
                  <a:lnTo>
                    <a:pt x="232" y="303"/>
                  </a:lnTo>
                  <a:lnTo>
                    <a:pt x="238" y="290"/>
                  </a:lnTo>
                  <a:lnTo>
                    <a:pt x="249" y="280"/>
                  </a:lnTo>
                  <a:lnTo>
                    <a:pt x="262" y="273"/>
                  </a:lnTo>
                  <a:lnTo>
                    <a:pt x="276" y="267"/>
                  </a:lnTo>
                  <a:lnTo>
                    <a:pt x="287" y="262"/>
                  </a:lnTo>
                  <a:lnTo>
                    <a:pt x="291" y="262"/>
                  </a:lnTo>
                  <a:lnTo>
                    <a:pt x="294" y="260"/>
                  </a:lnTo>
                  <a:lnTo>
                    <a:pt x="297" y="259"/>
                  </a:lnTo>
                  <a:lnTo>
                    <a:pt x="298" y="256"/>
                  </a:lnTo>
                  <a:lnTo>
                    <a:pt x="298" y="253"/>
                  </a:lnTo>
                  <a:lnTo>
                    <a:pt x="300" y="250"/>
                  </a:lnTo>
                  <a:lnTo>
                    <a:pt x="300" y="247"/>
                  </a:lnTo>
                  <a:lnTo>
                    <a:pt x="290" y="242"/>
                  </a:lnTo>
                  <a:lnTo>
                    <a:pt x="283" y="233"/>
                  </a:lnTo>
                  <a:lnTo>
                    <a:pt x="279" y="221"/>
                  </a:lnTo>
                  <a:lnTo>
                    <a:pt x="284" y="215"/>
                  </a:lnTo>
                  <a:lnTo>
                    <a:pt x="290" y="211"/>
                  </a:lnTo>
                  <a:lnTo>
                    <a:pt x="297" y="208"/>
                  </a:lnTo>
                  <a:lnTo>
                    <a:pt x="307" y="206"/>
                  </a:lnTo>
                  <a:lnTo>
                    <a:pt x="315" y="214"/>
                  </a:lnTo>
                  <a:lnTo>
                    <a:pt x="324" y="215"/>
                  </a:lnTo>
                  <a:lnTo>
                    <a:pt x="334" y="215"/>
                  </a:lnTo>
                  <a:lnTo>
                    <a:pt x="342" y="215"/>
                  </a:lnTo>
                  <a:lnTo>
                    <a:pt x="345" y="211"/>
                  </a:lnTo>
                  <a:lnTo>
                    <a:pt x="346" y="206"/>
                  </a:lnTo>
                  <a:lnTo>
                    <a:pt x="348" y="202"/>
                  </a:lnTo>
                  <a:lnTo>
                    <a:pt x="346" y="198"/>
                  </a:lnTo>
                  <a:lnTo>
                    <a:pt x="346" y="192"/>
                  </a:lnTo>
                  <a:lnTo>
                    <a:pt x="327" y="194"/>
                  </a:lnTo>
                  <a:lnTo>
                    <a:pt x="307" y="197"/>
                  </a:lnTo>
                  <a:lnTo>
                    <a:pt x="297" y="198"/>
                  </a:lnTo>
                  <a:lnTo>
                    <a:pt x="284" y="197"/>
                  </a:lnTo>
                  <a:lnTo>
                    <a:pt x="271" y="194"/>
                  </a:lnTo>
                  <a:lnTo>
                    <a:pt x="263" y="190"/>
                  </a:lnTo>
                  <a:lnTo>
                    <a:pt x="262" y="181"/>
                  </a:lnTo>
                  <a:lnTo>
                    <a:pt x="256" y="171"/>
                  </a:lnTo>
                  <a:lnTo>
                    <a:pt x="250" y="163"/>
                  </a:lnTo>
                  <a:lnTo>
                    <a:pt x="246" y="156"/>
                  </a:lnTo>
                  <a:lnTo>
                    <a:pt x="243" y="151"/>
                  </a:lnTo>
                  <a:lnTo>
                    <a:pt x="236" y="149"/>
                  </a:lnTo>
                  <a:lnTo>
                    <a:pt x="228" y="143"/>
                  </a:lnTo>
                  <a:lnTo>
                    <a:pt x="219" y="137"/>
                  </a:lnTo>
                  <a:lnTo>
                    <a:pt x="211" y="134"/>
                  </a:lnTo>
                  <a:lnTo>
                    <a:pt x="202" y="134"/>
                  </a:lnTo>
                  <a:lnTo>
                    <a:pt x="192" y="142"/>
                  </a:lnTo>
                  <a:lnTo>
                    <a:pt x="192" y="127"/>
                  </a:lnTo>
                  <a:lnTo>
                    <a:pt x="191" y="117"/>
                  </a:lnTo>
                  <a:lnTo>
                    <a:pt x="187" y="109"/>
                  </a:lnTo>
                  <a:lnTo>
                    <a:pt x="178" y="103"/>
                  </a:lnTo>
                  <a:lnTo>
                    <a:pt x="168" y="96"/>
                  </a:lnTo>
                  <a:lnTo>
                    <a:pt x="154" y="88"/>
                  </a:lnTo>
                  <a:lnTo>
                    <a:pt x="153" y="89"/>
                  </a:lnTo>
                  <a:lnTo>
                    <a:pt x="151" y="92"/>
                  </a:lnTo>
                  <a:lnTo>
                    <a:pt x="150" y="96"/>
                  </a:lnTo>
                  <a:lnTo>
                    <a:pt x="149" y="99"/>
                  </a:lnTo>
                  <a:lnTo>
                    <a:pt x="149" y="102"/>
                  </a:lnTo>
                  <a:lnTo>
                    <a:pt x="156" y="109"/>
                  </a:lnTo>
                  <a:lnTo>
                    <a:pt x="160" y="119"/>
                  </a:lnTo>
                  <a:lnTo>
                    <a:pt x="163" y="127"/>
                  </a:lnTo>
                  <a:lnTo>
                    <a:pt x="146" y="119"/>
                  </a:lnTo>
                  <a:lnTo>
                    <a:pt x="132" y="115"/>
                  </a:lnTo>
                  <a:lnTo>
                    <a:pt x="120" y="115"/>
                  </a:lnTo>
                  <a:lnTo>
                    <a:pt x="109" y="119"/>
                  </a:lnTo>
                  <a:lnTo>
                    <a:pt x="98" y="127"/>
                  </a:lnTo>
                  <a:lnTo>
                    <a:pt x="85" y="140"/>
                  </a:lnTo>
                  <a:lnTo>
                    <a:pt x="67" y="139"/>
                  </a:lnTo>
                  <a:lnTo>
                    <a:pt x="53" y="136"/>
                  </a:lnTo>
                  <a:lnTo>
                    <a:pt x="40" y="130"/>
                  </a:lnTo>
                  <a:lnTo>
                    <a:pt x="29" y="122"/>
                  </a:lnTo>
                  <a:lnTo>
                    <a:pt x="13" y="108"/>
                  </a:lnTo>
                  <a:lnTo>
                    <a:pt x="23" y="108"/>
                  </a:lnTo>
                  <a:lnTo>
                    <a:pt x="30" y="108"/>
                  </a:lnTo>
                  <a:lnTo>
                    <a:pt x="36" y="106"/>
                  </a:lnTo>
                  <a:lnTo>
                    <a:pt x="38" y="106"/>
                  </a:lnTo>
                  <a:lnTo>
                    <a:pt x="38" y="105"/>
                  </a:lnTo>
                  <a:lnTo>
                    <a:pt x="38" y="102"/>
                  </a:lnTo>
                  <a:lnTo>
                    <a:pt x="36" y="101"/>
                  </a:lnTo>
                  <a:lnTo>
                    <a:pt x="30" y="99"/>
                  </a:lnTo>
                  <a:lnTo>
                    <a:pt x="23" y="96"/>
                  </a:lnTo>
                  <a:lnTo>
                    <a:pt x="13" y="93"/>
                  </a:lnTo>
                  <a:lnTo>
                    <a:pt x="3" y="91"/>
                  </a:lnTo>
                  <a:lnTo>
                    <a:pt x="2" y="81"/>
                  </a:lnTo>
                  <a:lnTo>
                    <a:pt x="0" y="68"/>
                  </a:lnTo>
                  <a:lnTo>
                    <a:pt x="0" y="58"/>
                  </a:lnTo>
                  <a:lnTo>
                    <a:pt x="5" y="38"/>
                  </a:lnTo>
                  <a:lnTo>
                    <a:pt x="10" y="20"/>
                  </a:lnTo>
                  <a:lnTo>
                    <a:pt x="13" y="0"/>
                  </a:lnTo>
                  <a:lnTo>
                    <a:pt x="21" y="0"/>
                  </a:lnTo>
                  <a:lnTo>
                    <a:pt x="30" y="0"/>
                  </a:lnTo>
                  <a:lnTo>
                    <a:pt x="36" y="3"/>
                  </a:lnTo>
                  <a:lnTo>
                    <a:pt x="36" y="9"/>
                  </a:lnTo>
                  <a:lnTo>
                    <a:pt x="36" y="19"/>
                  </a:lnTo>
                  <a:lnTo>
                    <a:pt x="36" y="31"/>
                  </a:lnTo>
                  <a:lnTo>
                    <a:pt x="37" y="45"/>
                  </a:lnTo>
                  <a:lnTo>
                    <a:pt x="38" y="58"/>
                  </a:lnTo>
                  <a:lnTo>
                    <a:pt x="43" y="69"/>
                  </a:lnTo>
                  <a:lnTo>
                    <a:pt x="50" y="78"/>
                  </a:lnTo>
                  <a:lnTo>
                    <a:pt x="58" y="81"/>
                  </a:lnTo>
                  <a:lnTo>
                    <a:pt x="61" y="79"/>
                  </a:lnTo>
                  <a:lnTo>
                    <a:pt x="65" y="75"/>
                  </a:lnTo>
                  <a:lnTo>
                    <a:pt x="68" y="72"/>
                  </a:lnTo>
                  <a:lnTo>
                    <a:pt x="71" y="68"/>
                  </a:lnTo>
                  <a:lnTo>
                    <a:pt x="74" y="64"/>
                  </a:lnTo>
                  <a:lnTo>
                    <a:pt x="74" y="60"/>
                  </a:lnTo>
                  <a:lnTo>
                    <a:pt x="71" y="55"/>
                  </a:lnTo>
                  <a:lnTo>
                    <a:pt x="65" y="53"/>
                  </a:lnTo>
                  <a:lnTo>
                    <a:pt x="60" y="50"/>
                  </a:lnTo>
                  <a:lnTo>
                    <a:pt x="55" y="47"/>
                  </a:lnTo>
                  <a:lnTo>
                    <a:pt x="51" y="44"/>
                  </a:lnTo>
                  <a:lnTo>
                    <a:pt x="51" y="41"/>
                  </a:lnTo>
                  <a:lnTo>
                    <a:pt x="57" y="37"/>
                  </a:lnTo>
                  <a:lnTo>
                    <a:pt x="67" y="33"/>
                  </a:lnTo>
                  <a:lnTo>
                    <a:pt x="48" y="14"/>
                  </a:lnTo>
                  <a:lnTo>
                    <a:pt x="50" y="13"/>
                  </a:lnTo>
                  <a:lnTo>
                    <a:pt x="53" y="12"/>
                  </a:lnTo>
                  <a:lnTo>
                    <a:pt x="55" y="10"/>
                  </a:lnTo>
                  <a:lnTo>
                    <a:pt x="57" y="10"/>
                  </a:lnTo>
                  <a:lnTo>
                    <a:pt x="60" y="10"/>
                  </a:lnTo>
                  <a:lnTo>
                    <a:pt x="60" y="12"/>
                  </a:lnTo>
                </a:path>
              </a:pathLst>
            </a:custGeom>
            <a:solidFill>
              <a:srgbClr val="0005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64" name="Freeform 170"/>
            <p:cNvSpPr>
              <a:spLocks/>
            </p:cNvSpPr>
            <p:nvPr/>
          </p:nvSpPr>
          <p:spPr bwMode="gray">
            <a:xfrm>
              <a:off x="3223" y="1663"/>
              <a:ext cx="48" cy="38"/>
            </a:xfrm>
            <a:custGeom>
              <a:avLst/>
              <a:gdLst>
                <a:gd name="T0" fmla="*/ 21 w 48"/>
                <a:gd name="T1" fmla="*/ 8 h 38"/>
                <a:gd name="T2" fmla="*/ 36 w 48"/>
                <a:gd name="T3" fmla="*/ 8 h 38"/>
                <a:gd name="T4" fmla="*/ 44 w 48"/>
                <a:gd name="T5" fmla="*/ 13 h 38"/>
                <a:gd name="T6" fmla="*/ 48 w 48"/>
                <a:gd name="T7" fmla="*/ 20 h 38"/>
                <a:gd name="T8" fmla="*/ 48 w 48"/>
                <a:gd name="T9" fmla="*/ 29 h 38"/>
                <a:gd name="T10" fmla="*/ 41 w 48"/>
                <a:gd name="T11" fmla="*/ 38 h 38"/>
                <a:gd name="T12" fmla="*/ 19 w 48"/>
                <a:gd name="T13" fmla="*/ 38 h 38"/>
                <a:gd name="T14" fmla="*/ 13 w 48"/>
                <a:gd name="T15" fmla="*/ 31 h 38"/>
                <a:gd name="T16" fmla="*/ 6 w 48"/>
                <a:gd name="T17" fmla="*/ 22 h 38"/>
                <a:gd name="T18" fmla="*/ 0 w 48"/>
                <a:gd name="T19" fmla="*/ 14 h 38"/>
                <a:gd name="T20" fmla="*/ 0 w 48"/>
                <a:gd name="T21" fmla="*/ 10 h 38"/>
                <a:gd name="T22" fmla="*/ 0 w 48"/>
                <a:gd name="T23" fmla="*/ 7 h 38"/>
                <a:gd name="T24" fmla="*/ 0 w 48"/>
                <a:gd name="T25" fmla="*/ 5 h 38"/>
                <a:gd name="T26" fmla="*/ 2 w 48"/>
                <a:gd name="T27" fmla="*/ 4 h 38"/>
                <a:gd name="T28" fmla="*/ 3 w 48"/>
                <a:gd name="T29" fmla="*/ 3 h 38"/>
                <a:gd name="T30" fmla="*/ 6 w 48"/>
                <a:gd name="T31" fmla="*/ 1 h 38"/>
                <a:gd name="T32" fmla="*/ 10 w 48"/>
                <a:gd name="T33" fmla="*/ 0 h 38"/>
                <a:gd name="T34" fmla="*/ 13 w 48"/>
                <a:gd name="T35" fmla="*/ 3 h 38"/>
                <a:gd name="T36" fmla="*/ 16 w 48"/>
                <a:gd name="T37" fmla="*/ 4 h 38"/>
                <a:gd name="T38" fmla="*/ 19 w 48"/>
                <a:gd name="T39" fmla="*/ 7 h 38"/>
                <a:gd name="T40" fmla="*/ 20 w 48"/>
                <a:gd name="T41" fmla="*/ 8 h 38"/>
                <a:gd name="T42" fmla="*/ 21 w 48"/>
                <a:gd name="T43" fmla="*/ 8 h 3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8"/>
                <a:gd name="T67" fmla="*/ 0 h 38"/>
                <a:gd name="T68" fmla="*/ 48 w 48"/>
                <a:gd name="T69" fmla="*/ 38 h 3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8" h="38">
                  <a:moveTo>
                    <a:pt x="21" y="8"/>
                  </a:moveTo>
                  <a:lnTo>
                    <a:pt x="36" y="8"/>
                  </a:lnTo>
                  <a:lnTo>
                    <a:pt x="44" y="13"/>
                  </a:lnTo>
                  <a:lnTo>
                    <a:pt x="48" y="20"/>
                  </a:lnTo>
                  <a:lnTo>
                    <a:pt x="48" y="29"/>
                  </a:lnTo>
                  <a:lnTo>
                    <a:pt x="41" y="38"/>
                  </a:lnTo>
                  <a:lnTo>
                    <a:pt x="19" y="38"/>
                  </a:lnTo>
                  <a:lnTo>
                    <a:pt x="13" y="31"/>
                  </a:lnTo>
                  <a:lnTo>
                    <a:pt x="6" y="22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4"/>
                  </a:lnTo>
                  <a:lnTo>
                    <a:pt x="3" y="3"/>
                  </a:lnTo>
                  <a:lnTo>
                    <a:pt x="6" y="1"/>
                  </a:lnTo>
                  <a:lnTo>
                    <a:pt x="10" y="0"/>
                  </a:lnTo>
                  <a:lnTo>
                    <a:pt x="13" y="3"/>
                  </a:lnTo>
                  <a:lnTo>
                    <a:pt x="16" y="4"/>
                  </a:lnTo>
                  <a:lnTo>
                    <a:pt x="19" y="7"/>
                  </a:lnTo>
                  <a:lnTo>
                    <a:pt x="20" y="8"/>
                  </a:lnTo>
                  <a:lnTo>
                    <a:pt x="21" y="8"/>
                  </a:lnTo>
                </a:path>
              </a:pathLst>
            </a:custGeom>
            <a:solidFill>
              <a:srgbClr val="0005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65" name="Freeform 171"/>
            <p:cNvSpPr>
              <a:spLocks/>
            </p:cNvSpPr>
            <p:nvPr/>
          </p:nvSpPr>
          <p:spPr bwMode="gray">
            <a:xfrm>
              <a:off x="2999" y="1628"/>
              <a:ext cx="36" cy="33"/>
            </a:xfrm>
            <a:custGeom>
              <a:avLst/>
              <a:gdLst>
                <a:gd name="T0" fmla="*/ 17 w 36"/>
                <a:gd name="T1" fmla="*/ 0 h 33"/>
                <a:gd name="T2" fmla="*/ 19 w 36"/>
                <a:gd name="T3" fmla="*/ 0 h 33"/>
                <a:gd name="T4" fmla="*/ 24 w 36"/>
                <a:gd name="T5" fmla="*/ 0 h 33"/>
                <a:gd name="T6" fmla="*/ 27 w 36"/>
                <a:gd name="T7" fmla="*/ 0 h 33"/>
                <a:gd name="T8" fmla="*/ 29 w 36"/>
                <a:gd name="T9" fmla="*/ 0 h 33"/>
                <a:gd name="T10" fmla="*/ 31 w 36"/>
                <a:gd name="T11" fmla="*/ 1 h 33"/>
                <a:gd name="T12" fmla="*/ 34 w 36"/>
                <a:gd name="T13" fmla="*/ 2 h 33"/>
                <a:gd name="T14" fmla="*/ 35 w 36"/>
                <a:gd name="T15" fmla="*/ 5 h 33"/>
                <a:gd name="T16" fmla="*/ 35 w 36"/>
                <a:gd name="T17" fmla="*/ 9 h 33"/>
                <a:gd name="T18" fmla="*/ 36 w 36"/>
                <a:gd name="T19" fmla="*/ 15 h 33"/>
                <a:gd name="T20" fmla="*/ 28 w 36"/>
                <a:gd name="T21" fmla="*/ 22 h 33"/>
                <a:gd name="T22" fmla="*/ 24 w 36"/>
                <a:gd name="T23" fmla="*/ 26 h 33"/>
                <a:gd name="T24" fmla="*/ 21 w 36"/>
                <a:gd name="T25" fmla="*/ 31 h 33"/>
                <a:gd name="T26" fmla="*/ 17 w 36"/>
                <a:gd name="T27" fmla="*/ 33 h 33"/>
                <a:gd name="T28" fmla="*/ 10 w 36"/>
                <a:gd name="T29" fmla="*/ 32 h 33"/>
                <a:gd name="T30" fmla="*/ 0 w 36"/>
                <a:gd name="T31" fmla="*/ 28 h 33"/>
                <a:gd name="T32" fmla="*/ 5 w 36"/>
                <a:gd name="T33" fmla="*/ 18 h 33"/>
                <a:gd name="T34" fmla="*/ 12 w 36"/>
                <a:gd name="T35" fmla="*/ 9 h 33"/>
                <a:gd name="T36" fmla="*/ 17 w 36"/>
                <a:gd name="T37" fmla="*/ 0 h 3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6"/>
                <a:gd name="T58" fmla="*/ 0 h 33"/>
                <a:gd name="T59" fmla="*/ 36 w 36"/>
                <a:gd name="T60" fmla="*/ 33 h 3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6" h="33">
                  <a:moveTo>
                    <a:pt x="17" y="0"/>
                  </a:moveTo>
                  <a:lnTo>
                    <a:pt x="19" y="0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1"/>
                  </a:lnTo>
                  <a:lnTo>
                    <a:pt x="34" y="2"/>
                  </a:lnTo>
                  <a:lnTo>
                    <a:pt x="35" y="5"/>
                  </a:lnTo>
                  <a:lnTo>
                    <a:pt x="35" y="9"/>
                  </a:lnTo>
                  <a:lnTo>
                    <a:pt x="36" y="15"/>
                  </a:lnTo>
                  <a:lnTo>
                    <a:pt x="28" y="22"/>
                  </a:lnTo>
                  <a:lnTo>
                    <a:pt x="24" y="26"/>
                  </a:lnTo>
                  <a:lnTo>
                    <a:pt x="21" y="31"/>
                  </a:lnTo>
                  <a:lnTo>
                    <a:pt x="17" y="33"/>
                  </a:lnTo>
                  <a:lnTo>
                    <a:pt x="10" y="32"/>
                  </a:lnTo>
                  <a:lnTo>
                    <a:pt x="0" y="28"/>
                  </a:lnTo>
                  <a:lnTo>
                    <a:pt x="5" y="18"/>
                  </a:lnTo>
                  <a:lnTo>
                    <a:pt x="12" y="9"/>
                  </a:lnTo>
                  <a:lnTo>
                    <a:pt x="17" y="0"/>
                  </a:lnTo>
                </a:path>
              </a:pathLst>
            </a:custGeom>
            <a:solidFill>
              <a:srgbClr val="0005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66" name="Freeform 172"/>
            <p:cNvSpPr>
              <a:spLocks/>
            </p:cNvSpPr>
            <p:nvPr/>
          </p:nvSpPr>
          <p:spPr bwMode="gray">
            <a:xfrm>
              <a:off x="2962" y="1572"/>
              <a:ext cx="54" cy="72"/>
            </a:xfrm>
            <a:custGeom>
              <a:avLst/>
              <a:gdLst>
                <a:gd name="T0" fmla="*/ 28 w 54"/>
                <a:gd name="T1" fmla="*/ 39 h 72"/>
                <a:gd name="T2" fmla="*/ 32 w 54"/>
                <a:gd name="T3" fmla="*/ 26 h 72"/>
                <a:gd name="T4" fmla="*/ 35 w 54"/>
                <a:gd name="T5" fmla="*/ 12 h 72"/>
                <a:gd name="T6" fmla="*/ 41 w 54"/>
                <a:gd name="T7" fmla="*/ 0 h 72"/>
                <a:gd name="T8" fmla="*/ 48 w 54"/>
                <a:gd name="T9" fmla="*/ 9 h 72"/>
                <a:gd name="T10" fmla="*/ 52 w 54"/>
                <a:gd name="T11" fmla="*/ 16 h 72"/>
                <a:gd name="T12" fmla="*/ 54 w 54"/>
                <a:gd name="T13" fmla="*/ 22 h 72"/>
                <a:gd name="T14" fmla="*/ 52 w 54"/>
                <a:gd name="T15" fmla="*/ 27 h 72"/>
                <a:gd name="T16" fmla="*/ 51 w 54"/>
                <a:gd name="T17" fmla="*/ 34 h 72"/>
                <a:gd name="T18" fmla="*/ 49 w 54"/>
                <a:gd name="T19" fmla="*/ 43 h 72"/>
                <a:gd name="T20" fmla="*/ 42 w 54"/>
                <a:gd name="T21" fmla="*/ 57 h 72"/>
                <a:gd name="T22" fmla="*/ 38 w 54"/>
                <a:gd name="T23" fmla="*/ 65 h 72"/>
                <a:gd name="T24" fmla="*/ 34 w 54"/>
                <a:gd name="T25" fmla="*/ 70 h 72"/>
                <a:gd name="T26" fmla="*/ 27 w 54"/>
                <a:gd name="T27" fmla="*/ 72 h 72"/>
                <a:gd name="T28" fmla="*/ 15 w 54"/>
                <a:gd name="T29" fmla="*/ 72 h 72"/>
                <a:gd name="T30" fmla="*/ 11 w 54"/>
                <a:gd name="T31" fmla="*/ 71 h 72"/>
                <a:gd name="T32" fmla="*/ 8 w 54"/>
                <a:gd name="T33" fmla="*/ 70 h 72"/>
                <a:gd name="T34" fmla="*/ 7 w 54"/>
                <a:gd name="T35" fmla="*/ 67 h 72"/>
                <a:gd name="T36" fmla="*/ 6 w 54"/>
                <a:gd name="T37" fmla="*/ 63 h 72"/>
                <a:gd name="T38" fmla="*/ 6 w 54"/>
                <a:gd name="T39" fmla="*/ 60 h 72"/>
                <a:gd name="T40" fmla="*/ 6 w 54"/>
                <a:gd name="T41" fmla="*/ 57 h 72"/>
                <a:gd name="T42" fmla="*/ 7 w 54"/>
                <a:gd name="T43" fmla="*/ 54 h 72"/>
                <a:gd name="T44" fmla="*/ 8 w 54"/>
                <a:gd name="T45" fmla="*/ 51 h 72"/>
                <a:gd name="T46" fmla="*/ 11 w 54"/>
                <a:gd name="T47" fmla="*/ 51 h 72"/>
                <a:gd name="T48" fmla="*/ 13 w 54"/>
                <a:gd name="T49" fmla="*/ 47 h 72"/>
                <a:gd name="T50" fmla="*/ 14 w 54"/>
                <a:gd name="T51" fmla="*/ 44 h 72"/>
                <a:gd name="T52" fmla="*/ 14 w 54"/>
                <a:gd name="T53" fmla="*/ 43 h 72"/>
                <a:gd name="T54" fmla="*/ 13 w 54"/>
                <a:gd name="T55" fmla="*/ 43 h 72"/>
                <a:gd name="T56" fmla="*/ 11 w 54"/>
                <a:gd name="T57" fmla="*/ 41 h 72"/>
                <a:gd name="T58" fmla="*/ 8 w 54"/>
                <a:gd name="T59" fmla="*/ 41 h 72"/>
                <a:gd name="T60" fmla="*/ 6 w 54"/>
                <a:gd name="T61" fmla="*/ 41 h 72"/>
                <a:gd name="T62" fmla="*/ 1 w 54"/>
                <a:gd name="T63" fmla="*/ 41 h 72"/>
                <a:gd name="T64" fmla="*/ 0 w 54"/>
                <a:gd name="T65" fmla="*/ 37 h 72"/>
                <a:gd name="T66" fmla="*/ 0 w 54"/>
                <a:gd name="T67" fmla="*/ 34 h 72"/>
                <a:gd name="T68" fmla="*/ 0 w 54"/>
                <a:gd name="T69" fmla="*/ 33 h 72"/>
                <a:gd name="T70" fmla="*/ 0 w 54"/>
                <a:gd name="T71" fmla="*/ 32 h 72"/>
                <a:gd name="T72" fmla="*/ 3 w 54"/>
                <a:gd name="T73" fmla="*/ 30 h 72"/>
                <a:gd name="T74" fmla="*/ 6 w 54"/>
                <a:gd name="T75" fmla="*/ 27 h 72"/>
                <a:gd name="T76" fmla="*/ 14 w 54"/>
                <a:gd name="T77" fmla="*/ 30 h 72"/>
                <a:gd name="T78" fmla="*/ 23 w 54"/>
                <a:gd name="T79" fmla="*/ 34 h 72"/>
                <a:gd name="T80" fmla="*/ 28 w 54"/>
                <a:gd name="T81" fmla="*/ 39 h 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4"/>
                <a:gd name="T124" fmla="*/ 0 h 72"/>
                <a:gd name="T125" fmla="*/ 54 w 54"/>
                <a:gd name="T126" fmla="*/ 72 h 7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4" h="72">
                  <a:moveTo>
                    <a:pt x="28" y="39"/>
                  </a:moveTo>
                  <a:lnTo>
                    <a:pt x="32" y="26"/>
                  </a:lnTo>
                  <a:lnTo>
                    <a:pt x="35" y="12"/>
                  </a:lnTo>
                  <a:lnTo>
                    <a:pt x="41" y="0"/>
                  </a:lnTo>
                  <a:lnTo>
                    <a:pt x="48" y="9"/>
                  </a:lnTo>
                  <a:lnTo>
                    <a:pt x="52" y="16"/>
                  </a:lnTo>
                  <a:lnTo>
                    <a:pt x="54" y="22"/>
                  </a:lnTo>
                  <a:lnTo>
                    <a:pt x="52" y="27"/>
                  </a:lnTo>
                  <a:lnTo>
                    <a:pt x="51" y="34"/>
                  </a:lnTo>
                  <a:lnTo>
                    <a:pt x="49" y="43"/>
                  </a:lnTo>
                  <a:lnTo>
                    <a:pt x="42" y="57"/>
                  </a:lnTo>
                  <a:lnTo>
                    <a:pt x="38" y="65"/>
                  </a:lnTo>
                  <a:lnTo>
                    <a:pt x="34" y="70"/>
                  </a:lnTo>
                  <a:lnTo>
                    <a:pt x="27" y="72"/>
                  </a:lnTo>
                  <a:lnTo>
                    <a:pt x="15" y="72"/>
                  </a:lnTo>
                  <a:lnTo>
                    <a:pt x="11" y="71"/>
                  </a:lnTo>
                  <a:lnTo>
                    <a:pt x="8" y="70"/>
                  </a:lnTo>
                  <a:lnTo>
                    <a:pt x="7" y="67"/>
                  </a:lnTo>
                  <a:lnTo>
                    <a:pt x="6" y="63"/>
                  </a:lnTo>
                  <a:lnTo>
                    <a:pt x="6" y="60"/>
                  </a:lnTo>
                  <a:lnTo>
                    <a:pt x="6" y="57"/>
                  </a:lnTo>
                  <a:lnTo>
                    <a:pt x="7" y="54"/>
                  </a:lnTo>
                  <a:lnTo>
                    <a:pt x="8" y="51"/>
                  </a:lnTo>
                  <a:lnTo>
                    <a:pt x="11" y="51"/>
                  </a:lnTo>
                  <a:lnTo>
                    <a:pt x="13" y="47"/>
                  </a:lnTo>
                  <a:lnTo>
                    <a:pt x="14" y="44"/>
                  </a:lnTo>
                  <a:lnTo>
                    <a:pt x="14" y="43"/>
                  </a:lnTo>
                  <a:lnTo>
                    <a:pt x="13" y="43"/>
                  </a:lnTo>
                  <a:lnTo>
                    <a:pt x="11" y="41"/>
                  </a:lnTo>
                  <a:lnTo>
                    <a:pt x="8" y="41"/>
                  </a:lnTo>
                  <a:lnTo>
                    <a:pt x="6" y="41"/>
                  </a:lnTo>
                  <a:lnTo>
                    <a:pt x="1" y="41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3" y="30"/>
                  </a:lnTo>
                  <a:lnTo>
                    <a:pt x="6" y="27"/>
                  </a:lnTo>
                  <a:lnTo>
                    <a:pt x="14" y="30"/>
                  </a:lnTo>
                  <a:lnTo>
                    <a:pt x="23" y="34"/>
                  </a:lnTo>
                  <a:lnTo>
                    <a:pt x="28" y="39"/>
                  </a:lnTo>
                </a:path>
              </a:pathLst>
            </a:custGeom>
            <a:solidFill>
              <a:srgbClr val="0005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67" name="Freeform 173"/>
            <p:cNvSpPr>
              <a:spLocks/>
            </p:cNvSpPr>
            <p:nvPr/>
          </p:nvSpPr>
          <p:spPr bwMode="gray">
            <a:xfrm>
              <a:off x="2825" y="1587"/>
              <a:ext cx="120" cy="89"/>
            </a:xfrm>
            <a:custGeom>
              <a:avLst/>
              <a:gdLst>
                <a:gd name="T0" fmla="*/ 76 w 120"/>
                <a:gd name="T1" fmla="*/ 42 h 89"/>
                <a:gd name="T2" fmla="*/ 82 w 120"/>
                <a:gd name="T3" fmla="*/ 33 h 89"/>
                <a:gd name="T4" fmla="*/ 83 w 120"/>
                <a:gd name="T5" fmla="*/ 25 h 89"/>
                <a:gd name="T6" fmla="*/ 82 w 120"/>
                <a:gd name="T7" fmla="*/ 18 h 89"/>
                <a:gd name="T8" fmla="*/ 82 w 120"/>
                <a:gd name="T9" fmla="*/ 12 h 89"/>
                <a:gd name="T10" fmla="*/ 83 w 120"/>
                <a:gd name="T11" fmla="*/ 7 h 89"/>
                <a:gd name="T12" fmla="*/ 89 w 120"/>
                <a:gd name="T13" fmla="*/ 2 h 89"/>
                <a:gd name="T14" fmla="*/ 100 w 120"/>
                <a:gd name="T15" fmla="*/ 0 h 89"/>
                <a:gd name="T16" fmla="*/ 103 w 120"/>
                <a:gd name="T17" fmla="*/ 12 h 89"/>
                <a:gd name="T18" fmla="*/ 106 w 120"/>
                <a:gd name="T19" fmla="*/ 28 h 89"/>
                <a:gd name="T20" fmla="*/ 106 w 120"/>
                <a:gd name="T21" fmla="*/ 41 h 89"/>
                <a:gd name="T22" fmla="*/ 113 w 120"/>
                <a:gd name="T23" fmla="*/ 45 h 89"/>
                <a:gd name="T24" fmla="*/ 119 w 120"/>
                <a:gd name="T25" fmla="*/ 52 h 89"/>
                <a:gd name="T26" fmla="*/ 120 w 120"/>
                <a:gd name="T27" fmla="*/ 60 h 89"/>
                <a:gd name="T28" fmla="*/ 117 w 120"/>
                <a:gd name="T29" fmla="*/ 66 h 89"/>
                <a:gd name="T30" fmla="*/ 102 w 120"/>
                <a:gd name="T31" fmla="*/ 66 h 89"/>
                <a:gd name="T32" fmla="*/ 89 w 120"/>
                <a:gd name="T33" fmla="*/ 65 h 89"/>
                <a:gd name="T34" fmla="*/ 73 w 120"/>
                <a:gd name="T35" fmla="*/ 67 h 89"/>
                <a:gd name="T36" fmla="*/ 63 w 120"/>
                <a:gd name="T37" fmla="*/ 69 h 89"/>
                <a:gd name="T38" fmla="*/ 58 w 120"/>
                <a:gd name="T39" fmla="*/ 74 h 89"/>
                <a:gd name="T40" fmla="*/ 52 w 120"/>
                <a:gd name="T41" fmla="*/ 81 h 89"/>
                <a:gd name="T42" fmla="*/ 47 w 120"/>
                <a:gd name="T43" fmla="*/ 86 h 89"/>
                <a:gd name="T44" fmla="*/ 38 w 120"/>
                <a:gd name="T45" fmla="*/ 89 h 89"/>
                <a:gd name="T46" fmla="*/ 34 w 120"/>
                <a:gd name="T47" fmla="*/ 86 h 89"/>
                <a:gd name="T48" fmla="*/ 32 w 120"/>
                <a:gd name="T49" fmla="*/ 79 h 89"/>
                <a:gd name="T50" fmla="*/ 32 w 120"/>
                <a:gd name="T51" fmla="*/ 73 h 89"/>
                <a:gd name="T52" fmla="*/ 32 w 120"/>
                <a:gd name="T53" fmla="*/ 66 h 89"/>
                <a:gd name="T54" fmla="*/ 34 w 120"/>
                <a:gd name="T55" fmla="*/ 62 h 89"/>
                <a:gd name="T56" fmla="*/ 44 w 120"/>
                <a:gd name="T57" fmla="*/ 59 h 89"/>
                <a:gd name="T58" fmla="*/ 54 w 120"/>
                <a:gd name="T59" fmla="*/ 56 h 89"/>
                <a:gd name="T60" fmla="*/ 62 w 120"/>
                <a:gd name="T61" fmla="*/ 52 h 89"/>
                <a:gd name="T62" fmla="*/ 51 w 120"/>
                <a:gd name="T63" fmla="*/ 50 h 89"/>
                <a:gd name="T64" fmla="*/ 35 w 120"/>
                <a:gd name="T65" fmla="*/ 50 h 89"/>
                <a:gd name="T66" fmla="*/ 21 w 120"/>
                <a:gd name="T67" fmla="*/ 53 h 89"/>
                <a:gd name="T68" fmla="*/ 8 w 120"/>
                <a:gd name="T69" fmla="*/ 53 h 89"/>
                <a:gd name="T70" fmla="*/ 0 w 120"/>
                <a:gd name="T71" fmla="*/ 39 h 89"/>
                <a:gd name="T72" fmla="*/ 8 w 120"/>
                <a:gd name="T73" fmla="*/ 32 h 89"/>
                <a:gd name="T74" fmla="*/ 15 w 120"/>
                <a:gd name="T75" fmla="*/ 29 h 89"/>
                <a:gd name="T76" fmla="*/ 23 w 120"/>
                <a:gd name="T77" fmla="*/ 26 h 89"/>
                <a:gd name="T78" fmla="*/ 30 w 120"/>
                <a:gd name="T79" fmla="*/ 24 h 89"/>
                <a:gd name="T80" fmla="*/ 34 w 120"/>
                <a:gd name="T81" fmla="*/ 18 h 89"/>
                <a:gd name="T82" fmla="*/ 38 w 120"/>
                <a:gd name="T83" fmla="*/ 7 h 89"/>
                <a:gd name="T84" fmla="*/ 51 w 120"/>
                <a:gd name="T85" fmla="*/ 8 h 89"/>
                <a:gd name="T86" fmla="*/ 61 w 120"/>
                <a:gd name="T87" fmla="*/ 11 h 89"/>
                <a:gd name="T88" fmla="*/ 65 w 120"/>
                <a:gd name="T89" fmla="*/ 17 h 89"/>
                <a:gd name="T90" fmla="*/ 68 w 120"/>
                <a:gd name="T91" fmla="*/ 24 h 89"/>
                <a:gd name="T92" fmla="*/ 69 w 120"/>
                <a:gd name="T93" fmla="*/ 31 h 89"/>
                <a:gd name="T94" fmla="*/ 72 w 120"/>
                <a:gd name="T95" fmla="*/ 36 h 89"/>
                <a:gd name="T96" fmla="*/ 76 w 120"/>
                <a:gd name="T97" fmla="*/ 42 h 8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20"/>
                <a:gd name="T148" fmla="*/ 0 h 89"/>
                <a:gd name="T149" fmla="*/ 120 w 120"/>
                <a:gd name="T150" fmla="*/ 89 h 8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20" h="89">
                  <a:moveTo>
                    <a:pt x="76" y="42"/>
                  </a:moveTo>
                  <a:lnTo>
                    <a:pt x="82" y="33"/>
                  </a:lnTo>
                  <a:lnTo>
                    <a:pt x="83" y="25"/>
                  </a:lnTo>
                  <a:lnTo>
                    <a:pt x="82" y="18"/>
                  </a:lnTo>
                  <a:lnTo>
                    <a:pt x="82" y="12"/>
                  </a:lnTo>
                  <a:lnTo>
                    <a:pt x="83" y="7"/>
                  </a:lnTo>
                  <a:lnTo>
                    <a:pt x="89" y="2"/>
                  </a:lnTo>
                  <a:lnTo>
                    <a:pt x="100" y="0"/>
                  </a:lnTo>
                  <a:lnTo>
                    <a:pt x="103" y="12"/>
                  </a:lnTo>
                  <a:lnTo>
                    <a:pt x="106" y="28"/>
                  </a:lnTo>
                  <a:lnTo>
                    <a:pt x="106" y="41"/>
                  </a:lnTo>
                  <a:lnTo>
                    <a:pt x="113" y="45"/>
                  </a:lnTo>
                  <a:lnTo>
                    <a:pt x="119" y="52"/>
                  </a:lnTo>
                  <a:lnTo>
                    <a:pt x="120" y="60"/>
                  </a:lnTo>
                  <a:lnTo>
                    <a:pt x="117" y="66"/>
                  </a:lnTo>
                  <a:lnTo>
                    <a:pt x="102" y="66"/>
                  </a:lnTo>
                  <a:lnTo>
                    <a:pt x="89" y="65"/>
                  </a:lnTo>
                  <a:lnTo>
                    <a:pt x="73" y="67"/>
                  </a:lnTo>
                  <a:lnTo>
                    <a:pt x="63" y="69"/>
                  </a:lnTo>
                  <a:lnTo>
                    <a:pt x="58" y="74"/>
                  </a:lnTo>
                  <a:lnTo>
                    <a:pt x="52" y="81"/>
                  </a:lnTo>
                  <a:lnTo>
                    <a:pt x="47" y="86"/>
                  </a:lnTo>
                  <a:lnTo>
                    <a:pt x="38" y="89"/>
                  </a:lnTo>
                  <a:lnTo>
                    <a:pt x="34" y="86"/>
                  </a:lnTo>
                  <a:lnTo>
                    <a:pt x="32" y="79"/>
                  </a:lnTo>
                  <a:lnTo>
                    <a:pt x="32" y="73"/>
                  </a:lnTo>
                  <a:lnTo>
                    <a:pt x="32" y="66"/>
                  </a:lnTo>
                  <a:lnTo>
                    <a:pt x="34" y="62"/>
                  </a:lnTo>
                  <a:lnTo>
                    <a:pt x="44" y="59"/>
                  </a:lnTo>
                  <a:lnTo>
                    <a:pt x="54" y="56"/>
                  </a:lnTo>
                  <a:lnTo>
                    <a:pt x="62" y="52"/>
                  </a:lnTo>
                  <a:lnTo>
                    <a:pt x="51" y="50"/>
                  </a:lnTo>
                  <a:lnTo>
                    <a:pt x="35" y="50"/>
                  </a:lnTo>
                  <a:lnTo>
                    <a:pt x="21" y="53"/>
                  </a:lnTo>
                  <a:lnTo>
                    <a:pt x="8" y="53"/>
                  </a:lnTo>
                  <a:lnTo>
                    <a:pt x="0" y="39"/>
                  </a:lnTo>
                  <a:lnTo>
                    <a:pt x="8" y="32"/>
                  </a:lnTo>
                  <a:lnTo>
                    <a:pt x="15" y="29"/>
                  </a:lnTo>
                  <a:lnTo>
                    <a:pt x="23" y="26"/>
                  </a:lnTo>
                  <a:lnTo>
                    <a:pt x="30" y="24"/>
                  </a:lnTo>
                  <a:lnTo>
                    <a:pt x="34" y="18"/>
                  </a:lnTo>
                  <a:lnTo>
                    <a:pt x="38" y="7"/>
                  </a:lnTo>
                  <a:lnTo>
                    <a:pt x="51" y="8"/>
                  </a:lnTo>
                  <a:lnTo>
                    <a:pt x="61" y="11"/>
                  </a:lnTo>
                  <a:lnTo>
                    <a:pt x="65" y="17"/>
                  </a:lnTo>
                  <a:lnTo>
                    <a:pt x="68" y="24"/>
                  </a:lnTo>
                  <a:lnTo>
                    <a:pt x="69" y="31"/>
                  </a:lnTo>
                  <a:lnTo>
                    <a:pt x="72" y="36"/>
                  </a:lnTo>
                  <a:lnTo>
                    <a:pt x="76" y="42"/>
                  </a:lnTo>
                </a:path>
              </a:pathLst>
            </a:custGeom>
            <a:solidFill>
              <a:srgbClr val="0005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68" name="Freeform 174"/>
            <p:cNvSpPr>
              <a:spLocks/>
            </p:cNvSpPr>
            <p:nvPr/>
          </p:nvSpPr>
          <p:spPr bwMode="gray">
            <a:xfrm>
              <a:off x="2689" y="1636"/>
              <a:ext cx="143" cy="123"/>
            </a:xfrm>
            <a:custGeom>
              <a:avLst/>
              <a:gdLst>
                <a:gd name="T0" fmla="*/ 68 w 143"/>
                <a:gd name="T1" fmla="*/ 120 h 123"/>
                <a:gd name="T2" fmla="*/ 19 w 143"/>
                <a:gd name="T3" fmla="*/ 123 h 123"/>
                <a:gd name="T4" fmla="*/ 19 w 143"/>
                <a:gd name="T5" fmla="*/ 109 h 123"/>
                <a:gd name="T6" fmla="*/ 13 w 143"/>
                <a:gd name="T7" fmla="*/ 96 h 123"/>
                <a:gd name="T8" fmla="*/ 0 w 143"/>
                <a:gd name="T9" fmla="*/ 85 h 123"/>
                <a:gd name="T10" fmla="*/ 54 w 143"/>
                <a:gd name="T11" fmla="*/ 21 h 123"/>
                <a:gd name="T12" fmla="*/ 51 w 143"/>
                <a:gd name="T13" fmla="*/ 18 h 123"/>
                <a:gd name="T14" fmla="*/ 48 w 143"/>
                <a:gd name="T15" fmla="*/ 16 h 123"/>
                <a:gd name="T16" fmla="*/ 45 w 143"/>
                <a:gd name="T17" fmla="*/ 13 h 123"/>
                <a:gd name="T18" fmla="*/ 45 w 143"/>
                <a:gd name="T19" fmla="*/ 11 h 123"/>
                <a:gd name="T20" fmla="*/ 45 w 143"/>
                <a:gd name="T21" fmla="*/ 10 h 123"/>
                <a:gd name="T22" fmla="*/ 45 w 143"/>
                <a:gd name="T23" fmla="*/ 7 h 123"/>
                <a:gd name="T24" fmla="*/ 48 w 143"/>
                <a:gd name="T25" fmla="*/ 4 h 123"/>
                <a:gd name="T26" fmla="*/ 51 w 143"/>
                <a:gd name="T27" fmla="*/ 0 h 123"/>
                <a:gd name="T28" fmla="*/ 86 w 143"/>
                <a:gd name="T29" fmla="*/ 0 h 123"/>
                <a:gd name="T30" fmla="*/ 89 w 143"/>
                <a:gd name="T31" fmla="*/ 0 h 123"/>
                <a:gd name="T32" fmla="*/ 92 w 143"/>
                <a:gd name="T33" fmla="*/ 1 h 123"/>
                <a:gd name="T34" fmla="*/ 94 w 143"/>
                <a:gd name="T35" fmla="*/ 3 h 123"/>
                <a:gd name="T36" fmla="*/ 95 w 143"/>
                <a:gd name="T37" fmla="*/ 4 h 123"/>
                <a:gd name="T38" fmla="*/ 95 w 143"/>
                <a:gd name="T39" fmla="*/ 7 h 123"/>
                <a:gd name="T40" fmla="*/ 96 w 143"/>
                <a:gd name="T41" fmla="*/ 10 h 123"/>
                <a:gd name="T42" fmla="*/ 99 w 143"/>
                <a:gd name="T43" fmla="*/ 14 h 123"/>
                <a:gd name="T44" fmla="*/ 103 w 143"/>
                <a:gd name="T45" fmla="*/ 18 h 123"/>
                <a:gd name="T46" fmla="*/ 110 w 143"/>
                <a:gd name="T47" fmla="*/ 23 h 123"/>
                <a:gd name="T48" fmla="*/ 119 w 143"/>
                <a:gd name="T49" fmla="*/ 25 h 123"/>
                <a:gd name="T50" fmla="*/ 126 w 143"/>
                <a:gd name="T51" fmla="*/ 28 h 123"/>
                <a:gd name="T52" fmla="*/ 133 w 143"/>
                <a:gd name="T53" fmla="*/ 31 h 123"/>
                <a:gd name="T54" fmla="*/ 139 w 143"/>
                <a:gd name="T55" fmla="*/ 37 h 123"/>
                <a:gd name="T56" fmla="*/ 143 w 143"/>
                <a:gd name="T57" fmla="*/ 44 h 123"/>
                <a:gd name="T58" fmla="*/ 143 w 143"/>
                <a:gd name="T59" fmla="*/ 55 h 123"/>
                <a:gd name="T60" fmla="*/ 126 w 143"/>
                <a:gd name="T61" fmla="*/ 62 h 123"/>
                <a:gd name="T62" fmla="*/ 115 w 143"/>
                <a:gd name="T63" fmla="*/ 68 h 123"/>
                <a:gd name="T64" fmla="*/ 106 w 143"/>
                <a:gd name="T65" fmla="*/ 72 h 123"/>
                <a:gd name="T66" fmla="*/ 101 w 143"/>
                <a:gd name="T67" fmla="*/ 76 h 123"/>
                <a:gd name="T68" fmla="*/ 96 w 143"/>
                <a:gd name="T69" fmla="*/ 81 h 123"/>
                <a:gd name="T70" fmla="*/ 91 w 143"/>
                <a:gd name="T71" fmla="*/ 86 h 123"/>
                <a:gd name="T72" fmla="*/ 86 w 143"/>
                <a:gd name="T73" fmla="*/ 95 h 123"/>
                <a:gd name="T74" fmla="*/ 78 w 143"/>
                <a:gd name="T75" fmla="*/ 105 h 123"/>
                <a:gd name="T76" fmla="*/ 68 w 143"/>
                <a:gd name="T77" fmla="*/ 120 h 12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43"/>
                <a:gd name="T118" fmla="*/ 0 h 123"/>
                <a:gd name="T119" fmla="*/ 143 w 143"/>
                <a:gd name="T120" fmla="*/ 123 h 123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43" h="123">
                  <a:moveTo>
                    <a:pt x="68" y="120"/>
                  </a:moveTo>
                  <a:lnTo>
                    <a:pt x="19" y="123"/>
                  </a:lnTo>
                  <a:lnTo>
                    <a:pt x="19" y="109"/>
                  </a:lnTo>
                  <a:lnTo>
                    <a:pt x="13" y="96"/>
                  </a:lnTo>
                  <a:lnTo>
                    <a:pt x="0" y="85"/>
                  </a:lnTo>
                  <a:lnTo>
                    <a:pt x="54" y="21"/>
                  </a:lnTo>
                  <a:lnTo>
                    <a:pt x="51" y="18"/>
                  </a:lnTo>
                  <a:lnTo>
                    <a:pt x="48" y="16"/>
                  </a:lnTo>
                  <a:lnTo>
                    <a:pt x="45" y="13"/>
                  </a:lnTo>
                  <a:lnTo>
                    <a:pt x="45" y="11"/>
                  </a:lnTo>
                  <a:lnTo>
                    <a:pt x="45" y="10"/>
                  </a:lnTo>
                  <a:lnTo>
                    <a:pt x="45" y="7"/>
                  </a:lnTo>
                  <a:lnTo>
                    <a:pt x="48" y="4"/>
                  </a:lnTo>
                  <a:lnTo>
                    <a:pt x="51" y="0"/>
                  </a:lnTo>
                  <a:lnTo>
                    <a:pt x="86" y="0"/>
                  </a:lnTo>
                  <a:lnTo>
                    <a:pt x="89" y="0"/>
                  </a:lnTo>
                  <a:lnTo>
                    <a:pt x="92" y="1"/>
                  </a:lnTo>
                  <a:lnTo>
                    <a:pt x="94" y="3"/>
                  </a:lnTo>
                  <a:lnTo>
                    <a:pt x="95" y="4"/>
                  </a:lnTo>
                  <a:lnTo>
                    <a:pt x="95" y="7"/>
                  </a:lnTo>
                  <a:lnTo>
                    <a:pt x="96" y="10"/>
                  </a:lnTo>
                  <a:lnTo>
                    <a:pt x="99" y="14"/>
                  </a:lnTo>
                  <a:lnTo>
                    <a:pt x="103" y="18"/>
                  </a:lnTo>
                  <a:lnTo>
                    <a:pt x="110" y="23"/>
                  </a:lnTo>
                  <a:lnTo>
                    <a:pt x="119" y="25"/>
                  </a:lnTo>
                  <a:lnTo>
                    <a:pt x="126" y="28"/>
                  </a:lnTo>
                  <a:lnTo>
                    <a:pt x="133" y="31"/>
                  </a:lnTo>
                  <a:lnTo>
                    <a:pt x="139" y="37"/>
                  </a:lnTo>
                  <a:lnTo>
                    <a:pt x="143" y="44"/>
                  </a:lnTo>
                  <a:lnTo>
                    <a:pt x="143" y="55"/>
                  </a:lnTo>
                  <a:lnTo>
                    <a:pt x="126" y="62"/>
                  </a:lnTo>
                  <a:lnTo>
                    <a:pt x="115" y="68"/>
                  </a:lnTo>
                  <a:lnTo>
                    <a:pt x="106" y="72"/>
                  </a:lnTo>
                  <a:lnTo>
                    <a:pt x="101" y="76"/>
                  </a:lnTo>
                  <a:lnTo>
                    <a:pt x="96" y="81"/>
                  </a:lnTo>
                  <a:lnTo>
                    <a:pt x="91" y="86"/>
                  </a:lnTo>
                  <a:lnTo>
                    <a:pt x="86" y="95"/>
                  </a:lnTo>
                  <a:lnTo>
                    <a:pt x="78" y="105"/>
                  </a:lnTo>
                  <a:lnTo>
                    <a:pt x="68" y="120"/>
                  </a:lnTo>
                </a:path>
              </a:pathLst>
            </a:custGeom>
            <a:solidFill>
              <a:srgbClr val="0005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69" name="Freeform 175"/>
            <p:cNvSpPr>
              <a:spLocks/>
            </p:cNvSpPr>
            <p:nvPr/>
          </p:nvSpPr>
          <p:spPr bwMode="gray">
            <a:xfrm>
              <a:off x="2784" y="1546"/>
              <a:ext cx="86" cy="55"/>
            </a:xfrm>
            <a:custGeom>
              <a:avLst/>
              <a:gdLst>
                <a:gd name="T0" fmla="*/ 65 w 86"/>
                <a:gd name="T1" fmla="*/ 0 h 55"/>
                <a:gd name="T2" fmla="*/ 69 w 86"/>
                <a:gd name="T3" fmla="*/ 1 h 55"/>
                <a:gd name="T4" fmla="*/ 72 w 86"/>
                <a:gd name="T5" fmla="*/ 2 h 55"/>
                <a:gd name="T6" fmla="*/ 75 w 86"/>
                <a:gd name="T7" fmla="*/ 2 h 55"/>
                <a:gd name="T8" fmla="*/ 76 w 86"/>
                <a:gd name="T9" fmla="*/ 4 h 55"/>
                <a:gd name="T10" fmla="*/ 79 w 86"/>
                <a:gd name="T11" fmla="*/ 5 h 55"/>
                <a:gd name="T12" fmla="*/ 82 w 86"/>
                <a:gd name="T13" fmla="*/ 7 h 55"/>
                <a:gd name="T14" fmla="*/ 86 w 86"/>
                <a:gd name="T15" fmla="*/ 9 h 55"/>
                <a:gd name="T16" fmla="*/ 85 w 86"/>
                <a:gd name="T17" fmla="*/ 17 h 55"/>
                <a:gd name="T18" fmla="*/ 82 w 86"/>
                <a:gd name="T19" fmla="*/ 21 h 55"/>
                <a:gd name="T20" fmla="*/ 78 w 86"/>
                <a:gd name="T21" fmla="*/ 24 h 55"/>
                <a:gd name="T22" fmla="*/ 73 w 86"/>
                <a:gd name="T23" fmla="*/ 28 h 55"/>
                <a:gd name="T24" fmla="*/ 73 w 86"/>
                <a:gd name="T25" fmla="*/ 35 h 55"/>
                <a:gd name="T26" fmla="*/ 59 w 86"/>
                <a:gd name="T27" fmla="*/ 39 h 55"/>
                <a:gd name="T28" fmla="*/ 51 w 86"/>
                <a:gd name="T29" fmla="*/ 41 h 55"/>
                <a:gd name="T30" fmla="*/ 44 w 86"/>
                <a:gd name="T31" fmla="*/ 42 h 55"/>
                <a:gd name="T32" fmla="*/ 37 w 86"/>
                <a:gd name="T33" fmla="*/ 46 h 55"/>
                <a:gd name="T34" fmla="*/ 30 w 86"/>
                <a:gd name="T35" fmla="*/ 55 h 55"/>
                <a:gd name="T36" fmla="*/ 17 w 86"/>
                <a:gd name="T37" fmla="*/ 52 h 55"/>
                <a:gd name="T38" fmla="*/ 10 w 86"/>
                <a:gd name="T39" fmla="*/ 50 h 55"/>
                <a:gd name="T40" fmla="*/ 4 w 86"/>
                <a:gd name="T41" fmla="*/ 46 h 55"/>
                <a:gd name="T42" fmla="*/ 1 w 86"/>
                <a:gd name="T43" fmla="*/ 41 h 55"/>
                <a:gd name="T44" fmla="*/ 0 w 86"/>
                <a:gd name="T45" fmla="*/ 29 h 55"/>
                <a:gd name="T46" fmla="*/ 14 w 86"/>
                <a:gd name="T47" fmla="*/ 21 h 55"/>
                <a:gd name="T48" fmla="*/ 31 w 86"/>
                <a:gd name="T49" fmla="*/ 15 h 55"/>
                <a:gd name="T50" fmla="*/ 49 w 86"/>
                <a:gd name="T51" fmla="*/ 8 h 55"/>
                <a:gd name="T52" fmla="*/ 65 w 86"/>
                <a:gd name="T53" fmla="*/ 0 h 5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86"/>
                <a:gd name="T82" fmla="*/ 0 h 55"/>
                <a:gd name="T83" fmla="*/ 86 w 86"/>
                <a:gd name="T84" fmla="*/ 55 h 5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86" h="55">
                  <a:moveTo>
                    <a:pt x="65" y="0"/>
                  </a:moveTo>
                  <a:lnTo>
                    <a:pt x="69" y="1"/>
                  </a:lnTo>
                  <a:lnTo>
                    <a:pt x="72" y="2"/>
                  </a:lnTo>
                  <a:lnTo>
                    <a:pt x="75" y="2"/>
                  </a:lnTo>
                  <a:lnTo>
                    <a:pt x="76" y="4"/>
                  </a:lnTo>
                  <a:lnTo>
                    <a:pt x="79" y="5"/>
                  </a:lnTo>
                  <a:lnTo>
                    <a:pt x="82" y="7"/>
                  </a:lnTo>
                  <a:lnTo>
                    <a:pt x="86" y="9"/>
                  </a:lnTo>
                  <a:lnTo>
                    <a:pt x="85" y="17"/>
                  </a:lnTo>
                  <a:lnTo>
                    <a:pt x="82" y="21"/>
                  </a:lnTo>
                  <a:lnTo>
                    <a:pt x="78" y="24"/>
                  </a:lnTo>
                  <a:lnTo>
                    <a:pt x="73" y="28"/>
                  </a:lnTo>
                  <a:lnTo>
                    <a:pt x="73" y="35"/>
                  </a:lnTo>
                  <a:lnTo>
                    <a:pt x="59" y="39"/>
                  </a:lnTo>
                  <a:lnTo>
                    <a:pt x="51" y="41"/>
                  </a:lnTo>
                  <a:lnTo>
                    <a:pt x="44" y="42"/>
                  </a:lnTo>
                  <a:lnTo>
                    <a:pt x="37" y="46"/>
                  </a:lnTo>
                  <a:lnTo>
                    <a:pt x="30" y="55"/>
                  </a:lnTo>
                  <a:lnTo>
                    <a:pt x="17" y="52"/>
                  </a:lnTo>
                  <a:lnTo>
                    <a:pt x="10" y="50"/>
                  </a:lnTo>
                  <a:lnTo>
                    <a:pt x="4" y="46"/>
                  </a:lnTo>
                  <a:lnTo>
                    <a:pt x="1" y="41"/>
                  </a:lnTo>
                  <a:lnTo>
                    <a:pt x="0" y="29"/>
                  </a:lnTo>
                  <a:lnTo>
                    <a:pt x="14" y="21"/>
                  </a:lnTo>
                  <a:lnTo>
                    <a:pt x="31" y="15"/>
                  </a:lnTo>
                  <a:lnTo>
                    <a:pt x="49" y="8"/>
                  </a:lnTo>
                  <a:lnTo>
                    <a:pt x="65" y="0"/>
                  </a:lnTo>
                </a:path>
              </a:pathLst>
            </a:custGeom>
            <a:solidFill>
              <a:srgbClr val="0005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70" name="Freeform 176"/>
            <p:cNvSpPr>
              <a:spLocks/>
            </p:cNvSpPr>
            <p:nvPr/>
          </p:nvSpPr>
          <p:spPr bwMode="gray">
            <a:xfrm>
              <a:off x="2900" y="1510"/>
              <a:ext cx="31" cy="24"/>
            </a:xfrm>
            <a:custGeom>
              <a:avLst/>
              <a:gdLst>
                <a:gd name="T0" fmla="*/ 10 w 31"/>
                <a:gd name="T1" fmla="*/ 5 h 24"/>
                <a:gd name="T2" fmla="*/ 14 w 31"/>
                <a:gd name="T3" fmla="*/ 2 h 24"/>
                <a:gd name="T4" fmla="*/ 17 w 31"/>
                <a:gd name="T5" fmla="*/ 0 h 24"/>
                <a:gd name="T6" fmla="*/ 21 w 31"/>
                <a:gd name="T7" fmla="*/ 0 h 24"/>
                <a:gd name="T8" fmla="*/ 24 w 31"/>
                <a:gd name="T9" fmla="*/ 0 h 24"/>
                <a:gd name="T10" fmla="*/ 28 w 31"/>
                <a:gd name="T11" fmla="*/ 2 h 24"/>
                <a:gd name="T12" fmla="*/ 31 w 31"/>
                <a:gd name="T13" fmla="*/ 3 h 24"/>
                <a:gd name="T14" fmla="*/ 27 w 31"/>
                <a:gd name="T15" fmla="*/ 10 h 24"/>
                <a:gd name="T16" fmla="*/ 21 w 31"/>
                <a:gd name="T17" fmla="*/ 17 h 24"/>
                <a:gd name="T18" fmla="*/ 14 w 31"/>
                <a:gd name="T19" fmla="*/ 23 h 24"/>
                <a:gd name="T20" fmla="*/ 4 w 31"/>
                <a:gd name="T21" fmla="*/ 24 h 24"/>
                <a:gd name="T22" fmla="*/ 4 w 31"/>
                <a:gd name="T23" fmla="*/ 23 h 24"/>
                <a:gd name="T24" fmla="*/ 3 w 31"/>
                <a:gd name="T25" fmla="*/ 21 h 24"/>
                <a:gd name="T26" fmla="*/ 1 w 31"/>
                <a:gd name="T27" fmla="*/ 20 h 24"/>
                <a:gd name="T28" fmla="*/ 0 w 31"/>
                <a:gd name="T29" fmla="*/ 17 h 24"/>
                <a:gd name="T30" fmla="*/ 0 w 31"/>
                <a:gd name="T31" fmla="*/ 14 h 24"/>
                <a:gd name="T32" fmla="*/ 0 w 31"/>
                <a:gd name="T33" fmla="*/ 12 h 24"/>
                <a:gd name="T34" fmla="*/ 0 w 31"/>
                <a:gd name="T35" fmla="*/ 9 h 24"/>
                <a:gd name="T36" fmla="*/ 0 w 31"/>
                <a:gd name="T37" fmla="*/ 6 h 24"/>
                <a:gd name="T38" fmla="*/ 1 w 31"/>
                <a:gd name="T39" fmla="*/ 5 h 24"/>
                <a:gd name="T40" fmla="*/ 4 w 31"/>
                <a:gd name="T41" fmla="*/ 3 h 24"/>
                <a:gd name="T42" fmla="*/ 7 w 31"/>
                <a:gd name="T43" fmla="*/ 3 h 24"/>
                <a:gd name="T44" fmla="*/ 10 w 31"/>
                <a:gd name="T45" fmla="*/ 5 h 2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1"/>
                <a:gd name="T70" fmla="*/ 0 h 24"/>
                <a:gd name="T71" fmla="*/ 31 w 31"/>
                <a:gd name="T72" fmla="*/ 24 h 2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1" h="24">
                  <a:moveTo>
                    <a:pt x="10" y="5"/>
                  </a:moveTo>
                  <a:lnTo>
                    <a:pt x="14" y="2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31" y="3"/>
                  </a:lnTo>
                  <a:lnTo>
                    <a:pt x="27" y="10"/>
                  </a:lnTo>
                  <a:lnTo>
                    <a:pt x="21" y="17"/>
                  </a:lnTo>
                  <a:lnTo>
                    <a:pt x="14" y="23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1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1" y="5"/>
                  </a:lnTo>
                  <a:lnTo>
                    <a:pt x="4" y="3"/>
                  </a:lnTo>
                  <a:lnTo>
                    <a:pt x="7" y="3"/>
                  </a:lnTo>
                  <a:lnTo>
                    <a:pt x="10" y="5"/>
                  </a:lnTo>
                </a:path>
              </a:pathLst>
            </a:custGeom>
            <a:solidFill>
              <a:srgbClr val="0005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71" name="Freeform 177"/>
            <p:cNvSpPr>
              <a:spLocks/>
            </p:cNvSpPr>
            <p:nvPr/>
          </p:nvSpPr>
          <p:spPr bwMode="gray">
            <a:xfrm>
              <a:off x="2890" y="1541"/>
              <a:ext cx="28" cy="23"/>
            </a:xfrm>
            <a:custGeom>
              <a:avLst/>
              <a:gdLst>
                <a:gd name="T0" fmla="*/ 28 w 28"/>
                <a:gd name="T1" fmla="*/ 0 h 23"/>
                <a:gd name="T2" fmla="*/ 28 w 28"/>
                <a:gd name="T3" fmla="*/ 5 h 23"/>
                <a:gd name="T4" fmla="*/ 27 w 28"/>
                <a:gd name="T5" fmla="*/ 9 h 23"/>
                <a:gd name="T6" fmla="*/ 24 w 28"/>
                <a:gd name="T7" fmla="*/ 13 h 23"/>
                <a:gd name="T8" fmla="*/ 21 w 28"/>
                <a:gd name="T9" fmla="*/ 17 h 23"/>
                <a:gd name="T10" fmla="*/ 17 w 28"/>
                <a:gd name="T11" fmla="*/ 20 h 23"/>
                <a:gd name="T12" fmla="*/ 13 w 28"/>
                <a:gd name="T13" fmla="*/ 22 h 23"/>
                <a:gd name="T14" fmla="*/ 8 w 28"/>
                <a:gd name="T15" fmla="*/ 23 h 23"/>
                <a:gd name="T16" fmla="*/ 4 w 28"/>
                <a:gd name="T17" fmla="*/ 19 h 23"/>
                <a:gd name="T18" fmla="*/ 1 w 28"/>
                <a:gd name="T19" fmla="*/ 14 h 23"/>
                <a:gd name="T20" fmla="*/ 0 w 28"/>
                <a:gd name="T21" fmla="*/ 12 h 23"/>
                <a:gd name="T22" fmla="*/ 0 w 28"/>
                <a:gd name="T23" fmla="*/ 9 h 23"/>
                <a:gd name="T24" fmla="*/ 3 w 28"/>
                <a:gd name="T25" fmla="*/ 7 h 23"/>
                <a:gd name="T26" fmla="*/ 6 w 28"/>
                <a:gd name="T27" fmla="*/ 6 h 23"/>
                <a:gd name="T28" fmla="*/ 8 w 28"/>
                <a:gd name="T29" fmla="*/ 3 h 23"/>
                <a:gd name="T30" fmla="*/ 13 w 28"/>
                <a:gd name="T31" fmla="*/ 3 h 23"/>
                <a:gd name="T32" fmla="*/ 17 w 28"/>
                <a:gd name="T33" fmla="*/ 2 h 23"/>
                <a:gd name="T34" fmla="*/ 21 w 28"/>
                <a:gd name="T35" fmla="*/ 2 h 23"/>
                <a:gd name="T36" fmla="*/ 25 w 28"/>
                <a:gd name="T37" fmla="*/ 0 h 23"/>
                <a:gd name="T38" fmla="*/ 28 w 28"/>
                <a:gd name="T39" fmla="*/ 0 h 2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8"/>
                <a:gd name="T61" fmla="*/ 0 h 23"/>
                <a:gd name="T62" fmla="*/ 28 w 28"/>
                <a:gd name="T63" fmla="*/ 23 h 2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8" h="23">
                  <a:moveTo>
                    <a:pt x="28" y="0"/>
                  </a:moveTo>
                  <a:lnTo>
                    <a:pt x="28" y="5"/>
                  </a:lnTo>
                  <a:lnTo>
                    <a:pt x="27" y="9"/>
                  </a:lnTo>
                  <a:lnTo>
                    <a:pt x="24" y="13"/>
                  </a:lnTo>
                  <a:lnTo>
                    <a:pt x="21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8" y="23"/>
                  </a:lnTo>
                  <a:lnTo>
                    <a:pt x="4" y="19"/>
                  </a:lnTo>
                  <a:lnTo>
                    <a:pt x="1" y="14"/>
                  </a:lnTo>
                  <a:lnTo>
                    <a:pt x="0" y="12"/>
                  </a:lnTo>
                  <a:lnTo>
                    <a:pt x="0" y="9"/>
                  </a:lnTo>
                  <a:lnTo>
                    <a:pt x="3" y="7"/>
                  </a:lnTo>
                  <a:lnTo>
                    <a:pt x="6" y="6"/>
                  </a:lnTo>
                  <a:lnTo>
                    <a:pt x="8" y="3"/>
                  </a:lnTo>
                  <a:lnTo>
                    <a:pt x="13" y="3"/>
                  </a:lnTo>
                  <a:lnTo>
                    <a:pt x="17" y="2"/>
                  </a:lnTo>
                  <a:lnTo>
                    <a:pt x="21" y="2"/>
                  </a:lnTo>
                  <a:lnTo>
                    <a:pt x="25" y="0"/>
                  </a:lnTo>
                  <a:lnTo>
                    <a:pt x="28" y="0"/>
                  </a:lnTo>
                </a:path>
              </a:pathLst>
            </a:custGeom>
            <a:solidFill>
              <a:srgbClr val="0005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72" name="Freeform 178"/>
            <p:cNvSpPr>
              <a:spLocks/>
            </p:cNvSpPr>
            <p:nvPr/>
          </p:nvSpPr>
          <p:spPr bwMode="gray">
            <a:xfrm>
              <a:off x="2963" y="1495"/>
              <a:ext cx="46" cy="56"/>
            </a:xfrm>
            <a:custGeom>
              <a:avLst/>
              <a:gdLst>
                <a:gd name="T0" fmla="*/ 16 w 46"/>
                <a:gd name="T1" fmla="*/ 4 h 56"/>
                <a:gd name="T2" fmla="*/ 19 w 46"/>
                <a:gd name="T3" fmla="*/ 4 h 56"/>
                <a:gd name="T4" fmla="*/ 20 w 46"/>
                <a:gd name="T5" fmla="*/ 5 h 56"/>
                <a:gd name="T6" fmla="*/ 22 w 46"/>
                <a:gd name="T7" fmla="*/ 7 h 56"/>
                <a:gd name="T8" fmla="*/ 23 w 46"/>
                <a:gd name="T9" fmla="*/ 8 h 56"/>
                <a:gd name="T10" fmla="*/ 24 w 46"/>
                <a:gd name="T11" fmla="*/ 11 h 56"/>
                <a:gd name="T12" fmla="*/ 24 w 46"/>
                <a:gd name="T13" fmla="*/ 12 h 56"/>
                <a:gd name="T14" fmla="*/ 26 w 46"/>
                <a:gd name="T15" fmla="*/ 14 h 56"/>
                <a:gd name="T16" fmla="*/ 29 w 46"/>
                <a:gd name="T17" fmla="*/ 17 h 56"/>
                <a:gd name="T18" fmla="*/ 31 w 46"/>
                <a:gd name="T19" fmla="*/ 17 h 56"/>
                <a:gd name="T20" fmla="*/ 36 w 46"/>
                <a:gd name="T21" fmla="*/ 18 h 56"/>
                <a:gd name="T22" fmla="*/ 43 w 46"/>
                <a:gd name="T23" fmla="*/ 27 h 56"/>
                <a:gd name="T24" fmla="*/ 46 w 46"/>
                <a:gd name="T25" fmla="*/ 36 h 56"/>
                <a:gd name="T26" fmla="*/ 46 w 46"/>
                <a:gd name="T27" fmla="*/ 46 h 56"/>
                <a:gd name="T28" fmla="*/ 46 w 46"/>
                <a:gd name="T29" fmla="*/ 56 h 56"/>
                <a:gd name="T30" fmla="*/ 44 w 46"/>
                <a:gd name="T31" fmla="*/ 56 h 56"/>
                <a:gd name="T32" fmla="*/ 41 w 46"/>
                <a:gd name="T33" fmla="*/ 56 h 56"/>
                <a:gd name="T34" fmla="*/ 37 w 46"/>
                <a:gd name="T35" fmla="*/ 56 h 56"/>
                <a:gd name="T36" fmla="*/ 34 w 46"/>
                <a:gd name="T37" fmla="*/ 55 h 56"/>
                <a:gd name="T38" fmla="*/ 31 w 46"/>
                <a:gd name="T39" fmla="*/ 55 h 56"/>
                <a:gd name="T40" fmla="*/ 31 w 46"/>
                <a:gd name="T41" fmla="*/ 52 h 56"/>
                <a:gd name="T42" fmla="*/ 30 w 46"/>
                <a:gd name="T43" fmla="*/ 48 h 56"/>
                <a:gd name="T44" fmla="*/ 29 w 46"/>
                <a:gd name="T45" fmla="*/ 46 h 56"/>
                <a:gd name="T46" fmla="*/ 27 w 46"/>
                <a:gd name="T47" fmla="*/ 45 h 56"/>
                <a:gd name="T48" fmla="*/ 24 w 46"/>
                <a:gd name="T49" fmla="*/ 45 h 56"/>
                <a:gd name="T50" fmla="*/ 23 w 46"/>
                <a:gd name="T51" fmla="*/ 46 h 56"/>
                <a:gd name="T52" fmla="*/ 22 w 46"/>
                <a:gd name="T53" fmla="*/ 49 h 56"/>
                <a:gd name="T54" fmla="*/ 22 w 46"/>
                <a:gd name="T55" fmla="*/ 53 h 56"/>
                <a:gd name="T56" fmla="*/ 0 w 46"/>
                <a:gd name="T57" fmla="*/ 46 h 56"/>
                <a:gd name="T58" fmla="*/ 0 w 46"/>
                <a:gd name="T59" fmla="*/ 42 h 56"/>
                <a:gd name="T60" fmla="*/ 3 w 46"/>
                <a:gd name="T61" fmla="*/ 38 h 56"/>
                <a:gd name="T62" fmla="*/ 5 w 46"/>
                <a:gd name="T63" fmla="*/ 35 h 56"/>
                <a:gd name="T64" fmla="*/ 7 w 46"/>
                <a:gd name="T65" fmla="*/ 32 h 56"/>
                <a:gd name="T66" fmla="*/ 10 w 46"/>
                <a:gd name="T67" fmla="*/ 29 h 56"/>
                <a:gd name="T68" fmla="*/ 12 w 46"/>
                <a:gd name="T69" fmla="*/ 31 h 56"/>
                <a:gd name="T70" fmla="*/ 12 w 46"/>
                <a:gd name="T71" fmla="*/ 28 h 56"/>
                <a:gd name="T72" fmla="*/ 10 w 46"/>
                <a:gd name="T73" fmla="*/ 22 h 56"/>
                <a:gd name="T74" fmla="*/ 9 w 46"/>
                <a:gd name="T75" fmla="*/ 14 h 56"/>
                <a:gd name="T76" fmla="*/ 7 w 46"/>
                <a:gd name="T77" fmla="*/ 7 h 56"/>
                <a:gd name="T78" fmla="*/ 7 w 46"/>
                <a:gd name="T79" fmla="*/ 3 h 56"/>
                <a:gd name="T80" fmla="*/ 10 w 46"/>
                <a:gd name="T81" fmla="*/ 0 h 56"/>
                <a:gd name="T82" fmla="*/ 16 w 46"/>
                <a:gd name="T83" fmla="*/ 4 h 5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6"/>
                <a:gd name="T127" fmla="*/ 0 h 56"/>
                <a:gd name="T128" fmla="*/ 46 w 46"/>
                <a:gd name="T129" fmla="*/ 56 h 5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6" h="56">
                  <a:moveTo>
                    <a:pt x="16" y="4"/>
                  </a:moveTo>
                  <a:lnTo>
                    <a:pt x="19" y="4"/>
                  </a:lnTo>
                  <a:lnTo>
                    <a:pt x="20" y="5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4" y="11"/>
                  </a:lnTo>
                  <a:lnTo>
                    <a:pt x="24" y="12"/>
                  </a:lnTo>
                  <a:lnTo>
                    <a:pt x="26" y="14"/>
                  </a:lnTo>
                  <a:lnTo>
                    <a:pt x="29" y="17"/>
                  </a:lnTo>
                  <a:lnTo>
                    <a:pt x="31" y="17"/>
                  </a:lnTo>
                  <a:lnTo>
                    <a:pt x="36" y="18"/>
                  </a:lnTo>
                  <a:lnTo>
                    <a:pt x="43" y="27"/>
                  </a:lnTo>
                  <a:lnTo>
                    <a:pt x="46" y="36"/>
                  </a:lnTo>
                  <a:lnTo>
                    <a:pt x="46" y="46"/>
                  </a:lnTo>
                  <a:lnTo>
                    <a:pt x="46" y="56"/>
                  </a:lnTo>
                  <a:lnTo>
                    <a:pt x="44" y="56"/>
                  </a:lnTo>
                  <a:lnTo>
                    <a:pt x="41" y="56"/>
                  </a:lnTo>
                  <a:lnTo>
                    <a:pt x="37" y="56"/>
                  </a:lnTo>
                  <a:lnTo>
                    <a:pt x="34" y="55"/>
                  </a:lnTo>
                  <a:lnTo>
                    <a:pt x="31" y="55"/>
                  </a:lnTo>
                  <a:lnTo>
                    <a:pt x="31" y="52"/>
                  </a:lnTo>
                  <a:lnTo>
                    <a:pt x="30" y="48"/>
                  </a:lnTo>
                  <a:lnTo>
                    <a:pt x="29" y="46"/>
                  </a:lnTo>
                  <a:lnTo>
                    <a:pt x="27" y="45"/>
                  </a:lnTo>
                  <a:lnTo>
                    <a:pt x="24" y="45"/>
                  </a:lnTo>
                  <a:lnTo>
                    <a:pt x="23" y="46"/>
                  </a:lnTo>
                  <a:lnTo>
                    <a:pt x="22" y="49"/>
                  </a:lnTo>
                  <a:lnTo>
                    <a:pt x="22" y="53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3" y="38"/>
                  </a:lnTo>
                  <a:lnTo>
                    <a:pt x="5" y="35"/>
                  </a:lnTo>
                  <a:lnTo>
                    <a:pt x="7" y="32"/>
                  </a:lnTo>
                  <a:lnTo>
                    <a:pt x="10" y="29"/>
                  </a:lnTo>
                  <a:lnTo>
                    <a:pt x="12" y="31"/>
                  </a:lnTo>
                  <a:lnTo>
                    <a:pt x="12" y="28"/>
                  </a:lnTo>
                  <a:lnTo>
                    <a:pt x="10" y="22"/>
                  </a:lnTo>
                  <a:lnTo>
                    <a:pt x="9" y="14"/>
                  </a:lnTo>
                  <a:lnTo>
                    <a:pt x="7" y="7"/>
                  </a:lnTo>
                  <a:lnTo>
                    <a:pt x="7" y="3"/>
                  </a:lnTo>
                  <a:lnTo>
                    <a:pt x="10" y="0"/>
                  </a:lnTo>
                  <a:lnTo>
                    <a:pt x="16" y="4"/>
                  </a:lnTo>
                </a:path>
              </a:pathLst>
            </a:custGeom>
            <a:solidFill>
              <a:srgbClr val="0005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73" name="Freeform 179"/>
            <p:cNvSpPr>
              <a:spLocks/>
            </p:cNvSpPr>
            <p:nvPr/>
          </p:nvSpPr>
          <p:spPr bwMode="gray">
            <a:xfrm>
              <a:off x="3021" y="1513"/>
              <a:ext cx="24" cy="38"/>
            </a:xfrm>
            <a:custGeom>
              <a:avLst/>
              <a:gdLst>
                <a:gd name="T0" fmla="*/ 9 w 24"/>
                <a:gd name="T1" fmla="*/ 0 h 38"/>
                <a:gd name="T2" fmla="*/ 13 w 24"/>
                <a:gd name="T3" fmla="*/ 4 h 38"/>
                <a:gd name="T4" fmla="*/ 16 w 24"/>
                <a:gd name="T5" fmla="*/ 7 h 38"/>
                <a:gd name="T6" fmla="*/ 19 w 24"/>
                <a:gd name="T7" fmla="*/ 11 h 38"/>
                <a:gd name="T8" fmla="*/ 21 w 24"/>
                <a:gd name="T9" fmla="*/ 16 h 38"/>
                <a:gd name="T10" fmla="*/ 24 w 24"/>
                <a:gd name="T11" fmla="*/ 18 h 38"/>
                <a:gd name="T12" fmla="*/ 19 w 24"/>
                <a:gd name="T13" fmla="*/ 38 h 38"/>
                <a:gd name="T14" fmla="*/ 13 w 24"/>
                <a:gd name="T15" fmla="*/ 37 h 38"/>
                <a:gd name="T16" fmla="*/ 9 w 24"/>
                <a:gd name="T17" fmla="*/ 34 h 38"/>
                <a:gd name="T18" fmla="*/ 5 w 24"/>
                <a:gd name="T19" fmla="*/ 31 h 38"/>
                <a:gd name="T20" fmla="*/ 0 w 24"/>
                <a:gd name="T21" fmla="*/ 28 h 38"/>
                <a:gd name="T22" fmla="*/ 0 w 24"/>
                <a:gd name="T23" fmla="*/ 17 h 38"/>
                <a:gd name="T24" fmla="*/ 0 w 24"/>
                <a:gd name="T25" fmla="*/ 11 h 38"/>
                <a:gd name="T26" fmla="*/ 3 w 24"/>
                <a:gd name="T27" fmla="*/ 7 h 38"/>
                <a:gd name="T28" fmla="*/ 9 w 24"/>
                <a:gd name="T29" fmla="*/ 0 h 3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4"/>
                <a:gd name="T46" fmla="*/ 0 h 38"/>
                <a:gd name="T47" fmla="*/ 24 w 24"/>
                <a:gd name="T48" fmla="*/ 38 h 3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4" h="38">
                  <a:moveTo>
                    <a:pt x="9" y="0"/>
                  </a:moveTo>
                  <a:lnTo>
                    <a:pt x="13" y="4"/>
                  </a:lnTo>
                  <a:lnTo>
                    <a:pt x="16" y="7"/>
                  </a:lnTo>
                  <a:lnTo>
                    <a:pt x="19" y="11"/>
                  </a:lnTo>
                  <a:lnTo>
                    <a:pt x="21" y="16"/>
                  </a:lnTo>
                  <a:lnTo>
                    <a:pt x="24" y="18"/>
                  </a:lnTo>
                  <a:lnTo>
                    <a:pt x="19" y="38"/>
                  </a:lnTo>
                  <a:lnTo>
                    <a:pt x="13" y="37"/>
                  </a:lnTo>
                  <a:lnTo>
                    <a:pt x="9" y="34"/>
                  </a:lnTo>
                  <a:lnTo>
                    <a:pt x="5" y="31"/>
                  </a:lnTo>
                  <a:lnTo>
                    <a:pt x="0" y="28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3" y="7"/>
                  </a:lnTo>
                  <a:lnTo>
                    <a:pt x="9" y="0"/>
                  </a:lnTo>
                </a:path>
              </a:pathLst>
            </a:custGeom>
            <a:solidFill>
              <a:srgbClr val="0005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74" name="Freeform 180"/>
            <p:cNvSpPr>
              <a:spLocks/>
            </p:cNvSpPr>
            <p:nvPr/>
          </p:nvSpPr>
          <p:spPr bwMode="gray">
            <a:xfrm>
              <a:off x="3030" y="1572"/>
              <a:ext cx="179" cy="95"/>
            </a:xfrm>
            <a:custGeom>
              <a:avLst/>
              <a:gdLst>
                <a:gd name="T0" fmla="*/ 51 w 179"/>
                <a:gd name="T1" fmla="*/ 9 h 95"/>
                <a:gd name="T2" fmla="*/ 55 w 179"/>
                <a:gd name="T3" fmla="*/ 16 h 95"/>
                <a:gd name="T4" fmla="*/ 56 w 179"/>
                <a:gd name="T5" fmla="*/ 24 h 95"/>
                <a:gd name="T6" fmla="*/ 56 w 179"/>
                <a:gd name="T7" fmla="*/ 33 h 95"/>
                <a:gd name="T8" fmla="*/ 56 w 179"/>
                <a:gd name="T9" fmla="*/ 41 h 95"/>
                <a:gd name="T10" fmla="*/ 84 w 179"/>
                <a:gd name="T11" fmla="*/ 51 h 95"/>
                <a:gd name="T12" fmla="*/ 116 w 179"/>
                <a:gd name="T13" fmla="*/ 54 h 95"/>
                <a:gd name="T14" fmla="*/ 121 w 179"/>
                <a:gd name="T15" fmla="*/ 56 h 95"/>
                <a:gd name="T16" fmla="*/ 127 w 179"/>
                <a:gd name="T17" fmla="*/ 51 h 95"/>
                <a:gd name="T18" fmla="*/ 134 w 179"/>
                <a:gd name="T19" fmla="*/ 44 h 95"/>
                <a:gd name="T20" fmla="*/ 138 w 179"/>
                <a:gd name="T21" fmla="*/ 36 h 95"/>
                <a:gd name="T22" fmla="*/ 141 w 179"/>
                <a:gd name="T23" fmla="*/ 32 h 95"/>
                <a:gd name="T24" fmla="*/ 173 w 179"/>
                <a:gd name="T25" fmla="*/ 32 h 95"/>
                <a:gd name="T26" fmla="*/ 178 w 179"/>
                <a:gd name="T27" fmla="*/ 41 h 95"/>
                <a:gd name="T28" fmla="*/ 179 w 179"/>
                <a:gd name="T29" fmla="*/ 50 h 95"/>
                <a:gd name="T30" fmla="*/ 179 w 179"/>
                <a:gd name="T31" fmla="*/ 60 h 95"/>
                <a:gd name="T32" fmla="*/ 173 w 179"/>
                <a:gd name="T33" fmla="*/ 71 h 95"/>
                <a:gd name="T34" fmla="*/ 158 w 179"/>
                <a:gd name="T35" fmla="*/ 71 h 95"/>
                <a:gd name="T36" fmla="*/ 144 w 179"/>
                <a:gd name="T37" fmla="*/ 70 h 95"/>
                <a:gd name="T38" fmla="*/ 134 w 179"/>
                <a:gd name="T39" fmla="*/ 81 h 95"/>
                <a:gd name="T40" fmla="*/ 120 w 179"/>
                <a:gd name="T41" fmla="*/ 89 h 95"/>
                <a:gd name="T42" fmla="*/ 103 w 179"/>
                <a:gd name="T43" fmla="*/ 91 h 95"/>
                <a:gd name="T44" fmla="*/ 86 w 179"/>
                <a:gd name="T45" fmla="*/ 88 h 95"/>
                <a:gd name="T46" fmla="*/ 77 w 179"/>
                <a:gd name="T47" fmla="*/ 82 h 95"/>
                <a:gd name="T48" fmla="*/ 72 w 179"/>
                <a:gd name="T49" fmla="*/ 81 h 95"/>
                <a:gd name="T50" fmla="*/ 69 w 179"/>
                <a:gd name="T51" fmla="*/ 81 h 95"/>
                <a:gd name="T52" fmla="*/ 66 w 179"/>
                <a:gd name="T53" fmla="*/ 85 h 95"/>
                <a:gd name="T54" fmla="*/ 63 w 179"/>
                <a:gd name="T55" fmla="*/ 95 h 95"/>
                <a:gd name="T56" fmla="*/ 52 w 179"/>
                <a:gd name="T57" fmla="*/ 94 h 95"/>
                <a:gd name="T58" fmla="*/ 42 w 179"/>
                <a:gd name="T59" fmla="*/ 92 h 95"/>
                <a:gd name="T60" fmla="*/ 28 w 179"/>
                <a:gd name="T61" fmla="*/ 88 h 95"/>
                <a:gd name="T62" fmla="*/ 22 w 179"/>
                <a:gd name="T63" fmla="*/ 84 h 95"/>
                <a:gd name="T64" fmla="*/ 18 w 179"/>
                <a:gd name="T65" fmla="*/ 77 h 95"/>
                <a:gd name="T66" fmla="*/ 15 w 179"/>
                <a:gd name="T67" fmla="*/ 65 h 95"/>
                <a:gd name="T68" fmla="*/ 14 w 179"/>
                <a:gd name="T69" fmla="*/ 54 h 95"/>
                <a:gd name="T70" fmla="*/ 12 w 179"/>
                <a:gd name="T71" fmla="*/ 46 h 95"/>
                <a:gd name="T72" fmla="*/ 12 w 179"/>
                <a:gd name="T73" fmla="*/ 40 h 95"/>
                <a:gd name="T74" fmla="*/ 0 w 179"/>
                <a:gd name="T75" fmla="*/ 27 h 95"/>
                <a:gd name="T76" fmla="*/ 4 w 179"/>
                <a:gd name="T77" fmla="*/ 16 h 95"/>
                <a:gd name="T78" fmla="*/ 10 w 179"/>
                <a:gd name="T79" fmla="*/ 7 h 95"/>
                <a:gd name="T80" fmla="*/ 17 w 179"/>
                <a:gd name="T81" fmla="*/ 3 h 95"/>
                <a:gd name="T82" fmla="*/ 27 w 179"/>
                <a:gd name="T83" fmla="*/ 0 h 95"/>
                <a:gd name="T84" fmla="*/ 29 w 179"/>
                <a:gd name="T85" fmla="*/ 3 h 95"/>
                <a:gd name="T86" fmla="*/ 29 w 179"/>
                <a:gd name="T87" fmla="*/ 6 h 95"/>
                <a:gd name="T88" fmla="*/ 29 w 179"/>
                <a:gd name="T89" fmla="*/ 10 h 95"/>
                <a:gd name="T90" fmla="*/ 29 w 179"/>
                <a:gd name="T91" fmla="*/ 15 h 95"/>
                <a:gd name="T92" fmla="*/ 29 w 179"/>
                <a:gd name="T93" fmla="*/ 17 h 95"/>
                <a:gd name="T94" fmla="*/ 28 w 179"/>
                <a:gd name="T95" fmla="*/ 22 h 95"/>
                <a:gd name="T96" fmla="*/ 35 w 179"/>
                <a:gd name="T97" fmla="*/ 22 h 95"/>
                <a:gd name="T98" fmla="*/ 39 w 179"/>
                <a:gd name="T99" fmla="*/ 22 h 95"/>
                <a:gd name="T100" fmla="*/ 42 w 179"/>
                <a:gd name="T101" fmla="*/ 19 h 95"/>
                <a:gd name="T102" fmla="*/ 45 w 179"/>
                <a:gd name="T103" fmla="*/ 16 h 95"/>
                <a:gd name="T104" fmla="*/ 51 w 179"/>
                <a:gd name="T105" fmla="*/ 9 h 9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79"/>
                <a:gd name="T160" fmla="*/ 0 h 95"/>
                <a:gd name="T161" fmla="*/ 179 w 179"/>
                <a:gd name="T162" fmla="*/ 95 h 9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79" h="95">
                  <a:moveTo>
                    <a:pt x="51" y="9"/>
                  </a:moveTo>
                  <a:lnTo>
                    <a:pt x="55" y="16"/>
                  </a:lnTo>
                  <a:lnTo>
                    <a:pt x="56" y="24"/>
                  </a:lnTo>
                  <a:lnTo>
                    <a:pt x="56" y="33"/>
                  </a:lnTo>
                  <a:lnTo>
                    <a:pt x="56" y="41"/>
                  </a:lnTo>
                  <a:lnTo>
                    <a:pt x="84" y="51"/>
                  </a:lnTo>
                  <a:lnTo>
                    <a:pt x="116" y="54"/>
                  </a:lnTo>
                  <a:lnTo>
                    <a:pt x="121" y="56"/>
                  </a:lnTo>
                  <a:lnTo>
                    <a:pt x="127" y="51"/>
                  </a:lnTo>
                  <a:lnTo>
                    <a:pt x="134" y="44"/>
                  </a:lnTo>
                  <a:lnTo>
                    <a:pt x="138" y="36"/>
                  </a:lnTo>
                  <a:lnTo>
                    <a:pt x="141" y="32"/>
                  </a:lnTo>
                  <a:lnTo>
                    <a:pt x="173" y="32"/>
                  </a:lnTo>
                  <a:lnTo>
                    <a:pt x="178" y="41"/>
                  </a:lnTo>
                  <a:lnTo>
                    <a:pt x="179" y="50"/>
                  </a:lnTo>
                  <a:lnTo>
                    <a:pt x="179" y="60"/>
                  </a:lnTo>
                  <a:lnTo>
                    <a:pt x="173" y="71"/>
                  </a:lnTo>
                  <a:lnTo>
                    <a:pt x="158" y="71"/>
                  </a:lnTo>
                  <a:lnTo>
                    <a:pt x="144" y="70"/>
                  </a:lnTo>
                  <a:lnTo>
                    <a:pt x="134" y="81"/>
                  </a:lnTo>
                  <a:lnTo>
                    <a:pt x="120" y="89"/>
                  </a:lnTo>
                  <a:lnTo>
                    <a:pt x="103" y="91"/>
                  </a:lnTo>
                  <a:lnTo>
                    <a:pt x="86" y="88"/>
                  </a:lnTo>
                  <a:lnTo>
                    <a:pt x="77" y="82"/>
                  </a:lnTo>
                  <a:lnTo>
                    <a:pt x="72" y="81"/>
                  </a:lnTo>
                  <a:lnTo>
                    <a:pt x="69" y="81"/>
                  </a:lnTo>
                  <a:lnTo>
                    <a:pt x="66" y="85"/>
                  </a:lnTo>
                  <a:lnTo>
                    <a:pt x="63" y="95"/>
                  </a:lnTo>
                  <a:lnTo>
                    <a:pt x="52" y="94"/>
                  </a:lnTo>
                  <a:lnTo>
                    <a:pt x="42" y="92"/>
                  </a:lnTo>
                  <a:lnTo>
                    <a:pt x="28" y="88"/>
                  </a:lnTo>
                  <a:lnTo>
                    <a:pt x="22" y="84"/>
                  </a:lnTo>
                  <a:lnTo>
                    <a:pt x="18" y="77"/>
                  </a:lnTo>
                  <a:lnTo>
                    <a:pt x="15" y="65"/>
                  </a:lnTo>
                  <a:lnTo>
                    <a:pt x="14" y="54"/>
                  </a:lnTo>
                  <a:lnTo>
                    <a:pt x="12" y="46"/>
                  </a:lnTo>
                  <a:lnTo>
                    <a:pt x="12" y="40"/>
                  </a:lnTo>
                  <a:lnTo>
                    <a:pt x="0" y="27"/>
                  </a:lnTo>
                  <a:lnTo>
                    <a:pt x="4" y="16"/>
                  </a:lnTo>
                  <a:lnTo>
                    <a:pt x="10" y="7"/>
                  </a:lnTo>
                  <a:lnTo>
                    <a:pt x="17" y="3"/>
                  </a:lnTo>
                  <a:lnTo>
                    <a:pt x="27" y="0"/>
                  </a:lnTo>
                  <a:lnTo>
                    <a:pt x="29" y="3"/>
                  </a:lnTo>
                  <a:lnTo>
                    <a:pt x="29" y="6"/>
                  </a:lnTo>
                  <a:lnTo>
                    <a:pt x="29" y="10"/>
                  </a:lnTo>
                  <a:lnTo>
                    <a:pt x="29" y="15"/>
                  </a:lnTo>
                  <a:lnTo>
                    <a:pt x="29" y="17"/>
                  </a:lnTo>
                  <a:lnTo>
                    <a:pt x="28" y="22"/>
                  </a:lnTo>
                  <a:lnTo>
                    <a:pt x="35" y="22"/>
                  </a:lnTo>
                  <a:lnTo>
                    <a:pt x="39" y="22"/>
                  </a:lnTo>
                  <a:lnTo>
                    <a:pt x="42" y="19"/>
                  </a:lnTo>
                  <a:lnTo>
                    <a:pt x="45" y="16"/>
                  </a:lnTo>
                  <a:lnTo>
                    <a:pt x="51" y="9"/>
                  </a:lnTo>
                </a:path>
              </a:pathLst>
            </a:custGeom>
            <a:solidFill>
              <a:srgbClr val="0005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75" name="Freeform 181"/>
            <p:cNvSpPr>
              <a:spLocks/>
            </p:cNvSpPr>
            <p:nvPr/>
          </p:nvSpPr>
          <p:spPr bwMode="gray">
            <a:xfrm>
              <a:off x="3031" y="1418"/>
              <a:ext cx="81" cy="116"/>
            </a:xfrm>
            <a:custGeom>
              <a:avLst/>
              <a:gdLst>
                <a:gd name="T0" fmla="*/ 48 w 81"/>
                <a:gd name="T1" fmla="*/ 34 h 116"/>
                <a:gd name="T2" fmla="*/ 81 w 81"/>
                <a:gd name="T3" fmla="*/ 74 h 116"/>
                <a:gd name="T4" fmla="*/ 50 w 81"/>
                <a:gd name="T5" fmla="*/ 116 h 116"/>
                <a:gd name="T6" fmla="*/ 38 w 81"/>
                <a:gd name="T7" fmla="*/ 115 h 116"/>
                <a:gd name="T8" fmla="*/ 30 w 81"/>
                <a:gd name="T9" fmla="*/ 108 h 116"/>
                <a:gd name="T10" fmla="*/ 26 w 81"/>
                <a:gd name="T11" fmla="*/ 99 h 116"/>
                <a:gd name="T12" fmla="*/ 23 w 81"/>
                <a:gd name="T13" fmla="*/ 89 h 116"/>
                <a:gd name="T14" fmla="*/ 30 w 81"/>
                <a:gd name="T15" fmla="*/ 80 h 116"/>
                <a:gd name="T16" fmla="*/ 21 w 81"/>
                <a:gd name="T17" fmla="*/ 72 h 116"/>
                <a:gd name="T18" fmla="*/ 16 w 81"/>
                <a:gd name="T19" fmla="*/ 71 h 116"/>
                <a:gd name="T20" fmla="*/ 11 w 81"/>
                <a:gd name="T21" fmla="*/ 71 h 116"/>
                <a:gd name="T22" fmla="*/ 10 w 81"/>
                <a:gd name="T23" fmla="*/ 71 h 116"/>
                <a:gd name="T24" fmla="*/ 9 w 81"/>
                <a:gd name="T25" fmla="*/ 70 h 116"/>
                <a:gd name="T26" fmla="*/ 6 w 81"/>
                <a:gd name="T27" fmla="*/ 64 h 116"/>
                <a:gd name="T28" fmla="*/ 3 w 81"/>
                <a:gd name="T29" fmla="*/ 51 h 116"/>
                <a:gd name="T30" fmla="*/ 0 w 81"/>
                <a:gd name="T31" fmla="*/ 36 h 116"/>
                <a:gd name="T32" fmla="*/ 0 w 81"/>
                <a:gd name="T33" fmla="*/ 24 h 116"/>
                <a:gd name="T34" fmla="*/ 3 w 81"/>
                <a:gd name="T35" fmla="*/ 17 h 116"/>
                <a:gd name="T36" fmla="*/ 7 w 81"/>
                <a:gd name="T37" fmla="*/ 12 h 116"/>
                <a:gd name="T38" fmla="*/ 10 w 81"/>
                <a:gd name="T39" fmla="*/ 6 h 116"/>
                <a:gd name="T40" fmla="*/ 11 w 81"/>
                <a:gd name="T41" fmla="*/ 0 h 116"/>
                <a:gd name="T42" fmla="*/ 14 w 81"/>
                <a:gd name="T43" fmla="*/ 2 h 116"/>
                <a:gd name="T44" fmla="*/ 19 w 81"/>
                <a:gd name="T45" fmla="*/ 6 h 116"/>
                <a:gd name="T46" fmla="*/ 26 w 81"/>
                <a:gd name="T47" fmla="*/ 13 h 116"/>
                <a:gd name="T48" fmla="*/ 33 w 81"/>
                <a:gd name="T49" fmla="*/ 22 h 116"/>
                <a:gd name="T50" fmla="*/ 40 w 81"/>
                <a:gd name="T51" fmla="*/ 29 h 116"/>
                <a:gd name="T52" fmla="*/ 44 w 81"/>
                <a:gd name="T53" fmla="*/ 33 h 116"/>
                <a:gd name="T54" fmla="*/ 48 w 81"/>
                <a:gd name="T55" fmla="*/ 34 h 11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81"/>
                <a:gd name="T85" fmla="*/ 0 h 116"/>
                <a:gd name="T86" fmla="*/ 81 w 81"/>
                <a:gd name="T87" fmla="*/ 116 h 11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81" h="116">
                  <a:moveTo>
                    <a:pt x="48" y="34"/>
                  </a:moveTo>
                  <a:lnTo>
                    <a:pt x="81" y="74"/>
                  </a:lnTo>
                  <a:lnTo>
                    <a:pt x="50" y="116"/>
                  </a:lnTo>
                  <a:lnTo>
                    <a:pt x="38" y="115"/>
                  </a:lnTo>
                  <a:lnTo>
                    <a:pt x="30" y="108"/>
                  </a:lnTo>
                  <a:lnTo>
                    <a:pt x="26" y="99"/>
                  </a:lnTo>
                  <a:lnTo>
                    <a:pt x="23" y="89"/>
                  </a:lnTo>
                  <a:lnTo>
                    <a:pt x="30" y="80"/>
                  </a:lnTo>
                  <a:lnTo>
                    <a:pt x="21" y="72"/>
                  </a:lnTo>
                  <a:lnTo>
                    <a:pt x="16" y="71"/>
                  </a:lnTo>
                  <a:lnTo>
                    <a:pt x="11" y="71"/>
                  </a:lnTo>
                  <a:lnTo>
                    <a:pt x="10" y="71"/>
                  </a:lnTo>
                  <a:lnTo>
                    <a:pt x="9" y="70"/>
                  </a:lnTo>
                  <a:lnTo>
                    <a:pt x="6" y="64"/>
                  </a:lnTo>
                  <a:lnTo>
                    <a:pt x="3" y="51"/>
                  </a:lnTo>
                  <a:lnTo>
                    <a:pt x="0" y="36"/>
                  </a:lnTo>
                  <a:lnTo>
                    <a:pt x="0" y="24"/>
                  </a:lnTo>
                  <a:lnTo>
                    <a:pt x="3" y="17"/>
                  </a:lnTo>
                  <a:lnTo>
                    <a:pt x="7" y="12"/>
                  </a:lnTo>
                  <a:lnTo>
                    <a:pt x="10" y="6"/>
                  </a:lnTo>
                  <a:lnTo>
                    <a:pt x="11" y="0"/>
                  </a:lnTo>
                  <a:lnTo>
                    <a:pt x="14" y="2"/>
                  </a:lnTo>
                  <a:lnTo>
                    <a:pt x="19" y="6"/>
                  </a:lnTo>
                  <a:lnTo>
                    <a:pt x="26" y="13"/>
                  </a:lnTo>
                  <a:lnTo>
                    <a:pt x="33" y="22"/>
                  </a:lnTo>
                  <a:lnTo>
                    <a:pt x="40" y="29"/>
                  </a:lnTo>
                  <a:lnTo>
                    <a:pt x="44" y="33"/>
                  </a:lnTo>
                  <a:lnTo>
                    <a:pt x="48" y="34"/>
                  </a:lnTo>
                </a:path>
              </a:pathLst>
            </a:custGeom>
            <a:solidFill>
              <a:srgbClr val="0005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76" name="Freeform 182"/>
            <p:cNvSpPr>
              <a:spLocks/>
            </p:cNvSpPr>
            <p:nvPr/>
          </p:nvSpPr>
          <p:spPr bwMode="gray">
            <a:xfrm>
              <a:off x="3061" y="1318"/>
              <a:ext cx="151" cy="274"/>
            </a:xfrm>
            <a:custGeom>
              <a:avLst/>
              <a:gdLst>
                <a:gd name="T0" fmla="*/ 89 w 151"/>
                <a:gd name="T1" fmla="*/ 148 h 274"/>
                <a:gd name="T2" fmla="*/ 73 w 151"/>
                <a:gd name="T3" fmla="*/ 136 h 274"/>
                <a:gd name="T4" fmla="*/ 65 w 151"/>
                <a:gd name="T5" fmla="*/ 127 h 274"/>
                <a:gd name="T6" fmla="*/ 65 w 151"/>
                <a:gd name="T7" fmla="*/ 120 h 274"/>
                <a:gd name="T8" fmla="*/ 70 w 151"/>
                <a:gd name="T9" fmla="*/ 113 h 274"/>
                <a:gd name="T10" fmla="*/ 79 w 151"/>
                <a:gd name="T11" fmla="*/ 103 h 274"/>
                <a:gd name="T12" fmla="*/ 76 w 151"/>
                <a:gd name="T13" fmla="*/ 102 h 274"/>
                <a:gd name="T14" fmla="*/ 65 w 151"/>
                <a:gd name="T15" fmla="*/ 108 h 274"/>
                <a:gd name="T16" fmla="*/ 51 w 151"/>
                <a:gd name="T17" fmla="*/ 113 h 274"/>
                <a:gd name="T18" fmla="*/ 32 w 151"/>
                <a:gd name="T19" fmla="*/ 112 h 274"/>
                <a:gd name="T20" fmla="*/ 10 w 151"/>
                <a:gd name="T21" fmla="*/ 103 h 274"/>
                <a:gd name="T22" fmla="*/ 0 w 151"/>
                <a:gd name="T23" fmla="*/ 96 h 274"/>
                <a:gd name="T24" fmla="*/ 7 w 151"/>
                <a:gd name="T25" fmla="*/ 75 h 274"/>
                <a:gd name="T26" fmla="*/ 11 w 151"/>
                <a:gd name="T27" fmla="*/ 58 h 274"/>
                <a:gd name="T28" fmla="*/ 34 w 151"/>
                <a:gd name="T29" fmla="*/ 47 h 274"/>
                <a:gd name="T30" fmla="*/ 55 w 151"/>
                <a:gd name="T31" fmla="*/ 31 h 274"/>
                <a:gd name="T32" fmla="*/ 79 w 151"/>
                <a:gd name="T33" fmla="*/ 9 h 274"/>
                <a:gd name="T34" fmla="*/ 109 w 151"/>
                <a:gd name="T35" fmla="*/ 10 h 274"/>
                <a:gd name="T36" fmla="*/ 130 w 151"/>
                <a:gd name="T37" fmla="*/ 4 h 274"/>
                <a:gd name="T38" fmla="*/ 141 w 151"/>
                <a:gd name="T39" fmla="*/ 16 h 274"/>
                <a:gd name="T40" fmla="*/ 140 w 151"/>
                <a:gd name="T41" fmla="*/ 41 h 274"/>
                <a:gd name="T42" fmla="*/ 126 w 151"/>
                <a:gd name="T43" fmla="*/ 59 h 274"/>
                <a:gd name="T44" fmla="*/ 148 w 151"/>
                <a:gd name="T45" fmla="*/ 89 h 274"/>
                <a:gd name="T46" fmla="*/ 140 w 151"/>
                <a:gd name="T47" fmla="*/ 123 h 274"/>
                <a:gd name="T48" fmla="*/ 128 w 151"/>
                <a:gd name="T49" fmla="*/ 147 h 274"/>
                <a:gd name="T50" fmla="*/ 133 w 151"/>
                <a:gd name="T51" fmla="*/ 187 h 274"/>
                <a:gd name="T52" fmla="*/ 121 w 151"/>
                <a:gd name="T53" fmla="*/ 228 h 274"/>
                <a:gd name="T54" fmla="*/ 147 w 151"/>
                <a:gd name="T55" fmla="*/ 254 h 274"/>
                <a:gd name="T56" fmla="*/ 131 w 151"/>
                <a:gd name="T57" fmla="*/ 263 h 274"/>
                <a:gd name="T58" fmla="*/ 117 w 151"/>
                <a:gd name="T59" fmla="*/ 259 h 274"/>
                <a:gd name="T60" fmla="*/ 85 w 151"/>
                <a:gd name="T61" fmla="*/ 271 h 274"/>
                <a:gd name="T62" fmla="*/ 48 w 151"/>
                <a:gd name="T63" fmla="*/ 270 h 274"/>
                <a:gd name="T64" fmla="*/ 62 w 151"/>
                <a:gd name="T65" fmla="*/ 232 h 274"/>
                <a:gd name="T66" fmla="*/ 89 w 151"/>
                <a:gd name="T67" fmla="*/ 228 h 274"/>
                <a:gd name="T68" fmla="*/ 70 w 151"/>
                <a:gd name="T69" fmla="*/ 221 h 274"/>
                <a:gd name="T70" fmla="*/ 49 w 151"/>
                <a:gd name="T71" fmla="*/ 211 h 274"/>
                <a:gd name="T72" fmla="*/ 48 w 151"/>
                <a:gd name="T73" fmla="*/ 205 h 274"/>
                <a:gd name="T74" fmla="*/ 59 w 151"/>
                <a:gd name="T75" fmla="*/ 195 h 274"/>
                <a:gd name="T76" fmla="*/ 66 w 151"/>
                <a:gd name="T77" fmla="*/ 171 h 274"/>
                <a:gd name="T78" fmla="*/ 62 w 151"/>
                <a:gd name="T79" fmla="*/ 156 h 274"/>
                <a:gd name="T80" fmla="*/ 52 w 151"/>
                <a:gd name="T81" fmla="*/ 150 h 274"/>
                <a:gd name="T82" fmla="*/ 46 w 151"/>
                <a:gd name="T83" fmla="*/ 146 h 274"/>
                <a:gd name="T84" fmla="*/ 51 w 151"/>
                <a:gd name="T85" fmla="*/ 134 h 274"/>
                <a:gd name="T86" fmla="*/ 68 w 151"/>
                <a:gd name="T87" fmla="*/ 139 h 274"/>
                <a:gd name="T88" fmla="*/ 85 w 151"/>
                <a:gd name="T89" fmla="*/ 148 h 274"/>
                <a:gd name="T90" fmla="*/ 92 w 151"/>
                <a:gd name="T91" fmla="*/ 151 h 27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1"/>
                <a:gd name="T139" fmla="*/ 0 h 274"/>
                <a:gd name="T140" fmla="*/ 151 w 151"/>
                <a:gd name="T141" fmla="*/ 274 h 27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1" h="274">
                  <a:moveTo>
                    <a:pt x="92" y="151"/>
                  </a:moveTo>
                  <a:lnTo>
                    <a:pt x="89" y="148"/>
                  </a:lnTo>
                  <a:lnTo>
                    <a:pt x="82" y="143"/>
                  </a:lnTo>
                  <a:lnTo>
                    <a:pt x="73" y="136"/>
                  </a:lnTo>
                  <a:lnTo>
                    <a:pt x="68" y="130"/>
                  </a:lnTo>
                  <a:lnTo>
                    <a:pt x="65" y="127"/>
                  </a:lnTo>
                  <a:lnTo>
                    <a:pt x="65" y="124"/>
                  </a:lnTo>
                  <a:lnTo>
                    <a:pt x="65" y="120"/>
                  </a:lnTo>
                  <a:lnTo>
                    <a:pt x="68" y="117"/>
                  </a:lnTo>
                  <a:lnTo>
                    <a:pt x="70" y="113"/>
                  </a:lnTo>
                  <a:lnTo>
                    <a:pt x="75" y="109"/>
                  </a:lnTo>
                  <a:lnTo>
                    <a:pt x="79" y="103"/>
                  </a:lnTo>
                  <a:lnTo>
                    <a:pt x="79" y="100"/>
                  </a:lnTo>
                  <a:lnTo>
                    <a:pt x="76" y="102"/>
                  </a:lnTo>
                  <a:lnTo>
                    <a:pt x="70" y="105"/>
                  </a:lnTo>
                  <a:lnTo>
                    <a:pt x="65" y="108"/>
                  </a:lnTo>
                  <a:lnTo>
                    <a:pt x="58" y="112"/>
                  </a:lnTo>
                  <a:lnTo>
                    <a:pt x="51" y="113"/>
                  </a:lnTo>
                  <a:lnTo>
                    <a:pt x="46" y="115"/>
                  </a:lnTo>
                  <a:lnTo>
                    <a:pt x="32" y="112"/>
                  </a:lnTo>
                  <a:lnTo>
                    <a:pt x="20" y="108"/>
                  </a:lnTo>
                  <a:lnTo>
                    <a:pt x="10" y="103"/>
                  </a:lnTo>
                  <a:lnTo>
                    <a:pt x="3" y="99"/>
                  </a:lnTo>
                  <a:lnTo>
                    <a:pt x="0" y="96"/>
                  </a:lnTo>
                  <a:lnTo>
                    <a:pt x="5" y="85"/>
                  </a:lnTo>
                  <a:lnTo>
                    <a:pt x="7" y="75"/>
                  </a:lnTo>
                  <a:lnTo>
                    <a:pt x="8" y="67"/>
                  </a:lnTo>
                  <a:lnTo>
                    <a:pt x="11" y="58"/>
                  </a:lnTo>
                  <a:lnTo>
                    <a:pt x="20" y="52"/>
                  </a:lnTo>
                  <a:lnTo>
                    <a:pt x="34" y="47"/>
                  </a:lnTo>
                  <a:lnTo>
                    <a:pt x="44" y="41"/>
                  </a:lnTo>
                  <a:lnTo>
                    <a:pt x="55" y="31"/>
                  </a:lnTo>
                  <a:lnTo>
                    <a:pt x="68" y="20"/>
                  </a:lnTo>
                  <a:lnTo>
                    <a:pt x="79" y="9"/>
                  </a:lnTo>
                  <a:lnTo>
                    <a:pt x="89" y="0"/>
                  </a:lnTo>
                  <a:lnTo>
                    <a:pt x="109" y="10"/>
                  </a:lnTo>
                  <a:lnTo>
                    <a:pt x="118" y="6"/>
                  </a:lnTo>
                  <a:lnTo>
                    <a:pt x="130" y="4"/>
                  </a:lnTo>
                  <a:lnTo>
                    <a:pt x="141" y="4"/>
                  </a:lnTo>
                  <a:lnTo>
                    <a:pt x="141" y="16"/>
                  </a:lnTo>
                  <a:lnTo>
                    <a:pt x="141" y="28"/>
                  </a:lnTo>
                  <a:lnTo>
                    <a:pt x="140" y="41"/>
                  </a:lnTo>
                  <a:lnTo>
                    <a:pt x="134" y="52"/>
                  </a:lnTo>
                  <a:lnTo>
                    <a:pt x="126" y="59"/>
                  </a:lnTo>
                  <a:lnTo>
                    <a:pt x="151" y="74"/>
                  </a:lnTo>
                  <a:lnTo>
                    <a:pt x="148" y="89"/>
                  </a:lnTo>
                  <a:lnTo>
                    <a:pt x="144" y="106"/>
                  </a:lnTo>
                  <a:lnTo>
                    <a:pt x="140" y="123"/>
                  </a:lnTo>
                  <a:lnTo>
                    <a:pt x="134" y="137"/>
                  </a:lnTo>
                  <a:lnTo>
                    <a:pt x="128" y="147"/>
                  </a:lnTo>
                  <a:lnTo>
                    <a:pt x="131" y="165"/>
                  </a:lnTo>
                  <a:lnTo>
                    <a:pt x="133" y="187"/>
                  </a:lnTo>
                  <a:lnTo>
                    <a:pt x="130" y="208"/>
                  </a:lnTo>
                  <a:lnTo>
                    <a:pt x="121" y="228"/>
                  </a:lnTo>
                  <a:lnTo>
                    <a:pt x="150" y="240"/>
                  </a:lnTo>
                  <a:lnTo>
                    <a:pt x="147" y="254"/>
                  </a:lnTo>
                  <a:lnTo>
                    <a:pt x="141" y="264"/>
                  </a:lnTo>
                  <a:lnTo>
                    <a:pt x="131" y="263"/>
                  </a:lnTo>
                  <a:lnTo>
                    <a:pt x="123" y="260"/>
                  </a:lnTo>
                  <a:lnTo>
                    <a:pt x="117" y="259"/>
                  </a:lnTo>
                  <a:lnTo>
                    <a:pt x="102" y="266"/>
                  </a:lnTo>
                  <a:lnTo>
                    <a:pt x="85" y="271"/>
                  </a:lnTo>
                  <a:lnTo>
                    <a:pt x="66" y="274"/>
                  </a:lnTo>
                  <a:lnTo>
                    <a:pt x="48" y="270"/>
                  </a:lnTo>
                  <a:lnTo>
                    <a:pt x="51" y="235"/>
                  </a:lnTo>
                  <a:lnTo>
                    <a:pt x="62" y="232"/>
                  </a:lnTo>
                  <a:lnTo>
                    <a:pt x="76" y="229"/>
                  </a:lnTo>
                  <a:lnTo>
                    <a:pt x="89" y="228"/>
                  </a:lnTo>
                  <a:lnTo>
                    <a:pt x="82" y="225"/>
                  </a:lnTo>
                  <a:lnTo>
                    <a:pt x="70" y="221"/>
                  </a:lnTo>
                  <a:lnTo>
                    <a:pt x="59" y="216"/>
                  </a:lnTo>
                  <a:lnTo>
                    <a:pt x="49" y="211"/>
                  </a:lnTo>
                  <a:lnTo>
                    <a:pt x="46" y="206"/>
                  </a:lnTo>
                  <a:lnTo>
                    <a:pt x="48" y="205"/>
                  </a:lnTo>
                  <a:lnTo>
                    <a:pt x="52" y="201"/>
                  </a:lnTo>
                  <a:lnTo>
                    <a:pt x="59" y="195"/>
                  </a:lnTo>
                  <a:lnTo>
                    <a:pt x="63" y="185"/>
                  </a:lnTo>
                  <a:lnTo>
                    <a:pt x="66" y="171"/>
                  </a:lnTo>
                  <a:lnTo>
                    <a:pt x="65" y="161"/>
                  </a:lnTo>
                  <a:lnTo>
                    <a:pt x="62" y="156"/>
                  </a:lnTo>
                  <a:lnTo>
                    <a:pt x="58" y="153"/>
                  </a:lnTo>
                  <a:lnTo>
                    <a:pt x="52" y="150"/>
                  </a:lnTo>
                  <a:lnTo>
                    <a:pt x="49" y="148"/>
                  </a:lnTo>
                  <a:lnTo>
                    <a:pt x="46" y="146"/>
                  </a:lnTo>
                  <a:lnTo>
                    <a:pt x="46" y="140"/>
                  </a:lnTo>
                  <a:lnTo>
                    <a:pt x="51" y="134"/>
                  </a:lnTo>
                  <a:lnTo>
                    <a:pt x="58" y="136"/>
                  </a:lnTo>
                  <a:lnTo>
                    <a:pt x="68" y="139"/>
                  </a:lnTo>
                  <a:lnTo>
                    <a:pt x="76" y="143"/>
                  </a:lnTo>
                  <a:lnTo>
                    <a:pt x="85" y="148"/>
                  </a:lnTo>
                  <a:lnTo>
                    <a:pt x="90" y="151"/>
                  </a:lnTo>
                  <a:lnTo>
                    <a:pt x="92" y="151"/>
                  </a:lnTo>
                </a:path>
              </a:pathLst>
            </a:custGeom>
            <a:solidFill>
              <a:srgbClr val="0005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77" name="Freeform 183"/>
            <p:cNvSpPr>
              <a:spLocks/>
            </p:cNvSpPr>
            <p:nvPr/>
          </p:nvSpPr>
          <p:spPr bwMode="gray">
            <a:xfrm>
              <a:off x="3729" y="4098"/>
              <a:ext cx="244" cy="103"/>
            </a:xfrm>
            <a:custGeom>
              <a:avLst/>
              <a:gdLst>
                <a:gd name="T0" fmla="*/ 8 w 244"/>
                <a:gd name="T1" fmla="*/ 89 h 103"/>
                <a:gd name="T2" fmla="*/ 0 w 244"/>
                <a:gd name="T3" fmla="*/ 25 h 103"/>
                <a:gd name="T4" fmla="*/ 11 w 244"/>
                <a:gd name="T5" fmla="*/ 35 h 103"/>
                <a:gd name="T6" fmla="*/ 20 w 244"/>
                <a:gd name="T7" fmla="*/ 42 h 103"/>
                <a:gd name="T8" fmla="*/ 27 w 244"/>
                <a:gd name="T9" fmla="*/ 47 h 103"/>
                <a:gd name="T10" fmla="*/ 32 w 244"/>
                <a:gd name="T11" fmla="*/ 49 h 103"/>
                <a:gd name="T12" fmla="*/ 42 w 244"/>
                <a:gd name="T13" fmla="*/ 51 h 103"/>
                <a:gd name="T14" fmla="*/ 55 w 244"/>
                <a:gd name="T15" fmla="*/ 52 h 103"/>
                <a:gd name="T16" fmla="*/ 73 w 244"/>
                <a:gd name="T17" fmla="*/ 54 h 103"/>
                <a:gd name="T18" fmla="*/ 89 w 244"/>
                <a:gd name="T19" fmla="*/ 40 h 103"/>
                <a:gd name="T20" fmla="*/ 107 w 244"/>
                <a:gd name="T21" fmla="*/ 25 h 103"/>
                <a:gd name="T22" fmla="*/ 127 w 244"/>
                <a:gd name="T23" fmla="*/ 14 h 103"/>
                <a:gd name="T24" fmla="*/ 147 w 244"/>
                <a:gd name="T25" fmla="*/ 6 h 103"/>
                <a:gd name="T26" fmla="*/ 168 w 244"/>
                <a:gd name="T27" fmla="*/ 1 h 103"/>
                <a:gd name="T28" fmla="*/ 188 w 244"/>
                <a:gd name="T29" fmla="*/ 0 h 103"/>
                <a:gd name="T30" fmla="*/ 208 w 244"/>
                <a:gd name="T31" fmla="*/ 6 h 103"/>
                <a:gd name="T32" fmla="*/ 225 w 244"/>
                <a:gd name="T33" fmla="*/ 18 h 103"/>
                <a:gd name="T34" fmla="*/ 223 w 244"/>
                <a:gd name="T35" fmla="*/ 25 h 103"/>
                <a:gd name="T36" fmla="*/ 227 w 244"/>
                <a:gd name="T37" fmla="*/ 31 h 103"/>
                <a:gd name="T38" fmla="*/ 233 w 244"/>
                <a:gd name="T39" fmla="*/ 37 h 103"/>
                <a:gd name="T40" fmla="*/ 239 w 244"/>
                <a:gd name="T41" fmla="*/ 41 h 103"/>
                <a:gd name="T42" fmla="*/ 243 w 244"/>
                <a:gd name="T43" fmla="*/ 47 h 103"/>
                <a:gd name="T44" fmla="*/ 242 w 244"/>
                <a:gd name="T45" fmla="*/ 52 h 103"/>
                <a:gd name="T46" fmla="*/ 234 w 244"/>
                <a:gd name="T47" fmla="*/ 59 h 103"/>
                <a:gd name="T48" fmla="*/ 242 w 244"/>
                <a:gd name="T49" fmla="*/ 66 h 103"/>
                <a:gd name="T50" fmla="*/ 244 w 244"/>
                <a:gd name="T51" fmla="*/ 72 h 103"/>
                <a:gd name="T52" fmla="*/ 242 w 244"/>
                <a:gd name="T53" fmla="*/ 78 h 103"/>
                <a:gd name="T54" fmla="*/ 236 w 244"/>
                <a:gd name="T55" fmla="*/ 81 h 103"/>
                <a:gd name="T56" fmla="*/ 229 w 244"/>
                <a:gd name="T57" fmla="*/ 85 h 103"/>
                <a:gd name="T58" fmla="*/ 225 w 244"/>
                <a:gd name="T59" fmla="*/ 86 h 103"/>
                <a:gd name="T60" fmla="*/ 225 w 244"/>
                <a:gd name="T61" fmla="*/ 89 h 103"/>
                <a:gd name="T62" fmla="*/ 208 w 244"/>
                <a:gd name="T63" fmla="*/ 76 h 103"/>
                <a:gd name="T64" fmla="*/ 192 w 244"/>
                <a:gd name="T65" fmla="*/ 61 h 103"/>
                <a:gd name="T66" fmla="*/ 178 w 244"/>
                <a:gd name="T67" fmla="*/ 44 h 103"/>
                <a:gd name="T68" fmla="*/ 164 w 244"/>
                <a:gd name="T69" fmla="*/ 28 h 103"/>
                <a:gd name="T70" fmla="*/ 150 w 244"/>
                <a:gd name="T71" fmla="*/ 37 h 103"/>
                <a:gd name="T72" fmla="*/ 138 w 244"/>
                <a:gd name="T73" fmla="*/ 48 h 103"/>
                <a:gd name="T74" fmla="*/ 130 w 244"/>
                <a:gd name="T75" fmla="*/ 62 h 103"/>
                <a:gd name="T76" fmla="*/ 121 w 244"/>
                <a:gd name="T77" fmla="*/ 76 h 103"/>
                <a:gd name="T78" fmla="*/ 113 w 244"/>
                <a:gd name="T79" fmla="*/ 90 h 103"/>
                <a:gd name="T80" fmla="*/ 103 w 244"/>
                <a:gd name="T81" fmla="*/ 103 h 103"/>
                <a:gd name="T82" fmla="*/ 88 w 244"/>
                <a:gd name="T83" fmla="*/ 100 h 103"/>
                <a:gd name="T84" fmla="*/ 73 w 244"/>
                <a:gd name="T85" fmla="*/ 93 h 103"/>
                <a:gd name="T86" fmla="*/ 59 w 244"/>
                <a:gd name="T87" fmla="*/ 85 h 103"/>
                <a:gd name="T88" fmla="*/ 44 w 244"/>
                <a:gd name="T89" fmla="*/ 78 h 103"/>
                <a:gd name="T90" fmla="*/ 28 w 244"/>
                <a:gd name="T91" fmla="*/ 75 h 103"/>
                <a:gd name="T92" fmla="*/ 25 w 244"/>
                <a:gd name="T93" fmla="*/ 78 h 103"/>
                <a:gd name="T94" fmla="*/ 24 w 244"/>
                <a:gd name="T95" fmla="*/ 81 h 103"/>
                <a:gd name="T96" fmla="*/ 23 w 244"/>
                <a:gd name="T97" fmla="*/ 83 h 103"/>
                <a:gd name="T98" fmla="*/ 21 w 244"/>
                <a:gd name="T99" fmla="*/ 85 h 103"/>
                <a:gd name="T100" fmla="*/ 18 w 244"/>
                <a:gd name="T101" fmla="*/ 88 h 103"/>
                <a:gd name="T102" fmla="*/ 16 w 244"/>
                <a:gd name="T103" fmla="*/ 89 h 103"/>
                <a:gd name="T104" fmla="*/ 13 w 244"/>
                <a:gd name="T105" fmla="*/ 89 h 103"/>
                <a:gd name="T106" fmla="*/ 8 w 244"/>
                <a:gd name="T107" fmla="*/ 89 h 10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44"/>
                <a:gd name="T163" fmla="*/ 0 h 103"/>
                <a:gd name="T164" fmla="*/ 244 w 244"/>
                <a:gd name="T165" fmla="*/ 103 h 10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44" h="103">
                  <a:moveTo>
                    <a:pt x="8" y="89"/>
                  </a:moveTo>
                  <a:lnTo>
                    <a:pt x="0" y="25"/>
                  </a:lnTo>
                  <a:lnTo>
                    <a:pt x="11" y="35"/>
                  </a:lnTo>
                  <a:lnTo>
                    <a:pt x="20" y="42"/>
                  </a:lnTo>
                  <a:lnTo>
                    <a:pt x="27" y="47"/>
                  </a:lnTo>
                  <a:lnTo>
                    <a:pt x="32" y="49"/>
                  </a:lnTo>
                  <a:lnTo>
                    <a:pt x="42" y="51"/>
                  </a:lnTo>
                  <a:lnTo>
                    <a:pt x="55" y="52"/>
                  </a:lnTo>
                  <a:lnTo>
                    <a:pt x="73" y="54"/>
                  </a:lnTo>
                  <a:lnTo>
                    <a:pt x="89" y="40"/>
                  </a:lnTo>
                  <a:lnTo>
                    <a:pt x="107" y="25"/>
                  </a:lnTo>
                  <a:lnTo>
                    <a:pt x="127" y="14"/>
                  </a:lnTo>
                  <a:lnTo>
                    <a:pt x="147" y="6"/>
                  </a:lnTo>
                  <a:lnTo>
                    <a:pt x="168" y="1"/>
                  </a:lnTo>
                  <a:lnTo>
                    <a:pt x="188" y="0"/>
                  </a:lnTo>
                  <a:lnTo>
                    <a:pt x="208" y="6"/>
                  </a:lnTo>
                  <a:lnTo>
                    <a:pt x="225" y="18"/>
                  </a:lnTo>
                  <a:lnTo>
                    <a:pt x="223" y="25"/>
                  </a:lnTo>
                  <a:lnTo>
                    <a:pt x="227" y="31"/>
                  </a:lnTo>
                  <a:lnTo>
                    <a:pt x="233" y="37"/>
                  </a:lnTo>
                  <a:lnTo>
                    <a:pt x="239" y="41"/>
                  </a:lnTo>
                  <a:lnTo>
                    <a:pt x="243" y="47"/>
                  </a:lnTo>
                  <a:lnTo>
                    <a:pt x="242" y="52"/>
                  </a:lnTo>
                  <a:lnTo>
                    <a:pt x="234" y="59"/>
                  </a:lnTo>
                  <a:lnTo>
                    <a:pt x="242" y="66"/>
                  </a:lnTo>
                  <a:lnTo>
                    <a:pt x="244" y="72"/>
                  </a:lnTo>
                  <a:lnTo>
                    <a:pt x="242" y="78"/>
                  </a:lnTo>
                  <a:lnTo>
                    <a:pt x="236" y="81"/>
                  </a:lnTo>
                  <a:lnTo>
                    <a:pt x="229" y="85"/>
                  </a:lnTo>
                  <a:lnTo>
                    <a:pt x="225" y="86"/>
                  </a:lnTo>
                  <a:lnTo>
                    <a:pt x="225" y="89"/>
                  </a:lnTo>
                  <a:lnTo>
                    <a:pt x="208" y="76"/>
                  </a:lnTo>
                  <a:lnTo>
                    <a:pt x="192" y="61"/>
                  </a:lnTo>
                  <a:lnTo>
                    <a:pt x="178" y="44"/>
                  </a:lnTo>
                  <a:lnTo>
                    <a:pt x="164" y="28"/>
                  </a:lnTo>
                  <a:lnTo>
                    <a:pt x="150" y="37"/>
                  </a:lnTo>
                  <a:lnTo>
                    <a:pt x="138" y="48"/>
                  </a:lnTo>
                  <a:lnTo>
                    <a:pt x="130" y="62"/>
                  </a:lnTo>
                  <a:lnTo>
                    <a:pt x="121" y="76"/>
                  </a:lnTo>
                  <a:lnTo>
                    <a:pt x="113" y="90"/>
                  </a:lnTo>
                  <a:lnTo>
                    <a:pt x="103" y="103"/>
                  </a:lnTo>
                  <a:lnTo>
                    <a:pt x="88" y="100"/>
                  </a:lnTo>
                  <a:lnTo>
                    <a:pt x="73" y="93"/>
                  </a:lnTo>
                  <a:lnTo>
                    <a:pt x="59" y="85"/>
                  </a:lnTo>
                  <a:lnTo>
                    <a:pt x="44" y="78"/>
                  </a:lnTo>
                  <a:lnTo>
                    <a:pt x="28" y="75"/>
                  </a:lnTo>
                  <a:lnTo>
                    <a:pt x="25" y="78"/>
                  </a:lnTo>
                  <a:lnTo>
                    <a:pt x="24" y="81"/>
                  </a:lnTo>
                  <a:lnTo>
                    <a:pt x="23" y="83"/>
                  </a:lnTo>
                  <a:lnTo>
                    <a:pt x="21" y="85"/>
                  </a:lnTo>
                  <a:lnTo>
                    <a:pt x="18" y="88"/>
                  </a:lnTo>
                  <a:lnTo>
                    <a:pt x="16" y="89"/>
                  </a:lnTo>
                  <a:lnTo>
                    <a:pt x="13" y="89"/>
                  </a:lnTo>
                  <a:lnTo>
                    <a:pt x="8" y="89"/>
                  </a:lnTo>
                </a:path>
              </a:pathLst>
            </a:custGeom>
            <a:solidFill>
              <a:srgbClr val="0005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78" name="Freeform 184"/>
            <p:cNvSpPr>
              <a:spLocks/>
            </p:cNvSpPr>
            <p:nvPr/>
          </p:nvSpPr>
          <p:spPr bwMode="gray">
            <a:xfrm>
              <a:off x="3527" y="3955"/>
              <a:ext cx="172" cy="173"/>
            </a:xfrm>
            <a:custGeom>
              <a:avLst/>
              <a:gdLst>
                <a:gd name="T0" fmla="*/ 161 w 172"/>
                <a:gd name="T1" fmla="*/ 136 h 173"/>
                <a:gd name="T2" fmla="*/ 143 w 172"/>
                <a:gd name="T3" fmla="*/ 137 h 173"/>
                <a:gd name="T4" fmla="*/ 126 w 172"/>
                <a:gd name="T5" fmla="*/ 139 h 173"/>
                <a:gd name="T6" fmla="*/ 107 w 172"/>
                <a:gd name="T7" fmla="*/ 139 h 173"/>
                <a:gd name="T8" fmla="*/ 95 w 172"/>
                <a:gd name="T9" fmla="*/ 142 h 173"/>
                <a:gd name="T10" fmla="*/ 86 w 172"/>
                <a:gd name="T11" fmla="*/ 146 h 173"/>
                <a:gd name="T12" fmla="*/ 79 w 172"/>
                <a:gd name="T13" fmla="*/ 156 h 173"/>
                <a:gd name="T14" fmla="*/ 71 w 172"/>
                <a:gd name="T15" fmla="*/ 173 h 173"/>
                <a:gd name="T16" fmla="*/ 59 w 172"/>
                <a:gd name="T17" fmla="*/ 160 h 173"/>
                <a:gd name="T18" fmla="*/ 47 w 172"/>
                <a:gd name="T19" fmla="*/ 144 h 173"/>
                <a:gd name="T20" fmla="*/ 32 w 172"/>
                <a:gd name="T21" fmla="*/ 126 h 173"/>
                <a:gd name="T22" fmla="*/ 17 w 172"/>
                <a:gd name="T23" fmla="*/ 109 h 173"/>
                <a:gd name="T24" fmla="*/ 0 w 172"/>
                <a:gd name="T25" fmla="*/ 92 h 173"/>
                <a:gd name="T26" fmla="*/ 6 w 172"/>
                <a:gd name="T27" fmla="*/ 89 h 173"/>
                <a:gd name="T28" fmla="*/ 14 w 172"/>
                <a:gd name="T29" fmla="*/ 81 h 173"/>
                <a:gd name="T30" fmla="*/ 25 w 172"/>
                <a:gd name="T31" fmla="*/ 72 h 173"/>
                <a:gd name="T32" fmla="*/ 37 w 172"/>
                <a:gd name="T33" fmla="*/ 64 h 173"/>
                <a:gd name="T34" fmla="*/ 44 w 172"/>
                <a:gd name="T35" fmla="*/ 55 h 173"/>
                <a:gd name="T36" fmla="*/ 48 w 172"/>
                <a:gd name="T37" fmla="*/ 51 h 173"/>
                <a:gd name="T38" fmla="*/ 61 w 172"/>
                <a:gd name="T39" fmla="*/ 43 h 173"/>
                <a:gd name="T40" fmla="*/ 78 w 172"/>
                <a:gd name="T41" fmla="*/ 34 h 173"/>
                <a:gd name="T42" fmla="*/ 97 w 172"/>
                <a:gd name="T43" fmla="*/ 26 h 173"/>
                <a:gd name="T44" fmla="*/ 119 w 172"/>
                <a:gd name="T45" fmla="*/ 17 h 173"/>
                <a:gd name="T46" fmla="*/ 138 w 172"/>
                <a:gd name="T47" fmla="*/ 10 h 173"/>
                <a:gd name="T48" fmla="*/ 157 w 172"/>
                <a:gd name="T49" fmla="*/ 5 h 173"/>
                <a:gd name="T50" fmla="*/ 171 w 172"/>
                <a:gd name="T51" fmla="*/ 0 h 173"/>
                <a:gd name="T52" fmla="*/ 167 w 172"/>
                <a:gd name="T53" fmla="*/ 15 h 173"/>
                <a:gd name="T54" fmla="*/ 161 w 172"/>
                <a:gd name="T55" fmla="*/ 26 h 173"/>
                <a:gd name="T56" fmla="*/ 155 w 172"/>
                <a:gd name="T57" fmla="*/ 34 h 173"/>
                <a:gd name="T58" fmla="*/ 157 w 172"/>
                <a:gd name="T59" fmla="*/ 44 h 173"/>
                <a:gd name="T60" fmla="*/ 160 w 172"/>
                <a:gd name="T61" fmla="*/ 58 h 173"/>
                <a:gd name="T62" fmla="*/ 165 w 172"/>
                <a:gd name="T63" fmla="*/ 71 h 173"/>
                <a:gd name="T64" fmla="*/ 170 w 172"/>
                <a:gd name="T65" fmla="*/ 85 h 173"/>
                <a:gd name="T66" fmla="*/ 172 w 172"/>
                <a:gd name="T67" fmla="*/ 95 h 173"/>
                <a:gd name="T68" fmla="*/ 165 w 172"/>
                <a:gd name="T69" fmla="*/ 102 h 173"/>
                <a:gd name="T70" fmla="*/ 161 w 172"/>
                <a:gd name="T71" fmla="*/ 106 h 173"/>
                <a:gd name="T72" fmla="*/ 160 w 172"/>
                <a:gd name="T73" fmla="*/ 111 h 173"/>
                <a:gd name="T74" fmla="*/ 160 w 172"/>
                <a:gd name="T75" fmla="*/ 116 h 173"/>
                <a:gd name="T76" fmla="*/ 160 w 172"/>
                <a:gd name="T77" fmla="*/ 125 h 173"/>
                <a:gd name="T78" fmla="*/ 161 w 172"/>
                <a:gd name="T79" fmla="*/ 136 h 17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72"/>
                <a:gd name="T121" fmla="*/ 0 h 173"/>
                <a:gd name="T122" fmla="*/ 172 w 172"/>
                <a:gd name="T123" fmla="*/ 173 h 17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72" h="173">
                  <a:moveTo>
                    <a:pt x="161" y="136"/>
                  </a:moveTo>
                  <a:lnTo>
                    <a:pt x="143" y="137"/>
                  </a:lnTo>
                  <a:lnTo>
                    <a:pt x="126" y="139"/>
                  </a:lnTo>
                  <a:lnTo>
                    <a:pt x="107" y="139"/>
                  </a:lnTo>
                  <a:lnTo>
                    <a:pt x="95" y="142"/>
                  </a:lnTo>
                  <a:lnTo>
                    <a:pt x="86" y="146"/>
                  </a:lnTo>
                  <a:lnTo>
                    <a:pt x="79" y="156"/>
                  </a:lnTo>
                  <a:lnTo>
                    <a:pt x="71" y="173"/>
                  </a:lnTo>
                  <a:lnTo>
                    <a:pt x="59" y="160"/>
                  </a:lnTo>
                  <a:lnTo>
                    <a:pt x="47" y="144"/>
                  </a:lnTo>
                  <a:lnTo>
                    <a:pt x="32" y="126"/>
                  </a:lnTo>
                  <a:lnTo>
                    <a:pt x="17" y="109"/>
                  </a:lnTo>
                  <a:lnTo>
                    <a:pt x="0" y="92"/>
                  </a:lnTo>
                  <a:lnTo>
                    <a:pt x="6" y="89"/>
                  </a:lnTo>
                  <a:lnTo>
                    <a:pt x="14" y="81"/>
                  </a:lnTo>
                  <a:lnTo>
                    <a:pt x="25" y="72"/>
                  </a:lnTo>
                  <a:lnTo>
                    <a:pt x="37" y="64"/>
                  </a:lnTo>
                  <a:lnTo>
                    <a:pt x="44" y="55"/>
                  </a:lnTo>
                  <a:lnTo>
                    <a:pt x="48" y="51"/>
                  </a:lnTo>
                  <a:lnTo>
                    <a:pt x="61" y="43"/>
                  </a:lnTo>
                  <a:lnTo>
                    <a:pt x="78" y="34"/>
                  </a:lnTo>
                  <a:lnTo>
                    <a:pt x="97" y="26"/>
                  </a:lnTo>
                  <a:lnTo>
                    <a:pt x="119" y="17"/>
                  </a:lnTo>
                  <a:lnTo>
                    <a:pt x="138" y="10"/>
                  </a:lnTo>
                  <a:lnTo>
                    <a:pt x="157" y="5"/>
                  </a:lnTo>
                  <a:lnTo>
                    <a:pt x="171" y="0"/>
                  </a:lnTo>
                  <a:lnTo>
                    <a:pt x="167" y="15"/>
                  </a:lnTo>
                  <a:lnTo>
                    <a:pt x="161" y="26"/>
                  </a:lnTo>
                  <a:lnTo>
                    <a:pt x="155" y="34"/>
                  </a:lnTo>
                  <a:lnTo>
                    <a:pt x="157" y="44"/>
                  </a:lnTo>
                  <a:lnTo>
                    <a:pt x="160" y="58"/>
                  </a:lnTo>
                  <a:lnTo>
                    <a:pt x="165" y="71"/>
                  </a:lnTo>
                  <a:lnTo>
                    <a:pt x="170" y="85"/>
                  </a:lnTo>
                  <a:lnTo>
                    <a:pt x="172" y="95"/>
                  </a:lnTo>
                  <a:lnTo>
                    <a:pt x="165" y="102"/>
                  </a:lnTo>
                  <a:lnTo>
                    <a:pt x="161" y="106"/>
                  </a:lnTo>
                  <a:lnTo>
                    <a:pt x="160" y="111"/>
                  </a:lnTo>
                  <a:lnTo>
                    <a:pt x="160" y="116"/>
                  </a:lnTo>
                  <a:lnTo>
                    <a:pt x="160" y="125"/>
                  </a:lnTo>
                  <a:lnTo>
                    <a:pt x="161" y="136"/>
                  </a:lnTo>
                </a:path>
              </a:pathLst>
            </a:custGeom>
            <a:solidFill>
              <a:srgbClr val="0005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79" name="Freeform 185"/>
            <p:cNvSpPr>
              <a:spLocks/>
            </p:cNvSpPr>
            <p:nvPr/>
          </p:nvSpPr>
          <p:spPr bwMode="gray">
            <a:xfrm>
              <a:off x="3598" y="4091"/>
              <a:ext cx="138" cy="96"/>
            </a:xfrm>
            <a:custGeom>
              <a:avLst/>
              <a:gdLst>
                <a:gd name="T0" fmla="*/ 131 w 138"/>
                <a:gd name="T1" fmla="*/ 32 h 96"/>
                <a:gd name="T2" fmla="*/ 117 w 138"/>
                <a:gd name="T3" fmla="*/ 21 h 96"/>
                <a:gd name="T4" fmla="*/ 103 w 138"/>
                <a:gd name="T5" fmla="*/ 10 h 96"/>
                <a:gd name="T6" fmla="*/ 91 w 138"/>
                <a:gd name="T7" fmla="*/ 0 h 96"/>
                <a:gd name="T8" fmla="*/ 70 w 138"/>
                <a:gd name="T9" fmla="*/ 1 h 96"/>
                <a:gd name="T10" fmla="*/ 50 w 138"/>
                <a:gd name="T11" fmla="*/ 3 h 96"/>
                <a:gd name="T12" fmla="*/ 31 w 138"/>
                <a:gd name="T13" fmla="*/ 3 h 96"/>
                <a:gd name="T14" fmla="*/ 19 w 138"/>
                <a:gd name="T15" fmla="*/ 4 h 96"/>
                <a:gd name="T16" fmla="*/ 12 w 138"/>
                <a:gd name="T17" fmla="*/ 10 h 96"/>
                <a:gd name="T18" fmla="*/ 7 w 138"/>
                <a:gd name="T19" fmla="*/ 20 h 96"/>
                <a:gd name="T20" fmla="*/ 4 w 138"/>
                <a:gd name="T21" fmla="*/ 30 h 96"/>
                <a:gd name="T22" fmla="*/ 0 w 138"/>
                <a:gd name="T23" fmla="*/ 38 h 96"/>
                <a:gd name="T24" fmla="*/ 5 w 138"/>
                <a:gd name="T25" fmla="*/ 42 h 96"/>
                <a:gd name="T26" fmla="*/ 15 w 138"/>
                <a:gd name="T27" fmla="*/ 48 h 96"/>
                <a:gd name="T28" fmla="*/ 25 w 138"/>
                <a:gd name="T29" fmla="*/ 54 h 96"/>
                <a:gd name="T30" fmla="*/ 36 w 138"/>
                <a:gd name="T31" fmla="*/ 58 h 96"/>
                <a:gd name="T32" fmla="*/ 43 w 138"/>
                <a:gd name="T33" fmla="*/ 59 h 96"/>
                <a:gd name="T34" fmla="*/ 45 w 138"/>
                <a:gd name="T35" fmla="*/ 52 h 96"/>
                <a:gd name="T36" fmla="*/ 45 w 138"/>
                <a:gd name="T37" fmla="*/ 48 h 96"/>
                <a:gd name="T38" fmla="*/ 46 w 138"/>
                <a:gd name="T39" fmla="*/ 45 h 96"/>
                <a:gd name="T40" fmla="*/ 48 w 138"/>
                <a:gd name="T41" fmla="*/ 44 h 96"/>
                <a:gd name="T42" fmla="*/ 49 w 138"/>
                <a:gd name="T43" fmla="*/ 44 h 96"/>
                <a:gd name="T44" fmla="*/ 50 w 138"/>
                <a:gd name="T45" fmla="*/ 45 h 96"/>
                <a:gd name="T46" fmla="*/ 53 w 138"/>
                <a:gd name="T47" fmla="*/ 48 h 96"/>
                <a:gd name="T48" fmla="*/ 55 w 138"/>
                <a:gd name="T49" fmla="*/ 51 h 96"/>
                <a:gd name="T50" fmla="*/ 58 w 138"/>
                <a:gd name="T51" fmla="*/ 55 h 96"/>
                <a:gd name="T52" fmla="*/ 86 w 138"/>
                <a:gd name="T53" fmla="*/ 55 h 96"/>
                <a:gd name="T54" fmla="*/ 86 w 138"/>
                <a:gd name="T55" fmla="*/ 65 h 96"/>
                <a:gd name="T56" fmla="*/ 89 w 138"/>
                <a:gd name="T57" fmla="*/ 71 h 96"/>
                <a:gd name="T58" fmla="*/ 90 w 138"/>
                <a:gd name="T59" fmla="*/ 72 h 96"/>
                <a:gd name="T60" fmla="*/ 93 w 138"/>
                <a:gd name="T61" fmla="*/ 73 h 96"/>
                <a:gd name="T62" fmla="*/ 94 w 138"/>
                <a:gd name="T63" fmla="*/ 75 h 96"/>
                <a:gd name="T64" fmla="*/ 96 w 138"/>
                <a:gd name="T65" fmla="*/ 79 h 96"/>
                <a:gd name="T66" fmla="*/ 97 w 138"/>
                <a:gd name="T67" fmla="*/ 89 h 96"/>
                <a:gd name="T68" fmla="*/ 106 w 138"/>
                <a:gd name="T69" fmla="*/ 93 h 96"/>
                <a:gd name="T70" fmla="*/ 118 w 138"/>
                <a:gd name="T71" fmla="*/ 95 h 96"/>
                <a:gd name="T72" fmla="*/ 132 w 138"/>
                <a:gd name="T73" fmla="*/ 96 h 96"/>
                <a:gd name="T74" fmla="*/ 137 w 138"/>
                <a:gd name="T75" fmla="*/ 83 h 96"/>
                <a:gd name="T76" fmla="*/ 138 w 138"/>
                <a:gd name="T77" fmla="*/ 72 h 96"/>
                <a:gd name="T78" fmla="*/ 135 w 138"/>
                <a:gd name="T79" fmla="*/ 61 h 96"/>
                <a:gd name="T80" fmla="*/ 132 w 138"/>
                <a:gd name="T81" fmla="*/ 49 h 96"/>
                <a:gd name="T82" fmla="*/ 131 w 138"/>
                <a:gd name="T83" fmla="*/ 32 h 9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38"/>
                <a:gd name="T127" fmla="*/ 0 h 96"/>
                <a:gd name="T128" fmla="*/ 138 w 138"/>
                <a:gd name="T129" fmla="*/ 96 h 9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38" h="96">
                  <a:moveTo>
                    <a:pt x="131" y="32"/>
                  </a:moveTo>
                  <a:lnTo>
                    <a:pt x="117" y="21"/>
                  </a:lnTo>
                  <a:lnTo>
                    <a:pt x="103" y="10"/>
                  </a:lnTo>
                  <a:lnTo>
                    <a:pt x="91" y="0"/>
                  </a:lnTo>
                  <a:lnTo>
                    <a:pt x="70" y="1"/>
                  </a:lnTo>
                  <a:lnTo>
                    <a:pt x="50" y="3"/>
                  </a:lnTo>
                  <a:lnTo>
                    <a:pt x="31" y="3"/>
                  </a:lnTo>
                  <a:lnTo>
                    <a:pt x="19" y="4"/>
                  </a:lnTo>
                  <a:lnTo>
                    <a:pt x="12" y="10"/>
                  </a:lnTo>
                  <a:lnTo>
                    <a:pt x="7" y="20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5" y="42"/>
                  </a:lnTo>
                  <a:lnTo>
                    <a:pt x="15" y="48"/>
                  </a:lnTo>
                  <a:lnTo>
                    <a:pt x="25" y="54"/>
                  </a:lnTo>
                  <a:lnTo>
                    <a:pt x="36" y="58"/>
                  </a:lnTo>
                  <a:lnTo>
                    <a:pt x="43" y="59"/>
                  </a:lnTo>
                  <a:lnTo>
                    <a:pt x="45" y="52"/>
                  </a:lnTo>
                  <a:lnTo>
                    <a:pt x="45" y="48"/>
                  </a:lnTo>
                  <a:lnTo>
                    <a:pt x="46" y="45"/>
                  </a:lnTo>
                  <a:lnTo>
                    <a:pt x="48" y="44"/>
                  </a:lnTo>
                  <a:lnTo>
                    <a:pt x="49" y="44"/>
                  </a:lnTo>
                  <a:lnTo>
                    <a:pt x="50" y="45"/>
                  </a:lnTo>
                  <a:lnTo>
                    <a:pt x="53" y="48"/>
                  </a:lnTo>
                  <a:lnTo>
                    <a:pt x="55" y="51"/>
                  </a:lnTo>
                  <a:lnTo>
                    <a:pt x="58" y="55"/>
                  </a:lnTo>
                  <a:lnTo>
                    <a:pt x="86" y="55"/>
                  </a:lnTo>
                  <a:lnTo>
                    <a:pt x="86" y="65"/>
                  </a:lnTo>
                  <a:lnTo>
                    <a:pt x="89" y="71"/>
                  </a:lnTo>
                  <a:lnTo>
                    <a:pt x="90" y="72"/>
                  </a:lnTo>
                  <a:lnTo>
                    <a:pt x="93" y="73"/>
                  </a:lnTo>
                  <a:lnTo>
                    <a:pt x="94" y="75"/>
                  </a:lnTo>
                  <a:lnTo>
                    <a:pt x="96" y="79"/>
                  </a:lnTo>
                  <a:lnTo>
                    <a:pt x="97" y="89"/>
                  </a:lnTo>
                  <a:lnTo>
                    <a:pt x="106" y="93"/>
                  </a:lnTo>
                  <a:lnTo>
                    <a:pt x="118" y="95"/>
                  </a:lnTo>
                  <a:lnTo>
                    <a:pt x="132" y="96"/>
                  </a:lnTo>
                  <a:lnTo>
                    <a:pt x="137" y="83"/>
                  </a:lnTo>
                  <a:lnTo>
                    <a:pt x="138" y="72"/>
                  </a:lnTo>
                  <a:lnTo>
                    <a:pt x="135" y="61"/>
                  </a:lnTo>
                  <a:lnTo>
                    <a:pt x="132" y="49"/>
                  </a:lnTo>
                  <a:lnTo>
                    <a:pt x="131" y="32"/>
                  </a:lnTo>
                </a:path>
              </a:pathLst>
            </a:custGeom>
            <a:solidFill>
              <a:srgbClr val="0005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80" name="Freeform 186"/>
            <p:cNvSpPr>
              <a:spLocks/>
            </p:cNvSpPr>
            <p:nvPr/>
          </p:nvSpPr>
          <p:spPr bwMode="gray">
            <a:xfrm>
              <a:off x="4091" y="3623"/>
              <a:ext cx="127" cy="106"/>
            </a:xfrm>
            <a:custGeom>
              <a:avLst/>
              <a:gdLst>
                <a:gd name="T0" fmla="*/ 4 w 127"/>
                <a:gd name="T1" fmla="*/ 101 h 106"/>
                <a:gd name="T2" fmla="*/ 5 w 127"/>
                <a:gd name="T3" fmla="*/ 88 h 106"/>
                <a:gd name="T4" fmla="*/ 5 w 127"/>
                <a:gd name="T5" fmla="*/ 70 h 106"/>
                <a:gd name="T6" fmla="*/ 5 w 127"/>
                <a:gd name="T7" fmla="*/ 48 h 106"/>
                <a:gd name="T8" fmla="*/ 4 w 127"/>
                <a:gd name="T9" fmla="*/ 30 h 106"/>
                <a:gd name="T10" fmla="*/ 0 w 127"/>
                <a:gd name="T11" fmla="*/ 16 h 106"/>
                <a:gd name="T12" fmla="*/ 5 w 127"/>
                <a:gd name="T13" fmla="*/ 12 h 106"/>
                <a:gd name="T14" fmla="*/ 8 w 127"/>
                <a:gd name="T15" fmla="*/ 9 h 106"/>
                <a:gd name="T16" fmla="*/ 12 w 127"/>
                <a:gd name="T17" fmla="*/ 8 h 106"/>
                <a:gd name="T18" fmla="*/ 14 w 127"/>
                <a:gd name="T19" fmla="*/ 6 h 106"/>
                <a:gd name="T20" fmla="*/ 17 w 127"/>
                <a:gd name="T21" fmla="*/ 5 h 106"/>
                <a:gd name="T22" fmla="*/ 18 w 127"/>
                <a:gd name="T23" fmla="*/ 5 h 106"/>
                <a:gd name="T24" fmla="*/ 19 w 127"/>
                <a:gd name="T25" fmla="*/ 3 h 106"/>
                <a:gd name="T26" fmla="*/ 32 w 127"/>
                <a:gd name="T27" fmla="*/ 0 h 106"/>
                <a:gd name="T28" fmla="*/ 45 w 127"/>
                <a:gd name="T29" fmla="*/ 3 h 106"/>
                <a:gd name="T30" fmla="*/ 58 w 127"/>
                <a:gd name="T31" fmla="*/ 9 h 106"/>
                <a:gd name="T32" fmla="*/ 67 w 127"/>
                <a:gd name="T33" fmla="*/ 17 h 106"/>
                <a:gd name="T34" fmla="*/ 77 w 127"/>
                <a:gd name="T35" fmla="*/ 24 h 106"/>
                <a:gd name="T36" fmla="*/ 87 w 127"/>
                <a:gd name="T37" fmla="*/ 23 h 106"/>
                <a:gd name="T38" fmla="*/ 100 w 127"/>
                <a:gd name="T39" fmla="*/ 20 h 106"/>
                <a:gd name="T40" fmla="*/ 113 w 127"/>
                <a:gd name="T41" fmla="*/ 19 h 106"/>
                <a:gd name="T42" fmla="*/ 123 w 127"/>
                <a:gd name="T43" fmla="*/ 19 h 106"/>
                <a:gd name="T44" fmla="*/ 124 w 127"/>
                <a:gd name="T45" fmla="*/ 32 h 106"/>
                <a:gd name="T46" fmla="*/ 125 w 127"/>
                <a:gd name="T47" fmla="*/ 40 h 106"/>
                <a:gd name="T48" fmla="*/ 127 w 127"/>
                <a:gd name="T49" fmla="*/ 51 h 106"/>
                <a:gd name="T50" fmla="*/ 113 w 127"/>
                <a:gd name="T51" fmla="*/ 57 h 106"/>
                <a:gd name="T52" fmla="*/ 96 w 127"/>
                <a:gd name="T53" fmla="*/ 65 h 106"/>
                <a:gd name="T54" fmla="*/ 80 w 127"/>
                <a:gd name="T55" fmla="*/ 74 h 106"/>
                <a:gd name="T56" fmla="*/ 65 w 127"/>
                <a:gd name="T57" fmla="*/ 78 h 106"/>
                <a:gd name="T58" fmla="*/ 62 w 127"/>
                <a:gd name="T59" fmla="*/ 74 h 106"/>
                <a:gd name="T60" fmla="*/ 59 w 127"/>
                <a:gd name="T61" fmla="*/ 70 h 106"/>
                <a:gd name="T62" fmla="*/ 58 w 127"/>
                <a:gd name="T63" fmla="*/ 64 h 106"/>
                <a:gd name="T64" fmla="*/ 55 w 127"/>
                <a:gd name="T65" fmla="*/ 61 h 106"/>
                <a:gd name="T66" fmla="*/ 53 w 127"/>
                <a:gd name="T67" fmla="*/ 63 h 106"/>
                <a:gd name="T68" fmla="*/ 50 w 127"/>
                <a:gd name="T69" fmla="*/ 64 h 106"/>
                <a:gd name="T70" fmla="*/ 46 w 127"/>
                <a:gd name="T71" fmla="*/ 65 h 106"/>
                <a:gd name="T72" fmla="*/ 43 w 127"/>
                <a:gd name="T73" fmla="*/ 67 h 106"/>
                <a:gd name="T74" fmla="*/ 41 w 127"/>
                <a:gd name="T75" fmla="*/ 70 h 106"/>
                <a:gd name="T76" fmla="*/ 41 w 127"/>
                <a:gd name="T77" fmla="*/ 71 h 106"/>
                <a:gd name="T78" fmla="*/ 34 w 127"/>
                <a:gd name="T79" fmla="*/ 78 h 106"/>
                <a:gd name="T80" fmla="*/ 29 w 127"/>
                <a:gd name="T81" fmla="*/ 88 h 106"/>
                <a:gd name="T82" fmla="*/ 26 w 127"/>
                <a:gd name="T83" fmla="*/ 98 h 106"/>
                <a:gd name="T84" fmla="*/ 21 w 127"/>
                <a:gd name="T85" fmla="*/ 106 h 106"/>
                <a:gd name="T86" fmla="*/ 19 w 127"/>
                <a:gd name="T87" fmla="*/ 105 h 106"/>
                <a:gd name="T88" fmla="*/ 18 w 127"/>
                <a:gd name="T89" fmla="*/ 102 h 106"/>
                <a:gd name="T90" fmla="*/ 15 w 127"/>
                <a:gd name="T91" fmla="*/ 101 h 106"/>
                <a:gd name="T92" fmla="*/ 12 w 127"/>
                <a:gd name="T93" fmla="*/ 99 h 106"/>
                <a:gd name="T94" fmla="*/ 8 w 127"/>
                <a:gd name="T95" fmla="*/ 99 h 106"/>
                <a:gd name="T96" fmla="*/ 4 w 127"/>
                <a:gd name="T97" fmla="*/ 101 h 10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27"/>
                <a:gd name="T148" fmla="*/ 0 h 106"/>
                <a:gd name="T149" fmla="*/ 127 w 127"/>
                <a:gd name="T150" fmla="*/ 106 h 10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27" h="106">
                  <a:moveTo>
                    <a:pt x="4" y="101"/>
                  </a:moveTo>
                  <a:lnTo>
                    <a:pt x="5" y="88"/>
                  </a:lnTo>
                  <a:lnTo>
                    <a:pt x="5" y="70"/>
                  </a:lnTo>
                  <a:lnTo>
                    <a:pt x="5" y="48"/>
                  </a:lnTo>
                  <a:lnTo>
                    <a:pt x="4" y="30"/>
                  </a:lnTo>
                  <a:lnTo>
                    <a:pt x="0" y="16"/>
                  </a:lnTo>
                  <a:lnTo>
                    <a:pt x="5" y="12"/>
                  </a:lnTo>
                  <a:lnTo>
                    <a:pt x="8" y="9"/>
                  </a:lnTo>
                  <a:lnTo>
                    <a:pt x="12" y="8"/>
                  </a:lnTo>
                  <a:lnTo>
                    <a:pt x="14" y="6"/>
                  </a:lnTo>
                  <a:lnTo>
                    <a:pt x="17" y="5"/>
                  </a:lnTo>
                  <a:lnTo>
                    <a:pt x="18" y="5"/>
                  </a:lnTo>
                  <a:lnTo>
                    <a:pt x="19" y="3"/>
                  </a:lnTo>
                  <a:lnTo>
                    <a:pt x="32" y="0"/>
                  </a:lnTo>
                  <a:lnTo>
                    <a:pt x="45" y="3"/>
                  </a:lnTo>
                  <a:lnTo>
                    <a:pt x="58" y="9"/>
                  </a:lnTo>
                  <a:lnTo>
                    <a:pt x="67" y="17"/>
                  </a:lnTo>
                  <a:lnTo>
                    <a:pt x="77" y="24"/>
                  </a:lnTo>
                  <a:lnTo>
                    <a:pt x="87" y="23"/>
                  </a:lnTo>
                  <a:lnTo>
                    <a:pt x="100" y="20"/>
                  </a:lnTo>
                  <a:lnTo>
                    <a:pt x="113" y="19"/>
                  </a:lnTo>
                  <a:lnTo>
                    <a:pt x="123" y="19"/>
                  </a:lnTo>
                  <a:lnTo>
                    <a:pt x="124" y="32"/>
                  </a:lnTo>
                  <a:lnTo>
                    <a:pt x="125" y="40"/>
                  </a:lnTo>
                  <a:lnTo>
                    <a:pt x="127" y="51"/>
                  </a:lnTo>
                  <a:lnTo>
                    <a:pt x="113" y="57"/>
                  </a:lnTo>
                  <a:lnTo>
                    <a:pt x="96" y="65"/>
                  </a:lnTo>
                  <a:lnTo>
                    <a:pt x="80" y="74"/>
                  </a:lnTo>
                  <a:lnTo>
                    <a:pt x="65" y="78"/>
                  </a:lnTo>
                  <a:lnTo>
                    <a:pt x="62" y="74"/>
                  </a:lnTo>
                  <a:lnTo>
                    <a:pt x="59" y="70"/>
                  </a:lnTo>
                  <a:lnTo>
                    <a:pt x="58" y="64"/>
                  </a:lnTo>
                  <a:lnTo>
                    <a:pt x="55" y="61"/>
                  </a:lnTo>
                  <a:lnTo>
                    <a:pt x="53" y="63"/>
                  </a:lnTo>
                  <a:lnTo>
                    <a:pt x="50" y="64"/>
                  </a:lnTo>
                  <a:lnTo>
                    <a:pt x="46" y="65"/>
                  </a:lnTo>
                  <a:lnTo>
                    <a:pt x="43" y="67"/>
                  </a:lnTo>
                  <a:lnTo>
                    <a:pt x="41" y="70"/>
                  </a:lnTo>
                  <a:lnTo>
                    <a:pt x="41" y="71"/>
                  </a:lnTo>
                  <a:lnTo>
                    <a:pt x="34" y="78"/>
                  </a:lnTo>
                  <a:lnTo>
                    <a:pt x="29" y="88"/>
                  </a:lnTo>
                  <a:lnTo>
                    <a:pt x="26" y="98"/>
                  </a:lnTo>
                  <a:lnTo>
                    <a:pt x="21" y="106"/>
                  </a:lnTo>
                  <a:lnTo>
                    <a:pt x="19" y="105"/>
                  </a:lnTo>
                  <a:lnTo>
                    <a:pt x="18" y="102"/>
                  </a:lnTo>
                  <a:lnTo>
                    <a:pt x="15" y="101"/>
                  </a:lnTo>
                  <a:lnTo>
                    <a:pt x="12" y="99"/>
                  </a:lnTo>
                  <a:lnTo>
                    <a:pt x="8" y="99"/>
                  </a:lnTo>
                  <a:lnTo>
                    <a:pt x="4" y="101"/>
                  </a:lnTo>
                </a:path>
              </a:pathLst>
            </a:custGeom>
            <a:solidFill>
              <a:srgbClr val="0005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81" name="Freeform 187"/>
            <p:cNvSpPr>
              <a:spLocks/>
            </p:cNvSpPr>
            <p:nvPr/>
          </p:nvSpPr>
          <p:spPr bwMode="gray">
            <a:xfrm>
              <a:off x="3999" y="3632"/>
              <a:ext cx="99" cy="96"/>
            </a:xfrm>
            <a:custGeom>
              <a:avLst/>
              <a:gdLst>
                <a:gd name="T0" fmla="*/ 96 w 99"/>
                <a:gd name="T1" fmla="*/ 93 h 96"/>
                <a:gd name="T2" fmla="*/ 90 w 99"/>
                <a:gd name="T3" fmla="*/ 89 h 96"/>
                <a:gd name="T4" fmla="*/ 86 w 99"/>
                <a:gd name="T5" fmla="*/ 86 h 96"/>
                <a:gd name="T6" fmla="*/ 83 w 99"/>
                <a:gd name="T7" fmla="*/ 83 h 96"/>
                <a:gd name="T8" fmla="*/ 82 w 99"/>
                <a:gd name="T9" fmla="*/ 82 h 96"/>
                <a:gd name="T10" fmla="*/ 79 w 99"/>
                <a:gd name="T11" fmla="*/ 79 h 96"/>
                <a:gd name="T12" fmla="*/ 76 w 99"/>
                <a:gd name="T13" fmla="*/ 78 h 96"/>
                <a:gd name="T14" fmla="*/ 75 w 99"/>
                <a:gd name="T15" fmla="*/ 76 h 96"/>
                <a:gd name="T16" fmla="*/ 73 w 99"/>
                <a:gd name="T17" fmla="*/ 78 h 96"/>
                <a:gd name="T18" fmla="*/ 73 w 99"/>
                <a:gd name="T19" fmla="*/ 79 h 96"/>
                <a:gd name="T20" fmla="*/ 73 w 99"/>
                <a:gd name="T21" fmla="*/ 80 h 96"/>
                <a:gd name="T22" fmla="*/ 72 w 99"/>
                <a:gd name="T23" fmla="*/ 83 h 96"/>
                <a:gd name="T24" fmla="*/ 72 w 99"/>
                <a:gd name="T25" fmla="*/ 86 h 96"/>
                <a:gd name="T26" fmla="*/ 70 w 99"/>
                <a:gd name="T27" fmla="*/ 89 h 96"/>
                <a:gd name="T28" fmla="*/ 69 w 99"/>
                <a:gd name="T29" fmla="*/ 92 h 96"/>
                <a:gd name="T30" fmla="*/ 65 w 99"/>
                <a:gd name="T31" fmla="*/ 92 h 96"/>
                <a:gd name="T32" fmla="*/ 56 w 99"/>
                <a:gd name="T33" fmla="*/ 93 h 96"/>
                <a:gd name="T34" fmla="*/ 46 w 99"/>
                <a:gd name="T35" fmla="*/ 95 h 96"/>
                <a:gd name="T36" fmla="*/ 34 w 99"/>
                <a:gd name="T37" fmla="*/ 96 h 96"/>
                <a:gd name="T38" fmla="*/ 21 w 99"/>
                <a:gd name="T39" fmla="*/ 96 h 96"/>
                <a:gd name="T40" fmla="*/ 11 w 99"/>
                <a:gd name="T41" fmla="*/ 95 h 96"/>
                <a:gd name="T42" fmla="*/ 3 w 99"/>
                <a:gd name="T43" fmla="*/ 90 h 96"/>
                <a:gd name="T44" fmla="*/ 0 w 99"/>
                <a:gd name="T45" fmla="*/ 85 h 96"/>
                <a:gd name="T46" fmla="*/ 4 w 99"/>
                <a:gd name="T47" fmla="*/ 85 h 96"/>
                <a:gd name="T48" fmla="*/ 11 w 99"/>
                <a:gd name="T49" fmla="*/ 82 h 96"/>
                <a:gd name="T50" fmla="*/ 22 w 99"/>
                <a:gd name="T51" fmla="*/ 79 h 96"/>
                <a:gd name="T52" fmla="*/ 35 w 99"/>
                <a:gd name="T53" fmla="*/ 76 h 96"/>
                <a:gd name="T54" fmla="*/ 48 w 99"/>
                <a:gd name="T55" fmla="*/ 72 h 96"/>
                <a:gd name="T56" fmla="*/ 56 w 99"/>
                <a:gd name="T57" fmla="*/ 69 h 96"/>
                <a:gd name="T58" fmla="*/ 62 w 99"/>
                <a:gd name="T59" fmla="*/ 66 h 96"/>
                <a:gd name="T60" fmla="*/ 59 w 99"/>
                <a:gd name="T61" fmla="*/ 59 h 96"/>
                <a:gd name="T62" fmla="*/ 51 w 99"/>
                <a:gd name="T63" fmla="*/ 52 h 96"/>
                <a:gd name="T64" fmla="*/ 42 w 99"/>
                <a:gd name="T65" fmla="*/ 44 h 96"/>
                <a:gd name="T66" fmla="*/ 34 w 99"/>
                <a:gd name="T67" fmla="*/ 37 h 96"/>
                <a:gd name="T68" fmla="*/ 28 w 99"/>
                <a:gd name="T69" fmla="*/ 30 h 96"/>
                <a:gd name="T70" fmla="*/ 28 w 99"/>
                <a:gd name="T71" fmla="*/ 25 h 96"/>
                <a:gd name="T72" fmla="*/ 39 w 99"/>
                <a:gd name="T73" fmla="*/ 15 h 96"/>
                <a:gd name="T74" fmla="*/ 51 w 99"/>
                <a:gd name="T75" fmla="*/ 11 h 96"/>
                <a:gd name="T76" fmla="*/ 61 w 99"/>
                <a:gd name="T77" fmla="*/ 14 h 96"/>
                <a:gd name="T78" fmla="*/ 63 w 99"/>
                <a:gd name="T79" fmla="*/ 13 h 96"/>
                <a:gd name="T80" fmla="*/ 69 w 99"/>
                <a:gd name="T81" fmla="*/ 8 h 96"/>
                <a:gd name="T82" fmla="*/ 75 w 99"/>
                <a:gd name="T83" fmla="*/ 3 h 96"/>
                <a:gd name="T84" fmla="*/ 80 w 99"/>
                <a:gd name="T85" fmla="*/ 0 h 96"/>
                <a:gd name="T86" fmla="*/ 87 w 99"/>
                <a:gd name="T87" fmla="*/ 1 h 96"/>
                <a:gd name="T88" fmla="*/ 92 w 99"/>
                <a:gd name="T89" fmla="*/ 8 h 96"/>
                <a:gd name="T90" fmla="*/ 96 w 99"/>
                <a:gd name="T91" fmla="*/ 20 h 96"/>
                <a:gd name="T92" fmla="*/ 97 w 99"/>
                <a:gd name="T93" fmla="*/ 28 h 96"/>
                <a:gd name="T94" fmla="*/ 99 w 99"/>
                <a:gd name="T95" fmla="*/ 38 h 96"/>
                <a:gd name="T96" fmla="*/ 99 w 99"/>
                <a:gd name="T97" fmla="*/ 51 h 96"/>
                <a:gd name="T98" fmla="*/ 97 w 99"/>
                <a:gd name="T99" fmla="*/ 69 h 96"/>
                <a:gd name="T100" fmla="*/ 96 w 99"/>
                <a:gd name="T101" fmla="*/ 93 h 9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99"/>
                <a:gd name="T154" fmla="*/ 0 h 96"/>
                <a:gd name="T155" fmla="*/ 99 w 99"/>
                <a:gd name="T156" fmla="*/ 96 h 9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99" h="96">
                  <a:moveTo>
                    <a:pt x="96" y="93"/>
                  </a:moveTo>
                  <a:lnTo>
                    <a:pt x="90" y="89"/>
                  </a:lnTo>
                  <a:lnTo>
                    <a:pt x="86" y="86"/>
                  </a:lnTo>
                  <a:lnTo>
                    <a:pt x="83" y="83"/>
                  </a:lnTo>
                  <a:lnTo>
                    <a:pt x="82" y="82"/>
                  </a:lnTo>
                  <a:lnTo>
                    <a:pt x="79" y="79"/>
                  </a:lnTo>
                  <a:lnTo>
                    <a:pt x="76" y="78"/>
                  </a:lnTo>
                  <a:lnTo>
                    <a:pt x="75" y="76"/>
                  </a:lnTo>
                  <a:lnTo>
                    <a:pt x="73" y="78"/>
                  </a:lnTo>
                  <a:lnTo>
                    <a:pt x="73" y="79"/>
                  </a:lnTo>
                  <a:lnTo>
                    <a:pt x="73" y="80"/>
                  </a:lnTo>
                  <a:lnTo>
                    <a:pt x="72" y="83"/>
                  </a:lnTo>
                  <a:lnTo>
                    <a:pt x="72" y="86"/>
                  </a:lnTo>
                  <a:lnTo>
                    <a:pt x="70" y="89"/>
                  </a:lnTo>
                  <a:lnTo>
                    <a:pt x="69" y="92"/>
                  </a:lnTo>
                  <a:lnTo>
                    <a:pt x="65" y="92"/>
                  </a:lnTo>
                  <a:lnTo>
                    <a:pt x="56" y="93"/>
                  </a:lnTo>
                  <a:lnTo>
                    <a:pt x="46" y="95"/>
                  </a:lnTo>
                  <a:lnTo>
                    <a:pt x="34" y="96"/>
                  </a:lnTo>
                  <a:lnTo>
                    <a:pt x="21" y="96"/>
                  </a:lnTo>
                  <a:lnTo>
                    <a:pt x="11" y="95"/>
                  </a:lnTo>
                  <a:lnTo>
                    <a:pt x="3" y="90"/>
                  </a:lnTo>
                  <a:lnTo>
                    <a:pt x="0" y="85"/>
                  </a:lnTo>
                  <a:lnTo>
                    <a:pt x="4" y="85"/>
                  </a:lnTo>
                  <a:lnTo>
                    <a:pt x="11" y="82"/>
                  </a:lnTo>
                  <a:lnTo>
                    <a:pt x="22" y="79"/>
                  </a:lnTo>
                  <a:lnTo>
                    <a:pt x="35" y="76"/>
                  </a:lnTo>
                  <a:lnTo>
                    <a:pt x="48" y="72"/>
                  </a:lnTo>
                  <a:lnTo>
                    <a:pt x="56" y="69"/>
                  </a:lnTo>
                  <a:lnTo>
                    <a:pt x="62" y="66"/>
                  </a:lnTo>
                  <a:lnTo>
                    <a:pt x="59" y="59"/>
                  </a:lnTo>
                  <a:lnTo>
                    <a:pt x="51" y="52"/>
                  </a:lnTo>
                  <a:lnTo>
                    <a:pt x="42" y="44"/>
                  </a:lnTo>
                  <a:lnTo>
                    <a:pt x="34" y="37"/>
                  </a:lnTo>
                  <a:lnTo>
                    <a:pt x="28" y="30"/>
                  </a:lnTo>
                  <a:lnTo>
                    <a:pt x="28" y="25"/>
                  </a:lnTo>
                  <a:lnTo>
                    <a:pt x="39" y="15"/>
                  </a:lnTo>
                  <a:lnTo>
                    <a:pt x="51" y="11"/>
                  </a:lnTo>
                  <a:lnTo>
                    <a:pt x="61" y="14"/>
                  </a:lnTo>
                  <a:lnTo>
                    <a:pt x="63" y="13"/>
                  </a:lnTo>
                  <a:lnTo>
                    <a:pt x="69" y="8"/>
                  </a:lnTo>
                  <a:lnTo>
                    <a:pt x="75" y="3"/>
                  </a:lnTo>
                  <a:lnTo>
                    <a:pt x="80" y="0"/>
                  </a:lnTo>
                  <a:lnTo>
                    <a:pt x="87" y="1"/>
                  </a:lnTo>
                  <a:lnTo>
                    <a:pt x="92" y="8"/>
                  </a:lnTo>
                  <a:lnTo>
                    <a:pt x="96" y="20"/>
                  </a:lnTo>
                  <a:lnTo>
                    <a:pt x="97" y="28"/>
                  </a:lnTo>
                  <a:lnTo>
                    <a:pt x="99" y="38"/>
                  </a:lnTo>
                  <a:lnTo>
                    <a:pt x="99" y="51"/>
                  </a:lnTo>
                  <a:lnTo>
                    <a:pt x="97" y="69"/>
                  </a:lnTo>
                  <a:lnTo>
                    <a:pt x="96" y="93"/>
                  </a:lnTo>
                </a:path>
              </a:pathLst>
            </a:custGeom>
            <a:solidFill>
              <a:srgbClr val="0005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82" name="Freeform 188"/>
            <p:cNvSpPr>
              <a:spLocks/>
            </p:cNvSpPr>
            <p:nvPr/>
          </p:nvSpPr>
          <p:spPr bwMode="gray">
            <a:xfrm>
              <a:off x="3863" y="3753"/>
              <a:ext cx="68" cy="31"/>
            </a:xfrm>
            <a:custGeom>
              <a:avLst/>
              <a:gdLst>
                <a:gd name="T0" fmla="*/ 55 w 68"/>
                <a:gd name="T1" fmla="*/ 30 h 31"/>
                <a:gd name="T2" fmla="*/ 44 w 68"/>
                <a:gd name="T3" fmla="*/ 30 h 31"/>
                <a:gd name="T4" fmla="*/ 31 w 68"/>
                <a:gd name="T5" fmla="*/ 31 h 31"/>
                <a:gd name="T6" fmla="*/ 20 w 68"/>
                <a:gd name="T7" fmla="*/ 30 h 31"/>
                <a:gd name="T8" fmla="*/ 10 w 68"/>
                <a:gd name="T9" fmla="*/ 29 h 31"/>
                <a:gd name="T10" fmla="*/ 4 w 68"/>
                <a:gd name="T11" fmla="*/ 24 h 31"/>
                <a:gd name="T12" fmla="*/ 2 w 68"/>
                <a:gd name="T13" fmla="*/ 17 h 31"/>
                <a:gd name="T14" fmla="*/ 2 w 68"/>
                <a:gd name="T15" fmla="*/ 17 h 31"/>
                <a:gd name="T16" fmla="*/ 2 w 68"/>
                <a:gd name="T17" fmla="*/ 16 h 31"/>
                <a:gd name="T18" fmla="*/ 2 w 68"/>
                <a:gd name="T19" fmla="*/ 13 h 31"/>
                <a:gd name="T20" fmla="*/ 0 w 68"/>
                <a:gd name="T21" fmla="*/ 10 h 31"/>
                <a:gd name="T22" fmla="*/ 0 w 68"/>
                <a:gd name="T23" fmla="*/ 9 h 31"/>
                <a:gd name="T24" fmla="*/ 0 w 68"/>
                <a:gd name="T25" fmla="*/ 6 h 31"/>
                <a:gd name="T26" fmla="*/ 0 w 68"/>
                <a:gd name="T27" fmla="*/ 3 h 31"/>
                <a:gd name="T28" fmla="*/ 0 w 68"/>
                <a:gd name="T29" fmla="*/ 2 h 31"/>
                <a:gd name="T30" fmla="*/ 2 w 68"/>
                <a:gd name="T31" fmla="*/ 0 h 31"/>
                <a:gd name="T32" fmla="*/ 3 w 68"/>
                <a:gd name="T33" fmla="*/ 2 h 31"/>
                <a:gd name="T34" fmla="*/ 7 w 68"/>
                <a:gd name="T35" fmla="*/ 3 h 31"/>
                <a:gd name="T36" fmla="*/ 31 w 68"/>
                <a:gd name="T37" fmla="*/ 6 h 31"/>
                <a:gd name="T38" fmla="*/ 48 w 68"/>
                <a:gd name="T39" fmla="*/ 7 h 31"/>
                <a:gd name="T40" fmla="*/ 60 w 68"/>
                <a:gd name="T41" fmla="*/ 9 h 31"/>
                <a:gd name="T42" fmla="*/ 65 w 68"/>
                <a:gd name="T43" fmla="*/ 9 h 31"/>
                <a:gd name="T44" fmla="*/ 68 w 68"/>
                <a:gd name="T45" fmla="*/ 10 h 31"/>
                <a:gd name="T46" fmla="*/ 67 w 68"/>
                <a:gd name="T47" fmla="*/ 15 h 31"/>
                <a:gd name="T48" fmla="*/ 61 w 68"/>
                <a:gd name="T49" fmla="*/ 20 h 31"/>
                <a:gd name="T50" fmla="*/ 55 w 68"/>
                <a:gd name="T51" fmla="*/ 30 h 3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8"/>
                <a:gd name="T79" fmla="*/ 0 h 31"/>
                <a:gd name="T80" fmla="*/ 68 w 68"/>
                <a:gd name="T81" fmla="*/ 31 h 3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8" h="31">
                  <a:moveTo>
                    <a:pt x="55" y="30"/>
                  </a:moveTo>
                  <a:lnTo>
                    <a:pt x="44" y="30"/>
                  </a:lnTo>
                  <a:lnTo>
                    <a:pt x="31" y="31"/>
                  </a:lnTo>
                  <a:lnTo>
                    <a:pt x="20" y="30"/>
                  </a:lnTo>
                  <a:lnTo>
                    <a:pt x="10" y="29"/>
                  </a:lnTo>
                  <a:lnTo>
                    <a:pt x="4" y="24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3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3" y="2"/>
                  </a:lnTo>
                  <a:lnTo>
                    <a:pt x="7" y="3"/>
                  </a:lnTo>
                  <a:lnTo>
                    <a:pt x="31" y="6"/>
                  </a:lnTo>
                  <a:lnTo>
                    <a:pt x="48" y="7"/>
                  </a:lnTo>
                  <a:lnTo>
                    <a:pt x="60" y="9"/>
                  </a:lnTo>
                  <a:lnTo>
                    <a:pt x="65" y="9"/>
                  </a:lnTo>
                  <a:lnTo>
                    <a:pt x="68" y="10"/>
                  </a:lnTo>
                  <a:lnTo>
                    <a:pt x="67" y="15"/>
                  </a:lnTo>
                  <a:lnTo>
                    <a:pt x="61" y="20"/>
                  </a:lnTo>
                  <a:lnTo>
                    <a:pt x="55" y="30"/>
                  </a:lnTo>
                </a:path>
              </a:pathLst>
            </a:custGeom>
            <a:solidFill>
              <a:srgbClr val="0005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83" name="Freeform 189"/>
            <p:cNvSpPr>
              <a:spLocks/>
            </p:cNvSpPr>
            <p:nvPr/>
          </p:nvSpPr>
          <p:spPr bwMode="gray">
            <a:xfrm>
              <a:off x="3592" y="3605"/>
              <a:ext cx="404" cy="92"/>
            </a:xfrm>
            <a:custGeom>
              <a:avLst/>
              <a:gdLst>
                <a:gd name="T0" fmla="*/ 24 w 404"/>
                <a:gd name="T1" fmla="*/ 47 h 92"/>
                <a:gd name="T2" fmla="*/ 64 w 404"/>
                <a:gd name="T3" fmla="*/ 17 h 92"/>
                <a:gd name="T4" fmla="*/ 103 w 404"/>
                <a:gd name="T5" fmla="*/ 3 h 92"/>
                <a:gd name="T6" fmla="*/ 153 w 404"/>
                <a:gd name="T7" fmla="*/ 1 h 92"/>
                <a:gd name="T8" fmla="*/ 192 w 404"/>
                <a:gd name="T9" fmla="*/ 13 h 92"/>
                <a:gd name="T10" fmla="*/ 202 w 404"/>
                <a:gd name="T11" fmla="*/ 17 h 92"/>
                <a:gd name="T12" fmla="*/ 210 w 404"/>
                <a:gd name="T13" fmla="*/ 11 h 92"/>
                <a:gd name="T14" fmla="*/ 226 w 404"/>
                <a:gd name="T15" fmla="*/ 4 h 92"/>
                <a:gd name="T16" fmla="*/ 254 w 404"/>
                <a:gd name="T17" fmla="*/ 10 h 92"/>
                <a:gd name="T18" fmla="*/ 277 w 404"/>
                <a:gd name="T19" fmla="*/ 26 h 92"/>
                <a:gd name="T20" fmla="*/ 304 w 404"/>
                <a:gd name="T21" fmla="*/ 37 h 92"/>
                <a:gd name="T22" fmla="*/ 338 w 404"/>
                <a:gd name="T23" fmla="*/ 40 h 92"/>
                <a:gd name="T24" fmla="*/ 376 w 404"/>
                <a:gd name="T25" fmla="*/ 44 h 92"/>
                <a:gd name="T26" fmla="*/ 404 w 404"/>
                <a:gd name="T27" fmla="*/ 57 h 92"/>
                <a:gd name="T28" fmla="*/ 374 w 404"/>
                <a:gd name="T29" fmla="*/ 65 h 92"/>
                <a:gd name="T30" fmla="*/ 352 w 404"/>
                <a:gd name="T31" fmla="*/ 83 h 92"/>
                <a:gd name="T32" fmla="*/ 335 w 404"/>
                <a:gd name="T33" fmla="*/ 81 h 92"/>
                <a:gd name="T34" fmla="*/ 319 w 404"/>
                <a:gd name="T35" fmla="*/ 78 h 92"/>
                <a:gd name="T36" fmla="*/ 302 w 404"/>
                <a:gd name="T37" fmla="*/ 86 h 92"/>
                <a:gd name="T38" fmla="*/ 282 w 404"/>
                <a:gd name="T39" fmla="*/ 90 h 92"/>
                <a:gd name="T40" fmla="*/ 271 w 404"/>
                <a:gd name="T41" fmla="*/ 90 h 92"/>
                <a:gd name="T42" fmla="*/ 275 w 404"/>
                <a:gd name="T43" fmla="*/ 81 h 92"/>
                <a:gd name="T44" fmla="*/ 274 w 404"/>
                <a:gd name="T45" fmla="*/ 69 h 92"/>
                <a:gd name="T46" fmla="*/ 247 w 404"/>
                <a:gd name="T47" fmla="*/ 64 h 92"/>
                <a:gd name="T48" fmla="*/ 225 w 404"/>
                <a:gd name="T49" fmla="*/ 52 h 92"/>
                <a:gd name="T50" fmla="*/ 202 w 404"/>
                <a:gd name="T51" fmla="*/ 51 h 92"/>
                <a:gd name="T52" fmla="*/ 169 w 404"/>
                <a:gd name="T53" fmla="*/ 52 h 92"/>
                <a:gd name="T54" fmla="*/ 137 w 404"/>
                <a:gd name="T55" fmla="*/ 45 h 92"/>
                <a:gd name="T56" fmla="*/ 106 w 404"/>
                <a:gd name="T57" fmla="*/ 47 h 92"/>
                <a:gd name="T58" fmla="*/ 103 w 404"/>
                <a:gd name="T59" fmla="*/ 45 h 92"/>
                <a:gd name="T60" fmla="*/ 100 w 404"/>
                <a:gd name="T61" fmla="*/ 41 h 92"/>
                <a:gd name="T62" fmla="*/ 95 w 404"/>
                <a:gd name="T63" fmla="*/ 35 h 92"/>
                <a:gd name="T64" fmla="*/ 83 w 404"/>
                <a:gd name="T65" fmla="*/ 31 h 92"/>
                <a:gd name="T66" fmla="*/ 65 w 404"/>
                <a:gd name="T67" fmla="*/ 38 h 92"/>
                <a:gd name="T68" fmla="*/ 52 w 404"/>
                <a:gd name="T69" fmla="*/ 57 h 92"/>
                <a:gd name="T70" fmla="*/ 37 w 404"/>
                <a:gd name="T71" fmla="*/ 72 h 92"/>
                <a:gd name="T72" fmla="*/ 21 w 404"/>
                <a:gd name="T73" fmla="*/ 79 h 92"/>
                <a:gd name="T74" fmla="*/ 16 w 404"/>
                <a:gd name="T75" fmla="*/ 88 h 92"/>
                <a:gd name="T76" fmla="*/ 10 w 404"/>
                <a:gd name="T77" fmla="*/ 92 h 92"/>
                <a:gd name="T78" fmla="*/ 3 w 404"/>
                <a:gd name="T79" fmla="*/ 86 h 92"/>
                <a:gd name="T80" fmla="*/ 1 w 404"/>
                <a:gd name="T81" fmla="*/ 69 h 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04"/>
                <a:gd name="T124" fmla="*/ 0 h 92"/>
                <a:gd name="T125" fmla="*/ 404 w 404"/>
                <a:gd name="T126" fmla="*/ 92 h 9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04" h="92">
                  <a:moveTo>
                    <a:pt x="1" y="69"/>
                  </a:moveTo>
                  <a:lnTo>
                    <a:pt x="24" y="47"/>
                  </a:lnTo>
                  <a:lnTo>
                    <a:pt x="45" y="30"/>
                  </a:lnTo>
                  <a:lnTo>
                    <a:pt x="64" y="17"/>
                  </a:lnTo>
                  <a:lnTo>
                    <a:pt x="82" y="9"/>
                  </a:lnTo>
                  <a:lnTo>
                    <a:pt x="103" y="3"/>
                  </a:lnTo>
                  <a:lnTo>
                    <a:pt x="126" y="0"/>
                  </a:lnTo>
                  <a:lnTo>
                    <a:pt x="153" y="1"/>
                  </a:lnTo>
                  <a:lnTo>
                    <a:pt x="184" y="3"/>
                  </a:lnTo>
                  <a:lnTo>
                    <a:pt x="192" y="13"/>
                  </a:lnTo>
                  <a:lnTo>
                    <a:pt x="199" y="17"/>
                  </a:lnTo>
                  <a:lnTo>
                    <a:pt x="202" y="17"/>
                  </a:lnTo>
                  <a:lnTo>
                    <a:pt x="206" y="14"/>
                  </a:lnTo>
                  <a:lnTo>
                    <a:pt x="210" y="11"/>
                  </a:lnTo>
                  <a:lnTo>
                    <a:pt x="218" y="7"/>
                  </a:lnTo>
                  <a:lnTo>
                    <a:pt x="226" y="4"/>
                  </a:lnTo>
                  <a:lnTo>
                    <a:pt x="240" y="3"/>
                  </a:lnTo>
                  <a:lnTo>
                    <a:pt x="254" y="10"/>
                  </a:lnTo>
                  <a:lnTo>
                    <a:pt x="267" y="18"/>
                  </a:lnTo>
                  <a:lnTo>
                    <a:pt x="277" y="26"/>
                  </a:lnTo>
                  <a:lnTo>
                    <a:pt x="290" y="33"/>
                  </a:lnTo>
                  <a:lnTo>
                    <a:pt x="304" y="37"/>
                  </a:lnTo>
                  <a:lnTo>
                    <a:pt x="319" y="40"/>
                  </a:lnTo>
                  <a:lnTo>
                    <a:pt x="338" y="40"/>
                  </a:lnTo>
                  <a:lnTo>
                    <a:pt x="357" y="41"/>
                  </a:lnTo>
                  <a:lnTo>
                    <a:pt x="376" y="44"/>
                  </a:lnTo>
                  <a:lnTo>
                    <a:pt x="393" y="50"/>
                  </a:lnTo>
                  <a:lnTo>
                    <a:pt x="404" y="57"/>
                  </a:lnTo>
                  <a:lnTo>
                    <a:pt x="388" y="59"/>
                  </a:lnTo>
                  <a:lnTo>
                    <a:pt x="374" y="65"/>
                  </a:lnTo>
                  <a:lnTo>
                    <a:pt x="363" y="72"/>
                  </a:lnTo>
                  <a:lnTo>
                    <a:pt x="352" y="83"/>
                  </a:lnTo>
                  <a:lnTo>
                    <a:pt x="343" y="82"/>
                  </a:lnTo>
                  <a:lnTo>
                    <a:pt x="335" y="81"/>
                  </a:lnTo>
                  <a:lnTo>
                    <a:pt x="325" y="79"/>
                  </a:lnTo>
                  <a:lnTo>
                    <a:pt x="319" y="78"/>
                  </a:lnTo>
                  <a:lnTo>
                    <a:pt x="311" y="83"/>
                  </a:lnTo>
                  <a:lnTo>
                    <a:pt x="302" y="86"/>
                  </a:lnTo>
                  <a:lnTo>
                    <a:pt x="292" y="89"/>
                  </a:lnTo>
                  <a:lnTo>
                    <a:pt x="282" y="90"/>
                  </a:lnTo>
                  <a:lnTo>
                    <a:pt x="275" y="92"/>
                  </a:lnTo>
                  <a:lnTo>
                    <a:pt x="271" y="90"/>
                  </a:lnTo>
                  <a:lnTo>
                    <a:pt x="271" y="86"/>
                  </a:lnTo>
                  <a:lnTo>
                    <a:pt x="275" y="81"/>
                  </a:lnTo>
                  <a:lnTo>
                    <a:pt x="285" y="74"/>
                  </a:lnTo>
                  <a:lnTo>
                    <a:pt x="274" y="69"/>
                  </a:lnTo>
                  <a:lnTo>
                    <a:pt x="261" y="66"/>
                  </a:lnTo>
                  <a:lnTo>
                    <a:pt x="247" y="64"/>
                  </a:lnTo>
                  <a:lnTo>
                    <a:pt x="236" y="59"/>
                  </a:lnTo>
                  <a:lnTo>
                    <a:pt x="225" y="52"/>
                  </a:lnTo>
                  <a:lnTo>
                    <a:pt x="216" y="41"/>
                  </a:lnTo>
                  <a:lnTo>
                    <a:pt x="202" y="51"/>
                  </a:lnTo>
                  <a:lnTo>
                    <a:pt x="186" y="54"/>
                  </a:lnTo>
                  <a:lnTo>
                    <a:pt x="169" y="52"/>
                  </a:lnTo>
                  <a:lnTo>
                    <a:pt x="153" y="48"/>
                  </a:lnTo>
                  <a:lnTo>
                    <a:pt x="137" y="45"/>
                  </a:lnTo>
                  <a:lnTo>
                    <a:pt x="120" y="44"/>
                  </a:lnTo>
                  <a:lnTo>
                    <a:pt x="106" y="47"/>
                  </a:lnTo>
                  <a:lnTo>
                    <a:pt x="105" y="47"/>
                  </a:lnTo>
                  <a:lnTo>
                    <a:pt x="103" y="45"/>
                  </a:lnTo>
                  <a:lnTo>
                    <a:pt x="102" y="42"/>
                  </a:lnTo>
                  <a:lnTo>
                    <a:pt x="100" y="41"/>
                  </a:lnTo>
                  <a:lnTo>
                    <a:pt x="97" y="38"/>
                  </a:lnTo>
                  <a:lnTo>
                    <a:pt x="95" y="35"/>
                  </a:lnTo>
                  <a:lnTo>
                    <a:pt x="89" y="33"/>
                  </a:lnTo>
                  <a:lnTo>
                    <a:pt x="83" y="31"/>
                  </a:lnTo>
                  <a:lnTo>
                    <a:pt x="73" y="33"/>
                  </a:lnTo>
                  <a:lnTo>
                    <a:pt x="65" y="38"/>
                  </a:lnTo>
                  <a:lnTo>
                    <a:pt x="56" y="47"/>
                  </a:lnTo>
                  <a:lnTo>
                    <a:pt x="52" y="57"/>
                  </a:lnTo>
                  <a:lnTo>
                    <a:pt x="52" y="69"/>
                  </a:lnTo>
                  <a:lnTo>
                    <a:pt x="37" y="72"/>
                  </a:lnTo>
                  <a:lnTo>
                    <a:pt x="27" y="75"/>
                  </a:lnTo>
                  <a:lnTo>
                    <a:pt x="21" y="79"/>
                  </a:lnTo>
                  <a:lnTo>
                    <a:pt x="17" y="83"/>
                  </a:lnTo>
                  <a:lnTo>
                    <a:pt x="16" y="88"/>
                  </a:lnTo>
                  <a:lnTo>
                    <a:pt x="13" y="92"/>
                  </a:lnTo>
                  <a:lnTo>
                    <a:pt x="10" y="92"/>
                  </a:lnTo>
                  <a:lnTo>
                    <a:pt x="7" y="90"/>
                  </a:lnTo>
                  <a:lnTo>
                    <a:pt x="3" y="86"/>
                  </a:lnTo>
                  <a:lnTo>
                    <a:pt x="0" y="78"/>
                  </a:lnTo>
                  <a:lnTo>
                    <a:pt x="1" y="69"/>
                  </a:lnTo>
                </a:path>
              </a:pathLst>
            </a:custGeom>
            <a:solidFill>
              <a:srgbClr val="0005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" name="Group 190"/>
          <p:cNvGrpSpPr>
            <a:grpSpLocks/>
          </p:cNvGrpSpPr>
          <p:nvPr/>
        </p:nvGrpSpPr>
        <p:grpSpPr bwMode="auto">
          <a:xfrm>
            <a:off x="2919413" y="1524000"/>
            <a:ext cx="4648200" cy="4876800"/>
            <a:chOff x="1541" y="1129"/>
            <a:chExt cx="2677" cy="3072"/>
          </a:xfrm>
        </p:grpSpPr>
        <p:sp>
          <p:nvSpPr>
            <p:cNvPr id="19464" name="Freeform 191"/>
            <p:cNvSpPr>
              <a:spLocks/>
            </p:cNvSpPr>
            <p:nvPr/>
          </p:nvSpPr>
          <p:spPr bwMode="gray">
            <a:xfrm>
              <a:off x="3571" y="1653"/>
              <a:ext cx="49" cy="24"/>
            </a:xfrm>
            <a:custGeom>
              <a:avLst/>
              <a:gdLst>
                <a:gd name="T0" fmla="*/ 49 w 49"/>
                <a:gd name="T1" fmla="*/ 1 h 24"/>
                <a:gd name="T2" fmla="*/ 49 w 49"/>
                <a:gd name="T3" fmla="*/ 7 h 24"/>
                <a:gd name="T4" fmla="*/ 46 w 49"/>
                <a:gd name="T5" fmla="*/ 11 h 24"/>
                <a:gd name="T6" fmla="*/ 44 w 49"/>
                <a:gd name="T7" fmla="*/ 15 h 24"/>
                <a:gd name="T8" fmla="*/ 41 w 49"/>
                <a:gd name="T9" fmla="*/ 20 h 24"/>
                <a:gd name="T10" fmla="*/ 37 w 49"/>
                <a:gd name="T11" fmla="*/ 24 h 24"/>
                <a:gd name="T12" fmla="*/ 25 w 49"/>
                <a:gd name="T13" fmla="*/ 21 h 24"/>
                <a:gd name="T14" fmla="*/ 15 w 49"/>
                <a:gd name="T15" fmla="*/ 17 h 24"/>
                <a:gd name="T16" fmla="*/ 5 w 49"/>
                <a:gd name="T17" fmla="*/ 10 h 24"/>
                <a:gd name="T18" fmla="*/ 0 w 49"/>
                <a:gd name="T19" fmla="*/ 0 h 24"/>
                <a:gd name="T20" fmla="*/ 25 w 49"/>
                <a:gd name="T21" fmla="*/ 0 h 24"/>
                <a:gd name="T22" fmla="*/ 49 w 49"/>
                <a:gd name="T23" fmla="*/ 1 h 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9"/>
                <a:gd name="T37" fmla="*/ 0 h 24"/>
                <a:gd name="T38" fmla="*/ 49 w 49"/>
                <a:gd name="T39" fmla="*/ 24 h 2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9" h="24">
                  <a:moveTo>
                    <a:pt x="49" y="1"/>
                  </a:moveTo>
                  <a:lnTo>
                    <a:pt x="49" y="7"/>
                  </a:lnTo>
                  <a:lnTo>
                    <a:pt x="46" y="11"/>
                  </a:lnTo>
                  <a:lnTo>
                    <a:pt x="44" y="15"/>
                  </a:lnTo>
                  <a:lnTo>
                    <a:pt x="41" y="20"/>
                  </a:lnTo>
                  <a:lnTo>
                    <a:pt x="37" y="24"/>
                  </a:lnTo>
                  <a:lnTo>
                    <a:pt x="25" y="21"/>
                  </a:lnTo>
                  <a:lnTo>
                    <a:pt x="15" y="17"/>
                  </a:lnTo>
                  <a:lnTo>
                    <a:pt x="5" y="10"/>
                  </a:lnTo>
                  <a:lnTo>
                    <a:pt x="0" y="0"/>
                  </a:lnTo>
                  <a:lnTo>
                    <a:pt x="25" y="0"/>
                  </a:lnTo>
                  <a:lnTo>
                    <a:pt x="49" y="1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65" name="Freeform 192"/>
            <p:cNvSpPr>
              <a:spLocks/>
            </p:cNvSpPr>
            <p:nvPr/>
          </p:nvSpPr>
          <p:spPr bwMode="gray">
            <a:xfrm>
              <a:off x="3220" y="1129"/>
              <a:ext cx="776" cy="744"/>
            </a:xfrm>
            <a:custGeom>
              <a:avLst/>
              <a:gdLst>
                <a:gd name="T0" fmla="*/ 36 w 776"/>
                <a:gd name="T1" fmla="*/ 189 h 744"/>
                <a:gd name="T2" fmla="*/ 19 w 776"/>
                <a:gd name="T3" fmla="*/ 117 h 744"/>
                <a:gd name="T4" fmla="*/ 29 w 776"/>
                <a:gd name="T5" fmla="*/ 48 h 744"/>
                <a:gd name="T6" fmla="*/ 51 w 776"/>
                <a:gd name="T7" fmla="*/ 79 h 744"/>
                <a:gd name="T8" fmla="*/ 58 w 776"/>
                <a:gd name="T9" fmla="*/ 86 h 744"/>
                <a:gd name="T10" fmla="*/ 77 w 776"/>
                <a:gd name="T11" fmla="*/ 41 h 744"/>
                <a:gd name="T12" fmla="*/ 99 w 776"/>
                <a:gd name="T13" fmla="*/ 82 h 744"/>
                <a:gd name="T14" fmla="*/ 112 w 776"/>
                <a:gd name="T15" fmla="*/ 52 h 744"/>
                <a:gd name="T16" fmla="*/ 125 w 776"/>
                <a:gd name="T17" fmla="*/ 79 h 744"/>
                <a:gd name="T18" fmla="*/ 129 w 776"/>
                <a:gd name="T19" fmla="*/ 49 h 744"/>
                <a:gd name="T20" fmla="*/ 145 w 776"/>
                <a:gd name="T21" fmla="*/ 55 h 744"/>
                <a:gd name="T22" fmla="*/ 126 w 776"/>
                <a:gd name="T23" fmla="*/ 27 h 744"/>
                <a:gd name="T24" fmla="*/ 135 w 776"/>
                <a:gd name="T25" fmla="*/ 0 h 744"/>
                <a:gd name="T26" fmla="*/ 297 w 776"/>
                <a:gd name="T27" fmla="*/ 85 h 744"/>
                <a:gd name="T28" fmla="*/ 323 w 776"/>
                <a:gd name="T29" fmla="*/ 85 h 744"/>
                <a:gd name="T30" fmla="*/ 362 w 776"/>
                <a:gd name="T31" fmla="*/ 102 h 744"/>
                <a:gd name="T32" fmla="*/ 419 w 776"/>
                <a:gd name="T33" fmla="*/ 119 h 744"/>
                <a:gd name="T34" fmla="*/ 448 w 776"/>
                <a:gd name="T35" fmla="*/ 158 h 744"/>
                <a:gd name="T36" fmla="*/ 495 w 776"/>
                <a:gd name="T37" fmla="*/ 196 h 744"/>
                <a:gd name="T38" fmla="*/ 541 w 776"/>
                <a:gd name="T39" fmla="*/ 179 h 744"/>
                <a:gd name="T40" fmla="*/ 574 w 776"/>
                <a:gd name="T41" fmla="*/ 195 h 744"/>
                <a:gd name="T42" fmla="*/ 565 w 776"/>
                <a:gd name="T43" fmla="*/ 206 h 744"/>
                <a:gd name="T44" fmla="*/ 517 w 776"/>
                <a:gd name="T45" fmla="*/ 223 h 744"/>
                <a:gd name="T46" fmla="*/ 561 w 776"/>
                <a:gd name="T47" fmla="*/ 237 h 744"/>
                <a:gd name="T48" fmla="*/ 602 w 776"/>
                <a:gd name="T49" fmla="*/ 213 h 744"/>
                <a:gd name="T50" fmla="*/ 626 w 776"/>
                <a:gd name="T51" fmla="*/ 322 h 744"/>
                <a:gd name="T52" fmla="*/ 638 w 776"/>
                <a:gd name="T53" fmla="*/ 390 h 744"/>
                <a:gd name="T54" fmla="*/ 649 w 776"/>
                <a:gd name="T55" fmla="*/ 469 h 744"/>
                <a:gd name="T56" fmla="*/ 666 w 776"/>
                <a:gd name="T57" fmla="*/ 537 h 744"/>
                <a:gd name="T58" fmla="*/ 717 w 776"/>
                <a:gd name="T59" fmla="*/ 619 h 744"/>
                <a:gd name="T60" fmla="*/ 776 w 776"/>
                <a:gd name="T61" fmla="*/ 703 h 744"/>
                <a:gd name="T62" fmla="*/ 731 w 776"/>
                <a:gd name="T63" fmla="*/ 716 h 744"/>
                <a:gd name="T64" fmla="*/ 708 w 776"/>
                <a:gd name="T65" fmla="*/ 715 h 744"/>
                <a:gd name="T66" fmla="*/ 618 w 776"/>
                <a:gd name="T67" fmla="*/ 713 h 744"/>
                <a:gd name="T68" fmla="*/ 519 w 776"/>
                <a:gd name="T69" fmla="*/ 662 h 744"/>
                <a:gd name="T70" fmla="*/ 444 w 776"/>
                <a:gd name="T71" fmla="*/ 627 h 744"/>
                <a:gd name="T72" fmla="*/ 407 w 776"/>
                <a:gd name="T73" fmla="*/ 566 h 744"/>
                <a:gd name="T74" fmla="*/ 402 w 776"/>
                <a:gd name="T75" fmla="*/ 514 h 744"/>
                <a:gd name="T76" fmla="*/ 341 w 776"/>
                <a:gd name="T77" fmla="*/ 517 h 744"/>
                <a:gd name="T78" fmla="*/ 347 w 776"/>
                <a:gd name="T79" fmla="*/ 496 h 744"/>
                <a:gd name="T80" fmla="*/ 358 w 776"/>
                <a:gd name="T81" fmla="*/ 479 h 744"/>
                <a:gd name="T82" fmla="*/ 321 w 776"/>
                <a:gd name="T83" fmla="*/ 483 h 744"/>
                <a:gd name="T84" fmla="*/ 293 w 776"/>
                <a:gd name="T85" fmla="*/ 472 h 744"/>
                <a:gd name="T86" fmla="*/ 232 w 776"/>
                <a:gd name="T87" fmla="*/ 424 h 744"/>
                <a:gd name="T88" fmla="*/ 126 w 776"/>
                <a:gd name="T89" fmla="*/ 391 h 744"/>
                <a:gd name="T90" fmla="*/ 75 w 776"/>
                <a:gd name="T91" fmla="*/ 424 h 744"/>
                <a:gd name="T92" fmla="*/ 37 w 776"/>
                <a:gd name="T93" fmla="*/ 387 h 744"/>
                <a:gd name="T94" fmla="*/ 50 w 776"/>
                <a:gd name="T95" fmla="*/ 371 h 744"/>
                <a:gd name="T96" fmla="*/ 9 w 776"/>
                <a:gd name="T97" fmla="*/ 349 h 744"/>
                <a:gd name="T98" fmla="*/ 34 w 776"/>
                <a:gd name="T99" fmla="*/ 305 h 744"/>
                <a:gd name="T100" fmla="*/ 5 w 776"/>
                <a:gd name="T101" fmla="*/ 246 h 74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76"/>
                <a:gd name="T154" fmla="*/ 0 h 744"/>
                <a:gd name="T155" fmla="*/ 776 w 776"/>
                <a:gd name="T156" fmla="*/ 744 h 74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76" h="744">
                  <a:moveTo>
                    <a:pt x="0" y="185"/>
                  </a:moveTo>
                  <a:lnTo>
                    <a:pt x="9" y="186"/>
                  </a:lnTo>
                  <a:lnTo>
                    <a:pt x="19" y="189"/>
                  </a:lnTo>
                  <a:lnTo>
                    <a:pt x="29" y="191"/>
                  </a:lnTo>
                  <a:lnTo>
                    <a:pt x="36" y="189"/>
                  </a:lnTo>
                  <a:lnTo>
                    <a:pt x="30" y="169"/>
                  </a:lnTo>
                  <a:lnTo>
                    <a:pt x="24" y="154"/>
                  </a:lnTo>
                  <a:lnTo>
                    <a:pt x="20" y="141"/>
                  </a:lnTo>
                  <a:lnTo>
                    <a:pt x="19" y="130"/>
                  </a:lnTo>
                  <a:lnTo>
                    <a:pt x="19" y="117"/>
                  </a:lnTo>
                  <a:lnTo>
                    <a:pt x="23" y="100"/>
                  </a:lnTo>
                  <a:lnTo>
                    <a:pt x="24" y="87"/>
                  </a:lnTo>
                  <a:lnTo>
                    <a:pt x="26" y="73"/>
                  </a:lnTo>
                  <a:lnTo>
                    <a:pt x="27" y="59"/>
                  </a:lnTo>
                  <a:lnTo>
                    <a:pt x="29" y="48"/>
                  </a:lnTo>
                  <a:lnTo>
                    <a:pt x="37" y="48"/>
                  </a:lnTo>
                  <a:lnTo>
                    <a:pt x="44" y="52"/>
                  </a:lnTo>
                  <a:lnTo>
                    <a:pt x="48" y="59"/>
                  </a:lnTo>
                  <a:lnTo>
                    <a:pt x="50" y="69"/>
                  </a:lnTo>
                  <a:lnTo>
                    <a:pt x="51" y="79"/>
                  </a:lnTo>
                  <a:lnTo>
                    <a:pt x="53" y="89"/>
                  </a:lnTo>
                  <a:lnTo>
                    <a:pt x="53" y="96"/>
                  </a:lnTo>
                  <a:lnTo>
                    <a:pt x="54" y="100"/>
                  </a:lnTo>
                  <a:lnTo>
                    <a:pt x="57" y="95"/>
                  </a:lnTo>
                  <a:lnTo>
                    <a:pt x="58" y="86"/>
                  </a:lnTo>
                  <a:lnTo>
                    <a:pt x="60" y="76"/>
                  </a:lnTo>
                  <a:lnTo>
                    <a:pt x="61" y="65"/>
                  </a:lnTo>
                  <a:lnTo>
                    <a:pt x="64" y="55"/>
                  </a:lnTo>
                  <a:lnTo>
                    <a:pt x="70" y="47"/>
                  </a:lnTo>
                  <a:lnTo>
                    <a:pt x="77" y="41"/>
                  </a:lnTo>
                  <a:lnTo>
                    <a:pt x="88" y="39"/>
                  </a:lnTo>
                  <a:lnTo>
                    <a:pt x="97" y="96"/>
                  </a:lnTo>
                  <a:lnTo>
                    <a:pt x="98" y="96"/>
                  </a:lnTo>
                  <a:lnTo>
                    <a:pt x="98" y="90"/>
                  </a:lnTo>
                  <a:lnTo>
                    <a:pt x="99" y="82"/>
                  </a:lnTo>
                  <a:lnTo>
                    <a:pt x="99" y="72"/>
                  </a:lnTo>
                  <a:lnTo>
                    <a:pt x="102" y="62"/>
                  </a:lnTo>
                  <a:lnTo>
                    <a:pt x="105" y="55"/>
                  </a:lnTo>
                  <a:lnTo>
                    <a:pt x="108" y="51"/>
                  </a:lnTo>
                  <a:lnTo>
                    <a:pt x="112" y="52"/>
                  </a:lnTo>
                  <a:lnTo>
                    <a:pt x="115" y="55"/>
                  </a:lnTo>
                  <a:lnTo>
                    <a:pt x="118" y="61"/>
                  </a:lnTo>
                  <a:lnTo>
                    <a:pt x="119" y="69"/>
                  </a:lnTo>
                  <a:lnTo>
                    <a:pt x="122" y="76"/>
                  </a:lnTo>
                  <a:lnTo>
                    <a:pt x="125" y="79"/>
                  </a:lnTo>
                  <a:lnTo>
                    <a:pt x="126" y="76"/>
                  </a:lnTo>
                  <a:lnTo>
                    <a:pt x="128" y="68"/>
                  </a:lnTo>
                  <a:lnTo>
                    <a:pt x="126" y="59"/>
                  </a:lnTo>
                  <a:lnTo>
                    <a:pt x="126" y="52"/>
                  </a:lnTo>
                  <a:lnTo>
                    <a:pt x="129" y="49"/>
                  </a:lnTo>
                  <a:lnTo>
                    <a:pt x="133" y="51"/>
                  </a:lnTo>
                  <a:lnTo>
                    <a:pt x="137" y="51"/>
                  </a:lnTo>
                  <a:lnTo>
                    <a:pt x="140" y="52"/>
                  </a:lnTo>
                  <a:lnTo>
                    <a:pt x="143" y="54"/>
                  </a:lnTo>
                  <a:lnTo>
                    <a:pt x="145" y="55"/>
                  </a:lnTo>
                  <a:lnTo>
                    <a:pt x="146" y="56"/>
                  </a:lnTo>
                  <a:lnTo>
                    <a:pt x="149" y="56"/>
                  </a:lnTo>
                  <a:lnTo>
                    <a:pt x="143" y="48"/>
                  </a:lnTo>
                  <a:lnTo>
                    <a:pt x="136" y="37"/>
                  </a:lnTo>
                  <a:lnTo>
                    <a:pt x="126" y="27"/>
                  </a:lnTo>
                  <a:lnTo>
                    <a:pt x="112" y="20"/>
                  </a:lnTo>
                  <a:lnTo>
                    <a:pt x="116" y="15"/>
                  </a:lnTo>
                  <a:lnTo>
                    <a:pt x="123" y="10"/>
                  </a:lnTo>
                  <a:lnTo>
                    <a:pt x="132" y="4"/>
                  </a:lnTo>
                  <a:lnTo>
                    <a:pt x="135" y="0"/>
                  </a:lnTo>
                  <a:lnTo>
                    <a:pt x="164" y="22"/>
                  </a:lnTo>
                  <a:lnTo>
                    <a:pt x="194" y="44"/>
                  </a:lnTo>
                  <a:lnTo>
                    <a:pt x="226" y="62"/>
                  </a:lnTo>
                  <a:lnTo>
                    <a:pt x="260" y="76"/>
                  </a:lnTo>
                  <a:lnTo>
                    <a:pt x="297" y="85"/>
                  </a:lnTo>
                  <a:lnTo>
                    <a:pt x="308" y="76"/>
                  </a:lnTo>
                  <a:lnTo>
                    <a:pt x="314" y="72"/>
                  </a:lnTo>
                  <a:lnTo>
                    <a:pt x="318" y="73"/>
                  </a:lnTo>
                  <a:lnTo>
                    <a:pt x="321" y="78"/>
                  </a:lnTo>
                  <a:lnTo>
                    <a:pt x="323" y="85"/>
                  </a:lnTo>
                  <a:lnTo>
                    <a:pt x="327" y="96"/>
                  </a:lnTo>
                  <a:lnTo>
                    <a:pt x="332" y="109"/>
                  </a:lnTo>
                  <a:lnTo>
                    <a:pt x="344" y="107"/>
                  </a:lnTo>
                  <a:lnTo>
                    <a:pt x="354" y="104"/>
                  </a:lnTo>
                  <a:lnTo>
                    <a:pt x="362" y="102"/>
                  </a:lnTo>
                  <a:lnTo>
                    <a:pt x="369" y="99"/>
                  </a:lnTo>
                  <a:lnTo>
                    <a:pt x="378" y="100"/>
                  </a:lnTo>
                  <a:lnTo>
                    <a:pt x="385" y="106"/>
                  </a:lnTo>
                  <a:lnTo>
                    <a:pt x="393" y="119"/>
                  </a:lnTo>
                  <a:lnTo>
                    <a:pt x="419" y="119"/>
                  </a:lnTo>
                  <a:lnTo>
                    <a:pt x="438" y="120"/>
                  </a:lnTo>
                  <a:lnTo>
                    <a:pt x="451" y="124"/>
                  </a:lnTo>
                  <a:lnTo>
                    <a:pt x="457" y="133"/>
                  </a:lnTo>
                  <a:lnTo>
                    <a:pt x="457" y="144"/>
                  </a:lnTo>
                  <a:lnTo>
                    <a:pt x="448" y="158"/>
                  </a:lnTo>
                  <a:lnTo>
                    <a:pt x="434" y="175"/>
                  </a:lnTo>
                  <a:lnTo>
                    <a:pt x="460" y="205"/>
                  </a:lnTo>
                  <a:lnTo>
                    <a:pt x="468" y="205"/>
                  </a:lnTo>
                  <a:lnTo>
                    <a:pt x="481" y="202"/>
                  </a:lnTo>
                  <a:lnTo>
                    <a:pt x="495" y="196"/>
                  </a:lnTo>
                  <a:lnTo>
                    <a:pt x="506" y="191"/>
                  </a:lnTo>
                  <a:lnTo>
                    <a:pt x="515" y="185"/>
                  </a:lnTo>
                  <a:lnTo>
                    <a:pt x="516" y="178"/>
                  </a:lnTo>
                  <a:lnTo>
                    <a:pt x="529" y="179"/>
                  </a:lnTo>
                  <a:lnTo>
                    <a:pt x="541" y="179"/>
                  </a:lnTo>
                  <a:lnTo>
                    <a:pt x="554" y="181"/>
                  </a:lnTo>
                  <a:lnTo>
                    <a:pt x="564" y="182"/>
                  </a:lnTo>
                  <a:lnTo>
                    <a:pt x="573" y="186"/>
                  </a:lnTo>
                  <a:lnTo>
                    <a:pt x="575" y="193"/>
                  </a:lnTo>
                  <a:lnTo>
                    <a:pt x="574" y="195"/>
                  </a:lnTo>
                  <a:lnTo>
                    <a:pt x="573" y="196"/>
                  </a:lnTo>
                  <a:lnTo>
                    <a:pt x="571" y="198"/>
                  </a:lnTo>
                  <a:lnTo>
                    <a:pt x="570" y="200"/>
                  </a:lnTo>
                  <a:lnTo>
                    <a:pt x="567" y="203"/>
                  </a:lnTo>
                  <a:lnTo>
                    <a:pt x="565" y="206"/>
                  </a:lnTo>
                  <a:lnTo>
                    <a:pt x="565" y="208"/>
                  </a:lnTo>
                  <a:lnTo>
                    <a:pt x="556" y="209"/>
                  </a:lnTo>
                  <a:lnTo>
                    <a:pt x="543" y="213"/>
                  </a:lnTo>
                  <a:lnTo>
                    <a:pt x="529" y="217"/>
                  </a:lnTo>
                  <a:lnTo>
                    <a:pt x="517" y="223"/>
                  </a:lnTo>
                  <a:lnTo>
                    <a:pt x="509" y="230"/>
                  </a:lnTo>
                  <a:lnTo>
                    <a:pt x="519" y="233"/>
                  </a:lnTo>
                  <a:lnTo>
                    <a:pt x="533" y="234"/>
                  </a:lnTo>
                  <a:lnTo>
                    <a:pt x="549" y="236"/>
                  </a:lnTo>
                  <a:lnTo>
                    <a:pt x="561" y="237"/>
                  </a:lnTo>
                  <a:lnTo>
                    <a:pt x="570" y="239"/>
                  </a:lnTo>
                  <a:lnTo>
                    <a:pt x="577" y="230"/>
                  </a:lnTo>
                  <a:lnTo>
                    <a:pt x="584" y="222"/>
                  </a:lnTo>
                  <a:lnTo>
                    <a:pt x="594" y="216"/>
                  </a:lnTo>
                  <a:lnTo>
                    <a:pt x="602" y="213"/>
                  </a:lnTo>
                  <a:lnTo>
                    <a:pt x="609" y="236"/>
                  </a:lnTo>
                  <a:lnTo>
                    <a:pt x="616" y="260"/>
                  </a:lnTo>
                  <a:lnTo>
                    <a:pt x="625" y="284"/>
                  </a:lnTo>
                  <a:lnTo>
                    <a:pt x="630" y="306"/>
                  </a:lnTo>
                  <a:lnTo>
                    <a:pt x="626" y="322"/>
                  </a:lnTo>
                  <a:lnTo>
                    <a:pt x="623" y="337"/>
                  </a:lnTo>
                  <a:lnTo>
                    <a:pt x="622" y="353"/>
                  </a:lnTo>
                  <a:lnTo>
                    <a:pt x="623" y="367"/>
                  </a:lnTo>
                  <a:lnTo>
                    <a:pt x="629" y="380"/>
                  </a:lnTo>
                  <a:lnTo>
                    <a:pt x="638" y="390"/>
                  </a:lnTo>
                  <a:lnTo>
                    <a:pt x="650" y="397"/>
                  </a:lnTo>
                  <a:lnTo>
                    <a:pt x="650" y="411"/>
                  </a:lnTo>
                  <a:lnTo>
                    <a:pt x="650" y="429"/>
                  </a:lnTo>
                  <a:lnTo>
                    <a:pt x="650" y="449"/>
                  </a:lnTo>
                  <a:lnTo>
                    <a:pt x="649" y="469"/>
                  </a:lnTo>
                  <a:lnTo>
                    <a:pt x="646" y="484"/>
                  </a:lnTo>
                  <a:lnTo>
                    <a:pt x="640" y="496"/>
                  </a:lnTo>
                  <a:lnTo>
                    <a:pt x="645" y="511"/>
                  </a:lnTo>
                  <a:lnTo>
                    <a:pt x="653" y="524"/>
                  </a:lnTo>
                  <a:lnTo>
                    <a:pt x="666" y="537"/>
                  </a:lnTo>
                  <a:lnTo>
                    <a:pt x="680" y="549"/>
                  </a:lnTo>
                  <a:lnTo>
                    <a:pt x="690" y="562"/>
                  </a:lnTo>
                  <a:lnTo>
                    <a:pt x="697" y="576"/>
                  </a:lnTo>
                  <a:lnTo>
                    <a:pt x="704" y="599"/>
                  </a:lnTo>
                  <a:lnTo>
                    <a:pt x="717" y="619"/>
                  </a:lnTo>
                  <a:lnTo>
                    <a:pt x="731" y="638"/>
                  </a:lnTo>
                  <a:lnTo>
                    <a:pt x="746" y="655"/>
                  </a:lnTo>
                  <a:lnTo>
                    <a:pt x="760" y="671"/>
                  </a:lnTo>
                  <a:lnTo>
                    <a:pt x="770" y="686"/>
                  </a:lnTo>
                  <a:lnTo>
                    <a:pt x="776" y="703"/>
                  </a:lnTo>
                  <a:lnTo>
                    <a:pt x="773" y="716"/>
                  </a:lnTo>
                  <a:lnTo>
                    <a:pt x="766" y="726"/>
                  </a:lnTo>
                  <a:lnTo>
                    <a:pt x="751" y="725"/>
                  </a:lnTo>
                  <a:lnTo>
                    <a:pt x="739" y="722"/>
                  </a:lnTo>
                  <a:lnTo>
                    <a:pt x="731" y="716"/>
                  </a:lnTo>
                  <a:lnTo>
                    <a:pt x="724" y="712"/>
                  </a:lnTo>
                  <a:lnTo>
                    <a:pt x="719" y="708"/>
                  </a:lnTo>
                  <a:lnTo>
                    <a:pt x="715" y="706"/>
                  </a:lnTo>
                  <a:lnTo>
                    <a:pt x="712" y="709"/>
                  </a:lnTo>
                  <a:lnTo>
                    <a:pt x="708" y="715"/>
                  </a:lnTo>
                  <a:lnTo>
                    <a:pt x="703" y="726"/>
                  </a:lnTo>
                  <a:lnTo>
                    <a:pt x="697" y="744"/>
                  </a:lnTo>
                  <a:lnTo>
                    <a:pt x="667" y="732"/>
                  </a:lnTo>
                  <a:lnTo>
                    <a:pt x="642" y="722"/>
                  </a:lnTo>
                  <a:lnTo>
                    <a:pt x="618" y="713"/>
                  </a:lnTo>
                  <a:lnTo>
                    <a:pt x="594" y="705"/>
                  </a:lnTo>
                  <a:lnTo>
                    <a:pt x="570" y="695"/>
                  </a:lnTo>
                  <a:lnTo>
                    <a:pt x="543" y="682"/>
                  </a:lnTo>
                  <a:lnTo>
                    <a:pt x="533" y="671"/>
                  </a:lnTo>
                  <a:lnTo>
                    <a:pt x="519" y="662"/>
                  </a:lnTo>
                  <a:lnTo>
                    <a:pt x="503" y="657"/>
                  </a:lnTo>
                  <a:lnTo>
                    <a:pt x="488" y="651"/>
                  </a:lnTo>
                  <a:lnTo>
                    <a:pt x="471" y="645"/>
                  </a:lnTo>
                  <a:lnTo>
                    <a:pt x="457" y="637"/>
                  </a:lnTo>
                  <a:lnTo>
                    <a:pt x="444" y="627"/>
                  </a:lnTo>
                  <a:lnTo>
                    <a:pt x="436" y="612"/>
                  </a:lnTo>
                  <a:lnTo>
                    <a:pt x="430" y="602"/>
                  </a:lnTo>
                  <a:lnTo>
                    <a:pt x="423" y="589"/>
                  </a:lnTo>
                  <a:lnTo>
                    <a:pt x="414" y="576"/>
                  </a:lnTo>
                  <a:lnTo>
                    <a:pt x="407" y="566"/>
                  </a:lnTo>
                  <a:lnTo>
                    <a:pt x="416" y="552"/>
                  </a:lnTo>
                  <a:lnTo>
                    <a:pt x="426" y="538"/>
                  </a:lnTo>
                  <a:lnTo>
                    <a:pt x="417" y="530"/>
                  </a:lnTo>
                  <a:lnTo>
                    <a:pt x="410" y="521"/>
                  </a:lnTo>
                  <a:lnTo>
                    <a:pt x="402" y="514"/>
                  </a:lnTo>
                  <a:lnTo>
                    <a:pt x="392" y="511"/>
                  </a:lnTo>
                  <a:lnTo>
                    <a:pt x="380" y="514"/>
                  </a:lnTo>
                  <a:lnTo>
                    <a:pt x="361" y="514"/>
                  </a:lnTo>
                  <a:lnTo>
                    <a:pt x="348" y="517"/>
                  </a:lnTo>
                  <a:lnTo>
                    <a:pt x="341" y="517"/>
                  </a:lnTo>
                  <a:lnTo>
                    <a:pt x="337" y="515"/>
                  </a:lnTo>
                  <a:lnTo>
                    <a:pt x="337" y="510"/>
                  </a:lnTo>
                  <a:lnTo>
                    <a:pt x="337" y="500"/>
                  </a:lnTo>
                  <a:lnTo>
                    <a:pt x="339" y="499"/>
                  </a:lnTo>
                  <a:lnTo>
                    <a:pt x="347" y="496"/>
                  </a:lnTo>
                  <a:lnTo>
                    <a:pt x="356" y="494"/>
                  </a:lnTo>
                  <a:lnTo>
                    <a:pt x="366" y="493"/>
                  </a:lnTo>
                  <a:lnTo>
                    <a:pt x="373" y="490"/>
                  </a:lnTo>
                  <a:lnTo>
                    <a:pt x="376" y="486"/>
                  </a:lnTo>
                  <a:lnTo>
                    <a:pt x="358" y="479"/>
                  </a:lnTo>
                  <a:lnTo>
                    <a:pt x="345" y="473"/>
                  </a:lnTo>
                  <a:lnTo>
                    <a:pt x="337" y="472"/>
                  </a:lnTo>
                  <a:lnTo>
                    <a:pt x="331" y="472"/>
                  </a:lnTo>
                  <a:lnTo>
                    <a:pt x="327" y="476"/>
                  </a:lnTo>
                  <a:lnTo>
                    <a:pt x="321" y="483"/>
                  </a:lnTo>
                  <a:lnTo>
                    <a:pt x="313" y="494"/>
                  </a:lnTo>
                  <a:lnTo>
                    <a:pt x="304" y="491"/>
                  </a:lnTo>
                  <a:lnTo>
                    <a:pt x="299" y="487"/>
                  </a:lnTo>
                  <a:lnTo>
                    <a:pt x="296" y="480"/>
                  </a:lnTo>
                  <a:lnTo>
                    <a:pt x="293" y="472"/>
                  </a:lnTo>
                  <a:lnTo>
                    <a:pt x="290" y="463"/>
                  </a:lnTo>
                  <a:lnTo>
                    <a:pt x="284" y="453"/>
                  </a:lnTo>
                  <a:lnTo>
                    <a:pt x="272" y="442"/>
                  </a:lnTo>
                  <a:lnTo>
                    <a:pt x="255" y="432"/>
                  </a:lnTo>
                  <a:lnTo>
                    <a:pt x="232" y="424"/>
                  </a:lnTo>
                  <a:lnTo>
                    <a:pt x="208" y="415"/>
                  </a:lnTo>
                  <a:lnTo>
                    <a:pt x="184" y="407"/>
                  </a:lnTo>
                  <a:lnTo>
                    <a:pt x="160" y="400"/>
                  </a:lnTo>
                  <a:lnTo>
                    <a:pt x="140" y="395"/>
                  </a:lnTo>
                  <a:lnTo>
                    <a:pt x="126" y="391"/>
                  </a:lnTo>
                  <a:lnTo>
                    <a:pt x="119" y="400"/>
                  </a:lnTo>
                  <a:lnTo>
                    <a:pt x="111" y="407"/>
                  </a:lnTo>
                  <a:lnTo>
                    <a:pt x="99" y="414"/>
                  </a:lnTo>
                  <a:lnTo>
                    <a:pt x="88" y="419"/>
                  </a:lnTo>
                  <a:lnTo>
                    <a:pt x="75" y="424"/>
                  </a:lnTo>
                  <a:lnTo>
                    <a:pt x="64" y="424"/>
                  </a:lnTo>
                  <a:lnTo>
                    <a:pt x="53" y="422"/>
                  </a:lnTo>
                  <a:lnTo>
                    <a:pt x="46" y="415"/>
                  </a:lnTo>
                  <a:lnTo>
                    <a:pt x="40" y="404"/>
                  </a:lnTo>
                  <a:lnTo>
                    <a:pt x="37" y="387"/>
                  </a:lnTo>
                  <a:lnTo>
                    <a:pt x="53" y="383"/>
                  </a:lnTo>
                  <a:lnTo>
                    <a:pt x="61" y="378"/>
                  </a:lnTo>
                  <a:lnTo>
                    <a:pt x="63" y="376"/>
                  </a:lnTo>
                  <a:lnTo>
                    <a:pt x="58" y="373"/>
                  </a:lnTo>
                  <a:lnTo>
                    <a:pt x="50" y="371"/>
                  </a:lnTo>
                  <a:lnTo>
                    <a:pt x="40" y="369"/>
                  </a:lnTo>
                  <a:lnTo>
                    <a:pt x="27" y="367"/>
                  </a:lnTo>
                  <a:lnTo>
                    <a:pt x="16" y="366"/>
                  </a:lnTo>
                  <a:lnTo>
                    <a:pt x="5" y="364"/>
                  </a:lnTo>
                  <a:lnTo>
                    <a:pt x="9" y="349"/>
                  </a:lnTo>
                  <a:lnTo>
                    <a:pt x="16" y="335"/>
                  </a:lnTo>
                  <a:lnTo>
                    <a:pt x="23" y="325"/>
                  </a:lnTo>
                  <a:lnTo>
                    <a:pt x="29" y="318"/>
                  </a:lnTo>
                  <a:lnTo>
                    <a:pt x="33" y="311"/>
                  </a:lnTo>
                  <a:lnTo>
                    <a:pt x="34" y="305"/>
                  </a:lnTo>
                  <a:lnTo>
                    <a:pt x="33" y="299"/>
                  </a:lnTo>
                  <a:lnTo>
                    <a:pt x="24" y="292"/>
                  </a:lnTo>
                  <a:lnTo>
                    <a:pt x="12" y="285"/>
                  </a:lnTo>
                  <a:lnTo>
                    <a:pt x="8" y="267"/>
                  </a:lnTo>
                  <a:lnTo>
                    <a:pt x="5" y="246"/>
                  </a:lnTo>
                  <a:lnTo>
                    <a:pt x="2" y="222"/>
                  </a:lnTo>
                  <a:lnTo>
                    <a:pt x="0" y="200"/>
                  </a:lnTo>
                  <a:lnTo>
                    <a:pt x="0" y="185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66" name="Freeform 193"/>
            <p:cNvSpPr>
              <a:spLocks/>
            </p:cNvSpPr>
            <p:nvPr/>
          </p:nvSpPr>
          <p:spPr bwMode="gray">
            <a:xfrm>
              <a:off x="3706" y="1297"/>
              <a:ext cx="23" cy="11"/>
            </a:xfrm>
            <a:custGeom>
              <a:avLst/>
              <a:gdLst>
                <a:gd name="T0" fmla="*/ 23 w 23"/>
                <a:gd name="T1" fmla="*/ 10 h 11"/>
                <a:gd name="T2" fmla="*/ 13 w 23"/>
                <a:gd name="T3" fmla="*/ 11 h 11"/>
                <a:gd name="T4" fmla="*/ 0 w 23"/>
                <a:gd name="T5" fmla="*/ 11 h 11"/>
                <a:gd name="T6" fmla="*/ 0 w 23"/>
                <a:gd name="T7" fmla="*/ 10 h 11"/>
                <a:gd name="T8" fmla="*/ 3 w 23"/>
                <a:gd name="T9" fmla="*/ 6 h 11"/>
                <a:gd name="T10" fmla="*/ 6 w 23"/>
                <a:gd name="T11" fmla="*/ 3 h 11"/>
                <a:gd name="T12" fmla="*/ 12 w 23"/>
                <a:gd name="T13" fmla="*/ 0 h 11"/>
                <a:gd name="T14" fmla="*/ 17 w 23"/>
                <a:gd name="T15" fmla="*/ 3 h 11"/>
                <a:gd name="T16" fmla="*/ 23 w 23"/>
                <a:gd name="T17" fmla="*/ 1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11"/>
                <a:gd name="T29" fmla="*/ 23 w 23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11">
                  <a:moveTo>
                    <a:pt x="23" y="10"/>
                  </a:moveTo>
                  <a:lnTo>
                    <a:pt x="13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3" y="6"/>
                  </a:lnTo>
                  <a:lnTo>
                    <a:pt x="6" y="3"/>
                  </a:lnTo>
                  <a:lnTo>
                    <a:pt x="12" y="0"/>
                  </a:lnTo>
                  <a:lnTo>
                    <a:pt x="17" y="3"/>
                  </a:lnTo>
                  <a:lnTo>
                    <a:pt x="23" y="10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67" name="Freeform 194"/>
            <p:cNvSpPr>
              <a:spLocks/>
            </p:cNvSpPr>
            <p:nvPr/>
          </p:nvSpPr>
          <p:spPr bwMode="gray">
            <a:xfrm>
              <a:off x="3678" y="1283"/>
              <a:ext cx="24" cy="17"/>
            </a:xfrm>
            <a:custGeom>
              <a:avLst/>
              <a:gdLst>
                <a:gd name="T0" fmla="*/ 24 w 24"/>
                <a:gd name="T1" fmla="*/ 10 h 17"/>
                <a:gd name="T2" fmla="*/ 16 w 24"/>
                <a:gd name="T3" fmla="*/ 14 h 17"/>
                <a:gd name="T4" fmla="*/ 9 w 24"/>
                <a:gd name="T5" fmla="*/ 17 h 17"/>
                <a:gd name="T6" fmla="*/ 0 w 24"/>
                <a:gd name="T7" fmla="*/ 15 h 17"/>
                <a:gd name="T8" fmla="*/ 3 w 24"/>
                <a:gd name="T9" fmla="*/ 8 h 17"/>
                <a:gd name="T10" fmla="*/ 7 w 24"/>
                <a:gd name="T11" fmla="*/ 3 h 17"/>
                <a:gd name="T12" fmla="*/ 13 w 24"/>
                <a:gd name="T13" fmla="*/ 0 h 17"/>
                <a:gd name="T14" fmla="*/ 19 w 24"/>
                <a:gd name="T15" fmla="*/ 0 h 17"/>
                <a:gd name="T16" fmla="*/ 23 w 24"/>
                <a:gd name="T17" fmla="*/ 3 h 17"/>
                <a:gd name="T18" fmla="*/ 24 w 24"/>
                <a:gd name="T19" fmla="*/ 10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4"/>
                <a:gd name="T31" fmla="*/ 0 h 17"/>
                <a:gd name="T32" fmla="*/ 24 w 24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4" h="17">
                  <a:moveTo>
                    <a:pt x="24" y="10"/>
                  </a:moveTo>
                  <a:lnTo>
                    <a:pt x="16" y="14"/>
                  </a:lnTo>
                  <a:lnTo>
                    <a:pt x="9" y="17"/>
                  </a:lnTo>
                  <a:lnTo>
                    <a:pt x="0" y="15"/>
                  </a:lnTo>
                  <a:lnTo>
                    <a:pt x="3" y="8"/>
                  </a:lnTo>
                  <a:lnTo>
                    <a:pt x="7" y="3"/>
                  </a:lnTo>
                  <a:lnTo>
                    <a:pt x="13" y="0"/>
                  </a:lnTo>
                  <a:lnTo>
                    <a:pt x="19" y="0"/>
                  </a:lnTo>
                  <a:lnTo>
                    <a:pt x="23" y="3"/>
                  </a:lnTo>
                  <a:lnTo>
                    <a:pt x="24" y="10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68" name="Freeform 195"/>
            <p:cNvSpPr>
              <a:spLocks/>
            </p:cNvSpPr>
            <p:nvPr/>
          </p:nvSpPr>
          <p:spPr bwMode="gray">
            <a:xfrm>
              <a:off x="2274" y="2314"/>
              <a:ext cx="31" cy="69"/>
            </a:xfrm>
            <a:custGeom>
              <a:avLst/>
              <a:gdLst>
                <a:gd name="T0" fmla="*/ 3 w 31"/>
                <a:gd name="T1" fmla="*/ 0 h 69"/>
                <a:gd name="T2" fmla="*/ 3 w 31"/>
                <a:gd name="T3" fmla="*/ 23 h 69"/>
                <a:gd name="T4" fmla="*/ 3 w 31"/>
                <a:gd name="T5" fmla="*/ 42 h 69"/>
                <a:gd name="T6" fmla="*/ 0 w 31"/>
                <a:gd name="T7" fmla="*/ 65 h 69"/>
                <a:gd name="T8" fmla="*/ 4 w 31"/>
                <a:gd name="T9" fmla="*/ 68 h 69"/>
                <a:gd name="T10" fmla="*/ 7 w 31"/>
                <a:gd name="T11" fmla="*/ 69 h 69"/>
                <a:gd name="T12" fmla="*/ 10 w 31"/>
                <a:gd name="T13" fmla="*/ 69 h 69"/>
                <a:gd name="T14" fmla="*/ 13 w 31"/>
                <a:gd name="T15" fmla="*/ 68 h 69"/>
                <a:gd name="T16" fmla="*/ 14 w 31"/>
                <a:gd name="T17" fmla="*/ 66 h 69"/>
                <a:gd name="T18" fmla="*/ 16 w 31"/>
                <a:gd name="T19" fmla="*/ 65 h 69"/>
                <a:gd name="T20" fmla="*/ 17 w 31"/>
                <a:gd name="T21" fmla="*/ 62 h 69"/>
                <a:gd name="T22" fmla="*/ 20 w 31"/>
                <a:gd name="T23" fmla="*/ 59 h 69"/>
                <a:gd name="T24" fmla="*/ 23 w 31"/>
                <a:gd name="T25" fmla="*/ 57 h 69"/>
                <a:gd name="T26" fmla="*/ 24 w 31"/>
                <a:gd name="T27" fmla="*/ 41 h 69"/>
                <a:gd name="T28" fmla="*/ 28 w 31"/>
                <a:gd name="T29" fmla="*/ 24 h 69"/>
                <a:gd name="T30" fmla="*/ 31 w 31"/>
                <a:gd name="T31" fmla="*/ 8 h 69"/>
                <a:gd name="T32" fmla="*/ 25 w 31"/>
                <a:gd name="T33" fmla="*/ 6 h 69"/>
                <a:gd name="T34" fmla="*/ 17 w 31"/>
                <a:gd name="T35" fmla="*/ 3 h 69"/>
                <a:gd name="T36" fmla="*/ 8 w 31"/>
                <a:gd name="T37" fmla="*/ 1 h 69"/>
                <a:gd name="T38" fmla="*/ 3 w 31"/>
                <a:gd name="T39" fmla="*/ 0 h 6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1"/>
                <a:gd name="T61" fmla="*/ 0 h 69"/>
                <a:gd name="T62" fmla="*/ 31 w 31"/>
                <a:gd name="T63" fmla="*/ 69 h 6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1" h="69">
                  <a:moveTo>
                    <a:pt x="3" y="0"/>
                  </a:moveTo>
                  <a:lnTo>
                    <a:pt x="3" y="23"/>
                  </a:lnTo>
                  <a:lnTo>
                    <a:pt x="3" y="42"/>
                  </a:lnTo>
                  <a:lnTo>
                    <a:pt x="0" y="65"/>
                  </a:lnTo>
                  <a:lnTo>
                    <a:pt x="4" y="68"/>
                  </a:lnTo>
                  <a:lnTo>
                    <a:pt x="7" y="69"/>
                  </a:lnTo>
                  <a:lnTo>
                    <a:pt x="10" y="69"/>
                  </a:lnTo>
                  <a:lnTo>
                    <a:pt x="13" y="68"/>
                  </a:lnTo>
                  <a:lnTo>
                    <a:pt x="14" y="66"/>
                  </a:lnTo>
                  <a:lnTo>
                    <a:pt x="16" y="65"/>
                  </a:lnTo>
                  <a:lnTo>
                    <a:pt x="17" y="62"/>
                  </a:lnTo>
                  <a:lnTo>
                    <a:pt x="20" y="59"/>
                  </a:lnTo>
                  <a:lnTo>
                    <a:pt x="23" y="57"/>
                  </a:lnTo>
                  <a:lnTo>
                    <a:pt x="24" y="41"/>
                  </a:lnTo>
                  <a:lnTo>
                    <a:pt x="28" y="24"/>
                  </a:lnTo>
                  <a:lnTo>
                    <a:pt x="31" y="8"/>
                  </a:lnTo>
                  <a:lnTo>
                    <a:pt x="25" y="6"/>
                  </a:lnTo>
                  <a:lnTo>
                    <a:pt x="17" y="3"/>
                  </a:lnTo>
                  <a:lnTo>
                    <a:pt x="8" y="1"/>
                  </a:lnTo>
                  <a:lnTo>
                    <a:pt x="3" y="0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69" name="Freeform 196"/>
            <p:cNvSpPr>
              <a:spLocks/>
            </p:cNvSpPr>
            <p:nvPr/>
          </p:nvSpPr>
          <p:spPr bwMode="gray">
            <a:xfrm>
              <a:off x="2294" y="2252"/>
              <a:ext cx="24" cy="48"/>
            </a:xfrm>
            <a:custGeom>
              <a:avLst/>
              <a:gdLst>
                <a:gd name="T0" fmla="*/ 3 w 24"/>
                <a:gd name="T1" fmla="*/ 8 h 48"/>
                <a:gd name="T2" fmla="*/ 3 w 24"/>
                <a:gd name="T3" fmla="*/ 18 h 48"/>
                <a:gd name="T4" fmla="*/ 1 w 24"/>
                <a:gd name="T5" fmla="*/ 27 h 48"/>
                <a:gd name="T6" fmla="*/ 1 w 24"/>
                <a:gd name="T7" fmla="*/ 34 h 48"/>
                <a:gd name="T8" fmla="*/ 5 w 24"/>
                <a:gd name="T9" fmla="*/ 38 h 48"/>
                <a:gd name="T10" fmla="*/ 3 w 24"/>
                <a:gd name="T11" fmla="*/ 39 h 48"/>
                <a:gd name="T12" fmla="*/ 1 w 24"/>
                <a:gd name="T13" fmla="*/ 39 h 48"/>
                <a:gd name="T14" fmla="*/ 0 w 24"/>
                <a:gd name="T15" fmla="*/ 41 h 48"/>
                <a:gd name="T16" fmla="*/ 0 w 24"/>
                <a:gd name="T17" fmla="*/ 41 h 48"/>
                <a:gd name="T18" fmla="*/ 0 w 24"/>
                <a:gd name="T19" fmla="*/ 42 h 48"/>
                <a:gd name="T20" fmla="*/ 0 w 24"/>
                <a:gd name="T21" fmla="*/ 44 h 48"/>
                <a:gd name="T22" fmla="*/ 0 w 24"/>
                <a:gd name="T23" fmla="*/ 46 h 48"/>
                <a:gd name="T24" fmla="*/ 3 w 24"/>
                <a:gd name="T25" fmla="*/ 46 h 48"/>
                <a:gd name="T26" fmla="*/ 5 w 24"/>
                <a:gd name="T27" fmla="*/ 48 h 48"/>
                <a:gd name="T28" fmla="*/ 7 w 24"/>
                <a:gd name="T29" fmla="*/ 48 h 48"/>
                <a:gd name="T30" fmla="*/ 10 w 24"/>
                <a:gd name="T31" fmla="*/ 48 h 48"/>
                <a:gd name="T32" fmla="*/ 11 w 24"/>
                <a:gd name="T33" fmla="*/ 46 h 48"/>
                <a:gd name="T34" fmla="*/ 14 w 24"/>
                <a:gd name="T35" fmla="*/ 44 h 48"/>
                <a:gd name="T36" fmla="*/ 17 w 24"/>
                <a:gd name="T37" fmla="*/ 42 h 48"/>
                <a:gd name="T38" fmla="*/ 20 w 24"/>
                <a:gd name="T39" fmla="*/ 39 h 48"/>
                <a:gd name="T40" fmla="*/ 22 w 24"/>
                <a:gd name="T41" fmla="*/ 38 h 48"/>
                <a:gd name="T42" fmla="*/ 24 w 24"/>
                <a:gd name="T43" fmla="*/ 34 h 48"/>
                <a:gd name="T44" fmla="*/ 22 w 24"/>
                <a:gd name="T45" fmla="*/ 32 h 48"/>
                <a:gd name="T46" fmla="*/ 21 w 24"/>
                <a:gd name="T47" fmla="*/ 24 h 48"/>
                <a:gd name="T48" fmla="*/ 20 w 24"/>
                <a:gd name="T49" fmla="*/ 14 h 48"/>
                <a:gd name="T50" fmla="*/ 20 w 24"/>
                <a:gd name="T51" fmla="*/ 6 h 48"/>
                <a:gd name="T52" fmla="*/ 20 w 24"/>
                <a:gd name="T53" fmla="*/ 1 h 48"/>
                <a:gd name="T54" fmla="*/ 17 w 24"/>
                <a:gd name="T55" fmla="*/ 1 h 48"/>
                <a:gd name="T56" fmla="*/ 14 w 24"/>
                <a:gd name="T57" fmla="*/ 0 h 48"/>
                <a:gd name="T58" fmla="*/ 11 w 24"/>
                <a:gd name="T59" fmla="*/ 0 h 48"/>
                <a:gd name="T60" fmla="*/ 10 w 24"/>
                <a:gd name="T61" fmla="*/ 0 h 48"/>
                <a:gd name="T62" fmla="*/ 7 w 24"/>
                <a:gd name="T63" fmla="*/ 0 h 48"/>
                <a:gd name="T64" fmla="*/ 5 w 24"/>
                <a:gd name="T65" fmla="*/ 1 h 48"/>
                <a:gd name="T66" fmla="*/ 4 w 24"/>
                <a:gd name="T67" fmla="*/ 4 h 48"/>
                <a:gd name="T68" fmla="*/ 3 w 24"/>
                <a:gd name="T69" fmla="*/ 8 h 4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"/>
                <a:gd name="T106" fmla="*/ 0 h 48"/>
                <a:gd name="T107" fmla="*/ 24 w 24"/>
                <a:gd name="T108" fmla="*/ 48 h 4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" h="48">
                  <a:moveTo>
                    <a:pt x="3" y="8"/>
                  </a:moveTo>
                  <a:lnTo>
                    <a:pt x="3" y="18"/>
                  </a:lnTo>
                  <a:lnTo>
                    <a:pt x="1" y="27"/>
                  </a:lnTo>
                  <a:lnTo>
                    <a:pt x="1" y="34"/>
                  </a:lnTo>
                  <a:lnTo>
                    <a:pt x="5" y="38"/>
                  </a:lnTo>
                  <a:lnTo>
                    <a:pt x="3" y="39"/>
                  </a:lnTo>
                  <a:lnTo>
                    <a:pt x="1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7" y="48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4" y="44"/>
                  </a:lnTo>
                  <a:lnTo>
                    <a:pt x="17" y="42"/>
                  </a:lnTo>
                  <a:lnTo>
                    <a:pt x="20" y="39"/>
                  </a:lnTo>
                  <a:lnTo>
                    <a:pt x="22" y="38"/>
                  </a:lnTo>
                  <a:lnTo>
                    <a:pt x="24" y="34"/>
                  </a:lnTo>
                  <a:lnTo>
                    <a:pt x="22" y="32"/>
                  </a:lnTo>
                  <a:lnTo>
                    <a:pt x="21" y="24"/>
                  </a:lnTo>
                  <a:lnTo>
                    <a:pt x="20" y="14"/>
                  </a:lnTo>
                  <a:lnTo>
                    <a:pt x="20" y="6"/>
                  </a:lnTo>
                  <a:lnTo>
                    <a:pt x="20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4"/>
                  </a:lnTo>
                  <a:lnTo>
                    <a:pt x="3" y="8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70" name="Freeform 197"/>
            <p:cNvSpPr>
              <a:spLocks/>
            </p:cNvSpPr>
            <p:nvPr/>
          </p:nvSpPr>
          <p:spPr bwMode="gray">
            <a:xfrm>
              <a:off x="2302" y="2221"/>
              <a:ext cx="14" cy="21"/>
            </a:xfrm>
            <a:custGeom>
              <a:avLst/>
              <a:gdLst>
                <a:gd name="T0" fmla="*/ 2 w 14"/>
                <a:gd name="T1" fmla="*/ 17 h 21"/>
                <a:gd name="T2" fmla="*/ 4 w 14"/>
                <a:gd name="T3" fmla="*/ 20 h 21"/>
                <a:gd name="T4" fmla="*/ 7 w 14"/>
                <a:gd name="T5" fmla="*/ 21 h 21"/>
                <a:gd name="T6" fmla="*/ 9 w 14"/>
                <a:gd name="T7" fmla="*/ 21 h 21"/>
                <a:gd name="T8" fmla="*/ 12 w 14"/>
                <a:gd name="T9" fmla="*/ 20 h 21"/>
                <a:gd name="T10" fmla="*/ 13 w 14"/>
                <a:gd name="T11" fmla="*/ 18 h 21"/>
                <a:gd name="T12" fmla="*/ 13 w 14"/>
                <a:gd name="T13" fmla="*/ 17 h 21"/>
                <a:gd name="T14" fmla="*/ 14 w 14"/>
                <a:gd name="T15" fmla="*/ 14 h 21"/>
                <a:gd name="T16" fmla="*/ 14 w 14"/>
                <a:gd name="T17" fmla="*/ 11 h 21"/>
                <a:gd name="T18" fmla="*/ 14 w 14"/>
                <a:gd name="T19" fmla="*/ 8 h 21"/>
                <a:gd name="T20" fmla="*/ 14 w 14"/>
                <a:gd name="T21" fmla="*/ 5 h 21"/>
                <a:gd name="T22" fmla="*/ 10 w 14"/>
                <a:gd name="T23" fmla="*/ 3 h 21"/>
                <a:gd name="T24" fmla="*/ 7 w 14"/>
                <a:gd name="T25" fmla="*/ 0 h 21"/>
                <a:gd name="T26" fmla="*/ 6 w 14"/>
                <a:gd name="T27" fmla="*/ 0 h 21"/>
                <a:gd name="T28" fmla="*/ 3 w 14"/>
                <a:gd name="T29" fmla="*/ 1 h 21"/>
                <a:gd name="T30" fmla="*/ 3 w 14"/>
                <a:gd name="T31" fmla="*/ 4 h 21"/>
                <a:gd name="T32" fmla="*/ 2 w 14"/>
                <a:gd name="T33" fmla="*/ 5 h 21"/>
                <a:gd name="T34" fmla="*/ 2 w 14"/>
                <a:gd name="T35" fmla="*/ 10 h 21"/>
                <a:gd name="T36" fmla="*/ 0 w 14"/>
                <a:gd name="T37" fmla="*/ 12 h 21"/>
                <a:gd name="T38" fmla="*/ 2 w 14"/>
                <a:gd name="T39" fmla="*/ 17 h 2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4"/>
                <a:gd name="T61" fmla="*/ 0 h 21"/>
                <a:gd name="T62" fmla="*/ 14 w 14"/>
                <a:gd name="T63" fmla="*/ 21 h 2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4" h="21">
                  <a:moveTo>
                    <a:pt x="2" y="17"/>
                  </a:moveTo>
                  <a:lnTo>
                    <a:pt x="4" y="20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2" y="20"/>
                  </a:lnTo>
                  <a:lnTo>
                    <a:pt x="13" y="18"/>
                  </a:lnTo>
                  <a:lnTo>
                    <a:pt x="13" y="17"/>
                  </a:lnTo>
                  <a:lnTo>
                    <a:pt x="14" y="14"/>
                  </a:lnTo>
                  <a:lnTo>
                    <a:pt x="14" y="11"/>
                  </a:lnTo>
                  <a:lnTo>
                    <a:pt x="14" y="8"/>
                  </a:lnTo>
                  <a:lnTo>
                    <a:pt x="14" y="5"/>
                  </a:lnTo>
                  <a:lnTo>
                    <a:pt x="10" y="3"/>
                  </a:lnTo>
                  <a:lnTo>
                    <a:pt x="7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3" y="4"/>
                  </a:lnTo>
                  <a:lnTo>
                    <a:pt x="2" y="5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2" y="17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71" name="Freeform 198"/>
            <p:cNvSpPr>
              <a:spLocks/>
            </p:cNvSpPr>
            <p:nvPr/>
          </p:nvSpPr>
          <p:spPr bwMode="gray">
            <a:xfrm>
              <a:off x="2270" y="2204"/>
              <a:ext cx="38" cy="35"/>
            </a:xfrm>
            <a:custGeom>
              <a:avLst/>
              <a:gdLst>
                <a:gd name="T0" fmla="*/ 24 w 38"/>
                <a:gd name="T1" fmla="*/ 3 h 35"/>
                <a:gd name="T2" fmla="*/ 15 w 38"/>
                <a:gd name="T3" fmla="*/ 7 h 35"/>
                <a:gd name="T4" fmla="*/ 8 w 38"/>
                <a:gd name="T5" fmla="*/ 18 h 35"/>
                <a:gd name="T6" fmla="*/ 0 w 38"/>
                <a:gd name="T7" fmla="*/ 32 h 35"/>
                <a:gd name="T8" fmla="*/ 8 w 38"/>
                <a:gd name="T9" fmla="*/ 35 h 35"/>
                <a:gd name="T10" fmla="*/ 17 w 38"/>
                <a:gd name="T11" fmla="*/ 32 h 35"/>
                <a:gd name="T12" fmla="*/ 24 w 38"/>
                <a:gd name="T13" fmla="*/ 27 h 35"/>
                <a:gd name="T14" fmla="*/ 29 w 38"/>
                <a:gd name="T15" fmla="*/ 18 h 35"/>
                <a:gd name="T16" fmla="*/ 32 w 38"/>
                <a:gd name="T17" fmla="*/ 13 h 35"/>
                <a:gd name="T18" fmla="*/ 34 w 38"/>
                <a:gd name="T19" fmla="*/ 8 h 35"/>
                <a:gd name="T20" fmla="*/ 36 w 38"/>
                <a:gd name="T21" fmla="*/ 4 h 35"/>
                <a:gd name="T22" fmla="*/ 38 w 38"/>
                <a:gd name="T23" fmla="*/ 1 h 35"/>
                <a:gd name="T24" fmla="*/ 38 w 38"/>
                <a:gd name="T25" fmla="*/ 0 h 35"/>
                <a:gd name="T26" fmla="*/ 38 w 38"/>
                <a:gd name="T27" fmla="*/ 0 h 35"/>
                <a:gd name="T28" fmla="*/ 36 w 38"/>
                <a:gd name="T29" fmla="*/ 0 h 35"/>
                <a:gd name="T30" fmla="*/ 35 w 38"/>
                <a:gd name="T31" fmla="*/ 0 h 35"/>
                <a:gd name="T32" fmla="*/ 31 w 38"/>
                <a:gd name="T33" fmla="*/ 1 h 35"/>
                <a:gd name="T34" fmla="*/ 24 w 38"/>
                <a:gd name="T35" fmla="*/ 3 h 3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8"/>
                <a:gd name="T55" fmla="*/ 0 h 35"/>
                <a:gd name="T56" fmla="*/ 38 w 38"/>
                <a:gd name="T57" fmla="*/ 35 h 3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8" h="35">
                  <a:moveTo>
                    <a:pt x="24" y="3"/>
                  </a:moveTo>
                  <a:lnTo>
                    <a:pt x="15" y="7"/>
                  </a:lnTo>
                  <a:lnTo>
                    <a:pt x="8" y="18"/>
                  </a:lnTo>
                  <a:lnTo>
                    <a:pt x="0" y="32"/>
                  </a:lnTo>
                  <a:lnTo>
                    <a:pt x="8" y="35"/>
                  </a:lnTo>
                  <a:lnTo>
                    <a:pt x="17" y="32"/>
                  </a:lnTo>
                  <a:lnTo>
                    <a:pt x="24" y="27"/>
                  </a:lnTo>
                  <a:lnTo>
                    <a:pt x="29" y="18"/>
                  </a:lnTo>
                  <a:lnTo>
                    <a:pt x="32" y="13"/>
                  </a:lnTo>
                  <a:lnTo>
                    <a:pt x="34" y="8"/>
                  </a:lnTo>
                  <a:lnTo>
                    <a:pt x="36" y="4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4" y="3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72" name="Freeform 199"/>
            <p:cNvSpPr>
              <a:spLocks/>
            </p:cNvSpPr>
            <p:nvPr/>
          </p:nvSpPr>
          <p:spPr bwMode="gray">
            <a:xfrm>
              <a:off x="2278" y="2142"/>
              <a:ext cx="33" cy="56"/>
            </a:xfrm>
            <a:custGeom>
              <a:avLst/>
              <a:gdLst>
                <a:gd name="T0" fmla="*/ 4 w 33"/>
                <a:gd name="T1" fmla="*/ 27 h 56"/>
                <a:gd name="T2" fmla="*/ 7 w 33"/>
                <a:gd name="T3" fmla="*/ 29 h 56"/>
                <a:gd name="T4" fmla="*/ 9 w 33"/>
                <a:gd name="T5" fmla="*/ 32 h 56"/>
                <a:gd name="T6" fmla="*/ 9 w 33"/>
                <a:gd name="T7" fmla="*/ 35 h 56"/>
                <a:gd name="T8" fmla="*/ 9 w 33"/>
                <a:gd name="T9" fmla="*/ 35 h 56"/>
                <a:gd name="T10" fmla="*/ 7 w 33"/>
                <a:gd name="T11" fmla="*/ 35 h 56"/>
                <a:gd name="T12" fmla="*/ 7 w 33"/>
                <a:gd name="T13" fmla="*/ 35 h 56"/>
                <a:gd name="T14" fmla="*/ 4 w 33"/>
                <a:gd name="T15" fmla="*/ 35 h 56"/>
                <a:gd name="T16" fmla="*/ 3 w 33"/>
                <a:gd name="T17" fmla="*/ 35 h 56"/>
                <a:gd name="T18" fmla="*/ 0 w 33"/>
                <a:gd name="T19" fmla="*/ 35 h 56"/>
                <a:gd name="T20" fmla="*/ 0 w 33"/>
                <a:gd name="T21" fmla="*/ 38 h 56"/>
                <a:gd name="T22" fmla="*/ 0 w 33"/>
                <a:gd name="T23" fmla="*/ 41 h 56"/>
                <a:gd name="T24" fmla="*/ 2 w 33"/>
                <a:gd name="T25" fmla="*/ 42 h 56"/>
                <a:gd name="T26" fmla="*/ 3 w 33"/>
                <a:gd name="T27" fmla="*/ 43 h 56"/>
                <a:gd name="T28" fmla="*/ 4 w 33"/>
                <a:gd name="T29" fmla="*/ 43 h 56"/>
                <a:gd name="T30" fmla="*/ 6 w 33"/>
                <a:gd name="T31" fmla="*/ 45 h 56"/>
                <a:gd name="T32" fmla="*/ 7 w 33"/>
                <a:gd name="T33" fmla="*/ 48 h 56"/>
                <a:gd name="T34" fmla="*/ 4 w 33"/>
                <a:gd name="T35" fmla="*/ 49 h 56"/>
                <a:gd name="T36" fmla="*/ 3 w 33"/>
                <a:gd name="T37" fmla="*/ 51 h 56"/>
                <a:gd name="T38" fmla="*/ 2 w 33"/>
                <a:gd name="T39" fmla="*/ 53 h 56"/>
                <a:gd name="T40" fmla="*/ 0 w 33"/>
                <a:gd name="T41" fmla="*/ 56 h 56"/>
                <a:gd name="T42" fmla="*/ 2 w 33"/>
                <a:gd name="T43" fmla="*/ 55 h 56"/>
                <a:gd name="T44" fmla="*/ 4 w 33"/>
                <a:gd name="T45" fmla="*/ 55 h 56"/>
                <a:gd name="T46" fmla="*/ 7 w 33"/>
                <a:gd name="T47" fmla="*/ 55 h 56"/>
                <a:gd name="T48" fmla="*/ 10 w 33"/>
                <a:gd name="T49" fmla="*/ 53 h 56"/>
                <a:gd name="T50" fmla="*/ 12 w 33"/>
                <a:gd name="T51" fmla="*/ 53 h 56"/>
                <a:gd name="T52" fmla="*/ 23 w 33"/>
                <a:gd name="T53" fmla="*/ 46 h 56"/>
                <a:gd name="T54" fmla="*/ 30 w 33"/>
                <a:gd name="T55" fmla="*/ 36 h 56"/>
                <a:gd name="T56" fmla="*/ 33 w 33"/>
                <a:gd name="T57" fmla="*/ 22 h 56"/>
                <a:gd name="T58" fmla="*/ 30 w 33"/>
                <a:gd name="T59" fmla="*/ 8 h 56"/>
                <a:gd name="T60" fmla="*/ 26 w 33"/>
                <a:gd name="T61" fmla="*/ 1 h 56"/>
                <a:gd name="T62" fmla="*/ 20 w 33"/>
                <a:gd name="T63" fmla="*/ 0 h 56"/>
                <a:gd name="T64" fmla="*/ 16 w 33"/>
                <a:gd name="T65" fmla="*/ 4 h 56"/>
                <a:gd name="T66" fmla="*/ 12 w 33"/>
                <a:gd name="T67" fmla="*/ 10 h 56"/>
                <a:gd name="T68" fmla="*/ 7 w 33"/>
                <a:gd name="T69" fmla="*/ 17 h 56"/>
                <a:gd name="T70" fmla="*/ 6 w 33"/>
                <a:gd name="T71" fmla="*/ 22 h 56"/>
                <a:gd name="T72" fmla="*/ 4 w 33"/>
                <a:gd name="T73" fmla="*/ 27 h 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3"/>
                <a:gd name="T112" fmla="*/ 0 h 56"/>
                <a:gd name="T113" fmla="*/ 33 w 33"/>
                <a:gd name="T114" fmla="*/ 56 h 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3" h="56">
                  <a:moveTo>
                    <a:pt x="4" y="27"/>
                  </a:moveTo>
                  <a:lnTo>
                    <a:pt x="7" y="29"/>
                  </a:lnTo>
                  <a:lnTo>
                    <a:pt x="9" y="32"/>
                  </a:lnTo>
                  <a:lnTo>
                    <a:pt x="9" y="35"/>
                  </a:lnTo>
                  <a:lnTo>
                    <a:pt x="7" y="35"/>
                  </a:lnTo>
                  <a:lnTo>
                    <a:pt x="4" y="35"/>
                  </a:lnTo>
                  <a:lnTo>
                    <a:pt x="3" y="35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4" y="43"/>
                  </a:lnTo>
                  <a:lnTo>
                    <a:pt x="6" y="45"/>
                  </a:lnTo>
                  <a:lnTo>
                    <a:pt x="7" y="48"/>
                  </a:lnTo>
                  <a:lnTo>
                    <a:pt x="4" y="49"/>
                  </a:lnTo>
                  <a:lnTo>
                    <a:pt x="3" y="51"/>
                  </a:lnTo>
                  <a:lnTo>
                    <a:pt x="2" y="53"/>
                  </a:lnTo>
                  <a:lnTo>
                    <a:pt x="0" y="56"/>
                  </a:lnTo>
                  <a:lnTo>
                    <a:pt x="2" y="55"/>
                  </a:lnTo>
                  <a:lnTo>
                    <a:pt x="4" y="55"/>
                  </a:lnTo>
                  <a:lnTo>
                    <a:pt x="7" y="55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23" y="46"/>
                  </a:lnTo>
                  <a:lnTo>
                    <a:pt x="30" y="36"/>
                  </a:lnTo>
                  <a:lnTo>
                    <a:pt x="33" y="22"/>
                  </a:lnTo>
                  <a:lnTo>
                    <a:pt x="30" y="8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6" y="4"/>
                  </a:lnTo>
                  <a:lnTo>
                    <a:pt x="12" y="10"/>
                  </a:lnTo>
                  <a:lnTo>
                    <a:pt x="7" y="17"/>
                  </a:lnTo>
                  <a:lnTo>
                    <a:pt x="6" y="22"/>
                  </a:lnTo>
                  <a:lnTo>
                    <a:pt x="4" y="27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73" name="Freeform 200"/>
            <p:cNvSpPr>
              <a:spLocks/>
            </p:cNvSpPr>
            <p:nvPr/>
          </p:nvSpPr>
          <p:spPr bwMode="gray">
            <a:xfrm>
              <a:off x="1959" y="1926"/>
              <a:ext cx="64" cy="45"/>
            </a:xfrm>
            <a:custGeom>
              <a:avLst/>
              <a:gdLst>
                <a:gd name="T0" fmla="*/ 16 w 64"/>
                <a:gd name="T1" fmla="*/ 0 h 45"/>
                <a:gd name="T2" fmla="*/ 23 w 64"/>
                <a:gd name="T3" fmla="*/ 2 h 45"/>
                <a:gd name="T4" fmla="*/ 27 w 64"/>
                <a:gd name="T5" fmla="*/ 5 h 45"/>
                <a:gd name="T6" fmla="*/ 31 w 64"/>
                <a:gd name="T7" fmla="*/ 9 h 45"/>
                <a:gd name="T8" fmla="*/ 38 w 64"/>
                <a:gd name="T9" fmla="*/ 14 h 45"/>
                <a:gd name="T10" fmla="*/ 49 w 64"/>
                <a:gd name="T11" fmla="*/ 18 h 45"/>
                <a:gd name="T12" fmla="*/ 56 w 64"/>
                <a:gd name="T13" fmla="*/ 19 h 45"/>
                <a:gd name="T14" fmla="*/ 61 w 64"/>
                <a:gd name="T15" fmla="*/ 21 h 45"/>
                <a:gd name="T16" fmla="*/ 62 w 64"/>
                <a:gd name="T17" fmla="*/ 25 h 45"/>
                <a:gd name="T18" fmla="*/ 64 w 64"/>
                <a:gd name="T19" fmla="*/ 36 h 45"/>
                <a:gd name="T20" fmla="*/ 59 w 64"/>
                <a:gd name="T21" fmla="*/ 42 h 45"/>
                <a:gd name="T22" fmla="*/ 52 w 64"/>
                <a:gd name="T23" fmla="*/ 43 h 45"/>
                <a:gd name="T24" fmla="*/ 45 w 64"/>
                <a:gd name="T25" fmla="*/ 43 h 45"/>
                <a:gd name="T26" fmla="*/ 38 w 64"/>
                <a:gd name="T27" fmla="*/ 42 h 45"/>
                <a:gd name="T28" fmla="*/ 37 w 64"/>
                <a:gd name="T29" fmla="*/ 38 h 45"/>
                <a:gd name="T30" fmla="*/ 37 w 64"/>
                <a:gd name="T31" fmla="*/ 35 h 45"/>
                <a:gd name="T32" fmla="*/ 37 w 64"/>
                <a:gd name="T33" fmla="*/ 35 h 45"/>
                <a:gd name="T34" fmla="*/ 37 w 64"/>
                <a:gd name="T35" fmla="*/ 33 h 45"/>
                <a:gd name="T36" fmla="*/ 35 w 64"/>
                <a:gd name="T37" fmla="*/ 35 h 45"/>
                <a:gd name="T38" fmla="*/ 35 w 64"/>
                <a:gd name="T39" fmla="*/ 36 h 45"/>
                <a:gd name="T40" fmla="*/ 32 w 64"/>
                <a:gd name="T41" fmla="*/ 39 h 45"/>
                <a:gd name="T42" fmla="*/ 30 w 64"/>
                <a:gd name="T43" fmla="*/ 42 h 45"/>
                <a:gd name="T44" fmla="*/ 27 w 64"/>
                <a:gd name="T45" fmla="*/ 45 h 45"/>
                <a:gd name="T46" fmla="*/ 25 w 64"/>
                <a:gd name="T47" fmla="*/ 38 h 45"/>
                <a:gd name="T48" fmla="*/ 25 w 64"/>
                <a:gd name="T49" fmla="*/ 35 h 45"/>
                <a:gd name="T50" fmla="*/ 25 w 64"/>
                <a:gd name="T51" fmla="*/ 32 h 45"/>
                <a:gd name="T52" fmla="*/ 24 w 64"/>
                <a:gd name="T53" fmla="*/ 32 h 45"/>
                <a:gd name="T54" fmla="*/ 23 w 64"/>
                <a:gd name="T55" fmla="*/ 33 h 45"/>
                <a:gd name="T56" fmla="*/ 21 w 64"/>
                <a:gd name="T57" fmla="*/ 35 h 45"/>
                <a:gd name="T58" fmla="*/ 18 w 64"/>
                <a:gd name="T59" fmla="*/ 36 h 45"/>
                <a:gd name="T60" fmla="*/ 14 w 64"/>
                <a:gd name="T61" fmla="*/ 39 h 45"/>
                <a:gd name="T62" fmla="*/ 14 w 64"/>
                <a:gd name="T63" fmla="*/ 33 h 45"/>
                <a:gd name="T64" fmla="*/ 14 w 64"/>
                <a:gd name="T65" fmla="*/ 29 h 45"/>
                <a:gd name="T66" fmla="*/ 14 w 64"/>
                <a:gd name="T67" fmla="*/ 26 h 45"/>
                <a:gd name="T68" fmla="*/ 14 w 64"/>
                <a:gd name="T69" fmla="*/ 25 h 45"/>
                <a:gd name="T70" fmla="*/ 13 w 64"/>
                <a:gd name="T71" fmla="*/ 24 h 45"/>
                <a:gd name="T72" fmla="*/ 13 w 64"/>
                <a:gd name="T73" fmla="*/ 25 h 45"/>
                <a:gd name="T74" fmla="*/ 11 w 64"/>
                <a:gd name="T75" fmla="*/ 26 h 45"/>
                <a:gd name="T76" fmla="*/ 8 w 64"/>
                <a:gd name="T77" fmla="*/ 29 h 45"/>
                <a:gd name="T78" fmla="*/ 6 w 64"/>
                <a:gd name="T79" fmla="*/ 33 h 45"/>
                <a:gd name="T80" fmla="*/ 0 w 64"/>
                <a:gd name="T81" fmla="*/ 29 h 45"/>
                <a:gd name="T82" fmla="*/ 1 w 64"/>
                <a:gd name="T83" fmla="*/ 24 h 45"/>
                <a:gd name="T84" fmla="*/ 3 w 64"/>
                <a:gd name="T85" fmla="*/ 15 h 45"/>
                <a:gd name="T86" fmla="*/ 6 w 64"/>
                <a:gd name="T87" fmla="*/ 7 h 45"/>
                <a:gd name="T88" fmla="*/ 10 w 64"/>
                <a:gd name="T89" fmla="*/ 0 h 45"/>
                <a:gd name="T90" fmla="*/ 16 w 64"/>
                <a:gd name="T91" fmla="*/ 0 h 4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64"/>
                <a:gd name="T139" fmla="*/ 0 h 45"/>
                <a:gd name="T140" fmla="*/ 64 w 64"/>
                <a:gd name="T141" fmla="*/ 45 h 4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64" h="45">
                  <a:moveTo>
                    <a:pt x="16" y="0"/>
                  </a:moveTo>
                  <a:lnTo>
                    <a:pt x="23" y="2"/>
                  </a:lnTo>
                  <a:lnTo>
                    <a:pt x="27" y="5"/>
                  </a:lnTo>
                  <a:lnTo>
                    <a:pt x="31" y="9"/>
                  </a:lnTo>
                  <a:lnTo>
                    <a:pt x="38" y="14"/>
                  </a:lnTo>
                  <a:lnTo>
                    <a:pt x="49" y="18"/>
                  </a:lnTo>
                  <a:lnTo>
                    <a:pt x="56" y="19"/>
                  </a:lnTo>
                  <a:lnTo>
                    <a:pt x="61" y="21"/>
                  </a:lnTo>
                  <a:lnTo>
                    <a:pt x="62" y="25"/>
                  </a:lnTo>
                  <a:lnTo>
                    <a:pt x="64" y="36"/>
                  </a:lnTo>
                  <a:lnTo>
                    <a:pt x="59" y="42"/>
                  </a:lnTo>
                  <a:lnTo>
                    <a:pt x="52" y="43"/>
                  </a:lnTo>
                  <a:lnTo>
                    <a:pt x="45" y="43"/>
                  </a:lnTo>
                  <a:lnTo>
                    <a:pt x="38" y="42"/>
                  </a:lnTo>
                  <a:lnTo>
                    <a:pt x="37" y="38"/>
                  </a:lnTo>
                  <a:lnTo>
                    <a:pt x="37" y="35"/>
                  </a:lnTo>
                  <a:lnTo>
                    <a:pt x="37" y="33"/>
                  </a:lnTo>
                  <a:lnTo>
                    <a:pt x="35" y="35"/>
                  </a:lnTo>
                  <a:lnTo>
                    <a:pt x="35" y="36"/>
                  </a:lnTo>
                  <a:lnTo>
                    <a:pt x="32" y="39"/>
                  </a:lnTo>
                  <a:lnTo>
                    <a:pt x="30" y="42"/>
                  </a:lnTo>
                  <a:lnTo>
                    <a:pt x="27" y="45"/>
                  </a:lnTo>
                  <a:lnTo>
                    <a:pt x="25" y="38"/>
                  </a:lnTo>
                  <a:lnTo>
                    <a:pt x="25" y="35"/>
                  </a:lnTo>
                  <a:lnTo>
                    <a:pt x="25" y="32"/>
                  </a:lnTo>
                  <a:lnTo>
                    <a:pt x="24" y="32"/>
                  </a:lnTo>
                  <a:lnTo>
                    <a:pt x="23" y="33"/>
                  </a:lnTo>
                  <a:lnTo>
                    <a:pt x="21" y="35"/>
                  </a:lnTo>
                  <a:lnTo>
                    <a:pt x="18" y="36"/>
                  </a:lnTo>
                  <a:lnTo>
                    <a:pt x="14" y="39"/>
                  </a:lnTo>
                  <a:lnTo>
                    <a:pt x="14" y="33"/>
                  </a:lnTo>
                  <a:lnTo>
                    <a:pt x="14" y="29"/>
                  </a:lnTo>
                  <a:lnTo>
                    <a:pt x="14" y="26"/>
                  </a:lnTo>
                  <a:lnTo>
                    <a:pt x="14" y="25"/>
                  </a:lnTo>
                  <a:lnTo>
                    <a:pt x="13" y="24"/>
                  </a:lnTo>
                  <a:lnTo>
                    <a:pt x="13" y="25"/>
                  </a:lnTo>
                  <a:lnTo>
                    <a:pt x="11" y="26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0" y="29"/>
                  </a:lnTo>
                  <a:lnTo>
                    <a:pt x="1" y="24"/>
                  </a:lnTo>
                  <a:lnTo>
                    <a:pt x="3" y="15"/>
                  </a:lnTo>
                  <a:lnTo>
                    <a:pt x="6" y="7"/>
                  </a:lnTo>
                  <a:lnTo>
                    <a:pt x="10" y="0"/>
                  </a:lnTo>
                  <a:lnTo>
                    <a:pt x="16" y="0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74" name="Freeform 201"/>
            <p:cNvSpPr>
              <a:spLocks/>
            </p:cNvSpPr>
            <p:nvPr/>
          </p:nvSpPr>
          <p:spPr bwMode="gray">
            <a:xfrm>
              <a:off x="1686" y="1834"/>
              <a:ext cx="34" cy="21"/>
            </a:xfrm>
            <a:custGeom>
              <a:avLst/>
              <a:gdLst>
                <a:gd name="T0" fmla="*/ 9 w 34"/>
                <a:gd name="T1" fmla="*/ 3 h 21"/>
                <a:gd name="T2" fmla="*/ 19 w 34"/>
                <a:gd name="T3" fmla="*/ 0 h 21"/>
                <a:gd name="T4" fmla="*/ 24 w 34"/>
                <a:gd name="T5" fmla="*/ 3 h 21"/>
                <a:gd name="T6" fmla="*/ 30 w 34"/>
                <a:gd name="T7" fmla="*/ 7 h 21"/>
                <a:gd name="T8" fmla="*/ 33 w 34"/>
                <a:gd name="T9" fmla="*/ 14 h 21"/>
                <a:gd name="T10" fmla="*/ 34 w 34"/>
                <a:gd name="T11" fmla="*/ 21 h 21"/>
                <a:gd name="T12" fmla="*/ 17 w 34"/>
                <a:gd name="T13" fmla="*/ 15 h 21"/>
                <a:gd name="T14" fmla="*/ 0 w 34"/>
                <a:gd name="T15" fmla="*/ 11 h 21"/>
                <a:gd name="T16" fmla="*/ 2 w 34"/>
                <a:gd name="T17" fmla="*/ 10 h 21"/>
                <a:gd name="T18" fmla="*/ 3 w 34"/>
                <a:gd name="T19" fmla="*/ 8 h 21"/>
                <a:gd name="T20" fmla="*/ 6 w 34"/>
                <a:gd name="T21" fmla="*/ 5 h 21"/>
                <a:gd name="T22" fmla="*/ 7 w 34"/>
                <a:gd name="T23" fmla="*/ 4 h 21"/>
                <a:gd name="T24" fmla="*/ 9 w 34"/>
                <a:gd name="T25" fmla="*/ 3 h 21"/>
                <a:gd name="T26" fmla="*/ 9 w 34"/>
                <a:gd name="T27" fmla="*/ 3 h 2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4"/>
                <a:gd name="T43" fmla="*/ 0 h 21"/>
                <a:gd name="T44" fmla="*/ 34 w 34"/>
                <a:gd name="T45" fmla="*/ 21 h 2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4" h="21">
                  <a:moveTo>
                    <a:pt x="9" y="3"/>
                  </a:moveTo>
                  <a:lnTo>
                    <a:pt x="19" y="0"/>
                  </a:lnTo>
                  <a:lnTo>
                    <a:pt x="24" y="3"/>
                  </a:lnTo>
                  <a:lnTo>
                    <a:pt x="30" y="7"/>
                  </a:lnTo>
                  <a:lnTo>
                    <a:pt x="33" y="14"/>
                  </a:lnTo>
                  <a:lnTo>
                    <a:pt x="34" y="21"/>
                  </a:lnTo>
                  <a:lnTo>
                    <a:pt x="17" y="15"/>
                  </a:lnTo>
                  <a:lnTo>
                    <a:pt x="0" y="11"/>
                  </a:lnTo>
                  <a:lnTo>
                    <a:pt x="2" y="10"/>
                  </a:lnTo>
                  <a:lnTo>
                    <a:pt x="3" y="8"/>
                  </a:lnTo>
                  <a:lnTo>
                    <a:pt x="6" y="5"/>
                  </a:lnTo>
                  <a:lnTo>
                    <a:pt x="7" y="4"/>
                  </a:lnTo>
                  <a:lnTo>
                    <a:pt x="9" y="3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75" name="Freeform 202"/>
            <p:cNvSpPr>
              <a:spLocks/>
            </p:cNvSpPr>
            <p:nvPr/>
          </p:nvSpPr>
          <p:spPr bwMode="gray">
            <a:xfrm>
              <a:off x="1647" y="1813"/>
              <a:ext cx="39" cy="18"/>
            </a:xfrm>
            <a:custGeom>
              <a:avLst/>
              <a:gdLst>
                <a:gd name="T0" fmla="*/ 0 w 39"/>
                <a:gd name="T1" fmla="*/ 1 h 18"/>
                <a:gd name="T2" fmla="*/ 39 w 39"/>
                <a:gd name="T3" fmla="*/ 0 h 18"/>
                <a:gd name="T4" fmla="*/ 38 w 39"/>
                <a:gd name="T5" fmla="*/ 14 h 18"/>
                <a:gd name="T6" fmla="*/ 29 w 39"/>
                <a:gd name="T7" fmla="*/ 17 h 18"/>
                <a:gd name="T8" fmla="*/ 21 w 39"/>
                <a:gd name="T9" fmla="*/ 18 h 18"/>
                <a:gd name="T10" fmla="*/ 12 w 39"/>
                <a:gd name="T11" fmla="*/ 17 h 18"/>
                <a:gd name="T12" fmla="*/ 4 w 39"/>
                <a:gd name="T13" fmla="*/ 14 h 18"/>
                <a:gd name="T14" fmla="*/ 0 w 39"/>
                <a:gd name="T15" fmla="*/ 9 h 18"/>
                <a:gd name="T16" fmla="*/ 0 w 39"/>
                <a:gd name="T17" fmla="*/ 1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9"/>
                <a:gd name="T28" fmla="*/ 0 h 18"/>
                <a:gd name="T29" fmla="*/ 39 w 3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9" h="18">
                  <a:moveTo>
                    <a:pt x="0" y="1"/>
                  </a:moveTo>
                  <a:lnTo>
                    <a:pt x="39" y="0"/>
                  </a:lnTo>
                  <a:lnTo>
                    <a:pt x="38" y="14"/>
                  </a:lnTo>
                  <a:lnTo>
                    <a:pt x="29" y="17"/>
                  </a:lnTo>
                  <a:lnTo>
                    <a:pt x="21" y="18"/>
                  </a:lnTo>
                  <a:lnTo>
                    <a:pt x="12" y="17"/>
                  </a:lnTo>
                  <a:lnTo>
                    <a:pt x="4" y="14"/>
                  </a:lnTo>
                  <a:lnTo>
                    <a:pt x="0" y="9"/>
                  </a:lnTo>
                  <a:lnTo>
                    <a:pt x="0" y="1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76" name="Freeform 203"/>
            <p:cNvSpPr>
              <a:spLocks/>
            </p:cNvSpPr>
            <p:nvPr/>
          </p:nvSpPr>
          <p:spPr bwMode="gray">
            <a:xfrm>
              <a:off x="1589" y="1779"/>
              <a:ext cx="30" cy="24"/>
            </a:xfrm>
            <a:custGeom>
              <a:avLst/>
              <a:gdLst>
                <a:gd name="T0" fmla="*/ 30 w 30"/>
                <a:gd name="T1" fmla="*/ 21 h 24"/>
                <a:gd name="T2" fmla="*/ 24 w 30"/>
                <a:gd name="T3" fmla="*/ 24 h 24"/>
                <a:gd name="T4" fmla="*/ 15 w 30"/>
                <a:gd name="T5" fmla="*/ 22 h 24"/>
                <a:gd name="T6" fmla="*/ 7 w 30"/>
                <a:gd name="T7" fmla="*/ 18 h 24"/>
                <a:gd name="T8" fmla="*/ 1 w 30"/>
                <a:gd name="T9" fmla="*/ 14 h 24"/>
                <a:gd name="T10" fmla="*/ 0 w 30"/>
                <a:gd name="T11" fmla="*/ 8 h 24"/>
                <a:gd name="T12" fmla="*/ 6 w 30"/>
                <a:gd name="T13" fmla="*/ 0 h 24"/>
                <a:gd name="T14" fmla="*/ 13 w 30"/>
                <a:gd name="T15" fmla="*/ 1 h 24"/>
                <a:gd name="T16" fmla="*/ 20 w 30"/>
                <a:gd name="T17" fmla="*/ 2 h 24"/>
                <a:gd name="T18" fmla="*/ 25 w 30"/>
                <a:gd name="T19" fmla="*/ 5 h 24"/>
                <a:gd name="T20" fmla="*/ 28 w 30"/>
                <a:gd name="T21" fmla="*/ 11 h 24"/>
                <a:gd name="T22" fmla="*/ 30 w 30"/>
                <a:gd name="T23" fmla="*/ 21 h 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0"/>
                <a:gd name="T37" fmla="*/ 0 h 24"/>
                <a:gd name="T38" fmla="*/ 30 w 30"/>
                <a:gd name="T39" fmla="*/ 24 h 2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0" h="24">
                  <a:moveTo>
                    <a:pt x="30" y="21"/>
                  </a:moveTo>
                  <a:lnTo>
                    <a:pt x="24" y="24"/>
                  </a:lnTo>
                  <a:lnTo>
                    <a:pt x="15" y="22"/>
                  </a:lnTo>
                  <a:lnTo>
                    <a:pt x="7" y="18"/>
                  </a:lnTo>
                  <a:lnTo>
                    <a:pt x="1" y="14"/>
                  </a:lnTo>
                  <a:lnTo>
                    <a:pt x="0" y="8"/>
                  </a:lnTo>
                  <a:lnTo>
                    <a:pt x="6" y="0"/>
                  </a:lnTo>
                  <a:lnTo>
                    <a:pt x="13" y="1"/>
                  </a:lnTo>
                  <a:lnTo>
                    <a:pt x="20" y="2"/>
                  </a:lnTo>
                  <a:lnTo>
                    <a:pt x="25" y="5"/>
                  </a:lnTo>
                  <a:lnTo>
                    <a:pt x="28" y="11"/>
                  </a:lnTo>
                  <a:lnTo>
                    <a:pt x="30" y="21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77" name="Freeform 204"/>
            <p:cNvSpPr>
              <a:spLocks/>
            </p:cNvSpPr>
            <p:nvPr/>
          </p:nvSpPr>
          <p:spPr bwMode="gray">
            <a:xfrm>
              <a:off x="1555" y="1745"/>
              <a:ext cx="47" cy="17"/>
            </a:xfrm>
            <a:custGeom>
              <a:avLst/>
              <a:gdLst>
                <a:gd name="T0" fmla="*/ 34 w 47"/>
                <a:gd name="T1" fmla="*/ 0 h 17"/>
                <a:gd name="T2" fmla="*/ 40 w 47"/>
                <a:gd name="T3" fmla="*/ 1 h 17"/>
                <a:gd name="T4" fmla="*/ 44 w 47"/>
                <a:gd name="T5" fmla="*/ 1 h 17"/>
                <a:gd name="T6" fmla="*/ 45 w 47"/>
                <a:gd name="T7" fmla="*/ 1 h 17"/>
                <a:gd name="T8" fmla="*/ 47 w 47"/>
                <a:gd name="T9" fmla="*/ 3 h 17"/>
                <a:gd name="T10" fmla="*/ 45 w 47"/>
                <a:gd name="T11" fmla="*/ 4 h 17"/>
                <a:gd name="T12" fmla="*/ 44 w 47"/>
                <a:gd name="T13" fmla="*/ 4 h 17"/>
                <a:gd name="T14" fmla="*/ 41 w 47"/>
                <a:gd name="T15" fmla="*/ 5 h 17"/>
                <a:gd name="T16" fmla="*/ 38 w 47"/>
                <a:gd name="T17" fmla="*/ 7 h 17"/>
                <a:gd name="T18" fmla="*/ 35 w 47"/>
                <a:gd name="T19" fmla="*/ 10 h 17"/>
                <a:gd name="T20" fmla="*/ 32 w 47"/>
                <a:gd name="T21" fmla="*/ 12 h 17"/>
                <a:gd name="T22" fmla="*/ 28 w 47"/>
                <a:gd name="T23" fmla="*/ 15 h 17"/>
                <a:gd name="T24" fmla="*/ 24 w 47"/>
                <a:gd name="T25" fmla="*/ 17 h 17"/>
                <a:gd name="T26" fmla="*/ 20 w 47"/>
                <a:gd name="T27" fmla="*/ 17 h 17"/>
                <a:gd name="T28" fmla="*/ 15 w 47"/>
                <a:gd name="T29" fmla="*/ 17 h 17"/>
                <a:gd name="T30" fmla="*/ 11 w 47"/>
                <a:gd name="T31" fmla="*/ 15 h 17"/>
                <a:gd name="T32" fmla="*/ 0 w 47"/>
                <a:gd name="T33" fmla="*/ 1 h 17"/>
                <a:gd name="T34" fmla="*/ 4 w 47"/>
                <a:gd name="T35" fmla="*/ 1 h 17"/>
                <a:gd name="T36" fmla="*/ 11 w 47"/>
                <a:gd name="T37" fmla="*/ 1 h 17"/>
                <a:gd name="T38" fmla="*/ 21 w 47"/>
                <a:gd name="T39" fmla="*/ 0 h 17"/>
                <a:gd name="T40" fmla="*/ 30 w 47"/>
                <a:gd name="T41" fmla="*/ 0 h 17"/>
                <a:gd name="T42" fmla="*/ 34 w 47"/>
                <a:gd name="T43" fmla="*/ 0 h 1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7"/>
                <a:gd name="T67" fmla="*/ 0 h 17"/>
                <a:gd name="T68" fmla="*/ 47 w 47"/>
                <a:gd name="T69" fmla="*/ 17 h 1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7" h="17">
                  <a:moveTo>
                    <a:pt x="34" y="0"/>
                  </a:moveTo>
                  <a:lnTo>
                    <a:pt x="40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7" y="3"/>
                  </a:lnTo>
                  <a:lnTo>
                    <a:pt x="45" y="4"/>
                  </a:lnTo>
                  <a:lnTo>
                    <a:pt x="44" y="4"/>
                  </a:lnTo>
                  <a:lnTo>
                    <a:pt x="41" y="5"/>
                  </a:lnTo>
                  <a:lnTo>
                    <a:pt x="38" y="7"/>
                  </a:lnTo>
                  <a:lnTo>
                    <a:pt x="35" y="10"/>
                  </a:lnTo>
                  <a:lnTo>
                    <a:pt x="32" y="12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0" y="17"/>
                  </a:lnTo>
                  <a:lnTo>
                    <a:pt x="15" y="17"/>
                  </a:lnTo>
                  <a:lnTo>
                    <a:pt x="11" y="15"/>
                  </a:lnTo>
                  <a:lnTo>
                    <a:pt x="0" y="1"/>
                  </a:lnTo>
                  <a:lnTo>
                    <a:pt x="4" y="1"/>
                  </a:lnTo>
                  <a:lnTo>
                    <a:pt x="11" y="1"/>
                  </a:lnTo>
                  <a:lnTo>
                    <a:pt x="21" y="0"/>
                  </a:lnTo>
                  <a:lnTo>
                    <a:pt x="30" y="0"/>
                  </a:lnTo>
                  <a:lnTo>
                    <a:pt x="34" y="0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78" name="Freeform 205"/>
            <p:cNvSpPr>
              <a:spLocks/>
            </p:cNvSpPr>
            <p:nvPr/>
          </p:nvSpPr>
          <p:spPr bwMode="gray">
            <a:xfrm>
              <a:off x="1541" y="1707"/>
              <a:ext cx="41" cy="25"/>
            </a:xfrm>
            <a:custGeom>
              <a:avLst/>
              <a:gdLst>
                <a:gd name="T0" fmla="*/ 41 w 41"/>
                <a:gd name="T1" fmla="*/ 12 h 25"/>
                <a:gd name="T2" fmla="*/ 38 w 41"/>
                <a:gd name="T3" fmla="*/ 24 h 25"/>
                <a:gd name="T4" fmla="*/ 38 w 41"/>
                <a:gd name="T5" fmla="*/ 25 h 25"/>
                <a:gd name="T6" fmla="*/ 35 w 41"/>
                <a:gd name="T7" fmla="*/ 25 h 25"/>
                <a:gd name="T8" fmla="*/ 32 w 41"/>
                <a:gd name="T9" fmla="*/ 25 h 25"/>
                <a:gd name="T10" fmla="*/ 29 w 41"/>
                <a:gd name="T11" fmla="*/ 24 h 25"/>
                <a:gd name="T12" fmla="*/ 25 w 41"/>
                <a:gd name="T13" fmla="*/ 24 h 25"/>
                <a:gd name="T14" fmla="*/ 22 w 41"/>
                <a:gd name="T15" fmla="*/ 22 h 25"/>
                <a:gd name="T16" fmla="*/ 20 w 41"/>
                <a:gd name="T17" fmla="*/ 22 h 25"/>
                <a:gd name="T18" fmla="*/ 17 w 41"/>
                <a:gd name="T19" fmla="*/ 21 h 25"/>
                <a:gd name="T20" fmla="*/ 5 w 41"/>
                <a:gd name="T21" fmla="*/ 21 h 25"/>
                <a:gd name="T22" fmla="*/ 0 w 41"/>
                <a:gd name="T23" fmla="*/ 18 h 25"/>
                <a:gd name="T24" fmla="*/ 0 w 41"/>
                <a:gd name="T25" fmla="*/ 14 h 25"/>
                <a:gd name="T26" fmla="*/ 4 w 41"/>
                <a:gd name="T27" fmla="*/ 10 h 25"/>
                <a:gd name="T28" fmla="*/ 11 w 41"/>
                <a:gd name="T29" fmla="*/ 5 h 25"/>
                <a:gd name="T30" fmla="*/ 20 w 41"/>
                <a:gd name="T31" fmla="*/ 2 h 25"/>
                <a:gd name="T32" fmla="*/ 28 w 41"/>
                <a:gd name="T33" fmla="*/ 0 h 25"/>
                <a:gd name="T34" fmla="*/ 35 w 41"/>
                <a:gd name="T35" fmla="*/ 1 h 25"/>
                <a:gd name="T36" fmla="*/ 39 w 41"/>
                <a:gd name="T37" fmla="*/ 5 h 25"/>
                <a:gd name="T38" fmla="*/ 41 w 41"/>
                <a:gd name="T39" fmla="*/ 12 h 2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1"/>
                <a:gd name="T61" fmla="*/ 0 h 25"/>
                <a:gd name="T62" fmla="*/ 41 w 41"/>
                <a:gd name="T63" fmla="*/ 25 h 2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1" h="25">
                  <a:moveTo>
                    <a:pt x="41" y="12"/>
                  </a:moveTo>
                  <a:lnTo>
                    <a:pt x="38" y="24"/>
                  </a:lnTo>
                  <a:lnTo>
                    <a:pt x="38" y="25"/>
                  </a:lnTo>
                  <a:lnTo>
                    <a:pt x="35" y="25"/>
                  </a:lnTo>
                  <a:lnTo>
                    <a:pt x="32" y="25"/>
                  </a:lnTo>
                  <a:lnTo>
                    <a:pt x="29" y="24"/>
                  </a:lnTo>
                  <a:lnTo>
                    <a:pt x="25" y="24"/>
                  </a:lnTo>
                  <a:lnTo>
                    <a:pt x="22" y="22"/>
                  </a:lnTo>
                  <a:lnTo>
                    <a:pt x="20" y="22"/>
                  </a:lnTo>
                  <a:lnTo>
                    <a:pt x="17" y="21"/>
                  </a:lnTo>
                  <a:lnTo>
                    <a:pt x="5" y="21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4" y="10"/>
                  </a:lnTo>
                  <a:lnTo>
                    <a:pt x="11" y="5"/>
                  </a:lnTo>
                  <a:lnTo>
                    <a:pt x="20" y="2"/>
                  </a:lnTo>
                  <a:lnTo>
                    <a:pt x="28" y="0"/>
                  </a:lnTo>
                  <a:lnTo>
                    <a:pt x="35" y="1"/>
                  </a:lnTo>
                  <a:lnTo>
                    <a:pt x="39" y="5"/>
                  </a:lnTo>
                  <a:lnTo>
                    <a:pt x="41" y="12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79" name="Freeform 206"/>
            <p:cNvSpPr>
              <a:spLocks/>
            </p:cNvSpPr>
            <p:nvPr/>
          </p:nvSpPr>
          <p:spPr bwMode="gray">
            <a:xfrm>
              <a:off x="1743" y="1493"/>
              <a:ext cx="739" cy="861"/>
            </a:xfrm>
            <a:custGeom>
              <a:avLst/>
              <a:gdLst>
                <a:gd name="T0" fmla="*/ 590 w 739"/>
                <a:gd name="T1" fmla="*/ 821 h 861"/>
                <a:gd name="T2" fmla="*/ 587 w 739"/>
                <a:gd name="T3" fmla="*/ 773 h 861"/>
                <a:gd name="T4" fmla="*/ 590 w 739"/>
                <a:gd name="T5" fmla="*/ 692 h 861"/>
                <a:gd name="T6" fmla="*/ 568 w 739"/>
                <a:gd name="T7" fmla="*/ 636 h 861"/>
                <a:gd name="T8" fmla="*/ 530 w 739"/>
                <a:gd name="T9" fmla="*/ 605 h 861"/>
                <a:gd name="T10" fmla="*/ 514 w 739"/>
                <a:gd name="T11" fmla="*/ 551 h 861"/>
                <a:gd name="T12" fmla="*/ 453 w 739"/>
                <a:gd name="T13" fmla="*/ 466 h 861"/>
                <a:gd name="T14" fmla="*/ 417 w 739"/>
                <a:gd name="T15" fmla="*/ 387 h 861"/>
                <a:gd name="T16" fmla="*/ 373 w 739"/>
                <a:gd name="T17" fmla="*/ 433 h 861"/>
                <a:gd name="T18" fmla="*/ 328 w 739"/>
                <a:gd name="T19" fmla="*/ 434 h 861"/>
                <a:gd name="T20" fmla="*/ 349 w 739"/>
                <a:gd name="T21" fmla="*/ 409 h 861"/>
                <a:gd name="T22" fmla="*/ 367 w 739"/>
                <a:gd name="T23" fmla="*/ 382 h 861"/>
                <a:gd name="T24" fmla="*/ 298 w 739"/>
                <a:gd name="T25" fmla="*/ 403 h 861"/>
                <a:gd name="T26" fmla="*/ 247 w 739"/>
                <a:gd name="T27" fmla="*/ 414 h 861"/>
                <a:gd name="T28" fmla="*/ 195 w 739"/>
                <a:gd name="T29" fmla="*/ 417 h 861"/>
                <a:gd name="T30" fmla="*/ 107 w 739"/>
                <a:gd name="T31" fmla="*/ 411 h 861"/>
                <a:gd name="T32" fmla="*/ 55 w 739"/>
                <a:gd name="T33" fmla="*/ 389 h 861"/>
                <a:gd name="T34" fmla="*/ 0 w 739"/>
                <a:gd name="T35" fmla="*/ 362 h 861"/>
                <a:gd name="T36" fmla="*/ 93 w 739"/>
                <a:gd name="T37" fmla="*/ 373 h 861"/>
                <a:gd name="T38" fmla="*/ 193 w 739"/>
                <a:gd name="T39" fmla="*/ 383 h 861"/>
                <a:gd name="T40" fmla="*/ 217 w 739"/>
                <a:gd name="T41" fmla="*/ 369 h 861"/>
                <a:gd name="T42" fmla="*/ 199 w 739"/>
                <a:gd name="T43" fmla="*/ 322 h 861"/>
                <a:gd name="T44" fmla="*/ 183 w 739"/>
                <a:gd name="T45" fmla="*/ 286 h 861"/>
                <a:gd name="T46" fmla="*/ 209 w 739"/>
                <a:gd name="T47" fmla="*/ 249 h 861"/>
                <a:gd name="T48" fmla="*/ 186 w 739"/>
                <a:gd name="T49" fmla="*/ 222 h 861"/>
                <a:gd name="T50" fmla="*/ 206 w 739"/>
                <a:gd name="T51" fmla="*/ 199 h 861"/>
                <a:gd name="T52" fmla="*/ 219 w 739"/>
                <a:gd name="T53" fmla="*/ 173 h 861"/>
                <a:gd name="T54" fmla="*/ 264 w 739"/>
                <a:gd name="T55" fmla="*/ 154 h 861"/>
                <a:gd name="T56" fmla="*/ 309 w 739"/>
                <a:gd name="T57" fmla="*/ 170 h 861"/>
                <a:gd name="T58" fmla="*/ 356 w 739"/>
                <a:gd name="T59" fmla="*/ 168 h 861"/>
                <a:gd name="T60" fmla="*/ 383 w 739"/>
                <a:gd name="T61" fmla="*/ 154 h 861"/>
                <a:gd name="T62" fmla="*/ 349 w 739"/>
                <a:gd name="T63" fmla="*/ 125 h 861"/>
                <a:gd name="T64" fmla="*/ 337 w 739"/>
                <a:gd name="T65" fmla="*/ 77 h 861"/>
                <a:gd name="T66" fmla="*/ 376 w 739"/>
                <a:gd name="T67" fmla="*/ 47 h 861"/>
                <a:gd name="T68" fmla="*/ 412 w 739"/>
                <a:gd name="T69" fmla="*/ 79 h 861"/>
                <a:gd name="T70" fmla="*/ 431 w 739"/>
                <a:gd name="T71" fmla="*/ 118 h 861"/>
                <a:gd name="T72" fmla="*/ 435 w 739"/>
                <a:gd name="T73" fmla="*/ 71 h 861"/>
                <a:gd name="T74" fmla="*/ 458 w 739"/>
                <a:gd name="T75" fmla="*/ 0 h 861"/>
                <a:gd name="T76" fmla="*/ 575 w 739"/>
                <a:gd name="T77" fmla="*/ 23 h 861"/>
                <a:gd name="T78" fmla="*/ 614 w 739"/>
                <a:gd name="T79" fmla="*/ 30 h 861"/>
                <a:gd name="T80" fmla="*/ 648 w 739"/>
                <a:gd name="T81" fmla="*/ 81 h 861"/>
                <a:gd name="T82" fmla="*/ 699 w 739"/>
                <a:gd name="T83" fmla="*/ 156 h 861"/>
                <a:gd name="T84" fmla="*/ 520 w 739"/>
                <a:gd name="T85" fmla="*/ 520 h 861"/>
                <a:gd name="T86" fmla="*/ 606 w 739"/>
                <a:gd name="T87" fmla="*/ 589 h 861"/>
                <a:gd name="T88" fmla="*/ 636 w 739"/>
                <a:gd name="T89" fmla="*/ 787 h 861"/>
                <a:gd name="T90" fmla="*/ 607 w 739"/>
                <a:gd name="T91" fmla="*/ 854 h 861"/>
                <a:gd name="T92" fmla="*/ 602 w 739"/>
                <a:gd name="T93" fmla="*/ 859 h 861"/>
                <a:gd name="T94" fmla="*/ 593 w 739"/>
                <a:gd name="T95" fmla="*/ 849 h 8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39"/>
                <a:gd name="T145" fmla="*/ 0 h 861"/>
                <a:gd name="T146" fmla="*/ 739 w 739"/>
                <a:gd name="T147" fmla="*/ 861 h 8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39" h="861">
                  <a:moveTo>
                    <a:pt x="593" y="845"/>
                  </a:moveTo>
                  <a:lnTo>
                    <a:pt x="587" y="837"/>
                  </a:lnTo>
                  <a:lnTo>
                    <a:pt x="587" y="828"/>
                  </a:lnTo>
                  <a:lnTo>
                    <a:pt x="590" y="821"/>
                  </a:lnTo>
                  <a:lnTo>
                    <a:pt x="595" y="814"/>
                  </a:lnTo>
                  <a:lnTo>
                    <a:pt x="599" y="805"/>
                  </a:lnTo>
                  <a:lnTo>
                    <a:pt x="592" y="790"/>
                  </a:lnTo>
                  <a:lnTo>
                    <a:pt x="587" y="773"/>
                  </a:lnTo>
                  <a:lnTo>
                    <a:pt x="587" y="753"/>
                  </a:lnTo>
                  <a:lnTo>
                    <a:pt x="589" y="733"/>
                  </a:lnTo>
                  <a:lnTo>
                    <a:pt x="590" y="712"/>
                  </a:lnTo>
                  <a:lnTo>
                    <a:pt x="590" y="692"/>
                  </a:lnTo>
                  <a:lnTo>
                    <a:pt x="589" y="673"/>
                  </a:lnTo>
                  <a:lnTo>
                    <a:pt x="583" y="657"/>
                  </a:lnTo>
                  <a:lnTo>
                    <a:pt x="576" y="647"/>
                  </a:lnTo>
                  <a:lnTo>
                    <a:pt x="568" y="636"/>
                  </a:lnTo>
                  <a:lnTo>
                    <a:pt x="561" y="626"/>
                  </a:lnTo>
                  <a:lnTo>
                    <a:pt x="547" y="623"/>
                  </a:lnTo>
                  <a:lnTo>
                    <a:pt x="537" y="616"/>
                  </a:lnTo>
                  <a:lnTo>
                    <a:pt x="530" y="605"/>
                  </a:lnTo>
                  <a:lnTo>
                    <a:pt x="524" y="592"/>
                  </a:lnTo>
                  <a:lnTo>
                    <a:pt x="521" y="578"/>
                  </a:lnTo>
                  <a:lnTo>
                    <a:pt x="518" y="564"/>
                  </a:lnTo>
                  <a:lnTo>
                    <a:pt x="514" y="551"/>
                  </a:lnTo>
                  <a:lnTo>
                    <a:pt x="504" y="530"/>
                  </a:lnTo>
                  <a:lnTo>
                    <a:pt x="487" y="510"/>
                  </a:lnTo>
                  <a:lnTo>
                    <a:pt x="469" y="488"/>
                  </a:lnTo>
                  <a:lnTo>
                    <a:pt x="453" y="466"/>
                  </a:lnTo>
                  <a:lnTo>
                    <a:pt x="443" y="444"/>
                  </a:lnTo>
                  <a:lnTo>
                    <a:pt x="436" y="426"/>
                  </a:lnTo>
                  <a:lnTo>
                    <a:pt x="426" y="407"/>
                  </a:lnTo>
                  <a:lnTo>
                    <a:pt x="417" y="387"/>
                  </a:lnTo>
                  <a:lnTo>
                    <a:pt x="404" y="399"/>
                  </a:lnTo>
                  <a:lnTo>
                    <a:pt x="393" y="410"/>
                  </a:lnTo>
                  <a:lnTo>
                    <a:pt x="383" y="421"/>
                  </a:lnTo>
                  <a:lnTo>
                    <a:pt x="373" y="433"/>
                  </a:lnTo>
                  <a:lnTo>
                    <a:pt x="360" y="440"/>
                  </a:lnTo>
                  <a:lnTo>
                    <a:pt x="352" y="440"/>
                  </a:lnTo>
                  <a:lnTo>
                    <a:pt x="340" y="437"/>
                  </a:lnTo>
                  <a:lnTo>
                    <a:pt x="328" y="434"/>
                  </a:lnTo>
                  <a:lnTo>
                    <a:pt x="318" y="430"/>
                  </a:lnTo>
                  <a:lnTo>
                    <a:pt x="312" y="427"/>
                  </a:lnTo>
                  <a:lnTo>
                    <a:pt x="330" y="417"/>
                  </a:lnTo>
                  <a:lnTo>
                    <a:pt x="349" y="409"/>
                  </a:lnTo>
                  <a:lnTo>
                    <a:pt x="364" y="400"/>
                  </a:lnTo>
                  <a:lnTo>
                    <a:pt x="374" y="392"/>
                  </a:lnTo>
                  <a:lnTo>
                    <a:pt x="380" y="385"/>
                  </a:lnTo>
                  <a:lnTo>
                    <a:pt x="367" y="382"/>
                  </a:lnTo>
                  <a:lnTo>
                    <a:pt x="350" y="383"/>
                  </a:lnTo>
                  <a:lnTo>
                    <a:pt x="333" y="387"/>
                  </a:lnTo>
                  <a:lnTo>
                    <a:pt x="315" y="394"/>
                  </a:lnTo>
                  <a:lnTo>
                    <a:pt x="298" y="403"/>
                  </a:lnTo>
                  <a:lnTo>
                    <a:pt x="282" y="411"/>
                  </a:lnTo>
                  <a:lnTo>
                    <a:pt x="271" y="418"/>
                  </a:lnTo>
                  <a:lnTo>
                    <a:pt x="260" y="417"/>
                  </a:lnTo>
                  <a:lnTo>
                    <a:pt x="247" y="414"/>
                  </a:lnTo>
                  <a:lnTo>
                    <a:pt x="234" y="409"/>
                  </a:lnTo>
                  <a:lnTo>
                    <a:pt x="224" y="404"/>
                  </a:lnTo>
                  <a:lnTo>
                    <a:pt x="212" y="413"/>
                  </a:lnTo>
                  <a:lnTo>
                    <a:pt x="195" y="417"/>
                  </a:lnTo>
                  <a:lnTo>
                    <a:pt x="174" y="420"/>
                  </a:lnTo>
                  <a:lnTo>
                    <a:pt x="151" y="420"/>
                  </a:lnTo>
                  <a:lnTo>
                    <a:pt x="127" y="417"/>
                  </a:lnTo>
                  <a:lnTo>
                    <a:pt x="107" y="411"/>
                  </a:lnTo>
                  <a:lnTo>
                    <a:pt x="90" y="404"/>
                  </a:lnTo>
                  <a:lnTo>
                    <a:pt x="80" y="396"/>
                  </a:lnTo>
                  <a:lnTo>
                    <a:pt x="69" y="393"/>
                  </a:lnTo>
                  <a:lnTo>
                    <a:pt x="55" y="389"/>
                  </a:lnTo>
                  <a:lnTo>
                    <a:pt x="39" y="383"/>
                  </a:lnTo>
                  <a:lnTo>
                    <a:pt x="25" y="375"/>
                  </a:lnTo>
                  <a:lnTo>
                    <a:pt x="11" y="368"/>
                  </a:lnTo>
                  <a:lnTo>
                    <a:pt x="0" y="362"/>
                  </a:lnTo>
                  <a:lnTo>
                    <a:pt x="21" y="358"/>
                  </a:lnTo>
                  <a:lnTo>
                    <a:pt x="44" y="359"/>
                  </a:lnTo>
                  <a:lnTo>
                    <a:pt x="68" y="365"/>
                  </a:lnTo>
                  <a:lnTo>
                    <a:pt x="93" y="373"/>
                  </a:lnTo>
                  <a:lnTo>
                    <a:pt x="118" y="380"/>
                  </a:lnTo>
                  <a:lnTo>
                    <a:pt x="144" y="386"/>
                  </a:lnTo>
                  <a:lnTo>
                    <a:pt x="169" y="389"/>
                  </a:lnTo>
                  <a:lnTo>
                    <a:pt x="193" y="383"/>
                  </a:lnTo>
                  <a:lnTo>
                    <a:pt x="198" y="382"/>
                  </a:lnTo>
                  <a:lnTo>
                    <a:pt x="203" y="377"/>
                  </a:lnTo>
                  <a:lnTo>
                    <a:pt x="212" y="373"/>
                  </a:lnTo>
                  <a:lnTo>
                    <a:pt x="217" y="369"/>
                  </a:lnTo>
                  <a:lnTo>
                    <a:pt x="222" y="368"/>
                  </a:lnTo>
                  <a:lnTo>
                    <a:pt x="219" y="353"/>
                  </a:lnTo>
                  <a:lnTo>
                    <a:pt x="210" y="338"/>
                  </a:lnTo>
                  <a:lnTo>
                    <a:pt x="199" y="322"/>
                  </a:lnTo>
                  <a:lnTo>
                    <a:pt x="188" y="310"/>
                  </a:lnTo>
                  <a:lnTo>
                    <a:pt x="174" y="310"/>
                  </a:lnTo>
                  <a:lnTo>
                    <a:pt x="176" y="298"/>
                  </a:lnTo>
                  <a:lnTo>
                    <a:pt x="183" y="286"/>
                  </a:lnTo>
                  <a:lnTo>
                    <a:pt x="195" y="273"/>
                  </a:lnTo>
                  <a:lnTo>
                    <a:pt x="205" y="262"/>
                  </a:lnTo>
                  <a:lnTo>
                    <a:pt x="215" y="253"/>
                  </a:lnTo>
                  <a:lnTo>
                    <a:pt x="209" y="249"/>
                  </a:lnTo>
                  <a:lnTo>
                    <a:pt x="200" y="243"/>
                  </a:lnTo>
                  <a:lnTo>
                    <a:pt x="195" y="238"/>
                  </a:lnTo>
                  <a:lnTo>
                    <a:pt x="189" y="231"/>
                  </a:lnTo>
                  <a:lnTo>
                    <a:pt x="186" y="222"/>
                  </a:lnTo>
                  <a:lnTo>
                    <a:pt x="186" y="212"/>
                  </a:lnTo>
                  <a:lnTo>
                    <a:pt x="192" y="198"/>
                  </a:lnTo>
                  <a:lnTo>
                    <a:pt x="199" y="198"/>
                  </a:lnTo>
                  <a:lnTo>
                    <a:pt x="206" y="199"/>
                  </a:lnTo>
                  <a:lnTo>
                    <a:pt x="213" y="201"/>
                  </a:lnTo>
                  <a:lnTo>
                    <a:pt x="217" y="198"/>
                  </a:lnTo>
                  <a:lnTo>
                    <a:pt x="216" y="184"/>
                  </a:lnTo>
                  <a:lnTo>
                    <a:pt x="219" y="173"/>
                  </a:lnTo>
                  <a:lnTo>
                    <a:pt x="226" y="164"/>
                  </a:lnTo>
                  <a:lnTo>
                    <a:pt x="236" y="159"/>
                  </a:lnTo>
                  <a:lnTo>
                    <a:pt x="250" y="156"/>
                  </a:lnTo>
                  <a:lnTo>
                    <a:pt x="264" y="154"/>
                  </a:lnTo>
                  <a:lnTo>
                    <a:pt x="280" y="153"/>
                  </a:lnTo>
                  <a:lnTo>
                    <a:pt x="295" y="151"/>
                  </a:lnTo>
                  <a:lnTo>
                    <a:pt x="309" y="151"/>
                  </a:lnTo>
                  <a:lnTo>
                    <a:pt x="309" y="170"/>
                  </a:lnTo>
                  <a:lnTo>
                    <a:pt x="342" y="184"/>
                  </a:lnTo>
                  <a:lnTo>
                    <a:pt x="347" y="178"/>
                  </a:lnTo>
                  <a:lnTo>
                    <a:pt x="353" y="174"/>
                  </a:lnTo>
                  <a:lnTo>
                    <a:pt x="356" y="168"/>
                  </a:lnTo>
                  <a:lnTo>
                    <a:pt x="356" y="160"/>
                  </a:lnTo>
                  <a:lnTo>
                    <a:pt x="361" y="159"/>
                  </a:lnTo>
                  <a:lnTo>
                    <a:pt x="371" y="157"/>
                  </a:lnTo>
                  <a:lnTo>
                    <a:pt x="383" y="154"/>
                  </a:lnTo>
                  <a:lnTo>
                    <a:pt x="388" y="153"/>
                  </a:lnTo>
                  <a:lnTo>
                    <a:pt x="380" y="144"/>
                  </a:lnTo>
                  <a:lnTo>
                    <a:pt x="366" y="135"/>
                  </a:lnTo>
                  <a:lnTo>
                    <a:pt x="349" y="125"/>
                  </a:lnTo>
                  <a:lnTo>
                    <a:pt x="333" y="112"/>
                  </a:lnTo>
                  <a:lnTo>
                    <a:pt x="322" y="99"/>
                  </a:lnTo>
                  <a:lnTo>
                    <a:pt x="329" y="88"/>
                  </a:lnTo>
                  <a:lnTo>
                    <a:pt x="337" y="77"/>
                  </a:lnTo>
                  <a:lnTo>
                    <a:pt x="346" y="65"/>
                  </a:lnTo>
                  <a:lnTo>
                    <a:pt x="346" y="38"/>
                  </a:lnTo>
                  <a:lnTo>
                    <a:pt x="360" y="41"/>
                  </a:lnTo>
                  <a:lnTo>
                    <a:pt x="376" y="47"/>
                  </a:lnTo>
                  <a:lnTo>
                    <a:pt x="393" y="53"/>
                  </a:lnTo>
                  <a:lnTo>
                    <a:pt x="407" y="60"/>
                  </a:lnTo>
                  <a:lnTo>
                    <a:pt x="417" y="65"/>
                  </a:lnTo>
                  <a:lnTo>
                    <a:pt x="412" y="79"/>
                  </a:lnTo>
                  <a:lnTo>
                    <a:pt x="407" y="89"/>
                  </a:lnTo>
                  <a:lnTo>
                    <a:pt x="412" y="101"/>
                  </a:lnTo>
                  <a:lnTo>
                    <a:pt x="421" y="111"/>
                  </a:lnTo>
                  <a:lnTo>
                    <a:pt x="431" y="118"/>
                  </a:lnTo>
                  <a:lnTo>
                    <a:pt x="445" y="118"/>
                  </a:lnTo>
                  <a:lnTo>
                    <a:pt x="443" y="102"/>
                  </a:lnTo>
                  <a:lnTo>
                    <a:pt x="439" y="86"/>
                  </a:lnTo>
                  <a:lnTo>
                    <a:pt x="435" y="71"/>
                  </a:lnTo>
                  <a:lnTo>
                    <a:pt x="443" y="53"/>
                  </a:lnTo>
                  <a:lnTo>
                    <a:pt x="448" y="34"/>
                  </a:lnTo>
                  <a:lnTo>
                    <a:pt x="452" y="16"/>
                  </a:lnTo>
                  <a:lnTo>
                    <a:pt x="458" y="0"/>
                  </a:lnTo>
                  <a:lnTo>
                    <a:pt x="487" y="2"/>
                  </a:lnTo>
                  <a:lnTo>
                    <a:pt x="517" y="9"/>
                  </a:lnTo>
                  <a:lnTo>
                    <a:pt x="547" y="16"/>
                  </a:lnTo>
                  <a:lnTo>
                    <a:pt x="575" y="23"/>
                  </a:lnTo>
                  <a:lnTo>
                    <a:pt x="583" y="24"/>
                  </a:lnTo>
                  <a:lnTo>
                    <a:pt x="593" y="27"/>
                  </a:lnTo>
                  <a:lnTo>
                    <a:pt x="604" y="29"/>
                  </a:lnTo>
                  <a:lnTo>
                    <a:pt x="614" y="30"/>
                  </a:lnTo>
                  <a:lnTo>
                    <a:pt x="621" y="29"/>
                  </a:lnTo>
                  <a:lnTo>
                    <a:pt x="634" y="44"/>
                  </a:lnTo>
                  <a:lnTo>
                    <a:pt x="643" y="62"/>
                  </a:lnTo>
                  <a:lnTo>
                    <a:pt x="648" y="81"/>
                  </a:lnTo>
                  <a:lnTo>
                    <a:pt x="650" y="99"/>
                  </a:lnTo>
                  <a:lnTo>
                    <a:pt x="665" y="115"/>
                  </a:lnTo>
                  <a:lnTo>
                    <a:pt x="682" y="135"/>
                  </a:lnTo>
                  <a:lnTo>
                    <a:pt x="699" y="156"/>
                  </a:lnTo>
                  <a:lnTo>
                    <a:pt x="716" y="177"/>
                  </a:lnTo>
                  <a:lnTo>
                    <a:pt x="729" y="199"/>
                  </a:lnTo>
                  <a:lnTo>
                    <a:pt x="739" y="219"/>
                  </a:lnTo>
                  <a:lnTo>
                    <a:pt x="520" y="520"/>
                  </a:lnTo>
                  <a:lnTo>
                    <a:pt x="551" y="529"/>
                  </a:lnTo>
                  <a:lnTo>
                    <a:pt x="562" y="553"/>
                  </a:lnTo>
                  <a:lnTo>
                    <a:pt x="556" y="585"/>
                  </a:lnTo>
                  <a:lnTo>
                    <a:pt x="606" y="589"/>
                  </a:lnTo>
                  <a:lnTo>
                    <a:pt x="610" y="740"/>
                  </a:lnTo>
                  <a:lnTo>
                    <a:pt x="624" y="757"/>
                  </a:lnTo>
                  <a:lnTo>
                    <a:pt x="633" y="773"/>
                  </a:lnTo>
                  <a:lnTo>
                    <a:pt x="636" y="787"/>
                  </a:lnTo>
                  <a:lnTo>
                    <a:pt x="633" y="801"/>
                  </a:lnTo>
                  <a:lnTo>
                    <a:pt x="627" y="817"/>
                  </a:lnTo>
                  <a:lnTo>
                    <a:pt x="619" y="834"/>
                  </a:lnTo>
                  <a:lnTo>
                    <a:pt x="607" y="854"/>
                  </a:lnTo>
                  <a:lnTo>
                    <a:pt x="607" y="856"/>
                  </a:lnTo>
                  <a:lnTo>
                    <a:pt x="606" y="859"/>
                  </a:lnTo>
                  <a:lnTo>
                    <a:pt x="603" y="861"/>
                  </a:lnTo>
                  <a:lnTo>
                    <a:pt x="602" y="859"/>
                  </a:lnTo>
                  <a:lnTo>
                    <a:pt x="599" y="859"/>
                  </a:lnTo>
                  <a:lnTo>
                    <a:pt x="596" y="856"/>
                  </a:lnTo>
                  <a:lnTo>
                    <a:pt x="595" y="854"/>
                  </a:lnTo>
                  <a:lnTo>
                    <a:pt x="593" y="849"/>
                  </a:lnTo>
                  <a:lnTo>
                    <a:pt x="593" y="845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80" name="Freeform 207"/>
            <p:cNvSpPr>
              <a:spLocks/>
            </p:cNvSpPr>
            <p:nvPr/>
          </p:nvSpPr>
          <p:spPr bwMode="gray">
            <a:xfrm>
              <a:off x="2302" y="2568"/>
              <a:ext cx="1606" cy="1014"/>
            </a:xfrm>
            <a:custGeom>
              <a:avLst/>
              <a:gdLst>
                <a:gd name="T0" fmla="*/ 829 w 1606"/>
                <a:gd name="T1" fmla="*/ 989 h 1014"/>
                <a:gd name="T2" fmla="*/ 873 w 1606"/>
                <a:gd name="T3" fmla="*/ 900 h 1014"/>
                <a:gd name="T4" fmla="*/ 910 w 1606"/>
                <a:gd name="T5" fmla="*/ 863 h 1014"/>
                <a:gd name="T6" fmla="*/ 968 w 1606"/>
                <a:gd name="T7" fmla="*/ 859 h 1014"/>
                <a:gd name="T8" fmla="*/ 1051 w 1606"/>
                <a:gd name="T9" fmla="*/ 869 h 1014"/>
                <a:gd name="T10" fmla="*/ 1087 w 1606"/>
                <a:gd name="T11" fmla="*/ 836 h 1014"/>
                <a:gd name="T12" fmla="*/ 1260 w 1606"/>
                <a:gd name="T13" fmla="*/ 812 h 1014"/>
                <a:gd name="T14" fmla="*/ 1328 w 1606"/>
                <a:gd name="T15" fmla="*/ 882 h 1014"/>
                <a:gd name="T16" fmla="*/ 1433 w 1606"/>
                <a:gd name="T17" fmla="*/ 920 h 1014"/>
                <a:gd name="T18" fmla="*/ 1370 w 1606"/>
                <a:gd name="T19" fmla="*/ 777 h 1014"/>
                <a:gd name="T20" fmla="*/ 1376 w 1606"/>
                <a:gd name="T21" fmla="*/ 684 h 1014"/>
                <a:gd name="T22" fmla="*/ 1445 w 1606"/>
                <a:gd name="T23" fmla="*/ 594 h 1014"/>
                <a:gd name="T24" fmla="*/ 1483 w 1606"/>
                <a:gd name="T25" fmla="*/ 479 h 1014"/>
                <a:gd name="T26" fmla="*/ 1431 w 1606"/>
                <a:gd name="T27" fmla="*/ 386 h 1014"/>
                <a:gd name="T28" fmla="*/ 1475 w 1606"/>
                <a:gd name="T29" fmla="*/ 408 h 1014"/>
                <a:gd name="T30" fmla="*/ 1482 w 1606"/>
                <a:gd name="T31" fmla="*/ 369 h 1014"/>
                <a:gd name="T32" fmla="*/ 1508 w 1606"/>
                <a:gd name="T33" fmla="*/ 332 h 1014"/>
                <a:gd name="T34" fmla="*/ 1499 w 1606"/>
                <a:gd name="T35" fmla="*/ 277 h 1014"/>
                <a:gd name="T36" fmla="*/ 1533 w 1606"/>
                <a:gd name="T37" fmla="*/ 255 h 1014"/>
                <a:gd name="T38" fmla="*/ 1575 w 1606"/>
                <a:gd name="T39" fmla="*/ 219 h 1014"/>
                <a:gd name="T40" fmla="*/ 1537 w 1606"/>
                <a:gd name="T41" fmla="*/ 208 h 1014"/>
                <a:gd name="T42" fmla="*/ 1550 w 1606"/>
                <a:gd name="T43" fmla="*/ 163 h 1014"/>
                <a:gd name="T44" fmla="*/ 1564 w 1606"/>
                <a:gd name="T45" fmla="*/ 134 h 1014"/>
                <a:gd name="T46" fmla="*/ 1584 w 1606"/>
                <a:gd name="T47" fmla="*/ 106 h 1014"/>
                <a:gd name="T48" fmla="*/ 1510 w 1606"/>
                <a:gd name="T49" fmla="*/ 36 h 1014"/>
                <a:gd name="T50" fmla="*/ 1469 w 1606"/>
                <a:gd name="T51" fmla="*/ 119 h 1014"/>
                <a:gd name="T52" fmla="*/ 1337 w 1606"/>
                <a:gd name="T53" fmla="*/ 247 h 1014"/>
                <a:gd name="T54" fmla="*/ 1298 w 1606"/>
                <a:gd name="T55" fmla="*/ 304 h 1014"/>
                <a:gd name="T56" fmla="*/ 1224 w 1606"/>
                <a:gd name="T57" fmla="*/ 321 h 1014"/>
                <a:gd name="T58" fmla="*/ 1198 w 1606"/>
                <a:gd name="T59" fmla="*/ 256 h 1014"/>
                <a:gd name="T60" fmla="*/ 1192 w 1606"/>
                <a:gd name="T61" fmla="*/ 276 h 1014"/>
                <a:gd name="T62" fmla="*/ 1183 w 1606"/>
                <a:gd name="T63" fmla="*/ 231 h 1014"/>
                <a:gd name="T64" fmla="*/ 1123 w 1606"/>
                <a:gd name="T65" fmla="*/ 240 h 1014"/>
                <a:gd name="T66" fmla="*/ 1106 w 1606"/>
                <a:gd name="T67" fmla="*/ 239 h 1014"/>
                <a:gd name="T68" fmla="*/ 1102 w 1606"/>
                <a:gd name="T69" fmla="*/ 281 h 1014"/>
                <a:gd name="T70" fmla="*/ 1102 w 1606"/>
                <a:gd name="T71" fmla="*/ 356 h 1014"/>
                <a:gd name="T72" fmla="*/ 1068 w 1606"/>
                <a:gd name="T73" fmla="*/ 312 h 1014"/>
                <a:gd name="T74" fmla="*/ 1058 w 1606"/>
                <a:gd name="T75" fmla="*/ 252 h 1014"/>
                <a:gd name="T76" fmla="*/ 1154 w 1606"/>
                <a:gd name="T77" fmla="*/ 170 h 1014"/>
                <a:gd name="T78" fmla="*/ 1111 w 1606"/>
                <a:gd name="T79" fmla="*/ 157 h 1014"/>
                <a:gd name="T80" fmla="*/ 1064 w 1606"/>
                <a:gd name="T81" fmla="*/ 171 h 1014"/>
                <a:gd name="T82" fmla="*/ 1046 w 1606"/>
                <a:gd name="T83" fmla="*/ 164 h 1014"/>
                <a:gd name="T84" fmla="*/ 1009 w 1606"/>
                <a:gd name="T85" fmla="*/ 168 h 1014"/>
                <a:gd name="T86" fmla="*/ 974 w 1606"/>
                <a:gd name="T87" fmla="*/ 166 h 1014"/>
                <a:gd name="T88" fmla="*/ 971 w 1606"/>
                <a:gd name="T89" fmla="*/ 173 h 1014"/>
                <a:gd name="T90" fmla="*/ 998 w 1606"/>
                <a:gd name="T91" fmla="*/ 122 h 1014"/>
                <a:gd name="T92" fmla="*/ 151 w 1606"/>
                <a:gd name="T93" fmla="*/ 47 h 1014"/>
                <a:gd name="T94" fmla="*/ 119 w 1606"/>
                <a:gd name="T95" fmla="*/ 96 h 1014"/>
                <a:gd name="T96" fmla="*/ 113 w 1606"/>
                <a:gd name="T97" fmla="*/ 44 h 1014"/>
                <a:gd name="T98" fmla="*/ 79 w 1606"/>
                <a:gd name="T99" fmla="*/ 109 h 1014"/>
                <a:gd name="T100" fmla="*/ 24 w 1606"/>
                <a:gd name="T101" fmla="*/ 288 h 1014"/>
                <a:gd name="T102" fmla="*/ 7 w 1606"/>
                <a:gd name="T103" fmla="*/ 376 h 1014"/>
                <a:gd name="T104" fmla="*/ 27 w 1606"/>
                <a:gd name="T105" fmla="*/ 462 h 1014"/>
                <a:gd name="T106" fmla="*/ 57 w 1606"/>
                <a:gd name="T107" fmla="*/ 551 h 1014"/>
                <a:gd name="T108" fmla="*/ 85 w 1606"/>
                <a:gd name="T109" fmla="*/ 609 h 1014"/>
                <a:gd name="T110" fmla="*/ 242 w 1606"/>
                <a:gd name="T111" fmla="*/ 701 h 1014"/>
                <a:gd name="T112" fmla="*/ 387 w 1606"/>
                <a:gd name="T113" fmla="*/ 793 h 1014"/>
                <a:gd name="T114" fmla="*/ 497 w 1606"/>
                <a:gd name="T115" fmla="*/ 776 h 1014"/>
                <a:gd name="T116" fmla="*/ 602 w 1606"/>
                <a:gd name="T117" fmla="*/ 885 h 1014"/>
                <a:gd name="T118" fmla="*/ 691 w 1606"/>
                <a:gd name="T119" fmla="*/ 872 h 1014"/>
                <a:gd name="T120" fmla="*/ 707 w 1606"/>
                <a:gd name="T121" fmla="*/ 904 h 1014"/>
                <a:gd name="T122" fmla="*/ 749 w 1606"/>
                <a:gd name="T123" fmla="*/ 988 h 101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606"/>
                <a:gd name="T187" fmla="*/ 0 h 1014"/>
                <a:gd name="T188" fmla="*/ 1606 w 1606"/>
                <a:gd name="T189" fmla="*/ 1014 h 101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606" h="1014">
                  <a:moveTo>
                    <a:pt x="822" y="1012"/>
                  </a:moveTo>
                  <a:lnTo>
                    <a:pt x="834" y="1014"/>
                  </a:lnTo>
                  <a:lnTo>
                    <a:pt x="839" y="1014"/>
                  </a:lnTo>
                  <a:lnTo>
                    <a:pt x="841" y="1012"/>
                  </a:lnTo>
                  <a:lnTo>
                    <a:pt x="841" y="1006"/>
                  </a:lnTo>
                  <a:lnTo>
                    <a:pt x="838" y="1000"/>
                  </a:lnTo>
                  <a:lnTo>
                    <a:pt x="834" y="995"/>
                  </a:lnTo>
                  <a:lnTo>
                    <a:pt x="829" y="989"/>
                  </a:lnTo>
                  <a:lnTo>
                    <a:pt x="825" y="985"/>
                  </a:lnTo>
                  <a:lnTo>
                    <a:pt x="824" y="983"/>
                  </a:lnTo>
                  <a:lnTo>
                    <a:pt x="821" y="962"/>
                  </a:lnTo>
                  <a:lnTo>
                    <a:pt x="825" y="947"/>
                  </a:lnTo>
                  <a:lnTo>
                    <a:pt x="832" y="933"/>
                  </a:lnTo>
                  <a:lnTo>
                    <a:pt x="845" y="920"/>
                  </a:lnTo>
                  <a:lnTo>
                    <a:pt x="859" y="910"/>
                  </a:lnTo>
                  <a:lnTo>
                    <a:pt x="873" y="900"/>
                  </a:lnTo>
                  <a:lnTo>
                    <a:pt x="889" y="892"/>
                  </a:lnTo>
                  <a:lnTo>
                    <a:pt x="901" y="883"/>
                  </a:lnTo>
                  <a:lnTo>
                    <a:pt x="913" y="875"/>
                  </a:lnTo>
                  <a:lnTo>
                    <a:pt x="910" y="870"/>
                  </a:lnTo>
                  <a:lnTo>
                    <a:pt x="909" y="868"/>
                  </a:lnTo>
                  <a:lnTo>
                    <a:pt x="907" y="866"/>
                  </a:lnTo>
                  <a:lnTo>
                    <a:pt x="909" y="863"/>
                  </a:lnTo>
                  <a:lnTo>
                    <a:pt x="910" y="863"/>
                  </a:lnTo>
                  <a:lnTo>
                    <a:pt x="911" y="862"/>
                  </a:lnTo>
                  <a:lnTo>
                    <a:pt x="914" y="862"/>
                  </a:lnTo>
                  <a:lnTo>
                    <a:pt x="917" y="862"/>
                  </a:lnTo>
                  <a:lnTo>
                    <a:pt x="921" y="863"/>
                  </a:lnTo>
                  <a:lnTo>
                    <a:pt x="924" y="865"/>
                  </a:lnTo>
                  <a:lnTo>
                    <a:pt x="927" y="866"/>
                  </a:lnTo>
                  <a:lnTo>
                    <a:pt x="947" y="859"/>
                  </a:lnTo>
                  <a:lnTo>
                    <a:pt x="968" y="859"/>
                  </a:lnTo>
                  <a:lnTo>
                    <a:pt x="988" y="866"/>
                  </a:lnTo>
                  <a:lnTo>
                    <a:pt x="992" y="862"/>
                  </a:lnTo>
                  <a:lnTo>
                    <a:pt x="998" y="858"/>
                  </a:lnTo>
                  <a:lnTo>
                    <a:pt x="1003" y="855"/>
                  </a:lnTo>
                  <a:lnTo>
                    <a:pt x="1006" y="851"/>
                  </a:lnTo>
                  <a:lnTo>
                    <a:pt x="1022" y="858"/>
                  </a:lnTo>
                  <a:lnTo>
                    <a:pt x="1037" y="865"/>
                  </a:lnTo>
                  <a:lnTo>
                    <a:pt x="1051" y="869"/>
                  </a:lnTo>
                  <a:lnTo>
                    <a:pt x="1067" y="870"/>
                  </a:lnTo>
                  <a:lnTo>
                    <a:pt x="1081" y="866"/>
                  </a:lnTo>
                  <a:lnTo>
                    <a:pt x="1095" y="856"/>
                  </a:lnTo>
                  <a:lnTo>
                    <a:pt x="1092" y="852"/>
                  </a:lnTo>
                  <a:lnTo>
                    <a:pt x="1088" y="846"/>
                  </a:lnTo>
                  <a:lnTo>
                    <a:pt x="1085" y="841"/>
                  </a:lnTo>
                  <a:lnTo>
                    <a:pt x="1081" y="836"/>
                  </a:lnTo>
                  <a:lnTo>
                    <a:pt x="1087" y="836"/>
                  </a:lnTo>
                  <a:lnTo>
                    <a:pt x="1096" y="834"/>
                  </a:lnTo>
                  <a:lnTo>
                    <a:pt x="1109" y="831"/>
                  </a:lnTo>
                  <a:lnTo>
                    <a:pt x="1122" y="827"/>
                  </a:lnTo>
                  <a:lnTo>
                    <a:pt x="1133" y="824"/>
                  </a:lnTo>
                  <a:lnTo>
                    <a:pt x="1140" y="821"/>
                  </a:lnTo>
                  <a:lnTo>
                    <a:pt x="1142" y="818"/>
                  </a:lnTo>
                  <a:lnTo>
                    <a:pt x="1255" y="814"/>
                  </a:lnTo>
                  <a:lnTo>
                    <a:pt x="1260" y="812"/>
                  </a:lnTo>
                  <a:lnTo>
                    <a:pt x="1272" y="814"/>
                  </a:lnTo>
                  <a:lnTo>
                    <a:pt x="1284" y="818"/>
                  </a:lnTo>
                  <a:lnTo>
                    <a:pt x="1297" y="824"/>
                  </a:lnTo>
                  <a:lnTo>
                    <a:pt x="1310" y="831"/>
                  </a:lnTo>
                  <a:lnTo>
                    <a:pt x="1320" y="836"/>
                  </a:lnTo>
                  <a:lnTo>
                    <a:pt x="1324" y="842"/>
                  </a:lnTo>
                  <a:lnTo>
                    <a:pt x="1322" y="862"/>
                  </a:lnTo>
                  <a:lnTo>
                    <a:pt x="1328" y="882"/>
                  </a:lnTo>
                  <a:lnTo>
                    <a:pt x="1339" y="900"/>
                  </a:lnTo>
                  <a:lnTo>
                    <a:pt x="1355" y="917"/>
                  </a:lnTo>
                  <a:lnTo>
                    <a:pt x="1372" y="933"/>
                  </a:lnTo>
                  <a:lnTo>
                    <a:pt x="1390" y="945"/>
                  </a:lnTo>
                  <a:lnTo>
                    <a:pt x="1407" y="957"/>
                  </a:lnTo>
                  <a:lnTo>
                    <a:pt x="1423" y="964"/>
                  </a:lnTo>
                  <a:lnTo>
                    <a:pt x="1431" y="941"/>
                  </a:lnTo>
                  <a:lnTo>
                    <a:pt x="1433" y="920"/>
                  </a:lnTo>
                  <a:lnTo>
                    <a:pt x="1430" y="900"/>
                  </a:lnTo>
                  <a:lnTo>
                    <a:pt x="1423" y="880"/>
                  </a:lnTo>
                  <a:lnTo>
                    <a:pt x="1413" y="862"/>
                  </a:lnTo>
                  <a:lnTo>
                    <a:pt x="1402" y="844"/>
                  </a:lnTo>
                  <a:lnTo>
                    <a:pt x="1390" y="824"/>
                  </a:lnTo>
                  <a:lnTo>
                    <a:pt x="1380" y="804"/>
                  </a:lnTo>
                  <a:lnTo>
                    <a:pt x="1376" y="793"/>
                  </a:lnTo>
                  <a:lnTo>
                    <a:pt x="1370" y="777"/>
                  </a:lnTo>
                  <a:lnTo>
                    <a:pt x="1363" y="759"/>
                  </a:lnTo>
                  <a:lnTo>
                    <a:pt x="1356" y="740"/>
                  </a:lnTo>
                  <a:lnTo>
                    <a:pt x="1352" y="723"/>
                  </a:lnTo>
                  <a:lnTo>
                    <a:pt x="1352" y="709"/>
                  </a:lnTo>
                  <a:lnTo>
                    <a:pt x="1355" y="708"/>
                  </a:lnTo>
                  <a:lnTo>
                    <a:pt x="1359" y="702"/>
                  </a:lnTo>
                  <a:lnTo>
                    <a:pt x="1368" y="694"/>
                  </a:lnTo>
                  <a:lnTo>
                    <a:pt x="1376" y="684"/>
                  </a:lnTo>
                  <a:lnTo>
                    <a:pt x="1383" y="675"/>
                  </a:lnTo>
                  <a:lnTo>
                    <a:pt x="1390" y="670"/>
                  </a:lnTo>
                  <a:lnTo>
                    <a:pt x="1395" y="667"/>
                  </a:lnTo>
                  <a:lnTo>
                    <a:pt x="1406" y="646"/>
                  </a:lnTo>
                  <a:lnTo>
                    <a:pt x="1417" y="629"/>
                  </a:lnTo>
                  <a:lnTo>
                    <a:pt x="1430" y="613"/>
                  </a:lnTo>
                  <a:lnTo>
                    <a:pt x="1447" y="596"/>
                  </a:lnTo>
                  <a:lnTo>
                    <a:pt x="1445" y="594"/>
                  </a:lnTo>
                  <a:lnTo>
                    <a:pt x="1444" y="589"/>
                  </a:lnTo>
                  <a:lnTo>
                    <a:pt x="1443" y="586"/>
                  </a:lnTo>
                  <a:lnTo>
                    <a:pt x="1441" y="582"/>
                  </a:lnTo>
                  <a:lnTo>
                    <a:pt x="1483" y="540"/>
                  </a:lnTo>
                  <a:lnTo>
                    <a:pt x="1482" y="527"/>
                  </a:lnTo>
                  <a:lnTo>
                    <a:pt x="1482" y="512"/>
                  </a:lnTo>
                  <a:lnTo>
                    <a:pt x="1483" y="495"/>
                  </a:lnTo>
                  <a:lnTo>
                    <a:pt x="1483" y="479"/>
                  </a:lnTo>
                  <a:lnTo>
                    <a:pt x="1478" y="475"/>
                  </a:lnTo>
                  <a:lnTo>
                    <a:pt x="1469" y="468"/>
                  </a:lnTo>
                  <a:lnTo>
                    <a:pt x="1458" y="457"/>
                  </a:lnTo>
                  <a:lnTo>
                    <a:pt x="1444" y="440"/>
                  </a:lnTo>
                  <a:lnTo>
                    <a:pt x="1435" y="424"/>
                  </a:lnTo>
                  <a:lnTo>
                    <a:pt x="1430" y="408"/>
                  </a:lnTo>
                  <a:lnTo>
                    <a:pt x="1430" y="397"/>
                  </a:lnTo>
                  <a:lnTo>
                    <a:pt x="1431" y="386"/>
                  </a:lnTo>
                  <a:lnTo>
                    <a:pt x="1434" y="375"/>
                  </a:lnTo>
                  <a:lnTo>
                    <a:pt x="1441" y="392"/>
                  </a:lnTo>
                  <a:lnTo>
                    <a:pt x="1450" y="410"/>
                  </a:lnTo>
                  <a:lnTo>
                    <a:pt x="1459" y="425"/>
                  </a:lnTo>
                  <a:lnTo>
                    <a:pt x="1471" y="435"/>
                  </a:lnTo>
                  <a:lnTo>
                    <a:pt x="1476" y="428"/>
                  </a:lnTo>
                  <a:lnTo>
                    <a:pt x="1478" y="418"/>
                  </a:lnTo>
                  <a:lnTo>
                    <a:pt x="1475" y="408"/>
                  </a:lnTo>
                  <a:lnTo>
                    <a:pt x="1469" y="396"/>
                  </a:lnTo>
                  <a:lnTo>
                    <a:pt x="1465" y="383"/>
                  </a:lnTo>
                  <a:lnTo>
                    <a:pt x="1459" y="370"/>
                  </a:lnTo>
                  <a:lnTo>
                    <a:pt x="1457" y="356"/>
                  </a:lnTo>
                  <a:lnTo>
                    <a:pt x="1462" y="358"/>
                  </a:lnTo>
                  <a:lnTo>
                    <a:pt x="1469" y="362"/>
                  </a:lnTo>
                  <a:lnTo>
                    <a:pt x="1476" y="365"/>
                  </a:lnTo>
                  <a:lnTo>
                    <a:pt x="1482" y="369"/>
                  </a:lnTo>
                  <a:lnTo>
                    <a:pt x="1485" y="370"/>
                  </a:lnTo>
                  <a:lnTo>
                    <a:pt x="1483" y="353"/>
                  </a:lnTo>
                  <a:lnTo>
                    <a:pt x="1485" y="342"/>
                  </a:lnTo>
                  <a:lnTo>
                    <a:pt x="1489" y="335"/>
                  </a:lnTo>
                  <a:lnTo>
                    <a:pt x="1493" y="332"/>
                  </a:lnTo>
                  <a:lnTo>
                    <a:pt x="1499" y="331"/>
                  </a:lnTo>
                  <a:lnTo>
                    <a:pt x="1503" y="331"/>
                  </a:lnTo>
                  <a:lnTo>
                    <a:pt x="1508" y="332"/>
                  </a:lnTo>
                  <a:lnTo>
                    <a:pt x="1509" y="331"/>
                  </a:lnTo>
                  <a:lnTo>
                    <a:pt x="1509" y="329"/>
                  </a:lnTo>
                  <a:lnTo>
                    <a:pt x="1506" y="325"/>
                  </a:lnTo>
                  <a:lnTo>
                    <a:pt x="1499" y="314"/>
                  </a:lnTo>
                  <a:lnTo>
                    <a:pt x="1498" y="304"/>
                  </a:lnTo>
                  <a:lnTo>
                    <a:pt x="1498" y="294"/>
                  </a:lnTo>
                  <a:lnTo>
                    <a:pt x="1499" y="286"/>
                  </a:lnTo>
                  <a:lnTo>
                    <a:pt x="1499" y="277"/>
                  </a:lnTo>
                  <a:lnTo>
                    <a:pt x="1510" y="277"/>
                  </a:lnTo>
                  <a:lnTo>
                    <a:pt x="1520" y="280"/>
                  </a:lnTo>
                  <a:lnTo>
                    <a:pt x="1530" y="283"/>
                  </a:lnTo>
                  <a:lnTo>
                    <a:pt x="1537" y="283"/>
                  </a:lnTo>
                  <a:lnTo>
                    <a:pt x="1544" y="277"/>
                  </a:lnTo>
                  <a:lnTo>
                    <a:pt x="1540" y="273"/>
                  </a:lnTo>
                  <a:lnTo>
                    <a:pt x="1537" y="264"/>
                  </a:lnTo>
                  <a:lnTo>
                    <a:pt x="1533" y="255"/>
                  </a:lnTo>
                  <a:lnTo>
                    <a:pt x="1530" y="250"/>
                  </a:lnTo>
                  <a:lnTo>
                    <a:pt x="1541" y="246"/>
                  </a:lnTo>
                  <a:lnTo>
                    <a:pt x="1551" y="242"/>
                  </a:lnTo>
                  <a:lnTo>
                    <a:pt x="1561" y="239"/>
                  </a:lnTo>
                  <a:lnTo>
                    <a:pt x="1570" y="233"/>
                  </a:lnTo>
                  <a:lnTo>
                    <a:pt x="1577" y="225"/>
                  </a:lnTo>
                  <a:lnTo>
                    <a:pt x="1577" y="222"/>
                  </a:lnTo>
                  <a:lnTo>
                    <a:pt x="1575" y="219"/>
                  </a:lnTo>
                  <a:lnTo>
                    <a:pt x="1574" y="216"/>
                  </a:lnTo>
                  <a:lnTo>
                    <a:pt x="1571" y="215"/>
                  </a:lnTo>
                  <a:lnTo>
                    <a:pt x="1570" y="212"/>
                  </a:lnTo>
                  <a:lnTo>
                    <a:pt x="1568" y="211"/>
                  </a:lnTo>
                  <a:lnTo>
                    <a:pt x="1533" y="240"/>
                  </a:lnTo>
                  <a:lnTo>
                    <a:pt x="1533" y="222"/>
                  </a:lnTo>
                  <a:lnTo>
                    <a:pt x="1537" y="208"/>
                  </a:lnTo>
                  <a:lnTo>
                    <a:pt x="1543" y="195"/>
                  </a:lnTo>
                  <a:lnTo>
                    <a:pt x="1548" y="187"/>
                  </a:lnTo>
                  <a:lnTo>
                    <a:pt x="1553" y="178"/>
                  </a:lnTo>
                  <a:lnTo>
                    <a:pt x="1554" y="174"/>
                  </a:lnTo>
                  <a:lnTo>
                    <a:pt x="1548" y="170"/>
                  </a:lnTo>
                  <a:lnTo>
                    <a:pt x="1543" y="168"/>
                  </a:lnTo>
                  <a:lnTo>
                    <a:pt x="1544" y="166"/>
                  </a:lnTo>
                  <a:lnTo>
                    <a:pt x="1550" y="163"/>
                  </a:lnTo>
                  <a:lnTo>
                    <a:pt x="1558" y="158"/>
                  </a:lnTo>
                  <a:lnTo>
                    <a:pt x="1567" y="154"/>
                  </a:lnTo>
                  <a:lnTo>
                    <a:pt x="1572" y="149"/>
                  </a:lnTo>
                  <a:lnTo>
                    <a:pt x="1574" y="144"/>
                  </a:lnTo>
                  <a:lnTo>
                    <a:pt x="1572" y="142"/>
                  </a:lnTo>
                  <a:lnTo>
                    <a:pt x="1571" y="139"/>
                  </a:lnTo>
                  <a:lnTo>
                    <a:pt x="1568" y="137"/>
                  </a:lnTo>
                  <a:lnTo>
                    <a:pt x="1564" y="134"/>
                  </a:lnTo>
                  <a:lnTo>
                    <a:pt x="1561" y="133"/>
                  </a:lnTo>
                  <a:lnTo>
                    <a:pt x="1558" y="132"/>
                  </a:lnTo>
                  <a:lnTo>
                    <a:pt x="1557" y="130"/>
                  </a:lnTo>
                  <a:lnTo>
                    <a:pt x="1556" y="129"/>
                  </a:lnTo>
                  <a:lnTo>
                    <a:pt x="1556" y="127"/>
                  </a:lnTo>
                  <a:lnTo>
                    <a:pt x="1558" y="126"/>
                  </a:lnTo>
                  <a:lnTo>
                    <a:pt x="1571" y="118"/>
                  </a:lnTo>
                  <a:lnTo>
                    <a:pt x="1584" y="106"/>
                  </a:lnTo>
                  <a:lnTo>
                    <a:pt x="1597" y="95"/>
                  </a:lnTo>
                  <a:lnTo>
                    <a:pt x="1606" y="84"/>
                  </a:lnTo>
                  <a:lnTo>
                    <a:pt x="1589" y="72"/>
                  </a:lnTo>
                  <a:lnTo>
                    <a:pt x="1575" y="60"/>
                  </a:lnTo>
                  <a:lnTo>
                    <a:pt x="1561" y="44"/>
                  </a:lnTo>
                  <a:lnTo>
                    <a:pt x="1556" y="0"/>
                  </a:lnTo>
                  <a:lnTo>
                    <a:pt x="1515" y="6"/>
                  </a:lnTo>
                  <a:lnTo>
                    <a:pt x="1510" y="36"/>
                  </a:lnTo>
                  <a:lnTo>
                    <a:pt x="1506" y="67"/>
                  </a:lnTo>
                  <a:lnTo>
                    <a:pt x="1496" y="99"/>
                  </a:lnTo>
                  <a:lnTo>
                    <a:pt x="1492" y="101"/>
                  </a:lnTo>
                  <a:lnTo>
                    <a:pt x="1491" y="103"/>
                  </a:lnTo>
                  <a:lnTo>
                    <a:pt x="1489" y="106"/>
                  </a:lnTo>
                  <a:lnTo>
                    <a:pt x="1486" y="112"/>
                  </a:lnTo>
                  <a:lnTo>
                    <a:pt x="1479" y="116"/>
                  </a:lnTo>
                  <a:lnTo>
                    <a:pt x="1469" y="119"/>
                  </a:lnTo>
                  <a:lnTo>
                    <a:pt x="1450" y="120"/>
                  </a:lnTo>
                  <a:lnTo>
                    <a:pt x="1433" y="120"/>
                  </a:lnTo>
                  <a:lnTo>
                    <a:pt x="1416" y="123"/>
                  </a:lnTo>
                  <a:lnTo>
                    <a:pt x="1366" y="205"/>
                  </a:lnTo>
                  <a:lnTo>
                    <a:pt x="1362" y="218"/>
                  </a:lnTo>
                  <a:lnTo>
                    <a:pt x="1358" y="229"/>
                  </a:lnTo>
                  <a:lnTo>
                    <a:pt x="1349" y="239"/>
                  </a:lnTo>
                  <a:lnTo>
                    <a:pt x="1337" y="247"/>
                  </a:lnTo>
                  <a:lnTo>
                    <a:pt x="1320" y="257"/>
                  </a:lnTo>
                  <a:lnTo>
                    <a:pt x="1311" y="274"/>
                  </a:lnTo>
                  <a:lnTo>
                    <a:pt x="1311" y="279"/>
                  </a:lnTo>
                  <a:lnTo>
                    <a:pt x="1311" y="286"/>
                  </a:lnTo>
                  <a:lnTo>
                    <a:pt x="1311" y="291"/>
                  </a:lnTo>
                  <a:lnTo>
                    <a:pt x="1310" y="297"/>
                  </a:lnTo>
                  <a:lnTo>
                    <a:pt x="1307" y="300"/>
                  </a:lnTo>
                  <a:lnTo>
                    <a:pt x="1298" y="304"/>
                  </a:lnTo>
                  <a:lnTo>
                    <a:pt x="1286" y="312"/>
                  </a:lnTo>
                  <a:lnTo>
                    <a:pt x="1273" y="321"/>
                  </a:lnTo>
                  <a:lnTo>
                    <a:pt x="1257" y="332"/>
                  </a:lnTo>
                  <a:lnTo>
                    <a:pt x="1245" y="342"/>
                  </a:lnTo>
                  <a:lnTo>
                    <a:pt x="1232" y="351"/>
                  </a:lnTo>
                  <a:lnTo>
                    <a:pt x="1224" y="358"/>
                  </a:lnTo>
                  <a:lnTo>
                    <a:pt x="1225" y="335"/>
                  </a:lnTo>
                  <a:lnTo>
                    <a:pt x="1224" y="321"/>
                  </a:lnTo>
                  <a:lnTo>
                    <a:pt x="1224" y="307"/>
                  </a:lnTo>
                  <a:lnTo>
                    <a:pt x="1225" y="294"/>
                  </a:lnTo>
                  <a:lnTo>
                    <a:pt x="1231" y="284"/>
                  </a:lnTo>
                  <a:lnTo>
                    <a:pt x="1207" y="256"/>
                  </a:lnTo>
                  <a:lnTo>
                    <a:pt x="1202" y="255"/>
                  </a:lnTo>
                  <a:lnTo>
                    <a:pt x="1200" y="255"/>
                  </a:lnTo>
                  <a:lnTo>
                    <a:pt x="1198" y="255"/>
                  </a:lnTo>
                  <a:lnTo>
                    <a:pt x="1198" y="256"/>
                  </a:lnTo>
                  <a:lnTo>
                    <a:pt x="1198" y="257"/>
                  </a:lnTo>
                  <a:lnTo>
                    <a:pt x="1200" y="259"/>
                  </a:lnTo>
                  <a:lnTo>
                    <a:pt x="1200" y="260"/>
                  </a:lnTo>
                  <a:lnTo>
                    <a:pt x="1200" y="263"/>
                  </a:lnTo>
                  <a:lnTo>
                    <a:pt x="1200" y="266"/>
                  </a:lnTo>
                  <a:lnTo>
                    <a:pt x="1198" y="269"/>
                  </a:lnTo>
                  <a:lnTo>
                    <a:pt x="1197" y="273"/>
                  </a:lnTo>
                  <a:lnTo>
                    <a:pt x="1192" y="276"/>
                  </a:lnTo>
                  <a:lnTo>
                    <a:pt x="1185" y="276"/>
                  </a:lnTo>
                  <a:lnTo>
                    <a:pt x="1181" y="277"/>
                  </a:lnTo>
                  <a:lnTo>
                    <a:pt x="1178" y="276"/>
                  </a:lnTo>
                  <a:lnTo>
                    <a:pt x="1174" y="273"/>
                  </a:lnTo>
                  <a:lnTo>
                    <a:pt x="1167" y="266"/>
                  </a:lnTo>
                  <a:lnTo>
                    <a:pt x="1173" y="256"/>
                  </a:lnTo>
                  <a:lnTo>
                    <a:pt x="1177" y="245"/>
                  </a:lnTo>
                  <a:lnTo>
                    <a:pt x="1183" y="231"/>
                  </a:lnTo>
                  <a:lnTo>
                    <a:pt x="1184" y="218"/>
                  </a:lnTo>
                  <a:lnTo>
                    <a:pt x="1184" y="207"/>
                  </a:lnTo>
                  <a:lnTo>
                    <a:pt x="1171" y="199"/>
                  </a:lnTo>
                  <a:lnTo>
                    <a:pt x="1159" y="197"/>
                  </a:lnTo>
                  <a:lnTo>
                    <a:pt x="1149" y="198"/>
                  </a:lnTo>
                  <a:lnTo>
                    <a:pt x="1140" y="202"/>
                  </a:lnTo>
                  <a:lnTo>
                    <a:pt x="1123" y="239"/>
                  </a:lnTo>
                  <a:lnTo>
                    <a:pt x="1123" y="240"/>
                  </a:lnTo>
                  <a:lnTo>
                    <a:pt x="1122" y="240"/>
                  </a:lnTo>
                  <a:lnTo>
                    <a:pt x="1119" y="240"/>
                  </a:lnTo>
                  <a:lnTo>
                    <a:pt x="1116" y="240"/>
                  </a:lnTo>
                  <a:lnTo>
                    <a:pt x="1113" y="240"/>
                  </a:lnTo>
                  <a:lnTo>
                    <a:pt x="1111" y="239"/>
                  </a:lnTo>
                  <a:lnTo>
                    <a:pt x="1108" y="239"/>
                  </a:lnTo>
                  <a:lnTo>
                    <a:pt x="1106" y="239"/>
                  </a:lnTo>
                  <a:lnTo>
                    <a:pt x="1105" y="239"/>
                  </a:lnTo>
                  <a:lnTo>
                    <a:pt x="1105" y="246"/>
                  </a:lnTo>
                  <a:lnTo>
                    <a:pt x="1103" y="256"/>
                  </a:lnTo>
                  <a:lnTo>
                    <a:pt x="1101" y="266"/>
                  </a:lnTo>
                  <a:lnTo>
                    <a:pt x="1099" y="271"/>
                  </a:lnTo>
                  <a:lnTo>
                    <a:pt x="1099" y="274"/>
                  </a:lnTo>
                  <a:lnTo>
                    <a:pt x="1102" y="281"/>
                  </a:lnTo>
                  <a:lnTo>
                    <a:pt x="1105" y="291"/>
                  </a:lnTo>
                  <a:lnTo>
                    <a:pt x="1111" y="303"/>
                  </a:lnTo>
                  <a:lnTo>
                    <a:pt x="1115" y="314"/>
                  </a:lnTo>
                  <a:lnTo>
                    <a:pt x="1119" y="324"/>
                  </a:lnTo>
                  <a:lnTo>
                    <a:pt x="1122" y="331"/>
                  </a:lnTo>
                  <a:lnTo>
                    <a:pt x="1122" y="334"/>
                  </a:lnTo>
                  <a:lnTo>
                    <a:pt x="1113" y="346"/>
                  </a:lnTo>
                  <a:lnTo>
                    <a:pt x="1102" y="356"/>
                  </a:lnTo>
                  <a:lnTo>
                    <a:pt x="1089" y="362"/>
                  </a:lnTo>
                  <a:lnTo>
                    <a:pt x="1082" y="360"/>
                  </a:lnTo>
                  <a:lnTo>
                    <a:pt x="1078" y="356"/>
                  </a:lnTo>
                  <a:lnTo>
                    <a:pt x="1075" y="349"/>
                  </a:lnTo>
                  <a:lnTo>
                    <a:pt x="1072" y="342"/>
                  </a:lnTo>
                  <a:lnTo>
                    <a:pt x="1071" y="335"/>
                  </a:lnTo>
                  <a:lnTo>
                    <a:pt x="1068" y="327"/>
                  </a:lnTo>
                  <a:lnTo>
                    <a:pt x="1068" y="312"/>
                  </a:lnTo>
                  <a:lnTo>
                    <a:pt x="1070" y="294"/>
                  </a:lnTo>
                  <a:lnTo>
                    <a:pt x="1071" y="276"/>
                  </a:lnTo>
                  <a:lnTo>
                    <a:pt x="1072" y="259"/>
                  </a:lnTo>
                  <a:lnTo>
                    <a:pt x="1074" y="249"/>
                  </a:lnTo>
                  <a:lnTo>
                    <a:pt x="1074" y="245"/>
                  </a:lnTo>
                  <a:lnTo>
                    <a:pt x="1070" y="245"/>
                  </a:lnTo>
                  <a:lnTo>
                    <a:pt x="1065" y="247"/>
                  </a:lnTo>
                  <a:lnTo>
                    <a:pt x="1058" y="252"/>
                  </a:lnTo>
                  <a:lnTo>
                    <a:pt x="1053" y="253"/>
                  </a:lnTo>
                  <a:lnTo>
                    <a:pt x="1050" y="253"/>
                  </a:lnTo>
                  <a:lnTo>
                    <a:pt x="1048" y="249"/>
                  </a:lnTo>
                  <a:lnTo>
                    <a:pt x="1053" y="238"/>
                  </a:lnTo>
                  <a:lnTo>
                    <a:pt x="1060" y="225"/>
                  </a:lnTo>
                  <a:lnTo>
                    <a:pt x="1067" y="214"/>
                  </a:lnTo>
                  <a:lnTo>
                    <a:pt x="1071" y="205"/>
                  </a:lnTo>
                  <a:lnTo>
                    <a:pt x="1154" y="170"/>
                  </a:lnTo>
                  <a:lnTo>
                    <a:pt x="1156" y="167"/>
                  </a:lnTo>
                  <a:lnTo>
                    <a:pt x="1150" y="164"/>
                  </a:lnTo>
                  <a:lnTo>
                    <a:pt x="1140" y="160"/>
                  </a:lnTo>
                  <a:lnTo>
                    <a:pt x="1129" y="156"/>
                  </a:lnTo>
                  <a:lnTo>
                    <a:pt x="1119" y="149"/>
                  </a:lnTo>
                  <a:lnTo>
                    <a:pt x="1122" y="150"/>
                  </a:lnTo>
                  <a:lnTo>
                    <a:pt x="1118" y="153"/>
                  </a:lnTo>
                  <a:lnTo>
                    <a:pt x="1111" y="157"/>
                  </a:lnTo>
                  <a:lnTo>
                    <a:pt x="1101" y="163"/>
                  </a:lnTo>
                  <a:lnTo>
                    <a:pt x="1091" y="167"/>
                  </a:lnTo>
                  <a:lnTo>
                    <a:pt x="1082" y="170"/>
                  </a:lnTo>
                  <a:lnTo>
                    <a:pt x="1079" y="173"/>
                  </a:lnTo>
                  <a:lnTo>
                    <a:pt x="1081" y="173"/>
                  </a:lnTo>
                  <a:lnTo>
                    <a:pt x="1071" y="173"/>
                  </a:lnTo>
                  <a:lnTo>
                    <a:pt x="1065" y="173"/>
                  </a:lnTo>
                  <a:lnTo>
                    <a:pt x="1064" y="171"/>
                  </a:lnTo>
                  <a:lnTo>
                    <a:pt x="1061" y="168"/>
                  </a:lnTo>
                  <a:lnTo>
                    <a:pt x="1057" y="166"/>
                  </a:lnTo>
                  <a:lnTo>
                    <a:pt x="1048" y="160"/>
                  </a:lnTo>
                  <a:lnTo>
                    <a:pt x="1048" y="158"/>
                  </a:lnTo>
                  <a:lnTo>
                    <a:pt x="1047" y="160"/>
                  </a:lnTo>
                  <a:lnTo>
                    <a:pt x="1047" y="161"/>
                  </a:lnTo>
                  <a:lnTo>
                    <a:pt x="1046" y="164"/>
                  </a:lnTo>
                  <a:lnTo>
                    <a:pt x="1043" y="166"/>
                  </a:lnTo>
                  <a:lnTo>
                    <a:pt x="1040" y="168"/>
                  </a:lnTo>
                  <a:lnTo>
                    <a:pt x="1037" y="170"/>
                  </a:lnTo>
                  <a:lnTo>
                    <a:pt x="1031" y="171"/>
                  </a:lnTo>
                  <a:lnTo>
                    <a:pt x="1026" y="173"/>
                  </a:lnTo>
                  <a:lnTo>
                    <a:pt x="1033" y="147"/>
                  </a:lnTo>
                  <a:lnTo>
                    <a:pt x="1020" y="160"/>
                  </a:lnTo>
                  <a:lnTo>
                    <a:pt x="1009" y="168"/>
                  </a:lnTo>
                  <a:lnTo>
                    <a:pt x="998" y="174"/>
                  </a:lnTo>
                  <a:lnTo>
                    <a:pt x="986" y="181"/>
                  </a:lnTo>
                  <a:lnTo>
                    <a:pt x="971" y="187"/>
                  </a:lnTo>
                  <a:lnTo>
                    <a:pt x="972" y="180"/>
                  </a:lnTo>
                  <a:lnTo>
                    <a:pt x="972" y="174"/>
                  </a:lnTo>
                  <a:lnTo>
                    <a:pt x="974" y="170"/>
                  </a:lnTo>
                  <a:lnTo>
                    <a:pt x="974" y="167"/>
                  </a:lnTo>
                  <a:lnTo>
                    <a:pt x="974" y="166"/>
                  </a:lnTo>
                  <a:lnTo>
                    <a:pt x="975" y="166"/>
                  </a:lnTo>
                  <a:lnTo>
                    <a:pt x="975" y="167"/>
                  </a:lnTo>
                  <a:lnTo>
                    <a:pt x="976" y="167"/>
                  </a:lnTo>
                  <a:lnTo>
                    <a:pt x="978" y="168"/>
                  </a:lnTo>
                  <a:lnTo>
                    <a:pt x="979" y="168"/>
                  </a:lnTo>
                  <a:lnTo>
                    <a:pt x="981" y="168"/>
                  </a:lnTo>
                  <a:lnTo>
                    <a:pt x="971" y="173"/>
                  </a:lnTo>
                  <a:lnTo>
                    <a:pt x="964" y="174"/>
                  </a:lnTo>
                  <a:lnTo>
                    <a:pt x="958" y="174"/>
                  </a:lnTo>
                  <a:lnTo>
                    <a:pt x="951" y="174"/>
                  </a:lnTo>
                  <a:lnTo>
                    <a:pt x="938" y="174"/>
                  </a:lnTo>
                  <a:lnTo>
                    <a:pt x="950" y="160"/>
                  </a:lnTo>
                  <a:lnTo>
                    <a:pt x="964" y="146"/>
                  </a:lnTo>
                  <a:lnTo>
                    <a:pt x="981" y="133"/>
                  </a:lnTo>
                  <a:lnTo>
                    <a:pt x="998" y="122"/>
                  </a:lnTo>
                  <a:lnTo>
                    <a:pt x="942" y="127"/>
                  </a:lnTo>
                  <a:lnTo>
                    <a:pt x="866" y="110"/>
                  </a:lnTo>
                  <a:lnTo>
                    <a:pt x="863" y="82"/>
                  </a:lnTo>
                  <a:lnTo>
                    <a:pt x="839" y="81"/>
                  </a:lnTo>
                  <a:lnTo>
                    <a:pt x="834" y="105"/>
                  </a:lnTo>
                  <a:lnTo>
                    <a:pt x="584" y="109"/>
                  </a:lnTo>
                  <a:lnTo>
                    <a:pt x="146" y="34"/>
                  </a:lnTo>
                  <a:lnTo>
                    <a:pt x="151" y="47"/>
                  </a:lnTo>
                  <a:lnTo>
                    <a:pt x="150" y="58"/>
                  </a:lnTo>
                  <a:lnTo>
                    <a:pt x="149" y="69"/>
                  </a:lnTo>
                  <a:lnTo>
                    <a:pt x="150" y="78"/>
                  </a:lnTo>
                  <a:lnTo>
                    <a:pt x="149" y="82"/>
                  </a:lnTo>
                  <a:lnTo>
                    <a:pt x="143" y="88"/>
                  </a:lnTo>
                  <a:lnTo>
                    <a:pt x="134" y="91"/>
                  </a:lnTo>
                  <a:lnTo>
                    <a:pt x="126" y="94"/>
                  </a:lnTo>
                  <a:lnTo>
                    <a:pt x="119" y="96"/>
                  </a:lnTo>
                  <a:lnTo>
                    <a:pt x="117" y="98"/>
                  </a:lnTo>
                  <a:lnTo>
                    <a:pt x="117" y="92"/>
                  </a:lnTo>
                  <a:lnTo>
                    <a:pt x="123" y="86"/>
                  </a:lnTo>
                  <a:lnTo>
                    <a:pt x="129" y="79"/>
                  </a:lnTo>
                  <a:lnTo>
                    <a:pt x="132" y="71"/>
                  </a:lnTo>
                  <a:lnTo>
                    <a:pt x="129" y="61"/>
                  </a:lnTo>
                  <a:lnTo>
                    <a:pt x="122" y="53"/>
                  </a:lnTo>
                  <a:lnTo>
                    <a:pt x="113" y="44"/>
                  </a:lnTo>
                  <a:lnTo>
                    <a:pt x="103" y="37"/>
                  </a:lnTo>
                  <a:lnTo>
                    <a:pt x="93" y="33"/>
                  </a:lnTo>
                  <a:lnTo>
                    <a:pt x="86" y="33"/>
                  </a:lnTo>
                  <a:lnTo>
                    <a:pt x="84" y="34"/>
                  </a:lnTo>
                  <a:lnTo>
                    <a:pt x="81" y="48"/>
                  </a:lnTo>
                  <a:lnTo>
                    <a:pt x="81" y="67"/>
                  </a:lnTo>
                  <a:lnTo>
                    <a:pt x="79" y="88"/>
                  </a:lnTo>
                  <a:lnTo>
                    <a:pt x="79" y="109"/>
                  </a:lnTo>
                  <a:lnTo>
                    <a:pt x="79" y="129"/>
                  </a:lnTo>
                  <a:lnTo>
                    <a:pt x="79" y="143"/>
                  </a:lnTo>
                  <a:lnTo>
                    <a:pt x="74" y="175"/>
                  </a:lnTo>
                  <a:lnTo>
                    <a:pt x="60" y="205"/>
                  </a:lnTo>
                  <a:lnTo>
                    <a:pt x="40" y="235"/>
                  </a:lnTo>
                  <a:lnTo>
                    <a:pt x="16" y="263"/>
                  </a:lnTo>
                  <a:lnTo>
                    <a:pt x="24" y="276"/>
                  </a:lnTo>
                  <a:lnTo>
                    <a:pt x="24" y="288"/>
                  </a:lnTo>
                  <a:lnTo>
                    <a:pt x="21" y="303"/>
                  </a:lnTo>
                  <a:lnTo>
                    <a:pt x="14" y="317"/>
                  </a:lnTo>
                  <a:lnTo>
                    <a:pt x="7" y="329"/>
                  </a:lnTo>
                  <a:lnTo>
                    <a:pt x="2" y="342"/>
                  </a:lnTo>
                  <a:lnTo>
                    <a:pt x="0" y="342"/>
                  </a:lnTo>
                  <a:lnTo>
                    <a:pt x="0" y="349"/>
                  </a:lnTo>
                  <a:lnTo>
                    <a:pt x="3" y="360"/>
                  </a:lnTo>
                  <a:lnTo>
                    <a:pt x="7" y="376"/>
                  </a:lnTo>
                  <a:lnTo>
                    <a:pt x="12" y="392"/>
                  </a:lnTo>
                  <a:lnTo>
                    <a:pt x="17" y="408"/>
                  </a:lnTo>
                  <a:lnTo>
                    <a:pt x="21" y="423"/>
                  </a:lnTo>
                  <a:lnTo>
                    <a:pt x="26" y="433"/>
                  </a:lnTo>
                  <a:lnTo>
                    <a:pt x="28" y="438"/>
                  </a:lnTo>
                  <a:lnTo>
                    <a:pt x="30" y="437"/>
                  </a:lnTo>
                  <a:lnTo>
                    <a:pt x="28" y="448"/>
                  </a:lnTo>
                  <a:lnTo>
                    <a:pt x="27" y="462"/>
                  </a:lnTo>
                  <a:lnTo>
                    <a:pt x="26" y="475"/>
                  </a:lnTo>
                  <a:lnTo>
                    <a:pt x="33" y="483"/>
                  </a:lnTo>
                  <a:lnTo>
                    <a:pt x="40" y="492"/>
                  </a:lnTo>
                  <a:lnTo>
                    <a:pt x="43" y="500"/>
                  </a:lnTo>
                  <a:lnTo>
                    <a:pt x="43" y="510"/>
                  </a:lnTo>
                  <a:lnTo>
                    <a:pt x="34" y="522"/>
                  </a:lnTo>
                  <a:lnTo>
                    <a:pt x="47" y="536"/>
                  </a:lnTo>
                  <a:lnTo>
                    <a:pt x="57" y="551"/>
                  </a:lnTo>
                  <a:lnTo>
                    <a:pt x="62" y="568"/>
                  </a:lnTo>
                  <a:lnTo>
                    <a:pt x="62" y="588"/>
                  </a:lnTo>
                  <a:lnTo>
                    <a:pt x="62" y="591"/>
                  </a:lnTo>
                  <a:lnTo>
                    <a:pt x="64" y="595"/>
                  </a:lnTo>
                  <a:lnTo>
                    <a:pt x="67" y="598"/>
                  </a:lnTo>
                  <a:lnTo>
                    <a:pt x="69" y="601"/>
                  </a:lnTo>
                  <a:lnTo>
                    <a:pt x="72" y="602"/>
                  </a:lnTo>
                  <a:lnTo>
                    <a:pt x="85" y="609"/>
                  </a:lnTo>
                  <a:lnTo>
                    <a:pt x="102" y="620"/>
                  </a:lnTo>
                  <a:lnTo>
                    <a:pt x="117" y="632"/>
                  </a:lnTo>
                  <a:lnTo>
                    <a:pt x="133" y="646"/>
                  </a:lnTo>
                  <a:lnTo>
                    <a:pt x="146" y="661"/>
                  </a:lnTo>
                  <a:lnTo>
                    <a:pt x="156" y="675"/>
                  </a:lnTo>
                  <a:lnTo>
                    <a:pt x="160" y="688"/>
                  </a:lnTo>
                  <a:lnTo>
                    <a:pt x="158" y="701"/>
                  </a:lnTo>
                  <a:lnTo>
                    <a:pt x="242" y="701"/>
                  </a:lnTo>
                  <a:lnTo>
                    <a:pt x="269" y="726"/>
                  </a:lnTo>
                  <a:lnTo>
                    <a:pt x="291" y="735"/>
                  </a:lnTo>
                  <a:lnTo>
                    <a:pt x="305" y="743"/>
                  </a:lnTo>
                  <a:lnTo>
                    <a:pt x="321" y="755"/>
                  </a:lnTo>
                  <a:lnTo>
                    <a:pt x="338" y="767"/>
                  </a:lnTo>
                  <a:lnTo>
                    <a:pt x="355" y="780"/>
                  </a:lnTo>
                  <a:lnTo>
                    <a:pt x="372" y="788"/>
                  </a:lnTo>
                  <a:lnTo>
                    <a:pt x="387" y="793"/>
                  </a:lnTo>
                  <a:lnTo>
                    <a:pt x="435" y="793"/>
                  </a:lnTo>
                  <a:lnTo>
                    <a:pt x="444" y="791"/>
                  </a:lnTo>
                  <a:lnTo>
                    <a:pt x="449" y="786"/>
                  </a:lnTo>
                  <a:lnTo>
                    <a:pt x="455" y="780"/>
                  </a:lnTo>
                  <a:lnTo>
                    <a:pt x="459" y="774"/>
                  </a:lnTo>
                  <a:lnTo>
                    <a:pt x="465" y="773"/>
                  </a:lnTo>
                  <a:lnTo>
                    <a:pt x="483" y="773"/>
                  </a:lnTo>
                  <a:lnTo>
                    <a:pt x="497" y="776"/>
                  </a:lnTo>
                  <a:lnTo>
                    <a:pt x="507" y="780"/>
                  </a:lnTo>
                  <a:lnTo>
                    <a:pt x="517" y="786"/>
                  </a:lnTo>
                  <a:lnTo>
                    <a:pt x="527" y="794"/>
                  </a:lnTo>
                  <a:lnTo>
                    <a:pt x="540" y="805"/>
                  </a:lnTo>
                  <a:lnTo>
                    <a:pt x="584" y="870"/>
                  </a:lnTo>
                  <a:lnTo>
                    <a:pt x="586" y="873"/>
                  </a:lnTo>
                  <a:lnTo>
                    <a:pt x="594" y="879"/>
                  </a:lnTo>
                  <a:lnTo>
                    <a:pt x="602" y="885"/>
                  </a:lnTo>
                  <a:lnTo>
                    <a:pt x="610" y="890"/>
                  </a:lnTo>
                  <a:lnTo>
                    <a:pt x="619" y="892"/>
                  </a:lnTo>
                  <a:lnTo>
                    <a:pt x="625" y="889"/>
                  </a:lnTo>
                  <a:lnTo>
                    <a:pt x="646" y="865"/>
                  </a:lnTo>
                  <a:lnTo>
                    <a:pt x="651" y="863"/>
                  </a:lnTo>
                  <a:lnTo>
                    <a:pt x="663" y="865"/>
                  </a:lnTo>
                  <a:lnTo>
                    <a:pt x="677" y="868"/>
                  </a:lnTo>
                  <a:lnTo>
                    <a:pt x="691" y="872"/>
                  </a:lnTo>
                  <a:lnTo>
                    <a:pt x="702" y="877"/>
                  </a:lnTo>
                  <a:lnTo>
                    <a:pt x="708" y="883"/>
                  </a:lnTo>
                  <a:lnTo>
                    <a:pt x="708" y="887"/>
                  </a:lnTo>
                  <a:lnTo>
                    <a:pt x="708" y="890"/>
                  </a:lnTo>
                  <a:lnTo>
                    <a:pt x="708" y="894"/>
                  </a:lnTo>
                  <a:lnTo>
                    <a:pt x="707" y="897"/>
                  </a:lnTo>
                  <a:lnTo>
                    <a:pt x="707" y="900"/>
                  </a:lnTo>
                  <a:lnTo>
                    <a:pt x="707" y="904"/>
                  </a:lnTo>
                  <a:lnTo>
                    <a:pt x="712" y="911"/>
                  </a:lnTo>
                  <a:lnTo>
                    <a:pt x="719" y="920"/>
                  </a:lnTo>
                  <a:lnTo>
                    <a:pt x="728" y="930"/>
                  </a:lnTo>
                  <a:lnTo>
                    <a:pt x="736" y="941"/>
                  </a:lnTo>
                  <a:lnTo>
                    <a:pt x="743" y="950"/>
                  </a:lnTo>
                  <a:lnTo>
                    <a:pt x="748" y="957"/>
                  </a:lnTo>
                  <a:lnTo>
                    <a:pt x="750" y="959"/>
                  </a:lnTo>
                  <a:lnTo>
                    <a:pt x="749" y="988"/>
                  </a:lnTo>
                  <a:lnTo>
                    <a:pt x="764" y="990"/>
                  </a:lnTo>
                  <a:lnTo>
                    <a:pt x="774" y="992"/>
                  </a:lnTo>
                  <a:lnTo>
                    <a:pt x="781" y="995"/>
                  </a:lnTo>
                  <a:lnTo>
                    <a:pt x="788" y="996"/>
                  </a:lnTo>
                  <a:lnTo>
                    <a:pt x="796" y="1000"/>
                  </a:lnTo>
                  <a:lnTo>
                    <a:pt x="807" y="1005"/>
                  </a:lnTo>
                  <a:lnTo>
                    <a:pt x="822" y="1012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81" name="Freeform 208"/>
            <p:cNvSpPr>
              <a:spLocks/>
            </p:cNvSpPr>
            <p:nvPr/>
          </p:nvSpPr>
          <p:spPr bwMode="gray">
            <a:xfrm>
              <a:off x="3445" y="3841"/>
              <a:ext cx="51" cy="93"/>
            </a:xfrm>
            <a:custGeom>
              <a:avLst/>
              <a:gdLst>
                <a:gd name="T0" fmla="*/ 49 w 51"/>
                <a:gd name="T1" fmla="*/ 80 h 93"/>
                <a:gd name="T2" fmla="*/ 48 w 51"/>
                <a:gd name="T3" fmla="*/ 61 h 93"/>
                <a:gd name="T4" fmla="*/ 49 w 51"/>
                <a:gd name="T5" fmla="*/ 42 h 93"/>
                <a:gd name="T6" fmla="*/ 51 w 51"/>
                <a:gd name="T7" fmla="*/ 23 h 93"/>
                <a:gd name="T8" fmla="*/ 51 w 51"/>
                <a:gd name="T9" fmla="*/ 3 h 93"/>
                <a:gd name="T10" fmla="*/ 42 w 51"/>
                <a:gd name="T11" fmla="*/ 0 h 93"/>
                <a:gd name="T12" fmla="*/ 31 w 51"/>
                <a:gd name="T13" fmla="*/ 0 h 93"/>
                <a:gd name="T14" fmla="*/ 20 w 51"/>
                <a:gd name="T15" fmla="*/ 1 h 93"/>
                <a:gd name="T16" fmla="*/ 16 w 51"/>
                <a:gd name="T17" fmla="*/ 6 h 93"/>
                <a:gd name="T18" fmla="*/ 17 w 51"/>
                <a:gd name="T19" fmla="*/ 8 h 93"/>
                <a:gd name="T20" fmla="*/ 17 w 51"/>
                <a:gd name="T21" fmla="*/ 13 h 93"/>
                <a:gd name="T22" fmla="*/ 17 w 51"/>
                <a:gd name="T23" fmla="*/ 17 h 93"/>
                <a:gd name="T24" fmla="*/ 17 w 51"/>
                <a:gd name="T25" fmla="*/ 20 h 93"/>
                <a:gd name="T26" fmla="*/ 16 w 51"/>
                <a:gd name="T27" fmla="*/ 23 h 93"/>
                <a:gd name="T28" fmla="*/ 16 w 51"/>
                <a:gd name="T29" fmla="*/ 24 h 93"/>
                <a:gd name="T30" fmla="*/ 14 w 51"/>
                <a:gd name="T31" fmla="*/ 25 h 93"/>
                <a:gd name="T32" fmla="*/ 11 w 51"/>
                <a:gd name="T33" fmla="*/ 27 h 93"/>
                <a:gd name="T34" fmla="*/ 7 w 51"/>
                <a:gd name="T35" fmla="*/ 28 h 93"/>
                <a:gd name="T36" fmla="*/ 4 w 51"/>
                <a:gd name="T37" fmla="*/ 31 h 93"/>
                <a:gd name="T38" fmla="*/ 1 w 51"/>
                <a:gd name="T39" fmla="*/ 32 h 93"/>
                <a:gd name="T40" fmla="*/ 0 w 51"/>
                <a:gd name="T41" fmla="*/ 34 h 93"/>
                <a:gd name="T42" fmla="*/ 0 w 51"/>
                <a:gd name="T43" fmla="*/ 35 h 93"/>
                <a:gd name="T44" fmla="*/ 4 w 51"/>
                <a:gd name="T45" fmla="*/ 45 h 93"/>
                <a:gd name="T46" fmla="*/ 4 w 51"/>
                <a:gd name="T47" fmla="*/ 58 h 93"/>
                <a:gd name="T48" fmla="*/ 4 w 51"/>
                <a:gd name="T49" fmla="*/ 71 h 93"/>
                <a:gd name="T50" fmla="*/ 3 w 51"/>
                <a:gd name="T51" fmla="*/ 82 h 93"/>
                <a:gd name="T52" fmla="*/ 3 w 51"/>
                <a:gd name="T53" fmla="*/ 90 h 93"/>
                <a:gd name="T54" fmla="*/ 1 w 51"/>
                <a:gd name="T55" fmla="*/ 93 h 93"/>
                <a:gd name="T56" fmla="*/ 40 w 51"/>
                <a:gd name="T57" fmla="*/ 92 h 93"/>
                <a:gd name="T58" fmla="*/ 49 w 51"/>
                <a:gd name="T59" fmla="*/ 80 h 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1"/>
                <a:gd name="T91" fmla="*/ 0 h 93"/>
                <a:gd name="T92" fmla="*/ 51 w 51"/>
                <a:gd name="T93" fmla="*/ 93 h 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1" h="93">
                  <a:moveTo>
                    <a:pt x="49" y="80"/>
                  </a:moveTo>
                  <a:lnTo>
                    <a:pt x="48" y="61"/>
                  </a:lnTo>
                  <a:lnTo>
                    <a:pt x="49" y="42"/>
                  </a:lnTo>
                  <a:lnTo>
                    <a:pt x="51" y="23"/>
                  </a:lnTo>
                  <a:lnTo>
                    <a:pt x="51" y="3"/>
                  </a:lnTo>
                  <a:lnTo>
                    <a:pt x="42" y="0"/>
                  </a:lnTo>
                  <a:lnTo>
                    <a:pt x="31" y="0"/>
                  </a:lnTo>
                  <a:lnTo>
                    <a:pt x="20" y="1"/>
                  </a:lnTo>
                  <a:lnTo>
                    <a:pt x="16" y="6"/>
                  </a:lnTo>
                  <a:lnTo>
                    <a:pt x="17" y="8"/>
                  </a:lnTo>
                  <a:lnTo>
                    <a:pt x="17" y="13"/>
                  </a:lnTo>
                  <a:lnTo>
                    <a:pt x="17" y="17"/>
                  </a:lnTo>
                  <a:lnTo>
                    <a:pt x="17" y="20"/>
                  </a:lnTo>
                  <a:lnTo>
                    <a:pt x="16" y="23"/>
                  </a:lnTo>
                  <a:lnTo>
                    <a:pt x="16" y="24"/>
                  </a:lnTo>
                  <a:lnTo>
                    <a:pt x="14" y="25"/>
                  </a:lnTo>
                  <a:lnTo>
                    <a:pt x="11" y="27"/>
                  </a:lnTo>
                  <a:lnTo>
                    <a:pt x="7" y="28"/>
                  </a:lnTo>
                  <a:lnTo>
                    <a:pt x="4" y="31"/>
                  </a:lnTo>
                  <a:lnTo>
                    <a:pt x="1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4" y="45"/>
                  </a:lnTo>
                  <a:lnTo>
                    <a:pt x="4" y="58"/>
                  </a:lnTo>
                  <a:lnTo>
                    <a:pt x="4" y="71"/>
                  </a:lnTo>
                  <a:lnTo>
                    <a:pt x="3" y="82"/>
                  </a:lnTo>
                  <a:lnTo>
                    <a:pt x="3" y="90"/>
                  </a:lnTo>
                  <a:lnTo>
                    <a:pt x="1" y="93"/>
                  </a:lnTo>
                  <a:lnTo>
                    <a:pt x="40" y="92"/>
                  </a:lnTo>
                  <a:lnTo>
                    <a:pt x="49" y="80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82" name="Freeform 209"/>
            <p:cNvSpPr>
              <a:spLocks/>
            </p:cNvSpPr>
            <p:nvPr/>
          </p:nvSpPr>
          <p:spPr bwMode="gray">
            <a:xfrm>
              <a:off x="2456" y="3269"/>
              <a:ext cx="1074" cy="737"/>
            </a:xfrm>
            <a:custGeom>
              <a:avLst/>
              <a:gdLst>
                <a:gd name="T0" fmla="*/ 909 w 1074"/>
                <a:gd name="T1" fmla="*/ 675 h 737"/>
                <a:gd name="T2" fmla="*/ 941 w 1074"/>
                <a:gd name="T3" fmla="*/ 645 h 737"/>
                <a:gd name="T4" fmla="*/ 989 w 1074"/>
                <a:gd name="T5" fmla="*/ 606 h 737"/>
                <a:gd name="T6" fmla="*/ 1006 w 1074"/>
                <a:gd name="T7" fmla="*/ 582 h 737"/>
                <a:gd name="T8" fmla="*/ 1038 w 1074"/>
                <a:gd name="T9" fmla="*/ 572 h 737"/>
                <a:gd name="T10" fmla="*/ 1074 w 1074"/>
                <a:gd name="T11" fmla="*/ 458 h 737"/>
                <a:gd name="T12" fmla="*/ 1031 w 1074"/>
                <a:gd name="T13" fmla="*/ 438 h 737"/>
                <a:gd name="T14" fmla="*/ 971 w 1074"/>
                <a:gd name="T15" fmla="*/ 456 h 737"/>
                <a:gd name="T16" fmla="*/ 933 w 1074"/>
                <a:gd name="T17" fmla="*/ 525 h 737"/>
                <a:gd name="T18" fmla="*/ 877 w 1074"/>
                <a:gd name="T19" fmla="*/ 572 h 737"/>
                <a:gd name="T20" fmla="*/ 820 w 1074"/>
                <a:gd name="T21" fmla="*/ 588 h 737"/>
                <a:gd name="T22" fmla="*/ 766 w 1074"/>
                <a:gd name="T23" fmla="*/ 589 h 737"/>
                <a:gd name="T24" fmla="*/ 722 w 1074"/>
                <a:gd name="T25" fmla="*/ 547 h 737"/>
                <a:gd name="T26" fmla="*/ 660 w 1074"/>
                <a:gd name="T27" fmla="*/ 493 h 737"/>
                <a:gd name="T28" fmla="*/ 660 w 1074"/>
                <a:gd name="T29" fmla="*/ 390 h 737"/>
                <a:gd name="T30" fmla="*/ 668 w 1074"/>
                <a:gd name="T31" fmla="*/ 329 h 737"/>
                <a:gd name="T32" fmla="*/ 673 w 1074"/>
                <a:gd name="T33" fmla="*/ 316 h 737"/>
                <a:gd name="T34" fmla="*/ 636 w 1074"/>
                <a:gd name="T35" fmla="*/ 297 h 737"/>
                <a:gd name="T36" fmla="*/ 592 w 1074"/>
                <a:gd name="T37" fmla="*/ 253 h 737"/>
                <a:gd name="T38" fmla="*/ 554 w 1074"/>
                <a:gd name="T39" fmla="*/ 205 h 737"/>
                <a:gd name="T40" fmla="*/ 547 w 1074"/>
                <a:gd name="T41" fmla="*/ 175 h 737"/>
                <a:gd name="T42" fmla="*/ 481 w 1074"/>
                <a:gd name="T43" fmla="*/ 176 h 737"/>
                <a:gd name="T44" fmla="*/ 430 w 1074"/>
                <a:gd name="T45" fmla="*/ 168 h 737"/>
                <a:gd name="T46" fmla="*/ 372 w 1074"/>
                <a:gd name="T47" fmla="*/ 92 h 737"/>
                <a:gd name="T48" fmla="*/ 311 w 1074"/>
                <a:gd name="T49" fmla="*/ 72 h 737"/>
                <a:gd name="T50" fmla="*/ 294 w 1074"/>
                <a:gd name="T51" fmla="*/ 87 h 737"/>
                <a:gd name="T52" fmla="*/ 206 w 1074"/>
                <a:gd name="T53" fmla="*/ 82 h 737"/>
                <a:gd name="T54" fmla="*/ 139 w 1074"/>
                <a:gd name="T55" fmla="*/ 34 h 737"/>
                <a:gd name="T56" fmla="*/ 92 w 1074"/>
                <a:gd name="T57" fmla="*/ 1 h 737"/>
                <a:gd name="T58" fmla="*/ 19 w 1074"/>
                <a:gd name="T59" fmla="*/ 56 h 737"/>
                <a:gd name="T60" fmla="*/ 68 w 1074"/>
                <a:gd name="T61" fmla="*/ 155 h 737"/>
                <a:gd name="T62" fmla="*/ 61 w 1074"/>
                <a:gd name="T63" fmla="*/ 188 h 737"/>
                <a:gd name="T64" fmla="*/ 62 w 1074"/>
                <a:gd name="T65" fmla="*/ 216 h 737"/>
                <a:gd name="T66" fmla="*/ 132 w 1074"/>
                <a:gd name="T67" fmla="*/ 280 h 737"/>
                <a:gd name="T68" fmla="*/ 146 w 1074"/>
                <a:gd name="T69" fmla="*/ 342 h 737"/>
                <a:gd name="T70" fmla="*/ 225 w 1074"/>
                <a:gd name="T71" fmla="*/ 390 h 737"/>
                <a:gd name="T72" fmla="*/ 202 w 1074"/>
                <a:gd name="T73" fmla="*/ 353 h 737"/>
                <a:gd name="T74" fmla="*/ 194 w 1074"/>
                <a:gd name="T75" fmla="*/ 337 h 737"/>
                <a:gd name="T76" fmla="*/ 173 w 1074"/>
                <a:gd name="T77" fmla="*/ 270 h 737"/>
                <a:gd name="T78" fmla="*/ 140 w 1074"/>
                <a:gd name="T79" fmla="*/ 219 h 737"/>
                <a:gd name="T80" fmla="*/ 123 w 1074"/>
                <a:gd name="T81" fmla="*/ 167 h 737"/>
                <a:gd name="T82" fmla="*/ 92 w 1074"/>
                <a:gd name="T83" fmla="*/ 55 h 737"/>
                <a:gd name="T84" fmla="*/ 129 w 1074"/>
                <a:gd name="T85" fmla="*/ 95 h 737"/>
                <a:gd name="T86" fmla="*/ 149 w 1074"/>
                <a:gd name="T87" fmla="*/ 169 h 737"/>
                <a:gd name="T88" fmla="*/ 209 w 1074"/>
                <a:gd name="T89" fmla="*/ 243 h 737"/>
                <a:gd name="T90" fmla="*/ 229 w 1074"/>
                <a:gd name="T91" fmla="*/ 291 h 737"/>
                <a:gd name="T92" fmla="*/ 257 w 1074"/>
                <a:gd name="T93" fmla="*/ 328 h 737"/>
                <a:gd name="T94" fmla="*/ 339 w 1074"/>
                <a:gd name="T95" fmla="*/ 422 h 737"/>
                <a:gd name="T96" fmla="*/ 363 w 1074"/>
                <a:gd name="T97" fmla="*/ 499 h 737"/>
                <a:gd name="T98" fmla="*/ 452 w 1074"/>
                <a:gd name="T99" fmla="*/ 604 h 737"/>
                <a:gd name="T100" fmla="*/ 639 w 1074"/>
                <a:gd name="T101" fmla="*/ 692 h 737"/>
                <a:gd name="T102" fmla="*/ 781 w 1074"/>
                <a:gd name="T103" fmla="*/ 682 h 737"/>
                <a:gd name="T104" fmla="*/ 865 w 1074"/>
                <a:gd name="T105" fmla="*/ 722 h 73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4"/>
                <a:gd name="T160" fmla="*/ 0 h 737"/>
                <a:gd name="T161" fmla="*/ 1074 w 1074"/>
                <a:gd name="T162" fmla="*/ 737 h 73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4" h="737">
                  <a:moveTo>
                    <a:pt x="883" y="737"/>
                  </a:moveTo>
                  <a:lnTo>
                    <a:pt x="886" y="712"/>
                  </a:lnTo>
                  <a:lnTo>
                    <a:pt x="892" y="693"/>
                  </a:lnTo>
                  <a:lnTo>
                    <a:pt x="897" y="681"/>
                  </a:lnTo>
                  <a:lnTo>
                    <a:pt x="909" y="675"/>
                  </a:lnTo>
                  <a:lnTo>
                    <a:pt x="924" y="674"/>
                  </a:lnTo>
                  <a:lnTo>
                    <a:pt x="948" y="675"/>
                  </a:lnTo>
                  <a:lnTo>
                    <a:pt x="951" y="655"/>
                  </a:lnTo>
                  <a:lnTo>
                    <a:pt x="948" y="651"/>
                  </a:lnTo>
                  <a:lnTo>
                    <a:pt x="941" y="645"/>
                  </a:lnTo>
                  <a:lnTo>
                    <a:pt x="933" y="641"/>
                  </a:lnTo>
                  <a:lnTo>
                    <a:pt x="925" y="636"/>
                  </a:lnTo>
                  <a:lnTo>
                    <a:pt x="923" y="628"/>
                  </a:lnTo>
                  <a:lnTo>
                    <a:pt x="940" y="603"/>
                  </a:lnTo>
                  <a:lnTo>
                    <a:pt x="989" y="606"/>
                  </a:lnTo>
                  <a:lnTo>
                    <a:pt x="1006" y="595"/>
                  </a:lnTo>
                  <a:lnTo>
                    <a:pt x="1006" y="592"/>
                  </a:lnTo>
                  <a:lnTo>
                    <a:pt x="1006" y="589"/>
                  </a:lnTo>
                  <a:lnTo>
                    <a:pt x="1006" y="586"/>
                  </a:lnTo>
                  <a:lnTo>
                    <a:pt x="1006" y="582"/>
                  </a:lnTo>
                  <a:lnTo>
                    <a:pt x="1006" y="579"/>
                  </a:lnTo>
                  <a:lnTo>
                    <a:pt x="1006" y="576"/>
                  </a:lnTo>
                  <a:lnTo>
                    <a:pt x="1007" y="573"/>
                  </a:lnTo>
                  <a:lnTo>
                    <a:pt x="1009" y="573"/>
                  </a:lnTo>
                  <a:lnTo>
                    <a:pt x="1038" y="572"/>
                  </a:lnTo>
                  <a:lnTo>
                    <a:pt x="1043" y="545"/>
                  </a:lnTo>
                  <a:lnTo>
                    <a:pt x="1051" y="518"/>
                  </a:lnTo>
                  <a:lnTo>
                    <a:pt x="1063" y="493"/>
                  </a:lnTo>
                  <a:lnTo>
                    <a:pt x="1072" y="470"/>
                  </a:lnTo>
                  <a:lnTo>
                    <a:pt x="1074" y="458"/>
                  </a:lnTo>
                  <a:lnTo>
                    <a:pt x="1071" y="448"/>
                  </a:lnTo>
                  <a:lnTo>
                    <a:pt x="1064" y="442"/>
                  </a:lnTo>
                  <a:lnTo>
                    <a:pt x="1054" y="438"/>
                  </a:lnTo>
                  <a:lnTo>
                    <a:pt x="1043" y="438"/>
                  </a:lnTo>
                  <a:lnTo>
                    <a:pt x="1031" y="438"/>
                  </a:lnTo>
                  <a:lnTo>
                    <a:pt x="1019" y="441"/>
                  </a:lnTo>
                  <a:lnTo>
                    <a:pt x="1007" y="442"/>
                  </a:lnTo>
                  <a:lnTo>
                    <a:pt x="999" y="445"/>
                  </a:lnTo>
                  <a:lnTo>
                    <a:pt x="993" y="446"/>
                  </a:lnTo>
                  <a:lnTo>
                    <a:pt x="971" y="456"/>
                  </a:lnTo>
                  <a:lnTo>
                    <a:pt x="957" y="467"/>
                  </a:lnTo>
                  <a:lnTo>
                    <a:pt x="947" y="479"/>
                  </a:lnTo>
                  <a:lnTo>
                    <a:pt x="941" y="491"/>
                  </a:lnTo>
                  <a:lnTo>
                    <a:pt x="937" y="507"/>
                  </a:lnTo>
                  <a:lnTo>
                    <a:pt x="933" y="525"/>
                  </a:lnTo>
                  <a:lnTo>
                    <a:pt x="927" y="547"/>
                  </a:lnTo>
                  <a:lnTo>
                    <a:pt x="921" y="554"/>
                  </a:lnTo>
                  <a:lnTo>
                    <a:pt x="910" y="559"/>
                  </a:lnTo>
                  <a:lnTo>
                    <a:pt x="894" y="566"/>
                  </a:lnTo>
                  <a:lnTo>
                    <a:pt x="877" y="572"/>
                  </a:lnTo>
                  <a:lnTo>
                    <a:pt x="862" y="576"/>
                  </a:lnTo>
                  <a:lnTo>
                    <a:pt x="848" y="580"/>
                  </a:lnTo>
                  <a:lnTo>
                    <a:pt x="839" y="583"/>
                  </a:lnTo>
                  <a:lnTo>
                    <a:pt x="827" y="585"/>
                  </a:lnTo>
                  <a:lnTo>
                    <a:pt x="820" y="588"/>
                  </a:lnTo>
                  <a:lnTo>
                    <a:pt x="812" y="590"/>
                  </a:lnTo>
                  <a:lnTo>
                    <a:pt x="803" y="596"/>
                  </a:lnTo>
                  <a:lnTo>
                    <a:pt x="787" y="603"/>
                  </a:lnTo>
                  <a:lnTo>
                    <a:pt x="777" y="595"/>
                  </a:lnTo>
                  <a:lnTo>
                    <a:pt x="766" y="589"/>
                  </a:lnTo>
                  <a:lnTo>
                    <a:pt x="752" y="583"/>
                  </a:lnTo>
                  <a:lnTo>
                    <a:pt x="739" y="576"/>
                  </a:lnTo>
                  <a:lnTo>
                    <a:pt x="729" y="568"/>
                  </a:lnTo>
                  <a:lnTo>
                    <a:pt x="723" y="559"/>
                  </a:lnTo>
                  <a:lnTo>
                    <a:pt x="722" y="547"/>
                  </a:lnTo>
                  <a:lnTo>
                    <a:pt x="701" y="544"/>
                  </a:lnTo>
                  <a:lnTo>
                    <a:pt x="685" y="537"/>
                  </a:lnTo>
                  <a:lnTo>
                    <a:pt x="674" y="525"/>
                  </a:lnTo>
                  <a:lnTo>
                    <a:pt x="666" y="510"/>
                  </a:lnTo>
                  <a:lnTo>
                    <a:pt x="660" y="493"/>
                  </a:lnTo>
                  <a:lnTo>
                    <a:pt x="657" y="473"/>
                  </a:lnTo>
                  <a:lnTo>
                    <a:pt x="656" y="453"/>
                  </a:lnTo>
                  <a:lnTo>
                    <a:pt x="656" y="432"/>
                  </a:lnTo>
                  <a:lnTo>
                    <a:pt x="658" y="411"/>
                  </a:lnTo>
                  <a:lnTo>
                    <a:pt x="660" y="390"/>
                  </a:lnTo>
                  <a:lnTo>
                    <a:pt x="663" y="371"/>
                  </a:lnTo>
                  <a:lnTo>
                    <a:pt x="666" y="354"/>
                  </a:lnTo>
                  <a:lnTo>
                    <a:pt x="667" y="340"/>
                  </a:lnTo>
                  <a:lnTo>
                    <a:pt x="668" y="330"/>
                  </a:lnTo>
                  <a:lnTo>
                    <a:pt x="668" y="329"/>
                  </a:lnTo>
                  <a:lnTo>
                    <a:pt x="668" y="328"/>
                  </a:lnTo>
                  <a:lnTo>
                    <a:pt x="670" y="325"/>
                  </a:lnTo>
                  <a:lnTo>
                    <a:pt x="671" y="323"/>
                  </a:lnTo>
                  <a:lnTo>
                    <a:pt x="673" y="319"/>
                  </a:lnTo>
                  <a:lnTo>
                    <a:pt x="673" y="316"/>
                  </a:lnTo>
                  <a:lnTo>
                    <a:pt x="673" y="315"/>
                  </a:lnTo>
                  <a:lnTo>
                    <a:pt x="670" y="312"/>
                  </a:lnTo>
                  <a:lnTo>
                    <a:pt x="656" y="305"/>
                  </a:lnTo>
                  <a:lnTo>
                    <a:pt x="644" y="301"/>
                  </a:lnTo>
                  <a:lnTo>
                    <a:pt x="636" y="297"/>
                  </a:lnTo>
                  <a:lnTo>
                    <a:pt x="625" y="294"/>
                  </a:lnTo>
                  <a:lnTo>
                    <a:pt x="613" y="291"/>
                  </a:lnTo>
                  <a:lnTo>
                    <a:pt x="596" y="287"/>
                  </a:lnTo>
                  <a:lnTo>
                    <a:pt x="596" y="258"/>
                  </a:lnTo>
                  <a:lnTo>
                    <a:pt x="592" y="253"/>
                  </a:lnTo>
                  <a:lnTo>
                    <a:pt x="584" y="244"/>
                  </a:lnTo>
                  <a:lnTo>
                    <a:pt x="574" y="234"/>
                  </a:lnTo>
                  <a:lnTo>
                    <a:pt x="565" y="223"/>
                  </a:lnTo>
                  <a:lnTo>
                    <a:pt x="557" y="213"/>
                  </a:lnTo>
                  <a:lnTo>
                    <a:pt x="554" y="205"/>
                  </a:lnTo>
                  <a:lnTo>
                    <a:pt x="553" y="199"/>
                  </a:lnTo>
                  <a:lnTo>
                    <a:pt x="554" y="192"/>
                  </a:lnTo>
                  <a:lnTo>
                    <a:pt x="554" y="185"/>
                  </a:lnTo>
                  <a:lnTo>
                    <a:pt x="553" y="179"/>
                  </a:lnTo>
                  <a:lnTo>
                    <a:pt x="547" y="175"/>
                  </a:lnTo>
                  <a:lnTo>
                    <a:pt x="534" y="171"/>
                  </a:lnTo>
                  <a:lnTo>
                    <a:pt x="519" y="167"/>
                  </a:lnTo>
                  <a:lnTo>
                    <a:pt x="505" y="164"/>
                  </a:lnTo>
                  <a:lnTo>
                    <a:pt x="492" y="164"/>
                  </a:lnTo>
                  <a:lnTo>
                    <a:pt x="481" y="176"/>
                  </a:lnTo>
                  <a:lnTo>
                    <a:pt x="471" y="185"/>
                  </a:lnTo>
                  <a:lnTo>
                    <a:pt x="462" y="189"/>
                  </a:lnTo>
                  <a:lnTo>
                    <a:pt x="454" y="188"/>
                  </a:lnTo>
                  <a:lnTo>
                    <a:pt x="442" y="181"/>
                  </a:lnTo>
                  <a:lnTo>
                    <a:pt x="430" y="168"/>
                  </a:lnTo>
                  <a:lnTo>
                    <a:pt x="420" y="150"/>
                  </a:lnTo>
                  <a:lnTo>
                    <a:pt x="410" y="134"/>
                  </a:lnTo>
                  <a:lnTo>
                    <a:pt x="400" y="120"/>
                  </a:lnTo>
                  <a:lnTo>
                    <a:pt x="386" y="104"/>
                  </a:lnTo>
                  <a:lnTo>
                    <a:pt x="372" y="92"/>
                  </a:lnTo>
                  <a:lnTo>
                    <a:pt x="362" y="83"/>
                  </a:lnTo>
                  <a:lnTo>
                    <a:pt x="353" y="78"/>
                  </a:lnTo>
                  <a:lnTo>
                    <a:pt x="343" y="75"/>
                  </a:lnTo>
                  <a:lnTo>
                    <a:pt x="329" y="73"/>
                  </a:lnTo>
                  <a:lnTo>
                    <a:pt x="311" y="72"/>
                  </a:lnTo>
                  <a:lnTo>
                    <a:pt x="303" y="73"/>
                  </a:lnTo>
                  <a:lnTo>
                    <a:pt x="298" y="76"/>
                  </a:lnTo>
                  <a:lnTo>
                    <a:pt x="297" y="80"/>
                  </a:lnTo>
                  <a:lnTo>
                    <a:pt x="297" y="85"/>
                  </a:lnTo>
                  <a:lnTo>
                    <a:pt x="294" y="87"/>
                  </a:lnTo>
                  <a:lnTo>
                    <a:pt x="288" y="90"/>
                  </a:lnTo>
                  <a:lnTo>
                    <a:pt x="277" y="92"/>
                  </a:lnTo>
                  <a:lnTo>
                    <a:pt x="235" y="92"/>
                  </a:lnTo>
                  <a:lnTo>
                    <a:pt x="221" y="89"/>
                  </a:lnTo>
                  <a:lnTo>
                    <a:pt x="206" y="82"/>
                  </a:lnTo>
                  <a:lnTo>
                    <a:pt x="191" y="72"/>
                  </a:lnTo>
                  <a:lnTo>
                    <a:pt x="175" y="61"/>
                  </a:lnTo>
                  <a:lnTo>
                    <a:pt x="161" y="49"/>
                  </a:lnTo>
                  <a:lnTo>
                    <a:pt x="149" y="39"/>
                  </a:lnTo>
                  <a:lnTo>
                    <a:pt x="139" y="34"/>
                  </a:lnTo>
                  <a:lnTo>
                    <a:pt x="113" y="24"/>
                  </a:lnTo>
                  <a:lnTo>
                    <a:pt x="110" y="21"/>
                  </a:lnTo>
                  <a:lnTo>
                    <a:pt x="105" y="14"/>
                  </a:lnTo>
                  <a:lnTo>
                    <a:pt x="98" y="7"/>
                  </a:lnTo>
                  <a:lnTo>
                    <a:pt x="92" y="1"/>
                  </a:lnTo>
                  <a:lnTo>
                    <a:pt x="88" y="0"/>
                  </a:lnTo>
                  <a:lnTo>
                    <a:pt x="0" y="0"/>
                  </a:lnTo>
                  <a:lnTo>
                    <a:pt x="6" y="20"/>
                  </a:lnTo>
                  <a:lnTo>
                    <a:pt x="13" y="38"/>
                  </a:lnTo>
                  <a:lnTo>
                    <a:pt x="19" y="56"/>
                  </a:lnTo>
                  <a:lnTo>
                    <a:pt x="24" y="76"/>
                  </a:lnTo>
                  <a:lnTo>
                    <a:pt x="26" y="99"/>
                  </a:lnTo>
                  <a:lnTo>
                    <a:pt x="38" y="117"/>
                  </a:lnTo>
                  <a:lnTo>
                    <a:pt x="54" y="135"/>
                  </a:lnTo>
                  <a:lnTo>
                    <a:pt x="68" y="155"/>
                  </a:lnTo>
                  <a:lnTo>
                    <a:pt x="81" y="174"/>
                  </a:lnTo>
                  <a:lnTo>
                    <a:pt x="75" y="184"/>
                  </a:lnTo>
                  <a:lnTo>
                    <a:pt x="69" y="188"/>
                  </a:lnTo>
                  <a:lnTo>
                    <a:pt x="65" y="188"/>
                  </a:lnTo>
                  <a:lnTo>
                    <a:pt x="61" y="188"/>
                  </a:lnTo>
                  <a:lnTo>
                    <a:pt x="55" y="188"/>
                  </a:lnTo>
                  <a:lnTo>
                    <a:pt x="48" y="191"/>
                  </a:lnTo>
                  <a:lnTo>
                    <a:pt x="40" y="198"/>
                  </a:lnTo>
                  <a:lnTo>
                    <a:pt x="50" y="206"/>
                  </a:lnTo>
                  <a:lnTo>
                    <a:pt x="62" y="216"/>
                  </a:lnTo>
                  <a:lnTo>
                    <a:pt x="78" y="229"/>
                  </a:lnTo>
                  <a:lnTo>
                    <a:pt x="95" y="241"/>
                  </a:lnTo>
                  <a:lnTo>
                    <a:pt x="109" y="254"/>
                  </a:lnTo>
                  <a:lnTo>
                    <a:pt x="123" y="267"/>
                  </a:lnTo>
                  <a:lnTo>
                    <a:pt x="132" y="280"/>
                  </a:lnTo>
                  <a:lnTo>
                    <a:pt x="136" y="291"/>
                  </a:lnTo>
                  <a:lnTo>
                    <a:pt x="134" y="302"/>
                  </a:lnTo>
                  <a:lnTo>
                    <a:pt x="127" y="315"/>
                  </a:lnTo>
                  <a:lnTo>
                    <a:pt x="123" y="329"/>
                  </a:lnTo>
                  <a:lnTo>
                    <a:pt x="146" y="342"/>
                  </a:lnTo>
                  <a:lnTo>
                    <a:pt x="168" y="357"/>
                  </a:lnTo>
                  <a:lnTo>
                    <a:pt x="192" y="380"/>
                  </a:lnTo>
                  <a:lnTo>
                    <a:pt x="218" y="410"/>
                  </a:lnTo>
                  <a:lnTo>
                    <a:pt x="225" y="400"/>
                  </a:lnTo>
                  <a:lnTo>
                    <a:pt x="225" y="390"/>
                  </a:lnTo>
                  <a:lnTo>
                    <a:pt x="222" y="381"/>
                  </a:lnTo>
                  <a:lnTo>
                    <a:pt x="219" y="373"/>
                  </a:lnTo>
                  <a:lnTo>
                    <a:pt x="218" y="362"/>
                  </a:lnTo>
                  <a:lnTo>
                    <a:pt x="208" y="354"/>
                  </a:lnTo>
                  <a:lnTo>
                    <a:pt x="202" y="353"/>
                  </a:lnTo>
                  <a:lnTo>
                    <a:pt x="198" y="353"/>
                  </a:lnTo>
                  <a:lnTo>
                    <a:pt x="195" y="353"/>
                  </a:lnTo>
                  <a:lnTo>
                    <a:pt x="194" y="352"/>
                  </a:lnTo>
                  <a:lnTo>
                    <a:pt x="194" y="347"/>
                  </a:lnTo>
                  <a:lnTo>
                    <a:pt x="194" y="337"/>
                  </a:lnTo>
                  <a:lnTo>
                    <a:pt x="194" y="321"/>
                  </a:lnTo>
                  <a:lnTo>
                    <a:pt x="185" y="304"/>
                  </a:lnTo>
                  <a:lnTo>
                    <a:pt x="181" y="291"/>
                  </a:lnTo>
                  <a:lnTo>
                    <a:pt x="177" y="280"/>
                  </a:lnTo>
                  <a:lnTo>
                    <a:pt x="173" y="270"/>
                  </a:lnTo>
                  <a:lnTo>
                    <a:pt x="167" y="260"/>
                  </a:lnTo>
                  <a:lnTo>
                    <a:pt x="156" y="249"/>
                  </a:lnTo>
                  <a:lnTo>
                    <a:pt x="147" y="237"/>
                  </a:lnTo>
                  <a:lnTo>
                    <a:pt x="141" y="227"/>
                  </a:lnTo>
                  <a:lnTo>
                    <a:pt x="140" y="219"/>
                  </a:lnTo>
                  <a:lnTo>
                    <a:pt x="140" y="209"/>
                  </a:lnTo>
                  <a:lnTo>
                    <a:pt x="141" y="200"/>
                  </a:lnTo>
                  <a:lnTo>
                    <a:pt x="139" y="191"/>
                  </a:lnTo>
                  <a:lnTo>
                    <a:pt x="134" y="179"/>
                  </a:lnTo>
                  <a:lnTo>
                    <a:pt x="123" y="167"/>
                  </a:lnTo>
                  <a:lnTo>
                    <a:pt x="101" y="137"/>
                  </a:lnTo>
                  <a:lnTo>
                    <a:pt x="86" y="109"/>
                  </a:lnTo>
                  <a:lnTo>
                    <a:pt x="79" y="80"/>
                  </a:lnTo>
                  <a:lnTo>
                    <a:pt x="76" y="56"/>
                  </a:lnTo>
                  <a:lnTo>
                    <a:pt x="92" y="55"/>
                  </a:lnTo>
                  <a:lnTo>
                    <a:pt x="106" y="59"/>
                  </a:lnTo>
                  <a:lnTo>
                    <a:pt x="119" y="68"/>
                  </a:lnTo>
                  <a:lnTo>
                    <a:pt x="129" y="79"/>
                  </a:lnTo>
                  <a:lnTo>
                    <a:pt x="129" y="83"/>
                  </a:lnTo>
                  <a:lnTo>
                    <a:pt x="129" y="95"/>
                  </a:lnTo>
                  <a:lnTo>
                    <a:pt x="130" y="110"/>
                  </a:lnTo>
                  <a:lnTo>
                    <a:pt x="133" y="127"/>
                  </a:lnTo>
                  <a:lnTo>
                    <a:pt x="137" y="144"/>
                  </a:lnTo>
                  <a:lnTo>
                    <a:pt x="141" y="160"/>
                  </a:lnTo>
                  <a:lnTo>
                    <a:pt x="149" y="169"/>
                  </a:lnTo>
                  <a:lnTo>
                    <a:pt x="156" y="174"/>
                  </a:lnTo>
                  <a:lnTo>
                    <a:pt x="171" y="191"/>
                  </a:lnTo>
                  <a:lnTo>
                    <a:pt x="184" y="209"/>
                  </a:lnTo>
                  <a:lnTo>
                    <a:pt x="197" y="226"/>
                  </a:lnTo>
                  <a:lnTo>
                    <a:pt x="209" y="243"/>
                  </a:lnTo>
                  <a:lnTo>
                    <a:pt x="223" y="257"/>
                  </a:lnTo>
                  <a:lnTo>
                    <a:pt x="240" y="268"/>
                  </a:lnTo>
                  <a:lnTo>
                    <a:pt x="238" y="275"/>
                  </a:lnTo>
                  <a:lnTo>
                    <a:pt x="233" y="284"/>
                  </a:lnTo>
                  <a:lnTo>
                    <a:pt x="229" y="291"/>
                  </a:lnTo>
                  <a:lnTo>
                    <a:pt x="228" y="299"/>
                  </a:lnTo>
                  <a:lnTo>
                    <a:pt x="229" y="305"/>
                  </a:lnTo>
                  <a:lnTo>
                    <a:pt x="235" y="309"/>
                  </a:lnTo>
                  <a:lnTo>
                    <a:pt x="245" y="311"/>
                  </a:lnTo>
                  <a:lnTo>
                    <a:pt x="257" y="328"/>
                  </a:lnTo>
                  <a:lnTo>
                    <a:pt x="274" y="346"/>
                  </a:lnTo>
                  <a:lnTo>
                    <a:pt x="291" y="364"/>
                  </a:lnTo>
                  <a:lnTo>
                    <a:pt x="310" y="383"/>
                  </a:lnTo>
                  <a:lnTo>
                    <a:pt x="327" y="402"/>
                  </a:lnTo>
                  <a:lnTo>
                    <a:pt x="339" y="422"/>
                  </a:lnTo>
                  <a:lnTo>
                    <a:pt x="349" y="443"/>
                  </a:lnTo>
                  <a:lnTo>
                    <a:pt x="353" y="466"/>
                  </a:lnTo>
                  <a:lnTo>
                    <a:pt x="365" y="476"/>
                  </a:lnTo>
                  <a:lnTo>
                    <a:pt x="367" y="486"/>
                  </a:lnTo>
                  <a:lnTo>
                    <a:pt x="363" y="499"/>
                  </a:lnTo>
                  <a:lnTo>
                    <a:pt x="353" y="513"/>
                  </a:lnTo>
                  <a:lnTo>
                    <a:pt x="369" y="535"/>
                  </a:lnTo>
                  <a:lnTo>
                    <a:pt x="393" y="558"/>
                  </a:lnTo>
                  <a:lnTo>
                    <a:pt x="420" y="582"/>
                  </a:lnTo>
                  <a:lnTo>
                    <a:pt x="452" y="604"/>
                  </a:lnTo>
                  <a:lnTo>
                    <a:pt x="486" y="627"/>
                  </a:lnTo>
                  <a:lnTo>
                    <a:pt x="524" y="647"/>
                  </a:lnTo>
                  <a:lnTo>
                    <a:pt x="562" y="665"/>
                  </a:lnTo>
                  <a:lnTo>
                    <a:pt x="601" y="681"/>
                  </a:lnTo>
                  <a:lnTo>
                    <a:pt x="639" y="692"/>
                  </a:lnTo>
                  <a:lnTo>
                    <a:pt x="675" y="699"/>
                  </a:lnTo>
                  <a:lnTo>
                    <a:pt x="708" y="701"/>
                  </a:lnTo>
                  <a:lnTo>
                    <a:pt x="739" y="696"/>
                  </a:lnTo>
                  <a:lnTo>
                    <a:pt x="762" y="686"/>
                  </a:lnTo>
                  <a:lnTo>
                    <a:pt x="781" y="682"/>
                  </a:lnTo>
                  <a:lnTo>
                    <a:pt x="798" y="684"/>
                  </a:lnTo>
                  <a:lnTo>
                    <a:pt x="815" y="689"/>
                  </a:lnTo>
                  <a:lnTo>
                    <a:pt x="832" y="698"/>
                  </a:lnTo>
                  <a:lnTo>
                    <a:pt x="848" y="709"/>
                  </a:lnTo>
                  <a:lnTo>
                    <a:pt x="865" y="722"/>
                  </a:lnTo>
                  <a:lnTo>
                    <a:pt x="883" y="737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83" name="Freeform 210"/>
            <p:cNvSpPr>
              <a:spLocks/>
            </p:cNvSpPr>
            <p:nvPr/>
          </p:nvSpPr>
          <p:spPr bwMode="gray">
            <a:xfrm>
              <a:off x="3339" y="3872"/>
              <a:ext cx="157" cy="160"/>
            </a:xfrm>
            <a:custGeom>
              <a:avLst/>
              <a:gdLst>
                <a:gd name="T0" fmla="*/ 91 w 157"/>
                <a:gd name="T1" fmla="*/ 160 h 160"/>
                <a:gd name="T2" fmla="*/ 64 w 157"/>
                <a:gd name="T3" fmla="*/ 157 h 160"/>
                <a:gd name="T4" fmla="*/ 41 w 157"/>
                <a:gd name="T5" fmla="*/ 154 h 160"/>
                <a:gd name="T6" fmla="*/ 20 w 157"/>
                <a:gd name="T7" fmla="*/ 147 h 160"/>
                <a:gd name="T8" fmla="*/ 0 w 157"/>
                <a:gd name="T9" fmla="*/ 136 h 160"/>
                <a:gd name="T10" fmla="*/ 2 w 157"/>
                <a:gd name="T11" fmla="*/ 126 h 160"/>
                <a:gd name="T12" fmla="*/ 3 w 157"/>
                <a:gd name="T13" fmla="*/ 106 h 160"/>
                <a:gd name="T14" fmla="*/ 7 w 157"/>
                <a:gd name="T15" fmla="*/ 90 h 160"/>
                <a:gd name="T16" fmla="*/ 14 w 157"/>
                <a:gd name="T17" fmla="*/ 81 h 160"/>
                <a:gd name="T18" fmla="*/ 24 w 157"/>
                <a:gd name="T19" fmla="*/ 74 h 160"/>
                <a:gd name="T20" fmla="*/ 37 w 157"/>
                <a:gd name="T21" fmla="*/ 71 h 160"/>
                <a:gd name="T22" fmla="*/ 51 w 157"/>
                <a:gd name="T23" fmla="*/ 69 h 160"/>
                <a:gd name="T24" fmla="*/ 65 w 157"/>
                <a:gd name="T25" fmla="*/ 71 h 160"/>
                <a:gd name="T26" fmla="*/ 68 w 157"/>
                <a:gd name="T27" fmla="*/ 51 h 160"/>
                <a:gd name="T28" fmla="*/ 64 w 157"/>
                <a:gd name="T29" fmla="*/ 47 h 160"/>
                <a:gd name="T30" fmla="*/ 57 w 157"/>
                <a:gd name="T31" fmla="*/ 41 h 160"/>
                <a:gd name="T32" fmla="*/ 48 w 157"/>
                <a:gd name="T33" fmla="*/ 37 h 160"/>
                <a:gd name="T34" fmla="*/ 42 w 157"/>
                <a:gd name="T35" fmla="*/ 31 h 160"/>
                <a:gd name="T36" fmla="*/ 40 w 157"/>
                <a:gd name="T37" fmla="*/ 25 h 160"/>
                <a:gd name="T38" fmla="*/ 44 w 157"/>
                <a:gd name="T39" fmla="*/ 24 h 160"/>
                <a:gd name="T40" fmla="*/ 47 w 157"/>
                <a:gd name="T41" fmla="*/ 24 h 160"/>
                <a:gd name="T42" fmla="*/ 50 w 157"/>
                <a:gd name="T43" fmla="*/ 23 h 160"/>
                <a:gd name="T44" fmla="*/ 51 w 157"/>
                <a:gd name="T45" fmla="*/ 23 h 160"/>
                <a:gd name="T46" fmla="*/ 50 w 157"/>
                <a:gd name="T47" fmla="*/ 21 h 160"/>
                <a:gd name="T48" fmla="*/ 50 w 157"/>
                <a:gd name="T49" fmla="*/ 20 h 160"/>
                <a:gd name="T50" fmla="*/ 47 w 157"/>
                <a:gd name="T51" fmla="*/ 18 h 160"/>
                <a:gd name="T52" fmla="*/ 44 w 157"/>
                <a:gd name="T53" fmla="*/ 14 h 160"/>
                <a:gd name="T54" fmla="*/ 57 w 157"/>
                <a:gd name="T55" fmla="*/ 0 h 160"/>
                <a:gd name="T56" fmla="*/ 58 w 157"/>
                <a:gd name="T57" fmla="*/ 0 h 160"/>
                <a:gd name="T58" fmla="*/ 62 w 157"/>
                <a:gd name="T59" fmla="*/ 0 h 160"/>
                <a:gd name="T60" fmla="*/ 72 w 157"/>
                <a:gd name="T61" fmla="*/ 1 h 160"/>
                <a:gd name="T62" fmla="*/ 83 w 157"/>
                <a:gd name="T63" fmla="*/ 1 h 160"/>
                <a:gd name="T64" fmla="*/ 96 w 157"/>
                <a:gd name="T65" fmla="*/ 3 h 160"/>
                <a:gd name="T66" fmla="*/ 106 w 157"/>
                <a:gd name="T67" fmla="*/ 3 h 160"/>
                <a:gd name="T68" fmla="*/ 106 w 157"/>
                <a:gd name="T69" fmla="*/ 3 h 160"/>
                <a:gd name="T70" fmla="*/ 106 w 157"/>
                <a:gd name="T71" fmla="*/ 3 h 160"/>
                <a:gd name="T72" fmla="*/ 106 w 157"/>
                <a:gd name="T73" fmla="*/ 3 h 160"/>
                <a:gd name="T74" fmla="*/ 110 w 157"/>
                <a:gd name="T75" fmla="*/ 16 h 160"/>
                <a:gd name="T76" fmla="*/ 110 w 157"/>
                <a:gd name="T77" fmla="*/ 25 h 160"/>
                <a:gd name="T78" fmla="*/ 110 w 157"/>
                <a:gd name="T79" fmla="*/ 30 h 160"/>
                <a:gd name="T80" fmla="*/ 107 w 157"/>
                <a:gd name="T81" fmla="*/ 62 h 160"/>
                <a:gd name="T82" fmla="*/ 146 w 157"/>
                <a:gd name="T83" fmla="*/ 61 h 160"/>
                <a:gd name="T84" fmla="*/ 150 w 157"/>
                <a:gd name="T85" fmla="*/ 61 h 160"/>
                <a:gd name="T86" fmla="*/ 153 w 157"/>
                <a:gd name="T87" fmla="*/ 61 h 160"/>
                <a:gd name="T88" fmla="*/ 154 w 157"/>
                <a:gd name="T89" fmla="*/ 62 h 160"/>
                <a:gd name="T90" fmla="*/ 155 w 157"/>
                <a:gd name="T91" fmla="*/ 65 h 160"/>
                <a:gd name="T92" fmla="*/ 157 w 157"/>
                <a:gd name="T93" fmla="*/ 69 h 160"/>
                <a:gd name="T94" fmla="*/ 143 w 157"/>
                <a:gd name="T95" fmla="*/ 83 h 160"/>
                <a:gd name="T96" fmla="*/ 134 w 157"/>
                <a:gd name="T97" fmla="*/ 96 h 160"/>
                <a:gd name="T98" fmla="*/ 129 w 157"/>
                <a:gd name="T99" fmla="*/ 106 h 160"/>
                <a:gd name="T100" fmla="*/ 126 w 157"/>
                <a:gd name="T101" fmla="*/ 113 h 160"/>
                <a:gd name="T102" fmla="*/ 123 w 157"/>
                <a:gd name="T103" fmla="*/ 119 h 160"/>
                <a:gd name="T104" fmla="*/ 91 w 157"/>
                <a:gd name="T105" fmla="*/ 160 h 16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57"/>
                <a:gd name="T160" fmla="*/ 0 h 160"/>
                <a:gd name="T161" fmla="*/ 157 w 157"/>
                <a:gd name="T162" fmla="*/ 160 h 16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57" h="160">
                  <a:moveTo>
                    <a:pt x="91" y="160"/>
                  </a:moveTo>
                  <a:lnTo>
                    <a:pt x="64" y="157"/>
                  </a:lnTo>
                  <a:lnTo>
                    <a:pt x="41" y="154"/>
                  </a:lnTo>
                  <a:lnTo>
                    <a:pt x="20" y="147"/>
                  </a:lnTo>
                  <a:lnTo>
                    <a:pt x="0" y="136"/>
                  </a:lnTo>
                  <a:lnTo>
                    <a:pt x="2" y="126"/>
                  </a:lnTo>
                  <a:lnTo>
                    <a:pt x="3" y="106"/>
                  </a:lnTo>
                  <a:lnTo>
                    <a:pt x="7" y="90"/>
                  </a:lnTo>
                  <a:lnTo>
                    <a:pt x="14" y="81"/>
                  </a:lnTo>
                  <a:lnTo>
                    <a:pt x="24" y="74"/>
                  </a:lnTo>
                  <a:lnTo>
                    <a:pt x="37" y="71"/>
                  </a:lnTo>
                  <a:lnTo>
                    <a:pt x="51" y="69"/>
                  </a:lnTo>
                  <a:lnTo>
                    <a:pt x="65" y="71"/>
                  </a:lnTo>
                  <a:lnTo>
                    <a:pt x="68" y="51"/>
                  </a:lnTo>
                  <a:lnTo>
                    <a:pt x="64" y="47"/>
                  </a:lnTo>
                  <a:lnTo>
                    <a:pt x="57" y="41"/>
                  </a:lnTo>
                  <a:lnTo>
                    <a:pt x="48" y="37"/>
                  </a:lnTo>
                  <a:lnTo>
                    <a:pt x="42" y="31"/>
                  </a:lnTo>
                  <a:lnTo>
                    <a:pt x="40" y="25"/>
                  </a:lnTo>
                  <a:lnTo>
                    <a:pt x="44" y="24"/>
                  </a:lnTo>
                  <a:lnTo>
                    <a:pt x="47" y="24"/>
                  </a:lnTo>
                  <a:lnTo>
                    <a:pt x="50" y="23"/>
                  </a:lnTo>
                  <a:lnTo>
                    <a:pt x="51" y="23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47" y="18"/>
                  </a:lnTo>
                  <a:lnTo>
                    <a:pt x="44" y="14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62" y="0"/>
                  </a:lnTo>
                  <a:lnTo>
                    <a:pt x="72" y="1"/>
                  </a:lnTo>
                  <a:lnTo>
                    <a:pt x="83" y="1"/>
                  </a:lnTo>
                  <a:lnTo>
                    <a:pt x="96" y="3"/>
                  </a:lnTo>
                  <a:lnTo>
                    <a:pt x="106" y="3"/>
                  </a:lnTo>
                  <a:lnTo>
                    <a:pt x="110" y="16"/>
                  </a:lnTo>
                  <a:lnTo>
                    <a:pt x="110" y="25"/>
                  </a:lnTo>
                  <a:lnTo>
                    <a:pt x="110" y="30"/>
                  </a:lnTo>
                  <a:lnTo>
                    <a:pt x="107" y="62"/>
                  </a:lnTo>
                  <a:lnTo>
                    <a:pt x="146" y="61"/>
                  </a:lnTo>
                  <a:lnTo>
                    <a:pt x="150" y="61"/>
                  </a:lnTo>
                  <a:lnTo>
                    <a:pt x="153" y="61"/>
                  </a:lnTo>
                  <a:lnTo>
                    <a:pt x="154" y="62"/>
                  </a:lnTo>
                  <a:lnTo>
                    <a:pt x="155" y="65"/>
                  </a:lnTo>
                  <a:lnTo>
                    <a:pt x="157" y="69"/>
                  </a:lnTo>
                  <a:lnTo>
                    <a:pt x="143" y="83"/>
                  </a:lnTo>
                  <a:lnTo>
                    <a:pt x="134" y="96"/>
                  </a:lnTo>
                  <a:lnTo>
                    <a:pt x="129" y="106"/>
                  </a:lnTo>
                  <a:lnTo>
                    <a:pt x="126" y="113"/>
                  </a:lnTo>
                  <a:lnTo>
                    <a:pt x="123" y="119"/>
                  </a:lnTo>
                  <a:lnTo>
                    <a:pt x="91" y="160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84" name="Freeform 211"/>
            <p:cNvSpPr>
              <a:spLocks/>
            </p:cNvSpPr>
            <p:nvPr/>
          </p:nvSpPr>
          <p:spPr bwMode="gray">
            <a:xfrm>
              <a:off x="3431" y="3989"/>
              <a:ext cx="93" cy="60"/>
            </a:xfrm>
            <a:custGeom>
              <a:avLst/>
              <a:gdLst>
                <a:gd name="T0" fmla="*/ 93 w 93"/>
                <a:gd name="T1" fmla="*/ 57 h 60"/>
                <a:gd name="T2" fmla="*/ 89 w 93"/>
                <a:gd name="T3" fmla="*/ 21 h 60"/>
                <a:gd name="T4" fmla="*/ 86 w 93"/>
                <a:gd name="T5" fmla="*/ 19 h 60"/>
                <a:gd name="T6" fmla="*/ 78 w 93"/>
                <a:gd name="T7" fmla="*/ 17 h 60"/>
                <a:gd name="T8" fmla="*/ 69 w 93"/>
                <a:gd name="T9" fmla="*/ 17 h 60"/>
                <a:gd name="T10" fmla="*/ 62 w 93"/>
                <a:gd name="T11" fmla="*/ 19 h 60"/>
                <a:gd name="T12" fmla="*/ 59 w 93"/>
                <a:gd name="T13" fmla="*/ 19 h 60"/>
                <a:gd name="T14" fmla="*/ 32 w 93"/>
                <a:gd name="T15" fmla="*/ 0 h 60"/>
                <a:gd name="T16" fmla="*/ 0 w 93"/>
                <a:gd name="T17" fmla="*/ 41 h 60"/>
                <a:gd name="T18" fmla="*/ 23 w 93"/>
                <a:gd name="T19" fmla="*/ 51 h 60"/>
                <a:gd name="T20" fmla="*/ 44 w 93"/>
                <a:gd name="T21" fmla="*/ 57 h 60"/>
                <a:gd name="T22" fmla="*/ 66 w 93"/>
                <a:gd name="T23" fmla="*/ 60 h 60"/>
                <a:gd name="T24" fmla="*/ 93 w 93"/>
                <a:gd name="T25" fmla="*/ 57 h 6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3"/>
                <a:gd name="T40" fmla="*/ 0 h 60"/>
                <a:gd name="T41" fmla="*/ 93 w 93"/>
                <a:gd name="T42" fmla="*/ 60 h 6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3" h="60">
                  <a:moveTo>
                    <a:pt x="93" y="57"/>
                  </a:moveTo>
                  <a:lnTo>
                    <a:pt x="89" y="21"/>
                  </a:lnTo>
                  <a:lnTo>
                    <a:pt x="86" y="19"/>
                  </a:lnTo>
                  <a:lnTo>
                    <a:pt x="78" y="17"/>
                  </a:lnTo>
                  <a:lnTo>
                    <a:pt x="69" y="17"/>
                  </a:lnTo>
                  <a:lnTo>
                    <a:pt x="62" y="19"/>
                  </a:lnTo>
                  <a:lnTo>
                    <a:pt x="59" y="19"/>
                  </a:lnTo>
                  <a:lnTo>
                    <a:pt x="32" y="0"/>
                  </a:lnTo>
                  <a:lnTo>
                    <a:pt x="0" y="41"/>
                  </a:lnTo>
                  <a:lnTo>
                    <a:pt x="23" y="51"/>
                  </a:lnTo>
                  <a:lnTo>
                    <a:pt x="44" y="57"/>
                  </a:lnTo>
                  <a:lnTo>
                    <a:pt x="66" y="60"/>
                  </a:lnTo>
                  <a:lnTo>
                    <a:pt x="93" y="57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85" name="Freeform 212"/>
            <p:cNvSpPr>
              <a:spLocks/>
            </p:cNvSpPr>
            <p:nvPr/>
          </p:nvSpPr>
          <p:spPr bwMode="gray">
            <a:xfrm>
              <a:off x="3463" y="3914"/>
              <a:ext cx="235" cy="133"/>
            </a:xfrm>
            <a:custGeom>
              <a:avLst/>
              <a:gdLst>
                <a:gd name="T0" fmla="*/ 235 w 235"/>
                <a:gd name="T1" fmla="*/ 43 h 133"/>
                <a:gd name="T2" fmla="*/ 231 w 235"/>
                <a:gd name="T3" fmla="*/ 43 h 133"/>
                <a:gd name="T4" fmla="*/ 221 w 235"/>
                <a:gd name="T5" fmla="*/ 47 h 133"/>
                <a:gd name="T6" fmla="*/ 205 w 235"/>
                <a:gd name="T7" fmla="*/ 51 h 133"/>
                <a:gd name="T8" fmla="*/ 187 w 235"/>
                <a:gd name="T9" fmla="*/ 57 h 133"/>
                <a:gd name="T10" fmla="*/ 167 w 235"/>
                <a:gd name="T11" fmla="*/ 64 h 133"/>
                <a:gd name="T12" fmla="*/ 149 w 235"/>
                <a:gd name="T13" fmla="*/ 71 h 133"/>
                <a:gd name="T14" fmla="*/ 132 w 235"/>
                <a:gd name="T15" fmla="*/ 78 h 133"/>
                <a:gd name="T16" fmla="*/ 119 w 235"/>
                <a:gd name="T17" fmla="*/ 85 h 133"/>
                <a:gd name="T18" fmla="*/ 112 w 235"/>
                <a:gd name="T19" fmla="*/ 91 h 133"/>
                <a:gd name="T20" fmla="*/ 111 w 235"/>
                <a:gd name="T21" fmla="*/ 94 h 133"/>
                <a:gd name="T22" fmla="*/ 111 w 235"/>
                <a:gd name="T23" fmla="*/ 95 h 133"/>
                <a:gd name="T24" fmla="*/ 111 w 235"/>
                <a:gd name="T25" fmla="*/ 98 h 133"/>
                <a:gd name="T26" fmla="*/ 109 w 235"/>
                <a:gd name="T27" fmla="*/ 99 h 133"/>
                <a:gd name="T28" fmla="*/ 109 w 235"/>
                <a:gd name="T29" fmla="*/ 101 h 133"/>
                <a:gd name="T30" fmla="*/ 106 w 235"/>
                <a:gd name="T31" fmla="*/ 104 h 133"/>
                <a:gd name="T32" fmla="*/ 91 w 235"/>
                <a:gd name="T33" fmla="*/ 113 h 133"/>
                <a:gd name="T34" fmla="*/ 77 w 235"/>
                <a:gd name="T35" fmla="*/ 123 h 133"/>
                <a:gd name="T36" fmla="*/ 63 w 235"/>
                <a:gd name="T37" fmla="*/ 133 h 133"/>
                <a:gd name="T38" fmla="*/ 60 w 235"/>
                <a:gd name="T39" fmla="*/ 128 h 133"/>
                <a:gd name="T40" fmla="*/ 58 w 235"/>
                <a:gd name="T41" fmla="*/ 115 h 133"/>
                <a:gd name="T42" fmla="*/ 57 w 235"/>
                <a:gd name="T43" fmla="*/ 104 h 133"/>
                <a:gd name="T44" fmla="*/ 57 w 235"/>
                <a:gd name="T45" fmla="*/ 95 h 133"/>
                <a:gd name="T46" fmla="*/ 47 w 235"/>
                <a:gd name="T47" fmla="*/ 94 h 133"/>
                <a:gd name="T48" fmla="*/ 36 w 235"/>
                <a:gd name="T49" fmla="*/ 95 h 133"/>
                <a:gd name="T50" fmla="*/ 27 w 235"/>
                <a:gd name="T51" fmla="*/ 94 h 133"/>
                <a:gd name="T52" fmla="*/ 24 w 235"/>
                <a:gd name="T53" fmla="*/ 92 h 133"/>
                <a:gd name="T54" fmla="*/ 20 w 235"/>
                <a:gd name="T55" fmla="*/ 88 h 133"/>
                <a:gd name="T56" fmla="*/ 13 w 235"/>
                <a:gd name="T57" fmla="*/ 84 h 133"/>
                <a:gd name="T58" fmla="*/ 7 w 235"/>
                <a:gd name="T59" fmla="*/ 80 h 133"/>
                <a:gd name="T60" fmla="*/ 2 w 235"/>
                <a:gd name="T61" fmla="*/ 75 h 133"/>
                <a:gd name="T62" fmla="*/ 0 w 235"/>
                <a:gd name="T63" fmla="*/ 75 h 133"/>
                <a:gd name="T64" fmla="*/ 9 w 235"/>
                <a:gd name="T65" fmla="*/ 56 h 133"/>
                <a:gd name="T66" fmla="*/ 22 w 235"/>
                <a:gd name="T67" fmla="*/ 39 h 133"/>
                <a:gd name="T68" fmla="*/ 36 w 235"/>
                <a:gd name="T69" fmla="*/ 24 h 133"/>
                <a:gd name="T70" fmla="*/ 54 w 235"/>
                <a:gd name="T71" fmla="*/ 23 h 133"/>
                <a:gd name="T72" fmla="*/ 77 w 235"/>
                <a:gd name="T73" fmla="*/ 19 h 133"/>
                <a:gd name="T74" fmla="*/ 99 w 235"/>
                <a:gd name="T75" fmla="*/ 13 h 133"/>
                <a:gd name="T76" fmla="*/ 123 w 235"/>
                <a:gd name="T77" fmla="*/ 7 h 133"/>
                <a:gd name="T78" fmla="*/ 149 w 235"/>
                <a:gd name="T79" fmla="*/ 3 h 133"/>
                <a:gd name="T80" fmla="*/ 171 w 235"/>
                <a:gd name="T81" fmla="*/ 0 h 133"/>
                <a:gd name="T82" fmla="*/ 194 w 235"/>
                <a:gd name="T83" fmla="*/ 2 h 133"/>
                <a:gd name="T84" fmla="*/ 212 w 235"/>
                <a:gd name="T85" fmla="*/ 7 h 133"/>
                <a:gd name="T86" fmla="*/ 229 w 235"/>
                <a:gd name="T87" fmla="*/ 19 h 133"/>
                <a:gd name="T88" fmla="*/ 232 w 235"/>
                <a:gd name="T89" fmla="*/ 24 h 133"/>
                <a:gd name="T90" fmla="*/ 235 w 235"/>
                <a:gd name="T91" fmla="*/ 32 h 133"/>
                <a:gd name="T92" fmla="*/ 235 w 235"/>
                <a:gd name="T93" fmla="*/ 43 h 13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35"/>
                <a:gd name="T142" fmla="*/ 0 h 133"/>
                <a:gd name="T143" fmla="*/ 235 w 235"/>
                <a:gd name="T144" fmla="*/ 133 h 13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35" h="133">
                  <a:moveTo>
                    <a:pt x="235" y="43"/>
                  </a:moveTo>
                  <a:lnTo>
                    <a:pt x="231" y="43"/>
                  </a:lnTo>
                  <a:lnTo>
                    <a:pt x="221" y="47"/>
                  </a:lnTo>
                  <a:lnTo>
                    <a:pt x="205" y="51"/>
                  </a:lnTo>
                  <a:lnTo>
                    <a:pt x="187" y="57"/>
                  </a:lnTo>
                  <a:lnTo>
                    <a:pt x="167" y="64"/>
                  </a:lnTo>
                  <a:lnTo>
                    <a:pt x="149" y="71"/>
                  </a:lnTo>
                  <a:lnTo>
                    <a:pt x="132" y="78"/>
                  </a:lnTo>
                  <a:lnTo>
                    <a:pt x="119" y="85"/>
                  </a:lnTo>
                  <a:lnTo>
                    <a:pt x="112" y="91"/>
                  </a:lnTo>
                  <a:lnTo>
                    <a:pt x="111" y="94"/>
                  </a:lnTo>
                  <a:lnTo>
                    <a:pt x="111" y="95"/>
                  </a:lnTo>
                  <a:lnTo>
                    <a:pt x="111" y="98"/>
                  </a:lnTo>
                  <a:lnTo>
                    <a:pt x="109" y="99"/>
                  </a:lnTo>
                  <a:lnTo>
                    <a:pt x="109" y="101"/>
                  </a:lnTo>
                  <a:lnTo>
                    <a:pt x="106" y="104"/>
                  </a:lnTo>
                  <a:lnTo>
                    <a:pt x="91" y="113"/>
                  </a:lnTo>
                  <a:lnTo>
                    <a:pt x="77" y="123"/>
                  </a:lnTo>
                  <a:lnTo>
                    <a:pt x="63" y="133"/>
                  </a:lnTo>
                  <a:lnTo>
                    <a:pt x="60" y="128"/>
                  </a:lnTo>
                  <a:lnTo>
                    <a:pt x="58" y="115"/>
                  </a:lnTo>
                  <a:lnTo>
                    <a:pt x="57" y="104"/>
                  </a:lnTo>
                  <a:lnTo>
                    <a:pt x="57" y="95"/>
                  </a:lnTo>
                  <a:lnTo>
                    <a:pt x="47" y="94"/>
                  </a:lnTo>
                  <a:lnTo>
                    <a:pt x="36" y="95"/>
                  </a:lnTo>
                  <a:lnTo>
                    <a:pt x="27" y="94"/>
                  </a:lnTo>
                  <a:lnTo>
                    <a:pt x="24" y="92"/>
                  </a:lnTo>
                  <a:lnTo>
                    <a:pt x="20" y="88"/>
                  </a:lnTo>
                  <a:lnTo>
                    <a:pt x="13" y="84"/>
                  </a:lnTo>
                  <a:lnTo>
                    <a:pt x="7" y="80"/>
                  </a:lnTo>
                  <a:lnTo>
                    <a:pt x="2" y="75"/>
                  </a:lnTo>
                  <a:lnTo>
                    <a:pt x="0" y="75"/>
                  </a:lnTo>
                  <a:lnTo>
                    <a:pt x="9" y="56"/>
                  </a:lnTo>
                  <a:lnTo>
                    <a:pt x="22" y="39"/>
                  </a:lnTo>
                  <a:lnTo>
                    <a:pt x="36" y="24"/>
                  </a:lnTo>
                  <a:lnTo>
                    <a:pt x="54" y="23"/>
                  </a:lnTo>
                  <a:lnTo>
                    <a:pt x="77" y="19"/>
                  </a:lnTo>
                  <a:lnTo>
                    <a:pt x="99" y="13"/>
                  </a:lnTo>
                  <a:lnTo>
                    <a:pt x="123" y="7"/>
                  </a:lnTo>
                  <a:lnTo>
                    <a:pt x="149" y="3"/>
                  </a:lnTo>
                  <a:lnTo>
                    <a:pt x="171" y="0"/>
                  </a:lnTo>
                  <a:lnTo>
                    <a:pt x="194" y="2"/>
                  </a:lnTo>
                  <a:lnTo>
                    <a:pt x="212" y="7"/>
                  </a:lnTo>
                  <a:lnTo>
                    <a:pt x="229" y="19"/>
                  </a:lnTo>
                  <a:lnTo>
                    <a:pt x="232" y="24"/>
                  </a:lnTo>
                  <a:lnTo>
                    <a:pt x="235" y="32"/>
                  </a:lnTo>
                  <a:lnTo>
                    <a:pt x="235" y="43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86" name="Freeform 213"/>
            <p:cNvSpPr>
              <a:spLocks/>
            </p:cNvSpPr>
            <p:nvPr/>
          </p:nvSpPr>
          <p:spPr bwMode="gray">
            <a:xfrm>
              <a:off x="3951" y="1272"/>
              <a:ext cx="138" cy="169"/>
            </a:xfrm>
            <a:custGeom>
              <a:avLst/>
              <a:gdLst>
                <a:gd name="T0" fmla="*/ 35 w 138"/>
                <a:gd name="T1" fmla="*/ 4 h 169"/>
                <a:gd name="T2" fmla="*/ 52 w 138"/>
                <a:gd name="T3" fmla="*/ 7 h 169"/>
                <a:gd name="T4" fmla="*/ 70 w 138"/>
                <a:gd name="T5" fmla="*/ 0 h 169"/>
                <a:gd name="T6" fmla="*/ 93 w 138"/>
                <a:gd name="T7" fmla="*/ 7 h 169"/>
                <a:gd name="T8" fmla="*/ 113 w 138"/>
                <a:gd name="T9" fmla="*/ 32 h 169"/>
                <a:gd name="T10" fmla="*/ 109 w 138"/>
                <a:gd name="T11" fmla="*/ 52 h 169"/>
                <a:gd name="T12" fmla="*/ 130 w 138"/>
                <a:gd name="T13" fmla="*/ 79 h 169"/>
                <a:gd name="T14" fmla="*/ 138 w 138"/>
                <a:gd name="T15" fmla="*/ 113 h 169"/>
                <a:gd name="T16" fmla="*/ 125 w 138"/>
                <a:gd name="T17" fmla="*/ 122 h 169"/>
                <a:gd name="T18" fmla="*/ 111 w 138"/>
                <a:gd name="T19" fmla="*/ 138 h 169"/>
                <a:gd name="T20" fmla="*/ 109 w 138"/>
                <a:gd name="T21" fmla="*/ 154 h 169"/>
                <a:gd name="T22" fmla="*/ 109 w 138"/>
                <a:gd name="T23" fmla="*/ 161 h 169"/>
                <a:gd name="T24" fmla="*/ 106 w 138"/>
                <a:gd name="T25" fmla="*/ 163 h 169"/>
                <a:gd name="T26" fmla="*/ 100 w 138"/>
                <a:gd name="T27" fmla="*/ 166 h 169"/>
                <a:gd name="T28" fmla="*/ 92 w 138"/>
                <a:gd name="T29" fmla="*/ 169 h 169"/>
                <a:gd name="T30" fmla="*/ 87 w 138"/>
                <a:gd name="T31" fmla="*/ 158 h 169"/>
                <a:gd name="T32" fmla="*/ 82 w 138"/>
                <a:gd name="T33" fmla="*/ 145 h 169"/>
                <a:gd name="T34" fmla="*/ 73 w 138"/>
                <a:gd name="T35" fmla="*/ 146 h 169"/>
                <a:gd name="T36" fmla="*/ 69 w 138"/>
                <a:gd name="T37" fmla="*/ 151 h 169"/>
                <a:gd name="T38" fmla="*/ 66 w 138"/>
                <a:gd name="T39" fmla="*/ 158 h 169"/>
                <a:gd name="T40" fmla="*/ 63 w 138"/>
                <a:gd name="T41" fmla="*/ 163 h 169"/>
                <a:gd name="T42" fmla="*/ 56 w 138"/>
                <a:gd name="T43" fmla="*/ 162 h 169"/>
                <a:gd name="T44" fmla="*/ 48 w 138"/>
                <a:gd name="T45" fmla="*/ 159 h 169"/>
                <a:gd name="T46" fmla="*/ 44 w 138"/>
                <a:gd name="T47" fmla="*/ 149 h 169"/>
                <a:gd name="T48" fmla="*/ 39 w 138"/>
                <a:gd name="T49" fmla="*/ 137 h 169"/>
                <a:gd name="T50" fmla="*/ 31 w 138"/>
                <a:gd name="T51" fmla="*/ 156 h 169"/>
                <a:gd name="T52" fmla="*/ 22 w 138"/>
                <a:gd name="T53" fmla="*/ 163 h 169"/>
                <a:gd name="T54" fmla="*/ 17 w 138"/>
                <a:gd name="T55" fmla="*/ 159 h 169"/>
                <a:gd name="T56" fmla="*/ 14 w 138"/>
                <a:gd name="T57" fmla="*/ 155 h 169"/>
                <a:gd name="T58" fmla="*/ 11 w 138"/>
                <a:gd name="T59" fmla="*/ 144 h 169"/>
                <a:gd name="T60" fmla="*/ 8 w 138"/>
                <a:gd name="T61" fmla="*/ 138 h 169"/>
                <a:gd name="T62" fmla="*/ 4 w 138"/>
                <a:gd name="T63" fmla="*/ 132 h 169"/>
                <a:gd name="T64" fmla="*/ 0 w 138"/>
                <a:gd name="T65" fmla="*/ 130 h 169"/>
                <a:gd name="T66" fmla="*/ 0 w 138"/>
                <a:gd name="T67" fmla="*/ 117 h 169"/>
                <a:gd name="T68" fmla="*/ 8 w 138"/>
                <a:gd name="T69" fmla="*/ 103 h 169"/>
                <a:gd name="T70" fmla="*/ 39 w 138"/>
                <a:gd name="T71" fmla="*/ 107 h 169"/>
                <a:gd name="T72" fmla="*/ 25 w 138"/>
                <a:gd name="T73" fmla="*/ 84 h 169"/>
                <a:gd name="T74" fmla="*/ 21 w 138"/>
                <a:gd name="T75" fmla="*/ 63 h 169"/>
                <a:gd name="T76" fmla="*/ 22 w 138"/>
                <a:gd name="T77" fmla="*/ 48 h 169"/>
                <a:gd name="T78" fmla="*/ 21 w 138"/>
                <a:gd name="T79" fmla="*/ 31 h 16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38"/>
                <a:gd name="T121" fmla="*/ 0 h 169"/>
                <a:gd name="T122" fmla="*/ 138 w 138"/>
                <a:gd name="T123" fmla="*/ 169 h 16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38" h="169">
                  <a:moveTo>
                    <a:pt x="24" y="18"/>
                  </a:moveTo>
                  <a:lnTo>
                    <a:pt x="35" y="4"/>
                  </a:lnTo>
                  <a:lnTo>
                    <a:pt x="45" y="9"/>
                  </a:lnTo>
                  <a:lnTo>
                    <a:pt x="52" y="7"/>
                  </a:lnTo>
                  <a:lnTo>
                    <a:pt x="61" y="2"/>
                  </a:lnTo>
                  <a:lnTo>
                    <a:pt x="70" y="0"/>
                  </a:lnTo>
                  <a:lnTo>
                    <a:pt x="82" y="0"/>
                  </a:lnTo>
                  <a:lnTo>
                    <a:pt x="93" y="7"/>
                  </a:lnTo>
                  <a:lnTo>
                    <a:pt x="103" y="19"/>
                  </a:lnTo>
                  <a:lnTo>
                    <a:pt x="113" y="32"/>
                  </a:lnTo>
                  <a:lnTo>
                    <a:pt x="123" y="43"/>
                  </a:lnTo>
                  <a:lnTo>
                    <a:pt x="109" y="52"/>
                  </a:lnTo>
                  <a:lnTo>
                    <a:pt x="120" y="65"/>
                  </a:lnTo>
                  <a:lnTo>
                    <a:pt x="130" y="79"/>
                  </a:lnTo>
                  <a:lnTo>
                    <a:pt x="137" y="96"/>
                  </a:lnTo>
                  <a:lnTo>
                    <a:pt x="138" y="113"/>
                  </a:lnTo>
                  <a:lnTo>
                    <a:pt x="133" y="117"/>
                  </a:lnTo>
                  <a:lnTo>
                    <a:pt x="125" y="122"/>
                  </a:lnTo>
                  <a:lnTo>
                    <a:pt x="117" y="130"/>
                  </a:lnTo>
                  <a:lnTo>
                    <a:pt x="111" y="138"/>
                  </a:lnTo>
                  <a:lnTo>
                    <a:pt x="109" y="148"/>
                  </a:lnTo>
                  <a:lnTo>
                    <a:pt x="109" y="154"/>
                  </a:lnTo>
                  <a:lnTo>
                    <a:pt x="109" y="158"/>
                  </a:lnTo>
                  <a:lnTo>
                    <a:pt x="109" y="161"/>
                  </a:lnTo>
                  <a:lnTo>
                    <a:pt x="107" y="162"/>
                  </a:lnTo>
                  <a:lnTo>
                    <a:pt x="106" y="163"/>
                  </a:lnTo>
                  <a:lnTo>
                    <a:pt x="103" y="165"/>
                  </a:lnTo>
                  <a:lnTo>
                    <a:pt x="100" y="166"/>
                  </a:lnTo>
                  <a:lnTo>
                    <a:pt x="96" y="168"/>
                  </a:lnTo>
                  <a:lnTo>
                    <a:pt x="92" y="169"/>
                  </a:lnTo>
                  <a:lnTo>
                    <a:pt x="90" y="165"/>
                  </a:lnTo>
                  <a:lnTo>
                    <a:pt x="87" y="158"/>
                  </a:lnTo>
                  <a:lnTo>
                    <a:pt x="83" y="151"/>
                  </a:lnTo>
                  <a:lnTo>
                    <a:pt x="82" y="145"/>
                  </a:lnTo>
                  <a:lnTo>
                    <a:pt x="77" y="145"/>
                  </a:lnTo>
                  <a:lnTo>
                    <a:pt x="73" y="146"/>
                  </a:lnTo>
                  <a:lnTo>
                    <a:pt x="72" y="149"/>
                  </a:lnTo>
                  <a:lnTo>
                    <a:pt x="69" y="151"/>
                  </a:lnTo>
                  <a:lnTo>
                    <a:pt x="68" y="154"/>
                  </a:lnTo>
                  <a:lnTo>
                    <a:pt x="66" y="158"/>
                  </a:lnTo>
                  <a:lnTo>
                    <a:pt x="65" y="161"/>
                  </a:lnTo>
                  <a:lnTo>
                    <a:pt x="63" y="163"/>
                  </a:lnTo>
                  <a:lnTo>
                    <a:pt x="61" y="163"/>
                  </a:lnTo>
                  <a:lnTo>
                    <a:pt x="56" y="162"/>
                  </a:lnTo>
                  <a:lnTo>
                    <a:pt x="52" y="161"/>
                  </a:lnTo>
                  <a:lnTo>
                    <a:pt x="48" y="159"/>
                  </a:lnTo>
                  <a:lnTo>
                    <a:pt x="45" y="159"/>
                  </a:lnTo>
                  <a:lnTo>
                    <a:pt x="44" y="149"/>
                  </a:lnTo>
                  <a:lnTo>
                    <a:pt x="41" y="142"/>
                  </a:lnTo>
                  <a:lnTo>
                    <a:pt x="39" y="137"/>
                  </a:lnTo>
                  <a:lnTo>
                    <a:pt x="35" y="146"/>
                  </a:lnTo>
                  <a:lnTo>
                    <a:pt x="31" y="156"/>
                  </a:lnTo>
                  <a:lnTo>
                    <a:pt x="27" y="163"/>
                  </a:lnTo>
                  <a:lnTo>
                    <a:pt x="22" y="163"/>
                  </a:lnTo>
                  <a:lnTo>
                    <a:pt x="20" y="162"/>
                  </a:lnTo>
                  <a:lnTo>
                    <a:pt x="17" y="159"/>
                  </a:lnTo>
                  <a:lnTo>
                    <a:pt x="14" y="156"/>
                  </a:lnTo>
                  <a:lnTo>
                    <a:pt x="14" y="155"/>
                  </a:lnTo>
                  <a:lnTo>
                    <a:pt x="12" y="145"/>
                  </a:lnTo>
                  <a:lnTo>
                    <a:pt x="11" y="144"/>
                  </a:lnTo>
                  <a:lnTo>
                    <a:pt x="10" y="141"/>
                  </a:lnTo>
                  <a:lnTo>
                    <a:pt x="8" y="138"/>
                  </a:lnTo>
                  <a:lnTo>
                    <a:pt x="5" y="135"/>
                  </a:lnTo>
                  <a:lnTo>
                    <a:pt x="4" y="132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0" y="128"/>
                  </a:lnTo>
                  <a:lnTo>
                    <a:pt x="0" y="117"/>
                  </a:lnTo>
                  <a:lnTo>
                    <a:pt x="1" y="108"/>
                  </a:lnTo>
                  <a:lnTo>
                    <a:pt x="8" y="103"/>
                  </a:lnTo>
                  <a:lnTo>
                    <a:pt x="46" y="115"/>
                  </a:lnTo>
                  <a:lnTo>
                    <a:pt x="39" y="107"/>
                  </a:lnTo>
                  <a:lnTo>
                    <a:pt x="31" y="96"/>
                  </a:lnTo>
                  <a:lnTo>
                    <a:pt x="25" y="84"/>
                  </a:lnTo>
                  <a:lnTo>
                    <a:pt x="21" y="73"/>
                  </a:lnTo>
                  <a:lnTo>
                    <a:pt x="21" y="63"/>
                  </a:lnTo>
                  <a:lnTo>
                    <a:pt x="27" y="55"/>
                  </a:lnTo>
                  <a:lnTo>
                    <a:pt x="22" y="48"/>
                  </a:lnTo>
                  <a:lnTo>
                    <a:pt x="21" y="39"/>
                  </a:lnTo>
                  <a:lnTo>
                    <a:pt x="21" y="31"/>
                  </a:lnTo>
                  <a:lnTo>
                    <a:pt x="24" y="18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87" name="Freeform 214"/>
            <p:cNvSpPr>
              <a:spLocks/>
            </p:cNvSpPr>
            <p:nvPr/>
          </p:nvSpPr>
          <p:spPr bwMode="gray">
            <a:xfrm>
              <a:off x="3884" y="2424"/>
              <a:ext cx="63" cy="27"/>
            </a:xfrm>
            <a:custGeom>
              <a:avLst/>
              <a:gdLst>
                <a:gd name="T0" fmla="*/ 5 w 63"/>
                <a:gd name="T1" fmla="*/ 4 h 27"/>
                <a:gd name="T2" fmla="*/ 19 w 63"/>
                <a:gd name="T3" fmla="*/ 2 h 27"/>
                <a:gd name="T4" fmla="*/ 29 w 63"/>
                <a:gd name="T5" fmla="*/ 0 h 27"/>
                <a:gd name="T6" fmla="*/ 37 w 63"/>
                <a:gd name="T7" fmla="*/ 2 h 27"/>
                <a:gd name="T8" fmla="*/ 47 w 63"/>
                <a:gd name="T9" fmla="*/ 2 h 27"/>
                <a:gd name="T10" fmla="*/ 57 w 63"/>
                <a:gd name="T11" fmla="*/ 3 h 27"/>
                <a:gd name="T12" fmla="*/ 60 w 63"/>
                <a:gd name="T13" fmla="*/ 7 h 27"/>
                <a:gd name="T14" fmla="*/ 61 w 63"/>
                <a:gd name="T15" fmla="*/ 13 h 27"/>
                <a:gd name="T16" fmla="*/ 63 w 63"/>
                <a:gd name="T17" fmla="*/ 19 h 27"/>
                <a:gd name="T18" fmla="*/ 61 w 63"/>
                <a:gd name="T19" fmla="*/ 24 h 27"/>
                <a:gd name="T20" fmla="*/ 55 w 63"/>
                <a:gd name="T21" fmla="*/ 27 h 27"/>
                <a:gd name="T22" fmla="*/ 40 w 63"/>
                <a:gd name="T23" fmla="*/ 26 h 27"/>
                <a:gd name="T24" fmla="*/ 27 w 63"/>
                <a:gd name="T25" fmla="*/ 20 h 27"/>
                <a:gd name="T26" fmla="*/ 15 w 63"/>
                <a:gd name="T27" fmla="*/ 14 h 27"/>
                <a:gd name="T28" fmla="*/ 0 w 63"/>
                <a:gd name="T29" fmla="*/ 11 h 27"/>
                <a:gd name="T30" fmla="*/ 5 w 63"/>
                <a:gd name="T31" fmla="*/ 4 h 2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63"/>
                <a:gd name="T49" fmla="*/ 0 h 27"/>
                <a:gd name="T50" fmla="*/ 63 w 63"/>
                <a:gd name="T51" fmla="*/ 27 h 2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63" h="27">
                  <a:moveTo>
                    <a:pt x="5" y="4"/>
                  </a:moveTo>
                  <a:lnTo>
                    <a:pt x="19" y="2"/>
                  </a:lnTo>
                  <a:lnTo>
                    <a:pt x="29" y="0"/>
                  </a:lnTo>
                  <a:lnTo>
                    <a:pt x="37" y="2"/>
                  </a:lnTo>
                  <a:lnTo>
                    <a:pt x="47" y="2"/>
                  </a:lnTo>
                  <a:lnTo>
                    <a:pt x="57" y="3"/>
                  </a:lnTo>
                  <a:lnTo>
                    <a:pt x="60" y="7"/>
                  </a:lnTo>
                  <a:lnTo>
                    <a:pt x="61" y="13"/>
                  </a:lnTo>
                  <a:lnTo>
                    <a:pt x="63" y="19"/>
                  </a:lnTo>
                  <a:lnTo>
                    <a:pt x="61" y="24"/>
                  </a:lnTo>
                  <a:lnTo>
                    <a:pt x="55" y="27"/>
                  </a:lnTo>
                  <a:lnTo>
                    <a:pt x="40" y="26"/>
                  </a:lnTo>
                  <a:lnTo>
                    <a:pt x="27" y="20"/>
                  </a:lnTo>
                  <a:lnTo>
                    <a:pt x="15" y="14"/>
                  </a:lnTo>
                  <a:lnTo>
                    <a:pt x="0" y="11"/>
                  </a:lnTo>
                  <a:lnTo>
                    <a:pt x="5" y="4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88" name="Freeform 215"/>
            <p:cNvSpPr>
              <a:spLocks/>
            </p:cNvSpPr>
            <p:nvPr/>
          </p:nvSpPr>
          <p:spPr bwMode="gray">
            <a:xfrm>
              <a:off x="3937" y="2529"/>
              <a:ext cx="53" cy="28"/>
            </a:xfrm>
            <a:custGeom>
              <a:avLst/>
              <a:gdLst>
                <a:gd name="T0" fmla="*/ 49 w 53"/>
                <a:gd name="T1" fmla="*/ 28 h 28"/>
                <a:gd name="T2" fmla="*/ 42 w 53"/>
                <a:gd name="T3" fmla="*/ 27 h 28"/>
                <a:gd name="T4" fmla="*/ 34 w 53"/>
                <a:gd name="T5" fmla="*/ 27 h 28"/>
                <a:gd name="T6" fmla="*/ 25 w 53"/>
                <a:gd name="T7" fmla="*/ 25 h 28"/>
                <a:gd name="T8" fmla="*/ 15 w 53"/>
                <a:gd name="T9" fmla="*/ 24 h 28"/>
                <a:gd name="T10" fmla="*/ 8 w 53"/>
                <a:gd name="T11" fmla="*/ 21 h 28"/>
                <a:gd name="T12" fmla="*/ 2 w 53"/>
                <a:gd name="T13" fmla="*/ 15 h 28"/>
                <a:gd name="T14" fmla="*/ 0 w 53"/>
                <a:gd name="T15" fmla="*/ 10 h 28"/>
                <a:gd name="T16" fmla="*/ 2 w 53"/>
                <a:gd name="T17" fmla="*/ 0 h 28"/>
                <a:gd name="T18" fmla="*/ 14 w 53"/>
                <a:gd name="T19" fmla="*/ 5 h 28"/>
                <a:gd name="T20" fmla="*/ 21 w 53"/>
                <a:gd name="T21" fmla="*/ 8 h 28"/>
                <a:gd name="T22" fmla="*/ 25 w 53"/>
                <a:gd name="T23" fmla="*/ 8 h 28"/>
                <a:gd name="T24" fmla="*/ 28 w 53"/>
                <a:gd name="T25" fmla="*/ 5 h 28"/>
                <a:gd name="T26" fmla="*/ 34 w 53"/>
                <a:gd name="T27" fmla="*/ 4 h 28"/>
                <a:gd name="T28" fmla="*/ 41 w 53"/>
                <a:gd name="T29" fmla="*/ 1 h 28"/>
                <a:gd name="T30" fmla="*/ 53 w 53"/>
                <a:gd name="T31" fmla="*/ 0 h 28"/>
                <a:gd name="T32" fmla="*/ 52 w 53"/>
                <a:gd name="T33" fmla="*/ 10 h 28"/>
                <a:gd name="T34" fmla="*/ 51 w 53"/>
                <a:gd name="T35" fmla="*/ 18 h 28"/>
                <a:gd name="T36" fmla="*/ 49 w 53"/>
                <a:gd name="T37" fmla="*/ 28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3"/>
                <a:gd name="T58" fmla="*/ 0 h 28"/>
                <a:gd name="T59" fmla="*/ 53 w 53"/>
                <a:gd name="T60" fmla="*/ 28 h 2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3" h="28">
                  <a:moveTo>
                    <a:pt x="49" y="28"/>
                  </a:moveTo>
                  <a:lnTo>
                    <a:pt x="42" y="27"/>
                  </a:lnTo>
                  <a:lnTo>
                    <a:pt x="34" y="27"/>
                  </a:lnTo>
                  <a:lnTo>
                    <a:pt x="25" y="25"/>
                  </a:lnTo>
                  <a:lnTo>
                    <a:pt x="15" y="24"/>
                  </a:lnTo>
                  <a:lnTo>
                    <a:pt x="8" y="21"/>
                  </a:lnTo>
                  <a:lnTo>
                    <a:pt x="2" y="15"/>
                  </a:lnTo>
                  <a:lnTo>
                    <a:pt x="0" y="10"/>
                  </a:lnTo>
                  <a:lnTo>
                    <a:pt x="2" y="0"/>
                  </a:lnTo>
                  <a:lnTo>
                    <a:pt x="14" y="5"/>
                  </a:lnTo>
                  <a:lnTo>
                    <a:pt x="21" y="8"/>
                  </a:lnTo>
                  <a:lnTo>
                    <a:pt x="25" y="8"/>
                  </a:lnTo>
                  <a:lnTo>
                    <a:pt x="28" y="5"/>
                  </a:lnTo>
                  <a:lnTo>
                    <a:pt x="34" y="4"/>
                  </a:lnTo>
                  <a:lnTo>
                    <a:pt x="41" y="1"/>
                  </a:lnTo>
                  <a:lnTo>
                    <a:pt x="53" y="0"/>
                  </a:lnTo>
                  <a:lnTo>
                    <a:pt x="52" y="10"/>
                  </a:lnTo>
                  <a:lnTo>
                    <a:pt x="51" y="18"/>
                  </a:lnTo>
                  <a:lnTo>
                    <a:pt x="49" y="28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89" name="Freeform 216"/>
            <p:cNvSpPr>
              <a:spLocks/>
            </p:cNvSpPr>
            <p:nvPr/>
          </p:nvSpPr>
          <p:spPr bwMode="gray">
            <a:xfrm>
              <a:off x="3976" y="2476"/>
              <a:ext cx="19" cy="24"/>
            </a:xfrm>
            <a:custGeom>
              <a:avLst/>
              <a:gdLst>
                <a:gd name="T0" fmla="*/ 9 w 19"/>
                <a:gd name="T1" fmla="*/ 0 h 24"/>
                <a:gd name="T2" fmla="*/ 13 w 19"/>
                <a:gd name="T3" fmla="*/ 6 h 24"/>
                <a:gd name="T4" fmla="*/ 17 w 19"/>
                <a:gd name="T5" fmla="*/ 12 h 24"/>
                <a:gd name="T6" fmla="*/ 19 w 19"/>
                <a:gd name="T7" fmla="*/ 19 h 24"/>
                <a:gd name="T8" fmla="*/ 16 w 19"/>
                <a:gd name="T9" fmla="*/ 24 h 24"/>
                <a:gd name="T10" fmla="*/ 10 w 19"/>
                <a:gd name="T11" fmla="*/ 23 h 24"/>
                <a:gd name="T12" fmla="*/ 4 w 19"/>
                <a:gd name="T13" fmla="*/ 19 h 24"/>
                <a:gd name="T14" fmla="*/ 2 w 19"/>
                <a:gd name="T15" fmla="*/ 13 h 24"/>
                <a:gd name="T16" fmla="*/ 0 w 19"/>
                <a:gd name="T17" fmla="*/ 8 h 24"/>
                <a:gd name="T18" fmla="*/ 3 w 19"/>
                <a:gd name="T19" fmla="*/ 3 h 24"/>
                <a:gd name="T20" fmla="*/ 9 w 19"/>
                <a:gd name="T21" fmla="*/ 0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"/>
                <a:gd name="T34" fmla="*/ 0 h 24"/>
                <a:gd name="T35" fmla="*/ 19 w 19"/>
                <a:gd name="T36" fmla="*/ 24 h 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" h="24">
                  <a:moveTo>
                    <a:pt x="9" y="0"/>
                  </a:moveTo>
                  <a:lnTo>
                    <a:pt x="13" y="6"/>
                  </a:lnTo>
                  <a:lnTo>
                    <a:pt x="17" y="12"/>
                  </a:lnTo>
                  <a:lnTo>
                    <a:pt x="19" y="19"/>
                  </a:lnTo>
                  <a:lnTo>
                    <a:pt x="16" y="24"/>
                  </a:lnTo>
                  <a:lnTo>
                    <a:pt x="10" y="23"/>
                  </a:lnTo>
                  <a:lnTo>
                    <a:pt x="4" y="19"/>
                  </a:lnTo>
                  <a:lnTo>
                    <a:pt x="2" y="13"/>
                  </a:lnTo>
                  <a:lnTo>
                    <a:pt x="0" y="8"/>
                  </a:lnTo>
                  <a:lnTo>
                    <a:pt x="3" y="3"/>
                  </a:lnTo>
                  <a:lnTo>
                    <a:pt x="9" y="0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90" name="Freeform 217"/>
            <p:cNvSpPr>
              <a:spLocks/>
            </p:cNvSpPr>
            <p:nvPr/>
          </p:nvSpPr>
          <p:spPr bwMode="gray">
            <a:xfrm>
              <a:off x="4014" y="2481"/>
              <a:ext cx="46" cy="60"/>
            </a:xfrm>
            <a:custGeom>
              <a:avLst/>
              <a:gdLst>
                <a:gd name="T0" fmla="*/ 23 w 46"/>
                <a:gd name="T1" fmla="*/ 60 h 60"/>
                <a:gd name="T2" fmla="*/ 22 w 46"/>
                <a:gd name="T3" fmla="*/ 58 h 60"/>
                <a:gd name="T4" fmla="*/ 16 w 46"/>
                <a:gd name="T5" fmla="*/ 55 h 60"/>
                <a:gd name="T6" fmla="*/ 10 w 46"/>
                <a:gd name="T7" fmla="*/ 52 h 60"/>
                <a:gd name="T8" fmla="*/ 5 w 46"/>
                <a:gd name="T9" fmla="*/ 46 h 60"/>
                <a:gd name="T10" fmla="*/ 0 w 46"/>
                <a:gd name="T11" fmla="*/ 36 h 60"/>
                <a:gd name="T12" fmla="*/ 7 w 46"/>
                <a:gd name="T13" fmla="*/ 28 h 60"/>
                <a:gd name="T14" fmla="*/ 12 w 46"/>
                <a:gd name="T15" fmla="*/ 17 h 60"/>
                <a:gd name="T16" fmla="*/ 17 w 46"/>
                <a:gd name="T17" fmla="*/ 7 h 60"/>
                <a:gd name="T18" fmla="*/ 23 w 46"/>
                <a:gd name="T19" fmla="*/ 0 h 60"/>
                <a:gd name="T20" fmla="*/ 27 w 46"/>
                <a:gd name="T21" fmla="*/ 5 h 60"/>
                <a:gd name="T22" fmla="*/ 33 w 46"/>
                <a:gd name="T23" fmla="*/ 11 h 60"/>
                <a:gd name="T24" fmla="*/ 38 w 46"/>
                <a:gd name="T25" fmla="*/ 19 h 60"/>
                <a:gd name="T26" fmla="*/ 43 w 46"/>
                <a:gd name="T27" fmla="*/ 27 h 60"/>
                <a:gd name="T28" fmla="*/ 44 w 46"/>
                <a:gd name="T29" fmla="*/ 31 h 60"/>
                <a:gd name="T30" fmla="*/ 44 w 46"/>
                <a:gd name="T31" fmla="*/ 41 h 60"/>
                <a:gd name="T32" fmla="*/ 46 w 46"/>
                <a:gd name="T33" fmla="*/ 48 h 60"/>
                <a:gd name="T34" fmla="*/ 44 w 46"/>
                <a:gd name="T35" fmla="*/ 51 h 60"/>
                <a:gd name="T36" fmla="*/ 40 w 46"/>
                <a:gd name="T37" fmla="*/ 53 h 60"/>
                <a:gd name="T38" fmla="*/ 34 w 46"/>
                <a:gd name="T39" fmla="*/ 56 h 60"/>
                <a:gd name="T40" fmla="*/ 23 w 46"/>
                <a:gd name="T41" fmla="*/ 60 h 6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6"/>
                <a:gd name="T64" fmla="*/ 0 h 60"/>
                <a:gd name="T65" fmla="*/ 46 w 46"/>
                <a:gd name="T66" fmla="*/ 60 h 6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6" h="60">
                  <a:moveTo>
                    <a:pt x="23" y="60"/>
                  </a:moveTo>
                  <a:lnTo>
                    <a:pt x="22" y="58"/>
                  </a:lnTo>
                  <a:lnTo>
                    <a:pt x="16" y="55"/>
                  </a:lnTo>
                  <a:lnTo>
                    <a:pt x="10" y="52"/>
                  </a:lnTo>
                  <a:lnTo>
                    <a:pt x="5" y="46"/>
                  </a:lnTo>
                  <a:lnTo>
                    <a:pt x="0" y="36"/>
                  </a:lnTo>
                  <a:lnTo>
                    <a:pt x="7" y="28"/>
                  </a:lnTo>
                  <a:lnTo>
                    <a:pt x="12" y="17"/>
                  </a:lnTo>
                  <a:lnTo>
                    <a:pt x="17" y="7"/>
                  </a:lnTo>
                  <a:lnTo>
                    <a:pt x="23" y="0"/>
                  </a:lnTo>
                  <a:lnTo>
                    <a:pt x="27" y="5"/>
                  </a:lnTo>
                  <a:lnTo>
                    <a:pt x="33" y="11"/>
                  </a:lnTo>
                  <a:lnTo>
                    <a:pt x="38" y="19"/>
                  </a:lnTo>
                  <a:lnTo>
                    <a:pt x="43" y="27"/>
                  </a:lnTo>
                  <a:lnTo>
                    <a:pt x="44" y="31"/>
                  </a:lnTo>
                  <a:lnTo>
                    <a:pt x="44" y="41"/>
                  </a:lnTo>
                  <a:lnTo>
                    <a:pt x="46" y="48"/>
                  </a:lnTo>
                  <a:lnTo>
                    <a:pt x="44" y="51"/>
                  </a:lnTo>
                  <a:lnTo>
                    <a:pt x="40" y="53"/>
                  </a:lnTo>
                  <a:lnTo>
                    <a:pt x="34" y="56"/>
                  </a:lnTo>
                  <a:lnTo>
                    <a:pt x="23" y="60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91" name="Freeform 218"/>
            <p:cNvSpPr>
              <a:spLocks/>
            </p:cNvSpPr>
            <p:nvPr/>
          </p:nvSpPr>
          <p:spPr bwMode="gray">
            <a:xfrm>
              <a:off x="4150" y="2341"/>
              <a:ext cx="41" cy="72"/>
            </a:xfrm>
            <a:custGeom>
              <a:avLst/>
              <a:gdLst>
                <a:gd name="T0" fmla="*/ 40 w 41"/>
                <a:gd name="T1" fmla="*/ 28 h 72"/>
                <a:gd name="T2" fmla="*/ 40 w 41"/>
                <a:gd name="T3" fmla="*/ 37 h 72"/>
                <a:gd name="T4" fmla="*/ 41 w 41"/>
                <a:gd name="T5" fmla="*/ 45 h 72"/>
                <a:gd name="T6" fmla="*/ 40 w 41"/>
                <a:gd name="T7" fmla="*/ 55 h 72"/>
                <a:gd name="T8" fmla="*/ 35 w 41"/>
                <a:gd name="T9" fmla="*/ 61 h 72"/>
                <a:gd name="T10" fmla="*/ 28 w 41"/>
                <a:gd name="T11" fmla="*/ 61 h 72"/>
                <a:gd name="T12" fmla="*/ 23 w 41"/>
                <a:gd name="T13" fmla="*/ 59 h 72"/>
                <a:gd name="T14" fmla="*/ 18 w 41"/>
                <a:gd name="T15" fmla="*/ 58 h 72"/>
                <a:gd name="T16" fmla="*/ 13 w 41"/>
                <a:gd name="T17" fmla="*/ 56 h 72"/>
                <a:gd name="T18" fmla="*/ 8 w 41"/>
                <a:gd name="T19" fmla="*/ 61 h 72"/>
                <a:gd name="T20" fmla="*/ 6 w 41"/>
                <a:gd name="T21" fmla="*/ 65 h 72"/>
                <a:gd name="T22" fmla="*/ 3 w 41"/>
                <a:gd name="T23" fmla="*/ 69 h 72"/>
                <a:gd name="T24" fmla="*/ 0 w 41"/>
                <a:gd name="T25" fmla="*/ 72 h 72"/>
                <a:gd name="T26" fmla="*/ 0 w 41"/>
                <a:gd name="T27" fmla="*/ 58 h 72"/>
                <a:gd name="T28" fmla="*/ 1 w 41"/>
                <a:gd name="T29" fmla="*/ 41 h 72"/>
                <a:gd name="T30" fmla="*/ 4 w 41"/>
                <a:gd name="T31" fmla="*/ 27 h 72"/>
                <a:gd name="T32" fmla="*/ 4 w 41"/>
                <a:gd name="T33" fmla="*/ 20 h 72"/>
                <a:gd name="T34" fmla="*/ 6 w 41"/>
                <a:gd name="T35" fmla="*/ 15 h 72"/>
                <a:gd name="T36" fmla="*/ 6 w 41"/>
                <a:gd name="T37" fmla="*/ 10 h 72"/>
                <a:gd name="T38" fmla="*/ 6 w 41"/>
                <a:gd name="T39" fmla="*/ 0 h 72"/>
                <a:gd name="T40" fmla="*/ 13 w 41"/>
                <a:gd name="T41" fmla="*/ 1 h 72"/>
                <a:gd name="T42" fmla="*/ 17 w 41"/>
                <a:gd name="T43" fmla="*/ 3 h 72"/>
                <a:gd name="T44" fmla="*/ 18 w 41"/>
                <a:gd name="T45" fmla="*/ 4 h 72"/>
                <a:gd name="T46" fmla="*/ 20 w 41"/>
                <a:gd name="T47" fmla="*/ 7 h 72"/>
                <a:gd name="T48" fmla="*/ 23 w 41"/>
                <a:gd name="T49" fmla="*/ 11 h 72"/>
                <a:gd name="T50" fmla="*/ 30 w 41"/>
                <a:gd name="T51" fmla="*/ 18 h 72"/>
                <a:gd name="T52" fmla="*/ 40 w 41"/>
                <a:gd name="T53" fmla="*/ 28 h 7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1"/>
                <a:gd name="T82" fmla="*/ 0 h 72"/>
                <a:gd name="T83" fmla="*/ 41 w 41"/>
                <a:gd name="T84" fmla="*/ 72 h 7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1" h="72">
                  <a:moveTo>
                    <a:pt x="40" y="28"/>
                  </a:moveTo>
                  <a:lnTo>
                    <a:pt x="40" y="37"/>
                  </a:lnTo>
                  <a:lnTo>
                    <a:pt x="41" y="45"/>
                  </a:lnTo>
                  <a:lnTo>
                    <a:pt x="40" y="55"/>
                  </a:lnTo>
                  <a:lnTo>
                    <a:pt x="35" y="61"/>
                  </a:lnTo>
                  <a:lnTo>
                    <a:pt x="28" y="61"/>
                  </a:lnTo>
                  <a:lnTo>
                    <a:pt x="23" y="59"/>
                  </a:lnTo>
                  <a:lnTo>
                    <a:pt x="18" y="58"/>
                  </a:lnTo>
                  <a:lnTo>
                    <a:pt x="13" y="56"/>
                  </a:lnTo>
                  <a:lnTo>
                    <a:pt x="8" y="61"/>
                  </a:lnTo>
                  <a:lnTo>
                    <a:pt x="6" y="65"/>
                  </a:lnTo>
                  <a:lnTo>
                    <a:pt x="3" y="69"/>
                  </a:lnTo>
                  <a:lnTo>
                    <a:pt x="0" y="72"/>
                  </a:lnTo>
                  <a:lnTo>
                    <a:pt x="0" y="58"/>
                  </a:lnTo>
                  <a:lnTo>
                    <a:pt x="1" y="41"/>
                  </a:lnTo>
                  <a:lnTo>
                    <a:pt x="4" y="27"/>
                  </a:lnTo>
                  <a:lnTo>
                    <a:pt x="4" y="20"/>
                  </a:lnTo>
                  <a:lnTo>
                    <a:pt x="6" y="15"/>
                  </a:lnTo>
                  <a:lnTo>
                    <a:pt x="6" y="10"/>
                  </a:lnTo>
                  <a:lnTo>
                    <a:pt x="6" y="0"/>
                  </a:lnTo>
                  <a:lnTo>
                    <a:pt x="13" y="1"/>
                  </a:lnTo>
                  <a:lnTo>
                    <a:pt x="17" y="3"/>
                  </a:lnTo>
                  <a:lnTo>
                    <a:pt x="18" y="4"/>
                  </a:lnTo>
                  <a:lnTo>
                    <a:pt x="20" y="7"/>
                  </a:lnTo>
                  <a:lnTo>
                    <a:pt x="23" y="11"/>
                  </a:lnTo>
                  <a:lnTo>
                    <a:pt x="30" y="18"/>
                  </a:lnTo>
                  <a:lnTo>
                    <a:pt x="40" y="28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92" name="Freeform 219"/>
            <p:cNvSpPr>
              <a:spLocks/>
            </p:cNvSpPr>
            <p:nvPr/>
          </p:nvSpPr>
          <p:spPr bwMode="gray">
            <a:xfrm>
              <a:off x="4007" y="2259"/>
              <a:ext cx="132" cy="198"/>
            </a:xfrm>
            <a:custGeom>
              <a:avLst/>
              <a:gdLst>
                <a:gd name="T0" fmla="*/ 33 w 132"/>
                <a:gd name="T1" fmla="*/ 76 h 198"/>
                <a:gd name="T2" fmla="*/ 40 w 132"/>
                <a:gd name="T3" fmla="*/ 71 h 198"/>
                <a:gd name="T4" fmla="*/ 45 w 132"/>
                <a:gd name="T5" fmla="*/ 66 h 198"/>
                <a:gd name="T6" fmla="*/ 50 w 132"/>
                <a:gd name="T7" fmla="*/ 63 h 198"/>
                <a:gd name="T8" fmla="*/ 53 w 132"/>
                <a:gd name="T9" fmla="*/ 63 h 198"/>
                <a:gd name="T10" fmla="*/ 57 w 132"/>
                <a:gd name="T11" fmla="*/ 69 h 198"/>
                <a:gd name="T12" fmla="*/ 60 w 132"/>
                <a:gd name="T13" fmla="*/ 80 h 198"/>
                <a:gd name="T14" fmla="*/ 75 w 132"/>
                <a:gd name="T15" fmla="*/ 69 h 198"/>
                <a:gd name="T16" fmla="*/ 89 w 132"/>
                <a:gd name="T17" fmla="*/ 58 h 198"/>
                <a:gd name="T18" fmla="*/ 103 w 132"/>
                <a:gd name="T19" fmla="*/ 44 h 198"/>
                <a:gd name="T20" fmla="*/ 109 w 132"/>
                <a:gd name="T21" fmla="*/ 55 h 198"/>
                <a:gd name="T22" fmla="*/ 112 w 132"/>
                <a:gd name="T23" fmla="*/ 68 h 198"/>
                <a:gd name="T24" fmla="*/ 112 w 132"/>
                <a:gd name="T25" fmla="*/ 80 h 198"/>
                <a:gd name="T26" fmla="*/ 132 w 132"/>
                <a:gd name="T27" fmla="*/ 62 h 198"/>
                <a:gd name="T28" fmla="*/ 132 w 132"/>
                <a:gd name="T29" fmla="*/ 72 h 198"/>
                <a:gd name="T30" fmla="*/ 132 w 132"/>
                <a:gd name="T31" fmla="*/ 85 h 198"/>
                <a:gd name="T32" fmla="*/ 132 w 132"/>
                <a:gd name="T33" fmla="*/ 100 h 198"/>
                <a:gd name="T34" fmla="*/ 132 w 132"/>
                <a:gd name="T35" fmla="*/ 117 h 198"/>
                <a:gd name="T36" fmla="*/ 129 w 132"/>
                <a:gd name="T37" fmla="*/ 133 h 198"/>
                <a:gd name="T38" fmla="*/ 126 w 132"/>
                <a:gd name="T39" fmla="*/ 148 h 198"/>
                <a:gd name="T40" fmla="*/ 120 w 132"/>
                <a:gd name="T41" fmla="*/ 161 h 198"/>
                <a:gd name="T42" fmla="*/ 113 w 132"/>
                <a:gd name="T43" fmla="*/ 169 h 198"/>
                <a:gd name="T44" fmla="*/ 103 w 132"/>
                <a:gd name="T45" fmla="*/ 172 h 198"/>
                <a:gd name="T46" fmla="*/ 103 w 132"/>
                <a:gd name="T47" fmla="*/ 165 h 198"/>
                <a:gd name="T48" fmla="*/ 106 w 132"/>
                <a:gd name="T49" fmla="*/ 155 h 198"/>
                <a:gd name="T50" fmla="*/ 108 w 132"/>
                <a:gd name="T51" fmla="*/ 147 h 198"/>
                <a:gd name="T52" fmla="*/ 88 w 132"/>
                <a:gd name="T53" fmla="*/ 148 h 198"/>
                <a:gd name="T54" fmla="*/ 74 w 132"/>
                <a:gd name="T55" fmla="*/ 152 h 198"/>
                <a:gd name="T56" fmla="*/ 62 w 132"/>
                <a:gd name="T57" fmla="*/ 160 h 198"/>
                <a:gd name="T58" fmla="*/ 54 w 132"/>
                <a:gd name="T59" fmla="*/ 168 h 198"/>
                <a:gd name="T60" fmla="*/ 44 w 132"/>
                <a:gd name="T61" fmla="*/ 178 h 198"/>
                <a:gd name="T62" fmla="*/ 33 w 132"/>
                <a:gd name="T63" fmla="*/ 188 h 198"/>
                <a:gd name="T64" fmla="*/ 20 w 132"/>
                <a:gd name="T65" fmla="*/ 198 h 198"/>
                <a:gd name="T66" fmla="*/ 20 w 132"/>
                <a:gd name="T67" fmla="*/ 195 h 198"/>
                <a:gd name="T68" fmla="*/ 21 w 132"/>
                <a:gd name="T69" fmla="*/ 186 h 198"/>
                <a:gd name="T70" fmla="*/ 23 w 132"/>
                <a:gd name="T71" fmla="*/ 176 h 198"/>
                <a:gd name="T72" fmla="*/ 24 w 132"/>
                <a:gd name="T73" fmla="*/ 165 h 198"/>
                <a:gd name="T74" fmla="*/ 26 w 132"/>
                <a:gd name="T75" fmla="*/ 157 h 198"/>
                <a:gd name="T76" fmla="*/ 26 w 132"/>
                <a:gd name="T77" fmla="*/ 151 h 198"/>
                <a:gd name="T78" fmla="*/ 23 w 132"/>
                <a:gd name="T79" fmla="*/ 150 h 198"/>
                <a:gd name="T80" fmla="*/ 19 w 132"/>
                <a:gd name="T81" fmla="*/ 147 h 198"/>
                <a:gd name="T82" fmla="*/ 14 w 132"/>
                <a:gd name="T83" fmla="*/ 145 h 198"/>
                <a:gd name="T84" fmla="*/ 12 w 132"/>
                <a:gd name="T85" fmla="*/ 143 h 198"/>
                <a:gd name="T86" fmla="*/ 2 w 132"/>
                <a:gd name="T87" fmla="*/ 76 h 198"/>
                <a:gd name="T88" fmla="*/ 0 w 132"/>
                <a:gd name="T89" fmla="*/ 65 h 198"/>
                <a:gd name="T90" fmla="*/ 2 w 132"/>
                <a:gd name="T91" fmla="*/ 51 h 198"/>
                <a:gd name="T92" fmla="*/ 2 w 132"/>
                <a:gd name="T93" fmla="*/ 35 h 198"/>
                <a:gd name="T94" fmla="*/ 3 w 132"/>
                <a:gd name="T95" fmla="*/ 21 h 198"/>
                <a:gd name="T96" fmla="*/ 6 w 132"/>
                <a:gd name="T97" fmla="*/ 10 h 198"/>
                <a:gd name="T98" fmla="*/ 10 w 132"/>
                <a:gd name="T99" fmla="*/ 1 h 198"/>
                <a:gd name="T100" fmla="*/ 16 w 132"/>
                <a:gd name="T101" fmla="*/ 0 h 198"/>
                <a:gd name="T102" fmla="*/ 21 w 132"/>
                <a:gd name="T103" fmla="*/ 7 h 198"/>
                <a:gd name="T104" fmla="*/ 27 w 132"/>
                <a:gd name="T105" fmla="*/ 18 h 198"/>
                <a:gd name="T106" fmla="*/ 30 w 132"/>
                <a:gd name="T107" fmla="*/ 34 h 198"/>
                <a:gd name="T108" fmla="*/ 31 w 132"/>
                <a:gd name="T109" fmla="*/ 49 h 198"/>
                <a:gd name="T110" fmla="*/ 33 w 132"/>
                <a:gd name="T111" fmla="*/ 65 h 198"/>
                <a:gd name="T112" fmla="*/ 33 w 132"/>
                <a:gd name="T113" fmla="*/ 76 h 19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2"/>
                <a:gd name="T172" fmla="*/ 0 h 198"/>
                <a:gd name="T173" fmla="*/ 132 w 132"/>
                <a:gd name="T174" fmla="*/ 198 h 19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2" h="198">
                  <a:moveTo>
                    <a:pt x="33" y="76"/>
                  </a:moveTo>
                  <a:lnTo>
                    <a:pt x="40" y="71"/>
                  </a:lnTo>
                  <a:lnTo>
                    <a:pt x="45" y="66"/>
                  </a:lnTo>
                  <a:lnTo>
                    <a:pt x="50" y="63"/>
                  </a:lnTo>
                  <a:lnTo>
                    <a:pt x="53" y="63"/>
                  </a:lnTo>
                  <a:lnTo>
                    <a:pt x="57" y="69"/>
                  </a:lnTo>
                  <a:lnTo>
                    <a:pt x="60" y="80"/>
                  </a:lnTo>
                  <a:lnTo>
                    <a:pt x="75" y="69"/>
                  </a:lnTo>
                  <a:lnTo>
                    <a:pt x="89" y="58"/>
                  </a:lnTo>
                  <a:lnTo>
                    <a:pt x="103" y="44"/>
                  </a:lnTo>
                  <a:lnTo>
                    <a:pt x="109" y="55"/>
                  </a:lnTo>
                  <a:lnTo>
                    <a:pt x="112" y="68"/>
                  </a:lnTo>
                  <a:lnTo>
                    <a:pt x="112" y="80"/>
                  </a:lnTo>
                  <a:lnTo>
                    <a:pt x="132" y="62"/>
                  </a:lnTo>
                  <a:lnTo>
                    <a:pt x="132" y="72"/>
                  </a:lnTo>
                  <a:lnTo>
                    <a:pt x="132" y="85"/>
                  </a:lnTo>
                  <a:lnTo>
                    <a:pt x="132" y="100"/>
                  </a:lnTo>
                  <a:lnTo>
                    <a:pt x="132" y="117"/>
                  </a:lnTo>
                  <a:lnTo>
                    <a:pt x="129" y="133"/>
                  </a:lnTo>
                  <a:lnTo>
                    <a:pt x="126" y="148"/>
                  </a:lnTo>
                  <a:lnTo>
                    <a:pt x="120" y="161"/>
                  </a:lnTo>
                  <a:lnTo>
                    <a:pt x="113" y="169"/>
                  </a:lnTo>
                  <a:lnTo>
                    <a:pt x="103" y="172"/>
                  </a:lnTo>
                  <a:lnTo>
                    <a:pt x="103" y="165"/>
                  </a:lnTo>
                  <a:lnTo>
                    <a:pt x="106" y="155"/>
                  </a:lnTo>
                  <a:lnTo>
                    <a:pt x="108" y="147"/>
                  </a:lnTo>
                  <a:lnTo>
                    <a:pt x="88" y="148"/>
                  </a:lnTo>
                  <a:lnTo>
                    <a:pt x="74" y="152"/>
                  </a:lnTo>
                  <a:lnTo>
                    <a:pt x="62" y="160"/>
                  </a:lnTo>
                  <a:lnTo>
                    <a:pt x="54" y="168"/>
                  </a:lnTo>
                  <a:lnTo>
                    <a:pt x="44" y="178"/>
                  </a:lnTo>
                  <a:lnTo>
                    <a:pt x="33" y="188"/>
                  </a:lnTo>
                  <a:lnTo>
                    <a:pt x="20" y="198"/>
                  </a:lnTo>
                  <a:lnTo>
                    <a:pt x="20" y="195"/>
                  </a:lnTo>
                  <a:lnTo>
                    <a:pt x="21" y="186"/>
                  </a:lnTo>
                  <a:lnTo>
                    <a:pt x="23" y="176"/>
                  </a:lnTo>
                  <a:lnTo>
                    <a:pt x="24" y="165"/>
                  </a:lnTo>
                  <a:lnTo>
                    <a:pt x="26" y="157"/>
                  </a:lnTo>
                  <a:lnTo>
                    <a:pt x="26" y="151"/>
                  </a:lnTo>
                  <a:lnTo>
                    <a:pt x="23" y="150"/>
                  </a:lnTo>
                  <a:lnTo>
                    <a:pt x="19" y="147"/>
                  </a:lnTo>
                  <a:lnTo>
                    <a:pt x="14" y="145"/>
                  </a:lnTo>
                  <a:lnTo>
                    <a:pt x="12" y="143"/>
                  </a:lnTo>
                  <a:lnTo>
                    <a:pt x="2" y="76"/>
                  </a:lnTo>
                  <a:lnTo>
                    <a:pt x="0" y="65"/>
                  </a:lnTo>
                  <a:lnTo>
                    <a:pt x="2" y="51"/>
                  </a:lnTo>
                  <a:lnTo>
                    <a:pt x="2" y="35"/>
                  </a:lnTo>
                  <a:lnTo>
                    <a:pt x="3" y="21"/>
                  </a:lnTo>
                  <a:lnTo>
                    <a:pt x="6" y="10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1" y="7"/>
                  </a:lnTo>
                  <a:lnTo>
                    <a:pt x="27" y="18"/>
                  </a:lnTo>
                  <a:lnTo>
                    <a:pt x="30" y="34"/>
                  </a:lnTo>
                  <a:lnTo>
                    <a:pt x="31" y="49"/>
                  </a:lnTo>
                  <a:lnTo>
                    <a:pt x="33" y="65"/>
                  </a:lnTo>
                  <a:lnTo>
                    <a:pt x="33" y="76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93" name="Freeform 220"/>
            <p:cNvSpPr>
              <a:spLocks/>
            </p:cNvSpPr>
            <p:nvPr/>
          </p:nvSpPr>
          <p:spPr bwMode="gray">
            <a:xfrm>
              <a:off x="2340" y="2499"/>
              <a:ext cx="85" cy="95"/>
            </a:xfrm>
            <a:custGeom>
              <a:avLst/>
              <a:gdLst>
                <a:gd name="T0" fmla="*/ 85 w 85"/>
                <a:gd name="T1" fmla="*/ 93 h 95"/>
                <a:gd name="T2" fmla="*/ 84 w 85"/>
                <a:gd name="T3" fmla="*/ 81 h 95"/>
                <a:gd name="T4" fmla="*/ 77 w 85"/>
                <a:gd name="T5" fmla="*/ 68 h 95"/>
                <a:gd name="T6" fmla="*/ 65 w 85"/>
                <a:gd name="T7" fmla="*/ 52 h 95"/>
                <a:gd name="T8" fmla="*/ 51 w 85"/>
                <a:gd name="T9" fmla="*/ 33 h 95"/>
                <a:gd name="T10" fmla="*/ 36 w 85"/>
                <a:gd name="T11" fmla="*/ 14 h 95"/>
                <a:gd name="T12" fmla="*/ 23 w 85"/>
                <a:gd name="T13" fmla="*/ 4 h 95"/>
                <a:gd name="T14" fmla="*/ 10 w 85"/>
                <a:gd name="T15" fmla="*/ 0 h 95"/>
                <a:gd name="T16" fmla="*/ 0 w 85"/>
                <a:gd name="T17" fmla="*/ 1 h 95"/>
                <a:gd name="T18" fmla="*/ 0 w 85"/>
                <a:gd name="T19" fmla="*/ 9 h 95"/>
                <a:gd name="T20" fmla="*/ 3 w 85"/>
                <a:gd name="T21" fmla="*/ 17 h 95"/>
                <a:gd name="T22" fmla="*/ 9 w 85"/>
                <a:gd name="T23" fmla="*/ 27 h 95"/>
                <a:gd name="T24" fmla="*/ 17 w 85"/>
                <a:gd name="T25" fmla="*/ 38 h 95"/>
                <a:gd name="T26" fmla="*/ 31 w 85"/>
                <a:gd name="T27" fmla="*/ 54 h 95"/>
                <a:gd name="T28" fmla="*/ 37 w 85"/>
                <a:gd name="T29" fmla="*/ 64 h 95"/>
                <a:gd name="T30" fmla="*/ 39 w 85"/>
                <a:gd name="T31" fmla="*/ 72 h 95"/>
                <a:gd name="T32" fmla="*/ 40 w 85"/>
                <a:gd name="T33" fmla="*/ 79 h 95"/>
                <a:gd name="T34" fmla="*/ 46 w 85"/>
                <a:gd name="T35" fmla="*/ 88 h 95"/>
                <a:gd name="T36" fmla="*/ 53 w 85"/>
                <a:gd name="T37" fmla="*/ 93 h 95"/>
                <a:gd name="T38" fmla="*/ 63 w 85"/>
                <a:gd name="T39" fmla="*/ 95 h 95"/>
                <a:gd name="T40" fmla="*/ 72 w 85"/>
                <a:gd name="T41" fmla="*/ 95 h 95"/>
                <a:gd name="T42" fmla="*/ 81 w 85"/>
                <a:gd name="T43" fmla="*/ 93 h 95"/>
                <a:gd name="T44" fmla="*/ 85 w 85"/>
                <a:gd name="T45" fmla="*/ 93 h 9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85"/>
                <a:gd name="T70" fmla="*/ 0 h 95"/>
                <a:gd name="T71" fmla="*/ 85 w 85"/>
                <a:gd name="T72" fmla="*/ 95 h 9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85" h="95">
                  <a:moveTo>
                    <a:pt x="85" y="93"/>
                  </a:moveTo>
                  <a:lnTo>
                    <a:pt x="84" y="81"/>
                  </a:lnTo>
                  <a:lnTo>
                    <a:pt x="77" y="68"/>
                  </a:lnTo>
                  <a:lnTo>
                    <a:pt x="65" y="52"/>
                  </a:lnTo>
                  <a:lnTo>
                    <a:pt x="51" y="33"/>
                  </a:lnTo>
                  <a:lnTo>
                    <a:pt x="36" y="14"/>
                  </a:lnTo>
                  <a:lnTo>
                    <a:pt x="23" y="4"/>
                  </a:lnTo>
                  <a:lnTo>
                    <a:pt x="10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3" y="17"/>
                  </a:lnTo>
                  <a:lnTo>
                    <a:pt x="9" y="27"/>
                  </a:lnTo>
                  <a:lnTo>
                    <a:pt x="17" y="38"/>
                  </a:lnTo>
                  <a:lnTo>
                    <a:pt x="31" y="54"/>
                  </a:lnTo>
                  <a:lnTo>
                    <a:pt x="37" y="64"/>
                  </a:lnTo>
                  <a:lnTo>
                    <a:pt x="39" y="72"/>
                  </a:lnTo>
                  <a:lnTo>
                    <a:pt x="40" y="79"/>
                  </a:lnTo>
                  <a:lnTo>
                    <a:pt x="46" y="88"/>
                  </a:lnTo>
                  <a:lnTo>
                    <a:pt x="53" y="93"/>
                  </a:lnTo>
                  <a:lnTo>
                    <a:pt x="63" y="95"/>
                  </a:lnTo>
                  <a:lnTo>
                    <a:pt x="72" y="95"/>
                  </a:lnTo>
                  <a:lnTo>
                    <a:pt x="81" y="93"/>
                  </a:lnTo>
                  <a:lnTo>
                    <a:pt x="85" y="93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94" name="Freeform 221"/>
            <p:cNvSpPr>
              <a:spLocks/>
            </p:cNvSpPr>
            <p:nvPr/>
          </p:nvSpPr>
          <p:spPr bwMode="gray">
            <a:xfrm>
              <a:off x="2263" y="1709"/>
              <a:ext cx="1787" cy="1193"/>
            </a:xfrm>
            <a:custGeom>
              <a:avLst/>
              <a:gdLst>
                <a:gd name="T0" fmla="*/ 965 w 1787"/>
                <a:gd name="T1" fmla="*/ 984 h 1193"/>
                <a:gd name="T2" fmla="*/ 1103 w 1787"/>
                <a:gd name="T3" fmla="*/ 947 h 1193"/>
                <a:gd name="T4" fmla="*/ 1183 w 1787"/>
                <a:gd name="T5" fmla="*/ 1022 h 1193"/>
                <a:gd name="T6" fmla="*/ 1315 w 1787"/>
                <a:gd name="T7" fmla="*/ 1040 h 1193"/>
                <a:gd name="T8" fmla="*/ 1274 w 1787"/>
                <a:gd name="T9" fmla="*/ 1061 h 1193"/>
                <a:gd name="T10" fmla="*/ 1265 w 1787"/>
                <a:gd name="T11" fmla="*/ 1152 h 1193"/>
                <a:gd name="T12" fmla="*/ 1350 w 1787"/>
                <a:gd name="T13" fmla="*/ 1112 h 1193"/>
                <a:gd name="T14" fmla="*/ 1397 w 1787"/>
                <a:gd name="T15" fmla="*/ 1064 h 1193"/>
                <a:gd name="T16" fmla="*/ 1527 w 1787"/>
                <a:gd name="T17" fmla="*/ 968 h 1193"/>
                <a:gd name="T18" fmla="*/ 1573 w 1787"/>
                <a:gd name="T19" fmla="*/ 862 h 1193"/>
                <a:gd name="T20" fmla="*/ 1686 w 1787"/>
                <a:gd name="T21" fmla="*/ 895 h 1193"/>
                <a:gd name="T22" fmla="*/ 1695 w 1787"/>
                <a:gd name="T23" fmla="*/ 971 h 1193"/>
                <a:gd name="T24" fmla="*/ 1758 w 1787"/>
                <a:gd name="T25" fmla="*/ 879 h 1193"/>
                <a:gd name="T26" fmla="*/ 1729 w 1787"/>
                <a:gd name="T27" fmla="*/ 858 h 1193"/>
                <a:gd name="T28" fmla="*/ 1606 w 1787"/>
                <a:gd name="T29" fmla="*/ 824 h 1193"/>
                <a:gd name="T30" fmla="*/ 1628 w 1787"/>
                <a:gd name="T31" fmla="*/ 760 h 1193"/>
                <a:gd name="T32" fmla="*/ 1537 w 1787"/>
                <a:gd name="T33" fmla="*/ 803 h 1193"/>
                <a:gd name="T34" fmla="*/ 1651 w 1787"/>
                <a:gd name="T35" fmla="*/ 693 h 1193"/>
                <a:gd name="T36" fmla="*/ 1732 w 1787"/>
                <a:gd name="T37" fmla="*/ 577 h 1193"/>
                <a:gd name="T38" fmla="*/ 1658 w 1787"/>
                <a:gd name="T39" fmla="*/ 496 h 1193"/>
                <a:gd name="T40" fmla="*/ 1630 w 1787"/>
                <a:gd name="T41" fmla="*/ 529 h 1193"/>
                <a:gd name="T42" fmla="*/ 1604 w 1787"/>
                <a:gd name="T43" fmla="*/ 478 h 1193"/>
                <a:gd name="T44" fmla="*/ 1544 w 1787"/>
                <a:gd name="T45" fmla="*/ 448 h 1193"/>
                <a:gd name="T46" fmla="*/ 1401 w 1787"/>
                <a:gd name="T47" fmla="*/ 378 h 1193"/>
                <a:gd name="T48" fmla="*/ 1350 w 1787"/>
                <a:gd name="T49" fmla="*/ 438 h 1193"/>
                <a:gd name="T50" fmla="*/ 1241 w 1787"/>
                <a:gd name="T51" fmla="*/ 352 h 1193"/>
                <a:gd name="T52" fmla="*/ 1159 w 1787"/>
                <a:gd name="T53" fmla="*/ 365 h 1193"/>
                <a:gd name="T54" fmla="*/ 1174 w 1787"/>
                <a:gd name="T55" fmla="*/ 461 h 1193"/>
                <a:gd name="T56" fmla="*/ 1247 w 1787"/>
                <a:gd name="T57" fmla="*/ 598 h 1193"/>
                <a:gd name="T58" fmla="*/ 1222 w 1787"/>
                <a:gd name="T59" fmla="*/ 708 h 1193"/>
                <a:gd name="T60" fmla="*/ 1248 w 1787"/>
                <a:gd name="T61" fmla="*/ 799 h 1193"/>
                <a:gd name="T62" fmla="*/ 1154 w 1787"/>
                <a:gd name="T63" fmla="*/ 704 h 1193"/>
                <a:gd name="T64" fmla="*/ 1072 w 1787"/>
                <a:gd name="T65" fmla="*/ 677 h 1193"/>
                <a:gd name="T66" fmla="*/ 907 w 1787"/>
                <a:gd name="T67" fmla="*/ 605 h 1193"/>
                <a:gd name="T68" fmla="*/ 863 w 1787"/>
                <a:gd name="T69" fmla="*/ 479 h 1193"/>
                <a:gd name="T70" fmla="*/ 912 w 1787"/>
                <a:gd name="T71" fmla="*/ 389 h 1193"/>
                <a:gd name="T72" fmla="*/ 957 w 1787"/>
                <a:gd name="T73" fmla="*/ 317 h 1193"/>
                <a:gd name="T74" fmla="*/ 940 w 1787"/>
                <a:gd name="T75" fmla="*/ 290 h 1193"/>
                <a:gd name="T76" fmla="*/ 1024 w 1787"/>
                <a:gd name="T77" fmla="*/ 198 h 1193"/>
                <a:gd name="T78" fmla="*/ 960 w 1787"/>
                <a:gd name="T79" fmla="*/ 128 h 1193"/>
                <a:gd name="T80" fmla="*/ 921 w 1787"/>
                <a:gd name="T81" fmla="*/ 183 h 1193"/>
                <a:gd name="T82" fmla="*/ 881 w 1787"/>
                <a:gd name="T83" fmla="*/ 184 h 1193"/>
                <a:gd name="T84" fmla="*/ 849 w 1787"/>
                <a:gd name="T85" fmla="*/ 119 h 1193"/>
                <a:gd name="T86" fmla="*/ 785 w 1787"/>
                <a:gd name="T87" fmla="*/ 104 h 1193"/>
                <a:gd name="T88" fmla="*/ 826 w 1787"/>
                <a:gd name="T89" fmla="*/ 211 h 1193"/>
                <a:gd name="T90" fmla="*/ 747 w 1787"/>
                <a:gd name="T91" fmla="*/ 226 h 1193"/>
                <a:gd name="T92" fmla="*/ 655 w 1787"/>
                <a:gd name="T93" fmla="*/ 183 h 1193"/>
                <a:gd name="T94" fmla="*/ 661 w 1787"/>
                <a:gd name="T95" fmla="*/ 204 h 1193"/>
                <a:gd name="T96" fmla="*/ 610 w 1787"/>
                <a:gd name="T97" fmla="*/ 225 h 1193"/>
                <a:gd name="T98" fmla="*/ 552 w 1787"/>
                <a:gd name="T99" fmla="*/ 208 h 1193"/>
                <a:gd name="T100" fmla="*/ 532 w 1787"/>
                <a:gd name="T101" fmla="*/ 193 h 1193"/>
                <a:gd name="T102" fmla="*/ 491 w 1787"/>
                <a:gd name="T103" fmla="*/ 149 h 1193"/>
                <a:gd name="T104" fmla="*/ 431 w 1787"/>
                <a:gd name="T105" fmla="*/ 105 h 1193"/>
                <a:gd name="T106" fmla="*/ 409 w 1787"/>
                <a:gd name="T107" fmla="*/ 85 h 1193"/>
                <a:gd name="T108" fmla="*/ 364 w 1787"/>
                <a:gd name="T109" fmla="*/ 61 h 1193"/>
                <a:gd name="T110" fmla="*/ 224 w 1787"/>
                <a:gd name="T111" fmla="*/ 9 h 1193"/>
                <a:gd name="T112" fmla="*/ 104 w 1787"/>
                <a:gd name="T113" fmla="*/ 541 h 1193"/>
                <a:gd name="T114" fmla="*/ 87 w 1787"/>
                <a:gd name="T115" fmla="*/ 690 h 1193"/>
                <a:gd name="T116" fmla="*/ 87 w 1787"/>
                <a:gd name="T117" fmla="*/ 741 h 1193"/>
                <a:gd name="T118" fmla="*/ 145 w 1787"/>
                <a:gd name="T119" fmla="*/ 820 h 11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787"/>
                <a:gd name="T181" fmla="*/ 0 h 1193"/>
                <a:gd name="T182" fmla="*/ 1787 w 1787"/>
                <a:gd name="T183" fmla="*/ 1193 h 119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787" h="1193">
                  <a:moveTo>
                    <a:pt x="628" y="969"/>
                  </a:moveTo>
                  <a:lnTo>
                    <a:pt x="871" y="962"/>
                  </a:lnTo>
                  <a:lnTo>
                    <a:pt x="878" y="938"/>
                  </a:lnTo>
                  <a:lnTo>
                    <a:pt x="902" y="941"/>
                  </a:lnTo>
                  <a:lnTo>
                    <a:pt x="902" y="968"/>
                  </a:lnTo>
                  <a:lnTo>
                    <a:pt x="909" y="969"/>
                  </a:lnTo>
                  <a:lnTo>
                    <a:pt x="921" y="972"/>
                  </a:lnTo>
                  <a:lnTo>
                    <a:pt x="935" y="977"/>
                  </a:lnTo>
                  <a:lnTo>
                    <a:pt x="950" y="981"/>
                  </a:lnTo>
                  <a:lnTo>
                    <a:pt x="965" y="984"/>
                  </a:lnTo>
                  <a:lnTo>
                    <a:pt x="979" y="985"/>
                  </a:lnTo>
                  <a:lnTo>
                    <a:pt x="1032" y="981"/>
                  </a:lnTo>
                  <a:lnTo>
                    <a:pt x="1042" y="977"/>
                  </a:lnTo>
                  <a:lnTo>
                    <a:pt x="1051" y="969"/>
                  </a:lnTo>
                  <a:lnTo>
                    <a:pt x="1056" y="958"/>
                  </a:lnTo>
                  <a:lnTo>
                    <a:pt x="1063" y="947"/>
                  </a:lnTo>
                  <a:lnTo>
                    <a:pt x="1070" y="937"/>
                  </a:lnTo>
                  <a:lnTo>
                    <a:pt x="1082" y="938"/>
                  </a:lnTo>
                  <a:lnTo>
                    <a:pt x="1093" y="941"/>
                  </a:lnTo>
                  <a:lnTo>
                    <a:pt x="1103" y="947"/>
                  </a:lnTo>
                  <a:lnTo>
                    <a:pt x="1117" y="954"/>
                  </a:lnTo>
                  <a:lnTo>
                    <a:pt x="1135" y="964"/>
                  </a:lnTo>
                  <a:lnTo>
                    <a:pt x="1164" y="974"/>
                  </a:lnTo>
                  <a:lnTo>
                    <a:pt x="1167" y="981"/>
                  </a:lnTo>
                  <a:lnTo>
                    <a:pt x="1165" y="989"/>
                  </a:lnTo>
                  <a:lnTo>
                    <a:pt x="1162" y="999"/>
                  </a:lnTo>
                  <a:lnTo>
                    <a:pt x="1161" y="1008"/>
                  </a:lnTo>
                  <a:lnTo>
                    <a:pt x="1162" y="1015"/>
                  </a:lnTo>
                  <a:lnTo>
                    <a:pt x="1174" y="1017"/>
                  </a:lnTo>
                  <a:lnTo>
                    <a:pt x="1183" y="1022"/>
                  </a:lnTo>
                  <a:lnTo>
                    <a:pt x="1195" y="1025"/>
                  </a:lnTo>
                  <a:lnTo>
                    <a:pt x="1213" y="1027"/>
                  </a:lnTo>
                  <a:lnTo>
                    <a:pt x="1234" y="1027"/>
                  </a:lnTo>
                  <a:lnTo>
                    <a:pt x="1253" y="1027"/>
                  </a:lnTo>
                  <a:lnTo>
                    <a:pt x="1271" y="1032"/>
                  </a:lnTo>
                  <a:lnTo>
                    <a:pt x="1277" y="1032"/>
                  </a:lnTo>
                  <a:lnTo>
                    <a:pt x="1287" y="1030"/>
                  </a:lnTo>
                  <a:lnTo>
                    <a:pt x="1298" y="1032"/>
                  </a:lnTo>
                  <a:lnTo>
                    <a:pt x="1308" y="1034"/>
                  </a:lnTo>
                  <a:lnTo>
                    <a:pt x="1315" y="1040"/>
                  </a:lnTo>
                  <a:lnTo>
                    <a:pt x="1312" y="1044"/>
                  </a:lnTo>
                  <a:lnTo>
                    <a:pt x="1312" y="1051"/>
                  </a:lnTo>
                  <a:lnTo>
                    <a:pt x="1312" y="1060"/>
                  </a:lnTo>
                  <a:lnTo>
                    <a:pt x="1312" y="1068"/>
                  </a:lnTo>
                  <a:lnTo>
                    <a:pt x="1309" y="1073"/>
                  </a:lnTo>
                  <a:lnTo>
                    <a:pt x="1304" y="1074"/>
                  </a:lnTo>
                  <a:lnTo>
                    <a:pt x="1296" y="1071"/>
                  </a:lnTo>
                  <a:lnTo>
                    <a:pt x="1288" y="1068"/>
                  </a:lnTo>
                  <a:lnTo>
                    <a:pt x="1281" y="1064"/>
                  </a:lnTo>
                  <a:lnTo>
                    <a:pt x="1274" y="1061"/>
                  </a:lnTo>
                  <a:lnTo>
                    <a:pt x="1271" y="1060"/>
                  </a:lnTo>
                  <a:lnTo>
                    <a:pt x="1272" y="1060"/>
                  </a:lnTo>
                  <a:lnTo>
                    <a:pt x="1274" y="1073"/>
                  </a:lnTo>
                  <a:lnTo>
                    <a:pt x="1275" y="1088"/>
                  </a:lnTo>
                  <a:lnTo>
                    <a:pt x="1278" y="1104"/>
                  </a:lnTo>
                  <a:lnTo>
                    <a:pt x="1278" y="1118"/>
                  </a:lnTo>
                  <a:lnTo>
                    <a:pt x="1278" y="1130"/>
                  </a:lnTo>
                  <a:lnTo>
                    <a:pt x="1274" y="1139"/>
                  </a:lnTo>
                  <a:lnTo>
                    <a:pt x="1270" y="1143"/>
                  </a:lnTo>
                  <a:lnTo>
                    <a:pt x="1265" y="1152"/>
                  </a:lnTo>
                  <a:lnTo>
                    <a:pt x="1264" y="1164"/>
                  </a:lnTo>
                  <a:lnTo>
                    <a:pt x="1263" y="1176"/>
                  </a:lnTo>
                  <a:lnTo>
                    <a:pt x="1264" y="1186"/>
                  </a:lnTo>
                  <a:lnTo>
                    <a:pt x="1265" y="1193"/>
                  </a:lnTo>
                  <a:lnTo>
                    <a:pt x="1268" y="1193"/>
                  </a:lnTo>
                  <a:lnTo>
                    <a:pt x="1301" y="1143"/>
                  </a:lnTo>
                  <a:lnTo>
                    <a:pt x="1350" y="1136"/>
                  </a:lnTo>
                  <a:lnTo>
                    <a:pt x="1359" y="1116"/>
                  </a:lnTo>
                  <a:lnTo>
                    <a:pt x="1357" y="1114"/>
                  </a:lnTo>
                  <a:lnTo>
                    <a:pt x="1350" y="1112"/>
                  </a:lnTo>
                  <a:lnTo>
                    <a:pt x="1339" y="1112"/>
                  </a:lnTo>
                  <a:lnTo>
                    <a:pt x="1330" y="1112"/>
                  </a:lnTo>
                  <a:lnTo>
                    <a:pt x="1325" y="1112"/>
                  </a:lnTo>
                  <a:lnTo>
                    <a:pt x="1326" y="1112"/>
                  </a:lnTo>
                  <a:lnTo>
                    <a:pt x="1335" y="1105"/>
                  </a:lnTo>
                  <a:lnTo>
                    <a:pt x="1346" y="1095"/>
                  </a:lnTo>
                  <a:lnTo>
                    <a:pt x="1359" y="1085"/>
                  </a:lnTo>
                  <a:lnTo>
                    <a:pt x="1373" y="1075"/>
                  </a:lnTo>
                  <a:lnTo>
                    <a:pt x="1385" y="1068"/>
                  </a:lnTo>
                  <a:lnTo>
                    <a:pt x="1397" y="1064"/>
                  </a:lnTo>
                  <a:lnTo>
                    <a:pt x="1405" y="1063"/>
                  </a:lnTo>
                  <a:lnTo>
                    <a:pt x="1452" y="986"/>
                  </a:lnTo>
                  <a:lnTo>
                    <a:pt x="1455" y="982"/>
                  </a:lnTo>
                  <a:lnTo>
                    <a:pt x="1462" y="981"/>
                  </a:lnTo>
                  <a:lnTo>
                    <a:pt x="1472" y="979"/>
                  </a:lnTo>
                  <a:lnTo>
                    <a:pt x="1484" y="979"/>
                  </a:lnTo>
                  <a:lnTo>
                    <a:pt x="1497" y="979"/>
                  </a:lnTo>
                  <a:lnTo>
                    <a:pt x="1508" y="978"/>
                  </a:lnTo>
                  <a:lnTo>
                    <a:pt x="1520" y="974"/>
                  </a:lnTo>
                  <a:lnTo>
                    <a:pt x="1527" y="968"/>
                  </a:lnTo>
                  <a:lnTo>
                    <a:pt x="1531" y="958"/>
                  </a:lnTo>
                  <a:lnTo>
                    <a:pt x="1535" y="955"/>
                  </a:lnTo>
                  <a:lnTo>
                    <a:pt x="1541" y="944"/>
                  </a:lnTo>
                  <a:lnTo>
                    <a:pt x="1544" y="930"/>
                  </a:lnTo>
                  <a:lnTo>
                    <a:pt x="1547" y="912"/>
                  </a:lnTo>
                  <a:lnTo>
                    <a:pt x="1549" y="893"/>
                  </a:lnTo>
                  <a:lnTo>
                    <a:pt x="1551" y="878"/>
                  </a:lnTo>
                  <a:lnTo>
                    <a:pt x="1554" y="865"/>
                  </a:lnTo>
                  <a:lnTo>
                    <a:pt x="1562" y="864"/>
                  </a:lnTo>
                  <a:lnTo>
                    <a:pt x="1573" y="862"/>
                  </a:lnTo>
                  <a:lnTo>
                    <a:pt x="1586" y="861"/>
                  </a:lnTo>
                  <a:lnTo>
                    <a:pt x="1595" y="861"/>
                  </a:lnTo>
                  <a:lnTo>
                    <a:pt x="1600" y="902"/>
                  </a:lnTo>
                  <a:lnTo>
                    <a:pt x="1613" y="919"/>
                  </a:lnTo>
                  <a:lnTo>
                    <a:pt x="1627" y="930"/>
                  </a:lnTo>
                  <a:lnTo>
                    <a:pt x="1645" y="941"/>
                  </a:lnTo>
                  <a:lnTo>
                    <a:pt x="1661" y="923"/>
                  </a:lnTo>
                  <a:lnTo>
                    <a:pt x="1672" y="910"/>
                  </a:lnTo>
                  <a:lnTo>
                    <a:pt x="1681" y="902"/>
                  </a:lnTo>
                  <a:lnTo>
                    <a:pt x="1686" y="895"/>
                  </a:lnTo>
                  <a:lnTo>
                    <a:pt x="1692" y="890"/>
                  </a:lnTo>
                  <a:lnTo>
                    <a:pt x="1698" y="886"/>
                  </a:lnTo>
                  <a:lnTo>
                    <a:pt x="1705" y="880"/>
                  </a:lnTo>
                  <a:lnTo>
                    <a:pt x="1696" y="902"/>
                  </a:lnTo>
                  <a:lnTo>
                    <a:pt x="1688" y="919"/>
                  </a:lnTo>
                  <a:lnTo>
                    <a:pt x="1682" y="931"/>
                  </a:lnTo>
                  <a:lnTo>
                    <a:pt x="1679" y="941"/>
                  </a:lnTo>
                  <a:lnTo>
                    <a:pt x="1679" y="951"/>
                  </a:lnTo>
                  <a:lnTo>
                    <a:pt x="1685" y="960"/>
                  </a:lnTo>
                  <a:lnTo>
                    <a:pt x="1695" y="971"/>
                  </a:lnTo>
                  <a:lnTo>
                    <a:pt x="1710" y="961"/>
                  </a:lnTo>
                  <a:lnTo>
                    <a:pt x="1719" y="951"/>
                  </a:lnTo>
                  <a:lnTo>
                    <a:pt x="1723" y="940"/>
                  </a:lnTo>
                  <a:lnTo>
                    <a:pt x="1725" y="928"/>
                  </a:lnTo>
                  <a:lnTo>
                    <a:pt x="1725" y="917"/>
                  </a:lnTo>
                  <a:lnTo>
                    <a:pt x="1727" y="904"/>
                  </a:lnTo>
                  <a:lnTo>
                    <a:pt x="1733" y="904"/>
                  </a:lnTo>
                  <a:lnTo>
                    <a:pt x="1740" y="899"/>
                  </a:lnTo>
                  <a:lnTo>
                    <a:pt x="1750" y="890"/>
                  </a:lnTo>
                  <a:lnTo>
                    <a:pt x="1758" y="879"/>
                  </a:lnTo>
                  <a:lnTo>
                    <a:pt x="1768" y="868"/>
                  </a:lnTo>
                  <a:lnTo>
                    <a:pt x="1777" y="858"/>
                  </a:lnTo>
                  <a:lnTo>
                    <a:pt x="1782" y="849"/>
                  </a:lnTo>
                  <a:lnTo>
                    <a:pt x="1787" y="844"/>
                  </a:lnTo>
                  <a:lnTo>
                    <a:pt x="1768" y="842"/>
                  </a:lnTo>
                  <a:lnTo>
                    <a:pt x="1763" y="844"/>
                  </a:lnTo>
                  <a:lnTo>
                    <a:pt x="1754" y="847"/>
                  </a:lnTo>
                  <a:lnTo>
                    <a:pt x="1743" y="851"/>
                  </a:lnTo>
                  <a:lnTo>
                    <a:pt x="1734" y="855"/>
                  </a:lnTo>
                  <a:lnTo>
                    <a:pt x="1729" y="858"/>
                  </a:lnTo>
                  <a:lnTo>
                    <a:pt x="1709" y="864"/>
                  </a:lnTo>
                  <a:lnTo>
                    <a:pt x="1691" y="861"/>
                  </a:lnTo>
                  <a:lnTo>
                    <a:pt x="1674" y="854"/>
                  </a:lnTo>
                  <a:lnTo>
                    <a:pt x="1661" y="842"/>
                  </a:lnTo>
                  <a:lnTo>
                    <a:pt x="1651" y="827"/>
                  </a:lnTo>
                  <a:lnTo>
                    <a:pt x="1645" y="811"/>
                  </a:lnTo>
                  <a:lnTo>
                    <a:pt x="1640" y="813"/>
                  </a:lnTo>
                  <a:lnTo>
                    <a:pt x="1630" y="815"/>
                  </a:lnTo>
                  <a:lnTo>
                    <a:pt x="1619" y="820"/>
                  </a:lnTo>
                  <a:lnTo>
                    <a:pt x="1606" y="824"/>
                  </a:lnTo>
                  <a:lnTo>
                    <a:pt x="1596" y="827"/>
                  </a:lnTo>
                  <a:lnTo>
                    <a:pt x="1590" y="828"/>
                  </a:lnTo>
                  <a:lnTo>
                    <a:pt x="1593" y="820"/>
                  </a:lnTo>
                  <a:lnTo>
                    <a:pt x="1600" y="811"/>
                  </a:lnTo>
                  <a:lnTo>
                    <a:pt x="1611" y="804"/>
                  </a:lnTo>
                  <a:lnTo>
                    <a:pt x="1624" y="796"/>
                  </a:lnTo>
                  <a:lnTo>
                    <a:pt x="1637" y="787"/>
                  </a:lnTo>
                  <a:lnTo>
                    <a:pt x="1645" y="777"/>
                  </a:lnTo>
                  <a:lnTo>
                    <a:pt x="1648" y="767"/>
                  </a:lnTo>
                  <a:lnTo>
                    <a:pt x="1628" y="760"/>
                  </a:lnTo>
                  <a:lnTo>
                    <a:pt x="1613" y="758"/>
                  </a:lnTo>
                  <a:lnTo>
                    <a:pt x="1599" y="760"/>
                  </a:lnTo>
                  <a:lnTo>
                    <a:pt x="1587" y="767"/>
                  </a:lnTo>
                  <a:lnTo>
                    <a:pt x="1578" y="777"/>
                  </a:lnTo>
                  <a:lnTo>
                    <a:pt x="1568" y="790"/>
                  </a:lnTo>
                  <a:lnTo>
                    <a:pt x="1558" y="803"/>
                  </a:lnTo>
                  <a:lnTo>
                    <a:pt x="1548" y="817"/>
                  </a:lnTo>
                  <a:lnTo>
                    <a:pt x="1537" y="830"/>
                  </a:lnTo>
                  <a:lnTo>
                    <a:pt x="1534" y="817"/>
                  </a:lnTo>
                  <a:lnTo>
                    <a:pt x="1537" y="803"/>
                  </a:lnTo>
                  <a:lnTo>
                    <a:pt x="1544" y="787"/>
                  </a:lnTo>
                  <a:lnTo>
                    <a:pt x="1551" y="773"/>
                  </a:lnTo>
                  <a:lnTo>
                    <a:pt x="1558" y="759"/>
                  </a:lnTo>
                  <a:lnTo>
                    <a:pt x="1559" y="745"/>
                  </a:lnTo>
                  <a:lnTo>
                    <a:pt x="1568" y="729"/>
                  </a:lnTo>
                  <a:lnTo>
                    <a:pt x="1580" y="718"/>
                  </a:lnTo>
                  <a:lnTo>
                    <a:pt x="1596" y="710"/>
                  </a:lnTo>
                  <a:lnTo>
                    <a:pt x="1613" y="704"/>
                  </a:lnTo>
                  <a:lnTo>
                    <a:pt x="1633" y="698"/>
                  </a:lnTo>
                  <a:lnTo>
                    <a:pt x="1651" y="693"/>
                  </a:lnTo>
                  <a:lnTo>
                    <a:pt x="1669" y="687"/>
                  </a:lnTo>
                  <a:lnTo>
                    <a:pt x="1685" y="678"/>
                  </a:lnTo>
                  <a:lnTo>
                    <a:pt x="1696" y="669"/>
                  </a:lnTo>
                  <a:lnTo>
                    <a:pt x="1705" y="654"/>
                  </a:lnTo>
                  <a:lnTo>
                    <a:pt x="1709" y="640"/>
                  </a:lnTo>
                  <a:lnTo>
                    <a:pt x="1710" y="628"/>
                  </a:lnTo>
                  <a:lnTo>
                    <a:pt x="1712" y="613"/>
                  </a:lnTo>
                  <a:lnTo>
                    <a:pt x="1715" y="601"/>
                  </a:lnTo>
                  <a:lnTo>
                    <a:pt x="1723" y="589"/>
                  </a:lnTo>
                  <a:lnTo>
                    <a:pt x="1732" y="577"/>
                  </a:lnTo>
                  <a:lnTo>
                    <a:pt x="1736" y="563"/>
                  </a:lnTo>
                  <a:lnTo>
                    <a:pt x="1739" y="549"/>
                  </a:lnTo>
                  <a:lnTo>
                    <a:pt x="1739" y="533"/>
                  </a:lnTo>
                  <a:lnTo>
                    <a:pt x="1736" y="519"/>
                  </a:lnTo>
                  <a:lnTo>
                    <a:pt x="1729" y="506"/>
                  </a:lnTo>
                  <a:lnTo>
                    <a:pt x="1719" y="496"/>
                  </a:lnTo>
                  <a:lnTo>
                    <a:pt x="1705" y="491"/>
                  </a:lnTo>
                  <a:lnTo>
                    <a:pt x="1684" y="500"/>
                  </a:lnTo>
                  <a:lnTo>
                    <a:pt x="1667" y="489"/>
                  </a:lnTo>
                  <a:lnTo>
                    <a:pt x="1658" y="496"/>
                  </a:lnTo>
                  <a:lnTo>
                    <a:pt x="1652" y="510"/>
                  </a:lnTo>
                  <a:lnTo>
                    <a:pt x="1647" y="527"/>
                  </a:lnTo>
                  <a:lnTo>
                    <a:pt x="1643" y="544"/>
                  </a:lnTo>
                  <a:lnTo>
                    <a:pt x="1640" y="560"/>
                  </a:lnTo>
                  <a:lnTo>
                    <a:pt x="1636" y="570"/>
                  </a:lnTo>
                  <a:lnTo>
                    <a:pt x="1633" y="571"/>
                  </a:lnTo>
                  <a:lnTo>
                    <a:pt x="1633" y="565"/>
                  </a:lnTo>
                  <a:lnTo>
                    <a:pt x="1633" y="556"/>
                  </a:lnTo>
                  <a:lnTo>
                    <a:pt x="1631" y="541"/>
                  </a:lnTo>
                  <a:lnTo>
                    <a:pt x="1630" y="529"/>
                  </a:lnTo>
                  <a:lnTo>
                    <a:pt x="1630" y="516"/>
                  </a:lnTo>
                  <a:lnTo>
                    <a:pt x="1633" y="509"/>
                  </a:lnTo>
                  <a:lnTo>
                    <a:pt x="1637" y="500"/>
                  </a:lnTo>
                  <a:lnTo>
                    <a:pt x="1643" y="491"/>
                  </a:lnTo>
                  <a:lnTo>
                    <a:pt x="1648" y="481"/>
                  </a:lnTo>
                  <a:lnTo>
                    <a:pt x="1651" y="474"/>
                  </a:lnTo>
                  <a:lnTo>
                    <a:pt x="1651" y="469"/>
                  </a:lnTo>
                  <a:lnTo>
                    <a:pt x="1637" y="474"/>
                  </a:lnTo>
                  <a:lnTo>
                    <a:pt x="1621" y="476"/>
                  </a:lnTo>
                  <a:lnTo>
                    <a:pt x="1604" y="478"/>
                  </a:lnTo>
                  <a:lnTo>
                    <a:pt x="1590" y="479"/>
                  </a:lnTo>
                  <a:lnTo>
                    <a:pt x="1579" y="481"/>
                  </a:lnTo>
                  <a:lnTo>
                    <a:pt x="1563" y="472"/>
                  </a:lnTo>
                  <a:lnTo>
                    <a:pt x="1548" y="465"/>
                  </a:lnTo>
                  <a:lnTo>
                    <a:pt x="1537" y="457"/>
                  </a:lnTo>
                  <a:lnTo>
                    <a:pt x="1538" y="455"/>
                  </a:lnTo>
                  <a:lnTo>
                    <a:pt x="1539" y="454"/>
                  </a:lnTo>
                  <a:lnTo>
                    <a:pt x="1542" y="451"/>
                  </a:lnTo>
                  <a:lnTo>
                    <a:pt x="1544" y="448"/>
                  </a:lnTo>
                  <a:lnTo>
                    <a:pt x="1545" y="445"/>
                  </a:lnTo>
                  <a:lnTo>
                    <a:pt x="1545" y="443"/>
                  </a:lnTo>
                  <a:lnTo>
                    <a:pt x="1522" y="424"/>
                  </a:lnTo>
                  <a:lnTo>
                    <a:pt x="1493" y="404"/>
                  </a:lnTo>
                  <a:lnTo>
                    <a:pt x="1462" y="386"/>
                  </a:lnTo>
                  <a:lnTo>
                    <a:pt x="1432" y="366"/>
                  </a:lnTo>
                  <a:lnTo>
                    <a:pt x="1405" y="344"/>
                  </a:lnTo>
                  <a:lnTo>
                    <a:pt x="1401" y="354"/>
                  </a:lnTo>
                  <a:lnTo>
                    <a:pt x="1400" y="365"/>
                  </a:lnTo>
                  <a:lnTo>
                    <a:pt x="1401" y="378"/>
                  </a:lnTo>
                  <a:lnTo>
                    <a:pt x="1404" y="390"/>
                  </a:lnTo>
                  <a:lnTo>
                    <a:pt x="1407" y="402"/>
                  </a:lnTo>
                  <a:lnTo>
                    <a:pt x="1411" y="410"/>
                  </a:lnTo>
                  <a:lnTo>
                    <a:pt x="1407" y="420"/>
                  </a:lnTo>
                  <a:lnTo>
                    <a:pt x="1401" y="431"/>
                  </a:lnTo>
                  <a:lnTo>
                    <a:pt x="1394" y="443"/>
                  </a:lnTo>
                  <a:lnTo>
                    <a:pt x="1387" y="452"/>
                  </a:lnTo>
                  <a:lnTo>
                    <a:pt x="1374" y="444"/>
                  </a:lnTo>
                  <a:lnTo>
                    <a:pt x="1363" y="440"/>
                  </a:lnTo>
                  <a:lnTo>
                    <a:pt x="1350" y="438"/>
                  </a:lnTo>
                  <a:lnTo>
                    <a:pt x="1342" y="423"/>
                  </a:lnTo>
                  <a:lnTo>
                    <a:pt x="1333" y="407"/>
                  </a:lnTo>
                  <a:lnTo>
                    <a:pt x="1325" y="393"/>
                  </a:lnTo>
                  <a:lnTo>
                    <a:pt x="1315" y="382"/>
                  </a:lnTo>
                  <a:lnTo>
                    <a:pt x="1304" y="373"/>
                  </a:lnTo>
                  <a:lnTo>
                    <a:pt x="1288" y="368"/>
                  </a:lnTo>
                  <a:lnTo>
                    <a:pt x="1270" y="368"/>
                  </a:lnTo>
                  <a:lnTo>
                    <a:pt x="1260" y="365"/>
                  </a:lnTo>
                  <a:lnTo>
                    <a:pt x="1250" y="359"/>
                  </a:lnTo>
                  <a:lnTo>
                    <a:pt x="1241" y="352"/>
                  </a:lnTo>
                  <a:lnTo>
                    <a:pt x="1233" y="347"/>
                  </a:lnTo>
                  <a:lnTo>
                    <a:pt x="1222" y="342"/>
                  </a:lnTo>
                  <a:lnTo>
                    <a:pt x="1209" y="344"/>
                  </a:lnTo>
                  <a:lnTo>
                    <a:pt x="1205" y="347"/>
                  </a:lnTo>
                  <a:lnTo>
                    <a:pt x="1200" y="354"/>
                  </a:lnTo>
                  <a:lnTo>
                    <a:pt x="1198" y="362"/>
                  </a:lnTo>
                  <a:lnTo>
                    <a:pt x="1195" y="368"/>
                  </a:lnTo>
                  <a:lnTo>
                    <a:pt x="1185" y="365"/>
                  </a:lnTo>
                  <a:lnTo>
                    <a:pt x="1172" y="365"/>
                  </a:lnTo>
                  <a:lnTo>
                    <a:pt x="1159" y="365"/>
                  </a:lnTo>
                  <a:lnTo>
                    <a:pt x="1147" y="368"/>
                  </a:lnTo>
                  <a:lnTo>
                    <a:pt x="1140" y="372"/>
                  </a:lnTo>
                  <a:lnTo>
                    <a:pt x="1141" y="382"/>
                  </a:lnTo>
                  <a:lnTo>
                    <a:pt x="1144" y="393"/>
                  </a:lnTo>
                  <a:lnTo>
                    <a:pt x="1148" y="404"/>
                  </a:lnTo>
                  <a:lnTo>
                    <a:pt x="1151" y="417"/>
                  </a:lnTo>
                  <a:lnTo>
                    <a:pt x="1154" y="427"/>
                  </a:lnTo>
                  <a:lnTo>
                    <a:pt x="1152" y="434"/>
                  </a:lnTo>
                  <a:lnTo>
                    <a:pt x="1165" y="448"/>
                  </a:lnTo>
                  <a:lnTo>
                    <a:pt x="1174" y="461"/>
                  </a:lnTo>
                  <a:lnTo>
                    <a:pt x="1181" y="469"/>
                  </a:lnTo>
                  <a:lnTo>
                    <a:pt x="1183" y="479"/>
                  </a:lnTo>
                  <a:lnTo>
                    <a:pt x="1183" y="489"/>
                  </a:lnTo>
                  <a:lnTo>
                    <a:pt x="1179" y="502"/>
                  </a:lnTo>
                  <a:lnTo>
                    <a:pt x="1172" y="519"/>
                  </a:lnTo>
                  <a:lnTo>
                    <a:pt x="1193" y="530"/>
                  </a:lnTo>
                  <a:lnTo>
                    <a:pt x="1212" y="543"/>
                  </a:lnTo>
                  <a:lnTo>
                    <a:pt x="1227" y="557"/>
                  </a:lnTo>
                  <a:lnTo>
                    <a:pt x="1239" y="575"/>
                  </a:lnTo>
                  <a:lnTo>
                    <a:pt x="1247" y="598"/>
                  </a:lnTo>
                  <a:lnTo>
                    <a:pt x="1248" y="613"/>
                  </a:lnTo>
                  <a:lnTo>
                    <a:pt x="1246" y="625"/>
                  </a:lnTo>
                  <a:lnTo>
                    <a:pt x="1239" y="635"/>
                  </a:lnTo>
                  <a:lnTo>
                    <a:pt x="1231" y="645"/>
                  </a:lnTo>
                  <a:lnTo>
                    <a:pt x="1223" y="653"/>
                  </a:lnTo>
                  <a:lnTo>
                    <a:pt x="1215" y="663"/>
                  </a:lnTo>
                  <a:lnTo>
                    <a:pt x="1209" y="674"/>
                  </a:lnTo>
                  <a:lnTo>
                    <a:pt x="1210" y="683"/>
                  </a:lnTo>
                  <a:lnTo>
                    <a:pt x="1215" y="695"/>
                  </a:lnTo>
                  <a:lnTo>
                    <a:pt x="1222" y="708"/>
                  </a:lnTo>
                  <a:lnTo>
                    <a:pt x="1230" y="724"/>
                  </a:lnTo>
                  <a:lnTo>
                    <a:pt x="1239" y="738"/>
                  </a:lnTo>
                  <a:lnTo>
                    <a:pt x="1248" y="752"/>
                  </a:lnTo>
                  <a:lnTo>
                    <a:pt x="1256" y="765"/>
                  </a:lnTo>
                  <a:lnTo>
                    <a:pt x="1261" y="773"/>
                  </a:lnTo>
                  <a:lnTo>
                    <a:pt x="1257" y="783"/>
                  </a:lnTo>
                  <a:lnTo>
                    <a:pt x="1256" y="789"/>
                  </a:lnTo>
                  <a:lnTo>
                    <a:pt x="1254" y="793"/>
                  </a:lnTo>
                  <a:lnTo>
                    <a:pt x="1253" y="796"/>
                  </a:lnTo>
                  <a:lnTo>
                    <a:pt x="1248" y="799"/>
                  </a:lnTo>
                  <a:lnTo>
                    <a:pt x="1239" y="801"/>
                  </a:lnTo>
                  <a:lnTo>
                    <a:pt x="1223" y="806"/>
                  </a:lnTo>
                  <a:lnTo>
                    <a:pt x="1206" y="789"/>
                  </a:lnTo>
                  <a:lnTo>
                    <a:pt x="1191" y="776"/>
                  </a:lnTo>
                  <a:lnTo>
                    <a:pt x="1179" y="766"/>
                  </a:lnTo>
                  <a:lnTo>
                    <a:pt x="1171" y="758"/>
                  </a:lnTo>
                  <a:lnTo>
                    <a:pt x="1164" y="749"/>
                  </a:lnTo>
                  <a:lnTo>
                    <a:pt x="1158" y="738"/>
                  </a:lnTo>
                  <a:lnTo>
                    <a:pt x="1155" y="724"/>
                  </a:lnTo>
                  <a:lnTo>
                    <a:pt x="1154" y="704"/>
                  </a:lnTo>
                  <a:lnTo>
                    <a:pt x="1152" y="678"/>
                  </a:lnTo>
                  <a:lnTo>
                    <a:pt x="1145" y="673"/>
                  </a:lnTo>
                  <a:lnTo>
                    <a:pt x="1140" y="670"/>
                  </a:lnTo>
                  <a:lnTo>
                    <a:pt x="1135" y="671"/>
                  </a:lnTo>
                  <a:lnTo>
                    <a:pt x="1130" y="676"/>
                  </a:lnTo>
                  <a:lnTo>
                    <a:pt x="1124" y="678"/>
                  </a:lnTo>
                  <a:lnTo>
                    <a:pt x="1117" y="683"/>
                  </a:lnTo>
                  <a:lnTo>
                    <a:pt x="1106" y="684"/>
                  </a:lnTo>
                  <a:lnTo>
                    <a:pt x="1090" y="683"/>
                  </a:lnTo>
                  <a:lnTo>
                    <a:pt x="1072" y="677"/>
                  </a:lnTo>
                  <a:lnTo>
                    <a:pt x="1052" y="669"/>
                  </a:lnTo>
                  <a:lnTo>
                    <a:pt x="1031" y="660"/>
                  </a:lnTo>
                  <a:lnTo>
                    <a:pt x="1010" y="650"/>
                  </a:lnTo>
                  <a:lnTo>
                    <a:pt x="989" y="640"/>
                  </a:lnTo>
                  <a:lnTo>
                    <a:pt x="967" y="635"/>
                  </a:lnTo>
                  <a:lnTo>
                    <a:pt x="949" y="632"/>
                  </a:lnTo>
                  <a:lnTo>
                    <a:pt x="932" y="633"/>
                  </a:lnTo>
                  <a:lnTo>
                    <a:pt x="919" y="642"/>
                  </a:lnTo>
                  <a:lnTo>
                    <a:pt x="912" y="625"/>
                  </a:lnTo>
                  <a:lnTo>
                    <a:pt x="907" y="605"/>
                  </a:lnTo>
                  <a:lnTo>
                    <a:pt x="901" y="587"/>
                  </a:lnTo>
                  <a:lnTo>
                    <a:pt x="895" y="570"/>
                  </a:lnTo>
                  <a:lnTo>
                    <a:pt x="885" y="571"/>
                  </a:lnTo>
                  <a:lnTo>
                    <a:pt x="874" y="574"/>
                  </a:lnTo>
                  <a:lnTo>
                    <a:pt x="863" y="575"/>
                  </a:lnTo>
                  <a:lnTo>
                    <a:pt x="850" y="557"/>
                  </a:lnTo>
                  <a:lnTo>
                    <a:pt x="846" y="539"/>
                  </a:lnTo>
                  <a:lnTo>
                    <a:pt x="847" y="519"/>
                  </a:lnTo>
                  <a:lnTo>
                    <a:pt x="853" y="499"/>
                  </a:lnTo>
                  <a:lnTo>
                    <a:pt x="863" y="479"/>
                  </a:lnTo>
                  <a:lnTo>
                    <a:pt x="876" y="460"/>
                  </a:lnTo>
                  <a:lnTo>
                    <a:pt x="888" y="443"/>
                  </a:lnTo>
                  <a:lnTo>
                    <a:pt x="901" y="426"/>
                  </a:lnTo>
                  <a:lnTo>
                    <a:pt x="912" y="411"/>
                  </a:lnTo>
                  <a:lnTo>
                    <a:pt x="919" y="400"/>
                  </a:lnTo>
                  <a:lnTo>
                    <a:pt x="919" y="399"/>
                  </a:lnTo>
                  <a:lnTo>
                    <a:pt x="918" y="396"/>
                  </a:lnTo>
                  <a:lnTo>
                    <a:pt x="916" y="393"/>
                  </a:lnTo>
                  <a:lnTo>
                    <a:pt x="914" y="390"/>
                  </a:lnTo>
                  <a:lnTo>
                    <a:pt x="912" y="389"/>
                  </a:lnTo>
                  <a:lnTo>
                    <a:pt x="911" y="387"/>
                  </a:lnTo>
                  <a:lnTo>
                    <a:pt x="911" y="386"/>
                  </a:lnTo>
                  <a:lnTo>
                    <a:pt x="916" y="379"/>
                  </a:lnTo>
                  <a:lnTo>
                    <a:pt x="926" y="369"/>
                  </a:lnTo>
                  <a:lnTo>
                    <a:pt x="938" y="355"/>
                  </a:lnTo>
                  <a:lnTo>
                    <a:pt x="949" y="341"/>
                  </a:lnTo>
                  <a:lnTo>
                    <a:pt x="959" y="328"/>
                  </a:lnTo>
                  <a:lnTo>
                    <a:pt x="966" y="317"/>
                  </a:lnTo>
                  <a:lnTo>
                    <a:pt x="963" y="317"/>
                  </a:lnTo>
                  <a:lnTo>
                    <a:pt x="957" y="317"/>
                  </a:lnTo>
                  <a:lnTo>
                    <a:pt x="949" y="314"/>
                  </a:lnTo>
                  <a:lnTo>
                    <a:pt x="940" y="311"/>
                  </a:lnTo>
                  <a:lnTo>
                    <a:pt x="931" y="308"/>
                  </a:lnTo>
                  <a:lnTo>
                    <a:pt x="922" y="304"/>
                  </a:lnTo>
                  <a:lnTo>
                    <a:pt x="915" y="300"/>
                  </a:lnTo>
                  <a:lnTo>
                    <a:pt x="911" y="296"/>
                  </a:lnTo>
                  <a:lnTo>
                    <a:pt x="909" y="293"/>
                  </a:lnTo>
                  <a:lnTo>
                    <a:pt x="914" y="290"/>
                  </a:lnTo>
                  <a:lnTo>
                    <a:pt x="924" y="290"/>
                  </a:lnTo>
                  <a:lnTo>
                    <a:pt x="940" y="290"/>
                  </a:lnTo>
                  <a:lnTo>
                    <a:pt x="965" y="293"/>
                  </a:lnTo>
                  <a:lnTo>
                    <a:pt x="962" y="286"/>
                  </a:lnTo>
                  <a:lnTo>
                    <a:pt x="960" y="273"/>
                  </a:lnTo>
                  <a:lnTo>
                    <a:pt x="959" y="262"/>
                  </a:lnTo>
                  <a:lnTo>
                    <a:pt x="957" y="255"/>
                  </a:lnTo>
                  <a:lnTo>
                    <a:pt x="990" y="259"/>
                  </a:lnTo>
                  <a:lnTo>
                    <a:pt x="1007" y="243"/>
                  </a:lnTo>
                  <a:lnTo>
                    <a:pt x="1021" y="226"/>
                  </a:lnTo>
                  <a:lnTo>
                    <a:pt x="1032" y="208"/>
                  </a:lnTo>
                  <a:lnTo>
                    <a:pt x="1024" y="198"/>
                  </a:lnTo>
                  <a:lnTo>
                    <a:pt x="1015" y="187"/>
                  </a:lnTo>
                  <a:lnTo>
                    <a:pt x="1008" y="174"/>
                  </a:lnTo>
                  <a:lnTo>
                    <a:pt x="1004" y="166"/>
                  </a:lnTo>
                  <a:lnTo>
                    <a:pt x="1005" y="159"/>
                  </a:lnTo>
                  <a:lnTo>
                    <a:pt x="1007" y="150"/>
                  </a:lnTo>
                  <a:lnTo>
                    <a:pt x="1008" y="142"/>
                  </a:lnTo>
                  <a:lnTo>
                    <a:pt x="998" y="136"/>
                  </a:lnTo>
                  <a:lnTo>
                    <a:pt x="986" y="132"/>
                  </a:lnTo>
                  <a:lnTo>
                    <a:pt x="973" y="129"/>
                  </a:lnTo>
                  <a:lnTo>
                    <a:pt x="960" y="128"/>
                  </a:lnTo>
                  <a:lnTo>
                    <a:pt x="949" y="130"/>
                  </a:lnTo>
                  <a:lnTo>
                    <a:pt x="938" y="137"/>
                  </a:lnTo>
                  <a:lnTo>
                    <a:pt x="945" y="154"/>
                  </a:lnTo>
                  <a:lnTo>
                    <a:pt x="949" y="173"/>
                  </a:lnTo>
                  <a:lnTo>
                    <a:pt x="949" y="190"/>
                  </a:lnTo>
                  <a:lnTo>
                    <a:pt x="945" y="207"/>
                  </a:lnTo>
                  <a:lnTo>
                    <a:pt x="933" y="222"/>
                  </a:lnTo>
                  <a:lnTo>
                    <a:pt x="929" y="212"/>
                  </a:lnTo>
                  <a:lnTo>
                    <a:pt x="925" y="198"/>
                  </a:lnTo>
                  <a:lnTo>
                    <a:pt x="921" y="183"/>
                  </a:lnTo>
                  <a:lnTo>
                    <a:pt x="919" y="170"/>
                  </a:lnTo>
                  <a:lnTo>
                    <a:pt x="909" y="163"/>
                  </a:lnTo>
                  <a:lnTo>
                    <a:pt x="895" y="160"/>
                  </a:lnTo>
                  <a:lnTo>
                    <a:pt x="892" y="167"/>
                  </a:lnTo>
                  <a:lnTo>
                    <a:pt x="891" y="171"/>
                  </a:lnTo>
                  <a:lnTo>
                    <a:pt x="888" y="177"/>
                  </a:lnTo>
                  <a:lnTo>
                    <a:pt x="885" y="180"/>
                  </a:lnTo>
                  <a:lnTo>
                    <a:pt x="884" y="183"/>
                  </a:lnTo>
                  <a:lnTo>
                    <a:pt x="883" y="184"/>
                  </a:lnTo>
                  <a:lnTo>
                    <a:pt x="881" y="184"/>
                  </a:lnTo>
                  <a:lnTo>
                    <a:pt x="880" y="183"/>
                  </a:lnTo>
                  <a:lnTo>
                    <a:pt x="878" y="178"/>
                  </a:lnTo>
                  <a:lnTo>
                    <a:pt x="878" y="174"/>
                  </a:lnTo>
                  <a:lnTo>
                    <a:pt x="877" y="166"/>
                  </a:lnTo>
                  <a:lnTo>
                    <a:pt x="877" y="156"/>
                  </a:lnTo>
                  <a:lnTo>
                    <a:pt x="870" y="152"/>
                  </a:lnTo>
                  <a:lnTo>
                    <a:pt x="860" y="146"/>
                  </a:lnTo>
                  <a:lnTo>
                    <a:pt x="850" y="142"/>
                  </a:lnTo>
                  <a:lnTo>
                    <a:pt x="850" y="132"/>
                  </a:lnTo>
                  <a:lnTo>
                    <a:pt x="849" y="119"/>
                  </a:lnTo>
                  <a:lnTo>
                    <a:pt x="846" y="105"/>
                  </a:lnTo>
                  <a:lnTo>
                    <a:pt x="842" y="91"/>
                  </a:lnTo>
                  <a:lnTo>
                    <a:pt x="833" y="78"/>
                  </a:lnTo>
                  <a:lnTo>
                    <a:pt x="822" y="71"/>
                  </a:lnTo>
                  <a:lnTo>
                    <a:pt x="806" y="68"/>
                  </a:lnTo>
                  <a:lnTo>
                    <a:pt x="795" y="68"/>
                  </a:lnTo>
                  <a:lnTo>
                    <a:pt x="788" y="74"/>
                  </a:lnTo>
                  <a:lnTo>
                    <a:pt x="785" y="82"/>
                  </a:lnTo>
                  <a:lnTo>
                    <a:pt x="784" y="92"/>
                  </a:lnTo>
                  <a:lnTo>
                    <a:pt x="785" y="104"/>
                  </a:lnTo>
                  <a:lnTo>
                    <a:pt x="788" y="115"/>
                  </a:lnTo>
                  <a:lnTo>
                    <a:pt x="791" y="125"/>
                  </a:lnTo>
                  <a:lnTo>
                    <a:pt x="794" y="135"/>
                  </a:lnTo>
                  <a:lnTo>
                    <a:pt x="796" y="142"/>
                  </a:lnTo>
                  <a:lnTo>
                    <a:pt x="798" y="146"/>
                  </a:lnTo>
                  <a:lnTo>
                    <a:pt x="811" y="153"/>
                  </a:lnTo>
                  <a:lnTo>
                    <a:pt x="819" y="163"/>
                  </a:lnTo>
                  <a:lnTo>
                    <a:pt x="825" y="174"/>
                  </a:lnTo>
                  <a:lnTo>
                    <a:pt x="832" y="188"/>
                  </a:lnTo>
                  <a:lnTo>
                    <a:pt x="826" y="211"/>
                  </a:lnTo>
                  <a:lnTo>
                    <a:pt x="819" y="234"/>
                  </a:lnTo>
                  <a:lnTo>
                    <a:pt x="813" y="253"/>
                  </a:lnTo>
                  <a:lnTo>
                    <a:pt x="792" y="200"/>
                  </a:lnTo>
                  <a:lnTo>
                    <a:pt x="768" y="204"/>
                  </a:lnTo>
                  <a:lnTo>
                    <a:pt x="768" y="208"/>
                  </a:lnTo>
                  <a:lnTo>
                    <a:pt x="768" y="212"/>
                  </a:lnTo>
                  <a:lnTo>
                    <a:pt x="770" y="218"/>
                  </a:lnTo>
                  <a:lnTo>
                    <a:pt x="770" y="222"/>
                  </a:lnTo>
                  <a:lnTo>
                    <a:pt x="760" y="224"/>
                  </a:lnTo>
                  <a:lnTo>
                    <a:pt x="747" y="226"/>
                  </a:lnTo>
                  <a:lnTo>
                    <a:pt x="731" y="226"/>
                  </a:lnTo>
                  <a:lnTo>
                    <a:pt x="716" y="225"/>
                  </a:lnTo>
                  <a:lnTo>
                    <a:pt x="700" y="221"/>
                  </a:lnTo>
                  <a:lnTo>
                    <a:pt x="689" y="217"/>
                  </a:lnTo>
                  <a:lnTo>
                    <a:pt x="679" y="208"/>
                  </a:lnTo>
                  <a:lnTo>
                    <a:pt x="676" y="198"/>
                  </a:lnTo>
                  <a:lnTo>
                    <a:pt x="678" y="185"/>
                  </a:lnTo>
                  <a:lnTo>
                    <a:pt x="674" y="185"/>
                  </a:lnTo>
                  <a:lnTo>
                    <a:pt x="665" y="184"/>
                  </a:lnTo>
                  <a:lnTo>
                    <a:pt x="655" y="183"/>
                  </a:lnTo>
                  <a:lnTo>
                    <a:pt x="644" y="183"/>
                  </a:lnTo>
                  <a:lnTo>
                    <a:pt x="634" y="185"/>
                  </a:lnTo>
                  <a:lnTo>
                    <a:pt x="627" y="190"/>
                  </a:lnTo>
                  <a:lnTo>
                    <a:pt x="624" y="197"/>
                  </a:lnTo>
                  <a:lnTo>
                    <a:pt x="627" y="200"/>
                  </a:lnTo>
                  <a:lnTo>
                    <a:pt x="634" y="201"/>
                  </a:lnTo>
                  <a:lnTo>
                    <a:pt x="642" y="201"/>
                  </a:lnTo>
                  <a:lnTo>
                    <a:pt x="651" y="201"/>
                  </a:lnTo>
                  <a:lnTo>
                    <a:pt x="658" y="201"/>
                  </a:lnTo>
                  <a:lnTo>
                    <a:pt x="661" y="204"/>
                  </a:lnTo>
                  <a:lnTo>
                    <a:pt x="658" y="207"/>
                  </a:lnTo>
                  <a:lnTo>
                    <a:pt x="652" y="212"/>
                  </a:lnTo>
                  <a:lnTo>
                    <a:pt x="644" y="218"/>
                  </a:lnTo>
                  <a:lnTo>
                    <a:pt x="635" y="224"/>
                  </a:lnTo>
                  <a:lnTo>
                    <a:pt x="625" y="229"/>
                  </a:lnTo>
                  <a:lnTo>
                    <a:pt x="620" y="232"/>
                  </a:lnTo>
                  <a:lnTo>
                    <a:pt x="616" y="232"/>
                  </a:lnTo>
                  <a:lnTo>
                    <a:pt x="614" y="231"/>
                  </a:lnTo>
                  <a:lnTo>
                    <a:pt x="613" y="228"/>
                  </a:lnTo>
                  <a:lnTo>
                    <a:pt x="610" y="225"/>
                  </a:lnTo>
                  <a:lnTo>
                    <a:pt x="609" y="221"/>
                  </a:lnTo>
                  <a:lnTo>
                    <a:pt x="606" y="217"/>
                  </a:lnTo>
                  <a:lnTo>
                    <a:pt x="603" y="214"/>
                  </a:lnTo>
                  <a:lnTo>
                    <a:pt x="601" y="211"/>
                  </a:lnTo>
                  <a:lnTo>
                    <a:pt x="600" y="210"/>
                  </a:lnTo>
                  <a:lnTo>
                    <a:pt x="596" y="210"/>
                  </a:lnTo>
                  <a:lnTo>
                    <a:pt x="586" y="208"/>
                  </a:lnTo>
                  <a:lnTo>
                    <a:pt x="573" y="208"/>
                  </a:lnTo>
                  <a:lnTo>
                    <a:pt x="562" y="208"/>
                  </a:lnTo>
                  <a:lnTo>
                    <a:pt x="552" y="208"/>
                  </a:lnTo>
                  <a:lnTo>
                    <a:pt x="548" y="208"/>
                  </a:lnTo>
                  <a:lnTo>
                    <a:pt x="544" y="205"/>
                  </a:lnTo>
                  <a:lnTo>
                    <a:pt x="536" y="202"/>
                  </a:lnTo>
                  <a:lnTo>
                    <a:pt x="528" y="200"/>
                  </a:lnTo>
                  <a:lnTo>
                    <a:pt x="521" y="197"/>
                  </a:lnTo>
                  <a:lnTo>
                    <a:pt x="518" y="195"/>
                  </a:lnTo>
                  <a:lnTo>
                    <a:pt x="518" y="194"/>
                  </a:lnTo>
                  <a:lnTo>
                    <a:pt x="521" y="193"/>
                  </a:lnTo>
                  <a:lnTo>
                    <a:pt x="527" y="193"/>
                  </a:lnTo>
                  <a:lnTo>
                    <a:pt x="532" y="193"/>
                  </a:lnTo>
                  <a:lnTo>
                    <a:pt x="538" y="193"/>
                  </a:lnTo>
                  <a:lnTo>
                    <a:pt x="544" y="191"/>
                  </a:lnTo>
                  <a:lnTo>
                    <a:pt x="546" y="190"/>
                  </a:lnTo>
                  <a:lnTo>
                    <a:pt x="546" y="185"/>
                  </a:lnTo>
                  <a:lnTo>
                    <a:pt x="542" y="181"/>
                  </a:lnTo>
                  <a:lnTo>
                    <a:pt x="534" y="174"/>
                  </a:lnTo>
                  <a:lnTo>
                    <a:pt x="518" y="164"/>
                  </a:lnTo>
                  <a:lnTo>
                    <a:pt x="496" y="153"/>
                  </a:lnTo>
                  <a:lnTo>
                    <a:pt x="491" y="149"/>
                  </a:lnTo>
                  <a:lnTo>
                    <a:pt x="484" y="142"/>
                  </a:lnTo>
                  <a:lnTo>
                    <a:pt x="476" y="133"/>
                  </a:lnTo>
                  <a:lnTo>
                    <a:pt x="464" y="123"/>
                  </a:lnTo>
                  <a:lnTo>
                    <a:pt x="455" y="115"/>
                  </a:lnTo>
                  <a:lnTo>
                    <a:pt x="446" y="106"/>
                  </a:lnTo>
                  <a:lnTo>
                    <a:pt x="440" y="101"/>
                  </a:lnTo>
                  <a:lnTo>
                    <a:pt x="438" y="99"/>
                  </a:lnTo>
                  <a:lnTo>
                    <a:pt x="436" y="101"/>
                  </a:lnTo>
                  <a:lnTo>
                    <a:pt x="433" y="102"/>
                  </a:lnTo>
                  <a:lnTo>
                    <a:pt x="431" y="105"/>
                  </a:lnTo>
                  <a:lnTo>
                    <a:pt x="429" y="108"/>
                  </a:lnTo>
                  <a:lnTo>
                    <a:pt x="426" y="112"/>
                  </a:lnTo>
                  <a:lnTo>
                    <a:pt x="423" y="115"/>
                  </a:lnTo>
                  <a:lnTo>
                    <a:pt x="421" y="116"/>
                  </a:lnTo>
                  <a:lnTo>
                    <a:pt x="419" y="118"/>
                  </a:lnTo>
                  <a:lnTo>
                    <a:pt x="422" y="102"/>
                  </a:lnTo>
                  <a:lnTo>
                    <a:pt x="422" y="91"/>
                  </a:lnTo>
                  <a:lnTo>
                    <a:pt x="419" y="85"/>
                  </a:lnTo>
                  <a:lnTo>
                    <a:pt x="415" y="84"/>
                  </a:lnTo>
                  <a:lnTo>
                    <a:pt x="409" y="85"/>
                  </a:lnTo>
                  <a:lnTo>
                    <a:pt x="402" y="91"/>
                  </a:lnTo>
                  <a:lnTo>
                    <a:pt x="395" y="99"/>
                  </a:lnTo>
                  <a:lnTo>
                    <a:pt x="395" y="87"/>
                  </a:lnTo>
                  <a:lnTo>
                    <a:pt x="395" y="74"/>
                  </a:lnTo>
                  <a:lnTo>
                    <a:pt x="395" y="65"/>
                  </a:lnTo>
                  <a:lnTo>
                    <a:pt x="394" y="57"/>
                  </a:lnTo>
                  <a:lnTo>
                    <a:pt x="390" y="53"/>
                  </a:lnTo>
                  <a:lnTo>
                    <a:pt x="384" y="51"/>
                  </a:lnTo>
                  <a:lnTo>
                    <a:pt x="375" y="54"/>
                  </a:lnTo>
                  <a:lnTo>
                    <a:pt x="364" y="61"/>
                  </a:lnTo>
                  <a:lnTo>
                    <a:pt x="356" y="57"/>
                  </a:lnTo>
                  <a:lnTo>
                    <a:pt x="340" y="54"/>
                  </a:lnTo>
                  <a:lnTo>
                    <a:pt x="320" y="50"/>
                  </a:lnTo>
                  <a:lnTo>
                    <a:pt x="298" y="47"/>
                  </a:lnTo>
                  <a:lnTo>
                    <a:pt x="277" y="44"/>
                  </a:lnTo>
                  <a:lnTo>
                    <a:pt x="258" y="43"/>
                  </a:lnTo>
                  <a:lnTo>
                    <a:pt x="247" y="43"/>
                  </a:lnTo>
                  <a:lnTo>
                    <a:pt x="240" y="33"/>
                  </a:lnTo>
                  <a:lnTo>
                    <a:pt x="231" y="22"/>
                  </a:lnTo>
                  <a:lnTo>
                    <a:pt x="224" y="9"/>
                  </a:lnTo>
                  <a:lnTo>
                    <a:pt x="220" y="0"/>
                  </a:lnTo>
                  <a:lnTo>
                    <a:pt x="0" y="306"/>
                  </a:lnTo>
                  <a:lnTo>
                    <a:pt x="21" y="311"/>
                  </a:lnTo>
                  <a:lnTo>
                    <a:pt x="34" y="320"/>
                  </a:lnTo>
                  <a:lnTo>
                    <a:pt x="39" y="331"/>
                  </a:lnTo>
                  <a:lnTo>
                    <a:pt x="39" y="348"/>
                  </a:lnTo>
                  <a:lnTo>
                    <a:pt x="35" y="371"/>
                  </a:lnTo>
                  <a:lnTo>
                    <a:pt x="86" y="373"/>
                  </a:lnTo>
                  <a:lnTo>
                    <a:pt x="92" y="527"/>
                  </a:lnTo>
                  <a:lnTo>
                    <a:pt x="104" y="541"/>
                  </a:lnTo>
                  <a:lnTo>
                    <a:pt x="111" y="556"/>
                  </a:lnTo>
                  <a:lnTo>
                    <a:pt x="114" y="568"/>
                  </a:lnTo>
                  <a:lnTo>
                    <a:pt x="114" y="581"/>
                  </a:lnTo>
                  <a:lnTo>
                    <a:pt x="108" y="595"/>
                  </a:lnTo>
                  <a:lnTo>
                    <a:pt x="101" y="611"/>
                  </a:lnTo>
                  <a:lnTo>
                    <a:pt x="90" y="630"/>
                  </a:lnTo>
                  <a:lnTo>
                    <a:pt x="89" y="650"/>
                  </a:lnTo>
                  <a:lnTo>
                    <a:pt x="89" y="664"/>
                  </a:lnTo>
                  <a:lnTo>
                    <a:pt x="89" y="678"/>
                  </a:lnTo>
                  <a:lnTo>
                    <a:pt x="87" y="690"/>
                  </a:lnTo>
                  <a:lnTo>
                    <a:pt x="84" y="700"/>
                  </a:lnTo>
                  <a:lnTo>
                    <a:pt x="82" y="711"/>
                  </a:lnTo>
                  <a:lnTo>
                    <a:pt x="79" y="725"/>
                  </a:lnTo>
                  <a:lnTo>
                    <a:pt x="79" y="728"/>
                  </a:lnTo>
                  <a:lnTo>
                    <a:pt x="80" y="731"/>
                  </a:lnTo>
                  <a:lnTo>
                    <a:pt x="82" y="734"/>
                  </a:lnTo>
                  <a:lnTo>
                    <a:pt x="84" y="736"/>
                  </a:lnTo>
                  <a:lnTo>
                    <a:pt x="86" y="738"/>
                  </a:lnTo>
                  <a:lnTo>
                    <a:pt x="87" y="739"/>
                  </a:lnTo>
                  <a:lnTo>
                    <a:pt x="87" y="741"/>
                  </a:lnTo>
                  <a:lnTo>
                    <a:pt x="82" y="749"/>
                  </a:lnTo>
                  <a:lnTo>
                    <a:pt x="79" y="763"/>
                  </a:lnTo>
                  <a:lnTo>
                    <a:pt x="83" y="766"/>
                  </a:lnTo>
                  <a:lnTo>
                    <a:pt x="94" y="770"/>
                  </a:lnTo>
                  <a:lnTo>
                    <a:pt x="107" y="776"/>
                  </a:lnTo>
                  <a:lnTo>
                    <a:pt x="118" y="783"/>
                  </a:lnTo>
                  <a:lnTo>
                    <a:pt x="127" y="787"/>
                  </a:lnTo>
                  <a:lnTo>
                    <a:pt x="131" y="794"/>
                  </a:lnTo>
                  <a:lnTo>
                    <a:pt x="138" y="806"/>
                  </a:lnTo>
                  <a:lnTo>
                    <a:pt x="145" y="820"/>
                  </a:lnTo>
                  <a:lnTo>
                    <a:pt x="154" y="838"/>
                  </a:lnTo>
                  <a:lnTo>
                    <a:pt x="162" y="855"/>
                  </a:lnTo>
                  <a:lnTo>
                    <a:pt x="171" y="871"/>
                  </a:lnTo>
                  <a:lnTo>
                    <a:pt x="178" y="883"/>
                  </a:lnTo>
                  <a:lnTo>
                    <a:pt x="185" y="892"/>
                  </a:lnTo>
                  <a:lnTo>
                    <a:pt x="628" y="969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95" name="Freeform 222"/>
            <p:cNvSpPr>
              <a:spLocks/>
            </p:cNvSpPr>
            <p:nvPr/>
          </p:nvSpPr>
          <p:spPr bwMode="gray">
            <a:xfrm>
              <a:off x="2767" y="1701"/>
              <a:ext cx="229" cy="195"/>
            </a:xfrm>
            <a:custGeom>
              <a:avLst/>
              <a:gdLst>
                <a:gd name="T0" fmla="*/ 48 w 229"/>
                <a:gd name="T1" fmla="*/ 178 h 195"/>
                <a:gd name="T2" fmla="*/ 37 w 229"/>
                <a:gd name="T3" fmla="*/ 158 h 195"/>
                <a:gd name="T4" fmla="*/ 20 w 229"/>
                <a:gd name="T5" fmla="*/ 148 h 195"/>
                <a:gd name="T6" fmla="*/ 1 w 229"/>
                <a:gd name="T7" fmla="*/ 134 h 195"/>
                <a:gd name="T8" fmla="*/ 4 w 229"/>
                <a:gd name="T9" fmla="*/ 120 h 195"/>
                <a:gd name="T10" fmla="*/ 18 w 229"/>
                <a:gd name="T11" fmla="*/ 113 h 195"/>
                <a:gd name="T12" fmla="*/ 31 w 229"/>
                <a:gd name="T13" fmla="*/ 116 h 195"/>
                <a:gd name="T14" fmla="*/ 54 w 229"/>
                <a:gd name="T15" fmla="*/ 119 h 195"/>
                <a:gd name="T16" fmla="*/ 54 w 229"/>
                <a:gd name="T17" fmla="*/ 109 h 195"/>
                <a:gd name="T18" fmla="*/ 27 w 229"/>
                <a:gd name="T19" fmla="*/ 99 h 195"/>
                <a:gd name="T20" fmla="*/ 0 w 229"/>
                <a:gd name="T21" fmla="*/ 93 h 195"/>
                <a:gd name="T22" fmla="*/ 8 w 229"/>
                <a:gd name="T23" fmla="*/ 75 h 195"/>
                <a:gd name="T24" fmla="*/ 17 w 229"/>
                <a:gd name="T25" fmla="*/ 64 h 195"/>
                <a:gd name="T26" fmla="*/ 23 w 229"/>
                <a:gd name="T27" fmla="*/ 41 h 195"/>
                <a:gd name="T28" fmla="*/ 35 w 229"/>
                <a:gd name="T29" fmla="*/ 16 h 195"/>
                <a:gd name="T30" fmla="*/ 54 w 229"/>
                <a:gd name="T31" fmla="*/ 0 h 195"/>
                <a:gd name="T32" fmla="*/ 79 w 229"/>
                <a:gd name="T33" fmla="*/ 10 h 195"/>
                <a:gd name="T34" fmla="*/ 78 w 229"/>
                <a:gd name="T35" fmla="*/ 18 h 195"/>
                <a:gd name="T36" fmla="*/ 75 w 229"/>
                <a:gd name="T37" fmla="*/ 24 h 195"/>
                <a:gd name="T38" fmla="*/ 73 w 229"/>
                <a:gd name="T39" fmla="*/ 27 h 195"/>
                <a:gd name="T40" fmla="*/ 76 w 229"/>
                <a:gd name="T41" fmla="*/ 27 h 195"/>
                <a:gd name="T42" fmla="*/ 83 w 229"/>
                <a:gd name="T43" fmla="*/ 25 h 195"/>
                <a:gd name="T44" fmla="*/ 99 w 229"/>
                <a:gd name="T45" fmla="*/ 21 h 195"/>
                <a:gd name="T46" fmla="*/ 99 w 229"/>
                <a:gd name="T47" fmla="*/ 31 h 195"/>
                <a:gd name="T48" fmla="*/ 99 w 229"/>
                <a:gd name="T49" fmla="*/ 45 h 195"/>
                <a:gd name="T50" fmla="*/ 106 w 229"/>
                <a:gd name="T51" fmla="*/ 49 h 195"/>
                <a:gd name="T52" fmla="*/ 110 w 229"/>
                <a:gd name="T53" fmla="*/ 35 h 195"/>
                <a:gd name="T54" fmla="*/ 114 w 229"/>
                <a:gd name="T55" fmla="*/ 25 h 195"/>
                <a:gd name="T56" fmla="*/ 126 w 229"/>
                <a:gd name="T57" fmla="*/ 30 h 195"/>
                <a:gd name="T58" fmla="*/ 131 w 229"/>
                <a:gd name="T59" fmla="*/ 47 h 195"/>
                <a:gd name="T60" fmla="*/ 136 w 229"/>
                <a:gd name="T61" fmla="*/ 72 h 195"/>
                <a:gd name="T62" fmla="*/ 143 w 229"/>
                <a:gd name="T63" fmla="*/ 55 h 195"/>
                <a:gd name="T64" fmla="*/ 143 w 229"/>
                <a:gd name="T65" fmla="*/ 31 h 195"/>
                <a:gd name="T66" fmla="*/ 154 w 229"/>
                <a:gd name="T67" fmla="*/ 16 h 195"/>
                <a:gd name="T68" fmla="*/ 177 w 229"/>
                <a:gd name="T69" fmla="*/ 7 h 195"/>
                <a:gd name="T70" fmla="*/ 196 w 229"/>
                <a:gd name="T71" fmla="*/ 13 h 195"/>
                <a:gd name="T72" fmla="*/ 179 w 229"/>
                <a:gd name="T73" fmla="*/ 48 h 195"/>
                <a:gd name="T74" fmla="*/ 178 w 229"/>
                <a:gd name="T75" fmla="*/ 93 h 195"/>
                <a:gd name="T76" fmla="*/ 188 w 229"/>
                <a:gd name="T77" fmla="*/ 120 h 195"/>
                <a:gd name="T78" fmla="*/ 209 w 229"/>
                <a:gd name="T79" fmla="*/ 133 h 195"/>
                <a:gd name="T80" fmla="*/ 229 w 229"/>
                <a:gd name="T81" fmla="*/ 145 h 195"/>
                <a:gd name="T82" fmla="*/ 227 w 229"/>
                <a:gd name="T83" fmla="*/ 153 h 195"/>
                <a:gd name="T84" fmla="*/ 225 w 229"/>
                <a:gd name="T85" fmla="*/ 161 h 195"/>
                <a:gd name="T86" fmla="*/ 220 w 229"/>
                <a:gd name="T87" fmla="*/ 164 h 195"/>
                <a:gd name="T88" fmla="*/ 210 w 229"/>
                <a:gd name="T89" fmla="*/ 164 h 195"/>
                <a:gd name="T90" fmla="*/ 202 w 229"/>
                <a:gd name="T91" fmla="*/ 164 h 195"/>
                <a:gd name="T92" fmla="*/ 210 w 229"/>
                <a:gd name="T93" fmla="*/ 178 h 195"/>
                <a:gd name="T94" fmla="*/ 210 w 229"/>
                <a:gd name="T95" fmla="*/ 188 h 195"/>
                <a:gd name="T96" fmla="*/ 208 w 229"/>
                <a:gd name="T97" fmla="*/ 193 h 195"/>
                <a:gd name="T98" fmla="*/ 192 w 229"/>
                <a:gd name="T99" fmla="*/ 192 h 195"/>
                <a:gd name="T100" fmla="*/ 182 w 229"/>
                <a:gd name="T101" fmla="*/ 189 h 195"/>
                <a:gd name="T102" fmla="*/ 177 w 229"/>
                <a:gd name="T103" fmla="*/ 184 h 195"/>
                <a:gd name="T104" fmla="*/ 171 w 229"/>
                <a:gd name="T105" fmla="*/ 175 h 195"/>
                <a:gd name="T106" fmla="*/ 161 w 229"/>
                <a:gd name="T107" fmla="*/ 171 h 195"/>
                <a:gd name="T108" fmla="*/ 137 w 229"/>
                <a:gd name="T109" fmla="*/ 177 h 195"/>
                <a:gd name="T110" fmla="*/ 106 w 229"/>
                <a:gd name="T111" fmla="*/ 188 h 195"/>
                <a:gd name="T112" fmla="*/ 75 w 229"/>
                <a:gd name="T113" fmla="*/ 195 h 195"/>
                <a:gd name="T114" fmla="*/ 48 w 229"/>
                <a:gd name="T115" fmla="*/ 186 h 19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29"/>
                <a:gd name="T175" fmla="*/ 0 h 195"/>
                <a:gd name="T176" fmla="*/ 229 w 229"/>
                <a:gd name="T177" fmla="*/ 195 h 19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29" h="195">
                  <a:moveTo>
                    <a:pt x="48" y="186"/>
                  </a:moveTo>
                  <a:lnTo>
                    <a:pt x="48" y="178"/>
                  </a:lnTo>
                  <a:lnTo>
                    <a:pt x="44" y="168"/>
                  </a:lnTo>
                  <a:lnTo>
                    <a:pt x="37" y="158"/>
                  </a:lnTo>
                  <a:lnTo>
                    <a:pt x="32" y="150"/>
                  </a:lnTo>
                  <a:lnTo>
                    <a:pt x="20" y="148"/>
                  </a:lnTo>
                  <a:lnTo>
                    <a:pt x="8" y="143"/>
                  </a:lnTo>
                  <a:lnTo>
                    <a:pt x="1" y="134"/>
                  </a:lnTo>
                  <a:lnTo>
                    <a:pt x="0" y="121"/>
                  </a:lnTo>
                  <a:lnTo>
                    <a:pt x="4" y="120"/>
                  </a:lnTo>
                  <a:lnTo>
                    <a:pt x="11" y="117"/>
                  </a:lnTo>
                  <a:lnTo>
                    <a:pt x="18" y="113"/>
                  </a:lnTo>
                  <a:lnTo>
                    <a:pt x="23" y="112"/>
                  </a:lnTo>
                  <a:lnTo>
                    <a:pt x="31" y="116"/>
                  </a:lnTo>
                  <a:lnTo>
                    <a:pt x="42" y="117"/>
                  </a:lnTo>
                  <a:lnTo>
                    <a:pt x="54" y="119"/>
                  </a:lnTo>
                  <a:lnTo>
                    <a:pt x="62" y="117"/>
                  </a:lnTo>
                  <a:lnTo>
                    <a:pt x="54" y="109"/>
                  </a:lnTo>
                  <a:lnTo>
                    <a:pt x="41" y="103"/>
                  </a:lnTo>
                  <a:lnTo>
                    <a:pt x="27" y="99"/>
                  </a:lnTo>
                  <a:lnTo>
                    <a:pt x="13" y="96"/>
                  </a:lnTo>
                  <a:lnTo>
                    <a:pt x="0" y="93"/>
                  </a:lnTo>
                  <a:lnTo>
                    <a:pt x="3" y="83"/>
                  </a:lnTo>
                  <a:lnTo>
                    <a:pt x="8" y="75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8" y="54"/>
                  </a:lnTo>
                  <a:lnTo>
                    <a:pt x="23" y="41"/>
                  </a:lnTo>
                  <a:lnTo>
                    <a:pt x="28" y="28"/>
                  </a:lnTo>
                  <a:lnTo>
                    <a:pt x="35" y="16"/>
                  </a:lnTo>
                  <a:lnTo>
                    <a:pt x="44" y="6"/>
                  </a:lnTo>
                  <a:lnTo>
                    <a:pt x="54" y="0"/>
                  </a:lnTo>
                  <a:lnTo>
                    <a:pt x="66" y="1"/>
                  </a:lnTo>
                  <a:lnTo>
                    <a:pt x="79" y="10"/>
                  </a:lnTo>
                  <a:lnTo>
                    <a:pt x="78" y="16"/>
                  </a:lnTo>
                  <a:lnTo>
                    <a:pt x="78" y="18"/>
                  </a:lnTo>
                  <a:lnTo>
                    <a:pt x="76" y="23"/>
                  </a:lnTo>
                  <a:lnTo>
                    <a:pt x="75" y="24"/>
                  </a:lnTo>
                  <a:lnTo>
                    <a:pt x="73" y="25"/>
                  </a:lnTo>
                  <a:lnTo>
                    <a:pt x="73" y="27"/>
                  </a:lnTo>
                  <a:lnTo>
                    <a:pt x="75" y="27"/>
                  </a:lnTo>
                  <a:lnTo>
                    <a:pt x="76" y="27"/>
                  </a:lnTo>
                  <a:lnTo>
                    <a:pt x="79" y="25"/>
                  </a:lnTo>
                  <a:lnTo>
                    <a:pt x="83" y="25"/>
                  </a:lnTo>
                  <a:lnTo>
                    <a:pt x="90" y="24"/>
                  </a:lnTo>
                  <a:lnTo>
                    <a:pt x="99" y="21"/>
                  </a:lnTo>
                  <a:lnTo>
                    <a:pt x="100" y="24"/>
                  </a:lnTo>
                  <a:lnTo>
                    <a:pt x="99" y="31"/>
                  </a:lnTo>
                  <a:lnTo>
                    <a:pt x="99" y="38"/>
                  </a:lnTo>
                  <a:lnTo>
                    <a:pt x="99" y="45"/>
                  </a:lnTo>
                  <a:lnTo>
                    <a:pt x="102" y="51"/>
                  </a:lnTo>
                  <a:lnTo>
                    <a:pt x="106" y="49"/>
                  </a:lnTo>
                  <a:lnTo>
                    <a:pt x="109" y="42"/>
                  </a:lnTo>
                  <a:lnTo>
                    <a:pt x="110" y="35"/>
                  </a:lnTo>
                  <a:lnTo>
                    <a:pt x="113" y="28"/>
                  </a:lnTo>
                  <a:lnTo>
                    <a:pt x="114" y="25"/>
                  </a:lnTo>
                  <a:lnTo>
                    <a:pt x="120" y="27"/>
                  </a:lnTo>
                  <a:lnTo>
                    <a:pt x="126" y="30"/>
                  </a:lnTo>
                  <a:lnTo>
                    <a:pt x="130" y="32"/>
                  </a:lnTo>
                  <a:lnTo>
                    <a:pt x="131" y="47"/>
                  </a:lnTo>
                  <a:lnTo>
                    <a:pt x="133" y="61"/>
                  </a:lnTo>
                  <a:lnTo>
                    <a:pt x="136" y="72"/>
                  </a:lnTo>
                  <a:lnTo>
                    <a:pt x="141" y="65"/>
                  </a:lnTo>
                  <a:lnTo>
                    <a:pt x="143" y="55"/>
                  </a:lnTo>
                  <a:lnTo>
                    <a:pt x="144" y="42"/>
                  </a:lnTo>
                  <a:lnTo>
                    <a:pt x="143" y="31"/>
                  </a:lnTo>
                  <a:lnTo>
                    <a:pt x="143" y="21"/>
                  </a:lnTo>
                  <a:lnTo>
                    <a:pt x="154" y="16"/>
                  </a:lnTo>
                  <a:lnTo>
                    <a:pt x="165" y="10"/>
                  </a:lnTo>
                  <a:lnTo>
                    <a:pt x="177" y="7"/>
                  </a:lnTo>
                  <a:lnTo>
                    <a:pt x="186" y="7"/>
                  </a:lnTo>
                  <a:lnTo>
                    <a:pt x="196" y="13"/>
                  </a:lnTo>
                  <a:lnTo>
                    <a:pt x="186" y="28"/>
                  </a:lnTo>
                  <a:lnTo>
                    <a:pt x="179" y="48"/>
                  </a:lnTo>
                  <a:lnTo>
                    <a:pt x="177" y="71"/>
                  </a:lnTo>
                  <a:lnTo>
                    <a:pt x="178" y="93"/>
                  </a:lnTo>
                  <a:lnTo>
                    <a:pt x="182" y="112"/>
                  </a:lnTo>
                  <a:lnTo>
                    <a:pt x="188" y="120"/>
                  </a:lnTo>
                  <a:lnTo>
                    <a:pt x="198" y="127"/>
                  </a:lnTo>
                  <a:lnTo>
                    <a:pt x="209" y="133"/>
                  </a:lnTo>
                  <a:lnTo>
                    <a:pt x="220" y="140"/>
                  </a:lnTo>
                  <a:lnTo>
                    <a:pt x="229" y="145"/>
                  </a:lnTo>
                  <a:lnTo>
                    <a:pt x="227" y="148"/>
                  </a:lnTo>
                  <a:lnTo>
                    <a:pt x="227" y="153"/>
                  </a:lnTo>
                  <a:lnTo>
                    <a:pt x="226" y="157"/>
                  </a:lnTo>
                  <a:lnTo>
                    <a:pt x="225" y="161"/>
                  </a:lnTo>
                  <a:lnTo>
                    <a:pt x="225" y="164"/>
                  </a:lnTo>
                  <a:lnTo>
                    <a:pt x="220" y="164"/>
                  </a:lnTo>
                  <a:lnTo>
                    <a:pt x="215" y="164"/>
                  </a:lnTo>
                  <a:lnTo>
                    <a:pt x="210" y="164"/>
                  </a:lnTo>
                  <a:lnTo>
                    <a:pt x="205" y="164"/>
                  </a:lnTo>
                  <a:lnTo>
                    <a:pt x="202" y="164"/>
                  </a:lnTo>
                  <a:lnTo>
                    <a:pt x="209" y="171"/>
                  </a:lnTo>
                  <a:lnTo>
                    <a:pt x="210" y="178"/>
                  </a:lnTo>
                  <a:lnTo>
                    <a:pt x="212" y="182"/>
                  </a:lnTo>
                  <a:lnTo>
                    <a:pt x="210" y="188"/>
                  </a:lnTo>
                  <a:lnTo>
                    <a:pt x="212" y="193"/>
                  </a:lnTo>
                  <a:lnTo>
                    <a:pt x="208" y="193"/>
                  </a:lnTo>
                  <a:lnTo>
                    <a:pt x="201" y="192"/>
                  </a:lnTo>
                  <a:lnTo>
                    <a:pt x="192" y="192"/>
                  </a:lnTo>
                  <a:lnTo>
                    <a:pt x="185" y="191"/>
                  </a:lnTo>
                  <a:lnTo>
                    <a:pt x="182" y="189"/>
                  </a:lnTo>
                  <a:lnTo>
                    <a:pt x="179" y="186"/>
                  </a:lnTo>
                  <a:lnTo>
                    <a:pt x="177" y="184"/>
                  </a:lnTo>
                  <a:lnTo>
                    <a:pt x="174" y="179"/>
                  </a:lnTo>
                  <a:lnTo>
                    <a:pt x="171" y="175"/>
                  </a:lnTo>
                  <a:lnTo>
                    <a:pt x="168" y="174"/>
                  </a:lnTo>
                  <a:lnTo>
                    <a:pt x="161" y="171"/>
                  </a:lnTo>
                  <a:lnTo>
                    <a:pt x="151" y="172"/>
                  </a:lnTo>
                  <a:lnTo>
                    <a:pt x="137" y="177"/>
                  </a:lnTo>
                  <a:lnTo>
                    <a:pt x="123" y="182"/>
                  </a:lnTo>
                  <a:lnTo>
                    <a:pt x="106" y="188"/>
                  </a:lnTo>
                  <a:lnTo>
                    <a:pt x="90" y="192"/>
                  </a:lnTo>
                  <a:lnTo>
                    <a:pt x="75" y="195"/>
                  </a:lnTo>
                  <a:lnTo>
                    <a:pt x="59" y="193"/>
                  </a:lnTo>
                  <a:lnTo>
                    <a:pt x="48" y="186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96" name="Freeform 223"/>
            <p:cNvSpPr>
              <a:spLocks/>
            </p:cNvSpPr>
            <p:nvPr/>
          </p:nvSpPr>
          <p:spPr bwMode="gray">
            <a:xfrm>
              <a:off x="2997" y="1851"/>
              <a:ext cx="79" cy="45"/>
            </a:xfrm>
            <a:custGeom>
              <a:avLst/>
              <a:gdLst>
                <a:gd name="T0" fmla="*/ 79 w 79"/>
                <a:gd name="T1" fmla="*/ 43 h 45"/>
                <a:gd name="T2" fmla="*/ 61 w 79"/>
                <a:gd name="T3" fmla="*/ 45 h 45"/>
                <a:gd name="T4" fmla="*/ 40 w 79"/>
                <a:gd name="T5" fmla="*/ 45 h 45"/>
                <a:gd name="T6" fmla="*/ 19 w 79"/>
                <a:gd name="T7" fmla="*/ 42 h 45"/>
                <a:gd name="T8" fmla="*/ 0 w 79"/>
                <a:gd name="T9" fmla="*/ 36 h 45"/>
                <a:gd name="T10" fmla="*/ 12 w 79"/>
                <a:gd name="T11" fmla="*/ 34 h 45"/>
                <a:gd name="T12" fmla="*/ 19 w 79"/>
                <a:gd name="T13" fmla="*/ 31 h 45"/>
                <a:gd name="T14" fmla="*/ 24 w 79"/>
                <a:gd name="T15" fmla="*/ 27 h 45"/>
                <a:gd name="T16" fmla="*/ 27 w 79"/>
                <a:gd name="T17" fmla="*/ 22 h 45"/>
                <a:gd name="T18" fmla="*/ 31 w 79"/>
                <a:gd name="T19" fmla="*/ 14 h 45"/>
                <a:gd name="T20" fmla="*/ 36 w 79"/>
                <a:gd name="T21" fmla="*/ 0 h 45"/>
                <a:gd name="T22" fmla="*/ 47 w 79"/>
                <a:gd name="T23" fmla="*/ 3 h 45"/>
                <a:gd name="T24" fmla="*/ 57 w 79"/>
                <a:gd name="T25" fmla="*/ 11 h 45"/>
                <a:gd name="T26" fmla="*/ 64 w 79"/>
                <a:gd name="T27" fmla="*/ 22 h 45"/>
                <a:gd name="T28" fmla="*/ 71 w 79"/>
                <a:gd name="T29" fmla="*/ 32 h 45"/>
                <a:gd name="T30" fmla="*/ 77 w 79"/>
                <a:gd name="T31" fmla="*/ 41 h 45"/>
                <a:gd name="T32" fmla="*/ 79 w 79"/>
                <a:gd name="T33" fmla="*/ 43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9"/>
                <a:gd name="T52" fmla="*/ 0 h 45"/>
                <a:gd name="T53" fmla="*/ 79 w 79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9" h="45">
                  <a:moveTo>
                    <a:pt x="79" y="43"/>
                  </a:moveTo>
                  <a:lnTo>
                    <a:pt x="61" y="45"/>
                  </a:lnTo>
                  <a:lnTo>
                    <a:pt x="40" y="45"/>
                  </a:lnTo>
                  <a:lnTo>
                    <a:pt x="19" y="42"/>
                  </a:lnTo>
                  <a:lnTo>
                    <a:pt x="0" y="36"/>
                  </a:lnTo>
                  <a:lnTo>
                    <a:pt x="12" y="34"/>
                  </a:lnTo>
                  <a:lnTo>
                    <a:pt x="19" y="31"/>
                  </a:lnTo>
                  <a:lnTo>
                    <a:pt x="24" y="27"/>
                  </a:lnTo>
                  <a:lnTo>
                    <a:pt x="27" y="22"/>
                  </a:lnTo>
                  <a:lnTo>
                    <a:pt x="31" y="14"/>
                  </a:lnTo>
                  <a:lnTo>
                    <a:pt x="36" y="0"/>
                  </a:lnTo>
                  <a:lnTo>
                    <a:pt x="47" y="3"/>
                  </a:lnTo>
                  <a:lnTo>
                    <a:pt x="57" y="11"/>
                  </a:lnTo>
                  <a:lnTo>
                    <a:pt x="64" y="22"/>
                  </a:lnTo>
                  <a:lnTo>
                    <a:pt x="71" y="32"/>
                  </a:lnTo>
                  <a:lnTo>
                    <a:pt x="77" y="41"/>
                  </a:lnTo>
                  <a:lnTo>
                    <a:pt x="79" y="43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97" name="Freeform 224"/>
            <p:cNvSpPr>
              <a:spLocks/>
            </p:cNvSpPr>
            <p:nvPr/>
          </p:nvSpPr>
          <p:spPr bwMode="gray">
            <a:xfrm>
              <a:off x="2970" y="1692"/>
              <a:ext cx="84" cy="112"/>
            </a:xfrm>
            <a:custGeom>
              <a:avLst/>
              <a:gdLst>
                <a:gd name="T0" fmla="*/ 51 w 84"/>
                <a:gd name="T1" fmla="*/ 13 h 112"/>
                <a:gd name="T2" fmla="*/ 51 w 84"/>
                <a:gd name="T3" fmla="*/ 8 h 112"/>
                <a:gd name="T4" fmla="*/ 53 w 84"/>
                <a:gd name="T5" fmla="*/ 2 h 112"/>
                <a:gd name="T6" fmla="*/ 63 w 84"/>
                <a:gd name="T7" fmla="*/ 0 h 112"/>
                <a:gd name="T8" fmla="*/ 70 w 84"/>
                <a:gd name="T9" fmla="*/ 2 h 112"/>
                <a:gd name="T10" fmla="*/ 72 w 84"/>
                <a:gd name="T11" fmla="*/ 6 h 112"/>
                <a:gd name="T12" fmla="*/ 72 w 84"/>
                <a:gd name="T13" fmla="*/ 16 h 112"/>
                <a:gd name="T14" fmla="*/ 65 w 84"/>
                <a:gd name="T15" fmla="*/ 30 h 112"/>
                <a:gd name="T16" fmla="*/ 60 w 84"/>
                <a:gd name="T17" fmla="*/ 46 h 112"/>
                <a:gd name="T18" fmla="*/ 74 w 84"/>
                <a:gd name="T19" fmla="*/ 47 h 112"/>
                <a:gd name="T20" fmla="*/ 84 w 84"/>
                <a:gd name="T21" fmla="*/ 53 h 112"/>
                <a:gd name="T22" fmla="*/ 82 w 84"/>
                <a:gd name="T23" fmla="*/ 78 h 112"/>
                <a:gd name="T24" fmla="*/ 77 w 84"/>
                <a:gd name="T25" fmla="*/ 82 h 112"/>
                <a:gd name="T26" fmla="*/ 70 w 84"/>
                <a:gd name="T27" fmla="*/ 85 h 112"/>
                <a:gd name="T28" fmla="*/ 63 w 84"/>
                <a:gd name="T29" fmla="*/ 91 h 112"/>
                <a:gd name="T30" fmla="*/ 60 w 84"/>
                <a:gd name="T31" fmla="*/ 95 h 112"/>
                <a:gd name="T32" fmla="*/ 57 w 84"/>
                <a:gd name="T33" fmla="*/ 102 h 112"/>
                <a:gd name="T34" fmla="*/ 54 w 84"/>
                <a:gd name="T35" fmla="*/ 109 h 112"/>
                <a:gd name="T36" fmla="*/ 48 w 84"/>
                <a:gd name="T37" fmla="*/ 112 h 112"/>
                <a:gd name="T38" fmla="*/ 19 w 84"/>
                <a:gd name="T39" fmla="*/ 77 h 112"/>
                <a:gd name="T40" fmla="*/ 0 w 84"/>
                <a:gd name="T41" fmla="*/ 57 h 112"/>
                <a:gd name="T42" fmla="*/ 2 w 84"/>
                <a:gd name="T43" fmla="*/ 50 h 112"/>
                <a:gd name="T44" fmla="*/ 3 w 84"/>
                <a:gd name="T45" fmla="*/ 47 h 112"/>
                <a:gd name="T46" fmla="*/ 9 w 84"/>
                <a:gd name="T47" fmla="*/ 43 h 112"/>
                <a:gd name="T48" fmla="*/ 19 w 84"/>
                <a:gd name="T49" fmla="*/ 40 h 112"/>
                <a:gd name="T50" fmla="*/ 26 w 84"/>
                <a:gd name="T51" fmla="*/ 41 h 112"/>
                <a:gd name="T52" fmla="*/ 27 w 84"/>
                <a:gd name="T53" fmla="*/ 43 h 112"/>
                <a:gd name="T54" fmla="*/ 26 w 84"/>
                <a:gd name="T55" fmla="*/ 44 h 112"/>
                <a:gd name="T56" fmla="*/ 26 w 84"/>
                <a:gd name="T57" fmla="*/ 46 h 112"/>
                <a:gd name="T58" fmla="*/ 27 w 84"/>
                <a:gd name="T59" fmla="*/ 47 h 112"/>
                <a:gd name="T60" fmla="*/ 33 w 84"/>
                <a:gd name="T61" fmla="*/ 49 h 112"/>
                <a:gd name="T62" fmla="*/ 29 w 84"/>
                <a:gd name="T63" fmla="*/ 36 h 112"/>
                <a:gd name="T64" fmla="*/ 24 w 84"/>
                <a:gd name="T65" fmla="*/ 20 h 112"/>
                <a:gd name="T66" fmla="*/ 27 w 84"/>
                <a:gd name="T67" fmla="*/ 9 h 112"/>
                <a:gd name="T68" fmla="*/ 39 w 84"/>
                <a:gd name="T69" fmla="*/ 9 h 112"/>
                <a:gd name="T70" fmla="*/ 44 w 84"/>
                <a:gd name="T71" fmla="*/ 10 h 112"/>
                <a:gd name="T72" fmla="*/ 50 w 84"/>
                <a:gd name="T73" fmla="*/ 12 h 112"/>
                <a:gd name="T74" fmla="*/ 51 w 84"/>
                <a:gd name="T75" fmla="*/ 15 h 11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84"/>
                <a:gd name="T115" fmla="*/ 0 h 112"/>
                <a:gd name="T116" fmla="*/ 84 w 84"/>
                <a:gd name="T117" fmla="*/ 112 h 11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84" h="112">
                  <a:moveTo>
                    <a:pt x="51" y="17"/>
                  </a:moveTo>
                  <a:lnTo>
                    <a:pt x="51" y="13"/>
                  </a:lnTo>
                  <a:lnTo>
                    <a:pt x="51" y="10"/>
                  </a:lnTo>
                  <a:lnTo>
                    <a:pt x="51" y="8"/>
                  </a:lnTo>
                  <a:lnTo>
                    <a:pt x="51" y="5"/>
                  </a:lnTo>
                  <a:lnTo>
                    <a:pt x="53" y="2"/>
                  </a:lnTo>
                  <a:lnTo>
                    <a:pt x="57" y="0"/>
                  </a:lnTo>
                  <a:lnTo>
                    <a:pt x="63" y="0"/>
                  </a:lnTo>
                  <a:lnTo>
                    <a:pt x="67" y="2"/>
                  </a:lnTo>
                  <a:lnTo>
                    <a:pt x="70" y="2"/>
                  </a:lnTo>
                  <a:lnTo>
                    <a:pt x="71" y="3"/>
                  </a:lnTo>
                  <a:lnTo>
                    <a:pt x="72" y="6"/>
                  </a:lnTo>
                  <a:lnTo>
                    <a:pt x="72" y="10"/>
                  </a:lnTo>
                  <a:lnTo>
                    <a:pt x="72" y="16"/>
                  </a:lnTo>
                  <a:lnTo>
                    <a:pt x="70" y="22"/>
                  </a:lnTo>
                  <a:lnTo>
                    <a:pt x="65" y="30"/>
                  </a:lnTo>
                  <a:lnTo>
                    <a:pt x="61" y="40"/>
                  </a:lnTo>
                  <a:lnTo>
                    <a:pt x="60" y="46"/>
                  </a:lnTo>
                  <a:lnTo>
                    <a:pt x="67" y="47"/>
                  </a:lnTo>
                  <a:lnTo>
                    <a:pt x="74" y="47"/>
                  </a:lnTo>
                  <a:lnTo>
                    <a:pt x="80" y="49"/>
                  </a:lnTo>
                  <a:lnTo>
                    <a:pt x="84" y="53"/>
                  </a:lnTo>
                  <a:lnTo>
                    <a:pt x="84" y="74"/>
                  </a:lnTo>
                  <a:lnTo>
                    <a:pt x="82" y="78"/>
                  </a:lnTo>
                  <a:lnTo>
                    <a:pt x="80" y="81"/>
                  </a:lnTo>
                  <a:lnTo>
                    <a:pt x="77" y="82"/>
                  </a:lnTo>
                  <a:lnTo>
                    <a:pt x="72" y="84"/>
                  </a:lnTo>
                  <a:lnTo>
                    <a:pt x="70" y="85"/>
                  </a:lnTo>
                  <a:lnTo>
                    <a:pt x="65" y="88"/>
                  </a:lnTo>
                  <a:lnTo>
                    <a:pt x="63" y="91"/>
                  </a:lnTo>
                  <a:lnTo>
                    <a:pt x="61" y="92"/>
                  </a:lnTo>
                  <a:lnTo>
                    <a:pt x="60" y="95"/>
                  </a:lnTo>
                  <a:lnTo>
                    <a:pt x="58" y="99"/>
                  </a:lnTo>
                  <a:lnTo>
                    <a:pt x="57" y="102"/>
                  </a:lnTo>
                  <a:lnTo>
                    <a:pt x="56" y="106"/>
                  </a:lnTo>
                  <a:lnTo>
                    <a:pt x="54" y="109"/>
                  </a:lnTo>
                  <a:lnTo>
                    <a:pt x="51" y="111"/>
                  </a:lnTo>
                  <a:lnTo>
                    <a:pt x="48" y="112"/>
                  </a:lnTo>
                  <a:lnTo>
                    <a:pt x="36" y="92"/>
                  </a:lnTo>
                  <a:lnTo>
                    <a:pt x="19" y="77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0" y="53"/>
                  </a:lnTo>
                  <a:lnTo>
                    <a:pt x="2" y="50"/>
                  </a:lnTo>
                  <a:lnTo>
                    <a:pt x="2" y="49"/>
                  </a:lnTo>
                  <a:lnTo>
                    <a:pt x="3" y="47"/>
                  </a:lnTo>
                  <a:lnTo>
                    <a:pt x="5" y="46"/>
                  </a:lnTo>
                  <a:lnTo>
                    <a:pt x="9" y="43"/>
                  </a:lnTo>
                  <a:lnTo>
                    <a:pt x="12" y="40"/>
                  </a:lnTo>
                  <a:lnTo>
                    <a:pt x="19" y="40"/>
                  </a:lnTo>
                  <a:lnTo>
                    <a:pt x="23" y="40"/>
                  </a:lnTo>
                  <a:lnTo>
                    <a:pt x="26" y="41"/>
                  </a:lnTo>
                  <a:lnTo>
                    <a:pt x="27" y="41"/>
                  </a:lnTo>
                  <a:lnTo>
                    <a:pt x="27" y="43"/>
                  </a:lnTo>
                  <a:lnTo>
                    <a:pt x="26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7"/>
                  </a:lnTo>
                  <a:lnTo>
                    <a:pt x="29" y="49"/>
                  </a:lnTo>
                  <a:lnTo>
                    <a:pt x="33" y="49"/>
                  </a:lnTo>
                  <a:lnTo>
                    <a:pt x="31" y="43"/>
                  </a:lnTo>
                  <a:lnTo>
                    <a:pt x="29" y="36"/>
                  </a:lnTo>
                  <a:lnTo>
                    <a:pt x="26" y="27"/>
                  </a:lnTo>
                  <a:lnTo>
                    <a:pt x="24" y="20"/>
                  </a:lnTo>
                  <a:lnTo>
                    <a:pt x="24" y="15"/>
                  </a:lnTo>
                  <a:lnTo>
                    <a:pt x="27" y="9"/>
                  </a:lnTo>
                  <a:lnTo>
                    <a:pt x="36" y="8"/>
                  </a:lnTo>
                  <a:lnTo>
                    <a:pt x="39" y="9"/>
                  </a:lnTo>
                  <a:lnTo>
                    <a:pt x="41" y="10"/>
                  </a:lnTo>
                  <a:lnTo>
                    <a:pt x="44" y="10"/>
                  </a:lnTo>
                  <a:lnTo>
                    <a:pt x="47" y="12"/>
                  </a:lnTo>
                  <a:lnTo>
                    <a:pt x="50" y="12"/>
                  </a:lnTo>
                  <a:lnTo>
                    <a:pt x="51" y="13"/>
                  </a:lnTo>
                  <a:lnTo>
                    <a:pt x="51" y="15"/>
                  </a:lnTo>
                  <a:lnTo>
                    <a:pt x="51" y="17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98" name="Freeform 225"/>
            <p:cNvSpPr>
              <a:spLocks/>
            </p:cNvSpPr>
            <p:nvPr/>
          </p:nvSpPr>
          <p:spPr bwMode="gray">
            <a:xfrm>
              <a:off x="3057" y="1688"/>
              <a:ext cx="63" cy="79"/>
            </a:xfrm>
            <a:custGeom>
              <a:avLst/>
              <a:gdLst>
                <a:gd name="T0" fmla="*/ 7 w 63"/>
                <a:gd name="T1" fmla="*/ 37 h 79"/>
                <a:gd name="T2" fmla="*/ 5 w 63"/>
                <a:gd name="T3" fmla="*/ 7 h 79"/>
                <a:gd name="T4" fmla="*/ 17 w 63"/>
                <a:gd name="T5" fmla="*/ 2 h 79"/>
                <a:gd name="T6" fmla="*/ 26 w 63"/>
                <a:gd name="T7" fmla="*/ 0 h 79"/>
                <a:gd name="T8" fmla="*/ 35 w 63"/>
                <a:gd name="T9" fmla="*/ 4 h 79"/>
                <a:gd name="T10" fmla="*/ 41 w 63"/>
                <a:gd name="T11" fmla="*/ 7 h 79"/>
                <a:gd name="T12" fmla="*/ 42 w 63"/>
                <a:gd name="T13" fmla="*/ 10 h 79"/>
                <a:gd name="T14" fmla="*/ 45 w 63"/>
                <a:gd name="T15" fmla="*/ 12 h 79"/>
                <a:gd name="T16" fmla="*/ 49 w 63"/>
                <a:gd name="T17" fmla="*/ 13 h 79"/>
                <a:gd name="T18" fmla="*/ 53 w 63"/>
                <a:gd name="T19" fmla="*/ 13 h 79"/>
                <a:gd name="T20" fmla="*/ 57 w 63"/>
                <a:gd name="T21" fmla="*/ 14 h 79"/>
                <a:gd name="T22" fmla="*/ 60 w 63"/>
                <a:gd name="T23" fmla="*/ 16 h 79"/>
                <a:gd name="T24" fmla="*/ 63 w 63"/>
                <a:gd name="T25" fmla="*/ 17 h 79"/>
                <a:gd name="T26" fmla="*/ 63 w 63"/>
                <a:gd name="T27" fmla="*/ 27 h 79"/>
                <a:gd name="T28" fmla="*/ 62 w 63"/>
                <a:gd name="T29" fmla="*/ 33 h 79"/>
                <a:gd name="T30" fmla="*/ 60 w 63"/>
                <a:gd name="T31" fmla="*/ 34 h 79"/>
                <a:gd name="T32" fmla="*/ 57 w 63"/>
                <a:gd name="T33" fmla="*/ 34 h 79"/>
                <a:gd name="T34" fmla="*/ 56 w 63"/>
                <a:gd name="T35" fmla="*/ 34 h 79"/>
                <a:gd name="T36" fmla="*/ 55 w 63"/>
                <a:gd name="T37" fmla="*/ 36 h 79"/>
                <a:gd name="T38" fmla="*/ 53 w 63"/>
                <a:gd name="T39" fmla="*/ 41 h 79"/>
                <a:gd name="T40" fmla="*/ 42 w 63"/>
                <a:gd name="T41" fmla="*/ 45 h 79"/>
                <a:gd name="T42" fmla="*/ 35 w 63"/>
                <a:gd name="T43" fmla="*/ 53 h 79"/>
                <a:gd name="T44" fmla="*/ 29 w 63"/>
                <a:gd name="T45" fmla="*/ 64 h 79"/>
                <a:gd name="T46" fmla="*/ 28 w 63"/>
                <a:gd name="T47" fmla="*/ 78 h 79"/>
                <a:gd name="T48" fmla="*/ 24 w 63"/>
                <a:gd name="T49" fmla="*/ 78 h 79"/>
                <a:gd name="T50" fmla="*/ 21 w 63"/>
                <a:gd name="T51" fmla="*/ 78 h 79"/>
                <a:gd name="T52" fmla="*/ 17 w 63"/>
                <a:gd name="T53" fmla="*/ 79 h 79"/>
                <a:gd name="T54" fmla="*/ 5 w 63"/>
                <a:gd name="T55" fmla="*/ 65 h 79"/>
                <a:gd name="T56" fmla="*/ 1 w 63"/>
                <a:gd name="T57" fmla="*/ 54 h 79"/>
                <a:gd name="T58" fmla="*/ 0 w 63"/>
                <a:gd name="T59" fmla="*/ 47 h 79"/>
                <a:gd name="T60" fmla="*/ 2 w 63"/>
                <a:gd name="T61" fmla="*/ 41 h 79"/>
                <a:gd name="T62" fmla="*/ 5 w 63"/>
                <a:gd name="T63" fmla="*/ 38 h 79"/>
                <a:gd name="T64" fmla="*/ 7 w 63"/>
                <a:gd name="T65" fmla="*/ 37 h 7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3"/>
                <a:gd name="T100" fmla="*/ 0 h 79"/>
                <a:gd name="T101" fmla="*/ 63 w 63"/>
                <a:gd name="T102" fmla="*/ 79 h 7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3" h="79">
                  <a:moveTo>
                    <a:pt x="7" y="37"/>
                  </a:moveTo>
                  <a:lnTo>
                    <a:pt x="5" y="7"/>
                  </a:lnTo>
                  <a:lnTo>
                    <a:pt x="17" y="2"/>
                  </a:lnTo>
                  <a:lnTo>
                    <a:pt x="26" y="0"/>
                  </a:lnTo>
                  <a:lnTo>
                    <a:pt x="35" y="4"/>
                  </a:lnTo>
                  <a:lnTo>
                    <a:pt x="41" y="7"/>
                  </a:lnTo>
                  <a:lnTo>
                    <a:pt x="42" y="10"/>
                  </a:lnTo>
                  <a:lnTo>
                    <a:pt x="45" y="12"/>
                  </a:lnTo>
                  <a:lnTo>
                    <a:pt x="49" y="13"/>
                  </a:lnTo>
                  <a:lnTo>
                    <a:pt x="53" y="13"/>
                  </a:lnTo>
                  <a:lnTo>
                    <a:pt x="57" y="14"/>
                  </a:lnTo>
                  <a:lnTo>
                    <a:pt x="60" y="16"/>
                  </a:lnTo>
                  <a:lnTo>
                    <a:pt x="63" y="17"/>
                  </a:lnTo>
                  <a:lnTo>
                    <a:pt x="63" y="27"/>
                  </a:lnTo>
                  <a:lnTo>
                    <a:pt x="62" y="33"/>
                  </a:lnTo>
                  <a:lnTo>
                    <a:pt x="60" y="34"/>
                  </a:lnTo>
                  <a:lnTo>
                    <a:pt x="57" y="34"/>
                  </a:lnTo>
                  <a:lnTo>
                    <a:pt x="56" y="34"/>
                  </a:lnTo>
                  <a:lnTo>
                    <a:pt x="55" y="36"/>
                  </a:lnTo>
                  <a:lnTo>
                    <a:pt x="53" y="41"/>
                  </a:lnTo>
                  <a:lnTo>
                    <a:pt x="42" y="45"/>
                  </a:lnTo>
                  <a:lnTo>
                    <a:pt x="35" y="53"/>
                  </a:lnTo>
                  <a:lnTo>
                    <a:pt x="29" y="64"/>
                  </a:lnTo>
                  <a:lnTo>
                    <a:pt x="28" y="78"/>
                  </a:lnTo>
                  <a:lnTo>
                    <a:pt x="24" y="78"/>
                  </a:lnTo>
                  <a:lnTo>
                    <a:pt x="21" y="78"/>
                  </a:lnTo>
                  <a:lnTo>
                    <a:pt x="17" y="79"/>
                  </a:lnTo>
                  <a:lnTo>
                    <a:pt x="5" y="65"/>
                  </a:lnTo>
                  <a:lnTo>
                    <a:pt x="1" y="54"/>
                  </a:lnTo>
                  <a:lnTo>
                    <a:pt x="0" y="47"/>
                  </a:lnTo>
                  <a:lnTo>
                    <a:pt x="2" y="41"/>
                  </a:lnTo>
                  <a:lnTo>
                    <a:pt x="5" y="38"/>
                  </a:lnTo>
                  <a:lnTo>
                    <a:pt x="7" y="37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99" name="Freeform 226"/>
            <p:cNvSpPr>
              <a:spLocks/>
            </p:cNvSpPr>
            <p:nvPr/>
          </p:nvSpPr>
          <p:spPr bwMode="gray">
            <a:xfrm>
              <a:off x="3233" y="1988"/>
              <a:ext cx="117" cy="107"/>
            </a:xfrm>
            <a:custGeom>
              <a:avLst/>
              <a:gdLst>
                <a:gd name="T0" fmla="*/ 4 w 117"/>
                <a:gd name="T1" fmla="*/ 0 h 107"/>
                <a:gd name="T2" fmla="*/ 10 w 117"/>
                <a:gd name="T3" fmla="*/ 0 h 107"/>
                <a:gd name="T4" fmla="*/ 19 w 117"/>
                <a:gd name="T5" fmla="*/ 3 h 107"/>
                <a:gd name="T6" fmla="*/ 31 w 117"/>
                <a:gd name="T7" fmla="*/ 7 h 107"/>
                <a:gd name="T8" fmla="*/ 45 w 117"/>
                <a:gd name="T9" fmla="*/ 12 h 107"/>
                <a:gd name="T10" fmla="*/ 59 w 117"/>
                <a:gd name="T11" fmla="*/ 19 h 107"/>
                <a:gd name="T12" fmla="*/ 72 w 117"/>
                <a:gd name="T13" fmla="*/ 27 h 107"/>
                <a:gd name="T14" fmla="*/ 81 w 117"/>
                <a:gd name="T15" fmla="*/ 35 h 107"/>
                <a:gd name="T16" fmla="*/ 86 w 117"/>
                <a:gd name="T17" fmla="*/ 44 h 107"/>
                <a:gd name="T18" fmla="*/ 89 w 117"/>
                <a:gd name="T19" fmla="*/ 52 h 107"/>
                <a:gd name="T20" fmla="*/ 95 w 117"/>
                <a:gd name="T21" fmla="*/ 55 h 107"/>
                <a:gd name="T22" fmla="*/ 100 w 117"/>
                <a:gd name="T23" fmla="*/ 55 h 107"/>
                <a:gd name="T24" fmla="*/ 108 w 117"/>
                <a:gd name="T25" fmla="*/ 53 h 107"/>
                <a:gd name="T26" fmla="*/ 113 w 117"/>
                <a:gd name="T27" fmla="*/ 51 h 107"/>
                <a:gd name="T28" fmla="*/ 117 w 117"/>
                <a:gd name="T29" fmla="*/ 51 h 107"/>
                <a:gd name="T30" fmla="*/ 115 w 117"/>
                <a:gd name="T31" fmla="*/ 62 h 107"/>
                <a:gd name="T32" fmla="*/ 109 w 117"/>
                <a:gd name="T33" fmla="*/ 69 h 107"/>
                <a:gd name="T34" fmla="*/ 99 w 117"/>
                <a:gd name="T35" fmla="*/ 72 h 107"/>
                <a:gd name="T36" fmla="*/ 89 w 117"/>
                <a:gd name="T37" fmla="*/ 72 h 107"/>
                <a:gd name="T38" fmla="*/ 79 w 117"/>
                <a:gd name="T39" fmla="*/ 69 h 107"/>
                <a:gd name="T40" fmla="*/ 71 w 117"/>
                <a:gd name="T41" fmla="*/ 65 h 107"/>
                <a:gd name="T42" fmla="*/ 58 w 117"/>
                <a:gd name="T43" fmla="*/ 77 h 107"/>
                <a:gd name="T44" fmla="*/ 50 w 117"/>
                <a:gd name="T45" fmla="*/ 93 h 107"/>
                <a:gd name="T46" fmla="*/ 43 w 117"/>
                <a:gd name="T47" fmla="*/ 107 h 107"/>
                <a:gd name="T48" fmla="*/ 33 w 117"/>
                <a:gd name="T49" fmla="*/ 107 h 107"/>
                <a:gd name="T50" fmla="*/ 28 w 117"/>
                <a:gd name="T51" fmla="*/ 104 h 107"/>
                <a:gd name="T52" fmla="*/ 26 w 117"/>
                <a:gd name="T53" fmla="*/ 100 h 107"/>
                <a:gd name="T54" fmla="*/ 26 w 117"/>
                <a:gd name="T55" fmla="*/ 97 h 107"/>
                <a:gd name="T56" fmla="*/ 24 w 117"/>
                <a:gd name="T57" fmla="*/ 93 h 107"/>
                <a:gd name="T58" fmla="*/ 21 w 117"/>
                <a:gd name="T59" fmla="*/ 92 h 107"/>
                <a:gd name="T60" fmla="*/ 14 w 117"/>
                <a:gd name="T61" fmla="*/ 92 h 107"/>
                <a:gd name="T62" fmla="*/ 0 w 117"/>
                <a:gd name="T63" fmla="*/ 93 h 107"/>
                <a:gd name="T64" fmla="*/ 0 w 117"/>
                <a:gd name="T65" fmla="*/ 82 h 107"/>
                <a:gd name="T66" fmla="*/ 2 w 117"/>
                <a:gd name="T67" fmla="*/ 65 h 107"/>
                <a:gd name="T68" fmla="*/ 4 w 117"/>
                <a:gd name="T69" fmla="*/ 46 h 107"/>
                <a:gd name="T70" fmla="*/ 7 w 117"/>
                <a:gd name="T71" fmla="*/ 28 h 107"/>
                <a:gd name="T72" fmla="*/ 7 w 117"/>
                <a:gd name="T73" fmla="*/ 12 h 107"/>
                <a:gd name="T74" fmla="*/ 4 w 117"/>
                <a:gd name="T75" fmla="*/ 0 h 1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17"/>
                <a:gd name="T115" fmla="*/ 0 h 107"/>
                <a:gd name="T116" fmla="*/ 117 w 117"/>
                <a:gd name="T117" fmla="*/ 107 h 10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17" h="107">
                  <a:moveTo>
                    <a:pt x="4" y="0"/>
                  </a:moveTo>
                  <a:lnTo>
                    <a:pt x="10" y="0"/>
                  </a:lnTo>
                  <a:lnTo>
                    <a:pt x="19" y="3"/>
                  </a:lnTo>
                  <a:lnTo>
                    <a:pt x="31" y="7"/>
                  </a:lnTo>
                  <a:lnTo>
                    <a:pt x="45" y="12"/>
                  </a:lnTo>
                  <a:lnTo>
                    <a:pt x="59" y="19"/>
                  </a:lnTo>
                  <a:lnTo>
                    <a:pt x="72" y="27"/>
                  </a:lnTo>
                  <a:lnTo>
                    <a:pt x="81" y="35"/>
                  </a:lnTo>
                  <a:lnTo>
                    <a:pt x="86" y="44"/>
                  </a:lnTo>
                  <a:lnTo>
                    <a:pt x="89" y="52"/>
                  </a:lnTo>
                  <a:lnTo>
                    <a:pt x="95" y="55"/>
                  </a:lnTo>
                  <a:lnTo>
                    <a:pt x="100" y="55"/>
                  </a:lnTo>
                  <a:lnTo>
                    <a:pt x="108" y="53"/>
                  </a:lnTo>
                  <a:lnTo>
                    <a:pt x="113" y="51"/>
                  </a:lnTo>
                  <a:lnTo>
                    <a:pt x="117" y="51"/>
                  </a:lnTo>
                  <a:lnTo>
                    <a:pt x="115" y="62"/>
                  </a:lnTo>
                  <a:lnTo>
                    <a:pt x="109" y="69"/>
                  </a:lnTo>
                  <a:lnTo>
                    <a:pt x="99" y="72"/>
                  </a:lnTo>
                  <a:lnTo>
                    <a:pt x="89" y="72"/>
                  </a:lnTo>
                  <a:lnTo>
                    <a:pt x="79" y="69"/>
                  </a:lnTo>
                  <a:lnTo>
                    <a:pt x="71" y="65"/>
                  </a:lnTo>
                  <a:lnTo>
                    <a:pt x="58" y="77"/>
                  </a:lnTo>
                  <a:lnTo>
                    <a:pt x="50" y="93"/>
                  </a:lnTo>
                  <a:lnTo>
                    <a:pt x="43" y="107"/>
                  </a:lnTo>
                  <a:lnTo>
                    <a:pt x="33" y="107"/>
                  </a:lnTo>
                  <a:lnTo>
                    <a:pt x="28" y="104"/>
                  </a:lnTo>
                  <a:lnTo>
                    <a:pt x="26" y="100"/>
                  </a:lnTo>
                  <a:lnTo>
                    <a:pt x="26" y="97"/>
                  </a:lnTo>
                  <a:lnTo>
                    <a:pt x="24" y="93"/>
                  </a:lnTo>
                  <a:lnTo>
                    <a:pt x="21" y="92"/>
                  </a:lnTo>
                  <a:lnTo>
                    <a:pt x="14" y="92"/>
                  </a:lnTo>
                  <a:lnTo>
                    <a:pt x="0" y="93"/>
                  </a:lnTo>
                  <a:lnTo>
                    <a:pt x="0" y="82"/>
                  </a:lnTo>
                  <a:lnTo>
                    <a:pt x="2" y="65"/>
                  </a:lnTo>
                  <a:lnTo>
                    <a:pt x="4" y="46"/>
                  </a:lnTo>
                  <a:lnTo>
                    <a:pt x="7" y="28"/>
                  </a:lnTo>
                  <a:lnTo>
                    <a:pt x="7" y="12"/>
                  </a:lnTo>
                  <a:lnTo>
                    <a:pt x="4" y="0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00" name="Freeform 227"/>
            <p:cNvSpPr>
              <a:spLocks/>
            </p:cNvSpPr>
            <p:nvPr/>
          </p:nvSpPr>
          <p:spPr bwMode="gray">
            <a:xfrm>
              <a:off x="3288" y="2070"/>
              <a:ext cx="45" cy="53"/>
            </a:xfrm>
            <a:custGeom>
              <a:avLst/>
              <a:gdLst>
                <a:gd name="T0" fmla="*/ 45 w 45"/>
                <a:gd name="T1" fmla="*/ 10 h 53"/>
                <a:gd name="T2" fmla="*/ 44 w 45"/>
                <a:gd name="T3" fmla="*/ 22 h 53"/>
                <a:gd name="T4" fmla="*/ 37 w 45"/>
                <a:gd name="T5" fmla="*/ 32 h 53"/>
                <a:gd name="T6" fmla="*/ 29 w 45"/>
                <a:gd name="T7" fmla="*/ 41 h 53"/>
                <a:gd name="T8" fmla="*/ 20 w 45"/>
                <a:gd name="T9" fmla="*/ 53 h 53"/>
                <a:gd name="T10" fmla="*/ 7 w 45"/>
                <a:gd name="T11" fmla="*/ 50 h 53"/>
                <a:gd name="T12" fmla="*/ 0 w 45"/>
                <a:gd name="T13" fmla="*/ 48 h 53"/>
                <a:gd name="T14" fmla="*/ 0 w 45"/>
                <a:gd name="T15" fmla="*/ 43 h 53"/>
                <a:gd name="T16" fmla="*/ 3 w 45"/>
                <a:gd name="T17" fmla="*/ 38 h 53"/>
                <a:gd name="T18" fmla="*/ 9 w 45"/>
                <a:gd name="T19" fmla="*/ 31 h 53"/>
                <a:gd name="T20" fmla="*/ 13 w 45"/>
                <a:gd name="T21" fmla="*/ 21 h 53"/>
                <a:gd name="T22" fmla="*/ 14 w 45"/>
                <a:gd name="T23" fmla="*/ 11 h 53"/>
                <a:gd name="T24" fmla="*/ 19 w 45"/>
                <a:gd name="T25" fmla="*/ 10 h 53"/>
                <a:gd name="T26" fmla="*/ 21 w 45"/>
                <a:gd name="T27" fmla="*/ 5 h 53"/>
                <a:gd name="T28" fmla="*/ 26 w 45"/>
                <a:gd name="T29" fmla="*/ 2 h 53"/>
                <a:gd name="T30" fmla="*/ 31 w 45"/>
                <a:gd name="T31" fmla="*/ 0 h 53"/>
                <a:gd name="T32" fmla="*/ 37 w 45"/>
                <a:gd name="T33" fmla="*/ 2 h 53"/>
                <a:gd name="T34" fmla="*/ 45 w 45"/>
                <a:gd name="T35" fmla="*/ 10 h 5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5"/>
                <a:gd name="T55" fmla="*/ 0 h 53"/>
                <a:gd name="T56" fmla="*/ 45 w 45"/>
                <a:gd name="T57" fmla="*/ 53 h 5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5" h="53">
                  <a:moveTo>
                    <a:pt x="45" y="10"/>
                  </a:moveTo>
                  <a:lnTo>
                    <a:pt x="44" y="22"/>
                  </a:lnTo>
                  <a:lnTo>
                    <a:pt x="37" y="32"/>
                  </a:lnTo>
                  <a:lnTo>
                    <a:pt x="29" y="41"/>
                  </a:lnTo>
                  <a:lnTo>
                    <a:pt x="20" y="53"/>
                  </a:lnTo>
                  <a:lnTo>
                    <a:pt x="7" y="50"/>
                  </a:lnTo>
                  <a:lnTo>
                    <a:pt x="0" y="48"/>
                  </a:lnTo>
                  <a:lnTo>
                    <a:pt x="0" y="43"/>
                  </a:lnTo>
                  <a:lnTo>
                    <a:pt x="3" y="38"/>
                  </a:lnTo>
                  <a:lnTo>
                    <a:pt x="9" y="31"/>
                  </a:lnTo>
                  <a:lnTo>
                    <a:pt x="13" y="21"/>
                  </a:lnTo>
                  <a:lnTo>
                    <a:pt x="14" y="11"/>
                  </a:lnTo>
                  <a:lnTo>
                    <a:pt x="19" y="10"/>
                  </a:lnTo>
                  <a:lnTo>
                    <a:pt x="21" y="5"/>
                  </a:lnTo>
                  <a:lnTo>
                    <a:pt x="26" y="2"/>
                  </a:lnTo>
                  <a:lnTo>
                    <a:pt x="31" y="0"/>
                  </a:lnTo>
                  <a:lnTo>
                    <a:pt x="37" y="2"/>
                  </a:lnTo>
                  <a:lnTo>
                    <a:pt x="45" y="10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01" name="Freeform 228"/>
            <p:cNvSpPr>
              <a:spLocks/>
            </p:cNvSpPr>
            <p:nvPr/>
          </p:nvSpPr>
          <p:spPr bwMode="gray">
            <a:xfrm>
              <a:off x="3365" y="2081"/>
              <a:ext cx="19" cy="39"/>
            </a:xfrm>
            <a:custGeom>
              <a:avLst/>
              <a:gdLst>
                <a:gd name="T0" fmla="*/ 12 w 19"/>
                <a:gd name="T1" fmla="*/ 0 h 39"/>
                <a:gd name="T2" fmla="*/ 18 w 19"/>
                <a:gd name="T3" fmla="*/ 10 h 39"/>
                <a:gd name="T4" fmla="*/ 19 w 19"/>
                <a:gd name="T5" fmla="*/ 20 h 39"/>
                <a:gd name="T6" fmla="*/ 18 w 19"/>
                <a:gd name="T7" fmla="*/ 30 h 39"/>
                <a:gd name="T8" fmla="*/ 16 w 19"/>
                <a:gd name="T9" fmla="*/ 39 h 39"/>
                <a:gd name="T10" fmla="*/ 8 w 19"/>
                <a:gd name="T11" fmla="*/ 35 h 39"/>
                <a:gd name="T12" fmla="*/ 2 w 19"/>
                <a:gd name="T13" fmla="*/ 30 h 39"/>
                <a:gd name="T14" fmla="*/ 0 w 19"/>
                <a:gd name="T15" fmla="*/ 23 h 39"/>
                <a:gd name="T16" fmla="*/ 0 w 19"/>
                <a:gd name="T17" fmla="*/ 14 h 39"/>
                <a:gd name="T18" fmla="*/ 7 w 19"/>
                <a:gd name="T19" fmla="*/ 4 h 39"/>
                <a:gd name="T20" fmla="*/ 9 w 19"/>
                <a:gd name="T21" fmla="*/ 4 h 39"/>
                <a:gd name="T22" fmla="*/ 9 w 19"/>
                <a:gd name="T23" fmla="*/ 3 h 39"/>
                <a:gd name="T24" fmla="*/ 11 w 19"/>
                <a:gd name="T25" fmla="*/ 1 h 39"/>
                <a:gd name="T26" fmla="*/ 12 w 19"/>
                <a:gd name="T27" fmla="*/ 0 h 39"/>
                <a:gd name="T28" fmla="*/ 12 w 19"/>
                <a:gd name="T29" fmla="*/ 0 h 3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9"/>
                <a:gd name="T46" fmla="*/ 0 h 39"/>
                <a:gd name="T47" fmla="*/ 19 w 19"/>
                <a:gd name="T48" fmla="*/ 39 h 3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9" h="39">
                  <a:moveTo>
                    <a:pt x="12" y="0"/>
                  </a:moveTo>
                  <a:lnTo>
                    <a:pt x="18" y="10"/>
                  </a:lnTo>
                  <a:lnTo>
                    <a:pt x="19" y="20"/>
                  </a:lnTo>
                  <a:lnTo>
                    <a:pt x="18" y="30"/>
                  </a:lnTo>
                  <a:lnTo>
                    <a:pt x="16" y="39"/>
                  </a:lnTo>
                  <a:lnTo>
                    <a:pt x="8" y="35"/>
                  </a:lnTo>
                  <a:lnTo>
                    <a:pt x="2" y="30"/>
                  </a:lnTo>
                  <a:lnTo>
                    <a:pt x="0" y="23"/>
                  </a:lnTo>
                  <a:lnTo>
                    <a:pt x="0" y="14"/>
                  </a:lnTo>
                  <a:lnTo>
                    <a:pt x="7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11" y="1"/>
                  </a:lnTo>
                  <a:lnTo>
                    <a:pt x="12" y="0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02" name="Freeform 229"/>
            <p:cNvSpPr>
              <a:spLocks/>
            </p:cNvSpPr>
            <p:nvPr/>
          </p:nvSpPr>
          <p:spPr bwMode="gray">
            <a:xfrm>
              <a:off x="3336" y="1854"/>
              <a:ext cx="31" cy="45"/>
            </a:xfrm>
            <a:custGeom>
              <a:avLst/>
              <a:gdLst>
                <a:gd name="T0" fmla="*/ 9 w 31"/>
                <a:gd name="T1" fmla="*/ 0 h 45"/>
                <a:gd name="T2" fmla="*/ 13 w 31"/>
                <a:gd name="T3" fmla="*/ 0 h 45"/>
                <a:gd name="T4" fmla="*/ 16 w 31"/>
                <a:gd name="T5" fmla="*/ 0 h 45"/>
                <a:gd name="T6" fmla="*/ 17 w 31"/>
                <a:gd name="T7" fmla="*/ 1 h 45"/>
                <a:gd name="T8" fmla="*/ 20 w 31"/>
                <a:gd name="T9" fmla="*/ 1 h 45"/>
                <a:gd name="T10" fmla="*/ 21 w 31"/>
                <a:gd name="T11" fmla="*/ 2 h 45"/>
                <a:gd name="T12" fmla="*/ 24 w 31"/>
                <a:gd name="T13" fmla="*/ 4 h 45"/>
                <a:gd name="T14" fmla="*/ 29 w 31"/>
                <a:gd name="T15" fmla="*/ 5 h 45"/>
                <a:gd name="T16" fmla="*/ 29 w 31"/>
                <a:gd name="T17" fmla="*/ 12 h 45"/>
                <a:gd name="T18" fmla="*/ 30 w 31"/>
                <a:gd name="T19" fmla="*/ 16 h 45"/>
                <a:gd name="T20" fmla="*/ 31 w 31"/>
                <a:gd name="T21" fmla="*/ 22 h 45"/>
                <a:gd name="T22" fmla="*/ 31 w 31"/>
                <a:gd name="T23" fmla="*/ 33 h 45"/>
                <a:gd name="T24" fmla="*/ 9 w 31"/>
                <a:gd name="T25" fmla="*/ 45 h 45"/>
                <a:gd name="T26" fmla="*/ 2 w 31"/>
                <a:gd name="T27" fmla="*/ 33 h 45"/>
                <a:gd name="T28" fmla="*/ 0 w 31"/>
                <a:gd name="T29" fmla="*/ 22 h 45"/>
                <a:gd name="T30" fmla="*/ 3 w 31"/>
                <a:gd name="T31" fmla="*/ 11 h 45"/>
                <a:gd name="T32" fmla="*/ 9 w 31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1"/>
                <a:gd name="T52" fmla="*/ 0 h 45"/>
                <a:gd name="T53" fmla="*/ 31 w 31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1" h="45">
                  <a:moveTo>
                    <a:pt x="9" y="0"/>
                  </a:moveTo>
                  <a:lnTo>
                    <a:pt x="13" y="0"/>
                  </a:lnTo>
                  <a:lnTo>
                    <a:pt x="16" y="0"/>
                  </a:lnTo>
                  <a:lnTo>
                    <a:pt x="17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9" y="5"/>
                  </a:lnTo>
                  <a:lnTo>
                    <a:pt x="29" y="12"/>
                  </a:lnTo>
                  <a:lnTo>
                    <a:pt x="30" y="16"/>
                  </a:lnTo>
                  <a:lnTo>
                    <a:pt x="31" y="22"/>
                  </a:lnTo>
                  <a:lnTo>
                    <a:pt x="31" y="33"/>
                  </a:lnTo>
                  <a:lnTo>
                    <a:pt x="9" y="45"/>
                  </a:lnTo>
                  <a:lnTo>
                    <a:pt x="2" y="33"/>
                  </a:lnTo>
                  <a:lnTo>
                    <a:pt x="0" y="22"/>
                  </a:lnTo>
                  <a:lnTo>
                    <a:pt x="3" y="11"/>
                  </a:lnTo>
                  <a:lnTo>
                    <a:pt x="9" y="0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03" name="Freeform 230"/>
            <p:cNvSpPr>
              <a:spLocks/>
            </p:cNvSpPr>
            <p:nvPr/>
          </p:nvSpPr>
          <p:spPr bwMode="gray">
            <a:xfrm>
              <a:off x="3134" y="1688"/>
              <a:ext cx="478" cy="348"/>
            </a:xfrm>
            <a:custGeom>
              <a:avLst/>
              <a:gdLst>
                <a:gd name="T0" fmla="*/ 61 w 478"/>
                <a:gd name="T1" fmla="*/ 2 h 348"/>
                <a:gd name="T2" fmla="*/ 94 w 478"/>
                <a:gd name="T3" fmla="*/ 26 h 348"/>
                <a:gd name="T4" fmla="*/ 112 w 478"/>
                <a:gd name="T5" fmla="*/ 44 h 348"/>
                <a:gd name="T6" fmla="*/ 112 w 478"/>
                <a:gd name="T7" fmla="*/ 48 h 348"/>
                <a:gd name="T8" fmla="*/ 129 w 478"/>
                <a:gd name="T9" fmla="*/ 43 h 348"/>
                <a:gd name="T10" fmla="*/ 142 w 478"/>
                <a:gd name="T11" fmla="*/ 36 h 348"/>
                <a:gd name="T12" fmla="*/ 178 w 478"/>
                <a:gd name="T13" fmla="*/ 34 h 348"/>
                <a:gd name="T14" fmla="*/ 211 w 478"/>
                <a:gd name="T15" fmla="*/ 51 h 348"/>
                <a:gd name="T16" fmla="*/ 236 w 478"/>
                <a:gd name="T17" fmla="*/ 44 h 348"/>
                <a:gd name="T18" fmla="*/ 236 w 478"/>
                <a:gd name="T19" fmla="*/ 69 h 348"/>
                <a:gd name="T20" fmla="*/ 267 w 478"/>
                <a:gd name="T21" fmla="*/ 55 h 348"/>
                <a:gd name="T22" fmla="*/ 269 w 478"/>
                <a:gd name="T23" fmla="*/ 84 h 348"/>
                <a:gd name="T24" fmla="*/ 303 w 478"/>
                <a:gd name="T25" fmla="*/ 57 h 348"/>
                <a:gd name="T26" fmla="*/ 310 w 478"/>
                <a:gd name="T27" fmla="*/ 77 h 348"/>
                <a:gd name="T28" fmla="*/ 294 w 478"/>
                <a:gd name="T29" fmla="*/ 88 h 348"/>
                <a:gd name="T30" fmla="*/ 311 w 478"/>
                <a:gd name="T31" fmla="*/ 101 h 348"/>
                <a:gd name="T32" fmla="*/ 401 w 478"/>
                <a:gd name="T33" fmla="*/ 127 h 348"/>
                <a:gd name="T34" fmla="*/ 441 w 478"/>
                <a:gd name="T35" fmla="*/ 173 h 348"/>
                <a:gd name="T36" fmla="*/ 454 w 478"/>
                <a:gd name="T37" fmla="*/ 201 h 348"/>
                <a:gd name="T38" fmla="*/ 389 w 478"/>
                <a:gd name="T39" fmla="*/ 191 h 348"/>
                <a:gd name="T40" fmla="*/ 369 w 478"/>
                <a:gd name="T41" fmla="*/ 204 h 348"/>
                <a:gd name="T42" fmla="*/ 418 w 478"/>
                <a:gd name="T43" fmla="*/ 226 h 348"/>
                <a:gd name="T44" fmla="*/ 478 w 478"/>
                <a:gd name="T45" fmla="*/ 270 h 348"/>
                <a:gd name="T46" fmla="*/ 430 w 478"/>
                <a:gd name="T47" fmla="*/ 288 h 348"/>
                <a:gd name="T48" fmla="*/ 406 w 478"/>
                <a:gd name="T49" fmla="*/ 293 h 348"/>
                <a:gd name="T50" fmla="*/ 449 w 478"/>
                <a:gd name="T51" fmla="*/ 303 h 348"/>
                <a:gd name="T52" fmla="*/ 459 w 478"/>
                <a:gd name="T53" fmla="*/ 335 h 348"/>
                <a:gd name="T54" fmla="*/ 385 w 478"/>
                <a:gd name="T55" fmla="*/ 348 h 348"/>
                <a:gd name="T56" fmla="*/ 328 w 478"/>
                <a:gd name="T57" fmla="*/ 291 h 348"/>
                <a:gd name="T58" fmla="*/ 249 w 478"/>
                <a:gd name="T59" fmla="*/ 322 h 348"/>
                <a:gd name="T60" fmla="*/ 236 w 478"/>
                <a:gd name="T61" fmla="*/ 312 h 348"/>
                <a:gd name="T62" fmla="*/ 249 w 478"/>
                <a:gd name="T63" fmla="*/ 280 h 348"/>
                <a:gd name="T64" fmla="*/ 294 w 478"/>
                <a:gd name="T65" fmla="*/ 260 h 348"/>
                <a:gd name="T66" fmla="*/ 300 w 478"/>
                <a:gd name="T67" fmla="*/ 247 h 348"/>
                <a:gd name="T68" fmla="*/ 290 w 478"/>
                <a:gd name="T69" fmla="*/ 211 h 348"/>
                <a:gd name="T70" fmla="*/ 334 w 478"/>
                <a:gd name="T71" fmla="*/ 215 h 348"/>
                <a:gd name="T72" fmla="*/ 346 w 478"/>
                <a:gd name="T73" fmla="*/ 198 h 348"/>
                <a:gd name="T74" fmla="*/ 284 w 478"/>
                <a:gd name="T75" fmla="*/ 197 h 348"/>
                <a:gd name="T76" fmla="*/ 250 w 478"/>
                <a:gd name="T77" fmla="*/ 163 h 348"/>
                <a:gd name="T78" fmla="*/ 219 w 478"/>
                <a:gd name="T79" fmla="*/ 137 h 348"/>
                <a:gd name="T80" fmla="*/ 191 w 478"/>
                <a:gd name="T81" fmla="*/ 117 h 348"/>
                <a:gd name="T82" fmla="*/ 153 w 478"/>
                <a:gd name="T83" fmla="*/ 89 h 348"/>
                <a:gd name="T84" fmla="*/ 156 w 478"/>
                <a:gd name="T85" fmla="*/ 109 h 348"/>
                <a:gd name="T86" fmla="*/ 120 w 478"/>
                <a:gd name="T87" fmla="*/ 115 h 348"/>
                <a:gd name="T88" fmla="*/ 53 w 478"/>
                <a:gd name="T89" fmla="*/ 136 h 348"/>
                <a:gd name="T90" fmla="*/ 30 w 478"/>
                <a:gd name="T91" fmla="*/ 108 h 348"/>
                <a:gd name="T92" fmla="*/ 36 w 478"/>
                <a:gd name="T93" fmla="*/ 101 h 348"/>
                <a:gd name="T94" fmla="*/ 2 w 478"/>
                <a:gd name="T95" fmla="*/ 81 h 348"/>
                <a:gd name="T96" fmla="*/ 13 w 478"/>
                <a:gd name="T97" fmla="*/ 0 h 348"/>
                <a:gd name="T98" fmla="*/ 36 w 478"/>
                <a:gd name="T99" fmla="*/ 19 h 348"/>
                <a:gd name="T100" fmla="*/ 50 w 478"/>
                <a:gd name="T101" fmla="*/ 78 h 348"/>
                <a:gd name="T102" fmla="*/ 71 w 478"/>
                <a:gd name="T103" fmla="*/ 68 h 348"/>
                <a:gd name="T104" fmla="*/ 60 w 478"/>
                <a:gd name="T105" fmla="*/ 50 h 348"/>
                <a:gd name="T106" fmla="*/ 67 w 478"/>
                <a:gd name="T107" fmla="*/ 33 h 348"/>
                <a:gd name="T108" fmla="*/ 55 w 478"/>
                <a:gd name="T109" fmla="*/ 10 h 34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78"/>
                <a:gd name="T166" fmla="*/ 0 h 348"/>
                <a:gd name="T167" fmla="*/ 478 w 478"/>
                <a:gd name="T168" fmla="*/ 348 h 34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78" h="348">
                  <a:moveTo>
                    <a:pt x="60" y="12"/>
                  </a:moveTo>
                  <a:lnTo>
                    <a:pt x="61" y="10"/>
                  </a:lnTo>
                  <a:lnTo>
                    <a:pt x="62" y="7"/>
                  </a:lnTo>
                  <a:lnTo>
                    <a:pt x="61" y="4"/>
                  </a:lnTo>
                  <a:lnTo>
                    <a:pt x="61" y="2"/>
                  </a:lnTo>
                  <a:lnTo>
                    <a:pt x="61" y="3"/>
                  </a:lnTo>
                  <a:lnTo>
                    <a:pt x="65" y="7"/>
                  </a:lnTo>
                  <a:lnTo>
                    <a:pt x="74" y="13"/>
                  </a:lnTo>
                  <a:lnTo>
                    <a:pt x="82" y="19"/>
                  </a:lnTo>
                  <a:lnTo>
                    <a:pt x="94" y="26"/>
                  </a:lnTo>
                  <a:lnTo>
                    <a:pt x="102" y="33"/>
                  </a:lnTo>
                  <a:lnTo>
                    <a:pt x="109" y="37"/>
                  </a:lnTo>
                  <a:lnTo>
                    <a:pt x="113" y="38"/>
                  </a:lnTo>
                  <a:lnTo>
                    <a:pt x="113" y="41"/>
                  </a:lnTo>
                  <a:lnTo>
                    <a:pt x="112" y="44"/>
                  </a:lnTo>
                  <a:lnTo>
                    <a:pt x="112" y="45"/>
                  </a:lnTo>
                  <a:lnTo>
                    <a:pt x="110" y="47"/>
                  </a:lnTo>
                  <a:lnTo>
                    <a:pt x="110" y="48"/>
                  </a:lnTo>
                  <a:lnTo>
                    <a:pt x="112" y="48"/>
                  </a:lnTo>
                  <a:lnTo>
                    <a:pt x="113" y="47"/>
                  </a:lnTo>
                  <a:lnTo>
                    <a:pt x="115" y="44"/>
                  </a:lnTo>
                  <a:lnTo>
                    <a:pt x="119" y="40"/>
                  </a:lnTo>
                  <a:lnTo>
                    <a:pt x="125" y="41"/>
                  </a:lnTo>
                  <a:lnTo>
                    <a:pt x="129" y="43"/>
                  </a:lnTo>
                  <a:lnTo>
                    <a:pt x="132" y="44"/>
                  </a:lnTo>
                  <a:lnTo>
                    <a:pt x="134" y="47"/>
                  </a:lnTo>
                  <a:lnTo>
                    <a:pt x="137" y="48"/>
                  </a:lnTo>
                  <a:lnTo>
                    <a:pt x="140" y="48"/>
                  </a:lnTo>
                  <a:lnTo>
                    <a:pt x="142" y="36"/>
                  </a:lnTo>
                  <a:lnTo>
                    <a:pt x="144" y="24"/>
                  </a:lnTo>
                  <a:lnTo>
                    <a:pt x="150" y="14"/>
                  </a:lnTo>
                  <a:lnTo>
                    <a:pt x="163" y="20"/>
                  </a:lnTo>
                  <a:lnTo>
                    <a:pt x="171" y="27"/>
                  </a:lnTo>
                  <a:lnTo>
                    <a:pt x="178" y="34"/>
                  </a:lnTo>
                  <a:lnTo>
                    <a:pt x="180" y="44"/>
                  </a:lnTo>
                  <a:lnTo>
                    <a:pt x="187" y="38"/>
                  </a:lnTo>
                  <a:lnTo>
                    <a:pt x="199" y="38"/>
                  </a:lnTo>
                  <a:lnTo>
                    <a:pt x="209" y="64"/>
                  </a:lnTo>
                  <a:lnTo>
                    <a:pt x="211" y="51"/>
                  </a:lnTo>
                  <a:lnTo>
                    <a:pt x="212" y="41"/>
                  </a:lnTo>
                  <a:lnTo>
                    <a:pt x="218" y="33"/>
                  </a:lnTo>
                  <a:lnTo>
                    <a:pt x="225" y="37"/>
                  </a:lnTo>
                  <a:lnTo>
                    <a:pt x="231" y="41"/>
                  </a:lnTo>
                  <a:lnTo>
                    <a:pt x="236" y="44"/>
                  </a:lnTo>
                  <a:lnTo>
                    <a:pt x="221" y="69"/>
                  </a:lnTo>
                  <a:lnTo>
                    <a:pt x="243" y="53"/>
                  </a:lnTo>
                  <a:lnTo>
                    <a:pt x="242" y="54"/>
                  </a:lnTo>
                  <a:lnTo>
                    <a:pt x="238" y="61"/>
                  </a:lnTo>
                  <a:lnTo>
                    <a:pt x="236" y="69"/>
                  </a:lnTo>
                  <a:lnTo>
                    <a:pt x="238" y="78"/>
                  </a:lnTo>
                  <a:lnTo>
                    <a:pt x="242" y="75"/>
                  </a:lnTo>
                  <a:lnTo>
                    <a:pt x="249" y="69"/>
                  </a:lnTo>
                  <a:lnTo>
                    <a:pt x="257" y="62"/>
                  </a:lnTo>
                  <a:lnTo>
                    <a:pt x="267" y="55"/>
                  </a:lnTo>
                  <a:lnTo>
                    <a:pt x="274" y="53"/>
                  </a:lnTo>
                  <a:lnTo>
                    <a:pt x="279" y="53"/>
                  </a:lnTo>
                  <a:lnTo>
                    <a:pt x="279" y="64"/>
                  </a:lnTo>
                  <a:lnTo>
                    <a:pt x="276" y="75"/>
                  </a:lnTo>
                  <a:lnTo>
                    <a:pt x="269" y="84"/>
                  </a:lnTo>
                  <a:lnTo>
                    <a:pt x="280" y="77"/>
                  </a:lnTo>
                  <a:lnTo>
                    <a:pt x="288" y="65"/>
                  </a:lnTo>
                  <a:lnTo>
                    <a:pt x="296" y="54"/>
                  </a:lnTo>
                  <a:lnTo>
                    <a:pt x="300" y="55"/>
                  </a:lnTo>
                  <a:lnTo>
                    <a:pt x="303" y="57"/>
                  </a:lnTo>
                  <a:lnTo>
                    <a:pt x="305" y="60"/>
                  </a:lnTo>
                  <a:lnTo>
                    <a:pt x="307" y="64"/>
                  </a:lnTo>
                  <a:lnTo>
                    <a:pt x="308" y="67"/>
                  </a:lnTo>
                  <a:lnTo>
                    <a:pt x="308" y="72"/>
                  </a:lnTo>
                  <a:lnTo>
                    <a:pt x="310" y="77"/>
                  </a:lnTo>
                  <a:lnTo>
                    <a:pt x="307" y="79"/>
                  </a:lnTo>
                  <a:lnTo>
                    <a:pt x="304" y="82"/>
                  </a:lnTo>
                  <a:lnTo>
                    <a:pt x="301" y="85"/>
                  </a:lnTo>
                  <a:lnTo>
                    <a:pt x="297" y="86"/>
                  </a:lnTo>
                  <a:lnTo>
                    <a:pt x="294" y="88"/>
                  </a:lnTo>
                  <a:lnTo>
                    <a:pt x="290" y="88"/>
                  </a:lnTo>
                  <a:lnTo>
                    <a:pt x="300" y="89"/>
                  </a:lnTo>
                  <a:lnTo>
                    <a:pt x="308" y="92"/>
                  </a:lnTo>
                  <a:lnTo>
                    <a:pt x="315" y="98"/>
                  </a:lnTo>
                  <a:lnTo>
                    <a:pt x="311" y="101"/>
                  </a:lnTo>
                  <a:lnTo>
                    <a:pt x="308" y="105"/>
                  </a:lnTo>
                  <a:lnTo>
                    <a:pt x="304" y="108"/>
                  </a:lnTo>
                  <a:lnTo>
                    <a:pt x="300" y="110"/>
                  </a:lnTo>
                  <a:lnTo>
                    <a:pt x="349" y="120"/>
                  </a:lnTo>
                  <a:lnTo>
                    <a:pt x="401" y="127"/>
                  </a:lnTo>
                  <a:lnTo>
                    <a:pt x="454" y="130"/>
                  </a:lnTo>
                  <a:lnTo>
                    <a:pt x="445" y="146"/>
                  </a:lnTo>
                  <a:lnTo>
                    <a:pt x="441" y="158"/>
                  </a:lnTo>
                  <a:lnTo>
                    <a:pt x="440" y="167"/>
                  </a:lnTo>
                  <a:lnTo>
                    <a:pt x="441" y="173"/>
                  </a:lnTo>
                  <a:lnTo>
                    <a:pt x="444" y="177"/>
                  </a:lnTo>
                  <a:lnTo>
                    <a:pt x="447" y="181"/>
                  </a:lnTo>
                  <a:lnTo>
                    <a:pt x="449" y="187"/>
                  </a:lnTo>
                  <a:lnTo>
                    <a:pt x="452" y="192"/>
                  </a:lnTo>
                  <a:lnTo>
                    <a:pt x="454" y="201"/>
                  </a:lnTo>
                  <a:lnTo>
                    <a:pt x="440" y="201"/>
                  </a:lnTo>
                  <a:lnTo>
                    <a:pt x="424" y="201"/>
                  </a:lnTo>
                  <a:lnTo>
                    <a:pt x="409" y="198"/>
                  </a:lnTo>
                  <a:lnTo>
                    <a:pt x="396" y="195"/>
                  </a:lnTo>
                  <a:lnTo>
                    <a:pt x="389" y="191"/>
                  </a:lnTo>
                  <a:lnTo>
                    <a:pt x="380" y="184"/>
                  </a:lnTo>
                  <a:lnTo>
                    <a:pt x="372" y="177"/>
                  </a:lnTo>
                  <a:lnTo>
                    <a:pt x="368" y="185"/>
                  </a:lnTo>
                  <a:lnTo>
                    <a:pt x="368" y="194"/>
                  </a:lnTo>
                  <a:lnTo>
                    <a:pt x="369" y="204"/>
                  </a:lnTo>
                  <a:lnTo>
                    <a:pt x="370" y="215"/>
                  </a:lnTo>
                  <a:lnTo>
                    <a:pt x="377" y="216"/>
                  </a:lnTo>
                  <a:lnTo>
                    <a:pt x="389" y="218"/>
                  </a:lnTo>
                  <a:lnTo>
                    <a:pt x="403" y="222"/>
                  </a:lnTo>
                  <a:lnTo>
                    <a:pt x="418" y="226"/>
                  </a:lnTo>
                  <a:lnTo>
                    <a:pt x="435" y="233"/>
                  </a:lnTo>
                  <a:lnTo>
                    <a:pt x="451" y="240"/>
                  </a:lnTo>
                  <a:lnTo>
                    <a:pt x="464" y="249"/>
                  </a:lnTo>
                  <a:lnTo>
                    <a:pt x="474" y="259"/>
                  </a:lnTo>
                  <a:lnTo>
                    <a:pt x="478" y="270"/>
                  </a:lnTo>
                  <a:lnTo>
                    <a:pt x="475" y="283"/>
                  </a:lnTo>
                  <a:lnTo>
                    <a:pt x="465" y="295"/>
                  </a:lnTo>
                  <a:lnTo>
                    <a:pt x="455" y="294"/>
                  </a:lnTo>
                  <a:lnTo>
                    <a:pt x="444" y="291"/>
                  </a:lnTo>
                  <a:lnTo>
                    <a:pt x="430" y="288"/>
                  </a:lnTo>
                  <a:lnTo>
                    <a:pt x="418" y="287"/>
                  </a:lnTo>
                  <a:lnTo>
                    <a:pt x="409" y="288"/>
                  </a:lnTo>
                  <a:lnTo>
                    <a:pt x="407" y="288"/>
                  </a:lnTo>
                  <a:lnTo>
                    <a:pt x="407" y="290"/>
                  </a:lnTo>
                  <a:lnTo>
                    <a:pt x="406" y="293"/>
                  </a:lnTo>
                  <a:lnTo>
                    <a:pt x="406" y="294"/>
                  </a:lnTo>
                  <a:lnTo>
                    <a:pt x="416" y="295"/>
                  </a:lnTo>
                  <a:lnTo>
                    <a:pt x="427" y="297"/>
                  </a:lnTo>
                  <a:lnTo>
                    <a:pt x="438" y="300"/>
                  </a:lnTo>
                  <a:lnTo>
                    <a:pt x="449" y="303"/>
                  </a:lnTo>
                  <a:lnTo>
                    <a:pt x="461" y="308"/>
                  </a:lnTo>
                  <a:lnTo>
                    <a:pt x="468" y="315"/>
                  </a:lnTo>
                  <a:lnTo>
                    <a:pt x="472" y="324"/>
                  </a:lnTo>
                  <a:lnTo>
                    <a:pt x="472" y="336"/>
                  </a:lnTo>
                  <a:lnTo>
                    <a:pt x="459" y="335"/>
                  </a:lnTo>
                  <a:lnTo>
                    <a:pt x="444" y="334"/>
                  </a:lnTo>
                  <a:lnTo>
                    <a:pt x="427" y="334"/>
                  </a:lnTo>
                  <a:lnTo>
                    <a:pt x="411" y="335"/>
                  </a:lnTo>
                  <a:lnTo>
                    <a:pt x="396" y="339"/>
                  </a:lnTo>
                  <a:lnTo>
                    <a:pt x="385" y="348"/>
                  </a:lnTo>
                  <a:lnTo>
                    <a:pt x="373" y="338"/>
                  </a:lnTo>
                  <a:lnTo>
                    <a:pt x="362" y="327"/>
                  </a:lnTo>
                  <a:lnTo>
                    <a:pt x="352" y="314"/>
                  </a:lnTo>
                  <a:lnTo>
                    <a:pt x="341" y="303"/>
                  </a:lnTo>
                  <a:lnTo>
                    <a:pt x="328" y="291"/>
                  </a:lnTo>
                  <a:lnTo>
                    <a:pt x="311" y="284"/>
                  </a:lnTo>
                  <a:lnTo>
                    <a:pt x="291" y="283"/>
                  </a:lnTo>
                  <a:lnTo>
                    <a:pt x="277" y="295"/>
                  </a:lnTo>
                  <a:lnTo>
                    <a:pt x="264" y="308"/>
                  </a:lnTo>
                  <a:lnTo>
                    <a:pt x="249" y="322"/>
                  </a:lnTo>
                  <a:lnTo>
                    <a:pt x="245" y="319"/>
                  </a:lnTo>
                  <a:lnTo>
                    <a:pt x="242" y="318"/>
                  </a:lnTo>
                  <a:lnTo>
                    <a:pt x="239" y="317"/>
                  </a:lnTo>
                  <a:lnTo>
                    <a:pt x="238" y="315"/>
                  </a:lnTo>
                  <a:lnTo>
                    <a:pt x="236" y="312"/>
                  </a:lnTo>
                  <a:lnTo>
                    <a:pt x="235" y="311"/>
                  </a:lnTo>
                  <a:lnTo>
                    <a:pt x="233" y="307"/>
                  </a:lnTo>
                  <a:lnTo>
                    <a:pt x="232" y="303"/>
                  </a:lnTo>
                  <a:lnTo>
                    <a:pt x="238" y="290"/>
                  </a:lnTo>
                  <a:lnTo>
                    <a:pt x="249" y="280"/>
                  </a:lnTo>
                  <a:lnTo>
                    <a:pt x="262" y="273"/>
                  </a:lnTo>
                  <a:lnTo>
                    <a:pt x="276" y="267"/>
                  </a:lnTo>
                  <a:lnTo>
                    <a:pt x="287" y="262"/>
                  </a:lnTo>
                  <a:lnTo>
                    <a:pt x="291" y="262"/>
                  </a:lnTo>
                  <a:lnTo>
                    <a:pt x="294" y="260"/>
                  </a:lnTo>
                  <a:lnTo>
                    <a:pt x="297" y="259"/>
                  </a:lnTo>
                  <a:lnTo>
                    <a:pt x="298" y="256"/>
                  </a:lnTo>
                  <a:lnTo>
                    <a:pt x="298" y="253"/>
                  </a:lnTo>
                  <a:lnTo>
                    <a:pt x="300" y="250"/>
                  </a:lnTo>
                  <a:lnTo>
                    <a:pt x="300" y="247"/>
                  </a:lnTo>
                  <a:lnTo>
                    <a:pt x="290" y="242"/>
                  </a:lnTo>
                  <a:lnTo>
                    <a:pt x="283" y="233"/>
                  </a:lnTo>
                  <a:lnTo>
                    <a:pt x="279" y="221"/>
                  </a:lnTo>
                  <a:lnTo>
                    <a:pt x="284" y="215"/>
                  </a:lnTo>
                  <a:lnTo>
                    <a:pt x="290" y="211"/>
                  </a:lnTo>
                  <a:lnTo>
                    <a:pt x="297" y="208"/>
                  </a:lnTo>
                  <a:lnTo>
                    <a:pt x="307" y="206"/>
                  </a:lnTo>
                  <a:lnTo>
                    <a:pt x="315" y="214"/>
                  </a:lnTo>
                  <a:lnTo>
                    <a:pt x="324" y="215"/>
                  </a:lnTo>
                  <a:lnTo>
                    <a:pt x="334" y="215"/>
                  </a:lnTo>
                  <a:lnTo>
                    <a:pt x="342" y="215"/>
                  </a:lnTo>
                  <a:lnTo>
                    <a:pt x="345" y="211"/>
                  </a:lnTo>
                  <a:lnTo>
                    <a:pt x="346" y="206"/>
                  </a:lnTo>
                  <a:lnTo>
                    <a:pt x="348" y="202"/>
                  </a:lnTo>
                  <a:lnTo>
                    <a:pt x="346" y="198"/>
                  </a:lnTo>
                  <a:lnTo>
                    <a:pt x="346" y="192"/>
                  </a:lnTo>
                  <a:lnTo>
                    <a:pt x="327" y="194"/>
                  </a:lnTo>
                  <a:lnTo>
                    <a:pt x="307" y="197"/>
                  </a:lnTo>
                  <a:lnTo>
                    <a:pt x="297" y="198"/>
                  </a:lnTo>
                  <a:lnTo>
                    <a:pt x="284" y="197"/>
                  </a:lnTo>
                  <a:lnTo>
                    <a:pt x="271" y="194"/>
                  </a:lnTo>
                  <a:lnTo>
                    <a:pt x="263" y="190"/>
                  </a:lnTo>
                  <a:lnTo>
                    <a:pt x="262" y="181"/>
                  </a:lnTo>
                  <a:lnTo>
                    <a:pt x="256" y="171"/>
                  </a:lnTo>
                  <a:lnTo>
                    <a:pt x="250" y="163"/>
                  </a:lnTo>
                  <a:lnTo>
                    <a:pt x="246" y="156"/>
                  </a:lnTo>
                  <a:lnTo>
                    <a:pt x="243" y="151"/>
                  </a:lnTo>
                  <a:lnTo>
                    <a:pt x="236" y="149"/>
                  </a:lnTo>
                  <a:lnTo>
                    <a:pt x="228" y="143"/>
                  </a:lnTo>
                  <a:lnTo>
                    <a:pt x="219" y="137"/>
                  </a:lnTo>
                  <a:lnTo>
                    <a:pt x="211" y="134"/>
                  </a:lnTo>
                  <a:lnTo>
                    <a:pt x="202" y="134"/>
                  </a:lnTo>
                  <a:lnTo>
                    <a:pt x="192" y="142"/>
                  </a:lnTo>
                  <a:lnTo>
                    <a:pt x="192" y="127"/>
                  </a:lnTo>
                  <a:lnTo>
                    <a:pt x="191" y="117"/>
                  </a:lnTo>
                  <a:lnTo>
                    <a:pt x="187" y="109"/>
                  </a:lnTo>
                  <a:lnTo>
                    <a:pt x="178" y="103"/>
                  </a:lnTo>
                  <a:lnTo>
                    <a:pt x="168" y="96"/>
                  </a:lnTo>
                  <a:lnTo>
                    <a:pt x="154" y="88"/>
                  </a:lnTo>
                  <a:lnTo>
                    <a:pt x="153" y="89"/>
                  </a:lnTo>
                  <a:lnTo>
                    <a:pt x="151" y="92"/>
                  </a:lnTo>
                  <a:lnTo>
                    <a:pt x="150" y="96"/>
                  </a:lnTo>
                  <a:lnTo>
                    <a:pt x="149" y="99"/>
                  </a:lnTo>
                  <a:lnTo>
                    <a:pt x="149" y="102"/>
                  </a:lnTo>
                  <a:lnTo>
                    <a:pt x="156" y="109"/>
                  </a:lnTo>
                  <a:lnTo>
                    <a:pt x="160" y="119"/>
                  </a:lnTo>
                  <a:lnTo>
                    <a:pt x="163" y="127"/>
                  </a:lnTo>
                  <a:lnTo>
                    <a:pt x="146" y="119"/>
                  </a:lnTo>
                  <a:lnTo>
                    <a:pt x="132" y="115"/>
                  </a:lnTo>
                  <a:lnTo>
                    <a:pt x="120" y="115"/>
                  </a:lnTo>
                  <a:lnTo>
                    <a:pt x="109" y="119"/>
                  </a:lnTo>
                  <a:lnTo>
                    <a:pt x="98" y="127"/>
                  </a:lnTo>
                  <a:lnTo>
                    <a:pt x="85" y="140"/>
                  </a:lnTo>
                  <a:lnTo>
                    <a:pt x="67" y="139"/>
                  </a:lnTo>
                  <a:lnTo>
                    <a:pt x="53" y="136"/>
                  </a:lnTo>
                  <a:lnTo>
                    <a:pt x="40" y="130"/>
                  </a:lnTo>
                  <a:lnTo>
                    <a:pt x="29" y="122"/>
                  </a:lnTo>
                  <a:lnTo>
                    <a:pt x="13" y="108"/>
                  </a:lnTo>
                  <a:lnTo>
                    <a:pt x="23" y="108"/>
                  </a:lnTo>
                  <a:lnTo>
                    <a:pt x="30" y="108"/>
                  </a:lnTo>
                  <a:lnTo>
                    <a:pt x="36" y="106"/>
                  </a:lnTo>
                  <a:lnTo>
                    <a:pt x="38" y="106"/>
                  </a:lnTo>
                  <a:lnTo>
                    <a:pt x="38" y="105"/>
                  </a:lnTo>
                  <a:lnTo>
                    <a:pt x="38" y="102"/>
                  </a:lnTo>
                  <a:lnTo>
                    <a:pt x="36" y="101"/>
                  </a:lnTo>
                  <a:lnTo>
                    <a:pt x="30" y="99"/>
                  </a:lnTo>
                  <a:lnTo>
                    <a:pt x="23" y="96"/>
                  </a:lnTo>
                  <a:lnTo>
                    <a:pt x="13" y="93"/>
                  </a:lnTo>
                  <a:lnTo>
                    <a:pt x="3" y="91"/>
                  </a:lnTo>
                  <a:lnTo>
                    <a:pt x="2" y="81"/>
                  </a:lnTo>
                  <a:lnTo>
                    <a:pt x="0" y="68"/>
                  </a:lnTo>
                  <a:lnTo>
                    <a:pt x="0" y="58"/>
                  </a:lnTo>
                  <a:lnTo>
                    <a:pt x="5" y="38"/>
                  </a:lnTo>
                  <a:lnTo>
                    <a:pt x="10" y="20"/>
                  </a:lnTo>
                  <a:lnTo>
                    <a:pt x="13" y="0"/>
                  </a:lnTo>
                  <a:lnTo>
                    <a:pt x="21" y="0"/>
                  </a:lnTo>
                  <a:lnTo>
                    <a:pt x="30" y="0"/>
                  </a:lnTo>
                  <a:lnTo>
                    <a:pt x="36" y="3"/>
                  </a:lnTo>
                  <a:lnTo>
                    <a:pt x="36" y="9"/>
                  </a:lnTo>
                  <a:lnTo>
                    <a:pt x="36" y="19"/>
                  </a:lnTo>
                  <a:lnTo>
                    <a:pt x="36" y="31"/>
                  </a:lnTo>
                  <a:lnTo>
                    <a:pt x="37" y="45"/>
                  </a:lnTo>
                  <a:lnTo>
                    <a:pt x="38" y="58"/>
                  </a:lnTo>
                  <a:lnTo>
                    <a:pt x="43" y="69"/>
                  </a:lnTo>
                  <a:lnTo>
                    <a:pt x="50" y="78"/>
                  </a:lnTo>
                  <a:lnTo>
                    <a:pt x="58" y="81"/>
                  </a:lnTo>
                  <a:lnTo>
                    <a:pt x="61" y="79"/>
                  </a:lnTo>
                  <a:lnTo>
                    <a:pt x="65" y="75"/>
                  </a:lnTo>
                  <a:lnTo>
                    <a:pt x="68" y="72"/>
                  </a:lnTo>
                  <a:lnTo>
                    <a:pt x="71" y="68"/>
                  </a:lnTo>
                  <a:lnTo>
                    <a:pt x="74" y="64"/>
                  </a:lnTo>
                  <a:lnTo>
                    <a:pt x="74" y="60"/>
                  </a:lnTo>
                  <a:lnTo>
                    <a:pt x="71" y="55"/>
                  </a:lnTo>
                  <a:lnTo>
                    <a:pt x="65" y="53"/>
                  </a:lnTo>
                  <a:lnTo>
                    <a:pt x="60" y="50"/>
                  </a:lnTo>
                  <a:lnTo>
                    <a:pt x="55" y="47"/>
                  </a:lnTo>
                  <a:lnTo>
                    <a:pt x="51" y="44"/>
                  </a:lnTo>
                  <a:lnTo>
                    <a:pt x="51" y="41"/>
                  </a:lnTo>
                  <a:lnTo>
                    <a:pt x="57" y="37"/>
                  </a:lnTo>
                  <a:lnTo>
                    <a:pt x="67" y="33"/>
                  </a:lnTo>
                  <a:lnTo>
                    <a:pt x="48" y="14"/>
                  </a:lnTo>
                  <a:lnTo>
                    <a:pt x="50" y="13"/>
                  </a:lnTo>
                  <a:lnTo>
                    <a:pt x="53" y="12"/>
                  </a:lnTo>
                  <a:lnTo>
                    <a:pt x="55" y="10"/>
                  </a:lnTo>
                  <a:lnTo>
                    <a:pt x="57" y="10"/>
                  </a:lnTo>
                  <a:lnTo>
                    <a:pt x="60" y="10"/>
                  </a:lnTo>
                  <a:lnTo>
                    <a:pt x="60" y="12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04" name="Freeform 231"/>
            <p:cNvSpPr>
              <a:spLocks/>
            </p:cNvSpPr>
            <p:nvPr/>
          </p:nvSpPr>
          <p:spPr bwMode="gray">
            <a:xfrm>
              <a:off x="3223" y="1663"/>
              <a:ext cx="48" cy="38"/>
            </a:xfrm>
            <a:custGeom>
              <a:avLst/>
              <a:gdLst>
                <a:gd name="T0" fmla="*/ 21 w 48"/>
                <a:gd name="T1" fmla="*/ 8 h 38"/>
                <a:gd name="T2" fmla="*/ 36 w 48"/>
                <a:gd name="T3" fmla="*/ 8 h 38"/>
                <a:gd name="T4" fmla="*/ 44 w 48"/>
                <a:gd name="T5" fmla="*/ 13 h 38"/>
                <a:gd name="T6" fmla="*/ 48 w 48"/>
                <a:gd name="T7" fmla="*/ 20 h 38"/>
                <a:gd name="T8" fmla="*/ 48 w 48"/>
                <a:gd name="T9" fmla="*/ 29 h 38"/>
                <a:gd name="T10" fmla="*/ 41 w 48"/>
                <a:gd name="T11" fmla="*/ 38 h 38"/>
                <a:gd name="T12" fmla="*/ 19 w 48"/>
                <a:gd name="T13" fmla="*/ 38 h 38"/>
                <a:gd name="T14" fmla="*/ 13 w 48"/>
                <a:gd name="T15" fmla="*/ 31 h 38"/>
                <a:gd name="T16" fmla="*/ 6 w 48"/>
                <a:gd name="T17" fmla="*/ 22 h 38"/>
                <a:gd name="T18" fmla="*/ 0 w 48"/>
                <a:gd name="T19" fmla="*/ 14 h 38"/>
                <a:gd name="T20" fmla="*/ 0 w 48"/>
                <a:gd name="T21" fmla="*/ 10 h 38"/>
                <a:gd name="T22" fmla="*/ 0 w 48"/>
                <a:gd name="T23" fmla="*/ 7 h 38"/>
                <a:gd name="T24" fmla="*/ 0 w 48"/>
                <a:gd name="T25" fmla="*/ 5 h 38"/>
                <a:gd name="T26" fmla="*/ 2 w 48"/>
                <a:gd name="T27" fmla="*/ 4 h 38"/>
                <a:gd name="T28" fmla="*/ 3 w 48"/>
                <a:gd name="T29" fmla="*/ 3 h 38"/>
                <a:gd name="T30" fmla="*/ 6 w 48"/>
                <a:gd name="T31" fmla="*/ 1 h 38"/>
                <a:gd name="T32" fmla="*/ 10 w 48"/>
                <a:gd name="T33" fmla="*/ 0 h 38"/>
                <a:gd name="T34" fmla="*/ 13 w 48"/>
                <a:gd name="T35" fmla="*/ 3 h 38"/>
                <a:gd name="T36" fmla="*/ 16 w 48"/>
                <a:gd name="T37" fmla="*/ 4 h 38"/>
                <a:gd name="T38" fmla="*/ 19 w 48"/>
                <a:gd name="T39" fmla="*/ 7 h 38"/>
                <a:gd name="T40" fmla="*/ 20 w 48"/>
                <a:gd name="T41" fmla="*/ 8 h 38"/>
                <a:gd name="T42" fmla="*/ 21 w 48"/>
                <a:gd name="T43" fmla="*/ 8 h 3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8"/>
                <a:gd name="T67" fmla="*/ 0 h 38"/>
                <a:gd name="T68" fmla="*/ 48 w 48"/>
                <a:gd name="T69" fmla="*/ 38 h 3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8" h="38">
                  <a:moveTo>
                    <a:pt x="21" y="8"/>
                  </a:moveTo>
                  <a:lnTo>
                    <a:pt x="36" y="8"/>
                  </a:lnTo>
                  <a:lnTo>
                    <a:pt x="44" y="13"/>
                  </a:lnTo>
                  <a:lnTo>
                    <a:pt x="48" y="20"/>
                  </a:lnTo>
                  <a:lnTo>
                    <a:pt x="48" y="29"/>
                  </a:lnTo>
                  <a:lnTo>
                    <a:pt x="41" y="38"/>
                  </a:lnTo>
                  <a:lnTo>
                    <a:pt x="19" y="38"/>
                  </a:lnTo>
                  <a:lnTo>
                    <a:pt x="13" y="31"/>
                  </a:lnTo>
                  <a:lnTo>
                    <a:pt x="6" y="22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4"/>
                  </a:lnTo>
                  <a:lnTo>
                    <a:pt x="3" y="3"/>
                  </a:lnTo>
                  <a:lnTo>
                    <a:pt x="6" y="1"/>
                  </a:lnTo>
                  <a:lnTo>
                    <a:pt x="10" y="0"/>
                  </a:lnTo>
                  <a:lnTo>
                    <a:pt x="13" y="3"/>
                  </a:lnTo>
                  <a:lnTo>
                    <a:pt x="16" y="4"/>
                  </a:lnTo>
                  <a:lnTo>
                    <a:pt x="19" y="7"/>
                  </a:lnTo>
                  <a:lnTo>
                    <a:pt x="20" y="8"/>
                  </a:lnTo>
                  <a:lnTo>
                    <a:pt x="21" y="8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05" name="Freeform 232"/>
            <p:cNvSpPr>
              <a:spLocks/>
            </p:cNvSpPr>
            <p:nvPr/>
          </p:nvSpPr>
          <p:spPr bwMode="gray">
            <a:xfrm>
              <a:off x="2999" y="1628"/>
              <a:ext cx="36" cy="33"/>
            </a:xfrm>
            <a:custGeom>
              <a:avLst/>
              <a:gdLst>
                <a:gd name="T0" fmla="*/ 17 w 36"/>
                <a:gd name="T1" fmla="*/ 0 h 33"/>
                <a:gd name="T2" fmla="*/ 19 w 36"/>
                <a:gd name="T3" fmla="*/ 0 h 33"/>
                <a:gd name="T4" fmla="*/ 24 w 36"/>
                <a:gd name="T5" fmla="*/ 0 h 33"/>
                <a:gd name="T6" fmla="*/ 27 w 36"/>
                <a:gd name="T7" fmla="*/ 0 h 33"/>
                <a:gd name="T8" fmla="*/ 29 w 36"/>
                <a:gd name="T9" fmla="*/ 0 h 33"/>
                <a:gd name="T10" fmla="*/ 31 w 36"/>
                <a:gd name="T11" fmla="*/ 1 h 33"/>
                <a:gd name="T12" fmla="*/ 34 w 36"/>
                <a:gd name="T13" fmla="*/ 2 h 33"/>
                <a:gd name="T14" fmla="*/ 35 w 36"/>
                <a:gd name="T15" fmla="*/ 5 h 33"/>
                <a:gd name="T16" fmla="*/ 35 w 36"/>
                <a:gd name="T17" fmla="*/ 9 h 33"/>
                <a:gd name="T18" fmla="*/ 36 w 36"/>
                <a:gd name="T19" fmla="*/ 15 h 33"/>
                <a:gd name="T20" fmla="*/ 28 w 36"/>
                <a:gd name="T21" fmla="*/ 22 h 33"/>
                <a:gd name="T22" fmla="*/ 24 w 36"/>
                <a:gd name="T23" fmla="*/ 26 h 33"/>
                <a:gd name="T24" fmla="*/ 21 w 36"/>
                <a:gd name="T25" fmla="*/ 31 h 33"/>
                <a:gd name="T26" fmla="*/ 17 w 36"/>
                <a:gd name="T27" fmla="*/ 33 h 33"/>
                <a:gd name="T28" fmla="*/ 10 w 36"/>
                <a:gd name="T29" fmla="*/ 32 h 33"/>
                <a:gd name="T30" fmla="*/ 0 w 36"/>
                <a:gd name="T31" fmla="*/ 28 h 33"/>
                <a:gd name="T32" fmla="*/ 5 w 36"/>
                <a:gd name="T33" fmla="*/ 18 h 33"/>
                <a:gd name="T34" fmla="*/ 12 w 36"/>
                <a:gd name="T35" fmla="*/ 9 h 33"/>
                <a:gd name="T36" fmla="*/ 17 w 36"/>
                <a:gd name="T37" fmla="*/ 0 h 3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6"/>
                <a:gd name="T58" fmla="*/ 0 h 33"/>
                <a:gd name="T59" fmla="*/ 36 w 36"/>
                <a:gd name="T60" fmla="*/ 33 h 3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6" h="33">
                  <a:moveTo>
                    <a:pt x="17" y="0"/>
                  </a:moveTo>
                  <a:lnTo>
                    <a:pt x="19" y="0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1"/>
                  </a:lnTo>
                  <a:lnTo>
                    <a:pt x="34" y="2"/>
                  </a:lnTo>
                  <a:lnTo>
                    <a:pt x="35" y="5"/>
                  </a:lnTo>
                  <a:lnTo>
                    <a:pt x="35" y="9"/>
                  </a:lnTo>
                  <a:lnTo>
                    <a:pt x="36" y="15"/>
                  </a:lnTo>
                  <a:lnTo>
                    <a:pt x="28" y="22"/>
                  </a:lnTo>
                  <a:lnTo>
                    <a:pt x="24" y="26"/>
                  </a:lnTo>
                  <a:lnTo>
                    <a:pt x="21" y="31"/>
                  </a:lnTo>
                  <a:lnTo>
                    <a:pt x="17" y="33"/>
                  </a:lnTo>
                  <a:lnTo>
                    <a:pt x="10" y="32"/>
                  </a:lnTo>
                  <a:lnTo>
                    <a:pt x="0" y="28"/>
                  </a:lnTo>
                  <a:lnTo>
                    <a:pt x="5" y="18"/>
                  </a:lnTo>
                  <a:lnTo>
                    <a:pt x="12" y="9"/>
                  </a:lnTo>
                  <a:lnTo>
                    <a:pt x="17" y="0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06" name="Freeform 233"/>
            <p:cNvSpPr>
              <a:spLocks/>
            </p:cNvSpPr>
            <p:nvPr/>
          </p:nvSpPr>
          <p:spPr bwMode="gray">
            <a:xfrm>
              <a:off x="2962" y="1572"/>
              <a:ext cx="54" cy="72"/>
            </a:xfrm>
            <a:custGeom>
              <a:avLst/>
              <a:gdLst>
                <a:gd name="T0" fmla="*/ 28 w 54"/>
                <a:gd name="T1" fmla="*/ 39 h 72"/>
                <a:gd name="T2" fmla="*/ 32 w 54"/>
                <a:gd name="T3" fmla="*/ 26 h 72"/>
                <a:gd name="T4" fmla="*/ 35 w 54"/>
                <a:gd name="T5" fmla="*/ 12 h 72"/>
                <a:gd name="T6" fmla="*/ 41 w 54"/>
                <a:gd name="T7" fmla="*/ 0 h 72"/>
                <a:gd name="T8" fmla="*/ 48 w 54"/>
                <a:gd name="T9" fmla="*/ 9 h 72"/>
                <a:gd name="T10" fmla="*/ 52 w 54"/>
                <a:gd name="T11" fmla="*/ 16 h 72"/>
                <a:gd name="T12" fmla="*/ 54 w 54"/>
                <a:gd name="T13" fmla="*/ 22 h 72"/>
                <a:gd name="T14" fmla="*/ 52 w 54"/>
                <a:gd name="T15" fmla="*/ 27 h 72"/>
                <a:gd name="T16" fmla="*/ 51 w 54"/>
                <a:gd name="T17" fmla="*/ 34 h 72"/>
                <a:gd name="T18" fmla="*/ 49 w 54"/>
                <a:gd name="T19" fmla="*/ 43 h 72"/>
                <a:gd name="T20" fmla="*/ 42 w 54"/>
                <a:gd name="T21" fmla="*/ 57 h 72"/>
                <a:gd name="T22" fmla="*/ 38 w 54"/>
                <a:gd name="T23" fmla="*/ 65 h 72"/>
                <a:gd name="T24" fmla="*/ 34 w 54"/>
                <a:gd name="T25" fmla="*/ 70 h 72"/>
                <a:gd name="T26" fmla="*/ 27 w 54"/>
                <a:gd name="T27" fmla="*/ 72 h 72"/>
                <a:gd name="T28" fmla="*/ 15 w 54"/>
                <a:gd name="T29" fmla="*/ 72 h 72"/>
                <a:gd name="T30" fmla="*/ 11 w 54"/>
                <a:gd name="T31" fmla="*/ 71 h 72"/>
                <a:gd name="T32" fmla="*/ 8 w 54"/>
                <a:gd name="T33" fmla="*/ 70 h 72"/>
                <a:gd name="T34" fmla="*/ 7 w 54"/>
                <a:gd name="T35" fmla="*/ 67 h 72"/>
                <a:gd name="T36" fmla="*/ 6 w 54"/>
                <a:gd name="T37" fmla="*/ 63 h 72"/>
                <a:gd name="T38" fmla="*/ 6 w 54"/>
                <a:gd name="T39" fmla="*/ 60 h 72"/>
                <a:gd name="T40" fmla="*/ 6 w 54"/>
                <a:gd name="T41" fmla="*/ 57 h 72"/>
                <a:gd name="T42" fmla="*/ 7 w 54"/>
                <a:gd name="T43" fmla="*/ 54 h 72"/>
                <a:gd name="T44" fmla="*/ 8 w 54"/>
                <a:gd name="T45" fmla="*/ 51 h 72"/>
                <a:gd name="T46" fmla="*/ 11 w 54"/>
                <a:gd name="T47" fmla="*/ 51 h 72"/>
                <a:gd name="T48" fmla="*/ 13 w 54"/>
                <a:gd name="T49" fmla="*/ 47 h 72"/>
                <a:gd name="T50" fmla="*/ 14 w 54"/>
                <a:gd name="T51" fmla="*/ 44 h 72"/>
                <a:gd name="T52" fmla="*/ 14 w 54"/>
                <a:gd name="T53" fmla="*/ 43 h 72"/>
                <a:gd name="T54" fmla="*/ 13 w 54"/>
                <a:gd name="T55" fmla="*/ 43 h 72"/>
                <a:gd name="T56" fmla="*/ 11 w 54"/>
                <a:gd name="T57" fmla="*/ 41 h 72"/>
                <a:gd name="T58" fmla="*/ 8 w 54"/>
                <a:gd name="T59" fmla="*/ 41 h 72"/>
                <a:gd name="T60" fmla="*/ 6 w 54"/>
                <a:gd name="T61" fmla="*/ 41 h 72"/>
                <a:gd name="T62" fmla="*/ 1 w 54"/>
                <a:gd name="T63" fmla="*/ 41 h 72"/>
                <a:gd name="T64" fmla="*/ 0 w 54"/>
                <a:gd name="T65" fmla="*/ 37 h 72"/>
                <a:gd name="T66" fmla="*/ 0 w 54"/>
                <a:gd name="T67" fmla="*/ 34 h 72"/>
                <a:gd name="T68" fmla="*/ 0 w 54"/>
                <a:gd name="T69" fmla="*/ 33 h 72"/>
                <a:gd name="T70" fmla="*/ 0 w 54"/>
                <a:gd name="T71" fmla="*/ 32 h 72"/>
                <a:gd name="T72" fmla="*/ 3 w 54"/>
                <a:gd name="T73" fmla="*/ 30 h 72"/>
                <a:gd name="T74" fmla="*/ 6 w 54"/>
                <a:gd name="T75" fmla="*/ 27 h 72"/>
                <a:gd name="T76" fmla="*/ 14 w 54"/>
                <a:gd name="T77" fmla="*/ 30 h 72"/>
                <a:gd name="T78" fmla="*/ 23 w 54"/>
                <a:gd name="T79" fmla="*/ 34 h 72"/>
                <a:gd name="T80" fmla="*/ 28 w 54"/>
                <a:gd name="T81" fmla="*/ 39 h 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4"/>
                <a:gd name="T124" fmla="*/ 0 h 72"/>
                <a:gd name="T125" fmla="*/ 54 w 54"/>
                <a:gd name="T126" fmla="*/ 72 h 7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4" h="72">
                  <a:moveTo>
                    <a:pt x="28" y="39"/>
                  </a:moveTo>
                  <a:lnTo>
                    <a:pt x="32" y="26"/>
                  </a:lnTo>
                  <a:lnTo>
                    <a:pt x="35" y="12"/>
                  </a:lnTo>
                  <a:lnTo>
                    <a:pt x="41" y="0"/>
                  </a:lnTo>
                  <a:lnTo>
                    <a:pt x="48" y="9"/>
                  </a:lnTo>
                  <a:lnTo>
                    <a:pt x="52" y="16"/>
                  </a:lnTo>
                  <a:lnTo>
                    <a:pt x="54" y="22"/>
                  </a:lnTo>
                  <a:lnTo>
                    <a:pt x="52" y="27"/>
                  </a:lnTo>
                  <a:lnTo>
                    <a:pt x="51" y="34"/>
                  </a:lnTo>
                  <a:lnTo>
                    <a:pt x="49" y="43"/>
                  </a:lnTo>
                  <a:lnTo>
                    <a:pt x="42" y="57"/>
                  </a:lnTo>
                  <a:lnTo>
                    <a:pt x="38" y="65"/>
                  </a:lnTo>
                  <a:lnTo>
                    <a:pt x="34" y="70"/>
                  </a:lnTo>
                  <a:lnTo>
                    <a:pt x="27" y="72"/>
                  </a:lnTo>
                  <a:lnTo>
                    <a:pt x="15" y="72"/>
                  </a:lnTo>
                  <a:lnTo>
                    <a:pt x="11" y="71"/>
                  </a:lnTo>
                  <a:lnTo>
                    <a:pt x="8" y="70"/>
                  </a:lnTo>
                  <a:lnTo>
                    <a:pt x="7" y="67"/>
                  </a:lnTo>
                  <a:lnTo>
                    <a:pt x="6" y="63"/>
                  </a:lnTo>
                  <a:lnTo>
                    <a:pt x="6" y="60"/>
                  </a:lnTo>
                  <a:lnTo>
                    <a:pt x="6" y="57"/>
                  </a:lnTo>
                  <a:lnTo>
                    <a:pt x="7" y="54"/>
                  </a:lnTo>
                  <a:lnTo>
                    <a:pt x="8" y="51"/>
                  </a:lnTo>
                  <a:lnTo>
                    <a:pt x="11" y="51"/>
                  </a:lnTo>
                  <a:lnTo>
                    <a:pt x="13" y="47"/>
                  </a:lnTo>
                  <a:lnTo>
                    <a:pt x="14" y="44"/>
                  </a:lnTo>
                  <a:lnTo>
                    <a:pt x="14" y="43"/>
                  </a:lnTo>
                  <a:lnTo>
                    <a:pt x="13" y="43"/>
                  </a:lnTo>
                  <a:lnTo>
                    <a:pt x="11" y="41"/>
                  </a:lnTo>
                  <a:lnTo>
                    <a:pt x="8" y="41"/>
                  </a:lnTo>
                  <a:lnTo>
                    <a:pt x="6" y="41"/>
                  </a:lnTo>
                  <a:lnTo>
                    <a:pt x="1" y="41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3" y="30"/>
                  </a:lnTo>
                  <a:lnTo>
                    <a:pt x="6" y="27"/>
                  </a:lnTo>
                  <a:lnTo>
                    <a:pt x="14" y="30"/>
                  </a:lnTo>
                  <a:lnTo>
                    <a:pt x="23" y="34"/>
                  </a:lnTo>
                  <a:lnTo>
                    <a:pt x="28" y="39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07" name="Freeform 234"/>
            <p:cNvSpPr>
              <a:spLocks/>
            </p:cNvSpPr>
            <p:nvPr/>
          </p:nvSpPr>
          <p:spPr bwMode="gray">
            <a:xfrm>
              <a:off x="2825" y="1587"/>
              <a:ext cx="120" cy="89"/>
            </a:xfrm>
            <a:custGeom>
              <a:avLst/>
              <a:gdLst>
                <a:gd name="T0" fmla="*/ 76 w 120"/>
                <a:gd name="T1" fmla="*/ 42 h 89"/>
                <a:gd name="T2" fmla="*/ 82 w 120"/>
                <a:gd name="T3" fmla="*/ 33 h 89"/>
                <a:gd name="T4" fmla="*/ 83 w 120"/>
                <a:gd name="T5" fmla="*/ 25 h 89"/>
                <a:gd name="T6" fmla="*/ 82 w 120"/>
                <a:gd name="T7" fmla="*/ 18 h 89"/>
                <a:gd name="T8" fmla="*/ 82 w 120"/>
                <a:gd name="T9" fmla="*/ 12 h 89"/>
                <a:gd name="T10" fmla="*/ 83 w 120"/>
                <a:gd name="T11" fmla="*/ 7 h 89"/>
                <a:gd name="T12" fmla="*/ 89 w 120"/>
                <a:gd name="T13" fmla="*/ 2 h 89"/>
                <a:gd name="T14" fmla="*/ 100 w 120"/>
                <a:gd name="T15" fmla="*/ 0 h 89"/>
                <a:gd name="T16" fmla="*/ 103 w 120"/>
                <a:gd name="T17" fmla="*/ 12 h 89"/>
                <a:gd name="T18" fmla="*/ 106 w 120"/>
                <a:gd name="T19" fmla="*/ 28 h 89"/>
                <a:gd name="T20" fmla="*/ 106 w 120"/>
                <a:gd name="T21" fmla="*/ 41 h 89"/>
                <a:gd name="T22" fmla="*/ 113 w 120"/>
                <a:gd name="T23" fmla="*/ 45 h 89"/>
                <a:gd name="T24" fmla="*/ 119 w 120"/>
                <a:gd name="T25" fmla="*/ 52 h 89"/>
                <a:gd name="T26" fmla="*/ 120 w 120"/>
                <a:gd name="T27" fmla="*/ 60 h 89"/>
                <a:gd name="T28" fmla="*/ 117 w 120"/>
                <a:gd name="T29" fmla="*/ 66 h 89"/>
                <a:gd name="T30" fmla="*/ 102 w 120"/>
                <a:gd name="T31" fmla="*/ 66 h 89"/>
                <a:gd name="T32" fmla="*/ 89 w 120"/>
                <a:gd name="T33" fmla="*/ 65 h 89"/>
                <a:gd name="T34" fmla="*/ 73 w 120"/>
                <a:gd name="T35" fmla="*/ 67 h 89"/>
                <a:gd name="T36" fmla="*/ 63 w 120"/>
                <a:gd name="T37" fmla="*/ 69 h 89"/>
                <a:gd name="T38" fmla="*/ 58 w 120"/>
                <a:gd name="T39" fmla="*/ 74 h 89"/>
                <a:gd name="T40" fmla="*/ 52 w 120"/>
                <a:gd name="T41" fmla="*/ 81 h 89"/>
                <a:gd name="T42" fmla="*/ 47 w 120"/>
                <a:gd name="T43" fmla="*/ 86 h 89"/>
                <a:gd name="T44" fmla="*/ 38 w 120"/>
                <a:gd name="T45" fmla="*/ 89 h 89"/>
                <a:gd name="T46" fmla="*/ 34 w 120"/>
                <a:gd name="T47" fmla="*/ 86 h 89"/>
                <a:gd name="T48" fmla="*/ 32 w 120"/>
                <a:gd name="T49" fmla="*/ 79 h 89"/>
                <a:gd name="T50" fmla="*/ 32 w 120"/>
                <a:gd name="T51" fmla="*/ 73 h 89"/>
                <a:gd name="T52" fmla="*/ 32 w 120"/>
                <a:gd name="T53" fmla="*/ 66 h 89"/>
                <a:gd name="T54" fmla="*/ 34 w 120"/>
                <a:gd name="T55" fmla="*/ 62 h 89"/>
                <a:gd name="T56" fmla="*/ 44 w 120"/>
                <a:gd name="T57" fmla="*/ 59 h 89"/>
                <a:gd name="T58" fmla="*/ 54 w 120"/>
                <a:gd name="T59" fmla="*/ 56 h 89"/>
                <a:gd name="T60" fmla="*/ 62 w 120"/>
                <a:gd name="T61" fmla="*/ 52 h 89"/>
                <a:gd name="T62" fmla="*/ 51 w 120"/>
                <a:gd name="T63" fmla="*/ 50 h 89"/>
                <a:gd name="T64" fmla="*/ 35 w 120"/>
                <a:gd name="T65" fmla="*/ 50 h 89"/>
                <a:gd name="T66" fmla="*/ 21 w 120"/>
                <a:gd name="T67" fmla="*/ 53 h 89"/>
                <a:gd name="T68" fmla="*/ 8 w 120"/>
                <a:gd name="T69" fmla="*/ 53 h 89"/>
                <a:gd name="T70" fmla="*/ 0 w 120"/>
                <a:gd name="T71" fmla="*/ 39 h 89"/>
                <a:gd name="T72" fmla="*/ 8 w 120"/>
                <a:gd name="T73" fmla="*/ 32 h 89"/>
                <a:gd name="T74" fmla="*/ 15 w 120"/>
                <a:gd name="T75" fmla="*/ 29 h 89"/>
                <a:gd name="T76" fmla="*/ 23 w 120"/>
                <a:gd name="T77" fmla="*/ 26 h 89"/>
                <a:gd name="T78" fmla="*/ 30 w 120"/>
                <a:gd name="T79" fmla="*/ 24 h 89"/>
                <a:gd name="T80" fmla="*/ 34 w 120"/>
                <a:gd name="T81" fmla="*/ 18 h 89"/>
                <a:gd name="T82" fmla="*/ 38 w 120"/>
                <a:gd name="T83" fmla="*/ 7 h 89"/>
                <a:gd name="T84" fmla="*/ 51 w 120"/>
                <a:gd name="T85" fmla="*/ 8 h 89"/>
                <a:gd name="T86" fmla="*/ 61 w 120"/>
                <a:gd name="T87" fmla="*/ 11 h 89"/>
                <a:gd name="T88" fmla="*/ 65 w 120"/>
                <a:gd name="T89" fmla="*/ 17 h 89"/>
                <a:gd name="T90" fmla="*/ 68 w 120"/>
                <a:gd name="T91" fmla="*/ 24 h 89"/>
                <a:gd name="T92" fmla="*/ 69 w 120"/>
                <a:gd name="T93" fmla="*/ 31 h 89"/>
                <a:gd name="T94" fmla="*/ 72 w 120"/>
                <a:gd name="T95" fmla="*/ 36 h 89"/>
                <a:gd name="T96" fmla="*/ 76 w 120"/>
                <a:gd name="T97" fmla="*/ 42 h 8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20"/>
                <a:gd name="T148" fmla="*/ 0 h 89"/>
                <a:gd name="T149" fmla="*/ 120 w 120"/>
                <a:gd name="T150" fmla="*/ 89 h 8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20" h="89">
                  <a:moveTo>
                    <a:pt x="76" y="42"/>
                  </a:moveTo>
                  <a:lnTo>
                    <a:pt x="82" y="33"/>
                  </a:lnTo>
                  <a:lnTo>
                    <a:pt x="83" y="25"/>
                  </a:lnTo>
                  <a:lnTo>
                    <a:pt x="82" y="18"/>
                  </a:lnTo>
                  <a:lnTo>
                    <a:pt x="82" y="12"/>
                  </a:lnTo>
                  <a:lnTo>
                    <a:pt x="83" y="7"/>
                  </a:lnTo>
                  <a:lnTo>
                    <a:pt x="89" y="2"/>
                  </a:lnTo>
                  <a:lnTo>
                    <a:pt x="100" y="0"/>
                  </a:lnTo>
                  <a:lnTo>
                    <a:pt x="103" y="12"/>
                  </a:lnTo>
                  <a:lnTo>
                    <a:pt x="106" y="28"/>
                  </a:lnTo>
                  <a:lnTo>
                    <a:pt x="106" y="41"/>
                  </a:lnTo>
                  <a:lnTo>
                    <a:pt x="113" y="45"/>
                  </a:lnTo>
                  <a:lnTo>
                    <a:pt x="119" y="52"/>
                  </a:lnTo>
                  <a:lnTo>
                    <a:pt x="120" y="60"/>
                  </a:lnTo>
                  <a:lnTo>
                    <a:pt x="117" y="66"/>
                  </a:lnTo>
                  <a:lnTo>
                    <a:pt x="102" y="66"/>
                  </a:lnTo>
                  <a:lnTo>
                    <a:pt x="89" y="65"/>
                  </a:lnTo>
                  <a:lnTo>
                    <a:pt x="73" y="67"/>
                  </a:lnTo>
                  <a:lnTo>
                    <a:pt x="63" y="69"/>
                  </a:lnTo>
                  <a:lnTo>
                    <a:pt x="58" y="74"/>
                  </a:lnTo>
                  <a:lnTo>
                    <a:pt x="52" y="81"/>
                  </a:lnTo>
                  <a:lnTo>
                    <a:pt x="47" y="86"/>
                  </a:lnTo>
                  <a:lnTo>
                    <a:pt x="38" y="89"/>
                  </a:lnTo>
                  <a:lnTo>
                    <a:pt x="34" y="86"/>
                  </a:lnTo>
                  <a:lnTo>
                    <a:pt x="32" y="79"/>
                  </a:lnTo>
                  <a:lnTo>
                    <a:pt x="32" y="73"/>
                  </a:lnTo>
                  <a:lnTo>
                    <a:pt x="32" y="66"/>
                  </a:lnTo>
                  <a:lnTo>
                    <a:pt x="34" y="62"/>
                  </a:lnTo>
                  <a:lnTo>
                    <a:pt x="44" y="59"/>
                  </a:lnTo>
                  <a:lnTo>
                    <a:pt x="54" y="56"/>
                  </a:lnTo>
                  <a:lnTo>
                    <a:pt x="62" y="52"/>
                  </a:lnTo>
                  <a:lnTo>
                    <a:pt x="51" y="50"/>
                  </a:lnTo>
                  <a:lnTo>
                    <a:pt x="35" y="50"/>
                  </a:lnTo>
                  <a:lnTo>
                    <a:pt x="21" y="53"/>
                  </a:lnTo>
                  <a:lnTo>
                    <a:pt x="8" y="53"/>
                  </a:lnTo>
                  <a:lnTo>
                    <a:pt x="0" y="39"/>
                  </a:lnTo>
                  <a:lnTo>
                    <a:pt x="8" y="32"/>
                  </a:lnTo>
                  <a:lnTo>
                    <a:pt x="15" y="29"/>
                  </a:lnTo>
                  <a:lnTo>
                    <a:pt x="23" y="26"/>
                  </a:lnTo>
                  <a:lnTo>
                    <a:pt x="30" y="24"/>
                  </a:lnTo>
                  <a:lnTo>
                    <a:pt x="34" y="18"/>
                  </a:lnTo>
                  <a:lnTo>
                    <a:pt x="38" y="7"/>
                  </a:lnTo>
                  <a:lnTo>
                    <a:pt x="51" y="8"/>
                  </a:lnTo>
                  <a:lnTo>
                    <a:pt x="61" y="11"/>
                  </a:lnTo>
                  <a:lnTo>
                    <a:pt x="65" y="17"/>
                  </a:lnTo>
                  <a:lnTo>
                    <a:pt x="68" y="24"/>
                  </a:lnTo>
                  <a:lnTo>
                    <a:pt x="69" y="31"/>
                  </a:lnTo>
                  <a:lnTo>
                    <a:pt x="72" y="36"/>
                  </a:lnTo>
                  <a:lnTo>
                    <a:pt x="76" y="42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08" name="Freeform 235"/>
            <p:cNvSpPr>
              <a:spLocks/>
            </p:cNvSpPr>
            <p:nvPr/>
          </p:nvSpPr>
          <p:spPr bwMode="gray">
            <a:xfrm>
              <a:off x="2689" y="1636"/>
              <a:ext cx="143" cy="123"/>
            </a:xfrm>
            <a:custGeom>
              <a:avLst/>
              <a:gdLst>
                <a:gd name="T0" fmla="*/ 68 w 143"/>
                <a:gd name="T1" fmla="*/ 120 h 123"/>
                <a:gd name="T2" fmla="*/ 19 w 143"/>
                <a:gd name="T3" fmla="*/ 123 h 123"/>
                <a:gd name="T4" fmla="*/ 19 w 143"/>
                <a:gd name="T5" fmla="*/ 109 h 123"/>
                <a:gd name="T6" fmla="*/ 13 w 143"/>
                <a:gd name="T7" fmla="*/ 96 h 123"/>
                <a:gd name="T8" fmla="*/ 0 w 143"/>
                <a:gd name="T9" fmla="*/ 85 h 123"/>
                <a:gd name="T10" fmla="*/ 54 w 143"/>
                <a:gd name="T11" fmla="*/ 21 h 123"/>
                <a:gd name="T12" fmla="*/ 51 w 143"/>
                <a:gd name="T13" fmla="*/ 18 h 123"/>
                <a:gd name="T14" fmla="*/ 48 w 143"/>
                <a:gd name="T15" fmla="*/ 16 h 123"/>
                <a:gd name="T16" fmla="*/ 45 w 143"/>
                <a:gd name="T17" fmla="*/ 13 h 123"/>
                <a:gd name="T18" fmla="*/ 45 w 143"/>
                <a:gd name="T19" fmla="*/ 11 h 123"/>
                <a:gd name="T20" fmla="*/ 45 w 143"/>
                <a:gd name="T21" fmla="*/ 10 h 123"/>
                <a:gd name="T22" fmla="*/ 45 w 143"/>
                <a:gd name="T23" fmla="*/ 7 h 123"/>
                <a:gd name="T24" fmla="*/ 48 w 143"/>
                <a:gd name="T25" fmla="*/ 4 h 123"/>
                <a:gd name="T26" fmla="*/ 51 w 143"/>
                <a:gd name="T27" fmla="*/ 0 h 123"/>
                <a:gd name="T28" fmla="*/ 86 w 143"/>
                <a:gd name="T29" fmla="*/ 0 h 123"/>
                <a:gd name="T30" fmla="*/ 89 w 143"/>
                <a:gd name="T31" fmla="*/ 0 h 123"/>
                <a:gd name="T32" fmla="*/ 92 w 143"/>
                <a:gd name="T33" fmla="*/ 1 h 123"/>
                <a:gd name="T34" fmla="*/ 94 w 143"/>
                <a:gd name="T35" fmla="*/ 3 h 123"/>
                <a:gd name="T36" fmla="*/ 95 w 143"/>
                <a:gd name="T37" fmla="*/ 4 h 123"/>
                <a:gd name="T38" fmla="*/ 95 w 143"/>
                <a:gd name="T39" fmla="*/ 7 h 123"/>
                <a:gd name="T40" fmla="*/ 96 w 143"/>
                <a:gd name="T41" fmla="*/ 10 h 123"/>
                <a:gd name="T42" fmla="*/ 99 w 143"/>
                <a:gd name="T43" fmla="*/ 14 h 123"/>
                <a:gd name="T44" fmla="*/ 103 w 143"/>
                <a:gd name="T45" fmla="*/ 18 h 123"/>
                <a:gd name="T46" fmla="*/ 110 w 143"/>
                <a:gd name="T47" fmla="*/ 23 h 123"/>
                <a:gd name="T48" fmla="*/ 119 w 143"/>
                <a:gd name="T49" fmla="*/ 25 h 123"/>
                <a:gd name="T50" fmla="*/ 126 w 143"/>
                <a:gd name="T51" fmla="*/ 28 h 123"/>
                <a:gd name="T52" fmla="*/ 133 w 143"/>
                <a:gd name="T53" fmla="*/ 31 h 123"/>
                <a:gd name="T54" fmla="*/ 139 w 143"/>
                <a:gd name="T55" fmla="*/ 37 h 123"/>
                <a:gd name="T56" fmla="*/ 143 w 143"/>
                <a:gd name="T57" fmla="*/ 44 h 123"/>
                <a:gd name="T58" fmla="*/ 143 w 143"/>
                <a:gd name="T59" fmla="*/ 55 h 123"/>
                <a:gd name="T60" fmla="*/ 126 w 143"/>
                <a:gd name="T61" fmla="*/ 62 h 123"/>
                <a:gd name="T62" fmla="*/ 115 w 143"/>
                <a:gd name="T63" fmla="*/ 68 h 123"/>
                <a:gd name="T64" fmla="*/ 106 w 143"/>
                <a:gd name="T65" fmla="*/ 72 h 123"/>
                <a:gd name="T66" fmla="*/ 101 w 143"/>
                <a:gd name="T67" fmla="*/ 76 h 123"/>
                <a:gd name="T68" fmla="*/ 96 w 143"/>
                <a:gd name="T69" fmla="*/ 81 h 123"/>
                <a:gd name="T70" fmla="*/ 91 w 143"/>
                <a:gd name="T71" fmla="*/ 86 h 123"/>
                <a:gd name="T72" fmla="*/ 86 w 143"/>
                <a:gd name="T73" fmla="*/ 95 h 123"/>
                <a:gd name="T74" fmla="*/ 78 w 143"/>
                <a:gd name="T75" fmla="*/ 105 h 123"/>
                <a:gd name="T76" fmla="*/ 68 w 143"/>
                <a:gd name="T77" fmla="*/ 120 h 12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43"/>
                <a:gd name="T118" fmla="*/ 0 h 123"/>
                <a:gd name="T119" fmla="*/ 143 w 143"/>
                <a:gd name="T120" fmla="*/ 123 h 123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43" h="123">
                  <a:moveTo>
                    <a:pt x="68" y="120"/>
                  </a:moveTo>
                  <a:lnTo>
                    <a:pt x="19" y="123"/>
                  </a:lnTo>
                  <a:lnTo>
                    <a:pt x="19" y="109"/>
                  </a:lnTo>
                  <a:lnTo>
                    <a:pt x="13" y="96"/>
                  </a:lnTo>
                  <a:lnTo>
                    <a:pt x="0" y="85"/>
                  </a:lnTo>
                  <a:lnTo>
                    <a:pt x="54" y="21"/>
                  </a:lnTo>
                  <a:lnTo>
                    <a:pt x="51" y="18"/>
                  </a:lnTo>
                  <a:lnTo>
                    <a:pt x="48" y="16"/>
                  </a:lnTo>
                  <a:lnTo>
                    <a:pt x="45" y="13"/>
                  </a:lnTo>
                  <a:lnTo>
                    <a:pt x="45" y="11"/>
                  </a:lnTo>
                  <a:lnTo>
                    <a:pt x="45" y="10"/>
                  </a:lnTo>
                  <a:lnTo>
                    <a:pt x="45" y="7"/>
                  </a:lnTo>
                  <a:lnTo>
                    <a:pt x="48" y="4"/>
                  </a:lnTo>
                  <a:lnTo>
                    <a:pt x="51" y="0"/>
                  </a:lnTo>
                  <a:lnTo>
                    <a:pt x="86" y="0"/>
                  </a:lnTo>
                  <a:lnTo>
                    <a:pt x="89" y="0"/>
                  </a:lnTo>
                  <a:lnTo>
                    <a:pt x="92" y="1"/>
                  </a:lnTo>
                  <a:lnTo>
                    <a:pt x="94" y="3"/>
                  </a:lnTo>
                  <a:lnTo>
                    <a:pt x="95" y="4"/>
                  </a:lnTo>
                  <a:lnTo>
                    <a:pt x="95" y="7"/>
                  </a:lnTo>
                  <a:lnTo>
                    <a:pt x="96" y="10"/>
                  </a:lnTo>
                  <a:lnTo>
                    <a:pt x="99" y="14"/>
                  </a:lnTo>
                  <a:lnTo>
                    <a:pt x="103" y="18"/>
                  </a:lnTo>
                  <a:lnTo>
                    <a:pt x="110" y="23"/>
                  </a:lnTo>
                  <a:lnTo>
                    <a:pt x="119" y="25"/>
                  </a:lnTo>
                  <a:lnTo>
                    <a:pt x="126" y="28"/>
                  </a:lnTo>
                  <a:lnTo>
                    <a:pt x="133" y="31"/>
                  </a:lnTo>
                  <a:lnTo>
                    <a:pt x="139" y="37"/>
                  </a:lnTo>
                  <a:lnTo>
                    <a:pt x="143" y="44"/>
                  </a:lnTo>
                  <a:lnTo>
                    <a:pt x="143" y="55"/>
                  </a:lnTo>
                  <a:lnTo>
                    <a:pt x="126" y="62"/>
                  </a:lnTo>
                  <a:lnTo>
                    <a:pt x="115" y="68"/>
                  </a:lnTo>
                  <a:lnTo>
                    <a:pt x="106" y="72"/>
                  </a:lnTo>
                  <a:lnTo>
                    <a:pt x="101" y="76"/>
                  </a:lnTo>
                  <a:lnTo>
                    <a:pt x="96" y="81"/>
                  </a:lnTo>
                  <a:lnTo>
                    <a:pt x="91" y="86"/>
                  </a:lnTo>
                  <a:lnTo>
                    <a:pt x="86" y="95"/>
                  </a:lnTo>
                  <a:lnTo>
                    <a:pt x="78" y="105"/>
                  </a:lnTo>
                  <a:lnTo>
                    <a:pt x="68" y="120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09" name="Freeform 236"/>
            <p:cNvSpPr>
              <a:spLocks/>
            </p:cNvSpPr>
            <p:nvPr/>
          </p:nvSpPr>
          <p:spPr bwMode="gray">
            <a:xfrm>
              <a:off x="2784" y="1546"/>
              <a:ext cx="86" cy="55"/>
            </a:xfrm>
            <a:custGeom>
              <a:avLst/>
              <a:gdLst>
                <a:gd name="T0" fmla="*/ 65 w 86"/>
                <a:gd name="T1" fmla="*/ 0 h 55"/>
                <a:gd name="T2" fmla="*/ 69 w 86"/>
                <a:gd name="T3" fmla="*/ 1 h 55"/>
                <a:gd name="T4" fmla="*/ 72 w 86"/>
                <a:gd name="T5" fmla="*/ 2 h 55"/>
                <a:gd name="T6" fmla="*/ 75 w 86"/>
                <a:gd name="T7" fmla="*/ 2 h 55"/>
                <a:gd name="T8" fmla="*/ 76 w 86"/>
                <a:gd name="T9" fmla="*/ 4 h 55"/>
                <a:gd name="T10" fmla="*/ 79 w 86"/>
                <a:gd name="T11" fmla="*/ 5 h 55"/>
                <a:gd name="T12" fmla="*/ 82 w 86"/>
                <a:gd name="T13" fmla="*/ 7 h 55"/>
                <a:gd name="T14" fmla="*/ 86 w 86"/>
                <a:gd name="T15" fmla="*/ 9 h 55"/>
                <a:gd name="T16" fmla="*/ 85 w 86"/>
                <a:gd name="T17" fmla="*/ 17 h 55"/>
                <a:gd name="T18" fmla="*/ 82 w 86"/>
                <a:gd name="T19" fmla="*/ 21 h 55"/>
                <a:gd name="T20" fmla="*/ 78 w 86"/>
                <a:gd name="T21" fmla="*/ 24 h 55"/>
                <a:gd name="T22" fmla="*/ 73 w 86"/>
                <a:gd name="T23" fmla="*/ 28 h 55"/>
                <a:gd name="T24" fmla="*/ 73 w 86"/>
                <a:gd name="T25" fmla="*/ 35 h 55"/>
                <a:gd name="T26" fmla="*/ 59 w 86"/>
                <a:gd name="T27" fmla="*/ 39 h 55"/>
                <a:gd name="T28" fmla="*/ 51 w 86"/>
                <a:gd name="T29" fmla="*/ 41 h 55"/>
                <a:gd name="T30" fmla="*/ 44 w 86"/>
                <a:gd name="T31" fmla="*/ 42 h 55"/>
                <a:gd name="T32" fmla="*/ 37 w 86"/>
                <a:gd name="T33" fmla="*/ 46 h 55"/>
                <a:gd name="T34" fmla="*/ 30 w 86"/>
                <a:gd name="T35" fmla="*/ 55 h 55"/>
                <a:gd name="T36" fmla="*/ 17 w 86"/>
                <a:gd name="T37" fmla="*/ 52 h 55"/>
                <a:gd name="T38" fmla="*/ 10 w 86"/>
                <a:gd name="T39" fmla="*/ 50 h 55"/>
                <a:gd name="T40" fmla="*/ 4 w 86"/>
                <a:gd name="T41" fmla="*/ 46 h 55"/>
                <a:gd name="T42" fmla="*/ 1 w 86"/>
                <a:gd name="T43" fmla="*/ 41 h 55"/>
                <a:gd name="T44" fmla="*/ 0 w 86"/>
                <a:gd name="T45" fmla="*/ 29 h 55"/>
                <a:gd name="T46" fmla="*/ 14 w 86"/>
                <a:gd name="T47" fmla="*/ 21 h 55"/>
                <a:gd name="T48" fmla="*/ 31 w 86"/>
                <a:gd name="T49" fmla="*/ 15 h 55"/>
                <a:gd name="T50" fmla="*/ 49 w 86"/>
                <a:gd name="T51" fmla="*/ 8 h 55"/>
                <a:gd name="T52" fmla="*/ 65 w 86"/>
                <a:gd name="T53" fmla="*/ 0 h 5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86"/>
                <a:gd name="T82" fmla="*/ 0 h 55"/>
                <a:gd name="T83" fmla="*/ 86 w 86"/>
                <a:gd name="T84" fmla="*/ 55 h 5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86" h="55">
                  <a:moveTo>
                    <a:pt x="65" y="0"/>
                  </a:moveTo>
                  <a:lnTo>
                    <a:pt x="69" y="1"/>
                  </a:lnTo>
                  <a:lnTo>
                    <a:pt x="72" y="2"/>
                  </a:lnTo>
                  <a:lnTo>
                    <a:pt x="75" y="2"/>
                  </a:lnTo>
                  <a:lnTo>
                    <a:pt x="76" y="4"/>
                  </a:lnTo>
                  <a:lnTo>
                    <a:pt x="79" y="5"/>
                  </a:lnTo>
                  <a:lnTo>
                    <a:pt x="82" y="7"/>
                  </a:lnTo>
                  <a:lnTo>
                    <a:pt x="86" y="9"/>
                  </a:lnTo>
                  <a:lnTo>
                    <a:pt x="85" y="17"/>
                  </a:lnTo>
                  <a:lnTo>
                    <a:pt x="82" y="21"/>
                  </a:lnTo>
                  <a:lnTo>
                    <a:pt x="78" y="24"/>
                  </a:lnTo>
                  <a:lnTo>
                    <a:pt x="73" y="28"/>
                  </a:lnTo>
                  <a:lnTo>
                    <a:pt x="73" y="35"/>
                  </a:lnTo>
                  <a:lnTo>
                    <a:pt x="59" y="39"/>
                  </a:lnTo>
                  <a:lnTo>
                    <a:pt x="51" y="41"/>
                  </a:lnTo>
                  <a:lnTo>
                    <a:pt x="44" y="42"/>
                  </a:lnTo>
                  <a:lnTo>
                    <a:pt x="37" y="46"/>
                  </a:lnTo>
                  <a:lnTo>
                    <a:pt x="30" y="55"/>
                  </a:lnTo>
                  <a:lnTo>
                    <a:pt x="17" y="52"/>
                  </a:lnTo>
                  <a:lnTo>
                    <a:pt x="10" y="50"/>
                  </a:lnTo>
                  <a:lnTo>
                    <a:pt x="4" y="46"/>
                  </a:lnTo>
                  <a:lnTo>
                    <a:pt x="1" y="41"/>
                  </a:lnTo>
                  <a:lnTo>
                    <a:pt x="0" y="29"/>
                  </a:lnTo>
                  <a:lnTo>
                    <a:pt x="14" y="21"/>
                  </a:lnTo>
                  <a:lnTo>
                    <a:pt x="31" y="15"/>
                  </a:lnTo>
                  <a:lnTo>
                    <a:pt x="49" y="8"/>
                  </a:lnTo>
                  <a:lnTo>
                    <a:pt x="65" y="0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10" name="Freeform 237"/>
            <p:cNvSpPr>
              <a:spLocks/>
            </p:cNvSpPr>
            <p:nvPr/>
          </p:nvSpPr>
          <p:spPr bwMode="gray">
            <a:xfrm>
              <a:off x="2900" y="1510"/>
              <a:ext cx="31" cy="24"/>
            </a:xfrm>
            <a:custGeom>
              <a:avLst/>
              <a:gdLst>
                <a:gd name="T0" fmla="*/ 10 w 31"/>
                <a:gd name="T1" fmla="*/ 5 h 24"/>
                <a:gd name="T2" fmla="*/ 14 w 31"/>
                <a:gd name="T3" fmla="*/ 2 h 24"/>
                <a:gd name="T4" fmla="*/ 17 w 31"/>
                <a:gd name="T5" fmla="*/ 0 h 24"/>
                <a:gd name="T6" fmla="*/ 21 w 31"/>
                <a:gd name="T7" fmla="*/ 0 h 24"/>
                <a:gd name="T8" fmla="*/ 24 w 31"/>
                <a:gd name="T9" fmla="*/ 0 h 24"/>
                <a:gd name="T10" fmla="*/ 28 w 31"/>
                <a:gd name="T11" fmla="*/ 2 h 24"/>
                <a:gd name="T12" fmla="*/ 31 w 31"/>
                <a:gd name="T13" fmla="*/ 3 h 24"/>
                <a:gd name="T14" fmla="*/ 27 w 31"/>
                <a:gd name="T15" fmla="*/ 10 h 24"/>
                <a:gd name="T16" fmla="*/ 21 w 31"/>
                <a:gd name="T17" fmla="*/ 17 h 24"/>
                <a:gd name="T18" fmla="*/ 14 w 31"/>
                <a:gd name="T19" fmla="*/ 23 h 24"/>
                <a:gd name="T20" fmla="*/ 4 w 31"/>
                <a:gd name="T21" fmla="*/ 24 h 24"/>
                <a:gd name="T22" fmla="*/ 4 w 31"/>
                <a:gd name="T23" fmla="*/ 23 h 24"/>
                <a:gd name="T24" fmla="*/ 3 w 31"/>
                <a:gd name="T25" fmla="*/ 21 h 24"/>
                <a:gd name="T26" fmla="*/ 1 w 31"/>
                <a:gd name="T27" fmla="*/ 20 h 24"/>
                <a:gd name="T28" fmla="*/ 0 w 31"/>
                <a:gd name="T29" fmla="*/ 17 h 24"/>
                <a:gd name="T30" fmla="*/ 0 w 31"/>
                <a:gd name="T31" fmla="*/ 14 h 24"/>
                <a:gd name="T32" fmla="*/ 0 w 31"/>
                <a:gd name="T33" fmla="*/ 12 h 24"/>
                <a:gd name="T34" fmla="*/ 0 w 31"/>
                <a:gd name="T35" fmla="*/ 9 h 24"/>
                <a:gd name="T36" fmla="*/ 0 w 31"/>
                <a:gd name="T37" fmla="*/ 6 h 24"/>
                <a:gd name="T38" fmla="*/ 1 w 31"/>
                <a:gd name="T39" fmla="*/ 5 h 24"/>
                <a:gd name="T40" fmla="*/ 4 w 31"/>
                <a:gd name="T41" fmla="*/ 3 h 24"/>
                <a:gd name="T42" fmla="*/ 7 w 31"/>
                <a:gd name="T43" fmla="*/ 3 h 24"/>
                <a:gd name="T44" fmla="*/ 10 w 31"/>
                <a:gd name="T45" fmla="*/ 5 h 2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1"/>
                <a:gd name="T70" fmla="*/ 0 h 24"/>
                <a:gd name="T71" fmla="*/ 31 w 31"/>
                <a:gd name="T72" fmla="*/ 24 h 2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1" h="24">
                  <a:moveTo>
                    <a:pt x="10" y="5"/>
                  </a:moveTo>
                  <a:lnTo>
                    <a:pt x="14" y="2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31" y="3"/>
                  </a:lnTo>
                  <a:lnTo>
                    <a:pt x="27" y="10"/>
                  </a:lnTo>
                  <a:lnTo>
                    <a:pt x="21" y="17"/>
                  </a:lnTo>
                  <a:lnTo>
                    <a:pt x="14" y="23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1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1" y="5"/>
                  </a:lnTo>
                  <a:lnTo>
                    <a:pt x="4" y="3"/>
                  </a:lnTo>
                  <a:lnTo>
                    <a:pt x="7" y="3"/>
                  </a:lnTo>
                  <a:lnTo>
                    <a:pt x="10" y="5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11" name="Freeform 238"/>
            <p:cNvSpPr>
              <a:spLocks/>
            </p:cNvSpPr>
            <p:nvPr/>
          </p:nvSpPr>
          <p:spPr bwMode="gray">
            <a:xfrm>
              <a:off x="2890" y="1541"/>
              <a:ext cx="28" cy="23"/>
            </a:xfrm>
            <a:custGeom>
              <a:avLst/>
              <a:gdLst>
                <a:gd name="T0" fmla="*/ 28 w 28"/>
                <a:gd name="T1" fmla="*/ 0 h 23"/>
                <a:gd name="T2" fmla="*/ 28 w 28"/>
                <a:gd name="T3" fmla="*/ 5 h 23"/>
                <a:gd name="T4" fmla="*/ 27 w 28"/>
                <a:gd name="T5" fmla="*/ 9 h 23"/>
                <a:gd name="T6" fmla="*/ 24 w 28"/>
                <a:gd name="T7" fmla="*/ 13 h 23"/>
                <a:gd name="T8" fmla="*/ 21 w 28"/>
                <a:gd name="T9" fmla="*/ 17 h 23"/>
                <a:gd name="T10" fmla="*/ 17 w 28"/>
                <a:gd name="T11" fmla="*/ 20 h 23"/>
                <a:gd name="T12" fmla="*/ 13 w 28"/>
                <a:gd name="T13" fmla="*/ 22 h 23"/>
                <a:gd name="T14" fmla="*/ 8 w 28"/>
                <a:gd name="T15" fmla="*/ 23 h 23"/>
                <a:gd name="T16" fmla="*/ 4 w 28"/>
                <a:gd name="T17" fmla="*/ 19 h 23"/>
                <a:gd name="T18" fmla="*/ 1 w 28"/>
                <a:gd name="T19" fmla="*/ 14 h 23"/>
                <a:gd name="T20" fmla="*/ 0 w 28"/>
                <a:gd name="T21" fmla="*/ 12 h 23"/>
                <a:gd name="T22" fmla="*/ 0 w 28"/>
                <a:gd name="T23" fmla="*/ 9 h 23"/>
                <a:gd name="T24" fmla="*/ 3 w 28"/>
                <a:gd name="T25" fmla="*/ 7 h 23"/>
                <a:gd name="T26" fmla="*/ 6 w 28"/>
                <a:gd name="T27" fmla="*/ 6 h 23"/>
                <a:gd name="T28" fmla="*/ 8 w 28"/>
                <a:gd name="T29" fmla="*/ 3 h 23"/>
                <a:gd name="T30" fmla="*/ 13 w 28"/>
                <a:gd name="T31" fmla="*/ 3 h 23"/>
                <a:gd name="T32" fmla="*/ 17 w 28"/>
                <a:gd name="T33" fmla="*/ 2 h 23"/>
                <a:gd name="T34" fmla="*/ 21 w 28"/>
                <a:gd name="T35" fmla="*/ 2 h 23"/>
                <a:gd name="T36" fmla="*/ 25 w 28"/>
                <a:gd name="T37" fmla="*/ 0 h 23"/>
                <a:gd name="T38" fmla="*/ 28 w 28"/>
                <a:gd name="T39" fmla="*/ 0 h 2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8"/>
                <a:gd name="T61" fmla="*/ 0 h 23"/>
                <a:gd name="T62" fmla="*/ 28 w 28"/>
                <a:gd name="T63" fmla="*/ 23 h 2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8" h="23">
                  <a:moveTo>
                    <a:pt x="28" y="0"/>
                  </a:moveTo>
                  <a:lnTo>
                    <a:pt x="28" y="5"/>
                  </a:lnTo>
                  <a:lnTo>
                    <a:pt x="27" y="9"/>
                  </a:lnTo>
                  <a:lnTo>
                    <a:pt x="24" y="13"/>
                  </a:lnTo>
                  <a:lnTo>
                    <a:pt x="21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8" y="23"/>
                  </a:lnTo>
                  <a:lnTo>
                    <a:pt x="4" y="19"/>
                  </a:lnTo>
                  <a:lnTo>
                    <a:pt x="1" y="14"/>
                  </a:lnTo>
                  <a:lnTo>
                    <a:pt x="0" y="12"/>
                  </a:lnTo>
                  <a:lnTo>
                    <a:pt x="0" y="9"/>
                  </a:lnTo>
                  <a:lnTo>
                    <a:pt x="3" y="7"/>
                  </a:lnTo>
                  <a:lnTo>
                    <a:pt x="6" y="6"/>
                  </a:lnTo>
                  <a:lnTo>
                    <a:pt x="8" y="3"/>
                  </a:lnTo>
                  <a:lnTo>
                    <a:pt x="13" y="3"/>
                  </a:lnTo>
                  <a:lnTo>
                    <a:pt x="17" y="2"/>
                  </a:lnTo>
                  <a:lnTo>
                    <a:pt x="21" y="2"/>
                  </a:lnTo>
                  <a:lnTo>
                    <a:pt x="25" y="0"/>
                  </a:lnTo>
                  <a:lnTo>
                    <a:pt x="28" y="0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12" name="Freeform 239"/>
            <p:cNvSpPr>
              <a:spLocks/>
            </p:cNvSpPr>
            <p:nvPr/>
          </p:nvSpPr>
          <p:spPr bwMode="gray">
            <a:xfrm>
              <a:off x="2963" y="1495"/>
              <a:ext cx="46" cy="56"/>
            </a:xfrm>
            <a:custGeom>
              <a:avLst/>
              <a:gdLst>
                <a:gd name="T0" fmla="*/ 16 w 46"/>
                <a:gd name="T1" fmla="*/ 4 h 56"/>
                <a:gd name="T2" fmla="*/ 19 w 46"/>
                <a:gd name="T3" fmla="*/ 4 h 56"/>
                <a:gd name="T4" fmla="*/ 20 w 46"/>
                <a:gd name="T5" fmla="*/ 5 h 56"/>
                <a:gd name="T6" fmla="*/ 22 w 46"/>
                <a:gd name="T7" fmla="*/ 7 h 56"/>
                <a:gd name="T8" fmla="*/ 23 w 46"/>
                <a:gd name="T9" fmla="*/ 8 h 56"/>
                <a:gd name="T10" fmla="*/ 24 w 46"/>
                <a:gd name="T11" fmla="*/ 11 h 56"/>
                <a:gd name="T12" fmla="*/ 24 w 46"/>
                <a:gd name="T13" fmla="*/ 12 h 56"/>
                <a:gd name="T14" fmla="*/ 26 w 46"/>
                <a:gd name="T15" fmla="*/ 14 h 56"/>
                <a:gd name="T16" fmla="*/ 29 w 46"/>
                <a:gd name="T17" fmla="*/ 17 h 56"/>
                <a:gd name="T18" fmla="*/ 31 w 46"/>
                <a:gd name="T19" fmla="*/ 17 h 56"/>
                <a:gd name="T20" fmla="*/ 36 w 46"/>
                <a:gd name="T21" fmla="*/ 18 h 56"/>
                <a:gd name="T22" fmla="*/ 43 w 46"/>
                <a:gd name="T23" fmla="*/ 27 h 56"/>
                <a:gd name="T24" fmla="*/ 46 w 46"/>
                <a:gd name="T25" fmla="*/ 36 h 56"/>
                <a:gd name="T26" fmla="*/ 46 w 46"/>
                <a:gd name="T27" fmla="*/ 46 h 56"/>
                <a:gd name="T28" fmla="*/ 46 w 46"/>
                <a:gd name="T29" fmla="*/ 56 h 56"/>
                <a:gd name="T30" fmla="*/ 44 w 46"/>
                <a:gd name="T31" fmla="*/ 56 h 56"/>
                <a:gd name="T32" fmla="*/ 41 w 46"/>
                <a:gd name="T33" fmla="*/ 56 h 56"/>
                <a:gd name="T34" fmla="*/ 37 w 46"/>
                <a:gd name="T35" fmla="*/ 56 h 56"/>
                <a:gd name="T36" fmla="*/ 34 w 46"/>
                <a:gd name="T37" fmla="*/ 55 h 56"/>
                <a:gd name="T38" fmla="*/ 31 w 46"/>
                <a:gd name="T39" fmla="*/ 55 h 56"/>
                <a:gd name="T40" fmla="*/ 31 w 46"/>
                <a:gd name="T41" fmla="*/ 52 h 56"/>
                <a:gd name="T42" fmla="*/ 30 w 46"/>
                <a:gd name="T43" fmla="*/ 48 h 56"/>
                <a:gd name="T44" fmla="*/ 29 w 46"/>
                <a:gd name="T45" fmla="*/ 46 h 56"/>
                <a:gd name="T46" fmla="*/ 27 w 46"/>
                <a:gd name="T47" fmla="*/ 45 h 56"/>
                <a:gd name="T48" fmla="*/ 24 w 46"/>
                <a:gd name="T49" fmla="*/ 45 h 56"/>
                <a:gd name="T50" fmla="*/ 23 w 46"/>
                <a:gd name="T51" fmla="*/ 46 h 56"/>
                <a:gd name="T52" fmla="*/ 22 w 46"/>
                <a:gd name="T53" fmla="*/ 49 h 56"/>
                <a:gd name="T54" fmla="*/ 22 w 46"/>
                <a:gd name="T55" fmla="*/ 53 h 56"/>
                <a:gd name="T56" fmla="*/ 0 w 46"/>
                <a:gd name="T57" fmla="*/ 46 h 56"/>
                <a:gd name="T58" fmla="*/ 0 w 46"/>
                <a:gd name="T59" fmla="*/ 42 h 56"/>
                <a:gd name="T60" fmla="*/ 3 w 46"/>
                <a:gd name="T61" fmla="*/ 38 h 56"/>
                <a:gd name="T62" fmla="*/ 5 w 46"/>
                <a:gd name="T63" fmla="*/ 35 h 56"/>
                <a:gd name="T64" fmla="*/ 7 w 46"/>
                <a:gd name="T65" fmla="*/ 32 h 56"/>
                <a:gd name="T66" fmla="*/ 10 w 46"/>
                <a:gd name="T67" fmla="*/ 29 h 56"/>
                <a:gd name="T68" fmla="*/ 12 w 46"/>
                <a:gd name="T69" fmla="*/ 31 h 56"/>
                <a:gd name="T70" fmla="*/ 12 w 46"/>
                <a:gd name="T71" fmla="*/ 28 h 56"/>
                <a:gd name="T72" fmla="*/ 10 w 46"/>
                <a:gd name="T73" fmla="*/ 22 h 56"/>
                <a:gd name="T74" fmla="*/ 9 w 46"/>
                <a:gd name="T75" fmla="*/ 14 h 56"/>
                <a:gd name="T76" fmla="*/ 7 w 46"/>
                <a:gd name="T77" fmla="*/ 7 h 56"/>
                <a:gd name="T78" fmla="*/ 7 w 46"/>
                <a:gd name="T79" fmla="*/ 3 h 56"/>
                <a:gd name="T80" fmla="*/ 10 w 46"/>
                <a:gd name="T81" fmla="*/ 0 h 56"/>
                <a:gd name="T82" fmla="*/ 16 w 46"/>
                <a:gd name="T83" fmla="*/ 4 h 5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6"/>
                <a:gd name="T127" fmla="*/ 0 h 56"/>
                <a:gd name="T128" fmla="*/ 46 w 46"/>
                <a:gd name="T129" fmla="*/ 56 h 5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6" h="56">
                  <a:moveTo>
                    <a:pt x="16" y="4"/>
                  </a:moveTo>
                  <a:lnTo>
                    <a:pt x="19" y="4"/>
                  </a:lnTo>
                  <a:lnTo>
                    <a:pt x="20" y="5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4" y="11"/>
                  </a:lnTo>
                  <a:lnTo>
                    <a:pt x="24" y="12"/>
                  </a:lnTo>
                  <a:lnTo>
                    <a:pt x="26" y="14"/>
                  </a:lnTo>
                  <a:lnTo>
                    <a:pt x="29" y="17"/>
                  </a:lnTo>
                  <a:lnTo>
                    <a:pt x="31" y="17"/>
                  </a:lnTo>
                  <a:lnTo>
                    <a:pt x="36" y="18"/>
                  </a:lnTo>
                  <a:lnTo>
                    <a:pt x="43" y="27"/>
                  </a:lnTo>
                  <a:lnTo>
                    <a:pt x="46" y="36"/>
                  </a:lnTo>
                  <a:lnTo>
                    <a:pt x="46" y="46"/>
                  </a:lnTo>
                  <a:lnTo>
                    <a:pt x="46" y="56"/>
                  </a:lnTo>
                  <a:lnTo>
                    <a:pt x="44" y="56"/>
                  </a:lnTo>
                  <a:lnTo>
                    <a:pt x="41" y="56"/>
                  </a:lnTo>
                  <a:lnTo>
                    <a:pt x="37" y="56"/>
                  </a:lnTo>
                  <a:lnTo>
                    <a:pt x="34" y="55"/>
                  </a:lnTo>
                  <a:lnTo>
                    <a:pt x="31" y="55"/>
                  </a:lnTo>
                  <a:lnTo>
                    <a:pt x="31" y="52"/>
                  </a:lnTo>
                  <a:lnTo>
                    <a:pt x="30" y="48"/>
                  </a:lnTo>
                  <a:lnTo>
                    <a:pt x="29" y="46"/>
                  </a:lnTo>
                  <a:lnTo>
                    <a:pt x="27" y="45"/>
                  </a:lnTo>
                  <a:lnTo>
                    <a:pt x="24" y="45"/>
                  </a:lnTo>
                  <a:lnTo>
                    <a:pt x="23" y="46"/>
                  </a:lnTo>
                  <a:lnTo>
                    <a:pt x="22" y="49"/>
                  </a:lnTo>
                  <a:lnTo>
                    <a:pt x="22" y="53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3" y="38"/>
                  </a:lnTo>
                  <a:lnTo>
                    <a:pt x="5" y="35"/>
                  </a:lnTo>
                  <a:lnTo>
                    <a:pt x="7" y="32"/>
                  </a:lnTo>
                  <a:lnTo>
                    <a:pt x="10" y="29"/>
                  </a:lnTo>
                  <a:lnTo>
                    <a:pt x="12" y="31"/>
                  </a:lnTo>
                  <a:lnTo>
                    <a:pt x="12" y="28"/>
                  </a:lnTo>
                  <a:lnTo>
                    <a:pt x="10" y="22"/>
                  </a:lnTo>
                  <a:lnTo>
                    <a:pt x="9" y="14"/>
                  </a:lnTo>
                  <a:lnTo>
                    <a:pt x="7" y="7"/>
                  </a:lnTo>
                  <a:lnTo>
                    <a:pt x="7" y="3"/>
                  </a:lnTo>
                  <a:lnTo>
                    <a:pt x="10" y="0"/>
                  </a:lnTo>
                  <a:lnTo>
                    <a:pt x="16" y="4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13" name="Freeform 240"/>
            <p:cNvSpPr>
              <a:spLocks/>
            </p:cNvSpPr>
            <p:nvPr/>
          </p:nvSpPr>
          <p:spPr bwMode="gray">
            <a:xfrm>
              <a:off x="3021" y="1513"/>
              <a:ext cx="24" cy="38"/>
            </a:xfrm>
            <a:custGeom>
              <a:avLst/>
              <a:gdLst>
                <a:gd name="T0" fmla="*/ 9 w 24"/>
                <a:gd name="T1" fmla="*/ 0 h 38"/>
                <a:gd name="T2" fmla="*/ 13 w 24"/>
                <a:gd name="T3" fmla="*/ 4 h 38"/>
                <a:gd name="T4" fmla="*/ 16 w 24"/>
                <a:gd name="T5" fmla="*/ 7 h 38"/>
                <a:gd name="T6" fmla="*/ 19 w 24"/>
                <a:gd name="T7" fmla="*/ 11 h 38"/>
                <a:gd name="T8" fmla="*/ 21 w 24"/>
                <a:gd name="T9" fmla="*/ 16 h 38"/>
                <a:gd name="T10" fmla="*/ 24 w 24"/>
                <a:gd name="T11" fmla="*/ 18 h 38"/>
                <a:gd name="T12" fmla="*/ 19 w 24"/>
                <a:gd name="T13" fmla="*/ 38 h 38"/>
                <a:gd name="T14" fmla="*/ 13 w 24"/>
                <a:gd name="T15" fmla="*/ 37 h 38"/>
                <a:gd name="T16" fmla="*/ 9 w 24"/>
                <a:gd name="T17" fmla="*/ 34 h 38"/>
                <a:gd name="T18" fmla="*/ 5 w 24"/>
                <a:gd name="T19" fmla="*/ 31 h 38"/>
                <a:gd name="T20" fmla="*/ 0 w 24"/>
                <a:gd name="T21" fmla="*/ 28 h 38"/>
                <a:gd name="T22" fmla="*/ 0 w 24"/>
                <a:gd name="T23" fmla="*/ 17 h 38"/>
                <a:gd name="T24" fmla="*/ 0 w 24"/>
                <a:gd name="T25" fmla="*/ 11 h 38"/>
                <a:gd name="T26" fmla="*/ 3 w 24"/>
                <a:gd name="T27" fmla="*/ 7 h 38"/>
                <a:gd name="T28" fmla="*/ 9 w 24"/>
                <a:gd name="T29" fmla="*/ 0 h 3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4"/>
                <a:gd name="T46" fmla="*/ 0 h 38"/>
                <a:gd name="T47" fmla="*/ 24 w 24"/>
                <a:gd name="T48" fmla="*/ 38 h 3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4" h="38">
                  <a:moveTo>
                    <a:pt x="9" y="0"/>
                  </a:moveTo>
                  <a:lnTo>
                    <a:pt x="13" y="4"/>
                  </a:lnTo>
                  <a:lnTo>
                    <a:pt x="16" y="7"/>
                  </a:lnTo>
                  <a:lnTo>
                    <a:pt x="19" y="11"/>
                  </a:lnTo>
                  <a:lnTo>
                    <a:pt x="21" y="16"/>
                  </a:lnTo>
                  <a:lnTo>
                    <a:pt x="24" y="18"/>
                  </a:lnTo>
                  <a:lnTo>
                    <a:pt x="19" y="38"/>
                  </a:lnTo>
                  <a:lnTo>
                    <a:pt x="13" y="37"/>
                  </a:lnTo>
                  <a:lnTo>
                    <a:pt x="9" y="34"/>
                  </a:lnTo>
                  <a:lnTo>
                    <a:pt x="5" y="31"/>
                  </a:lnTo>
                  <a:lnTo>
                    <a:pt x="0" y="28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3" y="7"/>
                  </a:lnTo>
                  <a:lnTo>
                    <a:pt x="9" y="0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14" name="Freeform 241"/>
            <p:cNvSpPr>
              <a:spLocks/>
            </p:cNvSpPr>
            <p:nvPr/>
          </p:nvSpPr>
          <p:spPr bwMode="gray">
            <a:xfrm>
              <a:off x="3030" y="1572"/>
              <a:ext cx="179" cy="95"/>
            </a:xfrm>
            <a:custGeom>
              <a:avLst/>
              <a:gdLst>
                <a:gd name="T0" fmla="*/ 51 w 179"/>
                <a:gd name="T1" fmla="*/ 9 h 95"/>
                <a:gd name="T2" fmla="*/ 55 w 179"/>
                <a:gd name="T3" fmla="*/ 16 h 95"/>
                <a:gd name="T4" fmla="*/ 56 w 179"/>
                <a:gd name="T5" fmla="*/ 24 h 95"/>
                <a:gd name="T6" fmla="*/ 56 w 179"/>
                <a:gd name="T7" fmla="*/ 33 h 95"/>
                <a:gd name="T8" fmla="*/ 56 w 179"/>
                <a:gd name="T9" fmla="*/ 41 h 95"/>
                <a:gd name="T10" fmla="*/ 84 w 179"/>
                <a:gd name="T11" fmla="*/ 51 h 95"/>
                <a:gd name="T12" fmla="*/ 116 w 179"/>
                <a:gd name="T13" fmla="*/ 54 h 95"/>
                <a:gd name="T14" fmla="*/ 121 w 179"/>
                <a:gd name="T15" fmla="*/ 56 h 95"/>
                <a:gd name="T16" fmla="*/ 127 w 179"/>
                <a:gd name="T17" fmla="*/ 51 h 95"/>
                <a:gd name="T18" fmla="*/ 134 w 179"/>
                <a:gd name="T19" fmla="*/ 44 h 95"/>
                <a:gd name="T20" fmla="*/ 138 w 179"/>
                <a:gd name="T21" fmla="*/ 36 h 95"/>
                <a:gd name="T22" fmla="*/ 141 w 179"/>
                <a:gd name="T23" fmla="*/ 32 h 95"/>
                <a:gd name="T24" fmla="*/ 173 w 179"/>
                <a:gd name="T25" fmla="*/ 32 h 95"/>
                <a:gd name="T26" fmla="*/ 178 w 179"/>
                <a:gd name="T27" fmla="*/ 41 h 95"/>
                <a:gd name="T28" fmla="*/ 179 w 179"/>
                <a:gd name="T29" fmla="*/ 50 h 95"/>
                <a:gd name="T30" fmla="*/ 179 w 179"/>
                <a:gd name="T31" fmla="*/ 60 h 95"/>
                <a:gd name="T32" fmla="*/ 173 w 179"/>
                <a:gd name="T33" fmla="*/ 71 h 95"/>
                <a:gd name="T34" fmla="*/ 158 w 179"/>
                <a:gd name="T35" fmla="*/ 71 h 95"/>
                <a:gd name="T36" fmla="*/ 144 w 179"/>
                <a:gd name="T37" fmla="*/ 70 h 95"/>
                <a:gd name="T38" fmla="*/ 134 w 179"/>
                <a:gd name="T39" fmla="*/ 81 h 95"/>
                <a:gd name="T40" fmla="*/ 120 w 179"/>
                <a:gd name="T41" fmla="*/ 89 h 95"/>
                <a:gd name="T42" fmla="*/ 103 w 179"/>
                <a:gd name="T43" fmla="*/ 91 h 95"/>
                <a:gd name="T44" fmla="*/ 86 w 179"/>
                <a:gd name="T45" fmla="*/ 88 h 95"/>
                <a:gd name="T46" fmla="*/ 77 w 179"/>
                <a:gd name="T47" fmla="*/ 82 h 95"/>
                <a:gd name="T48" fmla="*/ 72 w 179"/>
                <a:gd name="T49" fmla="*/ 81 h 95"/>
                <a:gd name="T50" fmla="*/ 69 w 179"/>
                <a:gd name="T51" fmla="*/ 81 h 95"/>
                <a:gd name="T52" fmla="*/ 66 w 179"/>
                <a:gd name="T53" fmla="*/ 85 h 95"/>
                <a:gd name="T54" fmla="*/ 63 w 179"/>
                <a:gd name="T55" fmla="*/ 95 h 95"/>
                <a:gd name="T56" fmla="*/ 52 w 179"/>
                <a:gd name="T57" fmla="*/ 94 h 95"/>
                <a:gd name="T58" fmla="*/ 42 w 179"/>
                <a:gd name="T59" fmla="*/ 92 h 95"/>
                <a:gd name="T60" fmla="*/ 28 w 179"/>
                <a:gd name="T61" fmla="*/ 88 h 95"/>
                <a:gd name="T62" fmla="*/ 22 w 179"/>
                <a:gd name="T63" fmla="*/ 84 h 95"/>
                <a:gd name="T64" fmla="*/ 18 w 179"/>
                <a:gd name="T65" fmla="*/ 77 h 95"/>
                <a:gd name="T66" fmla="*/ 15 w 179"/>
                <a:gd name="T67" fmla="*/ 65 h 95"/>
                <a:gd name="T68" fmla="*/ 14 w 179"/>
                <a:gd name="T69" fmla="*/ 54 h 95"/>
                <a:gd name="T70" fmla="*/ 12 w 179"/>
                <a:gd name="T71" fmla="*/ 46 h 95"/>
                <a:gd name="T72" fmla="*/ 12 w 179"/>
                <a:gd name="T73" fmla="*/ 40 h 95"/>
                <a:gd name="T74" fmla="*/ 0 w 179"/>
                <a:gd name="T75" fmla="*/ 27 h 95"/>
                <a:gd name="T76" fmla="*/ 4 w 179"/>
                <a:gd name="T77" fmla="*/ 16 h 95"/>
                <a:gd name="T78" fmla="*/ 10 w 179"/>
                <a:gd name="T79" fmla="*/ 7 h 95"/>
                <a:gd name="T80" fmla="*/ 17 w 179"/>
                <a:gd name="T81" fmla="*/ 3 h 95"/>
                <a:gd name="T82" fmla="*/ 27 w 179"/>
                <a:gd name="T83" fmla="*/ 0 h 95"/>
                <a:gd name="T84" fmla="*/ 29 w 179"/>
                <a:gd name="T85" fmla="*/ 3 h 95"/>
                <a:gd name="T86" fmla="*/ 29 w 179"/>
                <a:gd name="T87" fmla="*/ 6 h 95"/>
                <a:gd name="T88" fmla="*/ 29 w 179"/>
                <a:gd name="T89" fmla="*/ 10 h 95"/>
                <a:gd name="T90" fmla="*/ 29 w 179"/>
                <a:gd name="T91" fmla="*/ 15 h 95"/>
                <a:gd name="T92" fmla="*/ 29 w 179"/>
                <a:gd name="T93" fmla="*/ 17 h 95"/>
                <a:gd name="T94" fmla="*/ 28 w 179"/>
                <a:gd name="T95" fmla="*/ 22 h 95"/>
                <a:gd name="T96" fmla="*/ 35 w 179"/>
                <a:gd name="T97" fmla="*/ 22 h 95"/>
                <a:gd name="T98" fmla="*/ 39 w 179"/>
                <a:gd name="T99" fmla="*/ 22 h 95"/>
                <a:gd name="T100" fmla="*/ 42 w 179"/>
                <a:gd name="T101" fmla="*/ 19 h 95"/>
                <a:gd name="T102" fmla="*/ 45 w 179"/>
                <a:gd name="T103" fmla="*/ 16 h 95"/>
                <a:gd name="T104" fmla="*/ 51 w 179"/>
                <a:gd name="T105" fmla="*/ 9 h 9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79"/>
                <a:gd name="T160" fmla="*/ 0 h 95"/>
                <a:gd name="T161" fmla="*/ 179 w 179"/>
                <a:gd name="T162" fmla="*/ 95 h 9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79" h="95">
                  <a:moveTo>
                    <a:pt x="51" y="9"/>
                  </a:moveTo>
                  <a:lnTo>
                    <a:pt x="55" y="16"/>
                  </a:lnTo>
                  <a:lnTo>
                    <a:pt x="56" y="24"/>
                  </a:lnTo>
                  <a:lnTo>
                    <a:pt x="56" y="33"/>
                  </a:lnTo>
                  <a:lnTo>
                    <a:pt x="56" y="41"/>
                  </a:lnTo>
                  <a:lnTo>
                    <a:pt x="84" y="51"/>
                  </a:lnTo>
                  <a:lnTo>
                    <a:pt x="116" y="54"/>
                  </a:lnTo>
                  <a:lnTo>
                    <a:pt x="121" y="56"/>
                  </a:lnTo>
                  <a:lnTo>
                    <a:pt x="127" y="51"/>
                  </a:lnTo>
                  <a:lnTo>
                    <a:pt x="134" y="44"/>
                  </a:lnTo>
                  <a:lnTo>
                    <a:pt x="138" y="36"/>
                  </a:lnTo>
                  <a:lnTo>
                    <a:pt x="141" y="32"/>
                  </a:lnTo>
                  <a:lnTo>
                    <a:pt x="173" y="32"/>
                  </a:lnTo>
                  <a:lnTo>
                    <a:pt x="178" y="41"/>
                  </a:lnTo>
                  <a:lnTo>
                    <a:pt x="179" y="50"/>
                  </a:lnTo>
                  <a:lnTo>
                    <a:pt x="179" y="60"/>
                  </a:lnTo>
                  <a:lnTo>
                    <a:pt x="173" y="71"/>
                  </a:lnTo>
                  <a:lnTo>
                    <a:pt x="158" y="71"/>
                  </a:lnTo>
                  <a:lnTo>
                    <a:pt x="144" y="70"/>
                  </a:lnTo>
                  <a:lnTo>
                    <a:pt x="134" y="81"/>
                  </a:lnTo>
                  <a:lnTo>
                    <a:pt x="120" y="89"/>
                  </a:lnTo>
                  <a:lnTo>
                    <a:pt x="103" y="91"/>
                  </a:lnTo>
                  <a:lnTo>
                    <a:pt x="86" y="88"/>
                  </a:lnTo>
                  <a:lnTo>
                    <a:pt x="77" y="82"/>
                  </a:lnTo>
                  <a:lnTo>
                    <a:pt x="72" y="81"/>
                  </a:lnTo>
                  <a:lnTo>
                    <a:pt x="69" y="81"/>
                  </a:lnTo>
                  <a:lnTo>
                    <a:pt x="66" y="85"/>
                  </a:lnTo>
                  <a:lnTo>
                    <a:pt x="63" y="95"/>
                  </a:lnTo>
                  <a:lnTo>
                    <a:pt x="52" y="94"/>
                  </a:lnTo>
                  <a:lnTo>
                    <a:pt x="42" y="92"/>
                  </a:lnTo>
                  <a:lnTo>
                    <a:pt x="28" y="88"/>
                  </a:lnTo>
                  <a:lnTo>
                    <a:pt x="22" y="84"/>
                  </a:lnTo>
                  <a:lnTo>
                    <a:pt x="18" y="77"/>
                  </a:lnTo>
                  <a:lnTo>
                    <a:pt x="15" y="65"/>
                  </a:lnTo>
                  <a:lnTo>
                    <a:pt x="14" y="54"/>
                  </a:lnTo>
                  <a:lnTo>
                    <a:pt x="12" y="46"/>
                  </a:lnTo>
                  <a:lnTo>
                    <a:pt x="12" y="40"/>
                  </a:lnTo>
                  <a:lnTo>
                    <a:pt x="0" y="27"/>
                  </a:lnTo>
                  <a:lnTo>
                    <a:pt x="4" y="16"/>
                  </a:lnTo>
                  <a:lnTo>
                    <a:pt x="10" y="7"/>
                  </a:lnTo>
                  <a:lnTo>
                    <a:pt x="17" y="3"/>
                  </a:lnTo>
                  <a:lnTo>
                    <a:pt x="27" y="0"/>
                  </a:lnTo>
                  <a:lnTo>
                    <a:pt x="29" y="3"/>
                  </a:lnTo>
                  <a:lnTo>
                    <a:pt x="29" y="6"/>
                  </a:lnTo>
                  <a:lnTo>
                    <a:pt x="29" y="10"/>
                  </a:lnTo>
                  <a:lnTo>
                    <a:pt x="29" y="15"/>
                  </a:lnTo>
                  <a:lnTo>
                    <a:pt x="29" y="17"/>
                  </a:lnTo>
                  <a:lnTo>
                    <a:pt x="28" y="22"/>
                  </a:lnTo>
                  <a:lnTo>
                    <a:pt x="35" y="22"/>
                  </a:lnTo>
                  <a:lnTo>
                    <a:pt x="39" y="22"/>
                  </a:lnTo>
                  <a:lnTo>
                    <a:pt x="42" y="19"/>
                  </a:lnTo>
                  <a:lnTo>
                    <a:pt x="45" y="16"/>
                  </a:lnTo>
                  <a:lnTo>
                    <a:pt x="51" y="9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15" name="Freeform 242"/>
            <p:cNvSpPr>
              <a:spLocks/>
            </p:cNvSpPr>
            <p:nvPr/>
          </p:nvSpPr>
          <p:spPr bwMode="gray">
            <a:xfrm>
              <a:off x="3031" y="1418"/>
              <a:ext cx="81" cy="116"/>
            </a:xfrm>
            <a:custGeom>
              <a:avLst/>
              <a:gdLst>
                <a:gd name="T0" fmla="*/ 48 w 81"/>
                <a:gd name="T1" fmla="*/ 34 h 116"/>
                <a:gd name="T2" fmla="*/ 81 w 81"/>
                <a:gd name="T3" fmla="*/ 74 h 116"/>
                <a:gd name="T4" fmla="*/ 50 w 81"/>
                <a:gd name="T5" fmla="*/ 116 h 116"/>
                <a:gd name="T6" fmla="*/ 38 w 81"/>
                <a:gd name="T7" fmla="*/ 115 h 116"/>
                <a:gd name="T8" fmla="*/ 30 w 81"/>
                <a:gd name="T9" fmla="*/ 108 h 116"/>
                <a:gd name="T10" fmla="*/ 26 w 81"/>
                <a:gd name="T11" fmla="*/ 99 h 116"/>
                <a:gd name="T12" fmla="*/ 23 w 81"/>
                <a:gd name="T13" fmla="*/ 89 h 116"/>
                <a:gd name="T14" fmla="*/ 30 w 81"/>
                <a:gd name="T15" fmla="*/ 80 h 116"/>
                <a:gd name="T16" fmla="*/ 21 w 81"/>
                <a:gd name="T17" fmla="*/ 72 h 116"/>
                <a:gd name="T18" fmla="*/ 16 w 81"/>
                <a:gd name="T19" fmla="*/ 71 h 116"/>
                <a:gd name="T20" fmla="*/ 11 w 81"/>
                <a:gd name="T21" fmla="*/ 71 h 116"/>
                <a:gd name="T22" fmla="*/ 10 w 81"/>
                <a:gd name="T23" fmla="*/ 71 h 116"/>
                <a:gd name="T24" fmla="*/ 9 w 81"/>
                <a:gd name="T25" fmla="*/ 70 h 116"/>
                <a:gd name="T26" fmla="*/ 6 w 81"/>
                <a:gd name="T27" fmla="*/ 64 h 116"/>
                <a:gd name="T28" fmla="*/ 3 w 81"/>
                <a:gd name="T29" fmla="*/ 51 h 116"/>
                <a:gd name="T30" fmla="*/ 0 w 81"/>
                <a:gd name="T31" fmla="*/ 36 h 116"/>
                <a:gd name="T32" fmla="*/ 0 w 81"/>
                <a:gd name="T33" fmla="*/ 24 h 116"/>
                <a:gd name="T34" fmla="*/ 3 w 81"/>
                <a:gd name="T35" fmla="*/ 17 h 116"/>
                <a:gd name="T36" fmla="*/ 7 w 81"/>
                <a:gd name="T37" fmla="*/ 12 h 116"/>
                <a:gd name="T38" fmla="*/ 10 w 81"/>
                <a:gd name="T39" fmla="*/ 6 h 116"/>
                <a:gd name="T40" fmla="*/ 11 w 81"/>
                <a:gd name="T41" fmla="*/ 0 h 116"/>
                <a:gd name="T42" fmla="*/ 14 w 81"/>
                <a:gd name="T43" fmla="*/ 2 h 116"/>
                <a:gd name="T44" fmla="*/ 19 w 81"/>
                <a:gd name="T45" fmla="*/ 6 h 116"/>
                <a:gd name="T46" fmla="*/ 26 w 81"/>
                <a:gd name="T47" fmla="*/ 13 h 116"/>
                <a:gd name="T48" fmla="*/ 33 w 81"/>
                <a:gd name="T49" fmla="*/ 22 h 116"/>
                <a:gd name="T50" fmla="*/ 40 w 81"/>
                <a:gd name="T51" fmla="*/ 29 h 116"/>
                <a:gd name="T52" fmla="*/ 44 w 81"/>
                <a:gd name="T53" fmla="*/ 33 h 116"/>
                <a:gd name="T54" fmla="*/ 48 w 81"/>
                <a:gd name="T55" fmla="*/ 34 h 11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81"/>
                <a:gd name="T85" fmla="*/ 0 h 116"/>
                <a:gd name="T86" fmla="*/ 81 w 81"/>
                <a:gd name="T87" fmla="*/ 116 h 11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81" h="116">
                  <a:moveTo>
                    <a:pt x="48" y="34"/>
                  </a:moveTo>
                  <a:lnTo>
                    <a:pt x="81" y="74"/>
                  </a:lnTo>
                  <a:lnTo>
                    <a:pt x="50" y="116"/>
                  </a:lnTo>
                  <a:lnTo>
                    <a:pt x="38" y="115"/>
                  </a:lnTo>
                  <a:lnTo>
                    <a:pt x="30" y="108"/>
                  </a:lnTo>
                  <a:lnTo>
                    <a:pt x="26" y="99"/>
                  </a:lnTo>
                  <a:lnTo>
                    <a:pt x="23" y="89"/>
                  </a:lnTo>
                  <a:lnTo>
                    <a:pt x="30" y="80"/>
                  </a:lnTo>
                  <a:lnTo>
                    <a:pt x="21" y="72"/>
                  </a:lnTo>
                  <a:lnTo>
                    <a:pt x="16" y="71"/>
                  </a:lnTo>
                  <a:lnTo>
                    <a:pt x="11" y="71"/>
                  </a:lnTo>
                  <a:lnTo>
                    <a:pt x="10" y="71"/>
                  </a:lnTo>
                  <a:lnTo>
                    <a:pt x="9" y="70"/>
                  </a:lnTo>
                  <a:lnTo>
                    <a:pt x="6" y="64"/>
                  </a:lnTo>
                  <a:lnTo>
                    <a:pt x="3" y="51"/>
                  </a:lnTo>
                  <a:lnTo>
                    <a:pt x="0" y="36"/>
                  </a:lnTo>
                  <a:lnTo>
                    <a:pt x="0" y="24"/>
                  </a:lnTo>
                  <a:lnTo>
                    <a:pt x="3" y="17"/>
                  </a:lnTo>
                  <a:lnTo>
                    <a:pt x="7" y="12"/>
                  </a:lnTo>
                  <a:lnTo>
                    <a:pt x="10" y="6"/>
                  </a:lnTo>
                  <a:lnTo>
                    <a:pt x="11" y="0"/>
                  </a:lnTo>
                  <a:lnTo>
                    <a:pt x="14" y="2"/>
                  </a:lnTo>
                  <a:lnTo>
                    <a:pt x="19" y="6"/>
                  </a:lnTo>
                  <a:lnTo>
                    <a:pt x="26" y="13"/>
                  </a:lnTo>
                  <a:lnTo>
                    <a:pt x="33" y="22"/>
                  </a:lnTo>
                  <a:lnTo>
                    <a:pt x="40" y="29"/>
                  </a:lnTo>
                  <a:lnTo>
                    <a:pt x="44" y="33"/>
                  </a:lnTo>
                  <a:lnTo>
                    <a:pt x="48" y="34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16" name="Freeform 243"/>
            <p:cNvSpPr>
              <a:spLocks/>
            </p:cNvSpPr>
            <p:nvPr/>
          </p:nvSpPr>
          <p:spPr bwMode="gray">
            <a:xfrm>
              <a:off x="3061" y="1318"/>
              <a:ext cx="151" cy="274"/>
            </a:xfrm>
            <a:custGeom>
              <a:avLst/>
              <a:gdLst>
                <a:gd name="T0" fmla="*/ 89 w 151"/>
                <a:gd name="T1" fmla="*/ 148 h 274"/>
                <a:gd name="T2" fmla="*/ 73 w 151"/>
                <a:gd name="T3" fmla="*/ 136 h 274"/>
                <a:gd name="T4" fmla="*/ 65 w 151"/>
                <a:gd name="T5" fmla="*/ 127 h 274"/>
                <a:gd name="T6" fmla="*/ 65 w 151"/>
                <a:gd name="T7" fmla="*/ 120 h 274"/>
                <a:gd name="T8" fmla="*/ 70 w 151"/>
                <a:gd name="T9" fmla="*/ 113 h 274"/>
                <a:gd name="T10" fmla="*/ 79 w 151"/>
                <a:gd name="T11" fmla="*/ 103 h 274"/>
                <a:gd name="T12" fmla="*/ 76 w 151"/>
                <a:gd name="T13" fmla="*/ 102 h 274"/>
                <a:gd name="T14" fmla="*/ 65 w 151"/>
                <a:gd name="T15" fmla="*/ 108 h 274"/>
                <a:gd name="T16" fmla="*/ 51 w 151"/>
                <a:gd name="T17" fmla="*/ 113 h 274"/>
                <a:gd name="T18" fmla="*/ 32 w 151"/>
                <a:gd name="T19" fmla="*/ 112 h 274"/>
                <a:gd name="T20" fmla="*/ 10 w 151"/>
                <a:gd name="T21" fmla="*/ 103 h 274"/>
                <a:gd name="T22" fmla="*/ 0 w 151"/>
                <a:gd name="T23" fmla="*/ 96 h 274"/>
                <a:gd name="T24" fmla="*/ 7 w 151"/>
                <a:gd name="T25" fmla="*/ 75 h 274"/>
                <a:gd name="T26" fmla="*/ 11 w 151"/>
                <a:gd name="T27" fmla="*/ 58 h 274"/>
                <a:gd name="T28" fmla="*/ 34 w 151"/>
                <a:gd name="T29" fmla="*/ 47 h 274"/>
                <a:gd name="T30" fmla="*/ 55 w 151"/>
                <a:gd name="T31" fmla="*/ 31 h 274"/>
                <a:gd name="T32" fmla="*/ 79 w 151"/>
                <a:gd name="T33" fmla="*/ 9 h 274"/>
                <a:gd name="T34" fmla="*/ 109 w 151"/>
                <a:gd name="T35" fmla="*/ 10 h 274"/>
                <a:gd name="T36" fmla="*/ 130 w 151"/>
                <a:gd name="T37" fmla="*/ 4 h 274"/>
                <a:gd name="T38" fmla="*/ 141 w 151"/>
                <a:gd name="T39" fmla="*/ 16 h 274"/>
                <a:gd name="T40" fmla="*/ 140 w 151"/>
                <a:gd name="T41" fmla="*/ 41 h 274"/>
                <a:gd name="T42" fmla="*/ 126 w 151"/>
                <a:gd name="T43" fmla="*/ 59 h 274"/>
                <a:gd name="T44" fmla="*/ 148 w 151"/>
                <a:gd name="T45" fmla="*/ 89 h 274"/>
                <a:gd name="T46" fmla="*/ 140 w 151"/>
                <a:gd name="T47" fmla="*/ 123 h 274"/>
                <a:gd name="T48" fmla="*/ 128 w 151"/>
                <a:gd name="T49" fmla="*/ 147 h 274"/>
                <a:gd name="T50" fmla="*/ 133 w 151"/>
                <a:gd name="T51" fmla="*/ 187 h 274"/>
                <a:gd name="T52" fmla="*/ 121 w 151"/>
                <a:gd name="T53" fmla="*/ 228 h 274"/>
                <a:gd name="T54" fmla="*/ 147 w 151"/>
                <a:gd name="T55" fmla="*/ 254 h 274"/>
                <a:gd name="T56" fmla="*/ 131 w 151"/>
                <a:gd name="T57" fmla="*/ 263 h 274"/>
                <a:gd name="T58" fmla="*/ 117 w 151"/>
                <a:gd name="T59" fmla="*/ 259 h 274"/>
                <a:gd name="T60" fmla="*/ 85 w 151"/>
                <a:gd name="T61" fmla="*/ 271 h 274"/>
                <a:gd name="T62" fmla="*/ 48 w 151"/>
                <a:gd name="T63" fmla="*/ 270 h 274"/>
                <a:gd name="T64" fmla="*/ 62 w 151"/>
                <a:gd name="T65" fmla="*/ 232 h 274"/>
                <a:gd name="T66" fmla="*/ 89 w 151"/>
                <a:gd name="T67" fmla="*/ 228 h 274"/>
                <a:gd name="T68" fmla="*/ 70 w 151"/>
                <a:gd name="T69" fmla="*/ 221 h 274"/>
                <a:gd name="T70" fmla="*/ 49 w 151"/>
                <a:gd name="T71" fmla="*/ 211 h 274"/>
                <a:gd name="T72" fmla="*/ 48 w 151"/>
                <a:gd name="T73" fmla="*/ 205 h 274"/>
                <a:gd name="T74" fmla="*/ 59 w 151"/>
                <a:gd name="T75" fmla="*/ 195 h 274"/>
                <a:gd name="T76" fmla="*/ 66 w 151"/>
                <a:gd name="T77" fmla="*/ 171 h 274"/>
                <a:gd name="T78" fmla="*/ 62 w 151"/>
                <a:gd name="T79" fmla="*/ 156 h 274"/>
                <a:gd name="T80" fmla="*/ 52 w 151"/>
                <a:gd name="T81" fmla="*/ 150 h 274"/>
                <a:gd name="T82" fmla="*/ 46 w 151"/>
                <a:gd name="T83" fmla="*/ 146 h 274"/>
                <a:gd name="T84" fmla="*/ 51 w 151"/>
                <a:gd name="T85" fmla="*/ 134 h 274"/>
                <a:gd name="T86" fmla="*/ 68 w 151"/>
                <a:gd name="T87" fmla="*/ 139 h 274"/>
                <a:gd name="T88" fmla="*/ 85 w 151"/>
                <a:gd name="T89" fmla="*/ 148 h 274"/>
                <a:gd name="T90" fmla="*/ 92 w 151"/>
                <a:gd name="T91" fmla="*/ 151 h 27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1"/>
                <a:gd name="T139" fmla="*/ 0 h 274"/>
                <a:gd name="T140" fmla="*/ 151 w 151"/>
                <a:gd name="T141" fmla="*/ 274 h 27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1" h="274">
                  <a:moveTo>
                    <a:pt x="92" y="151"/>
                  </a:moveTo>
                  <a:lnTo>
                    <a:pt x="89" y="148"/>
                  </a:lnTo>
                  <a:lnTo>
                    <a:pt x="82" y="143"/>
                  </a:lnTo>
                  <a:lnTo>
                    <a:pt x="73" y="136"/>
                  </a:lnTo>
                  <a:lnTo>
                    <a:pt x="68" y="130"/>
                  </a:lnTo>
                  <a:lnTo>
                    <a:pt x="65" y="127"/>
                  </a:lnTo>
                  <a:lnTo>
                    <a:pt x="65" y="124"/>
                  </a:lnTo>
                  <a:lnTo>
                    <a:pt x="65" y="120"/>
                  </a:lnTo>
                  <a:lnTo>
                    <a:pt x="68" y="117"/>
                  </a:lnTo>
                  <a:lnTo>
                    <a:pt x="70" y="113"/>
                  </a:lnTo>
                  <a:lnTo>
                    <a:pt x="75" y="109"/>
                  </a:lnTo>
                  <a:lnTo>
                    <a:pt x="79" y="103"/>
                  </a:lnTo>
                  <a:lnTo>
                    <a:pt x="79" y="100"/>
                  </a:lnTo>
                  <a:lnTo>
                    <a:pt x="76" y="102"/>
                  </a:lnTo>
                  <a:lnTo>
                    <a:pt x="70" y="105"/>
                  </a:lnTo>
                  <a:lnTo>
                    <a:pt x="65" y="108"/>
                  </a:lnTo>
                  <a:lnTo>
                    <a:pt x="58" y="112"/>
                  </a:lnTo>
                  <a:lnTo>
                    <a:pt x="51" y="113"/>
                  </a:lnTo>
                  <a:lnTo>
                    <a:pt x="46" y="115"/>
                  </a:lnTo>
                  <a:lnTo>
                    <a:pt x="32" y="112"/>
                  </a:lnTo>
                  <a:lnTo>
                    <a:pt x="20" y="108"/>
                  </a:lnTo>
                  <a:lnTo>
                    <a:pt x="10" y="103"/>
                  </a:lnTo>
                  <a:lnTo>
                    <a:pt x="3" y="99"/>
                  </a:lnTo>
                  <a:lnTo>
                    <a:pt x="0" y="96"/>
                  </a:lnTo>
                  <a:lnTo>
                    <a:pt x="5" y="85"/>
                  </a:lnTo>
                  <a:lnTo>
                    <a:pt x="7" y="75"/>
                  </a:lnTo>
                  <a:lnTo>
                    <a:pt x="8" y="67"/>
                  </a:lnTo>
                  <a:lnTo>
                    <a:pt x="11" y="58"/>
                  </a:lnTo>
                  <a:lnTo>
                    <a:pt x="20" y="52"/>
                  </a:lnTo>
                  <a:lnTo>
                    <a:pt x="34" y="47"/>
                  </a:lnTo>
                  <a:lnTo>
                    <a:pt x="44" y="41"/>
                  </a:lnTo>
                  <a:lnTo>
                    <a:pt x="55" y="31"/>
                  </a:lnTo>
                  <a:lnTo>
                    <a:pt x="68" y="20"/>
                  </a:lnTo>
                  <a:lnTo>
                    <a:pt x="79" y="9"/>
                  </a:lnTo>
                  <a:lnTo>
                    <a:pt x="89" y="0"/>
                  </a:lnTo>
                  <a:lnTo>
                    <a:pt x="109" y="10"/>
                  </a:lnTo>
                  <a:lnTo>
                    <a:pt x="118" y="6"/>
                  </a:lnTo>
                  <a:lnTo>
                    <a:pt x="130" y="4"/>
                  </a:lnTo>
                  <a:lnTo>
                    <a:pt x="141" y="4"/>
                  </a:lnTo>
                  <a:lnTo>
                    <a:pt x="141" y="16"/>
                  </a:lnTo>
                  <a:lnTo>
                    <a:pt x="141" y="28"/>
                  </a:lnTo>
                  <a:lnTo>
                    <a:pt x="140" y="41"/>
                  </a:lnTo>
                  <a:lnTo>
                    <a:pt x="134" y="52"/>
                  </a:lnTo>
                  <a:lnTo>
                    <a:pt x="126" y="59"/>
                  </a:lnTo>
                  <a:lnTo>
                    <a:pt x="151" y="74"/>
                  </a:lnTo>
                  <a:lnTo>
                    <a:pt x="148" y="89"/>
                  </a:lnTo>
                  <a:lnTo>
                    <a:pt x="144" y="106"/>
                  </a:lnTo>
                  <a:lnTo>
                    <a:pt x="140" y="123"/>
                  </a:lnTo>
                  <a:lnTo>
                    <a:pt x="134" y="137"/>
                  </a:lnTo>
                  <a:lnTo>
                    <a:pt x="128" y="147"/>
                  </a:lnTo>
                  <a:lnTo>
                    <a:pt x="131" y="165"/>
                  </a:lnTo>
                  <a:lnTo>
                    <a:pt x="133" y="187"/>
                  </a:lnTo>
                  <a:lnTo>
                    <a:pt x="130" y="208"/>
                  </a:lnTo>
                  <a:lnTo>
                    <a:pt x="121" y="228"/>
                  </a:lnTo>
                  <a:lnTo>
                    <a:pt x="150" y="240"/>
                  </a:lnTo>
                  <a:lnTo>
                    <a:pt x="147" y="254"/>
                  </a:lnTo>
                  <a:lnTo>
                    <a:pt x="141" y="264"/>
                  </a:lnTo>
                  <a:lnTo>
                    <a:pt x="131" y="263"/>
                  </a:lnTo>
                  <a:lnTo>
                    <a:pt x="123" y="260"/>
                  </a:lnTo>
                  <a:lnTo>
                    <a:pt x="117" y="259"/>
                  </a:lnTo>
                  <a:lnTo>
                    <a:pt x="102" y="266"/>
                  </a:lnTo>
                  <a:lnTo>
                    <a:pt x="85" y="271"/>
                  </a:lnTo>
                  <a:lnTo>
                    <a:pt x="66" y="274"/>
                  </a:lnTo>
                  <a:lnTo>
                    <a:pt x="48" y="270"/>
                  </a:lnTo>
                  <a:lnTo>
                    <a:pt x="51" y="235"/>
                  </a:lnTo>
                  <a:lnTo>
                    <a:pt x="62" y="232"/>
                  </a:lnTo>
                  <a:lnTo>
                    <a:pt x="76" y="229"/>
                  </a:lnTo>
                  <a:lnTo>
                    <a:pt x="89" y="228"/>
                  </a:lnTo>
                  <a:lnTo>
                    <a:pt x="82" y="225"/>
                  </a:lnTo>
                  <a:lnTo>
                    <a:pt x="70" y="221"/>
                  </a:lnTo>
                  <a:lnTo>
                    <a:pt x="59" y="216"/>
                  </a:lnTo>
                  <a:lnTo>
                    <a:pt x="49" y="211"/>
                  </a:lnTo>
                  <a:lnTo>
                    <a:pt x="46" y="206"/>
                  </a:lnTo>
                  <a:lnTo>
                    <a:pt x="48" y="205"/>
                  </a:lnTo>
                  <a:lnTo>
                    <a:pt x="52" y="201"/>
                  </a:lnTo>
                  <a:lnTo>
                    <a:pt x="59" y="195"/>
                  </a:lnTo>
                  <a:lnTo>
                    <a:pt x="63" y="185"/>
                  </a:lnTo>
                  <a:lnTo>
                    <a:pt x="66" y="171"/>
                  </a:lnTo>
                  <a:lnTo>
                    <a:pt x="65" y="161"/>
                  </a:lnTo>
                  <a:lnTo>
                    <a:pt x="62" y="156"/>
                  </a:lnTo>
                  <a:lnTo>
                    <a:pt x="58" y="153"/>
                  </a:lnTo>
                  <a:lnTo>
                    <a:pt x="52" y="150"/>
                  </a:lnTo>
                  <a:lnTo>
                    <a:pt x="49" y="148"/>
                  </a:lnTo>
                  <a:lnTo>
                    <a:pt x="46" y="146"/>
                  </a:lnTo>
                  <a:lnTo>
                    <a:pt x="46" y="140"/>
                  </a:lnTo>
                  <a:lnTo>
                    <a:pt x="51" y="134"/>
                  </a:lnTo>
                  <a:lnTo>
                    <a:pt x="58" y="136"/>
                  </a:lnTo>
                  <a:lnTo>
                    <a:pt x="68" y="139"/>
                  </a:lnTo>
                  <a:lnTo>
                    <a:pt x="76" y="143"/>
                  </a:lnTo>
                  <a:lnTo>
                    <a:pt x="85" y="148"/>
                  </a:lnTo>
                  <a:lnTo>
                    <a:pt x="90" y="151"/>
                  </a:lnTo>
                  <a:lnTo>
                    <a:pt x="92" y="151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17" name="Freeform 244"/>
            <p:cNvSpPr>
              <a:spLocks/>
            </p:cNvSpPr>
            <p:nvPr/>
          </p:nvSpPr>
          <p:spPr bwMode="gray">
            <a:xfrm>
              <a:off x="3729" y="4098"/>
              <a:ext cx="244" cy="103"/>
            </a:xfrm>
            <a:custGeom>
              <a:avLst/>
              <a:gdLst>
                <a:gd name="T0" fmla="*/ 8 w 244"/>
                <a:gd name="T1" fmla="*/ 89 h 103"/>
                <a:gd name="T2" fmla="*/ 0 w 244"/>
                <a:gd name="T3" fmla="*/ 25 h 103"/>
                <a:gd name="T4" fmla="*/ 11 w 244"/>
                <a:gd name="T5" fmla="*/ 35 h 103"/>
                <a:gd name="T6" fmla="*/ 20 w 244"/>
                <a:gd name="T7" fmla="*/ 42 h 103"/>
                <a:gd name="T8" fmla="*/ 27 w 244"/>
                <a:gd name="T9" fmla="*/ 47 h 103"/>
                <a:gd name="T10" fmla="*/ 32 w 244"/>
                <a:gd name="T11" fmla="*/ 49 h 103"/>
                <a:gd name="T12" fmla="*/ 42 w 244"/>
                <a:gd name="T13" fmla="*/ 51 h 103"/>
                <a:gd name="T14" fmla="*/ 55 w 244"/>
                <a:gd name="T15" fmla="*/ 52 h 103"/>
                <a:gd name="T16" fmla="*/ 73 w 244"/>
                <a:gd name="T17" fmla="*/ 54 h 103"/>
                <a:gd name="T18" fmla="*/ 89 w 244"/>
                <a:gd name="T19" fmla="*/ 40 h 103"/>
                <a:gd name="T20" fmla="*/ 107 w 244"/>
                <a:gd name="T21" fmla="*/ 25 h 103"/>
                <a:gd name="T22" fmla="*/ 127 w 244"/>
                <a:gd name="T23" fmla="*/ 14 h 103"/>
                <a:gd name="T24" fmla="*/ 147 w 244"/>
                <a:gd name="T25" fmla="*/ 6 h 103"/>
                <a:gd name="T26" fmla="*/ 168 w 244"/>
                <a:gd name="T27" fmla="*/ 1 h 103"/>
                <a:gd name="T28" fmla="*/ 188 w 244"/>
                <a:gd name="T29" fmla="*/ 0 h 103"/>
                <a:gd name="T30" fmla="*/ 208 w 244"/>
                <a:gd name="T31" fmla="*/ 6 h 103"/>
                <a:gd name="T32" fmla="*/ 225 w 244"/>
                <a:gd name="T33" fmla="*/ 18 h 103"/>
                <a:gd name="T34" fmla="*/ 223 w 244"/>
                <a:gd name="T35" fmla="*/ 25 h 103"/>
                <a:gd name="T36" fmla="*/ 227 w 244"/>
                <a:gd name="T37" fmla="*/ 31 h 103"/>
                <a:gd name="T38" fmla="*/ 233 w 244"/>
                <a:gd name="T39" fmla="*/ 37 h 103"/>
                <a:gd name="T40" fmla="*/ 239 w 244"/>
                <a:gd name="T41" fmla="*/ 41 h 103"/>
                <a:gd name="T42" fmla="*/ 243 w 244"/>
                <a:gd name="T43" fmla="*/ 47 h 103"/>
                <a:gd name="T44" fmla="*/ 242 w 244"/>
                <a:gd name="T45" fmla="*/ 52 h 103"/>
                <a:gd name="T46" fmla="*/ 234 w 244"/>
                <a:gd name="T47" fmla="*/ 59 h 103"/>
                <a:gd name="T48" fmla="*/ 242 w 244"/>
                <a:gd name="T49" fmla="*/ 66 h 103"/>
                <a:gd name="T50" fmla="*/ 244 w 244"/>
                <a:gd name="T51" fmla="*/ 72 h 103"/>
                <a:gd name="T52" fmla="*/ 242 w 244"/>
                <a:gd name="T53" fmla="*/ 78 h 103"/>
                <a:gd name="T54" fmla="*/ 236 w 244"/>
                <a:gd name="T55" fmla="*/ 81 h 103"/>
                <a:gd name="T56" fmla="*/ 229 w 244"/>
                <a:gd name="T57" fmla="*/ 85 h 103"/>
                <a:gd name="T58" fmla="*/ 225 w 244"/>
                <a:gd name="T59" fmla="*/ 86 h 103"/>
                <a:gd name="T60" fmla="*/ 225 w 244"/>
                <a:gd name="T61" fmla="*/ 89 h 103"/>
                <a:gd name="T62" fmla="*/ 208 w 244"/>
                <a:gd name="T63" fmla="*/ 76 h 103"/>
                <a:gd name="T64" fmla="*/ 192 w 244"/>
                <a:gd name="T65" fmla="*/ 61 h 103"/>
                <a:gd name="T66" fmla="*/ 178 w 244"/>
                <a:gd name="T67" fmla="*/ 44 h 103"/>
                <a:gd name="T68" fmla="*/ 164 w 244"/>
                <a:gd name="T69" fmla="*/ 28 h 103"/>
                <a:gd name="T70" fmla="*/ 150 w 244"/>
                <a:gd name="T71" fmla="*/ 37 h 103"/>
                <a:gd name="T72" fmla="*/ 138 w 244"/>
                <a:gd name="T73" fmla="*/ 48 h 103"/>
                <a:gd name="T74" fmla="*/ 130 w 244"/>
                <a:gd name="T75" fmla="*/ 62 h 103"/>
                <a:gd name="T76" fmla="*/ 121 w 244"/>
                <a:gd name="T77" fmla="*/ 76 h 103"/>
                <a:gd name="T78" fmla="*/ 113 w 244"/>
                <a:gd name="T79" fmla="*/ 90 h 103"/>
                <a:gd name="T80" fmla="*/ 103 w 244"/>
                <a:gd name="T81" fmla="*/ 103 h 103"/>
                <a:gd name="T82" fmla="*/ 88 w 244"/>
                <a:gd name="T83" fmla="*/ 100 h 103"/>
                <a:gd name="T84" fmla="*/ 73 w 244"/>
                <a:gd name="T85" fmla="*/ 93 h 103"/>
                <a:gd name="T86" fmla="*/ 59 w 244"/>
                <a:gd name="T87" fmla="*/ 85 h 103"/>
                <a:gd name="T88" fmla="*/ 44 w 244"/>
                <a:gd name="T89" fmla="*/ 78 h 103"/>
                <a:gd name="T90" fmla="*/ 28 w 244"/>
                <a:gd name="T91" fmla="*/ 75 h 103"/>
                <a:gd name="T92" fmla="*/ 25 w 244"/>
                <a:gd name="T93" fmla="*/ 78 h 103"/>
                <a:gd name="T94" fmla="*/ 24 w 244"/>
                <a:gd name="T95" fmla="*/ 81 h 103"/>
                <a:gd name="T96" fmla="*/ 23 w 244"/>
                <a:gd name="T97" fmla="*/ 83 h 103"/>
                <a:gd name="T98" fmla="*/ 21 w 244"/>
                <a:gd name="T99" fmla="*/ 85 h 103"/>
                <a:gd name="T100" fmla="*/ 18 w 244"/>
                <a:gd name="T101" fmla="*/ 88 h 103"/>
                <a:gd name="T102" fmla="*/ 16 w 244"/>
                <a:gd name="T103" fmla="*/ 89 h 103"/>
                <a:gd name="T104" fmla="*/ 13 w 244"/>
                <a:gd name="T105" fmla="*/ 89 h 103"/>
                <a:gd name="T106" fmla="*/ 8 w 244"/>
                <a:gd name="T107" fmla="*/ 89 h 10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44"/>
                <a:gd name="T163" fmla="*/ 0 h 103"/>
                <a:gd name="T164" fmla="*/ 244 w 244"/>
                <a:gd name="T165" fmla="*/ 103 h 10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44" h="103">
                  <a:moveTo>
                    <a:pt x="8" y="89"/>
                  </a:moveTo>
                  <a:lnTo>
                    <a:pt x="0" y="25"/>
                  </a:lnTo>
                  <a:lnTo>
                    <a:pt x="11" y="35"/>
                  </a:lnTo>
                  <a:lnTo>
                    <a:pt x="20" y="42"/>
                  </a:lnTo>
                  <a:lnTo>
                    <a:pt x="27" y="47"/>
                  </a:lnTo>
                  <a:lnTo>
                    <a:pt x="32" y="49"/>
                  </a:lnTo>
                  <a:lnTo>
                    <a:pt x="42" y="51"/>
                  </a:lnTo>
                  <a:lnTo>
                    <a:pt x="55" y="52"/>
                  </a:lnTo>
                  <a:lnTo>
                    <a:pt x="73" y="54"/>
                  </a:lnTo>
                  <a:lnTo>
                    <a:pt x="89" y="40"/>
                  </a:lnTo>
                  <a:lnTo>
                    <a:pt x="107" y="25"/>
                  </a:lnTo>
                  <a:lnTo>
                    <a:pt x="127" y="14"/>
                  </a:lnTo>
                  <a:lnTo>
                    <a:pt x="147" y="6"/>
                  </a:lnTo>
                  <a:lnTo>
                    <a:pt x="168" y="1"/>
                  </a:lnTo>
                  <a:lnTo>
                    <a:pt x="188" y="0"/>
                  </a:lnTo>
                  <a:lnTo>
                    <a:pt x="208" y="6"/>
                  </a:lnTo>
                  <a:lnTo>
                    <a:pt x="225" y="18"/>
                  </a:lnTo>
                  <a:lnTo>
                    <a:pt x="223" y="25"/>
                  </a:lnTo>
                  <a:lnTo>
                    <a:pt x="227" y="31"/>
                  </a:lnTo>
                  <a:lnTo>
                    <a:pt x="233" y="37"/>
                  </a:lnTo>
                  <a:lnTo>
                    <a:pt x="239" y="41"/>
                  </a:lnTo>
                  <a:lnTo>
                    <a:pt x="243" y="47"/>
                  </a:lnTo>
                  <a:lnTo>
                    <a:pt x="242" y="52"/>
                  </a:lnTo>
                  <a:lnTo>
                    <a:pt x="234" y="59"/>
                  </a:lnTo>
                  <a:lnTo>
                    <a:pt x="242" y="66"/>
                  </a:lnTo>
                  <a:lnTo>
                    <a:pt x="244" y="72"/>
                  </a:lnTo>
                  <a:lnTo>
                    <a:pt x="242" y="78"/>
                  </a:lnTo>
                  <a:lnTo>
                    <a:pt x="236" y="81"/>
                  </a:lnTo>
                  <a:lnTo>
                    <a:pt x="229" y="85"/>
                  </a:lnTo>
                  <a:lnTo>
                    <a:pt x="225" y="86"/>
                  </a:lnTo>
                  <a:lnTo>
                    <a:pt x="225" y="89"/>
                  </a:lnTo>
                  <a:lnTo>
                    <a:pt x="208" y="76"/>
                  </a:lnTo>
                  <a:lnTo>
                    <a:pt x="192" y="61"/>
                  </a:lnTo>
                  <a:lnTo>
                    <a:pt x="178" y="44"/>
                  </a:lnTo>
                  <a:lnTo>
                    <a:pt x="164" y="28"/>
                  </a:lnTo>
                  <a:lnTo>
                    <a:pt x="150" y="37"/>
                  </a:lnTo>
                  <a:lnTo>
                    <a:pt x="138" y="48"/>
                  </a:lnTo>
                  <a:lnTo>
                    <a:pt x="130" y="62"/>
                  </a:lnTo>
                  <a:lnTo>
                    <a:pt x="121" y="76"/>
                  </a:lnTo>
                  <a:lnTo>
                    <a:pt x="113" y="90"/>
                  </a:lnTo>
                  <a:lnTo>
                    <a:pt x="103" y="103"/>
                  </a:lnTo>
                  <a:lnTo>
                    <a:pt x="88" y="100"/>
                  </a:lnTo>
                  <a:lnTo>
                    <a:pt x="73" y="93"/>
                  </a:lnTo>
                  <a:lnTo>
                    <a:pt x="59" y="85"/>
                  </a:lnTo>
                  <a:lnTo>
                    <a:pt x="44" y="78"/>
                  </a:lnTo>
                  <a:lnTo>
                    <a:pt x="28" y="75"/>
                  </a:lnTo>
                  <a:lnTo>
                    <a:pt x="25" y="78"/>
                  </a:lnTo>
                  <a:lnTo>
                    <a:pt x="24" y="81"/>
                  </a:lnTo>
                  <a:lnTo>
                    <a:pt x="23" y="83"/>
                  </a:lnTo>
                  <a:lnTo>
                    <a:pt x="21" y="85"/>
                  </a:lnTo>
                  <a:lnTo>
                    <a:pt x="18" y="88"/>
                  </a:lnTo>
                  <a:lnTo>
                    <a:pt x="16" y="89"/>
                  </a:lnTo>
                  <a:lnTo>
                    <a:pt x="13" y="89"/>
                  </a:lnTo>
                  <a:lnTo>
                    <a:pt x="8" y="89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18" name="Freeform 245"/>
            <p:cNvSpPr>
              <a:spLocks/>
            </p:cNvSpPr>
            <p:nvPr/>
          </p:nvSpPr>
          <p:spPr bwMode="gray">
            <a:xfrm>
              <a:off x="3527" y="3955"/>
              <a:ext cx="172" cy="173"/>
            </a:xfrm>
            <a:custGeom>
              <a:avLst/>
              <a:gdLst>
                <a:gd name="T0" fmla="*/ 161 w 172"/>
                <a:gd name="T1" fmla="*/ 136 h 173"/>
                <a:gd name="T2" fmla="*/ 143 w 172"/>
                <a:gd name="T3" fmla="*/ 137 h 173"/>
                <a:gd name="T4" fmla="*/ 126 w 172"/>
                <a:gd name="T5" fmla="*/ 139 h 173"/>
                <a:gd name="T6" fmla="*/ 107 w 172"/>
                <a:gd name="T7" fmla="*/ 139 h 173"/>
                <a:gd name="T8" fmla="*/ 95 w 172"/>
                <a:gd name="T9" fmla="*/ 142 h 173"/>
                <a:gd name="T10" fmla="*/ 86 w 172"/>
                <a:gd name="T11" fmla="*/ 146 h 173"/>
                <a:gd name="T12" fmla="*/ 79 w 172"/>
                <a:gd name="T13" fmla="*/ 156 h 173"/>
                <a:gd name="T14" fmla="*/ 71 w 172"/>
                <a:gd name="T15" fmla="*/ 173 h 173"/>
                <a:gd name="T16" fmla="*/ 59 w 172"/>
                <a:gd name="T17" fmla="*/ 160 h 173"/>
                <a:gd name="T18" fmla="*/ 47 w 172"/>
                <a:gd name="T19" fmla="*/ 144 h 173"/>
                <a:gd name="T20" fmla="*/ 32 w 172"/>
                <a:gd name="T21" fmla="*/ 126 h 173"/>
                <a:gd name="T22" fmla="*/ 17 w 172"/>
                <a:gd name="T23" fmla="*/ 109 h 173"/>
                <a:gd name="T24" fmla="*/ 0 w 172"/>
                <a:gd name="T25" fmla="*/ 92 h 173"/>
                <a:gd name="T26" fmla="*/ 6 w 172"/>
                <a:gd name="T27" fmla="*/ 89 h 173"/>
                <a:gd name="T28" fmla="*/ 14 w 172"/>
                <a:gd name="T29" fmla="*/ 81 h 173"/>
                <a:gd name="T30" fmla="*/ 25 w 172"/>
                <a:gd name="T31" fmla="*/ 72 h 173"/>
                <a:gd name="T32" fmla="*/ 37 w 172"/>
                <a:gd name="T33" fmla="*/ 64 h 173"/>
                <a:gd name="T34" fmla="*/ 44 w 172"/>
                <a:gd name="T35" fmla="*/ 55 h 173"/>
                <a:gd name="T36" fmla="*/ 48 w 172"/>
                <a:gd name="T37" fmla="*/ 51 h 173"/>
                <a:gd name="T38" fmla="*/ 61 w 172"/>
                <a:gd name="T39" fmla="*/ 43 h 173"/>
                <a:gd name="T40" fmla="*/ 78 w 172"/>
                <a:gd name="T41" fmla="*/ 34 h 173"/>
                <a:gd name="T42" fmla="*/ 97 w 172"/>
                <a:gd name="T43" fmla="*/ 26 h 173"/>
                <a:gd name="T44" fmla="*/ 119 w 172"/>
                <a:gd name="T45" fmla="*/ 17 h 173"/>
                <a:gd name="T46" fmla="*/ 138 w 172"/>
                <a:gd name="T47" fmla="*/ 10 h 173"/>
                <a:gd name="T48" fmla="*/ 157 w 172"/>
                <a:gd name="T49" fmla="*/ 5 h 173"/>
                <a:gd name="T50" fmla="*/ 171 w 172"/>
                <a:gd name="T51" fmla="*/ 0 h 173"/>
                <a:gd name="T52" fmla="*/ 167 w 172"/>
                <a:gd name="T53" fmla="*/ 15 h 173"/>
                <a:gd name="T54" fmla="*/ 161 w 172"/>
                <a:gd name="T55" fmla="*/ 26 h 173"/>
                <a:gd name="T56" fmla="*/ 155 w 172"/>
                <a:gd name="T57" fmla="*/ 34 h 173"/>
                <a:gd name="T58" fmla="*/ 157 w 172"/>
                <a:gd name="T59" fmla="*/ 44 h 173"/>
                <a:gd name="T60" fmla="*/ 160 w 172"/>
                <a:gd name="T61" fmla="*/ 58 h 173"/>
                <a:gd name="T62" fmla="*/ 165 w 172"/>
                <a:gd name="T63" fmla="*/ 71 h 173"/>
                <a:gd name="T64" fmla="*/ 170 w 172"/>
                <a:gd name="T65" fmla="*/ 85 h 173"/>
                <a:gd name="T66" fmla="*/ 172 w 172"/>
                <a:gd name="T67" fmla="*/ 95 h 173"/>
                <a:gd name="T68" fmla="*/ 165 w 172"/>
                <a:gd name="T69" fmla="*/ 102 h 173"/>
                <a:gd name="T70" fmla="*/ 161 w 172"/>
                <a:gd name="T71" fmla="*/ 106 h 173"/>
                <a:gd name="T72" fmla="*/ 160 w 172"/>
                <a:gd name="T73" fmla="*/ 111 h 173"/>
                <a:gd name="T74" fmla="*/ 160 w 172"/>
                <a:gd name="T75" fmla="*/ 116 h 173"/>
                <a:gd name="T76" fmla="*/ 160 w 172"/>
                <a:gd name="T77" fmla="*/ 125 h 173"/>
                <a:gd name="T78" fmla="*/ 161 w 172"/>
                <a:gd name="T79" fmla="*/ 136 h 17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72"/>
                <a:gd name="T121" fmla="*/ 0 h 173"/>
                <a:gd name="T122" fmla="*/ 172 w 172"/>
                <a:gd name="T123" fmla="*/ 173 h 17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72" h="173">
                  <a:moveTo>
                    <a:pt x="161" y="136"/>
                  </a:moveTo>
                  <a:lnTo>
                    <a:pt x="143" y="137"/>
                  </a:lnTo>
                  <a:lnTo>
                    <a:pt x="126" y="139"/>
                  </a:lnTo>
                  <a:lnTo>
                    <a:pt x="107" y="139"/>
                  </a:lnTo>
                  <a:lnTo>
                    <a:pt x="95" y="142"/>
                  </a:lnTo>
                  <a:lnTo>
                    <a:pt x="86" y="146"/>
                  </a:lnTo>
                  <a:lnTo>
                    <a:pt x="79" y="156"/>
                  </a:lnTo>
                  <a:lnTo>
                    <a:pt x="71" y="173"/>
                  </a:lnTo>
                  <a:lnTo>
                    <a:pt x="59" y="160"/>
                  </a:lnTo>
                  <a:lnTo>
                    <a:pt x="47" y="144"/>
                  </a:lnTo>
                  <a:lnTo>
                    <a:pt x="32" y="126"/>
                  </a:lnTo>
                  <a:lnTo>
                    <a:pt x="17" y="109"/>
                  </a:lnTo>
                  <a:lnTo>
                    <a:pt x="0" y="92"/>
                  </a:lnTo>
                  <a:lnTo>
                    <a:pt x="6" y="89"/>
                  </a:lnTo>
                  <a:lnTo>
                    <a:pt x="14" y="81"/>
                  </a:lnTo>
                  <a:lnTo>
                    <a:pt x="25" y="72"/>
                  </a:lnTo>
                  <a:lnTo>
                    <a:pt x="37" y="64"/>
                  </a:lnTo>
                  <a:lnTo>
                    <a:pt x="44" y="55"/>
                  </a:lnTo>
                  <a:lnTo>
                    <a:pt x="48" y="51"/>
                  </a:lnTo>
                  <a:lnTo>
                    <a:pt x="61" y="43"/>
                  </a:lnTo>
                  <a:lnTo>
                    <a:pt x="78" y="34"/>
                  </a:lnTo>
                  <a:lnTo>
                    <a:pt x="97" y="26"/>
                  </a:lnTo>
                  <a:lnTo>
                    <a:pt x="119" y="17"/>
                  </a:lnTo>
                  <a:lnTo>
                    <a:pt x="138" y="10"/>
                  </a:lnTo>
                  <a:lnTo>
                    <a:pt x="157" y="5"/>
                  </a:lnTo>
                  <a:lnTo>
                    <a:pt x="171" y="0"/>
                  </a:lnTo>
                  <a:lnTo>
                    <a:pt x="167" y="15"/>
                  </a:lnTo>
                  <a:lnTo>
                    <a:pt x="161" y="26"/>
                  </a:lnTo>
                  <a:lnTo>
                    <a:pt x="155" y="34"/>
                  </a:lnTo>
                  <a:lnTo>
                    <a:pt x="157" y="44"/>
                  </a:lnTo>
                  <a:lnTo>
                    <a:pt x="160" y="58"/>
                  </a:lnTo>
                  <a:lnTo>
                    <a:pt x="165" y="71"/>
                  </a:lnTo>
                  <a:lnTo>
                    <a:pt x="170" y="85"/>
                  </a:lnTo>
                  <a:lnTo>
                    <a:pt x="172" y="95"/>
                  </a:lnTo>
                  <a:lnTo>
                    <a:pt x="165" y="102"/>
                  </a:lnTo>
                  <a:lnTo>
                    <a:pt x="161" y="106"/>
                  </a:lnTo>
                  <a:lnTo>
                    <a:pt x="160" y="111"/>
                  </a:lnTo>
                  <a:lnTo>
                    <a:pt x="160" y="116"/>
                  </a:lnTo>
                  <a:lnTo>
                    <a:pt x="160" y="125"/>
                  </a:lnTo>
                  <a:lnTo>
                    <a:pt x="161" y="136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19" name="Freeform 246"/>
            <p:cNvSpPr>
              <a:spLocks/>
            </p:cNvSpPr>
            <p:nvPr/>
          </p:nvSpPr>
          <p:spPr bwMode="gray">
            <a:xfrm>
              <a:off x="3598" y="4091"/>
              <a:ext cx="138" cy="96"/>
            </a:xfrm>
            <a:custGeom>
              <a:avLst/>
              <a:gdLst>
                <a:gd name="T0" fmla="*/ 131 w 138"/>
                <a:gd name="T1" fmla="*/ 32 h 96"/>
                <a:gd name="T2" fmla="*/ 117 w 138"/>
                <a:gd name="T3" fmla="*/ 21 h 96"/>
                <a:gd name="T4" fmla="*/ 103 w 138"/>
                <a:gd name="T5" fmla="*/ 10 h 96"/>
                <a:gd name="T6" fmla="*/ 91 w 138"/>
                <a:gd name="T7" fmla="*/ 0 h 96"/>
                <a:gd name="T8" fmla="*/ 70 w 138"/>
                <a:gd name="T9" fmla="*/ 1 h 96"/>
                <a:gd name="T10" fmla="*/ 50 w 138"/>
                <a:gd name="T11" fmla="*/ 3 h 96"/>
                <a:gd name="T12" fmla="*/ 31 w 138"/>
                <a:gd name="T13" fmla="*/ 3 h 96"/>
                <a:gd name="T14" fmla="*/ 19 w 138"/>
                <a:gd name="T15" fmla="*/ 4 h 96"/>
                <a:gd name="T16" fmla="*/ 12 w 138"/>
                <a:gd name="T17" fmla="*/ 10 h 96"/>
                <a:gd name="T18" fmla="*/ 7 w 138"/>
                <a:gd name="T19" fmla="*/ 20 h 96"/>
                <a:gd name="T20" fmla="*/ 4 w 138"/>
                <a:gd name="T21" fmla="*/ 30 h 96"/>
                <a:gd name="T22" fmla="*/ 0 w 138"/>
                <a:gd name="T23" fmla="*/ 38 h 96"/>
                <a:gd name="T24" fmla="*/ 5 w 138"/>
                <a:gd name="T25" fmla="*/ 42 h 96"/>
                <a:gd name="T26" fmla="*/ 15 w 138"/>
                <a:gd name="T27" fmla="*/ 48 h 96"/>
                <a:gd name="T28" fmla="*/ 25 w 138"/>
                <a:gd name="T29" fmla="*/ 54 h 96"/>
                <a:gd name="T30" fmla="*/ 36 w 138"/>
                <a:gd name="T31" fmla="*/ 58 h 96"/>
                <a:gd name="T32" fmla="*/ 43 w 138"/>
                <a:gd name="T33" fmla="*/ 59 h 96"/>
                <a:gd name="T34" fmla="*/ 45 w 138"/>
                <a:gd name="T35" fmla="*/ 52 h 96"/>
                <a:gd name="T36" fmla="*/ 45 w 138"/>
                <a:gd name="T37" fmla="*/ 48 h 96"/>
                <a:gd name="T38" fmla="*/ 46 w 138"/>
                <a:gd name="T39" fmla="*/ 45 h 96"/>
                <a:gd name="T40" fmla="*/ 48 w 138"/>
                <a:gd name="T41" fmla="*/ 44 h 96"/>
                <a:gd name="T42" fmla="*/ 49 w 138"/>
                <a:gd name="T43" fmla="*/ 44 h 96"/>
                <a:gd name="T44" fmla="*/ 50 w 138"/>
                <a:gd name="T45" fmla="*/ 45 h 96"/>
                <a:gd name="T46" fmla="*/ 53 w 138"/>
                <a:gd name="T47" fmla="*/ 48 h 96"/>
                <a:gd name="T48" fmla="*/ 55 w 138"/>
                <a:gd name="T49" fmla="*/ 51 h 96"/>
                <a:gd name="T50" fmla="*/ 58 w 138"/>
                <a:gd name="T51" fmla="*/ 55 h 96"/>
                <a:gd name="T52" fmla="*/ 86 w 138"/>
                <a:gd name="T53" fmla="*/ 55 h 96"/>
                <a:gd name="T54" fmla="*/ 86 w 138"/>
                <a:gd name="T55" fmla="*/ 65 h 96"/>
                <a:gd name="T56" fmla="*/ 89 w 138"/>
                <a:gd name="T57" fmla="*/ 71 h 96"/>
                <a:gd name="T58" fmla="*/ 90 w 138"/>
                <a:gd name="T59" fmla="*/ 72 h 96"/>
                <a:gd name="T60" fmla="*/ 93 w 138"/>
                <a:gd name="T61" fmla="*/ 73 h 96"/>
                <a:gd name="T62" fmla="*/ 94 w 138"/>
                <a:gd name="T63" fmla="*/ 75 h 96"/>
                <a:gd name="T64" fmla="*/ 96 w 138"/>
                <a:gd name="T65" fmla="*/ 79 h 96"/>
                <a:gd name="T66" fmla="*/ 97 w 138"/>
                <a:gd name="T67" fmla="*/ 89 h 96"/>
                <a:gd name="T68" fmla="*/ 106 w 138"/>
                <a:gd name="T69" fmla="*/ 93 h 96"/>
                <a:gd name="T70" fmla="*/ 118 w 138"/>
                <a:gd name="T71" fmla="*/ 95 h 96"/>
                <a:gd name="T72" fmla="*/ 132 w 138"/>
                <a:gd name="T73" fmla="*/ 96 h 96"/>
                <a:gd name="T74" fmla="*/ 137 w 138"/>
                <a:gd name="T75" fmla="*/ 83 h 96"/>
                <a:gd name="T76" fmla="*/ 138 w 138"/>
                <a:gd name="T77" fmla="*/ 72 h 96"/>
                <a:gd name="T78" fmla="*/ 135 w 138"/>
                <a:gd name="T79" fmla="*/ 61 h 96"/>
                <a:gd name="T80" fmla="*/ 132 w 138"/>
                <a:gd name="T81" fmla="*/ 49 h 96"/>
                <a:gd name="T82" fmla="*/ 131 w 138"/>
                <a:gd name="T83" fmla="*/ 32 h 9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38"/>
                <a:gd name="T127" fmla="*/ 0 h 96"/>
                <a:gd name="T128" fmla="*/ 138 w 138"/>
                <a:gd name="T129" fmla="*/ 96 h 9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38" h="96">
                  <a:moveTo>
                    <a:pt x="131" y="32"/>
                  </a:moveTo>
                  <a:lnTo>
                    <a:pt x="117" y="21"/>
                  </a:lnTo>
                  <a:lnTo>
                    <a:pt x="103" y="10"/>
                  </a:lnTo>
                  <a:lnTo>
                    <a:pt x="91" y="0"/>
                  </a:lnTo>
                  <a:lnTo>
                    <a:pt x="70" y="1"/>
                  </a:lnTo>
                  <a:lnTo>
                    <a:pt x="50" y="3"/>
                  </a:lnTo>
                  <a:lnTo>
                    <a:pt x="31" y="3"/>
                  </a:lnTo>
                  <a:lnTo>
                    <a:pt x="19" y="4"/>
                  </a:lnTo>
                  <a:lnTo>
                    <a:pt x="12" y="10"/>
                  </a:lnTo>
                  <a:lnTo>
                    <a:pt x="7" y="20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5" y="42"/>
                  </a:lnTo>
                  <a:lnTo>
                    <a:pt x="15" y="48"/>
                  </a:lnTo>
                  <a:lnTo>
                    <a:pt x="25" y="54"/>
                  </a:lnTo>
                  <a:lnTo>
                    <a:pt x="36" y="58"/>
                  </a:lnTo>
                  <a:lnTo>
                    <a:pt x="43" y="59"/>
                  </a:lnTo>
                  <a:lnTo>
                    <a:pt x="45" y="52"/>
                  </a:lnTo>
                  <a:lnTo>
                    <a:pt x="45" y="48"/>
                  </a:lnTo>
                  <a:lnTo>
                    <a:pt x="46" y="45"/>
                  </a:lnTo>
                  <a:lnTo>
                    <a:pt x="48" y="44"/>
                  </a:lnTo>
                  <a:lnTo>
                    <a:pt x="49" y="44"/>
                  </a:lnTo>
                  <a:lnTo>
                    <a:pt x="50" y="45"/>
                  </a:lnTo>
                  <a:lnTo>
                    <a:pt x="53" y="48"/>
                  </a:lnTo>
                  <a:lnTo>
                    <a:pt x="55" y="51"/>
                  </a:lnTo>
                  <a:lnTo>
                    <a:pt x="58" y="55"/>
                  </a:lnTo>
                  <a:lnTo>
                    <a:pt x="86" y="55"/>
                  </a:lnTo>
                  <a:lnTo>
                    <a:pt x="86" y="65"/>
                  </a:lnTo>
                  <a:lnTo>
                    <a:pt x="89" y="71"/>
                  </a:lnTo>
                  <a:lnTo>
                    <a:pt x="90" y="72"/>
                  </a:lnTo>
                  <a:lnTo>
                    <a:pt x="93" y="73"/>
                  </a:lnTo>
                  <a:lnTo>
                    <a:pt x="94" y="75"/>
                  </a:lnTo>
                  <a:lnTo>
                    <a:pt x="96" y="79"/>
                  </a:lnTo>
                  <a:lnTo>
                    <a:pt x="97" y="89"/>
                  </a:lnTo>
                  <a:lnTo>
                    <a:pt x="106" y="93"/>
                  </a:lnTo>
                  <a:lnTo>
                    <a:pt x="118" y="95"/>
                  </a:lnTo>
                  <a:lnTo>
                    <a:pt x="132" y="96"/>
                  </a:lnTo>
                  <a:lnTo>
                    <a:pt x="137" y="83"/>
                  </a:lnTo>
                  <a:lnTo>
                    <a:pt x="138" y="72"/>
                  </a:lnTo>
                  <a:lnTo>
                    <a:pt x="135" y="61"/>
                  </a:lnTo>
                  <a:lnTo>
                    <a:pt x="132" y="49"/>
                  </a:lnTo>
                  <a:lnTo>
                    <a:pt x="131" y="32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20" name="Freeform 247"/>
            <p:cNvSpPr>
              <a:spLocks/>
            </p:cNvSpPr>
            <p:nvPr/>
          </p:nvSpPr>
          <p:spPr bwMode="gray">
            <a:xfrm>
              <a:off x="4091" y="3623"/>
              <a:ext cx="127" cy="106"/>
            </a:xfrm>
            <a:custGeom>
              <a:avLst/>
              <a:gdLst>
                <a:gd name="T0" fmla="*/ 4 w 127"/>
                <a:gd name="T1" fmla="*/ 101 h 106"/>
                <a:gd name="T2" fmla="*/ 5 w 127"/>
                <a:gd name="T3" fmla="*/ 88 h 106"/>
                <a:gd name="T4" fmla="*/ 5 w 127"/>
                <a:gd name="T5" fmla="*/ 70 h 106"/>
                <a:gd name="T6" fmla="*/ 5 w 127"/>
                <a:gd name="T7" fmla="*/ 48 h 106"/>
                <a:gd name="T8" fmla="*/ 4 w 127"/>
                <a:gd name="T9" fmla="*/ 30 h 106"/>
                <a:gd name="T10" fmla="*/ 0 w 127"/>
                <a:gd name="T11" fmla="*/ 16 h 106"/>
                <a:gd name="T12" fmla="*/ 5 w 127"/>
                <a:gd name="T13" fmla="*/ 12 h 106"/>
                <a:gd name="T14" fmla="*/ 8 w 127"/>
                <a:gd name="T15" fmla="*/ 9 h 106"/>
                <a:gd name="T16" fmla="*/ 12 w 127"/>
                <a:gd name="T17" fmla="*/ 8 h 106"/>
                <a:gd name="T18" fmla="*/ 14 w 127"/>
                <a:gd name="T19" fmla="*/ 6 h 106"/>
                <a:gd name="T20" fmla="*/ 17 w 127"/>
                <a:gd name="T21" fmla="*/ 5 h 106"/>
                <a:gd name="T22" fmla="*/ 18 w 127"/>
                <a:gd name="T23" fmla="*/ 5 h 106"/>
                <a:gd name="T24" fmla="*/ 19 w 127"/>
                <a:gd name="T25" fmla="*/ 3 h 106"/>
                <a:gd name="T26" fmla="*/ 32 w 127"/>
                <a:gd name="T27" fmla="*/ 0 h 106"/>
                <a:gd name="T28" fmla="*/ 45 w 127"/>
                <a:gd name="T29" fmla="*/ 3 h 106"/>
                <a:gd name="T30" fmla="*/ 58 w 127"/>
                <a:gd name="T31" fmla="*/ 9 h 106"/>
                <a:gd name="T32" fmla="*/ 67 w 127"/>
                <a:gd name="T33" fmla="*/ 17 h 106"/>
                <a:gd name="T34" fmla="*/ 77 w 127"/>
                <a:gd name="T35" fmla="*/ 24 h 106"/>
                <a:gd name="T36" fmla="*/ 87 w 127"/>
                <a:gd name="T37" fmla="*/ 23 h 106"/>
                <a:gd name="T38" fmla="*/ 100 w 127"/>
                <a:gd name="T39" fmla="*/ 20 h 106"/>
                <a:gd name="T40" fmla="*/ 113 w 127"/>
                <a:gd name="T41" fmla="*/ 19 h 106"/>
                <a:gd name="T42" fmla="*/ 123 w 127"/>
                <a:gd name="T43" fmla="*/ 19 h 106"/>
                <a:gd name="T44" fmla="*/ 124 w 127"/>
                <a:gd name="T45" fmla="*/ 32 h 106"/>
                <a:gd name="T46" fmla="*/ 125 w 127"/>
                <a:gd name="T47" fmla="*/ 40 h 106"/>
                <a:gd name="T48" fmla="*/ 127 w 127"/>
                <a:gd name="T49" fmla="*/ 51 h 106"/>
                <a:gd name="T50" fmla="*/ 113 w 127"/>
                <a:gd name="T51" fmla="*/ 57 h 106"/>
                <a:gd name="T52" fmla="*/ 96 w 127"/>
                <a:gd name="T53" fmla="*/ 65 h 106"/>
                <a:gd name="T54" fmla="*/ 80 w 127"/>
                <a:gd name="T55" fmla="*/ 74 h 106"/>
                <a:gd name="T56" fmla="*/ 65 w 127"/>
                <a:gd name="T57" fmla="*/ 78 h 106"/>
                <a:gd name="T58" fmla="*/ 62 w 127"/>
                <a:gd name="T59" fmla="*/ 74 h 106"/>
                <a:gd name="T60" fmla="*/ 59 w 127"/>
                <a:gd name="T61" fmla="*/ 70 h 106"/>
                <a:gd name="T62" fmla="*/ 58 w 127"/>
                <a:gd name="T63" fmla="*/ 64 h 106"/>
                <a:gd name="T64" fmla="*/ 55 w 127"/>
                <a:gd name="T65" fmla="*/ 61 h 106"/>
                <a:gd name="T66" fmla="*/ 53 w 127"/>
                <a:gd name="T67" fmla="*/ 63 h 106"/>
                <a:gd name="T68" fmla="*/ 50 w 127"/>
                <a:gd name="T69" fmla="*/ 64 h 106"/>
                <a:gd name="T70" fmla="*/ 46 w 127"/>
                <a:gd name="T71" fmla="*/ 65 h 106"/>
                <a:gd name="T72" fmla="*/ 43 w 127"/>
                <a:gd name="T73" fmla="*/ 67 h 106"/>
                <a:gd name="T74" fmla="*/ 41 w 127"/>
                <a:gd name="T75" fmla="*/ 70 h 106"/>
                <a:gd name="T76" fmla="*/ 41 w 127"/>
                <a:gd name="T77" fmla="*/ 71 h 106"/>
                <a:gd name="T78" fmla="*/ 34 w 127"/>
                <a:gd name="T79" fmla="*/ 78 h 106"/>
                <a:gd name="T80" fmla="*/ 29 w 127"/>
                <a:gd name="T81" fmla="*/ 88 h 106"/>
                <a:gd name="T82" fmla="*/ 26 w 127"/>
                <a:gd name="T83" fmla="*/ 98 h 106"/>
                <a:gd name="T84" fmla="*/ 21 w 127"/>
                <a:gd name="T85" fmla="*/ 106 h 106"/>
                <a:gd name="T86" fmla="*/ 19 w 127"/>
                <a:gd name="T87" fmla="*/ 105 h 106"/>
                <a:gd name="T88" fmla="*/ 18 w 127"/>
                <a:gd name="T89" fmla="*/ 102 h 106"/>
                <a:gd name="T90" fmla="*/ 15 w 127"/>
                <a:gd name="T91" fmla="*/ 101 h 106"/>
                <a:gd name="T92" fmla="*/ 12 w 127"/>
                <a:gd name="T93" fmla="*/ 99 h 106"/>
                <a:gd name="T94" fmla="*/ 8 w 127"/>
                <a:gd name="T95" fmla="*/ 99 h 106"/>
                <a:gd name="T96" fmla="*/ 4 w 127"/>
                <a:gd name="T97" fmla="*/ 101 h 10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27"/>
                <a:gd name="T148" fmla="*/ 0 h 106"/>
                <a:gd name="T149" fmla="*/ 127 w 127"/>
                <a:gd name="T150" fmla="*/ 106 h 10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27" h="106">
                  <a:moveTo>
                    <a:pt x="4" y="101"/>
                  </a:moveTo>
                  <a:lnTo>
                    <a:pt x="5" y="88"/>
                  </a:lnTo>
                  <a:lnTo>
                    <a:pt x="5" y="70"/>
                  </a:lnTo>
                  <a:lnTo>
                    <a:pt x="5" y="48"/>
                  </a:lnTo>
                  <a:lnTo>
                    <a:pt x="4" y="30"/>
                  </a:lnTo>
                  <a:lnTo>
                    <a:pt x="0" y="16"/>
                  </a:lnTo>
                  <a:lnTo>
                    <a:pt x="5" y="12"/>
                  </a:lnTo>
                  <a:lnTo>
                    <a:pt x="8" y="9"/>
                  </a:lnTo>
                  <a:lnTo>
                    <a:pt x="12" y="8"/>
                  </a:lnTo>
                  <a:lnTo>
                    <a:pt x="14" y="6"/>
                  </a:lnTo>
                  <a:lnTo>
                    <a:pt x="17" y="5"/>
                  </a:lnTo>
                  <a:lnTo>
                    <a:pt x="18" y="5"/>
                  </a:lnTo>
                  <a:lnTo>
                    <a:pt x="19" y="3"/>
                  </a:lnTo>
                  <a:lnTo>
                    <a:pt x="32" y="0"/>
                  </a:lnTo>
                  <a:lnTo>
                    <a:pt x="45" y="3"/>
                  </a:lnTo>
                  <a:lnTo>
                    <a:pt x="58" y="9"/>
                  </a:lnTo>
                  <a:lnTo>
                    <a:pt x="67" y="17"/>
                  </a:lnTo>
                  <a:lnTo>
                    <a:pt x="77" y="24"/>
                  </a:lnTo>
                  <a:lnTo>
                    <a:pt x="87" y="23"/>
                  </a:lnTo>
                  <a:lnTo>
                    <a:pt x="100" y="20"/>
                  </a:lnTo>
                  <a:lnTo>
                    <a:pt x="113" y="19"/>
                  </a:lnTo>
                  <a:lnTo>
                    <a:pt x="123" y="19"/>
                  </a:lnTo>
                  <a:lnTo>
                    <a:pt x="124" y="32"/>
                  </a:lnTo>
                  <a:lnTo>
                    <a:pt x="125" y="40"/>
                  </a:lnTo>
                  <a:lnTo>
                    <a:pt x="127" y="51"/>
                  </a:lnTo>
                  <a:lnTo>
                    <a:pt x="113" y="57"/>
                  </a:lnTo>
                  <a:lnTo>
                    <a:pt x="96" y="65"/>
                  </a:lnTo>
                  <a:lnTo>
                    <a:pt x="80" y="74"/>
                  </a:lnTo>
                  <a:lnTo>
                    <a:pt x="65" y="78"/>
                  </a:lnTo>
                  <a:lnTo>
                    <a:pt x="62" y="74"/>
                  </a:lnTo>
                  <a:lnTo>
                    <a:pt x="59" y="70"/>
                  </a:lnTo>
                  <a:lnTo>
                    <a:pt x="58" y="64"/>
                  </a:lnTo>
                  <a:lnTo>
                    <a:pt x="55" y="61"/>
                  </a:lnTo>
                  <a:lnTo>
                    <a:pt x="53" y="63"/>
                  </a:lnTo>
                  <a:lnTo>
                    <a:pt x="50" y="64"/>
                  </a:lnTo>
                  <a:lnTo>
                    <a:pt x="46" y="65"/>
                  </a:lnTo>
                  <a:lnTo>
                    <a:pt x="43" y="67"/>
                  </a:lnTo>
                  <a:lnTo>
                    <a:pt x="41" y="70"/>
                  </a:lnTo>
                  <a:lnTo>
                    <a:pt x="41" y="71"/>
                  </a:lnTo>
                  <a:lnTo>
                    <a:pt x="34" y="78"/>
                  </a:lnTo>
                  <a:lnTo>
                    <a:pt x="29" y="88"/>
                  </a:lnTo>
                  <a:lnTo>
                    <a:pt x="26" y="98"/>
                  </a:lnTo>
                  <a:lnTo>
                    <a:pt x="21" y="106"/>
                  </a:lnTo>
                  <a:lnTo>
                    <a:pt x="19" y="105"/>
                  </a:lnTo>
                  <a:lnTo>
                    <a:pt x="18" y="102"/>
                  </a:lnTo>
                  <a:lnTo>
                    <a:pt x="15" y="101"/>
                  </a:lnTo>
                  <a:lnTo>
                    <a:pt x="12" y="99"/>
                  </a:lnTo>
                  <a:lnTo>
                    <a:pt x="8" y="99"/>
                  </a:lnTo>
                  <a:lnTo>
                    <a:pt x="4" y="101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21" name="Freeform 248"/>
            <p:cNvSpPr>
              <a:spLocks/>
            </p:cNvSpPr>
            <p:nvPr/>
          </p:nvSpPr>
          <p:spPr bwMode="gray">
            <a:xfrm>
              <a:off x="3999" y="3632"/>
              <a:ext cx="99" cy="96"/>
            </a:xfrm>
            <a:custGeom>
              <a:avLst/>
              <a:gdLst>
                <a:gd name="T0" fmla="*/ 96 w 99"/>
                <a:gd name="T1" fmla="*/ 93 h 96"/>
                <a:gd name="T2" fmla="*/ 90 w 99"/>
                <a:gd name="T3" fmla="*/ 89 h 96"/>
                <a:gd name="T4" fmla="*/ 86 w 99"/>
                <a:gd name="T5" fmla="*/ 86 h 96"/>
                <a:gd name="T6" fmla="*/ 83 w 99"/>
                <a:gd name="T7" fmla="*/ 83 h 96"/>
                <a:gd name="T8" fmla="*/ 82 w 99"/>
                <a:gd name="T9" fmla="*/ 82 h 96"/>
                <a:gd name="T10" fmla="*/ 79 w 99"/>
                <a:gd name="T11" fmla="*/ 79 h 96"/>
                <a:gd name="T12" fmla="*/ 76 w 99"/>
                <a:gd name="T13" fmla="*/ 78 h 96"/>
                <a:gd name="T14" fmla="*/ 75 w 99"/>
                <a:gd name="T15" fmla="*/ 76 h 96"/>
                <a:gd name="T16" fmla="*/ 73 w 99"/>
                <a:gd name="T17" fmla="*/ 78 h 96"/>
                <a:gd name="T18" fmla="*/ 73 w 99"/>
                <a:gd name="T19" fmla="*/ 79 h 96"/>
                <a:gd name="T20" fmla="*/ 73 w 99"/>
                <a:gd name="T21" fmla="*/ 80 h 96"/>
                <a:gd name="T22" fmla="*/ 72 w 99"/>
                <a:gd name="T23" fmla="*/ 83 h 96"/>
                <a:gd name="T24" fmla="*/ 72 w 99"/>
                <a:gd name="T25" fmla="*/ 86 h 96"/>
                <a:gd name="T26" fmla="*/ 70 w 99"/>
                <a:gd name="T27" fmla="*/ 89 h 96"/>
                <a:gd name="T28" fmla="*/ 69 w 99"/>
                <a:gd name="T29" fmla="*/ 92 h 96"/>
                <a:gd name="T30" fmla="*/ 65 w 99"/>
                <a:gd name="T31" fmla="*/ 92 h 96"/>
                <a:gd name="T32" fmla="*/ 56 w 99"/>
                <a:gd name="T33" fmla="*/ 93 h 96"/>
                <a:gd name="T34" fmla="*/ 46 w 99"/>
                <a:gd name="T35" fmla="*/ 95 h 96"/>
                <a:gd name="T36" fmla="*/ 34 w 99"/>
                <a:gd name="T37" fmla="*/ 96 h 96"/>
                <a:gd name="T38" fmla="*/ 21 w 99"/>
                <a:gd name="T39" fmla="*/ 96 h 96"/>
                <a:gd name="T40" fmla="*/ 11 w 99"/>
                <a:gd name="T41" fmla="*/ 95 h 96"/>
                <a:gd name="T42" fmla="*/ 3 w 99"/>
                <a:gd name="T43" fmla="*/ 90 h 96"/>
                <a:gd name="T44" fmla="*/ 0 w 99"/>
                <a:gd name="T45" fmla="*/ 85 h 96"/>
                <a:gd name="T46" fmla="*/ 4 w 99"/>
                <a:gd name="T47" fmla="*/ 85 h 96"/>
                <a:gd name="T48" fmla="*/ 11 w 99"/>
                <a:gd name="T49" fmla="*/ 82 h 96"/>
                <a:gd name="T50" fmla="*/ 22 w 99"/>
                <a:gd name="T51" fmla="*/ 79 h 96"/>
                <a:gd name="T52" fmla="*/ 35 w 99"/>
                <a:gd name="T53" fmla="*/ 76 h 96"/>
                <a:gd name="T54" fmla="*/ 48 w 99"/>
                <a:gd name="T55" fmla="*/ 72 h 96"/>
                <a:gd name="T56" fmla="*/ 56 w 99"/>
                <a:gd name="T57" fmla="*/ 69 h 96"/>
                <a:gd name="T58" fmla="*/ 62 w 99"/>
                <a:gd name="T59" fmla="*/ 66 h 96"/>
                <a:gd name="T60" fmla="*/ 59 w 99"/>
                <a:gd name="T61" fmla="*/ 59 h 96"/>
                <a:gd name="T62" fmla="*/ 51 w 99"/>
                <a:gd name="T63" fmla="*/ 52 h 96"/>
                <a:gd name="T64" fmla="*/ 42 w 99"/>
                <a:gd name="T65" fmla="*/ 44 h 96"/>
                <a:gd name="T66" fmla="*/ 34 w 99"/>
                <a:gd name="T67" fmla="*/ 37 h 96"/>
                <a:gd name="T68" fmla="*/ 28 w 99"/>
                <a:gd name="T69" fmla="*/ 30 h 96"/>
                <a:gd name="T70" fmla="*/ 28 w 99"/>
                <a:gd name="T71" fmla="*/ 25 h 96"/>
                <a:gd name="T72" fmla="*/ 39 w 99"/>
                <a:gd name="T73" fmla="*/ 15 h 96"/>
                <a:gd name="T74" fmla="*/ 51 w 99"/>
                <a:gd name="T75" fmla="*/ 11 h 96"/>
                <a:gd name="T76" fmla="*/ 61 w 99"/>
                <a:gd name="T77" fmla="*/ 14 h 96"/>
                <a:gd name="T78" fmla="*/ 63 w 99"/>
                <a:gd name="T79" fmla="*/ 13 h 96"/>
                <a:gd name="T80" fmla="*/ 69 w 99"/>
                <a:gd name="T81" fmla="*/ 8 h 96"/>
                <a:gd name="T82" fmla="*/ 75 w 99"/>
                <a:gd name="T83" fmla="*/ 3 h 96"/>
                <a:gd name="T84" fmla="*/ 80 w 99"/>
                <a:gd name="T85" fmla="*/ 0 h 96"/>
                <a:gd name="T86" fmla="*/ 87 w 99"/>
                <a:gd name="T87" fmla="*/ 1 h 96"/>
                <a:gd name="T88" fmla="*/ 92 w 99"/>
                <a:gd name="T89" fmla="*/ 8 h 96"/>
                <a:gd name="T90" fmla="*/ 96 w 99"/>
                <a:gd name="T91" fmla="*/ 20 h 96"/>
                <a:gd name="T92" fmla="*/ 97 w 99"/>
                <a:gd name="T93" fmla="*/ 28 h 96"/>
                <a:gd name="T94" fmla="*/ 99 w 99"/>
                <a:gd name="T95" fmla="*/ 38 h 96"/>
                <a:gd name="T96" fmla="*/ 99 w 99"/>
                <a:gd name="T97" fmla="*/ 51 h 96"/>
                <a:gd name="T98" fmla="*/ 97 w 99"/>
                <a:gd name="T99" fmla="*/ 69 h 96"/>
                <a:gd name="T100" fmla="*/ 96 w 99"/>
                <a:gd name="T101" fmla="*/ 93 h 9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99"/>
                <a:gd name="T154" fmla="*/ 0 h 96"/>
                <a:gd name="T155" fmla="*/ 99 w 99"/>
                <a:gd name="T156" fmla="*/ 96 h 9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99" h="96">
                  <a:moveTo>
                    <a:pt x="96" y="93"/>
                  </a:moveTo>
                  <a:lnTo>
                    <a:pt x="90" y="89"/>
                  </a:lnTo>
                  <a:lnTo>
                    <a:pt x="86" y="86"/>
                  </a:lnTo>
                  <a:lnTo>
                    <a:pt x="83" y="83"/>
                  </a:lnTo>
                  <a:lnTo>
                    <a:pt x="82" y="82"/>
                  </a:lnTo>
                  <a:lnTo>
                    <a:pt x="79" y="79"/>
                  </a:lnTo>
                  <a:lnTo>
                    <a:pt x="76" y="78"/>
                  </a:lnTo>
                  <a:lnTo>
                    <a:pt x="75" y="76"/>
                  </a:lnTo>
                  <a:lnTo>
                    <a:pt x="73" y="78"/>
                  </a:lnTo>
                  <a:lnTo>
                    <a:pt x="73" y="79"/>
                  </a:lnTo>
                  <a:lnTo>
                    <a:pt x="73" y="80"/>
                  </a:lnTo>
                  <a:lnTo>
                    <a:pt x="72" y="83"/>
                  </a:lnTo>
                  <a:lnTo>
                    <a:pt x="72" y="86"/>
                  </a:lnTo>
                  <a:lnTo>
                    <a:pt x="70" y="89"/>
                  </a:lnTo>
                  <a:lnTo>
                    <a:pt x="69" y="92"/>
                  </a:lnTo>
                  <a:lnTo>
                    <a:pt x="65" y="92"/>
                  </a:lnTo>
                  <a:lnTo>
                    <a:pt x="56" y="93"/>
                  </a:lnTo>
                  <a:lnTo>
                    <a:pt x="46" y="95"/>
                  </a:lnTo>
                  <a:lnTo>
                    <a:pt x="34" y="96"/>
                  </a:lnTo>
                  <a:lnTo>
                    <a:pt x="21" y="96"/>
                  </a:lnTo>
                  <a:lnTo>
                    <a:pt x="11" y="95"/>
                  </a:lnTo>
                  <a:lnTo>
                    <a:pt x="3" y="90"/>
                  </a:lnTo>
                  <a:lnTo>
                    <a:pt x="0" y="85"/>
                  </a:lnTo>
                  <a:lnTo>
                    <a:pt x="4" y="85"/>
                  </a:lnTo>
                  <a:lnTo>
                    <a:pt x="11" y="82"/>
                  </a:lnTo>
                  <a:lnTo>
                    <a:pt x="22" y="79"/>
                  </a:lnTo>
                  <a:lnTo>
                    <a:pt x="35" y="76"/>
                  </a:lnTo>
                  <a:lnTo>
                    <a:pt x="48" y="72"/>
                  </a:lnTo>
                  <a:lnTo>
                    <a:pt x="56" y="69"/>
                  </a:lnTo>
                  <a:lnTo>
                    <a:pt x="62" y="66"/>
                  </a:lnTo>
                  <a:lnTo>
                    <a:pt x="59" y="59"/>
                  </a:lnTo>
                  <a:lnTo>
                    <a:pt x="51" y="52"/>
                  </a:lnTo>
                  <a:lnTo>
                    <a:pt x="42" y="44"/>
                  </a:lnTo>
                  <a:lnTo>
                    <a:pt x="34" y="37"/>
                  </a:lnTo>
                  <a:lnTo>
                    <a:pt x="28" y="30"/>
                  </a:lnTo>
                  <a:lnTo>
                    <a:pt x="28" y="25"/>
                  </a:lnTo>
                  <a:lnTo>
                    <a:pt x="39" y="15"/>
                  </a:lnTo>
                  <a:lnTo>
                    <a:pt x="51" y="11"/>
                  </a:lnTo>
                  <a:lnTo>
                    <a:pt x="61" y="14"/>
                  </a:lnTo>
                  <a:lnTo>
                    <a:pt x="63" y="13"/>
                  </a:lnTo>
                  <a:lnTo>
                    <a:pt x="69" y="8"/>
                  </a:lnTo>
                  <a:lnTo>
                    <a:pt x="75" y="3"/>
                  </a:lnTo>
                  <a:lnTo>
                    <a:pt x="80" y="0"/>
                  </a:lnTo>
                  <a:lnTo>
                    <a:pt x="87" y="1"/>
                  </a:lnTo>
                  <a:lnTo>
                    <a:pt x="92" y="8"/>
                  </a:lnTo>
                  <a:lnTo>
                    <a:pt x="96" y="20"/>
                  </a:lnTo>
                  <a:lnTo>
                    <a:pt x="97" y="28"/>
                  </a:lnTo>
                  <a:lnTo>
                    <a:pt x="99" y="38"/>
                  </a:lnTo>
                  <a:lnTo>
                    <a:pt x="99" y="51"/>
                  </a:lnTo>
                  <a:lnTo>
                    <a:pt x="97" y="69"/>
                  </a:lnTo>
                  <a:lnTo>
                    <a:pt x="96" y="93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22" name="Freeform 249"/>
            <p:cNvSpPr>
              <a:spLocks/>
            </p:cNvSpPr>
            <p:nvPr/>
          </p:nvSpPr>
          <p:spPr bwMode="gray">
            <a:xfrm>
              <a:off x="3863" y="3753"/>
              <a:ext cx="68" cy="31"/>
            </a:xfrm>
            <a:custGeom>
              <a:avLst/>
              <a:gdLst>
                <a:gd name="T0" fmla="*/ 55 w 68"/>
                <a:gd name="T1" fmla="*/ 30 h 31"/>
                <a:gd name="T2" fmla="*/ 44 w 68"/>
                <a:gd name="T3" fmla="*/ 30 h 31"/>
                <a:gd name="T4" fmla="*/ 31 w 68"/>
                <a:gd name="T5" fmla="*/ 31 h 31"/>
                <a:gd name="T6" fmla="*/ 20 w 68"/>
                <a:gd name="T7" fmla="*/ 30 h 31"/>
                <a:gd name="T8" fmla="*/ 10 w 68"/>
                <a:gd name="T9" fmla="*/ 29 h 31"/>
                <a:gd name="T10" fmla="*/ 4 w 68"/>
                <a:gd name="T11" fmla="*/ 24 h 31"/>
                <a:gd name="T12" fmla="*/ 2 w 68"/>
                <a:gd name="T13" fmla="*/ 17 h 31"/>
                <a:gd name="T14" fmla="*/ 2 w 68"/>
                <a:gd name="T15" fmla="*/ 17 h 31"/>
                <a:gd name="T16" fmla="*/ 2 w 68"/>
                <a:gd name="T17" fmla="*/ 16 h 31"/>
                <a:gd name="T18" fmla="*/ 2 w 68"/>
                <a:gd name="T19" fmla="*/ 13 h 31"/>
                <a:gd name="T20" fmla="*/ 0 w 68"/>
                <a:gd name="T21" fmla="*/ 10 h 31"/>
                <a:gd name="T22" fmla="*/ 0 w 68"/>
                <a:gd name="T23" fmla="*/ 9 h 31"/>
                <a:gd name="T24" fmla="*/ 0 w 68"/>
                <a:gd name="T25" fmla="*/ 6 h 31"/>
                <a:gd name="T26" fmla="*/ 0 w 68"/>
                <a:gd name="T27" fmla="*/ 3 h 31"/>
                <a:gd name="T28" fmla="*/ 0 w 68"/>
                <a:gd name="T29" fmla="*/ 2 h 31"/>
                <a:gd name="T30" fmla="*/ 2 w 68"/>
                <a:gd name="T31" fmla="*/ 0 h 31"/>
                <a:gd name="T32" fmla="*/ 3 w 68"/>
                <a:gd name="T33" fmla="*/ 2 h 31"/>
                <a:gd name="T34" fmla="*/ 7 w 68"/>
                <a:gd name="T35" fmla="*/ 3 h 31"/>
                <a:gd name="T36" fmla="*/ 31 w 68"/>
                <a:gd name="T37" fmla="*/ 6 h 31"/>
                <a:gd name="T38" fmla="*/ 48 w 68"/>
                <a:gd name="T39" fmla="*/ 7 h 31"/>
                <a:gd name="T40" fmla="*/ 60 w 68"/>
                <a:gd name="T41" fmla="*/ 9 h 31"/>
                <a:gd name="T42" fmla="*/ 65 w 68"/>
                <a:gd name="T43" fmla="*/ 9 h 31"/>
                <a:gd name="T44" fmla="*/ 68 w 68"/>
                <a:gd name="T45" fmla="*/ 10 h 31"/>
                <a:gd name="T46" fmla="*/ 67 w 68"/>
                <a:gd name="T47" fmla="*/ 15 h 31"/>
                <a:gd name="T48" fmla="*/ 61 w 68"/>
                <a:gd name="T49" fmla="*/ 20 h 31"/>
                <a:gd name="T50" fmla="*/ 55 w 68"/>
                <a:gd name="T51" fmla="*/ 30 h 3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8"/>
                <a:gd name="T79" fmla="*/ 0 h 31"/>
                <a:gd name="T80" fmla="*/ 68 w 68"/>
                <a:gd name="T81" fmla="*/ 31 h 3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8" h="31">
                  <a:moveTo>
                    <a:pt x="55" y="30"/>
                  </a:moveTo>
                  <a:lnTo>
                    <a:pt x="44" y="30"/>
                  </a:lnTo>
                  <a:lnTo>
                    <a:pt x="31" y="31"/>
                  </a:lnTo>
                  <a:lnTo>
                    <a:pt x="20" y="30"/>
                  </a:lnTo>
                  <a:lnTo>
                    <a:pt x="10" y="29"/>
                  </a:lnTo>
                  <a:lnTo>
                    <a:pt x="4" y="24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3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3" y="2"/>
                  </a:lnTo>
                  <a:lnTo>
                    <a:pt x="7" y="3"/>
                  </a:lnTo>
                  <a:lnTo>
                    <a:pt x="31" y="6"/>
                  </a:lnTo>
                  <a:lnTo>
                    <a:pt x="48" y="7"/>
                  </a:lnTo>
                  <a:lnTo>
                    <a:pt x="60" y="9"/>
                  </a:lnTo>
                  <a:lnTo>
                    <a:pt x="65" y="9"/>
                  </a:lnTo>
                  <a:lnTo>
                    <a:pt x="68" y="10"/>
                  </a:lnTo>
                  <a:lnTo>
                    <a:pt x="67" y="15"/>
                  </a:lnTo>
                  <a:lnTo>
                    <a:pt x="61" y="20"/>
                  </a:lnTo>
                  <a:lnTo>
                    <a:pt x="55" y="30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23" name="Freeform 250"/>
            <p:cNvSpPr>
              <a:spLocks/>
            </p:cNvSpPr>
            <p:nvPr/>
          </p:nvSpPr>
          <p:spPr bwMode="gray">
            <a:xfrm>
              <a:off x="3592" y="3605"/>
              <a:ext cx="404" cy="92"/>
            </a:xfrm>
            <a:custGeom>
              <a:avLst/>
              <a:gdLst>
                <a:gd name="T0" fmla="*/ 24 w 404"/>
                <a:gd name="T1" fmla="*/ 47 h 92"/>
                <a:gd name="T2" fmla="*/ 64 w 404"/>
                <a:gd name="T3" fmla="*/ 17 h 92"/>
                <a:gd name="T4" fmla="*/ 103 w 404"/>
                <a:gd name="T5" fmla="*/ 3 h 92"/>
                <a:gd name="T6" fmla="*/ 153 w 404"/>
                <a:gd name="T7" fmla="*/ 1 h 92"/>
                <a:gd name="T8" fmla="*/ 192 w 404"/>
                <a:gd name="T9" fmla="*/ 13 h 92"/>
                <a:gd name="T10" fmla="*/ 202 w 404"/>
                <a:gd name="T11" fmla="*/ 17 h 92"/>
                <a:gd name="T12" fmla="*/ 210 w 404"/>
                <a:gd name="T13" fmla="*/ 11 h 92"/>
                <a:gd name="T14" fmla="*/ 226 w 404"/>
                <a:gd name="T15" fmla="*/ 4 h 92"/>
                <a:gd name="T16" fmla="*/ 254 w 404"/>
                <a:gd name="T17" fmla="*/ 10 h 92"/>
                <a:gd name="T18" fmla="*/ 277 w 404"/>
                <a:gd name="T19" fmla="*/ 26 h 92"/>
                <a:gd name="T20" fmla="*/ 304 w 404"/>
                <a:gd name="T21" fmla="*/ 37 h 92"/>
                <a:gd name="T22" fmla="*/ 338 w 404"/>
                <a:gd name="T23" fmla="*/ 40 h 92"/>
                <a:gd name="T24" fmla="*/ 376 w 404"/>
                <a:gd name="T25" fmla="*/ 44 h 92"/>
                <a:gd name="T26" fmla="*/ 404 w 404"/>
                <a:gd name="T27" fmla="*/ 57 h 92"/>
                <a:gd name="T28" fmla="*/ 374 w 404"/>
                <a:gd name="T29" fmla="*/ 65 h 92"/>
                <a:gd name="T30" fmla="*/ 352 w 404"/>
                <a:gd name="T31" fmla="*/ 83 h 92"/>
                <a:gd name="T32" fmla="*/ 335 w 404"/>
                <a:gd name="T33" fmla="*/ 81 h 92"/>
                <a:gd name="T34" fmla="*/ 319 w 404"/>
                <a:gd name="T35" fmla="*/ 78 h 92"/>
                <a:gd name="T36" fmla="*/ 302 w 404"/>
                <a:gd name="T37" fmla="*/ 86 h 92"/>
                <a:gd name="T38" fmla="*/ 282 w 404"/>
                <a:gd name="T39" fmla="*/ 90 h 92"/>
                <a:gd name="T40" fmla="*/ 271 w 404"/>
                <a:gd name="T41" fmla="*/ 90 h 92"/>
                <a:gd name="T42" fmla="*/ 275 w 404"/>
                <a:gd name="T43" fmla="*/ 81 h 92"/>
                <a:gd name="T44" fmla="*/ 274 w 404"/>
                <a:gd name="T45" fmla="*/ 69 h 92"/>
                <a:gd name="T46" fmla="*/ 247 w 404"/>
                <a:gd name="T47" fmla="*/ 64 h 92"/>
                <a:gd name="T48" fmla="*/ 225 w 404"/>
                <a:gd name="T49" fmla="*/ 52 h 92"/>
                <a:gd name="T50" fmla="*/ 202 w 404"/>
                <a:gd name="T51" fmla="*/ 51 h 92"/>
                <a:gd name="T52" fmla="*/ 169 w 404"/>
                <a:gd name="T53" fmla="*/ 52 h 92"/>
                <a:gd name="T54" fmla="*/ 137 w 404"/>
                <a:gd name="T55" fmla="*/ 45 h 92"/>
                <a:gd name="T56" fmla="*/ 106 w 404"/>
                <a:gd name="T57" fmla="*/ 47 h 92"/>
                <a:gd name="T58" fmla="*/ 103 w 404"/>
                <a:gd name="T59" fmla="*/ 45 h 92"/>
                <a:gd name="T60" fmla="*/ 100 w 404"/>
                <a:gd name="T61" fmla="*/ 41 h 92"/>
                <a:gd name="T62" fmla="*/ 95 w 404"/>
                <a:gd name="T63" fmla="*/ 35 h 92"/>
                <a:gd name="T64" fmla="*/ 83 w 404"/>
                <a:gd name="T65" fmla="*/ 31 h 92"/>
                <a:gd name="T66" fmla="*/ 65 w 404"/>
                <a:gd name="T67" fmla="*/ 38 h 92"/>
                <a:gd name="T68" fmla="*/ 52 w 404"/>
                <a:gd name="T69" fmla="*/ 57 h 92"/>
                <a:gd name="T70" fmla="*/ 37 w 404"/>
                <a:gd name="T71" fmla="*/ 72 h 92"/>
                <a:gd name="T72" fmla="*/ 21 w 404"/>
                <a:gd name="T73" fmla="*/ 79 h 92"/>
                <a:gd name="T74" fmla="*/ 16 w 404"/>
                <a:gd name="T75" fmla="*/ 88 h 92"/>
                <a:gd name="T76" fmla="*/ 10 w 404"/>
                <a:gd name="T77" fmla="*/ 92 h 92"/>
                <a:gd name="T78" fmla="*/ 3 w 404"/>
                <a:gd name="T79" fmla="*/ 86 h 92"/>
                <a:gd name="T80" fmla="*/ 1 w 404"/>
                <a:gd name="T81" fmla="*/ 69 h 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04"/>
                <a:gd name="T124" fmla="*/ 0 h 92"/>
                <a:gd name="T125" fmla="*/ 404 w 404"/>
                <a:gd name="T126" fmla="*/ 92 h 9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04" h="92">
                  <a:moveTo>
                    <a:pt x="1" y="69"/>
                  </a:moveTo>
                  <a:lnTo>
                    <a:pt x="24" y="47"/>
                  </a:lnTo>
                  <a:lnTo>
                    <a:pt x="45" y="30"/>
                  </a:lnTo>
                  <a:lnTo>
                    <a:pt x="64" y="17"/>
                  </a:lnTo>
                  <a:lnTo>
                    <a:pt x="82" y="9"/>
                  </a:lnTo>
                  <a:lnTo>
                    <a:pt x="103" y="3"/>
                  </a:lnTo>
                  <a:lnTo>
                    <a:pt x="126" y="0"/>
                  </a:lnTo>
                  <a:lnTo>
                    <a:pt x="153" y="1"/>
                  </a:lnTo>
                  <a:lnTo>
                    <a:pt x="184" y="3"/>
                  </a:lnTo>
                  <a:lnTo>
                    <a:pt x="192" y="13"/>
                  </a:lnTo>
                  <a:lnTo>
                    <a:pt x="199" y="17"/>
                  </a:lnTo>
                  <a:lnTo>
                    <a:pt x="202" y="17"/>
                  </a:lnTo>
                  <a:lnTo>
                    <a:pt x="206" y="14"/>
                  </a:lnTo>
                  <a:lnTo>
                    <a:pt x="210" y="11"/>
                  </a:lnTo>
                  <a:lnTo>
                    <a:pt x="218" y="7"/>
                  </a:lnTo>
                  <a:lnTo>
                    <a:pt x="226" y="4"/>
                  </a:lnTo>
                  <a:lnTo>
                    <a:pt x="240" y="3"/>
                  </a:lnTo>
                  <a:lnTo>
                    <a:pt x="254" y="10"/>
                  </a:lnTo>
                  <a:lnTo>
                    <a:pt x="267" y="18"/>
                  </a:lnTo>
                  <a:lnTo>
                    <a:pt x="277" y="26"/>
                  </a:lnTo>
                  <a:lnTo>
                    <a:pt x="290" y="33"/>
                  </a:lnTo>
                  <a:lnTo>
                    <a:pt x="304" y="37"/>
                  </a:lnTo>
                  <a:lnTo>
                    <a:pt x="319" y="40"/>
                  </a:lnTo>
                  <a:lnTo>
                    <a:pt x="338" y="40"/>
                  </a:lnTo>
                  <a:lnTo>
                    <a:pt x="357" y="41"/>
                  </a:lnTo>
                  <a:lnTo>
                    <a:pt x="376" y="44"/>
                  </a:lnTo>
                  <a:lnTo>
                    <a:pt x="393" y="50"/>
                  </a:lnTo>
                  <a:lnTo>
                    <a:pt x="404" y="57"/>
                  </a:lnTo>
                  <a:lnTo>
                    <a:pt x="388" y="59"/>
                  </a:lnTo>
                  <a:lnTo>
                    <a:pt x="374" y="65"/>
                  </a:lnTo>
                  <a:lnTo>
                    <a:pt x="363" y="72"/>
                  </a:lnTo>
                  <a:lnTo>
                    <a:pt x="352" y="83"/>
                  </a:lnTo>
                  <a:lnTo>
                    <a:pt x="343" y="82"/>
                  </a:lnTo>
                  <a:lnTo>
                    <a:pt x="335" y="81"/>
                  </a:lnTo>
                  <a:lnTo>
                    <a:pt x="325" y="79"/>
                  </a:lnTo>
                  <a:lnTo>
                    <a:pt x="319" y="78"/>
                  </a:lnTo>
                  <a:lnTo>
                    <a:pt x="311" y="83"/>
                  </a:lnTo>
                  <a:lnTo>
                    <a:pt x="302" y="86"/>
                  </a:lnTo>
                  <a:lnTo>
                    <a:pt x="292" y="89"/>
                  </a:lnTo>
                  <a:lnTo>
                    <a:pt x="282" y="90"/>
                  </a:lnTo>
                  <a:lnTo>
                    <a:pt x="275" y="92"/>
                  </a:lnTo>
                  <a:lnTo>
                    <a:pt x="271" y="90"/>
                  </a:lnTo>
                  <a:lnTo>
                    <a:pt x="271" y="86"/>
                  </a:lnTo>
                  <a:lnTo>
                    <a:pt x="275" y="81"/>
                  </a:lnTo>
                  <a:lnTo>
                    <a:pt x="285" y="74"/>
                  </a:lnTo>
                  <a:lnTo>
                    <a:pt x="274" y="69"/>
                  </a:lnTo>
                  <a:lnTo>
                    <a:pt x="261" y="66"/>
                  </a:lnTo>
                  <a:lnTo>
                    <a:pt x="247" y="64"/>
                  </a:lnTo>
                  <a:lnTo>
                    <a:pt x="236" y="59"/>
                  </a:lnTo>
                  <a:lnTo>
                    <a:pt x="225" y="52"/>
                  </a:lnTo>
                  <a:lnTo>
                    <a:pt x="216" y="41"/>
                  </a:lnTo>
                  <a:lnTo>
                    <a:pt x="202" y="51"/>
                  </a:lnTo>
                  <a:lnTo>
                    <a:pt x="186" y="54"/>
                  </a:lnTo>
                  <a:lnTo>
                    <a:pt x="169" y="52"/>
                  </a:lnTo>
                  <a:lnTo>
                    <a:pt x="153" y="48"/>
                  </a:lnTo>
                  <a:lnTo>
                    <a:pt x="137" y="45"/>
                  </a:lnTo>
                  <a:lnTo>
                    <a:pt x="120" y="44"/>
                  </a:lnTo>
                  <a:lnTo>
                    <a:pt x="106" y="47"/>
                  </a:lnTo>
                  <a:lnTo>
                    <a:pt x="105" y="47"/>
                  </a:lnTo>
                  <a:lnTo>
                    <a:pt x="103" y="45"/>
                  </a:lnTo>
                  <a:lnTo>
                    <a:pt x="102" y="42"/>
                  </a:lnTo>
                  <a:lnTo>
                    <a:pt x="100" y="41"/>
                  </a:lnTo>
                  <a:lnTo>
                    <a:pt x="97" y="38"/>
                  </a:lnTo>
                  <a:lnTo>
                    <a:pt x="95" y="35"/>
                  </a:lnTo>
                  <a:lnTo>
                    <a:pt x="89" y="33"/>
                  </a:lnTo>
                  <a:lnTo>
                    <a:pt x="83" y="31"/>
                  </a:lnTo>
                  <a:lnTo>
                    <a:pt x="73" y="33"/>
                  </a:lnTo>
                  <a:lnTo>
                    <a:pt x="65" y="38"/>
                  </a:lnTo>
                  <a:lnTo>
                    <a:pt x="56" y="47"/>
                  </a:lnTo>
                  <a:lnTo>
                    <a:pt x="52" y="57"/>
                  </a:lnTo>
                  <a:lnTo>
                    <a:pt x="52" y="69"/>
                  </a:lnTo>
                  <a:lnTo>
                    <a:pt x="37" y="72"/>
                  </a:lnTo>
                  <a:lnTo>
                    <a:pt x="27" y="75"/>
                  </a:lnTo>
                  <a:lnTo>
                    <a:pt x="21" y="79"/>
                  </a:lnTo>
                  <a:lnTo>
                    <a:pt x="17" y="83"/>
                  </a:lnTo>
                  <a:lnTo>
                    <a:pt x="16" y="88"/>
                  </a:lnTo>
                  <a:lnTo>
                    <a:pt x="13" y="92"/>
                  </a:lnTo>
                  <a:lnTo>
                    <a:pt x="10" y="92"/>
                  </a:lnTo>
                  <a:lnTo>
                    <a:pt x="7" y="90"/>
                  </a:lnTo>
                  <a:lnTo>
                    <a:pt x="3" y="86"/>
                  </a:lnTo>
                  <a:lnTo>
                    <a:pt x="0" y="78"/>
                  </a:lnTo>
                  <a:lnTo>
                    <a:pt x="1" y="69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9461" name="Oval 251"/>
          <p:cNvSpPr>
            <a:spLocks noChangeArrowheads="1"/>
          </p:cNvSpPr>
          <p:nvPr/>
        </p:nvSpPr>
        <p:spPr bwMode="gray">
          <a:xfrm>
            <a:off x="4398963" y="4332288"/>
            <a:ext cx="142875" cy="144462"/>
          </a:xfrm>
          <a:prstGeom prst="ellipse">
            <a:avLst/>
          </a:prstGeom>
          <a:gradFill rotWithShape="1">
            <a:gsLst>
              <a:gs pos="0">
                <a:srgbClr val="FF0000"/>
              </a:gs>
              <a:gs pos="100000">
                <a:srgbClr val="760000"/>
              </a:gs>
            </a:gsLst>
            <a:path path="shape">
              <a:fillToRect l="50000" t="50000" r="50000" b="50000"/>
            </a:path>
          </a:gradFill>
          <a:ln w="9525" algn="ctr">
            <a:noFill/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ru-RU"/>
          </a:p>
        </p:txBody>
      </p:sp>
      <p:sp>
        <p:nvSpPr>
          <p:cNvPr id="19462" name="Freeform 252"/>
          <p:cNvSpPr>
            <a:spLocks/>
          </p:cNvSpPr>
          <p:nvPr/>
        </p:nvSpPr>
        <p:spPr bwMode="auto">
          <a:xfrm flipV="1">
            <a:off x="1484313" y="3540125"/>
            <a:ext cx="2952750" cy="863600"/>
          </a:xfrm>
          <a:custGeom>
            <a:avLst/>
            <a:gdLst>
              <a:gd name="T0" fmla="*/ 0 w 1951"/>
              <a:gd name="T1" fmla="*/ 863600 h 816"/>
              <a:gd name="T2" fmla="*/ 2265642 w 1951"/>
              <a:gd name="T3" fmla="*/ 863600 h 816"/>
              <a:gd name="T4" fmla="*/ 2952750 w 1951"/>
              <a:gd name="T5" fmla="*/ 0 h 816"/>
              <a:gd name="T6" fmla="*/ 0 60000 65536"/>
              <a:gd name="T7" fmla="*/ 0 60000 65536"/>
              <a:gd name="T8" fmla="*/ 0 60000 65536"/>
              <a:gd name="T9" fmla="*/ 0 w 1951"/>
              <a:gd name="T10" fmla="*/ 0 h 816"/>
              <a:gd name="T11" fmla="*/ 1951 w 1951"/>
              <a:gd name="T12" fmla="*/ 816 h 8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951" h="816">
                <a:moveTo>
                  <a:pt x="0" y="816"/>
                </a:moveTo>
                <a:lnTo>
                  <a:pt x="1497" y="816"/>
                </a:lnTo>
                <a:lnTo>
                  <a:pt x="1951" y="0"/>
                </a:lnTo>
              </a:path>
            </a:pathLst>
          </a:custGeom>
          <a:noFill/>
          <a:ln w="9525">
            <a:solidFill>
              <a:srgbClr val="FFFFFF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19463" name="Text Box 253"/>
          <p:cNvSpPr txBox="1">
            <a:spLocks noChangeArrowheads="1"/>
          </p:cNvSpPr>
          <p:nvPr/>
        </p:nvSpPr>
        <p:spPr bwMode="auto">
          <a:xfrm>
            <a:off x="1447800" y="3124200"/>
            <a:ext cx="1809750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>
                <a:solidFill>
                  <a:srgbClr val="FFFFFF"/>
                </a:solidFill>
              </a:rPr>
              <a:t>Click to add text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16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ru-RU" sz="4000" dirty="0" smtClean="0">
                <a:solidFill>
                  <a:srgbClr val="000000"/>
                </a:solidFill>
                <a:effectLst/>
              </a:rPr>
              <a:t>США</a:t>
            </a:r>
            <a:endParaRPr lang="en-US" dirty="0">
              <a:solidFill>
                <a:srgbClr val="00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3086100" y="1595438"/>
            <a:ext cx="4648200" cy="4876800"/>
            <a:chOff x="1541" y="1129"/>
            <a:chExt cx="2677" cy="3072"/>
          </a:xfrm>
        </p:grpSpPr>
        <p:sp>
          <p:nvSpPr>
            <p:cNvPr id="20548" name="Freeform 5"/>
            <p:cNvSpPr>
              <a:spLocks/>
            </p:cNvSpPr>
            <p:nvPr/>
          </p:nvSpPr>
          <p:spPr bwMode="gray">
            <a:xfrm>
              <a:off x="3571" y="1653"/>
              <a:ext cx="49" cy="24"/>
            </a:xfrm>
            <a:custGeom>
              <a:avLst/>
              <a:gdLst>
                <a:gd name="T0" fmla="*/ 49 w 49"/>
                <a:gd name="T1" fmla="*/ 1 h 24"/>
                <a:gd name="T2" fmla="*/ 49 w 49"/>
                <a:gd name="T3" fmla="*/ 7 h 24"/>
                <a:gd name="T4" fmla="*/ 46 w 49"/>
                <a:gd name="T5" fmla="*/ 11 h 24"/>
                <a:gd name="T6" fmla="*/ 44 w 49"/>
                <a:gd name="T7" fmla="*/ 15 h 24"/>
                <a:gd name="T8" fmla="*/ 41 w 49"/>
                <a:gd name="T9" fmla="*/ 20 h 24"/>
                <a:gd name="T10" fmla="*/ 37 w 49"/>
                <a:gd name="T11" fmla="*/ 24 h 24"/>
                <a:gd name="T12" fmla="*/ 25 w 49"/>
                <a:gd name="T13" fmla="*/ 21 h 24"/>
                <a:gd name="T14" fmla="*/ 15 w 49"/>
                <a:gd name="T15" fmla="*/ 17 h 24"/>
                <a:gd name="T16" fmla="*/ 5 w 49"/>
                <a:gd name="T17" fmla="*/ 10 h 24"/>
                <a:gd name="T18" fmla="*/ 0 w 49"/>
                <a:gd name="T19" fmla="*/ 0 h 24"/>
                <a:gd name="T20" fmla="*/ 25 w 49"/>
                <a:gd name="T21" fmla="*/ 0 h 24"/>
                <a:gd name="T22" fmla="*/ 49 w 49"/>
                <a:gd name="T23" fmla="*/ 1 h 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9"/>
                <a:gd name="T37" fmla="*/ 0 h 24"/>
                <a:gd name="T38" fmla="*/ 49 w 49"/>
                <a:gd name="T39" fmla="*/ 24 h 2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9" h="24">
                  <a:moveTo>
                    <a:pt x="49" y="1"/>
                  </a:moveTo>
                  <a:lnTo>
                    <a:pt x="49" y="7"/>
                  </a:lnTo>
                  <a:lnTo>
                    <a:pt x="46" y="11"/>
                  </a:lnTo>
                  <a:lnTo>
                    <a:pt x="44" y="15"/>
                  </a:lnTo>
                  <a:lnTo>
                    <a:pt x="41" y="20"/>
                  </a:lnTo>
                  <a:lnTo>
                    <a:pt x="37" y="24"/>
                  </a:lnTo>
                  <a:lnTo>
                    <a:pt x="25" y="21"/>
                  </a:lnTo>
                  <a:lnTo>
                    <a:pt x="15" y="17"/>
                  </a:lnTo>
                  <a:lnTo>
                    <a:pt x="5" y="10"/>
                  </a:lnTo>
                  <a:lnTo>
                    <a:pt x="0" y="0"/>
                  </a:lnTo>
                  <a:lnTo>
                    <a:pt x="25" y="0"/>
                  </a:lnTo>
                  <a:lnTo>
                    <a:pt x="49" y="1"/>
                  </a:lnTo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49" name="Freeform 6"/>
            <p:cNvSpPr>
              <a:spLocks/>
            </p:cNvSpPr>
            <p:nvPr/>
          </p:nvSpPr>
          <p:spPr bwMode="gray">
            <a:xfrm>
              <a:off x="3220" y="1129"/>
              <a:ext cx="776" cy="744"/>
            </a:xfrm>
            <a:custGeom>
              <a:avLst/>
              <a:gdLst>
                <a:gd name="T0" fmla="*/ 36 w 776"/>
                <a:gd name="T1" fmla="*/ 189 h 744"/>
                <a:gd name="T2" fmla="*/ 19 w 776"/>
                <a:gd name="T3" fmla="*/ 117 h 744"/>
                <a:gd name="T4" fmla="*/ 29 w 776"/>
                <a:gd name="T5" fmla="*/ 48 h 744"/>
                <a:gd name="T6" fmla="*/ 51 w 776"/>
                <a:gd name="T7" fmla="*/ 79 h 744"/>
                <a:gd name="T8" fmla="*/ 58 w 776"/>
                <a:gd name="T9" fmla="*/ 86 h 744"/>
                <a:gd name="T10" fmla="*/ 77 w 776"/>
                <a:gd name="T11" fmla="*/ 41 h 744"/>
                <a:gd name="T12" fmla="*/ 99 w 776"/>
                <a:gd name="T13" fmla="*/ 82 h 744"/>
                <a:gd name="T14" fmla="*/ 112 w 776"/>
                <a:gd name="T15" fmla="*/ 52 h 744"/>
                <a:gd name="T16" fmla="*/ 125 w 776"/>
                <a:gd name="T17" fmla="*/ 79 h 744"/>
                <a:gd name="T18" fmla="*/ 129 w 776"/>
                <a:gd name="T19" fmla="*/ 49 h 744"/>
                <a:gd name="T20" fmla="*/ 145 w 776"/>
                <a:gd name="T21" fmla="*/ 55 h 744"/>
                <a:gd name="T22" fmla="*/ 126 w 776"/>
                <a:gd name="T23" fmla="*/ 27 h 744"/>
                <a:gd name="T24" fmla="*/ 135 w 776"/>
                <a:gd name="T25" fmla="*/ 0 h 744"/>
                <a:gd name="T26" fmla="*/ 297 w 776"/>
                <a:gd name="T27" fmla="*/ 85 h 744"/>
                <a:gd name="T28" fmla="*/ 323 w 776"/>
                <a:gd name="T29" fmla="*/ 85 h 744"/>
                <a:gd name="T30" fmla="*/ 362 w 776"/>
                <a:gd name="T31" fmla="*/ 102 h 744"/>
                <a:gd name="T32" fmla="*/ 419 w 776"/>
                <a:gd name="T33" fmla="*/ 119 h 744"/>
                <a:gd name="T34" fmla="*/ 448 w 776"/>
                <a:gd name="T35" fmla="*/ 158 h 744"/>
                <a:gd name="T36" fmla="*/ 495 w 776"/>
                <a:gd name="T37" fmla="*/ 196 h 744"/>
                <a:gd name="T38" fmla="*/ 541 w 776"/>
                <a:gd name="T39" fmla="*/ 179 h 744"/>
                <a:gd name="T40" fmla="*/ 574 w 776"/>
                <a:gd name="T41" fmla="*/ 195 h 744"/>
                <a:gd name="T42" fmla="*/ 565 w 776"/>
                <a:gd name="T43" fmla="*/ 206 h 744"/>
                <a:gd name="T44" fmla="*/ 517 w 776"/>
                <a:gd name="T45" fmla="*/ 223 h 744"/>
                <a:gd name="T46" fmla="*/ 561 w 776"/>
                <a:gd name="T47" fmla="*/ 237 h 744"/>
                <a:gd name="T48" fmla="*/ 602 w 776"/>
                <a:gd name="T49" fmla="*/ 213 h 744"/>
                <a:gd name="T50" fmla="*/ 626 w 776"/>
                <a:gd name="T51" fmla="*/ 322 h 744"/>
                <a:gd name="T52" fmla="*/ 638 w 776"/>
                <a:gd name="T53" fmla="*/ 390 h 744"/>
                <a:gd name="T54" fmla="*/ 649 w 776"/>
                <a:gd name="T55" fmla="*/ 469 h 744"/>
                <a:gd name="T56" fmla="*/ 666 w 776"/>
                <a:gd name="T57" fmla="*/ 537 h 744"/>
                <a:gd name="T58" fmla="*/ 717 w 776"/>
                <a:gd name="T59" fmla="*/ 619 h 744"/>
                <a:gd name="T60" fmla="*/ 776 w 776"/>
                <a:gd name="T61" fmla="*/ 703 h 744"/>
                <a:gd name="T62" fmla="*/ 731 w 776"/>
                <a:gd name="T63" fmla="*/ 716 h 744"/>
                <a:gd name="T64" fmla="*/ 708 w 776"/>
                <a:gd name="T65" fmla="*/ 715 h 744"/>
                <a:gd name="T66" fmla="*/ 618 w 776"/>
                <a:gd name="T67" fmla="*/ 713 h 744"/>
                <a:gd name="T68" fmla="*/ 519 w 776"/>
                <a:gd name="T69" fmla="*/ 662 h 744"/>
                <a:gd name="T70" fmla="*/ 444 w 776"/>
                <a:gd name="T71" fmla="*/ 627 h 744"/>
                <a:gd name="T72" fmla="*/ 407 w 776"/>
                <a:gd name="T73" fmla="*/ 566 h 744"/>
                <a:gd name="T74" fmla="*/ 402 w 776"/>
                <a:gd name="T75" fmla="*/ 514 h 744"/>
                <a:gd name="T76" fmla="*/ 341 w 776"/>
                <a:gd name="T77" fmla="*/ 517 h 744"/>
                <a:gd name="T78" fmla="*/ 347 w 776"/>
                <a:gd name="T79" fmla="*/ 496 h 744"/>
                <a:gd name="T80" fmla="*/ 358 w 776"/>
                <a:gd name="T81" fmla="*/ 479 h 744"/>
                <a:gd name="T82" fmla="*/ 321 w 776"/>
                <a:gd name="T83" fmla="*/ 483 h 744"/>
                <a:gd name="T84" fmla="*/ 293 w 776"/>
                <a:gd name="T85" fmla="*/ 472 h 744"/>
                <a:gd name="T86" fmla="*/ 232 w 776"/>
                <a:gd name="T87" fmla="*/ 424 h 744"/>
                <a:gd name="T88" fmla="*/ 126 w 776"/>
                <a:gd name="T89" fmla="*/ 391 h 744"/>
                <a:gd name="T90" fmla="*/ 75 w 776"/>
                <a:gd name="T91" fmla="*/ 424 h 744"/>
                <a:gd name="T92" fmla="*/ 37 w 776"/>
                <a:gd name="T93" fmla="*/ 387 h 744"/>
                <a:gd name="T94" fmla="*/ 50 w 776"/>
                <a:gd name="T95" fmla="*/ 371 h 744"/>
                <a:gd name="T96" fmla="*/ 9 w 776"/>
                <a:gd name="T97" fmla="*/ 349 h 744"/>
                <a:gd name="T98" fmla="*/ 34 w 776"/>
                <a:gd name="T99" fmla="*/ 305 h 744"/>
                <a:gd name="T100" fmla="*/ 5 w 776"/>
                <a:gd name="T101" fmla="*/ 246 h 74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76"/>
                <a:gd name="T154" fmla="*/ 0 h 744"/>
                <a:gd name="T155" fmla="*/ 776 w 776"/>
                <a:gd name="T156" fmla="*/ 744 h 74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76" h="744">
                  <a:moveTo>
                    <a:pt x="0" y="185"/>
                  </a:moveTo>
                  <a:lnTo>
                    <a:pt x="9" y="186"/>
                  </a:lnTo>
                  <a:lnTo>
                    <a:pt x="19" y="189"/>
                  </a:lnTo>
                  <a:lnTo>
                    <a:pt x="29" y="191"/>
                  </a:lnTo>
                  <a:lnTo>
                    <a:pt x="36" y="189"/>
                  </a:lnTo>
                  <a:lnTo>
                    <a:pt x="30" y="169"/>
                  </a:lnTo>
                  <a:lnTo>
                    <a:pt x="24" y="154"/>
                  </a:lnTo>
                  <a:lnTo>
                    <a:pt x="20" y="141"/>
                  </a:lnTo>
                  <a:lnTo>
                    <a:pt x="19" y="130"/>
                  </a:lnTo>
                  <a:lnTo>
                    <a:pt x="19" y="117"/>
                  </a:lnTo>
                  <a:lnTo>
                    <a:pt x="23" y="100"/>
                  </a:lnTo>
                  <a:lnTo>
                    <a:pt x="24" y="87"/>
                  </a:lnTo>
                  <a:lnTo>
                    <a:pt x="26" y="73"/>
                  </a:lnTo>
                  <a:lnTo>
                    <a:pt x="27" y="59"/>
                  </a:lnTo>
                  <a:lnTo>
                    <a:pt x="29" y="48"/>
                  </a:lnTo>
                  <a:lnTo>
                    <a:pt x="37" y="48"/>
                  </a:lnTo>
                  <a:lnTo>
                    <a:pt x="44" y="52"/>
                  </a:lnTo>
                  <a:lnTo>
                    <a:pt x="48" y="59"/>
                  </a:lnTo>
                  <a:lnTo>
                    <a:pt x="50" y="69"/>
                  </a:lnTo>
                  <a:lnTo>
                    <a:pt x="51" y="79"/>
                  </a:lnTo>
                  <a:lnTo>
                    <a:pt x="53" y="89"/>
                  </a:lnTo>
                  <a:lnTo>
                    <a:pt x="53" y="96"/>
                  </a:lnTo>
                  <a:lnTo>
                    <a:pt x="54" y="100"/>
                  </a:lnTo>
                  <a:lnTo>
                    <a:pt x="57" y="95"/>
                  </a:lnTo>
                  <a:lnTo>
                    <a:pt x="58" y="86"/>
                  </a:lnTo>
                  <a:lnTo>
                    <a:pt x="60" y="76"/>
                  </a:lnTo>
                  <a:lnTo>
                    <a:pt x="61" y="65"/>
                  </a:lnTo>
                  <a:lnTo>
                    <a:pt x="64" y="55"/>
                  </a:lnTo>
                  <a:lnTo>
                    <a:pt x="70" y="47"/>
                  </a:lnTo>
                  <a:lnTo>
                    <a:pt x="77" y="41"/>
                  </a:lnTo>
                  <a:lnTo>
                    <a:pt x="88" y="39"/>
                  </a:lnTo>
                  <a:lnTo>
                    <a:pt x="97" y="96"/>
                  </a:lnTo>
                  <a:lnTo>
                    <a:pt x="98" y="96"/>
                  </a:lnTo>
                  <a:lnTo>
                    <a:pt x="98" y="90"/>
                  </a:lnTo>
                  <a:lnTo>
                    <a:pt x="99" y="82"/>
                  </a:lnTo>
                  <a:lnTo>
                    <a:pt x="99" y="72"/>
                  </a:lnTo>
                  <a:lnTo>
                    <a:pt x="102" y="62"/>
                  </a:lnTo>
                  <a:lnTo>
                    <a:pt x="105" y="55"/>
                  </a:lnTo>
                  <a:lnTo>
                    <a:pt x="108" y="51"/>
                  </a:lnTo>
                  <a:lnTo>
                    <a:pt x="112" y="52"/>
                  </a:lnTo>
                  <a:lnTo>
                    <a:pt x="115" y="55"/>
                  </a:lnTo>
                  <a:lnTo>
                    <a:pt x="118" y="61"/>
                  </a:lnTo>
                  <a:lnTo>
                    <a:pt x="119" y="69"/>
                  </a:lnTo>
                  <a:lnTo>
                    <a:pt x="122" y="76"/>
                  </a:lnTo>
                  <a:lnTo>
                    <a:pt x="125" y="79"/>
                  </a:lnTo>
                  <a:lnTo>
                    <a:pt x="126" y="76"/>
                  </a:lnTo>
                  <a:lnTo>
                    <a:pt x="128" y="68"/>
                  </a:lnTo>
                  <a:lnTo>
                    <a:pt x="126" y="59"/>
                  </a:lnTo>
                  <a:lnTo>
                    <a:pt x="126" y="52"/>
                  </a:lnTo>
                  <a:lnTo>
                    <a:pt x="129" y="49"/>
                  </a:lnTo>
                  <a:lnTo>
                    <a:pt x="133" y="51"/>
                  </a:lnTo>
                  <a:lnTo>
                    <a:pt x="137" y="51"/>
                  </a:lnTo>
                  <a:lnTo>
                    <a:pt x="140" y="52"/>
                  </a:lnTo>
                  <a:lnTo>
                    <a:pt x="143" y="54"/>
                  </a:lnTo>
                  <a:lnTo>
                    <a:pt x="145" y="55"/>
                  </a:lnTo>
                  <a:lnTo>
                    <a:pt x="146" y="56"/>
                  </a:lnTo>
                  <a:lnTo>
                    <a:pt x="149" y="56"/>
                  </a:lnTo>
                  <a:lnTo>
                    <a:pt x="143" y="48"/>
                  </a:lnTo>
                  <a:lnTo>
                    <a:pt x="136" y="37"/>
                  </a:lnTo>
                  <a:lnTo>
                    <a:pt x="126" y="27"/>
                  </a:lnTo>
                  <a:lnTo>
                    <a:pt x="112" y="20"/>
                  </a:lnTo>
                  <a:lnTo>
                    <a:pt x="116" y="15"/>
                  </a:lnTo>
                  <a:lnTo>
                    <a:pt x="123" y="10"/>
                  </a:lnTo>
                  <a:lnTo>
                    <a:pt x="132" y="4"/>
                  </a:lnTo>
                  <a:lnTo>
                    <a:pt x="135" y="0"/>
                  </a:lnTo>
                  <a:lnTo>
                    <a:pt x="164" y="22"/>
                  </a:lnTo>
                  <a:lnTo>
                    <a:pt x="194" y="44"/>
                  </a:lnTo>
                  <a:lnTo>
                    <a:pt x="226" y="62"/>
                  </a:lnTo>
                  <a:lnTo>
                    <a:pt x="260" y="76"/>
                  </a:lnTo>
                  <a:lnTo>
                    <a:pt x="297" y="85"/>
                  </a:lnTo>
                  <a:lnTo>
                    <a:pt x="308" y="76"/>
                  </a:lnTo>
                  <a:lnTo>
                    <a:pt x="314" y="72"/>
                  </a:lnTo>
                  <a:lnTo>
                    <a:pt x="318" y="73"/>
                  </a:lnTo>
                  <a:lnTo>
                    <a:pt x="321" y="78"/>
                  </a:lnTo>
                  <a:lnTo>
                    <a:pt x="323" y="85"/>
                  </a:lnTo>
                  <a:lnTo>
                    <a:pt x="327" y="96"/>
                  </a:lnTo>
                  <a:lnTo>
                    <a:pt x="332" y="109"/>
                  </a:lnTo>
                  <a:lnTo>
                    <a:pt x="344" y="107"/>
                  </a:lnTo>
                  <a:lnTo>
                    <a:pt x="354" y="104"/>
                  </a:lnTo>
                  <a:lnTo>
                    <a:pt x="362" y="102"/>
                  </a:lnTo>
                  <a:lnTo>
                    <a:pt x="369" y="99"/>
                  </a:lnTo>
                  <a:lnTo>
                    <a:pt x="378" y="100"/>
                  </a:lnTo>
                  <a:lnTo>
                    <a:pt x="385" y="106"/>
                  </a:lnTo>
                  <a:lnTo>
                    <a:pt x="393" y="119"/>
                  </a:lnTo>
                  <a:lnTo>
                    <a:pt x="419" y="119"/>
                  </a:lnTo>
                  <a:lnTo>
                    <a:pt x="438" y="120"/>
                  </a:lnTo>
                  <a:lnTo>
                    <a:pt x="451" y="124"/>
                  </a:lnTo>
                  <a:lnTo>
                    <a:pt x="457" y="133"/>
                  </a:lnTo>
                  <a:lnTo>
                    <a:pt x="457" y="144"/>
                  </a:lnTo>
                  <a:lnTo>
                    <a:pt x="448" y="158"/>
                  </a:lnTo>
                  <a:lnTo>
                    <a:pt x="434" y="175"/>
                  </a:lnTo>
                  <a:lnTo>
                    <a:pt x="460" y="205"/>
                  </a:lnTo>
                  <a:lnTo>
                    <a:pt x="468" y="205"/>
                  </a:lnTo>
                  <a:lnTo>
                    <a:pt x="481" y="202"/>
                  </a:lnTo>
                  <a:lnTo>
                    <a:pt x="495" y="196"/>
                  </a:lnTo>
                  <a:lnTo>
                    <a:pt x="506" y="191"/>
                  </a:lnTo>
                  <a:lnTo>
                    <a:pt x="515" y="185"/>
                  </a:lnTo>
                  <a:lnTo>
                    <a:pt x="516" y="178"/>
                  </a:lnTo>
                  <a:lnTo>
                    <a:pt x="529" y="179"/>
                  </a:lnTo>
                  <a:lnTo>
                    <a:pt x="541" y="179"/>
                  </a:lnTo>
                  <a:lnTo>
                    <a:pt x="554" y="181"/>
                  </a:lnTo>
                  <a:lnTo>
                    <a:pt x="564" y="182"/>
                  </a:lnTo>
                  <a:lnTo>
                    <a:pt x="573" y="186"/>
                  </a:lnTo>
                  <a:lnTo>
                    <a:pt x="575" y="193"/>
                  </a:lnTo>
                  <a:lnTo>
                    <a:pt x="574" y="195"/>
                  </a:lnTo>
                  <a:lnTo>
                    <a:pt x="573" y="196"/>
                  </a:lnTo>
                  <a:lnTo>
                    <a:pt x="571" y="198"/>
                  </a:lnTo>
                  <a:lnTo>
                    <a:pt x="570" y="200"/>
                  </a:lnTo>
                  <a:lnTo>
                    <a:pt x="567" y="203"/>
                  </a:lnTo>
                  <a:lnTo>
                    <a:pt x="565" y="206"/>
                  </a:lnTo>
                  <a:lnTo>
                    <a:pt x="565" y="208"/>
                  </a:lnTo>
                  <a:lnTo>
                    <a:pt x="556" y="209"/>
                  </a:lnTo>
                  <a:lnTo>
                    <a:pt x="543" y="213"/>
                  </a:lnTo>
                  <a:lnTo>
                    <a:pt x="529" y="217"/>
                  </a:lnTo>
                  <a:lnTo>
                    <a:pt x="517" y="223"/>
                  </a:lnTo>
                  <a:lnTo>
                    <a:pt x="509" y="230"/>
                  </a:lnTo>
                  <a:lnTo>
                    <a:pt x="519" y="233"/>
                  </a:lnTo>
                  <a:lnTo>
                    <a:pt x="533" y="234"/>
                  </a:lnTo>
                  <a:lnTo>
                    <a:pt x="549" y="236"/>
                  </a:lnTo>
                  <a:lnTo>
                    <a:pt x="561" y="237"/>
                  </a:lnTo>
                  <a:lnTo>
                    <a:pt x="570" y="239"/>
                  </a:lnTo>
                  <a:lnTo>
                    <a:pt x="577" y="230"/>
                  </a:lnTo>
                  <a:lnTo>
                    <a:pt x="584" y="222"/>
                  </a:lnTo>
                  <a:lnTo>
                    <a:pt x="594" y="216"/>
                  </a:lnTo>
                  <a:lnTo>
                    <a:pt x="602" y="213"/>
                  </a:lnTo>
                  <a:lnTo>
                    <a:pt x="609" y="236"/>
                  </a:lnTo>
                  <a:lnTo>
                    <a:pt x="616" y="260"/>
                  </a:lnTo>
                  <a:lnTo>
                    <a:pt x="625" y="284"/>
                  </a:lnTo>
                  <a:lnTo>
                    <a:pt x="630" y="306"/>
                  </a:lnTo>
                  <a:lnTo>
                    <a:pt x="626" y="322"/>
                  </a:lnTo>
                  <a:lnTo>
                    <a:pt x="623" y="337"/>
                  </a:lnTo>
                  <a:lnTo>
                    <a:pt x="622" y="353"/>
                  </a:lnTo>
                  <a:lnTo>
                    <a:pt x="623" y="367"/>
                  </a:lnTo>
                  <a:lnTo>
                    <a:pt x="629" y="380"/>
                  </a:lnTo>
                  <a:lnTo>
                    <a:pt x="638" y="390"/>
                  </a:lnTo>
                  <a:lnTo>
                    <a:pt x="650" y="397"/>
                  </a:lnTo>
                  <a:lnTo>
                    <a:pt x="650" y="411"/>
                  </a:lnTo>
                  <a:lnTo>
                    <a:pt x="650" y="429"/>
                  </a:lnTo>
                  <a:lnTo>
                    <a:pt x="650" y="449"/>
                  </a:lnTo>
                  <a:lnTo>
                    <a:pt x="649" y="469"/>
                  </a:lnTo>
                  <a:lnTo>
                    <a:pt x="646" y="484"/>
                  </a:lnTo>
                  <a:lnTo>
                    <a:pt x="640" y="496"/>
                  </a:lnTo>
                  <a:lnTo>
                    <a:pt x="645" y="511"/>
                  </a:lnTo>
                  <a:lnTo>
                    <a:pt x="653" y="524"/>
                  </a:lnTo>
                  <a:lnTo>
                    <a:pt x="666" y="537"/>
                  </a:lnTo>
                  <a:lnTo>
                    <a:pt x="680" y="549"/>
                  </a:lnTo>
                  <a:lnTo>
                    <a:pt x="690" y="562"/>
                  </a:lnTo>
                  <a:lnTo>
                    <a:pt x="697" y="576"/>
                  </a:lnTo>
                  <a:lnTo>
                    <a:pt x="704" y="599"/>
                  </a:lnTo>
                  <a:lnTo>
                    <a:pt x="717" y="619"/>
                  </a:lnTo>
                  <a:lnTo>
                    <a:pt x="731" y="638"/>
                  </a:lnTo>
                  <a:lnTo>
                    <a:pt x="746" y="655"/>
                  </a:lnTo>
                  <a:lnTo>
                    <a:pt x="760" y="671"/>
                  </a:lnTo>
                  <a:lnTo>
                    <a:pt x="770" y="686"/>
                  </a:lnTo>
                  <a:lnTo>
                    <a:pt x="776" y="703"/>
                  </a:lnTo>
                  <a:lnTo>
                    <a:pt x="773" y="716"/>
                  </a:lnTo>
                  <a:lnTo>
                    <a:pt x="766" y="726"/>
                  </a:lnTo>
                  <a:lnTo>
                    <a:pt x="751" y="725"/>
                  </a:lnTo>
                  <a:lnTo>
                    <a:pt x="739" y="722"/>
                  </a:lnTo>
                  <a:lnTo>
                    <a:pt x="731" y="716"/>
                  </a:lnTo>
                  <a:lnTo>
                    <a:pt x="724" y="712"/>
                  </a:lnTo>
                  <a:lnTo>
                    <a:pt x="719" y="708"/>
                  </a:lnTo>
                  <a:lnTo>
                    <a:pt x="715" y="706"/>
                  </a:lnTo>
                  <a:lnTo>
                    <a:pt x="712" y="709"/>
                  </a:lnTo>
                  <a:lnTo>
                    <a:pt x="708" y="715"/>
                  </a:lnTo>
                  <a:lnTo>
                    <a:pt x="703" y="726"/>
                  </a:lnTo>
                  <a:lnTo>
                    <a:pt x="697" y="744"/>
                  </a:lnTo>
                  <a:lnTo>
                    <a:pt x="667" y="732"/>
                  </a:lnTo>
                  <a:lnTo>
                    <a:pt x="642" y="722"/>
                  </a:lnTo>
                  <a:lnTo>
                    <a:pt x="618" y="713"/>
                  </a:lnTo>
                  <a:lnTo>
                    <a:pt x="594" y="705"/>
                  </a:lnTo>
                  <a:lnTo>
                    <a:pt x="570" y="695"/>
                  </a:lnTo>
                  <a:lnTo>
                    <a:pt x="543" y="682"/>
                  </a:lnTo>
                  <a:lnTo>
                    <a:pt x="533" y="671"/>
                  </a:lnTo>
                  <a:lnTo>
                    <a:pt x="519" y="662"/>
                  </a:lnTo>
                  <a:lnTo>
                    <a:pt x="503" y="657"/>
                  </a:lnTo>
                  <a:lnTo>
                    <a:pt x="488" y="651"/>
                  </a:lnTo>
                  <a:lnTo>
                    <a:pt x="471" y="645"/>
                  </a:lnTo>
                  <a:lnTo>
                    <a:pt x="457" y="637"/>
                  </a:lnTo>
                  <a:lnTo>
                    <a:pt x="444" y="627"/>
                  </a:lnTo>
                  <a:lnTo>
                    <a:pt x="436" y="612"/>
                  </a:lnTo>
                  <a:lnTo>
                    <a:pt x="430" y="602"/>
                  </a:lnTo>
                  <a:lnTo>
                    <a:pt x="423" y="589"/>
                  </a:lnTo>
                  <a:lnTo>
                    <a:pt x="414" y="576"/>
                  </a:lnTo>
                  <a:lnTo>
                    <a:pt x="407" y="566"/>
                  </a:lnTo>
                  <a:lnTo>
                    <a:pt x="416" y="552"/>
                  </a:lnTo>
                  <a:lnTo>
                    <a:pt x="426" y="538"/>
                  </a:lnTo>
                  <a:lnTo>
                    <a:pt x="417" y="530"/>
                  </a:lnTo>
                  <a:lnTo>
                    <a:pt x="410" y="521"/>
                  </a:lnTo>
                  <a:lnTo>
                    <a:pt x="402" y="514"/>
                  </a:lnTo>
                  <a:lnTo>
                    <a:pt x="392" y="511"/>
                  </a:lnTo>
                  <a:lnTo>
                    <a:pt x="380" y="514"/>
                  </a:lnTo>
                  <a:lnTo>
                    <a:pt x="361" y="514"/>
                  </a:lnTo>
                  <a:lnTo>
                    <a:pt x="348" y="517"/>
                  </a:lnTo>
                  <a:lnTo>
                    <a:pt x="341" y="517"/>
                  </a:lnTo>
                  <a:lnTo>
                    <a:pt x="337" y="515"/>
                  </a:lnTo>
                  <a:lnTo>
                    <a:pt x="337" y="510"/>
                  </a:lnTo>
                  <a:lnTo>
                    <a:pt x="337" y="500"/>
                  </a:lnTo>
                  <a:lnTo>
                    <a:pt x="339" y="499"/>
                  </a:lnTo>
                  <a:lnTo>
                    <a:pt x="347" y="496"/>
                  </a:lnTo>
                  <a:lnTo>
                    <a:pt x="356" y="494"/>
                  </a:lnTo>
                  <a:lnTo>
                    <a:pt x="366" y="493"/>
                  </a:lnTo>
                  <a:lnTo>
                    <a:pt x="373" y="490"/>
                  </a:lnTo>
                  <a:lnTo>
                    <a:pt x="376" y="486"/>
                  </a:lnTo>
                  <a:lnTo>
                    <a:pt x="358" y="479"/>
                  </a:lnTo>
                  <a:lnTo>
                    <a:pt x="345" y="473"/>
                  </a:lnTo>
                  <a:lnTo>
                    <a:pt x="337" y="472"/>
                  </a:lnTo>
                  <a:lnTo>
                    <a:pt x="331" y="472"/>
                  </a:lnTo>
                  <a:lnTo>
                    <a:pt x="327" y="476"/>
                  </a:lnTo>
                  <a:lnTo>
                    <a:pt x="321" y="483"/>
                  </a:lnTo>
                  <a:lnTo>
                    <a:pt x="313" y="494"/>
                  </a:lnTo>
                  <a:lnTo>
                    <a:pt x="304" y="491"/>
                  </a:lnTo>
                  <a:lnTo>
                    <a:pt x="299" y="487"/>
                  </a:lnTo>
                  <a:lnTo>
                    <a:pt x="296" y="480"/>
                  </a:lnTo>
                  <a:lnTo>
                    <a:pt x="293" y="472"/>
                  </a:lnTo>
                  <a:lnTo>
                    <a:pt x="290" y="463"/>
                  </a:lnTo>
                  <a:lnTo>
                    <a:pt x="284" y="453"/>
                  </a:lnTo>
                  <a:lnTo>
                    <a:pt x="272" y="442"/>
                  </a:lnTo>
                  <a:lnTo>
                    <a:pt x="255" y="432"/>
                  </a:lnTo>
                  <a:lnTo>
                    <a:pt x="232" y="424"/>
                  </a:lnTo>
                  <a:lnTo>
                    <a:pt x="208" y="415"/>
                  </a:lnTo>
                  <a:lnTo>
                    <a:pt x="184" y="407"/>
                  </a:lnTo>
                  <a:lnTo>
                    <a:pt x="160" y="400"/>
                  </a:lnTo>
                  <a:lnTo>
                    <a:pt x="140" y="395"/>
                  </a:lnTo>
                  <a:lnTo>
                    <a:pt x="126" y="391"/>
                  </a:lnTo>
                  <a:lnTo>
                    <a:pt x="119" y="400"/>
                  </a:lnTo>
                  <a:lnTo>
                    <a:pt x="111" y="407"/>
                  </a:lnTo>
                  <a:lnTo>
                    <a:pt x="99" y="414"/>
                  </a:lnTo>
                  <a:lnTo>
                    <a:pt x="88" y="419"/>
                  </a:lnTo>
                  <a:lnTo>
                    <a:pt x="75" y="424"/>
                  </a:lnTo>
                  <a:lnTo>
                    <a:pt x="64" y="424"/>
                  </a:lnTo>
                  <a:lnTo>
                    <a:pt x="53" y="422"/>
                  </a:lnTo>
                  <a:lnTo>
                    <a:pt x="46" y="415"/>
                  </a:lnTo>
                  <a:lnTo>
                    <a:pt x="40" y="404"/>
                  </a:lnTo>
                  <a:lnTo>
                    <a:pt x="37" y="387"/>
                  </a:lnTo>
                  <a:lnTo>
                    <a:pt x="53" y="383"/>
                  </a:lnTo>
                  <a:lnTo>
                    <a:pt x="61" y="378"/>
                  </a:lnTo>
                  <a:lnTo>
                    <a:pt x="63" y="376"/>
                  </a:lnTo>
                  <a:lnTo>
                    <a:pt x="58" y="373"/>
                  </a:lnTo>
                  <a:lnTo>
                    <a:pt x="50" y="371"/>
                  </a:lnTo>
                  <a:lnTo>
                    <a:pt x="40" y="369"/>
                  </a:lnTo>
                  <a:lnTo>
                    <a:pt x="27" y="367"/>
                  </a:lnTo>
                  <a:lnTo>
                    <a:pt x="16" y="366"/>
                  </a:lnTo>
                  <a:lnTo>
                    <a:pt x="5" y="364"/>
                  </a:lnTo>
                  <a:lnTo>
                    <a:pt x="9" y="349"/>
                  </a:lnTo>
                  <a:lnTo>
                    <a:pt x="16" y="335"/>
                  </a:lnTo>
                  <a:lnTo>
                    <a:pt x="23" y="325"/>
                  </a:lnTo>
                  <a:lnTo>
                    <a:pt x="29" y="318"/>
                  </a:lnTo>
                  <a:lnTo>
                    <a:pt x="33" y="311"/>
                  </a:lnTo>
                  <a:lnTo>
                    <a:pt x="34" y="305"/>
                  </a:lnTo>
                  <a:lnTo>
                    <a:pt x="33" y="299"/>
                  </a:lnTo>
                  <a:lnTo>
                    <a:pt x="24" y="292"/>
                  </a:lnTo>
                  <a:lnTo>
                    <a:pt x="12" y="285"/>
                  </a:lnTo>
                  <a:lnTo>
                    <a:pt x="8" y="267"/>
                  </a:lnTo>
                  <a:lnTo>
                    <a:pt x="5" y="246"/>
                  </a:lnTo>
                  <a:lnTo>
                    <a:pt x="2" y="222"/>
                  </a:lnTo>
                  <a:lnTo>
                    <a:pt x="0" y="200"/>
                  </a:lnTo>
                  <a:lnTo>
                    <a:pt x="0" y="185"/>
                  </a:lnTo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50" name="Freeform 7"/>
            <p:cNvSpPr>
              <a:spLocks/>
            </p:cNvSpPr>
            <p:nvPr/>
          </p:nvSpPr>
          <p:spPr bwMode="gray">
            <a:xfrm>
              <a:off x="3706" y="1297"/>
              <a:ext cx="23" cy="11"/>
            </a:xfrm>
            <a:custGeom>
              <a:avLst/>
              <a:gdLst>
                <a:gd name="T0" fmla="*/ 23 w 23"/>
                <a:gd name="T1" fmla="*/ 10 h 11"/>
                <a:gd name="T2" fmla="*/ 13 w 23"/>
                <a:gd name="T3" fmla="*/ 11 h 11"/>
                <a:gd name="T4" fmla="*/ 0 w 23"/>
                <a:gd name="T5" fmla="*/ 11 h 11"/>
                <a:gd name="T6" fmla="*/ 0 w 23"/>
                <a:gd name="T7" fmla="*/ 10 h 11"/>
                <a:gd name="T8" fmla="*/ 3 w 23"/>
                <a:gd name="T9" fmla="*/ 6 h 11"/>
                <a:gd name="T10" fmla="*/ 6 w 23"/>
                <a:gd name="T11" fmla="*/ 3 h 11"/>
                <a:gd name="T12" fmla="*/ 12 w 23"/>
                <a:gd name="T13" fmla="*/ 0 h 11"/>
                <a:gd name="T14" fmla="*/ 17 w 23"/>
                <a:gd name="T15" fmla="*/ 3 h 11"/>
                <a:gd name="T16" fmla="*/ 23 w 23"/>
                <a:gd name="T17" fmla="*/ 1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11"/>
                <a:gd name="T29" fmla="*/ 23 w 23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11">
                  <a:moveTo>
                    <a:pt x="23" y="10"/>
                  </a:moveTo>
                  <a:lnTo>
                    <a:pt x="13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3" y="6"/>
                  </a:lnTo>
                  <a:lnTo>
                    <a:pt x="6" y="3"/>
                  </a:lnTo>
                  <a:lnTo>
                    <a:pt x="12" y="0"/>
                  </a:lnTo>
                  <a:lnTo>
                    <a:pt x="17" y="3"/>
                  </a:lnTo>
                  <a:lnTo>
                    <a:pt x="23" y="10"/>
                  </a:lnTo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51" name="Freeform 8"/>
            <p:cNvSpPr>
              <a:spLocks/>
            </p:cNvSpPr>
            <p:nvPr/>
          </p:nvSpPr>
          <p:spPr bwMode="gray">
            <a:xfrm>
              <a:off x="3678" y="1283"/>
              <a:ext cx="24" cy="17"/>
            </a:xfrm>
            <a:custGeom>
              <a:avLst/>
              <a:gdLst>
                <a:gd name="T0" fmla="*/ 24 w 24"/>
                <a:gd name="T1" fmla="*/ 10 h 17"/>
                <a:gd name="T2" fmla="*/ 16 w 24"/>
                <a:gd name="T3" fmla="*/ 14 h 17"/>
                <a:gd name="T4" fmla="*/ 9 w 24"/>
                <a:gd name="T5" fmla="*/ 17 h 17"/>
                <a:gd name="T6" fmla="*/ 0 w 24"/>
                <a:gd name="T7" fmla="*/ 15 h 17"/>
                <a:gd name="T8" fmla="*/ 3 w 24"/>
                <a:gd name="T9" fmla="*/ 8 h 17"/>
                <a:gd name="T10" fmla="*/ 7 w 24"/>
                <a:gd name="T11" fmla="*/ 3 h 17"/>
                <a:gd name="T12" fmla="*/ 13 w 24"/>
                <a:gd name="T13" fmla="*/ 0 h 17"/>
                <a:gd name="T14" fmla="*/ 19 w 24"/>
                <a:gd name="T15" fmla="*/ 0 h 17"/>
                <a:gd name="T16" fmla="*/ 23 w 24"/>
                <a:gd name="T17" fmla="*/ 3 h 17"/>
                <a:gd name="T18" fmla="*/ 24 w 24"/>
                <a:gd name="T19" fmla="*/ 10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4"/>
                <a:gd name="T31" fmla="*/ 0 h 17"/>
                <a:gd name="T32" fmla="*/ 24 w 24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4" h="17">
                  <a:moveTo>
                    <a:pt x="24" y="10"/>
                  </a:moveTo>
                  <a:lnTo>
                    <a:pt x="16" y="14"/>
                  </a:lnTo>
                  <a:lnTo>
                    <a:pt x="9" y="17"/>
                  </a:lnTo>
                  <a:lnTo>
                    <a:pt x="0" y="15"/>
                  </a:lnTo>
                  <a:lnTo>
                    <a:pt x="3" y="8"/>
                  </a:lnTo>
                  <a:lnTo>
                    <a:pt x="7" y="3"/>
                  </a:lnTo>
                  <a:lnTo>
                    <a:pt x="13" y="0"/>
                  </a:lnTo>
                  <a:lnTo>
                    <a:pt x="19" y="0"/>
                  </a:lnTo>
                  <a:lnTo>
                    <a:pt x="23" y="3"/>
                  </a:lnTo>
                  <a:lnTo>
                    <a:pt x="24" y="10"/>
                  </a:lnTo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52" name="Freeform 9"/>
            <p:cNvSpPr>
              <a:spLocks/>
            </p:cNvSpPr>
            <p:nvPr/>
          </p:nvSpPr>
          <p:spPr bwMode="gray">
            <a:xfrm>
              <a:off x="2274" y="2314"/>
              <a:ext cx="31" cy="69"/>
            </a:xfrm>
            <a:custGeom>
              <a:avLst/>
              <a:gdLst>
                <a:gd name="T0" fmla="*/ 3 w 31"/>
                <a:gd name="T1" fmla="*/ 0 h 69"/>
                <a:gd name="T2" fmla="*/ 3 w 31"/>
                <a:gd name="T3" fmla="*/ 23 h 69"/>
                <a:gd name="T4" fmla="*/ 3 w 31"/>
                <a:gd name="T5" fmla="*/ 42 h 69"/>
                <a:gd name="T6" fmla="*/ 0 w 31"/>
                <a:gd name="T7" fmla="*/ 65 h 69"/>
                <a:gd name="T8" fmla="*/ 4 w 31"/>
                <a:gd name="T9" fmla="*/ 68 h 69"/>
                <a:gd name="T10" fmla="*/ 7 w 31"/>
                <a:gd name="T11" fmla="*/ 69 h 69"/>
                <a:gd name="T12" fmla="*/ 10 w 31"/>
                <a:gd name="T13" fmla="*/ 69 h 69"/>
                <a:gd name="T14" fmla="*/ 13 w 31"/>
                <a:gd name="T15" fmla="*/ 68 h 69"/>
                <a:gd name="T16" fmla="*/ 14 w 31"/>
                <a:gd name="T17" fmla="*/ 66 h 69"/>
                <a:gd name="T18" fmla="*/ 16 w 31"/>
                <a:gd name="T19" fmla="*/ 65 h 69"/>
                <a:gd name="T20" fmla="*/ 17 w 31"/>
                <a:gd name="T21" fmla="*/ 62 h 69"/>
                <a:gd name="T22" fmla="*/ 20 w 31"/>
                <a:gd name="T23" fmla="*/ 59 h 69"/>
                <a:gd name="T24" fmla="*/ 23 w 31"/>
                <a:gd name="T25" fmla="*/ 57 h 69"/>
                <a:gd name="T26" fmla="*/ 24 w 31"/>
                <a:gd name="T27" fmla="*/ 41 h 69"/>
                <a:gd name="T28" fmla="*/ 28 w 31"/>
                <a:gd name="T29" fmla="*/ 24 h 69"/>
                <a:gd name="T30" fmla="*/ 31 w 31"/>
                <a:gd name="T31" fmla="*/ 8 h 69"/>
                <a:gd name="T32" fmla="*/ 25 w 31"/>
                <a:gd name="T33" fmla="*/ 6 h 69"/>
                <a:gd name="T34" fmla="*/ 17 w 31"/>
                <a:gd name="T35" fmla="*/ 3 h 69"/>
                <a:gd name="T36" fmla="*/ 8 w 31"/>
                <a:gd name="T37" fmla="*/ 1 h 69"/>
                <a:gd name="T38" fmla="*/ 3 w 31"/>
                <a:gd name="T39" fmla="*/ 0 h 6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1"/>
                <a:gd name="T61" fmla="*/ 0 h 69"/>
                <a:gd name="T62" fmla="*/ 31 w 31"/>
                <a:gd name="T63" fmla="*/ 69 h 6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1" h="69">
                  <a:moveTo>
                    <a:pt x="3" y="0"/>
                  </a:moveTo>
                  <a:lnTo>
                    <a:pt x="3" y="23"/>
                  </a:lnTo>
                  <a:lnTo>
                    <a:pt x="3" y="42"/>
                  </a:lnTo>
                  <a:lnTo>
                    <a:pt x="0" y="65"/>
                  </a:lnTo>
                  <a:lnTo>
                    <a:pt x="4" y="68"/>
                  </a:lnTo>
                  <a:lnTo>
                    <a:pt x="7" y="69"/>
                  </a:lnTo>
                  <a:lnTo>
                    <a:pt x="10" y="69"/>
                  </a:lnTo>
                  <a:lnTo>
                    <a:pt x="13" y="68"/>
                  </a:lnTo>
                  <a:lnTo>
                    <a:pt x="14" y="66"/>
                  </a:lnTo>
                  <a:lnTo>
                    <a:pt x="16" y="65"/>
                  </a:lnTo>
                  <a:lnTo>
                    <a:pt x="17" y="62"/>
                  </a:lnTo>
                  <a:lnTo>
                    <a:pt x="20" y="59"/>
                  </a:lnTo>
                  <a:lnTo>
                    <a:pt x="23" y="57"/>
                  </a:lnTo>
                  <a:lnTo>
                    <a:pt x="24" y="41"/>
                  </a:lnTo>
                  <a:lnTo>
                    <a:pt x="28" y="24"/>
                  </a:lnTo>
                  <a:lnTo>
                    <a:pt x="31" y="8"/>
                  </a:lnTo>
                  <a:lnTo>
                    <a:pt x="25" y="6"/>
                  </a:lnTo>
                  <a:lnTo>
                    <a:pt x="17" y="3"/>
                  </a:lnTo>
                  <a:lnTo>
                    <a:pt x="8" y="1"/>
                  </a:lnTo>
                  <a:lnTo>
                    <a:pt x="3" y="0"/>
                  </a:lnTo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53" name="Freeform 10"/>
            <p:cNvSpPr>
              <a:spLocks/>
            </p:cNvSpPr>
            <p:nvPr/>
          </p:nvSpPr>
          <p:spPr bwMode="gray">
            <a:xfrm>
              <a:off x="2294" y="2252"/>
              <a:ext cx="24" cy="48"/>
            </a:xfrm>
            <a:custGeom>
              <a:avLst/>
              <a:gdLst>
                <a:gd name="T0" fmla="*/ 3 w 24"/>
                <a:gd name="T1" fmla="*/ 8 h 48"/>
                <a:gd name="T2" fmla="*/ 3 w 24"/>
                <a:gd name="T3" fmla="*/ 18 h 48"/>
                <a:gd name="T4" fmla="*/ 1 w 24"/>
                <a:gd name="T5" fmla="*/ 27 h 48"/>
                <a:gd name="T6" fmla="*/ 1 w 24"/>
                <a:gd name="T7" fmla="*/ 34 h 48"/>
                <a:gd name="T8" fmla="*/ 5 w 24"/>
                <a:gd name="T9" fmla="*/ 38 h 48"/>
                <a:gd name="T10" fmla="*/ 3 w 24"/>
                <a:gd name="T11" fmla="*/ 39 h 48"/>
                <a:gd name="T12" fmla="*/ 1 w 24"/>
                <a:gd name="T13" fmla="*/ 39 h 48"/>
                <a:gd name="T14" fmla="*/ 0 w 24"/>
                <a:gd name="T15" fmla="*/ 41 h 48"/>
                <a:gd name="T16" fmla="*/ 0 w 24"/>
                <a:gd name="T17" fmla="*/ 41 h 48"/>
                <a:gd name="T18" fmla="*/ 0 w 24"/>
                <a:gd name="T19" fmla="*/ 42 h 48"/>
                <a:gd name="T20" fmla="*/ 0 w 24"/>
                <a:gd name="T21" fmla="*/ 44 h 48"/>
                <a:gd name="T22" fmla="*/ 0 w 24"/>
                <a:gd name="T23" fmla="*/ 46 h 48"/>
                <a:gd name="T24" fmla="*/ 3 w 24"/>
                <a:gd name="T25" fmla="*/ 46 h 48"/>
                <a:gd name="T26" fmla="*/ 5 w 24"/>
                <a:gd name="T27" fmla="*/ 48 h 48"/>
                <a:gd name="T28" fmla="*/ 7 w 24"/>
                <a:gd name="T29" fmla="*/ 48 h 48"/>
                <a:gd name="T30" fmla="*/ 10 w 24"/>
                <a:gd name="T31" fmla="*/ 48 h 48"/>
                <a:gd name="T32" fmla="*/ 11 w 24"/>
                <a:gd name="T33" fmla="*/ 46 h 48"/>
                <a:gd name="T34" fmla="*/ 14 w 24"/>
                <a:gd name="T35" fmla="*/ 44 h 48"/>
                <a:gd name="T36" fmla="*/ 17 w 24"/>
                <a:gd name="T37" fmla="*/ 42 h 48"/>
                <a:gd name="T38" fmla="*/ 20 w 24"/>
                <a:gd name="T39" fmla="*/ 39 h 48"/>
                <a:gd name="T40" fmla="*/ 22 w 24"/>
                <a:gd name="T41" fmla="*/ 38 h 48"/>
                <a:gd name="T42" fmla="*/ 24 w 24"/>
                <a:gd name="T43" fmla="*/ 34 h 48"/>
                <a:gd name="T44" fmla="*/ 22 w 24"/>
                <a:gd name="T45" fmla="*/ 32 h 48"/>
                <a:gd name="T46" fmla="*/ 21 w 24"/>
                <a:gd name="T47" fmla="*/ 24 h 48"/>
                <a:gd name="T48" fmla="*/ 20 w 24"/>
                <a:gd name="T49" fmla="*/ 14 h 48"/>
                <a:gd name="T50" fmla="*/ 20 w 24"/>
                <a:gd name="T51" fmla="*/ 6 h 48"/>
                <a:gd name="T52" fmla="*/ 20 w 24"/>
                <a:gd name="T53" fmla="*/ 1 h 48"/>
                <a:gd name="T54" fmla="*/ 17 w 24"/>
                <a:gd name="T55" fmla="*/ 1 h 48"/>
                <a:gd name="T56" fmla="*/ 14 w 24"/>
                <a:gd name="T57" fmla="*/ 0 h 48"/>
                <a:gd name="T58" fmla="*/ 11 w 24"/>
                <a:gd name="T59" fmla="*/ 0 h 48"/>
                <a:gd name="T60" fmla="*/ 10 w 24"/>
                <a:gd name="T61" fmla="*/ 0 h 48"/>
                <a:gd name="T62" fmla="*/ 7 w 24"/>
                <a:gd name="T63" fmla="*/ 0 h 48"/>
                <a:gd name="T64" fmla="*/ 5 w 24"/>
                <a:gd name="T65" fmla="*/ 1 h 48"/>
                <a:gd name="T66" fmla="*/ 4 w 24"/>
                <a:gd name="T67" fmla="*/ 4 h 48"/>
                <a:gd name="T68" fmla="*/ 3 w 24"/>
                <a:gd name="T69" fmla="*/ 8 h 4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"/>
                <a:gd name="T106" fmla="*/ 0 h 48"/>
                <a:gd name="T107" fmla="*/ 24 w 24"/>
                <a:gd name="T108" fmla="*/ 48 h 4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" h="48">
                  <a:moveTo>
                    <a:pt x="3" y="8"/>
                  </a:moveTo>
                  <a:lnTo>
                    <a:pt x="3" y="18"/>
                  </a:lnTo>
                  <a:lnTo>
                    <a:pt x="1" y="27"/>
                  </a:lnTo>
                  <a:lnTo>
                    <a:pt x="1" y="34"/>
                  </a:lnTo>
                  <a:lnTo>
                    <a:pt x="5" y="38"/>
                  </a:lnTo>
                  <a:lnTo>
                    <a:pt x="3" y="39"/>
                  </a:lnTo>
                  <a:lnTo>
                    <a:pt x="1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7" y="48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4" y="44"/>
                  </a:lnTo>
                  <a:lnTo>
                    <a:pt x="17" y="42"/>
                  </a:lnTo>
                  <a:lnTo>
                    <a:pt x="20" y="39"/>
                  </a:lnTo>
                  <a:lnTo>
                    <a:pt x="22" y="38"/>
                  </a:lnTo>
                  <a:lnTo>
                    <a:pt x="24" y="34"/>
                  </a:lnTo>
                  <a:lnTo>
                    <a:pt x="22" y="32"/>
                  </a:lnTo>
                  <a:lnTo>
                    <a:pt x="21" y="24"/>
                  </a:lnTo>
                  <a:lnTo>
                    <a:pt x="20" y="14"/>
                  </a:lnTo>
                  <a:lnTo>
                    <a:pt x="20" y="6"/>
                  </a:lnTo>
                  <a:lnTo>
                    <a:pt x="20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4"/>
                  </a:lnTo>
                  <a:lnTo>
                    <a:pt x="3" y="8"/>
                  </a:lnTo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54" name="Freeform 11"/>
            <p:cNvSpPr>
              <a:spLocks/>
            </p:cNvSpPr>
            <p:nvPr/>
          </p:nvSpPr>
          <p:spPr bwMode="gray">
            <a:xfrm>
              <a:off x="2302" y="2221"/>
              <a:ext cx="14" cy="21"/>
            </a:xfrm>
            <a:custGeom>
              <a:avLst/>
              <a:gdLst>
                <a:gd name="T0" fmla="*/ 2 w 14"/>
                <a:gd name="T1" fmla="*/ 17 h 21"/>
                <a:gd name="T2" fmla="*/ 4 w 14"/>
                <a:gd name="T3" fmla="*/ 20 h 21"/>
                <a:gd name="T4" fmla="*/ 7 w 14"/>
                <a:gd name="T5" fmla="*/ 21 h 21"/>
                <a:gd name="T6" fmla="*/ 9 w 14"/>
                <a:gd name="T7" fmla="*/ 21 h 21"/>
                <a:gd name="T8" fmla="*/ 12 w 14"/>
                <a:gd name="T9" fmla="*/ 20 h 21"/>
                <a:gd name="T10" fmla="*/ 13 w 14"/>
                <a:gd name="T11" fmla="*/ 18 h 21"/>
                <a:gd name="T12" fmla="*/ 13 w 14"/>
                <a:gd name="T13" fmla="*/ 17 h 21"/>
                <a:gd name="T14" fmla="*/ 14 w 14"/>
                <a:gd name="T15" fmla="*/ 14 h 21"/>
                <a:gd name="T16" fmla="*/ 14 w 14"/>
                <a:gd name="T17" fmla="*/ 11 h 21"/>
                <a:gd name="T18" fmla="*/ 14 w 14"/>
                <a:gd name="T19" fmla="*/ 8 h 21"/>
                <a:gd name="T20" fmla="*/ 14 w 14"/>
                <a:gd name="T21" fmla="*/ 5 h 21"/>
                <a:gd name="T22" fmla="*/ 10 w 14"/>
                <a:gd name="T23" fmla="*/ 3 h 21"/>
                <a:gd name="T24" fmla="*/ 7 w 14"/>
                <a:gd name="T25" fmla="*/ 0 h 21"/>
                <a:gd name="T26" fmla="*/ 6 w 14"/>
                <a:gd name="T27" fmla="*/ 0 h 21"/>
                <a:gd name="T28" fmla="*/ 3 w 14"/>
                <a:gd name="T29" fmla="*/ 1 h 21"/>
                <a:gd name="T30" fmla="*/ 3 w 14"/>
                <a:gd name="T31" fmla="*/ 4 h 21"/>
                <a:gd name="T32" fmla="*/ 2 w 14"/>
                <a:gd name="T33" fmla="*/ 5 h 21"/>
                <a:gd name="T34" fmla="*/ 2 w 14"/>
                <a:gd name="T35" fmla="*/ 10 h 21"/>
                <a:gd name="T36" fmla="*/ 0 w 14"/>
                <a:gd name="T37" fmla="*/ 12 h 21"/>
                <a:gd name="T38" fmla="*/ 2 w 14"/>
                <a:gd name="T39" fmla="*/ 17 h 2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4"/>
                <a:gd name="T61" fmla="*/ 0 h 21"/>
                <a:gd name="T62" fmla="*/ 14 w 14"/>
                <a:gd name="T63" fmla="*/ 21 h 2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4" h="21">
                  <a:moveTo>
                    <a:pt x="2" y="17"/>
                  </a:moveTo>
                  <a:lnTo>
                    <a:pt x="4" y="20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2" y="20"/>
                  </a:lnTo>
                  <a:lnTo>
                    <a:pt x="13" y="18"/>
                  </a:lnTo>
                  <a:lnTo>
                    <a:pt x="13" y="17"/>
                  </a:lnTo>
                  <a:lnTo>
                    <a:pt x="14" y="14"/>
                  </a:lnTo>
                  <a:lnTo>
                    <a:pt x="14" y="11"/>
                  </a:lnTo>
                  <a:lnTo>
                    <a:pt x="14" y="8"/>
                  </a:lnTo>
                  <a:lnTo>
                    <a:pt x="14" y="5"/>
                  </a:lnTo>
                  <a:lnTo>
                    <a:pt x="10" y="3"/>
                  </a:lnTo>
                  <a:lnTo>
                    <a:pt x="7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3" y="4"/>
                  </a:lnTo>
                  <a:lnTo>
                    <a:pt x="2" y="5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2" y="17"/>
                  </a:lnTo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55" name="Freeform 12"/>
            <p:cNvSpPr>
              <a:spLocks/>
            </p:cNvSpPr>
            <p:nvPr/>
          </p:nvSpPr>
          <p:spPr bwMode="gray">
            <a:xfrm>
              <a:off x="2270" y="2204"/>
              <a:ext cx="38" cy="35"/>
            </a:xfrm>
            <a:custGeom>
              <a:avLst/>
              <a:gdLst>
                <a:gd name="T0" fmla="*/ 24 w 38"/>
                <a:gd name="T1" fmla="*/ 3 h 35"/>
                <a:gd name="T2" fmla="*/ 15 w 38"/>
                <a:gd name="T3" fmla="*/ 7 h 35"/>
                <a:gd name="T4" fmla="*/ 8 w 38"/>
                <a:gd name="T5" fmla="*/ 18 h 35"/>
                <a:gd name="T6" fmla="*/ 0 w 38"/>
                <a:gd name="T7" fmla="*/ 32 h 35"/>
                <a:gd name="T8" fmla="*/ 8 w 38"/>
                <a:gd name="T9" fmla="*/ 35 h 35"/>
                <a:gd name="T10" fmla="*/ 17 w 38"/>
                <a:gd name="T11" fmla="*/ 32 h 35"/>
                <a:gd name="T12" fmla="*/ 24 w 38"/>
                <a:gd name="T13" fmla="*/ 27 h 35"/>
                <a:gd name="T14" fmla="*/ 29 w 38"/>
                <a:gd name="T15" fmla="*/ 18 h 35"/>
                <a:gd name="T16" fmla="*/ 32 w 38"/>
                <a:gd name="T17" fmla="*/ 13 h 35"/>
                <a:gd name="T18" fmla="*/ 34 w 38"/>
                <a:gd name="T19" fmla="*/ 8 h 35"/>
                <a:gd name="T20" fmla="*/ 36 w 38"/>
                <a:gd name="T21" fmla="*/ 4 h 35"/>
                <a:gd name="T22" fmla="*/ 38 w 38"/>
                <a:gd name="T23" fmla="*/ 1 h 35"/>
                <a:gd name="T24" fmla="*/ 38 w 38"/>
                <a:gd name="T25" fmla="*/ 0 h 35"/>
                <a:gd name="T26" fmla="*/ 38 w 38"/>
                <a:gd name="T27" fmla="*/ 0 h 35"/>
                <a:gd name="T28" fmla="*/ 36 w 38"/>
                <a:gd name="T29" fmla="*/ 0 h 35"/>
                <a:gd name="T30" fmla="*/ 35 w 38"/>
                <a:gd name="T31" fmla="*/ 0 h 35"/>
                <a:gd name="T32" fmla="*/ 31 w 38"/>
                <a:gd name="T33" fmla="*/ 1 h 35"/>
                <a:gd name="T34" fmla="*/ 24 w 38"/>
                <a:gd name="T35" fmla="*/ 3 h 3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8"/>
                <a:gd name="T55" fmla="*/ 0 h 35"/>
                <a:gd name="T56" fmla="*/ 38 w 38"/>
                <a:gd name="T57" fmla="*/ 35 h 3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8" h="35">
                  <a:moveTo>
                    <a:pt x="24" y="3"/>
                  </a:moveTo>
                  <a:lnTo>
                    <a:pt x="15" y="7"/>
                  </a:lnTo>
                  <a:lnTo>
                    <a:pt x="8" y="18"/>
                  </a:lnTo>
                  <a:lnTo>
                    <a:pt x="0" y="32"/>
                  </a:lnTo>
                  <a:lnTo>
                    <a:pt x="8" y="35"/>
                  </a:lnTo>
                  <a:lnTo>
                    <a:pt x="17" y="32"/>
                  </a:lnTo>
                  <a:lnTo>
                    <a:pt x="24" y="27"/>
                  </a:lnTo>
                  <a:lnTo>
                    <a:pt x="29" y="18"/>
                  </a:lnTo>
                  <a:lnTo>
                    <a:pt x="32" y="13"/>
                  </a:lnTo>
                  <a:lnTo>
                    <a:pt x="34" y="8"/>
                  </a:lnTo>
                  <a:lnTo>
                    <a:pt x="36" y="4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4" y="3"/>
                  </a:lnTo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56" name="Freeform 13"/>
            <p:cNvSpPr>
              <a:spLocks/>
            </p:cNvSpPr>
            <p:nvPr/>
          </p:nvSpPr>
          <p:spPr bwMode="gray">
            <a:xfrm>
              <a:off x="2278" y="2142"/>
              <a:ext cx="33" cy="56"/>
            </a:xfrm>
            <a:custGeom>
              <a:avLst/>
              <a:gdLst>
                <a:gd name="T0" fmla="*/ 4 w 33"/>
                <a:gd name="T1" fmla="*/ 27 h 56"/>
                <a:gd name="T2" fmla="*/ 7 w 33"/>
                <a:gd name="T3" fmla="*/ 29 h 56"/>
                <a:gd name="T4" fmla="*/ 9 w 33"/>
                <a:gd name="T5" fmla="*/ 32 h 56"/>
                <a:gd name="T6" fmla="*/ 9 w 33"/>
                <a:gd name="T7" fmla="*/ 35 h 56"/>
                <a:gd name="T8" fmla="*/ 9 w 33"/>
                <a:gd name="T9" fmla="*/ 35 h 56"/>
                <a:gd name="T10" fmla="*/ 7 w 33"/>
                <a:gd name="T11" fmla="*/ 35 h 56"/>
                <a:gd name="T12" fmla="*/ 7 w 33"/>
                <a:gd name="T13" fmla="*/ 35 h 56"/>
                <a:gd name="T14" fmla="*/ 4 w 33"/>
                <a:gd name="T15" fmla="*/ 35 h 56"/>
                <a:gd name="T16" fmla="*/ 3 w 33"/>
                <a:gd name="T17" fmla="*/ 35 h 56"/>
                <a:gd name="T18" fmla="*/ 0 w 33"/>
                <a:gd name="T19" fmla="*/ 35 h 56"/>
                <a:gd name="T20" fmla="*/ 0 w 33"/>
                <a:gd name="T21" fmla="*/ 38 h 56"/>
                <a:gd name="T22" fmla="*/ 0 w 33"/>
                <a:gd name="T23" fmla="*/ 41 h 56"/>
                <a:gd name="T24" fmla="*/ 2 w 33"/>
                <a:gd name="T25" fmla="*/ 42 h 56"/>
                <a:gd name="T26" fmla="*/ 3 w 33"/>
                <a:gd name="T27" fmla="*/ 43 h 56"/>
                <a:gd name="T28" fmla="*/ 4 w 33"/>
                <a:gd name="T29" fmla="*/ 43 h 56"/>
                <a:gd name="T30" fmla="*/ 6 w 33"/>
                <a:gd name="T31" fmla="*/ 45 h 56"/>
                <a:gd name="T32" fmla="*/ 7 w 33"/>
                <a:gd name="T33" fmla="*/ 48 h 56"/>
                <a:gd name="T34" fmla="*/ 4 w 33"/>
                <a:gd name="T35" fmla="*/ 49 h 56"/>
                <a:gd name="T36" fmla="*/ 3 w 33"/>
                <a:gd name="T37" fmla="*/ 51 h 56"/>
                <a:gd name="T38" fmla="*/ 2 w 33"/>
                <a:gd name="T39" fmla="*/ 53 h 56"/>
                <a:gd name="T40" fmla="*/ 0 w 33"/>
                <a:gd name="T41" fmla="*/ 56 h 56"/>
                <a:gd name="T42" fmla="*/ 2 w 33"/>
                <a:gd name="T43" fmla="*/ 55 h 56"/>
                <a:gd name="T44" fmla="*/ 4 w 33"/>
                <a:gd name="T45" fmla="*/ 55 h 56"/>
                <a:gd name="T46" fmla="*/ 7 w 33"/>
                <a:gd name="T47" fmla="*/ 55 h 56"/>
                <a:gd name="T48" fmla="*/ 10 w 33"/>
                <a:gd name="T49" fmla="*/ 53 h 56"/>
                <a:gd name="T50" fmla="*/ 12 w 33"/>
                <a:gd name="T51" fmla="*/ 53 h 56"/>
                <a:gd name="T52" fmla="*/ 23 w 33"/>
                <a:gd name="T53" fmla="*/ 46 h 56"/>
                <a:gd name="T54" fmla="*/ 30 w 33"/>
                <a:gd name="T55" fmla="*/ 36 h 56"/>
                <a:gd name="T56" fmla="*/ 33 w 33"/>
                <a:gd name="T57" fmla="*/ 22 h 56"/>
                <a:gd name="T58" fmla="*/ 30 w 33"/>
                <a:gd name="T59" fmla="*/ 8 h 56"/>
                <a:gd name="T60" fmla="*/ 26 w 33"/>
                <a:gd name="T61" fmla="*/ 1 h 56"/>
                <a:gd name="T62" fmla="*/ 20 w 33"/>
                <a:gd name="T63" fmla="*/ 0 h 56"/>
                <a:gd name="T64" fmla="*/ 16 w 33"/>
                <a:gd name="T65" fmla="*/ 4 h 56"/>
                <a:gd name="T66" fmla="*/ 12 w 33"/>
                <a:gd name="T67" fmla="*/ 10 h 56"/>
                <a:gd name="T68" fmla="*/ 7 w 33"/>
                <a:gd name="T69" fmla="*/ 17 h 56"/>
                <a:gd name="T70" fmla="*/ 6 w 33"/>
                <a:gd name="T71" fmla="*/ 22 h 56"/>
                <a:gd name="T72" fmla="*/ 4 w 33"/>
                <a:gd name="T73" fmla="*/ 27 h 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3"/>
                <a:gd name="T112" fmla="*/ 0 h 56"/>
                <a:gd name="T113" fmla="*/ 33 w 33"/>
                <a:gd name="T114" fmla="*/ 56 h 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3" h="56">
                  <a:moveTo>
                    <a:pt x="4" y="27"/>
                  </a:moveTo>
                  <a:lnTo>
                    <a:pt x="7" y="29"/>
                  </a:lnTo>
                  <a:lnTo>
                    <a:pt x="9" y="32"/>
                  </a:lnTo>
                  <a:lnTo>
                    <a:pt x="9" y="35"/>
                  </a:lnTo>
                  <a:lnTo>
                    <a:pt x="7" y="35"/>
                  </a:lnTo>
                  <a:lnTo>
                    <a:pt x="4" y="35"/>
                  </a:lnTo>
                  <a:lnTo>
                    <a:pt x="3" y="35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4" y="43"/>
                  </a:lnTo>
                  <a:lnTo>
                    <a:pt x="6" y="45"/>
                  </a:lnTo>
                  <a:lnTo>
                    <a:pt x="7" y="48"/>
                  </a:lnTo>
                  <a:lnTo>
                    <a:pt x="4" y="49"/>
                  </a:lnTo>
                  <a:lnTo>
                    <a:pt x="3" y="51"/>
                  </a:lnTo>
                  <a:lnTo>
                    <a:pt x="2" y="53"/>
                  </a:lnTo>
                  <a:lnTo>
                    <a:pt x="0" y="56"/>
                  </a:lnTo>
                  <a:lnTo>
                    <a:pt x="2" y="55"/>
                  </a:lnTo>
                  <a:lnTo>
                    <a:pt x="4" y="55"/>
                  </a:lnTo>
                  <a:lnTo>
                    <a:pt x="7" y="55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23" y="46"/>
                  </a:lnTo>
                  <a:lnTo>
                    <a:pt x="30" y="36"/>
                  </a:lnTo>
                  <a:lnTo>
                    <a:pt x="33" y="22"/>
                  </a:lnTo>
                  <a:lnTo>
                    <a:pt x="30" y="8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6" y="4"/>
                  </a:lnTo>
                  <a:lnTo>
                    <a:pt x="12" y="10"/>
                  </a:lnTo>
                  <a:lnTo>
                    <a:pt x="7" y="17"/>
                  </a:lnTo>
                  <a:lnTo>
                    <a:pt x="6" y="22"/>
                  </a:lnTo>
                  <a:lnTo>
                    <a:pt x="4" y="27"/>
                  </a:lnTo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57" name="Freeform 14"/>
            <p:cNvSpPr>
              <a:spLocks/>
            </p:cNvSpPr>
            <p:nvPr/>
          </p:nvSpPr>
          <p:spPr bwMode="gray">
            <a:xfrm>
              <a:off x="1959" y="1926"/>
              <a:ext cx="64" cy="45"/>
            </a:xfrm>
            <a:custGeom>
              <a:avLst/>
              <a:gdLst>
                <a:gd name="T0" fmla="*/ 16 w 64"/>
                <a:gd name="T1" fmla="*/ 0 h 45"/>
                <a:gd name="T2" fmla="*/ 23 w 64"/>
                <a:gd name="T3" fmla="*/ 2 h 45"/>
                <a:gd name="T4" fmla="*/ 27 w 64"/>
                <a:gd name="T5" fmla="*/ 5 h 45"/>
                <a:gd name="T6" fmla="*/ 31 w 64"/>
                <a:gd name="T7" fmla="*/ 9 h 45"/>
                <a:gd name="T8" fmla="*/ 38 w 64"/>
                <a:gd name="T9" fmla="*/ 14 h 45"/>
                <a:gd name="T10" fmla="*/ 49 w 64"/>
                <a:gd name="T11" fmla="*/ 18 h 45"/>
                <a:gd name="T12" fmla="*/ 56 w 64"/>
                <a:gd name="T13" fmla="*/ 19 h 45"/>
                <a:gd name="T14" fmla="*/ 61 w 64"/>
                <a:gd name="T15" fmla="*/ 21 h 45"/>
                <a:gd name="T16" fmla="*/ 62 w 64"/>
                <a:gd name="T17" fmla="*/ 25 h 45"/>
                <a:gd name="T18" fmla="*/ 64 w 64"/>
                <a:gd name="T19" fmla="*/ 36 h 45"/>
                <a:gd name="T20" fmla="*/ 59 w 64"/>
                <a:gd name="T21" fmla="*/ 42 h 45"/>
                <a:gd name="T22" fmla="*/ 52 w 64"/>
                <a:gd name="T23" fmla="*/ 43 h 45"/>
                <a:gd name="T24" fmla="*/ 45 w 64"/>
                <a:gd name="T25" fmla="*/ 43 h 45"/>
                <a:gd name="T26" fmla="*/ 38 w 64"/>
                <a:gd name="T27" fmla="*/ 42 h 45"/>
                <a:gd name="T28" fmla="*/ 37 w 64"/>
                <a:gd name="T29" fmla="*/ 38 h 45"/>
                <a:gd name="T30" fmla="*/ 37 w 64"/>
                <a:gd name="T31" fmla="*/ 35 h 45"/>
                <a:gd name="T32" fmla="*/ 37 w 64"/>
                <a:gd name="T33" fmla="*/ 35 h 45"/>
                <a:gd name="T34" fmla="*/ 37 w 64"/>
                <a:gd name="T35" fmla="*/ 33 h 45"/>
                <a:gd name="T36" fmla="*/ 35 w 64"/>
                <a:gd name="T37" fmla="*/ 35 h 45"/>
                <a:gd name="T38" fmla="*/ 35 w 64"/>
                <a:gd name="T39" fmla="*/ 36 h 45"/>
                <a:gd name="T40" fmla="*/ 32 w 64"/>
                <a:gd name="T41" fmla="*/ 39 h 45"/>
                <a:gd name="T42" fmla="*/ 30 w 64"/>
                <a:gd name="T43" fmla="*/ 42 h 45"/>
                <a:gd name="T44" fmla="*/ 27 w 64"/>
                <a:gd name="T45" fmla="*/ 45 h 45"/>
                <a:gd name="T46" fmla="*/ 25 w 64"/>
                <a:gd name="T47" fmla="*/ 38 h 45"/>
                <a:gd name="T48" fmla="*/ 25 w 64"/>
                <a:gd name="T49" fmla="*/ 35 h 45"/>
                <a:gd name="T50" fmla="*/ 25 w 64"/>
                <a:gd name="T51" fmla="*/ 32 h 45"/>
                <a:gd name="T52" fmla="*/ 24 w 64"/>
                <a:gd name="T53" fmla="*/ 32 h 45"/>
                <a:gd name="T54" fmla="*/ 23 w 64"/>
                <a:gd name="T55" fmla="*/ 33 h 45"/>
                <a:gd name="T56" fmla="*/ 21 w 64"/>
                <a:gd name="T57" fmla="*/ 35 h 45"/>
                <a:gd name="T58" fmla="*/ 18 w 64"/>
                <a:gd name="T59" fmla="*/ 36 h 45"/>
                <a:gd name="T60" fmla="*/ 14 w 64"/>
                <a:gd name="T61" fmla="*/ 39 h 45"/>
                <a:gd name="T62" fmla="*/ 14 w 64"/>
                <a:gd name="T63" fmla="*/ 33 h 45"/>
                <a:gd name="T64" fmla="*/ 14 w 64"/>
                <a:gd name="T65" fmla="*/ 29 h 45"/>
                <a:gd name="T66" fmla="*/ 14 w 64"/>
                <a:gd name="T67" fmla="*/ 26 h 45"/>
                <a:gd name="T68" fmla="*/ 14 w 64"/>
                <a:gd name="T69" fmla="*/ 25 h 45"/>
                <a:gd name="T70" fmla="*/ 13 w 64"/>
                <a:gd name="T71" fmla="*/ 24 h 45"/>
                <a:gd name="T72" fmla="*/ 13 w 64"/>
                <a:gd name="T73" fmla="*/ 25 h 45"/>
                <a:gd name="T74" fmla="*/ 11 w 64"/>
                <a:gd name="T75" fmla="*/ 26 h 45"/>
                <a:gd name="T76" fmla="*/ 8 w 64"/>
                <a:gd name="T77" fmla="*/ 29 h 45"/>
                <a:gd name="T78" fmla="*/ 6 w 64"/>
                <a:gd name="T79" fmla="*/ 33 h 45"/>
                <a:gd name="T80" fmla="*/ 0 w 64"/>
                <a:gd name="T81" fmla="*/ 29 h 45"/>
                <a:gd name="T82" fmla="*/ 1 w 64"/>
                <a:gd name="T83" fmla="*/ 24 h 45"/>
                <a:gd name="T84" fmla="*/ 3 w 64"/>
                <a:gd name="T85" fmla="*/ 15 h 45"/>
                <a:gd name="T86" fmla="*/ 6 w 64"/>
                <a:gd name="T87" fmla="*/ 7 h 45"/>
                <a:gd name="T88" fmla="*/ 10 w 64"/>
                <a:gd name="T89" fmla="*/ 0 h 45"/>
                <a:gd name="T90" fmla="*/ 16 w 64"/>
                <a:gd name="T91" fmla="*/ 0 h 4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64"/>
                <a:gd name="T139" fmla="*/ 0 h 45"/>
                <a:gd name="T140" fmla="*/ 64 w 64"/>
                <a:gd name="T141" fmla="*/ 45 h 4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64" h="45">
                  <a:moveTo>
                    <a:pt x="16" y="0"/>
                  </a:moveTo>
                  <a:lnTo>
                    <a:pt x="23" y="2"/>
                  </a:lnTo>
                  <a:lnTo>
                    <a:pt x="27" y="5"/>
                  </a:lnTo>
                  <a:lnTo>
                    <a:pt x="31" y="9"/>
                  </a:lnTo>
                  <a:lnTo>
                    <a:pt x="38" y="14"/>
                  </a:lnTo>
                  <a:lnTo>
                    <a:pt x="49" y="18"/>
                  </a:lnTo>
                  <a:lnTo>
                    <a:pt x="56" y="19"/>
                  </a:lnTo>
                  <a:lnTo>
                    <a:pt x="61" y="21"/>
                  </a:lnTo>
                  <a:lnTo>
                    <a:pt x="62" y="25"/>
                  </a:lnTo>
                  <a:lnTo>
                    <a:pt x="64" y="36"/>
                  </a:lnTo>
                  <a:lnTo>
                    <a:pt x="59" y="42"/>
                  </a:lnTo>
                  <a:lnTo>
                    <a:pt x="52" y="43"/>
                  </a:lnTo>
                  <a:lnTo>
                    <a:pt x="45" y="43"/>
                  </a:lnTo>
                  <a:lnTo>
                    <a:pt x="38" y="42"/>
                  </a:lnTo>
                  <a:lnTo>
                    <a:pt x="37" y="38"/>
                  </a:lnTo>
                  <a:lnTo>
                    <a:pt x="37" y="35"/>
                  </a:lnTo>
                  <a:lnTo>
                    <a:pt x="37" y="33"/>
                  </a:lnTo>
                  <a:lnTo>
                    <a:pt x="35" y="35"/>
                  </a:lnTo>
                  <a:lnTo>
                    <a:pt x="35" y="36"/>
                  </a:lnTo>
                  <a:lnTo>
                    <a:pt x="32" y="39"/>
                  </a:lnTo>
                  <a:lnTo>
                    <a:pt x="30" y="42"/>
                  </a:lnTo>
                  <a:lnTo>
                    <a:pt x="27" y="45"/>
                  </a:lnTo>
                  <a:lnTo>
                    <a:pt x="25" y="38"/>
                  </a:lnTo>
                  <a:lnTo>
                    <a:pt x="25" y="35"/>
                  </a:lnTo>
                  <a:lnTo>
                    <a:pt x="25" y="32"/>
                  </a:lnTo>
                  <a:lnTo>
                    <a:pt x="24" y="32"/>
                  </a:lnTo>
                  <a:lnTo>
                    <a:pt x="23" y="33"/>
                  </a:lnTo>
                  <a:lnTo>
                    <a:pt x="21" y="35"/>
                  </a:lnTo>
                  <a:lnTo>
                    <a:pt x="18" y="36"/>
                  </a:lnTo>
                  <a:lnTo>
                    <a:pt x="14" y="39"/>
                  </a:lnTo>
                  <a:lnTo>
                    <a:pt x="14" y="33"/>
                  </a:lnTo>
                  <a:lnTo>
                    <a:pt x="14" y="29"/>
                  </a:lnTo>
                  <a:lnTo>
                    <a:pt x="14" y="26"/>
                  </a:lnTo>
                  <a:lnTo>
                    <a:pt x="14" y="25"/>
                  </a:lnTo>
                  <a:lnTo>
                    <a:pt x="13" y="24"/>
                  </a:lnTo>
                  <a:lnTo>
                    <a:pt x="13" y="25"/>
                  </a:lnTo>
                  <a:lnTo>
                    <a:pt x="11" y="26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0" y="29"/>
                  </a:lnTo>
                  <a:lnTo>
                    <a:pt x="1" y="24"/>
                  </a:lnTo>
                  <a:lnTo>
                    <a:pt x="3" y="15"/>
                  </a:lnTo>
                  <a:lnTo>
                    <a:pt x="6" y="7"/>
                  </a:lnTo>
                  <a:lnTo>
                    <a:pt x="10" y="0"/>
                  </a:lnTo>
                  <a:lnTo>
                    <a:pt x="16" y="0"/>
                  </a:lnTo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58" name="Freeform 15"/>
            <p:cNvSpPr>
              <a:spLocks/>
            </p:cNvSpPr>
            <p:nvPr/>
          </p:nvSpPr>
          <p:spPr bwMode="gray">
            <a:xfrm>
              <a:off x="1686" y="1834"/>
              <a:ext cx="34" cy="21"/>
            </a:xfrm>
            <a:custGeom>
              <a:avLst/>
              <a:gdLst>
                <a:gd name="T0" fmla="*/ 9 w 34"/>
                <a:gd name="T1" fmla="*/ 3 h 21"/>
                <a:gd name="T2" fmla="*/ 19 w 34"/>
                <a:gd name="T3" fmla="*/ 0 h 21"/>
                <a:gd name="T4" fmla="*/ 24 w 34"/>
                <a:gd name="T5" fmla="*/ 3 h 21"/>
                <a:gd name="T6" fmla="*/ 30 w 34"/>
                <a:gd name="T7" fmla="*/ 7 h 21"/>
                <a:gd name="T8" fmla="*/ 33 w 34"/>
                <a:gd name="T9" fmla="*/ 14 h 21"/>
                <a:gd name="T10" fmla="*/ 34 w 34"/>
                <a:gd name="T11" fmla="*/ 21 h 21"/>
                <a:gd name="T12" fmla="*/ 17 w 34"/>
                <a:gd name="T13" fmla="*/ 15 h 21"/>
                <a:gd name="T14" fmla="*/ 0 w 34"/>
                <a:gd name="T15" fmla="*/ 11 h 21"/>
                <a:gd name="T16" fmla="*/ 2 w 34"/>
                <a:gd name="T17" fmla="*/ 10 h 21"/>
                <a:gd name="T18" fmla="*/ 3 w 34"/>
                <a:gd name="T19" fmla="*/ 8 h 21"/>
                <a:gd name="T20" fmla="*/ 6 w 34"/>
                <a:gd name="T21" fmla="*/ 5 h 21"/>
                <a:gd name="T22" fmla="*/ 7 w 34"/>
                <a:gd name="T23" fmla="*/ 4 h 21"/>
                <a:gd name="T24" fmla="*/ 9 w 34"/>
                <a:gd name="T25" fmla="*/ 3 h 21"/>
                <a:gd name="T26" fmla="*/ 9 w 34"/>
                <a:gd name="T27" fmla="*/ 3 h 2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4"/>
                <a:gd name="T43" fmla="*/ 0 h 21"/>
                <a:gd name="T44" fmla="*/ 34 w 34"/>
                <a:gd name="T45" fmla="*/ 21 h 2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4" h="21">
                  <a:moveTo>
                    <a:pt x="9" y="3"/>
                  </a:moveTo>
                  <a:lnTo>
                    <a:pt x="19" y="0"/>
                  </a:lnTo>
                  <a:lnTo>
                    <a:pt x="24" y="3"/>
                  </a:lnTo>
                  <a:lnTo>
                    <a:pt x="30" y="7"/>
                  </a:lnTo>
                  <a:lnTo>
                    <a:pt x="33" y="14"/>
                  </a:lnTo>
                  <a:lnTo>
                    <a:pt x="34" y="21"/>
                  </a:lnTo>
                  <a:lnTo>
                    <a:pt x="17" y="15"/>
                  </a:lnTo>
                  <a:lnTo>
                    <a:pt x="0" y="11"/>
                  </a:lnTo>
                  <a:lnTo>
                    <a:pt x="2" y="10"/>
                  </a:lnTo>
                  <a:lnTo>
                    <a:pt x="3" y="8"/>
                  </a:lnTo>
                  <a:lnTo>
                    <a:pt x="6" y="5"/>
                  </a:lnTo>
                  <a:lnTo>
                    <a:pt x="7" y="4"/>
                  </a:lnTo>
                  <a:lnTo>
                    <a:pt x="9" y="3"/>
                  </a:lnTo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59" name="Freeform 16"/>
            <p:cNvSpPr>
              <a:spLocks/>
            </p:cNvSpPr>
            <p:nvPr/>
          </p:nvSpPr>
          <p:spPr bwMode="gray">
            <a:xfrm>
              <a:off x="1647" y="1813"/>
              <a:ext cx="39" cy="18"/>
            </a:xfrm>
            <a:custGeom>
              <a:avLst/>
              <a:gdLst>
                <a:gd name="T0" fmla="*/ 0 w 39"/>
                <a:gd name="T1" fmla="*/ 1 h 18"/>
                <a:gd name="T2" fmla="*/ 39 w 39"/>
                <a:gd name="T3" fmla="*/ 0 h 18"/>
                <a:gd name="T4" fmla="*/ 38 w 39"/>
                <a:gd name="T5" fmla="*/ 14 h 18"/>
                <a:gd name="T6" fmla="*/ 29 w 39"/>
                <a:gd name="T7" fmla="*/ 17 h 18"/>
                <a:gd name="T8" fmla="*/ 21 w 39"/>
                <a:gd name="T9" fmla="*/ 18 h 18"/>
                <a:gd name="T10" fmla="*/ 12 w 39"/>
                <a:gd name="T11" fmla="*/ 17 h 18"/>
                <a:gd name="T12" fmla="*/ 4 w 39"/>
                <a:gd name="T13" fmla="*/ 14 h 18"/>
                <a:gd name="T14" fmla="*/ 0 w 39"/>
                <a:gd name="T15" fmla="*/ 9 h 18"/>
                <a:gd name="T16" fmla="*/ 0 w 39"/>
                <a:gd name="T17" fmla="*/ 1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9"/>
                <a:gd name="T28" fmla="*/ 0 h 18"/>
                <a:gd name="T29" fmla="*/ 39 w 3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9" h="18">
                  <a:moveTo>
                    <a:pt x="0" y="1"/>
                  </a:moveTo>
                  <a:lnTo>
                    <a:pt x="39" y="0"/>
                  </a:lnTo>
                  <a:lnTo>
                    <a:pt x="38" y="14"/>
                  </a:lnTo>
                  <a:lnTo>
                    <a:pt x="29" y="17"/>
                  </a:lnTo>
                  <a:lnTo>
                    <a:pt x="21" y="18"/>
                  </a:lnTo>
                  <a:lnTo>
                    <a:pt x="12" y="17"/>
                  </a:lnTo>
                  <a:lnTo>
                    <a:pt x="4" y="14"/>
                  </a:lnTo>
                  <a:lnTo>
                    <a:pt x="0" y="9"/>
                  </a:lnTo>
                  <a:lnTo>
                    <a:pt x="0" y="1"/>
                  </a:lnTo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60" name="Freeform 17"/>
            <p:cNvSpPr>
              <a:spLocks/>
            </p:cNvSpPr>
            <p:nvPr/>
          </p:nvSpPr>
          <p:spPr bwMode="gray">
            <a:xfrm>
              <a:off x="1589" y="1779"/>
              <a:ext cx="30" cy="24"/>
            </a:xfrm>
            <a:custGeom>
              <a:avLst/>
              <a:gdLst>
                <a:gd name="T0" fmla="*/ 30 w 30"/>
                <a:gd name="T1" fmla="*/ 21 h 24"/>
                <a:gd name="T2" fmla="*/ 24 w 30"/>
                <a:gd name="T3" fmla="*/ 24 h 24"/>
                <a:gd name="T4" fmla="*/ 15 w 30"/>
                <a:gd name="T5" fmla="*/ 22 h 24"/>
                <a:gd name="T6" fmla="*/ 7 w 30"/>
                <a:gd name="T7" fmla="*/ 18 h 24"/>
                <a:gd name="T8" fmla="*/ 1 w 30"/>
                <a:gd name="T9" fmla="*/ 14 h 24"/>
                <a:gd name="T10" fmla="*/ 0 w 30"/>
                <a:gd name="T11" fmla="*/ 8 h 24"/>
                <a:gd name="T12" fmla="*/ 6 w 30"/>
                <a:gd name="T13" fmla="*/ 0 h 24"/>
                <a:gd name="T14" fmla="*/ 13 w 30"/>
                <a:gd name="T15" fmla="*/ 1 h 24"/>
                <a:gd name="T16" fmla="*/ 20 w 30"/>
                <a:gd name="T17" fmla="*/ 2 h 24"/>
                <a:gd name="T18" fmla="*/ 25 w 30"/>
                <a:gd name="T19" fmla="*/ 5 h 24"/>
                <a:gd name="T20" fmla="*/ 28 w 30"/>
                <a:gd name="T21" fmla="*/ 11 h 24"/>
                <a:gd name="T22" fmla="*/ 30 w 30"/>
                <a:gd name="T23" fmla="*/ 21 h 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0"/>
                <a:gd name="T37" fmla="*/ 0 h 24"/>
                <a:gd name="T38" fmla="*/ 30 w 30"/>
                <a:gd name="T39" fmla="*/ 24 h 2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0" h="24">
                  <a:moveTo>
                    <a:pt x="30" y="21"/>
                  </a:moveTo>
                  <a:lnTo>
                    <a:pt x="24" y="24"/>
                  </a:lnTo>
                  <a:lnTo>
                    <a:pt x="15" y="22"/>
                  </a:lnTo>
                  <a:lnTo>
                    <a:pt x="7" y="18"/>
                  </a:lnTo>
                  <a:lnTo>
                    <a:pt x="1" y="14"/>
                  </a:lnTo>
                  <a:lnTo>
                    <a:pt x="0" y="8"/>
                  </a:lnTo>
                  <a:lnTo>
                    <a:pt x="6" y="0"/>
                  </a:lnTo>
                  <a:lnTo>
                    <a:pt x="13" y="1"/>
                  </a:lnTo>
                  <a:lnTo>
                    <a:pt x="20" y="2"/>
                  </a:lnTo>
                  <a:lnTo>
                    <a:pt x="25" y="5"/>
                  </a:lnTo>
                  <a:lnTo>
                    <a:pt x="28" y="11"/>
                  </a:lnTo>
                  <a:lnTo>
                    <a:pt x="30" y="21"/>
                  </a:lnTo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61" name="Freeform 18"/>
            <p:cNvSpPr>
              <a:spLocks/>
            </p:cNvSpPr>
            <p:nvPr/>
          </p:nvSpPr>
          <p:spPr bwMode="gray">
            <a:xfrm>
              <a:off x="1555" y="1745"/>
              <a:ext cx="47" cy="17"/>
            </a:xfrm>
            <a:custGeom>
              <a:avLst/>
              <a:gdLst>
                <a:gd name="T0" fmla="*/ 34 w 47"/>
                <a:gd name="T1" fmla="*/ 0 h 17"/>
                <a:gd name="T2" fmla="*/ 40 w 47"/>
                <a:gd name="T3" fmla="*/ 1 h 17"/>
                <a:gd name="T4" fmla="*/ 44 w 47"/>
                <a:gd name="T5" fmla="*/ 1 h 17"/>
                <a:gd name="T6" fmla="*/ 45 w 47"/>
                <a:gd name="T7" fmla="*/ 1 h 17"/>
                <a:gd name="T8" fmla="*/ 47 w 47"/>
                <a:gd name="T9" fmla="*/ 3 h 17"/>
                <a:gd name="T10" fmla="*/ 45 w 47"/>
                <a:gd name="T11" fmla="*/ 4 h 17"/>
                <a:gd name="T12" fmla="*/ 44 w 47"/>
                <a:gd name="T13" fmla="*/ 4 h 17"/>
                <a:gd name="T14" fmla="*/ 41 w 47"/>
                <a:gd name="T15" fmla="*/ 5 h 17"/>
                <a:gd name="T16" fmla="*/ 38 w 47"/>
                <a:gd name="T17" fmla="*/ 7 h 17"/>
                <a:gd name="T18" fmla="*/ 35 w 47"/>
                <a:gd name="T19" fmla="*/ 10 h 17"/>
                <a:gd name="T20" fmla="*/ 32 w 47"/>
                <a:gd name="T21" fmla="*/ 12 h 17"/>
                <a:gd name="T22" fmla="*/ 28 w 47"/>
                <a:gd name="T23" fmla="*/ 15 h 17"/>
                <a:gd name="T24" fmla="*/ 24 w 47"/>
                <a:gd name="T25" fmla="*/ 17 h 17"/>
                <a:gd name="T26" fmla="*/ 20 w 47"/>
                <a:gd name="T27" fmla="*/ 17 h 17"/>
                <a:gd name="T28" fmla="*/ 15 w 47"/>
                <a:gd name="T29" fmla="*/ 17 h 17"/>
                <a:gd name="T30" fmla="*/ 11 w 47"/>
                <a:gd name="T31" fmla="*/ 15 h 17"/>
                <a:gd name="T32" fmla="*/ 0 w 47"/>
                <a:gd name="T33" fmla="*/ 1 h 17"/>
                <a:gd name="T34" fmla="*/ 4 w 47"/>
                <a:gd name="T35" fmla="*/ 1 h 17"/>
                <a:gd name="T36" fmla="*/ 11 w 47"/>
                <a:gd name="T37" fmla="*/ 1 h 17"/>
                <a:gd name="T38" fmla="*/ 21 w 47"/>
                <a:gd name="T39" fmla="*/ 0 h 17"/>
                <a:gd name="T40" fmla="*/ 30 w 47"/>
                <a:gd name="T41" fmla="*/ 0 h 17"/>
                <a:gd name="T42" fmla="*/ 34 w 47"/>
                <a:gd name="T43" fmla="*/ 0 h 1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7"/>
                <a:gd name="T67" fmla="*/ 0 h 17"/>
                <a:gd name="T68" fmla="*/ 47 w 47"/>
                <a:gd name="T69" fmla="*/ 17 h 1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7" h="17">
                  <a:moveTo>
                    <a:pt x="34" y="0"/>
                  </a:moveTo>
                  <a:lnTo>
                    <a:pt x="40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7" y="3"/>
                  </a:lnTo>
                  <a:lnTo>
                    <a:pt x="45" y="4"/>
                  </a:lnTo>
                  <a:lnTo>
                    <a:pt x="44" y="4"/>
                  </a:lnTo>
                  <a:lnTo>
                    <a:pt x="41" y="5"/>
                  </a:lnTo>
                  <a:lnTo>
                    <a:pt x="38" y="7"/>
                  </a:lnTo>
                  <a:lnTo>
                    <a:pt x="35" y="10"/>
                  </a:lnTo>
                  <a:lnTo>
                    <a:pt x="32" y="12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0" y="17"/>
                  </a:lnTo>
                  <a:lnTo>
                    <a:pt x="15" y="17"/>
                  </a:lnTo>
                  <a:lnTo>
                    <a:pt x="11" y="15"/>
                  </a:lnTo>
                  <a:lnTo>
                    <a:pt x="0" y="1"/>
                  </a:lnTo>
                  <a:lnTo>
                    <a:pt x="4" y="1"/>
                  </a:lnTo>
                  <a:lnTo>
                    <a:pt x="11" y="1"/>
                  </a:lnTo>
                  <a:lnTo>
                    <a:pt x="21" y="0"/>
                  </a:lnTo>
                  <a:lnTo>
                    <a:pt x="30" y="0"/>
                  </a:lnTo>
                  <a:lnTo>
                    <a:pt x="34" y="0"/>
                  </a:lnTo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62" name="Freeform 19"/>
            <p:cNvSpPr>
              <a:spLocks/>
            </p:cNvSpPr>
            <p:nvPr/>
          </p:nvSpPr>
          <p:spPr bwMode="gray">
            <a:xfrm>
              <a:off x="1541" y="1707"/>
              <a:ext cx="41" cy="25"/>
            </a:xfrm>
            <a:custGeom>
              <a:avLst/>
              <a:gdLst>
                <a:gd name="T0" fmla="*/ 41 w 41"/>
                <a:gd name="T1" fmla="*/ 12 h 25"/>
                <a:gd name="T2" fmla="*/ 38 w 41"/>
                <a:gd name="T3" fmla="*/ 24 h 25"/>
                <a:gd name="T4" fmla="*/ 38 w 41"/>
                <a:gd name="T5" fmla="*/ 25 h 25"/>
                <a:gd name="T6" fmla="*/ 35 w 41"/>
                <a:gd name="T7" fmla="*/ 25 h 25"/>
                <a:gd name="T8" fmla="*/ 32 w 41"/>
                <a:gd name="T9" fmla="*/ 25 h 25"/>
                <a:gd name="T10" fmla="*/ 29 w 41"/>
                <a:gd name="T11" fmla="*/ 24 h 25"/>
                <a:gd name="T12" fmla="*/ 25 w 41"/>
                <a:gd name="T13" fmla="*/ 24 h 25"/>
                <a:gd name="T14" fmla="*/ 22 w 41"/>
                <a:gd name="T15" fmla="*/ 22 h 25"/>
                <a:gd name="T16" fmla="*/ 20 w 41"/>
                <a:gd name="T17" fmla="*/ 22 h 25"/>
                <a:gd name="T18" fmla="*/ 17 w 41"/>
                <a:gd name="T19" fmla="*/ 21 h 25"/>
                <a:gd name="T20" fmla="*/ 5 w 41"/>
                <a:gd name="T21" fmla="*/ 21 h 25"/>
                <a:gd name="T22" fmla="*/ 0 w 41"/>
                <a:gd name="T23" fmla="*/ 18 h 25"/>
                <a:gd name="T24" fmla="*/ 0 w 41"/>
                <a:gd name="T25" fmla="*/ 14 h 25"/>
                <a:gd name="T26" fmla="*/ 4 w 41"/>
                <a:gd name="T27" fmla="*/ 10 h 25"/>
                <a:gd name="T28" fmla="*/ 11 w 41"/>
                <a:gd name="T29" fmla="*/ 5 h 25"/>
                <a:gd name="T30" fmla="*/ 20 w 41"/>
                <a:gd name="T31" fmla="*/ 2 h 25"/>
                <a:gd name="T32" fmla="*/ 28 w 41"/>
                <a:gd name="T33" fmla="*/ 0 h 25"/>
                <a:gd name="T34" fmla="*/ 35 w 41"/>
                <a:gd name="T35" fmla="*/ 1 h 25"/>
                <a:gd name="T36" fmla="*/ 39 w 41"/>
                <a:gd name="T37" fmla="*/ 5 h 25"/>
                <a:gd name="T38" fmla="*/ 41 w 41"/>
                <a:gd name="T39" fmla="*/ 12 h 2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1"/>
                <a:gd name="T61" fmla="*/ 0 h 25"/>
                <a:gd name="T62" fmla="*/ 41 w 41"/>
                <a:gd name="T63" fmla="*/ 25 h 2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1" h="25">
                  <a:moveTo>
                    <a:pt x="41" y="12"/>
                  </a:moveTo>
                  <a:lnTo>
                    <a:pt x="38" y="24"/>
                  </a:lnTo>
                  <a:lnTo>
                    <a:pt x="38" y="25"/>
                  </a:lnTo>
                  <a:lnTo>
                    <a:pt x="35" y="25"/>
                  </a:lnTo>
                  <a:lnTo>
                    <a:pt x="32" y="25"/>
                  </a:lnTo>
                  <a:lnTo>
                    <a:pt x="29" y="24"/>
                  </a:lnTo>
                  <a:lnTo>
                    <a:pt x="25" y="24"/>
                  </a:lnTo>
                  <a:lnTo>
                    <a:pt x="22" y="22"/>
                  </a:lnTo>
                  <a:lnTo>
                    <a:pt x="20" y="22"/>
                  </a:lnTo>
                  <a:lnTo>
                    <a:pt x="17" y="21"/>
                  </a:lnTo>
                  <a:lnTo>
                    <a:pt x="5" y="21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4" y="10"/>
                  </a:lnTo>
                  <a:lnTo>
                    <a:pt x="11" y="5"/>
                  </a:lnTo>
                  <a:lnTo>
                    <a:pt x="20" y="2"/>
                  </a:lnTo>
                  <a:lnTo>
                    <a:pt x="28" y="0"/>
                  </a:lnTo>
                  <a:lnTo>
                    <a:pt x="35" y="1"/>
                  </a:lnTo>
                  <a:lnTo>
                    <a:pt x="39" y="5"/>
                  </a:lnTo>
                  <a:lnTo>
                    <a:pt x="41" y="12"/>
                  </a:lnTo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63" name="Freeform 20"/>
            <p:cNvSpPr>
              <a:spLocks/>
            </p:cNvSpPr>
            <p:nvPr/>
          </p:nvSpPr>
          <p:spPr bwMode="gray">
            <a:xfrm>
              <a:off x="1743" y="1493"/>
              <a:ext cx="739" cy="861"/>
            </a:xfrm>
            <a:custGeom>
              <a:avLst/>
              <a:gdLst>
                <a:gd name="T0" fmla="*/ 590 w 739"/>
                <a:gd name="T1" fmla="*/ 821 h 861"/>
                <a:gd name="T2" fmla="*/ 587 w 739"/>
                <a:gd name="T3" fmla="*/ 773 h 861"/>
                <a:gd name="T4" fmla="*/ 590 w 739"/>
                <a:gd name="T5" fmla="*/ 692 h 861"/>
                <a:gd name="T6" fmla="*/ 568 w 739"/>
                <a:gd name="T7" fmla="*/ 636 h 861"/>
                <a:gd name="T8" fmla="*/ 530 w 739"/>
                <a:gd name="T9" fmla="*/ 605 h 861"/>
                <a:gd name="T10" fmla="*/ 514 w 739"/>
                <a:gd name="T11" fmla="*/ 551 h 861"/>
                <a:gd name="T12" fmla="*/ 453 w 739"/>
                <a:gd name="T13" fmla="*/ 466 h 861"/>
                <a:gd name="T14" fmla="*/ 417 w 739"/>
                <a:gd name="T15" fmla="*/ 387 h 861"/>
                <a:gd name="T16" fmla="*/ 373 w 739"/>
                <a:gd name="T17" fmla="*/ 433 h 861"/>
                <a:gd name="T18" fmla="*/ 328 w 739"/>
                <a:gd name="T19" fmla="*/ 434 h 861"/>
                <a:gd name="T20" fmla="*/ 349 w 739"/>
                <a:gd name="T21" fmla="*/ 409 h 861"/>
                <a:gd name="T22" fmla="*/ 367 w 739"/>
                <a:gd name="T23" fmla="*/ 382 h 861"/>
                <a:gd name="T24" fmla="*/ 298 w 739"/>
                <a:gd name="T25" fmla="*/ 403 h 861"/>
                <a:gd name="T26" fmla="*/ 247 w 739"/>
                <a:gd name="T27" fmla="*/ 414 h 861"/>
                <a:gd name="T28" fmla="*/ 195 w 739"/>
                <a:gd name="T29" fmla="*/ 417 h 861"/>
                <a:gd name="T30" fmla="*/ 107 w 739"/>
                <a:gd name="T31" fmla="*/ 411 h 861"/>
                <a:gd name="T32" fmla="*/ 55 w 739"/>
                <a:gd name="T33" fmla="*/ 389 h 861"/>
                <a:gd name="T34" fmla="*/ 0 w 739"/>
                <a:gd name="T35" fmla="*/ 362 h 861"/>
                <a:gd name="T36" fmla="*/ 93 w 739"/>
                <a:gd name="T37" fmla="*/ 373 h 861"/>
                <a:gd name="T38" fmla="*/ 193 w 739"/>
                <a:gd name="T39" fmla="*/ 383 h 861"/>
                <a:gd name="T40" fmla="*/ 217 w 739"/>
                <a:gd name="T41" fmla="*/ 369 h 861"/>
                <a:gd name="T42" fmla="*/ 199 w 739"/>
                <a:gd name="T43" fmla="*/ 322 h 861"/>
                <a:gd name="T44" fmla="*/ 183 w 739"/>
                <a:gd name="T45" fmla="*/ 286 h 861"/>
                <a:gd name="T46" fmla="*/ 209 w 739"/>
                <a:gd name="T47" fmla="*/ 249 h 861"/>
                <a:gd name="T48" fmla="*/ 186 w 739"/>
                <a:gd name="T49" fmla="*/ 222 h 861"/>
                <a:gd name="T50" fmla="*/ 206 w 739"/>
                <a:gd name="T51" fmla="*/ 199 h 861"/>
                <a:gd name="T52" fmla="*/ 219 w 739"/>
                <a:gd name="T53" fmla="*/ 173 h 861"/>
                <a:gd name="T54" fmla="*/ 264 w 739"/>
                <a:gd name="T55" fmla="*/ 154 h 861"/>
                <a:gd name="T56" fmla="*/ 309 w 739"/>
                <a:gd name="T57" fmla="*/ 170 h 861"/>
                <a:gd name="T58" fmla="*/ 356 w 739"/>
                <a:gd name="T59" fmla="*/ 168 h 861"/>
                <a:gd name="T60" fmla="*/ 383 w 739"/>
                <a:gd name="T61" fmla="*/ 154 h 861"/>
                <a:gd name="T62" fmla="*/ 349 w 739"/>
                <a:gd name="T63" fmla="*/ 125 h 861"/>
                <a:gd name="T64" fmla="*/ 337 w 739"/>
                <a:gd name="T65" fmla="*/ 77 h 861"/>
                <a:gd name="T66" fmla="*/ 376 w 739"/>
                <a:gd name="T67" fmla="*/ 47 h 861"/>
                <a:gd name="T68" fmla="*/ 412 w 739"/>
                <a:gd name="T69" fmla="*/ 79 h 861"/>
                <a:gd name="T70" fmla="*/ 431 w 739"/>
                <a:gd name="T71" fmla="*/ 118 h 861"/>
                <a:gd name="T72" fmla="*/ 435 w 739"/>
                <a:gd name="T73" fmla="*/ 71 h 861"/>
                <a:gd name="T74" fmla="*/ 458 w 739"/>
                <a:gd name="T75" fmla="*/ 0 h 861"/>
                <a:gd name="T76" fmla="*/ 575 w 739"/>
                <a:gd name="T77" fmla="*/ 23 h 861"/>
                <a:gd name="T78" fmla="*/ 614 w 739"/>
                <a:gd name="T79" fmla="*/ 30 h 861"/>
                <a:gd name="T80" fmla="*/ 648 w 739"/>
                <a:gd name="T81" fmla="*/ 81 h 861"/>
                <a:gd name="T82" fmla="*/ 699 w 739"/>
                <a:gd name="T83" fmla="*/ 156 h 861"/>
                <a:gd name="T84" fmla="*/ 520 w 739"/>
                <a:gd name="T85" fmla="*/ 520 h 861"/>
                <a:gd name="T86" fmla="*/ 606 w 739"/>
                <a:gd name="T87" fmla="*/ 589 h 861"/>
                <a:gd name="T88" fmla="*/ 636 w 739"/>
                <a:gd name="T89" fmla="*/ 787 h 861"/>
                <a:gd name="T90" fmla="*/ 607 w 739"/>
                <a:gd name="T91" fmla="*/ 854 h 861"/>
                <a:gd name="T92" fmla="*/ 602 w 739"/>
                <a:gd name="T93" fmla="*/ 859 h 861"/>
                <a:gd name="T94" fmla="*/ 593 w 739"/>
                <a:gd name="T95" fmla="*/ 849 h 8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39"/>
                <a:gd name="T145" fmla="*/ 0 h 861"/>
                <a:gd name="T146" fmla="*/ 739 w 739"/>
                <a:gd name="T147" fmla="*/ 861 h 8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39" h="861">
                  <a:moveTo>
                    <a:pt x="593" y="845"/>
                  </a:moveTo>
                  <a:lnTo>
                    <a:pt x="587" y="837"/>
                  </a:lnTo>
                  <a:lnTo>
                    <a:pt x="587" y="828"/>
                  </a:lnTo>
                  <a:lnTo>
                    <a:pt x="590" y="821"/>
                  </a:lnTo>
                  <a:lnTo>
                    <a:pt x="595" y="814"/>
                  </a:lnTo>
                  <a:lnTo>
                    <a:pt x="599" y="805"/>
                  </a:lnTo>
                  <a:lnTo>
                    <a:pt x="592" y="790"/>
                  </a:lnTo>
                  <a:lnTo>
                    <a:pt x="587" y="773"/>
                  </a:lnTo>
                  <a:lnTo>
                    <a:pt x="587" y="753"/>
                  </a:lnTo>
                  <a:lnTo>
                    <a:pt x="589" y="733"/>
                  </a:lnTo>
                  <a:lnTo>
                    <a:pt x="590" y="712"/>
                  </a:lnTo>
                  <a:lnTo>
                    <a:pt x="590" y="692"/>
                  </a:lnTo>
                  <a:lnTo>
                    <a:pt x="589" y="673"/>
                  </a:lnTo>
                  <a:lnTo>
                    <a:pt x="583" y="657"/>
                  </a:lnTo>
                  <a:lnTo>
                    <a:pt x="576" y="647"/>
                  </a:lnTo>
                  <a:lnTo>
                    <a:pt x="568" y="636"/>
                  </a:lnTo>
                  <a:lnTo>
                    <a:pt x="561" y="626"/>
                  </a:lnTo>
                  <a:lnTo>
                    <a:pt x="547" y="623"/>
                  </a:lnTo>
                  <a:lnTo>
                    <a:pt x="537" y="616"/>
                  </a:lnTo>
                  <a:lnTo>
                    <a:pt x="530" y="605"/>
                  </a:lnTo>
                  <a:lnTo>
                    <a:pt x="524" y="592"/>
                  </a:lnTo>
                  <a:lnTo>
                    <a:pt x="521" y="578"/>
                  </a:lnTo>
                  <a:lnTo>
                    <a:pt x="518" y="564"/>
                  </a:lnTo>
                  <a:lnTo>
                    <a:pt x="514" y="551"/>
                  </a:lnTo>
                  <a:lnTo>
                    <a:pt x="504" y="530"/>
                  </a:lnTo>
                  <a:lnTo>
                    <a:pt x="487" y="510"/>
                  </a:lnTo>
                  <a:lnTo>
                    <a:pt x="469" y="488"/>
                  </a:lnTo>
                  <a:lnTo>
                    <a:pt x="453" y="466"/>
                  </a:lnTo>
                  <a:lnTo>
                    <a:pt x="443" y="444"/>
                  </a:lnTo>
                  <a:lnTo>
                    <a:pt x="436" y="426"/>
                  </a:lnTo>
                  <a:lnTo>
                    <a:pt x="426" y="407"/>
                  </a:lnTo>
                  <a:lnTo>
                    <a:pt x="417" y="387"/>
                  </a:lnTo>
                  <a:lnTo>
                    <a:pt x="404" y="399"/>
                  </a:lnTo>
                  <a:lnTo>
                    <a:pt x="393" y="410"/>
                  </a:lnTo>
                  <a:lnTo>
                    <a:pt x="383" y="421"/>
                  </a:lnTo>
                  <a:lnTo>
                    <a:pt x="373" y="433"/>
                  </a:lnTo>
                  <a:lnTo>
                    <a:pt x="360" y="440"/>
                  </a:lnTo>
                  <a:lnTo>
                    <a:pt x="352" y="440"/>
                  </a:lnTo>
                  <a:lnTo>
                    <a:pt x="340" y="437"/>
                  </a:lnTo>
                  <a:lnTo>
                    <a:pt x="328" y="434"/>
                  </a:lnTo>
                  <a:lnTo>
                    <a:pt x="318" y="430"/>
                  </a:lnTo>
                  <a:lnTo>
                    <a:pt x="312" y="427"/>
                  </a:lnTo>
                  <a:lnTo>
                    <a:pt x="330" y="417"/>
                  </a:lnTo>
                  <a:lnTo>
                    <a:pt x="349" y="409"/>
                  </a:lnTo>
                  <a:lnTo>
                    <a:pt x="364" y="400"/>
                  </a:lnTo>
                  <a:lnTo>
                    <a:pt x="374" y="392"/>
                  </a:lnTo>
                  <a:lnTo>
                    <a:pt x="380" y="385"/>
                  </a:lnTo>
                  <a:lnTo>
                    <a:pt x="367" y="382"/>
                  </a:lnTo>
                  <a:lnTo>
                    <a:pt x="350" y="383"/>
                  </a:lnTo>
                  <a:lnTo>
                    <a:pt x="333" y="387"/>
                  </a:lnTo>
                  <a:lnTo>
                    <a:pt x="315" y="394"/>
                  </a:lnTo>
                  <a:lnTo>
                    <a:pt x="298" y="403"/>
                  </a:lnTo>
                  <a:lnTo>
                    <a:pt x="282" y="411"/>
                  </a:lnTo>
                  <a:lnTo>
                    <a:pt x="271" y="418"/>
                  </a:lnTo>
                  <a:lnTo>
                    <a:pt x="260" y="417"/>
                  </a:lnTo>
                  <a:lnTo>
                    <a:pt x="247" y="414"/>
                  </a:lnTo>
                  <a:lnTo>
                    <a:pt x="234" y="409"/>
                  </a:lnTo>
                  <a:lnTo>
                    <a:pt x="224" y="404"/>
                  </a:lnTo>
                  <a:lnTo>
                    <a:pt x="212" y="413"/>
                  </a:lnTo>
                  <a:lnTo>
                    <a:pt x="195" y="417"/>
                  </a:lnTo>
                  <a:lnTo>
                    <a:pt x="174" y="420"/>
                  </a:lnTo>
                  <a:lnTo>
                    <a:pt x="151" y="420"/>
                  </a:lnTo>
                  <a:lnTo>
                    <a:pt x="127" y="417"/>
                  </a:lnTo>
                  <a:lnTo>
                    <a:pt x="107" y="411"/>
                  </a:lnTo>
                  <a:lnTo>
                    <a:pt x="90" y="404"/>
                  </a:lnTo>
                  <a:lnTo>
                    <a:pt x="80" y="396"/>
                  </a:lnTo>
                  <a:lnTo>
                    <a:pt x="69" y="393"/>
                  </a:lnTo>
                  <a:lnTo>
                    <a:pt x="55" y="389"/>
                  </a:lnTo>
                  <a:lnTo>
                    <a:pt x="39" y="383"/>
                  </a:lnTo>
                  <a:lnTo>
                    <a:pt x="25" y="375"/>
                  </a:lnTo>
                  <a:lnTo>
                    <a:pt x="11" y="368"/>
                  </a:lnTo>
                  <a:lnTo>
                    <a:pt x="0" y="362"/>
                  </a:lnTo>
                  <a:lnTo>
                    <a:pt x="21" y="358"/>
                  </a:lnTo>
                  <a:lnTo>
                    <a:pt x="44" y="359"/>
                  </a:lnTo>
                  <a:lnTo>
                    <a:pt x="68" y="365"/>
                  </a:lnTo>
                  <a:lnTo>
                    <a:pt x="93" y="373"/>
                  </a:lnTo>
                  <a:lnTo>
                    <a:pt x="118" y="380"/>
                  </a:lnTo>
                  <a:lnTo>
                    <a:pt x="144" y="386"/>
                  </a:lnTo>
                  <a:lnTo>
                    <a:pt x="169" y="389"/>
                  </a:lnTo>
                  <a:lnTo>
                    <a:pt x="193" y="383"/>
                  </a:lnTo>
                  <a:lnTo>
                    <a:pt x="198" y="382"/>
                  </a:lnTo>
                  <a:lnTo>
                    <a:pt x="203" y="377"/>
                  </a:lnTo>
                  <a:lnTo>
                    <a:pt x="212" y="373"/>
                  </a:lnTo>
                  <a:lnTo>
                    <a:pt x="217" y="369"/>
                  </a:lnTo>
                  <a:lnTo>
                    <a:pt x="222" y="368"/>
                  </a:lnTo>
                  <a:lnTo>
                    <a:pt x="219" y="353"/>
                  </a:lnTo>
                  <a:lnTo>
                    <a:pt x="210" y="338"/>
                  </a:lnTo>
                  <a:lnTo>
                    <a:pt x="199" y="322"/>
                  </a:lnTo>
                  <a:lnTo>
                    <a:pt x="188" y="310"/>
                  </a:lnTo>
                  <a:lnTo>
                    <a:pt x="174" y="310"/>
                  </a:lnTo>
                  <a:lnTo>
                    <a:pt x="176" y="298"/>
                  </a:lnTo>
                  <a:lnTo>
                    <a:pt x="183" y="286"/>
                  </a:lnTo>
                  <a:lnTo>
                    <a:pt x="195" y="273"/>
                  </a:lnTo>
                  <a:lnTo>
                    <a:pt x="205" y="262"/>
                  </a:lnTo>
                  <a:lnTo>
                    <a:pt x="215" y="253"/>
                  </a:lnTo>
                  <a:lnTo>
                    <a:pt x="209" y="249"/>
                  </a:lnTo>
                  <a:lnTo>
                    <a:pt x="200" y="243"/>
                  </a:lnTo>
                  <a:lnTo>
                    <a:pt x="195" y="238"/>
                  </a:lnTo>
                  <a:lnTo>
                    <a:pt x="189" y="231"/>
                  </a:lnTo>
                  <a:lnTo>
                    <a:pt x="186" y="222"/>
                  </a:lnTo>
                  <a:lnTo>
                    <a:pt x="186" y="212"/>
                  </a:lnTo>
                  <a:lnTo>
                    <a:pt x="192" y="198"/>
                  </a:lnTo>
                  <a:lnTo>
                    <a:pt x="199" y="198"/>
                  </a:lnTo>
                  <a:lnTo>
                    <a:pt x="206" y="199"/>
                  </a:lnTo>
                  <a:lnTo>
                    <a:pt x="213" y="201"/>
                  </a:lnTo>
                  <a:lnTo>
                    <a:pt x="217" y="198"/>
                  </a:lnTo>
                  <a:lnTo>
                    <a:pt x="216" y="184"/>
                  </a:lnTo>
                  <a:lnTo>
                    <a:pt x="219" y="173"/>
                  </a:lnTo>
                  <a:lnTo>
                    <a:pt x="226" y="164"/>
                  </a:lnTo>
                  <a:lnTo>
                    <a:pt x="236" y="159"/>
                  </a:lnTo>
                  <a:lnTo>
                    <a:pt x="250" y="156"/>
                  </a:lnTo>
                  <a:lnTo>
                    <a:pt x="264" y="154"/>
                  </a:lnTo>
                  <a:lnTo>
                    <a:pt x="280" y="153"/>
                  </a:lnTo>
                  <a:lnTo>
                    <a:pt x="295" y="151"/>
                  </a:lnTo>
                  <a:lnTo>
                    <a:pt x="309" y="151"/>
                  </a:lnTo>
                  <a:lnTo>
                    <a:pt x="309" y="170"/>
                  </a:lnTo>
                  <a:lnTo>
                    <a:pt x="342" y="184"/>
                  </a:lnTo>
                  <a:lnTo>
                    <a:pt x="347" y="178"/>
                  </a:lnTo>
                  <a:lnTo>
                    <a:pt x="353" y="174"/>
                  </a:lnTo>
                  <a:lnTo>
                    <a:pt x="356" y="168"/>
                  </a:lnTo>
                  <a:lnTo>
                    <a:pt x="356" y="160"/>
                  </a:lnTo>
                  <a:lnTo>
                    <a:pt x="361" y="159"/>
                  </a:lnTo>
                  <a:lnTo>
                    <a:pt x="371" y="157"/>
                  </a:lnTo>
                  <a:lnTo>
                    <a:pt x="383" y="154"/>
                  </a:lnTo>
                  <a:lnTo>
                    <a:pt x="388" y="153"/>
                  </a:lnTo>
                  <a:lnTo>
                    <a:pt x="380" y="144"/>
                  </a:lnTo>
                  <a:lnTo>
                    <a:pt x="366" y="135"/>
                  </a:lnTo>
                  <a:lnTo>
                    <a:pt x="349" y="125"/>
                  </a:lnTo>
                  <a:lnTo>
                    <a:pt x="333" y="112"/>
                  </a:lnTo>
                  <a:lnTo>
                    <a:pt x="322" y="99"/>
                  </a:lnTo>
                  <a:lnTo>
                    <a:pt x="329" y="88"/>
                  </a:lnTo>
                  <a:lnTo>
                    <a:pt x="337" y="77"/>
                  </a:lnTo>
                  <a:lnTo>
                    <a:pt x="346" y="65"/>
                  </a:lnTo>
                  <a:lnTo>
                    <a:pt x="346" y="38"/>
                  </a:lnTo>
                  <a:lnTo>
                    <a:pt x="360" y="41"/>
                  </a:lnTo>
                  <a:lnTo>
                    <a:pt x="376" y="47"/>
                  </a:lnTo>
                  <a:lnTo>
                    <a:pt x="393" y="53"/>
                  </a:lnTo>
                  <a:lnTo>
                    <a:pt x="407" y="60"/>
                  </a:lnTo>
                  <a:lnTo>
                    <a:pt x="417" y="65"/>
                  </a:lnTo>
                  <a:lnTo>
                    <a:pt x="412" y="79"/>
                  </a:lnTo>
                  <a:lnTo>
                    <a:pt x="407" y="89"/>
                  </a:lnTo>
                  <a:lnTo>
                    <a:pt x="412" y="101"/>
                  </a:lnTo>
                  <a:lnTo>
                    <a:pt x="421" y="111"/>
                  </a:lnTo>
                  <a:lnTo>
                    <a:pt x="431" y="118"/>
                  </a:lnTo>
                  <a:lnTo>
                    <a:pt x="445" y="118"/>
                  </a:lnTo>
                  <a:lnTo>
                    <a:pt x="443" y="102"/>
                  </a:lnTo>
                  <a:lnTo>
                    <a:pt x="439" y="86"/>
                  </a:lnTo>
                  <a:lnTo>
                    <a:pt x="435" y="71"/>
                  </a:lnTo>
                  <a:lnTo>
                    <a:pt x="443" y="53"/>
                  </a:lnTo>
                  <a:lnTo>
                    <a:pt x="448" y="34"/>
                  </a:lnTo>
                  <a:lnTo>
                    <a:pt x="452" y="16"/>
                  </a:lnTo>
                  <a:lnTo>
                    <a:pt x="458" y="0"/>
                  </a:lnTo>
                  <a:lnTo>
                    <a:pt x="487" y="2"/>
                  </a:lnTo>
                  <a:lnTo>
                    <a:pt x="517" y="9"/>
                  </a:lnTo>
                  <a:lnTo>
                    <a:pt x="547" y="16"/>
                  </a:lnTo>
                  <a:lnTo>
                    <a:pt x="575" y="23"/>
                  </a:lnTo>
                  <a:lnTo>
                    <a:pt x="583" y="24"/>
                  </a:lnTo>
                  <a:lnTo>
                    <a:pt x="593" y="27"/>
                  </a:lnTo>
                  <a:lnTo>
                    <a:pt x="604" y="29"/>
                  </a:lnTo>
                  <a:lnTo>
                    <a:pt x="614" y="30"/>
                  </a:lnTo>
                  <a:lnTo>
                    <a:pt x="621" y="29"/>
                  </a:lnTo>
                  <a:lnTo>
                    <a:pt x="634" y="44"/>
                  </a:lnTo>
                  <a:lnTo>
                    <a:pt x="643" y="62"/>
                  </a:lnTo>
                  <a:lnTo>
                    <a:pt x="648" y="81"/>
                  </a:lnTo>
                  <a:lnTo>
                    <a:pt x="650" y="99"/>
                  </a:lnTo>
                  <a:lnTo>
                    <a:pt x="665" y="115"/>
                  </a:lnTo>
                  <a:lnTo>
                    <a:pt x="682" y="135"/>
                  </a:lnTo>
                  <a:lnTo>
                    <a:pt x="699" y="156"/>
                  </a:lnTo>
                  <a:lnTo>
                    <a:pt x="716" y="177"/>
                  </a:lnTo>
                  <a:lnTo>
                    <a:pt x="729" y="199"/>
                  </a:lnTo>
                  <a:lnTo>
                    <a:pt x="739" y="219"/>
                  </a:lnTo>
                  <a:lnTo>
                    <a:pt x="520" y="520"/>
                  </a:lnTo>
                  <a:lnTo>
                    <a:pt x="551" y="529"/>
                  </a:lnTo>
                  <a:lnTo>
                    <a:pt x="562" y="553"/>
                  </a:lnTo>
                  <a:lnTo>
                    <a:pt x="556" y="585"/>
                  </a:lnTo>
                  <a:lnTo>
                    <a:pt x="606" y="589"/>
                  </a:lnTo>
                  <a:lnTo>
                    <a:pt x="610" y="740"/>
                  </a:lnTo>
                  <a:lnTo>
                    <a:pt x="624" y="757"/>
                  </a:lnTo>
                  <a:lnTo>
                    <a:pt x="633" y="773"/>
                  </a:lnTo>
                  <a:lnTo>
                    <a:pt x="636" y="787"/>
                  </a:lnTo>
                  <a:lnTo>
                    <a:pt x="633" y="801"/>
                  </a:lnTo>
                  <a:lnTo>
                    <a:pt x="627" y="817"/>
                  </a:lnTo>
                  <a:lnTo>
                    <a:pt x="619" y="834"/>
                  </a:lnTo>
                  <a:lnTo>
                    <a:pt x="607" y="854"/>
                  </a:lnTo>
                  <a:lnTo>
                    <a:pt x="607" y="856"/>
                  </a:lnTo>
                  <a:lnTo>
                    <a:pt x="606" y="859"/>
                  </a:lnTo>
                  <a:lnTo>
                    <a:pt x="603" y="861"/>
                  </a:lnTo>
                  <a:lnTo>
                    <a:pt x="602" y="859"/>
                  </a:lnTo>
                  <a:lnTo>
                    <a:pt x="599" y="859"/>
                  </a:lnTo>
                  <a:lnTo>
                    <a:pt x="596" y="856"/>
                  </a:lnTo>
                  <a:lnTo>
                    <a:pt x="595" y="854"/>
                  </a:lnTo>
                  <a:lnTo>
                    <a:pt x="593" y="849"/>
                  </a:lnTo>
                  <a:lnTo>
                    <a:pt x="593" y="845"/>
                  </a:lnTo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64" name="Freeform 21"/>
            <p:cNvSpPr>
              <a:spLocks/>
            </p:cNvSpPr>
            <p:nvPr/>
          </p:nvSpPr>
          <p:spPr bwMode="gray">
            <a:xfrm>
              <a:off x="2302" y="2568"/>
              <a:ext cx="1606" cy="1014"/>
            </a:xfrm>
            <a:custGeom>
              <a:avLst/>
              <a:gdLst>
                <a:gd name="T0" fmla="*/ 829 w 1606"/>
                <a:gd name="T1" fmla="*/ 989 h 1014"/>
                <a:gd name="T2" fmla="*/ 873 w 1606"/>
                <a:gd name="T3" fmla="*/ 900 h 1014"/>
                <a:gd name="T4" fmla="*/ 910 w 1606"/>
                <a:gd name="T5" fmla="*/ 863 h 1014"/>
                <a:gd name="T6" fmla="*/ 968 w 1606"/>
                <a:gd name="T7" fmla="*/ 859 h 1014"/>
                <a:gd name="T8" fmla="*/ 1051 w 1606"/>
                <a:gd name="T9" fmla="*/ 869 h 1014"/>
                <a:gd name="T10" fmla="*/ 1087 w 1606"/>
                <a:gd name="T11" fmla="*/ 836 h 1014"/>
                <a:gd name="T12" fmla="*/ 1260 w 1606"/>
                <a:gd name="T13" fmla="*/ 812 h 1014"/>
                <a:gd name="T14" fmla="*/ 1328 w 1606"/>
                <a:gd name="T15" fmla="*/ 882 h 1014"/>
                <a:gd name="T16" fmla="*/ 1433 w 1606"/>
                <a:gd name="T17" fmla="*/ 920 h 1014"/>
                <a:gd name="T18" fmla="*/ 1370 w 1606"/>
                <a:gd name="T19" fmla="*/ 777 h 1014"/>
                <a:gd name="T20" fmla="*/ 1376 w 1606"/>
                <a:gd name="T21" fmla="*/ 684 h 1014"/>
                <a:gd name="T22" fmla="*/ 1445 w 1606"/>
                <a:gd name="T23" fmla="*/ 594 h 1014"/>
                <a:gd name="T24" fmla="*/ 1483 w 1606"/>
                <a:gd name="T25" fmla="*/ 479 h 1014"/>
                <a:gd name="T26" fmla="*/ 1431 w 1606"/>
                <a:gd name="T27" fmla="*/ 386 h 1014"/>
                <a:gd name="T28" fmla="*/ 1475 w 1606"/>
                <a:gd name="T29" fmla="*/ 408 h 1014"/>
                <a:gd name="T30" fmla="*/ 1482 w 1606"/>
                <a:gd name="T31" fmla="*/ 369 h 1014"/>
                <a:gd name="T32" fmla="*/ 1508 w 1606"/>
                <a:gd name="T33" fmla="*/ 332 h 1014"/>
                <a:gd name="T34" fmla="*/ 1499 w 1606"/>
                <a:gd name="T35" fmla="*/ 277 h 1014"/>
                <a:gd name="T36" fmla="*/ 1533 w 1606"/>
                <a:gd name="T37" fmla="*/ 255 h 1014"/>
                <a:gd name="T38" fmla="*/ 1575 w 1606"/>
                <a:gd name="T39" fmla="*/ 219 h 1014"/>
                <a:gd name="T40" fmla="*/ 1537 w 1606"/>
                <a:gd name="T41" fmla="*/ 208 h 1014"/>
                <a:gd name="T42" fmla="*/ 1550 w 1606"/>
                <a:gd name="T43" fmla="*/ 163 h 1014"/>
                <a:gd name="T44" fmla="*/ 1564 w 1606"/>
                <a:gd name="T45" fmla="*/ 134 h 1014"/>
                <a:gd name="T46" fmla="*/ 1584 w 1606"/>
                <a:gd name="T47" fmla="*/ 106 h 1014"/>
                <a:gd name="T48" fmla="*/ 1510 w 1606"/>
                <a:gd name="T49" fmla="*/ 36 h 1014"/>
                <a:gd name="T50" fmla="*/ 1469 w 1606"/>
                <a:gd name="T51" fmla="*/ 119 h 1014"/>
                <a:gd name="T52" fmla="*/ 1337 w 1606"/>
                <a:gd name="T53" fmla="*/ 247 h 1014"/>
                <a:gd name="T54" fmla="*/ 1298 w 1606"/>
                <a:gd name="T55" fmla="*/ 304 h 1014"/>
                <a:gd name="T56" fmla="*/ 1224 w 1606"/>
                <a:gd name="T57" fmla="*/ 321 h 1014"/>
                <a:gd name="T58" fmla="*/ 1198 w 1606"/>
                <a:gd name="T59" fmla="*/ 256 h 1014"/>
                <a:gd name="T60" fmla="*/ 1192 w 1606"/>
                <a:gd name="T61" fmla="*/ 276 h 1014"/>
                <a:gd name="T62" fmla="*/ 1183 w 1606"/>
                <a:gd name="T63" fmla="*/ 231 h 1014"/>
                <a:gd name="T64" fmla="*/ 1123 w 1606"/>
                <a:gd name="T65" fmla="*/ 240 h 1014"/>
                <a:gd name="T66" fmla="*/ 1106 w 1606"/>
                <a:gd name="T67" fmla="*/ 239 h 1014"/>
                <a:gd name="T68" fmla="*/ 1102 w 1606"/>
                <a:gd name="T69" fmla="*/ 281 h 1014"/>
                <a:gd name="T70" fmla="*/ 1102 w 1606"/>
                <a:gd name="T71" fmla="*/ 356 h 1014"/>
                <a:gd name="T72" fmla="*/ 1068 w 1606"/>
                <a:gd name="T73" fmla="*/ 312 h 1014"/>
                <a:gd name="T74" fmla="*/ 1058 w 1606"/>
                <a:gd name="T75" fmla="*/ 252 h 1014"/>
                <a:gd name="T76" fmla="*/ 1154 w 1606"/>
                <a:gd name="T77" fmla="*/ 170 h 1014"/>
                <a:gd name="T78" fmla="*/ 1111 w 1606"/>
                <a:gd name="T79" fmla="*/ 157 h 1014"/>
                <a:gd name="T80" fmla="*/ 1064 w 1606"/>
                <a:gd name="T81" fmla="*/ 171 h 1014"/>
                <a:gd name="T82" fmla="*/ 1046 w 1606"/>
                <a:gd name="T83" fmla="*/ 164 h 1014"/>
                <a:gd name="T84" fmla="*/ 1009 w 1606"/>
                <a:gd name="T85" fmla="*/ 168 h 1014"/>
                <a:gd name="T86" fmla="*/ 974 w 1606"/>
                <a:gd name="T87" fmla="*/ 166 h 1014"/>
                <a:gd name="T88" fmla="*/ 971 w 1606"/>
                <a:gd name="T89" fmla="*/ 173 h 1014"/>
                <a:gd name="T90" fmla="*/ 998 w 1606"/>
                <a:gd name="T91" fmla="*/ 122 h 1014"/>
                <a:gd name="T92" fmla="*/ 151 w 1606"/>
                <a:gd name="T93" fmla="*/ 47 h 1014"/>
                <a:gd name="T94" fmla="*/ 119 w 1606"/>
                <a:gd name="T95" fmla="*/ 96 h 1014"/>
                <a:gd name="T96" fmla="*/ 113 w 1606"/>
                <a:gd name="T97" fmla="*/ 44 h 1014"/>
                <a:gd name="T98" fmla="*/ 79 w 1606"/>
                <a:gd name="T99" fmla="*/ 109 h 1014"/>
                <a:gd name="T100" fmla="*/ 24 w 1606"/>
                <a:gd name="T101" fmla="*/ 288 h 1014"/>
                <a:gd name="T102" fmla="*/ 7 w 1606"/>
                <a:gd name="T103" fmla="*/ 376 h 1014"/>
                <a:gd name="T104" fmla="*/ 27 w 1606"/>
                <a:gd name="T105" fmla="*/ 462 h 1014"/>
                <a:gd name="T106" fmla="*/ 57 w 1606"/>
                <a:gd name="T107" fmla="*/ 551 h 1014"/>
                <a:gd name="T108" fmla="*/ 85 w 1606"/>
                <a:gd name="T109" fmla="*/ 609 h 1014"/>
                <a:gd name="T110" fmla="*/ 242 w 1606"/>
                <a:gd name="T111" fmla="*/ 701 h 1014"/>
                <a:gd name="T112" fmla="*/ 387 w 1606"/>
                <a:gd name="T113" fmla="*/ 793 h 1014"/>
                <a:gd name="T114" fmla="*/ 497 w 1606"/>
                <a:gd name="T115" fmla="*/ 776 h 1014"/>
                <a:gd name="T116" fmla="*/ 602 w 1606"/>
                <a:gd name="T117" fmla="*/ 885 h 1014"/>
                <a:gd name="T118" fmla="*/ 691 w 1606"/>
                <a:gd name="T119" fmla="*/ 872 h 1014"/>
                <a:gd name="T120" fmla="*/ 707 w 1606"/>
                <a:gd name="T121" fmla="*/ 904 h 1014"/>
                <a:gd name="T122" fmla="*/ 749 w 1606"/>
                <a:gd name="T123" fmla="*/ 988 h 101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606"/>
                <a:gd name="T187" fmla="*/ 0 h 1014"/>
                <a:gd name="T188" fmla="*/ 1606 w 1606"/>
                <a:gd name="T189" fmla="*/ 1014 h 101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606" h="1014">
                  <a:moveTo>
                    <a:pt x="822" y="1012"/>
                  </a:moveTo>
                  <a:lnTo>
                    <a:pt x="834" y="1014"/>
                  </a:lnTo>
                  <a:lnTo>
                    <a:pt x="839" y="1014"/>
                  </a:lnTo>
                  <a:lnTo>
                    <a:pt x="841" y="1012"/>
                  </a:lnTo>
                  <a:lnTo>
                    <a:pt x="841" y="1006"/>
                  </a:lnTo>
                  <a:lnTo>
                    <a:pt x="838" y="1000"/>
                  </a:lnTo>
                  <a:lnTo>
                    <a:pt x="834" y="995"/>
                  </a:lnTo>
                  <a:lnTo>
                    <a:pt x="829" y="989"/>
                  </a:lnTo>
                  <a:lnTo>
                    <a:pt x="825" y="985"/>
                  </a:lnTo>
                  <a:lnTo>
                    <a:pt x="824" y="983"/>
                  </a:lnTo>
                  <a:lnTo>
                    <a:pt x="821" y="962"/>
                  </a:lnTo>
                  <a:lnTo>
                    <a:pt x="825" y="947"/>
                  </a:lnTo>
                  <a:lnTo>
                    <a:pt x="832" y="933"/>
                  </a:lnTo>
                  <a:lnTo>
                    <a:pt x="845" y="920"/>
                  </a:lnTo>
                  <a:lnTo>
                    <a:pt x="859" y="910"/>
                  </a:lnTo>
                  <a:lnTo>
                    <a:pt x="873" y="900"/>
                  </a:lnTo>
                  <a:lnTo>
                    <a:pt x="889" y="892"/>
                  </a:lnTo>
                  <a:lnTo>
                    <a:pt x="901" y="883"/>
                  </a:lnTo>
                  <a:lnTo>
                    <a:pt x="913" y="875"/>
                  </a:lnTo>
                  <a:lnTo>
                    <a:pt x="910" y="870"/>
                  </a:lnTo>
                  <a:lnTo>
                    <a:pt x="909" y="868"/>
                  </a:lnTo>
                  <a:lnTo>
                    <a:pt x="907" y="866"/>
                  </a:lnTo>
                  <a:lnTo>
                    <a:pt x="909" y="863"/>
                  </a:lnTo>
                  <a:lnTo>
                    <a:pt x="910" y="863"/>
                  </a:lnTo>
                  <a:lnTo>
                    <a:pt x="911" y="862"/>
                  </a:lnTo>
                  <a:lnTo>
                    <a:pt x="914" y="862"/>
                  </a:lnTo>
                  <a:lnTo>
                    <a:pt x="917" y="862"/>
                  </a:lnTo>
                  <a:lnTo>
                    <a:pt x="921" y="863"/>
                  </a:lnTo>
                  <a:lnTo>
                    <a:pt x="924" y="865"/>
                  </a:lnTo>
                  <a:lnTo>
                    <a:pt x="927" y="866"/>
                  </a:lnTo>
                  <a:lnTo>
                    <a:pt x="947" y="859"/>
                  </a:lnTo>
                  <a:lnTo>
                    <a:pt x="968" y="859"/>
                  </a:lnTo>
                  <a:lnTo>
                    <a:pt x="988" y="866"/>
                  </a:lnTo>
                  <a:lnTo>
                    <a:pt x="992" y="862"/>
                  </a:lnTo>
                  <a:lnTo>
                    <a:pt x="998" y="858"/>
                  </a:lnTo>
                  <a:lnTo>
                    <a:pt x="1003" y="855"/>
                  </a:lnTo>
                  <a:lnTo>
                    <a:pt x="1006" y="851"/>
                  </a:lnTo>
                  <a:lnTo>
                    <a:pt x="1022" y="858"/>
                  </a:lnTo>
                  <a:lnTo>
                    <a:pt x="1037" y="865"/>
                  </a:lnTo>
                  <a:lnTo>
                    <a:pt x="1051" y="869"/>
                  </a:lnTo>
                  <a:lnTo>
                    <a:pt x="1067" y="870"/>
                  </a:lnTo>
                  <a:lnTo>
                    <a:pt x="1081" y="866"/>
                  </a:lnTo>
                  <a:lnTo>
                    <a:pt x="1095" y="856"/>
                  </a:lnTo>
                  <a:lnTo>
                    <a:pt x="1092" y="852"/>
                  </a:lnTo>
                  <a:lnTo>
                    <a:pt x="1088" y="846"/>
                  </a:lnTo>
                  <a:lnTo>
                    <a:pt x="1085" y="841"/>
                  </a:lnTo>
                  <a:lnTo>
                    <a:pt x="1081" y="836"/>
                  </a:lnTo>
                  <a:lnTo>
                    <a:pt x="1087" y="836"/>
                  </a:lnTo>
                  <a:lnTo>
                    <a:pt x="1096" y="834"/>
                  </a:lnTo>
                  <a:lnTo>
                    <a:pt x="1109" y="831"/>
                  </a:lnTo>
                  <a:lnTo>
                    <a:pt x="1122" y="827"/>
                  </a:lnTo>
                  <a:lnTo>
                    <a:pt x="1133" y="824"/>
                  </a:lnTo>
                  <a:lnTo>
                    <a:pt x="1140" y="821"/>
                  </a:lnTo>
                  <a:lnTo>
                    <a:pt x="1142" y="818"/>
                  </a:lnTo>
                  <a:lnTo>
                    <a:pt x="1255" y="814"/>
                  </a:lnTo>
                  <a:lnTo>
                    <a:pt x="1260" y="812"/>
                  </a:lnTo>
                  <a:lnTo>
                    <a:pt x="1272" y="814"/>
                  </a:lnTo>
                  <a:lnTo>
                    <a:pt x="1284" y="818"/>
                  </a:lnTo>
                  <a:lnTo>
                    <a:pt x="1297" y="824"/>
                  </a:lnTo>
                  <a:lnTo>
                    <a:pt x="1310" y="831"/>
                  </a:lnTo>
                  <a:lnTo>
                    <a:pt x="1320" y="836"/>
                  </a:lnTo>
                  <a:lnTo>
                    <a:pt x="1324" y="842"/>
                  </a:lnTo>
                  <a:lnTo>
                    <a:pt x="1322" y="862"/>
                  </a:lnTo>
                  <a:lnTo>
                    <a:pt x="1328" y="882"/>
                  </a:lnTo>
                  <a:lnTo>
                    <a:pt x="1339" y="900"/>
                  </a:lnTo>
                  <a:lnTo>
                    <a:pt x="1355" y="917"/>
                  </a:lnTo>
                  <a:lnTo>
                    <a:pt x="1372" y="933"/>
                  </a:lnTo>
                  <a:lnTo>
                    <a:pt x="1390" y="945"/>
                  </a:lnTo>
                  <a:lnTo>
                    <a:pt x="1407" y="957"/>
                  </a:lnTo>
                  <a:lnTo>
                    <a:pt x="1423" y="964"/>
                  </a:lnTo>
                  <a:lnTo>
                    <a:pt x="1431" y="941"/>
                  </a:lnTo>
                  <a:lnTo>
                    <a:pt x="1433" y="920"/>
                  </a:lnTo>
                  <a:lnTo>
                    <a:pt x="1430" y="900"/>
                  </a:lnTo>
                  <a:lnTo>
                    <a:pt x="1423" y="880"/>
                  </a:lnTo>
                  <a:lnTo>
                    <a:pt x="1413" y="862"/>
                  </a:lnTo>
                  <a:lnTo>
                    <a:pt x="1402" y="844"/>
                  </a:lnTo>
                  <a:lnTo>
                    <a:pt x="1390" y="824"/>
                  </a:lnTo>
                  <a:lnTo>
                    <a:pt x="1380" y="804"/>
                  </a:lnTo>
                  <a:lnTo>
                    <a:pt x="1376" y="793"/>
                  </a:lnTo>
                  <a:lnTo>
                    <a:pt x="1370" y="777"/>
                  </a:lnTo>
                  <a:lnTo>
                    <a:pt x="1363" y="759"/>
                  </a:lnTo>
                  <a:lnTo>
                    <a:pt x="1356" y="740"/>
                  </a:lnTo>
                  <a:lnTo>
                    <a:pt x="1352" y="723"/>
                  </a:lnTo>
                  <a:lnTo>
                    <a:pt x="1352" y="709"/>
                  </a:lnTo>
                  <a:lnTo>
                    <a:pt x="1355" y="708"/>
                  </a:lnTo>
                  <a:lnTo>
                    <a:pt x="1359" y="702"/>
                  </a:lnTo>
                  <a:lnTo>
                    <a:pt x="1368" y="694"/>
                  </a:lnTo>
                  <a:lnTo>
                    <a:pt x="1376" y="684"/>
                  </a:lnTo>
                  <a:lnTo>
                    <a:pt x="1383" y="675"/>
                  </a:lnTo>
                  <a:lnTo>
                    <a:pt x="1390" y="670"/>
                  </a:lnTo>
                  <a:lnTo>
                    <a:pt x="1395" y="667"/>
                  </a:lnTo>
                  <a:lnTo>
                    <a:pt x="1406" y="646"/>
                  </a:lnTo>
                  <a:lnTo>
                    <a:pt x="1417" y="629"/>
                  </a:lnTo>
                  <a:lnTo>
                    <a:pt x="1430" y="613"/>
                  </a:lnTo>
                  <a:lnTo>
                    <a:pt x="1447" y="596"/>
                  </a:lnTo>
                  <a:lnTo>
                    <a:pt x="1445" y="594"/>
                  </a:lnTo>
                  <a:lnTo>
                    <a:pt x="1444" y="589"/>
                  </a:lnTo>
                  <a:lnTo>
                    <a:pt x="1443" y="586"/>
                  </a:lnTo>
                  <a:lnTo>
                    <a:pt x="1441" y="582"/>
                  </a:lnTo>
                  <a:lnTo>
                    <a:pt x="1483" y="540"/>
                  </a:lnTo>
                  <a:lnTo>
                    <a:pt x="1482" y="527"/>
                  </a:lnTo>
                  <a:lnTo>
                    <a:pt x="1482" y="512"/>
                  </a:lnTo>
                  <a:lnTo>
                    <a:pt x="1483" y="495"/>
                  </a:lnTo>
                  <a:lnTo>
                    <a:pt x="1483" y="479"/>
                  </a:lnTo>
                  <a:lnTo>
                    <a:pt x="1478" y="475"/>
                  </a:lnTo>
                  <a:lnTo>
                    <a:pt x="1469" y="468"/>
                  </a:lnTo>
                  <a:lnTo>
                    <a:pt x="1458" y="457"/>
                  </a:lnTo>
                  <a:lnTo>
                    <a:pt x="1444" y="440"/>
                  </a:lnTo>
                  <a:lnTo>
                    <a:pt x="1435" y="424"/>
                  </a:lnTo>
                  <a:lnTo>
                    <a:pt x="1430" y="408"/>
                  </a:lnTo>
                  <a:lnTo>
                    <a:pt x="1430" y="397"/>
                  </a:lnTo>
                  <a:lnTo>
                    <a:pt x="1431" y="386"/>
                  </a:lnTo>
                  <a:lnTo>
                    <a:pt x="1434" y="375"/>
                  </a:lnTo>
                  <a:lnTo>
                    <a:pt x="1441" y="392"/>
                  </a:lnTo>
                  <a:lnTo>
                    <a:pt x="1450" y="410"/>
                  </a:lnTo>
                  <a:lnTo>
                    <a:pt x="1459" y="425"/>
                  </a:lnTo>
                  <a:lnTo>
                    <a:pt x="1471" y="435"/>
                  </a:lnTo>
                  <a:lnTo>
                    <a:pt x="1476" y="428"/>
                  </a:lnTo>
                  <a:lnTo>
                    <a:pt x="1478" y="418"/>
                  </a:lnTo>
                  <a:lnTo>
                    <a:pt x="1475" y="408"/>
                  </a:lnTo>
                  <a:lnTo>
                    <a:pt x="1469" y="396"/>
                  </a:lnTo>
                  <a:lnTo>
                    <a:pt x="1465" y="383"/>
                  </a:lnTo>
                  <a:lnTo>
                    <a:pt x="1459" y="370"/>
                  </a:lnTo>
                  <a:lnTo>
                    <a:pt x="1457" y="356"/>
                  </a:lnTo>
                  <a:lnTo>
                    <a:pt x="1462" y="358"/>
                  </a:lnTo>
                  <a:lnTo>
                    <a:pt x="1469" y="362"/>
                  </a:lnTo>
                  <a:lnTo>
                    <a:pt x="1476" y="365"/>
                  </a:lnTo>
                  <a:lnTo>
                    <a:pt x="1482" y="369"/>
                  </a:lnTo>
                  <a:lnTo>
                    <a:pt x="1485" y="370"/>
                  </a:lnTo>
                  <a:lnTo>
                    <a:pt x="1483" y="353"/>
                  </a:lnTo>
                  <a:lnTo>
                    <a:pt x="1485" y="342"/>
                  </a:lnTo>
                  <a:lnTo>
                    <a:pt x="1489" y="335"/>
                  </a:lnTo>
                  <a:lnTo>
                    <a:pt x="1493" y="332"/>
                  </a:lnTo>
                  <a:lnTo>
                    <a:pt x="1499" y="331"/>
                  </a:lnTo>
                  <a:lnTo>
                    <a:pt x="1503" y="331"/>
                  </a:lnTo>
                  <a:lnTo>
                    <a:pt x="1508" y="332"/>
                  </a:lnTo>
                  <a:lnTo>
                    <a:pt x="1509" y="331"/>
                  </a:lnTo>
                  <a:lnTo>
                    <a:pt x="1509" y="329"/>
                  </a:lnTo>
                  <a:lnTo>
                    <a:pt x="1506" y="325"/>
                  </a:lnTo>
                  <a:lnTo>
                    <a:pt x="1499" y="314"/>
                  </a:lnTo>
                  <a:lnTo>
                    <a:pt x="1498" y="304"/>
                  </a:lnTo>
                  <a:lnTo>
                    <a:pt x="1498" y="294"/>
                  </a:lnTo>
                  <a:lnTo>
                    <a:pt x="1499" y="286"/>
                  </a:lnTo>
                  <a:lnTo>
                    <a:pt x="1499" y="277"/>
                  </a:lnTo>
                  <a:lnTo>
                    <a:pt x="1510" y="277"/>
                  </a:lnTo>
                  <a:lnTo>
                    <a:pt x="1520" y="280"/>
                  </a:lnTo>
                  <a:lnTo>
                    <a:pt x="1530" y="283"/>
                  </a:lnTo>
                  <a:lnTo>
                    <a:pt x="1537" y="283"/>
                  </a:lnTo>
                  <a:lnTo>
                    <a:pt x="1544" y="277"/>
                  </a:lnTo>
                  <a:lnTo>
                    <a:pt x="1540" y="273"/>
                  </a:lnTo>
                  <a:lnTo>
                    <a:pt x="1537" y="264"/>
                  </a:lnTo>
                  <a:lnTo>
                    <a:pt x="1533" y="255"/>
                  </a:lnTo>
                  <a:lnTo>
                    <a:pt x="1530" y="250"/>
                  </a:lnTo>
                  <a:lnTo>
                    <a:pt x="1541" y="246"/>
                  </a:lnTo>
                  <a:lnTo>
                    <a:pt x="1551" y="242"/>
                  </a:lnTo>
                  <a:lnTo>
                    <a:pt x="1561" y="239"/>
                  </a:lnTo>
                  <a:lnTo>
                    <a:pt x="1570" y="233"/>
                  </a:lnTo>
                  <a:lnTo>
                    <a:pt x="1577" y="225"/>
                  </a:lnTo>
                  <a:lnTo>
                    <a:pt x="1577" y="222"/>
                  </a:lnTo>
                  <a:lnTo>
                    <a:pt x="1575" y="219"/>
                  </a:lnTo>
                  <a:lnTo>
                    <a:pt x="1574" y="216"/>
                  </a:lnTo>
                  <a:lnTo>
                    <a:pt x="1571" y="215"/>
                  </a:lnTo>
                  <a:lnTo>
                    <a:pt x="1570" y="212"/>
                  </a:lnTo>
                  <a:lnTo>
                    <a:pt x="1568" y="211"/>
                  </a:lnTo>
                  <a:lnTo>
                    <a:pt x="1533" y="240"/>
                  </a:lnTo>
                  <a:lnTo>
                    <a:pt x="1533" y="222"/>
                  </a:lnTo>
                  <a:lnTo>
                    <a:pt x="1537" y="208"/>
                  </a:lnTo>
                  <a:lnTo>
                    <a:pt x="1543" y="195"/>
                  </a:lnTo>
                  <a:lnTo>
                    <a:pt x="1548" y="187"/>
                  </a:lnTo>
                  <a:lnTo>
                    <a:pt x="1553" y="178"/>
                  </a:lnTo>
                  <a:lnTo>
                    <a:pt x="1554" y="174"/>
                  </a:lnTo>
                  <a:lnTo>
                    <a:pt x="1548" y="170"/>
                  </a:lnTo>
                  <a:lnTo>
                    <a:pt x="1543" y="168"/>
                  </a:lnTo>
                  <a:lnTo>
                    <a:pt x="1544" y="166"/>
                  </a:lnTo>
                  <a:lnTo>
                    <a:pt x="1550" y="163"/>
                  </a:lnTo>
                  <a:lnTo>
                    <a:pt x="1558" y="158"/>
                  </a:lnTo>
                  <a:lnTo>
                    <a:pt x="1567" y="154"/>
                  </a:lnTo>
                  <a:lnTo>
                    <a:pt x="1572" y="149"/>
                  </a:lnTo>
                  <a:lnTo>
                    <a:pt x="1574" y="144"/>
                  </a:lnTo>
                  <a:lnTo>
                    <a:pt x="1572" y="142"/>
                  </a:lnTo>
                  <a:lnTo>
                    <a:pt x="1571" y="139"/>
                  </a:lnTo>
                  <a:lnTo>
                    <a:pt x="1568" y="137"/>
                  </a:lnTo>
                  <a:lnTo>
                    <a:pt x="1564" y="134"/>
                  </a:lnTo>
                  <a:lnTo>
                    <a:pt x="1561" y="133"/>
                  </a:lnTo>
                  <a:lnTo>
                    <a:pt x="1558" y="132"/>
                  </a:lnTo>
                  <a:lnTo>
                    <a:pt x="1557" y="130"/>
                  </a:lnTo>
                  <a:lnTo>
                    <a:pt x="1556" y="129"/>
                  </a:lnTo>
                  <a:lnTo>
                    <a:pt x="1556" y="127"/>
                  </a:lnTo>
                  <a:lnTo>
                    <a:pt x="1558" y="126"/>
                  </a:lnTo>
                  <a:lnTo>
                    <a:pt x="1571" y="118"/>
                  </a:lnTo>
                  <a:lnTo>
                    <a:pt x="1584" y="106"/>
                  </a:lnTo>
                  <a:lnTo>
                    <a:pt x="1597" y="95"/>
                  </a:lnTo>
                  <a:lnTo>
                    <a:pt x="1606" y="84"/>
                  </a:lnTo>
                  <a:lnTo>
                    <a:pt x="1589" y="72"/>
                  </a:lnTo>
                  <a:lnTo>
                    <a:pt x="1575" y="60"/>
                  </a:lnTo>
                  <a:lnTo>
                    <a:pt x="1561" y="44"/>
                  </a:lnTo>
                  <a:lnTo>
                    <a:pt x="1556" y="0"/>
                  </a:lnTo>
                  <a:lnTo>
                    <a:pt x="1515" y="6"/>
                  </a:lnTo>
                  <a:lnTo>
                    <a:pt x="1510" y="36"/>
                  </a:lnTo>
                  <a:lnTo>
                    <a:pt x="1506" y="67"/>
                  </a:lnTo>
                  <a:lnTo>
                    <a:pt x="1496" y="99"/>
                  </a:lnTo>
                  <a:lnTo>
                    <a:pt x="1492" y="101"/>
                  </a:lnTo>
                  <a:lnTo>
                    <a:pt x="1491" y="103"/>
                  </a:lnTo>
                  <a:lnTo>
                    <a:pt x="1489" y="106"/>
                  </a:lnTo>
                  <a:lnTo>
                    <a:pt x="1486" y="112"/>
                  </a:lnTo>
                  <a:lnTo>
                    <a:pt x="1479" y="116"/>
                  </a:lnTo>
                  <a:lnTo>
                    <a:pt x="1469" y="119"/>
                  </a:lnTo>
                  <a:lnTo>
                    <a:pt x="1450" y="120"/>
                  </a:lnTo>
                  <a:lnTo>
                    <a:pt x="1433" y="120"/>
                  </a:lnTo>
                  <a:lnTo>
                    <a:pt x="1416" y="123"/>
                  </a:lnTo>
                  <a:lnTo>
                    <a:pt x="1366" y="205"/>
                  </a:lnTo>
                  <a:lnTo>
                    <a:pt x="1362" y="218"/>
                  </a:lnTo>
                  <a:lnTo>
                    <a:pt x="1358" y="229"/>
                  </a:lnTo>
                  <a:lnTo>
                    <a:pt x="1349" y="239"/>
                  </a:lnTo>
                  <a:lnTo>
                    <a:pt x="1337" y="247"/>
                  </a:lnTo>
                  <a:lnTo>
                    <a:pt x="1320" y="257"/>
                  </a:lnTo>
                  <a:lnTo>
                    <a:pt x="1311" y="274"/>
                  </a:lnTo>
                  <a:lnTo>
                    <a:pt x="1311" y="279"/>
                  </a:lnTo>
                  <a:lnTo>
                    <a:pt x="1311" y="286"/>
                  </a:lnTo>
                  <a:lnTo>
                    <a:pt x="1311" y="291"/>
                  </a:lnTo>
                  <a:lnTo>
                    <a:pt x="1310" y="297"/>
                  </a:lnTo>
                  <a:lnTo>
                    <a:pt x="1307" y="300"/>
                  </a:lnTo>
                  <a:lnTo>
                    <a:pt x="1298" y="304"/>
                  </a:lnTo>
                  <a:lnTo>
                    <a:pt x="1286" y="312"/>
                  </a:lnTo>
                  <a:lnTo>
                    <a:pt x="1273" y="321"/>
                  </a:lnTo>
                  <a:lnTo>
                    <a:pt x="1257" y="332"/>
                  </a:lnTo>
                  <a:lnTo>
                    <a:pt x="1245" y="342"/>
                  </a:lnTo>
                  <a:lnTo>
                    <a:pt x="1232" y="351"/>
                  </a:lnTo>
                  <a:lnTo>
                    <a:pt x="1224" y="358"/>
                  </a:lnTo>
                  <a:lnTo>
                    <a:pt x="1225" y="335"/>
                  </a:lnTo>
                  <a:lnTo>
                    <a:pt x="1224" y="321"/>
                  </a:lnTo>
                  <a:lnTo>
                    <a:pt x="1224" y="307"/>
                  </a:lnTo>
                  <a:lnTo>
                    <a:pt x="1225" y="294"/>
                  </a:lnTo>
                  <a:lnTo>
                    <a:pt x="1231" y="284"/>
                  </a:lnTo>
                  <a:lnTo>
                    <a:pt x="1207" y="256"/>
                  </a:lnTo>
                  <a:lnTo>
                    <a:pt x="1202" y="255"/>
                  </a:lnTo>
                  <a:lnTo>
                    <a:pt x="1200" y="255"/>
                  </a:lnTo>
                  <a:lnTo>
                    <a:pt x="1198" y="255"/>
                  </a:lnTo>
                  <a:lnTo>
                    <a:pt x="1198" y="256"/>
                  </a:lnTo>
                  <a:lnTo>
                    <a:pt x="1198" y="257"/>
                  </a:lnTo>
                  <a:lnTo>
                    <a:pt x="1200" y="259"/>
                  </a:lnTo>
                  <a:lnTo>
                    <a:pt x="1200" y="260"/>
                  </a:lnTo>
                  <a:lnTo>
                    <a:pt x="1200" y="263"/>
                  </a:lnTo>
                  <a:lnTo>
                    <a:pt x="1200" y="266"/>
                  </a:lnTo>
                  <a:lnTo>
                    <a:pt x="1198" y="269"/>
                  </a:lnTo>
                  <a:lnTo>
                    <a:pt x="1197" y="273"/>
                  </a:lnTo>
                  <a:lnTo>
                    <a:pt x="1192" y="276"/>
                  </a:lnTo>
                  <a:lnTo>
                    <a:pt x="1185" y="276"/>
                  </a:lnTo>
                  <a:lnTo>
                    <a:pt x="1181" y="277"/>
                  </a:lnTo>
                  <a:lnTo>
                    <a:pt x="1178" y="276"/>
                  </a:lnTo>
                  <a:lnTo>
                    <a:pt x="1174" y="273"/>
                  </a:lnTo>
                  <a:lnTo>
                    <a:pt x="1167" y="266"/>
                  </a:lnTo>
                  <a:lnTo>
                    <a:pt x="1173" y="256"/>
                  </a:lnTo>
                  <a:lnTo>
                    <a:pt x="1177" y="245"/>
                  </a:lnTo>
                  <a:lnTo>
                    <a:pt x="1183" y="231"/>
                  </a:lnTo>
                  <a:lnTo>
                    <a:pt x="1184" y="218"/>
                  </a:lnTo>
                  <a:lnTo>
                    <a:pt x="1184" y="207"/>
                  </a:lnTo>
                  <a:lnTo>
                    <a:pt x="1171" y="199"/>
                  </a:lnTo>
                  <a:lnTo>
                    <a:pt x="1159" y="197"/>
                  </a:lnTo>
                  <a:lnTo>
                    <a:pt x="1149" y="198"/>
                  </a:lnTo>
                  <a:lnTo>
                    <a:pt x="1140" y="202"/>
                  </a:lnTo>
                  <a:lnTo>
                    <a:pt x="1123" y="239"/>
                  </a:lnTo>
                  <a:lnTo>
                    <a:pt x="1123" y="240"/>
                  </a:lnTo>
                  <a:lnTo>
                    <a:pt x="1122" y="240"/>
                  </a:lnTo>
                  <a:lnTo>
                    <a:pt x="1119" y="240"/>
                  </a:lnTo>
                  <a:lnTo>
                    <a:pt x="1116" y="240"/>
                  </a:lnTo>
                  <a:lnTo>
                    <a:pt x="1113" y="240"/>
                  </a:lnTo>
                  <a:lnTo>
                    <a:pt x="1111" y="239"/>
                  </a:lnTo>
                  <a:lnTo>
                    <a:pt x="1108" y="239"/>
                  </a:lnTo>
                  <a:lnTo>
                    <a:pt x="1106" y="239"/>
                  </a:lnTo>
                  <a:lnTo>
                    <a:pt x="1105" y="239"/>
                  </a:lnTo>
                  <a:lnTo>
                    <a:pt x="1105" y="246"/>
                  </a:lnTo>
                  <a:lnTo>
                    <a:pt x="1103" y="256"/>
                  </a:lnTo>
                  <a:lnTo>
                    <a:pt x="1101" y="266"/>
                  </a:lnTo>
                  <a:lnTo>
                    <a:pt x="1099" y="271"/>
                  </a:lnTo>
                  <a:lnTo>
                    <a:pt x="1099" y="274"/>
                  </a:lnTo>
                  <a:lnTo>
                    <a:pt x="1102" y="281"/>
                  </a:lnTo>
                  <a:lnTo>
                    <a:pt x="1105" y="291"/>
                  </a:lnTo>
                  <a:lnTo>
                    <a:pt x="1111" y="303"/>
                  </a:lnTo>
                  <a:lnTo>
                    <a:pt x="1115" y="314"/>
                  </a:lnTo>
                  <a:lnTo>
                    <a:pt x="1119" y="324"/>
                  </a:lnTo>
                  <a:lnTo>
                    <a:pt x="1122" y="331"/>
                  </a:lnTo>
                  <a:lnTo>
                    <a:pt x="1122" y="334"/>
                  </a:lnTo>
                  <a:lnTo>
                    <a:pt x="1113" y="346"/>
                  </a:lnTo>
                  <a:lnTo>
                    <a:pt x="1102" y="356"/>
                  </a:lnTo>
                  <a:lnTo>
                    <a:pt x="1089" y="362"/>
                  </a:lnTo>
                  <a:lnTo>
                    <a:pt x="1082" y="360"/>
                  </a:lnTo>
                  <a:lnTo>
                    <a:pt x="1078" y="356"/>
                  </a:lnTo>
                  <a:lnTo>
                    <a:pt x="1075" y="349"/>
                  </a:lnTo>
                  <a:lnTo>
                    <a:pt x="1072" y="342"/>
                  </a:lnTo>
                  <a:lnTo>
                    <a:pt x="1071" y="335"/>
                  </a:lnTo>
                  <a:lnTo>
                    <a:pt x="1068" y="327"/>
                  </a:lnTo>
                  <a:lnTo>
                    <a:pt x="1068" y="312"/>
                  </a:lnTo>
                  <a:lnTo>
                    <a:pt x="1070" y="294"/>
                  </a:lnTo>
                  <a:lnTo>
                    <a:pt x="1071" y="276"/>
                  </a:lnTo>
                  <a:lnTo>
                    <a:pt x="1072" y="259"/>
                  </a:lnTo>
                  <a:lnTo>
                    <a:pt x="1074" y="249"/>
                  </a:lnTo>
                  <a:lnTo>
                    <a:pt x="1074" y="245"/>
                  </a:lnTo>
                  <a:lnTo>
                    <a:pt x="1070" y="245"/>
                  </a:lnTo>
                  <a:lnTo>
                    <a:pt x="1065" y="247"/>
                  </a:lnTo>
                  <a:lnTo>
                    <a:pt x="1058" y="252"/>
                  </a:lnTo>
                  <a:lnTo>
                    <a:pt x="1053" y="253"/>
                  </a:lnTo>
                  <a:lnTo>
                    <a:pt x="1050" y="253"/>
                  </a:lnTo>
                  <a:lnTo>
                    <a:pt x="1048" y="249"/>
                  </a:lnTo>
                  <a:lnTo>
                    <a:pt x="1053" y="238"/>
                  </a:lnTo>
                  <a:lnTo>
                    <a:pt x="1060" y="225"/>
                  </a:lnTo>
                  <a:lnTo>
                    <a:pt x="1067" y="214"/>
                  </a:lnTo>
                  <a:lnTo>
                    <a:pt x="1071" y="205"/>
                  </a:lnTo>
                  <a:lnTo>
                    <a:pt x="1154" y="170"/>
                  </a:lnTo>
                  <a:lnTo>
                    <a:pt x="1156" y="167"/>
                  </a:lnTo>
                  <a:lnTo>
                    <a:pt x="1150" y="164"/>
                  </a:lnTo>
                  <a:lnTo>
                    <a:pt x="1140" y="160"/>
                  </a:lnTo>
                  <a:lnTo>
                    <a:pt x="1129" y="156"/>
                  </a:lnTo>
                  <a:lnTo>
                    <a:pt x="1119" y="149"/>
                  </a:lnTo>
                  <a:lnTo>
                    <a:pt x="1122" y="150"/>
                  </a:lnTo>
                  <a:lnTo>
                    <a:pt x="1118" y="153"/>
                  </a:lnTo>
                  <a:lnTo>
                    <a:pt x="1111" y="157"/>
                  </a:lnTo>
                  <a:lnTo>
                    <a:pt x="1101" y="163"/>
                  </a:lnTo>
                  <a:lnTo>
                    <a:pt x="1091" y="167"/>
                  </a:lnTo>
                  <a:lnTo>
                    <a:pt x="1082" y="170"/>
                  </a:lnTo>
                  <a:lnTo>
                    <a:pt x="1079" y="173"/>
                  </a:lnTo>
                  <a:lnTo>
                    <a:pt x="1081" y="173"/>
                  </a:lnTo>
                  <a:lnTo>
                    <a:pt x="1071" y="173"/>
                  </a:lnTo>
                  <a:lnTo>
                    <a:pt x="1065" y="173"/>
                  </a:lnTo>
                  <a:lnTo>
                    <a:pt x="1064" y="171"/>
                  </a:lnTo>
                  <a:lnTo>
                    <a:pt x="1061" y="168"/>
                  </a:lnTo>
                  <a:lnTo>
                    <a:pt x="1057" y="166"/>
                  </a:lnTo>
                  <a:lnTo>
                    <a:pt x="1048" y="160"/>
                  </a:lnTo>
                  <a:lnTo>
                    <a:pt x="1048" y="158"/>
                  </a:lnTo>
                  <a:lnTo>
                    <a:pt x="1047" y="160"/>
                  </a:lnTo>
                  <a:lnTo>
                    <a:pt x="1047" y="161"/>
                  </a:lnTo>
                  <a:lnTo>
                    <a:pt x="1046" y="164"/>
                  </a:lnTo>
                  <a:lnTo>
                    <a:pt x="1043" y="166"/>
                  </a:lnTo>
                  <a:lnTo>
                    <a:pt x="1040" y="168"/>
                  </a:lnTo>
                  <a:lnTo>
                    <a:pt x="1037" y="170"/>
                  </a:lnTo>
                  <a:lnTo>
                    <a:pt x="1031" y="171"/>
                  </a:lnTo>
                  <a:lnTo>
                    <a:pt x="1026" y="173"/>
                  </a:lnTo>
                  <a:lnTo>
                    <a:pt x="1033" y="147"/>
                  </a:lnTo>
                  <a:lnTo>
                    <a:pt x="1020" y="160"/>
                  </a:lnTo>
                  <a:lnTo>
                    <a:pt x="1009" y="168"/>
                  </a:lnTo>
                  <a:lnTo>
                    <a:pt x="998" y="174"/>
                  </a:lnTo>
                  <a:lnTo>
                    <a:pt x="986" y="181"/>
                  </a:lnTo>
                  <a:lnTo>
                    <a:pt x="971" y="187"/>
                  </a:lnTo>
                  <a:lnTo>
                    <a:pt x="972" y="180"/>
                  </a:lnTo>
                  <a:lnTo>
                    <a:pt x="972" y="174"/>
                  </a:lnTo>
                  <a:lnTo>
                    <a:pt x="974" y="170"/>
                  </a:lnTo>
                  <a:lnTo>
                    <a:pt x="974" y="167"/>
                  </a:lnTo>
                  <a:lnTo>
                    <a:pt x="974" y="166"/>
                  </a:lnTo>
                  <a:lnTo>
                    <a:pt x="975" y="166"/>
                  </a:lnTo>
                  <a:lnTo>
                    <a:pt x="975" y="167"/>
                  </a:lnTo>
                  <a:lnTo>
                    <a:pt x="976" y="167"/>
                  </a:lnTo>
                  <a:lnTo>
                    <a:pt x="978" y="168"/>
                  </a:lnTo>
                  <a:lnTo>
                    <a:pt x="979" y="168"/>
                  </a:lnTo>
                  <a:lnTo>
                    <a:pt x="981" y="168"/>
                  </a:lnTo>
                  <a:lnTo>
                    <a:pt x="971" y="173"/>
                  </a:lnTo>
                  <a:lnTo>
                    <a:pt x="964" y="174"/>
                  </a:lnTo>
                  <a:lnTo>
                    <a:pt x="958" y="174"/>
                  </a:lnTo>
                  <a:lnTo>
                    <a:pt x="951" y="174"/>
                  </a:lnTo>
                  <a:lnTo>
                    <a:pt x="938" y="174"/>
                  </a:lnTo>
                  <a:lnTo>
                    <a:pt x="950" y="160"/>
                  </a:lnTo>
                  <a:lnTo>
                    <a:pt x="964" y="146"/>
                  </a:lnTo>
                  <a:lnTo>
                    <a:pt x="981" y="133"/>
                  </a:lnTo>
                  <a:lnTo>
                    <a:pt x="998" y="122"/>
                  </a:lnTo>
                  <a:lnTo>
                    <a:pt x="942" y="127"/>
                  </a:lnTo>
                  <a:lnTo>
                    <a:pt x="866" y="110"/>
                  </a:lnTo>
                  <a:lnTo>
                    <a:pt x="863" y="82"/>
                  </a:lnTo>
                  <a:lnTo>
                    <a:pt x="839" y="81"/>
                  </a:lnTo>
                  <a:lnTo>
                    <a:pt x="834" y="105"/>
                  </a:lnTo>
                  <a:lnTo>
                    <a:pt x="584" y="109"/>
                  </a:lnTo>
                  <a:lnTo>
                    <a:pt x="146" y="34"/>
                  </a:lnTo>
                  <a:lnTo>
                    <a:pt x="151" y="47"/>
                  </a:lnTo>
                  <a:lnTo>
                    <a:pt x="150" y="58"/>
                  </a:lnTo>
                  <a:lnTo>
                    <a:pt x="149" y="69"/>
                  </a:lnTo>
                  <a:lnTo>
                    <a:pt x="150" y="78"/>
                  </a:lnTo>
                  <a:lnTo>
                    <a:pt x="149" y="82"/>
                  </a:lnTo>
                  <a:lnTo>
                    <a:pt x="143" y="88"/>
                  </a:lnTo>
                  <a:lnTo>
                    <a:pt x="134" y="91"/>
                  </a:lnTo>
                  <a:lnTo>
                    <a:pt x="126" y="94"/>
                  </a:lnTo>
                  <a:lnTo>
                    <a:pt x="119" y="96"/>
                  </a:lnTo>
                  <a:lnTo>
                    <a:pt x="117" y="98"/>
                  </a:lnTo>
                  <a:lnTo>
                    <a:pt x="117" y="92"/>
                  </a:lnTo>
                  <a:lnTo>
                    <a:pt x="123" y="86"/>
                  </a:lnTo>
                  <a:lnTo>
                    <a:pt x="129" y="79"/>
                  </a:lnTo>
                  <a:lnTo>
                    <a:pt x="132" y="71"/>
                  </a:lnTo>
                  <a:lnTo>
                    <a:pt x="129" y="61"/>
                  </a:lnTo>
                  <a:lnTo>
                    <a:pt x="122" y="53"/>
                  </a:lnTo>
                  <a:lnTo>
                    <a:pt x="113" y="44"/>
                  </a:lnTo>
                  <a:lnTo>
                    <a:pt x="103" y="37"/>
                  </a:lnTo>
                  <a:lnTo>
                    <a:pt x="93" y="33"/>
                  </a:lnTo>
                  <a:lnTo>
                    <a:pt x="86" y="33"/>
                  </a:lnTo>
                  <a:lnTo>
                    <a:pt x="84" y="34"/>
                  </a:lnTo>
                  <a:lnTo>
                    <a:pt x="81" y="48"/>
                  </a:lnTo>
                  <a:lnTo>
                    <a:pt x="81" y="67"/>
                  </a:lnTo>
                  <a:lnTo>
                    <a:pt x="79" y="88"/>
                  </a:lnTo>
                  <a:lnTo>
                    <a:pt x="79" y="109"/>
                  </a:lnTo>
                  <a:lnTo>
                    <a:pt x="79" y="129"/>
                  </a:lnTo>
                  <a:lnTo>
                    <a:pt x="79" y="143"/>
                  </a:lnTo>
                  <a:lnTo>
                    <a:pt x="74" y="175"/>
                  </a:lnTo>
                  <a:lnTo>
                    <a:pt x="60" y="205"/>
                  </a:lnTo>
                  <a:lnTo>
                    <a:pt x="40" y="235"/>
                  </a:lnTo>
                  <a:lnTo>
                    <a:pt x="16" y="263"/>
                  </a:lnTo>
                  <a:lnTo>
                    <a:pt x="24" y="276"/>
                  </a:lnTo>
                  <a:lnTo>
                    <a:pt x="24" y="288"/>
                  </a:lnTo>
                  <a:lnTo>
                    <a:pt x="21" y="303"/>
                  </a:lnTo>
                  <a:lnTo>
                    <a:pt x="14" y="317"/>
                  </a:lnTo>
                  <a:lnTo>
                    <a:pt x="7" y="329"/>
                  </a:lnTo>
                  <a:lnTo>
                    <a:pt x="2" y="342"/>
                  </a:lnTo>
                  <a:lnTo>
                    <a:pt x="0" y="342"/>
                  </a:lnTo>
                  <a:lnTo>
                    <a:pt x="0" y="349"/>
                  </a:lnTo>
                  <a:lnTo>
                    <a:pt x="3" y="360"/>
                  </a:lnTo>
                  <a:lnTo>
                    <a:pt x="7" y="376"/>
                  </a:lnTo>
                  <a:lnTo>
                    <a:pt x="12" y="392"/>
                  </a:lnTo>
                  <a:lnTo>
                    <a:pt x="17" y="408"/>
                  </a:lnTo>
                  <a:lnTo>
                    <a:pt x="21" y="423"/>
                  </a:lnTo>
                  <a:lnTo>
                    <a:pt x="26" y="433"/>
                  </a:lnTo>
                  <a:lnTo>
                    <a:pt x="28" y="438"/>
                  </a:lnTo>
                  <a:lnTo>
                    <a:pt x="30" y="437"/>
                  </a:lnTo>
                  <a:lnTo>
                    <a:pt x="28" y="448"/>
                  </a:lnTo>
                  <a:lnTo>
                    <a:pt x="27" y="462"/>
                  </a:lnTo>
                  <a:lnTo>
                    <a:pt x="26" y="475"/>
                  </a:lnTo>
                  <a:lnTo>
                    <a:pt x="33" y="483"/>
                  </a:lnTo>
                  <a:lnTo>
                    <a:pt x="40" y="492"/>
                  </a:lnTo>
                  <a:lnTo>
                    <a:pt x="43" y="500"/>
                  </a:lnTo>
                  <a:lnTo>
                    <a:pt x="43" y="510"/>
                  </a:lnTo>
                  <a:lnTo>
                    <a:pt x="34" y="522"/>
                  </a:lnTo>
                  <a:lnTo>
                    <a:pt x="47" y="536"/>
                  </a:lnTo>
                  <a:lnTo>
                    <a:pt x="57" y="551"/>
                  </a:lnTo>
                  <a:lnTo>
                    <a:pt x="62" y="568"/>
                  </a:lnTo>
                  <a:lnTo>
                    <a:pt x="62" y="588"/>
                  </a:lnTo>
                  <a:lnTo>
                    <a:pt x="62" y="591"/>
                  </a:lnTo>
                  <a:lnTo>
                    <a:pt x="64" y="595"/>
                  </a:lnTo>
                  <a:lnTo>
                    <a:pt x="67" y="598"/>
                  </a:lnTo>
                  <a:lnTo>
                    <a:pt x="69" y="601"/>
                  </a:lnTo>
                  <a:lnTo>
                    <a:pt x="72" y="602"/>
                  </a:lnTo>
                  <a:lnTo>
                    <a:pt x="85" y="609"/>
                  </a:lnTo>
                  <a:lnTo>
                    <a:pt x="102" y="620"/>
                  </a:lnTo>
                  <a:lnTo>
                    <a:pt x="117" y="632"/>
                  </a:lnTo>
                  <a:lnTo>
                    <a:pt x="133" y="646"/>
                  </a:lnTo>
                  <a:lnTo>
                    <a:pt x="146" y="661"/>
                  </a:lnTo>
                  <a:lnTo>
                    <a:pt x="156" y="675"/>
                  </a:lnTo>
                  <a:lnTo>
                    <a:pt x="160" y="688"/>
                  </a:lnTo>
                  <a:lnTo>
                    <a:pt x="158" y="701"/>
                  </a:lnTo>
                  <a:lnTo>
                    <a:pt x="242" y="701"/>
                  </a:lnTo>
                  <a:lnTo>
                    <a:pt x="269" y="726"/>
                  </a:lnTo>
                  <a:lnTo>
                    <a:pt x="291" y="735"/>
                  </a:lnTo>
                  <a:lnTo>
                    <a:pt x="305" y="743"/>
                  </a:lnTo>
                  <a:lnTo>
                    <a:pt x="321" y="755"/>
                  </a:lnTo>
                  <a:lnTo>
                    <a:pt x="338" y="767"/>
                  </a:lnTo>
                  <a:lnTo>
                    <a:pt x="355" y="780"/>
                  </a:lnTo>
                  <a:lnTo>
                    <a:pt x="372" y="788"/>
                  </a:lnTo>
                  <a:lnTo>
                    <a:pt x="387" y="793"/>
                  </a:lnTo>
                  <a:lnTo>
                    <a:pt x="435" y="793"/>
                  </a:lnTo>
                  <a:lnTo>
                    <a:pt x="444" y="791"/>
                  </a:lnTo>
                  <a:lnTo>
                    <a:pt x="449" y="786"/>
                  </a:lnTo>
                  <a:lnTo>
                    <a:pt x="455" y="780"/>
                  </a:lnTo>
                  <a:lnTo>
                    <a:pt x="459" y="774"/>
                  </a:lnTo>
                  <a:lnTo>
                    <a:pt x="465" y="773"/>
                  </a:lnTo>
                  <a:lnTo>
                    <a:pt x="483" y="773"/>
                  </a:lnTo>
                  <a:lnTo>
                    <a:pt x="497" y="776"/>
                  </a:lnTo>
                  <a:lnTo>
                    <a:pt x="507" y="780"/>
                  </a:lnTo>
                  <a:lnTo>
                    <a:pt x="517" y="786"/>
                  </a:lnTo>
                  <a:lnTo>
                    <a:pt x="527" y="794"/>
                  </a:lnTo>
                  <a:lnTo>
                    <a:pt x="540" y="805"/>
                  </a:lnTo>
                  <a:lnTo>
                    <a:pt x="584" y="870"/>
                  </a:lnTo>
                  <a:lnTo>
                    <a:pt x="586" y="873"/>
                  </a:lnTo>
                  <a:lnTo>
                    <a:pt x="594" y="879"/>
                  </a:lnTo>
                  <a:lnTo>
                    <a:pt x="602" y="885"/>
                  </a:lnTo>
                  <a:lnTo>
                    <a:pt x="610" y="890"/>
                  </a:lnTo>
                  <a:lnTo>
                    <a:pt x="619" y="892"/>
                  </a:lnTo>
                  <a:lnTo>
                    <a:pt x="625" y="889"/>
                  </a:lnTo>
                  <a:lnTo>
                    <a:pt x="646" y="865"/>
                  </a:lnTo>
                  <a:lnTo>
                    <a:pt x="651" y="863"/>
                  </a:lnTo>
                  <a:lnTo>
                    <a:pt x="663" y="865"/>
                  </a:lnTo>
                  <a:lnTo>
                    <a:pt x="677" y="868"/>
                  </a:lnTo>
                  <a:lnTo>
                    <a:pt x="691" y="872"/>
                  </a:lnTo>
                  <a:lnTo>
                    <a:pt x="702" y="877"/>
                  </a:lnTo>
                  <a:lnTo>
                    <a:pt x="708" y="883"/>
                  </a:lnTo>
                  <a:lnTo>
                    <a:pt x="708" y="887"/>
                  </a:lnTo>
                  <a:lnTo>
                    <a:pt x="708" y="890"/>
                  </a:lnTo>
                  <a:lnTo>
                    <a:pt x="708" y="894"/>
                  </a:lnTo>
                  <a:lnTo>
                    <a:pt x="707" y="897"/>
                  </a:lnTo>
                  <a:lnTo>
                    <a:pt x="707" y="900"/>
                  </a:lnTo>
                  <a:lnTo>
                    <a:pt x="707" y="904"/>
                  </a:lnTo>
                  <a:lnTo>
                    <a:pt x="712" y="911"/>
                  </a:lnTo>
                  <a:lnTo>
                    <a:pt x="719" y="920"/>
                  </a:lnTo>
                  <a:lnTo>
                    <a:pt x="728" y="930"/>
                  </a:lnTo>
                  <a:lnTo>
                    <a:pt x="736" y="941"/>
                  </a:lnTo>
                  <a:lnTo>
                    <a:pt x="743" y="950"/>
                  </a:lnTo>
                  <a:lnTo>
                    <a:pt x="748" y="957"/>
                  </a:lnTo>
                  <a:lnTo>
                    <a:pt x="750" y="959"/>
                  </a:lnTo>
                  <a:lnTo>
                    <a:pt x="749" y="988"/>
                  </a:lnTo>
                  <a:lnTo>
                    <a:pt x="764" y="990"/>
                  </a:lnTo>
                  <a:lnTo>
                    <a:pt x="774" y="992"/>
                  </a:lnTo>
                  <a:lnTo>
                    <a:pt x="781" y="995"/>
                  </a:lnTo>
                  <a:lnTo>
                    <a:pt x="788" y="996"/>
                  </a:lnTo>
                  <a:lnTo>
                    <a:pt x="796" y="1000"/>
                  </a:lnTo>
                  <a:lnTo>
                    <a:pt x="807" y="1005"/>
                  </a:lnTo>
                  <a:lnTo>
                    <a:pt x="822" y="1012"/>
                  </a:lnTo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65" name="Freeform 22"/>
            <p:cNvSpPr>
              <a:spLocks/>
            </p:cNvSpPr>
            <p:nvPr/>
          </p:nvSpPr>
          <p:spPr bwMode="gray">
            <a:xfrm>
              <a:off x="3445" y="3841"/>
              <a:ext cx="51" cy="93"/>
            </a:xfrm>
            <a:custGeom>
              <a:avLst/>
              <a:gdLst>
                <a:gd name="T0" fmla="*/ 49 w 51"/>
                <a:gd name="T1" fmla="*/ 80 h 93"/>
                <a:gd name="T2" fmla="*/ 48 w 51"/>
                <a:gd name="T3" fmla="*/ 61 h 93"/>
                <a:gd name="T4" fmla="*/ 49 w 51"/>
                <a:gd name="T5" fmla="*/ 42 h 93"/>
                <a:gd name="T6" fmla="*/ 51 w 51"/>
                <a:gd name="T7" fmla="*/ 23 h 93"/>
                <a:gd name="T8" fmla="*/ 51 w 51"/>
                <a:gd name="T9" fmla="*/ 3 h 93"/>
                <a:gd name="T10" fmla="*/ 42 w 51"/>
                <a:gd name="T11" fmla="*/ 0 h 93"/>
                <a:gd name="T12" fmla="*/ 31 w 51"/>
                <a:gd name="T13" fmla="*/ 0 h 93"/>
                <a:gd name="T14" fmla="*/ 20 w 51"/>
                <a:gd name="T15" fmla="*/ 1 h 93"/>
                <a:gd name="T16" fmla="*/ 16 w 51"/>
                <a:gd name="T17" fmla="*/ 6 h 93"/>
                <a:gd name="T18" fmla="*/ 17 w 51"/>
                <a:gd name="T19" fmla="*/ 8 h 93"/>
                <a:gd name="T20" fmla="*/ 17 w 51"/>
                <a:gd name="T21" fmla="*/ 13 h 93"/>
                <a:gd name="T22" fmla="*/ 17 w 51"/>
                <a:gd name="T23" fmla="*/ 17 h 93"/>
                <a:gd name="T24" fmla="*/ 17 w 51"/>
                <a:gd name="T25" fmla="*/ 20 h 93"/>
                <a:gd name="T26" fmla="*/ 16 w 51"/>
                <a:gd name="T27" fmla="*/ 23 h 93"/>
                <a:gd name="T28" fmla="*/ 16 w 51"/>
                <a:gd name="T29" fmla="*/ 24 h 93"/>
                <a:gd name="T30" fmla="*/ 14 w 51"/>
                <a:gd name="T31" fmla="*/ 25 h 93"/>
                <a:gd name="T32" fmla="*/ 11 w 51"/>
                <a:gd name="T33" fmla="*/ 27 h 93"/>
                <a:gd name="T34" fmla="*/ 7 w 51"/>
                <a:gd name="T35" fmla="*/ 28 h 93"/>
                <a:gd name="T36" fmla="*/ 4 w 51"/>
                <a:gd name="T37" fmla="*/ 31 h 93"/>
                <a:gd name="T38" fmla="*/ 1 w 51"/>
                <a:gd name="T39" fmla="*/ 32 h 93"/>
                <a:gd name="T40" fmla="*/ 0 w 51"/>
                <a:gd name="T41" fmla="*/ 34 h 93"/>
                <a:gd name="T42" fmla="*/ 0 w 51"/>
                <a:gd name="T43" fmla="*/ 35 h 93"/>
                <a:gd name="T44" fmla="*/ 4 w 51"/>
                <a:gd name="T45" fmla="*/ 45 h 93"/>
                <a:gd name="T46" fmla="*/ 4 w 51"/>
                <a:gd name="T47" fmla="*/ 58 h 93"/>
                <a:gd name="T48" fmla="*/ 4 w 51"/>
                <a:gd name="T49" fmla="*/ 71 h 93"/>
                <a:gd name="T50" fmla="*/ 3 w 51"/>
                <a:gd name="T51" fmla="*/ 82 h 93"/>
                <a:gd name="T52" fmla="*/ 3 w 51"/>
                <a:gd name="T53" fmla="*/ 90 h 93"/>
                <a:gd name="T54" fmla="*/ 1 w 51"/>
                <a:gd name="T55" fmla="*/ 93 h 93"/>
                <a:gd name="T56" fmla="*/ 40 w 51"/>
                <a:gd name="T57" fmla="*/ 92 h 93"/>
                <a:gd name="T58" fmla="*/ 49 w 51"/>
                <a:gd name="T59" fmla="*/ 80 h 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1"/>
                <a:gd name="T91" fmla="*/ 0 h 93"/>
                <a:gd name="T92" fmla="*/ 51 w 51"/>
                <a:gd name="T93" fmla="*/ 93 h 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1" h="93">
                  <a:moveTo>
                    <a:pt x="49" y="80"/>
                  </a:moveTo>
                  <a:lnTo>
                    <a:pt x="48" y="61"/>
                  </a:lnTo>
                  <a:lnTo>
                    <a:pt x="49" y="42"/>
                  </a:lnTo>
                  <a:lnTo>
                    <a:pt x="51" y="23"/>
                  </a:lnTo>
                  <a:lnTo>
                    <a:pt x="51" y="3"/>
                  </a:lnTo>
                  <a:lnTo>
                    <a:pt x="42" y="0"/>
                  </a:lnTo>
                  <a:lnTo>
                    <a:pt x="31" y="0"/>
                  </a:lnTo>
                  <a:lnTo>
                    <a:pt x="20" y="1"/>
                  </a:lnTo>
                  <a:lnTo>
                    <a:pt x="16" y="6"/>
                  </a:lnTo>
                  <a:lnTo>
                    <a:pt x="17" y="8"/>
                  </a:lnTo>
                  <a:lnTo>
                    <a:pt x="17" y="13"/>
                  </a:lnTo>
                  <a:lnTo>
                    <a:pt x="17" y="17"/>
                  </a:lnTo>
                  <a:lnTo>
                    <a:pt x="17" y="20"/>
                  </a:lnTo>
                  <a:lnTo>
                    <a:pt x="16" y="23"/>
                  </a:lnTo>
                  <a:lnTo>
                    <a:pt x="16" y="24"/>
                  </a:lnTo>
                  <a:lnTo>
                    <a:pt x="14" y="25"/>
                  </a:lnTo>
                  <a:lnTo>
                    <a:pt x="11" y="27"/>
                  </a:lnTo>
                  <a:lnTo>
                    <a:pt x="7" y="28"/>
                  </a:lnTo>
                  <a:lnTo>
                    <a:pt x="4" y="31"/>
                  </a:lnTo>
                  <a:lnTo>
                    <a:pt x="1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4" y="45"/>
                  </a:lnTo>
                  <a:lnTo>
                    <a:pt x="4" y="58"/>
                  </a:lnTo>
                  <a:lnTo>
                    <a:pt x="4" y="71"/>
                  </a:lnTo>
                  <a:lnTo>
                    <a:pt x="3" y="82"/>
                  </a:lnTo>
                  <a:lnTo>
                    <a:pt x="3" y="90"/>
                  </a:lnTo>
                  <a:lnTo>
                    <a:pt x="1" y="93"/>
                  </a:lnTo>
                  <a:lnTo>
                    <a:pt x="40" y="92"/>
                  </a:lnTo>
                  <a:lnTo>
                    <a:pt x="49" y="80"/>
                  </a:lnTo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66" name="Freeform 23"/>
            <p:cNvSpPr>
              <a:spLocks/>
            </p:cNvSpPr>
            <p:nvPr/>
          </p:nvSpPr>
          <p:spPr bwMode="gray">
            <a:xfrm>
              <a:off x="2456" y="3269"/>
              <a:ext cx="1074" cy="737"/>
            </a:xfrm>
            <a:custGeom>
              <a:avLst/>
              <a:gdLst>
                <a:gd name="T0" fmla="*/ 909 w 1074"/>
                <a:gd name="T1" fmla="*/ 675 h 737"/>
                <a:gd name="T2" fmla="*/ 941 w 1074"/>
                <a:gd name="T3" fmla="*/ 645 h 737"/>
                <a:gd name="T4" fmla="*/ 989 w 1074"/>
                <a:gd name="T5" fmla="*/ 606 h 737"/>
                <a:gd name="T6" fmla="*/ 1006 w 1074"/>
                <a:gd name="T7" fmla="*/ 582 h 737"/>
                <a:gd name="T8" fmla="*/ 1038 w 1074"/>
                <a:gd name="T9" fmla="*/ 572 h 737"/>
                <a:gd name="T10" fmla="*/ 1074 w 1074"/>
                <a:gd name="T11" fmla="*/ 458 h 737"/>
                <a:gd name="T12" fmla="*/ 1031 w 1074"/>
                <a:gd name="T13" fmla="*/ 438 h 737"/>
                <a:gd name="T14" fmla="*/ 971 w 1074"/>
                <a:gd name="T15" fmla="*/ 456 h 737"/>
                <a:gd name="T16" fmla="*/ 933 w 1074"/>
                <a:gd name="T17" fmla="*/ 525 h 737"/>
                <a:gd name="T18" fmla="*/ 877 w 1074"/>
                <a:gd name="T19" fmla="*/ 572 h 737"/>
                <a:gd name="T20" fmla="*/ 820 w 1074"/>
                <a:gd name="T21" fmla="*/ 588 h 737"/>
                <a:gd name="T22" fmla="*/ 766 w 1074"/>
                <a:gd name="T23" fmla="*/ 589 h 737"/>
                <a:gd name="T24" fmla="*/ 722 w 1074"/>
                <a:gd name="T25" fmla="*/ 547 h 737"/>
                <a:gd name="T26" fmla="*/ 660 w 1074"/>
                <a:gd name="T27" fmla="*/ 493 h 737"/>
                <a:gd name="T28" fmla="*/ 660 w 1074"/>
                <a:gd name="T29" fmla="*/ 390 h 737"/>
                <a:gd name="T30" fmla="*/ 668 w 1074"/>
                <a:gd name="T31" fmla="*/ 329 h 737"/>
                <a:gd name="T32" fmla="*/ 673 w 1074"/>
                <a:gd name="T33" fmla="*/ 316 h 737"/>
                <a:gd name="T34" fmla="*/ 636 w 1074"/>
                <a:gd name="T35" fmla="*/ 297 h 737"/>
                <a:gd name="T36" fmla="*/ 592 w 1074"/>
                <a:gd name="T37" fmla="*/ 253 h 737"/>
                <a:gd name="T38" fmla="*/ 554 w 1074"/>
                <a:gd name="T39" fmla="*/ 205 h 737"/>
                <a:gd name="T40" fmla="*/ 547 w 1074"/>
                <a:gd name="T41" fmla="*/ 175 h 737"/>
                <a:gd name="T42" fmla="*/ 481 w 1074"/>
                <a:gd name="T43" fmla="*/ 176 h 737"/>
                <a:gd name="T44" fmla="*/ 430 w 1074"/>
                <a:gd name="T45" fmla="*/ 168 h 737"/>
                <a:gd name="T46" fmla="*/ 372 w 1074"/>
                <a:gd name="T47" fmla="*/ 92 h 737"/>
                <a:gd name="T48" fmla="*/ 311 w 1074"/>
                <a:gd name="T49" fmla="*/ 72 h 737"/>
                <a:gd name="T50" fmla="*/ 294 w 1074"/>
                <a:gd name="T51" fmla="*/ 87 h 737"/>
                <a:gd name="T52" fmla="*/ 206 w 1074"/>
                <a:gd name="T53" fmla="*/ 82 h 737"/>
                <a:gd name="T54" fmla="*/ 139 w 1074"/>
                <a:gd name="T55" fmla="*/ 34 h 737"/>
                <a:gd name="T56" fmla="*/ 92 w 1074"/>
                <a:gd name="T57" fmla="*/ 1 h 737"/>
                <a:gd name="T58" fmla="*/ 19 w 1074"/>
                <a:gd name="T59" fmla="*/ 56 h 737"/>
                <a:gd name="T60" fmla="*/ 68 w 1074"/>
                <a:gd name="T61" fmla="*/ 155 h 737"/>
                <a:gd name="T62" fmla="*/ 61 w 1074"/>
                <a:gd name="T63" fmla="*/ 188 h 737"/>
                <a:gd name="T64" fmla="*/ 62 w 1074"/>
                <a:gd name="T65" fmla="*/ 216 h 737"/>
                <a:gd name="T66" fmla="*/ 132 w 1074"/>
                <a:gd name="T67" fmla="*/ 280 h 737"/>
                <a:gd name="T68" fmla="*/ 146 w 1074"/>
                <a:gd name="T69" fmla="*/ 342 h 737"/>
                <a:gd name="T70" fmla="*/ 225 w 1074"/>
                <a:gd name="T71" fmla="*/ 390 h 737"/>
                <a:gd name="T72" fmla="*/ 202 w 1074"/>
                <a:gd name="T73" fmla="*/ 353 h 737"/>
                <a:gd name="T74" fmla="*/ 194 w 1074"/>
                <a:gd name="T75" fmla="*/ 337 h 737"/>
                <a:gd name="T76" fmla="*/ 173 w 1074"/>
                <a:gd name="T77" fmla="*/ 270 h 737"/>
                <a:gd name="T78" fmla="*/ 140 w 1074"/>
                <a:gd name="T79" fmla="*/ 219 h 737"/>
                <a:gd name="T80" fmla="*/ 123 w 1074"/>
                <a:gd name="T81" fmla="*/ 167 h 737"/>
                <a:gd name="T82" fmla="*/ 92 w 1074"/>
                <a:gd name="T83" fmla="*/ 55 h 737"/>
                <a:gd name="T84" fmla="*/ 129 w 1074"/>
                <a:gd name="T85" fmla="*/ 95 h 737"/>
                <a:gd name="T86" fmla="*/ 149 w 1074"/>
                <a:gd name="T87" fmla="*/ 169 h 737"/>
                <a:gd name="T88" fmla="*/ 209 w 1074"/>
                <a:gd name="T89" fmla="*/ 243 h 737"/>
                <a:gd name="T90" fmla="*/ 229 w 1074"/>
                <a:gd name="T91" fmla="*/ 291 h 737"/>
                <a:gd name="T92" fmla="*/ 257 w 1074"/>
                <a:gd name="T93" fmla="*/ 328 h 737"/>
                <a:gd name="T94" fmla="*/ 339 w 1074"/>
                <a:gd name="T95" fmla="*/ 422 h 737"/>
                <a:gd name="T96" fmla="*/ 363 w 1074"/>
                <a:gd name="T97" fmla="*/ 499 h 737"/>
                <a:gd name="T98" fmla="*/ 452 w 1074"/>
                <a:gd name="T99" fmla="*/ 604 h 737"/>
                <a:gd name="T100" fmla="*/ 639 w 1074"/>
                <a:gd name="T101" fmla="*/ 692 h 737"/>
                <a:gd name="T102" fmla="*/ 781 w 1074"/>
                <a:gd name="T103" fmla="*/ 682 h 737"/>
                <a:gd name="T104" fmla="*/ 865 w 1074"/>
                <a:gd name="T105" fmla="*/ 722 h 73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4"/>
                <a:gd name="T160" fmla="*/ 0 h 737"/>
                <a:gd name="T161" fmla="*/ 1074 w 1074"/>
                <a:gd name="T162" fmla="*/ 737 h 73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4" h="737">
                  <a:moveTo>
                    <a:pt x="883" y="737"/>
                  </a:moveTo>
                  <a:lnTo>
                    <a:pt x="886" y="712"/>
                  </a:lnTo>
                  <a:lnTo>
                    <a:pt x="892" y="693"/>
                  </a:lnTo>
                  <a:lnTo>
                    <a:pt x="897" y="681"/>
                  </a:lnTo>
                  <a:lnTo>
                    <a:pt x="909" y="675"/>
                  </a:lnTo>
                  <a:lnTo>
                    <a:pt x="924" y="674"/>
                  </a:lnTo>
                  <a:lnTo>
                    <a:pt x="948" y="675"/>
                  </a:lnTo>
                  <a:lnTo>
                    <a:pt x="951" y="655"/>
                  </a:lnTo>
                  <a:lnTo>
                    <a:pt x="948" y="651"/>
                  </a:lnTo>
                  <a:lnTo>
                    <a:pt x="941" y="645"/>
                  </a:lnTo>
                  <a:lnTo>
                    <a:pt x="933" y="641"/>
                  </a:lnTo>
                  <a:lnTo>
                    <a:pt x="925" y="636"/>
                  </a:lnTo>
                  <a:lnTo>
                    <a:pt x="923" y="628"/>
                  </a:lnTo>
                  <a:lnTo>
                    <a:pt x="940" y="603"/>
                  </a:lnTo>
                  <a:lnTo>
                    <a:pt x="989" y="606"/>
                  </a:lnTo>
                  <a:lnTo>
                    <a:pt x="1006" y="595"/>
                  </a:lnTo>
                  <a:lnTo>
                    <a:pt x="1006" y="592"/>
                  </a:lnTo>
                  <a:lnTo>
                    <a:pt x="1006" y="589"/>
                  </a:lnTo>
                  <a:lnTo>
                    <a:pt x="1006" y="586"/>
                  </a:lnTo>
                  <a:lnTo>
                    <a:pt x="1006" y="582"/>
                  </a:lnTo>
                  <a:lnTo>
                    <a:pt x="1006" y="579"/>
                  </a:lnTo>
                  <a:lnTo>
                    <a:pt x="1006" y="576"/>
                  </a:lnTo>
                  <a:lnTo>
                    <a:pt x="1007" y="573"/>
                  </a:lnTo>
                  <a:lnTo>
                    <a:pt x="1009" y="573"/>
                  </a:lnTo>
                  <a:lnTo>
                    <a:pt x="1038" y="572"/>
                  </a:lnTo>
                  <a:lnTo>
                    <a:pt x="1043" y="545"/>
                  </a:lnTo>
                  <a:lnTo>
                    <a:pt x="1051" y="518"/>
                  </a:lnTo>
                  <a:lnTo>
                    <a:pt x="1063" y="493"/>
                  </a:lnTo>
                  <a:lnTo>
                    <a:pt x="1072" y="470"/>
                  </a:lnTo>
                  <a:lnTo>
                    <a:pt x="1074" y="458"/>
                  </a:lnTo>
                  <a:lnTo>
                    <a:pt x="1071" y="448"/>
                  </a:lnTo>
                  <a:lnTo>
                    <a:pt x="1064" y="442"/>
                  </a:lnTo>
                  <a:lnTo>
                    <a:pt x="1054" y="438"/>
                  </a:lnTo>
                  <a:lnTo>
                    <a:pt x="1043" y="438"/>
                  </a:lnTo>
                  <a:lnTo>
                    <a:pt x="1031" y="438"/>
                  </a:lnTo>
                  <a:lnTo>
                    <a:pt x="1019" y="441"/>
                  </a:lnTo>
                  <a:lnTo>
                    <a:pt x="1007" y="442"/>
                  </a:lnTo>
                  <a:lnTo>
                    <a:pt x="999" y="445"/>
                  </a:lnTo>
                  <a:lnTo>
                    <a:pt x="993" y="446"/>
                  </a:lnTo>
                  <a:lnTo>
                    <a:pt x="971" y="456"/>
                  </a:lnTo>
                  <a:lnTo>
                    <a:pt x="957" y="467"/>
                  </a:lnTo>
                  <a:lnTo>
                    <a:pt x="947" y="479"/>
                  </a:lnTo>
                  <a:lnTo>
                    <a:pt x="941" y="491"/>
                  </a:lnTo>
                  <a:lnTo>
                    <a:pt x="937" y="507"/>
                  </a:lnTo>
                  <a:lnTo>
                    <a:pt x="933" y="525"/>
                  </a:lnTo>
                  <a:lnTo>
                    <a:pt x="927" y="547"/>
                  </a:lnTo>
                  <a:lnTo>
                    <a:pt x="921" y="554"/>
                  </a:lnTo>
                  <a:lnTo>
                    <a:pt x="910" y="559"/>
                  </a:lnTo>
                  <a:lnTo>
                    <a:pt x="894" y="566"/>
                  </a:lnTo>
                  <a:lnTo>
                    <a:pt x="877" y="572"/>
                  </a:lnTo>
                  <a:lnTo>
                    <a:pt x="862" y="576"/>
                  </a:lnTo>
                  <a:lnTo>
                    <a:pt x="848" y="580"/>
                  </a:lnTo>
                  <a:lnTo>
                    <a:pt x="839" y="583"/>
                  </a:lnTo>
                  <a:lnTo>
                    <a:pt x="827" y="585"/>
                  </a:lnTo>
                  <a:lnTo>
                    <a:pt x="820" y="588"/>
                  </a:lnTo>
                  <a:lnTo>
                    <a:pt x="812" y="590"/>
                  </a:lnTo>
                  <a:lnTo>
                    <a:pt x="803" y="596"/>
                  </a:lnTo>
                  <a:lnTo>
                    <a:pt x="787" y="603"/>
                  </a:lnTo>
                  <a:lnTo>
                    <a:pt x="777" y="595"/>
                  </a:lnTo>
                  <a:lnTo>
                    <a:pt x="766" y="589"/>
                  </a:lnTo>
                  <a:lnTo>
                    <a:pt x="752" y="583"/>
                  </a:lnTo>
                  <a:lnTo>
                    <a:pt x="739" y="576"/>
                  </a:lnTo>
                  <a:lnTo>
                    <a:pt x="729" y="568"/>
                  </a:lnTo>
                  <a:lnTo>
                    <a:pt x="723" y="559"/>
                  </a:lnTo>
                  <a:lnTo>
                    <a:pt x="722" y="547"/>
                  </a:lnTo>
                  <a:lnTo>
                    <a:pt x="701" y="544"/>
                  </a:lnTo>
                  <a:lnTo>
                    <a:pt x="685" y="537"/>
                  </a:lnTo>
                  <a:lnTo>
                    <a:pt x="674" y="525"/>
                  </a:lnTo>
                  <a:lnTo>
                    <a:pt x="666" y="510"/>
                  </a:lnTo>
                  <a:lnTo>
                    <a:pt x="660" y="493"/>
                  </a:lnTo>
                  <a:lnTo>
                    <a:pt x="657" y="473"/>
                  </a:lnTo>
                  <a:lnTo>
                    <a:pt x="656" y="453"/>
                  </a:lnTo>
                  <a:lnTo>
                    <a:pt x="656" y="432"/>
                  </a:lnTo>
                  <a:lnTo>
                    <a:pt x="658" y="411"/>
                  </a:lnTo>
                  <a:lnTo>
                    <a:pt x="660" y="390"/>
                  </a:lnTo>
                  <a:lnTo>
                    <a:pt x="663" y="371"/>
                  </a:lnTo>
                  <a:lnTo>
                    <a:pt x="666" y="354"/>
                  </a:lnTo>
                  <a:lnTo>
                    <a:pt x="667" y="340"/>
                  </a:lnTo>
                  <a:lnTo>
                    <a:pt x="668" y="330"/>
                  </a:lnTo>
                  <a:lnTo>
                    <a:pt x="668" y="329"/>
                  </a:lnTo>
                  <a:lnTo>
                    <a:pt x="668" y="328"/>
                  </a:lnTo>
                  <a:lnTo>
                    <a:pt x="670" y="325"/>
                  </a:lnTo>
                  <a:lnTo>
                    <a:pt x="671" y="323"/>
                  </a:lnTo>
                  <a:lnTo>
                    <a:pt x="673" y="319"/>
                  </a:lnTo>
                  <a:lnTo>
                    <a:pt x="673" y="316"/>
                  </a:lnTo>
                  <a:lnTo>
                    <a:pt x="673" y="315"/>
                  </a:lnTo>
                  <a:lnTo>
                    <a:pt x="670" y="312"/>
                  </a:lnTo>
                  <a:lnTo>
                    <a:pt x="656" y="305"/>
                  </a:lnTo>
                  <a:lnTo>
                    <a:pt x="644" y="301"/>
                  </a:lnTo>
                  <a:lnTo>
                    <a:pt x="636" y="297"/>
                  </a:lnTo>
                  <a:lnTo>
                    <a:pt x="625" y="294"/>
                  </a:lnTo>
                  <a:lnTo>
                    <a:pt x="613" y="291"/>
                  </a:lnTo>
                  <a:lnTo>
                    <a:pt x="596" y="287"/>
                  </a:lnTo>
                  <a:lnTo>
                    <a:pt x="596" y="258"/>
                  </a:lnTo>
                  <a:lnTo>
                    <a:pt x="592" y="253"/>
                  </a:lnTo>
                  <a:lnTo>
                    <a:pt x="584" y="244"/>
                  </a:lnTo>
                  <a:lnTo>
                    <a:pt x="574" y="234"/>
                  </a:lnTo>
                  <a:lnTo>
                    <a:pt x="565" y="223"/>
                  </a:lnTo>
                  <a:lnTo>
                    <a:pt x="557" y="213"/>
                  </a:lnTo>
                  <a:lnTo>
                    <a:pt x="554" y="205"/>
                  </a:lnTo>
                  <a:lnTo>
                    <a:pt x="553" y="199"/>
                  </a:lnTo>
                  <a:lnTo>
                    <a:pt x="554" y="192"/>
                  </a:lnTo>
                  <a:lnTo>
                    <a:pt x="554" y="185"/>
                  </a:lnTo>
                  <a:lnTo>
                    <a:pt x="553" y="179"/>
                  </a:lnTo>
                  <a:lnTo>
                    <a:pt x="547" y="175"/>
                  </a:lnTo>
                  <a:lnTo>
                    <a:pt x="534" y="171"/>
                  </a:lnTo>
                  <a:lnTo>
                    <a:pt x="519" y="167"/>
                  </a:lnTo>
                  <a:lnTo>
                    <a:pt x="505" y="164"/>
                  </a:lnTo>
                  <a:lnTo>
                    <a:pt x="492" y="164"/>
                  </a:lnTo>
                  <a:lnTo>
                    <a:pt x="481" y="176"/>
                  </a:lnTo>
                  <a:lnTo>
                    <a:pt x="471" y="185"/>
                  </a:lnTo>
                  <a:lnTo>
                    <a:pt x="462" y="189"/>
                  </a:lnTo>
                  <a:lnTo>
                    <a:pt x="454" y="188"/>
                  </a:lnTo>
                  <a:lnTo>
                    <a:pt x="442" y="181"/>
                  </a:lnTo>
                  <a:lnTo>
                    <a:pt x="430" y="168"/>
                  </a:lnTo>
                  <a:lnTo>
                    <a:pt x="420" y="150"/>
                  </a:lnTo>
                  <a:lnTo>
                    <a:pt x="410" y="134"/>
                  </a:lnTo>
                  <a:lnTo>
                    <a:pt x="400" y="120"/>
                  </a:lnTo>
                  <a:lnTo>
                    <a:pt x="386" y="104"/>
                  </a:lnTo>
                  <a:lnTo>
                    <a:pt x="372" y="92"/>
                  </a:lnTo>
                  <a:lnTo>
                    <a:pt x="362" y="83"/>
                  </a:lnTo>
                  <a:lnTo>
                    <a:pt x="353" y="78"/>
                  </a:lnTo>
                  <a:lnTo>
                    <a:pt x="343" y="75"/>
                  </a:lnTo>
                  <a:lnTo>
                    <a:pt x="329" y="73"/>
                  </a:lnTo>
                  <a:lnTo>
                    <a:pt x="311" y="72"/>
                  </a:lnTo>
                  <a:lnTo>
                    <a:pt x="303" y="73"/>
                  </a:lnTo>
                  <a:lnTo>
                    <a:pt x="298" y="76"/>
                  </a:lnTo>
                  <a:lnTo>
                    <a:pt x="297" y="80"/>
                  </a:lnTo>
                  <a:lnTo>
                    <a:pt x="297" y="85"/>
                  </a:lnTo>
                  <a:lnTo>
                    <a:pt x="294" y="87"/>
                  </a:lnTo>
                  <a:lnTo>
                    <a:pt x="288" y="90"/>
                  </a:lnTo>
                  <a:lnTo>
                    <a:pt x="277" y="92"/>
                  </a:lnTo>
                  <a:lnTo>
                    <a:pt x="235" y="92"/>
                  </a:lnTo>
                  <a:lnTo>
                    <a:pt x="221" y="89"/>
                  </a:lnTo>
                  <a:lnTo>
                    <a:pt x="206" y="82"/>
                  </a:lnTo>
                  <a:lnTo>
                    <a:pt x="191" y="72"/>
                  </a:lnTo>
                  <a:lnTo>
                    <a:pt x="175" y="61"/>
                  </a:lnTo>
                  <a:lnTo>
                    <a:pt x="161" y="49"/>
                  </a:lnTo>
                  <a:lnTo>
                    <a:pt x="149" y="39"/>
                  </a:lnTo>
                  <a:lnTo>
                    <a:pt x="139" y="34"/>
                  </a:lnTo>
                  <a:lnTo>
                    <a:pt x="113" y="24"/>
                  </a:lnTo>
                  <a:lnTo>
                    <a:pt x="110" y="21"/>
                  </a:lnTo>
                  <a:lnTo>
                    <a:pt x="105" y="14"/>
                  </a:lnTo>
                  <a:lnTo>
                    <a:pt x="98" y="7"/>
                  </a:lnTo>
                  <a:lnTo>
                    <a:pt x="92" y="1"/>
                  </a:lnTo>
                  <a:lnTo>
                    <a:pt x="88" y="0"/>
                  </a:lnTo>
                  <a:lnTo>
                    <a:pt x="0" y="0"/>
                  </a:lnTo>
                  <a:lnTo>
                    <a:pt x="6" y="20"/>
                  </a:lnTo>
                  <a:lnTo>
                    <a:pt x="13" y="38"/>
                  </a:lnTo>
                  <a:lnTo>
                    <a:pt x="19" y="56"/>
                  </a:lnTo>
                  <a:lnTo>
                    <a:pt x="24" y="76"/>
                  </a:lnTo>
                  <a:lnTo>
                    <a:pt x="26" y="99"/>
                  </a:lnTo>
                  <a:lnTo>
                    <a:pt x="38" y="117"/>
                  </a:lnTo>
                  <a:lnTo>
                    <a:pt x="54" y="135"/>
                  </a:lnTo>
                  <a:lnTo>
                    <a:pt x="68" y="155"/>
                  </a:lnTo>
                  <a:lnTo>
                    <a:pt x="81" y="174"/>
                  </a:lnTo>
                  <a:lnTo>
                    <a:pt x="75" y="184"/>
                  </a:lnTo>
                  <a:lnTo>
                    <a:pt x="69" y="188"/>
                  </a:lnTo>
                  <a:lnTo>
                    <a:pt x="65" y="188"/>
                  </a:lnTo>
                  <a:lnTo>
                    <a:pt x="61" y="188"/>
                  </a:lnTo>
                  <a:lnTo>
                    <a:pt x="55" y="188"/>
                  </a:lnTo>
                  <a:lnTo>
                    <a:pt x="48" y="191"/>
                  </a:lnTo>
                  <a:lnTo>
                    <a:pt x="40" y="198"/>
                  </a:lnTo>
                  <a:lnTo>
                    <a:pt x="50" y="206"/>
                  </a:lnTo>
                  <a:lnTo>
                    <a:pt x="62" y="216"/>
                  </a:lnTo>
                  <a:lnTo>
                    <a:pt x="78" y="229"/>
                  </a:lnTo>
                  <a:lnTo>
                    <a:pt x="95" y="241"/>
                  </a:lnTo>
                  <a:lnTo>
                    <a:pt x="109" y="254"/>
                  </a:lnTo>
                  <a:lnTo>
                    <a:pt x="123" y="267"/>
                  </a:lnTo>
                  <a:lnTo>
                    <a:pt x="132" y="280"/>
                  </a:lnTo>
                  <a:lnTo>
                    <a:pt x="136" y="291"/>
                  </a:lnTo>
                  <a:lnTo>
                    <a:pt x="134" y="302"/>
                  </a:lnTo>
                  <a:lnTo>
                    <a:pt x="127" y="315"/>
                  </a:lnTo>
                  <a:lnTo>
                    <a:pt x="123" y="329"/>
                  </a:lnTo>
                  <a:lnTo>
                    <a:pt x="146" y="342"/>
                  </a:lnTo>
                  <a:lnTo>
                    <a:pt x="168" y="357"/>
                  </a:lnTo>
                  <a:lnTo>
                    <a:pt x="192" y="380"/>
                  </a:lnTo>
                  <a:lnTo>
                    <a:pt x="218" y="410"/>
                  </a:lnTo>
                  <a:lnTo>
                    <a:pt x="225" y="400"/>
                  </a:lnTo>
                  <a:lnTo>
                    <a:pt x="225" y="390"/>
                  </a:lnTo>
                  <a:lnTo>
                    <a:pt x="222" y="381"/>
                  </a:lnTo>
                  <a:lnTo>
                    <a:pt x="219" y="373"/>
                  </a:lnTo>
                  <a:lnTo>
                    <a:pt x="218" y="362"/>
                  </a:lnTo>
                  <a:lnTo>
                    <a:pt x="208" y="354"/>
                  </a:lnTo>
                  <a:lnTo>
                    <a:pt x="202" y="353"/>
                  </a:lnTo>
                  <a:lnTo>
                    <a:pt x="198" y="353"/>
                  </a:lnTo>
                  <a:lnTo>
                    <a:pt x="195" y="353"/>
                  </a:lnTo>
                  <a:lnTo>
                    <a:pt x="194" y="352"/>
                  </a:lnTo>
                  <a:lnTo>
                    <a:pt x="194" y="347"/>
                  </a:lnTo>
                  <a:lnTo>
                    <a:pt x="194" y="337"/>
                  </a:lnTo>
                  <a:lnTo>
                    <a:pt x="194" y="321"/>
                  </a:lnTo>
                  <a:lnTo>
                    <a:pt x="185" y="304"/>
                  </a:lnTo>
                  <a:lnTo>
                    <a:pt x="181" y="291"/>
                  </a:lnTo>
                  <a:lnTo>
                    <a:pt x="177" y="280"/>
                  </a:lnTo>
                  <a:lnTo>
                    <a:pt x="173" y="270"/>
                  </a:lnTo>
                  <a:lnTo>
                    <a:pt x="167" y="260"/>
                  </a:lnTo>
                  <a:lnTo>
                    <a:pt x="156" y="249"/>
                  </a:lnTo>
                  <a:lnTo>
                    <a:pt x="147" y="237"/>
                  </a:lnTo>
                  <a:lnTo>
                    <a:pt x="141" y="227"/>
                  </a:lnTo>
                  <a:lnTo>
                    <a:pt x="140" y="219"/>
                  </a:lnTo>
                  <a:lnTo>
                    <a:pt x="140" y="209"/>
                  </a:lnTo>
                  <a:lnTo>
                    <a:pt x="141" y="200"/>
                  </a:lnTo>
                  <a:lnTo>
                    <a:pt x="139" y="191"/>
                  </a:lnTo>
                  <a:lnTo>
                    <a:pt x="134" y="179"/>
                  </a:lnTo>
                  <a:lnTo>
                    <a:pt x="123" y="167"/>
                  </a:lnTo>
                  <a:lnTo>
                    <a:pt x="101" y="137"/>
                  </a:lnTo>
                  <a:lnTo>
                    <a:pt x="86" y="109"/>
                  </a:lnTo>
                  <a:lnTo>
                    <a:pt x="79" y="80"/>
                  </a:lnTo>
                  <a:lnTo>
                    <a:pt x="76" y="56"/>
                  </a:lnTo>
                  <a:lnTo>
                    <a:pt x="92" y="55"/>
                  </a:lnTo>
                  <a:lnTo>
                    <a:pt x="106" y="59"/>
                  </a:lnTo>
                  <a:lnTo>
                    <a:pt x="119" y="68"/>
                  </a:lnTo>
                  <a:lnTo>
                    <a:pt x="129" y="79"/>
                  </a:lnTo>
                  <a:lnTo>
                    <a:pt x="129" y="83"/>
                  </a:lnTo>
                  <a:lnTo>
                    <a:pt x="129" y="95"/>
                  </a:lnTo>
                  <a:lnTo>
                    <a:pt x="130" y="110"/>
                  </a:lnTo>
                  <a:lnTo>
                    <a:pt x="133" y="127"/>
                  </a:lnTo>
                  <a:lnTo>
                    <a:pt x="137" y="144"/>
                  </a:lnTo>
                  <a:lnTo>
                    <a:pt x="141" y="160"/>
                  </a:lnTo>
                  <a:lnTo>
                    <a:pt x="149" y="169"/>
                  </a:lnTo>
                  <a:lnTo>
                    <a:pt x="156" y="174"/>
                  </a:lnTo>
                  <a:lnTo>
                    <a:pt x="171" y="191"/>
                  </a:lnTo>
                  <a:lnTo>
                    <a:pt x="184" y="209"/>
                  </a:lnTo>
                  <a:lnTo>
                    <a:pt x="197" y="226"/>
                  </a:lnTo>
                  <a:lnTo>
                    <a:pt x="209" y="243"/>
                  </a:lnTo>
                  <a:lnTo>
                    <a:pt x="223" y="257"/>
                  </a:lnTo>
                  <a:lnTo>
                    <a:pt x="240" y="268"/>
                  </a:lnTo>
                  <a:lnTo>
                    <a:pt x="238" y="275"/>
                  </a:lnTo>
                  <a:lnTo>
                    <a:pt x="233" y="284"/>
                  </a:lnTo>
                  <a:lnTo>
                    <a:pt x="229" y="291"/>
                  </a:lnTo>
                  <a:lnTo>
                    <a:pt x="228" y="299"/>
                  </a:lnTo>
                  <a:lnTo>
                    <a:pt x="229" y="305"/>
                  </a:lnTo>
                  <a:lnTo>
                    <a:pt x="235" y="309"/>
                  </a:lnTo>
                  <a:lnTo>
                    <a:pt x="245" y="311"/>
                  </a:lnTo>
                  <a:lnTo>
                    <a:pt x="257" y="328"/>
                  </a:lnTo>
                  <a:lnTo>
                    <a:pt x="274" y="346"/>
                  </a:lnTo>
                  <a:lnTo>
                    <a:pt x="291" y="364"/>
                  </a:lnTo>
                  <a:lnTo>
                    <a:pt x="310" y="383"/>
                  </a:lnTo>
                  <a:lnTo>
                    <a:pt x="327" y="402"/>
                  </a:lnTo>
                  <a:lnTo>
                    <a:pt x="339" y="422"/>
                  </a:lnTo>
                  <a:lnTo>
                    <a:pt x="349" y="443"/>
                  </a:lnTo>
                  <a:lnTo>
                    <a:pt x="353" y="466"/>
                  </a:lnTo>
                  <a:lnTo>
                    <a:pt x="365" y="476"/>
                  </a:lnTo>
                  <a:lnTo>
                    <a:pt x="367" y="486"/>
                  </a:lnTo>
                  <a:lnTo>
                    <a:pt x="363" y="499"/>
                  </a:lnTo>
                  <a:lnTo>
                    <a:pt x="353" y="513"/>
                  </a:lnTo>
                  <a:lnTo>
                    <a:pt x="369" y="535"/>
                  </a:lnTo>
                  <a:lnTo>
                    <a:pt x="393" y="558"/>
                  </a:lnTo>
                  <a:lnTo>
                    <a:pt x="420" y="582"/>
                  </a:lnTo>
                  <a:lnTo>
                    <a:pt x="452" y="604"/>
                  </a:lnTo>
                  <a:lnTo>
                    <a:pt x="486" y="627"/>
                  </a:lnTo>
                  <a:lnTo>
                    <a:pt x="524" y="647"/>
                  </a:lnTo>
                  <a:lnTo>
                    <a:pt x="562" y="665"/>
                  </a:lnTo>
                  <a:lnTo>
                    <a:pt x="601" y="681"/>
                  </a:lnTo>
                  <a:lnTo>
                    <a:pt x="639" y="692"/>
                  </a:lnTo>
                  <a:lnTo>
                    <a:pt x="675" y="699"/>
                  </a:lnTo>
                  <a:lnTo>
                    <a:pt x="708" y="701"/>
                  </a:lnTo>
                  <a:lnTo>
                    <a:pt x="739" y="696"/>
                  </a:lnTo>
                  <a:lnTo>
                    <a:pt x="762" y="686"/>
                  </a:lnTo>
                  <a:lnTo>
                    <a:pt x="781" y="682"/>
                  </a:lnTo>
                  <a:lnTo>
                    <a:pt x="798" y="684"/>
                  </a:lnTo>
                  <a:lnTo>
                    <a:pt x="815" y="689"/>
                  </a:lnTo>
                  <a:lnTo>
                    <a:pt x="832" y="698"/>
                  </a:lnTo>
                  <a:lnTo>
                    <a:pt x="848" y="709"/>
                  </a:lnTo>
                  <a:lnTo>
                    <a:pt x="865" y="722"/>
                  </a:lnTo>
                  <a:lnTo>
                    <a:pt x="883" y="737"/>
                  </a:lnTo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67" name="Freeform 24"/>
            <p:cNvSpPr>
              <a:spLocks/>
            </p:cNvSpPr>
            <p:nvPr/>
          </p:nvSpPr>
          <p:spPr bwMode="gray">
            <a:xfrm>
              <a:off x="3339" y="3872"/>
              <a:ext cx="157" cy="160"/>
            </a:xfrm>
            <a:custGeom>
              <a:avLst/>
              <a:gdLst>
                <a:gd name="T0" fmla="*/ 91 w 157"/>
                <a:gd name="T1" fmla="*/ 160 h 160"/>
                <a:gd name="T2" fmla="*/ 64 w 157"/>
                <a:gd name="T3" fmla="*/ 157 h 160"/>
                <a:gd name="T4" fmla="*/ 41 w 157"/>
                <a:gd name="T5" fmla="*/ 154 h 160"/>
                <a:gd name="T6" fmla="*/ 20 w 157"/>
                <a:gd name="T7" fmla="*/ 147 h 160"/>
                <a:gd name="T8" fmla="*/ 0 w 157"/>
                <a:gd name="T9" fmla="*/ 136 h 160"/>
                <a:gd name="T10" fmla="*/ 2 w 157"/>
                <a:gd name="T11" fmla="*/ 126 h 160"/>
                <a:gd name="T12" fmla="*/ 3 w 157"/>
                <a:gd name="T13" fmla="*/ 106 h 160"/>
                <a:gd name="T14" fmla="*/ 7 w 157"/>
                <a:gd name="T15" fmla="*/ 90 h 160"/>
                <a:gd name="T16" fmla="*/ 14 w 157"/>
                <a:gd name="T17" fmla="*/ 81 h 160"/>
                <a:gd name="T18" fmla="*/ 24 w 157"/>
                <a:gd name="T19" fmla="*/ 74 h 160"/>
                <a:gd name="T20" fmla="*/ 37 w 157"/>
                <a:gd name="T21" fmla="*/ 71 h 160"/>
                <a:gd name="T22" fmla="*/ 51 w 157"/>
                <a:gd name="T23" fmla="*/ 69 h 160"/>
                <a:gd name="T24" fmla="*/ 65 w 157"/>
                <a:gd name="T25" fmla="*/ 71 h 160"/>
                <a:gd name="T26" fmla="*/ 68 w 157"/>
                <a:gd name="T27" fmla="*/ 51 h 160"/>
                <a:gd name="T28" fmla="*/ 64 w 157"/>
                <a:gd name="T29" fmla="*/ 47 h 160"/>
                <a:gd name="T30" fmla="*/ 57 w 157"/>
                <a:gd name="T31" fmla="*/ 41 h 160"/>
                <a:gd name="T32" fmla="*/ 48 w 157"/>
                <a:gd name="T33" fmla="*/ 37 h 160"/>
                <a:gd name="T34" fmla="*/ 42 w 157"/>
                <a:gd name="T35" fmla="*/ 31 h 160"/>
                <a:gd name="T36" fmla="*/ 40 w 157"/>
                <a:gd name="T37" fmla="*/ 25 h 160"/>
                <a:gd name="T38" fmla="*/ 44 w 157"/>
                <a:gd name="T39" fmla="*/ 24 h 160"/>
                <a:gd name="T40" fmla="*/ 47 w 157"/>
                <a:gd name="T41" fmla="*/ 24 h 160"/>
                <a:gd name="T42" fmla="*/ 50 w 157"/>
                <a:gd name="T43" fmla="*/ 23 h 160"/>
                <a:gd name="T44" fmla="*/ 51 w 157"/>
                <a:gd name="T45" fmla="*/ 23 h 160"/>
                <a:gd name="T46" fmla="*/ 50 w 157"/>
                <a:gd name="T47" fmla="*/ 21 h 160"/>
                <a:gd name="T48" fmla="*/ 50 w 157"/>
                <a:gd name="T49" fmla="*/ 20 h 160"/>
                <a:gd name="T50" fmla="*/ 47 w 157"/>
                <a:gd name="T51" fmla="*/ 18 h 160"/>
                <a:gd name="T52" fmla="*/ 44 w 157"/>
                <a:gd name="T53" fmla="*/ 14 h 160"/>
                <a:gd name="T54" fmla="*/ 57 w 157"/>
                <a:gd name="T55" fmla="*/ 0 h 160"/>
                <a:gd name="T56" fmla="*/ 58 w 157"/>
                <a:gd name="T57" fmla="*/ 0 h 160"/>
                <a:gd name="T58" fmla="*/ 62 w 157"/>
                <a:gd name="T59" fmla="*/ 0 h 160"/>
                <a:gd name="T60" fmla="*/ 72 w 157"/>
                <a:gd name="T61" fmla="*/ 1 h 160"/>
                <a:gd name="T62" fmla="*/ 83 w 157"/>
                <a:gd name="T63" fmla="*/ 1 h 160"/>
                <a:gd name="T64" fmla="*/ 96 w 157"/>
                <a:gd name="T65" fmla="*/ 3 h 160"/>
                <a:gd name="T66" fmla="*/ 106 w 157"/>
                <a:gd name="T67" fmla="*/ 3 h 160"/>
                <a:gd name="T68" fmla="*/ 106 w 157"/>
                <a:gd name="T69" fmla="*/ 3 h 160"/>
                <a:gd name="T70" fmla="*/ 106 w 157"/>
                <a:gd name="T71" fmla="*/ 3 h 160"/>
                <a:gd name="T72" fmla="*/ 106 w 157"/>
                <a:gd name="T73" fmla="*/ 3 h 160"/>
                <a:gd name="T74" fmla="*/ 110 w 157"/>
                <a:gd name="T75" fmla="*/ 16 h 160"/>
                <a:gd name="T76" fmla="*/ 110 w 157"/>
                <a:gd name="T77" fmla="*/ 25 h 160"/>
                <a:gd name="T78" fmla="*/ 110 w 157"/>
                <a:gd name="T79" fmla="*/ 30 h 160"/>
                <a:gd name="T80" fmla="*/ 107 w 157"/>
                <a:gd name="T81" fmla="*/ 62 h 160"/>
                <a:gd name="T82" fmla="*/ 146 w 157"/>
                <a:gd name="T83" fmla="*/ 61 h 160"/>
                <a:gd name="T84" fmla="*/ 150 w 157"/>
                <a:gd name="T85" fmla="*/ 61 h 160"/>
                <a:gd name="T86" fmla="*/ 153 w 157"/>
                <a:gd name="T87" fmla="*/ 61 h 160"/>
                <a:gd name="T88" fmla="*/ 154 w 157"/>
                <a:gd name="T89" fmla="*/ 62 h 160"/>
                <a:gd name="T90" fmla="*/ 155 w 157"/>
                <a:gd name="T91" fmla="*/ 65 h 160"/>
                <a:gd name="T92" fmla="*/ 157 w 157"/>
                <a:gd name="T93" fmla="*/ 69 h 160"/>
                <a:gd name="T94" fmla="*/ 143 w 157"/>
                <a:gd name="T95" fmla="*/ 83 h 160"/>
                <a:gd name="T96" fmla="*/ 134 w 157"/>
                <a:gd name="T97" fmla="*/ 96 h 160"/>
                <a:gd name="T98" fmla="*/ 129 w 157"/>
                <a:gd name="T99" fmla="*/ 106 h 160"/>
                <a:gd name="T100" fmla="*/ 126 w 157"/>
                <a:gd name="T101" fmla="*/ 113 h 160"/>
                <a:gd name="T102" fmla="*/ 123 w 157"/>
                <a:gd name="T103" fmla="*/ 119 h 160"/>
                <a:gd name="T104" fmla="*/ 91 w 157"/>
                <a:gd name="T105" fmla="*/ 160 h 16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57"/>
                <a:gd name="T160" fmla="*/ 0 h 160"/>
                <a:gd name="T161" fmla="*/ 157 w 157"/>
                <a:gd name="T162" fmla="*/ 160 h 16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57" h="160">
                  <a:moveTo>
                    <a:pt x="91" y="160"/>
                  </a:moveTo>
                  <a:lnTo>
                    <a:pt x="64" y="157"/>
                  </a:lnTo>
                  <a:lnTo>
                    <a:pt x="41" y="154"/>
                  </a:lnTo>
                  <a:lnTo>
                    <a:pt x="20" y="147"/>
                  </a:lnTo>
                  <a:lnTo>
                    <a:pt x="0" y="136"/>
                  </a:lnTo>
                  <a:lnTo>
                    <a:pt x="2" y="126"/>
                  </a:lnTo>
                  <a:lnTo>
                    <a:pt x="3" y="106"/>
                  </a:lnTo>
                  <a:lnTo>
                    <a:pt x="7" y="90"/>
                  </a:lnTo>
                  <a:lnTo>
                    <a:pt x="14" y="81"/>
                  </a:lnTo>
                  <a:lnTo>
                    <a:pt x="24" y="74"/>
                  </a:lnTo>
                  <a:lnTo>
                    <a:pt x="37" y="71"/>
                  </a:lnTo>
                  <a:lnTo>
                    <a:pt x="51" y="69"/>
                  </a:lnTo>
                  <a:lnTo>
                    <a:pt x="65" y="71"/>
                  </a:lnTo>
                  <a:lnTo>
                    <a:pt x="68" y="51"/>
                  </a:lnTo>
                  <a:lnTo>
                    <a:pt x="64" y="47"/>
                  </a:lnTo>
                  <a:lnTo>
                    <a:pt x="57" y="41"/>
                  </a:lnTo>
                  <a:lnTo>
                    <a:pt x="48" y="37"/>
                  </a:lnTo>
                  <a:lnTo>
                    <a:pt x="42" y="31"/>
                  </a:lnTo>
                  <a:lnTo>
                    <a:pt x="40" y="25"/>
                  </a:lnTo>
                  <a:lnTo>
                    <a:pt x="44" y="24"/>
                  </a:lnTo>
                  <a:lnTo>
                    <a:pt x="47" y="24"/>
                  </a:lnTo>
                  <a:lnTo>
                    <a:pt x="50" y="23"/>
                  </a:lnTo>
                  <a:lnTo>
                    <a:pt x="51" y="23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47" y="18"/>
                  </a:lnTo>
                  <a:lnTo>
                    <a:pt x="44" y="14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62" y="0"/>
                  </a:lnTo>
                  <a:lnTo>
                    <a:pt x="72" y="1"/>
                  </a:lnTo>
                  <a:lnTo>
                    <a:pt x="83" y="1"/>
                  </a:lnTo>
                  <a:lnTo>
                    <a:pt x="96" y="3"/>
                  </a:lnTo>
                  <a:lnTo>
                    <a:pt x="106" y="3"/>
                  </a:lnTo>
                  <a:lnTo>
                    <a:pt x="110" y="16"/>
                  </a:lnTo>
                  <a:lnTo>
                    <a:pt x="110" y="25"/>
                  </a:lnTo>
                  <a:lnTo>
                    <a:pt x="110" y="30"/>
                  </a:lnTo>
                  <a:lnTo>
                    <a:pt x="107" y="62"/>
                  </a:lnTo>
                  <a:lnTo>
                    <a:pt x="146" y="61"/>
                  </a:lnTo>
                  <a:lnTo>
                    <a:pt x="150" y="61"/>
                  </a:lnTo>
                  <a:lnTo>
                    <a:pt x="153" y="61"/>
                  </a:lnTo>
                  <a:lnTo>
                    <a:pt x="154" y="62"/>
                  </a:lnTo>
                  <a:lnTo>
                    <a:pt x="155" y="65"/>
                  </a:lnTo>
                  <a:lnTo>
                    <a:pt x="157" y="69"/>
                  </a:lnTo>
                  <a:lnTo>
                    <a:pt x="143" y="83"/>
                  </a:lnTo>
                  <a:lnTo>
                    <a:pt x="134" y="96"/>
                  </a:lnTo>
                  <a:lnTo>
                    <a:pt x="129" y="106"/>
                  </a:lnTo>
                  <a:lnTo>
                    <a:pt x="126" y="113"/>
                  </a:lnTo>
                  <a:lnTo>
                    <a:pt x="123" y="119"/>
                  </a:lnTo>
                  <a:lnTo>
                    <a:pt x="91" y="160"/>
                  </a:lnTo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68" name="Freeform 25"/>
            <p:cNvSpPr>
              <a:spLocks/>
            </p:cNvSpPr>
            <p:nvPr/>
          </p:nvSpPr>
          <p:spPr bwMode="gray">
            <a:xfrm>
              <a:off x="3431" y="3989"/>
              <a:ext cx="93" cy="60"/>
            </a:xfrm>
            <a:custGeom>
              <a:avLst/>
              <a:gdLst>
                <a:gd name="T0" fmla="*/ 93 w 93"/>
                <a:gd name="T1" fmla="*/ 57 h 60"/>
                <a:gd name="T2" fmla="*/ 89 w 93"/>
                <a:gd name="T3" fmla="*/ 21 h 60"/>
                <a:gd name="T4" fmla="*/ 86 w 93"/>
                <a:gd name="T5" fmla="*/ 19 h 60"/>
                <a:gd name="T6" fmla="*/ 78 w 93"/>
                <a:gd name="T7" fmla="*/ 17 h 60"/>
                <a:gd name="T8" fmla="*/ 69 w 93"/>
                <a:gd name="T9" fmla="*/ 17 h 60"/>
                <a:gd name="T10" fmla="*/ 62 w 93"/>
                <a:gd name="T11" fmla="*/ 19 h 60"/>
                <a:gd name="T12" fmla="*/ 59 w 93"/>
                <a:gd name="T13" fmla="*/ 19 h 60"/>
                <a:gd name="T14" fmla="*/ 32 w 93"/>
                <a:gd name="T15" fmla="*/ 0 h 60"/>
                <a:gd name="T16" fmla="*/ 0 w 93"/>
                <a:gd name="T17" fmla="*/ 41 h 60"/>
                <a:gd name="T18" fmla="*/ 23 w 93"/>
                <a:gd name="T19" fmla="*/ 51 h 60"/>
                <a:gd name="T20" fmla="*/ 44 w 93"/>
                <a:gd name="T21" fmla="*/ 57 h 60"/>
                <a:gd name="T22" fmla="*/ 66 w 93"/>
                <a:gd name="T23" fmla="*/ 60 h 60"/>
                <a:gd name="T24" fmla="*/ 93 w 93"/>
                <a:gd name="T25" fmla="*/ 57 h 6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3"/>
                <a:gd name="T40" fmla="*/ 0 h 60"/>
                <a:gd name="T41" fmla="*/ 93 w 93"/>
                <a:gd name="T42" fmla="*/ 60 h 6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3" h="60">
                  <a:moveTo>
                    <a:pt x="93" y="57"/>
                  </a:moveTo>
                  <a:lnTo>
                    <a:pt x="89" y="21"/>
                  </a:lnTo>
                  <a:lnTo>
                    <a:pt x="86" y="19"/>
                  </a:lnTo>
                  <a:lnTo>
                    <a:pt x="78" y="17"/>
                  </a:lnTo>
                  <a:lnTo>
                    <a:pt x="69" y="17"/>
                  </a:lnTo>
                  <a:lnTo>
                    <a:pt x="62" y="19"/>
                  </a:lnTo>
                  <a:lnTo>
                    <a:pt x="59" y="19"/>
                  </a:lnTo>
                  <a:lnTo>
                    <a:pt x="32" y="0"/>
                  </a:lnTo>
                  <a:lnTo>
                    <a:pt x="0" y="41"/>
                  </a:lnTo>
                  <a:lnTo>
                    <a:pt x="23" y="51"/>
                  </a:lnTo>
                  <a:lnTo>
                    <a:pt x="44" y="57"/>
                  </a:lnTo>
                  <a:lnTo>
                    <a:pt x="66" y="60"/>
                  </a:lnTo>
                  <a:lnTo>
                    <a:pt x="93" y="57"/>
                  </a:lnTo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69" name="Freeform 26"/>
            <p:cNvSpPr>
              <a:spLocks/>
            </p:cNvSpPr>
            <p:nvPr/>
          </p:nvSpPr>
          <p:spPr bwMode="gray">
            <a:xfrm>
              <a:off x="3463" y="3914"/>
              <a:ext cx="235" cy="133"/>
            </a:xfrm>
            <a:custGeom>
              <a:avLst/>
              <a:gdLst>
                <a:gd name="T0" fmla="*/ 235 w 235"/>
                <a:gd name="T1" fmla="*/ 43 h 133"/>
                <a:gd name="T2" fmla="*/ 231 w 235"/>
                <a:gd name="T3" fmla="*/ 43 h 133"/>
                <a:gd name="T4" fmla="*/ 221 w 235"/>
                <a:gd name="T5" fmla="*/ 47 h 133"/>
                <a:gd name="T6" fmla="*/ 205 w 235"/>
                <a:gd name="T7" fmla="*/ 51 h 133"/>
                <a:gd name="T8" fmla="*/ 187 w 235"/>
                <a:gd name="T9" fmla="*/ 57 h 133"/>
                <a:gd name="T10" fmla="*/ 167 w 235"/>
                <a:gd name="T11" fmla="*/ 64 h 133"/>
                <a:gd name="T12" fmla="*/ 149 w 235"/>
                <a:gd name="T13" fmla="*/ 71 h 133"/>
                <a:gd name="T14" fmla="*/ 132 w 235"/>
                <a:gd name="T15" fmla="*/ 78 h 133"/>
                <a:gd name="T16" fmla="*/ 119 w 235"/>
                <a:gd name="T17" fmla="*/ 85 h 133"/>
                <a:gd name="T18" fmla="*/ 112 w 235"/>
                <a:gd name="T19" fmla="*/ 91 h 133"/>
                <a:gd name="T20" fmla="*/ 111 w 235"/>
                <a:gd name="T21" fmla="*/ 94 h 133"/>
                <a:gd name="T22" fmla="*/ 111 w 235"/>
                <a:gd name="T23" fmla="*/ 95 h 133"/>
                <a:gd name="T24" fmla="*/ 111 w 235"/>
                <a:gd name="T25" fmla="*/ 98 h 133"/>
                <a:gd name="T26" fmla="*/ 109 w 235"/>
                <a:gd name="T27" fmla="*/ 99 h 133"/>
                <a:gd name="T28" fmla="*/ 109 w 235"/>
                <a:gd name="T29" fmla="*/ 101 h 133"/>
                <a:gd name="T30" fmla="*/ 106 w 235"/>
                <a:gd name="T31" fmla="*/ 104 h 133"/>
                <a:gd name="T32" fmla="*/ 91 w 235"/>
                <a:gd name="T33" fmla="*/ 113 h 133"/>
                <a:gd name="T34" fmla="*/ 77 w 235"/>
                <a:gd name="T35" fmla="*/ 123 h 133"/>
                <a:gd name="T36" fmla="*/ 63 w 235"/>
                <a:gd name="T37" fmla="*/ 133 h 133"/>
                <a:gd name="T38" fmla="*/ 60 w 235"/>
                <a:gd name="T39" fmla="*/ 128 h 133"/>
                <a:gd name="T40" fmla="*/ 58 w 235"/>
                <a:gd name="T41" fmla="*/ 115 h 133"/>
                <a:gd name="T42" fmla="*/ 57 w 235"/>
                <a:gd name="T43" fmla="*/ 104 h 133"/>
                <a:gd name="T44" fmla="*/ 57 w 235"/>
                <a:gd name="T45" fmla="*/ 95 h 133"/>
                <a:gd name="T46" fmla="*/ 47 w 235"/>
                <a:gd name="T47" fmla="*/ 94 h 133"/>
                <a:gd name="T48" fmla="*/ 36 w 235"/>
                <a:gd name="T49" fmla="*/ 95 h 133"/>
                <a:gd name="T50" fmla="*/ 27 w 235"/>
                <a:gd name="T51" fmla="*/ 94 h 133"/>
                <a:gd name="T52" fmla="*/ 24 w 235"/>
                <a:gd name="T53" fmla="*/ 92 h 133"/>
                <a:gd name="T54" fmla="*/ 20 w 235"/>
                <a:gd name="T55" fmla="*/ 88 h 133"/>
                <a:gd name="T56" fmla="*/ 13 w 235"/>
                <a:gd name="T57" fmla="*/ 84 h 133"/>
                <a:gd name="T58" fmla="*/ 7 w 235"/>
                <a:gd name="T59" fmla="*/ 80 h 133"/>
                <a:gd name="T60" fmla="*/ 2 w 235"/>
                <a:gd name="T61" fmla="*/ 75 h 133"/>
                <a:gd name="T62" fmla="*/ 0 w 235"/>
                <a:gd name="T63" fmla="*/ 75 h 133"/>
                <a:gd name="T64" fmla="*/ 9 w 235"/>
                <a:gd name="T65" fmla="*/ 56 h 133"/>
                <a:gd name="T66" fmla="*/ 22 w 235"/>
                <a:gd name="T67" fmla="*/ 39 h 133"/>
                <a:gd name="T68" fmla="*/ 36 w 235"/>
                <a:gd name="T69" fmla="*/ 24 h 133"/>
                <a:gd name="T70" fmla="*/ 54 w 235"/>
                <a:gd name="T71" fmla="*/ 23 h 133"/>
                <a:gd name="T72" fmla="*/ 77 w 235"/>
                <a:gd name="T73" fmla="*/ 19 h 133"/>
                <a:gd name="T74" fmla="*/ 99 w 235"/>
                <a:gd name="T75" fmla="*/ 13 h 133"/>
                <a:gd name="T76" fmla="*/ 123 w 235"/>
                <a:gd name="T77" fmla="*/ 7 h 133"/>
                <a:gd name="T78" fmla="*/ 149 w 235"/>
                <a:gd name="T79" fmla="*/ 3 h 133"/>
                <a:gd name="T80" fmla="*/ 171 w 235"/>
                <a:gd name="T81" fmla="*/ 0 h 133"/>
                <a:gd name="T82" fmla="*/ 194 w 235"/>
                <a:gd name="T83" fmla="*/ 2 h 133"/>
                <a:gd name="T84" fmla="*/ 212 w 235"/>
                <a:gd name="T85" fmla="*/ 7 h 133"/>
                <a:gd name="T86" fmla="*/ 229 w 235"/>
                <a:gd name="T87" fmla="*/ 19 h 133"/>
                <a:gd name="T88" fmla="*/ 232 w 235"/>
                <a:gd name="T89" fmla="*/ 24 h 133"/>
                <a:gd name="T90" fmla="*/ 235 w 235"/>
                <a:gd name="T91" fmla="*/ 32 h 133"/>
                <a:gd name="T92" fmla="*/ 235 w 235"/>
                <a:gd name="T93" fmla="*/ 43 h 13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35"/>
                <a:gd name="T142" fmla="*/ 0 h 133"/>
                <a:gd name="T143" fmla="*/ 235 w 235"/>
                <a:gd name="T144" fmla="*/ 133 h 13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35" h="133">
                  <a:moveTo>
                    <a:pt x="235" y="43"/>
                  </a:moveTo>
                  <a:lnTo>
                    <a:pt x="231" y="43"/>
                  </a:lnTo>
                  <a:lnTo>
                    <a:pt x="221" y="47"/>
                  </a:lnTo>
                  <a:lnTo>
                    <a:pt x="205" y="51"/>
                  </a:lnTo>
                  <a:lnTo>
                    <a:pt x="187" y="57"/>
                  </a:lnTo>
                  <a:lnTo>
                    <a:pt x="167" y="64"/>
                  </a:lnTo>
                  <a:lnTo>
                    <a:pt x="149" y="71"/>
                  </a:lnTo>
                  <a:lnTo>
                    <a:pt x="132" y="78"/>
                  </a:lnTo>
                  <a:lnTo>
                    <a:pt x="119" y="85"/>
                  </a:lnTo>
                  <a:lnTo>
                    <a:pt x="112" y="91"/>
                  </a:lnTo>
                  <a:lnTo>
                    <a:pt x="111" y="94"/>
                  </a:lnTo>
                  <a:lnTo>
                    <a:pt x="111" y="95"/>
                  </a:lnTo>
                  <a:lnTo>
                    <a:pt x="111" y="98"/>
                  </a:lnTo>
                  <a:lnTo>
                    <a:pt x="109" y="99"/>
                  </a:lnTo>
                  <a:lnTo>
                    <a:pt x="109" y="101"/>
                  </a:lnTo>
                  <a:lnTo>
                    <a:pt x="106" y="104"/>
                  </a:lnTo>
                  <a:lnTo>
                    <a:pt x="91" y="113"/>
                  </a:lnTo>
                  <a:lnTo>
                    <a:pt x="77" y="123"/>
                  </a:lnTo>
                  <a:lnTo>
                    <a:pt x="63" y="133"/>
                  </a:lnTo>
                  <a:lnTo>
                    <a:pt x="60" y="128"/>
                  </a:lnTo>
                  <a:lnTo>
                    <a:pt x="58" y="115"/>
                  </a:lnTo>
                  <a:lnTo>
                    <a:pt x="57" y="104"/>
                  </a:lnTo>
                  <a:lnTo>
                    <a:pt x="57" y="95"/>
                  </a:lnTo>
                  <a:lnTo>
                    <a:pt x="47" y="94"/>
                  </a:lnTo>
                  <a:lnTo>
                    <a:pt x="36" y="95"/>
                  </a:lnTo>
                  <a:lnTo>
                    <a:pt x="27" y="94"/>
                  </a:lnTo>
                  <a:lnTo>
                    <a:pt x="24" y="92"/>
                  </a:lnTo>
                  <a:lnTo>
                    <a:pt x="20" y="88"/>
                  </a:lnTo>
                  <a:lnTo>
                    <a:pt x="13" y="84"/>
                  </a:lnTo>
                  <a:lnTo>
                    <a:pt x="7" y="80"/>
                  </a:lnTo>
                  <a:lnTo>
                    <a:pt x="2" y="75"/>
                  </a:lnTo>
                  <a:lnTo>
                    <a:pt x="0" y="75"/>
                  </a:lnTo>
                  <a:lnTo>
                    <a:pt x="9" y="56"/>
                  </a:lnTo>
                  <a:lnTo>
                    <a:pt x="22" y="39"/>
                  </a:lnTo>
                  <a:lnTo>
                    <a:pt x="36" y="24"/>
                  </a:lnTo>
                  <a:lnTo>
                    <a:pt x="54" y="23"/>
                  </a:lnTo>
                  <a:lnTo>
                    <a:pt x="77" y="19"/>
                  </a:lnTo>
                  <a:lnTo>
                    <a:pt x="99" y="13"/>
                  </a:lnTo>
                  <a:lnTo>
                    <a:pt x="123" y="7"/>
                  </a:lnTo>
                  <a:lnTo>
                    <a:pt x="149" y="3"/>
                  </a:lnTo>
                  <a:lnTo>
                    <a:pt x="171" y="0"/>
                  </a:lnTo>
                  <a:lnTo>
                    <a:pt x="194" y="2"/>
                  </a:lnTo>
                  <a:lnTo>
                    <a:pt x="212" y="7"/>
                  </a:lnTo>
                  <a:lnTo>
                    <a:pt x="229" y="19"/>
                  </a:lnTo>
                  <a:lnTo>
                    <a:pt x="232" y="24"/>
                  </a:lnTo>
                  <a:lnTo>
                    <a:pt x="235" y="32"/>
                  </a:lnTo>
                  <a:lnTo>
                    <a:pt x="235" y="43"/>
                  </a:lnTo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70" name="Freeform 27"/>
            <p:cNvSpPr>
              <a:spLocks/>
            </p:cNvSpPr>
            <p:nvPr/>
          </p:nvSpPr>
          <p:spPr bwMode="gray">
            <a:xfrm>
              <a:off x="3951" y="1272"/>
              <a:ext cx="138" cy="169"/>
            </a:xfrm>
            <a:custGeom>
              <a:avLst/>
              <a:gdLst>
                <a:gd name="T0" fmla="*/ 35 w 138"/>
                <a:gd name="T1" fmla="*/ 4 h 169"/>
                <a:gd name="T2" fmla="*/ 52 w 138"/>
                <a:gd name="T3" fmla="*/ 7 h 169"/>
                <a:gd name="T4" fmla="*/ 70 w 138"/>
                <a:gd name="T5" fmla="*/ 0 h 169"/>
                <a:gd name="T6" fmla="*/ 93 w 138"/>
                <a:gd name="T7" fmla="*/ 7 h 169"/>
                <a:gd name="T8" fmla="*/ 113 w 138"/>
                <a:gd name="T9" fmla="*/ 32 h 169"/>
                <a:gd name="T10" fmla="*/ 109 w 138"/>
                <a:gd name="T11" fmla="*/ 52 h 169"/>
                <a:gd name="T12" fmla="*/ 130 w 138"/>
                <a:gd name="T13" fmla="*/ 79 h 169"/>
                <a:gd name="T14" fmla="*/ 138 w 138"/>
                <a:gd name="T15" fmla="*/ 113 h 169"/>
                <a:gd name="T16" fmla="*/ 125 w 138"/>
                <a:gd name="T17" fmla="*/ 122 h 169"/>
                <a:gd name="T18" fmla="*/ 111 w 138"/>
                <a:gd name="T19" fmla="*/ 138 h 169"/>
                <a:gd name="T20" fmla="*/ 109 w 138"/>
                <a:gd name="T21" fmla="*/ 154 h 169"/>
                <a:gd name="T22" fmla="*/ 109 w 138"/>
                <a:gd name="T23" fmla="*/ 161 h 169"/>
                <a:gd name="T24" fmla="*/ 106 w 138"/>
                <a:gd name="T25" fmla="*/ 163 h 169"/>
                <a:gd name="T26" fmla="*/ 100 w 138"/>
                <a:gd name="T27" fmla="*/ 166 h 169"/>
                <a:gd name="T28" fmla="*/ 92 w 138"/>
                <a:gd name="T29" fmla="*/ 169 h 169"/>
                <a:gd name="T30" fmla="*/ 87 w 138"/>
                <a:gd name="T31" fmla="*/ 158 h 169"/>
                <a:gd name="T32" fmla="*/ 82 w 138"/>
                <a:gd name="T33" fmla="*/ 145 h 169"/>
                <a:gd name="T34" fmla="*/ 73 w 138"/>
                <a:gd name="T35" fmla="*/ 146 h 169"/>
                <a:gd name="T36" fmla="*/ 69 w 138"/>
                <a:gd name="T37" fmla="*/ 151 h 169"/>
                <a:gd name="T38" fmla="*/ 66 w 138"/>
                <a:gd name="T39" fmla="*/ 158 h 169"/>
                <a:gd name="T40" fmla="*/ 63 w 138"/>
                <a:gd name="T41" fmla="*/ 163 h 169"/>
                <a:gd name="T42" fmla="*/ 56 w 138"/>
                <a:gd name="T43" fmla="*/ 162 h 169"/>
                <a:gd name="T44" fmla="*/ 48 w 138"/>
                <a:gd name="T45" fmla="*/ 159 h 169"/>
                <a:gd name="T46" fmla="*/ 44 w 138"/>
                <a:gd name="T47" fmla="*/ 149 h 169"/>
                <a:gd name="T48" fmla="*/ 39 w 138"/>
                <a:gd name="T49" fmla="*/ 137 h 169"/>
                <a:gd name="T50" fmla="*/ 31 w 138"/>
                <a:gd name="T51" fmla="*/ 156 h 169"/>
                <a:gd name="T52" fmla="*/ 22 w 138"/>
                <a:gd name="T53" fmla="*/ 163 h 169"/>
                <a:gd name="T54" fmla="*/ 17 w 138"/>
                <a:gd name="T55" fmla="*/ 159 h 169"/>
                <a:gd name="T56" fmla="*/ 14 w 138"/>
                <a:gd name="T57" fmla="*/ 155 h 169"/>
                <a:gd name="T58" fmla="*/ 11 w 138"/>
                <a:gd name="T59" fmla="*/ 144 h 169"/>
                <a:gd name="T60" fmla="*/ 8 w 138"/>
                <a:gd name="T61" fmla="*/ 138 h 169"/>
                <a:gd name="T62" fmla="*/ 4 w 138"/>
                <a:gd name="T63" fmla="*/ 132 h 169"/>
                <a:gd name="T64" fmla="*/ 0 w 138"/>
                <a:gd name="T65" fmla="*/ 130 h 169"/>
                <a:gd name="T66" fmla="*/ 0 w 138"/>
                <a:gd name="T67" fmla="*/ 117 h 169"/>
                <a:gd name="T68" fmla="*/ 8 w 138"/>
                <a:gd name="T69" fmla="*/ 103 h 169"/>
                <a:gd name="T70" fmla="*/ 39 w 138"/>
                <a:gd name="T71" fmla="*/ 107 h 169"/>
                <a:gd name="T72" fmla="*/ 25 w 138"/>
                <a:gd name="T73" fmla="*/ 84 h 169"/>
                <a:gd name="T74" fmla="*/ 21 w 138"/>
                <a:gd name="T75" fmla="*/ 63 h 169"/>
                <a:gd name="T76" fmla="*/ 22 w 138"/>
                <a:gd name="T77" fmla="*/ 48 h 169"/>
                <a:gd name="T78" fmla="*/ 21 w 138"/>
                <a:gd name="T79" fmla="*/ 31 h 16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38"/>
                <a:gd name="T121" fmla="*/ 0 h 169"/>
                <a:gd name="T122" fmla="*/ 138 w 138"/>
                <a:gd name="T123" fmla="*/ 169 h 16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38" h="169">
                  <a:moveTo>
                    <a:pt x="24" y="18"/>
                  </a:moveTo>
                  <a:lnTo>
                    <a:pt x="35" y="4"/>
                  </a:lnTo>
                  <a:lnTo>
                    <a:pt x="45" y="9"/>
                  </a:lnTo>
                  <a:lnTo>
                    <a:pt x="52" y="7"/>
                  </a:lnTo>
                  <a:lnTo>
                    <a:pt x="61" y="2"/>
                  </a:lnTo>
                  <a:lnTo>
                    <a:pt x="70" y="0"/>
                  </a:lnTo>
                  <a:lnTo>
                    <a:pt x="82" y="0"/>
                  </a:lnTo>
                  <a:lnTo>
                    <a:pt x="93" y="7"/>
                  </a:lnTo>
                  <a:lnTo>
                    <a:pt x="103" y="19"/>
                  </a:lnTo>
                  <a:lnTo>
                    <a:pt x="113" y="32"/>
                  </a:lnTo>
                  <a:lnTo>
                    <a:pt x="123" y="43"/>
                  </a:lnTo>
                  <a:lnTo>
                    <a:pt x="109" y="52"/>
                  </a:lnTo>
                  <a:lnTo>
                    <a:pt x="120" y="65"/>
                  </a:lnTo>
                  <a:lnTo>
                    <a:pt x="130" y="79"/>
                  </a:lnTo>
                  <a:lnTo>
                    <a:pt x="137" y="96"/>
                  </a:lnTo>
                  <a:lnTo>
                    <a:pt x="138" y="113"/>
                  </a:lnTo>
                  <a:lnTo>
                    <a:pt x="133" y="117"/>
                  </a:lnTo>
                  <a:lnTo>
                    <a:pt x="125" y="122"/>
                  </a:lnTo>
                  <a:lnTo>
                    <a:pt x="117" y="130"/>
                  </a:lnTo>
                  <a:lnTo>
                    <a:pt x="111" y="138"/>
                  </a:lnTo>
                  <a:lnTo>
                    <a:pt x="109" y="148"/>
                  </a:lnTo>
                  <a:lnTo>
                    <a:pt x="109" y="154"/>
                  </a:lnTo>
                  <a:lnTo>
                    <a:pt x="109" y="158"/>
                  </a:lnTo>
                  <a:lnTo>
                    <a:pt x="109" y="161"/>
                  </a:lnTo>
                  <a:lnTo>
                    <a:pt x="107" y="162"/>
                  </a:lnTo>
                  <a:lnTo>
                    <a:pt x="106" y="163"/>
                  </a:lnTo>
                  <a:lnTo>
                    <a:pt x="103" y="165"/>
                  </a:lnTo>
                  <a:lnTo>
                    <a:pt x="100" y="166"/>
                  </a:lnTo>
                  <a:lnTo>
                    <a:pt x="96" y="168"/>
                  </a:lnTo>
                  <a:lnTo>
                    <a:pt x="92" y="169"/>
                  </a:lnTo>
                  <a:lnTo>
                    <a:pt x="90" y="165"/>
                  </a:lnTo>
                  <a:lnTo>
                    <a:pt x="87" y="158"/>
                  </a:lnTo>
                  <a:lnTo>
                    <a:pt x="83" y="151"/>
                  </a:lnTo>
                  <a:lnTo>
                    <a:pt x="82" y="145"/>
                  </a:lnTo>
                  <a:lnTo>
                    <a:pt x="77" y="145"/>
                  </a:lnTo>
                  <a:lnTo>
                    <a:pt x="73" y="146"/>
                  </a:lnTo>
                  <a:lnTo>
                    <a:pt x="72" y="149"/>
                  </a:lnTo>
                  <a:lnTo>
                    <a:pt x="69" y="151"/>
                  </a:lnTo>
                  <a:lnTo>
                    <a:pt x="68" y="154"/>
                  </a:lnTo>
                  <a:lnTo>
                    <a:pt x="66" y="158"/>
                  </a:lnTo>
                  <a:lnTo>
                    <a:pt x="65" y="161"/>
                  </a:lnTo>
                  <a:lnTo>
                    <a:pt x="63" y="163"/>
                  </a:lnTo>
                  <a:lnTo>
                    <a:pt x="61" y="163"/>
                  </a:lnTo>
                  <a:lnTo>
                    <a:pt x="56" y="162"/>
                  </a:lnTo>
                  <a:lnTo>
                    <a:pt x="52" y="161"/>
                  </a:lnTo>
                  <a:lnTo>
                    <a:pt x="48" y="159"/>
                  </a:lnTo>
                  <a:lnTo>
                    <a:pt x="45" y="159"/>
                  </a:lnTo>
                  <a:lnTo>
                    <a:pt x="44" y="149"/>
                  </a:lnTo>
                  <a:lnTo>
                    <a:pt x="41" y="142"/>
                  </a:lnTo>
                  <a:lnTo>
                    <a:pt x="39" y="137"/>
                  </a:lnTo>
                  <a:lnTo>
                    <a:pt x="35" y="146"/>
                  </a:lnTo>
                  <a:lnTo>
                    <a:pt x="31" y="156"/>
                  </a:lnTo>
                  <a:lnTo>
                    <a:pt x="27" y="163"/>
                  </a:lnTo>
                  <a:lnTo>
                    <a:pt x="22" y="163"/>
                  </a:lnTo>
                  <a:lnTo>
                    <a:pt x="20" y="162"/>
                  </a:lnTo>
                  <a:lnTo>
                    <a:pt x="17" y="159"/>
                  </a:lnTo>
                  <a:lnTo>
                    <a:pt x="14" y="156"/>
                  </a:lnTo>
                  <a:lnTo>
                    <a:pt x="14" y="155"/>
                  </a:lnTo>
                  <a:lnTo>
                    <a:pt x="12" y="145"/>
                  </a:lnTo>
                  <a:lnTo>
                    <a:pt x="11" y="144"/>
                  </a:lnTo>
                  <a:lnTo>
                    <a:pt x="10" y="141"/>
                  </a:lnTo>
                  <a:lnTo>
                    <a:pt x="8" y="138"/>
                  </a:lnTo>
                  <a:lnTo>
                    <a:pt x="5" y="135"/>
                  </a:lnTo>
                  <a:lnTo>
                    <a:pt x="4" y="132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0" y="128"/>
                  </a:lnTo>
                  <a:lnTo>
                    <a:pt x="0" y="117"/>
                  </a:lnTo>
                  <a:lnTo>
                    <a:pt x="1" y="108"/>
                  </a:lnTo>
                  <a:lnTo>
                    <a:pt x="8" y="103"/>
                  </a:lnTo>
                  <a:lnTo>
                    <a:pt x="46" y="115"/>
                  </a:lnTo>
                  <a:lnTo>
                    <a:pt x="39" y="107"/>
                  </a:lnTo>
                  <a:lnTo>
                    <a:pt x="31" y="96"/>
                  </a:lnTo>
                  <a:lnTo>
                    <a:pt x="25" y="84"/>
                  </a:lnTo>
                  <a:lnTo>
                    <a:pt x="21" y="73"/>
                  </a:lnTo>
                  <a:lnTo>
                    <a:pt x="21" y="63"/>
                  </a:lnTo>
                  <a:lnTo>
                    <a:pt x="27" y="55"/>
                  </a:lnTo>
                  <a:lnTo>
                    <a:pt x="22" y="48"/>
                  </a:lnTo>
                  <a:lnTo>
                    <a:pt x="21" y="39"/>
                  </a:lnTo>
                  <a:lnTo>
                    <a:pt x="21" y="31"/>
                  </a:lnTo>
                  <a:lnTo>
                    <a:pt x="24" y="18"/>
                  </a:lnTo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71" name="Freeform 28"/>
            <p:cNvSpPr>
              <a:spLocks/>
            </p:cNvSpPr>
            <p:nvPr/>
          </p:nvSpPr>
          <p:spPr bwMode="gray">
            <a:xfrm>
              <a:off x="3884" y="2424"/>
              <a:ext cx="63" cy="27"/>
            </a:xfrm>
            <a:custGeom>
              <a:avLst/>
              <a:gdLst>
                <a:gd name="T0" fmla="*/ 5 w 63"/>
                <a:gd name="T1" fmla="*/ 4 h 27"/>
                <a:gd name="T2" fmla="*/ 19 w 63"/>
                <a:gd name="T3" fmla="*/ 2 h 27"/>
                <a:gd name="T4" fmla="*/ 29 w 63"/>
                <a:gd name="T5" fmla="*/ 0 h 27"/>
                <a:gd name="T6" fmla="*/ 37 w 63"/>
                <a:gd name="T7" fmla="*/ 2 h 27"/>
                <a:gd name="T8" fmla="*/ 47 w 63"/>
                <a:gd name="T9" fmla="*/ 2 h 27"/>
                <a:gd name="T10" fmla="*/ 57 w 63"/>
                <a:gd name="T11" fmla="*/ 3 h 27"/>
                <a:gd name="T12" fmla="*/ 60 w 63"/>
                <a:gd name="T13" fmla="*/ 7 h 27"/>
                <a:gd name="T14" fmla="*/ 61 w 63"/>
                <a:gd name="T15" fmla="*/ 13 h 27"/>
                <a:gd name="T16" fmla="*/ 63 w 63"/>
                <a:gd name="T17" fmla="*/ 19 h 27"/>
                <a:gd name="T18" fmla="*/ 61 w 63"/>
                <a:gd name="T19" fmla="*/ 24 h 27"/>
                <a:gd name="T20" fmla="*/ 55 w 63"/>
                <a:gd name="T21" fmla="*/ 27 h 27"/>
                <a:gd name="T22" fmla="*/ 40 w 63"/>
                <a:gd name="T23" fmla="*/ 26 h 27"/>
                <a:gd name="T24" fmla="*/ 27 w 63"/>
                <a:gd name="T25" fmla="*/ 20 h 27"/>
                <a:gd name="T26" fmla="*/ 15 w 63"/>
                <a:gd name="T27" fmla="*/ 14 h 27"/>
                <a:gd name="T28" fmla="*/ 0 w 63"/>
                <a:gd name="T29" fmla="*/ 11 h 27"/>
                <a:gd name="T30" fmla="*/ 5 w 63"/>
                <a:gd name="T31" fmla="*/ 4 h 2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63"/>
                <a:gd name="T49" fmla="*/ 0 h 27"/>
                <a:gd name="T50" fmla="*/ 63 w 63"/>
                <a:gd name="T51" fmla="*/ 27 h 2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63" h="27">
                  <a:moveTo>
                    <a:pt x="5" y="4"/>
                  </a:moveTo>
                  <a:lnTo>
                    <a:pt x="19" y="2"/>
                  </a:lnTo>
                  <a:lnTo>
                    <a:pt x="29" y="0"/>
                  </a:lnTo>
                  <a:lnTo>
                    <a:pt x="37" y="2"/>
                  </a:lnTo>
                  <a:lnTo>
                    <a:pt x="47" y="2"/>
                  </a:lnTo>
                  <a:lnTo>
                    <a:pt x="57" y="3"/>
                  </a:lnTo>
                  <a:lnTo>
                    <a:pt x="60" y="7"/>
                  </a:lnTo>
                  <a:lnTo>
                    <a:pt x="61" y="13"/>
                  </a:lnTo>
                  <a:lnTo>
                    <a:pt x="63" y="19"/>
                  </a:lnTo>
                  <a:lnTo>
                    <a:pt x="61" y="24"/>
                  </a:lnTo>
                  <a:lnTo>
                    <a:pt x="55" y="27"/>
                  </a:lnTo>
                  <a:lnTo>
                    <a:pt x="40" y="26"/>
                  </a:lnTo>
                  <a:lnTo>
                    <a:pt x="27" y="20"/>
                  </a:lnTo>
                  <a:lnTo>
                    <a:pt x="15" y="14"/>
                  </a:lnTo>
                  <a:lnTo>
                    <a:pt x="0" y="11"/>
                  </a:lnTo>
                  <a:lnTo>
                    <a:pt x="5" y="4"/>
                  </a:lnTo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72" name="Freeform 29"/>
            <p:cNvSpPr>
              <a:spLocks/>
            </p:cNvSpPr>
            <p:nvPr/>
          </p:nvSpPr>
          <p:spPr bwMode="gray">
            <a:xfrm>
              <a:off x="3937" y="2529"/>
              <a:ext cx="53" cy="28"/>
            </a:xfrm>
            <a:custGeom>
              <a:avLst/>
              <a:gdLst>
                <a:gd name="T0" fmla="*/ 49 w 53"/>
                <a:gd name="T1" fmla="*/ 28 h 28"/>
                <a:gd name="T2" fmla="*/ 42 w 53"/>
                <a:gd name="T3" fmla="*/ 27 h 28"/>
                <a:gd name="T4" fmla="*/ 34 w 53"/>
                <a:gd name="T5" fmla="*/ 27 h 28"/>
                <a:gd name="T6" fmla="*/ 25 w 53"/>
                <a:gd name="T7" fmla="*/ 25 h 28"/>
                <a:gd name="T8" fmla="*/ 15 w 53"/>
                <a:gd name="T9" fmla="*/ 24 h 28"/>
                <a:gd name="T10" fmla="*/ 8 w 53"/>
                <a:gd name="T11" fmla="*/ 21 h 28"/>
                <a:gd name="T12" fmla="*/ 2 w 53"/>
                <a:gd name="T13" fmla="*/ 15 h 28"/>
                <a:gd name="T14" fmla="*/ 0 w 53"/>
                <a:gd name="T15" fmla="*/ 10 h 28"/>
                <a:gd name="T16" fmla="*/ 2 w 53"/>
                <a:gd name="T17" fmla="*/ 0 h 28"/>
                <a:gd name="T18" fmla="*/ 14 w 53"/>
                <a:gd name="T19" fmla="*/ 5 h 28"/>
                <a:gd name="T20" fmla="*/ 21 w 53"/>
                <a:gd name="T21" fmla="*/ 8 h 28"/>
                <a:gd name="T22" fmla="*/ 25 w 53"/>
                <a:gd name="T23" fmla="*/ 8 h 28"/>
                <a:gd name="T24" fmla="*/ 28 w 53"/>
                <a:gd name="T25" fmla="*/ 5 h 28"/>
                <a:gd name="T26" fmla="*/ 34 w 53"/>
                <a:gd name="T27" fmla="*/ 4 h 28"/>
                <a:gd name="T28" fmla="*/ 41 w 53"/>
                <a:gd name="T29" fmla="*/ 1 h 28"/>
                <a:gd name="T30" fmla="*/ 53 w 53"/>
                <a:gd name="T31" fmla="*/ 0 h 28"/>
                <a:gd name="T32" fmla="*/ 52 w 53"/>
                <a:gd name="T33" fmla="*/ 10 h 28"/>
                <a:gd name="T34" fmla="*/ 51 w 53"/>
                <a:gd name="T35" fmla="*/ 18 h 28"/>
                <a:gd name="T36" fmla="*/ 49 w 53"/>
                <a:gd name="T37" fmla="*/ 28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3"/>
                <a:gd name="T58" fmla="*/ 0 h 28"/>
                <a:gd name="T59" fmla="*/ 53 w 53"/>
                <a:gd name="T60" fmla="*/ 28 h 2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3" h="28">
                  <a:moveTo>
                    <a:pt x="49" y="28"/>
                  </a:moveTo>
                  <a:lnTo>
                    <a:pt x="42" y="27"/>
                  </a:lnTo>
                  <a:lnTo>
                    <a:pt x="34" y="27"/>
                  </a:lnTo>
                  <a:lnTo>
                    <a:pt x="25" y="25"/>
                  </a:lnTo>
                  <a:lnTo>
                    <a:pt x="15" y="24"/>
                  </a:lnTo>
                  <a:lnTo>
                    <a:pt x="8" y="21"/>
                  </a:lnTo>
                  <a:lnTo>
                    <a:pt x="2" y="15"/>
                  </a:lnTo>
                  <a:lnTo>
                    <a:pt x="0" y="10"/>
                  </a:lnTo>
                  <a:lnTo>
                    <a:pt x="2" y="0"/>
                  </a:lnTo>
                  <a:lnTo>
                    <a:pt x="14" y="5"/>
                  </a:lnTo>
                  <a:lnTo>
                    <a:pt x="21" y="8"/>
                  </a:lnTo>
                  <a:lnTo>
                    <a:pt x="25" y="8"/>
                  </a:lnTo>
                  <a:lnTo>
                    <a:pt x="28" y="5"/>
                  </a:lnTo>
                  <a:lnTo>
                    <a:pt x="34" y="4"/>
                  </a:lnTo>
                  <a:lnTo>
                    <a:pt x="41" y="1"/>
                  </a:lnTo>
                  <a:lnTo>
                    <a:pt x="53" y="0"/>
                  </a:lnTo>
                  <a:lnTo>
                    <a:pt x="52" y="10"/>
                  </a:lnTo>
                  <a:lnTo>
                    <a:pt x="51" y="18"/>
                  </a:lnTo>
                  <a:lnTo>
                    <a:pt x="49" y="28"/>
                  </a:lnTo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73" name="Freeform 30"/>
            <p:cNvSpPr>
              <a:spLocks/>
            </p:cNvSpPr>
            <p:nvPr/>
          </p:nvSpPr>
          <p:spPr bwMode="gray">
            <a:xfrm>
              <a:off x="3976" y="2476"/>
              <a:ext cx="19" cy="24"/>
            </a:xfrm>
            <a:custGeom>
              <a:avLst/>
              <a:gdLst>
                <a:gd name="T0" fmla="*/ 9 w 19"/>
                <a:gd name="T1" fmla="*/ 0 h 24"/>
                <a:gd name="T2" fmla="*/ 13 w 19"/>
                <a:gd name="T3" fmla="*/ 6 h 24"/>
                <a:gd name="T4" fmla="*/ 17 w 19"/>
                <a:gd name="T5" fmla="*/ 12 h 24"/>
                <a:gd name="T6" fmla="*/ 19 w 19"/>
                <a:gd name="T7" fmla="*/ 19 h 24"/>
                <a:gd name="T8" fmla="*/ 16 w 19"/>
                <a:gd name="T9" fmla="*/ 24 h 24"/>
                <a:gd name="T10" fmla="*/ 10 w 19"/>
                <a:gd name="T11" fmla="*/ 23 h 24"/>
                <a:gd name="T12" fmla="*/ 4 w 19"/>
                <a:gd name="T13" fmla="*/ 19 h 24"/>
                <a:gd name="T14" fmla="*/ 2 w 19"/>
                <a:gd name="T15" fmla="*/ 13 h 24"/>
                <a:gd name="T16" fmla="*/ 0 w 19"/>
                <a:gd name="T17" fmla="*/ 8 h 24"/>
                <a:gd name="T18" fmla="*/ 3 w 19"/>
                <a:gd name="T19" fmla="*/ 3 h 24"/>
                <a:gd name="T20" fmla="*/ 9 w 19"/>
                <a:gd name="T21" fmla="*/ 0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"/>
                <a:gd name="T34" fmla="*/ 0 h 24"/>
                <a:gd name="T35" fmla="*/ 19 w 19"/>
                <a:gd name="T36" fmla="*/ 24 h 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" h="24">
                  <a:moveTo>
                    <a:pt x="9" y="0"/>
                  </a:moveTo>
                  <a:lnTo>
                    <a:pt x="13" y="6"/>
                  </a:lnTo>
                  <a:lnTo>
                    <a:pt x="17" y="12"/>
                  </a:lnTo>
                  <a:lnTo>
                    <a:pt x="19" y="19"/>
                  </a:lnTo>
                  <a:lnTo>
                    <a:pt x="16" y="24"/>
                  </a:lnTo>
                  <a:lnTo>
                    <a:pt x="10" y="23"/>
                  </a:lnTo>
                  <a:lnTo>
                    <a:pt x="4" y="19"/>
                  </a:lnTo>
                  <a:lnTo>
                    <a:pt x="2" y="13"/>
                  </a:lnTo>
                  <a:lnTo>
                    <a:pt x="0" y="8"/>
                  </a:lnTo>
                  <a:lnTo>
                    <a:pt x="3" y="3"/>
                  </a:lnTo>
                  <a:lnTo>
                    <a:pt x="9" y="0"/>
                  </a:lnTo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74" name="Freeform 31"/>
            <p:cNvSpPr>
              <a:spLocks/>
            </p:cNvSpPr>
            <p:nvPr/>
          </p:nvSpPr>
          <p:spPr bwMode="gray">
            <a:xfrm>
              <a:off x="4014" y="2481"/>
              <a:ext cx="46" cy="60"/>
            </a:xfrm>
            <a:custGeom>
              <a:avLst/>
              <a:gdLst>
                <a:gd name="T0" fmla="*/ 23 w 46"/>
                <a:gd name="T1" fmla="*/ 60 h 60"/>
                <a:gd name="T2" fmla="*/ 22 w 46"/>
                <a:gd name="T3" fmla="*/ 58 h 60"/>
                <a:gd name="T4" fmla="*/ 16 w 46"/>
                <a:gd name="T5" fmla="*/ 55 h 60"/>
                <a:gd name="T6" fmla="*/ 10 w 46"/>
                <a:gd name="T7" fmla="*/ 52 h 60"/>
                <a:gd name="T8" fmla="*/ 5 w 46"/>
                <a:gd name="T9" fmla="*/ 46 h 60"/>
                <a:gd name="T10" fmla="*/ 0 w 46"/>
                <a:gd name="T11" fmla="*/ 36 h 60"/>
                <a:gd name="T12" fmla="*/ 7 w 46"/>
                <a:gd name="T13" fmla="*/ 28 h 60"/>
                <a:gd name="T14" fmla="*/ 12 w 46"/>
                <a:gd name="T15" fmla="*/ 17 h 60"/>
                <a:gd name="T16" fmla="*/ 17 w 46"/>
                <a:gd name="T17" fmla="*/ 7 h 60"/>
                <a:gd name="T18" fmla="*/ 23 w 46"/>
                <a:gd name="T19" fmla="*/ 0 h 60"/>
                <a:gd name="T20" fmla="*/ 27 w 46"/>
                <a:gd name="T21" fmla="*/ 5 h 60"/>
                <a:gd name="T22" fmla="*/ 33 w 46"/>
                <a:gd name="T23" fmla="*/ 11 h 60"/>
                <a:gd name="T24" fmla="*/ 38 w 46"/>
                <a:gd name="T25" fmla="*/ 19 h 60"/>
                <a:gd name="T26" fmla="*/ 43 w 46"/>
                <a:gd name="T27" fmla="*/ 27 h 60"/>
                <a:gd name="T28" fmla="*/ 44 w 46"/>
                <a:gd name="T29" fmla="*/ 31 h 60"/>
                <a:gd name="T30" fmla="*/ 44 w 46"/>
                <a:gd name="T31" fmla="*/ 41 h 60"/>
                <a:gd name="T32" fmla="*/ 46 w 46"/>
                <a:gd name="T33" fmla="*/ 48 h 60"/>
                <a:gd name="T34" fmla="*/ 44 w 46"/>
                <a:gd name="T35" fmla="*/ 51 h 60"/>
                <a:gd name="T36" fmla="*/ 40 w 46"/>
                <a:gd name="T37" fmla="*/ 53 h 60"/>
                <a:gd name="T38" fmla="*/ 34 w 46"/>
                <a:gd name="T39" fmla="*/ 56 h 60"/>
                <a:gd name="T40" fmla="*/ 23 w 46"/>
                <a:gd name="T41" fmla="*/ 60 h 6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6"/>
                <a:gd name="T64" fmla="*/ 0 h 60"/>
                <a:gd name="T65" fmla="*/ 46 w 46"/>
                <a:gd name="T66" fmla="*/ 60 h 6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6" h="60">
                  <a:moveTo>
                    <a:pt x="23" y="60"/>
                  </a:moveTo>
                  <a:lnTo>
                    <a:pt x="22" y="58"/>
                  </a:lnTo>
                  <a:lnTo>
                    <a:pt x="16" y="55"/>
                  </a:lnTo>
                  <a:lnTo>
                    <a:pt x="10" y="52"/>
                  </a:lnTo>
                  <a:lnTo>
                    <a:pt x="5" y="46"/>
                  </a:lnTo>
                  <a:lnTo>
                    <a:pt x="0" y="36"/>
                  </a:lnTo>
                  <a:lnTo>
                    <a:pt x="7" y="28"/>
                  </a:lnTo>
                  <a:lnTo>
                    <a:pt x="12" y="17"/>
                  </a:lnTo>
                  <a:lnTo>
                    <a:pt x="17" y="7"/>
                  </a:lnTo>
                  <a:lnTo>
                    <a:pt x="23" y="0"/>
                  </a:lnTo>
                  <a:lnTo>
                    <a:pt x="27" y="5"/>
                  </a:lnTo>
                  <a:lnTo>
                    <a:pt x="33" y="11"/>
                  </a:lnTo>
                  <a:lnTo>
                    <a:pt x="38" y="19"/>
                  </a:lnTo>
                  <a:lnTo>
                    <a:pt x="43" y="27"/>
                  </a:lnTo>
                  <a:lnTo>
                    <a:pt x="44" y="31"/>
                  </a:lnTo>
                  <a:lnTo>
                    <a:pt x="44" y="41"/>
                  </a:lnTo>
                  <a:lnTo>
                    <a:pt x="46" y="48"/>
                  </a:lnTo>
                  <a:lnTo>
                    <a:pt x="44" y="51"/>
                  </a:lnTo>
                  <a:lnTo>
                    <a:pt x="40" y="53"/>
                  </a:lnTo>
                  <a:lnTo>
                    <a:pt x="34" y="56"/>
                  </a:lnTo>
                  <a:lnTo>
                    <a:pt x="23" y="60"/>
                  </a:lnTo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75" name="Freeform 32"/>
            <p:cNvSpPr>
              <a:spLocks/>
            </p:cNvSpPr>
            <p:nvPr/>
          </p:nvSpPr>
          <p:spPr bwMode="gray">
            <a:xfrm>
              <a:off x="4150" y="2341"/>
              <a:ext cx="41" cy="72"/>
            </a:xfrm>
            <a:custGeom>
              <a:avLst/>
              <a:gdLst>
                <a:gd name="T0" fmla="*/ 40 w 41"/>
                <a:gd name="T1" fmla="*/ 28 h 72"/>
                <a:gd name="T2" fmla="*/ 40 w 41"/>
                <a:gd name="T3" fmla="*/ 37 h 72"/>
                <a:gd name="T4" fmla="*/ 41 w 41"/>
                <a:gd name="T5" fmla="*/ 45 h 72"/>
                <a:gd name="T6" fmla="*/ 40 w 41"/>
                <a:gd name="T7" fmla="*/ 55 h 72"/>
                <a:gd name="T8" fmla="*/ 35 w 41"/>
                <a:gd name="T9" fmla="*/ 61 h 72"/>
                <a:gd name="T10" fmla="*/ 28 w 41"/>
                <a:gd name="T11" fmla="*/ 61 h 72"/>
                <a:gd name="T12" fmla="*/ 23 w 41"/>
                <a:gd name="T13" fmla="*/ 59 h 72"/>
                <a:gd name="T14" fmla="*/ 18 w 41"/>
                <a:gd name="T15" fmla="*/ 58 h 72"/>
                <a:gd name="T16" fmla="*/ 13 w 41"/>
                <a:gd name="T17" fmla="*/ 56 h 72"/>
                <a:gd name="T18" fmla="*/ 8 w 41"/>
                <a:gd name="T19" fmla="*/ 61 h 72"/>
                <a:gd name="T20" fmla="*/ 6 w 41"/>
                <a:gd name="T21" fmla="*/ 65 h 72"/>
                <a:gd name="T22" fmla="*/ 3 w 41"/>
                <a:gd name="T23" fmla="*/ 69 h 72"/>
                <a:gd name="T24" fmla="*/ 0 w 41"/>
                <a:gd name="T25" fmla="*/ 72 h 72"/>
                <a:gd name="T26" fmla="*/ 0 w 41"/>
                <a:gd name="T27" fmla="*/ 58 h 72"/>
                <a:gd name="T28" fmla="*/ 1 w 41"/>
                <a:gd name="T29" fmla="*/ 41 h 72"/>
                <a:gd name="T30" fmla="*/ 4 w 41"/>
                <a:gd name="T31" fmla="*/ 27 h 72"/>
                <a:gd name="T32" fmla="*/ 4 w 41"/>
                <a:gd name="T33" fmla="*/ 20 h 72"/>
                <a:gd name="T34" fmla="*/ 6 w 41"/>
                <a:gd name="T35" fmla="*/ 15 h 72"/>
                <a:gd name="T36" fmla="*/ 6 w 41"/>
                <a:gd name="T37" fmla="*/ 10 h 72"/>
                <a:gd name="T38" fmla="*/ 6 w 41"/>
                <a:gd name="T39" fmla="*/ 0 h 72"/>
                <a:gd name="T40" fmla="*/ 13 w 41"/>
                <a:gd name="T41" fmla="*/ 1 h 72"/>
                <a:gd name="T42" fmla="*/ 17 w 41"/>
                <a:gd name="T43" fmla="*/ 3 h 72"/>
                <a:gd name="T44" fmla="*/ 18 w 41"/>
                <a:gd name="T45" fmla="*/ 4 h 72"/>
                <a:gd name="T46" fmla="*/ 20 w 41"/>
                <a:gd name="T47" fmla="*/ 7 h 72"/>
                <a:gd name="T48" fmla="*/ 23 w 41"/>
                <a:gd name="T49" fmla="*/ 11 h 72"/>
                <a:gd name="T50" fmla="*/ 30 w 41"/>
                <a:gd name="T51" fmla="*/ 18 h 72"/>
                <a:gd name="T52" fmla="*/ 40 w 41"/>
                <a:gd name="T53" fmla="*/ 28 h 7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1"/>
                <a:gd name="T82" fmla="*/ 0 h 72"/>
                <a:gd name="T83" fmla="*/ 41 w 41"/>
                <a:gd name="T84" fmla="*/ 72 h 7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1" h="72">
                  <a:moveTo>
                    <a:pt x="40" y="28"/>
                  </a:moveTo>
                  <a:lnTo>
                    <a:pt x="40" y="37"/>
                  </a:lnTo>
                  <a:lnTo>
                    <a:pt x="41" y="45"/>
                  </a:lnTo>
                  <a:lnTo>
                    <a:pt x="40" y="55"/>
                  </a:lnTo>
                  <a:lnTo>
                    <a:pt x="35" y="61"/>
                  </a:lnTo>
                  <a:lnTo>
                    <a:pt x="28" y="61"/>
                  </a:lnTo>
                  <a:lnTo>
                    <a:pt x="23" y="59"/>
                  </a:lnTo>
                  <a:lnTo>
                    <a:pt x="18" y="58"/>
                  </a:lnTo>
                  <a:lnTo>
                    <a:pt x="13" y="56"/>
                  </a:lnTo>
                  <a:lnTo>
                    <a:pt x="8" y="61"/>
                  </a:lnTo>
                  <a:lnTo>
                    <a:pt x="6" y="65"/>
                  </a:lnTo>
                  <a:lnTo>
                    <a:pt x="3" y="69"/>
                  </a:lnTo>
                  <a:lnTo>
                    <a:pt x="0" y="72"/>
                  </a:lnTo>
                  <a:lnTo>
                    <a:pt x="0" y="58"/>
                  </a:lnTo>
                  <a:lnTo>
                    <a:pt x="1" y="41"/>
                  </a:lnTo>
                  <a:lnTo>
                    <a:pt x="4" y="27"/>
                  </a:lnTo>
                  <a:lnTo>
                    <a:pt x="4" y="20"/>
                  </a:lnTo>
                  <a:lnTo>
                    <a:pt x="6" y="15"/>
                  </a:lnTo>
                  <a:lnTo>
                    <a:pt x="6" y="10"/>
                  </a:lnTo>
                  <a:lnTo>
                    <a:pt x="6" y="0"/>
                  </a:lnTo>
                  <a:lnTo>
                    <a:pt x="13" y="1"/>
                  </a:lnTo>
                  <a:lnTo>
                    <a:pt x="17" y="3"/>
                  </a:lnTo>
                  <a:lnTo>
                    <a:pt x="18" y="4"/>
                  </a:lnTo>
                  <a:lnTo>
                    <a:pt x="20" y="7"/>
                  </a:lnTo>
                  <a:lnTo>
                    <a:pt x="23" y="11"/>
                  </a:lnTo>
                  <a:lnTo>
                    <a:pt x="30" y="18"/>
                  </a:lnTo>
                  <a:lnTo>
                    <a:pt x="40" y="28"/>
                  </a:lnTo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76" name="Freeform 33"/>
            <p:cNvSpPr>
              <a:spLocks/>
            </p:cNvSpPr>
            <p:nvPr/>
          </p:nvSpPr>
          <p:spPr bwMode="gray">
            <a:xfrm>
              <a:off x="4007" y="2259"/>
              <a:ext cx="132" cy="198"/>
            </a:xfrm>
            <a:custGeom>
              <a:avLst/>
              <a:gdLst>
                <a:gd name="T0" fmla="*/ 33 w 132"/>
                <a:gd name="T1" fmla="*/ 76 h 198"/>
                <a:gd name="T2" fmla="*/ 40 w 132"/>
                <a:gd name="T3" fmla="*/ 71 h 198"/>
                <a:gd name="T4" fmla="*/ 45 w 132"/>
                <a:gd name="T5" fmla="*/ 66 h 198"/>
                <a:gd name="T6" fmla="*/ 50 w 132"/>
                <a:gd name="T7" fmla="*/ 63 h 198"/>
                <a:gd name="T8" fmla="*/ 53 w 132"/>
                <a:gd name="T9" fmla="*/ 63 h 198"/>
                <a:gd name="T10" fmla="*/ 57 w 132"/>
                <a:gd name="T11" fmla="*/ 69 h 198"/>
                <a:gd name="T12" fmla="*/ 60 w 132"/>
                <a:gd name="T13" fmla="*/ 80 h 198"/>
                <a:gd name="T14" fmla="*/ 75 w 132"/>
                <a:gd name="T15" fmla="*/ 69 h 198"/>
                <a:gd name="T16" fmla="*/ 89 w 132"/>
                <a:gd name="T17" fmla="*/ 58 h 198"/>
                <a:gd name="T18" fmla="*/ 103 w 132"/>
                <a:gd name="T19" fmla="*/ 44 h 198"/>
                <a:gd name="T20" fmla="*/ 109 w 132"/>
                <a:gd name="T21" fmla="*/ 55 h 198"/>
                <a:gd name="T22" fmla="*/ 112 w 132"/>
                <a:gd name="T23" fmla="*/ 68 h 198"/>
                <a:gd name="T24" fmla="*/ 112 w 132"/>
                <a:gd name="T25" fmla="*/ 80 h 198"/>
                <a:gd name="T26" fmla="*/ 132 w 132"/>
                <a:gd name="T27" fmla="*/ 62 h 198"/>
                <a:gd name="T28" fmla="*/ 132 w 132"/>
                <a:gd name="T29" fmla="*/ 72 h 198"/>
                <a:gd name="T30" fmla="*/ 132 w 132"/>
                <a:gd name="T31" fmla="*/ 85 h 198"/>
                <a:gd name="T32" fmla="*/ 132 w 132"/>
                <a:gd name="T33" fmla="*/ 100 h 198"/>
                <a:gd name="T34" fmla="*/ 132 w 132"/>
                <a:gd name="T35" fmla="*/ 117 h 198"/>
                <a:gd name="T36" fmla="*/ 129 w 132"/>
                <a:gd name="T37" fmla="*/ 133 h 198"/>
                <a:gd name="T38" fmla="*/ 126 w 132"/>
                <a:gd name="T39" fmla="*/ 148 h 198"/>
                <a:gd name="T40" fmla="*/ 120 w 132"/>
                <a:gd name="T41" fmla="*/ 161 h 198"/>
                <a:gd name="T42" fmla="*/ 113 w 132"/>
                <a:gd name="T43" fmla="*/ 169 h 198"/>
                <a:gd name="T44" fmla="*/ 103 w 132"/>
                <a:gd name="T45" fmla="*/ 172 h 198"/>
                <a:gd name="T46" fmla="*/ 103 w 132"/>
                <a:gd name="T47" fmla="*/ 165 h 198"/>
                <a:gd name="T48" fmla="*/ 106 w 132"/>
                <a:gd name="T49" fmla="*/ 155 h 198"/>
                <a:gd name="T50" fmla="*/ 108 w 132"/>
                <a:gd name="T51" fmla="*/ 147 h 198"/>
                <a:gd name="T52" fmla="*/ 88 w 132"/>
                <a:gd name="T53" fmla="*/ 148 h 198"/>
                <a:gd name="T54" fmla="*/ 74 w 132"/>
                <a:gd name="T55" fmla="*/ 152 h 198"/>
                <a:gd name="T56" fmla="*/ 62 w 132"/>
                <a:gd name="T57" fmla="*/ 160 h 198"/>
                <a:gd name="T58" fmla="*/ 54 w 132"/>
                <a:gd name="T59" fmla="*/ 168 h 198"/>
                <a:gd name="T60" fmla="*/ 44 w 132"/>
                <a:gd name="T61" fmla="*/ 178 h 198"/>
                <a:gd name="T62" fmla="*/ 33 w 132"/>
                <a:gd name="T63" fmla="*/ 188 h 198"/>
                <a:gd name="T64" fmla="*/ 20 w 132"/>
                <a:gd name="T65" fmla="*/ 198 h 198"/>
                <a:gd name="T66" fmla="*/ 20 w 132"/>
                <a:gd name="T67" fmla="*/ 195 h 198"/>
                <a:gd name="T68" fmla="*/ 21 w 132"/>
                <a:gd name="T69" fmla="*/ 186 h 198"/>
                <a:gd name="T70" fmla="*/ 23 w 132"/>
                <a:gd name="T71" fmla="*/ 176 h 198"/>
                <a:gd name="T72" fmla="*/ 24 w 132"/>
                <a:gd name="T73" fmla="*/ 165 h 198"/>
                <a:gd name="T74" fmla="*/ 26 w 132"/>
                <a:gd name="T75" fmla="*/ 157 h 198"/>
                <a:gd name="T76" fmla="*/ 26 w 132"/>
                <a:gd name="T77" fmla="*/ 151 h 198"/>
                <a:gd name="T78" fmla="*/ 23 w 132"/>
                <a:gd name="T79" fmla="*/ 150 h 198"/>
                <a:gd name="T80" fmla="*/ 19 w 132"/>
                <a:gd name="T81" fmla="*/ 147 h 198"/>
                <a:gd name="T82" fmla="*/ 14 w 132"/>
                <a:gd name="T83" fmla="*/ 145 h 198"/>
                <a:gd name="T84" fmla="*/ 12 w 132"/>
                <a:gd name="T85" fmla="*/ 143 h 198"/>
                <a:gd name="T86" fmla="*/ 2 w 132"/>
                <a:gd name="T87" fmla="*/ 76 h 198"/>
                <a:gd name="T88" fmla="*/ 0 w 132"/>
                <a:gd name="T89" fmla="*/ 65 h 198"/>
                <a:gd name="T90" fmla="*/ 2 w 132"/>
                <a:gd name="T91" fmla="*/ 51 h 198"/>
                <a:gd name="T92" fmla="*/ 2 w 132"/>
                <a:gd name="T93" fmla="*/ 35 h 198"/>
                <a:gd name="T94" fmla="*/ 3 w 132"/>
                <a:gd name="T95" fmla="*/ 21 h 198"/>
                <a:gd name="T96" fmla="*/ 6 w 132"/>
                <a:gd name="T97" fmla="*/ 10 h 198"/>
                <a:gd name="T98" fmla="*/ 10 w 132"/>
                <a:gd name="T99" fmla="*/ 1 h 198"/>
                <a:gd name="T100" fmla="*/ 16 w 132"/>
                <a:gd name="T101" fmla="*/ 0 h 198"/>
                <a:gd name="T102" fmla="*/ 21 w 132"/>
                <a:gd name="T103" fmla="*/ 7 h 198"/>
                <a:gd name="T104" fmla="*/ 27 w 132"/>
                <a:gd name="T105" fmla="*/ 18 h 198"/>
                <a:gd name="T106" fmla="*/ 30 w 132"/>
                <a:gd name="T107" fmla="*/ 34 h 198"/>
                <a:gd name="T108" fmla="*/ 31 w 132"/>
                <a:gd name="T109" fmla="*/ 49 h 198"/>
                <a:gd name="T110" fmla="*/ 33 w 132"/>
                <a:gd name="T111" fmla="*/ 65 h 198"/>
                <a:gd name="T112" fmla="*/ 33 w 132"/>
                <a:gd name="T113" fmla="*/ 76 h 19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2"/>
                <a:gd name="T172" fmla="*/ 0 h 198"/>
                <a:gd name="T173" fmla="*/ 132 w 132"/>
                <a:gd name="T174" fmla="*/ 198 h 19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2" h="198">
                  <a:moveTo>
                    <a:pt x="33" y="76"/>
                  </a:moveTo>
                  <a:lnTo>
                    <a:pt x="40" y="71"/>
                  </a:lnTo>
                  <a:lnTo>
                    <a:pt x="45" y="66"/>
                  </a:lnTo>
                  <a:lnTo>
                    <a:pt x="50" y="63"/>
                  </a:lnTo>
                  <a:lnTo>
                    <a:pt x="53" y="63"/>
                  </a:lnTo>
                  <a:lnTo>
                    <a:pt x="57" y="69"/>
                  </a:lnTo>
                  <a:lnTo>
                    <a:pt x="60" y="80"/>
                  </a:lnTo>
                  <a:lnTo>
                    <a:pt x="75" y="69"/>
                  </a:lnTo>
                  <a:lnTo>
                    <a:pt x="89" y="58"/>
                  </a:lnTo>
                  <a:lnTo>
                    <a:pt x="103" y="44"/>
                  </a:lnTo>
                  <a:lnTo>
                    <a:pt x="109" y="55"/>
                  </a:lnTo>
                  <a:lnTo>
                    <a:pt x="112" y="68"/>
                  </a:lnTo>
                  <a:lnTo>
                    <a:pt x="112" y="80"/>
                  </a:lnTo>
                  <a:lnTo>
                    <a:pt x="132" y="62"/>
                  </a:lnTo>
                  <a:lnTo>
                    <a:pt x="132" y="72"/>
                  </a:lnTo>
                  <a:lnTo>
                    <a:pt x="132" y="85"/>
                  </a:lnTo>
                  <a:lnTo>
                    <a:pt x="132" y="100"/>
                  </a:lnTo>
                  <a:lnTo>
                    <a:pt x="132" y="117"/>
                  </a:lnTo>
                  <a:lnTo>
                    <a:pt x="129" y="133"/>
                  </a:lnTo>
                  <a:lnTo>
                    <a:pt x="126" y="148"/>
                  </a:lnTo>
                  <a:lnTo>
                    <a:pt x="120" y="161"/>
                  </a:lnTo>
                  <a:lnTo>
                    <a:pt x="113" y="169"/>
                  </a:lnTo>
                  <a:lnTo>
                    <a:pt x="103" y="172"/>
                  </a:lnTo>
                  <a:lnTo>
                    <a:pt x="103" y="165"/>
                  </a:lnTo>
                  <a:lnTo>
                    <a:pt x="106" y="155"/>
                  </a:lnTo>
                  <a:lnTo>
                    <a:pt x="108" y="147"/>
                  </a:lnTo>
                  <a:lnTo>
                    <a:pt x="88" y="148"/>
                  </a:lnTo>
                  <a:lnTo>
                    <a:pt x="74" y="152"/>
                  </a:lnTo>
                  <a:lnTo>
                    <a:pt x="62" y="160"/>
                  </a:lnTo>
                  <a:lnTo>
                    <a:pt x="54" y="168"/>
                  </a:lnTo>
                  <a:lnTo>
                    <a:pt x="44" y="178"/>
                  </a:lnTo>
                  <a:lnTo>
                    <a:pt x="33" y="188"/>
                  </a:lnTo>
                  <a:lnTo>
                    <a:pt x="20" y="198"/>
                  </a:lnTo>
                  <a:lnTo>
                    <a:pt x="20" y="195"/>
                  </a:lnTo>
                  <a:lnTo>
                    <a:pt x="21" y="186"/>
                  </a:lnTo>
                  <a:lnTo>
                    <a:pt x="23" y="176"/>
                  </a:lnTo>
                  <a:lnTo>
                    <a:pt x="24" y="165"/>
                  </a:lnTo>
                  <a:lnTo>
                    <a:pt x="26" y="157"/>
                  </a:lnTo>
                  <a:lnTo>
                    <a:pt x="26" y="151"/>
                  </a:lnTo>
                  <a:lnTo>
                    <a:pt x="23" y="150"/>
                  </a:lnTo>
                  <a:lnTo>
                    <a:pt x="19" y="147"/>
                  </a:lnTo>
                  <a:lnTo>
                    <a:pt x="14" y="145"/>
                  </a:lnTo>
                  <a:lnTo>
                    <a:pt x="12" y="143"/>
                  </a:lnTo>
                  <a:lnTo>
                    <a:pt x="2" y="76"/>
                  </a:lnTo>
                  <a:lnTo>
                    <a:pt x="0" y="65"/>
                  </a:lnTo>
                  <a:lnTo>
                    <a:pt x="2" y="51"/>
                  </a:lnTo>
                  <a:lnTo>
                    <a:pt x="2" y="35"/>
                  </a:lnTo>
                  <a:lnTo>
                    <a:pt x="3" y="21"/>
                  </a:lnTo>
                  <a:lnTo>
                    <a:pt x="6" y="10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1" y="7"/>
                  </a:lnTo>
                  <a:lnTo>
                    <a:pt x="27" y="18"/>
                  </a:lnTo>
                  <a:lnTo>
                    <a:pt x="30" y="34"/>
                  </a:lnTo>
                  <a:lnTo>
                    <a:pt x="31" y="49"/>
                  </a:lnTo>
                  <a:lnTo>
                    <a:pt x="33" y="65"/>
                  </a:lnTo>
                  <a:lnTo>
                    <a:pt x="33" y="76"/>
                  </a:lnTo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77" name="Freeform 34"/>
            <p:cNvSpPr>
              <a:spLocks/>
            </p:cNvSpPr>
            <p:nvPr/>
          </p:nvSpPr>
          <p:spPr bwMode="gray">
            <a:xfrm>
              <a:off x="2340" y="2499"/>
              <a:ext cx="85" cy="95"/>
            </a:xfrm>
            <a:custGeom>
              <a:avLst/>
              <a:gdLst>
                <a:gd name="T0" fmla="*/ 85 w 85"/>
                <a:gd name="T1" fmla="*/ 93 h 95"/>
                <a:gd name="T2" fmla="*/ 84 w 85"/>
                <a:gd name="T3" fmla="*/ 81 h 95"/>
                <a:gd name="T4" fmla="*/ 77 w 85"/>
                <a:gd name="T5" fmla="*/ 68 h 95"/>
                <a:gd name="T6" fmla="*/ 65 w 85"/>
                <a:gd name="T7" fmla="*/ 52 h 95"/>
                <a:gd name="T8" fmla="*/ 51 w 85"/>
                <a:gd name="T9" fmla="*/ 33 h 95"/>
                <a:gd name="T10" fmla="*/ 36 w 85"/>
                <a:gd name="T11" fmla="*/ 14 h 95"/>
                <a:gd name="T12" fmla="*/ 23 w 85"/>
                <a:gd name="T13" fmla="*/ 4 h 95"/>
                <a:gd name="T14" fmla="*/ 10 w 85"/>
                <a:gd name="T15" fmla="*/ 0 h 95"/>
                <a:gd name="T16" fmla="*/ 0 w 85"/>
                <a:gd name="T17" fmla="*/ 1 h 95"/>
                <a:gd name="T18" fmla="*/ 0 w 85"/>
                <a:gd name="T19" fmla="*/ 9 h 95"/>
                <a:gd name="T20" fmla="*/ 3 w 85"/>
                <a:gd name="T21" fmla="*/ 17 h 95"/>
                <a:gd name="T22" fmla="*/ 9 w 85"/>
                <a:gd name="T23" fmla="*/ 27 h 95"/>
                <a:gd name="T24" fmla="*/ 17 w 85"/>
                <a:gd name="T25" fmla="*/ 38 h 95"/>
                <a:gd name="T26" fmla="*/ 31 w 85"/>
                <a:gd name="T27" fmla="*/ 54 h 95"/>
                <a:gd name="T28" fmla="*/ 37 w 85"/>
                <a:gd name="T29" fmla="*/ 64 h 95"/>
                <a:gd name="T30" fmla="*/ 39 w 85"/>
                <a:gd name="T31" fmla="*/ 72 h 95"/>
                <a:gd name="T32" fmla="*/ 40 w 85"/>
                <a:gd name="T33" fmla="*/ 79 h 95"/>
                <a:gd name="T34" fmla="*/ 46 w 85"/>
                <a:gd name="T35" fmla="*/ 88 h 95"/>
                <a:gd name="T36" fmla="*/ 53 w 85"/>
                <a:gd name="T37" fmla="*/ 93 h 95"/>
                <a:gd name="T38" fmla="*/ 63 w 85"/>
                <a:gd name="T39" fmla="*/ 95 h 95"/>
                <a:gd name="T40" fmla="*/ 72 w 85"/>
                <a:gd name="T41" fmla="*/ 95 h 95"/>
                <a:gd name="T42" fmla="*/ 81 w 85"/>
                <a:gd name="T43" fmla="*/ 93 h 95"/>
                <a:gd name="T44" fmla="*/ 85 w 85"/>
                <a:gd name="T45" fmla="*/ 93 h 9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85"/>
                <a:gd name="T70" fmla="*/ 0 h 95"/>
                <a:gd name="T71" fmla="*/ 85 w 85"/>
                <a:gd name="T72" fmla="*/ 95 h 9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85" h="95">
                  <a:moveTo>
                    <a:pt x="85" y="93"/>
                  </a:moveTo>
                  <a:lnTo>
                    <a:pt x="84" y="81"/>
                  </a:lnTo>
                  <a:lnTo>
                    <a:pt x="77" y="68"/>
                  </a:lnTo>
                  <a:lnTo>
                    <a:pt x="65" y="52"/>
                  </a:lnTo>
                  <a:lnTo>
                    <a:pt x="51" y="33"/>
                  </a:lnTo>
                  <a:lnTo>
                    <a:pt x="36" y="14"/>
                  </a:lnTo>
                  <a:lnTo>
                    <a:pt x="23" y="4"/>
                  </a:lnTo>
                  <a:lnTo>
                    <a:pt x="10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3" y="17"/>
                  </a:lnTo>
                  <a:lnTo>
                    <a:pt x="9" y="27"/>
                  </a:lnTo>
                  <a:lnTo>
                    <a:pt x="17" y="38"/>
                  </a:lnTo>
                  <a:lnTo>
                    <a:pt x="31" y="54"/>
                  </a:lnTo>
                  <a:lnTo>
                    <a:pt x="37" y="64"/>
                  </a:lnTo>
                  <a:lnTo>
                    <a:pt x="39" y="72"/>
                  </a:lnTo>
                  <a:lnTo>
                    <a:pt x="40" y="79"/>
                  </a:lnTo>
                  <a:lnTo>
                    <a:pt x="46" y="88"/>
                  </a:lnTo>
                  <a:lnTo>
                    <a:pt x="53" y="93"/>
                  </a:lnTo>
                  <a:lnTo>
                    <a:pt x="63" y="95"/>
                  </a:lnTo>
                  <a:lnTo>
                    <a:pt x="72" y="95"/>
                  </a:lnTo>
                  <a:lnTo>
                    <a:pt x="81" y="93"/>
                  </a:lnTo>
                  <a:lnTo>
                    <a:pt x="85" y="93"/>
                  </a:lnTo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78" name="Freeform 35"/>
            <p:cNvSpPr>
              <a:spLocks/>
            </p:cNvSpPr>
            <p:nvPr/>
          </p:nvSpPr>
          <p:spPr bwMode="gray">
            <a:xfrm>
              <a:off x="2263" y="1709"/>
              <a:ext cx="1787" cy="1193"/>
            </a:xfrm>
            <a:custGeom>
              <a:avLst/>
              <a:gdLst>
                <a:gd name="T0" fmla="*/ 965 w 1787"/>
                <a:gd name="T1" fmla="*/ 984 h 1193"/>
                <a:gd name="T2" fmla="*/ 1103 w 1787"/>
                <a:gd name="T3" fmla="*/ 947 h 1193"/>
                <a:gd name="T4" fmla="*/ 1183 w 1787"/>
                <a:gd name="T5" fmla="*/ 1022 h 1193"/>
                <a:gd name="T6" fmla="*/ 1315 w 1787"/>
                <a:gd name="T7" fmla="*/ 1040 h 1193"/>
                <a:gd name="T8" fmla="*/ 1274 w 1787"/>
                <a:gd name="T9" fmla="*/ 1061 h 1193"/>
                <a:gd name="T10" fmla="*/ 1265 w 1787"/>
                <a:gd name="T11" fmla="*/ 1152 h 1193"/>
                <a:gd name="T12" fmla="*/ 1350 w 1787"/>
                <a:gd name="T13" fmla="*/ 1112 h 1193"/>
                <a:gd name="T14" fmla="*/ 1397 w 1787"/>
                <a:gd name="T15" fmla="*/ 1064 h 1193"/>
                <a:gd name="T16" fmla="*/ 1527 w 1787"/>
                <a:gd name="T17" fmla="*/ 968 h 1193"/>
                <a:gd name="T18" fmla="*/ 1573 w 1787"/>
                <a:gd name="T19" fmla="*/ 862 h 1193"/>
                <a:gd name="T20" fmla="*/ 1686 w 1787"/>
                <a:gd name="T21" fmla="*/ 895 h 1193"/>
                <a:gd name="T22" fmla="*/ 1695 w 1787"/>
                <a:gd name="T23" fmla="*/ 971 h 1193"/>
                <a:gd name="T24" fmla="*/ 1758 w 1787"/>
                <a:gd name="T25" fmla="*/ 879 h 1193"/>
                <a:gd name="T26" fmla="*/ 1729 w 1787"/>
                <a:gd name="T27" fmla="*/ 858 h 1193"/>
                <a:gd name="T28" fmla="*/ 1606 w 1787"/>
                <a:gd name="T29" fmla="*/ 824 h 1193"/>
                <a:gd name="T30" fmla="*/ 1628 w 1787"/>
                <a:gd name="T31" fmla="*/ 760 h 1193"/>
                <a:gd name="T32" fmla="*/ 1537 w 1787"/>
                <a:gd name="T33" fmla="*/ 803 h 1193"/>
                <a:gd name="T34" fmla="*/ 1651 w 1787"/>
                <a:gd name="T35" fmla="*/ 693 h 1193"/>
                <a:gd name="T36" fmla="*/ 1732 w 1787"/>
                <a:gd name="T37" fmla="*/ 577 h 1193"/>
                <a:gd name="T38" fmla="*/ 1658 w 1787"/>
                <a:gd name="T39" fmla="*/ 496 h 1193"/>
                <a:gd name="T40" fmla="*/ 1630 w 1787"/>
                <a:gd name="T41" fmla="*/ 529 h 1193"/>
                <a:gd name="T42" fmla="*/ 1604 w 1787"/>
                <a:gd name="T43" fmla="*/ 478 h 1193"/>
                <a:gd name="T44" fmla="*/ 1544 w 1787"/>
                <a:gd name="T45" fmla="*/ 448 h 1193"/>
                <a:gd name="T46" fmla="*/ 1401 w 1787"/>
                <a:gd name="T47" fmla="*/ 378 h 1193"/>
                <a:gd name="T48" fmla="*/ 1350 w 1787"/>
                <a:gd name="T49" fmla="*/ 438 h 1193"/>
                <a:gd name="T50" fmla="*/ 1241 w 1787"/>
                <a:gd name="T51" fmla="*/ 352 h 1193"/>
                <a:gd name="T52" fmla="*/ 1159 w 1787"/>
                <a:gd name="T53" fmla="*/ 365 h 1193"/>
                <a:gd name="T54" fmla="*/ 1174 w 1787"/>
                <a:gd name="T55" fmla="*/ 461 h 1193"/>
                <a:gd name="T56" fmla="*/ 1247 w 1787"/>
                <a:gd name="T57" fmla="*/ 598 h 1193"/>
                <a:gd name="T58" fmla="*/ 1222 w 1787"/>
                <a:gd name="T59" fmla="*/ 708 h 1193"/>
                <a:gd name="T60" fmla="*/ 1248 w 1787"/>
                <a:gd name="T61" fmla="*/ 799 h 1193"/>
                <a:gd name="T62" fmla="*/ 1154 w 1787"/>
                <a:gd name="T63" fmla="*/ 704 h 1193"/>
                <a:gd name="T64" fmla="*/ 1072 w 1787"/>
                <a:gd name="T65" fmla="*/ 677 h 1193"/>
                <a:gd name="T66" fmla="*/ 907 w 1787"/>
                <a:gd name="T67" fmla="*/ 605 h 1193"/>
                <a:gd name="T68" fmla="*/ 863 w 1787"/>
                <a:gd name="T69" fmla="*/ 479 h 1193"/>
                <a:gd name="T70" fmla="*/ 912 w 1787"/>
                <a:gd name="T71" fmla="*/ 389 h 1193"/>
                <a:gd name="T72" fmla="*/ 957 w 1787"/>
                <a:gd name="T73" fmla="*/ 317 h 1193"/>
                <a:gd name="T74" fmla="*/ 940 w 1787"/>
                <a:gd name="T75" fmla="*/ 290 h 1193"/>
                <a:gd name="T76" fmla="*/ 1024 w 1787"/>
                <a:gd name="T77" fmla="*/ 198 h 1193"/>
                <a:gd name="T78" fmla="*/ 960 w 1787"/>
                <a:gd name="T79" fmla="*/ 128 h 1193"/>
                <a:gd name="T80" fmla="*/ 921 w 1787"/>
                <a:gd name="T81" fmla="*/ 183 h 1193"/>
                <a:gd name="T82" fmla="*/ 881 w 1787"/>
                <a:gd name="T83" fmla="*/ 184 h 1193"/>
                <a:gd name="T84" fmla="*/ 849 w 1787"/>
                <a:gd name="T85" fmla="*/ 119 h 1193"/>
                <a:gd name="T86" fmla="*/ 785 w 1787"/>
                <a:gd name="T87" fmla="*/ 104 h 1193"/>
                <a:gd name="T88" fmla="*/ 826 w 1787"/>
                <a:gd name="T89" fmla="*/ 211 h 1193"/>
                <a:gd name="T90" fmla="*/ 747 w 1787"/>
                <a:gd name="T91" fmla="*/ 226 h 1193"/>
                <a:gd name="T92" fmla="*/ 655 w 1787"/>
                <a:gd name="T93" fmla="*/ 183 h 1193"/>
                <a:gd name="T94" fmla="*/ 661 w 1787"/>
                <a:gd name="T95" fmla="*/ 204 h 1193"/>
                <a:gd name="T96" fmla="*/ 610 w 1787"/>
                <a:gd name="T97" fmla="*/ 225 h 1193"/>
                <a:gd name="T98" fmla="*/ 552 w 1787"/>
                <a:gd name="T99" fmla="*/ 208 h 1193"/>
                <a:gd name="T100" fmla="*/ 532 w 1787"/>
                <a:gd name="T101" fmla="*/ 193 h 1193"/>
                <a:gd name="T102" fmla="*/ 491 w 1787"/>
                <a:gd name="T103" fmla="*/ 149 h 1193"/>
                <a:gd name="T104" fmla="*/ 431 w 1787"/>
                <a:gd name="T105" fmla="*/ 105 h 1193"/>
                <a:gd name="T106" fmla="*/ 409 w 1787"/>
                <a:gd name="T107" fmla="*/ 85 h 1193"/>
                <a:gd name="T108" fmla="*/ 364 w 1787"/>
                <a:gd name="T109" fmla="*/ 61 h 1193"/>
                <a:gd name="T110" fmla="*/ 224 w 1787"/>
                <a:gd name="T111" fmla="*/ 9 h 1193"/>
                <a:gd name="T112" fmla="*/ 104 w 1787"/>
                <a:gd name="T113" fmla="*/ 541 h 1193"/>
                <a:gd name="T114" fmla="*/ 87 w 1787"/>
                <a:gd name="T115" fmla="*/ 690 h 1193"/>
                <a:gd name="T116" fmla="*/ 87 w 1787"/>
                <a:gd name="T117" fmla="*/ 741 h 1193"/>
                <a:gd name="T118" fmla="*/ 145 w 1787"/>
                <a:gd name="T119" fmla="*/ 820 h 11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787"/>
                <a:gd name="T181" fmla="*/ 0 h 1193"/>
                <a:gd name="T182" fmla="*/ 1787 w 1787"/>
                <a:gd name="T183" fmla="*/ 1193 h 119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787" h="1193">
                  <a:moveTo>
                    <a:pt x="628" y="969"/>
                  </a:moveTo>
                  <a:lnTo>
                    <a:pt x="871" y="962"/>
                  </a:lnTo>
                  <a:lnTo>
                    <a:pt x="878" y="938"/>
                  </a:lnTo>
                  <a:lnTo>
                    <a:pt x="902" y="941"/>
                  </a:lnTo>
                  <a:lnTo>
                    <a:pt x="902" y="968"/>
                  </a:lnTo>
                  <a:lnTo>
                    <a:pt x="909" y="969"/>
                  </a:lnTo>
                  <a:lnTo>
                    <a:pt x="921" y="972"/>
                  </a:lnTo>
                  <a:lnTo>
                    <a:pt x="935" y="977"/>
                  </a:lnTo>
                  <a:lnTo>
                    <a:pt x="950" y="981"/>
                  </a:lnTo>
                  <a:lnTo>
                    <a:pt x="965" y="984"/>
                  </a:lnTo>
                  <a:lnTo>
                    <a:pt x="979" y="985"/>
                  </a:lnTo>
                  <a:lnTo>
                    <a:pt x="1032" y="981"/>
                  </a:lnTo>
                  <a:lnTo>
                    <a:pt x="1042" y="977"/>
                  </a:lnTo>
                  <a:lnTo>
                    <a:pt x="1051" y="969"/>
                  </a:lnTo>
                  <a:lnTo>
                    <a:pt x="1056" y="958"/>
                  </a:lnTo>
                  <a:lnTo>
                    <a:pt x="1063" y="947"/>
                  </a:lnTo>
                  <a:lnTo>
                    <a:pt x="1070" y="937"/>
                  </a:lnTo>
                  <a:lnTo>
                    <a:pt x="1082" y="938"/>
                  </a:lnTo>
                  <a:lnTo>
                    <a:pt x="1093" y="941"/>
                  </a:lnTo>
                  <a:lnTo>
                    <a:pt x="1103" y="947"/>
                  </a:lnTo>
                  <a:lnTo>
                    <a:pt x="1117" y="954"/>
                  </a:lnTo>
                  <a:lnTo>
                    <a:pt x="1135" y="964"/>
                  </a:lnTo>
                  <a:lnTo>
                    <a:pt x="1164" y="974"/>
                  </a:lnTo>
                  <a:lnTo>
                    <a:pt x="1167" y="981"/>
                  </a:lnTo>
                  <a:lnTo>
                    <a:pt x="1165" y="989"/>
                  </a:lnTo>
                  <a:lnTo>
                    <a:pt x="1162" y="999"/>
                  </a:lnTo>
                  <a:lnTo>
                    <a:pt x="1161" y="1008"/>
                  </a:lnTo>
                  <a:lnTo>
                    <a:pt x="1162" y="1015"/>
                  </a:lnTo>
                  <a:lnTo>
                    <a:pt x="1174" y="1017"/>
                  </a:lnTo>
                  <a:lnTo>
                    <a:pt x="1183" y="1022"/>
                  </a:lnTo>
                  <a:lnTo>
                    <a:pt x="1195" y="1025"/>
                  </a:lnTo>
                  <a:lnTo>
                    <a:pt x="1213" y="1027"/>
                  </a:lnTo>
                  <a:lnTo>
                    <a:pt x="1234" y="1027"/>
                  </a:lnTo>
                  <a:lnTo>
                    <a:pt x="1253" y="1027"/>
                  </a:lnTo>
                  <a:lnTo>
                    <a:pt x="1271" y="1032"/>
                  </a:lnTo>
                  <a:lnTo>
                    <a:pt x="1277" y="1032"/>
                  </a:lnTo>
                  <a:lnTo>
                    <a:pt x="1287" y="1030"/>
                  </a:lnTo>
                  <a:lnTo>
                    <a:pt x="1298" y="1032"/>
                  </a:lnTo>
                  <a:lnTo>
                    <a:pt x="1308" y="1034"/>
                  </a:lnTo>
                  <a:lnTo>
                    <a:pt x="1315" y="1040"/>
                  </a:lnTo>
                  <a:lnTo>
                    <a:pt x="1312" y="1044"/>
                  </a:lnTo>
                  <a:lnTo>
                    <a:pt x="1312" y="1051"/>
                  </a:lnTo>
                  <a:lnTo>
                    <a:pt x="1312" y="1060"/>
                  </a:lnTo>
                  <a:lnTo>
                    <a:pt x="1312" y="1068"/>
                  </a:lnTo>
                  <a:lnTo>
                    <a:pt x="1309" y="1073"/>
                  </a:lnTo>
                  <a:lnTo>
                    <a:pt x="1304" y="1074"/>
                  </a:lnTo>
                  <a:lnTo>
                    <a:pt x="1296" y="1071"/>
                  </a:lnTo>
                  <a:lnTo>
                    <a:pt x="1288" y="1068"/>
                  </a:lnTo>
                  <a:lnTo>
                    <a:pt x="1281" y="1064"/>
                  </a:lnTo>
                  <a:lnTo>
                    <a:pt x="1274" y="1061"/>
                  </a:lnTo>
                  <a:lnTo>
                    <a:pt x="1271" y="1060"/>
                  </a:lnTo>
                  <a:lnTo>
                    <a:pt x="1272" y="1060"/>
                  </a:lnTo>
                  <a:lnTo>
                    <a:pt x="1274" y="1073"/>
                  </a:lnTo>
                  <a:lnTo>
                    <a:pt x="1275" y="1088"/>
                  </a:lnTo>
                  <a:lnTo>
                    <a:pt x="1278" y="1104"/>
                  </a:lnTo>
                  <a:lnTo>
                    <a:pt x="1278" y="1118"/>
                  </a:lnTo>
                  <a:lnTo>
                    <a:pt x="1278" y="1130"/>
                  </a:lnTo>
                  <a:lnTo>
                    <a:pt x="1274" y="1139"/>
                  </a:lnTo>
                  <a:lnTo>
                    <a:pt x="1270" y="1143"/>
                  </a:lnTo>
                  <a:lnTo>
                    <a:pt x="1265" y="1152"/>
                  </a:lnTo>
                  <a:lnTo>
                    <a:pt x="1264" y="1164"/>
                  </a:lnTo>
                  <a:lnTo>
                    <a:pt x="1263" y="1176"/>
                  </a:lnTo>
                  <a:lnTo>
                    <a:pt x="1264" y="1186"/>
                  </a:lnTo>
                  <a:lnTo>
                    <a:pt x="1265" y="1193"/>
                  </a:lnTo>
                  <a:lnTo>
                    <a:pt x="1268" y="1193"/>
                  </a:lnTo>
                  <a:lnTo>
                    <a:pt x="1301" y="1143"/>
                  </a:lnTo>
                  <a:lnTo>
                    <a:pt x="1350" y="1136"/>
                  </a:lnTo>
                  <a:lnTo>
                    <a:pt x="1359" y="1116"/>
                  </a:lnTo>
                  <a:lnTo>
                    <a:pt x="1357" y="1114"/>
                  </a:lnTo>
                  <a:lnTo>
                    <a:pt x="1350" y="1112"/>
                  </a:lnTo>
                  <a:lnTo>
                    <a:pt x="1339" y="1112"/>
                  </a:lnTo>
                  <a:lnTo>
                    <a:pt x="1330" y="1112"/>
                  </a:lnTo>
                  <a:lnTo>
                    <a:pt x="1325" y="1112"/>
                  </a:lnTo>
                  <a:lnTo>
                    <a:pt x="1326" y="1112"/>
                  </a:lnTo>
                  <a:lnTo>
                    <a:pt x="1335" y="1105"/>
                  </a:lnTo>
                  <a:lnTo>
                    <a:pt x="1346" y="1095"/>
                  </a:lnTo>
                  <a:lnTo>
                    <a:pt x="1359" y="1085"/>
                  </a:lnTo>
                  <a:lnTo>
                    <a:pt x="1373" y="1075"/>
                  </a:lnTo>
                  <a:lnTo>
                    <a:pt x="1385" y="1068"/>
                  </a:lnTo>
                  <a:lnTo>
                    <a:pt x="1397" y="1064"/>
                  </a:lnTo>
                  <a:lnTo>
                    <a:pt x="1405" y="1063"/>
                  </a:lnTo>
                  <a:lnTo>
                    <a:pt x="1452" y="986"/>
                  </a:lnTo>
                  <a:lnTo>
                    <a:pt x="1455" y="982"/>
                  </a:lnTo>
                  <a:lnTo>
                    <a:pt x="1462" y="981"/>
                  </a:lnTo>
                  <a:lnTo>
                    <a:pt x="1472" y="979"/>
                  </a:lnTo>
                  <a:lnTo>
                    <a:pt x="1484" y="979"/>
                  </a:lnTo>
                  <a:lnTo>
                    <a:pt x="1497" y="979"/>
                  </a:lnTo>
                  <a:lnTo>
                    <a:pt x="1508" y="978"/>
                  </a:lnTo>
                  <a:lnTo>
                    <a:pt x="1520" y="974"/>
                  </a:lnTo>
                  <a:lnTo>
                    <a:pt x="1527" y="968"/>
                  </a:lnTo>
                  <a:lnTo>
                    <a:pt x="1531" y="958"/>
                  </a:lnTo>
                  <a:lnTo>
                    <a:pt x="1535" y="955"/>
                  </a:lnTo>
                  <a:lnTo>
                    <a:pt x="1541" y="944"/>
                  </a:lnTo>
                  <a:lnTo>
                    <a:pt x="1544" y="930"/>
                  </a:lnTo>
                  <a:lnTo>
                    <a:pt x="1547" y="912"/>
                  </a:lnTo>
                  <a:lnTo>
                    <a:pt x="1549" y="893"/>
                  </a:lnTo>
                  <a:lnTo>
                    <a:pt x="1551" y="878"/>
                  </a:lnTo>
                  <a:lnTo>
                    <a:pt x="1554" y="865"/>
                  </a:lnTo>
                  <a:lnTo>
                    <a:pt x="1562" y="864"/>
                  </a:lnTo>
                  <a:lnTo>
                    <a:pt x="1573" y="862"/>
                  </a:lnTo>
                  <a:lnTo>
                    <a:pt x="1586" y="861"/>
                  </a:lnTo>
                  <a:lnTo>
                    <a:pt x="1595" y="861"/>
                  </a:lnTo>
                  <a:lnTo>
                    <a:pt x="1600" y="902"/>
                  </a:lnTo>
                  <a:lnTo>
                    <a:pt x="1613" y="919"/>
                  </a:lnTo>
                  <a:lnTo>
                    <a:pt x="1627" y="930"/>
                  </a:lnTo>
                  <a:lnTo>
                    <a:pt x="1645" y="941"/>
                  </a:lnTo>
                  <a:lnTo>
                    <a:pt x="1661" y="923"/>
                  </a:lnTo>
                  <a:lnTo>
                    <a:pt x="1672" y="910"/>
                  </a:lnTo>
                  <a:lnTo>
                    <a:pt x="1681" y="902"/>
                  </a:lnTo>
                  <a:lnTo>
                    <a:pt x="1686" y="895"/>
                  </a:lnTo>
                  <a:lnTo>
                    <a:pt x="1692" y="890"/>
                  </a:lnTo>
                  <a:lnTo>
                    <a:pt x="1698" y="886"/>
                  </a:lnTo>
                  <a:lnTo>
                    <a:pt x="1705" y="880"/>
                  </a:lnTo>
                  <a:lnTo>
                    <a:pt x="1696" y="902"/>
                  </a:lnTo>
                  <a:lnTo>
                    <a:pt x="1688" y="919"/>
                  </a:lnTo>
                  <a:lnTo>
                    <a:pt x="1682" y="931"/>
                  </a:lnTo>
                  <a:lnTo>
                    <a:pt x="1679" y="941"/>
                  </a:lnTo>
                  <a:lnTo>
                    <a:pt x="1679" y="951"/>
                  </a:lnTo>
                  <a:lnTo>
                    <a:pt x="1685" y="960"/>
                  </a:lnTo>
                  <a:lnTo>
                    <a:pt x="1695" y="971"/>
                  </a:lnTo>
                  <a:lnTo>
                    <a:pt x="1710" y="961"/>
                  </a:lnTo>
                  <a:lnTo>
                    <a:pt x="1719" y="951"/>
                  </a:lnTo>
                  <a:lnTo>
                    <a:pt x="1723" y="940"/>
                  </a:lnTo>
                  <a:lnTo>
                    <a:pt x="1725" y="928"/>
                  </a:lnTo>
                  <a:lnTo>
                    <a:pt x="1725" y="917"/>
                  </a:lnTo>
                  <a:lnTo>
                    <a:pt x="1727" y="904"/>
                  </a:lnTo>
                  <a:lnTo>
                    <a:pt x="1733" y="904"/>
                  </a:lnTo>
                  <a:lnTo>
                    <a:pt x="1740" y="899"/>
                  </a:lnTo>
                  <a:lnTo>
                    <a:pt x="1750" y="890"/>
                  </a:lnTo>
                  <a:lnTo>
                    <a:pt x="1758" y="879"/>
                  </a:lnTo>
                  <a:lnTo>
                    <a:pt x="1768" y="868"/>
                  </a:lnTo>
                  <a:lnTo>
                    <a:pt x="1777" y="858"/>
                  </a:lnTo>
                  <a:lnTo>
                    <a:pt x="1782" y="849"/>
                  </a:lnTo>
                  <a:lnTo>
                    <a:pt x="1787" y="844"/>
                  </a:lnTo>
                  <a:lnTo>
                    <a:pt x="1768" y="842"/>
                  </a:lnTo>
                  <a:lnTo>
                    <a:pt x="1763" y="844"/>
                  </a:lnTo>
                  <a:lnTo>
                    <a:pt x="1754" y="847"/>
                  </a:lnTo>
                  <a:lnTo>
                    <a:pt x="1743" y="851"/>
                  </a:lnTo>
                  <a:lnTo>
                    <a:pt x="1734" y="855"/>
                  </a:lnTo>
                  <a:lnTo>
                    <a:pt x="1729" y="858"/>
                  </a:lnTo>
                  <a:lnTo>
                    <a:pt x="1709" y="864"/>
                  </a:lnTo>
                  <a:lnTo>
                    <a:pt x="1691" y="861"/>
                  </a:lnTo>
                  <a:lnTo>
                    <a:pt x="1674" y="854"/>
                  </a:lnTo>
                  <a:lnTo>
                    <a:pt x="1661" y="842"/>
                  </a:lnTo>
                  <a:lnTo>
                    <a:pt x="1651" y="827"/>
                  </a:lnTo>
                  <a:lnTo>
                    <a:pt x="1645" y="811"/>
                  </a:lnTo>
                  <a:lnTo>
                    <a:pt x="1640" y="813"/>
                  </a:lnTo>
                  <a:lnTo>
                    <a:pt x="1630" y="815"/>
                  </a:lnTo>
                  <a:lnTo>
                    <a:pt x="1619" y="820"/>
                  </a:lnTo>
                  <a:lnTo>
                    <a:pt x="1606" y="824"/>
                  </a:lnTo>
                  <a:lnTo>
                    <a:pt x="1596" y="827"/>
                  </a:lnTo>
                  <a:lnTo>
                    <a:pt x="1590" y="828"/>
                  </a:lnTo>
                  <a:lnTo>
                    <a:pt x="1593" y="820"/>
                  </a:lnTo>
                  <a:lnTo>
                    <a:pt x="1600" y="811"/>
                  </a:lnTo>
                  <a:lnTo>
                    <a:pt x="1611" y="804"/>
                  </a:lnTo>
                  <a:lnTo>
                    <a:pt x="1624" y="796"/>
                  </a:lnTo>
                  <a:lnTo>
                    <a:pt x="1637" y="787"/>
                  </a:lnTo>
                  <a:lnTo>
                    <a:pt x="1645" y="777"/>
                  </a:lnTo>
                  <a:lnTo>
                    <a:pt x="1648" y="767"/>
                  </a:lnTo>
                  <a:lnTo>
                    <a:pt x="1628" y="760"/>
                  </a:lnTo>
                  <a:lnTo>
                    <a:pt x="1613" y="758"/>
                  </a:lnTo>
                  <a:lnTo>
                    <a:pt x="1599" y="760"/>
                  </a:lnTo>
                  <a:lnTo>
                    <a:pt x="1587" y="767"/>
                  </a:lnTo>
                  <a:lnTo>
                    <a:pt x="1578" y="777"/>
                  </a:lnTo>
                  <a:lnTo>
                    <a:pt x="1568" y="790"/>
                  </a:lnTo>
                  <a:lnTo>
                    <a:pt x="1558" y="803"/>
                  </a:lnTo>
                  <a:lnTo>
                    <a:pt x="1548" y="817"/>
                  </a:lnTo>
                  <a:lnTo>
                    <a:pt x="1537" y="830"/>
                  </a:lnTo>
                  <a:lnTo>
                    <a:pt x="1534" y="817"/>
                  </a:lnTo>
                  <a:lnTo>
                    <a:pt x="1537" y="803"/>
                  </a:lnTo>
                  <a:lnTo>
                    <a:pt x="1544" y="787"/>
                  </a:lnTo>
                  <a:lnTo>
                    <a:pt x="1551" y="773"/>
                  </a:lnTo>
                  <a:lnTo>
                    <a:pt x="1558" y="759"/>
                  </a:lnTo>
                  <a:lnTo>
                    <a:pt x="1559" y="745"/>
                  </a:lnTo>
                  <a:lnTo>
                    <a:pt x="1568" y="729"/>
                  </a:lnTo>
                  <a:lnTo>
                    <a:pt x="1580" y="718"/>
                  </a:lnTo>
                  <a:lnTo>
                    <a:pt x="1596" y="710"/>
                  </a:lnTo>
                  <a:lnTo>
                    <a:pt x="1613" y="704"/>
                  </a:lnTo>
                  <a:lnTo>
                    <a:pt x="1633" y="698"/>
                  </a:lnTo>
                  <a:lnTo>
                    <a:pt x="1651" y="693"/>
                  </a:lnTo>
                  <a:lnTo>
                    <a:pt x="1669" y="687"/>
                  </a:lnTo>
                  <a:lnTo>
                    <a:pt x="1685" y="678"/>
                  </a:lnTo>
                  <a:lnTo>
                    <a:pt x="1696" y="669"/>
                  </a:lnTo>
                  <a:lnTo>
                    <a:pt x="1705" y="654"/>
                  </a:lnTo>
                  <a:lnTo>
                    <a:pt x="1709" y="640"/>
                  </a:lnTo>
                  <a:lnTo>
                    <a:pt x="1710" y="628"/>
                  </a:lnTo>
                  <a:lnTo>
                    <a:pt x="1712" y="613"/>
                  </a:lnTo>
                  <a:lnTo>
                    <a:pt x="1715" y="601"/>
                  </a:lnTo>
                  <a:lnTo>
                    <a:pt x="1723" y="589"/>
                  </a:lnTo>
                  <a:lnTo>
                    <a:pt x="1732" y="577"/>
                  </a:lnTo>
                  <a:lnTo>
                    <a:pt x="1736" y="563"/>
                  </a:lnTo>
                  <a:lnTo>
                    <a:pt x="1739" y="549"/>
                  </a:lnTo>
                  <a:lnTo>
                    <a:pt x="1739" y="533"/>
                  </a:lnTo>
                  <a:lnTo>
                    <a:pt x="1736" y="519"/>
                  </a:lnTo>
                  <a:lnTo>
                    <a:pt x="1729" y="506"/>
                  </a:lnTo>
                  <a:lnTo>
                    <a:pt x="1719" y="496"/>
                  </a:lnTo>
                  <a:lnTo>
                    <a:pt x="1705" y="491"/>
                  </a:lnTo>
                  <a:lnTo>
                    <a:pt x="1684" y="500"/>
                  </a:lnTo>
                  <a:lnTo>
                    <a:pt x="1667" y="489"/>
                  </a:lnTo>
                  <a:lnTo>
                    <a:pt x="1658" y="496"/>
                  </a:lnTo>
                  <a:lnTo>
                    <a:pt x="1652" y="510"/>
                  </a:lnTo>
                  <a:lnTo>
                    <a:pt x="1647" y="527"/>
                  </a:lnTo>
                  <a:lnTo>
                    <a:pt x="1643" y="544"/>
                  </a:lnTo>
                  <a:lnTo>
                    <a:pt x="1640" y="560"/>
                  </a:lnTo>
                  <a:lnTo>
                    <a:pt x="1636" y="570"/>
                  </a:lnTo>
                  <a:lnTo>
                    <a:pt x="1633" y="571"/>
                  </a:lnTo>
                  <a:lnTo>
                    <a:pt x="1633" y="565"/>
                  </a:lnTo>
                  <a:lnTo>
                    <a:pt x="1633" y="556"/>
                  </a:lnTo>
                  <a:lnTo>
                    <a:pt x="1631" y="541"/>
                  </a:lnTo>
                  <a:lnTo>
                    <a:pt x="1630" y="529"/>
                  </a:lnTo>
                  <a:lnTo>
                    <a:pt x="1630" y="516"/>
                  </a:lnTo>
                  <a:lnTo>
                    <a:pt x="1633" y="509"/>
                  </a:lnTo>
                  <a:lnTo>
                    <a:pt x="1637" y="500"/>
                  </a:lnTo>
                  <a:lnTo>
                    <a:pt x="1643" y="491"/>
                  </a:lnTo>
                  <a:lnTo>
                    <a:pt x="1648" y="481"/>
                  </a:lnTo>
                  <a:lnTo>
                    <a:pt x="1651" y="474"/>
                  </a:lnTo>
                  <a:lnTo>
                    <a:pt x="1651" y="469"/>
                  </a:lnTo>
                  <a:lnTo>
                    <a:pt x="1637" y="474"/>
                  </a:lnTo>
                  <a:lnTo>
                    <a:pt x="1621" y="476"/>
                  </a:lnTo>
                  <a:lnTo>
                    <a:pt x="1604" y="478"/>
                  </a:lnTo>
                  <a:lnTo>
                    <a:pt x="1590" y="479"/>
                  </a:lnTo>
                  <a:lnTo>
                    <a:pt x="1579" y="481"/>
                  </a:lnTo>
                  <a:lnTo>
                    <a:pt x="1563" y="472"/>
                  </a:lnTo>
                  <a:lnTo>
                    <a:pt x="1548" y="465"/>
                  </a:lnTo>
                  <a:lnTo>
                    <a:pt x="1537" y="457"/>
                  </a:lnTo>
                  <a:lnTo>
                    <a:pt x="1538" y="455"/>
                  </a:lnTo>
                  <a:lnTo>
                    <a:pt x="1539" y="454"/>
                  </a:lnTo>
                  <a:lnTo>
                    <a:pt x="1542" y="451"/>
                  </a:lnTo>
                  <a:lnTo>
                    <a:pt x="1544" y="448"/>
                  </a:lnTo>
                  <a:lnTo>
                    <a:pt x="1545" y="445"/>
                  </a:lnTo>
                  <a:lnTo>
                    <a:pt x="1545" y="443"/>
                  </a:lnTo>
                  <a:lnTo>
                    <a:pt x="1522" y="424"/>
                  </a:lnTo>
                  <a:lnTo>
                    <a:pt x="1493" y="404"/>
                  </a:lnTo>
                  <a:lnTo>
                    <a:pt x="1462" y="386"/>
                  </a:lnTo>
                  <a:lnTo>
                    <a:pt x="1432" y="366"/>
                  </a:lnTo>
                  <a:lnTo>
                    <a:pt x="1405" y="344"/>
                  </a:lnTo>
                  <a:lnTo>
                    <a:pt x="1401" y="354"/>
                  </a:lnTo>
                  <a:lnTo>
                    <a:pt x="1400" y="365"/>
                  </a:lnTo>
                  <a:lnTo>
                    <a:pt x="1401" y="378"/>
                  </a:lnTo>
                  <a:lnTo>
                    <a:pt x="1404" y="390"/>
                  </a:lnTo>
                  <a:lnTo>
                    <a:pt x="1407" y="402"/>
                  </a:lnTo>
                  <a:lnTo>
                    <a:pt x="1411" y="410"/>
                  </a:lnTo>
                  <a:lnTo>
                    <a:pt x="1407" y="420"/>
                  </a:lnTo>
                  <a:lnTo>
                    <a:pt x="1401" y="431"/>
                  </a:lnTo>
                  <a:lnTo>
                    <a:pt x="1394" y="443"/>
                  </a:lnTo>
                  <a:lnTo>
                    <a:pt x="1387" y="452"/>
                  </a:lnTo>
                  <a:lnTo>
                    <a:pt x="1374" y="444"/>
                  </a:lnTo>
                  <a:lnTo>
                    <a:pt x="1363" y="440"/>
                  </a:lnTo>
                  <a:lnTo>
                    <a:pt x="1350" y="438"/>
                  </a:lnTo>
                  <a:lnTo>
                    <a:pt x="1342" y="423"/>
                  </a:lnTo>
                  <a:lnTo>
                    <a:pt x="1333" y="407"/>
                  </a:lnTo>
                  <a:lnTo>
                    <a:pt x="1325" y="393"/>
                  </a:lnTo>
                  <a:lnTo>
                    <a:pt x="1315" y="382"/>
                  </a:lnTo>
                  <a:lnTo>
                    <a:pt x="1304" y="373"/>
                  </a:lnTo>
                  <a:lnTo>
                    <a:pt x="1288" y="368"/>
                  </a:lnTo>
                  <a:lnTo>
                    <a:pt x="1270" y="368"/>
                  </a:lnTo>
                  <a:lnTo>
                    <a:pt x="1260" y="365"/>
                  </a:lnTo>
                  <a:lnTo>
                    <a:pt x="1250" y="359"/>
                  </a:lnTo>
                  <a:lnTo>
                    <a:pt x="1241" y="352"/>
                  </a:lnTo>
                  <a:lnTo>
                    <a:pt x="1233" y="347"/>
                  </a:lnTo>
                  <a:lnTo>
                    <a:pt x="1222" y="342"/>
                  </a:lnTo>
                  <a:lnTo>
                    <a:pt x="1209" y="344"/>
                  </a:lnTo>
                  <a:lnTo>
                    <a:pt x="1205" y="347"/>
                  </a:lnTo>
                  <a:lnTo>
                    <a:pt x="1200" y="354"/>
                  </a:lnTo>
                  <a:lnTo>
                    <a:pt x="1198" y="362"/>
                  </a:lnTo>
                  <a:lnTo>
                    <a:pt x="1195" y="368"/>
                  </a:lnTo>
                  <a:lnTo>
                    <a:pt x="1185" y="365"/>
                  </a:lnTo>
                  <a:lnTo>
                    <a:pt x="1172" y="365"/>
                  </a:lnTo>
                  <a:lnTo>
                    <a:pt x="1159" y="365"/>
                  </a:lnTo>
                  <a:lnTo>
                    <a:pt x="1147" y="368"/>
                  </a:lnTo>
                  <a:lnTo>
                    <a:pt x="1140" y="372"/>
                  </a:lnTo>
                  <a:lnTo>
                    <a:pt x="1141" y="382"/>
                  </a:lnTo>
                  <a:lnTo>
                    <a:pt x="1144" y="393"/>
                  </a:lnTo>
                  <a:lnTo>
                    <a:pt x="1148" y="404"/>
                  </a:lnTo>
                  <a:lnTo>
                    <a:pt x="1151" y="417"/>
                  </a:lnTo>
                  <a:lnTo>
                    <a:pt x="1154" y="427"/>
                  </a:lnTo>
                  <a:lnTo>
                    <a:pt x="1152" y="434"/>
                  </a:lnTo>
                  <a:lnTo>
                    <a:pt x="1165" y="448"/>
                  </a:lnTo>
                  <a:lnTo>
                    <a:pt x="1174" y="461"/>
                  </a:lnTo>
                  <a:lnTo>
                    <a:pt x="1181" y="469"/>
                  </a:lnTo>
                  <a:lnTo>
                    <a:pt x="1183" y="479"/>
                  </a:lnTo>
                  <a:lnTo>
                    <a:pt x="1183" y="489"/>
                  </a:lnTo>
                  <a:lnTo>
                    <a:pt x="1179" y="502"/>
                  </a:lnTo>
                  <a:lnTo>
                    <a:pt x="1172" y="519"/>
                  </a:lnTo>
                  <a:lnTo>
                    <a:pt x="1193" y="530"/>
                  </a:lnTo>
                  <a:lnTo>
                    <a:pt x="1212" y="543"/>
                  </a:lnTo>
                  <a:lnTo>
                    <a:pt x="1227" y="557"/>
                  </a:lnTo>
                  <a:lnTo>
                    <a:pt x="1239" y="575"/>
                  </a:lnTo>
                  <a:lnTo>
                    <a:pt x="1247" y="598"/>
                  </a:lnTo>
                  <a:lnTo>
                    <a:pt x="1248" y="613"/>
                  </a:lnTo>
                  <a:lnTo>
                    <a:pt x="1246" y="625"/>
                  </a:lnTo>
                  <a:lnTo>
                    <a:pt x="1239" y="635"/>
                  </a:lnTo>
                  <a:lnTo>
                    <a:pt x="1231" y="645"/>
                  </a:lnTo>
                  <a:lnTo>
                    <a:pt x="1223" y="653"/>
                  </a:lnTo>
                  <a:lnTo>
                    <a:pt x="1215" y="663"/>
                  </a:lnTo>
                  <a:lnTo>
                    <a:pt x="1209" y="674"/>
                  </a:lnTo>
                  <a:lnTo>
                    <a:pt x="1210" y="683"/>
                  </a:lnTo>
                  <a:lnTo>
                    <a:pt x="1215" y="695"/>
                  </a:lnTo>
                  <a:lnTo>
                    <a:pt x="1222" y="708"/>
                  </a:lnTo>
                  <a:lnTo>
                    <a:pt x="1230" y="724"/>
                  </a:lnTo>
                  <a:lnTo>
                    <a:pt x="1239" y="738"/>
                  </a:lnTo>
                  <a:lnTo>
                    <a:pt x="1248" y="752"/>
                  </a:lnTo>
                  <a:lnTo>
                    <a:pt x="1256" y="765"/>
                  </a:lnTo>
                  <a:lnTo>
                    <a:pt x="1261" y="773"/>
                  </a:lnTo>
                  <a:lnTo>
                    <a:pt x="1257" y="783"/>
                  </a:lnTo>
                  <a:lnTo>
                    <a:pt x="1256" y="789"/>
                  </a:lnTo>
                  <a:lnTo>
                    <a:pt x="1254" y="793"/>
                  </a:lnTo>
                  <a:lnTo>
                    <a:pt x="1253" y="796"/>
                  </a:lnTo>
                  <a:lnTo>
                    <a:pt x="1248" y="799"/>
                  </a:lnTo>
                  <a:lnTo>
                    <a:pt x="1239" y="801"/>
                  </a:lnTo>
                  <a:lnTo>
                    <a:pt x="1223" y="806"/>
                  </a:lnTo>
                  <a:lnTo>
                    <a:pt x="1206" y="789"/>
                  </a:lnTo>
                  <a:lnTo>
                    <a:pt x="1191" y="776"/>
                  </a:lnTo>
                  <a:lnTo>
                    <a:pt x="1179" y="766"/>
                  </a:lnTo>
                  <a:lnTo>
                    <a:pt x="1171" y="758"/>
                  </a:lnTo>
                  <a:lnTo>
                    <a:pt x="1164" y="749"/>
                  </a:lnTo>
                  <a:lnTo>
                    <a:pt x="1158" y="738"/>
                  </a:lnTo>
                  <a:lnTo>
                    <a:pt x="1155" y="724"/>
                  </a:lnTo>
                  <a:lnTo>
                    <a:pt x="1154" y="704"/>
                  </a:lnTo>
                  <a:lnTo>
                    <a:pt x="1152" y="678"/>
                  </a:lnTo>
                  <a:lnTo>
                    <a:pt x="1145" y="673"/>
                  </a:lnTo>
                  <a:lnTo>
                    <a:pt x="1140" y="670"/>
                  </a:lnTo>
                  <a:lnTo>
                    <a:pt x="1135" y="671"/>
                  </a:lnTo>
                  <a:lnTo>
                    <a:pt x="1130" y="676"/>
                  </a:lnTo>
                  <a:lnTo>
                    <a:pt x="1124" y="678"/>
                  </a:lnTo>
                  <a:lnTo>
                    <a:pt x="1117" y="683"/>
                  </a:lnTo>
                  <a:lnTo>
                    <a:pt x="1106" y="684"/>
                  </a:lnTo>
                  <a:lnTo>
                    <a:pt x="1090" y="683"/>
                  </a:lnTo>
                  <a:lnTo>
                    <a:pt x="1072" y="677"/>
                  </a:lnTo>
                  <a:lnTo>
                    <a:pt x="1052" y="669"/>
                  </a:lnTo>
                  <a:lnTo>
                    <a:pt x="1031" y="660"/>
                  </a:lnTo>
                  <a:lnTo>
                    <a:pt x="1010" y="650"/>
                  </a:lnTo>
                  <a:lnTo>
                    <a:pt x="989" y="640"/>
                  </a:lnTo>
                  <a:lnTo>
                    <a:pt x="967" y="635"/>
                  </a:lnTo>
                  <a:lnTo>
                    <a:pt x="949" y="632"/>
                  </a:lnTo>
                  <a:lnTo>
                    <a:pt x="932" y="633"/>
                  </a:lnTo>
                  <a:lnTo>
                    <a:pt x="919" y="642"/>
                  </a:lnTo>
                  <a:lnTo>
                    <a:pt x="912" y="625"/>
                  </a:lnTo>
                  <a:lnTo>
                    <a:pt x="907" y="605"/>
                  </a:lnTo>
                  <a:lnTo>
                    <a:pt x="901" y="587"/>
                  </a:lnTo>
                  <a:lnTo>
                    <a:pt x="895" y="570"/>
                  </a:lnTo>
                  <a:lnTo>
                    <a:pt x="885" y="571"/>
                  </a:lnTo>
                  <a:lnTo>
                    <a:pt x="874" y="574"/>
                  </a:lnTo>
                  <a:lnTo>
                    <a:pt x="863" y="575"/>
                  </a:lnTo>
                  <a:lnTo>
                    <a:pt x="850" y="557"/>
                  </a:lnTo>
                  <a:lnTo>
                    <a:pt x="846" y="539"/>
                  </a:lnTo>
                  <a:lnTo>
                    <a:pt x="847" y="519"/>
                  </a:lnTo>
                  <a:lnTo>
                    <a:pt x="853" y="499"/>
                  </a:lnTo>
                  <a:lnTo>
                    <a:pt x="863" y="479"/>
                  </a:lnTo>
                  <a:lnTo>
                    <a:pt x="876" y="460"/>
                  </a:lnTo>
                  <a:lnTo>
                    <a:pt x="888" y="443"/>
                  </a:lnTo>
                  <a:lnTo>
                    <a:pt x="901" y="426"/>
                  </a:lnTo>
                  <a:lnTo>
                    <a:pt x="912" y="411"/>
                  </a:lnTo>
                  <a:lnTo>
                    <a:pt x="919" y="400"/>
                  </a:lnTo>
                  <a:lnTo>
                    <a:pt x="919" y="399"/>
                  </a:lnTo>
                  <a:lnTo>
                    <a:pt x="918" y="396"/>
                  </a:lnTo>
                  <a:lnTo>
                    <a:pt x="916" y="393"/>
                  </a:lnTo>
                  <a:lnTo>
                    <a:pt x="914" y="390"/>
                  </a:lnTo>
                  <a:lnTo>
                    <a:pt x="912" y="389"/>
                  </a:lnTo>
                  <a:lnTo>
                    <a:pt x="911" y="387"/>
                  </a:lnTo>
                  <a:lnTo>
                    <a:pt x="911" y="386"/>
                  </a:lnTo>
                  <a:lnTo>
                    <a:pt x="916" y="379"/>
                  </a:lnTo>
                  <a:lnTo>
                    <a:pt x="926" y="369"/>
                  </a:lnTo>
                  <a:lnTo>
                    <a:pt x="938" y="355"/>
                  </a:lnTo>
                  <a:lnTo>
                    <a:pt x="949" y="341"/>
                  </a:lnTo>
                  <a:lnTo>
                    <a:pt x="959" y="328"/>
                  </a:lnTo>
                  <a:lnTo>
                    <a:pt x="966" y="317"/>
                  </a:lnTo>
                  <a:lnTo>
                    <a:pt x="963" y="317"/>
                  </a:lnTo>
                  <a:lnTo>
                    <a:pt x="957" y="317"/>
                  </a:lnTo>
                  <a:lnTo>
                    <a:pt x="949" y="314"/>
                  </a:lnTo>
                  <a:lnTo>
                    <a:pt x="940" y="311"/>
                  </a:lnTo>
                  <a:lnTo>
                    <a:pt x="931" y="308"/>
                  </a:lnTo>
                  <a:lnTo>
                    <a:pt x="922" y="304"/>
                  </a:lnTo>
                  <a:lnTo>
                    <a:pt x="915" y="300"/>
                  </a:lnTo>
                  <a:lnTo>
                    <a:pt x="911" y="296"/>
                  </a:lnTo>
                  <a:lnTo>
                    <a:pt x="909" y="293"/>
                  </a:lnTo>
                  <a:lnTo>
                    <a:pt x="914" y="290"/>
                  </a:lnTo>
                  <a:lnTo>
                    <a:pt x="924" y="290"/>
                  </a:lnTo>
                  <a:lnTo>
                    <a:pt x="940" y="290"/>
                  </a:lnTo>
                  <a:lnTo>
                    <a:pt x="965" y="293"/>
                  </a:lnTo>
                  <a:lnTo>
                    <a:pt x="962" y="286"/>
                  </a:lnTo>
                  <a:lnTo>
                    <a:pt x="960" y="273"/>
                  </a:lnTo>
                  <a:lnTo>
                    <a:pt x="959" y="262"/>
                  </a:lnTo>
                  <a:lnTo>
                    <a:pt x="957" y="255"/>
                  </a:lnTo>
                  <a:lnTo>
                    <a:pt x="990" y="259"/>
                  </a:lnTo>
                  <a:lnTo>
                    <a:pt x="1007" y="243"/>
                  </a:lnTo>
                  <a:lnTo>
                    <a:pt x="1021" y="226"/>
                  </a:lnTo>
                  <a:lnTo>
                    <a:pt x="1032" y="208"/>
                  </a:lnTo>
                  <a:lnTo>
                    <a:pt x="1024" y="198"/>
                  </a:lnTo>
                  <a:lnTo>
                    <a:pt x="1015" y="187"/>
                  </a:lnTo>
                  <a:lnTo>
                    <a:pt x="1008" y="174"/>
                  </a:lnTo>
                  <a:lnTo>
                    <a:pt x="1004" y="166"/>
                  </a:lnTo>
                  <a:lnTo>
                    <a:pt x="1005" y="159"/>
                  </a:lnTo>
                  <a:lnTo>
                    <a:pt x="1007" y="150"/>
                  </a:lnTo>
                  <a:lnTo>
                    <a:pt x="1008" y="142"/>
                  </a:lnTo>
                  <a:lnTo>
                    <a:pt x="998" y="136"/>
                  </a:lnTo>
                  <a:lnTo>
                    <a:pt x="986" y="132"/>
                  </a:lnTo>
                  <a:lnTo>
                    <a:pt x="973" y="129"/>
                  </a:lnTo>
                  <a:lnTo>
                    <a:pt x="960" y="128"/>
                  </a:lnTo>
                  <a:lnTo>
                    <a:pt x="949" y="130"/>
                  </a:lnTo>
                  <a:lnTo>
                    <a:pt x="938" y="137"/>
                  </a:lnTo>
                  <a:lnTo>
                    <a:pt x="945" y="154"/>
                  </a:lnTo>
                  <a:lnTo>
                    <a:pt x="949" y="173"/>
                  </a:lnTo>
                  <a:lnTo>
                    <a:pt x="949" y="190"/>
                  </a:lnTo>
                  <a:lnTo>
                    <a:pt x="945" y="207"/>
                  </a:lnTo>
                  <a:lnTo>
                    <a:pt x="933" y="222"/>
                  </a:lnTo>
                  <a:lnTo>
                    <a:pt x="929" y="212"/>
                  </a:lnTo>
                  <a:lnTo>
                    <a:pt x="925" y="198"/>
                  </a:lnTo>
                  <a:lnTo>
                    <a:pt x="921" y="183"/>
                  </a:lnTo>
                  <a:lnTo>
                    <a:pt x="919" y="170"/>
                  </a:lnTo>
                  <a:lnTo>
                    <a:pt x="909" y="163"/>
                  </a:lnTo>
                  <a:lnTo>
                    <a:pt x="895" y="160"/>
                  </a:lnTo>
                  <a:lnTo>
                    <a:pt x="892" y="167"/>
                  </a:lnTo>
                  <a:lnTo>
                    <a:pt x="891" y="171"/>
                  </a:lnTo>
                  <a:lnTo>
                    <a:pt x="888" y="177"/>
                  </a:lnTo>
                  <a:lnTo>
                    <a:pt x="885" y="180"/>
                  </a:lnTo>
                  <a:lnTo>
                    <a:pt x="884" y="183"/>
                  </a:lnTo>
                  <a:lnTo>
                    <a:pt x="883" y="184"/>
                  </a:lnTo>
                  <a:lnTo>
                    <a:pt x="881" y="184"/>
                  </a:lnTo>
                  <a:lnTo>
                    <a:pt x="880" y="183"/>
                  </a:lnTo>
                  <a:lnTo>
                    <a:pt x="878" y="178"/>
                  </a:lnTo>
                  <a:lnTo>
                    <a:pt x="878" y="174"/>
                  </a:lnTo>
                  <a:lnTo>
                    <a:pt x="877" y="166"/>
                  </a:lnTo>
                  <a:lnTo>
                    <a:pt x="877" y="156"/>
                  </a:lnTo>
                  <a:lnTo>
                    <a:pt x="870" y="152"/>
                  </a:lnTo>
                  <a:lnTo>
                    <a:pt x="860" y="146"/>
                  </a:lnTo>
                  <a:lnTo>
                    <a:pt x="850" y="142"/>
                  </a:lnTo>
                  <a:lnTo>
                    <a:pt x="850" y="132"/>
                  </a:lnTo>
                  <a:lnTo>
                    <a:pt x="849" y="119"/>
                  </a:lnTo>
                  <a:lnTo>
                    <a:pt x="846" y="105"/>
                  </a:lnTo>
                  <a:lnTo>
                    <a:pt x="842" y="91"/>
                  </a:lnTo>
                  <a:lnTo>
                    <a:pt x="833" y="78"/>
                  </a:lnTo>
                  <a:lnTo>
                    <a:pt x="822" y="71"/>
                  </a:lnTo>
                  <a:lnTo>
                    <a:pt x="806" y="68"/>
                  </a:lnTo>
                  <a:lnTo>
                    <a:pt x="795" y="68"/>
                  </a:lnTo>
                  <a:lnTo>
                    <a:pt x="788" y="74"/>
                  </a:lnTo>
                  <a:lnTo>
                    <a:pt x="785" y="82"/>
                  </a:lnTo>
                  <a:lnTo>
                    <a:pt x="784" y="92"/>
                  </a:lnTo>
                  <a:lnTo>
                    <a:pt x="785" y="104"/>
                  </a:lnTo>
                  <a:lnTo>
                    <a:pt x="788" y="115"/>
                  </a:lnTo>
                  <a:lnTo>
                    <a:pt x="791" y="125"/>
                  </a:lnTo>
                  <a:lnTo>
                    <a:pt x="794" y="135"/>
                  </a:lnTo>
                  <a:lnTo>
                    <a:pt x="796" y="142"/>
                  </a:lnTo>
                  <a:lnTo>
                    <a:pt x="798" y="146"/>
                  </a:lnTo>
                  <a:lnTo>
                    <a:pt x="811" y="153"/>
                  </a:lnTo>
                  <a:lnTo>
                    <a:pt x="819" y="163"/>
                  </a:lnTo>
                  <a:lnTo>
                    <a:pt x="825" y="174"/>
                  </a:lnTo>
                  <a:lnTo>
                    <a:pt x="832" y="188"/>
                  </a:lnTo>
                  <a:lnTo>
                    <a:pt x="826" y="211"/>
                  </a:lnTo>
                  <a:lnTo>
                    <a:pt x="819" y="234"/>
                  </a:lnTo>
                  <a:lnTo>
                    <a:pt x="813" y="253"/>
                  </a:lnTo>
                  <a:lnTo>
                    <a:pt x="792" y="200"/>
                  </a:lnTo>
                  <a:lnTo>
                    <a:pt x="768" y="204"/>
                  </a:lnTo>
                  <a:lnTo>
                    <a:pt x="768" y="208"/>
                  </a:lnTo>
                  <a:lnTo>
                    <a:pt x="768" y="212"/>
                  </a:lnTo>
                  <a:lnTo>
                    <a:pt x="770" y="218"/>
                  </a:lnTo>
                  <a:lnTo>
                    <a:pt x="770" y="222"/>
                  </a:lnTo>
                  <a:lnTo>
                    <a:pt x="760" y="224"/>
                  </a:lnTo>
                  <a:lnTo>
                    <a:pt x="747" y="226"/>
                  </a:lnTo>
                  <a:lnTo>
                    <a:pt x="731" y="226"/>
                  </a:lnTo>
                  <a:lnTo>
                    <a:pt x="716" y="225"/>
                  </a:lnTo>
                  <a:lnTo>
                    <a:pt x="700" y="221"/>
                  </a:lnTo>
                  <a:lnTo>
                    <a:pt x="689" y="217"/>
                  </a:lnTo>
                  <a:lnTo>
                    <a:pt x="679" y="208"/>
                  </a:lnTo>
                  <a:lnTo>
                    <a:pt x="676" y="198"/>
                  </a:lnTo>
                  <a:lnTo>
                    <a:pt x="678" y="185"/>
                  </a:lnTo>
                  <a:lnTo>
                    <a:pt x="674" y="185"/>
                  </a:lnTo>
                  <a:lnTo>
                    <a:pt x="665" y="184"/>
                  </a:lnTo>
                  <a:lnTo>
                    <a:pt x="655" y="183"/>
                  </a:lnTo>
                  <a:lnTo>
                    <a:pt x="644" y="183"/>
                  </a:lnTo>
                  <a:lnTo>
                    <a:pt x="634" y="185"/>
                  </a:lnTo>
                  <a:lnTo>
                    <a:pt x="627" y="190"/>
                  </a:lnTo>
                  <a:lnTo>
                    <a:pt x="624" y="197"/>
                  </a:lnTo>
                  <a:lnTo>
                    <a:pt x="627" y="200"/>
                  </a:lnTo>
                  <a:lnTo>
                    <a:pt x="634" y="201"/>
                  </a:lnTo>
                  <a:lnTo>
                    <a:pt x="642" y="201"/>
                  </a:lnTo>
                  <a:lnTo>
                    <a:pt x="651" y="201"/>
                  </a:lnTo>
                  <a:lnTo>
                    <a:pt x="658" y="201"/>
                  </a:lnTo>
                  <a:lnTo>
                    <a:pt x="661" y="204"/>
                  </a:lnTo>
                  <a:lnTo>
                    <a:pt x="658" y="207"/>
                  </a:lnTo>
                  <a:lnTo>
                    <a:pt x="652" y="212"/>
                  </a:lnTo>
                  <a:lnTo>
                    <a:pt x="644" y="218"/>
                  </a:lnTo>
                  <a:lnTo>
                    <a:pt x="635" y="224"/>
                  </a:lnTo>
                  <a:lnTo>
                    <a:pt x="625" y="229"/>
                  </a:lnTo>
                  <a:lnTo>
                    <a:pt x="620" y="232"/>
                  </a:lnTo>
                  <a:lnTo>
                    <a:pt x="616" y="232"/>
                  </a:lnTo>
                  <a:lnTo>
                    <a:pt x="614" y="231"/>
                  </a:lnTo>
                  <a:lnTo>
                    <a:pt x="613" y="228"/>
                  </a:lnTo>
                  <a:lnTo>
                    <a:pt x="610" y="225"/>
                  </a:lnTo>
                  <a:lnTo>
                    <a:pt x="609" y="221"/>
                  </a:lnTo>
                  <a:lnTo>
                    <a:pt x="606" y="217"/>
                  </a:lnTo>
                  <a:lnTo>
                    <a:pt x="603" y="214"/>
                  </a:lnTo>
                  <a:lnTo>
                    <a:pt x="601" y="211"/>
                  </a:lnTo>
                  <a:lnTo>
                    <a:pt x="600" y="210"/>
                  </a:lnTo>
                  <a:lnTo>
                    <a:pt x="596" y="210"/>
                  </a:lnTo>
                  <a:lnTo>
                    <a:pt x="586" y="208"/>
                  </a:lnTo>
                  <a:lnTo>
                    <a:pt x="573" y="208"/>
                  </a:lnTo>
                  <a:lnTo>
                    <a:pt x="562" y="208"/>
                  </a:lnTo>
                  <a:lnTo>
                    <a:pt x="552" y="208"/>
                  </a:lnTo>
                  <a:lnTo>
                    <a:pt x="548" y="208"/>
                  </a:lnTo>
                  <a:lnTo>
                    <a:pt x="544" y="205"/>
                  </a:lnTo>
                  <a:lnTo>
                    <a:pt x="536" y="202"/>
                  </a:lnTo>
                  <a:lnTo>
                    <a:pt x="528" y="200"/>
                  </a:lnTo>
                  <a:lnTo>
                    <a:pt x="521" y="197"/>
                  </a:lnTo>
                  <a:lnTo>
                    <a:pt x="518" y="195"/>
                  </a:lnTo>
                  <a:lnTo>
                    <a:pt x="518" y="194"/>
                  </a:lnTo>
                  <a:lnTo>
                    <a:pt x="521" y="193"/>
                  </a:lnTo>
                  <a:lnTo>
                    <a:pt x="527" y="193"/>
                  </a:lnTo>
                  <a:lnTo>
                    <a:pt x="532" y="193"/>
                  </a:lnTo>
                  <a:lnTo>
                    <a:pt x="538" y="193"/>
                  </a:lnTo>
                  <a:lnTo>
                    <a:pt x="544" y="191"/>
                  </a:lnTo>
                  <a:lnTo>
                    <a:pt x="546" y="190"/>
                  </a:lnTo>
                  <a:lnTo>
                    <a:pt x="546" y="185"/>
                  </a:lnTo>
                  <a:lnTo>
                    <a:pt x="542" y="181"/>
                  </a:lnTo>
                  <a:lnTo>
                    <a:pt x="534" y="174"/>
                  </a:lnTo>
                  <a:lnTo>
                    <a:pt x="518" y="164"/>
                  </a:lnTo>
                  <a:lnTo>
                    <a:pt x="496" y="153"/>
                  </a:lnTo>
                  <a:lnTo>
                    <a:pt x="491" y="149"/>
                  </a:lnTo>
                  <a:lnTo>
                    <a:pt x="484" y="142"/>
                  </a:lnTo>
                  <a:lnTo>
                    <a:pt x="476" y="133"/>
                  </a:lnTo>
                  <a:lnTo>
                    <a:pt x="464" y="123"/>
                  </a:lnTo>
                  <a:lnTo>
                    <a:pt x="455" y="115"/>
                  </a:lnTo>
                  <a:lnTo>
                    <a:pt x="446" y="106"/>
                  </a:lnTo>
                  <a:lnTo>
                    <a:pt x="440" y="101"/>
                  </a:lnTo>
                  <a:lnTo>
                    <a:pt x="438" y="99"/>
                  </a:lnTo>
                  <a:lnTo>
                    <a:pt x="436" y="101"/>
                  </a:lnTo>
                  <a:lnTo>
                    <a:pt x="433" y="102"/>
                  </a:lnTo>
                  <a:lnTo>
                    <a:pt x="431" y="105"/>
                  </a:lnTo>
                  <a:lnTo>
                    <a:pt x="429" y="108"/>
                  </a:lnTo>
                  <a:lnTo>
                    <a:pt x="426" y="112"/>
                  </a:lnTo>
                  <a:lnTo>
                    <a:pt x="423" y="115"/>
                  </a:lnTo>
                  <a:lnTo>
                    <a:pt x="421" y="116"/>
                  </a:lnTo>
                  <a:lnTo>
                    <a:pt x="419" y="118"/>
                  </a:lnTo>
                  <a:lnTo>
                    <a:pt x="422" y="102"/>
                  </a:lnTo>
                  <a:lnTo>
                    <a:pt x="422" y="91"/>
                  </a:lnTo>
                  <a:lnTo>
                    <a:pt x="419" y="85"/>
                  </a:lnTo>
                  <a:lnTo>
                    <a:pt x="415" y="84"/>
                  </a:lnTo>
                  <a:lnTo>
                    <a:pt x="409" y="85"/>
                  </a:lnTo>
                  <a:lnTo>
                    <a:pt x="402" y="91"/>
                  </a:lnTo>
                  <a:lnTo>
                    <a:pt x="395" y="99"/>
                  </a:lnTo>
                  <a:lnTo>
                    <a:pt x="395" y="87"/>
                  </a:lnTo>
                  <a:lnTo>
                    <a:pt x="395" y="74"/>
                  </a:lnTo>
                  <a:lnTo>
                    <a:pt x="395" y="65"/>
                  </a:lnTo>
                  <a:lnTo>
                    <a:pt x="394" y="57"/>
                  </a:lnTo>
                  <a:lnTo>
                    <a:pt x="390" y="53"/>
                  </a:lnTo>
                  <a:lnTo>
                    <a:pt x="384" y="51"/>
                  </a:lnTo>
                  <a:lnTo>
                    <a:pt x="375" y="54"/>
                  </a:lnTo>
                  <a:lnTo>
                    <a:pt x="364" y="61"/>
                  </a:lnTo>
                  <a:lnTo>
                    <a:pt x="356" y="57"/>
                  </a:lnTo>
                  <a:lnTo>
                    <a:pt x="340" y="54"/>
                  </a:lnTo>
                  <a:lnTo>
                    <a:pt x="320" y="50"/>
                  </a:lnTo>
                  <a:lnTo>
                    <a:pt x="298" y="47"/>
                  </a:lnTo>
                  <a:lnTo>
                    <a:pt x="277" y="44"/>
                  </a:lnTo>
                  <a:lnTo>
                    <a:pt x="258" y="43"/>
                  </a:lnTo>
                  <a:lnTo>
                    <a:pt x="247" y="43"/>
                  </a:lnTo>
                  <a:lnTo>
                    <a:pt x="240" y="33"/>
                  </a:lnTo>
                  <a:lnTo>
                    <a:pt x="231" y="22"/>
                  </a:lnTo>
                  <a:lnTo>
                    <a:pt x="224" y="9"/>
                  </a:lnTo>
                  <a:lnTo>
                    <a:pt x="220" y="0"/>
                  </a:lnTo>
                  <a:lnTo>
                    <a:pt x="0" y="306"/>
                  </a:lnTo>
                  <a:lnTo>
                    <a:pt x="21" y="311"/>
                  </a:lnTo>
                  <a:lnTo>
                    <a:pt x="34" y="320"/>
                  </a:lnTo>
                  <a:lnTo>
                    <a:pt x="39" y="331"/>
                  </a:lnTo>
                  <a:lnTo>
                    <a:pt x="39" y="348"/>
                  </a:lnTo>
                  <a:lnTo>
                    <a:pt x="35" y="371"/>
                  </a:lnTo>
                  <a:lnTo>
                    <a:pt x="86" y="373"/>
                  </a:lnTo>
                  <a:lnTo>
                    <a:pt x="92" y="527"/>
                  </a:lnTo>
                  <a:lnTo>
                    <a:pt x="104" y="541"/>
                  </a:lnTo>
                  <a:lnTo>
                    <a:pt x="111" y="556"/>
                  </a:lnTo>
                  <a:lnTo>
                    <a:pt x="114" y="568"/>
                  </a:lnTo>
                  <a:lnTo>
                    <a:pt x="114" y="581"/>
                  </a:lnTo>
                  <a:lnTo>
                    <a:pt x="108" y="595"/>
                  </a:lnTo>
                  <a:lnTo>
                    <a:pt x="101" y="611"/>
                  </a:lnTo>
                  <a:lnTo>
                    <a:pt x="90" y="630"/>
                  </a:lnTo>
                  <a:lnTo>
                    <a:pt x="89" y="650"/>
                  </a:lnTo>
                  <a:lnTo>
                    <a:pt x="89" y="664"/>
                  </a:lnTo>
                  <a:lnTo>
                    <a:pt x="89" y="678"/>
                  </a:lnTo>
                  <a:lnTo>
                    <a:pt x="87" y="690"/>
                  </a:lnTo>
                  <a:lnTo>
                    <a:pt x="84" y="700"/>
                  </a:lnTo>
                  <a:lnTo>
                    <a:pt x="82" y="711"/>
                  </a:lnTo>
                  <a:lnTo>
                    <a:pt x="79" y="725"/>
                  </a:lnTo>
                  <a:lnTo>
                    <a:pt x="79" y="728"/>
                  </a:lnTo>
                  <a:lnTo>
                    <a:pt x="80" y="731"/>
                  </a:lnTo>
                  <a:lnTo>
                    <a:pt x="82" y="734"/>
                  </a:lnTo>
                  <a:lnTo>
                    <a:pt x="84" y="736"/>
                  </a:lnTo>
                  <a:lnTo>
                    <a:pt x="86" y="738"/>
                  </a:lnTo>
                  <a:lnTo>
                    <a:pt x="87" y="739"/>
                  </a:lnTo>
                  <a:lnTo>
                    <a:pt x="87" y="741"/>
                  </a:lnTo>
                  <a:lnTo>
                    <a:pt x="82" y="749"/>
                  </a:lnTo>
                  <a:lnTo>
                    <a:pt x="79" y="763"/>
                  </a:lnTo>
                  <a:lnTo>
                    <a:pt x="83" y="766"/>
                  </a:lnTo>
                  <a:lnTo>
                    <a:pt x="94" y="770"/>
                  </a:lnTo>
                  <a:lnTo>
                    <a:pt x="107" y="776"/>
                  </a:lnTo>
                  <a:lnTo>
                    <a:pt x="118" y="783"/>
                  </a:lnTo>
                  <a:lnTo>
                    <a:pt x="127" y="787"/>
                  </a:lnTo>
                  <a:lnTo>
                    <a:pt x="131" y="794"/>
                  </a:lnTo>
                  <a:lnTo>
                    <a:pt x="138" y="806"/>
                  </a:lnTo>
                  <a:lnTo>
                    <a:pt x="145" y="820"/>
                  </a:lnTo>
                  <a:lnTo>
                    <a:pt x="154" y="838"/>
                  </a:lnTo>
                  <a:lnTo>
                    <a:pt x="162" y="855"/>
                  </a:lnTo>
                  <a:lnTo>
                    <a:pt x="171" y="871"/>
                  </a:lnTo>
                  <a:lnTo>
                    <a:pt x="178" y="883"/>
                  </a:lnTo>
                  <a:lnTo>
                    <a:pt x="185" y="892"/>
                  </a:lnTo>
                  <a:lnTo>
                    <a:pt x="628" y="969"/>
                  </a:lnTo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79" name="Freeform 36"/>
            <p:cNvSpPr>
              <a:spLocks/>
            </p:cNvSpPr>
            <p:nvPr/>
          </p:nvSpPr>
          <p:spPr bwMode="gray">
            <a:xfrm>
              <a:off x="2767" y="1701"/>
              <a:ext cx="229" cy="195"/>
            </a:xfrm>
            <a:custGeom>
              <a:avLst/>
              <a:gdLst>
                <a:gd name="T0" fmla="*/ 48 w 229"/>
                <a:gd name="T1" fmla="*/ 178 h 195"/>
                <a:gd name="T2" fmla="*/ 37 w 229"/>
                <a:gd name="T3" fmla="*/ 158 h 195"/>
                <a:gd name="T4" fmla="*/ 20 w 229"/>
                <a:gd name="T5" fmla="*/ 148 h 195"/>
                <a:gd name="T6" fmla="*/ 1 w 229"/>
                <a:gd name="T7" fmla="*/ 134 h 195"/>
                <a:gd name="T8" fmla="*/ 4 w 229"/>
                <a:gd name="T9" fmla="*/ 120 h 195"/>
                <a:gd name="T10" fmla="*/ 18 w 229"/>
                <a:gd name="T11" fmla="*/ 113 h 195"/>
                <a:gd name="T12" fmla="*/ 31 w 229"/>
                <a:gd name="T13" fmla="*/ 116 h 195"/>
                <a:gd name="T14" fmla="*/ 54 w 229"/>
                <a:gd name="T15" fmla="*/ 119 h 195"/>
                <a:gd name="T16" fmla="*/ 54 w 229"/>
                <a:gd name="T17" fmla="*/ 109 h 195"/>
                <a:gd name="T18" fmla="*/ 27 w 229"/>
                <a:gd name="T19" fmla="*/ 99 h 195"/>
                <a:gd name="T20" fmla="*/ 0 w 229"/>
                <a:gd name="T21" fmla="*/ 93 h 195"/>
                <a:gd name="T22" fmla="*/ 8 w 229"/>
                <a:gd name="T23" fmla="*/ 75 h 195"/>
                <a:gd name="T24" fmla="*/ 17 w 229"/>
                <a:gd name="T25" fmla="*/ 64 h 195"/>
                <a:gd name="T26" fmla="*/ 23 w 229"/>
                <a:gd name="T27" fmla="*/ 41 h 195"/>
                <a:gd name="T28" fmla="*/ 35 w 229"/>
                <a:gd name="T29" fmla="*/ 16 h 195"/>
                <a:gd name="T30" fmla="*/ 54 w 229"/>
                <a:gd name="T31" fmla="*/ 0 h 195"/>
                <a:gd name="T32" fmla="*/ 79 w 229"/>
                <a:gd name="T33" fmla="*/ 10 h 195"/>
                <a:gd name="T34" fmla="*/ 78 w 229"/>
                <a:gd name="T35" fmla="*/ 18 h 195"/>
                <a:gd name="T36" fmla="*/ 75 w 229"/>
                <a:gd name="T37" fmla="*/ 24 h 195"/>
                <a:gd name="T38" fmla="*/ 73 w 229"/>
                <a:gd name="T39" fmla="*/ 27 h 195"/>
                <a:gd name="T40" fmla="*/ 76 w 229"/>
                <a:gd name="T41" fmla="*/ 27 h 195"/>
                <a:gd name="T42" fmla="*/ 83 w 229"/>
                <a:gd name="T43" fmla="*/ 25 h 195"/>
                <a:gd name="T44" fmla="*/ 99 w 229"/>
                <a:gd name="T45" fmla="*/ 21 h 195"/>
                <a:gd name="T46" fmla="*/ 99 w 229"/>
                <a:gd name="T47" fmla="*/ 31 h 195"/>
                <a:gd name="T48" fmla="*/ 99 w 229"/>
                <a:gd name="T49" fmla="*/ 45 h 195"/>
                <a:gd name="T50" fmla="*/ 106 w 229"/>
                <a:gd name="T51" fmla="*/ 49 h 195"/>
                <a:gd name="T52" fmla="*/ 110 w 229"/>
                <a:gd name="T53" fmla="*/ 35 h 195"/>
                <a:gd name="T54" fmla="*/ 114 w 229"/>
                <a:gd name="T55" fmla="*/ 25 h 195"/>
                <a:gd name="T56" fmla="*/ 126 w 229"/>
                <a:gd name="T57" fmla="*/ 30 h 195"/>
                <a:gd name="T58" fmla="*/ 131 w 229"/>
                <a:gd name="T59" fmla="*/ 47 h 195"/>
                <a:gd name="T60" fmla="*/ 136 w 229"/>
                <a:gd name="T61" fmla="*/ 72 h 195"/>
                <a:gd name="T62" fmla="*/ 143 w 229"/>
                <a:gd name="T63" fmla="*/ 55 h 195"/>
                <a:gd name="T64" fmla="*/ 143 w 229"/>
                <a:gd name="T65" fmla="*/ 31 h 195"/>
                <a:gd name="T66" fmla="*/ 154 w 229"/>
                <a:gd name="T67" fmla="*/ 16 h 195"/>
                <a:gd name="T68" fmla="*/ 177 w 229"/>
                <a:gd name="T69" fmla="*/ 7 h 195"/>
                <a:gd name="T70" fmla="*/ 196 w 229"/>
                <a:gd name="T71" fmla="*/ 13 h 195"/>
                <a:gd name="T72" fmla="*/ 179 w 229"/>
                <a:gd name="T73" fmla="*/ 48 h 195"/>
                <a:gd name="T74" fmla="*/ 178 w 229"/>
                <a:gd name="T75" fmla="*/ 93 h 195"/>
                <a:gd name="T76" fmla="*/ 188 w 229"/>
                <a:gd name="T77" fmla="*/ 120 h 195"/>
                <a:gd name="T78" fmla="*/ 209 w 229"/>
                <a:gd name="T79" fmla="*/ 133 h 195"/>
                <a:gd name="T80" fmla="*/ 229 w 229"/>
                <a:gd name="T81" fmla="*/ 145 h 195"/>
                <a:gd name="T82" fmla="*/ 227 w 229"/>
                <a:gd name="T83" fmla="*/ 153 h 195"/>
                <a:gd name="T84" fmla="*/ 225 w 229"/>
                <a:gd name="T85" fmla="*/ 161 h 195"/>
                <a:gd name="T86" fmla="*/ 220 w 229"/>
                <a:gd name="T87" fmla="*/ 164 h 195"/>
                <a:gd name="T88" fmla="*/ 210 w 229"/>
                <a:gd name="T89" fmla="*/ 164 h 195"/>
                <a:gd name="T90" fmla="*/ 202 w 229"/>
                <a:gd name="T91" fmla="*/ 164 h 195"/>
                <a:gd name="T92" fmla="*/ 210 w 229"/>
                <a:gd name="T93" fmla="*/ 178 h 195"/>
                <a:gd name="T94" fmla="*/ 210 w 229"/>
                <a:gd name="T95" fmla="*/ 188 h 195"/>
                <a:gd name="T96" fmla="*/ 208 w 229"/>
                <a:gd name="T97" fmla="*/ 193 h 195"/>
                <a:gd name="T98" fmla="*/ 192 w 229"/>
                <a:gd name="T99" fmla="*/ 192 h 195"/>
                <a:gd name="T100" fmla="*/ 182 w 229"/>
                <a:gd name="T101" fmla="*/ 189 h 195"/>
                <a:gd name="T102" fmla="*/ 177 w 229"/>
                <a:gd name="T103" fmla="*/ 184 h 195"/>
                <a:gd name="T104" fmla="*/ 171 w 229"/>
                <a:gd name="T105" fmla="*/ 175 h 195"/>
                <a:gd name="T106" fmla="*/ 161 w 229"/>
                <a:gd name="T107" fmla="*/ 171 h 195"/>
                <a:gd name="T108" fmla="*/ 137 w 229"/>
                <a:gd name="T109" fmla="*/ 177 h 195"/>
                <a:gd name="T110" fmla="*/ 106 w 229"/>
                <a:gd name="T111" fmla="*/ 188 h 195"/>
                <a:gd name="T112" fmla="*/ 75 w 229"/>
                <a:gd name="T113" fmla="*/ 195 h 195"/>
                <a:gd name="T114" fmla="*/ 48 w 229"/>
                <a:gd name="T115" fmla="*/ 186 h 19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29"/>
                <a:gd name="T175" fmla="*/ 0 h 195"/>
                <a:gd name="T176" fmla="*/ 229 w 229"/>
                <a:gd name="T177" fmla="*/ 195 h 19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29" h="195">
                  <a:moveTo>
                    <a:pt x="48" y="186"/>
                  </a:moveTo>
                  <a:lnTo>
                    <a:pt x="48" y="178"/>
                  </a:lnTo>
                  <a:lnTo>
                    <a:pt x="44" y="168"/>
                  </a:lnTo>
                  <a:lnTo>
                    <a:pt x="37" y="158"/>
                  </a:lnTo>
                  <a:lnTo>
                    <a:pt x="32" y="150"/>
                  </a:lnTo>
                  <a:lnTo>
                    <a:pt x="20" y="148"/>
                  </a:lnTo>
                  <a:lnTo>
                    <a:pt x="8" y="143"/>
                  </a:lnTo>
                  <a:lnTo>
                    <a:pt x="1" y="134"/>
                  </a:lnTo>
                  <a:lnTo>
                    <a:pt x="0" y="121"/>
                  </a:lnTo>
                  <a:lnTo>
                    <a:pt x="4" y="120"/>
                  </a:lnTo>
                  <a:lnTo>
                    <a:pt x="11" y="117"/>
                  </a:lnTo>
                  <a:lnTo>
                    <a:pt x="18" y="113"/>
                  </a:lnTo>
                  <a:lnTo>
                    <a:pt x="23" y="112"/>
                  </a:lnTo>
                  <a:lnTo>
                    <a:pt x="31" y="116"/>
                  </a:lnTo>
                  <a:lnTo>
                    <a:pt x="42" y="117"/>
                  </a:lnTo>
                  <a:lnTo>
                    <a:pt x="54" y="119"/>
                  </a:lnTo>
                  <a:lnTo>
                    <a:pt x="62" y="117"/>
                  </a:lnTo>
                  <a:lnTo>
                    <a:pt x="54" y="109"/>
                  </a:lnTo>
                  <a:lnTo>
                    <a:pt x="41" y="103"/>
                  </a:lnTo>
                  <a:lnTo>
                    <a:pt x="27" y="99"/>
                  </a:lnTo>
                  <a:lnTo>
                    <a:pt x="13" y="96"/>
                  </a:lnTo>
                  <a:lnTo>
                    <a:pt x="0" y="93"/>
                  </a:lnTo>
                  <a:lnTo>
                    <a:pt x="3" y="83"/>
                  </a:lnTo>
                  <a:lnTo>
                    <a:pt x="8" y="75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8" y="54"/>
                  </a:lnTo>
                  <a:lnTo>
                    <a:pt x="23" y="41"/>
                  </a:lnTo>
                  <a:lnTo>
                    <a:pt x="28" y="28"/>
                  </a:lnTo>
                  <a:lnTo>
                    <a:pt x="35" y="16"/>
                  </a:lnTo>
                  <a:lnTo>
                    <a:pt x="44" y="6"/>
                  </a:lnTo>
                  <a:lnTo>
                    <a:pt x="54" y="0"/>
                  </a:lnTo>
                  <a:lnTo>
                    <a:pt x="66" y="1"/>
                  </a:lnTo>
                  <a:lnTo>
                    <a:pt x="79" y="10"/>
                  </a:lnTo>
                  <a:lnTo>
                    <a:pt x="78" y="16"/>
                  </a:lnTo>
                  <a:lnTo>
                    <a:pt x="78" y="18"/>
                  </a:lnTo>
                  <a:lnTo>
                    <a:pt x="76" y="23"/>
                  </a:lnTo>
                  <a:lnTo>
                    <a:pt x="75" y="24"/>
                  </a:lnTo>
                  <a:lnTo>
                    <a:pt x="73" y="25"/>
                  </a:lnTo>
                  <a:lnTo>
                    <a:pt x="73" y="27"/>
                  </a:lnTo>
                  <a:lnTo>
                    <a:pt x="75" y="27"/>
                  </a:lnTo>
                  <a:lnTo>
                    <a:pt x="76" y="27"/>
                  </a:lnTo>
                  <a:lnTo>
                    <a:pt x="79" y="25"/>
                  </a:lnTo>
                  <a:lnTo>
                    <a:pt x="83" y="25"/>
                  </a:lnTo>
                  <a:lnTo>
                    <a:pt x="90" y="24"/>
                  </a:lnTo>
                  <a:lnTo>
                    <a:pt x="99" y="21"/>
                  </a:lnTo>
                  <a:lnTo>
                    <a:pt x="100" y="24"/>
                  </a:lnTo>
                  <a:lnTo>
                    <a:pt x="99" y="31"/>
                  </a:lnTo>
                  <a:lnTo>
                    <a:pt x="99" y="38"/>
                  </a:lnTo>
                  <a:lnTo>
                    <a:pt x="99" y="45"/>
                  </a:lnTo>
                  <a:lnTo>
                    <a:pt x="102" y="51"/>
                  </a:lnTo>
                  <a:lnTo>
                    <a:pt x="106" y="49"/>
                  </a:lnTo>
                  <a:lnTo>
                    <a:pt x="109" y="42"/>
                  </a:lnTo>
                  <a:lnTo>
                    <a:pt x="110" y="35"/>
                  </a:lnTo>
                  <a:lnTo>
                    <a:pt x="113" y="28"/>
                  </a:lnTo>
                  <a:lnTo>
                    <a:pt x="114" y="25"/>
                  </a:lnTo>
                  <a:lnTo>
                    <a:pt x="120" y="27"/>
                  </a:lnTo>
                  <a:lnTo>
                    <a:pt x="126" y="30"/>
                  </a:lnTo>
                  <a:lnTo>
                    <a:pt x="130" y="32"/>
                  </a:lnTo>
                  <a:lnTo>
                    <a:pt x="131" y="47"/>
                  </a:lnTo>
                  <a:lnTo>
                    <a:pt x="133" y="61"/>
                  </a:lnTo>
                  <a:lnTo>
                    <a:pt x="136" y="72"/>
                  </a:lnTo>
                  <a:lnTo>
                    <a:pt x="141" y="65"/>
                  </a:lnTo>
                  <a:lnTo>
                    <a:pt x="143" y="55"/>
                  </a:lnTo>
                  <a:lnTo>
                    <a:pt x="144" y="42"/>
                  </a:lnTo>
                  <a:lnTo>
                    <a:pt x="143" y="31"/>
                  </a:lnTo>
                  <a:lnTo>
                    <a:pt x="143" y="21"/>
                  </a:lnTo>
                  <a:lnTo>
                    <a:pt x="154" y="16"/>
                  </a:lnTo>
                  <a:lnTo>
                    <a:pt x="165" y="10"/>
                  </a:lnTo>
                  <a:lnTo>
                    <a:pt x="177" y="7"/>
                  </a:lnTo>
                  <a:lnTo>
                    <a:pt x="186" y="7"/>
                  </a:lnTo>
                  <a:lnTo>
                    <a:pt x="196" y="13"/>
                  </a:lnTo>
                  <a:lnTo>
                    <a:pt x="186" y="28"/>
                  </a:lnTo>
                  <a:lnTo>
                    <a:pt x="179" y="48"/>
                  </a:lnTo>
                  <a:lnTo>
                    <a:pt x="177" y="71"/>
                  </a:lnTo>
                  <a:lnTo>
                    <a:pt x="178" y="93"/>
                  </a:lnTo>
                  <a:lnTo>
                    <a:pt x="182" y="112"/>
                  </a:lnTo>
                  <a:lnTo>
                    <a:pt x="188" y="120"/>
                  </a:lnTo>
                  <a:lnTo>
                    <a:pt x="198" y="127"/>
                  </a:lnTo>
                  <a:lnTo>
                    <a:pt x="209" y="133"/>
                  </a:lnTo>
                  <a:lnTo>
                    <a:pt x="220" y="140"/>
                  </a:lnTo>
                  <a:lnTo>
                    <a:pt x="229" y="145"/>
                  </a:lnTo>
                  <a:lnTo>
                    <a:pt x="227" y="148"/>
                  </a:lnTo>
                  <a:lnTo>
                    <a:pt x="227" y="153"/>
                  </a:lnTo>
                  <a:lnTo>
                    <a:pt x="226" y="157"/>
                  </a:lnTo>
                  <a:lnTo>
                    <a:pt x="225" y="161"/>
                  </a:lnTo>
                  <a:lnTo>
                    <a:pt x="225" y="164"/>
                  </a:lnTo>
                  <a:lnTo>
                    <a:pt x="220" y="164"/>
                  </a:lnTo>
                  <a:lnTo>
                    <a:pt x="215" y="164"/>
                  </a:lnTo>
                  <a:lnTo>
                    <a:pt x="210" y="164"/>
                  </a:lnTo>
                  <a:lnTo>
                    <a:pt x="205" y="164"/>
                  </a:lnTo>
                  <a:lnTo>
                    <a:pt x="202" y="164"/>
                  </a:lnTo>
                  <a:lnTo>
                    <a:pt x="209" y="171"/>
                  </a:lnTo>
                  <a:lnTo>
                    <a:pt x="210" y="178"/>
                  </a:lnTo>
                  <a:lnTo>
                    <a:pt x="212" y="182"/>
                  </a:lnTo>
                  <a:lnTo>
                    <a:pt x="210" y="188"/>
                  </a:lnTo>
                  <a:lnTo>
                    <a:pt x="212" y="193"/>
                  </a:lnTo>
                  <a:lnTo>
                    <a:pt x="208" y="193"/>
                  </a:lnTo>
                  <a:lnTo>
                    <a:pt x="201" y="192"/>
                  </a:lnTo>
                  <a:lnTo>
                    <a:pt x="192" y="192"/>
                  </a:lnTo>
                  <a:lnTo>
                    <a:pt x="185" y="191"/>
                  </a:lnTo>
                  <a:lnTo>
                    <a:pt x="182" y="189"/>
                  </a:lnTo>
                  <a:lnTo>
                    <a:pt x="179" y="186"/>
                  </a:lnTo>
                  <a:lnTo>
                    <a:pt x="177" y="184"/>
                  </a:lnTo>
                  <a:lnTo>
                    <a:pt x="174" y="179"/>
                  </a:lnTo>
                  <a:lnTo>
                    <a:pt x="171" y="175"/>
                  </a:lnTo>
                  <a:lnTo>
                    <a:pt x="168" y="174"/>
                  </a:lnTo>
                  <a:lnTo>
                    <a:pt x="161" y="171"/>
                  </a:lnTo>
                  <a:lnTo>
                    <a:pt x="151" y="172"/>
                  </a:lnTo>
                  <a:lnTo>
                    <a:pt x="137" y="177"/>
                  </a:lnTo>
                  <a:lnTo>
                    <a:pt x="123" y="182"/>
                  </a:lnTo>
                  <a:lnTo>
                    <a:pt x="106" y="188"/>
                  </a:lnTo>
                  <a:lnTo>
                    <a:pt x="90" y="192"/>
                  </a:lnTo>
                  <a:lnTo>
                    <a:pt x="75" y="195"/>
                  </a:lnTo>
                  <a:lnTo>
                    <a:pt x="59" y="193"/>
                  </a:lnTo>
                  <a:lnTo>
                    <a:pt x="48" y="186"/>
                  </a:lnTo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80" name="Freeform 37"/>
            <p:cNvSpPr>
              <a:spLocks/>
            </p:cNvSpPr>
            <p:nvPr/>
          </p:nvSpPr>
          <p:spPr bwMode="gray">
            <a:xfrm>
              <a:off x="2997" y="1851"/>
              <a:ext cx="79" cy="45"/>
            </a:xfrm>
            <a:custGeom>
              <a:avLst/>
              <a:gdLst>
                <a:gd name="T0" fmla="*/ 79 w 79"/>
                <a:gd name="T1" fmla="*/ 43 h 45"/>
                <a:gd name="T2" fmla="*/ 61 w 79"/>
                <a:gd name="T3" fmla="*/ 45 h 45"/>
                <a:gd name="T4" fmla="*/ 40 w 79"/>
                <a:gd name="T5" fmla="*/ 45 h 45"/>
                <a:gd name="T6" fmla="*/ 19 w 79"/>
                <a:gd name="T7" fmla="*/ 42 h 45"/>
                <a:gd name="T8" fmla="*/ 0 w 79"/>
                <a:gd name="T9" fmla="*/ 36 h 45"/>
                <a:gd name="T10" fmla="*/ 12 w 79"/>
                <a:gd name="T11" fmla="*/ 34 h 45"/>
                <a:gd name="T12" fmla="*/ 19 w 79"/>
                <a:gd name="T13" fmla="*/ 31 h 45"/>
                <a:gd name="T14" fmla="*/ 24 w 79"/>
                <a:gd name="T15" fmla="*/ 27 h 45"/>
                <a:gd name="T16" fmla="*/ 27 w 79"/>
                <a:gd name="T17" fmla="*/ 22 h 45"/>
                <a:gd name="T18" fmla="*/ 31 w 79"/>
                <a:gd name="T19" fmla="*/ 14 h 45"/>
                <a:gd name="T20" fmla="*/ 36 w 79"/>
                <a:gd name="T21" fmla="*/ 0 h 45"/>
                <a:gd name="T22" fmla="*/ 47 w 79"/>
                <a:gd name="T23" fmla="*/ 3 h 45"/>
                <a:gd name="T24" fmla="*/ 57 w 79"/>
                <a:gd name="T25" fmla="*/ 11 h 45"/>
                <a:gd name="T26" fmla="*/ 64 w 79"/>
                <a:gd name="T27" fmla="*/ 22 h 45"/>
                <a:gd name="T28" fmla="*/ 71 w 79"/>
                <a:gd name="T29" fmla="*/ 32 h 45"/>
                <a:gd name="T30" fmla="*/ 77 w 79"/>
                <a:gd name="T31" fmla="*/ 41 h 45"/>
                <a:gd name="T32" fmla="*/ 79 w 79"/>
                <a:gd name="T33" fmla="*/ 43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9"/>
                <a:gd name="T52" fmla="*/ 0 h 45"/>
                <a:gd name="T53" fmla="*/ 79 w 79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9" h="45">
                  <a:moveTo>
                    <a:pt x="79" y="43"/>
                  </a:moveTo>
                  <a:lnTo>
                    <a:pt x="61" y="45"/>
                  </a:lnTo>
                  <a:lnTo>
                    <a:pt x="40" y="45"/>
                  </a:lnTo>
                  <a:lnTo>
                    <a:pt x="19" y="42"/>
                  </a:lnTo>
                  <a:lnTo>
                    <a:pt x="0" y="36"/>
                  </a:lnTo>
                  <a:lnTo>
                    <a:pt x="12" y="34"/>
                  </a:lnTo>
                  <a:lnTo>
                    <a:pt x="19" y="31"/>
                  </a:lnTo>
                  <a:lnTo>
                    <a:pt x="24" y="27"/>
                  </a:lnTo>
                  <a:lnTo>
                    <a:pt x="27" y="22"/>
                  </a:lnTo>
                  <a:lnTo>
                    <a:pt x="31" y="14"/>
                  </a:lnTo>
                  <a:lnTo>
                    <a:pt x="36" y="0"/>
                  </a:lnTo>
                  <a:lnTo>
                    <a:pt x="47" y="3"/>
                  </a:lnTo>
                  <a:lnTo>
                    <a:pt x="57" y="11"/>
                  </a:lnTo>
                  <a:lnTo>
                    <a:pt x="64" y="22"/>
                  </a:lnTo>
                  <a:lnTo>
                    <a:pt x="71" y="32"/>
                  </a:lnTo>
                  <a:lnTo>
                    <a:pt x="77" y="41"/>
                  </a:lnTo>
                  <a:lnTo>
                    <a:pt x="79" y="43"/>
                  </a:lnTo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81" name="Freeform 38"/>
            <p:cNvSpPr>
              <a:spLocks/>
            </p:cNvSpPr>
            <p:nvPr/>
          </p:nvSpPr>
          <p:spPr bwMode="gray">
            <a:xfrm>
              <a:off x="2970" y="1692"/>
              <a:ext cx="84" cy="112"/>
            </a:xfrm>
            <a:custGeom>
              <a:avLst/>
              <a:gdLst>
                <a:gd name="T0" fmla="*/ 51 w 84"/>
                <a:gd name="T1" fmla="*/ 13 h 112"/>
                <a:gd name="T2" fmla="*/ 51 w 84"/>
                <a:gd name="T3" fmla="*/ 8 h 112"/>
                <a:gd name="T4" fmla="*/ 53 w 84"/>
                <a:gd name="T5" fmla="*/ 2 h 112"/>
                <a:gd name="T6" fmla="*/ 63 w 84"/>
                <a:gd name="T7" fmla="*/ 0 h 112"/>
                <a:gd name="T8" fmla="*/ 70 w 84"/>
                <a:gd name="T9" fmla="*/ 2 h 112"/>
                <a:gd name="T10" fmla="*/ 72 w 84"/>
                <a:gd name="T11" fmla="*/ 6 h 112"/>
                <a:gd name="T12" fmla="*/ 72 w 84"/>
                <a:gd name="T13" fmla="*/ 16 h 112"/>
                <a:gd name="T14" fmla="*/ 65 w 84"/>
                <a:gd name="T15" fmla="*/ 30 h 112"/>
                <a:gd name="T16" fmla="*/ 60 w 84"/>
                <a:gd name="T17" fmla="*/ 46 h 112"/>
                <a:gd name="T18" fmla="*/ 74 w 84"/>
                <a:gd name="T19" fmla="*/ 47 h 112"/>
                <a:gd name="T20" fmla="*/ 84 w 84"/>
                <a:gd name="T21" fmla="*/ 53 h 112"/>
                <a:gd name="T22" fmla="*/ 82 w 84"/>
                <a:gd name="T23" fmla="*/ 78 h 112"/>
                <a:gd name="T24" fmla="*/ 77 w 84"/>
                <a:gd name="T25" fmla="*/ 82 h 112"/>
                <a:gd name="T26" fmla="*/ 70 w 84"/>
                <a:gd name="T27" fmla="*/ 85 h 112"/>
                <a:gd name="T28" fmla="*/ 63 w 84"/>
                <a:gd name="T29" fmla="*/ 91 h 112"/>
                <a:gd name="T30" fmla="*/ 60 w 84"/>
                <a:gd name="T31" fmla="*/ 95 h 112"/>
                <a:gd name="T32" fmla="*/ 57 w 84"/>
                <a:gd name="T33" fmla="*/ 102 h 112"/>
                <a:gd name="T34" fmla="*/ 54 w 84"/>
                <a:gd name="T35" fmla="*/ 109 h 112"/>
                <a:gd name="T36" fmla="*/ 48 w 84"/>
                <a:gd name="T37" fmla="*/ 112 h 112"/>
                <a:gd name="T38" fmla="*/ 19 w 84"/>
                <a:gd name="T39" fmla="*/ 77 h 112"/>
                <a:gd name="T40" fmla="*/ 0 w 84"/>
                <a:gd name="T41" fmla="*/ 57 h 112"/>
                <a:gd name="T42" fmla="*/ 2 w 84"/>
                <a:gd name="T43" fmla="*/ 50 h 112"/>
                <a:gd name="T44" fmla="*/ 3 w 84"/>
                <a:gd name="T45" fmla="*/ 47 h 112"/>
                <a:gd name="T46" fmla="*/ 9 w 84"/>
                <a:gd name="T47" fmla="*/ 43 h 112"/>
                <a:gd name="T48" fmla="*/ 19 w 84"/>
                <a:gd name="T49" fmla="*/ 40 h 112"/>
                <a:gd name="T50" fmla="*/ 26 w 84"/>
                <a:gd name="T51" fmla="*/ 41 h 112"/>
                <a:gd name="T52" fmla="*/ 27 w 84"/>
                <a:gd name="T53" fmla="*/ 43 h 112"/>
                <a:gd name="T54" fmla="*/ 26 w 84"/>
                <a:gd name="T55" fmla="*/ 44 h 112"/>
                <a:gd name="T56" fmla="*/ 26 w 84"/>
                <a:gd name="T57" fmla="*/ 46 h 112"/>
                <a:gd name="T58" fmla="*/ 27 w 84"/>
                <a:gd name="T59" fmla="*/ 47 h 112"/>
                <a:gd name="T60" fmla="*/ 33 w 84"/>
                <a:gd name="T61" fmla="*/ 49 h 112"/>
                <a:gd name="T62" fmla="*/ 29 w 84"/>
                <a:gd name="T63" fmla="*/ 36 h 112"/>
                <a:gd name="T64" fmla="*/ 24 w 84"/>
                <a:gd name="T65" fmla="*/ 20 h 112"/>
                <a:gd name="T66" fmla="*/ 27 w 84"/>
                <a:gd name="T67" fmla="*/ 9 h 112"/>
                <a:gd name="T68" fmla="*/ 39 w 84"/>
                <a:gd name="T69" fmla="*/ 9 h 112"/>
                <a:gd name="T70" fmla="*/ 44 w 84"/>
                <a:gd name="T71" fmla="*/ 10 h 112"/>
                <a:gd name="T72" fmla="*/ 50 w 84"/>
                <a:gd name="T73" fmla="*/ 12 h 112"/>
                <a:gd name="T74" fmla="*/ 51 w 84"/>
                <a:gd name="T75" fmla="*/ 15 h 11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84"/>
                <a:gd name="T115" fmla="*/ 0 h 112"/>
                <a:gd name="T116" fmla="*/ 84 w 84"/>
                <a:gd name="T117" fmla="*/ 112 h 11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84" h="112">
                  <a:moveTo>
                    <a:pt x="51" y="17"/>
                  </a:moveTo>
                  <a:lnTo>
                    <a:pt x="51" y="13"/>
                  </a:lnTo>
                  <a:lnTo>
                    <a:pt x="51" y="10"/>
                  </a:lnTo>
                  <a:lnTo>
                    <a:pt x="51" y="8"/>
                  </a:lnTo>
                  <a:lnTo>
                    <a:pt x="51" y="5"/>
                  </a:lnTo>
                  <a:lnTo>
                    <a:pt x="53" y="2"/>
                  </a:lnTo>
                  <a:lnTo>
                    <a:pt x="57" y="0"/>
                  </a:lnTo>
                  <a:lnTo>
                    <a:pt x="63" y="0"/>
                  </a:lnTo>
                  <a:lnTo>
                    <a:pt x="67" y="2"/>
                  </a:lnTo>
                  <a:lnTo>
                    <a:pt x="70" y="2"/>
                  </a:lnTo>
                  <a:lnTo>
                    <a:pt x="71" y="3"/>
                  </a:lnTo>
                  <a:lnTo>
                    <a:pt x="72" y="6"/>
                  </a:lnTo>
                  <a:lnTo>
                    <a:pt x="72" y="10"/>
                  </a:lnTo>
                  <a:lnTo>
                    <a:pt x="72" y="16"/>
                  </a:lnTo>
                  <a:lnTo>
                    <a:pt x="70" y="22"/>
                  </a:lnTo>
                  <a:lnTo>
                    <a:pt x="65" y="30"/>
                  </a:lnTo>
                  <a:lnTo>
                    <a:pt x="61" y="40"/>
                  </a:lnTo>
                  <a:lnTo>
                    <a:pt x="60" y="46"/>
                  </a:lnTo>
                  <a:lnTo>
                    <a:pt x="67" y="47"/>
                  </a:lnTo>
                  <a:lnTo>
                    <a:pt x="74" y="47"/>
                  </a:lnTo>
                  <a:lnTo>
                    <a:pt x="80" y="49"/>
                  </a:lnTo>
                  <a:lnTo>
                    <a:pt x="84" y="53"/>
                  </a:lnTo>
                  <a:lnTo>
                    <a:pt x="84" y="74"/>
                  </a:lnTo>
                  <a:lnTo>
                    <a:pt x="82" y="78"/>
                  </a:lnTo>
                  <a:lnTo>
                    <a:pt x="80" y="81"/>
                  </a:lnTo>
                  <a:lnTo>
                    <a:pt x="77" y="82"/>
                  </a:lnTo>
                  <a:lnTo>
                    <a:pt x="72" y="84"/>
                  </a:lnTo>
                  <a:lnTo>
                    <a:pt x="70" y="85"/>
                  </a:lnTo>
                  <a:lnTo>
                    <a:pt x="65" y="88"/>
                  </a:lnTo>
                  <a:lnTo>
                    <a:pt x="63" y="91"/>
                  </a:lnTo>
                  <a:lnTo>
                    <a:pt x="61" y="92"/>
                  </a:lnTo>
                  <a:lnTo>
                    <a:pt x="60" y="95"/>
                  </a:lnTo>
                  <a:lnTo>
                    <a:pt x="58" y="99"/>
                  </a:lnTo>
                  <a:lnTo>
                    <a:pt x="57" y="102"/>
                  </a:lnTo>
                  <a:lnTo>
                    <a:pt x="56" y="106"/>
                  </a:lnTo>
                  <a:lnTo>
                    <a:pt x="54" y="109"/>
                  </a:lnTo>
                  <a:lnTo>
                    <a:pt x="51" y="111"/>
                  </a:lnTo>
                  <a:lnTo>
                    <a:pt x="48" y="112"/>
                  </a:lnTo>
                  <a:lnTo>
                    <a:pt x="36" y="92"/>
                  </a:lnTo>
                  <a:lnTo>
                    <a:pt x="19" y="77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0" y="53"/>
                  </a:lnTo>
                  <a:lnTo>
                    <a:pt x="2" y="50"/>
                  </a:lnTo>
                  <a:lnTo>
                    <a:pt x="2" y="49"/>
                  </a:lnTo>
                  <a:lnTo>
                    <a:pt x="3" y="47"/>
                  </a:lnTo>
                  <a:lnTo>
                    <a:pt x="5" y="46"/>
                  </a:lnTo>
                  <a:lnTo>
                    <a:pt x="9" y="43"/>
                  </a:lnTo>
                  <a:lnTo>
                    <a:pt x="12" y="40"/>
                  </a:lnTo>
                  <a:lnTo>
                    <a:pt x="19" y="40"/>
                  </a:lnTo>
                  <a:lnTo>
                    <a:pt x="23" y="40"/>
                  </a:lnTo>
                  <a:lnTo>
                    <a:pt x="26" y="41"/>
                  </a:lnTo>
                  <a:lnTo>
                    <a:pt x="27" y="41"/>
                  </a:lnTo>
                  <a:lnTo>
                    <a:pt x="27" y="43"/>
                  </a:lnTo>
                  <a:lnTo>
                    <a:pt x="26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7"/>
                  </a:lnTo>
                  <a:lnTo>
                    <a:pt x="29" y="49"/>
                  </a:lnTo>
                  <a:lnTo>
                    <a:pt x="33" y="49"/>
                  </a:lnTo>
                  <a:lnTo>
                    <a:pt x="31" y="43"/>
                  </a:lnTo>
                  <a:lnTo>
                    <a:pt x="29" y="36"/>
                  </a:lnTo>
                  <a:lnTo>
                    <a:pt x="26" y="27"/>
                  </a:lnTo>
                  <a:lnTo>
                    <a:pt x="24" y="20"/>
                  </a:lnTo>
                  <a:lnTo>
                    <a:pt x="24" y="15"/>
                  </a:lnTo>
                  <a:lnTo>
                    <a:pt x="27" y="9"/>
                  </a:lnTo>
                  <a:lnTo>
                    <a:pt x="36" y="8"/>
                  </a:lnTo>
                  <a:lnTo>
                    <a:pt x="39" y="9"/>
                  </a:lnTo>
                  <a:lnTo>
                    <a:pt x="41" y="10"/>
                  </a:lnTo>
                  <a:lnTo>
                    <a:pt x="44" y="10"/>
                  </a:lnTo>
                  <a:lnTo>
                    <a:pt x="47" y="12"/>
                  </a:lnTo>
                  <a:lnTo>
                    <a:pt x="50" y="12"/>
                  </a:lnTo>
                  <a:lnTo>
                    <a:pt x="51" y="13"/>
                  </a:lnTo>
                  <a:lnTo>
                    <a:pt x="51" y="15"/>
                  </a:lnTo>
                  <a:lnTo>
                    <a:pt x="51" y="17"/>
                  </a:lnTo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82" name="Freeform 39"/>
            <p:cNvSpPr>
              <a:spLocks/>
            </p:cNvSpPr>
            <p:nvPr/>
          </p:nvSpPr>
          <p:spPr bwMode="gray">
            <a:xfrm>
              <a:off x="3057" y="1688"/>
              <a:ext cx="63" cy="79"/>
            </a:xfrm>
            <a:custGeom>
              <a:avLst/>
              <a:gdLst>
                <a:gd name="T0" fmla="*/ 7 w 63"/>
                <a:gd name="T1" fmla="*/ 37 h 79"/>
                <a:gd name="T2" fmla="*/ 5 w 63"/>
                <a:gd name="T3" fmla="*/ 7 h 79"/>
                <a:gd name="T4" fmla="*/ 17 w 63"/>
                <a:gd name="T5" fmla="*/ 2 h 79"/>
                <a:gd name="T6" fmla="*/ 26 w 63"/>
                <a:gd name="T7" fmla="*/ 0 h 79"/>
                <a:gd name="T8" fmla="*/ 35 w 63"/>
                <a:gd name="T9" fmla="*/ 4 h 79"/>
                <a:gd name="T10" fmla="*/ 41 w 63"/>
                <a:gd name="T11" fmla="*/ 7 h 79"/>
                <a:gd name="T12" fmla="*/ 42 w 63"/>
                <a:gd name="T13" fmla="*/ 10 h 79"/>
                <a:gd name="T14" fmla="*/ 45 w 63"/>
                <a:gd name="T15" fmla="*/ 12 h 79"/>
                <a:gd name="T16" fmla="*/ 49 w 63"/>
                <a:gd name="T17" fmla="*/ 13 h 79"/>
                <a:gd name="T18" fmla="*/ 53 w 63"/>
                <a:gd name="T19" fmla="*/ 13 h 79"/>
                <a:gd name="T20" fmla="*/ 57 w 63"/>
                <a:gd name="T21" fmla="*/ 14 h 79"/>
                <a:gd name="T22" fmla="*/ 60 w 63"/>
                <a:gd name="T23" fmla="*/ 16 h 79"/>
                <a:gd name="T24" fmla="*/ 63 w 63"/>
                <a:gd name="T25" fmla="*/ 17 h 79"/>
                <a:gd name="T26" fmla="*/ 63 w 63"/>
                <a:gd name="T27" fmla="*/ 27 h 79"/>
                <a:gd name="T28" fmla="*/ 62 w 63"/>
                <a:gd name="T29" fmla="*/ 33 h 79"/>
                <a:gd name="T30" fmla="*/ 60 w 63"/>
                <a:gd name="T31" fmla="*/ 34 h 79"/>
                <a:gd name="T32" fmla="*/ 57 w 63"/>
                <a:gd name="T33" fmla="*/ 34 h 79"/>
                <a:gd name="T34" fmla="*/ 56 w 63"/>
                <a:gd name="T35" fmla="*/ 34 h 79"/>
                <a:gd name="T36" fmla="*/ 55 w 63"/>
                <a:gd name="T37" fmla="*/ 36 h 79"/>
                <a:gd name="T38" fmla="*/ 53 w 63"/>
                <a:gd name="T39" fmla="*/ 41 h 79"/>
                <a:gd name="T40" fmla="*/ 42 w 63"/>
                <a:gd name="T41" fmla="*/ 45 h 79"/>
                <a:gd name="T42" fmla="*/ 35 w 63"/>
                <a:gd name="T43" fmla="*/ 53 h 79"/>
                <a:gd name="T44" fmla="*/ 29 w 63"/>
                <a:gd name="T45" fmla="*/ 64 h 79"/>
                <a:gd name="T46" fmla="*/ 28 w 63"/>
                <a:gd name="T47" fmla="*/ 78 h 79"/>
                <a:gd name="T48" fmla="*/ 24 w 63"/>
                <a:gd name="T49" fmla="*/ 78 h 79"/>
                <a:gd name="T50" fmla="*/ 21 w 63"/>
                <a:gd name="T51" fmla="*/ 78 h 79"/>
                <a:gd name="T52" fmla="*/ 17 w 63"/>
                <a:gd name="T53" fmla="*/ 79 h 79"/>
                <a:gd name="T54" fmla="*/ 5 w 63"/>
                <a:gd name="T55" fmla="*/ 65 h 79"/>
                <a:gd name="T56" fmla="*/ 1 w 63"/>
                <a:gd name="T57" fmla="*/ 54 h 79"/>
                <a:gd name="T58" fmla="*/ 0 w 63"/>
                <a:gd name="T59" fmla="*/ 47 h 79"/>
                <a:gd name="T60" fmla="*/ 2 w 63"/>
                <a:gd name="T61" fmla="*/ 41 h 79"/>
                <a:gd name="T62" fmla="*/ 5 w 63"/>
                <a:gd name="T63" fmla="*/ 38 h 79"/>
                <a:gd name="T64" fmla="*/ 7 w 63"/>
                <a:gd name="T65" fmla="*/ 37 h 7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3"/>
                <a:gd name="T100" fmla="*/ 0 h 79"/>
                <a:gd name="T101" fmla="*/ 63 w 63"/>
                <a:gd name="T102" fmla="*/ 79 h 7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3" h="79">
                  <a:moveTo>
                    <a:pt x="7" y="37"/>
                  </a:moveTo>
                  <a:lnTo>
                    <a:pt x="5" y="7"/>
                  </a:lnTo>
                  <a:lnTo>
                    <a:pt x="17" y="2"/>
                  </a:lnTo>
                  <a:lnTo>
                    <a:pt x="26" y="0"/>
                  </a:lnTo>
                  <a:lnTo>
                    <a:pt x="35" y="4"/>
                  </a:lnTo>
                  <a:lnTo>
                    <a:pt x="41" y="7"/>
                  </a:lnTo>
                  <a:lnTo>
                    <a:pt x="42" y="10"/>
                  </a:lnTo>
                  <a:lnTo>
                    <a:pt x="45" y="12"/>
                  </a:lnTo>
                  <a:lnTo>
                    <a:pt x="49" y="13"/>
                  </a:lnTo>
                  <a:lnTo>
                    <a:pt x="53" y="13"/>
                  </a:lnTo>
                  <a:lnTo>
                    <a:pt x="57" y="14"/>
                  </a:lnTo>
                  <a:lnTo>
                    <a:pt x="60" y="16"/>
                  </a:lnTo>
                  <a:lnTo>
                    <a:pt x="63" y="17"/>
                  </a:lnTo>
                  <a:lnTo>
                    <a:pt x="63" y="27"/>
                  </a:lnTo>
                  <a:lnTo>
                    <a:pt x="62" y="33"/>
                  </a:lnTo>
                  <a:lnTo>
                    <a:pt x="60" y="34"/>
                  </a:lnTo>
                  <a:lnTo>
                    <a:pt x="57" y="34"/>
                  </a:lnTo>
                  <a:lnTo>
                    <a:pt x="56" y="34"/>
                  </a:lnTo>
                  <a:lnTo>
                    <a:pt x="55" y="36"/>
                  </a:lnTo>
                  <a:lnTo>
                    <a:pt x="53" y="41"/>
                  </a:lnTo>
                  <a:lnTo>
                    <a:pt x="42" y="45"/>
                  </a:lnTo>
                  <a:lnTo>
                    <a:pt x="35" y="53"/>
                  </a:lnTo>
                  <a:lnTo>
                    <a:pt x="29" y="64"/>
                  </a:lnTo>
                  <a:lnTo>
                    <a:pt x="28" y="78"/>
                  </a:lnTo>
                  <a:lnTo>
                    <a:pt x="24" y="78"/>
                  </a:lnTo>
                  <a:lnTo>
                    <a:pt x="21" y="78"/>
                  </a:lnTo>
                  <a:lnTo>
                    <a:pt x="17" y="79"/>
                  </a:lnTo>
                  <a:lnTo>
                    <a:pt x="5" y="65"/>
                  </a:lnTo>
                  <a:lnTo>
                    <a:pt x="1" y="54"/>
                  </a:lnTo>
                  <a:lnTo>
                    <a:pt x="0" y="47"/>
                  </a:lnTo>
                  <a:lnTo>
                    <a:pt x="2" y="41"/>
                  </a:lnTo>
                  <a:lnTo>
                    <a:pt x="5" y="38"/>
                  </a:lnTo>
                  <a:lnTo>
                    <a:pt x="7" y="37"/>
                  </a:lnTo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83" name="Freeform 40"/>
            <p:cNvSpPr>
              <a:spLocks/>
            </p:cNvSpPr>
            <p:nvPr/>
          </p:nvSpPr>
          <p:spPr bwMode="gray">
            <a:xfrm>
              <a:off x="3233" y="1988"/>
              <a:ext cx="117" cy="107"/>
            </a:xfrm>
            <a:custGeom>
              <a:avLst/>
              <a:gdLst>
                <a:gd name="T0" fmla="*/ 4 w 117"/>
                <a:gd name="T1" fmla="*/ 0 h 107"/>
                <a:gd name="T2" fmla="*/ 10 w 117"/>
                <a:gd name="T3" fmla="*/ 0 h 107"/>
                <a:gd name="T4" fmla="*/ 19 w 117"/>
                <a:gd name="T5" fmla="*/ 3 h 107"/>
                <a:gd name="T6" fmla="*/ 31 w 117"/>
                <a:gd name="T7" fmla="*/ 7 h 107"/>
                <a:gd name="T8" fmla="*/ 45 w 117"/>
                <a:gd name="T9" fmla="*/ 12 h 107"/>
                <a:gd name="T10" fmla="*/ 59 w 117"/>
                <a:gd name="T11" fmla="*/ 19 h 107"/>
                <a:gd name="T12" fmla="*/ 72 w 117"/>
                <a:gd name="T13" fmla="*/ 27 h 107"/>
                <a:gd name="T14" fmla="*/ 81 w 117"/>
                <a:gd name="T15" fmla="*/ 35 h 107"/>
                <a:gd name="T16" fmla="*/ 86 w 117"/>
                <a:gd name="T17" fmla="*/ 44 h 107"/>
                <a:gd name="T18" fmla="*/ 89 w 117"/>
                <a:gd name="T19" fmla="*/ 52 h 107"/>
                <a:gd name="T20" fmla="*/ 95 w 117"/>
                <a:gd name="T21" fmla="*/ 55 h 107"/>
                <a:gd name="T22" fmla="*/ 100 w 117"/>
                <a:gd name="T23" fmla="*/ 55 h 107"/>
                <a:gd name="T24" fmla="*/ 108 w 117"/>
                <a:gd name="T25" fmla="*/ 53 h 107"/>
                <a:gd name="T26" fmla="*/ 113 w 117"/>
                <a:gd name="T27" fmla="*/ 51 h 107"/>
                <a:gd name="T28" fmla="*/ 117 w 117"/>
                <a:gd name="T29" fmla="*/ 51 h 107"/>
                <a:gd name="T30" fmla="*/ 115 w 117"/>
                <a:gd name="T31" fmla="*/ 62 h 107"/>
                <a:gd name="T32" fmla="*/ 109 w 117"/>
                <a:gd name="T33" fmla="*/ 69 h 107"/>
                <a:gd name="T34" fmla="*/ 99 w 117"/>
                <a:gd name="T35" fmla="*/ 72 h 107"/>
                <a:gd name="T36" fmla="*/ 89 w 117"/>
                <a:gd name="T37" fmla="*/ 72 h 107"/>
                <a:gd name="T38" fmla="*/ 79 w 117"/>
                <a:gd name="T39" fmla="*/ 69 h 107"/>
                <a:gd name="T40" fmla="*/ 71 w 117"/>
                <a:gd name="T41" fmla="*/ 65 h 107"/>
                <a:gd name="T42" fmla="*/ 58 w 117"/>
                <a:gd name="T43" fmla="*/ 77 h 107"/>
                <a:gd name="T44" fmla="*/ 50 w 117"/>
                <a:gd name="T45" fmla="*/ 93 h 107"/>
                <a:gd name="T46" fmla="*/ 43 w 117"/>
                <a:gd name="T47" fmla="*/ 107 h 107"/>
                <a:gd name="T48" fmla="*/ 33 w 117"/>
                <a:gd name="T49" fmla="*/ 107 h 107"/>
                <a:gd name="T50" fmla="*/ 28 w 117"/>
                <a:gd name="T51" fmla="*/ 104 h 107"/>
                <a:gd name="T52" fmla="*/ 26 w 117"/>
                <a:gd name="T53" fmla="*/ 100 h 107"/>
                <a:gd name="T54" fmla="*/ 26 w 117"/>
                <a:gd name="T55" fmla="*/ 97 h 107"/>
                <a:gd name="T56" fmla="*/ 24 w 117"/>
                <a:gd name="T57" fmla="*/ 93 h 107"/>
                <a:gd name="T58" fmla="*/ 21 w 117"/>
                <a:gd name="T59" fmla="*/ 92 h 107"/>
                <a:gd name="T60" fmla="*/ 14 w 117"/>
                <a:gd name="T61" fmla="*/ 92 h 107"/>
                <a:gd name="T62" fmla="*/ 0 w 117"/>
                <a:gd name="T63" fmla="*/ 93 h 107"/>
                <a:gd name="T64" fmla="*/ 0 w 117"/>
                <a:gd name="T65" fmla="*/ 82 h 107"/>
                <a:gd name="T66" fmla="*/ 2 w 117"/>
                <a:gd name="T67" fmla="*/ 65 h 107"/>
                <a:gd name="T68" fmla="*/ 4 w 117"/>
                <a:gd name="T69" fmla="*/ 46 h 107"/>
                <a:gd name="T70" fmla="*/ 7 w 117"/>
                <a:gd name="T71" fmla="*/ 28 h 107"/>
                <a:gd name="T72" fmla="*/ 7 w 117"/>
                <a:gd name="T73" fmla="*/ 12 h 107"/>
                <a:gd name="T74" fmla="*/ 4 w 117"/>
                <a:gd name="T75" fmla="*/ 0 h 1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17"/>
                <a:gd name="T115" fmla="*/ 0 h 107"/>
                <a:gd name="T116" fmla="*/ 117 w 117"/>
                <a:gd name="T117" fmla="*/ 107 h 10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17" h="107">
                  <a:moveTo>
                    <a:pt x="4" y="0"/>
                  </a:moveTo>
                  <a:lnTo>
                    <a:pt x="10" y="0"/>
                  </a:lnTo>
                  <a:lnTo>
                    <a:pt x="19" y="3"/>
                  </a:lnTo>
                  <a:lnTo>
                    <a:pt x="31" y="7"/>
                  </a:lnTo>
                  <a:lnTo>
                    <a:pt x="45" y="12"/>
                  </a:lnTo>
                  <a:lnTo>
                    <a:pt x="59" y="19"/>
                  </a:lnTo>
                  <a:lnTo>
                    <a:pt x="72" y="27"/>
                  </a:lnTo>
                  <a:lnTo>
                    <a:pt x="81" y="35"/>
                  </a:lnTo>
                  <a:lnTo>
                    <a:pt x="86" y="44"/>
                  </a:lnTo>
                  <a:lnTo>
                    <a:pt x="89" y="52"/>
                  </a:lnTo>
                  <a:lnTo>
                    <a:pt x="95" y="55"/>
                  </a:lnTo>
                  <a:lnTo>
                    <a:pt x="100" y="55"/>
                  </a:lnTo>
                  <a:lnTo>
                    <a:pt x="108" y="53"/>
                  </a:lnTo>
                  <a:lnTo>
                    <a:pt x="113" y="51"/>
                  </a:lnTo>
                  <a:lnTo>
                    <a:pt x="117" y="51"/>
                  </a:lnTo>
                  <a:lnTo>
                    <a:pt x="115" y="62"/>
                  </a:lnTo>
                  <a:lnTo>
                    <a:pt x="109" y="69"/>
                  </a:lnTo>
                  <a:lnTo>
                    <a:pt x="99" y="72"/>
                  </a:lnTo>
                  <a:lnTo>
                    <a:pt x="89" y="72"/>
                  </a:lnTo>
                  <a:lnTo>
                    <a:pt x="79" y="69"/>
                  </a:lnTo>
                  <a:lnTo>
                    <a:pt x="71" y="65"/>
                  </a:lnTo>
                  <a:lnTo>
                    <a:pt x="58" y="77"/>
                  </a:lnTo>
                  <a:lnTo>
                    <a:pt x="50" y="93"/>
                  </a:lnTo>
                  <a:lnTo>
                    <a:pt x="43" y="107"/>
                  </a:lnTo>
                  <a:lnTo>
                    <a:pt x="33" y="107"/>
                  </a:lnTo>
                  <a:lnTo>
                    <a:pt x="28" y="104"/>
                  </a:lnTo>
                  <a:lnTo>
                    <a:pt x="26" y="100"/>
                  </a:lnTo>
                  <a:lnTo>
                    <a:pt x="26" y="97"/>
                  </a:lnTo>
                  <a:lnTo>
                    <a:pt x="24" y="93"/>
                  </a:lnTo>
                  <a:lnTo>
                    <a:pt x="21" y="92"/>
                  </a:lnTo>
                  <a:lnTo>
                    <a:pt x="14" y="92"/>
                  </a:lnTo>
                  <a:lnTo>
                    <a:pt x="0" y="93"/>
                  </a:lnTo>
                  <a:lnTo>
                    <a:pt x="0" y="82"/>
                  </a:lnTo>
                  <a:lnTo>
                    <a:pt x="2" y="65"/>
                  </a:lnTo>
                  <a:lnTo>
                    <a:pt x="4" y="46"/>
                  </a:lnTo>
                  <a:lnTo>
                    <a:pt x="7" y="28"/>
                  </a:lnTo>
                  <a:lnTo>
                    <a:pt x="7" y="12"/>
                  </a:lnTo>
                  <a:lnTo>
                    <a:pt x="4" y="0"/>
                  </a:lnTo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84" name="Freeform 41"/>
            <p:cNvSpPr>
              <a:spLocks/>
            </p:cNvSpPr>
            <p:nvPr/>
          </p:nvSpPr>
          <p:spPr bwMode="gray">
            <a:xfrm>
              <a:off x="3288" y="2070"/>
              <a:ext cx="45" cy="53"/>
            </a:xfrm>
            <a:custGeom>
              <a:avLst/>
              <a:gdLst>
                <a:gd name="T0" fmla="*/ 45 w 45"/>
                <a:gd name="T1" fmla="*/ 10 h 53"/>
                <a:gd name="T2" fmla="*/ 44 w 45"/>
                <a:gd name="T3" fmla="*/ 22 h 53"/>
                <a:gd name="T4" fmla="*/ 37 w 45"/>
                <a:gd name="T5" fmla="*/ 32 h 53"/>
                <a:gd name="T6" fmla="*/ 29 w 45"/>
                <a:gd name="T7" fmla="*/ 41 h 53"/>
                <a:gd name="T8" fmla="*/ 20 w 45"/>
                <a:gd name="T9" fmla="*/ 53 h 53"/>
                <a:gd name="T10" fmla="*/ 7 w 45"/>
                <a:gd name="T11" fmla="*/ 50 h 53"/>
                <a:gd name="T12" fmla="*/ 0 w 45"/>
                <a:gd name="T13" fmla="*/ 48 h 53"/>
                <a:gd name="T14" fmla="*/ 0 w 45"/>
                <a:gd name="T15" fmla="*/ 43 h 53"/>
                <a:gd name="T16" fmla="*/ 3 w 45"/>
                <a:gd name="T17" fmla="*/ 38 h 53"/>
                <a:gd name="T18" fmla="*/ 9 w 45"/>
                <a:gd name="T19" fmla="*/ 31 h 53"/>
                <a:gd name="T20" fmla="*/ 13 w 45"/>
                <a:gd name="T21" fmla="*/ 21 h 53"/>
                <a:gd name="T22" fmla="*/ 14 w 45"/>
                <a:gd name="T23" fmla="*/ 11 h 53"/>
                <a:gd name="T24" fmla="*/ 19 w 45"/>
                <a:gd name="T25" fmla="*/ 10 h 53"/>
                <a:gd name="T26" fmla="*/ 21 w 45"/>
                <a:gd name="T27" fmla="*/ 5 h 53"/>
                <a:gd name="T28" fmla="*/ 26 w 45"/>
                <a:gd name="T29" fmla="*/ 2 h 53"/>
                <a:gd name="T30" fmla="*/ 31 w 45"/>
                <a:gd name="T31" fmla="*/ 0 h 53"/>
                <a:gd name="T32" fmla="*/ 37 w 45"/>
                <a:gd name="T33" fmla="*/ 2 h 53"/>
                <a:gd name="T34" fmla="*/ 45 w 45"/>
                <a:gd name="T35" fmla="*/ 10 h 5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5"/>
                <a:gd name="T55" fmla="*/ 0 h 53"/>
                <a:gd name="T56" fmla="*/ 45 w 45"/>
                <a:gd name="T57" fmla="*/ 53 h 5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5" h="53">
                  <a:moveTo>
                    <a:pt x="45" y="10"/>
                  </a:moveTo>
                  <a:lnTo>
                    <a:pt x="44" y="22"/>
                  </a:lnTo>
                  <a:lnTo>
                    <a:pt x="37" y="32"/>
                  </a:lnTo>
                  <a:lnTo>
                    <a:pt x="29" y="41"/>
                  </a:lnTo>
                  <a:lnTo>
                    <a:pt x="20" y="53"/>
                  </a:lnTo>
                  <a:lnTo>
                    <a:pt x="7" y="50"/>
                  </a:lnTo>
                  <a:lnTo>
                    <a:pt x="0" y="48"/>
                  </a:lnTo>
                  <a:lnTo>
                    <a:pt x="0" y="43"/>
                  </a:lnTo>
                  <a:lnTo>
                    <a:pt x="3" y="38"/>
                  </a:lnTo>
                  <a:lnTo>
                    <a:pt x="9" y="31"/>
                  </a:lnTo>
                  <a:lnTo>
                    <a:pt x="13" y="21"/>
                  </a:lnTo>
                  <a:lnTo>
                    <a:pt x="14" y="11"/>
                  </a:lnTo>
                  <a:lnTo>
                    <a:pt x="19" y="10"/>
                  </a:lnTo>
                  <a:lnTo>
                    <a:pt x="21" y="5"/>
                  </a:lnTo>
                  <a:lnTo>
                    <a:pt x="26" y="2"/>
                  </a:lnTo>
                  <a:lnTo>
                    <a:pt x="31" y="0"/>
                  </a:lnTo>
                  <a:lnTo>
                    <a:pt x="37" y="2"/>
                  </a:lnTo>
                  <a:lnTo>
                    <a:pt x="45" y="10"/>
                  </a:lnTo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85" name="Freeform 42"/>
            <p:cNvSpPr>
              <a:spLocks/>
            </p:cNvSpPr>
            <p:nvPr/>
          </p:nvSpPr>
          <p:spPr bwMode="gray">
            <a:xfrm>
              <a:off x="3365" y="2081"/>
              <a:ext cx="19" cy="39"/>
            </a:xfrm>
            <a:custGeom>
              <a:avLst/>
              <a:gdLst>
                <a:gd name="T0" fmla="*/ 12 w 19"/>
                <a:gd name="T1" fmla="*/ 0 h 39"/>
                <a:gd name="T2" fmla="*/ 18 w 19"/>
                <a:gd name="T3" fmla="*/ 10 h 39"/>
                <a:gd name="T4" fmla="*/ 19 w 19"/>
                <a:gd name="T5" fmla="*/ 20 h 39"/>
                <a:gd name="T6" fmla="*/ 18 w 19"/>
                <a:gd name="T7" fmla="*/ 30 h 39"/>
                <a:gd name="T8" fmla="*/ 16 w 19"/>
                <a:gd name="T9" fmla="*/ 39 h 39"/>
                <a:gd name="T10" fmla="*/ 8 w 19"/>
                <a:gd name="T11" fmla="*/ 35 h 39"/>
                <a:gd name="T12" fmla="*/ 2 w 19"/>
                <a:gd name="T13" fmla="*/ 30 h 39"/>
                <a:gd name="T14" fmla="*/ 0 w 19"/>
                <a:gd name="T15" fmla="*/ 23 h 39"/>
                <a:gd name="T16" fmla="*/ 0 w 19"/>
                <a:gd name="T17" fmla="*/ 14 h 39"/>
                <a:gd name="T18" fmla="*/ 7 w 19"/>
                <a:gd name="T19" fmla="*/ 4 h 39"/>
                <a:gd name="T20" fmla="*/ 9 w 19"/>
                <a:gd name="T21" fmla="*/ 4 h 39"/>
                <a:gd name="T22" fmla="*/ 9 w 19"/>
                <a:gd name="T23" fmla="*/ 3 h 39"/>
                <a:gd name="T24" fmla="*/ 11 w 19"/>
                <a:gd name="T25" fmla="*/ 1 h 39"/>
                <a:gd name="T26" fmla="*/ 12 w 19"/>
                <a:gd name="T27" fmla="*/ 0 h 39"/>
                <a:gd name="T28" fmla="*/ 12 w 19"/>
                <a:gd name="T29" fmla="*/ 0 h 3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9"/>
                <a:gd name="T46" fmla="*/ 0 h 39"/>
                <a:gd name="T47" fmla="*/ 19 w 19"/>
                <a:gd name="T48" fmla="*/ 39 h 3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9" h="39">
                  <a:moveTo>
                    <a:pt x="12" y="0"/>
                  </a:moveTo>
                  <a:lnTo>
                    <a:pt x="18" y="10"/>
                  </a:lnTo>
                  <a:lnTo>
                    <a:pt x="19" y="20"/>
                  </a:lnTo>
                  <a:lnTo>
                    <a:pt x="18" y="30"/>
                  </a:lnTo>
                  <a:lnTo>
                    <a:pt x="16" y="39"/>
                  </a:lnTo>
                  <a:lnTo>
                    <a:pt x="8" y="35"/>
                  </a:lnTo>
                  <a:lnTo>
                    <a:pt x="2" y="30"/>
                  </a:lnTo>
                  <a:lnTo>
                    <a:pt x="0" y="23"/>
                  </a:lnTo>
                  <a:lnTo>
                    <a:pt x="0" y="14"/>
                  </a:lnTo>
                  <a:lnTo>
                    <a:pt x="7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11" y="1"/>
                  </a:lnTo>
                  <a:lnTo>
                    <a:pt x="12" y="0"/>
                  </a:lnTo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86" name="Freeform 43"/>
            <p:cNvSpPr>
              <a:spLocks/>
            </p:cNvSpPr>
            <p:nvPr/>
          </p:nvSpPr>
          <p:spPr bwMode="gray">
            <a:xfrm>
              <a:off x="3336" y="1854"/>
              <a:ext cx="31" cy="45"/>
            </a:xfrm>
            <a:custGeom>
              <a:avLst/>
              <a:gdLst>
                <a:gd name="T0" fmla="*/ 9 w 31"/>
                <a:gd name="T1" fmla="*/ 0 h 45"/>
                <a:gd name="T2" fmla="*/ 13 w 31"/>
                <a:gd name="T3" fmla="*/ 0 h 45"/>
                <a:gd name="T4" fmla="*/ 16 w 31"/>
                <a:gd name="T5" fmla="*/ 0 h 45"/>
                <a:gd name="T6" fmla="*/ 17 w 31"/>
                <a:gd name="T7" fmla="*/ 1 h 45"/>
                <a:gd name="T8" fmla="*/ 20 w 31"/>
                <a:gd name="T9" fmla="*/ 1 h 45"/>
                <a:gd name="T10" fmla="*/ 21 w 31"/>
                <a:gd name="T11" fmla="*/ 2 h 45"/>
                <a:gd name="T12" fmla="*/ 24 w 31"/>
                <a:gd name="T13" fmla="*/ 4 h 45"/>
                <a:gd name="T14" fmla="*/ 29 w 31"/>
                <a:gd name="T15" fmla="*/ 5 h 45"/>
                <a:gd name="T16" fmla="*/ 29 w 31"/>
                <a:gd name="T17" fmla="*/ 12 h 45"/>
                <a:gd name="T18" fmla="*/ 30 w 31"/>
                <a:gd name="T19" fmla="*/ 16 h 45"/>
                <a:gd name="T20" fmla="*/ 31 w 31"/>
                <a:gd name="T21" fmla="*/ 22 h 45"/>
                <a:gd name="T22" fmla="*/ 31 w 31"/>
                <a:gd name="T23" fmla="*/ 33 h 45"/>
                <a:gd name="T24" fmla="*/ 9 w 31"/>
                <a:gd name="T25" fmla="*/ 45 h 45"/>
                <a:gd name="T26" fmla="*/ 2 w 31"/>
                <a:gd name="T27" fmla="*/ 33 h 45"/>
                <a:gd name="T28" fmla="*/ 0 w 31"/>
                <a:gd name="T29" fmla="*/ 22 h 45"/>
                <a:gd name="T30" fmla="*/ 3 w 31"/>
                <a:gd name="T31" fmla="*/ 11 h 45"/>
                <a:gd name="T32" fmla="*/ 9 w 31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1"/>
                <a:gd name="T52" fmla="*/ 0 h 45"/>
                <a:gd name="T53" fmla="*/ 31 w 31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1" h="45">
                  <a:moveTo>
                    <a:pt x="9" y="0"/>
                  </a:moveTo>
                  <a:lnTo>
                    <a:pt x="13" y="0"/>
                  </a:lnTo>
                  <a:lnTo>
                    <a:pt x="16" y="0"/>
                  </a:lnTo>
                  <a:lnTo>
                    <a:pt x="17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9" y="5"/>
                  </a:lnTo>
                  <a:lnTo>
                    <a:pt x="29" y="12"/>
                  </a:lnTo>
                  <a:lnTo>
                    <a:pt x="30" y="16"/>
                  </a:lnTo>
                  <a:lnTo>
                    <a:pt x="31" y="22"/>
                  </a:lnTo>
                  <a:lnTo>
                    <a:pt x="31" y="33"/>
                  </a:lnTo>
                  <a:lnTo>
                    <a:pt x="9" y="45"/>
                  </a:lnTo>
                  <a:lnTo>
                    <a:pt x="2" y="33"/>
                  </a:lnTo>
                  <a:lnTo>
                    <a:pt x="0" y="22"/>
                  </a:lnTo>
                  <a:lnTo>
                    <a:pt x="3" y="11"/>
                  </a:lnTo>
                  <a:lnTo>
                    <a:pt x="9" y="0"/>
                  </a:lnTo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87" name="Freeform 44"/>
            <p:cNvSpPr>
              <a:spLocks/>
            </p:cNvSpPr>
            <p:nvPr/>
          </p:nvSpPr>
          <p:spPr bwMode="gray">
            <a:xfrm>
              <a:off x="3134" y="1688"/>
              <a:ext cx="478" cy="348"/>
            </a:xfrm>
            <a:custGeom>
              <a:avLst/>
              <a:gdLst>
                <a:gd name="T0" fmla="*/ 61 w 478"/>
                <a:gd name="T1" fmla="*/ 2 h 348"/>
                <a:gd name="T2" fmla="*/ 94 w 478"/>
                <a:gd name="T3" fmla="*/ 26 h 348"/>
                <a:gd name="T4" fmla="*/ 112 w 478"/>
                <a:gd name="T5" fmla="*/ 44 h 348"/>
                <a:gd name="T6" fmla="*/ 112 w 478"/>
                <a:gd name="T7" fmla="*/ 48 h 348"/>
                <a:gd name="T8" fmla="*/ 129 w 478"/>
                <a:gd name="T9" fmla="*/ 43 h 348"/>
                <a:gd name="T10" fmla="*/ 142 w 478"/>
                <a:gd name="T11" fmla="*/ 36 h 348"/>
                <a:gd name="T12" fmla="*/ 178 w 478"/>
                <a:gd name="T13" fmla="*/ 34 h 348"/>
                <a:gd name="T14" fmla="*/ 211 w 478"/>
                <a:gd name="T15" fmla="*/ 51 h 348"/>
                <a:gd name="T16" fmla="*/ 236 w 478"/>
                <a:gd name="T17" fmla="*/ 44 h 348"/>
                <a:gd name="T18" fmla="*/ 236 w 478"/>
                <a:gd name="T19" fmla="*/ 69 h 348"/>
                <a:gd name="T20" fmla="*/ 267 w 478"/>
                <a:gd name="T21" fmla="*/ 55 h 348"/>
                <a:gd name="T22" fmla="*/ 269 w 478"/>
                <a:gd name="T23" fmla="*/ 84 h 348"/>
                <a:gd name="T24" fmla="*/ 303 w 478"/>
                <a:gd name="T25" fmla="*/ 57 h 348"/>
                <a:gd name="T26" fmla="*/ 310 w 478"/>
                <a:gd name="T27" fmla="*/ 77 h 348"/>
                <a:gd name="T28" fmla="*/ 294 w 478"/>
                <a:gd name="T29" fmla="*/ 88 h 348"/>
                <a:gd name="T30" fmla="*/ 311 w 478"/>
                <a:gd name="T31" fmla="*/ 101 h 348"/>
                <a:gd name="T32" fmla="*/ 401 w 478"/>
                <a:gd name="T33" fmla="*/ 127 h 348"/>
                <a:gd name="T34" fmla="*/ 441 w 478"/>
                <a:gd name="T35" fmla="*/ 173 h 348"/>
                <a:gd name="T36" fmla="*/ 454 w 478"/>
                <a:gd name="T37" fmla="*/ 201 h 348"/>
                <a:gd name="T38" fmla="*/ 389 w 478"/>
                <a:gd name="T39" fmla="*/ 191 h 348"/>
                <a:gd name="T40" fmla="*/ 369 w 478"/>
                <a:gd name="T41" fmla="*/ 204 h 348"/>
                <a:gd name="T42" fmla="*/ 418 w 478"/>
                <a:gd name="T43" fmla="*/ 226 h 348"/>
                <a:gd name="T44" fmla="*/ 478 w 478"/>
                <a:gd name="T45" fmla="*/ 270 h 348"/>
                <a:gd name="T46" fmla="*/ 430 w 478"/>
                <a:gd name="T47" fmla="*/ 288 h 348"/>
                <a:gd name="T48" fmla="*/ 406 w 478"/>
                <a:gd name="T49" fmla="*/ 293 h 348"/>
                <a:gd name="T50" fmla="*/ 449 w 478"/>
                <a:gd name="T51" fmla="*/ 303 h 348"/>
                <a:gd name="T52" fmla="*/ 459 w 478"/>
                <a:gd name="T53" fmla="*/ 335 h 348"/>
                <a:gd name="T54" fmla="*/ 385 w 478"/>
                <a:gd name="T55" fmla="*/ 348 h 348"/>
                <a:gd name="T56" fmla="*/ 328 w 478"/>
                <a:gd name="T57" fmla="*/ 291 h 348"/>
                <a:gd name="T58" fmla="*/ 249 w 478"/>
                <a:gd name="T59" fmla="*/ 322 h 348"/>
                <a:gd name="T60" fmla="*/ 236 w 478"/>
                <a:gd name="T61" fmla="*/ 312 h 348"/>
                <a:gd name="T62" fmla="*/ 249 w 478"/>
                <a:gd name="T63" fmla="*/ 280 h 348"/>
                <a:gd name="T64" fmla="*/ 294 w 478"/>
                <a:gd name="T65" fmla="*/ 260 h 348"/>
                <a:gd name="T66" fmla="*/ 300 w 478"/>
                <a:gd name="T67" fmla="*/ 247 h 348"/>
                <a:gd name="T68" fmla="*/ 290 w 478"/>
                <a:gd name="T69" fmla="*/ 211 h 348"/>
                <a:gd name="T70" fmla="*/ 334 w 478"/>
                <a:gd name="T71" fmla="*/ 215 h 348"/>
                <a:gd name="T72" fmla="*/ 346 w 478"/>
                <a:gd name="T73" fmla="*/ 198 h 348"/>
                <a:gd name="T74" fmla="*/ 284 w 478"/>
                <a:gd name="T75" fmla="*/ 197 h 348"/>
                <a:gd name="T76" fmla="*/ 250 w 478"/>
                <a:gd name="T77" fmla="*/ 163 h 348"/>
                <a:gd name="T78" fmla="*/ 219 w 478"/>
                <a:gd name="T79" fmla="*/ 137 h 348"/>
                <a:gd name="T80" fmla="*/ 191 w 478"/>
                <a:gd name="T81" fmla="*/ 117 h 348"/>
                <a:gd name="T82" fmla="*/ 153 w 478"/>
                <a:gd name="T83" fmla="*/ 89 h 348"/>
                <a:gd name="T84" fmla="*/ 156 w 478"/>
                <a:gd name="T85" fmla="*/ 109 h 348"/>
                <a:gd name="T86" fmla="*/ 120 w 478"/>
                <a:gd name="T87" fmla="*/ 115 h 348"/>
                <a:gd name="T88" fmla="*/ 53 w 478"/>
                <a:gd name="T89" fmla="*/ 136 h 348"/>
                <a:gd name="T90" fmla="*/ 30 w 478"/>
                <a:gd name="T91" fmla="*/ 108 h 348"/>
                <a:gd name="T92" fmla="*/ 36 w 478"/>
                <a:gd name="T93" fmla="*/ 101 h 348"/>
                <a:gd name="T94" fmla="*/ 2 w 478"/>
                <a:gd name="T95" fmla="*/ 81 h 348"/>
                <a:gd name="T96" fmla="*/ 13 w 478"/>
                <a:gd name="T97" fmla="*/ 0 h 348"/>
                <a:gd name="T98" fmla="*/ 36 w 478"/>
                <a:gd name="T99" fmla="*/ 19 h 348"/>
                <a:gd name="T100" fmla="*/ 50 w 478"/>
                <a:gd name="T101" fmla="*/ 78 h 348"/>
                <a:gd name="T102" fmla="*/ 71 w 478"/>
                <a:gd name="T103" fmla="*/ 68 h 348"/>
                <a:gd name="T104" fmla="*/ 60 w 478"/>
                <a:gd name="T105" fmla="*/ 50 h 348"/>
                <a:gd name="T106" fmla="*/ 67 w 478"/>
                <a:gd name="T107" fmla="*/ 33 h 348"/>
                <a:gd name="T108" fmla="*/ 55 w 478"/>
                <a:gd name="T109" fmla="*/ 10 h 34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78"/>
                <a:gd name="T166" fmla="*/ 0 h 348"/>
                <a:gd name="T167" fmla="*/ 478 w 478"/>
                <a:gd name="T168" fmla="*/ 348 h 34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78" h="348">
                  <a:moveTo>
                    <a:pt x="60" y="12"/>
                  </a:moveTo>
                  <a:lnTo>
                    <a:pt x="61" y="10"/>
                  </a:lnTo>
                  <a:lnTo>
                    <a:pt x="62" y="7"/>
                  </a:lnTo>
                  <a:lnTo>
                    <a:pt x="61" y="4"/>
                  </a:lnTo>
                  <a:lnTo>
                    <a:pt x="61" y="2"/>
                  </a:lnTo>
                  <a:lnTo>
                    <a:pt x="61" y="3"/>
                  </a:lnTo>
                  <a:lnTo>
                    <a:pt x="65" y="7"/>
                  </a:lnTo>
                  <a:lnTo>
                    <a:pt x="74" y="13"/>
                  </a:lnTo>
                  <a:lnTo>
                    <a:pt x="82" y="19"/>
                  </a:lnTo>
                  <a:lnTo>
                    <a:pt x="94" y="26"/>
                  </a:lnTo>
                  <a:lnTo>
                    <a:pt x="102" y="33"/>
                  </a:lnTo>
                  <a:lnTo>
                    <a:pt x="109" y="37"/>
                  </a:lnTo>
                  <a:lnTo>
                    <a:pt x="113" y="38"/>
                  </a:lnTo>
                  <a:lnTo>
                    <a:pt x="113" y="41"/>
                  </a:lnTo>
                  <a:lnTo>
                    <a:pt x="112" y="44"/>
                  </a:lnTo>
                  <a:lnTo>
                    <a:pt x="112" y="45"/>
                  </a:lnTo>
                  <a:lnTo>
                    <a:pt x="110" y="47"/>
                  </a:lnTo>
                  <a:lnTo>
                    <a:pt x="110" y="48"/>
                  </a:lnTo>
                  <a:lnTo>
                    <a:pt x="112" y="48"/>
                  </a:lnTo>
                  <a:lnTo>
                    <a:pt x="113" y="47"/>
                  </a:lnTo>
                  <a:lnTo>
                    <a:pt x="115" y="44"/>
                  </a:lnTo>
                  <a:lnTo>
                    <a:pt x="119" y="40"/>
                  </a:lnTo>
                  <a:lnTo>
                    <a:pt x="125" y="41"/>
                  </a:lnTo>
                  <a:lnTo>
                    <a:pt x="129" y="43"/>
                  </a:lnTo>
                  <a:lnTo>
                    <a:pt x="132" y="44"/>
                  </a:lnTo>
                  <a:lnTo>
                    <a:pt x="134" y="47"/>
                  </a:lnTo>
                  <a:lnTo>
                    <a:pt x="137" y="48"/>
                  </a:lnTo>
                  <a:lnTo>
                    <a:pt x="140" y="48"/>
                  </a:lnTo>
                  <a:lnTo>
                    <a:pt x="142" y="36"/>
                  </a:lnTo>
                  <a:lnTo>
                    <a:pt x="144" y="24"/>
                  </a:lnTo>
                  <a:lnTo>
                    <a:pt x="150" y="14"/>
                  </a:lnTo>
                  <a:lnTo>
                    <a:pt x="163" y="20"/>
                  </a:lnTo>
                  <a:lnTo>
                    <a:pt x="171" y="27"/>
                  </a:lnTo>
                  <a:lnTo>
                    <a:pt x="178" y="34"/>
                  </a:lnTo>
                  <a:lnTo>
                    <a:pt x="180" y="44"/>
                  </a:lnTo>
                  <a:lnTo>
                    <a:pt x="187" y="38"/>
                  </a:lnTo>
                  <a:lnTo>
                    <a:pt x="199" y="38"/>
                  </a:lnTo>
                  <a:lnTo>
                    <a:pt x="209" y="64"/>
                  </a:lnTo>
                  <a:lnTo>
                    <a:pt x="211" y="51"/>
                  </a:lnTo>
                  <a:lnTo>
                    <a:pt x="212" y="41"/>
                  </a:lnTo>
                  <a:lnTo>
                    <a:pt x="218" y="33"/>
                  </a:lnTo>
                  <a:lnTo>
                    <a:pt x="225" y="37"/>
                  </a:lnTo>
                  <a:lnTo>
                    <a:pt x="231" y="41"/>
                  </a:lnTo>
                  <a:lnTo>
                    <a:pt x="236" y="44"/>
                  </a:lnTo>
                  <a:lnTo>
                    <a:pt x="221" y="69"/>
                  </a:lnTo>
                  <a:lnTo>
                    <a:pt x="243" y="53"/>
                  </a:lnTo>
                  <a:lnTo>
                    <a:pt x="242" y="54"/>
                  </a:lnTo>
                  <a:lnTo>
                    <a:pt x="238" y="61"/>
                  </a:lnTo>
                  <a:lnTo>
                    <a:pt x="236" y="69"/>
                  </a:lnTo>
                  <a:lnTo>
                    <a:pt x="238" y="78"/>
                  </a:lnTo>
                  <a:lnTo>
                    <a:pt x="242" y="75"/>
                  </a:lnTo>
                  <a:lnTo>
                    <a:pt x="249" y="69"/>
                  </a:lnTo>
                  <a:lnTo>
                    <a:pt x="257" y="62"/>
                  </a:lnTo>
                  <a:lnTo>
                    <a:pt x="267" y="55"/>
                  </a:lnTo>
                  <a:lnTo>
                    <a:pt x="274" y="53"/>
                  </a:lnTo>
                  <a:lnTo>
                    <a:pt x="279" y="53"/>
                  </a:lnTo>
                  <a:lnTo>
                    <a:pt x="279" y="64"/>
                  </a:lnTo>
                  <a:lnTo>
                    <a:pt x="276" y="75"/>
                  </a:lnTo>
                  <a:lnTo>
                    <a:pt x="269" y="84"/>
                  </a:lnTo>
                  <a:lnTo>
                    <a:pt x="280" y="77"/>
                  </a:lnTo>
                  <a:lnTo>
                    <a:pt x="288" y="65"/>
                  </a:lnTo>
                  <a:lnTo>
                    <a:pt x="296" y="54"/>
                  </a:lnTo>
                  <a:lnTo>
                    <a:pt x="300" y="55"/>
                  </a:lnTo>
                  <a:lnTo>
                    <a:pt x="303" y="57"/>
                  </a:lnTo>
                  <a:lnTo>
                    <a:pt x="305" y="60"/>
                  </a:lnTo>
                  <a:lnTo>
                    <a:pt x="307" y="64"/>
                  </a:lnTo>
                  <a:lnTo>
                    <a:pt x="308" y="67"/>
                  </a:lnTo>
                  <a:lnTo>
                    <a:pt x="308" y="72"/>
                  </a:lnTo>
                  <a:lnTo>
                    <a:pt x="310" y="77"/>
                  </a:lnTo>
                  <a:lnTo>
                    <a:pt x="307" y="79"/>
                  </a:lnTo>
                  <a:lnTo>
                    <a:pt x="304" y="82"/>
                  </a:lnTo>
                  <a:lnTo>
                    <a:pt x="301" y="85"/>
                  </a:lnTo>
                  <a:lnTo>
                    <a:pt x="297" y="86"/>
                  </a:lnTo>
                  <a:lnTo>
                    <a:pt x="294" y="88"/>
                  </a:lnTo>
                  <a:lnTo>
                    <a:pt x="290" y="88"/>
                  </a:lnTo>
                  <a:lnTo>
                    <a:pt x="300" y="89"/>
                  </a:lnTo>
                  <a:lnTo>
                    <a:pt x="308" y="92"/>
                  </a:lnTo>
                  <a:lnTo>
                    <a:pt x="315" y="98"/>
                  </a:lnTo>
                  <a:lnTo>
                    <a:pt x="311" y="101"/>
                  </a:lnTo>
                  <a:lnTo>
                    <a:pt x="308" y="105"/>
                  </a:lnTo>
                  <a:lnTo>
                    <a:pt x="304" y="108"/>
                  </a:lnTo>
                  <a:lnTo>
                    <a:pt x="300" y="110"/>
                  </a:lnTo>
                  <a:lnTo>
                    <a:pt x="349" y="120"/>
                  </a:lnTo>
                  <a:lnTo>
                    <a:pt x="401" y="127"/>
                  </a:lnTo>
                  <a:lnTo>
                    <a:pt x="454" y="130"/>
                  </a:lnTo>
                  <a:lnTo>
                    <a:pt x="445" y="146"/>
                  </a:lnTo>
                  <a:lnTo>
                    <a:pt x="441" y="158"/>
                  </a:lnTo>
                  <a:lnTo>
                    <a:pt x="440" y="167"/>
                  </a:lnTo>
                  <a:lnTo>
                    <a:pt x="441" y="173"/>
                  </a:lnTo>
                  <a:lnTo>
                    <a:pt x="444" y="177"/>
                  </a:lnTo>
                  <a:lnTo>
                    <a:pt x="447" y="181"/>
                  </a:lnTo>
                  <a:lnTo>
                    <a:pt x="449" y="187"/>
                  </a:lnTo>
                  <a:lnTo>
                    <a:pt x="452" y="192"/>
                  </a:lnTo>
                  <a:lnTo>
                    <a:pt x="454" y="201"/>
                  </a:lnTo>
                  <a:lnTo>
                    <a:pt x="440" y="201"/>
                  </a:lnTo>
                  <a:lnTo>
                    <a:pt x="424" y="201"/>
                  </a:lnTo>
                  <a:lnTo>
                    <a:pt x="409" y="198"/>
                  </a:lnTo>
                  <a:lnTo>
                    <a:pt x="396" y="195"/>
                  </a:lnTo>
                  <a:lnTo>
                    <a:pt x="389" y="191"/>
                  </a:lnTo>
                  <a:lnTo>
                    <a:pt x="380" y="184"/>
                  </a:lnTo>
                  <a:lnTo>
                    <a:pt x="372" y="177"/>
                  </a:lnTo>
                  <a:lnTo>
                    <a:pt x="368" y="185"/>
                  </a:lnTo>
                  <a:lnTo>
                    <a:pt x="368" y="194"/>
                  </a:lnTo>
                  <a:lnTo>
                    <a:pt x="369" y="204"/>
                  </a:lnTo>
                  <a:lnTo>
                    <a:pt x="370" y="215"/>
                  </a:lnTo>
                  <a:lnTo>
                    <a:pt x="377" y="216"/>
                  </a:lnTo>
                  <a:lnTo>
                    <a:pt x="389" y="218"/>
                  </a:lnTo>
                  <a:lnTo>
                    <a:pt x="403" y="222"/>
                  </a:lnTo>
                  <a:lnTo>
                    <a:pt x="418" y="226"/>
                  </a:lnTo>
                  <a:lnTo>
                    <a:pt x="435" y="233"/>
                  </a:lnTo>
                  <a:lnTo>
                    <a:pt x="451" y="240"/>
                  </a:lnTo>
                  <a:lnTo>
                    <a:pt x="464" y="249"/>
                  </a:lnTo>
                  <a:lnTo>
                    <a:pt x="474" y="259"/>
                  </a:lnTo>
                  <a:lnTo>
                    <a:pt x="478" y="270"/>
                  </a:lnTo>
                  <a:lnTo>
                    <a:pt x="475" y="283"/>
                  </a:lnTo>
                  <a:lnTo>
                    <a:pt x="465" y="295"/>
                  </a:lnTo>
                  <a:lnTo>
                    <a:pt x="455" y="294"/>
                  </a:lnTo>
                  <a:lnTo>
                    <a:pt x="444" y="291"/>
                  </a:lnTo>
                  <a:lnTo>
                    <a:pt x="430" y="288"/>
                  </a:lnTo>
                  <a:lnTo>
                    <a:pt x="418" y="287"/>
                  </a:lnTo>
                  <a:lnTo>
                    <a:pt x="409" y="288"/>
                  </a:lnTo>
                  <a:lnTo>
                    <a:pt x="407" y="288"/>
                  </a:lnTo>
                  <a:lnTo>
                    <a:pt x="407" y="290"/>
                  </a:lnTo>
                  <a:lnTo>
                    <a:pt x="406" y="293"/>
                  </a:lnTo>
                  <a:lnTo>
                    <a:pt x="406" y="294"/>
                  </a:lnTo>
                  <a:lnTo>
                    <a:pt x="416" y="295"/>
                  </a:lnTo>
                  <a:lnTo>
                    <a:pt x="427" y="297"/>
                  </a:lnTo>
                  <a:lnTo>
                    <a:pt x="438" y="300"/>
                  </a:lnTo>
                  <a:lnTo>
                    <a:pt x="449" y="303"/>
                  </a:lnTo>
                  <a:lnTo>
                    <a:pt x="461" y="308"/>
                  </a:lnTo>
                  <a:lnTo>
                    <a:pt x="468" y="315"/>
                  </a:lnTo>
                  <a:lnTo>
                    <a:pt x="472" y="324"/>
                  </a:lnTo>
                  <a:lnTo>
                    <a:pt x="472" y="336"/>
                  </a:lnTo>
                  <a:lnTo>
                    <a:pt x="459" y="335"/>
                  </a:lnTo>
                  <a:lnTo>
                    <a:pt x="444" y="334"/>
                  </a:lnTo>
                  <a:lnTo>
                    <a:pt x="427" y="334"/>
                  </a:lnTo>
                  <a:lnTo>
                    <a:pt x="411" y="335"/>
                  </a:lnTo>
                  <a:lnTo>
                    <a:pt x="396" y="339"/>
                  </a:lnTo>
                  <a:lnTo>
                    <a:pt x="385" y="348"/>
                  </a:lnTo>
                  <a:lnTo>
                    <a:pt x="373" y="338"/>
                  </a:lnTo>
                  <a:lnTo>
                    <a:pt x="362" y="327"/>
                  </a:lnTo>
                  <a:lnTo>
                    <a:pt x="352" y="314"/>
                  </a:lnTo>
                  <a:lnTo>
                    <a:pt x="341" y="303"/>
                  </a:lnTo>
                  <a:lnTo>
                    <a:pt x="328" y="291"/>
                  </a:lnTo>
                  <a:lnTo>
                    <a:pt x="311" y="284"/>
                  </a:lnTo>
                  <a:lnTo>
                    <a:pt x="291" y="283"/>
                  </a:lnTo>
                  <a:lnTo>
                    <a:pt x="277" y="295"/>
                  </a:lnTo>
                  <a:lnTo>
                    <a:pt x="264" y="308"/>
                  </a:lnTo>
                  <a:lnTo>
                    <a:pt x="249" y="322"/>
                  </a:lnTo>
                  <a:lnTo>
                    <a:pt x="245" y="319"/>
                  </a:lnTo>
                  <a:lnTo>
                    <a:pt x="242" y="318"/>
                  </a:lnTo>
                  <a:lnTo>
                    <a:pt x="239" y="317"/>
                  </a:lnTo>
                  <a:lnTo>
                    <a:pt x="238" y="315"/>
                  </a:lnTo>
                  <a:lnTo>
                    <a:pt x="236" y="312"/>
                  </a:lnTo>
                  <a:lnTo>
                    <a:pt x="235" y="311"/>
                  </a:lnTo>
                  <a:lnTo>
                    <a:pt x="233" y="307"/>
                  </a:lnTo>
                  <a:lnTo>
                    <a:pt x="232" y="303"/>
                  </a:lnTo>
                  <a:lnTo>
                    <a:pt x="238" y="290"/>
                  </a:lnTo>
                  <a:lnTo>
                    <a:pt x="249" y="280"/>
                  </a:lnTo>
                  <a:lnTo>
                    <a:pt x="262" y="273"/>
                  </a:lnTo>
                  <a:lnTo>
                    <a:pt x="276" y="267"/>
                  </a:lnTo>
                  <a:lnTo>
                    <a:pt x="287" y="262"/>
                  </a:lnTo>
                  <a:lnTo>
                    <a:pt x="291" y="262"/>
                  </a:lnTo>
                  <a:lnTo>
                    <a:pt x="294" y="260"/>
                  </a:lnTo>
                  <a:lnTo>
                    <a:pt x="297" y="259"/>
                  </a:lnTo>
                  <a:lnTo>
                    <a:pt x="298" y="256"/>
                  </a:lnTo>
                  <a:lnTo>
                    <a:pt x="298" y="253"/>
                  </a:lnTo>
                  <a:lnTo>
                    <a:pt x="300" y="250"/>
                  </a:lnTo>
                  <a:lnTo>
                    <a:pt x="300" y="247"/>
                  </a:lnTo>
                  <a:lnTo>
                    <a:pt x="290" y="242"/>
                  </a:lnTo>
                  <a:lnTo>
                    <a:pt x="283" y="233"/>
                  </a:lnTo>
                  <a:lnTo>
                    <a:pt x="279" y="221"/>
                  </a:lnTo>
                  <a:lnTo>
                    <a:pt x="284" y="215"/>
                  </a:lnTo>
                  <a:lnTo>
                    <a:pt x="290" y="211"/>
                  </a:lnTo>
                  <a:lnTo>
                    <a:pt x="297" y="208"/>
                  </a:lnTo>
                  <a:lnTo>
                    <a:pt x="307" y="206"/>
                  </a:lnTo>
                  <a:lnTo>
                    <a:pt x="315" y="214"/>
                  </a:lnTo>
                  <a:lnTo>
                    <a:pt x="324" y="215"/>
                  </a:lnTo>
                  <a:lnTo>
                    <a:pt x="334" y="215"/>
                  </a:lnTo>
                  <a:lnTo>
                    <a:pt x="342" y="215"/>
                  </a:lnTo>
                  <a:lnTo>
                    <a:pt x="345" y="211"/>
                  </a:lnTo>
                  <a:lnTo>
                    <a:pt x="346" y="206"/>
                  </a:lnTo>
                  <a:lnTo>
                    <a:pt x="348" y="202"/>
                  </a:lnTo>
                  <a:lnTo>
                    <a:pt x="346" y="198"/>
                  </a:lnTo>
                  <a:lnTo>
                    <a:pt x="346" y="192"/>
                  </a:lnTo>
                  <a:lnTo>
                    <a:pt x="327" y="194"/>
                  </a:lnTo>
                  <a:lnTo>
                    <a:pt x="307" y="197"/>
                  </a:lnTo>
                  <a:lnTo>
                    <a:pt x="297" y="198"/>
                  </a:lnTo>
                  <a:lnTo>
                    <a:pt x="284" y="197"/>
                  </a:lnTo>
                  <a:lnTo>
                    <a:pt x="271" y="194"/>
                  </a:lnTo>
                  <a:lnTo>
                    <a:pt x="263" y="190"/>
                  </a:lnTo>
                  <a:lnTo>
                    <a:pt x="262" y="181"/>
                  </a:lnTo>
                  <a:lnTo>
                    <a:pt x="256" y="171"/>
                  </a:lnTo>
                  <a:lnTo>
                    <a:pt x="250" y="163"/>
                  </a:lnTo>
                  <a:lnTo>
                    <a:pt x="246" y="156"/>
                  </a:lnTo>
                  <a:lnTo>
                    <a:pt x="243" y="151"/>
                  </a:lnTo>
                  <a:lnTo>
                    <a:pt x="236" y="149"/>
                  </a:lnTo>
                  <a:lnTo>
                    <a:pt x="228" y="143"/>
                  </a:lnTo>
                  <a:lnTo>
                    <a:pt x="219" y="137"/>
                  </a:lnTo>
                  <a:lnTo>
                    <a:pt x="211" y="134"/>
                  </a:lnTo>
                  <a:lnTo>
                    <a:pt x="202" y="134"/>
                  </a:lnTo>
                  <a:lnTo>
                    <a:pt x="192" y="142"/>
                  </a:lnTo>
                  <a:lnTo>
                    <a:pt x="192" y="127"/>
                  </a:lnTo>
                  <a:lnTo>
                    <a:pt x="191" y="117"/>
                  </a:lnTo>
                  <a:lnTo>
                    <a:pt x="187" y="109"/>
                  </a:lnTo>
                  <a:lnTo>
                    <a:pt x="178" y="103"/>
                  </a:lnTo>
                  <a:lnTo>
                    <a:pt x="168" y="96"/>
                  </a:lnTo>
                  <a:lnTo>
                    <a:pt x="154" y="88"/>
                  </a:lnTo>
                  <a:lnTo>
                    <a:pt x="153" y="89"/>
                  </a:lnTo>
                  <a:lnTo>
                    <a:pt x="151" y="92"/>
                  </a:lnTo>
                  <a:lnTo>
                    <a:pt x="150" y="96"/>
                  </a:lnTo>
                  <a:lnTo>
                    <a:pt x="149" y="99"/>
                  </a:lnTo>
                  <a:lnTo>
                    <a:pt x="149" y="102"/>
                  </a:lnTo>
                  <a:lnTo>
                    <a:pt x="156" y="109"/>
                  </a:lnTo>
                  <a:lnTo>
                    <a:pt x="160" y="119"/>
                  </a:lnTo>
                  <a:lnTo>
                    <a:pt x="163" y="127"/>
                  </a:lnTo>
                  <a:lnTo>
                    <a:pt x="146" y="119"/>
                  </a:lnTo>
                  <a:lnTo>
                    <a:pt x="132" y="115"/>
                  </a:lnTo>
                  <a:lnTo>
                    <a:pt x="120" y="115"/>
                  </a:lnTo>
                  <a:lnTo>
                    <a:pt x="109" y="119"/>
                  </a:lnTo>
                  <a:lnTo>
                    <a:pt x="98" y="127"/>
                  </a:lnTo>
                  <a:lnTo>
                    <a:pt x="85" y="140"/>
                  </a:lnTo>
                  <a:lnTo>
                    <a:pt x="67" y="139"/>
                  </a:lnTo>
                  <a:lnTo>
                    <a:pt x="53" y="136"/>
                  </a:lnTo>
                  <a:lnTo>
                    <a:pt x="40" y="130"/>
                  </a:lnTo>
                  <a:lnTo>
                    <a:pt x="29" y="122"/>
                  </a:lnTo>
                  <a:lnTo>
                    <a:pt x="13" y="108"/>
                  </a:lnTo>
                  <a:lnTo>
                    <a:pt x="23" y="108"/>
                  </a:lnTo>
                  <a:lnTo>
                    <a:pt x="30" y="108"/>
                  </a:lnTo>
                  <a:lnTo>
                    <a:pt x="36" y="106"/>
                  </a:lnTo>
                  <a:lnTo>
                    <a:pt x="38" y="106"/>
                  </a:lnTo>
                  <a:lnTo>
                    <a:pt x="38" y="105"/>
                  </a:lnTo>
                  <a:lnTo>
                    <a:pt x="38" y="102"/>
                  </a:lnTo>
                  <a:lnTo>
                    <a:pt x="36" y="101"/>
                  </a:lnTo>
                  <a:lnTo>
                    <a:pt x="30" y="99"/>
                  </a:lnTo>
                  <a:lnTo>
                    <a:pt x="23" y="96"/>
                  </a:lnTo>
                  <a:lnTo>
                    <a:pt x="13" y="93"/>
                  </a:lnTo>
                  <a:lnTo>
                    <a:pt x="3" y="91"/>
                  </a:lnTo>
                  <a:lnTo>
                    <a:pt x="2" y="81"/>
                  </a:lnTo>
                  <a:lnTo>
                    <a:pt x="0" y="68"/>
                  </a:lnTo>
                  <a:lnTo>
                    <a:pt x="0" y="58"/>
                  </a:lnTo>
                  <a:lnTo>
                    <a:pt x="5" y="38"/>
                  </a:lnTo>
                  <a:lnTo>
                    <a:pt x="10" y="20"/>
                  </a:lnTo>
                  <a:lnTo>
                    <a:pt x="13" y="0"/>
                  </a:lnTo>
                  <a:lnTo>
                    <a:pt x="21" y="0"/>
                  </a:lnTo>
                  <a:lnTo>
                    <a:pt x="30" y="0"/>
                  </a:lnTo>
                  <a:lnTo>
                    <a:pt x="36" y="3"/>
                  </a:lnTo>
                  <a:lnTo>
                    <a:pt x="36" y="9"/>
                  </a:lnTo>
                  <a:lnTo>
                    <a:pt x="36" y="19"/>
                  </a:lnTo>
                  <a:lnTo>
                    <a:pt x="36" y="31"/>
                  </a:lnTo>
                  <a:lnTo>
                    <a:pt x="37" y="45"/>
                  </a:lnTo>
                  <a:lnTo>
                    <a:pt x="38" y="58"/>
                  </a:lnTo>
                  <a:lnTo>
                    <a:pt x="43" y="69"/>
                  </a:lnTo>
                  <a:lnTo>
                    <a:pt x="50" y="78"/>
                  </a:lnTo>
                  <a:lnTo>
                    <a:pt x="58" y="81"/>
                  </a:lnTo>
                  <a:lnTo>
                    <a:pt x="61" y="79"/>
                  </a:lnTo>
                  <a:lnTo>
                    <a:pt x="65" y="75"/>
                  </a:lnTo>
                  <a:lnTo>
                    <a:pt x="68" y="72"/>
                  </a:lnTo>
                  <a:lnTo>
                    <a:pt x="71" y="68"/>
                  </a:lnTo>
                  <a:lnTo>
                    <a:pt x="74" y="64"/>
                  </a:lnTo>
                  <a:lnTo>
                    <a:pt x="74" y="60"/>
                  </a:lnTo>
                  <a:lnTo>
                    <a:pt x="71" y="55"/>
                  </a:lnTo>
                  <a:lnTo>
                    <a:pt x="65" y="53"/>
                  </a:lnTo>
                  <a:lnTo>
                    <a:pt x="60" y="50"/>
                  </a:lnTo>
                  <a:lnTo>
                    <a:pt x="55" y="47"/>
                  </a:lnTo>
                  <a:lnTo>
                    <a:pt x="51" y="44"/>
                  </a:lnTo>
                  <a:lnTo>
                    <a:pt x="51" y="41"/>
                  </a:lnTo>
                  <a:lnTo>
                    <a:pt x="57" y="37"/>
                  </a:lnTo>
                  <a:lnTo>
                    <a:pt x="67" y="33"/>
                  </a:lnTo>
                  <a:lnTo>
                    <a:pt x="48" y="14"/>
                  </a:lnTo>
                  <a:lnTo>
                    <a:pt x="50" y="13"/>
                  </a:lnTo>
                  <a:lnTo>
                    <a:pt x="53" y="12"/>
                  </a:lnTo>
                  <a:lnTo>
                    <a:pt x="55" y="10"/>
                  </a:lnTo>
                  <a:lnTo>
                    <a:pt x="57" y="10"/>
                  </a:lnTo>
                  <a:lnTo>
                    <a:pt x="60" y="10"/>
                  </a:lnTo>
                  <a:lnTo>
                    <a:pt x="60" y="12"/>
                  </a:lnTo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88" name="Freeform 45"/>
            <p:cNvSpPr>
              <a:spLocks/>
            </p:cNvSpPr>
            <p:nvPr/>
          </p:nvSpPr>
          <p:spPr bwMode="gray">
            <a:xfrm>
              <a:off x="3223" y="1663"/>
              <a:ext cx="48" cy="38"/>
            </a:xfrm>
            <a:custGeom>
              <a:avLst/>
              <a:gdLst>
                <a:gd name="T0" fmla="*/ 21 w 48"/>
                <a:gd name="T1" fmla="*/ 8 h 38"/>
                <a:gd name="T2" fmla="*/ 36 w 48"/>
                <a:gd name="T3" fmla="*/ 8 h 38"/>
                <a:gd name="T4" fmla="*/ 44 w 48"/>
                <a:gd name="T5" fmla="*/ 13 h 38"/>
                <a:gd name="T6" fmla="*/ 48 w 48"/>
                <a:gd name="T7" fmla="*/ 20 h 38"/>
                <a:gd name="T8" fmla="*/ 48 w 48"/>
                <a:gd name="T9" fmla="*/ 29 h 38"/>
                <a:gd name="T10" fmla="*/ 41 w 48"/>
                <a:gd name="T11" fmla="*/ 38 h 38"/>
                <a:gd name="T12" fmla="*/ 19 w 48"/>
                <a:gd name="T13" fmla="*/ 38 h 38"/>
                <a:gd name="T14" fmla="*/ 13 w 48"/>
                <a:gd name="T15" fmla="*/ 31 h 38"/>
                <a:gd name="T16" fmla="*/ 6 w 48"/>
                <a:gd name="T17" fmla="*/ 22 h 38"/>
                <a:gd name="T18" fmla="*/ 0 w 48"/>
                <a:gd name="T19" fmla="*/ 14 h 38"/>
                <a:gd name="T20" fmla="*/ 0 w 48"/>
                <a:gd name="T21" fmla="*/ 10 h 38"/>
                <a:gd name="T22" fmla="*/ 0 w 48"/>
                <a:gd name="T23" fmla="*/ 7 h 38"/>
                <a:gd name="T24" fmla="*/ 0 w 48"/>
                <a:gd name="T25" fmla="*/ 5 h 38"/>
                <a:gd name="T26" fmla="*/ 2 w 48"/>
                <a:gd name="T27" fmla="*/ 4 h 38"/>
                <a:gd name="T28" fmla="*/ 3 w 48"/>
                <a:gd name="T29" fmla="*/ 3 h 38"/>
                <a:gd name="T30" fmla="*/ 6 w 48"/>
                <a:gd name="T31" fmla="*/ 1 h 38"/>
                <a:gd name="T32" fmla="*/ 10 w 48"/>
                <a:gd name="T33" fmla="*/ 0 h 38"/>
                <a:gd name="T34" fmla="*/ 13 w 48"/>
                <a:gd name="T35" fmla="*/ 3 h 38"/>
                <a:gd name="T36" fmla="*/ 16 w 48"/>
                <a:gd name="T37" fmla="*/ 4 h 38"/>
                <a:gd name="T38" fmla="*/ 19 w 48"/>
                <a:gd name="T39" fmla="*/ 7 h 38"/>
                <a:gd name="T40" fmla="*/ 20 w 48"/>
                <a:gd name="T41" fmla="*/ 8 h 38"/>
                <a:gd name="T42" fmla="*/ 21 w 48"/>
                <a:gd name="T43" fmla="*/ 8 h 3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8"/>
                <a:gd name="T67" fmla="*/ 0 h 38"/>
                <a:gd name="T68" fmla="*/ 48 w 48"/>
                <a:gd name="T69" fmla="*/ 38 h 3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8" h="38">
                  <a:moveTo>
                    <a:pt x="21" y="8"/>
                  </a:moveTo>
                  <a:lnTo>
                    <a:pt x="36" y="8"/>
                  </a:lnTo>
                  <a:lnTo>
                    <a:pt x="44" y="13"/>
                  </a:lnTo>
                  <a:lnTo>
                    <a:pt x="48" y="20"/>
                  </a:lnTo>
                  <a:lnTo>
                    <a:pt x="48" y="29"/>
                  </a:lnTo>
                  <a:lnTo>
                    <a:pt x="41" y="38"/>
                  </a:lnTo>
                  <a:lnTo>
                    <a:pt x="19" y="38"/>
                  </a:lnTo>
                  <a:lnTo>
                    <a:pt x="13" y="31"/>
                  </a:lnTo>
                  <a:lnTo>
                    <a:pt x="6" y="22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4"/>
                  </a:lnTo>
                  <a:lnTo>
                    <a:pt x="3" y="3"/>
                  </a:lnTo>
                  <a:lnTo>
                    <a:pt x="6" y="1"/>
                  </a:lnTo>
                  <a:lnTo>
                    <a:pt x="10" y="0"/>
                  </a:lnTo>
                  <a:lnTo>
                    <a:pt x="13" y="3"/>
                  </a:lnTo>
                  <a:lnTo>
                    <a:pt x="16" y="4"/>
                  </a:lnTo>
                  <a:lnTo>
                    <a:pt x="19" y="7"/>
                  </a:lnTo>
                  <a:lnTo>
                    <a:pt x="20" y="8"/>
                  </a:lnTo>
                  <a:lnTo>
                    <a:pt x="21" y="8"/>
                  </a:lnTo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89" name="Freeform 46"/>
            <p:cNvSpPr>
              <a:spLocks/>
            </p:cNvSpPr>
            <p:nvPr/>
          </p:nvSpPr>
          <p:spPr bwMode="gray">
            <a:xfrm>
              <a:off x="2999" y="1628"/>
              <a:ext cx="36" cy="33"/>
            </a:xfrm>
            <a:custGeom>
              <a:avLst/>
              <a:gdLst>
                <a:gd name="T0" fmla="*/ 17 w 36"/>
                <a:gd name="T1" fmla="*/ 0 h 33"/>
                <a:gd name="T2" fmla="*/ 19 w 36"/>
                <a:gd name="T3" fmla="*/ 0 h 33"/>
                <a:gd name="T4" fmla="*/ 24 w 36"/>
                <a:gd name="T5" fmla="*/ 0 h 33"/>
                <a:gd name="T6" fmla="*/ 27 w 36"/>
                <a:gd name="T7" fmla="*/ 0 h 33"/>
                <a:gd name="T8" fmla="*/ 29 w 36"/>
                <a:gd name="T9" fmla="*/ 0 h 33"/>
                <a:gd name="T10" fmla="*/ 31 w 36"/>
                <a:gd name="T11" fmla="*/ 1 h 33"/>
                <a:gd name="T12" fmla="*/ 34 w 36"/>
                <a:gd name="T13" fmla="*/ 2 h 33"/>
                <a:gd name="T14" fmla="*/ 35 w 36"/>
                <a:gd name="T15" fmla="*/ 5 h 33"/>
                <a:gd name="T16" fmla="*/ 35 w 36"/>
                <a:gd name="T17" fmla="*/ 9 h 33"/>
                <a:gd name="T18" fmla="*/ 36 w 36"/>
                <a:gd name="T19" fmla="*/ 15 h 33"/>
                <a:gd name="T20" fmla="*/ 28 w 36"/>
                <a:gd name="T21" fmla="*/ 22 h 33"/>
                <a:gd name="T22" fmla="*/ 24 w 36"/>
                <a:gd name="T23" fmla="*/ 26 h 33"/>
                <a:gd name="T24" fmla="*/ 21 w 36"/>
                <a:gd name="T25" fmla="*/ 31 h 33"/>
                <a:gd name="T26" fmla="*/ 17 w 36"/>
                <a:gd name="T27" fmla="*/ 33 h 33"/>
                <a:gd name="T28" fmla="*/ 10 w 36"/>
                <a:gd name="T29" fmla="*/ 32 h 33"/>
                <a:gd name="T30" fmla="*/ 0 w 36"/>
                <a:gd name="T31" fmla="*/ 28 h 33"/>
                <a:gd name="T32" fmla="*/ 5 w 36"/>
                <a:gd name="T33" fmla="*/ 18 h 33"/>
                <a:gd name="T34" fmla="*/ 12 w 36"/>
                <a:gd name="T35" fmla="*/ 9 h 33"/>
                <a:gd name="T36" fmla="*/ 17 w 36"/>
                <a:gd name="T37" fmla="*/ 0 h 3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6"/>
                <a:gd name="T58" fmla="*/ 0 h 33"/>
                <a:gd name="T59" fmla="*/ 36 w 36"/>
                <a:gd name="T60" fmla="*/ 33 h 3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6" h="33">
                  <a:moveTo>
                    <a:pt x="17" y="0"/>
                  </a:moveTo>
                  <a:lnTo>
                    <a:pt x="19" y="0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1"/>
                  </a:lnTo>
                  <a:lnTo>
                    <a:pt x="34" y="2"/>
                  </a:lnTo>
                  <a:lnTo>
                    <a:pt x="35" y="5"/>
                  </a:lnTo>
                  <a:lnTo>
                    <a:pt x="35" y="9"/>
                  </a:lnTo>
                  <a:lnTo>
                    <a:pt x="36" y="15"/>
                  </a:lnTo>
                  <a:lnTo>
                    <a:pt x="28" y="22"/>
                  </a:lnTo>
                  <a:lnTo>
                    <a:pt x="24" y="26"/>
                  </a:lnTo>
                  <a:lnTo>
                    <a:pt x="21" y="31"/>
                  </a:lnTo>
                  <a:lnTo>
                    <a:pt x="17" y="33"/>
                  </a:lnTo>
                  <a:lnTo>
                    <a:pt x="10" y="32"/>
                  </a:lnTo>
                  <a:lnTo>
                    <a:pt x="0" y="28"/>
                  </a:lnTo>
                  <a:lnTo>
                    <a:pt x="5" y="18"/>
                  </a:lnTo>
                  <a:lnTo>
                    <a:pt x="12" y="9"/>
                  </a:lnTo>
                  <a:lnTo>
                    <a:pt x="17" y="0"/>
                  </a:lnTo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90" name="Freeform 47"/>
            <p:cNvSpPr>
              <a:spLocks/>
            </p:cNvSpPr>
            <p:nvPr/>
          </p:nvSpPr>
          <p:spPr bwMode="gray">
            <a:xfrm>
              <a:off x="2962" y="1572"/>
              <a:ext cx="54" cy="72"/>
            </a:xfrm>
            <a:custGeom>
              <a:avLst/>
              <a:gdLst>
                <a:gd name="T0" fmla="*/ 28 w 54"/>
                <a:gd name="T1" fmla="*/ 39 h 72"/>
                <a:gd name="T2" fmla="*/ 32 w 54"/>
                <a:gd name="T3" fmla="*/ 26 h 72"/>
                <a:gd name="T4" fmla="*/ 35 w 54"/>
                <a:gd name="T5" fmla="*/ 12 h 72"/>
                <a:gd name="T6" fmla="*/ 41 w 54"/>
                <a:gd name="T7" fmla="*/ 0 h 72"/>
                <a:gd name="T8" fmla="*/ 48 w 54"/>
                <a:gd name="T9" fmla="*/ 9 h 72"/>
                <a:gd name="T10" fmla="*/ 52 w 54"/>
                <a:gd name="T11" fmla="*/ 16 h 72"/>
                <a:gd name="T12" fmla="*/ 54 w 54"/>
                <a:gd name="T13" fmla="*/ 22 h 72"/>
                <a:gd name="T14" fmla="*/ 52 w 54"/>
                <a:gd name="T15" fmla="*/ 27 h 72"/>
                <a:gd name="T16" fmla="*/ 51 w 54"/>
                <a:gd name="T17" fmla="*/ 34 h 72"/>
                <a:gd name="T18" fmla="*/ 49 w 54"/>
                <a:gd name="T19" fmla="*/ 43 h 72"/>
                <a:gd name="T20" fmla="*/ 42 w 54"/>
                <a:gd name="T21" fmla="*/ 57 h 72"/>
                <a:gd name="T22" fmla="*/ 38 w 54"/>
                <a:gd name="T23" fmla="*/ 65 h 72"/>
                <a:gd name="T24" fmla="*/ 34 w 54"/>
                <a:gd name="T25" fmla="*/ 70 h 72"/>
                <a:gd name="T26" fmla="*/ 27 w 54"/>
                <a:gd name="T27" fmla="*/ 72 h 72"/>
                <a:gd name="T28" fmla="*/ 15 w 54"/>
                <a:gd name="T29" fmla="*/ 72 h 72"/>
                <a:gd name="T30" fmla="*/ 11 w 54"/>
                <a:gd name="T31" fmla="*/ 71 h 72"/>
                <a:gd name="T32" fmla="*/ 8 w 54"/>
                <a:gd name="T33" fmla="*/ 70 h 72"/>
                <a:gd name="T34" fmla="*/ 7 w 54"/>
                <a:gd name="T35" fmla="*/ 67 h 72"/>
                <a:gd name="T36" fmla="*/ 6 w 54"/>
                <a:gd name="T37" fmla="*/ 63 h 72"/>
                <a:gd name="T38" fmla="*/ 6 w 54"/>
                <a:gd name="T39" fmla="*/ 60 h 72"/>
                <a:gd name="T40" fmla="*/ 6 w 54"/>
                <a:gd name="T41" fmla="*/ 57 h 72"/>
                <a:gd name="T42" fmla="*/ 7 w 54"/>
                <a:gd name="T43" fmla="*/ 54 h 72"/>
                <a:gd name="T44" fmla="*/ 8 w 54"/>
                <a:gd name="T45" fmla="*/ 51 h 72"/>
                <a:gd name="T46" fmla="*/ 11 w 54"/>
                <a:gd name="T47" fmla="*/ 51 h 72"/>
                <a:gd name="T48" fmla="*/ 13 w 54"/>
                <a:gd name="T49" fmla="*/ 47 h 72"/>
                <a:gd name="T50" fmla="*/ 14 w 54"/>
                <a:gd name="T51" fmla="*/ 44 h 72"/>
                <a:gd name="T52" fmla="*/ 14 w 54"/>
                <a:gd name="T53" fmla="*/ 43 h 72"/>
                <a:gd name="T54" fmla="*/ 13 w 54"/>
                <a:gd name="T55" fmla="*/ 43 h 72"/>
                <a:gd name="T56" fmla="*/ 11 w 54"/>
                <a:gd name="T57" fmla="*/ 41 h 72"/>
                <a:gd name="T58" fmla="*/ 8 w 54"/>
                <a:gd name="T59" fmla="*/ 41 h 72"/>
                <a:gd name="T60" fmla="*/ 6 w 54"/>
                <a:gd name="T61" fmla="*/ 41 h 72"/>
                <a:gd name="T62" fmla="*/ 1 w 54"/>
                <a:gd name="T63" fmla="*/ 41 h 72"/>
                <a:gd name="T64" fmla="*/ 0 w 54"/>
                <a:gd name="T65" fmla="*/ 37 h 72"/>
                <a:gd name="T66" fmla="*/ 0 w 54"/>
                <a:gd name="T67" fmla="*/ 34 h 72"/>
                <a:gd name="T68" fmla="*/ 0 w 54"/>
                <a:gd name="T69" fmla="*/ 33 h 72"/>
                <a:gd name="T70" fmla="*/ 0 w 54"/>
                <a:gd name="T71" fmla="*/ 32 h 72"/>
                <a:gd name="T72" fmla="*/ 3 w 54"/>
                <a:gd name="T73" fmla="*/ 30 h 72"/>
                <a:gd name="T74" fmla="*/ 6 w 54"/>
                <a:gd name="T75" fmla="*/ 27 h 72"/>
                <a:gd name="T76" fmla="*/ 14 w 54"/>
                <a:gd name="T77" fmla="*/ 30 h 72"/>
                <a:gd name="T78" fmla="*/ 23 w 54"/>
                <a:gd name="T79" fmla="*/ 34 h 72"/>
                <a:gd name="T80" fmla="*/ 28 w 54"/>
                <a:gd name="T81" fmla="*/ 39 h 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4"/>
                <a:gd name="T124" fmla="*/ 0 h 72"/>
                <a:gd name="T125" fmla="*/ 54 w 54"/>
                <a:gd name="T126" fmla="*/ 72 h 7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4" h="72">
                  <a:moveTo>
                    <a:pt x="28" y="39"/>
                  </a:moveTo>
                  <a:lnTo>
                    <a:pt x="32" y="26"/>
                  </a:lnTo>
                  <a:lnTo>
                    <a:pt x="35" y="12"/>
                  </a:lnTo>
                  <a:lnTo>
                    <a:pt x="41" y="0"/>
                  </a:lnTo>
                  <a:lnTo>
                    <a:pt x="48" y="9"/>
                  </a:lnTo>
                  <a:lnTo>
                    <a:pt x="52" y="16"/>
                  </a:lnTo>
                  <a:lnTo>
                    <a:pt x="54" y="22"/>
                  </a:lnTo>
                  <a:lnTo>
                    <a:pt x="52" y="27"/>
                  </a:lnTo>
                  <a:lnTo>
                    <a:pt x="51" y="34"/>
                  </a:lnTo>
                  <a:lnTo>
                    <a:pt x="49" y="43"/>
                  </a:lnTo>
                  <a:lnTo>
                    <a:pt x="42" y="57"/>
                  </a:lnTo>
                  <a:lnTo>
                    <a:pt x="38" y="65"/>
                  </a:lnTo>
                  <a:lnTo>
                    <a:pt x="34" y="70"/>
                  </a:lnTo>
                  <a:lnTo>
                    <a:pt x="27" y="72"/>
                  </a:lnTo>
                  <a:lnTo>
                    <a:pt x="15" y="72"/>
                  </a:lnTo>
                  <a:lnTo>
                    <a:pt x="11" y="71"/>
                  </a:lnTo>
                  <a:lnTo>
                    <a:pt x="8" y="70"/>
                  </a:lnTo>
                  <a:lnTo>
                    <a:pt x="7" y="67"/>
                  </a:lnTo>
                  <a:lnTo>
                    <a:pt x="6" y="63"/>
                  </a:lnTo>
                  <a:lnTo>
                    <a:pt x="6" y="60"/>
                  </a:lnTo>
                  <a:lnTo>
                    <a:pt x="6" y="57"/>
                  </a:lnTo>
                  <a:lnTo>
                    <a:pt x="7" y="54"/>
                  </a:lnTo>
                  <a:lnTo>
                    <a:pt x="8" y="51"/>
                  </a:lnTo>
                  <a:lnTo>
                    <a:pt x="11" y="51"/>
                  </a:lnTo>
                  <a:lnTo>
                    <a:pt x="13" y="47"/>
                  </a:lnTo>
                  <a:lnTo>
                    <a:pt x="14" y="44"/>
                  </a:lnTo>
                  <a:lnTo>
                    <a:pt x="14" y="43"/>
                  </a:lnTo>
                  <a:lnTo>
                    <a:pt x="13" y="43"/>
                  </a:lnTo>
                  <a:lnTo>
                    <a:pt x="11" y="41"/>
                  </a:lnTo>
                  <a:lnTo>
                    <a:pt x="8" y="41"/>
                  </a:lnTo>
                  <a:lnTo>
                    <a:pt x="6" y="41"/>
                  </a:lnTo>
                  <a:lnTo>
                    <a:pt x="1" y="41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3" y="30"/>
                  </a:lnTo>
                  <a:lnTo>
                    <a:pt x="6" y="27"/>
                  </a:lnTo>
                  <a:lnTo>
                    <a:pt x="14" y="30"/>
                  </a:lnTo>
                  <a:lnTo>
                    <a:pt x="23" y="34"/>
                  </a:lnTo>
                  <a:lnTo>
                    <a:pt x="28" y="39"/>
                  </a:lnTo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91" name="Freeform 48"/>
            <p:cNvSpPr>
              <a:spLocks/>
            </p:cNvSpPr>
            <p:nvPr/>
          </p:nvSpPr>
          <p:spPr bwMode="gray">
            <a:xfrm>
              <a:off x="2825" y="1587"/>
              <a:ext cx="120" cy="89"/>
            </a:xfrm>
            <a:custGeom>
              <a:avLst/>
              <a:gdLst>
                <a:gd name="T0" fmla="*/ 76 w 120"/>
                <a:gd name="T1" fmla="*/ 42 h 89"/>
                <a:gd name="T2" fmla="*/ 82 w 120"/>
                <a:gd name="T3" fmla="*/ 33 h 89"/>
                <a:gd name="T4" fmla="*/ 83 w 120"/>
                <a:gd name="T5" fmla="*/ 25 h 89"/>
                <a:gd name="T6" fmla="*/ 82 w 120"/>
                <a:gd name="T7" fmla="*/ 18 h 89"/>
                <a:gd name="T8" fmla="*/ 82 w 120"/>
                <a:gd name="T9" fmla="*/ 12 h 89"/>
                <a:gd name="T10" fmla="*/ 83 w 120"/>
                <a:gd name="T11" fmla="*/ 7 h 89"/>
                <a:gd name="T12" fmla="*/ 89 w 120"/>
                <a:gd name="T13" fmla="*/ 2 h 89"/>
                <a:gd name="T14" fmla="*/ 100 w 120"/>
                <a:gd name="T15" fmla="*/ 0 h 89"/>
                <a:gd name="T16" fmla="*/ 103 w 120"/>
                <a:gd name="T17" fmla="*/ 12 h 89"/>
                <a:gd name="T18" fmla="*/ 106 w 120"/>
                <a:gd name="T19" fmla="*/ 28 h 89"/>
                <a:gd name="T20" fmla="*/ 106 w 120"/>
                <a:gd name="T21" fmla="*/ 41 h 89"/>
                <a:gd name="T22" fmla="*/ 113 w 120"/>
                <a:gd name="T23" fmla="*/ 45 h 89"/>
                <a:gd name="T24" fmla="*/ 119 w 120"/>
                <a:gd name="T25" fmla="*/ 52 h 89"/>
                <a:gd name="T26" fmla="*/ 120 w 120"/>
                <a:gd name="T27" fmla="*/ 60 h 89"/>
                <a:gd name="T28" fmla="*/ 117 w 120"/>
                <a:gd name="T29" fmla="*/ 66 h 89"/>
                <a:gd name="T30" fmla="*/ 102 w 120"/>
                <a:gd name="T31" fmla="*/ 66 h 89"/>
                <a:gd name="T32" fmla="*/ 89 w 120"/>
                <a:gd name="T33" fmla="*/ 65 h 89"/>
                <a:gd name="T34" fmla="*/ 73 w 120"/>
                <a:gd name="T35" fmla="*/ 67 h 89"/>
                <a:gd name="T36" fmla="*/ 63 w 120"/>
                <a:gd name="T37" fmla="*/ 69 h 89"/>
                <a:gd name="T38" fmla="*/ 58 w 120"/>
                <a:gd name="T39" fmla="*/ 74 h 89"/>
                <a:gd name="T40" fmla="*/ 52 w 120"/>
                <a:gd name="T41" fmla="*/ 81 h 89"/>
                <a:gd name="T42" fmla="*/ 47 w 120"/>
                <a:gd name="T43" fmla="*/ 86 h 89"/>
                <a:gd name="T44" fmla="*/ 38 w 120"/>
                <a:gd name="T45" fmla="*/ 89 h 89"/>
                <a:gd name="T46" fmla="*/ 34 w 120"/>
                <a:gd name="T47" fmla="*/ 86 h 89"/>
                <a:gd name="T48" fmla="*/ 32 w 120"/>
                <a:gd name="T49" fmla="*/ 79 h 89"/>
                <a:gd name="T50" fmla="*/ 32 w 120"/>
                <a:gd name="T51" fmla="*/ 73 h 89"/>
                <a:gd name="T52" fmla="*/ 32 w 120"/>
                <a:gd name="T53" fmla="*/ 66 h 89"/>
                <a:gd name="T54" fmla="*/ 34 w 120"/>
                <a:gd name="T55" fmla="*/ 62 h 89"/>
                <a:gd name="T56" fmla="*/ 44 w 120"/>
                <a:gd name="T57" fmla="*/ 59 h 89"/>
                <a:gd name="T58" fmla="*/ 54 w 120"/>
                <a:gd name="T59" fmla="*/ 56 h 89"/>
                <a:gd name="T60" fmla="*/ 62 w 120"/>
                <a:gd name="T61" fmla="*/ 52 h 89"/>
                <a:gd name="T62" fmla="*/ 51 w 120"/>
                <a:gd name="T63" fmla="*/ 50 h 89"/>
                <a:gd name="T64" fmla="*/ 35 w 120"/>
                <a:gd name="T65" fmla="*/ 50 h 89"/>
                <a:gd name="T66" fmla="*/ 21 w 120"/>
                <a:gd name="T67" fmla="*/ 53 h 89"/>
                <a:gd name="T68" fmla="*/ 8 w 120"/>
                <a:gd name="T69" fmla="*/ 53 h 89"/>
                <a:gd name="T70" fmla="*/ 0 w 120"/>
                <a:gd name="T71" fmla="*/ 39 h 89"/>
                <a:gd name="T72" fmla="*/ 8 w 120"/>
                <a:gd name="T73" fmla="*/ 32 h 89"/>
                <a:gd name="T74" fmla="*/ 15 w 120"/>
                <a:gd name="T75" fmla="*/ 29 h 89"/>
                <a:gd name="T76" fmla="*/ 23 w 120"/>
                <a:gd name="T77" fmla="*/ 26 h 89"/>
                <a:gd name="T78" fmla="*/ 30 w 120"/>
                <a:gd name="T79" fmla="*/ 24 h 89"/>
                <a:gd name="T80" fmla="*/ 34 w 120"/>
                <a:gd name="T81" fmla="*/ 18 h 89"/>
                <a:gd name="T82" fmla="*/ 38 w 120"/>
                <a:gd name="T83" fmla="*/ 7 h 89"/>
                <a:gd name="T84" fmla="*/ 51 w 120"/>
                <a:gd name="T85" fmla="*/ 8 h 89"/>
                <a:gd name="T86" fmla="*/ 61 w 120"/>
                <a:gd name="T87" fmla="*/ 11 h 89"/>
                <a:gd name="T88" fmla="*/ 65 w 120"/>
                <a:gd name="T89" fmla="*/ 17 h 89"/>
                <a:gd name="T90" fmla="*/ 68 w 120"/>
                <a:gd name="T91" fmla="*/ 24 h 89"/>
                <a:gd name="T92" fmla="*/ 69 w 120"/>
                <a:gd name="T93" fmla="*/ 31 h 89"/>
                <a:gd name="T94" fmla="*/ 72 w 120"/>
                <a:gd name="T95" fmla="*/ 36 h 89"/>
                <a:gd name="T96" fmla="*/ 76 w 120"/>
                <a:gd name="T97" fmla="*/ 42 h 8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20"/>
                <a:gd name="T148" fmla="*/ 0 h 89"/>
                <a:gd name="T149" fmla="*/ 120 w 120"/>
                <a:gd name="T150" fmla="*/ 89 h 8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20" h="89">
                  <a:moveTo>
                    <a:pt x="76" y="42"/>
                  </a:moveTo>
                  <a:lnTo>
                    <a:pt x="82" y="33"/>
                  </a:lnTo>
                  <a:lnTo>
                    <a:pt x="83" y="25"/>
                  </a:lnTo>
                  <a:lnTo>
                    <a:pt x="82" y="18"/>
                  </a:lnTo>
                  <a:lnTo>
                    <a:pt x="82" y="12"/>
                  </a:lnTo>
                  <a:lnTo>
                    <a:pt x="83" y="7"/>
                  </a:lnTo>
                  <a:lnTo>
                    <a:pt x="89" y="2"/>
                  </a:lnTo>
                  <a:lnTo>
                    <a:pt x="100" y="0"/>
                  </a:lnTo>
                  <a:lnTo>
                    <a:pt x="103" y="12"/>
                  </a:lnTo>
                  <a:lnTo>
                    <a:pt x="106" y="28"/>
                  </a:lnTo>
                  <a:lnTo>
                    <a:pt x="106" y="41"/>
                  </a:lnTo>
                  <a:lnTo>
                    <a:pt x="113" y="45"/>
                  </a:lnTo>
                  <a:lnTo>
                    <a:pt x="119" y="52"/>
                  </a:lnTo>
                  <a:lnTo>
                    <a:pt x="120" y="60"/>
                  </a:lnTo>
                  <a:lnTo>
                    <a:pt x="117" y="66"/>
                  </a:lnTo>
                  <a:lnTo>
                    <a:pt x="102" y="66"/>
                  </a:lnTo>
                  <a:lnTo>
                    <a:pt x="89" y="65"/>
                  </a:lnTo>
                  <a:lnTo>
                    <a:pt x="73" y="67"/>
                  </a:lnTo>
                  <a:lnTo>
                    <a:pt x="63" y="69"/>
                  </a:lnTo>
                  <a:lnTo>
                    <a:pt x="58" y="74"/>
                  </a:lnTo>
                  <a:lnTo>
                    <a:pt x="52" y="81"/>
                  </a:lnTo>
                  <a:lnTo>
                    <a:pt x="47" y="86"/>
                  </a:lnTo>
                  <a:lnTo>
                    <a:pt x="38" y="89"/>
                  </a:lnTo>
                  <a:lnTo>
                    <a:pt x="34" y="86"/>
                  </a:lnTo>
                  <a:lnTo>
                    <a:pt x="32" y="79"/>
                  </a:lnTo>
                  <a:lnTo>
                    <a:pt x="32" y="73"/>
                  </a:lnTo>
                  <a:lnTo>
                    <a:pt x="32" y="66"/>
                  </a:lnTo>
                  <a:lnTo>
                    <a:pt x="34" y="62"/>
                  </a:lnTo>
                  <a:lnTo>
                    <a:pt x="44" y="59"/>
                  </a:lnTo>
                  <a:lnTo>
                    <a:pt x="54" y="56"/>
                  </a:lnTo>
                  <a:lnTo>
                    <a:pt x="62" y="52"/>
                  </a:lnTo>
                  <a:lnTo>
                    <a:pt x="51" y="50"/>
                  </a:lnTo>
                  <a:lnTo>
                    <a:pt x="35" y="50"/>
                  </a:lnTo>
                  <a:lnTo>
                    <a:pt x="21" y="53"/>
                  </a:lnTo>
                  <a:lnTo>
                    <a:pt x="8" y="53"/>
                  </a:lnTo>
                  <a:lnTo>
                    <a:pt x="0" y="39"/>
                  </a:lnTo>
                  <a:lnTo>
                    <a:pt x="8" y="32"/>
                  </a:lnTo>
                  <a:lnTo>
                    <a:pt x="15" y="29"/>
                  </a:lnTo>
                  <a:lnTo>
                    <a:pt x="23" y="26"/>
                  </a:lnTo>
                  <a:lnTo>
                    <a:pt x="30" y="24"/>
                  </a:lnTo>
                  <a:lnTo>
                    <a:pt x="34" y="18"/>
                  </a:lnTo>
                  <a:lnTo>
                    <a:pt x="38" y="7"/>
                  </a:lnTo>
                  <a:lnTo>
                    <a:pt x="51" y="8"/>
                  </a:lnTo>
                  <a:lnTo>
                    <a:pt x="61" y="11"/>
                  </a:lnTo>
                  <a:lnTo>
                    <a:pt x="65" y="17"/>
                  </a:lnTo>
                  <a:lnTo>
                    <a:pt x="68" y="24"/>
                  </a:lnTo>
                  <a:lnTo>
                    <a:pt x="69" y="31"/>
                  </a:lnTo>
                  <a:lnTo>
                    <a:pt x="72" y="36"/>
                  </a:lnTo>
                  <a:lnTo>
                    <a:pt x="76" y="42"/>
                  </a:lnTo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92" name="Freeform 49"/>
            <p:cNvSpPr>
              <a:spLocks/>
            </p:cNvSpPr>
            <p:nvPr/>
          </p:nvSpPr>
          <p:spPr bwMode="gray">
            <a:xfrm>
              <a:off x="2689" y="1636"/>
              <a:ext cx="143" cy="123"/>
            </a:xfrm>
            <a:custGeom>
              <a:avLst/>
              <a:gdLst>
                <a:gd name="T0" fmla="*/ 68 w 143"/>
                <a:gd name="T1" fmla="*/ 120 h 123"/>
                <a:gd name="T2" fmla="*/ 19 w 143"/>
                <a:gd name="T3" fmla="*/ 123 h 123"/>
                <a:gd name="T4" fmla="*/ 19 w 143"/>
                <a:gd name="T5" fmla="*/ 109 h 123"/>
                <a:gd name="T6" fmla="*/ 13 w 143"/>
                <a:gd name="T7" fmla="*/ 96 h 123"/>
                <a:gd name="T8" fmla="*/ 0 w 143"/>
                <a:gd name="T9" fmla="*/ 85 h 123"/>
                <a:gd name="T10" fmla="*/ 54 w 143"/>
                <a:gd name="T11" fmla="*/ 21 h 123"/>
                <a:gd name="T12" fmla="*/ 51 w 143"/>
                <a:gd name="T13" fmla="*/ 18 h 123"/>
                <a:gd name="T14" fmla="*/ 48 w 143"/>
                <a:gd name="T15" fmla="*/ 16 h 123"/>
                <a:gd name="T16" fmla="*/ 45 w 143"/>
                <a:gd name="T17" fmla="*/ 13 h 123"/>
                <a:gd name="T18" fmla="*/ 45 w 143"/>
                <a:gd name="T19" fmla="*/ 11 h 123"/>
                <a:gd name="T20" fmla="*/ 45 w 143"/>
                <a:gd name="T21" fmla="*/ 10 h 123"/>
                <a:gd name="T22" fmla="*/ 45 w 143"/>
                <a:gd name="T23" fmla="*/ 7 h 123"/>
                <a:gd name="T24" fmla="*/ 48 w 143"/>
                <a:gd name="T25" fmla="*/ 4 h 123"/>
                <a:gd name="T26" fmla="*/ 51 w 143"/>
                <a:gd name="T27" fmla="*/ 0 h 123"/>
                <a:gd name="T28" fmla="*/ 86 w 143"/>
                <a:gd name="T29" fmla="*/ 0 h 123"/>
                <a:gd name="T30" fmla="*/ 89 w 143"/>
                <a:gd name="T31" fmla="*/ 0 h 123"/>
                <a:gd name="T32" fmla="*/ 92 w 143"/>
                <a:gd name="T33" fmla="*/ 1 h 123"/>
                <a:gd name="T34" fmla="*/ 94 w 143"/>
                <a:gd name="T35" fmla="*/ 3 h 123"/>
                <a:gd name="T36" fmla="*/ 95 w 143"/>
                <a:gd name="T37" fmla="*/ 4 h 123"/>
                <a:gd name="T38" fmla="*/ 95 w 143"/>
                <a:gd name="T39" fmla="*/ 7 h 123"/>
                <a:gd name="T40" fmla="*/ 96 w 143"/>
                <a:gd name="T41" fmla="*/ 10 h 123"/>
                <a:gd name="T42" fmla="*/ 99 w 143"/>
                <a:gd name="T43" fmla="*/ 14 h 123"/>
                <a:gd name="T44" fmla="*/ 103 w 143"/>
                <a:gd name="T45" fmla="*/ 18 h 123"/>
                <a:gd name="T46" fmla="*/ 110 w 143"/>
                <a:gd name="T47" fmla="*/ 23 h 123"/>
                <a:gd name="T48" fmla="*/ 119 w 143"/>
                <a:gd name="T49" fmla="*/ 25 h 123"/>
                <a:gd name="T50" fmla="*/ 126 w 143"/>
                <a:gd name="T51" fmla="*/ 28 h 123"/>
                <a:gd name="T52" fmla="*/ 133 w 143"/>
                <a:gd name="T53" fmla="*/ 31 h 123"/>
                <a:gd name="T54" fmla="*/ 139 w 143"/>
                <a:gd name="T55" fmla="*/ 37 h 123"/>
                <a:gd name="T56" fmla="*/ 143 w 143"/>
                <a:gd name="T57" fmla="*/ 44 h 123"/>
                <a:gd name="T58" fmla="*/ 143 w 143"/>
                <a:gd name="T59" fmla="*/ 55 h 123"/>
                <a:gd name="T60" fmla="*/ 126 w 143"/>
                <a:gd name="T61" fmla="*/ 62 h 123"/>
                <a:gd name="T62" fmla="*/ 115 w 143"/>
                <a:gd name="T63" fmla="*/ 68 h 123"/>
                <a:gd name="T64" fmla="*/ 106 w 143"/>
                <a:gd name="T65" fmla="*/ 72 h 123"/>
                <a:gd name="T66" fmla="*/ 101 w 143"/>
                <a:gd name="T67" fmla="*/ 76 h 123"/>
                <a:gd name="T68" fmla="*/ 96 w 143"/>
                <a:gd name="T69" fmla="*/ 81 h 123"/>
                <a:gd name="T70" fmla="*/ 91 w 143"/>
                <a:gd name="T71" fmla="*/ 86 h 123"/>
                <a:gd name="T72" fmla="*/ 86 w 143"/>
                <a:gd name="T73" fmla="*/ 95 h 123"/>
                <a:gd name="T74" fmla="*/ 78 w 143"/>
                <a:gd name="T75" fmla="*/ 105 h 123"/>
                <a:gd name="T76" fmla="*/ 68 w 143"/>
                <a:gd name="T77" fmla="*/ 120 h 12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43"/>
                <a:gd name="T118" fmla="*/ 0 h 123"/>
                <a:gd name="T119" fmla="*/ 143 w 143"/>
                <a:gd name="T120" fmla="*/ 123 h 123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43" h="123">
                  <a:moveTo>
                    <a:pt x="68" y="120"/>
                  </a:moveTo>
                  <a:lnTo>
                    <a:pt x="19" y="123"/>
                  </a:lnTo>
                  <a:lnTo>
                    <a:pt x="19" y="109"/>
                  </a:lnTo>
                  <a:lnTo>
                    <a:pt x="13" y="96"/>
                  </a:lnTo>
                  <a:lnTo>
                    <a:pt x="0" y="85"/>
                  </a:lnTo>
                  <a:lnTo>
                    <a:pt x="54" y="21"/>
                  </a:lnTo>
                  <a:lnTo>
                    <a:pt x="51" y="18"/>
                  </a:lnTo>
                  <a:lnTo>
                    <a:pt x="48" y="16"/>
                  </a:lnTo>
                  <a:lnTo>
                    <a:pt x="45" y="13"/>
                  </a:lnTo>
                  <a:lnTo>
                    <a:pt x="45" y="11"/>
                  </a:lnTo>
                  <a:lnTo>
                    <a:pt x="45" y="10"/>
                  </a:lnTo>
                  <a:lnTo>
                    <a:pt x="45" y="7"/>
                  </a:lnTo>
                  <a:lnTo>
                    <a:pt x="48" y="4"/>
                  </a:lnTo>
                  <a:lnTo>
                    <a:pt x="51" y="0"/>
                  </a:lnTo>
                  <a:lnTo>
                    <a:pt x="86" y="0"/>
                  </a:lnTo>
                  <a:lnTo>
                    <a:pt x="89" y="0"/>
                  </a:lnTo>
                  <a:lnTo>
                    <a:pt x="92" y="1"/>
                  </a:lnTo>
                  <a:lnTo>
                    <a:pt x="94" y="3"/>
                  </a:lnTo>
                  <a:lnTo>
                    <a:pt x="95" y="4"/>
                  </a:lnTo>
                  <a:lnTo>
                    <a:pt x="95" y="7"/>
                  </a:lnTo>
                  <a:lnTo>
                    <a:pt x="96" y="10"/>
                  </a:lnTo>
                  <a:lnTo>
                    <a:pt x="99" y="14"/>
                  </a:lnTo>
                  <a:lnTo>
                    <a:pt x="103" y="18"/>
                  </a:lnTo>
                  <a:lnTo>
                    <a:pt x="110" y="23"/>
                  </a:lnTo>
                  <a:lnTo>
                    <a:pt x="119" y="25"/>
                  </a:lnTo>
                  <a:lnTo>
                    <a:pt x="126" y="28"/>
                  </a:lnTo>
                  <a:lnTo>
                    <a:pt x="133" y="31"/>
                  </a:lnTo>
                  <a:lnTo>
                    <a:pt x="139" y="37"/>
                  </a:lnTo>
                  <a:lnTo>
                    <a:pt x="143" y="44"/>
                  </a:lnTo>
                  <a:lnTo>
                    <a:pt x="143" y="55"/>
                  </a:lnTo>
                  <a:lnTo>
                    <a:pt x="126" y="62"/>
                  </a:lnTo>
                  <a:lnTo>
                    <a:pt x="115" y="68"/>
                  </a:lnTo>
                  <a:lnTo>
                    <a:pt x="106" y="72"/>
                  </a:lnTo>
                  <a:lnTo>
                    <a:pt x="101" y="76"/>
                  </a:lnTo>
                  <a:lnTo>
                    <a:pt x="96" y="81"/>
                  </a:lnTo>
                  <a:lnTo>
                    <a:pt x="91" y="86"/>
                  </a:lnTo>
                  <a:lnTo>
                    <a:pt x="86" y="95"/>
                  </a:lnTo>
                  <a:lnTo>
                    <a:pt x="78" y="105"/>
                  </a:lnTo>
                  <a:lnTo>
                    <a:pt x="68" y="120"/>
                  </a:lnTo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93" name="Freeform 50"/>
            <p:cNvSpPr>
              <a:spLocks/>
            </p:cNvSpPr>
            <p:nvPr/>
          </p:nvSpPr>
          <p:spPr bwMode="gray">
            <a:xfrm>
              <a:off x="2784" y="1546"/>
              <a:ext cx="86" cy="55"/>
            </a:xfrm>
            <a:custGeom>
              <a:avLst/>
              <a:gdLst>
                <a:gd name="T0" fmla="*/ 65 w 86"/>
                <a:gd name="T1" fmla="*/ 0 h 55"/>
                <a:gd name="T2" fmla="*/ 69 w 86"/>
                <a:gd name="T3" fmla="*/ 1 h 55"/>
                <a:gd name="T4" fmla="*/ 72 w 86"/>
                <a:gd name="T5" fmla="*/ 2 h 55"/>
                <a:gd name="T6" fmla="*/ 75 w 86"/>
                <a:gd name="T7" fmla="*/ 2 h 55"/>
                <a:gd name="T8" fmla="*/ 76 w 86"/>
                <a:gd name="T9" fmla="*/ 4 h 55"/>
                <a:gd name="T10" fmla="*/ 79 w 86"/>
                <a:gd name="T11" fmla="*/ 5 h 55"/>
                <a:gd name="T12" fmla="*/ 82 w 86"/>
                <a:gd name="T13" fmla="*/ 7 h 55"/>
                <a:gd name="T14" fmla="*/ 86 w 86"/>
                <a:gd name="T15" fmla="*/ 9 h 55"/>
                <a:gd name="T16" fmla="*/ 85 w 86"/>
                <a:gd name="T17" fmla="*/ 17 h 55"/>
                <a:gd name="T18" fmla="*/ 82 w 86"/>
                <a:gd name="T19" fmla="*/ 21 h 55"/>
                <a:gd name="T20" fmla="*/ 78 w 86"/>
                <a:gd name="T21" fmla="*/ 24 h 55"/>
                <a:gd name="T22" fmla="*/ 73 w 86"/>
                <a:gd name="T23" fmla="*/ 28 h 55"/>
                <a:gd name="T24" fmla="*/ 73 w 86"/>
                <a:gd name="T25" fmla="*/ 35 h 55"/>
                <a:gd name="T26" fmla="*/ 59 w 86"/>
                <a:gd name="T27" fmla="*/ 39 h 55"/>
                <a:gd name="T28" fmla="*/ 51 w 86"/>
                <a:gd name="T29" fmla="*/ 41 h 55"/>
                <a:gd name="T30" fmla="*/ 44 w 86"/>
                <a:gd name="T31" fmla="*/ 42 h 55"/>
                <a:gd name="T32" fmla="*/ 37 w 86"/>
                <a:gd name="T33" fmla="*/ 46 h 55"/>
                <a:gd name="T34" fmla="*/ 30 w 86"/>
                <a:gd name="T35" fmla="*/ 55 h 55"/>
                <a:gd name="T36" fmla="*/ 17 w 86"/>
                <a:gd name="T37" fmla="*/ 52 h 55"/>
                <a:gd name="T38" fmla="*/ 10 w 86"/>
                <a:gd name="T39" fmla="*/ 50 h 55"/>
                <a:gd name="T40" fmla="*/ 4 w 86"/>
                <a:gd name="T41" fmla="*/ 46 h 55"/>
                <a:gd name="T42" fmla="*/ 1 w 86"/>
                <a:gd name="T43" fmla="*/ 41 h 55"/>
                <a:gd name="T44" fmla="*/ 0 w 86"/>
                <a:gd name="T45" fmla="*/ 29 h 55"/>
                <a:gd name="T46" fmla="*/ 14 w 86"/>
                <a:gd name="T47" fmla="*/ 21 h 55"/>
                <a:gd name="T48" fmla="*/ 31 w 86"/>
                <a:gd name="T49" fmla="*/ 15 h 55"/>
                <a:gd name="T50" fmla="*/ 49 w 86"/>
                <a:gd name="T51" fmla="*/ 8 h 55"/>
                <a:gd name="T52" fmla="*/ 65 w 86"/>
                <a:gd name="T53" fmla="*/ 0 h 5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86"/>
                <a:gd name="T82" fmla="*/ 0 h 55"/>
                <a:gd name="T83" fmla="*/ 86 w 86"/>
                <a:gd name="T84" fmla="*/ 55 h 5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86" h="55">
                  <a:moveTo>
                    <a:pt x="65" y="0"/>
                  </a:moveTo>
                  <a:lnTo>
                    <a:pt x="69" y="1"/>
                  </a:lnTo>
                  <a:lnTo>
                    <a:pt x="72" y="2"/>
                  </a:lnTo>
                  <a:lnTo>
                    <a:pt x="75" y="2"/>
                  </a:lnTo>
                  <a:lnTo>
                    <a:pt x="76" y="4"/>
                  </a:lnTo>
                  <a:lnTo>
                    <a:pt x="79" y="5"/>
                  </a:lnTo>
                  <a:lnTo>
                    <a:pt x="82" y="7"/>
                  </a:lnTo>
                  <a:lnTo>
                    <a:pt x="86" y="9"/>
                  </a:lnTo>
                  <a:lnTo>
                    <a:pt x="85" y="17"/>
                  </a:lnTo>
                  <a:lnTo>
                    <a:pt x="82" y="21"/>
                  </a:lnTo>
                  <a:lnTo>
                    <a:pt x="78" y="24"/>
                  </a:lnTo>
                  <a:lnTo>
                    <a:pt x="73" y="28"/>
                  </a:lnTo>
                  <a:lnTo>
                    <a:pt x="73" y="35"/>
                  </a:lnTo>
                  <a:lnTo>
                    <a:pt x="59" y="39"/>
                  </a:lnTo>
                  <a:lnTo>
                    <a:pt x="51" y="41"/>
                  </a:lnTo>
                  <a:lnTo>
                    <a:pt x="44" y="42"/>
                  </a:lnTo>
                  <a:lnTo>
                    <a:pt x="37" y="46"/>
                  </a:lnTo>
                  <a:lnTo>
                    <a:pt x="30" y="55"/>
                  </a:lnTo>
                  <a:lnTo>
                    <a:pt x="17" y="52"/>
                  </a:lnTo>
                  <a:lnTo>
                    <a:pt x="10" y="50"/>
                  </a:lnTo>
                  <a:lnTo>
                    <a:pt x="4" y="46"/>
                  </a:lnTo>
                  <a:lnTo>
                    <a:pt x="1" y="41"/>
                  </a:lnTo>
                  <a:lnTo>
                    <a:pt x="0" y="29"/>
                  </a:lnTo>
                  <a:lnTo>
                    <a:pt x="14" y="21"/>
                  </a:lnTo>
                  <a:lnTo>
                    <a:pt x="31" y="15"/>
                  </a:lnTo>
                  <a:lnTo>
                    <a:pt x="49" y="8"/>
                  </a:lnTo>
                  <a:lnTo>
                    <a:pt x="65" y="0"/>
                  </a:lnTo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94" name="Freeform 51"/>
            <p:cNvSpPr>
              <a:spLocks/>
            </p:cNvSpPr>
            <p:nvPr/>
          </p:nvSpPr>
          <p:spPr bwMode="gray">
            <a:xfrm>
              <a:off x="2900" y="1510"/>
              <a:ext cx="31" cy="24"/>
            </a:xfrm>
            <a:custGeom>
              <a:avLst/>
              <a:gdLst>
                <a:gd name="T0" fmla="*/ 10 w 31"/>
                <a:gd name="T1" fmla="*/ 5 h 24"/>
                <a:gd name="T2" fmla="*/ 14 w 31"/>
                <a:gd name="T3" fmla="*/ 2 h 24"/>
                <a:gd name="T4" fmla="*/ 17 w 31"/>
                <a:gd name="T5" fmla="*/ 0 h 24"/>
                <a:gd name="T6" fmla="*/ 21 w 31"/>
                <a:gd name="T7" fmla="*/ 0 h 24"/>
                <a:gd name="T8" fmla="*/ 24 w 31"/>
                <a:gd name="T9" fmla="*/ 0 h 24"/>
                <a:gd name="T10" fmla="*/ 28 w 31"/>
                <a:gd name="T11" fmla="*/ 2 h 24"/>
                <a:gd name="T12" fmla="*/ 31 w 31"/>
                <a:gd name="T13" fmla="*/ 3 h 24"/>
                <a:gd name="T14" fmla="*/ 27 w 31"/>
                <a:gd name="T15" fmla="*/ 10 h 24"/>
                <a:gd name="T16" fmla="*/ 21 w 31"/>
                <a:gd name="T17" fmla="*/ 17 h 24"/>
                <a:gd name="T18" fmla="*/ 14 w 31"/>
                <a:gd name="T19" fmla="*/ 23 h 24"/>
                <a:gd name="T20" fmla="*/ 4 w 31"/>
                <a:gd name="T21" fmla="*/ 24 h 24"/>
                <a:gd name="T22" fmla="*/ 4 w 31"/>
                <a:gd name="T23" fmla="*/ 23 h 24"/>
                <a:gd name="T24" fmla="*/ 3 w 31"/>
                <a:gd name="T25" fmla="*/ 21 h 24"/>
                <a:gd name="T26" fmla="*/ 1 w 31"/>
                <a:gd name="T27" fmla="*/ 20 h 24"/>
                <a:gd name="T28" fmla="*/ 0 w 31"/>
                <a:gd name="T29" fmla="*/ 17 h 24"/>
                <a:gd name="T30" fmla="*/ 0 w 31"/>
                <a:gd name="T31" fmla="*/ 14 h 24"/>
                <a:gd name="T32" fmla="*/ 0 w 31"/>
                <a:gd name="T33" fmla="*/ 12 h 24"/>
                <a:gd name="T34" fmla="*/ 0 w 31"/>
                <a:gd name="T35" fmla="*/ 9 h 24"/>
                <a:gd name="T36" fmla="*/ 0 w 31"/>
                <a:gd name="T37" fmla="*/ 6 h 24"/>
                <a:gd name="T38" fmla="*/ 1 w 31"/>
                <a:gd name="T39" fmla="*/ 5 h 24"/>
                <a:gd name="T40" fmla="*/ 4 w 31"/>
                <a:gd name="T41" fmla="*/ 3 h 24"/>
                <a:gd name="T42" fmla="*/ 7 w 31"/>
                <a:gd name="T43" fmla="*/ 3 h 24"/>
                <a:gd name="T44" fmla="*/ 10 w 31"/>
                <a:gd name="T45" fmla="*/ 5 h 2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1"/>
                <a:gd name="T70" fmla="*/ 0 h 24"/>
                <a:gd name="T71" fmla="*/ 31 w 31"/>
                <a:gd name="T72" fmla="*/ 24 h 2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1" h="24">
                  <a:moveTo>
                    <a:pt x="10" y="5"/>
                  </a:moveTo>
                  <a:lnTo>
                    <a:pt x="14" y="2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31" y="3"/>
                  </a:lnTo>
                  <a:lnTo>
                    <a:pt x="27" y="10"/>
                  </a:lnTo>
                  <a:lnTo>
                    <a:pt x="21" y="17"/>
                  </a:lnTo>
                  <a:lnTo>
                    <a:pt x="14" y="23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1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1" y="5"/>
                  </a:lnTo>
                  <a:lnTo>
                    <a:pt x="4" y="3"/>
                  </a:lnTo>
                  <a:lnTo>
                    <a:pt x="7" y="3"/>
                  </a:lnTo>
                  <a:lnTo>
                    <a:pt x="10" y="5"/>
                  </a:lnTo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95" name="Freeform 52"/>
            <p:cNvSpPr>
              <a:spLocks/>
            </p:cNvSpPr>
            <p:nvPr/>
          </p:nvSpPr>
          <p:spPr bwMode="gray">
            <a:xfrm>
              <a:off x="2890" y="1541"/>
              <a:ext cx="28" cy="23"/>
            </a:xfrm>
            <a:custGeom>
              <a:avLst/>
              <a:gdLst>
                <a:gd name="T0" fmla="*/ 28 w 28"/>
                <a:gd name="T1" fmla="*/ 0 h 23"/>
                <a:gd name="T2" fmla="*/ 28 w 28"/>
                <a:gd name="T3" fmla="*/ 5 h 23"/>
                <a:gd name="T4" fmla="*/ 27 w 28"/>
                <a:gd name="T5" fmla="*/ 9 h 23"/>
                <a:gd name="T6" fmla="*/ 24 w 28"/>
                <a:gd name="T7" fmla="*/ 13 h 23"/>
                <a:gd name="T8" fmla="*/ 21 w 28"/>
                <a:gd name="T9" fmla="*/ 17 h 23"/>
                <a:gd name="T10" fmla="*/ 17 w 28"/>
                <a:gd name="T11" fmla="*/ 20 h 23"/>
                <a:gd name="T12" fmla="*/ 13 w 28"/>
                <a:gd name="T13" fmla="*/ 22 h 23"/>
                <a:gd name="T14" fmla="*/ 8 w 28"/>
                <a:gd name="T15" fmla="*/ 23 h 23"/>
                <a:gd name="T16" fmla="*/ 4 w 28"/>
                <a:gd name="T17" fmla="*/ 19 h 23"/>
                <a:gd name="T18" fmla="*/ 1 w 28"/>
                <a:gd name="T19" fmla="*/ 14 h 23"/>
                <a:gd name="T20" fmla="*/ 0 w 28"/>
                <a:gd name="T21" fmla="*/ 12 h 23"/>
                <a:gd name="T22" fmla="*/ 0 w 28"/>
                <a:gd name="T23" fmla="*/ 9 h 23"/>
                <a:gd name="T24" fmla="*/ 3 w 28"/>
                <a:gd name="T25" fmla="*/ 7 h 23"/>
                <a:gd name="T26" fmla="*/ 6 w 28"/>
                <a:gd name="T27" fmla="*/ 6 h 23"/>
                <a:gd name="T28" fmla="*/ 8 w 28"/>
                <a:gd name="T29" fmla="*/ 3 h 23"/>
                <a:gd name="T30" fmla="*/ 13 w 28"/>
                <a:gd name="T31" fmla="*/ 3 h 23"/>
                <a:gd name="T32" fmla="*/ 17 w 28"/>
                <a:gd name="T33" fmla="*/ 2 h 23"/>
                <a:gd name="T34" fmla="*/ 21 w 28"/>
                <a:gd name="T35" fmla="*/ 2 h 23"/>
                <a:gd name="T36" fmla="*/ 25 w 28"/>
                <a:gd name="T37" fmla="*/ 0 h 23"/>
                <a:gd name="T38" fmla="*/ 28 w 28"/>
                <a:gd name="T39" fmla="*/ 0 h 2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8"/>
                <a:gd name="T61" fmla="*/ 0 h 23"/>
                <a:gd name="T62" fmla="*/ 28 w 28"/>
                <a:gd name="T63" fmla="*/ 23 h 2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8" h="23">
                  <a:moveTo>
                    <a:pt x="28" y="0"/>
                  </a:moveTo>
                  <a:lnTo>
                    <a:pt x="28" y="5"/>
                  </a:lnTo>
                  <a:lnTo>
                    <a:pt x="27" y="9"/>
                  </a:lnTo>
                  <a:lnTo>
                    <a:pt x="24" y="13"/>
                  </a:lnTo>
                  <a:lnTo>
                    <a:pt x="21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8" y="23"/>
                  </a:lnTo>
                  <a:lnTo>
                    <a:pt x="4" y="19"/>
                  </a:lnTo>
                  <a:lnTo>
                    <a:pt x="1" y="14"/>
                  </a:lnTo>
                  <a:lnTo>
                    <a:pt x="0" y="12"/>
                  </a:lnTo>
                  <a:lnTo>
                    <a:pt x="0" y="9"/>
                  </a:lnTo>
                  <a:lnTo>
                    <a:pt x="3" y="7"/>
                  </a:lnTo>
                  <a:lnTo>
                    <a:pt x="6" y="6"/>
                  </a:lnTo>
                  <a:lnTo>
                    <a:pt x="8" y="3"/>
                  </a:lnTo>
                  <a:lnTo>
                    <a:pt x="13" y="3"/>
                  </a:lnTo>
                  <a:lnTo>
                    <a:pt x="17" y="2"/>
                  </a:lnTo>
                  <a:lnTo>
                    <a:pt x="21" y="2"/>
                  </a:lnTo>
                  <a:lnTo>
                    <a:pt x="25" y="0"/>
                  </a:lnTo>
                  <a:lnTo>
                    <a:pt x="28" y="0"/>
                  </a:lnTo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96" name="Freeform 53"/>
            <p:cNvSpPr>
              <a:spLocks/>
            </p:cNvSpPr>
            <p:nvPr/>
          </p:nvSpPr>
          <p:spPr bwMode="gray">
            <a:xfrm>
              <a:off x="2963" y="1495"/>
              <a:ext cx="46" cy="56"/>
            </a:xfrm>
            <a:custGeom>
              <a:avLst/>
              <a:gdLst>
                <a:gd name="T0" fmla="*/ 16 w 46"/>
                <a:gd name="T1" fmla="*/ 4 h 56"/>
                <a:gd name="T2" fmla="*/ 19 w 46"/>
                <a:gd name="T3" fmla="*/ 4 h 56"/>
                <a:gd name="T4" fmla="*/ 20 w 46"/>
                <a:gd name="T5" fmla="*/ 5 h 56"/>
                <a:gd name="T6" fmla="*/ 22 w 46"/>
                <a:gd name="T7" fmla="*/ 7 h 56"/>
                <a:gd name="T8" fmla="*/ 23 w 46"/>
                <a:gd name="T9" fmla="*/ 8 h 56"/>
                <a:gd name="T10" fmla="*/ 24 w 46"/>
                <a:gd name="T11" fmla="*/ 11 h 56"/>
                <a:gd name="T12" fmla="*/ 24 w 46"/>
                <a:gd name="T13" fmla="*/ 12 h 56"/>
                <a:gd name="T14" fmla="*/ 26 w 46"/>
                <a:gd name="T15" fmla="*/ 14 h 56"/>
                <a:gd name="T16" fmla="*/ 29 w 46"/>
                <a:gd name="T17" fmla="*/ 17 h 56"/>
                <a:gd name="T18" fmla="*/ 31 w 46"/>
                <a:gd name="T19" fmla="*/ 17 h 56"/>
                <a:gd name="T20" fmla="*/ 36 w 46"/>
                <a:gd name="T21" fmla="*/ 18 h 56"/>
                <a:gd name="T22" fmla="*/ 43 w 46"/>
                <a:gd name="T23" fmla="*/ 27 h 56"/>
                <a:gd name="T24" fmla="*/ 46 w 46"/>
                <a:gd name="T25" fmla="*/ 36 h 56"/>
                <a:gd name="T26" fmla="*/ 46 w 46"/>
                <a:gd name="T27" fmla="*/ 46 h 56"/>
                <a:gd name="T28" fmla="*/ 46 w 46"/>
                <a:gd name="T29" fmla="*/ 56 h 56"/>
                <a:gd name="T30" fmla="*/ 44 w 46"/>
                <a:gd name="T31" fmla="*/ 56 h 56"/>
                <a:gd name="T32" fmla="*/ 41 w 46"/>
                <a:gd name="T33" fmla="*/ 56 h 56"/>
                <a:gd name="T34" fmla="*/ 37 w 46"/>
                <a:gd name="T35" fmla="*/ 56 h 56"/>
                <a:gd name="T36" fmla="*/ 34 w 46"/>
                <a:gd name="T37" fmla="*/ 55 h 56"/>
                <a:gd name="T38" fmla="*/ 31 w 46"/>
                <a:gd name="T39" fmla="*/ 55 h 56"/>
                <a:gd name="T40" fmla="*/ 31 w 46"/>
                <a:gd name="T41" fmla="*/ 52 h 56"/>
                <a:gd name="T42" fmla="*/ 30 w 46"/>
                <a:gd name="T43" fmla="*/ 48 h 56"/>
                <a:gd name="T44" fmla="*/ 29 w 46"/>
                <a:gd name="T45" fmla="*/ 46 h 56"/>
                <a:gd name="T46" fmla="*/ 27 w 46"/>
                <a:gd name="T47" fmla="*/ 45 h 56"/>
                <a:gd name="T48" fmla="*/ 24 w 46"/>
                <a:gd name="T49" fmla="*/ 45 h 56"/>
                <a:gd name="T50" fmla="*/ 23 w 46"/>
                <a:gd name="T51" fmla="*/ 46 h 56"/>
                <a:gd name="T52" fmla="*/ 22 w 46"/>
                <a:gd name="T53" fmla="*/ 49 h 56"/>
                <a:gd name="T54" fmla="*/ 22 w 46"/>
                <a:gd name="T55" fmla="*/ 53 h 56"/>
                <a:gd name="T56" fmla="*/ 0 w 46"/>
                <a:gd name="T57" fmla="*/ 46 h 56"/>
                <a:gd name="T58" fmla="*/ 0 w 46"/>
                <a:gd name="T59" fmla="*/ 42 h 56"/>
                <a:gd name="T60" fmla="*/ 3 w 46"/>
                <a:gd name="T61" fmla="*/ 38 h 56"/>
                <a:gd name="T62" fmla="*/ 5 w 46"/>
                <a:gd name="T63" fmla="*/ 35 h 56"/>
                <a:gd name="T64" fmla="*/ 7 w 46"/>
                <a:gd name="T65" fmla="*/ 32 h 56"/>
                <a:gd name="T66" fmla="*/ 10 w 46"/>
                <a:gd name="T67" fmla="*/ 29 h 56"/>
                <a:gd name="T68" fmla="*/ 12 w 46"/>
                <a:gd name="T69" fmla="*/ 31 h 56"/>
                <a:gd name="T70" fmla="*/ 12 w 46"/>
                <a:gd name="T71" fmla="*/ 28 h 56"/>
                <a:gd name="T72" fmla="*/ 10 w 46"/>
                <a:gd name="T73" fmla="*/ 22 h 56"/>
                <a:gd name="T74" fmla="*/ 9 w 46"/>
                <a:gd name="T75" fmla="*/ 14 h 56"/>
                <a:gd name="T76" fmla="*/ 7 w 46"/>
                <a:gd name="T77" fmla="*/ 7 h 56"/>
                <a:gd name="T78" fmla="*/ 7 w 46"/>
                <a:gd name="T79" fmla="*/ 3 h 56"/>
                <a:gd name="T80" fmla="*/ 10 w 46"/>
                <a:gd name="T81" fmla="*/ 0 h 56"/>
                <a:gd name="T82" fmla="*/ 16 w 46"/>
                <a:gd name="T83" fmla="*/ 4 h 5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6"/>
                <a:gd name="T127" fmla="*/ 0 h 56"/>
                <a:gd name="T128" fmla="*/ 46 w 46"/>
                <a:gd name="T129" fmla="*/ 56 h 5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6" h="56">
                  <a:moveTo>
                    <a:pt x="16" y="4"/>
                  </a:moveTo>
                  <a:lnTo>
                    <a:pt x="19" y="4"/>
                  </a:lnTo>
                  <a:lnTo>
                    <a:pt x="20" y="5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4" y="11"/>
                  </a:lnTo>
                  <a:lnTo>
                    <a:pt x="24" y="12"/>
                  </a:lnTo>
                  <a:lnTo>
                    <a:pt x="26" y="14"/>
                  </a:lnTo>
                  <a:lnTo>
                    <a:pt x="29" y="17"/>
                  </a:lnTo>
                  <a:lnTo>
                    <a:pt x="31" y="17"/>
                  </a:lnTo>
                  <a:lnTo>
                    <a:pt x="36" y="18"/>
                  </a:lnTo>
                  <a:lnTo>
                    <a:pt x="43" y="27"/>
                  </a:lnTo>
                  <a:lnTo>
                    <a:pt x="46" y="36"/>
                  </a:lnTo>
                  <a:lnTo>
                    <a:pt x="46" y="46"/>
                  </a:lnTo>
                  <a:lnTo>
                    <a:pt x="46" y="56"/>
                  </a:lnTo>
                  <a:lnTo>
                    <a:pt x="44" y="56"/>
                  </a:lnTo>
                  <a:lnTo>
                    <a:pt x="41" y="56"/>
                  </a:lnTo>
                  <a:lnTo>
                    <a:pt x="37" y="56"/>
                  </a:lnTo>
                  <a:lnTo>
                    <a:pt x="34" y="55"/>
                  </a:lnTo>
                  <a:lnTo>
                    <a:pt x="31" y="55"/>
                  </a:lnTo>
                  <a:lnTo>
                    <a:pt x="31" y="52"/>
                  </a:lnTo>
                  <a:lnTo>
                    <a:pt x="30" y="48"/>
                  </a:lnTo>
                  <a:lnTo>
                    <a:pt x="29" y="46"/>
                  </a:lnTo>
                  <a:lnTo>
                    <a:pt x="27" y="45"/>
                  </a:lnTo>
                  <a:lnTo>
                    <a:pt x="24" y="45"/>
                  </a:lnTo>
                  <a:lnTo>
                    <a:pt x="23" y="46"/>
                  </a:lnTo>
                  <a:lnTo>
                    <a:pt x="22" y="49"/>
                  </a:lnTo>
                  <a:lnTo>
                    <a:pt x="22" y="53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3" y="38"/>
                  </a:lnTo>
                  <a:lnTo>
                    <a:pt x="5" y="35"/>
                  </a:lnTo>
                  <a:lnTo>
                    <a:pt x="7" y="32"/>
                  </a:lnTo>
                  <a:lnTo>
                    <a:pt x="10" y="29"/>
                  </a:lnTo>
                  <a:lnTo>
                    <a:pt x="12" y="31"/>
                  </a:lnTo>
                  <a:lnTo>
                    <a:pt x="12" y="28"/>
                  </a:lnTo>
                  <a:lnTo>
                    <a:pt x="10" y="22"/>
                  </a:lnTo>
                  <a:lnTo>
                    <a:pt x="9" y="14"/>
                  </a:lnTo>
                  <a:lnTo>
                    <a:pt x="7" y="7"/>
                  </a:lnTo>
                  <a:lnTo>
                    <a:pt x="7" y="3"/>
                  </a:lnTo>
                  <a:lnTo>
                    <a:pt x="10" y="0"/>
                  </a:lnTo>
                  <a:lnTo>
                    <a:pt x="16" y="4"/>
                  </a:lnTo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97" name="Freeform 54"/>
            <p:cNvSpPr>
              <a:spLocks/>
            </p:cNvSpPr>
            <p:nvPr/>
          </p:nvSpPr>
          <p:spPr bwMode="gray">
            <a:xfrm>
              <a:off x="3021" y="1513"/>
              <a:ext cx="24" cy="38"/>
            </a:xfrm>
            <a:custGeom>
              <a:avLst/>
              <a:gdLst>
                <a:gd name="T0" fmla="*/ 9 w 24"/>
                <a:gd name="T1" fmla="*/ 0 h 38"/>
                <a:gd name="T2" fmla="*/ 13 w 24"/>
                <a:gd name="T3" fmla="*/ 4 h 38"/>
                <a:gd name="T4" fmla="*/ 16 w 24"/>
                <a:gd name="T5" fmla="*/ 7 h 38"/>
                <a:gd name="T6" fmla="*/ 19 w 24"/>
                <a:gd name="T7" fmla="*/ 11 h 38"/>
                <a:gd name="T8" fmla="*/ 21 w 24"/>
                <a:gd name="T9" fmla="*/ 16 h 38"/>
                <a:gd name="T10" fmla="*/ 24 w 24"/>
                <a:gd name="T11" fmla="*/ 18 h 38"/>
                <a:gd name="T12" fmla="*/ 19 w 24"/>
                <a:gd name="T13" fmla="*/ 38 h 38"/>
                <a:gd name="T14" fmla="*/ 13 w 24"/>
                <a:gd name="T15" fmla="*/ 37 h 38"/>
                <a:gd name="T16" fmla="*/ 9 w 24"/>
                <a:gd name="T17" fmla="*/ 34 h 38"/>
                <a:gd name="T18" fmla="*/ 5 w 24"/>
                <a:gd name="T19" fmla="*/ 31 h 38"/>
                <a:gd name="T20" fmla="*/ 0 w 24"/>
                <a:gd name="T21" fmla="*/ 28 h 38"/>
                <a:gd name="T22" fmla="*/ 0 w 24"/>
                <a:gd name="T23" fmla="*/ 17 h 38"/>
                <a:gd name="T24" fmla="*/ 0 w 24"/>
                <a:gd name="T25" fmla="*/ 11 h 38"/>
                <a:gd name="T26" fmla="*/ 3 w 24"/>
                <a:gd name="T27" fmla="*/ 7 h 38"/>
                <a:gd name="T28" fmla="*/ 9 w 24"/>
                <a:gd name="T29" fmla="*/ 0 h 3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4"/>
                <a:gd name="T46" fmla="*/ 0 h 38"/>
                <a:gd name="T47" fmla="*/ 24 w 24"/>
                <a:gd name="T48" fmla="*/ 38 h 3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4" h="38">
                  <a:moveTo>
                    <a:pt x="9" y="0"/>
                  </a:moveTo>
                  <a:lnTo>
                    <a:pt x="13" y="4"/>
                  </a:lnTo>
                  <a:lnTo>
                    <a:pt x="16" y="7"/>
                  </a:lnTo>
                  <a:lnTo>
                    <a:pt x="19" y="11"/>
                  </a:lnTo>
                  <a:lnTo>
                    <a:pt x="21" y="16"/>
                  </a:lnTo>
                  <a:lnTo>
                    <a:pt x="24" y="18"/>
                  </a:lnTo>
                  <a:lnTo>
                    <a:pt x="19" y="38"/>
                  </a:lnTo>
                  <a:lnTo>
                    <a:pt x="13" y="37"/>
                  </a:lnTo>
                  <a:lnTo>
                    <a:pt x="9" y="34"/>
                  </a:lnTo>
                  <a:lnTo>
                    <a:pt x="5" y="31"/>
                  </a:lnTo>
                  <a:lnTo>
                    <a:pt x="0" y="28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3" y="7"/>
                  </a:lnTo>
                  <a:lnTo>
                    <a:pt x="9" y="0"/>
                  </a:lnTo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98" name="Freeform 55"/>
            <p:cNvSpPr>
              <a:spLocks/>
            </p:cNvSpPr>
            <p:nvPr/>
          </p:nvSpPr>
          <p:spPr bwMode="gray">
            <a:xfrm>
              <a:off x="3030" y="1572"/>
              <a:ext cx="179" cy="95"/>
            </a:xfrm>
            <a:custGeom>
              <a:avLst/>
              <a:gdLst>
                <a:gd name="T0" fmla="*/ 51 w 179"/>
                <a:gd name="T1" fmla="*/ 9 h 95"/>
                <a:gd name="T2" fmla="*/ 55 w 179"/>
                <a:gd name="T3" fmla="*/ 16 h 95"/>
                <a:gd name="T4" fmla="*/ 56 w 179"/>
                <a:gd name="T5" fmla="*/ 24 h 95"/>
                <a:gd name="T6" fmla="*/ 56 w 179"/>
                <a:gd name="T7" fmla="*/ 33 h 95"/>
                <a:gd name="T8" fmla="*/ 56 w 179"/>
                <a:gd name="T9" fmla="*/ 41 h 95"/>
                <a:gd name="T10" fmla="*/ 84 w 179"/>
                <a:gd name="T11" fmla="*/ 51 h 95"/>
                <a:gd name="T12" fmla="*/ 116 w 179"/>
                <a:gd name="T13" fmla="*/ 54 h 95"/>
                <a:gd name="T14" fmla="*/ 121 w 179"/>
                <a:gd name="T15" fmla="*/ 56 h 95"/>
                <a:gd name="T16" fmla="*/ 127 w 179"/>
                <a:gd name="T17" fmla="*/ 51 h 95"/>
                <a:gd name="T18" fmla="*/ 134 w 179"/>
                <a:gd name="T19" fmla="*/ 44 h 95"/>
                <a:gd name="T20" fmla="*/ 138 w 179"/>
                <a:gd name="T21" fmla="*/ 36 h 95"/>
                <a:gd name="T22" fmla="*/ 141 w 179"/>
                <a:gd name="T23" fmla="*/ 32 h 95"/>
                <a:gd name="T24" fmla="*/ 173 w 179"/>
                <a:gd name="T25" fmla="*/ 32 h 95"/>
                <a:gd name="T26" fmla="*/ 178 w 179"/>
                <a:gd name="T27" fmla="*/ 41 h 95"/>
                <a:gd name="T28" fmla="*/ 179 w 179"/>
                <a:gd name="T29" fmla="*/ 50 h 95"/>
                <a:gd name="T30" fmla="*/ 179 w 179"/>
                <a:gd name="T31" fmla="*/ 60 h 95"/>
                <a:gd name="T32" fmla="*/ 173 w 179"/>
                <a:gd name="T33" fmla="*/ 71 h 95"/>
                <a:gd name="T34" fmla="*/ 158 w 179"/>
                <a:gd name="T35" fmla="*/ 71 h 95"/>
                <a:gd name="T36" fmla="*/ 144 w 179"/>
                <a:gd name="T37" fmla="*/ 70 h 95"/>
                <a:gd name="T38" fmla="*/ 134 w 179"/>
                <a:gd name="T39" fmla="*/ 81 h 95"/>
                <a:gd name="T40" fmla="*/ 120 w 179"/>
                <a:gd name="T41" fmla="*/ 89 h 95"/>
                <a:gd name="T42" fmla="*/ 103 w 179"/>
                <a:gd name="T43" fmla="*/ 91 h 95"/>
                <a:gd name="T44" fmla="*/ 86 w 179"/>
                <a:gd name="T45" fmla="*/ 88 h 95"/>
                <a:gd name="T46" fmla="*/ 77 w 179"/>
                <a:gd name="T47" fmla="*/ 82 h 95"/>
                <a:gd name="T48" fmla="*/ 72 w 179"/>
                <a:gd name="T49" fmla="*/ 81 h 95"/>
                <a:gd name="T50" fmla="*/ 69 w 179"/>
                <a:gd name="T51" fmla="*/ 81 h 95"/>
                <a:gd name="T52" fmla="*/ 66 w 179"/>
                <a:gd name="T53" fmla="*/ 85 h 95"/>
                <a:gd name="T54" fmla="*/ 63 w 179"/>
                <a:gd name="T55" fmla="*/ 95 h 95"/>
                <a:gd name="T56" fmla="*/ 52 w 179"/>
                <a:gd name="T57" fmla="*/ 94 h 95"/>
                <a:gd name="T58" fmla="*/ 42 w 179"/>
                <a:gd name="T59" fmla="*/ 92 h 95"/>
                <a:gd name="T60" fmla="*/ 28 w 179"/>
                <a:gd name="T61" fmla="*/ 88 h 95"/>
                <a:gd name="T62" fmla="*/ 22 w 179"/>
                <a:gd name="T63" fmla="*/ 84 h 95"/>
                <a:gd name="T64" fmla="*/ 18 w 179"/>
                <a:gd name="T65" fmla="*/ 77 h 95"/>
                <a:gd name="T66" fmla="*/ 15 w 179"/>
                <a:gd name="T67" fmla="*/ 65 h 95"/>
                <a:gd name="T68" fmla="*/ 14 w 179"/>
                <a:gd name="T69" fmla="*/ 54 h 95"/>
                <a:gd name="T70" fmla="*/ 12 w 179"/>
                <a:gd name="T71" fmla="*/ 46 h 95"/>
                <a:gd name="T72" fmla="*/ 12 w 179"/>
                <a:gd name="T73" fmla="*/ 40 h 95"/>
                <a:gd name="T74" fmla="*/ 0 w 179"/>
                <a:gd name="T75" fmla="*/ 27 h 95"/>
                <a:gd name="T76" fmla="*/ 4 w 179"/>
                <a:gd name="T77" fmla="*/ 16 h 95"/>
                <a:gd name="T78" fmla="*/ 10 w 179"/>
                <a:gd name="T79" fmla="*/ 7 h 95"/>
                <a:gd name="T80" fmla="*/ 17 w 179"/>
                <a:gd name="T81" fmla="*/ 3 h 95"/>
                <a:gd name="T82" fmla="*/ 27 w 179"/>
                <a:gd name="T83" fmla="*/ 0 h 95"/>
                <a:gd name="T84" fmla="*/ 29 w 179"/>
                <a:gd name="T85" fmla="*/ 3 h 95"/>
                <a:gd name="T86" fmla="*/ 29 w 179"/>
                <a:gd name="T87" fmla="*/ 6 h 95"/>
                <a:gd name="T88" fmla="*/ 29 w 179"/>
                <a:gd name="T89" fmla="*/ 10 h 95"/>
                <a:gd name="T90" fmla="*/ 29 w 179"/>
                <a:gd name="T91" fmla="*/ 15 h 95"/>
                <a:gd name="T92" fmla="*/ 29 w 179"/>
                <a:gd name="T93" fmla="*/ 17 h 95"/>
                <a:gd name="T94" fmla="*/ 28 w 179"/>
                <a:gd name="T95" fmla="*/ 22 h 95"/>
                <a:gd name="T96" fmla="*/ 35 w 179"/>
                <a:gd name="T97" fmla="*/ 22 h 95"/>
                <a:gd name="T98" fmla="*/ 39 w 179"/>
                <a:gd name="T99" fmla="*/ 22 h 95"/>
                <a:gd name="T100" fmla="*/ 42 w 179"/>
                <a:gd name="T101" fmla="*/ 19 h 95"/>
                <a:gd name="T102" fmla="*/ 45 w 179"/>
                <a:gd name="T103" fmla="*/ 16 h 95"/>
                <a:gd name="T104" fmla="*/ 51 w 179"/>
                <a:gd name="T105" fmla="*/ 9 h 9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79"/>
                <a:gd name="T160" fmla="*/ 0 h 95"/>
                <a:gd name="T161" fmla="*/ 179 w 179"/>
                <a:gd name="T162" fmla="*/ 95 h 9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79" h="95">
                  <a:moveTo>
                    <a:pt x="51" y="9"/>
                  </a:moveTo>
                  <a:lnTo>
                    <a:pt x="55" y="16"/>
                  </a:lnTo>
                  <a:lnTo>
                    <a:pt x="56" y="24"/>
                  </a:lnTo>
                  <a:lnTo>
                    <a:pt x="56" y="33"/>
                  </a:lnTo>
                  <a:lnTo>
                    <a:pt x="56" y="41"/>
                  </a:lnTo>
                  <a:lnTo>
                    <a:pt x="84" y="51"/>
                  </a:lnTo>
                  <a:lnTo>
                    <a:pt x="116" y="54"/>
                  </a:lnTo>
                  <a:lnTo>
                    <a:pt x="121" y="56"/>
                  </a:lnTo>
                  <a:lnTo>
                    <a:pt x="127" y="51"/>
                  </a:lnTo>
                  <a:lnTo>
                    <a:pt x="134" y="44"/>
                  </a:lnTo>
                  <a:lnTo>
                    <a:pt x="138" y="36"/>
                  </a:lnTo>
                  <a:lnTo>
                    <a:pt x="141" y="32"/>
                  </a:lnTo>
                  <a:lnTo>
                    <a:pt x="173" y="32"/>
                  </a:lnTo>
                  <a:lnTo>
                    <a:pt x="178" y="41"/>
                  </a:lnTo>
                  <a:lnTo>
                    <a:pt x="179" y="50"/>
                  </a:lnTo>
                  <a:lnTo>
                    <a:pt x="179" y="60"/>
                  </a:lnTo>
                  <a:lnTo>
                    <a:pt x="173" y="71"/>
                  </a:lnTo>
                  <a:lnTo>
                    <a:pt x="158" y="71"/>
                  </a:lnTo>
                  <a:lnTo>
                    <a:pt x="144" y="70"/>
                  </a:lnTo>
                  <a:lnTo>
                    <a:pt x="134" y="81"/>
                  </a:lnTo>
                  <a:lnTo>
                    <a:pt x="120" y="89"/>
                  </a:lnTo>
                  <a:lnTo>
                    <a:pt x="103" y="91"/>
                  </a:lnTo>
                  <a:lnTo>
                    <a:pt x="86" y="88"/>
                  </a:lnTo>
                  <a:lnTo>
                    <a:pt x="77" y="82"/>
                  </a:lnTo>
                  <a:lnTo>
                    <a:pt x="72" y="81"/>
                  </a:lnTo>
                  <a:lnTo>
                    <a:pt x="69" y="81"/>
                  </a:lnTo>
                  <a:lnTo>
                    <a:pt x="66" y="85"/>
                  </a:lnTo>
                  <a:lnTo>
                    <a:pt x="63" y="95"/>
                  </a:lnTo>
                  <a:lnTo>
                    <a:pt x="52" y="94"/>
                  </a:lnTo>
                  <a:lnTo>
                    <a:pt x="42" y="92"/>
                  </a:lnTo>
                  <a:lnTo>
                    <a:pt x="28" y="88"/>
                  </a:lnTo>
                  <a:lnTo>
                    <a:pt x="22" y="84"/>
                  </a:lnTo>
                  <a:lnTo>
                    <a:pt x="18" y="77"/>
                  </a:lnTo>
                  <a:lnTo>
                    <a:pt x="15" y="65"/>
                  </a:lnTo>
                  <a:lnTo>
                    <a:pt x="14" y="54"/>
                  </a:lnTo>
                  <a:lnTo>
                    <a:pt x="12" y="46"/>
                  </a:lnTo>
                  <a:lnTo>
                    <a:pt x="12" y="40"/>
                  </a:lnTo>
                  <a:lnTo>
                    <a:pt x="0" y="27"/>
                  </a:lnTo>
                  <a:lnTo>
                    <a:pt x="4" y="16"/>
                  </a:lnTo>
                  <a:lnTo>
                    <a:pt x="10" y="7"/>
                  </a:lnTo>
                  <a:lnTo>
                    <a:pt x="17" y="3"/>
                  </a:lnTo>
                  <a:lnTo>
                    <a:pt x="27" y="0"/>
                  </a:lnTo>
                  <a:lnTo>
                    <a:pt x="29" y="3"/>
                  </a:lnTo>
                  <a:lnTo>
                    <a:pt x="29" y="6"/>
                  </a:lnTo>
                  <a:lnTo>
                    <a:pt x="29" y="10"/>
                  </a:lnTo>
                  <a:lnTo>
                    <a:pt x="29" y="15"/>
                  </a:lnTo>
                  <a:lnTo>
                    <a:pt x="29" y="17"/>
                  </a:lnTo>
                  <a:lnTo>
                    <a:pt x="28" y="22"/>
                  </a:lnTo>
                  <a:lnTo>
                    <a:pt x="35" y="22"/>
                  </a:lnTo>
                  <a:lnTo>
                    <a:pt x="39" y="22"/>
                  </a:lnTo>
                  <a:lnTo>
                    <a:pt x="42" y="19"/>
                  </a:lnTo>
                  <a:lnTo>
                    <a:pt x="45" y="16"/>
                  </a:lnTo>
                  <a:lnTo>
                    <a:pt x="51" y="9"/>
                  </a:lnTo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99" name="Freeform 56"/>
            <p:cNvSpPr>
              <a:spLocks/>
            </p:cNvSpPr>
            <p:nvPr/>
          </p:nvSpPr>
          <p:spPr bwMode="gray">
            <a:xfrm>
              <a:off x="3031" y="1418"/>
              <a:ext cx="81" cy="116"/>
            </a:xfrm>
            <a:custGeom>
              <a:avLst/>
              <a:gdLst>
                <a:gd name="T0" fmla="*/ 48 w 81"/>
                <a:gd name="T1" fmla="*/ 34 h 116"/>
                <a:gd name="T2" fmla="*/ 81 w 81"/>
                <a:gd name="T3" fmla="*/ 74 h 116"/>
                <a:gd name="T4" fmla="*/ 50 w 81"/>
                <a:gd name="T5" fmla="*/ 116 h 116"/>
                <a:gd name="T6" fmla="*/ 38 w 81"/>
                <a:gd name="T7" fmla="*/ 115 h 116"/>
                <a:gd name="T8" fmla="*/ 30 w 81"/>
                <a:gd name="T9" fmla="*/ 108 h 116"/>
                <a:gd name="T10" fmla="*/ 26 w 81"/>
                <a:gd name="T11" fmla="*/ 99 h 116"/>
                <a:gd name="T12" fmla="*/ 23 w 81"/>
                <a:gd name="T13" fmla="*/ 89 h 116"/>
                <a:gd name="T14" fmla="*/ 30 w 81"/>
                <a:gd name="T15" fmla="*/ 80 h 116"/>
                <a:gd name="T16" fmla="*/ 21 w 81"/>
                <a:gd name="T17" fmla="*/ 72 h 116"/>
                <a:gd name="T18" fmla="*/ 16 w 81"/>
                <a:gd name="T19" fmla="*/ 71 h 116"/>
                <a:gd name="T20" fmla="*/ 11 w 81"/>
                <a:gd name="T21" fmla="*/ 71 h 116"/>
                <a:gd name="T22" fmla="*/ 10 w 81"/>
                <a:gd name="T23" fmla="*/ 71 h 116"/>
                <a:gd name="T24" fmla="*/ 9 w 81"/>
                <a:gd name="T25" fmla="*/ 70 h 116"/>
                <a:gd name="T26" fmla="*/ 6 w 81"/>
                <a:gd name="T27" fmla="*/ 64 h 116"/>
                <a:gd name="T28" fmla="*/ 3 w 81"/>
                <a:gd name="T29" fmla="*/ 51 h 116"/>
                <a:gd name="T30" fmla="*/ 0 w 81"/>
                <a:gd name="T31" fmla="*/ 36 h 116"/>
                <a:gd name="T32" fmla="*/ 0 w 81"/>
                <a:gd name="T33" fmla="*/ 24 h 116"/>
                <a:gd name="T34" fmla="*/ 3 w 81"/>
                <a:gd name="T35" fmla="*/ 17 h 116"/>
                <a:gd name="T36" fmla="*/ 7 w 81"/>
                <a:gd name="T37" fmla="*/ 12 h 116"/>
                <a:gd name="T38" fmla="*/ 10 w 81"/>
                <a:gd name="T39" fmla="*/ 6 h 116"/>
                <a:gd name="T40" fmla="*/ 11 w 81"/>
                <a:gd name="T41" fmla="*/ 0 h 116"/>
                <a:gd name="T42" fmla="*/ 14 w 81"/>
                <a:gd name="T43" fmla="*/ 2 h 116"/>
                <a:gd name="T44" fmla="*/ 19 w 81"/>
                <a:gd name="T45" fmla="*/ 6 h 116"/>
                <a:gd name="T46" fmla="*/ 26 w 81"/>
                <a:gd name="T47" fmla="*/ 13 h 116"/>
                <a:gd name="T48" fmla="*/ 33 w 81"/>
                <a:gd name="T49" fmla="*/ 22 h 116"/>
                <a:gd name="T50" fmla="*/ 40 w 81"/>
                <a:gd name="T51" fmla="*/ 29 h 116"/>
                <a:gd name="T52" fmla="*/ 44 w 81"/>
                <a:gd name="T53" fmla="*/ 33 h 116"/>
                <a:gd name="T54" fmla="*/ 48 w 81"/>
                <a:gd name="T55" fmla="*/ 34 h 11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81"/>
                <a:gd name="T85" fmla="*/ 0 h 116"/>
                <a:gd name="T86" fmla="*/ 81 w 81"/>
                <a:gd name="T87" fmla="*/ 116 h 11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81" h="116">
                  <a:moveTo>
                    <a:pt x="48" y="34"/>
                  </a:moveTo>
                  <a:lnTo>
                    <a:pt x="81" y="74"/>
                  </a:lnTo>
                  <a:lnTo>
                    <a:pt x="50" y="116"/>
                  </a:lnTo>
                  <a:lnTo>
                    <a:pt x="38" y="115"/>
                  </a:lnTo>
                  <a:lnTo>
                    <a:pt x="30" y="108"/>
                  </a:lnTo>
                  <a:lnTo>
                    <a:pt x="26" y="99"/>
                  </a:lnTo>
                  <a:lnTo>
                    <a:pt x="23" y="89"/>
                  </a:lnTo>
                  <a:lnTo>
                    <a:pt x="30" y="80"/>
                  </a:lnTo>
                  <a:lnTo>
                    <a:pt x="21" y="72"/>
                  </a:lnTo>
                  <a:lnTo>
                    <a:pt x="16" y="71"/>
                  </a:lnTo>
                  <a:lnTo>
                    <a:pt x="11" y="71"/>
                  </a:lnTo>
                  <a:lnTo>
                    <a:pt x="10" y="71"/>
                  </a:lnTo>
                  <a:lnTo>
                    <a:pt x="9" y="70"/>
                  </a:lnTo>
                  <a:lnTo>
                    <a:pt x="6" y="64"/>
                  </a:lnTo>
                  <a:lnTo>
                    <a:pt x="3" y="51"/>
                  </a:lnTo>
                  <a:lnTo>
                    <a:pt x="0" y="36"/>
                  </a:lnTo>
                  <a:lnTo>
                    <a:pt x="0" y="24"/>
                  </a:lnTo>
                  <a:lnTo>
                    <a:pt x="3" y="17"/>
                  </a:lnTo>
                  <a:lnTo>
                    <a:pt x="7" y="12"/>
                  </a:lnTo>
                  <a:lnTo>
                    <a:pt x="10" y="6"/>
                  </a:lnTo>
                  <a:lnTo>
                    <a:pt x="11" y="0"/>
                  </a:lnTo>
                  <a:lnTo>
                    <a:pt x="14" y="2"/>
                  </a:lnTo>
                  <a:lnTo>
                    <a:pt x="19" y="6"/>
                  </a:lnTo>
                  <a:lnTo>
                    <a:pt x="26" y="13"/>
                  </a:lnTo>
                  <a:lnTo>
                    <a:pt x="33" y="22"/>
                  </a:lnTo>
                  <a:lnTo>
                    <a:pt x="40" y="29"/>
                  </a:lnTo>
                  <a:lnTo>
                    <a:pt x="44" y="33"/>
                  </a:lnTo>
                  <a:lnTo>
                    <a:pt x="48" y="34"/>
                  </a:lnTo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600" name="Freeform 57"/>
            <p:cNvSpPr>
              <a:spLocks/>
            </p:cNvSpPr>
            <p:nvPr/>
          </p:nvSpPr>
          <p:spPr bwMode="gray">
            <a:xfrm>
              <a:off x="3061" y="1318"/>
              <a:ext cx="151" cy="274"/>
            </a:xfrm>
            <a:custGeom>
              <a:avLst/>
              <a:gdLst>
                <a:gd name="T0" fmla="*/ 89 w 151"/>
                <a:gd name="T1" fmla="*/ 148 h 274"/>
                <a:gd name="T2" fmla="*/ 73 w 151"/>
                <a:gd name="T3" fmla="*/ 136 h 274"/>
                <a:gd name="T4" fmla="*/ 65 w 151"/>
                <a:gd name="T5" fmla="*/ 127 h 274"/>
                <a:gd name="T6" fmla="*/ 65 w 151"/>
                <a:gd name="T7" fmla="*/ 120 h 274"/>
                <a:gd name="T8" fmla="*/ 70 w 151"/>
                <a:gd name="T9" fmla="*/ 113 h 274"/>
                <a:gd name="T10" fmla="*/ 79 w 151"/>
                <a:gd name="T11" fmla="*/ 103 h 274"/>
                <a:gd name="T12" fmla="*/ 76 w 151"/>
                <a:gd name="T13" fmla="*/ 102 h 274"/>
                <a:gd name="T14" fmla="*/ 65 w 151"/>
                <a:gd name="T15" fmla="*/ 108 h 274"/>
                <a:gd name="T16" fmla="*/ 51 w 151"/>
                <a:gd name="T17" fmla="*/ 113 h 274"/>
                <a:gd name="T18" fmla="*/ 32 w 151"/>
                <a:gd name="T19" fmla="*/ 112 h 274"/>
                <a:gd name="T20" fmla="*/ 10 w 151"/>
                <a:gd name="T21" fmla="*/ 103 h 274"/>
                <a:gd name="T22" fmla="*/ 0 w 151"/>
                <a:gd name="T23" fmla="*/ 96 h 274"/>
                <a:gd name="T24" fmla="*/ 7 w 151"/>
                <a:gd name="T25" fmla="*/ 75 h 274"/>
                <a:gd name="T26" fmla="*/ 11 w 151"/>
                <a:gd name="T27" fmla="*/ 58 h 274"/>
                <a:gd name="T28" fmla="*/ 34 w 151"/>
                <a:gd name="T29" fmla="*/ 47 h 274"/>
                <a:gd name="T30" fmla="*/ 55 w 151"/>
                <a:gd name="T31" fmla="*/ 31 h 274"/>
                <a:gd name="T32" fmla="*/ 79 w 151"/>
                <a:gd name="T33" fmla="*/ 9 h 274"/>
                <a:gd name="T34" fmla="*/ 109 w 151"/>
                <a:gd name="T35" fmla="*/ 10 h 274"/>
                <a:gd name="T36" fmla="*/ 130 w 151"/>
                <a:gd name="T37" fmla="*/ 4 h 274"/>
                <a:gd name="T38" fmla="*/ 141 w 151"/>
                <a:gd name="T39" fmla="*/ 16 h 274"/>
                <a:gd name="T40" fmla="*/ 140 w 151"/>
                <a:gd name="T41" fmla="*/ 41 h 274"/>
                <a:gd name="T42" fmla="*/ 126 w 151"/>
                <a:gd name="T43" fmla="*/ 59 h 274"/>
                <a:gd name="T44" fmla="*/ 148 w 151"/>
                <a:gd name="T45" fmla="*/ 89 h 274"/>
                <a:gd name="T46" fmla="*/ 140 w 151"/>
                <a:gd name="T47" fmla="*/ 123 h 274"/>
                <a:gd name="T48" fmla="*/ 128 w 151"/>
                <a:gd name="T49" fmla="*/ 147 h 274"/>
                <a:gd name="T50" fmla="*/ 133 w 151"/>
                <a:gd name="T51" fmla="*/ 187 h 274"/>
                <a:gd name="T52" fmla="*/ 121 w 151"/>
                <a:gd name="T53" fmla="*/ 228 h 274"/>
                <a:gd name="T54" fmla="*/ 147 w 151"/>
                <a:gd name="T55" fmla="*/ 254 h 274"/>
                <a:gd name="T56" fmla="*/ 131 w 151"/>
                <a:gd name="T57" fmla="*/ 263 h 274"/>
                <a:gd name="T58" fmla="*/ 117 w 151"/>
                <a:gd name="T59" fmla="*/ 259 h 274"/>
                <a:gd name="T60" fmla="*/ 85 w 151"/>
                <a:gd name="T61" fmla="*/ 271 h 274"/>
                <a:gd name="T62" fmla="*/ 48 w 151"/>
                <a:gd name="T63" fmla="*/ 270 h 274"/>
                <a:gd name="T64" fmla="*/ 62 w 151"/>
                <a:gd name="T65" fmla="*/ 232 h 274"/>
                <a:gd name="T66" fmla="*/ 89 w 151"/>
                <a:gd name="T67" fmla="*/ 228 h 274"/>
                <a:gd name="T68" fmla="*/ 70 w 151"/>
                <a:gd name="T69" fmla="*/ 221 h 274"/>
                <a:gd name="T70" fmla="*/ 49 w 151"/>
                <a:gd name="T71" fmla="*/ 211 h 274"/>
                <a:gd name="T72" fmla="*/ 48 w 151"/>
                <a:gd name="T73" fmla="*/ 205 h 274"/>
                <a:gd name="T74" fmla="*/ 59 w 151"/>
                <a:gd name="T75" fmla="*/ 195 h 274"/>
                <a:gd name="T76" fmla="*/ 66 w 151"/>
                <a:gd name="T77" fmla="*/ 171 h 274"/>
                <a:gd name="T78" fmla="*/ 62 w 151"/>
                <a:gd name="T79" fmla="*/ 156 h 274"/>
                <a:gd name="T80" fmla="*/ 52 w 151"/>
                <a:gd name="T81" fmla="*/ 150 h 274"/>
                <a:gd name="T82" fmla="*/ 46 w 151"/>
                <a:gd name="T83" fmla="*/ 146 h 274"/>
                <a:gd name="T84" fmla="*/ 51 w 151"/>
                <a:gd name="T85" fmla="*/ 134 h 274"/>
                <a:gd name="T86" fmla="*/ 68 w 151"/>
                <a:gd name="T87" fmla="*/ 139 h 274"/>
                <a:gd name="T88" fmla="*/ 85 w 151"/>
                <a:gd name="T89" fmla="*/ 148 h 274"/>
                <a:gd name="T90" fmla="*/ 92 w 151"/>
                <a:gd name="T91" fmla="*/ 151 h 27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1"/>
                <a:gd name="T139" fmla="*/ 0 h 274"/>
                <a:gd name="T140" fmla="*/ 151 w 151"/>
                <a:gd name="T141" fmla="*/ 274 h 27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1" h="274">
                  <a:moveTo>
                    <a:pt x="92" y="151"/>
                  </a:moveTo>
                  <a:lnTo>
                    <a:pt x="89" y="148"/>
                  </a:lnTo>
                  <a:lnTo>
                    <a:pt x="82" y="143"/>
                  </a:lnTo>
                  <a:lnTo>
                    <a:pt x="73" y="136"/>
                  </a:lnTo>
                  <a:lnTo>
                    <a:pt x="68" y="130"/>
                  </a:lnTo>
                  <a:lnTo>
                    <a:pt x="65" y="127"/>
                  </a:lnTo>
                  <a:lnTo>
                    <a:pt x="65" y="124"/>
                  </a:lnTo>
                  <a:lnTo>
                    <a:pt x="65" y="120"/>
                  </a:lnTo>
                  <a:lnTo>
                    <a:pt x="68" y="117"/>
                  </a:lnTo>
                  <a:lnTo>
                    <a:pt x="70" y="113"/>
                  </a:lnTo>
                  <a:lnTo>
                    <a:pt x="75" y="109"/>
                  </a:lnTo>
                  <a:lnTo>
                    <a:pt x="79" y="103"/>
                  </a:lnTo>
                  <a:lnTo>
                    <a:pt x="79" y="100"/>
                  </a:lnTo>
                  <a:lnTo>
                    <a:pt x="76" y="102"/>
                  </a:lnTo>
                  <a:lnTo>
                    <a:pt x="70" y="105"/>
                  </a:lnTo>
                  <a:lnTo>
                    <a:pt x="65" y="108"/>
                  </a:lnTo>
                  <a:lnTo>
                    <a:pt x="58" y="112"/>
                  </a:lnTo>
                  <a:lnTo>
                    <a:pt x="51" y="113"/>
                  </a:lnTo>
                  <a:lnTo>
                    <a:pt x="46" y="115"/>
                  </a:lnTo>
                  <a:lnTo>
                    <a:pt x="32" y="112"/>
                  </a:lnTo>
                  <a:lnTo>
                    <a:pt x="20" y="108"/>
                  </a:lnTo>
                  <a:lnTo>
                    <a:pt x="10" y="103"/>
                  </a:lnTo>
                  <a:lnTo>
                    <a:pt x="3" y="99"/>
                  </a:lnTo>
                  <a:lnTo>
                    <a:pt x="0" y="96"/>
                  </a:lnTo>
                  <a:lnTo>
                    <a:pt x="5" y="85"/>
                  </a:lnTo>
                  <a:lnTo>
                    <a:pt x="7" y="75"/>
                  </a:lnTo>
                  <a:lnTo>
                    <a:pt x="8" y="67"/>
                  </a:lnTo>
                  <a:lnTo>
                    <a:pt x="11" y="58"/>
                  </a:lnTo>
                  <a:lnTo>
                    <a:pt x="20" y="52"/>
                  </a:lnTo>
                  <a:lnTo>
                    <a:pt x="34" y="47"/>
                  </a:lnTo>
                  <a:lnTo>
                    <a:pt x="44" y="41"/>
                  </a:lnTo>
                  <a:lnTo>
                    <a:pt x="55" y="31"/>
                  </a:lnTo>
                  <a:lnTo>
                    <a:pt x="68" y="20"/>
                  </a:lnTo>
                  <a:lnTo>
                    <a:pt x="79" y="9"/>
                  </a:lnTo>
                  <a:lnTo>
                    <a:pt x="89" y="0"/>
                  </a:lnTo>
                  <a:lnTo>
                    <a:pt x="109" y="10"/>
                  </a:lnTo>
                  <a:lnTo>
                    <a:pt x="118" y="6"/>
                  </a:lnTo>
                  <a:lnTo>
                    <a:pt x="130" y="4"/>
                  </a:lnTo>
                  <a:lnTo>
                    <a:pt x="141" y="4"/>
                  </a:lnTo>
                  <a:lnTo>
                    <a:pt x="141" y="16"/>
                  </a:lnTo>
                  <a:lnTo>
                    <a:pt x="141" y="28"/>
                  </a:lnTo>
                  <a:lnTo>
                    <a:pt x="140" y="41"/>
                  </a:lnTo>
                  <a:lnTo>
                    <a:pt x="134" y="52"/>
                  </a:lnTo>
                  <a:lnTo>
                    <a:pt x="126" y="59"/>
                  </a:lnTo>
                  <a:lnTo>
                    <a:pt x="151" y="74"/>
                  </a:lnTo>
                  <a:lnTo>
                    <a:pt x="148" y="89"/>
                  </a:lnTo>
                  <a:lnTo>
                    <a:pt x="144" y="106"/>
                  </a:lnTo>
                  <a:lnTo>
                    <a:pt x="140" y="123"/>
                  </a:lnTo>
                  <a:lnTo>
                    <a:pt x="134" y="137"/>
                  </a:lnTo>
                  <a:lnTo>
                    <a:pt x="128" y="147"/>
                  </a:lnTo>
                  <a:lnTo>
                    <a:pt x="131" y="165"/>
                  </a:lnTo>
                  <a:lnTo>
                    <a:pt x="133" y="187"/>
                  </a:lnTo>
                  <a:lnTo>
                    <a:pt x="130" y="208"/>
                  </a:lnTo>
                  <a:lnTo>
                    <a:pt x="121" y="228"/>
                  </a:lnTo>
                  <a:lnTo>
                    <a:pt x="150" y="240"/>
                  </a:lnTo>
                  <a:lnTo>
                    <a:pt x="147" y="254"/>
                  </a:lnTo>
                  <a:lnTo>
                    <a:pt x="141" y="264"/>
                  </a:lnTo>
                  <a:lnTo>
                    <a:pt x="131" y="263"/>
                  </a:lnTo>
                  <a:lnTo>
                    <a:pt x="123" y="260"/>
                  </a:lnTo>
                  <a:lnTo>
                    <a:pt x="117" y="259"/>
                  </a:lnTo>
                  <a:lnTo>
                    <a:pt x="102" y="266"/>
                  </a:lnTo>
                  <a:lnTo>
                    <a:pt x="85" y="271"/>
                  </a:lnTo>
                  <a:lnTo>
                    <a:pt x="66" y="274"/>
                  </a:lnTo>
                  <a:lnTo>
                    <a:pt x="48" y="270"/>
                  </a:lnTo>
                  <a:lnTo>
                    <a:pt x="51" y="235"/>
                  </a:lnTo>
                  <a:lnTo>
                    <a:pt x="62" y="232"/>
                  </a:lnTo>
                  <a:lnTo>
                    <a:pt x="76" y="229"/>
                  </a:lnTo>
                  <a:lnTo>
                    <a:pt x="89" y="228"/>
                  </a:lnTo>
                  <a:lnTo>
                    <a:pt x="82" y="225"/>
                  </a:lnTo>
                  <a:lnTo>
                    <a:pt x="70" y="221"/>
                  </a:lnTo>
                  <a:lnTo>
                    <a:pt x="59" y="216"/>
                  </a:lnTo>
                  <a:lnTo>
                    <a:pt x="49" y="211"/>
                  </a:lnTo>
                  <a:lnTo>
                    <a:pt x="46" y="206"/>
                  </a:lnTo>
                  <a:lnTo>
                    <a:pt x="48" y="205"/>
                  </a:lnTo>
                  <a:lnTo>
                    <a:pt x="52" y="201"/>
                  </a:lnTo>
                  <a:lnTo>
                    <a:pt x="59" y="195"/>
                  </a:lnTo>
                  <a:lnTo>
                    <a:pt x="63" y="185"/>
                  </a:lnTo>
                  <a:lnTo>
                    <a:pt x="66" y="171"/>
                  </a:lnTo>
                  <a:lnTo>
                    <a:pt x="65" y="161"/>
                  </a:lnTo>
                  <a:lnTo>
                    <a:pt x="62" y="156"/>
                  </a:lnTo>
                  <a:lnTo>
                    <a:pt x="58" y="153"/>
                  </a:lnTo>
                  <a:lnTo>
                    <a:pt x="52" y="150"/>
                  </a:lnTo>
                  <a:lnTo>
                    <a:pt x="49" y="148"/>
                  </a:lnTo>
                  <a:lnTo>
                    <a:pt x="46" y="146"/>
                  </a:lnTo>
                  <a:lnTo>
                    <a:pt x="46" y="140"/>
                  </a:lnTo>
                  <a:lnTo>
                    <a:pt x="51" y="134"/>
                  </a:lnTo>
                  <a:lnTo>
                    <a:pt x="58" y="136"/>
                  </a:lnTo>
                  <a:lnTo>
                    <a:pt x="68" y="139"/>
                  </a:lnTo>
                  <a:lnTo>
                    <a:pt x="76" y="143"/>
                  </a:lnTo>
                  <a:lnTo>
                    <a:pt x="85" y="148"/>
                  </a:lnTo>
                  <a:lnTo>
                    <a:pt x="90" y="151"/>
                  </a:lnTo>
                  <a:lnTo>
                    <a:pt x="92" y="151"/>
                  </a:lnTo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601" name="Freeform 58"/>
            <p:cNvSpPr>
              <a:spLocks/>
            </p:cNvSpPr>
            <p:nvPr/>
          </p:nvSpPr>
          <p:spPr bwMode="gray">
            <a:xfrm>
              <a:off x="3729" y="4098"/>
              <a:ext cx="244" cy="103"/>
            </a:xfrm>
            <a:custGeom>
              <a:avLst/>
              <a:gdLst>
                <a:gd name="T0" fmla="*/ 8 w 244"/>
                <a:gd name="T1" fmla="*/ 89 h 103"/>
                <a:gd name="T2" fmla="*/ 0 w 244"/>
                <a:gd name="T3" fmla="*/ 25 h 103"/>
                <a:gd name="T4" fmla="*/ 11 w 244"/>
                <a:gd name="T5" fmla="*/ 35 h 103"/>
                <a:gd name="T6" fmla="*/ 20 w 244"/>
                <a:gd name="T7" fmla="*/ 42 h 103"/>
                <a:gd name="T8" fmla="*/ 27 w 244"/>
                <a:gd name="T9" fmla="*/ 47 h 103"/>
                <a:gd name="T10" fmla="*/ 32 w 244"/>
                <a:gd name="T11" fmla="*/ 49 h 103"/>
                <a:gd name="T12" fmla="*/ 42 w 244"/>
                <a:gd name="T13" fmla="*/ 51 h 103"/>
                <a:gd name="T14" fmla="*/ 55 w 244"/>
                <a:gd name="T15" fmla="*/ 52 h 103"/>
                <a:gd name="T16" fmla="*/ 73 w 244"/>
                <a:gd name="T17" fmla="*/ 54 h 103"/>
                <a:gd name="T18" fmla="*/ 89 w 244"/>
                <a:gd name="T19" fmla="*/ 40 h 103"/>
                <a:gd name="T20" fmla="*/ 107 w 244"/>
                <a:gd name="T21" fmla="*/ 25 h 103"/>
                <a:gd name="T22" fmla="*/ 127 w 244"/>
                <a:gd name="T23" fmla="*/ 14 h 103"/>
                <a:gd name="T24" fmla="*/ 147 w 244"/>
                <a:gd name="T25" fmla="*/ 6 h 103"/>
                <a:gd name="T26" fmla="*/ 168 w 244"/>
                <a:gd name="T27" fmla="*/ 1 h 103"/>
                <a:gd name="T28" fmla="*/ 188 w 244"/>
                <a:gd name="T29" fmla="*/ 0 h 103"/>
                <a:gd name="T30" fmla="*/ 208 w 244"/>
                <a:gd name="T31" fmla="*/ 6 h 103"/>
                <a:gd name="T32" fmla="*/ 225 w 244"/>
                <a:gd name="T33" fmla="*/ 18 h 103"/>
                <a:gd name="T34" fmla="*/ 223 w 244"/>
                <a:gd name="T35" fmla="*/ 25 h 103"/>
                <a:gd name="T36" fmla="*/ 227 w 244"/>
                <a:gd name="T37" fmla="*/ 31 h 103"/>
                <a:gd name="T38" fmla="*/ 233 w 244"/>
                <a:gd name="T39" fmla="*/ 37 h 103"/>
                <a:gd name="T40" fmla="*/ 239 w 244"/>
                <a:gd name="T41" fmla="*/ 41 h 103"/>
                <a:gd name="T42" fmla="*/ 243 w 244"/>
                <a:gd name="T43" fmla="*/ 47 h 103"/>
                <a:gd name="T44" fmla="*/ 242 w 244"/>
                <a:gd name="T45" fmla="*/ 52 h 103"/>
                <a:gd name="T46" fmla="*/ 234 w 244"/>
                <a:gd name="T47" fmla="*/ 59 h 103"/>
                <a:gd name="T48" fmla="*/ 242 w 244"/>
                <a:gd name="T49" fmla="*/ 66 h 103"/>
                <a:gd name="T50" fmla="*/ 244 w 244"/>
                <a:gd name="T51" fmla="*/ 72 h 103"/>
                <a:gd name="T52" fmla="*/ 242 w 244"/>
                <a:gd name="T53" fmla="*/ 78 h 103"/>
                <a:gd name="T54" fmla="*/ 236 w 244"/>
                <a:gd name="T55" fmla="*/ 81 h 103"/>
                <a:gd name="T56" fmla="*/ 229 w 244"/>
                <a:gd name="T57" fmla="*/ 85 h 103"/>
                <a:gd name="T58" fmla="*/ 225 w 244"/>
                <a:gd name="T59" fmla="*/ 86 h 103"/>
                <a:gd name="T60" fmla="*/ 225 w 244"/>
                <a:gd name="T61" fmla="*/ 89 h 103"/>
                <a:gd name="T62" fmla="*/ 208 w 244"/>
                <a:gd name="T63" fmla="*/ 76 h 103"/>
                <a:gd name="T64" fmla="*/ 192 w 244"/>
                <a:gd name="T65" fmla="*/ 61 h 103"/>
                <a:gd name="T66" fmla="*/ 178 w 244"/>
                <a:gd name="T67" fmla="*/ 44 h 103"/>
                <a:gd name="T68" fmla="*/ 164 w 244"/>
                <a:gd name="T69" fmla="*/ 28 h 103"/>
                <a:gd name="T70" fmla="*/ 150 w 244"/>
                <a:gd name="T71" fmla="*/ 37 h 103"/>
                <a:gd name="T72" fmla="*/ 138 w 244"/>
                <a:gd name="T73" fmla="*/ 48 h 103"/>
                <a:gd name="T74" fmla="*/ 130 w 244"/>
                <a:gd name="T75" fmla="*/ 62 h 103"/>
                <a:gd name="T76" fmla="*/ 121 w 244"/>
                <a:gd name="T77" fmla="*/ 76 h 103"/>
                <a:gd name="T78" fmla="*/ 113 w 244"/>
                <a:gd name="T79" fmla="*/ 90 h 103"/>
                <a:gd name="T80" fmla="*/ 103 w 244"/>
                <a:gd name="T81" fmla="*/ 103 h 103"/>
                <a:gd name="T82" fmla="*/ 88 w 244"/>
                <a:gd name="T83" fmla="*/ 100 h 103"/>
                <a:gd name="T84" fmla="*/ 73 w 244"/>
                <a:gd name="T85" fmla="*/ 93 h 103"/>
                <a:gd name="T86" fmla="*/ 59 w 244"/>
                <a:gd name="T87" fmla="*/ 85 h 103"/>
                <a:gd name="T88" fmla="*/ 44 w 244"/>
                <a:gd name="T89" fmla="*/ 78 h 103"/>
                <a:gd name="T90" fmla="*/ 28 w 244"/>
                <a:gd name="T91" fmla="*/ 75 h 103"/>
                <a:gd name="T92" fmla="*/ 25 w 244"/>
                <a:gd name="T93" fmla="*/ 78 h 103"/>
                <a:gd name="T94" fmla="*/ 24 w 244"/>
                <a:gd name="T95" fmla="*/ 81 h 103"/>
                <a:gd name="T96" fmla="*/ 23 w 244"/>
                <a:gd name="T97" fmla="*/ 83 h 103"/>
                <a:gd name="T98" fmla="*/ 21 w 244"/>
                <a:gd name="T99" fmla="*/ 85 h 103"/>
                <a:gd name="T100" fmla="*/ 18 w 244"/>
                <a:gd name="T101" fmla="*/ 88 h 103"/>
                <a:gd name="T102" fmla="*/ 16 w 244"/>
                <a:gd name="T103" fmla="*/ 89 h 103"/>
                <a:gd name="T104" fmla="*/ 13 w 244"/>
                <a:gd name="T105" fmla="*/ 89 h 103"/>
                <a:gd name="T106" fmla="*/ 8 w 244"/>
                <a:gd name="T107" fmla="*/ 89 h 10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44"/>
                <a:gd name="T163" fmla="*/ 0 h 103"/>
                <a:gd name="T164" fmla="*/ 244 w 244"/>
                <a:gd name="T165" fmla="*/ 103 h 10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44" h="103">
                  <a:moveTo>
                    <a:pt x="8" y="89"/>
                  </a:moveTo>
                  <a:lnTo>
                    <a:pt x="0" y="25"/>
                  </a:lnTo>
                  <a:lnTo>
                    <a:pt x="11" y="35"/>
                  </a:lnTo>
                  <a:lnTo>
                    <a:pt x="20" y="42"/>
                  </a:lnTo>
                  <a:lnTo>
                    <a:pt x="27" y="47"/>
                  </a:lnTo>
                  <a:lnTo>
                    <a:pt x="32" y="49"/>
                  </a:lnTo>
                  <a:lnTo>
                    <a:pt x="42" y="51"/>
                  </a:lnTo>
                  <a:lnTo>
                    <a:pt x="55" y="52"/>
                  </a:lnTo>
                  <a:lnTo>
                    <a:pt x="73" y="54"/>
                  </a:lnTo>
                  <a:lnTo>
                    <a:pt x="89" y="40"/>
                  </a:lnTo>
                  <a:lnTo>
                    <a:pt x="107" y="25"/>
                  </a:lnTo>
                  <a:lnTo>
                    <a:pt x="127" y="14"/>
                  </a:lnTo>
                  <a:lnTo>
                    <a:pt x="147" y="6"/>
                  </a:lnTo>
                  <a:lnTo>
                    <a:pt x="168" y="1"/>
                  </a:lnTo>
                  <a:lnTo>
                    <a:pt x="188" y="0"/>
                  </a:lnTo>
                  <a:lnTo>
                    <a:pt x="208" y="6"/>
                  </a:lnTo>
                  <a:lnTo>
                    <a:pt x="225" y="18"/>
                  </a:lnTo>
                  <a:lnTo>
                    <a:pt x="223" y="25"/>
                  </a:lnTo>
                  <a:lnTo>
                    <a:pt x="227" y="31"/>
                  </a:lnTo>
                  <a:lnTo>
                    <a:pt x="233" y="37"/>
                  </a:lnTo>
                  <a:lnTo>
                    <a:pt x="239" y="41"/>
                  </a:lnTo>
                  <a:lnTo>
                    <a:pt x="243" y="47"/>
                  </a:lnTo>
                  <a:lnTo>
                    <a:pt x="242" y="52"/>
                  </a:lnTo>
                  <a:lnTo>
                    <a:pt x="234" y="59"/>
                  </a:lnTo>
                  <a:lnTo>
                    <a:pt x="242" y="66"/>
                  </a:lnTo>
                  <a:lnTo>
                    <a:pt x="244" y="72"/>
                  </a:lnTo>
                  <a:lnTo>
                    <a:pt x="242" y="78"/>
                  </a:lnTo>
                  <a:lnTo>
                    <a:pt x="236" y="81"/>
                  </a:lnTo>
                  <a:lnTo>
                    <a:pt x="229" y="85"/>
                  </a:lnTo>
                  <a:lnTo>
                    <a:pt x="225" y="86"/>
                  </a:lnTo>
                  <a:lnTo>
                    <a:pt x="225" y="89"/>
                  </a:lnTo>
                  <a:lnTo>
                    <a:pt x="208" y="76"/>
                  </a:lnTo>
                  <a:lnTo>
                    <a:pt x="192" y="61"/>
                  </a:lnTo>
                  <a:lnTo>
                    <a:pt x="178" y="44"/>
                  </a:lnTo>
                  <a:lnTo>
                    <a:pt x="164" y="28"/>
                  </a:lnTo>
                  <a:lnTo>
                    <a:pt x="150" y="37"/>
                  </a:lnTo>
                  <a:lnTo>
                    <a:pt x="138" y="48"/>
                  </a:lnTo>
                  <a:lnTo>
                    <a:pt x="130" y="62"/>
                  </a:lnTo>
                  <a:lnTo>
                    <a:pt x="121" y="76"/>
                  </a:lnTo>
                  <a:lnTo>
                    <a:pt x="113" y="90"/>
                  </a:lnTo>
                  <a:lnTo>
                    <a:pt x="103" y="103"/>
                  </a:lnTo>
                  <a:lnTo>
                    <a:pt x="88" y="100"/>
                  </a:lnTo>
                  <a:lnTo>
                    <a:pt x="73" y="93"/>
                  </a:lnTo>
                  <a:lnTo>
                    <a:pt x="59" y="85"/>
                  </a:lnTo>
                  <a:lnTo>
                    <a:pt x="44" y="78"/>
                  </a:lnTo>
                  <a:lnTo>
                    <a:pt x="28" y="75"/>
                  </a:lnTo>
                  <a:lnTo>
                    <a:pt x="25" y="78"/>
                  </a:lnTo>
                  <a:lnTo>
                    <a:pt x="24" y="81"/>
                  </a:lnTo>
                  <a:lnTo>
                    <a:pt x="23" y="83"/>
                  </a:lnTo>
                  <a:lnTo>
                    <a:pt x="21" y="85"/>
                  </a:lnTo>
                  <a:lnTo>
                    <a:pt x="18" y="88"/>
                  </a:lnTo>
                  <a:lnTo>
                    <a:pt x="16" y="89"/>
                  </a:lnTo>
                  <a:lnTo>
                    <a:pt x="13" y="89"/>
                  </a:lnTo>
                  <a:lnTo>
                    <a:pt x="8" y="89"/>
                  </a:lnTo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602" name="Freeform 59"/>
            <p:cNvSpPr>
              <a:spLocks/>
            </p:cNvSpPr>
            <p:nvPr/>
          </p:nvSpPr>
          <p:spPr bwMode="gray">
            <a:xfrm>
              <a:off x="3527" y="3955"/>
              <a:ext cx="172" cy="173"/>
            </a:xfrm>
            <a:custGeom>
              <a:avLst/>
              <a:gdLst>
                <a:gd name="T0" fmla="*/ 161 w 172"/>
                <a:gd name="T1" fmla="*/ 136 h 173"/>
                <a:gd name="T2" fmla="*/ 143 w 172"/>
                <a:gd name="T3" fmla="*/ 137 h 173"/>
                <a:gd name="T4" fmla="*/ 126 w 172"/>
                <a:gd name="T5" fmla="*/ 139 h 173"/>
                <a:gd name="T6" fmla="*/ 107 w 172"/>
                <a:gd name="T7" fmla="*/ 139 h 173"/>
                <a:gd name="T8" fmla="*/ 95 w 172"/>
                <a:gd name="T9" fmla="*/ 142 h 173"/>
                <a:gd name="T10" fmla="*/ 86 w 172"/>
                <a:gd name="T11" fmla="*/ 146 h 173"/>
                <a:gd name="T12" fmla="*/ 79 w 172"/>
                <a:gd name="T13" fmla="*/ 156 h 173"/>
                <a:gd name="T14" fmla="*/ 71 w 172"/>
                <a:gd name="T15" fmla="*/ 173 h 173"/>
                <a:gd name="T16" fmla="*/ 59 w 172"/>
                <a:gd name="T17" fmla="*/ 160 h 173"/>
                <a:gd name="T18" fmla="*/ 47 w 172"/>
                <a:gd name="T19" fmla="*/ 144 h 173"/>
                <a:gd name="T20" fmla="*/ 32 w 172"/>
                <a:gd name="T21" fmla="*/ 126 h 173"/>
                <a:gd name="T22" fmla="*/ 17 w 172"/>
                <a:gd name="T23" fmla="*/ 109 h 173"/>
                <a:gd name="T24" fmla="*/ 0 w 172"/>
                <a:gd name="T25" fmla="*/ 92 h 173"/>
                <a:gd name="T26" fmla="*/ 6 w 172"/>
                <a:gd name="T27" fmla="*/ 89 h 173"/>
                <a:gd name="T28" fmla="*/ 14 w 172"/>
                <a:gd name="T29" fmla="*/ 81 h 173"/>
                <a:gd name="T30" fmla="*/ 25 w 172"/>
                <a:gd name="T31" fmla="*/ 72 h 173"/>
                <a:gd name="T32" fmla="*/ 37 w 172"/>
                <a:gd name="T33" fmla="*/ 64 h 173"/>
                <a:gd name="T34" fmla="*/ 44 w 172"/>
                <a:gd name="T35" fmla="*/ 55 h 173"/>
                <a:gd name="T36" fmla="*/ 48 w 172"/>
                <a:gd name="T37" fmla="*/ 51 h 173"/>
                <a:gd name="T38" fmla="*/ 61 w 172"/>
                <a:gd name="T39" fmla="*/ 43 h 173"/>
                <a:gd name="T40" fmla="*/ 78 w 172"/>
                <a:gd name="T41" fmla="*/ 34 h 173"/>
                <a:gd name="T42" fmla="*/ 97 w 172"/>
                <a:gd name="T43" fmla="*/ 26 h 173"/>
                <a:gd name="T44" fmla="*/ 119 w 172"/>
                <a:gd name="T45" fmla="*/ 17 h 173"/>
                <a:gd name="T46" fmla="*/ 138 w 172"/>
                <a:gd name="T47" fmla="*/ 10 h 173"/>
                <a:gd name="T48" fmla="*/ 157 w 172"/>
                <a:gd name="T49" fmla="*/ 5 h 173"/>
                <a:gd name="T50" fmla="*/ 171 w 172"/>
                <a:gd name="T51" fmla="*/ 0 h 173"/>
                <a:gd name="T52" fmla="*/ 167 w 172"/>
                <a:gd name="T53" fmla="*/ 15 h 173"/>
                <a:gd name="T54" fmla="*/ 161 w 172"/>
                <a:gd name="T55" fmla="*/ 26 h 173"/>
                <a:gd name="T56" fmla="*/ 155 w 172"/>
                <a:gd name="T57" fmla="*/ 34 h 173"/>
                <a:gd name="T58" fmla="*/ 157 w 172"/>
                <a:gd name="T59" fmla="*/ 44 h 173"/>
                <a:gd name="T60" fmla="*/ 160 w 172"/>
                <a:gd name="T61" fmla="*/ 58 h 173"/>
                <a:gd name="T62" fmla="*/ 165 w 172"/>
                <a:gd name="T63" fmla="*/ 71 h 173"/>
                <a:gd name="T64" fmla="*/ 170 w 172"/>
                <a:gd name="T65" fmla="*/ 85 h 173"/>
                <a:gd name="T66" fmla="*/ 172 w 172"/>
                <a:gd name="T67" fmla="*/ 95 h 173"/>
                <a:gd name="T68" fmla="*/ 165 w 172"/>
                <a:gd name="T69" fmla="*/ 102 h 173"/>
                <a:gd name="T70" fmla="*/ 161 w 172"/>
                <a:gd name="T71" fmla="*/ 106 h 173"/>
                <a:gd name="T72" fmla="*/ 160 w 172"/>
                <a:gd name="T73" fmla="*/ 111 h 173"/>
                <a:gd name="T74" fmla="*/ 160 w 172"/>
                <a:gd name="T75" fmla="*/ 116 h 173"/>
                <a:gd name="T76" fmla="*/ 160 w 172"/>
                <a:gd name="T77" fmla="*/ 125 h 173"/>
                <a:gd name="T78" fmla="*/ 161 w 172"/>
                <a:gd name="T79" fmla="*/ 136 h 17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72"/>
                <a:gd name="T121" fmla="*/ 0 h 173"/>
                <a:gd name="T122" fmla="*/ 172 w 172"/>
                <a:gd name="T123" fmla="*/ 173 h 17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72" h="173">
                  <a:moveTo>
                    <a:pt x="161" y="136"/>
                  </a:moveTo>
                  <a:lnTo>
                    <a:pt x="143" y="137"/>
                  </a:lnTo>
                  <a:lnTo>
                    <a:pt x="126" y="139"/>
                  </a:lnTo>
                  <a:lnTo>
                    <a:pt x="107" y="139"/>
                  </a:lnTo>
                  <a:lnTo>
                    <a:pt x="95" y="142"/>
                  </a:lnTo>
                  <a:lnTo>
                    <a:pt x="86" y="146"/>
                  </a:lnTo>
                  <a:lnTo>
                    <a:pt x="79" y="156"/>
                  </a:lnTo>
                  <a:lnTo>
                    <a:pt x="71" y="173"/>
                  </a:lnTo>
                  <a:lnTo>
                    <a:pt x="59" y="160"/>
                  </a:lnTo>
                  <a:lnTo>
                    <a:pt x="47" y="144"/>
                  </a:lnTo>
                  <a:lnTo>
                    <a:pt x="32" y="126"/>
                  </a:lnTo>
                  <a:lnTo>
                    <a:pt x="17" y="109"/>
                  </a:lnTo>
                  <a:lnTo>
                    <a:pt x="0" y="92"/>
                  </a:lnTo>
                  <a:lnTo>
                    <a:pt x="6" y="89"/>
                  </a:lnTo>
                  <a:lnTo>
                    <a:pt x="14" y="81"/>
                  </a:lnTo>
                  <a:lnTo>
                    <a:pt x="25" y="72"/>
                  </a:lnTo>
                  <a:lnTo>
                    <a:pt x="37" y="64"/>
                  </a:lnTo>
                  <a:lnTo>
                    <a:pt x="44" y="55"/>
                  </a:lnTo>
                  <a:lnTo>
                    <a:pt x="48" y="51"/>
                  </a:lnTo>
                  <a:lnTo>
                    <a:pt x="61" y="43"/>
                  </a:lnTo>
                  <a:lnTo>
                    <a:pt x="78" y="34"/>
                  </a:lnTo>
                  <a:lnTo>
                    <a:pt x="97" y="26"/>
                  </a:lnTo>
                  <a:lnTo>
                    <a:pt x="119" y="17"/>
                  </a:lnTo>
                  <a:lnTo>
                    <a:pt x="138" y="10"/>
                  </a:lnTo>
                  <a:lnTo>
                    <a:pt x="157" y="5"/>
                  </a:lnTo>
                  <a:lnTo>
                    <a:pt x="171" y="0"/>
                  </a:lnTo>
                  <a:lnTo>
                    <a:pt x="167" y="15"/>
                  </a:lnTo>
                  <a:lnTo>
                    <a:pt x="161" y="26"/>
                  </a:lnTo>
                  <a:lnTo>
                    <a:pt x="155" y="34"/>
                  </a:lnTo>
                  <a:lnTo>
                    <a:pt x="157" y="44"/>
                  </a:lnTo>
                  <a:lnTo>
                    <a:pt x="160" y="58"/>
                  </a:lnTo>
                  <a:lnTo>
                    <a:pt x="165" y="71"/>
                  </a:lnTo>
                  <a:lnTo>
                    <a:pt x="170" y="85"/>
                  </a:lnTo>
                  <a:lnTo>
                    <a:pt x="172" y="95"/>
                  </a:lnTo>
                  <a:lnTo>
                    <a:pt x="165" y="102"/>
                  </a:lnTo>
                  <a:lnTo>
                    <a:pt x="161" y="106"/>
                  </a:lnTo>
                  <a:lnTo>
                    <a:pt x="160" y="111"/>
                  </a:lnTo>
                  <a:lnTo>
                    <a:pt x="160" y="116"/>
                  </a:lnTo>
                  <a:lnTo>
                    <a:pt x="160" y="125"/>
                  </a:lnTo>
                  <a:lnTo>
                    <a:pt x="161" y="136"/>
                  </a:lnTo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603" name="Freeform 60"/>
            <p:cNvSpPr>
              <a:spLocks/>
            </p:cNvSpPr>
            <p:nvPr/>
          </p:nvSpPr>
          <p:spPr bwMode="gray">
            <a:xfrm>
              <a:off x="3598" y="4091"/>
              <a:ext cx="138" cy="96"/>
            </a:xfrm>
            <a:custGeom>
              <a:avLst/>
              <a:gdLst>
                <a:gd name="T0" fmla="*/ 131 w 138"/>
                <a:gd name="T1" fmla="*/ 32 h 96"/>
                <a:gd name="T2" fmla="*/ 117 w 138"/>
                <a:gd name="T3" fmla="*/ 21 h 96"/>
                <a:gd name="T4" fmla="*/ 103 w 138"/>
                <a:gd name="T5" fmla="*/ 10 h 96"/>
                <a:gd name="T6" fmla="*/ 91 w 138"/>
                <a:gd name="T7" fmla="*/ 0 h 96"/>
                <a:gd name="T8" fmla="*/ 70 w 138"/>
                <a:gd name="T9" fmla="*/ 1 h 96"/>
                <a:gd name="T10" fmla="*/ 50 w 138"/>
                <a:gd name="T11" fmla="*/ 3 h 96"/>
                <a:gd name="T12" fmla="*/ 31 w 138"/>
                <a:gd name="T13" fmla="*/ 3 h 96"/>
                <a:gd name="T14" fmla="*/ 19 w 138"/>
                <a:gd name="T15" fmla="*/ 4 h 96"/>
                <a:gd name="T16" fmla="*/ 12 w 138"/>
                <a:gd name="T17" fmla="*/ 10 h 96"/>
                <a:gd name="T18" fmla="*/ 7 w 138"/>
                <a:gd name="T19" fmla="*/ 20 h 96"/>
                <a:gd name="T20" fmla="*/ 4 w 138"/>
                <a:gd name="T21" fmla="*/ 30 h 96"/>
                <a:gd name="T22" fmla="*/ 0 w 138"/>
                <a:gd name="T23" fmla="*/ 38 h 96"/>
                <a:gd name="T24" fmla="*/ 5 w 138"/>
                <a:gd name="T25" fmla="*/ 42 h 96"/>
                <a:gd name="T26" fmla="*/ 15 w 138"/>
                <a:gd name="T27" fmla="*/ 48 h 96"/>
                <a:gd name="T28" fmla="*/ 25 w 138"/>
                <a:gd name="T29" fmla="*/ 54 h 96"/>
                <a:gd name="T30" fmla="*/ 36 w 138"/>
                <a:gd name="T31" fmla="*/ 58 h 96"/>
                <a:gd name="T32" fmla="*/ 43 w 138"/>
                <a:gd name="T33" fmla="*/ 59 h 96"/>
                <a:gd name="T34" fmla="*/ 45 w 138"/>
                <a:gd name="T35" fmla="*/ 52 h 96"/>
                <a:gd name="T36" fmla="*/ 45 w 138"/>
                <a:gd name="T37" fmla="*/ 48 h 96"/>
                <a:gd name="T38" fmla="*/ 46 w 138"/>
                <a:gd name="T39" fmla="*/ 45 h 96"/>
                <a:gd name="T40" fmla="*/ 48 w 138"/>
                <a:gd name="T41" fmla="*/ 44 h 96"/>
                <a:gd name="T42" fmla="*/ 49 w 138"/>
                <a:gd name="T43" fmla="*/ 44 h 96"/>
                <a:gd name="T44" fmla="*/ 50 w 138"/>
                <a:gd name="T45" fmla="*/ 45 h 96"/>
                <a:gd name="T46" fmla="*/ 53 w 138"/>
                <a:gd name="T47" fmla="*/ 48 h 96"/>
                <a:gd name="T48" fmla="*/ 55 w 138"/>
                <a:gd name="T49" fmla="*/ 51 h 96"/>
                <a:gd name="T50" fmla="*/ 58 w 138"/>
                <a:gd name="T51" fmla="*/ 55 h 96"/>
                <a:gd name="T52" fmla="*/ 86 w 138"/>
                <a:gd name="T53" fmla="*/ 55 h 96"/>
                <a:gd name="T54" fmla="*/ 86 w 138"/>
                <a:gd name="T55" fmla="*/ 65 h 96"/>
                <a:gd name="T56" fmla="*/ 89 w 138"/>
                <a:gd name="T57" fmla="*/ 71 h 96"/>
                <a:gd name="T58" fmla="*/ 90 w 138"/>
                <a:gd name="T59" fmla="*/ 72 h 96"/>
                <a:gd name="T60" fmla="*/ 93 w 138"/>
                <a:gd name="T61" fmla="*/ 73 h 96"/>
                <a:gd name="T62" fmla="*/ 94 w 138"/>
                <a:gd name="T63" fmla="*/ 75 h 96"/>
                <a:gd name="T64" fmla="*/ 96 w 138"/>
                <a:gd name="T65" fmla="*/ 79 h 96"/>
                <a:gd name="T66" fmla="*/ 97 w 138"/>
                <a:gd name="T67" fmla="*/ 89 h 96"/>
                <a:gd name="T68" fmla="*/ 106 w 138"/>
                <a:gd name="T69" fmla="*/ 93 h 96"/>
                <a:gd name="T70" fmla="*/ 118 w 138"/>
                <a:gd name="T71" fmla="*/ 95 h 96"/>
                <a:gd name="T72" fmla="*/ 132 w 138"/>
                <a:gd name="T73" fmla="*/ 96 h 96"/>
                <a:gd name="T74" fmla="*/ 137 w 138"/>
                <a:gd name="T75" fmla="*/ 83 h 96"/>
                <a:gd name="T76" fmla="*/ 138 w 138"/>
                <a:gd name="T77" fmla="*/ 72 h 96"/>
                <a:gd name="T78" fmla="*/ 135 w 138"/>
                <a:gd name="T79" fmla="*/ 61 h 96"/>
                <a:gd name="T80" fmla="*/ 132 w 138"/>
                <a:gd name="T81" fmla="*/ 49 h 96"/>
                <a:gd name="T82" fmla="*/ 131 w 138"/>
                <a:gd name="T83" fmla="*/ 32 h 9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38"/>
                <a:gd name="T127" fmla="*/ 0 h 96"/>
                <a:gd name="T128" fmla="*/ 138 w 138"/>
                <a:gd name="T129" fmla="*/ 96 h 9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38" h="96">
                  <a:moveTo>
                    <a:pt x="131" y="32"/>
                  </a:moveTo>
                  <a:lnTo>
                    <a:pt x="117" y="21"/>
                  </a:lnTo>
                  <a:lnTo>
                    <a:pt x="103" y="10"/>
                  </a:lnTo>
                  <a:lnTo>
                    <a:pt x="91" y="0"/>
                  </a:lnTo>
                  <a:lnTo>
                    <a:pt x="70" y="1"/>
                  </a:lnTo>
                  <a:lnTo>
                    <a:pt x="50" y="3"/>
                  </a:lnTo>
                  <a:lnTo>
                    <a:pt x="31" y="3"/>
                  </a:lnTo>
                  <a:lnTo>
                    <a:pt x="19" y="4"/>
                  </a:lnTo>
                  <a:lnTo>
                    <a:pt x="12" y="10"/>
                  </a:lnTo>
                  <a:lnTo>
                    <a:pt x="7" y="20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5" y="42"/>
                  </a:lnTo>
                  <a:lnTo>
                    <a:pt x="15" y="48"/>
                  </a:lnTo>
                  <a:lnTo>
                    <a:pt x="25" y="54"/>
                  </a:lnTo>
                  <a:lnTo>
                    <a:pt x="36" y="58"/>
                  </a:lnTo>
                  <a:lnTo>
                    <a:pt x="43" y="59"/>
                  </a:lnTo>
                  <a:lnTo>
                    <a:pt x="45" y="52"/>
                  </a:lnTo>
                  <a:lnTo>
                    <a:pt x="45" y="48"/>
                  </a:lnTo>
                  <a:lnTo>
                    <a:pt x="46" y="45"/>
                  </a:lnTo>
                  <a:lnTo>
                    <a:pt x="48" y="44"/>
                  </a:lnTo>
                  <a:lnTo>
                    <a:pt x="49" y="44"/>
                  </a:lnTo>
                  <a:lnTo>
                    <a:pt x="50" y="45"/>
                  </a:lnTo>
                  <a:lnTo>
                    <a:pt x="53" y="48"/>
                  </a:lnTo>
                  <a:lnTo>
                    <a:pt x="55" y="51"/>
                  </a:lnTo>
                  <a:lnTo>
                    <a:pt x="58" y="55"/>
                  </a:lnTo>
                  <a:lnTo>
                    <a:pt x="86" y="55"/>
                  </a:lnTo>
                  <a:lnTo>
                    <a:pt x="86" y="65"/>
                  </a:lnTo>
                  <a:lnTo>
                    <a:pt x="89" y="71"/>
                  </a:lnTo>
                  <a:lnTo>
                    <a:pt x="90" y="72"/>
                  </a:lnTo>
                  <a:lnTo>
                    <a:pt x="93" y="73"/>
                  </a:lnTo>
                  <a:lnTo>
                    <a:pt x="94" y="75"/>
                  </a:lnTo>
                  <a:lnTo>
                    <a:pt x="96" y="79"/>
                  </a:lnTo>
                  <a:lnTo>
                    <a:pt x="97" y="89"/>
                  </a:lnTo>
                  <a:lnTo>
                    <a:pt x="106" y="93"/>
                  </a:lnTo>
                  <a:lnTo>
                    <a:pt x="118" y="95"/>
                  </a:lnTo>
                  <a:lnTo>
                    <a:pt x="132" y="96"/>
                  </a:lnTo>
                  <a:lnTo>
                    <a:pt x="137" y="83"/>
                  </a:lnTo>
                  <a:lnTo>
                    <a:pt x="138" y="72"/>
                  </a:lnTo>
                  <a:lnTo>
                    <a:pt x="135" y="61"/>
                  </a:lnTo>
                  <a:lnTo>
                    <a:pt x="132" y="49"/>
                  </a:lnTo>
                  <a:lnTo>
                    <a:pt x="131" y="32"/>
                  </a:lnTo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604" name="Freeform 61"/>
            <p:cNvSpPr>
              <a:spLocks/>
            </p:cNvSpPr>
            <p:nvPr/>
          </p:nvSpPr>
          <p:spPr bwMode="gray">
            <a:xfrm>
              <a:off x="4091" y="3623"/>
              <a:ext cx="127" cy="106"/>
            </a:xfrm>
            <a:custGeom>
              <a:avLst/>
              <a:gdLst>
                <a:gd name="T0" fmla="*/ 4 w 127"/>
                <a:gd name="T1" fmla="*/ 101 h 106"/>
                <a:gd name="T2" fmla="*/ 5 w 127"/>
                <a:gd name="T3" fmla="*/ 88 h 106"/>
                <a:gd name="T4" fmla="*/ 5 w 127"/>
                <a:gd name="T5" fmla="*/ 70 h 106"/>
                <a:gd name="T6" fmla="*/ 5 w 127"/>
                <a:gd name="T7" fmla="*/ 48 h 106"/>
                <a:gd name="T8" fmla="*/ 4 w 127"/>
                <a:gd name="T9" fmla="*/ 30 h 106"/>
                <a:gd name="T10" fmla="*/ 0 w 127"/>
                <a:gd name="T11" fmla="*/ 16 h 106"/>
                <a:gd name="T12" fmla="*/ 5 w 127"/>
                <a:gd name="T13" fmla="*/ 12 h 106"/>
                <a:gd name="T14" fmla="*/ 8 w 127"/>
                <a:gd name="T15" fmla="*/ 9 h 106"/>
                <a:gd name="T16" fmla="*/ 12 w 127"/>
                <a:gd name="T17" fmla="*/ 8 h 106"/>
                <a:gd name="T18" fmla="*/ 14 w 127"/>
                <a:gd name="T19" fmla="*/ 6 h 106"/>
                <a:gd name="T20" fmla="*/ 17 w 127"/>
                <a:gd name="T21" fmla="*/ 5 h 106"/>
                <a:gd name="T22" fmla="*/ 18 w 127"/>
                <a:gd name="T23" fmla="*/ 5 h 106"/>
                <a:gd name="T24" fmla="*/ 19 w 127"/>
                <a:gd name="T25" fmla="*/ 3 h 106"/>
                <a:gd name="T26" fmla="*/ 32 w 127"/>
                <a:gd name="T27" fmla="*/ 0 h 106"/>
                <a:gd name="T28" fmla="*/ 45 w 127"/>
                <a:gd name="T29" fmla="*/ 3 h 106"/>
                <a:gd name="T30" fmla="*/ 58 w 127"/>
                <a:gd name="T31" fmla="*/ 9 h 106"/>
                <a:gd name="T32" fmla="*/ 67 w 127"/>
                <a:gd name="T33" fmla="*/ 17 h 106"/>
                <a:gd name="T34" fmla="*/ 77 w 127"/>
                <a:gd name="T35" fmla="*/ 24 h 106"/>
                <a:gd name="T36" fmla="*/ 87 w 127"/>
                <a:gd name="T37" fmla="*/ 23 h 106"/>
                <a:gd name="T38" fmla="*/ 100 w 127"/>
                <a:gd name="T39" fmla="*/ 20 h 106"/>
                <a:gd name="T40" fmla="*/ 113 w 127"/>
                <a:gd name="T41" fmla="*/ 19 h 106"/>
                <a:gd name="T42" fmla="*/ 123 w 127"/>
                <a:gd name="T43" fmla="*/ 19 h 106"/>
                <a:gd name="T44" fmla="*/ 124 w 127"/>
                <a:gd name="T45" fmla="*/ 32 h 106"/>
                <a:gd name="T46" fmla="*/ 125 w 127"/>
                <a:gd name="T47" fmla="*/ 40 h 106"/>
                <a:gd name="T48" fmla="*/ 127 w 127"/>
                <a:gd name="T49" fmla="*/ 51 h 106"/>
                <a:gd name="T50" fmla="*/ 113 w 127"/>
                <a:gd name="T51" fmla="*/ 57 h 106"/>
                <a:gd name="T52" fmla="*/ 96 w 127"/>
                <a:gd name="T53" fmla="*/ 65 h 106"/>
                <a:gd name="T54" fmla="*/ 80 w 127"/>
                <a:gd name="T55" fmla="*/ 74 h 106"/>
                <a:gd name="T56" fmla="*/ 65 w 127"/>
                <a:gd name="T57" fmla="*/ 78 h 106"/>
                <a:gd name="T58" fmla="*/ 62 w 127"/>
                <a:gd name="T59" fmla="*/ 74 h 106"/>
                <a:gd name="T60" fmla="*/ 59 w 127"/>
                <a:gd name="T61" fmla="*/ 70 h 106"/>
                <a:gd name="T62" fmla="*/ 58 w 127"/>
                <a:gd name="T63" fmla="*/ 64 h 106"/>
                <a:gd name="T64" fmla="*/ 55 w 127"/>
                <a:gd name="T65" fmla="*/ 61 h 106"/>
                <a:gd name="T66" fmla="*/ 53 w 127"/>
                <a:gd name="T67" fmla="*/ 63 h 106"/>
                <a:gd name="T68" fmla="*/ 50 w 127"/>
                <a:gd name="T69" fmla="*/ 64 h 106"/>
                <a:gd name="T70" fmla="*/ 46 w 127"/>
                <a:gd name="T71" fmla="*/ 65 h 106"/>
                <a:gd name="T72" fmla="*/ 43 w 127"/>
                <a:gd name="T73" fmla="*/ 67 h 106"/>
                <a:gd name="T74" fmla="*/ 41 w 127"/>
                <a:gd name="T75" fmla="*/ 70 h 106"/>
                <a:gd name="T76" fmla="*/ 41 w 127"/>
                <a:gd name="T77" fmla="*/ 71 h 106"/>
                <a:gd name="T78" fmla="*/ 34 w 127"/>
                <a:gd name="T79" fmla="*/ 78 h 106"/>
                <a:gd name="T80" fmla="*/ 29 w 127"/>
                <a:gd name="T81" fmla="*/ 88 h 106"/>
                <a:gd name="T82" fmla="*/ 26 w 127"/>
                <a:gd name="T83" fmla="*/ 98 h 106"/>
                <a:gd name="T84" fmla="*/ 21 w 127"/>
                <a:gd name="T85" fmla="*/ 106 h 106"/>
                <a:gd name="T86" fmla="*/ 19 w 127"/>
                <a:gd name="T87" fmla="*/ 105 h 106"/>
                <a:gd name="T88" fmla="*/ 18 w 127"/>
                <a:gd name="T89" fmla="*/ 102 h 106"/>
                <a:gd name="T90" fmla="*/ 15 w 127"/>
                <a:gd name="T91" fmla="*/ 101 h 106"/>
                <a:gd name="T92" fmla="*/ 12 w 127"/>
                <a:gd name="T93" fmla="*/ 99 h 106"/>
                <a:gd name="T94" fmla="*/ 8 w 127"/>
                <a:gd name="T95" fmla="*/ 99 h 106"/>
                <a:gd name="T96" fmla="*/ 4 w 127"/>
                <a:gd name="T97" fmla="*/ 101 h 10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27"/>
                <a:gd name="T148" fmla="*/ 0 h 106"/>
                <a:gd name="T149" fmla="*/ 127 w 127"/>
                <a:gd name="T150" fmla="*/ 106 h 10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27" h="106">
                  <a:moveTo>
                    <a:pt x="4" y="101"/>
                  </a:moveTo>
                  <a:lnTo>
                    <a:pt x="5" y="88"/>
                  </a:lnTo>
                  <a:lnTo>
                    <a:pt x="5" y="70"/>
                  </a:lnTo>
                  <a:lnTo>
                    <a:pt x="5" y="48"/>
                  </a:lnTo>
                  <a:lnTo>
                    <a:pt x="4" y="30"/>
                  </a:lnTo>
                  <a:lnTo>
                    <a:pt x="0" y="16"/>
                  </a:lnTo>
                  <a:lnTo>
                    <a:pt x="5" y="12"/>
                  </a:lnTo>
                  <a:lnTo>
                    <a:pt x="8" y="9"/>
                  </a:lnTo>
                  <a:lnTo>
                    <a:pt x="12" y="8"/>
                  </a:lnTo>
                  <a:lnTo>
                    <a:pt x="14" y="6"/>
                  </a:lnTo>
                  <a:lnTo>
                    <a:pt x="17" y="5"/>
                  </a:lnTo>
                  <a:lnTo>
                    <a:pt x="18" y="5"/>
                  </a:lnTo>
                  <a:lnTo>
                    <a:pt x="19" y="3"/>
                  </a:lnTo>
                  <a:lnTo>
                    <a:pt x="32" y="0"/>
                  </a:lnTo>
                  <a:lnTo>
                    <a:pt x="45" y="3"/>
                  </a:lnTo>
                  <a:lnTo>
                    <a:pt x="58" y="9"/>
                  </a:lnTo>
                  <a:lnTo>
                    <a:pt x="67" y="17"/>
                  </a:lnTo>
                  <a:lnTo>
                    <a:pt x="77" y="24"/>
                  </a:lnTo>
                  <a:lnTo>
                    <a:pt x="87" y="23"/>
                  </a:lnTo>
                  <a:lnTo>
                    <a:pt x="100" y="20"/>
                  </a:lnTo>
                  <a:lnTo>
                    <a:pt x="113" y="19"/>
                  </a:lnTo>
                  <a:lnTo>
                    <a:pt x="123" y="19"/>
                  </a:lnTo>
                  <a:lnTo>
                    <a:pt x="124" y="32"/>
                  </a:lnTo>
                  <a:lnTo>
                    <a:pt x="125" y="40"/>
                  </a:lnTo>
                  <a:lnTo>
                    <a:pt x="127" y="51"/>
                  </a:lnTo>
                  <a:lnTo>
                    <a:pt x="113" y="57"/>
                  </a:lnTo>
                  <a:lnTo>
                    <a:pt x="96" y="65"/>
                  </a:lnTo>
                  <a:lnTo>
                    <a:pt x="80" y="74"/>
                  </a:lnTo>
                  <a:lnTo>
                    <a:pt x="65" y="78"/>
                  </a:lnTo>
                  <a:lnTo>
                    <a:pt x="62" y="74"/>
                  </a:lnTo>
                  <a:lnTo>
                    <a:pt x="59" y="70"/>
                  </a:lnTo>
                  <a:lnTo>
                    <a:pt x="58" y="64"/>
                  </a:lnTo>
                  <a:lnTo>
                    <a:pt x="55" y="61"/>
                  </a:lnTo>
                  <a:lnTo>
                    <a:pt x="53" y="63"/>
                  </a:lnTo>
                  <a:lnTo>
                    <a:pt x="50" y="64"/>
                  </a:lnTo>
                  <a:lnTo>
                    <a:pt x="46" y="65"/>
                  </a:lnTo>
                  <a:lnTo>
                    <a:pt x="43" y="67"/>
                  </a:lnTo>
                  <a:lnTo>
                    <a:pt x="41" y="70"/>
                  </a:lnTo>
                  <a:lnTo>
                    <a:pt x="41" y="71"/>
                  </a:lnTo>
                  <a:lnTo>
                    <a:pt x="34" y="78"/>
                  </a:lnTo>
                  <a:lnTo>
                    <a:pt x="29" y="88"/>
                  </a:lnTo>
                  <a:lnTo>
                    <a:pt x="26" y="98"/>
                  </a:lnTo>
                  <a:lnTo>
                    <a:pt x="21" y="106"/>
                  </a:lnTo>
                  <a:lnTo>
                    <a:pt x="19" y="105"/>
                  </a:lnTo>
                  <a:lnTo>
                    <a:pt x="18" y="102"/>
                  </a:lnTo>
                  <a:lnTo>
                    <a:pt x="15" y="101"/>
                  </a:lnTo>
                  <a:lnTo>
                    <a:pt x="12" y="99"/>
                  </a:lnTo>
                  <a:lnTo>
                    <a:pt x="8" y="99"/>
                  </a:lnTo>
                  <a:lnTo>
                    <a:pt x="4" y="101"/>
                  </a:lnTo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605" name="Freeform 62"/>
            <p:cNvSpPr>
              <a:spLocks/>
            </p:cNvSpPr>
            <p:nvPr/>
          </p:nvSpPr>
          <p:spPr bwMode="gray">
            <a:xfrm>
              <a:off x="3999" y="3632"/>
              <a:ext cx="99" cy="96"/>
            </a:xfrm>
            <a:custGeom>
              <a:avLst/>
              <a:gdLst>
                <a:gd name="T0" fmla="*/ 96 w 99"/>
                <a:gd name="T1" fmla="*/ 93 h 96"/>
                <a:gd name="T2" fmla="*/ 90 w 99"/>
                <a:gd name="T3" fmla="*/ 89 h 96"/>
                <a:gd name="T4" fmla="*/ 86 w 99"/>
                <a:gd name="T5" fmla="*/ 86 h 96"/>
                <a:gd name="T6" fmla="*/ 83 w 99"/>
                <a:gd name="T7" fmla="*/ 83 h 96"/>
                <a:gd name="T8" fmla="*/ 82 w 99"/>
                <a:gd name="T9" fmla="*/ 82 h 96"/>
                <a:gd name="T10" fmla="*/ 79 w 99"/>
                <a:gd name="T11" fmla="*/ 79 h 96"/>
                <a:gd name="T12" fmla="*/ 76 w 99"/>
                <a:gd name="T13" fmla="*/ 78 h 96"/>
                <a:gd name="T14" fmla="*/ 75 w 99"/>
                <a:gd name="T15" fmla="*/ 76 h 96"/>
                <a:gd name="T16" fmla="*/ 73 w 99"/>
                <a:gd name="T17" fmla="*/ 78 h 96"/>
                <a:gd name="T18" fmla="*/ 73 w 99"/>
                <a:gd name="T19" fmla="*/ 79 h 96"/>
                <a:gd name="T20" fmla="*/ 73 w 99"/>
                <a:gd name="T21" fmla="*/ 80 h 96"/>
                <a:gd name="T22" fmla="*/ 72 w 99"/>
                <a:gd name="T23" fmla="*/ 83 h 96"/>
                <a:gd name="T24" fmla="*/ 72 w 99"/>
                <a:gd name="T25" fmla="*/ 86 h 96"/>
                <a:gd name="T26" fmla="*/ 70 w 99"/>
                <a:gd name="T27" fmla="*/ 89 h 96"/>
                <a:gd name="T28" fmla="*/ 69 w 99"/>
                <a:gd name="T29" fmla="*/ 92 h 96"/>
                <a:gd name="T30" fmla="*/ 65 w 99"/>
                <a:gd name="T31" fmla="*/ 92 h 96"/>
                <a:gd name="T32" fmla="*/ 56 w 99"/>
                <a:gd name="T33" fmla="*/ 93 h 96"/>
                <a:gd name="T34" fmla="*/ 46 w 99"/>
                <a:gd name="T35" fmla="*/ 95 h 96"/>
                <a:gd name="T36" fmla="*/ 34 w 99"/>
                <a:gd name="T37" fmla="*/ 96 h 96"/>
                <a:gd name="T38" fmla="*/ 21 w 99"/>
                <a:gd name="T39" fmla="*/ 96 h 96"/>
                <a:gd name="T40" fmla="*/ 11 w 99"/>
                <a:gd name="T41" fmla="*/ 95 h 96"/>
                <a:gd name="T42" fmla="*/ 3 w 99"/>
                <a:gd name="T43" fmla="*/ 90 h 96"/>
                <a:gd name="T44" fmla="*/ 0 w 99"/>
                <a:gd name="T45" fmla="*/ 85 h 96"/>
                <a:gd name="T46" fmla="*/ 4 w 99"/>
                <a:gd name="T47" fmla="*/ 85 h 96"/>
                <a:gd name="T48" fmla="*/ 11 w 99"/>
                <a:gd name="T49" fmla="*/ 82 h 96"/>
                <a:gd name="T50" fmla="*/ 22 w 99"/>
                <a:gd name="T51" fmla="*/ 79 h 96"/>
                <a:gd name="T52" fmla="*/ 35 w 99"/>
                <a:gd name="T53" fmla="*/ 76 h 96"/>
                <a:gd name="T54" fmla="*/ 48 w 99"/>
                <a:gd name="T55" fmla="*/ 72 h 96"/>
                <a:gd name="T56" fmla="*/ 56 w 99"/>
                <a:gd name="T57" fmla="*/ 69 h 96"/>
                <a:gd name="T58" fmla="*/ 62 w 99"/>
                <a:gd name="T59" fmla="*/ 66 h 96"/>
                <a:gd name="T60" fmla="*/ 59 w 99"/>
                <a:gd name="T61" fmla="*/ 59 h 96"/>
                <a:gd name="T62" fmla="*/ 51 w 99"/>
                <a:gd name="T63" fmla="*/ 52 h 96"/>
                <a:gd name="T64" fmla="*/ 42 w 99"/>
                <a:gd name="T65" fmla="*/ 44 h 96"/>
                <a:gd name="T66" fmla="*/ 34 w 99"/>
                <a:gd name="T67" fmla="*/ 37 h 96"/>
                <a:gd name="T68" fmla="*/ 28 w 99"/>
                <a:gd name="T69" fmla="*/ 30 h 96"/>
                <a:gd name="T70" fmla="*/ 28 w 99"/>
                <a:gd name="T71" fmla="*/ 25 h 96"/>
                <a:gd name="T72" fmla="*/ 39 w 99"/>
                <a:gd name="T73" fmla="*/ 15 h 96"/>
                <a:gd name="T74" fmla="*/ 51 w 99"/>
                <a:gd name="T75" fmla="*/ 11 h 96"/>
                <a:gd name="T76" fmla="*/ 61 w 99"/>
                <a:gd name="T77" fmla="*/ 14 h 96"/>
                <a:gd name="T78" fmla="*/ 63 w 99"/>
                <a:gd name="T79" fmla="*/ 13 h 96"/>
                <a:gd name="T80" fmla="*/ 69 w 99"/>
                <a:gd name="T81" fmla="*/ 8 h 96"/>
                <a:gd name="T82" fmla="*/ 75 w 99"/>
                <a:gd name="T83" fmla="*/ 3 h 96"/>
                <a:gd name="T84" fmla="*/ 80 w 99"/>
                <a:gd name="T85" fmla="*/ 0 h 96"/>
                <a:gd name="T86" fmla="*/ 87 w 99"/>
                <a:gd name="T87" fmla="*/ 1 h 96"/>
                <a:gd name="T88" fmla="*/ 92 w 99"/>
                <a:gd name="T89" fmla="*/ 8 h 96"/>
                <a:gd name="T90" fmla="*/ 96 w 99"/>
                <a:gd name="T91" fmla="*/ 20 h 96"/>
                <a:gd name="T92" fmla="*/ 97 w 99"/>
                <a:gd name="T93" fmla="*/ 28 h 96"/>
                <a:gd name="T94" fmla="*/ 99 w 99"/>
                <a:gd name="T95" fmla="*/ 38 h 96"/>
                <a:gd name="T96" fmla="*/ 99 w 99"/>
                <a:gd name="T97" fmla="*/ 51 h 96"/>
                <a:gd name="T98" fmla="*/ 97 w 99"/>
                <a:gd name="T99" fmla="*/ 69 h 96"/>
                <a:gd name="T100" fmla="*/ 96 w 99"/>
                <a:gd name="T101" fmla="*/ 93 h 9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99"/>
                <a:gd name="T154" fmla="*/ 0 h 96"/>
                <a:gd name="T155" fmla="*/ 99 w 99"/>
                <a:gd name="T156" fmla="*/ 96 h 9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99" h="96">
                  <a:moveTo>
                    <a:pt x="96" y="93"/>
                  </a:moveTo>
                  <a:lnTo>
                    <a:pt x="90" y="89"/>
                  </a:lnTo>
                  <a:lnTo>
                    <a:pt x="86" y="86"/>
                  </a:lnTo>
                  <a:lnTo>
                    <a:pt x="83" y="83"/>
                  </a:lnTo>
                  <a:lnTo>
                    <a:pt x="82" y="82"/>
                  </a:lnTo>
                  <a:lnTo>
                    <a:pt x="79" y="79"/>
                  </a:lnTo>
                  <a:lnTo>
                    <a:pt x="76" y="78"/>
                  </a:lnTo>
                  <a:lnTo>
                    <a:pt x="75" y="76"/>
                  </a:lnTo>
                  <a:lnTo>
                    <a:pt x="73" y="78"/>
                  </a:lnTo>
                  <a:lnTo>
                    <a:pt x="73" y="79"/>
                  </a:lnTo>
                  <a:lnTo>
                    <a:pt x="73" y="80"/>
                  </a:lnTo>
                  <a:lnTo>
                    <a:pt x="72" y="83"/>
                  </a:lnTo>
                  <a:lnTo>
                    <a:pt x="72" y="86"/>
                  </a:lnTo>
                  <a:lnTo>
                    <a:pt x="70" y="89"/>
                  </a:lnTo>
                  <a:lnTo>
                    <a:pt x="69" y="92"/>
                  </a:lnTo>
                  <a:lnTo>
                    <a:pt x="65" y="92"/>
                  </a:lnTo>
                  <a:lnTo>
                    <a:pt x="56" y="93"/>
                  </a:lnTo>
                  <a:lnTo>
                    <a:pt x="46" y="95"/>
                  </a:lnTo>
                  <a:lnTo>
                    <a:pt x="34" y="96"/>
                  </a:lnTo>
                  <a:lnTo>
                    <a:pt x="21" y="96"/>
                  </a:lnTo>
                  <a:lnTo>
                    <a:pt x="11" y="95"/>
                  </a:lnTo>
                  <a:lnTo>
                    <a:pt x="3" y="90"/>
                  </a:lnTo>
                  <a:lnTo>
                    <a:pt x="0" y="85"/>
                  </a:lnTo>
                  <a:lnTo>
                    <a:pt x="4" y="85"/>
                  </a:lnTo>
                  <a:lnTo>
                    <a:pt x="11" y="82"/>
                  </a:lnTo>
                  <a:lnTo>
                    <a:pt x="22" y="79"/>
                  </a:lnTo>
                  <a:lnTo>
                    <a:pt x="35" y="76"/>
                  </a:lnTo>
                  <a:lnTo>
                    <a:pt x="48" y="72"/>
                  </a:lnTo>
                  <a:lnTo>
                    <a:pt x="56" y="69"/>
                  </a:lnTo>
                  <a:lnTo>
                    <a:pt x="62" y="66"/>
                  </a:lnTo>
                  <a:lnTo>
                    <a:pt x="59" y="59"/>
                  </a:lnTo>
                  <a:lnTo>
                    <a:pt x="51" y="52"/>
                  </a:lnTo>
                  <a:lnTo>
                    <a:pt x="42" y="44"/>
                  </a:lnTo>
                  <a:lnTo>
                    <a:pt x="34" y="37"/>
                  </a:lnTo>
                  <a:lnTo>
                    <a:pt x="28" y="30"/>
                  </a:lnTo>
                  <a:lnTo>
                    <a:pt x="28" y="25"/>
                  </a:lnTo>
                  <a:lnTo>
                    <a:pt x="39" y="15"/>
                  </a:lnTo>
                  <a:lnTo>
                    <a:pt x="51" y="11"/>
                  </a:lnTo>
                  <a:lnTo>
                    <a:pt x="61" y="14"/>
                  </a:lnTo>
                  <a:lnTo>
                    <a:pt x="63" y="13"/>
                  </a:lnTo>
                  <a:lnTo>
                    <a:pt x="69" y="8"/>
                  </a:lnTo>
                  <a:lnTo>
                    <a:pt x="75" y="3"/>
                  </a:lnTo>
                  <a:lnTo>
                    <a:pt x="80" y="0"/>
                  </a:lnTo>
                  <a:lnTo>
                    <a:pt x="87" y="1"/>
                  </a:lnTo>
                  <a:lnTo>
                    <a:pt x="92" y="8"/>
                  </a:lnTo>
                  <a:lnTo>
                    <a:pt x="96" y="20"/>
                  </a:lnTo>
                  <a:lnTo>
                    <a:pt x="97" y="28"/>
                  </a:lnTo>
                  <a:lnTo>
                    <a:pt x="99" y="38"/>
                  </a:lnTo>
                  <a:lnTo>
                    <a:pt x="99" y="51"/>
                  </a:lnTo>
                  <a:lnTo>
                    <a:pt x="97" y="69"/>
                  </a:lnTo>
                  <a:lnTo>
                    <a:pt x="96" y="93"/>
                  </a:lnTo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606" name="Freeform 63"/>
            <p:cNvSpPr>
              <a:spLocks/>
            </p:cNvSpPr>
            <p:nvPr/>
          </p:nvSpPr>
          <p:spPr bwMode="gray">
            <a:xfrm>
              <a:off x="3863" y="3753"/>
              <a:ext cx="68" cy="31"/>
            </a:xfrm>
            <a:custGeom>
              <a:avLst/>
              <a:gdLst>
                <a:gd name="T0" fmla="*/ 55 w 68"/>
                <a:gd name="T1" fmla="*/ 30 h 31"/>
                <a:gd name="T2" fmla="*/ 44 w 68"/>
                <a:gd name="T3" fmla="*/ 30 h 31"/>
                <a:gd name="T4" fmla="*/ 31 w 68"/>
                <a:gd name="T5" fmla="*/ 31 h 31"/>
                <a:gd name="T6" fmla="*/ 20 w 68"/>
                <a:gd name="T7" fmla="*/ 30 h 31"/>
                <a:gd name="T8" fmla="*/ 10 w 68"/>
                <a:gd name="T9" fmla="*/ 29 h 31"/>
                <a:gd name="T10" fmla="*/ 4 w 68"/>
                <a:gd name="T11" fmla="*/ 24 h 31"/>
                <a:gd name="T12" fmla="*/ 2 w 68"/>
                <a:gd name="T13" fmla="*/ 17 h 31"/>
                <a:gd name="T14" fmla="*/ 2 w 68"/>
                <a:gd name="T15" fmla="*/ 17 h 31"/>
                <a:gd name="T16" fmla="*/ 2 w 68"/>
                <a:gd name="T17" fmla="*/ 16 h 31"/>
                <a:gd name="T18" fmla="*/ 2 w 68"/>
                <a:gd name="T19" fmla="*/ 13 h 31"/>
                <a:gd name="T20" fmla="*/ 0 w 68"/>
                <a:gd name="T21" fmla="*/ 10 h 31"/>
                <a:gd name="T22" fmla="*/ 0 w 68"/>
                <a:gd name="T23" fmla="*/ 9 h 31"/>
                <a:gd name="T24" fmla="*/ 0 w 68"/>
                <a:gd name="T25" fmla="*/ 6 h 31"/>
                <a:gd name="T26" fmla="*/ 0 w 68"/>
                <a:gd name="T27" fmla="*/ 3 h 31"/>
                <a:gd name="T28" fmla="*/ 0 w 68"/>
                <a:gd name="T29" fmla="*/ 2 h 31"/>
                <a:gd name="T30" fmla="*/ 2 w 68"/>
                <a:gd name="T31" fmla="*/ 0 h 31"/>
                <a:gd name="T32" fmla="*/ 3 w 68"/>
                <a:gd name="T33" fmla="*/ 2 h 31"/>
                <a:gd name="T34" fmla="*/ 7 w 68"/>
                <a:gd name="T35" fmla="*/ 3 h 31"/>
                <a:gd name="T36" fmla="*/ 31 w 68"/>
                <a:gd name="T37" fmla="*/ 6 h 31"/>
                <a:gd name="T38" fmla="*/ 48 w 68"/>
                <a:gd name="T39" fmla="*/ 7 h 31"/>
                <a:gd name="T40" fmla="*/ 60 w 68"/>
                <a:gd name="T41" fmla="*/ 9 h 31"/>
                <a:gd name="T42" fmla="*/ 65 w 68"/>
                <a:gd name="T43" fmla="*/ 9 h 31"/>
                <a:gd name="T44" fmla="*/ 68 w 68"/>
                <a:gd name="T45" fmla="*/ 10 h 31"/>
                <a:gd name="T46" fmla="*/ 67 w 68"/>
                <a:gd name="T47" fmla="*/ 15 h 31"/>
                <a:gd name="T48" fmla="*/ 61 w 68"/>
                <a:gd name="T49" fmla="*/ 20 h 31"/>
                <a:gd name="T50" fmla="*/ 55 w 68"/>
                <a:gd name="T51" fmla="*/ 30 h 3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8"/>
                <a:gd name="T79" fmla="*/ 0 h 31"/>
                <a:gd name="T80" fmla="*/ 68 w 68"/>
                <a:gd name="T81" fmla="*/ 31 h 3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8" h="31">
                  <a:moveTo>
                    <a:pt x="55" y="30"/>
                  </a:moveTo>
                  <a:lnTo>
                    <a:pt x="44" y="30"/>
                  </a:lnTo>
                  <a:lnTo>
                    <a:pt x="31" y="31"/>
                  </a:lnTo>
                  <a:lnTo>
                    <a:pt x="20" y="30"/>
                  </a:lnTo>
                  <a:lnTo>
                    <a:pt x="10" y="29"/>
                  </a:lnTo>
                  <a:lnTo>
                    <a:pt x="4" y="24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3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3" y="2"/>
                  </a:lnTo>
                  <a:lnTo>
                    <a:pt x="7" y="3"/>
                  </a:lnTo>
                  <a:lnTo>
                    <a:pt x="31" y="6"/>
                  </a:lnTo>
                  <a:lnTo>
                    <a:pt x="48" y="7"/>
                  </a:lnTo>
                  <a:lnTo>
                    <a:pt x="60" y="9"/>
                  </a:lnTo>
                  <a:lnTo>
                    <a:pt x="65" y="9"/>
                  </a:lnTo>
                  <a:lnTo>
                    <a:pt x="68" y="10"/>
                  </a:lnTo>
                  <a:lnTo>
                    <a:pt x="67" y="15"/>
                  </a:lnTo>
                  <a:lnTo>
                    <a:pt x="61" y="20"/>
                  </a:lnTo>
                  <a:lnTo>
                    <a:pt x="55" y="30"/>
                  </a:lnTo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607" name="Freeform 64"/>
            <p:cNvSpPr>
              <a:spLocks/>
            </p:cNvSpPr>
            <p:nvPr/>
          </p:nvSpPr>
          <p:spPr bwMode="gray">
            <a:xfrm>
              <a:off x="3592" y="3605"/>
              <a:ext cx="404" cy="92"/>
            </a:xfrm>
            <a:custGeom>
              <a:avLst/>
              <a:gdLst>
                <a:gd name="T0" fmla="*/ 24 w 404"/>
                <a:gd name="T1" fmla="*/ 47 h 92"/>
                <a:gd name="T2" fmla="*/ 64 w 404"/>
                <a:gd name="T3" fmla="*/ 17 h 92"/>
                <a:gd name="T4" fmla="*/ 103 w 404"/>
                <a:gd name="T5" fmla="*/ 3 h 92"/>
                <a:gd name="T6" fmla="*/ 153 w 404"/>
                <a:gd name="T7" fmla="*/ 1 h 92"/>
                <a:gd name="T8" fmla="*/ 192 w 404"/>
                <a:gd name="T9" fmla="*/ 13 h 92"/>
                <a:gd name="T10" fmla="*/ 202 w 404"/>
                <a:gd name="T11" fmla="*/ 17 h 92"/>
                <a:gd name="T12" fmla="*/ 210 w 404"/>
                <a:gd name="T13" fmla="*/ 11 h 92"/>
                <a:gd name="T14" fmla="*/ 226 w 404"/>
                <a:gd name="T15" fmla="*/ 4 h 92"/>
                <a:gd name="T16" fmla="*/ 254 w 404"/>
                <a:gd name="T17" fmla="*/ 10 h 92"/>
                <a:gd name="T18" fmla="*/ 277 w 404"/>
                <a:gd name="T19" fmla="*/ 26 h 92"/>
                <a:gd name="T20" fmla="*/ 304 w 404"/>
                <a:gd name="T21" fmla="*/ 37 h 92"/>
                <a:gd name="T22" fmla="*/ 338 w 404"/>
                <a:gd name="T23" fmla="*/ 40 h 92"/>
                <a:gd name="T24" fmla="*/ 376 w 404"/>
                <a:gd name="T25" fmla="*/ 44 h 92"/>
                <a:gd name="T26" fmla="*/ 404 w 404"/>
                <a:gd name="T27" fmla="*/ 57 h 92"/>
                <a:gd name="T28" fmla="*/ 374 w 404"/>
                <a:gd name="T29" fmla="*/ 65 h 92"/>
                <a:gd name="T30" fmla="*/ 352 w 404"/>
                <a:gd name="T31" fmla="*/ 83 h 92"/>
                <a:gd name="T32" fmla="*/ 335 w 404"/>
                <a:gd name="T33" fmla="*/ 81 h 92"/>
                <a:gd name="T34" fmla="*/ 319 w 404"/>
                <a:gd name="T35" fmla="*/ 78 h 92"/>
                <a:gd name="T36" fmla="*/ 302 w 404"/>
                <a:gd name="T37" fmla="*/ 86 h 92"/>
                <a:gd name="T38" fmla="*/ 282 w 404"/>
                <a:gd name="T39" fmla="*/ 90 h 92"/>
                <a:gd name="T40" fmla="*/ 271 w 404"/>
                <a:gd name="T41" fmla="*/ 90 h 92"/>
                <a:gd name="T42" fmla="*/ 275 w 404"/>
                <a:gd name="T43" fmla="*/ 81 h 92"/>
                <a:gd name="T44" fmla="*/ 274 w 404"/>
                <a:gd name="T45" fmla="*/ 69 h 92"/>
                <a:gd name="T46" fmla="*/ 247 w 404"/>
                <a:gd name="T47" fmla="*/ 64 h 92"/>
                <a:gd name="T48" fmla="*/ 225 w 404"/>
                <a:gd name="T49" fmla="*/ 52 h 92"/>
                <a:gd name="T50" fmla="*/ 202 w 404"/>
                <a:gd name="T51" fmla="*/ 51 h 92"/>
                <a:gd name="T52" fmla="*/ 169 w 404"/>
                <a:gd name="T53" fmla="*/ 52 h 92"/>
                <a:gd name="T54" fmla="*/ 137 w 404"/>
                <a:gd name="T55" fmla="*/ 45 h 92"/>
                <a:gd name="T56" fmla="*/ 106 w 404"/>
                <a:gd name="T57" fmla="*/ 47 h 92"/>
                <a:gd name="T58" fmla="*/ 103 w 404"/>
                <a:gd name="T59" fmla="*/ 45 h 92"/>
                <a:gd name="T60" fmla="*/ 100 w 404"/>
                <a:gd name="T61" fmla="*/ 41 h 92"/>
                <a:gd name="T62" fmla="*/ 95 w 404"/>
                <a:gd name="T63" fmla="*/ 35 h 92"/>
                <a:gd name="T64" fmla="*/ 83 w 404"/>
                <a:gd name="T65" fmla="*/ 31 h 92"/>
                <a:gd name="T66" fmla="*/ 65 w 404"/>
                <a:gd name="T67" fmla="*/ 38 h 92"/>
                <a:gd name="T68" fmla="*/ 52 w 404"/>
                <a:gd name="T69" fmla="*/ 57 h 92"/>
                <a:gd name="T70" fmla="*/ 37 w 404"/>
                <a:gd name="T71" fmla="*/ 72 h 92"/>
                <a:gd name="T72" fmla="*/ 21 w 404"/>
                <a:gd name="T73" fmla="*/ 79 h 92"/>
                <a:gd name="T74" fmla="*/ 16 w 404"/>
                <a:gd name="T75" fmla="*/ 88 h 92"/>
                <a:gd name="T76" fmla="*/ 10 w 404"/>
                <a:gd name="T77" fmla="*/ 92 h 92"/>
                <a:gd name="T78" fmla="*/ 3 w 404"/>
                <a:gd name="T79" fmla="*/ 86 h 92"/>
                <a:gd name="T80" fmla="*/ 1 w 404"/>
                <a:gd name="T81" fmla="*/ 69 h 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04"/>
                <a:gd name="T124" fmla="*/ 0 h 92"/>
                <a:gd name="T125" fmla="*/ 404 w 404"/>
                <a:gd name="T126" fmla="*/ 92 h 9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04" h="92">
                  <a:moveTo>
                    <a:pt x="1" y="69"/>
                  </a:moveTo>
                  <a:lnTo>
                    <a:pt x="24" y="47"/>
                  </a:lnTo>
                  <a:lnTo>
                    <a:pt x="45" y="30"/>
                  </a:lnTo>
                  <a:lnTo>
                    <a:pt x="64" y="17"/>
                  </a:lnTo>
                  <a:lnTo>
                    <a:pt x="82" y="9"/>
                  </a:lnTo>
                  <a:lnTo>
                    <a:pt x="103" y="3"/>
                  </a:lnTo>
                  <a:lnTo>
                    <a:pt x="126" y="0"/>
                  </a:lnTo>
                  <a:lnTo>
                    <a:pt x="153" y="1"/>
                  </a:lnTo>
                  <a:lnTo>
                    <a:pt x="184" y="3"/>
                  </a:lnTo>
                  <a:lnTo>
                    <a:pt x="192" y="13"/>
                  </a:lnTo>
                  <a:lnTo>
                    <a:pt x="199" y="17"/>
                  </a:lnTo>
                  <a:lnTo>
                    <a:pt x="202" y="17"/>
                  </a:lnTo>
                  <a:lnTo>
                    <a:pt x="206" y="14"/>
                  </a:lnTo>
                  <a:lnTo>
                    <a:pt x="210" y="11"/>
                  </a:lnTo>
                  <a:lnTo>
                    <a:pt x="218" y="7"/>
                  </a:lnTo>
                  <a:lnTo>
                    <a:pt x="226" y="4"/>
                  </a:lnTo>
                  <a:lnTo>
                    <a:pt x="240" y="3"/>
                  </a:lnTo>
                  <a:lnTo>
                    <a:pt x="254" y="10"/>
                  </a:lnTo>
                  <a:lnTo>
                    <a:pt x="267" y="18"/>
                  </a:lnTo>
                  <a:lnTo>
                    <a:pt x="277" y="26"/>
                  </a:lnTo>
                  <a:lnTo>
                    <a:pt x="290" y="33"/>
                  </a:lnTo>
                  <a:lnTo>
                    <a:pt x="304" y="37"/>
                  </a:lnTo>
                  <a:lnTo>
                    <a:pt x="319" y="40"/>
                  </a:lnTo>
                  <a:lnTo>
                    <a:pt x="338" y="40"/>
                  </a:lnTo>
                  <a:lnTo>
                    <a:pt x="357" y="41"/>
                  </a:lnTo>
                  <a:lnTo>
                    <a:pt x="376" y="44"/>
                  </a:lnTo>
                  <a:lnTo>
                    <a:pt x="393" y="50"/>
                  </a:lnTo>
                  <a:lnTo>
                    <a:pt x="404" y="57"/>
                  </a:lnTo>
                  <a:lnTo>
                    <a:pt x="388" y="59"/>
                  </a:lnTo>
                  <a:lnTo>
                    <a:pt x="374" y="65"/>
                  </a:lnTo>
                  <a:lnTo>
                    <a:pt x="363" y="72"/>
                  </a:lnTo>
                  <a:lnTo>
                    <a:pt x="352" y="83"/>
                  </a:lnTo>
                  <a:lnTo>
                    <a:pt x="343" y="82"/>
                  </a:lnTo>
                  <a:lnTo>
                    <a:pt x="335" y="81"/>
                  </a:lnTo>
                  <a:lnTo>
                    <a:pt x="325" y="79"/>
                  </a:lnTo>
                  <a:lnTo>
                    <a:pt x="319" y="78"/>
                  </a:lnTo>
                  <a:lnTo>
                    <a:pt x="311" y="83"/>
                  </a:lnTo>
                  <a:lnTo>
                    <a:pt x="302" y="86"/>
                  </a:lnTo>
                  <a:lnTo>
                    <a:pt x="292" y="89"/>
                  </a:lnTo>
                  <a:lnTo>
                    <a:pt x="282" y="90"/>
                  </a:lnTo>
                  <a:lnTo>
                    <a:pt x="275" y="92"/>
                  </a:lnTo>
                  <a:lnTo>
                    <a:pt x="271" y="90"/>
                  </a:lnTo>
                  <a:lnTo>
                    <a:pt x="271" y="86"/>
                  </a:lnTo>
                  <a:lnTo>
                    <a:pt x="275" y="81"/>
                  </a:lnTo>
                  <a:lnTo>
                    <a:pt x="285" y="74"/>
                  </a:lnTo>
                  <a:lnTo>
                    <a:pt x="274" y="69"/>
                  </a:lnTo>
                  <a:lnTo>
                    <a:pt x="261" y="66"/>
                  </a:lnTo>
                  <a:lnTo>
                    <a:pt x="247" y="64"/>
                  </a:lnTo>
                  <a:lnTo>
                    <a:pt x="236" y="59"/>
                  </a:lnTo>
                  <a:lnTo>
                    <a:pt x="225" y="52"/>
                  </a:lnTo>
                  <a:lnTo>
                    <a:pt x="216" y="41"/>
                  </a:lnTo>
                  <a:lnTo>
                    <a:pt x="202" y="51"/>
                  </a:lnTo>
                  <a:lnTo>
                    <a:pt x="186" y="54"/>
                  </a:lnTo>
                  <a:lnTo>
                    <a:pt x="169" y="52"/>
                  </a:lnTo>
                  <a:lnTo>
                    <a:pt x="153" y="48"/>
                  </a:lnTo>
                  <a:lnTo>
                    <a:pt x="137" y="45"/>
                  </a:lnTo>
                  <a:lnTo>
                    <a:pt x="120" y="44"/>
                  </a:lnTo>
                  <a:lnTo>
                    <a:pt x="106" y="47"/>
                  </a:lnTo>
                  <a:lnTo>
                    <a:pt x="105" y="47"/>
                  </a:lnTo>
                  <a:lnTo>
                    <a:pt x="103" y="45"/>
                  </a:lnTo>
                  <a:lnTo>
                    <a:pt x="102" y="42"/>
                  </a:lnTo>
                  <a:lnTo>
                    <a:pt x="100" y="41"/>
                  </a:lnTo>
                  <a:lnTo>
                    <a:pt x="97" y="38"/>
                  </a:lnTo>
                  <a:lnTo>
                    <a:pt x="95" y="35"/>
                  </a:lnTo>
                  <a:lnTo>
                    <a:pt x="89" y="33"/>
                  </a:lnTo>
                  <a:lnTo>
                    <a:pt x="83" y="31"/>
                  </a:lnTo>
                  <a:lnTo>
                    <a:pt x="73" y="33"/>
                  </a:lnTo>
                  <a:lnTo>
                    <a:pt x="65" y="38"/>
                  </a:lnTo>
                  <a:lnTo>
                    <a:pt x="56" y="47"/>
                  </a:lnTo>
                  <a:lnTo>
                    <a:pt x="52" y="57"/>
                  </a:lnTo>
                  <a:lnTo>
                    <a:pt x="52" y="69"/>
                  </a:lnTo>
                  <a:lnTo>
                    <a:pt x="37" y="72"/>
                  </a:lnTo>
                  <a:lnTo>
                    <a:pt x="27" y="75"/>
                  </a:lnTo>
                  <a:lnTo>
                    <a:pt x="21" y="79"/>
                  </a:lnTo>
                  <a:lnTo>
                    <a:pt x="17" y="83"/>
                  </a:lnTo>
                  <a:lnTo>
                    <a:pt x="16" y="88"/>
                  </a:lnTo>
                  <a:lnTo>
                    <a:pt x="13" y="92"/>
                  </a:lnTo>
                  <a:lnTo>
                    <a:pt x="10" y="92"/>
                  </a:lnTo>
                  <a:lnTo>
                    <a:pt x="7" y="90"/>
                  </a:lnTo>
                  <a:lnTo>
                    <a:pt x="3" y="86"/>
                  </a:lnTo>
                  <a:lnTo>
                    <a:pt x="0" y="78"/>
                  </a:lnTo>
                  <a:lnTo>
                    <a:pt x="1" y="69"/>
                  </a:lnTo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" name="Group 65"/>
          <p:cNvGrpSpPr>
            <a:grpSpLocks/>
          </p:cNvGrpSpPr>
          <p:nvPr/>
        </p:nvGrpSpPr>
        <p:grpSpPr bwMode="auto">
          <a:xfrm>
            <a:off x="3048000" y="1524000"/>
            <a:ext cx="4648200" cy="4876800"/>
            <a:chOff x="1541" y="1129"/>
            <a:chExt cx="2677" cy="3072"/>
          </a:xfrm>
        </p:grpSpPr>
        <p:sp>
          <p:nvSpPr>
            <p:cNvPr id="20488" name="Freeform 66"/>
            <p:cNvSpPr>
              <a:spLocks/>
            </p:cNvSpPr>
            <p:nvPr/>
          </p:nvSpPr>
          <p:spPr bwMode="gray">
            <a:xfrm>
              <a:off x="3571" y="1653"/>
              <a:ext cx="49" cy="24"/>
            </a:xfrm>
            <a:custGeom>
              <a:avLst/>
              <a:gdLst>
                <a:gd name="T0" fmla="*/ 49 w 49"/>
                <a:gd name="T1" fmla="*/ 1 h 24"/>
                <a:gd name="T2" fmla="*/ 49 w 49"/>
                <a:gd name="T3" fmla="*/ 7 h 24"/>
                <a:gd name="T4" fmla="*/ 46 w 49"/>
                <a:gd name="T5" fmla="*/ 11 h 24"/>
                <a:gd name="T6" fmla="*/ 44 w 49"/>
                <a:gd name="T7" fmla="*/ 15 h 24"/>
                <a:gd name="T8" fmla="*/ 41 w 49"/>
                <a:gd name="T9" fmla="*/ 20 h 24"/>
                <a:gd name="T10" fmla="*/ 37 w 49"/>
                <a:gd name="T11" fmla="*/ 24 h 24"/>
                <a:gd name="T12" fmla="*/ 25 w 49"/>
                <a:gd name="T13" fmla="*/ 21 h 24"/>
                <a:gd name="T14" fmla="*/ 15 w 49"/>
                <a:gd name="T15" fmla="*/ 17 h 24"/>
                <a:gd name="T16" fmla="*/ 5 w 49"/>
                <a:gd name="T17" fmla="*/ 10 h 24"/>
                <a:gd name="T18" fmla="*/ 0 w 49"/>
                <a:gd name="T19" fmla="*/ 0 h 24"/>
                <a:gd name="T20" fmla="*/ 25 w 49"/>
                <a:gd name="T21" fmla="*/ 0 h 24"/>
                <a:gd name="T22" fmla="*/ 49 w 49"/>
                <a:gd name="T23" fmla="*/ 1 h 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9"/>
                <a:gd name="T37" fmla="*/ 0 h 24"/>
                <a:gd name="T38" fmla="*/ 49 w 49"/>
                <a:gd name="T39" fmla="*/ 24 h 2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9" h="24">
                  <a:moveTo>
                    <a:pt x="49" y="1"/>
                  </a:moveTo>
                  <a:lnTo>
                    <a:pt x="49" y="7"/>
                  </a:lnTo>
                  <a:lnTo>
                    <a:pt x="46" y="11"/>
                  </a:lnTo>
                  <a:lnTo>
                    <a:pt x="44" y="15"/>
                  </a:lnTo>
                  <a:lnTo>
                    <a:pt x="41" y="20"/>
                  </a:lnTo>
                  <a:lnTo>
                    <a:pt x="37" y="24"/>
                  </a:lnTo>
                  <a:lnTo>
                    <a:pt x="25" y="21"/>
                  </a:lnTo>
                  <a:lnTo>
                    <a:pt x="15" y="17"/>
                  </a:lnTo>
                  <a:lnTo>
                    <a:pt x="5" y="10"/>
                  </a:lnTo>
                  <a:lnTo>
                    <a:pt x="0" y="0"/>
                  </a:lnTo>
                  <a:lnTo>
                    <a:pt x="25" y="0"/>
                  </a:lnTo>
                  <a:lnTo>
                    <a:pt x="49" y="1"/>
                  </a:lnTo>
                </a:path>
              </a:pathLst>
            </a:custGeom>
            <a:solidFill>
              <a:srgbClr val="BBAC5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489" name="Freeform 67"/>
            <p:cNvSpPr>
              <a:spLocks/>
            </p:cNvSpPr>
            <p:nvPr/>
          </p:nvSpPr>
          <p:spPr bwMode="gray">
            <a:xfrm>
              <a:off x="3220" y="1129"/>
              <a:ext cx="776" cy="744"/>
            </a:xfrm>
            <a:custGeom>
              <a:avLst/>
              <a:gdLst>
                <a:gd name="T0" fmla="*/ 36 w 776"/>
                <a:gd name="T1" fmla="*/ 189 h 744"/>
                <a:gd name="T2" fmla="*/ 19 w 776"/>
                <a:gd name="T3" fmla="*/ 117 h 744"/>
                <a:gd name="T4" fmla="*/ 29 w 776"/>
                <a:gd name="T5" fmla="*/ 48 h 744"/>
                <a:gd name="T6" fmla="*/ 51 w 776"/>
                <a:gd name="T7" fmla="*/ 79 h 744"/>
                <a:gd name="T8" fmla="*/ 58 w 776"/>
                <a:gd name="T9" fmla="*/ 86 h 744"/>
                <a:gd name="T10" fmla="*/ 77 w 776"/>
                <a:gd name="T11" fmla="*/ 41 h 744"/>
                <a:gd name="T12" fmla="*/ 99 w 776"/>
                <a:gd name="T13" fmla="*/ 82 h 744"/>
                <a:gd name="T14" fmla="*/ 112 w 776"/>
                <a:gd name="T15" fmla="*/ 52 h 744"/>
                <a:gd name="T16" fmla="*/ 125 w 776"/>
                <a:gd name="T17" fmla="*/ 79 h 744"/>
                <a:gd name="T18" fmla="*/ 129 w 776"/>
                <a:gd name="T19" fmla="*/ 49 h 744"/>
                <a:gd name="T20" fmla="*/ 145 w 776"/>
                <a:gd name="T21" fmla="*/ 55 h 744"/>
                <a:gd name="T22" fmla="*/ 126 w 776"/>
                <a:gd name="T23" fmla="*/ 27 h 744"/>
                <a:gd name="T24" fmla="*/ 135 w 776"/>
                <a:gd name="T25" fmla="*/ 0 h 744"/>
                <a:gd name="T26" fmla="*/ 297 w 776"/>
                <a:gd name="T27" fmla="*/ 85 h 744"/>
                <a:gd name="T28" fmla="*/ 323 w 776"/>
                <a:gd name="T29" fmla="*/ 85 h 744"/>
                <a:gd name="T30" fmla="*/ 362 w 776"/>
                <a:gd name="T31" fmla="*/ 102 h 744"/>
                <a:gd name="T32" fmla="*/ 419 w 776"/>
                <a:gd name="T33" fmla="*/ 119 h 744"/>
                <a:gd name="T34" fmla="*/ 448 w 776"/>
                <a:gd name="T35" fmla="*/ 158 h 744"/>
                <a:gd name="T36" fmla="*/ 495 w 776"/>
                <a:gd name="T37" fmla="*/ 196 h 744"/>
                <a:gd name="T38" fmla="*/ 541 w 776"/>
                <a:gd name="T39" fmla="*/ 179 h 744"/>
                <a:gd name="T40" fmla="*/ 574 w 776"/>
                <a:gd name="T41" fmla="*/ 195 h 744"/>
                <a:gd name="T42" fmla="*/ 565 w 776"/>
                <a:gd name="T43" fmla="*/ 206 h 744"/>
                <a:gd name="T44" fmla="*/ 517 w 776"/>
                <a:gd name="T45" fmla="*/ 223 h 744"/>
                <a:gd name="T46" fmla="*/ 561 w 776"/>
                <a:gd name="T47" fmla="*/ 237 h 744"/>
                <a:gd name="T48" fmla="*/ 602 w 776"/>
                <a:gd name="T49" fmla="*/ 213 h 744"/>
                <a:gd name="T50" fmla="*/ 626 w 776"/>
                <a:gd name="T51" fmla="*/ 322 h 744"/>
                <a:gd name="T52" fmla="*/ 638 w 776"/>
                <a:gd name="T53" fmla="*/ 390 h 744"/>
                <a:gd name="T54" fmla="*/ 649 w 776"/>
                <a:gd name="T55" fmla="*/ 469 h 744"/>
                <a:gd name="T56" fmla="*/ 666 w 776"/>
                <a:gd name="T57" fmla="*/ 537 h 744"/>
                <a:gd name="T58" fmla="*/ 717 w 776"/>
                <a:gd name="T59" fmla="*/ 619 h 744"/>
                <a:gd name="T60" fmla="*/ 776 w 776"/>
                <a:gd name="T61" fmla="*/ 703 h 744"/>
                <a:gd name="T62" fmla="*/ 731 w 776"/>
                <a:gd name="T63" fmla="*/ 716 h 744"/>
                <a:gd name="T64" fmla="*/ 708 w 776"/>
                <a:gd name="T65" fmla="*/ 715 h 744"/>
                <a:gd name="T66" fmla="*/ 618 w 776"/>
                <a:gd name="T67" fmla="*/ 713 h 744"/>
                <a:gd name="T68" fmla="*/ 519 w 776"/>
                <a:gd name="T69" fmla="*/ 662 h 744"/>
                <a:gd name="T70" fmla="*/ 444 w 776"/>
                <a:gd name="T71" fmla="*/ 627 h 744"/>
                <a:gd name="T72" fmla="*/ 407 w 776"/>
                <a:gd name="T73" fmla="*/ 566 h 744"/>
                <a:gd name="T74" fmla="*/ 402 w 776"/>
                <a:gd name="T75" fmla="*/ 514 h 744"/>
                <a:gd name="T76" fmla="*/ 341 w 776"/>
                <a:gd name="T77" fmla="*/ 517 h 744"/>
                <a:gd name="T78" fmla="*/ 347 w 776"/>
                <a:gd name="T79" fmla="*/ 496 h 744"/>
                <a:gd name="T80" fmla="*/ 358 w 776"/>
                <a:gd name="T81" fmla="*/ 479 h 744"/>
                <a:gd name="T82" fmla="*/ 321 w 776"/>
                <a:gd name="T83" fmla="*/ 483 h 744"/>
                <a:gd name="T84" fmla="*/ 293 w 776"/>
                <a:gd name="T85" fmla="*/ 472 h 744"/>
                <a:gd name="T86" fmla="*/ 232 w 776"/>
                <a:gd name="T87" fmla="*/ 424 h 744"/>
                <a:gd name="T88" fmla="*/ 126 w 776"/>
                <a:gd name="T89" fmla="*/ 391 h 744"/>
                <a:gd name="T90" fmla="*/ 75 w 776"/>
                <a:gd name="T91" fmla="*/ 424 h 744"/>
                <a:gd name="T92" fmla="*/ 37 w 776"/>
                <a:gd name="T93" fmla="*/ 387 h 744"/>
                <a:gd name="T94" fmla="*/ 50 w 776"/>
                <a:gd name="T95" fmla="*/ 371 h 744"/>
                <a:gd name="T96" fmla="*/ 9 w 776"/>
                <a:gd name="T97" fmla="*/ 349 h 744"/>
                <a:gd name="T98" fmla="*/ 34 w 776"/>
                <a:gd name="T99" fmla="*/ 305 h 744"/>
                <a:gd name="T100" fmla="*/ 5 w 776"/>
                <a:gd name="T101" fmla="*/ 246 h 74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76"/>
                <a:gd name="T154" fmla="*/ 0 h 744"/>
                <a:gd name="T155" fmla="*/ 776 w 776"/>
                <a:gd name="T156" fmla="*/ 744 h 74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76" h="744">
                  <a:moveTo>
                    <a:pt x="0" y="185"/>
                  </a:moveTo>
                  <a:lnTo>
                    <a:pt x="9" y="186"/>
                  </a:lnTo>
                  <a:lnTo>
                    <a:pt x="19" y="189"/>
                  </a:lnTo>
                  <a:lnTo>
                    <a:pt x="29" y="191"/>
                  </a:lnTo>
                  <a:lnTo>
                    <a:pt x="36" y="189"/>
                  </a:lnTo>
                  <a:lnTo>
                    <a:pt x="30" y="169"/>
                  </a:lnTo>
                  <a:lnTo>
                    <a:pt x="24" y="154"/>
                  </a:lnTo>
                  <a:lnTo>
                    <a:pt x="20" y="141"/>
                  </a:lnTo>
                  <a:lnTo>
                    <a:pt x="19" y="130"/>
                  </a:lnTo>
                  <a:lnTo>
                    <a:pt x="19" y="117"/>
                  </a:lnTo>
                  <a:lnTo>
                    <a:pt x="23" y="100"/>
                  </a:lnTo>
                  <a:lnTo>
                    <a:pt x="24" y="87"/>
                  </a:lnTo>
                  <a:lnTo>
                    <a:pt x="26" y="73"/>
                  </a:lnTo>
                  <a:lnTo>
                    <a:pt x="27" y="59"/>
                  </a:lnTo>
                  <a:lnTo>
                    <a:pt x="29" y="48"/>
                  </a:lnTo>
                  <a:lnTo>
                    <a:pt x="37" y="48"/>
                  </a:lnTo>
                  <a:lnTo>
                    <a:pt x="44" y="52"/>
                  </a:lnTo>
                  <a:lnTo>
                    <a:pt x="48" y="59"/>
                  </a:lnTo>
                  <a:lnTo>
                    <a:pt x="50" y="69"/>
                  </a:lnTo>
                  <a:lnTo>
                    <a:pt x="51" y="79"/>
                  </a:lnTo>
                  <a:lnTo>
                    <a:pt x="53" y="89"/>
                  </a:lnTo>
                  <a:lnTo>
                    <a:pt x="53" y="96"/>
                  </a:lnTo>
                  <a:lnTo>
                    <a:pt x="54" y="100"/>
                  </a:lnTo>
                  <a:lnTo>
                    <a:pt x="57" y="95"/>
                  </a:lnTo>
                  <a:lnTo>
                    <a:pt x="58" y="86"/>
                  </a:lnTo>
                  <a:lnTo>
                    <a:pt x="60" y="76"/>
                  </a:lnTo>
                  <a:lnTo>
                    <a:pt x="61" y="65"/>
                  </a:lnTo>
                  <a:lnTo>
                    <a:pt x="64" y="55"/>
                  </a:lnTo>
                  <a:lnTo>
                    <a:pt x="70" y="47"/>
                  </a:lnTo>
                  <a:lnTo>
                    <a:pt x="77" y="41"/>
                  </a:lnTo>
                  <a:lnTo>
                    <a:pt x="88" y="39"/>
                  </a:lnTo>
                  <a:lnTo>
                    <a:pt x="97" y="96"/>
                  </a:lnTo>
                  <a:lnTo>
                    <a:pt x="98" y="96"/>
                  </a:lnTo>
                  <a:lnTo>
                    <a:pt x="98" y="90"/>
                  </a:lnTo>
                  <a:lnTo>
                    <a:pt x="99" y="82"/>
                  </a:lnTo>
                  <a:lnTo>
                    <a:pt x="99" y="72"/>
                  </a:lnTo>
                  <a:lnTo>
                    <a:pt x="102" y="62"/>
                  </a:lnTo>
                  <a:lnTo>
                    <a:pt x="105" y="55"/>
                  </a:lnTo>
                  <a:lnTo>
                    <a:pt x="108" y="51"/>
                  </a:lnTo>
                  <a:lnTo>
                    <a:pt x="112" y="52"/>
                  </a:lnTo>
                  <a:lnTo>
                    <a:pt x="115" y="55"/>
                  </a:lnTo>
                  <a:lnTo>
                    <a:pt x="118" y="61"/>
                  </a:lnTo>
                  <a:lnTo>
                    <a:pt x="119" y="69"/>
                  </a:lnTo>
                  <a:lnTo>
                    <a:pt x="122" y="76"/>
                  </a:lnTo>
                  <a:lnTo>
                    <a:pt x="125" y="79"/>
                  </a:lnTo>
                  <a:lnTo>
                    <a:pt x="126" y="76"/>
                  </a:lnTo>
                  <a:lnTo>
                    <a:pt x="128" y="68"/>
                  </a:lnTo>
                  <a:lnTo>
                    <a:pt x="126" y="59"/>
                  </a:lnTo>
                  <a:lnTo>
                    <a:pt x="126" y="52"/>
                  </a:lnTo>
                  <a:lnTo>
                    <a:pt x="129" y="49"/>
                  </a:lnTo>
                  <a:lnTo>
                    <a:pt x="133" y="51"/>
                  </a:lnTo>
                  <a:lnTo>
                    <a:pt x="137" y="51"/>
                  </a:lnTo>
                  <a:lnTo>
                    <a:pt x="140" y="52"/>
                  </a:lnTo>
                  <a:lnTo>
                    <a:pt x="143" y="54"/>
                  </a:lnTo>
                  <a:lnTo>
                    <a:pt x="145" y="55"/>
                  </a:lnTo>
                  <a:lnTo>
                    <a:pt x="146" y="56"/>
                  </a:lnTo>
                  <a:lnTo>
                    <a:pt x="149" y="56"/>
                  </a:lnTo>
                  <a:lnTo>
                    <a:pt x="143" y="48"/>
                  </a:lnTo>
                  <a:lnTo>
                    <a:pt x="136" y="37"/>
                  </a:lnTo>
                  <a:lnTo>
                    <a:pt x="126" y="27"/>
                  </a:lnTo>
                  <a:lnTo>
                    <a:pt x="112" y="20"/>
                  </a:lnTo>
                  <a:lnTo>
                    <a:pt x="116" y="15"/>
                  </a:lnTo>
                  <a:lnTo>
                    <a:pt x="123" y="10"/>
                  </a:lnTo>
                  <a:lnTo>
                    <a:pt x="132" y="4"/>
                  </a:lnTo>
                  <a:lnTo>
                    <a:pt x="135" y="0"/>
                  </a:lnTo>
                  <a:lnTo>
                    <a:pt x="164" y="22"/>
                  </a:lnTo>
                  <a:lnTo>
                    <a:pt x="194" y="44"/>
                  </a:lnTo>
                  <a:lnTo>
                    <a:pt x="226" y="62"/>
                  </a:lnTo>
                  <a:lnTo>
                    <a:pt x="260" y="76"/>
                  </a:lnTo>
                  <a:lnTo>
                    <a:pt x="297" y="85"/>
                  </a:lnTo>
                  <a:lnTo>
                    <a:pt x="308" y="76"/>
                  </a:lnTo>
                  <a:lnTo>
                    <a:pt x="314" y="72"/>
                  </a:lnTo>
                  <a:lnTo>
                    <a:pt x="318" y="73"/>
                  </a:lnTo>
                  <a:lnTo>
                    <a:pt x="321" y="78"/>
                  </a:lnTo>
                  <a:lnTo>
                    <a:pt x="323" y="85"/>
                  </a:lnTo>
                  <a:lnTo>
                    <a:pt x="327" y="96"/>
                  </a:lnTo>
                  <a:lnTo>
                    <a:pt x="332" y="109"/>
                  </a:lnTo>
                  <a:lnTo>
                    <a:pt x="344" y="107"/>
                  </a:lnTo>
                  <a:lnTo>
                    <a:pt x="354" y="104"/>
                  </a:lnTo>
                  <a:lnTo>
                    <a:pt x="362" y="102"/>
                  </a:lnTo>
                  <a:lnTo>
                    <a:pt x="369" y="99"/>
                  </a:lnTo>
                  <a:lnTo>
                    <a:pt x="378" y="100"/>
                  </a:lnTo>
                  <a:lnTo>
                    <a:pt x="385" y="106"/>
                  </a:lnTo>
                  <a:lnTo>
                    <a:pt x="393" y="119"/>
                  </a:lnTo>
                  <a:lnTo>
                    <a:pt x="419" y="119"/>
                  </a:lnTo>
                  <a:lnTo>
                    <a:pt x="438" y="120"/>
                  </a:lnTo>
                  <a:lnTo>
                    <a:pt x="451" y="124"/>
                  </a:lnTo>
                  <a:lnTo>
                    <a:pt x="457" y="133"/>
                  </a:lnTo>
                  <a:lnTo>
                    <a:pt x="457" y="144"/>
                  </a:lnTo>
                  <a:lnTo>
                    <a:pt x="448" y="158"/>
                  </a:lnTo>
                  <a:lnTo>
                    <a:pt x="434" y="175"/>
                  </a:lnTo>
                  <a:lnTo>
                    <a:pt x="460" y="205"/>
                  </a:lnTo>
                  <a:lnTo>
                    <a:pt x="468" y="205"/>
                  </a:lnTo>
                  <a:lnTo>
                    <a:pt x="481" y="202"/>
                  </a:lnTo>
                  <a:lnTo>
                    <a:pt x="495" y="196"/>
                  </a:lnTo>
                  <a:lnTo>
                    <a:pt x="506" y="191"/>
                  </a:lnTo>
                  <a:lnTo>
                    <a:pt x="515" y="185"/>
                  </a:lnTo>
                  <a:lnTo>
                    <a:pt x="516" y="178"/>
                  </a:lnTo>
                  <a:lnTo>
                    <a:pt x="529" y="179"/>
                  </a:lnTo>
                  <a:lnTo>
                    <a:pt x="541" y="179"/>
                  </a:lnTo>
                  <a:lnTo>
                    <a:pt x="554" y="181"/>
                  </a:lnTo>
                  <a:lnTo>
                    <a:pt x="564" y="182"/>
                  </a:lnTo>
                  <a:lnTo>
                    <a:pt x="573" y="186"/>
                  </a:lnTo>
                  <a:lnTo>
                    <a:pt x="575" y="193"/>
                  </a:lnTo>
                  <a:lnTo>
                    <a:pt x="574" y="195"/>
                  </a:lnTo>
                  <a:lnTo>
                    <a:pt x="573" y="196"/>
                  </a:lnTo>
                  <a:lnTo>
                    <a:pt x="571" y="198"/>
                  </a:lnTo>
                  <a:lnTo>
                    <a:pt x="570" y="200"/>
                  </a:lnTo>
                  <a:lnTo>
                    <a:pt x="567" y="203"/>
                  </a:lnTo>
                  <a:lnTo>
                    <a:pt x="565" y="206"/>
                  </a:lnTo>
                  <a:lnTo>
                    <a:pt x="565" y="208"/>
                  </a:lnTo>
                  <a:lnTo>
                    <a:pt x="556" y="209"/>
                  </a:lnTo>
                  <a:lnTo>
                    <a:pt x="543" y="213"/>
                  </a:lnTo>
                  <a:lnTo>
                    <a:pt x="529" y="217"/>
                  </a:lnTo>
                  <a:lnTo>
                    <a:pt x="517" y="223"/>
                  </a:lnTo>
                  <a:lnTo>
                    <a:pt x="509" y="230"/>
                  </a:lnTo>
                  <a:lnTo>
                    <a:pt x="519" y="233"/>
                  </a:lnTo>
                  <a:lnTo>
                    <a:pt x="533" y="234"/>
                  </a:lnTo>
                  <a:lnTo>
                    <a:pt x="549" y="236"/>
                  </a:lnTo>
                  <a:lnTo>
                    <a:pt x="561" y="237"/>
                  </a:lnTo>
                  <a:lnTo>
                    <a:pt x="570" y="239"/>
                  </a:lnTo>
                  <a:lnTo>
                    <a:pt x="577" y="230"/>
                  </a:lnTo>
                  <a:lnTo>
                    <a:pt x="584" y="222"/>
                  </a:lnTo>
                  <a:lnTo>
                    <a:pt x="594" y="216"/>
                  </a:lnTo>
                  <a:lnTo>
                    <a:pt x="602" y="213"/>
                  </a:lnTo>
                  <a:lnTo>
                    <a:pt x="609" y="236"/>
                  </a:lnTo>
                  <a:lnTo>
                    <a:pt x="616" y="260"/>
                  </a:lnTo>
                  <a:lnTo>
                    <a:pt x="625" y="284"/>
                  </a:lnTo>
                  <a:lnTo>
                    <a:pt x="630" y="306"/>
                  </a:lnTo>
                  <a:lnTo>
                    <a:pt x="626" y="322"/>
                  </a:lnTo>
                  <a:lnTo>
                    <a:pt x="623" y="337"/>
                  </a:lnTo>
                  <a:lnTo>
                    <a:pt x="622" y="353"/>
                  </a:lnTo>
                  <a:lnTo>
                    <a:pt x="623" y="367"/>
                  </a:lnTo>
                  <a:lnTo>
                    <a:pt x="629" y="380"/>
                  </a:lnTo>
                  <a:lnTo>
                    <a:pt x="638" y="390"/>
                  </a:lnTo>
                  <a:lnTo>
                    <a:pt x="650" y="397"/>
                  </a:lnTo>
                  <a:lnTo>
                    <a:pt x="650" y="411"/>
                  </a:lnTo>
                  <a:lnTo>
                    <a:pt x="650" y="429"/>
                  </a:lnTo>
                  <a:lnTo>
                    <a:pt x="650" y="449"/>
                  </a:lnTo>
                  <a:lnTo>
                    <a:pt x="649" y="469"/>
                  </a:lnTo>
                  <a:lnTo>
                    <a:pt x="646" y="484"/>
                  </a:lnTo>
                  <a:lnTo>
                    <a:pt x="640" y="496"/>
                  </a:lnTo>
                  <a:lnTo>
                    <a:pt x="645" y="511"/>
                  </a:lnTo>
                  <a:lnTo>
                    <a:pt x="653" y="524"/>
                  </a:lnTo>
                  <a:lnTo>
                    <a:pt x="666" y="537"/>
                  </a:lnTo>
                  <a:lnTo>
                    <a:pt x="680" y="549"/>
                  </a:lnTo>
                  <a:lnTo>
                    <a:pt x="690" y="562"/>
                  </a:lnTo>
                  <a:lnTo>
                    <a:pt x="697" y="576"/>
                  </a:lnTo>
                  <a:lnTo>
                    <a:pt x="704" y="599"/>
                  </a:lnTo>
                  <a:lnTo>
                    <a:pt x="717" y="619"/>
                  </a:lnTo>
                  <a:lnTo>
                    <a:pt x="731" y="638"/>
                  </a:lnTo>
                  <a:lnTo>
                    <a:pt x="746" y="655"/>
                  </a:lnTo>
                  <a:lnTo>
                    <a:pt x="760" y="671"/>
                  </a:lnTo>
                  <a:lnTo>
                    <a:pt x="770" y="686"/>
                  </a:lnTo>
                  <a:lnTo>
                    <a:pt x="776" y="703"/>
                  </a:lnTo>
                  <a:lnTo>
                    <a:pt x="773" y="716"/>
                  </a:lnTo>
                  <a:lnTo>
                    <a:pt x="766" y="726"/>
                  </a:lnTo>
                  <a:lnTo>
                    <a:pt x="751" y="725"/>
                  </a:lnTo>
                  <a:lnTo>
                    <a:pt x="739" y="722"/>
                  </a:lnTo>
                  <a:lnTo>
                    <a:pt x="731" y="716"/>
                  </a:lnTo>
                  <a:lnTo>
                    <a:pt x="724" y="712"/>
                  </a:lnTo>
                  <a:lnTo>
                    <a:pt x="719" y="708"/>
                  </a:lnTo>
                  <a:lnTo>
                    <a:pt x="715" y="706"/>
                  </a:lnTo>
                  <a:lnTo>
                    <a:pt x="712" y="709"/>
                  </a:lnTo>
                  <a:lnTo>
                    <a:pt x="708" y="715"/>
                  </a:lnTo>
                  <a:lnTo>
                    <a:pt x="703" y="726"/>
                  </a:lnTo>
                  <a:lnTo>
                    <a:pt x="697" y="744"/>
                  </a:lnTo>
                  <a:lnTo>
                    <a:pt x="667" y="732"/>
                  </a:lnTo>
                  <a:lnTo>
                    <a:pt x="642" y="722"/>
                  </a:lnTo>
                  <a:lnTo>
                    <a:pt x="618" y="713"/>
                  </a:lnTo>
                  <a:lnTo>
                    <a:pt x="594" y="705"/>
                  </a:lnTo>
                  <a:lnTo>
                    <a:pt x="570" y="695"/>
                  </a:lnTo>
                  <a:lnTo>
                    <a:pt x="543" y="682"/>
                  </a:lnTo>
                  <a:lnTo>
                    <a:pt x="533" y="671"/>
                  </a:lnTo>
                  <a:lnTo>
                    <a:pt x="519" y="662"/>
                  </a:lnTo>
                  <a:lnTo>
                    <a:pt x="503" y="657"/>
                  </a:lnTo>
                  <a:lnTo>
                    <a:pt x="488" y="651"/>
                  </a:lnTo>
                  <a:lnTo>
                    <a:pt x="471" y="645"/>
                  </a:lnTo>
                  <a:lnTo>
                    <a:pt x="457" y="637"/>
                  </a:lnTo>
                  <a:lnTo>
                    <a:pt x="444" y="627"/>
                  </a:lnTo>
                  <a:lnTo>
                    <a:pt x="436" y="612"/>
                  </a:lnTo>
                  <a:lnTo>
                    <a:pt x="430" y="602"/>
                  </a:lnTo>
                  <a:lnTo>
                    <a:pt x="423" y="589"/>
                  </a:lnTo>
                  <a:lnTo>
                    <a:pt x="414" y="576"/>
                  </a:lnTo>
                  <a:lnTo>
                    <a:pt x="407" y="566"/>
                  </a:lnTo>
                  <a:lnTo>
                    <a:pt x="416" y="552"/>
                  </a:lnTo>
                  <a:lnTo>
                    <a:pt x="426" y="538"/>
                  </a:lnTo>
                  <a:lnTo>
                    <a:pt x="417" y="530"/>
                  </a:lnTo>
                  <a:lnTo>
                    <a:pt x="410" y="521"/>
                  </a:lnTo>
                  <a:lnTo>
                    <a:pt x="402" y="514"/>
                  </a:lnTo>
                  <a:lnTo>
                    <a:pt x="392" y="511"/>
                  </a:lnTo>
                  <a:lnTo>
                    <a:pt x="380" y="514"/>
                  </a:lnTo>
                  <a:lnTo>
                    <a:pt x="361" y="514"/>
                  </a:lnTo>
                  <a:lnTo>
                    <a:pt x="348" y="517"/>
                  </a:lnTo>
                  <a:lnTo>
                    <a:pt x="341" y="517"/>
                  </a:lnTo>
                  <a:lnTo>
                    <a:pt x="337" y="515"/>
                  </a:lnTo>
                  <a:lnTo>
                    <a:pt x="337" y="510"/>
                  </a:lnTo>
                  <a:lnTo>
                    <a:pt x="337" y="500"/>
                  </a:lnTo>
                  <a:lnTo>
                    <a:pt x="339" y="499"/>
                  </a:lnTo>
                  <a:lnTo>
                    <a:pt x="347" y="496"/>
                  </a:lnTo>
                  <a:lnTo>
                    <a:pt x="356" y="494"/>
                  </a:lnTo>
                  <a:lnTo>
                    <a:pt x="366" y="493"/>
                  </a:lnTo>
                  <a:lnTo>
                    <a:pt x="373" y="490"/>
                  </a:lnTo>
                  <a:lnTo>
                    <a:pt x="376" y="486"/>
                  </a:lnTo>
                  <a:lnTo>
                    <a:pt x="358" y="479"/>
                  </a:lnTo>
                  <a:lnTo>
                    <a:pt x="345" y="473"/>
                  </a:lnTo>
                  <a:lnTo>
                    <a:pt x="337" y="472"/>
                  </a:lnTo>
                  <a:lnTo>
                    <a:pt x="331" y="472"/>
                  </a:lnTo>
                  <a:lnTo>
                    <a:pt x="327" y="476"/>
                  </a:lnTo>
                  <a:lnTo>
                    <a:pt x="321" y="483"/>
                  </a:lnTo>
                  <a:lnTo>
                    <a:pt x="313" y="494"/>
                  </a:lnTo>
                  <a:lnTo>
                    <a:pt x="304" y="491"/>
                  </a:lnTo>
                  <a:lnTo>
                    <a:pt x="299" y="487"/>
                  </a:lnTo>
                  <a:lnTo>
                    <a:pt x="296" y="480"/>
                  </a:lnTo>
                  <a:lnTo>
                    <a:pt x="293" y="472"/>
                  </a:lnTo>
                  <a:lnTo>
                    <a:pt x="290" y="463"/>
                  </a:lnTo>
                  <a:lnTo>
                    <a:pt x="284" y="453"/>
                  </a:lnTo>
                  <a:lnTo>
                    <a:pt x="272" y="442"/>
                  </a:lnTo>
                  <a:lnTo>
                    <a:pt x="255" y="432"/>
                  </a:lnTo>
                  <a:lnTo>
                    <a:pt x="232" y="424"/>
                  </a:lnTo>
                  <a:lnTo>
                    <a:pt x="208" y="415"/>
                  </a:lnTo>
                  <a:lnTo>
                    <a:pt x="184" y="407"/>
                  </a:lnTo>
                  <a:lnTo>
                    <a:pt x="160" y="400"/>
                  </a:lnTo>
                  <a:lnTo>
                    <a:pt x="140" y="395"/>
                  </a:lnTo>
                  <a:lnTo>
                    <a:pt x="126" y="391"/>
                  </a:lnTo>
                  <a:lnTo>
                    <a:pt x="119" y="400"/>
                  </a:lnTo>
                  <a:lnTo>
                    <a:pt x="111" y="407"/>
                  </a:lnTo>
                  <a:lnTo>
                    <a:pt x="99" y="414"/>
                  </a:lnTo>
                  <a:lnTo>
                    <a:pt x="88" y="419"/>
                  </a:lnTo>
                  <a:lnTo>
                    <a:pt x="75" y="424"/>
                  </a:lnTo>
                  <a:lnTo>
                    <a:pt x="64" y="424"/>
                  </a:lnTo>
                  <a:lnTo>
                    <a:pt x="53" y="422"/>
                  </a:lnTo>
                  <a:lnTo>
                    <a:pt x="46" y="415"/>
                  </a:lnTo>
                  <a:lnTo>
                    <a:pt x="40" y="404"/>
                  </a:lnTo>
                  <a:lnTo>
                    <a:pt x="37" y="387"/>
                  </a:lnTo>
                  <a:lnTo>
                    <a:pt x="53" y="383"/>
                  </a:lnTo>
                  <a:lnTo>
                    <a:pt x="61" y="378"/>
                  </a:lnTo>
                  <a:lnTo>
                    <a:pt x="63" y="376"/>
                  </a:lnTo>
                  <a:lnTo>
                    <a:pt x="58" y="373"/>
                  </a:lnTo>
                  <a:lnTo>
                    <a:pt x="50" y="371"/>
                  </a:lnTo>
                  <a:lnTo>
                    <a:pt x="40" y="369"/>
                  </a:lnTo>
                  <a:lnTo>
                    <a:pt x="27" y="367"/>
                  </a:lnTo>
                  <a:lnTo>
                    <a:pt x="16" y="366"/>
                  </a:lnTo>
                  <a:lnTo>
                    <a:pt x="5" y="364"/>
                  </a:lnTo>
                  <a:lnTo>
                    <a:pt x="9" y="349"/>
                  </a:lnTo>
                  <a:lnTo>
                    <a:pt x="16" y="335"/>
                  </a:lnTo>
                  <a:lnTo>
                    <a:pt x="23" y="325"/>
                  </a:lnTo>
                  <a:lnTo>
                    <a:pt x="29" y="318"/>
                  </a:lnTo>
                  <a:lnTo>
                    <a:pt x="33" y="311"/>
                  </a:lnTo>
                  <a:lnTo>
                    <a:pt x="34" y="305"/>
                  </a:lnTo>
                  <a:lnTo>
                    <a:pt x="33" y="299"/>
                  </a:lnTo>
                  <a:lnTo>
                    <a:pt x="24" y="292"/>
                  </a:lnTo>
                  <a:lnTo>
                    <a:pt x="12" y="285"/>
                  </a:lnTo>
                  <a:lnTo>
                    <a:pt x="8" y="267"/>
                  </a:lnTo>
                  <a:lnTo>
                    <a:pt x="5" y="246"/>
                  </a:lnTo>
                  <a:lnTo>
                    <a:pt x="2" y="222"/>
                  </a:lnTo>
                  <a:lnTo>
                    <a:pt x="0" y="200"/>
                  </a:lnTo>
                  <a:lnTo>
                    <a:pt x="0" y="185"/>
                  </a:lnTo>
                </a:path>
              </a:pathLst>
            </a:custGeom>
            <a:solidFill>
              <a:srgbClr val="BBAC5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490" name="Freeform 68"/>
            <p:cNvSpPr>
              <a:spLocks/>
            </p:cNvSpPr>
            <p:nvPr/>
          </p:nvSpPr>
          <p:spPr bwMode="gray">
            <a:xfrm>
              <a:off x="3706" y="1297"/>
              <a:ext cx="23" cy="11"/>
            </a:xfrm>
            <a:custGeom>
              <a:avLst/>
              <a:gdLst>
                <a:gd name="T0" fmla="*/ 23 w 23"/>
                <a:gd name="T1" fmla="*/ 10 h 11"/>
                <a:gd name="T2" fmla="*/ 13 w 23"/>
                <a:gd name="T3" fmla="*/ 11 h 11"/>
                <a:gd name="T4" fmla="*/ 0 w 23"/>
                <a:gd name="T5" fmla="*/ 11 h 11"/>
                <a:gd name="T6" fmla="*/ 0 w 23"/>
                <a:gd name="T7" fmla="*/ 10 h 11"/>
                <a:gd name="T8" fmla="*/ 3 w 23"/>
                <a:gd name="T9" fmla="*/ 6 h 11"/>
                <a:gd name="T10" fmla="*/ 6 w 23"/>
                <a:gd name="T11" fmla="*/ 3 h 11"/>
                <a:gd name="T12" fmla="*/ 12 w 23"/>
                <a:gd name="T13" fmla="*/ 0 h 11"/>
                <a:gd name="T14" fmla="*/ 17 w 23"/>
                <a:gd name="T15" fmla="*/ 3 h 11"/>
                <a:gd name="T16" fmla="*/ 23 w 23"/>
                <a:gd name="T17" fmla="*/ 1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11"/>
                <a:gd name="T29" fmla="*/ 23 w 23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11">
                  <a:moveTo>
                    <a:pt x="23" y="10"/>
                  </a:moveTo>
                  <a:lnTo>
                    <a:pt x="13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3" y="6"/>
                  </a:lnTo>
                  <a:lnTo>
                    <a:pt x="6" y="3"/>
                  </a:lnTo>
                  <a:lnTo>
                    <a:pt x="12" y="0"/>
                  </a:lnTo>
                  <a:lnTo>
                    <a:pt x="17" y="3"/>
                  </a:lnTo>
                  <a:lnTo>
                    <a:pt x="23" y="10"/>
                  </a:lnTo>
                </a:path>
              </a:pathLst>
            </a:custGeom>
            <a:solidFill>
              <a:srgbClr val="BBAC5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491" name="Freeform 69"/>
            <p:cNvSpPr>
              <a:spLocks/>
            </p:cNvSpPr>
            <p:nvPr/>
          </p:nvSpPr>
          <p:spPr bwMode="gray">
            <a:xfrm>
              <a:off x="3678" y="1283"/>
              <a:ext cx="24" cy="17"/>
            </a:xfrm>
            <a:custGeom>
              <a:avLst/>
              <a:gdLst>
                <a:gd name="T0" fmla="*/ 24 w 24"/>
                <a:gd name="T1" fmla="*/ 10 h 17"/>
                <a:gd name="T2" fmla="*/ 16 w 24"/>
                <a:gd name="T3" fmla="*/ 14 h 17"/>
                <a:gd name="T4" fmla="*/ 9 w 24"/>
                <a:gd name="T5" fmla="*/ 17 h 17"/>
                <a:gd name="T6" fmla="*/ 0 w 24"/>
                <a:gd name="T7" fmla="*/ 15 h 17"/>
                <a:gd name="T8" fmla="*/ 3 w 24"/>
                <a:gd name="T9" fmla="*/ 8 h 17"/>
                <a:gd name="T10" fmla="*/ 7 w 24"/>
                <a:gd name="T11" fmla="*/ 3 h 17"/>
                <a:gd name="T12" fmla="*/ 13 w 24"/>
                <a:gd name="T13" fmla="*/ 0 h 17"/>
                <a:gd name="T14" fmla="*/ 19 w 24"/>
                <a:gd name="T15" fmla="*/ 0 h 17"/>
                <a:gd name="T16" fmla="*/ 23 w 24"/>
                <a:gd name="T17" fmla="*/ 3 h 17"/>
                <a:gd name="T18" fmla="*/ 24 w 24"/>
                <a:gd name="T19" fmla="*/ 10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4"/>
                <a:gd name="T31" fmla="*/ 0 h 17"/>
                <a:gd name="T32" fmla="*/ 24 w 24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4" h="17">
                  <a:moveTo>
                    <a:pt x="24" y="10"/>
                  </a:moveTo>
                  <a:lnTo>
                    <a:pt x="16" y="14"/>
                  </a:lnTo>
                  <a:lnTo>
                    <a:pt x="9" y="17"/>
                  </a:lnTo>
                  <a:lnTo>
                    <a:pt x="0" y="15"/>
                  </a:lnTo>
                  <a:lnTo>
                    <a:pt x="3" y="8"/>
                  </a:lnTo>
                  <a:lnTo>
                    <a:pt x="7" y="3"/>
                  </a:lnTo>
                  <a:lnTo>
                    <a:pt x="13" y="0"/>
                  </a:lnTo>
                  <a:lnTo>
                    <a:pt x="19" y="0"/>
                  </a:lnTo>
                  <a:lnTo>
                    <a:pt x="23" y="3"/>
                  </a:lnTo>
                  <a:lnTo>
                    <a:pt x="24" y="10"/>
                  </a:lnTo>
                </a:path>
              </a:pathLst>
            </a:custGeom>
            <a:solidFill>
              <a:srgbClr val="BBAC5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492" name="Freeform 70"/>
            <p:cNvSpPr>
              <a:spLocks/>
            </p:cNvSpPr>
            <p:nvPr/>
          </p:nvSpPr>
          <p:spPr bwMode="gray">
            <a:xfrm>
              <a:off x="2274" y="2314"/>
              <a:ext cx="31" cy="69"/>
            </a:xfrm>
            <a:custGeom>
              <a:avLst/>
              <a:gdLst>
                <a:gd name="T0" fmla="*/ 3 w 31"/>
                <a:gd name="T1" fmla="*/ 0 h 69"/>
                <a:gd name="T2" fmla="*/ 3 w 31"/>
                <a:gd name="T3" fmla="*/ 23 h 69"/>
                <a:gd name="T4" fmla="*/ 3 w 31"/>
                <a:gd name="T5" fmla="*/ 42 h 69"/>
                <a:gd name="T6" fmla="*/ 0 w 31"/>
                <a:gd name="T7" fmla="*/ 65 h 69"/>
                <a:gd name="T8" fmla="*/ 4 w 31"/>
                <a:gd name="T9" fmla="*/ 68 h 69"/>
                <a:gd name="T10" fmla="*/ 7 w 31"/>
                <a:gd name="T11" fmla="*/ 69 h 69"/>
                <a:gd name="T12" fmla="*/ 10 w 31"/>
                <a:gd name="T13" fmla="*/ 69 h 69"/>
                <a:gd name="T14" fmla="*/ 13 w 31"/>
                <a:gd name="T15" fmla="*/ 68 h 69"/>
                <a:gd name="T16" fmla="*/ 14 w 31"/>
                <a:gd name="T17" fmla="*/ 66 h 69"/>
                <a:gd name="T18" fmla="*/ 16 w 31"/>
                <a:gd name="T19" fmla="*/ 65 h 69"/>
                <a:gd name="T20" fmla="*/ 17 w 31"/>
                <a:gd name="T21" fmla="*/ 62 h 69"/>
                <a:gd name="T22" fmla="*/ 20 w 31"/>
                <a:gd name="T23" fmla="*/ 59 h 69"/>
                <a:gd name="T24" fmla="*/ 23 w 31"/>
                <a:gd name="T25" fmla="*/ 57 h 69"/>
                <a:gd name="T26" fmla="*/ 24 w 31"/>
                <a:gd name="T27" fmla="*/ 41 h 69"/>
                <a:gd name="T28" fmla="*/ 28 w 31"/>
                <a:gd name="T29" fmla="*/ 24 h 69"/>
                <a:gd name="T30" fmla="*/ 31 w 31"/>
                <a:gd name="T31" fmla="*/ 8 h 69"/>
                <a:gd name="T32" fmla="*/ 25 w 31"/>
                <a:gd name="T33" fmla="*/ 6 h 69"/>
                <a:gd name="T34" fmla="*/ 17 w 31"/>
                <a:gd name="T35" fmla="*/ 3 h 69"/>
                <a:gd name="T36" fmla="*/ 8 w 31"/>
                <a:gd name="T37" fmla="*/ 1 h 69"/>
                <a:gd name="T38" fmla="*/ 3 w 31"/>
                <a:gd name="T39" fmla="*/ 0 h 6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1"/>
                <a:gd name="T61" fmla="*/ 0 h 69"/>
                <a:gd name="T62" fmla="*/ 31 w 31"/>
                <a:gd name="T63" fmla="*/ 69 h 6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1" h="69">
                  <a:moveTo>
                    <a:pt x="3" y="0"/>
                  </a:moveTo>
                  <a:lnTo>
                    <a:pt x="3" y="23"/>
                  </a:lnTo>
                  <a:lnTo>
                    <a:pt x="3" y="42"/>
                  </a:lnTo>
                  <a:lnTo>
                    <a:pt x="0" y="65"/>
                  </a:lnTo>
                  <a:lnTo>
                    <a:pt x="4" y="68"/>
                  </a:lnTo>
                  <a:lnTo>
                    <a:pt x="7" y="69"/>
                  </a:lnTo>
                  <a:lnTo>
                    <a:pt x="10" y="69"/>
                  </a:lnTo>
                  <a:lnTo>
                    <a:pt x="13" y="68"/>
                  </a:lnTo>
                  <a:lnTo>
                    <a:pt x="14" y="66"/>
                  </a:lnTo>
                  <a:lnTo>
                    <a:pt x="16" y="65"/>
                  </a:lnTo>
                  <a:lnTo>
                    <a:pt x="17" y="62"/>
                  </a:lnTo>
                  <a:lnTo>
                    <a:pt x="20" y="59"/>
                  </a:lnTo>
                  <a:lnTo>
                    <a:pt x="23" y="57"/>
                  </a:lnTo>
                  <a:lnTo>
                    <a:pt x="24" y="41"/>
                  </a:lnTo>
                  <a:lnTo>
                    <a:pt x="28" y="24"/>
                  </a:lnTo>
                  <a:lnTo>
                    <a:pt x="31" y="8"/>
                  </a:lnTo>
                  <a:lnTo>
                    <a:pt x="25" y="6"/>
                  </a:lnTo>
                  <a:lnTo>
                    <a:pt x="17" y="3"/>
                  </a:lnTo>
                  <a:lnTo>
                    <a:pt x="8" y="1"/>
                  </a:lnTo>
                  <a:lnTo>
                    <a:pt x="3" y="0"/>
                  </a:lnTo>
                </a:path>
              </a:pathLst>
            </a:custGeom>
            <a:solidFill>
              <a:srgbClr val="BBAC5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493" name="Freeform 71"/>
            <p:cNvSpPr>
              <a:spLocks/>
            </p:cNvSpPr>
            <p:nvPr/>
          </p:nvSpPr>
          <p:spPr bwMode="gray">
            <a:xfrm>
              <a:off x="2294" y="2252"/>
              <a:ext cx="24" cy="48"/>
            </a:xfrm>
            <a:custGeom>
              <a:avLst/>
              <a:gdLst>
                <a:gd name="T0" fmla="*/ 3 w 24"/>
                <a:gd name="T1" fmla="*/ 8 h 48"/>
                <a:gd name="T2" fmla="*/ 3 w 24"/>
                <a:gd name="T3" fmla="*/ 18 h 48"/>
                <a:gd name="T4" fmla="*/ 1 w 24"/>
                <a:gd name="T5" fmla="*/ 27 h 48"/>
                <a:gd name="T6" fmla="*/ 1 w 24"/>
                <a:gd name="T7" fmla="*/ 34 h 48"/>
                <a:gd name="T8" fmla="*/ 5 w 24"/>
                <a:gd name="T9" fmla="*/ 38 h 48"/>
                <a:gd name="T10" fmla="*/ 3 w 24"/>
                <a:gd name="T11" fmla="*/ 39 h 48"/>
                <a:gd name="T12" fmla="*/ 1 w 24"/>
                <a:gd name="T13" fmla="*/ 39 h 48"/>
                <a:gd name="T14" fmla="*/ 0 w 24"/>
                <a:gd name="T15" fmla="*/ 41 h 48"/>
                <a:gd name="T16" fmla="*/ 0 w 24"/>
                <a:gd name="T17" fmla="*/ 41 h 48"/>
                <a:gd name="T18" fmla="*/ 0 w 24"/>
                <a:gd name="T19" fmla="*/ 42 h 48"/>
                <a:gd name="T20" fmla="*/ 0 w 24"/>
                <a:gd name="T21" fmla="*/ 44 h 48"/>
                <a:gd name="T22" fmla="*/ 0 w 24"/>
                <a:gd name="T23" fmla="*/ 46 h 48"/>
                <a:gd name="T24" fmla="*/ 3 w 24"/>
                <a:gd name="T25" fmla="*/ 46 h 48"/>
                <a:gd name="T26" fmla="*/ 5 w 24"/>
                <a:gd name="T27" fmla="*/ 48 h 48"/>
                <a:gd name="T28" fmla="*/ 7 w 24"/>
                <a:gd name="T29" fmla="*/ 48 h 48"/>
                <a:gd name="T30" fmla="*/ 10 w 24"/>
                <a:gd name="T31" fmla="*/ 48 h 48"/>
                <a:gd name="T32" fmla="*/ 11 w 24"/>
                <a:gd name="T33" fmla="*/ 46 h 48"/>
                <a:gd name="T34" fmla="*/ 14 w 24"/>
                <a:gd name="T35" fmla="*/ 44 h 48"/>
                <a:gd name="T36" fmla="*/ 17 w 24"/>
                <a:gd name="T37" fmla="*/ 42 h 48"/>
                <a:gd name="T38" fmla="*/ 20 w 24"/>
                <a:gd name="T39" fmla="*/ 39 h 48"/>
                <a:gd name="T40" fmla="*/ 22 w 24"/>
                <a:gd name="T41" fmla="*/ 38 h 48"/>
                <a:gd name="T42" fmla="*/ 24 w 24"/>
                <a:gd name="T43" fmla="*/ 34 h 48"/>
                <a:gd name="T44" fmla="*/ 22 w 24"/>
                <a:gd name="T45" fmla="*/ 32 h 48"/>
                <a:gd name="T46" fmla="*/ 21 w 24"/>
                <a:gd name="T47" fmla="*/ 24 h 48"/>
                <a:gd name="T48" fmla="*/ 20 w 24"/>
                <a:gd name="T49" fmla="*/ 14 h 48"/>
                <a:gd name="T50" fmla="*/ 20 w 24"/>
                <a:gd name="T51" fmla="*/ 6 h 48"/>
                <a:gd name="T52" fmla="*/ 20 w 24"/>
                <a:gd name="T53" fmla="*/ 1 h 48"/>
                <a:gd name="T54" fmla="*/ 17 w 24"/>
                <a:gd name="T55" fmla="*/ 1 h 48"/>
                <a:gd name="T56" fmla="*/ 14 w 24"/>
                <a:gd name="T57" fmla="*/ 0 h 48"/>
                <a:gd name="T58" fmla="*/ 11 w 24"/>
                <a:gd name="T59" fmla="*/ 0 h 48"/>
                <a:gd name="T60" fmla="*/ 10 w 24"/>
                <a:gd name="T61" fmla="*/ 0 h 48"/>
                <a:gd name="T62" fmla="*/ 7 w 24"/>
                <a:gd name="T63" fmla="*/ 0 h 48"/>
                <a:gd name="T64" fmla="*/ 5 w 24"/>
                <a:gd name="T65" fmla="*/ 1 h 48"/>
                <a:gd name="T66" fmla="*/ 4 w 24"/>
                <a:gd name="T67" fmla="*/ 4 h 48"/>
                <a:gd name="T68" fmla="*/ 3 w 24"/>
                <a:gd name="T69" fmla="*/ 8 h 4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"/>
                <a:gd name="T106" fmla="*/ 0 h 48"/>
                <a:gd name="T107" fmla="*/ 24 w 24"/>
                <a:gd name="T108" fmla="*/ 48 h 4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" h="48">
                  <a:moveTo>
                    <a:pt x="3" y="8"/>
                  </a:moveTo>
                  <a:lnTo>
                    <a:pt x="3" y="18"/>
                  </a:lnTo>
                  <a:lnTo>
                    <a:pt x="1" y="27"/>
                  </a:lnTo>
                  <a:lnTo>
                    <a:pt x="1" y="34"/>
                  </a:lnTo>
                  <a:lnTo>
                    <a:pt x="5" y="38"/>
                  </a:lnTo>
                  <a:lnTo>
                    <a:pt x="3" y="39"/>
                  </a:lnTo>
                  <a:lnTo>
                    <a:pt x="1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7" y="48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4" y="44"/>
                  </a:lnTo>
                  <a:lnTo>
                    <a:pt x="17" y="42"/>
                  </a:lnTo>
                  <a:lnTo>
                    <a:pt x="20" y="39"/>
                  </a:lnTo>
                  <a:lnTo>
                    <a:pt x="22" y="38"/>
                  </a:lnTo>
                  <a:lnTo>
                    <a:pt x="24" y="34"/>
                  </a:lnTo>
                  <a:lnTo>
                    <a:pt x="22" y="32"/>
                  </a:lnTo>
                  <a:lnTo>
                    <a:pt x="21" y="24"/>
                  </a:lnTo>
                  <a:lnTo>
                    <a:pt x="20" y="14"/>
                  </a:lnTo>
                  <a:lnTo>
                    <a:pt x="20" y="6"/>
                  </a:lnTo>
                  <a:lnTo>
                    <a:pt x="20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4"/>
                  </a:lnTo>
                  <a:lnTo>
                    <a:pt x="3" y="8"/>
                  </a:lnTo>
                </a:path>
              </a:pathLst>
            </a:custGeom>
            <a:solidFill>
              <a:srgbClr val="BBAC5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494" name="Freeform 72"/>
            <p:cNvSpPr>
              <a:spLocks/>
            </p:cNvSpPr>
            <p:nvPr/>
          </p:nvSpPr>
          <p:spPr bwMode="gray">
            <a:xfrm>
              <a:off x="2302" y="2221"/>
              <a:ext cx="14" cy="21"/>
            </a:xfrm>
            <a:custGeom>
              <a:avLst/>
              <a:gdLst>
                <a:gd name="T0" fmla="*/ 2 w 14"/>
                <a:gd name="T1" fmla="*/ 17 h 21"/>
                <a:gd name="T2" fmla="*/ 4 w 14"/>
                <a:gd name="T3" fmla="*/ 20 h 21"/>
                <a:gd name="T4" fmla="*/ 7 w 14"/>
                <a:gd name="T5" fmla="*/ 21 h 21"/>
                <a:gd name="T6" fmla="*/ 9 w 14"/>
                <a:gd name="T7" fmla="*/ 21 h 21"/>
                <a:gd name="T8" fmla="*/ 12 w 14"/>
                <a:gd name="T9" fmla="*/ 20 h 21"/>
                <a:gd name="T10" fmla="*/ 13 w 14"/>
                <a:gd name="T11" fmla="*/ 18 h 21"/>
                <a:gd name="T12" fmla="*/ 13 w 14"/>
                <a:gd name="T13" fmla="*/ 17 h 21"/>
                <a:gd name="T14" fmla="*/ 14 w 14"/>
                <a:gd name="T15" fmla="*/ 14 h 21"/>
                <a:gd name="T16" fmla="*/ 14 w 14"/>
                <a:gd name="T17" fmla="*/ 11 h 21"/>
                <a:gd name="T18" fmla="*/ 14 w 14"/>
                <a:gd name="T19" fmla="*/ 8 h 21"/>
                <a:gd name="T20" fmla="*/ 14 w 14"/>
                <a:gd name="T21" fmla="*/ 5 h 21"/>
                <a:gd name="T22" fmla="*/ 10 w 14"/>
                <a:gd name="T23" fmla="*/ 3 h 21"/>
                <a:gd name="T24" fmla="*/ 7 w 14"/>
                <a:gd name="T25" fmla="*/ 0 h 21"/>
                <a:gd name="T26" fmla="*/ 6 w 14"/>
                <a:gd name="T27" fmla="*/ 0 h 21"/>
                <a:gd name="T28" fmla="*/ 3 w 14"/>
                <a:gd name="T29" fmla="*/ 1 h 21"/>
                <a:gd name="T30" fmla="*/ 3 w 14"/>
                <a:gd name="T31" fmla="*/ 4 h 21"/>
                <a:gd name="T32" fmla="*/ 2 w 14"/>
                <a:gd name="T33" fmla="*/ 5 h 21"/>
                <a:gd name="T34" fmla="*/ 2 w 14"/>
                <a:gd name="T35" fmla="*/ 10 h 21"/>
                <a:gd name="T36" fmla="*/ 0 w 14"/>
                <a:gd name="T37" fmla="*/ 12 h 21"/>
                <a:gd name="T38" fmla="*/ 2 w 14"/>
                <a:gd name="T39" fmla="*/ 17 h 2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4"/>
                <a:gd name="T61" fmla="*/ 0 h 21"/>
                <a:gd name="T62" fmla="*/ 14 w 14"/>
                <a:gd name="T63" fmla="*/ 21 h 2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4" h="21">
                  <a:moveTo>
                    <a:pt x="2" y="17"/>
                  </a:moveTo>
                  <a:lnTo>
                    <a:pt x="4" y="20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2" y="20"/>
                  </a:lnTo>
                  <a:lnTo>
                    <a:pt x="13" y="18"/>
                  </a:lnTo>
                  <a:lnTo>
                    <a:pt x="13" y="17"/>
                  </a:lnTo>
                  <a:lnTo>
                    <a:pt x="14" y="14"/>
                  </a:lnTo>
                  <a:lnTo>
                    <a:pt x="14" y="11"/>
                  </a:lnTo>
                  <a:lnTo>
                    <a:pt x="14" y="8"/>
                  </a:lnTo>
                  <a:lnTo>
                    <a:pt x="14" y="5"/>
                  </a:lnTo>
                  <a:lnTo>
                    <a:pt x="10" y="3"/>
                  </a:lnTo>
                  <a:lnTo>
                    <a:pt x="7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3" y="4"/>
                  </a:lnTo>
                  <a:lnTo>
                    <a:pt x="2" y="5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2" y="17"/>
                  </a:lnTo>
                </a:path>
              </a:pathLst>
            </a:custGeom>
            <a:solidFill>
              <a:srgbClr val="BBAC5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495" name="Freeform 73"/>
            <p:cNvSpPr>
              <a:spLocks/>
            </p:cNvSpPr>
            <p:nvPr/>
          </p:nvSpPr>
          <p:spPr bwMode="gray">
            <a:xfrm>
              <a:off x="2270" y="2204"/>
              <a:ext cx="38" cy="35"/>
            </a:xfrm>
            <a:custGeom>
              <a:avLst/>
              <a:gdLst>
                <a:gd name="T0" fmla="*/ 24 w 38"/>
                <a:gd name="T1" fmla="*/ 3 h 35"/>
                <a:gd name="T2" fmla="*/ 15 w 38"/>
                <a:gd name="T3" fmla="*/ 7 h 35"/>
                <a:gd name="T4" fmla="*/ 8 w 38"/>
                <a:gd name="T5" fmla="*/ 18 h 35"/>
                <a:gd name="T6" fmla="*/ 0 w 38"/>
                <a:gd name="T7" fmla="*/ 32 h 35"/>
                <a:gd name="T8" fmla="*/ 8 w 38"/>
                <a:gd name="T9" fmla="*/ 35 h 35"/>
                <a:gd name="T10" fmla="*/ 17 w 38"/>
                <a:gd name="T11" fmla="*/ 32 h 35"/>
                <a:gd name="T12" fmla="*/ 24 w 38"/>
                <a:gd name="T13" fmla="*/ 27 h 35"/>
                <a:gd name="T14" fmla="*/ 29 w 38"/>
                <a:gd name="T15" fmla="*/ 18 h 35"/>
                <a:gd name="T16" fmla="*/ 32 w 38"/>
                <a:gd name="T17" fmla="*/ 13 h 35"/>
                <a:gd name="T18" fmla="*/ 34 w 38"/>
                <a:gd name="T19" fmla="*/ 8 h 35"/>
                <a:gd name="T20" fmla="*/ 36 w 38"/>
                <a:gd name="T21" fmla="*/ 4 h 35"/>
                <a:gd name="T22" fmla="*/ 38 w 38"/>
                <a:gd name="T23" fmla="*/ 1 h 35"/>
                <a:gd name="T24" fmla="*/ 38 w 38"/>
                <a:gd name="T25" fmla="*/ 0 h 35"/>
                <a:gd name="T26" fmla="*/ 38 w 38"/>
                <a:gd name="T27" fmla="*/ 0 h 35"/>
                <a:gd name="T28" fmla="*/ 36 w 38"/>
                <a:gd name="T29" fmla="*/ 0 h 35"/>
                <a:gd name="T30" fmla="*/ 35 w 38"/>
                <a:gd name="T31" fmla="*/ 0 h 35"/>
                <a:gd name="T32" fmla="*/ 31 w 38"/>
                <a:gd name="T33" fmla="*/ 1 h 35"/>
                <a:gd name="T34" fmla="*/ 24 w 38"/>
                <a:gd name="T35" fmla="*/ 3 h 3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8"/>
                <a:gd name="T55" fmla="*/ 0 h 35"/>
                <a:gd name="T56" fmla="*/ 38 w 38"/>
                <a:gd name="T57" fmla="*/ 35 h 3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8" h="35">
                  <a:moveTo>
                    <a:pt x="24" y="3"/>
                  </a:moveTo>
                  <a:lnTo>
                    <a:pt x="15" y="7"/>
                  </a:lnTo>
                  <a:lnTo>
                    <a:pt x="8" y="18"/>
                  </a:lnTo>
                  <a:lnTo>
                    <a:pt x="0" y="32"/>
                  </a:lnTo>
                  <a:lnTo>
                    <a:pt x="8" y="35"/>
                  </a:lnTo>
                  <a:lnTo>
                    <a:pt x="17" y="32"/>
                  </a:lnTo>
                  <a:lnTo>
                    <a:pt x="24" y="27"/>
                  </a:lnTo>
                  <a:lnTo>
                    <a:pt x="29" y="18"/>
                  </a:lnTo>
                  <a:lnTo>
                    <a:pt x="32" y="13"/>
                  </a:lnTo>
                  <a:lnTo>
                    <a:pt x="34" y="8"/>
                  </a:lnTo>
                  <a:lnTo>
                    <a:pt x="36" y="4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4" y="3"/>
                  </a:lnTo>
                </a:path>
              </a:pathLst>
            </a:custGeom>
            <a:solidFill>
              <a:srgbClr val="BBAC5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496" name="Freeform 74"/>
            <p:cNvSpPr>
              <a:spLocks/>
            </p:cNvSpPr>
            <p:nvPr/>
          </p:nvSpPr>
          <p:spPr bwMode="gray">
            <a:xfrm>
              <a:off x="2278" y="2142"/>
              <a:ext cx="33" cy="56"/>
            </a:xfrm>
            <a:custGeom>
              <a:avLst/>
              <a:gdLst>
                <a:gd name="T0" fmla="*/ 4 w 33"/>
                <a:gd name="T1" fmla="*/ 27 h 56"/>
                <a:gd name="T2" fmla="*/ 7 w 33"/>
                <a:gd name="T3" fmla="*/ 29 h 56"/>
                <a:gd name="T4" fmla="*/ 9 w 33"/>
                <a:gd name="T5" fmla="*/ 32 h 56"/>
                <a:gd name="T6" fmla="*/ 9 w 33"/>
                <a:gd name="T7" fmla="*/ 35 h 56"/>
                <a:gd name="T8" fmla="*/ 9 w 33"/>
                <a:gd name="T9" fmla="*/ 35 h 56"/>
                <a:gd name="T10" fmla="*/ 7 w 33"/>
                <a:gd name="T11" fmla="*/ 35 h 56"/>
                <a:gd name="T12" fmla="*/ 7 w 33"/>
                <a:gd name="T13" fmla="*/ 35 h 56"/>
                <a:gd name="T14" fmla="*/ 4 w 33"/>
                <a:gd name="T15" fmla="*/ 35 h 56"/>
                <a:gd name="T16" fmla="*/ 3 w 33"/>
                <a:gd name="T17" fmla="*/ 35 h 56"/>
                <a:gd name="T18" fmla="*/ 0 w 33"/>
                <a:gd name="T19" fmla="*/ 35 h 56"/>
                <a:gd name="T20" fmla="*/ 0 w 33"/>
                <a:gd name="T21" fmla="*/ 38 h 56"/>
                <a:gd name="T22" fmla="*/ 0 w 33"/>
                <a:gd name="T23" fmla="*/ 41 h 56"/>
                <a:gd name="T24" fmla="*/ 2 w 33"/>
                <a:gd name="T25" fmla="*/ 42 h 56"/>
                <a:gd name="T26" fmla="*/ 3 w 33"/>
                <a:gd name="T27" fmla="*/ 43 h 56"/>
                <a:gd name="T28" fmla="*/ 4 w 33"/>
                <a:gd name="T29" fmla="*/ 43 h 56"/>
                <a:gd name="T30" fmla="*/ 6 w 33"/>
                <a:gd name="T31" fmla="*/ 45 h 56"/>
                <a:gd name="T32" fmla="*/ 7 w 33"/>
                <a:gd name="T33" fmla="*/ 48 h 56"/>
                <a:gd name="T34" fmla="*/ 4 w 33"/>
                <a:gd name="T35" fmla="*/ 49 h 56"/>
                <a:gd name="T36" fmla="*/ 3 w 33"/>
                <a:gd name="T37" fmla="*/ 51 h 56"/>
                <a:gd name="T38" fmla="*/ 2 w 33"/>
                <a:gd name="T39" fmla="*/ 53 h 56"/>
                <a:gd name="T40" fmla="*/ 0 w 33"/>
                <a:gd name="T41" fmla="*/ 56 h 56"/>
                <a:gd name="T42" fmla="*/ 2 w 33"/>
                <a:gd name="T43" fmla="*/ 55 h 56"/>
                <a:gd name="T44" fmla="*/ 4 w 33"/>
                <a:gd name="T45" fmla="*/ 55 h 56"/>
                <a:gd name="T46" fmla="*/ 7 w 33"/>
                <a:gd name="T47" fmla="*/ 55 h 56"/>
                <a:gd name="T48" fmla="*/ 10 w 33"/>
                <a:gd name="T49" fmla="*/ 53 h 56"/>
                <a:gd name="T50" fmla="*/ 12 w 33"/>
                <a:gd name="T51" fmla="*/ 53 h 56"/>
                <a:gd name="T52" fmla="*/ 23 w 33"/>
                <a:gd name="T53" fmla="*/ 46 h 56"/>
                <a:gd name="T54" fmla="*/ 30 w 33"/>
                <a:gd name="T55" fmla="*/ 36 h 56"/>
                <a:gd name="T56" fmla="*/ 33 w 33"/>
                <a:gd name="T57" fmla="*/ 22 h 56"/>
                <a:gd name="T58" fmla="*/ 30 w 33"/>
                <a:gd name="T59" fmla="*/ 8 h 56"/>
                <a:gd name="T60" fmla="*/ 26 w 33"/>
                <a:gd name="T61" fmla="*/ 1 h 56"/>
                <a:gd name="T62" fmla="*/ 20 w 33"/>
                <a:gd name="T63" fmla="*/ 0 h 56"/>
                <a:gd name="T64" fmla="*/ 16 w 33"/>
                <a:gd name="T65" fmla="*/ 4 h 56"/>
                <a:gd name="T66" fmla="*/ 12 w 33"/>
                <a:gd name="T67" fmla="*/ 10 h 56"/>
                <a:gd name="T68" fmla="*/ 7 w 33"/>
                <a:gd name="T69" fmla="*/ 17 h 56"/>
                <a:gd name="T70" fmla="*/ 6 w 33"/>
                <a:gd name="T71" fmla="*/ 22 h 56"/>
                <a:gd name="T72" fmla="*/ 4 w 33"/>
                <a:gd name="T73" fmla="*/ 27 h 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3"/>
                <a:gd name="T112" fmla="*/ 0 h 56"/>
                <a:gd name="T113" fmla="*/ 33 w 33"/>
                <a:gd name="T114" fmla="*/ 56 h 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3" h="56">
                  <a:moveTo>
                    <a:pt x="4" y="27"/>
                  </a:moveTo>
                  <a:lnTo>
                    <a:pt x="7" y="29"/>
                  </a:lnTo>
                  <a:lnTo>
                    <a:pt x="9" y="32"/>
                  </a:lnTo>
                  <a:lnTo>
                    <a:pt x="9" y="35"/>
                  </a:lnTo>
                  <a:lnTo>
                    <a:pt x="7" y="35"/>
                  </a:lnTo>
                  <a:lnTo>
                    <a:pt x="4" y="35"/>
                  </a:lnTo>
                  <a:lnTo>
                    <a:pt x="3" y="35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4" y="43"/>
                  </a:lnTo>
                  <a:lnTo>
                    <a:pt x="6" y="45"/>
                  </a:lnTo>
                  <a:lnTo>
                    <a:pt x="7" y="48"/>
                  </a:lnTo>
                  <a:lnTo>
                    <a:pt x="4" y="49"/>
                  </a:lnTo>
                  <a:lnTo>
                    <a:pt x="3" y="51"/>
                  </a:lnTo>
                  <a:lnTo>
                    <a:pt x="2" y="53"/>
                  </a:lnTo>
                  <a:lnTo>
                    <a:pt x="0" y="56"/>
                  </a:lnTo>
                  <a:lnTo>
                    <a:pt x="2" y="55"/>
                  </a:lnTo>
                  <a:lnTo>
                    <a:pt x="4" y="55"/>
                  </a:lnTo>
                  <a:lnTo>
                    <a:pt x="7" y="55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23" y="46"/>
                  </a:lnTo>
                  <a:lnTo>
                    <a:pt x="30" y="36"/>
                  </a:lnTo>
                  <a:lnTo>
                    <a:pt x="33" y="22"/>
                  </a:lnTo>
                  <a:lnTo>
                    <a:pt x="30" y="8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6" y="4"/>
                  </a:lnTo>
                  <a:lnTo>
                    <a:pt x="12" y="10"/>
                  </a:lnTo>
                  <a:lnTo>
                    <a:pt x="7" y="17"/>
                  </a:lnTo>
                  <a:lnTo>
                    <a:pt x="6" y="22"/>
                  </a:lnTo>
                  <a:lnTo>
                    <a:pt x="4" y="27"/>
                  </a:lnTo>
                </a:path>
              </a:pathLst>
            </a:custGeom>
            <a:solidFill>
              <a:srgbClr val="BBAC5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497" name="Freeform 75"/>
            <p:cNvSpPr>
              <a:spLocks/>
            </p:cNvSpPr>
            <p:nvPr/>
          </p:nvSpPr>
          <p:spPr bwMode="gray">
            <a:xfrm>
              <a:off x="1959" y="1926"/>
              <a:ext cx="64" cy="45"/>
            </a:xfrm>
            <a:custGeom>
              <a:avLst/>
              <a:gdLst>
                <a:gd name="T0" fmla="*/ 16 w 64"/>
                <a:gd name="T1" fmla="*/ 0 h 45"/>
                <a:gd name="T2" fmla="*/ 23 w 64"/>
                <a:gd name="T3" fmla="*/ 2 h 45"/>
                <a:gd name="T4" fmla="*/ 27 w 64"/>
                <a:gd name="T5" fmla="*/ 5 h 45"/>
                <a:gd name="T6" fmla="*/ 31 w 64"/>
                <a:gd name="T7" fmla="*/ 9 h 45"/>
                <a:gd name="T8" fmla="*/ 38 w 64"/>
                <a:gd name="T9" fmla="*/ 14 h 45"/>
                <a:gd name="T10" fmla="*/ 49 w 64"/>
                <a:gd name="T11" fmla="*/ 18 h 45"/>
                <a:gd name="T12" fmla="*/ 56 w 64"/>
                <a:gd name="T13" fmla="*/ 19 h 45"/>
                <a:gd name="T14" fmla="*/ 61 w 64"/>
                <a:gd name="T15" fmla="*/ 21 h 45"/>
                <a:gd name="T16" fmla="*/ 62 w 64"/>
                <a:gd name="T17" fmla="*/ 25 h 45"/>
                <a:gd name="T18" fmla="*/ 64 w 64"/>
                <a:gd name="T19" fmla="*/ 36 h 45"/>
                <a:gd name="T20" fmla="*/ 59 w 64"/>
                <a:gd name="T21" fmla="*/ 42 h 45"/>
                <a:gd name="T22" fmla="*/ 52 w 64"/>
                <a:gd name="T23" fmla="*/ 43 h 45"/>
                <a:gd name="T24" fmla="*/ 45 w 64"/>
                <a:gd name="T25" fmla="*/ 43 h 45"/>
                <a:gd name="T26" fmla="*/ 38 w 64"/>
                <a:gd name="T27" fmla="*/ 42 h 45"/>
                <a:gd name="T28" fmla="*/ 37 w 64"/>
                <a:gd name="T29" fmla="*/ 38 h 45"/>
                <a:gd name="T30" fmla="*/ 37 w 64"/>
                <a:gd name="T31" fmla="*/ 35 h 45"/>
                <a:gd name="T32" fmla="*/ 37 w 64"/>
                <a:gd name="T33" fmla="*/ 35 h 45"/>
                <a:gd name="T34" fmla="*/ 37 w 64"/>
                <a:gd name="T35" fmla="*/ 33 h 45"/>
                <a:gd name="T36" fmla="*/ 35 w 64"/>
                <a:gd name="T37" fmla="*/ 35 h 45"/>
                <a:gd name="T38" fmla="*/ 35 w 64"/>
                <a:gd name="T39" fmla="*/ 36 h 45"/>
                <a:gd name="T40" fmla="*/ 32 w 64"/>
                <a:gd name="T41" fmla="*/ 39 h 45"/>
                <a:gd name="T42" fmla="*/ 30 w 64"/>
                <a:gd name="T43" fmla="*/ 42 h 45"/>
                <a:gd name="T44" fmla="*/ 27 w 64"/>
                <a:gd name="T45" fmla="*/ 45 h 45"/>
                <a:gd name="T46" fmla="*/ 25 w 64"/>
                <a:gd name="T47" fmla="*/ 38 h 45"/>
                <a:gd name="T48" fmla="*/ 25 w 64"/>
                <a:gd name="T49" fmla="*/ 35 h 45"/>
                <a:gd name="T50" fmla="*/ 25 w 64"/>
                <a:gd name="T51" fmla="*/ 32 h 45"/>
                <a:gd name="T52" fmla="*/ 24 w 64"/>
                <a:gd name="T53" fmla="*/ 32 h 45"/>
                <a:gd name="T54" fmla="*/ 23 w 64"/>
                <a:gd name="T55" fmla="*/ 33 h 45"/>
                <a:gd name="T56" fmla="*/ 21 w 64"/>
                <a:gd name="T57" fmla="*/ 35 h 45"/>
                <a:gd name="T58" fmla="*/ 18 w 64"/>
                <a:gd name="T59" fmla="*/ 36 h 45"/>
                <a:gd name="T60" fmla="*/ 14 w 64"/>
                <a:gd name="T61" fmla="*/ 39 h 45"/>
                <a:gd name="T62" fmla="*/ 14 w 64"/>
                <a:gd name="T63" fmla="*/ 33 h 45"/>
                <a:gd name="T64" fmla="*/ 14 w 64"/>
                <a:gd name="T65" fmla="*/ 29 h 45"/>
                <a:gd name="T66" fmla="*/ 14 w 64"/>
                <a:gd name="T67" fmla="*/ 26 h 45"/>
                <a:gd name="T68" fmla="*/ 14 w 64"/>
                <a:gd name="T69" fmla="*/ 25 h 45"/>
                <a:gd name="T70" fmla="*/ 13 w 64"/>
                <a:gd name="T71" fmla="*/ 24 h 45"/>
                <a:gd name="T72" fmla="*/ 13 w 64"/>
                <a:gd name="T73" fmla="*/ 25 h 45"/>
                <a:gd name="T74" fmla="*/ 11 w 64"/>
                <a:gd name="T75" fmla="*/ 26 h 45"/>
                <a:gd name="T76" fmla="*/ 8 w 64"/>
                <a:gd name="T77" fmla="*/ 29 h 45"/>
                <a:gd name="T78" fmla="*/ 6 w 64"/>
                <a:gd name="T79" fmla="*/ 33 h 45"/>
                <a:gd name="T80" fmla="*/ 0 w 64"/>
                <a:gd name="T81" fmla="*/ 29 h 45"/>
                <a:gd name="T82" fmla="*/ 1 w 64"/>
                <a:gd name="T83" fmla="*/ 24 h 45"/>
                <a:gd name="T84" fmla="*/ 3 w 64"/>
                <a:gd name="T85" fmla="*/ 15 h 45"/>
                <a:gd name="T86" fmla="*/ 6 w 64"/>
                <a:gd name="T87" fmla="*/ 7 h 45"/>
                <a:gd name="T88" fmla="*/ 10 w 64"/>
                <a:gd name="T89" fmla="*/ 0 h 45"/>
                <a:gd name="T90" fmla="*/ 16 w 64"/>
                <a:gd name="T91" fmla="*/ 0 h 4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64"/>
                <a:gd name="T139" fmla="*/ 0 h 45"/>
                <a:gd name="T140" fmla="*/ 64 w 64"/>
                <a:gd name="T141" fmla="*/ 45 h 4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64" h="45">
                  <a:moveTo>
                    <a:pt x="16" y="0"/>
                  </a:moveTo>
                  <a:lnTo>
                    <a:pt x="23" y="2"/>
                  </a:lnTo>
                  <a:lnTo>
                    <a:pt x="27" y="5"/>
                  </a:lnTo>
                  <a:lnTo>
                    <a:pt x="31" y="9"/>
                  </a:lnTo>
                  <a:lnTo>
                    <a:pt x="38" y="14"/>
                  </a:lnTo>
                  <a:lnTo>
                    <a:pt x="49" y="18"/>
                  </a:lnTo>
                  <a:lnTo>
                    <a:pt x="56" y="19"/>
                  </a:lnTo>
                  <a:lnTo>
                    <a:pt x="61" y="21"/>
                  </a:lnTo>
                  <a:lnTo>
                    <a:pt x="62" y="25"/>
                  </a:lnTo>
                  <a:lnTo>
                    <a:pt x="64" y="36"/>
                  </a:lnTo>
                  <a:lnTo>
                    <a:pt x="59" y="42"/>
                  </a:lnTo>
                  <a:lnTo>
                    <a:pt x="52" y="43"/>
                  </a:lnTo>
                  <a:lnTo>
                    <a:pt x="45" y="43"/>
                  </a:lnTo>
                  <a:lnTo>
                    <a:pt x="38" y="42"/>
                  </a:lnTo>
                  <a:lnTo>
                    <a:pt x="37" y="38"/>
                  </a:lnTo>
                  <a:lnTo>
                    <a:pt x="37" y="35"/>
                  </a:lnTo>
                  <a:lnTo>
                    <a:pt x="37" y="33"/>
                  </a:lnTo>
                  <a:lnTo>
                    <a:pt x="35" y="35"/>
                  </a:lnTo>
                  <a:lnTo>
                    <a:pt x="35" y="36"/>
                  </a:lnTo>
                  <a:lnTo>
                    <a:pt x="32" y="39"/>
                  </a:lnTo>
                  <a:lnTo>
                    <a:pt x="30" y="42"/>
                  </a:lnTo>
                  <a:lnTo>
                    <a:pt x="27" y="45"/>
                  </a:lnTo>
                  <a:lnTo>
                    <a:pt x="25" y="38"/>
                  </a:lnTo>
                  <a:lnTo>
                    <a:pt x="25" y="35"/>
                  </a:lnTo>
                  <a:lnTo>
                    <a:pt x="25" y="32"/>
                  </a:lnTo>
                  <a:lnTo>
                    <a:pt x="24" y="32"/>
                  </a:lnTo>
                  <a:lnTo>
                    <a:pt x="23" y="33"/>
                  </a:lnTo>
                  <a:lnTo>
                    <a:pt x="21" y="35"/>
                  </a:lnTo>
                  <a:lnTo>
                    <a:pt x="18" y="36"/>
                  </a:lnTo>
                  <a:lnTo>
                    <a:pt x="14" y="39"/>
                  </a:lnTo>
                  <a:lnTo>
                    <a:pt x="14" y="33"/>
                  </a:lnTo>
                  <a:lnTo>
                    <a:pt x="14" y="29"/>
                  </a:lnTo>
                  <a:lnTo>
                    <a:pt x="14" y="26"/>
                  </a:lnTo>
                  <a:lnTo>
                    <a:pt x="14" y="25"/>
                  </a:lnTo>
                  <a:lnTo>
                    <a:pt x="13" y="24"/>
                  </a:lnTo>
                  <a:lnTo>
                    <a:pt x="13" y="25"/>
                  </a:lnTo>
                  <a:lnTo>
                    <a:pt x="11" y="26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0" y="29"/>
                  </a:lnTo>
                  <a:lnTo>
                    <a:pt x="1" y="24"/>
                  </a:lnTo>
                  <a:lnTo>
                    <a:pt x="3" y="15"/>
                  </a:lnTo>
                  <a:lnTo>
                    <a:pt x="6" y="7"/>
                  </a:lnTo>
                  <a:lnTo>
                    <a:pt x="10" y="0"/>
                  </a:lnTo>
                  <a:lnTo>
                    <a:pt x="16" y="0"/>
                  </a:lnTo>
                </a:path>
              </a:pathLst>
            </a:custGeom>
            <a:solidFill>
              <a:srgbClr val="BBAC5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498" name="Freeform 76"/>
            <p:cNvSpPr>
              <a:spLocks/>
            </p:cNvSpPr>
            <p:nvPr/>
          </p:nvSpPr>
          <p:spPr bwMode="gray">
            <a:xfrm>
              <a:off x="1686" y="1834"/>
              <a:ext cx="34" cy="21"/>
            </a:xfrm>
            <a:custGeom>
              <a:avLst/>
              <a:gdLst>
                <a:gd name="T0" fmla="*/ 9 w 34"/>
                <a:gd name="T1" fmla="*/ 3 h 21"/>
                <a:gd name="T2" fmla="*/ 19 w 34"/>
                <a:gd name="T3" fmla="*/ 0 h 21"/>
                <a:gd name="T4" fmla="*/ 24 w 34"/>
                <a:gd name="T5" fmla="*/ 3 h 21"/>
                <a:gd name="T6" fmla="*/ 30 w 34"/>
                <a:gd name="T7" fmla="*/ 7 h 21"/>
                <a:gd name="T8" fmla="*/ 33 w 34"/>
                <a:gd name="T9" fmla="*/ 14 h 21"/>
                <a:gd name="T10" fmla="*/ 34 w 34"/>
                <a:gd name="T11" fmla="*/ 21 h 21"/>
                <a:gd name="T12" fmla="*/ 17 w 34"/>
                <a:gd name="T13" fmla="*/ 15 h 21"/>
                <a:gd name="T14" fmla="*/ 0 w 34"/>
                <a:gd name="T15" fmla="*/ 11 h 21"/>
                <a:gd name="T16" fmla="*/ 2 w 34"/>
                <a:gd name="T17" fmla="*/ 10 h 21"/>
                <a:gd name="T18" fmla="*/ 3 w 34"/>
                <a:gd name="T19" fmla="*/ 8 h 21"/>
                <a:gd name="T20" fmla="*/ 6 w 34"/>
                <a:gd name="T21" fmla="*/ 5 h 21"/>
                <a:gd name="T22" fmla="*/ 7 w 34"/>
                <a:gd name="T23" fmla="*/ 4 h 21"/>
                <a:gd name="T24" fmla="*/ 9 w 34"/>
                <a:gd name="T25" fmla="*/ 3 h 21"/>
                <a:gd name="T26" fmla="*/ 9 w 34"/>
                <a:gd name="T27" fmla="*/ 3 h 2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4"/>
                <a:gd name="T43" fmla="*/ 0 h 21"/>
                <a:gd name="T44" fmla="*/ 34 w 34"/>
                <a:gd name="T45" fmla="*/ 21 h 2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4" h="21">
                  <a:moveTo>
                    <a:pt x="9" y="3"/>
                  </a:moveTo>
                  <a:lnTo>
                    <a:pt x="19" y="0"/>
                  </a:lnTo>
                  <a:lnTo>
                    <a:pt x="24" y="3"/>
                  </a:lnTo>
                  <a:lnTo>
                    <a:pt x="30" y="7"/>
                  </a:lnTo>
                  <a:lnTo>
                    <a:pt x="33" y="14"/>
                  </a:lnTo>
                  <a:lnTo>
                    <a:pt x="34" y="21"/>
                  </a:lnTo>
                  <a:lnTo>
                    <a:pt x="17" y="15"/>
                  </a:lnTo>
                  <a:lnTo>
                    <a:pt x="0" y="11"/>
                  </a:lnTo>
                  <a:lnTo>
                    <a:pt x="2" y="10"/>
                  </a:lnTo>
                  <a:lnTo>
                    <a:pt x="3" y="8"/>
                  </a:lnTo>
                  <a:lnTo>
                    <a:pt x="6" y="5"/>
                  </a:lnTo>
                  <a:lnTo>
                    <a:pt x="7" y="4"/>
                  </a:lnTo>
                  <a:lnTo>
                    <a:pt x="9" y="3"/>
                  </a:lnTo>
                </a:path>
              </a:pathLst>
            </a:custGeom>
            <a:solidFill>
              <a:srgbClr val="BBAC5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499" name="Freeform 77"/>
            <p:cNvSpPr>
              <a:spLocks/>
            </p:cNvSpPr>
            <p:nvPr/>
          </p:nvSpPr>
          <p:spPr bwMode="gray">
            <a:xfrm>
              <a:off x="1647" y="1813"/>
              <a:ext cx="39" cy="18"/>
            </a:xfrm>
            <a:custGeom>
              <a:avLst/>
              <a:gdLst>
                <a:gd name="T0" fmla="*/ 0 w 39"/>
                <a:gd name="T1" fmla="*/ 1 h 18"/>
                <a:gd name="T2" fmla="*/ 39 w 39"/>
                <a:gd name="T3" fmla="*/ 0 h 18"/>
                <a:gd name="T4" fmla="*/ 38 w 39"/>
                <a:gd name="T5" fmla="*/ 14 h 18"/>
                <a:gd name="T6" fmla="*/ 29 w 39"/>
                <a:gd name="T7" fmla="*/ 17 h 18"/>
                <a:gd name="T8" fmla="*/ 21 w 39"/>
                <a:gd name="T9" fmla="*/ 18 h 18"/>
                <a:gd name="T10" fmla="*/ 12 w 39"/>
                <a:gd name="T11" fmla="*/ 17 h 18"/>
                <a:gd name="T12" fmla="*/ 4 w 39"/>
                <a:gd name="T13" fmla="*/ 14 h 18"/>
                <a:gd name="T14" fmla="*/ 0 w 39"/>
                <a:gd name="T15" fmla="*/ 9 h 18"/>
                <a:gd name="T16" fmla="*/ 0 w 39"/>
                <a:gd name="T17" fmla="*/ 1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9"/>
                <a:gd name="T28" fmla="*/ 0 h 18"/>
                <a:gd name="T29" fmla="*/ 39 w 3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9" h="18">
                  <a:moveTo>
                    <a:pt x="0" y="1"/>
                  </a:moveTo>
                  <a:lnTo>
                    <a:pt x="39" y="0"/>
                  </a:lnTo>
                  <a:lnTo>
                    <a:pt x="38" y="14"/>
                  </a:lnTo>
                  <a:lnTo>
                    <a:pt x="29" y="17"/>
                  </a:lnTo>
                  <a:lnTo>
                    <a:pt x="21" y="18"/>
                  </a:lnTo>
                  <a:lnTo>
                    <a:pt x="12" y="17"/>
                  </a:lnTo>
                  <a:lnTo>
                    <a:pt x="4" y="14"/>
                  </a:lnTo>
                  <a:lnTo>
                    <a:pt x="0" y="9"/>
                  </a:lnTo>
                  <a:lnTo>
                    <a:pt x="0" y="1"/>
                  </a:lnTo>
                </a:path>
              </a:pathLst>
            </a:custGeom>
            <a:solidFill>
              <a:srgbClr val="BBAC5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00" name="Freeform 78"/>
            <p:cNvSpPr>
              <a:spLocks/>
            </p:cNvSpPr>
            <p:nvPr/>
          </p:nvSpPr>
          <p:spPr bwMode="gray">
            <a:xfrm>
              <a:off x="1589" y="1779"/>
              <a:ext cx="30" cy="24"/>
            </a:xfrm>
            <a:custGeom>
              <a:avLst/>
              <a:gdLst>
                <a:gd name="T0" fmla="*/ 30 w 30"/>
                <a:gd name="T1" fmla="*/ 21 h 24"/>
                <a:gd name="T2" fmla="*/ 24 w 30"/>
                <a:gd name="T3" fmla="*/ 24 h 24"/>
                <a:gd name="T4" fmla="*/ 15 w 30"/>
                <a:gd name="T5" fmla="*/ 22 h 24"/>
                <a:gd name="T6" fmla="*/ 7 w 30"/>
                <a:gd name="T7" fmla="*/ 18 h 24"/>
                <a:gd name="T8" fmla="*/ 1 w 30"/>
                <a:gd name="T9" fmla="*/ 14 h 24"/>
                <a:gd name="T10" fmla="*/ 0 w 30"/>
                <a:gd name="T11" fmla="*/ 8 h 24"/>
                <a:gd name="T12" fmla="*/ 6 w 30"/>
                <a:gd name="T13" fmla="*/ 0 h 24"/>
                <a:gd name="T14" fmla="*/ 13 w 30"/>
                <a:gd name="T15" fmla="*/ 1 h 24"/>
                <a:gd name="T16" fmla="*/ 20 w 30"/>
                <a:gd name="T17" fmla="*/ 2 h 24"/>
                <a:gd name="T18" fmla="*/ 25 w 30"/>
                <a:gd name="T19" fmla="*/ 5 h 24"/>
                <a:gd name="T20" fmla="*/ 28 w 30"/>
                <a:gd name="T21" fmla="*/ 11 h 24"/>
                <a:gd name="T22" fmla="*/ 30 w 30"/>
                <a:gd name="T23" fmla="*/ 21 h 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0"/>
                <a:gd name="T37" fmla="*/ 0 h 24"/>
                <a:gd name="T38" fmla="*/ 30 w 30"/>
                <a:gd name="T39" fmla="*/ 24 h 2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0" h="24">
                  <a:moveTo>
                    <a:pt x="30" y="21"/>
                  </a:moveTo>
                  <a:lnTo>
                    <a:pt x="24" y="24"/>
                  </a:lnTo>
                  <a:lnTo>
                    <a:pt x="15" y="22"/>
                  </a:lnTo>
                  <a:lnTo>
                    <a:pt x="7" y="18"/>
                  </a:lnTo>
                  <a:lnTo>
                    <a:pt x="1" y="14"/>
                  </a:lnTo>
                  <a:lnTo>
                    <a:pt x="0" y="8"/>
                  </a:lnTo>
                  <a:lnTo>
                    <a:pt x="6" y="0"/>
                  </a:lnTo>
                  <a:lnTo>
                    <a:pt x="13" y="1"/>
                  </a:lnTo>
                  <a:lnTo>
                    <a:pt x="20" y="2"/>
                  </a:lnTo>
                  <a:lnTo>
                    <a:pt x="25" y="5"/>
                  </a:lnTo>
                  <a:lnTo>
                    <a:pt x="28" y="11"/>
                  </a:lnTo>
                  <a:lnTo>
                    <a:pt x="30" y="21"/>
                  </a:lnTo>
                </a:path>
              </a:pathLst>
            </a:custGeom>
            <a:solidFill>
              <a:srgbClr val="BBAC5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01" name="Freeform 79"/>
            <p:cNvSpPr>
              <a:spLocks/>
            </p:cNvSpPr>
            <p:nvPr/>
          </p:nvSpPr>
          <p:spPr bwMode="gray">
            <a:xfrm>
              <a:off x="1555" y="1745"/>
              <a:ext cx="47" cy="17"/>
            </a:xfrm>
            <a:custGeom>
              <a:avLst/>
              <a:gdLst>
                <a:gd name="T0" fmla="*/ 34 w 47"/>
                <a:gd name="T1" fmla="*/ 0 h 17"/>
                <a:gd name="T2" fmla="*/ 40 w 47"/>
                <a:gd name="T3" fmla="*/ 1 h 17"/>
                <a:gd name="T4" fmla="*/ 44 w 47"/>
                <a:gd name="T5" fmla="*/ 1 h 17"/>
                <a:gd name="T6" fmla="*/ 45 w 47"/>
                <a:gd name="T7" fmla="*/ 1 h 17"/>
                <a:gd name="T8" fmla="*/ 47 w 47"/>
                <a:gd name="T9" fmla="*/ 3 h 17"/>
                <a:gd name="T10" fmla="*/ 45 w 47"/>
                <a:gd name="T11" fmla="*/ 4 h 17"/>
                <a:gd name="T12" fmla="*/ 44 w 47"/>
                <a:gd name="T13" fmla="*/ 4 h 17"/>
                <a:gd name="T14" fmla="*/ 41 w 47"/>
                <a:gd name="T15" fmla="*/ 5 h 17"/>
                <a:gd name="T16" fmla="*/ 38 w 47"/>
                <a:gd name="T17" fmla="*/ 7 h 17"/>
                <a:gd name="T18" fmla="*/ 35 w 47"/>
                <a:gd name="T19" fmla="*/ 10 h 17"/>
                <a:gd name="T20" fmla="*/ 32 w 47"/>
                <a:gd name="T21" fmla="*/ 12 h 17"/>
                <a:gd name="T22" fmla="*/ 28 w 47"/>
                <a:gd name="T23" fmla="*/ 15 h 17"/>
                <a:gd name="T24" fmla="*/ 24 w 47"/>
                <a:gd name="T25" fmla="*/ 17 h 17"/>
                <a:gd name="T26" fmla="*/ 20 w 47"/>
                <a:gd name="T27" fmla="*/ 17 h 17"/>
                <a:gd name="T28" fmla="*/ 15 w 47"/>
                <a:gd name="T29" fmla="*/ 17 h 17"/>
                <a:gd name="T30" fmla="*/ 11 w 47"/>
                <a:gd name="T31" fmla="*/ 15 h 17"/>
                <a:gd name="T32" fmla="*/ 0 w 47"/>
                <a:gd name="T33" fmla="*/ 1 h 17"/>
                <a:gd name="T34" fmla="*/ 4 w 47"/>
                <a:gd name="T35" fmla="*/ 1 h 17"/>
                <a:gd name="T36" fmla="*/ 11 w 47"/>
                <a:gd name="T37" fmla="*/ 1 h 17"/>
                <a:gd name="T38" fmla="*/ 21 w 47"/>
                <a:gd name="T39" fmla="*/ 0 h 17"/>
                <a:gd name="T40" fmla="*/ 30 w 47"/>
                <a:gd name="T41" fmla="*/ 0 h 17"/>
                <a:gd name="T42" fmla="*/ 34 w 47"/>
                <a:gd name="T43" fmla="*/ 0 h 1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7"/>
                <a:gd name="T67" fmla="*/ 0 h 17"/>
                <a:gd name="T68" fmla="*/ 47 w 47"/>
                <a:gd name="T69" fmla="*/ 17 h 1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7" h="17">
                  <a:moveTo>
                    <a:pt x="34" y="0"/>
                  </a:moveTo>
                  <a:lnTo>
                    <a:pt x="40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7" y="3"/>
                  </a:lnTo>
                  <a:lnTo>
                    <a:pt x="45" y="4"/>
                  </a:lnTo>
                  <a:lnTo>
                    <a:pt x="44" y="4"/>
                  </a:lnTo>
                  <a:lnTo>
                    <a:pt x="41" y="5"/>
                  </a:lnTo>
                  <a:lnTo>
                    <a:pt x="38" y="7"/>
                  </a:lnTo>
                  <a:lnTo>
                    <a:pt x="35" y="10"/>
                  </a:lnTo>
                  <a:lnTo>
                    <a:pt x="32" y="12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0" y="17"/>
                  </a:lnTo>
                  <a:lnTo>
                    <a:pt x="15" y="17"/>
                  </a:lnTo>
                  <a:lnTo>
                    <a:pt x="11" y="15"/>
                  </a:lnTo>
                  <a:lnTo>
                    <a:pt x="0" y="1"/>
                  </a:lnTo>
                  <a:lnTo>
                    <a:pt x="4" y="1"/>
                  </a:lnTo>
                  <a:lnTo>
                    <a:pt x="11" y="1"/>
                  </a:lnTo>
                  <a:lnTo>
                    <a:pt x="21" y="0"/>
                  </a:lnTo>
                  <a:lnTo>
                    <a:pt x="30" y="0"/>
                  </a:lnTo>
                  <a:lnTo>
                    <a:pt x="34" y="0"/>
                  </a:lnTo>
                </a:path>
              </a:pathLst>
            </a:custGeom>
            <a:solidFill>
              <a:srgbClr val="BBAC5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02" name="Freeform 80"/>
            <p:cNvSpPr>
              <a:spLocks/>
            </p:cNvSpPr>
            <p:nvPr/>
          </p:nvSpPr>
          <p:spPr bwMode="gray">
            <a:xfrm>
              <a:off x="1541" y="1707"/>
              <a:ext cx="41" cy="25"/>
            </a:xfrm>
            <a:custGeom>
              <a:avLst/>
              <a:gdLst>
                <a:gd name="T0" fmla="*/ 41 w 41"/>
                <a:gd name="T1" fmla="*/ 12 h 25"/>
                <a:gd name="T2" fmla="*/ 38 w 41"/>
                <a:gd name="T3" fmla="*/ 24 h 25"/>
                <a:gd name="T4" fmla="*/ 38 w 41"/>
                <a:gd name="T5" fmla="*/ 25 h 25"/>
                <a:gd name="T6" fmla="*/ 35 w 41"/>
                <a:gd name="T7" fmla="*/ 25 h 25"/>
                <a:gd name="T8" fmla="*/ 32 w 41"/>
                <a:gd name="T9" fmla="*/ 25 h 25"/>
                <a:gd name="T10" fmla="*/ 29 w 41"/>
                <a:gd name="T11" fmla="*/ 24 h 25"/>
                <a:gd name="T12" fmla="*/ 25 w 41"/>
                <a:gd name="T13" fmla="*/ 24 h 25"/>
                <a:gd name="T14" fmla="*/ 22 w 41"/>
                <a:gd name="T15" fmla="*/ 22 h 25"/>
                <a:gd name="T16" fmla="*/ 20 w 41"/>
                <a:gd name="T17" fmla="*/ 22 h 25"/>
                <a:gd name="T18" fmla="*/ 17 w 41"/>
                <a:gd name="T19" fmla="*/ 21 h 25"/>
                <a:gd name="T20" fmla="*/ 5 w 41"/>
                <a:gd name="T21" fmla="*/ 21 h 25"/>
                <a:gd name="T22" fmla="*/ 0 w 41"/>
                <a:gd name="T23" fmla="*/ 18 h 25"/>
                <a:gd name="T24" fmla="*/ 0 w 41"/>
                <a:gd name="T25" fmla="*/ 14 h 25"/>
                <a:gd name="T26" fmla="*/ 4 w 41"/>
                <a:gd name="T27" fmla="*/ 10 h 25"/>
                <a:gd name="T28" fmla="*/ 11 w 41"/>
                <a:gd name="T29" fmla="*/ 5 h 25"/>
                <a:gd name="T30" fmla="*/ 20 w 41"/>
                <a:gd name="T31" fmla="*/ 2 h 25"/>
                <a:gd name="T32" fmla="*/ 28 w 41"/>
                <a:gd name="T33" fmla="*/ 0 h 25"/>
                <a:gd name="T34" fmla="*/ 35 w 41"/>
                <a:gd name="T35" fmla="*/ 1 h 25"/>
                <a:gd name="T36" fmla="*/ 39 w 41"/>
                <a:gd name="T37" fmla="*/ 5 h 25"/>
                <a:gd name="T38" fmla="*/ 41 w 41"/>
                <a:gd name="T39" fmla="*/ 12 h 2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1"/>
                <a:gd name="T61" fmla="*/ 0 h 25"/>
                <a:gd name="T62" fmla="*/ 41 w 41"/>
                <a:gd name="T63" fmla="*/ 25 h 2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1" h="25">
                  <a:moveTo>
                    <a:pt x="41" y="12"/>
                  </a:moveTo>
                  <a:lnTo>
                    <a:pt x="38" y="24"/>
                  </a:lnTo>
                  <a:lnTo>
                    <a:pt x="38" y="25"/>
                  </a:lnTo>
                  <a:lnTo>
                    <a:pt x="35" y="25"/>
                  </a:lnTo>
                  <a:lnTo>
                    <a:pt x="32" y="25"/>
                  </a:lnTo>
                  <a:lnTo>
                    <a:pt x="29" y="24"/>
                  </a:lnTo>
                  <a:lnTo>
                    <a:pt x="25" y="24"/>
                  </a:lnTo>
                  <a:lnTo>
                    <a:pt x="22" y="22"/>
                  </a:lnTo>
                  <a:lnTo>
                    <a:pt x="20" y="22"/>
                  </a:lnTo>
                  <a:lnTo>
                    <a:pt x="17" y="21"/>
                  </a:lnTo>
                  <a:lnTo>
                    <a:pt x="5" y="21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4" y="10"/>
                  </a:lnTo>
                  <a:lnTo>
                    <a:pt x="11" y="5"/>
                  </a:lnTo>
                  <a:lnTo>
                    <a:pt x="20" y="2"/>
                  </a:lnTo>
                  <a:lnTo>
                    <a:pt x="28" y="0"/>
                  </a:lnTo>
                  <a:lnTo>
                    <a:pt x="35" y="1"/>
                  </a:lnTo>
                  <a:lnTo>
                    <a:pt x="39" y="5"/>
                  </a:lnTo>
                  <a:lnTo>
                    <a:pt x="41" y="12"/>
                  </a:lnTo>
                </a:path>
              </a:pathLst>
            </a:custGeom>
            <a:solidFill>
              <a:srgbClr val="BBAC5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03" name="Freeform 81"/>
            <p:cNvSpPr>
              <a:spLocks/>
            </p:cNvSpPr>
            <p:nvPr/>
          </p:nvSpPr>
          <p:spPr bwMode="gray">
            <a:xfrm>
              <a:off x="1743" y="1493"/>
              <a:ext cx="739" cy="861"/>
            </a:xfrm>
            <a:custGeom>
              <a:avLst/>
              <a:gdLst>
                <a:gd name="T0" fmla="*/ 590 w 739"/>
                <a:gd name="T1" fmla="*/ 821 h 861"/>
                <a:gd name="T2" fmla="*/ 587 w 739"/>
                <a:gd name="T3" fmla="*/ 773 h 861"/>
                <a:gd name="T4" fmla="*/ 590 w 739"/>
                <a:gd name="T5" fmla="*/ 692 h 861"/>
                <a:gd name="T6" fmla="*/ 568 w 739"/>
                <a:gd name="T7" fmla="*/ 636 h 861"/>
                <a:gd name="T8" fmla="*/ 530 w 739"/>
                <a:gd name="T9" fmla="*/ 605 h 861"/>
                <a:gd name="T10" fmla="*/ 514 w 739"/>
                <a:gd name="T11" fmla="*/ 551 h 861"/>
                <a:gd name="T12" fmla="*/ 453 w 739"/>
                <a:gd name="T13" fmla="*/ 466 h 861"/>
                <a:gd name="T14" fmla="*/ 417 w 739"/>
                <a:gd name="T15" fmla="*/ 387 h 861"/>
                <a:gd name="T16" fmla="*/ 373 w 739"/>
                <a:gd name="T17" fmla="*/ 433 h 861"/>
                <a:gd name="T18" fmla="*/ 328 w 739"/>
                <a:gd name="T19" fmla="*/ 434 h 861"/>
                <a:gd name="T20" fmla="*/ 349 w 739"/>
                <a:gd name="T21" fmla="*/ 409 h 861"/>
                <a:gd name="T22" fmla="*/ 367 w 739"/>
                <a:gd name="T23" fmla="*/ 382 h 861"/>
                <a:gd name="T24" fmla="*/ 298 w 739"/>
                <a:gd name="T25" fmla="*/ 403 h 861"/>
                <a:gd name="T26" fmla="*/ 247 w 739"/>
                <a:gd name="T27" fmla="*/ 414 h 861"/>
                <a:gd name="T28" fmla="*/ 195 w 739"/>
                <a:gd name="T29" fmla="*/ 417 h 861"/>
                <a:gd name="T30" fmla="*/ 107 w 739"/>
                <a:gd name="T31" fmla="*/ 411 h 861"/>
                <a:gd name="T32" fmla="*/ 55 w 739"/>
                <a:gd name="T33" fmla="*/ 389 h 861"/>
                <a:gd name="T34" fmla="*/ 0 w 739"/>
                <a:gd name="T35" fmla="*/ 362 h 861"/>
                <a:gd name="T36" fmla="*/ 93 w 739"/>
                <a:gd name="T37" fmla="*/ 373 h 861"/>
                <a:gd name="T38" fmla="*/ 193 w 739"/>
                <a:gd name="T39" fmla="*/ 383 h 861"/>
                <a:gd name="T40" fmla="*/ 217 w 739"/>
                <a:gd name="T41" fmla="*/ 369 h 861"/>
                <a:gd name="T42" fmla="*/ 199 w 739"/>
                <a:gd name="T43" fmla="*/ 322 h 861"/>
                <a:gd name="T44" fmla="*/ 183 w 739"/>
                <a:gd name="T45" fmla="*/ 286 h 861"/>
                <a:gd name="T46" fmla="*/ 209 w 739"/>
                <a:gd name="T47" fmla="*/ 249 h 861"/>
                <a:gd name="T48" fmla="*/ 186 w 739"/>
                <a:gd name="T49" fmla="*/ 222 h 861"/>
                <a:gd name="T50" fmla="*/ 206 w 739"/>
                <a:gd name="T51" fmla="*/ 199 h 861"/>
                <a:gd name="T52" fmla="*/ 219 w 739"/>
                <a:gd name="T53" fmla="*/ 173 h 861"/>
                <a:gd name="T54" fmla="*/ 264 w 739"/>
                <a:gd name="T55" fmla="*/ 154 h 861"/>
                <a:gd name="T56" fmla="*/ 309 w 739"/>
                <a:gd name="T57" fmla="*/ 170 h 861"/>
                <a:gd name="T58" fmla="*/ 356 w 739"/>
                <a:gd name="T59" fmla="*/ 168 h 861"/>
                <a:gd name="T60" fmla="*/ 383 w 739"/>
                <a:gd name="T61" fmla="*/ 154 h 861"/>
                <a:gd name="T62" fmla="*/ 349 w 739"/>
                <a:gd name="T63" fmla="*/ 125 h 861"/>
                <a:gd name="T64" fmla="*/ 337 w 739"/>
                <a:gd name="T65" fmla="*/ 77 h 861"/>
                <a:gd name="T66" fmla="*/ 376 w 739"/>
                <a:gd name="T67" fmla="*/ 47 h 861"/>
                <a:gd name="T68" fmla="*/ 412 w 739"/>
                <a:gd name="T69" fmla="*/ 79 h 861"/>
                <a:gd name="T70" fmla="*/ 431 w 739"/>
                <a:gd name="T71" fmla="*/ 118 h 861"/>
                <a:gd name="T72" fmla="*/ 435 w 739"/>
                <a:gd name="T73" fmla="*/ 71 h 861"/>
                <a:gd name="T74" fmla="*/ 458 w 739"/>
                <a:gd name="T75" fmla="*/ 0 h 861"/>
                <a:gd name="T76" fmla="*/ 575 w 739"/>
                <a:gd name="T77" fmla="*/ 23 h 861"/>
                <a:gd name="T78" fmla="*/ 614 w 739"/>
                <a:gd name="T79" fmla="*/ 30 h 861"/>
                <a:gd name="T80" fmla="*/ 648 w 739"/>
                <a:gd name="T81" fmla="*/ 81 h 861"/>
                <a:gd name="T82" fmla="*/ 699 w 739"/>
                <a:gd name="T83" fmla="*/ 156 h 861"/>
                <a:gd name="T84" fmla="*/ 520 w 739"/>
                <a:gd name="T85" fmla="*/ 520 h 861"/>
                <a:gd name="T86" fmla="*/ 606 w 739"/>
                <a:gd name="T87" fmla="*/ 589 h 861"/>
                <a:gd name="T88" fmla="*/ 636 w 739"/>
                <a:gd name="T89" fmla="*/ 787 h 861"/>
                <a:gd name="T90" fmla="*/ 607 w 739"/>
                <a:gd name="T91" fmla="*/ 854 h 861"/>
                <a:gd name="T92" fmla="*/ 602 w 739"/>
                <a:gd name="T93" fmla="*/ 859 h 861"/>
                <a:gd name="T94" fmla="*/ 593 w 739"/>
                <a:gd name="T95" fmla="*/ 849 h 8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39"/>
                <a:gd name="T145" fmla="*/ 0 h 861"/>
                <a:gd name="T146" fmla="*/ 739 w 739"/>
                <a:gd name="T147" fmla="*/ 861 h 8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39" h="861">
                  <a:moveTo>
                    <a:pt x="593" y="845"/>
                  </a:moveTo>
                  <a:lnTo>
                    <a:pt x="587" y="837"/>
                  </a:lnTo>
                  <a:lnTo>
                    <a:pt x="587" y="828"/>
                  </a:lnTo>
                  <a:lnTo>
                    <a:pt x="590" y="821"/>
                  </a:lnTo>
                  <a:lnTo>
                    <a:pt x="595" y="814"/>
                  </a:lnTo>
                  <a:lnTo>
                    <a:pt x="599" y="805"/>
                  </a:lnTo>
                  <a:lnTo>
                    <a:pt x="592" y="790"/>
                  </a:lnTo>
                  <a:lnTo>
                    <a:pt x="587" y="773"/>
                  </a:lnTo>
                  <a:lnTo>
                    <a:pt x="587" y="753"/>
                  </a:lnTo>
                  <a:lnTo>
                    <a:pt x="589" y="733"/>
                  </a:lnTo>
                  <a:lnTo>
                    <a:pt x="590" y="712"/>
                  </a:lnTo>
                  <a:lnTo>
                    <a:pt x="590" y="692"/>
                  </a:lnTo>
                  <a:lnTo>
                    <a:pt x="589" y="673"/>
                  </a:lnTo>
                  <a:lnTo>
                    <a:pt x="583" y="657"/>
                  </a:lnTo>
                  <a:lnTo>
                    <a:pt x="576" y="647"/>
                  </a:lnTo>
                  <a:lnTo>
                    <a:pt x="568" y="636"/>
                  </a:lnTo>
                  <a:lnTo>
                    <a:pt x="561" y="626"/>
                  </a:lnTo>
                  <a:lnTo>
                    <a:pt x="547" y="623"/>
                  </a:lnTo>
                  <a:lnTo>
                    <a:pt x="537" y="616"/>
                  </a:lnTo>
                  <a:lnTo>
                    <a:pt x="530" y="605"/>
                  </a:lnTo>
                  <a:lnTo>
                    <a:pt x="524" y="592"/>
                  </a:lnTo>
                  <a:lnTo>
                    <a:pt x="521" y="578"/>
                  </a:lnTo>
                  <a:lnTo>
                    <a:pt x="518" y="564"/>
                  </a:lnTo>
                  <a:lnTo>
                    <a:pt x="514" y="551"/>
                  </a:lnTo>
                  <a:lnTo>
                    <a:pt x="504" y="530"/>
                  </a:lnTo>
                  <a:lnTo>
                    <a:pt x="487" y="510"/>
                  </a:lnTo>
                  <a:lnTo>
                    <a:pt x="469" y="488"/>
                  </a:lnTo>
                  <a:lnTo>
                    <a:pt x="453" y="466"/>
                  </a:lnTo>
                  <a:lnTo>
                    <a:pt x="443" y="444"/>
                  </a:lnTo>
                  <a:lnTo>
                    <a:pt x="436" y="426"/>
                  </a:lnTo>
                  <a:lnTo>
                    <a:pt x="426" y="407"/>
                  </a:lnTo>
                  <a:lnTo>
                    <a:pt x="417" y="387"/>
                  </a:lnTo>
                  <a:lnTo>
                    <a:pt x="404" y="399"/>
                  </a:lnTo>
                  <a:lnTo>
                    <a:pt x="393" y="410"/>
                  </a:lnTo>
                  <a:lnTo>
                    <a:pt x="383" y="421"/>
                  </a:lnTo>
                  <a:lnTo>
                    <a:pt x="373" y="433"/>
                  </a:lnTo>
                  <a:lnTo>
                    <a:pt x="360" y="440"/>
                  </a:lnTo>
                  <a:lnTo>
                    <a:pt x="352" y="440"/>
                  </a:lnTo>
                  <a:lnTo>
                    <a:pt x="340" y="437"/>
                  </a:lnTo>
                  <a:lnTo>
                    <a:pt x="328" y="434"/>
                  </a:lnTo>
                  <a:lnTo>
                    <a:pt x="318" y="430"/>
                  </a:lnTo>
                  <a:lnTo>
                    <a:pt x="312" y="427"/>
                  </a:lnTo>
                  <a:lnTo>
                    <a:pt x="330" y="417"/>
                  </a:lnTo>
                  <a:lnTo>
                    <a:pt x="349" y="409"/>
                  </a:lnTo>
                  <a:lnTo>
                    <a:pt x="364" y="400"/>
                  </a:lnTo>
                  <a:lnTo>
                    <a:pt x="374" y="392"/>
                  </a:lnTo>
                  <a:lnTo>
                    <a:pt x="380" y="385"/>
                  </a:lnTo>
                  <a:lnTo>
                    <a:pt x="367" y="382"/>
                  </a:lnTo>
                  <a:lnTo>
                    <a:pt x="350" y="383"/>
                  </a:lnTo>
                  <a:lnTo>
                    <a:pt x="333" y="387"/>
                  </a:lnTo>
                  <a:lnTo>
                    <a:pt x="315" y="394"/>
                  </a:lnTo>
                  <a:lnTo>
                    <a:pt x="298" y="403"/>
                  </a:lnTo>
                  <a:lnTo>
                    <a:pt x="282" y="411"/>
                  </a:lnTo>
                  <a:lnTo>
                    <a:pt x="271" y="418"/>
                  </a:lnTo>
                  <a:lnTo>
                    <a:pt x="260" y="417"/>
                  </a:lnTo>
                  <a:lnTo>
                    <a:pt x="247" y="414"/>
                  </a:lnTo>
                  <a:lnTo>
                    <a:pt x="234" y="409"/>
                  </a:lnTo>
                  <a:lnTo>
                    <a:pt x="224" y="404"/>
                  </a:lnTo>
                  <a:lnTo>
                    <a:pt x="212" y="413"/>
                  </a:lnTo>
                  <a:lnTo>
                    <a:pt x="195" y="417"/>
                  </a:lnTo>
                  <a:lnTo>
                    <a:pt x="174" y="420"/>
                  </a:lnTo>
                  <a:lnTo>
                    <a:pt x="151" y="420"/>
                  </a:lnTo>
                  <a:lnTo>
                    <a:pt x="127" y="417"/>
                  </a:lnTo>
                  <a:lnTo>
                    <a:pt x="107" y="411"/>
                  </a:lnTo>
                  <a:lnTo>
                    <a:pt x="90" y="404"/>
                  </a:lnTo>
                  <a:lnTo>
                    <a:pt x="80" y="396"/>
                  </a:lnTo>
                  <a:lnTo>
                    <a:pt x="69" y="393"/>
                  </a:lnTo>
                  <a:lnTo>
                    <a:pt x="55" y="389"/>
                  </a:lnTo>
                  <a:lnTo>
                    <a:pt x="39" y="383"/>
                  </a:lnTo>
                  <a:lnTo>
                    <a:pt x="25" y="375"/>
                  </a:lnTo>
                  <a:lnTo>
                    <a:pt x="11" y="368"/>
                  </a:lnTo>
                  <a:lnTo>
                    <a:pt x="0" y="362"/>
                  </a:lnTo>
                  <a:lnTo>
                    <a:pt x="21" y="358"/>
                  </a:lnTo>
                  <a:lnTo>
                    <a:pt x="44" y="359"/>
                  </a:lnTo>
                  <a:lnTo>
                    <a:pt x="68" y="365"/>
                  </a:lnTo>
                  <a:lnTo>
                    <a:pt x="93" y="373"/>
                  </a:lnTo>
                  <a:lnTo>
                    <a:pt x="118" y="380"/>
                  </a:lnTo>
                  <a:lnTo>
                    <a:pt x="144" y="386"/>
                  </a:lnTo>
                  <a:lnTo>
                    <a:pt x="169" y="389"/>
                  </a:lnTo>
                  <a:lnTo>
                    <a:pt x="193" y="383"/>
                  </a:lnTo>
                  <a:lnTo>
                    <a:pt x="198" y="382"/>
                  </a:lnTo>
                  <a:lnTo>
                    <a:pt x="203" y="377"/>
                  </a:lnTo>
                  <a:lnTo>
                    <a:pt x="212" y="373"/>
                  </a:lnTo>
                  <a:lnTo>
                    <a:pt x="217" y="369"/>
                  </a:lnTo>
                  <a:lnTo>
                    <a:pt x="222" y="368"/>
                  </a:lnTo>
                  <a:lnTo>
                    <a:pt x="219" y="353"/>
                  </a:lnTo>
                  <a:lnTo>
                    <a:pt x="210" y="338"/>
                  </a:lnTo>
                  <a:lnTo>
                    <a:pt x="199" y="322"/>
                  </a:lnTo>
                  <a:lnTo>
                    <a:pt x="188" y="310"/>
                  </a:lnTo>
                  <a:lnTo>
                    <a:pt x="174" y="310"/>
                  </a:lnTo>
                  <a:lnTo>
                    <a:pt x="176" y="298"/>
                  </a:lnTo>
                  <a:lnTo>
                    <a:pt x="183" y="286"/>
                  </a:lnTo>
                  <a:lnTo>
                    <a:pt x="195" y="273"/>
                  </a:lnTo>
                  <a:lnTo>
                    <a:pt x="205" y="262"/>
                  </a:lnTo>
                  <a:lnTo>
                    <a:pt x="215" y="253"/>
                  </a:lnTo>
                  <a:lnTo>
                    <a:pt x="209" y="249"/>
                  </a:lnTo>
                  <a:lnTo>
                    <a:pt x="200" y="243"/>
                  </a:lnTo>
                  <a:lnTo>
                    <a:pt x="195" y="238"/>
                  </a:lnTo>
                  <a:lnTo>
                    <a:pt x="189" y="231"/>
                  </a:lnTo>
                  <a:lnTo>
                    <a:pt x="186" y="222"/>
                  </a:lnTo>
                  <a:lnTo>
                    <a:pt x="186" y="212"/>
                  </a:lnTo>
                  <a:lnTo>
                    <a:pt x="192" y="198"/>
                  </a:lnTo>
                  <a:lnTo>
                    <a:pt x="199" y="198"/>
                  </a:lnTo>
                  <a:lnTo>
                    <a:pt x="206" y="199"/>
                  </a:lnTo>
                  <a:lnTo>
                    <a:pt x="213" y="201"/>
                  </a:lnTo>
                  <a:lnTo>
                    <a:pt x="217" y="198"/>
                  </a:lnTo>
                  <a:lnTo>
                    <a:pt x="216" y="184"/>
                  </a:lnTo>
                  <a:lnTo>
                    <a:pt x="219" y="173"/>
                  </a:lnTo>
                  <a:lnTo>
                    <a:pt x="226" y="164"/>
                  </a:lnTo>
                  <a:lnTo>
                    <a:pt x="236" y="159"/>
                  </a:lnTo>
                  <a:lnTo>
                    <a:pt x="250" y="156"/>
                  </a:lnTo>
                  <a:lnTo>
                    <a:pt x="264" y="154"/>
                  </a:lnTo>
                  <a:lnTo>
                    <a:pt x="280" y="153"/>
                  </a:lnTo>
                  <a:lnTo>
                    <a:pt x="295" y="151"/>
                  </a:lnTo>
                  <a:lnTo>
                    <a:pt x="309" y="151"/>
                  </a:lnTo>
                  <a:lnTo>
                    <a:pt x="309" y="170"/>
                  </a:lnTo>
                  <a:lnTo>
                    <a:pt x="342" y="184"/>
                  </a:lnTo>
                  <a:lnTo>
                    <a:pt x="347" y="178"/>
                  </a:lnTo>
                  <a:lnTo>
                    <a:pt x="353" y="174"/>
                  </a:lnTo>
                  <a:lnTo>
                    <a:pt x="356" y="168"/>
                  </a:lnTo>
                  <a:lnTo>
                    <a:pt x="356" y="160"/>
                  </a:lnTo>
                  <a:lnTo>
                    <a:pt x="361" y="159"/>
                  </a:lnTo>
                  <a:lnTo>
                    <a:pt x="371" y="157"/>
                  </a:lnTo>
                  <a:lnTo>
                    <a:pt x="383" y="154"/>
                  </a:lnTo>
                  <a:lnTo>
                    <a:pt x="388" y="153"/>
                  </a:lnTo>
                  <a:lnTo>
                    <a:pt x="380" y="144"/>
                  </a:lnTo>
                  <a:lnTo>
                    <a:pt x="366" y="135"/>
                  </a:lnTo>
                  <a:lnTo>
                    <a:pt x="349" y="125"/>
                  </a:lnTo>
                  <a:lnTo>
                    <a:pt x="333" y="112"/>
                  </a:lnTo>
                  <a:lnTo>
                    <a:pt x="322" y="99"/>
                  </a:lnTo>
                  <a:lnTo>
                    <a:pt x="329" y="88"/>
                  </a:lnTo>
                  <a:lnTo>
                    <a:pt x="337" y="77"/>
                  </a:lnTo>
                  <a:lnTo>
                    <a:pt x="346" y="65"/>
                  </a:lnTo>
                  <a:lnTo>
                    <a:pt x="346" y="38"/>
                  </a:lnTo>
                  <a:lnTo>
                    <a:pt x="360" y="41"/>
                  </a:lnTo>
                  <a:lnTo>
                    <a:pt x="376" y="47"/>
                  </a:lnTo>
                  <a:lnTo>
                    <a:pt x="393" y="53"/>
                  </a:lnTo>
                  <a:lnTo>
                    <a:pt x="407" y="60"/>
                  </a:lnTo>
                  <a:lnTo>
                    <a:pt x="417" y="65"/>
                  </a:lnTo>
                  <a:lnTo>
                    <a:pt x="412" y="79"/>
                  </a:lnTo>
                  <a:lnTo>
                    <a:pt x="407" y="89"/>
                  </a:lnTo>
                  <a:lnTo>
                    <a:pt x="412" y="101"/>
                  </a:lnTo>
                  <a:lnTo>
                    <a:pt x="421" y="111"/>
                  </a:lnTo>
                  <a:lnTo>
                    <a:pt x="431" y="118"/>
                  </a:lnTo>
                  <a:lnTo>
                    <a:pt x="445" y="118"/>
                  </a:lnTo>
                  <a:lnTo>
                    <a:pt x="443" y="102"/>
                  </a:lnTo>
                  <a:lnTo>
                    <a:pt x="439" y="86"/>
                  </a:lnTo>
                  <a:lnTo>
                    <a:pt x="435" y="71"/>
                  </a:lnTo>
                  <a:lnTo>
                    <a:pt x="443" y="53"/>
                  </a:lnTo>
                  <a:lnTo>
                    <a:pt x="448" y="34"/>
                  </a:lnTo>
                  <a:lnTo>
                    <a:pt x="452" y="16"/>
                  </a:lnTo>
                  <a:lnTo>
                    <a:pt x="458" y="0"/>
                  </a:lnTo>
                  <a:lnTo>
                    <a:pt x="487" y="2"/>
                  </a:lnTo>
                  <a:lnTo>
                    <a:pt x="517" y="9"/>
                  </a:lnTo>
                  <a:lnTo>
                    <a:pt x="547" y="16"/>
                  </a:lnTo>
                  <a:lnTo>
                    <a:pt x="575" y="23"/>
                  </a:lnTo>
                  <a:lnTo>
                    <a:pt x="583" y="24"/>
                  </a:lnTo>
                  <a:lnTo>
                    <a:pt x="593" y="27"/>
                  </a:lnTo>
                  <a:lnTo>
                    <a:pt x="604" y="29"/>
                  </a:lnTo>
                  <a:lnTo>
                    <a:pt x="614" y="30"/>
                  </a:lnTo>
                  <a:lnTo>
                    <a:pt x="621" y="29"/>
                  </a:lnTo>
                  <a:lnTo>
                    <a:pt x="634" y="44"/>
                  </a:lnTo>
                  <a:lnTo>
                    <a:pt x="643" y="62"/>
                  </a:lnTo>
                  <a:lnTo>
                    <a:pt x="648" y="81"/>
                  </a:lnTo>
                  <a:lnTo>
                    <a:pt x="650" y="99"/>
                  </a:lnTo>
                  <a:lnTo>
                    <a:pt x="665" y="115"/>
                  </a:lnTo>
                  <a:lnTo>
                    <a:pt x="682" y="135"/>
                  </a:lnTo>
                  <a:lnTo>
                    <a:pt x="699" y="156"/>
                  </a:lnTo>
                  <a:lnTo>
                    <a:pt x="716" y="177"/>
                  </a:lnTo>
                  <a:lnTo>
                    <a:pt x="729" y="199"/>
                  </a:lnTo>
                  <a:lnTo>
                    <a:pt x="739" y="219"/>
                  </a:lnTo>
                  <a:lnTo>
                    <a:pt x="520" y="520"/>
                  </a:lnTo>
                  <a:lnTo>
                    <a:pt x="551" y="529"/>
                  </a:lnTo>
                  <a:lnTo>
                    <a:pt x="562" y="553"/>
                  </a:lnTo>
                  <a:lnTo>
                    <a:pt x="556" y="585"/>
                  </a:lnTo>
                  <a:lnTo>
                    <a:pt x="606" y="589"/>
                  </a:lnTo>
                  <a:lnTo>
                    <a:pt x="610" y="740"/>
                  </a:lnTo>
                  <a:lnTo>
                    <a:pt x="624" y="757"/>
                  </a:lnTo>
                  <a:lnTo>
                    <a:pt x="633" y="773"/>
                  </a:lnTo>
                  <a:lnTo>
                    <a:pt x="636" y="787"/>
                  </a:lnTo>
                  <a:lnTo>
                    <a:pt x="633" y="801"/>
                  </a:lnTo>
                  <a:lnTo>
                    <a:pt x="627" y="817"/>
                  </a:lnTo>
                  <a:lnTo>
                    <a:pt x="619" y="834"/>
                  </a:lnTo>
                  <a:lnTo>
                    <a:pt x="607" y="854"/>
                  </a:lnTo>
                  <a:lnTo>
                    <a:pt x="607" y="856"/>
                  </a:lnTo>
                  <a:lnTo>
                    <a:pt x="606" y="859"/>
                  </a:lnTo>
                  <a:lnTo>
                    <a:pt x="603" y="861"/>
                  </a:lnTo>
                  <a:lnTo>
                    <a:pt x="602" y="859"/>
                  </a:lnTo>
                  <a:lnTo>
                    <a:pt x="599" y="859"/>
                  </a:lnTo>
                  <a:lnTo>
                    <a:pt x="596" y="856"/>
                  </a:lnTo>
                  <a:lnTo>
                    <a:pt x="595" y="854"/>
                  </a:lnTo>
                  <a:lnTo>
                    <a:pt x="593" y="849"/>
                  </a:lnTo>
                  <a:lnTo>
                    <a:pt x="593" y="845"/>
                  </a:lnTo>
                </a:path>
              </a:pathLst>
            </a:custGeom>
            <a:solidFill>
              <a:srgbClr val="BBAC5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04" name="Freeform 82"/>
            <p:cNvSpPr>
              <a:spLocks/>
            </p:cNvSpPr>
            <p:nvPr/>
          </p:nvSpPr>
          <p:spPr bwMode="gray">
            <a:xfrm>
              <a:off x="2302" y="2568"/>
              <a:ext cx="1606" cy="1014"/>
            </a:xfrm>
            <a:custGeom>
              <a:avLst/>
              <a:gdLst>
                <a:gd name="T0" fmla="*/ 829 w 1606"/>
                <a:gd name="T1" fmla="*/ 989 h 1014"/>
                <a:gd name="T2" fmla="*/ 873 w 1606"/>
                <a:gd name="T3" fmla="*/ 900 h 1014"/>
                <a:gd name="T4" fmla="*/ 910 w 1606"/>
                <a:gd name="T5" fmla="*/ 863 h 1014"/>
                <a:gd name="T6" fmla="*/ 968 w 1606"/>
                <a:gd name="T7" fmla="*/ 859 h 1014"/>
                <a:gd name="T8" fmla="*/ 1051 w 1606"/>
                <a:gd name="T9" fmla="*/ 869 h 1014"/>
                <a:gd name="T10" fmla="*/ 1087 w 1606"/>
                <a:gd name="T11" fmla="*/ 836 h 1014"/>
                <a:gd name="T12" fmla="*/ 1260 w 1606"/>
                <a:gd name="T13" fmla="*/ 812 h 1014"/>
                <a:gd name="T14" fmla="*/ 1328 w 1606"/>
                <a:gd name="T15" fmla="*/ 882 h 1014"/>
                <a:gd name="T16" fmla="*/ 1433 w 1606"/>
                <a:gd name="T17" fmla="*/ 920 h 1014"/>
                <a:gd name="T18" fmla="*/ 1370 w 1606"/>
                <a:gd name="T19" fmla="*/ 777 h 1014"/>
                <a:gd name="T20" fmla="*/ 1376 w 1606"/>
                <a:gd name="T21" fmla="*/ 684 h 1014"/>
                <a:gd name="T22" fmla="*/ 1445 w 1606"/>
                <a:gd name="T23" fmla="*/ 594 h 1014"/>
                <a:gd name="T24" fmla="*/ 1483 w 1606"/>
                <a:gd name="T25" fmla="*/ 479 h 1014"/>
                <a:gd name="T26" fmla="*/ 1431 w 1606"/>
                <a:gd name="T27" fmla="*/ 386 h 1014"/>
                <a:gd name="T28" fmla="*/ 1475 w 1606"/>
                <a:gd name="T29" fmla="*/ 408 h 1014"/>
                <a:gd name="T30" fmla="*/ 1482 w 1606"/>
                <a:gd name="T31" fmla="*/ 369 h 1014"/>
                <a:gd name="T32" fmla="*/ 1508 w 1606"/>
                <a:gd name="T33" fmla="*/ 332 h 1014"/>
                <a:gd name="T34" fmla="*/ 1499 w 1606"/>
                <a:gd name="T35" fmla="*/ 277 h 1014"/>
                <a:gd name="T36" fmla="*/ 1533 w 1606"/>
                <a:gd name="T37" fmla="*/ 255 h 1014"/>
                <a:gd name="T38" fmla="*/ 1575 w 1606"/>
                <a:gd name="T39" fmla="*/ 219 h 1014"/>
                <a:gd name="T40" fmla="*/ 1537 w 1606"/>
                <a:gd name="T41" fmla="*/ 208 h 1014"/>
                <a:gd name="T42" fmla="*/ 1550 w 1606"/>
                <a:gd name="T43" fmla="*/ 163 h 1014"/>
                <a:gd name="T44" fmla="*/ 1564 w 1606"/>
                <a:gd name="T45" fmla="*/ 134 h 1014"/>
                <a:gd name="T46" fmla="*/ 1584 w 1606"/>
                <a:gd name="T47" fmla="*/ 106 h 1014"/>
                <a:gd name="T48" fmla="*/ 1510 w 1606"/>
                <a:gd name="T49" fmla="*/ 36 h 1014"/>
                <a:gd name="T50" fmla="*/ 1469 w 1606"/>
                <a:gd name="T51" fmla="*/ 119 h 1014"/>
                <a:gd name="T52" fmla="*/ 1337 w 1606"/>
                <a:gd name="T53" fmla="*/ 247 h 1014"/>
                <a:gd name="T54" fmla="*/ 1298 w 1606"/>
                <a:gd name="T55" fmla="*/ 304 h 1014"/>
                <a:gd name="T56" fmla="*/ 1224 w 1606"/>
                <a:gd name="T57" fmla="*/ 321 h 1014"/>
                <a:gd name="T58" fmla="*/ 1198 w 1606"/>
                <a:gd name="T59" fmla="*/ 256 h 1014"/>
                <a:gd name="T60" fmla="*/ 1192 w 1606"/>
                <a:gd name="T61" fmla="*/ 276 h 1014"/>
                <a:gd name="T62" fmla="*/ 1183 w 1606"/>
                <a:gd name="T63" fmla="*/ 231 h 1014"/>
                <a:gd name="T64" fmla="*/ 1123 w 1606"/>
                <a:gd name="T65" fmla="*/ 240 h 1014"/>
                <a:gd name="T66" fmla="*/ 1106 w 1606"/>
                <a:gd name="T67" fmla="*/ 239 h 1014"/>
                <a:gd name="T68" fmla="*/ 1102 w 1606"/>
                <a:gd name="T69" fmla="*/ 281 h 1014"/>
                <a:gd name="T70" fmla="*/ 1102 w 1606"/>
                <a:gd name="T71" fmla="*/ 356 h 1014"/>
                <a:gd name="T72" fmla="*/ 1068 w 1606"/>
                <a:gd name="T73" fmla="*/ 312 h 1014"/>
                <a:gd name="T74" fmla="*/ 1058 w 1606"/>
                <a:gd name="T75" fmla="*/ 252 h 1014"/>
                <a:gd name="T76" fmla="*/ 1154 w 1606"/>
                <a:gd name="T77" fmla="*/ 170 h 1014"/>
                <a:gd name="T78" fmla="*/ 1111 w 1606"/>
                <a:gd name="T79" fmla="*/ 157 h 1014"/>
                <a:gd name="T80" fmla="*/ 1064 w 1606"/>
                <a:gd name="T81" fmla="*/ 171 h 1014"/>
                <a:gd name="T82" fmla="*/ 1046 w 1606"/>
                <a:gd name="T83" fmla="*/ 164 h 1014"/>
                <a:gd name="T84" fmla="*/ 1009 w 1606"/>
                <a:gd name="T85" fmla="*/ 168 h 1014"/>
                <a:gd name="T86" fmla="*/ 974 w 1606"/>
                <a:gd name="T87" fmla="*/ 166 h 1014"/>
                <a:gd name="T88" fmla="*/ 971 w 1606"/>
                <a:gd name="T89" fmla="*/ 173 h 1014"/>
                <a:gd name="T90" fmla="*/ 998 w 1606"/>
                <a:gd name="T91" fmla="*/ 122 h 1014"/>
                <a:gd name="T92" fmla="*/ 151 w 1606"/>
                <a:gd name="T93" fmla="*/ 47 h 1014"/>
                <a:gd name="T94" fmla="*/ 119 w 1606"/>
                <a:gd name="T95" fmla="*/ 96 h 1014"/>
                <a:gd name="T96" fmla="*/ 113 w 1606"/>
                <a:gd name="T97" fmla="*/ 44 h 1014"/>
                <a:gd name="T98" fmla="*/ 79 w 1606"/>
                <a:gd name="T99" fmla="*/ 109 h 1014"/>
                <a:gd name="T100" fmla="*/ 24 w 1606"/>
                <a:gd name="T101" fmla="*/ 288 h 1014"/>
                <a:gd name="T102" fmla="*/ 7 w 1606"/>
                <a:gd name="T103" fmla="*/ 376 h 1014"/>
                <a:gd name="T104" fmla="*/ 27 w 1606"/>
                <a:gd name="T105" fmla="*/ 462 h 1014"/>
                <a:gd name="T106" fmla="*/ 57 w 1606"/>
                <a:gd name="T107" fmla="*/ 551 h 1014"/>
                <a:gd name="T108" fmla="*/ 85 w 1606"/>
                <a:gd name="T109" fmla="*/ 609 h 1014"/>
                <a:gd name="T110" fmla="*/ 242 w 1606"/>
                <a:gd name="T111" fmla="*/ 701 h 1014"/>
                <a:gd name="T112" fmla="*/ 387 w 1606"/>
                <a:gd name="T113" fmla="*/ 793 h 1014"/>
                <a:gd name="T114" fmla="*/ 497 w 1606"/>
                <a:gd name="T115" fmla="*/ 776 h 1014"/>
                <a:gd name="T116" fmla="*/ 602 w 1606"/>
                <a:gd name="T117" fmla="*/ 885 h 1014"/>
                <a:gd name="T118" fmla="*/ 691 w 1606"/>
                <a:gd name="T119" fmla="*/ 872 h 1014"/>
                <a:gd name="T120" fmla="*/ 707 w 1606"/>
                <a:gd name="T121" fmla="*/ 904 h 1014"/>
                <a:gd name="T122" fmla="*/ 749 w 1606"/>
                <a:gd name="T123" fmla="*/ 988 h 101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606"/>
                <a:gd name="T187" fmla="*/ 0 h 1014"/>
                <a:gd name="T188" fmla="*/ 1606 w 1606"/>
                <a:gd name="T189" fmla="*/ 1014 h 101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606" h="1014">
                  <a:moveTo>
                    <a:pt x="822" y="1012"/>
                  </a:moveTo>
                  <a:lnTo>
                    <a:pt x="834" y="1014"/>
                  </a:lnTo>
                  <a:lnTo>
                    <a:pt x="839" y="1014"/>
                  </a:lnTo>
                  <a:lnTo>
                    <a:pt x="841" y="1012"/>
                  </a:lnTo>
                  <a:lnTo>
                    <a:pt x="841" y="1006"/>
                  </a:lnTo>
                  <a:lnTo>
                    <a:pt x="838" y="1000"/>
                  </a:lnTo>
                  <a:lnTo>
                    <a:pt x="834" y="995"/>
                  </a:lnTo>
                  <a:lnTo>
                    <a:pt x="829" y="989"/>
                  </a:lnTo>
                  <a:lnTo>
                    <a:pt x="825" y="985"/>
                  </a:lnTo>
                  <a:lnTo>
                    <a:pt x="824" y="983"/>
                  </a:lnTo>
                  <a:lnTo>
                    <a:pt x="821" y="962"/>
                  </a:lnTo>
                  <a:lnTo>
                    <a:pt x="825" y="947"/>
                  </a:lnTo>
                  <a:lnTo>
                    <a:pt x="832" y="933"/>
                  </a:lnTo>
                  <a:lnTo>
                    <a:pt x="845" y="920"/>
                  </a:lnTo>
                  <a:lnTo>
                    <a:pt x="859" y="910"/>
                  </a:lnTo>
                  <a:lnTo>
                    <a:pt x="873" y="900"/>
                  </a:lnTo>
                  <a:lnTo>
                    <a:pt x="889" y="892"/>
                  </a:lnTo>
                  <a:lnTo>
                    <a:pt x="901" y="883"/>
                  </a:lnTo>
                  <a:lnTo>
                    <a:pt x="913" y="875"/>
                  </a:lnTo>
                  <a:lnTo>
                    <a:pt x="910" y="870"/>
                  </a:lnTo>
                  <a:lnTo>
                    <a:pt x="909" y="868"/>
                  </a:lnTo>
                  <a:lnTo>
                    <a:pt x="907" y="866"/>
                  </a:lnTo>
                  <a:lnTo>
                    <a:pt x="909" y="863"/>
                  </a:lnTo>
                  <a:lnTo>
                    <a:pt x="910" y="863"/>
                  </a:lnTo>
                  <a:lnTo>
                    <a:pt x="911" y="862"/>
                  </a:lnTo>
                  <a:lnTo>
                    <a:pt x="914" y="862"/>
                  </a:lnTo>
                  <a:lnTo>
                    <a:pt x="917" y="862"/>
                  </a:lnTo>
                  <a:lnTo>
                    <a:pt x="921" y="863"/>
                  </a:lnTo>
                  <a:lnTo>
                    <a:pt x="924" y="865"/>
                  </a:lnTo>
                  <a:lnTo>
                    <a:pt x="927" y="866"/>
                  </a:lnTo>
                  <a:lnTo>
                    <a:pt x="947" y="859"/>
                  </a:lnTo>
                  <a:lnTo>
                    <a:pt x="968" y="859"/>
                  </a:lnTo>
                  <a:lnTo>
                    <a:pt x="988" y="866"/>
                  </a:lnTo>
                  <a:lnTo>
                    <a:pt x="992" y="862"/>
                  </a:lnTo>
                  <a:lnTo>
                    <a:pt x="998" y="858"/>
                  </a:lnTo>
                  <a:lnTo>
                    <a:pt x="1003" y="855"/>
                  </a:lnTo>
                  <a:lnTo>
                    <a:pt x="1006" y="851"/>
                  </a:lnTo>
                  <a:lnTo>
                    <a:pt x="1022" y="858"/>
                  </a:lnTo>
                  <a:lnTo>
                    <a:pt x="1037" y="865"/>
                  </a:lnTo>
                  <a:lnTo>
                    <a:pt x="1051" y="869"/>
                  </a:lnTo>
                  <a:lnTo>
                    <a:pt x="1067" y="870"/>
                  </a:lnTo>
                  <a:lnTo>
                    <a:pt x="1081" y="866"/>
                  </a:lnTo>
                  <a:lnTo>
                    <a:pt x="1095" y="856"/>
                  </a:lnTo>
                  <a:lnTo>
                    <a:pt x="1092" y="852"/>
                  </a:lnTo>
                  <a:lnTo>
                    <a:pt x="1088" y="846"/>
                  </a:lnTo>
                  <a:lnTo>
                    <a:pt x="1085" y="841"/>
                  </a:lnTo>
                  <a:lnTo>
                    <a:pt x="1081" y="836"/>
                  </a:lnTo>
                  <a:lnTo>
                    <a:pt x="1087" y="836"/>
                  </a:lnTo>
                  <a:lnTo>
                    <a:pt x="1096" y="834"/>
                  </a:lnTo>
                  <a:lnTo>
                    <a:pt x="1109" y="831"/>
                  </a:lnTo>
                  <a:lnTo>
                    <a:pt x="1122" y="827"/>
                  </a:lnTo>
                  <a:lnTo>
                    <a:pt x="1133" y="824"/>
                  </a:lnTo>
                  <a:lnTo>
                    <a:pt x="1140" y="821"/>
                  </a:lnTo>
                  <a:lnTo>
                    <a:pt x="1142" y="818"/>
                  </a:lnTo>
                  <a:lnTo>
                    <a:pt x="1255" y="814"/>
                  </a:lnTo>
                  <a:lnTo>
                    <a:pt x="1260" y="812"/>
                  </a:lnTo>
                  <a:lnTo>
                    <a:pt x="1272" y="814"/>
                  </a:lnTo>
                  <a:lnTo>
                    <a:pt x="1284" y="818"/>
                  </a:lnTo>
                  <a:lnTo>
                    <a:pt x="1297" y="824"/>
                  </a:lnTo>
                  <a:lnTo>
                    <a:pt x="1310" y="831"/>
                  </a:lnTo>
                  <a:lnTo>
                    <a:pt x="1320" y="836"/>
                  </a:lnTo>
                  <a:lnTo>
                    <a:pt x="1324" y="842"/>
                  </a:lnTo>
                  <a:lnTo>
                    <a:pt x="1322" y="862"/>
                  </a:lnTo>
                  <a:lnTo>
                    <a:pt x="1328" y="882"/>
                  </a:lnTo>
                  <a:lnTo>
                    <a:pt x="1339" y="900"/>
                  </a:lnTo>
                  <a:lnTo>
                    <a:pt x="1355" y="917"/>
                  </a:lnTo>
                  <a:lnTo>
                    <a:pt x="1372" y="933"/>
                  </a:lnTo>
                  <a:lnTo>
                    <a:pt x="1390" y="945"/>
                  </a:lnTo>
                  <a:lnTo>
                    <a:pt x="1407" y="957"/>
                  </a:lnTo>
                  <a:lnTo>
                    <a:pt x="1423" y="964"/>
                  </a:lnTo>
                  <a:lnTo>
                    <a:pt x="1431" y="941"/>
                  </a:lnTo>
                  <a:lnTo>
                    <a:pt x="1433" y="920"/>
                  </a:lnTo>
                  <a:lnTo>
                    <a:pt x="1430" y="900"/>
                  </a:lnTo>
                  <a:lnTo>
                    <a:pt x="1423" y="880"/>
                  </a:lnTo>
                  <a:lnTo>
                    <a:pt x="1413" y="862"/>
                  </a:lnTo>
                  <a:lnTo>
                    <a:pt x="1402" y="844"/>
                  </a:lnTo>
                  <a:lnTo>
                    <a:pt x="1390" y="824"/>
                  </a:lnTo>
                  <a:lnTo>
                    <a:pt x="1380" y="804"/>
                  </a:lnTo>
                  <a:lnTo>
                    <a:pt x="1376" y="793"/>
                  </a:lnTo>
                  <a:lnTo>
                    <a:pt x="1370" y="777"/>
                  </a:lnTo>
                  <a:lnTo>
                    <a:pt x="1363" y="759"/>
                  </a:lnTo>
                  <a:lnTo>
                    <a:pt x="1356" y="740"/>
                  </a:lnTo>
                  <a:lnTo>
                    <a:pt x="1352" y="723"/>
                  </a:lnTo>
                  <a:lnTo>
                    <a:pt x="1352" y="709"/>
                  </a:lnTo>
                  <a:lnTo>
                    <a:pt x="1355" y="708"/>
                  </a:lnTo>
                  <a:lnTo>
                    <a:pt x="1359" y="702"/>
                  </a:lnTo>
                  <a:lnTo>
                    <a:pt x="1368" y="694"/>
                  </a:lnTo>
                  <a:lnTo>
                    <a:pt x="1376" y="684"/>
                  </a:lnTo>
                  <a:lnTo>
                    <a:pt x="1383" y="675"/>
                  </a:lnTo>
                  <a:lnTo>
                    <a:pt x="1390" y="670"/>
                  </a:lnTo>
                  <a:lnTo>
                    <a:pt x="1395" y="667"/>
                  </a:lnTo>
                  <a:lnTo>
                    <a:pt x="1406" y="646"/>
                  </a:lnTo>
                  <a:lnTo>
                    <a:pt x="1417" y="629"/>
                  </a:lnTo>
                  <a:lnTo>
                    <a:pt x="1430" y="613"/>
                  </a:lnTo>
                  <a:lnTo>
                    <a:pt x="1447" y="596"/>
                  </a:lnTo>
                  <a:lnTo>
                    <a:pt x="1445" y="594"/>
                  </a:lnTo>
                  <a:lnTo>
                    <a:pt x="1444" y="589"/>
                  </a:lnTo>
                  <a:lnTo>
                    <a:pt x="1443" y="586"/>
                  </a:lnTo>
                  <a:lnTo>
                    <a:pt x="1441" y="582"/>
                  </a:lnTo>
                  <a:lnTo>
                    <a:pt x="1483" y="540"/>
                  </a:lnTo>
                  <a:lnTo>
                    <a:pt x="1482" y="527"/>
                  </a:lnTo>
                  <a:lnTo>
                    <a:pt x="1482" y="512"/>
                  </a:lnTo>
                  <a:lnTo>
                    <a:pt x="1483" y="495"/>
                  </a:lnTo>
                  <a:lnTo>
                    <a:pt x="1483" y="479"/>
                  </a:lnTo>
                  <a:lnTo>
                    <a:pt x="1478" y="475"/>
                  </a:lnTo>
                  <a:lnTo>
                    <a:pt x="1469" y="468"/>
                  </a:lnTo>
                  <a:lnTo>
                    <a:pt x="1458" y="457"/>
                  </a:lnTo>
                  <a:lnTo>
                    <a:pt x="1444" y="440"/>
                  </a:lnTo>
                  <a:lnTo>
                    <a:pt x="1435" y="424"/>
                  </a:lnTo>
                  <a:lnTo>
                    <a:pt x="1430" y="408"/>
                  </a:lnTo>
                  <a:lnTo>
                    <a:pt x="1430" y="397"/>
                  </a:lnTo>
                  <a:lnTo>
                    <a:pt x="1431" y="386"/>
                  </a:lnTo>
                  <a:lnTo>
                    <a:pt x="1434" y="375"/>
                  </a:lnTo>
                  <a:lnTo>
                    <a:pt x="1441" y="392"/>
                  </a:lnTo>
                  <a:lnTo>
                    <a:pt x="1450" y="410"/>
                  </a:lnTo>
                  <a:lnTo>
                    <a:pt x="1459" y="425"/>
                  </a:lnTo>
                  <a:lnTo>
                    <a:pt x="1471" y="435"/>
                  </a:lnTo>
                  <a:lnTo>
                    <a:pt x="1476" y="428"/>
                  </a:lnTo>
                  <a:lnTo>
                    <a:pt x="1478" y="418"/>
                  </a:lnTo>
                  <a:lnTo>
                    <a:pt x="1475" y="408"/>
                  </a:lnTo>
                  <a:lnTo>
                    <a:pt x="1469" y="396"/>
                  </a:lnTo>
                  <a:lnTo>
                    <a:pt x="1465" y="383"/>
                  </a:lnTo>
                  <a:lnTo>
                    <a:pt x="1459" y="370"/>
                  </a:lnTo>
                  <a:lnTo>
                    <a:pt x="1457" y="356"/>
                  </a:lnTo>
                  <a:lnTo>
                    <a:pt x="1462" y="358"/>
                  </a:lnTo>
                  <a:lnTo>
                    <a:pt x="1469" y="362"/>
                  </a:lnTo>
                  <a:lnTo>
                    <a:pt x="1476" y="365"/>
                  </a:lnTo>
                  <a:lnTo>
                    <a:pt x="1482" y="369"/>
                  </a:lnTo>
                  <a:lnTo>
                    <a:pt x="1485" y="370"/>
                  </a:lnTo>
                  <a:lnTo>
                    <a:pt x="1483" y="353"/>
                  </a:lnTo>
                  <a:lnTo>
                    <a:pt x="1485" y="342"/>
                  </a:lnTo>
                  <a:lnTo>
                    <a:pt x="1489" y="335"/>
                  </a:lnTo>
                  <a:lnTo>
                    <a:pt x="1493" y="332"/>
                  </a:lnTo>
                  <a:lnTo>
                    <a:pt x="1499" y="331"/>
                  </a:lnTo>
                  <a:lnTo>
                    <a:pt x="1503" y="331"/>
                  </a:lnTo>
                  <a:lnTo>
                    <a:pt x="1508" y="332"/>
                  </a:lnTo>
                  <a:lnTo>
                    <a:pt x="1509" y="331"/>
                  </a:lnTo>
                  <a:lnTo>
                    <a:pt x="1509" y="329"/>
                  </a:lnTo>
                  <a:lnTo>
                    <a:pt x="1506" y="325"/>
                  </a:lnTo>
                  <a:lnTo>
                    <a:pt x="1499" y="314"/>
                  </a:lnTo>
                  <a:lnTo>
                    <a:pt x="1498" y="304"/>
                  </a:lnTo>
                  <a:lnTo>
                    <a:pt x="1498" y="294"/>
                  </a:lnTo>
                  <a:lnTo>
                    <a:pt x="1499" y="286"/>
                  </a:lnTo>
                  <a:lnTo>
                    <a:pt x="1499" y="277"/>
                  </a:lnTo>
                  <a:lnTo>
                    <a:pt x="1510" y="277"/>
                  </a:lnTo>
                  <a:lnTo>
                    <a:pt x="1520" y="280"/>
                  </a:lnTo>
                  <a:lnTo>
                    <a:pt x="1530" y="283"/>
                  </a:lnTo>
                  <a:lnTo>
                    <a:pt x="1537" y="283"/>
                  </a:lnTo>
                  <a:lnTo>
                    <a:pt x="1544" y="277"/>
                  </a:lnTo>
                  <a:lnTo>
                    <a:pt x="1540" y="273"/>
                  </a:lnTo>
                  <a:lnTo>
                    <a:pt x="1537" y="264"/>
                  </a:lnTo>
                  <a:lnTo>
                    <a:pt x="1533" y="255"/>
                  </a:lnTo>
                  <a:lnTo>
                    <a:pt x="1530" y="250"/>
                  </a:lnTo>
                  <a:lnTo>
                    <a:pt x="1541" y="246"/>
                  </a:lnTo>
                  <a:lnTo>
                    <a:pt x="1551" y="242"/>
                  </a:lnTo>
                  <a:lnTo>
                    <a:pt x="1561" y="239"/>
                  </a:lnTo>
                  <a:lnTo>
                    <a:pt x="1570" y="233"/>
                  </a:lnTo>
                  <a:lnTo>
                    <a:pt x="1577" y="225"/>
                  </a:lnTo>
                  <a:lnTo>
                    <a:pt x="1577" y="222"/>
                  </a:lnTo>
                  <a:lnTo>
                    <a:pt x="1575" y="219"/>
                  </a:lnTo>
                  <a:lnTo>
                    <a:pt x="1574" y="216"/>
                  </a:lnTo>
                  <a:lnTo>
                    <a:pt x="1571" y="215"/>
                  </a:lnTo>
                  <a:lnTo>
                    <a:pt x="1570" y="212"/>
                  </a:lnTo>
                  <a:lnTo>
                    <a:pt x="1568" y="211"/>
                  </a:lnTo>
                  <a:lnTo>
                    <a:pt x="1533" y="240"/>
                  </a:lnTo>
                  <a:lnTo>
                    <a:pt x="1533" y="222"/>
                  </a:lnTo>
                  <a:lnTo>
                    <a:pt x="1537" y="208"/>
                  </a:lnTo>
                  <a:lnTo>
                    <a:pt x="1543" y="195"/>
                  </a:lnTo>
                  <a:lnTo>
                    <a:pt x="1548" y="187"/>
                  </a:lnTo>
                  <a:lnTo>
                    <a:pt x="1553" y="178"/>
                  </a:lnTo>
                  <a:lnTo>
                    <a:pt x="1554" y="174"/>
                  </a:lnTo>
                  <a:lnTo>
                    <a:pt x="1548" y="170"/>
                  </a:lnTo>
                  <a:lnTo>
                    <a:pt x="1543" y="168"/>
                  </a:lnTo>
                  <a:lnTo>
                    <a:pt x="1544" y="166"/>
                  </a:lnTo>
                  <a:lnTo>
                    <a:pt x="1550" y="163"/>
                  </a:lnTo>
                  <a:lnTo>
                    <a:pt x="1558" y="158"/>
                  </a:lnTo>
                  <a:lnTo>
                    <a:pt x="1567" y="154"/>
                  </a:lnTo>
                  <a:lnTo>
                    <a:pt x="1572" y="149"/>
                  </a:lnTo>
                  <a:lnTo>
                    <a:pt x="1574" y="144"/>
                  </a:lnTo>
                  <a:lnTo>
                    <a:pt x="1572" y="142"/>
                  </a:lnTo>
                  <a:lnTo>
                    <a:pt x="1571" y="139"/>
                  </a:lnTo>
                  <a:lnTo>
                    <a:pt x="1568" y="137"/>
                  </a:lnTo>
                  <a:lnTo>
                    <a:pt x="1564" y="134"/>
                  </a:lnTo>
                  <a:lnTo>
                    <a:pt x="1561" y="133"/>
                  </a:lnTo>
                  <a:lnTo>
                    <a:pt x="1558" y="132"/>
                  </a:lnTo>
                  <a:lnTo>
                    <a:pt x="1557" y="130"/>
                  </a:lnTo>
                  <a:lnTo>
                    <a:pt x="1556" y="129"/>
                  </a:lnTo>
                  <a:lnTo>
                    <a:pt x="1556" y="127"/>
                  </a:lnTo>
                  <a:lnTo>
                    <a:pt x="1558" y="126"/>
                  </a:lnTo>
                  <a:lnTo>
                    <a:pt x="1571" y="118"/>
                  </a:lnTo>
                  <a:lnTo>
                    <a:pt x="1584" y="106"/>
                  </a:lnTo>
                  <a:lnTo>
                    <a:pt x="1597" y="95"/>
                  </a:lnTo>
                  <a:lnTo>
                    <a:pt x="1606" y="84"/>
                  </a:lnTo>
                  <a:lnTo>
                    <a:pt x="1589" y="72"/>
                  </a:lnTo>
                  <a:lnTo>
                    <a:pt x="1575" y="60"/>
                  </a:lnTo>
                  <a:lnTo>
                    <a:pt x="1561" y="44"/>
                  </a:lnTo>
                  <a:lnTo>
                    <a:pt x="1556" y="0"/>
                  </a:lnTo>
                  <a:lnTo>
                    <a:pt x="1515" y="6"/>
                  </a:lnTo>
                  <a:lnTo>
                    <a:pt x="1510" y="36"/>
                  </a:lnTo>
                  <a:lnTo>
                    <a:pt x="1506" y="67"/>
                  </a:lnTo>
                  <a:lnTo>
                    <a:pt x="1496" y="99"/>
                  </a:lnTo>
                  <a:lnTo>
                    <a:pt x="1492" y="101"/>
                  </a:lnTo>
                  <a:lnTo>
                    <a:pt x="1491" y="103"/>
                  </a:lnTo>
                  <a:lnTo>
                    <a:pt x="1489" y="106"/>
                  </a:lnTo>
                  <a:lnTo>
                    <a:pt x="1486" y="112"/>
                  </a:lnTo>
                  <a:lnTo>
                    <a:pt x="1479" y="116"/>
                  </a:lnTo>
                  <a:lnTo>
                    <a:pt x="1469" y="119"/>
                  </a:lnTo>
                  <a:lnTo>
                    <a:pt x="1450" y="120"/>
                  </a:lnTo>
                  <a:lnTo>
                    <a:pt x="1433" y="120"/>
                  </a:lnTo>
                  <a:lnTo>
                    <a:pt x="1416" y="123"/>
                  </a:lnTo>
                  <a:lnTo>
                    <a:pt x="1366" y="205"/>
                  </a:lnTo>
                  <a:lnTo>
                    <a:pt x="1362" y="218"/>
                  </a:lnTo>
                  <a:lnTo>
                    <a:pt x="1358" y="229"/>
                  </a:lnTo>
                  <a:lnTo>
                    <a:pt x="1349" y="239"/>
                  </a:lnTo>
                  <a:lnTo>
                    <a:pt x="1337" y="247"/>
                  </a:lnTo>
                  <a:lnTo>
                    <a:pt x="1320" y="257"/>
                  </a:lnTo>
                  <a:lnTo>
                    <a:pt x="1311" y="274"/>
                  </a:lnTo>
                  <a:lnTo>
                    <a:pt x="1311" y="279"/>
                  </a:lnTo>
                  <a:lnTo>
                    <a:pt x="1311" y="286"/>
                  </a:lnTo>
                  <a:lnTo>
                    <a:pt x="1311" y="291"/>
                  </a:lnTo>
                  <a:lnTo>
                    <a:pt x="1310" y="297"/>
                  </a:lnTo>
                  <a:lnTo>
                    <a:pt x="1307" y="300"/>
                  </a:lnTo>
                  <a:lnTo>
                    <a:pt x="1298" y="304"/>
                  </a:lnTo>
                  <a:lnTo>
                    <a:pt x="1286" y="312"/>
                  </a:lnTo>
                  <a:lnTo>
                    <a:pt x="1273" y="321"/>
                  </a:lnTo>
                  <a:lnTo>
                    <a:pt x="1257" y="332"/>
                  </a:lnTo>
                  <a:lnTo>
                    <a:pt x="1245" y="342"/>
                  </a:lnTo>
                  <a:lnTo>
                    <a:pt x="1232" y="351"/>
                  </a:lnTo>
                  <a:lnTo>
                    <a:pt x="1224" y="358"/>
                  </a:lnTo>
                  <a:lnTo>
                    <a:pt x="1225" y="335"/>
                  </a:lnTo>
                  <a:lnTo>
                    <a:pt x="1224" y="321"/>
                  </a:lnTo>
                  <a:lnTo>
                    <a:pt x="1224" y="307"/>
                  </a:lnTo>
                  <a:lnTo>
                    <a:pt x="1225" y="294"/>
                  </a:lnTo>
                  <a:lnTo>
                    <a:pt x="1231" y="284"/>
                  </a:lnTo>
                  <a:lnTo>
                    <a:pt x="1207" y="256"/>
                  </a:lnTo>
                  <a:lnTo>
                    <a:pt x="1202" y="255"/>
                  </a:lnTo>
                  <a:lnTo>
                    <a:pt x="1200" y="255"/>
                  </a:lnTo>
                  <a:lnTo>
                    <a:pt x="1198" y="255"/>
                  </a:lnTo>
                  <a:lnTo>
                    <a:pt x="1198" y="256"/>
                  </a:lnTo>
                  <a:lnTo>
                    <a:pt x="1198" y="257"/>
                  </a:lnTo>
                  <a:lnTo>
                    <a:pt x="1200" y="259"/>
                  </a:lnTo>
                  <a:lnTo>
                    <a:pt x="1200" y="260"/>
                  </a:lnTo>
                  <a:lnTo>
                    <a:pt x="1200" y="263"/>
                  </a:lnTo>
                  <a:lnTo>
                    <a:pt x="1200" y="266"/>
                  </a:lnTo>
                  <a:lnTo>
                    <a:pt x="1198" y="269"/>
                  </a:lnTo>
                  <a:lnTo>
                    <a:pt x="1197" y="273"/>
                  </a:lnTo>
                  <a:lnTo>
                    <a:pt x="1192" y="276"/>
                  </a:lnTo>
                  <a:lnTo>
                    <a:pt x="1185" y="276"/>
                  </a:lnTo>
                  <a:lnTo>
                    <a:pt x="1181" y="277"/>
                  </a:lnTo>
                  <a:lnTo>
                    <a:pt x="1178" y="276"/>
                  </a:lnTo>
                  <a:lnTo>
                    <a:pt x="1174" y="273"/>
                  </a:lnTo>
                  <a:lnTo>
                    <a:pt x="1167" y="266"/>
                  </a:lnTo>
                  <a:lnTo>
                    <a:pt x="1173" y="256"/>
                  </a:lnTo>
                  <a:lnTo>
                    <a:pt x="1177" y="245"/>
                  </a:lnTo>
                  <a:lnTo>
                    <a:pt x="1183" y="231"/>
                  </a:lnTo>
                  <a:lnTo>
                    <a:pt x="1184" y="218"/>
                  </a:lnTo>
                  <a:lnTo>
                    <a:pt x="1184" y="207"/>
                  </a:lnTo>
                  <a:lnTo>
                    <a:pt x="1171" y="199"/>
                  </a:lnTo>
                  <a:lnTo>
                    <a:pt x="1159" y="197"/>
                  </a:lnTo>
                  <a:lnTo>
                    <a:pt x="1149" y="198"/>
                  </a:lnTo>
                  <a:lnTo>
                    <a:pt x="1140" y="202"/>
                  </a:lnTo>
                  <a:lnTo>
                    <a:pt x="1123" y="239"/>
                  </a:lnTo>
                  <a:lnTo>
                    <a:pt x="1123" y="240"/>
                  </a:lnTo>
                  <a:lnTo>
                    <a:pt x="1122" y="240"/>
                  </a:lnTo>
                  <a:lnTo>
                    <a:pt x="1119" y="240"/>
                  </a:lnTo>
                  <a:lnTo>
                    <a:pt x="1116" y="240"/>
                  </a:lnTo>
                  <a:lnTo>
                    <a:pt x="1113" y="240"/>
                  </a:lnTo>
                  <a:lnTo>
                    <a:pt x="1111" y="239"/>
                  </a:lnTo>
                  <a:lnTo>
                    <a:pt x="1108" y="239"/>
                  </a:lnTo>
                  <a:lnTo>
                    <a:pt x="1106" y="239"/>
                  </a:lnTo>
                  <a:lnTo>
                    <a:pt x="1105" y="239"/>
                  </a:lnTo>
                  <a:lnTo>
                    <a:pt x="1105" y="246"/>
                  </a:lnTo>
                  <a:lnTo>
                    <a:pt x="1103" y="256"/>
                  </a:lnTo>
                  <a:lnTo>
                    <a:pt x="1101" y="266"/>
                  </a:lnTo>
                  <a:lnTo>
                    <a:pt x="1099" y="271"/>
                  </a:lnTo>
                  <a:lnTo>
                    <a:pt x="1099" y="274"/>
                  </a:lnTo>
                  <a:lnTo>
                    <a:pt x="1102" y="281"/>
                  </a:lnTo>
                  <a:lnTo>
                    <a:pt x="1105" y="291"/>
                  </a:lnTo>
                  <a:lnTo>
                    <a:pt x="1111" y="303"/>
                  </a:lnTo>
                  <a:lnTo>
                    <a:pt x="1115" y="314"/>
                  </a:lnTo>
                  <a:lnTo>
                    <a:pt x="1119" y="324"/>
                  </a:lnTo>
                  <a:lnTo>
                    <a:pt x="1122" y="331"/>
                  </a:lnTo>
                  <a:lnTo>
                    <a:pt x="1122" y="334"/>
                  </a:lnTo>
                  <a:lnTo>
                    <a:pt x="1113" y="346"/>
                  </a:lnTo>
                  <a:lnTo>
                    <a:pt x="1102" y="356"/>
                  </a:lnTo>
                  <a:lnTo>
                    <a:pt x="1089" y="362"/>
                  </a:lnTo>
                  <a:lnTo>
                    <a:pt x="1082" y="360"/>
                  </a:lnTo>
                  <a:lnTo>
                    <a:pt x="1078" y="356"/>
                  </a:lnTo>
                  <a:lnTo>
                    <a:pt x="1075" y="349"/>
                  </a:lnTo>
                  <a:lnTo>
                    <a:pt x="1072" y="342"/>
                  </a:lnTo>
                  <a:lnTo>
                    <a:pt x="1071" y="335"/>
                  </a:lnTo>
                  <a:lnTo>
                    <a:pt x="1068" y="327"/>
                  </a:lnTo>
                  <a:lnTo>
                    <a:pt x="1068" y="312"/>
                  </a:lnTo>
                  <a:lnTo>
                    <a:pt x="1070" y="294"/>
                  </a:lnTo>
                  <a:lnTo>
                    <a:pt x="1071" y="276"/>
                  </a:lnTo>
                  <a:lnTo>
                    <a:pt x="1072" y="259"/>
                  </a:lnTo>
                  <a:lnTo>
                    <a:pt x="1074" y="249"/>
                  </a:lnTo>
                  <a:lnTo>
                    <a:pt x="1074" y="245"/>
                  </a:lnTo>
                  <a:lnTo>
                    <a:pt x="1070" y="245"/>
                  </a:lnTo>
                  <a:lnTo>
                    <a:pt x="1065" y="247"/>
                  </a:lnTo>
                  <a:lnTo>
                    <a:pt x="1058" y="252"/>
                  </a:lnTo>
                  <a:lnTo>
                    <a:pt x="1053" y="253"/>
                  </a:lnTo>
                  <a:lnTo>
                    <a:pt x="1050" y="253"/>
                  </a:lnTo>
                  <a:lnTo>
                    <a:pt x="1048" y="249"/>
                  </a:lnTo>
                  <a:lnTo>
                    <a:pt x="1053" y="238"/>
                  </a:lnTo>
                  <a:lnTo>
                    <a:pt x="1060" y="225"/>
                  </a:lnTo>
                  <a:lnTo>
                    <a:pt x="1067" y="214"/>
                  </a:lnTo>
                  <a:lnTo>
                    <a:pt x="1071" y="205"/>
                  </a:lnTo>
                  <a:lnTo>
                    <a:pt x="1154" y="170"/>
                  </a:lnTo>
                  <a:lnTo>
                    <a:pt x="1156" y="167"/>
                  </a:lnTo>
                  <a:lnTo>
                    <a:pt x="1150" y="164"/>
                  </a:lnTo>
                  <a:lnTo>
                    <a:pt x="1140" y="160"/>
                  </a:lnTo>
                  <a:lnTo>
                    <a:pt x="1129" y="156"/>
                  </a:lnTo>
                  <a:lnTo>
                    <a:pt x="1119" y="149"/>
                  </a:lnTo>
                  <a:lnTo>
                    <a:pt x="1122" y="150"/>
                  </a:lnTo>
                  <a:lnTo>
                    <a:pt x="1118" y="153"/>
                  </a:lnTo>
                  <a:lnTo>
                    <a:pt x="1111" y="157"/>
                  </a:lnTo>
                  <a:lnTo>
                    <a:pt x="1101" y="163"/>
                  </a:lnTo>
                  <a:lnTo>
                    <a:pt x="1091" y="167"/>
                  </a:lnTo>
                  <a:lnTo>
                    <a:pt x="1082" y="170"/>
                  </a:lnTo>
                  <a:lnTo>
                    <a:pt x="1079" y="173"/>
                  </a:lnTo>
                  <a:lnTo>
                    <a:pt x="1081" y="173"/>
                  </a:lnTo>
                  <a:lnTo>
                    <a:pt x="1071" y="173"/>
                  </a:lnTo>
                  <a:lnTo>
                    <a:pt x="1065" y="173"/>
                  </a:lnTo>
                  <a:lnTo>
                    <a:pt x="1064" y="171"/>
                  </a:lnTo>
                  <a:lnTo>
                    <a:pt x="1061" y="168"/>
                  </a:lnTo>
                  <a:lnTo>
                    <a:pt x="1057" y="166"/>
                  </a:lnTo>
                  <a:lnTo>
                    <a:pt x="1048" y="160"/>
                  </a:lnTo>
                  <a:lnTo>
                    <a:pt x="1048" y="158"/>
                  </a:lnTo>
                  <a:lnTo>
                    <a:pt x="1047" y="160"/>
                  </a:lnTo>
                  <a:lnTo>
                    <a:pt x="1047" y="161"/>
                  </a:lnTo>
                  <a:lnTo>
                    <a:pt x="1046" y="164"/>
                  </a:lnTo>
                  <a:lnTo>
                    <a:pt x="1043" y="166"/>
                  </a:lnTo>
                  <a:lnTo>
                    <a:pt x="1040" y="168"/>
                  </a:lnTo>
                  <a:lnTo>
                    <a:pt x="1037" y="170"/>
                  </a:lnTo>
                  <a:lnTo>
                    <a:pt x="1031" y="171"/>
                  </a:lnTo>
                  <a:lnTo>
                    <a:pt x="1026" y="173"/>
                  </a:lnTo>
                  <a:lnTo>
                    <a:pt x="1033" y="147"/>
                  </a:lnTo>
                  <a:lnTo>
                    <a:pt x="1020" y="160"/>
                  </a:lnTo>
                  <a:lnTo>
                    <a:pt x="1009" y="168"/>
                  </a:lnTo>
                  <a:lnTo>
                    <a:pt x="998" y="174"/>
                  </a:lnTo>
                  <a:lnTo>
                    <a:pt x="986" y="181"/>
                  </a:lnTo>
                  <a:lnTo>
                    <a:pt x="971" y="187"/>
                  </a:lnTo>
                  <a:lnTo>
                    <a:pt x="972" y="180"/>
                  </a:lnTo>
                  <a:lnTo>
                    <a:pt x="972" y="174"/>
                  </a:lnTo>
                  <a:lnTo>
                    <a:pt x="974" y="170"/>
                  </a:lnTo>
                  <a:lnTo>
                    <a:pt x="974" y="167"/>
                  </a:lnTo>
                  <a:lnTo>
                    <a:pt x="974" y="166"/>
                  </a:lnTo>
                  <a:lnTo>
                    <a:pt x="975" y="166"/>
                  </a:lnTo>
                  <a:lnTo>
                    <a:pt x="975" y="167"/>
                  </a:lnTo>
                  <a:lnTo>
                    <a:pt x="976" y="167"/>
                  </a:lnTo>
                  <a:lnTo>
                    <a:pt x="978" y="168"/>
                  </a:lnTo>
                  <a:lnTo>
                    <a:pt x="979" y="168"/>
                  </a:lnTo>
                  <a:lnTo>
                    <a:pt x="981" y="168"/>
                  </a:lnTo>
                  <a:lnTo>
                    <a:pt x="971" y="173"/>
                  </a:lnTo>
                  <a:lnTo>
                    <a:pt x="964" y="174"/>
                  </a:lnTo>
                  <a:lnTo>
                    <a:pt x="958" y="174"/>
                  </a:lnTo>
                  <a:lnTo>
                    <a:pt x="951" y="174"/>
                  </a:lnTo>
                  <a:lnTo>
                    <a:pt x="938" y="174"/>
                  </a:lnTo>
                  <a:lnTo>
                    <a:pt x="950" y="160"/>
                  </a:lnTo>
                  <a:lnTo>
                    <a:pt x="964" y="146"/>
                  </a:lnTo>
                  <a:lnTo>
                    <a:pt x="981" y="133"/>
                  </a:lnTo>
                  <a:lnTo>
                    <a:pt x="998" y="122"/>
                  </a:lnTo>
                  <a:lnTo>
                    <a:pt x="942" y="127"/>
                  </a:lnTo>
                  <a:lnTo>
                    <a:pt x="866" y="110"/>
                  </a:lnTo>
                  <a:lnTo>
                    <a:pt x="863" y="82"/>
                  </a:lnTo>
                  <a:lnTo>
                    <a:pt x="839" y="81"/>
                  </a:lnTo>
                  <a:lnTo>
                    <a:pt x="834" y="105"/>
                  </a:lnTo>
                  <a:lnTo>
                    <a:pt x="584" y="109"/>
                  </a:lnTo>
                  <a:lnTo>
                    <a:pt x="146" y="34"/>
                  </a:lnTo>
                  <a:lnTo>
                    <a:pt x="151" y="47"/>
                  </a:lnTo>
                  <a:lnTo>
                    <a:pt x="150" y="58"/>
                  </a:lnTo>
                  <a:lnTo>
                    <a:pt x="149" y="69"/>
                  </a:lnTo>
                  <a:lnTo>
                    <a:pt x="150" y="78"/>
                  </a:lnTo>
                  <a:lnTo>
                    <a:pt x="149" y="82"/>
                  </a:lnTo>
                  <a:lnTo>
                    <a:pt x="143" y="88"/>
                  </a:lnTo>
                  <a:lnTo>
                    <a:pt x="134" y="91"/>
                  </a:lnTo>
                  <a:lnTo>
                    <a:pt x="126" y="94"/>
                  </a:lnTo>
                  <a:lnTo>
                    <a:pt x="119" y="96"/>
                  </a:lnTo>
                  <a:lnTo>
                    <a:pt x="117" y="98"/>
                  </a:lnTo>
                  <a:lnTo>
                    <a:pt x="117" y="92"/>
                  </a:lnTo>
                  <a:lnTo>
                    <a:pt x="123" y="86"/>
                  </a:lnTo>
                  <a:lnTo>
                    <a:pt x="129" y="79"/>
                  </a:lnTo>
                  <a:lnTo>
                    <a:pt x="132" y="71"/>
                  </a:lnTo>
                  <a:lnTo>
                    <a:pt x="129" y="61"/>
                  </a:lnTo>
                  <a:lnTo>
                    <a:pt x="122" y="53"/>
                  </a:lnTo>
                  <a:lnTo>
                    <a:pt x="113" y="44"/>
                  </a:lnTo>
                  <a:lnTo>
                    <a:pt x="103" y="37"/>
                  </a:lnTo>
                  <a:lnTo>
                    <a:pt x="93" y="33"/>
                  </a:lnTo>
                  <a:lnTo>
                    <a:pt x="86" y="33"/>
                  </a:lnTo>
                  <a:lnTo>
                    <a:pt x="84" y="34"/>
                  </a:lnTo>
                  <a:lnTo>
                    <a:pt x="81" y="48"/>
                  </a:lnTo>
                  <a:lnTo>
                    <a:pt x="81" y="67"/>
                  </a:lnTo>
                  <a:lnTo>
                    <a:pt x="79" y="88"/>
                  </a:lnTo>
                  <a:lnTo>
                    <a:pt x="79" y="109"/>
                  </a:lnTo>
                  <a:lnTo>
                    <a:pt x="79" y="129"/>
                  </a:lnTo>
                  <a:lnTo>
                    <a:pt x="79" y="143"/>
                  </a:lnTo>
                  <a:lnTo>
                    <a:pt x="74" y="175"/>
                  </a:lnTo>
                  <a:lnTo>
                    <a:pt x="60" y="205"/>
                  </a:lnTo>
                  <a:lnTo>
                    <a:pt x="40" y="235"/>
                  </a:lnTo>
                  <a:lnTo>
                    <a:pt x="16" y="263"/>
                  </a:lnTo>
                  <a:lnTo>
                    <a:pt x="24" y="276"/>
                  </a:lnTo>
                  <a:lnTo>
                    <a:pt x="24" y="288"/>
                  </a:lnTo>
                  <a:lnTo>
                    <a:pt x="21" y="303"/>
                  </a:lnTo>
                  <a:lnTo>
                    <a:pt x="14" y="317"/>
                  </a:lnTo>
                  <a:lnTo>
                    <a:pt x="7" y="329"/>
                  </a:lnTo>
                  <a:lnTo>
                    <a:pt x="2" y="342"/>
                  </a:lnTo>
                  <a:lnTo>
                    <a:pt x="0" y="342"/>
                  </a:lnTo>
                  <a:lnTo>
                    <a:pt x="0" y="349"/>
                  </a:lnTo>
                  <a:lnTo>
                    <a:pt x="3" y="360"/>
                  </a:lnTo>
                  <a:lnTo>
                    <a:pt x="7" y="376"/>
                  </a:lnTo>
                  <a:lnTo>
                    <a:pt x="12" y="392"/>
                  </a:lnTo>
                  <a:lnTo>
                    <a:pt x="17" y="408"/>
                  </a:lnTo>
                  <a:lnTo>
                    <a:pt x="21" y="423"/>
                  </a:lnTo>
                  <a:lnTo>
                    <a:pt x="26" y="433"/>
                  </a:lnTo>
                  <a:lnTo>
                    <a:pt x="28" y="438"/>
                  </a:lnTo>
                  <a:lnTo>
                    <a:pt x="30" y="437"/>
                  </a:lnTo>
                  <a:lnTo>
                    <a:pt x="28" y="448"/>
                  </a:lnTo>
                  <a:lnTo>
                    <a:pt x="27" y="462"/>
                  </a:lnTo>
                  <a:lnTo>
                    <a:pt x="26" y="475"/>
                  </a:lnTo>
                  <a:lnTo>
                    <a:pt x="33" y="483"/>
                  </a:lnTo>
                  <a:lnTo>
                    <a:pt x="40" y="492"/>
                  </a:lnTo>
                  <a:lnTo>
                    <a:pt x="43" y="500"/>
                  </a:lnTo>
                  <a:lnTo>
                    <a:pt x="43" y="510"/>
                  </a:lnTo>
                  <a:lnTo>
                    <a:pt x="34" y="522"/>
                  </a:lnTo>
                  <a:lnTo>
                    <a:pt x="47" y="536"/>
                  </a:lnTo>
                  <a:lnTo>
                    <a:pt x="57" y="551"/>
                  </a:lnTo>
                  <a:lnTo>
                    <a:pt x="62" y="568"/>
                  </a:lnTo>
                  <a:lnTo>
                    <a:pt x="62" y="588"/>
                  </a:lnTo>
                  <a:lnTo>
                    <a:pt x="62" y="591"/>
                  </a:lnTo>
                  <a:lnTo>
                    <a:pt x="64" y="595"/>
                  </a:lnTo>
                  <a:lnTo>
                    <a:pt x="67" y="598"/>
                  </a:lnTo>
                  <a:lnTo>
                    <a:pt x="69" y="601"/>
                  </a:lnTo>
                  <a:lnTo>
                    <a:pt x="72" y="602"/>
                  </a:lnTo>
                  <a:lnTo>
                    <a:pt x="85" y="609"/>
                  </a:lnTo>
                  <a:lnTo>
                    <a:pt x="102" y="620"/>
                  </a:lnTo>
                  <a:lnTo>
                    <a:pt x="117" y="632"/>
                  </a:lnTo>
                  <a:lnTo>
                    <a:pt x="133" y="646"/>
                  </a:lnTo>
                  <a:lnTo>
                    <a:pt x="146" y="661"/>
                  </a:lnTo>
                  <a:lnTo>
                    <a:pt x="156" y="675"/>
                  </a:lnTo>
                  <a:lnTo>
                    <a:pt x="160" y="688"/>
                  </a:lnTo>
                  <a:lnTo>
                    <a:pt x="158" y="701"/>
                  </a:lnTo>
                  <a:lnTo>
                    <a:pt x="242" y="701"/>
                  </a:lnTo>
                  <a:lnTo>
                    <a:pt x="269" y="726"/>
                  </a:lnTo>
                  <a:lnTo>
                    <a:pt x="291" y="735"/>
                  </a:lnTo>
                  <a:lnTo>
                    <a:pt x="305" y="743"/>
                  </a:lnTo>
                  <a:lnTo>
                    <a:pt x="321" y="755"/>
                  </a:lnTo>
                  <a:lnTo>
                    <a:pt x="338" y="767"/>
                  </a:lnTo>
                  <a:lnTo>
                    <a:pt x="355" y="780"/>
                  </a:lnTo>
                  <a:lnTo>
                    <a:pt x="372" y="788"/>
                  </a:lnTo>
                  <a:lnTo>
                    <a:pt x="387" y="793"/>
                  </a:lnTo>
                  <a:lnTo>
                    <a:pt x="435" y="793"/>
                  </a:lnTo>
                  <a:lnTo>
                    <a:pt x="444" y="791"/>
                  </a:lnTo>
                  <a:lnTo>
                    <a:pt x="449" y="786"/>
                  </a:lnTo>
                  <a:lnTo>
                    <a:pt x="455" y="780"/>
                  </a:lnTo>
                  <a:lnTo>
                    <a:pt x="459" y="774"/>
                  </a:lnTo>
                  <a:lnTo>
                    <a:pt x="465" y="773"/>
                  </a:lnTo>
                  <a:lnTo>
                    <a:pt x="483" y="773"/>
                  </a:lnTo>
                  <a:lnTo>
                    <a:pt x="497" y="776"/>
                  </a:lnTo>
                  <a:lnTo>
                    <a:pt x="507" y="780"/>
                  </a:lnTo>
                  <a:lnTo>
                    <a:pt x="517" y="786"/>
                  </a:lnTo>
                  <a:lnTo>
                    <a:pt x="527" y="794"/>
                  </a:lnTo>
                  <a:lnTo>
                    <a:pt x="540" y="805"/>
                  </a:lnTo>
                  <a:lnTo>
                    <a:pt x="584" y="870"/>
                  </a:lnTo>
                  <a:lnTo>
                    <a:pt x="586" y="873"/>
                  </a:lnTo>
                  <a:lnTo>
                    <a:pt x="594" y="879"/>
                  </a:lnTo>
                  <a:lnTo>
                    <a:pt x="602" y="885"/>
                  </a:lnTo>
                  <a:lnTo>
                    <a:pt x="610" y="890"/>
                  </a:lnTo>
                  <a:lnTo>
                    <a:pt x="619" y="892"/>
                  </a:lnTo>
                  <a:lnTo>
                    <a:pt x="625" y="889"/>
                  </a:lnTo>
                  <a:lnTo>
                    <a:pt x="646" y="865"/>
                  </a:lnTo>
                  <a:lnTo>
                    <a:pt x="651" y="863"/>
                  </a:lnTo>
                  <a:lnTo>
                    <a:pt x="663" y="865"/>
                  </a:lnTo>
                  <a:lnTo>
                    <a:pt x="677" y="868"/>
                  </a:lnTo>
                  <a:lnTo>
                    <a:pt x="691" y="872"/>
                  </a:lnTo>
                  <a:lnTo>
                    <a:pt x="702" y="877"/>
                  </a:lnTo>
                  <a:lnTo>
                    <a:pt x="708" y="883"/>
                  </a:lnTo>
                  <a:lnTo>
                    <a:pt x="708" y="887"/>
                  </a:lnTo>
                  <a:lnTo>
                    <a:pt x="708" y="890"/>
                  </a:lnTo>
                  <a:lnTo>
                    <a:pt x="708" y="894"/>
                  </a:lnTo>
                  <a:lnTo>
                    <a:pt x="707" y="897"/>
                  </a:lnTo>
                  <a:lnTo>
                    <a:pt x="707" y="900"/>
                  </a:lnTo>
                  <a:lnTo>
                    <a:pt x="707" y="904"/>
                  </a:lnTo>
                  <a:lnTo>
                    <a:pt x="712" y="911"/>
                  </a:lnTo>
                  <a:lnTo>
                    <a:pt x="719" y="920"/>
                  </a:lnTo>
                  <a:lnTo>
                    <a:pt x="728" y="930"/>
                  </a:lnTo>
                  <a:lnTo>
                    <a:pt x="736" y="941"/>
                  </a:lnTo>
                  <a:lnTo>
                    <a:pt x="743" y="950"/>
                  </a:lnTo>
                  <a:lnTo>
                    <a:pt x="748" y="957"/>
                  </a:lnTo>
                  <a:lnTo>
                    <a:pt x="750" y="959"/>
                  </a:lnTo>
                  <a:lnTo>
                    <a:pt x="749" y="988"/>
                  </a:lnTo>
                  <a:lnTo>
                    <a:pt x="764" y="990"/>
                  </a:lnTo>
                  <a:lnTo>
                    <a:pt x="774" y="992"/>
                  </a:lnTo>
                  <a:lnTo>
                    <a:pt x="781" y="995"/>
                  </a:lnTo>
                  <a:lnTo>
                    <a:pt x="788" y="996"/>
                  </a:lnTo>
                  <a:lnTo>
                    <a:pt x="796" y="1000"/>
                  </a:lnTo>
                  <a:lnTo>
                    <a:pt x="807" y="1005"/>
                  </a:lnTo>
                  <a:lnTo>
                    <a:pt x="822" y="1012"/>
                  </a:lnTo>
                </a:path>
              </a:pathLst>
            </a:custGeom>
            <a:solidFill>
              <a:srgbClr val="5AA13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05" name="Freeform 83"/>
            <p:cNvSpPr>
              <a:spLocks/>
            </p:cNvSpPr>
            <p:nvPr/>
          </p:nvSpPr>
          <p:spPr bwMode="gray">
            <a:xfrm>
              <a:off x="3445" y="3841"/>
              <a:ext cx="51" cy="93"/>
            </a:xfrm>
            <a:custGeom>
              <a:avLst/>
              <a:gdLst>
                <a:gd name="T0" fmla="*/ 49 w 51"/>
                <a:gd name="T1" fmla="*/ 80 h 93"/>
                <a:gd name="T2" fmla="*/ 48 w 51"/>
                <a:gd name="T3" fmla="*/ 61 h 93"/>
                <a:gd name="T4" fmla="*/ 49 w 51"/>
                <a:gd name="T5" fmla="*/ 42 h 93"/>
                <a:gd name="T6" fmla="*/ 51 w 51"/>
                <a:gd name="T7" fmla="*/ 23 h 93"/>
                <a:gd name="T8" fmla="*/ 51 w 51"/>
                <a:gd name="T9" fmla="*/ 3 h 93"/>
                <a:gd name="T10" fmla="*/ 42 w 51"/>
                <a:gd name="T11" fmla="*/ 0 h 93"/>
                <a:gd name="T12" fmla="*/ 31 w 51"/>
                <a:gd name="T13" fmla="*/ 0 h 93"/>
                <a:gd name="T14" fmla="*/ 20 w 51"/>
                <a:gd name="T15" fmla="*/ 1 h 93"/>
                <a:gd name="T16" fmla="*/ 16 w 51"/>
                <a:gd name="T17" fmla="*/ 6 h 93"/>
                <a:gd name="T18" fmla="*/ 17 w 51"/>
                <a:gd name="T19" fmla="*/ 8 h 93"/>
                <a:gd name="T20" fmla="*/ 17 w 51"/>
                <a:gd name="T21" fmla="*/ 13 h 93"/>
                <a:gd name="T22" fmla="*/ 17 w 51"/>
                <a:gd name="T23" fmla="*/ 17 h 93"/>
                <a:gd name="T24" fmla="*/ 17 w 51"/>
                <a:gd name="T25" fmla="*/ 20 h 93"/>
                <a:gd name="T26" fmla="*/ 16 w 51"/>
                <a:gd name="T27" fmla="*/ 23 h 93"/>
                <a:gd name="T28" fmla="*/ 16 w 51"/>
                <a:gd name="T29" fmla="*/ 24 h 93"/>
                <a:gd name="T30" fmla="*/ 14 w 51"/>
                <a:gd name="T31" fmla="*/ 25 h 93"/>
                <a:gd name="T32" fmla="*/ 11 w 51"/>
                <a:gd name="T33" fmla="*/ 27 h 93"/>
                <a:gd name="T34" fmla="*/ 7 w 51"/>
                <a:gd name="T35" fmla="*/ 28 h 93"/>
                <a:gd name="T36" fmla="*/ 4 w 51"/>
                <a:gd name="T37" fmla="*/ 31 h 93"/>
                <a:gd name="T38" fmla="*/ 1 w 51"/>
                <a:gd name="T39" fmla="*/ 32 h 93"/>
                <a:gd name="T40" fmla="*/ 0 w 51"/>
                <a:gd name="T41" fmla="*/ 34 h 93"/>
                <a:gd name="T42" fmla="*/ 0 w 51"/>
                <a:gd name="T43" fmla="*/ 35 h 93"/>
                <a:gd name="T44" fmla="*/ 4 w 51"/>
                <a:gd name="T45" fmla="*/ 45 h 93"/>
                <a:gd name="T46" fmla="*/ 4 w 51"/>
                <a:gd name="T47" fmla="*/ 58 h 93"/>
                <a:gd name="T48" fmla="*/ 4 w 51"/>
                <a:gd name="T49" fmla="*/ 71 h 93"/>
                <a:gd name="T50" fmla="*/ 3 w 51"/>
                <a:gd name="T51" fmla="*/ 82 h 93"/>
                <a:gd name="T52" fmla="*/ 3 w 51"/>
                <a:gd name="T53" fmla="*/ 90 h 93"/>
                <a:gd name="T54" fmla="*/ 1 w 51"/>
                <a:gd name="T55" fmla="*/ 93 h 93"/>
                <a:gd name="T56" fmla="*/ 40 w 51"/>
                <a:gd name="T57" fmla="*/ 92 h 93"/>
                <a:gd name="T58" fmla="*/ 49 w 51"/>
                <a:gd name="T59" fmla="*/ 80 h 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1"/>
                <a:gd name="T91" fmla="*/ 0 h 93"/>
                <a:gd name="T92" fmla="*/ 51 w 51"/>
                <a:gd name="T93" fmla="*/ 93 h 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1" h="93">
                  <a:moveTo>
                    <a:pt x="49" y="80"/>
                  </a:moveTo>
                  <a:lnTo>
                    <a:pt x="48" y="61"/>
                  </a:lnTo>
                  <a:lnTo>
                    <a:pt x="49" y="42"/>
                  </a:lnTo>
                  <a:lnTo>
                    <a:pt x="51" y="23"/>
                  </a:lnTo>
                  <a:lnTo>
                    <a:pt x="51" y="3"/>
                  </a:lnTo>
                  <a:lnTo>
                    <a:pt x="42" y="0"/>
                  </a:lnTo>
                  <a:lnTo>
                    <a:pt x="31" y="0"/>
                  </a:lnTo>
                  <a:lnTo>
                    <a:pt x="20" y="1"/>
                  </a:lnTo>
                  <a:lnTo>
                    <a:pt x="16" y="6"/>
                  </a:lnTo>
                  <a:lnTo>
                    <a:pt x="17" y="8"/>
                  </a:lnTo>
                  <a:lnTo>
                    <a:pt x="17" y="13"/>
                  </a:lnTo>
                  <a:lnTo>
                    <a:pt x="17" y="17"/>
                  </a:lnTo>
                  <a:lnTo>
                    <a:pt x="17" y="20"/>
                  </a:lnTo>
                  <a:lnTo>
                    <a:pt x="16" y="23"/>
                  </a:lnTo>
                  <a:lnTo>
                    <a:pt x="16" y="24"/>
                  </a:lnTo>
                  <a:lnTo>
                    <a:pt x="14" y="25"/>
                  </a:lnTo>
                  <a:lnTo>
                    <a:pt x="11" y="27"/>
                  </a:lnTo>
                  <a:lnTo>
                    <a:pt x="7" y="28"/>
                  </a:lnTo>
                  <a:lnTo>
                    <a:pt x="4" y="31"/>
                  </a:lnTo>
                  <a:lnTo>
                    <a:pt x="1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4" y="45"/>
                  </a:lnTo>
                  <a:lnTo>
                    <a:pt x="4" y="58"/>
                  </a:lnTo>
                  <a:lnTo>
                    <a:pt x="4" y="71"/>
                  </a:lnTo>
                  <a:lnTo>
                    <a:pt x="3" y="82"/>
                  </a:lnTo>
                  <a:lnTo>
                    <a:pt x="3" y="90"/>
                  </a:lnTo>
                  <a:lnTo>
                    <a:pt x="1" y="93"/>
                  </a:lnTo>
                  <a:lnTo>
                    <a:pt x="40" y="92"/>
                  </a:lnTo>
                  <a:lnTo>
                    <a:pt x="49" y="80"/>
                  </a:lnTo>
                </a:path>
              </a:pathLst>
            </a:custGeom>
            <a:solidFill>
              <a:srgbClr val="BBAC5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06" name="Freeform 84"/>
            <p:cNvSpPr>
              <a:spLocks/>
            </p:cNvSpPr>
            <p:nvPr/>
          </p:nvSpPr>
          <p:spPr bwMode="gray">
            <a:xfrm>
              <a:off x="2456" y="3269"/>
              <a:ext cx="1074" cy="737"/>
            </a:xfrm>
            <a:custGeom>
              <a:avLst/>
              <a:gdLst>
                <a:gd name="T0" fmla="*/ 909 w 1074"/>
                <a:gd name="T1" fmla="*/ 675 h 737"/>
                <a:gd name="T2" fmla="*/ 941 w 1074"/>
                <a:gd name="T3" fmla="*/ 645 h 737"/>
                <a:gd name="T4" fmla="*/ 989 w 1074"/>
                <a:gd name="T5" fmla="*/ 606 h 737"/>
                <a:gd name="T6" fmla="*/ 1006 w 1074"/>
                <a:gd name="T7" fmla="*/ 582 h 737"/>
                <a:gd name="T8" fmla="*/ 1038 w 1074"/>
                <a:gd name="T9" fmla="*/ 572 h 737"/>
                <a:gd name="T10" fmla="*/ 1074 w 1074"/>
                <a:gd name="T11" fmla="*/ 458 h 737"/>
                <a:gd name="T12" fmla="*/ 1031 w 1074"/>
                <a:gd name="T13" fmla="*/ 438 h 737"/>
                <a:gd name="T14" fmla="*/ 971 w 1074"/>
                <a:gd name="T15" fmla="*/ 456 h 737"/>
                <a:gd name="T16" fmla="*/ 933 w 1074"/>
                <a:gd name="T17" fmla="*/ 525 h 737"/>
                <a:gd name="T18" fmla="*/ 877 w 1074"/>
                <a:gd name="T19" fmla="*/ 572 h 737"/>
                <a:gd name="T20" fmla="*/ 820 w 1074"/>
                <a:gd name="T21" fmla="*/ 588 h 737"/>
                <a:gd name="T22" fmla="*/ 766 w 1074"/>
                <a:gd name="T23" fmla="*/ 589 h 737"/>
                <a:gd name="T24" fmla="*/ 722 w 1074"/>
                <a:gd name="T25" fmla="*/ 547 h 737"/>
                <a:gd name="T26" fmla="*/ 660 w 1074"/>
                <a:gd name="T27" fmla="*/ 493 h 737"/>
                <a:gd name="T28" fmla="*/ 660 w 1074"/>
                <a:gd name="T29" fmla="*/ 390 h 737"/>
                <a:gd name="T30" fmla="*/ 668 w 1074"/>
                <a:gd name="T31" fmla="*/ 329 h 737"/>
                <a:gd name="T32" fmla="*/ 673 w 1074"/>
                <a:gd name="T33" fmla="*/ 316 h 737"/>
                <a:gd name="T34" fmla="*/ 636 w 1074"/>
                <a:gd name="T35" fmla="*/ 297 h 737"/>
                <a:gd name="T36" fmla="*/ 592 w 1074"/>
                <a:gd name="T37" fmla="*/ 253 h 737"/>
                <a:gd name="T38" fmla="*/ 554 w 1074"/>
                <a:gd name="T39" fmla="*/ 205 h 737"/>
                <a:gd name="T40" fmla="*/ 547 w 1074"/>
                <a:gd name="T41" fmla="*/ 175 h 737"/>
                <a:gd name="T42" fmla="*/ 481 w 1074"/>
                <a:gd name="T43" fmla="*/ 176 h 737"/>
                <a:gd name="T44" fmla="*/ 430 w 1074"/>
                <a:gd name="T45" fmla="*/ 168 h 737"/>
                <a:gd name="T46" fmla="*/ 372 w 1074"/>
                <a:gd name="T47" fmla="*/ 92 h 737"/>
                <a:gd name="T48" fmla="*/ 311 w 1074"/>
                <a:gd name="T49" fmla="*/ 72 h 737"/>
                <a:gd name="T50" fmla="*/ 294 w 1074"/>
                <a:gd name="T51" fmla="*/ 87 h 737"/>
                <a:gd name="T52" fmla="*/ 206 w 1074"/>
                <a:gd name="T53" fmla="*/ 82 h 737"/>
                <a:gd name="T54" fmla="*/ 139 w 1074"/>
                <a:gd name="T55" fmla="*/ 34 h 737"/>
                <a:gd name="T56" fmla="*/ 92 w 1074"/>
                <a:gd name="T57" fmla="*/ 1 h 737"/>
                <a:gd name="T58" fmla="*/ 19 w 1074"/>
                <a:gd name="T59" fmla="*/ 56 h 737"/>
                <a:gd name="T60" fmla="*/ 68 w 1074"/>
                <a:gd name="T61" fmla="*/ 155 h 737"/>
                <a:gd name="T62" fmla="*/ 61 w 1074"/>
                <a:gd name="T63" fmla="*/ 188 h 737"/>
                <a:gd name="T64" fmla="*/ 62 w 1074"/>
                <a:gd name="T65" fmla="*/ 216 h 737"/>
                <a:gd name="T66" fmla="*/ 132 w 1074"/>
                <a:gd name="T67" fmla="*/ 280 h 737"/>
                <a:gd name="T68" fmla="*/ 146 w 1074"/>
                <a:gd name="T69" fmla="*/ 342 h 737"/>
                <a:gd name="T70" fmla="*/ 225 w 1074"/>
                <a:gd name="T71" fmla="*/ 390 h 737"/>
                <a:gd name="T72" fmla="*/ 202 w 1074"/>
                <a:gd name="T73" fmla="*/ 353 h 737"/>
                <a:gd name="T74" fmla="*/ 194 w 1074"/>
                <a:gd name="T75" fmla="*/ 337 h 737"/>
                <a:gd name="T76" fmla="*/ 173 w 1074"/>
                <a:gd name="T77" fmla="*/ 270 h 737"/>
                <a:gd name="T78" fmla="*/ 140 w 1074"/>
                <a:gd name="T79" fmla="*/ 219 h 737"/>
                <a:gd name="T80" fmla="*/ 123 w 1074"/>
                <a:gd name="T81" fmla="*/ 167 h 737"/>
                <a:gd name="T82" fmla="*/ 92 w 1074"/>
                <a:gd name="T83" fmla="*/ 55 h 737"/>
                <a:gd name="T84" fmla="*/ 129 w 1074"/>
                <a:gd name="T85" fmla="*/ 95 h 737"/>
                <a:gd name="T86" fmla="*/ 149 w 1074"/>
                <a:gd name="T87" fmla="*/ 169 h 737"/>
                <a:gd name="T88" fmla="*/ 209 w 1074"/>
                <a:gd name="T89" fmla="*/ 243 h 737"/>
                <a:gd name="T90" fmla="*/ 229 w 1074"/>
                <a:gd name="T91" fmla="*/ 291 h 737"/>
                <a:gd name="T92" fmla="*/ 257 w 1074"/>
                <a:gd name="T93" fmla="*/ 328 h 737"/>
                <a:gd name="T94" fmla="*/ 339 w 1074"/>
                <a:gd name="T95" fmla="*/ 422 h 737"/>
                <a:gd name="T96" fmla="*/ 363 w 1074"/>
                <a:gd name="T97" fmla="*/ 499 h 737"/>
                <a:gd name="T98" fmla="*/ 452 w 1074"/>
                <a:gd name="T99" fmla="*/ 604 h 737"/>
                <a:gd name="T100" fmla="*/ 639 w 1074"/>
                <a:gd name="T101" fmla="*/ 692 h 737"/>
                <a:gd name="T102" fmla="*/ 781 w 1074"/>
                <a:gd name="T103" fmla="*/ 682 h 737"/>
                <a:gd name="T104" fmla="*/ 865 w 1074"/>
                <a:gd name="T105" fmla="*/ 722 h 73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4"/>
                <a:gd name="T160" fmla="*/ 0 h 737"/>
                <a:gd name="T161" fmla="*/ 1074 w 1074"/>
                <a:gd name="T162" fmla="*/ 737 h 73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4" h="737">
                  <a:moveTo>
                    <a:pt x="883" y="737"/>
                  </a:moveTo>
                  <a:lnTo>
                    <a:pt x="886" y="712"/>
                  </a:lnTo>
                  <a:lnTo>
                    <a:pt x="892" y="693"/>
                  </a:lnTo>
                  <a:lnTo>
                    <a:pt x="897" y="681"/>
                  </a:lnTo>
                  <a:lnTo>
                    <a:pt x="909" y="675"/>
                  </a:lnTo>
                  <a:lnTo>
                    <a:pt x="924" y="674"/>
                  </a:lnTo>
                  <a:lnTo>
                    <a:pt x="948" y="675"/>
                  </a:lnTo>
                  <a:lnTo>
                    <a:pt x="951" y="655"/>
                  </a:lnTo>
                  <a:lnTo>
                    <a:pt x="948" y="651"/>
                  </a:lnTo>
                  <a:lnTo>
                    <a:pt x="941" y="645"/>
                  </a:lnTo>
                  <a:lnTo>
                    <a:pt x="933" y="641"/>
                  </a:lnTo>
                  <a:lnTo>
                    <a:pt x="925" y="636"/>
                  </a:lnTo>
                  <a:lnTo>
                    <a:pt x="923" y="628"/>
                  </a:lnTo>
                  <a:lnTo>
                    <a:pt x="940" y="603"/>
                  </a:lnTo>
                  <a:lnTo>
                    <a:pt x="989" y="606"/>
                  </a:lnTo>
                  <a:lnTo>
                    <a:pt x="1006" y="595"/>
                  </a:lnTo>
                  <a:lnTo>
                    <a:pt x="1006" y="592"/>
                  </a:lnTo>
                  <a:lnTo>
                    <a:pt x="1006" y="589"/>
                  </a:lnTo>
                  <a:lnTo>
                    <a:pt x="1006" y="586"/>
                  </a:lnTo>
                  <a:lnTo>
                    <a:pt x="1006" y="582"/>
                  </a:lnTo>
                  <a:lnTo>
                    <a:pt x="1006" y="579"/>
                  </a:lnTo>
                  <a:lnTo>
                    <a:pt x="1006" y="576"/>
                  </a:lnTo>
                  <a:lnTo>
                    <a:pt x="1007" y="573"/>
                  </a:lnTo>
                  <a:lnTo>
                    <a:pt x="1009" y="573"/>
                  </a:lnTo>
                  <a:lnTo>
                    <a:pt x="1038" y="572"/>
                  </a:lnTo>
                  <a:lnTo>
                    <a:pt x="1043" y="545"/>
                  </a:lnTo>
                  <a:lnTo>
                    <a:pt x="1051" y="518"/>
                  </a:lnTo>
                  <a:lnTo>
                    <a:pt x="1063" y="493"/>
                  </a:lnTo>
                  <a:lnTo>
                    <a:pt x="1072" y="470"/>
                  </a:lnTo>
                  <a:lnTo>
                    <a:pt x="1074" y="458"/>
                  </a:lnTo>
                  <a:lnTo>
                    <a:pt x="1071" y="448"/>
                  </a:lnTo>
                  <a:lnTo>
                    <a:pt x="1064" y="442"/>
                  </a:lnTo>
                  <a:lnTo>
                    <a:pt x="1054" y="438"/>
                  </a:lnTo>
                  <a:lnTo>
                    <a:pt x="1043" y="438"/>
                  </a:lnTo>
                  <a:lnTo>
                    <a:pt x="1031" y="438"/>
                  </a:lnTo>
                  <a:lnTo>
                    <a:pt x="1019" y="441"/>
                  </a:lnTo>
                  <a:lnTo>
                    <a:pt x="1007" y="442"/>
                  </a:lnTo>
                  <a:lnTo>
                    <a:pt x="999" y="445"/>
                  </a:lnTo>
                  <a:lnTo>
                    <a:pt x="993" y="446"/>
                  </a:lnTo>
                  <a:lnTo>
                    <a:pt x="971" y="456"/>
                  </a:lnTo>
                  <a:lnTo>
                    <a:pt x="957" y="467"/>
                  </a:lnTo>
                  <a:lnTo>
                    <a:pt x="947" y="479"/>
                  </a:lnTo>
                  <a:lnTo>
                    <a:pt x="941" y="491"/>
                  </a:lnTo>
                  <a:lnTo>
                    <a:pt x="937" y="507"/>
                  </a:lnTo>
                  <a:lnTo>
                    <a:pt x="933" y="525"/>
                  </a:lnTo>
                  <a:lnTo>
                    <a:pt x="927" y="547"/>
                  </a:lnTo>
                  <a:lnTo>
                    <a:pt x="921" y="554"/>
                  </a:lnTo>
                  <a:lnTo>
                    <a:pt x="910" y="559"/>
                  </a:lnTo>
                  <a:lnTo>
                    <a:pt x="894" y="566"/>
                  </a:lnTo>
                  <a:lnTo>
                    <a:pt x="877" y="572"/>
                  </a:lnTo>
                  <a:lnTo>
                    <a:pt x="862" y="576"/>
                  </a:lnTo>
                  <a:lnTo>
                    <a:pt x="848" y="580"/>
                  </a:lnTo>
                  <a:lnTo>
                    <a:pt x="839" y="583"/>
                  </a:lnTo>
                  <a:lnTo>
                    <a:pt x="827" y="585"/>
                  </a:lnTo>
                  <a:lnTo>
                    <a:pt x="820" y="588"/>
                  </a:lnTo>
                  <a:lnTo>
                    <a:pt x="812" y="590"/>
                  </a:lnTo>
                  <a:lnTo>
                    <a:pt x="803" y="596"/>
                  </a:lnTo>
                  <a:lnTo>
                    <a:pt x="787" y="603"/>
                  </a:lnTo>
                  <a:lnTo>
                    <a:pt x="777" y="595"/>
                  </a:lnTo>
                  <a:lnTo>
                    <a:pt x="766" y="589"/>
                  </a:lnTo>
                  <a:lnTo>
                    <a:pt x="752" y="583"/>
                  </a:lnTo>
                  <a:lnTo>
                    <a:pt x="739" y="576"/>
                  </a:lnTo>
                  <a:lnTo>
                    <a:pt x="729" y="568"/>
                  </a:lnTo>
                  <a:lnTo>
                    <a:pt x="723" y="559"/>
                  </a:lnTo>
                  <a:lnTo>
                    <a:pt x="722" y="547"/>
                  </a:lnTo>
                  <a:lnTo>
                    <a:pt x="701" y="544"/>
                  </a:lnTo>
                  <a:lnTo>
                    <a:pt x="685" y="537"/>
                  </a:lnTo>
                  <a:lnTo>
                    <a:pt x="674" y="525"/>
                  </a:lnTo>
                  <a:lnTo>
                    <a:pt x="666" y="510"/>
                  </a:lnTo>
                  <a:lnTo>
                    <a:pt x="660" y="493"/>
                  </a:lnTo>
                  <a:lnTo>
                    <a:pt x="657" y="473"/>
                  </a:lnTo>
                  <a:lnTo>
                    <a:pt x="656" y="453"/>
                  </a:lnTo>
                  <a:lnTo>
                    <a:pt x="656" y="432"/>
                  </a:lnTo>
                  <a:lnTo>
                    <a:pt x="658" y="411"/>
                  </a:lnTo>
                  <a:lnTo>
                    <a:pt x="660" y="390"/>
                  </a:lnTo>
                  <a:lnTo>
                    <a:pt x="663" y="371"/>
                  </a:lnTo>
                  <a:lnTo>
                    <a:pt x="666" y="354"/>
                  </a:lnTo>
                  <a:lnTo>
                    <a:pt x="667" y="340"/>
                  </a:lnTo>
                  <a:lnTo>
                    <a:pt x="668" y="330"/>
                  </a:lnTo>
                  <a:lnTo>
                    <a:pt x="668" y="329"/>
                  </a:lnTo>
                  <a:lnTo>
                    <a:pt x="668" y="328"/>
                  </a:lnTo>
                  <a:lnTo>
                    <a:pt x="670" y="325"/>
                  </a:lnTo>
                  <a:lnTo>
                    <a:pt x="671" y="323"/>
                  </a:lnTo>
                  <a:lnTo>
                    <a:pt x="673" y="319"/>
                  </a:lnTo>
                  <a:lnTo>
                    <a:pt x="673" y="316"/>
                  </a:lnTo>
                  <a:lnTo>
                    <a:pt x="673" y="315"/>
                  </a:lnTo>
                  <a:lnTo>
                    <a:pt x="670" y="312"/>
                  </a:lnTo>
                  <a:lnTo>
                    <a:pt x="656" y="305"/>
                  </a:lnTo>
                  <a:lnTo>
                    <a:pt x="644" y="301"/>
                  </a:lnTo>
                  <a:lnTo>
                    <a:pt x="636" y="297"/>
                  </a:lnTo>
                  <a:lnTo>
                    <a:pt x="625" y="294"/>
                  </a:lnTo>
                  <a:lnTo>
                    <a:pt x="613" y="291"/>
                  </a:lnTo>
                  <a:lnTo>
                    <a:pt x="596" y="287"/>
                  </a:lnTo>
                  <a:lnTo>
                    <a:pt x="596" y="258"/>
                  </a:lnTo>
                  <a:lnTo>
                    <a:pt x="592" y="253"/>
                  </a:lnTo>
                  <a:lnTo>
                    <a:pt x="584" y="244"/>
                  </a:lnTo>
                  <a:lnTo>
                    <a:pt x="574" y="234"/>
                  </a:lnTo>
                  <a:lnTo>
                    <a:pt x="565" y="223"/>
                  </a:lnTo>
                  <a:lnTo>
                    <a:pt x="557" y="213"/>
                  </a:lnTo>
                  <a:lnTo>
                    <a:pt x="554" y="205"/>
                  </a:lnTo>
                  <a:lnTo>
                    <a:pt x="553" y="199"/>
                  </a:lnTo>
                  <a:lnTo>
                    <a:pt x="554" y="192"/>
                  </a:lnTo>
                  <a:lnTo>
                    <a:pt x="554" y="185"/>
                  </a:lnTo>
                  <a:lnTo>
                    <a:pt x="553" y="179"/>
                  </a:lnTo>
                  <a:lnTo>
                    <a:pt x="547" y="175"/>
                  </a:lnTo>
                  <a:lnTo>
                    <a:pt x="534" y="171"/>
                  </a:lnTo>
                  <a:lnTo>
                    <a:pt x="519" y="167"/>
                  </a:lnTo>
                  <a:lnTo>
                    <a:pt x="505" y="164"/>
                  </a:lnTo>
                  <a:lnTo>
                    <a:pt x="492" y="164"/>
                  </a:lnTo>
                  <a:lnTo>
                    <a:pt x="481" y="176"/>
                  </a:lnTo>
                  <a:lnTo>
                    <a:pt x="471" y="185"/>
                  </a:lnTo>
                  <a:lnTo>
                    <a:pt x="462" y="189"/>
                  </a:lnTo>
                  <a:lnTo>
                    <a:pt x="454" y="188"/>
                  </a:lnTo>
                  <a:lnTo>
                    <a:pt x="442" y="181"/>
                  </a:lnTo>
                  <a:lnTo>
                    <a:pt x="430" y="168"/>
                  </a:lnTo>
                  <a:lnTo>
                    <a:pt x="420" y="150"/>
                  </a:lnTo>
                  <a:lnTo>
                    <a:pt x="410" y="134"/>
                  </a:lnTo>
                  <a:lnTo>
                    <a:pt x="400" y="120"/>
                  </a:lnTo>
                  <a:lnTo>
                    <a:pt x="386" y="104"/>
                  </a:lnTo>
                  <a:lnTo>
                    <a:pt x="372" y="92"/>
                  </a:lnTo>
                  <a:lnTo>
                    <a:pt x="362" y="83"/>
                  </a:lnTo>
                  <a:lnTo>
                    <a:pt x="353" y="78"/>
                  </a:lnTo>
                  <a:lnTo>
                    <a:pt x="343" y="75"/>
                  </a:lnTo>
                  <a:lnTo>
                    <a:pt x="329" y="73"/>
                  </a:lnTo>
                  <a:lnTo>
                    <a:pt x="311" y="72"/>
                  </a:lnTo>
                  <a:lnTo>
                    <a:pt x="303" y="73"/>
                  </a:lnTo>
                  <a:lnTo>
                    <a:pt x="298" y="76"/>
                  </a:lnTo>
                  <a:lnTo>
                    <a:pt x="297" y="80"/>
                  </a:lnTo>
                  <a:lnTo>
                    <a:pt x="297" y="85"/>
                  </a:lnTo>
                  <a:lnTo>
                    <a:pt x="294" y="87"/>
                  </a:lnTo>
                  <a:lnTo>
                    <a:pt x="288" y="90"/>
                  </a:lnTo>
                  <a:lnTo>
                    <a:pt x="277" y="92"/>
                  </a:lnTo>
                  <a:lnTo>
                    <a:pt x="235" y="92"/>
                  </a:lnTo>
                  <a:lnTo>
                    <a:pt x="221" y="89"/>
                  </a:lnTo>
                  <a:lnTo>
                    <a:pt x="206" y="82"/>
                  </a:lnTo>
                  <a:lnTo>
                    <a:pt x="191" y="72"/>
                  </a:lnTo>
                  <a:lnTo>
                    <a:pt x="175" y="61"/>
                  </a:lnTo>
                  <a:lnTo>
                    <a:pt x="161" y="49"/>
                  </a:lnTo>
                  <a:lnTo>
                    <a:pt x="149" y="39"/>
                  </a:lnTo>
                  <a:lnTo>
                    <a:pt x="139" y="34"/>
                  </a:lnTo>
                  <a:lnTo>
                    <a:pt x="113" y="24"/>
                  </a:lnTo>
                  <a:lnTo>
                    <a:pt x="110" y="21"/>
                  </a:lnTo>
                  <a:lnTo>
                    <a:pt x="105" y="14"/>
                  </a:lnTo>
                  <a:lnTo>
                    <a:pt x="98" y="7"/>
                  </a:lnTo>
                  <a:lnTo>
                    <a:pt x="92" y="1"/>
                  </a:lnTo>
                  <a:lnTo>
                    <a:pt x="88" y="0"/>
                  </a:lnTo>
                  <a:lnTo>
                    <a:pt x="0" y="0"/>
                  </a:lnTo>
                  <a:lnTo>
                    <a:pt x="6" y="20"/>
                  </a:lnTo>
                  <a:lnTo>
                    <a:pt x="13" y="38"/>
                  </a:lnTo>
                  <a:lnTo>
                    <a:pt x="19" y="56"/>
                  </a:lnTo>
                  <a:lnTo>
                    <a:pt x="24" y="76"/>
                  </a:lnTo>
                  <a:lnTo>
                    <a:pt x="26" y="99"/>
                  </a:lnTo>
                  <a:lnTo>
                    <a:pt x="38" y="117"/>
                  </a:lnTo>
                  <a:lnTo>
                    <a:pt x="54" y="135"/>
                  </a:lnTo>
                  <a:lnTo>
                    <a:pt x="68" y="155"/>
                  </a:lnTo>
                  <a:lnTo>
                    <a:pt x="81" y="174"/>
                  </a:lnTo>
                  <a:lnTo>
                    <a:pt x="75" y="184"/>
                  </a:lnTo>
                  <a:lnTo>
                    <a:pt x="69" y="188"/>
                  </a:lnTo>
                  <a:lnTo>
                    <a:pt x="65" y="188"/>
                  </a:lnTo>
                  <a:lnTo>
                    <a:pt x="61" y="188"/>
                  </a:lnTo>
                  <a:lnTo>
                    <a:pt x="55" y="188"/>
                  </a:lnTo>
                  <a:lnTo>
                    <a:pt x="48" y="191"/>
                  </a:lnTo>
                  <a:lnTo>
                    <a:pt x="40" y="198"/>
                  </a:lnTo>
                  <a:lnTo>
                    <a:pt x="50" y="206"/>
                  </a:lnTo>
                  <a:lnTo>
                    <a:pt x="62" y="216"/>
                  </a:lnTo>
                  <a:lnTo>
                    <a:pt x="78" y="229"/>
                  </a:lnTo>
                  <a:lnTo>
                    <a:pt x="95" y="241"/>
                  </a:lnTo>
                  <a:lnTo>
                    <a:pt x="109" y="254"/>
                  </a:lnTo>
                  <a:lnTo>
                    <a:pt x="123" y="267"/>
                  </a:lnTo>
                  <a:lnTo>
                    <a:pt x="132" y="280"/>
                  </a:lnTo>
                  <a:lnTo>
                    <a:pt x="136" y="291"/>
                  </a:lnTo>
                  <a:lnTo>
                    <a:pt x="134" y="302"/>
                  </a:lnTo>
                  <a:lnTo>
                    <a:pt x="127" y="315"/>
                  </a:lnTo>
                  <a:lnTo>
                    <a:pt x="123" y="329"/>
                  </a:lnTo>
                  <a:lnTo>
                    <a:pt x="146" y="342"/>
                  </a:lnTo>
                  <a:lnTo>
                    <a:pt x="168" y="357"/>
                  </a:lnTo>
                  <a:lnTo>
                    <a:pt x="192" y="380"/>
                  </a:lnTo>
                  <a:lnTo>
                    <a:pt x="218" y="410"/>
                  </a:lnTo>
                  <a:lnTo>
                    <a:pt x="225" y="400"/>
                  </a:lnTo>
                  <a:lnTo>
                    <a:pt x="225" y="390"/>
                  </a:lnTo>
                  <a:lnTo>
                    <a:pt x="222" y="381"/>
                  </a:lnTo>
                  <a:lnTo>
                    <a:pt x="219" y="373"/>
                  </a:lnTo>
                  <a:lnTo>
                    <a:pt x="218" y="362"/>
                  </a:lnTo>
                  <a:lnTo>
                    <a:pt x="208" y="354"/>
                  </a:lnTo>
                  <a:lnTo>
                    <a:pt x="202" y="353"/>
                  </a:lnTo>
                  <a:lnTo>
                    <a:pt x="198" y="353"/>
                  </a:lnTo>
                  <a:lnTo>
                    <a:pt x="195" y="353"/>
                  </a:lnTo>
                  <a:lnTo>
                    <a:pt x="194" y="352"/>
                  </a:lnTo>
                  <a:lnTo>
                    <a:pt x="194" y="347"/>
                  </a:lnTo>
                  <a:lnTo>
                    <a:pt x="194" y="337"/>
                  </a:lnTo>
                  <a:lnTo>
                    <a:pt x="194" y="321"/>
                  </a:lnTo>
                  <a:lnTo>
                    <a:pt x="185" y="304"/>
                  </a:lnTo>
                  <a:lnTo>
                    <a:pt x="181" y="291"/>
                  </a:lnTo>
                  <a:lnTo>
                    <a:pt x="177" y="280"/>
                  </a:lnTo>
                  <a:lnTo>
                    <a:pt x="173" y="270"/>
                  </a:lnTo>
                  <a:lnTo>
                    <a:pt x="167" y="260"/>
                  </a:lnTo>
                  <a:lnTo>
                    <a:pt x="156" y="249"/>
                  </a:lnTo>
                  <a:lnTo>
                    <a:pt x="147" y="237"/>
                  </a:lnTo>
                  <a:lnTo>
                    <a:pt x="141" y="227"/>
                  </a:lnTo>
                  <a:lnTo>
                    <a:pt x="140" y="219"/>
                  </a:lnTo>
                  <a:lnTo>
                    <a:pt x="140" y="209"/>
                  </a:lnTo>
                  <a:lnTo>
                    <a:pt x="141" y="200"/>
                  </a:lnTo>
                  <a:lnTo>
                    <a:pt x="139" y="191"/>
                  </a:lnTo>
                  <a:lnTo>
                    <a:pt x="134" y="179"/>
                  </a:lnTo>
                  <a:lnTo>
                    <a:pt x="123" y="167"/>
                  </a:lnTo>
                  <a:lnTo>
                    <a:pt x="101" y="137"/>
                  </a:lnTo>
                  <a:lnTo>
                    <a:pt x="86" y="109"/>
                  </a:lnTo>
                  <a:lnTo>
                    <a:pt x="79" y="80"/>
                  </a:lnTo>
                  <a:lnTo>
                    <a:pt x="76" y="56"/>
                  </a:lnTo>
                  <a:lnTo>
                    <a:pt x="92" y="55"/>
                  </a:lnTo>
                  <a:lnTo>
                    <a:pt x="106" y="59"/>
                  </a:lnTo>
                  <a:lnTo>
                    <a:pt x="119" y="68"/>
                  </a:lnTo>
                  <a:lnTo>
                    <a:pt x="129" y="79"/>
                  </a:lnTo>
                  <a:lnTo>
                    <a:pt x="129" y="83"/>
                  </a:lnTo>
                  <a:lnTo>
                    <a:pt x="129" y="95"/>
                  </a:lnTo>
                  <a:lnTo>
                    <a:pt x="130" y="110"/>
                  </a:lnTo>
                  <a:lnTo>
                    <a:pt x="133" y="127"/>
                  </a:lnTo>
                  <a:lnTo>
                    <a:pt x="137" y="144"/>
                  </a:lnTo>
                  <a:lnTo>
                    <a:pt x="141" y="160"/>
                  </a:lnTo>
                  <a:lnTo>
                    <a:pt x="149" y="169"/>
                  </a:lnTo>
                  <a:lnTo>
                    <a:pt x="156" y="174"/>
                  </a:lnTo>
                  <a:lnTo>
                    <a:pt x="171" y="191"/>
                  </a:lnTo>
                  <a:lnTo>
                    <a:pt x="184" y="209"/>
                  </a:lnTo>
                  <a:lnTo>
                    <a:pt x="197" y="226"/>
                  </a:lnTo>
                  <a:lnTo>
                    <a:pt x="209" y="243"/>
                  </a:lnTo>
                  <a:lnTo>
                    <a:pt x="223" y="257"/>
                  </a:lnTo>
                  <a:lnTo>
                    <a:pt x="240" y="268"/>
                  </a:lnTo>
                  <a:lnTo>
                    <a:pt x="238" y="275"/>
                  </a:lnTo>
                  <a:lnTo>
                    <a:pt x="233" y="284"/>
                  </a:lnTo>
                  <a:lnTo>
                    <a:pt x="229" y="291"/>
                  </a:lnTo>
                  <a:lnTo>
                    <a:pt x="228" y="299"/>
                  </a:lnTo>
                  <a:lnTo>
                    <a:pt x="229" y="305"/>
                  </a:lnTo>
                  <a:lnTo>
                    <a:pt x="235" y="309"/>
                  </a:lnTo>
                  <a:lnTo>
                    <a:pt x="245" y="311"/>
                  </a:lnTo>
                  <a:lnTo>
                    <a:pt x="257" y="328"/>
                  </a:lnTo>
                  <a:lnTo>
                    <a:pt x="274" y="346"/>
                  </a:lnTo>
                  <a:lnTo>
                    <a:pt x="291" y="364"/>
                  </a:lnTo>
                  <a:lnTo>
                    <a:pt x="310" y="383"/>
                  </a:lnTo>
                  <a:lnTo>
                    <a:pt x="327" y="402"/>
                  </a:lnTo>
                  <a:lnTo>
                    <a:pt x="339" y="422"/>
                  </a:lnTo>
                  <a:lnTo>
                    <a:pt x="349" y="443"/>
                  </a:lnTo>
                  <a:lnTo>
                    <a:pt x="353" y="466"/>
                  </a:lnTo>
                  <a:lnTo>
                    <a:pt x="365" y="476"/>
                  </a:lnTo>
                  <a:lnTo>
                    <a:pt x="367" y="486"/>
                  </a:lnTo>
                  <a:lnTo>
                    <a:pt x="363" y="499"/>
                  </a:lnTo>
                  <a:lnTo>
                    <a:pt x="353" y="513"/>
                  </a:lnTo>
                  <a:lnTo>
                    <a:pt x="369" y="535"/>
                  </a:lnTo>
                  <a:lnTo>
                    <a:pt x="393" y="558"/>
                  </a:lnTo>
                  <a:lnTo>
                    <a:pt x="420" y="582"/>
                  </a:lnTo>
                  <a:lnTo>
                    <a:pt x="452" y="604"/>
                  </a:lnTo>
                  <a:lnTo>
                    <a:pt x="486" y="627"/>
                  </a:lnTo>
                  <a:lnTo>
                    <a:pt x="524" y="647"/>
                  </a:lnTo>
                  <a:lnTo>
                    <a:pt x="562" y="665"/>
                  </a:lnTo>
                  <a:lnTo>
                    <a:pt x="601" y="681"/>
                  </a:lnTo>
                  <a:lnTo>
                    <a:pt x="639" y="692"/>
                  </a:lnTo>
                  <a:lnTo>
                    <a:pt x="675" y="699"/>
                  </a:lnTo>
                  <a:lnTo>
                    <a:pt x="708" y="701"/>
                  </a:lnTo>
                  <a:lnTo>
                    <a:pt x="739" y="696"/>
                  </a:lnTo>
                  <a:lnTo>
                    <a:pt x="762" y="686"/>
                  </a:lnTo>
                  <a:lnTo>
                    <a:pt x="781" y="682"/>
                  </a:lnTo>
                  <a:lnTo>
                    <a:pt x="798" y="684"/>
                  </a:lnTo>
                  <a:lnTo>
                    <a:pt x="815" y="689"/>
                  </a:lnTo>
                  <a:lnTo>
                    <a:pt x="832" y="698"/>
                  </a:lnTo>
                  <a:lnTo>
                    <a:pt x="848" y="709"/>
                  </a:lnTo>
                  <a:lnTo>
                    <a:pt x="865" y="722"/>
                  </a:lnTo>
                  <a:lnTo>
                    <a:pt x="883" y="737"/>
                  </a:lnTo>
                </a:path>
              </a:pathLst>
            </a:custGeom>
            <a:solidFill>
              <a:srgbClr val="BBAC5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07" name="Freeform 85"/>
            <p:cNvSpPr>
              <a:spLocks/>
            </p:cNvSpPr>
            <p:nvPr/>
          </p:nvSpPr>
          <p:spPr bwMode="gray">
            <a:xfrm>
              <a:off x="3339" y="3872"/>
              <a:ext cx="157" cy="160"/>
            </a:xfrm>
            <a:custGeom>
              <a:avLst/>
              <a:gdLst>
                <a:gd name="T0" fmla="*/ 91 w 157"/>
                <a:gd name="T1" fmla="*/ 160 h 160"/>
                <a:gd name="T2" fmla="*/ 64 w 157"/>
                <a:gd name="T3" fmla="*/ 157 h 160"/>
                <a:gd name="T4" fmla="*/ 41 w 157"/>
                <a:gd name="T5" fmla="*/ 154 h 160"/>
                <a:gd name="T6" fmla="*/ 20 w 157"/>
                <a:gd name="T7" fmla="*/ 147 h 160"/>
                <a:gd name="T8" fmla="*/ 0 w 157"/>
                <a:gd name="T9" fmla="*/ 136 h 160"/>
                <a:gd name="T10" fmla="*/ 2 w 157"/>
                <a:gd name="T11" fmla="*/ 126 h 160"/>
                <a:gd name="T12" fmla="*/ 3 w 157"/>
                <a:gd name="T13" fmla="*/ 106 h 160"/>
                <a:gd name="T14" fmla="*/ 7 w 157"/>
                <a:gd name="T15" fmla="*/ 90 h 160"/>
                <a:gd name="T16" fmla="*/ 14 w 157"/>
                <a:gd name="T17" fmla="*/ 81 h 160"/>
                <a:gd name="T18" fmla="*/ 24 w 157"/>
                <a:gd name="T19" fmla="*/ 74 h 160"/>
                <a:gd name="T20" fmla="*/ 37 w 157"/>
                <a:gd name="T21" fmla="*/ 71 h 160"/>
                <a:gd name="T22" fmla="*/ 51 w 157"/>
                <a:gd name="T23" fmla="*/ 69 h 160"/>
                <a:gd name="T24" fmla="*/ 65 w 157"/>
                <a:gd name="T25" fmla="*/ 71 h 160"/>
                <a:gd name="T26" fmla="*/ 68 w 157"/>
                <a:gd name="T27" fmla="*/ 51 h 160"/>
                <a:gd name="T28" fmla="*/ 64 w 157"/>
                <a:gd name="T29" fmla="*/ 47 h 160"/>
                <a:gd name="T30" fmla="*/ 57 w 157"/>
                <a:gd name="T31" fmla="*/ 41 h 160"/>
                <a:gd name="T32" fmla="*/ 48 w 157"/>
                <a:gd name="T33" fmla="*/ 37 h 160"/>
                <a:gd name="T34" fmla="*/ 42 w 157"/>
                <a:gd name="T35" fmla="*/ 31 h 160"/>
                <a:gd name="T36" fmla="*/ 40 w 157"/>
                <a:gd name="T37" fmla="*/ 25 h 160"/>
                <a:gd name="T38" fmla="*/ 44 w 157"/>
                <a:gd name="T39" fmla="*/ 24 h 160"/>
                <a:gd name="T40" fmla="*/ 47 w 157"/>
                <a:gd name="T41" fmla="*/ 24 h 160"/>
                <a:gd name="T42" fmla="*/ 50 w 157"/>
                <a:gd name="T43" fmla="*/ 23 h 160"/>
                <a:gd name="T44" fmla="*/ 51 w 157"/>
                <a:gd name="T45" fmla="*/ 23 h 160"/>
                <a:gd name="T46" fmla="*/ 50 w 157"/>
                <a:gd name="T47" fmla="*/ 21 h 160"/>
                <a:gd name="T48" fmla="*/ 50 w 157"/>
                <a:gd name="T49" fmla="*/ 20 h 160"/>
                <a:gd name="T50" fmla="*/ 47 w 157"/>
                <a:gd name="T51" fmla="*/ 18 h 160"/>
                <a:gd name="T52" fmla="*/ 44 w 157"/>
                <a:gd name="T53" fmla="*/ 14 h 160"/>
                <a:gd name="T54" fmla="*/ 57 w 157"/>
                <a:gd name="T55" fmla="*/ 0 h 160"/>
                <a:gd name="T56" fmla="*/ 58 w 157"/>
                <a:gd name="T57" fmla="*/ 0 h 160"/>
                <a:gd name="T58" fmla="*/ 62 w 157"/>
                <a:gd name="T59" fmla="*/ 0 h 160"/>
                <a:gd name="T60" fmla="*/ 72 w 157"/>
                <a:gd name="T61" fmla="*/ 1 h 160"/>
                <a:gd name="T62" fmla="*/ 83 w 157"/>
                <a:gd name="T63" fmla="*/ 1 h 160"/>
                <a:gd name="T64" fmla="*/ 96 w 157"/>
                <a:gd name="T65" fmla="*/ 3 h 160"/>
                <a:gd name="T66" fmla="*/ 106 w 157"/>
                <a:gd name="T67" fmla="*/ 3 h 160"/>
                <a:gd name="T68" fmla="*/ 106 w 157"/>
                <a:gd name="T69" fmla="*/ 3 h 160"/>
                <a:gd name="T70" fmla="*/ 106 w 157"/>
                <a:gd name="T71" fmla="*/ 3 h 160"/>
                <a:gd name="T72" fmla="*/ 106 w 157"/>
                <a:gd name="T73" fmla="*/ 3 h 160"/>
                <a:gd name="T74" fmla="*/ 110 w 157"/>
                <a:gd name="T75" fmla="*/ 16 h 160"/>
                <a:gd name="T76" fmla="*/ 110 w 157"/>
                <a:gd name="T77" fmla="*/ 25 h 160"/>
                <a:gd name="T78" fmla="*/ 110 w 157"/>
                <a:gd name="T79" fmla="*/ 30 h 160"/>
                <a:gd name="T80" fmla="*/ 107 w 157"/>
                <a:gd name="T81" fmla="*/ 62 h 160"/>
                <a:gd name="T82" fmla="*/ 146 w 157"/>
                <a:gd name="T83" fmla="*/ 61 h 160"/>
                <a:gd name="T84" fmla="*/ 150 w 157"/>
                <a:gd name="T85" fmla="*/ 61 h 160"/>
                <a:gd name="T86" fmla="*/ 153 w 157"/>
                <a:gd name="T87" fmla="*/ 61 h 160"/>
                <a:gd name="T88" fmla="*/ 154 w 157"/>
                <a:gd name="T89" fmla="*/ 62 h 160"/>
                <a:gd name="T90" fmla="*/ 155 w 157"/>
                <a:gd name="T91" fmla="*/ 65 h 160"/>
                <a:gd name="T92" fmla="*/ 157 w 157"/>
                <a:gd name="T93" fmla="*/ 69 h 160"/>
                <a:gd name="T94" fmla="*/ 143 w 157"/>
                <a:gd name="T95" fmla="*/ 83 h 160"/>
                <a:gd name="T96" fmla="*/ 134 w 157"/>
                <a:gd name="T97" fmla="*/ 96 h 160"/>
                <a:gd name="T98" fmla="*/ 129 w 157"/>
                <a:gd name="T99" fmla="*/ 106 h 160"/>
                <a:gd name="T100" fmla="*/ 126 w 157"/>
                <a:gd name="T101" fmla="*/ 113 h 160"/>
                <a:gd name="T102" fmla="*/ 123 w 157"/>
                <a:gd name="T103" fmla="*/ 119 h 160"/>
                <a:gd name="T104" fmla="*/ 91 w 157"/>
                <a:gd name="T105" fmla="*/ 160 h 16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57"/>
                <a:gd name="T160" fmla="*/ 0 h 160"/>
                <a:gd name="T161" fmla="*/ 157 w 157"/>
                <a:gd name="T162" fmla="*/ 160 h 16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57" h="160">
                  <a:moveTo>
                    <a:pt x="91" y="160"/>
                  </a:moveTo>
                  <a:lnTo>
                    <a:pt x="64" y="157"/>
                  </a:lnTo>
                  <a:lnTo>
                    <a:pt x="41" y="154"/>
                  </a:lnTo>
                  <a:lnTo>
                    <a:pt x="20" y="147"/>
                  </a:lnTo>
                  <a:lnTo>
                    <a:pt x="0" y="136"/>
                  </a:lnTo>
                  <a:lnTo>
                    <a:pt x="2" y="126"/>
                  </a:lnTo>
                  <a:lnTo>
                    <a:pt x="3" y="106"/>
                  </a:lnTo>
                  <a:lnTo>
                    <a:pt x="7" y="90"/>
                  </a:lnTo>
                  <a:lnTo>
                    <a:pt x="14" y="81"/>
                  </a:lnTo>
                  <a:lnTo>
                    <a:pt x="24" y="74"/>
                  </a:lnTo>
                  <a:lnTo>
                    <a:pt x="37" y="71"/>
                  </a:lnTo>
                  <a:lnTo>
                    <a:pt x="51" y="69"/>
                  </a:lnTo>
                  <a:lnTo>
                    <a:pt x="65" y="71"/>
                  </a:lnTo>
                  <a:lnTo>
                    <a:pt x="68" y="51"/>
                  </a:lnTo>
                  <a:lnTo>
                    <a:pt x="64" y="47"/>
                  </a:lnTo>
                  <a:lnTo>
                    <a:pt x="57" y="41"/>
                  </a:lnTo>
                  <a:lnTo>
                    <a:pt x="48" y="37"/>
                  </a:lnTo>
                  <a:lnTo>
                    <a:pt x="42" y="31"/>
                  </a:lnTo>
                  <a:lnTo>
                    <a:pt x="40" y="25"/>
                  </a:lnTo>
                  <a:lnTo>
                    <a:pt x="44" y="24"/>
                  </a:lnTo>
                  <a:lnTo>
                    <a:pt x="47" y="24"/>
                  </a:lnTo>
                  <a:lnTo>
                    <a:pt x="50" y="23"/>
                  </a:lnTo>
                  <a:lnTo>
                    <a:pt x="51" y="23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47" y="18"/>
                  </a:lnTo>
                  <a:lnTo>
                    <a:pt x="44" y="14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62" y="0"/>
                  </a:lnTo>
                  <a:lnTo>
                    <a:pt x="72" y="1"/>
                  </a:lnTo>
                  <a:lnTo>
                    <a:pt x="83" y="1"/>
                  </a:lnTo>
                  <a:lnTo>
                    <a:pt x="96" y="3"/>
                  </a:lnTo>
                  <a:lnTo>
                    <a:pt x="106" y="3"/>
                  </a:lnTo>
                  <a:lnTo>
                    <a:pt x="110" y="16"/>
                  </a:lnTo>
                  <a:lnTo>
                    <a:pt x="110" y="25"/>
                  </a:lnTo>
                  <a:lnTo>
                    <a:pt x="110" y="30"/>
                  </a:lnTo>
                  <a:lnTo>
                    <a:pt x="107" y="62"/>
                  </a:lnTo>
                  <a:lnTo>
                    <a:pt x="146" y="61"/>
                  </a:lnTo>
                  <a:lnTo>
                    <a:pt x="150" y="61"/>
                  </a:lnTo>
                  <a:lnTo>
                    <a:pt x="153" y="61"/>
                  </a:lnTo>
                  <a:lnTo>
                    <a:pt x="154" y="62"/>
                  </a:lnTo>
                  <a:lnTo>
                    <a:pt x="155" y="65"/>
                  </a:lnTo>
                  <a:lnTo>
                    <a:pt x="157" y="69"/>
                  </a:lnTo>
                  <a:lnTo>
                    <a:pt x="143" y="83"/>
                  </a:lnTo>
                  <a:lnTo>
                    <a:pt x="134" y="96"/>
                  </a:lnTo>
                  <a:lnTo>
                    <a:pt x="129" y="106"/>
                  </a:lnTo>
                  <a:lnTo>
                    <a:pt x="126" y="113"/>
                  </a:lnTo>
                  <a:lnTo>
                    <a:pt x="123" y="119"/>
                  </a:lnTo>
                  <a:lnTo>
                    <a:pt x="91" y="160"/>
                  </a:lnTo>
                </a:path>
              </a:pathLst>
            </a:custGeom>
            <a:solidFill>
              <a:srgbClr val="BBAC5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08" name="Freeform 86"/>
            <p:cNvSpPr>
              <a:spLocks/>
            </p:cNvSpPr>
            <p:nvPr/>
          </p:nvSpPr>
          <p:spPr bwMode="gray">
            <a:xfrm>
              <a:off x="3431" y="3989"/>
              <a:ext cx="93" cy="60"/>
            </a:xfrm>
            <a:custGeom>
              <a:avLst/>
              <a:gdLst>
                <a:gd name="T0" fmla="*/ 93 w 93"/>
                <a:gd name="T1" fmla="*/ 57 h 60"/>
                <a:gd name="T2" fmla="*/ 89 w 93"/>
                <a:gd name="T3" fmla="*/ 21 h 60"/>
                <a:gd name="T4" fmla="*/ 86 w 93"/>
                <a:gd name="T5" fmla="*/ 19 h 60"/>
                <a:gd name="T6" fmla="*/ 78 w 93"/>
                <a:gd name="T7" fmla="*/ 17 h 60"/>
                <a:gd name="T8" fmla="*/ 69 w 93"/>
                <a:gd name="T9" fmla="*/ 17 h 60"/>
                <a:gd name="T10" fmla="*/ 62 w 93"/>
                <a:gd name="T11" fmla="*/ 19 h 60"/>
                <a:gd name="T12" fmla="*/ 59 w 93"/>
                <a:gd name="T13" fmla="*/ 19 h 60"/>
                <a:gd name="T14" fmla="*/ 32 w 93"/>
                <a:gd name="T15" fmla="*/ 0 h 60"/>
                <a:gd name="T16" fmla="*/ 0 w 93"/>
                <a:gd name="T17" fmla="*/ 41 h 60"/>
                <a:gd name="T18" fmla="*/ 23 w 93"/>
                <a:gd name="T19" fmla="*/ 51 h 60"/>
                <a:gd name="T20" fmla="*/ 44 w 93"/>
                <a:gd name="T21" fmla="*/ 57 h 60"/>
                <a:gd name="T22" fmla="*/ 66 w 93"/>
                <a:gd name="T23" fmla="*/ 60 h 60"/>
                <a:gd name="T24" fmla="*/ 93 w 93"/>
                <a:gd name="T25" fmla="*/ 57 h 6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3"/>
                <a:gd name="T40" fmla="*/ 0 h 60"/>
                <a:gd name="T41" fmla="*/ 93 w 93"/>
                <a:gd name="T42" fmla="*/ 60 h 6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3" h="60">
                  <a:moveTo>
                    <a:pt x="93" y="57"/>
                  </a:moveTo>
                  <a:lnTo>
                    <a:pt x="89" y="21"/>
                  </a:lnTo>
                  <a:lnTo>
                    <a:pt x="86" y="19"/>
                  </a:lnTo>
                  <a:lnTo>
                    <a:pt x="78" y="17"/>
                  </a:lnTo>
                  <a:lnTo>
                    <a:pt x="69" y="17"/>
                  </a:lnTo>
                  <a:lnTo>
                    <a:pt x="62" y="19"/>
                  </a:lnTo>
                  <a:lnTo>
                    <a:pt x="59" y="19"/>
                  </a:lnTo>
                  <a:lnTo>
                    <a:pt x="32" y="0"/>
                  </a:lnTo>
                  <a:lnTo>
                    <a:pt x="0" y="41"/>
                  </a:lnTo>
                  <a:lnTo>
                    <a:pt x="23" y="51"/>
                  </a:lnTo>
                  <a:lnTo>
                    <a:pt x="44" y="57"/>
                  </a:lnTo>
                  <a:lnTo>
                    <a:pt x="66" y="60"/>
                  </a:lnTo>
                  <a:lnTo>
                    <a:pt x="93" y="57"/>
                  </a:lnTo>
                </a:path>
              </a:pathLst>
            </a:custGeom>
            <a:solidFill>
              <a:srgbClr val="BBAC5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09" name="Freeform 87"/>
            <p:cNvSpPr>
              <a:spLocks/>
            </p:cNvSpPr>
            <p:nvPr/>
          </p:nvSpPr>
          <p:spPr bwMode="gray">
            <a:xfrm>
              <a:off x="3463" y="3914"/>
              <a:ext cx="235" cy="133"/>
            </a:xfrm>
            <a:custGeom>
              <a:avLst/>
              <a:gdLst>
                <a:gd name="T0" fmla="*/ 235 w 235"/>
                <a:gd name="T1" fmla="*/ 43 h 133"/>
                <a:gd name="T2" fmla="*/ 231 w 235"/>
                <a:gd name="T3" fmla="*/ 43 h 133"/>
                <a:gd name="T4" fmla="*/ 221 w 235"/>
                <a:gd name="T5" fmla="*/ 47 h 133"/>
                <a:gd name="T6" fmla="*/ 205 w 235"/>
                <a:gd name="T7" fmla="*/ 51 h 133"/>
                <a:gd name="T8" fmla="*/ 187 w 235"/>
                <a:gd name="T9" fmla="*/ 57 h 133"/>
                <a:gd name="T10" fmla="*/ 167 w 235"/>
                <a:gd name="T11" fmla="*/ 64 h 133"/>
                <a:gd name="T12" fmla="*/ 149 w 235"/>
                <a:gd name="T13" fmla="*/ 71 h 133"/>
                <a:gd name="T14" fmla="*/ 132 w 235"/>
                <a:gd name="T15" fmla="*/ 78 h 133"/>
                <a:gd name="T16" fmla="*/ 119 w 235"/>
                <a:gd name="T17" fmla="*/ 85 h 133"/>
                <a:gd name="T18" fmla="*/ 112 w 235"/>
                <a:gd name="T19" fmla="*/ 91 h 133"/>
                <a:gd name="T20" fmla="*/ 111 w 235"/>
                <a:gd name="T21" fmla="*/ 94 h 133"/>
                <a:gd name="T22" fmla="*/ 111 w 235"/>
                <a:gd name="T23" fmla="*/ 95 h 133"/>
                <a:gd name="T24" fmla="*/ 111 w 235"/>
                <a:gd name="T25" fmla="*/ 98 h 133"/>
                <a:gd name="T26" fmla="*/ 109 w 235"/>
                <a:gd name="T27" fmla="*/ 99 h 133"/>
                <a:gd name="T28" fmla="*/ 109 w 235"/>
                <a:gd name="T29" fmla="*/ 101 h 133"/>
                <a:gd name="T30" fmla="*/ 106 w 235"/>
                <a:gd name="T31" fmla="*/ 104 h 133"/>
                <a:gd name="T32" fmla="*/ 91 w 235"/>
                <a:gd name="T33" fmla="*/ 113 h 133"/>
                <a:gd name="T34" fmla="*/ 77 w 235"/>
                <a:gd name="T35" fmla="*/ 123 h 133"/>
                <a:gd name="T36" fmla="*/ 63 w 235"/>
                <a:gd name="T37" fmla="*/ 133 h 133"/>
                <a:gd name="T38" fmla="*/ 60 w 235"/>
                <a:gd name="T39" fmla="*/ 128 h 133"/>
                <a:gd name="T40" fmla="*/ 58 w 235"/>
                <a:gd name="T41" fmla="*/ 115 h 133"/>
                <a:gd name="T42" fmla="*/ 57 w 235"/>
                <a:gd name="T43" fmla="*/ 104 h 133"/>
                <a:gd name="T44" fmla="*/ 57 w 235"/>
                <a:gd name="T45" fmla="*/ 95 h 133"/>
                <a:gd name="T46" fmla="*/ 47 w 235"/>
                <a:gd name="T47" fmla="*/ 94 h 133"/>
                <a:gd name="T48" fmla="*/ 36 w 235"/>
                <a:gd name="T49" fmla="*/ 95 h 133"/>
                <a:gd name="T50" fmla="*/ 27 w 235"/>
                <a:gd name="T51" fmla="*/ 94 h 133"/>
                <a:gd name="T52" fmla="*/ 24 w 235"/>
                <a:gd name="T53" fmla="*/ 92 h 133"/>
                <a:gd name="T54" fmla="*/ 20 w 235"/>
                <a:gd name="T55" fmla="*/ 88 h 133"/>
                <a:gd name="T56" fmla="*/ 13 w 235"/>
                <a:gd name="T57" fmla="*/ 84 h 133"/>
                <a:gd name="T58" fmla="*/ 7 w 235"/>
                <a:gd name="T59" fmla="*/ 80 h 133"/>
                <a:gd name="T60" fmla="*/ 2 w 235"/>
                <a:gd name="T61" fmla="*/ 75 h 133"/>
                <a:gd name="T62" fmla="*/ 0 w 235"/>
                <a:gd name="T63" fmla="*/ 75 h 133"/>
                <a:gd name="T64" fmla="*/ 9 w 235"/>
                <a:gd name="T65" fmla="*/ 56 h 133"/>
                <a:gd name="T66" fmla="*/ 22 w 235"/>
                <a:gd name="T67" fmla="*/ 39 h 133"/>
                <a:gd name="T68" fmla="*/ 36 w 235"/>
                <a:gd name="T69" fmla="*/ 24 h 133"/>
                <a:gd name="T70" fmla="*/ 54 w 235"/>
                <a:gd name="T71" fmla="*/ 23 h 133"/>
                <a:gd name="T72" fmla="*/ 77 w 235"/>
                <a:gd name="T73" fmla="*/ 19 h 133"/>
                <a:gd name="T74" fmla="*/ 99 w 235"/>
                <a:gd name="T75" fmla="*/ 13 h 133"/>
                <a:gd name="T76" fmla="*/ 123 w 235"/>
                <a:gd name="T77" fmla="*/ 7 h 133"/>
                <a:gd name="T78" fmla="*/ 149 w 235"/>
                <a:gd name="T79" fmla="*/ 3 h 133"/>
                <a:gd name="T80" fmla="*/ 171 w 235"/>
                <a:gd name="T81" fmla="*/ 0 h 133"/>
                <a:gd name="T82" fmla="*/ 194 w 235"/>
                <a:gd name="T83" fmla="*/ 2 h 133"/>
                <a:gd name="T84" fmla="*/ 212 w 235"/>
                <a:gd name="T85" fmla="*/ 7 h 133"/>
                <a:gd name="T86" fmla="*/ 229 w 235"/>
                <a:gd name="T87" fmla="*/ 19 h 133"/>
                <a:gd name="T88" fmla="*/ 232 w 235"/>
                <a:gd name="T89" fmla="*/ 24 h 133"/>
                <a:gd name="T90" fmla="*/ 235 w 235"/>
                <a:gd name="T91" fmla="*/ 32 h 133"/>
                <a:gd name="T92" fmla="*/ 235 w 235"/>
                <a:gd name="T93" fmla="*/ 43 h 13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35"/>
                <a:gd name="T142" fmla="*/ 0 h 133"/>
                <a:gd name="T143" fmla="*/ 235 w 235"/>
                <a:gd name="T144" fmla="*/ 133 h 13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35" h="133">
                  <a:moveTo>
                    <a:pt x="235" y="43"/>
                  </a:moveTo>
                  <a:lnTo>
                    <a:pt x="231" y="43"/>
                  </a:lnTo>
                  <a:lnTo>
                    <a:pt x="221" y="47"/>
                  </a:lnTo>
                  <a:lnTo>
                    <a:pt x="205" y="51"/>
                  </a:lnTo>
                  <a:lnTo>
                    <a:pt x="187" y="57"/>
                  </a:lnTo>
                  <a:lnTo>
                    <a:pt x="167" y="64"/>
                  </a:lnTo>
                  <a:lnTo>
                    <a:pt x="149" y="71"/>
                  </a:lnTo>
                  <a:lnTo>
                    <a:pt x="132" y="78"/>
                  </a:lnTo>
                  <a:lnTo>
                    <a:pt x="119" y="85"/>
                  </a:lnTo>
                  <a:lnTo>
                    <a:pt x="112" y="91"/>
                  </a:lnTo>
                  <a:lnTo>
                    <a:pt x="111" y="94"/>
                  </a:lnTo>
                  <a:lnTo>
                    <a:pt x="111" y="95"/>
                  </a:lnTo>
                  <a:lnTo>
                    <a:pt x="111" y="98"/>
                  </a:lnTo>
                  <a:lnTo>
                    <a:pt x="109" y="99"/>
                  </a:lnTo>
                  <a:lnTo>
                    <a:pt x="109" y="101"/>
                  </a:lnTo>
                  <a:lnTo>
                    <a:pt x="106" y="104"/>
                  </a:lnTo>
                  <a:lnTo>
                    <a:pt x="91" y="113"/>
                  </a:lnTo>
                  <a:lnTo>
                    <a:pt x="77" y="123"/>
                  </a:lnTo>
                  <a:lnTo>
                    <a:pt x="63" y="133"/>
                  </a:lnTo>
                  <a:lnTo>
                    <a:pt x="60" y="128"/>
                  </a:lnTo>
                  <a:lnTo>
                    <a:pt x="58" y="115"/>
                  </a:lnTo>
                  <a:lnTo>
                    <a:pt x="57" y="104"/>
                  </a:lnTo>
                  <a:lnTo>
                    <a:pt x="57" y="95"/>
                  </a:lnTo>
                  <a:lnTo>
                    <a:pt x="47" y="94"/>
                  </a:lnTo>
                  <a:lnTo>
                    <a:pt x="36" y="95"/>
                  </a:lnTo>
                  <a:lnTo>
                    <a:pt x="27" y="94"/>
                  </a:lnTo>
                  <a:lnTo>
                    <a:pt x="24" y="92"/>
                  </a:lnTo>
                  <a:lnTo>
                    <a:pt x="20" y="88"/>
                  </a:lnTo>
                  <a:lnTo>
                    <a:pt x="13" y="84"/>
                  </a:lnTo>
                  <a:lnTo>
                    <a:pt x="7" y="80"/>
                  </a:lnTo>
                  <a:lnTo>
                    <a:pt x="2" y="75"/>
                  </a:lnTo>
                  <a:lnTo>
                    <a:pt x="0" y="75"/>
                  </a:lnTo>
                  <a:lnTo>
                    <a:pt x="9" y="56"/>
                  </a:lnTo>
                  <a:lnTo>
                    <a:pt x="22" y="39"/>
                  </a:lnTo>
                  <a:lnTo>
                    <a:pt x="36" y="24"/>
                  </a:lnTo>
                  <a:lnTo>
                    <a:pt x="54" y="23"/>
                  </a:lnTo>
                  <a:lnTo>
                    <a:pt x="77" y="19"/>
                  </a:lnTo>
                  <a:lnTo>
                    <a:pt x="99" y="13"/>
                  </a:lnTo>
                  <a:lnTo>
                    <a:pt x="123" y="7"/>
                  </a:lnTo>
                  <a:lnTo>
                    <a:pt x="149" y="3"/>
                  </a:lnTo>
                  <a:lnTo>
                    <a:pt x="171" y="0"/>
                  </a:lnTo>
                  <a:lnTo>
                    <a:pt x="194" y="2"/>
                  </a:lnTo>
                  <a:lnTo>
                    <a:pt x="212" y="7"/>
                  </a:lnTo>
                  <a:lnTo>
                    <a:pt x="229" y="19"/>
                  </a:lnTo>
                  <a:lnTo>
                    <a:pt x="232" y="24"/>
                  </a:lnTo>
                  <a:lnTo>
                    <a:pt x="235" y="32"/>
                  </a:lnTo>
                  <a:lnTo>
                    <a:pt x="235" y="43"/>
                  </a:lnTo>
                </a:path>
              </a:pathLst>
            </a:custGeom>
            <a:solidFill>
              <a:srgbClr val="BBAC5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10" name="Freeform 88"/>
            <p:cNvSpPr>
              <a:spLocks/>
            </p:cNvSpPr>
            <p:nvPr/>
          </p:nvSpPr>
          <p:spPr bwMode="gray">
            <a:xfrm>
              <a:off x="3951" y="1272"/>
              <a:ext cx="138" cy="169"/>
            </a:xfrm>
            <a:custGeom>
              <a:avLst/>
              <a:gdLst>
                <a:gd name="T0" fmla="*/ 35 w 138"/>
                <a:gd name="T1" fmla="*/ 4 h 169"/>
                <a:gd name="T2" fmla="*/ 52 w 138"/>
                <a:gd name="T3" fmla="*/ 7 h 169"/>
                <a:gd name="T4" fmla="*/ 70 w 138"/>
                <a:gd name="T5" fmla="*/ 0 h 169"/>
                <a:gd name="T6" fmla="*/ 93 w 138"/>
                <a:gd name="T7" fmla="*/ 7 h 169"/>
                <a:gd name="T8" fmla="*/ 113 w 138"/>
                <a:gd name="T9" fmla="*/ 32 h 169"/>
                <a:gd name="T10" fmla="*/ 109 w 138"/>
                <a:gd name="T11" fmla="*/ 52 h 169"/>
                <a:gd name="T12" fmla="*/ 130 w 138"/>
                <a:gd name="T13" fmla="*/ 79 h 169"/>
                <a:gd name="T14" fmla="*/ 138 w 138"/>
                <a:gd name="T15" fmla="*/ 113 h 169"/>
                <a:gd name="T16" fmla="*/ 125 w 138"/>
                <a:gd name="T17" fmla="*/ 122 h 169"/>
                <a:gd name="T18" fmla="*/ 111 w 138"/>
                <a:gd name="T19" fmla="*/ 138 h 169"/>
                <a:gd name="T20" fmla="*/ 109 w 138"/>
                <a:gd name="T21" fmla="*/ 154 h 169"/>
                <a:gd name="T22" fmla="*/ 109 w 138"/>
                <a:gd name="T23" fmla="*/ 161 h 169"/>
                <a:gd name="T24" fmla="*/ 106 w 138"/>
                <a:gd name="T25" fmla="*/ 163 h 169"/>
                <a:gd name="T26" fmla="*/ 100 w 138"/>
                <a:gd name="T27" fmla="*/ 166 h 169"/>
                <a:gd name="T28" fmla="*/ 92 w 138"/>
                <a:gd name="T29" fmla="*/ 169 h 169"/>
                <a:gd name="T30" fmla="*/ 87 w 138"/>
                <a:gd name="T31" fmla="*/ 158 h 169"/>
                <a:gd name="T32" fmla="*/ 82 w 138"/>
                <a:gd name="T33" fmla="*/ 145 h 169"/>
                <a:gd name="T34" fmla="*/ 73 w 138"/>
                <a:gd name="T35" fmla="*/ 146 h 169"/>
                <a:gd name="T36" fmla="*/ 69 w 138"/>
                <a:gd name="T37" fmla="*/ 151 h 169"/>
                <a:gd name="T38" fmla="*/ 66 w 138"/>
                <a:gd name="T39" fmla="*/ 158 h 169"/>
                <a:gd name="T40" fmla="*/ 63 w 138"/>
                <a:gd name="T41" fmla="*/ 163 h 169"/>
                <a:gd name="T42" fmla="*/ 56 w 138"/>
                <a:gd name="T43" fmla="*/ 162 h 169"/>
                <a:gd name="T44" fmla="*/ 48 w 138"/>
                <a:gd name="T45" fmla="*/ 159 h 169"/>
                <a:gd name="T46" fmla="*/ 44 w 138"/>
                <a:gd name="T47" fmla="*/ 149 h 169"/>
                <a:gd name="T48" fmla="*/ 39 w 138"/>
                <a:gd name="T49" fmla="*/ 137 h 169"/>
                <a:gd name="T50" fmla="*/ 31 w 138"/>
                <a:gd name="T51" fmla="*/ 156 h 169"/>
                <a:gd name="T52" fmla="*/ 22 w 138"/>
                <a:gd name="T53" fmla="*/ 163 h 169"/>
                <a:gd name="T54" fmla="*/ 17 w 138"/>
                <a:gd name="T55" fmla="*/ 159 h 169"/>
                <a:gd name="T56" fmla="*/ 14 w 138"/>
                <a:gd name="T57" fmla="*/ 155 h 169"/>
                <a:gd name="T58" fmla="*/ 11 w 138"/>
                <a:gd name="T59" fmla="*/ 144 h 169"/>
                <a:gd name="T60" fmla="*/ 8 w 138"/>
                <a:gd name="T61" fmla="*/ 138 h 169"/>
                <a:gd name="T62" fmla="*/ 4 w 138"/>
                <a:gd name="T63" fmla="*/ 132 h 169"/>
                <a:gd name="T64" fmla="*/ 0 w 138"/>
                <a:gd name="T65" fmla="*/ 130 h 169"/>
                <a:gd name="T66" fmla="*/ 0 w 138"/>
                <a:gd name="T67" fmla="*/ 117 h 169"/>
                <a:gd name="T68" fmla="*/ 8 w 138"/>
                <a:gd name="T69" fmla="*/ 103 h 169"/>
                <a:gd name="T70" fmla="*/ 39 w 138"/>
                <a:gd name="T71" fmla="*/ 107 h 169"/>
                <a:gd name="T72" fmla="*/ 25 w 138"/>
                <a:gd name="T73" fmla="*/ 84 h 169"/>
                <a:gd name="T74" fmla="*/ 21 w 138"/>
                <a:gd name="T75" fmla="*/ 63 h 169"/>
                <a:gd name="T76" fmla="*/ 22 w 138"/>
                <a:gd name="T77" fmla="*/ 48 h 169"/>
                <a:gd name="T78" fmla="*/ 21 w 138"/>
                <a:gd name="T79" fmla="*/ 31 h 16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38"/>
                <a:gd name="T121" fmla="*/ 0 h 169"/>
                <a:gd name="T122" fmla="*/ 138 w 138"/>
                <a:gd name="T123" fmla="*/ 169 h 16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38" h="169">
                  <a:moveTo>
                    <a:pt x="24" y="18"/>
                  </a:moveTo>
                  <a:lnTo>
                    <a:pt x="35" y="4"/>
                  </a:lnTo>
                  <a:lnTo>
                    <a:pt x="45" y="9"/>
                  </a:lnTo>
                  <a:lnTo>
                    <a:pt x="52" y="7"/>
                  </a:lnTo>
                  <a:lnTo>
                    <a:pt x="61" y="2"/>
                  </a:lnTo>
                  <a:lnTo>
                    <a:pt x="70" y="0"/>
                  </a:lnTo>
                  <a:lnTo>
                    <a:pt x="82" y="0"/>
                  </a:lnTo>
                  <a:lnTo>
                    <a:pt x="93" y="7"/>
                  </a:lnTo>
                  <a:lnTo>
                    <a:pt x="103" y="19"/>
                  </a:lnTo>
                  <a:lnTo>
                    <a:pt x="113" y="32"/>
                  </a:lnTo>
                  <a:lnTo>
                    <a:pt x="123" y="43"/>
                  </a:lnTo>
                  <a:lnTo>
                    <a:pt x="109" y="52"/>
                  </a:lnTo>
                  <a:lnTo>
                    <a:pt x="120" y="65"/>
                  </a:lnTo>
                  <a:lnTo>
                    <a:pt x="130" y="79"/>
                  </a:lnTo>
                  <a:lnTo>
                    <a:pt x="137" y="96"/>
                  </a:lnTo>
                  <a:lnTo>
                    <a:pt x="138" y="113"/>
                  </a:lnTo>
                  <a:lnTo>
                    <a:pt x="133" y="117"/>
                  </a:lnTo>
                  <a:lnTo>
                    <a:pt x="125" y="122"/>
                  </a:lnTo>
                  <a:lnTo>
                    <a:pt x="117" y="130"/>
                  </a:lnTo>
                  <a:lnTo>
                    <a:pt x="111" y="138"/>
                  </a:lnTo>
                  <a:lnTo>
                    <a:pt x="109" y="148"/>
                  </a:lnTo>
                  <a:lnTo>
                    <a:pt x="109" y="154"/>
                  </a:lnTo>
                  <a:lnTo>
                    <a:pt x="109" y="158"/>
                  </a:lnTo>
                  <a:lnTo>
                    <a:pt x="109" y="161"/>
                  </a:lnTo>
                  <a:lnTo>
                    <a:pt x="107" y="162"/>
                  </a:lnTo>
                  <a:lnTo>
                    <a:pt x="106" y="163"/>
                  </a:lnTo>
                  <a:lnTo>
                    <a:pt x="103" y="165"/>
                  </a:lnTo>
                  <a:lnTo>
                    <a:pt x="100" y="166"/>
                  </a:lnTo>
                  <a:lnTo>
                    <a:pt x="96" y="168"/>
                  </a:lnTo>
                  <a:lnTo>
                    <a:pt x="92" y="169"/>
                  </a:lnTo>
                  <a:lnTo>
                    <a:pt x="90" y="165"/>
                  </a:lnTo>
                  <a:lnTo>
                    <a:pt x="87" y="158"/>
                  </a:lnTo>
                  <a:lnTo>
                    <a:pt x="83" y="151"/>
                  </a:lnTo>
                  <a:lnTo>
                    <a:pt x="82" y="145"/>
                  </a:lnTo>
                  <a:lnTo>
                    <a:pt x="77" y="145"/>
                  </a:lnTo>
                  <a:lnTo>
                    <a:pt x="73" y="146"/>
                  </a:lnTo>
                  <a:lnTo>
                    <a:pt x="72" y="149"/>
                  </a:lnTo>
                  <a:lnTo>
                    <a:pt x="69" y="151"/>
                  </a:lnTo>
                  <a:lnTo>
                    <a:pt x="68" y="154"/>
                  </a:lnTo>
                  <a:lnTo>
                    <a:pt x="66" y="158"/>
                  </a:lnTo>
                  <a:lnTo>
                    <a:pt x="65" y="161"/>
                  </a:lnTo>
                  <a:lnTo>
                    <a:pt x="63" y="163"/>
                  </a:lnTo>
                  <a:lnTo>
                    <a:pt x="61" y="163"/>
                  </a:lnTo>
                  <a:lnTo>
                    <a:pt x="56" y="162"/>
                  </a:lnTo>
                  <a:lnTo>
                    <a:pt x="52" y="161"/>
                  </a:lnTo>
                  <a:lnTo>
                    <a:pt x="48" y="159"/>
                  </a:lnTo>
                  <a:lnTo>
                    <a:pt x="45" y="159"/>
                  </a:lnTo>
                  <a:lnTo>
                    <a:pt x="44" y="149"/>
                  </a:lnTo>
                  <a:lnTo>
                    <a:pt x="41" y="142"/>
                  </a:lnTo>
                  <a:lnTo>
                    <a:pt x="39" y="137"/>
                  </a:lnTo>
                  <a:lnTo>
                    <a:pt x="35" y="146"/>
                  </a:lnTo>
                  <a:lnTo>
                    <a:pt x="31" y="156"/>
                  </a:lnTo>
                  <a:lnTo>
                    <a:pt x="27" y="163"/>
                  </a:lnTo>
                  <a:lnTo>
                    <a:pt x="22" y="163"/>
                  </a:lnTo>
                  <a:lnTo>
                    <a:pt x="20" y="162"/>
                  </a:lnTo>
                  <a:lnTo>
                    <a:pt x="17" y="159"/>
                  </a:lnTo>
                  <a:lnTo>
                    <a:pt x="14" y="156"/>
                  </a:lnTo>
                  <a:lnTo>
                    <a:pt x="14" y="155"/>
                  </a:lnTo>
                  <a:lnTo>
                    <a:pt x="12" y="145"/>
                  </a:lnTo>
                  <a:lnTo>
                    <a:pt x="11" y="144"/>
                  </a:lnTo>
                  <a:lnTo>
                    <a:pt x="10" y="141"/>
                  </a:lnTo>
                  <a:lnTo>
                    <a:pt x="8" y="138"/>
                  </a:lnTo>
                  <a:lnTo>
                    <a:pt x="5" y="135"/>
                  </a:lnTo>
                  <a:lnTo>
                    <a:pt x="4" y="132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0" y="128"/>
                  </a:lnTo>
                  <a:lnTo>
                    <a:pt x="0" y="117"/>
                  </a:lnTo>
                  <a:lnTo>
                    <a:pt x="1" y="108"/>
                  </a:lnTo>
                  <a:lnTo>
                    <a:pt x="8" y="103"/>
                  </a:lnTo>
                  <a:lnTo>
                    <a:pt x="46" y="115"/>
                  </a:lnTo>
                  <a:lnTo>
                    <a:pt x="39" y="107"/>
                  </a:lnTo>
                  <a:lnTo>
                    <a:pt x="31" y="96"/>
                  </a:lnTo>
                  <a:lnTo>
                    <a:pt x="25" y="84"/>
                  </a:lnTo>
                  <a:lnTo>
                    <a:pt x="21" y="73"/>
                  </a:lnTo>
                  <a:lnTo>
                    <a:pt x="21" y="63"/>
                  </a:lnTo>
                  <a:lnTo>
                    <a:pt x="27" y="55"/>
                  </a:lnTo>
                  <a:lnTo>
                    <a:pt x="22" y="48"/>
                  </a:lnTo>
                  <a:lnTo>
                    <a:pt x="21" y="39"/>
                  </a:lnTo>
                  <a:lnTo>
                    <a:pt x="21" y="31"/>
                  </a:lnTo>
                  <a:lnTo>
                    <a:pt x="24" y="18"/>
                  </a:lnTo>
                </a:path>
              </a:pathLst>
            </a:custGeom>
            <a:solidFill>
              <a:srgbClr val="BBAC5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11" name="Freeform 89"/>
            <p:cNvSpPr>
              <a:spLocks/>
            </p:cNvSpPr>
            <p:nvPr/>
          </p:nvSpPr>
          <p:spPr bwMode="gray">
            <a:xfrm>
              <a:off x="3884" y="2424"/>
              <a:ext cx="63" cy="27"/>
            </a:xfrm>
            <a:custGeom>
              <a:avLst/>
              <a:gdLst>
                <a:gd name="T0" fmla="*/ 5 w 63"/>
                <a:gd name="T1" fmla="*/ 4 h 27"/>
                <a:gd name="T2" fmla="*/ 19 w 63"/>
                <a:gd name="T3" fmla="*/ 2 h 27"/>
                <a:gd name="T4" fmla="*/ 29 w 63"/>
                <a:gd name="T5" fmla="*/ 0 h 27"/>
                <a:gd name="T6" fmla="*/ 37 w 63"/>
                <a:gd name="T7" fmla="*/ 2 h 27"/>
                <a:gd name="T8" fmla="*/ 47 w 63"/>
                <a:gd name="T9" fmla="*/ 2 h 27"/>
                <a:gd name="T10" fmla="*/ 57 w 63"/>
                <a:gd name="T11" fmla="*/ 3 h 27"/>
                <a:gd name="T12" fmla="*/ 60 w 63"/>
                <a:gd name="T13" fmla="*/ 7 h 27"/>
                <a:gd name="T14" fmla="*/ 61 w 63"/>
                <a:gd name="T15" fmla="*/ 13 h 27"/>
                <a:gd name="T16" fmla="*/ 63 w 63"/>
                <a:gd name="T17" fmla="*/ 19 h 27"/>
                <a:gd name="T18" fmla="*/ 61 w 63"/>
                <a:gd name="T19" fmla="*/ 24 h 27"/>
                <a:gd name="T20" fmla="*/ 55 w 63"/>
                <a:gd name="T21" fmla="*/ 27 h 27"/>
                <a:gd name="T22" fmla="*/ 40 w 63"/>
                <a:gd name="T23" fmla="*/ 26 h 27"/>
                <a:gd name="T24" fmla="*/ 27 w 63"/>
                <a:gd name="T25" fmla="*/ 20 h 27"/>
                <a:gd name="T26" fmla="*/ 15 w 63"/>
                <a:gd name="T27" fmla="*/ 14 h 27"/>
                <a:gd name="T28" fmla="*/ 0 w 63"/>
                <a:gd name="T29" fmla="*/ 11 h 27"/>
                <a:gd name="T30" fmla="*/ 5 w 63"/>
                <a:gd name="T31" fmla="*/ 4 h 2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63"/>
                <a:gd name="T49" fmla="*/ 0 h 27"/>
                <a:gd name="T50" fmla="*/ 63 w 63"/>
                <a:gd name="T51" fmla="*/ 27 h 2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63" h="27">
                  <a:moveTo>
                    <a:pt x="5" y="4"/>
                  </a:moveTo>
                  <a:lnTo>
                    <a:pt x="19" y="2"/>
                  </a:lnTo>
                  <a:lnTo>
                    <a:pt x="29" y="0"/>
                  </a:lnTo>
                  <a:lnTo>
                    <a:pt x="37" y="2"/>
                  </a:lnTo>
                  <a:lnTo>
                    <a:pt x="47" y="2"/>
                  </a:lnTo>
                  <a:lnTo>
                    <a:pt x="57" y="3"/>
                  </a:lnTo>
                  <a:lnTo>
                    <a:pt x="60" y="7"/>
                  </a:lnTo>
                  <a:lnTo>
                    <a:pt x="61" y="13"/>
                  </a:lnTo>
                  <a:lnTo>
                    <a:pt x="63" y="19"/>
                  </a:lnTo>
                  <a:lnTo>
                    <a:pt x="61" y="24"/>
                  </a:lnTo>
                  <a:lnTo>
                    <a:pt x="55" y="27"/>
                  </a:lnTo>
                  <a:lnTo>
                    <a:pt x="40" y="26"/>
                  </a:lnTo>
                  <a:lnTo>
                    <a:pt x="27" y="20"/>
                  </a:lnTo>
                  <a:lnTo>
                    <a:pt x="15" y="14"/>
                  </a:lnTo>
                  <a:lnTo>
                    <a:pt x="0" y="11"/>
                  </a:lnTo>
                  <a:lnTo>
                    <a:pt x="5" y="4"/>
                  </a:lnTo>
                </a:path>
              </a:pathLst>
            </a:custGeom>
            <a:solidFill>
              <a:srgbClr val="BBAC5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12" name="Freeform 90"/>
            <p:cNvSpPr>
              <a:spLocks/>
            </p:cNvSpPr>
            <p:nvPr/>
          </p:nvSpPr>
          <p:spPr bwMode="gray">
            <a:xfrm>
              <a:off x="3937" y="2529"/>
              <a:ext cx="53" cy="28"/>
            </a:xfrm>
            <a:custGeom>
              <a:avLst/>
              <a:gdLst>
                <a:gd name="T0" fmla="*/ 49 w 53"/>
                <a:gd name="T1" fmla="*/ 28 h 28"/>
                <a:gd name="T2" fmla="*/ 42 w 53"/>
                <a:gd name="T3" fmla="*/ 27 h 28"/>
                <a:gd name="T4" fmla="*/ 34 w 53"/>
                <a:gd name="T5" fmla="*/ 27 h 28"/>
                <a:gd name="T6" fmla="*/ 25 w 53"/>
                <a:gd name="T7" fmla="*/ 25 h 28"/>
                <a:gd name="T8" fmla="*/ 15 w 53"/>
                <a:gd name="T9" fmla="*/ 24 h 28"/>
                <a:gd name="T10" fmla="*/ 8 w 53"/>
                <a:gd name="T11" fmla="*/ 21 h 28"/>
                <a:gd name="T12" fmla="*/ 2 w 53"/>
                <a:gd name="T13" fmla="*/ 15 h 28"/>
                <a:gd name="T14" fmla="*/ 0 w 53"/>
                <a:gd name="T15" fmla="*/ 10 h 28"/>
                <a:gd name="T16" fmla="*/ 2 w 53"/>
                <a:gd name="T17" fmla="*/ 0 h 28"/>
                <a:gd name="T18" fmla="*/ 14 w 53"/>
                <a:gd name="T19" fmla="*/ 5 h 28"/>
                <a:gd name="T20" fmla="*/ 21 w 53"/>
                <a:gd name="T21" fmla="*/ 8 h 28"/>
                <a:gd name="T22" fmla="*/ 25 w 53"/>
                <a:gd name="T23" fmla="*/ 8 h 28"/>
                <a:gd name="T24" fmla="*/ 28 w 53"/>
                <a:gd name="T25" fmla="*/ 5 h 28"/>
                <a:gd name="T26" fmla="*/ 34 w 53"/>
                <a:gd name="T27" fmla="*/ 4 h 28"/>
                <a:gd name="T28" fmla="*/ 41 w 53"/>
                <a:gd name="T29" fmla="*/ 1 h 28"/>
                <a:gd name="T30" fmla="*/ 53 w 53"/>
                <a:gd name="T31" fmla="*/ 0 h 28"/>
                <a:gd name="T32" fmla="*/ 52 w 53"/>
                <a:gd name="T33" fmla="*/ 10 h 28"/>
                <a:gd name="T34" fmla="*/ 51 w 53"/>
                <a:gd name="T35" fmla="*/ 18 h 28"/>
                <a:gd name="T36" fmla="*/ 49 w 53"/>
                <a:gd name="T37" fmla="*/ 28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3"/>
                <a:gd name="T58" fmla="*/ 0 h 28"/>
                <a:gd name="T59" fmla="*/ 53 w 53"/>
                <a:gd name="T60" fmla="*/ 28 h 2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3" h="28">
                  <a:moveTo>
                    <a:pt x="49" y="28"/>
                  </a:moveTo>
                  <a:lnTo>
                    <a:pt x="42" y="27"/>
                  </a:lnTo>
                  <a:lnTo>
                    <a:pt x="34" y="27"/>
                  </a:lnTo>
                  <a:lnTo>
                    <a:pt x="25" y="25"/>
                  </a:lnTo>
                  <a:lnTo>
                    <a:pt x="15" y="24"/>
                  </a:lnTo>
                  <a:lnTo>
                    <a:pt x="8" y="21"/>
                  </a:lnTo>
                  <a:lnTo>
                    <a:pt x="2" y="15"/>
                  </a:lnTo>
                  <a:lnTo>
                    <a:pt x="0" y="10"/>
                  </a:lnTo>
                  <a:lnTo>
                    <a:pt x="2" y="0"/>
                  </a:lnTo>
                  <a:lnTo>
                    <a:pt x="14" y="5"/>
                  </a:lnTo>
                  <a:lnTo>
                    <a:pt x="21" y="8"/>
                  </a:lnTo>
                  <a:lnTo>
                    <a:pt x="25" y="8"/>
                  </a:lnTo>
                  <a:lnTo>
                    <a:pt x="28" y="5"/>
                  </a:lnTo>
                  <a:lnTo>
                    <a:pt x="34" y="4"/>
                  </a:lnTo>
                  <a:lnTo>
                    <a:pt x="41" y="1"/>
                  </a:lnTo>
                  <a:lnTo>
                    <a:pt x="53" y="0"/>
                  </a:lnTo>
                  <a:lnTo>
                    <a:pt x="52" y="10"/>
                  </a:lnTo>
                  <a:lnTo>
                    <a:pt x="51" y="18"/>
                  </a:lnTo>
                  <a:lnTo>
                    <a:pt x="49" y="28"/>
                  </a:lnTo>
                </a:path>
              </a:pathLst>
            </a:custGeom>
            <a:solidFill>
              <a:srgbClr val="BBAC5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13" name="Freeform 91"/>
            <p:cNvSpPr>
              <a:spLocks/>
            </p:cNvSpPr>
            <p:nvPr/>
          </p:nvSpPr>
          <p:spPr bwMode="gray">
            <a:xfrm>
              <a:off x="3976" y="2476"/>
              <a:ext cx="19" cy="24"/>
            </a:xfrm>
            <a:custGeom>
              <a:avLst/>
              <a:gdLst>
                <a:gd name="T0" fmla="*/ 9 w 19"/>
                <a:gd name="T1" fmla="*/ 0 h 24"/>
                <a:gd name="T2" fmla="*/ 13 w 19"/>
                <a:gd name="T3" fmla="*/ 6 h 24"/>
                <a:gd name="T4" fmla="*/ 17 w 19"/>
                <a:gd name="T5" fmla="*/ 12 h 24"/>
                <a:gd name="T6" fmla="*/ 19 w 19"/>
                <a:gd name="T7" fmla="*/ 19 h 24"/>
                <a:gd name="T8" fmla="*/ 16 w 19"/>
                <a:gd name="T9" fmla="*/ 24 h 24"/>
                <a:gd name="T10" fmla="*/ 10 w 19"/>
                <a:gd name="T11" fmla="*/ 23 h 24"/>
                <a:gd name="T12" fmla="*/ 4 w 19"/>
                <a:gd name="T13" fmla="*/ 19 h 24"/>
                <a:gd name="T14" fmla="*/ 2 w 19"/>
                <a:gd name="T15" fmla="*/ 13 h 24"/>
                <a:gd name="T16" fmla="*/ 0 w 19"/>
                <a:gd name="T17" fmla="*/ 8 h 24"/>
                <a:gd name="T18" fmla="*/ 3 w 19"/>
                <a:gd name="T19" fmla="*/ 3 h 24"/>
                <a:gd name="T20" fmla="*/ 9 w 19"/>
                <a:gd name="T21" fmla="*/ 0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"/>
                <a:gd name="T34" fmla="*/ 0 h 24"/>
                <a:gd name="T35" fmla="*/ 19 w 19"/>
                <a:gd name="T36" fmla="*/ 24 h 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" h="24">
                  <a:moveTo>
                    <a:pt x="9" y="0"/>
                  </a:moveTo>
                  <a:lnTo>
                    <a:pt x="13" y="6"/>
                  </a:lnTo>
                  <a:lnTo>
                    <a:pt x="17" y="12"/>
                  </a:lnTo>
                  <a:lnTo>
                    <a:pt x="19" y="19"/>
                  </a:lnTo>
                  <a:lnTo>
                    <a:pt x="16" y="24"/>
                  </a:lnTo>
                  <a:lnTo>
                    <a:pt x="10" y="23"/>
                  </a:lnTo>
                  <a:lnTo>
                    <a:pt x="4" y="19"/>
                  </a:lnTo>
                  <a:lnTo>
                    <a:pt x="2" y="13"/>
                  </a:lnTo>
                  <a:lnTo>
                    <a:pt x="0" y="8"/>
                  </a:lnTo>
                  <a:lnTo>
                    <a:pt x="3" y="3"/>
                  </a:lnTo>
                  <a:lnTo>
                    <a:pt x="9" y="0"/>
                  </a:lnTo>
                </a:path>
              </a:pathLst>
            </a:custGeom>
            <a:solidFill>
              <a:srgbClr val="BBAC5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14" name="Freeform 92"/>
            <p:cNvSpPr>
              <a:spLocks/>
            </p:cNvSpPr>
            <p:nvPr/>
          </p:nvSpPr>
          <p:spPr bwMode="gray">
            <a:xfrm>
              <a:off x="4014" y="2481"/>
              <a:ext cx="46" cy="60"/>
            </a:xfrm>
            <a:custGeom>
              <a:avLst/>
              <a:gdLst>
                <a:gd name="T0" fmla="*/ 23 w 46"/>
                <a:gd name="T1" fmla="*/ 60 h 60"/>
                <a:gd name="T2" fmla="*/ 22 w 46"/>
                <a:gd name="T3" fmla="*/ 58 h 60"/>
                <a:gd name="T4" fmla="*/ 16 w 46"/>
                <a:gd name="T5" fmla="*/ 55 h 60"/>
                <a:gd name="T6" fmla="*/ 10 w 46"/>
                <a:gd name="T7" fmla="*/ 52 h 60"/>
                <a:gd name="T8" fmla="*/ 5 w 46"/>
                <a:gd name="T9" fmla="*/ 46 h 60"/>
                <a:gd name="T10" fmla="*/ 0 w 46"/>
                <a:gd name="T11" fmla="*/ 36 h 60"/>
                <a:gd name="T12" fmla="*/ 7 w 46"/>
                <a:gd name="T13" fmla="*/ 28 h 60"/>
                <a:gd name="T14" fmla="*/ 12 w 46"/>
                <a:gd name="T15" fmla="*/ 17 h 60"/>
                <a:gd name="T16" fmla="*/ 17 w 46"/>
                <a:gd name="T17" fmla="*/ 7 h 60"/>
                <a:gd name="T18" fmla="*/ 23 w 46"/>
                <a:gd name="T19" fmla="*/ 0 h 60"/>
                <a:gd name="T20" fmla="*/ 27 w 46"/>
                <a:gd name="T21" fmla="*/ 5 h 60"/>
                <a:gd name="T22" fmla="*/ 33 w 46"/>
                <a:gd name="T23" fmla="*/ 11 h 60"/>
                <a:gd name="T24" fmla="*/ 38 w 46"/>
                <a:gd name="T25" fmla="*/ 19 h 60"/>
                <a:gd name="T26" fmla="*/ 43 w 46"/>
                <a:gd name="T27" fmla="*/ 27 h 60"/>
                <a:gd name="T28" fmla="*/ 44 w 46"/>
                <a:gd name="T29" fmla="*/ 31 h 60"/>
                <a:gd name="T30" fmla="*/ 44 w 46"/>
                <a:gd name="T31" fmla="*/ 41 h 60"/>
                <a:gd name="T32" fmla="*/ 46 w 46"/>
                <a:gd name="T33" fmla="*/ 48 h 60"/>
                <a:gd name="T34" fmla="*/ 44 w 46"/>
                <a:gd name="T35" fmla="*/ 51 h 60"/>
                <a:gd name="T36" fmla="*/ 40 w 46"/>
                <a:gd name="T37" fmla="*/ 53 h 60"/>
                <a:gd name="T38" fmla="*/ 34 w 46"/>
                <a:gd name="T39" fmla="*/ 56 h 60"/>
                <a:gd name="T40" fmla="*/ 23 w 46"/>
                <a:gd name="T41" fmla="*/ 60 h 6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6"/>
                <a:gd name="T64" fmla="*/ 0 h 60"/>
                <a:gd name="T65" fmla="*/ 46 w 46"/>
                <a:gd name="T66" fmla="*/ 60 h 6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6" h="60">
                  <a:moveTo>
                    <a:pt x="23" y="60"/>
                  </a:moveTo>
                  <a:lnTo>
                    <a:pt x="22" y="58"/>
                  </a:lnTo>
                  <a:lnTo>
                    <a:pt x="16" y="55"/>
                  </a:lnTo>
                  <a:lnTo>
                    <a:pt x="10" y="52"/>
                  </a:lnTo>
                  <a:lnTo>
                    <a:pt x="5" y="46"/>
                  </a:lnTo>
                  <a:lnTo>
                    <a:pt x="0" y="36"/>
                  </a:lnTo>
                  <a:lnTo>
                    <a:pt x="7" y="28"/>
                  </a:lnTo>
                  <a:lnTo>
                    <a:pt x="12" y="17"/>
                  </a:lnTo>
                  <a:lnTo>
                    <a:pt x="17" y="7"/>
                  </a:lnTo>
                  <a:lnTo>
                    <a:pt x="23" y="0"/>
                  </a:lnTo>
                  <a:lnTo>
                    <a:pt x="27" y="5"/>
                  </a:lnTo>
                  <a:lnTo>
                    <a:pt x="33" y="11"/>
                  </a:lnTo>
                  <a:lnTo>
                    <a:pt x="38" y="19"/>
                  </a:lnTo>
                  <a:lnTo>
                    <a:pt x="43" y="27"/>
                  </a:lnTo>
                  <a:lnTo>
                    <a:pt x="44" y="31"/>
                  </a:lnTo>
                  <a:lnTo>
                    <a:pt x="44" y="41"/>
                  </a:lnTo>
                  <a:lnTo>
                    <a:pt x="46" y="48"/>
                  </a:lnTo>
                  <a:lnTo>
                    <a:pt x="44" y="51"/>
                  </a:lnTo>
                  <a:lnTo>
                    <a:pt x="40" y="53"/>
                  </a:lnTo>
                  <a:lnTo>
                    <a:pt x="34" y="56"/>
                  </a:lnTo>
                  <a:lnTo>
                    <a:pt x="23" y="60"/>
                  </a:lnTo>
                </a:path>
              </a:pathLst>
            </a:custGeom>
            <a:solidFill>
              <a:srgbClr val="BBAC5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15" name="Freeform 93"/>
            <p:cNvSpPr>
              <a:spLocks/>
            </p:cNvSpPr>
            <p:nvPr/>
          </p:nvSpPr>
          <p:spPr bwMode="gray">
            <a:xfrm>
              <a:off x="4150" y="2341"/>
              <a:ext cx="41" cy="72"/>
            </a:xfrm>
            <a:custGeom>
              <a:avLst/>
              <a:gdLst>
                <a:gd name="T0" fmla="*/ 40 w 41"/>
                <a:gd name="T1" fmla="*/ 28 h 72"/>
                <a:gd name="T2" fmla="*/ 40 w 41"/>
                <a:gd name="T3" fmla="*/ 37 h 72"/>
                <a:gd name="T4" fmla="*/ 41 w 41"/>
                <a:gd name="T5" fmla="*/ 45 h 72"/>
                <a:gd name="T6" fmla="*/ 40 w 41"/>
                <a:gd name="T7" fmla="*/ 55 h 72"/>
                <a:gd name="T8" fmla="*/ 35 w 41"/>
                <a:gd name="T9" fmla="*/ 61 h 72"/>
                <a:gd name="T10" fmla="*/ 28 w 41"/>
                <a:gd name="T11" fmla="*/ 61 h 72"/>
                <a:gd name="T12" fmla="*/ 23 w 41"/>
                <a:gd name="T13" fmla="*/ 59 h 72"/>
                <a:gd name="T14" fmla="*/ 18 w 41"/>
                <a:gd name="T15" fmla="*/ 58 h 72"/>
                <a:gd name="T16" fmla="*/ 13 w 41"/>
                <a:gd name="T17" fmla="*/ 56 h 72"/>
                <a:gd name="T18" fmla="*/ 8 w 41"/>
                <a:gd name="T19" fmla="*/ 61 h 72"/>
                <a:gd name="T20" fmla="*/ 6 w 41"/>
                <a:gd name="T21" fmla="*/ 65 h 72"/>
                <a:gd name="T22" fmla="*/ 3 w 41"/>
                <a:gd name="T23" fmla="*/ 69 h 72"/>
                <a:gd name="T24" fmla="*/ 0 w 41"/>
                <a:gd name="T25" fmla="*/ 72 h 72"/>
                <a:gd name="T26" fmla="*/ 0 w 41"/>
                <a:gd name="T27" fmla="*/ 58 h 72"/>
                <a:gd name="T28" fmla="*/ 1 w 41"/>
                <a:gd name="T29" fmla="*/ 41 h 72"/>
                <a:gd name="T30" fmla="*/ 4 w 41"/>
                <a:gd name="T31" fmla="*/ 27 h 72"/>
                <a:gd name="T32" fmla="*/ 4 w 41"/>
                <a:gd name="T33" fmla="*/ 20 h 72"/>
                <a:gd name="T34" fmla="*/ 6 w 41"/>
                <a:gd name="T35" fmla="*/ 15 h 72"/>
                <a:gd name="T36" fmla="*/ 6 w 41"/>
                <a:gd name="T37" fmla="*/ 10 h 72"/>
                <a:gd name="T38" fmla="*/ 6 w 41"/>
                <a:gd name="T39" fmla="*/ 0 h 72"/>
                <a:gd name="T40" fmla="*/ 13 w 41"/>
                <a:gd name="T41" fmla="*/ 1 h 72"/>
                <a:gd name="T42" fmla="*/ 17 w 41"/>
                <a:gd name="T43" fmla="*/ 3 h 72"/>
                <a:gd name="T44" fmla="*/ 18 w 41"/>
                <a:gd name="T45" fmla="*/ 4 h 72"/>
                <a:gd name="T46" fmla="*/ 20 w 41"/>
                <a:gd name="T47" fmla="*/ 7 h 72"/>
                <a:gd name="T48" fmla="*/ 23 w 41"/>
                <a:gd name="T49" fmla="*/ 11 h 72"/>
                <a:gd name="T50" fmla="*/ 30 w 41"/>
                <a:gd name="T51" fmla="*/ 18 h 72"/>
                <a:gd name="T52" fmla="*/ 40 w 41"/>
                <a:gd name="T53" fmla="*/ 28 h 7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1"/>
                <a:gd name="T82" fmla="*/ 0 h 72"/>
                <a:gd name="T83" fmla="*/ 41 w 41"/>
                <a:gd name="T84" fmla="*/ 72 h 7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1" h="72">
                  <a:moveTo>
                    <a:pt x="40" y="28"/>
                  </a:moveTo>
                  <a:lnTo>
                    <a:pt x="40" y="37"/>
                  </a:lnTo>
                  <a:lnTo>
                    <a:pt x="41" y="45"/>
                  </a:lnTo>
                  <a:lnTo>
                    <a:pt x="40" y="55"/>
                  </a:lnTo>
                  <a:lnTo>
                    <a:pt x="35" y="61"/>
                  </a:lnTo>
                  <a:lnTo>
                    <a:pt x="28" y="61"/>
                  </a:lnTo>
                  <a:lnTo>
                    <a:pt x="23" y="59"/>
                  </a:lnTo>
                  <a:lnTo>
                    <a:pt x="18" y="58"/>
                  </a:lnTo>
                  <a:lnTo>
                    <a:pt x="13" y="56"/>
                  </a:lnTo>
                  <a:lnTo>
                    <a:pt x="8" y="61"/>
                  </a:lnTo>
                  <a:lnTo>
                    <a:pt x="6" y="65"/>
                  </a:lnTo>
                  <a:lnTo>
                    <a:pt x="3" y="69"/>
                  </a:lnTo>
                  <a:lnTo>
                    <a:pt x="0" y="72"/>
                  </a:lnTo>
                  <a:lnTo>
                    <a:pt x="0" y="58"/>
                  </a:lnTo>
                  <a:lnTo>
                    <a:pt x="1" y="41"/>
                  </a:lnTo>
                  <a:lnTo>
                    <a:pt x="4" y="27"/>
                  </a:lnTo>
                  <a:lnTo>
                    <a:pt x="4" y="20"/>
                  </a:lnTo>
                  <a:lnTo>
                    <a:pt x="6" y="15"/>
                  </a:lnTo>
                  <a:lnTo>
                    <a:pt x="6" y="10"/>
                  </a:lnTo>
                  <a:lnTo>
                    <a:pt x="6" y="0"/>
                  </a:lnTo>
                  <a:lnTo>
                    <a:pt x="13" y="1"/>
                  </a:lnTo>
                  <a:lnTo>
                    <a:pt x="17" y="3"/>
                  </a:lnTo>
                  <a:lnTo>
                    <a:pt x="18" y="4"/>
                  </a:lnTo>
                  <a:lnTo>
                    <a:pt x="20" y="7"/>
                  </a:lnTo>
                  <a:lnTo>
                    <a:pt x="23" y="11"/>
                  </a:lnTo>
                  <a:lnTo>
                    <a:pt x="30" y="18"/>
                  </a:lnTo>
                  <a:lnTo>
                    <a:pt x="40" y="28"/>
                  </a:lnTo>
                </a:path>
              </a:pathLst>
            </a:custGeom>
            <a:solidFill>
              <a:srgbClr val="BBAC5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16" name="Freeform 94"/>
            <p:cNvSpPr>
              <a:spLocks/>
            </p:cNvSpPr>
            <p:nvPr/>
          </p:nvSpPr>
          <p:spPr bwMode="gray">
            <a:xfrm>
              <a:off x="4007" y="2259"/>
              <a:ext cx="132" cy="198"/>
            </a:xfrm>
            <a:custGeom>
              <a:avLst/>
              <a:gdLst>
                <a:gd name="T0" fmla="*/ 33 w 132"/>
                <a:gd name="T1" fmla="*/ 76 h 198"/>
                <a:gd name="T2" fmla="*/ 40 w 132"/>
                <a:gd name="T3" fmla="*/ 71 h 198"/>
                <a:gd name="T4" fmla="*/ 45 w 132"/>
                <a:gd name="T5" fmla="*/ 66 h 198"/>
                <a:gd name="T6" fmla="*/ 50 w 132"/>
                <a:gd name="T7" fmla="*/ 63 h 198"/>
                <a:gd name="T8" fmla="*/ 53 w 132"/>
                <a:gd name="T9" fmla="*/ 63 h 198"/>
                <a:gd name="T10" fmla="*/ 57 w 132"/>
                <a:gd name="T11" fmla="*/ 69 h 198"/>
                <a:gd name="T12" fmla="*/ 60 w 132"/>
                <a:gd name="T13" fmla="*/ 80 h 198"/>
                <a:gd name="T14" fmla="*/ 75 w 132"/>
                <a:gd name="T15" fmla="*/ 69 h 198"/>
                <a:gd name="T16" fmla="*/ 89 w 132"/>
                <a:gd name="T17" fmla="*/ 58 h 198"/>
                <a:gd name="T18" fmla="*/ 103 w 132"/>
                <a:gd name="T19" fmla="*/ 44 h 198"/>
                <a:gd name="T20" fmla="*/ 109 w 132"/>
                <a:gd name="T21" fmla="*/ 55 h 198"/>
                <a:gd name="T22" fmla="*/ 112 w 132"/>
                <a:gd name="T23" fmla="*/ 68 h 198"/>
                <a:gd name="T24" fmla="*/ 112 w 132"/>
                <a:gd name="T25" fmla="*/ 80 h 198"/>
                <a:gd name="T26" fmla="*/ 132 w 132"/>
                <a:gd name="T27" fmla="*/ 62 h 198"/>
                <a:gd name="T28" fmla="*/ 132 w 132"/>
                <a:gd name="T29" fmla="*/ 72 h 198"/>
                <a:gd name="T30" fmla="*/ 132 w 132"/>
                <a:gd name="T31" fmla="*/ 85 h 198"/>
                <a:gd name="T32" fmla="*/ 132 w 132"/>
                <a:gd name="T33" fmla="*/ 100 h 198"/>
                <a:gd name="T34" fmla="*/ 132 w 132"/>
                <a:gd name="T35" fmla="*/ 117 h 198"/>
                <a:gd name="T36" fmla="*/ 129 w 132"/>
                <a:gd name="T37" fmla="*/ 133 h 198"/>
                <a:gd name="T38" fmla="*/ 126 w 132"/>
                <a:gd name="T39" fmla="*/ 148 h 198"/>
                <a:gd name="T40" fmla="*/ 120 w 132"/>
                <a:gd name="T41" fmla="*/ 161 h 198"/>
                <a:gd name="T42" fmla="*/ 113 w 132"/>
                <a:gd name="T43" fmla="*/ 169 h 198"/>
                <a:gd name="T44" fmla="*/ 103 w 132"/>
                <a:gd name="T45" fmla="*/ 172 h 198"/>
                <a:gd name="T46" fmla="*/ 103 w 132"/>
                <a:gd name="T47" fmla="*/ 165 h 198"/>
                <a:gd name="T48" fmla="*/ 106 w 132"/>
                <a:gd name="T49" fmla="*/ 155 h 198"/>
                <a:gd name="T50" fmla="*/ 108 w 132"/>
                <a:gd name="T51" fmla="*/ 147 h 198"/>
                <a:gd name="T52" fmla="*/ 88 w 132"/>
                <a:gd name="T53" fmla="*/ 148 h 198"/>
                <a:gd name="T54" fmla="*/ 74 w 132"/>
                <a:gd name="T55" fmla="*/ 152 h 198"/>
                <a:gd name="T56" fmla="*/ 62 w 132"/>
                <a:gd name="T57" fmla="*/ 160 h 198"/>
                <a:gd name="T58" fmla="*/ 54 w 132"/>
                <a:gd name="T59" fmla="*/ 168 h 198"/>
                <a:gd name="T60" fmla="*/ 44 w 132"/>
                <a:gd name="T61" fmla="*/ 178 h 198"/>
                <a:gd name="T62" fmla="*/ 33 w 132"/>
                <a:gd name="T63" fmla="*/ 188 h 198"/>
                <a:gd name="T64" fmla="*/ 20 w 132"/>
                <a:gd name="T65" fmla="*/ 198 h 198"/>
                <a:gd name="T66" fmla="*/ 20 w 132"/>
                <a:gd name="T67" fmla="*/ 195 h 198"/>
                <a:gd name="T68" fmla="*/ 21 w 132"/>
                <a:gd name="T69" fmla="*/ 186 h 198"/>
                <a:gd name="T70" fmla="*/ 23 w 132"/>
                <a:gd name="T71" fmla="*/ 176 h 198"/>
                <a:gd name="T72" fmla="*/ 24 w 132"/>
                <a:gd name="T73" fmla="*/ 165 h 198"/>
                <a:gd name="T74" fmla="*/ 26 w 132"/>
                <a:gd name="T75" fmla="*/ 157 h 198"/>
                <a:gd name="T76" fmla="*/ 26 w 132"/>
                <a:gd name="T77" fmla="*/ 151 h 198"/>
                <a:gd name="T78" fmla="*/ 23 w 132"/>
                <a:gd name="T79" fmla="*/ 150 h 198"/>
                <a:gd name="T80" fmla="*/ 19 w 132"/>
                <a:gd name="T81" fmla="*/ 147 h 198"/>
                <a:gd name="T82" fmla="*/ 14 w 132"/>
                <a:gd name="T83" fmla="*/ 145 h 198"/>
                <a:gd name="T84" fmla="*/ 12 w 132"/>
                <a:gd name="T85" fmla="*/ 143 h 198"/>
                <a:gd name="T86" fmla="*/ 2 w 132"/>
                <a:gd name="T87" fmla="*/ 76 h 198"/>
                <a:gd name="T88" fmla="*/ 0 w 132"/>
                <a:gd name="T89" fmla="*/ 65 h 198"/>
                <a:gd name="T90" fmla="*/ 2 w 132"/>
                <a:gd name="T91" fmla="*/ 51 h 198"/>
                <a:gd name="T92" fmla="*/ 2 w 132"/>
                <a:gd name="T93" fmla="*/ 35 h 198"/>
                <a:gd name="T94" fmla="*/ 3 w 132"/>
                <a:gd name="T95" fmla="*/ 21 h 198"/>
                <a:gd name="T96" fmla="*/ 6 w 132"/>
                <a:gd name="T97" fmla="*/ 10 h 198"/>
                <a:gd name="T98" fmla="*/ 10 w 132"/>
                <a:gd name="T99" fmla="*/ 1 h 198"/>
                <a:gd name="T100" fmla="*/ 16 w 132"/>
                <a:gd name="T101" fmla="*/ 0 h 198"/>
                <a:gd name="T102" fmla="*/ 21 w 132"/>
                <a:gd name="T103" fmla="*/ 7 h 198"/>
                <a:gd name="T104" fmla="*/ 27 w 132"/>
                <a:gd name="T105" fmla="*/ 18 h 198"/>
                <a:gd name="T106" fmla="*/ 30 w 132"/>
                <a:gd name="T107" fmla="*/ 34 h 198"/>
                <a:gd name="T108" fmla="*/ 31 w 132"/>
                <a:gd name="T109" fmla="*/ 49 h 198"/>
                <a:gd name="T110" fmla="*/ 33 w 132"/>
                <a:gd name="T111" fmla="*/ 65 h 198"/>
                <a:gd name="T112" fmla="*/ 33 w 132"/>
                <a:gd name="T113" fmla="*/ 76 h 19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2"/>
                <a:gd name="T172" fmla="*/ 0 h 198"/>
                <a:gd name="T173" fmla="*/ 132 w 132"/>
                <a:gd name="T174" fmla="*/ 198 h 19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2" h="198">
                  <a:moveTo>
                    <a:pt x="33" y="76"/>
                  </a:moveTo>
                  <a:lnTo>
                    <a:pt x="40" y="71"/>
                  </a:lnTo>
                  <a:lnTo>
                    <a:pt x="45" y="66"/>
                  </a:lnTo>
                  <a:lnTo>
                    <a:pt x="50" y="63"/>
                  </a:lnTo>
                  <a:lnTo>
                    <a:pt x="53" y="63"/>
                  </a:lnTo>
                  <a:lnTo>
                    <a:pt x="57" y="69"/>
                  </a:lnTo>
                  <a:lnTo>
                    <a:pt x="60" y="80"/>
                  </a:lnTo>
                  <a:lnTo>
                    <a:pt x="75" y="69"/>
                  </a:lnTo>
                  <a:lnTo>
                    <a:pt x="89" y="58"/>
                  </a:lnTo>
                  <a:lnTo>
                    <a:pt x="103" y="44"/>
                  </a:lnTo>
                  <a:lnTo>
                    <a:pt x="109" y="55"/>
                  </a:lnTo>
                  <a:lnTo>
                    <a:pt x="112" y="68"/>
                  </a:lnTo>
                  <a:lnTo>
                    <a:pt x="112" y="80"/>
                  </a:lnTo>
                  <a:lnTo>
                    <a:pt x="132" y="62"/>
                  </a:lnTo>
                  <a:lnTo>
                    <a:pt x="132" y="72"/>
                  </a:lnTo>
                  <a:lnTo>
                    <a:pt x="132" y="85"/>
                  </a:lnTo>
                  <a:lnTo>
                    <a:pt x="132" y="100"/>
                  </a:lnTo>
                  <a:lnTo>
                    <a:pt x="132" y="117"/>
                  </a:lnTo>
                  <a:lnTo>
                    <a:pt x="129" y="133"/>
                  </a:lnTo>
                  <a:lnTo>
                    <a:pt x="126" y="148"/>
                  </a:lnTo>
                  <a:lnTo>
                    <a:pt x="120" y="161"/>
                  </a:lnTo>
                  <a:lnTo>
                    <a:pt x="113" y="169"/>
                  </a:lnTo>
                  <a:lnTo>
                    <a:pt x="103" y="172"/>
                  </a:lnTo>
                  <a:lnTo>
                    <a:pt x="103" y="165"/>
                  </a:lnTo>
                  <a:lnTo>
                    <a:pt x="106" y="155"/>
                  </a:lnTo>
                  <a:lnTo>
                    <a:pt x="108" y="147"/>
                  </a:lnTo>
                  <a:lnTo>
                    <a:pt x="88" y="148"/>
                  </a:lnTo>
                  <a:lnTo>
                    <a:pt x="74" y="152"/>
                  </a:lnTo>
                  <a:lnTo>
                    <a:pt x="62" y="160"/>
                  </a:lnTo>
                  <a:lnTo>
                    <a:pt x="54" y="168"/>
                  </a:lnTo>
                  <a:lnTo>
                    <a:pt x="44" y="178"/>
                  </a:lnTo>
                  <a:lnTo>
                    <a:pt x="33" y="188"/>
                  </a:lnTo>
                  <a:lnTo>
                    <a:pt x="20" y="198"/>
                  </a:lnTo>
                  <a:lnTo>
                    <a:pt x="20" y="195"/>
                  </a:lnTo>
                  <a:lnTo>
                    <a:pt x="21" y="186"/>
                  </a:lnTo>
                  <a:lnTo>
                    <a:pt x="23" y="176"/>
                  </a:lnTo>
                  <a:lnTo>
                    <a:pt x="24" y="165"/>
                  </a:lnTo>
                  <a:lnTo>
                    <a:pt x="26" y="157"/>
                  </a:lnTo>
                  <a:lnTo>
                    <a:pt x="26" y="151"/>
                  </a:lnTo>
                  <a:lnTo>
                    <a:pt x="23" y="150"/>
                  </a:lnTo>
                  <a:lnTo>
                    <a:pt x="19" y="147"/>
                  </a:lnTo>
                  <a:lnTo>
                    <a:pt x="14" y="145"/>
                  </a:lnTo>
                  <a:lnTo>
                    <a:pt x="12" y="143"/>
                  </a:lnTo>
                  <a:lnTo>
                    <a:pt x="2" y="76"/>
                  </a:lnTo>
                  <a:lnTo>
                    <a:pt x="0" y="65"/>
                  </a:lnTo>
                  <a:lnTo>
                    <a:pt x="2" y="51"/>
                  </a:lnTo>
                  <a:lnTo>
                    <a:pt x="2" y="35"/>
                  </a:lnTo>
                  <a:lnTo>
                    <a:pt x="3" y="21"/>
                  </a:lnTo>
                  <a:lnTo>
                    <a:pt x="6" y="10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1" y="7"/>
                  </a:lnTo>
                  <a:lnTo>
                    <a:pt x="27" y="18"/>
                  </a:lnTo>
                  <a:lnTo>
                    <a:pt x="30" y="34"/>
                  </a:lnTo>
                  <a:lnTo>
                    <a:pt x="31" y="49"/>
                  </a:lnTo>
                  <a:lnTo>
                    <a:pt x="33" y="65"/>
                  </a:lnTo>
                  <a:lnTo>
                    <a:pt x="33" y="76"/>
                  </a:lnTo>
                </a:path>
              </a:pathLst>
            </a:custGeom>
            <a:solidFill>
              <a:srgbClr val="BBAC5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17" name="Freeform 95"/>
            <p:cNvSpPr>
              <a:spLocks/>
            </p:cNvSpPr>
            <p:nvPr/>
          </p:nvSpPr>
          <p:spPr bwMode="gray">
            <a:xfrm>
              <a:off x="2340" y="2499"/>
              <a:ext cx="85" cy="95"/>
            </a:xfrm>
            <a:custGeom>
              <a:avLst/>
              <a:gdLst>
                <a:gd name="T0" fmla="*/ 85 w 85"/>
                <a:gd name="T1" fmla="*/ 93 h 95"/>
                <a:gd name="T2" fmla="*/ 84 w 85"/>
                <a:gd name="T3" fmla="*/ 81 h 95"/>
                <a:gd name="T4" fmla="*/ 77 w 85"/>
                <a:gd name="T5" fmla="*/ 68 h 95"/>
                <a:gd name="T6" fmla="*/ 65 w 85"/>
                <a:gd name="T7" fmla="*/ 52 h 95"/>
                <a:gd name="T8" fmla="*/ 51 w 85"/>
                <a:gd name="T9" fmla="*/ 33 h 95"/>
                <a:gd name="T10" fmla="*/ 36 w 85"/>
                <a:gd name="T11" fmla="*/ 14 h 95"/>
                <a:gd name="T12" fmla="*/ 23 w 85"/>
                <a:gd name="T13" fmla="*/ 4 h 95"/>
                <a:gd name="T14" fmla="*/ 10 w 85"/>
                <a:gd name="T15" fmla="*/ 0 h 95"/>
                <a:gd name="T16" fmla="*/ 0 w 85"/>
                <a:gd name="T17" fmla="*/ 1 h 95"/>
                <a:gd name="T18" fmla="*/ 0 w 85"/>
                <a:gd name="T19" fmla="*/ 9 h 95"/>
                <a:gd name="T20" fmla="*/ 3 w 85"/>
                <a:gd name="T21" fmla="*/ 17 h 95"/>
                <a:gd name="T22" fmla="*/ 9 w 85"/>
                <a:gd name="T23" fmla="*/ 27 h 95"/>
                <a:gd name="T24" fmla="*/ 17 w 85"/>
                <a:gd name="T25" fmla="*/ 38 h 95"/>
                <a:gd name="T26" fmla="*/ 31 w 85"/>
                <a:gd name="T27" fmla="*/ 54 h 95"/>
                <a:gd name="T28" fmla="*/ 37 w 85"/>
                <a:gd name="T29" fmla="*/ 64 h 95"/>
                <a:gd name="T30" fmla="*/ 39 w 85"/>
                <a:gd name="T31" fmla="*/ 72 h 95"/>
                <a:gd name="T32" fmla="*/ 40 w 85"/>
                <a:gd name="T33" fmla="*/ 79 h 95"/>
                <a:gd name="T34" fmla="*/ 46 w 85"/>
                <a:gd name="T35" fmla="*/ 88 h 95"/>
                <a:gd name="T36" fmla="*/ 53 w 85"/>
                <a:gd name="T37" fmla="*/ 93 h 95"/>
                <a:gd name="T38" fmla="*/ 63 w 85"/>
                <a:gd name="T39" fmla="*/ 95 h 95"/>
                <a:gd name="T40" fmla="*/ 72 w 85"/>
                <a:gd name="T41" fmla="*/ 95 h 95"/>
                <a:gd name="T42" fmla="*/ 81 w 85"/>
                <a:gd name="T43" fmla="*/ 93 h 95"/>
                <a:gd name="T44" fmla="*/ 85 w 85"/>
                <a:gd name="T45" fmla="*/ 93 h 9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85"/>
                <a:gd name="T70" fmla="*/ 0 h 95"/>
                <a:gd name="T71" fmla="*/ 85 w 85"/>
                <a:gd name="T72" fmla="*/ 95 h 9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85" h="95">
                  <a:moveTo>
                    <a:pt x="85" y="93"/>
                  </a:moveTo>
                  <a:lnTo>
                    <a:pt x="84" y="81"/>
                  </a:lnTo>
                  <a:lnTo>
                    <a:pt x="77" y="68"/>
                  </a:lnTo>
                  <a:lnTo>
                    <a:pt x="65" y="52"/>
                  </a:lnTo>
                  <a:lnTo>
                    <a:pt x="51" y="33"/>
                  </a:lnTo>
                  <a:lnTo>
                    <a:pt x="36" y="14"/>
                  </a:lnTo>
                  <a:lnTo>
                    <a:pt x="23" y="4"/>
                  </a:lnTo>
                  <a:lnTo>
                    <a:pt x="10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3" y="17"/>
                  </a:lnTo>
                  <a:lnTo>
                    <a:pt x="9" y="27"/>
                  </a:lnTo>
                  <a:lnTo>
                    <a:pt x="17" y="38"/>
                  </a:lnTo>
                  <a:lnTo>
                    <a:pt x="31" y="54"/>
                  </a:lnTo>
                  <a:lnTo>
                    <a:pt x="37" y="64"/>
                  </a:lnTo>
                  <a:lnTo>
                    <a:pt x="39" y="72"/>
                  </a:lnTo>
                  <a:lnTo>
                    <a:pt x="40" y="79"/>
                  </a:lnTo>
                  <a:lnTo>
                    <a:pt x="46" y="88"/>
                  </a:lnTo>
                  <a:lnTo>
                    <a:pt x="53" y="93"/>
                  </a:lnTo>
                  <a:lnTo>
                    <a:pt x="63" y="95"/>
                  </a:lnTo>
                  <a:lnTo>
                    <a:pt x="72" y="95"/>
                  </a:lnTo>
                  <a:lnTo>
                    <a:pt x="81" y="93"/>
                  </a:lnTo>
                  <a:lnTo>
                    <a:pt x="85" y="93"/>
                  </a:lnTo>
                </a:path>
              </a:pathLst>
            </a:custGeom>
            <a:solidFill>
              <a:srgbClr val="BBAC5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18" name="Freeform 96"/>
            <p:cNvSpPr>
              <a:spLocks/>
            </p:cNvSpPr>
            <p:nvPr/>
          </p:nvSpPr>
          <p:spPr bwMode="gray">
            <a:xfrm>
              <a:off x="2263" y="1709"/>
              <a:ext cx="1787" cy="1193"/>
            </a:xfrm>
            <a:custGeom>
              <a:avLst/>
              <a:gdLst>
                <a:gd name="T0" fmla="*/ 965 w 1787"/>
                <a:gd name="T1" fmla="*/ 984 h 1193"/>
                <a:gd name="T2" fmla="*/ 1103 w 1787"/>
                <a:gd name="T3" fmla="*/ 947 h 1193"/>
                <a:gd name="T4" fmla="*/ 1183 w 1787"/>
                <a:gd name="T5" fmla="*/ 1022 h 1193"/>
                <a:gd name="T6" fmla="*/ 1315 w 1787"/>
                <a:gd name="T7" fmla="*/ 1040 h 1193"/>
                <a:gd name="T8" fmla="*/ 1274 w 1787"/>
                <a:gd name="T9" fmla="*/ 1061 h 1193"/>
                <a:gd name="T10" fmla="*/ 1265 w 1787"/>
                <a:gd name="T11" fmla="*/ 1152 h 1193"/>
                <a:gd name="T12" fmla="*/ 1350 w 1787"/>
                <a:gd name="T13" fmla="*/ 1112 h 1193"/>
                <a:gd name="T14" fmla="*/ 1397 w 1787"/>
                <a:gd name="T15" fmla="*/ 1064 h 1193"/>
                <a:gd name="T16" fmla="*/ 1527 w 1787"/>
                <a:gd name="T17" fmla="*/ 968 h 1193"/>
                <a:gd name="T18" fmla="*/ 1573 w 1787"/>
                <a:gd name="T19" fmla="*/ 862 h 1193"/>
                <a:gd name="T20" fmla="*/ 1686 w 1787"/>
                <a:gd name="T21" fmla="*/ 895 h 1193"/>
                <a:gd name="T22" fmla="*/ 1695 w 1787"/>
                <a:gd name="T23" fmla="*/ 971 h 1193"/>
                <a:gd name="T24" fmla="*/ 1758 w 1787"/>
                <a:gd name="T25" fmla="*/ 879 h 1193"/>
                <a:gd name="T26" fmla="*/ 1729 w 1787"/>
                <a:gd name="T27" fmla="*/ 858 h 1193"/>
                <a:gd name="T28" fmla="*/ 1606 w 1787"/>
                <a:gd name="T29" fmla="*/ 824 h 1193"/>
                <a:gd name="T30" fmla="*/ 1628 w 1787"/>
                <a:gd name="T31" fmla="*/ 760 h 1193"/>
                <a:gd name="T32" fmla="*/ 1537 w 1787"/>
                <a:gd name="T33" fmla="*/ 803 h 1193"/>
                <a:gd name="T34" fmla="*/ 1651 w 1787"/>
                <a:gd name="T35" fmla="*/ 693 h 1193"/>
                <a:gd name="T36" fmla="*/ 1732 w 1787"/>
                <a:gd name="T37" fmla="*/ 577 h 1193"/>
                <a:gd name="T38" fmla="*/ 1658 w 1787"/>
                <a:gd name="T39" fmla="*/ 496 h 1193"/>
                <a:gd name="T40" fmla="*/ 1630 w 1787"/>
                <a:gd name="T41" fmla="*/ 529 h 1193"/>
                <a:gd name="T42" fmla="*/ 1604 w 1787"/>
                <a:gd name="T43" fmla="*/ 478 h 1193"/>
                <a:gd name="T44" fmla="*/ 1544 w 1787"/>
                <a:gd name="T45" fmla="*/ 448 h 1193"/>
                <a:gd name="T46" fmla="*/ 1401 w 1787"/>
                <a:gd name="T47" fmla="*/ 378 h 1193"/>
                <a:gd name="T48" fmla="*/ 1350 w 1787"/>
                <a:gd name="T49" fmla="*/ 438 h 1193"/>
                <a:gd name="T50" fmla="*/ 1241 w 1787"/>
                <a:gd name="T51" fmla="*/ 352 h 1193"/>
                <a:gd name="T52" fmla="*/ 1159 w 1787"/>
                <a:gd name="T53" fmla="*/ 365 h 1193"/>
                <a:gd name="T54" fmla="*/ 1174 w 1787"/>
                <a:gd name="T55" fmla="*/ 461 h 1193"/>
                <a:gd name="T56" fmla="*/ 1247 w 1787"/>
                <a:gd name="T57" fmla="*/ 598 h 1193"/>
                <a:gd name="T58" fmla="*/ 1222 w 1787"/>
                <a:gd name="T59" fmla="*/ 708 h 1193"/>
                <a:gd name="T60" fmla="*/ 1248 w 1787"/>
                <a:gd name="T61" fmla="*/ 799 h 1193"/>
                <a:gd name="T62" fmla="*/ 1154 w 1787"/>
                <a:gd name="T63" fmla="*/ 704 h 1193"/>
                <a:gd name="T64" fmla="*/ 1072 w 1787"/>
                <a:gd name="T65" fmla="*/ 677 h 1193"/>
                <a:gd name="T66" fmla="*/ 907 w 1787"/>
                <a:gd name="T67" fmla="*/ 605 h 1193"/>
                <a:gd name="T68" fmla="*/ 863 w 1787"/>
                <a:gd name="T69" fmla="*/ 479 h 1193"/>
                <a:gd name="T70" fmla="*/ 912 w 1787"/>
                <a:gd name="T71" fmla="*/ 389 h 1193"/>
                <a:gd name="T72" fmla="*/ 957 w 1787"/>
                <a:gd name="T73" fmla="*/ 317 h 1193"/>
                <a:gd name="T74" fmla="*/ 940 w 1787"/>
                <a:gd name="T75" fmla="*/ 290 h 1193"/>
                <a:gd name="T76" fmla="*/ 1024 w 1787"/>
                <a:gd name="T77" fmla="*/ 198 h 1193"/>
                <a:gd name="T78" fmla="*/ 960 w 1787"/>
                <a:gd name="T79" fmla="*/ 128 h 1193"/>
                <a:gd name="T80" fmla="*/ 921 w 1787"/>
                <a:gd name="T81" fmla="*/ 183 h 1193"/>
                <a:gd name="T82" fmla="*/ 881 w 1787"/>
                <a:gd name="T83" fmla="*/ 184 h 1193"/>
                <a:gd name="T84" fmla="*/ 849 w 1787"/>
                <a:gd name="T85" fmla="*/ 119 h 1193"/>
                <a:gd name="T86" fmla="*/ 785 w 1787"/>
                <a:gd name="T87" fmla="*/ 104 h 1193"/>
                <a:gd name="T88" fmla="*/ 826 w 1787"/>
                <a:gd name="T89" fmla="*/ 211 h 1193"/>
                <a:gd name="T90" fmla="*/ 747 w 1787"/>
                <a:gd name="T91" fmla="*/ 226 h 1193"/>
                <a:gd name="T92" fmla="*/ 655 w 1787"/>
                <a:gd name="T93" fmla="*/ 183 h 1193"/>
                <a:gd name="T94" fmla="*/ 661 w 1787"/>
                <a:gd name="T95" fmla="*/ 204 h 1193"/>
                <a:gd name="T96" fmla="*/ 610 w 1787"/>
                <a:gd name="T97" fmla="*/ 225 h 1193"/>
                <a:gd name="T98" fmla="*/ 552 w 1787"/>
                <a:gd name="T99" fmla="*/ 208 h 1193"/>
                <a:gd name="T100" fmla="*/ 532 w 1787"/>
                <a:gd name="T101" fmla="*/ 193 h 1193"/>
                <a:gd name="T102" fmla="*/ 491 w 1787"/>
                <a:gd name="T103" fmla="*/ 149 h 1193"/>
                <a:gd name="T104" fmla="*/ 431 w 1787"/>
                <a:gd name="T105" fmla="*/ 105 h 1193"/>
                <a:gd name="T106" fmla="*/ 409 w 1787"/>
                <a:gd name="T107" fmla="*/ 85 h 1193"/>
                <a:gd name="T108" fmla="*/ 364 w 1787"/>
                <a:gd name="T109" fmla="*/ 61 h 1193"/>
                <a:gd name="T110" fmla="*/ 224 w 1787"/>
                <a:gd name="T111" fmla="*/ 9 h 1193"/>
                <a:gd name="T112" fmla="*/ 104 w 1787"/>
                <a:gd name="T113" fmla="*/ 541 h 1193"/>
                <a:gd name="T114" fmla="*/ 87 w 1787"/>
                <a:gd name="T115" fmla="*/ 690 h 1193"/>
                <a:gd name="T116" fmla="*/ 87 w 1787"/>
                <a:gd name="T117" fmla="*/ 741 h 1193"/>
                <a:gd name="T118" fmla="*/ 145 w 1787"/>
                <a:gd name="T119" fmla="*/ 820 h 11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787"/>
                <a:gd name="T181" fmla="*/ 0 h 1193"/>
                <a:gd name="T182" fmla="*/ 1787 w 1787"/>
                <a:gd name="T183" fmla="*/ 1193 h 119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787" h="1193">
                  <a:moveTo>
                    <a:pt x="628" y="969"/>
                  </a:moveTo>
                  <a:lnTo>
                    <a:pt x="871" y="962"/>
                  </a:lnTo>
                  <a:lnTo>
                    <a:pt x="878" y="938"/>
                  </a:lnTo>
                  <a:lnTo>
                    <a:pt x="902" y="941"/>
                  </a:lnTo>
                  <a:lnTo>
                    <a:pt x="902" y="968"/>
                  </a:lnTo>
                  <a:lnTo>
                    <a:pt x="909" y="969"/>
                  </a:lnTo>
                  <a:lnTo>
                    <a:pt x="921" y="972"/>
                  </a:lnTo>
                  <a:lnTo>
                    <a:pt x="935" y="977"/>
                  </a:lnTo>
                  <a:lnTo>
                    <a:pt x="950" y="981"/>
                  </a:lnTo>
                  <a:lnTo>
                    <a:pt x="965" y="984"/>
                  </a:lnTo>
                  <a:lnTo>
                    <a:pt x="979" y="985"/>
                  </a:lnTo>
                  <a:lnTo>
                    <a:pt x="1032" y="981"/>
                  </a:lnTo>
                  <a:lnTo>
                    <a:pt x="1042" y="977"/>
                  </a:lnTo>
                  <a:lnTo>
                    <a:pt x="1051" y="969"/>
                  </a:lnTo>
                  <a:lnTo>
                    <a:pt x="1056" y="958"/>
                  </a:lnTo>
                  <a:lnTo>
                    <a:pt x="1063" y="947"/>
                  </a:lnTo>
                  <a:lnTo>
                    <a:pt x="1070" y="937"/>
                  </a:lnTo>
                  <a:lnTo>
                    <a:pt x="1082" y="938"/>
                  </a:lnTo>
                  <a:lnTo>
                    <a:pt x="1093" y="941"/>
                  </a:lnTo>
                  <a:lnTo>
                    <a:pt x="1103" y="947"/>
                  </a:lnTo>
                  <a:lnTo>
                    <a:pt x="1117" y="954"/>
                  </a:lnTo>
                  <a:lnTo>
                    <a:pt x="1135" y="964"/>
                  </a:lnTo>
                  <a:lnTo>
                    <a:pt x="1164" y="974"/>
                  </a:lnTo>
                  <a:lnTo>
                    <a:pt x="1167" y="981"/>
                  </a:lnTo>
                  <a:lnTo>
                    <a:pt x="1165" y="989"/>
                  </a:lnTo>
                  <a:lnTo>
                    <a:pt x="1162" y="999"/>
                  </a:lnTo>
                  <a:lnTo>
                    <a:pt x="1161" y="1008"/>
                  </a:lnTo>
                  <a:lnTo>
                    <a:pt x="1162" y="1015"/>
                  </a:lnTo>
                  <a:lnTo>
                    <a:pt x="1174" y="1017"/>
                  </a:lnTo>
                  <a:lnTo>
                    <a:pt x="1183" y="1022"/>
                  </a:lnTo>
                  <a:lnTo>
                    <a:pt x="1195" y="1025"/>
                  </a:lnTo>
                  <a:lnTo>
                    <a:pt x="1213" y="1027"/>
                  </a:lnTo>
                  <a:lnTo>
                    <a:pt x="1234" y="1027"/>
                  </a:lnTo>
                  <a:lnTo>
                    <a:pt x="1253" y="1027"/>
                  </a:lnTo>
                  <a:lnTo>
                    <a:pt x="1271" y="1032"/>
                  </a:lnTo>
                  <a:lnTo>
                    <a:pt x="1277" y="1032"/>
                  </a:lnTo>
                  <a:lnTo>
                    <a:pt x="1287" y="1030"/>
                  </a:lnTo>
                  <a:lnTo>
                    <a:pt x="1298" y="1032"/>
                  </a:lnTo>
                  <a:lnTo>
                    <a:pt x="1308" y="1034"/>
                  </a:lnTo>
                  <a:lnTo>
                    <a:pt x="1315" y="1040"/>
                  </a:lnTo>
                  <a:lnTo>
                    <a:pt x="1312" y="1044"/>
                  </a:lnTo>
                  <a:lnTo>
                    <a:pt x="1312" y="1051"/>
                  </a:lnTo>
                  <a:lnTo>
                    <a:pt x="1312" y="1060"/>
                  </a:lnTo>
                  <a:lnTo>
                    <a:pt x="1312" y="1068"/>
                  </a:lnTo>
                  <a:lnTo>
                    <a:pt x="1309" y="1073"/>
                  </a:lnTo>
                  <a:lnTo>
                    <a:pt x="1304" y="1074"/>
                  </a:lnTo>
                  <a:lnTo>
                    <a:pt x="1296" y="1071"/>
                  </a:lnTo>
                  <a:lnTo>
                    <a:pt x="1288" y="1068"/>
                  </a:lnTo>
                  <a:lnTo>
                    <a:pt x="1281" y="1064"/>
                  </a:lnTo>
                  <a:lnTo>
                    <a:pt x="1274" y="1061"/>
                  </a:lnTo>
                  <a:lnTo>
                    <a:pt x="1271" y="1060"/>
                  </a:lnTo>
                  <a:lnTo>
                    <a:pt x="1272" y="1060"/>
                  </a:lnTo>
                  <a:lnTo>
                    <a:pt x="1274" y="1073"/>
                  </a:lnTo>
                  <a:lnTo>
                    <a:pt x="1275" y="1088"/>
                  </a:lnTo>
                  <a:lnTo>
                    <a:pt x="1278" y="1104"/>
                  </a:lnTo>
                  <a:lnTo>
                    <a:pt x="1278" y="1118"/>
                  </a:lnTo>
                  <a:lnTo>
                    <a:pt x="1278" y="1130"/>
                  </a:lnTo>
                  <a:lnTo>
                    <a:pt x="1274" y="1139"/>
                  </a:lnTo>
                  <a:lnTo>
                    <a:pt x="1270" y="1143"/>
                  </a:lnTo>
                  <a:lnTo>
                    <a:pt x="1265" y="1152"/>
                  </a:lnTo>
                  <a:lnTo>
                    <a:pt x="1264" y="1164"/>
                  </a:lnTo>
                  <a:lnTo>
                    <a:pt x="1263" y="1176"/>
                  </a:lnTo>
                  <a:lnTo>
                    <a:pt x="1264" y="1186"/>
                  </a:lnTo>
                  <a:lnTo>
                    <a:pt x="1265" y="1193"/>
                  </a:lnTo>
                  <a:lnTo>
                    <a:pt x="1268" y="1193"/>
                  </a:lnTo>
                  <a:lnTo>
                    <a:pt x="1301" y="1143"/>
                  </a:lnTo>
                  <a:lnTo>
                    <a:pt x="1350" y="1136"/>
                  </a:lnTo>
                  <a:lnTo>
                    <a:pt x="1359" y="1116"/>
                  </a:lnTo>
                  <a:lnTo>
                    <a:pt x="1357" y="1114"/>
                  </a:lnTo>
                  <a:lnTo>
                    <a:pt x="1350" y="1112"/>
                  </a:lnTo>
                  <a:lnTo>
                    <a:pt x="1339" y="1112"/>
                  </a:lnTo>
                  <a:lnTo>
                    <a:pt x="1330" y="1112"/>
                  </a:lnTo>
                  <a:lnTo>
                    <a:pt x="1325" y="1112"/>
                  </a:lnTo>
                  <a:lnTo>
                    <a:pt x="1326" y="1112"/>
                  </a:lnTo>
                  <a:lnTo>
                    <a:pt x="1335" y="1105"/>
                  </a:lnTo>
                  <a:lnTo>
                    <a:pt x="1346" y="1095"/>
                  </a:lnTo>
                  <a:lnTo>
                    <a:pt x="1359" y="1085"/>
                  </a:lnTo>
                  <a:lnTo>
                    <a:pt x="1373" y="1075"/>
                  </a:lnTo>
                  <a:lnTo>
                    <a:pt x="1385" y="1068"/>
                  </a:lnTo>
                  <a:lnTo>
                    <a:pt x="1397" y="1064"/>
                  </a:lnTo>
                  <a:lnTo>
                    <a:pt x="1405" y="1063"/>
                  </a:lnTo>
                  <a:lnTo>
                    <a:pt x="1452" y="986"/>
                  </a:lnTo>
                  <a:lnTo>
                    <a:pt x="1455" y="982"/>
                  </a:lnTo>
                  <a:lnTo>
                    <a:pt x="1462" y="981"/>
                  </a:lnTo>
                  <a:lnTo>
                    <a:pt x="1472" y="979"/>
                  </a:lnTo>
                  <a:lnTo>
                    <a:pt x="1484" y="979"/>
                  </a:lnTo>
                  <a:lnTo>
                    <a:pt x="1497" y="979"/>
                  </a:lnTo>
                  <a:lnTo>
                    <a:pt x="1508" y="978"/>
                  </a:lnTo>
                  <a:lnTo>
                    <a:pt x="1520" y="974"/>
                  </a:lnTo>
                  <a:lnTo>
                    <a:pt x="1527" y="968"/>
                  </a:lnTo>
                  <a:lnTo>
                    <a:pt x="1531" y="958"/>
                  </a:lnTo>
                  <a:lnTo>
                    <a:pt x="1535" y="955"/>
                  </a:lnTo>
                  <a:lnTo>
                    <a:pt x="1541" y="944"/>
                  </a:lnTo>
                  <a:lnTo>
                    <a:pt x="1544" y="930"/>
                  </a:lnTo>
                  <a:lnTo>
                    <a:pt x="1547" y="912"/>
                  </a:lnTo>
                  <a:lnTo>
                    <a:pt x="1549" y="893"/>
                  </a:lnTo>
                  <a:lnTo>
                    <a:pt x="1551" y="878"/>
                  </a:lnTo>
                  <a:lnTo>
                    <a:pt x="1554" y="865"/>
                  </a:lnTo>
                  <a:lnTo>
                    <a:pt x="1562" y="864"/>
                  </a:lnTo>
                  <a:lnTo>
                    <a:pt x="1573" y="862"/>
                  </a:lnTo>
                  <a:lnTo>
                    <a:pt x="1586" y="861"/>
                  </a:lnTo>
                  <a:lnTo>
                    <a:pt x="1595" y="861"/>
                  </a:lnTo>
                  <a:lnTo>
                    <a:pt x="1600" y="902"/>
                  </a:lnTo>
                  <a:lnTo>
                    <a:pt x="1613" y="919"/>
                  </a:lnTo>
                  <a:lnTo>
                    <a:pt x="1627" y="930"/>
                  </a:lnTo>
                  <a:lnTo>
                    <a:pt x="1645" y="941"/>
                  </a:lnTo>
                  <a:lnTo>
                    <a:pt x="1661" y="923"/>
                  </a:lnTo>
                  <a:lnTo>
                    <a:pt x="1672" y="910"/>
                  </a:lnTo>
                  <a:lnTo>
                    <a:pt x="1681" y="902"/>
                  </a:lnTo>
                  <a:lnTo>
                    <a:pt x="1686" y="895"/>
                  </a:lnTo>
                  <a:lnTo>
                    <a:pt x="1692" y="890"/>
                  </a:lnTo>
                  <a:lnTo>
                    <a:pt x="1698" y="886"/>
                  </a:lnTo>
                  <a:lnTo>
                    <a:pt x="1705" y="880"/>
                  </a:lnTo>
                  <a:lnTo>
                    <a:pt x="1696" y="902"/>
                  </a:lnTo>
                  <a:lnTo>
                    <a:pt x="1688" y="919"/>
                  </a:lnTo>
                  <a:lnTo>
                    <a:pt x="1682" y="931"/>
                  </a:lnTo>
                  <a:lnTo>
                    <a:pt x="1679" y="941"/>
                  </a:lnTo>
                  <a:lnTo>
                    <a:pt x="1679" y="951"/>
                  </a:lnTo>
                  <a:lnTo>
                    <a:pt x="1685" y="960"/>
                  </a:lnTo>
                  <a:lnTo>
                    <a:pt x="1695" y="971"/>
                  </a:lnTo>
                  <a:lnTo>
                    <a:pt x="1710" y="961"/>
                  </a:lnTo>
                  <a:lnTo>
                    <a:pt x="1719" y="951"/>
                  </a:lnTo>
                  <a:lnTo>
                    <a:pt x="1723" y="940"/>
                  </a:lnTo>
                  <a:lnTo>
                    <a:pt x="1725" y="928"/>
                  </a:lnTo>
                  <a:lnTo>
                    <a:pt x="1725" y="917"/>
                  </a:lnTo>
                  <a:lnTo>
                    <a:pt x="1727" y="904"/>
                  </a:lnTo>
                  <a:lnTo>
                    <a:pt x="1733" y="904"/>
                  </a:lnTo>
                  <a:lnTo>
                    <a:pt x="1740" y="899"/>
                  </a:lnTo>
                  <a:lnTo>
                    <a:pt x="1750" y="890"/>
                  </a:lnTo>
                  <a:lnTo>
                    <a:pt x="1758" y="879"/>
                  </a:lnTo>
                  <a:lnTo>
                    <a:pt x="1768" y="868"/>
                  </a:lnTo>
                  <a:lnTo>
                    <a:pt x="1777" y="858"/>
                  </a:lnTo>
                  <a:lnTo>
                    <a:pt x="1782" y="849"/>
                  </a:lnTo>
                  <a:lnTo>
                    <a:pt x="1787" y="844"/>
                  </a:lnTo>
                  <a:lnTo>
                    <a:pt x="1768" y="842"/>
                  </a:lnTo>
                  <a:lnTo>
                    <a:pt x="1763" y="844"/>
                  </a:lnTo>
                  <a:lnTo>
                    <a:pt x="1754" y="847"/>
                  </a:lnTo>
                  <a:lnTo>
                    <a:pt x="1743" y="851"/>
                  </a:lnTo>
                  <a:lnTo>
                    <a:pt x="1734" y="855"/>
                  </a:lnTo>
                  <a:lnTo>
                    <a:pt x="1729" y="858"/>
                  </a:lnTo>
                  <a:lnTo>
                    <a:pt x="1709" y="864"/>
                  </a:lnTo>
                  <a:lnTo>
                    <a:pt x="1691" y="861"/>
                  </a:lnTo>
                  <a:lnTo>
                    <a:pt x="1674" y="854"/>
                  </a:lnTo>
                  <a:lnTo>
                    <a:pt x="1661" y="842"/>
                  </a:lnTo>
                  <a:lnTo>
                    <a:pt x="1651" y="827"/>
                  </a:lnTo>
                  <a:lnTo>
                    <a:pt x="1645" y="811"/>
                  </a:lnTo>
                  <a:lnTo>
                    <a:pt x="1640" y="813"/>
                  </a:lnTo>
                  <a:lnTo>
                    <a:pt x="1630" y="815"/>
                  </a:lnTo>
                  <a:lnTo>
                    <a:pt x="1619" y="820"/>
                  </a:lnTo>
                  <a:lnTo>
                    <a:pt x="1606" y="824"/>
                  </a:lnTo>
                  <a:lnTo>
                    <a:pt x="1596" y="827"/>
                  </a:lnTo>
                  <a:lnTo>
                    <a:pt x="1590" y="828"/>
                  </a:lnTo>
                  <a:lnTo>
                    <a:pt x="1593" y="820"/>
                  </a:lnTo>
                  <a:lnTo>
                    <a:pt x="1600" y="811"/>
                  </a:lnTo>
                  <a:lnTo>
                    <a:pt x="1611" y="804"/>
                  </a:lnTo>
                  <a:lnTo>
                    <a:pt x="1624" y="796"/>
                  </a:lnTo>
                  <a:lnTo>
                    <a:pt x="1637" y="787"/>
                  </a:lnTo>
                  <a:lnTo>
                    <a:pt x="1645" y="777"/>
                  </a:lnTo>
                  <a:lnTo>
                    <a:pt x="1648" y="767"/>
                  </a:lnTo>
                  <a:lnTo>
                    <a:pt x="1628" y="760"/>
                  </a:lnTo>
                  <a:lnTo>
                    <a:pt x="1613" y="758"/>
                  </a:lnTo>
                  <a:lnTo>
                    <a:pt x="1599" y="760"/>
                  </a:lnTo>
                  <a:lnTo>
                    <a:pt x="1587" y="767"/>
                  </a:lnTo>
                  <a:lnTo>
                    <a:pt x="1578" y="777"/>
                  </a:lnTo>
                  <a:lnTo>
                    <a:pt x="1568" y="790"/>
                  </a:lnTo>
                  <a:lnTo>
                    <a:pt x="1558" y="803"/>
                  </a:lnTo>
                  <a:lnTo>
                    <a:pt x="1548" y="817"/>
                  </a:lnTo>
                  <a:lnTo>
                    <a:pt x="1537" y="830"/>
                  </a:lnTo>
                  <a:lnTo>
                    <a:pt x="1534" y="817"/>
                  </a:lnTo>
                  <a:lnTo>
                    <a:pt x="1537" y="803"/>
                  </a:lnTo>
                  <a:lnTo>
                    <a:pt x="1544" y="787"/>
                  </a:lnTo>
                  <a:lnTo>
                    <a:pt x="1551" y="773"/>
                  </a:lnTo>
                  <a:lnTo>
                    <a:pt x="1558" y="759"/>
                  </a:lnTo>
                  <a:lnTo>
                    <a:pt x="1559" y="745"/>
                  </a:lnTo>
                  <a:lnTo>
                    <a:pt x="1568" y="729"/>
                  </a:lnTo>
                  <a:lnTo>
                    <a:pt x="1580" y="718"/>
                  </a:lnTo>
                  <a:lnTo>
                    <a:pt x="1596" y="710"/>
                  </a:lnTo>
                  <a:lnTo>
                    <a:pt x="1613" y="704"/>
                  </a:lnTo>
                  <a:lnTo>
                    <a:pt x="1633" y="698"/>
                  </a:lnTo>
                  <a:lnTo>
                    <a:pt x="1651" y="693"/>
                  </a:lnTo>
                  <a:lnTo>
                    <a:pt x="1669" y="687"/>
                  </a:lnTo>
                  <a:lnTo>
                    <a:pt x="1685" y="678"/>
                  </a:lnTo>
                  <a:lnTo>
                    <a:pt x="1696" y="669"/>
                  </a:lnTo>
                  <a:lnTo>
                    <a:pt x="1705" y="654"/>
                  </a:lnTo>
                  <a:lnTo>
                    <a:pt x="1709" y="640"/>
                  </a:lnTo>
                  <a:lnTo>
                    <a:pt x="1710" y="628"/>
                  </a:lnTo>
                  <a:lnTo>
                    <a:pt x="1712" y="613"/>
                  </a:lnTo>
                  <a:lnTo>
                    <a:pt x="1715" y="601"/>
                  </a:lnTo>
                  <a:lnTo>
                    <a:pt x="1723" y="589"/>
                  </a:lnTo>
                  <a:lnTo>
                    <a:pt x="1732" y="577"/>
                  </a:lnTo>
                  <a:lnTo>
                    <a:pt x="1736" y="563"/>
                  </a:lnTo>
                  <a:lnTo>
                    <a:pt x="1739" y="549"/>
                  </a:lnTo>
                  <a:lnTo>
                    <a:pt x="1739" y="533"/>
                  </a:lnTo>
                  <a:lnTo>
                    <a:pt x="1736" y="519"/>
                  </a:lnTo>
                  <a:lnTo>
                    <a:pt x="1729" y="506"/>
                  </a:lnTo>
                  <a:lnTo>
                    <a:pt x="1719" y="496"/>
                  </a:lnTo>
                  <a:lnTo>
                    <a:pt x="1705" y="491"/>
                  </a:lnTo>
                  <a:lnTo>
                    <a:pt x="1684" y="500"/>
                  </a:lnTo>
                  <a:lnTo>
                    <a:pt x="1667" y="489"/>
                  </a:lnTo>
                  <a:lnTo>
                    <a:pt x="1658" y="496"/>
                  </a:lnTo>
                  <a:lnTo>
                    <a:pt x="1652" y="510"/>
                  </a:lnTo>
                  <a:lnTo>
                    <a:pt x="1647" y="527"/>
                  </a:lnTo>
                  <a:lnTo>
                    <a:pt x="1643" y="544"/>
                  </a:lnTo>
                  <a:lnTo>
                    <a:pt x="1640" y="560"/>
                  </a:lnTo>
                  <a:lnTo>
                    <a:pt x="1636" y="570"/>
                  </a:lnTo>
                  <a:lnTo>
                    <a:pt x="1633" y="571"/>
                  </a:lnTo>
                  <a:lnTo>
                    <a:pt x="1633" y="565"/>
                  </a:lnTo>
                  <a:lnTo>
                    <a:pt x="1633" y="556"/>
                  </a:lnTo>
                  <a:lnTo>
                    <a:pt x="1631" y="541"/>
                  </a:lnTo>
                  <a:lnTo>
                    <a:pt x="1630" y="529"/>
                  </a:lnTo>
                  <a:lnTo>
                    <a:pt x="1630" y="516"/>
                  </a:lnTo>
                  <a:lnTo>
                    <a:pt x="1633" y="509"/>
                  </a:lnTo>
                  <a:lnTo>
                    <a:pt x="1637" y="500"/>
                  </a:lnTo>
                  <a:lnTo>
                    <a:pt x="1643" y="491"/>
                  </a:lnTo>
                  <a:lnTo>
                    <a:pt x="1648" y="481"/>
                  </a:lnTo>
                  <a:lnTo>
                    <a:pt x="1651" y="474"/>
                  </a:lnTo>
                  <a:lnTo>
                    <a:pt x="1651" y="469"/>
                  </a:lnTo>
                  <a:lnTo>
                    <a:pt x="1637" y="474"/>
                  </a:lnTo>
                  <a:lnTo>
                    <a:pt x="1621" y="476"/>
                  </a:lnTo>
                  <a:lnTo>
                    <a:pt x="1604" y="478"/>
                  </a:lnTo>
                  <a:lnTo>
                    <a:pt x="1590" y="479"/>
                  </a:lnTo>
                  <a:lnTo>
                    <a:pt x="1579" y="481"/>
                  </a:lnTo>
                  <a:lnTo>
                    <a:pt x="1563" y="472"/>
                  </a:lnTo>
                  <a:lnTo>
                    <a:pt x="1548" y="465"/>
                  </a:lnTo>
                  <a:lnTo>
                    <a:pt x="1537" y="457"/>
                  </a:lnTo>
                  <a:lnTo>
                    <a:pt x="1538" y="455"/>
                  </a:lnTo>
                  <a:lnTo>
                    <a:pt x="1539" y="454"/>
                  </a:lnTo>
                  <a:lnTo>
                    <a:pt x="1542" y="451"/>
                  </a:lnTo>
                  <a:lnTo>
                    <a:pt x="1544" y="448"/>
                  </a:lnTo>
                  <a:lnTo>
                    <a:pt x="1545" y="445"/>
                  </a:lnTo>
                  <a:lnTo>
                    <a:pt x="1545" y="443"/>
                  </a:lnTo>
                  <a:lnTo>
                    <a:pt x="1522" y="424"/>
                  </a:lnTo>
                  <a:lnTo>
                    <a:pt x="1493" y="404"/>
                  </a:lnTo>
                  <a:lnTo>
                    <a:pt x="1462" y="386"/>
                  </a:lnTo>
                  <a:lnTo>
                    <a:pt x="1432" y="366"/>
                  </a:lnTo>
                  <a:lnTo>
                    <a:pt x="1405" y="344"/>
                  </a:lnTo>
                  <a:lnTo>
                    <a:pt x="1401" y="354"/>
                  </a:lnTo>
                  <a:lnTo>
                    <a:pt x="1400" y="365"/>
                  </a:lnTo>
                  <a:lnTo>
                    <a:pt x="1401" y="378"/>
                  </a:lnTo>
                  <a:lnTo>
                    <a:pt x="1404" y="390"/>
                  </a:lnTo>
                  <a:lnTo>
                    <a:pt x="1407" y="402"/>
                  </a:lnTo>
                  <a:lnTo>
                    <a:pt x="1411" y="410"/>
                  </a:lnTo>
                  <a:lnTo>
                    <a:pt x="1407" y="420"/>
                  </a:lnTo>
                  <a:lnTo>
                    <a:pt x="1401" y="431"/>
                  </a:lnTo>
                  <a:lnTo>
                    <a:pt x="1394" y="443"/>
                  </a:lnTo>
                  <a:lnTo>
                    <a:pt x="1387" y="452"/>
                  </a:lnTo>
                  <a:lnTo>
                    <a:pt x="1374" y="444"/>
                  </a:lnTo>
                  <a:lnTo>
                    <a:pt x="1363" y="440"/>
                  </a:lnTo>
                  <a:lnTo>
                    <a:pt x="1350" y="438"/>
                  </a:lnTo>
                  <a:lnTo>
                    <a:pt x="1342" y="423"/>
                  </a:lnTo>
                  <a:lnTo>
                    <a:pt x="1333" y="407"/>
                  </a:lnTo>
                  <a:lnTo>
                    <a:pt x="1325" y="393"/>
                  </a:lnTo>
                  <a:lnTo>
                    <a:pt x="1315" y="382"/>
                  </a:lnTo>
                  <a:lnTo>
                    <a:pt x="1304" y="373"/>
                  </a:lnTo>
                  <a:lnTo>
                    <a:pt x="1288" y="368"/>
                  </a:lnTo>
                  <a:lnTo>
                    <a:pt x="1270" y="368"/>
                  </a:lnTo>
                  <a:lnTo>
                    <a:pt x="1260" y="365"/>
                  </a:lnTo>
                  <a:lnTo>
                    <a:pt x="1250" y="359"/>
                  </a:lnTo>
                  <a:lnTo>
                    <a:pt x="1241" y="352"/>
                  </a:lnTo>
                  <a:lnTo>
                    <a:pt x="1233" y="347"/>
                  </a:lnTo>
                  <a:lnTo>
                    <a:pt x="1222" y="342"/>
                  </a:lnTo>
                  <a:lnTo>
                    <a:pt x="1209" y="344"/>
                  </a:lnTo>
                  <a:lnTo>
                    <a:pt x="1205" y="347"/>
                  </a:lnTo>
                  <a:lnTo>
                    <a:pt x="1200" y="354"/>
                  </a:lnTo>
                  <a:lnTo>
                    <a:pt x="1198" y="362"/>
                  </a:lnTo>
                  <a:lnTo>
                    <a:pt x="1195" y="368"/>
                  </a:lnTo>
                  <a:lnTo>
                    <a:pt x="1185" y="365"/>
                  </a:lnTo>
                  <a:lnTo>
                    <a:pt x="1172" y="365"/>
                  </a:lnTo>
                  <a:lnTo>
                    <a:pt x="1159" y="365"/>
                  </a:lnTo>
                  <a:lnTo>
                    <a:pt x="1147" y="368"/>
                  </a:lnTo>
                  <a:lnTo>
                    <a:pt x="1140" y="372"/>
                  </a:lnTo>
                  <a:lnTo>
                    <a:pt x="1141" y="382"/>
                  </a:lnTo>
                  <a:lnTo>
                    <a:pt x="1144" y="393"/>
                  </a:lnTo>
                  <a:lnTo>
                    <a:pt x="1148" y="404"/>
                  </a:lnTo>
                  <a:lnTo>
                    <a:pt x="1151" y="417"/>
                  </a:lnTo>
                  <a:lnTo>
                    <a:pt x="1154" y="427"/>
                  </a:lnTo>
                  <a:lnTo>
                    <a:pt x="1152" y="434"/>
                  </a:lnTo>
                  <a:lnTo>
                    <a:pt x="1165" y="448"/>
                  </a:lnTo>
                  <a:lnTo>
                    <a:pt x="1174" y="461"/>
                  </a:lnTo>
                  <a:lnTo>
                    <a:pt x="1181" y="469"/>
                  </a:lnTo>
                  <a:lnTo>
                    <a:pt x="1183" y="479"/>
                  </a:lnTo>
                  <a:lnTo>
                    <a:pt x="1183" y="489"/>
                  </a:lnTo>
                  <a:lnTo>
                    <a:pt x="1179" y="502"/>
                  </a:lnTo>
                  <a:lnTo>
                    <a:pt x="1172" y="519"/>
                  </a:lnTo>
                  <a:lnTo>
                    <a:pt x="1193" y="530"/>
                  </a:lnTo>
                  <a:lnTo>
                    <a:pt x="1212" y="543"/>
                  </a:lnTo>
                  <a:lnTo>
                    <a:pt x="1227" y="557"/>
                  </a:lnTo>
                  <a:lnTo>
                    <a:pt x="1239" y="575"/>
                  </a:lnTo>
                  <a:lnTo>
                    <a:pt x="1247" y="598"/>
                  </a:lnTo>
                  <a:lnTo>
                    <a:pt x="1248" y="613"/>
                  </a:lnTo>
                  <a:lnTo>
                    <a:pt x="1246" y="625"/>
                  </a:lnTo>
                  <a:lnTo>
                    <a:pt x="1239" y="635"/>
                  </a:lnTo>
                  <a:lnTo>
                    <a:pt x="1231" y="645"/>
                  </a:lnTo>
                  <a:lnTo>
                    <a:pt x="1223" y="653"/>
                  </a:lnTo>
                  <a:lnTo>
                    <a:pt x="1215" y="663"/>
                  </a:lnTo>
                  <a:lnTo>
                    <a:pt x="1209" y="674"/>
                  </a:lnTo>
                  <a:lnTo>
                    <a:pt x="1210" y="683"/>
                  </a:lnTo>
                  <a:lnTo>
                    <a:pt x="1215" y="695"/>
                  </a:lnTo>
                  <a:lnTo>
                    <a:pt x="1222" y="708"/>
                  </a:lnTo>
                  <a:lnTo>
                    <a:pt x="1230" y="724"/>
                  </a:lnTo>
                  <a:lnTo>
                    <a:pt x="1239" y="738"/>
                  </a:lnTo>
                  <a:lnTo>
                    <a:pt x="1248" y="752"/>
                  </a:lnTo>
                  <a:lnTo>
                    <a:pt x="1256" y="765"/>
                  </a:lnTo>
                  <a:lnTo>
                    <a:pt x="1261" y="773"/>
                  </a:lnTo>
                  <a:lnTo>
                    <a:pt x="1257" y="783"/>
                  </a:lnTo>
                  <a:lnTo>
                    <a:pt x="1256" y="789"/>
                  </a:lnTo>
                  <a:lnTo>
                    <a:pt x="1254" y="793"/>
                  </a:lnTo>
                  <a:lnTo>
                    <a:pt x="1253" y="796"/>
                  </a:lnTo>
                  <a:lnTo>
                    <a:pt x="1248" y="799"/>
                  </a:lnTo>
                  <a:lnTo>
                    <a:pt x="1239" y="801"/>
                  </a:lnTo>
                  <a:lnTo>
                    <a:pt x="1223" y="806"/>
                  </a:lnTo>
                  <a:lnTo>
                    <a:pt x="1206" y="789"/>
                  </a:lnTo>
                  <a:lnTo>
                    <a:pt x="1191" y="776"/>
                  </a:lnTo>
                  <a:lnTo>
                    <a:pt x="1179" y="766"/>
                  </a:lnTo>
                  <a:lnTo>
                    <a:pt x="1171" y="758"/>
                  </a:lnTo>
                  <a:lnTo>
                    <a:pt x="1164" y="749"/>
                  </a:lnTo>
                  <a:lnTo>
                    <a:pt x="1158" y="738"/>
                  </a:lnTo>
                  <a:lnTo>
                    <a:pt x="1155" y="724"/>
                  </a:lnTo>
                  <a:lnTo>
                    <a:pt x="1154" y="704"/>
                  </a:lnTo>
                  <a:lnTo>
                    <a:pt x="1152" y="678"/>
                  </a:lnTo>
                  <a:lnTo>
                    <a:pt x="1145" y="673"/>
                  </a:lnTo>
                  <a:lnTo>
                    <a:pt x="1140" y="670"/>
                  </a:lnTo>
                  <a:lnTo>
                    <a:pt x="1135" y="671"/>
                  </a:lnTo>
                  <a:lnTo>
                    <a:pt x="1130" y="676"/>
                  </a:lnTo>
                  <a:lnTo>
                    <a:pt x="1124" y="678"/>
                  </a:lnTo>
                  <a:lnTo>
                    <a:pt x="1117" y="683"/>
                  </a:lnTo>
                  <a:lnTo>
                    <a:pt x="1106" y="684"/>
                  </a:lnTo>
                  <a:lnTo>
                    <a:pt x="1090" y="683"/>
                  </a:lnTo>
                  <a:lnTo>
                    <a:pt x="1072" y="677"/>
                  </a:lnTo>
                  <a:lnTo>
                    <a:pt x="1052" y="669"/>
                  </a:lnTo>
                  <a:lnTo>
                    <a:pt x="1031" y="660"/>
                  </a:lnTo>
                  <a:lnTo>
                    <a:pt x="1010" y="650"/>
                  </a:lnTo>
                  <a:lnTo>
                    <a:pt x="989" y="640"/>
                  </a:lnTo>
                  <a:lnTo>
                    <a:pt x="967" y="635"/>
                  </a:lnTo>
                  <a:lnTo>
                    <a:pt x="949" y="632"/>
                  </a:lnTo>
                  <a:lnTo>
                    <a:pt x="932" y="633"/>
                  </a:lnTo>
                  <a:lnTo>
                    <a:pt x="919" y="642"/>
                  </a:lnTo>
                  <a:lnTo>
                    <a:pt x="912" y="625"/>
                  </a:lnTo>
                  <a:lnTo>
                    <a:pt x="907" y="605"/>
                  </a:lnTo>
                  <a:lnTo>
                    <a:pt x="901" y="587"/>
                  </a:lnTo>
                  <a:lnTo>
                    <a:pt x="895" y="570"/>
                  </a:lnTo>
                  <a:lnTo>
                    <a:pt x="885" y="571"/>
                  </a:lnTo>
                  <a:lnTo>
                    <a:pt x="874" y="574"/>
                  </a:lnTo>
                  <a:lnTo>
                    <a:pt x="863" y="575"/>
                  </a:lnTo>
                  <a:lnTo>
                    <a:pt x="850" y="557"/>
                  </a:lnTo>
                  <a:lnTo>
                    <a:pt x="846" y="539"/>
                  </a:lnTo>
                  <a:lnTo>
                    <a:pt x="847" y="519"/>
                  </a:lnTo>
                  <a:lnTo>
                    <a:pt x="853" y="499"/>
                  </a:lnTo>
                  <a:lnTo>
                    <a:pt x="863" y="479"/>
                  </a:lnTo>
                  <a:lnTo>
                    <a:pt x="876" y="460"/>
                  </a:lnTo>
                  <a:lnTo>
                    <a:pt x="888" y="443"/>
                  </a:lnTo>
                  <a:lnTo>
                    <a:pt x="901" y="426"/>
                  </a:lnTo>
                  <a:lnTo>
                    <a:pt x="912" y="411"/>
                  </a:lnTo>
                  <a:lnTo>
                    <a:pt x="919" y="400"/>
                  </a:lnTo>
                  <a:lnTo>
                    <a:pt x="919" y="399"/>
                  </a:lnTo>
                  <a:lnTo>
                    <a:pt x="918" y="396"/>
                  </a:lnTo>
                  <a:lnTo>
                    <a:pt x="916" y="393"/>
                  </a:lnTo>
                  <a:lnTo>
                    <a:pt x="914" y="390"/>
                  </a:lnTo>
                  <a:lnTo>
                    <a:pt x="912" y="389"/>
                  </a:lnTo>
                  <a:lnTo>
                    <a:pt x="911" y="387"/>
                  </a:lnTo>
                  <a:lnTo>
                    <a:pt x="911" y="386"/>
                  </a:lnTo>
                  <a:lnTo>
                    <a:pt x="916" y="379"/>
                  </a:lnTo>
                  <a:lnTo>
                    <a:pt x="926" y="369"/>
                  </a:lnTo>
                  <a:lnTo>
                    <a:pt x="938" y="355"/>
                  </a:lnTo>
                  <a:lnTo>
                    <a:pt x="949" y="341"/>
                  </a:lnTo>
                  <a:lnTo>
                    <a:pt x="959" y="328"/>
                  </a:lnTo>
                  <a:lnTo>
                    <a:pt x="966" y="317"/>
                  </a:lnTo>
                  <a:lnTo>
                    <a:pt x="963" y="317"/>
                  </a:lnTo>
                  <a:lnTo>
                    <a:pt x="957" y="317"/>
                  </a:lnTo>
                  <a:lnTo>
                    <a:pt x="949" y="314"/>
                  </a:lnTo>
                  <a:lnTo>
                    <a:pt x="940" y="311"/>
                  </a:lnTo>
                  <a:lnTo>
                    <a:pt x="931" y="308"/>
                  </a:lnTo>
                  <a:lnTo>
                    <a:pt x="922" y="304"/>
                  </a:lnTo>
                  <a:lnTo>
                    <a:pt x="915" y="300"/>
                  </a:lnTo>
                  <a:lnTo>
                    <a:pt x="911" y="296"/>
                  </a:lnTo>
                  <a:lnTo>
                    <a:pt x="909" y="293"/>
                  </a:lnTo>
                  <a:lnTo>
                    <a:pt x="914" y="290"/>
                  </a:lnTo>
                  <a:lnTo>
                    <a:pt x="924" y="290"/>
                  </a:lnTo>
                  <a:lnTo>
                    <a:pt x="940" y="290"/>
                  </a:lnTo>
                  <a:lnTo>
                    <a:pt x="965" y="293"/>
                  </a:lnTo>
                  <a:lnTo>
                    <a:pt x="962" y="286"/>
                  </a:lnTo>
                  <a:lnTo>
                    <a:pt x="960" y="273"/>
                  </a:lnTo>
                  <a:lnTo>
                    <a:pt x="959" y="262"/>
                  </a:lnTo>
                  <a:lnTo>
                    <a:pt x="957" y="255"/>
                  </a:lnTo>
                  <a:lnTo>
                    <a:pt x="990" y="259"/>
                  </a:lnTo>
                  <a:lnTo>
                    <a:pt x="1007" y="243"/>
                  </a:lnTo>
                  <a:lnTo>
                    <a:pt x="1021" y="226"/>
                  </a:lnTo>
                  <a:lnTo>
                    <a:pt x="1032" y="208"/>
                  </a:lnTo>
                  <a:lnTo>
                    <a:pt x="1024" y="198"/>
                  </a:lnTo>
                  <a:lnTo>
                    <a:pt x="1015" y="187"/>
                  </a:lnTo>
                  <a:lnTo>
                    <a:pt x="1008" y="174"/>
                  </a:lnTo>
                  <a:lnTo>
                    <a:pt x="1004" y="166"/>
                  </a:lnTo>
                  <a:lnTo>
                    <a:pt x="1005" y="159"/>
                  </a:lnTo>
                  <a:lnTo>
                    <a:pt x="1007" y="150"/>
                  </a:lnTo>
                  <a:lnTo>
                    <a:pt x="1008" y="142"/>
                  </a:lnTo>
                  <a:lnTo>
                    <a:pt x="998" y="136"/>
                  </a:lnTo>
                  <a:lnTo>
                    <a:pt x="986" y="132"/>
                  </a:lnTo>
                  <a:lnTo>
                    <a:pt x="973" y="129"/>
                  </a:lnTo>
                  <a:lnTo>
                    <a:pt x="960" y="128"/>
                  </a:lnTo>
                  <a:lnTo>
                    <a:pt x="949" y="130"/>
                  </a:lnTo>
                  <a:lnTo>
                    <a:pt x="938" y="137"/>
                  </a:lnTo>
                  <a:lnTo>
                    <a:pt x="945" y="154"/>
                  </a:lnTo>
                  <a:lnTo>
                    <a:pt x="949" y="173"/>
                  </a:lnTo>
                  <a:lnTo>
                    <a:pt x="949" y="190"/>
                  </a:lnTo>
                  <a:lnTo>
                    <a:pt x="945" y="207"/>
                  </a:lnTo>
                  <a:lnTo>
                    <a:pt x="933" y="222"/>
                  </a:lnTo>
                  <a:lnTo>
                    <a:pt x="929" y="212"/>
                  </a:lnTo>
                  <a:lnTo>
                    <a:pt x="925" y="198"/>
                  </a:lnTo>
                  <a:lnTo>
                    <a:pt x="921" y="183"/>
                  </a:lnTo>
                  <a:lnTo>
                    <a:pt x="919" y="170"/>
                  </a:lnTo>
                  <a:lnTo>
                    <a:pt x="909" y="163"/>
                  </a:lnTo>
                  <a:lnTo>
                    <a:pt x="895" y="160"/>
                  </a:lnTo>
                  <a:lnTo>
                    <a:pt x="892" y="167"/>
                  </a:lnTo>
                  <a:lnTo>
                    <a:pt x="891" y="171"/>
                  </a:lnTo>
                  <a:lnTo>
                    <a:pt x="888" y="177"/>
                  </a:lnTo>
                  <a:lnTo>
                    <a:pt x="885" y="180"/>
                  </a:lnTo>
                  <a:lnTo>
                    <a:pt x="884" y="183"/>
                  </a:lnTo>
                  <a:lnTo>
                    <a:pt x="883" y="184"/>
                  </a:lnTo>
                  <a:lnTo>
                    <a:pt x="881" y="184"/>
                  </a:lnTo>
                  <a:lnTo>
                    <a:pt x="880" y="183"/>
                  </a:lnTo>
                  <a:lnTo>
                    <a:pt x="878" y="178"/>
                  </a:lnTo>
                  <a:lnTo>
                    <a:pt x="878" y="174"/>
                  </a:lnTo>
                  <a:lnTo>
                    <a:pt x="877" y="166"/>
                  </a:lnTo>
                  <a:lnTo>
                    <a:pt x="877" y="156"/>
                  </a:lnTo>
                  <a:lnTo>
                    <a:pt x="870" y="152"/>
                  </a:lnTo>
                  <a:lnTo>
                    <a:pt x="860" y="146"/>
                  </a:lnTo>
                  <a:lnTo>
                    <a:pt x="850" y="142"/>
                  </a:lnTo>
                  <a:lnTo>
                    <a:pt x="850" y="132"/>
                  </a:lnTo>
                  <a:lnTo>
                    <a:pt x="849" y="119"/>
                  </a:lnTo>
                  <a:lnTo>
                    <a:pt x="846" y="105"/>
                  </a:lnTo>
                  <a:lnTo>
                    <a:pt x="842" y="91"/>
                  </a:lnTo>
                  <a:lnTo>
                    <a:pt x="833" y="78"/>
                  </a:lnTo>
                  <a:lnTo>
                    <a:pt x="822" y="71"/>
                  </a:lnTo>
                  <a:lnTo>
                    <a:pt x="806" y="68"/>
                  </a:lnTo>
                  <a:lnTo>
                    <a:pt x="795" y="68"/>
                  </a:lnTo>
                  <a:lnTo>
                    <a:pt x="788" y="74"/>
                  </a:lnTo>
                  <a:lnTo>
                    <a:pt x="785" y="82"/>
                  </a:lnTo>
                  <a:lnTo>
                    <a:pt x="784" y="92"/>
                  </a:lnTo>
                  <a:lnTo>
                    <a:pt x="785" y="104"/>
                  </a:lnTo>
                  <a:lnTo>
                    <a:pt x="788" y="115"/>
                  </a:lnTo>
                  <a:lnTo>
                    <a:pt x="791" y="125"/>
                  </a:lnTo>
                  <a:lnTo>
                    <a:pt x="794" y="135"/>
                  </a:lnTo>
                  <a:lnTo>
                    <a:pt x="796" y="142"/>
                  </a:lnTo>
                  <a:lnTo>
                    <a:pt x="798" y="146"/>
                  </a:lnTo>
                  <a:lnTo>
                    <a:pt x="811" y="153"/>
                  </a:lnTo>
                  <a:lnTo>
                    <a:pt x="819" y="163"/>
                  </a:lnTo>
                  <a:lnTo>
                    <a:pt x="825" y="174"/>
                  </a:lnTo>
                  <a:lnTo>
                    <a:pt x="832" y="188"/>
                  </a:lnTo>
                  <a:lnTo>
                    <a:pt x="826" y="211"/>
                  </a:lnTo>
                  <a:lnTo>
                    <a:pt x="819" y="234"/>
                  </a:lnTo>
                  <a:lnTo>
                    <a:pt x="813" y="253"/>
                  </a:lnTo>
                  <a:lnTo>
                    <a:pt x="792" y="200"/>
                  </a:lnTo>
                  <a:lnTo>
                    <a:pt x="768" y="204"/>
                  </a:lnTo>
                  <a:lnTo>
                    <a:pt x="768" y="208"/>
                  </a:lnTo>
                  <a:lnTo>
                    <a:pt x="768" y="212"/>
                  </a:lnTo>
                  <a:lnTo>
                    <a:pt x="770" y="218"/>
                  </a:lnTo>
                  <a:lnTo>
                    <a:pt x="770" y="222"/>
                  </a:lnTo>
                  <a:lnTo>
                    <a:pt x="760" y="224"/>
                  </a:lnTo>
                  <a:lnTo>
                    <a:pt x="747" y="226"/>
                  </a:lnTo>
                  <a:lnTo>
                    <a:pt x="731" y="226"/>
                  </a:lnTo>
                  <a:lnTo>
                    <a:pt x="716" y="225"/>
                  </a:lnTo>
                  <a:lnTo>
                    <a:pt x="700" y="221"/>
                  </a:lnTo>
                  <a:lnTo>
                    <a:pt x="689" y="217"/>
                  </a:lnTo>
                  <a:lnTo>
                    <a:pt x="679" y="208"/>
                  </a:lnTo>
                  <a:lnTo>
                    <a:pt x="676" y="198"/>
                  </a:lnTo>
                  <a:lnTo>
                    <a:pt x="678" y="185"/>
                  </a:lnTo>
                  <a:lnTo>
                    <a:pt x="674" y="185"/>
                  </a:lnTo>
                  <a:lnTo>
                    <a:pt x="665" y="184"/>
                  </a:lnTo>
                  <a:lnTo>
                    <a:pt x="655" y="183"/>
                  </a:lnTo>
                  <a:lnTo>
                    <a:pt x="644" y="183"/>
                  </a:lnTo>
                  <a:lnTo>
                    <a:pt x="634" y="185"/>
                  </a:lnTo>
                  <a:lnTo>
                    <a:pt x="627" y="190"/>
                  </a:lnTo>
                  <a:lnTo>
                    <a:pt x="624" y="197"/>
                  </a:lnTo>
                  <a:lnTo>
                    <a:pt x="627" y="200"/>
                  </a:lnTo>
                  <a:lnTo>
                    <a:pt x="634" y="201"/>
                  </a:lnTo>
                  <a:lnTo>
                    <a:pt x="642" y="201"/>
                  </a:lnTo>
                  <a:lnTo>
                    <a:pt x="651" y="201"/>
                  </a:lnTo>
                  <a:lnTo>
                    <a:pt x="658" y="201"/>
                  </a:lnTo>
                  <a:lnTo>
                    <a:pt x="661" y="204"/>
                  </a:lnTo>
                  <a:lnTo>
                    <a:pt x="658" y="207"/>
                  </a:lnTo>
                  <a:lnTo>
                    <a:pt x="652" y="212"/>
                  </a:lnTo>
                  <a:lnTo>
                    <a:pt x="644" y="218"/>
                  </a:lnTo>
                  <a:lnTo>
                    <a:pt x="635" y="224"/>
                  </a:lnTo>
                  <a:lnTo>
                    <a:pt x="625" y="229"/>
                  </a:lnTo>
                  <a:lnTo>
                    <a:pt x="620" y="232"/>
                  </a:lnTo>
                  <a:lnTo>
                    <a:pt x="616" y="232"/>
                  </a:lnTo>
                  <a:lnTo>
                    <a:pt x="614" y="231"/>
                  </a:lnTo>
                  <a:lnTo>
                    <a:pt x="613" y="228"/>
                  </a:lnTo>
                  <a:lnTo>
                    <a:pt x="610" y="225"/>
                  </a:lnTo>
                  <a:lnTo>
                    <a:pt x="609" y="221"/>
                  </a:lnTo>
                  <a:lnTo>
                    <a:pt x="606" y="217"/>
                  </a:lnTo>
                  <a:lnTo>
                    <a:pt x="603" y="214"/>
                  </a:lnTo>
                  <a:lnTo>
                    <a:pt x="601" y="211"/>
                  </a:lnTo>
                  <a:lnTo>
                    <a:pt x="600" y="210"/>
                  </a:lnTo>
                  <a:lnTo>
                    <a:pt x="596" y="210"/>
                  </a:lnTo>
                  <a:lnTo>
                    <a:pt x="586" y="208"/>
                  </a:lnTo>
                  <a:lnTo>
                    <a:pt x="573" y="208"/>
                  </a:lnTo>
                  <a:lnTo>
                    <a:pt x="562" y="208"/>
                  </a:lnTo>
                  <a:lnTo>
                    <a:pt x="552" y="208"/>
                  </a:lnTo>
                  <a:lnTo>
                    <a:pt x="548" y="208"/>
                  </a:lnTo>
                  <a:lnTo>
                    <a:pt x="544" y="205"/>
                  </a:lnTo>
                  <a:lnTo>
                    <a:pt x="536" y="202"/>
                  </a:lnTo>
                  <a:lnTo>
                    <a:pt x="528" y="200"/>
                  </a:lnTo>
                  <a:lnTo>
                    <a:pt x="521" y="197"/>
                  </a:lnTo>
                  <a:lnTo>
                    <a:pt x="518" y="195"/>
                  </a:lnTo>
                  <a:lnTo>
                    <a:pt x="518" y="194"/>
                  </a:lnTo>
                  <a:lnTo>
                    <a:pt x="521" y="193"/>
                  </a:lnTo>
                  <a:lnTo>
                    <a:pt x="527" y="193"/>
                  </a:lnTo>
                  <a:lnTo>
                    <a:pt x="532" y="193"/>
                  </a:lnTo>
                  <a:lnTo>
                    <a:pt x="538" y="193"/>
                  </a:lnTo>
                  <a:lnTo>
                    <a:pt x="544" y="191"/>
                  </a:lnTo>
                  <a:lnTo>
                    <a:pt x="546" y="190"/>
                  </a:lnTo>
                  <a:lnTo>
                    <a:pt x="546" y="185"/>
                  </a:lnTo>
                  <a:lnTo>
                    <a:pt x="542" y="181"/>
                  </a:lnTo>
                  <a:lnTo>
                    <a:pt x="534" y="174"/>
                  </a:lnTo>
                  <a:lnTo>
                    <a:pt x="518" y="164"/>
                  </a:lnTo>
                  <a:lnTo>
                    <a:pt x="496" y="153"/>
                  </a:lnTo>
                  <a:lnTo>
                    <a:pt x="491" y="149"/>
                  </a:lnTo>
                  <a:lnTo>
                    <a:pt x="484" y="142"/>
                  </a:lnTo>
                  <a:lnTo>
                    <a:pt x="476" y="133"/>
                  </a:lnTo>
                  <a:lnTo>
                    <a:pt x="464" y="123"/>
                  </a:lnTo>
                  <a:lnTo>
                    <a:pt x="455" y="115"/>
                  </a:lnTo>
                  <a:lnTo>
                    <a:pt x="446" y="106"/>
                  </a:lnTo>
                  <a:lnTo>
                    <a:pt x="440" y="101"/>
                  </a:lnTo>
                  <a:lnTo>
                    <a:pt x="438" y="99"/>
                  </a:lnTo>
                  <a:lnTo>
                    <a:pt x="436" y="101"/>
                  </a:lnTo>
                  <a:lnTo>
                    <a:pt x="433" y="102"/>
                  </a:lnTo>
                  <a:lnTo>
                    <a:pt x="431" y="105"/>
                  </a:lnTo>
                  <a:lnTo>
                    <a:pt x="429" y="108"/>
                  </a:lnTo>
                  <a:lnTo>
                    <a:pt x="426" y="112"/>
                  </a:lnTo>
                  <a:lnTo>
                    <a:pt x="423" y="115"/>
                  </a:lnTo>
                  <a:lnTo>
                    <a:pt x="421" y="116"/>
                  </a:lnTo>
                  <a:lnTo>
                    <a:pt x="419" y="118"/>
                  </a:lnTo>
                  <a:lnTo>
                    <a:pt x="422" y="102"/>
                  </a:lnTo>
                  <a:lnTo>
                    <a:pt x="422" y="91"/>
                  </a:lnTo>
                  <a:lnTo>
                    <a:pt x="419" y="85"/>
                  </a:lnTo>
                  <a:lnTo>
                    <a:pt x="415" y="84"/>
                  </a:lnTo>
                  <a:lnTo>
                    <a:pt x="409" y="85"/>
                  </a:lnTo>
                  <a:lnTo>
                    <a:pt x="402" y="91"/>
                  </a:lnTo>
                  <a:lnTo>
                    <a:pt x="395" y="99"/>
                  </a:lnTo>
                  <a:lnTo>
                    <a:pt x="395" y="87"/>
                  </a:lnTo>
                  <a:lnTo>
                    <a:pt x="395" y="74"/>
                  </a:lnTo>
                  <a:lnTo>
                    <a:pt x="395" y="65"/>
                  </a:lnTo>
                  <a:lnTo>
                    <a:pt x="394" y="57"/>
                  </a:lnTo>
                  <a:lnTo>
                    <a:pt x="390" y="53"/>
                  </a:lnTo>
                  <a:lnTo>
                    <a:pt x="384" y="51"/>
                  </a:lnTo>
                  <a:lnTo>
                    <a:pt x="375" y="54"/>
                  </a:lnTo>
                  <a:lnTo>
                    <a:pt x="364" y="61"/>
                  </a:lnTo>
                  <a:lnTo>
                    <a:pt x="356" y="57"/>
                  </a:lnTo>
                  <a:lnTo>
                    <a:pt x="340" y="54"/>
                  </a:lnTo>
                  <a:lnTo>
                    <a:pt x="320" y="50"/>
                  </a:lnTo>
                  <a:lnTo>
                    <a:pt x="298" y="47"/>
                  </a:lnTo>
                  <a:lnTo>
                    <a:pt x="277" y="44"/>
                  </a:lnTo>
                  <a:lnTo>
                    <a:pt x="258" y="43"/>
                  </a:lnTo>
                  <a:lnTo>
                    <a:pt x="247" y="43"/>
                  </a:lnTo>
                  <a:lnTo>
                    <a:pt x="240" y="33"/>
                  </a:lnTo>
                  <a:lnTo>
                    <a:pt x="231" y="22"/>
                  </a:lnTo>
                  <a:lnTo>
                    <a:pt x="224" y="9"/>
                  </a:lnTo>
                  <a:lnTo>
                    <a:pt x="220" y="0"/>
                  </a:lnTo>
                  <a:lnTo>
                    <a:pt x="0" y="306"/>
                  </a:lnTo>
                  <a:lnTo>
                    <a:pt x="21" y="311"/>
                  </a:lnTo>
                  <a:lnTo>
                    <a:pt x="34" y="320"/>
                  </a:lnTo>
                  <a:lnTo>
                    <a:pt x="39" y="331"/>
                  </a:lnTo>
                  <a:lnTo>
                    <a:pt x="39" y="348"/>
                  </a:lnTo>
                  <a:lnTo>
                    <a:pt x="35" y="371"/>
                  </a:lnTo>
                  <a:lnTo>
                    <a:pt x="86" y="373"/>
                  </a:lnTo>
                  <a:lnTo>
                    <a:pt x="92" y="527"/>
                  </a:lnTo>
                  <a:lnTo>
                    <a:pt x="104" y="541"/>
                  </a:lnTo>
                  <a:lnTo>
                    <a:pt x="111" y="556"/>
                  </a:lnTo>
                  <a:lnTo>
                    <a:pt x="114" y="568"/>
                  </a:lnTo>
                  <a:lnTo>
                    <a:pt x="114" y="581"/>
                  </a:lnTo>
                  <a:lnTo>
                    <a:pt x="108" y="595"/>
                  </a:lnTo>
                  <a:lnTo>
                    <a:pt x="101" y="611"/>
                  </a:lnTo>
                  <a:lnTo>
                    <a:pt x="90" y="630"/>
                  </a:lnTo>
                  <a:lnTo>
                    <a:pt x="89" y="650"/>
                  </a:lnTo>
                  <a:lnTo>
                    <a:pt x="89" y="664"/>
                  </a:lnTo>
                  <a:lnTo>
                    <a:pt x="89" y="678"/>
                  </a:lnTo>
                  <a:lnTo>
                    <a:pt x="87" y="690"/>
                  </a:lnTo>
                  <a:lnTo>
                    <a:pt x="84" y="700"/>
                  </a:lnTo>
                  <a:lnTo>
                    <a:pt x="82" y="711"/>
                  </a:lnTo>
                  <a:lnTo>
                    <a:pt x="79" y="725"/>
                  </a:lnTo>
                  <a:lnTo>
                    <a:pt x="79" y="728"/>
                  </a:lnTo>
                  <a:lnTo>
                    <a:pt x="80" y="731"/>
                  </a:lnTo>
                  <a:lnTo>
                    <a:pt x="82" y="734"/>
                  </a:lnTo>
                  <a:lnTo>
                    <a:pt x="84" y="736"/>
                  </a:lnTo>
                  <a:lnTo>
                    <a:pt x="86" y="738"/>
                  </a:lnTo>
                  <a:lnTo>
                    <a:pt x="87" y="739"/>
                  </a:lnTo>
                  <a:lnTo>
                    <a:pt x="87" y="741"/>
                  </a:lnTo>
                  <a:lnTo>
                    <a:pt x="82" y="749"/>
                  </a:lnTo>
                  <a:lnTo>
                    <a:pt x="79" y="763"/>
                  </a:lnTo>
                  <a:lnTo>
                    <a:pt x="83" y="766"/>
                  </a:lnTo>
                  <a:lnTo>
                    <a:pt x="94" y="770"/>
                  </a:lnTo>
                  <a:lnTo>
                    <a:pt x="107" y="776"/>
                  </a:lnTo>
                  <a:lnTo>
                    <a:pt x="118" y="783"/>
                  </a:lnTo>
                  <a:lnTo>
                    <a:pt x="127" y="787"/>
                  </a:lnTo>
                  <a:lnTo>
                    <a:pt x="131" y="794"/>
                  </a:lnTo>
                  <a:lnTo>
                    <a:pt x="138" y="806"/>
                  </a:lnTo>
                  <a:lnTo>
                    <a:pt x="145" y="820"/>
                  </a:lnTo>
                  <a:lnTo>
                    <a:pt x="154" y="838"/>
                  </a:lnTo>
                  <a:lnTo>
                    <a:pt x="162" y="855"/>
                  </a:lnTo>
                  <a:lnTo>
                    <a:pt x="171" y="871"/>
                  </a:lnTo>
                  <a:lnTo>
                    <a:pt x="178" y="883"/>
                  </a:lnTo>
                  <a:lnTo>
                    <a:pt x="185" y="892"/>
                  </a:lnTo>
                  <a:lnTo>
                    <a:pt x="628" y="969"/>
                  </a:lnTo>
                </a:path>
              </a:pathLst>
            </a:custGeom>
            <a:solidFill>
              <a:srgbClr val="BBAC5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19" name="Freeform 97"/>
            <p:cNvSpPr>
              <a:spLocks/>
            </p:cNvSpPr>
            <p:nvPr/>
          </p:nvSpPr>
          <p:spPr bwMode="gray">
            <a:xfrm>
              <a:off x="2767" y="1701"/>
              <a:ext cx="229" cy="195"/>
            </a:xfrm>
            <a:custGeom>
              <a:avLst/>
              <a:gdLst>
                <a:gd name="T0" fmla="*/ 48 w 229"/>
                <a:gd name="T1" fmla="*/ 178 h 195"/>
                <a:gd name="T2" fmla="*/ 37 w 229"/>
                <a:gd name="T3" fmla="*/ 158 h 195"/>
                <a:gd name="T4" fmla="*/ 20 w 229"/>
                <a:gd name="T5" fmla="*/ 148 h 195"/>
                <a:gd name="T6" fmla="*/ 1 w 229"/>
                <a:gd name="T7" fmla="*/ 134 h 195"/>
                <a:gd name="T8" fmla="*/ 4 w 229"/>
                <a:gd name="T9" fmla="*/ 120 h 195"/>
                <a:gd name="T10" fmla="*/ 18 w 229"/>
                <a:gd name="T11" fmla="*/ 113 h 195"/>
                <a:gd name="T12" fmla="*/ 31 w 229"/>
                <a:gd name="T13" fmla="*/ 116 h 195"/>
                <a:gd name="T14" fmla="*/ 54 w 229"/>
                <a:gd name="T15" fmla="*/ 119 h 195"/>
                <a:gd name="T16" fmla="*/ 54 w 229"/>
                <a:gd name="T17" fmla="*/ 109 h 195"/>
                <a:gd name="T18" fmla="*/ 27 w 229"/>
                <a:gd name="T19" fmla="*/ 99 h 195"/>
                <a:gd name="T20" fmla="*/ 0 w 229"/>
                <a:gd name="T21" fmla="*/ 93 h 195"/>
                <a:gd name="T22" fmla="*/ 8 w 229"/>
                <a:gd name="T23" fmla="*/ 75 h 195"/>
                <a:gd name="T24" fmla="*/ 17 w 229"/>
                <a:gd name="T25" fmla="*/ 64 h 195"/>
                <a:gd name="T26" fmla="*/ 23 w 229"/>
                <a:gd name="T27" fmla="*/ 41 h 195"/>
                <a:gd name="T28" fmla="*/ 35 w 229"/>
                <a:gd name="T29" fmla="*/ 16 h 195"/>
                <a:gd name="T30" fmla="*/ 54 w 229"/>
                <a:gd name="T31" fmla="*/ 0 h 195"/>
                <a:gd name="T32" fmla="*/ 79 w 229"/>
                <a:gd name="T33" fmla="*/ 10 h 195"/>
                <a:gd name="T34" fmla="*/ 78 w 229"/>
                <a:gd name="T35" fmla="*/ 18 h 195"/>
                <a:gd name="T36" fmla="*/ 75 w 229"/>
                <a:gd name="T37" fmla="*/ 24 h 195"/>
                <a:gd name="T38" fmla="*/ 73 w 229"/>
                <a:gd name="T39" fmla="*/ 27 h 195"/>
                <a:gd name="T40" fmla="*/ 76 w 229"/>
                <a:gd name="T41" fmla="*/ 27 h 195"/>
                <a:gd name="T42" fmla="*/ 83 w 229"/>
                <a:gd name="T43" fmla="*/ 25 h 195"/>
                <a:gd name="T44" fmla="*/ 99 w 229"/>
                <a:gd name="T45" fmla="*/ 21 h 195"/>
                <a:gd name="T46" fmla="*/ 99 w 229"/>
                <a:gd name="T47" fmla="*/ 31 h 195"/>
                <a:gd name="T48" fmla="*/ 99 w 229"/>
                <a:gd name="T49" fmla="*/ 45 h 195"/>
                <a:gd name="T50" fmla="*/ 106 w 229"/>
                <a:gd name="T51" fmla="*/ 49 h 195"/>
                <a:gd name="T52" fmla="*/ 110 w 229"/>
                <a:gd name="T53" fmla="*/ 35 h 195"/>
                <a:gd name="T54" fmla="*/ 114 w 229"/>
                <a:gd name="T55" fmla="*/ 25 h 195"/>
                <a:gd name="T56" fmla="*/ 126 w 229"/>
                <a:gd name="T57" fmla="*/ 30 h 195"/>
                <a:gd name="T58" fmla="*/ 131 w 229"/>
                <a:gd name="T59" fmla="*/ 47 h 195"/>
                <a:gd name="T60" fmla="*/ 136 w 229"/>
                <a:gd name="T61" fmla="*/ 72 h 195"/>
                <a:gd name="T62" fmla="*/ 143 w 229"/>
                <a:gd name="T63" fmla="*/ 55 h 195"/>
                <a:gd name="T64" fmla="*/ 143 w 229"/>
                <a:gd name="T65" fmla="*/ 31 h 195"/>
                <a:gd name="T66" fmla="*/ 154 w 229"/>
                <a:gd name="T67" fmla="*/ 16 h 195"/>
                <a:gd name="T68" fmla="*/ 177 w 229"/>
                <a:gd name="T69" fmla="*/ 7 h 195"/>
                <a:gd name="T70" fmla="*/ 196 w 229"/>
                <a:gd name="T71" fmla="*/ 13 h 195"/>
                <a:gd name="T72" fmla="*/ 179 w 229"/>
                <a:gd name="T73" fmla="*/ 48 h 195"/>
                <a:gd name="T74" fmla="*/ 178 w 229"/>
                <a:gd name="T75" fmla="*/ 93 h 195"/>
                <a:gd name="T76" fmla="*/ 188 w 229"/>
                <a:gd name="T77" fmla="*/ 120 h 195"/>
                <a:gd name="T78" fmla="*/ 209 w 229"/>
                <a:gd name="T79" fmla="*/ 133 h 195"/>
                <a:gd name="T80" fmla="*/ 229 w 229"/>
                <a:gd name="T81" fmla="*/ 145 h 195"/>
                <a:gd name="T82" fmla="*/ 227 w 229"/>
                <a:gd name="T83" fmla="*/ 153 h 195"/>
                <a:gd name="T84" fmla="*/ 225 w 229"/>
                <a:gd name="T85" fmla="*/ 161 h 195"/>
                <a:gd name="T86" fmla="*/ 220 w 229"/>
                <a:gd name="T87" fmla="*/ 164 h 195"/>
                <a:gd name="T88" fmla="*/ 210 w 229"/>
                <a:gd name="T89" fmla="*/ 164 h 195"/>
                <a:gd name="T90" fmla="*/ 202 w 229"/>
                <a:gd name="T91" fmla="*/ 164 h 195"/>
                <a:gd name="T92" fmla="*/ 210 w 229"/>
                <a:gd name="T93" fmla="*/ 178 h 195"/>
                <a:gd name="T94" fmla="*/ 210 w 229"/>
                <a:gd name="T95" fmla="*/ 188 h 195"/>
                <a:gd name="T96" fmla="*/ 208 w 229"/>
                <a:gd name="T97" fmla="*/ 193 h 195"/>
                <a:gd name="T98" fmla="*/ 192 w 229"/>
                <a:gd name="T99" fmla="*/ 192 h 195"/>
                <a:gd name="T100" fmla="*/ 182 w 229"/>
                <a:gd name="T101" fmla="*/ 189 h 195"/>
                <a:gd name="T102" fmla="*/ 177 w 229"/>
                <a:gd name="T103" fmla="*/ 184 h 195"/>
                <a:gd name="T104" fmla="*/ 171 w 229"/>
                <a:gd name="T105" fmla="*/ 175 h 195"/>
                <a:gd name="T106" fmla="*/ 161 w 229"/>
                <a:gd name="T107" fmla="*/ 171 h 195"/>
                <a:gd name="T108" fmla="*/ 137 w 229"/>
                <a:gd name="T109" fmla="*/ 177 h 195"/>
                <a:gd name="T110" fmla="*/ 106 w 229"/>
                <a:gd name="T111" fmla="*/ 188 h 195"/>
                <a:gd name="T112" fmla="*/ 75 w 229"/>
                <a:gd name="T113" fmla="*/ 195 h 195"/>
                <a:gd name="T114" fmla="*/ 48 w 229"/>
                <a:gd name="T115" fmla="*/ 186 h 19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29"/>
                <a:gd name="T175" fmla="*/ 0 h 195"/>
                <a:gd name="T176" fmla="*/ 229 w 229"/>
                <a:gd name="T177" fmla="*/ 195 h 19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29" h="195">
                  <a:moveTo>
                    <a:pt x="48" y="186"/>
                  </a:moveTo>
                  <a:lnTo>
                    <a:pt x="48" y="178"/>
                  </a:lnTo>
                  <a:lnTo>
                    <a:pt x="44" y="168"/>
                  </a:lnTo>
                  <a:lnTo>
                    <a:pt x="37" y="158"/>
                  </a:lnTo>
                  <a:lnTo>
                    <a:pt x="32" y="150"/>
                  </a:lnTo>
                  <a:lnTo>
                    <a:pt x="20" y="148"/>
                  </a:lnTo>
                  <a:lnTo>
                    <a:pt x="8" y="143"/>
                  </a:lnTo>
                  <a:lnTo>
                    <a:pt x="1" y="134"/>
                  </a:lnTo>
                  <a:lnTo>
                    <a:pt x="0" y="121"/>
                  </a:lnTo>
                  <a:lnTo>
                    <a:pt x="4" y="120"/>
                  </a:lnTo>
                  <a:lnTo>
                    <a:pt x="11" y="117"/>
                  </a:lnTo>
                  <a:lnTo>
                    <a:pt x="18" y="113"/>
                  </a:lnTo>
                  <a:lnTo>
                    <a:pt x="23" y="112"/>
                  </a:lnTo>
                  <a:lnTo>
                    <a:pt x="31" y="116"/>
                  </a:lnTo>
                  <a:lnTo>
                    <a:pt x="42" y="117"/>
                  </a:lnTo>
                  <a:lnTo>
                    <a:pt x="54" y="119"/>
                  </a:lnTo>
                  <a:lnTo>
                    <a:pt x="62" y="117"/>
                  </a:lnTo>
                  <a:lnTo>
                    <a:pt x="54" y="109"/>
                  </a:lnTo>
                  <a:lnTo>
                    <a:pt x="41" y="103"/>
                  </a:lnTo>
                  <a:lnTo>
                    <a:pt x="27" y="99"/>
                  </a:lnTo>
                  <a:lnTo>
                    <a:pt x="13" y="96"/>
                  </a:lnTo>
                  <a:lnTo>
                    <a:pt x="0" y="93"/>
                  </a:lnTo>
                  <a:lnTo>
                    <a:pt x="3" y="83"/>
                  </a:lnTo>
                  <a:lnTo>
                    <a:pt x="8" y="75"/>
                  </a:lnTo>
                  <a:lnTo>
                    <a:pt x="16" y="69"/>
                  </a:lnTo>
                  <a:lnTo>
                    <a:pt x="17" y="64"/>
                  </a:lnTo>
                  <a:lnTo>
                    <a:pt x="18" y="54"/>
                  </a:lnTo>
                  <a:lnTo>
                    <a:pt x="23" y="41"/>
                  </a:lnTo>
                  <a:lnTo>
                    <a:pt x="28" y="28"/>
                  </a:lnTo>
                  <a:lnTo>
                    <a:pt x="35" y="16"/>
                  </a:lnTo>
                  <a:lnTo>
                    <a:pt x="44" y="6"/>
                  </a:lnTo>
                  <a:lnTo>
                    <a:pt x="54" y="0"/>
                  </a:lnTo>
                  <a:lnTo>
                    <a:pt x="66" y="1"/>
                  </a:lnTo>
                  <a:lnTo>
                    <a:pt x="79" y="10"/>
                  </a:lnTo>
                  <a:lnTo>
                    <a:pt x="78" y="16"/>
                  </a:lnTo>
                  <a:lnTo>
                    <a:pt x="78" y="18"/>
                  </a:lnTo>
                  <a:lnTo>
                    <a:pt x="76" y="23"/>
                  </a:lnTo>
                  <a:lnTo>
                    <a:pt x="75" y="24"/>
                  </a:lnTo>
                  <a:lnTo>
                    <a:pt x="73" y="25"/>
                  </a:lnTo>
                  <a:lnTo>
                    <a:pt x="73" y="27"/>
                  </a:lnTo>
                  <a:lnTo>
                    <a:pt x="75" y="27"/>
                  </a:lnTo>
                  <a:lnTo>
                    <a:pt x="76" y="27"/>
                  </a:lnTo>
                  <a:lnTo>
                    <a:pt x="79" y="25"/>
                  </a:lnTo>
                  <a:lnTo>
                    <a:pt x="83" y="25"/>
                  </a:lnTo>
                  <a:lnTo>
                    <a:pt x="90" y="24"/>
                  </a:lnTo>
                  <a:lnTo>
                    <a:pt x="99" y="21"/>
                  </a:lnTo>
                  <a:lnTo>
                    <a:pt x="100" y="24"/>
                  </a:lnTo>
                  <a:lnTo>
                    <a:pt x="99" y="31"/>
                  </a:lnTo>
                  <a:lnTo>
                    <a:pt x="99" y="38"/>
                  </a:lnTo>
                  <a:lnTo>
                    <a:pt x="99" y="45"/>
                  </a:lnTo>
                  <a:lnTo>
                    <a:pt x="102" y="51"/>
                  </a:lnTo>
                  <a:lnTo>
                    <a:pt x="106" y="49"/>
                  </a:lnTo>
                  <a:lnTo>
                    <a:pt x="109" y="42"/>
                  </a:lnTo>
                  <a:lnTo>
                    <a:pt x="110" y="35"/>
                  </a:lnTo>
                  <a:lnTo>
                    <a:pt x="113" y="28"/>
                  </a:lnTo>
                  <a:lnTo>
                    <a:pt x="114" y="25"/>
                  </a:lnTo>
                  <a:lnTo>
                    <a:pt x="120" y="27"/>
                  </a:lnTo>
                  <a:lnTo>
                    <a:pt x="126" y="30"/>
                  </a:lnTo>
                  <a:lnTo>
                    <a:pt x="130" y="32"/>
                  </a:lnTo>
                  <a:lnTo>
                    <a:pt x="131" y="47"/>
                  </a:lnTo>
                  <a:lnTo>
                    <a:pt x="133" y="61"/>
                  </a:lnTo>
                  <a:lnTo>
                    <a:pt x="136" y="72"/>
                  </a:lnTo>
                  <a:lnTo>
                    <a:pt x="141" y="65"/>
                  </a:lnTo>
                  <a:lnTo>
                    <a:pt x="143" y="55"/>
                  </a:lnTo>
                  <a:lnTo>
                    <a:pt x="144" y="42"/>
                  </a:lnTo>
                  <a:lnTo>
                    <a:pt x="143" y="31"/>
                  </a:lnTo>
                  <a:lnTo>
                    <a:pt x="143" y="21"/>
                  </a:lnTo>
                  <a:lnTo>
                    <a:pt x="154" y="16"/>
                  </a:lnTo>
                  <a:lnTo>
                    <a:pt x="165" y="10"/>
                  </a:lnTo>
                  <a:lnTo>
                    <a:pt x="177" y="7"/>
                  </a:lnTo>
                  <a:lnTo>
                    <a:pt x="186" y="7"/>
                  </a:lnTo>
                  <a:lnTo>
                    <a:pt x="196" y="13"/>
                  </a:lnTo>
                  <a:lnTo>
                    <a:pt x="186" y="28"/>
                  </a:lnTo>
                  <a:lnTo>
                    <a:pt x="179" y="48"/>
                  </a:lnTo>
                  <a:lnTo>
                    <a:pt x="177" y="71"/>
                  </a:lnTo>
                  <a:lnTo>
                    <a:pt x="178" y="93"/>
                  </a:lnTo>
                  <a:lnTo>
                    <a:pt x="182" y="112"/>
                  </a:lnTo>
                  <a:lnTo>
                    <a:pt x="188" y="120"/>
                  </a:lnTo>
                  <a:lnTo>
                    <a:pt x="198" y="127"/>
                  </a:lnTo>
                  <a:lnTo>
                    <a:pt x="209" y="133"/>
                  </a:lnTo>
                  <a:lnTo>
                    <a:pt x="220" y="140"/>
                  </a:lnTo>
                  <a:lnTo>
                    <a:pt x="229" y="145"/>
                  </a:lnTo>
                  <a:lnTo>
                    <a:pt x="227" y="148"/>
                  </a:lnTo>
                  <a:lnTo>
                    <a:pt x="227" y="153"/>
                  </a:lnTo>
                  <a:lnTo>
                    <a:pt x="226" y="157"/>
                  </a:lnTo>
                  <a:lnTo>
                    <a:pt x="225" y="161"/>
                  </a:lnTo>
                  <a:lnTo>
                    <a:pt x="225" y="164"/>
                  </a:lnTo>
                  <a:lnTo>
                    <a:pt x="220" y="164"/>
                  </a:lnTo>
                  <a:lnTo>
                    <a:pt x="215" y="164"/>
                  </a:lnTo>
                  <a:lnTo>
                    <a:pt x="210" y="164"/>
                  </a:lnTo>
                  <a:lnTo>
                    <a:pt x="205" y="164"/>
                  </a:lnTo>
                  <a:lnTo>
                    <a:pt x="202" y="164"/>
                  </a:lnTo>
                  <a:lnTo>
                    <a:pt x="209" y="171"/>
                  </a:lnTo>
                  <a:lnTo>
                    <a:pt x="210" y="178"/>
                  </a:lnTo>
                  <a:lnTo>
                    <a:pt x="212" y="182"/>
                  </a:lnTo>
                  <a:lnTo>
                    <a:pt x="210" y="188"/>
                  </a:lnTo>
                  <a:lnTo>
                    <a:pt x="212" y="193"/>
                  </a:lnTo>
                  <a:lnTo>
                    <a:pt x="208" y="193"/>
                  </a:lnTo>
                  <a:lnTo>
                    <a:pt x="201" y="192"/>
                  </a:lnTo>
                  <a:lnTo>
                    <a:pt x="192" y="192"/>
                  </a:lnTo>
                  <a:lnTo>
                    <a:pt x="185" y="191"/>
                  </a:lnTo>
                  <a:lnTo>
                    <a:pt x="182" y="189"/>
                  </a:lnTo>
                  <a:lnTo>
                    <a:pt x="179" y="186"/>
                  </a:lnTo>
                  <a:lnTo>
                    <a:pt x="177" y="184"/>
                  </a:lnTo>
                  <a:lnTo>
                    <a:pt x="174" y="179"/>
                  </a:lnTo>
                  <a:lnTo>
                    <a:pt x="171" y="175"/>
                  </a:lnTo>
                  <a:lnTo>
                    <a:pt x="168" y="174"/>
                  </a:lnTo>
                  <a:lnTo>
                    <a:pt x="161" y="171"/>
                  </a:lnTo>
                  <a:lnTo>
                    <a:pt x="151" y="172"/>
                  </a:lnTo>
                  <a:lnTo>
                    <a:pt x="137" y="177"/>
                  </a:lnTo>
                  <a:lnTo>
                    <a:pt x="123" y="182"/>
                  </a:lnTo>
                  <a:lnTo>
                    <a:pt x="106" y="188"/>
                  </a:lnTo>
                  <a:lnTo>
                    <a:pt x="90" y="192"/>
                  </a:lnTo>
                  <a:lnTo>
                    <a:pt x="75" y="195"/>
                  </a:lnTo>
                  <a:lnTo>
                    <a:pt x="59" y="193"/>
                  </a:lnTo>
                  <a:lnTo>
                    <a:pt x="48" y="186"/>
                  </a:lnTo>
                </a:path>
              </a:pathLst>
            </a:custGeom>
            <a:solidFill>
              <a:srgbClr val="BBAC5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20" name="Freeform 98"/>
            <p:cNvSpPr>
              <a:spLocks/>
            </p:cNvSpPr>
            <p:nvPr/>
          </p:nvSpPr>
          <p:spPr bwMode="gray">
            <a:xfrm>
              <a:off x="2997" y="1851"/>
              <a:ext cx="79" cy="45"/>
            </a:xfrm>
            <a:custGeom>
              <a:avLst/>
              <a:gdLst>
                <a:gd name="T0" fmla="*/ 79 w 79"/>
                <a:gd name="T1" fmla="*/ 43 h 45"/>
                <a:gd name="T2" fmla="*/ 61 w 79"/>
                <a:gd name="T3" fmla="*/ 45 h 45"/>
                <a:gd name="T4" fmla="*/ 40 w 79"/>
                <a:gd name="T5" fmla="*/ 45 h 45"/>
                <a:gd name="T6" fmla="*/ 19 w 79"/>
                <a:gd name="T7" fmla="*/ 42 h 45"/>
                <a:gd name="T8" fmla="*/ 0 w 79"/>
                <a:gd name="T9" fmla="*/ 36 h 45"/>
                <a:gd name="T10" fmla="*/ 12 w 79"/>
                <a:gd name="T11" fmla="*/ 34 h 45"/>
                <a:gd name="T12" fmla="*/ 19 w 79"/>
                <a:gd name="T13" fmla="*/ 31 h 45"/>
                <a:gd name="T14" fmla="*/ 24 w 79"/>
                <a:gd name="T15" fmla="*/ 27 h 45"/>
                <a:gd name="T16" fmla="*/ 27 w 79"/>
                <a:gd name="T17" fmla="*/ 22 h 45"/>
                <a:gd name="T18" fmla="*/ 31 w 79"/>
                <a:gd name="T19" fmla="*/ 14 h 45"/>
                <a:gd name="T20" fmla="*/ 36 w 79"/>
                <a:gd name="T21" fmla="*/ 0 h 45"/>
                <a:gd name="T22" fmla="*/ 47 w 79"/>
                <a:gd name="T23" fmla="*/ 3 h 45"/>
                <a:gd name="T24" fmla="*/ 57 w 79"/>
                <a:gd name="T25" fmla="*/ 11 h 45"/>
                <a:gd name="T26" fmla="*/ 64 w 79"/>
                <a:gd name="T27" fmla="*/ 22 h 45"/>
                <a:gd name="T28" fmla="*/ 71 w 79"/>
                <a:gd name="T29" fmla="*/ 32 h 45"/>
                <a:gd name="T30" fmla="*/ 77 w 79"/>
                <a:gd name="T31" fmla="*/ 41 h 45"/>
                <a:gd name="T32" fmla="*/ 79 w 79"/>
                <a:gd name="T33" fmla="*/ 43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9"/>
                <a:gd name="T52" fmla="*/ 0 h 45"/>
                <a:gd name="T53" fmla="*/ 79 w 79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9" h="45">
                  <a:moveTo>
                    <a:pt x="79" y="43"/>
                  </a:moveTo>
                  <a:lnTo>
                    <a:pt x="61" y="45"/>
                  </a:lnTo>
                  <a:lnTo>
                    <a:pt x="40" y="45"/>
                  </a:lnTo>
                  <a:lnTo>
                    <a:pt x="19" y="42"/>
                  </a:lnTo>
                  <a:lnTo>
                    <a:pt x="0" y="36"/>
                  </a:lnTo>
                  <a:lnTo>
                    <a:pt x="12" y="34"/>
                  </a:lnTo>
                  <a:lnTo>
                    <a:pt x="19" y="31"/>
                  </a:lnTo>
                  <a:lnTo>
                    <a:pt x="24" y="27"/>
                  </a:lnTo>
                  <a:lnTo>
                    <a:pt x="27" y="22"/>
                  </a:lnTo>
                  <a:lnTo>
                    <a:pt x="31" y="14"/>
                  </a:lnTo>
                  <a:lnTo>
                    <a:pt x="36" y="0"/>
                  </a:lnTo>
                  <a:lnTo>
                    <a:pt x="47" y="3"/>
                  </a:lnTo>
                  <a:lnTo>
                    <a:pt x="57" y="11"/>
                  </a:lnTo>
                  <a:lnTo>
                    <a:pt x="64" y="22"/>
                  </a:lnTo>
                  <a:lnTo>
                    <a:pt x="71" y="32"/>
                  </a:lnTo>
                  <a:lnTo>
                    <a:pt x="77" y="41"/>
                  </a:lnTo>
                  <a:lnTo>
                    <a:pt x="79" y="43"/>
                  </a:lnTo>
                </a:path>
              </a:pathLst>
            </a:custGeom>
            <a:solidFill>
              <a:srgbClr val="BBAC5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21" name="Freeform 99"/>
            <p:cNvSpPr>
              <a:spLocks/>
            </p:cNvSpPr>
            <p:nvPr/>
          </p:nvSpPr>
          <p:spPr bwMode="gray">
            <a:xfrm>
              <a:off x="2970" y="1692"/>
              <a:ext cx="84" cy="112"/>
            </a:xfrm>
            <a:custGeom>
              <a:avLst/>
              <a:gdLst>
                <a:gd name="T0" fmla="*/ 51 w 84"/>
                <a:gd name="T1" fmla="*/ 13 h 112"/>
                <a:gd name="T2" fmla="*/ 51 w 84"/>
                <a:gd name="T3" fmla="*/ 8 h 112"/>
                <a:gd name="T4" fmla="*/ 53 w 84"/>
                <a:gd name="T5" fmla="*/ 2 h 112"/>
                <a:gd name="T6" fmla="*/ 63 w 84"/>
                <a:gd name="T7" fmla="*/ 0 h 112"/>
                <a:gd name="T8" fmla="*/ 70 w 84"/>
                <a:gd name="T9" fmla="*/ 2 h 112"/>
                <a:gd name="T10" fmla="*/ 72 w 84"/>
                <a:gd name="T11" fmla="*/ 6 h 112"/>
                <a:gd name="T12" fmla="*/ 72 w 84"/>
                <a:gd name="T13" fmla="*/ 16 h 112"/>
                <a:gd name="T14" fmla="*/ 65 w 84"/>
                <a:gd name="T15" fmla="*/ 30 h 112"/>
                <a:gd name="T16" fmla="*/ 60 w 84"/>
                <a:gd name="T17" fmla="*/ 46 h 112"/>
                <a:gd name="T18" fmla="*/ 74 w 84"/>
                <a:gd name="T19" fmla="*/ 47 h 112"/>
                <a:gd name="T20" fmla="*/ 84 w 84"/>
                <a:gd name="T21" fmla="*/ 53 h 112"/>
                <a:gd name="T22" fmla="*/ 82 w 84"/>
                <a:gd name="T23" fmla="*/ 78 h 112"/>
                <a:gd name="T24" fmla="*/ 77 w 84"/>
                <a:gd name="T25" fmla="*/ 82 h 112"/>
                <a:gd name="T26" fmla="*/ 70 w 84"/>
                <a:gd name="T27" fmla="*/ 85 h 112"/>
                <a:gd name="T28" fmla="*/ 63 w 84"/>
                <a:gd name="T29" fmla="*/ 91 h 112"/>
                <a:gd name="T30" fmla="*/ 60 w 84"/>
                <a:gd name="T31" fmla="*/ 95 h 112"/>
                <a:gd name="T32" fmla="*/ 57 w 84"/>
                <a:gd name="T33" fmla="*/ 102 h 112"/>
                <a:gd name="T34" fmla="*/ 54 w 84"/>
                <a:gd name="T35" fmla="*/ 109 h 112"/>
                <a:gd name="T36" fmla="*/ 48 w 84"/>
                <a:gd name="T37" fmla="*/ 112 h 112"/>
                <a:gd name="T38" fmla="*/ 19 w 84"/>
                <a:gd name="T39" fmla="*/ 77 h 112"/>
                <a:gd name="T40" fmla="*/ 0 w 84"/>
                <a:gd name="T41" fmla="*/ 57 h 112"/>
                <a:gd name="T42" fmla="*/ 2 w 84"/>
                <a:gd name="T43" fmla="*/ 50 h 112"/>
                <a:gd name="T44" fmla="*/ 3 w 84"/>
                <a:gd name="T45" fmla="*/ 47 h 112"/>
                <a:gd name="T46" fmla="*/ 9 w 84"/>
                <a:gd name="T47" fmla="*/ 43 h 112"/>
                <a:gd name="T48" fmla="*/ 19 w 84"/>
                <a:gd name="T49" fmla="*/ 40 h 112"/>
                <a:gd name="T50" fmla="*/ 26 w 84"/>
                <a:gd name="T51" fmla="*/ 41 h 112"/>
                <a:gd name="T52" fmla="*/ 27 w 84"/>
                <a:gd name="T53" fmla="*/ 43 h 112"/>
                <a:gd name="T54" fmla="*/ 26 w 84"/>
                <a:gd name="T55" fmla="*/ 44 h 112"/>
                <a:gd name="T56" fmla="*/ 26 w 84"/>
                <a:gd name="T57" fmla="*/ 46 h 112"/>
                <a:gd name="T58" fmla="*/ 27 w 84"/>
                <a:gd name="T59" fmla="*/ 47 h 112"/>
                <a:gd name="T60" fmla="*/ 33 w 84"/>
                <a:gd name="T61" fmla="*/ 49 h 112"/>
                <a:gd name="T62" fmla="*/ 29 w 84"/>
                <a:gd name="T63" fmla="*/ 36 h 112"/>
                <a:gd name="T64" fmla="*/ 24 w 84"/>
                <a:gd name="T65" fmla="*/ 20 h 112"/>
                <a:gd name="T66" fmla="*/ 27 w 84"/>
                <a:gd name="T67" fmla="*/ 9 h 112"/>
                <a:gd name="T68" fmla="*/ 39 w 84"/>
                <a:gd name="T69" fmla="*/ 9 h 112"/>
                <a:gd name="T70" fmla="*/ 44 w 84"/>
                <a:gd name="T71" fmla="*/ 10 h 112"/>
                <a:gd name="T72" fmla="*/ 50 w 84"/>
                <a:gd name="T73" fmla="*/ 12 h 112"/>
                <a:gd name="T74" fmla="*/ 51 w 84"/>
                <a:gd name="T75" fmla="*/ 15 h 11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84"/>
                <a:gd name="T115" fmla="*/ 0 h 112"/>
                <a:gd name="T116" fmla="*/ 84 w 84"/>
                <a:gd name="T117" fmla="*/ 112 h 11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84" h="112">
                  <a:moveTo>
                    <a:pt x="51" y="17"/>
                  </a:moveTo>
                  <a:lnTo>
                    <a:pt x="51" y="13"/>
                  </a:lnTo>
                  <a:lnTo>
                    <a:pt x="51" y="10"/>
                  </a:lnTo>
                  <a:lnTo>
                    <a:pt x="51" y="8"/>
                  </a:lnTo>
                  <a:lnTo>
                    <a:pt x="51" y="5"/>
                  </a:lnTo>
                  <a:lnTo>
                    <a:pt x="53" y="2"/>
                  </a:lnTo>
                  <a:lnTo>
                    <a:pt x="57" y="0"/>
                  </a:lnTo>
                  <a:lnTo>
                    <a:pt x="63" y="0"/>
                  </a:lnTo>
                  <a:lnTo>
                    <a:pt x="67" y="2"/>
                  </a:lnTo>
                  <a:lnTo>
                    <a:pt x="70" y="2"/>
                  </a:lnTo>
                  <a:lnTo>
                    <a:pt x="71" y="3"/>
                  </a:lnTo>
                  <a:lnTo>
                    <a:pt x="72" y="6"/>
                  </a:lnTo>
                  <a:lnTo>
                    <a:pt x="72" y="10"/>
                  </a:lnTo>
                  <a:lnTo>
                    <a:pt x="72" y="16"/>
                  </a:lnTo>
                  <a:lnTo>
                    <a:pt x="70" y="22"/>
                  </a:lnTo>
                  <a:lnTo>
                    <a:pt x="65" y="30"/>
                  </a:lnTo>
                  <a:lnTo>
                    <a:pt x="61" y="40"/>
                  </a:lnTo>
                  <a:lnTo>
                    <a:pt x="60" y="46"/>
                  </a:lnTo>
                  <a:lnTo>
                    <a:pt x="67" y="47"/>
                  </a:lnTo>
                  <a:lnTo>
                    <a:pt x="74" y="47"/>
                  </a:lnTo>
                  <a:lnTo>
                    <a:pt x="80" y="49"/>
                  </a:lnTo>
                  <a:lnTo>
                    <a:pt x="84" y="53"/>
                  </a:lnTo>
                  <a:lnTo>
                    <a:pt x="84" y="74"/>
                  </a:lnTo>
                  <a:lnTo>
                    <a:pt x="82" y="78"/>
                  </a:lnTo>
                  <a:lnTo>
                    <a:pt x="80" y="81"/>
                  </a:lnTo>
                  <a:lnTo>
                    <a:pt x="77" y="82"/>
                  </a:lnTo>
                  <a:lnTo>
                    <a:pt x="72" y="84"/>
                  </a:lnTo>
                  <a:lnTo>
                    <a:pt x="70" y="85"/>
                  </a:lnTo>
                  <a:lnTo>
                    <a:pt x="65" y="88"/>
                  </a:lnTo>
                  <a:lnTo>
                    <a:pt x="63" y="91"/>
                  </a:lnTo>
                  <a:lnTo>
                    <a:pt x="61" y="92"/>
                  </a:lnTo>
                  <a:lnTo>
                    <a:pt x="60" y="95"/>
                  </a:lnTo>
                  <a:lnTo>
                    <a:pt x="58" y="99"/>
                  </a:lnTo>
                  <a:lnTo>
                    <a:pt x="57" y="102"/>
                  </a:lnTo>
                  <a:lnTo>
                    <a:pt x="56" y="106"/>
                  </a:lnTo>
                  <a:lnTo>
                    <a:pt x="54" y="109"/>
                  </a:lnTo>
                  <a:lnTo>
                    <a:pt x="51" y="111"/>
                  </a:lnTo>
                  <a:lnTo>
                    <a:pt x="48" y="112"/>
                  </a:lnTo>
                  <a:lnTo>
                    <a:pt x="36" y="92"/>
                  </a:lnTo>
                  <a:lnTo>
                    <a:pt x="19" y="77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0" y="53"/>
                  </a:lnTo>
                  <a:lnTo>
                    <a:pt x="2" y="50"/>
                  </a:lnTo>
                  <a:lnTo>
                    <a:pt x="2" y="49"/>
                  </a:lnTo>
                  <a:lnTo>
                    <a:pt x="3" y="47"/>
                  </a:lnTo>
                  <a:lnTo>
                    <a:pt x="5" y="46"/>
                  </a:lnTo>
                  <a:lnTo>
                    <a:pt x="9" y="43"/>
                  </a:lnTo>
                  <a:lnTo>
                    <a:pt x="12" y="40"/>
                  </a:lnTo>
                  <a:lnTo>
                    <a:pt x="19" y="40"/>
                  </a:lnTo>
                  <a:lnTo>
                    <a:pt x="23" y="40"/>
                  </a:lnTo>
                  <a:lnTo>
                    <a:pt x="26" y="41"/>
                  </a:lnTo>
                  <a:lnTo>
                    <a:pt x="27" y="41"/>
                  </a:lnTo>
                  <a:lnTo>
                    <a:pt x="27" y="43"/>
                  </a:lnTo>
                  <a:lnTo>
                    <a:pt x="26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7"/>
                  </a:lnTo>
                  <a:lnTo>
                    <a:pt x="29" y="49"/>
                  </a:lnTo>
                  <a:lnTo>
                    <a:pt x="33" y="49"/>
                  </a:lnTo>
                  <a:lnTo>
                    <a:pt x="31" y="43"/>
                  </a:lnTo>
                  <a:lnTo>
                    <a:pt x="29" y="36"/>
                  </a:lnTo>
                  <a:lnTo>
                    <a:pt x="26" y="27"/>
                  </a:lnTo>
                  <a:lnTo>
                    <a:pt x="24" y="20"/>
                  </a:lnTo>
                  <a:lnTo>
                    <a:pt x="24" y="15"/>
                  </a:lnTo>
                  <a:lnTo>
                    <a:pt x="27" y="9"/>
                  </a:lnTo>
                  <a:lnTo>
                    <a:pt x="36" y="8"/>
                  </a:lnTo>
                  <a:lnTo>
                    <a:pt x="39" y="9"/>
                  </a:lnTo>
                  <a:lnTo>
                    <a:pt x="41" y="10"/>
                  </a:lnTo>
                  <a:lnTo>
                    <a:pt x="44" y="10"/>
                  </a:lnTo>
                  <a:lnTo>
                    <a:pt x="47" y="12"/>
                  </a:lnTo>
                  <a:lnTo>
                    <a:pt x="50" y="12"/>
                  </a:lnTo>
                  <a:lnTo>
                    <a:pt x="51" y="13"/>
                  </a:lnTo>
                  <a:lnTo>
                    <a:pt x="51" y="15"/>
                  </a:lnTo>
                  <a:lnTo>
                    <a:pt x="51" y="17"/>
                  </a:lnTo>
                </a:path>
              </a:pathLst>
            </a:custGeom>
            <a:solidFill>
              <a:srgbClr val="BBAC5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22" name="Freeform 100"/>
            <p:cNvSpPr>
              <a:spLocks/>
            </p:cNvSpPr>
            <p:nvPr/>
          </p:nvSpPr>
          <p:spPr bwMode="gray">
            <a:xfrm>
              <a:off x="3057" y="1688"/>
              <a:ext cx="63" cy="79"/>
            </a:xfrm>
            <a:custGeom>
              <a:avLst/>
              <a:gdLst>
                <a:gd name="T0" fmla="*/ 7 w 63"/>
                <a:gd name="T1" fmla="*/ 37 h 79"/>
                <a:gd name="T2" fmla="*/ 5 w 63"/>
                <a:gd name="T3" fmla="*/ 7 h 79"/>
                <a:gd name="T4" fmla="*/ 17 w 63"/>
                <a:gd name="T5" fmla="*/ 2 h 79"/>
                <a:gd name="T6" fmla="*/ 26 w 63"/>
                <a:gd name="T7" fmla="*/ 0 h 79"/>
                <a:gd name="T8" fmla="*/ 35 w 63"/>
                <a:gd name="T9" fmla="*/ 4 h 79"/>
                <a:gd name="T10" fmla="*/ 41 w 63"/>
                <a:gd name="T11" fmla="*/ 7 h 79"/>
                <a:gd name="T12" fmla="*/ 42 w 63"/>
                <a:gd name="T13" fmla="*/ 10 h 79"/>
                <a:gd name="T14" fmla="*/ 45 w 63"/>
                <a:gd name="T15" fmla="*/ 12 h 79"/>
                <a:gd name="T16" fmla="*/ 49 w 63"/>
                <a:gd name="T17" fmla="*/ 13 h 79"/>
                <a:gd name="T18" fmla="*/ 53 w 63"/>
                <a:gd name="T19" fmla="*/ 13 h 79"/>
                <a:gd name="T20" fmla="*/ 57 w 63"/>
                <a:gd name="T21" fmla="*/ 14 h 79"/>
                <a:gd name="T22" fmla="*/ 60 w 63"/>
                <a:gd name="T23" fmla="*/ 16 h 79"/>
                <a:gd name="T24" fmla="*/ 63 w 63"/>
                <a:gd name="T25" fmla="*/ 17 h 79"/>
                <a:gd name="T26" fmla="*/ 63 w 63"/>
                <a:gd name="T27" fmla="*/ 27 h 79"/>
                <a:gd name="T28" fmla="*/ 62 w 63"/>
                <a:gd name="T29" fmla="*/ 33 h 79"/>
                <a:gd name="T30" fmla="*/ 60 w 63"/>
                <a:gd name="T31" fmla="*/ 34 h 79"/>
                <a:gd name="T32" fmla="*/ 57 w 63"/>
                <a:gd name="T33" fmla="*/ 34 h 79"/>
                <a:gd name="T34" fmla="*/ 56 w 63"/>
                <a:gd name="T35" fmla="*/ 34 h 79"/>
                <a:gd name="T36" fmla="*/ 55 w 63"/>
                <a:gd name="T37" fmla="*/ 36 h 79"/>
                <a:gd name="T38" fmla="*/ 53 w 63"/>
                <a:gd name="T39" fmla="*/ 41 h 79"/>
                <a:gd name="T40" fmla="*/ 42 w 63"/>
                <a:gd name="T41" fmla="*/ 45 h 79"/>
                <a:gd name="T42" fmla="*/ 35 w 63"/>
                <a:gd name="T43" fmla="*/ 53 h 79"/>
                <a:gd name="T44" fmla="*/ 29 w 63"/>
                <a:gd name="T45" fmla="*/ 64 h 79"/>
                <a:gd name="T46" fmla="*/ 28 w 63"/>
                <a:gd name="T47" fmla="*/ 78 h 79"/>
                <a:gd name="T48" fmla="*/ 24 w 63"/>
                <a:gd name="T49" fmla="*/ 78 h 79"/>
                <a:gd name="T50" fmla="*/ 21 w 63"/>
                <a:gd name="T51" fmla="*/ 78 h 79"/>
                <a:gd name="T52" fmla="*/ 17 w 63"/>
                <a:gd name="T53" fmla="*/ 79 h 79"/>
                <a:gd name="T54" fmla="*/ 5 w 63"/>
                <a:gd name="T55" fmla="*/ 65 h 79"/>
                <a:gd name="T56" fmla="*/ 1 w 63"/>
                <a:gd name="T57" fmla="*/ 54 h 79"/>
                <a:gd name="T58" fmla="*/ 0 w 63"/>
                <a:gd name="T59" fmla="*/ 47 h 79"/>
                <a:gd name="T60" fmla="*/ 2 w 63"/>
                <a:gd name="T61" fmla="*/ 41 h 79"/>
                <a:gd name="T62" fmla="*/ 5 w 63"/>
                <a:gd name="T63" fmla="*/ 38 h 79"/>
                <a:gd name="T64" fmla="*/ 7 w 63"/>
                <a:gd name="T65" fmla="*/ 37 h 7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3"/>
                <a:gd name="T100" fmla="*/ 0 h 79"/>
                <a:gd name="T101" fmla="*/ 63 w 63"/>
                <a:gd name="T102" fmla="*/ 79 h 7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3" h="79">
                  <a:moveTo>
                    <a:pt x="7" y="37"/>
                  </a:moveTo>
                  <a:lnTo>
                    <a:pt x="5" y="7"/>
                  </a:lnTo>
                  <a:lnTo>
                    <a:pt x="17" y="2"/>
                  </a:lnTo>
                  <a:lnTo>
                    <a:pt x="26" y="0"/>
                  </a:lnTo>
                  <a:lnTo>
                    <a:pt x="35" y="4"/>
                  </a:lnTo>
                  <a:lnTo>
                    <a:pt x="41" y="7"/>
                  </a:lnTo>
                  <a:lnTo>
                    <a:pt x="42" y="10"/>
                  </a:lnTo>
                  <a:lnTo>
                    <a:pt x="45" y="12"/>
                  </a:lnTo>
                  <a:lnTo>
                    <a:pt x="49" y="13"/>
                  </a:lnTo>
                  <a:lnTo>
                    <a:pt x="53" y="13"/>
                  </a:lnTo>
                  <a:lnTo>
                    <a:pt x="57" y="14"/>
                  </a:lnTo>
                  <a:lnTo>
                    <a:pt x="60" y="16"/>
                  </a:lnTo>
                  <a:lnTo>
                    <a:pt x="63" y="17"/>
                  </a:lnTo>
                  <a:lnTo>
                    <a:pt x="63" y="27"/>
                  </a:lnTo>
                  <a:lnTo>
                    <a:pt x="62" y="33"/>
                  </a:lnTo>
                  <a:lnTo>
                    <a:pt x="60" y="34"/>
                  </a:lnTo>
                  <a:lnTo>
                    <a:pt x="57" y="34"/>
                  </a:lnTo>
                  <a:lnTo>
                    <a:pt x="56" y="34"/>
                  </a:lnTo>
                  <a:lnTo>
                    <a:pt x="55" y="36"/>
                  </a:lnTo>
                  <a:lnTo>
                    <a:pt x="53" y="41"/>
                  </a:lnTo>
                  <a:lnTo>
                    <a:pt x="42" y="45"/>
                  </a:lnTo>
                  <a:lnTo>
                    <a:pt x="35" y="53"/>
                  </a:lnTo>
                  <a:lnTo>
                    <a:pt x="29" y="64"/>
                  </a:lnTo>
                  <a:lnTo>
                    <a:pt x="28" y="78"/>
                  </a:lnTo>
                  <a:lnTo>
                    <a:pt x="24" y="78"/>
                  </a:lnTo>
                  <a:lnTo>
                    <a:pt x="21" y="78"/>
                  </a:lnTo>
                  <a:lnTo>
                    <a:pt x="17" y="79"/>
                  </a:lnTo>
                  <a:lnTo>
                    <a:pt x="5" y="65"/>
                  </a:lnTo>
                  <a:lnTo>
                    <a:pt x="1" y="54"/>
                  </a:lnTo>
                  <a:lnTo>
                    <a:pt x="0" y="47"/>
                  </a:lnTo>
                  <a:lnTo>
                    <a:pt x="2" y="41"/>
                  </a:lnTo>
                  <a:lnTo>
                    <a:pt x="5" y="38"/>
                  </a:lnTo>
                  <a:lnTo>
                    <a:pt x="7" y="37"/>
                  </a:lnTo>
                </a:path>
              </a:pathLst>
            </a:custGeom>
            <a:solidFill>
              <a:srgbClr val="BBAC5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23" name="Freeform 101"/>
            <p:cNvSpPr>
              <a:spLocks/>
            </p:cNvSpPr>
            <p:nvPr/>
          </p:nvSpPr>
          <p:spPr bwMode="gray">
            <a:xfrm>
              <a:off x="3233" y="1988"/>
              <a:ext cx="117" cy="107"/>
            </a:xfrm>
            <a:custGeom>
              <a:avLst/>
              <a:gdLst>
                <a:gd name="T0" fmla="*/ 4 w 117"/>
                <a:gd name="T1" fmla="*/ 0 h 107"/>
                <a:gd name="T2" fmla="*/ 10 w 117"/>
                <a:gd name="T3" fmla="*/ 0 h 107"/>
                <a:gd name="T4" fmla="*/ 19 w 117"/>
                <a:gd name="T5" fmla="*/ 3 h 107"/>
                <a:gd name="T6" fmla="*/ 31 w 117"/>
                <a:gd name="T7" fmla="*/ 7 h 107"/>
                <a:gd name="T8" fmla="*/ 45 w 117"/>
                <a:gd name="T9" fmla="*/ 12 h 107"/>
                <a:gd name="T10" fmla="*/ 59 w 117"/>
                <a:gd name="T11" fmla="*/ 19 h 107"/>
                <a:gd name="T12" fmla="*/ 72 w 117"/>
                <a:gd name="T13" fmla="*/ 27 h 107"/>
                <a:gd name="T14" fmla="*/ 81 w 117"/>
                <a:gd name="T15" fmla="*/ 35 h 107"/>
                <a:gd name="T16" fmla="*/ 86 w 117"/>
                <a:gd name="T17" fmla="*/ 44 h 107"/>
                <a:gd name="T18" fmla="*/ 89 w 117"/>
                <a:gd name="T19" fmla="*/ 52 h 107"/>
                <a:gd name="T20" fmla="*/ 95 w 117"/>
                <a:gd name="T21" fmla="*/ 55 h 107"/>
                <a:gd name="T22" fmla="*/ 100 w 117"/>
                <a:gd name="T23" fmla="*/ 55 h 107"/>
                <a:gd name="T24" fmla="*/ 108 w 117"/>
                <a:gd name="T25" fmla="*/ 53 h 107"/>
                <a:gd name="T26" fmla="*/ 113 w 117"/>
                <a:gd name="T27" fmla="*/ 51 h 107"/>
                <a:gd name="T28" fmla="*/ 117 w 117"/>
                <a:gd name="T29" fmla="*/ 51 h 107"/>
                <a:gd name="T30" fmla="*/ 115 w 117"/>
                <a:gd name="T31" fmla="*/ 62 h 107"/>
                <a:gd name="T32" fmla="*/ 109 w 117"/>
                <a:gd name="T33" fmla="*/ 69 h 107"/>
                <a:gd name="T34" fmla="*/ 99 w 117"/>
                <a:gd name="T35" fmla="*/ 72 h 107"/>
                <a:gd name="T36" fmla="*/ 89 w 117"/>
                <a:gd name="T37" fmla="*/ 72 h 107"/>
                <a:gd name="T38" fmla="*/ 79 w 117"/>
                <a:gd name="T39" fmla="*/ 69 h 107"/>
                <a:gd name="T40" fmla="*/ 71 w 117"/>
                <a:gd name="T41" fmla="*/ 65 h 107"/>
                <a:gd name="T42" fmla="*/ 58 w 117"/>
                <a:gd name="T43" fmla="*/ 77 h 107"/>
                <a:gd name="T44" fmla="*/ 50 w 117"/>
                <a:gd name="T45" fmla="*/ 93 h 107"/>
                <a:gd name="T46" fmla="*/ 43 w 117"/>
                <a:gd name="T47" fmla="*/ 107 h 107"/>
                <a:gd name="T48" fmla="*/ 33 w 117"/>
                <a:gd name="T49" fmla="*/ 107 h 107"/>
                <a:gd name="T50" fmla="*/ 28 w 117"/>
                <a:gd name="T51" fmla="*/ 104 h 107"/>
                <a:gd name="T52" fmla="*/ 26 w 117"/>
                <a:gd name="T53" fmla="*/ 100 h 107"/>
                <a:gd name="T54" fmla="*/ 26 w 117"/>
                <a:gd name="T55" fmla="*/ 97 h 107"/>
                <a:gd name="T56" fmla="*/ 24 w 117"/>
                <a:gd name="T57" fmla="*/ 93 h 107"/>
                <a:gd name="T58" fmla="*/ 21 w 117"/>
                <a:gd name="T59" fmla="*/ 92 h 107"/>
                <a:gd name="T60" fmla="*/ 14 w 117"/>
                <a:gd name="T61" fmla="*/ 92 h 107"/>
                <a:gd name="T62" fmla="*/ 0 w 117"/>
                <a:gd name="T63" fmla="*/ 93 h 107"/>
                <a:gd name="T64" fmla="*/ 0 w 117"/>
                <a:gd name="T65" fmla="*/ 82 h 107"/>
                <a:gd name="T66" fmla="*/ 2 w 117"/>
                <a:gd name="T67" fmla="*/ 65 h 107"/>
                <a:gd name="T68" fmla="*/ 4 w 117"/>
                <a:gd name="T69" fmla="*/ 46 h 107"/>
                <a:gd name="T70" fmla="*/ 7 w 117"/>
                <a:gd name="T71" fmla="*/ 28 h 107"/>
                <a:gd name="T72" fmla="*/ 7 w 117"/>
                <a:gd name="T73" fmla="*/ 12 h 107"/>
                <a:gd name="T74" fmla="*/ 4 w 117"/>
                <a:gd name="T75" fmla="*/ 0 h 1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17"/>
                <a:gd name="T115" fmla="*/ 0 h 107"/>
                <a:gd name="T116" fmla="*/ 117 w 117"/>
                <a:gd name="T117" fmla="*/ 107 h 10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17" h="107">
                  <a:moveTo>
                    <a:pt x="4" y="0"/>
                  </a:moveTo>
                  <a:lnTo>
                    <a:pt x="10" y="0"/>
                  </a:lnTo>
                  <a:lnTo>
                    <a:pt x="19" y="3"/>
                  </a:lnTo>
                  <a:lnTo>
                    <a:pt x="31" y="7"/>
                  </a:lnTo>
                  <a:lnTo>
                    <a:pt x="45" y="12"/>
                  </a:lnTo>
                  <a:lnTo>
                    <a:pt x="59" y="19"/>
                  </a:lnTo>
                  <a:lnTo>
                    <a:pt x="72" y="27"/>
                  </a:lnTo>
                  <a:lnTo>
                    <a:pt x="81" y="35"/>
                  </a:lnTo>
                  <a:lnTo>
                    <a:pt x="86" y="44"/>
                  </a:lnTo>
                  <a:lnTo>
                    <a:pt x="89" y="52"/>
                  </a:lnTo>
                  <a:lnTo>
                    <a:pt x="95" y="55"/>
                  </a:lnTo>
                  <a:lnTo>
                    <a:pt x="100" y="55"/>
                  </a:lnTo>
                  <a:lnTo>
                    <a:pt x="108" y="53"/>
                  </a:lnTo>
                  <a:lnTo>
                    <a:pt x="113" y="51"/>
                  </a:lnTo>
                  <a:lnTo>
                    <a:pt x="117" y="51"/>
                  </a:lnTo>
                  <a:lnTo>
                    <a:pt x="115" y="62"/>
                  </a:lnTo>
                  <a:lnTo>
                    <a:pt x="109" y="69"/>
                  </a:lnTo>
                  <a:lnTo>
                    <a:pt x="99" y="72"/>
                  </a:lnTo>
                  <a:lnTo>
                    <a:pt x="89" y="72"/>
                  </a:lnTo>
                  <a:lnTo>
                    <a:pt x="79" y="69"/>
                  </a:lnTo>
                  <a:lnTo>
                    <a:pt x="71" y="65"/>
                  </a:lnTo>
                  <a:lnTo>
                    <a:pt x="58" y="77"/>
                  </a:lnTo>
                  <a:lnTo>
                    <a:pt x="50" y="93"/>
                  </a:lnTo>
                  <a:lnTo>
                    <a:pt x="43" y="107"/>
                  </a:lnTo>
                  <a:lnTo>
                    <a:pt x="33" y="107"/>
                  </a:lnTo>
                  <a:lnTo>
                    <a:pt x="28" y="104"/>
                  </a:lnTo>
                  <a:lnTo>
                    <a:pt x="26" y="100"/>
                  </a:lnTo>
                  <a:lnTo>
                    <a:pt x="26" y="97"/>
                  </a:lnTo>
                  <a:lnTo>
                    <a:pt x="24" y="93"/>
                  </a:lnTo>
                  <a:lnTo>
                    <a:pt x="21" y="92"/>
                  </a:lnTo>
                  <a:lnTo>
                    <a:pt x="14" y="92"/>
                  </a:lnTo>
                  <a:lnTo>
                    <a:pt x="0" y="93"/>
                  </a:lnTo>
                  <a:lnTo>
                    <a:pt x="0" y="82"/>
                  </a:lnTo>
                  <a:lnTo>
                    <a:pt x="2" y="65"/>
                  </a:lnTo>
                  <a:lnTo>
                    <a:pt x="4" y="46"/>
                  </a:lnTo>
                  <a:lnTo>
                    <a:pt x="7" y="28"/>
                  </a:lnTo>
                  <a:lnTo>
                    <a:pt x="7" y="12"/>
                  </a:lnTo>
                  <a:lnTo>
                    <a:pt x="4" y="0"/>
                  </a:lnTo>
                </a:path>
              </a:pathLst>
            </a:custGeom>
            <a:solidFill>
              <a:srgbClr val="BBAC5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24" name="Freeform 102"/>
            <p:cNvSpPr>
              <a:spLocks/>
            </p:cNvSpPr>
            <p:nvPr/>
          </p:nvSpPr>
          <p:spPr bwMode="gray">
            <a:xfrm>
              <a:off x="3288" y="2070"/>
              <a:ext cx="45" cy="53"/>
            </a:xfrm>
            <a:custGeom>
              <a:avLst/>
              <a:gdLst>
                <a:gd name="T0" fmla="*/ 45 w 45"/>
                <a:gd name="T1" fmla="*/ 10 h 53"/>
                <a:gd name="T2" fmla="*/ 44 w 45"/>
                <a:gd name="T3" fmla="*/ 22 h 53"/>
                <a:gd name="T4" fmla="*/ 37 w 45"/>
                <a:gd name="T5" fmla="*/ 32 h 53"/>
                <a:gd name="T6" fmla="*/ 29 w 45"/>
                <a:gd name="T7" fmla="*/ 41 h 53"/>
                <a:gd name="T8" fmla="*/ 20 w 45"/>
                <a:gd name="T9" fmla="*/ 53 h 53"/>
                <a:gd name="T10" fmla="*/ 7 w 45"/>
                <a:gd name="T11" fmla="*/ 50 h 53"/>
                <a:gd name="T12" fmla="*/ 0 w 45"/>
                <a:gd name="T13" fmla="*/ 48 h 53"/>
                <a:gd name="T14" fmla="*/ 0 w 45"/>
                <a:gd name="T15" fmla="*/ 43 h 53"/>
                <a:gd name="T16" fmla="*/ 3 w 45"/>
                <a:gd name="T17" fmla="*/ 38 h 53"/>
                <a:gd name="T18" fmla="*/ 9 w 45"/>
                <a:gd name="T19" fmla="*/ 31 h 53"/>
                <a:gd name="T20" fmla="*/ 13 w 45"/>
                <a:gd name="T21" fmla="*/ 21 h 53"/>
                <a:gd name="T22" fmla="*/ 14 w 45"/>
                <a:gd name="T23" fmla="*/ 11 h 53"/>
                <a:gd name="T24" fmla="*/ 19 w 45"/>
                <a:gd name="T25" fmla="*/ 10 h 53"/>
                <a:gd name="T26" fmla="*/ 21 w 45"/>
                <a:gd name="T27" fmla="*/ 5 h 53"/>
                <a:gd name="T28" fmla="*/ 26 w 45"/>
                <a:gd name="T29" fmla="*/ 2 h 53"/>
                <a:gd name="T30" fmla="*/ 31 w 45"/>
                <a:gd name="T31" fmla="*/ 0 h 53"/>
                <a:gd name="T32" fmla="*/ 37 w 45"/>
                <a:gd name="T33" fmla="*/ 2 h 53"/>
                <a:gd name="T34" fmla="*/ 45 w 45"/>
                <a:gd name="T35" fmla="*/ 10 h 5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5"/>
                <a:gd name="T55" fmla="*/ 0 h 53"/>
                <a:gd name="T56" fmla="*/ 45 w 45"/>
                <a:gd name="T57" fmla="*/ 53 h 5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5" h="53">
                  <a:moveTo>
                    <a:pt x="45" y="10"/>
                  </a:moveTo>
                  <a:lnTo>
                    <a:pt x="44" y="22"/>
                  </a:lnTo>
                  <a:lnTo>
                    <a:pt x="37" y="32"/>
                  </a:lnTo>
                  <a:lnTo>
                    <a:pt x="29" y="41"/>
                  </a:lnTo>
                  <a:lnTo>
                    <a:pt x="20" y="53"/>
                  </a:lnTo>
                  <a:lnTo>
                    <a:pt x="7" y="50"/>
                  </a:lnTo>
                  <a:lnTo>
                    <a:pt x="0" y="48"/>
                  </a:lnTo>
                  <a:lnTo>
                    <a:pt x="0" y="43"/>
                  </a:lnTo>
                  <a:lnTo>
                    <a:pt x="3" y="38"/>
                  </a:lnTo>
                  <a:lnTo>
                    <a:pt x="9" y="31"/>
                  </a:lnTo>
                  <a:lnTo>
                    <a:pt x="13" y="21"/>
                  </a:lnTo>
                  <a:lnTo>
                    <a:pt x="14" y="11"/>
                  </a:lnTo>
                  <a:lnTo>
                    <a:pt x="19" y="10"/>
                  </a:lnTo>
                  <a:lnTo>
                    <a:pt x="21" y="5"/>
                  </a:lnTo>
                  <a:lnTo>
                    <a:pt x="26" y="2"/>
                  </a:lnTo>
                  <a:lnTo>
                    <a:pt x="31" y="0"/>
                  </a:lnTo>
                  <a:lnTo>
                    <a:pt x="37" y="2"/>
                  </a:lnTo>
                  <a:lnTo>
                    <a:pt x="45" y="10"/>
                  </a:lnTo>
                </a:path>
              </a:pathLst>
            </a:custGeom>
            <a:solidFill>
              <a:srgbClr val="BBAC5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25" name="Freeform 103"/>
            <p:cNvSpPr>
              <a:spLocks/>
            </p:cNvSpPr>
            <p:nvPr/>
          </p:nvSpPr>
          <p:spPr bwMode="gray">
            <a:xfrm>
              <a:off x="3365" y="2081"/>
              <a:ext cx="19" cy="39"/>
            </a:xfrm>
            <a:custGeom>
              <a:avLst/>
              <a:gdLst>
                <a:gd name="T0" fmla="*/ 12 w 19"/>
                <a:gd name="T1" fmla="*/ 0 h 39"/>
                <a:gd name="T2" fmla="*/ 18 w 19"/>
                <a:gd name="T3" fmla="*/ 10 h 39"/>
                <a:gd name="T4" fmla="*/ 19 w 19"/>
                <a:gd name="T5" fmla="*/ 20 h 39"/>
                <a:gd name="T6" fmla="*/ 18 w 19"/>
                <a:gd name="T7" fmla="*/ 30 h 39"/>
                <a:gd name="T8" fmla="*/ 16 w 19"/>
                <a:gd name="T9" fmla="*/ 39 h 39"/>
                <a:gd name="T10" fmla="*/ 8 w 19"/>
                <a:gd name="T11" fmla="*/ 35 h 39"/>
                <a:gd name="T12" fmla="*/ 2 w 19"/>
                <a:gd name="T13" fmla="*/ 30 h 39"/>
                <a:gd name="T14" fmla="*/ 0 w 19"/>
                <a:gd name="T15" fmla="*/ 23 h 39"/>
                <a:gd name="T16" fmla="*/ 0 w 19"/>
                <a:gd name="T17" fmla="*/ 14 h 39"/>
                <a:gd name="T18" fmla="*/ 7 w 19"/>
                <a:gd name="T19" fmla="*/ 4 h 39"/>
                <a:gd name="T20" fmla="*/ 9 w 19"/>
                <a:gd name="T21" fmla="*/ 4 h 39"/>
                <a:gd name="T22" fmla="*/ 9 w 19"/>
                <a:gd name="T23" fmla="*/ 3 h 39"/>
                <a:gd name="T24" fmla="*/ 11 w 19"/>
                <a:gd name="T25" fmla="*/ 1 h 39"/>
                <a:gd name="T26" fmla="*/ 12 w 19"/>
                <a:gd name="T27" fmla="*/ 0 h 39"/>
                <a:gd name="T28" fmla="*/ 12 w 19"/>
                <a:gd name="T29" fmla="*/ 0 h 3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9"/>
                <a:gd name="T46" fmla="*/ 0 h 39"/>
                <a:gd name="T47" fmla="*/ 19 w 19"/>
                <a:gd name="T48" fmla="*/ 39 h 3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9" h="39">
                  <a:moveTo>
                    <a:pt x="12" y="0"/>
                  </a:moveTo>
                  <a:lnTo>
                    <a:pt x="18" y="10"/>
                  </a:lnTo>
                  <a:lnTo>
                    <a:pt x="19" y="20"/>
                  </a:lnTo>
                  <a:lnTo>
                    <a:pt x="18" y="30"/>
                  </a:lnTo>
                  <a:lnTo>
                    <a:pt x="16" y="39"/>
                  </a:lnTo>
                  <a:lnTo>
                    <a:pt x="8" y="35"/>
                  </a:lnTo>
                  <a:lnTo>
                    <a:pt x="2" y="30"/>
                  </a:lnTo>
                  <a:lnTo>
                    <a:pt x="0" y="23"/>
                  </a:lnTo>
                  <a:lnTo>
                    <a:pt x="0" y="14"/>
                  </a:lnTo>
                  <a:lnTo>
                    <a:pt x="7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11" y="1"/>
                  </a:lnTo>
                  <a:lnTo>
                    <a:pt x="12" y="0"/>
                  </a:lnTo>
                </a:path>
              </a:pathLst>
            </a:custGeom>
            <a:solidFill>
              <a:srgbClr val="BBAC5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26" name="Freeform 104"/>
            <p:cNvSpPr>
              <a:spLocks/>
            </p:cNvSpPr>
            <p:nvPr/>
          </p:nvSpPr>
          <p:spPr bwMode="gray">
            <a:xfrm>
              <a:off x="3336" y="1854"/>
              <a:ext cx="31" cy="45"/>
            </a:xfrm>
            <a:custGeom>
              <a:avLst/>
              <a:gdLst>
                <a:gd name="T0" fmla="*/ 9 w 31"/>
                <a:gd name="T1" fmla="*/ 0 h 45"/>
                <a:gd name="T2" fmla="*/ 13 w 31"/>
                <a:gd name="T3" fmla="*/ 0 h 45"/>
                <a:gd name="T4" fmla="*/ 16 w 31"/>
                <a:gd name="T5" fmla="*/ 0 h 45"/>
                <a:gd name="T6" fmla="*/ 17 w 31"/>
                <a:gd name="T7" fmla="*/ 1 h 45"/>
                <a:gd name="T8" fmla="*/ 20 w 31"/>
                <a:gd name="T9" fmla="*/ 1 h 45"/>
                <a:gd name="T10" fmla="*/ 21 w 31"/>
                <a:gd name="T11" fmla="*/ 2 h 45"/>
                <a:gd name="T12" fmla="*/ 24 w 31"/>
                <a:gd name="T13" fmla="*/ 4 h 45"/>
                <a:gd name="T14" fmla="*/ 29 w 31"/>
                <a:gd name="T15" fmla="*/ 5 h 45"/>
                <a:gd name="T16" fmla="*/ 29 w 31"/>
                <a:gd name="T17" fmla="*/ 12 h 45"/>
                <a:gd name="T18" fmla="*/ 30 w 31"/>
                <a:gd name="T19" fmla="*/ 16 h 45"/>
                <a:gd name="T20" fmla="*/ 31 w 31"/>
                <a:gd name="T21" fmla="*/ 22 h 45"/>
                <a:gd name="T22" fmla="*/ 31 w 31"/>
                <a:gd name="T23" fmla="*/ 33 h 45"/>
                <a:gd name="T24" fmla="*/ 9 w 31"/>
                <a:gd name="T25" fmla="*/ 45 h 45"/>
                <a:gd name="T26" fmla="*/ 2 w 31"/>
                <a:gd name="T27" fmla="*/ 33 h 45"/>
                <a:gd name="T28" fmla="*/ 0 w 31"/>
                <a:gd name="T29" fmla="*/ 22 h 45"/>
                <a:gd name="T30" fmla="*/ 3 w 31"/>
                <a:gd name="T31" fmla="*/ 11 h 45"/>
                <a:gd name="T32" fmla="*/ 9 w 31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1"/>
                <a:gd name="T52" fmla="*/ 0 h 45"/>
                <a:gd name="T53" fmla="*/ 31 w 31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1" h="45">
                  <a:moveTo>
                    <a:pt x="9" y="0"/>
                  </a:moveTo>
                  <a:lnTo>
                    <a:pt x="13" y="0"/>
                  </a:lnTo>
                  <a:lnTo>
                    <a:pt x="16" y="0"/>
                  </a:lnTo>
                  <a:lnTo>
                    <a:pt x="17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9" y="5"/>
                  </a:lnTo>
                  <a:lnTo>
                    <a:pt x="29" y="12"/>
                  </a:lnTo>
                  <a:lnTo>
                    <a:pt x="30" y="16"/>
                  </a:lnTo>
                  <a:lnTo>
                    <a:pt x="31" y="22"/>
                  </a:lnTo>
                  <a:lnTo>
                    <a:pt x="31" y="33"/>
                  </a:lnTo>
                  <a:lnTo>
                    <a:pt x="9" y="45"/>
                  </a:lnTo>
                  <a:lnTo>
                    <a:pt x="2" y="33"/>
                  </a:lnTo>
                  <a:lnTo>
                    <a:pt x="0" y="22"/>
                  </a:lnTo>
                  <a:lnTo>
                    <a:pt x="3" y="11"/>
                  </a:lnTo>
                  <a:lnTo>
                    <a:pt x="9" y="0"/>
                  </a:lnTo>
                </a:path>
              </a:pathLst>
            </a:custGeom>
            <a:solidFill>
              <a:srgbClr val="BBAC5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27" name="Freeform 105"/>
            <p:cNvSpPr>
              <a:spLocks/>
            </p:cNvSpPr>
            <p:nvPr/>
          </p:nvSpPr>
          <p:spPr bwMode="gray">
            <a:xfrm>
              <a:off x="3134" y="1688"/>
              <a:ext cx="478" cy="348"/>
            </a:xfrm>
            <a:custGeom>
              <a:avLst/>
              <a:gdLst>
                <a:gd name="T0" fmla="*/ 61 w 478"/>
                <a:gd name="T1" fmla="*/ 2 h 348"/>
                <a:gd name="T2" fmla="*/ 94 w 478"/>
                <a:gd name="T3" fmla="*/ 26 h 348"/>
                <a:gd name="T4" fmla="*/ 112 w 478"/>
                <a:gd name="T5" fmla="*/ 44 h 348"/>
                <a:gd name="T6" fmla="*/ 112 w 478"/>
                <a:gd name="T7" fmla="*/ 48 h 348"/>
                <a:gd name="T8" fmla="*/ 129 w 478"/>
                <a:gd name="T9" fmla="*/ 43 h 348"/>
                <a:gd name="T10" fmla="*/ 142 w 478"/>
                <a:gd name="T11" fmla="*/ 36 h 348"/>
                <a:gd name="T12" fmla="*/ 178 w 478"/>
                <a:gd name="T13" fmla="*/ 34 h 348"/>
                <a:gd name="T14" fmla="*/ 211 w 478"/>
                <a:gd name="T15" fmla="*/ 51 h 348"/>
                <a:gd name="T16" fmla="*/ 236 w 478"/>
                <a:gd name="T17" fmla="*/ 44 h 348"/>
                <a:gd name="T18" fmla="*/ 236 w 478"/>
                <a:gd name="T19" fmla="*/ 69 h 348"/>
                <a:gd name="T20" fmla="*/ 267 w 478"/>
                <a:gd name="T21" fmla="*/ 55 h 348"/>
                <a:gd name="T22" fmla="*/ 269 w 478"/>
                <a:gd name="T23" fmla="*/ 84 h 348"/>
                <a:gd name="T24" fmla="*/ 303 w 478"/>
                <a:gd name="T25" fmla="*/ 57 h 348"/>
                <a:gd name="T26" fmla="*/ 310 w 478"/>
                <a:gd name="T27" fmla="*/ 77 h 348"/>
                <a:gd name="T28" fmla="*/ 294 w 478"/>
                <a:gd name="T29" fmla="*/ 88 h 348"/>
                <a:gd name="T30" fmla="*/ 311 w 478"/>
                <a:gd name="T31" fmla="*/ 101 h 348"/>
                <a:gd name="T32" fmla="*/ 401 w 478"/>
                <a:gd name="T33" fmla="*/ 127 h 348"/>
                <a:gd name="T34" fmla="*/ 441 w 478"/>
                <a:gd name="T35" fmla="*/ 173 h 348"/>
                <a:gd name="T36" fmla="*/ 454 w 478"/>
                <a:gd name="T37" fmla="*/ 201 h 348"/>
                <a:gd name="T38" fmla="*/ 389 w 478"/>
                <a:gd name="T39" fmla="*/ 191 h 348"/>
                <a:gd name="T40" fmla="*/ 369 w 478"/>
                <a:gd name="T41" fmla="*/ 204 h 348"/>
                <a:gd name="T42" fmla="*/ 418 w 478"/>
                <a:gd name="T43" fmla="*/ 226 h 348"/>
                <a:gd name="T44" fmla="*/ 478 w 478"/>
                <a:gd name="T45" fmla="*/ 270 h 348"/>
                <a:gd name="T46" fmla="*/ 430 w 478"/>
                <a:gd name="T47" fmla="*/ 288 h 348"/>
                <a:gd name="T48" fmla="*/ 406 w 478"/>
                <a:gd name="T49" fmla="*/ 293 h 348"/>
                <a:gd name="T50" fmla="*/ 449 w 478"/>
                <a:gd name="T51" fmla="*/ 303 h 348"/>
                <a:gd name="T52" fmla="*/ 459 w 478"/>
                <a:gd name="T53" fmla="*/ 335 h 348"/>
                <a:gd name="T54" fmla="*/ 385 w 478"/>
                <a:gd name="T55" fmla="*/ 348 h 348"/>
                <a:gd name="T56" fmla="*/ 328 w 478"/>
                <a:gd name="T57" fmla="*/ 291 h 348"/>
                <a:gd name="T58" fmla="*/ 249 w 478"/>
                <a:gd name="T59" fmla="*/ 322 h 348"/>
                <a:gd name="T60" fmla="*/ 236 w 478"/>
                <a:gd name="T61" fmla="*/ 312 h 348"/>
                <a:gd name="T62" fmla="*/ 249 w 478"/>
                <a:gd name="T63" fmla="*/ 280 h 348"/>
                <a:gd name="T64" fmla="*/ 294 w 478"/>
                <a:gd name="T65" fmla="*/ 260 h 348"/>
                <a:gd name="T66" fmla="*/ 300 w 478"/>
                <a:gd name="T67" fmla="*/ 247 h 348"/>
                <a:gd name="T68" fmla="*/ 290 w 478"/>
                <a:gd name="T69" fmla="*/ 211 h 348"/>
                <a:gd name="T70" fmla="*/ 334 w 478"/>
                <a:gd name="T71" fmla="*/ 215 h 348"/>
                <a:gd name="T72" fmla="*/ 346 w 478"/>
                <a:gd name="T73" fmla="*/ 198 h 348"/>
                <a:gd name="T74" fmla="*/ 284 w 478"/>
                <a:gd name="T75" fmla="*/ 197 h 348"/>
                <a:gd name="T76" fmla="*/ 250 w 478"/>
                <a:gd name="T77" fmla="*/ 163 h 348"/>
                <a:gd name="T78" fmla="*/ 219 w 478"/>
                <a:gd name="T79" fmla="*/ 137 h 348"/>
                <a:gd name="T80" fmla="*/ 191 w 478"/>
                <a:gd name="T81" fmla="*/ 117 h 348"/>
                <a:gd name="T82" fmla="*/ 153 w 478"/>
                <a:gd name="T83" fmla="*/ 89 h 348"/>
                <a:gd name="T84" fmla="*/ 156 w 478"/>
                <a:gd name="T85" fmla="*/ 109 h 348"/>
                <a:gd name="T86" fmla="*/ 120 w 478"/>
                <a:gd name="T87" fmla="*/ 115 h 348"/>
                <a:gd name="T88" fmla="*/ 53 w 478"/>
                <a:gd name="T89" fmla="*/ 136 h 348"/>
                <a:gd name="T90" fmla="*/ 30 w 478"/>
                <a:gd name="T91" fmla="*/ 108 h 348"/>
                <a:gd name="T92" fmla="*/ 36 w 478"/>
                <a:gd name="T93" fmla="*/ 101 h 348"/>
                <a:gd name="T94" fmla="*/ 2 w 478"/>
                <a:gd name="T95" fmla="*/ 81 h 348"/>
                <a:gd name="T96" fmla="*/ 13 w 478"/>
                <a:gd name="T97" fmla="*/ 0 h 348"/>
                <a:gd name="T98" fmla="*/ 36 w 478"/>
                <a:gd name="T99" fmla="*/ 19 h 348"/>
                <a:gd name="T100" fmla="*/ 50 w 478"/>
                <a:gd name="T101" fmla="*/ 78 h 348"/>
                <a:gd name="T102" fmla="*/ 71 w 478"/>
                <a:gd name="T103" fmla="*/ 68 h 348"/>
                <a:gd name="T104" fmla="*/ 60 w 478"/>
                <a:gd name="T105" fmla="*/ 50 h 348"/>
                <a:gd name="T106" fmla="*/ 67 w 478"/>
                <a:gd name="T107" fmla="*/ 33 h 348"/>
                <a:gd name="T108" fmla="*/ 55 w 478"/>
                <a:gd name="T109" fmla="*/ 10 h 34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78"/>
                <a:gd name="T166" fmla="*/ 0 h 348"/>
                <a:gd name="T167" fmla="*/ 478 w 478"/>
                <a:gd name="T168" fmla="*/ 348 h 34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78" h="348">
                  <a:moveTo>
                    <a:pt x="60" y="12"/>
                  </a:moveTo>
                  <a:lnTo>
                    <a:pt x="61" y="10"/>
                  </a:lnTo>
                  <a:lnTo>
                    <a:pt x="62" y="7"/>
                  </a:lnTo>
                  <a:lnTo>
                    <a:pt x="61" y="4"/>
                  </a:lnTo>
                  <a:lnTo>
                    <a:pt x="61" y="2"/>
                  </a:lnTo>
                  <a:lnTo>
                    <a:pt x="61" y="3"/>
                  </a:lnTo>
                  <a:lnTo>
                    <a:pt x="65" y="7"/>
                  </a:lnTo>
                  <a:lnTo>
                    <a:pt x="74" y="13"/>
                  </a:lnTo>
                  <a:lnTo>
                    <a:pt x="82" y="19"/>
                  </a:lnTo>
                  <a:lnTo>
                    <a:pt x="94" y="26"/>
                  </a:lnTo>
                  <a:lnTo>
                    <a:pt x="102" y="33"/>
                  </a:lnTo>
                  <a:lnTo>
                    <a:pt x="109" y="37"/>
                  </a:lnTo>
                  <a:lnTo>
                    <a:pt x="113" y="38"/>
                  </a:lnTo>
                  <a:lnTo>
                    <a:pt x="113" y="41"/>
                  </a:lnTo>
                  <a:lnTo>
                    <a:pt x="112" y="44"/>
                  </a:lnTo>
                  <a:lnTo>
                    <a:pt x="112" y="45"/>
                  </a:lnTo>
                  <a:lnTo>
                    <a:pt x="110" y="47"/>
                  </a:lnTo>
                  <a:lnTo>
                    <a:pt x="110" y="48"/>
                  </a:lnTo>
                  <a:lnTo>
                    <a:pt x="112" y="48"/>
                  </a:lnTo>
                  <a:lnTo>
                    <a:pt x="113" y="47"/>
                  </a:lnTo>
                  <a:lnTo>
                    <a:pt x="115" y="44"/>
                  </a:lnTo>
                  <a:lnTo>
                    <a:pt x="119" y="40"/>
                  </a:lnTo>
                  <a:lnTo>
                    <a:pt x="125" y="41"/>
                  </a:lnTo>
                  <a:lnTo>
                    <a:pt x="129" y="43"/>
                  </a:lnTo>
                  <a:lnTo>
                    <a:pt x="132" y="44"/>
                  </a:lnTo>
                  <a:lnTo>
                    <a:pt x="134" y="47"/>
                  </a:lnTo>
                  <a:lnTo>
                    <a:pt x="137" y="48"/>
                  </a:lnTo>
                  <a:lnTo>
                    <a:pt x="140" y="48"/>
                  </a:lnTo>
                  <a:lnTo>
                    <a:pt x="142" y="36"/>
                  </a:lnTo>
                  <a:lnTo>
                    <a:pt x="144" y="24"/>
                  </a:lnTo>
                  <a:lnTo>
                    <a:pt x="150" y="14"/>
                  </a:lnTo>
                  <a:lnTo>
                    <a:pt x="163" y="20"/>
                  </a:lnTo>
                  <a:lnTo>
                    <a:pt x="171" y="27"/>
                  </a:lnTo>
                  <a:lnTo>
                    <a:pt x="178" y="34"/>
                  </a:lnTo>
                  <a:lnTo>
                    <a:pt x="180" y="44"/>
                  </a:lnTo>
                  <a:lnTo>
                    <a:pt x="187" y="38"/>
                  </a:lnTo>
                  <a:lnTo>
                    <a:pt x="199" y="38"/>
                  </a:lnTo>
                  <a:lnTo>
                    <a:pt x="209" y="64"/>
                  </a:lnTo>
                  <a:lnTo>
                    <a:pt x="211" y="51"/>
                  </a:lnTo>
                  <a:lnTo>
                    <a:pt x="212" y="41"/>
                  </a:lnTo>
                  <a:lnTo>
                    <a:pt x="218" y="33"/>
                  </a:lnTo>
                  <a:lnTo>
                    <a:pt x="225" y="37"/>
                  </a:lnTo>
                  <a:lnTo>
                    <a:pt x="231" y="41"/>
                  </a:lnTo>
                  <a:lnTo>
                    <a:pt x="236" y="44"/>
                  </a:lnTo>
                  <a:lnTo>
                    <a:pt x="221" y="69"/>
                  </a:lnTo>
                  <a:lnTo>
                    <a:pt x="243" y="53"/>
                  </a:lnTo>
                  <a:lnTo>
                    <a:pt x="242" y="54"/>
                  </a:lnTo>
                  <a:lnTo>
                    <a:pt x="238" y="61"/>
                  </a:lnTo>
                  <a:lnTo>
                    <a:pt x="236" y="69"/>
                  </a:lnTo>
                  <a:lnTo>
                    <a:pt x="238" y="78"/>
                  </a:lnTo>
                  <a:lnTo>
                    <a:pt x="242" y="75"/>
                  </a:lnTo>
                  <a:lnTo>
                    <a:pt x="249" y="69"/>
                  </a:lnTo>
                  <a:lnTo>
                    <a:pt x="257" y="62"/>
                  </a:lnTo>
                  <a:lnTo>
                    <a:pt x="267" y="55"/>
                  </a:lnTo>
                  <a:lnTo>
                    <a:pt x="274" y="53"/>
                  </a:lnTo>
                  <a:lnTo>
                    <a:pt x="279" y="53"/>
                  </a:lnTo>
                  <a:lnTo>
                    <a:pt x="279" y="64"/>
                  </a:lnTo>
                  <a:lnTo>
                    <a:pt x="276" y="75"/>
                  </a:lnTo>
                  <a:lnTo>
                    <a:pt x="269" y="84"/>
                  </a:lnTo>
                  <a:lnTo>
                    <a:pt x="280" y="77"/>
                  </a:lnTo>
                  <a:lnTo>
                    <a:pt x="288" y="65"/>
                  </a:lnTo>
                  <a:lnTo>
                    <a:pt x="296" y="54"/>
                  </a:lnTo>
                  <a:lnTo>
                    <a:pt x="300" y="55"/>
                  </a:lnTo>
                  <a:lnTo>
                    <a:pt x="303" y="57"/>
                  </a:lnTo>
                  <a:lnTo>
                    <a:pt x="305" y="60"/>
                  </a:lnTo>
                  <a:lnTo>
                    <a:pt x="307" y="64"/>
                  </a:lnTo>
                  <a:lnTo>
                    <a:pt x="308" y="67"/>
                  </a:lnTo>
                  <a:lnTo>
                    <a:pt x="308" y="72"/>
                  </a:lnTo>
                  <a:lnTo>
                    <a:pt x="310" y="77"/>
                  </a:lnTo>
                  <a:lnTo>
                    <a:pt x="307" y="79"/>
                  </a:lnTo>
                  <a:lnTo>
                    <a:pt x="304" y="82"/>
                  </a:lnTo>
                  <a:lnTo>
                    <a:pt x="301" y="85"/>
                  </a:lnTo>
                  <a:lnTo>
                    <a:pt x="297" y="86"/>
                  </a:lnTo>
                  <a:lnTo>
                    <a:pt x="294" y="88"/>
                  </a:lnTo>
                  <a:lnTo>
                    <a:pt x="290" y="88"/>
                  </a:lnTo>
                  <a:lnTo>
                    <a:pt x="300" y="89"/>
                  </a:lnTo>
                  <a:lnTo>
                    <a:pt x="308" y="92"/>
                  </a:lnTo>
                  <a:lnTo>
                    <a:pt x="315" y="98"/>
                  </a:lnTo>
                  <a:lnTo>
                    <a:pt x="311" y="101"/>
                  </a:lnTo>
                  <a:lnTo>
                    <a:pt x="308" y="105"/>
                  </a:lnTo>
                  <a:lnTo>
                    <a:pt x="304" y="108"/>
                  </a:lnTo>
                  <a:lnTo>
                    <a:pt x="300" y="110"/>
                  </a:lnTo>
                  <a:lnTo>
                    <a:pt x="349" y="120"/>
                  </a:lnTo>
                  <a:lnTo>
                    <a:pt x="401" y="127"/>
                  </a:lnTo>
                  <a:lnTo>
                    <a:pt x="454" y="130"/>
                  </a:lnTo>
                  <a:lnTo>
                    <a:pt x="445" y="146"/>
                  </a:lnTo>
                  <a:lnTo>
                    <a:pt x="441" y="158"/>
                  </a:lnTo>
                  <a:lnTo>
                    <a:pt x="440" y="167"/>
                  </a:lnTo>
                  <a:lnTo>
                    <a:pt x="441" y="173"/>
                  </a:lnTo>
                  <a:lnTo>
                    <a:pt x="444" y="177"/>
                  </a:lnTo>
                  <a:lnTo>
                    <a:pt x="447" y="181"/>
                  </a:lnTo>
                  <a:lnTo>
                    <a:pt x="449" y="187"/>
                  </a:lnTo>
                  <a:lnTo>
                    <a:pt x="452" y="192"/>
                  </a:lnTo>
                  <a:lnTo>
                    <a:pt x="454" y="201"/>
                  </a:lnTo>
                  <a:lnTo>
                    <a:pt x="440" y="201"/>
                  </a:lnTo>
                  <a:lnTo>
                    <a:pt x="424" y="201"/>
                  </a:lnTo>
                  <a:lnTo>
                    <a:pt x="409" y="198"/>
                  </a:lnTo>
                  <a:lnTo>
                    <a:pt x="396" y="195"/>
                  </a:lnTo>
                  <a:lnTo>
                    <a:pt x="389" y="191"/>
                  </a:lnTo>
                  <a:lnTo>
                    <a:pt x="380" y="184"/>
                  </a:lnTo>
                  <a:lnTo>
                    <a:pt x="372" y="177"/>
                  </a:lnTo>
                  <a:lnTo>
                    <a:pt x="368" y="185"/>
                  </a:lnTo>
                  <a:lnTo>
                    <a:pt x="368" y="194"/>
                  </a:lnTo>
                  <a:lnTo>
                    <a:pt x="369" y="204"/>
                  </a:lnTo>
                  <a:lnTo>
                    <a:pt x="370" y="215"/>
                  </a:lnTo>
                  <a:lnTo>
                    <a:pt x="377" y="216"/>
                  </a:lnTo>
                  <a:lnTo>
                    <a:pt x="389" y="218"/>
                  </a:lnTo>
                  <a:lnTo>
                    <a:pt x="403" y="222"/>
                  </a:lnTo>
                  <a:lnTo>
                    <a:pt x="418" y="226"/>
                  </a:lnTo>
                  <a:lnTo>
                    <a:pt x="435" y="233"/>
                  </a:lnTo>
                  <a:lnTo>
                    <a:pt x="451" y="240"/>
                  </a:lnTo>
                  <a:lnTo>
                    <a:pt x="464" y="249"/>
                  </a:lnTo>
                  <a:lnTo>
                    <a:pt x="474" y="259"/>
                  </a:lnTo>
                  <a:lnTo>
                    <a:pt x="478" y="270"/>
                  </a:lnTo>
                  <a:lnTo>
                    <a:pt x="475" y="283"/>
                  </a:lnTo>
                  <a:lnTo>
                    <a:pt x="465" y="295"/>
                  </a:lnTo>
                  <a:lnTo>
                    <a:pt x="455" y="294"/>
                  </a:lnTo>
                  <a:lnTo>
                    <a:pt x="444" y="291"/>
                  </a:lnTo>
                  <a:lnTo>
                    <a:pt x="430" y="288"/>
                  </a:lnTo>
                  <a:lnTo>
                    <a:pt x="418" y="287"/>
                  </a:lnTo>
                  <a:lnTo>
                    <a:pt x="409" y="288"/>
                  </a:lnTo>
                  <a:lnTo>
                    <a:pt x="407" y="288"/>
                  </a:lnTo>
                  <a:lnTo>
                    <a:pt x="407" y="290"/>
                  </a:lnTo>
                  <a:lnTo>
                    <a:pt x="406" y="293"/>
                  </a:lnTo>
                  <a:lnTo>
                    <a:pt x="406" y="294"/>
                  </a:lnTo>
                  <a:lnTo>
                    <a:pt x="416" y="295"/>
                  </a:lnTo>
                  <a:lnTo>
                    <a:pt x="427" y="297"/>
                  </a:lnTo>
                  <a:lnTo>
                    <a:pt x="438" y="300"/>
                  </a:lnTo>
                  <a:lnTo>
                    <a:pt x="449" y="303"/>
                  </a:lnTo>
                  <a:lnTo>
                    <a:pt x="461" y="308"/>
                  </a:lnTo>
                  <a:lnTo>
                    <a:pt x="468" y="315"/>
                  </a:lnTo>
                  <a:lnTo>
                    <a:pt x="472" y="324"/>
                  </a:lnTo>
                  <a:lnTo>
                    <a:pt x="472" y="336"/>
                  </a:lnTo>
                  <a:lnTo>
                    <a:pt x="459" y="335"/>
                  </a:lnTo>
                  <a:lnTo>
                    <a:pt x="444" y="334"/>
                  </a:lnTo>
                  <a:lnTo>
                    <a:pt x="427" y="334"/>
                  </a:lnTo>
                  <a:lnTo>
                    <a:pt x="411" y="335"/>
                  </a:lnTo>
                  <a:lnTo>
                    <a:pt x="396" y="339"/>
                  </a:lnTo>
                  <a:lnTo>
                    <a:pt x="385" y="348"/>
                  </a:lnTo>
                  <a:lnTo>
                    <a:pt x="373" y="338"/>
                  </a:lnTo>
                  <a:lnTo>
                    <a:pt x="362" y="327"/>
                  </a:lnTo>
                  <a:lnTo>
                    <a:pt x="352" y="314"/>
                  </a:lnTo>
                  <a:lnTo>
                    <a:pt x="341" y="303"/>
                  </a:lnTo>
                  <a:lnTo>
                    <a:pt x="328" y="291"/>
                  </a:lnTo>
                  <a:lnTo>
                    <a:pt x="311" y="284"/>
                  </a:lnTo>
                  <a:lnTo>
                    <a:pt x="291" y="283"/>
                  </a:lnTo>
                  <a:lnTo>
                    <a:pt x="277" y="295"/>
                  </a:lnTo>
                  <a:lnTo>
                    <a:pt x="264" y="308"/>
                  </a:lnTo>
                  <a:lnTo>
                    <a:pt x="249" y="322"/>
                  </a:lnTo>
                  <a:lnTo>
                    <a:pt x="245" y="319"/>
                  </a:lnTo>
                  <a:lnTo>
                    <a:pt x="242" y="318"/>
                  </a:lnTo>
                  <a:lnTo>
                    <a:pt x="239" y="317"/>
                  </a:lnTo>
                  <a:lnTo>
                    <a:pt x="238" y="315"/>
                  </a:lnTo>
                  <a:lnTo>
                    <a:pt x="236" y="312"/>
                  </a:lnTo>
                  <a:lnTo>
                    <a:pt x="235" y="311"/>
                  </a:lnTo>
                  <a:lnTo>
                    <a:pt x="233" y="307"/>
                  </a:lnTo>
                  <a:lnTo>
                    <a:pt x="232" y="303"/>
                  </a:lnTo>
                  <a:lnTo>
                    <a:pt x="238" y="290"/>
                  </a:lnTo>
                  <a:lnTo>
                    <a:pt x="249" y="280"/>
                  </a:lnTo>
                  <a:lnTo>
                    <a:pt x="262" y="273"/>
                  </a:lnTo>
                  <a:lnTo>
                    <a:pt x="276" y="267"/>
                  </a:lnTo>
                  <a:lnTo>
                    <a:pt x="287" y="262"/>
                  </a:lnTo>
                  <a:lnTo>
                    <a:pt x="291" y="262"/>
                  </a:lnTo>
                  <a:lnTo>
                    <a:pt x="294" y="260"/>
                  </a:lnTo>
                  <a:lnTo>
                    <a:pt x="297" y="259"/>
                  </a:lnTo>
                  <a:lnTo>
                    <a:pt x="298" y="256"/>
                  </a:lnTo>
                  <a:lnTo>
                    <a:pt x="298" y="253"/>
                  </a:lnTo>
                  <a:lnTo>
                    <a:pt x="300" y="250"/>
                  </a:lnTo>
                  <a:lnTo>
                    <a:pt x="300" y="247"/>
                  </a:lnTo>
                  <a:lnTo>
                    <a:pt x="290" y="242"/>
                  </a:lnTo>
                  <a:lnTo>
                    <a:pt x="283" y="233"/>
                  </a:lnTo>
                  <a:lnTo>
                    <a:pt x="279" y="221"/>
                  </a:lnTo>
                  <a:lnTo>
                    <a:pt x="284" y="215"/>
                  </a:lnTo>
                  <a:lnTo>
                    <a:pt x="290" y="211"/>
                  </a:lnTo>
                  <a:lnTo>
                    <a:pt x="297" y="208"/>
                  </a:lnTo>
                  <a:lnTo>
                    <a:pt x="307" y="206"/>
                  </a:lnTo>
                  <a:lnTo>
                    <a:pt x="315" y="214"/>
                  </a:lnTo>
                  <a:lnTo>
                    <a:pt x="324" y="215"/>
                  </a:lnTo>
                  <a:lnTo>
                    <a:pt x="334" y="215"/>
                  </a:lnTo>
                  <a:lnTo>
                    <a:pt x="342" y="215"/>
                  </a:lnTo>
                  <a:lnTo>
                    <a:pt x="345" y="211"/>
                  </a:lnTo>
                  <a:lnTo>
                    <a:pt x="346" y="206"/>
                  </a:lnTo>
                  <a:lnTo>
                    <a:pt x="348" y="202"/>
                  </a:lnTo>
                  <a:lnTo>
                    <a:pt x="346" y="198"/>
                  </a:lnTo>
                  <a:lnTo>
                    <a:pt x="346" y="192"/>
                  </a:lnTo>
                  <a:lnTo>
                    <a:pt x="327" y="194"/>
                  </a:lnTo>
                  <a:lnTo>
                    <a:pt x="307" y="197"/>
                  </a:lnTo>
                  <a:lnTo>
                    <a:pt x="297" y="198"/>
                  </a:lnTo>
                  <a:lnTo>
                    <a:pt x="284" y="197"/>
                  </a:lnTo>
                  <a:lnTo>
                    <a:pt x="271" y="194"/>
                  </a:lnTo>
                  <a:lnTo>
                    <a:pt x="263" y="190"/>
                  </a:lnTo>
                  <a:lnTo>
                    <a:pt x="262" y="181"/>
                  </a:lnTo>
                  <a:lnTo>
                    <a:pt x="256" y="171"/>
                  </a:lnTo>
                  <a:lnTo>
                    <a:pt x="250" y="163"/>
                  </a:lnTo>
                  <a:lnTo>
                    <a:pt x="246" y="156"/>
                  </a:lnTo>
                  <a:lnTo>
                    <a:pt x="243" y="151"/>
                  </a:lnTo>
                  <a:lnTo>
                    <a:pt x="236" y="149"/>
                  </a:lnTo>
                  <a:lnTo>
                    <a:pt x="228" y="143"/>
                  </a:lnTo>
                  <a:lnTo>
                    <a:pt x="219" y="137"/>
                  </a:lnTo>
                  <a:lnTo>
                    <a:pt x="211" y="134"/>
                  </a:lnTo>
                  <a:lnTo>
                    <a:pt x="202" y="134"/>
                  </a:lnTo>
                  <a:lnTo>
                    <a:pt x="192" y="142"/>
                  </a:lnTo>
                  <a:lnTo>
                    <a:pt x="192" y="127"/>
                  </a:lnTo>
                  <a:lnTo>
                    <a:pt x="191" y="117"/>
                  </a:lnTo>
                  <a:lnTo>
                    <a:pt x="187" y="109"/>
                  </a:lnTo>
                  <a:lnTo>
                    <a:pt x="178" y="103"/>
                  </a:lnTo>
                  <a:lnTo>
                    <a:pt x="168" y="96"/>
                  </a:lnTo>
                  <a:lnTo>
                    <a:pt x="154" y="88"/>
                  </a:lnTo>
                  <a:lnTo>
                    <a:pt x="153" y="89"/>
                  </a:lnTo>
                  <a:lnTo>
                    <a:pt x="151" y="92"/>
                  </a:lnTo>
                  <a:lnTo>
                    <a:pt x="150" y="96"/>
                  </a:lnTo>
                  <a:lnTo>
                    <a:pt x="149" y="99"/>
                  </a:lnTo>
                  <a:lnTo>
                    <a:pt x="149" y="102"/>
                  </a:lnTo>
                  <a:lnTo>
                    <a:pt x="156" y="109"/>
                  </a:lnTo>
                  <a:lnTo>
                    <a:pt x="160" y="119"/>
                  </a:lnTo>
                  <a:lnTo>
                    <a:pt x="163" y="127"/>
                  </a:lnTo>
                  <a:lnTo>
                    <a:pt x="146" y="119"/>
                  </a:lnTo>
                  <a:lnTo>
                    <a:pt x="132" y="115"/>
                  </a:lnTo>
                  <a:lnTo>
                    <a:pt x="120" y="115"/>
                  </a:lnTo>
                  <a:lnTo>
                    <a:pt x="109" y="119"/>
                  </a:lnTo>
                  <a:lnTo>
                    <a:pt x="98" y="127"/>
                  </a:lnTo>
                  <a:lnTo>
                    <a:pt x="85" y="140"/>
                  </a:lnTo>
                  <a:lnTo>
                    <a:pt x="67" y="139"/>
                  </a:lnTo>
                  <a:lnTo>
                    <a:pt x="53" y="136"/>
                  </a:lnTo>
                  <a:lnTo>
                    <a:pt x="40" y="130"/>
                  </a:lnTo>
                  <a:lnTo>
                    <a:pt x="29" y="122"/>
                  </a:lnTo>
                  <a:lnTo>
                    <a:pt x="13" y="108"/>
                  </a:lnTo>
                  <a:lnTo>
                    <a:pt x="23" y="108"/>
                  </a:lnTo>
                  <a:lnTo>
                    <a:pt x="30" y="108"/>
                  </a:lnTo>
                  <a:lnTo>
                    <a:pt x="36" y="106"/>
                  </a:lnTo>
                  <a:lnTo>
                    <a:pt x="38" y="106"/>
                  </a:lnTo>
                  <a:lnTo>
                    <a:pt x="38" y="105"/>
                  </a:lnTo>
                  <a:lnTo>
                    <a:pt x="38" y="102"/>
                  </a:lnTo>
                  <a:lnTo>
                    <a:pt x="36" y="101"/>
                  </a:lnTo>
                  <a:lnTo>
                    <a:pt x="30" y="99"/>
                  </a:lnTo>
                  <a:lnTo>
                    <a:pt x="23" y="96"/>
                  </a:lnTo>
                  <a:lnTo>
                    <a:pt x="13" y="93"/>
                  </a:lnTo>
                  <a:lnTo>
                    <a:pt x="3" y="91"/>
                  </a:lnTo>
                  <a:lnTo>
                    <a:pt x="2" y="81"/>
                  </a:lnTo>
                  <a:lnTo>
                    <a:pt x="0" y="68"/>
                  </a:lnTo>
                  <a:lnTo>
                    <a:pt x="0" y="58"/>
                  </a:lnTo>
                  <a:lnTo>
                    <a:pt x="5" y="38"/>
                  </a:lnTo>
                  <a:lnTo>
                    <a:pt x="10" y="20"/>
                  </a:lnTo>
                  <a:lnTo>
                    <a:pt x="13" y="0"/>
                  </a:lnTo>
                  <a:lnTo>
                    <a:pt x="21" y="0"/>
                  </a:lnTo>
                  <a:lnTo>
                    <a:pt x="30" y="0"/>
                  </a:lnTo>
                  <a:lnTo>
                    <a:pt x="36" y="3"/>
                  </a:lnTo>
                  <a:lnTo>
                    <a:pt x="36" y="9"/>
                  </a:lnTo>
                  <a:lnTo>
                    <a:pt x="36" y="19"/>
                  </a:lnTo>
                  <a:lnTo>
                    <a:pt x="36" y="31"/>
                  </a:lnTo>
                  <a:lnTo>
                    <a:pt x="37" y="45"/>
                  </a:lnTo>
                  <a:lnTo>
                    <a:pt x="38" y="58"/>
                  </a:lnTo>
                  <a:lnTo>
                    <a:pt x="43" y="69"/>
                  </a:lnTo>
                  <a:lnTo>
                    <a:pt x="50" y="78"/>
                  </a:lnTo>
                  <a:lnTo>
                    <a:pt x="58" y="81"/>
                  </a:lnTo>
                  <a:lnTo>
                    <a:pt x="61" y="79"/>
                  </a:lnTo>
                  <a:lnTo>
                    <a:pt x="65" y="75"/>
                  </a:lnTo>
                  <a:lnTo>
                    <a:pt x="68" y="72"/>
                  </a:lnTo>
                  <a:lnTo>
                    <a:pt x="71" y="68"/>
                  </a:lnTo>
                  <a:lnTo>
                    <a:pt x="74" y="64"/>
                  </a:lnTo>
                  <a:lnTo>
                    <a:pt x="74" y="60"/>
                  </a:lnTo>
                  <a:lnTo>
                    <a:pt x="71" y="55"/>
                  </a:lnTo>
                  <a:lnTo>
                    <a:pt x="65" y="53"/>
                  </a:lnTo>
                  <a:lnTo>
                    <a:pt x="60" y="50"/>
                  </a:lnTo>
                  <a:lnTo>
                    <a:pt x="55" y="47"/>
                  </a:lnTo>
                  <a:lnTo>
                    <a:pt x="51" y="44"/>
                  </a:lnTo>
                  <a:lnTo>
                    <a:pt x="51" y="41"/>
                  </a:lnTo>
                  <a:lnTo>
                    <a:pt x="57" y="37"/>
                  </a:lnTo>
                  <a:lnTo>
                    <a:pt x="67" y="33"/>
                  </a:lnTo>
                  <a:lnTo>
                    <a:pt x="48" y="14"/>
                  </a:lnTo>
                  <a:lnTo>
                    <a:pt x="50" y="13"/>
                  </a:lnTo>
                  <a:lnTo>
                    <a:pt x="53" y="12"/>
                  </a:lnTo>
                  <a:lnTo>
                    <a:pt x="55" y="10"/>
                  </a:lnTo>
                  <a:lnTo>
                    <a:pt x="57" y="10"/>
                  </a:lnTo>
                  <a:lnTo>
                    <a:pt x="60" y="10"/>
                  </a:lnTo>
                  <a:lnTo>
                    <a:pt x="60" y="12"/>
                  </a:lnTo>
                </a:path>
              </a:pathLst>
            </a:custGeom>
            <a:solidFill>
              <a:srgbClr val="BBAC5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28" name="Freeform 106"/>
            <p:cNvSpPr>
              <a:spLocks/>
            </p:cNvSpPr>
            <p:nvPr/>
          </p:nvSpPr>
          <p:spPr bwMode="gray">
            <a:xfrm>
              <a:off x="3223" y="1663"/>
              <a:ext cx="48" cy="38"/>
            </a:xfrm>
            <a:custGeom>
              <a:avLst/>
              <a:gdLst>
                <a:gd name="T0" fmla="*/ 21 w 48"/>
                <a:gd name="T1" fmla="*/ 8 h 38"/>
                <a:gd name="T2" fmla="*/ 36 w 48"/>
                <a:gd name="T3" fmla="*/ 8 h 38"/>
                <a:gd name="T4" fmla="*/ 44 w 48"/>
                <a:gd name="T5" fmla="*/ 13 h 38"/>
                <a:gd name="T6" fmla="*/ 48 w 48"/>
                <a:gd name="T7" fmla="*/ 20 h 38"/>
                <a:gd name="T8" fmla="*/ 48 w 48"/>
                <a:gd name="T9" fmla="*/ 29 h 38"/>
                <a:gd name="T10" fmla="*/ 41 w 48"/>
                <a:gd name="T11" fmla="*/ 38 h 38"/>
                <a:gd name="T12" fmla="*/ 19 w 48"/>
                <a:gd name="T13" fmla="*/ 38 h 38"/>
                <a:gd name="T14" fmla="*/ 13 w 48"/>
                <a:gd name="T15" fmla="*/ 31 h 38"/>
                <a:gd name="T16" fmla="*/ 6 w 48"/>
                <a:gd name="T17" fmla="*/ 22 h 38"/>
                <a:gd name="T18" fmla="*/ 0 w 48"/>
                <a:gd name="T19" fmla="*/ 14 h 38"/>
                <a:gd name="T20" fmla="*/ 0 w 48"/>
                <a:gd name="T21" fmla="*/ 10 h 38"/>
                <a:gd name="T22" fmla="*/ 0 w 48"/>
                <a:gd name="T23" fmla="*/ 7 h 38"/>
                <a:gd name="T24" fmla="*/ 0 w 48"/>
                <a:gd name="T25" fmla="*/ 5 h 38"/>
                <a:gd name="T26" fmla="*/ 2 w 48"/>
                <a:gd name="T27" fmla="*/ 4 h 38"/>
                <a:gd name="T28" fmla="*/ 3 w 48"/>
                <a:gd name="T29" fmla="*/ 3 h 38"/>
                <a:gd name="T30" fmla="*/ 6 w 48"/>
                <a:gd name="T31" fmla="*/ 1 h 38"/>
                <a:gd name="T32" fmla="*/ 10 w 48"/>
                <a:gd name="T33" fmla="*/ 0 h 38"/>
                <a:gd name="T34" fmla="*/ 13 w 48"/>
                <a:gd name="T35" fmla="*/ 3 h 38"/>
                <a:gd name="T36" fmla="*/ 16 w 48"/>
                <a:gd name="T37" fmla="*/ 4 h 38"/>
                <a:gd name="T38" fmla="*/ 19 w 48"/>
                <a:gd name="T39" fmla="*/ 7 h 38"/>
                <a:gd name="T40" fmla="*/ 20 w 48"/>
                <a:gd name="T41" fmla="*/ 8 h 38"/>
                <a:gd name="T42" fmla="*/ 21 w 48"/>
                <a:gd name="T43" fmla="*/ 8 h 3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8"/>
                <a:gd name="T67" fmla="*/ 0 h 38"/>
                <a:gd name="T68" fmla="*/ 48 w 48"/>
                <a:gd name="T69" fmla="*/ 38 h 3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8" h="38">
                  <a:moveTo>
                    <a:pt x="21" y="8"/>
                  </a:moveTo>
                  <a:lnTo>
                    <a:pt x="36" y="8"/>
                  </a:lnTo>
                  <a:lnTo>
                    <a:pt x="44" y="13"/>
                  </a:lnTo>
                  <a:lnTo>
                    <a:pt x="48" y="20"/>
                  </a:lnTo>
                  <a:lnTo>
                    <a:pt x="48" y="29"/>
                  </a:lnTo>
                  <a:lnTo>
                    <a:pt x="41" y="38"/>
                  </a:lnTo>
                  <a:lnTo>
                    <a:pt x="19" y="38"/>
                  </a:lnTo>
                  <a:lnTo>
                    <a:pt x="13" y="31"/>
                  </a:lnTo>
                  <a:lnTo>
                    <a:pt x="6" y="22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4"/>
                  </a:lnTo>
                  <a:lnTo>
                    <a:pt x="3" y="3"/>
                  </a:lnTo>
                  <a:lnTo>
                    <a:pt x="6" y="1"/>
                  </a:lnTo>
                  <a:lnTo>
                    <a:pt x="10" y="0"/>
                  </a:lnTo>
                  <a:lnTo>
                    <a:pt x="13" y="3"/>
                  </a:lnTo>
                  <a:lnTo>
                    <a:pt x="16" y="4"/>
                  </a:lnTo>
                  <a:lnTo>
                    <a:pt x="19" y="7"/>
                  </a:lnTo>
                  <a:lnTo>
                    <a:pt x="20" y="8"/>
                  </a:lnTo>
                  <a:lnTo>
                    <a:pt x="21" y="8"/>
                  </a:lnTo>
                </a:path>
              </a:pathLst>
            </a:custGeom>
            <a:solidFill>
              <a:srgbClr val="BBAC5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29" name="Freeform 107"/>
            <p:cNvSpPr>
              <a:spLocks/>
            </p:cNvSpPr>
            <p:nvPr/>
          </p:nvSpPr>
          <p:spPr bwMode="gray">
            <a:xfrm>
              <a:off x="2999" y="1628"/>
              <a:ext cx="36" cy="33"/>
            </a:xfrm>
            <a:custGeom>
              <a:avLst/>
              <a:gdLst>
                <a:gd name="T0" fmla="*/ 17 w 36"/>
                <a:gd name="T1" fmla="*/ 0 h 33"/>
                <a:gd name="T2" fmla="*/ 19 w 36"/>
                <a:gd name="T3" fmla="*/ 0 h 33"/>
                <a:gd name="T4" fmla="*/ 24 w 36"/>
                <a:gd name="T5" fmla="*/ 0 h 33"/>
                <a:gd name="T6" fmla="*/ 27 w 36"/>
                <a:gd name="T7" fmla="*/ 0 h 33"/>
                <a:gd name="T8" fmla="*/ 29 w 36"/>
                <a:gd name="T9" fmla="*/ 0 h 33"/>
                <a:gd name="T10" fmla="*/ 31 w 36"/>
                <a:gd name="T11" fmla="*/ 1 h 33"/>
                <a:gd name="T12" fmla="*/ 34 w 36"/>
                <a:gd name="T13" fmla="*/ 2 h 33"/>
                <a:gd name="T14" fmla="*/ 35 w 36"/>
                <a:gd name="T15" fmla="*/ 5 h 33"/>
                <a:gd name="T16" fmla="*/ 35 w 36"/>
                <a:gd name="T17" fmla="*/ 9 h 33"/>
                <a:gd name="T18" fmla="*/ 36 w 36"/>
                <a:gd name="T19" fmla="*/ 15 h 33"/>
                <a:gd name="T20" fmla="*/ 28 w 36"/>
                <a:gd name="T21" fmla="*/ 22 h 33"/>
                <a:gd name="T22" fmla="*/ 24 w 36"/>
                <a:gd name="T23" fmla="*/ 26 h 33"/>
                <a:gd name="T24" fmla="*/ 21 w 36"/>
                <a:gd name="T25" fmla="*/ 31 h 33"/>
                <a:gd name="T26" fmla="*/ 17 w 36"/>
                <a:gd name="T27" fmla="*/ 33 h 33"/>
                <a:gd name="T28" fmla="*/ 10 w 36"/>
                <a:gd name="T29" fmla="*/ 32 h 33"/>
                <a:gd name="T30" fmla="*/ 0 w 36"/>
                <a:gd name="T31" fmla="*/ 28 h 33"/>
                <a:gd name="T32" fmla="*/ 5 w 36"/>
                <a:gd name="T33" fmla="*/ 18 h 33"/>
                <a:gd name="T34" fmla="*/ 12 w 36"/>
                <a:gd name="T35" fmla="*/ 9 h 33"/>
                <a:gd name="T36" fmla="*/ 17 w 36"/>
                <a:gd name="T37" fmla="*/ 0 h 3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6"/>
                <a:gd name="T58" fmla="*/ 0 h 33"/>
                <a:gd name="T59" fmla="*/ 36 w 36"/>
                <a:gd name="T60" fmla="*/ 33 h 3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6" h="33">
                  <a:moveTo>
                    <a:pt x="17" y="0"/>
                  </a:moveTo>
                  <a:lnTo>
                    <a:pt x="19" y="0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1"/>
                  </a:lnTo>
                  <a:lnTo>
                    <a:pt x="34" y="2"/>
                  </a:lnTo>
                  <a:lnTo>
                    <a:pt x="35" y="5"/>
                  </a:lnTo>
                  <a:lnTo>
                    <a:pt x="35" y="9"/>
                  </a:lnTo>
                  <a:lnTo>
                    <a:pt x="36" y="15"/>
                  </a:lnTo>
                  <a:lnTo>
                    <a:pt x="28" y="22"/>
                  </a:lnTo>
                  <a:lnTo>
                    <a:pt x="24" y="26"/>
                  </a:lnTo>
                  <a:lnTo>
                    <a:pt x="21" y="31"/>
                  </a:lnTo>
                  <a:lnTo>
                    <a:pt x="17" y="33"/>
                  </a:lnTo>
                  <a:lnTo>
                    <a:pt x="10" y="32"/>
                  </a:lnTo>
                  <a:lnTo>
                    <a:pt x="0" y="28"/>
                  </a:lnTo>
                  <a:lnTo>
                    <a:pt x="5" y="18"/>
                  </a:lnTo>
                  <a:lnTo>
                    <a:pt x="12" y="9"/>
                  </a:lnTo>
                  <a:lnTo>
                    <a:pt x="17" y="0"/>
                  </a:lnTo>
                </a:path>
              </a:pathLst>
            </a:custGeom>
            <a:solidFill>
              <a:srgbClr val="BBAC5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30" name="Freeform 108"/>
            <p:cNvSpPr>
              <a:spLocks/>
            </p:cNvSpPr>
            <p:nvPr/>
          </p:nvSpPr>
          <p:spPr bwMode="gray">
            <a:xfrm>
              <a:off x="2962" y="1572"/>
              <a:ext cx="54" cy="72"/>
            </a:xfrm>
            <a:custGeom>
              <a:avLst/>
              <a:gdLst>
                <a:gd name="T0" fmla="*/ 28 w 54"/>
                <a:gd name="T1" fmla="*/ 39 h 72"/>
                <a:gd name="T2" fmla="*/ 32 w 54"/>
                <a:gd name="T3" fmla="*/ 26 h 72"/>
                <a:gd name="T4" fmla="*/ 35 w 54"/>
                <a:gd name="T5" fmla="*/ 12 h 72"/>
                <a:gd name="T6" fmla="*/ 41 w 54"/>
                <a:gd name="T7" fmla="*/ 0 h 72"/>
                <a:gd name="T8" fmla="*/ 48 w 54"/>
                <a:gd name="T9" fmla="*/ 9 h 72"/>
                <a:gd name="T10" fmla="*/ 52 w 54"/>
                <a:gd name="T11" fmla="*/ 16 h 72"/>
                <a:gd name="T12" fmla="*/ 54 w 54"/>
                <a:gd name="T13" fmla="*/ 22 h 72"/>
                <a:gd name="T14" fmla="*/ 52 w 54"/>
                <a:gd name="T15" fmla="*/ 27 h 72"/>
                <a:gd name="T16" fmla="*/ 51 w 54"/>
                <a:gd name="T17" fmla="*/ 34 h 72"/>
                <a:gd name="T18" fmla="*/ 49 w 54"/>
                <a:gd name="T19" fmla="*/ 43 h 72"/>
                <a:gd name="T20" fmla="*/ 42 w 54"/>
                <a:gd name="T21" fmla="*/ 57 h 72"/>
                <a:gd name="T22" fmla="*/ 38 w 54"/>
                <a:gd name="T23" fmla="*/ 65 h 72"/>
                <a:gd name="T24" fmla="*/ 34 w 54"/>
                <a:gd name="T25" fmla="*/ 70 h 72"/>
                <a:gd name="T26" fmla="*/ 27 w 54"/>
                <a:gd name="T27" fmla="*/ 72 h 72"/>
                <a:gd name="T28" fmla="*/ 15 w 54"/>
                <a:gd name="T29" fmla="*/ 72 h 72"/>
                <a:gd name="T30" fmla="*/ 11 w 54"/>
                <a:gd name="T31" fmla="*/ 71 h 72"/>
                <a:gd name="T32" fmla="*/ 8 w 54"/>
                <a:gd name="T33" fmla="*/ 70 h 72"/>
                <a:gd name="T34" fmla="*/ 7 w 54"/>
                <a:gd name="T35" fmla="*/ 67 h 72"/>
                <a:gd name="T36" fmla="*/ 6 w 54"/>
                <a:gd name="T37" fmla="*/ 63 h 72"/>
                <a:gd name="T38" fmla="*/ 6 w 54"/>
                <a:gd name="T39" fmla="*/ 60 h 72"/>
                <a:gd name="T40" fmla="*/ 6 w 54"/>
                <a:gd name="T41" fmla="*/ 57 h 72"/>
                <a:gd name="T42" fmla="*/ 7 w 54"/>
                <a:gd name="T43" fmla="*/ 54 h 72"/>
                <a:gd name="T44" fmla="*/ 8 w 54"/>
                <a:gd name="T45" fmla="*/ 51 h 72"/>
                <a:gd name="T46" fmla="*/ 11 w 54"/>
                <a:gd name="T47" fmla="*/ 51 h 72"/>
                <a:gd name="T48" fmla="*/ 13 w 54"/>
                <a:gd name="T49" fmla="*/ 47 h 72"/>
                <a:gd name="T50" fmla="*/ 14 w 54"/>
                <a:gd name="T51" fmla="*/ 44 h 72"/>
                <a:gd name="T52" fmla="*/ 14 w 54"/>
                <a:gd name="T53" fmla="*/ 43 h 72"/>
                <a:gd name="T54" fmla="*/ 13 w 54"/>
                <a:gd name="T55" fmla="*/ 43 h 72"/>
                <a:gd name="T56" fmla="*/ 11 w 54"/>
                <a:gd name="T57" fmla="*/ 41 h 72"/>
                <a:gd name="T58" fmla="*/ 8 w 54"/>
                <a:gd name="T59" fmla="*/ 41 h 72"/>
                <a:gd name="T60" fmla="*/ 6 w 54"/>
                <a:gd name="T61" fmla="*/ 41 h 72"/>
                <a:gd name="T62" fmla="*/ 1 w 54"/>
                <a:gd name="T63" fmla="*/ 41 h 72"/>
                <a:gd name="T64" fmla="*/ 0 w 54"/>
                <a:gd name="T65" fmla="*/ 37 h 72"/>
                <a:gd name="T66" fmla="*/ 0 w 54"/>
                <a:gd name="T67" fmla="*/ 34 h 72"/>
                <a:gd name="T68" fmla="*/ 0 w 54"/>
                <a:gd name="T69" fmla="*/ 33 h 72"/>
                <a:gd name="T70" fmla="*/ 0 w 54"/>
                <a:gd name="T71" fmla="*/ 32 h 72"/>
                <a:gd name="T72" fmla="*/ 3 w 54"/>
                <a:gd name="T73" fmla="*/ 30 h 72"/>
                <a:gd name="T74" fmla="*/ 6 w 54"/>
                <a:gd name="T75" fmla="*/ 27 h 72"/>
                <a:gd name="T76" fmla="*/ 14 w 54"/>
                <a:gd name="T77" fmla="*/ 30 h 72"/>
                <a:gd name="T78" fmla="*/ 23 w 54"/>
                <a:gd name="T79" fmla="*/ 34 h 72"/>
                <a:gd name="T80" fmla="*/ 28 w 54"/>
                <a:gd name="T81" fmla="*/ 39 h 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4"/>
                <a:gd name="T124" fmla="*/ 0 h 72"/>
                <a:gd name="T125" fmla="*/ 54 w 54"/>
                <a:gd name="T126" fmla="*/ 72 h 7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4" h="72">
                  <a:moveTo>
                    <a:pt x="28" y="39"/>
                  </a:moveTo>
                  <a:lnTo>
                    <a:pt x="32" y="26"/>
                  </a:lnTo>
                  <a:lnTo>
                    <a:pt x="35" y="12"/>
                  </a:lnTo>
                  <a:lnTo>
                    <a:pt x="41" y="0"/>
                  </a:lnTo>
                  <a:lnTo>
                    <a:pt x="48" y="9"/>
                  </a:lnTo>
                  <a:lnTo>
                    <a:pt x="52" y="16"/>
                  </a:lnTo>
                  <a:lnTo>
                    <a:pt x="54" y="22"/>
                  </a:lnTo>
                  <a:lnTo>
                    <a:pt x="52" y="27"/>
                  </a:lnTo>
                  <a:lnTo>
                    <a:pt x="51" y="34"/>
                  </a:lnTo>
                  <a:lnTo>
                    <a:pt x="49" y="43"/>
                  </a:lnTo>
                  <a:lnTo>
                    <a:pt x="42" y="57"/>
                  </a:lnTo>
                  <a:lnTo>
                    <a:pt x="38" y="65"/>
                  </a:lnTo>
                  <a:lnTo>
                    <a:pt x="34" y="70"/>
                  </a:lnTo>
                  <a:lnTo>
                    <a:pt x="27" y="72"/>
                  </a:lnTo>
                  <a:lnTo>
                    <a:pt x="15" y="72"/>
                  </a:lnTo>
                  <a:lnTo>
                    <a:pt x="11" y="71"/>
                  </a:lnTo>
                  <a:lnTo>
                    <a:pt x="8" y="70"/>
                  </a:lnTo>
                  <a:lnTo>
                    <a:pt x="7" y="67"/>
                  </a:lnTo>
                  <a:lnTo>
                    <a:pt x="6" y="63"/>
                  </a:lnTo>
                  <a:lnTo>
                    <a:pt x="6" y="60"/>
                  </a:lnTo>
                  <a:lnTo>
                    <a:pt x="6" y="57"/>
                  </a:lnTo>
                  <a:lnTo>
                    <a:pt x="7" y="54"/>
                  </a:lnTo>
                  <a:lnTo>
                    <a:pt x="8" y="51"/>
                  </a:lnTo>
                  <a:lnTo>
                    <a:pt x="11" y="51"/>
                  </a:lnTo>
                  <a:lnTo>
                    <a:pt x="13" y="47"/>
                  </a:lnTo>
                  <a:lnTo>
                    <a:pt x="14" y="44"/>
                  </a:lnTo>
                  <a:lnTo>
                    <a:pt x="14" y="43"/>
                  </a:lnTo>
                  <a:lnTo>
                    <a:pt x="13" y="43"/>
                  </a:lnTo>
                  <a:lnTo>
                    <a:pt x="11" y="41"/>
                  </a:lnTo>
                  <a:lnTo>
                    <a:pt x="8" y="41"/>
                  </a:lnTo>
                  <a:lnTo>
                    <a:pt x="6" y="41"/>
                  </a:lnTo>
                  <a:lnTo>
                    <a:pt x="1" y="41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3" y="30"/>
                  </a:lnTo>
                  <a:lnTo>
                    <a:pt x="6" y="27"/>
                  </a:lnTo>
                  <a:lnTo>
                    <a:pt x="14" y="30"/>
                  </a:lnTo>
                  <a:lnTo>
                    <a:pt x="23" y="34"/>
                  </a:lnTo>
                  <a:lnTo>
                    <a:pt x="28" y="39"/>
                  </a:lnTo>
                </a:path>
              </a:pathLst>
            </a:custGeom>
            <a:solidFill>
              <a:srgbClr val="BBAC5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31" name="Freeform 109"/>
            <p:cNvSpPr>
              <a:spLocks/>
            </p:cNvSpPr>
            <p:nvPr/>
          </p:nvSpPr>
          <p:spPr bwMode="gray">
            <a:xfrm>
              <a:off x="2825" y="1587"/>
              <a:ext cx="120" cy="89"/>
            </a:xfrm>
            <a:custGeom>
              <a:avLst/>
              <a:gdLst>
                <a:gd name="T0" fmla="*/ 76 w 120"/>
                <a:gd name="T1" fmla="*/ 42 h 89"/>
                <a:gd name="T2" fmla="*/ 82 w 120"/>
                <a:gd name="T3" fmla="*/ 33 h 89"/>
                <a:gd name="T4" fmla="*/ 83 w 120"/>
                <a:gd name="T5" fmla="*/ 25 h 89"/>
                <a:gd name="T6" fmla="*/ 82 w 120"/>
                <a:gd name="T7" fmla="*/ 18 h 89"/>
                <a:gd name="T8" fmla="*/ 82 w 120"/>
                <a:gd name="T9" fmla="*/ 12 h 89"/>
                <a:gd name="T10" fmla="*/ 83 w 120"/>
                <a:gd name="T11" fmla="*/ 7 h 89"/>
                <a:gd name="T12" fmla="*/ 89 w 120"/>
                <a:gd name="T13" fmla="*/ 2 h 89"/>
                <a:gd name="T14" fmla="*/ 100 w 120"/>
                <a:gd name="T15" fmla="*/ 0 h 89"/>
                <a:gd name="T16" fmla="*/ 103 w 120"/>
                <a:gd name="T17" fmla="*/ 12 h 89"/>
                <a:gd name="T18" fmla="*/ 106 w 120"/>
                <a:gd name="T19" fmla="*/ 28 h 89"/>
                <a:gd name="T20" fmla="*/ 106 w 120"/>
                <a:gd name="T21" fmla="*/ 41 h 89"/>
                <a:gd name="T22" fmla="*/ 113 w 120"/>
                <a:gd name="T23" fmla="*/ 45 h 89"/>
                <a:gd name="T24" fmla="*/ 119 w 120"/>
                <a:gd name="T25" fmla="*/ 52 h 89"/>
                <a:gd name="T26" fmla="*/ 120 w 120"/>
                <a:gd name="T27" fmla="*/ 60 h 89"/>
                <a:gd name="T28" fmla="*/ 117 w 120"/>
                <a:gd name="T29" fmla="*/ 66 h 89"/>
                <a:gd name="T30" fmla="*/ 102 w 120"/>
                <a:gd name="T31" fmla="*/ 66 h 89"/>
                <a:gd name="T32" fmla="*/ 89 w 120"/>
                <a:gd name="T33" fmla="*/ 65 h 89"/>
                <a:gd name="T34" fmla="*/ 73 w 120"/>
                <a:gd name="T35" fmla="*/ 67 h 89"/>
                <a:gd name="T36" fmla="*/ 63 w 120"/>
                <a:gd name="T37" fmla="*/ 69 h 89"/>
                <a:gd name="T38" fmla="*/ 58 w 120"/>
                <a:gd name="T39" fmla="*/ 74 h 89"/>
                <a:gd name="T40" fmla="*/ 52 w 120"/>
                <a:gd name="T41" fmla="*/ 81 h 89"/>
                <a:gd name="T42" fmla="*/ 47 w 120"/>
                <a:gd name="T43" fmla="*/ 86 h 89"/>
                <a:gd name="T44" fmla="*/ 38 w 120"/>
                <a:gd name="T45" fmla="*/ 89 h 89"/>
                <a:gd name="T46" fmla="*/ 34 w 120"/>
                <a:gd name="T47" fmla="*/ 86 h 89"/>
                <a:gd name="T48" fmla="*/ 32 w 120"/>
                <a:gd name="T49" fmla="*/ 79 h 89"/>
                <a:gd name="T50" fmla="*/ 32 w 120"/>
                <a:gd name="T51" fmla="*/ 73 h 89"/>
                <a:gd name="T52" fmla="*/ 32 w 120"/>
                <a:gd name="T53" fmla="*/ 66 h 89"/>
                <a:gd name="T54" fmla="*/ 34 w 120"/>
                <a:gd name="T55" fmla="*/ 62 h 89"/>
                <a:gd name="T56" fmla="*/ 44 w 120"/>
                <a:gd name="T57" fmla="*/ 59 h 89"/>
                <a:gd name="T58" fmla="*/ 54 w 120"/>
                <a:gd name="T59" fmla="*/ 56 h 89"/>
                <a:gd name="T60" fmla="*/ 62 w 120"/>
                <a:gd name="T61" fmla="*/ 52 h 89"/>
                <a:gd name="T62" fmla="*/ 51 w 120"/>
                <a:gd name="T63" fmla="*/ 50 h 89"/>
                <a:gd name="T64" fmla="*/ 35 w 120"/>
                <a:gd name="T65" fmla="*/ 50 h 89"/>
                <a:gd name="T66" fmla="*/ 21 w 120"/>
                <a:gd name="T67" fmla="*/ 53 h 89"/>
                <a:gd name="T68" fmla="*/ 8 w 120"/>
                <a:gd name="T69" fmla="*/ 53 h 89"/>
                <a:gd name="T70" fmla="*/ 0 w 120"/>
                <a:gd name="T71" fmla="*/ 39 h 89"/>
                <a:gd name="T72" fmla="*/ 8 w 120"/>
                <a:gd name="T73" fmla="*/ 32 h 89"/>
                <a:gd name="T74" fmla="*/ 15 w 120"/>
                <a:gd name="T75" fmla="*/ 29 h 89"/>
                <a:gd name="T76" fmla="*/ 23 w 120"/>
                <a:gd name="T77" fmla="*/ 26 h 89"/>
                <a:gd name="T78" fmla="*/ 30 w 120"/>
                <a:gd name="T79" fmla="*/ 24 h 89"/>
                <a:gd name="T80" fmla="*/ 34 w 120"/>
                <a:gd name="T81" fmla="*/ 18 h 89"/>
                <a:gd name="T82" fmla="*/ 38 w 120"/>
                <a:gd name="T83" fmla="*/ 7 h 89"/>
                <a:gd name="T84" fmla="*/ 51 w 120"/>
                <a:gd name="T85" fmla="*/ 8 h 89"/>
                <a:gd name="T86" fmla="*/ 61 w 120"/>
                <a:gd name="T87" fmla="*/ 11 h 89"/>
                <a:gd name="T88" fmla="*/ 65 w 120"/>
                <a:gd name="T89" fmla="*/ 17 h 89"/>
                <a:gd name="T90" fmla="*/ 68 w 120"/>
                <a:gd name="T91" fmla="*/ 24 h 89"/>
                <a:gd name="T92" fmla="*/ 69 w 120"/>
                <a:gd name="T93" fmla="*/ 31 h 89"/>
                <a:gd name="T94" fmla="*/ 72 w 120"/>
                <a:gd name="T95" fmla="*/ 36 h 89"/>
                <a:gd name="T96" fmla="*/ 76 w 120"/>
                <a:gd name="T97" fmla="*/ 42 h 8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20"/>
                <a:gd name="T148" fmla="*/ 0 h 89"/>
                <a:gd name="T149" fmla="*/ 120 w 120"/>
                <a:gd name="T150" fmla="*/ 89 h 8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20" h="89">
                  <a:moveTo>
                    <a:pt x="76" y="42"/>
                  </a:moveTo>
                  <a:lnTo>
                    <a:pt x="82" y="33"/>
                  </a:lnTo>
                  <a:lnTo>
                    <a:pt x="83" y="25"/>
                  </a:lnTo>
                  <a:lnTo>
                    <a:pt x="82" y="18"/>
                  </a:lnTo>
                  <a:lnTo>
                    <a:pt x="82" y="12"/>
                  </a:lnTo>
                  <a:lnTo>
                    <a:pt x="83" y="7"/>
                  </a:lnTo>
                  <a:lnTo>
                    <a:pt x="89" y="2"/>
                  </a:lnTo>
                  <a:lnTo>
                    <a:pt x="100" y="0"/>
                  </a:lnTo>
                  <a:lnTo>
                    <a:pt x="103" y="12"/>
                  </a:lnTo>
                  <a:lnTo>
                    <a:pt x="106" y="28"/>
                  </a:lnTo>
                  <a:lnTo>
                    <a:pt x="106" y="41"/>
                  </a:lnTo>
                  <a:lnTo>
                    <a:pt x="113" y="45"/>
                  </a:lnTo>
                  <a:lnTo>
                    <a:pt x="119" y="52"/>
                  </a:lnTo>
                  <a:lnTo>
                    <a:pt x="120" y="60"/>
                  </a:lnTo>
                  <a:lnTo>
                    <a:pt x="117" y="66"/>
                  </a:lnTo>
                  <a:lnTo>
                    <a:pt x="102" y="66"/>
                  </a:lnTo>
                  <a:lnTo>
                    <a:pt x="89" y="65"/>
                  </a:lnTo>
                  <a:lnTo>
                    <a:pt x="73" y="67"/>
                  </a:lnTo>
                  <a:lnTo>
                    <a:pt x="63" y="69"/>
                  </a:lnTo>
                  <a:lnTo>
                    <a:pt x="58" y="74"/>
                  </a:lnTo>
                  <a:lnTo>
                    <a:pt x="52" y="81"/>
                  </a:lnTo>
                  <a:lnTo>
                    <a:pt x="47" y="86"/>
                  </a:lnTo>
                  <a:lnTo>
                    <a:pt x="38" y="89"/>
                  </a:lnTo>
                  <a:lnTo>
                    <a:pt x="34" y="86"/>
                  </a:lnTo>
                  <a:lnTo>
                    <a:pt x="32" y="79"/>
                  </a:lnTo>
                  <a:lnTo>
                    <a:pt x="32" y="73"/>
                  </a:lnTo>
                  <a:lnTo>
                    <a:pt x="32" y="66"/>
                  </a:lnTo>
                  <a:lnTo>
                    <a:pt x="34" y="62"/>
                  </a:lnTo>
                  <a:lnTo>
                    <a:pt x="44" y="59"/>
                  </a:lnTo>
                  <a:lnTo>
                    <a:pt x="54" y="56"/>
                  </a:lnTo>
                  <a:lnTo>
                    <a:pt x="62" y="52"/>
                  </a:lnTo>
                  <a:lnTo>
                    <a:pt x="51" y="50"/>
                  </a:lnTo>
                  <a:lnTo>
                    <a:pt x="35" y="50"/>
                  </a:lnTo>
                  <a:lnTo>
                    <a:pt x="21" y="53"/>
                  </a:lnTo>
                  <a:lnTo>
                    <a:pt x="8" y="53"/>
                  </a:lnTo>
                  <a:lnTo>
                    <a:pt x="0" y="39"/>
                  </a:lnTo>
                  <a:lnTo>
                    <a:pt x="8" y="32"/>
                  </a:lnTo>
                  <a:lnTo>
                    <a:pt x="15" y="29"/>
                  </a:lnTo>
                  <a:lnTo>
                    <a:pt x="23" y="26"/>
                  </a:lnTo>
                  <a:lnTo>
                    <a:pt x="30" y="24"/>
                  </a:lnTo>
                  <a:lnTo>
                    <a:pt x="34" y="18"/>
                  </a:lnTo>
                  <a:lnTo>
                    <a:pt x="38" y="7"/>
                  </a:lnTo>
                  <a:lnTo>
                    <a:pt x="51" y="8"/>
                  </a:lnTo>
                  <a:lnTo>
                    <a:pt x="61" y="11"/>
                  </a:lnTo>
                  <a:lnTo>
                    <a:pt x="65" y="17"/>
                  </a:lnTo>
                  <a:lnTo>
                    <a:pt x="68" y="24"/>
                  </a:lnTo>
                  <a:lnTo>
                    <a:pt x="69" y="31"/>
                  </a:lnTo>
                  <a:lnTo>
                    <a:pt x="72" y="36"/>
                  </a:lnTo>
                  <a:lnTo>
                    <a:pt x="76" y="42"/>
                  </a:lnTo>
                </a:path>
              </a:pathLst>
            </a:custGeom>
            <a:solidFill>
              <a:srgbClr val="BBAC5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32" name="Freeform 110"/>
            <p:cNvSpPr>
              <a:spLocks/>
            </p:cNvSpPr>
            <p:nvPr/>
          </p:nvSpPr>
          <p:spPr bwMode="gray">
            <a:xfrm>
              <a:off x="2689" y="1636"/>
              <a:ext cx="143" cy="123"/>
            </a:xfrm>
            <a:custGeom>
              <a:avLst/>
              <a:gdLst>
                <a:gd name="T0" fmla="*/ 68 w 143"/>
                <a:gd name="T1" fmla="*/ 120 h 123"/>
                <a:gd name="T2" fmla="*/ 19 w 143"/>
                <a:gd name="T3" fmla="*/ 123 h 123"/>
                <a:gd name="T4" fmla="*/ 19 w 143"/>
                <a:gd name="T5" fmla="*/ 109 h 123"/>
                <a:gd name="T6" fmla="*/ 13 w 143"/>
                <a:gd name="T7" fmla="*/ 96 h 123"/>
                <a:gd name="T8" fmla="*/ 0 w 143"/>
                <a:gd name="T9" fmla="*/ 85 h 123"/>
                <a:gd name="T10" fmla="*/ 54 w 143"/>
                <a:gd name="T11" fmla="*/ 21 h 123"/>
                <a:gd name="T12" fmla="*/ 51 w 143"/>
                <a:gd name="T13" fmla="*/ 18 h 123"/>
                <a:gd name="T14" fmla="*/ 48 w 143"/>
                <a:gd name="T15" fmla="*/ 16 h 123"/>
                <a:gd name="T16" fmla="*/ 45 w 143"/>
                <a:gd name="T17" fmla="*/ 13 h 123"/>
                <a:gd name="T18" fmla="*/ 45 w 143"/>
                <a:gd name="T19" fmla="*/ 11 h 123"/>
                <a:gd name="T20" fmla="*/ 45 w 143"/>
                <a:gd name="T21" fmla="*/ 10 h 123"/>
                <a:gd name="T22" fmla="*/ 45 w 143"/>
                <a:gd name="T23" fmla="*/ 7 h 123"/>
                <a:gd name="T24" fmla="*/ 48 w 143"/>
                <a:gd name="T25" fmla="*/ 4 h 123"/>
                <a:gd name="T26" fmla="*/ 51 w 143"/>
                <a:gd name="T27" fmla="*/ 0 h 123"/>
                <a:gd name="T28" fmla="*/ 86 w 143"/>
                <a:gd name="T29" fmla="*/ 0 h 123"/>
                <a:gd name="T30" fmla="*/ 89 w 143"/>
                <a:gd name="T31" fmla="*/ 0 h 123"/>
                <a:gd name="T32" fmla="*/ 92 w 143"/>
                <a:gd name="T33" fmla="*/ 1 h 123"/>
                <a:gd name="T34" fmla="*/ 94 w 143"/>
                <a:gd name="T35" fmla="*/ 3 h 123"/>
                <a:gd name="T36" fmla="*/ 95 w 143"/>
                <a:gd name="T37" fmla="*/ 4 h 123"/>
                <a:gd name="T38" fmla="*/ 95 w 143"/>
                <a:gd name="T39" fmla="*/ 7 h 123"/>
                <a:gd name="T40" fmla="*/ 96 w 143"/>
                <a:gd name="T41" fmla="*/ 10 h 123"/>
                <a:gd name="T42" fmla="*/ 99 w 143"/>
                <a:gd name="T43" fmla="*/ 14 h 123"/>
                <a:gd name="T44" fmla="*/ 103 w 143"/>
                <a:gd name="T45" fmla="*/ 18 h 123"/>
                <a:gd name="T46" fmla="*/ 110 w 143"/>
                <a:gd name="T47" fmla="*/ 23 h 123"/>
                <a:gd name="T48" fmla="*/ 119 w 143"/>
                <a:gd name="T49" fmla="*/ 25 h 123"/>
                <a:gd name="T50" fmla="*/ 126 w 143"/>
                <a:gd name="T51" fmla="*/ 28 h 123"/>
                <a:gd name="T52" fmla="*/ 133 w 143"/>
                <a:gd name="T53" fmla="*/ 31 h 123"/>
                <a:gd name="T54" fmla="*/ 139 w 143"/>
                <a:gd name="T55" fmla="*/ 37 h 123"/>
                <a:gd name="T56" fmla="*/ 143 w 143"/>
                <a:gd name="T57" fmla="*/ 44 h 123"/>
                <a:gd name="T58" fmla="*/ 143 w 143"/>
                <a:gd name="T59" fmla="*/ 55 h 123"/>
                <a:gd name="T60" fmla="*/ 126 w 143"/>
                <a:gd name="T61" fmla="*/ 62 h 123"/>
                <a:gd name="T62" fmla="*/ 115 w 143"/>
                <a:gd name="T63" fmla="*/ 68 h 123"/>
                <a:gd name="T64" fmla="*/ 106 w 143"/>
                <a:gd name="T65" fmla="*/ 72 h 123"/>
                <a:gd name="T66" fmla="*/ 101 w 143"/>
                <a:gd name="T67" fmla="*/ 76 h 123"/>
                <a:gd name="T68" fmla="*/ 96 w 143"/>
                <a:gd name="T69" fmla="*/ 81 h 123"/>
                <a:gd name="T70" fmla="*/ 91 w 143"/>
                <a:gd name="T71" fmla="*/ 86 h 123"/>
                <a:gd name="T72" fmla="*/ 86 w 143"/>
                <a:gd name="T73" fmla="*/ 95 h 123"/>
                <a:gd name="T74" fmla="*/ 78 w 143"/>
                <a:gd name="T75" fmla="*/ 105 h 123"/>
                <a:gd name="T76" fmla="*/ 68 w 143"/>
                <a:gd name="T77" fmla="*/ 120 h 12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43"/>
                <a:gd name="T118" fmla="*/ 0 h 123"/>
                <a:gd name="T119" fmla="*/ 143 w 143"/>
                <a:gd name="T120" fmla="*/ 123 h 123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43" h="123">
                  <a:moveTo>
                    <a:pt x="68" y="120"/>
                  </a:moveTo>
                  <a:lnTo>
                    <a:pt x="19" y="123"/>
                  </a:lnTo>
                  <a:lnTo>
                    <a:pt x="19" y="109"/>
                  </a:lnTo>
                  <a:lnTo>
                    <a:pt x="13" y="96"/>
                  </a:lnTo>
                  <a:lnTo>
                    <a:pt x="0" y="85"/>
                  </a:lnTo>
                  <a:lnTo>
                    <a:pt x="54" y="21"/>
                  </a:lnTo>
                  <a:lnTo>
                    <a:pt x="51" y="18"/>
                  </a:lnTo>
                  <a:lnTo>
                    <a:pt x="48" y="16"/>
                  </a:lnTo>
                  <a:lnTo>
                    <a:pt x="45" y="13"/>
                  </a:lnTo>
                  <a:lnTo>
                    <a:pt x="45" y="11"/>
                  </a:lnTo>
                  <a:lnTo>
                    <a:pt x="45" y="10"/>
                  </a:lnTo>
                  <a:lnTo>
                    <a:pt x="45" y="7"/>
                  </a:lnTo>
                  <a:lnTo>
                    <a:pt x="48" y="4"/>
                  </a:lnTo>
                  <a:lnTo>
                    <a:pt x="51" y="0"/>
                  </a:lnTo>
                  <a:lnTo>
                    <a:pt x="86" y="0"/>
                  </a:lnTo>
                  <a:lnTo>
                    <a:pt x="89" y="0"/>
                  </a:lnTo>
                  <a:lnTo>
                    <a:pt x="92" y="1"/>
                  </a:lnTo>
                  <a:lnTo>
                    <a:pt x="94" y="3"/>
                  </a:lnTo>
                  <a:lnTo>
                    <a:pt x="95" y="4"/>
                  </a:lnTo>
                  <a:lnTo>
                    <a:pt x="95" y="7"/>
                  </a:lnTo>
                  <a:lnTo>
                    <a:pt x="96" y="10"/>
                  </a:lnTo>
                  <a:lnTo>
                    <a:pt x="99" y="14"/>
                  </a:lnTo>
                  <a:lnTo>
                    <a:pt x="103" y="18"/>
                  </a:lnTo>
                  <a:lnTo>
                    <a:pt x="110" y="23"/>
                  </a:lnTo>
                  <a:lnTo>
                    <a:pt x="119" y="25"/>
                  </a:lnTo>
                  <a:lnTo>
                    <a:pt x="126" y="28"/>
                  </a:lnTo>
                  <a:lnTo>
                    <a:pt x="133" y="31"/>
                  </a:lnTo>
                  <a:lnTo>
                    <a:pt x="139" y="37"/>
                  </a:lnTo>
                  <a:lnTo>
                    <a:pt x="143" y="44"/>
                  </a:lnTo>
                  <a:lnTo>
                    <a:pt x="143" y="55"/>
                  </a:lnTo>
                  <a:lnTo>
                    <a:pt x="126" y="62"/>
                  </a:lnTo>
                  <a:lnTo>
                    <a:pt x="115" y="68"/>
                  </a:lnTo>
                  <a:lnTo>
                    <a:pt x="106" y="72"/>
                  </a:lnTo>
                  <a:lnTo>
                    <a:pt x="101" y="76"/>
                  </a:lnTo>
                  <a:lnTo>
                    <a:pt x="96" y="81"/>
                  </a:lnTo>
                  <a:lnTo>
                    <a:pt x="91" y="86"/>
                  </a:lnTo>
                  <a:lnTo>
                    <a:pt x="86" y="95"/>
                  </a:lnTo>
                  <a:lnTo>
                    <a:pt x="78" y="105"/>
                  </a:lnTo>
                  <a:lnTo>
                    <a:pt x="68" y="120"/>
                  </a:lnTo>
                </a:path>
              </a:pathLst>
            </a:custGeom>
            <a:solidFill>
              <a:srgbClr val="BBAC5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33" name="Freeform 111"/>
            <p:cNvSpPr>
              <a:spLocks/>
            </p:cNvSpPr>
            <p:nvPr/>
          </p:nvSpPr>
          <p:spPr bwMode="gray">
            <a:xfrm>
              <a:off x="2784" y="1546"/>
              <a:ext cx="86" cy="55"/>
            </a:xfrm>
            <a:custGeom>
              <a:avLst/>
              <a:gdLst>
                <a:gd name="T0" fmla="*/ 65 w 86"/>
                <a:gd name="T1" fmla="*/ 0 h 55"/>
                <a:gd name="T2" fmla="*/ 69 w 86"/>
                <a:gd name="T3" fmla="*/ 1 h 55"/>
                <a:gd name="T4" fmla="*/ 72 w 86"/>
                <a:gd name="T5" fmla="*/ 2 h 55"/>
                <a:gd name="T6" fmla="*/ 75 w 86"/>
                <a:gd name="T7" fmla="*/ 2 h 55"/>
                <a:gd name="T8" fmla="*/ 76 w 86"/>
                <a:gd name="T9" fmla="*/ 4 h 55"/>
                <a:gd name="T10" fmla="*/ 79 w 86"/>
                <a:gd name="T11" fmla="*/ 5 h 55"/>
                <a:gd name="T12" fmla="*/ 82 w 86"/>
                <a:gd name="T13" fmla="*/ 7 h 55"/>
                <a:gd name="T14" fmla="*/ 86 w 86"/>
                <a:gd name="T15" fmla="*/ 9 h 55"/>
                <a:gd name="T16" fmla="*/ 85 w 86"/>
                <a:gd name="T17" fmla="*/ 17 h 55"/>
                <a:gd name="T18" fmla="*/ 82 w 86"/>
                <a:gd name="T19" fmla="*/ 21 h 55"/>
                <a:gd name="T20" fmla="*/ 78 w 86"/>
                <a:gd name="T21" fmla="*/ 24 h 55"/>
                <a:gd name="T22" fmla="*/ 73 w 86"/>
                <a:gd name="T23" fmla="*/ 28 h 55"/>
                <a:gd name="T24" fmla="*/ 73 w 86"/>
                <a:gd name="T25" fmla="*/ 35 h 55"/>
                <a:gd name="T26" fmla="*/ 59 w 86"/>
                <a:gd name="T27" fmla="*/ 39 h 55"/>
                <a:gd name="T28" fmla="*/ 51 w 86"/>
                <a:gd name="T29" fmla="*/ 41 h 55"/>
                <a:gd name="T30" fmla="*/ 44 w 86"/>
                <a:gd name="T31" fmla="*/ 42 h 55"/>
                <a:gd name="T32" fmla="*/ 37 w 86"/>
                <a:gd name="T33" fmla="*/ 46 h 55"/>
                <a:gd name="T34" fmla="*/ 30 w 86"/>
                <a:gd name="T35" fmla="*/ 55 h 55"/>
                <a:gd name="T36" fmla="*/ 17 w 86"/>
                <a:gd name="T37" fmla="*/ 52 h 55"/>
                <a:gd name="T38" fmla="*/ 10 w 86"/>
                <a:gd name="T39" fmla="*/ 50 h 55"/>
                <a:gd name="T40" fmla="*/ 4 w 86"/>
                <a:gd name="T41" fmla="*/ 46 h 55"/>
                <a:gd name="T42" fmla="*/ 1 w 86"/>
                <a:gd name="T43" fmla="*/ 41 h 55"/>
                <a:gd name="T44" fmla="*/ 0 w 86"/>
                <a:gd name="T45" fmla="*/ 29 h 55"/>
                <a:gd name="T46" fmla="*/ 14 w 86"/>
                <a:gd name="T47" fmla="*/ 21 h 55"/>
                <a:gd name="T48" fmla="*/ 31 w 86"/>
                <a:gd name="T49" fmla="*/ 15 h 55"/>
                <a:gd name="T50" fmla="*/ 49 w 86"/>
                <a:gd name="T51" fmla="*/ 8 h 55"/>
                <a:gd name="T52" fmla="*/ 65 w 86"/>
                <a:gd name="T53" fmla="*/ 0 h 5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86"/>
                <a:gd name="T82" fmla="*/ 0 h 55"/>
                <a:gd name="T83" fmla="*/ 86 w 86"/>
                <a:gd name="T84" fmla="*/ 55 h 5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86" h="55">
                  <a:moveTo>
                    <a:pt x="65" y="0"/>
                  </a:moveTo>
                  <a:lnTo>
                    <a:pt x="69" y="1"/>
                  </a:lnTo>
                  <a:lnTo>
                    <a:pt x="72" y="2"/>
                  </a:lnTo>
                  <a:lnTo>
                    <a:pt x="75" y="2"/>
                  </a:lnTo>
                  <a:lnTo>
                    <a:pt x="76" y="4"/>
                  </a:lnTo>
                  <a:lnTo>
                    <a:pt x="79" y="5"/>
                  </a:lnTo>
                  <a:lnTo>
                    <a:pt x="82" y="7"/>
                  </a:lnTo>
                  <a:lnTo>
                    <a:pt x="86" y="9"/>
                  </a:lnTo>
                  <a:lnTo>
                    <a:pt x="85" y="17"/>
                  </a:lnTo>
                  <a:lnTo>
                    <a:pt x="82" y="21"/>
                  </a:lnTo>
                  <a:lnTo>
                    <a:pt x="78" y="24"/>
                  </a:lnTo>
                  <a:lnTo>
                    <a:pt x="73" y="28"/>
                  </a:lnTo>
                  <a:lnTo>
                    <a:pt x="73" y="35"/>
                  </a:lnTo>
                  <a:lnTo>
                    <a:pt x="59" y="39"/>
                  </a:lnTo>
                  <a:lnTo>
                    <a:pt x="51" y="41"/>
                  </a:lnTo>
                  <a:lnTo>
                    <a:pt x="44" y="42"/>
                  </a:lnTo>
                  <a:lnTo>
                    <a:pt x="37" y="46"/>
                  </a:lnTo>
                  <a:lnTo>
                    <a:pt x="30" y="55"/>
                  </a:lnTo>
                  <a:lnTo>
                    <a:pt x="17" y="52"/>
                  </a:lnTo>
                  <a:lnTo>
                    <a:pt x="10" y="50"/>
                  </a:lnTo>
                  <a:lnTo>
                    <a:pt x="4" y="46"/>
                  </a:lnTo>
                  <a:lnTo>
                    <a:pt x="1" y="41"/>
                  </a:lnTo>
                  <a:lnTo>
                    <a:pt x="0" y="29"/>
                  </a:lnTo>
                  <a:lnTo>
                    <a:pt x="14" y="21"/>
                  </a:lnTo>
                  <a:lnTo>
                    <a:pt x="31" y="15"/>
                  </a:lnTo>
                  <a:lnTo>
                    <a:pt x="49" y="8"/>
                  </a:lnTo>
                  <a:lnTo>
                    <a:pt x="65" y="0"/>
                  </a:lnTo>
                </a:path>
              </a:pathLst>
            </a:custGeom>
            <a:solidFill>
              <a:srgbClr val="BBAC5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34" name="Freeform 112"/>
            <p:cNvSpPr>
              <a:spLocks/>
            </p:cNvSpPr>
            <p:nvPr/>
          </p:nvSpPr>
          <p:spPr bwMode="gray">
            <a:xfrm>
              <a:off x="2900" y="1510"/>
              <a:ext cx="31" cy="24"/>
            </a:xfrm>
            <a:custGeom>
              <a:avLst/>
              <a:gdLst>
                <a:gd name="T0" fmla="*/ 10 w 31"/>
                <a:gd name="T1" fmla="*/ 5 h 24"/>
                <a:gd name="T2" fmla="*/ 14 w 31"/>
                <a:gd name="T3" fmla="*/ 2 h 24"/>
                <a:gd name="T4" fmla="*/ 17 w 31"/>
                <a:gd name="T5" fmla="*/ 0 h 24"/>
                <a:gd name="T6" fmla="*/ 21 w 31"/>
                <a:gd name="T7" fmla="*/ 0 h 24"/>
                <a:gd name="T8" fmla="*/ 24 w 31"/>
                <a:gd name="T9" fmla="*/ 0 h 24"/>
                <a:gd name="T10" fmla="*/ 28 w 31"/>
                <a:gd name="T11" fmla="*/ 2 h 24"/>
                <a:gd name="T12" fmla="*/ 31 w 31"/>
                <a:gd name="T13" fmla="*/ 3 h 24"/>
                <a:gd name="T14" fmla="*/ 27 w 31"/>
                <a:gd name="T15" fmla="*/ 10 h 24"/>
                <a:gd name="T16" fmla="*/ 21 w 31"/>
                <a:gd name="T17" fmla="*/ 17 h 24"/>
                <a:gd name="T18" fmla="*/ 14 w 31"/>
                <a:gd name="T19" fmla="*/ 23 h 24"/>
                <a:gd name="T20" fmla="*/ 4 w 31"/>
                <a:gd name="T21" fmla="*/ 24 h 24"/>
                <a:gd name="T22" fmla="*/ 4 w 31"/>
                <a:gd name="T23" fmla="*/ 23 h 24"/>
                <a:gd name="T24" fmla="*/ 3 w 31"/>
                <a:gd name="T25" fmla="*/ 21 h 24"/>
                <a:gd name="T26" fmla="*/ 1 w 31"/>
                <a:gd name="T27" fmla="*/ 20 h 24"/>
                <a:gd name="T28" fmla="*/ 0 w 31"/>
                <a:gd name="T29" fmla="*/ 17 h 24"/>
                <a:gd name="T30" fmla="*/ 0 w 31"/>
                <a:gd name="T31" fmla="*/ 14 h 24"/>
                <a:gd name="T32" fmla="*/ 0 w 31"/>
                <a:gd name="T33" fmla="*/ 12 h 24"/>
                <a:gd name="T34" fmla="*/ 0 w 31"/>
                <a:gd name="T35" fmla="*/ 9 h 24"/>
                <a:gd name="T36" fmla="*/ 0 w 31"/>
                <a:gd name="T37" fmla="*/ 6 h 24"/>
                <a:gd name="T38" fmla="*/ 1 w 31"/>
                <a:gd name="T39" fmla="*/ 5 h 24"/>
                <a:gd name="T40" fmla="*/ 4 w 31"/>
                <a:gd name="T41" fmla="*/ 3 h 24"/>
                <a:gd name="T42" fmla="*/ 7 w 31"/>
                <a:gd name="T43" fmla="*/ 3 h 24"/>
                <a:gd name="T44" fmla="*/ 10 w 31"/>
                <a:gd name="T45" fmla="*/ 5 h 2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1"/>
                <a:gd name="T70" fmla="*/ 0 h 24"/>
                <a:gd name="T71" fmla="*/ 31 w 31"/>
                <a:gd name="T72" fmla="*/ 24 h 2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1" h="24">
                  <a:moveTo>
                    <a:pt x="10" y="5"/>
                  </a:moveTo>
                  <a:lnTo>
                    <a:pt x="14" y="2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31" y="3"/>
                  </a:lnTo>
                  <a:lnTo>
                    <a:pt x="27" y="10"/>
                  </a:lnTo>
                  <a:lnTo>
                    <a:pt x="21" y="17"/>
                  </a:lnTo>
                  <a:lnTo>
                    <a:pt x="14" y="23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1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1" y="5"/>
                  </a:lnTo>
                  <a:lnTo>
                    <a:pt x="4" y="3"/>
                  </a:lnTo>
                  <a:lnTo>
                    <a:pt x="7" y="3"/>
                  </a:lnTo>
                  <a:lnTo>
                    <a:pt x="10" y="5"/>
                  </a:lnTo>
                </a:path>
              </a:pathLst>
            </a:custGeom>
            <a:solidFill>
              <a:srgbClr val="BBAC5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35" name="Freeform 113"/>
            <p:cNvSpPr>
              <a:spLocks/>
            </p:cNvSpPr>
            <p:nvPr/>
          </p:nvSpPr>
          <p:spPr bwMode="gray">
            <a:xfrm>
              <a:off x="2890" y="1541"/>
              <a:ext cx="28" cy="23"/>
            </a:xfrm>
            <a:custGeom>
              <a:avLst/>
              <a:gdLst>
                <a:gd name="T0" fmla="*/ 28 w 28"/>
                <a:gd name="T1" fmla="*/ 0 h 23"/>
                <a:gd name="T2" fmla="*/ 28 w 28"/>
                <a:gd name="T3" fmla="*/ 5 h 23"/>
                <a:gd name="T4" fmla="*/ 27 w 28"/>
                <a:gd name="T5" fmla="*/ 9 h 23"/>
                <a:gd name="T6" fmla="*/ 24 w 28"/>
                <a:gd name="T7" fmla="*/ 13 h 23"/>
                <a:gd name="T8" fmla="*/ 21 w 28"/>
                <a:gd name="T9" fmla="*/ 17 h 23"/>
                <a:gd name="T10" fmla="*/ 17 w 28"/>
                <a:gd name="T11" fmla="*/ 20 h 23"/>
                <a:gd name="T12" fmla="*/ 13 w 28"/>
                <a:gd name="T13" fmla="*/ 22 h 23"/>
                <a:gd name="T14" fmla="*/ 8 w 28"/>
                <a:gd name="T15" fmla="*/ 23 h 23"/>
                <a:gd name="T16" fmla="*/ 4 w 28"/>
                <a:gd name="T17" fmla="*/ 19 h 23"/>
                <a:gd name="T18" fmla="*/ 1 w 28"/>
                <a:gd name="T19" fmla="*/ 14 h 23"/>
                <a:gd name="T20" fmla="*/ 0 w 28"/>
                <a:gd name="T21" fmla="*/ 12 h 23"/>
                <a:gd name="T22" fmla="*/ 0 w 28"/>
                <a:gd name="T23" fmla="*/ 9 h 23"/>
                <a:gd name="T24" fmla="*/ 3 w 28"/>
                <a:gd name="T25" fmla="*/ 7 h 23"/>
                <a:gd name="T26" fmla="*/ 6 w 28"/>
                <a:gd name="T27" fmla="*/ 6 h 23"/>
                <a:gd name="T28" fmla="*/ 8 w 28"/>
                <a:gd name="T29" fmla="*/ 3 h 23"/>
                <a:gd name="T30" fmla="*/ 13 w 28"/>
                <a:gd name="T31" fmla="*/ 3 h 23"/>
                <a:gd name="T32" fmla="*/ 17 w 28"/>
                <a:gd name="T33" fmla="*/ 2 h 23"/>
                <a:gd name="T34" fmla="*/ 21 w 28"/>
                <a:gd name="T35" fmla="*/ 2 h 23"/>
                <a:gd name="T36" fmla="*/ 25 w 28"/>
                <a:gd name="T37" fmla="*/ 0 h 23"/>
                <a:gd name="T38" fmla="*/ 28 w 28"/>
                <a:gd name="T39" fmla="*/ 0 h 2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8"/>
                <a:gd name="T61" fmla="*/ 0 h 23"/>
                <a:gd name="T62" fmla="*/ 28 w 28"/>
                <a:gd name="T63" fmla="*/ 23 h 2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8" h="23">
                  <a:moveTo>
                    <a:pt x="28" y="0"/>
                  </a:moveTo>
                  <a:lnTo>
                    <a:pt x="28" y="5"/>
                  </a:lnTo>
                  <a:lnTo>
                    <a:pt x="27" y="9"/>
                  </a:lnTo>
                  <a:lnTo>
                    <a:pt x="24" y="13"/>
                  </a:lnTo>
                  <a:lnTo>
                    <a:pt x="21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8" y="23"/>
                  </a:lnTo>
                  <a:lnTo>
                    <a:pt x="4" y="19"/>
                  </a:lnTo>
                  <a:lnTo>
                    <a:pt x="1" y="14"/>
                  </a:lnTo>
                  <a:lnTo>
                    <a:pt x="0" y="12"/>
                  </a:lnTo>
                  <a:lnTo>
                    <a:pt x="0" y="9"/>
                  </a:lnTo>
                  <a:lnTo>
                    <a:pt x="3" y="7"/>
                  </a:lnTo>
                  <a:lnTo>
                    <a:pt x="6" y="6"/>
                  </a:lnTo>
                  <a:lnTo>
                    <a:pt x="8" y="3"/>
                  </a:lnTo>
                  <a:lnTo>
                    <a:pt x="13" y="3"/>
                  </a:lnTo>
                  <a:lnTo>
                    <a:pt x="17" y="2"/>
                  </a:lnTo>
                  <a:lnTo>
                    <a:pt x="21" y="2"/>
                  </a:lnTo>
                  <a:lnTo>
                    <a:pt x="25" y="0"/>
                  </a:lnTo>
                  <a:lnTo>
                    <a:pt x="28" y="0"/>
                  </a:lnTo>
                </a:path>
              </a:pathLst>
            </a:custGeom>
            <a:solidFill>
              <a:srgbClr val="BBAC5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36" name="Freeform 114"/>
            <p:cNvSpPr>
              <a:spLocks/>
            </p:cNvSpPr>
            <p:nvPr/>
          </p:nvSpPr>
          <p:spPr bwMode="gray">
            <a:xfrm>
              <a:off x="2963" y="1495"/>
              <a:ext cx="46" cy="56"/>
            </a:xfrm>
            <a:custGeom>
              <a:avLst/>
              <a:gdLst>
                <a:gd name="T0" fmla="*/ 16 w 46"/>
                <a:gd name="T1" fmla="*/ 4 h 56"/>
                <a:gd name="T2" fmla="*/ 19 w 46"/>
                <a:gd name="T3" fmla="*/ 4 h 56"/>
                <a:gd name="T4" fmla="*/ 20 w 46"/>
                <a:gd name="T5" fmla="*/ 5 h 56"/>
                <a:gd name="T6" fmla="*/ 22 w 46"/>
                <a:gd name="T7" fmla="*/ 7 h 56"/>
                <a:gd name="T8" fmla="*/ 23 w 46"/>
                <a:gd name="T9" fmla="*/ 8 h 56"/>
                <a:gd name="T10" fmla="*/ 24 w 46"/>
                <a:gd name="T11" fmla="*/ 11 h 56"/>
                <a:gd name="T12" fmla="*/ 24 w 46"/>
                <a:gd name="T13" fmla="*/ 12 h 56"/>
                <a:gd name="T14" fmla="*/ 26 w 46"/>
                <a:gd name="T15" fmla="*/ 14 h 56"/>
                <a:gd name="T16" fmla="*/ 29 w 46"/>
                <a:gd name="T17" fmla="*/ 17 h 56"/>
                <a:gd name="T18" fmla="*/ 31 w 46"/>
                <a:gd name="T19" fmla="*/ 17 h 56"/>
                <a:gd name="T20" fmla="*/ 36 w 46"/>
                <a:gd name="T21" fmla="*/ 18 h 56"/>
                <a:gd name="T22" fmla="*/ 43 w 46"/>
                <a:gd name="T23" fmla="*/ 27 h 56"/>
                <a:gd name="T24" fmla="*/ 46 w 46"/>
                <a:gd name="T25" fmla="*/ 36 h 56"/>
                <a:gd name="T26" fmla="*/ 46 w 46"/>
                <a:gd name="T27" fmla="*/ 46 h 56"/>
                <a:gd name="T28" fmla="*/ 46 w 46"/>
                <a:gd name="T29" fmla="*/ 56 h 56"/>
                <a:gd name="T30" fmla="*/ 44 w 46"/>
                <a:gd name="T31" fmla="*/ 56 h 56"/>
                <a:gd name="T32" fmla="*/ 41 w 46"/>
                <a:gd name="T33" fmla="*/ 56 h 56"/>
                <a:gd name="T34" fmla="*/ 37 w 46"/>
                <a:gd name="T35" fmla="*/ 56 h 56"/>
                <a:gd name="T36" fmla="*/ 34 w 46"/>
                <a:gd name="T37" fmla="*/ 55 h 56"/>
                <a:gd name="T38" fmla="*/ 31 w 46"/>
                <a:gd name="T39" fmla="*/ 55 h 56"/>
                <a:gd name="T40" fmla="*/ 31 w 46"/>
                <a:gd name="T41" fmla="*/ 52 h 56"/>
                <a:gd name="T42" fmla="*/ 30 w 46"/>
                <a:gd name="T43" fmla="*/ 48 h 56"/>
                <a:gd name="T44" fmla="*/ 29 w 46"/>
                <a:gd name="T45" fmla="*/ 46 h 56"/>
                <a:gd name="T46" fmla="*/ 27 w 46"/>
                <a:gd name="T47" fmla="*/ 45 h 56"/>
                <a:gd name="T48" fmla="*/ 24 w 46"/>
                <a:gd name="T49" fmla="*/ 45 h 56"/>
                <a:gd name="T50" fmla="*/ 23 w 46"/>
                <a:gd name="T51" fmla="*/ 46 h 56"/>
                <a:gd name="T52" fmla="*/ 22 w 46"/>
                <a:gd name="T53" fmla="*/ 49 h 56"/>
                <a:gd name="T54" fmla="*/ 22 w 46"/>
                <a:gd name="T55" fmla="*/ 53 h 56"/>
                <a:gd name="T56" fmla="*/ 0 w 46"/>
                <a:gd name="T57" fmla="*/ 46 h 56"/>
                <a:gd name="T58" fmla="*/ 0 w 46"/>
                <a:gd name="T59" fmla="*/ 42 h 56"/>
                <a:gd name="T60" fmla="*/ 3 w 46"/>
                <a:gd name="T61" fmla="*/ 38 h 56"/>
                <a:gd name="T62" fmla="*/ 5 w 46"/>
                <a:gd name="T63" fmla="*/ 35 h 56"/>
                <a:gd name="T64" fmla="*/ 7 w 46"/>
                <a:gd name="T65" fmla="*/ 32 h 56"/>
                <a:gd name="T66" fmla="*/ 10 w 46"/>
                <a:gd name="T67" fmla="*/ 29 h 56"/>
                <a:gd name="T68" fmla="*/ 12 w 46"/>
                <a:gd name="T69" fmla="*/ 31 h 56"/>
                <a:gd name="T70" fmla="*/ 12 w 46"/>
                <a:gd name="T71" fmla="*/ 28 h 56"/>
                <a:gd name="T72" fmla="*/ 10 w 46"/>
                <a:gd name="T73" fmla="*/ 22 h 56"/>
                <a:gd name="T74" fmla="*/ 9 w 46"/>
                <a:gd name="T75" fmla="*/ 14 h 56"/>
                <a:gd name="T76" fmla="*/ 7 w 46"/>
                <a:gd name="T77" fmla="*/ 7 h 56"/>
                <a:gd name="T78" fmla="*/ 7 w 46"/>
                <a:gd name="T79" fmla="*/ 3 h 56"/>
                <a:gd name="T80" fmla="*/ 10 w 46"/>
                <a:gd name="T81" fmla="*/ 0 h 56"/>
                <a:gd name="T82" fmla="*/ 16 w 46"/>
                <a:gd name="T83" fmla="*/ 4 h 5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6"/>
                <a:gd name="T127" fmla="*/ 0 h 56"/>
                <a:gd name="T128" fmla="*/ 46 w 46"/>
                <a:gd name="T129" fmla="*/ 56 h 5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6" h="56">
                  <a:moveTo>
                    <a:pt x="16" y="4"/>
                  </a:moveTo>
                  <a:lnTo>
                    <a:pt x="19" y="4"/>
                  </a:lnTo>
                  <a:lnTo>
                    <a:pt x="20" y="5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4" y="11"/>
                  </a:lnTo>
                  <a:lnTo>
                    <a:pt x="24" y="12"/>
                  </a:lnTo>
                  <a:lnTo>
                    <a:pt x="26" y="14"/>
                  </a:lnTo>
                  <a:lnTo>
                    <a:pt x="29" y="17"/>
                  </a:lnTo>
                  <a:lnTo>
                    <a:pt x="31" y="17"/>
                  </a:lnTo>
                  <a:lnTo>
                    <a:pt x="36" y="18"/>
                  </a:lnTo>
                  <a:lnTo>
                    <a:pt x="43" y="27"/>
                  </a:lnTo>
                  <a:lnTo>
                    <a:pt x="46" y="36"/>
                  </a:lnTo>
                  <a:lnTo>
                    <a:pt x="46" y="46"/>
                  </a:lnTo>
                  <a:lnTo>
                    <a:pt x="46" y="56"/>
                  </a:lnTo>
                  <a:lnTo>
                    <a:pt x="44" y="56"/>
                  </a:lnTo>
                  <a:lnTo>
                    <a:pt x="41" y="56"/>
                  </a:lnTo>
                  <a:lnTo>
                    <a:pt x="37" y="56"/>
                  </a:lnTo>
                  <a:lnTo>
                    <a:pt x="34" y="55"/>
                  </a:lnTo>
                  <a:lnTo>
                    <a:pt x="31" y="55"/>
                  </a:lnTo>
                  <a:lnTo>
                    <a:pt x="31" y="52"/>
                  </a:lnTo>
                  <a:lnTo>
                    <a:pt x="30" y="48"/>
                  </a:lnTo>
                  <a:lnTo>
                    <a:pt x="29" y="46"/>
                  </a:lnTo>
                  <a:lnTo>
                    <a:pt x="27" y="45"/>
                  </a:lnTo>
                  <a:lnTo>
                    <a:pt x="24" y="45"/>
                  </a:lnTo>
                  <a:lnTo>
                    <a:pt x="23" y="46"/>
                  </a:lnTo>
                  <a:lnTo>
                    <a:pt x="22" y="49"/>
                  </a:lnTo>
                  <a:lnTo>
                    <a:pt x="22" y="53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3" y="38"/>
                  </a:lnTo>
                  <a:lnTo>
                    <a:pt x="5" y="35"/>
                  </a:lnTo>
                  <a:lnTo>
                    <a:pt x="7" y="32"/>
                  </a:lnTo>
                  <a:lnTo>
                    <a:pt x="10" y="29"/>
                  </a:lnTo>
                  <a:lnTo>
                    <a:pt x="12" y="31"/>
                  </a:lnTo>
                  <a:lnTo>
                    <a:pt x="12" y="28"/>
                  </a:lnTo>
                  <a:lnTo>
                    <a:pt x="10" y="22"/>
                  </a:lnTo>
                  <a:lnTo>
                    <a:pt x="9" y="14"/>
                  </a:lnTo>
                  <a:lnTo>
                    <a:pt x="7" y="7"/>
                  </a:lnTo>
                  <a:lnTo>
                    <a:pt x="7" y="3"/>
                  </a:lnTo>
                  <a:lnTo>
                    <a:pt x="10" y="0"/>
                  </a:lnTo>
                  <a:lnTo>
                    <a:pt x="16" y="4"/>
                  </a:lnTo>
                </a:path>
              </a:pathLst>
            </a:custGeom>
            <a:solidFill>
              <a:srgbClr val="BBAC5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37" name="Freeform 115"/>
            <p:cNvSpPr>
              <a:spLocks/>
            </p:cNvSpPr>
            <p:nvPr/>
          </p:nvSpPr>
          <p:spPr bwMode="gray">
            <a:xfrm>
              <a:off x="3021" y="1513"/>
              <a:ext cx="24" cy="38"/>
            </a:xfrm>
            <a:custGeom>
              <a:avLst/>
              <a:gdLst>
                <a:gd name="T0" fmla="*/ 9 w 24"/>
                <a:gd name="T1" fmla="*/ 0 h 38"/>
                <a:gd name="T2" fmla="*/ 13 w 24"/>
                <a:gd name="T3" fmla="*/ 4 h 38"/>
                <a:gd name="T4" fmla="*/ 16 w 24"/>
                <a:gd name="T5" fmla="*/ 7 h 38"/>
                <a:gd name="T6" fmla="*/ 19 w 24"/>
                <a:gd name="T7" fmla="*/ 11 h 38"/>
                <a:gd name="T8" fmla="*/ 21 w 24"/>
                <a:gd name="T9" fmla="*/ 16 h 38"/>
                <a:gd name="T10" fmla="*/ 24 w 24"/>
                <a:gd name="T11" fmla="*/ 18 h 38"/>
                <a:gd name="T12" fmla="*/ 19 w 24"/>
                <a:gd name="T13" fmla="*/ 38 h 38"/>
                <a:gd name="T14" fmla="*/ 13 w 24"/>
                <a:gd name="T15" fmla="*/ 37 h 38"/>
                <a:gd name="T16" fmla="*/ 9 w 24"/>
                <a:gd name="T17" fmla="*/ 34 h 38"/>
                <a:gd name="T18" fmla="*/ 5 w 24"/>
                <a:gd name="T19" fmla="*/ 31 h 38"/>
                <a:gd name="T20" fmla="*/ 0 w 24"/>
                <a:gd name="T21" fmla="*/ 28 h 38"/>
                <a:gd name="T22" fmla="*/ 0 w 24"/>
                <a:gd name="T23" fmla="*/ 17 h 38"/>
                <a:gd name="T24" fmla="*/ 0 w 24"/>
                <a:gd name="T25" fmla="*/ 11 h 38"/>
                <a:gd name="T26" fmla="*/ 3 w 24"/>
                <a:gd name="T27" fmla="*/ 7 h 38"/>
                <a:gd name="T28" fmla="*/ 9 w 24"/>
                <a:gd name="T29" fmla="*/ 0 h 3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4"/>
                <a:gd name="T46" fmla="*/ 0 h 38"/>
                <a:gd name="T47" fmla="*/ 24 w 24"/>
                <a:gd name="T48" fmla="*/ 38 h 3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4" h="38">
                  <a:moveTo>
                    <a:pt x="9" y="0"/>
                  </a:moveTo>
                  <a:lnTo>
                    <a:pt x="13" y="4"/>
                  </a:lnTo>
                  <a:lnTo>
                    <a:pt x="16" y="7"/>
                  </a:lnTo>
                  <a:lnTo>
                    <a:pt x="19" y="11"/>
                  </a:lnTo>
                  <a:lnTo>
                    <a:pt x="21" y="16"/>
                  </a:lnTo>
                  <a:lnTo>
                    <a:pt x="24" y="18"/>
                  </a:lnTo>
                  <a:lnTo>
                    <a:pt x="19" y="38"/>
                  </a:lnTo>
                  <a:lnTo>
                    <a:pt x="13" y="37"/>
                  </a:lnTo>
                  <a:lnTo>
                    <a:pt x="9" y="34"/>
                  </a:lnTo>
                  <a:lnTo>
                    <a:pt x="5" y="31"/>
                  </a:lnTo>
                  <a:lnTo>
                    <a:pt x="0" y="28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3" y="7"/>
                  </a:lnTo>
                  <a:lnTo>
                    <a:pt x="9" y="0"/>
                  </a:lnTo>
                </a:path>
              </a:pathLst>
            </a:custGeom>
            <a:solidFill>
              <a:srgbClr val="BBAC5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38" name="Freeform 116"/>
            <p:cNvSpPr>
              <a:spLocks/>
            </p:cNvSpPr>
            <p:nvPr/>
          </p:nvSpPr>
          <p:spPr bwMode="gray">
            <a:xfrm>
              <a:off x="3030" y="1572"/>
              <a:ext cx="179" cy="95"/>
            </a:xfrm>
            <a:custGeom>
              <a:avLst/>
              <a:gdLst>
                <a:gd name="T0" fmla="*/ 51 w 179"/>
                <a:gd name="T1" fmla="*/ 9 h 95"/>
                <a:gd name="T2" fmla="*/ 55 w 179"/>
                <a:gd name="T3" fmla="*/ 16 h 95"/>
                <a:gd name="T4" fmla="*/ 56 w 179"/>
                <a:gd name="T5" fmla="*/ 24 h 95"/>
                <a:gd name="T6" fmla="*/ 56 w 179"/>
                <a:gd name="T7" fmla="*/ 33 h 95"/>
                <a:gd name="T8" fmla="*/ 56 w 179"/>
                <a:gd name="T9" fmla="*/ 41 h 95"/>
                <a:gd name="T10" fmla="*/ 84 w 179"/>
                <a:gd name="T11" fmla="*/ 51 h 95"/>
                <a:gd name="T12" fmla="*/ 116 w 179"/>
                <a:gd name="T13" fmla="*/ 54 h 95"/>
                <a:gd name="T14" fmla="*/ 121 w 179"/>
                <a:gd name="T15" fmla="*/ 56 h 95"/>
                <a:gd name="T16" fmla="*/ 127 w 179"/>
                <a:gd name="T17" fmla="*/ 51 h 95"/>
                <a:gd name="T18" fmla="*/ 134 w 179"/>
                <a:gd name="T19" fmla="*/ 44 h 95"/>
                <a:gd name="T20" fmla="*/ 138 w 179"/>
                <a:gd name="T21" fmla="*/ 36 h 95"/>
                <a:gd name="T22" fmla="*/ 141 w 179"/>
                <a:gd name="T23" fmla="*/ 32 h 95"/>
                <a:gd name="T24" fmla="*/ 173 w 179"/>
                <a:gd name="T25" fmla="*/ 32 h 95"/>
                <a:gd name="T26" fmla="*/ 178 w 179"/>
                <a:gd name="T27" fmla="*/ 41 h 95"/>
                <a:gd name="T28" fmla="*/ 179 w 179"/>
                <a:gd name="T29" fmla="*/ 50 h 95"/>
                <a:gd name="T30" fmla="*/ 179 w 179"/>
                <a:gd name="T31" fmla="*/ 60 h 95"/>
                <a:gd name="T32" fmla="*/ 173 w 179"/>
                <a:gd name="T33" fmla="*/ 71 h 95"/>
                <a:gd name="T34" fmla="*/ 158 w 179"/>
                <a:gd name="T35" fmla="*/ 71 h 95"/>
                <a:gd name="T36" fmla="*/ 144 w 179"/>
                <a:gd name="T37" fmla="*/ 70 h 95"/>
                <a:gd name="T38" fmla="*/ 134 w 179"/>
                <a:gd name="T39" fmla="*/ 81 h 95"/>
                <a:gd name="T40" fmla="*/ 120 w 179"/>
                <a:gd name="T41" fmla="*/ 89 h 95"/>
                <a:gd name="T42" fmla="*/ 103 w 179"/>
                <a:gd name="T43" fmla="*/ 91 h 95"/>
                <a:gd name="T44" fmla="*/ 86 w 179"/>
                <a:gd name="T45" fmla="*/ 88 h 95"/>
                <a:gd name="T46" fmla="*/ 77 w 179"/>
                <a:gd name="T47" fmla="*/ 82 h 95"/>
                <a:gd name="T48" fmla="*/ 72 w 179"/>
                <a:gd name="T49" fmla="*/ 81 h 95"/>
                <a:gd name="T50" fmla="*/ 69 w 179"/>
                <a:gd name="T51" fmla="*/ 81 h 95"/>
                <a:gd name="T52" fmla="*/ 66 w 179"/>
                <a:gd name="T53" fmla="*/ 85 h 95"/>
                <a:gd name="T54" fmla="*/ 63 w 179"/>
                <a:gd name="T55" fmla="*/ 95 h 95"/>
                <a:gd name="T56" fmla="*/ 52 w 179"/>
                <a:gd name="T57" fmla="*/ 94 h 95"/>
                <a:gd name="T58" fmla="*/ 42 w 179"/>
                <a:gd name="T59" fmla="*/ 92 h 95"/>
                <a:gd name="T60" fmla="*/ 28 w 179"/>
                <a:gd name="T61" fmla="*/ 88 h 95"/>
                <a:gd name="T62" fmla="*/ 22 w 179"/>
                <a:gd name="T63" fmla="*/ 84 h 95"/>
                <a:gd name="T64" fmla="*/ 18 w 179"/>
                <a:gd name="T65" fmla="*/ 77 h 95"/>
                <a:gd name="T66" fmla="*/ 15 w 179"/>
                <a:gd name="T67" fmla="*/ 65 h 95"/>
                <a:gd name="T68" fmla="*/ 14 w 179"/>
                <a:gd name="T69" fmla="*/ 54 h 95"/>
                <a:gd name="T70" fmla="*/ 12 w 179"/>
                <a:gd name="T71" fmla="*/ 46 h 95"/>
                <a:gd name="T72" fmla="*/ 12 w 179"/>
                <a:gd name="T73" fmla="*/ 40 h 95"/>
                <a:gd name="T74" fmla="*/ 0 w 179"/>
                <a:gd name="T75" fmla="*/ 27 h 95"/>
                <a:gd name="T76" fmla="*/ 4 w 179"/>
                <a:gd name="T77" fmla="*/ 16 h 95"/>
                <a:gd name="T78" fmla="*/ 10 w 179"/>
                <a:gd name="T79" fmla="*/ 7 h 95"/>
                <a:gd name="T80" fmla="*/ 17 w 179"/>
                <a:gd name="T81" fmla="*/ 3 h 95"/>
                <a:gd name="T82" fmla="*/ 27 w 179"/>
                <a:gd name="T83" fmla="*/ 0 h 95"/>
                <a:gd name="T84" fmla="*/ 29 w 179"/>
                <a:gd name="T85" fmla="*/ 3 h 95"/>
                <a:gd name="T86" fmla="*/ 29 w 179"/>
                <a:gd name="T87" fmla="*/ 6 h 95"/>
                <a:gd name="T88" fmla="*/ 29 w 179"/>
                <a:gd name="T89" fmla="*/ 10 h 95"/>
                <a:gd name="T90" fmla="*/ 29 w 179"/>
                <a:gd name="T91" fmla="*/ 15 h 95"/>
                <a:gd name="T92" fmla="*/ 29 w 179"/>
                <a:gd name="T93" fmla="*/ 17 h 95"/>
                <a:gd name="T94" fmla="*/ 28 w 179"/>
                <a:gd name="T95" fmla="*/ 22 h 95"/>
                <a:gd name="T96" fmla="*/ 35 w 179"/>
                <a:gd name="T97" fmla="*/ 22 h 95"/>
                <a:gd name="T98" fmla="*/ 39 w 179"/>
                <a:gd name="T99" fmla="*/ 22 h 95"/>
                <a:gd name="T100" fmla="*/ 42 w 179"/>
                <a:gd name="T101" fmla="*/ 19 h 95"/>
                <a:gd name="T102" fmla="*/ 45 w 179"/>
                <a:gd name="T103" fmla="*/ 16 h 95"/>
                <a:gd name="T104" fmla="*/ 51 w 179"/>
                <a:gd name="T105" fmla="*/ 9 h 9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79"/>
                <a:gd name="T160" fmla="*/ 0 h 95"/>
                <a:gd name="T161" fmla="*/ 179 w 179"/>
                <a:gd name="T162" fmla="*/ 95 h 9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79" h="95">
                  <a:moveTo>
                    <a:pt x="51" y="9"/>
                  </a:moveTo>
                  <a:lnTo>
                    <a:pt x="55" y="16"/>
                  </a:lnTo>
                  <a:lnTo>
                    <a:pt x="56" y="24"/>
                  </a:lnTo>
                  <a:lnTo>
                    <a:pt x="56" y="33"/>
                  </a:lnTo>
                  <a:lnTo>
                    <a:pt x="56" y="41"/>
                  </a:lnTo>
                  <a:lnTo>
                    <a:pt x="84" y="51"/>
                  </a:lnTo>
                  <a:lnTo>
                    <a:pt x="116" y="54"/>
                  </a:lnTo>
                  <a:lnTo>
                    <a:pt x="121" y="56"/>
                  </a:lnTo>
                  <a:lnTo>
                    <a:pt x="127" y="51"/>
                  </a:lnTo>
                  <a:lnTo>
                    <a:pt x="134" y="44"/>
                  </a:lnTo>
                  <a:lnTo>
                    <a:pt x="138" y="36"/>
                  </a:lnTo>
                  <a:lnTo>
                    <a:pt x="141" y="32"/>
                  </a:lnTo>
                  <a:lnTo>
                    <a:pt x="173" y="32"/>
                  </a:lnTo>
                  <a:lnTo>
                    <a:pt x="178" y="41"/>
                  </a:lnTo>
                  <a:lnTo>
                    <a:pt x="179" y="50"/>
                  </a:lnTo>
                  <a:lnTo>
                    <a:pt x="179" y="60"/>
                  </a:lnTo>
                  <a:lnTo>
                    <a:pt x="173" y="71"/>
                  </a:lnTo>
                  <a:lnTo>
                    <a:pt x="158" y="71"/>
                  </a:lnTo>
                  <a:lnTo>
                    <a:pt x="144" y="70"/>
                  </a:lnTo>
                  <a:lnTo>
                    <a:pt x="134" y="81"/>
                  </a:lnTo>
                  <a:lnTo>
                    <a:pt x="120" y="89"/>
                  </a:lnTo>
                  <a:lnTo>
                    <a:pt x="103" y="91"/>
                  </a:lnTo>
                  <a:lnTo>
                    <a:pt x="86" y="88"/>
                  </a:lnTo>
                  <a:lnTo>
                    <a:pt x="77" y="82"/>
                  </a:lnTo>
                  <a:lnTo>
                    <a:pt x="72" y="81"/>
                  </a:lnTo>
                  <a:lnTo>
                    <a:pt x="69" y="81"/>
                  </a:lnTo>
                  <a:lnTo>
                    <a:pt x="66" y="85"/>
                  </a:lnTo>
                  <a:lnTo>
                    <a:pt x="63" y="95"/>
                  </a:lnTo>
                  <a:lnTo>
                    <a:pt x="52" y="94"/>
                  </a:lnTo>
                  <a:lnTo>
                    <a:pt x="42" y="92"/>
                  </a:lnTo>
                  <a:lnTo>
                    <a:pt x="28" y="88"/>
                  </a:lnTo>
                  <a:lnTo>
                    <a:pt x="22" y="84"/>
                  </a:lnTo>
                  <a:lnTo>
                    <a:pt x="18" y="77"/>
                  </a:lnTo>
                  <a:lnTo>
                    <a:pt x="15" y="65"/>
                  </a:lnTo>
                  <a:lnTo>
                    <a:pt x="14" y="54"/>
                  </a:lnTo>
                  <a:lnTo>
                    <a:pt x="12" y="46"/>
                  </a:lnTo>
                  <a:lnTo>
                    <a:pt x="12" y="40"/>
                  </a:lnTo>
                  <a:lnTo>
                    <a:pt x="0" y="27"/>
                  </a:lnTo>
                  <a:lnTo>
                    <a:pt x="4" y="16"/>
                  </a:lnTo>
                  <a:lnTo>
                    <a:pt x="10" y="7"/>
                  </a:lnTo>
                  <a:lnTo>
                    <a:pt x="17" y="3"/>
                  </a:lnTo>
                  <a:lnTo>
                    <a:pt x="27" y="0"/>
                  </a:lnTo>
                  <a:lnTo>
                    <a:pt x="29" y="3"/>
                  </a:lnTo>
                  <a:lnTo>
                    <a:pt x="29" y="6"/>
                  </a:lnTo>
                  <a:lnTo>
                    <a:pt x="29" y="10"/>
                  </a:lnTo>
                  <a:lnTo>
                    <a:pt x="29" y="15"/>
                  </a:lnTo>
                  <a:lnTo>
                    <a:pt x="29" y="17"/>
                  </a:lnTo>
                  <a:lnTo>
                    <a:pt x="28" y="22"/>
                  </a:lnTo>
                  <a:lnTo>
                    <a:pt x="35" y="22"/>
                  </a:lnTo>
                  <a:lnTo>
                    <a:pt x="39" y="22"/>
                  </a:lnTo>
                  <a:lnTo>
                    <a:pt x="42" y="19"/>
                  </a:lnTo>
                  <a:lnTo>
                    <a:pt x="45" y="16"/>
                  </a:lnTo>
                  <a:lnTo>
                    <a:pt x="51" y="9"/>
                  </a:lnTo>
                </a:path>
              </a:pathLst>
            </a:custGeom>
            <a:solidFill>
              <a:srgbClr val="BBAC5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39" name="Freeform 117"/>
            <p:cNvSpPr>
              <a:spLocks/>
            </p:cNvSpPr>
            <p:nvPr/>
          </p:nvSpPr>
          <p:spPr bwMode="gray">
            <a:xfrm>
              <a:off x="3031" y="1418"/>
              <a:ext cx="81" cy="116"/>
            </a:xfrm>
            <a:custGeom>
              <a:avLst/>
              <a:gdLst>
                <a:gd name="T0" fmla="*/ 48 w 81"/>
                <a:gd name="T1" fmla="*/ 34 h 116"/>
                <a:gd name="T2" fmla="*/ 81 w 81"/>
                <a:gd name="T3" fmla="*/ 74 h 116"/>
                <a:gd name="T4" fmla="*/ 50 w 81"/>
                <a:gd name="T5" fmla="*/ 116 h 116"/>
                <a:gd name="T6" fmla="*/ 38 w 81"/>
                <a:gd name="T7" fmla="*/ 115 h 116"/>
                <a:gd name="T8" fmla="*/ 30 w 81"/>
                <a:gd name="T9" fmla="*/ 108 h 116"/>
                <a:gd name="T10" fmla="*/ 26 w 81"/>
                <a:gd name="T11" fmla="*/ 99 h 116"/>
                <a:gd name="T12" fmla="*/ 23 w 81"/>
                <a:gd name="T13" fmla="*/ 89 h 116"/>
                <a:gd name="T14" fmla="*/ 30 w 81"/>
                <a:gd name="T15" fmla="*/ 80 h 116"/>
                <a:gd name="T16" fmla="*/ 21 w 81"/>
                <a:gd name="T17" fmla="*/ 72 h 116"/>
                <a:gd name="T18" fmla="*/ 16 w 81"/>
                <a:gd name="T19" fmla="*/ 71 h 116"/>
                <a:gd name="T20" fmla="*/ 11 w 81"/>
                <a:gd name="T21" fmla="*/ 71 h 116"/>
                <a:gd name="T22" fmla="*/ 10 w 81"/>
                <a:gd name="T23" fmla="*/ 71 h 116"/>
                <a:gd name="T24" fmla="*/ 9 w 81"/>
                <a:gd name="T25" fmla="*/ 70 h 116"/>
                <a:gd name="T26" fmla="*/ 6 w 81"/>
                <a:gd name="T27" fmla="*/ 64 h 116"/>
                <a:gd name="T28" fmla="*/ 3 w 81"/>
                <a:gd name="T29" fmla="*/ 51 h 116"/>
                <a:gd name="T30" fmla="*/ 0 w 81"/>
                <a:gd name="T31" fmla="*/ 36 h 116"/>
                <a:gd name="T32" fmla="*/ 0 w 81"/>
                <a:gd name="T33" fmla="*/ 24 h 116"/>
                <a:gd name="T34" fmla="*/ 3 w 81"/>
                <a:gd name="T35" fmla="*/ 17 h 116"/>
                <a:gd name="T36" fmla="*/ 7 w 81"/>
                <a:gd name="T37" fmla="*/ 12 h 116"/>
                <a:gd name="T38" fmla="*/ 10 w 81"/>
                <a:gd name="T39" fmla="*/ 6 h 116"/>
                <a:gd name="T40" fmla="*/ 11 w 81"/>
                <a:gd name="T41" fmla="*/ 0 h 116"/>
                <a:gd name="T42" fmla="*/ 14 w 81"/>
                <a:gd name="T43" fmla="*/ 2 h 116"/>
                <a:gd name="T44" fmla="*/ 19 w 81"/>
                <a:gd name="T45" fmla="*/ 6 h 116"/>
                <a:gd name="T46" fmla="*/ 26 w 81"/>
                <a:gd name="T47" fmla="*/ 13 h 116"/>
                <a:gd name="T48" fmla="*/ 33 w 81"/>
                <a:gd name="T49" fmla="*/ 22 h 116"/>
                <a:gd name="T50" fmla="*/ 40 w 81"/>
                <a:gd name="T51" fmla="*/ 29 h 116"/>
                <a:gd name="T52" fmla="*/ 44 w 81"/>
                <a:gd name="T53" fmla="*/ 33 h 116"/>
                <a:gd name="T54" fmla="*/ 48 w 81"/>
                <a:gd name="T55" fmla="*/ 34 h 11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81"/>
                <a:gd name="T85" fmla="*/ 0 h 116"/>
                <a:gd name="T86" fmla="*/ 81 w 81"/>
                <a:gd name="T87" fmla="*/ 116 h 11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81" h="116">
                  <a:moveTo>
                    <a:pt x="48" y="34"/>
                  </a:moveTo>
                  <a:lnTo>
                    <a:pt x="81" y="74"/>
                  </a:lnTo>
                  <a:lnTo>
                    <a:pt x="50" y="116"/>
                  </a:lnTo>
                  <a:lnTo>
                    <a:pt x="38" y="115"/>
                  </a:lnTo>
                  <a:lnTo>
                    <a:pt x="30" y="108"/>
                  </a:lnTo>
                  <a:lnTo>
                    <a:pt x="26" y="99"/>
                  </a:lnTo>
                  <a:lnTo>
                    <a:pt x="23" y="89"/>
                  </a:lnTo>
                  <a:lnTo>
                    <a:pt x="30" y="80"/>
                  </a:lnTo>
                  <a:lnTo>
                    <a:pt x="21" y="72"/>
                  </a:lnTo>
                  <a:lnTo>
                    <a:pt x="16" y="71"/>
                  </a:lnTo>
                  <a:lnTo>
                    <a:pt x="11" y="71"/>
                  </a:lnTo>
                  <a:lnTo>
                    <a:pt x="10" y="71"/>
                  </a:lnTo>
                  <a:lnTo>
                    <a:pt x="9" y="70"/>
                  </a:lnTo>
                  <a:lnTo>
                    <a:pt x="6" y="64"/>
                  </a:lnTo>
                  <a:lnTo>
                    <a:pt x="3" y="51"/>
                  </a:lnTo>
                  <a:lnTo>
                    <a:pt x="0" y="36"/>
                  </a:lnTo>
                  <a:lnTo>
                    <a:pt x="0" y="24"/>
                  </a:lnTo>
                  <a:lnTo>
                    <a:pt x="3" y="17"/>
                  </a:lnTo>
                  <a:lnTo>
                    <a:pt x="7" y="12"/>
                  </a:lnTo>
                  <a:lnTo>
                    <a:pt x="10" y="6"/>
                  </a:lnTo>
                  <a:lnTo>
                    <a:pt x="11" y="0"/>
                  </a:lnTo>
                  <a:lnTo>
                    <a:pt x="14" y="2"/>
                  </a:lnTo>
                  <a:lnTo>
                    <a:pt x="19" y="6"/>
                  </a:lnTo>
                  <a:lnTo>
                    <a:pt x="26" y="13"/>
                  </a:lnTo>
                  <a:lnTo>
                    <a:pt x="33" y="22"/>
                  </a:lnTo>
                  <a:lnTo>
                    <a:pt x="40" y="29"/>
                  </a:lnTo>
                  <a:lnTo>
                    <a:pt x="44" y="33"/>
                  </a:lnTo>
                  <a:lnTo>
                    <a:pt x="48" y="34"/>
                  </a:lnTo>
                </a:path>
              </a:pathLst>
            </a:custGeom>
            <a:solidFill>
              <a:srgbClr val="BBAC5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40" name="Freeform 118"/>
            <p:cNvSpPr>
              <a:spLocks/>
            </p:cNvSpPr>
            <p:nvPr/>
          </p:nvSpPr>
          <p:spPr bwMode="gray">
            <a:xfrm>
              <a:off x="3061" y="1318"/>
              <a:ext cx="151" cy="274"/>
            </a:xfrm>
            <a:custGeom>
              <a:avLst/>
              <a:gdLst>
                <a:gd name="T0" fmla="*/ 89 w 151"/>
                <a:gd name="T1" fmla="*/ 148 h 274"/>
                <a:gd name="T2" fmla="*/ 73 w 151"/>
                <a:gd name="T3" fmla="*/ 136 h 274"/>
                <a:gd name="T4" fmla="*/ 65 w 151"/>
                <a:gd name="T5" fmla="*/ 127 h 274"/>
                <a:gd name="T6" fmla="*/ 65 w 151"/>
                <a:gd name="T7" fmla="*/ 120 h 274"/>
                <a:gd name="T8" fmla="*/ 70 w 151"/>
                <a:gd name="T9" fmla="*/ 113 h 274"/>
                <a:gd name="T10" fmla="*/ 79 w 151"/>
                <a:gd name="T11" fmla="*/ 103 h 274"/>
                <a:gd name="T12" fmla="*/ 76 w 151"/>
                <a:gd name="T13" fmla="*/ 102 h 274"/>
                <a:gd name="T14" fmla="*/ 65 w 151"/>
                <a:gd name="T15" fmla="*/ 108 h 274"/>
                <a:gd name="T16" fmla="*/ 51 w 151"/>
                <a:gd name="T17" fmla="*/ 113 h 274"/>
                <a:gd name="T18" fmla="*/ 32 w 151"/>
                <a:gd name="T19" fmla="*/ 112 h 274"/>
                <a:gd name="T20" fmla="*/ 10 w 151"/>
                <a:gd name="T21" fmla="*/ 103 h 274"/>
                <a:gd name="T22" fmla="*/ 0 w 151"/>
                <a:gd name="T23" fmla="*/ 96 h 274"/>
                <a:gd name="T24" fmla="*/ 7 w 151"/>
                <a:gd name="T25" fmla="*/ 75 h 274"/>
                <a:gd name="T26" fmla="*/ 11 w 151"/>
                <a:gd name="T27" fmla="*/ 58 h 274"/>
                <a:gd name="T28" fmla="*/ 34 w 151"/>
                <a:gd name="T29" fmla="*/ 47 h 274"/>
                <a:gd name="T30" fmla="*/ 55 w 151"/>
                <a:gd name="T31" fmla="*/ 31 h 274"/>
                <a:gd name="T32" fmla="*/ 79 w 151"/>
                <a:gd name="T33" fmla="*/ 9 h 274"/>
                <a:gd name="T34" fmla="*/ 109 w 151"/>
                <a:gd name="T35" fmla="*/ 10 h 274"/>
                <a:gd name="T36" fmla="*/ 130 w 151"/>
                <a:gd name="T37" fmla="*/ 4 h 274"/>
                <a:gd name="T38" fmla="*/ 141 w 151"/>
                <a:gd name="T39" fmla="*/ 16 h 274"/>
                <a:gd name="T40" fmla="*/ 140 w 151"/>
                <a:gd name="T41" fmla="*/ 41 h 274"/>
                <a:gd name="T42" fmla="*/ 126 w 151"/>
                <a:gd name="T43" fmla="*/ 59 h 274"/>
                <a:gd name="T44" fmla="*/ 148 w 151"/>
                <a:gd name="T45" fmla="*/ 89 h 274"/>
                <a:gd name="T46" fmla="*/ 140 w 151"/>
                <a:gd name="T47" fmla="*/ 123 h 274"/>
                <a:gd name="T48" fmla="*/ 128 w 151"/>
                <a:gd name="T49" fmla="*/ 147 h 274"/>
                <a:gd name="T50" fmla="*/ 133 w 151"/>
                <a:gd name="T51" fmla="*/ 187 h 274"/>
                <a:gd name="T52" fmla="*/ 121 w 151"/>
                <a:gd name="T53" fmla="*/ 228 h 274"/>
                <a:gd name="T54" fmla="*/ 147 w 151"/>
                <a:gd name="T55" fmla="*/ 254 h 274"/>
                <a:gd name="T56" fmla="*/ 131 w 151"/>
                <a:gd name="T57" fmla="*/ 263 h 274"/>
                <a:gd name="T58" fmla="*/ 117 w 151"/>
                <a:gd name="T59" fmla="*/ 259 h 274"/>
                <a:gd name="T60" fmla="*/ 85 w 151"/>
                <a:gd name="T61" fmla="*/ 271 h 274"/>
                <a:gd name="T62" fmla="*/ 48 w 151"/>
                <a:gd name="T63" fmla="*/ 270 h 274"/>
                <a:gd name="T64" fmla="*/ 62 w 151"/>
                <a:gd name="T65" fmla="*/ 232 h 274"/>
                <a:gd name="T66" fmla="*/ 89 w 151"/>
                <a:gd name="T67" fmla="*/ 228 h 274"/>
                <a:gd name="T68" fmla="*/ 70 w 151"/>
                <a:gd name="T69" fmla="*/ 221 h 274"/>
                <a:gd name="T70" fmla="*/ 49 w 151"/>
                <a:gd name="T71" fmla="*/ 211 h 274"/>
                <a:gd name="T72" fmla="*/ 48 w 151"/>
                <a:gd name="T73" fmla="*/ 205 h 274"/>
                <a:gd name="T74" fmla="*/ 59 w 151"/>
                <a:gd name="T75" fmla="*/ 195 h 274"/>
                <a:gd name="T76" fmla="*/ 66 w 151"/>
                <a:gd name="T77" fmla="*/ 171 h 274"/>
                <a:gd name="T78" fmla="*/ 62 w 151"/>
                <a:gd name="T79" fmla="*/ 156 h 274"/>
                <a:gd name="T80" fmla="*/ 52 w 151"/>
                <a:gd name="T81" fmla="*/ 150 h 274"/>
                <a:gd name="T82" fmla="*/ 46 w 151"/>
                <a:gd name="T83" fmla="*/ 146 h 274"/>
                <a:gd name="T84" fmla="*/ 51 w 151"/>
                <a:gd name="T85" fmla="*/ 134 h 274"/>
                <a:gd name="T86" fmla="*/ 68 w 151"/>
                <a:gd name="T87" fmla="*/ 139 h 274"/>
                <a:gd name="T88" fmla="*/ 85 w 151"/>
                <a:gd name="T89" fmla="*/ 148 h 274"/>
                <a:gd name="T90" fmla="*/ 92 w 151"/>
                <a:gd name="T91" fmla="*/ 151 h 27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1"/>
                <a:gd name="T139" fmla="*/ 0 h 274"/>
                <a:gd name="T140" fmla="*/ 151 w 151"/>
                <a:gd name="T141" fmla="*/ 274 h 27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1" h="274">
                  <a:moveTo>
                    <a:pt x="92" y="151"/>
                  </a:moveTo>
                  <a:lnTo>
                    <a:pt x="89" y="148"/>
                  </a:lnTo>
                  <a:lnTo>
                    <a:pt x="82" y="143"/>
                  </a:lnTo>
                  <a:lnTo>
                    <a:pt x="73" y="136"/>
                  </a:lnTo>
                  <a:lnTo>
                    <a:pt x="68" y="130"/>
                  </a:lnTo>
                  <a:lnTo>
                    <a:pt x="65" y="127"/>
                  </a:lnTo>
                  <a:lnTo>
                    <a:pt x="65" y="124"/>
                  </a:lnTo>
                  <a:lnTo>
                    <a:pt x="65" y="120"/>
                  </a:lnTo>
                  <a:lnTo>
                    <a:pt x="68" y="117"/>
                  </a:lnTo>
                  <a:lnTo>
                    <a:pt x="70" y="113"/>
                  </a:lnTo>
                  <a:lnTo>
                    <a:pt x="75" y="109"/>
                  </a:lnTo>
                  <a:lnTo>
                    <a:pt x="79" y="103"/>
                  </a:lnTo>
                  <a:lnTo>
                    <a:pt x="79" y="100"/>
                  </a:lnTo>
                  <a:lnTo>
                    <a:pt x="76" y="102"/>
                  </a:lnTo>
                  <a:lnTo>
                    <a:pt x="70" y="105"/>
                  </a:lnTo>
                  <a:lnTo>
                    <a:pt x="65" y="108"/>
                  </a:lnTo>
                  <a:lnTo>
                    <a:pt x="58" y="112"/>
                  </a:lnTo>
                  <a:lnTo>
                    <a:pt x="51" y="113"/>
                  </a:lnTo>
                  <a:lnTo>
                    <a:pt x="46" y="115"/>
                  </a:lnTo>
                  <a:lnTo>
                    <a:pt x="32" y="112"/>
                  </a:lnTo>
                  <a:lnTo>
                    <a:pt x="20" y="108"/>
                  </a:lnTo>
                  <a:lnTo>
                    <a:pt x="10" y="103"/>
                  </a:lnTo>
                  <a:lnTo>
                    <a:pt x="3" y="99"/>
                  </a:lnTo>
                  <a:lnTo>
                    <a:pt x="0" y="96"/>
                  </a:lnTo>
                  <a:lnTo>
                    <a:pt x="5" y="85"/>
                  </a:lnTo>
                  <a:lnTo>
                    <a:pt x="7" y="75"/>
                  </a:lnTo>
                  <a:lnTo>
                    <a:pt x="8" y="67"/>
                  </a:lnTo>
                  <a:lnTo>
                    <a:pt x="11" y="58"/>
                  </a:lnTo>
                  <a:lnTo>
                    <a:pt x="20" y="52"/>
                  </a:lnTo>
                  <a:lnTo>
                    <a:pt x="34" y="47"/>
                  </a:lnTo>
                  <a:lnTo>
                    <a:pt x="44" y="41"/>
                  </a:lnTo>
                  <a:lnTo>
                    <a:pt x="55" y="31"/>
                  </a:lnTo>
                  <a:lnTo>
                    <a:pt x="68" y="20"/>
                  </a:lnTo>
                  <a:lnTo>
                    <a:pt x="79" y="9"/>
                  </a:lnTo>
                  <a:lnTo>
                    <a:pt x="89" y="0"/>
                  </a:lnTo>
                  <a:lnTo>
                    <a:pt x="109" y="10"/>
                  </a:lnTo>
                  <a:lnTo>
                    <a:pt x="118" y="6"/>
                  </a:lnTo>
                  <a:lnTo>
                    <a:pt x="130" y="4"/>
                  </a:lnTo>
                  <a:lnTo>
                    <a:pt x="141" y="4"/>
                  </a:lnTo>
                  <a:lnTo>
                    <a:pt x="141" y="16"/>
                  </a:lnTo>
                  <a:lnTo>
                    <a:pt x="141" y="28"/>
                  </a:lnTo>
                  <a:lnTo>
                    <a:pt x="140" y="41"/>
                  </a:lnTo>
                  <a:lnTo>
                    <a:pt x="134" y="52"/>
                  </a:lnTo>
                  <a:lnTo>
                    <a:pt x="126" y="59"/>
                  </a:lnTo>
                  <a:lnTo>
                    <a:pt x="151" y="74"/>
                  </a:lnTo>
                  <a:lnTo>
                    <a:pt x="148" y="89"/>
                  </a:lnTo>
                  <a:lnTo>
                    <a:pt x="144" y="106"/>
                  </a:lnTo>
                  <a:lnTo>
                    <a:pt x="140" y="123"/>
                  </a:lnTo>
                  <a:lnTo>
                    <a:pt x="134" y="137"/>
                  </a:lnTo>
                  <a:lnTo>
                    <a:pt x="128" y="147"/>
                  </a:lnTo>
                  <a:lnTo>
                    <a:pt x="131" y="165"/>
                  </a:lnTo>
                  <a:lnTo>
                    <a:pt x="133" y="187"/>
                  </a:lnTo>
                  <a:lnTo>
                    <a:pt x="130" y="208"/>
                  </a:lnTo>
                  <a:lnTo>
                    <a:pt x="121" y="228"/>
                  </a:lnTo>
                  <a:lnTo>
                    <a:pt x="150" y="240"/>
                  </a:lnTo>
                  <a:lnTo>
                    <a:pt x="147" y="254"/>
                  </a:lnTo>
                  <a:lnTo>
                    <a:pt x="141" y="264"/>
                  </a:lnTo>
                  <a:lnTo>
                    <a:pt x="131" y="263"/>
                  </a:lnTo>
                  <a:lnTo>
                    <a:pt x="123" y="260"/>
                  </a:lnTo>
                  <a:lnTo>
                    <a:pt x="117" y="259"/>
                  </a:lnTo>
                  <a:lnTo>
                    <a:pt x="102" y="266"/>
                  </a:lnTo>
                  <a:lnTo>
                    <a:pt x="85" y="271"/>
                  </a:lnTo>
                  <a:lnTo>
                    <a:pt x="66" y="274"/>
                  </a:lnTo>
                  <a:lnTo>
                    <a:pt x="48" y="270"/>
                  </a:lnTo>
                  <a:lnTo>
                    <a:pt x="51" y="235"/>
                  </a:lnTo>
                  <a:lnTo>
                    <a:pt x="62" y="232"/>
                  </a:lnTo>
                  <a:lnTo>
                    <a:pt x="76" y="229"/>
                  </a:lnTo>
                  <a:lnTo>
                    <a:pt x="89" y="228"/>
                  </a:lnTo>
                  <a:lnTo>
                    <a:pt x="82" y="225"/>
                  </a:lnTo>
                  <a:lnTo>
                    <a:pt x="70" y="221"/>
                  </a:lnTo>
                  <a:lnTo>
                    <a:pt x="59" y="216"/>
                  </a:lnTo>
                  <a:lnTo>
                    <a:pt x="49" y="211"/>
                  </a:lnTo>
                  <a:lnTo>
                    <a:pt x="46" y="206"/>
                  </a:lnTo>
                  <a:lnTo>
                    <a:pt x="48" y="205"/>
                  </a:lnTo>
                  <a:lnTo>
                    <a:pt x="52" y="201"/>
                  </a:lnTo>
                  <a:lnTo>
                    <a:pt x="59" y="195"/>
                  </a:lnTo>
                  <a:lnTo>
                    <a:pt x="63" y="185"/>
                  </a:lnTo>
                  <a:lnTo>
                    <a:pt x="66" y="171"/>
                  </a:lnTo>
                  <a:lnTo>
                    <a:pt x="65" y="161"/>
                  </a:lnTo>
                  <a:lnTo>
                    <a:pt x="62" y="156"/>
                  </a:lnTo>
                  <a:lnTo>
                    <a:pt x="58" y="153"/>
                  </a:lnTo>
                  <a:lnTo>
                    <a:pt x="52" y="150"/>
                  </a:lnTo>
                  <a:lnTo>
                    <a:pt x="49" y="148"/>
                  </a:lnTo>
                  <a:lnTo>
                    <a:pt x="46" y="146"/>
                  </a:lnTo>
                  <a:lnTo>
                    <a:pt x="46" y="140"/>
                  </a:lnTo>
                  <a:lnTo>
                    <a:pt x="51" y="134"/>
                  </a:lnTo>
                  <a:lnTo>
                    <a:pt x="58" y="136"/>
                  </a:lnTo>
                  <a:lnTo>
                    <a:pt x="68" y="139"/>
                  </a:lnTo>
                  <a:lnTo>
                    <a:pt x="76" y="143"/>
                  </a:lnTo>
                  <a:lnTo>
                    <a:pt x="85" y="148"/>
                  </a:lnTo>
                  <a:lnTo>
                    <a:pt x="90" y="151"/>
                  </a:lnTo>
                  <a:lnTo>
                    <a:pt x="92" y="151"/>
                  </a:lnTo>
                </a:path>
              </a:pathLst>
            </a:custGeom>
            <a:solidFill>
              <a:srgbClr val="BBAC5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41" name="Freeform 119"/>
            <p:cNvSpPr>
              <a:spLocks/>
            </p:cNvSpPr>
            <p:nvPr/>
          </p:nvSpPr>
          <p:spPr bwMode="gray">
            <a:xfrm>
              <a:off x="3729" y="4098"/>
              <a:ext cx="244" cy="103"/>
            </a:xfrm>
            <a:custGeom>
              <a:avLst/>
              <a:gdLst>
                <a:gd name="T0" fmla="*/ 8 w 244"/>
                <a:gd name="T1" fmla="*/ 89 h 103"/>
                <a:gd name="T2" fmla="*/ 0 w 244"/>
                <a:gd name="T3" fmla="*/ 25 h 103"/>
                <a:gd name="T4" fmla="*/ 11 w 244"/>
                <a:gd name="T5" fmla="*/ 35 h 103"/>
                <a:gd name="T6" fmla="*/ 20 w 244"/>
                <a:gd name="T7" fmla="*/ 42 h 103"/>
                <a:gd name="T8" fmla="*/ 27 w 244"/>
                <a:gd name="T9" fmla="*/ 47 h 103"/>
                <a:gd name="T10" fmla="*/ 32 w 244"/>
                <a:gd name="T11" fmla="*/ 49 h 103"/>
                <a:gd name="T12" fmla="*/ 42 w 244"/>
                <a:gd name="T13" fmla="*/ 51 h 103"/>
                <a:gd name="T14" fmla="*/ 55 w 244"/>
                <a:gd name="T15" fmla="*/ 52 h 103"/>
                <a:gd name="T16" fmla="*/ 73 w 244"/>
                <a:gd name="T17" fmla="*/ 54 h 103"/>
                <a:gd name="T18" fmla="*/ 89 w 244"/>
                <a:gd name="T19" fmla="*/ 40 h 103"/>
                <a:gd name="T20" fmla="*/ 107 w 244"/>
                <a:gd name="T21" fmla="*/ 25 h 103"/>
                <a:gd name="T22" fmla="*/ 127 w 244"/>
                <a:gd name="T23" fmla="*/ 14 h 103"/>
                <a:gd name="T24" fmla="*/ 147 w 244"/>
                <a:gd name="T25" fmla="*/ 6 h 103"/>
                <a:gd name="T26" fmla="*/ 168 w 244"/>
                <a:gd name="T27" fmla="*/ 1 h 103"/>
                <a:gd name="T28" fmla="*/ 188 w 244"/>
                <a:gd name="T29" fmla="*/ 0 h 103"/>
                <a:gd name="T30" fmla="*/ 208 w 244"/>
                <a:gd name="T31" fmla="*/ 6 h 103"/>
                <a:gd name="T32" fmla="*/ 225 w 244"/>
                <a:gd name="T33" fmla="*/ 18 h 103"/>
                <a:gd name="T34" fmla="*/ 223 w 244"/>
                <a:gd name="T35" fmla="*/ 25 h 103"/>
                <a:gd name="T36" fmla="*/ 227 w 244"/>
                <a:gd name="T37" fmla="*/ 31 h 103"/>
                <a:gd name="T38" fmla="*/ 233 w 244"/>
                <a:gd name="T39" fmla="*/ 37 h 103"/>
                <a:gd name="T40" fmla="*/ 239 w 244"/>
                <a:gd name="T41" fmla="*/ 41 h 103"/>
                <a:gd name="T42" fmla="*/ 243 w 244"/>
                <a:gd name="T43" fmla="*/ 47 h 103"/>
                <a:gd name="T44" fmla="*/ 242 w 244"/>
                <a:gd name="T45" fmla="*/ 52 h 103"/>
                <a:gd name="T46" fmla="*/ 234 w 244"/>
                <a:gd name="T47" fmla="*/ 59 h 103"/>
                <a:gd name="T48" fmla="*/ 242 w 244"/>
                <a:gd name="T49" fmla="*/ 66 h 103"/>
                <a:gd name="T50" fmla="*/ 244 w 244"/>
                <a:gd name="T51" fmla="*/ 72 h 103"/>
                <a:gd name="T52" fmla="*/ 242 w 244"/>
                <a:gd name="T53" fmla="*/ 78 h 103"/>
                <a:gd name="T54" fmla="*/ 236 w 244"/>
                <a:gd name="T55" fmla="*/ 81 h 103"/>
                <a:gd name="T56" fmla="*/ 229 w 244"/>
                <a:gd name="T57" fmla="*/ 85 h 103"/>
                <a:gd name="T58" fmla="*/ 225 w 244"/>
                <a:gd name="T59" fmla="*/ 86 h 103"/>
                <a:gd name="T60" fmla="*/ 225 w 244"/>
                <a:gd name="T61" fmla="*/ 89 h 103"/>
                <a:gd name="T62" fmla="*/ 208 w 244"/>
                <a:gd name="T63" fmla="*/ 76 h 103"/>
                <a:gd name="T64" fmla="*/ 192 w 244"/>
                <a:gd name="T65" fmla="*/ 61 h 103"/>
                <a:gd name="T66" fmla="*/ 178 w 244"/>
                <a:gd name="T67" fmla="*/ 44 h 103"/>
                <a:gd name="T68" fmla="*/ 164 w 244"/>
                <a:gd name="T69" fmla="*/ 28 h 103"/>
                <a:gd name="T70" fmla="*/ 150 w 244"/>
                <a:gd name="T71" fmla="*/ 37 h 103"/>
                <a:gd name="T72" fmla="*/ 138 w 244"/>
                <a:gd name="T73" fmla="*/ 48 h 103"/>
                <a:gd name="T74" fmla="*/ 130 w 244"/>
                <a:gd name="T75" fmla="*/ 62 h 103"/>
                <a:gd name="T76" fmla="*/ 121 w 244"/>
                <a:gd name="T77" fmla="*/ 76 h 103"/>
                <a:gd name="T78" fmla="*/ 113 w 244"/>
                <a:gd name="T79" fmla="*/ 90 h 103"/>
                <a:gd name="T80" fmla="*/ 103 w 244"/>
                <a:gd name="T81" fmla="*/ 103 h 103"/>
                <a:gd name="T82" fmla="*/ 88 w 244"/>
                <a:gd name="T83" fmla="*/ 100 h 103"/>
                <a:gd name="T84" fmla="*/ 73 w 244"/>
                <a:gd name="T85" fmla="*/ 93 h 103"/>
                <a:gd name="T86" fmla="*/ 59 w 244"/>
                <a:gd name="T87" fmla="*/ 85 h 103"/>
                <a:gd name="T88" fmla="*/ 44 w 244"/>
                <a:gd name="T89" fmla="*/ 78 h 103"/>
                <a:gd name="T90" fmla="*/ 28 w 244"/>
                <a:gd name="T91" fmla="*/ 75 h 103"/>
                <a:gd name="T92" fmla="*/ 25 w 244"/>
                <a:gd name="T93" fmla="*/ 78 h 103"/>
                <a:gd name="T94" fmla="*/ 24 w 244"/>
                <a:gd name="T95" fmla="*/ 81 h 103"/>
                <a:gd name="T96" fmla="*/ 23 w 244"/>
                <a:gd name="T97" fmla="*/ 83 h 103"/>
                <a:gd name="T98" fmla="*/ 21 w 244"/>
                <a:gd name="T99" fmla="*/ 85 h 103"/>
                <a:gd name="T100" fmla="*/ 18 w 244"/>
                <a:gd name="T101" fmla="*/ 88 h 103"/>
                <a:gd name="T102" fmla="*/ 16 w 244"/>
                <a:gd name="T103" fmla="*/ 89 h 103"/>
                <a:gd name="T104" fmla="*/ 13 w 244"/>
                <a:gd name="T105" fmla="*/ 89 h 103"/>
                <a:gd name="T106" fmla="*/ 8 w 244"/>
                <a:gd name="T107" fmla="*/ 89 h 10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44"/>
                <a:gd name="T163" fmla="*/ 0 h 103"/>
                <a:gd name="T164" fmla="*/ 244 w 244"/>
                <a:gd name="T165" fmla="*/ 103 h 10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44" h="103">
                  <a:moveTo>
                    <a:pt x="8" y="89"/>
                  </a:moveTo>
                  <a:lnTo>
                    <a:pt x="0" y="25"/>
                  </a:lnTo>
                  <a:lnTo>
                    <a:pt x="11" y="35"/>
                  </a:lnTo>
                  <a:lnTo>
                    <a:pt x="20" y="42"/>
                  </a:lnTo>
                  <a:lnTo>
                    <a:pt x="27" y="47"/>
                  </a:lnTo>
                  <a:lnTo>
                    <a:pt x="32" y="49"/>
                  </a:lnTo>
                  <a:lnTo>
                    <a:pt x="42" y="51"/>
                  </a:lnTo>
                  <a:lnTo>
                    <a:pt x="55" y="52"/>
                  </a:lnTo>
                  <a:lnTo>
                    <a:pt x="73" y="54"/>
                  </a:lnTo>
                  <a:lnTo>
                    <a:pt x="89" y="40"/>
                  </a:lnTo>
                  <a:lnTo>
                    <a:pt x="107" y="25"/>
                  </a:lnTo>
                  <a:lnTo>
                    <a:pt x="127" y="14"/>
                  </a:lnTo>
                  <a:lnTo>
                    <a:pt x="147" y="6"/>
                  </a:lnTo>
                  <a:lnTo>
                    <a:pt x="168" y="1"/>
                  </a:lnTo>
                  <a:lnTo>
                    <a:pt x="188" y="0"/>
                  </a:lnTo>
                  <a:lnTo>
                    <a:pt x="208" y="6"/>
                  </a:lnTo>
                  <a:lnTo>
                    <a:pt x="225" y="18"/>
                  </a:lnTo>
                  <a:lnTo>
                    <a:pt x="223" y="25"/>
                  </a:lnTo>
                  <a:lnTo>
                    <a:pt x="227" y="31"/>
                  </a:lnTo>
                  <a:lnTo>
                    <a:pt x="233" y="37"/>
                  </a:lnTo>
                  <a:lnTo>
                    <a:pt x="239" y="41"/>
                  </a:lnTo>
                  <a:lnTo>
                    <a:pt x="243" y="47"/>
                  </a:lnTo>
                  <a:lnTo>
                    <a:pt x="242" y="52"/>
                  </a:lnTo>
                  <a:lnTo>
                    <a:pt x="234" y="59"/>
                  </a:lnTo>
                  <a:lnTo>
                    <a:pt x="242" y="66"/>
                  </a:lnTo>
                  <a:lnTo>
                    <a:pt x="244" y="72"/>
                  </a:lnTo>
                  <a:lnTo>
                    <a:pt x="242" y="78"/>
                  </a:lnTo>
                  <a:lnTo>
                    <a:pt x="236" y="81"/>
                  </a:lnTo>
                  <a:lnTo>
                    <a:pt x="229" y="85"/>
                  </a:lnTo>
                  <a:lnTo>
                    <a:pt x="225" y="86"/>
                  </a:lnTo>
                  <a:lnTo>
                    <a:pt x="225" y="89"/>
                  </a:lnTo>
                  <a:lnTo>
                    <a:pt x="208" y="76"/>
                  </a:lnTo>
                  <a:lnTo>
                    <a:pt x="192" y="61"/>
                  </a:lnTo>
                  <a:lnTo>
                    <a:pt x="178" y="44"/>
                  </a:lnTo>
                  <a:lnTo>
                    <a:pt x="164" y="28"/>
                  </a:lnTo>
                  <a:lnTo>
                    <a:pt x="150" y="37"/>
                  </a:lnTo>
                  <a:lnTo>
                    <a:pt x="138" y="48"/>
                  </a:lnTo>
                  <a:lnTo>
                    <a:pt x="130" y="62"/>
                  </a:lnTo>
                  <a:lnTo>
                    <a:pt x="121" y="76"/>
                  </a:lnTo>
                  <a:lnTo>
                    <a:pt x="113" y="90"/>
                  </a:lnTo>
                  <a:lnTo>
                    <a:pt x="103" y="103"/>
                  </a:lnTo>
                  <a:lnTo>
                    <a:pt x="88" y="100"/>
                  </a:lnTo>
                  <a:lnTo>
                    <a:pt x="73" y="93"/>
                  </a:lnTo>
                  <a:lnTo>
                    <a:pt x="59" y="85"/>
                  </a:lnTo>
                  <a:lnTo>
                    <a:pt x="44" y="78"/>
                  </a:lnTo>
                  <a:lnTo>
                    <a:pt x="28" y="75"/>
                  </a:lnTo>
                  <a:lnTo>
                    <a:pt x="25" y="78"/>
                  </a:lnTo>
                  <a:lnTo>
                    <a:pt x="24" y="81"/>
                  </a:lnTo>
                  <a:lnTo>
                    <a:pt x="23" y="83"/>
                  </a:lnTo>
                  <a:lnTo>
                    <a:pt x="21" y="85"/>
                  </a:lnTo>
                  <a:lnTo>
                    <a:pt x="18" y="88"/>
                  </a:lnTo>
                  <a:lnTo>
                    <a:pt x="16" y="89"/>
                  </a:lnTo>
                  <a:lnTo>
                    <a:pt x="13" y="89"/>
                  </a:lnTo>
                  <a:lnTo>
                    <a:pt x="8" y="89"/>
                  </a:lnTo>
                </a:path>
              </a:pathLst>
            </a:custGeom>
            <a:solidFill>
              <a:srgbClr val="BBAC5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42" name="Freeform 120"/>
            <p:cNvSpPr>
              <a:spLocks/>
            </p:cNvSpPr>
            <p:nvPr/>
          </p:nvSpPr>
          <p:spPr bwMode="gray">
            <a:xfrm>
              <a:off x="3527" y="3955"/>
              <a:ext cx="172" cy="173"/>
            </a:xfrm>
            <a:custGeom>
              <a:avLst/>
              <a:gdLst>
                <a:gd name="T0" fmla="*/ 161 w 172"/>
                <a:gd name="T1" fmla="*/ 136 h 173"/>
                <a:gd name="T2" fmla="*/ 143 w 172"/>
                <a:gd name="T3" fmla="*/ 137 h 173"/>
                <a:gd name="T4" fmla="*/ 126 w 172"/>
                <a:gd name="T5" fmla="*/ 139 h 173"/>
                <a:gd name="T6" fmla="*/ 107 w 172"/>
                <a:gd name="T7" fmla="*/ 139 h 173"/>
                <a:gd name="T8" fmla="*/ 95 w 172"/>
                <a:gd name="T9" fmla="*/ 142 h 173"/>
                <a:gd name="T10" fmla="*/ 86 w 172"/>
                <a:gd name="T11" fmla="*/ 146 h 173"/>
                <a:gd name="T12" fmla="*/ 79 w 172"/>
                <a:gd name="T13" fmla="*/ 156 h 173"/>
                <a:gd name="T14" fmla="*/ 71 w 172"/>
                <a:gd name="T15" fmla="*/ 173 h 173"/>
                <a:gd name="T16" fmla="*/ 59 w 172"/>
                <a:gd name="T17" fmla="*/ 160 h 173"/>
                <a:gd name="T18" fmla="*/ 47 w 172"/>
                <a:gd name="T19" fmla="*/ 144 h 173"/>
                <a:gd name="T20" fmla="*/ 32 w 172"/>
                <a:gd name="T21" fmla="*/ 126 h 173"/>
                <a:gd name="T22" fmla="*/ 17 w 172"/>
                <a:gd name="T23" fmla="*/ 109 h 173"/>
                <a:gd name="T24" fmla="*/ 0 w 172"/>
                <a:gd name="T25" fmla="*/ 92 h 173"/>
                <a:gd name="T26" fmla="*/ 6 w 172"/>
                <a:gd name="T27" fmla="*/ 89 h 173"/>
                <a:gd name="T28" fmla="*/ 14 w 172"/>
                <a:gd name="T29" fmla="*/ 81 h 173"/>
                <a:gd name="T30" fmla="*/ 25 w 172"/>
                <a:gd name="T31" fmla="*/ 72 h 173"/>
                <a:gd name="T32" fmla="*/ 37 w 172"/>
                <a:gd name="T33" fmla="*/ 64 h 173"/>
                <a:gd name="T34" fmla="*/ 44 w 172"/>
                <a:gd name="T35" fmla="*/ 55 h 173"/>
                <a:gd name="T36" fmla="*/ 48 w 172"/>
                <a:gd name="T37" fmla="*/ 51 h 173"/>
                <a:gd name="T38" fmla="*/ 61 w 172"/>
                <a:gd name="T39" fmla="*/ 43 h 173"/>
                <a:gd name="T40" fmla="*/ 78 w 172"/>
                <a:gd name="T41" fmla="*/ 34 h 173"/>
                <a:gd name="T42" fmla="*/ 97 w 172"/>
                <a:gd name="T43" fmla="*/ 26 h 173"/>
                <a:gd name="T44" fmla="*/ 119 w 172"/>
                <a:gd name="T45" fmla="*/ 17 h 173"/>
                <a:gd name="T46" fmla="*/ 138 w 172"/>
                <a:gd name="T47" fmla="*/ 10 h 173"/>
                <a:gd name="T48" fmla="*/ 157 w 172"/>
                <a:gd name="T49" fmla="*/ 5 h 173"/>
                <a:gd name="T50" fmla="*/ 171 w 172"/>
                <a:gd name="T51" fmla="*/ 0 h 173"/>
                <a:gd name="T52" fmla="*/ 167 w 172"/>
                <a:gd name="T53" fmla="*/ 15 h 173"/>
                <a:gd name="T54" fmla="*/ 161 w 172"/>
                <a:gd name="T55" fmla="*/ 26 h 173"/>
                <a:gd name="T56" fmla="*/ 155 w 172"/>
                <a:gd name="T57" fmla="*/ 34 h 173"/>
                <a:gd name="T58" fmla="*/ 157 w 172"/>
                <a:gd name="T59" fmla="*/ 44 h 173"/>
                <a:gd name="T60" fmla="*/ 160 w 172"/>
                <a:gd name="T61" fmla="*/ 58 h 173"/>
                <a:gd name="T62" fmla="*/ 165 w 172"/>
                <a:gd name="T63" fmla="*/ 71 h 173"/>
                <a:gd name="T64" fmla="*/ 170 w 172"/>
                <a:gd name="T65" fmla="*/ 85 h 173"/>
                <a:gd name="T66" fmla="*/ 172 w 172"/>
                <a:gd name="T67" fmla="*/ 95 h 173"/>
                <a:gd name="T68" fmla="*/ 165 w 172"/>
                <a:gd name="T69" fmla="*/ 102 h 173"/>
                <a:gd name="T70" fmla="*/ 161 w 172"/>
                <a:gd name="T71" fmla="*/ 106 h 173"/>
                <a:gd name="T72" fmla="*/ 160 w 172"/>
                <a:gd name="T73" fmla="*/ 111 h 173"/>
                <a:gd name="T74" fmla="*/ 160 w 172"/>
                <a:gd name="T75" fmla="*/ 116 h 173"/>
                <a:gd name="T76" fmla="*/ 160 w 172"/>
                <a:gd name="T77" fmla="*/ 125 h 173"/>
                <a:gd name="T78" fmla="*/ 161 w 172"/>
                <a:gd name="T79" fmla="*/ 136 h 17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72"/>
                <a:gd name="T121" fmla="*/ 0 h 173"/>
                <a:gd name="T122" fmla="*/ 172 w 172"/>
                <a:gd name="T123" fmla="*/ 173 h 17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72" h="173">
                  <a:moveTo>
                    <a:pt x="161" y="136"/>
                  </a:moveTo>
                  <a:lnTo>
                    <a:pt x="143" y="137"/>
                  </a:lnTo>
                  <a:lnTo>
                    <a:pt x="126" y="139"/>
                  </a:lnTo>
                  <a:lnTo>
                    <a:pt x="107" y="139"/>
                  </a:lnTo>
                  <a:lnTo>
                    <a:pt x="95" y="142"/>
                  </a:lnTo>
                  <a:lnTo>
                    <a:pt x="86" y="146"/>
                  </a:lnTo>
                  <a:lnTo>
                    <a:pt x="79" y="156"/>
                  </a:lnTo>
                  <a:lnTo>
                    <a:pt x="71" y="173"/>
                  </a:lnTo>
                  <a:lnTo>
                    <a:pt x="59" y="160"/>
                  </a:lnTo>
                  <a:lnTo>
                    <a:pt x="47" y="144"/>
                  </a:lnTo>
                  <a:lnTo>
                    <a:pt x="32" y="126"/>
                  </a:lnTo>
                  <a:lnTo>
                    <a:pt x="17" y="109"/>
                  </a:lnTo>
                  <a:lnTo>
                    <a:pt x="0" y="92"/>
                  </a:lnTo>
                  <a:lnTo>
                    <a:pt x="6" y="89"/>
                  </a:lnTo>
                  <a:lnTo>
                    <a:pt x="14" y="81"/>
                  </a:lnTo>
                  <a:lnTo>
                    <a:pt x="25" y="72"/>
                  </a:lnTo>
                  <a:lnTo>
                    <a:pt x="37" y="64"/>
                  </a:lnTo>
                  <a:lnTo>
                    <a:pt x="44" y="55"/>
                  </a:lnTo>
                  <a:lnTo>
                    <a:pt x="48" y="51"/>
                  </a:lnTo>
                  <a:lnTo>
                    <a:pt x="61" y="43"/>
                  </a:lnTo>
                  <a:lnTo>
                    <a:pt x="78" y="34"/>
                  </a:lnTo>
                  <a:lnTo>
                    <a:pt x="97" y="26"/>
                  </a:lnTo>
                  <a:lnTo>
                    <a:pt x="119" y="17"/>
                  </a:lnTo>
                  <a:lnTo>
                    <a:pt x="138" y="10"/>
                  </a:lnTo>
                  <a:lnTo>
                    <a:pt x="157" y="5"/>
                  </a:lnTo>
                  <a:lnTo>
                    <a:pt x="171" y="0"/>
                  </a:lnTo>
                  <a:lnTo>
                    <a:pt x="167" y="15"/>
                  </a:lnTo>
                  <a:lnTo>
                    <a:pt x="161" y="26"/>
                  </a:lnTo>
                  <a:lnTo>
                    <a:pt x="155" y="34"/>
                  </a:lnTo>
                  <a:lnTo>
                    <a:pt x="157" y="44"/>
                  </a:lnTo>
                  <a:lnTo>
                    <a:pt x="160" y="58"/>
                  </a:lnTo>
                  <a:lnTo>
                    <a:pt x="165" y="71"/>
                  </a:lnTo>
                  <a:lnTo>
                    <a:pt x="170" y="85"/>
                  </a:lnTo>
                  <a:lnTo>
                    <a:pt x="172" y="95"/>
                  </a:lnTo>
                  <a:lnTo>
                    <a:pt x="165" y="102"/>
                  </a:lnTo>
                  <a:lnTo>
                    <a:pt x="161" y="106"/>
                  </a:lnTo>
                  <a:lnTo>
                    <a:pt x="160" y="111"/>
                  </a:lnTo>
                  <a:lnTo>
                    <a:pt x="160" y="116"/>
                  </a:lnTo>
                  <a:lnTo>
                    <a:pt x="160" y="125"/>
                  </a:lnTo>
                  <a:lnTo>
                    <a:pt x="161" y="136"/>
                  </a:lnTo>
                </a:path>
              </a:pathLst>
            </a:custGeom>
            <a:solidFill>
              <a:srgbClr val="BBAC5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43" name="Freeform 121"/>
            <p:cNvSpPr>
              <a:spLocks/>
            </p:cNvSpPr>
            <p:nvPr/>
          </p:nvSpPr>
          <p:spPr bwMode="gray">
            <a:xfrm>
              <a:off x="3598" y="4091"/>
              <a:ext cx="138" cy="96"/>
            </a:xfrm>
            <a:custGeom>
              <a:avLst/>
              <a:gdLst>
                <a:gd name="T0" fmla="*/ 131 w 138"/>
                <a:gd name="T1" fmla="*/ 32 h 96"/>
                <a:gd name="T2" fmla="*/ 117 w 138"/>
                <a:gd name="T3" fmla="*/ 21 h 96"/>
                <a:gd name="T4" fmla="*/ 103 w 138"/>
                <a:gd name="T5" fmla="*/ 10 h 96"/>
                <a:gd name="T6" fmla="*/ 91 w 138"/>
                <a:gd name="T7" fmla="*/ 0 h 96"/>
                <a:gd name="T8" fmla="*/ 70 w 138"/>
                <a:gd name="T9" fmla="*/ 1 h 96"/>
                <a:gd name="T10" fmla="*/ 50 w 138"/>
                <a:gd name="T11" fmla="*/ 3 h 96"/>
                <a:gd name="T12" fmla="*/ 31 w 138"/>
                <a:gd name="T13" fmla="*/ 3 h 96"/>
                <a:gd name="T14" fmla="*/ 19 w 138"/>
                <a:gd name="T15" fmla="*/ 4 h 96"/>
                <a:gd name="T16" fmla="*/ 12 w 138"/>
                <a:gd name="T17" fmla="*/ 10 h 96"/>
                <a:gd name="T18" fmla="*/ 7 w 138"/>
                <a:gd name="T19" fmla="*/ 20 h 96"/>
                <a:gd name="T20" fmla="*/ 4 w 138"/>
                <a:gd name="T21" fmla="*/ 30 h 96"/>
                <a:gd name="T22" fmla="*/ 0 w 138"/>
                <a:gd name="T23" fmla="*/ 38 h 96"/>
                <a:gd name="T24" fmla="*/ 5 w 138"/>
                <a:gd name="T25" fmla="*/ 42 h 96"/>
                <a:gd name="T26" fmla="*/ 15 w 138"/>
                <a:gd name="T27" fmla="*/ 48 h 96"/>
                <a:gd name="T28" fmla="*/ 25 w 138"/>
                <a:gd name="T29" fmla="*/ 54 h 96"/>
                <a:gd name="T30" fmla="*/ 36 w 138"/>
                <a:gd name="T31" fmla="*/ 58 h 96"/>
                <a:gd name="T32" fmla="*/ 43 w 138"/>
                <a:gd name="T33" fmla="*/ 59 h 96"/>
                <a:gd name="T34" fmla="*/ 45 w 138"/>
                <a:gd name="T35" fmla="*/ 52 h 96"/>
                <a:gd name="T36" fmla="*/ 45 w 138"/>
                <a:gd name="T37" fmla="*/ 48 h 96"/>
                <a:gd name="T38" fmla="*/ 46 w 138"/>
                <a:gd name="T39" fmla="*/ 45 h 96"/>
                <a:gd name="T40" fmla="*/ 48 w 138"/>
                <a:gd name="T41" fmla="*/ 44 h 96"/>
                <a:gd name="T42" fmla="*/ 49 w 138"/>
                <a:gd name="T43" fmla="*/ 44 h 96"/>
                <a:gd name="T44" fmla="*/ 50 w 138"/>
                <a:gd name="T45" fmla="*/ 45 h 96"/>
                <a:gd name="T46" fmla="*/ 53 w 138"/>
                <a:gd name="T47" fmla="*/ 48 h 96"/>
                <a:gd name="T48" fmla="*/ 55 w 138"/>
                <a:gd name="T49" fmla="*/ 51 h 96"/>
                <a:gd name="T50" fmla="*/ 58 w 138"/>
                <a:gd name="T51" fmla="*/ 55 h 96"/>
                <a:gd name="T52" fmla="*/ 86 w 138"/>
                <a:gd name="T53" fmla="*/ 55 h 96"/>
                <a:gd name="T54" fmla="*/ 86 w 138"/>
                <a:gd name="T55" fmla="*/ 65 h 96"/>
                <a:gd name="T56" fmla="*/ 89 w 138"/>
                <a:gd name="T57" fmla="*/ 71 h 96"/>
                <a:gd name="T58" fmla="*/ 90 w 138"/>
                <a:gd name="T59" fmla="*/ 72 h 96"/>
                <a:gd name="T60" fmla="*/ 93 w 138"/>
                <a:gd name="T61" fmla="*/ 73 h 96"/>
                <a:gd name="T62" fmla="*/ 94 w 138"/>
                <a:gd name="T63" fmla="*/ 75 h 96"/>
                <a:gd name="T64" fmla="*/ 96 w 138"/>
                <a:gd name="T65" fmla="*/ 79 h 96"/>
                <a:gd name="T66" fmla="*/ 97 w 138"/>
                <a:gd name="T67" fmla="*/ 89 h 96"/>
                <a:gd name="T68" fmla="*/ 106 w 138"/>
                <a:gd name="T69" fmla="*/ 93 h 96"/>
                <a:gd name="T70" fmla="*/ 118 w 138"/>
                <a:gd name="T71" fmla="*/ 95 h 96"/>
                <a:gd name="T72" fmla="*/ 132 w 138"/>
                <a:gd name="T73" fmla="*/ 96 h 96"/>
                <a:gd name="T74" fmla="*/ 137 w 138"/>
                <a:gd name="T75" fmla="*/ 83 h 96"/>
                <a:gd name="T76" fmla="*/ 138 w 138"/>
                <a:gd name="T77" fmla="*/ 72 h 96"/>
                <a:gd name="T78" fmla="*/ 135 w 138"/>
                <a:gd name="T79" fmla="*/ 61 h 96"/>
                <a:gd name="T80" fmla="*/ 132 w 138"/>
                <a:gd name="T81" fmla="*/ 49 h 96"/>
                <a:gd name="T82" fmla="*/ 131 w 138"/>
                <a:gd name="T83" fmla="*/ 32 h 9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38"/>
                <a:gd name="T127" fmla="*/ 0 h 96"/>
                <a:gd name="T128" fmla="*/ 138 w 138"/>
                <a:gd name="T129" fmla="*/ 96 h 9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38" h="96">
                  <a:moveTo>
                    <a:pt x="131" y="32"/>
                  </a:moveTo>
                  <a:lnTo>
                    <a:pt x="117" y="21"/>
                  </a:lnTo>
                  <a:lnTo>
                    <a:pt x="103" y="10"/>
                  </a:lnTo>
                  <a:lnTo>
                    <a:pt x="91" y="0"/>
                  </a:lnTo>
                  <a:lnTo>
                    <a:pt x="70" y="1"/>
                  </a:lnTo>
                  <a:lnTo>
                    <a:pt x="50" y="3"/>
                  </a:lnTo>
                  <a:lnTo>
                    <a:pt x="31" y="3"/>
                  </a:lnTo>
                  <a:lnTo>
                    <a:pt x="19" y="4"/>
                  </a:lnTo>
                  <a:lnTo>
                    <a:pt x="12" y="10"/>
                  </a:lnTo>
                  <a:lnTo>
                    <a:pt x="7" y="20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5" y="42"/>
                  </a:lnTo>
                  <a:lnTo>
                    <a:pt x="15" y="48"/>
                  </a:lnTo>
                  <a:lnTo>
                    <a:pt x="25" y="54"/>
                  </a:lnTo>
                  <a:lnTo>
                    <a:pt x="36" y="58"/>
                  </a:lnTo>
                  <a:lnTo>
                    <a:pt x="43" y="59"/>
                  </a:lnTo>
                  <a:lnTo>
                    <a:pt x="45" y="52"/>
                  </a:lnTo>
                  <a:lnTo>
                    <a:pt x="45" y="48"/>
                  </a:lnTo>
                  <a:lnTo>
                    <a:pt x="46" y="45"/>
                  </a:lnTo>
                  <a:lnTo>
                    <a:pt x="48" y="44"/>
                  </a:lnTo>
                  <a:lnTo>
                    <a:pt x="49" y="44"/>
                  </a:lnTo>
                  <a:lnTo>
                    <a:pt x="50" y="45"/>
                  </a:lnTo>
                  <a:lnTo>
                    <a:pt x="53" y="48"/>
                  </a:lnTo>
                  <a:lnTo>
                    <a:pt x="55" y="51"/>
                  </a:lnTo>
                  <a:lnTo>
                    <a:pt x="58" y="55"/>
                  </a:lnTo>
                  <a:lnTo>
                    <a:pt x="86" y="55"/>
                  </a:lnTo>
                  <a:lnTo>
                    <a:pt x="86" y="65"/>
                  </a:lnTo>
                  <a:lnTo>
                    <a:pt x="89" y="71"/>
                  </a:lnTo>
                  <a:lnTo>
                    <a:pt x="90" y="72"/>
                  </a:lnTo>
                  <a:lnTo>
                    <a:pt x="93" y="73"/>
                  </a:lnTo>
                  <a:lnTo>
                    <a:pt x="94" y="75"/>
                  </a:lnTo>
                  <a:lnTo>
                    <a:pt x="96" y="79"/>
                  </a:lnTo>
                  <a:lnTo>
                    <a:pt x="97" y="89"/>
                  </a:lnTo>
                  <a:lnTo>
                    <a:pt x="106" y="93"/>
                  </a:lnTo>
                  <a:lnTo>
                    <a:pt x="118" y="95"/>
                  </a:lnTo>
                  <a:lnTo>
                    <a:pt x="132" y="96"/>
                  </a:lnTo>
                  <a:lnTo>
                    <a:pt x="137" y="83"/>
                  </a:lnTo>
                  <a:lnTo>
                    <a:pt x="138" y="72"/>
                  </a:lnTo>
                  <a:lnTo>
                    <a:pt x="135" y="61"/>
                  </a:lnTo>
                  <a:lnTo>
                    <a:pt x="132" y="49"/>
                  </a:lnTo>
                  <a:lnTo>
                    <a:pt x="131" y="32"/>
                  </a:lnTo>
                </a:path>
              </a:pathLst>
            </a:custGeom>
            <a:solidFill>
              <a:srgbClr val="BBAC5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44" name="Freeform 122"/>
            <p:cNvSpPr>
              <a:spLocks/>
            </p:cNvSpPr>
            <p:nvPr/>
          </p:nvSpPr>
          <p:spPr bwMode="gray">
            <a:xfrm>
              <a:off x="4091" y="3623"/>
              <a:ext cx="127" cy="106"/>
            </a:xfrm>
            <a:custGeom>
              <a:avLst/>
              <a:gdLst>
                <a:gd name="T0" fmla="*/ 4 w 127"/>
                <a:gd name="T1" fmla="*/ 101 h 106"/>
                <a:gd name="T2" fmla="*/ 5 w 127"/>
                <a:gd name="T3" fmla="*/ 88 h 106"/>
                <a:gd name="T4" fmla="*/ 5 w 127"/>
                <a:gd name="T5" fmla="*/ 70 h 106"/>
                <a:gd name="T6" fmla="*/ 5 w 127"/>
                <a:gd name="T7" fmla="*/ 48 h 106"/>
                <a:gd name="T8" fmla="*/ 4 w 127"/>
                <a:gd name="T9" fmla="*/ 30 h 106"/>
                <a:gd name="T10" fmla="*/ 0 w 127"/>
                <a:gd name="T11" fmla="*/ 16 h 106"/>
                <a:gd name="T12" fmla="*/ 5 w 127"/>
                <a:gd name="T13" fmla="*/ 12 h 106"/>
                <a:gd name="T14" fmla="*/ 8 w 127"/>
                <a:gd name="T15" fmla="*/ 9 h 106"/>
                <a:gd name="T16" fmla="*/ 12 w 127"/>
                <a:gd name="T17" fmla="*/ 8 h 106"/>
                <a:gd name="T18" fmla="*/ 14 w 127"/>
                <a:gd name="T19" fmla="*/ 6 h 106"/>
                <a:gd name="T20" fmla="*/ 17 w 127"/>
                <a:gd name="T21" fmla="*/ 5 h 106"/>
                <a:gd name="T22" fmla="*/ 18 w 127"/>
                <a:gd name="T23" fmla="*/ 5 h 106"/>
                <a:gd name="T24" fmla="*/ 19 w 127"/>
                <a:gd name="T25" fmla="*/ 3 h 106"/>
                <a:gd name="T26" fmla="*/ 32 w 127"/>
                <a:gd name="T27" fmla="*/ 0 h 106"/>
                <a:gd name="T28" fmla="*/ 45 w 127"/>
                <a:gd name="T29" fmla="*/ 3 h 106"/>
                <a:gd name="T30" fmla="*/ 58 w 127"/>
                <a:gd name="T31" fmla="*/ 9 h 106"/>
                <a:gd name="T32" fmla="*/ 67 w 127"/>
                <a:gd name="T33" fmla="*/ 17 h 106"/>
                <a:gd name="T34" fmla="*/ 77 w 127"/>
                <a:gd name="T35" fmla="*/ 24 h 106"/>
                <a:gd name="T36" fmla="*/ 87 w 127"/>
                <a:gd name="T37" fmla="*/ 23 h 106"/>
                <a:gd name="T38" fmla="*/ 100 w 127"/>
                <a:gd name="T39" fmla="*/ 20 h 106"/>
                <a:gd name="T40" fmla="*/ 113 w 127"/>
                <a:gd name="T41" fmla="*/ 19 h 106"/>
                <a:gd name="T42" fmla="*/ 123 w 127"/>
                <a:gd name="T43" fmla="*/ 19 h 106"/>
                <a:gd name="T44" fmla="*/ 124 w 127"/>
                <a:gd name="T45" fmla="*/ 32 h 106"/>
                <a:gd name="T46" fmla="*/ 125 w 127"/>
                <a:gd name="T47" fmla="*/ 40 h 106"/>
                <a:gd name="T48" fmla="*/ 127 w 127"/>
                <a:gd name="T49" fmla="*/ 51 h 106"/>
                <a:gd name="T50" fmla="*/ 113 w 127"/>
                <a:gd name="T51" fmla="*/ 57 h 106"/>
                <a:gd name="T52" fmla="*/ 96 w 127"/>
                <a:gd name="T53" fmla="*/ 65 h 106"/>
                <a:gd name="T54" fmla="*/ 80 w 127"/>
                <a:gd name="T55" fmla="*/ 74 h 106"/>
                <a:gd name="T56" fmla="*/ 65 w 127"/>
                <a:gd name="T57" fmla="*/ 78 h 106"/>
                <a:gd name="T58" fmla="*/ 62 w 127"/>
                <a:gd name="T59" fmla="*/ 74 h 106"/>
                <a:gd name="T60" fmla="*/ 59 w 127"/>
                <a:gd name="T61" fmla="*/ 70 h 106"/>
                <a:gd name="T62" fmla="*/ 58 w 127"/>
                <a:gd name="T63" fmla="*/ 64 h 106"/>
                <a:gd name="T64" fmla="*/ 55 w 127"/>
                <a:gd name="T65" fmla="*/ 61 h 106"/>
                <a:gd name="T66" fmla="*/ 53 w 127"/>
                <a:gd name="T67" fmla="*/ 63 h 106"/>
                <a:gd name="T68" fmla="*/ 50 w 127"/>
                <a:gd name="T69" fmla="*/ 64 h 106"/>
                <a:gd name="T70" fmla="*/ 46 w 127"/>
                <a:gd name="T71" fmla="*/ 65 h 106"/>
                <a:gd name="T72" fmla="*/ 43 w 127"/>
                <a:gd name="T73" fmla="*/ 67 h 106"/>
                <a:gd name="T74" fmla="*/ 41 w 127"/>
                <a:gd name="T75" fmla="*/ 70 h 106"/>
                <a:gd name="T76" fmla="*/ 41 w 127"/>
                <a:gd name="T77" fmla="*/ 71 h 106"/>
                <a:gd name="T78" fmla="*/ 34 w 127"/>
                <a:gd name="T79" fmla="*/ 78 h 106"/>
                <a:gd name="T80" fmla="*/ 29 w 127"/>
                <a:gd name="T81" fmla="*/ 88 h 106"/>
                <a:gd name="T82" fmla="*/ 26 w 127"/>
                <a:gd name="T83" fmla="*/ 98 h 106"/>
                <a:gd name="T84" fmla="*/ 21 w 127"/>
                <a:gd name="T85" fmla="*/ 106 h 106"/>
                <a:gd name="T86" fmla="*/ 19 w 127"/>
                <a:gd name="T87" fmla="*/ 105 h 106"/>
                <a:gd name="T88" fmla="*/ 18 w 127"/>
                <a:gd name="T89" fmla="*/ 102 h 106"/>
                <a:gd name="T90" fmla="*/ 15 w 127"/>
                <a:gd name="T91" fmla="*/ 101 h 106"/>
                <a:gd name="T92" fmla="*/ 12 w 127"/>
                <a:gd name="T93" fmla="*/ 99 h 106"/>
                <a:gd name="T94" fmla="*/ 8 w 127"/>
                <a:gd name="T95" fmla="*/ 99 h 106"/>
                <a:gd name="T96" fmla="*/ 4 w 127"/>
                <a:gd name="T97" fmla="*/ 101 h 10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27"/>
                <a:gd name="T148" fmla="*/ 0 h 106"/>
                <a:gd name="T149" fmla="*/ 127 w 127"/>
                <a:gd name="T150" fmla="*/ 106 h 10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27" h="106">
                  <a:moveTo>
                    <a:pt x="4" y="101"/>
                  </a:moveTo>
                  <a:lnTo>
                    <a:pt x="5" y="88"/>
                  </a:lnTo>
                  <a:lnTo>
                    <a:pt x="5" y="70"/>
                  </a:lnTo>
                  <a:lnTo>
                    <a:pt x="5" y="48"/>
                  </a:lnTo>
                  <a:lnTo>
                    <a:pt x="4" y="30"/>
                  </a:lnTo>
                  <a:lnTo>
                    <a:pt x="0" y="16"/>
                  </a:lnTo>
                  <a:lnTo>
                    <a:pt x="5" y="12"/>
                  </a:lnTo>
                  <a:lnTo>
                    <a:pt x="8" y="9"/>
                  </a:lnTo>
                  <a:lnTo>
                    <a:pt x="12" y="8"/>
                  </a:lnTo>
                  <a:lnTo>
                    <a:pt x="14" y="6"/>
                  </a:lnTo>
                  <a:lnTo>
                    <a:pt x="17" y="5"/>
                  </a:lnTo>
                  <a:lnTo>
                    <a:pt x="18" y="5"/>
                  </a:lnTo>
                  <a:lnTo>
                    <a:pt x="19" y="3"/>
                  </a:lnTo>
                  <a:lnTo>
                    <a:pt x="32" y="0"/>
                  </a:lnTo>
                  <a:lnTo>
                    <a:pt x="45" y="3"/>
                  </a:lnTo>
                  <a:lnTo>
                    <a:pt x="58" y="9"/>
                  </a:lnTo>
                  <a:lnTo>
                    <a:pt x="67" y="17"/>
                  </a:lnTo>
                  <a:lnTo>
                    <a:pt x="77" y="24"/>
                  </a:lnTo>
                  <a:lnTo>
                    <a:pt x="87" y="23"/>
                  </a:lnTo>
                  <a:lnTo>
                    <a:pt x="100" y="20"/>
                  </a:lnTo>
                  <a:lnTo>
                    <a:pt x="113" y="19"/>
                  </a:lnTo>
                  <a:lnTo>
                    <a:pt x="123" y="19"/>
                  </a:lnTo>
                  <a:lnTo>
                    <a:pt x="124" y="32"/>
                  </a:lnTo>
                  <a:lnTo>
                    <a:pt x="125" y="40"/>
                  </a:lnTo>
                  <a:lnTo>
                    <a:pt x="127" y="51"/>
                  </a:lnTo>
                  <a:lnTo>
                    <a:pt x="113" y="57"/>
                  </a:lnTo>
                  <a:lnTo>
                    <a:pt x="96" y="65"/>
                  </a:lnTo>
                  <a:lnTo>
                    <a:pt x="80" y="74"/>
                  </a:lnTo>
                  <a:lnTo>
                    <a:pt x="65" y="78"/>
                  </a:lnTo>
                  <a:lnTo>
                    <a:pt x="62" y="74"/>
                  </a:lnTo>
                  <a:lnTo>
                    <a:pt x="59" y="70"/>
                  </a:lnTo>
                  <a:lnTo>
                    <a:pt x="58" y="64"/>
                  </a:lnTo>
                  <a:lnTo>
                    <a:pt x="55" y="61"/>
                  </a:lnTo>
                  <a:lnTo>
                    <a:pt x="53" y="63"/>
                  </a:lnTo>
                  <a:lnTo>
                    <a:pt x="50" y="64"/>
                  </a:lnTo>
                  <a:lnTo>
                    <a:pt x="46" y="65"/>
                  </a:lnTo>
                  <a:lnTo>
                    <a:pt x="43" y="67"/>
                  </a:lnTo>
                  <a:lnTo>
                    <a:pt x="41" y="70"/>
                  </a:lnTo>
                  <a:lnTo>
                    <a:pt x="41" y="71"/>
                  </a:lnTo>
                  <a:lnTo>
                    <a:pt x="34" y="78"/>
                  </a:lnTo>
                  <a:lnTo>
                    <a:pt x="29" y="88"/>
                  </a:lnTo>
                  <a:lnTo>
                    <a:pt x="26" y="98"/>
                  </a:lnTo>
                  <a:lnTo>
                    <a:pt x="21" y="106"/>
                  </a:lnTo>
                  <a:lnTo>
                    <a:pt x="19" y="105"/>
                  </a:lnTo>
                  <a:lnTo>
                    <a:pt x="18" y="102"/>
                  </a:lnTo>
                  <a:lnTo>
                    <a:pt x="15" y="101"/>
                  </a:lnTo>
                  <a:lnTo>
                    <a:pt x="12" y="99"/>
                  </a:lnTo>
                  <a:lnTo>
                    <a:pt x="8" y="99"/>
                  </a:lnTo>
                  <a:lnTo>
                    <a:pt x="4" y="101"/>
                  </a:lnTo>
                </a:path>
              </a:pathLst>
            </a:custGeom>
            <a:solidFill>
              <a:srgbClr val="BBAC5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45" name="Freeform 123"/>
            <p:cNvSpPr>
              <a:spLocks/>
            </p:cNvSpPr>
            <p:nvPr/>
          </p:nvSpPr>
          <p:spPr bwMode="gray">
            <a:xfrm>
              <a:off x="3999" y="3632"/>
              <a:ext cx="99" cy="96"/>
            </a:xfrm>
            <a:custGeom>
              <a:avLst/>
              <a:gdLst>
                <a:gd name="T0" fmla="*/ 96 w 99"/>
                <a:gd name="T1" fmla="*/ 93 h 96"/>
                <a:gd name="T2" fmla="*/ 90 w 99"/>
                <a:gd name="T3" fmla="*/ 89 h 96"/>
                <a:gd name="T4" fmla="*/ 86 w 99"/>
                <a:gd name="T5" fmla="*/ 86 h 96"/>
                <a:gd name="T6" fmla="*/ 83 w 99"/>
                <a:gd name="T7" fmla="*/ 83 h 96"/>
                <a:gd name="T8" fmla="*/ 82 w 99"/>
                <a:gd name="T9" fmla="*/ 82 h 96"/>
                <a:gd name="T10" fmla="*/ 79 w 99"/>
                <a:gd name="T11" fmla="*/ 79 h 96"/>
                <a:gd name="T12" fmla="*/ 76 w 99"/>
                <a:gd name="T13" fmla="*/ 78 h 96"/>
                <a:gd name="T14" fmla="*/ 75 w 99"/>
                <a:gd name="T15" fmla="*/ 76 h 96"/>
                <a:gd name="T16" fmla="*/ 73 w 99"/>
                <a:gd name="T17" fmla="*/ 78 h 96"/>
                <a:gd name="T18" fmla="*/ 73 w 99"/>
                <a:gd name="T19" fmla="*/ 79 h 96"/>
                <a:gd name="T20" fmla="*/ 73 w 99"/>
                <a:gd name="T21" fmla="*/ 80 h 96"/>
                <a:gd name="T22" fmla="*/ 72 w 99"/>
                <a:gd name="T23" fmla="*/ 83 h 96"/>
                <a:gd name="T24" fmla="*/ 72 w 99"/>
                <a:gd name="T25" fmla="*/ 86 h 96"/>
                <a:gd name="T26" fmla="*/ 70 w 99"/>
                <a:gd name="T27" fmla="*/ 89 h 96"/>
                <a:gd name="T28" fmla="*/ 69 w 99"/>
                <a:gd name="T29" fmla="*/ 92 h 96"/>
                <a:gd name="T30" fmla="*/ 65 w 99"/>
                <a:gd name="T31" fmla="*/ 92 h 96"/>
                <a:gd name="T32" fmla="*/ 56 w 99"/>
                <a:gd name="T33" fmla="*/ 93 h 96"/>
                <a:gd name="T34" fmla="*/ 46 w 99"/>
                <a:gd name="T35" fmla="*/ 95 h 96"/>
                <a:gd name="T36" fmla="*/ 34 w 99"/>
                <a:gd name="T37" fmla="*/ 96 h 96"/>
                <a:gd name="T38" fmla="*/ 21 w 99"/>
                <a:gd name="T39" fmla="*/ 96 h 96"/>
                <a:gd name="T40" fmla="*/ 11 w 99"/>
                <a:gd name="T41" fmla="*/ 95 h 96"/>
                <a:gd name="T42" fmla="*/ 3 w 99"/>
                <a:gd name="T43" fmla="*/ 90 h 96"/>
                <a:gd name="T44" fmla="*/ 0 w 99"/>
                <a:gd name="T45" fmla="*/ 85 h 96"/>
                <a:gd name="T46" fmla="*/ 4 w 99"/>
                <a:gd name="T47" fmla="*/ 85 h 96"/>
                <a:gd name="T48" fmla="*/ 11 w 99"/>
                <a:gd name="T49" fmla="*/ 82 h 96"/>
                <a:gd name="T50" fmla="*/ 22 w 99"/>
                <a:gd name="T51" fmla="*/ 79 h 96"/>
                <a:gd name="T52" fmla="*/ 35 w 99"/>
                <a:gd name="T53" fmla="*/ 76 h 96"/>
                <a:gd name="T54" fmla="*/ 48 w 99"/>
                <a:gd name="T55" fmla="*/ 72 h 96"/>
                <a:gd name="T56" fmla="*/ 56 w 99"/>
                <a:gd name="T57" fmla="*/ 69 h 96"/>
                <a:gd name="T58" fmla="*/ 62 w 99"/>
                <a:gd name="T59" fmla="*/ 66 h 96"/>
                <a:gd name="T60" fmla="*/ 59 w 99"/>
                <a:gd name="T61" fmla="*/ 59 h 96"/>
                <a:gd name="T62" fmla="*/ 51 w 99"/>
                <a:gd name="T63" fmla="*/ 52 h 96"/>
                <a:gd name="T64" fmla="*/ 42 w 99"/>
                <a:gd name="T65" fmla="*/ 44 h 96"/>
                <a:gd name="T66" fmla="*/ 34 w 99"/>
                <a:gd name="T67" fmla="*/ 37 h 96"/>
                <a:gd name="T68" fmla="*/ 28 w 99"/>
                <a:gd name="T69" fmla="*/ 30 h 96"/>
                <a:gd name="T70" fmla="*/ 28 w 99"/>
                <a:gd name="T71" fmla="*/ 25 h 96"/>
                <a:gd name="T72" fmla="*/ 39 w 99"/>
                <a:gd name="T73" fmla="*/ 15 h 96"/>
                <a:gd name="T74" fmla="*/ 51 w 99"/>
                <a:gd name="T75" fmla="*/ 11 h 96"/>
                <a:gd name="T76" fmla="*/ 61 w 99"/>
                <a:gd name="T77" fmla="*/ 14 h 96"/>
                <a:gd name="T78" fmla="*/ 63 w 99"/>
                <a:gd name="T79" fmla="*/ 13 h 96"/>
                <a:gd name="T80" fmla="*/ 69 w 99"/>
                <a:gd name="T81" fmla="*/ 8 h 96"/>
                <a:gd name="T82" fmla="*/ 75 w 99"/>
                <a:gd name="T83" fmla="*/ 3 h 96"/>
                <a:gd name="T84" fmla="*/ 80 w 99"/>
                <a:gd name="T85" fmla="*/ 0 h 96"/>
                <a:gd name="T86" fmla="*/ 87 w 99"/>
                <a:gd name="T87" fmla="*/ 1 h 96"/>
                <a:gd name="T88" fmla="*/ 92 w 99"/>
                <a:gd name="T89" fmla="*/ 8 h 96"/>
                <a:gd name="T90" fmla="*/ 96 w 99"/>
                <a:gd name="T91" fmla="*/ 20 h 96"/>
                <a:gd name="T92" fmla="*/ 97 w 99"/>
                <a:gd name="T93" fmla="*/ 28 h 96"/>
                <a:gd name="T94" fmla="*/ 99 w 99"/>
                <a:gd name="T95" fmla="*/ 38 h 96"/>
                <a:gd name="T96" fmla="*/ 99 w 99"/>
                <a:gd name="T97" fmla="*/ 51 h 96"/>
                <a:gd name="T98" fmla="*/ 97 w 99"/>
                <a:gd name="T99" fmla="*/ 69 h 96"/>
                <a:gd name="T100" fmla="*/ 96 w 99"/>
                <a:gd name="T101" fmla="*/ 93 h 9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99"/>
                <a:gd name="T154" fmla="*/ 0 h 96"/>
                <a:gd name="T155" fmla="*/ 99 w 99"/>
                <a:gd name="T156" fmla="*/ 96 h 9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99" h="96">
                  <a:moveTo>
                    <a:pt x="96" y="93"/>
                  </a:moveTo>
                  <a:lnTo>
                    <a:pt x="90" y="89"/>
                  </a:lnTo>
                  <a:lnTo>
                    <a:pt x="86" y="86"/>
                  </a:lnTo>
                  <a:lnTo>
                    <a:pt x="83" y="83"/>
                  </a:lnTo>
                  <a:lnTo>
                    <a:pt x="82" y="82"/>
                  </a:lnTo>
                  <a:lnTo>
                    <a:pt x="79" y="79"/>
                  </a:lnTo>
                  <a:lnTo>
                    <a:pt x="76" y="78"/>
                  </a:lnTo>
                  <a:lnTo>
                    <a:pt x="75" y="76"/>
                  </a:lnTo>
                  <a:lnTo>
                    <a:pt x="73" y="78"/>
                  </a:lnTo>
                  <a:lnTo>
                    <a:pt x="73" y="79"/>
                  </a:lnTo>
                  <a:lnTo>
                    <a:pt x="73" y="80"/>
                  </a:lnTo>
                  <a:lnTo>
                    <a:pt x="72" y="83"/>
                  </a:lnTo>
                  <a:lnTo>
                    <a:pt x="72" y="86"/>
                  </a:lnTo>
                  <a:lnTo>
                    <a:pt x="70" y="89"/>
                  </a:lnTo>
                  <a:lnTo>
                    <a:pt x="69" y="92"/>
                  </a:lnTo>
                  <a:lnTo>
                    <a:pt x="65" y="92"/>
                  </a:lnTo>
                  <a:lnTo>
                    <a:pt x="56" y="93"/>
                  </a:lnTo>
                  <a:lnTo>
                    <a:pt x="46" y="95"/>
                  </a:lnTo>
                  <a:lnTo>
                    <a:pt x="34" y="96"/>
                  </a:lnTo>
                  <a:lnTo>
                    <a:pt x="21" y="96"/>
                  </a:lnTo>
                  <a:lnTo>
                    <a:pt x="11" y="95"/>
                  </a:lnTo>
                  <a:lnTo>
                    <a:pt x="3" y="90"/>
                  </a:lnTo>
                  <a:lnTo>
                    <a:pt x="0" y="85"/>
                  </a:lnTo>
                  <a:lnTo>
                    <a:pt x="4" y="85"/>
                  </a:lnTo>
                  <a:lnTo>
                    <a:pt x="11" y="82"/>
                  </a:lnTo>
                  <a:lnTo>
                    <a:pt x="22" y="79"/>
                  </a:lnTo>
                  <a:lnTo>
                    <a:pt x="35" y="76"/>
                  </a:lnTo>
                  <a:lnTo>
                    <a:pt x="48" y="72"/>
                  </a:lnTo>
                  <a:lnTo>
                    <a:pt x="56" y="69"/>
                  </a:lnTo>
                  <a:lnTo>
                    <a:pt x="62" y="66"/>
                  </a:lnTo>
                  <a:lnTo>
                    <a:pt x="59" y="59"/>
                  </a:lnTo>
                  <a:lnTo>
                    <a:pt x="51" y="52"/>
                  </a:lnTo>
                  <a:lnTo>
                    <a:pt x="42" y="44"/>
                  </a:lnTo>
                  <a:lnTo>
                    <a:pt x="34" y="37"/>
                  </a:lnTo>
                  <a:lnTo>
                    <a:pt x="28" y="30"/>
                  </a:lnTo>
                  <a:lnTo>
                    <a:pt x="28" y="25"/>
                  </a:lnTo>
                  <a:lnTo>
                    <a:pt x="39" y="15"/>
                  </a:lnTo>
                  <a:lnTo>
                    <a:pt x="51" y="11"/>
                  </a:lnTo>
                  <a:lnTo>
                    <a:pt x="61" y="14"/>
                  </a:lnTo>
                  <a:lnTo>
                    <a:pt x="63" y="13"/>
                  </a:lnTo>
                  <a:lnTo>
                    <a:pt x="69" y="8"/>
                  </a:lnTo>
                  <a:lnTo>
                    <a:pt x="75" y="3"/>
                  </a:lnTo>
                  <a:lnTo>
                    <a:pt x="80" y="0"/>
                  </a:lnTo>
                  <a:lnTo>
                    <a:pt x="87" y="1"/>
                  </a:lnTo>
                  <a:lnTo>
                    <a:pt x="92" y="8"/>
                  </a:lnTo>
                  <a:lnTo>
                    <a:pt x="96" y="20"/>
                  </a:lnTo>
                  <a:lnTo>
                    <a:pt x="97" y="28"/>
                  </a:lnTo>
                  <a:lnTo>
                    <a:pt x="99" y="38"/>
                  </a:lnTo>
                  <a:lnTo>
                    <a:pt x="99" y="51"/>
                  </a:lnTo>
                  <a:lnTo>
                    <a:pt x="97" y="69"/>
                  </a:lnTo>
                  <a:lnTo>
                    <a:pt x="96" y="93"/>
                  </a:lnTo>
                </a:path>
              </a:pathLst>
            </a:custGeom>
            <a:solidFill>
              <a:srgbClr val="BBAC5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46" name="Freeform 124"/>
            <p:cNvSpPr>
              <a:spLocks/>
            </p:cNvSpPr>
            <p:nvPr/>
          </p:nvSpPr>
          <p:spPr bwMode="gray">
            <a:xfrm>
              <a:off x="3863" y="3753"/>
              <a:ext cx="68" cy="31"/>
            </a:xfrm>
            <a:custGeom>
              <a:avLst/>
              <a:gdLst>
                <a:gd name="T0" fmla="*/ 55 w 68"/>
                <a:gd name="T1" fmla="*/ 30 h 31"/>
                <a:gd name="T2" fmla="*/ 44 w 68"/>
                <a:gd name="T3" fmla="*/ 30 h 31"/>
                <a:gd name="T4" fmla="*/ 31 w 68"/>
                <a:gd name="T5" fmla="*/ 31 h 31"/>
                <a:gd name="T6" fmla="*/ 20 w 68"/>
                <a:gd name="T7" fmla="*/ 30 h 31"/>
                <a:gd name="T8" fmla="*/ 10 w 68"/>
                <a:gd name="T9" fmla="*/ 29 h 31"/>
                <a:gd name="T10" fmla="*/ 4 w 68"/>
                <a:gd name="T11" fmla="*/ 24 h 31"/>
                <a:gd name="T12" fmla="*/ 2 w 68"/>
                <a:gd name="T13" fmla="*/ 17 h 31"/>
                <a:gd name="T14" fmla="*/ 2 w 68"/>
                <a:gd name="T15" fmla="*/ 17 h 31"/>
                <a:gd name="T16" fmla="*/ 2 w 68"/>
                <a:gd name="T17" fmla="*/ 16 h 31"/>
                <a:gd name="T18" fmla="*/ 2 w 68"/>
                <a:gd name="T19" fmla="*/ 13 h 31"/>
                <a:gd name="T20" fmla="*/ 0 w 68"/>
                <a:gd name="T21" fmla="*/ 10 h 31"/>
                <a:gd name="T22" fmla="*/ 0 w 68"/>
                <a:gd name="T23" fmla="*/ 9 h 31"/>
                <a:gd name="T24" fmla="*/ 0 w 68"/>
                <a:gd name="T25" fmla="*/ 6 h 31"/>
                <a:gd name="T26" fmla="*/ 0 w 68"/>
                <a:gd name="T27" fmla="*/ 3 h 31"/>
                <a:gd name="T28" fmla="*/ 0 w 68"/>
                <a:gd name="T29" fmla="*/ 2 h 31"/>
                <a:gd name="T30" fmla="*/ 2 w 68"/>
                <a:gd name="T31" fmla="*/ 0 h 31"/>
                <a:gd name="T32" fmla="*/ 3 w 68"/>
                <a:gd name="T33" fmla="*/ 2 h 31"/>
                <a:gd name="T34" fmla="*/ 7 w 68"/>
                <a:gd name="T35" fmla="*/ 3 h 31"/>
                <a:gd name="T36" fmla="*/ 31 w 68"/>
                <a:gd name="T37" fmla="*/ 6 h 31"/>
                <a:gd name="T38" fmla="*/ 48 w 68"/>
                <a:gd name="T39" fmla="*/ 7 h 31"/>
                <a:gd name="T40" fmla="*/ 60 w 68"/>
                <a:gd name="T41" fmla="*/ 9 h 31"/>
                <a:gd name="T42" fmla="*/ 65 w 68"/>
                <a:gd name="T43" fmla="*/ 9 h 31"/>
                <a:gd name="T44" fmla="*/ 68 w 68"/>
                <a:gd name="T45" fmla="*/ 10 h 31"/>
                <a:gd name="T46" fmla="*/ 67 w 68"/>
                <a:gd name="T47" fmla="*/ 15 h 31"/>
                <a:gd name="T48" fmla="*/ 61 w 68"/>
                <a:gd name="T49" fmla="*/ 20 h 31"/>
                <a:gd name="T50" fmla="*/ 55 w 68"/>
                <a:gd name="T51" fmla="*/ 30 h 3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8"/>
                <a:gd name="T79" fmla="*/ 0 h 31"/>
                <a:gd name="T80" fmla="*/ 68 w 68"/>
                <a:gd name="T81" fmla="*/ 31 h 3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8" h="31">
                  <a:moveTo>
                    <a:pt x="55" y="30"/>
                  </a:moveTo>
                  <a:lnTo>
                    <a:pt x="44" y="30"/>
                  </a:lnTo>
                  <a:lnTo>
                    <a:pt x="31" y="31"/>
                  </a:lnTo>
                  <a:lnTo>
                    <a:pt x="20" y="30"/>
                  </a:lnTo>
                  <a:lnTo>
                    <a:pt x="10" y="29"/>
                  </a:lnTo>
                  <a:lnTo>
                    <a:pt x="4" y="24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3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3" y="2"/>
                  </a:lnTo>
                  <a:lnTo>
                    <a:pt x="7" y="3"/>
                  </a:lnTo>
                  <a:lnTo>
                    <a:pt x="31" y="6"/>
                  </a:lnTo>
                  <a:lnTo>
                    <a:pt x="48" y="7"/>
                  </a:lnTo>
                  <a:lnTo>
                    <a:pt x="60" y="9"/>
                  </a:lnTo>
                  <a:lnTo>
                    <a:pt x="65" y="9"/>
                  </a:lnTo>
                  <a:lnTo>
                    <a:pt x="68" y="10"/>
                  </a:lnTo>
                  <a:lnTo>
                    <a:pt x="67" y="15"/>
                  </a:lnTo>
                  <a:lnTo>
                    <a:pt x="61" y="20"/>
                  </a:lnTo>
                  <a:lnTo>
                    <a:pt x="55" y="30"/>
                  </a:lnTo>
                </a:path>
              </a:pathLst>
            </a:custGeom>
            <a:solidFill>
              <a:srgbClr val="BBAC5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47" name="Freeform 125"/>
            <p:cNvSpPr>
              <a:spLocks/>
            </p:cNvSpPr>
            <p:nvPr/>
          </p:nvSpPr>
          <p:spPr bwMode="gray">
            <a:xfrm>
              <a:off x="3592" y="3605"/>
              <a:ext cx="404" cy="92"/>
            </a:xfrm>
            <a:custGeom>
              <a:avLst/>
              <a:gdLst>
                <a:gd name="T0" fmla="*/ 24 w 404"/>
                <a:gd name="T1" fmla="*/ 47 h 92"/>
                <a:gd name="T2" fmla="*/ 64 w 404"/>
                <a:gd name="T3" fmla="*/ 17 h 92"/>
                <a:gd name="T4" fmla="*/ 103 w 404"/>
                <a:gd name="T5" fmla="*/ 3 h 92"/>
                <a:gd name="T6" fmla="*/ 153 w 404"/>
                <a:gd name="T7" fmla="*/ 1 h 92"/>
                <a:gd name="T8" fmla="*/ 192 w 404"/>
                <a:gd name="T9" fmla="*/ 13 h 92"/>
                <a:gd name="T10" fmla="*/ 202 w 404"/>
                <a:gd name="T11" fmla="*/ 17 h 92"/>
                <a:gd name="T12" fmla="*/ 210 w 404"/>
                <a:gd name="T13" fmla="*/ 11 h 92"/>
                <a:gd name="T14" fmla="*/ 226 w 404"/>
                <a:gd name="T15" fmla="*/ 4 h 92"/>
                <a:gd name="T16" fmla="*/ 254 w 404"/>
                <a:gd name="T17" fmla="*/ 10 h 92"/>
                <a:gd name="T18" fmla="*/ 277 w 404"/>
                <a:gd name="T19" fmla="*/ 26 h 92"/>
                <a:gd name="T20" fmla="*/ 304 w 404"/>
                <a:gd name="T21" fmla="*/ 37 h 92"/>
                <a:gd name="T22" fmla="*/ 338 w 404"/>
                <a:gd name="T23" fmla="*/ 40 h 92"/>
                <a:gd name="T24" fmla="*/ 376 w 404"/>
                <a:gd name="T25" fmla="*/ 44 h 92"/>
                <a:gd name="T26" fmla="*/ 404 w 404"/>
                <a:gd name="T27" fmla="*/ 57 h 92"/>
                <a:gd name="T28" fmla="*/ 374 w 404"/>
                <a:gd name="T29" fmla="*/ 65 h 92"/>
                <a:gd name="T30" fmla="*/ 352 w 404"/>
                <a:gd name="T31" fmla="*/ 83 h 92"/>
                <a:gd name="T32" fmla="*/ 335 w 404"/>
                <a:gd name="T33" fmla="*/ 81 h 92"/>
                <a:gd name="T34" fmla="*/ 319 w 404"/>
                <a:gd name="T35" fmla="*/ 78 h 92"/>
                <a:gd name="T36" fmla="*/ 302 w 404"/>
                <a:gd name="T37" fmla="*/ 86 h 92"/>
                <a:gd name="T38" fmla="*/ 282 w 404"/>
                <a:gd name="T39" fmla="*/ 90 h 92"/>
                <a:gd name="T40" fmla="*/ 271 w 404"/>
                <a:gd name="T41" fmla="*/ 90 h 92"/>
                <a:gd name="T42" fmla="*/ 275 w 404"/>
                <a:gd name="T43" fmla="*/ 81 h 92"/>
                <a:gd name="T44" fmla="*/ 274 w 404"/>
                <a:gd name="T45" fmla="*/ 69 h 92"/>
                <a:gd name="T46" fmla="*/ 247 w 404"/>
                <a:gd name="T47" fmla="*/ 64 h 92"/>
                <a:gd name="T48" fmla="*/ 225 w 404"/>
                <a:gd name="T49" fmla="*/ 52 h 92"/>
                <a:gd name="T50" fmla="*/ 202 w 404"/>
                <a:gd name="T51" fmla="*/ 51 h 92"/>
                <a:gd name="T52" fmla="*/ 169 w 404"/>
                <a:gd name="T53" fmla="*/ 52 h 92"/>
                <a:gd name="T54" fmla="*/ 137 w 404"/>
                <a:gd name="T55" fmla="*/ 45 h 92"/>
                <a:gd name="T56" fmla="*/ 106 w 404"/>
                <a:gd name="T57" fmla="*/ 47 h 92"/>
                <a:gd name="T58" fmla="*/ 103 w 404"/>
                <a:gd name="T59" fmla="*/ 45 h 92"/>
                <a:gd name="T60" fmla="*/ 100 w 404"/>
                <a:gd name="T61" fmla="*/ 41 h 92"/>
                <a:gd name="T62" fmla="*/ 95 w 404"/>
                <a:gd name="T63" fmla="*/ 35 h 92"/>
                <a:gd name="T64" fmla="*/ 83 w 404"/>
                <a:gd name="T65" fmla="*/ 31 h 92"/>
                <a:gd name="T66" fmla="*/ 65 w 404"/>
                <a:gd name="T67" fmla="*/ 38 h 92"/>
                <a:gd name="T68" fmla="*/ 52 w 404"/>
                <a:gd name="T69" fmla="*/ 57 h 92"/>
                <a:gd name="T70" fmla="*/ 37 w 404"/>
                <a:gd name="T71" fmla="*/ 72 h 92"/>
                <a:gd name="T72" fmla="*/ 21 w 404"/>
                <a:gd name="T73" fmla="*/ 79 h 92"/>
                <a:gd name="T74" fmla="*/ 16 w 404"/>
                <a:gd name="T75" fmla="*/ 88 h 92"/>
                <a:gd name="T76" fmla="*/ 10 w 404"/>
                <a:gd name="T77" fmla="*/ 92 h 92"/>
                <a:gd name="T78" fmla="*/ 3 w 404"/>
                <a:gd name="T79" fmla="*/ 86 h 92"/>
                <a:gd name="T80" fmla="*/ 1 w 404"/>
                <a:gd name="T81" fmla="*/ 69 h 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04"/>
                <a:gd name="T124" fmla="*/ 0 h 92"/>
                <a:gd name="T125" fmla="*/ 404 w 404"/>
                <a:gd name="T126" fmla="*/ 92 h 9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04" h="92">
                  <a:moveTo>
                    <a:pt x="1" y="69"/>
                  </a:moveTo>
                  <a:lnTo>
                    <a:pt x="24" y="47"/>
                  </a:lnTo>
                  <a:lnTo>
                    <a:pt x="45" y="30"/>
                  </a:lnTo>
                  <a:lnTo>
                    <a:pt x="64" y="17"/>
                  </a:lnTo>
                  <a:lnTo>
                    <a:pt x="82" y="9"/>
                  </a:lnTo>
                  <a:lnTo>
                    <a:pt x="103" y="3"/>
                  </a:lnTo>
                  <a:lnTo>
                    <a:pt x="126" y="0"/>
                  </a:lnTo>
                  <a:lnTo>
                    <a:pt x="153" y="1"/>
                  </a:lnTo>
                  <a:lnTo>
                    <a:pt x="184" y="3"/>
                  </a:lnTo>
                  <a:lnTo>
                    <a:pt x="192" y="13"/>
                  </a:lnTo>
                  <a:lnTo>
                    <a:pt x="199" y="17"/>
                  </a:lnTo>
                  <a:lnTo>
                    <a:pt x="202" y="17"/>
                  </a:lnTo>
                  <a:lnTo>
                    <a:pt x="206" y="14"/>
                  </a:lnTo>
                  <a:lnTo>
                    <a:pt x="210" y="11"/>
                  </a:lnTo>
                  <a:lnTo>
                    <a:pt x="218" y="7"/>
                  </a:lnTo>
                  <a:lnTo>
                    <a:pt x="226" y="4"/>
                  </a:lnTo>
                  <a:lnTo>
                    <a:pt x="240" y="3"/>
                  </a:lnTo>
                  <a:lnTo>
                    <a:pt x="254" y="10"/>
                  </a:lnTo>
                  <a:lnTo>
                    <a:pt x="267" y="18"/>
                  </a:lnTo>
                  <a:lnTo>
                    <a:pt x="277" y="26"/>
                  </a:lnTo>
                  <a:lnTo>
                    <a:pt x="290" y="33"/>
                  </a:lnTo>
                  <a:lnTo>
                    <a:pt x="304" y="37"/>
                  </a:lnTo>
                  <a:lnTo>
                    <a:pt x="319" y="40"/>
                  </a:lnTo>
                  <a:lnTo>
                    <a:pt x="338" y="40"/>
                  </a:lnTo>
                  <a:lnTo>
                    <a:pt x="357" y="41"/>
                  </a:lnTo>
                  <a:lnTo>
                    <a:pt x="376" y="44"/>
                  </a:lnTo>
                  <a:lnTo>
                    <a:pt x="393" y="50"/>
                  </a:lnTo>
                  <a:lnTo>
                    <a:pt x="404" y="57"/>
                  </a:lnTo>
                  <a:lnTo>
                    <a:pt x="388" y="59"/>
                  </a:lnTo>
                  <a:lnTo>
                    <a:pt x="374" y="65"/>
                  </a:lnTo>
                  <a:lnTo>
                    <a:pt x="363" y="72"/>
                  </a:lnTo>
                  <a:lnTo>
                    <a:pt x="352" y="83"/>
                  </a:lnTo>
                  <a:lnTo>
                    <a:pt x="343" y="82"/>
                  </a:lnTo>
                  <a:lnTo>
                    <a:pt x="335" y="81"/>
                  </a:lnTo>
                  <a:lnTo>
                    <a:pt x="325" y="79"/>
                  </a:lnTo>
                  <a:lnTo>
                    <a:pt x="319" y="78"/>
                  </a:lnTo>
                  <a:lnTo>
                    <a:pt x="311" y="83"/>
                  </a:lnTo>
                  <a:lnTo>
                    <a:pt x="302" y="86"/>
                  </a:lnTo>
                  <a:lnTo>
                    <a:pt x="292" y="89"/>
                  </a:lnTo>
                  <a:lnTo>
                    <a:pt x="282" y="90"/>
                  </a:lnTo>
                  <a:lnTo>
                    <a:pt x="275" y="92"/>
                  </a:lnTo>
                  <a:lnTo>
                    <a:pt x="271" y="90"/>
                  </a:lnTo>
                  <a:lnTo>
                    <a:pt x="271" y="86"/>
                  </a:lnTo>
                  <a:lnTo>
                    <a:pt x="275" y="81"/>
                  </a:lnTo>
                  <a:lnTo>
                    <a:pt x="285" y="74"/>
                  </a:lnTo>
                  <a:lnTo>
                    <a:pt x="274" y="69"/>
                  </a:lnTo>
                  <a:lnTo>
                    <a:pt x="261" y="66"/>
                  </a:lnTo>
                  <a:lnTo>
                    <a:pt x="247" y="64"/>
                  </a:lnTo>
                  <a:lnTo>
                    <a:pt x="236" y="59"/>
                  </a:lnTo>
                  <a:lnTo>
                    <a:pt x="225" y="52"/>
                  </a:lnTo>
                  <a:lnTo>
                    <a:pt x="216" y="41"/>
                  </a:lnTo>
                  <a:lnTo>
                    <a:pt x="202" y="51"/>
                  </a:lnTo>
                  <a:lnTo>
                    <a:pt x="186" y="54"/>
                  </a:lnTo>
                  <a:lnTo>
                    <a:pt x="169" y="52"/>
                  </a:lnTo>
                  <a:lnTo>
                    <a:pt x="153" y="48"/>
                  </a:lnTo>
                  <a:lnTo>
                    <a:pt x="137" y="45"/>
                  </a:lnTo>
                  <a:lnTo>
                    <a:pt x="120" y="44"/>
                  </a:lnTo>
                  <a:lnTo>
                    <a:pt x="106" y="47"/>
                  </a:lnTo>
                  <a:lnTo>
                    <a:pt x="105" y="47"/>
                  </a:lnTo>
                  <a:lnTo>
                    <a:pt x="103" y="45"/>
                  </a:lnTo>
                  <a:lnTo>
                    <a:pt x="102" y="42"/>
                  </a:lnTo>
                  <a:lnTo>
                    <a:pt x="100" y="41"/>
                  </a:lnTo>
                  <a:lnTo>
                    <a:pt x="97" y="38"/>
                  </a:lnTo>
                  <a:lnTo>
                    <a:pt x="95" y="35"/>
                  </a:lnTo>
                  <a:lnTo>
                    <a:pt x="89" y="33"/>
                  </a:lnTo>
                  <a:lnTo>
                    <a:pt x="83" y="31"/>
                  </a:lnTo>
                  <a:lnTo>
                    <a:pt x="73" y="33"/>
                  </a:lnTo>
                  <a:lnTo>
                    <a:pt x="65" y="38"/>
                  </a:lnTo>
                  <a:lnTo>
                    <a:pt x="56" y="47"/>
                  </a:lnTo>
                  <a:lnTo>
                    <a:pt x="52" y="57"/>
                  </a:lnTo>
                  <a:lnTo>
                    <a:pt x="52" y="69"/>
                  </a:lnTo>
                  <a:lnTo>
                    <a:pt x="37" y="72"/>
                  </a:lnTo>
                  <a:lnTo>
                    <a:pt x="27" y="75"/>
                  </a:lnTo>
                  <a:lnTo>
                    <a:pt x="21" y="79"/>
                  </a:lnTo>
                  <a:lnTo>
                    <a:pt x="17" y="83"/>
                  </a:lnTo>
                  <a:lnTo>
                    <a:pt x="16" y="88"/>
                  </a:lnTo>
                  <a:lnTo>
                    <a:pt x="13" y="92"/>
                  </a:lnTo>
                  <a:lnTo>
                    <a:pt x="10" y="92"/>
                  </a:lnTo>
                  <a:lnTo>
                    <a:pt x="7" y="90"/>
                  </a:lnTo>
                  <a:lnTo>
                    <a:pt x="3" y="86"/>
                  </a:lnTo>
                  <a:lnTo>
                    <a:pt x="0" y="78"/>
                  </a:lnTo>
                  <a:lnTo>
                    <a:pt x="1" y="69"/>
                  </a:lnTo>
                </a:path>
              </a:pathLst>
            </a:custGeom>
            <a:solidFill>
              <a:srgbClr val="BBAC5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20485" name="Oval 126"/>
          <p:cNvSpPr>
            <a:spLocks noChangeArrowheads="1"/>
          </p:cNvSpPr>
          <p:nvPr/>
        </p:nvSpPr>
        <p:spPr bwMode="gray">
          <a:xfrm>
            <a:off x="4527550" y="4332288"/>
            <a:ext cx="142875" cy="144462"/>
          </a:xfrm>
          <a:prstGeom prst="ellipse">
            <a:avLst/>
          </a:prstGeom>
          <a:gradFill rotWithShape="1">
            <a:gsLst>
              <a:gs pos="0">
                <a:srgbClr val="FF0000"/>
              </a:gs>
              <a:gs pos="100000">
                <a:srgbClr val="760000"/>
              </a:gs>
            </a:gsLst>
            <a:path path="shape">
              <a:fillToRect l="50000" t="50000" r="50000" b="50000"/>
            </a:path>
          </a:gradFill>
          <a:ln w="9525" algn="ctr">
            <a:noFill/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ru-RU">
              <a:solidFill>
                <a:srgbClr val="FFFFFF"/>
              </a:solidFill>
            </a:endParaRPr>
          </a:p>
        </p:txBody>
      </p:sp>
      <p:sp>
        <p:nvSpPr>
          <p:cNvPr id="20486" name="Freeform 127"/>
          <p:cNvSpPr>
            <a:spLocks/>
          </p:cNvSpPr>
          <p:nvPr/>
        </p:nvSpPr>
        <p:spPr bwMode="gray">
          <a:xfrm flipV="1">
            <a:off x="1612900" y="3540125"/>
            <a:ext cx="2952750" cy="863600"/>
          </a:xfrm>
          <a:custGeom>
            <a:avLst/>
            <a:gdLst>
              <a:gd name="T0" fmla="*/ 0 w 1951"/>
              <a:gd name="T1" fmla="*/ 863600 h 816"/>
              <a:gd name="T2" fmla="*/ 2265642 w 1951"/>
              <a:gd name="T3" fmla="*/ 863600 h 816"/>
              <a:gd name="T4" fmla="*/ 2952750 w 1951"/>
              <a:gd name="T5" fmla="*/ 0 h 816"/>
              <a:gd name="T6" fmla="*/ 0 60000 65536"/>
              <a:gd name="T7" fmla="*/ 0 60000 65536"/>
              <a:gd name="T8" fmla="*/ 0 60000 65536"/>
              <a:gd name="T9" fmla="*/ 0 w 1951"/>
              <a:gd name="T10" fmla="*/ 0 h 816"/>
              <a:gd name="T11" fmla="*/ 1951 w 1951"/>
              <a:gd name="T12" fmla="*/ 816 h 8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951" h="816">
                <a:moveTo>
                  <a:pt x="0" y="816"/>
                </a:moveTo>
                <a:lnTo>
                  <a:pt x="1497" y="816"/>
                </a:lnTo>
                <a:lnTo>
                  <a:pt x="1951" y="0"/>
                </a:ln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20487" name="Text Box 128"/>
          <p:cNvSpPr txBox="1">
            <a:spLocks noChangeArrowheads="1"/>
          </p:cNvSpPr>
          <p:nvPr/>
        </p:nvSpPr>
        <p:spPr bwMode="auto">
          <a:xfrm>
            <a:off x="1576388" y="3124200"/>
            <a:ext cx="1809750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>
                <a:solidFill>
                  <a:srgbClr val="000000"/>
                </a:solidFill>
              </a:rPr>
              <a:t>Click to add text</a:t>
            </a:r>
          </a:p>
        </p:txBody>
      </p:sp>
    </p:spTree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ru-RU" sz="4000" dirty="0" smtClean="0">
                <a:solidFill>
                  <a:schemeClr val="accent4">
                    <a:lumMod val="10000"/>
                  </a:schemeClr>
                </a:solidFill>
                <a:effectLst/>
              </a:rPr>
              <a:t>США</a:t>
            </a:r>
            <a:endParaRPr lang="en-US" dirty="0">
              <a:solidFill>
                <a:schemeClr val="accent4">
                  <a:lumMod val="10000"/>
                </a:schemeClr>
              </a:solidFill>
            </a:endParaRP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789113" y="2490788"/>
            <a:ext cx="6159500" cy="3898900"/>
            <a:chOff x="1007" y="1382"/>
            <a:chExt cx="3969" cy="2456"/>
          </a:xfrm>
        </p:grpSpPr>
        <p:sp>
          <p:nvSpPr>
            <p:cNvPr id="21562" name="Freeform 5"/>
            <p:cNvSpPr>
              <a:spLocks/>
            </p:cNvSpPr>
            <p:nvPr/>
          </p:nvSpPr>
          <p:spPr bwMode="gray">
            <a:xfrm>
              <a:off x="1193" y="1382"/>
              <a:ext cx="509" cy="371"/>
            </a:xfrm>
            <a:custGeom>
              <a:avLst/>
              <a:gdLst>
                <a:gd name="T0" fmla="*/ 7 w 509"/>
                <a:gd name="T1" fmla="*/ 225 h 371"/>
                <a:gd name="T2" fmla="*/ 0 w 509"/>
                <a:gd name="T3" fmla="*/ 223 h 371"/>
                <a:gd name="T4" fmla="*/ 4 w 509"/>
                <a:gd name="T5" fmla="*/ 210 h 371"/>
                <a:gd name="T6" fmla="*/ 6 w 509"/>
                <a:gd name="T7" fmla="*/ 199 h 371"/>
                <a:gd name="T8" fmla="*/ 9 w 509"/>
                <a:gd name="T9" fmla="*/ 195 h 371"/>
                <a:gd name="T10" fmla="*/ 11 w 509"/>
                <a:gd name="T11" fmla="*/ 202 h 371"/>
                <a:gd name="T12" fmla="*/ 9 w 509"/>
                <a:gd name="T13" fmla="*/ 210 h 371"/>
                <a:gd name="T14" fmla="*/ 19 w 509"/>
                <a:gd name="T15" fmla="*/ 204 h 371"/>
                <a:gd name="T16" fmla="*/ 19 w 509"/>
                <a:gd name="T17" fmla="*/ 197 h 371"/>
                <a:gd name="T18" fmla="*/ 19 w 509"/>
                <a:gd name="T19" fmla="*/ 185 h 371"/>
                <a:gd name="T20" fmla="*/ 13 w 509"/>
                <a:gd name="T21" fmla="*/ 170 h 371"/>
                <a:gd name="T22" fmla="*/ 21 w 509"/>
                <a:gd name="T23" fmla="*/ 170 h 371"/>
                <a:gd name="T24" fmla="*/ 32 w 509"/>
                <a:gd name="T25" fmla="*/ 165 h 371"/>
                <a:gd name="T26" fmla="*/ 24 w 509"/>
                <a:gd name="T27" fmla="*/ 157 h 371"/>
                <a:gd name="T28" fmla="*/ 15 w 509"/>
                <a:gd name="T29" fmla="*/ 159 h 371"/>
                <a:gd name="T30" fmla="*/ 17 w 509"/>
                <a:gd name="T31" fmla="*/ 144 h 371"/>
                <a:gd name="T32" fmla="*/ 17 w 509"/>
                <a:gd name="T33" fmla="*/ 123 h 371"/>
                <a:gd name="T34" fmla="*/ 19 w 509"/>
                <a:gd name="T35" fmla="*/ 95 h 371"/>
                <a:gd name="T36" fmla="*/ 11 w 509"/>
                <a:gd name="T37" fmla="*/ 60 h 371"/>
                <a:gd name="T38" fmla="*/ 15 w 509"/>
                <a:gd name="T39" fmla="*/ 33 h 371"/>
                <a:gd name="T40" fmla="*/ 66 w 509"/>
                <a:gd name="T41" fmla="*/ 52 h 371"/>
                <a:gd name="T42" fmla="*/ 109 w 509"/>
                <a:gd name="T43" fmla="*/ 71 h 371"/>
                <a:gd name="T44" fmla="*/ 129 w 509"/>
                <a:gd name="T45" fmla="*/ 78 h 371"/>
                <a:gd name="T46" fmla="*/ 137 w 509"/>
                <a:gd name="T47" fmla="*/ 86 h 371"/>
                <a:gd name="T48" fmla="*/ 139 w 509"/>
                <a:gd name="T49" fmla="*/ 116 h 371"/>
                <a:gd name="T50" fmla="*/ 128 w 509"/>
                <a:gd name="T51" fmla="*/ 131 h 371"/>
                <a:gd name="T52" fmla="*/ 128 w 509"/>
                <a:gd name="T53" fmla="*/ 144 h 371"/>
                <a:gd name="T54" fmla="*/ 124 w 509"/>
                <a:gd name="T55" fmla="*/ 152 h 371"/>
                <a:gd name="T56" fmla="*/ 129 w 509"/>
                <a:gd name="T57" fmla="*/ 159 h 371"/>
                <a:gd name="T58" fmla="*/ 144 w 509"/>
                <a:gd name="T59" fmla="*/ 135 h 371"/>
                <a:gd name="T60" fmla="*/ 152 w 509"/>
                <a:gd name="T61" fmla="*/ 120 h 371"/>
                <a:gd name="T62" fmla="*/ 165 w 509"/>
                <a:gd name="T63" fmla="*/ 103 h 371"/>
                <a:gd name="T64" fmla="*/ 150 w 509"/>
                <a:gd name="T65" fmla="*/ 56 h 371"/>
                <a:gd name="T66" fmla="*/ 152 w 509"/>
                <a:gd name="T67" fmla="*/ 50 h 371"/>
                <a:gd name="T68" fmla="*/ 163 w 509"/>
                <a:gd name="T69" fmla="*/ 41 h 371"/>
                <a:gd name="T70" fmla="*/ 156 w 509"/>
                <a:gd name="T71" fmla="*/ 26 h 371"/>
                <a:gd name="T72" fmla="*/ 154 w 509"/>
                <a:gd name="T73" fmla="*/ 0 h 371"/>
                <a:gd name="T74" fmla="*/ 349 w 509"/>
                <a:gd name="T75" fmla="*/ 52 h 371"/>
                <a:gd name="T76" fmla="*/ 509 w 509"/>
                <a:gd name="T77" fmla="*/ 90 h 371"/>
                <a:gd name="T78" fmla="*/ 454 w 509"/>
                <a:gd name="T79" fmla="*/ 332 h 371"/>
                <a:gd name="T80" fmla="*/ 450 w 509"/>
                <a:gd name="T81" fmla="*/ 337 h 371"/>
                <a:gd name="T82" fmla="*/ 452 w 509"/>
                <a:gd name="T83" fmla="*/ 345 h 371"/>
                <a:gd name="T84" fmla="*/ 456 w 509"/>
                <a:gd name="T85" fmla="*/ 352 h 371"/>
                <a:gd name="T86" fmla="*/ 450 w 509"/>
                <a:gd name="T87" fmla="*/ 358 h 371"/>
                <a:gd name="T88" fmla="*/ 452 w 509"/>
                <a:gd name="T89" fmla="*/ 371 h 371"/>
                <a:gd name="T90" fmla="*/ 310 w 509"/>
                <a:gd name="T91" fmla="*/ 343 h 371"/>
                <a:gd name="T92" fmla="*/ 295 w 509"/>
                <a:gd name="T93" fmla="*/ 341 h 371"/>
                <a:gd name="T94" fmla="*/ 281 w 509"/>
                <a:gd name="T95" fmla="*/ 337 h 371"/>
                <a:gd name="T96" fmla="*/ 266 w 509"/>
                <a:gd name="T97" fmla="*/ 341 h 371"/>
                <a:gd name="T98" fmla="*/ 248 w 509"/>
                <a:gd name="T99" fmla="*/ 337 h 371"/>
                <a:gd name="T100" fmla="*/ 231 w 509"/>
                <a:gd name="T101" fmla="*/ 345 h 371"/>
                <a:gd name="T102" fmla="*/ 210 w 509"/>
                <a:gd name="T103" fmla="*/ 339 h 371"/>
                <a:gd name="T104" fmla="*/ 171 w 509"/>
                <a:gd name="T105" fmla="*/ 339 h 371"/>
                <a:gd name="T106" fmla="*/ 139 w 509"/>
                <a:gd name="T107" fmla="*/ 324 h 371"/>
                <a:gd name="T108" fmla="*/ 111 w 509"/>
                <a:gd name="T109" fmla="*/ 324 h 371"/>
                <a:gd name="T110" fmla="*/ 68 w 509"/>
                <a:gd name="T111" fmla="*/ 313 h 371"/>
                <a:gd name="T112" fmla="*/ 66 w 509"/>
                <a:gd name="T113" fmla="*/ 281 h 371"/>
                <a:gd name="T114" fmla="*/ 66 w 509"/>
                <a:gd name="T115" fmla="*/ 262 h 371"/>
                <a:gd name="T116" fmla="*/ 39 w 509"/>
                <a:gd name="T117" fmla="*/ 249 h 371"/>
                <a:gd name="T118" fmla="*/ 32 w 509"/>
                <a:gd name="T119" fmla="*/ 240 h 37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09"/>
                <a:gd name="T181" fmla="*/ 0 h 371"/>
                <a:gd name="T182" fmla="*/ 509 w 509"/>
                <a:gd name="T183" fmla="*/ 371 h 37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09" h="371">
                  <a:moveTo>
                    <a:pt x="21" y="234"/>
                  </a:moveTo>
                  <a:lnTo>
                    <a:pt x="7" y="225"/>
                  </a:lnTo>
                  <a:lnTo>
                    <a:pt x="4" y="225"/>
                  </a:lnTo>
                  <a:lnTo>
                    <a:pt x="0" y="223"/>
                  </a:lnTo>
                  <a:lnTo>
                    <a:pt x="0" y="221"/>
                  </a:lnTo>
                  <a:lnTo>
                    <a:pt x="4" y="210"/>
                  </a:lnTo>
                  <a:lnTo>
                    <a:pt x="6" y="204"/>
                  </a:lnTo>
                  <a:lnTo>
                    <a:pt x="6" y="199"/>
                  </a:lnTo>
                  <a:lnTo>
                    <a:pt x="6" y="197"/>
                  </a:lnTo>
                  <a:lnTo>
                    <a:pt x="9" y="195"/>
                  </a:lnTo>
                  <a:lnTo>
                    <a:pt x="11" y="197"/>
                  </a:lnTo>
                  <a:lnTo>
                    <a:pt x="11" y="202"/>
                  </a:lnTo>
                  <a:lnTo>
                    <a:pt x="11" y="206"/>
                  </a:lnTo>
                  <a:lnTo>
                    <a:pt x="9" y="210"/>
                  </a:lnTo>
                  <a:lnTo>
                    <a:pt x="11" y="212"/>
                  </a:lnTo>
                  <a:lnTo>
                    <a:pt x="19" y="204"/>
                  </a:lnTo>
                  <a:lnTo>
                    <a:pt x="19" y="200"/>
                  </a:lnTo>
                  <a:lnTo>
                    <a:pt x="19" y="197"/>
                  </a:lnTo>
                  <a:lnTo>
                    <a:pt x="22" y="191"/>
                  </a:lnTo>
                  <a:lnTo>
                    <a:pt x="19" y="185"/>
                  </a:lnTo>
                  <a:lnTo>
                    <a:pt x="13" y="184"/>
                  </a:lnTo>
                  <a:lnTo>
                    <a:pt x="13" y="170"/>
                  </a:lnTo>
                  <a:lnTo>
                    <a:pt x="15" y="169"/>
                  </a:lnTo>
                  <a:lnTo>
                    <a:pt x="21" y="170"/>
                  </a:lnTo>
                  <a:lnTo>
                    <a:pt x="22" y="169"/>
                  </a:lnTo>
                  <a:lnTo>
                    <a:pt x="32" y="165"/>
                  </a:lnTo>
                  <a:lnTo>
                    <a:pt x="24" y="159"/>
                  </a:lnTo>
                  <a:lnTo>
                    <a:pt x="24" y="157"/>
                  </a:lnTo>
                  <a:lnTo>
                    <a:pt x="22" y="155"/>
                  </a:lnTo>
                  <a:lnTo>
                    <a:pt x="15" y="159"/>
                  </a:lnTo>
                  <a:lnTo>
                    <a:pt x="17" y="150"/>
                  </a:lnTo>
                  <a:lnTo>
                    <a:pt x="17" y="144"/>
                  </a:lnTo>
                  <a:lnTo>
                    <a:pt x="19" y="133"/>
                  </a:lnTo>
                  <a:lnTo>
                    <a:pt x="17" y="123"/>
                  </a:lnTo>
                  <a:lnTo>
                    <a:pt x="17" y="116"/>
                  </a:lnTo>
                  <a:lnTo>
                    <a:pt x="19" y="95"/>
                  </a:lnTo>
                  <a:lnTo>
                    <a:pt x="21" y="88"/>
                  </a:lnTo>
                  <a:lnTo>
                    <a:pt x="11" y="60"/>
                  </a:lnTo>
                  <a:lnTo>
                    <a:pt x="11" y="43"/>
                  </a:lnTo>
                  <a:lnTo>
                    <a:pt x="15" y="33"/>
                  </a:lnTo>
                  <a:lnTo>
                    <a:pt x="17" y="20"/>
                  </a:lnTo>
                  <a:lnTo>
                    <a:pt x="66" y="52"/>
                  </a:lnTo>
                  <a:lnTo>
                    <a:pt x="90" y="65"/>
                  </a:lnTo>
                  <a:lnTo>
                    <a:pt x="109" y="71"/>
                  </a:lnTo>
                  <a:lnTo>
                    <a:pt x="120" y="78"/>
                  </a:lnTo>
                  <a:lnTo>
                    <a:pt x="129" y="78"/>
                  </a:lnTo>
                  <a:lnTo>
                    <a:pt x="135" y="82"/>
                  </a:lnTo>
                  <a:lnTo>
                    <a:pt x="137" y="86"/>
                  </a:lnTo>
                  <a:lnTo>
                    <a:pt x="139" y="110"/>
                  </a:lnTo>
                  <a:lnTo>
                    <a:pt x="139" y="116"/>
                  </a:lnTo>
                  <a:lnTo>
                    <a:pt x="129" y="120"/>
                  </a:lnTo>
                  <a:lnTo>
                    <a:pt x="128" y="131"/>
                  </a:lnTo>
                  <a:lnTo>
                    <a:pt x="128" y="138"/>
                  </a:lnTo>
                  <a:lnTo>
                    <a:pt x="128" y="144"/>
                  </a:lnTo>
                  <a:lnTo>
                    <a:pt x="128" y="148"/>
                  </a:lnTo>
                  <a:lnTo>
                    <a:pt x="124" y="152"/>
                  </a:lnTo>
                  <a:lnTo>
                    <a:pt x="124" y="155"/>
                  </a:lnTo>
                  <a:lnTo>
                    <a:pt x="129" y="159"/>
                  </a:lnTo>
                  <a:lnTo>
                    <a:pt x="139" y="155"/>
                  </a:lnTo>
                  <a:lnTo>
                    <a:pt x="144" y="135"/>
                  </a:lnTo>
                  <a:lnTo>
                    <a:pt x="148" y="129"/>
                  </a:lnTo>
                  <a:lnTo>
                    <a:pt x="152" y="120"/>
                  </a:lnTo>
                  <a:lnTo>
                    <a:pt x="165" y="107"/>
                  </a:lnTo>
                  <a:lnTo>
                    <a:pt x="165" y="103"/>
                  </a:lnTo>
                  <a:lnTo>
                    <a:pt x="159" y="82"/>
                  </a:lnTo>
                  <a:lnTo>
                    <a:pt x="150" y="56"/>
                  </a:lnTo>
                  <a:lnTo>
                    <a:pt x="150" y="52"/>
                  </a:lnTo>
                  <a:lnTo>
                    <a:pt x="152" y="50"/>
                  </a:lnTo>
                  <a:lnTo>
                    <a:pt x="158" y="52"/>
                  </a:lnTo>
                  <a:lnTo>
                    <a:pt x="163" y="41"/>
                  </a:lnTo>
                  <a:lnTo>
                    <a:pt x="163" y="28"/>
                  </a:lnTo>
                  <a:lnTo>
                    <a:pt x="156" y="26"/>
                  </a:lnTo>
                  <a:lnTo>
                    <a:pt x="154" y="18"/>
                  </a:lnTo>
                  <a:lnTo>
                    <a:pt x="154" y="0"/>
                  </a:lnTo>
                  <a:lnTo>
                    <a:pt x="255" y="28"/>
                  </a:lnTo>
                  <a:lnTo>
                    <a:pt x="349" y="52"/>
                  </a:lnTo>
                  <a:lnTo>
                    <a:pt x="507" y="90"/>
                  </a:lnTo>
                  <a:lnTo>
                    <a:pt x="509" y="90"/>
                  </a:lnTo>
                  <a:lnTo>
                    <a:pt x="454" y="330"/>
                  </a:lnTo>
                  <a:lnTo>
                    <a:pt x="454" y="332"/>
                  </a:lnTo>
                  <a:lnTo>
                    <a:pt x="452" y="334"/>
                  </a:lnTo>
                  <a:lnTo>
                    <a:pt x="450" y="337"/>
                  </a:lnTo>
                  <a:lnTo>
                    <a:pt x="452" y="341"/>
                  </a:lnTo>
                  <a:lnTo>
                    <a:pt x="452" y="345"/>
                  </a:lnTo>
                  <a:lnTo>
                    <a:pt x="456" y="349"/>
                  </a:lnTo>
                  <a:lnTo>
                    <a:pt x="456" y="352"/>
                  </a:lnTo>
                  <a:lnTo>
                    <a:pt x="454" y="354"/>
                  </a:lnTo>
                  <a:lnTo>
                    <a:pt x="450" y="358"/>
                  </a:lnTo>
                  <a:lnTo>
                    <a:pt x="450" y="366"/>
                  </a:lnTo>
                  <a:lnTo>
                    <a:pt x="452" y="371"/>
                  </a:lnTo>
                  <a:lnTo>
                    <a:pt x="319" y="339"/>
                  </a:lnTo>
                  <a:lnTo>
                    <a:pt x="310" y="343"/>
                  </a:lnTo>
                  <a:lnTo>
                    <a:pt x="302" y="343"/>
                  </a:lnTo>
                  <a:lnTo>
                    <a:pt x="295" y="341"/>
                  </a:lnTo>
                  <a:lnTo>
                    <a:pt x="287" y="341"/>
                  </a:lnTo>
                  <a:lnTo>
                    <a:pt x="281" y="337"/>
                  </a:lnTo>
                  <a:lnTo>
                    <a:pt x="274" y="337"/>
                  </a:lnTo>
                  <a:lnTo>
                    <a:pt x="266" y="341"/>
                  </a:lnTo>
                  <a:lnTo>
                    <a:pt x="257" y="337"/>
                  </a:lnTo>
                  <a:lnTo>
                    <a:pt x="248" y="337"/>
                  </a:lnTo>
                  <a:lnTo>
                    <a:pt x="238" y="343"/>
                  </a:lnTo>
                  <a:lnTo>
                    <a:pt x="231" y="345"/>
                  </a:lnTo>
                  <a:lnTo>
                    <a:pt x="214" y="343"/>
                  </a:lnTo>
                  <a:lnTo>
                    <a:pt x="210" y="339"/>
                  </a:lnTo>
                  <a:lnTo>
                    <a:pt x="199" y="336"/>
                  </a:lnTo>
                  <a:lnTo>
                    <a:pt x="171" y="339"/>
                  </a:lnTo>
                  <a:lnTo>
                    <a:pt x="163" y="332"/>
                  </a:lnTo>
                  <a:lnTo>
                    <a:pt x="139" y="324"/>
                  </a:lnTo>
                  <a:lnTo>
                    <a:pt x="126" y="322"/>
                  </a:lnTo>
                  <a:lnTo>
                    <a:pt x="111" y="324"/>
                  </a:lnTo>
                  <a:lnTo>
                    <a:pt x="88" y="322"/>
                  </a:lnTo>
                  <a:lnTo>
                    <a:pt x="68" y="313"/>
                  </a:lnTo>
                  <a:lnTo>
                    <a:pt x="64" y="304"/>
                  </a:lnTo>
                  <a:lnTo>
                    <a:pt x="66" y="281"/>
                  </a:lnTo>
                  <a:lnTo>
                    <a:pt x="68" y="275"/>
                  </a:lnTo>
                  <a:lnTo>
                    <a:pt x="66" y="262"/>
                  </a:lnTo>
                  <a:lnTo>
                    <a:pt x="51" y="251"/>
                  </a:lnTo>
                  <a:lnTo>
                    <a:pt x="39" y="249"/>
                  </a:lnTo>
                  <a:lnTo>
                    <a:pt x="39" y="245"/>
                  </a:lnTo>
                  <a:lnTo>
                    <a:pt x="32" y="240"/>
                  </a:lnTo>
                  <a:lnTo>
                    <a:pt x="21" y="234"/>
                  </a:lnTo>
                </a:path>
              </a:pathLst>
            </a:custGeom>
            <a:solidFill>
              <a:srgbClr val="000514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63" name="Freeform 6"/>
            <p:cNvSpPr>
              <a:spLocks/>
            </p:cNvSpPr>
            <p:nvPr/>
          </p:nvSpPr>
          <p:spPr bwMode="gray">
            <a:xfrm>
              <a:off x="1056" y="1616"/>
              <a:ext cx="612" cy="511"/>
            </a:xfrm>
            <a:custGeom>
              <a:avLst/>
              <a:gdLst>
                <a:gd name="T0" fmla="*/ 6 w 612"/>
                <a:gd name="T1" fmla="*/ 379 h 511"/>
                <a:gd name="T2" fmla="*/ 4 w 612"/>
                <a:gd name="T3" fmla="*/ 349 h 511"/>
                <a:gd name="T4" fmla="*/ 11 w 612"/>
                <a:gd name="T5" fmla="*/ 327 h 511"/>
                <a:gd name="T6" fmla="*/ 13 w 612"/>
                <a:gd name="T7" fmla="*/ 289 h 511"/>
                <a:gd name="T8" fmla="*/ 22 w 612"/>
                <a:gd name="T9" fmla="*/ 282 h 511"/>
                <a:gd name="T10" fmla="*/ 30 w 612"/>
                <a:gd name="T11" fmla="*/ 269 h 511"/>
                <a:gd name="T12" fmla="*/ 34 w 612"/>
                <a:gd name="T13" fmla="*/ 254 h 511"/>
                <a:gd name="T14" fmla="*/ 62 w 612"/>
                <a:gd name="T15" fmla="*/ 212 h 511"/>
                <a:gd name="T16" fmla="*/ 94 w 612"/>
                <a:gd name="T17" fmla="*/ 130 h 511"/>
                <a:gd name="T18" fmla="*/ 118 w 612"/>
                <a:gd name="T19" fmla="*/ 73 h 511"/>
                <a:gd name="T20" fmla="*/ 137 w 612"/>
                <a:gd name="T21" fmla="*/ 19 h 511"/>
                <a:gd name="T22" fmla="*/ 139 w 612"/>
                <a:gd name="T23" fmla="*/ 2 h 511"/>
                <a:gd name="T24" fmla="*/ 154 w 612"/>
                <a:gd name="T25" fmla="*/ 2 h 511"/>
                <a:gd name="T26" fmla="*/ 169 w 612"/>
                <a:gd name="T27" fmla="*/ 6 h 511"/>
                <a:gd name="T28" fmla="*/ 176 w 612"/>
                <a:gd name="T29" fmla="*/ 15 h 511"/>
                <a:gd name="T30" fmla="*/ 203 w 612"/>
                <a:gd name="T31" fmla="*/ 28 h 511"/>
                <a:gd name="T32" fmla="*/ 203 w 612"/>
                <a:gd name="T33" fmla="*/ 47 h 511"/>
                <a:gd name="T34" fmla="*/ 205 w 612"/>
                <a:gd name="T35" fmla="*/ 79 h 511"/>
                <a:gd name="T36" fmla="*/ 248 w 612"/>
                <a:gd name="T37" fmla="*/ 90 h 511"/>
                <a:gd name="T38" fmla="*/ 276 w 612"/>
                <a:gd name="T39" fmla="*/ 90 h 511"/>
                <a:gd name="T40" fmla="*/ 308 w 612"/>
                <a:gd name="T41" fmla="*/ 105 h 511"/>
                <a:gd name="T42" fmla="*/ 347 w 612"/>
                <a:gd name="T43" fmla="*/ 105 h 511"/>
                <a:gd name="T44" fmla="*/ 368 w 612"/>
                <a:gd name="T45" fmla="*/ 111 h 511"/>
                <a:gd name="T46" fmla="*/ 385 w 612"/>
                <a:gd name="T47" fmla="*/ 103 h 511"/>
                <a:gd name="T48" fmla="*/ 403 w 612"/>
                <a:gd name="T49" fmla="*/ 107 h 511"/>
                <a:gd name="T50" fmla="*/ 418 w 612"/>
                <a:gd name="T51" fmla="*/ 103 h 511"/>
                <a:gd name="T52" fmla="*/ 432 w 612"/>
                <a:gd name="T53" fmla="*/ 107 h 511"/>
                <a:gd name="T54" fmla="*/ 447 w 612"/>
                <a:gd name="T55" fmla="*/ 109 h 511"/>
                <a:gd name="T56" fmla="*/ 589 w 612"/>
                <a:gd name="T57" fmla="*/ 137 h 511"/>
                <a:gd name="T58" fmla="*/ 597 w 612"/>
                <a:gd name="T59" fmla="*/ 154 h 511"/>
                <a:gd name="T60" fmla="*/ 610 w 612"/>
                <a:gd name="T61" fmla="*/ 162 h 511"/>
                <a:gd name="T62" fmla="*/ 580 w 612"/>
                <a:gd name="T63" fmla="*/ 225 h 511"/>
                <a:gd name="T64" fmla="*/ 572 w 612"/>
                <a:gd name="T65" fmla="*/ 239 h 511"/>
                <a:gd name="T66" fmla="*/ 555 w 612"/>
                <a:gd name="T67" fmla="*/ 252 h 511"/>
                <a:gd name="T68" fmla="*/ 535 w 612"/>
                <a:gd name="T69" fmla="*/ 289 h 511"/>
                <a:gd name="T70" fmla="*/ 548 w 612"/>
                <a:gd name="T71" fmla="*/ 299 h 511"/>
                <a:gd name="T72" fmla="*/ 550 w 612"/>
                <a:gd name="T73" fmla="*/ 312 h 511"/>
                <a:gd name="T74" fmla="*/ 546 w 612"/>
                <a:gd name="T75" fmla="*/ 317 h 511"/>
                <a:gd name="T76" fmla="*/ 537 w 612"/>
                <a:gd name="T77" fmla="*/ 340 h 511"/>
                <a:gd name="T78" fmla="*/ 295 w 612"/>
                <a:gd name="T79" fmla="*/ 462 h 51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12"/>
                <a:gd name="T121" fmla="*/ 0 h 511"/>
                <a:gd name="T122" fmla="*/ 612 w 612"/>
                <a:gd name="T123" fmla="*/ 511 h 51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12" h="511">
                  <a:moveTo>
                    <a:pt x="9" y="383"/>
                  </a:moveTo>
                  <a:lnTo>
                    <a:pt x="6" y="379"/>
                  </a:lnTo>
                  <a:lnTo>
                    <a:pt x="0" y="359"/>
                  </a:lnTo>
                  <a:lnTo>
                    <a:pt x="4" y="349"/>
                  </a:lnTo>
                  <a:lnTo>
                    <a:pt x="4" y="342"/>
                  </a:lnTo>
                  <a:lnTo>
                    <a:pt x="11" y="327"/>
                  </a:lnTo>
                  <a:lnTo>
                    <a:pt x="7" y="297"/>
                  </a:lnTo>
                  <a:lnTo>
                    <a:pt x="13" y="289"/>
                  </a:lnTo>
                  <a:lnTo>
                    <a:pt x="19" y="287"/>
                  </a:lnTo>
                  <a:lnTo>
                    <a:pt x="22" y="282"/>
                  </a:lnTo>
                  <a:lnTo>
                    <a:pt x="26" y="272"/>
                  </a:lnTo>
                  <a:lnTo>
                    <a:pt x="30" y="269"/>
                  </a:lnTo>
                  <a:lnTo>
                    <a:pt x="32" y="255"/>
                  </a:lnTo>
                  <a:lnTo>
                    <a:pt x="34" y="254"/>
                  </a:lnTo>
                  <a:lnTo>
                    <a:pt x="53" y="233"/>
                  </a:lnTo>
                  <a:lnTo>
                    <a:pt x="62" y="212"/>
                  </a:lnTo>
                  <a:lnTo>
                    <a:pt x="77" y="182"/>
                  </a:lnTo>
                  <a:lnTo>
                    <a:pt x="94" y="130"/>
                  </a:lnTo>
                  <a:lnTo>
                    <a:pt x="107" y="107"/>
                  </a:lnTo>
                  <a:lnTo>
                    <a:pt x="118" y="73"/>
                  </a:lnTo>
                  <a:lnTo>
                    <a:pt x="131" y="32"/>
                  </a:lnTo>
                  <a:lnTo>
                    <a:pt x="137" y="19"/>
                  </a:lnTo>
                  <a:lnTo>
                    <a:pt x="139" y="6"/>
                  </a:lnTo>
                  <a:lnTo>
                    <a:pt x="139" y="2"/>
                  </a:lnTo>
                  <a:lnTo>
                    <a:pt x="144" y="0"/>
                  </a:lnTo>
                  <a:lnTo>
                    <a:pt x="154" y="2"/>
                  </a:lnTo>
                  <a:lnTo>
                    <a:pt x="158" y="0"/>
                  </a:lnTo>
                  <a:lnTo>
                    <a:pt x="169" y="6"/>
                  </a:lnTo>
                  <a:lnTo>
                    <a:pt x="176" y="11"/>
                  </a:lnTo>
                  <a:lnTo>
                    <a:pt x="176" y="15"/>
                  </a:lnTo>
                  <a:lnTo>
                    <a:pt x="188" y="17"/>
                  </a:lnTo>
                  <a:lnTo>
                    <a:pt x="203" y="28"/>
                  </a:lnTo>
                  <a:lnTo>
                    <a:pt x="205" y="41"/>
                  </a:lnTo>
                  <a:lnTo>
                    <a:pt x="203" y="47"/>
                  </a:lnTo>
                  <a:lnTo>
                    <a:pt x="201" y="70"/>
                  </a:lnTo>
                  <a:lnTo>
                    <a:pt x="205" y="79"/>
                  </a:lnTo>
                  <a:lnTo>
                    <a:pt x="225" y="88"/>
                  </a:lnTo>
                  <a:lnTo>
                    <a:pt x="248" y="90"/>
                  </a:lnTo>
                  <a:lnTo>
                    <a:pt x="263" y="88"/>
                  </a:lnTo>
                  <a:lnTo>
                    <a:pt x="276" y="90"/>
                  </a:lnTo>
                  <a:lnTo>
                    <a:pt x="300" y="98"/>
                  </a:lnTo>
                  <a:lnTo>
                    <a:pt x="308" y="105"/>
                  </a:lnTo>
                  <a:lnTo>
                    <a:pt x="336" y="102"/>
                  </a:lnTo>
                  <a:lnTo>
                    <a:pt x="347" y="105"/>
                  </a:lnTo>
                  <a:lnTo>
                    <a:pt x="351" y="109"/>
                  </a:lnTo>
                  <a:lnTo>
                    <a:pt x="368" y="111"/>
                  </a:lnTo>
                  <a:lnTo>
                    <a:pt x="375" y="109"/>
                  </a:lnTo>
                  <a:lnTo>
                    <a:pt x="385" y="103"/>
                  </a:lnTo>
                  <a:lnTo>
                    <a:pt x="394" y="103"/>
                  </a:lnTo>
                  <a:lnTo>
                    <a:pt x="403" y="107"/>
                  </a:lnTo>
                  <a:lnTo>
                    <a:pt x="411" y="103"/>
                  </a:lnTo>
                  <a:lnTo>
                    <a:pt x="418" y="103"/>
                  </a:lnTo>
                  <a:lnTo>
                    <a:pt x="424" y="107"/>
                  </a:lnTo>
                  <a:lnTo>
                    <a:pt x="432" y="107"/>
                  </a:lnTo>
                  <a:lnTo>
                    <a:pt x="439" y="109"/>
                  </a:lnTo>
                  <a:lnTo>
                    <a:pt x="447" y="109"/>
                  </a:lnTo>
                  <a:lnTo>
                    <a:pt x="456" y="105"/>
                  </a:lnTo>
                  <a:lnTo>
                    <a:pt x="589" y="137"/>
                  </a:lnTo>
                  <a:lnTo>
                    <a:pt x="589" y="145"/>
                  </a:lnTo>
                  <a:lnTo>
                    <a:pt x="597" y="154"/>
                  </a:lnTo>
                  <a:lnTo>
                    <a:pt x="602" y="156"/>
                  </a:lnTo>
                  <a:lnTo>
                    <a:pt x="610" y="162"/>
                  </a:lnTo>
                  <a:lnTo>
                    <a:pt x="612" y="175"/>
                  </a:lnTo>
                  <a:lnTo>
                    <a:pt x="580" y="225"/>
                  </a:lnTo>
                  <a:lnTo>
                    <a:pt x="574" y="231"/>
                  </a:lnTo>
                  <a:lnTo>
                    <a:pt x="572" y="239"/>
                  </a:lnTo>
                  <a:lnTo>
                    <a:pt x="565" y="246"/>
                  </a:lnTo>
                  <a:lnTo>
                    <a:pt x="555" y="252"/>
                  </a:lnTo>
                  <a:lnTo>
                    <a:pt x="539" y="278"/>
                  </a:lnTo>
                  <a:lnTo>
                    <a:pt x="535" y="289"/>
                  </a:lnTo>
                  <a:lnTo>
                    <a:pt x="539" y="295"/>
                  </a:lnTo>
                  <a:lnTo>
                    <a:pt x="548" y="299"/>
                  </a:lnTo>
                  <a:lnTo>
                    <a:pt x="554" y="306"/>
                  </a:lnTo>
                  <a:lnTo>
                    <a:pt x="550" y="312"/>
                  </a:lnTo>
                  <a:lnTo>
                    <a:pt x="550" y="315"/>
                  </a:lnTo>
                  <a:lnTo>
                    <a:pt x="546" y="317"/>
                  </a:lnTo>
                  <a:lnTo>
                    <a:pt x="546" y="329"/>
                  </a:lnTo>
                  <a:lnTo>
                    <a:pt x="537" y="340"/>
                  </a:lnTo>
                  <a:lnTo>
                    <a:pt x="499" y="511"/>
                  </a:lnTo>
                  <a:lnTo>
                    <a:pt x="295" y="462"/>
                  </a:lnTo>
                  <a:lnTo>
                    <a:pt x="9" y="383"/>
                  </a:lnTo>
                </a:path>
              </a:pathLst>
            </a:custGeom>
            <a:solidFill>
              <a:srgbClr val="000514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64" name="Freeform 7"/>
            <p:cNvSpPr>
              <a:spLocks/>
            </p:cNvSpPr>
            <p:nvPr/>
          </p:nvSpPr>
          <p:spPr bwMode="gray">
            <a:xfrm>
              <a:off x="1007" y="1999"/>
              <a:ext cx="606" cy="1038"/>
            </a:xfrm>
            <a:custGeom>
              <a:avLst/>
              <a:gdLst>
                <a:gd name="T0" fmla="*/ 342 w 606"/>
                <a:gd name="T1" fmla="*/ 1013 h 1038"/>
                <a:gd name="T2" fmla="*/ 344 w 606"/>
                <a:gd name="T3" fmla="*/ 998 h 1038"/>
                <a:gd name="T4" fmla="*/ 338 w 606"/>
                <a:gd name="T5" fmla="*/ 989 h 1038"/>
                <a:gd name="T6" fmla="*/ 321 w 606"/>
                <a:gd name="T7" fmla="*/ 920 h 1038"/>
                <a:gd name="T8" fmla="*/ 285 w 606"/>
                <a:gd name="T9" fmla="*/ 880 h 1038"/>
                <a:gd name="T10" fmla="*/ 272 w 606"/>
                <a:gd name="T11" fmla="*/ 865 h 1038"/>
                <a:gd name="T12" fmla="*/ 263 w 606"/>
                <a:gd name="T13" fmla="*/ 846 h 1038"/>
                <a:gd name="T14" fmla="*/ 220 w 606"/>
                <a:gd name="T15" fmla="*/ 828 h 1038"/>
                <a:gd name="T16" fmla="*/ 186 w 606"/>
                <a:gd name="T17" fmla="*/ 794 h 1038"/>
                <a:gd name="T18" fmla="*/ 126 w 606"/>
                <a:gd name="T19" fmla="*/ 769 h 1038"/>
                <a:gd name="T20" fmla="*/ 124 w 606"/>
                <a:gd name="T21" fmla="*/ 747 h 1038"/>
                <a:gd name="T22" fmla="*/ 132 w 606"/>
                <a:gd name="T23" fmla="*/ 715 h 1038"/>
                <a:gd name="T24" fmla="*/ 118 w 606"/>
                <a:gd name="T25" fmla="*/ 689 h 1038"/>
                <a:gd name="T26" fmla="*/ 124 w 606"/>
                <a:gd name="T27" fmla="*/ 676 h 1038"/>
                <a:gd name="T28" fmla="*/ 90 w 606"/>
                <a:gd name="T29" fmla="*/ 616 h 1038"/>
                <a:gd name="T30" fmla="*/ 68 w 606"/>
                <a:gd name="T31" fmla="*/ 574 h 1038"/>
                <a:gd name="T32" fmla="*/ 79 w 606"/>
                <a:gd name="T33" fmla="*/ 544 h 1038"/>
                <a:gd name="T34" fmla="*/ 83 w 606"/>
                <a:gd name="T35" fmla="*/ 514 h 1038"/>
                <a:gd name="T36" fmla="*/ 53 w 606"/>
                <a:gd name="T37" fmla="*/ 486 h 1038"/>
                <a:gd name="T38" fmla="*/ 55 w 606"/>
                <a:gd name="T39" fmla="*/ 441 h 1038"/>
                <a:gd name="T40" fmla="*/ 64 w 606"/>
                <a:gd name="T41" fmla="*/ 424 h 1038"/>
                <a:gd name="T42" fmla="*/ 70 w 606"/>
                <a:gd name="T43" fmla="*/ 445 h 1038"/>
                <a:gd name="T44" fmla="*/ 83 w 606"/>
                <a:gd name="T45" fmla="*/ 441 h 1038"/>
                <a:gd name="T46" fmla="*/ 79 w 606"/>
                <a:gd name="T47" fmla="*/ 400 h 1038"/>
                <a:gd name="T48" fmla="*/ 66 w 606"/>
                <a:gd name="T49" fmla="*/ 413 h 1038"/>
                <a:gd name="T50" fmla="*/ 43 w 606"/>
                <a:gd name="T51" fmla="*/ 398 h 1038"/>
                <a:gd name="T52" fmla="*/ 36 w 606"/>
                <a:gd name="T53" fmla="*/ 347 h 1038"/>
                <a:gd name="T54" fmla="*/ 6 w 606"/>
                <a:gd name="T55" fmla="*/ 291 h 1038"/>
                <a:gd name="T56" fmla="*/ 8 w 606"/>
                <a:gd name="T57" fmla="*/ 263 h 1038"/>
                <a:gd name="T58" fmla="*/ 23 w 606"/>
                <a:gd name="T59" fmla="*/ 227 h 1038"/>
                <a:gd name="T60" fmla="*/ 10 w 606"/>
                <a:gd name="T61" fmla="*/ 182 h 1038"/>
                <a:gd name="T62" fmla="*/ 0 w 606"/>
                <a:gd name="T63" fmla="*/ 161 h 1038"/>
                <a:gd name="T64" fmla="*/ 0 w 606"/>
                <a:gd name="T65" fmla="*/ 137 h 1038"/>
                <a:gd name="T66" fmla="*/ 38 w 606"/>
                <a:gd name="T67" fmla="*/ 84 h 1038"/>
                <a:gd name="T68" fmla="*/ 51 w 606"/>
                <a:gd name="T69" fmla="*/ 56 h 1038"/>
                <a:gd name="T70" fmla="*/ 55 w 606"/>
                <a:gd name="T71" fmla="*/ 6 h 1038"/>
                <a:gd name="T72" fmla="*/ 270 w 606"/>
                <a:gd name="T73" fmla="*/ 362 h 1038"/>
                <a:gd name="T74" fmla="*/ 586 w 606"/>
                <a:gd name="T75" fmla="*/ 843 h 1038"/>
                <a:gd name="T76" fmla="*/ 589 w 606"/>
                <a:gd name="T77" fmla="*/ 867 h 1038"/>
                <a:gd name="T78" fmla="*/ 601 w 606"/>
                <a:gd name="T79" fmla="*/ 888 h 1038"/>
                <a:gd name="T80" fmla="*/ 606 w 606"/>
                <a:gd name="T81" fmla="*/ 906 h 1038"/>
                <a:gd name="T82" fmla="*/ 582 w 606"/>
                <a:gd name="T83" fmla="*/ 916 h 1038"/>
                <a:gd name="T84" fmla="*/ 552 w 606"/>
                <a:gd name="T85" fmla="*/ 972 h 1038"/>
                <a:gd name="T86" fmla="*/ 546 w 606"/>
                <a:gd name="T87" fmla="*/ 985 h 1038"/>
                <a:gd name="T88" fmla="*/ 544 w 606"/>
                <a:gd name="T89" fmla="*/ 1008 h 1038"/>
                <a:gd name="T90" fmla="*/ 554 w 606"/>
                <a:gd name="T91" fmla="*/ 1025 h 1038"/>
                <a:gd name="T92" fmla="*/ 541 w 606"/>
                <a:gd name="T93" fmla="*/ 1038 h 103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606"/>
                <a:gd name="T142" fmla="*/ 0 h 1038"/>
                <a:gd name="T143" fmla="*/ 606 w 606"/>
                <a:gd name="T144" fmla="*/ 1038 h 103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606" h="1038">
                  <a:moveTo>
                    <a:pt x="529" y="1036"/>
                  </a:moveTo>
                  <a:lnTo>
                    <a:pt x="344" y="1017"/>
                  </a:lnTo>
                  <a:lnTo>
                    <a:pt x="342" y="1013"/>
                  </a:lnTo>
                  <a:lnTo>
                    <a:pt x="342" y="1004"/>
                  </a:lnTo>
                  <a:lnTo>
                    <a:pt x="342" y="1000"/>
                  </a:lnTo>
                  <a:lnTo>
                    <a:pt x="344" y="998"/>
                  </a:lnTo>
                  <a:lnTo>
                    <a:pt x="342" y="996"/>
                  </a:lnTo>
                  <a:lnTo>
                    <a:pt x="340" y="996"/>
                  </a:lnTo>
                  <a:lnTo>
                    <a:pt x="338" y="989"/>
                  </a:lnTo>
                  <a:lnTo>
                    <a:pt x="338" y="985"/>
                  </a:lnTo>
                  <a:lnTo>
                    <a:pt x="338" y="953"/>
                  </a:lnTo>
                  <a:lnTo>
                    <a:pt x="321" y="920"/>
                  </a:lnTo>
                  <a:lnTo>
                    <a:pt x="312" y="910"/>
                  </a:lnTo>
                  <a:lnTo>
                    <a:pt x="304" y="897"/>
                  </a:lnTo>
                  <a:lnTo>
                    <a:pt x="285" y="880"/>
                  </a:lnTo>
                  <a:lnTo>
                    <a:pt x="274" y="882"/>
                  </a:lnTo>
                  <a:lnTo>
                    <a:pt x="269" y="874"/>
                  </a:lnTo>
                  <a:lnTo>
                    <a:pt x="272" y="865"/>
                  </a:lnTo>
                  <a:lnTo>
                    <a:pt x="270" y="859"/>
                  </a:lnTo>
                  <a:lnTo>
                    <a:pt x="270" y="854"/>
                  </a:lnTo>
                  <a:lnTo>
                    <a:pt x="263" y="846"/>
                  </a:lnTo>
                  <a:lnTo>
                    <a:pt x="244" y="844"/>
                  </a:lnTo>
                  <a:lnTo>
                    <a:pt x="233" y="841"/>
                  </a:lnTo>
                  <a:lnTo>
                    <a:pt x="220" y="828"/>
                  </a:lnTo>
                  <a:lnTo>
                    <a:pt x="212" y="807"/>
                  </a:lnTo>
                  <a:lnTo>
                    <a:pt x="199" y="798"/>
                  </a:lnTo>
                  <a:lnTo>
                    <a:pt x="186" y="794"/>
                  </a:lnTo>
                  <a:lnTo>
                    <a:pt x="152" y="779"/>
                  </a:lnTo>
                  <a:lnTo>
                    <a:pt x="141" y="779"/>
                  </a:lnTo>
                  <a:lnTo>
                    <a:pt x="126" y="769"/>
                  </a:lnTo>
                  <a:lnTo>
                    <a:pt x="118" y="762"/>
                  </a:lnTo>
                  <a:lnTo>
                    <a:pt x="118" y="754"/>
                  </a:lnTo>
                  <a:lnTo>
                    <a:pt x="124" y="747"/>
                  </a:lnTo>
                  <a:lnTo>
                    <a:pt x="126" y="730"/>
                  </a:lnTo>
                  <a:lnTo>
                    <a:pt x="130" y="721"/>
                  </a:lnTo>
                  <a:lnTo>
                    <a:pt x="132" y="715"/>
                  </a:lnTo>
                  <a:lnTo>
                    <a:pt x="128" y="704"/>
                  </a:lnTo>
                  <a:lnTo>
                    <a:pt x="118" y="700"/>
                  </a:lnTo>
                  <a:lnTo>
                    <a:pt x="118" y="689"/>
                  </a:lnTo>
                  <a:lnTo>
                    <a:pt x="120" y="685"/>
                  </a:lnTo>
                  <a:lnTo>
                    <a:pt x="122" y="685"/>
                  </a:lnTo>
                  <a:lnTo>
                    <a:pt x="124" y="676"/>
                  </a:lnTo>
                  <a:lnTo>
                    <a:pt x="115" y="668"/>
                  </a:lnTo>
                  <a:lnTo>
                    <a:pt x="90" y="627"/>
                  </a:lnTo>
                  <a:lnTo>
                    <a:pt x="90" y="616"/>
                  </a:lnTo>
                  <a:lnTo>
                    <a:pt x="85" y="608"/>
                  </a:lnTo>
                  <a:lnTo>
                    <a:pt x="85" y="599"/>
                  </a:lnTo>
                  <a:lnTo>
                    <a:pt x="68" y="574"/>
                  </a:lnTo>
                  <a:lnTo>
                    <a:pt x="70" y="550"/>
                  </a:lnTo>
                  <a:lnTo>
                    <a:pt x="73" y="544"/>
                  </a:lnTo>
                  <a:lnTo>
                    <a:pt x="79" y="544"/>
                  </a:lnTo>
                  <a:lnTo>
                    <a:pt x="87" y="535"/>
                  </a:lnTo>
                  <a:lnTo>
                    <a:pt x="87" y="520"/>
                  </a:lnTo>
                  <a:lnTo>
                    <a:pt x="83" y="514"/>
                  </a:lnTo>
                  <a:lnTo>
                    <a:pt x="70" y="509"/>
                  </a:lnTo>
                  <a:lnTo>
                    <a:pt x="58" y="497"/>
                  </a:lnTo>
                  <a:lnTo>
                    <a:pt x="53" y="486"/>
                  </a:lnTo>
                  <a:lnTo>
                    <a:pt x="55" y="454"/>
                  </a:lnTo>
                  <a:lnTo>
                    <a:pt x="56" y="450"/>
                  </a:lnTo>
                  <a:lnTo>
                    <a:pt x="55" y="441"/>
                  </a:lnTo>
                  <a:lnTo>
                    <a:pt x="58" y="441"/>
                  </a:lnTo>
                  <a:lnTo>
                    <a:pt x="60" y="424"/>
                  </a:lnTo>
                  <a:lnTo>
                    <a:pt x="64" y="424"/>
                  </a:lnTo>
                  <a:lnTo>
                    <a:pt x="68" y="428"/>
                  </a:lnTo>
                  <a:lnTo>
                    <a:pt x="68" y="441"/>
                  </a:lnTo>
                  <a:lnTo>
                    <a:pt x="70" y="445"/>
                  </a:lnTo>
                  <a:lnTo>
                    <a:pt x="81" y="452"/>
                  </a:lnTo>
                  <a:lnTo>
                    <a:pt x="83" y="450"/>
                  </a:lnTo>
                  <a:lnTo>
                    <a:pt x="83" y="441"/>
                  </a:lnTo>
                  <a:lnTo>
                    <a:pt x="79" y="424"/>
                  </a:lnTo>
                  <a:lnTo>
                    <a:pt x="75" y="413"/>
                  </a:lnTo>
                  <a:lnTo>
                    <a:pt x="79" y="400"/>
                  </a:lnTo>
                  <a:lnTo>
                    <a:pt x="75" y="400"/>
                  </a:lnTo>
                  <a:lnTo>
                    <a:pt x="68" y="407"/>
                  </a:lnTo>
                  <a:lnTo>
                    <a:pt x="66" y="413"/>
                  </a:lnTo>
                  <a:lnTo>
                    <a:pt x="64" y="418"/>
                  </a:lnTo>
                  <a:lnTo>
                    <a:pt x="53" y="413"/>
                  </a:lnTo>
                  <a:lnTo>
                    <a:pt x="43" y="398"/>
                  </a:lnTo>
                  <a:lnTo>
                    <a:pt x="32" y="392"/>
                  </a:lnTo>
                  <a:lnTo>
                    <a:pt x="36" y="383"/>
                  </a:lnTo>
                  <a:lnTo>
                    <a:pt x="36" y="347"/>
                  </a:lnTo>
                  <a:lnTo>
                    <a:pt x="23" y="332"/>
                  </a:lnTo>
                  <a:lnTo>
                    <a:pt x="15" y="319"/>
                  </a:lnTo>
                  <a:lnTo>
                    <a:pt x="6" y="291"/>
                  </a:lnTo>
                  <a:lnTo>
                    <a:pt x="11" y="280"/>
                  </a:lnTo>
                  <a:lnTo>
                    <a:pt x="8" y="270"/>
                  </a:lnTo>
                  <a:lnTo>
                    <a:pt x="8" y="263"/>
                  </a:lnTo>
                  <a:lnTo>
                    <a:pt x="13" y="242"/>
                  </a:lnTo>
                  <a:lnTo>
                    <a:pt x="21" y="233"/>
                  </a:lnTo>
                  <a:lnTo>
                    <a:pt x="23" y="227"/>
                  </a:lnTo>
                  <a:lnTo>
                    <a:pt x="19" y="206"/>
                  </a:lnTo>
                  <a:lnTo>
                    <a:pt x="11" y="188"/>
                  </a:lnTo>
                  <a:lnTo>
                    <a:pt x="10" y="182"/>
                  </a:lnTo>
                  <a:lnTo>
                    <a:pt x="8" y="176"/>
                  </a:lnTo>
                  <a:lnTo>
                    <a:pt x="4" y="171"/>
                  </a:lnTo>
                  <a:lnTo>
                    <a:pt x="0" y="161"/>
                  </a:lnTo>
                  <a:lnTo>
                    <a:pt x="0" y="150"/>
                  </a:lnTo>
                  <a:lnTo>
                    <a:pt x="0" y="146"/>
                  </a:lnTo>
                  <a:lnTo>
                    <a:pt x="0" y="137"/>
                  </a:lnTo>
                  <a:lnTo>
                    <a:pt x="10" y="122"/>
                  </a:lnTo>
                  <a:lnTo>
                    <a:pt x="38" y="90"/>
                  </a:lnTo>
                  <a:lnTo>
                    <a:pt x="38" y="84"/>
                  </a:lnTo>
                  <a:lnTo>
                    <a:pt x="40" y="73"/>
                  </a:lnTo>
                  <a:lnTo>
                    <a:pt x="45" y="68"/>
                  </a:lnTo>
                  <a:lnTo>
                    <a:pt x="51" y="56"/>
                  </a:lnTo>
                  <a:lnTo>
                    <a:pt x="55" y="30"/>
                  </a:lnTo>
                  <a:lnTo>
                    <a:pt x="49" y="19"/>
                  </a:lnTo>
                  <a:lnTo>
                    <a:pt x="55" y="6"/>
                  </a:lnTo>
                  <a:lnTo>
                    <a:pt x="58" y="0"/>
                  </a:lnTo>
                  <a:lnTo>
                    <a:pt x="344" y="79"/>
                  </a:lnTo>
                  <a:lnTo>
                    <a:pt x="270" y="362"/>
                  </a:lnTo>
                  <a:lnTo>
                    <a:pt x="586" y="824"/>
                  </a:lnTo>
                  <a:lnTo>
                    <a:pt x="584" y="837"/>
                  </a:lnTo>
                  <a:lnTo>
                    <a:pt x="586" y="843"/>
                  </a:lnTo>
                  <a:lnTo>
                    <a:pt x="584" y="846"/>
                  </a:lnTo>
                  <a:lnTo>
                    <a:pt x="589" y="858"/>
                  </a:lnTo>
                  <a:lnTo>
                    <a:pt x="589" y="867"/>
                  </a:lnTo>
                  <a:lnTo>
                    <a:pt x="593" y="874"/>
                  </a:lnTo>
                  <a:lnTo>
                    <a:pt x="597" y="886"/>
                  </a:lnTo>
                  <a:lnTo>
                    <a:pt x="601" y="888"/>
                  </a:lnTo>
                  <a:lnTo>
                    <a:pt x="606" y="893"/>
                  </a:lnTo>
                  <a:lnTo>
                    <a:pt x="606" y="903"/>
                  </a:lnTo>
                  <a:lnTo>
                    <a:pt x="606" y="906"/>
                  </a:lnTo>
                  <a:lnTo>
                    <a:pt x="603" y="904"/>
                  </a:lnTo>
                  <a:lnTo>
                    <a:pt x="593" y="912"/>
                  </a:lnTo>
                  <a:lnTo>
                    <a:pt x="582" y="916"/>
                  </a:lnTo>
                  <a:lnTo>
                    <a:pt x="573" y="927"/>
                  </a:lnTo>
                  <a:lnTo>
                    <a:pt x="567" y="953"/>
                  </a:lnTo>
                  <a:lnTo>
                    <a:pt x="552" y="972"/>
                  </a:lnTo>
                  <a:lnTo>
                    <a:pt x="544" y="972"/>
                  </a:lnTo>
                  <a:lnTo>
                    <a:pt x="544" y="978"/>
                  </a:lnTo>
                  <a:lnTo>
                    <a:pt x="546" y="985"/>
                  </a:lnTo>
                  <a:lnTo>
                    <a:pt x="544" y="991"/>
                  </a:lnTo>
                  <a:lnTo>
                    <a:pt x="541" y="1002"/>
                  </a:lnTo>
                  <a:lnTo>
                    <a:pt x="544" y="1008"/>
                  </a:lnTo>
                  <a:lnTo>
                    <a:pt x="554" y="1017"/>
                  </a:lnTo>
                  <a:lnTo>
                    <a:pt x="556" y="1021"/>
                  </a:lnTo>
                  <a:lnTo>
                    <a:pt x="554" y="1025"/>
                  </a:lnTo>
                  <a:lnTo>
                    <a:pt x="552" y="1032"/>
                  </a:lnTo>
                  <a:lnTo>
                    <a:pt x="544" y="1038"/>
                  </a:lnTo>
                  <a:lnTo>
                    <a:pt x="541" y="1038"/>
                  </a:lnTo>
                  <a:lnTo>
                    <a:pt x="529" y="1036"/>
                  </a:lnTo>
                </a:path>
              </a:pathLst>
            </a:custGeom>
            <a:solidFill>
              <a:srgbClr val="000514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65" name="Freeform 8"/>
            <p:cNvSpPr>
              <a:spLocks/>
            </p:cNvSpPr>
            <p:nvPr/>
          </p:nvSpPr>
          <p:spPr bwMode="gray">
            <a:xfrm>
              <a:off x="1555" y="1472"/>
              <a:ext cx="454" cy="735"/>
            </a:xfrm>
            <a:custGeom>
              <a:avLst/>
              <a:gdLst>
                <a:gd name="T0" fmla="*/ 38 w 454"/>
                <a:gd name="T1" fmla="*/ 484 h 735"/>
                <a:gd name="T2" fmla="*/ 47 w 454"/>
                <a:gd name="T3" fmla="*/ 461 h 735"/>
                <a:gd name="T4" fmla="*/ 51 w 454"/>
                <a:gd name="T5" fmla="*/ 456 h 735"/>
                <a:gd name="T6" fmla="*/ 49 w 454"/>
                <a:gd name="T7" fmla="*/ 443 h 735"/>
                <a:gd name="T8" fmla="*/ 36 w 454"/>
                <a:gd name="T9" fmla="*/ 433 h 735"/>
                <a:gd name="T10" fmla="*/ 56 w 454"/>
                <a:gd name="T11" fmla="*/ 396 h 735"/>
                <a:gd name="T12" fmla="*/ 73 w 454"/>
                <a:gd name="T13" fmla="*/ 383 h 735"/>
                <a:gd name="T14" fmla="*/ 81 w 454"/>
                <a:gd name="T15" fmla="*/ 369 h 735"/>
                <a:gd name="T16" fmla="*/ 111 w 454"/>
                <a:gd name="T17" fmla="*/ 306 h 735"/>
                <a:gd name="T18" fmla="*/ 98 w 454"/>
                <a:gd name="T19" fmla="*/ 298 h 735"/>
                <a:gd name="T20" fmla="*/ 90 w 454"/>
                <a:gd name="T21" fmla="*/ 281 h 735"/>
                <a:gd name="T22" fmla="*/ 92 w 454"/>
                <a:gd name="T23" fmla="*/ 264 h 735"/>
                <a:gd name="T24" fmla="*/ 90 w 454"/>
                <a:gd name="T25" fmla="*/ 251 h 735"/>
                <a:gd name="T26" fmla="*/ 92 w 454"/>
                <a:gd name="T27" fmla="*/ 240 h 735"/>
                <a:gd name="T28" fmla="*/ 145 w 454"/>
                <a:gd name="T29" fmla="*/ 0 h 735"/>
                <a:gd name="T30" fmla="*/ 190 w 454"/>
                <a:gd name="T31" fmla="*/ 107 h 735"/>
                <a:gd name="T32" fmla="*/ 203 w 454"/>
                <a:gd name="T33" fmla="*/ 148 h 735"/>
                <a:gd name="T34" fmla="*/ 195 w 454"/>
                <a:gd name="T35" fmla="*/ 161 h 735"/>
                <a:gd name="T36" fmla="*/ 208 w 454"/>
                <a:gd name="T37" fmla="*/ 176 h 735"/>
                <a:gd name="T38" fmla="*/ 237 w 454"/>
                <a:gd name="T39" fmla="*/ 217 h 735"/>
                <a:gd name="T40" fmla="*/ 244 w 454"/>
                <a:gd name="T41" fmla="*/ 242 h 735"/>
                <a:gd name="T42" fmla="*/ 253 w 454"/>
                <a:gd name="T43" fmla="*/ 251 h 735"/>
                <a:gd name="T44" fmla="*/ 274 w 454"/>
                <a:gd name="T45" fmla="*/ 259 h 735"/>
                <a:gd name="T46" fmla="*/ 259 w 454"/>
                <a:gd name="T47" fmla="*/ 292 h 735"/>
                <a:gd name="T48" fmla="*/ 253 w 454"/>
                <a:gd name="T49" fmla="*/ 313 h 735"/>
                <a:gd name="T50" fmla="*/ 253 w 454"/>
                <a:gd name="T51" fmla="*/ 322 h 735"/>
                <a:gd name="T52" fmla="*/ 242 w 454"/>
                <a:gd name="T53" fmla="*/ 339 h 735"/>
                <a:gd name="T54" fmla="*/ 240 w 454"/>
                <a:gd name="T55" fmla="*/ 351 h 735"/>
                <a:gd name="T56" fmla="*/ 257 w 454"/>
                <a:gd name="T57" fmla="*/ 364 h 735"/>
                <a:gd name="T58" fmla="*/ 280 w 454"/>
                <a:gd name="T59" fmla="*/ 347 h 735"/>
                <a:gd name="T60" fmla="*/ 285 w 454"/>
                <a:gd name="T61" fmla="*/ 354 h 735"/>
                <a:gd name="T62" fmla="*/ 291 w 454"/>
                <a:gd name="T63" fmla="*/ 360 h 735"/>
                <a:gd name="T64" fmla="*/ 289 w 454"/>
                <a:gd name="T65" fmla="*/ 392 h 735"/>
                <a:gd name="T66" fmla="*/ 302 w 454"/>
                <a:gd name="T67" fmla="*/ 414 h 735"/>
                <a:gd name="T68" fmla="*/ 297 w 454"/>
                <a:gd name="T69" fmla="*/ 429 h 735"/>
                <a:gd name="T70" fmla="*/ 314 w 454"/>
                <a:gd name="T71" fmla="*/ 441 h 735"/>
                <a:gd name="T72" fmla="*/ 321 w 454"/>
                <a:gd name="T73" fmla="*/ 456 h 735"/>
                <a:gd name="T74" fmla="*/ 319 w 454"/>
                <a:gd name="T75" fmla="*/ 473 h 735"/>
                <a:gd name="T76" fmla="*/ 332 w 454"/>
                <a:gd name="T77" fmla="*/ 488 h 735"/>
                <a:gd name="T78" fmla="*/ 342 w 454"/>
                <a:gd name="T79" fmla="*/ 476 h 735"/>
                <a:gd name="T80" fmla="*/ 362 w 454"/>
                <a:gd name="T81" fmla="*/ 482 h 735"/>
                <a:gd name="T82" fmla="*/ 374 w 454"/>
                <a:gd name="T83" fmla="*/ 476 h 735"/>
                <a:gd name="T84" fmla="*/ 396 w 454"/>
                <a:gd name="T85" fmla="*/ 480 h 735"/>
                <a:gd name="T86" fmla="*/ 407 w 454"/>
                <a:gd name="T87" fmla="*/ 482 h 735"/>
                <a:gd name="T88" fmla="*/ 426 w 454"/>
                <a:gd name="T89" fmla="*/ 476 h 735"/>
                <a:gd name="T90" fmla="*/ 445 w 454"/>
                <a:gd name="T91" fmla="*/ 478 h 735"/>
                <a:gd name="T92" fmla="*/ 454 w 454"/>
                <a:gd name="T93" fmla="*/ 497 h 735"/>
                <a:gd name="T94" fmla="*/ 419 w 454"/>
                <a:gd name="T95" fmla="*/ 735 h 735"/>
                <a:gd name="T96" fmla="*/ 0 w 454"/>
                <a:gd name="T97" fmla="*/ 655 h 73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54"/>
                <a:gd name="T148" fmla="*/ 0 h 735"/>
                <a:gd name="T149" fmla="*/ 454 w 454"/>
                <a:gd name="T150" fmla="*/ 735 h 73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54" h="735">
                  <a:moveTo>
                    <a:pt x="0" y="655"/>
                  </a:moveTo>
                  <a:lnTo>
                    <a:pt x="38" y="484"/>
                  </a:lnTo>
                  <a:lnTo>
                    <a:pt x="47" y="473"/>
                  </a:lnTo>
                  <a:lnTo>
                    <a:pt x="47" y="461"/>
                  </a:lnTo>
                  <a:lnTo>
                    <a:pt x="51" y="459"/>
                  </a:lnTo>
                  <a:lnTo>
                    <a:pt x="51" y="456"/>
                  </a:lnTo>
                  <a:lnTo>
                    <a:pt x="55" y="450"/>
                  </a:lnTo>
                  <a:lnTo>
                    <a:pt x="49" y="443"/>
                  </a:lnTo>
                  <a:lnTo>
                    <a:pt x="40" y="439"/>
                  </a:lnTo>
                  <a:lnTo>
                    <a:pt x="36" y="433"/>
                  </a:lnTo>
                  <a:lnTo>
                    <a:pt x="40" y="422"/>
                  </a:lnTo>
                  <a:lnTo>
                    <a:pt x="56" y="396"/>
                  </a:lnTo>
                  <a:lnTo>
                    <a:pt x="66" y="390"/>
                  </a:lnTo>
                  <a:lnTo>
                    <a:pt x="73" y="383"/>
                  </a:lnTo>
                  <a:lnTo>
                    <a:pt x="75" y="375"/>
                  </a:lnTo>
                  <a:lnTo>
                    <a:pt x="81" y="369"/>
                  </a:lnTo>
                  <a:lnTo>
                    <a:pt x="113" y="319"/>
                  </a:lnTo>
                  <a:lnTo>
                    <a:pt x="111" y="306"/>
                  </a:lnTo>
                  <a:lnTo>
                    <a:pt x="103" y="300"/>
                  </a:lnTo>
                  <a:lnTo>
                    <a:pt x="98" y="298"/>
                  </a:lnTo>
                  <a:lnTo>
                    <a:pt x="90" y="289"/>
                  </a:lnTo>
                  <a:lnTo>
                    <a:pt x="90" y="281"/>
                  </a:lnTo>
                  <a:lnTo>
                    <a:pt x="88" y="268"/>
                  </a:lnTo>
                  <a:lnTo>
                    <a:pt x="92" y="264"/>
                  </a:lnTo>
                  <a:lnTo>
                    <a:pt x="94" y="259"/>
                  </a:lnTo>
                  <a:lnTo>
                    <a:pt x="90" y="251"/>
                  </a:lnTo>
                  <a:lnTo>
                    <a:pt x="90" y="244"/>
                  </a:lnTo>
                  <a:lnTo>
                    <a:pt x="92" y="240"/>
                  </a:lnTo>
                  <a:lnTo>
                    <a:pt x="147" y="0"/>
                  </a:lnTo>
                  <a:lnTo>
                    <a:pt x="145" y="0"/>
                  </a:lnTo>
                  <a:lnTo>
                    <a:pt x="205" y="13"/>
                  </a:lnTo>
                  <a:lnTo>
                    <a:pt x="190" y="107"/>
                  </a:lnTo>
                  <a:lnTo>
                    <a:pt x="199" y="131"/>
                  </a:lnTo>
                  <a:lnTo>
                    <a:pt x="203" y="148"/>
                  </a:lnTo>
                  <a:lnTo>
                    <a:pt x="199" y="157"/>
                  </a:lnTo>
                  <a:lnTo>
                    <a:pt x="195" y="161"/>
                  </a:lnTo>
                  <a:lnTo>
                    <a:pt x="201" y="167"/>
                  </a:lnTo>
                  <a:lnTo>
                    <a:pt x="208" y="176"/>
                  </a:lnTo>
                  <a:lnTo>
                    <a:pt x="225" y="193"/>
                  </a:lnTo>
                  <a:lnTo>
                    <a:pt x="237" y="217"/>
                  </a:lnTo>
                  <a:lnTo>
                    <a:pt x="238" y="231"/>
                  </a:lnTo>
                  <a:lnTo>
                    <a:pt x="244" y="242"/>
                  </a:lnTo>
                  <a:lnTo>
                    <a:pt x="253" y="242"/>
                  </a:lnTo>
                  <a:lnTo>
                    <a:pt x="253" y="251"/>
                  </a:lnTo>
                  <a:lnTo>
                    <a:pt x="268" y="253"/>
                  </a:lnTo>
                  <a:lnTo>
                    <a:pt x="274" y="259"/>
                  </a:lnTo>
                  <a:lnTo>
                    <a:pt x="257" y="289"/>
                  </a:lnTo>
                  <a:lnTo>
                    <a:pt x="259" y="292"/>
                  </a:lnTo>
                  <a:lnTo>
                    <a:pt x="253" y="298"/>
                  </a:lnTo>
                  <a:lnTo>
                    <a:pt x="253" y="313"/>
                  </a:lnTo>
                  <a:lnTo>
                    <a:pt x="253" y="315"/>
                  </a:lnTo>
                  <a:lnTo>
                    <a:pt x="253" y="322"/>
                  </a:lnTo>
                  <a:lnTo>
                    <a:pt x="242" y="330"/>
                  </a:lnTo>
                  <a:lnTo>
                    <a:pt x="242" y="339"/>
                  </a:lnTo>
                  <a:lnTo>
                    <a:pt x="244" y="343"/>
                  </a:lnTo>
                  <a:lnTo>
                    <a:pt x="240" y="351"/>
                  </a:lnTo>
                  <a:lnTo>
                    <a:pt x="253" y="366"/>
                  </a:lnTo>
                  <a:lnTo>
                    <a:pt x="257" y="364"/>
                  </a:lnTo>
                  <a:lnTo>
                    <a:pt x="278" y="347"/>
                  </a:lnTo>
                  <a:lnTo>
                    <a:pt x="280" y="347"/>
                  </a:lnTo>
                  <a:lnTo>
                    <a:pt x="284" y="347"/>
                  </a:lnTo>
                  <a:lnTo>
                    <a:pt x="285" y="354"/>
                  </a:lnTo>
                  <a:lnTo>
                    <a:pt x="289" y="356"/>
                  </a:lnTo>
                  <a:lnTo>
                    <a:pt x="291" y="360"/>
                  </a:lnTo>
                  <a:lnTo>
                    <a:pt x="289" y="371"/>
                  </a:lnTo>
                  <a:lnTo>
                    <a:pt x="289" y="392"/>
                  </a:lnTo>
                  <a:lnTo>
                    <a:pt x="293" y="403"/>
                  </a:lnTo>
                  <a:lnTo>
                    <a:pt x="302" y="414"/>
                  </a:lnTo>
                  <a:lnTo>
                    <a:pt x="302" y="420"/>
                  </a:lnTo>
                  <a:lnTo>
                    <a:pt x="297" y="429"/>
                  </a:lnTo>
                  <a:lnTo>
                    <a:pt x="304" y="441"/>
                  </a:lnTo>
                  <a:lnTo>
                    <a:pt x="314" y="441"/>
                  </a:lnTo>
                  <a:lnTo>
                    <a:pt x="319" y="450"/>
                  </a:lnTo>
                  <a:lnTo>
                    <a:pt x="321" y="456"/>
                  </a:lnTo>
                  <a:lnTo>
                    <a:pt x="319" y="469"/>
                  </a:lnTo>
                  <a:lnTo>
                    <a:pt x="319" y="473"/>
                  </a:lnTo>
                  <a:lnTo>
                    <a:pt x="323" y="482"/>
                  </a:lnTo>
                  <a:lnTo>
                    <a:pt x="332" y="488"/>
                  </a:lnTo>
                  <a:lnTo>
                    <a:pt x="338" y="478"/>
                  </a:lnTo>
                  <a:lnTo>
                    <a:pt x="342" y="476"/>
                  </a:lnTo>
                  <a:lnTo>
                    <a:pt x="357" y="482"/>
                  </a:lnTo>
                  <a:lnTo>
                    <a:pt x="362" y="482"/>
                  </a:lnTo>
                  <a:lnTo>
                    <a:pt x="370" y="476"/>
                  </a:lnTo>
                  <a:lnTo>
                    <a:pt x="374" y="476"/>
                  </a:lnTo>
                  <a:lnTo>
                    <a:pt x="379" y="480"/>
                  </a:lnTo>
                  <a:lnTo>
                    <a:pt x="396" y="480"/>
                  </a:lnTo>
                  <a:lnTo>
                    <a:pt x="405" y="484"/>
                  </a:lnTo>
                  <a:lnTo>
                    <a:pt x="407" y="482"/>
                  </a:lnTo>
                  <a:lnTo>
                    <a:pt x="428" y="484"/>
                  </a:lnTo>
                  <a:lnTo>
                    <a:pt x="426" y="476"/>
                  </a:lnTo>
                  <a:lnTo>
                    <a:pt x="436" y="469"/>
                  </a:lnTo>
                  <a:lnTo>
                    <a:pt x="445" y="478"/>
                  </a:lnTo>
                  <a:lnTo>
                    <a:pt x="447" y="491"/>
                  </a:lnTo>
                  <a:lnTo>
                    <a:pt x="454" y="497"/>
                  </a:lnTo>
                  <a:lnTo>
                    <a:pt x="419" y="735"/>
                  </a:lnTo>
                  <a:lnTo>
                    <a:pt x="208" y="698"/>
                  </a:lnTo>
                  <a:lnTo>
                    <a:pt x="0" y="655"/>
                  </a:lnTo>
                </a:path>
              </a:pathLst>
            </a:custGeom>
            <a:solidFill>
              <a:srgbClr val="000514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66" name="Freeform 9"/>
            <p:cNvSpPr>
              <a:spLocks/>
            </p:cNvSpPr>
            <p:nvPr/>
          </p:nvSpPr>
          <p:spPr bwMode="gray">
            <a:xfrm>
              <a:off x="1745" y="1485"/>
              <a:ext cx="777" cy="493"/>
            </a:xfrm>
            <a:custGeom>
              <a:avLst/>
              <a:gdLst>
                <a:gd name="T0" fmla="*/ 270 w 777"/>
                <a:gd name="T1" fmla="*/ 435 h 493"/>
                <a:gd name="T2" fmla="*/ 257 w 777"/>
                <a:gd name="T3" fmla="*/ 478 h 493"/>
                <a:gd name="T4" fmla="*/ 246 w 777"/>
                <a:gd name="T5" fmla="*/ 456 h 493"/>
                <a:gd name="T6" fmla="*/ 238 w 777"/>
                <a:gd name="T7" fmla="*/ 471 h 493"/>
                <a:gd name="T8" fmla="*/ 215 w 777"/>
                <a:gd name="T9" fmla="*/ 471 h 493"/>
                <a:gd name="T10" fmla="*/ 189 w 777"/>
                <a:gd name="T11" fmla="*/ 467 h 493"/>
                <a:gd name="T12" fmla="*/ 180 w 777"/>
                <a:gd name="T13" fmla="*/ 463 h 493"/>
                <a:gd name="T14" fmla="*/ 167 w 777"/>
                <a:gd name="T15" fmla="*/ 469 h 493"/>
                <a:gd name="T16" fmla="*/ 148 w 777"/>
                <a:gd name="T17" fmla="*/ 465 h 493"/>
                <a:gd name="T18" fmla="*/ 133 w 777"/>
                <a:gd name="T19" fmla="*/ 469 h 493"/>
                <a:gd name="T20" fmla="*/ 129 w 777"/>
                <a:gd name="T21" fmla="*/ 456 h 493"/>
                <a:gd name="T22" fmla="*/ 129 w 777"/>
                <a:gd name="T23" fmla="*/ 437 h 493"/>
                <a:gd name="T24" fmla="*/ 114 w 777"/>
                <a:gd name="T25" fmla="*/ 428 h 493"/>
                <a:gd name="T26" fmla="*/ 112 w 777"/>
                <a:gd name="T27" fmla="*/ 407 h 493"/>
                <a:gd name="T28" fmla="*/ 103 w 777"/>
                <a:gd name="T29" fmla="*/ 390 h 493"/>
                <a:gd name="T30" fmla="*/ 99 w 777"/>
                <a:gd name="T31" fmla="*/ 358 h 493"/>
                <a:gd name="T32" fmla="*/ 99 w 777"/>
                <a:gd name="T33" fmla="*/ 343 h 493"/>
                <a:gd name="T34" fmla="*/ 94 w 777"/>
                <a:gd name="T35" fmla="*/ 334 h 493"/>
                <a:gd name="T36" fmla="*/ 88 w 777"/>
                <a:gd name="T37" fmla="*/ 334 h 493"/>
                <a:gd name="T38" fmla="*/ 63 w 777"/>
                <a:gd name="T39" fmla="*/ 353 h 493"/>
                <a:gd name="T40" fmla="*/ 54 w 777"/>
                <a:gd name="T41" fmla="*/ 330 h 493"/>
                <a:gd name="T42" fmla="*/ 52 w 777"/>
                <a:gd name="T43" fmla="*/ 317 h 493"/>
                <a:gd name="T44" fmla="*/ 63 w 777"/>
                <a:gd name="T45" fmla="*/ 302 h 493"/>
                <a:gd name="T46" fmla="*/ 63 w 777"/>
                <a:gd name="T47" fmla="*/ 285 h 493"/>
                <a:gd name="T48" fmla="*/ 67 w 777"/>
                <a:gd name="T49" fmla="*/ 276 h 493"/>
                <a:gd name="T50" fmla="*/ 78 w 777"/>
                <a:gd name="T51" fmla="*/ 240 h 493"/>
                <a:gd name="T52" fmla="*/ 63 w 777"/>
                <a:gd name="T53" fmla="*/ 229 h 493"/>
                <a:gd name="T54" fmla="*/ 48 w 777"/>
                <a:gd name="T55" fmla="*/ 218 h 493"/>
                <a:gd name="T56" fmla="*/ 35 w 777"/>
                <a:gd name="T57" fmla="*/ 180 h 493"/>
                <a:gd name="T58" fmla="*/ 11 w 777"/>
                <a:gd name="T59" fmla="*/ 154 h 493"/>
                <a:gd name="T60" fmla="*/ 9 w 777"/>
                <a:gd name="T61" fmla="*/ 144 h 493"/>
                <a:gd name="T62" fmla="*/ 9 w 777"/>
                <a:gd name="T63" fmla="*/ 118 h 493"/>
                <a:gd name="T64" fmla="*/ 15 w 777"/>
                <a:gd name="T65" fmla="*/ 0 h 493"/>
                <a:gd name="T66" fmla="*/ 277 w 777"/>
                <a:gd name="T67" fmla="*/ 47 h 493"/>
                <a:gd name="T68" fmla="*/ 777 w 777"/>
                <a:gd name="T69" fmla="*/ 111 h 493"/>
                <a:gd name="T70" fmla="*/ 745 w 777"/>
                <a:gd name="T71" fmla="*/ 493 h 49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777"/>
                <a:gd name="T109" fmla="*/ 0 h 493"/>
                <a:gd name="T110" fmla="*/ 777 w 777"/>
                <a:gd name="T111" fmla="*/ 493 h 49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777" h="493">
                  <a:moveTo>
                    <a:pt x="745" y="493"/>
                  </a:moveTo>
                  <a:lnTo>
                    <a:pt x="270" y="435"/>
                  </a:lnTo>
                  <a:lnTo>
                    <a:pt x="264" y="484"/>
                  </a:lnTo>
                  <a:lnTo>
                    <a:pt x="257" y="478"/>
                  </a:lnTo>
                  <a:lnTo>
                    <a:pt x="255" y="465"/>
                  </a:lnTo>
                  <a:lnTo>
                    <a:pt x="246" y="456"/>
                  </a:lnTo>
                  <a:lnTo>
                    <a:pt x="236" y="463"/>
                  </a:lnTo>
                  <a:lnTo>
                    <a:pt x="238" y="471"/>
                  </a:lnTo>
                  <a:lnTo>
                    <a:pt x="217" y="469"/>
                  </a:lnTo>
                  <a:lnTo>
                    <a:pt x="215" y="471"/>
                  </a:lnTo>
                  <a:lnTo>
                    <a:pt x="206" y="467"/>
                  </a:lnTo>
                  <a:lnTo>
                    <a:pt x="189" y="467"/>
                  </a:lnTo>
                  <a:lnTo>
                    <a:pt x="184" y="463"/>
                  </a:lnTo>
                  <a:lnTo>
                    <a:pt x="180" y="463"/>
                  </a:lnTo>
                  <a:lnTo>
                    <a:pt x="172" y="469"/>
                  </a:lnTo>
                  <a:lnTo>
                    <a:pt x="167" y="469"/>
                  </a:lnTo>
                  <a:lnTo>
                    <a:pt x="152" y="463"/>
                  </a:lnTo>
                  <a:lnTo>
                    <a:pt x="148" y="465"/>
                  </a:lnTo>
                  <a:lnTo>
                    <a:pt x="142" y="475"/>
                  </a:lnTo>
                  <a:lnTo>
                    <a:pt x="133" y="469"/>
                  </a:lnTo>
                  <a:lnTo>
                    <a:pt x="129" y="460"/>
                  </a:lnTo>
                  <a:lnTo>
                    <a:pt x="129" y="456"/>
                  </a:lnTo>
                  <a:lnTo>
                    <a:pt x="131" y="443"/>
                  </a:lnTo>
                  <a:lnTo>
                    <a:pt x="129" y="437"/>
                  </a:lnTo>
                  <a:lnTo>
                    <a:pt x="124" y="428"/>
                  </a:lnTo>
                  <a:lnTo>
                    <a:pt x="114" y="428"/>
                  </a:lnTo>
                  <a:lnTo>
                    <a:pt x="107" y="416"/>
                  </a:lnTo>
                  <a:lnTo>
                    <a:pt x="112" y="407"/>
                  </a:lnTo>
                  <a:lnTo>
                    <a:pt x="112" y="401"/>
                  </a:lnTo>
                  <a:lnTo>
                    <a:pt x="103" y="390"/>
                  </a:lnTo>
                  <a:lnTo>
                    <a:pt x="99" y="379"/>
                  </a:lnTo>
                  <a:lnTo>
                    <a:pt x="99" y="358"/>
                  </a:lnTo>
                  <a:lnTo>
                    <a:pt x="101" y="347"/>
                  </a:lnTo>
                  <a:lnTo>
                    <a:pt x="99" y="343"/>
                  </a:lnTo>
                  <a:lnTo>
                    <a:pt x="95" y="341"/>
                  </a:lnTo>
                  <a:lnTo>
                    <a:pt x="94" y="334"/>
                  </a:lnTo>
                  <a:lnTo>
                    <a:pt x="90" y="334"/>
                  </a:lnTo>
                  <a:lnTo>
                    <a:pt x="88" y="334"/>
                  </a:lnTo>
                  <a:lnTo>
                    <a:pt x="67" y="351"/>
                  </a:lnTo>
                  <a:lnTo>
                    <a:pt x="63" y="353"/>
                  </a:lnTo>
                  <a:lnTo>
                    <a:pt x="50" y="338"/>
                  </a:lnTo>
                  <a:lnTo>
                    <a:pt x="54" y="330"/>
                  </a:lnTo>
                  <a:lnTo>
                    <a:pt x="52" y="326"/>
                  </a:lnTo>
                  <a:lnTo>
                    <a:pt x="52" y="317"/>
                  </a:lnTo>
                  <a:lnTo>
                    <a:pt x="63" y="309"/>
                  </a:lnTo>
                  <a:lnTo>
                    <a:pt x="63" y="302"/>
                  </a:lnTo>
                  <a:lnTo>
                    <a:pt x="63" y="300"/>
                  </a:lnTo>
                  <a:lnTo>
                    <a:pt x="63" y="285"/>
                  </a:lnTo>
                  <a:lnTo>
                    <a:pt x="69" y="279"/>
                  </a:lnTo>
                  <a:lnTo>
                    <a:pt x="67" y="276"/>
                  </a:lnTo>
                  <a:lnTo>
                    <a:pt x="84" y="246"/>
                  </a:lnTo>
                  <a:lnTo>
                    <a:pt x="78" y="240"/>
                  </a:lnTo>
                  <a:lnTo>
                    <a:pt x="63" y="238"/>
                  </a:lnTo>
                  <a:lnTo>
                    <a:pt x="63" y="229"/>
                  </a:lnTo>
                  <a:lnTo>
                    <a:pt x="54" y="229"/>
                  </a:lnTo>
                  <a:lnTo>
                    <a:pt x="48" y="218"/>
                  </a:lnTo>
                  <a:lnTo>
                    <a:pt x="47" y="204"/>
                  </a:lnTo>
                  <a:lnTo>
                    <a:pt x="35" y="180"/>
                  </a:lnTo>
                  <a:lnTo>
                    <a:pt x="18" y="163"/>
                  </a:lnTo>
                  <a:lnTo>
                    <a:pt x="11" y="154"/>
                  </a:lnTo>
                  <a:lnTo>
                    <a:pt x="5" y="148"/>
                  </a:lnTo>
                  <a:lnTo>
                    <a:pt x="9" y="144"/>
                  </a:lnTo>
                  <a:lnTo>
                    <a:pt x="13" y="135"/>
                  </a:lnTo>
                  <a:lnTo>
                    <a:pt x="9" y="118"/>
                  </a:lnTo>
                  <a:lnTo>
                    <a:pt x="0" y="94"/>
                  </a:lnTo>
                  <a:lnTo>
                    <a:pt x="15" y="0"/>
                  </a:lnTo>
                  <a:lnTo>
                    <a:pt x="86" y="13"/>
                  </a:lnTo>
                  <a:lnTo>
                    <a:pt x="277" y="47"/>
                  </a:lnTo>
                  <a:lnTo>
                    <a:pt x="473" y="79"/>
                  </a:lnTo>
                  <a:lnTo>
                    <a:pt x="777" y="111"/>
                  </a:lnTo>
                  <a:lnTo>
                    <a:pt x="752" y="401"/>
                  </a:lnTo>
                  <a:lnTo>
                    <a:pt x="745" y="493"/>
                  </a:lnTo>
                </a:path>
              </a:pathLst>
            </a:custGeom>
            <a:solidFill>
              <a:srgbClr val="000514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67" name="Freeform 10"/>
            <p:cNvSpPr>
              <a:spLocks/>
            </p:cNvSpPr>
            <p:nvPr/>
          </p:nvSpPr>
          <p:spPr bwMode="gray">
            <a:xfrm>
              <a:off x="1959" y="1920"/>
              <a:ext cx="531" cy="439"/>
            </a:xfrm>
            <a:custGeom>
              <a:avLst/>
              <a:gdLst>
                <a:gd name="T0" fmla="*/ 497 w 531"/>
                <a:gd name="T1" fmla="*/ 439 h 439"/>
                <a:gd name="T2" fmla="*/ 514 w 531"/>
                <a:gd name="T3" fmla="*/ 248 h 439"/>
                <a:gd name="T4" fmla="*/ 531 w 531"/>
                <a:gd name="T5" fmla="*/ 58 h 439"/>
                <a:gd name="T6" fmla="*/ 56 w 531"/>
                <a:gd name="T7" fmla="*/ 0 h 439"/>
                <a:gd name="T8" fmla="*/ 50 w 531"/>
                <a:gd name="T9" fmla="*/ 49 h 439"/>
                <a:gd name="T10" fmla="*/ 15 w 531"/>
                <a:gd name="T11" fmla="*/ 287 h 439"/>
                <a:gd name="T12" fmla="*/ 15 w 531"/>
                <a:gd name="T13" fmla="*/ 287 h 439"/>
                <a:gd name="T14" fmla="*/ 0 w 531"/>
                <a:gd name="T15" fmla="*/ 379 h 439"/>
                <a:gd name="T16" fmla="*/ 140 w 531"/>
                <a:gd name="T17" fmla="*/ 402 h 439"/>
                <a:gd name="T18" fmla="*/ 499 w 531"/>
                <a:gd name="T19" fmla="*/ 439 h 439"/>
                <a:gd name="T20" fmla="*/ 497 w 531"/>
                <a:gd name="T21" fmla="*/ 439 h 4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31"/>
                <a:gd name="T34" fmla="*/ 0 h 439"/>
                <a:gd name="T35" fmla="*/ 531 w 531"/>
                <a:gd name="T36" fmla="*/ 439 h 43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31" h="439">
                  <a:moveTo>
                    <a:pt x="497" y="439"/>
                  </a:moveTo>
                  <a:lnTo>
                    <a:pt x="514" y="248"/>
                  </a:lnTo>
                  <a:lnTo>
                    <a:pt x="531" y="58"/>
                  </a:lnTo>
                  <a:lnTo>
                    <a:pt x="56" y="0"/>
                  </a:lnTo>
                  <a:lnTo>
                    <a:pt x="50" y="49"/>
                  </a:lnTo>
                  <a:lnTo>
                    <a:pt x="15" y="287"/>
                  </a:lnTo>
                  <a:lnTo>
                    <a:pt x="0" y="379"/>
                  </a:lnTo>
                  <a:lnTo>
                    <a:pt x="140" y="402"/>
                  </a:lnTo>
                  <a:lnTo>
                    <a:pt x="499" y="439"/>
                  </a:lnTo>
                  <a:lnTo>
                    <a:pt x="497" y="439"/>
                  </a:lnTo>
                </a:path>
              </a:pathLst>
            </a:custGeom>
            <a:solidFill>
              <a:srgbClr val="000514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68" name="Freeform 11"/>
            <p:cNvSpPr>
              <a:spLocks/>
            </p:cNvSpPr>
            <p:nvPr/>
          </p:nvSpPr>
          <p:spPr bwMode="gray">
            <a:xfrm>
              <a:off x="1277" y="2078"/>
              <a:ext cx="486" cy="745"/>
            </a:xfrm>
            <a:custGeom>
              <a:avLst/>
              <a:gdLst>
                <a:gd name="T0" fmla="*/ 74 w 486"/>
                <a:gd name="T1" fmla="*/ 0 h 745"/>
                <a:gd name="T2" fmla="*/ 0 w 486"/>
                <a:gd name="T3" fmla="*/ 283 h 745"/>
                <a:gd name="T4" fmla="*/ 316 w 486"/>
                <a:gd name="T5" fmla="*/ 745 h 745"/>
                <a:gd name="T6" fmla="*/ 314 w 486"/>
                <a:gd name="T7" fmla="*/ 739 h 745"/>
                <a:gd name="T8" fmla="*/ 318 w 486"/>
                <a:gd name="T9" fmla="*/ 734 h 745"/>
                <a:gd name="T10" fmla="*/ 323 w 486"/>
                <a:gd name="T11" fmla="*/ 713 h 745"/>
                <a:gd name="T12" fmla="*/ 319 w 486"/>
                <a:gd name="T13" fmla="*/ 705 h 745"/>
                <a:gd name="T14" fmla="*/ 325 w 486"/>
                <a:gd name="T15" fmla="*/ 660 h 745"/>
                <a:gd name="T16" fmla="*/ 321 w 486"/>
                <a:gd name="T17" fmla="*/ 643 h 745"/>
                <a:gd name="T18" fmla="*/ 325 w 486"/>
                <a:gd name="T19" fmla="*/ 638 h 745"/>
                <a:gd name="T20" fmla="*/ 336 w 486"/>
                <a:gd name="T21" fmla="*/ 636 h 745"/>
                <a:gd name="T22" fmla="*/ 351 w 486"/>
                <a:gd name="T23" fmla="*/ 640 h 745"/>
                <a:gd name="T24" fmla="*/ 357 w 486"/>
                <a:gd name="T25" fmla="*/ 647 h 745"/>
                <a:gd name="T26" fmla="*/ 357 w 486"/>
                <a:gd name="T27" fmla="*/ 649 h 745"/>
                <a:gd name="T28" fmla="*/ 363 w 486"/>
                <a:gd name="T29" fmla="*/ 655 h 745"/>
                <a:gd name="T30" fmla="*/ 370 w 486"/>
                <a:gd name="T31" fmla="*/ 655 h 745"/>
                <a:gd name="T32" fmla="*/ 385 w 486"/>
                <a:gd name="T33" fmla="*/ 615 h 745"/>
                <a:gd name="T34" fmla="*/ 394 w 486"/>
                <a:gd name="T35" fmla="*/ 565 h 745"/>
                <a:gd name="T36" fmla="*/ 486 w 486"/>
                <a:gd name="T37" fmla="*/ 92 h 745"/>
                <a:gd name="T38" fmla="*/ 278 w 486"/>
                <a:gd name="T39" fmla="*/ 49 h 745"/>
                <a:gd name="T40" fmla="*/ 74 w 486"/>
                <a:gd name="T41" fmla="*/ 0 h 7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86"/>
                <a:gd name="T64" fmla="*/ 0 h 745"/>
                <a:gd name="T65" fmla="*/ 486 w 486"/>
                <a:gd name="T66" fmla="*/ 745 h 7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86" h="745">
                  <a:moveTo>
                    <a:pt x="74" y="0"/>
                  </a:moveTo>
                  <a:lnTo>
                    <a:pt x="0" y="283"/>
                  </a:lnTo>
                  <a:lnTo>
                    <a:pt x="316" y="745"/>
                  </a:lnTo>
                  <a:lnTo>
                    <a:pt x="314" y="739"/>
                  </a:lnTo>
                  <a:lnTo>
                    <a:pt x="318" y="734"/>
                  </a:lnTo>
                  <a:lnTo>
                    <a:pt x="323" y="713"/>
                  </a:lnTo>
                  <a:lnTo>
                    <a:pt x="319" y="705"/>
                  </a:lnTo>
                  <a:lnTo>
                    <a:pt x="325" y="660"/>
                  </a:lnTo>
                  <a:lnTo>
                    <a:pt x="321" y="643"/>
                  </a:lnTo>
                  <a:lnTo>
                    <a:pt x="325" y="638"/>
                  </a:lnTo>
                  <a:lnTo>
                    <a:pt x="336" y="636"/>
                  </a:lnTo>
                  <a:lnTo>
                    <a:pt x="351" y="640"/>
                  </a:lnTo>
                  <a:lnTo>
                    <a:pt x="357" y="647"/>
                  </a:lnTo>
                  <a:lnTo>
                    <a:pt x="357" y="649"/>
                  </a:lnTo>
                  <a:lnTo>
                    <a:pt x="363" y="655"/>
                  </a:lnTo>
                  <a:lnTo>
                    <a:pt x="370" y="655"/>
                  </a:lnTo>
                  <a:lnTo>
                    <a:pt x="385" y="615"/>
                  </a:lnTo>
                  <a:lnTo>
                    <a:pt x="394" y="565"/>
                  </a:lnTo>
                  <a:lnTo>
                    <a:pt x="486" y="92"/>
                  </a:lnTo>
                  <a:lnTo>
                    <a:pt x="278" y="49"/>
                  </a:lnTo>
                  <a:lnTo>
                    <a:pt x="74" y="0"/>
                  </a:lnTo>
                </a:path>
              </a:pathLst>
            </a:custGeom>
            <a:solidFill>
              <a:srgbClr val="000514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69" name="Freeform 12"/>
            <p:cNvSpPr>
              <a:spLocks/>
            </p:cNvSpPr>
            <p:nvPr/>
          </p:nvSpPr>
          <p:spPr bwMode="gray">
            <a:xfrm>
              <a:off x="1531" y="2643"/>
              <a:ext cx="516" cy="600"/>
            </a:xfrm>
            <a:custGeom>
              <a:avLst/>
              <a:gdLst>
                <a:gd name="T0" fmla="*/ 441 w 516"/>
                <a:gd name="T1" fmla="*/ 600 h 600"/>
                <a:gd name="T2" fmla="*/ 516 w 516"/>
                <a:gd name="T3" fmla="*/ 60 h 600"/>
                <a:gd name="T4" fmla="*/ 140 w 516"/>
                <a:gd name="T5" fmla="*/ 0 h 600"/>
                <a:gd name="T6" fmla="*/ 131 w 516"/>
                <a:gd name="T7" fmla="*/ 50 h 600"/>
                <a:gd name="T8" fmla="*/ 116 w 516"/>
                <a:gd name="T9" fmla="*/ 90 h 600"/>
                <a:gd name="T10" fmla="*/ 109 w 516"/>
                <a:gd name="T11" fmla="*/ 90 h 600"/>
                <a:gd name="T12" fmla="*/ 103 w 516"/>
                <a:gd name="T13" fmla="*/ 84 h 600"/>
                <a:gd name="T14" fmla="*/ 103 w 516"/>
                <a:gd name="T15" fmla="*/ 82 h 600"/>
                <a:gd name="T16" fmla="*/ 97 w 516"/>
                <a:gd name="T17" fmla="*/ 75 h 600"/>
                <a:gd name="T18" fmla="*/ 82 w 516"/>
                <a:gd name="T19" fmla="*/ 71 h 600"/>
                <a:gd name="T20" fmla="*/ 71 w 516"/>
                <a:gd name="T21" fmla="*/ 73 h 600"/>
                <a:gd name="T22" fmla="*/ 67 w 516"/>
                <a:gd name="T23" fmla="*/ 78 h 600"/>
                <a:gd name="T24" fmla="*/ 71 w 516"/>
                <a:gd name="T25" fmla="*/ 95 h 600"/>
                <a:gd name="T26" fmla="*/ 65 w 516"/>
                <a:gd name="T27" fmla="*/ 140 h 600"/>
                <a:gd name="T28" fmla="*/ 69 w 516"/>
                <a:gd name="T29" fmla="*/ 148 h 600"/>
                <a:gd name="T30" fmla="*/ 64 w 516"/>
                <a:gd name="T31" fmla="*/ 169 h 600"/>
                <a:gd name="T32" fmla="*/ 60 w 516"/>
                <a:gd name="T33" fmla="*/ 174 h 600"/>
                <a:gd name="T34" fmla="*/ 62 w 516"/>
                <a:gd name="T35" fmla="*/ 180 h 600"/>
                <a:gd name="T36" fmla="*/ 60 w 516"/>
                <a:gd name="T37" fmla="*/ 193 h 600"/>
                <a:gd name="T38" fmla="*/ 62 w 516"/>
                <a:gd name="T39" fmla="*/ 199 h 600"/>
                <a:gd name="T40" fmla="*/ 60 w 516"/>
                <a:gd name="T41" fmla="*/ 202 h 600"/>
                <a:gd name="T42" fmla="*/ 65 w 516"/>
                <a:gd name="T43" fmla="*/ 214 h 600"/>
                <a:gd name="T44" fmla="*/ 65 w 516"/>
                <a:gd name="T45" fmla="*/ 223 h 600"/>
                <a:gd name="T46" fmla="*/ 69 w 516"/>
                <a:gd name="T47" fmla="*/ 230 h 600"/>
                <a:gd name="T48" fmla="*/ 73 w 516"/>
                <a:gd name="T49" fmla="*/ 242 h 600"/>
                <a:gd name="T50" fmla="*/ 77 w 516"/>
                <a:gd name="T51" fmla="*/ 244 h 600"/>
                <a:gd name="T52" fmla="*/ 82 w 516"/>
                <a:gd name="T53" fmla="*/ 249 h 600"/>
                <a:gd name="T54" fmla="*/ 82 w 516"/>
                <a:gd name="T55" fmla="*/ 259 h 600"/>
                <a:gd name="T56" fmla="*/ 82 w 516"/>
                <a:gd name="T57" fmla="*/ 262 h 600"/>
                <a:gd name="T58" fmla="*/ 79 w 516"/>
                <a:gd name="T59" fmla="*/ 260 h 600"/>
                <a:gd name="T60" fmla="*/ 69 w 516"/>
                <a:gd name="T61" fmla="*/ 268 h 600"/>
                <a:gd name="T62" fmla="*/ 58 w 516"/>
                <a:gd name="T63" fmla="*/ 272 h 600"/>
                <a:gd name="T64" fmla="*/ 49 w 516"/>
                <a:gd name="T65" fmla="*/ 283 h 600"/>
                <a:gd name="T66" fmla="*/ 43 w 516"/>
                <a:gd name="T67" fmla="*/ 309 h 600"/>
                <a:gd name="T68" fmla="*/ 28 w 516"/>
                <a:gd name="T69" fmla="*/ 328 h 600"/>
                <a:gd name="T70" fmla="*/ 20 w 516"/>
                <a:gd name="T71" fmla="*/ 328 h 600"/>
                <a:gd name="T72" fmla="*/ 20 w 516"/>
                <a:gd name="T73" fmla="*/ 334 h 600"/>
                <a:gd name="T74" fmla="*/ 22 w 516"/>
                <a:gd name="T75" fmla="*/ 341 h 600"/>
                <a:gd name="T76" fmla="*/ 20 w 516"/>
                <a:gd name="T77" fmla="*/ 347 h 600"/>
                <a:gd name="T78" fmla="*/ 17 w 516"/>
                <a:gd name="T79" fmla="*/ 358 h 600"/>
                <a:gd name="T80" fmla="*/ 20 w 516"/>
                <a:gd name="T81" fmla="*/ 364 h 600"/>
                <a:gd name="T82" fmla="*/ 30 w 516"/>
                <a:gd name="T83" fmla="*/ 373 h 600"/>
                <a:gd name="T84" fmla="*/ 32 w 516"/>
                <a:gd name="T85" fmla="*/ 377 h 600"/>
                <a:gd name="T86" fmla="*/ 30 w 516"/>
                <a:gd name="T87" fmla="*/ 381 h 600"/>
                <a:gd name="T88" fmla="*/ 28 w 516"/>
                <a:gd name="T89" fmla="*/ 388 h 600"/>
                <a:gd name="T90" fmla="*/ 20 w 516"/>
                <a:gd name="T91" fmla="*/ 394 h 600"/>
                <a:gd name="T92" fmla="*/ 17 w 516"/>
                <a:gd name="T93" fmla="*/ 394 h 600"/>
                <a:gd name="T94" fmla="*/ 5 w 516"/>
                <a:gd name="T95" fmla="*/ 392 h 600"/>
                <a:gd name="T96" fmla="*/ 0 w 516"/>
                <a:gd name="T97" fmla="*/ 414 h 600"/>
                <a:gd name="T98" fmla="*/ 277 w 516"/>
                <a:gd name="T99" fmla="*/ 576 h 600"/>
                <a:gd name="T100" fmla="*/ 441 w 516"/>
                <a:gd name="T101" fmla="*/ 600 h 600"/>
                <a:gd name="T102" fmla="*/ 441 w 516"/>
                <a:gd name="T103" fmla="*/ 600 h 6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16"/>
                <a:gd name="T157" fmla="*/ 0 h 600"/>
                <a:gd name="T158" fmla="*/ 516 w 516"/>
                <a:gd name="T159" fmla="*/ 600 h 60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16" h="600">
                  <a:moveTo>
                    <a:pt x="441" y="600"/>
                  </a:moveTo>
                  <a:lnTo>
                    <a:pt x="516" y="60"/>
                  </a:lnTo>
                  <a:lnTo>
                    <a:pt x="140" y="0"/>
                  </a:lnTo>
                  <a:lnTo>
                    <a:pt x="131" y="50"/>
                  </a:lnTo>
                  <a:lnTo>
                    <a:pt x="116" y="90"/>
                  </a:lnTo>
                  <a:lnTo>
                    <a:pt x="109" y="90"/>
                  </a:lnTo>
                  <a:lnTo>
                    <a:pt x="103" y="84"/>
                  </a:lnTo>
                  <a:lnTo>
                    <a:pt x="103" y="82"/>
                  </a:lnTo>
                  <a:lnTo>
                    <a:pt x="97" y="75"/>
                  </a:lnTo>
                  <a:lnTo>
                    <a:pt x="82" y="71"/>
                  </a:lnTo>
                  <a:lnTo>
                    <a:pt x="71" y="73"/>
                  </a:lnTo>
                  <a:lnTo>
                    <a:pt x="67" y="78"/>
                  </a:lnTo>
                  <a:lnTo>
                    <a:pt x="71" y="95"/>
                  </a:lnTo>
                  <a:lnTo>
                    <a:pt x="65" y="140"/>
                  </a:lnTo>
                  <a:lnTo>
                    <a:pt x="69" y="148"/>
                  </a:lnTo>
                  <a:lnTo>
                    <a:pt x="64" y="169"/>
                  </a:lnTo>
                  <a:lnTo>
                    <a:pt x="60" y="174"/>
                  </a:lnTo>
                  <a:lnTo>
                    <a:pt x="62" y="180"/>
                  </a:lnTo>
                  <a:lnTo>
                    <a:pt x="60" y="193"/>
                  </a:lnTo>
                  <a:lnTo>
                    <a:pt x="62" y="199"/>
                  </a:lnTo>
                  <a:lnTo>
                    <a:pt x="60" y="202"/>
                  </a:lnTo>
                  <a:lnTo>
                    <a:pt x="65" y="214"/>
                  </a:lnTo>
                  <a:lnTo>
                    <a:pt x="65" y="223"/>
                  </a:lnTo>
                  <a:lnTo>
                    <a:pt x="69" y="230"/>
                  </a:lnTo>
                  <a:lnTo>
                    <a:pt x="73" y="242"/>
                  </a:lnTo>
                  <a:lnTo>
                    <a:pt x="77" y="244"/>
                  </a:lnTo>
                  <a:lnTo>
                    <a:pt x="82" y="249"/>
                  </a:lnTo>
                  <a:lnTo>
                    <a:pt x="82" y="259"/>
                  </a:lnTo>
                  <a:lnTo>
                    <a:pt x="82" y="262"/>
                  </a:lnTo>
                  <a:lnTo>
                    <a:pt x="79" y="260"/>
                  </a:lnTo>
                  <a:lnTo>
                    <a:pt x="69" y="268"/>
                  </a:lnTo>
                  <a:lnTo>
                    <a:pt x="58" y="272"/>
                  </a:lnTo>
                  <a:lnTo>
                    <a:pt x="49" y="283"/>
                  </a:lnTo>
                  <a:lnTo>
                    <a:pt x="43" y="309"/>
                  </a:lnTo>
                  <a:lnTo>
                    <a:pt x="28" y="328"/>
                  </a:lnTo>
                  <a:lnTo>
                    <a:pt x="20" y="328"/>
                  </a:lnTo>
                  <a:lnTo>
                    <a:pt x="20" y="334"/>
                  </a:lnTo>
                  <a:lnTo>
                    <a:pt x="22" y="341"/>
                  </a:lnTo>
                  <a:lnTo>
                    <a:pt x="20" y="347"/>
                  </a:lnTo>
                  <a:lnTo>
                    <a:pt x="17" y="358"/>
                  </a:lnTo>
                  <a:lnTo>
                    <a:pt x="20" y="364"/>
                  </a:lnTo>
                  <a:lnTo>
                    <a:pt x="30" y="373"/>
                  </a:lnTo>
                  <a:lnTo>
                    <a:pt x="32" y="377"/>
                  </a:lnTo>
                  <a:lnTo>
                    <a:pt x="30" y="381"/>
                  </a:lnTo>
                  <a:lnTo>
                    <a:pt x="28" y="388"/>
                  </a:lnTo>
                  <a:lnTo>
                    <a:pt x="20" y="394"/>
                  </a:lnTo>
                  <a:lnTo>
                    <a:pt x="17" y="394"/>
                  </a:lnTo>
                  <a:lnTo>
                    <a:pt x="5" y="392"/>
                  </a:lnTo>
                  <a:lnTo>
                    <a:pt x="0" y="414"/>
                  </a:lnTo>
                  <a:lnTo>
                    <a:pt x="277" y="576"/>
                  </a:lnTo>
                  <a:lnTo>
                    <a:pt x="441" y="600"/>
                  </a:lnTo>
                </a:path>
              </a:pathLst>
            </a:custGeom>
            <a:solidFill>
              <a:srgbClr val="000514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70" name="Freeform 13"/>
            <p:cNvSpPr>
              <a:spLocks/>
            </p:cNvSpPr>
            <p:nvPr/>
          </p:nvSpPr>
          <p:spPr bwMode="gray">
            <a:xfrm>
              <a:off x="2047" y="2322"/>
              <a:ext cx="553" cy="435"/>
            </a:xfrm>
            <a:custGeom>
              <a:avLst/>
              <a:gdLst>
                <a:gd name="T0" fmla="*/ 0 w 553"/>
                <a:gd name="T1" fmla="*/ 381 h 435"/>
                <a:gd name="T2" fmla="*/ 52 w 553"/>
                <a:gd name="T3" fmla="*/ 0 h 435"/>
                <a:gd name="T4" fmla="*/ 411 w 553"/>
                <a:gd name="T5" fmla="*/ 37 h 435"/>
                <a:gd name="T6" fmla="*/ 553 w 553"/>
                <a:gd name="T7" fmla="*/ 50 h 435"/>
                <a:gd name="T8" fmla="*/ 548 w 553"/>
                <a:gd name="T9" fmla="*/ 146 h 435"/>
                <a:gd name="T10" fmla="*/ 531 w 553"/>
                <a:gd name="T11" fmla="*/ 435 h 435"/>
                <a:gd name="T12" fmla="*/ 458 w 553"/>
                <a:gd name="T13" fmla="*/ 431 h 435"/>
                <a:gd name="T14" fmla="*/ 0 w 553"/>
                <a:gd name="T15" fmla="*/ 381 h 4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53"/>
                <a:gd name="T25" fmla="*/ 0 h 435"/>
                <a:gd name="T26" fmla="*/ 553 w 553"/>
                <a:gd name="T27" fmla="*/ 435 h 43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53" h="435">
                  <a:moveTo>
                    <a:pt x="0" y="381"/>
                  </a:moveTo>
                  <a:lnTo>
                    <a:pt x="52" y="0"/>
                  </a:lnTo>
                  <a:lnTo>
                    <a:pt x="411" y="37"/>
                  </a:lnTo>
                  <a:lnTo>
                    <a:pt x="553" y="50"/>
                  </a:lnTo>
                  <a:lnTo>
                    <a:pt x="548" y="146"/>
                  </a:lnTo>
                  <a:lnTo>
                    <a:pt x="531" y="435"/>
                  </a:lnTo>
                  <a:lnTo>
                    <a:pt x="458" y="431"/>
                  </a:lnTo>
                  <a:lnTo>
                    <a:pt x="0" y="381"/>
                  </a:lnTo>
                </a:path>
              </a:pathLst>
            </a:custGeom>
            <a:solidFill>
              <a:srgbClr val="000514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71" name="Freeform 14"/>
            <p:cNvSpPr>
              <a:spLocks/>
            </p:cNvSpPr>
            <p:nvPr/>
          </p:nvSpPr>
          <p:spPr bwMode="gray">
            <a:xfrm>
              <a:off x="1972" y="2703"/>
              <a:ext cx="533" cy="550"/>
            </a:xfrm>
            <a:custGeom>
              <a:avLst/>
              <a:gdLst>
                <a:gd name="T0" fmla="*/ 75 w 533"/>
                <a:gd name="T1" fmla="*/ 0 h 550"/>
                <a:gd name="T2" fmla="*/ 0 w 533"/>
                <a:gd name="T3" fmla="*/ 540 h 550"/>
                <a:gd name="T4" fmla="*/ 0 w 533"/>
                <a:gd name="T5" fmla="*/ 540 h 550"/>
                <a:gd name="T6" fmla="*/ 69 w 533"/>
                <a:gd name="T7" fmla="*/ 550 h 550"/>
                <a:gd name="T8" fmla="*/ 75 w 533"/>
                <a:gd name="T9" fmla="*/ 506 h 550"/>
                <a:gd name="T10" fmla="*/ 206 w 533"/>
                <a:gd name="T11" fmla="*/ 523 h 550"/>
                <a:gd name="T12" fmla="*/ 206 w 533"/>
                <a:gd name="T13" fmla="*/ 521 h 550"/>
                <a:gd name="T14" fmla="*/ 202 w 533"/>
                <a:gd name="T15" fmla="*/ 514 h 550"/>
                <a:gd name="T16" fmla="*/ 206 w 533"/>
                <a:gd name="T17" fmla="*/ 508 h 550"/>
                <a:gd name="T18" fmla="*/ 204 w 533"/>
                <a:gd name="T19" fmla="*/ 506 h 550"/>
                <a:gd name="T20" fmla="*/ 202 w 533"/>
                <a:gd name="T21" fmla="*/ 503 h 550"/>
                <a:gd name="T22" fmla="*/ 204 w 533"/>
                <a:gd name="T23" fmla="*/ 503 h 550"/>
                <a:gd name="T24" fmla="*/ 490 w 533"/>
                <a:gd name="T25" fmla="*/ 529 h 550"/>
                <a:gd name="T26" fmla="*/ 525 w 533"/>
                <a:gd name="T27" fmla="*/ 97 h 550"/>
                <a:gd name="T28" fmla="*/ 529 w 533"/>
                <a:gd name="T29" fmla="*/ 97 h 550"/>
                <a:gd name="T30" fmla="*/ 533 w 533"/>
                <a:gd name="T31" fmla="*/ 50 h 550"/>
                <a:gd name="T32" fmla="*/ 75 w 533"/>
                <a:gd name="T33" fmla="*/ 0 h 5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33"/>
                <a:gd name="T52" fmla="*/ 0 h 550"/>
                <a:gd name="T53" fmla="*/ 533 w 533"/>
                <a:gd name="T54" fmla="*/ 550 h 5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33" h="550">
                  <a:moveTo>
                    <a:pt x="75" y="0"/>
                  </a:moveTo>
                  <a:lnTo>
                    <a:pt x="0" y="540"/>
                  </a:lnTo>
                  <a:lnTo>
                    <a:pt x="69" y="550"/>
                  </a:lnTo>
                  <a:lnTo>
                    <a:pt x="75" y="506"/>
                  </a:lnTo>
                  <a:lnTo>
                    <a:pt x="206" y="523"/>
                  </a:lnTo>
                  <a:lnTo>
                    <a:pt x="206" y="521"/>
                  </a:lnTo>
                  <a:lnTo>
                    <a:pt x="202" y="514"/>
                  </a:lnTo>
                  <a:lnTo>
                    <a:pt x="206" y="508"/>
                  </a:lnTo>
                  <a:lnTo>
                    <a:pt x="204" y="506"/>
                  </a:lnTo>
                  <a:lnTo>
                    <a:pt x="202" y="503"/>
                  </a:lnTo>
                  <a:lnTo>
                    <a:pt x="204" y="503"/>
                  </a:lnTo>
                  <a:lnTo>
                    <a:pt x="490" y="529"/>
                  </a:lnTo>
                  <a:lnTo>
                    <a:pt x="525" y="97"/>
                  </a:lnTo>
                  <a:lnTo>
                    <a:pt x="529" y="97"/>
                  </a:lnTo>
                  <a:lnTo>
                    <a:pt x="533" y="50"/>
                  </a:lnTo>
                  <a:lnTo>
                    <a:pt x="75" y="0"/>
                  </a:lnTo>
                </a:path>
              </a:pathLst>
            </a:custGeom>
            <a:solidFill>
              <a:srgbClr val="000514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72" name="Freeform 15"/>
            <p:cNvSpPr>
              <a:spLocks/>
            </p:cNvSpPr>
            <p:nvPr/>
          </p:nvSpPr>
          <p:spPr bwMode="gray">
            <a:xfrm>
              <a:off x="2497" y="1596"/>
              <a:ext cx="499" cy="311"/>
            </a:xfrm>
            <a:custGeom>
              <a:avLst/>
              <a:gdLst>
                <a:gd name="T0" fmla="*/ 0 w 499"/>
                <a:gd name="T1" fmla="*/ 290 h 311"/>
                <a:gd name="T2" fmla="*/ 25 w 499"/>
                <a:gd name="T3" fmla="*/ 0 h 311"/>
                <a:gd name="T4" fmla="*/ 244 w 499"/>
                <a:gd name="T5" fmla="*/ 16 h 311"/>
                <a:gd name="T6" fmla="*/ 460 w 499"/>
                <a:gd name="T7" fmla="*/ 20 h 311"/>
                <a:gd name="T8" fmla="*/ 460 w 499"/>
                <a:gd name="T9" fmla="*/ 28 h 311"/>
                <a:gd name="T10" fmla="*/ 467 w 499"/>
                <a:gd name="T11" fmla="*/ 52 h 311"/>
                <a:gd name="T12" fmla="*/ 466 w 499"/>
                <a:gd name="T13" fmla="*/ 58 h 311"/>
                <a:gd name="T14" fmla="*/ 462 w 499"/>
                <a:gd name="T15" fmla="*/ 75 h 311"/>
                <a:gd name="T16" fmla="*/ 464 w 499"/>
                <a:gd name="T17" fmla="*/ 101 h 311"/>
                <a:gd name="T18" fmla="*/ 469 w 499"/>
                <a:gd name="T19" fmla="*/ 133 h 311"/>
                <a:gd name="T20" fmla="*/ 477 w 499"/>
                <a:gd name="T21" fmla="*/ 140 h 311"/>
                <a:gd name="T22" fmla="*/ 482 w 499"/>
                <a:gd name="T23" fmla="*/ 168 h 311"/>
                <a:gd name="T24" fmla="*/ 484 w 499"/>
                <a:gd name="T25" fmla="*/ 215 h 311"/>
                <a:gd name="T26" fmla="*/ 488 w 499"/>
                <a:gd name="T27" fmla="*/ 225 h 311"/>
                <a:gd name="T28" fmla="*/ 488 w 499"/>
                <a:gd name="T29" fmla="*/ 244 h 311"/>
                <a:gd name="T30" fmla="*/ 488 w 499"/>
                <a:gd name="T31" fmla="*/ 249 h 311"/>
                <a:gd name="T32" fmla="*/ 499 w 499"/>
                <a:gd name="T33" fmla="*/ 285 h 311"/>
                <a:gd name="T34" fmla="*/ 497 w 499"/>
                <a:gd name="T35" fmla="*/ 298 h 311"/>
                <a:gd name="T36" fmla="*/ 499 w 499"/>
                <a:gd name="T37" fmla="*/ 311 h 311"/>
                <a:gd name="T38" fmla="*/ 0 w 499"/>
                <a:gd name="T39" fmla="*/ 290 h 3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99"/>
                <a:gd name="T61" fmla="*/ 0 h 311"/>
                <a:gd name="T62" fmla="*/ 499 w 499"/>
                <a:gd name="T63" fmla="*/ 311 h 3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99" h="311">
                  <a:moveTo>
                    <a:pt x="0" y="290"/>
                  </a:moveTo>
                  <a:lnTo>
                    <a:pt x="25" y="0"/>
                  </a:lnTo>
                  <a:lnTo>
                    <a:pt x="244" y="16"/>
                  </a:lnTo>
                  <a:lnTo>
                    <a:pt x="460" y="20"/>
                  </a:lnTo>
                  <a:lnTo>
                    <a:pt x="460" y="28"/>
                  </a:lnTo>
                  <a:lnTo>
                    <a:pt x="467" y="52"/>
                  </a:lnTo>
                  <a:lnTo>
                    <a:pt x="466" y="58"/>
                  </a:lnTo>
                  <a:lnTo>
                    <a:pt x="462" y="75"/>
                  </a:lnTo>
                  <a:lnTo>
                    <a:pt x="464" y="101"/>
                  </a:lnTo>
                  <a:lnTo>
                    <a:pt x="469" y="133"/>
                  </a:lnTo>
                  <a:lnTo>
                    <a:pt x="477" y="140"/>
                  </a:lnTo>
                  <a:lnTo>
                    <a:pt x="482" y="168"/>
                  </a:lnTo>
                  <a:lnTo>
                    <a:pt x="484" y="215"/>
                  </a:lnTo>
                  <a:lnTo>
                    <a:pt x="488" y="225"/>
                  </a:lnTo>
                  <a:lnTo>
                    <a:pt x="488" y="244"/>
                  </a:lnTo>
                  <a:lnTo>
                    <a:pt x="488" y="249"/>
                  </a:lnTo>
                  <a:lnTo>
                    <a:pt x="499" y="285"/>
                  </a:lnTo>
                  <a:lnTo>
                    <a:pt x="497" y="298"/>
                  </a:lnTo>
                  <a:lnTo>
                    <a:pt x="499" y="311"/>
                  </a:lnTo>
                  <a:lnTo>
                    <a:pt x="0" y="290"/>
                  </a:lnTo>
                </a:path>
              </a:pathLst>
            </a:custGeom>
            <a:solidFill>
              <a:srgbClr val="000514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73" name="Freeform 16"/>
            <p:cNvSpPr>
              <a:spLocks/>
            </p:cNvSpPr>
            <p:nvPr/>
          </p:nvSpPr>
          <p:spPr bwMode="gray">
            <a:xfrm>
              <a:off x="2473" y="1886"/>
              <a:ext cx="533" cy="359"/>
            </a:xfrm>
            <a:custGeom>
              <a:avLst/>
              <a:gdLst>
                <a:gd name="T0" fmla="*/ 0 w 533"/>
                <a:gd name="T1" fmla="*/ 282 h 359"/>
                <a:gd name="T2" fmla="*/ 17 w 533"/>
                <a:gd name="T3" fmla="*/ 92 h 359"/>
                <a:gd name="T4" fmla="*/ 24 w 533"/>
                <a:gd name="T5" fmla="*/ 0 h 359"/>
                <a:gd name="T6" fmla="*/ 523 w 533"/>
                <a:gd name="T7" fmla="*/ 21 h 359"/>
                <a:gd name="T8" fmla="*/ 523 w 533"/>
                <a:gd name="T9" fmla="*/ 29 h 359"/>
                <a:gd name="T10" fmla="*/ 520 w 533"/>
                <a:gd name="T11" fmla="*/ 40 h 359"/>
                <a:gd name="T12" fmla="*/ 506 w 533"/>
                <a:gd name="T13" fmla="*/ 51 h 359"/>
                <a:gd name="T14" fmla="*/ 508 w 533"/>
                <a:gd name="T15" fmla="*/ 60 h 359"/>
                <a:gd name="T16" fmla="*/ 531 w 533"/>
                <a:gd name="T17" fmla="*/ 83 h 359"/>
                <a:gd name="T18" fmla="*/ 533 w 533"/>
                <a:gd name="T19" fmla="*/ 257 h 359"/>
                <a:gd name="T20" fmla="*/ 529 w 533"/>
                <a:gd name="T21" fmla="*/ 257 h 359"/>
                <a:gd name="T22" fmla="*/ 521 w 533"/>
                <a:gd name="T23" fmla="*/ 259 h 359"/>
                <a:gd name="T24" fmla="*/ 525 w 533"/>
                <a:gd name="T25" fmla="*/ 265 h 359"/>
                <a:gd name="T26" fmla="*/ 527 w 533"/>
                <a:gd name="T27" fmla="*/ 271 h 359"/>
                <a:gd name="T28" fmla="*/ 523 w 533"/>
                <a:gd name="T29" fmla="*/ 280 h 359"/>
                <a:gd name="T30" fmla="*/ 529 w 533"/>
                <a:gd name="T31" fmla="*/ 284 h 359"/>
                <a:gd name="T32" fmla="*/ 531 w 533"/>
                <a:gd name="T33" fmla="*/ 299 h 359"/>
                <a:gd name="T34" fmla="*/ 525 w 533"/>
                <a:gd name="T35" fmla="*/ 303 h 359"/>
                <a:gd name="T36" fmla="*/ 529 w 533"/>
                <a:gd name="T37" fmla="*/ 312 h 359"/>
                <a:gd name="T38" fmla="*/ 521 w 533"/>
                <a:gd name="T39" fmla="*/ 329 h 359"/>
                <a:gd name="T40" fmla="*/ 529 w 533"/>
                <a:gd name="T41" fmla="*/ 348 h 359"/>
                <a:gd name="T42" fmla="*/ 531 w 533"/>
                <a:gd name="T43" fmla="*/ 355 h 359"/>
                <a:gd name="T44" fmla="*/ 529 w 533"/>
                <a:gd name="T45" fmla="*/ 359 h 359"/>
                <a:gd name="T46" fmla="*/ 514 w 533"/>
                <a:gd name="T47" fmla="*/ 348 h 359"/>
                <a:gd name="T48" fmla="*/ 484 w 533"/>
                <a:gd name="T49" fmla="*/ 329 h 359"/>
                <a:gd name="T50" fmla="*/ 476 w 533"/>
                <a:gd name="T51" fmla="*/ 325 h 359"/>
                <a:gd name="T52" fmla="*/ 463 w 533"/>
                <a:gd name="T53" fmla="*/ 325 h 359"/>
                <a:gd name="T54" fmla="*/ 454 w 533"/>
                <a:gd name="T55" fmla="*/ 333 h 359"/>
                <a:gd name="T56" fmla="*/ 443 w 533"/>
                <a:gd name="T57" fmla="*/ 336 h 359"/>
                <a:gd name="T58" fmla="*/ 433 w 533"/>
                <a:gd name="T59" fmla="*/ 333 h 359"/>
                <a:gd name="T60" fmla="*/ 428 w 533"/>
                <a:gd name="T61" fmla="*/ 321 h 359"/>
                <a:gd name="T62" fmla="*/ 420 w 533"/>
                <a:gd name="T63" fmla="*/ 316 h 359"/>
                <a:gd name="T64" fmla="*/ 411 w 533"/>
                <a:gd name="T65" fmla="*/ 318 h 359"/>
                <a:gd name="T66" fmla="*/ 398 w 533"/>
                <a:gd name="T67" fmla="*/ 318 h 359"/>
                <a:gd name="T68" fmla="*/ 386 w 533"/>
                <a:gd name="T69" fmla="*/ 303 h 359"/>
                <a:gd name="T70" fmla="*/ 0 w 533"/>
                <a:gd name="T71" fmla="*/ 282 h 35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33"/>
                <a:gd name="T109" fmla="*/ 0 h 359"/>
                <a:gd name="T110" fmla="*/ 533 w 533"/>
                <a:gd name="T111" fmla="*/ 359 h 35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33" h="359">
                  <a:moveTo>
                    <a:pt x="0" y="282"/>
                  </a:moveTo>
                  <a:lnTo>
                    <a:pt x="17" y="92"/>
                  </a:lnTo>
                  <a:lnTo>
                    <a:pt x="24" y="0"/>
                  </a:lnTo>
                  <a:lnTo>
                    <a:pt x="523" y="21"/>
                  </a:lnTo>
                  <a:lnTo>
                    <a:pt x="523" y="29"/>
                  </a:lnTo>
                  <a:lnTo>
                    <a:pt x="520" y="40"/>
                  </a:lnTo>
                  <a:lnTo>
                    <a:pt x="506" y="51"/>
                  </a:lnTo>
                  <a:lnTo>
                    <a:pt x="508" y="60"/>
                  </a:lnTo>
                  <a:lnTo>
                    <a:pt x="531" y="83"/>
                  </a:lnTo>
                  <a:lnTo>
                    <a:pt x="533" y="257"/>
                  </a:lnTo>
                  <a:lnTo>
                    <a:pt x="529" y="257"/>
                  </a:lnTo>
                  <a:lnTo>
                    <a:pt x="521" y="259"/>
                  </a:lnTo>
                  <a:lnTo>
                    <a:pt x="525" y="265"/>
                  </a:lnTo>
                  <a:lnTo>
                    <a:pt x="527" y="271"/>
                  </a:lnTo>
                  <a:lnTo>
                    <a:pt x="523" y="280"/>
                  </a:lnTo>
                  <a:lnTo>
                    <a:pt x="529" y="284"/>
                  </a:lnTo>
                  <a:lnTo>
                    <a:pt x="531" y="299"/>
                  </a:lnTo>
                  <a:lnTo>
                    <a:pt x="525" y="303"/>
                  </a:lnTo>
                  <a:lnTo>
                    <a:pt x="529" y="312"/>
                  </a:lnTo>
                  <a:lnTo>
                    <a:pt x="521" y="329"/>
                  </a:lnTo>
                  <a:lnTo>
                    <a:pt x="529" y="348"/>
                  </a:lnTo>
                  <a:lnTo>
                    <a:pt x="531" y="355"/>
                  </a:lnTo>
                  <a:lnTo>
                    <a:pt x="529" y="359"/>
                  </a:lnTo>
                  <a:lnTo>
                    <a:pt x="514" y="348"/>
                  </a:lnTo>
                  <a:lnTo>
                    <a:pt x="484" y="329"/>
                  </a:lnTo>
                  <a:lnTo>
                    <a:pt x="476" y="325"/>
                  </a:lnTo>
                  <a:lnTo>
                    <a:pt x="463" y="325"/>
                  </a:lnTo>
                  <a:lnTo>
                    <a:pt x="454" y="333"/>
                  </a:lnTo>
                  <a:lnTo>
                    <a:pt x="443" y="336"/>
                  </a:lnTo>
                  <a:lnTo>
                    <a:pt x="433" y="333"/>
                  </a:lnTo>
                  <a:lnTo>
                    <a:pt x="428" y="321"/>
                  </a:lnTo>
                  <a:lnTo>
                    <a:pt x="420" y="316"/>
                  </a:lnTo>
                  <a:lnTo>
                    <a:pt x="411" y="318"/>
                  </a:lnTo>
                  <a:lnTo>
                    <a:pt x="398" y="318"/>
                  </a:lnTo>
                  <a:lnTo>
                    <a:pt x="386" y="303"/>
                  </a:lnTo>
                  <a:lnTo>
                    <a:pt x="0" y="282"/>
                  </a:lnTo>
                </a:path>
              </a:pathLst>
            </a:custGeom>
            <a:solidFill>
              <a:srgbClr val="000514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74" name="Freeform 17"/>
            <p:cNvSpPr>
              <a:spLocks/>
            </p:cNvSpPr>
            <p:nvPr/>
          </p:nvSpPr>
          <p:spPr bwMode="gray">
            <a:xfrm>
              <a:off x="2456" y="2168"/>
              <a:ext cx="629" cy="311"/>
            </a:xfrm>
            <a:custGeom>
              <a:avLst/>
              <a:gdLst>
                <a:gd name="T0" fmla="*/ 0 w 629"/>
                <a:gd name="T1" fmla="*/ 191 h 311"/>
                <a:gd name="T2" fmla="*/ 17 w 629"/>
                <a:gd name="T3" fmla="*/ 0 h 311"/>
                <a:gd name="T4" fmla="*/ 403 w 629"/>
                <a:gd name="T5" fmla="*/ 21 h 311"/>
                <a:gd name="T6" fmla="*/ 415 w 629"/>
                <a:gd name="T7" fmla="*/ 36 h 311"/>
                <a:gd name="T8" fmla="*/ 428 w 629"/>
                <a:gd name="T9" fmla="*/ 36 h 311"/>
                <a:gd name="T10" fmla="*/ 437 w 629"/>
                <a:gd name="T11" fmla="*/ 34 h 311"/>
                <a:gd name="T12" fmla="*/ 445 w 629"/>
                <a:gd name="T13" fmla="*/ 39 h 311"/>
                <a:gd name="T14" fmla="*/ 450 w 629"/>
                <a:gd name="T15" fmla="*/ 51 h 311"/>
                <a:gd name="T16" fmla="*/ 460 w 629"/>
                <a:gd name="T17" fmla="*/ 54 h 311"/>
                <a:gd name="T18" fmla="*/ 471 w 629"/>
                <a:gd name="T19" fmla="*/ 51 h 311"/>
                <a:gd name="T20" fmla="*/ 480 w 629"/>
                <a:gd name="T21" fmla="*/ 43 h 311"/>
                <a:gd name="T22" fmla="*/ 493 w 629"/>
                <a:gd name="T23" fmla="*/ 43 h 311"/>
                <a:gd name="T24" fmla="*/ 501 w 629"/>
                <a:gd name="T25" fmla="*/ 47 h 311"/>
                <a:gd name="T26" fmla="*/ 531 w 629"/>
                <a:gd name="T27" fmla="*/ 66 h 311"/>
                <a:gd name="T28" fmla="*/ 546 w 629"/>
                <a:gd name="T29" fmla="*/ 77 h 311"/>
                <a:gd name="T30" fmla="*/ 548 w 629"/>
                <a:gd name="T31" fmla="*/ 86 h 311"/>
                <a:gd name="T32" fmla="*/ 557 w 629"/>
                <a:gd name="T33" fmla="*/ 92 h 311"/>
                <a:gd name="T34" fmla="*/ 557 w 629"/>
                <a:gd name="T35" fmla="*/ 99 h 311"/>
                <a:gd name="T36" fmla="*/ 552 w 629"/>
                <a:gd name="T37" fmla="*/ 112 h 311"/>
                <a:gd name="T38" fmla="*/ 559 w 629"/>
                <a:gd name="T39" fmla="*/ 120 h 311"/>
                <a:gd name="T40" fmla="*/ 565 w 629"/>
                <a:gd name="T41" fmla="*/ 135 h 311"/>
                <a:gd name="T42" fmla="*/ 572 w 629"/>
                <a:gd name="T43" fmla="*/ 143 h 311"/>
                <a:gd name="T44" fmla="*/ 568 w 629"/>
                <a:gd name="T45" fmla="*/ 150 h 311"/>
                <a:gd name="T46" fmla="*/ 572 w 629"/>
                <a:gd name="T47" fmla="*/ 158 h 311"/>
                <a:gd name="T48" fmla="*/ 584 w 629"/>
                <a:gd name="T49" fmla="*/ 165 h 311"/>
                <a:gd name="T50" fmla="*/ 585 w 629"/>
                <a:gd name="T51" fmla="*/ 174 h 311"/>
                <a:gd name="T52" fmla="*/ 584 w 629"/>
                <a:gd name="T53" fmla="*/ 182 h 311"/>
                <a:gd name="T54" fmla="*/ 580 w 629"/>
                <a:gd name="T55" fmla="*/ 195 h 311"/>
                <a:gd name="T56" fmla="*/ 589 w 629"/>
                <a:gd name="T57" fmla="*/ 201 h 311"/>
                <a:gd name="T58" fmla="*/ 593 w 629"/>
                <a:gd name="T59" fmla="*/ 208 h 311"/>
                <a:gd name="T60" fmla="*/ 587 w 629"/>
                <a:gd name="T61" fmla="*/ 216 h 311"/>
                <a:gd name="T62" fmla="*/ 589 w 629"/>
                <a:gd name="T63" fmla="*/ 225 h 311"/>
                <a:gd name="T64" fmla="*/ 595 w 629"/>
                <a:gd name="T65" fmla="*/ 233 h 311"/>
                <a:gd name="T66" fmla="*/ 593 w 629"/>
                <a:gd name="T67" fmla="*/ 240 h 311"/>
                <a:gd name="T68" fmla="*/ 595 w 629"/>
                <a:gd name="T69" fmla="*/ 249 h 311"/>
                <a:gd name="T70" fmla="*/ 599 w 629"/>
                <a:gd name="T71" fmla="*/ 253 h 311"/>
                <a:gd name="T72" fmla="*/ 604 w 629"/>
                <a:gd name="T73" fmla="*/ 263 h 311"/>
                <a:gd name="T74" fmla="*/ 610 w 629"/>
                <a:gd name="T75" fmla="*/ 270 h 311"/>
                <a:gd name="T76" fmla="*/ 614 w 629"/>
                <a:gd name="T77" fmla="*/ 283 h 311"/>
                <a:gd name="T78" fmla="*/ 623 w 629"/>
                <a:gd name="T79" fmla="*/ 295 h 311"/>
                <a:gd name="T80" fmla="*/ 629 w 629"/>
                <a:gd name="T81" fmla="*/ 298 h 311"/>
                <a:gd name="T82" fmla="*/ 625 w 629"/>
                <a:gd name="T83" fmla="*/ 310 h 311"/>
                <a:gd name="T84" fmla="*/ 627 w 629"/>
                <a:gd name="T85" fmla="*/ 311 h 311"/>
                <a:gd name="T86" fmla="*/ 139 w 629"/>
                <a:gd name="T87" fmla="*/ 300 h 311"/>
                <a:gd name="T88" fmla="*/ 144 w 629"/>
                <a:gd name="T89" fmla="*/ 204 h 311"/>
                <a:gd name="T90" fmla="*/ 2 w 629"/>
                <a:gd name="T91" fmla="*/ 191 h 311"/>
                <a:gd name="T92" fmla="*/ 0 w 629"/>
                <a:gd name="T93" fmla="*/ 191 h 31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629"/>
                <a:gd name="T142" fmla="*/ 0 h 311"/>
                <a:gd name="T143" fmla="*/ 629 w 629"/>
                <a:gd name="T144" fmla="*/ 311 h 31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629" h="311">
                  <a:moveTo>
                    <a:pt x="0" y="191"/>
                  </a:moveTo>
                  <a:lnTo>
                    <a:pt x="17" y="0"/>
                  </a:lnTo>
                  <a:lnTo>
                    <a:pt x="403" y="21"/>
                  </a:lnTo>
                  <a:lnTo>
                    <a:pt x="415" y="36"/>
                  </a:lnTo>
                  <a:lnTo>
                    <a:pt x="428" y="36"/>
                  </a:lnTo>
                  <a:lnTo>
                    <a:pt x="437" y="34"/>
                  </a:lnTo>
                  <a:lnTo>
                    <a:pt x="445" y="39"/>
                  </a:lnTo>
                  <a:lnTo>
                    <a:pt x="450" y="51"/>
                  </a:lnTo>
                  <a:lnTo>
                    <a:pt x="460" y="54"/>
                  </a:lnTo>
                  <a:lnTo>
                    <a:pt x="471" y="51"/>
                  </a:lnTo>
                  <a:lnTo>
                    <a:pt x="480" y="43"/>
                  </a:lnTo>
                  <a:lnTo>
                    <a:pt x="493" y="43"/>
                  </a:lnTo>
                  <a:lnTo>
                    <a:pt x="501" y="47"/>
                  </a:lnTo>
                  <a:lnTo>
                    <a:pt x="531" y="66"/>
                  </a:lnTo>
                  <a:lnTo>
                    <a:pt x="546" y="77"/>
                  </a:lnTo>
                  <a:lnTo>
                    <a:pt x="548" y="86"/>
                  </a:lnTo>
                  <a:lnTo>
                    <a:pt x="557" y="92"/>
                  </a:lnTo>
                  <a:lnTo>
                    <a:pt x="557" y="99"/>
                  </a:lnTo>
                  <a:lnTo>
                    <a:pt x="552" y="112"/>
                  </a:lnTo>
                  <a:lnTo>
                    <a:pt x="559" y="120"/>
                  </a:lnTo>
                  <a:lnTo>
                    <a:pt x="565" y="135"/>
                  </a:lnTo>
                  <a:lnTo>
                    <a:pt x="572" y="143"/>
                  </a:lnTo>
                  <a:lnTo>
                    <a:pt x="568" y="150"/>
                  </a:lnTo>
                  <a:lnTo>
                    <a:pt x="572" y="158"/>
                  </a:lnTo>
                  <a:lnTo>
                    <a:pt x="584" y="165"/>
                  </a:lnTo>
                  <a:lnTo>
                    <a:pt x="585" y="174"/>
                  </a:lnTo>
                  <a:lnTo>
                    <a:pt x="584" y="182"/>
                  </a:lnTo>
                  <a:lnTo>
                    <a:pt x="580" y="195"/>
                  </a:lnTo>
                  <a:lnTo>
                    <a:pt x="589" y="201"/>
                  </a:lnTo>
                  <a:lnTo>
                    <a:pt x="593" y="208"/>
                  </a:lnTo>
                  <a:lnTo>
                    <a:pt x="587" y="216"/>
                  </a:lnTo>
                  <a:lnTo>
                    <a:pt x="589" y="225"/>
                  </a:lnTo>
                  <a:lnTo>
                    <a:pt x="595" y="233"/>
                  </a:lnTo>
                  <a:lnTo>
                    <a:pt x="593" y="240"/>
                  </a:lnTo>
                  <a:lnTo>
                    <a:pt x="595" y="249"/>
                  </a:lnTo>
                  <a:lnTo>
                    <a:pt x="599" y="253"/>
                  </a:lnTo>
                  <a:lnTo>
                    <a:pt x="604" y="263"/>
                  </a:lnTo>
                  <a:lnTo>
                    <a:pt x="610" y="270"/>
                  </a:lnTo>
                  <a:lnTo>
                    <a:pt x="614" y="283"/>
                  </a:lnTo>
                  <a:lnTo>
                    <a:pt x="623" y="295"/>
                  </a:lnTo>
                  <a:lnTo>
                    <a:pt x="629" y="298"/>
                  </a:lnTo>
                  <a:lnTo>
                    <a:pt x="625" y="310"/>
                  </a:lnTo>
                  <a:lnTo>
                    <a:pt x="627" y="311"/>
                  </a:lnTo>
                  <a:lnTo>
                    <a:pt x="139" y="300"/>
                  </a:lnTo>
                  <a:lnTo>
                    <a:pt x="144" y="204"/>
                  </a:lnTo>
                  <a:lnTo>
                    <a:pt x="2" y="191"/>
                  </a:lnTo>
                  <a:lnTo>
                    <a:pt x="0" y="191"/>
                  </a:lnTo>
                </a:path>
              </a:pathLst>
            </a:custGeom>
            <a:solidFill>
              <a:srgbClr val="000514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75" name="Freeform 18"/>
            <p:cNvSpPr>
              <a:spLocks/>
            </p:cNvSpPr>
            <p:nvPr/>
          </p:nvSpPr>
          <p:spPr bwMode="gray">
            <a:xfrm>
              <a:off x="2578" y="2468"/>
              <a:ext cx="563" cy="302"/>
            </a:xfrm>
            <a:custGeom>
              <a:avLst/>
              <a:gdLst>
                <a:gd name="T0" fmla="*/ 17 w 563"/>
                <a:gd name="T1" fmla="*/ 0 h 302"/>
                <a:gd name="T2" fmla="*/ 505 w 563"/>
                <a:gd name="T3" fmla="*/ 11 h 302"/>
                <a:gd name="T4" fmla="*/ 537 w 563"/>
                <a:gd name="T5" fmla="*/ 36 h 302"/>
                <a:gd name="T6" fmla="*/ 527 w 563"/>
                <a:gd name="T7" fmla="*/ 47 h 302"/>
                <a:gd name="T8" fmla="*/ 525 w 563"/>
                <a:gd name="T9" fmla="*/ 58 h 302"/>
                <a:gd name="T10" fmla="*/ 531 w 563"/>
                <a:gd name="T11" fmla="*/ 66 h 302"/>
                <a:gd name="T12" fmla="*/ 538 w 563"/>
                <a:gd name="T13" fmla="*/ 70 h 302"/>
                <a:gd name="T14" fmla="*/ 542 w 563"/>
                <a:gd name="T15" fmla="*/ 85 h 302"/>
                <a:gd name="T16" fmla="*/ 550 w 563"/>
                <a:gd name="T17" fmla="*/ 90 h 302"/>
                <a:gd name="T18" fmla="*/ 557 w 563"/>
                <a:gd name="T19" fmla="*/ 92 h 302"/>
                <a:gd name="T20" fmla="*/ 561 w 563"/>
                <a:gd name="T21" fmla="*/ 94 h 302"/>
                <a:gd name="T22" fmla="*/ 563 w 563"/>
                <a:gd name="T23" fmla="*/ 302 h 302"/>
                <a:gd name="T24" fmla="*/ 0 w 563"/>
                <a:gd name="T25" fmla="*/ 289 h 302"/>
                <a:gd name="T26" fmla="*/ 17 w 563"/>
                <a:gd name="T27" fmla="*/ 0 h 30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63"/>
                <a:gd name="T43" fmla="*/ 0 h 302"/>
                <a:gd name="T44" fmla="*/ 563 w 563"/>
                <a:gd name="T45" fmla="*/ 302 h 30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63" h="302">
                  <a:moveTo>
                    <a:pt x="17" y="0"/>
                  </a:moveTo>
                  <a:lnTo>
                    <a:pt x="505" y="11"/>
                  </a:lnTo>
                  <a:lnTo>
                    <a:pt x="537" y="36"/>
                  </a:lnTo>
                  <a:lnTo>
                    <a:pt x="527" y="47"/>
                  </a:lnTo>
                  <a:lnTo>
                    <a:pt x="525" y="58"/>
                  </a:lnTo>
                  <a:lnTo>
                    <a:pt x="531" y="66"/>
                  </a:lnTo>
                  <a:lnTo>
                    <a:pt x="538" y="70"/>
                  </a:lnTo>
                  <a:lnTo>
                    <a:pt x="542" y="85"/>
                  </a:lnTo>
                  <a:lnTo>
                    <a:pt x="550" y="90"/>
                  </a:lnTo>
                  <a:lnTo>
                    <a:pt x="557" y="92"/>
                  </a:lnTo>
                  <a:lnTo>
                    <a:pt x="561" y="94"/>
                  </a:lnTo>
                  <a:lnTo>
                    <a:pt x="563" y="302"/>
                  </a:lnTo>
                  <a:lnTo>
                    <a:pt x="0" y="289"/>
                  </a:lnTo>
                  <a:lnTo>
                    <a:pt x="17" y="0"/>
                  </a:lnTo>
                </a:path>
              </a:pathLst>
            </a:custGeom>
            <a:solidFill>
              <a:srgbClr val="000514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76" name="Freeform 19"/>
            <p:cNvSpPr>
              <a:spLocks/>
            </p:cNvSpPr>
            <p:nvPr/>
          </p:nvSpPr>
          <p:spPr bwMode="gray">
            <a:xfrm>
              <a:off x="2501" y="2753"/>
              <a:ext cx="655" cy="338"/>
            </a:xfrm>
            <a:custGeom>
              <a:avLst/>
              <a:gdLst>
                <a:gd name="T0" fmla="*/ 77 w 655"/>
                <a:gd name="T1" fmla="*/ 4 h 338"/>
                <a:gd name="T2" fmla="*/ 0 w 655"/>
                <a:gd name="T3" fmla="*/ 47 h 338"/>
                <a:gd name="T4" fmla="*/ 223 w 655"/>
                <a:gd name="T5" fmla="*/ 246 h 338"/>
                <a:gd name="T6" fmla="*/ 235 w 655"/>
                <a:gd name="T7" fmla="*/ 250 h 338"/>
                <a:gd name="T8" fmla="*/ 251 w 655"/>
                <a:gd name="T9" fmla="*/ 267 h 338"/>
                <a:gd name="T10" fmla="*/ 272 w 655"/>
                <a:gd name="T11" fmla="*/ 261 h 338"/>
                <a:gd name="T12" fmla="*/ 285 w 655"/>
                <a:gd name="T13" fmla="*/ 271 h 338"/>
                <a:gd name="T14" fmla="*/ 287 w 655"/>
                <a:gd name="T15" fmla="*/ 282 h 338"/>
                <a:gd name="T16" fmla="*/ 311 w 655"/>
                <a:gd name="T17" fmla="*/ 287 h 338"/>
                <a:gd name="T18" fmla="*/ 323 w 655"/>
                <a:gd name="T19" fmla="*/ 291 h 338"/>
                <a:gd name="T20" fmla="*/ 330 w 655"/>
                <a:gd name="T21" fmla="*/ 287 h 338"/>
                <a:gd name="T22" fmla="*/ 343 w 655"/>
                <a:gd name="T23" fmla="*/ 299 h 338"/>
                <a:gd name="T24" fmla="*/ 370 w 655"/>
                <a:gd name="T25" fmla="*/ 295 h 338"/>
                <a:gd name="T26" fmla="*/ 377 w 655"/>
                <a:gd name="T27" fmla="*/ 306 h 338"/>
                <a:gd name="T28" fmla="*/ 381 w 655"/>
                <a:gd name="T29" fmla="*/ 317 h 338"/>
                <a:gd name="T30" fmla="*/ 400 w 655"/>
                <a:gd name="T31" fmla="*/ 310 h 338"/>
                <a:gd name="T32" fmla="*/ 424 w 655"/>
                <a:gd name="T33" fmla="*/ 323 h 338"/>
                <a:gd name="T34" fmla="*/ 435 w 655"/>
                <a:gd name="T35" fmla="*/ 317 h 338"/>
                <a:gd name="T36" fmla="*/ 443 w 655"/>
                <a:gd name="T37" fmla="*/ 321 h 338"/>
                <a:gd name="T38" fmla="*/ 445 w 655"/>
                <a:gd name="T39" fmla="*/ 334 h 338"/>
                <a:gd name="T40" fmla="*/ 448 w 655"/>
                <a:gd name="T41" fmla="*/ 327 h 338"/>
                <a:gd name="T42" fmla="*/ 463 w 655"/>
                <a:gd name="T43" fmla="*/ 314 h 338"/>
                <a:gd name="T44" fmla="*/ 465 w 655"/>
                <a:gd name="T45" fmla="*/ 319 h 338"/>
                <a:gd name="T46" fmla="*/ 478 w 655"/>
                <a:gd name="T47" fmla="*/ 323 h 338"/>
                <a:gd name="T48" fmla="*/ 488 w 655"/>
                <a:gd name="T49" fmla="*/ 319 h 338"/>
                <a:gd name="T50" fmla="*/ 488 w 655"/>
                <a:gd name="T51" fmla="*/ 323 h 338"/>
                <a:gd name="T52" fmla="*/ 508 w 655"/>
                <a:gd name="T53" fmla="*/ 336 h 338"/>
                <a:gd name="T54" fmla="*/ 527 w 655"/>
                <a:gd name="T55" fmla="*/ 323 h 338"/>
                <a:gd name="T56" fmla="*/ 557 w 655"/>
                <a:gd name="T57" fmla="*/ 316 h 338"/>
                <a:gd name="T58" fmla="*/ 570 w 655"/>
                <a:gd name="T59" fmla="*/ 316 h 338"/>
                <a:gd name="T60" fmla="*/ 599 w 655"/>
                <a:gd name="T61" fmla="*/ 314 h 338"/>
                <a:gd name="T62" fmla="*/ 638 w 655"/>
                <a:gd name="T63" fmla="*/ 333 h 338"/>
                <a:gd name="T64" fmla="*/ 649 w 655"/>
                <a:gd name="T65" fmla="*/ 338 h 338"/>
                <a:gd name="T66" fmla="*/ 655 w 655"/>
                <a:gd name="T67" fmla="*/ 169 h 338"/>
                <a:gd name="T68" fmla="*/ 640 w 655"/>
                <a:gd name="T69" fmla="*/ 17 h 33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55"/>
                <a:gd name="T106" fmla="*/ 0 h 338"/>
                <a:gd name="T107" fmla="*/ 655 w 655"/>
                <a:gd name="T108" fmla="*/ 338 h 33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55" h="338">
                  <a:moveTo>
                    <a:pt x="640" y="17"/>
                  </a:moveTo>
                  <a:lnTo>
                    <a:pt x="77" y="4"/>
                  </a:lnTo>
                  <a:lnTo>
                    <a:pt x="4" y="0"/>
                  </a:lnTo>
                  <a:lnTo>
                    <a:pt x="0" y="47"/>
                  </a:lnTo>
                  <a:lnTo>
                    <a:pt x="229" y="60"/>
                  </a:lnTo>
                  <a:lnTo>
                    <a:pt x="223" y="246"/>
                  </a:lnTo>
                  <a:lnTo>
                    <a:pt x="231" y="246"/>
                  </a:lnTo>
                  <a:lnTo>
                    <a:pt x="235" y="250"/>
                  </a:lnTo>
                  <a:lnTo>
                    <a:pt x="246" y="265"/>
                  </a:lnTo>
                  <a:lnTo>
                    <a:pt x="251" y="267"/>
                  </a:lnTo>
                  <a:lnTo>
                    <a:pt x="268" y="267"/>
                  </a:lnTo>
                  <a:lnTo>
                    <a:pt x="272" y="261"/>
                  </a:lnTo>
                  <a:lnTo>
                    <a:pt x="281" y="267"/>
                  </a:lnTo>
                  <a:lnTo>
                    <a:pt x="285" y="271"/>
                  </a:lnTo>
                  <a:lnTo>
                    <a:pt x="283" y="274"/>
                  </a:lnTo>
                  <a:lnTo>
                    <a:pt x="287" y="282"/>
                  </a:lnTo>
                  <a:lnTo>
                    <a:pt x="289" y="284"/>
                  </a:lnTo>
                  <a:lnTo>
                    <a:pt x="311" y="287"/>
                  </a:lnTo>
                  <a:lnTo>
                    <a:pt x="319" y="291"/>
                  </a:lnTo>
                  <a:lnTo>
                    <a:pt x="323" y="291"/>
                  </a:lnTo>
                  <a:lnTo>
                    <a:pt x="325" y="289"/>
                  </a:lnTo>
                  <a:lnTo>
                    <a:pt x="330" y="287"/>
                  </a:lnTo>
                  <a:lnTo>
                    <a:pt x="336" y="295"/>
                  </a:lnTo>
                  <a:lnTo>
                    <a:pt x="343" y="299"/>
                  </a:lnTo>
                  <a:lnTo>
                    <a:pt x="349" y="293"/>
                  </a:lnTo>
                  <a:lnTo>
                    <a:pt x="370" y="295"/>
                  </a:lnTo>
                  <a:lnTo>
                    <a:pt x="370" y="299"/>
                  </a:lnTo>
                  <a:lnTo>
                    <a:pt x="377" y="306"/>
                  </a:lnTo>
                  <a:lnTo>
                    <a:pt x="381" y="308"/>
                  </a:lnTo>
                  <a:lnTo>
                    <a:pt x="381" y="317"/>
                  </a:lnTo>
                  <a:lnTo>
                    <a:pt x="396" y="321"/>
                  </a:lnTo>
                  <a:lnTo>
                    <a:pt x="400" y="310"/>
                  </a:lnTo>
                  <a:lnTo>
                    <a:pt x="405" y="310"/>
                  </a:lnTo>
                  <a:lnTo>
                    <a:pt x="424" y="323"/>
                  </a:lnTo>
                  <a:lnTo>
                    <a:pt x="428" y="323"/>
                  </a:lnTo>
                  <a:lnTo>
                    <a:pt x="435" y="317"/>
                  </a:lnTo>
                  <a:lnTo>
                    <a:pt x="443" y="317"/>
                  </a:lnTo>
                  <a:lnTo>
                    <a:pt x="443" y="321"/>
                  </a:lnTo>
                  <a:lnTo>
                    <a:pt x="441" y="329"/>
                  </a:lnTo>
                  <a:lnTo>
                    <a:pt x="445" y="334"/>
                  </a:lnTo>
                  <a:lnTo>
                    <a:pt x="448" y="331"/>
                  </a:lnTo>
                  <a:lnTo>
                    <a:pt x="448" y="327"/>
                  </a:lnTo>
                  <a:lnTo>
                    <a:pt x="454" y="317"/>
                  </a:lnTo>
                  <a:lnTo>
                    <a:pt x="463" y="314"/>
                  </a:lnTo>
                  <a:lnTo>
                    <a:pt x="465" y="314"/>
                  </a:lnTo>
                  <a:lnTo>
                    <a:pt x="465" y="319"/>
                  </a:lnTo>
                  <a:lnTo>
                    <a:pt x="475" y="323"/>
                  </a:lnTo>
                  <a:lnTo>
                    <a:pt x="478" y="323"/>
                  </a:lnTo>
                  <a:lnTo>
                    <a:pt x="482" y="319"/>
                  </a:lnTo>
                  <a:lnTo>
                    <a:pt x="488" y="319"/>
                  </a:lnTo>
                  <a:lnTo>
                    <a:pt x="490" y="321"/>
                  </a:lnTo>
                  <a:lnTo>
                    <a:pt x="488" y="323"/>
                  </a:lnTo>
                  <a:lnTo>
                    <a:pt x="497" y="327"/>
                  </a:lnTo>
                  <a:lnTo>
                    <a:pt x="508" y="336"/>
                  </a:lnTo>
                  <a:lnTo>
                    <a:pt x="522" y="325"/>
                  </a:lnTo>
                  <a:lnTo>
                    <a:pt x="527" y="323"/>
                  </a:lnTo>
                  <a:lnTo>
                    <a:pt x="544" y="321"/>
                  </a:lnTo>
                  <a:lnTo>
                    <a:pt x="557" y="316"/>
                  </a:lnTo>
                  <a:lnTo>
                    <a:pt x="563" y="316"/>
                  </a:lnTo>
                  <a:lnTo>
                    <a:pt x="570" y="316"/>
                  </a:lnTo>
                  <a:lnTo>
                    <a:pt x="587" y="317"/>
                  </a:lnTo>
                  <a:lnTo>
                    <a:pt x="599" y="314"/>
                  </a:lnTo>
                  <a:lnTo>
                    <a:pt x="600" y="312"/>
                  </a:lnTo>
                  <a:lnTo>
                    <a:pt x="638" y="333"/>
                  </a:lnTo>
                  <a:lnTo>
                    <a:pt x="645" y="334"/>
                  </a:lnTo>
                  <a:lnTo>
                    <a:pt x="649" y="338"/>
                  </a:lnTo>
                  <a:lnTo>
                    <a:pt x="653" y="338"/>
                  </a:lnTo>
                  <a:lnTo>
                    <a:pt x="655" y="169"/>
                  </a:lnTo>
                  <a:lnTo>
                    <a:pt x="640" y="64"/>
                  </a:lnTo>
                  <a:lnTo>
                    <a:pt x="640" y="17"/>
                  </a:lnTo>
                </a:path>
              </a:pathLst>
            </a:custGeom>
            <a:solidFill>
              <a:srgbClr val="000514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77" name="Freeform 20"/>
            <p:cNvSpPr>
              <a:spLocks/>
            </p:cNvSpPr>
            <p:nvPr/>
          </p:nvSpPr>
          <p:spPr bwMode="gray">
            <a:xfrm>
              <a:off x="2174" y="2800"/>
              <a:ext cx="1063" cy="1038"/>
            </a:xfrm>
            <a:custGeom>
              <a:avLst/>
              <a:gdLst>
                <a:gd name="T0" fmla="*/ 965 w 1063"/>
                <a:gd name="T1" fmla="*/ 286 h 1038"/>
                <a:gd name="T2" fmla="*/ 897 w 1063"/>
                <a:gd name="T3" fmla="*/ 269 h 1038"/>
                <a:gd name="T4" fmla="*/ 854 w 1063"/>
                <a:gd name="T5" fmla="*/ 276 h 1038"/>
                <a:gd name="T6" fmla="*/ 815 w 1063"/>
                <a:gd name="T7" fmla="*/ 276 h 1038"/>
                <a:gd name="T8" fmla="*/ 805 w 1063"/>
                <a:gd name="T9" fmla="*/ 276 h 1038"/>
                <a:gd name="T10" fmla="*/ 790 w 1063"/>
                <a:gd name="T11" fmla="*/ 267 h 1038"/>
                <a:gd name="T12" fmla="*/ 772 w 1063"/>
                <a:gd name="T13" fmla="*/ 287 h 1038"/>
                <a:gd name="T14" fmla="*/ 762 w 1063"/>
                <a:gd name="T15" fmla="*/ 270 h 1038"/>
                <a:gd name="T16" fmla="*/ 727 w 1063"/>
                <a:gd name="T17" fmla="*/ 263 h 1038"/>
                <a:gd name="T18" fmla="*/ 704 w 1063"/>
                <a:gd name="T19" fmla="*/ 259 h 1038"/>
                <a:gd name="T20" fmla="*/ 670 w 1063"/>
                <a:gd name="T21" fmla="*/ 252 h 1038"/>
                <a:gd name="T22" fmla="*/ 650 w 1063"/>
                <a:gd name="T23" fmla="*/ 244 h 1038"/>
                <a:gd name="T24" fmla="*/ 614 w 1063"/>
                <a:gd name="T25" fmla="*/ 235 h 1038"/>
                <a:gd name="T26" fmla="*/ 599 w 1063"/>
                <a:gd name="T27" fmla="*/ 214 h 1038"/>
                <a:gd name="T28" fmla="*/ 562 w 1063"/>
                <a:gd name="T29" fmla="*/ 203 h 1038"/>
                <a:gd name="T30" fmla="*/ 327 w 1063"/>
                <a:gd name="T31" fmla="*/ 0 h 1038"/>
                <a:gd name="T32" fmla="*/ 0 w 1063"/>
                <a:gd name="T33" fmla="*/ 406 h 1038"/>
                <a:gd name="T34" fmla="*/ 4 w 1063"/>
                <a:gd name="T35" fmla="*/ 424 h 1038"/>
                <a:gd name="T36" fmla="*/ 29 w 1063"/>
                <a:gd name="T37" fmla="*/ 458 h 1038"/>
                <a:gd name="T38" fmla="*/ 128 w 1063"/>
                <a:gd name="T39" fmla="*/ 558 h 1038"/>
                <a:gd name="T40" fmla="*/ 141 w 1063"/>
                <a:gd name="T41" fmla="*/ 590 h 1038"/>
                <a:gd name="T42" fmla="*/ 212 w 1063"/>
                <a:gd name="T43" fmla="*/ 693 h 1038"/>
                <a:gd name="T44" fmla="*/ 278 w 1063"/>
                <a:gd name="T45" fmla="*/ 704 h 1038"/>
                <a:gd name="T46" fmla="*/ 314 w 1063"/>
                <a:gd name="T47" fmla="*/ 646 h 1038"/>
                <a:gd name="T48" fmla="*/ 336 w 1063"/>
                <a:gd name="T49" fmla="*/ 638 h 1038"/>
                <a:gd name="T50" fmla="*/ 378 w 1063"/>
                <a:gd name="T51" fmla="*/ 651 h 1038"/>
                <a:gd name="T52" fmla="*/ 419 w 1063"/>
                <a:gd name="T53" fmla="*/ 672 h 1038"/>
                <a:gd name="T54" fmla="*/ 436 w 1063"/>
                <a:gd name="T55" fmla="*/ 683 h 1038"/>
                <a:gd name="T56" fmla="*/ 471 w 1063"/>
                <a:gd name="T57" fmla="*/ 728 h 1038"/>
                <a:gd name="T58" fmla="*/ 530 w 1063"/>
                <a:gd name="T59" fmla="*/ 839 h 1038"/>
                <a:gd name="T60" fmla="*/ 562 w 1063"/>
                <a:gd name="T61" fmla="*/ 877 h 1038"/>
                <a:gd name="T62" fmla="*/ 575 w 1063"/>
                <a:gd name="T63" fmla="*/ 935 h 1038"/>
                <a:gd name="T64" fmla="*/ 623 w 1063"/>
                <a:gd name="T65" fmla="*/ 993 h 1038"/>
                <a:gd name="T66" fmla="*/ 714 w 1063"/>
                <a:gd name="T67" fmla="*/ 1021 h 1038"/>
                <a:gd name="T68" fmla="*/ 760 w 1063"/>
                <a:gd name="T69" fmla="*/ 1029 h 1038"/>
                <a:gd name="T70" fmla="*/ 755 w 1063"/>
                <a:gd name="T71" fmla="*/ 1014 h 1038"/>
                <a:gd name="T72" fmla="*/ 738 w 1063"/>
                <a:gd name="T73" fmla="*/ 914 h 1038"/>
                <a:gd name="T74" fmla="*/ 730 w 1063"/>
                <a:gd name="T75" fmla="*/ 901 h 1038"/>
                <a:gd name="T76" fmla="*/ 751 w 1063"/>
                <a:gd name="T77" fmla="*/ 865 h 1038"/>
                <a:gd name="T78" fmla="*/ 757 w 1063"/>
                <a:gd name="T79" fmla="*/ 850 h 1038"/>
                <a:gd name="T80" fmla="*/ 772 w 1063"/>
                <a:gd name="T81" fmla="*/ 817 h 1038"/>
                <a:gd name="T82" fmla="*/ 785 w 1063"/>
                <a:gd name="T83" fmla="*/ 818 h 1038"/>
                <a:gd name="T84" fmla="*/ 794 w 1063"/>
                <a:gd name="T85" fmla="*/ 802 h 1038"/>
                <a:gd name="T86" fmla="*/ 805 w 1063"/>
                <a:gd name="T87" fmla="*/ 802 h 1038"/>
                <a:gd name="T88" fmla="*/ 828 w 1063"/>
                <a:gd name="T89" fmla="*/ 788 h 1038"/>
                <a:gd name="T90" fmla="*/ 837 w 1063"/>
                <a:gd name="T91" fmla="*/ 770 h 1038"/>
                <a:gd name="T92" fmla="*/ 845 w 1063"/>
                <a:gd name="T93" fmla="*/ 777 h 1038"/>
                <a:gd name="T94" fmla="*/ 929 w 1063"/>
                <a:gd name="T95" fmla="*/ 732 h 1038"/>
                <a:gd name="T96" fmla="*/ 946 w 1063"/>
                <a:gd name="T97" fmla="*/ 685 h 1038"/>
                <a:gd name="T98" fmla="*/ 963 w 1063"/>
                <a:gd name="T99" fmla="*/ 680 h 1038"/>
                <a:gd name="T100" fmla="*/ 1021 w 1063"/>
                <a:gd name="T101" fmla="*/ 672 h 1038"/>
                <a:gd name="T102" fmla="*/ 1036 w 1063"/>
                <a:gd name="T103" fmla="*/ 663 h 1038"/>
                <a:gd name="T104" fmla="*/ 1046 w 1063"/>
                <a:gd name="T105" fmla="*/ 640 h 1038"/>
                <a:gd name="T106" fmla="*/ 1049 w 1063"/>
                <a:gd name="T107" fmla="*/ 601 h 1038"/>
                <a:gd name="T108" fmla="*/ 1061 w 1063"/>
                <a:gd name="T109" fmla="*/ 569 h 1038"/>
                <a:gd name="T110" fmla="*/ 1053 w 1063"/>
                <a:gd name="T111" fmla="*/ 516 h 1038"/>
                <a:gd name="T112" fmla="*/ 1046 w 1063"/>
                <a:gd name="T113" fmla="*/ 496 h 1038"/>
                <a:gd name="T114" fmla="*/ 1034 w 1063"/>
                <a:gd name="T115" fmla="*/ 464 h 1038"/>
                <a:gd name="T116" fmla="*/ 1018 w 1063"/>
                <a:gd name="T117" fmla="*/ 299 h 1038"/>
                <a:gd name="T118" fmla="*/ 980 w 1063"/>
                <a:gd name="T119" fmla="*/ 291 h 103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63"/>
                <a:gd name="T181" fmla="*/ 0 h 1038"/>
                <a:gd name="T182" fmla="*/ 1063 w 1063"/>
                <a:gd name="T183" fmla="*/ 1038 h 103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63" h="1038">
                  <a:moveTo>
                    <a:pt x="980" y="291"/>
                  </a:moveTo>
                  <a:lnTo>
                    <a:pt x="976" y="291"/>
                  </a:lnTo>
                  <a:lnTo>
                    <a:pt x="972" y="287"/>
                  </a:lnTo>
                  <a:lnTo>
                    <a:pt x="965" y="286"/>
                  </a:lnTo>
                  <a:lnTo>
                    <a:pt x="927" y="265"/>
                  </a:lnTo>
                  <a:lnTo>
                    <a:pt x="926" y="267"/>
                  </a:lnTo>
                  <a:lnTo>
                    <a:pt x="914" y="270"/>
                  </a:lnTo>
                  <a:lnTo>
                    <a:pt x="897" y="269"/>
                  </a:lnTo>
                  <a:lnTo>
                    <a:pt x="890" y="269"/>
                  </a:lnTo>
                  <a:lnTo>
                    <a:pt x="884" y="269"/>
                  </a:lnTo>
                  <a:lnTo>
                    <a:pt x="871" y="274"/>
                  </a:lnTo>
                  <a:lnTo>
                    <a:pt x="854" y="276"/>
                  </a:lnTo>
                  <a:lnTo>
                    <a:pt x="849" y="278"/>
                  </a:lnTo>
                  <a:lnTo>
                    <a:pt x="835" y="289"/>
                  </a:lnTo>
                  <a:lnTo>
                    <a:pt x="824" y="280"/>
                  </a:lnTo>
                  <a:lnTo>
                    <a:pt x="815" y="276"/>
                  </a:lnTo>
                  <a:lnTo>
                    <a:pt x="817" y="274"/>
                  </a:lnTo>
                  <a:lnTo>
                    <a:pt x="815" y="272"/>
                  </a:lnTo>
                  <a:lnTo>
                    <a:pt x="809" y="272"/>
                  </a:lnTo>
                  <a:lnTo>
                    <a:pt x="805" y="276"/>
                  </a:lnTo>
                  <a:lnTo>
                    <a:pt x="802" y="276"/>
                  </a:lnTo>
                  <a:lnTo>
                    <a:pt x="792" y="272"/>
                  </a:lnTo>
                  <a:lnTo>
                    <a:pt x="792" y="267"/>
                  </a:lnTo>
                  <a:lnTo>
                    <a:pt x="790" y="267"/>
                  </a:lnTo>
                  <a:lnTo>
                    <a:pt x="781" y="270"/>
                  </a:lnTo>
                  <a:lnTo>
                    <a:pt x="775" y="280"/>
                  </a:lnTo>
                  <a:lnTo>
                    <a:pt x="775" y="284"/>
                  </a:lnTo>
                  <a:lnTo>
                    <a:pt x="772" y="287"/>
                  </a:lnTo>
                  <a:lnTo>
                    <a:pt x="768" y="282"/>
                  </a:lnTo>
                  <a:lnTo>
                    <a:pt x="770" y="274"/>
                  </a:lnTo>
                  <a:lnTo>
                    <a:pt x="770" y="270"/>
                  </a:lnTo>
                  <a:lnTo>
                    <a:pt x="762" y="270"/>
                  </a:lnTo>
                  <a:lnTo>
                    <a:pt x="755" y="276"/>
                  </a:lnTo>
                  <a:lnTo>
                    <a:pt x="751" y="276"/>
                  </a:lnTo>
                  <a:lnTo>
                    <a:pt x="732" y="263"/>
                  </a:lnTo>
                  <a:lnTo>
                    <a:pt x="727" y="263"/>
                  </a:lnTo>
                  <a:lnTo>
                    <a:pt x="723" y="274"/>
                  </a:lnTo>
                  <a:lnTo>
                    <a:pt x="708" y="270"/>
                  </a:lnTo>
                  <a:lnTo>
                    <a:pt x="708" y="261"/>
                  </a:lnTo>
                  <a:lnTo>
                    <a:pt x="704" y="259"/>
                  </a:lnTo>
                  <a:lnTo>
                    <a:pt x="697" y="252"/>
                  </a:lnTo>
                  <a:lnTo>
                    <a:pt x="697" y="248"/>
                  </a:lnTo>
                  <a:lnTo>
                    <a:pt x="676" y="246"/>
                  </a:lnTo>
                  <a:lnTo>
                    <a:pt x="670" y="252"/>
                  </a:lnTo>
                  <a:lnTo>
                    <a:pt x="663" y="248"/>
                  </a:lnTo>
                  <a:lnTo>
                    <a:pt x="657" y="240"/>
                  </a:lnTo>
                  <a:lnTo>
                    <a:pt x="652" y="242"/>
                  </a:lnTo>
                  <a:lnTo>
                    <a:pt x="650" y="244"/>
                  </a:lnTo>
                  <a:lnTo>
                    <a:pt x="646" y="244"/>
                  </a:lnTo>
                  <a:lnTo>
                    <a:pt x="638" y="240"/>
                  </a:lnTo>
                  <a:lnTo>
                    <a:pt x="616" y="237"/>
                  </a:lnTo>
                  <a:lnTo>
                    <a:pt x="614" y="235"/>
                  </a:lnTo>
                  <a:lnTo>
                    <a:pt x="610" y="227"/>
                  </a:lnTo>
                  <a:lnTo>
                    <a:pt x="612" y="224"/>
                  </a:lnTo>
                  <a:lnTo>
                    <a:pt x="608" y="220"/>
                  </a:lnTo>
                  <a:lnTo>
                    <a:pt x="599" y="214"/>
                  </a:lnTo>
                  <a:lnTo>
                    <a:pt x="595" y="220"/>
                  </a:lnTo>
                  <a:lnTo>
                    <a:pt x="578" y="220"/>
                  </a:lnTo>
                  <a:lnTo>
                    <a:pt x="573" y="218"/>
                  </a:lnTo>
                  <a:lnTo>
                    <a:pt x="562" y="203"/>
                  </a:lnTo>
                  <a:lnTo>
                    <a:pt x="558" y="199"/>
                  </a:lnTo>
                  <a:lnTo>
                    <a:pt x="550" y="199"/>
                  </a:lnTo>
                  <a:lnTo>
                    <a:pt x="556" y="13"/>
                  </a:lnTo>
                  <a:lnTo>
                    <a:pt x="327" y="0"/>
                  </a:lnTo>
                  <a:lnTo>
                    <a:pt x="323" y="0"/>
                  </a:lnTo>
                  <a:lnTo>
                    <a:pt x="288" y="432"/>
                  </a:lnTo>
                  <a:lnTo>
                    <a:pt x="2" y="406"/>
                  </a:lnTo>
                  <a:lnTo>
                    <a:pt x="0" y="406"/>
                  </a:lnTo>
                  <a:lnTo>
                    <a:pt x="2" y="409"/>
                  </a:lnTo>
                  <a:lnTo>
                    <a:pt x="4" y="411"/>
                  </a:lnTo>
                  <a:lnTo>
                    <a:pt x="0" y="417"/>
                  </a:lnTo>
                  <a:lnTo>
                    <a:pt x="4" y="424"/>
                  </a:lnTo>
                  <a:lnTo>
                    <a:pt x="4" y="426"/>
                  </a:lnTo>
                  <a:lnTo>
                    <a:pt x="19" y="436"/>
                  </a:lnTo>
                  <a:lnTo>
                    <a:pt x="23" y="445"/>
                  </a:lnTo>
                  <a:lnTo>
                    <a:pt x="29" y="458"/>
                  </a:lnTo>
                  <a:lnTo>
                    <a:pt x="44" y="469"/>
                  </a:lnTo>
                  <a:lnTo>
                    <a:pt x="89" y="522"/>
                  </a:lnTo>
                  <a:lnTo>
                    <a:pt x="126" y="552"/>
                  </a:lnTo>
                  <a:lnTo>
                    <a:pt x="128" y="558"/>
                  </a:lnTo>
                  <a:lnTo>
                    <a:pt x="132" y="563"/>
                  </a:lnTo>
                  <a:lnTo>
                    <a:pt x="132" y="573"/>
                  </a:lnTo>
                  <a:lnTo>
                    <a:pt x="134" y="576"/>
                  </a:lnTo>
                  <a:lnTo>
                    <a:pt x="141" y="590"/>
                  </a:lnTo>
                  <a:lnTo>
                    <a:pt x="141" y="620"/>
                  </a:lnTo>
                  <a:lnTo>
                    <a:pt x="143" y="631"/>
                  </a:lnTo>
                  <a:lnTo>
                    <a:pt x="156" y="651"/>
                  </a:lnTo>
                  <a:lnTo>
                    <a:pt x="212" y="693"/>
                  </a:lnTo>
                  <a:lnTo>
                    <a:pt x="252" y="717"/>
                  </a:lnTo>
                  <a:lnTo>
                    <a:pt x="263" y="719"/>
                  </a:lnTo>
                  <a:lnTo>
                    <a:pt x="269" y="713"/>
                  </a:lnTo>
                  <a:lnTo>
                    <a:pt x="278" y="704"/>
                  </a:lnTo>
                  <a:lnTo>
                    <a:pt x="284" y="698"/>
                  </a:lnTo>
                  <a:lnTo>
                    <a:pt x="301" y="661"/>
                  </a:lnTo>
                  <a:lnTo>
                    <a:pt x="308" y="650"/>
                  </a:lnTo>
                  <a:lnTo>
                    <a:pt x="314" y="646"/>
                  </a:lnTo>
                  <a:lnTo>
                    <a:pt x="327" y="650"/>
                  </a:lnTo>
                  <a:lnTo>
                    <a:pt x="331" y="650"/>
                  </a:lnTo>
                  <a:lnTo>
                    <a:pt x="333" y="644"/>
                  </a:lnTo>
                  <a:lnTo>
                    <a:pt x="336" y="638"/>
                  </a:lnTo>
                  <a:lnTo>
                    <a:pt x="344" y="642"/>
                  </a:lnTo>
                  <a:lnTo>
                    <a:pt x="349" y="646"/>
                  </a:lnTo>
                  <a:lnTo>
                    <a:pt x="372" y="650"/>
                  </a:lnTo>
                  <a:lnTo>
                    <a:pt x="378" y="651"/>
                  </a:lnTo>
                  <a:lnTo>
                    <a:pt x="393" y="657"/>
                  </a:lnTo>
                  <a:lnTo>
                    <a:pt x="400" y="653"/>
                  </a:lnTo>
                  <a:lnTo>
                    <a:pt x="417" y="663"/>
                  </a:lnTo>
                  <a:lnTo>
                    <a:pt x="419" y="672"/>
                  </a:lnTo>
                  <a:lnTo>
                    <a:pt x="423" y="674"/>
                  </a:lnTo>
                  <a:lnTo>
                    <a:pt x="425" y="678"/>
                  </a:lnTo>
                  <a:lnTo>
                    <a:pt x="428" y="680"/>
                  </a:lnTo>
                  <a:lnTo>
                    <a:pt x="436" y="683"/>
                  </a:lnTo>
                  <a:lnTo>
                    <a:pt x="445" y="696"/>
                  </a:lnTo>
                  <a:lnTo>
                    <a:pt x="462" y="711"/>
                  </a:lnTo>
                  <a:lnTo>
                    <a:pt x="470" y="725"/>
                  </a:lnTo>
                  <a:lnTo>
                    <a:pt x="471" y="728"/>
                  </a:lnTo>
                  <a:lnTo>
                    <a:pt x="496" y="788"/>
                  </a:lnTo>
                  <a:lnTo>
                    <a:pt x="500" y="800"/>
                  </a:lnTo>
                  <a:lnTo>
                    <a:pt x="526" y="832"/>
                  </a:lnTo>
                  <a:lnTo>
                    <a:pt x="530" y="839"/>
                  </a:lnTo>
                  <a:lnTo>
                    <a:pt x="548" y="860"/>
                  </a:lnTo>
                  <a:lnTo>
                    <a:pt x="552" y="862"/>
                  </a:lnTo>
                  <a:lnTo>
                    <a:pt x="560" y="871"/>
                  </a:lnTo>
                  <a:lnTo>
                    <a:pt x="562" y="877"/>
                  </a:lnTo>
                  <a:lnTo>
                    <a:pt x="562" y="895"/>
                  </a:lnTo>
                  <a:lnTo>
                    <a:pt x="567" y="905"/>
                  </a:lnTo>
                  <a:lnTo>
                    <a:pt x="569" y="927"/>
                  </a:lnTo>
                  <a:lnTo>
                    <a:pt x="575" y="935"/>
                  </a:lnTo>
                  <a:lnTo>
                    <a:pt x="593" y="970"/>
                  </a:lnTo>
                  <a:lnTo>
                    <a:pt x="597" y="982"/>
                  </a:lnTo>
                  <a:lnTo>
                    <a:pt x="608" y="984"/>
                  </a:lnTo>
                  <a:lnTo>
                    <a:pt x="623" y="993"/>
                  </a:lnTo>
                  <a:lnTo>
                    <a:pt x="642" y="999"/>
                  </a:lnTo>
                  <a:lnTo>
                    <a:pt x="668" y="1015"/>
                  </a:lnTo>
                  <a:lnTo>
                    <a:pt x="706" y="1019"/>
                  </a:lnTo>
                  <a:lnTo>
                    <a:pt x="714" y="1021"/>
                  </a:lnTo>
                  <a:lnTo>
                    <a:pt x="732" y="1034"/>
                  </a:lnTo>
                  <a:lnTo>
                    <a:pt x="742" y="1038"/>
                  </a:lnTo>
                  <a:lnTo>
                    <a:pt x="751" y="1027"/>
                  </a:lnTo>
                  <a:lnTo>
                    <a:pt x="760" y="1029"/>
                  </a:lnTo>
                  <a:lnTo>
                    <a:pt x="762" y="1027"/>
                  </a:lnTo>
                  <a:lnTo>
                    <a:pt x="762" y="1021"/>
                  </a:lnTo>
                  <a:lnTo>
                    <a:pt x="755" y="1017"/>
                  </a:lnTo>
                  <a:lnTo>
                    <a:pt x="755" y="1014"/>
                  </a:lnTo>
                  <a:lnTo>
                    <a:pt x="747" y="1004"/>
                  </a:lnTo>
                  <a:lnTo>
                    <a:pt x="736" y="959"/>
                  </a:lnTo>
                  <a:lnTo>
                    <a:pt x="729" y="942"/>
                  </a:lnTo>
                  <a:lnTo>
                    <a:pt x="738" y="914"/>
                  </a:lnTo>
                  <a:lnTo>
                    <a:pt x="738" y="907"/>
                  </a:lnTo>
                  <a:lnTo>
                    <a:pt x="734" y="905"/>
                  </a:lnTo>
                  <a:lnTo>
                    <a:pt x="732" y="903"/>
                  </a:lnTo>
                  <a:lnTo>
                    <a:pt x="730" y="901"/>
                  </a:lnTo>
                  <a:lnTo>
                    <a:pt x="730" y="899"/>
                  </a:lnTo>
                  <a:lnTo>
                    <a:pt x="732" y="899"/>
                  </a:lnTo>
                  <a:lnTo>
                    <a:pt x="744" y="892"/>
                  </a:lnTo>
                  <a:lnTo>
                    <a:pt x="751" y="865"/>
                  </a:lnTo>
                  <a:lnTo>
                    <a:pt x="745" y="863"/>
                  </a:lnTo>
                  <a:lnTo>
                    <a:pt x="744" y="852"/>
                  </a:lnTo>
                  <a:lnTo>
                    <a:pt x="749" y="845"/>
                  </a:lnTo>
                  <a:lnTo>
                    <a:pt x="757" y="850"/>
                  </a:lnTo>
                  <a:lnTo>
                    <a:pt x="772" y="841"/>
                  </a:lnTo>
                  <a:lnTo>
                    <a:pt x="775" y="828"/>
                  </a:lnTo>
                  <a:lnTo>
                    <a:pt x="768" y="822"/>
                  </a:lnTo>
                  <a:lnTo>
                    <a:pt x="772" y="817"/>
                  </a:lnTo>
                  <a:lnTo>
                    <a:pt x="775" y="818"/>
                  </a:lnTo>
                  <a:lnTo>
                    <a:pt x="779" y="818"/>
                  </a:lnTo>
                  <a:lnTo>
                    <a:pt x="781" y="815"/>
                  </a:lnTo>
                  <a:lnTo>
                    <a:pt x="785" y="818"/>
                  </a:lnTo>
                  <a:lnTo>
                    <a:pt x="790" y="818"/>
                  </a:lnTo>
                  <a:lnTo>
                    <a:pt x="792" y="815"/>
                  </a:lnTo>
                  <a:lnTo>
                    <a:pt x="794" y="813"/>
                  </a:lnTo>
                  <a:lnTo>
                    <a:pt x="794" y="802"/>
                  </a:lnTo>
                  <a:lnTo>
                    <a:pt x="796" y="800"/>
                  </a:lnTo>
                  <a:lnTo>
                    <a:pt x="800" y="800"/>
                  </a:lnTo>
                  <a:lnTo>
                    <a:pt x="802" y="800"/>
                  </a:lnTo>
                  <a:lnTo>
                    <a:pt x="805" y="802"/>
                  </a:lnTo>
                  <a:lnTo>
                    <a:pt x="824" y="796"/>
                  </a:lnTo>
                  <a:lnTo>
                    <a:pt x="828" y="794"/>
                  </a:lnTo>
                  <a:lnTo>
                    <a:pt x="828" y="792"/>
                  </a:lnTo>
                  <a:lnTo>
                    <a:pt x="828" y="788"/>
                  </a:lnTo>
                  <a:lnTo>
                    <a:pt x="815" y="783"/>
                  </a:lnTo>
                  <a:lnTo>
                    <a:pt x="815" y="779"/>
                  </a:lnTo>
                  <a:lnTo>
                    <a:pt x="835" y="773"/>
                  </a:lnTo>
                  <a:lnTo>
                    <a:pt x="837" y="770"/>
                  </a:lnTo>
                  <a:lnTo>
                    <a:pt x="845" y="768"/>
                  </a:lnTo>
                  <a:lnTo>
                    <a:pt x="845" y="770"/>
                  </a:lnTo>
                  <a:lnTo>
                    <a:pt x="843" y="772"/>
                  </a:lnTo>
                  <a:lnTo>
                    <a:pt x="845" y="777"/>
                  </a:lnTo>
                  <a:lnTo>
                    <a:pt x="849" y="777"/>
                  </a:lnTo>
                  <a:lnTo>
                    <a:pt x="852" y="773"/>
                  </a:lnTo>
                  <a:lnTo>
                    <a:pt x="881" y="764"/>
                  </a:lnTo>
                  <a:lnTo>
                    <a:pt x="929" y="732"/>
                  </a:lnTo>
                  <a:lnTo>
                    <a:pt x="931" y="721"/>
                  </a:lnTo>
                  <a:lnTo>
                    <a:pt x="956" y="702"/>
                  </a:lnTo>
                  <a:lnTo>
                    <a:pt x="956" y="698"/>
                  </a:lnTo>
                  <a:lnTo>
                    <a:pt x="946" y="685"/>
                  </a:lnTo>
                  <a:lnTo>
                    <a:pt x="948" y="674"/>
                  </a:lnTo>
                  <a:lnTo>
                    <a:pt x="963" y="668"/>
                  </a:lnTo>
                  <a:lnTo>
                    <a:pt x="967" y="668"/>
                  </a:lnTo>
                  <a:lnTo>
                    <a:pt x="963" y="680"/>
                  </a:lnTo>
                  <a:lnTo>
                    <a:pt x="965" y="685"/>
                  </a:lnTo>
                  <a:lnTo>
                    <a:pt x="982" y="683"/>
                  </a:lnTo>
                  <a:lnTo>
                    <a:pt x="986" y="687"/>
                  </a:lnTo>
                  <a:lnTo>
                    <a:pt x="1021" y="672"/>
                  </a:lnTo>
                  <a:lnTo>
                    <a:pt x="1040" y="670"/>
                  </a:lnTo>
                  <a:lnTo>
                    <a:pt x="1042" y="668"/>
                  </a:lnTo>
                  <a:lnTo>
                    <a:pt x="1040" y="666"/>
                  </a:lnTo>
                  <a:lnTo>
                    <a:pt x="1036" y="663"/>
                  </a:lnTo>
                  <a:lnTo>
                    <a:pt x="1034" y="657"/>
                  </a:lnTo>
                  <a:lnTo>
                    <a:pt x="1038" y="653"/>
                  </a:lnTo>
                  <a:lnTo>
                    <a:pt x="1040" y="650"/>
                  </a:lnTo>
                  <a:lnTo>
                    <a:pt x="1046" y="640"/>
                  </a:lnTo>
                  <a:lnTo>
                    <a:pt x="1053" y="620"/>
                  </a:lnTo>
                  <a:lnTo>
                    <a:pt x="1048" y="612"/>
                  </a:lnTo>
                  <a:lnTo>
                    <a:pt x="1048" y="605"/>
                  </a:lnTo>
                  <a:lnTo>
                    <a:pt x="1049" y="601"/>
                  </a:lnTo>
                  <a:lnTo>
                    <a:pt x="1048" y="595"/>
                  </a:lnTo>
                  <a:lnTo>
                    <a:pt x="1051" y="582"/>
                  </a:lnTo>
                  <a:lnTo>
                    <a:pt x="1057" y="578"/>
                  </a:lnTo>
                  <a:lnTo>
                    <a:pt x="1061" y="569"/>
                  </a:lnTo>
                  <a:lnTo>
                    <a:pt x="1063" y="552"/>
                  </a:lnTo>
                  <a:lnTo>
                    <a:pt x="1063" y="541"/>
                  </a:lnTo>
                  <a:lnTo>
                    <a:pt x="1061" y="526"/>
                  </a:lnTo>
                  <a:lnTo>
                    <a:pt x="1053" y="516"/>
                  </a:lnTo>
                  <a:lnTo>
                    <a:pt x="1051" y="514"/>
                  </a:lnTo>
                  <a:lnTo>
                    <a:pt x="1053" y="507"/>
                  </a:lnTo>
                  <a:lnTo>
                    <a:pt x="1049" y="503"/>
                  </a:lnTo>
                  <a:lnTo>
                    <a:pt x="1046" y="496"/>
                  </a:lnTo>
                  <a:lnTo>
                    <a:pt x="1040" y="490"/>
                  </a:lnTo>
                  <a:lnTo>
                    <a:pt x="1038" y="488"/>
                  </a:lnTo>
                  <a:lnTo>
                    <a:pt x="1042" y="477"/>
                  </a:lnTo>
                  <a:lnTo>
                    <a:pt x="1034" y="464"/>
                  </a:lnTo>
                  <a:lnTo>
                    <a:pt x="1023" y="453"/>
                  </a:lnTo>
                  <a:lnTo>
                    <a:pt x="1019" y="447"/>
                  </a:lnTo>
                  <a:lnTo>
                    <a:pt x="1018" y="351"/>
                  </a:lnTo>
                  <a:lnTo>
                    <a:pt x="1018" y="299"/>
                  </a:lnTo>
                  <a:lnTo>
                    <a:pt x="1004" y="297"/>
                  </a:lnTo>
                  <a:lnTo>
                    <a:pt x="995" y="302"/>
                  </a:lnTo>
                  <a:lnTo>
                    <a:pt x="991" y="301"/>
                  </a:lnTo>
                  <a:lnTo>
                    <a:pt x="980" y="291"/>
                  </a:lnTo>
                </a:path>
              </a:pathLst>
            </a:custGeom>
            <a:solidFill>
              <a:srgbClr val="000514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78" name="Freeform 21"/>
            <p:cNvSpPr>
              <a:spLocks/>
            </p:cNvSpPr>
            <p:nvPr/>
          </p:nvSpPr>
          <p:spPr bwMode="gray">
            <a:xfrm>
              <a:off x="2957" y="1581"/>
              <a:ext cx="499" cy="562"/>
            </a:xfrm>
            <a:custGeom>
              <a:avLst/>
              <a:gdLst>
                <a:gd name="T0" fmla="*/ 47 w 499"/>
                <a:gd name="T1" fmla="*/ 388 h 562"/>
                <a:gd name="T2" fmla="*/ 22 w 499"/>
                <a:gd name="T3" fmla="*/ 356 h 562"/>
                <a:gd name="T4" fmla="*/ 39 w 499"/>
                <a:gd name="T5" fmla="*/ 334 h 562"/>
                <a:gd name="T6" fmla="*/ 37 w 499"/>
                <a:gd name="T7" fmla="*/ 313 h 562"/>
                <a:gd name="T8" fmla="*/ 28 w 499"/>
                <a:gd name="T9" fmla="*/ 264 h 562"/>
                <a:gd name="T10" fmla="*/ 28 w 499"/>
                <a:gd name="T11" fmla="*/ 240 h 562"/>
                <a:gd name="T12" fmla="*/ 22 w 499"/>
                <a:gd name="T13" fmla="*/ 183 h 562"/>
                <a:gd name="T14" fmla="*/ 9 w 499"/>
                <a:gd name="T15" fmla="*/ 148 h 562"/>
                <a:gd name="T16" fmla="*/ 2 w 499"/>
                <a:gd name="T17" fmla="*/ 90 h 562"/>
                <a:gd name="T18" fmla="*/ 7 w 499"/>
                <a:gd name="T19" fmla="*/ 67 h 562"/>
                <a:gd name="T20" fmla="*/ 0 w 499"/>
                <a:gd name="T21" fmla="*/ 35 h 562"/>
                <a:gd name="T22" fmla="*/ 129 w 499"/>
                <a:gd name="T23" fmla="*/ 15 h 562"/>
                <a:gd name="T24" fmla="*/ 141 w 499"/>
                <a:gd name="T25" fmla="*/ 1 h 562"/>
                <a:gd name="T26" fmla="*/ 156 w 499"/>
                <a:gd name="T27" fmla="*/ 28 h 562"/>
                <a:gd name="T28" fmla="*/ 159 w 499"/>
                <a:gd name="T29" fmla="*/ 54 h 562"/>
                <a:gd name="T30" fmla="*/ 178 w 499"/>
                <a:gd name="T31" fmla="*/ 63 h 562"/>
                <a:gd name="T32" fmla="*/ 193 w 499"/>
                <a:gd name="T33" fmla="*/ 71 h 562"/>
                <a:gd name="T34" fmla="*/ 216 w 499"/>
                <a:gd name="T35" fmla="*/ 71 h 562"/>
                <a:gd name="T36" fmla="*/ 219 w 499"/>
                <a:gd name="T37" fmla="*/ 78 h 562"/>
                <a:gd name="T38" fmla="*/ 244 w 499"/>
                <a:gd name="T39" fmla="*/ 71 h 562"/>
                <a:gd name="T40" fmla="*/ 289 w 499"/>
                <a:gd name="T41" fmla="*/ 75 h 562"/>
                <a:gd name="T42" fmla="*/ 291 w 499"/>
                <a:gd name="T43" fmla="*/ 80 h 562"/>
                <a:gd name="T44" fmla="*/ 300 w 499"/>
                <a:gd name="T45" fmla="*/ 84 h 562"/>
                <a:gd name="T46" fmla="*/ 306 w 499"/>
                <a:gd name="T47" fmla="*/ 99 h 562"/>
                <a:gd name="T48" fmla="*/ 321 w 499"/>
                <a:gd name="T49" fmla="*/ 93 h 562"/>
                <a:gd name="T50" fmla="*/ 332 w 499"/>
                <a:gd name="T51" fmla="*/ 93 h 562"/>
                <a:gd name="T52" fmla="*/ 351 w 499"/>
                <a:gd name="T53" fmla="*/ 107 h 562"/>
                <a:gd name="T54" fmla="*/ 362 w 499"/>
                <a:gd name="T55" fmla="*/ 118 h 562"/>
                <a:gd name="T56" fmla="*/ 383 w 499"/>
                <a:gd name="T57" fmla="*/ 116 h 562"/>
                <a:gd name="T58" fmla="*/ 411 w 499"/>
                <a:gd name="T59" fmla="*/ 101 h 562"/>
                <a:gd name="T60" fmla="*/ 454 w 499"/>
                <a:gd name="T61" fmla="*/ 108 h 562"/>
                <a:gd name="T62" fmla="*/ 465 w 499"/>
                <a:gd name="T63" fmla="*/ 112 h 562"/>
                <a:gd name="T64" fmla="*/ 482 w 499"/>
                <a:gd name="T65" fmla="*/ 116 h 562"/>
                <a:gd name="T66" fmla="*/ 490 w 499"/>
                <a:gd name="T67" fmla="*/ 123 h 562"/>
                <a:gd name="T68" fmla="*/ 456 w 499"/>
                <a:gd name="T69" fmla="*/ 140 h 562"/>
                <a:gd name="T70" fmla="*/ 437 w 499"/>
                <a:gd name="T71" fmla="*/ 153 h 562"/>
                <a:gd name="T72" fmla="*/ 409 w 499"/>
                <a:gd name="T73" fmla="*/ 168 h 562"/>
                <a:gd name="T74" fmla="*/ 332 w 499"/>
                <a:gd name="T75" fmla="*/ 243 h 562"/>
                <a:gd name="T76" fmla="*/ 323 w 499"/>
                <a:gd name="T77" fmla="*/ 255 h 562"/>
                <a:gd name="T78" fmla="*/ 321 w 499"/>
                <a:gd name="T79" fmla="*/ 313 h 562"/>
                <a:gd name="T80" fmla="*/ 295 w 499"/>
                <a:gd name="T81" fmla="*/ 332 h 562"/>
                <a:gd name="T82" fmla="*/ 291 w 499"/>
                <a:gd name="T83" fmla="*/ 341 h 562"/>
                <a:gd name="T84" fmla="*/ 296 w 499"/>
                <a:gd name="T85" fmla="*/ 362 h 562"/>
                <a:gd name="T86" fmla="*/ 296 w 499"/>
                <a:gd name="T87" fmla="*/ 384 h 562"/>
                <a:gd name="T88" fmla="*/ 296 w 499"/>
                <a:gd name="T89" fmla="*/ 410 h 562"/>
                <a:gd name="T90" fmla="*/ 300 w 499"/>
                <a:gd name="T91" fmla="*/ 441 h 562"/>
                <a:gd name="T92" fmla="*/ 310 w 499"/>
                <a:gd name="T93" fmla="*/ 450 h 562"/>
                <a:gd name="T94" fmla="*/ 330 w 499"/>
                <a:gd name="T95" fmla="*/ 456 h 562"/>
                <a:gd name="T96" fmla="*/ 336 w 499"/>
                <a:gd name="T97" fmla="*/ 463 h 562"/>
                <a:gd name="T98" fmla="*/ 364 w 499"/>
                <a:gd name="T99" fmla="*/ 487 h 562"/>
                <a:gd name="T100" fmla="*/ 403 w 499"/>
                <a:gd name="T101" fmla="*/ 517 h 562"/>
                <a:gd name="T102" fmla="*/ 405 w 499"/>
                <a:gd name="T103" fmla="*/ 534 h 562"/>
                <a:gd name="T104" fmla="*/ 49 w 499"/>
                <a:gd name="T105" fmla="*/ 562 h 5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99"/>
                <a:gd name="T160" fmla="*/ 0 h 562"/>
                <a:gd name="T161" fmla="*/ 499 w 499"/>
                <a:gd name="T162" fmla="*/ 562 h 56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99" h="562">
                  <a:moveTo>
                    <a:pt x="49" y="562"/>
                  </a:moveTo>
                  <a:lnTo>
                    <a:pt x="47" y="388"/>
                  </a:lnTo>
                  <a:lnTo>
                    <a:pt x="24" y="365"/>
                  </a:lnTo>
                  <a:lnTo>
                    <a:pt x="22" y="356"/>
                  </a:lnTo>
                  <a:lnTo>
                    <a:pt x="36" y="345"/>
                  </a:lnTo>
                  <a:lnTo>
                    <a:pt x="39" y="334"/>
                  </a:lnTo>
                  <a:lnTo>
                    <a:pt x="39" y="326"/>
                  </a:lnTo>
                  <a:lnTo>
                    <a:pt x="37" y="313"/>
                  </a:lnTo>
                  <a:lnTo>
                    <a:pt x="39" y="300"/>
                  </a:lnTo>
                  <a:lnTo>
                    <a:pt x="28" y="264"/>
                  </a:lnTo>
                  <a:lnTo>
                    <a:pt x="28" y="259"/>
                  </a:lnTo>
                  <a:lnTo>
                    <a:pt x="28" y="240"/>
                  </a:lnTo>
                  <a:lnTo>
                    <a:pt x="24" y="230"/>
                  </a:lnTo>
                  <a:lnTo>
                    <a:pt x="22" y="183"/>
                  </a:lnTo>
                  <a:lnTo>
                    <a:pt x="17" y="155"/>
                  </a:lnTo>
                  <a:lnTo>
                    <a:pt x="9" y="148"/>
                  </a:lnTo>
                  <a:lnTo>
                    <a:pt x="4" y="116"/>
                  </a:lnTo>
                  <a:lnTo>
                    <a:pt x="2" y="90"/>
                  </a:lnTo>
                  <a:lnTo>
                    <a:pt x="6" y="73"/>
                  </a:lnTo>
                  <a:lnTo>
                    <a:pt x="7" y="67"/>
                  </a:lnTo>
                  <a:lnTo>
                    <a:pt x="0" y="43"/>
                  </a:lnTo>
                  <a:lnTo>
                    <a:pt x="0" y="35"/>
                  </a:lnTo>
                  <a:lnTo>
                    <a:pt x="129" y="35"/>
                  </a:lnTo>
                  <a:lnTo>
                    <a:pt x="129" y="15"/>
                  </a:lnTo>
                  <a:lnTo>
                    <a:pt x="131" y="0"/>
                  </a:lnTo>
                  <a:lnTo>
                    <a:pt x="141" y="1"/>
                  </a:lnTo>
                  <a:lnTo>
                    <a:pt x="156" y="7"/>
                  </a:lnTo>
                  <a:lnTo>
                    <a:pt x="156" y="28"/>
                  </a:lnTo>
                  <a:lnTo>
                    <a:pt x="159" y="41"/>
                  </a:lnTo>
                  <a:lnTo>
                    <a:pt x="159" y="54"/>
                  </a:lnTo>
                  <a:lnTo>
                    <a:pt x="173" y="65"/>
                  </a:lnTo>
                  <a:lnTo>
                    <a:pt x="178" y="63"/>
                  </a:lnTo>
                  <a:lnTo>
                    <a:pt x="188" y="65"/>
                  </a:lnTo>
                  <a:lnTo>
                    <a:pt x="193" y="71"/>
                  </a:lnTo>
                  <a:lnTo>
                    <a:pt x="204" y="69"/>
                  </a:lnTo>
                  <a:lnTo>
                    <a:pt x="216" y="71"/>
                  </a:lnTo>
                  <a:lnTo>
                    <a:pt x="219" y="75"/>
                  </a:lnTo>
                  <a:lnTo>
                    <a:pt x="219" y="78"/>
                  </a:lnTo>
                  <a:lnTo>
                    <a:pt x="238" y="78"/>
                  </a:lnTo>
                  <a:lnTo>
                    <a:pt x="244" y="71"/>
                  </a:lnTo>
                  <a:lnTo>
                    <a:pt x="272" y="69"/>
                  </a:lnTo>
                  <a:lnTo>
                    <a:pt x="289" y="75"/>
                  </a:lnTo>
                  <a:lnTo>
                    <a:pt x="295" y="75"/>
                  </a:lnTo>
                  <a:lnTo>
                    <a:pt x="291" y="80"/>
                  </a:lnTo>
                  <a:lnTo>
                    <a:pt x="296" y="84"/>
                  </a:lnTo>
                  <a:lnTo>
                    <a:pt x="300" y="84"/>
                  </a:lnTo>
                  <a:lnTo>
                    <a:pt x="302" y="88"/>
                  </a:lnTo>
                  <a:lnTo>
                    <a:pt x="306" y="99"/>
                  </a:lnTo>
                  <a:lnTo>
                    <a:pt x="313" y="103"/>
                  </a:lnTo>
                  <a:lnTo>
                    <a:pt x="321" y="93"/>
                  </a:lnTo>
                  <a:lnTo>
                    <a:pt x="325" y="91"/>
                  </a:lnTo>
                  <a:lnTo>
                    <a:pt x="332" y="93"/>
                  </a:lnTo>
                  <a:lnTo>
                    <a:pt x="336" y="103"/>
                  </a:lnTo>
                  <a:lnTo>
                    <a:pt x="351" y="107"/>
                  </a:lnTo>
                  <a:lnTo>
                    <a:pt x="355" y="112"/>
                  </a:lnTo>
                  <a:lnTo>
                    <a:pt x="362" y="118"/>
                  </a:lnTo>
                  <a:lnTo>
                    <a:pt x="371" y="118"/>
                  </a:lnTo>
                  <a:lnTo>
                    <a:pt x="383" y="116"/>
                  </a:lnTo>
                  <a:lnTo>
                    <a:pt x="407" y="99"/>
                  </a:lnTo>
                  <a:lnTo>
                    <a:pt x="411" y="101"/>
                  </a:lnTo>
                  <a:lnTo>
                    <a:pt x="417" y="108"/>
                  </a:lnTo>
                  <a:lnTo>
                    <a:pt x="454" y="108"/>
                  </a:lnTo>
                  <a:lnTo>
                    <a:pt x="460" y="108"/>
                  </a:lnTo>
                  <a:lnTo>
                    <a:pt x="465" y="112"/>
                  </a:lnTo>
                  <a:lnTo>
                    <a:pt x="475" y="120"/>
                  </a:lnTo>
                  <a:lnTo>
                    <a:pt x="482" y="116"/>
                  </a:lnTo>
                  <a:lnTo>
                    <a:pt x="499" y="116"/>
                  </a:lnTo>
                  <a:lnTo>
                    <a:pt x="490" y="123"/>
                  </a:lnTo>
                  <a:lnTo>
                    <a:pt x="467" y="137"/>
                  </a:lnTo>
                  <a:lnTo>
                    <a:pt x="456" y="140"/>
                  </a:lnTo>
                  <a:lnTo>
                    <a:pt x="447" y="144"/>
                  </a:lnTo>
                  <a:lnTo>
                    <a:pt x="437" y="153"/>
                  </a:lnTo>
                  <a:lnTo>
                    <a:pt x="418" y="163"/>
                  </a:lnTo>
                  <a:lnTo>
                    <a:pt x="409" y="168"/>
                  </a:lnTo>
                  <a:lnTo>
                    <a:pt x="379" y="202"/>
                  </a:lnTo>
                  <a:lnTo>
                    <a:pt x="332" y="243"/>
                  </a:lnTo>
                  <a:lnTo>
                    <a:pt x="328" y="251"/>
                  </a:lnTo>
                  <a:lnTo>
                    <a:pt x="323" y="255"/>
                  </a:lnTo>
                  <a:lnTo>
                    <a:pt x="326" y="307"/>
                  </a:lnTo>
                  <a:lnTo>
                    <a:pt x="321" y="313"/>
                  </a:lnTo>
                  <a:lnTo>
                    <a:pt x="313" y="315"/>
                  </a:lnTo>
                  <a:lnTo>
                    <a:pt x="295" y="332"/>
                  </a:lnTo>
                  <a:lnTo>
                    <a:pt x="295" y="339"/>
                  </a:lnTo>
                  <a:lnTo>
                    <a:pt x="291" y="341"/>
                  </a:lnTo>
                  <a:lnTo>
                    <a:pt x="287" y="356"/>
                  </a:lnTo>
                  <a:lnTo>
                    <a:pt x="296" y="362"/>
                  </a:lnTo>
                  <a:lnTo>
                    <a:pt x="302" y="373"/>
                  </a:lnTo>
                  <a:lnTo>
                    <a:pt x="296" y="384"/>
                  </a:lnTo>
                  <a:lnTo>
                    <a:pt x="298" y="394"/>
                  </a:lnTo>
                  <a:lnTo>
                    <a:pt x="296" y="410"/>
                  </a:lnTo>
                  <a:lnTo>
                    <a:pt x="296" y="435"/>
                  </a:lnTo>
                  <a:lnTo>
                    <a:pt x="300" y="441"/>
                  </a:lnTo>
                  <a:lnTo>
                    <a:pt x="308" y="446"/>
                  </a:lnTo>
                  <a:lnTo>
                    <a:pt x="310" y="450"/>
                  </a:lnTo>
                  <a:lnTo>
                    <a:pt x="326" y="454"/>
                  </a:lnTo>
                  <a:lnTo>
                    <a:pt x="330" y="456"/>
                  </a:lnTo>
                  <a:lnTo>
                    <a:pt x="330" y="461"/>
                  </a:lnTo>
                  <a:lnTo>
                    <a:pt x="336" y="463"/>
                  </a:lnTo>
                  <a:lnTo>
                    <a:pt x="356" y="472"/>
                  </a:lnTo>
                  <a:lnTo>
                    <a:pt x="364" y="487"/>
                  </a:lnTo>
                  <a:lnTo>
                    <a:pt x="383" y="502"/>
                  </a:lnTo>
                  <a:lnTo>
                    <a:pt x="403" y="517"/>
                  </a:lnTo>
                  <a:lnTo>
                    <a:pt x="405" y="521"/>
                  </a:lnTo>
                  <a:lnTo>
                    <a:pt x="405" y="534"/>
                  </a:lnTo>
                  <a:lnTo>
                    <a:pt x="407" y="551"/>
                  </a:lnTo>
                  <a:lnTo>
                    <a:pt x="49" y="562"/>
                  </a:lnTo>
                </a:path>
              </a:pathLst>
            </a:custGeom>
            <a:solidFill>
              <a:srgbClr val="000514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79" name="Freeform 22"/>
            <p:cNvSpPr>
              <a:spLocks/>
            </p:cNvSpPr>
            <p:nvPr/>
          </p:nvSpPr>
          <p:spPr bwMode="gray">
            <a:xfrm>
              <a:off x="2994" y="2132"/>
              <a:ext cx="456" cy="302"/>
            </a:xfrm>
            <a:custGeom>
              <a:avLst/>
              <a:gdLst>
                <a:gd name="T0" fmla="*/ 370 w 456"/>
                <a:gd name="T1" fmla="*/ 0 h 302"/>
                <a:gd name="T2" fmla="*/ 383 w 456"/>
                <a:gd name="T3" fmla="*/ 19 h 302"/>
                <a:gd name="T4" fmla="*/ 378 w 456"/>
                <a:gd name="T5" fmla="*/ 34 h 302"/>
                <a:gd name="T6" fmla="*/ 387 w 456"/>
                <a:gd name="T7" fmla="*/ 73 h 302"/>
                <a:gd name="T8" fmla="*/ 417 w 456"/>
                <a:gd name="T9" fmla="*/ 87 h 302"/>
                <a:gd name="T10" fmla="*/ 423 w 456"/>
                <a:gd name="T11" fmla="*/ 102 h 302"/>
                <a:gd name="T12" fmla="*/ 438 w 456"/>
                <a:gd name="T13" fmla="*/ 120 h 302"/>
                <a:gd name="T14" fmla="*/ 456 w 456"/>
                <a:gd name="T15" fmla="*/ 145 h 302"/>
                <a:gd name="T16" fmla="*/ 451 w 456"/>
                <a:gd name="T17" fmla="*/ 162 h 302"/>
                <a:gd name="T18" fmla="*/ 445 w 456"/>
                <a:gd name="T19" fmla="*/ 177 h 302"/>
                <a:gd name="T20" fmla="*/ 423 w 456"/>
                <a:gd name="T21" fmla="*/ 194 h 302"/>
                <a:gd name="T22" fmla="*/ 404 w 456"/>
                <a:gd name="T23" fmla="*/ 197 h 302"/>
                <a:gd name="T24" fmla="*/ 391 w 456"/>
                <a:gd name="T25" fmla="*/ 212 h 302"/>
                <a:gd name="T26" fmla="*/ 402 w 456"/>
                <a:gd name="T27" fmla="*/ 229 h 302"/>
                <a:gd name="T28" fmla="*/ 402 w 456"/>
                <a:gd name="T29" fmla="*/ 250 h 302"/>
                <a:gd name="T30" fmla="*/ 380 w 456"/>
                <a:gd name="T31" fmla="*/ 280 h 302"/>
                <a:gd name="T32" fmla="*/ 378 w 456"/>
                <a:gd name="T33" fmla="*/ 295 h 302"/>
                <a:gd name="T34" fmla="*/ 350 w 456"/>
                <a:gd name="T35" fmla="*/ 282 h 302"/>
                <a:gd name="T36" fmla="*/ 57 w 456"/>
                <a:gd name="T37" fmla="*/ 285 h 302"/>
                <a:gd name="T38" fmla="*/ 57 w 456"/>
                <a:gd name="T39" fmla="*/ 269 h 302"/>
                <a:gd name="T40" fmla="*/ 49 w 456"/>
                <a:gd name="T41" fmla="*/ 252 h 302"/>
                <a:gd name="T42" fmla="*/ 51 w 456"/>
                <a:gd name="T43" fmla="*/ 237 h 302"/>
                <a:gd name="T44" fmla="*/ 46 w 456"/>
                <a:gd name="T45" fmla="*/ 218 h 302"/>
                <a:gd name="T46" fmla="*/ 46 w 456"/>
                <a:gd name="T47" fmla="*/ 201 h 302"/>
                <a:gd name="T48" fmla="*/ 30 w 456"/>
                <a:gd name="T49" fmla="*/ 186 h 302"/>
                <a:gd name="T50" fmla="*/ 27 w 456"/>
                <a:gd name="T51" fmla="*/ 171 h 302"/>
                <a:gd name="T52" fmla="*/ 14 w 456"/>
                <a:gd name="T53" fmla="*/ 148 h 302"/>
                <a:gd name="T54" fmla="*/ 19 w 456"/>
                <a:gd name="T55" fmla="*/ 128 h 302"/>
                <a:gd name="T56" fmla="*/ 8 w 456"/>
                <a:gd name="T57" fmla="*/ 113 h 302"/>
                <a:gd name="T58" fmla="*/ 8 w 456"/>
                <a:gd name="T59" fmla="*/ 102 h 302"/>
                <a:gd name="T60" fmla="*/ 8 w 456"/>
                <a:gd name="T61" fmla="*/ 66 h 302"/>
                <a:gd name="T62" fmla="*/ 10 w 456"/>
                <a:gd name="T63" fmla="*/ 53 h 302"/>
                <a:gd name="T64" fmla="*/ 2 w 456"/>
                <a:gd name="T65" fmla="*/ 34 h 302"/>
                <a:gd name="T66" fmla="*/ 4 w 456"/>
                <a:gd name="T67" fmla="*/ 19 h 302"/>
                <a:gd name="T68" fmla="*/ 8 w 456"/>
                <a:gd name="T69" fmla="*/ 11 h 30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56"/>
                <a:gd name="T106" fmla="*/ 0 h 302"/>
                <a:gd name="T107" fmla="*/ 456 w 456"/>
                <a:gd name="T108" fmla="*/ 302 h 30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56" h="302">
                  <a:moveTo>
                    <a:pt x="12" y="11"/>
                  </a:moveTo>
                  <a:lnTo>
                    <a:pt x="370" y="0"/>
                  </a:lnTo>
                  <a:lnTo>
                    <a:pt x="376" y="11"/>
                  </a:lnTo>
                  <a:lnTo>
                    <a:pt x="383" y="19"/>
                  </a:lnTo>
                  <a:lnTo>
                    <a:pt x="383" y="27"/>
                  </a:lnTo>
                  <a:lnTo>
                    <a:pt x="378" y="34"/>
                  </a:lnTo>
                  <a:lnTo>
                    <a:pt x="381" y="45"/>
                  </a:lnTo>
                  <a:lnTo>
                    <a:pt x="387" y="73"/>
                  </a:lnTo>
                  <a:lnTo>
                    <a:pt x="410" y="81"/>
                  </a:lnTo>
                  <a:lnTo>
                    <a:pt x="417" y="87"/>
                  </a:lnTo>
                  <a:lnTo>
                    <a:pt x="419" y="96"/>
                  </a:lnTo>
                  <a:lnTo>
                    <a:pt x="423" y="102"/>
                  </a:lnTo>
                  <a:lnTo>
                    <a:pt x="436" y="111"/>
                  </a:lnTo>
                  <a:lnTo>
                    <a:pt x="438" y="120"/>
                  </a:lnTo>
                  <a:lnTo>
                    <a:pt x="451" y="128"/>
                  </a:lnTo>
                  <a:lnTo>
                    <a:pt x="456" y="145"/>
                  </a:lnTo>
                  <a:lnTo>
                    <a:pt x="456" y="152"/>
                  </a:lnTo>
                  <a:lnTo>
                    <a:pt x="451" y="162"/>
                  </a:lnTo>
                  <a:lnTo>
                    <a:pt x="445" y="167"/>
                  </a:lnTo>
                  <a:lnTo>
                    <a:pt x="445" y="177"/>
                  </a:lnTo>
                  <a:lnTo>
                    <a:pt x="434" y="190"/>
                  </a:lnTo>
                  <a:lnTo>
                    <a:pt x="423" y="194"/>
                  </a:lnTo>
                  <a:lnTo>
                    <a:pt x="419" y="195"/>
                  </a:lnTo>
                  <a:lnTo>
                    <a:pt x="404" y="197"/>
                  </a:lnTo>
                  <a:lnTo>
                    <a:pt x="396" y="201"/>
                  </a:lnTo>
                  <a:lnTo>
                    <a:pt x="391" y="212"/>
                  </a:lnTo>
                  <a:lnTo>
                    <a:pt x="393" y="220"/>
                  </a:lnTo>
                  <a:lnTo>
                    <a:pt x="402" y="229"/>
                  </a:lnTo>
                  <a:lnTo>
                    <a:pt x="404" y="235"/>
                  </a:lnTo>
                  <a:lnTo>
                    <a:pt x="402" y="250"/>
                  </a:lnTo>
                  <a:lnTo>
                    <a:pt x="391" y="272"/>
                  </a:lnTo>
                  <a:lnTo>
                    <a:pt x="380" y="280"/>
                  </a:lnTo>
                  <a:lnTo>
                    <a:pt x="376" y="287"/>
                  </a:lnTo>
                  <a:lnTo>
                    <a:pt x="378" y="295"/>
                  </a:lnTo>
                  <a:lnTo>
                    <a:pt x="372" y="302"/>
                  </a:lnTo>
                  <a:lnTo>
                    <a:pt x="350" y="282"/>
                  </a:lnTo>
                  <a:lnTo>
                    <a:pt x="61" y="289"/>
                  </a:lnTo>
                  <a:lnTo>
                    <a:pt x="57" y="285"/>
                  </a:lnTo>
                  <a:lnTo>
                    <a:pt x="55" y="276"/>
                  </a:lnTo>
                  <a:lnTo>
                    <a:pt x="57" y="269"/>
                  </a:lnTo>
                  <a:lnTo>
                    <a:pt x="51" y="261"/>
                  </a:lnTo>
                  <a:lnTo>
                    <a:pt x="49" y="252"/>
                  </a:lnTo>
                  <a:lnTo>
                    <a:pt x="55" y="244"/>
                  </a:lnTo>
                  <a:lnTo>
                    <a:pt x="51" y="237"/>
                  </a:lnTo>
                  <a:lnTo>
                    <a:pt x="42" y="231"/>
                  </a:lnTo>
                  <a:lnTo>
                    <a:pt x="46" y="218"/>
                  </a:lnTo>
                  <a:lnTo>
                    <a:pt x="47" y="210"/>
                  </a:lnTo>
                  <a:lnTo>
                    <a:pt x="46" y="201"/>
                  </a:lnTo>
                  <a:lnTo>
                    <a:pt x="34" y="194"/>
                  </a:lnTo>
                  <a:lnTo>
                    <a:pt x="30" y="186"/>
                  </a:lnTo>
                  <a:lnTo>
                    <a:pt x="34" y="179"/>
                  </a:lnTo>
                  <a:lnTo>
                    <a:pt x="27" y="171"/>
                  </a:lnTo>
                  <a:lnTo>
                    <a:pt x="21" y="156"/>
                  </a:lnTo>
                  <a:lnTo>
                    <a:pt x="14" y="148"/>
                  </a:lnTo>
                  <a:lnTo>
                    <a:pt x="19" y="135"/>
                  </a:lnTo>
                  <a:lnTo>
                    <a:pt x="19" y="128"/>
                  </a:lnTo>
                  <a:lnTo>
                    <a:pt x="10" y="122"/>
                  </a:lnTo>
                  <a:lnTo>
                    <a:pt x="8" y="113"/>
                  </a:lnTo>
                  <a:lnTo>
                    <a:pt x="10" y="109"/>
                  </a:lnTo>
                  <a:lnTo>
                    <a:pt x="8" y="102"/>
                  </a:lnTo>
                  <a:lnTo>
                    <a:pt x="0" y="83"/>
                  </a:lnTo>
                  <a:lnTo>
                    <a:pt x="8" y="66"/>
                  </a:lnTo>
                  <a:lnTo>
                    <a:pt x="4" y="57"/>
                  </a:lnTo>
                  <a:lnTo>
                    <a:pt x="10" y="53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6" y="25"/>
                  </a:lnTo>
                  <a:lnTo>
                    <a:pt x="4" y="19"/>
                  </a:lnTo>
                  <a:lnTo>
                    <a:pt x="0" y="13"/>
                  </a:lnTo>
                  <a:lnTo>
                    <a:pt x="8" y="11"/>
                  </a:lnTo>
                  <a:lnTo>
                    <a:pt x="12" y="11"/>
                  </a:lnTo>
                </a:path>
              </a:pathLst>
            </a:custGeom>
            <a:solidFill>
              <a:srgbClr val="000514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80" name="Freeform 23"/>
            <p:cNvSpPr>
              <a:spLocks/>
            </p:cNvSpPr>
            <p:nvPr/>
          </p:nvSpPr>
          <p:spPr bwMode="gray">
            <a:xfrm>
              <a:off x="3055" y="2414"/>
              <a:ext cx="508" cy="439"/>
            </a:xfrm>
            <a:custGeom>
              <a:avLst/>
              <a:gdLst>
                <a:gd name="T0" fmla="*/ 427 w 508"/>
                <a:gd name="T1" fmla="*/ 388 h 439"/>
                <a:gd name="T2" fmla="*/ 433 w 508"/>
                <a:gd name="T3" fmla="*/ 399 h 439"/>
                <a:gd name="T4" fmla="*/ 435 w 508"/>
                <a:gd name="T5" fmla="*/ 414 h 439"/>
                <a:gd name="T6" fmla="*/ 414 w 508"/>
                <a:gd name="T7" fmla="*/ 433 h 439"/>
                <a:gd name="T8" fmla="*/ 465 w 508"/>
                <a:gd name="T9" fmla="*/ 435 h 439"/>
                <a:gd name="T10" fmla="*/ 469 w 508"/>
                <a:gd name="T11" fmla="*/ 416 h 439"/>
                <a:gd name="T12" fmla="*/ 478 w 508"/>
                <a:gd name="T13" fmla="*/ 386 h 439"/>
                <a:gd name="T14" fmla="*/ 493 w 508"/>
                <a:gd name="T15" fmla="*/ 375 h 439"/>
                <a:gd name="T16" fmla="*/ 501 w 508"/>
                <a:gd name="T17" fmla="*/ 375 h 439"/>
                <a:gd name="T18" fmla="*/ 506 w 508"/>
                <a:gd name="T19" fmla="*/ 341 h 439"/>
                <a:gd name="T20" fmla="*/ 499 w 508"/>
                <a:gd name="T21" fmla="*/ 337 h 439"/>
                <a:gd name="T22" fmla="*/ 497 w 508"/>
                <a:gd name="T23" fmla="*/ 332 h 439"/>
                <a:gd name="T24" fmla="*/ 491 w 508"/>
                <a:gd name="T25" fmla="*/ 337 h 439"/>
                <a:gd name="T26" fmla="*/ 472 w 508"/>
                <a:gd name="T27" fmla="*/ 311 h 439"/>
                <a:gd name="T28" fmla="*/ 478 w 508"/>
                <a:gd name="T29" fmla="*/ 302 h 439"/>
                <a:gd name="T30" fmla="*/ 472 w 508"/>
                <a:gd name="T31" fmla="*/ 289 h 439"/>
                <a:gd name="T32" fmla="*/ 446 w 508"/>
                <a:gd name="T33" fmla="*/ 255 h 439"/>
                <a:gd name="T34" fmla="*/ 414 w 508"/>
                <a:gd name="T35" fmla="*/ 238 h 439"/>
                <a:gd name="T36" fmla="*/ 397 w 508"/>
                <a:gd name="T37" fmla="*/ 214 h 439"/>
                <a:gd name="T38" fmla="*/ 412 w 508"/>
                <a:gd name="T39" fmla="*/ 193 h 439"/>
                <a:gd name="T40" fmla="*/ 414 w 508"/>
                <a:gd name="T41" fmla="*/ 167 h 439"/>
                <a:gd name="T42" fmla="*/ 394 w 508"/>
                <a:gd name="T43" fmla="*/ 152 h 439"/>
                <a:gd name="T44" fmla="*/ 380 w 508"/>
                <a:gd name="T45" fmla="*/ 163 h 439"/>
                <a:gd name="T46" fmla="*/ 365 w 508"/>
                <a:gd name="T47" fmla="*/ 124 h 439"/>
                <a:gd name="T48" fmla="*/ 337 w 508"/>
                <a:gd name="T49" fmla="*/ 101 h 439"/>
                <a:gd name="T50" fmla="*/ 315 w 508"/>
                <a:gd name="T51" fmla="*/ 69 h 439"/>
                <a:gd name="T52" fmla="*/ 307 w 508"/>
                <a:gd name="T53" fmla="*/ 35 h 439"/>
                <a:gd name="T54" fmla="*/ 311 w 508"/>
                <a:gd name="T55" fmla="*/ 20 h 439"/>
                <a:gd name="T56" fmla="*/ 0 w 508"/>
                <a:gd name="T57" fmla="*/ 7 h 439"/>
                <a:gd name="T58" fmla="*/ 11 w 508"/>
                <a:gd name="T59" fmla="*/ 24 h 439"/>
                <a:gd name="T60" fmla="*/ 24 w 508"/>
                <a:gd name="T61" fmla="*/ 49 h 439"/>
                <a:gd name="T62" fmla="*/ 26 w 508"/>
                <a:gd name="T63" fmla="*/ 64 h 439"/>
                <a:gd name="T64" fmla="*/ 60 w 508"/>
                <a:gd name="T65" fmla="*/ 90 h 439"/>
                <a:gd name="T66" fmla="*/ 48 w 508"/>
                <a:gd name="T67" fmla="*/ 112 h 439"/>
                <a:gd name="T68" fmla="*/ 61 w 508"/>
                <a:gd name="T69" fmla="*/ 124 h 439"/>
                <a:gd name="T70" fmla="*/ 73 w 508"/>
                <a:gd name="T71" fmla="*/ 144 h 439"/>
                <a:gd name="T72" fmla="*/ 84 w 508"/>
                <a:gd name="T73" fmla="*/ 148 h 439"/>
                <a:gd name="T74" fmla="*/ 86 w 508"/>
                <a:gd name="T75" fmla="*/ 403 h 43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08"/>
                <a:gd name="T115" fmla="*/ 0 h 439"/>
                <a:gd name="T116" fmla="*/ 508 w 508"/>
                <a:gd name="T117" fmla="*/ 439 h 43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08" h="439">
                  <a:moveTo>
                    <a:pt x="86" y="403"/>
                  </a:moveTo>
                  <a:lnTo>
                    <a:pt x="427" y="388"/>
                  </a:lnTo>
                  <a:lnTo>
                    <a:pt x="426" y="394"/>
                  </a:lnTo>
                  <a:lnTo>
                    <a:pt x="433" y="399"/>
                  </a:lnTo>
                  <a:lnTo>
                    <a:pt x="437" y="407"/>
                  </a:lnTo>
                  <a:lnTo>
                    <a:pt x="435" y="414"/>
                  </a:lnTo>
                  <a:lnTo>
                    <a:pt x="424" y="422"/>
                  </a:lnTo>
                  <a:lnTo>
                    <a:pt x="414" y="433"/>
                  </a:lnTo>
                  <a:lnTo>
                    <a:pt x="414" y="439"/>
                  </a:lnTo>
                  <a:lnTo>
                    <a:pt x="465" y="435"/>
                  </a:lnTo>
                  <a:lnTo>
                    <a:pt x="471" y="422"/>
                  </a:lnTo>
                  <a:lnTo>
                    <a:pt x="469" y="416"/>
                  </a:lnTo>
                  <a:lnTo>
                    <a:pt x="472" y="399"/>
                  </a:lnTo>
                  <a:lnTo>
                    <a:pt x="478" y="386"/>
                  </a:lnTo>
                  <a:lnTo>
                    <a:pt x="482" y="379"/>
                  </a:lnTo>
                  <a:lnTo>
                    <a:pt x="493" y="375"/>
                  </a:lnTo>
                  <a:lnTo>
                    <a:pt x="497" y="377"/>
                  </a:lnTo>
                  <a:lnTo>
                    <a:pt x="501" y="375"/>
                  </a:lnTo>
                  <a:lnTo>
                    <a:pt x="508" y="351"/>
                  </a:lnTo>
                  <a:lnTo>
                    <a:pt x="506" y="341"/>
                  </a:lnTo>
                  <a:lnTo>
                    <a:pt x="501" y="337"/>
                  </a:lnTo>
                  <a:lnTo>
                    <a:pt x="499" y="337"/>
                  </a:lnTo>
                  <a:lnTo>
                    <a:pt x="499" y="336"/>
                  </a:lnTo>
                  <a:lnTo>
                    <a:pt x="497" y="332"/>
                  </a:lnTo>
                  <a:lnTo>
                    <a:pt x="491" y="332"/>
                  </a:lnTo>
                  <a:lnTo>
                    <a:pt x="491" y="337"/>
                  </a:lnTo>
                  <a:lnTo>
                    <a:pt x="487" y="337"/>
                  </a:lnTo>
                  <a:lnTo>
                    <a:pt x="472" y="311"/>
                  </a:lnTo>
                  <a:lnTo>
                    <a:pt x="472" y="307"/>
                  </a:lnTo>
                  <a:lnTo>
                    <a:pt x="478" y="302"/>
                  </a:lnTo>
                  <a:lnTo>
                    <a:pt x="478" y="298"/>
                  </a:lnTo>
                  <a:lnTo>
                    <a:pt x="472" y="289"/>
                  </a:lnTo>
                  <a:lnTo>
                    <a:pt x="467" y="274"/>
                  </a:lnTo>
                  <a:lnTo>
                    <a:pt x="446" y="255"/>
                  </a:lnTo>
                  <a:lnTo>
                    <a:pt x="435" y="251"/>
                  </a:lnTo>
                  <a:lnTo>
                    <a:pt x="414" y="238"/>
                  </a:lnTo>
                  <a:lnTo>
                    <a:pt x="401" y="225"/>
                  </a:lnTo>
                  <a:lnTo>
                    <a:pt x="397" y="214"/>
                  </a:lnTo>
                  <a:lnTo>
                    <a:pt x="399" y="208"/>
                  </a:lnTo>
                  <a:lnTo>
                    <a:pt x="412" y="193"/>
                  </a:lnTo>
                  <a:lnTo>
                    <a:pt x="410" y="180"/>
                  </a:lnTo>
                  <a:lnTo>
                    <a:pt x="414" y="167"/>
                  </a:lnTo>
                  <a:lnTo>
                    <a:pt x="412" y="161"/>
                  </a:lnTo>
                  <a:lnTo>
                    <a:pt x="394" y="152"/>
                  </a:lnTo>
                  <a:lnTo>
                    <a:pt x="388" y="155"/>
                  </a:lnTo>
                  <a:lnTo>
                    <a:pt x="380" y="163"/>
                  </a:lnTo>
                  <a:lnTo>
                    <a:pt x="379" y="159"/>
                  </a:lnTo>
                  <a:lnTo>
                    <a:pt x="365" y="124"/>
                  </a:lnTo>
                  <a:lnTo>
                    <a:pt x="360" y="118"/>
                  </a:lnTo>
                  <a:lnTo>
                    <a:pt x="337" y="101"/>
                  </a:lnTo>
                  <a:lnTo>
                    <a:pt x="315" y="77"/>
                  </a:lnTo>
                  <a:lnTo>
                    <a:pt x="315" y="69"/>
                  </a:lnTo>
                  <a:lnTo>
                    <a:pt x="307" y="52"/>
                  </a:lnTo>
                  <a:lnTo>
                    <a:pt x="307" y="35"/>
                  </a:lnTo>
                  <a:lnTo>
                    <a:pt x="311" y="26"/>
                  </a:lnTo>
                  <a:lnTo>
                    <a:pt x="311" y="20"/>
                  </a:lnTo>
                  <a:lnTo>
                    <a:pt x="289" y="0"/>
                  </a:lnTo>
                  <a:lnTo>
                    <a:pt x="0" y="7"/>
                  </a:lnTo>
                  <a:lnTo>
                    <a:pt x="5" y="17"/>
                  </a:lnTo>
                  <a:lnTo>
                    <a:pt x="11" y="24"/>
                  </a:lnTo>
                  <a:lnTo>
                    <a:pt x="15" y="37"/>
                  </a:lnTo>
                  <a:lnTo>
                    <a:pt x="24" y="49"/>
                  </a:lnTo>
                  <a:lnTo>
                    <a:pt x="30" y="52"/>
                  </a:lnTo>
                  <a:lnTo>
                    <a:pt x="26" y="64"/>
                  </a:lnTo>
                  <a:lnTo>
                    <a:pt x="28" y="65"/>
                  </a:lnTo>
                  <a:lnTo>
                    <a:pt x="60" y="90"/>
                  </a:lnTo>
                  <a:lnTo>
                    <a:pt x="50" y="101"/>
                  </a:lnTo>
                  <a:lnTo>
                    <a:pt x="48" y="112"/>
                  </a:lnTo>
                  <a:lnTo>
                    <a:pt x="54" y="120"/>
                  </a:lnTo>
                  <a:lnTo>
                    <a:pt x="61" y="124"/>
                  </a:lnTo>
                  <a:lnTo>
                    <a:pt x="65" y="139"/>
                  </a:lnTo>
                  <a:lnTo>
                    <a:pt x="73" y="144"/>
                  </a:lnTo>
                  <a:lnTo>
                    <a:pt x="80" y="146"/>
                  </a:lnTo>
                  <a:lnTo>
                    <a:pt x="84" y="148"/>
                  </a:lnTo>
                  <a:lnTo>
                    <a:pt x="86" y="356"/>
                  </a:lnTo>
                  <a:lnTo>
                    <a:pt x="86" y="403"/>
                  </a:lnTo>
                </a:path>
              </a:pathLst>
            </a:custGeom>
            <a:solidFill>
              <a:srgbClr val="000514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81" name="Freeform 24"/>
            <p:cNvSpPr>
              <a:spLocks/>
            </p:cNvSpPr>
            <p:nvPr/>
          </p:nvSpPr>
          <p:spPr bwMode="gray">
            <a:xfrm>
              <a:off x="3192" y="3144"/>
              <a:ext cx="429" cy="375"/>
            </a:xfrm>
            <a:custGeom>
              <a:avLst/>
              <a:gdLst>
                <a:gd name="T0" fmla="*/ 230 w 429"/>
                <a:gd name="T1" fmla="*/ 9 h 375"/>
                <a:gd name="T2" fmla="*/ 247 w 429"/>
                <a:gd name="T3" fmla="*/ 56 h 375"/>
                <a:gd name="T4" fmla="*/ 242 w 429"/>
                <a:gd name="T5" fmla="*/ 75 h 375"/>
                <a:gd name="T6" fmla="*/ 219 w 429"/>
                <a:gd name="T7" fmla="*/ 122 h 375"/>
                <a:gd name="T8" fmla="*/ 354 w 429"/>
                <a:gd name="T9" fmla="*/ 185 h 375"/>
                <a:gd name="T10" fmla="*/ 354 w 429"/>
                <a:gd name="T11" fmla="*/ 227 h 375"/>
                <a:gd name="T12" fmla="*/ 352 w 429"/>
                <a:gd name="T13" fmla="*/ 257 h 375"/>
                <a:gd name="T14" fmla="*/ 322 w 429"/>
                <a:gd name="T15" fmla="*/ 249 h 375"/>
                <a:gd name="T16" fmla="*/ 315 w 429"/>
                <a:gd name="T17" fmla="*/ 276 h 375"/>
                <a:gd name="T18" fmla="*/ 347 w 429"/>
                <a:gd name="T19" fmla="*/ 270 h 375"/>
                <a:gd name="T20" fmla="*/ 367 w 429"/>
                <a:gd name="T21" fmla="*/ 268 h 375"/>
                <a:gd name="T22" fmla="*/ 358 w 429"/>
                <a:gd name="T23" fmla="*/ 279 h 375"/>
                <a:gd name="T24" fmla="*/ 371 w 429"/>
                <a:gd name="T25" fmla="*/ 289 h 375"/>
                <a:gd name="T26" fmla="*/ 397 w 429"/>
                <a:gd name="T27" fmla="*/ 268 h 375"/>
                <a:gd name="T28" fmla="*/ 412 w 429"/>
                <a:gd name="T29" fmla="*/ 270 h 375"/>
                <a:gd name="T30" fmla="*/ 410 w 429"/>
                <a:gd name="T31" fmla="*/ 287 h 375"/>
                <a:gd name="T32" fmla="*/ 379 w 429"/>
                <a:gd name="T33" fmla="*/ 317 h 375"/>
                <a:gd name="T34" fmla="*/ 399 w 429"/>
                <a:gd name="T35" fmla="*/ 341 h 375"/>
                <a:gd name="T36" fmla="*/ 427 w 429"/>
                <a:gd name="T37" fmla="*/ 364 h 375"/>
                <a:gd name="T38" fmla="*/ 397 w 429"/>
                <a:gd name="T39" fmla="*/ 358 h 375"/>
                <a:gd name="T40" fmla="*/ 358 w 429"/>
                <a:gd name="T41" fmla="*/ 334 h 375"/>
                <a:gd name="T42" fmla="*/ 343 w 429"/>
                <a:gd name="T43" fmla="*/ 352 h 375"/>
                <a:gd name="T44" fmla="*/ 334 w 429"/>
                <a:gd name="T45" fmla="*/ 366 h 375"/>
                <a:gd name="T46" fmla="*/ 317 w 429"/>
                <a:gd name="T47" fmla="*/ 354 h 375"/>
                <a:gd name="T48" fmla="*/ 302 w 429"/>
                <a:gd name="T49" fmla="*/ 354 h 375"/>
                <a:gd name="T50" fmla="*/ 273 w 429"/>
                <a:gd name="T51" fmla="*/ 364 h 375"/>
                <a:gd name="T52" fmla="*/ 228 w 429"/>
                <a:gd name="T53" fmla="*/ 334 h 375"/>
                <a:gd name="T54" fmla="*/ 210 w 429"/>
                <a:gd name="T55" fmla="*/ 321 h 375"/>
                <a:gd name="T56" fmla="*/ 208 w 429"/>
                <a:gd name="T57" fmla="*/ 315 h 375"/>
                <a:gd name="T58" fmla="*/ 191 w 429"/>
                <a:gd name="T59" fmla="*/ 313 h 375"/>
                <a:gd name="T60" fmla="*/ 182 w 429"/>
                <a:gd name="T61" fmla="*/ 306 h 375"/>
                <a:gd name="T62" fmla="*/ 170 w 429"/>
                <a:gd name="T63" fmla="*/ 330 h 375"/>
                <a:gd name="T64" fmla="*/ 78 w 429"/>
                <a:gd name="T65" fmla="*/ 313 h 375"/>
                <a:gd name="T66" fmla="*/ 16 w 429"/>
                <a:gd name="T67" fmla="*/ 313 h 375"/>
                <a:gd name="T68" fmla="*/ 28 w 429"/>
                <a:gd name="T69" fmla="*/ 296 h 375"/>
                <a:gd name="T70" fmla="*/ 30 w 429"/>
                <a:gd name="T71" fmla="*/ 261 h 375"/>
                <a:gd name="T72" fmla="*/ 33 w 429"/>
                <a:gd name="T73" fmla="*/ 238 h 375"/>
                <a:gd name="T74" fmla="*/ 45 w 429"/>
                <a:gd name="T75" fmla="*/ 208 h 375"/>
                <a:gd name="T76" fmla="*/ 35 w 429"/>
                <a:gd name="T77" fmla="*/ 172 h 375"/>
                <a:gd name="T78" fmla="*/ 31 w 429"/>
                <a:gd name="T79" fmla="*/ 159 h 375"/>
                <a:gd name="T80" fmla="*/ 20 w 429"/>
                <a:gd name="T81" fmla="*/ 144 h 375"/>
                <a:gd name="T82" fmla="*/ 5 w 429"/>
                <a:gd name="T83" fmla="*/ 109 h 37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29"/>
                <a:gd name="T127" fmla="*/ 0 h 375"/>
                <a:gd name="T128" fmla="*/ 429 w 429"/>
                <a:gd name="T129" fmla="*/ 375 h 37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29" h="375">
                  <a:moveTo>
                    <a:pt x="0" y="7"/>
                  </a:moveTo>
                  <a:lnTo>
                    <a:pt x="230" y="0"/>
                  </a:lnTo>
                  <a:lnTo>
                    <a:pt x="230" y="9"/>
                  </a:lnTo>
                  <a:lnTo>
                    <a:pt x="240" y="28"/>
                  </a:lnTo>
                  <a:lnTo>
                    <a:pt x="242" y="45"/>
                  </a:lnTo>
                  <a:lnTo>
                    <a:pt x="247" y="56"/>
                  </a:lnTo>
                  <a:lnTo>
                    <a:pt x="251" y="62"/>
                  </a:lnTo>
                  <a:lnTo>
                    <a:pt x="253" y="69"/>
                  </a:lnTo>
                  <a:lnTo>
                    <a:pt x="242" y="75"/>
                  </a:lnTo>
                  <a:lnTo>
                    <a:pt x="238" y="78"/>
                  </a:lnTo>
                  <a:lnTo>
                    <a:pt x="234" y="99"/>
                  </a:lnTo>
                  <a:lnTo>
                    <a:pt x="219" y="122"/>
                  </a:lnTo>
                  <a:lnTo>
                    <a:pt x="206" y="163"/>
                  </a:lnTo>
                  <a:lnTo>
                    <a:pt x="204" y="193"/>
                  </a:lnTo>
                  <a:lnTo>
                    <a:pt x="354" y="185"/>
                  </a:lnTo>
                  <a:lnTo>
                    <a:pt x="358" y="191"/>
                  </a:lnTo>
                  <a:lnTo>
                    <a:pt x="354" y="206"/>
                  </a:lnTo>
                  <a:lnTo>
                    <a:pt x="354" y="227"/>
                  </a:lnTo>
                  <a:lnTo>
                    <a:pt x="371" y="242"/>
                  </a:lnTo>
                  <a:lnTo>
                    <a:pt x="373" y="261"/>
                  </a:lnTo>
                  <a:lnTo>
                    <a:pt x="352" y="257"/>
                  </a:lnTo>
                  <a:lnTo>
                    <a:pt x="334" y="247"/>
                  </a:lnTo>
                  <a:lnTo>
                    <a:pt x="328" y="246"/>
                  </a:lnTo>
                  <a:lnTo>
                    <a:pt x="322" y="249"/>
                  </a:lnTo>
                  <a:lnTo>
                    <a:pt x="309" y="262"/>
                  </a:lnTo>
                  <a:lnTo>
                    <a:pt x="307" y="268"/>
                  </a:lnTo>
                  <a:lnTo>
                    <a:pt x="315" y="276"/>
                  </a:lnTo>
                  <a:lnTo>
                    <a:pt x="320" y="277"/>
                  </a:lnTo>
                  <a:lnTo>
                    <a:pt x="337" y="277"/>
                  </a:lnTo>
                  <a:lnTo>
                    <a:pt x="347" y="270"/>
                  </a:lnTo>
                  <a:lnTo>
                    <a:pt x="352" y="268"/>
                  </a:lnTo>
                  <a:lnTo>
                    <a:pt x="362" y="268"/>
                  </a:lnTo>
                  <a:lnTo>
                    <a:pt x="367" y="268"/>
                  </a:lnTo>
                  <a:lnTo>
                    <a:pt x="367" y="270"/>
                  </a:lnTo>
                  <a:lnTo>
                    <a:pt x="365" y="274"/>
                  </a:lnTo>
                  <a:lnTo>
                    <a:pt x="358" y="279"/>
                  </a:lnTo>
                  <a:lnTo>
                    <a:pt x="360" y="285"/>
                  </a:lnTo>
                  <a:lnTo>
                    <a:pt x="365" y="289"/>
                  </a:lnTo>
                  <a:lnTo>
                    <a:pt x="371" y="289"/>
                  </a:lnTo>
                  <a:lnTo>
                    <a:pt x="375" y="287"/>
                  </a:lnTo>
                  <a:lnTo>
                    <a:pt x="382" y="276"/>
                  </a:lnTo>
                  <a:lnTo>
                    <a:pt x="397" y="268"/>
                  </a:lnTo>
                  <a:lnTo>
                    <a:pt x="403" y="264"/>
                  </a:lnTo>
                  <a:lnTo>
                    <a:pt x="409" y="264"/>
                  </a:lnTo>
                  <a:lnTo>
                    <a:pt x="412" y="270"/>
                  </a:lnTo>
                  <a:lnTo>
                    <a:pt x="409" y="277"/>
                  </a:lnTo>
                  <a:lnTo>
                    <a:pt x="412" y="281"/>
                  </a:lnTo>
                  <a:lnTo>
                    <a:pt x="410" y="287"/>
                  </a:lnTo>
                  <a:lnTo>
                    <a:pt x="403" y="291"/>
                  </a:lnTo>
                  <a:lnTo>
                    <a:pt x="392" y="307"/>
                  </a:lnTo>
                  <a:lnTo>
                    <a:pt x="379" y="317"/>
                  </a:lnTo>
                  <a:lnTo>
                    <a:pt x="379" y="324"/>
                  </a:lnTo>
                  <a:lnTo>
                    <a:pt x="382" y="332"/>
                  </a:lnTo>
                  <a:lnTo>
                    <a:pt x="399" y="341"/>
                  </a:lnTo>
                  <a:lnTo>
                    <a:pt x="427" y="352"/>
                  </a:lnTo>
                  <a:lnTo>
                    <a:pt x="429" y="358"/>
                  </a:lnTo>
                  <a:lnTo>
                    <a:pt x="427" y="364"/>
                  </a:lnTo>
                  <a:lnTo>
                    <a:pt x="424" y="366"/>
                  </a:lnTo>
                  <a:lnTo>
                    <a:pt x="401" y="375"/>
                  </a:lnTo>
                  <a:lnTo>
                    <a:pt x="397" y="358"/>
                  </a:lnTo>
                  <a:lnTo>
                    <a:pt x="386" y="352"/>
                  </a:lnTo>
                  <a:lnTo>
                    <a:pt x="362" y="343"/>
                  </a:lnTo>
                  <a:lnTo>
                    <a:pt x="358" y="334"/>
                  </a:lnTo>
                  <a:lnTo>
                    <a:pt x="352" y="332"/>
                  </a:lnTo>
                  <a:lnTo>
                    <a:pt x="347" y="334"/>
                  </a:lnTo>
                  <a:lnTo>
                    <a:pt x="343" y="352"/>
                  </a:lnTo>
                  <a:lnTo>
                    <a:pt x="345" y="354"/>
                  </a:lnTo>
                  <a:lnTo>
                    <a:pt x="345" y="358"/>
                  </a:lnTo>
                  <a:lnTo>
                    <a:pt x="334" y="366"/>
                  </a:lnTo>
                  <a:lnTo>
                    <a:pt x="328" y="366"/>
                  </a:lnTo>
                  <a:lnTo>
                    <a:pt x="320" y="356"/>
                  </a:lnTo>
                  <a:lnTo>
                    <a:pt x="317" y="354"/>
                  </a:lnTo>
                  <a:lnTo>
                    <a:pt x="309" y="358"/>
                  </a:lnTo>
                  <a:lnTo>
                    <a:pt x="305" y="354"/>
                  </a:lnTo>
                  <a:lnTo>
                    <a:pt x="302" y="354"/>
                  </a:lnTo>
                  <a:lnTo>
                    <a:pt x="290" y="367"/>
                  </a:lnTo>
                  <a:lnTo>
                    <a:pt x="277" y="367"/>
                  </a:lnTo>
                  <a:lnTo>
                    <a:pt x="273" y="364"/>
                  </a:lnTo>
                  <a:lnTo>
                    <a:pt x="258" y="362"/>
                  </a:lnTo>
                  <a:lnTo>
                    <a:pt x="240" y="336"/>
                  </a:lnTo>
                  <a:lnTo>
                    <a:pt x="228" y="334"/>
                  </a:lnTo>
                  <a:lnTo>
                    <a:pt x="217" y="328"/>
                  </a:lnTo>
                  <a:lnTo>
                    <a:pt x="212" y="322"/>
                  </a:lnTo>
                  <a:lnTo>
                    <a:pt x="210" y="321"/>
                  </a:lnTo>
                  <a:lnTo>
                    <a:pt x="208" y="321"/>
                  </a:lnTo>
                  <a:lnTo>
                    <a:pt x="206" y="319"/>
                  </a:lnTo>
                  <a:lnTo>
                    <a:pt x="208" y="315"/>
                  </a:lnTo>
                  <a:lnTo>
                    <a:pt x="202" y="313"/>
                  </a:lnTo>
                  <a:lnTo>
                    <a:pt x="200" y="315"/>
                  </a:lnTo>
                  <a:lnTo>
                    <a:pt x="191" y="313"/>
                  </a:lnTo>
                  <a:lnTo>
                    <a:pt x="189" y="311"/>
                  </a:lnTo>
                  <a:lnTo>
                    <a:pt x="187" y="306"/>
                  </a:lnTo>
                  <a:lnTo>
                    <a:pt x="182" y="306"/>
                  </a:lnTo>
                  <a:lnTo>
                    <a:pt x="167" y="321"/>
                  </a:lnTo>
                  <a:lnTo>
                    <a:pt x="174" y="328"/>
                  </a:lnTo>
                  <a:lnTo>
                    <a:pt x="170" y="330"/>
                  </a:lnTo>
                  <a:lnTo>
                    <a:pt x="146" y="332"/>
                  </a:lnTo>
                  <a:lnTo>
                    <a:pt x="103" y="324"/>
                  </a:lnTo>
                  <a:lnTo>
                    <a:pt x="78" y="313"/>
                  </a:lnTo>
                  <a:lnTo>
                    <a:pt x="22" y="322"/>
                  </a:lnTo>
                  <a:lnTo>
                    <a:pt x="18" y="319"/>
                  </a:lnTo>
                  <a:lnTo>
                    <a:pt x="16" y="313"/>
                  </a:lnTo>
                  <a:lnTo>
                    <a:pt x="20" y="309"/>
                  </a:lnTo>
                  <a:lnTo>
                    <a:pt x="22" y="306"/>
                  </a:lnTo>
                  <a:lnTo>
                    <a:pt x="28" y="296"/>
                  </a:lnTo>
                  <a:lnTo>
                    <a:pt x="35" y="276"/>
                  </a:lnTo>
                  <a:lnTo>
                    <a:pt x="30" y="268"/>
                  </a:lnTo>
                  <a:lnTo>
                    <a:pt x="30" y="261"/>
                  </a:lnTo>
                  <a:lnTo>
                    <a:pt x="31" y="257"/>
                  </a:lnTo>
                  <a:lnTo>
                    <a:pt x="30" y="251"/>
                  </a:lnTo>
                  <a:lnTo>
                    <a:pt x="33" y="238"/>
                  </a:lnTo>
                  <a:lnTo>
                    <a:pt x="39" y="234"/>
                  </a:lnTo>
                  <a:lnTo>
                    <a:pt x="43" y="225"/>
                  </a:lnTo>
                  <a:lnTo>
                    <a:pt x="45" y="208"/>
                  </a:lnTo>
                  <a:lnTo>
                    <a:pt x="45" y="197"/>
                  </a:lnTo>
                  <a:lnTo>
                    <a:pt x="43" y="182"/>
                  </a:lnTo>
                  <a:lnTo>
                    <a:pt x="35" y="172"/>
                  </a:lnTo>
                  <a:lnTo>
                    <a:pt x="33" y="170"/>
                  </a:lnTo>
                  <a:lnTo>
                    <a:pt x="35" y="163"/>
                  </a:lnTo>
                  <a:lnTo>
                    <a:pt x="31" y="159"/>
                  </a:lnTo>
                  <a:lnTo>
                    <a:pt x="28" y="152"/>
                  </a:lnTo>
                  <a:lnTo>
                    <a:pt x="22" y="146"/>
                  </a:lnTo>
                  <a:lnTo>
                    <a:pt x="20" y="144"/>
                  </a:lnTo>
                  <a:lnTo>
                    <a:pt x="24" y="133"/>
                  </a:lnTo>
                  <a:lnTo>
                    <a:pt x="16" y="120"/>
                  </a:lnTo>
                  <a:lnTo>
                    <a:pt x="5" y="109"/>
                  </a:lnTo>
                  <a:lnTo>
                    <a:pt x="1" y="103"/>
                  </a:lnTo>
                  <a:lnTo>
                    <a:pt x="0" y="7"/>
                  </a:lnTo>
                </a:path>
              </a:pathLst>
            </a:custGeom>
            <a:solidFill>
              <a:srgbClr val="000514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82" name="Freeform 25"/>
            <p:cNvSpPr>
              <a:spLocks/>
            </p:cNvSpPr>
            <p:nvPr/>
          </p:nvSpPr>
          <p:spPr bwMode="gray">
            <a:xfrm>
              <a:off x="3244" y="1802"/>
              <a:ext cx="400" cy="426"/>
            </a:xfrm>
            <a:custGeom>
              <a:avLst/>
              <a:gdLst>
                <a:gd name="T0" fmla="*/ 167 w 400"/>
                <a:gd name="T1" fmla="*/ 417 h 426"/>
                <a:gd name="T2" fmla="*/ 137 w 400"/>
                <a:gd name="T3" fmla="*/ 403 h 426"/>
                <a:gd name="T4" fmla="*/ 128 w 400"/>
                <a:gd name="T5" fmla="*/ 364 h 426"/>
                <a:gd name="T6" fmla="*/ 133 w 400"/>
                <a:gd name="T7" fmla="*/ 349 h 426"/>
                <a:gd name="T8" fmla="*/ 120 w 400"/>
                <a:gd name="T9" fmla="*/ 330 h 426"/>
                <a:gd name="T10" fmla="*/ 118 w 400"/>
                <a:gd name="T11" fmla="*/ 300 h 426"/>
                <a:gd name="T12" fmla="*/ 96 w 400"/>
                <a:gd name="T13" fmla="*/ 281 h 426"/>
                <a:gd name="T14" fmla="*/ 69 w 400"/>
                <a:gd name="T15" fmla="*/ 251 h 426"/>
                <a:gd name="T16" fmla="*/ 43 w 400"/>
                <a:gd name="T17" fmla="*/ 240 h 426"/>
                <a:gd name="T18" fmla="*/ 39 w 400"/>
                <a:gd name="T19" fmla="*/ 233 h 426"/>
                <a:gd name="T20" fmla="*/ 21 w 400"/>
                <a:gd name="T21" fmla="*/ 225 h 426"/>
                <a:gd name="T22" fmla="*/ 9 w 400"/>
                <a:gd name="T23" fmla="*/ 214 h 426"/>
                <a:gd name="T24" fmla="*/ 11 w 400"/>
                <a:gd name="T25" fmla="*/ 173 h 426"/>
                <a:gd name="T26" fmla="*/ 15 w 400"/>
                <a:gd name="T27" fmla="*/ 152 h 426"/>
                <a:gd name="T28" fmla="*/ 0 w 400"/>
                <a:gd name="T29" fmla="*/ 135 h 426"/>
                <a:gd name="T30" fmla="*/ 8 w 400"/>
                <a:gd name="T31" fmla="*/ 118 h 426"/>
                <a:gd name="T32" fmla="*/ 26 w 400"/>
                <a:gd name="T33" fmla="*/ 94 h 426"/>
                <a:gd name="T34" fmla="*/ 39 w 400"/>
                <a:gd name="T35" fmla="*/ 86 h 426"/>
                <a:gd name="T36" fmla="*/ 41 w 400"/>
                <a:gd name="T37" fmla="*/ 30 h 426"/>
                <a:gd name="T38" fmla="*/ 53 w 400"/>
                <a:gd name="T39" fmla="*/ 26 h 426"/>
                <a:gd name="T40" fmla="*/ 73 w 400"/>
                <a:gd name="T41" fmla="*/ 28 h 426"/>
                <a:gd name="T42" fmla="*/ 126 w 400"/>
                <a:gd name="T43" fmla="*/ 0 h 426"/>
                <a:gd name="T44" fmla="*/ 133 w 400"/>
                <a:gd name="T45" fmla="*/ 2 h 426"/>
                <a:gd name="T46" fmla="*/ 131 w 400"/>
                <a:gd name="T47" fmla="*/ 15 h 426"/>
                <a:gd name="T48" fmla="*/ 126 w 400"/>
                <a:gd name="T49" fmla="*/ 32 h 426"/>
                <a:gd name="T50" fmla="*/ 146 w 400"/>
                <a:gd name="T51" fmla="*/ 26 h 426"/>
                <a:gd name="T52" fmla="*/ 161 w 400"/>
                <a:gd name="T53" fmla="*/ 34 h 426"/>
                <a:gd name="T54" fmla="*/ 175 w 400"/>
                <a:gd name="T55" fmla="*/ 39 h 426"/>
                <a:gd name="T56" fmla="*/ 182 w 400"/>
                <a:gd name="T57" fmla="*/ 54 h 426"/>
                <a:gd name="T58" fmla="*/ 250 w 400"/>
                <a:gd name="T59" fmla="*/ 69 h 426"/>
                <a:gd name="T60" fmla="*/ 270 w 400"/>
                <a:gd name="T61" fmla="*/ 81 h 426"/>
                <a:gd name="T62" fmla="*/ 283 w 400"/>
                <a:gd name="T63" fmla="*/ 84 h 426"/>
                <a:gd name="T64" fmla="*/ 291 w 400"/>
                <a:gd name="T65" fmla="*/ 81 h 426"/>
                <a:gd name="T66" fmla="*/ 315 w 400"/>
                <a:gd name="T67" fmla="*/ 86 h 426"/>
                <a:gd name="T68" fmla="*/ 317 w 400"/>
                <a:gd name="T69" fmla="*/ 94 h 426"/>
                <a:gd name="T70" fmla="*/ 328 w 400"/>
                <a:gd name="T71" fmla="*/ 99 h 426"/>
                <a:gd name="T72" fmla="*/ 342 w 400"/>
                <a:gd name="T73" fmla="*/ 113 h 426"/>
                <a:gd name="T74" fmla="*/ 342 w 400"/>
                <a:gd name="T75" fmla="*/ 139 h 426"/>
                <a:gd name="T76" fmla="*/ 353 w 400"/>
                <a:gd name="T77" fmla="*/ 137 h 426"/>
                <a:gd name="T78" fmla="*/ 349 w 400"/>
                <a:gd name="T79" fmla="*/ 148 h 426"/>
                <a:gd name="T80" fmla="*/ 362 w 400"/>
                <a:gd name="T81" fmla="*/ 163 h 426"/>
                <a:gd name="T82" fmla="*/ 345 w 400"/>
                <a:gd name="T83" fmla="*/ 180 h 426"/>
                <a:gd name="T84" fmla="*/ 334 w 400"/>
                <a:gd name="T85" fmla="*/ 210 h 426"/>
                <a:gd name="T86" fmla="*/ 336 w 400"/>
                <a:gd name="T87" fmla="*/ 220 h 426"/>
                <a:gd name="T88" fmla="*/ 357 w 400"/>
                <a:gd name="T89" fmla="*/ 191 h 426"/>
                <a:gd name="T90" fmla="*/ 375 w 400"/>
                <a:gd name="T91" fmla="*/ 180 h 426"/>
                <a:gd name="T92" fmla="*/ 383 w 400"/>
                <a:gd name="T93" fmla="*/ 169 h 426"/>
                <a:gd name="T94" fmla="*/ 385 w 400"/>
                <a:gd name="T95" fmla="*/ 156 h 426"/>
                <a:gd name="T96" fmla="*/ 389 w 400"/>
                <a:gd name="T97" fmla="*/ 148 h 426"/>
                <a:gd name="T98" fmla="*/ 394 w 400"/>
                <a:gd name="T99" fmla="*/ 141 h 426"/>
                <a:gd name="T100" fmla="*/ 400 w 400"/>
                <a:gd name="T101" fmla="*/ 144 h 426"/>
                <a:gd name="T102" fmla="*/ 389 w 400"/>
                <a:gd name="T103" fmla="*/ 180 h 426"/>
                <a:gd name="T104" fmla="*/ 381 w 400"/>
                <a:gd name="T105" fmla="*/ 193 h 426"/>
                <a:gd name="T106" fmla="*/ 373 w 400"/>
                <a:gd name="T107" fmla="*/ 220 h 426"/>
                <a:gd name="T108" fmla="*/ 372 w 400"/>
                <a:gd name="T109" fmla="*/ 250 h 426"/>
                <a:gd name="T110" fmla="*/ 360 w 400"/>
                <a:gd name="T111" fmla="*/ 265 h 426"/>
                <a:gd name="T112" fmla="*/ 364 w 400"/>
                <a:gd name="T113" fmla="*/ 300 h 426"/>
                <a:gd name="T114" fmla="*/ 353 w 400"/>
                <a:gd name="T115" fmla="*/ 330 h 426"/>
                <a:gd name="T116" fmla="*/ 368 w 400"/>
                <a:gd name="T117" fmla="*/ 388 h 426"/>
                <a:gd name="T118" fmla="*/ 368 w 400"/>
                <a:gd name="T119" fmla="*/ 398 h 426"/>
                <a:gd name="T120" fmla="*/ 368 w 400"/>
                <a:gd name="T121" fmla="*/ 413 h 42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00"/>
                <a:gd name="T184" fmla="*/ 0 h 426"/>
                <a:gd name="T185" fmla="*/ 400 w 400"/>
                <a:gd name="T186" fmla="*/ 426 h 42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00" h="426">
                  <a:moveTo>
                    <a:pt x="169" y="426"/>
                  </a:moveTo>
                  <a:lnTo>
                    <a:pt x="167" y="417"/>
                  </a:lnTo>
                  <a:lnTo>
                    <a:pt x="160" y="411"/>
                  </a:lnTo>
                  <a:lnTo>
                    <a:pt x="137" y="403"/>
                  </a:lnTo>
                  <a:lnTo>
                    <a:pt x="131" y="375"/>
                  </a:lnTo>
                  <a:lnTo>
                    <a:pt x="128" y="364"/>
                  </a:lnTo>
                  <a:lnTo>
                    <a:pt x="133" y="357"/>
                  </a:lnTo>
                  <a:lnTo>
                    <a:pt x="133" y="349"/>
                  </a:lnTo>
                  <a:lnTo>
                    <a:pt x="126" y="341"/>
                  </a:lnTo>
                  <a:lnTo>
                    <a:pt x="120" y="330"/>
                  </a:lnTo>
                  <a:lnTo>
                    <a:pt x="118" y="313"/>
                  </a:lnTo>
                  <a:lnTo>
                    <a:pt x="118" y="300"/>
                  </a:lnTo>
                  <a:lnTo>
                    <a:pt x="116" y="296"/>
                  </a:lnTo>
                  <a:lnTo>
                    <a:pt x="96" y="281"/>
                  </a:lnTo>
                  <a:lnTo>
                    <a:pt x="77" y="266"/>
                  </a:lnTo>
                  <a:lnTo>
                    <a:pt x="69" y="251"/>
                  </a:lnTo>
                  <a:lnTo>
                    <a:pt x="49" y="242"/>
                  </a:lnTo>
                  <a:lnTo>
                    <a:pt x="43" y="240"/>
                  </a:lnTo>
                  <a:lnTo>
                    <a:pt x="43" y="235"/>
                  </a:lnTo>
                  <a:lnTo>
                    <a:pt x="39" y="233"/>
                  </a:lnTo>
                  <a:lnTo>
                    <a:pt x="23" y="229"/>
                  </a:lnTo>
                  <a:lnTo>
                    <a:pt x="21" y="225"/>
                  </a:lnTo>
                  <a:lnTo>
                    <a:pt x="13" y="220"/>
                  </a:lnTo>
                  <a:lnTo>
                    <a:pt x="9" y="214"/>
                  </a:lnTo>
                  <a:lnTo>
                    <a:pt x="9" y="189"/>
                  </a:lnTo>
                  <a:lnTo>
                    <a:pt x="11" y="173"/>
                  </a:lnTo>
                  <a:lnTo>
                    <a:pt x="9" y="163"/>
                  </a:lnTo>
                  <a:lnTo>
                    <a:pt x="15" y="152"/>
                  </a:lnTo>
                  <a:lnTo>
                    <a:pt x="9" y="141"/>
                  </a:lnTo>
                  <a:lnTo>
                    <a:pt x="0" y="135"/>
                  </a:lnTo>
                  <a:lnTo>
                    <a:pt x="4" y="120"/>
                  </a:lnTo>
                  <a:lnTo>
                    <a:pt x="8" y="118"/>
                  </a:lnTo>
                  <a:lnTo>
                    <a:pt x="8" y="111"/>
                  </a:lnTo>
                  <a:lnTo>
                    <a:pt x="26" y="94"/>
                  </a:lnTo>
                  <a:lnTo>
                    <a:pt x="34" y="92"/>
                  </a:lnTo>
                  <a:lnTo>
                    <a:pt x="39" y="86"/>
                  </a:lnTo>
                  <a:lnTo>
                    <a:pt x="36" y="34"/>
                  </a:lnTo>
                  <a:lnTo>
                    <a:pt x="41" y="30"/>
                  </a:lnTo>
                  <a:lnTo>
                    <a:pt x="45" y="22"/>
                  </a:lnTo>
                  <a:lnTo>
                    <a:pt x="53" y="26"/>
                  </a:lnTo>
                  <a:lnTo>
                    <a:pt x="62" y="28"/>
                  </a:lnTo>
                  <a:lnTo>
                    <a:pt x="73" y="28"/>
                  </a:lnTo>
                  <a:lnTo>
                    <a:pt x="92" y="17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3" y="2"/>
                  </a:lnTo>
                  <a:lnTo>
                    <a:pt x="133" y="9"/>
                  </a:lnTo>
                  <a:lnTo>
                    <a:pt x="131" y="15"/>
                  </a:lnTo>
                  <a:lnTo>
                    <a:pt x="130" y="19"/>
                  </a:lnTo>
                  <a:lnTo>
                    <a:pt x="126" y="32"/>
                  </a:lnTo>
                  <a:lnTo>
                    <a:pt x="139" y="26"/>
                  </a:lnTo>
                  <a:lnTo>
                    <a:pt x="146" y="26"/>
                  </a:lnTo>
                  <a:lnTo>
                    <a:pt x="154" y="34"/>
                  </a:lnTo>
                  <a:lnTo>
                    <a:pt x="161" y="34"/>
                  </a:lnTo>
                  <a:lnTo>
                    <a:pt x="165" y="38"/>
                  </a:lnTo>
                  <a:lnTo>
                    <a:pt x="175" y="39"/>
                  </a:lnTo>
                  <a:lnTo>
                    <a:pt x="180" y="43"/>
                  </a:lnTo>
                  <a:lnTo>
                    <a:pt x="182" y="54"/>
                  </a:lnTo>
                  <a:lnTo>
                    <a:pt x="188" y="56"/>
                  </a:lnTo>
                  <a:lnTo>
                    <a:pt x="250" y="69"/>
                  </a:lnTo>
                  <a:lnTo>
                    <a:pt x="257" y="69"/>
                  </a:lnTo>
                  <a:lnTo>
                    <a:pt x="270" y="81"/>
                  </a:lnTo>
                  <a:lnTo>
                    <a:pt x="280" y="81"/>
                  </a:lnTo>
                  <a:lnTo>
                    <a:pt x="283" y="84"/>
                  </a:lnTo>
                  <a:lnTo>
                    <a:pt x="285" y="81"/>
                  </a:lnTo>
                  <a:lnTo>
                    <a:pt x="291" y="81"/>
                  </a:lnTo>
                  <a:lnTo>
                    <a:pt x="306" y="83"/>
                  </a:lnTo>
                  <a:lnTo>
                    <a:pt x="315" y="86"/>
                  </a:lnTo>
                  <a:lnTo>
                    <a:pt x="321" y="90"/>
                  </a:lnTo>
                  <a:lnTo>
                    <a:pt x="317" y="94"/>
                  </a:lnTo>
                  <a:lnTo>
                    <a:pt x="317" y="96"/>
                  </a:lnTo>
                  <a:lnTo>
                    <a:pt x="328" y="99"/>
                  </a:lnTo>
                  <a:lnTo>
                    <a:pt x="340" y="105"/>
                  </a:lnTo>
                  <a:lnTo>
                    <a:pt x="342" y="113"/>
                  </a:lnTo>
                  <a:lnTo>
                    <a:pt x="338" y="137"/>
                  </a:lnTo>
                  <a:lnTo>
                    <a:pt x="342" y="139"/>
                  </a:lnTo>
                  <a:lnTo>
                    <a:pt x="351" y="137"/>
                  </a:lnTo>
                  <a:lnTo>
                    <a:pt x="353" y="137"/>
                  </a:lnTo>
                  <a:lnTo>
                    <a:pt x="353" y="143"/>
                  </a:lnTo>
                  <a:lnTo>
                    <a:pt x="349" y="148"/>
                  </a:lnTo>
                  <a:lnTo>
                    <a:pt x="351" y="158"/>
                  </a:lnTo>
                  <a:lnTo>
                    <a:pt x="362" y="163"/>
                  </a:lnTo>
                  <a:lnTo>
                    <a:pt x="360" y="165"/>
                  </a:lnTo>
                  <a:lnTo>
                    <a:pt x="345" y="180"/>
                  </a:lnTo>
                  <a:lnTo>
                    <a:pt x="338" y="199"/>
                  </a:lnTo>
                  <a:lnTo>
                    <a:pt x="334" y="210"/>
                  </a:lnTo>
                  <a:lnTo>
                    <a:pt x="332" y="216"/>
                  </a:lnTo>
                  <a:lnTo>
                    <a:pt x="336" y="220"/>
                  </a:lnTo>
                  <a:lnTo>
                    <a:pt x="345" y="212"/>
                  </a:lnTo>
                  <a:lnTo>
                    <a:pt x="357" y="191"/>
                  </a:lnTo>
                  <a:lnTo>
                    <a:pt x="370" y="182"/>
                  </a:lnTo>
                  <a:lnTo>
                    <a:pt x="375" y="180"/>
                  </a:lnTo>
                  <a:lnTo>
                    <a:pt x="377" y="174"/>
                  </a:lnTo>
                  <a:lnTo>
                    <a:pt x="383" y="169"/>
                  </a:lnTo>
                  <a:lnTo>
                    <a:pt x="385" y="163"/>
                  </a:lnTo>
                  <a:lnTo>
                    <a:pt x="385" y="156"/>
                  </a:lnTo>
                  <a:lnTo>
                    <a:pt x="385" y="152"/>
                  </a:lnTo>
                  <a:lnTo>
                    <a:pt x="389" y="148"/>
                  </a:lnTo>
                  <a:lnTo>
                    <a:pt x="390" y="143"/>
                  </a:lnTo>
                  <a:lnTo>
                    <a:pt x="394" y="141"/>
                  </a:lnTo>
                  <a:lnTo>
                    <a:pt x="398" y="141"/>
                  </a:lnTo>
                  <a:lnTo>
                    <a:pt x="400" y="144"/>
                  </a:lnTo>
                  <a:lnTo>
                    <a:pt x="398" y="156"/>
                  </a:lnTo>
                  <a:lnTo>
                    <a:pt x="389" y="180"/>
                  </a:lnTo>
                  <a:lnTo>
                    <a:pt x="385" y="186"/>
                  </a:lnTo>
                  <a:lnTo>
                    <a:pt x="381" y="193"/>
                  </a:lnTo>
                  <a:lnTo>
                    <a:pt x="381" y="199"/>
                  </a:lnTo>
                  <a:lnTo>
                    <a:pt x="373" y="220"/>
                  </a:lnTo>
                  <a:lnTo>
                    <a:pt x="373" y="236"/>
                  </a:lnTo>
                  <a:lnTo>
                    <a:pt x="372" y="250"/>
                  </a:lnTo>
                  <a:lnTo>
                    <a:pt x="364" y="259"/>
                  </a:lnTo>
                  <a:lnTo>
                    <a:pt x="360" y="265"/>
                  </a:lnTo>
                  <a:lnTo>
                    <a:pt x="364" y="278"/>
                  </a:lnTo>
                  <a:lnTo>
                    <a:pt x="364" y="300"/>
                  </a:lnTo>
                  <a:lnTo>
                    <a:pt x="360" y="306"/>
                  </a:lnTo>
                  <a:lnTo>
                    <a:pt x="353" y="330"/>
                  </a:lnTo>
                  <a:lnTo>
                    <a:pt x="358" y="364"/>
                  </a:lnTo>
                  <a:lnTo>
                    <a:pt x="368" y="388"/>
                  </a:lnTo>
                  <a:lnTo>
                    <a:pt x="366" y="392"/>
                  </a:lnTo>
                  <a:lnTo>
                    <a:pt x="368" y="398"/>
                  </a:lnTo>
                  <a:lnTo>
                    <a:pt x="366" y="402"/>
                  </a:lnTo>
                  <a:lnTo>
                    <a:pt x="368" y="413"/>
                  </a:lnTo>
                  <a:lnTo>
                    <a:pt x="169" y="426"/>
                  </a:lnTo>
                </a:path>
              </a:pathLst>
            </a:custGeom>
            <a:solidFill>
              <a:srgbClr val="000514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83" name="Freeform 26"/>
            <p:cNvSpPr>
              <a:spLocks/>
            </p:cNvSpPr>
            <p:nvPr/>
          </p:nvSpPr>
          <p:spPr bwMode="gray">
            <a:xfrm>
              <a:off x="3362" y="2215"/>
              <a:ext cx="302" cy="536"/>
            </a:xfrm>
            <a:custGeom>
              <a:avLst/>
              <a:gdLst>
                <a:gd name="T0" fmla="*/ 51 w 302"/>
                <a:gd name="T1" fmla="*/ 13 h 536"/>
                <a:gd name="T2" fmla="*/ 68 w 302"/>
                <a:gd name="T3" fmla="*/ 28 h 536"/>
                <a:gd name="T4" fmla="*/ 83 w 302"/>
                <a:gd name="T5" fmla="*/ 45 h 536"/>
                <a:gd name="T6" fmla="*/ 88 w 302"/>
                <a:gd name="T7" fmla="*/ 69 h 536"/>
                <a:gd name="T8" fmla="*/ 77 w 302"/>
                <a:gd name="T9" fmla="*/ 84 h 536"/>
                <a:gd name="T10" fmla="*/ 66 w 302"/>
                <a:gd name="T11" fmla="*/ 107 h 536"/>
                <a:gd name="T12" fmla="*/ 51 w 302"/>
                <a:gd name="T13" fmla="*/ 112 h 536"/>
                <a:gd name="T14" fmla="*/ 28 w 302"/>
                <a:gd name="T15" fmla="*/ 118 h 536"/>
                <a:gd name="T16" fmla="*/ 25 w 302"/>
                <a:gd name="T17" fmla="*/ 137 h 536"/>
                <a:gd name="T18" fmla="*/ 36 w 302"/>
                <a:gd name="T19" fmla="*/ 152 h 536"/>
                <a:gd name="T20" fmla="*/ 23 w 302"/>
                <a:gd name="T21" fmla="*/ 189 h 536"/>
                <a:gd name="T22" fmla="*/ 8 w 302"/>
                <a:gd name="T23" fmla="*/ 204 h 536"/>
                <a:gd name="T24" fmla="*/ 4 w 302"/>
                <a:gd name="T25" fmla="*/ 219 h 536"/>
                <a:gd name="T26" fmla="*/ 0 w 302"/>
                <a:gd name="T27" fmla="*/ 234 h 536"/>
                <a:gd name="T28" fmla="*/ 8 w 302"/>
                <a:gd name="T29" fmla="*/ 268 h 536"/>
                <a:gd name="T30" fmla="*/ 30 w 302"/>
                <a:gd name="T31" fmla="*/ 300 h 536"/>
                <a:gd name="T32" fmla="*/ 58 w 302"/>
                <a:gd name="T33" fmla="*/ 323 h 536"/>
                <a:gd name="T34" fmla="*/ 73 w 302"/>
                <a:gd name="T35" fmla="*/ 362 h 536"/>
                <a:gd name="T36" fmla="*/ 87 w 302"/>
                <a:gd name="T37" fmla="*/ 351 h 536"/>
                <a:gd name="T38" fmla="*/ 107 w 302"/>
                <a:gd name="T39" fmla="*/ 366 h 536"/>
                <a:gd name="T40" fmla="*/ 105 w 302"/>
                <a:gd name="T41" fmla="*/ 392 h 536"/>
                <a:gd name="T42" fmla="*/ 90 w 302"/>
                <a:gd name="T43" fmla="*/ 413 h 536"/>
                <a:gd name="T44" fmla="*/ 107 w 302"/>
                <a:gd name="T45" fmla="*/ 437 h 536"/>
                <a:gd name="T46" fmla="*/ 139 w 302"/>
                <a:gd name="T47" fmla="*/ 454 h 536"/>
                <a:gd name="T48" fmla="*/ 165 w 302"/>
                <a:gd name="T49" fmla="*/ 488 h 536"/>
                <a:gd name="T50" fmla="*/ 171 w 302"/>
                <a:gd name="T51" fmla="*/ 501 h 536"/>
                <a:gd name="T52" fmla="*/ 165 w 302"/>
                <a:gd name="T53" fmla="*/ 510 h 536"/>
                <a:gd name="T54" fmla="*/ 184 w 302"/>
                <a:gd name="T55" fmla="*/ 536 h 536"/>
                <a:gd name="T56" fmla="*/ 190 w 302"/>
                <a:gd name="T57" fmla="*/ 531 h 536"/>
                <a:gd name="T58" fmla="*/ 195 w 302"/>
                <a:gd name="T59" fmla="*/ 518 h 536"/>
                <a:gd name="T60" fmla="*/ 218 w 302"/>
                <a:gd name="T61" fmla="*/ 514 h 536"/>
                <a:gd name="T62" fmla="*/ 235 w 302"/>
                <a:gd name="T63" fmla="*/ 527 h 536"/>
                <a:gd name="T64" fmla="*/ 242 w 302"/>
                <a:gd name="T65" fmla="*/ 503 h 536"/>
                <a:gd name="T66" fmla="*/ 248 w 302"/>
                <a:gd name="T67" fmla="*/ 488 h 536"/>
                <a:gd name="T68" fmla="*/ 272 w 302"/>
                <a:gd name="T69" fmla="*/ 480 h 536"/>
                <a:gd name="T70" fmla="*/ 263 w 302"/>
                <a:gd name="T71" fmla="*/ 467 h 536"/>
                <a:gd name="T72" fmla="*/ 269 w 302"/>
                <a:gd name="T73" fmla="*/ 458 h 536"/>
                <a:gd name="T74" fmla="*/ 271 w 302"/>
                <a:gd name="T75" fmla="*/ 450 h 536"/>
                <a:gd name="T76" fmla="*/ 269 w 302"/>
                <a:gd name="T77" fmla="*/ 443 h 536"/>
                <a:gd name="T78" fmla="*/ 274 w 302"/>
                <a:gd name="T79" fmla="*/ 411 h 536"/>
                <a:gd name="T80" fmla="*/ 291 w 302"/>
                <a:gd name="T81" fmla="*/ 386 h 536"/>
                <a:gd name="T82" fmla="*/ 302 w 302"/>
                <a:gd name="T83" fmla="*/ 360 h 536"/>
                <a:gd name="T84" fmla="*/ 291 w 302"/>
                <a:gd name="T85" fmla="*/ 323 h 536"/>
                <a:gd name="T86" fmla="*/ 293 w 302"/>
                <a:gd name="T87" fmla="*/ 302 h 536"/>
                <a:gd name="T88" fmla="*/ 276 w 302"/>
                <a:gd name="T89" fmla="*/ 71 h 536"/>
                <a:gd name="T90" fmla="*/ 271 w 302"/>
                <a:gd name="T91" fmla="*/ 64 h 536"/>
                <a:gd name="T92" fmla="*/ 263 w 302"/>
                <a:gd name="T93" fmla="*/ 37 h 536"/>
                <a:gd name="T94" fmla="*/ 250 w 302"/>
                <a:gd name="T95" fmla="*/ 17 h 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02"/>
                <a:gd name="T145" fmla="*/ 0 h 536"/>
                <a:gd name="T146" fmla="*/ 302 w 302"/>
                <a:gd name="T147" fmla="*/ 536 h 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02" h="536">
                  <a:moveTo>
                    <a:pt x="250" y="0"/>
                  </a:moveTo>
                  <a:lnTo>
                    <a:pt x="51" y="13"/>
                  </a:lnTo>
                  <a:lnTo>
                    <a:pt x="55" y="19"/>
                  </a:lnTo>
                  <a:lnTo>
                    <a:pt x="68" y="28"/>
                  </a:lnTo>
                  <a:lnTo>
                    <a:pt x="70" y="37"/>
                  </a:lnTo>
                  <a:lnTo>
                    <a:pt x="83" y="45"/>
                  </a:lnTo>
                  <a:lnTo>
                    <a:pt x="88" y="62"/>
                  </a:lnTo>
                  <a:lnTo>
                    <a:pt x="88" y="69"/>
                  </a:lnTo>
                  <a:lnTo>
                    <a:pt x="83" y="79"/>
                  </a:lnTo>
                  <a:lnTo>
                    <a:pt x="77" y="84"/>
                  </a:lnTo>
                  <a:lnTo>
                    <a:pt x="77" y="94"/>
                  </a:lnTo>
                  <a:lnTo>
                    <a:pt x="66" y="107"/>
                  </a:lnTo>
                  <a:lnTo>
                    <a:pt x="55" y="111"/>
                  </a:lnTo>
                  <a:lnTo>
                    <a:pt x="51" y="112"/>
                  </a:lnTo>
                  <a:lnTo>
                    <a:pt x="36" y="114"/>
                  </a:lnTo>
                  <a:lnTo>
                    <a:pt x="28" y="118"/>
                  </a:lnTo>
                  <a:lnTo>
                    <a:pt x="23" y="129"/>
                  </a:lnTo>
                  <a:lnTo>
                    <a:pt x="25" y="137"/>
                  </a:lnTo>
                  <a:lnTo>
                    <a:pt x="34" y="146"/>
                  </a:lnTo>
                  <a:lnTo>
                    <a:pt x="36" y="152"/>
                  </a:lnTo>
                  <a:lnTo>
                    <a:pt x="34" y="167"/>
                  </a:lnTo>
                  <a:lnTo>
                    <a:pt x="23" y="189"/>
                  </a:lnTo>
                  <a:lnTo>
                    <a:pt x="12" y="197"/>
                  </a:lnTo>
                  <a:lnTo>
                    <a:pt x="8" y="204"/>
                  </a:lnTo>
                  <a:lnTo>
                    <a:pt x="10" y="212"/>
                  </a:lnTo>
                  <a:lnTo>
                    <a:pt x="4" y="219"/>
                  </a:lnTo>
                  <a:lnTo>
                    <a:pt x="4" y="225"/>
                  </a:lnTo>
                  <a:lnTo>
                    <a:pt x="0" y="234"/>
                  </a:lnTo>
                  <a:lnTo>
                    <a:pt x="0" y="251"/>
                  </a:lnTo>
                  <a:lnTo>
                    <a:pt x="8" y="268"/>
                  </a:lnTo>
                  <a:lnTo>
                    <a:pt x="8" y="276"/>
                  </a:lnTo>
                  <a:lnTo>
                    <a:pt x="30" y="300"/>
                  </a:lnTo>
                  <a:lnTo>
                    <a:pt x="53" y="317"/>
                  </a:lnTo>
                  <a:lnTo>
                    <a:pt x="58" y="323"/>
                  </a:lnTo>
                  <a:lnTo>
                    <a:pt x="72" y="358"/>
                  </a:lnTo>
                  <a:lnTo>
                    <a:pt x="73" y="362"/>
                  </a:lnTo>
                  <a:lnTo>
                    <a:pt x="81" y="354"/>
                  </a:lnTo>
                  <a:lnTo>
                    <a:pt x="87" y="351"/>
                  </a:lnTo>
                  <a:lnTo>
                    <a:pt x="105" y="360"/>
                  </a:lnTo>
                  <a:lnTo>
                    <a:pt x="107" y="366"/>
                  </a:lnTo>
                  <a:lnTo>
                    <a:pt x="103" y="379"/>
                  </a:lnTo>
                  <a:lnTo>
                    <a:pt x="105" y="392"/>
                  </a:lnTo>
                  <a:lnTo>
                    <a:pt x="92" y="407"/>
                  </a:lnTo>
                  <a:lnTo>
                    <a:pt x="90" y="413"/>
                  </a:lnTo>
                  <a:lnTo>
                    <a:pt x="94" y="424"/>
                  </a:lnTo>
                  <a:lnTo>
                    <a:pt x="107" y="437"/>
                  </a:lnTo>
                  <a:lnTo>
                    <a:pt x="128" y="450"/>
                  </a:lnTo>
                  <a:lnTo>
                    <a:pt x="139" y="454"/>
                  </a:lnTo>
                  <a:lnTo>
                    <a:pt x="160" y="473"/>
                  </a:lnTo>
                  <a:lnTo>
                    <a:pt x="165" y="488"/>
                  </a:lnTo>
                  <a:lnTo>
                    <a:pt x="171" y="497"/>
                  </a:lnTo>
                  <a:lnTo>
                    <a:pt x="171" y="501"/>
                  </a:lnTo>
                  <a:lnTo>
                    <a:pt x="165" y="506"/>
                  </a:lnTo>
                  <a:lnTo>
                    <a:pt x="165" y="510"/>
                  </a:lnTo>
                  <a:lnTo>
                    <a:pt x="180" y="536"/>
                  </a:lnTo>
                  <a:lnTo>
                    <a:pt x="184" y="536"/>
                  </a:lnTo>
                  <a:lnTo>
                    <a:pt x="184" y="531"/>
                  </a:lnTo>
                  <a:lnTo>
                    <a:pt x="190" y="531"/>
                  </a:lnTo>
                  <a:lnTo>
                    <a:pt x="192" y="535"/>
                  </a:lnTo>
                  <a:lnTo>
                    <a:pt x="195" y="518"/>
                  </a:lnTo>
                  <a:lnTo>
                    <a:pt x="205" y="512"/>
                  </a:lnTo>
                  <a:lnTo>
                    <a:pt x="218" y="514"/>
                  </a:lnTo>
                  <a:lnTo>
                    <a:pt x="225" y="520"/>
                  </a:lnTo>
                  <a:lnTo>
                    <a:pt x="235" y="527"/>
                  </a:lnTo>
                  <a:lnTo>
                    <a:pt x="246" y="521"/>
                  </a:lnTo>
                  <a:lnTo>
                    <a:pt x="242" y="503"/>
                  </a:lnTo>
                  <a:lnTo>
                    <a:pt x="240" y="491"/>
                  </a:lnTo>
                  <a:lnTo>
                    <a:pt x="248" y="488"/>
                  </a:lnTo>
                  <a:lnTo>
                    <a:pt x="271" y="482"/>
                  </a:lnTo>
                  <a:lnTo>
                    <a:pt x="272" y="480"/>
                  </a:lnTo>
                  <a:lnTo>
                    <a:pt x="265" y="471"/>
                  </a:lnTo>
                  <a:lnTo>
                    <a:pt x="263" y="467"/>
                  </a:lnTo>
                  <a:lnTo>
                    <a:pt x="267" y="465"/>
                  </a:lnTo>
                  <a:lnTo>
                    <a:pt x="269" y="458"/>
                  </a:lnTo>
                  <a:lnTo>
                    <a:pt x="271" y="454"/>
                  </a:lnTo>
                  <a:lnTo>
                    <a:pt x="271" y="450"/>
                  </a:lnTo>
                  <a:lnTo>
                    <a:pt x="269" y="448"/>
                  </a:lnTo>
                  <a:lnTo>
                    <a:pt x="269" y="443"/>
                  </a:lnTo>
                  <a:lnTo>
                    <a:pt x="274" y="428"/>
                  </a:lnTo>
                  <a:lnTo>
                    <a:pt x="274" y="411"/>
                  </a:lnTo>
                  <a:lnTo>
                    <a:pt x="286" y="401"/>
                  </a:lnTo>
                  <a:lnTo>
                    <a:pt x="291" y="386"/>
                  </a:lnTo>
                  <a:lnTo>
                    <a:pt x="293" y="379"/>
                  </a:lnTo>
                  <a:lnTo>
                    <a:pt x="302" y="360"/>
                  </a:lnTo>
                  <a:lnTo>
                    <a:pt x="299" y="339"/>
                  </a:lnTo>
                  <a:lnTo>
                    <a:pt x="291" y="323"/>
                  </a:lnTo>
                  <a:lnTo>
                    <a:pt x="295" y="311"/>
                  </a:lnTo>
                  <a:lnTo>
                    <a:pt x="293" y="302"/>
                  </a:lnTo>
                  <a:lnTo>
                    <a:pt x="295" y="300"/>
                  </a:lnTo>
                  <a:lnTo>
                    <a:pt x="276" y="71"/>
                  </a:lnTo>
                  <a:lnTo>
                    <a:pt x="272" y="69"/>
                  </a:lnTo>
                  <a:lnTo>
                    <a:pt x="271" y="64"/>
                  </a:lnTo>
                  <a:lnTo>
                    <a:pt x="265" y="43"/>
                  </a:lnTo>
                  <a:lnTo>
                    <a:pt x="263" y="37"/>
                  </a:lnTo>
                  <a:lnTo>
                    <a:pt x="255" y="30"/>
                  </a:lnTo>
                  <a:lnTo>
                    <a:pt x="250" y="17"/>
                  </a:lnTo>
                  <a:lnTo>
                    <a:pt x="250" y="0"/>
                  </a:lnTo>
                </a:path>
              </a:pathLst>
            </a:custGeom>
            <a:solidFill>
              <a:srgbClr val="000514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84" name="Freeform 27"/>
            <p:cNvSpPr>
              <a:spLocks/>
            </p:cNvSpPr>
            <p:nvPr/>
          </p:nvSpPr>
          <p:spPr bwMode="gray">
            <a:xfrm>
              <a:off x="3683" y="1875"/>
              <a:ext cx="297" cy="405"/>
            </a:xfrm>
            <a:custGeom>
              <a:avLst/>
              <a:gdLst>
                <a:gd name="T0" fmla="*/ 148 w 297"/>
                <a:gd name="T1" fmla="*/ 387 h 405"/>
                <a:gd name="T2" fmla="*/ 242 w 297"/>
                <a:gd name="T3" fmla="*/ 379 h 405"/>
                <a:gd name="T4" fmla="*/ 254 w 297"/>
                <a:gd name="T5" fmla="*/ 353 h 405"/>
                <a:gd name="T6" fmla="*/ 257 w 297"/>
                <a:gd name="T7" fmla="*/ 332 h 405"/>
                <a:gd name="T8" fmla="*/ 274 w 297"/>
                <a:gd name="T9" fmla="*/ 310 h 405"/>
                <a:gd name="T10" fmla="*/ 276 w 297"/>
                <a:gd name="T11" fmla="*/ 295 h 405"/>
                <a:gd name="T12" fmla="*/ 284 w 297"/>
                <a:gd name="T13" fmla="*/ 282 h 405"/>
                <a:gd name="T14" fmla="*/ 289 w 297"/>
                <a:gd name="T15" fmla="*/ 289 h 405"/>
                <a:gd name="T16" fmla="*/ 295 w 297"/>
                <a:gd name="T17" fmla="*/ 284 h 405"/>
                <a:gd name="T18" fmla="*/ 293 w 297"/>
                <a:gd name="T19" fmla="*/ 265 h 405"/>
                <a:gd name="T20" fmla="*/ 291 w 297"/>
                <a:gd name="T21" fmla="*/ 237 h 405"/>
                <a:gd name="T22" fmla="*/ 267 w 297"/>
                <a:gd name="T23" fmla="*/ 160 h 405"/>
                <a:gd name="T24" fmla="*/ 238 w 297"/>
                <a:gd name="T25" fmla="*/ 158 h 405"/>
                <a:gd name="T26" fmla="*/ 203 w 297"/>
                <a:gd name="T27" fmla="*/ 205 h 405"/>
                <a:gd name="T28" fmla="*/ 199 w 297"/>
                <a:gd name="T29" fmla="*/ 203 h 405"/>
                <a:gd name="T30" fmla="*/ 186 w 297"/>
                <a:gd name="T31" fmla="*/ 195 h 405"/>
                <a:gd name="T32" fmla="*/ 184 w 297"/>
                <a:gd name="T33" fmla="*/ 171 h 405"/>
                <a:gd name="T34" fmla="*/ 201 w 297"/>
                <a:gd name="T35" fmla="*/ 158 h 405"/>
                <a:gd name="T36" fmla="*/ 205 w 297"/>
                <a:gd name="T37" fmla="*/ 147 h 405"/>
                <a:gd name="T38" fmla="*/ 212 w 297"/>
                <a:gd name="T39" fmla="*/ 135 h 405"/>
                <a:gd name="T40" fmla="*/ 218 w 297"/>
                <a:gd name="T41" fmla="*/ 101 h 405"/>
                <a:gd name="T42" fmla="*/ 210 w 297"/>
                <a:gd name="T43" fmla="*/ 81 h 405"/>
                <a:gd name="T44" fmla="*/ 201 w 297"/>
                <a:gd name="T45" fmla="*/ 68 h 405"/>
                <a:gd name="T46" fmla="*/ 210 w 297"/>
                <a:gd name="T47" fmla="*/ 60 h 405"/>
                <a:gd name="T48" fmla="*/ 203 w 297"/>
                <a:gd name="T49" fmla="*/ 40 h 405"/>
                <a:gd name="T50" fmla="*/ 169 w 297"/>
                <a:gd name="T51" fmla="*/ 26 h 405"/>
                <a:gd name="T52" fmla="*/ 145 w 297"/>
                <a:gd name="T53" fmla="*/ 15 h 405"/>
                <a:gd name="T54" fmla="*/ 118 w 297"/>
                <a:gd name="T55" fmla="*/ 8 h 405"/>
                <a:gd name="T56" fmla="*/ 102 w 297"/>
                <a:gd name="T57" fmla="*/ 6 h 405"/>
                <a:gd name="T58" fmla="*/ 86 w 297"/>
                <a:gd name="T59" fmla="*/ 23 h 405"/>
                <a:gd name="T60" fmla="*/ 88 w 297"/>
                <a:gd name="T61" fmla="*/ 38 h 405"/>
                <a:gd name="T62" fmla="*/ 92 w 297"/>
                <a:gd name="T63" fmla="*/ 41 h 405"/>
                <a:gd name="T64" fmla="*/ 85 w 297"/>
                <a:gd name="T65" fmla="*/ 45 h 405"/>
                <a:gd name="T66" fmla="*/ 73 w 297"/>
                <a:gd name="T67" fmla="*/ 56 h 405"/>
                <a:gd name="T68" fmla="*/ 70 w 297"/>
                <a:gd name="T69" fmla="*/ 77 h 405"/>
                <a:gd name="T70" fmla="*/ 66 w 297"/>
                <a:gd name="T71" fmla="*/ 98 h 405"/>
                <a:gd name="T72" fmla="*/ 56 w 297"/>
                <a:gd name="T73" fmla="*/ 94 h 405"/>
                <a:gd name="T74" fmla="*/ 56 w 297"/>
                <a:gd name="T75" fmla="*/ 75 h 405"/>
                <a:gd name="T76" fmla="*/ 56 w 297"/>
                <a:gd name="T77" fmla="*/ 68 h 405"/>
                <a:gd name="T78" fmla="*/ 49 w 297"/>
                <a:gd name="T79" fmla="*/ 75 h 405"/>
                <a:gd name="T80" fmla="*/ 43 w 297"/>
                <a:gd name="T81" fmla="*/ 92 h 405"/>
                <a:gd name="T82" fmla="*/ 30 w 297"/>
                <a:gd name="T83" fmla="*/ 98 h 405"/>
                <a:gd name="T84" fmla="*/ 26 w 297"/>
                <a:gd name="T85" fmla="*/ 111 h 405"/>
                <a:gd name="T86" fmla="*/ 17 w 297"/>
                <a:gd name="T87" fmla="*/ 135 h 405"/>
                <a:gd name="T88" fmla="*/ 15 w 297"/>
                <a:gd name="T89" fmla="*/ 162 h 405"/>
                <a:gd name="T90" fmla="*/ 4 w 297"/>
                <a:gd name="T91" fmla="*/ 182 h 405"/>
                <a:gd name="T92" fmla="*/ 11 w 297"/>
                <a:gd name="T93" fmla="*/ 210 h 405"/>
                <a:gd name="T94" fmla="*/ 13 w 297"/>
                <a:gd name="T95" fmla="*/ 235 h 405"/>
                <a:gd name="T96" fmla="*/ 36 w 297"/>
                <a:gd name="T97" fmla="*/ 285 h 405"/>
                <a:gd name="T98" fmla="*/ 41 w 297"/>
                <a:gd name="T99" fmla="*/ 310 h 405"/>
                <a:gd name="T100" fmla="*/ 38 w 297"/>
                <a:gd name="T101" fmla="*/ 317 h 405"/>
                <a:gd name="T102" fmla="*/ 32 w 297"/>
                <a:gd name="T103" fmla="*/ 351 h 405"/>
                <a:gd name="T104" fmla="*/ 13 w 297"/>
                <a:gd name="T105" fmla="*/ 392 h 405"/>
                <a:gd name="T106" fmla="*/ 0 w 297"/>
                <a:gd name="T107" fmla="*/ 405 h 40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97"/>
                <a:gd name="T163" fmla="*/ 0 h 405"/>
                <a:gd name="T164" fmla="*/ 297 w 297"/>
                <a:gd name="T165" fmla="*/ 405 h 40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97" h="405">
                  <a:moveTo>
                    <a:pt x="0" y="405"/>
                  </a:moveTo>
                  <a:lnTo>
                    <a:pt x="148" y="387"/>
                  </a:lnTo>
                  <a:lnTo>
                    <a:pt x="148" y="392"/>
                  </a:lnTo>
                  <a:lnTo>
                    <a:pt x="242" y="379"/>
                  </a:lnTo>
                  <a:lnTo>
                    <a:pt x="242" y="375"/>
                  </a:lnTo>
                  <a:lnTo>
                    <a:pt x="254" y="353"/>
                  </a:lnTo>
                  <a:lnTo>
                    <a:pt x="257" y="345"/>
                  </a:lnTo>
                  <a:lnTo>
                    <a:pt x="257" y="332"/>
                  </a:lnTo>
                  <a:lnTo>
                    <a:pt x="261" y="319"/>
                  </a:lnTo>
                  <a:lnTo>
                    <a:pt x="274" y="310"/>
                  </a:lnTo>
                  <a:lnTo>
                    <a:pt x="274" y="299"/>
                  </a:lnTo>
                  <a:lnTo>
                    <a:pt x="276" y="295"/>
                  </a:lnTo>
                  <a:lnTo>
                    <a:pt x="276" y="287"/>
                  </a:lnTo>
                  <a:lnTo>
                    <a:pt x="284" y="282"/>
                  </a:lnTo>
                  <a:lnTo>
                    <a:pt x="285" y="287"/>
                  </a:lnTo>
                  <a:lnTo>
                    <a:pt x="289" y="289"/>
                  </a:lnTo>
                  <a:lnTo>
                    <a:pt x="293" y="287"/>
                  </a:lnTo>
                  <a:lnTo>
                    <a:pt x="295" y="284"/>
                  </a:lnTo>
                  <a:lnTo>
                    <a:pt x="297" y="276"/>
                  </a:lnTo>
                  <a:lnTo>
                    <a:pt x="293" y="265"/>
                  </a:lnTo>
                  <a:lnTo>
                    <a:pt x="297" y="246"/>
                  </a:lnTo>
                  <a:lnTo>
                    <a:pt x="291" y="237"/>
                  </a:lnTo>
                  <a:lnTo>
                    <a:pt x="287" y="214"/>
                  </a:lnTo>
                  <a:lnTo>
                    <a:pt x="267" y="160"/>
                  </a:lnTo>
                  <a:lnTo>
                    <a:pt x="246" y="152"/>
                  </a:lnTo>
                  <a:lnTo>
                    <a:pt x="238" y="158"/>
                  </a:lnTo>
                  <a:lnTo>
                    <a:pt x="229" y="167"/>
                  </a:lnTo>
                  <a:lnTo>
                    <a:pt x="203" y="205"/>
                  </a:lnTo>
                  <a:lnTo>
                    <a:pt x="201" y="205"/>
                  </a:lnTo>
                  <a:lnTo>
                    <a:pt x="199" y="203"/>
                  </a:lnTo>
                  <a:lnTo>
                    <a:pt x="188" y="199"/>
                  </a:lnTo>
                  <a:lnTo>
                    <a:pt x="186" y="195"/>
                  </a:lnTo>
                  <a:lnTo>
                    <a:pt x="182" y="188"/>
                  </a:lnTo>
                  <a:lnTo>
                    <a:pt x="184" y="171"/>
                  </a:lnTo>
                  <a:lnTo>
                    <a:pt x="190" y="165"/>
                  </a:lnTo>
                  <a:lnTo>
                    <a:pt x="201" y="158"/>
                  </a:lnTo>
                  <a:lnTo>
                    <a:pt x="205" y="152"/>
                  </a:lnTo>
                  <a:lnTo>
                    <a:pt x="205" y="147"/>
                  </a:lnTo>
                  <a:lnTo>
                    <a:pt x="207" y="139"/>
                  </a:lnTo>
                  <a:lnTo>
                    <a:pt x="212" y="135"/>
                  </a:lnTo>
                  <a:lnTo>
                    <a:pt x="218" y="124"/>
                  </a:lnTo>
                  <a:lnTo>
                    <a:pt x="218" y="101"/>
                  </a:lnTo>
                  <a:lnTo>
                    <a:pt x="214" y="88"/>
                  </a:lnTo>
                  <a:lnTo>
                    <a:pt x="210" y="81"/>
                  </a:lnTo>
                  <a:lnTo>
                    <a:pt x="203" y="73"/>
                  </a:lnTo>
                  <a:lnTo>
                    <a:pt x="201" y="68"/>
                  </a:lnTo>
                  <a:lnTo>
                    <a:pt x="203" y="62"/>
                  </a:lnTo>
                  <a:lnTo>
                    <a:pt x="210" y="60"/>
                  </a:lnTo>
                  <a:lnTo>
                    <a:pt x="212" y="58"/>
                  </a:lnTo>
                  <a:lnTo>
                    <a:pt x="203" y="40"/>
                  </a:lnTo>
                  <a:lnTo>
                    <a:pt x="193" y="36"/>
                  </a:lnTo>
                  <a:lnTo>
                    <a:pt x="169" y="26"/>
                  </a:lnTo>
                  <a:lnTo>
                    <a:pt x="152" y="23"/>
                  </a:lnTo>
                  <a:lnTo>
                    <a:pt x="145" y="15"/>
                  </a:lnTo>
                  <a:lnTo>
                    <a:pt x="132" y="11"/>
                  </a:lnTo>
                  <a:lnTo>
                    <a:pt x="118" y="8"/>
                  </a:lnTo>
                  <a:lnTo>
                    <a:pt x="109" y="0"/>
                  </a:lnTo>
                  <a:lnTo>
                    <a:pt x="102" y="6"/>
                  </a:lnTo>
                  <a:lnTo>
                    <a:pt x="94" y="10"/>
                  </a:lnTo>
                  <a:lnTo>
                    <a:pt x="86" y="23"/>
                  </a:lnTo>
                  <a:lnTo>
                    <a:pt x="86" y="34"/>
                  </a:lnTo>
                  <a:lnTo>
                    <a:pt x="88" y="38"/>
                  </a:lnTo>
                  <a:lnTo>
                    <a:pt x="92" y="38"/>
                  </a:lnTo>
                  <a:lnTo>
                    <a:pt x="92" y="41"/>
                  </a:lnTo>
                  <a:lnTo>
                    <a:pt x="88" y="43"/>
                  </a:lnTo>
                  <a:lnTo>
                    <a:pt x="85" y="45"/>
                  </a:lnTo>
                  <a:lnTo>
                    <a:pt x="79" y="49"/>
                  </a:lnTo>
                  <a:lnTo>
                    <a:pt x="73" y="56"/>
                  </a:lnTo>
                  <a:lnTo>
                    <a:pt x="70" y="66"/>
                  </a:lnTo>
                  <a:lnTo>
                    <a:pt x="70" y="77"/>
                  </a:lnTo>
                  <a:lnTo>
                    <a:pt x="73" y="86"/>
                  </a:lnTo>
                  <a:lnTo>
                    <a:pt x="66" y="98"/>
                  </a:lnTo>
                  <a:lnTo>
                    <a:pt x="58" y="101"/>
                  </a:lnTo>
                  <a:lnTo>
                    <a:pt x="56" y="94"/>
                  </a:lnTo>
                  <a:lnTo>
                    <a:pt x="60" y="85"/>
                  </a:lnTo>
                  <a:lnTo>
                    <a:pt x="56" y="75"/>
                  </a:lnTo>
                  <a:lnTo>
                    <a:pt x="58" y="70"/>
                  </a:lnTo>
                  <a:lnTo>
                    <a:pt x="56" y="68"/>
                  </a:lnTo>
                  <a:lnTo>
                    <a:pt x="53" y="70"/>
                  </a:lnTo>
                  <a:lnTo>
                    <a:pt x="49" y="75"/>
                  </a:lnTo>
                  <a:lnTo>
                    <a:pt x="47" y="86"/>
                  </a:lnTo>
                  <a:lnTo>
                    <a:pt x="43" y="92"/>
                  </a:lnTo>
                  <a:lnTo>
                    <a:pt x="40" y="90"/>
                  </a:lnTo>
                  <a:lnTo>
                    <a:pt x="30" y="98"/>
                  </a:lnTo>
                  <a:lnTo>
                    <a:pt x="26" y="105"/>
                  </a:lnTo>
                  <a:lnTo>
                    <a:pt x="26" y="111"/>
                  </a:lnTo>
                  <a:lnTo>
                    <a:pt x="17" y="118"/>
                  </a:lnTo>
                  <a:lnTo>
                    <a:pt x="17" y="135"/>
                  </a:lnTo>
                  <a:lnTo>
                    <a:pt x="17" y="152"/>
                  </a:lnTo>
                  <a:lnTo>
                    <a:pt x="15" y="162"/>
                  </a:lnTo>
                  <a:lnTo>
                    <a:pt x="10" y="175"/>
                  </a:lnTo>
                  <a:lnTo>
                    <a:pt x="4" y="182"/>
                  </a:lnTo>
                  <a:lnTo>
                    <a:pt x="6" y="190"/>
                  </a:lnTo>
                  <a:lnTo>
                    <a:pt x="11" y="210"/>
                  </a:lnTo>
                  <a:lnTo>
                    <a:pt x="8" y="223"/>
                  </a:lnTo>
                  <a:lnTo>
                    <a:pt x="13" y="235"/>
                  </a:lnTo>
                  <a:lnTo>
                    <a:pt x="26" y="263"/>
                  </a:lnTo>
                  <a:lnTo>
                    <a:pt x="36" y="285"/>
                  </a:lnTo>
                  <a:lnTo>
                    <a:pt x="38" y="306"/>
                  </a:lnTo>
                  <a:lnTo>
                    <a:pt x="41" y="310"/>
                  </a:lnTo>
                  <a:lnTo>
                    <a:pt x="41" y="314"/>
                  </a:lnTo>
                  <a:lnTo>
                    <a:pt x="38" y="317"/>
                  </a:lnTo>
                  <a:lnTo>
                    <a:pt x="36" y="336"/>
                  </a:lnTo>
                  <a:lnTo>
                    <a:pt x="32" y="351"/>
                  </a:lnTo>
                  <a:lnTo>
                    <a:pt x="26" y="366"/>
                  </a:lnTo>
                  <a:lnTo>
                    <a:pt x="13" y="392"/>
                  </a:lnTo>
                  <a:lnTo>
                    <a:pt x="4" y="402"/>
                  </a:lnTo>
                  <a:lnTo>
                    <a:pt x="0" y="405"/>
                  </a:lnTo>
                </a:path>
              </a:pathLst>
            </a:custGeom>
            <a:solidFill>
              <a:srgbClr val="000514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85" name="Freeform 28"/>
            <p:cNvSpPr>
              <a:spLocks/>
            </p:cNvSpPr>
            <p:nvPr/>
          </p:nvSpPr>
          <p:spPr bwMode="gray">
            <a:xfrm>
              <a:off x="3405" y="1738"/>
              <a:ext cx="462" cy="227"/>
            </a:xfrm>
            <a:custGeom>
              <a:avLst/>
              <a:gdLst>
                <a:gd name="T0" fmla="*/ 21 w 462"/>
                <a:gd name="T1" fmla="*/ 88 h 227"/>
                <a:gd name="T2" fmla="*/ 45 w 462"/>
                <a:gd name="T3" fmla="*/ 71 h 227"/>
                <a:gd name="T4" fmla="*/ 109 w 462"/>
                <a:gd name="T5" fmla="*/ 30 h 227"/>
                <a:gd name="T6" fmla="*/ 145 w 462"/>
                <a:gd name="T7" fmla="*/ 4 h 227"/>
                <a:gd name="T8" fmla="*/ 171 w 462"/>
                <a:gd name="T9" fmla="*/ 4 h 227"/>
                <a:gd name="T10" fmla="*/ 152 w 462"/>
                <a:gd name="T11" fmla="*/ 21 h 227"/>
                <a:gd name="T12" fmla="*/ 128 w 462"/>
                <a:gd name="T13" fmla="*/ 47 h 227"/>
                <a:gd name="T14" fmla="*/ 130 w 462"/>
                <a:gd name="T15" fmla="*/ 66 h 227"/>
                <a:gd name="T16" fmla="*/ 156 w 462"/>
                <a:gd name="T17" fmla="*/ 53 h 227"/>
                <a:gd name="T18" fmla="*/ 220 w 462"/>
                <a:gd name="T19" fmla="*/ 86 h 227"/>
                <a:gd name="T20" fmla="*/ 239 w 462"/>
                <a:gd name="T21" fmla="*/ 90 h 227"/>
                <a:gd name="T22" fmla="*/ 248 w 462"/>
                <a:gd name="T23" fmla="*/ 96 h 227"/>
                <a:gd name="T24" fmla="*/ 273 w 462"/>
                <a:gd name="T25" fmla="*/ 73 h 227"/>
                <a:gd name="T26" fmla="*/ 355 w 462"/>
                <a:gd name="T27" fmla="*/ 45 h 227"/>
                <a:gd name="T28" fmla="*/ 355 w 462"/>
                <a:gd name="T29" fmla="*/ 64 h 227"/>
                <a:gd name="T30" fmla="*/ 370 w 462"/>
                <a:gd name="T31" fmla="*/ 77 h 227"/>
                <a:gd name="T32" fmla="*/ 402 w 462"/>
                <a:gd name="T33" fmla="*/ 73 h 227"/>
                <a:gd name="T34" fmla="*/ 425 w 462"/>
                <a:gd name="T35" fmla="*/ 100 h 227"/>
                <a:gd name="T36" fmla="*/ 460 w 462"/>
                <a:gd name="T37" fmla="*/ 103 h 227"/>
                <a:gd name="T38" fmla="*/ 458 w 462"/>
                <a:gd name="T39" fmla="*/ 118 h 227"/>
                <a:gd name="T40" fmla="*/ 441 w 462"/>
                <a:gd name="T41" fmla="*/ 115 h 227"/>
                <a:gd name="T42" fmla="*/ 421 w 462"/>
                <a:gd name="T43" fmla="*/ 117 h 227"/>
                <a:gd name="T44" fmla="*/ 389 w 462"/>
                <a:gd name="T45" fmla="*/ 117 h 227"/>
                <a:gd name="T46" fmla="*/ 385 w 462"/>
                <a:gd name="T47" fmla="*/ 133 h 227"/>
                <a:gd name="T48" fmla="*/ 346 w 462"/>
                <a:gd name="T49" fmla="*/ 120 h 227"/>
                <a:gd name="T50" fmla="*/ 318 w 462"/>
                <a:gd name="T51" fmla="*/ 130 h 227"/>
                <a:gd name="T52" fmla="*/ 304 w 462"/>
                <a:gd name="T53" fmla="*/ 137 h 227"/>
                <a:gd name="T54" fmla="*/ 282 w 462"/>
                <a:gd name="T55" fmla="*/ 139 h 227"/>
                <a:gd name="T56" fmla="*/ 256 w 462"/>
                <a:gd name="T57" fmla="*/ 171 h 227"/>
                <a:gd name="T58" fmla="*/ 261 w 462"/>
                <a:gd name="T59" fmla="*/ 154 h 227"/>
                <a:gd name="T60" fmla="*/ 244 w 462"/>
                <a:gd name="T61" fmla="*/ 160 h 227"/>
                <a:gd name="T62" fmla="*/ 233 w 462"/>
                <a:gd name="T63" fmla="*/ 148 h 227"/>
                <a:gd name="T64" fmla="*/ 220 w 462"/>
                <a:gd name="T65" fmla="*/ 177 h 227"/>
                <a:gd name="T66" fmla="*/ 201 w 462"/>
                <a:gd name="T67" fmla="*/ 214 h 227"/>
                <a:gd name="T68" fmla="*/ 190 w 462"/>
                <a:gd name="T69" fmla="*/ 222 h 227"/>
                <a:gd name="T70" fmla="*/ 192 w 462"/>
                <a:gd name="T71" fmla="*/ 201 h 227"/>
                <a:gd name="T72" fmla="*/ 177 w 462"/>
                <a:gd name="T73" fmla="*/ 201 h 227"/>
                <a:gd name="T74" fmla="*/ 167 w 462"/>
                <a:gd name="T75" fmla="*/ 163 h 227"/>
                <a:gd name="T76" fmla="*/ 160 w 462"/>
                <a:gd name="T77" fmla="*/ 154 h 227"/>
                <a:gd name="T78" fmla="*/ 130 w 462"/>
                <a:gd name="T79" fmla="*/ 145 h 227"/>
                <a:gd name="T80" fmla="*/ 119 w 462"/>
                <a:gd name="T81" fmla="*/ 145 h 227"/>
                <a:gd name="T82" fmla="*/ 89 w 462"/>
                <a:gd name="T83" fmla="*/ 133 h 227"/>
                <a:gd name="T84" fmla="*/ 19 w 462"/>
                <a:gd name="T85" fmla="*/ 107 h 227"/>
                <a:gd name="T86" fmla="*/ 0 w 462"/>
                <a:gd name="T87" fmla="*/ 98 h 22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62"/>
                <a:gd name="T133" fmla="*/ 0 h 227"/>
                <a:gd name="T134" fmla="*/ 462 w 462"/>
                <a:gd name="T135" fmla="*/ 227 h 22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62" h="227">
                  <a:moveTo>
                    <a:pt x="0" y="98"/>
                  </a:moveTo>
                  <a:lnTo>
                    <a:pt x="14" y="92"/>
                  </a:lnTo>
                  <a:lnTo>
                    <a:pt x="21" y="88"/>
                  </a:lnTo>
                  <a:lnTo>
                    <a:pt x="34" y="79"/>
                  </a:lnTo>
                  <a:lnTo>
                    <a:pt x="38" y="73"/>
                  </a:lnTo>
                  <a:lnTo>
                    <a:pt x="45" y="71"/>
                  </a:lnTo>
                  <a:lnTo>
                    <a:pt x="70" y="62"/>
                  </a:lnTo>
                  <a:lnTo>
                    <a:pt x="87" y="53"/>
                  </a:lnTo>
                  <a:lnTo>
                    <a:pt x="109" y="30"/>
                  </a:lnTo>
                  <a:lnTo>
                    <a:pt x="115" y="28"/>
                  </a:lnTo>
                  <a:lnTo>
                    <a:pt x="134" y="10"/>
                  </a:lnTo>
                  <a:lnTo>
                    <a:pt x="145" y="4"/>
                  </a:lnTo>
                  <a:lnTo>
                    <a:pt x="166" y="0"/>
                  </a:lnTo>
                  <a:lnTo>
                    <a:pt x="169" y="2"/>
                  </a:lnTo>
                  <a:lnTo>
                    <a:pt x="171" y="4"/>
                  </a:lnTo>
                  <a:lnTo>
                    <a:pt x="160" y="11"/>
                  </a:lnTo>
                  <a:lnTo>
                    <a:pt x="156" y="11"/>
                  </a:lnTo>
                  <a:lnTo>
                    <a:pt x="152" y="21"/>
                  </a:lnTo>
                  <a:lnTo>
                    <a:pt x="139" y="38"/>
                  </a:lnTo>
                  <a:lnTo>
                    <a:pt x="132" y="43"/>
                  </a:lnTo>
                  <a:lnTo>
                    <a:pt x="128" y="47"/>
                  </a:lnTo>
                  <a:lnTo>
                    <a:pt x="124" y="62"/>
                  </a:lnTo>
                  <a:lnTo>
                    <a:pt x="128" y="70"/>
                  </a:lnTo>
                  <a:lnTo>
                    <a:pt x="130" y="66"/>
                  </a:lnTo>
                  <a:lnTo>
                    <a:pt x="143" y="56"/>
                  </a:lnTo>
                  <a:lnTo>
                    <a:pt x="151" y="56"/>
                  </a:lnTo>
                  <a:lnTo>
                    <a:pt x="156" y="53"/>
                  </a:lnTo>
                  <a:lnTo>
                    <a:pt x="182" y="66"/>
                  </a:lnTo>
                  <a:lnTo>
                    <a:pt x="203" y="88"/>
                  </a:lnTo>
                  <a:lnTo>
                    <a:pt x="220" y="86"/>
                  </a:lnTo>
                  <a:lnTo>
                    <a:pt x="228" y="86"/>
                  </a:lnTo>
                  <a:lnTo>
                    <a:pt x="235" y="90"/>
                  </a:lnTo>
                  <a:lnTo>
                    <a:pt x="239" y="90"/>
                  </a:lnTo>
                  <a:lnTo>
                    <a:pt x="241" y="90"/>
                  </a:lnTo>
                  <a:lnTo>
                    <a:pt x="246" y="92"/>
                  </a:lnTo>
                  <a:lnTo>
                    <a:pt x="248" y="96"/>
                  </a:lnTo>
                  <a:lnTo>
                    <a:pt x="252" y="92"/>
                  </a:lnTo>
                  <a:lnTo>
                    <a:pt x="256" y="85"/>
                  </a:lnTo>
                  <a:lnTo>
                    <a:pt x="273" y="73"/>
                  </a:lnTo>
                  <a:lnTo>
                    <a:pt x="333" y="58"/>
                  </a:lnTo>
                  <a:lnTo>
                    <a:pt x="348" y="49"/>
                  </a:lnTo>
                  <a:lnTo>
                    <a:pt x="355" y="45"/>
                  </a:lnTo>
                  <a:lnTo>
                    <a:pt x="359" y="49"/>
                  </a:lnTo>
                  <a:lnTo>
                    <a:pt x="355" y="58"/>
                  </a:lnTo>
                  <a:lnTo>
                    <a:pt x="355" y="64"/>
                  </a:lnTo>
                  <a:lnTo>
                    <a:pt x="363" y="77"/>
                  </a:lnTo>
                  <a:lnTo>
                    <a:pt x="366" y="79"/>
                  </a:lnTo>
                  <a:lnTo>
                    <a:pt x="370" y="77"/>
                  </a:lnTo>
                  <a:lnTo>
                    <a:pt x="380" y="77"/>
                  </a:lnTo>
                  <a:lnTo>
                    <a:pt x="385" y="75"/>
                  </a:lnTo>
                  <a:lnTo>
                    <a:pt x="402" y="73"/>
                  </a:lnTo>
                  <a:lnTo>
                    <a:pt x="411" y="79"/>
                  </a:lnTo>
                  <a:lnTo>
                    <a:pt x="419" y="94"/>
                  </a:lnTo>
                  <a:lnTo>
                    <a:pt x="425" y="100"/>
                  </a:lnTo>
                  <a:lnTo>
                    <a:pt x="440" y="107"/>
                  </a:lnTo>
                  <a:lnTo>
                    <a:pt x="455" y="102"/>
                  </a:lnTo>
                  <a:lnTo>
                    <a:pt x="460" y="103"/>
                  </a:lnTo>
                  <a:lnTo>
                    <a:pt x="462" y="105"/>
                  </a:lnTo>
                  <a:lnTo>
                    <a:pt x="462" y="113"/>
                  </a:lnTo>
                  <a:lnTo>
                    <a:pt x="458" y="118"/>
                  </a:lnTo>
                  <a:lnTo>
                    <a:pt x="447" y="118"/>
                  </a:lnTo>
                  <a:lnTo>
                    <a:pt x="443" y="117"/>
                  </a:lnTo>
                  <a:lnTo>
                    <a:pt x="441" y="115"/>
                  </a:lnTo>
                  <a:lnTo>
                    <a:pt x="438" y="115"/>
                  </a:lnTo>
                  <a:lnTo>
                    <a:pt x="428" y="120"/>
                  </a:lnTo>
                  <a:lnTo>
                    <a:pt x="421" y="117"/>
                  </a:lnTo>
                  <a:lnTo>
                    <a:pt x="415" y="117"/>
                  </a:lnTo>
                  <a:lnTo>
                    <a:pt x="398" y="120"/>
                  </a:lnTo>
                  <a:lnTo>
                    <a:pt x="389" y="117"/>
                  </a:lnTo>
                  <a:lnTo>
                    <a:pt x="385" y="120"/>
                  </a:lnTo>
                  <a:lnTo>
                    <a:pt x="387" y="130"/>
                  </a:lnTo>
                  <a:lnTo>
                    <a:pt x="385" y="133"/>
                  </a:lnTo>
                  <a:lnTo>
                    <a:pt x="381" y="132"/>
                  </a:lnTo>
                  <a:lnTo>
                    <a:pt x="370" y="122"/>
                  </a:lnTo>
                  <a:lnTo>
                    <a:pt x="346" y="120"/>
                  </a:lnTo>
                  <a:lnTo>
                    <a:pt x="340" y="120"/>
                  </a:lnTo>
                  <a:lnTo>
                    <a:pt x="334" y="118"/>
                  </a:lnTo>
                  <a:lnTo>
                    <a:pt x="318" y="130"/>
                  </a:lnTo>
                  <a:lnTo>
                    <a:pt x="314" y="130"/>
                  </a:lnTo>
                  <a:lnTo>
                    <a:pt x="308" y="133"/>
                  </a:lnTo>
                  <a:lnTo>
                    <a:pt x="304" y="137"/>
                  </a:lnTo>
                  <a:lnTo>
                    <a:pt x="301" y="139"/>
                  </a:lnTo>
                  <a:lnTo>
                    <a:pt x="291" y="137"/>
                  </a:lnTo>
                  <a:lnTo>
                    <a:pt x="282" y="139"/>
                  </a:lnTo>
                  <a:lnTo>
                    <a:pt x="280" y="147"/>
                  </a:lnTo>
                  <a:lnTo>
                    <a:pt x="278" y="152"/>
                  </a:lnTo>
                  <a:lnTo>
                    <a:pt x="256" y="171"/>
                  </a:lnTo>
                  <a:lnTo>
                    <a:pt x="254" y="169"/>
                  </a:lnTo>
                  <a:lnTo>
                    <a:pt x="252" y="165"/>
                  </a:lnTo>
                  <a:lnTo>
                    <a:pt x="261" y="154"/>
                  </a:lnTo>
                  <a:lnTo>
                    <a:pt x="259" y="148"/>
                  </a:lnTo>
                  <a:lnTo>
                    <a:pt x="248" y="148"/>
                  </a:lnTo>
                  <a:lnTo>
                    <a:pt x="244" y="160"/>
                  </a:lnTo>
                  <a:lnTo>
                    <a:pt x="239" y="165"/>
                  </a:lnTo>
                  <a:lnTo>
                    <a:pt x="235" y="158"/>
                  </a:lnTo>
                  <a:lnTo>
                    <a:pt x="233" y="148"/>
                  </a:lnTo>
                  <a:lnTo>
                    <a:pt x="231" y="150"/>
                  </a:lnTo>
                  <a:lnTo>
                    <a:pt x="229" y="163"/>
                  </a:lnTo>
                  <a:lnTo>
                    <a:pt x="220" y="177"/>
                  </a:lnTo>
                  <a:lnTo>
                    <a:pt x="216" y="190"/>
                  </a:lnTo>
                  <a:lnTo>
                    <a:pt x="212" y="199"/>
                  </a:lnTo>
                  <a:lnTo>
                    <a:pt x="201" y="214"/>
                  </a:lnTo>
                  <a:lnTo>
                    <a:pt x="201" y="223"/>
                  </a:lnTo>
                  <a:lnTo>
                    <a:pt x="201" y="227"/>
                  </a:lnTo>
                  <a:lnTo>
                    <a:pt x="190" y="222"/>
                  </a:lnTo>
                  <a:lnTo>
                    <a:pt x="188" y="212"/>
                  </a:lnTo>
                  <a:lnTo>
                    <a:pt x="192" y="207"/>
                  </a:lnTo>
                  <a:lnTo>
                    <a:pt x="192" y="201"/>
                  </a:lnTo>
                  <a:lnTo>
                    <a:pt x="190" y="201"/>
                  </a:lnTo>
                  <a:lnTo>
                    <a:pt x="181" y="203"/>
                  </a:lnTo>
                  <a:lnTo>
                    <a:pt x="177" y="201"/>
                  </a:lnTo>
                  <a:lnTo>
                    <a:pt x="181" y="177"/>
                  </a:lnTo>
                  <a:lnTo>
                    <a:pt x="179" y="169"/>
                  </a:lnTo>
                  <a:lnTo>
                    <a:pt x="167" y="163"/>
                  </a:lnTo>
                  <a:lnTo>
                    <a:pt x="156" y="160"/>
                  </a:lnTo>
                  <a:lnTo>
                    <a:pt x="156" y="158"/>
                  </a:lnTo>
                  <a:lnTo>
                    <a:pt x="160" y="154"/>
                  </a:lnTo>
                  <a:lnTo>
                    <a:pt x="154" y="150"/>
                  </a:lnTo>
                  <a:lnTo>
                    <a:pt x="145" y="147"/>
                  </a:lnTo>
                  <a:lnTo>
                    <a:pt x="130" y="145"/>
                  </a:lnTo>
                  <a:lnTo>
                    <a:pt x="124" y="145"/>
                  </a:lnTo>
                  <a:lnTo>
                    <a:pt x="122" y="148"/>
                  </a:lnTo>
                  <a:lnTo>
                    <a:pt x="119" y="145"/>
                  </a:lnTo>
                  <a:lnTo>
                    <a:pt x="109" y="145"/>
                  </a:lnTo>
                  <a:lnTo>
                    <a:pt x="96" y="133"/>
                  </a:lnTo>
                  <a:lnTo>
                    <a:pt x="89" y="133"/>
                  </a:lnTo>
                  <a:lnTo>
                    <a:pt x="27" y="120"/>
                  </a:lnTo>
                  <a:lnTo>
                    <a:pt x="21" y="118"/>
                  </a:lnTo>
                  <a:lnTo>
                    <a:pt x="19" y="107"/>
                  </a:lnTo>
                  <a:lnTo>
                    <a:pt x="14" y="103"/>
                  </a:lnTo>
                  <a:lnTo>
                    <a:pt x="4" y="102"/>
                  </a:lnTo>
                  <a:lnTo>
                    <a:pt x="0" y="98"/>
                  </a:lnTo>
                </a:path>
              </a:pathLst>
            </a:custGeom>
            <a:solidFill>
              <a:srgbClr val="000514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86" name="Freeform 29"/>
            <p:cNvSpPr>
              <a:spLocks/>
            </p:cNvSpPr>
            <p:nvPr/>
          </p:nvSpPr>
          <p:spPr bwMode="gray">
            <a:xfrm>
              <a:off x="3631" y="2262"/>
              <a:ext cx="230" cy="405"/>
            </a:xfrm>
            <a:custGeom>
              <a:avLst/>
              <a:gdLst>
                <a:gd name="T0" fmla="*/ 7 w 230"/>
                <a:gd name="T1" fmla="*/ 24 h 405"/>
                <a:gd name="T2" fmla="*/ 26 w 230"/>
                <a:gd name="T3" fmla="*/ 253 h 405"/>
                <a:gd name="T4" fmla="*/ 24 w 230"/>
                <a:gd name="T5" fmla="*/ 255 h 405"/>
                <a:gd name="T6" fmla="*/ 26 w 230"/>
                <a:gd name="T7" fmla="*/ 264 h 405"/>
                <a:gd name="T8" fmla="*/ 22 w 230"/>
                <a:gd name="T9" fmla="*/ 276 h 405"/>
                <a:gd name="T10" fmla="*/ 30 w 230"/>
                <a:gd name="T11" fmla="*/ 292 h 405"/>
                <a:gd name="T12" fmla="*/ 33 w 230"/>
                <a:gd name="T13" fmla="*/ 313 h 405"/>
                <a:gd name="T14" fmla="*/ 24 w 230"/>
                <a:gd name="T15" fmla="*/ 332 h 405"/>
                <a:gd name="T16" fmla="*/ 22 w 230"/>
                <a:gd name="T17" fmla="*/ 339 h 405"/>
                <a:gd name="T18" fmla="*/ 17 w 230"/>
                <a:gd name="T19" fmla="*/ 354 h 405"/>
                <a:gd name="T20" fmla="*/ 5 w 230"/>
                <a:gd name="T21" fmla="*/ 364 h 405"/>
                <a:gd name="T22" fmla="*/ 5 w 230"/>
                <a:gd name="T23" fmla="*/ 381 h 405"/>
                <a:gd name="T24" fmla="*/ 0 w 230"/>
                <a:gd name="T25" fmla="*/ 396 h 405"/>
                <a:gd name="T26" fmla="*/ 0 w 230"/>
                <a:gd name="T27" fmla="*/ 401 h 405"/>
                <a:gd name="T28" fmla="*/ 2 w 230"/>
                <a:gd name="T29" fmla="*/ 403 h 405"/>
                <a:gd name="T30" fmla="*/ 2 w 230"/>
                <a:gd name="T31" fmla="*/ 403 h 405"/>
                <a:gd name="T32" fmla="*/ 7 w 230"/>
                <a:gd name="T33" fmla="*/ 405 h 405"/>
                <a:gd name="T34" fmla="*/ 13 w 230"/>
                <a:gd name="T35" fmla="*/ 403 h 405"/>
                <a:gd name="T36" fmla="*/ 13 w 230"/>
                <a:gd name="T37" fmla="*/ 401 h 405"/>
                <a:gd name="T38" fmla="*/ 15 w 230"/>
                <a:gd name="T39" fmla="*/ 394 h 405"/>
                <a:gd name="T40" fmla="*/ 30 w 230"/>
                <a:gd name="T41" fmla="*/ 394 h 405"/>
                <a:gd name="T42" fmla="*/ 47 w 230"/>
                <a:gd name="T43" fmla="*/ 388 h 405"/>
                <a:gd name="T44" fmla="*/ 69 w 230"/>
                <a:gd name="T45" fmla="*/ 398 h 405"/>
                <a:gd name="T46" fmla="*/ 71 w 230"/>
                <a:gd name="T47" fmla="*/ 401 h 405"/>
                <a:gd name="T48" fmla="*/ 77 w 230"/>
                <a:gd name="T49" fmla="*/ 399 h 405"/>
                <a:gd name="T50" fmla="*/ 80 w 230"/>
                <a:gd name="T51" fmla="*/ 384 h 405"/>
                <a:gd name="T52" fmla="*/ 93 w 230"/>
                <a:gd name="T53" fmla="*/ 379 h 405"/>
                <a:gd name="T54" fmla="*/ 97 w 230"/>
                <a:gd name="T55" fmla="*/ 386 h 405"/>
                <a:gd name="T56" fmla="*/ 105 w 230"/>
                <a:gd name="T57" fmla="*/ 392 h 405"/>
                <a:gd name="T58" fmla="*/ 112 w 230"/>
                <a:gd name="T59" fmla="*/ 386 h 405"/>
                <a:gd name="T60" fmla="*/ 118 w 230"/>
                <a:gd name="T61" fmla="*/ 366 h 405"/>
                <a:gd name="T62" fmla="*/ 122 w 230"/>
                <a:gd name="T63" fmla="*/ 360 h 405"/>
                <a:gd name="T64" fmla="*/ 127 w 230"/>
                <a:gd name="T65" fmla="*/ 362 h 405"/>
                <a:gd name="T66" fmla="*/ 137 w 230"/>
                <a:gd name="T67" fmla="*/ 371 h 405"/>
                <a:gd name="T68" fmla="*/ 155 w 230"/>
                <a:gd name="T69" fmla="*/ 369 h 405"/>
                <a:gd name="T70" fmla="*/ 161 w 230"/>
                <a:gd name="T71" fmla="*/ 353 h 405"/>
                <a:gd name="T72" fmla="*/ 189 w 230"/>
                <a:gd name="T73" fmla="*/ 313 h 405"/>
                <a:gd name="T74" fmla="*/ 189 w 230"/>
                <a:gd name="T75" fmla="*/ 300 h 405"/>
                <a:gd name="T76" fmla="*/ 197 w 230"/>
                <a:gd name="T77" fmla="*/ 296 h 405"/>
                <a:gd name="T78" fmla="*/ 208 w 230"/>
                <a:gd name="T79" fmla="*/ 298 h 405"/>
                <a:gd name="T80" fmla="*/ 219 w 230"/>
                <a:gd name="T81" fmla="*/ 289 h 405"/>
                <a:gd name="T82" fmla="*/ 227 w 230"/>
                <a:gd name="T83" fmla="*/ 289 h 405"/>
                <a:gd name="T84" fmla="*/ 230 w 230"/>
                <a:gd name="T85" fmla="*/ 281 h 405"/>
                <a:gd name="T86" fmla="*/ 225 w 230"/>
                <a:gd name="T87" fmla="*/ 264 h 405"/>
                <a:gd name="T88" fmla="*/ 227 w 230"/>
                <a:gd name="T89" fmla="*/ 261 h 405"/>
                <a:gd name="T90" fmla="*/ 229 w 230"/>
                <a:gd name="T91" fmla="*/ 253 h 405"/>
                <a:gd name="T92" fmla="*/ 200 w 230"/>
                <a:gd name="T93" fmla="*/ 5 h 405"/>
                <a:gd name="T94" fmla="*/ 200 w 230"/>
                <a:gd name="T95" fmla="*/ 0 h 405"/>
                <a:gd name="T96" fmla="*/ 52 w 230"/>
                <a:gd name="T97" fmla="*/ 18 h 405"/>
                <a:gd name="T98" fmla="*/ 48 w 230"/>
                <a:gd name="T99" fmla="*/ 22 h 405"/>
                <a:gd name="T100" fmla="*/ 37 w 230"/>
                <a:gd name="T101" fmla="*/ 26 h 405"/>
                <a:gd name="T102" fmla="*/ 30 w 230"/>
                <a:gd name="T103" fmla="*/ 30 h 405"/>
                <a:gd name="T104" fmla="*/ 18 w 230"/>
                <a:gd name="T105" fmla="*/ 32 h 405"/>
                <a:gd name="T106" fmla="*/ 7 w 230"/>
                <a:gd name="T107" fmla="*/ 24 h 40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30"/>
                <a:gd name="T163" fmla="*/ 0 h 405"/>
                <a:gd name="T164" fmla="*/ 230 w 230"/>
                <a:gd name="T165" fmla="*/ 405 h 40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30" h="405">
                  <a:moveTo>
                    <a:pt x="7" y="24"/>
                  </a:moveTo>
                  <a:lnTo>
                    <a:pt x="26" y="253"/>
                  </a:lnTo>
                  <a:lnTo>
                    <a:pt x="24" y="255"/>
                  </a:lnTo>
                  <a:lnTo>
                    <a:pt x="26" y="264"/>
                  </a:lnTo>
                  <a:lnTo>
                    <a:pt x="22" y="276"/>
                  </a:lnTo>
                  <a:lnTo>
                    <a:pt x="30" y="292"/>
                  </a:lnTo>
                  <a:lnTo>
                    <a:pt x="33" y="313"/>
                  </a:lnTo>
                  <a:lnTo>
                    <a:pt x="24" y="332"/>
                  </a:lnTo>
                  <a:lnTo>
                    <a:pt x="22" y="339"/>
                  </a:lnTo>
                  <a:lnTo>
                    <a:pt x="17" y="354"/>
                  </a:lnTo>
                  <a:lnTo>
                    <a:pt x="5" y="364"/>
                  </a:lnTo>
                  <a:lnTo>
                    <a:pt x="5" y="381"/>
                  </a:lnTo>
                  <a:lnTo>
                    <a:pt x="0" y="396"/>
                  </a:lnTo>
                  <a:lnTo>
                    <a:pt x="0" y="401"/>
                  </a:lnTo>
                  <a:lnTo>
                    <a:pt x="2" y="403"/>
                  </a:lnTo>
                  <a:lnTo>
                    <a:pt x="7" y="405"/>
                  </a:lnTo>
                  <a:lnTo>
                    <a:pt x="13" y="403"/>
                  </a:lnTo>
                  <a:lnTo>
                    <a:pt x="13" y="401"/>
                  </a:lnTo>
                  <a:lnTo>
                    <a:pt x="15" y="394"/>
                  </a:lnTo>
                  <a:lnTo>
                    <a:pt x="30" y="394"/>
                  </a:lnTo>
                  <a:lnTo>
                    <a:pt x="47" y="388"/>
                  </a:lnTo>
                  <a:lnTo>
                    <a:pt x="69" y="398"/>
                  </a:lnTo>
                  <a:lnTo>
                    <a:pt x="71" y="401"/>
                  </a:lnTo>
                  <a:lnTo>
                    <a:pt x="77" y="399"/>
                  </a:lnTo>
                  <a:lnTo>
                    <a:pt x="80" y="384"/>
                  </a:lnTo>
                  <a:lnTo>
                    <a:pt x="93" y="379"/>
                  </a:lnTo>
                  <a:lnTo>
                    <a:pt x="97" y="386"/>
                  </a:lnTo>
                  <a:lnTo>
                    <a:pt x="105" y="392"/>
                  </a:lnTo>
                  <a:lnTo>
                    <a:pt x="112" y="386"/>
                  </a:lnTo>
                  <a:lnTo>
                    <a:pt x="118" y="366"/>
                  </a:lnTo>
                  <a:lnTo>
                    <a:pt x="122" y="360"/>
                  </a:lnTo>
                  <a:lnTo>
                    <a:pt x="127" y="362"/>
                  </a:lnTo>
                  <a:lnTo>
                    <a:pt x="137" y="371"/>
                  </a:lnTo>
                  <a:lnTo>
                    <a:pt x="155" y="369"/>
                  </a:lnTo>
                  <a:lnTo>
                    <a:pt x="161" y="353"/>
                  </a:lnTo>
                  <a:lnTo>
                    <a:pt x="189" y="313"/>
                  </a:lnTo>
                  <a:lnTo>
                    <a:pt x="189" y="300"/>
                  </a:lnTo>
                  <a:lnTo>
                    <a:pt x="197" y="296"/>
                  </a:lnTo>
                  <a:lnTo>
                    <a:pt x="208" y="298"/>
                  </a:lnTo>
                  <a:lnTo>
                    <a:pt x="219" y="289"/>
                  </a:lnTo>
                  <a:lnTo>
                    <a:pt x="227" y="289"/>
                  </a:lnTo>
                  <a:lnTo>
                    <a:pt x="230" y="281"/>
                  </a:lnTo>
                  <a:lnTo>
                    <a:pt x="225" y="264"/>
                  </a:lnTo>
                  <a:lnTo>
                    <a:pt x="227" y="261"/>
                  </a:lnTo>
                  <a:lnTo>
                    <a:pt x="229" y="253"/>
                  </a:lnTo>
                  <a:lnTo>
                    <a:pt x="200" y="5"/>
                  </a:lnTo>
                  <a:lnTo>
                    <a:pt x="200" y="0"/>
                  </a:lnTo>
                  <a:lnTo>
                    <a:pt x="52" y="18"/>
                  </a:lnTo>
                  <a:lnTo>
                    <a:pt x="48" y="22"/>
                  </a:lnTo>
                  <a:lnTo>
                    <a:pt x="37" y="26"/>
                  </a:lnTo>
                  <a:lnTo>
                    <a:pt x="30" y="30"/>
                  </a:lnTo>
                  <a:lnTo>
                    <a:pt x="18" y="32"/>
                  </a:lnTo>
                  <a:lnTo>
                    <a:pt x="7" y="24"/>
                  </a:lnTo>
                </a:path>
              </a:pathLst>
            </a:custGeom>
            <a:solidFill>
              <a:srgbClr val="000514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87" name="Freeform 30"/>
            <p:cNvSpPr>
              <a:spLocks/>
            </p:cNvSpPr>
            <p:nvPr/>
          </p:nvSpPr>
          <p:spPr bwMode="gray">
            <a:xfrm>
              <a:off x="3533" y="2515"/>
              <a:ext cx="557" cy="285"/>
            </a:xfrm>
            <a:custGeom>
              <a:avLst/>
              <a:gdLst>
                <a:gd name="T0" fmla="*/ 111 w 557"/>
                <a:gd name="T1" fmla="*/ 276 h 285"/>
                <a:gd name="T2" fmla="*/ 109 w 557"/>
                <a:gd name="T3" fmla="*/ 263 h 285"/>
                <a:gd name="T4" fmla="*/ 126 w 557"/>
                <a:gd name="T5" fmla="*/ 263 h 285"/>
                <a:gd name="T6" fmla="*/ 447 w 557"/>
                <a:gd name="T7" fmla="*/ 231 h 285"/>
                <a:gd name="T8" fmla="*/ 480 w 557"/>
                <a:gd name="T9" fmla="*/ 212 h 285"/>
                <a:gd name="T10" fmla="*/ 497 w 557"/>
                <a:gd name="T11" fmla="*/ 195 h 285"/>
                <a:gd name="T12" fmla="*/ 501 w 557"/>
                <a:gd name="T13" fmla="*/ 184 h 285"/>
                <a:gd name="T14" fmla="*/ 509 w 557"/>
                <a:gd name="T15" fmla="*/ 171 h 285"/>
                <a:gd name="T16" fmla="*/ 556 w 557"/>
                <a:gd name="T17" fmla="*/ 131 h 285"/>
                <a:gd name="T18" fmla="*/ 554 w 557"/>
                <a:gd name="T19" fmla="*/ 124 h 285"/>
                <a:gd name="T20" fmla="*/ 544 w 557"/>
                <a:gd name="T21" fmla="*/ 120 h 285"/>
                <a:gd name="T22" fmla="*/ 535 w 557"/>
                <a:gd name="T23" fmla="*/ 113 h 285"/>
                <a:gd name="T24" fmla="*/ 529 w 557"/>
                <a:gd name="T25" fmla="*/ 113 h 285"/>
                <a:gd name="T26" fmla="*/ 503 w 557"/>
                <a:gd name="T27" fmla="*/ 77 h 285"/>
                <a:gd name="T28" fmla="*/ 503 w 557"/>
                <a:gd name="T29" fmla="*/ 66 h 285"/>
                <a:gd name="T30" fmla="*/ 501 w 557"/>
                <a:gd name="T31" fmla="*/ 45 h 285"/>
                <a:gd name="T32" fmla="*/ 490 w 557"/>
                <a:gd name="T33" fmla="*/ 36 h 285"/>
                <a:gd name="T34" fmla="*/ 475 w 557"/>
                <a:gd name="T35" fmla="*/ 23 h 285"/>
                <a:gd name="T36" fmla="*/ 462 w 557"/>
                <a:gd name="T37" fmla="*/ 24 h 285"/>
                <a:gd name="T38" fmla="*/ 454 w 557"/>
                <a:gd name="T39" fmla="*/ 32 h 285"/>
                <a:gd name="T40" fmla="*/ 441 w 557"/>
                <a:gd name="T41" fmla="*/ 36 h 285"/>
                <a:gd name="T42" fmla="*/ 422 w 557"/>
                <a:gd name="T43" fmla="*/ 32 h 285"/>
                <a:gd name="T44" fmla="*/ 400 w 557"/>
                <a:gd name="T45" fmla="*/ 28 h 285"/>
                <a:gd name="T46" fmla="*/ 373 w 557"/>
                <a:gd name="T47" fmla="*/ 24 h 285"/>
                <a:gd name="T48" fmla="*/ 353 w 557"/>
                <a:gd name="T49" fmla="*/ 0 h 285"/>
                <a:gd name="T50" fmla="*/ 340 w 557"/>
                <a:gd name="T51" fmla="*/ 4 h 285"/>
                <a:gd name="T52" fmla="*/ 327 w 557"/>
                <a:gd name="T53" fmla="*/ 0 h 285"/>
                <a:gd name="T54" fmla="*/ 323 w 557"/>
                <a:gd name="T55" fmla="*/ 11 h 285"/>
                <a:gd name="T56" fmla="*/ 325 w 557"/>
                <a:gd name="T57" fmla="*/ 36 h 285"/>
                <a:gd name="T58" fmla="*/ 306 w 557"/>
                <a:gd name="T59" fmla="*/ 45 h 285"/>
                <a:gd name="T60" fmla="*/ 287 w 557"/>
                <a:gd name="T61" fmla="*/ 47 h 285"/>
                <a:gd name="T62" fmla="*/ 259 w 557"/>
                <a:gd name="T63" fmla="*/ 100 h 285"/>
                <a:gd name="T64" fmla="*/ 235 w 557"/>
                <a:gd name="T65" fmla="*/ 118 h 285"/>
                <a:gd name="T66" fmla="*/ 220 w 557"/>
                <a:gd name="T67" fmla="*/ 107 h 285"/>
                <a:gd name="T68" fmla="*/ 210 w 557"/>
                <a:gd name="T69" fmla="*/ 133 h 285"/>
                <a:gd name="T70" fmla="*/ 195 w 557"/>
                <a:gd name="T71" fmla="*/ 133 h 285"/>
                <a:gd name="T72" fmla="*/ 178 w 557"/>
                <a:gd name="T73" fmla="*/ 131 h 285"/>
                <a:gd name="T74" fmla="*/ 169 w 557"/>
                <a:gd name="T75" fmla="*/ 148 h 285"/>
                <a:gd name="T76" fmla="*/ 145 w 557"/>
                <a:gd name="T77" fmla="*/ 135 h 285"/>
                <a:gd name="T78" fmla="*/ 113 w 557"/>
                <a:gd name="T79" fmla="*/ 141 h 285"/>
                <a:gd name="T80" fmla="*/ 111 w 557"/>
                <a:gd name="T81" fmla="*/ 150 h 285"/>
                <a:gd name="T82" fmla="*/ 100 w 557"/>
                <a:gd name="T83" fmla="*/ 150 h 285"/>
                <a:gd name="T84" fmla="*/ 100 w 557"/>
                <a:gd name="T85" fmla="*/ 154 h 285"/>
                <a:gd name="T86" fmla="*/ 96 w 557"/>
                <a:gd name="T87" fmla="*/ 165 h 285"/>
                <a:gd name="T88" fmla="*/ 94 w 557"/>
                <a:gd name="T89" fmla="*/ 171 h 285"/>
                <a:gd name="T90" fmla="*/ 100 w 557"/>
                <a:gd name="T91" fmla="*/ 182 h 285"/>
                <a:gd name="T92" fmla="*/ 69 w 557"/>
                <a:gd name="T93" fmla="*/ 191 h 285"/>
                <a:gd name="T94" fmla="*/ 75 w 557"/>
                <a:gd name="T95" fmla="*/ 221 h 285"/>
                <a:gd name="T96" fmla="*/ 54 w 557"/>
                <a:gd name="T97" fmla="*/ 220 h 285"/>
                <a:gd name="T98" fmla="*/ 34 w 557"/>
                <a:gd name="T99" fmla="*/ 212 h 285"/>
                <a:gd name="T100" fmla="*/ 21 w 557"/>
                <a:gd name="T101" fmla="*/ 235 h 285"/>
                <a:gd name="T102" fmla="*/ 23 w 557"/>
                <a:gd name="T103" fmla="*/ 236 h 285"/>
                <a:gd name="T104" fmla="*/ 30 w 557"/>
                <a:gd name="T105" fmla="*/ 250 h 285"/>
                <a:gd name="T106" fmla="*/ 19 w 557"/>
                <a:gd name="T107" fmla="*/ 276 h 285"/>
                <a:gd name="T108" fmla="*/ 4 w 557"/>
                <a:gd name="T109" fmla="*/ 278 h 28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57"/>
                <a:gd name="T166" fmla="*/ 0 h 285"/>
                <a:gd name="T167" fmla="*/ 557 w 557"/>
                <a:gd name="T168" fmla="*/ 285 h 28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57" h="285">
                  <a:moveTo>
                    <a:pt x="0" y="285"/>
                  </a:moveTo>
                  <a:lnTo>
                    <a:pt x="111" y="276"/>
                  </a:lnTo>
                  <a:lnTo>
                    <a:pt x="111" y="267"/>
                  </a:lnTo>
                  <a:lnTo>
                    <a:pt x="109" y="263"/>
                  </a:lnTo>
                  <a:lnTo>
                    <a:pt x="120" y="261"/>
                  </a:lnTo>
                  <a:lnTo>
                    <a:pt x="126" y="263"/>
                  </a:lnTo>
                  <a:lnTo>
                    <a:pt x="441" y="235"/>
                  </a:lnTo>
                  <a:lnTo>
                    <a:pt x="447" y="231"/>
                  </a:lnTo>
                  <a:lnTo>
                    <a:pt x="452" y="225"/>
                  </a:lnTo>
                  <a:lnTo>
                    <a:pt x="480" y="212"/>
                  </a:lnTo>
                  <a:lnTo>
                    <a:pt x="482" y="206"/>
                  </a:lnTo>
                  <a:lnTo>
                    <a:pt x="497" y="195"/>
                  </a:lnTo>
                  <a:lnTo>
                    <a:pt x="499" y="188"/>
                  </a:lnTo>
                  <a:lnTo>
                    <a:pt x="501" y="184"/>
                  </a:lnTo>
                  <a:lnTo>
                    <a:pt x="509" y="180"/>
                  </a:lnTo>
                  <a:lnTo>
                    <a:pt x="509" y="171"/>
                  </a:lnTo>
                  <a:lnTo>
                    <a:pt x="516" y="165"/>
                  </a:lnTo>
                  <a:lnTo>
                    <a:pt x="556" y="131"/>
                  </a:lnTo>
                  <a:lnTo>
                    <a:pt x="557" y="124"/>
                  </a:lnTo>
                  <a:lnTo>
                    <a:pt x="554" y="124"/>
                  </a:lnTo>
                  <a:lnTo>
                    <a:pt x="548" y="120"/>
                  </a:lnTo>
                  <a:lnTo>
                    <a:pt x="544" y="120"/>
                  </a:lnTo>
                  <a:lnTo>
                    <a:pt x="542" y="116"/>
                  </a:lnTo>
                  <a:lnTo>
                    <a:pt x="535" y="113"/>
                  </a:lnTo>
                  <a:lnTo>
                    <a:pt x="533" y="115"/>
                  </a:lnTo>
                  <a:lnTo>
                    <a:pt x="529" y="113"/>
                  </a:lnTo>
                  <a:lnTo>
                    <a:pt x="520" y="98"/>
                  </a:lnTo>
                  <a:lnTo>
                    <a:pt x="503" y="77"/>
                  </a:lnTo>
                  <a:lnTo>
                    <a:pt x="501" y="71"/>
                  </a:lnTo>
                  <a:lnTo>
                    <a:pt x="503" y="66"/>
                  </a:lnTo>
                  <a:lnTo>
                    <a:pt x="503" y="58"/>
                  </a:lnTo>
                  <a:lnTo>
                    <a:pt x="501" y="45"/>
                  </a:lnTo>
                  <a:lnTo>
                    <a:pt x="497" y="41"/>
                  </a:lnTo>
                  <a:lnTo>
                    <a:pt x="490" y="36"/>
                  </a:lnTo>
                  <a:lnTo>
                    <a:pt x="482" y="34"/>
                  </a:lnTo>
                  <a:lnTo>
                    <a:pt x="475" y="23"/>
                  </a:lnTo>
                  <a:lnTo>
                    <a:pt x="469" y="17"/>
                  </a:lnTo>
                  <a:lnTo>
                    <a:pt x="462" y="24"/>
                  </a:lnTo>
                  <a:lnTo>
                    <a:pt x="460" y="28"/>
                  </a:lnTo>
                  <a:lnTo>
                    <a:pt x="454" y="32"/>
                  </a:lnTo>
                  <a:lnTo>
                    <a:pt x="452" y="34"/>
                  </a:lnTo>
                  <a:lnTo>
                    <a:pt x="441" y="36"/>
                  </a:lnTo>
                  <a:lnTo>
                    <a:pt x="426" y="28"/>
                  </a:lnTo>
                  <a:lnTo>
                    <a:pt x="422" y="32"/>
                  </a:lnTo>
                  <a:lnTo>
                    <a:pt x="417" y="38"/>
                  </a:lnTo>
                  <a:lnTo>
                    <a:pt x="400" y="28"/>
                  </a:lnTo>
                  <a:lnTo>
                    <a:pt x="385" y="28"/>
                  </a:lnTo>
                  <a:lnTo>
                    <a:pt x="373" y="24"/>
                  </a:lnTo>
                  <a:lnTo>
                    <a:pt x="368" y="11"/>
                  </a:lnTo>
                  <a:lnTo>
                    <a:pt x="353" y="0"/>
                  </a:lnTo>
                  <a:lnTo>
                    <a:pt x="345" y="4"/>
                  </a:lnTo>
                  <a:lnTo>
                    <a:pt x="340" y="4"/>
                  </a:lnTo>
                  <a:lnTo>
                    <a:pt x="334" y="0"/>
                  </a:lnTo>
                  <a:lnTo>
                    <a:pt x="327" y="0"/>
                  </a:lnTo>
                  <a:lnTo>
                    <a:pt x="325" y="8"/>
                  </a:lnTo>
                  <a:lnTo>
                    <a:pt x="323" y="11"/>
                  </a:lnTo>
                  <a:lnTo>
                    <a:pt x="328" y="28"/>
                  </a:lnTo>
                  <a:lnTo>
                    <a:pt x="325" y="36"/>
                  </a:lnTo>
                  <a:lnTo>
                    <a:pt x="317" y="36"/>
                  </a:lnTo>
                  <a:lnTo>
                    <a:pt x="306" y="45"/>
                  </a:lnTo>
                  <a:lnTo>
                    <a:pt x="295" y="43"/>
                  </a:lnTo>
                  <a:lnTo>
                    <a:pt x="287" y="47"/>
                  </a:lnTo>
                  <a:lnTo>
                    <a:pt x="287" y="60"/>
                  </a:lnTo>
                  <a:lnTo>
                    <a:pt x="259" y="100"/>
                  </a:lnTo>
                  <a:lnTo>
                    <a:pt x="253" y="116"/>
                  </a:lnTo>
                  <a:lnTo>
                    <a:pt x="235" y="118"/>
                  </a:lnTo>
                  <a:lnTo>
                    <a:pt x="225" y="109"/>
                  </a:lnTo>
                  <a:lnTo>
                    <a:pt x="220" y="107"/>
                  </a:lnTo>
                  <a:lnTo>
                    <a:pt x="216" y="113"/>
                  </a:lnTo>
                  <a:lnTo>
                    <a:pt x="210" y="133"/>
                  </a:lnTo>
                  <a:lnTo>
                    <a:pt x="203" y="139"/>
                  </a:lnTo>
                  <a:lnTo>
                    <a:pt x="195" y="133"/>
                  </a:lnTo>
                  <a:lnTo>
                    <a:pt x="191" y="126"/>
                  </a:lnTo>
                  <a:lnTo>
                    <a:pt x="178" y="131"/>
                  </a:lnTo>
                  <a:lnTo>
                    <a:pt x="175" y="146"/>
                  </a:lnTo>
                  <a:lnTo>
                    <a:pt x="169" y="148"/>
                  </a:lnTo>
                  <a:lnTo>
                    <a:pt x="167" y="145"/>
                  </a:lnTo>
                  <a:lnTo>
                    <a:pt x="145" y="135"/>
                  </a:lnTo>
                  <a:lnTo>
                    <a:pt x="128" y="141"/>
                  </a:lnTo>
                  <a:lnTo>
                    <a:pt x="113" y="141"/>
                  </a:lnTo>
                  <a:lnTo>
                    <a:pt x="111" y="148"/>
                  </a:lnTo>
                  <a:lnTo>
                    <a:pt x="111" y="150"/>
                  </a:lnTo>
                  <a:lnTo>
                    <a:pt x="105" y="152"/>
                  </a:lnTo>
                  <a:lnTo>
                    <a:pt x="100" y="150"/>
                  </a:lnTo>
                  <a:lnTo>
                    <a:pt x="100" y="154"/>
                  </a:lnTo>
                  <a:lnTo>
                    <a:pt x="98" y="158"/>
                  </a:lnTo>
                  <a:lnTo>
                    <a:pt x="96" y="165"/>
                  </a:lnTo>
                  <a:lnTo>
                    <a:pt x="92" y="167"/>
                  </a:lnTo>
                  <a:lnTo>
                    <a:pt x="94" y="171"/>
                  </a:lnTo>
                  <a:lnTo>
                    <a:pt x="101" y="180"/>
                  </a:lnTo>
                  <a:lnTo>
                    <a:pt x="100" y="182"/>
                  </a:lnTo>
                  <a:lnTo>
                    <a:pt x="77" y="188"/>
                  </a:lnTo>
                  <a:lnTo>
                    <a:pt x="69" y="191"/>
                  </a:lnTo>
                  <a:lnTo>
                    <a:pt x="71" y="203"/>
                  </a:lnTo>
                  <a:lnTo>
                    <a:pt x="75" y="221"/>
                  </a:lnTo>
                  <a:lnTo>
                    <a:pt x="64" y="227"/>
                  </a:lnTo>
                  <a:lnTo>
                    <a:pt x="54" y="220"/>
                  </a:lnTo>
                  <a:lnTo>
                    <a:pt x="47" y="214"/>
                  </a:lnTo>
                  <a:lnTo>
                    <a:pt x="34" y="212"/>
                  </a:lnTo>
                  <a:lnTo>
                    <a:pt x="24" y="218"/>
                  </a:lnTo>
                  <a:lnTo>
                    <a:pt x="21" y="235"/>
                  </a:lnTo>
                  <a:lnTo>
                    <a:pt x="21" y="236"/>
                  </a:lnTo>
                  <a:lnTo>
                    <a:pt x="23" y="236"/>
                  </a:lnTo>
                  <a:lnTo>
                    <a:pt x="28" y="240"/>
                  </a:lnTo>
                  <a:lnTo>
                    <a:pt x="30" y="250"/>
                  </a:lnTo>
                  <a:lnTo>
                    <a:pt x="23" y="274"/>
                  </a:lnTo>
                  <a:lnTo>
                    <a:pt x="19" y="276"/>
                  </a:lnTo>
                  <a:lnTo>
                    <a:pt x="15" y="274"/>
                  </a:lnTo>
                  <a:lnTo>
                    <a:pt x="4" y="278"/>
                  </a:lnTo>
                  <a:lnTo>
                    <a:pt x="0" y="285"/>
                  </a:lnTo>
                </a:path>
              </a:pathLst>
            </a:custGeom>
            <a:solidFill>
              <a:srgbClr val="000514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88" name="Freeform 31"/>
            <p:cNvSpPr>
              <a:spLocks/>
            </p:cNvSpPr>
            <p:nvPr/>
          </p:nvSpPr>
          <p:spPr bwMode="gray">
            <a:xfrm>
              <a:off x="3482" y="2729"/>
              <a:ext cx="625" cy="220"/>
            </a:xfrm>
            <a:custGeom>
              <a:avLst/>
              <a:gdLst>
                <a:gd name="T0" fmla="*/ 625 w 625"/>
                <a:gd name="T1" fmla="*/ 0 h 220"/>
                <a:gd name="T2" fmla="*/ 498 w 625"/>
                <a:gd name="T3" fmla="*/ 17 h 220"/>
                <a:gd name="T4" fmla="*/ 492 w 625"/>
                <a:gd name="T5" fmla="*/ 21 h 220"/>
                <a:gd name="T6" fmla="*/ 177 w 625"/>
                <a:gd name="T7" fmla="*/ 49 h 220"/>
                <a:gd name="T8" fmla="*/ 171 w 625"/>
                <a:gd name="T9" fmla="*/ 47 h 220"/>
                <a:gd name="T10" fmla="*/ 160 w 625"/>
                <a:gd name="T11" fmla="*/ 49 h 220"/>
                <a:gd name="T12" fmla="*/ 162 w 625"/>
                <a:gd name="T13" fmla="*/ 53 h 220"/>
                <a:gd name="T14" fmla="*/ 162 w 625"/>
                <a:gd name="T15" fmla="*/ 62 h 220"/>
                <a:gd name="T16" fmla="*/ 51 w 625"/>
                <a:gd name="T17" fmla="*/ 71 h 220"/>
                <a:gd name="T18" fmla="*/ 45 w 625"/>
                <a:gd name="T19" fmla="*/ 84 h 220"/>
                <a:gd name="T20" fmla="*/ 42 w 625"/>
                <a:gd name="T21" fmla="*/ 101 h 220"/>
                <a:gd name="T22" fmla="*/ 44 w 625"/>
                <a:gd name="T23" fmla="*/ 107 h 220"/>
                <a:gd name="T24" fmla="*/ 38 w 625"/>
                <a:gd name="T25" fmla="*/ 120 h 220"/>
                <a:gd name="T26" fmla="*/ 36 w 625"/>
                <a:gd name="T27" fmla="*/ 126 h 220"/>
                <a:gd name="T28" fmla="*/ 38 w 625"/>
                <a:gd name="T29" fmla="*/ 129 h 220"/>
                <a:gd name="T30" fmla="*/ 34 w 625"/>
                <a:gd name="T31" fmla="*/ 139 h 220"/>
                <a:gd name="T32" fmla="*/ 25 w 625"/>
                <a:gd name="T33" fmla="*/ 148 h 220"/>
                <a:gd name="T34" fmla="*/ 21 w 625"/>
                <a:gd name="T35" fmla="*/ 169 h 220"/>
                <a:gd name="T36" fmla="*/ 12 w 625"/>
                <a:gd name="T37" fmla="*/ 180 h 220"/>
                <a:gd name="T38" fmla="*/ 14 w 625"/>
                <a:gd name="T39" fmla="*/ 193 h 220"/>
                <a:gd name="T40" fmla="*/ 12 w 625"/>
                <a:gd name="T41" fmla="*/ 210 h 220"/>
                <a:gd name="T42" fmla="*/ 10 w 625"/>
                <a:gd name="T43" fmla="*/ 212 h 220"/>
                <a:gd name="T44" fmla="*/ 0 w 625"/>
                <a:gd name="T45" fmla="*/ 220 h 220"/>
                <a:gd name="T46" fmla="*/ 162 w 625"/>
                <a:gd name="T47" fmla="*/ 208 h 220"/>
                <a:gd name="T48" fmla="*/ 363 w 625"/>
                <a:gd name="T49" fmla="*/ 191 h 220"/>
                <a:gd name="T50" fmla="*/ 441 w 625"/>
                <a:gd name="T51" fmla="*/ 180 h 220"/>
                <a:gd name="T52" fmla="*/ 443 w 625"/>
                <a:gd name="T53" fmla="*/ 159 h 220"/>
                <a:gd name="T54" fmla="*/ 449 w 625"/>
                <a:gd name="T55" fmla="*/ 159 h 220"/>
                <a:gd name="T56" fmla="*/ 453 w 625"/>
                <a:gd name="T57" fmla="*/ 158 h 220"/>
                <a:gd name="T58" fmla="*/ 458 w 625"/>
                <a:gd name="T59" fmla="*/ 152 h 220"/>
                <a:gd name="T60" fmla="*/ 460 w 625"/>
                <a:gd name="T61" fmla="*/ 146 h 220"/>
                <a:gd name="T62" fmla="*/ 458 w 625"/>
                <a:gd name="T63" fmla="*/ 143 h 220"/>
                <a:gd name="T64" fmla="*/ 460 w 625"/>
                <a:gd name="T65" fmla="*/ 137 h 220"/>
                <a:gd name="T66" fmla="*/ 468 w 625"/>
                <a:gd name="T67" fmla="*/ 129 h 220"/>
                <a:gd name="T68" fmla="*/ 483 w 625"/>
                <a:gd name="T69" fmla="*/ 124 h 220"/>
                <a:gd name="T70" fmla="*/ 501 w 625"/>
                <a:gd name="T71" fmla="*/ 118 h 220"/>
                <a:gd name="T72" fmla="*/ 518 w 625"/>
                <a:gd name="T73" fmla="*/ 103 h 220"/>
                <a:gd name="T74" fmla="*/ 526 w 625"/>
                <a:gd name="T75" fmla="*/ 99 h 220"/>
                <a:gd name="T76" fmla="*/ 537 w 625"/>
                <a:gd name="T77" fmla="*/ 90 h 220"/>
                <a:gd name="T78" fmla="*/ 539 w 625"/>
                <a:gd name="T79" fmla="*/ 81 h 220"/>
                <a:gd name="T80" fmla="*/ 541 w 625"/>
                <a:gd name="T81" fmla="*/ 79 h 220"/>
                <a:gd name="T82" fmla="*/ 546 w 625"/>
                <a:gd name="T83" fmla="*/ 81 h 220"/>
                <a:gd name="T84" fmla="*/ 550 w 625"/>
                <a:gd name="T85" fmla="*/ 75 h 220"/>
                <a:gd name="T86" fmla="*/ 550 w 625"/>
                <a:gd name="T87" fmla="*/ 73 h 220"/>
                <a:gd name="T88" fmla="*/ 556 w 625"/>
                <a:gd name="T89" fmla="*/ 68 h 220"/>
                <a:gd name="T90" fmla="*/ 560 w 625"/>
                <a:gd name="T91" fmla="*/ 68 h 220"/>
                <a:gd name="T92" fmla="*/ 563 w 625"/>
                <a:gd name="T93" fmla="*/ 71 h 220"/>
                <a:gd name="T94" fmla="*/ 569 w 625"/>
                <a:gd name="T95" fmla="*/ 68 h 220"/>
                <a:gd name="T96" fmla="*/ 571 w 625"/>
                <a:gd name="T97" fmla="*/ 64 h 220"/>
                <a:gd name="T98" fmla="*/ 580 w 625"/>
                <a:gd name="T99" fmla="*/ 56 h 220"/>
                <a:gd name="T100" fmla="*/ 586 w 625"/>
                <a:gd name="T101" fmla="*/ 54 h 220"/>
                <a:gd name="T102" fmla="*/ 599 w 625"/>
                <a:gd name="T103" fmla="*/ 54 h 220"/>
                <a:gd name="T104" fmla="*/ 612 w 625"/>
                <a:gd name="T105" fmla="*/ 32 h 220"/>
                <a:gd name="T106" fmla="*/ 623 w 625"/>
                <a:gd name="T107" fmla="*/ 26 h 220"/>
                <a:gd name="T108" fmla="*/ 623 w 625"/>
                <a:gd name="T109" fmla="*/ 21 h 220"/>
                <a:gd name="T110" fmla="*/ 625 w 625"/>
                <a:gd name="T111" fmla="*/ 13 h 220"/>
                <a:gd name="T112" fmla="*/ 623 w 625"/>
                <a:gd name="T113" fmla="*/ 7 h 220"/>
                <a:gd name="T114" fmla="*/ 625 w 625"/>
                <a:gd name="T115" fmla="*/ 0 h 22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25"/>
                <a:gd name="T175" fmla="*/ 0 h 220"/>
                <a:gd name="T176" fmla="*/ 625 w 625"/>
                <a:gd name="T177" fmla="*/ 220 h 22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25" h="220">
                  <a:moveTo>
                    <a:pt x="625" y="0"/>
                  </a:moveTo>
                  <a:lnTo>
                    <a:pt x="498" y="17"/>
                  </a:lnTo>
                  <a:lnTo>
                    <a:pt x="492" y="21"/>
                  </a:lnTo>
                  <a:lnTo>
                    <a:pt x="177" y="49"/>
                  </a:lnTo>
                  <a:lnTo>
                    <a:pt x="171" y="47"/>
                  </a:lnTo>
                  <a:lnTo>
                    <a:pt x="160" y="49"/>
                  </a:lnTo>
                  <a:lnTo>
                    <a:pt x="162" y="53"/>
                  </a:lnTo>
                  <a:lnTo>
                    <a:pt x="162" y="62"/>
                  </a:lnTo>
                  <a:lnTo>
                    <a:pt x="51" y="71"/>
                  </a:lnTo>
                  <a:lnTo>
                    <a:pt x="45" y="84"/>
                  </a:lnTo>
                  <a:lnTo>
                    <a:pt x="42" y="101"/>
                  </a:lnTo>
                  <a:lnTo>
                    <a:pt x="44" y="107"/>
                  </a:lnTo>
                  <a:lnTo>
                    <a:pt x="38" y="120"/>
                  </a:lnTo>
                  <a:lnTo>
                    <a:pt x="36" y="126"/>
                  </a:lnTo>
                  <a:lnTo>
                    <a:pt x="38" y="129"/>
                  </a:lnTo>
                  <a:lnTo>
                    <a:pt x="34" y="139"/>
                  </a:lnTo>
                  <a:lnTo>
                    <a:pt x="25" y="148"/>
                  </a:lnTo>
                  <a:lnTo>
                    <a:pt x="21" y="169"/>
                  </a:lnTo>
                  <a:lnTo>
                    <a:pt x="12" y="180"/>
                  </a:lnTo>
                  <a:lnTo>
                    <a:pt x="14" y="193"/>
                  </a:lnTo>
                  <a:lnTo>
                    <a:pt x="12" y="210"/>
                  </a:lnTo>
                  <a:lnTo>
                    <a:pt x="10" y="212"/>
                  </a:lnTo>
                  <a:lnTo>
                    <a:pt x="0" y="220"/>
                  </a:lnTo>
                  <a:lnTo>
                    <a:pt x="162" y="208"/>
                  </a:lnTo>
                  <a:lnTo>
                    <a:pt x="363" y="191"/>
                  </a:lnTo>
                  <a:lnTo>
                    <a:pt x="441" y="180"/>
                  </a:lnTo>
                  <a:lnTo>
                    <a:pt x="443" y="159"/>
                  </a:lnTo>
                  <a:lnTo>
                    <a:pt x="449" y="159"/>
                  </a:lnTo>
                  <a:lnTo>
                    <a:pt x="453" y="158"/>
                  </a:lnTo>
                  <a:lnTo>
                    <a:pt x="458" y="152"/>
                  </a:lnTo>
                  <a:lnTo>
                    <a:pt x="460" y="146"/>
                  </a:lnTo>
                  <a:lnTo>
                    <a:pt x="458" y="143"/>
                  </a:lnTo>
                  <a:lnTo>
                    <a:pt x="460" y="137"/>
                  </a:lnTo>
                  <a:lnTo>
                    <a:pt x="468" y="129"/>
                  </a:lnTo>
                  <a:lnTo>
                    <a:pt x="483" y="124"/>
                  </a:lnTo>
                  <a:lnTo>
                    <a:pt x="501" y="118"/>
                  </a:lnTo>
                  <a:lnTo>
                    <a:pt x="518" y="103"/>
                  </a:lnTo>
                  <a:lnTo>
                    <a:pt x="526" y="99"/>
                  </a:lnTo>
                  <a:lnTo>
                    <a:pt x="537" y="90"/>
                  </a:lnTo>
                  <a:lnTo>
                    <a:pt x="539" y="81"/>
                  </a:lnTo>
                  <a:lnTo>
                    <a:pt x="541" y="79"/>
                  </a:lnTo>
                  <a:lnTo>
                    <a:pt x="546" y="81"/>
                  </a:lnTo>
                  <a:lnTo>
                    <a:pt x="550" y="75"/>
                  </a:lnTo>
                  <a:lnTo>
                    <a:pt x="550" y="73"/>
                  </a:lnTo>
                  <a:lnTo>
                    <a:pt x="556" y="68"/>
                  </a:lnTo>
                  <a:lnTo>
                    <a:pt x="560" y="68"/>
                  </a:lnTo>
                  <a:lnTo>
                    <a:pt x="563" y="71"/>
                  </a:lnTo>
                  <a:lnTo>
                    <a:pt x="569" y="68"/>
                  </a:lnTo>
                  <a:lnTo>
                    <a:pt x="571" y="64"/>
                  </a:lnTo>
                  <a:lnTo>
                    <a:pt x="580" y="56"/>
                  </a:lnTo>
                  <a:lnTo>
                    <a:pt x="586" y="54"/>
                  </a:lnTo>
                  <a:lnTo>
                    <a:pt x="599" y="54"/>
                  </a:lnTo>
                  <a:lnTo>
                    <a:pt x="612" y="32"/>
                  </a:lnTo>
                  <a:lnTo>
                    <a:pt x="623" y="26"/>
                  </a:lnTo>
                  <a:lnTo>
                    <a:pt x="623" y="21"/>
                  </a:lnTo>
                  <a:lnTo>
                    <a:pt x="625" y="13"/>
                  </a:lnTo>
                  <a:lnTo>
                    <a:pt x="623" y="7"/>
                  </a:lnTo>
                  <a:lnTo>
                    <a:pt x="625" y="0"/>
                  </a:lnTo>
                </a:path>
              </a:pathLst>
            </a:custGeom>
            <a:solidFill>
              <a:srgbClr val="000514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89" name="Freeform 32"/>
            <p:cNvSpPr>
              <a:spLocks/>
            </p:cNvSpPr>
            <p:nvPr/>
          </p:nvSpPr>
          <p:spPr bwMode="gray">
            <a:xfrm>
              <a:off x="3396" y="2937"/>
              <a:ext cx="268" cy="468"/>
            </a:xfrm>
            <a:custGeom>
              <a:avLst/>
              <a:gdLst>
                <a:gd name="T0" fmla="*/ 248 w 268"/>
                <a:gd name="T1" fmla="*/ 0 h 468"/>
                <a:gd name="T2" fmla="*/ 86 w 268"/>
                <a:gd name="T3" fmla="*/ 12 h 468"/>
                <a:gd name="T4" fmla="*/ 86 w 268"/>
                <a:gd name="T5" fmla="*/ 17 h 468"/>
                <a:gd name="T6" fmla="*/ 71 w 268"/>
                <a:gd name="T7" fmla="*/ 30 h 468"/>
                <a:gd name="T8" fmla="*/ 66 w 268"/>
                <a:gd name="T9" fmla="*/ 45 h 468"/>
                <a:gd name="T10" fmla="*/ 68 w 268"/>
                <a:gd name="T11" fmla="*/ 60 h 468"/>
                <a:gd name="T12" fmla="*/ 66 w 268"/>
                <a:gd name="T13" fmla="*/ 68 h 468"/>
                <a:gd name="T14" fmla="*/ 51 w 268"/>
                <a:gd name="T15" fmla="*/ 77 h 468"/>
                <a:gd name="T16" fmla="*/ 41 w 268"/>
                <a:gd name="T17" fmla="*/ 92 h 468"/>
                <a:gd name="T18" fmla="*/ 38 w 268"/>
                <a:gd name="T19" fmla="*/ 96 h 468"/>
                <a:gd name="T20" fmla="*/ 38 w 268"/>
                <a:gd name="T21" fmla="*/ 107 h 468"/>
                <a:gd name="T22" fmla="*/ 30 w 268"/>
                <a:gd name="T23" fmla="*/ 117 h 468"/>
                <a:gd name="T24" fmla="*/ 30 w 268"/>
                <a:gd name="T25" fmla="*/ 126 h 468"/>
                <a:gd name="T26" fmla="*/ 26 w 268"/>
                <a:gd name="T27" fmla="*/ 139 h 468"/>
                <a:gd name="T28" fmla="*/ 19 w 268"/>
                <a:gd name="T29" fmla="*/ 152 h 468"/>
                <a:gd name="T30" fmla="*/ 21 w 268"/>
                <a:gd name="T31" fmla="*/ 165 h 468"/>
                <a:gd name="T32" fmla="*/ 28 w 268"/>
                <a:gd name="T33" fmla="*/ 175 h 468"/>
                <a:gd name="T34" fmla="*/ 30 w 268"/>
                <a:gd name="T35" fmla="*/ 184 h 468"/>
                <a:gd name="T36" fmla="*/ 32 w 268"/>
                <a:gd name="T37" fmla="*/ 186 h 468"/>
                <a:gd name="T38" fmla="*/ 32 w 268"/>
                <a:gd name="T39" fmla="*/ 192 h 468"/>
                <a:gd name="T40" fmla="*/ 26 w 268"/>
                <a:gd name="T41" fmla="*/ 194 h 468"/>
                <a:gd name="T42" fmla="*/ 26 w 268"/>
                <a:gd name="T43" fmla="*/ 203 h 468"/>
                <a:gd name="T44" fmla="*/ 26 w 268"/>
                <a:gd name="T45" fmla="*/ 207 h 468"/>
                <a:gd name="T46" fmla="*/ 26 w 268"/>
                <a:gd name="T47" fmla="*/ 216 h 468"/>
                <a:gd name="T48" fmla="*/ 36 w 268"/>
                <a:gd name="T49" fmla="*/ 235 h 468"/>
                <a:gd name="T50" fmla="*/ 38 w 268"/>
                <a:gd name="T51" fmla="*/ 252 h 468"/>
                <a:gd name="T52" fmla="*/ 43 w 268"/>
                <a:gd name="T53" fmla="*/ 263 h 468"/>
                <a:gd name="T54" fmla="*/ 47 w 268"/>
                <a:gd name="T55" fmla="*/ 269 h 468"/>
                <a:gd name="T56" fmla="*/ 49 w 268"/>
                <a:gd name="T57" fmla="*/ 276 h 468"/>
                <a:gd name="T58" fmla="*/ 38 w 268"/>
                <a:gd name="T59" fmla="*/ 282 h 468"/>
                <a:gd name="T60" fmla="*/ 34 w 268"/>
                <a:gd name="T61" fmla="*/ 285 h 468"/>
                <a:gd name="T62" fmla="*/ 30 w 268"/>
                <a:gd name="T63" fmla="*/ 306 h 468"/>
                <a:gd name="T64" fmla="*/ 15 w 268"/>
                <a:gd name="T65" fmla="*/ 329 h 468"/>
                <a:gd name="T66" fmla="*/ 2 w 268"/>
                <a:gd name="T67" fmla="*/ 370 h 468"/>
                <a:gd name="T68" fmla="*/ 0 w 268"/>
                <a:gd name="T69" fmla="*/ 400 h 468"/>
                <a:gd name="T70" fmla="*/ 150 w 268"/>
                <a:gd name="T71" fmla="*/ 392 h 468"/>
                <a:gd name="T72" fmla="*/ 154 w 268"/>
                <a:gd name="T73" fmla="*/ 398 h 468"/>
                <a:gd name="T74" fmla="*/ 150 w 268"/>
                <a:gd name="T75" fmla="*/ 413 h 468"/>
                <a:gd name="T76" fmla="*/ 150 w 268"/>
                <a:gd name="T77" fmla="*/ 434 h 468"/>
                <a:gd name="T78" fmla="*/ 167 w 268"/>
                <a:gd name="T79" fmla="*/ 449 h 468"/>
                <a:gd name="T80" fmla="*/ 169 w 268"/>
                <a:gd name="T81" fmla="*/ 468 h 468"/>
                <a:gd name="T82" fmla="*/ 180 w 268"/>
                <a:gd name="T83" fmla="*/ 468 h 468"/>
                <a:gd name="T84" fmla="*/ 197 w 268"/>
                <a:gd name="T85" fmla="*/ 454 h 468"/>
                <a:gd name="T86" fmla="*/ 233 w 268"/>
                <a:gd name="T87" fmla="*/ 443 h 468"/>
                <a:gd name="T88" fmla="*/ 242 w 268"/>
                <a:gd name="T89" fmla="*/ 447 h 468"/>
                <a:gd name="T90" fmla="*/ 255 w 268"/>
                <a:gd name="T91" fmla="*/ 441 h 468"/>
                <a:gd name="T92" fmla="*/ 257 w 268"/>
                <a:gd name="T93" fmla="*/ 445 h 468"/>
                <a:gd name="T94" fmla="*/ 265 w 268"/>
                <a:gd name="T95" fmla="*/ 449 h 468"/>
                <a:gd name="T96" fmla="*/ 268 w 268"/>
                <a:gd name="T97" fmla="*/ 447 h 468"/>
                <a:gd name="T98" fmla="*/ 252 w 268"/>
                <a:gd name="T99" fmla="*/ 304 h 468"/>
                <a:gd name="T100" fmla="*/ 250 w 268"/>
                <a:gd name="T101" fmla="*/ 291 h 468"/>
                <a:gd name="T102" fmla="*/ 255 w 268"/>
                <a:gd name="T103" fmla="*/ 10 h 468"/>
                <a:gd name="T104" fmla="*/ 248 w 268"/>
                <a:gd name="T105" fmla="*/ 0 h 46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68"/>
                <a:gd name="T160" fmla="*/ 0 h 468"/>
                <a:gd name="T161" fmla="*/ 268 w 268"/>
                <a:gd name="T162" fmla="*/ 468 h 46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68" h="468">
                  <a:moveTo>
                    <a:pt x="248" y="0"/>
                  </a:moveTo>
                  <a:lnTo>
                    <a:pt x="86" y="12"/>
                  </a:lnTo>
                  <a:lnTo>
                    <a:pt x="86" y="17"/>
                  </a:lnTo>
                  <a:lnTo>
                    <a:pt x="71" y="30"/>
                  </a:lnTo>
                  <a:lnTo>
                    <a:pt x="66" y="45"/>
                  </a:lnTo>
                  <a:lnTo>
                    <a:pt x="68" y="60"/>
                  </a:lnTo>
                  <a:lnTo>
                    <a:pt x="66" y="68"/>
                  </a:lnTo>
                  <a:lnTo>
                    <a:pt x="51" y="77"/>
                  </a:lnTo>
                  <a:lnTo>
                    <a:pt x="41" y="92"/>
                  </a:lnTo>
                  <a:lnTo>
                    <a:pt x="38" y="96"/>
                  </a:lnTo>
                  <a:lnTo>
                    <a:pt x="38" y="107"/>
                  </a:lnTo>
                  <a:lnTo>
                    <a:pt x="30" y="117"/>
                  </a:lnTo>
                  <a:lnTo>
                    <a:pt x="30" y="126"/>
                  </a:lnTo>
                  <a:lnTo>
                    <a:pt x="26" y="139"/>
                  </a:lnTo>
                  <a:lnTo>
                    <a:pt x="19" y="152"/>
                  </a:lnTo>
                  <a:lnTo>
                    <a:pt x="21" y="165"/>
                  </a:lnTo>
                  <a:lnTo>
                    <a:pt x="28" y="175"/>
                  </a:lnTo>
                  <a:lnTo>
                    <a:pt x="30" y="184"/>
                  </a:lnTo>
                  <a:lnTo>
                    <a:pt x="32" y="186"/>
                  </a:lnTo>
                  <a:lnTo>
                    <a:pt x="32" y="192"/>
                  </a:lnTo>
                  <a:lnTo>
                    <a:pt x="26" y="194"/>
                  </a:lnTo>
                  <a:lnTo>
                    <a:pt x="26" y="203"/>
                  </a:lnTo>
                  <a:lnTo>
                    <a:pt x="26" y="207"/>
                  </a:lnTo>
                  <a:lnTo>
                    <a:pt x="26" y="216"/>
                  </a:lnTo>
                  <a:lnTo>
                    <a:pt x="36" y="235"/>
                  </a:lnTo>
                  <a:lnTo>
                    <a:pt x="38" y="252"/>
                  </a:lnTo>
                  <a:lnTo>
                    <a:pt x="43" y="263"/>
                  </a:lnTo>
                  <a:lnTo>
                    <a:pt x="47" y="269"/>
                  </a:lnTo>
                  <a:lnTo>
                    <a:pt x="49" y="276"/>
                  </a:lnTo>
                  <a:lnTo>
                    <a:pt x="38" y="282"/>
                  </a:lnTo>
                  <a:lnTo>
                    <a:pt x="34" y="285"/>
                  </a:lnTo>
                  <a:lnTo>
                    <a:pt x="30" y="306"/>
                  </a:lnTo>
                  <a:lnTo>
                    <a:pt x="15" y="329"/>
                  </a:lnTo>
                  <a:lnTo>
                    <a:pt x="2" y="370"/>
                  </a:lnTo>
                  <a:lnTo>
                    <a:pt x="0" y="400"/>
                  </a:lnTo>
                  <a:lnTo>
                    <a:pt x="150" y="392"/>
                  </a:lnTo>
                  <a:lnTo>
                    <a:pt x="154" y="398"/>
                  </a:lnTo>
                  <a:lnTo>
                    <a:pt x="150" y="413"/>
                  </a:lnTo>
                  <a:lnTo>
                    <a:pt x="150" y="434"/>
                  </a:lnTo>
                  <a:lnTo>
                    <a:pt x="167" y="449"/>
                  </a:lnTo>
                  <a:lnTo>
                    <a:pt x="169" y="468"/>
                  </a:lnTo>
                  <a:lnTo>
                    <a:pt x="180" y="468"/>
                  </a:lnTo>
                  <a:lnTo>
                    <a:pt x="197" y="454"/>
                  </a:lnTo>
                  <a:lnTo>
                    <a:pt x="233" y="443"/>
                  </a:lnTo>
                  <a:lnTo>
                    <a:pt x="242" y="447"/>
                  </a:lnTo>
                  <a:lnTo>
                    <a:pt x="255" y="441"/>
                  </a:lnTo>
                  <a:lnTo>
                    <a:pt x="257" y="445"/>
                  </a:lnTo>
                  <a:lnTo>
                    <a:pt x="265" y="449"/>
                  </a:lnTo>
                  <a:lnTo>
                    <a:pt x="268" y="447"/>
                  </a:lnTo>
                  <a:lnTo>
                    <a:pt x="252" y="304"/>
                  </a:lnTo>
                  <a:lnTo>
                    <a:pt x="250" y="291"/>
                  </a:lnTo>
                  <a:lnTo>
                    <a:pt x="255" y="10"/>
                  </a:lnTo>
                  <a:lnTo>
                    <a:pt x="248" y="0"/>
                  </a:lnTo>
                </a:path>
              </a:pathLst>
            </a:custGeom>
            <a:solidFill>
              <a:srgbClr val="000514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90" name="Freeform 33"/>
            <p:cNvSpPr>
              <a:spLocks/>
            </p:cNvSpPr>
            <p:nvPr/>
          </p:nvSpPr>
          <p:spPr bwMode="gray">
            <a:xfrm>
              <a:off x="3644" y="2920"/>
              <a:ext cx="293" cy="466"/>
            </a:xfrm>
            <a:custGeom>
              <a:avLst/>
              <a:gdLst>
                <a:gd name="T0" fmla="*/ 0 w 293"/>
                <a:gd name="T1" fmla="*/ 17 h 466"/>
                <a:gd name="T2" fmla="*/ 7 w 293"/>
                <a:gd name="T3" fmla="*/ 27 h 466"/>
                <a:gd name="T4" fmla="*/ 2 w 293"/>
                <a:gd name="T5" fmla="*/ 308 h 466"/>
                <a:gd name="T6" fmla="*/ 4 w 293"/>
                <a:gd name="T7" fmla="*/ 321 h 466"/>
                <a:gd name="T8" fmla="*/ 20 w 293"/>
                <a:gd name="T9" fmla="*/ 464 h 466"/>
                <a:gd name="T10" fmla="*/ 24 w 293"/>
                <a:gd name="T11" fmla="*/ 460 h 466"/>
                <a:gd name="T12" fmla="*/ 28 w 293"/>
                <a:gd name="T13" fmla="*/ 456 h 466"/>
                <a:gd name="T14" fmla="*/ 41 w 293"/>
                <a:gd name="T15" fmla="*/ 462 h 466"/>
                <a:gd name="T16" fmla="*/ 45 w 293"/>
                <a:gd name="T17" fmla="*/ 456 h 466"/>
                <a:gd name="T18" fmla="*/ 47 w 293"/>
                <a:gd name="T19" fmla="*/ 436 h 466"/>
                <a:gd name="T20" fmla="*/ 52 w 293"/>
                <a:gd name="T21" fmla="*/ 421 h 466"/>
                <a:gd name="T22" fmla="*/ 60 w 293"/>
                <a:gd name="T23" fmla="*/ 436 h 466"/>
                <a:gd name="T24" fmla="*/ 58 w 293"/>
                <a:gd name="T25" fmla="*/ 441 h 466"/>
                <a:gd name="T26" fmla="*/ 64 w 293"/>
                <a:gd name="T27" fmla="*/ 453 h 466"/>
                <a:gd name="T28" fmla="*/ 73 w 293"/>
                <a:gd name="T29" fmla="*/ 466 h 466"/>
                <a:gd name="T30" fmla="*/ 80 w 293"/>
                <a:gd name="T31" fmla="*/ 466 h 466"/>
                <a:gd name="T32" fmla="*/ 88 w 293"/>
                <a:gd name="T33" fmla="*/ 466 h 466"/>
                <a:gd name="T34" fmla="*/ 97 w 293"/>
                <a:gd name="T35" fmla="*/ 454 h 466"/>
                <a:gd name="T36" fmla="*/ 99 w 293"/>
                <a:gd name="T37" fmla="*/ 454 h 466"/>
                <a:gd name="T38" fmla="*/ 103 w 293"/>
                <a:gd name="T39" fmla="*/ 449 h 466"/>
                <a:gd name="T40" fmla="*/ 103 w 293"/>
                <a:gd name="T41" fmla="*/ 449 h 466"/>
                <a:gd name="T42" fmla="*/ 101 w 293"/>
                <a:gd name="T43" fmla="*/ 445 h 466"/>
                <a:gd name="T44" fmla="*/ 97 w 293"/>
                <a:gd name="T45" fmla="*/ 443 h 466"/>
                <a:gd name="T46" fmla="*/ 97 w 293"/>
                <a:gd name="T47" fmla="*/ 441 h 466"/>
                <a:gd name="T48" fmla="*/ 101 w 293"/>
                <a:gd name="T49" fmla="*/ 432 h 466"/>
                <a:gd name="T50" fmla="*/ 99 w 293"/>
                <a:gd name="T51" fmla="*/ 428 h 466"/>
                <a:gd name="T52" fmla="*/ 94 w 293"/>
                <a:gd name="T53" fmla="*/ 424 h 466"/>
                <a:gd name="T54" fmla="*/ 92 w 293"/>
                <a:gd name="T55" fmla="*/ 424 h 466"/>
                <a:gd name="T56" fmla="*/ 88 w 293"/>
                <a:gd name="T57" fmla="*/ 419 h 466"/>
                <a:gd name="T58" fmla="*/ 80 w 293"/>
                <a:gd name="T59" fmla="*/ 411 h 466"/>
                <a:gd name="T60" fmla="*/ 80 w 293"/>
                <a:gd name="T61" fmla="*/ 404 h 466"/>
                <a:gd name="T62" fmla="*/ 82 w 293"/>
                <a:gd name="T63" fmla="*/ 402 h 466"/>
                <a:gd name="T64" fmla="*/ 82 w 293"/>
                <a:gd name="T65" fmla="*/ 400 h 466"/>
                <a:gd name="T66" fmla="*/ 82 w 293"/>
                <a:gd name="T67" fmla="*/ 394 h 466"/>
                <a:gd name="T68" fmla="*/ 293 w 293"/>
                <a:gd name="T69" fmla="*/ 374 h 466"/>
                <a:gd name="T70" fmla="*/ 293 w 293"/>
                <a:gd name="T71" fmla="*/ 368 h 466"/>
                <a:gd name="T72" fmla="*/ 283 w 293"/>
                <a:gd name="T73" fmla="*/ 353 h 466"/>
                <a:gd name="T74" fmla="*/ 283 w 293"/>
                <a:gd name="T75" fmla="*/ 329 h 466"/>
                <a:gd name="T76" fmla="*/ 274 w 293"/>
                <a:gd name="T77" fmla="*/ 308 h 466"/>
                <a:gd name="T78" fmla="*/ 272 w 293"/>
                <a:gd name="T79" fmla="*/ 291 h 466"/>
                <a:gd name="T80" fmla="*/ 277 w 293"/>
                <a:gd name="T81" fmla="*/ 280 h 466"/>
                <a:gd name="T82" fmla="*/ 277 w 293"/>
                <a:gd name="T83" fmla="*/ 267 h 466"/>
                <a:gd name="T84" fmla="*/ 285 w 293"/>
                <a:gd name="T85" fmla="*/ 256 h 466"/>
                <a:gd name="T86" fmla="*/ 287 w 293"/>
                <a:gd name="T87" fmla="*/ 254 h 466"/>
                <a:gd name="T88" fmla="*/ 279 w 293"/>
                <a:gd name="T89" fmla="*/ 246 h 466"/>
                <a:gd name="T90" fmla="*/ 281 w 293"/>
                <a:gd name="T91" fmla="*/ 237 h 466"/>
                <a:gd name="T92" fmla="*/ 277 w 293"/>
                <a:gd name="T93" fmla="*/ 231 h 466"/>
                <a:gd name="T94" fmla="*/ 270 w 293"/>
                <a:gd name="T95" fmla="*/ 227 h 466"/>
                <a:gd name="T96" fmla="*/ 266 w 293"/>
                <a:gd name="T97" fmla="*/ 220 h 466"/>
                <a:gd name="T98" fmla="*/ 262 w 293"/>
                <a:gd name="T99" fmla="*/ 207 h 466"/>
                <a:gd name="T100" fmla="*/ 257 w 293"/>
                <a:gd name="T101" fmla="*/ 201 h 466"/>
                <a:gd name="T102" fmla="*/ 201 w 293"/>
                <a:gd name="T103" fmla="*/ 0 h 466"/>
                <a:gd name="T104" fmla="*/ 0 w 293"/>
                <a:gd name="T105" fmla="*/ 17 h 46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93"/>
                <a:gd name="T160" fmla="*/ 0 h 466"/>
                <a:gd name="T161" fmla="*/ 293 w 293"/>
                <a:gd name="T162" fmla="*/ 466 h 46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93" h="466">
                  <a:moveTo>
                    <a:pt x="0" y="17"/>
                  </a:moveTo>
                  <a:lnTo>
                    <a:pt x="7" y="27"/>
                  </a:lnTo>
                  <a:lnTo>
                    <a:pt x="2" y="308"/>
                  </a:lnTo>
                  <a:lnTo>
                    <a:pt x="4" y="321"/>
                  </a:lnTo>
                  <a:lnTo>
                    <a:pt x="20" y="464"/>
                  </a:lnTo>
                  <a:lnTo>
                    <a:pt x="24" y="460"/>
                  </a:lnTo>
                  <a:lnTo>
                    <a:pt x="28" y="456"/>
                  </a:lnTo>
                  <a:lnTo>
                    <a:pt x="41" y="462"/>
                  </a:lnTo>
                  <a:lnTo>
                    <a:pt x="45" y="456"/>
                  </a:lnTo>
                  <a:lnTo>
                    <a:pt x="47" y="436"/>
                  </a:lnTo>
                  <a:lnTo>
                    <a:pt x="52" y="421"/>
                  </a:lnTo>
                  <a:lnTo>
                    <a:pt x="60" y="436"/>
                  </a:lnTo>
                  <a:lnTo>
                    <a:pt x="58" y="441"/>
                  </a:lnTo>
                  <a:lnTo>
                    <a:pt x="64" y="453"/>
                  </a:lnTo>
                  <a:lnTo>
                    <a:pt x="73" y="466"/>
                  </a:lnTo>
                  <a:lnTo>
                    <a:pt x="80" y="466"/>
                  </a:lnTo>
                  <a:lnTo>
                    <a:pt x="88" y="466"/>
                  </a:lnTo>
                  <a:lnTo>
                    <a:pt x="97" y="454"/>
                  </a:lnTo>
                  <a:lnTo>
                    <a:pt x="99" y="454"/>
                  </a:lnTo>
                  <a:lnTo>
                    <a:pt x="103" y="449"/>
                  </a:lnTo>
                  <a:lnTo>
                    <a:pt x="101" y="445"/>
                  </a:lnTo>
                  <a:lnTo>
                    <a:pt x="97" y="443"/>
                  </a:lnTo>
                  <a:lnTo>
                    <a:pt x="97" y="441"/>
                  </a:lnTo>
                  <a:lnTo>
                    <a:pt x="101" y="432"/>
                  </a:lnTo>
                  <a:lnTo>
                    <a:pt x="99" y="428"/>
                  </a:lnTo>
                  <a:lnTo>
                    <a:pt x="94" y="424"/>
                  </a:lnTo>
                  <a:lnTo>
                    <a:pt x="92" y="424"/>
                  </a:lnTo>
                  <a:lnTo>
                    <a:pt x="88" y="419"/>
                  </a:lnTo>
                  <a:lnTo>
                    <a:pt x="80" y="411"/>
                  </a:lnTo>
                  <a:lnTo>
                    <a:pt x="80" y="404"/>
                  </a:lnTo>
                  <a:lnTo>
                    <a:pt x="82" y="402"/>
                  </a:lnTo>
                  <a:lnTo>
                    <a:pt x="82" y="400"/>
                  </a:lnTo>
                  <a:lnTo>
                    <a:pt x="82" y="394"/>
                  </a:lnTo>
                  <a:lnTo>
                    <a:pt x="293" y="374"/>
                  </a:lnTo>
                  <a:lnTo>
                    <a:pt x="293" y="368"/>
                  </a:lnTo>
                  <a:lnTo>
                    <a:pt x="283" y="353"/>
                  </a:lnTo>
                  <a:lnTo>
                    <a:pt x="283" y="329"/>
                  </a:lnTo>
                  <a:lnTo>
                    <a:pt x="274" y="308"/>
                  </a:lnTo>
                  <a:lnTo>
                    <a:pt x="272" y="291"/>
                  </a:lnTo>
                  <a:lnTo>
                    <a:pt x="277" y="280"/>
                  </a:lnTo>
                  <a:lnTo>
                    <a:pt x="277" y="267"/>
                  </a:lnTo>
                  <a:lnTo>
                    <a:pt x="285" y="256"/>
                  </a:lnTo>
                  <a:lnTo>
                    <a:pt x="287" y="254"/>
                  </a:lnTo>
                  <a:lnTo>
                    <a:pt x="279" y="246"/>
                  </a:lnTo>
                  <a:lnTo>
                    <a:pt x="281" y="237"/>
                  </a:lnTo>
                  <a:lnTo>
                    <a:pt x="277" y="231"/>
                  </a:lnTo>
                  <a:lnTo>
                    <a:pt x="270" y="227"/>
                  </a:lnTo>
                  <a:lnTo>
                    <a:pt x="266" y="220"/>
                  </a:lnTo>
                  <a:lnTo>
                    <a:pt x="262" y="207"/>
                  </a:lnTo>
                  <a:lnTo>
                    <a:pt x="257" y="201"/>
                  </a:lnTo>
                  <a:lnTo>
                    <a:pt x="201" y="0"/>
                  </a:lnTo>
                  <a:lnTo>
                    <a:pt x="0" y="17"/>
                  </a:lnTo>
                </a:path>
              </a:pathLst>
            </a:custGeom>
            <a:solidFill>
              <a:srgbClr val="000514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91" name="Freeform 34"/>
            <p:cNvSpPr>
              <a:spLocks/>
            </p:cNvSpPr>
            <p:nvPr/>
          </p:nvSpPr>
          <p:spPr bwMode="gray">
            <a:xfrm>
              <a:off x="3831" y="2204"/>
              <a:ext cx="319" cy="356"/>
            </a:xfrm>
            <a:custGeom>
              <a:avLst/>
              <a:gdLst>
                <a:gd name="T0" fmla="*/ 29 w 319"/>
                <a:gd name="T1" fmla="*/ 311 h 356"/>
                <a:gd name="T2" fmla="*/ 42 w 319"/>
                <a:gd name="T3" fmla="*/ 315 h 356"/>
                <a:gd name="T4" fmla="*/ 55 w 319"/>
                <a:gd name="T5" fmla="*/ 311 h 356"/>
                <a:gd name="T6" fmla="*/ 75 w 319"/>
                <a:gd name="T7" fmla="*/ 335 h 356"/>
                <a:gd name="T8" fmla="*/ 102 w 319"/>
                <a:gd name="T9" fmla="*/ 339 h 356"/>
                <a:gd name="T10" fmla="*/ 124 w 319"/>
                <a:gd name="T11" fmla="*/ 343 h 356"/>
                <a:gd name="T12" fmla="*/ 143 w 319"/>
                <a:gd name="T13" fmla="*/ 347 h 356"/>
                <a:gd name="T14" fmla="*/ 156 w 319"/>
                <a:gd name="T15" fmla="*/ 343 h 356"/>
                <a:gd name="T16" fmla="*/ 164 w 319"/>
                <a:gd name="T17" fmla="*/ 335 h 356"/>
                <a:gd name="T18" fmla="*/ 177 w 319"/>
                <a:gd name="T19" fmla="*/ 334 h 356"/>
                <a:gd name="T20" fmla="*/ 192 w 319"/>
                <a:gd name="T21" fmla="*/ 347 h 356"/>
                <a:gd name="T22" fmla="*/ 203 w 319"/>
                <a:gd name="T23" fmla="*/ 356 h 356"/>
                <a:gd name="T24" fmla="*/ 220 w 319"/>
                <a:gd name="T25" fmla="*/ 343 h 356"/>
                <a:gd name="T26" fmla="*/ 226 w 319"/>
                <a:gd name="T27" fmla="*/ 328 h 356"/>
                <a:gd name="T28" fmla="*/ 233 w 319"/>
                <a:gd name="T29" fmla="*/ 294 h 356"/>
                <a:gd name="T30" fmla="*/ 244 w 319"/>
                <a:gd name="T31" fmla="*/ 305 h 356"/>
                <a:gd name="T32" fmla="*/ 252 w 319"/>
                <a:gd name="T33" fmla="*/ 285 h 356"/>
                <a:gd name="T34" fmla="*/ 265 w 319"/>
                <a:gd name="T35" fmla="*/ 262 h 356"/>
                <a:gd name="T36" fmla="*/ 271 w 319"/>
                <a:gd name="T37" fmla="*/ 251 h 356"/>
                <a:gd name="T38" fmla="*/ 286 w 319"/>
                <a:gd name="T39" fmla="*/ 251 h 356"/>
                <a:gd name="T40" fmla="*/ 301 w 319"/>
                <a:gd name="T41" fmla="*/ 230 h 356"/>
                <a:gd name="T42" fmla="*/ 314 w 319"/>
                <a:gd name="T43" fmla="*/ 221 h 356"/>
                <a:gd name="T44" fmla="*/ 310 w 319"/>
                <a:gd name="T45" fmla="*/ 204 h 356"/>
                <a:gd name="T46" fmla="*/ 314 w 319"/>
                <a:gd name="T47" fmla="*/ 189 h 356"/>
                <a:gd name="T48" fmla="*/ 304 w 319"/>
                <a:gd name="T49" fmla="*/ 148 h 356"/>
                <a:gd name="T50" fmla="*/ 312 w 319"/>
                <a:gd name="T51" fmla="*/ 129 h 356"/>
                <a:gd name="T52" fmla="*/ 319 w 319"/>
                <a:gd name="T53" fmla="*/ 125 h 356"/>
                <a:gd name="T54" fmla="*/ 261 w 319"/>
                <a:gd name="T55" fmla="*/ 16 h 356"/>
                <a:gd name="T56" fmla="*/ 239 w 319"/>
                <a:gd name="T57" fmla="*/ 33 h 356"/>
                <a:gd name="T58" fmla="*/ 211 w 319"/>
                <a:gd name="T59" fmla="*/ 58 h 356"/>
                <a:gd name="T60" fmla="*/ 194 w 319"/>
                <a:gd name="T61" fmla="*/ 58 h 356"/>
                <a:gd name="T62" fmla="*/ 169 w 319"/>
                <a:gd name="T63" fmla="*/ 75 h 356"/>
                <a:gd name="T64" fmla="*/ 149 w 319"/>
                <a:gd name="T65" fmla="*/ 69 h 356"/>
                <a:gd name="T66" fmla="*/ 141 w 319"/>
                <a:gd name="T67" fmla="*/ 69 h 356"/>
                <a:gd name="T68" fmla="*/ 141 w 319"/>
                <a:gd name="T69" fmla="*/ 61 h 356"/>
                <a:gd name="T70" fmla="*/ 109 w 319"/>
                <a:gd name="T71" fmla="*/ 54 h 356"/>
                <a:gd name="T72" fmla="*/ 94 w 319"/>
                <a:gd name="T73" fmla="*/ 54 h 356"/>
                <a:gd name="T74" fmla="*/ 0 w 319"/>
                <a:gd name="T75" fmla="*/ 63 h 35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19"/>
                <a:gd name="T115" fmla="*/ 0 h 356"/>
                <a:gd name="T116" fmla="*/ 319 w 319"/>
                <a:gd name="T117" fmla="*/ 356 h 35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19" h="356">
                  <a:moveTo>
                    <a:pt x="0" y="63"/>
                  </a:moveTo>
                  <a:lnTo>
                    <a:pt x="29" y="311"/>
                  </a:lnTo>
                  <a:lnTo>
                    <a:pt x="36" y="311"/>
                  </a:lnTo>
                  <a:lnTo>
                    <a:pt x="42" y="315"/>
                  </a:lnTo>
                  <a:lnTo>
                    <a:pt x="47" y="315"/>
                  </a:lnTo>
                  <a:lnTo>
                    <a:pt x="55" y="311"/>
                  </a:lnTo>
                  <a:lnTo>
                    <a:pt x="70" y="322"/>
                  </a:lnTo>
                  <a:lnTo>
                    <a:pt x="75" y="335"/>
                  </a:lnTo>
                  <a:lnTo>
                    <a:pt x="87" y="339"/>
                  </a:lnTo>
                  <a:lnTo>
                    <a:pt x="102" y="339"/>
                  </a:lnTo>
                  <a:lnTo>
                    <a:pt x="119" y="349"/>
                  </a:lnTo>
                  <a:lnTo>
                    <a:pt x="124" y="343"/>
                  </a:lnTo>
                  <a:lnTo>
                    <a:pt x="128" y="339"/>
                  </a:lnTo>
                  <a:lnTo>
                    <a:pt x="143" y="347"/>
                  </a:lnTo>
                  <a:lnTo>
                    <a:pt x="154" y="345"/>
                  </a:lnTo>
                  <a:lnTo>
                    <a:pt x="156" y="343"/>
                  </a:lnTo>
                  <a:lnTo>
                    <a:pt x="162" y="339"/>
                  </a:lnTo>
                  <a:lnTo>
                    <a:pt x="164" y="335"/>
                  </a:lnTo>
                  <a:lnTo>
                    <a:pt x="171" y="328"/>
                  </a:lnTo>
                  <a:lnTo>
                    <a:pt x="177" y="334"/>
                  </a:lnTo>
                  <a:lnTo>
                    <a:pt x="184" y="345"/>
                  </a:lnTo>
                  <a:lnTo>
                    <a:pt x="192" y="347"/>
                  </a:lnTo>
                  <a:lnTo>
                    <a:pt x="199" y="352"/>
                  </a:lnTo>
                  <a:lnTo>
                    <a:pt x="203" y="356"/>
                  </a:lnTo>
                  <a:lnTo>
                    <a:pt x="212" y="356"/>
                  </a:lnTo>
                  <a:lnTo>
                    <a:pt x="220" y="343"/>
                  </a:lnTo>
                  <a:lnTo>
                    <a:pt x="226" y="339"/>
                  </a:lnTo>
                  <a:lnTo>
                    <a:pt x="226" y="328"/>
                  </a:lnTo>
                  <a:lnTo>
                    <a:pt x="226" y="317"/>
                  </a:lnTo>
                  <a:lnTo>
                    <a:pt x="233" y="294"/>
                  </a:lnTo>
                  <a:lnTo>
                    <a:pt x="239" y="294"/>
                  </a:lnTo>
                  <a:lnTo>
                    <a:pt x="244" y="305"/>
                  </a:lnTo>
                  <a:lnTo>
                    <a:pt x="254" y="296"/>
                  </a:lnTo>
                  <a:lnTo>
                    <a:pt x="252" y="285"/>
                  </a:lnTo>
                  <a:lnTo>
                    <a:pt x="259" y="268"/>
                  </a:lnTo>
                  <a:lnTo>
                    <a:pt x="265" y="262"/>
                  </a:lnTo>
                  <a:lnTo>
                    <a:pt x="265" y="259"/>
                  </a:lnTo>
                  <a:lnTo>
                    <a:pt x="271" y="251"/>
                  </a:lnTo>
                  <a:lnTo>
                    <a:pt x="278" y="253"/>
                  </a:lnTo>
                  <a:lnTo>
                    <a:pt x="286" y="251"/>
                  </a:lnTo>
                  <a:lnTo>
                    <a:pt x="288" y="247"/>
                  </a:lnTo>
                  <a:lnTo>
                    <a:pt x="301" y="230"/>
                  </a:lnTo>
                  <a:lnTo>
                    <a:pt x="304" y="228"/>
                  </a:lnTo>
                  <a:lnTo>
                    <a:pt x="314" y="221"/>
                  </a:lnTo>
                  <a:lnTo>
                    <a:pt x="312" y="210"/>
                  </a:lnTo>
                  <a:lnTo>
                    <a:pt x="310" y="204"/>
                  </a:lnTo>
                  <a:lnTo>
                    <a:pt x="310" y="198"/>
                  </a:lnTo>
                  <a:lnTo>
                    <a:pt x="314" y="189"/>
                  </a:lnTo>
                  <a:lnTo>
                    <a:pt x="319" y="155"/>
                  </a:lnTo>
                  <a:lnTo>
                    <a:pt x="304" y="148"/>
                  </a:lnTo>
                  <a:lnTo>
                    <a:pt x="316" y="138"/>
                  </a:lnTo>
                  <a:lnTo>
                    <a:pt x="312" y="129"/>
                  </a:lnTo>
                  <a:lnTo>
                    <a:pt x="318" y="123"/>
                  </a:lnTo>
                  <a:lnTo>
                    <a:pt x="319" y="125"/>
                  </a:lnTo>
                  <a:lnTo>
                    <a:pt x="297" y="0"/>
                  </a:lnTo>
                  <a:lnTo>
                    <a:pt x="261" y="16"/>
                  </a:lnTo>
                  <a:lnTo>
                    <a:pt x="244" y="28"/>
                  </a:lnTo>
                  <a:lnTo>
                    <a:pt x="239" y="33"/>
                  </a:lnTo>
                  <a:lnTo>
                    <a:pt x="218" y="56"/>
                  </a:lnTo>
                  <a:lnTo>
                    <a:pt x="211" y="58"/>
                  </a:lnTo>
                  <a:lnTo>
                    <a:pt x="205" y="58"/>
                  </a:lnTo>
                  <a:lnTo>
                    <a:pt x="194" y="58"/>
                  </a:lnTo>
                  <a:lnTo>
                    <a:pt x="186" y="60"/>
                  </a:lnTo>
                  <a:lnTo>
                    <a:pt x="169" y="75"/>
                  </a:lnTo>
                  <a:lnTo>
                    <a:pt x="164" y="73"/>
                  </a:lnTo>
                  <a:lnTo>
                    <a:pt x="149" y="69"/>
                  </a:lnTo>
                  <a:lnTo>
                    <a:pt x="145" y="71"/>
                  </a:lnTo>
                  <a:lnTo>
                    <a:pt x="141" y="69"/>
                  </a:lnTo>
                  <a:lnTo>
                    <a:pt x="145" y="63"/>
                  </a:lnTo>
                  <a:lnTo>
                    <a:pt x="141" y="61"/>
                  </a:lnTo>
                  <a:lnTo>
                    <a:pt x="130" y="61"/>
                  </a:lnTo>
                  <a:lnTo>
                    <a:pt x="109" y="54"/>
                  </a:lnTo>
                  <a:lnTo>
                    <a:pt x="104" y="52"/>
                  </a:lnTo>
                  <a:lnTo>
                    <a:pt x="94" y="54"/>
                  </a:lnTo>
                  <a:lnTo>
                    <a:pt x="94" y="50"/>
                  </a:lnTo>
                  <a:lnTo>
                    <a:pt x="0" y="63"/>
                  </a:lnTo>
                </a:path>
              </a:pathLst>
            </a:custGeom>
            <a:solidFill>
              <a:srgbClr val="000514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92" name="Freeform 35"/>
            <p:cNvSpPr>
              <a:spLocks/>
            </p:cNvSpPr>
            <p:nvPr/>
          </p:nvSpPr>
          <p:spPr bwMode="gray">
            <a:xfrm>
              <a:off x="4175" y="1815"/>
              <a:ext cx="574" cy="441"/>
            </a:xfrm>
            <a:custGeom>
              <a:avLst/>
              <a:gdLst>
                <a:gd name="T0" fmla="*/ 439 w 574"/>
                <a:gd name="T1" fmla="*/ 396 h 441"/>
                <a:gd name="T2" fmla="*/ 430 w 574"/>
                <a:gd name="T3" fmla="*/ 411 h 441"/>
                <a:gd name="T4" fmla="*/ 424 w 574"/>
                <a:gd name="T5" fmla="*/ 424 h 441"/>
                <a:gd name="T6" fmla="*/ 420 w 574"/>
                <a:gd name="T7" fmla="*/ 441 h 441"/>
                <a:gd name="T8" fmla="*/ 433 w 574"/>
                <a:gd name="T9" fmla="*/ 426 h 441"/>
                <a:gd name="T10" fmla="*/ 458 w 574"/>
                <a:gd name="T11" fmla="*/ 424 h 441"/>
                <a:gd name="T12" fmla="*/ 488 w 574"/>
                <a:gd name="T13" fmla="*/ 411 h 441"/>
                <a:gd name="T14" fmla="*/ 540 w 574"/>
                <a:gd name="T15" fmla="*/ 374 h 441"/>
                <a:gd name="T16" fmla="*/ 559 w 574"/>
                <a:gd name="T17" fmla="*/ 362 h 441"/>
                <a:gd name="T18" fmla="*/ 572 w 574"/>
                <a:gd name="T19" fmla="*/ 345 h 441"/>
                <a:gd name="T20" fmla="*/ 565 w 574"/>
                <a:gd name="T21" fmla="*/ 347 h 441"/>
                <a:gd name="T22" fmla="*/ 544 w 574"/>
                <a:gd name="T23" fmla="*/ 360 h 441"/>
                <a:gd name="T24" fmla="*/ 531 w 574"/>
                <a:gd name="T25" fmla="*/ 366 h 441"/>
                <a:gd name="T26" fmla="*/ 546 w 574"/>
                <a:gd name="T27" fmla="*/ 342 h 441"/>
                <a:gd name="T28" fmla="*/ 535 w 574"/>
                <a:gd name="T29" fmla="*/ 353 h 441"/>
                <a:gd name="T30" fmla="*/ 486 w 574"/>
                <a:gd name="T31" fmla="*/ 381 h 441"/>
                <a:gd name="T32" fmla="*/ 448 w 574"/>
                <a:gd name="T33" fmla="*/ 405 h 441"/>
                <a:gd name="T34" fmla="*/ 446 w 574"/>
                <a:gd name="T35" fmla="*/ 385 h 441"/>
                <a:gd name="T36" fmla="*/ 456 w 574"/>
                <a:gd name="T37" fmla="*/ 360 h 441"/>
                <a:gd name="T38" fmla="*/ 443 w 574"/>
                <a:gd name="T39" fmla="*/ 280 h 441"/>
                <a:gd name="T40" fmla="*/ 433 w 574"/>
                <a:gd name="T41" fmla="*/ 195 h 441"/>
                <a:gd name="T42" fmla="*/ 424 w 574"/>
                <a:gd name="T43" fmla="*/ 141 h 441"/>
                <a:gd name="T44" fmla="*/ 413 w 574"/>
                <a:gd name="T45" fmla="*/ 133 h 441"/>
                <a:gd name="T46" fmla="*/ 411 w 574"/>
                <a:gd name="T47" fmla="*/ 118 h 441"/>
                <a:gd name="T48" fmla="*/ 403 w 574"/>
                <a:gd name="T49" fmla="*/ 70 h 441"/>
                <a:gd name="T50" fmla="*/ 388 w 574"/>
                <a:gd name="T51" fmla="*/ 19 h 441"/>
                <a:gd name="T52" fmla="*/ 381 w 574"/>
                <a:gd name="T53" fmla="*/ 0 h 441"/>
                <a:gd name="T54" fmla="*/ 285 w 574"/>
                <a:gd name="T55" fmla="*/ 23 h 441"/>
                <a:gd name="T56" fmla="*/ 234 w 574"/>
                <a:gd name="T57" fmla="*/ 79 h 441"/>
                <a:gd name="T58" fmla="*/ 231 w 574"/>
                <a:gd name="T59" fmla="*/ 100 h 441"/>
                <a:gd name="T60" fmla="*/ 201 w 574"/>
                <a:gd name="T61" fmla="*/ 131 h 441"/>
                <a:gd name="T62" fmla="*/ 212 w 574"/>
                <a:gd name="T63" fmla="*/ 141 h 441"/>
                <a:gd name="T64" fmla="*/ 214 w 574"/>
                <a:gd name="T65" fmla="*/ 154 h 441"/>
                <a:gd name="T66" fmla="*/ 219 w 574"/>
                <a:gd name="T67" fmla="*/ 184 h 441"/>
                <a:gd name="T68" fmla="*/ 167 w 574"/>
                <a:gd name="T69" fmla="*/ 218 h 441"/>
                <a:gd name="T70" fmla="*/ 109 w 574"/>
                <a:gd name="T71" fmla="*/ 222 h 441"/>
                <a:gd name="T72" fmla="*/ 49 w 574"/>
                <a:gd name="T73" fmla="*/ 237 h 441"/>
                <a:gd name="T74" fmla="*/ 35 w 574"/>
                <a:gd name="T75" fmla="*/ 261 h 441"/>
                <a:gd name="T76" fmla="*/ 50 w 574"/>
                <a:gd name="T77" fmla="*/ 293 h 441"/>
                <a:gd name="T78" fmla="*/ 11 w 574"/>
                <a:gd name="T79" fmla="*/ 340 h 441"/>
                <a:gd name="T80" fmla="*/ 313 w 574"/>
                <a:gd name="T81" fmla="*/ 312 h 441"/>
                <a:gd name="T82" fmla="*/ 323 w 574"/>
                <a:gd name="T83" fmla="*/ 323 h 441"/>
                <a:gd name="T84" fmla="*/ 332 w 574"/>
                <a:gd name="T85" fmla="*/ 327 h 441"/>
                <a:gd name="T86" fmla="*/ 347 w 574"/>
                <a:gd name="T87" fmla="*/ 355 h 441"/>
                <a:gd name="T88" fmla="*/ 371 w 574"/>
                <a:gd name="T89" fmla="*/ 364 h 44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4"/>
                <a:gd name="T136" fmla="*/ 0 h 441"/>
                <a:gd name="T137" fmla="*/ 574 w 574"/>
                <a:gd name="T138" fmla="*/ 441 h 44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4" h="441">
                  <a:moveTo>
                    <a:pt x="371" y="364"/>
                  </a:moveTo>
                  <a:lnTo>
                    <a:pt x="435" y="385"/>
                  </a:lnTo>
                  <a:lnTo>
                    <a:pt x="439" y="396"/>
                  </a:lnTo>
                  <a:lnTo>
                    <a:pt x="435" y="400"/>
                  </a:lnTo>
                  <a:lnTo>
                    <a:pt x="431" y="404"/>
                  </a:lnTo>
                  <a:lnTo>
                    <a:pt x="430" y="411"/>
                  </a:lnTo>
                  <a:lnTo>
                    <a:pt x="430" y="420"/>
                  </a:lnTo>
                  <a:lnTo>
                    <a:pt x="428" y="420"/>
                  </a:lnTo>
                  <a:lnTo>
                    <a:pt x="424" y="424"/>
                  </a:lnTo>
                  <a:lnTo>
                    <a:pt x="418" y="435"/>
                  </a:lnTo>
                  <a:lnTo>
                    <a:pt x="418" y="439"/>
                  </a:lnTo>
                  <a:lnTo>
                    <a:pt x="420" y="441"/>
                  </a:lnTo>
                  <a:lnTo>
                    <a:pt x="422" y="439"/>
                  </a:lnTo>
                  <a:lnTo>
                    <a:pt x="424" y="435"/>
                  </a:lnTo>
                  <a:lnTo>
                    <a:pt x="433" y="426"/>
                  </a:lnTo>
                  <a:lnTo>
                    <a:pt x="439" y="428"/>
                  </a:lnTo>
                  <a:lnTo>
                    <a:pt x="454" y="428"/>
                  </a:lnTo>
                  <a:lnTo>
                    <a:pt x="458" y="424"/>
                  </a:lnTo>
                  <a:lnTo>
                    <a:pt x="471" y="420"/>
                  </a:lnTo>
                  <a:lnTo>
                    <a:pt x="480" y="417"/>
                  </a:lnTo>
                  <a:lnTo>
                    <a:pt x="488" y="411"/>
                  </a:lnTo>
                  <a:lnTo>
                    <a:pt x="497" y="404"/>
                  </a:lnTo>
                  <a:lnTo>
                    <a:pt x="531" y="381"/>
                  </a:lnTo>
                  <a:lnTo>
                    <a:pt x="540" y="374"/>
                  </a:lnTo>
                  <a:lnTo>
                    <a:pt x="548" y="368"/>
                  </a:lnTo>
                  <a:lnTo>
                    <a:pt x="553" y="366"/>
                  </a:lnTo>
                  <a:lnTo>
                    <a:pt x="559" y="362"/>
                  </a:lnTo>
                  <a:lnTo>
                    <a:pt x="565" y="359"/>
                  </a:lnTo>
                  <a:lnTo>
                    <a:pt x="570" y="355"/>
                  </a:lnTo>
                  <a:lnTo>
                    <a:pt x="572" y="345"/>
                  </a:lnTo>
                  <a:lnTo>
                    <a:pt x="574" y="344"/>
                  </a:lnTo>
                  <a:lnTo>
                    <a:pt x="572" y="342"/>
                  </a:lnTo>
                  <a:lnTo>
                    <a:pt x="565" y="347"/>
                  </a:lnTo>
                  <a:lnTo>
                    <a:pt x="557" y="351"/>
                  </a:lnTo>
                  <a:lnTo>
                    <a:pt x="548" y="355"/>
                  </a:lnTo>
                  <a:lnTo>
                    <a:pt x="544" y="360"/>
                  </a:lnTo>
                  <a:lnTo>
                    <a:pt x="540" y="364"/>
                  </a:lnTo>
                  <a:lnTo>
                    <a:pt x="533" y="370"/>
                  </a:lnTo>
                  <a:lnTo>
                    <a:pt x="531" y="366"/>
                  </a:lnTo>
                  <a:lnTo>
                    <a:pt x="535" y="360"/>
                  </a:lnTo>
                  <a:lnTo>
                    <a:pt x="538" y="355"/>
                  </a:lnTo>
                  <a:lnTo>
                    <a:pt x="546" y="342"/>
                  </a:lnTo>
                  <a:lnTo>
                    <a:pt x="544" y="342"/>
                  </a:lnTo>
                  <a:lnTo>
                    <a:pt x="538" y="345"/>
                  </a:lnTo>
                  <a:lnTo>
                    <a:pt x="535" y="353"/>
                  </a:lnTo>
                  <a:lnTo>
                    <a:pt x="529" y="359"/>
                  </a:lnTo>
                  <a:lnTo>
                    <a:pt x="510" y="368"/>
                  </a:lnTo>
                  <a:lnTo>
                    <a:pt x="486" y="381"/>
                  </a:lnTo>
                  <a:lnTo>
                    <a:pt x="465" y="390"/>
                  </a:lnTo>
                  <a:lnTo>
                    <a:pt x="458" y="394"/>
                  </a:lnTo>
                  <a:lnTo>
                    <a:pt x="448" y="405"/>
                  </a:lnTo>
                  <a:lnTo>
                    <a:pt x="445" y="402"/>
                  </a:lnTo>
                  <a:lnTo>
                    <a:pt x="443" y="394"/>
                  </a:lnTo>
                  <a:lnTo>
                    <a:pt x="446" y="385"/>
                  </a:lnTo>
                  <a:lnTo>
                    <a:pt x="454" y="381"/>
                  </a:lnTo>
                  <a:lnTo>
                    <a:pt x="446" y="372"/>
                  </a:lnTo>
                  <a:lnTo>
                    <a:pt x="456" y="360"/>
                  </a:lnTo>
                  <a:lnTo>
                    <a:pt x="458" y="357"/>
                  </a:lnTo>
                  <a:lnTo>
                    <a:pt x="452" y="351"/>
                  </a:lnTo>
                  <a:lnTo>
                    <a:pt x="443" y="280"/>
                  </a:lnTo>
                  <a:lnTo>
                    <a:pt x="441" y="276"/>
                  </a:lnTo>
                  <a:lnTo>
                    <a:pt x="441" y="210"/>
                  </a:lnTo>
                  <a:lnTo>
                    <a:pt x="433" y="195"/>
                  </a:lnTo>
                  <a:lnTo>
                    <a:pt x="428" y="178"/>
                  </a:lnTo>
                  <a:lnTo>
                    <a:pt x="428" y="165"/>
                  </a:lnTo>
                  <a:lnTo>
                    <a:pt x="424" y="141"/>
                  </a:lnTo>
                  <a:lnTo>
                    <a:pt x="416" y="130"/>
                  </a:lnTo>
                  <a:lnTo>
                    <a:pt x="413" y="131"/>
                  </a:lnTo>
                  <a:lnTo>
                    <a:pt x="413" y="133"/>
                  </a:lnTo>
                  <a:lnTo>
                    <a:pt x="413" y="135"/>
                  </a:lnTo>
                  <a:lnTo>
                    <a:pt x="409" y="130"/>
                  </a:lnTo>
                  <a:lnTo>
                    <a:pt x="411" y="118"/>
                  </a:lnTo>
                  <a:lnTo>
                    <a:pt x="400" y="90"/>
                  </a:lnTo>
                  <a:lnTo>
                    <a:pt x="398" y="81"/>
                  </a:lnTo>
                  <a:lnTo>
                    <a:pt x="403" y="70"/>
                  </a:lnTo>
                  <a:lnTo>
                    <a:pt x="400" y="51"/>
                  </a:lnTo>
                  <a:lnTo>
                    <a:pt x="388" y="23"/>
                  </a:lnTo>
                  <a:lnTo>
                    <a:pt x="388" y="19"/>
                  </a:lnTo>
                  <a:lnTo>
                    <a:pt x="385" y="15"/>
                  </a:lnTo>
                  <a:lnTo>
                    <a:pt x="386" y="11"/>
                  </a:lnTo>
                  <a:lnTo>
                    <a:pt x="381" y="0"/>
                  </a:lnTo>
                  <a:lnTo>
                    <a:pt x="291" y="25"/>
                  </a:lnTo>
                  <a:lnTo>
                    <a:pt x="289" y="21"/>
                  </a:lnTo>
                  <a:lnTo>
                    <a:pt x="285" y="23"/>
                  </a:lnTo>
                  <a:lnTo>
                    <a:pt x="278" y="26"/>
                  </a:lnTo>
                  <a:lnTo>
                    <a:pt x="257" y="49"/>
                  </a:lnTo>
                  <a:lnTo>
                    <a:pt x="234" y="79"/>
                  </a:lnTo>
                  <a:lnTo>
                    <a:pt x="233" y="85"/>
                  </a:lnTo>
                  <a:lnTo>
                    <a:pt x="233" y="88"/>
                  </a:lnTo>
                  <a:lnTo>
                    <a:pt x="231" y="100"/>
                  </a:lnTo>
                  <a:lnTo>
                    <a:pt x="225" y="105"/>
                  </a:lnTo>
                  <a:lnTo>
                    <a:pt x="202" y="128"/>
                  </a:lnTo>
                  <a:lnTo>
                    <a:pt x="201" y="131"/>
                  </a:lnTo>
                  <a:lnTo>
                    <a:pt x="204" y="141"/>
                  </a:lnTo>
                  <a:lnTo>
                    <a:pt x="206" y="143"/>
                  </a:lnTo>
                  <a:lnTo>
                    <a:pt x="212" y="141"/>
                  </a:lnTo>
                  <a:lnTo>
                    <a:pt x="216" y="145"/>
                  </a:lnTo>
                  <a:lnTo>
                    <a:pt x="218" y="150"/>
                  </a:lnTo>
                  <a:lnTo>
                    <a:pt x="214" y="154"/>
                  </a:lnTo>
                  <a:lnTo>
                    <a:pt x="216" y="161"/>
                  </a:lnTo>
                  <a:lnTo>
                    <a:pt x="221" y="171"/>
                  </a:lnTo>
                  <a:lnTo>
                    <a:pt x="219" y="184"/>
                  </a:lnTo>
                  <a:lnTo>
                    <a:pt x="204" y="190"/>
                  </a:lnTo>
                  <a:lnTo>
                    <a:pt x="184" y="212"/>
                  </a:lnTo>
                  <a:lnTo>
                    <a:pt x="167" y="218"/>
                  </a:lnTo>
                  <a:lnTo>
                    <a:pt x="131" y="227"/>
                  </a:lnTo>
                  <a:lnTo>
                    <a:pt x="120" y="223"/>
                  </a:lnTo>
                  <a:lnTo>
                    <a:pt x="109" y="222"/>
                  </a:lnTo>
                  <a:lnTo>
                    <a:pt x="90" y="223"/>
                  </a:lnTo>
                  <a:lnTo>
                    <a:pt x="69" y="227"/>
                  </a:lnTo>
                  <a:lnTo>
                    <a:pt x="49" y="237"/>
                  </a:lnTo>
                  <a:lnTo>
                    <a:pt x="39" y="242"/>
                  </a:lnTo>
                  <a:lnTo>
                    <a:pt x="35" y="253"/>
                  </a:lnTo>
                  <a:lnTo>
                    <a:pt x="35" y="261"/>
                  </a:lnTo>
                  <a:lnTo>
                    <a:pt x="52" y="280"/>
                  </a:lnTo>
                  <a:lnTo>
                    <a:pt x="54" y="287"/>
                  </a:lnTo>
                  <a:lnTo>
                    <a:pt x="50" y="293"/>
                  </a:lnTo>
                  <a:lnTo>
                    <a:pt x="47" y="297"/>
                  </a:lnTo>
                  <a:lnTo>
                    <a:pt x="41" y="312"/>
                  </a:lnTo>
                  <a:lnTo>
                    <a:pt x="11" y="340"/>
                  </a:lnTo>
                  <a:lnTo>
                    <a:pt x="0" y="349"/>
                  </a:lnTo>
                  <a:lnTo>
                    <a:pt x="5" y="374"/>
                  </a:lnTo>
                  <a:lnTo>
                    <a:pt x="313" y="312"/>
                  </a:lnTo>
                  <a:lnTo>
                    <a:pt x="319" y="315"/>
                  </a:lnTo>
                  <a:lnTo>
                    <a:pt x="321" y="321"/>
                  </a:lnTo>
                  <a:lnTo>
                    <a:pt x="323" y="323"/>
                  </a:lnTo>
                  <a:lnTo>
                    <a:pt x="324" y="323"/>
                  </a:lnTo>
                  <a:lnTo>
                    <a:pt x="328" y="327"/>
                  </a:lnTo>
                  <a:lnTo>
                    <a:pt x="332" y="327"/>
                  </a:lnTo>
                  <a:lnTo>
                    <a:pt x="343" y="345"/>
                  </a:lnTo>
                  <a:lnTo>
                    <a:pt x="345" y="351"/>
                  </a:lnTo>
                  <a:lnTo>
                    <a:pt x="347" y="355"/>
                  </a:lnTo>
                  <a:lnTo>
                    <a:pt x="349" y="359"/>
                  </a:lnTo>
                  <a:lnTo>
                    <a:pt x="366" y="359"/>
                  </a:lnTo>
                  <a:lnTo>
                    <a:pt x="371" y="364"/>
                  </a:lnTo>
                </a:path>
              </a:pathLst>
            </a:custGeom>
            <a:solidFill>
              <a:srgbClr val="000514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93" name="Freeform 36"/>
            <p:cNvSpPr>
              <a:spLocks/>
            </p:cNvSpPr>
            <p:nvPr/>
          </p:nvSpPr>
          <p:spPr bwMode="gray">
            <a:xfrm>
              <a:off x="4128" y="2127"/>
              <a:ext cx="445" cy="287"/>
            </a:xfrm>
            <a:custGeom>
              <a:avLst/>
              <a:gdLst>
                <a:gd name="T0" fmla="*/ 111 w 445"/>
                <a:gd name="T1" fmla="*/ 274 h 287"/>
                <a:gd name="T2" fmla="*/ 311 w 445"/>
                <a:gd name="T3" fmla="*/ 234 h 287"/>
                <a:gd name="T4" fmla="*/ 375 w 445"/>
                <a:gd name="T5" fmla="*/ 223 h 287"/>
                <a:gd name="T6" fmla="*/ 375 w 445"/>
                <a:gd name="T7" fmla="*/ 221 h 287"/>
                <a:gd name="T8" fmla="*/ 377 w 445"/>
                <a:gd name="T9" fmla="*/ 221 h 287"/>
                <a:gd name="T10" fmla="*/ 379 w 445"/>
                <a:gd name="T11" fmla="*/ 214 h 287"/>
                <a:gd name="T12" fmla="*/ 386 w 445"/>
                <a:gd name="T13" fmla="*/ 208 h 287"/>
                <a:gd name="T14" fmla="*/ 394 w 445"/>
                <a:gd name="T15" fmla="*/ 206 h 287"/>
                <a:gd name="T16" fmla="*/ 400 w 445"/>
                <a:gd name="T17" fmla="*/ 208 h 287"/>
                <a:gd name="T18" fmla="*/ 418 w 445"/>
                <a:gd name="T19" fmla="*/ 195 h 287"/>
                <a:gd name="T20" fmla="*/ 420 w 445"/>
                <a:gd name="T21" fmla="*/ 185 h 287"/>
                <a:gd name="T22" fmla="*/ 433 w 445"/>
                <a:gd name="T23" fmla="*/ 174 h 287"/>
                <a:gd name="T24" fmla="*/ 445 w 445"/>
                <a:gd name="T25" fmla="*/ 167 h 287"/>
                <a:gd name="T26" fmla="*/ 445 w 445"/>
                <a:gd name="T27" fmla="*/ 165 h 287"/>
                <a:gd name="T28" fmla="*/ 435 w 445"/>
                <a:gd name="T29" fmla="*/ 157 h 287"/>
                <a:gd name="T30" fmla="*/ 432 w 445"/>
                <a:gd name="T31" fmla="*/ 152 h 287"/>
                <a:gd name="T32" fmla="*/ 426 w 445"/>
                <a:gd name="T33" fmla="*/ 150 h 287"/>
                <a:gd name="T34" fmla="*/ 422 w 445"/>
                <a:gd name="T35" fmla="*/ 146 h 287"/>
                <a:gd name="T36" fmla="*/ 415 w 445"/>
                <a:gd name="T37" fmla="*/ 144 h 287"/>
                <a:gd name="T38" fmla="*/ 411 w 445"/>
                <a:gd name="T39" fmla="*/ 133 h 287"/>
                <a:gd name="T40" fmla="*/ 402 w 445"/>
                <a:gd name="T41" fmla="*/ 131 h 287"/>
                <a:gd name="T42" fmla="*/ 400 w 445"/>
                <a:gd name="T43" fmla="*/ 131 h 287"/>
                <a:gd name="T44" fmla="*/ 400 w 445"/>
                <a:gd name="T45" fmla="*/ 114 h 287"/>
                <a:gd name="T46" fmla="*/ 403 w 445"/>
                <a:gd name="T47" fmla="*/ 110 h 287"/>
                <a:gd name="T48" fmla="*/ 403 w 445"/>
                <a:gd name="T49" fmla="*/ 101 h 287"/>
                <a:gd name="T50" fmla="*/ 396 w 445"/>
                <a:gd name="T51" fmla="*/ 95 h 287"/>
                <a:gd name="T52" fmla="*/ 396 w 445"/>
                <a:gd name="T53" fmla="*/ 92 h 287"/>
                <a:gd name="T54" fmla="*/ 400 w 445"/>
                <a:gd name="T55" fmla="*/ 90 h 287"/>
                <a:gd name="T56" fmla="*/ 409 w 445"/>
                <a:gd name="T57" fmla="*/ 80 h 287"/>
                <a:gd name="T58" fmla="*/ 411 w 445"/>
                <a:gd name="T59" fmla="*/ 65 h 287"/>
                <a:gd name="T60" fmla="*/ 411 w 445"/>
                <a:gd name="T61" fmla="*/ 62 h 287"/>
                <a:gd name="T62" fmla="*/ 415 w 445"/>
                <a:gd name="T63" fmla="*/ 54 h 287"/>
                <a:gd name="T64" fmla="*/ 418 w 445"/>
                <a:gd name="T65" fmla="*/ 52 h 287"/>
                <a:gd name="T66" fmla="*/ 413 w 445"/>
                <a:gd name="T67" fmla="*/ 47 h 287"/>
                <a:gd name="T68" fmla="*/ 396 w 445"/>
                <a:gd name="T69" fmla="*/ 47 h 287"/>
                <a:gd name="T70" fmla="*/ 394 w 445"/>
                <a:gd name="T71" fmla="*/ 43 h 287"/>
                <a:gd name="T72" fmla="*/ 392 w 445"/>
                <a:gd name="T73" fmla="*/ 39 h 287"/>
                <a:gd name="T74" fmla="*/ 390 w 445"/>
                <a:gd name="T75" fmla="*/ 33 h 287"/>
                <a:gd name="T76" fmla="*/ 379 w 445"/>
                <a:gd name="T77" fmla="*/ 15 h 287"/>
                <a:gd name="T78" fmla="*/ 375 w 445"/>
                <a:gd name="T79" fmla="*/ 15 h 287"/>
                <a:gd name="T80" fmla="*/ 371 w 445"/>
                <a:gd name="T81" fmla="*/ 11 h 287"/>
                <a:gd name="T82" fmla="*/ 370 w 445"/>
                <a:gd name="T83" fmla="*/ 11 h 287"/>
                <a:gd name="T84" fmla="*/ 368 w 445"/>
                <a:gd name="T85" fmla="*/ 9 h 287"/>
                <a:gd name="T86" fmla="*/ 366 w 445"/>
                <a:gd name="T87" fmla="*/ 3 h 287"/>
                <a:gd name="T88" fmla="*/ 360 w 445"/>
                <a:gd name="T89" fmla="*/ 0 h 287"/>
                <a:gd name="T90" fmla="*/ 52 w 445"/>
                <a:gd name="T91" fmla="*/ 62 h 287"/>
                <a:gd name="T92" fmla="*/ 47 w 445"/>
                <a:gd name="T93" fmla="*/ 37 h 287"/>
                <a:gd name="T94" fmla="*/ 30 w 445"/>
                <a:gd name="T95" fmla="*/ 52 h 287"/>
                <a:gd name="T96" fmla="*/ 28 w 445"/>
                <a:gd name="T97" fmla="*/ 54 h 287"/>
                <a:gd name="T98" fmla="*/ 26 w 445"/>
                <a:gd name="T99" fmla="*/ 50 h 287"/>
                <a:gd name="T100" fmla="*/ 22 w 445"/>
                <a:gd name="T101" fmla="*/ 50 h 287"/>
                <a:gd name="T102" fmla="*/ 19 w 445"/>
                <a:gd name="T103" fmla="*/ 62 h 287"/>
                <a:gd name="T104" fmla="*/ 6 w 445"/>
                <a:gd name="T105" fmla="*/ 73 h 287"/>
                <a:gd name="T106" fmla="*/ 0 w 445"/>
                <a:gd name="T107" fmla="*/ 77 h 287"/>
                <a:gd name="T108" fmla="*/ 22 w 445"/>
                <a:gd name="T109" fmla="*/ 202 h 287"/>
                <a:gd name="T110" fmla="*/ 37 w 445"/>
                <a:gd name="T111" fmla="*/ 287 h 287"/>
                <a:gd name="T112" fmla="*/ 111 w 445"/>
                <a:gd name="T113" fmla="*/ 274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45"/>
                <a:gd name="T172" fmla="*/ 0 h 287"/>
                <a:gd name="T173" fmla="*/ 445 w 445"/>
                <a:gd name="T174" fmla="*/ 287 h 28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45" h="287">
                  <a:moveTo>
                    <a:pt x="111" y="274"/>
                  </a:moveTo>
                  <a:lnTo>
                    <a:pt x="311" y="234"/>
                  </a:lnTo>
                  <a:lnTo>
                    <a:pt x="375" y="223"/>
                  </a:lnTo>
                  <a:lnTo>
                    <a:pt x="375" y="221"/>
                  </a:lnTo>
                  <a:lnTo>
                    <a:pt x="377" y="221"/>
                  </a:lnTo>
                  <a:lnTo>
                    <a:pt x="379" y="214"/>
                  </a:lnTo>
                  <a:lnTo>
                    <a:pt x="386" y="208"/>
                  </a:lnTo>
                  <a:lnTo>
                    <a:pt x="394" y="206"/>
                  </a:lnTo>
                  <a:lnTo>
                    <a:pt x="400" y="208"/>
                  </a:lnTo>
                  <a:lnTo>
                    <a:pt x="418" y="195"/>
                  </a:lnTo>
                  <a:lnTo>
                    <a:pt x="420" y="185"/>
                  </a:lnTo>
                  <a:lnTo>
                    <a:pt x="433" y="174"/>
                  </a:lnTo>
                  <a:lnTo>
                    <a:pt x="445" y="167"/>
                  </a:lnTo>
                  <a:lnTo>
                    <a:pt x="445" y="165"/>
                  </a:lnTo>
                  <a:lnTo>
                    <a:pt x="435" y="157"/>
                  </a:lnTo>
                  <a:lnTo>
                    <a:pt x="432" y="152"/>
                  </a:lnTo>
                  <a:lnTo>
                    <a:pt x="426" y="150"/>
                  </a:lnTo>
                  <a:lnTo>
                    <a:pt x="422" y="146"/>
                  </a:lnTo>
                  <a:lnTo>
                    <a:pt x="415" y="144"/>
                  </a:lnTo>
                  <a:lnTo>
                    <a:pt x="411" y="133"/>
                  </a:lnTo>
                  <a:lnTo>
                    <a:pt x="402" y="131"/>
                  </a:lnTo>
                  <a:lnTo>
                    <a:pt x="400" y="131"/>
                  </a:lnTo>
                  <a:lnTo>
                    <a:pt x="400" y="114"/>
                  </a:lnTo>
                  <a:lnTo>
                    <a:pt x="403" y="110"/>
                  </a:lnTo>
                  <a:lnTo>
                    <a:pt x="403" y="101"/>
                  </a:lnTo>
                  <a:lnTo>
                    <a:pt x="396" y="95"/>
                  </a:lnTo>
                  <a:lnTo>
                    <a:pt x="396" y="92"/>
                  </a:lnTo>
                  <a:lnTo>
                    <a:pt x="400" y="90"/>
                  </a:lnTo>
                  <a:lnTo>
                    <a:pt x="409" y="80"/>
                  </a:lnTo>
                  <a:lnTo>
                    <a:pt x="411" y="65"/>
                  </a:lnTo>
                  <a:lnTo>
                    <a:pt x="411" y="62"/>
                  </a:lnTo>
                  <a:lnTo>
                    <a:pt x="415" y="54"/>
                  </a:lnTo>
                  <a:lnTo>
                    <a:pt x="418" y="52"/>
                  </a:lnTo>
                  <a:lnTo>
                    <a:pt x="413" y="47"/>
                  </a:lnTo>
                  <a:lnTo>
                    <a:pt x="396" y="47"/>
                  </a:lnTo>
                  <a:lnTo>
                    <a:pt x="394" y="43"/>
                  </a:lnTo>
                  <a:lnTo>
                    <a:pt x="392" y="39"/>
                  </a:lnTo>
                  <a:lnTo>
                    <a:pt x="390" y="33"/>
                  </a:lnTo>
                  <a:lnTo>
                    <a:pt x="379" y="15"/>
                  </a:lnTo>
                  <a:lnTo>
                    <a:pt x="375" y="15"/>
                  </a:lnTo>
                  <a:lnTo>
                    <a:pt x="371" y="11"/>
                  </a:lnTo>
                  <a:lnTo>
                    <a:pt x="370" y="11"/>
                  </a:lnTo>
                  <a:lnTo>
                    <a:pt x="368" y="9"/>
                  </a:lnTo>
                  <a:lnTo>
                    <a:pt x="366" y="3"/>
                  </a:lnTo>
                  <a:lnTo>
                    <a:pt x="360" y="0"/>
                  </a:lnTo>
                  <a:lnTo>
                    <a:pt x="52" y="62"/>
                  </a:lnTo>
                  <a:lnTo>
                    <a:pt x="47" y="37"/>
                  </a:lnTo>
                  <a:lnTo>
                    <a:pt x="30" y="52"/>
                  </a:lnTo>
                  <a:lnTo>
                    <a:pt x="28" y="54"/>
                  </a:lnTo>
                  <a:lnTo>
                    <a:pt x="26" y="50"/>
                  </a:lnTo>
                  <a:lnTo>
                    <a:pt x="22" y="50"/>
                  </a:lnTo>
                  <a:lnTo>
                    <a:pt x="19" y="62"/>
                  </a:lnTo>
                  <a:lnTo>
                    <a:pt x="6" y="73"/>
                  </a:lnTo>
                  <a:lnTo>
                    <a:pt x="0" y="77"/>
                  </a:lnTo>
                  <a:lnTo>
                    <a:pt x="22" y="202"/>
                  </a:lnTo>
                  <a:lnTo>
                    <a:pt x="37" y="287"/>
                  </a:lnTo>
                  <a:lnTo>
                    <a:pt x="111" y="274"/>
                  </a:lnTo>
                </a:path>
              </a:pathLst>
            </a:custGeom>
            <a:solidFill>
              <a:srgbClr val="000514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94" name="Freeform 37"/>
            <p:cNvSpPr>
              <a:spLocks/>
            </p:cNvSpPr>
            <p:nvPr/>
          </p:nvSpPr>
          <p:spPr bwMode="gray">
            <a:xfrm>
              <a:off x="3980" y="2414"/>
              <a:ext cx="580" cy="332"/>
            </a:xfrm>
            <a:custGeom>
              <a:avLst/>
              <a:gdLst>
                <a:gd name="T0" fmla="*/ 180 w 580"/>
                <a:gd name="T1" fmla="*/ 311 h 332"/>
                <a:gd name="T2" fmla="*/ 148 w 580"/>
                <a:gd name="T3" fmla="*/ 313 h 332"/>
                <a:gd name="T4" fmla="*/ 127 w 580"/>
                <a:gd name="T5" fmla="*/ 315 h 332"/>
                <a:gd name="T6" fmla="*/ 33 w 580"/>
                <a:gd name="T7" fmla="*/ 313 h 332"/>
                <a:gd name="T8" fmla="*/ 52 w 580"/>
                <a:gd name="T9" fmla="*/ 289 h 332"/>
                <a:gd name="T10" fmla="*/ 62 w 580"/>
                <a:gd name="T11" fmla="*/ 272 h 332"/>
                <a:gd name="T12" fmla="*/ 110 w 580"/>
                <a:gd name="T13" fmla="*/ 225 h 332"/>
                <a:gd name="T14" fmla="*/ 122 w 580"/>
                <a:gd name="T15" fmla="*/ 246 h 332"/>
                <a:gd name="T16" fmla="*/ 155 w 580"/>
                <a:gd name="T17" fmla="*/ 246 h 332"/>
                <a:gd name="T18" fmla="*/ 169 w 580"/>
                <a:gd name="T19" fmla="*/ 242 h 332"/>
                <a:gd name="T20" fmla="*/ 197 w 580"/>
                <a:gd name="T21" fmla="*/ 236 h 332"/>
                <a:gd name="T22" fmla="*/ 206 w 580"/>
                <a:gd name="T23" fmla="*/ 229 h 332"/>
                <a:gd name="T24" fmla="*/ 240 w 580"/>
                <a:gd name="T25" fmla="*/ 201 h 332"/>
                <a:gd name="T26" fmla="*/ 251 w 580"/>
                <a:gd name="T27" fmla="*/ 159 h 332"/>
                <a:gd name="T28" fmla="*/ 279 w 580"/>
                <a:gd name="T29" fmla="*/ 101 h 332"/>
                <a:gd name="T30" fmla="*/ 294 w 580"/>
                <a:gd name="T31" fmla="*/ 109 h 332"/>
                <a:gd name="T32" fmla="*/ 313 w 580"/>
                <a:gd name="T33" fmla="*/ 64 h 332"/>
                <a:gd name="T34" fmla="*/ 334 w 580"/>
                <a:gd name="T35" fmla="*/ 52 h 332"/>
                <a:gd name="T36" fmla="*/ 347 w 580"/>
                <a:gd name="T37" fmla="*/ 30 h 332"/>
                <a:gd name="T38" fmla="*/ 347 w 580"/>
                <a:gd name="T39" fmla="*/ 5 h 332"/>
                <a:gd name="T40" fmla="*/ 384 w 580"/>
                <a:gd name="T41" fmla="*/ 20 h 332"/>
                <a:gd name="T42" fmla="*/ 396 w 580"/>
                <a:gd name="T43" fmla="*/ 3 h 332"/>
                <a:gd name="T44" fmla="*/ 416 w 580"/>
                <a:gd name="T45" fmla="*/ 7 h 332"/>
                <a:gd name="T46" fmla="*/ 433 w 580"/>
                <a:gd name="T47" fmla="*/ 24 h 332"/>
                <a:gd name="T48" fmla="*/ 456 w 580"/>
                <a:gd name="T49" fmla="*/ 43 h 332"/>
                <a:gd name="T50" fmla="*/ 439 w 580"/>
                <a:gd name="T51" fmla="*/ 79 h 332"/>
                <a:gd name="T52" fmla="*/ 461 w 580"/>
                <a:gd name="T53" fmla="*/ 82 h 332"/>
                <a:gd name="T54" fmla="*/ 478 w 580"/>
                <a:gd name="T55" fmla="*/ 95 h 332"/>
                <a:gd name="T56" fmla="*/ 491 w 580"/>
                <a:gd name="T57" fmla="*/ 99 h 332"/>
                <a:gd name="T58" fmla="*/ 523 w 580"/>
                <a:gd name="T59" fmla="*/ 112 h 332"/>
                <a:gd name="T60" fmla="*/ 525 w 580"/>
                <a:gd name="T61" fmla="*/ 127 h 332"/>
                <a:gd name="T62" fmla="*/ 521 w 580"/>
                <a:gd name="T63" fmla="*/ 144 h 332"/>
                <a:gd name="T64" fmla="*/ 540 w 580"/>
                <a:gd name="T65" fmla="*/ 161 h 332"/>
                <a:gd name="T66" fmla="*/ 525 w 580"/>
                <a:gd name="T67" fmla="*/ 165 h 332"/>
                <a:gd name="T68" fmla="*/ 531 w 580"/>
                <a:gd name="T69" fmla="*/ 174 h 332"/>
                <a:gd name="T70" fmla="*/ 521 w 580"/>
                <a:gd name="T71" fmla="*/ 178 h 332"/>
                <a:gd name="T72" fmla="*/ 533 w 580"/>
                <a:gd name="T73" fmla="*/ 185 h 332"/>
                <a:gd name="T74" fmla="*/ 534 w 580"/>
                <a:gd name="T75" fmla="*/ 202 h 332"/>
                <a:gd name="T76" fmla="*/ 519 w 580"/>
                <a:gd name="T77" fmla="*/ 202 h 332"/>
                <a:gd name="T78" fmla="*/ 542 w 580"/>
                <a:gd name="T79" fmla="*/ 210 h 332"/>
                <a:gd name="T80" fmla="*/ 568 w 580"/>
                <a:gd name="T81" fmla="*/ 202 h 332"/>
                <a:gd name="T82" fmla="*/ 574 w 580"/>
                <a:gd name="T83" fmla="*/ 236 h 33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80"/>
                <a:gd name="T127" fmla="*/ 0 h 332"/>
                <a:gd name="T128" fmla="*/ 580 w 580"/>
                <a:gd name="T129" fmla="*/ 332 h 33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80" h="332">
                  <a:moveTo>
                    <a:pt x="572" y="242"/>
                  </a:moveTo>
                  <a:lnTo>
                    <a:pt x="381" y="277"/>
                  </a:lnTo>
                  <a:lnTo>
                    <a:pt x="180" y="311"/>
                  </a:lnTo>
                  <a:lnTo>
                    <a:pt x="176" y="309"/>
                  </a:lnTo>
                  <a:lnTo>
                    <a:pt x="169" y="311"/>
                  </a:lnTo>
                  <a:lnTo>
                    <a:pt x="148" y="313"/>
                  </a:lnTo>
                  <a:lnTo>
                    <a:pt x="148" y="309"/>
                  </a:lnTo>
                  <a:lnTo>
                    <a:pt x="127" y="313"/>
                  </a:lnTo>
                  <a:lnTo>
                    <a:pt x="127" y="315"/>
                  </a:lnTo>
                  <a:lnTo>
                    <a:pt x="0" y="332"/>
                  </a:lnTo>
                  <a:lnTo>
                    <a:pt x="5" y="326"/>
                  </a:lnTo>
                  <a:lnTo>
                    <a:pt x="33" y="313"/>
                  </a:lnTo>
                  <a:lnTo>
                    <a:pt x="35" y="307"/>
                  </a:lnTo>
                  <a:lnTo>
                    <a:pt x="50" y="296"/>
                  </a:lnTo>
                  <a:lnTo>
                    <a:pt x="52" y="289"/>
                  </a:lnTo>
                  <a:lnTo>
                    <a:pt x="54" y="285"/>
                  </a:lnTo>
                  <a:lnTo>
                    <a:pt x="62" y="281"/>
                  </a:lnTo>
                  <a:lnTo>
                    <a:pt x="62" y="272"/>
                  </a:lnTo>
                  <a:lnTo>
                    <a:pt x="69" y="266"/>
                  </a:lnTo>
                  <a:lnTo>
                    <a:pt x="109" y="232"/>
                  </a:lnTo>
                  <a:lnTo>
                    <a:pt x="110" y="225"/>
                  </a:lnTo>
                  <a:lnTo>
                    <a:pt x="114" y="227"/>
                  </a:lnTo>
                  <a:lnTo>
                    <a:pt x="110" y="234"/>
                  </a:lnTo>
                  <a:lnTo>
                    <a:pt x="122" y="246"/>
                  </a:lnTo>
                  <a:lnTo>
                    <a:pt x="139" y="251"/>
                  </a:lnTo>
                  <a:lnTo>
                    <a:pt x="146" y="251"/>
                  </a:lnTo>
                  <a:lnTo>
                    <a:pt x="155" y="246"/>
                  </a:lnTo>
                  <a:lnTo>
                    <a:pt x="157" y="240"/>
                  </a:lnTo>
                  <a:lnTo>
                    <a:pt x="163" y="236"/>
                  </a:lnTo>
                  <a:lnTo>
                    <a:pt x="169" y="242"/>
                  </a:lnTo>
                  <a:lnTo>
                    <a:pt x="172" y="244"/>
                  </a:lnTo>
                  <a:lnTo>
                    <a:pt x="178" y="244"/>
                  </a:lnTo>
                  <a:lnTo>
                    <a:pt x="197" y="236"/>
                  </a:lnTo>
                  <a:lnTo>
                    <a:pt x="200" y="223"/>
                  </a:lnTo>
                  <a:lnTo>
                    <a:pt x="202" y="223"/>
                  </a:lnTo>
                  <a:lnTo>
                    <a:pt x="206" y="229"/>
                  </a:lnTo>
                  <a:lnTo>
                    <a:pt x="221" y="214"/>
                  </a:lnTo>
                  <a:lnTo>
                    <a:pt x="227" y="216"/>
                  </a:lnTo>
                  <a:lnTo>
                    <a:pt x="240" y="201"/>
                  </a:lnTo>
                  <a:lnTo>
                    <a:pt x="236" y="193"/>
                  </a:lnTo>
                  <a:lnTo>
                    <a:pt x="238" y="182"/>
                  </a:lnTo>
                  <a:lnTo>
                    <a:pt x="251" y="159"/>
                  </a:lnTo>
                  <a:lnTo>
                    <a:pt x="266" y="95"/>
                  </a:lnTo>
                  <a:lnTo>
                    <a:pt x="270" y="95"/>
                  </a:lnTo>
                  <a:lnTo>
                    <a:pt x="279" y="101"/>
                  </a:lnTo>
                  <a:lnTo>
                    <a:pt x="279" y="105"/>
                  </a:lnTo>
                  <a:lnTo>
                    <a:pt x="285" y="110"/>
                  </a:lnTo>
                  <a:lnTo>
                    <a:pt x="294" y="109"/>
                  </a:lnTo>
                  <a:lnTo>
                    <a:pt x="300" y="97"/>
                  </a:lnTo>
                  <a:lnTo>
                    <a:pt x="307" y="73"/>
                  </a:lnTo>
                  <a:lnTo>
                    <a:pt x="313" y="64"/>
                  </a:lnTo>
                  <a:lnTo>
                    <a:pt x="321" y="69"/>
                  </a:lnTo>
                  <a:lnTo>
                    <a:pt x="328" y="54"/>
                  </a:lnTo>
                  <a:lnTo>
                    <a:pt x="334" y="52"/>
                  </a:lnTo>
                  <a:lnTo>
                    <a:pt x="337" y="45"/>
                  </a:lnTo>
                  <a:lnTo>
                    <a:pt x="343" y="32"/>
                  </a:lnTo>
                  <a:lnTo>
                    <a:pt x="347" y="30"/>
                  </a:lnTo>
                  <a:lnTo>
                    <a:pt x="349" y="26"/>
                  </a:lnTo>
                  <a:lnTo>
                    <a:pt x="345" y="24"/>
                  </a:lnTo>
                  <a:lnTo>
                    <a:pt x="347" y="5"/>
                  </a:lnTo>
                  <a:lnTo>
                    <a:pt x="349" y="2"/>
                  </a:lnTo>
                  <a:lnTo>
                    <a:pt x="351" y="0"/>
                  </a:lnTo>
                  <a:lnTo>
                    <a:pt x="384" y="20"/>
                  </a:lnTo>
                  <a:lnTo>
                    <a:pt x="390" y="22"/>
                  </a:lnTo>
                  <a:lnTo>
                    <a:pt x="392" y="22"/>
                  </a:lnTo>
                  <a:lnTo>
                    <a:pt x="396" y="3"/>
                  </a:lnTo>
                  <a:lnTo>
                    <a:pt x="401" y="2"/>
                  </a:lnTo>
                  <a:lnTo>
                    <a:pt x="409" y="5"/>
                  </a:lnTo>
                  <a:lnTo>
                    <a:pt x="416" y="7"/>
                  </a:lnTo>
                  <a:lnTo>
                    <a:pt x="411" y="15"/>
                  </a:lnTo>
                  <a:lnTo>
                    <a:pt x="418" y="24"/>
                  </a:lnTo>
                  <a:lnTo>
                    <a:pt x="433" y="24"/>
                  </a:lnTo>
                  <a:lnTo>
                    <a:pt x="441" y="30"/>
                  </a:lnTo>
                  <a:lnTo>
                    <a:pt x="448" y="33"/>
                  </a:lnTo>
                  <a:lnTo>
                    <a:pt x="456" y="43"/>
                  </a:lnTo>
                  <a:lnTo>
                    <a:pt x="454" y="47"/>
                  </a:lnTo>
                  <a:lnTo>
                    <a:pt x="444" y="64"/>
                  </a:lnTo>
                  <a:lnTo>
                    <a:pt x="439" y="79"/>
                  </a:lnTo>
                  <a:lnTo>
                    <a:pt x="441" y="88"/>
                  </a:lnTo>
                  <a:lnTo>
                    <a:pt x="452" y="90"/>
                  </a:lnTo>
                  <a:lnTo>
                    <a:pt x="461" y="82"/>
                  </a:lnTo>
                  <a:lnTo>
                    <a:pt x="469" y="92"/>
                  </a:lnTo>
                  <a:lnTo>
                    <a:pt x="474" y="94"/>
                  </a:lnTo>
                  <a:lnTo>
                    <a:pt x="478" y="95"/>
                  </a:lnTo>
                  <a:lnTo>
                    <a:pt x="484" y="101"/>
                  </a:lnTo>
                  <a:lnTo>
                    <a:pt x="486" y="101"/>
                  </a:lnTo>
                  <a:lnTo>
                    <a:pt x="491" y="99"/>
                  </a:lnTo>
                  <a:lnTo>
                    <a:pt x="495" y="99"/>
                  </a:lnTo>
                  <a:lnTo>
                    <a:pt x="512" y="109"/>
                  </a:lnTo>
                  <a:lnTo>
                    <a:pt x="523" y="112"/>
                  </a:lnTo>
                  <a:lnTo>
                    <a:pt x="531" y="120"/>
                  </a:lnTo>
                  <a:lnTo>
                    <a:pt x="529" y="124"/>
                  </a:lnTo>
                  <a:lnTo>
                    <a:pt x="525" y="127"/>
                  </a:lnTo>
                  <a:lnTo>
                    <a:pt x="527" y="139"/>
                  </a:lnTo>
                  <a:lnTo>
                    <a:pt x="525" y="140"/>
                  </a:lnTo>
                  <a:lnTo>
                    <a:pt x="521" y="144"/>
                  </a:lnTo>
                  <a:lnTo>
                    <a:pt x="534" y="152"/>
                  </a:lnTo>
                  <a:lnTo>
                    <a:pt x="540" y="161"/>
                  </a:lnTo>
                  <a:lnTo>
                    <a:pt x="540" y="163"/>
                  </a:lnTo>
                  <a:lnTo>
                    <a:pt x="536" y="167"/>
                  </a:lnTo>
                  <a:lnTo>
                    <a:pt x="525" y="165"/>
                  </a:lnTo>
                  <a:lnTo>
                    <a:pt x="525" y="169"/>
                  </a:lnTo>
                  <a:lnTo>
                    <a:pt x="529" y="174"/>
                  </a:lnTo>
                  <a:lnTo>
                    <a:pt x="531" y="174"/>
                  </a:lnTo>
                  <a:lnTo>
                    <a:pt x="531" y="176"/>
                  </a:lnTo>
                  <a:lnTo>
                    <a:pt x="523" y="180"/>
                  </a:lnTo>
                  <a:lnTo>
                    <a:pt x="521" y="178"/>
                  </a:lnTo>
                  <a:lnTo>
                    <a:pt x="521" y="182"/>
                  </a:lnTo>
                  <a:lnTo>
                    <a:pt x="525" y="184"/>
                  </a:lnTo>
                  <a:lnTo>
                    <a:pt x="533" y="185"/>
                  </a:lnTo>
                  <a:lnTo>
                    <a:pt x="542" y="189"/>
                  </a:lnTo>
                  <a:lnTo>
                    <a:pt x="544" y="193"/>
                  </a:lnTo>
                  <a:lnTo>
                    <a:pt x="534" y="202"/>
                  </a:lnTo>
                  <a:lnTo>
                    <a:pt x="531" y="202"/>
                  </a:lnTo>
                  <a:lnTo>
                    <a:pt x="519" y="197"/>
                  </a:lnTo>
                  <a:lnTo>
                    <a:pt x="519" y="202"/>
                  </a:lnTo>
                  <a:lnTo>
                    <a:pt x="527" y="206"/>
                  </a:lnTo>
                  <a:lnTo>
                    <a:pt x="534" y="212"/>
                  </a:lnTo>
                  <a:lnTo>
                    <a:pt x="542" y="210"/>
                  </a:lnTo>
                  <a:lnTo>
                    <a:pt x="550" y="202"/>
                  </a:lnTo>
                  <a:lnTo>
                    <a:pt x="559" y="204"/>
                  </a:lnTo>
                  <a:lnTo>
                    <a:pt x="568" y="202"/>
                  </a:lnTo>
                  <a:lnTo>
                    <a:pt x="570" y="204"/>
                  </a:lnTo>
                  <a:lnTo>
                    <a:pt x="580" y="232"/>
                  </a:lnTo>
                  <a:lnTo>
                    <a:pt x="574" y="236"/>
                  </a:lnTo>
                  <a:lnTo>
                    <a:pt x="570" y="236"/>
                  </a:lnTo>
                  <a:lnTo>
                    <a:pt x="572" y="242"/>
                  </a:lnTo>
                </a:path>
              </a:pathLst>
            </a:custGeom>
            <a:solidFill>
              <a:srgbClr val="000514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95" name="Freeform 38"/>
            <p:cNvSpPr>
              <a:spLocks/>
            </p:cNvSpPr>
            <p:nvPr/>
          </p:nvSpPr>
          <p:spPr bwMode="gray">
            <a:xfrm>
              <a:off x="3923" y="2656"/>
              <a:ext cx="668" cy="289"/>
            </a:xfrm>
            <a:custGeom>
              <a:avLst/>
              <a:gdLst>
                <a:gd name="T0" fmla="*/ 8 w 668"/>
                <a:gd name="T1" fmla="*/ 232 h 289"/>
                <a:gd name="T2" fmla="*/ 19 w 668"/>
                <a:gd name="T3" fmla="*/ 219 h 289"/>
                <a:gd name="T4" fmla="*/ 27 w 668"/>
                <a:gd name="T5" fmla="*/ 202 h 289"/>
                <a:gd name="T6" fmla="*/ 77 w 668"/>
                <a:gd name="T7" fmla="*/ 176 h 289"/>
                <a:gd name="T8" fmla="*/ 98 w 668"/>
                <a:gd name="T9" fmla="*/ 154 h 289"/>
                <a:gd name="T10" fmla="*/ 109 w 668"/>
                <a:gd name="T11" fmla="*/ 148 h 289"/>
                <a:gd name="T12" fmla="*/ 119 w 668"/>
                <a:gd name="T13" fmla="*/ 141 h 289"/>
                <a:gd name="T14" fmla="*/ 130 w 668"/>
                <a:gd name="T15" fmla="*/ 137 h 289"/>
                <a:gd name="T16" fmla="*/ 158 w 668"/>
                <a:gd name="T17" fmla="*/ 127 h 289"/>
                <a:gd name="T18" fmla="*/ 182 w 668"/>
                <a:gd name="T19" fmla="*/ 94 h 289"/>
                <a:gd name="T20" fmla="*/ 184 w 668"/>
                <a:gd name="T21" fmla="*/ 73 h 289"/>
                <a:gd name="T22" fmla="*/ 205 w 668"/>
                <a:gd name="T23" fmla="*/ 71 h 289"/>
                <a:gd name="T24" fmla="*/ 237 w 668"/>
                <a:gd name="T25" fmla="*/ 69 h 289"/>
                <a:gd name="T26" fmla="*/ 633 w 668"/>
                <a:gd name="T27" fmla="*/ 2 h 289"/>
                <a:gd name="T28" fmla="*/ 642 w 668"/>
                <a:gd name="T29" fmla="*/ 9 h 289"/>
                <a:gd name="T30" fmla="*/ 652 w 668"/>
                <a:gd name="T31" fmla="*/ 26 h 289"/>
                <a:gd name="T32" fmla="*/ 648 w 668"/>
                <a:gd name="T33" fmla="*/ 30 h 289"/>
                <a:gd name="T34" fmla="*/ 638 w 668"/>
                <a:gd name="T35" fmla="*/ 28 h 289"/>
                <a:gd name="T36" fmla="*/ 633 w 668"/>
                <a:gd name="T37" fmla="*/ 32 h 289"/>
                <a:gd name="T38" fmla="*/ 612 w 668"/>
                <a:gd name="T39" fmla="*/ 45 h 289"/>
                <a:gd name="T40" fmla="*/ 590 w 668"/>
                <a:gd name="T41" fmla="*/ 62 h 289"/>
                <a:gd name="T42" fmla="*/ 597 w 668"/>
                <a:gd name="T43" fmla="*/ 64 h 289"/>
                <a:gd name="T44" fmla="*/ 627 w 668"/>
                <a:gd name="T45" fmla="*/ 50 h 289"/>
                <a:gd name="T46" fmla="*/ 638 w 668"/>
                <a:gd name="T47" fmla="*/ 60 h 289"/>
                <a:gd name="T48" fmla="*/ 648 w 668"/>
                <a:gd name="T49" fmla="*/ 64 h 289"/>
                <a:gd name="T50" fmla="*/ 661 w 668"/>
                <a:gd name="T51" fmla="*/ 50 h 289"/>
                <a:gd name="T52" fmla="*/ 668 w 668"/>
                <a:gd name="T53" fmla="*/ 80 h 289"/>
                <a:gd name="T54" fmla="*/ 655 w 668"/>
                <a:gd name="T55" fmla="*/ 97 h 289"/>
                <a:gd name="T56" fmla="*/ 642 w 668"/>
                <a:gd name="T57" fmla="*/ 109 h 289"/>
                <a:gd name="T58" fmla="*/ 620 w 668"/>
                <a:gd name="T59" fmla="*/ 109 h 289"/>
                <a:gd name="T60" fmla="*/ 614 w 668"/>
                <a:gd name="T61" fmla="*/ 105 h 289"/>
                <a:gd name="T62" fmla="*/ 608 w 668"/>
                <a:gd name="T63" fmla="*/ 99 h 289"/>
                <a:gd name="T64" fmla="*/ 607 w 668"/>
                <a:gd name="T65" fmla="*/ 116 h 289"/>
                <a:gd name="T66" fmla="*/ 614 w 668"/>
                <a:gd name="T67" fmla="*/ 122 h 289"/>
                <a:gd name="T68" fmla="*/ 618 w 668"/>
                <a:gd name="T69" fmla="*/ 137 h 289"/>
                <a:gd name="T70" fmla="*/ 591 w 668"/>
                <a:gd name="T71" fmla="*/ 154 h 289"/>
                <a:gd name="T72" fmla="*/ 590 w 668"/>
                <a:gd name="T73" fmla="*/ 159 h 289"/>
                <a:gd name="T74" fmla="*/ 629 w 668"/>
                <a:gd name="T75" fmla="*/ 148 h 289"/>
                <a:gd name="T76" fmla="*/ 640 w 668"/>
                <a:gd name="T77" fmla="*/ 150 h 289"/>
                <a:gd name="T78" fmla="*/ 610 w 668"/>
                <a:gd name="T79" fmla="*/ 176 h 289"/>
                <a:gd name="T80" fmla="*/ 576 w 668"/>
                <a:gd name="T81" fmla="*/ 204 h 289"/>
                <a:gd name="T82" fmla="*/ 571 w 668"/>
                <a:gd name="T83" fmla="*/ 208 h 289"/>
                <a:gd name="T84" fmla="*/ 539 w 668"/>
                <a:gd name="T85" fmla="*/ 247 h 289"/>
                <a:gd name="T86" fmla="*/ 524 w 668"/>
                <a:gd name="T87" fmla="*/ 279 h 289"/>
                <a:gd name="T88" fmla="*/ 385 w 668"/>
                <a:gd name="T89" fmla="*/ 217 h 289"/>
                <a:gd name="T90" fmla="*/ 282 w 668"/>
                <a:gd name="T91" fmla="*/ 204 h 289"/>
                <a:gd name="T92" fmla="*/ 272 w 668"/>
                <a:gd name="T93" fmla="*/ 201 h 289"/>
                <a:gd name="T94" fmla="*/ 167 w 668"/>
                <a:gd name="T95" fmla="*/ 210 h 289"/>
                <a:gd name="T96" fmla="*/ 145 w 668"/>
                <a:gd name="T97" fmla="*/ 227 h 289"/>
                <a:gd name="T98" fmla="*/ 0 w 668"/>
                <a:gd name="T99" fmla="*/ 253 h 28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68"/>
                <a:gd name="T151" fmla="*/ 0 h 289"/>
                <a:gd name="T152" fmla="*/ 668 w 668"/>
                <a:gd name="T153" fmla="*/ 289 h 28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68" h="289">
                  <a:moveTo>
                    <a:pt x="0" y="253"/>
                  </a:moveTo>
                  <a:lnTo>
                    <a:pt x="2" y="232"/>
                  </a:lnTo>
                  <a:lnTo>
                    <a:pt x="8" y="232"/>
                  </a:lnTo>
                  <a:lnTo>
                    <a:pt x="12" y="231"/>
                  </a:lnTo>
                  <a:lnTo>
                    <a:pt x="17" y="225"/>
                  </a:lnTo>
                  <a:lnTo>
                    <a:pt x="19" y="219"/>
                  </a:lnTo>
                  <a:lnTo>
                    <a:pt x="17" y="216"/>
                  </a:lnTo>
                  <a:lnTo>
                    <a:pt x="19" y="210"/>
                  </a:lnTo>
                  <a:lnTo>
                    <a:pt x="27" y="202"/>
                  </a:lnTo>
                  <a:lnTo>
                    <a:pt x="42" y="197"/>
                  </a:lnTo>
                  <a:lnTo>
                    <a:pt x="60" y="191"/>
                  </a:lnTo>
                  <a:lnTo>
                    <a:pt x="77" y="176"/>
                  </a:lnTo>
                  <a:lnTo>
                    <a:pt x="85" y="172"/>
                  </a:lnTo>
                  <a:lnTo>
                    <a:pt x="96" y="163"/>
                  </a:lnTo>
                  <a:lnTo>
                    <a:pt x="98" y="154"/>
                  </a:lnTo>
                  <a:lnTo>
                    <a:pt x="100" y="152"/>
                  </a:lnTo>
                  <a:lnTo>
                    <a:pt x="105" y="154"/>
                  </a:lnTo>
                  <a:lnTo>
                    <a:pt x="109" y="148"/>
                  </a:lnTo>
                  <a:lnTo>
                    <a:pt x="109" y="146"/>
                  </a:lnTo>
                  <a:lnTo>
                    <a:pt x="115" y="141"/>
                  </a:lnTo>
                  <a:lnTo>
                    <a:pt x="119" y="141"/>
                  </a:lnTo>
                  <a:lnTo>
                    <a:pt x="122" y="144"/>
                  </a:lnTo>
                  <a:lnTo>
                    <a:pt x="128" y="141"/>
                  </a:lnTo>
                  <a:lnTo>
                    <a:pt x="130" y="137"/>
                  </a:lnTo>
                  <a:lnTo>
                    <a:pt x="139" y="129"/>
                  </a:lnTo>
                  <a:lnTo>
                    <a:pt x="145" y="127"/>
                  </a:lnTo>
                  <a:lnTo>
                    <a:pt x="158" y="127"/>
                  </a:lnTo>
                  <a:lnTo>
                    <a:pt x="171" y="105"/>
                  </a:lnTo>
                  <a:lnTo>
                    <a:pt x="182" y="99"/>
                  </a:lnTo>
                  <a:lnTo>
                    <a:pt x="182" y="94"/>
                  </a:lnTo>
                  <a:lnTo>
                    <a:pt x="184" y="86"/>
                  </a:lnTo>
                  <a:lnTo>
                    <a:pt x="182" y="80"/>
                  </a:lnTo>
                  <a:lnTo>
                    <a:pt x="184" y="73"/>
                  </a:lnTo>
                  <a:lnTo>
                    <a:pt x="184" y="71"/>
                  </a:lnTo>
                  <a:lnTo>
                    <a:pt x="205" y="67"/>
                  </a:lnTo>
                  <a:lnTo>
                    <a:pt x="205" y="71"/>
                  </a:lnTo>
                  <a:lnTo>
                    <a:pt x="226" y="69"/>
                  </a:lnTo>
                  <a:lnTo>
                    <a:pt x="233" y="67"/>
                  </a:lnTo>
                  <a:lnTo>
                    <a:pt x="237" y="69"/>
                  </a:lnTo>
                  <a:lnTo>
                    <a:pt x="438" y="35"/>
                  </a:lnTo>
                  <a:lnTo>
                    <a:pt x="629" y="0"/>
                  </a:lnTo>
                  <a:lnTo>
                    <a:pt x="633" y="2"/>
                  </a:lnTo>
                  <a:lnTo>
                    <a:pt x="633" y="5"/>
                  </a:lnTo>
                  <a:lnTo>
                    <a:pt x="638" y="9"/>
                  </a:lnTo>
                  <a:lnTo>
                    <a:pt x="642" y="9"/>
                  </a:lnTo>
                  <a:lnTo>
                    <a:pt x="646" y="13"/>
                  </a:lnTo>
                  <a:lnTo>
                    <a:pt x="648" y="17"/>
                  </a:lnTo>
                  <a:lnTo>
                    <a:pt x="652" y="26"/>
                  </a:lnTo>
                  <a:lnTo>
                    <a:pt x="652" y="30"/>
                  </a:lnTo>
                  <a:lnTo>
                    <a:pt x="648" y="30"/>
                  </a:lnTo>
                  <a:lnTo>
                    <a:pt x="648" y="28"/>
                  </a:lnTo>
                  <a:lnTo>
                    <a:pt x="642" y="28"/>
                  </a:lnTo>
                  <a:lnTo>
                    <a:pt x="638" y="28"/>
                  </a:lnTo>
                  <a:lnTo>
                    <a:pt x="635" y="26"/>
                  </a:lnTo>
                  <a:lnTo>
                    <a:pt x="631" y="28"/>
                  </a:lnTo>
                  <a:lnTo>
                    <a:pt x="633" y="32"/>
                  </a:lnTo>
                  <a:lnTo>
                    <a:pt x="633" y="34"/>
                  </a:lnTo>
                  <a:lnTo>
                    <a:pt x="616" y="41"/>
                  </a:lnTo>
                  <a:lnTo>
                    <a:pt x="612" y="45"/>
                  </a:lnTo>
                  <a:lnTo>
                    <a:pt x="605" y="52"/>
                  </a:lnTo>
                  <a:lnTo>
                    <a:pt x="593" y="54"/>
                  </a:lnTo>
                  <a:lnTo>
                    <a:pt x="590" y="62"/>
                  </a:lnTo>
                  <a:lnTo>
                    <a:pt x="590" y="65"/>
                  </a:lnTo>
                  <a:lnTo>
                    <a:pt x="591" y="65"/>
                  </a:lnTo>
                  <a:lnTo>
                    <a:pt x="597" y="64"/>
                  </a:lnTo>
                  <a:lnTo>
                    <a:pt x="608" y="58"/>
                  </a:lnTo>
                  <a:lnTo>
                    <a:pt x="620" y="54"/>
                  </a:lnTo>
                  <a:lnTo>
                    <a:pt x="627" y="50"/>
                  </a:lnTo>
                  <a:lnTo>
                    <a:pt x="638" y="50"/>
                  </a:lnTo>
                  <a:lnTo>
                    <a:pt x="640" y="52"/>
                  </a:lnTo>
                  <a:lnTo>
                    <a:pt x="638" y="60"/>
                  </a:lnTo>
                  <a:lnTo>
                    <a:pt x="640" y="62"/>
                  </a:lnTo>
                  <a:lnTo>
                    <a:pt x="644" y="65"/>
                  </a:lnTo>
                  <a:lnTo>
                    <a:pt x="648" y="64"/>
                  </a:lnTo>
                  <a:lnTo>
                    <a:pt x="650" y="60"/>
                  </a:lnTo>
                  <a:lnTo>
                    <a:pt x="655" y="50"/>
                  </a:lnTo>
                  <a:lnTo>
                    <a:pt x="661" y="50"/>
                  </a:lnTo>
                  <a:lnTo>
                    <a:pt x="667" y="60"/>
                  </a:lnTo>
                  <a:lnTo>
                    <a:pt x="667" y="75"/>
                  </a:lnTo>
                  <a:lnTo>
                    <a:pt x="668" y="80"/>
                  </a:lnTo>
                  <a:lnTo>
                    <a:pt x="668" y="82"/>
                  </a:lnTo>
                  <a:lnTo>
                    <a:pt x="659" y="90"/>
                  </a:lnTo>
                  <a:lnTo>
                    <a:pt x="655" y="97"/>
                  </a:lnTo>
                  <a:lnTo>
                    <a:pt x="655" y="101"/>
                  </a:lnTo>
                  <a:lnTo>
                    <a:pt x="648" y="105"/>
                  </a:lnTo>
                  <a:lnTo>
                    <a:pt x="642" y="109"/>
                  </a:lnTo>
                  <a:lnTo>
                    <a:pt x="637" y="112"/>
                  </a:lnTo>
                  <a:lnTo>
                    <a:pt x="623" y="111"/>
                  </a:lnTo>
                  <a:lnTo>
                    <a:pt x="620" y="109"/>
                  </a:lnTo>
                  <a:lnTo>
                    <a:pt x="618" y="111"/>
                  </a:lnTo>
                  <a:lnTo>
                    <a:pt x="616" y="111"/>
                  </a:lnTo>
                  <a:lnTo>
                    <a:pt x="614" y="105"/>
                  </a:lnTo>
                  <a:lnTo>
                    <a:pt x="614" y="103"/>
                  </a:lnTo>
                  <a:lnTo>
                    <a:pt x="612" y="101"/>
                  </a:lnTo>
                  <a:lnTo>
                    <a:pt x="608" y="99"/>
                  </a:lnTo>
                  <a:lnTo>
                    <a:pt x="607" y="101"/>
                  </a:lnTo>
                  <a:lnTo>
                    <a:pt x="608" y="112"/>
                  </a:lnTo>
                  <a:lnTo>
                    <a:pt x="607" y="116"/>
                  </a:lnTo>
                  <a:lnTo>
                    <a:pt x="605" y="114"/>
                  </a:lnTo>
                  <a:lnTo>
                    <a:pt x="608" y="122"/>
                  </a:lnTo>
                  <a:lnTo>
                    <a:pt x="614" y="122"/>
                  </a:lnTo>
                  <a:lnTo>
                    <a:pt x="620" y="127"/>
                  </a:lnTo>
                  <a:lnTo>
                    <a:pt x="616" y="133"/>
                  </a:lnTo>
                  <a:lnTo>
                    <a:pt x="618" y="137"/>
                  </a:lnTo>
                  <a:lnTo>
                    <a:pt x="603" y="156"/>
                  </a:lnTo>
                  <a:lnTo>
                    <a:pt x="599" y="156"/>
                  </a:lnTo>
                  <a:lnTo>
                    <a:pt x="591" y="154"/>
                  </a:lnTo>
                  <a:lnTo>
                    <a:pt x="584" y="154"/>
                  </a:lnTo>
                  <a:lnTo>
                    <a:pt x="584" y="156"/>
                  </a:lnTo>
                  <a:lnTo>
                    <a:pt x="590" y="159"/>
                  </a:lnTo>
                  <a:lnTo>
                    <a:pt x="605" y="159"/>
                  </a:lnTo>
                  <a:lnTo>
                    <a:pt x="616" y="157"/>
                  </a:lnTo>
                  <a:lnTo>
                    <a:pt x="629" y="148"/>
                  </a:lnTo>
                  <a:lnTo>
                    <a:pt x="631" y="144"/>
                  </a:lnTo>
                  <a:lnTo>
                    <a:pt x="635" y="144"/>
                  </a:lnTo>
                  <a:lnTo>
                    <a:pt x="640" y="150"/>
                  </a:lnTo>
                  <a:lnTo>
                    <a:pt x="635" y="161"/>
                  </a:lnTo>
                  <a:lnTo>
                    <a:pt x="623" y="174"/>
                  </a:lnTo>
                  <a:lnTo>
                    <a:pt x="610" y="176"/>
                  </a:lnTo>
                  <a:lnTo>
                    <a:pt x="605" y="180"/>
                  </a:lnTo>
                  <a:lnTo>
                    <a:pt x="588" y="182"/>
                  </a:lnTo>
                  <a:lnTo>
                    <a:pt x="576" y="204"/>
                  </a:lnTo>
                  <a:lnTo>
                    <a:pt x="569" y="204"/>
                  </a:lnTo>
                  <a:lnTo>
                    <a:pt x="569" y="208"/>
                  </a:lnTo>
                  <a:lnTo>
                    <a:pt x="571" y="208"/>
                  </a:lnTo>
                  <a:lnTo>
                    <a:pt x="556" y="217"/>
                  </a:lnTo>
                  <a:lnTo>
                    <a:pt x="546" y="229"/>
                  </a:lnTo>
                  <a:lnTo>
                    <a:pt x="539" y="247"/>
                  </a:lnTo>
                  <a:lnTo>
                    <a:pt x="535" y="270"/>
                  </a:lnTo>
                  <a:lnTo>
                    <a:pt x="531" y="276"/>
                  </a:lnTo>
                  <a:lnTo>
                    <a:pt x="524" y="279"/>
                  </a:lnTo>
                  <a:lnTo>
                    <a:pt x="492" y="285"/>
                  </a:lnTo>
                  <a:lnTo>
                    <a:pt x="488" y="289"/>
                  </a:lnTo>
                  <a:lnTo>
                    <a:pt x="385" y="217"/>
                  </a:lnTo>
                  <a:lnTo>
                    <a:pt x="299" y="229"/>
                  </a:lnTo>
                  <a:lnTo>
                    <a:pt x="297" y="216"/>
                  </a:lnTo>
                  <a:lnTo>
                    <a:pt x="282" y="204"/>
                  </a:lnTo>
                  <a:lnTo>
                    <a:pt x="274" y="208"/>
                  </a:lnTo>
                  <a:lnTo>
                    <a:pt x="271" y="204"/>
                  </a:lnTo>
                  <a:lnTo>
                    <a:pt x="272" y="201"/>
                  </a:lnTo>
                  <a:lnTo>
                    <a:pt x="272" y="199"/>
                  </a:lnTo>
                  <a:lnTo>
                    <a:pt x="171" y="210"/>
                  </a:lnTo>
                  <a:lnTo>
                    <a:pt x="167" y="210"/>
                  </a:lnTo>
                  <a:lnTo>
                    <a:pt x="166" y="212"/>
                  </a:lnTo>
                  <a:lnTo>
                    <a:pt x="145" y="223"/>
                  </a:lnTo>
                  <a:lnTo>
                    <a:pt x="145" y="227"/>
                  </a:lnTo>
                  <a:lnTo>
                    <a:pt x="137" y="227"/>
                  </a:lnTo>
                  <a:lnTo>
                    <a:pt x="115" y="238"/>
                  </a:lnTo>
                  <a:lnTo>
                    <a:pt x="0" y="253"/>
                  </a:lnTo>
                </a:path>
              </a:pathLst>
            </a:custGeom>
            <a:solidFill>
              <a:srgbClr val="000514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96" name="Freeform 39"/>
            <p:cNvSpPr>
              <a:spLocks/>
            </p:cNvSpPr>
            <p:nvPr/>
          </p:nvSpPr>
          <p:spPr bwMode="gray">
            <a:xfrm>
              <a:off x="4023" y="2855"/>
              <a:ext cx="388" cy="294"/>
            </a:xfrm>
            <a:custGeom>
              <a:avLst/>
              <a:gdLst>
                <a:gd name="T0" fmla="*/ 229 w 388"/>
                <a:gd name="T1" fmla="*/ 294 h 294"/>
                <a:gd name="T2" fmla="*/ 214 w 388"/>
                <a:gd name="T3" fmla="*/ 291 h 294"/>
                <a:gd name="T4" fmla="*/ 208 w 388"/>
                <a:gd name="T5" fmla="*/ 266 h 294"/>
                <a:gd name="T6" fmla="*/ 186 w 388"/>
                <a:gd name="T7" fmla="*/ 247 h 294"/>
                <a:gd name="T8" fmla="*/ 172 w 388"/>
                <a:gd name="T9" fmla="*/ 219 h 294"/>
                <a:gd name="T10" fmla="*/ 161 w 388"/>
                <a:gd name="T11" fmla="*/ 204 h 294"/>
                <a:gd name="T12" fmla="*/ 141 w 388"/>
                <a:gd name="T13" fmla="*/ 189 h 294"/>
                <a:gd name="T14" fmla="*/ 131 w 388"/>
                <a:gd name="T15" fmla="*/ 178 h 294"/>
                <a:gd name="T16" fmla="*/ 122 w 388"/>
                <a:gd name="T17" fmla="*/ 165 h 294"/>
                <a:gd name="T18" fmla="*/ 84 w 388"/>
                <a:gd name="T19" fmla="*/ 139 h 294"/>
                <a:gd name="T20" fmla="*/ 71 w 388"/>
                <a:gd name="T21" fmla="*/ 127 h 294"/>
                <a:gd name="T22" fmla="*/ 52 w 388"/>
                <a:gd name="T23" fmla="*/ 103 h 294"/>
                <a:gd name="T24" fmla="*/ 43 w 388"/>
                <a:gd name="T25" fmla="*/ 90 h 294"/>
                <a:gd name="T26" fmla="*/ 5 w 388"/>
                <a:gd name="T27" fmla="*/ 75 h 294"/>
                <a:gd name="T28" fmla="*/ 7 w 388"/>
                <a:gd name="T29" fmla="*/ 54 h 294"/>
                <a:gd name="T30" fmla="*/ 15 w 388"/>
                <a:gd name="T31" fmla="*/ 43 h 294"/>
                <a:gd name="T32" fmla="*/ 15 w 388"/>
                <a:gd name="T33" fmla="*/ 39 h 294"/>
                <a:gd name="T34" fmla="*/ 45 w 388"/>
                <a:gd name="T35" fmla="*/ 28 h 294"/>
                <a:gd name="T36" fmla="*/ 66 w 388"/>
                <a:gd name="T37" fmla="*/ 13 h 294"/>
                <a:gd name="T38" fmla="*/ 71 w 388"/>
                <a:gd name="T39" fmla="*/ 11 h 294"/>
                <a:gd name="T40" fmla="*/ 172 w 388"/>
                <a:gd name="T41" fmla="*/ 2 h 294"/>
                <a:gd name="T42" fmla="*/ 174 w 388"/>
                <a:gd name="T43" fmla="*/ 9 h 294"/>
                <a:gd name="T44" fmla="*/ 197 w 388"/>
                <a:gd name="T45" fmla="*/ 17 h 294"/>
                <a:gd name="T46" fmla="*/ 285 w 388"/>
                <a:gd name="T47" fmla="*/ 18 h 294"/>
                <a:gd name="T48" fmla="*/ 385 w 388"/>
                <a:gd name="T49" fmla="*/ 92 h 294"/>
                <a:gd name="T50" fmla="*/ 370 w 388"/>
                <a:gd name="T51" fmla="*/ 107 h 294"/>
                <a:gd name="T52" fmla="*/ 353 w 388"/>
                <a:gd name="T53" fmla="*/ 133 h 294"/>
                <a:gd name="T54" fmla="*/ 349 w 388"/>
                <a:gd name="T55" fmla="*/ 154 h 294"/>
                <a:gd name="T56" fmla="*/ 347 w 388"/>
                <a:gd name="T57" fmla="*/ 167 h 294"/>
                <a:gd name="T58" fmla="*/ 338 w 388"/>
                <a:gd name="T59" fmla="*/ 170 h 294"/>
                <a:gd name="T60" fmla="*/ 330 w 388"/>
                <a:gd name="T61" fmla="*/ 182 h 294"/>
                <a:gd name="T62" fmla="*/ 321 w 388"/>
                <a:gd name="T63" fmla="*/ 197 h 294"/>
                <a:gd name="T64" fmla="*/ 300 w 388"/>
                <a:gd name="T65" fmla="*/ 217 h 294"/>
                <a:gd name="T66" fmla="*/ 283 w 388"/>
                <a:gd name="T67" fmla="*/ 231 h 294"/>
                <a:gd name="T68" fmla="*/ 274 w 388"/>
                <a:gd name="T69" fmla="*/ 240 h 294"/>
                <a:gd name="T70" fmla="*/ 261 w 388"/>
                <a:gd name="T71" fmla="*/ 244 h 294"/>
                <a:gd name="T72" fmla="*/ 259 w 388"/>
                <a:gd name="T73" fmla="*/ 251 h 294"/>
                <a:gd name="T74" fmla="*/ 255 w 388"/>
                <a:gd name="T75" fmla="*/ 259 h 294"/>
                <a:gd name="T76" fmla="*/ 242 w 388"/>
                <a:gd name="T77" fmla="*/ 266 h 294"/>
                <a:gd name="T78" fmla="*/ 240 w 388"/>
                <a:gd name="T79" fmla="*/ 268 h 294"/>
                <a:gd name="T80" fmla="*/ 244 w 388"/>
                <a:gd name="T81" fmla="*/ 272 h 294"/>
                <a:gd name="T82" fmla="*/ 246 w 388"/>
                <a:gd name="T83" fmla="*/ 277 h 294"/>
                <a:gd name="T84" fmla="*/ 234 w 388"/>
                <a:gd name="T85" fmla="*/ 287 h 294"/>
                <a:gd name="T86" fmla="*/ 233 w 388"/>
                <a:gd name="T87" fmla="*/ 292 h 29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88"/>
                <a:gd name="T133" fmla="*/ 0 h 294"/>
                <a:gd name="T134" fmla="*/ 388 w 388"/>
                <a:gd name="T135" fmla="*/ 294 h 29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88" h="294">
                  <a:moveTo>
                    <a:pt x="233" y="292"/>
                  </a:moveTo>
                  <a:lnTo>
                    <a:pt x="229" y="294"/>
                  </a:lnTo>
                  <a:lnTo>
                    <a:pt x="218" y="292"/>
                  </a:lnTo>
                  <a:lnTo>
                    <a:pt x="214" y="291"/>
                  </a:lnTo>
                  <a:lnTo>
                    <a:pt x="212" y="285"/>
                  </a:lnTo>
                  <a:lnTo>
                    <a:pt x="208" y="266"/>
                  </a:lnTo>
                  <a:lnTo>
                    <a:pt x="199" y="253"/>
                  </a:lnTo>
                  <a:lnTo>
                    <a:pt x="186" y="247"/>
                  </a:lnTo>
                  <a:lnTo>
                    <a:pt x="180" y="227"/>
                  </a:lnTo>
                  <a:lnTo>
                    <a:pt x="172" y="219"/>
                  </a:lnTo>
                  <a:lnTo>
                    <a:pt x="169" y="208"/>
                  </a:lnTo>
                  <a:lnTo>
                    <a:pt x="161" y="204"/>
                  </a:lnTo>
                  <a:lnTo>
                    <a:pt x="148" y="200"/>
                  </a:lnTo>
                  <a:lnTo>
                    <a:pt x="141" y="189"/>
                  </a:lnTo>
                  <a:lnTo>
                    <a:pt x="131" y="184"/>
                  </a:lnTo>
                  <a:lnTo>
                    <a:pt x="131" y="178"/>
                  </a:lnTo>
                  <a:lnTo>
                    <a:pt x="126" y="169"/>
                  </a:lnTo>
                  <a:lnTo>
                    <a:pt x="122" y="165"/>
                  </a:lnTo>
                  <a:lnTo>
                    <a:pt x="109" y="161"/>
                  </a:lnTo>
                  <a:lnTo>
                    <a:pt x="84" y="139"/>
                  </a:lnTo>
                  <a:lnTo>
                    <a:pt x="73" y="135"/>
                  </a:lnTo>
                  <a:lnTo>
                    <a:pt x="71" y="127"/>
                  </a:lnTo>
                  <a:lnTo>
                    <a:pt x="60" y="118"/>
                  </a:lnTo>
                  <a:lnTo>
                    <a:pt x="52" y="103"/>
                  </a:lnTo>
                  <a:lnTo>
                    <a:pt x="45" y="94"/>
                  </a:lnTo>
                  <a:lnTo>
                    <a:pt x="43" y="90"/>
                  </a:lnTo>
                  <a:lnTo>
                    <a:pt x="26" y="86"/>
                  </a:lnTo>
                  <a:lnTo>
                    <a:pt x="5" y="75"/>
                  </a:lnTo>
                  <a:lnTo>
                    <a:pt x="0" y="69"/>
                  </a:lnTo>
                  <a:lnTo>
                    <a:pt x="7" y="54"/>
                  </a:lnTo>
                  <a:lnTo>
                    <a:pt x="11" y="48"/>
                  </a:lnTo>
                  <a:lnTo>
                    <a:pt x="15" y="43"/>
                  </a:lnTo>
                  <a:lnTo>
                    <a:pt x="17" y="41"/>
                  </a:lnTo>
                  <a:lnTo>
                    <a:pt x="15" y="39"/>
                  </a:lnTo>
                  <a:lnTo>
                    <a:pt x="37" y="28"/>
                  </a:lnTo>
                  <a:lnTo>
                    <a:pt x="45" y="28"/>
                  </a:lnTo>
                  <a:lnTo>
                    <a:pt x="45" y="24"/>
                  </a:lnTo>
                  <a:lnTo>
                    <a:pt x="66" y="13"/>
                  </a:lnTo>
                  <a:lnTo>
                    <a:pt x="67" y="11"/>
                  </a:lnTo>
                  <a:lnTo>
                    <a:pt x="71" y="11"/>
                  </a:lnTo>
                  <a:lnTo>
                    <a:pt x="172" y="0"/>
                  </a:lnTo>
                  <a:lnTo>
                    <a:pt x="172" y="2"/>
                  </a:lnTo>
                  <a:lnTo>
                    <a:pt x="171" y="5"/>
                  </a:lnTo>
                  <a:lnTo>
                    <a:pt x="174" y="9"/>
                  </a:lnTo>
                  <a:lnTo>
                    <a:pt x="182" y="5"/>
                  </a:lnTo>
                  <a:lnTo>
                    <a:pt x="197" y="17"/>
                  </a:lnTo>
                  <a:lnTo>
                    <a:pt x="199" y="30"/>
                  </a:lnTo>
                  <a:lnTo>
                    <a:pt x="285" y="18"/>
                  </a:lnTo>
                  <a:lnTo>
                    <a:pt x="388" y="90"/>
                  </a:lnTo>
                  <a:lnTo>
                    <a:pt x="385" y="92"/>
                  </a:lnTo>
                  <a:lnTo>
                    <a:pt x="377" y="97"/>
                  </a:lnTo>
                  <a:lnTo>
                    <a:pt x="370" y="107"/>
                  </a:lnTo>
                  <a:lnTo>
                    <a:pt x="356" y="125"/>
                  </a:lnTo>
                  <a:lnTo>
                    <a:pt x="353" y="133"/>
                  </a:lnTo>
                  <a:lnTo>
                    <a:pt x="349" y="144"/>
                  </a:lnTo>
                  <a:lnTo>
                    <a:pt x="349" y="154"/>
                  </a:lnTo>
                  <a:lnTo>
                    <a:pt x="349" y="163"/>
                  </a:lnTo>
                  <a:lnTo>
                    <a:pt x="347" y="167"/>
                  </a:lnTo>
                  <a:lnTo>
                    <a:pt x="345" y="170"/>
                  </a:lnTo>
                  <a:lnTo>
                    <a:pt x="338" y="170"/>
                  </a:lnTo>
                  <a:lnTo>
                    <a:pt x="334" y="176"/>
                  </a:lnTo>
                  <a:lnTo>
                    <a:pt x="330" y="182"/>
                  </a:lnTo>
                  <a:lnTo>
                    <a:pt x="324" y="189"/>
                  </a:lnTo>
                  <a:lnTo>
                    <a:pt x="321" y="197"/>
                  </a:lnTo>
                  <a:lnTo>
                    <a:pt x="308" y="206"/>
                  </a:lnTo>
                  <a:lnTo>
                    <a:pt x="300" y="217"/>
                  </a:lnTo>
                  <a:lnTo>
                    <a:pt x="293" y="223"/>
                  </a:lnTo>
                  <a:lnTo>
                    <a:pt x="283" y="231"/>
                  </a:lnTo>
                  <a:lnTo>
                    <a:pt x="278" y="236"/>
                  </a:lnTo>
                  <a:lnTo>
                    <a:pt x="274" y="240"/>
                  </a:lnTo>
                  <a:lnTo>
                    <a:pt x="266" y="244"/>
                  </a:lnTo>
                  <a:lnTo>
                    <a:pt x="261" y="244"/>
                  </a:lnTo>
                  <a:lnTo>
                    <a:pt x="259" y="247"/>
                  </a:lnTo>
                  <a:lnTo>
                    <a:pt x="259" y="251"/>
                  </a:lnTo>
                  <a:lnTo>
                    <a:pt x="259" y="253"/>
                  </a:lnTo>
                  <a:lnTo>
                    <a:pt x="255" y="259"/>
                  </a:lnTo>
                  <a:lnTo>
                    <a:pt x="249" y="266"/>
                  </a:lnTo>
                  <a:lnTo>
                    <a:pt x="242" y="266"/>
                  </a:lnTo>
                  <a:lnTo>
                    <a:pt x="242" y="268"/>
                  </a:lnTo>
                  <a:lnTo>
                    <a:pt x="240" y="268"/>
                  </a:lnTo>
                  <a:lnTo>
                    <a:pt x="242" y="272"/>
                  </a:lnTo>
                  <a:lnTo>
                    <a:pt x="244" y="272"/>
                  </a:lnTo>
                  <a:lnTo>
                    <a:pt x="246" y="274"/>
                  </a:lnTo>
                  <a:lnTo>
                    <a:pt x="246" y="277"/>
                  </a:lnTo>
                  <a:lnTo>
                    <a:pt x="242" y="279"/>
                  </a:lnTo>
                  <a:lnTo>
                    <a:pt x="234" y="287"/>
                  </a:lnTo>
                  <a:lnTo>
                    <a:pt x="233" y="292"/>
                  </a:lnTo>
                </a:path>
              </a:pathLst>
            </a:custGeom>
            <a:solidFill>
              <a:srgbClr val="000514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97" name="Freeform 40"/>
            <p:cNvSpPr>
              <a:spLocks/>
            </p:cNvSpPr>
            <p:nvPr/>
          </p:nvSpPr>
          <p:spPr bwMode="gray">
            <a:xfrm>
              <a:off x="3845" y="2894"/>
              <a:ext cx="416" cy="428"/>
            </a:xfrm>
            <a:custGeom>
              <a:avLst/>
              <a:gdLst>
                <a:gd name="T0" fmla="*/ 56 w 416"/>
                <a:gd name="T1" fmla="*/ 227 h 428"/>
                <a:gd name="T2" fmla="*/ 65 w 416"/>
                <a:gd name="T3" fmla="*/ 246 h 428"/>
                <a:gd name="T4" fmla="*/ 76 w 416"/>
                <a:gd name="T5" fmla="*/ 257 h 428"/>
                <a:gd name="T6" fmla="*/ 78 w 416"/>
                <a:gd name="T7" fmla="*/ 272 h 428"/>
                <a:gd name="T8" fmla="*/ 84 w 416"/>
                <a:gd name="T9" fmla="*/ 282 h 428"/>
                <a:gd name="T10" fmla="*/ 76 w 416"/>
                <a:gd name="T11" fmla="*/ 306 h 428"/>
                <a:gd name="T12" fmla="*/ 73 w 416"/>
                <a:gd name="T13" fmla="*/ 334 h 428"/>
                <a:gd name="T14" fmla="*/ 82 w 416"/>
                <a:gd name="T15" fmla="*/ 379 h 428"/>
                <a:gd name="T16" fmla="*/ 92 w 416"/>
                <a:gd name="T17" fmla="*/ 400 h 428"/>
                <a:gd name="T18" fmla="*/ 101 w 416"/>
                <a:gd name="T19" fmla="*/ 413 h 428"/>
                <a:gd name="T20" fmla="*/ 105 w 416"/>
                <a:gd name="T21" fmla="*/ 426 h 428"/>
                <a:gd name="T22" fmla="*/ 328 w 416"/>
                <a:gd name="T23" fmla="*/ 424 h 428"/>
                <a:gd name="T24" fmla="*/ 341 w 416"/>
                <a:gd name="T25" fmla="*/ 428 h 428"/>
                <a:gd name="T26" fmla="*/ 337 w 416"/>
                <a:gd name="T27" fmla="*/ 396 h 428"/>
                <a:gd name="T28" fmla="*/ 339 w 416"/>
                <a:gd name="T29" fmla="*/ 387 h 428"/>
                <a:gd name="T30" fmla="*/ 362 w 416"/>
                <a:gd name="T31" fmla="*/ 389 h 428"/>
                <a:gd name="T32" fmla="*/ 382 w 416"/>
                <a:gd name="T33" fmla="*/ 389 h 428"/>
                <a:gd name="T34" fmla="*/ 379 w 416"/>
                <a:gd name="T35" fmla="*/ 364 h 428"/>
                <a:gd name="T36" fmla="*/ 379 w 416"/>
                <a:gd name="T37" fmla="*/ 345 h 428"/>
                <a:gd name="T38" fmla="*/ 394 w 416"/>
                <a:gd name="T39" fmla="*/ 297 h 428"/>
                <a:gd name="T40" fmla="*/ 405 w 416"/>
                <a:gd name="T41" fmla="*/ 270 h 428"/>
                <a:gd name="T42" fmla="*/ 414 w 416"/>
                <a:gd name="T43" fmla="*/ 261 h 428"/>
                <a:gd name="T44" fmla="*/ 412 w 416"/>
                <a:gd name="T45" fmla="*/ 257 h 428"/>
                <a:gd name="T46" fmla="*/ 407 w 416"/>
                <a:gd name="T47" fmla="*/ 255 h 428"/>
                <a:gd name="T48" fmla="*/ 392 w 416"/>
                <a:gd name="T49" fmla="*/ 252 h 428"/>
                <a:gd name="T50" fmla="*/ 386 w 416"/>
                <a:gd name="T51" fmla="*/ 227 h 428"/>
                <a:gd name="T52" fmla="*/ 364 w 416"/>
                <a:gd name="T53" fmla="*/ 208 h 428"/>
                <a:gd name="T54" fmla="*/ 350 w 416"/>
                <a:gd name="T55" fmla="*/ 180 h 428"/>
                <a:gd name="T56" fmla="*/ 339 w 416"/>
                <a:gd name="T57" fmla="*/ 165 h 428"/>
                <a:gd name="T58" fmla="*/ 319 w 416"/>
                <a:gd name="T59" fmla="*/ 150 h 428"/>
                <a:gd name="T60" fmla="*/ 309 w 416"/>
                <a:gd name="T61" fmla="*/ 139 h 428"/>
                <a:gd name="T62" fmla="*/ 300 w 416"/>
                <a:gd name="T63" fmla="*/ 126 h 428"/>
                <a:gd name="T64" fmla="*/ 262 w 416"/>
                <a:gd name="T65" fmla="*/ 100 h 428"/>
                <a:gd name="T66" fmla="*/ 249 w 416"/>
                <a:gd name="T67" fmla="*/ 88 h 428"/>
                <a:gd name="T68" fmla="*/ 230 w 416"/>
                <a:gd name="T69" fmla="*/ 64 h 428"/>
                <a:gd name="T70" fmla="*/ 221 w 416"/>
                <a:gd name="T71" fmla="*/ 51 h 428"/>
                <a:gd name="T72" fmla="*/ 183 w 416"/>
                <a:gd name="T73" fmla="*/ 36 h 428"/>
                <a:gd name="T74" fmla="*/ 185 w 416"/>
                <a:gd name="T75" fmla="*/ 15 h 428"/>
                <a:gd name="T76" fmla="*/ 193 w 416"/>
                <a:gd name="T77" fmla="*/ 4 h 428"/>
                <a:gd name="T78" fmla="*/ 193 w 416"/>
                <a:gd name="T79" fmla="*/ 0 h 428"/>
                <a:gd name="T80" fmla="*/ 0 w 416"/>
                <a:gd name="T81" fmla="*/ 26 h 42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16"/>
                <a:gd name="T124" fmla="*/ 0 h 428"/>
                <a:gd name="T125" fmla="*/ 416 w 416"/>
                <a:gd name="T126" fmla="*/ 428 h 42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16" h="428">
                  <a:moveTo>
                    <a:pt x="0" y="26"/>
                  </a:moveTo>
                  <a:lnTo>
                    <a:pt x="56" y="227"/>
                  </a:lnTo>
                  <a:lnTo>
                    <a:pt x="61" y="233"/>
                  </a:lnTo>
                  <a:lnTo>
                    <a:pt x="65" y="246"/>
                  </a:lnTo>
                  <a:lnTo>
                    <a:pt x="69" y="253"/>
                  </a:lnTo>
                  <a:lnTo>
                    <a:pt x="76" y="257"/>
                  </a:lnTo>
                  <a:lnTo>
                    <a:pt x="80" y="263"/>
                  </a:lnTo>
                  <a:lnTo>
                    <a:pt x="78" y="272"/>
                  </a:lnTo>
                  <a:lnTo>
                    <a:pt x="86" y="280"/>
                  </a:lnTo>
                  <a:lnTo>
                    <a:pt x="84" y="282"/>
                  </a:lnTo>
                  <a:lnTo>
                    <a:pt x="76" y="293"/>
                  </a:lnTo>
                  <a:lnTo>
                    <a:pt x="76" y="306"/>
                  </a:lnTo>
                  <a:lnTo>
                    <a:pt x="71" y="317"/>
                  </a:lnTo>
                  <a:lnTo>
                    <a:pt x="73" y="334"/>
                  </a:lnTo>
                  <a:lnTo>
                    <a:pt x="82" y="355"/>
                  </a:lnTo>
                  <a:lnTo>
                    <a:pt x="82" y="379"/>
                  </a:lnTo>
                  <a:lnTo>
                    <a:pt x="92" y="394"/>
                  </a:lnTo>
                  <a:lnTo>
                    <a:pt x="92" y="400"/>
                  </a:lnTo>
                  <a:lnTo>
                    <a:pt x="93" y="405"/>
                  </a:lnTo>
                  <a:lnTo>
                    <a:pt x="101" y="413"/>
                  </a:lnTo>
                  <a:lnTo>
                    <a:pt x="99" y="419"/>
                  </a:lnTo>
                  <a:lnTo>
                    <a:pt x="105" y="426"/>
                  </a:lnTo>
                  <a:lnTo>
                    <a:pt x="324" y="413"/>
                  </a:lnTo>
                  <a:lnTo>
                    <a:pt x="328" y="424"/>
                  </a:lnTo>
                  <a:lnTo>
                    <a:pt x="330" y="428"/>
                  </a:lnTo>
                  <a:lnTo>
                    <a:pt x="341" y="428"/>
                  </a:lnTo>
                  <a:lnTo>
                    <a:pt x="343" y="419"/>
                  </a:lnTo>
                  <a:lnTo>
                    <a:pt x="337" y="396"/>
                  </a:lnTo>
                  <a:lnTo>
                    <a:pt x="337" y="390"/>
                  </a:lnTo>
                  <a:lnTo>
                    <a:pt x="339" y="387"/>
                  </a:lnTo>
                  <a:lnTo>
                    <a:pt x="347" y="381"/>
                  </a:lnTo>
                  <a:lnTo>
                    <a:pt x="362" y="389"/>
                  </a:lnTo>
                  <a:lnTo>
                    <a:pt x="377" y="389"/>
                  </a:lnTo>
                  <a:lnTo>
                    <a:pt x="382" y="389"/>
                  </a:lnTo>
                  <a:lnTo>
                    <a:pt x="380" y="372"/>
                  </a:lnTo>
                  <a:lnTo>
                    <a:pt x="379" y="364"/>
                  </a:lnTo>
                  <a:lnTo>
                    <a:pt x="379" y="353"/>
                  </a:lnTo>
                  <a:lnTo>
                    <a:pt x="379" y="345"/>
                  </a:lnTo>
                  <a:lnTo>
                    <a:pt x="392" y="312"/>
                  </a:lnTo>
                  <a:lnTo>
                    <a:pt x="394" y="297"/>
                  </a:lnTo>
                  <a:lnTo>
                    <a:pt x="397" y="285"/>
                  </a:lnTo>
                  <a:lnTo>
                    <a:pt x="405" y="270"/>
                  </a:lnTo>
                  <a:lnTo>
                    <a:pt x="412" y="263"/>
                  </a:lnTo>
                  <a:lnTo>
                    <a:pt x="414" y="261"/>
                  </a:lnTo>
                  <a:lnTo>
                    <a:pt x="416" y="257"/>
                  </a:lnTo>
                  <a:lnTo>
                    <a:pt x="412" y="257"/>
                  </a:lnTo>
                  <a:lnTo>
                    <a:pt x="411" y="253"/>
                  </a:lnTo>
                  <a:lnTo>
                    <a:pt x="407" y="255"/>
                  </a:lnTo>
                  <a:lnTo>
                    <a:pt x="396" y="253"/>
                  </a:lnTo>
                  <a:lnTo>
                    <a:pt x="392" y="252"/>
                  </a:lnTo>
                  <a:lnTo>
                    <a:pt x="390" y="246"/>
                  </a:lnTo>
                  <a:lnTo>
                    <a:pt x="386" y="227"/>
                  </a:lnTo>
                  <a:lnTo>
                    <a:pt x="377" y="214"/>
                  </a:lnTo>
                  <a:lnTo>
                    <a:pt x="364" y="208"/>
                  </a:lnTo>
                  <a:lnTo>
                    <a:pt x="358" y="188"/>
                  </a:lnTo>
                  <a:lnTo>
                    <a:pt x="350" y="180"/>
                  </a:lnTo>
                  <a:lnTo>
                    <a:pt x="347" y="169"/>
                  </a:lnTo>
                  <a:lnTo>
                    <a:pt x="339" y="165"/>
                  </a:lnTo>
                  <a:lnTo>
                    <a:pt x="326" y="161"/>
                  </a:lnTo>
                  <a:lnTo>
                    <a:pt x="319" y="150"/>
                  </a:lnTo>
                  <a:lnTo>
                    <a:pt x="309" y="145"/>
                  </a:lnTo>
                  <a:lnTo>
                    <a:pt x="309" y="139"/>
                  </a:lnTo>
                  <a:lnTo>
                    <a:pt x="304" y="130"/>
                  </a:lnTo>
                  <a:lnTo>
                    <a:pt x="300" y="126"/>
                  </a:lnTo>
                  <a:lnTo>
                    <a:pt x="287" y="122"/>
                  </a:lnTo>
                  <a:lnTo>
                    <a:pt x="262" y="100"/>
                  </a:lnTo>
                  <a:lnTo>
                    <a:pt x="251" y="96"/>
                  </a:lnTo>
                  <a:lnTo>
                    <a:pt x="249" y="88"/>
                  </a:lnTo>
                  <a:lnTo>
                    <a:pt x="238" y="79"/>
                  </a:lnTo>
                  <a:lnTo>
                    <a:pt x="230" y="64"/>
                  </a:lnTo>
                  <a:lnTo>
                    <a:pt x="223" y="55"/>
                  </a:lnTo>
                  <a:lnTo>
                    <a:pt x="221" y="51"/>
                  </a:lnTo>
                  <a:lnTo>
                    <a:pt x="204" y="47"/>
                  </a:lnTo>
                  <a:lnTo>
                    <a:pt x="183" y="36"/>
                  </a:lnTo>
                  <a:lnTo>
                    <a:pt x="178" y="30"/>
                  </a:lnTo>
                  <a:lnTo>
                    <a:pt x="185" y="15"/>
                  </a:lnTo>
                  <a:lnTo>
                    <a:pt x="189" y="9"/>
                  </a:lnTo>
                  <a:lnTo>
                    <a:pt x="193" y="4"/>
                  </a:lnTo>
                  <a:lnTo>
                    <a:pt x="195" y="2"/>
                  </a:lnTo>
                  <a:lnTo>
                    <a:pt x="193" y="0"/>
                  </a:lnTo>
                  <a:lnTo>
                    <a:pt x="78" y="15"/>
                  </a:lnTo>
                  <a:lnTo>
                    <a:pt x="0" y="26"/>
                  </a:lnTo>
                </a:path>
              </a:pathLst>
            </a:custGeom>
            <a:solidFill>
              <a:srgbClr val="000514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98" name="Freeform 41"/>
            <p:cNvSpPr>
              <a:spLocks/>
            </p:cNvSpPr>
            <p:nvPr/>
          </p:nvSpPr>
          <p:spPr bwMode="gray">
            <a:xfrm>
              <a:off x="3724" y="3275"/>
              <a:ext cx="693" cy="525"/>
            </a:xfrm>
            <a:custGeom>
              <a:avLst/>
              <a:gdLst>
                <a:gd name="T0" fmla="*/ 2 w 693"/>
                <a:gd name="T1" fmla="*/ 45 h 525"/>
                <a:gd name="T2" fmla="*/ 0 w 693"/>
                <a:gd name="T3" fmla="*/ 56 h 525"/>
                <a:gd name="T4" fmla="*/ 14 w 693"/>
                <a:gd name="T5" fmla="*/ 69 h 525"/>
                <a:gd name="T6" fmla="*/ 17 w 693"/>
                <a:gd name="T7" fmla="*/ 86 h 525"/>
                <a:gd name="T8" fmla="*/ 23 w 693"/>
                <a:gd name="T9" fmla="*/ 94 h 525"/>
                <a:gd name="T10" fmla="*/ 19 w 693"/>
                <a:gd name="T11" fmla="*/ 105 h 525"/>
                <a:gd name="T12" fmla="*/ 38 w 693"/>
                <a:gd name="T13" fmla="*/ 99 h 525"/>
                <a:gd name="T14" fmla="*/ 47 w 693"/>
                <a:gd name="T15" fmla="*/ 86 h 525"/>
                <a:gd name="T16" fmla="*/ 59 w 693"/>
                <a:gd name="T17" fmla="*/ 84 h 525"/>
                <a:gd name="T18" fmla="*/ 51 w 693"/>
                <a:gd name="T19" fmla="*/ 96 h 525"/>
                <a:gd name="T20" fmla="*/ 106 w 693"/>
                <a:gd name="T21" fmla="*/ 81 h 525"/>
                <a:gd name="T22" fmla="*/ 104 w 693"/>
                <a:gd name="T23" fmla="*/ 88 h 525"/>
                <a:gd name="T24" fmla="*/ 139 w 693"/>
                <a:gd name="T25" fmla="*/ 98 h 525"/>
                <a:gd name="T26" fmla="*/ 160 w 693"/>
                <a:gd name="T27" fmla="*/ 101 h 525"/>
                <a:gd name="T28" fmla="*/ 177 w 693"/>
                <a:gd name="T29" fmla="*/ 107 h 525"/>
                <a:gd name="T30" fmla="*/ 177 w 693"/>
                <a:gd name="T31" fmla="*/ 113 h 525"/>
                <a:gd name="T32" fmla="*/ 201 w 693"/>
                <a:gd name="T33" fmla="*/ 137 h 525"/>
                <a:gd name="T34" fmla="*/ 196 w 693"/>
                <a:gd name="T35" fmla="*/ 143 h 525"/>
                <a:gd name="T36" fmla="*/ 194 w 693"/>
                <a:gd name="T37" fmla="*/ 146 h 525"/>
                <a:gd name="T38" fmla="*/ 229 w 693"/>
                <a:gd name="T39" fmla="*/ 137 h 525"/>
                <a:gd name="T40" fmla="*/ 278 w 693"/>
                <a:gd name="T41" fmla="*/ 116 h 525"/>
                <a:gd name="T42" fmla="*/ 282 w 693"/>
                <a:gd name="T43" fmla="*/ 99 h 525"/>
                <a:gd name="T44" fmla="*/ 346 w 693"/>
                <a:gd name="T45" fmla="*/ 120 h 525"/>
                <a:gd name="T46" fmla="*/ 387 w 693"/>
                <a:gd name="T47" fmla="*/ 158 h 525"/>
                <a:gd name="T48" fmla="*/ 415 w 693"/>
                <a:gd name="T49" fmla="*/ 171 h 525"/>
                <a:gd name="T50" fmla="*/ 432 w 693"/>
                <a:gd name="T51" fmla="*/ 201 h 525"/>
                <a:gd name="T52" fmla="*/ 430 w 693"/>
                <a:gd name="T53" fmla="*/ 270 h 525"/>
                <a:gd name="T54" fmla="*/ 449 w 693"/>
                <a:gd name="T55" fmla="*/ 306 h 525"/>
                <a:gd name="T56" fmla="*/ 443 w 693"/>
                <a:gd name="T57" fmla="*/ 282 h 525"/>
                <a:gd name="T58" fmla="*/ 458 w 693"/>
                <a:gd name="T59" fmla="*/ 289 h 525"/>
                <a:gd name="T60" fmla="*/ 466 w 693"/>
                <a:gd name="T61" fmla="*/ 282 h 525"/>
                <a:gd name="T62" fmla="*/ 466 w 693"/>
                <a:gd name="T63" fmla="*/ 297 h 525"/>
                <a:gd name="T64" fmla="*/ 453 w 693"/>
                <a:gd name="T65" fmla="*/ 321 h 525"/>
                <a:gd name="T66" fmla="*/ 466 w 693"/>
                <a:gd name="T67" fmla="*/ 342 h 525"/>
                <a:gd name="T68" fmla="*/ 501 w 693"/>
                <a:gd name="T69" fmla="*/ 383 h 525"/>
                <a:gd name="T70" fmla="*/ 513 w 693"/>
                <a:gd name="T71" fmla="*/ 388 h 525"/>
                <a:gd name="T72" fmla="*/ 528 w 693"/>
                <a:gd name="T73" fmla="*/ 415 h 525"/>
                <a:gd name="T74" fmla="*/ 556 w 693"/>
                <a:gd name="T75" fmla="*/ 460 h 525"/>
                <a:gd name="T76" fmla="*/ 607 w 693"/>
                <a:gd name="T77" fmla="*/ 497 h 525"/>
                <a:gd name="T78" fmla="*/ 625 w 693"/>
                <a:gd name="T79" fmla="*/ 509 h 525"/>
                <a:gd name="T80" fmla="*/ 620 w 693"/>
                <a:gd name="T81" fmla="*/ 512 h 525"/>
                <a:gd name="T82" fmla="*/ 614 w 693"/>
                <a:gd name="T83" fmla="*/ 518 h 525"/>
                <a:gd name="T84" fmla="*/ 633 w 693"/>
                <a:gd name="T85" fmla="*/ 522 h 525"/>
                <a:gd name="T86" fmla="*/ 684 w 693"/>
                <a:gd name="T87" fmla="*/ 494 h 525"/>
                <a:gd name="T88" fmla="*/ 680 w 693"/>
                <a:gd name="T89" fmla="*/ 464 h 525"/>
                <a:gd name="T90" fmla="*/ 685 w 693"/>
                <a:gd name="T91" fmla="*/ 417 h 525"/>
                <a:gd name="T92" fmla="*/ 680 w 693"/>
                <a:gd name="T93" fmla="*/ 345 h 525"/>
                <a:gd name="T94" fmla="*/ 638 w 693"/>
                <a:gd name="T95" fmla="*/ 272 h 525"/>
                <a:gd name="T96" fmla="*/ 620 w 693"/>
                <a:gd name="T97" fmla="*/ 238 h 525"/>
                <a:gd name="T98" fmla="*/ 618 w 693"/>
                <a:gd name="T99" fmla="*/ 212 h 525"/>
                <a:gd name="T100" fmla="*/ 582 w 693"/>
                <a:gd name="T101" fmla="*/ 163 h 525"/>
                <a:gd name="T102" fmla="*/ 556 w 693"/>
                <a:gd name="T103" fmla="*/ 133 h 525"/>
                <a:gd name="T104" fmla="*/ 517 w 693"/>
                <a:gd name="T105" fmla="*/ 47 h 525"/>
                <a:gd name="T106" fmla="*/ 509 w 693"/>
                <a:gd name="T107" fmla="*/ 36 h 525"/>
                <a:gd name="T108" fmla="*/ 498 w 693"/>
                <a:gd name="T109" fmla="*/ 8 h 525"/>
                <a:gd name="T110" fmla="*/ 460 w 693"/>
                <a:gd name="T111" fmla="*/ 6 h 525"/>
                <a:gd name="T112" fmla="*/ 464 w 693"/>
                <a:gd name="T113" fmla="*/ 38 h 525"/>
                <a:gd name="T114" fmla="*/ 449 w 693"/>
                <a:gd name="T115" fmla="*/ 43 h 525"/>
                <a:gd name="T116" fmla="*/ 220 w 693"/>
                <a:gd name="T117" fmla="*/ 38 h 525"/>
                <a:gd name="T118" fmla="*/ 213 w 693"/>
                <a:gd name="T119" fmla="*/ 19 h 52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93"/>
                <a:gd name="T181" fmla="*/ 0 h 525"/>
                <a:gd name="T182" fmla="*/ 693 w 693"/>
                <a:gd name="T183" fmla="*/ 525 h 52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93" h="525">
                  <a:moveTo>
                    <a:pt x="213" y="19"/>
                  </a:moveTo>
                  <a:lnTo>
                    <a:pt x="2" y="39"/>
                  </a:lnTo>
                  <a:lnTo>
                    <a:pt x="2" y="45"/>
                  </a:lnTo>
                  <a:lnTo>
                    <a:pt x="2" y="47"/>
                  </a:lnTo>
                  <a:lnTo>
                    <a:pt x="0" y="49"/>
                  </a:lnTo>
                  <a:lnTo>
                    <a:pt x="0" y="56"/>
                  </a:lnTo>
                  <a:lnTo>
                    <a:pt x="8" y="64"/>
                  </a:lnTo>
                  <a:lnTo>
                    <a:pt x="12" y="69"/>
                  </a:lnTo>
                  <a:lnTo>
                    <a:pt x="14" y="69"/>
                  </a:lnTo>
                  <a:lnTo>
                    <a:pt x="19" y="73"/>
                  </a:lnTo>
                  <a:lnTo>
                    <a:pt x="21" y="77"/>
                  </a:lnTo>
                  <a:lnTo>
                    <a:pt x="17" y="86"/>
                  </a:lnTo>
                  <a:lnTo>
                    <a:pt x="17" y="88"/>
                  </a:lnTo>
                  <a:lnTo>
                    <a:pt x="21" y="90"/>
                  </a:lnTo>
                  <a:lnTo>
                    <a:pt x="23" y="94"/>
                  </a:lnTo>
                  <a:lnTo>
                    <a:pt x="19" y="99"/>
                  </a:lnTo>
                  <a:lnTo>
                    <a:pt x="19" y="105"/>
                  </a:lnTo>
                  <a:lnTo>
                    <a:pt x="21" y="105"/>
                  </a:lnTo>
                  <a:lnTo>
                    <a:pt x="32" y="101"/>
                  </a:lnTo>
                  <a:lnTo>
                    <a:pt x="38" y="99"/>
                  </a:lnTo>
                  <a:lnTo>
                    <a:pt x="42" y="88"/>
                  </a:lnTo>
                  <a:lnTo>
                    <a:pt x="44" y="84"/>
                  </a:lnTo>
                  <a:lnTo>
                    <a:pt x="47" y="86"/>
                  </a:lnTo>
                  <a:lnTo>
                    <a:pt x="53" y="86"/>
                  </a:lnTo>
                  <a:lnTo>
                    <a:pt x="55" y="84"/>
                  </a:lnTo>
                  <a:lnTo>
                    <a:pt x="59" y="84"/>
                  </a:lnTo>
                  <a:lnTo>
                    <a:pt x="59" y="88"/>
                  </a:lnTo>
                  <a:lnTo>
                    <a:pt x="49" y="96"/>
                  </a:lnTo>
                  <a:lnTo>
                    <a:pt x="51" y="96"/>
                  </a:lnTo>
                  <a:lnTo>
                    <a:pt x="59" y="94"/>
                  </a:lnTo>
                  <a:lnTo>
                    <a:pt x="68" y="92"/>
                  </a:lnTo>
                  <a:lnTo>
                    <a:pt x="106" y="81"/>
                  </a:lnTo>
                  <a:lnTo>
                    <a:pt x="111" y="81"/>
                  </a:lnTo>
                  <a:lnTo>
                    <a:pt x="111" y="83"/>
                  </a:lnTo>
                  <a:lnTo>
                    <a:pt x="104" y="88"/>
                  </a:lnTo>
                  <a:lnTo>
                    <a:pt x="107" y="90"/>
                  </a:lnTo>
                  <a:lnTo>
                    <a:pt x="124" y="92"/>
                  </a:lnTo>
                  <a:lnTo>
                    <a:pt x="139" y="98"/>
                  </a:lnTo>
                  <a:lnTo>
                    <a:pt x="158" y="107"/>
                  </a:lnTo>
                  <a:lnTo>
                    <a:pt x="162" y="107"/>
                  </a:lnTo>
                  <a:lnTo>
                    <a:pt x="160" y="101"/>
                  </a:lnTo>
                  <a:lnTo>
                    <a:pt x="164" y="99"/>
                  </a:lnTo>
                  <a:lnTo>
                    <a:pt x="167" y="103"/>
                  </a:lnTo>
                  <a:lnTo>
                    <a:pt x="177" y="107"/>
                  </a:lnTo>
                  <a:lnTo>
                    <a:pt x="181" y="109"/>
                  </a:lnTo>
                  <a:lnTo>
                    <a:pt x="181" y="111"/>
                  </a:lnTo>
                  <a:lnTo>
                    <a:pt x="177" y="113"/>
                  </a:lnTo>
                  <a:lnTo>
                    <a:pt x="179" y="115"/>
                  </a:lnTo>
                  <a:lnTo>
                    <a:pt x="199" y="131"/>
                  </a:lnTo>
                  <a:lnTo>
                    <a:pt x="201" y="137"/>
                  </a:lnTo>
                  <a:lnTo>
                    <a:pt x="201" y="143"/>
                  </a:lnTo>
                  <a:lnTo>
                    <a:pt x="199" y="145"/>
                  </a:lnTo>
                  <a:lnTo>
                    <a:pt x="196" y="143"/>
                  </a:lnTo>
                  <a:lnTo>
                    <a:pt x="194" y="139"/>
                  </a:lnTo>
                  <a:lnTo>
                    <a:pt x="192" y="143"/>
                  </a:lnTo>
                  <a:lnTo>
                    <a:pt x="194" y="146"/>
                  </a:lnTo>
                  <a:lnTo>
                    <a:pt x="199" y="150"/>
                  </a:lnTo>
                  <a:lnTo>
                    <a:pt x="228" y="141"/>
                  </a:lnTo>
                  <a:lnTo>
                    <a:pt x="229" y="137"/>
                  </a:lnTo>
                  <a:lnTo>
                    <a:pt x="239" y="135"/>
                  </a:lnTo>
                  <a:lnTo>
                    <a:pt x="263" y="118"/>
                  </a:lnTo>
                  <a:lnTo>
                    <a:pt x="278" y="116"/>
                  </a:lnTo>
                  <a:lnTo>
                    <a:pt x="278" y="113"/>
                  </a:lnTo>
                  <a:lnTo>
                    <a:pt x="276" y="109"/>
                  </a:lnTo>
                  <a:lnTo>
                    <a:pt x="282" y="99"/>
                  </a:lnTo>
                  <a:lnTo>
                    <a:pt x="306" y="96"/>
                  </a:lnTo>
                  <a:lnTo>
                    <a:pt x="344" y="115"/>
                  </a:lnTo>
                  <a:lnTo>
                    <a:pt x="346" y="120"/>
                  </a:lnTo>
                  <a:lnTo>
                    <a:pt x="355" y="128"/>
                  </a:lnTo>
                  <a:lnTo>
                    <a:pt x="365" y="141"/>
                  </a:lnTo>
                  <a:lnTo>
                    <a:pt x="387" y="158"/>
                  </a:lnTo>
                  <a:lnTo>
                    <a:pt x="391" y="165"/>
                  </a:lnTo>
                  <a:lnTo>
                    <a:pt x="398" y="171"/>
                  </a:lnTo>
                  <a:lnTo>
                    <a:pt x="415" y="171"/>
                  </a:lnTo>
                  <a:lnTo>
                    <a:pt x="430" y="190"/>
                  </a:lnTo>
                  <a:lnTo>
                    <a:pt x="434" y="193"/>
                  </a:lnTo>
                  <a:lnTo>
                    <a:pt x="432" y="201"/>
                  </a:lnTo>
                  <a:lnTo>
                    <a:pt x="438" y="221"/>
                  </a:lnTo>
                  <a:lnTo>
                    <a:pt x="436" y="244"/>
                  </a:lnTo>
                  <a:lnTo>
                    <a:pt x="430" y="270"/>
                  </a:lnTo>
                  <a:lnTo>
                    <a:pt x="430" y="289"/>
                  </a:lnTo>
                  <a:lnTo>
                    <a:pt x="434" y="297"/>
                  </a:lnTo>
                  <a:lnTo>
                    <a:pt x="449" y="306"/>
                  </a:lnTo>
                  <a:lnTo>
                    <a:pt x="453" y="298"/>
                  </a:lnTo>
                  <a:lnTo>
                    <a:pt x="449" y="295"/>
                  </a:lnTo>
                  <a:lnTo>
                    <a:pt x="443" y="282"/>
                  </a:lnTo>
                  <a:lnTo>
                    <a:pt x="445" y="278"/>
                  </a:lnTo>
                  <a:lnTo>
                    <a:pt x="453" y="278"/>
                  </a:lnTo>
                  <a:lnTo>
                    <a:pt x="458" y="289"/>
                  </a:lnTo>
                  <a:lnTo>
                    <a:pt x="462" y="289"/>
                  </a:lnTo>
                  <a:lnTo>
                    <a:pt x="464" y="283"/>
                  </a:lnTo>
                  <a:lnTo>
                    <a:pt x="466" y="282"/>
                  </a:lnTo>
                  <a:lnTo>
                    <a:pt x="470" y="285"/>
                  </a:lnTo>
                  <a:lnTo>
                    <a:pt x="470" y="291"/>
                  </a:lnTo>
                  <a:lnTo>
                    <a:pt x="466" y="297"/>
                  </a:lnTo>
                  <a:lnTo>
                    <a:pt x="462" y="304"/>
                  </a:lnTo>
                  <a:lnTo>
                    <a:pt x="456" y="319"/>
                  </a:lnTo>
                  <a:lnTo>
                    <a:pt x="453" y="321"/>
                  </a:lnTo>
                  <a:lnTo>
                    <a:pt x="453" y="328"/>
                  </a:lnTo>
                  <a:lnTo>
                    <a:pt x="458" y="334"/>
                  </a:lnTo>
                  <a:lnTo>
                    <a:pt x="466" y="342"/>
                  </a:lnTo>
                  <a:lnTo>
                    <a:pt x="479" y="372"/>
                  </a:lnTo>
                  <a:lnTo>
                    <a:pt x="498" y="383"/>
                  </a:lnTo>
                  <a:lnTo>
                    <a:pt x="501" y="383"/>
                  </a:lnTo>
                  <a:lnTo>
                    <a:pt x="501" y="377"/>
                  </a:lnTo>
                  <a:lnTo>
                    <a:pt x="509" y="377"/>
                  </a:lnTo>
                  <a:lnTo>
                    <a:pt x="513" y="388"/>
                  </a:lnTo>
                  <a:lnTo>
                    <a:pt x="513" y="394"/>
                  </a:lnTo>
                  <a:lnTo>
                    <a:pt x="520" y="411"/>
                  </a:lnTo>
                  <a:lnTo>
                    <a:pt x="528" y="415"/>
                  </a:lnTo>
                  <a:lnTo>
                    <a:pt x="537" y="419"/>
                  </a:lnTo>
                  <a:lnTo>
                    <a:pt x="552" y="458"/>
                  </a:lnTo>
                  <a:lnTo>
                    <a:pt x="556" y="460"/>
                  </a:lnTo>
                  <a:lnTo>
                    <a:pt x="577" y="464"/>
                  </a:lnTo>
                  <a:lnTo>
                    <a:pt x="584" y="469"/>
                  </a:lnTo>
                  <a:lnTo>
                    <a:pt x="607" y="497"/>
                  </a:lnTo>
                  <a:lnTo>
                    <a:pt x="616" y="505"/>
                  </a:lnTo>
                  <a:lnTo>
                    <a:pt x="620" y="505"/>
                  </a:lnTo>
                  <a:lnTo>
                    <a:pt x="625" y="509"/>
                  </a:lnTo>
                  <a:lnTo>
                    <a:pt x="629" y="514"/>
                  </a:lnTo>
                  <a:lnTo>
                    <a:pt x="623" y="514"/>
                  </a:lnTo>
                  <a:lnTo>
                    <a:pt x="620" y="512"/>
                  </a:lnTo>
                  <a:lnTo>
                    <a:pt x="616" y="512"/>
                  </a:lnTo>
                  <a:lnTo>
                    <a:pt x="614" y="514"/>
                  </a:lnTo>
                  <a:lnTo>
                    <a:pt x="614" y="518"/>
                  </a:lnTo>
                  <a:lnTo>
                    <a:pt x="616" y="522"/>
                  </a:lnTo>
                  <a:lnTo>
                    <a:pt x="629" y="525"/>
                  </a:lnTo>
                  <a:lnTo>
                    <a:pt x="633" y="522"/>
                  </a:lnTo>
                  <a:lnTo>
                    <a:pt x="642" y="520"/>
                  </a:lnTo>
                  <a:lnTo>
                    <a:pt x="676" y="507"/>
                  </a:lnTo>
                  <a:lnTo>
                    <a:pt x="684" y="494"/>
                  </a:lnTo>
                  <a:lnTo>
                    <a:pt x="684" y="492"/>
                  </a:lnTo>
                  <a:lnTo>
                    <a:pt x="680" y="473"/>
                  </a:lnTo>
                  <a:lnTo>
                    <a:pt x="680" y="464"/>
                  </a:lnTo>
                  <a:lnTo>
                    <a:pt x="685" y="449"/>
                  </a:lnTo>
                  <a:lnTo>
                    <a:pt x="693" y="450"/>
                  </a:lnTo>
                  <a:lnTo>
                    <a:pt x="685" y="417"/>
                  </a:lnTo>
                  <a:lnTo>
                    <a:pt x="687" y="400"/>
                  </a:lnTo>
                  <a:lnTo>
                    <a:pt x="685" y="370"/>
                  </a:lnTo>
                  <a:lnTo>
                    <a:pt x="680" y="345"/>
                  </a:lnTo>
                  <a:lnTo>
                    <a:pt x="674" y="336"/>
                  </a:lnTo>
                  <a:lnTo>
                    <a:pt x="652" y="306"/>
                  </a:lnTo>
                  <a:lnTo>
                    <a:pt x="638" y="272"/>
                  </a:lnTo>
                  <a:lnTo>
                    <a:pt x="620" y="248"/>
                  </a:lnTo>
                  <a:lnTo>
                    <a:pt x="620" y="244"/>
                  </a:lnTo>
                  <a:lnTo>
                    <a:pt x="620" y="238"/>
                  </a:lnTo>
                  <a:lnTo>
                    <a:pt x="612" y="225"/>
                  </a:lnTo>
                  <a:lnTo>
                    <a:pt x="612" y="220"/>
                  </a:lnTo>
                  <a:lnTo>
                    <a:pt x="618" y="212"/>
                  </a:lnTo>
                  <a:lnTo>
                    <a:pt x="618" y="208"/>
                  </a:lnTo>
                  <a:lnTo>
                    <a:pt x="595" y="176"/>
                  </a:lnTo>
                  <a:lnTo>
                    <a:pt x="582" y="163"/>
                  </a:lnTo>
                  <a:lnTo>
                    <a:pt x="573" y="158"/>
                  </a:lnTo>
                  <a:lnTo>
                    <a:pt x="571" y="154"/>
                  </a:lnTo>
                  <a:lnTo>
                    <a:pt x="556" y="133"/>
                  </a:lnTo>
                  <a:lnTo>
                    <a:pt x="535" y="98"/>
                  </a:lnTo>
                  <a:lnTo>
                    <a:pt x="530" y="77"/>
                  </a:lnTo>
                  <a:lnTo>
                    <a:pt x="517" y="47"/>
                  </a:lnTo>
                  <a:lnTo>
                    <a:pt x="517" y="43"/>
                  </a:lnTo>
                  <a:lnTo>
                    <a:pt x="513" y="38"/>
                  </a:lnTo>
                  <a:lnTo>
                    <a:pt x="509" y="36"/>
                  </a:lnTo>
                  <a:lnTo>
                    <a:pt x="507" y="13"/>
                  </a:lnTo>
                  <a:lnTo>
                    <a:pt x="503" y="8"/>
                  </a:lnTo>
                  <a:lnTo>
                    <a:pt x="498" y="8"/>
                  </a:lnTo>
                  <a:lnTo>
                    <a:pt x="483" y="8"/>
                  </a:lnTo>
                  <a:lnTo>
                    <a:pt x="468" y="0"/>
                  </a:lnTo>
                  <a:lnTo>
                    <a:pt x="460" y="6"/>
                  </a:lnTo>
                  <a:lnTo>
                    <a:pt x="458" y="9"/>
                  </a:lnTo>
                  <a:lnTo>
                    <a:pt x="458" y="15"/>
                  </a:lnTo>
                  <a:lnTo>
                    <a:pt x="464" y="38"/>
                  </a:lnTo>
                  <a:lnTo>
                    <a:pt x="462" y="47"/>
                  </a:lnTo>
                  <a:lnTo>
                    <a:pt x="451" y="47"/>
                  </a:lnTo>
                  <a:lnTo>
                    <a:pt x="449" y="43"/>
                  </a:lnTo>
                  <a:lnTo>
                    <a:pt x="445" y="32"/>
                  </a:lnTo>
                  <a:lnTo>
                    <a:pt x="226" y="45"/>
                  </a:lnTo>
                  <a:lnTo>
                    <a:pt x="220" y="38"/>
                  </a:lnTo>
                  <a:lnTo>
                    <a:pt x="222" y="32"/>
                  </a:lnTo>
                  <a:lnTo>
                    <a:pt x="214" y="24"/>
                  </a:lnTo>
                  <a:lnTo>
                    <a:pt x="213" y="19"/>
                  </a:lnTo>
                </a:path>
              </a:pathLst>
            </a:custGeom>
            <a:solidFill>
              <a:srgbClr val="000514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99" name="Freeform 42"/>
            <p:cNvSpPr>
              <a:spLocks/>
            </p:cNvSpPr>
            <p:nvPr/>
          </p:nvSpPr>
          <p:spPr bwMode="gray">
            <a:xfrm>
              <a:off x="4239" y="2350"/>
              <a:ext cx="349" cy="167"/>
            </a:xfrm>
            <a:custGeom>
              <a:avLst/>
              <a:gdLst>
                <a:gd name="T0" fmla="*/ 200 w 349"/>
                <a:gd name="T1" fmla="*/ 11 h 167"/>
                <a:gd name="T2" fmla="*/ 11 w 349"/>
                <a:gd name="T3" fmla="*/ 99 h 167"/>
                <a:gd name="T4" fmla="*/ 18 w 349"/>
                <a:gd name="T5" fmla="*/ 90 h 167"/>
                <a:gd name="T6" fmla="*/ 41 w 349"/>
                <a:gd name="T7" fmla="*/ 71 h 167"/>
                <a:gd name="T8" fmla="*/ 50 w 349"/>
                <a:gd name="T9" fmla="*/ 60 h 167"/>
                <a:gd name="T10" fmla="*/ 60 w 349"/>
                <a:gd name="T11" fmla="*/ 54 h 167"/>
                <a:gd name="T12" fmla="*/ 78 w 349"/>
                <a:gd name="T13" fmla="*/ 54 h 167"/>
                <a:gd name="T14" fmla="*/ 105 w 349"/>
                <a:gd name="T15" fmla="*/ 39 h 167"/>
                <a:gd name="T16" fmla="*/ 116 w 349"/>
                <a:gd name="T17" fmla="*/ 43 h 167"/>
                <a:gd name="T18" fmla="*/ 125 w 349"/>
                <a:gd name="T19" fmla="*/ 49 h 167"/>
                <a:gd name="T20" fmla="*/ 137 w 349"/>
                <a:gd name="T21" fmla="*/ 67 h 167"/>
                <a:gd name="T22" fmla="*/ 150 w 349"/>
                <a:gd name="T23" fmla="*/ 69 h 167"/>
                <a:gd name="T24" fmla="*/ 152 w 349"/>
                <a:gd name="T25" fmla="*/ 79 h 167"/>
                <a:gd name="T26" fmla="*/ 174 w 349"/>
                <a:gd name="T27" fmla="*/ 88 h 167"/>
                <a:gd name="T28" fmla="*/ 189 w 349"/>
                <a:gd name="T29" fmla="*/ 97 h 167"/>
                <a:gd name="T30" fmla="*/ 195 w 349"/>
                <a:gd name="T31" fmla="*/ 111 h 167"/>
                <a:gd name="T32" fmla="*/ 180 w 349"/>
                <a:gd name="T33" fmla="*/ 143 h 167"/>
                <a:gd name="T34" fmla="*/ 193 w 349"/>
                <a:gd name="T35" fmla="*/ 154 h 167"/>
                <a:gd name="T36" fmla="*/ 210 w 349"/>
                <a:gd name="T37" fmla="*/ 156 h 167"/>
                <a:gd name="T38" fmla="*/ 215 w 349"/>
                <a:gd name="T39" fmla="*/ 156 h 167"/>
                <a:gd name="T40" fmla="*/ 236 w 349"/>
                <a:gd name="T41" fmla="*/ 154 h 167"/>
                <a:gd name="T42" fmla="*/ 259 w 349"/>
                <a:gd name="T43" fmla="*/ 163 h 167"/>
                <a:gd name="T44" fmla="*/ 262 w 349"/>
                <a:gd name="T45" fmla="*/ 159 h 167"/>
                <a:gd name="T46" fmla="*/ 253 w 349"/>
                <a:gd name="T47" fmla="*/ 144 h 167"/>
                <a:gd name="T48" fmla="*/ 244 w 349"/>
                <a:gd name="T49" fmla="*/ 141 h 167"/>
                <a:gd name="T50" fmla="*/ 249 w 349"/>
                <a:gd name="T51" fmla="*/ 137 h 167"/>
                <a:gd name="T52" fmla="*/ 244 w 349"/>
                <a:gd name="T53" fmla="*/ 131 h 167"/>
                <a:gd name="T54" fmla="*/ 230 w 349"/>
                <a:gd name="T55" fmla="*/ 105 h 167"/>
                <a:gd name="T56" fmla="*/ 229 w 349"/>
                <a:gd name="T57" fmla="*/ 90 h 167"/>
                <a:gd name="T58" fmla="*/ 230 w 349"/>
                <a:gd name="T59" fmla="*/ 67 h 167"/>
                <a:gd name="T60" fmla="*/ 227 w 349"/>
                <a:gd name="T61" fmla="*/ 60 h 167"/>
                <a:gd name="T62" fmla="*/ 230 w 349"/>
                <a:gd name="T63" fmla="*/ 52 h 167"/>
                <a:gd name="T64" fmla="*/ 245 w 349"/>
                <a:gd name="T65" fmla="*/ 36 h 167"/>
                <a:gd name="T66" fmla="*/ 251 w 349"/>
                <a:gd name="T67" fmla="*/ 21 h 167"/>
                <a:gd name="T68" fmla="*/ 264 w 349"/>
                <a:gd name="T69" fmla="*/ 26 h 167"/>
                <a:gd name="T70" fmla="*/ 253 w 349"/>
                <a:gd name="T71" fmla="*/ 43 h 167"/>
                <a:gd name="T72" fmla="*/ 244 w 349"/>
                <a:gd name="T73" fmla="*/ 58 h 167"/>
                <a:gd name="T74" fmla="*/ 253 w 349"/>
                <a:gd name="T75" fmla="*/ 69 h 167"/>
                <a:gd name="T76" fmla="*/ 257 w 349"/>
                <a:gd name="T77" fmla="*/ 90 h 167"/>
                <a:gd name="T78" fmla="*/ 249 w 349"/>
                <a:gd name="T79" fmla="*/ 99 h 167"/>
                <a:gd name="T80" fmla="*/ 259 w 349"/>
                <a:gd name="T81" fmla="*/ 107 h 167"/>
                <a:gd name="T82" fmla="*/ 259 w 349"/>
                <a:gd name="T83" fmla="*/ 118 h 167"/>
                <a:gd name="T84" fmla="*/ 262 w 349"/>
                <a:gd name="T85" fmla="*/ 133 h 167"/>
                <a:gd name="T86" fmla="*/ 279 w 349"/>
                <a:gd name="T87" fmla="*/ 143 h 167"/>
                <a:gd name="T88" fmla="*/ 289 w 349"/>
                <a:gd name="T89" fmla="*/ 139 h 167"/>
                <a:gd name="T90" fmla="*/ 291 w 349"/>
                <a:gd name="T91" fmla="*/ 144 h 167"/>
                <a:gd name="T92" fmla="*/ 296 w 349"/>
                <a:gd name="T93" fmla="*/ 159 h 167"/>
                <a:gd name="T94" fmla="*/ 307 w 349"/>
                <a:gd name="T95" fmla="*/ 165 h 167"/>
                <a:gd name="T96" fmla="*/ 315 w 349"/>
                <a:gd name="T97" fmla="*/ 159 h 167"/>
                <a:gd name="T98" fmla="*/ 339 w 349"/>
                <a:gd name="T99" fmla="*/ 148 h 167"/>
                <a:gd name="T100" fmla="*/ 349 w 349"/>
                <a:gd name="T101" fmla="*/ 109 h 167"/>
                <a:gd name="T102" fmla="*/ 300 w 349"/>
                <a:gd name="T103" fmla="*/ 116 h 1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49"/>
                <a:gd name="T157" fmla="*/ 0 h 167"/>
                <a:gd name="T158" fmla="*/ 349 w 349"/>
                <a:gd name="T159" fmla="*/ 167 h 1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49" h="167">
                  <a:moveTo>
                    <a:pt x="264" y="0"/>
                  </a:moveTo>
                  <a:lnTo>
                    <a:pt x="200" y="11"/>
                  </a:lnTo>
                  <a:lnTo>
                    <a:pt x="0" y="51"/>
                  </a:lnTo>
                  <a:lnTo>
                    <a:pt x="11" y="99"/>
                  </a:lnTo>
                  <a:lnTo>
                    <a:pt x="15" y="92"/>
                  </a:lnTo>
                  <a:lnTo>
                    <a:pt x="18" y="90"/>
                  </a:lnTo>
                  <a:lnTo>
                    <a:pt x="33" y="73"/>
                  </a:lnTo>
                  <a:lnTo>
                    <a:pt x="41" y="71"/>
                  </a:lnTo>
                  <a:lnTo>
                    <a:pt x="47" y="62"/>
                  </a:lnTo>
                  <a:lnTo>
                    <a:pt x="50" y="60"/>
                  </a:lnTo>
                  <a:lnTo>
                    <a:pt x="56" y="51"/>
                  </a:lnTo>
                  <a:lnTo>
                    <a:pt x="60" y="54"/>
                  </a:lnTo>
                  <a:lnTo>
                    <a:pt x="69" y="58"/>
                  </a:lnTo>
                  <a:lnTo>
                    <a:pt x="78" y="54"/>
                  </a:lnTo>
                  <a:lnTo>
                    <a:pt x="80" y="49"/>
                  </a:lnTo>
                  <a:lnTo>
                    <a:pt x="105" y="39"/>
                  </a:lnTo>
                  <a:lnTo>
                    <a:pt x="110" y="41"/>
                  </a:lnTo>
                  <a:lnTo>
                    <a:pt x="116" y="43"/>
                  </a:lnTo>
                  <a:lnTo>
                    <a:pt x="122" y="41"/>
                  </a:lnTo>
                  <a:lnTo>
                    <a:pt x="125" y="49"/>
                  </a:lnTo>
                  <a:lnTo>
                    <a:pt x="129" y="49"/>
                  </a:lnTo>
                  <a:lnTo>
                    <a:pt x="137" y="67"/>
                  </a:lnTo>
                  <a:lnTo>
                    <a:pt x="142" y="66"/>
                  </a:lnTo>
                  <a:lnTo>
                    <a:pt x="150" y="69"/>
                  </a:lnTo>
                  <a:lnTo>
                    <a:pt x="157" y="71"/>
                  </a:lnTo>
                  <a:lnTo>
                    <a:pt x="152" y="79"/>
                  </a:lnTo>
                  <a:lnTo>
                    <a:pt x="159" y="88"/>
                  </a:lnTo>
                  <a:lnTo>
                    <a:pt x="174" y="88"/>
                  </a:lnTo>
                  <a:lnTo>
                    <a:pt x="182" y="94"/>
                  </a:lnTo>
                  <a:lnTo>
                    <a:pt x="189" y="97"/>
                  </a:lnTo>
                  <a:lnTo>
                    <a:pt x="197" y="107"/>
                  </a:lnTo>
                  <a:lnTo>
                    <a:pt x="195" y="111"/>
                  </a:lnTo>
                  <a:lnTo>
                    <a:pt x="185" y="128"/>
                  </a:lnTo>
                  <a:lnTo>
                    <a:pt x="180" y="143"/>
                  </a:lnTo>
                  <a:lnTo>
                    <a:pt x="182" y="152"/>
                  </a:lnTo>
                  <a:lnTo>
                    <a:pt x="193" y="154"/>
                  </a:lnTo>
                  <a:lnTo>
                    <a:pt x="202" y="146"/>
                  </a:lnTo>
                  <a:lnTo>
                    <a:pt x="210" y="156"/>
                  </a:lnTo>
                  <a:lnTo>
                    <a:pt x="215" y="158"/>
                  </a:lnTo>
                  <a:lnTo>
                    <a:pt x="215" y="156"/>
                  </a:lnTo>
                  <a:lnTo>
                    <a:pt x="225" y="154"/>
                  </a:lnTo>
                  <a:lnTo>
                    <a:pt x="236" y="154"/>
                  </a:lnTo>
                  <a:lnTo>
                    <a:pt x="251" y="159"/>
                  </a:lnTo>
                  <a:lnTo>
                    <a:pt x="259" y="163"/>
                  </a:lnTo>
                  <a:lnTo>
                    <a:pt x="262" y="163"/>
                  </a:lnTo>
                  <a:lnTo>
                    <a:pt x="262" y="159"/>
                  </a:lnTo>
                  <a:lnTo>
                    <a:pt x="259" y="156"/>
                  </a:lnTo>
                  <a:lnTo>
                    <a:pt x="253" y="144"/>
                  </a:lnTo>
                  <a:lnTo>
                    <a:pt x="245" y="143"/>
                  </a:lnTo>
                  <a:lnTo>
                    <a:pt x="244" y="141"/>
                  </a:lnTo>
                  <a:lnTo>
                    <a:pt x="245" y="137"/>
                  </a:lnTo>
                  <a:lnTo>
                    <a:pt x="249" y="137"/>
                  </a:lnTo>
                  <a:lnTo>
                    <a:pt x="251" y="135"/>
                  </a:lnTo>
                  <a:lnTo>
                    <a:pt x="244" y="131"/>
                  </a:lnTo>
                  <a:lnTo>
                    <a:pt x="236" y="122"/>
                  </a:lnTo>
                  <a:lnTo>
                    <a:pt x="230" y="105"/>
                  </a:lnTo>
                  <a:lnTo>
                    <a:pt x="229" y="99"/>
                  </a:lnTo>
                  <a:lnTo>
                    <a:pt x="229" y="90"/>
                  </a:lnTo>
                  <a:lnTo>
                    <a:pt x="230" y="71"/>
                  </a:lnTo>
                  <a:lnTo>
                    <a:pt x="230" y="67"/>
                  </a:lnTo>
                  <a:lnTo>
                    <a:pt x="227" y="64"/>
                  </a:lnTo>
                  <a:lnTo>
                    <a:pt x="227" y="60"/>
                  </a:lnTo>
                  <a:lnTo>
                    <a:pt x="229" y="56"/>
                  </a:lnTo>
                  <a:lnTo>
                    <a:pt x="230" y="52"/>
                  </a:lnTo>
                  <a:lnTo>
                    <a:pt x="232" y="45"/>
                  </a:lnTo>
                  <a:lnTo>
                    <a:pt x="245" y="36"/>
                  </a:lnTo>
                  <a:lnTo>
                    <a:pt x="249" y="34"/>
                  </a:lnTo>
                  <a:lnTo>
                    <a:pt x="251" y="21"/>
                  </a:lnTo>
                  <a:lnTo>
                    <a:pt x="259" y="21"/>
                  </a:lnTo>
                  <a:lnTo>
                    <a:pt x="264" y="26"/>
                  </a:lnTo>
                  <a:lnTo>
                    <a:pt x="257" y="37"/>
                  </a:lnTo>
                  <a:lnTo>
                    <a:pt x="253" y="43"/>
                  </a:lnTo>
                  <a:lnTo>
                    <a:pt x="247" y="51"/>
                  </a:lnTo>
                  <a:lnTo>
                    <a:pt x="244" y="58"/>
                  </a:lnTo>
                  <a:lnTo>
                    <a:pt x="247" y="67"/>
                  </a:lnTo>
                  <a:lnTo>
                    <a:pt x="253" y="69"/>
                  </a:lnTo>
                  <a:lnTo>
                    <a:pt x="259" y="86"/>
                  </a:lnTo>
                  <a:lnTo>
                    <a:pt x="257" y="90"/>
                  </a:lnTo>
                  <a:lnTo>
                    <a:pt x="247" y="96"/>
                  </a:lnTo>
                  <a:lnTo>
                    <a:pt x="249" y="99"/>
                  </a:lnTo>
                  <a:lnTo>
                    <a:pt x="257" y="103"/>
                  </a:lnTo>
                  <a:lnTo>
                    <a:pt x="259" y="107"/>
                  </a:lnTo>
                  <a:lnTo>
                    <a:pt x="257" y="114"/>
                  </a:lnTo>
                  <a:lnTo>
                    <a:pt x="259" y="118"/>
                  </a:lnTo>
                  <a:lnTo>
                    <a:pt x="259" y="124"/>
                  </a:lnTo>
                  <a:lnTo>
                    <a:pt x="262" y="133"/>
                  </a:lnTo>
                  <a:lnTo>
                    <a:pt x="274" y="143"/>
                  </a:lnTo>
                  <a:lnTo>
                    <a:pt x="279" y="143"/>
                  </a:lnTo>
                  <a:lnTo>
                    <a:pt x="283" y="137"/>
                  </a:lnTo>
                  <a:lnTo>
                    <a:pt x="289" y="139"/>
                  </a:lnTo>
                  <a:lnTo>
                    <a:pt x="291" y="141"/>
                  </a:lnTo>
                  <a:lnTo>
                    <a:pt x="291" y="144"/>
                  </a:lnTo>
                  <a:lnTo>
                    <a:pt x="296" y="156"/>
                  </a:lnTo>
                  <a:lnTo>
                    <a:pt x="296" y="159"/>
                  </a:lnTo>
                  <a:lnTo>
                    <a:pt x="300" y="165"/>
                  </a:lnTo>
                  <a:lnTo>
                    <a:pt x="307" y="165"/>
                  </a:lnTo>
                  <a:lnTo>
                    <a:pt x="309" y="167"/>
                  </a:lnTo>
                  <a:lnTo>
                    <a:pt x="315" y="159"/>
                  </a:lnTo>
                  <a:lnTo>
                    <a:pt x="339" y="152"/>
                  </a:lnTo>
                  <a:lnTo>
                    <a:pt x="339" y="148"/>
                  </a:lnTo>
                  <a:lnTo>
                    <a:pt x="343" y="141"/>
                  </a:lnTo>
                  <a:lnTo>
                    <a:pt x="349" y="109"/>
                  </a:lnTo>
                  <a:lnTo>
                    <a:pt x="349" y="107"/>
                  </a:lnTo>
                  <a:lnTo>
                    <a:pt x="300" y="116"/>
                  </a:lnTo>
                  <a:lnTo>
                    <a:pt x="264" y="0"/>
                  </a:lnTo>
                </a:path>
              </a:pathLst>
            </a:custGeom>
            <a:solidFill>
              <a:srgbClr val="000514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600" name="Freeform 43"/>
            <p:cNvSpPr>
              <a:spLocks/>
            </p:cNvSpPr>
            <p:nvPr/>
          </p:nvSpPr>
          <p:spPr bwMode="gray">
            <a:xfrm>
              <a:off x="4503" y="2333"/>
              <a:ext cx="85" cy="133"/>
            </a:xfrm>
            <a:custGeom>
              <a:avLst/>
              <a:gdLst>
                <a:gd name="T0" fmla="*/ 85 w 85"/>
                <a:gd name="T1" fmla="*/ 124 h 133"/>
                <a:gd name="T2" fmla="*/ 83 w 85"/>
                <a:gd name="T3" fmla="*/ 114 h 133"/>
                <a:gd name="T4" fmla="*/ 77 w 85"/>
                <a:gd name="T5" fmla="*/ 101 h 133"/>
                <a:gd name="T6" fmla="*/ 68 w 85"/>
                <a:gd name="T7" fmla="*/ 92 h 133"/>
                <a:gd name="T8" fmla="*/ 55 w 85"/>
                <a:gd name="T9" fmla="*/ 83 h 133"/>
                <a:gd name="T10" fmla="*/ 49 w 85"/>
                <a:gd name="T11" fmla="*/ 77 h 133"/>
                <a:gd name="T12" fmla="*/ 47 w 85"/>
                <a:gd name="T13" fmla="*/ 71 h 133"/>
                <a:gd name="T14" fmla="*/ 36 w 85"/>
                <a:gd name="T15" fmla="*/ 54 h 133"/>
                <a:gd name="T16" fmla="*/ 32 w 85"/>
                <a:gd name="T17" fmla="*/ 47 h 133"/>
                <a:gd name="T18" fmla="*/ 25 w 85"/>
                <a:gd name="T19" fmla="*/ 36 h 133"/>
                <a:gd name="T20" fmla="*/ 21 w 85"/>
                <a:gd name="T21" fmla="*/ 30 h 133"/>
                <a:gd name="T22" fmla="*/ 19 w 85"/>
                <a:gd name="T23" fmla="*/ 24 h 133"/>
                <a:gd name="T24" fmla="*/ 21 w 85"/>
                <a:gd name="T25" fmla="*/ 23 h 133"/>
                <a:gd name="T26" fmla="*/ 21 w 85"/>
                <a:gd name="T27" fmla="*/ 19 h 133"/>
                <a:gd name="T28" fmla="*/ 25 w 85"/>
                <a:gd name="T29" fmla="*/ 2 h 133"/>
                <a:gd name="T30" fmla="*/ 19 w 85"/>
                <a:gd name="T31" fmla="*/ 0 h 133"/>
                <a:gd name="T32" fmla="*/ 11 w 85"/>
                <a:gd name="T33" fmla="*/ 2 h 133"/>
                <a:gd name="T34" fmla="*/ 4 w 85"/>
                <a:gd name="T35" fmla="*/ 8 h 133"/>
                <a:gd name="T36" fmla="*/ 2 w 85"/>
                <a:gd name="T37" fmla="*/ 15 h 133"/>
                <a:gd name="T38" fmla="*/ 0 w 85"/>
                <a:gd name="T39" fmla="*/ 15 h 133"/>
                <a:gd name="T40" fmla="*/ 0 w 85"/>
                <a:gd name="T41" fmla="*/ 17 h 133"/>
                <a:gd name="T42" fmla="*/ 36 w 85"/>
                <a:gd name="T43" fmla="*/ 133 h 133"/>
                <a:gd name="T44" fmla="*/ 85 w 85"/>
                <a:gd name="T45" fmla="*/ 124 h 13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85"/>
                <a:gd name="T70" fmla="*/ 0 h 133"/>
                <a:gd name="T71" fmla="*/ 85 w 85"/>
                <a:gd name="T72" fmla="*/ 133 h 13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85" h="133">
                  <a:moveTo>
                    <a:pt x="85" y="124"/>
                  </a:moveTo>
                  <a:lnTo>
                    <a:pt x="83" y="114"/>
                  </a:lnTo>
                  <a:lnTo>
                    <a:pt x="77" y="101"/>
                  </a:lnTo>
                  <a:lnTo>
                    <a:pt x="68" y="92"/>
                  </a:lnTo>
                  <a:lnTo>
                    <a:pt x="55" y="83"/>
                  </a:lnTo>
                  <a:lnTo>
                    <a:pt x="49" y="77"/>
                  </a:lnTo>
                  <a:lnTo>
                    <a:pt x="47" y="71"/>
                  </a:lnTo>
                  <a:lnTo>
                    <a:pt x="36" y="54"/>
                  </a:lnTo>
                  <a:lnTo>
                    <a:pt x="32" y="47"/>
                  </a:lnTo>
                  <a:lnTo>
                    <a:pt x="25" y="36"/>
                  </a:lnTo>
                  <a:lnTo>
                    <a:pt x="21" y="30"/>
                  </a:lnTo>
                  <a:lnTo>
                    <a:pt x="19" y="24"/>
                  </a:lnTo>
                  <a:lnTo>
                    <a:pt x="21" y="23"/>
                  </a:lnTo>
                  <a:lnTo>
                    <a:pt x="21" y="19"/>
                  </a:lnTo>
                  <a:lnTo>
                    <a:pt x="25" y="2"/>
                  </a:lnTo>
                  <a:lnTo>
                    <a:pt x="19" y="0"/>
                  </a:lnTo>
                  <a:lnTo>
                    <a:pt x="11" y="2"/>
                  </a:lnTo>
                  <a:lnTo>
                    <a:pt x="4" y="8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36" y="133"/>
                  </a:lnTo>
                  <a:lnTo>
                    <a:pt x="85" y="124"/>
                  </a:lnTo>
                </a:path>
              </a:pathLst>
            </a:custGeom>
            <a:solidFill>
              <a:srgbClr val="000514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601" name="Freeform 44"/>
            <p:cNvSpPr>
              <a:spLocks/>
            </p:cNvSpPr>
            <p:nvPr/>
          </p:nvSpPr>
          <p:spPr bwMode="gray">
            <a:xfrm>
              <a:off x="4524" y="2179"/>
              <a:ext cx="103" cy="233"/>
            </a:xfrm>
            <a:custGeom>
              <a:avLst/>
              <a:gdLst>
                <a:gd name="T0" fmla="*/ 0 w 103"/>
                <a:gd name="T1" fmla="*/ 173 h 233"/>
                <a:gd name="T2" fmla="*/ 2 w 103"/>
                <a:gd name="T3" fmla="*/ 175 h 233"/>
                <a:gd name="T4" fmla="*/ 13 w 103"/>
                <a:gd name="T5" fmla="*/ 190 h 233"/>
                <a:gd name="T6" fmla="*/ 36 w 103"/>
                <a:gd name="T7" fmla="*/ 205 h 233"/>
                <a:gd name="T8" fmla="*/ 54 w 103"/>
                <a:gd name="T9" fmla="*/ 208 h 233"/>
                <a:gd name="T10" fmla="*/ 58 w 103"/>
                <a:gd name="T11" fmla="*/ 222 h 233"/>
                <a:gd name="T12" fmla="*/ 62 w 103"/>
                <a:gd name="T13" fmla="*/ 233 h 233"/>
                <a:gd name="T14" fmla="*/ 71 w 103"/>
                <a:gd name="T15" fmla="*/ 216 h 233"/>
                <a:gd name="T16" fmla="*/ 79 w 103"/>
                <a:gd name="T17" fmla="*/ 192 h 233"/>
                <a:gd name="T18" fmla="*/ 96 w 103"/>
                <a:gd name="T19" fmla="*/ 167 h 233"/>
                <a:gd name="T20" fmla="*/ 103 w 103"/>
                <a:gd name="T21" fmla="*/ 145 h 233"/>
                <a:gd name="T22" fmla="*/ 101 w 103"/>
                <a:gd name="T23" fmla="*/ 105 h 233"/>
                <a:gd name="T24" fmla="*/ 94 w 103"/>
                <a:gd name="T25" fmla="*/ 73 h 233"/>
                <a:gd name="T26" fmla="*/ 79 w 103"/>
                <a:gd name="T27" fmla="*/ 77 h 233"/>
                <a:gd name="T28" fmla="*/ 73 w 103"/>
                <a:gd name="T29" fmla="*/ 75 h 233"/>
                <a:gd name="T30" fmla="*/ 69 w 103"/>
                <a:gd name="T31" fmla="*/ 75 h 233"/>
                <a:gd name="T32" fmla="*/ 75 w 103"/>
                <a:gd name="T33" fmla="*/ 60 h 233"/>
                <a:gd name="T34" fmla="*/ 81 w 103"/>
                <a:gd name="T35" fmla="*/ 56 h 233"/>
                <a:gd name="T36" fmla="*/ 82 w 103"/>
                <a:gd name="T37" fmla="*/ 40 h 233"/>
                <a:gd name="T38" fmla="*/ 90 w 103"/>
                <a:gd name="T39" fmla="*/ 32 h 233"/>
                <a:gd name="T40" fmla="*/ 22 w 103"/>
                <a:gd name="T41" fmla="*/ 0 h 233"/>
                <a:gd name="T42" fmla="*/ 15 w 103"/>
                <a:gd name="T43" fmla="*/ 10 h 233"/>
                <a:gd name="T44" fmla="*/ 13 w 103"/>
                <a:gd name="T45" fmla="*/ 28 h 233"/>
                <a:gd name="T46" fmla="*/ 0 w 103"/>
                <a:gd name="T47" fmla="*/ 40 h 233"/>
                <a:gd name="T48" fmla="*/ 7 w 103"/>
                <a:gd name="T49" fmla="*/ 49 h 233"/>
                <a:gd name="T50" fmla="*/ 4 w 103"/>
                <a:gd name="T51" fmla="*/ 62 h 233"/>
                <a:gd name="T52" fmla="*/ 6 w 103"/>
                <a:gd name="T53" fmla="*/ 79 h 233"/>
                <a:gd name="T54" fmla="*/ 19 w 103"/>
                <a:gd name="T55" fmla="*/ 92 h 233"/>
                <a:gd name="T56" fmla="*/ 30 w 103"/>
                <a:gd name="T57" fmla="*/ 98 h 233"/>
                <a:gd name="T58" fmla="*/ 39 w 103"/>
                <a:gd name="T59" fmla="*/ 105 h 233"/>
                <a:gd name="T60" fmla="*/ 49 w 103"/>
                <a:gd name="T61" fmla="*/ 115 h 233"/>
                <a:gd name="T62" fmla="*/ 24 w 103"/>
                <a:gd name="T63" fmla="*/ 133 h 233"/>
                <a:gd name="T64" fmla="*/ 4 w 103"/>
                <a:gd name="T65" fmla="*/ 156 h 23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3"/>
                <a:gd name="T100" fmla="*/ 0 h 233"/>
                <a:gd name="T101" fmla="*/ 103 w 103"/>
                <a:gd name="T102" fmla="*/ 233 h 23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3" h="233">
                  <a:moveTo>
                    <a:pt x="4" y="156"/>
                  </a:moveTo>
                  <a:lnTo>
                    <a:pt x="0" y="173"/>
                  </a:lnTo>
                  <a:lnTo>
                    <a:pt x="0" y="177"/>
                  </a:lnTo>
                  <a:lnTo>
                    <a:pt x="2" y="175"/>
                  </a:lnTo>
                  <a:lnTo>
                    <a:pt x="7" y="184"/>
                  </a:lnTo>
                  <a:lnTo>
                    <a:pt x="13" y="190"/>
                  </a:lnTo>
                  <a:lnTo>
                    <a:pt x="19" y="197"/>
                  </a:lnTo>
                  <a:lnTo>
                    <a:pt x="36" y="205"/>
                  </a:lnTo>
                  <a:lnTo>
                    <a:pt x="39" y="208"/>
                  </a:lnTo>
                  <a:lnTo>
                    <a:pt x="54" y="208"/>
                  </a:lnTo>
                  <a:lnTo>
                    <a:pt x="58" y="210"/>
                  </a:lnTo>
                  <a:lnTo>
                    <a:pt x="58" y="222"/>
                  </a:lnTo>
                  <a:lnTo>
                    <a:pt x="58" y="229"/>
                  </a:lnTo>
                  <a:lnTo>
                    <a:pt x="62" y="233"/>
                  </a:lnTo>
                  <a:lnTo>
                    <a:pt x="66" y="227"/>
                  </a:lnTo>
                  <a:lnTo>
                    <a:pt x="71" y="216"/>
                  </a:lnTo>
                  <a:lnTo>
                    <a:pt x="71" y="207"/>
                  </a:lnTo>
                  <a:lnTo>
                    <a:pt x="79" y="192"/>
                  </a:lnTo>
                  <a:lnTo>
                    <a:pt x="84" y="182"/>
                  </a:lnTo>
                  <a:lnTo>
                    <a:pt x="96" y="167"/>
                  </a:lnTo>
                  <a:lnTo>
                    <a:pt x="99" y="154"/>
                  </a:lnTo>
                  <a:lnTo>
                    <a:pt x="103" y="145"/>
                  </a:lnTo>
                  <a:lnTo>
                    <a:pt x="103" y="137"/>
                  </a:lnTo>
                  <a:lnTo>
                    <a:pt x="101" y="105"/>
                  </a:lnTo>
                  <a:lnTo>
                    <a:pt x="99" y="81"/>
                  </a:lnTo>
                  <a:lnTo>
                    <a:pt x="94" y="73"/>
                  </a:lnTo>
                  <a:lnTo>
                    <a:pt x="82" y="75"/>
                  </a:lnTo>
                  <a:lnTo>
                    <a:pt x="79" y="77"/>
                  </a:lnTo>
                  <a:lnTo>
                    <a:pt x="75" y="77"/>
                  </a:lnTo>
                  <a:lnTo>
                    <a:pt x="73" y="75"/>
                  </a:lnTo>
                  <a:lnTo>
                    <a:pt x="71" y="77"/>
                  </a:lnTo>
                  <a:lnTo>
                    <a:pt x="69" y="75"/>
                  </a:lnTo>
                  <a:lnTo>
                    <a:pt x="69" y="71"/>
                  </a:lnTo>
                  <a:lnTo>
                    <a:pt x="75" y="60"/>
                  </a:lnTo>
                  <a:lnTo>
                    <a:pt x="79" y="56"/>
                  </a:lnTo>
                  <a:lnTo>
                    <a:pt x="81" y="56"/>
                  </a:lnTo>
                  <a:lnTo>
                    <a:pt x="81" y="47"/>
                  </a:lnTo>
                  <a:lnTo>
                    <a:pt x="82" y="40"/>
                  </a:lnTo>
                  <a:lnTo>
                    <a:pt x="86" y="36"/>
                  </a:lnTo>
                  <a:lnTo>
                    <a:pt x="90" y="32"/>
                  </a:lnTo>
                  <a:lnTo>
                    <a:pt x="86" y="21"/>
                  </a:lnTo>
                  <a:lnTo>
                    <a:pt x="22" y="0"/>
                  </a:lnTo>
                  <a:lnTo>
                    <a:pt x="19" y="2"/>
                  </a:lnTo>
                  <a:lnTo>
                    <a:pt x="15" y="10"/>
                  </a:lnTo>
                  <a:lnTo>
                    <a:pt x="15" y="13"/>
                  </a:lnTo>
                  <a:lnTo>
                    <a:pt x="13" y="28"/>
                  </a:lnTo>
                  <a:lnTo>
                    <a:pt x="4" y="38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7" y="49"/>
                  </a:lnTo>
                  <a:lnTo>
                    <a:pt x="7" y="58"/>
                  </a:lnTo>
                  <a:lnTo>
                    <a:pt x="4" y="62"/>
                  </a:lnTo>
                  <a:lnTo>
                    <a:pt x="4" y="79"/>
                  </a:lnTo>
                  <a:lnTo>
                    <a:pt x="6" y="79"/>
                  </a:lnTo>
                  <a:lnTo>
                    <a:pt x="15" y="81"/>
                  </a:lnTo>
                  <a:lnTo>
                    <a:pt x="19" y="92"/>
                  </a:lnTo>
                  <a:lnTo>
                    <a:pt x="26" y="94"/>
                  </a:lnTo>
                  <a:lnTo>
                    <a:pt x="30" y="98"/>
                  </a:lnTo>
                  <a:lnTo>
                    <a:pt x="36" y="100"/>
                  </a:lnTo>
                  <a:lnTo>
                    <a:pt x="39" y="105"/>
                  </a:lnTo>
                  <a:lnTo>
                    <a:pt x="49" y="113"/>
                  </a:lnTo>
                  <a:lnTo>
                    <a:pt x="49" y="115"/>
                  </a:lnTo>
                  <a:lnTo>
                    <a:pt x="37" y="122"/>
                  </a:lnTo>
                  <a:lnTo>
                    <a:pt x="24" y="133"/>
                  </a:lnTo>
                  <a:lnTo>
                    <a:pt x="22" y="143"/>
                  </a:lnTo>
                  <a:lnTo>
                    <a:pt x="4" y="156"/>
                  </a:lnTo>
                </a:path>
              </a:pathLst>
            </a:custGeom>
            <a:solidFill>
              <a:srgbClr val="000514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602" name="Freeform 45"/>
            <p:cNvSpPr>
              <a:spLocks/>
            </p:cNvSpPr>
            <p:nvPr/>
          </p:nvSpPr>
          <p:spPr bwMode="gray">
            <a:xfrm>
              <a:off x="4618" y="2067"/>
              <a:ext cx="131" cy="129"/>
            </a:xfrm>
            <a:custGeom>
              <a:avLst/>
              <a:gdLst>
                <a:gd name="T0" fmla="*/ 0 w 131"/>
                <a:gd name="T1" fmla="*/ 28 h 129"/>
                <a:gd name="T2" fmla="*/ 45 w 131"/>
                <a:gd name="T3" fmla="*/ 16 h 129"/>
                <a:gd name="T4" fmla="*/ 48 w 131"/>
                <a:gd name="T5" fmla="*/ 20 h 129"/>
                <a:gd name="T6" fmla="*/ 50 w 131"/>
                <a:gd name="T7" fmla="*/ 20 h 129"/>
                <a:gd name="T8" fmla="*/ 50 w 131"/>
                <a:gd name="T9" fmla="*/ 16 h 129"/>
                <a:gd name="T10" fmla="*/ 116 w 131"/>
                <a:gd name="T11" fmla="*/ 0 h 129"/>
                <a:gd name="T12" fmla="*/ 131 w 131"/>
                <a:gd name="T13" fmla="*/ 54 h 129"/>
                <a:gd name="T14" fmla="*/ 129 w 131"/>
                <a:gd name="T15" fmla="*/ 58 h 129"/>
                <a:gd name="T16" fmla="*/ 127 w 131"/>
                <a:gd name="T17" fmla="*/ 61 h 129"/>
                <a:gd name="T18" fmla="*/ 129 w 131"/>
                <a:gd name="T19" fmla="*/ 63 h 129"/>
                <a:gd name="T20" fmla="*/ 129 w 131"/>
                <a:gd name="T21" fmla="*/ 67 h 129"/>
                <a:gd name="T22" fmla="*/ 120 w 131"/>
                <a:gd name="T23" fmla="*/ 67 h 129"/>
                <a:gd name="T24" fmla="*/ 97 w 131"/>
                <a:gd name="T25" fmla="*/ 76 h 129"/>
                <a:gd name="T26" fmla="*/ 92 w 131"/>
                <a:gd name="T27" fmla="*/ 75 h 129"/>
                <a:gd name="T28" fmla="*/ 92 w 131"/>
                <a:gd name="T29" fmla="*/ 78 h 129"/>
                <a:gd name="T30" fmla="*/ 92 w 131"/>
                <a:gd name="T31" fmla="*/ 82 h 129"/>
                <a:gd name="T32" fmla="*/ 88 w 131"/>
                <a:gd name="T33" fmla="*/ 82 h 129"/>
                <a:gd name="T34" fmla="*/ 77 w 131"/>
                <a:gd name="T35" fmla="*/ 86 h 129"/>
                <a:gd name="T36" fmla="*/ 58 w 131"/>
                <a:gd name="T37" fmla="*/ 93 h 129"/>
                <a:gd name="T38" fmla="*/ 56 w 131"/>
                <a:gd name="T39" fmla="*/ 90 h 129"/>
                <a:gd name="T40" fmla="*/ 45 w 131"/>
                <a:gd name="T41" fmla="*/ 103 h 129"/>
                <a:gd name="T42" fmla="*/ 20 w 131"/>
                <a:gd name="T43" fmla="*/ 123 h 129"/>
                <a:gd name="T44" fmla="*/ 11 w 131"/>
                <a:gd name="T45" fmla="*/ 129 h 129"/>
                <a:gd name="T46" fmla="*/ 3 w 131"/>
                <a:gd name="T47" fmla="*/ 120 h 129"/>
                <a:gd name="T48" fmla="*/ 13 w 131"/>
                <a:gd name="T49" fmla="*/ 108 h 129"/>
                <a:gd name="T50" fmla="*/ 15 w 131"/>
                <a:gd name="T51" fmla="*/ 105 h 129"/>
                <a:gd name="T52" fmla="*/ 9 w 131"/>
                <a:gd name="T53" fmla="*/ 99 h 129"/>
                <a:gd name="T54" fmla="*/ 0 w 131"/>
                <a:gd name="T55" fmla="*/ 28 h 12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31"/>
                <a:gd name="T85" fmla="*/ 0 h 129"/>
                <a:gd name="T86" fmla="*/ 131 w 131"/>
                <a:gd name="T87" fmla="*/ 129 h 12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31" h="129">
                  <a:moveTo>
                    <a:pt x="0" y="28"/>
                  </a:moveTo>
                  <a:lnTo>
                    <a:pt x="45" y="16"/>
                  </a:lnTo>
                  <a:lnTo>
                    <a:pt x="48" y="20"/>
                  </a:lnTo>
                  <a:lnTo>
                    <a:pt x="50" y="20"/>
                  </a:lnTo>
                  <a:lnTo>
                    <a:pt x="50" y="16"/>
                  </a:lnTo>
                  <a:lnTo>
                    <a:pt x="116" y="0"/>
                  </a:lnTo>
                  <a:lnTo>
                    <a:pt x="131" y="54"/>
                  </a:lnTo>
                  <a:lnTo>
                    <a:pt x="129" y="58"/>
                  </a:lnTo>
                  <a:lnTo>
                    <a:pt x="127" y="61"/>
                  </a:lnTo>
                  <a:lnTo>
                    <a:pt x="129" y="63"/>
                  </a:lnTo>
                  <a:lnTo>
                    <a:pt x="129" y="67"/>
                  </a:lnTo>
                  <a:lnTo>
                    <a:pt x="120" y="67"/>
                  </a:lnTo>
                  <a:lnTo>
                    <a:pt x="97" y="76"/>
                  </a:lnTo>
                  <a:lnTo>
                    <a:pt x="92" y="75"/>
                  </a:lnTo>
                  <a:lnTo>
                    <a:pt x="92" y="78"/>
                  </a:lnTo>
                  <a:lnTo>
                    <a:pt x="92" y="82"/>
                  </a:lnTo>
                  <a:lnTo>
                    <a:pt x="88" y="82"/>
                  </a:lnTo>
                  <a:lnTo>
                    <a:pt x="77" y="86"/>
                  </a:lnTo>
                  <a:lnTo>
                    <a:pt x="58" y="93"/>
                  </a:lnTo>
                  <a:lnTo>
                    <a:pt x="56" y="90"/>
                  </a:lnTo>
                  <a:lnTo>
                    <a:pt x="45" y="103"/>
                  </a:lnTo>
                  <a:lnTo>
                    <a:pt x="20" y="123"/>
                  </a:lnTo>
                  <a:lnTo>
                    <a:pt x="11" y="129"/>
                  </a:lnTo>
                  <a:lnTo>
                    <a:pt x="3" y="120"/>
                  </a:lnTo>
                  <a:lnTo>
                    <a:pt x="13" y="108"/>
                  </a:lnTo>
                  <a:lnTo>
                    <a:pt x="15" y="105"/>
                  </a:lnTo>
                  <a:lnTo>
                    <a:pt x="9" y="99"/>
                  </a:lnTo>
                  <a:lnTo>
                    <a:pt x="0" y="28"/>
                  </a:lnTo>
                </a:path>
              </a:pathLst>
            </a:custGeom>
            <a:solidFill>
              <a:srgbClr val="000514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603" name="Freeform 46"/>
            <p:cNvSpPr>
              <a:spLocks/>
            </p:cNvSpPr>
            <p:nvPr/>
          </p:nvSpPr>
          <p:spPr bwMode="gray">
            <a:xfrm>
              <a:off x="4616" y="1971"/>
              <a:ext cx="253" cy="131"/>
            </a:xfrm>
            <a:custGeom>
              <a:avLst/>
              <a:gdLst>
                <a:gd name="T0" fmla="*/ 52 w 253"/>
                <a:gd name="T1" fmla="*/ 43 h 131"/>
                <a:gd name="T2" fmla="*/ 133 w 253"/>
                <a:gd name="T3" fmla="*/ 22 h 131"/>
                <a:gd name="T4" fmla="*/ 139 w 253"/>
                <a:gd name="T5" fmla="*/ 22 h 131"/>
                <a:gd name="T6" fmla="*/ 139 w 253"/>
                <a:gd name="T7" fmla="*/ 13 h 131"/>
                <a:gd name="T8" fmla="*/ 152 w 253"/>
                <a:gd name="T9" fmla="*/ 2 h 131"/>
                <a:gd name="T10" fmla="*/ 161 w 253"/>
                <a:gd name="T11" fmla="*/ 2 h 131"/>
                <a:gd name="T12" fmla="*/ 174 w 253"/>
                <a:gd name="T13" fmla="*/ 20 h 131"/>
                <a:gd name="T14" fmla="*/ 174 w 253"/>
                <a:gd name="T15" fmla="*/ 28 h 131"/>
                <a:gd name="T16" fmla="*/ 167 w 253"/>
                <a:gd name="T17" fmla="*/ 39 h 131"/>
                <a:gd name="T18" fmla="*/ 163 w 253"/>
                <a:gd name="T19" fmla="*/ 56 h 131"/>
                <a:gd name="T20" fmla="*/ 184 w 253"/>
                <a:gd name="T21" fmla="*/ 60 h 131"/>
                <a:gd name="T22" fmla="*/ 202 w 253"/>
                <a:gd name="T23" fmla="*/ 84 h 131"/>
                <a:gd name="T24" fmla="*/ 227 w 253"/>
                <a:gd name="T25" fmla="*/ 96 h 131"/>
                <a:gd name="T26" fmla="*/ 242 w 253"/>
                <a:gd name="T27" fmla="*/ 79 h 131"/>
                <a:gd name="T28" fmla="*/ 233 w 253"/>
                <a:gd name="T29" fmla="*/ 69 h 131"/>
                <a:gd name="T30" fmla="*/ 225 w 253"/>
                <a:gd name="T31" fmla="*/ 62 h 131"/>
                <a:gd name="T32" fmla="*/ 234 w 253"/>
                <a:gd name="T33" fmla="*/ 62 h 131"/>
                <a:gd name="T34" fmla="*/ 253 w 253"/>
                <a:gd name="T35" fmla="*/ 96 h 131"/>
                <a:gd name="T36" fmla="*/ 246 w 253"/>
                <a:gd name="T37" fmla="*/ 97 h 131"/>
                <a:gd name="T38" fmla="*/ 225 w 253"/>
                <a:gd name="T39" fmla="*/ 109 h 131"/>
                <a:gd name="T40" fmla="*/ 208 w 253"/>
                <a:gd name="T41" fmla="*/ 118 h 131"/>
                <a:gd name="T42" fmla="*/ 206 w 253"/>
                <a:gd name="T43" fmla="*/ 112 h 131"/>
                <a:gd name="T44" fmla="*/ 202 w 253"/>
                <a:gd name="T45" fmla="*/ 105 h 131"/>
                <a:gd name="T46" fmla="*/ 187 w 253"/>
                <a:gd name="T47" fmla="*/ 127 h 131"/>
                <a:gd name="T48" fmla="*/ 178 w 253"/>
                <a:gd name="T49" fmla="*/ 124 h 131"/>
                <a:gd name="T50" fmla="*/ 174 w 253"/>
                <a:gd name="T51" fmla="*/ 122 h 131"/>
                <a:gd name="T52" fmla="*/ 169 w 253"/>
                <a:gd name="T53" fmla="*/ 116 h 131"/>
                <a:gd name="T54" fmla="*/ 156 w 253"/>
                <a:gd name="T55" fmla="*/ 111 h 131"/>
                <a:gd name="T56" fmla="*/ 148 w 253"/>
                <a:gd name="T57" fmla="*/ 97 h 131"/>
                <a:gd name="T58" fmla="*/ 118 w 253"/>
                <a:gd name="T59" fmla="*/ 96 h 131"/>
                <a:gd name="T60" fmla="*/ 52 w 253"/>
                <a:gd name="T61" fmla="*/ 116 h 131"/>
                <a:gd name="T62" fmla="*/ 47 w 253"/>
                <a:gd name="T63" fmla="*/ 112 h 131"/>
                <a:gd name="T64" fmla="*/ 0 w 253"/>
                <a:gd name="T65" fmla="*/ 120 h 13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53"/>
                <a:gd name="T100" fmla="*/ 0 h 131"/>
                <a:gd name="T101" fmla="*/ 253 w 253"/>
                <a:gd name="T102" fmla="*/ 131 h 13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53" h="131">
                  <a:moveTo>
                    <a:pt x="0" y="54"/>
                  </a:moveTo>
                  <a:lnTo>
                    <a:pt x="52" y="43"/>
                  </a:lnTo>
                  <a:lnTo>
                    <a:pt x="133" y="24"/>
                  </a:lnTo>
                  <a:lnTo>
                    <a:pt x="133" y="22"/>
                  </a:lnTo>
                  <a:lnTo>
                    <a:pt x="137" y="19"/>
                  </a:lnTo>
                  <a:lnTo>
                    <a:pt x="139" y="22"/>
                  </a:lnTo>
                  <a:lnTo>
                    <a:pt x="141" y="19"/>
                  </a:lnTo>
                  <a:lnTo>
                    <a:pt x="139" y="13"/>
                  </a:lnTo>
                  <a:lnTo>
                    <a:pt x="146" y="11"/>
                  </a:lnTo>
                  <a:lnTo>
                    <a:pt x="152" y="2"/>
                  </a:lnTo>
                  <a:lnTo>
                    <a:pt x="157" y="0"/>
                  </a:lnTo>
                  <a:lnTo>
                    <a:pt x="161" y="2"/>
                  </a:lnTo>
                  <a:lnTo>
                    <a:pt x="165" y="15"/>
                  </a:lnTo>
                  <a:lnTo>
                    <a:pt x="174" y="20"/>
                  </a:lnTo>
                  <a:lnTo>
                    <a:pt x="176" y="24"/>
                  </a:lnTo>
                  <a:lnTo>
                    <a:pt x="174" y="28"/>
                  </a:lnTo>
                  <a:lnTo>
                    <a:pt x="171" y="32"/>
                  </a:lnTo>
                  <a:lnTo>
                    <a:pt x="167" y="39"/>
                  </a:lnTo>
                  <a:lnTo>
                    <a:pt x="163" y="51"/>
                  </a:lnTo>
                  <a:lnTo>
                    <a:pt x="163" y="56"/>
                  </a:lnTo>
                  <a:lnTo>
                    <a:pt x="174" y="56"/>
                  </a:lnTo>
                  <a:lnTo>
                    <a:pt x="184" y="60"/>
                  </a:lnTo>
                  <a:lnTo>
                    <a:pt x="197" y="75"/>
                  </a:lnTo>
                  <a:lnTo>
                    <a:pt x="202" y="84"/>
                  </a:lnTo>
                  <a:lnTo>
                    <a:pt x="210" y="94"/>
                  </a:lnTo>
                  <a:lnTo>
                    <a:pt x="227" y="96"/>
                  </a:lnTo>
                  <a:lnTo>
                    <a:pt x="236" y="90"/>
                  </a:lnTo>
                  <a:lnTo>
                    <a:pt x="242" y="79"/>
                  </a:lnTo>
                  <a:lnTo>
                    <a:pt x="238" y="77"/>
                  </a:lnTo>
                  <a:lnTo>
                    <a:pt x="233" y="69"/>
                  </a:lnTo>
                  <a:lnTo>
                    <a:pt x="225" y="66"/>
                  </a:lnTo>
                  <a:lnTo>
                    <a:pt x="225" y="62"/>
                  </a:lnTo>
                  <a:lnTo>
                    <a:pt x="231" y="62"/>
                  </a:lnTo>
                  <a:lnTo>
                    <a:pt x="234" y="62"/>
                  </a:lnTo>
                  <a:lnTo>
                    <a:pt x="246" y="79"/>
                  </a:lnTo>
                  <a:lnTo>
                    <a:pt x="253" y="96"/>
                  </a:lnTo>
                  <a:lnTo>
                    <a:pt x="251" y="103"/>
                  </a:lnTo>
                  <a:lnTo>
                    <a:pt x="246" y="97"/>
                  </a:lnTo>
                  <a:lnTo>
                    <a:pt x="236" y="103"/>
                  </a:lnTo>
                  <a:lnTo>
                    <a:pt x="225" y="109"/>
                  </a:lnTo>
                  <a:lnTo>
                    <a:pt x="212" y="118"/>
                  </a:lnTo>
                  <a:lnTo>
                    <a:pt x="208" y="118"/>
                  </a:lnTo>
                  <a:lnTo>
                    <a:pt x="206" y="118"/>
                  </a:lnTo>
                  <a:lnTo>
                    <a:pt x="206" y="112"/>
                  </a:lnTo>
                  <a:lnTo>
                    <a:pt x="204" y="105"/>
                  </a:lnTo>
                  <a:lnTo>
                    <a:pt x="202" y="105"/>
                  </a:lnTo>
                  <a:lnTo>
                    <a:pt x="195" y="116"/>
                  </a:lnTo>
                  <a:lnTo>
                    <a:pt x="187" y="127"/>
                  </a:lnTo>
                  <a:lnTo>
                    <a:pt x="184" y="131"/>
                  </a:lnTo>
                  <a:lnTo>
                    <a:pt x="178" y="124"/>
                  </a:lnTo>
                  <a:lnTo>
                    <a:pt x="178" y="122"/>
                  </a:lnTo>
                  <a:lnTo>
                    <a:pt x="174" y="122"/>
                  </a:lnTo>
                  <a:lnTo>
                    <a:pt x="174" y="118"/>
                  </a:lnTo>
                  <a:lnTo>
                    <a:pt x="169" y="116"/>
                  </a:lnTo>
                  <a:lnTo>
                    <a:pt x="169" y="112"/>
                  </a:lnTo>
                  <a:lnTo>
                    <a:pt x="156" y="111"/>
                  </a:lnTo>
                  <a:lnTo>
                    <a:pt x="152" y="99"/>
                  </a:lnTo>
                  <a:lnTo>
                    <a:pt x="148" y="97"/>
                  </a:lnTo>
                  <a:lnTo>
                    <a:pt x="144" y="90"/>
                  </a:lnTo>
                  <a:lnTo>
                    <a:pt x="118" y="96"/>
                  </a:lnTo>
                  <a:lnTo>
                    <a:pt x="52" y="112"/>
                  </a:lnTo>
                  <a:lnTo>
                    <a:pt x="52" y="116"/>
                  </a:lnTo>
                  <a:lnTo>
                    <a:pt x="50" y="116"/>
                  </a:lnTo>
                  <a:lnTo>
                    <a:pt x="47" y="112"/>
                  </a:lnTo>
                  <a:lnTo>
                    <a:pt x="2" y="124"/>
                  </a:lnTo>
                  <a:lnTo>
                    <a:pt x="0" y="120"/>
                  </a:lnTo>
                  <a:lnTo>
                    <a:pt x="0" y="54"/>
                  </a:lnTo>
                </a:path>
              </a:pathLst>
            </a:custGeom>
            <a:solidFill>
              <a:srgbClr val="000514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604" name="Freeform 47"/>
            <p:cNvSpPr>
              <a:spLocks/>
            </p:cNvSpPr>
            <p:nvPr/>
          </p:nvSpPr>
          <p:spPr bwMode="gray">
            <a:xfrm>
              <a:off x="4734" y="2061"/>
              <a:ext cx="66" cy="73"/>
            </a:xfrm>
            <a:custGeom>
              <a:avLst/>
              <a:gdLst>
                <a:gd name="T0" fmla="*/ 0 w 66"/>
                <a:gd name="T1" fmla="*/ 6 h 73"/>
                <a:gd name="T2" fmla="*/ 15 w 66"/>
                <a:gd name="T3" fmla="*/ 60 h 73"/>
                <a:gd name="T4" fmla="*/ 13 w 66"/>
                <a:gd name="T5" fmla="*/ 64 h 73"/>
                <a:gd name="T6" fmla="*/ 11 w 66"/>
                <a:gd name="T7" fmla="*/ 67 h 73"/>
                <a:gd name="T8" fmla="*/ 13 w 66"/>
                <a:gd name="T9" fmla="*/ 69 h 73"/>
                <a:gd name="T10" fmla="*/ 13 w 66"/>
                <a:gd name="T11" fmla="*/ 73 h 73"/>
                <a:gd name="T12" fmla="*/ 15 w 66"/>
                <a:gd name="T13" fmla="*/ 73 h 73"/>
                <a:gd name="T14" fmla="*/ 30 w 66"/>
                <a:gd name="T15" fmla="*/ 64 h 73"/>
                <a:gd name="T16" fmla="*/ 38 w 66"/>
                <a:gd name="T17" fmla="*/ 56 h 73"/>
                <a:gd name="T18" fmla="*/ 38 w 66"/>
                <a:gd name="T19" fmla="*/ 51 h 73"/>
                <a:gd name="T20" fmla="*/ 36 w 66"/>
                <a:gd name="T21" fmla="*/ 45 h 73"/>
                <a:gd name="T22" fmla="*/ 36 w 66"/>
                <a:gd name="T23" fmla="*/ 37 h 73"/>
                <a:gd name="T24" fmla="*/ 41 w 66"/>
                <a:gd name="T25" fmla="*/ 32 h 73"/>
                <a:gd name="T26" fmla="*/ 45 w 66"/>
                <a:gd name="T27" fmla="*/ 34 h 73"/>
                <a:gd name="T28" fmla="*/ 45 w 66"/>
                <a:gd name="T29" fmla="*/ 39 h 73"/>
                <a:gd name="T30" fmla="*/ 45 w 66"/>
                <a:gd name="T31" fmla="*/ 51 h 73"/>
                <a:gd name="T32" fmla="*/ 47 w 66"/>
                <a:gd name="T33" fmla="*/ 54 h 73"/>
                <a:gd name="T34" fmla="*/ 51 w 66"/>
                <a:gd name="T35" fmla="*/ 52 h 73"/>
                <a:gd name="T36" fmla="*/ 51 w 66"/>
                <a:gd name="T37" fmla="*/ 47 h 73"/>
                <a:gd name="T38" fmla="*/ 54 w 66"/>
                <a:gd name="T39" fmla="*/ 47 h 73"/>
                <a:gd name="T40" fmla="*/ 58 w 66"/>
                <a:gd name="T41" fmla="*/ 41 h 73"/>
                <a:gd name="T42" fmla="*/ 66 w 66"/>
                <a:gd name="T43" fmla="*/ 41 h 73"/>
                <a:gd name="T44" fmla="*/ 66 w 66"/>
                <a:gd name="T45" fmla="*/ 41 h 73"/>
                <a:gd name="T46" fmla="*/ 60 w 66"/>
                <a:gd name="T47" fmla="*/ 34 h 73"/>
                <a:gd name="T48" fmla="*/ 60 w 66"/>
                <a:gd name="T49" fmla="*/ 32 h 73"/>
                <a:gd name="T50" fmla="*/ 56 w 66"/>
                <a:gd name="T51" fmla="*/ 32 h 73"/>
                <a:gd name="T52" fmla="*/ 56 w 66"/>
                <a:gd name="T53" fmla="*/ 28 h 73"/>
                <a:gd name="T54" fmla="*/ 51 w 66"/>
                <a:gd name="T55" fmla="*/ 26 h 73"/>
                <a:gd name="T56" fmla="*/ 51 w 66"/>
                <a:gd name="T57" fmla="*/ 22 h 73"/>
                <a:gd name="T58" fmla="*/ 38 w 66"/>
                <a:gd name="T59" fmla="*/ 21 h 73"/>
                <a:gd name="T60" fmla="*/ 34 w 66"/>
                <a:gd name="T61" fmla="*/ 9 h 73"/>
                <a:gd name="T62" fmla="*/ 30 w 66"/>
                <a:gd name="T63" fmla="*/ 7 h 73"/>
                <a:gd name="T64" fmla="*/ 26 w 66"/>
                <a:gd name="T65" fmla="*/ 0 h 73"/>
                <a:gd name="T66" fmla="*/ 0 w 66"/>
                <a:gd name="T67" fmla="*/ 6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6"/>
                <a:gd name="T103" fmla="*/ 0 h 73"/>
                <a:gd name="T104" fmla="*/ 66 w 66"/>
                <a:gd name="T105" fmla="*/ 73 h 7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6" h="73">
                  <a:moveTo>
                    <a:pt x="0" y="6"/>
                  </a:moveTo>
                  <a:lnTo>
                    <a:pt x="15" y="60"/>
                  </a:lnTo>
                  <a:lnTo>
                    <a:pt x="13" y="64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3" y="73"/>
                  </a:lnTo>
                  <a:lnTo>
                    <a:pt x="15" y="73"/>
                  </a:lnTo>
                  <a:lnTo>
                    <a:pt x="30" y="64"/>
                  </a:lnTo>
                  <a:lnTo>
                    <a:pt x="38" y="56"/>
                  </a:lnTo>
                  <a:lnTo>
                    <a:pt x="38" y="51"/>
                  </a:lnTo>
                  <a:lnTo>
                    <a:pt x="36" y="45"/>
                  </a:lnTo>
                  <a:lnTo>
                    <a:pt x="36" y="37"/>
                  </a:lnTo>
                  <a:lnTo>
                    <a:pt x="41" y="32"/>
                  </a:lnTo>
                  <a:lnTo>
                    <a:pt x="45" y="34"/>
                  </a:lnTo>
                  <a:lnTo>
                    <a:pt x="45" y="39"/>
                  </a:lnTo>
                  <a:lnTo>
                    <a:pt x="45" y="51"/>
                  </a:lnTo>
                  <a:lnTo>
                    <a:pt x="47" y="54"/>
                  </a:lnTo>
                  <a:lnTo>
                    <a:pt x="51" y="52"/>
                  </a:lnTo>
                  <a:lnTo>
                    <a:pt x="51" y="47"/>
                  </a:lnTo>
                  <a:lnTo>
                    <a:pt x="54" y="47"/>
                  </a:lnTo>
                  <a:lnTo>
                    <a:pt x="58" y="41"/>
                  </a:lnTo>
                  <a:lnTo>
                    <a:pt x="66" y="41"/>
                  </a:lnTo>
                  <a:lnTo>
                    <a:pt x="60" y="34"/>
                  </a:lnTo>
                  <a:lnTo>
                    <a:pt x="60" y="32"/>
                  </a:lnTo>
                  <a:lnTo>
                    <a:pt x="56" y="32"/>
                  </a:lnTo>
                  <a:lnTo>
                    <a:pt x="56" y="28"/>
                  </a:lnTo>
                  <a:lnTo>
                    <a:pt x="51" y="26"/>
                  </a:lnTo>
                  <a:lnTo>
                    <a:pt x="51" y="22"/>
                  </a:lnTo>
                  <a:lnTo>
                    <a:pt x="38" y="21"/>
                  </a:lnTo>
                  <a:lnTo>
                    <a:pt x="34" y="9"/>
                  </a:lnTo>
                  <a:lnTo>
                    <a:pt x="30" y="7"/>
                  </a:lnTo>
                  <a:lnTo>
                    <a:pt x="26" y="0"/>
                  </a:lnTo>
                  <a:lnTo>
                    <a:pt x="0" y="6"/>
                  </a:lnTo>
                </a:path>
              </a:pathLst>
            </a:custGeom>
            <a:solidFill>
              <a:srgbClr val="000514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605" name="Freeform 48"/>
            <p:cNvSpPr>
              <a:spLocks/>
            </p:cNvSpPr>
            <p:nvPr/>
          </p:nvSpPr>
          <p:spPr bwMode="gray">
            <a:xfrm>
              <a:off x="4556" y="1785"/>
              <a:ext cx="133" cy="240"/>
            </a:xfrm>
            <a:custGeom>
              <a:avLst/>
              <a:gdLst>
                <a:gd name="T0" fmla="*/ 0 w 133"/>
                <a:gd name="T1" fmla="*/ 30 h 240"/>
                <a:gd name="T2" fmla="*/ 5 w 133"/>
                <a:gd name="T3" fmla="*/ 41 h 240"/>
                <a:gd name="T4" fmla="*/ 4 w 133"/>
                <a:gd name="T5" fmla="*/ 45 h 240"/>
                <a:gd name="T6" fmla="*/ 7 w 133"/>
                <a:gd name="T7" fmla="*/ 49 h 240"/>
                <a:gd name="T8" fmla="*/ 7 w 133"/>
                <a:gd name="T9" fmla="*/ 53 h 240"/>
                <a:gd name="T10" fmla="*/ 19 w 133"/>
                <a:gd name="T11" fmla="*/ 81 h 240"/>
                <a:gd name="T12" fmla="*/ 22 w 133"/>
                <a:gd name="T13" fmla="*/ 100 h 240"/>
                <a:gd name="T14" fmla="*/ 17 w 133"/>
                <a:gd name="T15" fmla="*/ 111 h 240"/>
                <a:gd name="T16" fmla="*/ 19 w 133"/>
                <a:gd name="T17" fmla="*/ 120 h 240"/>
                <a:gd name="T18" fmla="*/ 30 w 133"/>
                <a:gd name="T19" fmla="*/ 148 h 240"/>
                <a:gd name="T20" fmla="*/ 28 w 133"/>
                <a:gd name="T21" fmla="*/ 160 h 240"/>
                <a:gd name="T22" fmla="*/ 32 w 133"/>
                <a:gd name="T23" fmla="*/ 165 h 240"/>
                <a:gd name="T24" fmla="*/ 32 w 133"/>
                <a:gd name="T25" fmla="*/ 163 h 240"/>
                <a:gd name="T26" fmla="*/ 32 w 133"/>
                <a:gd name="T27" fmla="*/ 161 h 240"/>
                <a:gd name="T28" fmla="*/ 35 w 133"/>
                <a:gd name="T29" fmla="*/ 160 h 240"/>
                <a:gd name="T30" fmla="*/ 43 w 133"/>
                <a:gd name="T31" fmla="*/ 171 h 240"/>
                <a:gd name="T32" fmla="*/ 47 w 133"/>
                <a:gd name="T33" fmla="*/ 195 h 240"/>
                <a:gd name="T34" fmla="*/ 47 w 133"/>
                <a:gd name="T35" fmla="*/ 208 h 240"/>
                <a:gd name="T36" fmla="*/ 52 w 133"/>
                <a:gd name="T37" fmla="*/ 225 h 240"/>
                <a:gd name="T38" fmla="*/ 60 w 133"/>
                <a:gd name="T39" fmla="*/ 240 h 240"/>
                <a:gd name="T40" fmla="*/ 112 w 133"/>
                <a:gd name="T41" fmla="*/ 229 h 240"/>
                <a:gd name="T42" fmla="*/ 110 w 133"/>
                <a:gd name="T43" fmla="*/ 225 h 240"/>
                <a:gd name="T44" fmla="*/ 105 w 133"/>
                <a:gd name="T45" fmla="*/ 218 h 240"/>
                <a:gd name="T46" fmla="*/ 105 w 133"/>
                <a:gd name="T47" fmla="*/ 208 h 240"/>
                <a:gd name="T48" fmla="*/ 107 w 133"/>
                <a:gd name="T49" fmla="*/ 205 h 240"/>
                <a:gd name="T50" fmla="*/ 105 w 133"/>
                <a:gd name="T51" fmla="*/ 197 h 240"/>
                <a:gd name="T52" fmla="*/ 101 w 133"/>
                <a:gd name="T53" fmla="*/ 158 h 240"/>
                <a:gd name="T54" fmla="*/ 101 w 133"/>
                <a:gd name="T55" fmla="*/ 145 h 240"/>
                <a:gd name="T56" fmla="*/ 107 w 133"/>
                <a:gd name="T57" fmla="*/ 122 h 240"/>
                <a:gd name="T58" fmla="*/ 109 w 133"/>
                <a:gd name="T59" fmla="*/ 109 h 240"/>
                <a:gd name="T60" fmla="*/ 110 w 133"/>
                <a:gd name="T61" fmla="*/ 96 h 240"/>
                <a:gd name="T62" fmla="*/ 107 w 133"/>
                <a:gd name="T63" fmla="*/ 88 h 240"/>
                <a:gd name="T64" fmla="*/ 107 w 133"/>
                <a:gd name="T65" fmla="*/ 79 h 240"/>
                <a:gd name="T66" fmla="*/ 109 w 133"/>
                <a:gd name="T67" fmla="*/ 73 h 240"/>
                <a:gd name="T68" fmla="*/ 124 w 133"/>
                <a:gd name="T69" fmla="*/ 62 h 240"/>
                <a:gd name="T70" fmla="*/ 133 w 133"/>
                <a:gd name="T71" fmla="*/ 41 h 240"/>
                <a:gd name="T72" fmla="*/ 124 w 133"/>
                <a:gd name="T73" fmla="*/ 28 h 240"/>
                <a:gd name="T74" fmla="*/ 124 w 133"/>
                <a:gd name="T75" fmla="*/ 23 h 240"/>
                <a:gd name="T76" fmla="*/ 126 w 133"/>
                <a:gd name="T77" fmla="*/ 19 h 240"/>
                <a:gd name="T78" fmla="*/ 126 w 133"/>
                <a:gd name="T79" fmla="*/ 15 h 240"/>
                <a:gd name="T80" fmla="*/ 122 w 133"/>
                <a:gd name="T81" fmla="*/ 0 h 240"/>
                <a:gd name="T82" fmla="*/ 0 w 133"/>
                <a:gd name="T83" fmla="*/ 30 h 24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33"/>
                <a:gd name="T127" fmla="*/ 0 h 240"/>
                <a:gd name="T128" fmla="*/ 133 w 133"/>
                <a:gd name="T129" fmla="*/ 240 h 24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33" h="240">
                  <a:moveTo>
                    <a:pt x="0" y="30"/>
                  </a:moveTo>
                  <a:lnTo>
                    <a:pt x="5" y="41"/>
                  </a:lnTo>
                  <a:lnTo>
                    <a:pt x="4" y="45"/>
                  </a:lnTo>
                  <a:lnTo>
                    <a:pt x="7" y="49"/>
                  </a:lnTo>
                  <a:lnTo>
                    <a:pt x="7" y="53"/>
                  </a:lnTo>
                  <a:lnTo>
                    <a:pt x="19" y="81"/>
                  </a:lnTo>
                  <a:lnTo>
                    <a:pt x="22" y="100"/>
                  </a:lnTo>
                  <a:lnTo>
                    <a:pt x="17" y="111"/>
                  </a:lnTo>
                  <a:lnTo>
                    <a:pt x="19" y="120"/>
                  </a:lnTo>
                  <a:lnTo>
                    <a:pt x="30" y="148"/>
                  </a:lnTo>
                  <a:lnTo>
                    <a:pt x="28" y="160"/>
                  </a:lnTo>
                  <a:lnTo>
                    <a:pt x="32" y="165"/>
                  </a:lnTo>
                  <a:lnTo>
                    <a:pt x="32" y="163"/>
                  </a:lnTo>
                  <a:lnTo>
                    <a:pt x="32" y="161"/>
                  </a:lnTo>
                  <a:lnTo>
                    <a:pt x="35" y="160"/>
                  </a:lnTo>
                  <a:lnTo>
                    <a:pt x="43" y="171"/>
                  </a:lnTo>
                  <a:lnTo>
                    <a:pt x="47" y="195"/>
                  </a:lnTo>
                  <a:lnTo>
                    <a:pt x="47" y="208"/>
                  </a:lnTo>
                  <a:lnTo>
                    <a:pt x="52" y="225"/>
                  </a:lnTo>
                  <a:lnTo>
                    <a:pt x="60" y="240"/>
                  </a:lnTo>
                  <a:lnTo>
                    <a:pt x="112" y="229"/>
                  </a:lnTo>
                  <a:lnTo>
                    <a:pt x="110" y="225"/>
                  </a:lnTo>
                  <a:lnTo>
                    <a:pt x="105" y="218"/>
                  </a:lnTo>
                  <a:lnTo>
                    <a:pt x="105" y="208"/>
                  </a:lnTo>
                  <a:lnTo>
                    <a:pt x="107" y="205"/>
                  </a:lnTo>
                  <a:lnTo>
                    <a:pt x="105" y="197"/>
                  </a:lnTo>
                  <a:lnTo>
                    <a:pt x="101" y="158"/>
                  </a:lnTo>
                  <a:lnTo>
                    <a:pt x="101" y="145"/>
                  </a:lnTo>
                  <a:lnTo>
                    <a:pt x="107" y="122"/>
                  </a:lnTo>
                  <a:lnTo>
                    <a:pt x="109" y="109"/>
                  </a:lnTo>
                  <a:lnTo>
                    <a:pt x="110" y="96"/>
                  </a:lnTo>
                  <a:lnTo>
                    <a:pt x="107" y="88"/>
                  </a:lnTo>
                  <a:lnTo>
                    <a:pt x="107" y="79"/>
                  </a:lnTo>
                  <a:lnTo>
                    <a:pt x="109" y="73"/>
                  </a:lnTo>
                  <a:lnTo>
                    <a:pt x="124" y="62"/>
                  </a:lnTo>
                  <a:lnTo>
                    <a:pt x="133" y="41"/>
                  </a:lnTo>
                  <a:lnTo>
                    <a:pt x="124" y="28"/>
                  </a:lnTo>
                  <a:lnTo>
                    <a:pt x="124" y="23"/>
                  </a:lnTo>
                  <a:lnTo>
                    <a:pt x="126" y="19"/>
                  </a:lnTo>
                  <a:lnTo>
                    <a:pt x="126" y="15"/>
                  </a:lnTo>
                  <a:lnTo>
                    <a:pt x="122" y="0"/>
                  </a:lnTo>
                  <a:lnTo>
                    <a:pt x="0" y="30"/>
                  </a:lnTo>
                </a:path>
              </a:pathLst>
            </a:custGeom>
            <a:solidFill>
              <a:srgbClr val="000514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606" name="Freeform 49"/>
            <p:cNvSpPr>
              <a:spLocks/>
            </p:cNvSpPr>
            <p:nvPr/>
          </p:nvSpPr>
          <p:spPr bwMode="gray">
            <a:xfrm>
              <a:off x="4657" y="1749"/>
              <a:ext cx="122" cy="265"/>
            </a:xfrm>
            <a:custGeom>
              <a:avLst/>
              <a:gdLst>
                <a:gd name="T0" fmla="*/ 120 w 122"/>
                <a:gd name="T1" fmla="*/ 224 h 265"/>
                <a:gd name="T2" fmla="*/ 116 w 122"/>
                <a:gd name="T3" fmla="*/ 222 h 265"/>
                <a:gd name="T4" fmla="*/ 111 w 122"/>
                <a:gd name="T5" fmla="*/ 224 h 265"/>
                <a:gd name="T6" fmla="*/ 105 w 122"/>
                <a:gd name="T7" fmla="*/ 233 h 265"/>
                <a:gd name="T8" fmla="*/ 98 w 122"/>
                <a:gd name="T9" fmla="*/ 235 h 265"/>
                <a:gd name="T10" fmla="*/ 100 w 122"/>
                <a:gd name="T11" fmla="*/ 241 h 265"/>
                <a:gd name="T12" fmla="*/ 98 w 122"/>
                <a:gd name="T13" fmla="*/ 244 h 265"/>
                <a:gd name="T14" fmla="*/ 96 w 122"/>
                <a:gd name="T15" fmla="*/ 241 h 265"/>
                <a:gd name="T16" fmla="*/ 92 w 122"/>
                <a:gd name="T17" fmla="*/ 244 h 265"/>
                <a:gd name="T18" fmla="*/ 92 w 122"/>
                <a:gd name="T19" fmla="*/ 246 h 265"/>
                <a:gd name="T20" fmla="*/ 11 w 122"/>
                <a:gd name="T21" fmla="*/ 265 h 265"/>
                <a:gd name="T22" fmla="*/ 9 w 122"/>
                <a:gd name="T23" fmla="*/ 261 h 265"/>
                <a:gd name="T24" fmla="*/ 4 w 122"/>
                <a:gd name="T25" fmla="*/ 254 h 265"/>
                <a:gd name="T26" fmla="*/ 4 w 122"/>
                <a:gd name="T27" fmla="*/ 244 h 265"/>
                <a:gd name="T28" fmla="*/ 6 w 122"/>
                <a:gd name="T29" fmla="*/ 241 h 265"/>
                <a:gd name="T30" fmla="*/ 4 w 122"/>
                <a:gd name="T31" fmla="*/ 233 h 265"/>
                <a:gd name="T32" fmla="*/ 0 w 122"/>
                <a:gd name="T33" fmla="*/ 194 h 265"/>
                <a:gd name="T34" fmla="*/ 0 w 122"/>
                <a:gd name="T35" fmla="*/ 181 h 265"/>
                <a:gd name="T36" fmla="*/ 6 w 122"/>
                <a:gd name="T37" fmla="*/ 158 h 265"/>
                <a:gd name="T38" fmla="*/ 8 w 122"/>
                <a:gd name="T39" fmla="*/ 145 h 265"/>
                <a:gd name="T40" fmla="*/ 9 w 122"/>
                <a:gd name="T41" fmla="*/ 132 h 265"/>
                <a:gd name="T42" fmla="*/ 6 w 122"/>
                <a:gd name="T43" fmla="*/ 124 h 265"/>
                <a:gd name="T44" fmla="*/ 6 w 122"/>
                <a:gd name="T45" fmla="*/ 115 h 265"/>
                <a:gd name="T46" fmla="*/ 8 w 122"/>
                <a:gd name="T47" fmla="*/ 109 h 265"/>
                <a:gd name="T48" fmla="*/ 23 w 122"/>
                <a:gd name="T49" fmla="*/ 98 h 265"/>
                <a:gd name="T50" fmla="*/ 32 w 122"/>
                <a:gd name="T51" fmla="*/ 77 h 265"/>
                <a:gd name="T52" fmla="*/ 23 w 122"/>
                <a:gd name="T53" fmla="*/ 64 h 265"/>
                <a:gd name="T54" fmla="*/ 23 w 122"/>
                <a:gd name="T55" fmla="*/ 59 h 265"/>
                <a:gd name="T56" fmla="*/ 25 w 122"/>
                <a:gd name="T57" fmla="*/ 55 h 265"/>
                <a:gd name="T58" fmla="*/ 25 w 122"/>
                <a:gd name="T59" fmla="*/ 51 h 265"/>
                <a:gd name="T60" fmla="*/ 21 w 122"/>
                <a:gd name="T61" fmla="*/ 36 h 265"/>
                <a:gd name="T62" fmla="*/ 23 w 122"/>
                <a:gd name="T63" fmla="*/ 19 h 265"/>
                <a:gd name="T64" fmla="*/ 19 w 122"/>
                <a:gd name="T65" fmla="*/ 14 h 265"/>
                <a:gd name="T66" fmla="*/ 21 w 122"/>
                <a:gd name="T67" fmla="*/ 12 h 265"/>
                <a:gd name="T68" fmla="*/ 26 w 122"/>
                <a:gd name="T69" fmla="*/ 12 h 265"/>
                <a:gd name="T70" fmla="*/ 28 w 122"/>
                <a:gd name="T71" fmla="*/ 4 h 265"/>
                <a:gd name="T72" fmla="*/ 34 w 122"/>
                <a:gd name="T73" fmla="*/ 6 h 265"/>
                <a:gd name="T74" fmla="*/ 38 w 122"/>
                <a:gd name="T75" fmla="*/ 6 h 265"/>
                <a:gd name="T76" fmla="*/ 41 w 122"/>
                <a:gd name="T77" fmla="*/ 0 h 265"/>
                <a:gd name="T78" fmla="*/ 96 w 122"/>
                <a:gd name="T79" fmla="*/ 164 h 265"/>
                <a:gd name="T80" fmla="*/ 96 w 122"/>
                <a:gd name="T81" fmla="*/ 166 h 265"/>
                <a:gd name="T82" fmla="*/ 96 w 122"/>
                <a:gd name="T83" fmla="*/ 173 h 265"/>
                <a:gd name="T84" fmla="*/ 96 w 122"/>
                <a:gd name="T85" fmla="*/ 177 h 265"/>
                <a:gd name="T86" fmla="*/ 109 w 122"/>
                <a:gd name="T87" fmla="*/ 186 h 265"/>
                <a:gd name="T88" fmla="*/ 113 w 122"/>
                <a:gd name="T89" fmla="*/ 188 h 265"/>
                <a:gd name="T90" fmla="*/ 115 w 122"/>
                <a:gd name="T91" fmla="*/ 194 h 265"/>
                <a:gd name="T92" fmla="*/ 115 w 122"/>
                <a:gd name="T93" fmla="*/ 196 h 265"/>
                <a:gd name="T94" fmla="*/ 122 w 122"/>
                <a:gd name="T95" fmla="*/ 209 h 265"/>
                <a:gd name="T96" fmla="*/ 120 w 122"/>
                <a:gd name="T97" fmla="*/ 212 h 265"/>
                <a:gd name="T98" fmla="*/ 120 w 122"/>
                <a:gd name="T99" fmla="*/ 218 h 265"/>
                <a:gd name="T100" fmla="*/ 120 w 122"/>
                <a:gd name="T101" fmla="*/ 224 h 26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22"/>
                <a:gd name="T154" fmla="*/ 0 h 265"/>
                <a:gd name="T155" fmla="*/ 122 w 122"/>
                <a:gd name="T156" fmla="*/ 265 h 26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22" h="265">
                  <a:moveTo>
                    <a:pt x="120" y="224"/>
                  </a:moveTo>
                  <a:lnTo>
                    <a:pt x="116" y="222"/>
                  </a:lnTo>
                  <a:lnTo>
                    <a:pt x="111" y="224"/>
                  </a:lnTo>
                  <a:lnTo>
                    <a:pt x="105" y="233"/>
                  </a:lnTo>
                  <a:lnTo>
                    <a:pt x="98" y="235"/>
                  </a:lnTo>
                  <a:lnTo>
                    <a:pt x="100" y="241"/>
                  </a:lnTo>
                  <a:lnTo>
                    <a:pt x="98" y="244"/>
                  </a:lnTo>
                  <a:lnTo>
                    <a:pt x="96" y="241"/>
                  </a:lnTo>
                  <a:lnTo>
                    <a:pt x="92" y="244"/>
                  </a:lnTo>
                  <a:lnTo>
                    <a:pt x="92" y="246"/>
                  </a:lnTo>
                  <a:lnTo>
                    <a:pt x="11" y="265"/>
                  </a:lnTo>
                  <a:lnTo>
                    <a:pt x="9" y="261"/>
                  </a:lnTo>
                  <a:lnTo>
                    <a:pt x="4" y="254"/>
                  </a:lnTo>
                  <a:lnTo>
                    <a:pt x="4" y="244"/>
                  </a:lnTo>
                  <a:lnTo>
                    <a:pt x="6" y="241"/>
                  </a:lnTo>
                  <a:lnTo>
                    <a:pt x="4" y="233"/>
                  </a:lnTo>
                  <a:lnTo>
                    <a:pt x="0" y="194"/>
                  </a:lnTo>
                  <a:lnTo>
                    <a:pt x="0" y="181"/>
                  </a:lnTo>
                  <a:lnTo>
                    <a:pt x="6" y="158"/>
                  </a:lnTo>
                  <a:lnTo>
                    <a:pt x="8" y="145"/>
                  </a:lnTo>
                  <a:lnTo>
                    <a:pt x="9" y="132"/>
                  </a:lnTo>
                  <a:lnTo>
                    <a:pt x="6" y="124"/>
                  </a:lnTo>
                  <a:lnTo>
                    <a:pt x="6" y="115"/>
                  </a:lnTo>
                  <a:lnTo>
                    <a:pt x="8" y="109"/>
                  </a:lnTo>
                  <a:lnTo>
                    <a:pt x="23" y="98"/>
                  </a:lnTo>
                  <a:lnTo>
                    <a:pt x="32" y="77"/>
                  </a:lnTo>
                  <a:lnTo>
                    <a:pt x="23" y="64"/>
                  </a:lnTo>
                  <a:lnTo>
                    <a:pt x="23" y="59"/>
                  </a:lnTo>
                  <a:lnTo>
                    <a:pt x="25" y="55"/>
                  </a:lnTo>
                  <a:lnTo>
                    <a:pt x="25" y="51"/>
                  </a:lnTo>
                  <a:lnTo>
                    <a:pt x="21" y="36"/>
                  </a:lnTo>
                  <a:lnTo>
                    <a:pt x="23" y="19"/>
                  </a:lnTo>
                  <a:lnTo>
                    <a:pt x="19" y="14"/>
                  </a:lnTo>
                  <a:lnTo>
                    <a:pt x="21" y="12"/>
                  </a:lnTo>
                  <a:lnTo>
                    <a:pt x="26" y="12"/>
                  </a:lnTo>
                  <a:lnTo>
                    <a:pt x="28" y="4"/>
                  </a:lnTo>
                  <a:lnTo>
                    <a:pt x="34" y="6"/>
                  </a:lnTo>
                  <a:lnTo>
                    <a:pt x="38" y="6"/>
                  </a:lnTo>
                  <a:lnTo>
                    <a:pt x="41" y="0"/>
                  </a:lnTo>
                  <a:lnTo>
                    <a:pt x="96" y="164"/>
                  </a:lnTo>
                  <a:lnTo>
                    <a:pt x="96" y="166"/>
                  </a:lnTo>
                  <a:lnTo>
                    <a:pt x="96" y="173"/>
                  </a:lnTo>
                  <a:lnTo>
                    <a:pt x="96" y="177"/>
                  </a:lnTo>
                  <a:lnTo>
                    <a:pt x="109" y="186"/>
                  </a:lnTo>
                  <a:lnTo>
                    <a:pt x="113" y="188"/>
                  </a:lnTo>
                  <a:lnTo>
                    <a:pt x="115" y="194"/>
                  </a:lnTo>
                  <a:lnTo>
                    <a:pt x="115" y="196"/>
                  </a:lnTo>
                  <a:lnTo>
                    <a:pt x="122" y="209"/>
                  </a:lnTo>
                  <a:lnTo>
                    <a:pt x="120" y="212"/>
                  </a:lnTo>
                  <a:lnTo>
                    <a:pt x="120" y="218"/>
                  </a:lnTo>
                  <a:lnTo>
                    <a:pt x="120" y="224"/>
                  </a:lnTo>
                </a:path>
              </a:pathLst>
            </a:custGeom>
            <a:solidFill>
              <a:srgbClr val="000514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607" name="Freeform 50"/>
            <p:cNvSpPr>
              <a:spLocks/>
            </p:cNvSpPr>
            <p:nvPr/>
          </p:nvSpPr>
          <p:spPr bwMode="gray">
            <a:xfrm>
              <a:off x="4698" y="1509"/>
              <a:ext cx="278" cy="449"/>
            </a:xfrm>
            <a:custGeom>
              <a:avLst/>
              <a:gdLst>
                <a:gd name="T0" fmla="*/ 55 w 278"/>
                <a:gd name="T1" fmla="*/ 404 h 449"/>
                <a:gd name="T2" fmla="*/ 55 w 278"/>
                <a:gd name="T3" fmla="*/ 413 h 449"/>
                <a:gd name="T4" fmla="*/ 68 w 278"/>
                <a:gd name="T5" fmla="*/ 426 h 449"/>
                <a:gd name="T6" fmla="*/ 74 w 278"/>
                <a:gd name="T7" fmla="*/ 434 h 449"/>
                <a:gd name="T8" fmla="*/ 81 w 278"/>
                <a:gd name="T9" fmla="*/ 449 h 449"/>
                <a:gd name="T10" fmla="*/ 83 w 278"/>
                <a:gd name="T11" fmla="*/ 436 h 449"/>
                <a:gd name="T12" fmla="*/ 92 w 278"/>
                <a:gd name="T13" fmla="*/ 413 h 449"/>
                <a:gd name="T14" fmla="*/ 104 w 278"/>
                <a:gd name="T15" fmla="*/ 387 h 449"/>
                <a:gd name="T16" fmla="*/ 100 w 278"/>
                <a:gd name="T17" fmla="*/ 381 h 449"/>
                <a:gd name="T18" fmla="*/ 115 w 278"/>
                <a:gd name="T19" fmla="*/ 355 h 449"/>
                <a:gd name="T20" fmla="*/ 120 w 278"/>
                <a:gd name="T21" fmla="*/ 366 h 449"/>
                <a:gd name="T22" fmla="*/ 124 w 278"/>
                <a:gd name="T23" fmla="*/ 362 h 449"/>
                <a:gd name="T24" fmla="*/ 126 w 278"/>
                <a:gd name="T25" fmla="*/ 351 h 449"/>
                <a:gd name="T26" fmla="*/ 145 w 278"/>
                <a:gd name="T27" fmla="*/ 344 h 449"/>
                <a:gd name="T28" fmla="*/ 147 w 278"/>
                <a:gd name="T29" fmla="*/ 334 h 449"/>
                <a:gd name="T30" fmla="*/ 160 w 278"/>
                <a:gd name="T31" fmla="*/ 331 h 449"/>
                <a:gd name="T32" fmla="*/ 166 w 278"/>
                <a:gd name="T33" fmla="*/ 317 h 449"/>
                <a:gd name="T34" fmla="*/ 173 w 278"/>
                <a:gd name="T35" fmla="*/ 297 h 449"/>
                <a:gd name="T36" fmla="*/ 177 w 278"/>
                <a:gd name="T37" fmla="*/ 293 h 449"/>
                <a:gd name="T38" fmla="*/ 190 w 278"/>
                <a:gd name="T39" fmla="*/ 291 h 449"/>
                <a:gd name="T40" fmla="*/ 197 w 278"/>
                <a:gd name="T41" fmla="*/ 276 h 449"/>
                <a:gd name="T42" fmla="*/ 207 w 278"/>
                <a:gd name="T43" fmla="*/ 265 h 449"/>
                <a:gd name="T44" fmla="*/ 224 w 278"/>
                <a:gd name="T45" fmla="*/ 274 h 449"/>
                <a:gd name="T46" fmla="*/ 244 w 278"/>
                <a:gd name="T47" fmla="*/ 252 h 449"/>
                <a:gd name="T48" fmla="*/ 263 w 278"/>
                <a:gd name="T49" fmla="*/ 231 h 449"/>
                <a:gd name="T50" fmla="*/ 269 w 278"/>
                <a:gd name="T51" fmla="*/ 229 h 449"/>
                <a:gd name="T52" fmla="*/ 278 w 278"/>
                <a:gd name="T53" fmla="*/ 218 h 449"/>
                <a:gd name="T54" fmla="*/ 272 w 278"/>
                <a:gd name="T55" fmla="*/ 209 h 449"/>
                <a:gd name="T56" fmla="*/ 267 w 278"/>
                <a:gd name="T57" fmla="*/ 207 h 449"/>
                <a:gd name="T58" fmla="*/ 272 w 278"/>
                <a:gd name="T59" fmla="*/ 199 h 449"/>
                <a:gd name="T60" fmla="*/ 265 w 278"/>
                <a:gd name="T61" fmla="*/ 182 h 449"/>
                <a:gd name="T62" fmla="*/ 254 w 278"/>
                <a:gd name="T63" fmla="*/ 180 h 449"/>
                <a:gd name="T64" fmla="*/ 244 w 278"/>
                <a:gd name="T65" fmla="*/ 184 h 449"/>
                <a:gd name="T66" fmla="*/ 231 w 278"/>
                <a:gd name="T67" fmla="*/ 158 h 449"/>
                <a:gd name="T68" fmla="*/ 235 w 278"/>
                <a:gd name="T69" fmla="*/ 150 h 449"/>
                <a:gd name="T70" fmla="*/ 227 w 278"/>
                <a:gd name="T71" fmla="*/ 147 h 449"/>
                <a:gd name="T72" fmla="*/ 214 w 278"/>
                <a:gd name="T73" fmla="*/ 147 h 449"/>
                <a:gd name="T74" fmla="*/ 205 w 278"/>
                <a:gd name="T75" fmla="*/ 143 h 449"/>
                <a:gd name="T76" fmla="*/ 199 w 278"/>
                <a:gd name="T77" fmla="*/ 126 h 449"/>
                <a:gd name="T78" fmla="*/ 137 w 278"/>
                <a:gd name="T79" fmla="*/ 2 h 449"/>
                <a:gd name="T80" fmla="*/ 122 w 278"/>
                <a:gd name="T81" fmla="*/ 2 h 449"/>
                <a:gd name="T82" fmla="*/ 119 w 278"/>
                <a:gd name="T83" fmla="*/ 11 h 449"/>
                <a:gd name="T84" fmla="*/ 104 w 278"/>
                <a:gd name="T85" fmla="*/ 17 h 449"/>
                <a:gd name="T86" fmla="*/ 83 w 278"/>
                <a:gd name="T87" fmla="*/ 30 h 449"/>
                <a:gd name="T88" fmla="*/ 79 w 278"/>
                <a:gd name="T89" fmla="*/ 11 h 449"/>
                <a:gd name="T90" fmla="*/ 72 w 278"/>
                <a:gd name="T91" fmla="*/ 8 h 449"/>
                <a:gd name="T92" fmla="*/ 36 w 278"/>
                <a:gd name="T93" fmla="*/ 94 h 449"/>
                <a:gd name="T94" fmla="*/ 40 w 278"/>
                <a:gd name="T95" fmla="*/ 111 h 449"/>
                <a:gd name="T96" fmla="*/ 38 w 278"/>
                <a:gd name="T97" fmla="*/ 128 h 449"/>
                <a:gd name="T98" fmla="*/ 30 w 278"/>
                <a:gd name="T99" fmla="*/ 137 h 449"/>
                <a:gd name="T100" fmla="*/ 36 w 278"/>
                <a:gd name="T101" fmla="*/ 182 h 449"/>
                <a:gd name="T102" fmla="*/ 23 w 278"/>
                <a:gd name="T103" fmla="*/ 207 h 449"/>
                <a:gd name="T104" fmla="*/ 25 w 278"/>
                <a:gd name="T105" fmla="*/ 224 h 449"/>
                <a:gd name="T106" fmla="*/ 17 w 278"/>
                <a:gd name="T107" fmla="*/ 225 h 449"/>
                <a:gd name="T108" fmla="*/ 17 w 278"/>
                <a:gd name="T109" fmla="*/ 239 h 449"/>
                <a:gd name="T110" fmla="*/ 8 w 278"/>
                <a:gd name="T111" fmla="*/ 237 h 44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78"/>
                <a:gd name="T169" fmla="*/ 0 h 449"/>
                <a:gd name="T170" fmla="*/ 278 w 278"/>
                <a:gd name="T171" fmla="*/ 449 h 44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78" h="449">
                  <a:moveTo>
                    <a:pt x="0" y="240"/>
                  </a:moveTo>
                  <a:lnTo>
                    <a:pt x="55" y="404"/>
                  </a:lnTo>
                  <a:lnTo>
                    <a:pt x="55" y="406"/>
                  </a:lnTo>
                  <a:lnTo>
                    <a:pt x="55" y="413"/>
                  </a:lnTo>
                  <a:lnTo>
                    <a:pt x="55" y="417"/>
                  </a:lnTo>
                  <a:lnTo>
                    <a:pt x="68" y="426"/>
                  </a:lnTo>
                  <a:lnTo>
                    <a:pt x="72" y="428"/>
                  </a:lnTo>
                  <a:lnTo>
                    <a:pt x="74" y="434"/>
                  </a:lnTo>
                  <a:lnTo>
                    <a:pt x="74" y="436"/>
                  </a:lnTo>
                  <a:lnTo>
                    <a:pt x="81" y="449"/>
                  </a:lnTo>
                  <a:lnTo>
                    <a:pt x="83" y="445"/>
                  </a:lnTo>
                  <a:lnTo>
                    <a:pt x="83" y="436"/>
                  </a:lnTo>
                  <a:lnTo>
                    <a:pt x="87" y="424"/>
                  </a:lnTo>
                  <a:lnTo>
                    <a:pt x="92" y="413"/>
                  </a:lnTo>
                  <a:lnTo>
                    <a:pt x="96" y="394"/>
                  </a:lnTo>
                  <a:lnTo>
                    <a:pt x="104" y="387"/>
                  </a:lnTo>
                  <a:lnTo>
                    <a:pt x="104" y="385"/>
                  </a:lnTo>
                  <a:lnTo>
                    <a:pt x="100" y="381"/>
                  </a:lnTo>
                  <a:lnTo>
                    <a:pt x="96" y="372"/>
                  </a:lnTo>
                  <a:lnTo>
                    <a:pt x="115" y="355"/>
                  </a:lnTo>
                  <a:lnTo>
                    <a:pt x="117" y="357"/>
                  </a:lnTo>
                  <a:lnTo>
                    <a:pt x="120" y="366"/>
                  </a:lnTo>
                  <a:lnTo>
                    <a:pt x="122" y="366"/>
                  </a:lnTo>
                  <a:lnTo>
                    <a:pt x="124" y="362"/>
                  </a:lnTo>
                  <a:lnTo>
                    <a:pt x="124" y="355"/>
                  </a:lnTo>
                  <a:lnTo>
                    <a:pt x="126" y="351"/>
                  </a:lnTo>
                  <a:lnTo>
                    <a:pt x="139" y="349"/>
                  </a:lnTo>
                  <a:lnTo>
                    <a:pt x="145" y="344"/>
                  </a:lnTo>
                  <a:lnTo>
                    <a:pt x="145" y="338"/>
                  </a:lnTo>
                  <a:lnTo>
                    <a:pt x="147" y="334"/>
                  </a:lnTo>
                  <a:lnTo>
                    <a:pt x="154" y="334"/>
                  </a:lnTo>
                  <a:lnTo>
                    <a:pt x="160" y="331"/>
                  </a:lnTo>
                  <a:lnTo>
                    <a:pt x="162" y="329"/>
                  </a:lnTo>
                  <a:lnTo>
                    <a:pt x="166" y="317"/>
                  </a:lnTo>
                  <a:lnTo>
                    <a:pt x="164" y="308"/>
                  </a:lnTo>
                  <a:lnTo>
                    <a:pt x="173" y="297"/>
                  </a:lnTo>
                  <a:lnTo>
                    <a:pt x="173" y="293"/>
                  </a:lnTo>
                  <a:lnTo>
                    <a:pt x="177" y="293"/>
                  </a:lnTo>
                  <a:lnTo>
                    <a:pt x="186" y="293"/>
                  </a:lnTo>
                  <a:lnTo>
                    <a:pt x="190" y="291"/>
                  </a:lnTo>
                  <a:lnTo>
                    <a:pt x="194" y="285"/>
                  </a:lnTo>
                  <a:lnTo>
                    <a:pt x="197" y="276"/>
                  </a:lnTo>
                  <a:lnTo>
                    <a:pt x="201" y="276"/>
                  </a:lnTo>
                  <a:lnTo>
                    <a:pt x="207" y="265"/>
                  </a:lnTo>
                  <a:lnTo>
                    <a:pt x="218" y="267"/>
                  </a:lnTo>
                  <a:lnTo>
                    <a:pt x="224" y="274"/>
                  </a:lnTo>
                  <a:lnTo>
                    <a:pt x="237" y="255"/>
                  </a:lnTo>
                  <a:lnTo>
                    <a:pt x="244" y="252"/>
                  </a:lnTo>
                  <a:lnTo>
                    <a:pt x="257" y="237"/>
                  </a:lnTo>
                  <a:lnTo>
                    <a:pt x="263" y="231"/>
                  </a:lnTo>
                  <a:lnTo>
                    <a:pt x="265" y="229"/>
                  </a:lnTo>
                  <a:lnTo>
                    <a:pt x="269" y="229"/>
                  </a:lnTo>
                  <a:lnTo>
                    <a:pt x="274" y="225"/>
                  </a:lnTo>
                  <a:lnTo>
                    <a:pt x="278" y="218"/>
                  </a:lnTo>
                  <a:lnTo>
                    <a:pt x="278" y="210"/>
                  </a:lnTo>
                  <a:lnTo>
                    <a:pt x="272" y="209"/>
                  </a:lnTo>
                  <a:lnTo>
                    <a:pt x="271" y="210"/>
                  </a:lnTo>
                  <a:lnTo>
                    <a:pt x="267" y="207"/>
                  </a:lnTo>
                  <a:lnTo>
                    <a:pt x="271" y="201"/>
                  </a:lnTo>
                  <a:lnTo>
                    <a:pt x="272" y="199"/>
                  </a:lnTo>
                  <a:lnTo>
                    <a:pt x="271" y="195"/>
                  </a:lnTo>
                  <a:lnTo>
                    <a:pt x="265" y="182"/>
                  </a:lnTo>
                  <a:lnTo>
                    <a:pt x="257" y="179"/>
                  </a:lnTo>
                  <a:lnTo>
                    <a:pt x="254" y="180"/>
                  </a:lnTo>
                  <a:lnTo>
                    <a:pt x="252" y="182"/>
                  </a:lnTo>
                  <a:lnTo>
                    <a:pt x="244" y="184"/>
                  </a:lnTo>
                  <a:lnTo>
                    <a:pt x="239" y="180"/>
                  </a:lnTo>
                  <a:lnTo>
                    <a:pt x="231" y="158"/>
                  </a:lnTo>
                  <a:lnTo>
                    <a:pt x="235" y="154"/>
                  </a:lnTo>
                  <a:lnTo>
                    <a:pt x="235" y="150"/>
                  </a:lnTo>
                  <a:lnTo>
                    <a:pt x="231" y="147"/>
                  </a:lnTo>
                  <a:lnTo>
                    <a:pt x="227" y="147"/>
                  </a:lnTo>
                  <a:lnTo>
                    <a:pt x="224" y="148"/>
                  </a:lnTo>
                  <a:lnTo>
                    <a:pt x="214" y="147"/>
                  </a:lnTo>
                  <a:lnTo>
                    <a:pt x="207" y="147"/>
                  </a:lnTo>
                  <a:lnTo>
                    <a:pt x="205" y="143"/>
                  </a:lnTo>
                  <a:lnTo>
                    <a:pt x="199" y="130"/>
                  </a:lnTo>
                  <a:lnTo>
                    <a:pt x="199" y="126"/>
                  </a:lnTo>
                  <a:lnTo>
                    <a:pt x="166" y="21"/>
                  </a:lnTo>
                  <a:lnTo>
                    <a:pt x="137" y="2"/>
                  </a:lnTo>
                  <a:lnTo>
                    <a:pt x="130" y="0"/>
                  </a:lnTo>
                  <a:lnTo>
                    <a:pt x="122" y="2"/>
                  </a:lnTo>
                  <a:lnTo>
                    <a:pt x="120" y="6"/>
                  </a:lnTo>
                  <a:lnTo>
                    <a:pt x="119" y="11"/>
                  </a:lnTo>
                  <a:lnTo>
                    <a:pt x="115" y="11"/>
                  </a:lnTo>
                  <a:lnTo>
                    <a:pt x="104" y="17"/>
                  </a:lnTo>
                  <a:lnTo>
                    <a:pt x="89" y="28"/>
                  </a:lnTo>
                  <a:lnTo>
                    <a:pt x="83" y="30"/>
                  </a:lnTo>
                  <a:lnTo>
                    <a:pt x="79" y="23"/>
                  </a:lnTo>
                  <a:lnTo>
                    <a:pt x="79" y="11"/>
                  </a:lnTo>
                  <a:lnTo>
                    <a:pt x="75" y="8"/>
                  </a:lnTo>
                  <a:lnTo>
                    <a:pt x="72" y="8"/>
                  </a:lnTo>
                  <a:lnTo>
                    <a:pt x="60" y="11"/>
                  </a:lnTo>
                  <a:lnTo>
                    <a:pt x="36" y="94"/>
                  </a:lnTo>
                  <a:lnTo>
                    <a:pt x="36" y="105"/>
                  </a:lnTo>
                  <a:lnTo>
                    <a:pt x="40" y="111"/>
                  </a:lnTo>
                  <a:lnTo>
                    <a:pt x="40" y="120"/>
                  </a:lnTo>
                  <a:lnTo>
                    <a:pt x="38" y="128"/>
                  </a:lnTo>
                  <a:lnTo>
                    <a:pt x="34" y="132"/>
                  </a:lnTo>
                  <a:lnTo>
                    <a:pt x="30" y="137"/>
                  </a:lnTo>
                  <a:lnTo>
                    <a:pt x="40" y="171"/>
                  </a:lnTo>
                  <a:lnTo>
                    <a:pt x="36" y="182"/>
                  </a:lnTo>
                  <a:lnTo>
                    <a:pt x="36" y="192"/>
                  </a:lnTo>
                  <a:lnTo>
                    <a:pt x="23" y="207"/>
                  </a:lnTo>
                  <a:lnTo>
                    <a:pt x="21" y="212"/>
                  </a:lnTo>
                  <a:lnTo>
                    <a:pt x="25" y="224"/>
                  </a:lnTo>
                  <a:lnTo>
                    <a:pt x="25" y="225"/>
                  </a:lnTo>
                  <a:lnTo>
                    <a:pt x="17" y="225"/>
                  </a:lnTo>
                  <a:lnTo>
                    <a:pt x="19" y="235"/>
                  </a:lnTo>
                  <a:lnTo>
                    <a:pt x="17" y="239"/>
                  </a:lnTo>
                  <a:lnTo>
                    <a:pt x="12" y="239"/>
                  </a:lnTo>
                  <a:lnTo>
                    <a:pt x="8" y="237"/>
                  </a:lnTo>
                  <a:lnTo>
                    <a:pt x="0" y="240"/>
                  </a:lnTo>
                </a:path>
              </a:pathLst>
            </a:custGeom>
            <a:solidFill>
              <a:srgbClr val="000514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608" name="Freeform 51"/>
            <p:cNvSpPr>
              <a:spLocks/>
            </p:cNvSpPr>
            <p:nvPr/>
          </p:nvSpPr>
          <p:spPr bwMode="gray">
            <a:xfrm>
              <a:off x="4034" y="2327"/>
              <a:ext cx="342" cy="338"/>
            </a:xfrm>
            <a:custGeom>
              <a:avLst/>
              <a:gdLst>
                <a:gd name="T0" fmla="*/ 115 w 342"/>
                <a:gd name="T1" fmla="*/ 0 h 338"/>
                <a:gd name="T2" fmla="*/ 113 w 342"/>
                <a:gd name="T3" fmla="*/ 15 h 338"/>
                <a:gd name="T4" fmla="*/ 116 w 342"/>
                <a:gd name="T5" fmla="*/ 32 h 338"/>
                <a:gd name="T6" fmla="*/ 107 w 342"/>
                <a:gd name="T7" fmla="*/ 75 h 338"/>
                <a:gd name="T8" fmla="*/ 109 w 342"/>
                <a:gd name="T9" fmla="*/ 87 h 338"/>
                <a:gd name="T10" fmla="*/ 101 w 342"/>
                <a:gd name="T11" fmla="*/ 105 h 338"/>
                <a:gd name="T12" fmla="*/ 85 w 342"/>
                <a:gd name="T13" fmla="*/ 124 h 338"/>
                <a:gd name="T14" fmla="*/ 75 w 342"/>
                <a:gd name="T15" fmla="*/ 130 h 338"/>
                <a:gd name="T16" fmla="*/ 62 w 342"/>
                <a:gd name="T17" fmla="*/ 136 h 338"/>
                <a:gd name="T18" fmla="*/ 56 w 342"/>
                <a:gd name="T19" fmla="*/ 145 h 338"/>
                <a:gd name="T20" fmla="*/ 51 w 342"/>
                <a:gd name="T21" fmla="*/ 173 h 338"/>
                <a:gd name="T22" fmla="*/ 36 w 342"/>
                <a:gd name="T23" fmla="*/ 171 h 338"/>
                <a:gd name="T24" fmla="*/ 23 w 342"/>
                <a:gd name="T25" fmla="*/ 194 h 338"/>
                <a:gd name="T26" fmla="*/ 23 w 342"/>
                <a:gd name="T27" fmla="*/ 216 h 338"/>
                <a:gd name="T28" fmla="*/ 9 w 342"/>
                <a:gd name="T29" fmla="*/ 233 h 338"/>
                <a:gd name="T30" fmla="*/ 2 w 342"/>
                <a:gd name="T31" fmla="*/ 246 h 338"/>
                <a:gd name="T32" fmla="*/ 0 w 342"/>
                <a:gd name="T33" fmla="*/ 259 h 338"/>
                <a:gd name="T34" fmla="*/ 19 w 342"/>
                <a:gd name="T35" fmla="*/ 286 h 338"/>
                <a:gd name="T36" fmla="*/ 32 w 342"/>
                <a:gd name="T37" fmla="*/ 303 h 338"/>
                <a:gd name="T38" fmla="*/ 41 w 342"/>
                <a:gd name="T39" fmla="*/ 304 h 338"/>
                <a:gd name="T40" fmla="*/ 47 w 342"/>
                <a:gd name="T41" fmla="*/ 308 h 338"/>
                <a:gd name="T42" fmla="*/ 56 w 342"/>
                <a:gd name="T43" fmla="*/ 312 h 338"/>
                <a:gd name="T44" fmla="*/ 56 w 342"/>
                <a:gd name="T45" fmla="*/ 321 h 338"/>
                <a:gd name="T46" fmla="*/ 85 w 342"/>
                <a:gd name="T47" fmla="*/ 338 h 338"/>
                <a:gd name="T48" fmla="*/ 101 w 342"/>
                <a:gd name="T49" fmla="*/ 333 h 338"/>
                <a:gd name="T50" fmla="*/ 109 w 342"/>
                <a:gd name="T51" fmla="*/ 323 h 338"/>
                <a:gd name="T52" fmla="*/ 118 w 342"/>
                <a:gd name="T53" fmla="*/ 331 h 338"/>
                <a:gd name="T54" fmla="*/ 143 w 342"/>
                <a:gd name="T55" fmla="*/ 323 h 338"/>
                <a:gd name="T56" fmla="*/ 148 w 342"/>
                <a:gd name="T57" fmla="*/ 310 h 338"/>
                <a:gd name="T58" fmla="*/ 167 w 342"/>
                <a:gd name="T59" fmla="*/ 301 h 338"/>
                <a:gd name="T60" fmla="*/ 186 w 342"/>
                <a:gd name="T61" fmla="*/ 288 h 338"/>
                <a:gd name="T62" fmla="*/ 184 w 342"/>
                <a:gd name="T63" fmla="*/ 269 h 338"/>
                <a:gd name="T64" fmla="*/ 212 w 342"/>
                <a:gd name="T65" fmla="*/ 182 h 338"/>
                <a:gd name="T66" fmla="*/ 225 w 342"/>
                <a:gd name="T67" fmla="*/ 188 h 338"/>
                <a:gd name="T68" fmla="*/ 231 w 342"/>
                <a:gd name="T69" fmla="*/ 197 h 338"/>
                <a:gd name="T70" fmla="*/ 246 w 342"/>
                <a:gd name="T71" fmla="*/ 184 h 338"/>
                <a:gd name="T72" fmla="*/ 259 w 342"/>
                <a:gd name="T73" fmla="*/ 151 h 338"/>
                <a:gd name="T74" fmla="*/ 274 w 342"/>
                <a:gd name="T75" fmla="*/ 141 h 338"/>
                <a:gd name="T76" fmla="*/ 283 w 342"/>
                <a:gd name="T77" fmla="*/ 132 h 338"/>
                <a:gd name="T78" fmla="*/ 293 w 342"/>
                <a:gd name="T79" fmla="*/ 117 h 338"/>
                <a:gd name="T80" fmla="*/ 291 w 342"/>
                <a:gd name="T81" fmla="*/ 111 h 338"/>
                <a:gd name="T82" fmla="*/ 295 w 342"/>
                <a:gd name="T83" fmla="*/ 89 h 338"/>
                <a:gd name="T84" fmla="*/ 330 w 342"/>
                <a:gd name="T85" fmla="*/ 107 h 338"/>
                <a:gd name="T86" fmla="*/ 338 w 342"/>
                <a:gd name="T87" fmla="*/ 109 h 338"/>
                <a:gd name="T88" fmla="*/ 334 w 342"/>
                <a:gd name="T89" fmla="*/ 72 h 338"/>
                <a:gd name="T90" fmla="*/ 327 w 342"/>
                <a:gd name="T91" fmla="*/ 64 h 338"/>
                <a:gd name="T92" fmla="*/ 315 w 342"/>
                <a:gd name="T93" fmla="*/ 64 h 338"/>
                <a:gd name="T94" fmla="*/ 285 w 342"/>
                <a:gd name="T95" fmla="*/ 72 h 338"/>
                <a:gd name="T96" fmla="*/ 274 w 342"/>
                <a:gd name="T97" fmla="*/ 81 h 338"/>
                <a:gd name="T98" fmla="*/ 261 w 342"/>
                <a:gd name="T99" fmla="*/ 74 h 338"/>
                <a:gd name="T100" fmla="*/ 252 w 342"/>
                <a:gd name="T101" fmla="*/ 85 h 338"/>
                <a:gd name="T102" fmla="*/ 238 w 342"/>
                <a:gd name="T103" fmla="*/ 96 h 338"/>
                <a:gd name="T104" fmla="*/ 220 w 342"/>
                <a:gd name="T105" fmla="*/ 115 h 338"/>
                <a:gd name="T106" fmla="*/ 205 w 342"/>
                <a:gd name="T107" fmla="*/ 74 h 338"/>
                <a:gd name="T108" fmla="*/ 116 w 342"/>
                <a:gd name="T109" fmla="*/ 2 h 33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42"/>
                <a:gd name="T166" fmla="*/ 0 h 338"/>
                <a:gd name="T167" fmla="*/ 342 w 342"/>
                <a:gd name="T168" fmla="*/ 338 h 33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42" h="338">
                  <a:moveTo>
                    <a:pt x="116" y="2"/>
                  </a:moveTo>
                  <a:lnTo>
                    <a:pt x="115" y="0"/>
                  </a:lnTo>
                  <a:lnTo>
                    <a:pt x="109" y="6"/>
                  </a:lnTo>
                  <a:lnTo>
                    <a:pt x="113" y="15"/>
                  </a:lnTo>
                  <a:lnTo>
                    <a:pt x="101" y="25"/>
                  </a:lnTo>
                  <a:lnTo>
                    <a:pt x="116" y="32"/>
                  </a:lnTo>
                  <a:lnTo>
                    <a:pt x="111" y="66"/>
                  </a:lnTo>
                  <a:lnTo>
                    <a:pt x="107" y="75"/>
                  </a:lnTo>
                  <a:lnTo>
                    <a:pt x="107" y="81"/>
                  </a:lnTo>
                  <a:lnTo>
                    <a:pt x="109" y="87"/>
                  </a:lnTo>
                  <a:lnTo>
                    <a:pt x="111" y="98"/>
                  </a:lnTo>
                  <a:lnTo>
                    <a:pt x="101" y="105"/>
                  </a:lnTo>
                  <a:lnTo>
                    <a:pt x="98" y="107"/>
                  </a:lnTo>
                  <a:lnTo>
                    <a:pt x="85" y="124"/>
                  </a:lnTo>
                  <a:lnTo>
                    <a:pt x="83" y="128"/>
                  </a:lnTo>
                  <a:lnTo>
                    <a:pt x="75" y="130"/>
                  </a:lnTo>
                  <a:lnTo>
                    <a:pt x="68" y="128"/>
                  </a:lnTo>
                  <a:lnTo>
                    <a:pt x="62" y="136"/>
                  </a:lnTo>
                  <a:lnTo>
                    <a:pt x="62" y="139"/>
                  </a:lnTo>
                  <a:lnTo>
                    <a:pt x="56" y="145"/>
                  </a:lnTo>
                  <a:lnTo>
                    <a:pt x="49" y="162"/>
                  </a:lnTo>
                  <a:lnTo>
                    <a:pt x="51" y="173"/>
                  </a:lnTo>
                  <a:lnTo>
                    <a:pt x="41" y="182"/>
                  </a:lnTo>
                  <a:lnTo>
                    <a:pt x="36" y="171"/>
                  </a:lnTo>
                  <a:lnTo>
                    <a:pt x="30" y="171"/>
                  </a:lnTo>
                  <a:lnTo>
                    <a:pt x="23" y="194"/>
                  </a:lnTo>
                  <a:lnTo>
                    <a:pt x="23" y="205"/>
                  </a:lnTo>
                  <a:lnTo>
                    <a:pt x="23" y="216"/>
                  </a:lnTo>
                  <a:lnTo>
                    <a:pt x="17" y="220"/>
                  </a:lnTo>
                  <a:lnTo>
                    <a:pt x="9" y="233"/>
                  </a:lnTo>
                  <a:lnTo>
                    <a:pt x="0" y="233"/>
                  </a:lnTo>
                  <a:lnTo>
                    <a:pt x="2" y="246"/>
                  </a:lnTo>
                  <a:lnTo>
                    <a:pt x="2" y="254"/>
                  </a:lnTo>
                  <a:lnTo>
                    <a:pt x="0" y="259"/>
                  </a:lnTo>
                  <a:lnTo>
                    <a:pt x="2" y="265"/>
                  </a:lnTo>
                  <a:lnTo>
                    <a:pt x="19" y="286"/>
                  </a:lnTo>
                  <a:lnTo>
                    <a:pt x="28" y="301"/>
                  </a:lnTo>
                  <a:lnTo>
                    <a:pt x="32" y="303"/>
                  </a:lnTo>
                  <a:lnTo>
                    <a:pt x="34" y="301"/>
                  </a:lnTo>
                  <a:lnTo>
                    <a:pt x="41" y="304"/>
                  </a:lnTo>
                  <a:lnTo>
                    <a:pt x="43" y="308"/>
                  </a:lnTo>
                  <a:lnTo>
                    <a:pt x="47" y="308"/>
                  </a:lnTo>
                  <a:lnTo>
                    <a:pt x="53" y="312"/>
                  </a:lnTo>
                  <a:lnTo>
                    <a:pt x="56" y="312"/>
                  </a:lnTo>
                  <a:lnTo>
                    <a:pt x="60" y="314"/>
                  </a:lnTo>
                  <a:lnTo>
                    <a:pt x="56" y="321"/>
                  </a:lnTo>
                  <a:lnTo>
                    <a:pt x="68" y="333"/>
                  </a:lnTo>
                  <a:lnTo>
                    <a:pt x="85" y="338"/>
                  </a:lnTo>
                  <a:lnTo>
                    <a:pt x="92" y="338"/>
                  </a:lnTo>
                  <a:lnTo>
                    <a:pt x="101" y="333"/>
                  </a:lnTo>
                  <a:lnTo>
                    <a:pt x="103" y="327"/>
                  </a:lnTo>
                  <a:lnTo>
                    <a:pt x="109" y="323"/>
                  </a:lnTo>
                  <a:lnTo>
                    <a:pt x="115" y="329"/>
                  </a:lnTo>
                  <a:lnTo>
                    <a:pt x="118" y="331"/>
                  </a:lnTo>
                  <a:lnTo>
                    <a:pt x="124" y="331"/>
                  </a:lnTo>
                  <a:lnTo>
                    <a:pt x="143" y="323"/>
                  </a:lnTo>
                  <a:lnTo>
                    <a:pt x="146" y="310"/>
                  </a:lnTo>
                  <a:lnTo>
                    <a:pt x="148" y="310"/>
                  </a:lnTo>
                  <a:lnTo>
                    <a:pt x="152" y="316"/>
                  </a:lnTo>
                  <a:lnTo>
                    <a:pt x="167" y="301"/>
                  </a:lnTo>
                  <a:lnTo>
                    <a:pt x="173" y="303"/>
                  </a:lnTo>
                  <a:lnTo>
                    <a:pt x="186" y="288"/>
                  </a:lnTo>
                  <a:lnTo>
                    <a:pt x="182" y="280"/>
                  </a:lnTo>
                  <a:lnTo>
                    <a:pt x="184" y="269"/>
                  </a:lnTo>
                  <a:lnTo>
                    <a:pt x="197" y="246"/>
                  </a:lnTo>
                  <a:lnTo>
                    <a:pt x="212" y="182"/>
                  </a:lnTo>
                  <a:lnTo>
                    <a:pt x="216" y="182"/>
                  </a:lnTo>
                  <a:lnTo>
                    <a:pt x="225" y="188"/>
                  </a:lnTo>
                  <a:lnTo>
                    <a:pt x="225" y="192"/>
                  </a:lnTo>
                  <a:lnTo>
                    <a:pt x="231" y="197"/>
                  </a:lnTo>
                  <a:lnTo>
                    <a:pt x="240" y="196"/>
                  </a:lnTo>
                  <a:lnTo>
                    <a:pt x="246" y="184"/>
                  </a:lnTo>
                  <a:lnTo>
                    <a:pt x="253" y="160"/>
                  </a:lnTo>
                  <a:lnTo>
                    <a:pt x="259" y="151"/>
                  </a:lnTo>
                  <a:lnTo>
                    <a:pt x="267" y="156"/>
                  </a:lnTo>
                  <a:lnTo>
                    <a:pt x="274" y="141"/>
                  </a:lnTo>
                  <a:lnTo>
                    <a:pt x="280" y="139"/>
                  </a:lnTo>
                  <a:lnTo>
                    <a:pt x="283" y="132"/>
                  </a:lnTo>
                  <a:lnTo>
                    <a:pt x="289" y="119"/>
                  </a:lnTo>
                  <a:lnTo>
                    <a:pt x="293" y="117"/>
                  </a:lnTo>
                  <a:lnTo>
                    <a:pt x="295" y="113"/>
                  </a:lnTo>
                  <a:lnTo>
                    <a:pt x="291" y="111"/>
                  </a:lnTo>
                  <a:lnTo>
                    <a:pt x="293" y="92"/>
                  </a:lnTo>
                  <a:lnTo>
                    <a:pt x="295" y="89"/>
                  </a:lnTo>
                  <a:lnTo>
                    <a:pt x="297" y="87"/>
                  </a:lnTo>
                  <a:lnTo>
                    <a:pt x="330" y="107"/>
                  </a:lnTo>
                  <a:lnTo>
                    <a:pt x="336" y="109"/>
                  </a:lnTo>
                  <a:lnTo>
                    <a:pt x="338" y="109"/>
                  </a:lnTo>
                  <a:lnTo>
                    <a:pt x="342" y="90"/>
                  </a:lnTo>
                  <a:lnTo>
                    <a:pt x="334" y="72"/>
                  </a:lnTo>
                  <a:lnTo>
                    <a:pt x="330" y="72"/>
                  </a:lnTo>
                  <a:lnTo>
                    <a:pt x="327" y="64"/>
                  </a:lnTo>
                  <a:lnTo>
                    <a:pt x="321" y="66"/>
                  </a:lnTo>
                  <a:lnTo>
                    <a:pt x="315" y="64"/>
                  </a:lnTo>
                  <a:lnTo>
                    <a:pt x="310" y="62"/>
                  </a:lnTo>
                  <a:lnTo>
                    <a:pt x="285" y="72"/>
                  </a:lnTo>
                  <a:lnTo>
                    <a:pt x="283" y="77"/>
                  </a:lnTo>
                  <a:lnTo>
                    <a:pt x="274" y="81"/>
                  </a:lnTo>
                  <a:lnTo>
                    <a:pt x="265" y="77"/>
                  </a:lnTo>
                  <a:lnTo>
                    <a:pt x="261" y="74"/>
                  </a:lnTo>
                  <a:lnTo>
                    <a:pt x="255" y="83"/>
                  </a:lnTo>
                  <a:lnTo>
                    <a:pt x="252" y="85"/>
                  </a:lnTo>
                  <a:lnTo>
                    <a:pt x="246" y="94"/>
                  </a:lnTo>
                  <a:lnTo>
                    <a:pt x="238" y="96"/>
                  </a:lnTo>
                  <a:lnTo>
                    <a:pt x="223" y="113"/>
                  </a:lnTo>
                  <a:lnTo>
                    <a:pt x="220" y="115"/>
                  </a:lnTo>
                  <a:lnTo>
                    <a:pt x="216" y="122"/>
                  </a:lnTo>
                  <a:lnTo>
                    <a:pt x="205" y="74"/>
                  </a:lnTo>
                  <a:lnTo>
                    <a:pt x="131" y="87"/>
                  </a:lnTo>
                  <a:lnTo>
                    <a:pt x="116" y="2"/>
                  </a:lnTo>
                </a:path>
              </a:pathLst>
            </a:custGeom>
            <a:solidFill>
              <a:srgbClr val="000514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609" name="Freeform 52"/>
            <p:cNvSpPr>
              <a:spLocks/>
            </p:cNvSpPr>
            <p:nvPr/>
          </p:nvSpPr>
          <p:spPr bwMode="gray">
            <a:xfrm>
              <a:off x="3141" y="2802"/>
              <a:ext cx="379" cy="349"/>
            </a:xfrm>
            <a:custGeom>
              <a:avLst/>
              <a:gdLst>
                <a:gd name="T0" fmla="*/ 0 w 379"/>
                <a:gd name="T1" fmla="*/ 15 h 349"/>
                <a:gd name="T2" fmla="*/ 341 w 379"/>
                <a:gd name="T3" fmla="*/ 0 h 349"/>
                <a:gd name="T4" fmla="*/ 340 w 379"/>
                <a:gd name="T5" fmla="*/ 6 h 349"/>
                <a:gd name="T6" fmla="*/ 347 w 379"/>
                <a:gd name="T7" fmla="*/ 11 h 349"/>
                <a:gd name="T8" fmla="*/ 351 w 379"/>
                <a:gd name="T9" fmla="*/ 19 h 349"/>
                <a:gd name="T10" fmla="*/ 349 w 379"/>
                <a:gd name="T11" fmla="*/ 26 h 349"/>
                <a:gd name="T12" fmla="*/ 338 w 379"/>
                <a:gd name="T13" fmla="*/ 34 h 349"/>
                <a:gd name="T14" fmla="*/ 328 w 379"/>
                <a:gd name="T15" fmla="*/ 45 h 349"/>
                <a:gd name="T16" fmla="*/ 328 w 379"/>
                <a:gd name="T17" fmla="*/ 51 h 349"/>
                <a:gd name="T18" fmla="*/ 379 w 379"/>
                <a:gd name="T19" fmla="*/ 47 h 349"/>
                <a:gd name="T20" fmla="*/ 377 w 379"/>
                <a:gd name="T21" fmla="*/ 53 h 349"/>
                <a:gd name="T22" fmla="*/ 379 w 379"/>
                <a:gd name="T23" fmla="*/ 56 h 349"/>
                <a:gd name="T24" fmla="*/ 375 w 379"/>
                <a:gd name="T25" fmla="*/ 66 h 349"/>
                <a:gd name="T26" fmla="*/ 366 w 379"/>
                <a:gd name="T27" fmla="*/ 75 h 349"/>
                <a:gd name="T28" fmla="*/ 362 w 379"/>
                <a:gd name="T29" fmla="*/ 96 h 349"/>
                <a:gd name="T30" fmla="*/ 353 w 379"/>
                <a:gd name="T31" fmla="*/ 107 h 349"/>
                <a:gd name="T32" fmla="*/ 355 w 379"/>
                <a:gd name="T33" fmla="*/ 120 h 349"/>
                <a:gd name="T34" fmla="*/ 353 w 379"/>
                <a:gd name="T35" fmla="*/ 137 h 349"/>
                <a:gd name="T36" fmla="*/ 351 w 379"/>
                <a:gd name="T37" fmla="*/ 139 h 349"/>
                <a:gd name="T38" fmla="*/ 341 w 379"/>
                <a:gd name="T39" fmla="*/ 147 h 349"/>
                <a:gd name="T40" fmla="*/ 341 w 379"/>
                <a:gd name="T41" fmla="*/ 152 h 349"/>
                <a:gd name="T42" fmla="*/ 326 w 379"/>
                <a:gd name="T43" fmla="*/ 165 h 349"/>
                <a:gd name="T44" fmla="*/ 321 w 379"/>
                <a:gd name="T45" fmla="*/ 180 h 349"/>
                <a:gd name="T46" fmla="*/ 323 w 379"/>
                <a:gd name="T47" fmla="*/ 195 h 349"/>
                <a:gd name="T48" fmla="*/ 321 w 379"/>
                <a:gd name="T49" fmla="*/ 203 h 349"/>
                <a:gd name="T50" fmla="*/ 306 w 379"/>
                <a:gd name="T51" fmla="*/ 212 h 349"/>
                <a:gd name="T52" fmla="*/ 296 w 379"/>
                <a:gd name="T53" fmla="*/ 227 h 349"/>
                <a:gd name="T54" fmla="*/ 293 w 379"/>
                <a:gd name="T55" fmla="*/ 231 h 349"/>
                <a:gd name="T56" fmla="*/ 293 w 379"/>
                <a:gd name="T57" fmla="*/ 242 h 349"/>
                <a:gd name="T58" fmla="*/ 285 w 379"/>
                <a:gd name="T59" fmla="*/ 252 h 349"/>
                <a:gd name="T60" fmla="*/ 285 w 379"/>
                <a:gd name="T61" fmla="*/ 261 h 349"/>
                <a:gd name="T62" fmla="*/ 281 w 379"/>
                <a:gd name="T63" fmla="*/ 274 h 349"/>
                <a:gd name="T64" fmla="*/ 274 w 379"/>
                <a:gd name="T65" fmla="*/ 287 h 349"/>
                <a:gd name="T66" fmla="*/ 276 w 379"/>
                <a:gd name="T67" fmla="*/ 300 h 349"/>
                <a:gd name="T68" fmla="*/ 283 w 379"/>
                <a:gd name="T69" fmla="*/ 310 h 349"/>
                <a:gd name="T70" fmla="*/ 285 w 379"/>
                <a:gd name="T71" fmla="*/ 319 h 349"/>
                <a:gd name="T72" fmla="*/ 287 w 379"/>
                <a:gd name="T73" fmla="*/ 321 h 349"/>
                <a:gd name="T74" fmla="*/ 287 w 379"/>
                <a:gd name="T75" fmla="*/ 327 h 349"/>
                <a:gd name="T76" fmla="*/ 281 w 379"/>
                <a:gd name="T77" fmla="*/ 329 h 349"/>
                <a:gd name="T78" fmla="*/ 281 w 379"/>
                <a:gd name="T79" fmla="*/ 338 h 349"/>
                <a:gd name="T80" fmla="*/ 281 w 379"/>
                <a:gd name="T81" fmla="*/ 342 h 349"/>
                <a:gd name="T82" fmla="*/ 51 w 379"/>
                <a:gd name="T83" fmla="*/ 349 h 349"/>
                <a:gd name="T84" fmla="*/ 51 w 379"/>
                <a:gd name="T85" fmla="*/ 297 h 349"/>
                <a:gd name="T86" fmla="*/ 37 w 379"/>
                <a:gd name="T87" fmla="*/ 295 h 349"/>
                <a:gd name="T88" fmla="*/ 28 w 379"/>
                <a:gd name="T89" fmla="*/ 300 h 349"/>
                <a:gd name="T90" fmla="*/ 24 w 379"/>
                <a:gd name="T91" fmla="*/ 299 h 349"/>
                <a:gd name="T92" fmla="*/ 13 w 379"/>
                <a:gd name="T93" fmla="*/ 289 h 349"/>
                <a:gd name="T94" fmla="*/ 15 w 379"/>
                <a:gd name="T95" fmla="*/ 120 h 349"/>
                <a:gd name="T96" fmla="*/ 0 w 379"/>
                <a:gd name="T97" fmla="*/ 15 h 3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79"/>
                <a:gd name="T148" fmla="*/ 0 h 349"/>
                <a:gd name="T149" fmla="*/ 379 w 379"/>
                <a:gd name="T150" fmla="*/ 349 h 3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79" h="349">
                  <a:moveTo>
                    <a:pt x="0" y="15"/>
                  </a:moveTo>
                  <a:lnTo>
                    <a:pt x="341" y="0"/>
                  </a:lnTo>
                  <a:lnTo>
                    <a:pt x="340" y="6"/>
                  </a:lnTo>
                  <a:lnTo>
                    <a:pt x="347" y="11"/>
                  </a:lnTo>
                  <a:lnTo>
                    <a:pt x="351" y="19"/>
                  </a:lnTo>
                  <a:lnTo>
                    <a:pt x="349" y="26"/>
                  </a:lnTo>
                  <a:lnTo>
                    <a:pt x="338" y="34"/>
                  </a:lnTo>
                  <a:lnTo>
                    <a:pt x="328" y="45"/>
                  </a:lnTo>
                  <a:lnTo>
                    <a:pt x="328" y="51"/>
                  </a:lnTo>
                  <a:lnTo>
                    <a:pt x="379" y="47"/>
                  </a:lnTo>
                  <a:lnTo>
                    <a:pt x="377" y="53"/>
                  </a:lnTo>
                  <a:lnTo>
                    <a:pt x="379" y="56"/>
                  </a:lnTo>
                  <a:lnTo>
                    <a:pt x="375" y="66"/>
                  </a:lnTo>
                  <a:lnTo>
                    <a:pt x="366" y="75"/>
                  </a:lnTo>
                  <a:lnTo>
                    <a:pt x="362" y="96"/>
                  </a:lnTo>
                  <a:lnTo>
                    <a:pt x="353" y="107"/>
                  </a:lnTo>
                  <a:lnTo>
                    <a:pt x="355" y="120"/>
                  </a:lnTo>
                  <a:lnTo>
                    <a:pt x="353" y="137"/>
                  </a:lnTo>
                  <a:lnTo>
                    <a:pt x="351" y="139"/>
                  </a:lnTo>
                  <a:lnTo>
                    <a:pt x="341" y="147"/>
                  </a:lnTo>
                  <a:lnTo>
                    <a:pt x="341" y="152"/>
                  </a:lnTo>
                  <a:lnTo>
                    <a:pt x="326" y="165"/>
                  </a:lnTo>
                  <a:lnTo>
                    <a:pt x="321" y="180"/>
                  </a:lnTo>
                  <a:lnTo>
                    <a:pt x="323" y="195"/>
                  </a:lnTo>
                  <a:lnTo>
                    <a:pt x="321" y="203"/>
                  </a:lnTo>
                  <a:lnTo>
                    <a:pt x="306" y="212"/>
                  </a:lnTo>
                  <a:lnTo>
                    <a:pt x="296" y="227"/>
                  </a:lnTo>
                  <a:lnTo>
                    <a:pt x="293" y="231"/>
                  </a:lnTo>
                  <a:lnTo>
                    <a:pt x="293" y="242"/>
                  </a:lnTo>
                  <a:lnTo>
                    <a:pt x="285" y="252"/>
                  </a:lnTo>
                  <a:lnTo>
                    <a:pt x="285" y="261"/>
                  </a:lnTo>
                  <a:lnTo>
                    <a:pt x="281" y="274"/>
                  </a:lnTo>
                  <a:lnTo>
                    <a:pt x="274" y="287"/>
                  </a:lnTo>
                  <a:lnTo>
                    <a:pt x="276" y="300"/>
                  </a:lnTo>
                  <a:lnTo>
                    <a:pt x="283" y="310"/>
                  </a:lnTo>
                  <a:lnTo>
                    <a:pt x="285" y="319"/>
                  </a:lnTo>
                  <a:lnTo>
                    <a:pt x="287" y="321"/>
                  </a:lnTo>
                  <a:lnTo>
                    <a:pt x="287" y="327"/>
                  </a:lnTo>
                  <a:lnTo>
                    <a:pt x="281" y="329"/>
                  </a:lnTo>
                  <a:lnTo>
                    <a:pt x="281" y="338"/>
                  </a:lnTo>
                  <a:lnTo>
                    <a:pt x="281" y="342"/>
                  </a:lnTo>
                  <a:lnTo>
                    <a:pt x="51" y="349"/>
                  </a:lnTo>
                  <a:lnTo>
                    <a:pt x="51" y="297"/>
                  </a:lnTo>
                  <a:lnTo>
                    <a:pt x="37" y="295"/>
                  </a:lnTo>
                  <a:lnTo>
                    <a:pt x="28" y="300"/>
                  </a:lnTo>
                  <a:lnTo>
                    <a:pt x="24" y="299"/>
                  </a:lnTo>
                  <a:lnTo>
                    <a:pt x="13" y="289"/>
                  </a:lnTo>
                  <a:lnTo>
                    <a:pt x="15" y="120"/>
                  </a:lnTo>
                  <a:lnTo>
                    <a:pt x="0" y="15"/>
                  </a:lnTo>
                </a:path>
              </a:pathLst>
            </a:custGeom>
            <a:solidFill>
              <a:srgbClr val="000514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610" name="Freeform 53"/>
            <p:cNvSpPr>
              <a:spLocks/>
            </p:cNvSpPr>
            <p:nvPr/>
          </p:nvSpPr>
          <p:spPr bwMode="gray">
            <a:xfrm>
              <a:off x="1671" y="2170"/>
              <a:ext cx="428" cy="533"/>
            </a:xfrm>
            <a:custGeom>
              <a:avLst/>
              <a:gdLst>
                <a:gd name="T0" fmla="*/ 376 w 428"/>
                <a:gd name="T1" fmla="*/ 533 h 533"/>
                <a:gd name="T2" fmla="*/ 428 w 428"/>
                <a:gd name="T3" fmla="*/ 152 h 533"/>
                <a:gd name="T4" fmla="*/ 288 w 428"/>
                <a:gd name="T5" fmla="*/ 129 h 533"/>
                <a:gd name="T6" fmla="*/ 303 w 428"/>
                <a:gd name="T7" fmla="*/ 37 h 533"/>
                <a:gd name="T8" fmla="*/ 92 w 428"/>
                <a:gd name="T9" fmla="*/ 0 h 533"/>
                <a:gd name="T10" fmla="*/ 0 w 428"/>
                <a:gd name="T11" fmla="*/ 473 h 533"/>
                <a:gd name="T12" fmla="*/ 376 w 428"/>
                <a:gd name="T13" fmla="*/ 533 h 5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28"/>
                <a:gd name="T22" fmla="*/ 0 h 533"/>
                <a:gd name="T23" fmla="*/ 428 w 428"/>
                <a:gd name="T24" fmla="*/ 533 h 53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28" h="533">
                  <a:moveTo>
                    <a:pt x="376" y="533"/>
                  </a:moveTo>
                  <a:lnTo>
                    <a:pt x="428" y="152"/>
                  </a:lnTo>
                  <a:lnTo>
                    <a:pt x="288" y="129"/>
                  </a:lnTo>
                  <a:lnTo>
                    <a:pt x="303" y="37"/>
                  </a:lnTo>
                  <a:lnTo>
                    <a:pt x="92" y="0"/>
                  </a:lnTo>
                  <a:lnTo>
                    <a:pt x="0" y="473"/>
                  </a:lnTo>
                  <a:lnTo>
                    <a:pt x="376" y="533"/>
                  </a:lnTo>
                </a:path>
              </a:pathLst>
            </a:custGeom>
            <a:solidFill>
              <a:srgbClr val="000514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611" name="Freeform 54"/>
            <p:cNvSpPr>
              <a:spLocks/>
            </p:cNvSpPr>
            <p:nvPr/>
          </p:nvSpPr>
          <p:spPr bwMode="gray">
            <a:xfrm>
              <a:off x="1820" y="2196"/>
              <a:ext cx="60" cy="98"/>
            </a:xfrm>
            <a:custGeom>
              <a:avLst/>
              <a:gdLst>
                <a:gd name="T0" fmla="*/ 9 w 60"/>
                <a:gd name="T1" fmla="*/ 6 h 98"/>
                <a:gd name="T2" fmla="*/ 7 w 60"/>
                <a:gd name="T3" fmla="*/ 9 h 98"/>
                <a:gd name="T4" fmla="*/ 3 w 60"/>
                <a:gd name="T5" fmla="*/ 13 h 98"/>
                <a:gd name="T6" fmla="*/ 3 w 60"/>
                <a:gd name="T7" fmla="*/ 19 h 98"/>
                <a:gd name="T8" fmla="*/ 2 w 60"/>
                <a:gd name="T9" fmla="*/ 26 h 98"/>
                <a:gd name="T10" fmla="*/ 2 w 60"/>
                <a:gd name="T11" fmla="*/ 28 h 98"/>
                <a:gd name="T12" fmla="*/ 2 w 60"/>
                <a:gd name="T13" fmla="*/ 32 h 98"/>
                <a:gd name="T14" fmla="*/ 2 w 60"/>
                <a:gd name="T15" fmla="*/ 36 h 98"/>
                <a:gd name="T16" fmla="*/ 5 w 60"/>
                <a:gd name="T17" fmla="*/ 34 h 98"/>
                <a:gd name="T18" fmla="*/ 5 w 60"/>
                <a:gd name="T19" fmla="*/ 38 h 98"/>
                <a:gd name="T20" fmla="*/ 7 w 60"/>
                <a:gd name="T21" fmla="*/ 43 h 98"/>
                <a:gd name="T22" fmla="*/ 7 w 60"/>
                <a:gd name="T23" fmla="*/ 51 h 98"/>
                <a:gd name="T24" fmla="*/ 5 w 60"/>
                <a:gd name="T25" fmla="*/ 54 h 98"/>
                <a:gd name="T26" fmla="*/ 5 w 60"/>
                <a:gd name="T27" fmla="*/ 54 h 98"/>
                <a:gd name="T28" fmla="*/ 3 w 60"/>
                <a:gd name="T29" fmla="*/ 58 h 98"/>
                <a:gd name="T30" fmla="*/ 3 w 60"/>
                <a:gd name="T31" fmla="*/ 66 h 98"/>
                <a:gd name="T32" fmla="*/ 2 w 60"/>
                <a:gd name="T33" fmla="*/ 75 h 98"/>
                <a:gd name="T34" fmla="*/ 2 w 60"/>
                <a:gd name="T35" fmla="*/ 83 h 98"/>
                <a:gd name="T36" fmla="*/ 3 w 60"/>
                <a:gd name="T37" fmla="*/ 83 h 98"/>
                <a:gd name="T38" fmla="*/ 5 w 60"/>
                <a:gd name="T39" fmla="*/ 81 h 98"/>
                <a:gd name="T40" fmla="*/ 5 w 60"/>
                <a:gd name="T41" fmla="*/ 77 h 98"/>
                <a:gd name="T42" fmla="*/ 9 w 60"/>
                <a:gd name="T43" fmla="*/ 73 h 98"/>
                <a:gd name="T44" fmla="*/ 11 w 60"/>
                <a:gd name="T45" fmla="*/ 83 h 98"/>
                <a:gd name="T46" fmla="*/ 11 w 60"/>
                <a:gd name="T47" fmla="*/ 96 h 98"/>
                <a:gd name="T48" fmla="*/ 13 w 60"/>
                <a:gd name="T49" fmla="*/ 96 h 98"/>
                <a:gd name="T50" fmla="*/ 17 w 60"/>
                <a:gd name="T51" fmla="*/ 96 h 98"/>
                <a:gd name="T52" fmla="*/ 20 w 60"/>
                <a:gd name="T53" fmla="*/ 96 h 98"/>
                <a:gd name="T54" fmla="*/ 26 w 60"/>
                <a:gd name="T55" fmla="*/ 98 h 98"/>
                <a:gd name="T56" fmla="*/ 32 w 60"/>
                <a:gd name="T57" fmla="*/ 94 h 98"/>
                <a:gd name="T58" fmla="*/ 41 w 60"/>
                <a:gd name="T59" fmla="*/ 90 h 98"/>
                <a:gd name="T60" fmla="*/ 47 w 60"/>
                <a:gd name="T61" fmla="*/ 90 h 98"/>
                <a:gd name="T62" fmla="*/ 50 w 60"/>
                <a:gd name="T63" fmla="*/ 88 h 98"/>
                <a:gd name="T64" fmla="*/ 50 w 60"/>
                <a:gd name="T65" fmla="*/ 86 h 98"/>
                <a:gd name="T66" fmla="*/ 52 w 60"/>
                <a:gd name="T67" fmla="*/ 84 h 98"/>
                <a:gd name="T68" fmla="*/ 54 w 60"/>
                <a:gd name="T69" fmla="*/ 77 h 98"/>
                <a:gd name="T70" fmla="*/ 49 w 60"/>
                <a:gd name="T71" fmla="*/ 73 h 98"/>
                <a:gd name="T72" fmla="*/ 43 w 60"/>
                <a:gd name="T73" fmla="*/ 68 h 98"/>
                <a:gd name="T74" fmla="*/ 41 w 60"/>
                <a:gd name="T75" fmla="*/ 58 h 98"/>
                <a:gd name="T76" fmla="*/ 43 w 60"/>
                <a:gd name="T77" fmla="*/ 58 h 98"/>
                <a:gd name="T78" fmla="*/ 43 w 60"/>
                <a:gd name="T79" fmla="*/ 53 h 98"/>
                <a:gd name="T80" fmla="*/ 47 w 60"/>
                <a:gd name="T81" fmla="*/ 49 h 98"/>
                <a:gd name="T82" fmla="*/ 54 w 60"/>
                <a:gd name="T83" fmla="*/ 47 h 98"/>
                <a:gd name="T84" fmla="*/ 58 w 60"/>
                <a:gd name="T85" fmla="*/ 43 h 98"/>
                <a:gd name="T86" fmla="*/ 60 w 60"/>
                <a:gd name="T87" fmla="*/ 36 h 98"/>
                <a:gd name="T88" fmla="*/ 58 w 60"/>
                <a:gd name="T89" fmla="*/ 34 h 98"/>
                <a:gd name="T90" fmla="*/ 54 w 60"/>
                <a:gd name="T91" fmla="*/ 30 h 98"/>
                <a:gd name="T92" fmla="*/ 47 w 60"/>
                <a:gd name="T93" fmla="*/ 28 h 98"/>
                <a:gd name="T94" fmla="*/ 43 w 60"/>
                <a:gd name="T95" fmla="*/ 28 h 98"/>
                <a:gd name="T96" fmla="*/ 37 w 60"/>
                <a:gd name="T97" fmla="*/ 34 h 98"/>
                <a:gd name="T98" fmla="*/ 32 w 60"/>
                <a:gd name="T99" fmla="*/ 39 h 98"/>
                <a:gd name="T100" fmla="*/ 28 w 60"/>
                <a:gd name="T101" fmla="*/ 39 h 98"/>
                <a:gd name="T102" fmla="*/ 28 w 60"/>
                <a:gd name="T103" fmla="*/ 32 h 98"/>
                <a:gd name="T104" fmla="*/ 28 w 60"/>
                <a:gd name="T105" fmla="*/ 24 h 98"/>
                <a:gd name="T106" fmla="*/ 28 w 60"/>
                <a:gd name="T107" fmla="*/ 24 h 98"/>
                <a:gd name="T108" fmla="*/ 24 w 60"/>
                <a:gd name="T109" fmla="*/ 21 h 98"/>
                <a:gd name="T110" fmla="*/ 24 w 60"/>
                <a:gd name="T111" fmla="*/ 15 h 98"/>
                <a:gd name="T112" fmla="*/ 24 w 60"/>
                <a:gd name="T113" fmla="*/ 13 h 98"/>
                <a:gd name="T114" fmla="*/ 26 w 60"/>
                <a:gd name="T115" fmla="*/ 8 h 98"/>
                <a:gd name="T116" fmla="*/ 24 w 60"/>
                <a:gd name="T117" fmla="*/ 4 h 98"/>
                <a:gd name="T118" fmla="*/ 19 w 60"/>
                <a:gd name="T119" fmla="*/ 0 h 98"/>
                <a:gd name="T120" fmla="*/ 11 w 60"/>
                <a:gd name="T121" fmla="*/ 4 h 9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0"/>
                <a:gd name="T184" fmla="*/ 0 h 98"/>
                <a:gd name="T185" fmla="*/ 60 w 60"/>
                <a:gd name="T186" fmla="*/ 98 h 9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0" h="98">
                  <a:moveTo>
                    <a:pt x="11" y="4"/>
                  </a:moveTo>
                  <a:lnTo>
                    <a:pt x="9" y="6"/>
                  </a:lnTo>
                  <a:lnTo>
                    <a:pt x="7" y="8"/>
                  </a:lnTo>
                  <a:lnTo>
                    <a:pt x="7" y="9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2" y="15"/>
                  </a:lnTo>
                  <a:lnTo>
                    <a:pt x="3" y="19"/>
                  </a:lnTo>
                  <a:lnTo>
                    <a:pt x="3" y="23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5" y="34"/>
                  </a:lnTo>
                  <a:lnTo>
                    <a:pt x="7" y="34"/>
                  </a:lnTo>
                  <a:lnTo>
                    <a:pt x="5" y="38"/>
                  </a:lnTo>
                  <a:lnTo>
                    <a:pt x="7" y="39"/>
                  </a:lnTo>
                  <a:lnTo>
                    <a:pt x="7" y="43"/>
                  </a:lnTo>
                  <a:lnTo>
                    <a:pt x="7" y="47"/>
                  </a:lnTo>
                  <a:lnTo>
                    <a:pt x="7" y="51"/>
                  </a:lnTo>
                  <a:lnTo>
                    <a:pt x="5" y="56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5" y="54"/>
                  </a:lnTo>
                  <a:lnTo>
                    <a:pt x="3" y="56"/>
                  </a:lnTo>
                  <a:lnTo>
                    <a:pt x="3" y="58"/>
                  </a:lnTo>
                  <a:lnTo>
                    <a:pt x="3" y="62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2" y="75"/>
                  </a:lnTo>
                  <a:lnTo>
                    <a:pt x="2" y="79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3" y="83"/>
                  </a:lnTo>
                  <a:lnTo>
                    <a:pt x="5" y="81"/>
                  </a:lnTo>
                  <a:lnTo>
                    <a:pt x="5" y="79"/>
                  </a:lnTo>
                  <a:lnTo>
                    <a:pt x="5" y="77"/>
                  </a:lnTo>
                  <a:lnTo>
                    <a:pt x="7" y="75"/>
                  </a:lnTo>
                  <a:lnTo>
                    <a:pt x="9" y="73"/>
                  </a:lnTo>
                  <a:lnTo>
                    <a:pt x="11" y="77"/>
                  </a:lnTo>
                  <a:lnTo>
                    <a:pt x="11" y="83"/>
                  </a:lnTo>
                  <a:lnTo>
                    <a:pt x="13" y="88"/>
                  </a:lnTo>
                  <a:lnTo>
                    <a:pt x="11" y="96"/>
                  </a:lnTo>
                  <a:lnTo>
                    <a:pt x="13" y="96"/>
                  </a:lnTo>
                  <a:lnTo>
                    <a:pt x="15" y="96"/>
                  </a:lnTo>
                  <a:lnTo>
                    <a:pt x="17" y="96"/>
                  </a:lnTo>
                  <a:lnTo>
                    <a:pt x="19" y="96"/>
                  </a:lnTo>
                  <a:lnTo>
                    <a:pt x="20" y="96"/>
                  </a:lnTo>
                  <a:lnTo>
                    <a:pt x="24" y="98"/>
                  </a:lnTo>
                  <a:lnTo>
                    <a:pt x="26" y="98"/>
                  </a:lnTo>
                  <a:lnTo>
                    <a:pt x="28" y="96"/>
                  </a:lnTo>
                  <a:lnTo>
                    <a:pt x="32" y="94"/>
                  </a:lnTo>
                  <a:lnTo>
                    <a:pt x="37" y="92"/>
                  </a:lnTo>
                  <a:lnTo>
                    <a:pt x="41" y="90"/>
                  </a:lnTo>
                  <a:lnTo>
                    <a:pt x="45" y="90"/>
                  </a:lnTo>
                  <a:lnTo>
                    <a:pt x="47" y="90"/>
                  </a:lnTo>
                  <a:lnTo>
                    <a:pt x="49" y="88"/>
                  </a:lnTo>
                  <a:lnTo>
                    <a:pt x="50" y="88"/>
                  </a:lnTo>
                  <a:lnTo>
                    <a:pt x="50" y="86"/>
                  </a:lnTo>
                  <a:lnTo>
                    <a:pt x="52" y="86"/>
                  </a:lnTo>
                  <a:lnTo>
                    <a:pt x="52" y="84"/>
                  </a:lnTo>
                  <a:lnTo>
                    <a:pt x="54" y="81"/>
                  </a:lnTo>
                  <a:lnTo>
                    <a:pt x="54" y="77"/>
                  </a:lnTo>
                  <a:lnTo>
                    <a:pt x="52" y="75"/>
                  </a:lnTo>
                  <a:lnTo>
                    <a:pt x="49" y="73"/>
                  </a:lnTo>
                  <a:lnTo>
                    <a:pt x="45" y="71"/>
                  </a:lnTo>
                  <a:lnTo>
                    <a:pt x="43" y="68"/>
                  </a:lnTo>
                  <a:lnTo>
                    <a:pt x="41" y="64"/>
                  </a:lnTo>
                  <a:lnTo>
                    <a:pt x="41" y="58"/>
                  </a:lnTo>
                  <a:lnTo>
                    <a:pt x="43" y="58"/>
                  </a:lnTo>
                  <a:lnTo>
                    <a:pt x="43" y="54"/>
                  </a:lnTo>
                  <a:lnTo>
                    <a:pt x="43" y="53"/>
                  </a:lnTo>
                  <a:lnTo>
                    <a:pt x="45" y="51"/>
                  </a:lnTo>
                  <a:lnTo>
                    <a:pt x="47" y="49"/>
                  </a:lnTo>
                  <a:lnTo>
                    <a:pt x="50" y="47"/>
                  </a:lnTo>
                  <a:lnTo>
                    <a:pt x="54" y="47"/>
                  </a:lnTo>
                  <a:lnTo>
                    <a:pt x="56" y="45"/>
                  </a:lnTo>
                  <a:lnTo>
                    <a:pt x="58" y="43"/>
                  </a:lnTo>
                  <a:lnTo>
                    <a:pt x="60" y="39"/>
                  </a:lnTo>
                  <a:lnTo>
                    <a:pt x="60" y="36"/>
                  </a:lnTo>
                  <a:lnTo>
                    <a:pt x="60" y="34"/>
                  </a:lnTo>
                  <a:lnTo>
                    <a:pt x="58" y="34"/>
                  </a:lnTo>
                  <a:lnTo>
                    <a:pt x="56" y="32"/>
                  </a:lnTo>
                  <a:lnTo>
                    <a:pt x="54" y="30"/>
                  </a:lnTo>
                  <a:lnTo>
                    <a:pt x="50" y="28"/>
                  </a:lnTo>
                  <a:lnTo>
                    <a:pt x="47" y="28"/>
                  </a:lnTo>
                  <a:lnTo>
                    <a:pt x="45" y="26"/>
                  </a:lnTo>
                  <a:lnTo>
                    <a:pt x="43" y="28"/>
                  </a:lnTo>
                  <a:lnTo>
                    <a:pt x="39" y="30"/>
                  </a:lnTo>
                  <a:lnTo>
                    <a:pt x="37" y="34"/>
                  </a:lnTo>
                  <a:lnTo>
                    <a:pt x="34" y="36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9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26" y="24"/>
                  </a:lnTo>
                  <a:lnTo>
                    <a:pt x="24" y="21"/>
                  </a:lnTo>
                  <a:lnTo>
                    <a:pt x="24" y="19"/>
                  </a:lnTo>
                  <a:lnTo>
                    <a:pt x="24" y="15"/>
                  </a:lnTo>
                  <a:lnTo>
                    <a:pt x="24" y="13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4" y="4"/>
                  </a:lnTo>
                  <a:lnTo>
                    <a:pt x="22" y="2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1" y="4"/>
                  </a:lnTo>
                </a:path>
              </a:pathLst>
            </a:custGeom>
            <a:solidFill>
              <a:srgbClr val="000514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" name="Group 55"/>
          <p:cNvGrpSpPr>
            <a:grpSpLocks/>
          </p:cNvGrpSpPr>
          <p:nvPr/>
        </p:nvGrpSpPr>
        <p:grpSpPr bwMode="auto">
          <a:xfrm>
            <a:off x="1752600" y="2417763"/>
            <a:ext cx="6157913" cy="3898900"/>
            <a:chOff x="1007" y="1382"/>
            <a:chExt cx="3969" cy="2456"/>
          </a:xfrm>
        </p:grpSpPr>
        <p:sp>
          <p:nvSpPr>
            <p:cNvPr id="21512" name="Freeform 56"/>
            <p:cNvSpPr>
              <a:spLocks/>
            </p:cNvSpPr>
            <p:nvPr/>
          </p:nvSpPr>
          <p:spPr bwMode="gray">
            <a:xfrm>
              <a:off x="1193" y="1382"/>
              <a:ext cx="509" cy="371"/>
            </a:xfrm>
            <a:custGeom>
              <a:avLst/>
              <a:gdLst>
                <a:gd name="T0" fmla="*/ 7 w 509"/>
                <a:gd name="T1" fmla="*/ 225 h 371"/>
                <a:gd name="T2" fmla="*/ 0 w 509"/>
                <a:gd name="T3" fmla="*/ 223 h 371"/>
                <a:gd name="T4" fmla="*/ 4 w 509"/>
                <a:gd name="T5" fmla="*/ 210 h 371"/>
                <a:gd name="T6" fmla="*/ 6 w 509"/>
                <a:gd name="T7" fmla="*/ 199 h 371"/>
                <a:gd name="T8" fmla="*/ 9 w 509"/>
                <a:gd name="T9" fmla="*/ 195 h 371"/>
                <a:gd name="T10" fmla="*/ 11 w 509"/>
                <a:gd name="T11" fmla="*/ 202 h 371"/>
                <a:gd name="T12" fmla="*/ 9 w 509"/>
                <a:gd name="T13" fmla="*/ 210 h 371"/>
                <a:gd name="T14" fmla="*/ 19 w 509"/>
                <a:gd name="T15" fmla="*/ 204 h 371"/>
                <a:gd name="T16" fmla="*/ 19 w 509"/>
                <a:gd name="T17" fmla="*/ 197 h 371"/>
                <a:gd name="T18" fmla="*/ 19 w 509"/>
                <a:gd name="T19" fmla="*/ 185 h 371"/>
                <a:gd name="T20" fmla="*/ 13 w 509"/>
                <a:gd name="T21" fmla="*/ 170 h 371"/>
                <a:gd name="T22" fmla="*/ 21 w 509"/>
                <a:gd name="T23" fmla="*/ 170 h 371"/>
                <a:gd name="T24" fmla="*/ 32 w 509"/>
                <a:gd name="T25" fmla="*/ 165 h 371"/>
                <a:gd name="T26" fmla="*/ 24 w 509"/>
                <a:gd name="T27" fmla="*/ 157 h 371"/>
                <a:gd name="T28" fmla="*/ 15 w 509"/>
                <a:gd name="T29" fmla="*/ 159 h 371"/>
                <a:gd name="T30" fmla="*/ 17 w 509"/>
                <a:gd name="T31" fmla="*/ 144 h 371"/>
                <a:gd name="T32" fmla="*/ 17 w 509"/>
                <a:gd name="T33" fmla="*/ 123 h 371"/>
                <a:gd name="T34" fmla="*/ 19 w 509"/>
                <a:gd name="T35" fmla="*/ 95 h 371"/>
                <a:gd name="T36" fmla="*/ 11 w 509"/>
                <a:gd name="T37" fmla="*/ 60 h 371"/>
                <a:gd name="T38" fmla="*/ 15 w 509"/>
                <a:gd name="T39" fmla="*/ 33 h 371"/>
                <a:gd name="T40" fmla="*/ 66 w 509"/>
                <a:gd name="T41" fmla="*/ 52 h 371"/>
                <a:gd name="T42" fmla="*/ 109 w 509"/>
                <a:gd name="T43" fmla="*/ 71 h 371"/>
                <a:gd name="T44" fmla="*/ 129 w 509"/>
                <a:gd name="T45" fmla="*/ 78 h 371"/>
                <a:gd name="T46" fmla="*/ 137 w 509"/>
                <a:gd name="T47" fmla="*/ 86 h 371"/>
                <a:gd name="T48" fmla="*/ 139 w 509"/>
                <a:gd name="T49" fmla="*/ 116 h 371"/>
                <a:gd name="T50" fmla="*/ 128 w 509"/>
                <a:gd name="T51" fmla="*/ 131 h 371"/>
                <a:gd name="T52" fmla="*/ 128 w 509"/>
                <a:gd name="T53" fmla="*/ 144 h 371"/>
                <a:gd name="T54" fmla="*/ 124 w 509"/>
                <a:gd name="T55" fmla="*/ 152 h 371"/>
                <a:gd name="T56" fmla="*/ 129 w 509"/>
                <a:gd name="T57" fmla="*/ 159 h 371"/>
                <a:gd name="T58" fmla="*/ 144 w 509"/>
                <a:gd name="T59" fmla="*/ 135 h 371"/>
                <a:gd name="T60" fmla="*/ 152 w 509"/>
                <a:gd name="T61" fmla="*/ 120 h 371"/>
                <a:gd name="T62" fmla="*/ 165 w 509"/>
                <a:gd name="T63" fmla="*/ 103 h 371"/>
                <a:gd name="T64" fmla="*/ 150 w 509"/>
                <a:gd name="T65" fmla="*/ 56 h 371"/>
                <a:gd name="T66" fmla="*/ 152 w 509"/>
                <a:gd name="T67" fmla="*/ 50 h 371"/>
                <a:gd name="T68" fmla="*/ 163 w 509"/>
                <a:gd name="T69" fmla="*/ 41 h 371"/>
                <a:gd name="T70" fmla="*/ 156 w 509"/>
                <a:gd name="T71" fmla="*/ 26 h 371"/>
                <a:gd name="T72" fmla="*/ 154 w 509"/>
                <a:gd name="T73" fmla="*/ 0 h 371"/>
                <a:gd name="T74" fmla="*/ 349 w 509"/>
                <a:gd name="T75" fmla="*/ 52 h 371"/>
                <a:gd name="T76" fmla="*/ 509 w 509"/>
                <a:gd name="T77" fmla="*/ 90 h 371"/>
                <a:gd name="T78" fmla="*/ 454 w 509"/>
                <a:gd name="T79" fmla="*/ 332 h 371"/>
                <a:gd name="T80" fmla="*/ 450 w 509"/>
                <a:gd name="T81" fmla="*/ 337 h 371"/>
                <a:gd name="T82" fmla="*/ 452 w 509"/>
                <a:gd name="T83" fmla="*/ 345 h 371"/>
                <a:gd name="T84" fmla="*/ 456 w 509"/>
                <a:gd name="T85" fmla="*/ 352 h 371"/>
                <a:gd name="T86" fmla="*/ 450 w 509"/>
                <a:gd name="T87" fmla="*/ 358 h 371"/>
                <a:gd name="T88" fmla="*/ 452 w 509"/>
                <a:gd name="T89" fmla="*/ 371 h 371"/>
                <a:gd name="T90" fmla="*/ 310 w 509"/>
                <a:gd name="T91" fmla="*/ 343 h 371"/>
                <a:gd name="T92" fmla="*/ 295 w 509"/>
                <a:gd name="T93" fmla="*/ 341 h 371"/>
                <a:gd name="T94" fmla="*/ 281 w 509"/>
                <a:gd name="T95" fmla="*/ 337 h 371"/>
                <a:gd name="T96" fmla="*/ 266 w 509"/>
                <a:gd name="T97" fmla="*/ 341 h 371"/>
                <a:gd name="T98" fmla="*/ 248 w 509"/>
                <a:gd name="T99" fmla="*/ 337 h 371"/>
                <a:gd name="T100" fmla="*/ 231 w 509"/>
                <a:gd name="T101" fmla="*/ 345 h 371"/>
                <a:gd name="T102" fmla="*/ 210 w 509"/>
                <a:gd name="T103" fmla="*/ 339 h 371"/>
                <a:gd name="T104" fmla="*/ 171 w 509"/>
                <a:gd name="T105" fmla="*/ 339 h 371"/>
                <a:gd name="T106" fmla="*/ 139 w 509"/>
                <a:gd name="T107" fmla="*/ 324 h 371"/>
                <a:gd name="T108" fmla="*/ 111 w 509"/>
                <a:gd name="T109" fmla="*/ 324 h 371"/>
                <a:gd name="T110" fmla="*/ 68 w 509"/>
                <a:gd name="T111" fmla="*/ 313 h 371"/>
                <a:gd name="T112" fmla="*/ 66 w 509"/>
                <a:gd name="T113" fmla="*/ 281 h 371"/>
                <a:gd name="T114" fmla="*/ 66 w 509"/>
                <a:gd name="T115" fmla="*/ 262 h 371"/>
                <a:gd name="T116" fmla="*/ 39 w 509"/>
                <a:gd name="T117" fmla="*/ 249 h 371"/>
                <a:gd name="T118" fmla="*/ 32 w 509"/>
                <a:gd name="T119" fmla="*/ 240 h 37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09"/>
                <a:gd name="T181" fmla="*/ 0 h 371"/>
                <a:gd name="T182" fmla="*/ 509 w 509"/>
                <a:gd name="T183" fmla="*/ 371 h 37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09" h="371">
                  <a:moveTo>
                    <a:pt x="21" y="234"/>
                  </a:moveTo>
                  <a:lnTo>
                    <a:pt x="7" y="225"/>
                  </a:lnTo>
                  <a:lnTo>
                    <a:pt x="4" y="225"/>
                  </a:lnTo>
                  <a:lnTo>
                    <a:pt x="0" y="223"/>
                  </a:lnTo>
                  <a:lnTo>
                    <a:pt x="0" y="221"/>
                  </a:lnTo>
                  <a:lnTo>
                    <a:pt x="4" y="210"/>
                  </a:lnTo>
                  <a:lnTo>
                    <a:pt x="6" y="204"/>
                  </a:lnTo>
                  <a:lnTo>
                    <a:pt x="6" y="199"/>
                  </a:lnTo>
                  <a:lnTo>
                    <a:pt x="6" y="197"/>
                  </a:lnTo>
                  <a:lnTo>
                    <a:pt x="9" y="195"/>
                  </a:lnTo>
                  <a:lnTo>
                    <a:pt x="11" y="197"/>
                  </a:lnTo>
                  <a:lnTo>
                    <a:pt x="11" y="202"/>
                  </a:lnTo>
                  <a:lnTo>
                    <a:pt x="11" y="206"/>
                  </a:lnTo>
                  <a:lnTo>
                    <a:pt x="9" y="210"/>
                  </a:lnTo>
                  <a:lnTo>
                    <a:pt x="11" y="212"/>
                  </a:lnTo>
                  <a:lnTo>
                    <a:pt x="19" y="204"/>
                  </a:lnTo>
                  <a:lnTo>
                    <a:pt x="19" y="200"/>
                  </a:lnTo>
                  <a:lnTo>
                    <a:pt x="19" y="197"/>
                  </a:lnTo>
                  <a:lnTo>
                    <a:pt x="22" y="191"/>
                  </a:lnTo>
                  <a:lnTo>
                    <a:pt x="19" y="185"/>
                  </a:lnTo>
                  <a:lnTo>
                    <a:pt x="13" y="184"/>
                  </a:lnTo>
                  <a:lnTo>
                    <a:pt x="13" y="170"/>
                  </a:lnTo>
                  <a:lnTo>
                    <a:pt x="15" y="169"/>
                  </a:lnTo>
                  <a:lnTo>
                    <a:pt x="21" y="170"/>
                  </a:lnTo>
                  <a:lnTo>
                    <a:pt x="22" y="169"/>
                  </a:lnTo>
                  <a:lnTo>
                    <a:pt x="32" y="165"/>
                  </a:lnTo>
                  <a:lnTo>
                    <a:pt x="24" y="159"/>
                  </a:lnTo>
                  <a:lnTo>
                    <a:pt x="24" y="157"/>
                  </a:lnTo>
                  <a:lnTo>
                    <a:pt x="22" y="155"/>
                  </a:lnTo>
                  <a:lnTo>
                    <a:pt x="15" y="159"/>
                  </a:lnTo>
                  <a:lnTo>
                    <a:pt x="17" y="150"/>
                  </a:lnTo>
                  <a:lnTo>
                    <a:pt x="17" y="144"/>
                  </a:lnTo>
                  <a:lnTo>
                    <a:pt x="19" y="133"/>
                  </a:lnTo>
                  <a:lnTo>
                    <a:pt x="17" y="123"/>
                  </a:lnTo>
                  <a:lnTo>
                    <a:pt x="17" y="116"/>
                  </a:lnTo>
                  <a:lnTo>
                    <a:pt x="19" y="95"/>
                  </a:lnTo>
                  <a:lnTo>
                    <a:pt x="21" y="88"/>
                  </a:lnTo>
                  <a:lnTo>
                    <a:pt x="11" y="60"/>
                  </a:lnTo>
                  <a:lnTo>
                    <a:pt x="11" y="43"/>
                  </a:lnTo>
                  <a:lnTo>
                    <a:pt x="15" y="33"/>
                  </a:lnTo>
                  <a:lnTo>
                    <a:pt x="17" y="20"/>
                  </a:lnTo>
                  <a:lnTo>
                    <a:pt x="66" y="52"/>
                  </a:lnTo>
                  <a:lnTo>
                    <a:pt x="90" y="65"/>
                  </a:lnTo>
                  <a:lnTo>
                    <a:pt x="109" y="71"/>
                  </a:lnTo>
                  <a:lnTo>
                    <a:pt x="120" y="78"/>
                  </a:lnTo>
                  <a:lnTo>
                    <a:pt x="129" y="78"/>
                  </a:lnTo>
                  <a:lnTo>
                    <a:pt x="135" y="82"/>
                  </a:lnTo>
                  <a:lnTo>
                    <a:pt x="137" y="86"/>
                  </a:lnTo>
                  <a:lnTo>
                    <a:pt x="139" y="110"/>
                  </a:lnTo>
                  <a:lnTo>
                    <a:pt x="139" y="116"/>
                  </a:lnTo>
                  <a:lnTo>
                    <a:pt x="129" y="120"/>
                  </a:lnTo>
                  <a:lnTo>
                    <a:pt x="128" y="131"/>
                  </a:lnTo>
                  <a:lnTo>
                    <a:pt x="128" y="138"/>
                  </a:lnTo>
                  <a:lnTo>
                    <a:pt x="128" y="144"/>
                  </a:lnTo>
                  <a:lnTo>
                    <a:pt x="128" y="148"/>
                  </a:lnTo>
                  <a:lnTo>
                    <a:pt x="124" y="152"/>
                  </a:lnTo>
                  <a:lnTo>
                    <a:pt x="124" y="155"/>
                  </a:lnTo>
                  <a:lnTo>
                    <a:pt x="129" y="159"/>
                  </a:lnTo>
                  <a:lnTo>
                    <a:pt x="139" y="155"/>
                  </a:lnTo>
                  <a:lnTo>
                    <a:pt x="144" y="135"/>
                  </a:lnTo>
                  <a:lnTo>
                    <a:pt x="148" y="129"/>
                  </a:lnTo>
                  <a:lnTo>
                    <a:pt x="152" y="120"/>
                  </a:lnTo>
                  <a:lnTo>
                    <a:pt x="165" y="107"/>
                  </a:lnTo>
                  <a:lnTo>
                    <a:pt x="165" y="103"/>
                  </a:lnTo>
                  <a:lnTo>
                    <a:pt x="159" y="82"/>
                  </a:lnTo>
                  <a:lnTo>
                    <a:pt x="150" y="56"/>
                  </a:lnTo>
                  <a:lnTo>
                    <a:pt x="150" y="52"/>
                  </a:lnTo>
                  <a:lnTo>
                    <a:pt x="152" y="50"/>
                  </a:lnTo>
                  <a:lnTo>
                    <a:pt x="158" y="52"/>
                  </a:lnTo>
                  <a:lnTo>
                    <a:pt x="163" y="41"/>
                  </a:lnTo>
                  <a:lnTo>
                    <a:pt x="163" y="28"/>
                  </a:lnTo>
                  <a:lnTo>
                    <a:pt x="156" y="26"/>
                  </a:lnTo>
                  <a:lnTo>
                    <a:pt x="154" y="18"/>
                  </a:lnTo>
                  <a:lnTo>
                    <a:pt x="154" y="0"/>
                  </a:lnTo>
                  <a:lnTo>
                    <a:pt x="255" y="28"/>
                  </a:lnTo>
                  <a:lnTo>
                    <a:pt x="349" y="52"/>
                  </a:lnTo>
                  <a:lnTo>
                    <a:pt x="507" y="90"/>
                  </a:lnTo>
                  <a:lnTo>
                    <a:pt x="509" y="90"/>
                  </a:lnTo>
                  <a:lnTo>
                    <a:pt x="454" y="330"/>
                  </a:lnTo>
                  <a:lnTo>
                    <a:pt x="454" y="332"/>
                  </a:lnTo>
                  <a:lnTo>
                    <a:pt x="452" y="334"/>
                  </a:lnTo>
                  <a:lnTo>
                    <a:pt x="450" y="337"/>
                  </a:lnTo>
                  <a:lnTo>
                    <a:pt x="452" y="341"/>
                  </a:lnTo>
                  <a:lnTo>
                    <a:pt x="452" y="345"/>
                  </a:lnTo>
                  <a:lnTo>
                    <a:pt x="456" y="349"/>
                  </a:lnTo>
                  <a:lnTo>
                    <a:pt x="456" y="352"/>
                  </a:lnTo>
                  <a:lnTo>
                    <a:pt x="454" y="354"/>
                  </a:lnTo>
                  <a:lnTo>
                    <a:pt x="450" y="358"/>
                  </a:lnTo>
                  <a:lnTo>
                    <a:pt x="450" y="366"/>
                  </a:lnTo>
                  <a:lnTo>
                    <a:pt x="452" y="371"/>
                  </a:lnTo>
                  <a:lnTo>
                    <a:pt x="319" y="339"/>
                  </a:lnTo>
                  <a:lnTo>
                    <a:pt x="310" y="343"/>
                  </a:lnTo>
                  <a:lnTo>
                    <a:pt x="302" y="343"/>
                  </a:lnTo>
                  <a:lnTo>
                    <a:pt x="295" y="341"/>
                  </a:lnTo>
                  <a:lnTo>
                    <a:pt x="287" y="341"/>
                  </a:lnTo>
                  <a:lnTo>
                    <a:pt x="281" y="337"/>
                  </a:lnTo>
                  <a:lnTo>
                    <a:pt x="274" y="337"/>
                  </a:lnTo>
                  <a:lnTo>
                    <a:pt x="266" y="341"/>
                  </a:lnTo>
                  <a:lnTo>
                    <a:pt x="257" y="337"/>
                  </a:lnTo>
                  <a:lnTo>
                    <a:pt x="248" y="337"/>
                  </a:lnTo>
                  <a:lnTo>
                    <a:pt x="238" y="343"/>
                  </a:lnTo>
                  <a:lnTo>
                    <a:pt x="231" y="345"/>
                  </a:lnTo>
                  <a:lnTo>
                    <a:pt x="214" y="343"/>
                  </a:lnTo>
                  <a:lnTo>
                    <a:pt x="210" y="339"/>
                  </a:lnTo>
                  <a:lnTo>
                    <a:pt x="199" y="336"/>
                  </a:lnTo>
                  <a:lnTo>
                    <a:pt x="171" y="339"/>
                  </a:lnTo>
                  <a:lnTo>
                    <a:pt x="163" y="332"/>
                  </a:lnTo>
                  <a:lnTo>
                    <a:pt x="139" y="324"/>
                  </a:lnTo>
                  <a:lnTo>
                    <a:pt x="126" y="322"/>
                  </a:lnTo>
                  <a:lnTo>
                    <a:pt x="111" y="324"/>
                  </a:lnTo>
                  <a:lnTo>
                    <a:pt x="88" y="322"/>
                  </a:lnTo>
                  <a:lnTo>
                    <a:pt x="68" y="313"/>
                  </a:lnTo>
                  <a:lnTo>
                    <a:pt x="64" y="304"/>
                  </a:lnTo>
                  <a:lnTo>
                    <a:pt x="66" y="281"/>
                  </a:lnTo>
                  <a:lnTo>
                    <a:pt x="68" y="275"/>
                  </a:lnTo>
                  <a:lnTo>
                    <a:pt x="66" y="262"/>
                  </a:lnTo>
                  <a:lnTo>
                    <a:pt x="51" y="251"/>
                  </a:lnTo>
                  <a:lnTo>
                    <a:pt x="39" y="249"/>
                  </a:lnTo>
                  <a:lnTo>
                    <a:pt x="39" y="245"/>
                  </a:lnTo>
                  <a:lnTo>
                    <a:pt x="32" y="240"/>
                  </a:lnTo>
                  <a:lnTo>
                    <a:pt x="21" y="234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13" name="Freeform 57"/>
            <p:cNvSpPr>
              <a:spLocks/>
            </p:cNvSpPr>
            <p:nvPr/>
          </p:nvSpPr>
          <p:spPr bwMode="gray">
            <a:xfrm>
              <a:off x="1056" y="1616"/>
              <a:ext cx="612" cy="511"/>
            </a:xfrm>
            <a:custGeom>
              <a:avLst/>
              <a:gdLst>
                <a:gd name="T0" fmla="*/ 6 w 612"/>
                <a:gd name="T1" fmla="*/ 379 h 511"/>
                <a:gd name="T2" fmla="*/ 4 w 612"/>
                <a:gd name="T3" fmla="*/ 349 h 511"/>
                <a:gd name="T4" fmla="*/ 11 w 612"/>
                <a:gd name="T5" fmla="*/ 327 h 511"/>
                <a:gd name="T6" fmla="*/ 13 w 612"/>
                <a:gd name="T7" fmla="*/ 289 h 511"/>
                <a:gd name="T8" fmla="*/ 22 w 612"/>
                <a:gd name="T9" fmla="*/ 282 h 511"/>
                <a:gd name="T10" fmla="*/ 30 w 612"/>
                <a:gd name="T11" fmla="*/ 269 h 511"/>
                <a:gd name="T12" fmla="*/ 34 w 612"/>
                <a:gd name="T13" fmla="*/ 254 h 511"/>
                <a:gd name="T14" fmla="*/ 62 w 612"/>
                <a:gd name="T15" fmla="*/ 212 h 511"/>
                <a:gd name="T16" fmla="*/ 94 w 612"/>
                <a:gd name="T17" fmla="*/ 130 h 511"/>
                <a:gd name="T18" fmla="*/ 118 w 612"/>
                <a:gd name="T19" fmla="*/ 73 h 511"/>
                <a:gd name="T20" fmla="*/ 137 w 612"/>
                <a:gd name="T21" fmla="*/ 19 h 511"/>
                <a:gd name="T22" fmla="*/ 139 w 612"/>
                <a:gd name="T23" fmla="*/ 2 h 511"/>
                <a:gd name="T24" fmla="*/ 154 w 612"/>
                <a:gd name="T25" fmla="*/ 2 h 511"/>
                <a:gd name="T26" fmla="*/ 169 w 612"/>
                <a:gd name="T27" fmla="*/ 6 h 511"/>
                <a:gd name="T28" fmla="*/ 176 w 612"/>
                <a:gd name="T29" fmla="*/ 15 h 511"/>
                <a:gd name="T30" fmla="*/ 203 w 612"/>
                <a:gd name="T31" fmla="*/ 28 h 511"/>
                <a:gd name="T32" fmla="*/ 203 w 612"/>
                <a:gd name="T33" fmla="*/ 47 h 511"/>
                <a:gd name="T34" fmla="*/ 205 w 612"/>
                <a:gd name="T35" fmla="*/ 79 h 511"/>
                <a:gd name="T36" fmla="*/ 248 w 612"/>
                <a:gd name="T37" fmla="*/ 90 h 511"/>
                <a:gd name="T38" fmla="*/ 276 w 612"/>
                <a:gd name="T39" fmla="*/ 90 h 511"/>
                <a:gd name="T40" fmla="*/ 308 w 612"/>
                <a:gd name="T41" fmla="*/ 105 h 511"/>
                <a:gd name="T42" fmla="*/ 347 w 612"/>
                <a:gd name="T43" fmla="*/ 105 h 511"/>
                <a:gd name="T44" fmla="*/ 368 w 612"/>
                <a:gd name="T45" fmla="*/ 111 h 511"/>
                <a:gd name="T46" fmla="*/ 385 w 612"/>
                <a:gd name="T47" fmla="*/ 103 h 511"/>
                <a:gd name="T48" fmla="*/ 403 w 612"/>
                <a:gd name="T49" fmla="*/ 107 h 511"/>
                <a:gd name="T50" fmla="*/ 418 w 612"/>
                <a:gd name="T51" fmla="*/ 103 h 511"/>
                <a:gd name="T52" fmla="*/ 432 w 612"/>
                <a:gd name="T53" fmla="*/ 107 h 511"/>
                <a:gd name="T54" fmla="*/ 447 w 612"/>
                <a:gd name="T55" fmla="*/ 109 h 511"/>
                <a:gd name="T56" fmla="*/ 589 w 612"/>
                <a:gd name="T57" fmla="*/ 137 h 511"/>
                <a:gd name="T58" fmla="*/ 597 w 612"/>
                <a:gd name="T59" fmla="*/ 154 h 511"/>
                <a:gd name="T60" fmla="*/ 610 w 612"/>
                <a:gd name="T61" fmla="*/ 162 h 511"/>
                <a:gd name="T62" fmla="*/ 580 w 612"/>
                <a:gd name="T63" fmla="*/ 225 h 511"/>
                <a:gd name="T64" fmla="*/ 572 w 612"/>
                <a:gd name="T65" fmla="*/ 239 h 511"/>
                <a:gd name="T66" fmla="*/ 555 w 612"/>
                <a:gd name="T67" fmla="*/ 252 h 511"/>
                <a:gd name="T68" fmla="*/ 535 w 612"/>
                <a:gd name="T69" fmla="*/ 289 h 511"/>
                <a:gd name="T70" fmla="*/ 548 w 612"/>
                <a:gd name="T71" fmla="*/ 299 h 511"/>
                <a:gd name="T72" fmla="*/ 550 w 612"/>
                <a:gd name="T73" fmla="*/ 312 h 511"/>
                <a:gd name="T74" fmla="*/ 546 w 612"/>
                <a:gd name="T75" fmla="*/ 317 h 511"/>
                <a:gd name="T76" fmla="*/ 537 w 612"/>
                <a:gd name="T77" fmla="*/ 340 h 511"/>
                <a:gd name="T78" fmla="*/ 295 w 612"/>
                <a:gd name="T79" fmla="*/ 462 h 51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12"/>
                <a:gd name="T121" fmla="*/ 0 h 511"/>
                <a:gd name="T122" fmla="*/ 612 w 612"/>
                <a:gd name="T123" fmla="*/ 511 h 51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12" h="511">
                  <a:moveTo>
                    <a:pt x="9" y="383"/>
                  </a:moveTo>
                  <a:lnTo>
                    <a:pt x="6" y="379"/>
                  </a:lnTo>
                  <a:lnTo>
                    <a:pt x="0" y="359"/>
                  </a:lnTo>
                  <a:lnTo>
                    <a:pt x="4" y="349"/>
                  </a:lnTo>
                  <a:lnTo>
                    <a:pt x="4" y="342"/>
                  </a:lnTo>
                  <a:lnTo>
                    <a:pt x="11" y="327"/>
                  </a:lnTo>
                  <a:lnTo>
                    <a:pt x="7" y="297"/>
                  </a:lnTo>
                  <a:lnTo>
                    <a:pt x="13" y="289"/>
                  </a:lnTo>
                  <a:lnTo>
                    <a:pt x="19" y="287"/>
                  </a:lnTo>
                  <a:lnTo>
                    <a:pt x="22" y="282"/>
                  </a:lnTo>
                  <a:lnTo>
                    <a:pt x="26" y="272"/>
                  </a:lnTo>
                  <a:lnTo>
                    <a:pt x="30" y="269"/>
                  </a:lnTo>
                  <a:lnTo>
                    <a:pt x="32" y="255"/>
                  </a:lnTo>
                  <a:lnTo>
                    <a:pt x="34" y="254"/>
                  </a:lnTo>
                  <a:lnTo>
                    <a:pt x="53" y="233"/>
                  </a:lnTo>
                  <a:lnTo>
                    <a:pt x="62" y="212"/>
                  </a:lnTo>
                  <a:lnTo>
                    <a:pt x="77" y="182"/>
                  </a:lnTo>
                  <a:lnTo>
                    <a:pt x="94" y="130"/>
                  </a:lnTo>
                  <a:lnTo>
                    <a:pt x="107" y="107"/>
                  </a:lnTo>
                  <a:lnTo>
                    <a:pt x="118" y="73"/>
                  </a:lnTo>
                  <a:lnTo>
                    <a:pt x="131" y="32"/>
                  </a:lnTo>
                  <a:lnTo>
                    <a:pt x="137" y="19"/>
                  </a:lnTo>
                  <a:lnTo>
                    <a:pt x="139" y="6"/>
                  </a:lnTo>
                  <a:lnTo>
                    <a:pt x="139" y="2"/>
                  </a:lnTo>
                  <a:lnTo>
                    <a:pt x="144" y="0"/>
                  </a:lnTo>
                  <a:lnTo>
                    <a:pt x="154" y="2"/>
                  </a:lnTo>
                  <a:lnTo>
                    <a:pt x="158" y="0"/>
                  </a:lnTo>
                  <a:lnTo>
                    <a:pt x="169" y="6"/>
                  </a:lnTo>
                  <a:lnTo>
                    <a:pt x="176" y="11"/>
                  </a:lnTo>
                  <a:lnTo>
                    <a:pt x="176" y="15"/>
                  </a:lnTo>
                  <a:lnTo>
                    <a:pt x="188" y="17"/>
                  </a:lnTo>
                  <a:lnTo>
                    <a:pt x="203" y="28"/>
                  </a:lnTo>
                  <a:lnTo>
                    <a:pt x="205" y="41"/>
                  </a:lnTo>
                  <a:lnTo>
                    <a:pt x="203" y="47"/>
                  </a:lnTo>
                  <a:lnTo>
                    <a:pt x="201" y="70"/>
                  </a:lnTo>
                  <a:lnTo>
                    <a:pt x="205" y="79"/>
                  </a:lnTo>
                  <a:lnTo>
                    <a:pt x="225" y="88"/>
                  </a:lnTo>
                  <a:lnTo>
                    <a:pt x="248" y="90"/>
                  </a:lnTo>
                  <a:lnTo>
                    <a:pt x="263" y="88"/>
                  </a:lnTo>
                  <a:lnTo>
                    <a:pt x="276" y="90"/>
                  </a:lnTo>
                  <a:lnTo>
                    <a:pt x="300" y="98"/>
                  </a:lnTo>
                  <a:lnTo>
                    <a:pt x="308" y="105"/>
                  </a:lnTo>
                  <a:lnTo>
                    <a:pt x="336" y="102"/>
                  </a:lnTo>
                  <a:lnTo>
                    <a:pt x="347" y="105"/>
                  </a:lnTo>
                  <a:lnTo>
                    <a:pt x="351" y="109"/>
                  </a:lnTo>
                  <a:lnTo>
                    <a:pt x="368" y="111"/>
                  </a:lnTo>
                  <a:lnTo>
                    <a:pt x="375" y="109"/>
                  </a:lnTo>
                  <a:lnTo>
                    <a:pt x="385" y="103"/>
                  </a:lnTo>
                  <a:lnTo>
                    <a:pt x="394" y="103"/>
                  </a:lnTo>
                  <a:lnTo>
                    <a:pt x="403" y="107"/>
                  </a:lnTo>
                  <a:lnTo>
                    <a:pt x="411" y="103"/>
                  </a:lnTo>
                  <a:lnTo>
                    <a:pt x="418" y="103"/>
                  </a:lnTo>
                  <a:lnTo>
                    <a:pt x="424" y="107"/>
                  </a:lnTo>
                  <a:lnTo>
                    <a:pt x="432" y="107"/>
                  </a:lnTo>
                  <a:lnTo>
                    <a:pt x="439" y="109"/>
                  </a:lnTo>
                  <a:lnTo>
                    <a:pt x="447" y="109"/>
                  </a:lnTo>
                  <a:lnTo>
                    <a:pt x="456" y="105"/>
                  </a:lnTo>
                  <a:lnTo>
                    <a:pt x="589" y="137"/>
                  </a:lnTo>
                  <a:lnTo>
                    <a:pt x="589" y="145"/>
                  </a:lnTo>
                  <a:lnTo>
                    <a:pt x="597" y="154"/>
                  </a:lnTo>
                  <a:lnTo>
                    <a:pt x="602" y="156"/>
                  </a:lnTo>
                  <a:lnTo>
                    <a:pt x="610" y="162"/>
                  </a:lnTo>
                  <a:lnTo>
                    <a:pt x="612" y="175"/>
                  </a:lnTo>
                  <a:lnTo>
                    <a:pt x="580" y="225"/>
                  </a:lnTo>
                  <a:lnTo>
                    <a:pt x="574" y="231"/>
                  </a:lnTo>
                  <a:lnTo>
                    <a:pt x="572" y="239"/>
                  </a:lnTo>
                  <a:lnTo>
                    <a:pt x="565" y="246"/>
                  </a:lnTo>
                  <a:lnTo>
                    <a:pt x="555" y="252"/>
                  </a:lnTo>
                  <a:lnTo>
                    <a:pt x="539" y="278"/>
                  </a:lnTo>
                  <a:lnTo>
                    <a:pt x="535" y="289"/>
                  </a:lnTo>
                  <a:lnTo>
                    <a:pt x="539" y="295"/>
                  </a:lnTo>
                  <a:lnTo>
                    <a:pt x="548" y="299"/>
                  </a:lnTo>
                  <a:lnTo>
                    <a:pt x="554" y="306"/>
                  </a:lnTo>
                  <a:lnTo>
                    <a:pt x="550" y="312"/>
                  </a:lnTo>
                  <a:lnTo>
                    <a:pt x="550" y="315"/>
                  </a:lnTo>
                  <a:lnTo>
                    <a:pt x="546" y="317"/>
                  </a:lnTo>
                  <a:lnTo>
                    <a:pt x="546" y="329"/>
                  </a:lnTo>
                  <a:lnTo>
                    <a:pt x="537" y="340"/>
                  </a:lnTo>
                  <a:lnTo>
                    <a:pt x="499" y="511"/>
                  </a:lnTo>
                  <a:lnTo>
                    <a:pt x="295" y="462"/>
                  </a:lnTo>
                  <a:lnTo>
                    <a:pt x="9" y="383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14" name="Freeform 58"/>
            <p:cNvSpPr>
              <a:spLocks/>
            </p:cNvSpPr>
            <p:nvPr/>
          </p:nvSpPr>
          <p:spPr bwMode="gray">
            <a:xfrm>
              <a:off x="1007" y="1999"/>
              <a:ext cx="606" cy="1038"/>
            </a:xfrm>
            <a:custGeom>
              <a:avLst/>
              <a:gdLst>
                <a:gd name="T0" fmla="*/ 342 w 606"/>
                <a:gd name="T1" fmla="*/ 1013 h 1038"/>
                <a:gd name="T2" fmla="*/ 344 w 606"/>
                <a:gd name="T3" fmla="*/ 998 h 1038"/>
                <a:gd name="T4" fmla="*/ 338 w 606"/>
                <a:gd name="T5" fmla="*/ 989 h 1038"/>
                <a:gd name="T6" fmla="*/ 321 w 606"/>
                <a:gd name="T7" fmla="*/ 920 h 1038"/>
                <a:gd name="T8" fmla="*/ 285 w 606"/>
                <a:gd name="T9" fmla="*/ 880 h 1038"/>
                <a:gd name="T10" fmla="*/ 272 w 606"/>
                <a:gd name="T11" fmla="*/ 865 h 1038"/>
                <a:gd name="T12" fmla="*/ 263 w 606"/>
                <a:gd name="T13" fmla="*/ 846 h 1038"/>
                <a:gd name="T14" fmla="*/ 220 w 606"/>
                <a:gd name="T15" fmla="*/ 828 h 1038"/>
                <a:gd name="T16" fmla="*/ 186 w 606"/>
                <a:gd name="T17" fmla="*/ 794 h 1038"/>
                <a:gd name="T18" fmla="*/ 126 w 606"/>
                <a:gd name="T19" fmla="*/ 769 h 1038"/>
                <a:gd name="T20" fmla="*/ 124 w 606"/>
                <a:gd name="T21" fmla="*/ 747 h 1038"/>
                <a:gd name="T22" fmla="*/ 132 w 606"/>
                <a:gd name="T23" fmla="*/ 715 h 1038"/>
                <a:gd name="T24" fmla="*/ 118 w 606"/>
                <a:gd name="T25" fmla="*/ 689 h 1038"/>
                <a:gd name="T26" fmla="*/ 124 w 606"/>
                <a:gd name="T27" fmla="*/ 676 h 1038"/>
                <a:gd name="T28" fmla="*/ 90 w 606"/>
                <a:gd name="T29" fmla="*/ 616 h 1038"/>
                <a:gd name="T30" fmla="*/ 68 w 606"/>
                <a:gd name="T31" fmla="*/ 574 h 1038"/>
                <a:gd name="T32" fmla="*/ 79 w 606"/>
                <a:gd name="T33" fmla="*/ 544 h 1038"/>
                <a:gd name="T34" fmla="*/ 83 w 606"/>
                <a:gd name="T35" fmla="*/ 514 h 1038"/>
                <a:gd name="T36" fmla="*/ 53 w 606"/>
                <a:gd name="T37" fmla="*/ 486 h 1038"/>
                <a:gd name="T38" fmla="*/ 55 w 606"/>
                <a:gd name="T39" fmla="*/ 441 h 1038"/>
                <a:gd name="T40" fmla="*/ 64 w 606"/>
                <a:gd name="T41" fmla="*/ 424 h 1038"/>
                <a:gd name="T42" fmla="*/ 70 w 606"/>
                <a:gd name="T43" fmla="*/ 445 h 1038"/>
                <a:gd name="T44" fmla="*/ 83 w 606"/>
                <a:gd name="T45" fmla="*/ 441 h 1038"/>
                <a:gd name="T46" fmla="*/ 79 w 606"/>
                <a:gd name="T47" fmla="*/ 400 h 1038"/>
                <a:gd name="T48" fmla="*/ 66 w 606"/>
                <a:gd name="T49" fmla="*/ 413 h 1038"/>
                <a:gd name="T50" fmla="*/ 43 w 606"/>
                <a:gd name="T51" fmla="*/ 398 h 1038"/>
                <a:gd name="T52" fmla="*/ 36 w 606"/>
                <a:gd name="T53" fmla="*/ 347 h 1038"/>
                <a:gd name="T54" fmla="*/ 6 w 606"/>
                <a:gd name="T55" fmla="*/ 291 h 1038"/>
                <a:gd name="T56" fmla="*/ 8 w 606"/>
                <a:gd name="T57" fmla="*/ 263 h 1038"/>
                <a:gd name="T58" fmla="*/ 23 w 606"/>
                <a:gd name="T59" fmla="*/ 227 h 1038"/>
                <a:gd name="T60" fmla="*/ 10 w 606"/>
                <a:gd name="T61" fmla="*/ 182 h 1038"/>
                <a:gd name="T62" fmla="*/ 0 w 606"/>
                <a:gd name="T63" fmla="*/ 161 h 1038"/>
                <a:gd name="T64" fmla="*/ 0 w 606"/>
                <a:gd name="T65" fmla="*/ 137 h 1038"/>
                <a:gd name="T66" fmla="*/ 38 w 606"/>
                <a:gd name="T67" fmla="*/ 84 h 1038"/>
                <a:gd name="T68" fmla="*/ 51 w 606"/>
                <a:gd name="T69" fmla="*/ 56 h 1038"/>
                <a:gd name="T70" fmla="*/ 55 w 606"/>
                <a:gd name="T71" fmla="*/ 6 h 1038"/>
                <a:gd name="T72" fmla="*/ 270 w 606"/>
                <a:gd name="T73" fmla="*/ 362 h 1038"/>
                <a:gd name="T74" fmla="*/ 586 w 606"/>
                <a:gd name="T75" fmla="*/ 843 h 1038"/>
                <a:gd name="T76" fmla="*/ 589 w 606"/>
                <a:gd name="T77" fmla="*/ 867 h 1038"/>
                <a:gd name="T78" fmla="*/ 601 w 606"/>
                <a:gd name="T79" fmla="*/ 888 h 1038"/>
                <a:gd name="T80" fmla="*/ 606 w 606"/>
                <a:gd name="T81" fmla="*/ 906 h 1038"/>
                <a:gd name="T82" fmla="*/ 582 w 606"/>
                <a:gd name="T83" fmla="*/ 916 h 1038"/>
                <a:gd name="T84" fmla="*/ 552 w 606"/>
                <a:gd name="T85" fmla="*/ 972 h 1038"/>
                <a:gd name="T86" fmla="*/ 546 w 606"/>
                <a:gd name="T87" fmla="*/ 985 h 1038"/>
                <a:gd name="T88" fmla="*/ 544 w 606"/>
                <a:gd name="T89" fmla="*/ 1008 h 1038"/>
                <a:gd name="T90" fmla="*/ 554 w 606"/>
                <a:gd name="T91" fmla="*/ 1025 h 1038"/>
                <a:gd name="T92" fmla="*/ 541 w 606"/>
                <a:gd name="T93" fmla="*/ 1038 h 103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606"/>
                <a:gd name="T142" fmla="*/ 0 h 1038"/>
                <a:gd name="T143" fmla="*/ 606 w 606"/>
                <a:gd name="T144" fmla="*/ 1038 h 103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606" h="1038">
                  <a:moveTo>
                    <a:pt x="529" y="1036"/>
                  </a:moveTo>
                  <a:lnTo>
                    <a:pt x="344" y="1017"/>
                  </a:lnTo>
                  <a:lnTo>
                    <a:pt x="342" y="1013"/>
                  </a:lnTo>
                  <a:lnTo>
                    <a:pt x="342" y="1004"/>
                  </a:lnTo>
                  <a:lnTo>
                    <a:pt x="342" y="1000"/>
                  </a:lnTo>
                  <a:lnTo>
                    <a:pt x="344" y="998"/>
                  </a:lnTo>
                  <a:lnTo>
                    <a:pt x="342" y="996"/>
                  </a:lnTo>
                  <a:lnTo>
                    <a:pt x="340" y="996"/>
                  </a:lnTo>
                  <a:lnTo>
                    <a:pt x="338" y="989"/>
                  </a:lnTo>
                  <a:lnTo>
                    <a:pt x="338" y="985"/>
                  </a:lnTo>
                  <a:lnTo>
                    <a:pt x="338" y="953"/>
                  </a:lnTo>
                  <a:lnTo>
                    <a:pt x="321" y="920"/>
                  </a:lnTo>
                  <a:lnTo>
                    <a:pt x="312" y="910"/>
                  </a:lnTo>
                  <a:lnTo>
                    <a:pt x="304" y="897"/>
                  </a:lnTo>
                  <a:lnTo>
                    <a:pt x="285" y="880"/>
                  </a:lnTo>
                  <a:lnTo>
                    <a:pt x="274" y="882"/>
                  </a:lnTo>
                  <a:lnTo>
                    <a:pt x="269" y="874"/>
                  </a:lnTo>
                  <a:lnTo>
                    <a:pt x="272" y="865"/>
                  </a:lnTo>
                  <a:lnTo>
                    <a:pt x="270" y="859"/>
                  </a:lnTo>
                  <a:lnTo>
                    <a:pt x="270" y="854"/>
                  </a:lnTo>
                  <a:lnTo>
                    <a:pt x="263" y="846"/>
                  </a:lnTo>
                  <a:lnTo>
                    <a:pt x="244" y="844"/>
                  </a:lnTo>
                  <a:lnTo>
                    <a:pt x="233" y="841"/>
                  </a:lnTo>
                  <a:lnTo>
                    <a:pt x="220" y="828"/>
                  </a:lnTo>
                  <a:lnTo>
                    <a:pt x="212" y="807"/>
                  </a:lnTo>
                  <a:lnTo>
                    <a:pt x="199" y="798"/>
                  </a:lnTo>
                  <a:lnTo>
                    <a:pt x="186" y="794"/>
                  </a:lnTo>
                  <a:lnTo>
                    <a:pt x="152" y="779"/>
                  </a:lnTo>
                  <a:lnTo>
                    <a:pt x="141" y="779"/>
                  </a:lnTo>
                  <a:lnTo>
                    <a:pt x="126" y="769"/>
                  </a:lnTo>
                  <a:lnTo>
                    <a:pt x="118" y="762"/>
                  </a:lnTo>
                  <a:lnTo>
                    <a:pt x="118" y="754"/>
                  </a:lnTo>
                  <a:lnTo>
                    <a:pt x="124" y="747"/>
                  </a:lnTo>
                  <a:lnTo>
                    <a:pt x="126" y="730"/>
                  </a:lnTo>
                  <a:lnTo>
                    <a:pt x="130" y="721"/>
                  </a:lnTo>
                  <a:lnTo>
                    <a:pt x="132" y="715"/>
                  </a:lnTo>
                  <a:lnTo>
                    <a:pt x="128" y="704"/>
                  </a:lnTo>
                  <a:lnTo>
                    <a:pt x="118" y="700"/>
                  </a:lnTo>
                  <a:lnTo>
                    <a:pt x="118" y="689"/>
                  </a:lnTo>
                  <a:lnTo>
                    <a:pt x="120" y="685"/>
                  </a:lnTo>
                  <a:lnTo>
                    <a:pt x="122" y="685"/>
                  </a:lnTo>
                  <a:lnTo>
                    <a:pt x="124" y="676"/>
                  </a:lnTo>
                  <a:lnTo>
                    <a:pt x="115" y="668"/>
                  </a:lnTo>
                  <a:lnTo>
                    <a:pt x="90" y="627"/>
                  </a:lnTo>
                  <a:lnTo>
                    <a:pt x="90" y="616"/>
                  </a:lnTo>
                  <a:lnTo>
                    <a:pt x="85" y="608"/>
                  </a:lnTo>
                  <a:lnTo>
                    <a:pt x="85" y="599"/>
                  </a:lnTo>
                  <a:lnTo>
                    <a:pt x="68" y="574"/>
                  </a:lnTo>
                  <a:lnTo>
                    <a:pt x="70" y="550"/>
                  </a:lnTo>
                  <a:lnTo>
                    <a:pt x="73" y="544"/>
                  </a:lnTo>
                  <a:lnTo>
                    <a:pt x="79" y="544"/>
                  </a:lnTo>
                  <a:lnTo>
                    <a:pt x="87" y="535"/>
                  </a:lnTo>
                  <a:lnTo>
                    <a:pt x="87" y="520"/>
                  </a:lnTo>
                  <a:lnTo>
                    <a:pt x="83" y="514"/>
                  </a:lnTo>
                  <a:lnTo>
                    <a:pt x="70" y="509"/>
                  </a:lnTo>
                  <a:lnTo>
                    <a:pt x="58" y="497"/>
                  </a:lnTo>
                  <a:lnTo>
                    <a:pt x="53" y="486"/>
                  </a:lnTo>
                  <a:lnTo>
                    <a:pt x="55" y="454"/>
                  </a:lnTo>
                  <a:lnTo>
                    <a:pt x="56" y="450"/>
                  </a:lnTo>
                  <a:lnTo>
                    <a:pt x="55" y="441"/>
                  </a:lnTo>
                  <a:lnTo>
                    <a:pt x="58" y="441"/>
                  </a:lnTo>
                  <a:lnTo>
                    <a:pt x="60" y="424"/>
                  </a:lnTo>
                  <a:lnTo>
                    <a:pt x="64" y="424"/>
                  </a:lnTo>
                  <a:lnTo>
                    <a:pt x="68" y="428"/>
                  </a:lnTo>
                  <a:lnTo>
                    <a:pt x="68" y="441"/>
                  </a:lnTo>
                  <a:lnTo>
                    <a:pt x="70" y="445"/>
                  </a:lnTo>
                  <a:lnTo>
                    <a:pt x="81" y="452"/>
                  </a:lnTo>
                  <a:lnTo>
                    <a:pt x="83" y="450"/>
                  </a:lnTo>
                  <a:lnTo>
                    <a:pt x="83" y="441"/>
                  </a:lnTo>
                  <a:lnTo>
                    <a:pt x="79" y="424"/>
                  </a:lnTo>
                  <a:lnTo>
                    <a:pt x="75" y="413"/>
                  </a:lnTo>
                  <a:lnTo>
                    <a:pt x="79" y="400"/>
                  </a:lnTo>
                  <a:lnTo>
                    <a:pt x="75" y="400"/>
                  </a:lnTo>
                  <a:lnTo>
                    <a:pt x="68" y="407"/>
                  </a:lnTo>
                  <a:lnTo>
                    <a:pt x="66" y="413"/>
                  </a:lnTo>
                  <a:lnTo>
                    <a:pt x="64" y="418"/>
                  </a:lnTo>
                  <a:lnTo>
                    <a:pt x="53" y="413"/>
                  </a:lnTo>
                  <a:lnTo>
                    <a:pt x="43" y="398"/>
                  </a:lnTo>
                  <a:lnTo>
                    <a:pt x="32" y="392"/>
                  </a:lnTo>
                  <a:lnTo>
                    <a:pt x="36" y="383"/>
                  </a:lnTo>
                  <a:lnTo>
                    <a:pt x="36" y="347"/>
                  </a:lnTo>
                  <a:lnTo>
                    <a:pt x="23" y="332"/>
                  </a:lnTo>
                  <a:lnTo>
                    <a:pt x="15" y="319"/>
                  </a:lnTo>
                  <a:lnTo>
                    <a:pt x="6" y="291"/>
                  </a:lnTo>
                  <a:lnTo>
                    <a:pt x="11" y="280"/>
                  </a:lnTo>
                  <a:lnTo>
                    <a:pt x="8" y="270"/>
                  </a:lnTo>
                  <a:lnTo>
                    <a:pt x="8" y="263"/>
                  </a:lnTo>
                  <a:lnTo>
                    <a:pt x="13" y="242"/>
                  </a:lnTo>
                  <a:lnTo>
                    <a:pt x="21" y="233"/>
                  </a:lnTo>
                  <a:lnTo>
                    <a:pt x="23" y="227"/>
                  </a:lnTo>
                  <a:lnTo>
                    <a:pt x="19" y="206"/>
                  </a:lnTo>
                  <a:lnTo>
                    <a:pt x="11" y="188"/>
                  </a:lnTo>
                  <a:lnTo>
                    <a:pt x="10" y="182"/>
                  </a:lnTo>
                  <a:lnTo>
                    <a:pt x="8" y="176"/>
                  </a:lnTo>
                  <a:lnTo>
                    <a:pt x="4" y="171"/>
                  </a:lnTo>
                  <a:lnTo>
                    <a:pt x="0" y="161"/>
                  </a:lnTo>
                  <a:lnTo>
                    <a:pt x="0" y="150"/>
                  </a:lnTo>
                  <a:lnTo>
                    <a:pt x="0" y="146"/>
                  </a:lnTo>
                  <a:lnTo>
                    <a:pt x="0" y="137"/>
                  </a:lnTo>
                  <a:lnTo>
                    <a:pt x="10" y="122"/>
                  </a:lnTo>
                  <a:lnTo>
                    <a:pt x="38" y="90"/>
                  </a:lnTo>
                  <a:lnTo>
                    <a:pt x="38" y="84"/>
                  </a:lnTo>
                  <a:lnTo>
                    <a:pt x="40" y="73"/>
                  </a:lnTo>
                  <a:lnTo>
                    <a:pt x="45" y="68"/>
                  </a:lnTo>
                  <a:lnTo>
                    <a:pt x="51" y="56"/>
                  </a:lnTo>
                  <a:lnTo>
                    <a:pt x="55" y="30"/>
                  </a:lnTo>
                  <a:lnTo>
                    <a:pt x="49" y="19"/>
                  </a:lnTo>
                  <a:lnTo>
                    <a:pt x="55" y="6"/>
                  </a:lnTo>
                  <a:lnTo>
                    <a:pt x="58" y="0"/>
                  </a:lnTo>
                  <a:lnTo>
                    <a:pt x="344" y="79"/>
                  </a:lnTo>
                  <a:lnTo>
                    <a:pt x="270" y="362"/>
                  </a:lnTo>
                  <a:lnTo>
                    <a:pt x="586" y="824"/>
                  </a:lnTo>
                  <a:lnTo>
                    <a:pt x="584" y="837"/>
                  </a:lnTo>
                  <a:lnTo>
                    <a:pt x="586" y="843"/>
                  </a:lnTo>
                  <a:lnTo>
                    <a:pt x="584" y="846"/>
                  </a:lnTo>
                  <a:lnTo>
                    <a:pt x="589" y="858"/>
                  </a:lnTo>
                  <a:lnTo>
                    <a:pt x="589" y="867"/>
                  </a:lnTo>
                  <a:lnTo>
                    <a:pt x="593" y="874"/>
                  </a:lnTo>
                  <a:lnTo>
                    <a:pt x="597" y="886"/>
                  </a:lnTo>
                  <a:lnTo>
                    <a:pt x="601" y="888"/>
                  </a:lnTo>
                  <a:lnTo>
                    <a:pt x="606" y="893"/>
                  </a:lnTo>
                  <a:lnTo>
                    <a:pt x="606" y="903"/>
                  </a:lnTo>
                  <a:lnTo>
                    <a:pt x="606" y="906"/>
                  </a:lnTo>
                  <a:lnTo>
                    <a:pt x="603" y="904"/>
                  </a:lnTo>
                  <a:lnTo>
                    <a:pt x="593" y="912"/>
                  </a:lnTo>
                  <a:lnTo>
                    <a:pt x="582" y="916"/>
                  </a:lnTo>
                  <a:lnTo>
                    <a:pt x="573" y="927"/>
                  </a:lnTo>
                  <a:lnTo>
                    <a:pt x="567" y="953"/>
                  </a:lnTo>
                  <a:lnTo>
                    <a:pt x="552" y="972"/>
                  </a:lnTo>
                  <a:lnTo>
                    <a:pt x="544" y="972"/>
                  </a:lnTo>
                  <a:lnTo>
                    <a:pt x="544" y="978"/>
                  </a:lnTo>
                  <a:lnTo>
                    <a:pt x="546" y="985"/>
                  </a:lnTo>
                  <a:lnTo>
                    <a:pt x="544" y="991"/>
                  </a:lnTo>
                  <a:lnTo>
                    <a:pt x="541" y="1002"/>
                  </a:lnTo>
                  <a:lnTo>
                    <a:pt x="544" y="1008"/>
                  </a:lnTo>
                  <a:lnTo>
                    <a:pt x="554" y="1017"/>
                  </a:lnTo>
                  <a:lnTo>
                    <a:pt x="556" y="1021"/>
                  </a:lnTo>
                  <a:lnTo>
                    <a:pt x="554" y="1025"/>
                  </a:lnTo>
                  <a:lnTo>
                    <a:pt x="552" y="1032"/>
                  </a:lnTo>
                  <a:lnTo>
                    <a:pt x="544" y="1038"/>
                  </a:lnTo>
                  <a:lnTo>
                    <a:pt x="541" y="1038"/>
                  </a:lnTo>
                  <a:lnTo>
                    <a:pt x="529" y="1036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15" name="Freeform 59"/>
            <p:cNvSpPr>
              <a:spLocks/>
            </p:cNvSpPr>
            <p:nvPr/>
          </p:nvSpPr>
          <p:spPr bwMode="gray">
            <a:xfrm>
              <a:off x="1555" y="1472"/>
              <a:ext cx="454" cy="735"/>
            </a:xfrm>
            <a:custGeom>
              <a:avLst/>
              <a:gdLst>
                <a:gd name="T0" fmla="*/ 38 w 454"/>
                <a:gd name="T1" fmla="*/ 484 h 735"/>
                <a:gd name="T2" fmla="*/ 47 w 454"/>
                <a:gd name="T3" fmla="*/ 461 h 735"/>
                <a:gd name="T4" fmla="*/ 51 w 454"/>
                <a:gd name="T5" fmla="*/ 456 h 735"/>
                <a:gd name="T6" fmla="*/ 49 w 454"/>
                <a:gd name="T7" fmla="*/ 443 h 735"/>
                <a:gd name="T8" fmla="*/ 36 w 454"/>
                <a:gd name="T9" fmla="*/ 433 h 735"/>
                <a:gd name="T10" fmla="*/ 56 w 454"/>
                <a:gd name="T11" fmla="*/ 396 h 735"/>
                <a:gd name="T12" fmla="*/ 73 w 454"/>
                <a:gd name="T13" fmla="*/ 383 h 735"/>
                <a:gd name="T14" fmla="*/ 81 w 454"/>
                <a:gd name="T15" fmla="*/ 369 h 735"/>
                <a:gd name="T16" fmla="*/ 111 w 454"/>
                <a:gd name="T17" fmla="*/ 306 h 735"/>
                <a:gd name="T18" fmla="*/ 98 w 454"/>
                <a:gd name="T19" fmla="*/ 298 h 735"/>
                <a:gd name="T20" fmla="*/ 90 w 454"/>
                <a:gd name="T21" fmla="*/ 281 h 735"/>
                <a:gd name="T22" fmla="*/ 92 w 454"/>
                <a:gd name="T23" fmla="*/ 264 h 735"/>
                <a:gd name="T24" fmla="*/ 90 w 454"/>
                <a:gd name="T25" fmla="*/ 251 h 735"/>
                <a:gd name="T26" fmla="*/ 92 w 454"/>
                <a:gd name="T27" fmla="*/ 240 h 735"/>
                <a:gd name="T28" fmla="*/ 145 w 454"/>
                <a:gd name="T29" fmla="*/ 0 h 735"/>
                <a:gd name="T30" fmla="*/ 190 w 454"/>
                <a:gd name="T31" fmla="*/ 107 h 735"/>
                <a:gd name="T32" fmla="*/ 203 w 454"/>
                <a:gd name="T33" fmla="*/ 148 h 735"/>
                <a:gd name="T34" fmla="*/ 195 w 454"/>
                <a:gd name="T35" fmla="*/ 161 h 735"/>
                <a:gd name="T36" fmla="*/ 208 w 454"/>
                <a:gd name="T37" fmla="*/ 176 h 735"/>
                <a:gd name="T38" fmla="*/ 237 w 454"/>
                <a:gd name="T39" fmla="*/ 217 h 735"/>
                <a:gd name="T40" fmla="*/ 244 w 454"/>
                <a:gd name="T41" fmla="*/ 242 h 735"/>
                <a:gd name="T42" fmla="*/ 253 w 454"/>
                <a:gd name="T43" fmla="*/ 251 h 735"/>
                <a:gd name="T44" fmla="*/ 274 w 454"/>
                <a:gd name="T45" fmla="*/ 259 h 735"/>
                <a:gd name="T46" fmla="*/ 259 w 454"/>
                <a:gd name="T47" fmla="*/ 292 h 735"/>
                <a:gd name="T48" fmla="*/ 253 w 454"/>
                <a:gd name="T49" fmla="*/ 313 h 735"/>
                <a:gd name="T50" fmla="*/ 253 w 454"/>
                <a:gd name="T51" fmla="*/ 322 h 735"/>
                <a:gd name="T52" fmla="*/ 242 w 454"/>
                <a:gd name="T53" fmla="*/ 339 h 735"/>
                <a:gd name="T54" fmla="*/ 240 w 454"/>
                <a:gd name="T55" fmla="*/ 351 h 735"/>
                <a:gd name="T56" fmla="*/ 257 w 454"/>
                <a:gd name="T57" fmla="*/ 364 h 735"/>
                <a:gd name="T58" fmla="*/ 280 w 454"/>
                <a:gd name="T59" fmla="*/ 347 h 735"/>
                <a:gd name="T60" fmla="*/ 285 w 454"/>
                <a:gd name="T61" fmla="*/ 354 h 735"/>
                <a:gd name="T62" fmla="*/ 291 w 454"/>
                <a:gd name="T63" fmla="*/ 360 h 735"/>
                <a:gd name="T64" fmla="*/ 289 w 454"/>
                <a:gd name="T65" fmla="*/ 392 h 735"/>
                <a:gd name="T66" fmla="*/ 302 w 454"/>
                <a:gd name="T67" fmla="*/ 414 h 735"/>
                <a:gd name="T68" fmla="*/ 297 w 454"/>
                <a:gd name="T69" fmla="*/ 429 h 735"/>
                <a:gd name="T70" fmla="*/ 314 w 454"/>
                <a:gd name="T71" fmla="*/ 441 h 735"/>
                <a:gd name="T72" fmla="*/ 321 w 454"/>
                <a:gd name="T73" fmla="*/ 456 h 735"/>
                <a:gd name="T74" fmla="*/ 319 w 454"/>
                <a:gd name="T75" fmla="*/ 473 h 735"/>
                <a:gd name="T76" fmla="*/ 332 w 454"/>
                <a:gd name="T77" fmla="*/ 488 h 735"/>
                <a:gd name="T78" fmla="*/ 342 w 454"/>
                <a:gd name="T79" fmla="*/ 476 h 735"/>
                <a:gd name="T80" fmla="*/ 362 w 454"/>
                <a:gd name="T81" fmla="*/ 482 h 735"/>
                <a:gd name="T82" fmla="*/ 374 w 454"/>
                <a:gd name="T83" fmla="*/ 476 h 735"/>
                <a:gd name="T84" fmla="*/ 396 w 454"/>
                <a:gd name="T85" fmla="*/ 480 h 735"/>
                <a:gd name="T86" fmla="*/ 407 w 454"/>
                <a:gd name="T87" fmla="*/ 482 h 735"/>
                <a:gd name="T88" fmla="*/ 426 w 454"/>
                <a:gd name="T89" fmla="*/ 476 h 735"/>
                <a:gd name="T90" fmla="*/ 445 w 454"/>
                <a:gd name="T91" fmla="*/ 478 h 735"/>
                <a:gd name="T92" fmla="*/ 454 w 454"/>
                <a:gd name="T93" fmla="*/ 497 h 735"/>
                <a:gd name="T94" fmla="*/ 419 w 454"/>
                <a:gd name="T95" fmla="*/ 735 h 735"/>
                <a:gd name="T96" fmla="*/ 0 w 454"/>
                <a:gd name="T97" fmla="*/ 655 h 73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54"/>
                <a:gd name="T148" fmla="*/ 0 h 735"/>
                <a:gd name="T149" fmla="*/ 454 w 454"/>
                <a:gd name="T150" fmla="*/ 735 h 73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54" h="735">
                  <a:moveTo>
                    <a:pt x="0" y="655"/>
                  </a:moveTo>
                  <a:lnTo>
                    <a:pt x="38" y="484"/>
                  </a:lnTo>
                  <a:lnTo>
                    <a:pt x="47" y="473"/>
                  </a:lnTo>
                  <a:lnTo>
                    <a:pt x="47" y="461"/>
                  </a:lnTo>
                  <a:lnTo>
                    <a:pt x="51" y="459"/>
                  </a:lnTo>
                  <a:lnTo>
                    <a:pt x="51" y="456"/>
                  </a:lnTo>
                  <a:lnTo>
                    <a:pt x="55" y="450"/>
                  </a:lnTo>
                  <a:lnTo>
                    <a:pt x="49" y="443"/>
                  </a:lnTo>
                  <a:lnTo>
                    <a:pt x="40" y="439"/>
                  </a:lnTo>
                  <a:lnTo>
                    <a:pt x="36" y="433"/>
                  </a:lnTo>
                  <a:lnTo>
                    <a:pt x="40" y="422"/>
                  </a:lnTo>
                  <a:lnTo>
                    <a:pt x="56" y="396"/>
                  </a:lnTo>
                  <a:lnTo>
                    <a:pt x="66" y="390"/>
                  </a:lnTo>
                  <a:lnTo>
                    <a:pt x="73" y="383"/>
                  </a:lnTo>
                  <a:lnTo>
                    <a:pt x="75" y="375"/>
                  </a:lnTo>
                  <a:lnTo>
                    <a:pt x="81" y="369"/>
                  </a:lnTo>
                  <a:lnTo>
                    <a:pt x="113" y="319"/>
                  </a:lnTo>
                  <a:lnTo>
                    <a:pt x="111" y="306"/>
                  </a:lnTo>
                  <a:lnTo>
                    <a:pt x="103" y="300"/>
                  </a:lnTo>
                  <a:lnTo>
                    <a:pt x="98" y="298"/>
                  </a:lnTo>
                  <a:lnTo>
                    <a:pt x="90" y="289"/>
                  </a:lnTo>
                  <a:lnTo>
                    <a:pt x="90" y="281"/>
                  </a:lnTo>
                  <a:lnTo>
                    <a:pt x="88" y="268"/>
                  </a:lnTo>
                  <a:lnTo>
                    <a:pt x="92" y="264"/>
                  </a:lnTo>
                  <a:lnTo>
                    <a:pt x="94" y="259"/>
                  </a:lnTo>
                  <a:lnTo>
                    <a:pt x="90" y="251"/>
                  </a:lnTo>
                  <a:lnTo>
                    <a:pt x="90" y="244"/>
                  </a:lnTo>
                  <a:lnTo>
                    <a:pt x="92" y="240"/>
                  </a:lnTo>
                  <a:lnTo>
                    <a:pt x="147" y="0"/>
                  </a:lnTo>
                  <a:lnTo>
                    <a:pt x="145" y="0"/>
                  </a:lnTo>
                  <a:lnTo>
                    <a:pt x="205" y="13"/>
                  </a:lnTo>
                  <a:lnTo>
                    <a:pt x="190" y="107"/>
                  </a:lnTo>
                  <a:lnTo>
                    <a:pt x="199" y="131"/>
                  </a:lnTo>
                  <a:lnTo>
                    <a:pt x="203" y="148"/>
                  </a:lnTo>
                  <a:lnTo>
                    <a:pt x="199" y="157"/>
                  </a:lnTo>
                  <a:lnTo>
                    <a:pt x="195" y="161"/>
                  </a:lnTo>
                  <a:lnTo>
                    <a:pt x="201" y="167"/>
                  </a:lnTo>
                  <a:lnTo>
                    <a:pt x="208" y="176"/>
                  </a:lnTo>
                  <a:lnTo>
                    <a:pt x="225" y="193"/>
                  </a:lnTo>
                  <a:lnTo>
                    <a:pt x="237" y="217"/>
                  </a:lnTo>
                  <a:lnTo>
                    <a:pt x="238" y="231"/>
                  </a:lnTo>
                  <a:lnTo>
                    <a:pt x="244" y="242"/>
                  </a:lnTo>
                  <a:lnTo>
                    <a:pt x="253" y="242"/>
                  </a:lnTo>
                  <a:lnTo>
                    <a:pt x="253" y="251"/>
                  </a:lnTo>
                  <a:lnTo>
                    <a:pt x="268" y="253"/>
                  </a:lnTo>
                  <a:lnTo>
                    <a:pt x="274" y="259"/>
                  </a:lnTo>
                  <a:lnTo>
                    <a:pt x="257" y="289"/>
                  </a:lnTo>
                  <a:lnTo>
                    <a:pt x="259" y="292"/>
                  </a:lnTo>
                  <a:lnTo>
                    <a:pt x="253" y="298"/>
                  </a:lnTo>
                  <a:lnTo>
                    <a:pt x="253" y="313"/>
                  </a:lnTo>
                  <a:lnTo>
                    <a:pt x="253" y="315"/>
                  </a:lnTo>
                  <a:lnTo>
                    <a:pt x="253" y="322"/>
                  </a:lnTo>
                  <a:lnTo>
                    <a:pt x="242" y="330"/>
                  </a:lnTo>
                  <a:lnTo>
                    <a:pt x="242" y="339"/>
                  </a:lnTo>
                  <a:lnTo>
                    <a:pt x="244" y="343"/>
                  </a:lnTo>
                  <a:lnTo>
                    <a:pt x="240" y="351"/>
                  </a:lnTo>
                  <a:lnTo>
                    <a:pt x="253" y="366"/>
                  </a:lnTo>
                  <a:lnTo>
                    <a:pt x="257" y="364"/>
                  </a:lnTo>
                  <a:lnTo>
                    <a:pt x="278" y="347"/>
                  </a:lnTo>
                  <a:lnTo>
                    <a:pt x="280" y="347"/>
                  </a:lnTo>
                  <a:lnTo>
                    <a:pt x="284" y="347"/>
                  </a:lnTo>
                  <a:lnTo>
                    <a:pt x="285" y="354"/>
                  </a:lnTo>
                  <a:lnTo>
                    <a:pt x="289" y="356"/>
                  </a:lnTo>
                  <a:lnTo>
                    <a:pt x="291" y="360"/>
                  </a:lnTo>
                  <a:lnTo>
                    <a:pt x="289" y="371"/>
                  </a:lnTo>
                  <a:lnTo>
                    <a:pt x="289" y="392"/>
                  </a:lnTo>
                  <a:lnTo>
                    <a:pt x="293" y="403"/>
                  </a:lnTo>
                  <a:lnTo>
                    <a:pt x="302" y="414"/>
                  </a:lnTo>
                  <a:lnTo>
                    <a:pt x="302" y="420"/>
                  </a:lnTo>
                  <a:lnTo>
                    <a:pt x="297" y="429"/>
                  </a:lnTo>
                  <a:lnTo>
                    <a:pt x="304" y="441"/>
                  </a:lnTo>
                  <a:lnTo>
                    <a:pt x="314" y="441"/>
                  </a:lnTo>
                  <a:lnTo>
                    <a:pt x="319" y="450"/>
                  </a:lnTo>
                  <a:lnTo>
                    <a:pt x="321" y="456"/>
                  </a:lnTo>
                  <a:lnTo>
                    <a:pt x="319" y="469"/>
                  </a:lnTo>
                  <a:lnTo>
                    <a:pt x="319" y="473"/>
                  </a:lnTo>
                  <a:lnTo>
                    <a:pt x="323" y="482"/>
                  </a:lnTo>
                  <a:lnTo>
                    <a:pt x="332" y="488"/>
                  </a:lnTo>
                  <a:lnTo>
                    <a:pt x="338" y="478"/>
                  </a:lnTo>
                  <a:lnTo>
                    <a:pt x="342" y="476"/>
                  </a:lnTo>
                  <a:lnTo>
                    <a:pt x="357" y="482"/>
                  </a:lnTo>
                  <a:lnTo>
                    <a:pt x="362" y="482"/>
                  </a:lnTo>
                  <a:lnTo>
                    <a:pt x="370" y="476"/>
                  </a:lnTo>
                  <a:lnTo>
                    <a:pt x="374" y="476"/>
                  </a:lnTo>
                  <a:lnTo>
                    <a:pt x="379" y="480"/>
                  </a:lnTo>
                  <a:lnTo>
                    <a:pt x="396" y="480"/>
                  </a:lnTo>
                  <a:lnTo>
                    <a:pt x="405" y="484"/>
                  </a:lnTo>
                  <a:lnTo>
                    <a:pt x="407" y="482"/>
                  </a:lnTo>
                  <a:lnTo>
                    <a:pt x="428" y="484"/>
                  </a:lnTo>
                  <a:lnTo>
                    <a:pt x="426" y="476"/>
                  </a:lnTo>
                  <a:lnTo>
                    <a:pt x="436" y="469"/>
                  </a:lnTo>
                  <a:lnTo>
                    <a:pt x="445" y="478"/>
                  </a:lnTo>
                  <a:lnTo>
                    <a:pt x="447" y="491"/>
                  </a:lnTo>
                  <a:lnTo>
                    <a:pt x="454" y="497"/>
                  </a:lnTo>
                  <a:lnTo>
                    <a:pt x="419" y="735"/>
                  </a:lnTo>
                  <a:lnTo>
                    <a:pt x="208" y="698"/>
                  </a:lnTo>
                  <a:lnTo>
                    <a:pt x="0" y="655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16" name="Freeform 60"/>
            <p:cNvSpPr>
              <a:spLocks/>
            </p:cNvSpPr>
            <p:nvPr/>
          </p:nvSpPr>
          <p:spPr bwMode="gray">
            <a:xfrm>
              <a:off x="1745" y="1485"/>
              <a:ext cx="777" cy="493"/>
            </a:xfrm>
            <a:custGeom>
              <a:avLst/>
              <a:gdLst>
                <a:gd name="T0" fmla="*/ 270 w 777"/>
                <a:gd name="T1" fmla="*/ 435 h 493"/>
                <a:gd name="T2" fmla="*/ 257 w 777"/>
                <a:gd name="T3" fmla="*/ 478 h 493"/>
                <a:gd name="T4" fmla="*/ 246 w 777"/>
                <a:gd name="T5" fmla="*/ 456 h 493"/>
                <a:gd name="T6" fmla="*/ 238 w 777"/>
                <a:gd name="T7" fmla="*/ 471 h 493"/>
                <a:gd name="T8" fmla="*/ 215 w 777"/>
                <a:gd name="T9" fmla="*/ 471 h 493"/>
                <a:gd name="T10" fmla="*/ 189 w 777"/>
                <a:gd name="T11" fmla="*/ 467 h 493"/>
                <a:gd name="T12" fmla="*/ 180 w 777"/>
                <a:gd name="T13" fmla="*/ 463 h 493"/>
                <a:gd name="T14" fmla="*/ 167 w 777"/>
                <a:gd name="T15" fmla="*/ 469 h 493"/>
                <a:gd name="T16" fmla="*/ 148 w 777"/>
                <a:gd name="T17" fmla="*/ 465 h 493"/>
                <a:gd name="T18" fmla="*/ 133 w 777"/>
                <a:gd name="T19" fmla="*/ 469 h 493"/>
                <a:gd name="T20" fmla="*/ 129 w 777"/>
                <a:gd name="T21" fmla="*/ 456 h 493"/>
                <a:gd name="T22" fmla="*/ 129 w 777"/>
                <a:gd name="T23" fmla="*/ 437 h 493"/>
                <a:gd name="T24" fmla="*/ 114 w 777"/>
                <a:gd name="T25" fmla="*/ 428 h 493"/>
                <a:gd name="T26" fmla="*/ 112 w 777"/>
                <a:gd name="T27" fmla="*/ 407 h 493"/>
                <a:gd name="T28" fmla="*/ 103 w 777"/>
                <a:gd name="T29" fmla="*/ 390 h 493"/>
                <a:gd name="T30" fmla="*/ 99 w 777"/>
                <a:gd name="T31" fmla="*/ 358 h 493"/>
                <a:gd name="T32" fmla="*/ 99 w 777"/>
                <a:gd name="T33" fmla="*/ 343 h 493"/>
                <a:gd name="T34" fmla="*/ 94 w 777"/>
                <a:gd name="T35" fmla="*/ 334 h 493"/>
                <a:gd name="T36" fmla="*/ 88 w 777"/>
                <a:gd name="T37" fmla="*/ 334 h 493"/>
                <a:gd name="T38" fmla="*/ 63 w 777"/>
                <a:gd name="T39" fmla="*/ 353 h 493"/>
                <a:gd name="T40" fmla="*/ 54 w 777"/>
                <a:gd name="T41" fmla="*/ 330 h 493"/>
                <a:gd name="T42" fmla="*/ 52 w 777"/>
                <a:gd name="T43" fmla="*/ 317 h 493"/>
                <a:gd name="T44" fmla="*/ 63 w 777"/>
                <a:gd name="T45" fmla="*/ 302 h 493"/>
                <a:gd name="T46" fmla="*/ 63 w 777"/>
                <a:gd name="T47" fmla="*/ 285 h 493"/>
                <a:gd name="T48" fmla="*/ 67 w 777"/>
                <a:gd name="T49" fmla="*/ 276 h 493"/>
                <a:gd name="T50" fmla="*/ 78 w 777"/>
                <a:gd name="T51" fmla="*/ 240 h 493"/>
                <a:gd name="T52" fmla="*/ 63 w 777"/>
                <a:gd name="T53" fmla="*/ 229 h 493"/>
                <a:gd name="T54" fmla="*/ 48 w 777"/>
                <a:gd name="T55" fmla="*/ 218 h 493"/>
                <a:gd name="T56" fmla="*/ 35 w 777"/>
                <a:gd name="T57" fmla="*/ 180 h 493"/>
                <a:gd name="T58" fmla="*/ 11 w 777"/>
                <a:gd name="T59" fmla="*/ 154 h 493"/>
                <a:gd name="T60" fmla="*/ 9 w 777"/>
                <a:gd name="T61" fmla="*/ 144 h 493"/>
                <a:gd name="T62" fmla="*/ 9 w 777"/>
                <a:gd name="T63" fmla="*/ 118 h 493"/>
                <a:gd name="T64" fmla="*/ 15 w 777"/>
                <a:gd name="T65" fmla="*/ 0 h 493"/>
                <a:gd name="T66" fmla="*/ 277 w 777"/>
                <a:gd name="T67" fmla="*/ 47 h 493"/>
                <a:gd name="T68" fmla="*/ 777 w 777"/>
                <a:gd name="T69" fmla="*/ 111 h 493"/>
                <a:gd name="T70" fmla="*/ 745 w 777"/>
                <a:gd name="T71" fmla="*/ 493 h 49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777"/>
                <a:gd name="T109" fmla="*/ 0 h 493"/>
                <a:gd name="T110" fmla="*/ 777 w 777"/>
                <a:gd name="T111" fmla="*/ 493 h 49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777" h="493">
                  <a:moveTo>
                    <a:pt x="745" y="493"/>
                  </a:moveTo>
                  <a:lnTo>
                    <a:pt x="270" y="435"/>
                  </a:lnTo>
                  <a:lnTo>
                    <a:pt x="264" y="484"/>
                  </a:lnTo>
                  <a:lnTo>
                    <a:pt x="257" y="478"/>
                  </a:lnTo>
                  <a:lnTo>
                    <a:pt x="255" y="465"/>
                  </a:lnTo>
                  <a:lnTo>
                    <a:pt x="246" y="456"/>
                  </a:lnTo>
                  <a:lnTo>
                    <a:pt x="236" y="463"/>
                  </a:lnTo>
                  <a:lnTo>
                    <a:pt x="238" y="471"/>
                  </a:lnTo>
                  <a:lnTo>
                    <a:pt x="217" y="469"/>
                  </a:lnTo>
                  <a:lnTo>
                    <a:pt x="215" y="471"/>
                  </a:lnTo>
                  <a:lnTo>
                    <a:pt x="206" y="467"/>
                  </a:lnTo>
                  <a:lnTo>
                    <a:pt x="189" y="467"/>
                  </a:lnTo>
                  <a:lnTo>
                    <a:pt x="184" y="463"/>
                  </a:lnTo>
                  <a:lnTo>
                    <a:pt x="180" y="463"/>
                  </a:lnTo>
                  <a:lnTo>
                    <a:pt x="172" y="469"/>
                  </a:lnTo>
                  <a:lnTo>
                    <a:pt x="167" y="469"/>
                  </a:lnTo>
                  <a:lnTo>
                    <a:pt x="152" y="463"/>
                  </a:lnTo>
                  <a:lnTo>
                    <a:pt x="148" y="465"/>
                  </a:lnTo>
                  <a:lnTo>
                    <a:pt x="142" y="475"/>
                  </a:lnTo>
                  <a:lnTo>
                    <a:pt x="133" y="469"/>
                  </a:lnTo>
                  <a:lnTo>
                    <a:pt x="129" y="460"/>
                  </a:lnTo>
                  <a:lnTo>
                    <a:pt x="129" y="456"/>
                  </a:lnTo>
                  <a:lnTo>
                    <a:pt x="131" y="443"/>
                  </a:lnTo>
                  <a:lnTo>
                    <a:pt x="129" y="437"/>
                  </a:lnTo>
                  <a:lnTo>
                    <a:pt x="124" y="428"/>
                  </a:lnTo>
                  <a:lnTo>
                    <a:pt x="114" y="428"/>
                  </a:lnTo>
                  <a:lnTo>
                    <a:pt x="107" y="416"/>
                  </a:lnTo>
                  <a:lnTo>
                    <a:pt x="112" y="407"/>
                  </a:lnTo>
                  <a:lnTo>
                    <a:pt x="112" y="401"/>
                  </a:lnTo>
                  <a:lnTo>
                    <a:pt x="103" y="390"/>
                  </a:lnTo>
                  <a:lnTo>
                    <a:pt x="99" y="379"/>
                  </a:lnTo>
                  <a:lnTo>
                    <a:pt x="99" y="358"/>
                  </a:lnTo>
                  <a:lnTo>
                    <a:pt x="101" y="347"/>
                  </a:lnTo>
                  <a:lnTo>
                    <a:pt x="99" y="343"/>
                  </a:lnTo>
                  <a:lnTo>
                    <a:pt x="95" y="341"/>
                  </a:lnTo>
                  <a:lnTo>
                    <a:pt x="94" y="334"/>
                  </a:lnTo>
                  <a:lnTo>
                    <a:pt x="90" y="334"/>
                  </a:lnTo>
                  <a:lnTo>
                    <a:pt x="88" y="334"/>
                  </a:lnTo>
                  <a:lnTo>
                    <a:pt x="67" y="351"/>
                  </a:lnTo>
                  <a:lnTo>
                    <a:pt x="63" y="353"/>
                  </a:lnTo>
                  <a:lnTo>
                    <a:pt x="50" y="338"/>
                  </a:lnTo>
                  <a:lnTo>
                    <a:pt x="54" y="330"/>
                  </a:lnTo>
                  <a:lnTo>
                    <a:pt x="52" y="326"/>
                  </a:lnTo>
                  <a:lnTo>
                    <a:pt x="52" y="317"/>
                  </a:lnTo>
                  <a:lnTo>
                    <a:pt x="63" y="309"/>
                  </a:lnTo>
                  <a:lnTo>
                    <a:pt x="63" y="302"/>
                  </a:lnTo>
                  <a:lnTo>
                    <a:pt x="63" y="300"/>
                  </a:lnTo>
                  <a:lnTo>
                    <a:pt x="63" y="285"/>
                  </a:lnTo>
                  <a:lnTo>
                    <a:pt x="69" y="279"/>
                  </a:lnTo>
                  <a:lnTo>
                    <a:pt x="67" y="276"/>
                  </a:lnTo>
                  <a:lnTo>
                    <a:pt x="84" y="246"/>
                  </a:lnTo>
                  <a:lnTo>
                    <a:pt x="78" y="240"/>
                  </a:lnTo>
                  <a:lnTo>
                    <a:pt x="63" y="238"/>
                  </a:lnTo>
                  <a:lnTo>
                    <a:pt x="63" y="229"/>
                  </a:lnTo>
                  <a:lnTo>
                    <a:pt x="54" y="229"/>
                  </a:lnTo>
                  <a:lnTo>
                    <a:pt x="48" y="218"/>
                  </a:lnTo>
                  <a:lnTo>
                    <a:pt x="47" y="204"/>
                  </a:lnTo>
                  <a:lnTo>
                    <a:pt x="35" y="180"/>
                  </a:lnTo>
                  <a:lnTo>
                    <a:pt x="18" y="163"/>
                  </a:lnTo>
                  <a:lnTo>
                    <a:pt x="11" y="154"/>
                  </a:lnTo>
                  <a:lnTo>
                    <a:pt x="5" y="148"/>
                  </a:lnTo>
                  <a:lnTo>
                    <a:pt x="9" y="144"/>
                  </a:lnTo>
                  <a:lnTo>
                    <a:pt x="13" y="135"/>
                  </a:lnTo>
                  <a:lnTo>
                    <a:pt x="9" y="118"/>
                  </a:lnTo>
                  <a:lnTo>
                    <a:pt x="0" y="94"/>
                  </a:lnTo>
                  <a:lnTo>
                    <a:pt x="15" y="0"/>
                  </a:lnTo>
                  <a:lnTo>
                    <a:pt x="86" y="13"/>
                  </a:lnTo>
                  <a:lnTo>
                    <a:pt x="277" y="47"/>
                  </a:lnTo>
                  <a:lnTo>
                    <a:pt x="473" y="79"/>
                  </a:lnTo>
                  <a:lnTo>
                    <a:pt x="777" y="111"/>
                  </a:lnTo>
                  <a:lnTo>
                    <a:pt x="752" y="401"/>
                  </a:lnTo>
                  <a:lnTo>
                    <a:pt x="745" y="493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17" name="Freeform 61"/>
            <p:cNvSpPr>
              <a:spLocks/>
            </p:cNvSpPr>
            <p:nvPr/>
          </p:nvSpPr>
          <p:spPr bwMode="gray">
            <a:xfrm>
              <a:off x="1959" y="1920"/>
              <a:ext cx="531" cy="439"/>
            </a:xfrm>
            <a:custGeom>
              <a:avLst/>
              <a:gdLst>
                <a:gd name="T0" fmla="*/ 497 w 531"/>
                <a:gd name="T1" fmla="*/ 439 h 439"/>
                <a:gd name="T2" fmla="*/ 514 w 531"/>
                <a:gd name="T3" fmla="*/ 248 h 439"/>
                <a:gd name="T4" fmla="*/ 531 w 531"/>
                <a:gd name="T5" fmla="*/ 58 h 439"/>
                <a:gd name="T6" fmla="*/ 56 w 531"/>
                <a:gd name="T7" fmla="*/ 0 h 439"/>
                <a:gd name="T8" fmla="*/ 50 w 531"/>
                <a:gd name="T9" fmla="*/ 49 h 439"/>
                <a:gd name="T10" fmla="*/ 15 w 531"/>
                <a:gd name="T11" fmla="*/ 287 h 439"/>
                <a:gd name="T12" fmla="*/ 15 w 531"/>
                <a:gd name="T13" fmla="*/ 287 h 439"/>
                <a:gd name="T14" fmla="*/ 0 w 531"/>
                <a:gd name="T15" fmla="*/ 379 h 439"/>
                <a:gd name="T16" fmla="*/ 140 w 531"/>
                <a:gd name="T17" fmla="*/ 402 h 439"/>
                <a:gd name="T18" fmla="*/ 499 w 531"/>
                <a:gd name="T19" fmla="*/ 439 h 439"/>
                <a:gd name="T20" fmla="*/ 497 w 531"/>
                <a:gd name="T21" fmla="*/ 439 h 4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31"/>
                <a:gd name="T34" fmla="*/ 0 h 439"/>
                <a:gd name="T35" fmla="*/ 531 w 531"/>
                <a:gd name="T36" fmla="*/ 439 h 43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31" h="439">
                  <a:moveTo>
                    <a:pt x="497" y="439"/>
                  </a:moveTo>
                  <a:lnTo>
                    <a:pt x="514" y="248"/>
                  </a:lnTo>
                  <a:lnTo>
                    <a:pt x="531" y="58"/>
                  </a:lnTo>
                  <a:lnTo>
                    <a:pt x="56" y="0"/>
                  </a:lnTo>
                  <a:lnTo>
                    <a:pt x="50" y="49"/>
                  </a:lnTo>
                  <a:lnTo>
                    <a:pt x="15" y="287"/>
                  </a:lnTo>
                  <a:lnTo>
                    <a:pt x="0" y="379"/>
                  </a:lnTo>
                  <a:lnTo>
                    <a:pt x="140" y="402"/>
                  </a:lnTo>
                  <a:lnTo>
                    <a:pt x="499" y="439"/>
                  </a:lnTo>
                  <a:lnTo>
                    <a:pt x="497" y="439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18" name="Freeform 62"/>
            <p:cNvSpPr>
              <a:spLocks/>
            </p:cNvSpPr>
            <p:nvPr/>
          </p:nvSpPr>
          <p:spPr bwMode="gray">
            <a:xfrm>
              <a:off x="1277" y="2078"/>
              <a:ext cx="486" cy="745"/>
            </a:xfrm>
            <a:custGeom>
              <a:avLst/>
              <a:gdLst>
                <a:gd name="T0" fmla="*/ 74 w 486"/>
                <a:gd name="T1" fmla="*/ 0 h 745"/>
                <a:gd name="T2" fmla="*/ 0 w 486"/>
                <a:gd name="T3" fmla="*/ 283 h 745"/>
                <a:gd name="T4" fmla="*/ 316 w 486"/>
                <a:gd name="T5" fmla="*/ 745 h 745"/>
                <a:gd name="T6" fmla="*/ 314 w 486"/>
                <a:gd name="T7" fmla="*/ 739 h 745"/>
                <a:gd name="T8" fmla="*/ 318 w 486"/>
                <a:gd name="T9" fmla="*/ 734 h 745"/>
                <a:gd name="T10" fmla="*/ 323 w 486"/>
                <a:gd name="T11" fmla="*/ 713 h 745"/>
                <a:gd name="T12" fmla="*/ 319 w 486"/>
                <a:gd name="T13" fmla="*/ 705 h 745"/>
                <a:gd name="T14" fmla="*/ 325 w 486"/>
                <a:gd name="T15" fmla="*/ 660 h 745"/>
                <a:gd name="T16" fmla="*/ 321 w 486"/>
                <a:gd name="T17" fmla="*/ 643 h 745"/>
                <a:gd name="T18" fmla="*/ 325 w 486"/>
                <a:gd name="T19" fmla="*/ 638 h 745"/>
                <a:gd name="T20" fmla="*/ 336 w 486"/>
                <a:gd name="T21" fmla="*/ 636 h 745"/>
                <a:gd name="T22" fmla="*/ 351 w 486"/>
                <a:gd name="T23" fmla="*/ 640 h 745"/>
                <a:gd name="T24" fmla="*/ 357 w 486"/>
                <a:gd name="T25" fmla="*/ 647 h 745"/>
                <a:gd name="T26" fmla="*/ 357 w 486"/>
                <a:gd name="T27" fmla="*/ 649 h 745"/>
                <a:gd name="T28" fmla="*/ 363 w 486"/>
                <a:gd name="T29" fmla="*/ 655 h 745"/>
                <a:gd name="T30" fmla="*/ 370 w 486"/>
                <a:gd name="T31" fmla="*/ 655 h 745"/>
                <a:gd name="T32" fmla="*/ 385 w 486"/>
                <a:gd name="T33" fmla="*/ 615 h 745"/>
                <a:gd name="T34" fmla="*/ 394 w 486"/>
                <a:gd name="T35" fmla="*/ 565 h 745"/>
                <a:gd name="T36" fmla="*/ 486 w 486"/>
                <a:gd name="T37" fmla="*/ 92 h 745"/>
                <a:gd name="T38" fmla="*/ 278 w 486"/>
                <a:gd name="T39" fmla="*/ 49 h 745"/>
                <a:gd name="T40" fmla="*/ 74 w 486"/>
                <a:gd name="T41" fmla="*/ 0 h 7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86"/>
                <a:gd name="T64" fmla="*/ 0 h 745"/>
                <a:gd name="T65" fmla="*/ 486 w 486"/>
                <a:gd name="T66" fmla="*/ 745 h 7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86" h="745">
                  <a:moveTo>
                    <a:pt x="74" y="0"/>
                  </a:moveTo>
                  <a:lnTo>
                    <a:pt x="0" y="283"/>
                  </a:lnTo>
                  <a:lnTo>
                    <a:pt x="316" y="745"/>
                  </a:lnTo>
                  <a:lnTo>
                    <a:pt x="314" y="739"/>
                  </a:lnTo>
                  <a:lnTo>
                    <a:pt x="318" y="734"/>
                  </a:lnTo>
                  <a:lnTo>
                    <a:pt x="323" y="713"/>
                  </a:lnTo>
                  <a:lnTo>
                    <a:pt x="319" y="705"/>
                  </a:lnTo>
                  <a:lnTo>
                    <a:pt x="325" y="660"/>
                  </a:lnTo>
                  <a:lnTo>
                    <a:pt x="321" y="643"/>
                  </a:lnTo>
                  <a:lnTo>
                    <a:pt x="325" y="638"/>
                  </a:lnTo>
                  <a:lnTo>
                    <a:pt x="336" y="636"/>
                  </a:lnTo>
                  <a:lnTo>
                    <a:pt x="351" y="640"/>
                  </a:lnTo>
                  <a:lnTo>
                    <a:pt x="357" y="647"/>
                  </a:lnTo>
                  <a:lnTo>
                    <a:pt x="357" y="649"/>
                  </a:lnTo>
                  <a:lnTo>
                    <a:pt x="363" y="655"/>
                  </a:lnTo>
                  <a:lnTo>
                    <a:pt x="370" y="655"/>
                  </a:lnTo>
                  <a:lnTo>
                    <a:pt x="385" y="615"/>
                  </a:lnTo>
                  <a:lnTo>
                    <a:pt x="394" y="565"/>
                  </a:lnTo>
                  <a:lnTo>
                    <a:pt x="486" y="92"/>
                  </a:lnTo>
                  <a:lnTo>
                    <a:pt x="278" y="49"/>
                  </a:lnTo>
                  <a:lnTo>
                    <a:pt x="74" y="0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19" name="Freeform 63"/>
            <p:cNvSpPr>
              <a:spLocks/>
            </p:cNvSpPr>
            <p:nvPr/>
          </p:nvSpPr>
          <p:spPr bwMode="gray">
            <a:xfrm>
              <a:off x="1531" y="2643"/>
              <a:ext cx="516" cy="600"/>
            </a:xfrm>
            <a:custGeom>
              <a:avLst/>
              <a:gdLst>
                <a:gd name="T0" fmla="*/ 441 w 516"/>
                <a:gd name="T1" fmla="*/ 600 h 600"/>
                <a:gd name="T2" fmla="*/ 516 w 516"/>
                <a:gd name="T3" fmla="*/ 60 h 600"/>
                <a:gd name="T4" fmla="*/ 140 w 516"/>
                <a:gd name="T5" fmla="*/ 0 h 600"/>
                <a:gd name="T6" fmla="*/ 131 w 516"/>
                <a:gd name="T7" fmla="*/ 50 h 600"/>
                <a:gd name="T8" fmla="*/ 116 w 516"/>
                <a:gd name="T9" fmla="*/ 90 h 600"/>
                <a:gd name="T10" fmla="*/ 109 w 516"/>
                <a:gd name="T11" fmla="*/ 90 h 600"/>
                <a:gd name="T12" fmla="*/ 103 w 516"/>
                <a:gd name="T13" fmla="*/ 84 h 600"/>
                <a:gd name="T14" fmla="*/ 103 w 516"/>
                <a:gd name="T15" fmla="*/ 82 h 600"/>
                <a:gd name="T16" fmla="*/ 97 w 516"/>
                <a:gd name="T17" fmla="*/ 75 h 600"/>
                <a:gd name="T18" fmla="*/ 82 w 516"/>
                <a:gd name="T19" fmla="*/ 71 h 600"/>
                <a:gd name="T20" fmla="*/ 71 w 516"/>
                <a:gd name="T21" fmla="*/ 73 h 600"/>
                <a:gd name="T22" fmla="*/ 67 w 516"/>
                <a:gd name="T23" fmla="*/ 78 h 600"/>
                <a:gd name="T24" fmla="*/ 71 w 516"/>
                <a:gd name="T25" fmla="*/ 95 h 600"/>
                <a:gd name="T26" fmla="*/ 65 w 516"/>
                <a:gd name="T27" fmla="*/ 140 h 600"/>
                <a:gd name="T28" fmla="*/ 69 w 516"/>
                <a:gd name="T29" fmla="*/ 148 h 600"/>
                <a:gd name="T30" fmla="*/ 64 w 516"/>
                <a:gd name="T31" fmla="*/ 169 h 600"/>
                <a:gd name="T32" fmla="*/ 60 w 516"/>
                <a:gd name="T33" fmla="*/ 174 h 600"/>
                <a:gd name="T34" fmla="*/ 62 w 516"/>
                <a:gd name="T35" fmla="*/ 180 h 600"/>
                <a:gd name="T36" fmla="*/ 60 w 516"/>
                <a:gd name="T37" fmla="*/ 193 h 600"/>
                <a:gd name="T38" fmla="*/ 62 w 516"/>
                <a:gd name="T39" fmla="*/ 199 h 600"/>
                <a:gd name="T40" fmla="*/ 60 w 516"/>
                <a:gd name="T41" fmla="*/ 202 h 600"/>
                <a:gd name="T42" fmla="*/ 65 w 516"/>
                <a:gd name="T43" fmla="*/ 214 h 600"/>
                <a:gd name="T44" fmla="*/ 65 w 516"/>
                <a:gd name="T45" fmla="*/ 223 h 600"/>
                <a:gd name="T46" fmla="*/ 69 w 516"/>
                <a:gd name="T47" fmla="*/ 230 h 600"/>
                <a:gd name="T48" fmla="*/ 73 w 516"/>
                <a:gd name="T49" fmla="*/ 242 h 600"/>
                <a:gd name="T50" fmla="*/ 77 w 516"/>
                <a:gd name="T51" fmla="*/ 244 h 600"/>
                <a:gd name="T52" fmla="*/ 82 w 516"/>
                <a:gd name="T53" fmla="*/ 249 h 600"/>
                <a:gd name="T54" fmla="*/ 82 w 516"/>
                <a:gd name="T55" fmla="*/ 259 h 600"/>
                <a:gd name="T56" fmla="*/ 82 w 516"/>
                <a:gd name="T57" fmla="*/ 262 h 600"/>
                <a:gd name="T58" fmla="*/ 79 w 516"/>
                <a:gd name="T59" fmla="*/ 260 h 600"/>
                <a:gd name="T60" fmla="*/ 69 w 516"/>
                <a:gd name="T61" fmla="*/ 268 h 600"/>
                <a:gd name="T62" fmla="*/ 58 w 516"/>
                <a:gd name="T63" fmla="*/ 272 h 600"/>
                <a:gd name="T64" fmla="*/ 49 w 516"/>
                <a:gd name="T65" fmla="*/ 283 h 600"/>
                <a:gd name="T66" fmla="*/ 43 w 516"/>
                <a:gd name="T67" fmla="*/ 309 h 600"/>
                <a:gd name="T68" fmla="*/ 28 w 516"/>
                <a:gd name="T69" fmla="*/ 328 h 600"/>
                <a:gd name="T70" fmla="*/ 20 w 516"/>
                <a:gd name="T71" fmla="*/ 328 h 600"/>
                <a:gd name="T72" fmla="*/ 20 w 516"/>
                <a:gd name="T73" fmla="*/ 334 h 600"/>
                <a:gd name="T74" fmla="*/ 22 w 516"/>
                <a:gd name="T75" fmla="*/ 341 h 600"/>
                <a:gd name="T76" fmla="*/ 20 w 516"/>
                <a:gd name="T77" fmla="*/ 347 h 600"/>
                <a:gd name="T78" fmla="*/ 17 w 516"/>
                <a:gd name="T79" fmla="*/ 358 h 600"/>
                <a:gd name="T80" fmla="*/ 20 w 516"/>
                <a:gd name="T81" fmla="*/ 364 h 600"/>
                <a:gd name="T82" fmla="*/ 30 w 516"/>
                <a:gd name="T83" fmla="*/ 373 h 600"/>
                <a:gd name="T84" fmla="*/ 32 w 516"/>
                <a:gd name="T85" fmla="*/ 377 h 600"/>
                <a:gd name="T86" fmla="*/ 30 w 516"/>
                <a:gd name="T87" fmla="*/ 381 h 600"/>
                <a:gd name="T88" fmla="*/ 28 w 516"/>
                <a:gd name="T89" fmla="*/ 388 h 600"/>
                <a:gd name="T90" fmla="*/ 20 w 516"/>
                <a:gd name="T91" fmla="*/ 394 h 600"/>
                <a:gd name="T92" fmla="*/ 17 w 516"/>
                <a:gd name="T93" fmla="*/ 394 h 600"/>
                <a:gd name="T94" fmla="*/ 5 w 516"/>
                <a:gd name="T95" fmla="*/ 392 h 600"/>
                <a:gd name="T96" fmla="*/ 0 w 516"/>
                <a:gd name="T97" fmla="*/ 414 h 600"/>
                <a:gd name="T98" fmla="*/ 277 w 516"/>
                <a:gd name="T99" fmla="*/ 576 h 600"/>
                <a:gd name="T100" fmla="*/ 441 w 516"/>
                <a:gd name="T101" fmla="*/ 600 h 600"/>
                <a:gd name="T102" fmla="*/ 441 w 516"/>
                <a:gd name="T103" fmla="*/ 600 h 6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16"/>
                <a:gd name="T157" fmla="*/ 0 h 600"/>
                <a:gd name="T158" fmla="*/ 516 w 516"/>
                <a:gd name="T159" fmla="*/ 600 h 60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16" h="600">
                  <a:moveTo>
                    <a:pt x="441" y="600"/>
                  </a:moveTo>
                  <a:lnTo>
                    <a:pt x="516" y="60"/>
                  </a:lnTo>
                  <a:lnTo>
                    <a:pt x="140" y="0"/>
                  </a:lnTo>
                  <a:lnTo>
                    <a:pt x="131" y="50"/>
                  </a:lnTo>
                  <a:lnTo>
                    <a:pt x="116" y="90"/>
                  </a:lnTo>
                  <a:lnTo>
                    <a:pt x="109" y="90"/>
                  </a:lnTo>
                  <a:lnTo>
                    <a:pt x="103" y="84"/>
                  </a:lnTo>
                  <a:lnTo>
                    <a:pt x="103" y="82"/>
                  </a:lnTo>
                  <a:lnTo>
                    <a:pt x="97" y="75"/>
                  </a:lnTo>
                  <a:lnTo>
                    <a:pt x="82" y="71"/>
                  </a:lnTo>
                  <a:lnTo>
                    <a:pt x="71" y="73"/>
                  </a:lnTo>
                  <a:lnTo>
                    <a:pt x="67" y="78"/>
                  </a:lnTo>
                  <a:lnTo>
                    <a:pt x="71" y="95"/>
                  </a:lnTo>
                  <a:lnTo>
                    <a:pt x="65" y="140"/>
                  </a:lnTo>
                  <a:lnTo>
                    <a:pt x="69" y="148"/>
                  </a:lnTo>
                  <a:lnTo>
                    <a:pt x="64" y="169"/>
                  </a:lnTo>
                  <a:lnTo>
                    <a:pt x="60" y="174"/>
                  </a:lnTo>
                  <a:lnTo>
                    <a:pt x="62" y="180"/>
                  </a:lnTo>
                  <a:lnTo>
                    <a:pt x="60" y="193"/>
                  </a:lnTo>
                  <a:lnTo>
                    <a:pt x="62" y="199"/>
                  </a:lnTo>
                  <a:lnTo>
                    <a:pt x="60" y="202"/>
                  </a:lnTo>
                  <a:lnTo>
                    <a:pt x="65" y="214"/>
                  </a:lnTo>
                  <a:lnTo>
                    <a:pt x="65" y="223"/>
                  </a:lnTo>
                  <a:lnTo>
                    <a:pt x="69" y="230"/>
                  </a:lnTo>
                  <a:lnTo>
                    <a:pt x="73" y="242"/>
                  </a:lnTo>
                  <a:lnTo>
                    <a:pt x="77" y="244"/>
                  </a:lnTo>
                  <a:lnTo>
                    <a:pt x="82" y="249"/>
                  </a:lnTo>
                  <a:lnTo>
                    <a:pt x="82" y="259"/>
                  </a:lnTo>
                  <a:lnTo>
                    <a:pt x="82" y="262"/>
                  </a:lnTo>
                  <a:lnTo>
                    <a:pt x="79" y="260"/>
                  </a:lnTo>
                  <a:lnTo>
                    <a:pt x="69" y="268"/>
                  </a:lnTo>
                  <a:lnTo>
                    <a:pt x="58" y="272"/>
                  </a:lnTo>
                  <a:lnTo>
                    <a:pt x="49" y="283"/>
                  </a:lnTo>
                  <a:lnTo>
                    <a:pt x="43" y="309"/>
                  </a:lnTo>
                  <a:lnTo>
                    <a:pt x="28" y="328"/>
                  </a:lnTo>
                  <a:lnTo>
                    <a:pt x="20" y="328"/>
                  </a:lnTo>
                  <a:lnTo>
                    <a:pt x="20" y="334"/>
                  </a:lnTo>
                  <a:lnTo>
                    <a:pt x="22" y="341"/>
                  </a:lnTo>
                  <a:lnTo>
                    <a:pt x="20" y="347"/>
                  </a:lnTo>
                  <a:lnTo>
                    <a:pt x="17" y="358"/>
                  </a:lnTo>
                  <a:lnTo>
                    <a:pt x="20" y="364"/>
                  </a:lnTo>
                  <a:lnTo>
                    <a:pt x="30" y="373"/>
                  </a:lnTo>
                  <a:lnTo>
                    <a:pt x="32" y="377"/>
                  </a:lnTo>
                  <a:lnTo>
                    <a:pt x="30" y="381"/>
                  </a:lnTo>
                  <a:lnTo>
                    <a:pt x="28" y="388"/>
                  </a:lnTo>
                  <a:lnTo>
                    <a:pt x="20" y="394"/>
                  </a:lnTo>
                  <a:lnTo>
                    <a:pt x="17" y="394"/>
                  </a:lnTo>
                  <a:lnTo>
                    <a:pt x="5" y="392"/>
                  </a:lnTo>
                  <a:lnTo>
                    <a:pt x="0" y="414"/>
                  </a:lnTo>
                  <a:lnTo>
                    <a:pt x="277" y="576"/>
                  </a:lnTo>
                  <a:lnTo>
                    <a:pt x="441" y="600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20" name="Freeform 64"/>
            <p:cNvSpPr>
              <a:spLocks/>
            </p:cNvSpPr>
            <p:nvPr/>
          </p:nvSpPr>
          <p:spPr bwMode="gray">
            <a:xfrm>
              <a:off x="2047" y="2322"/>
              <a:ext cx="553" cy="435"/>
            </a:xfrm>
            <a:custGeom>
              <a:avLst/>
              <a:gdLst>
                <a:gd name="T0" fmla="*/ 0 w 553"/>
                <a:gd name="T1" fmla="*/ 381 h 435"/>
                <a:gd name="T2" fmla="*/ 52 w 553"/>
                <a:gd name="T3" fmla="*/ 0 h 435"/>
                <a:gd name="T4" fmla="*/ 411 w 553"/>
                <a:gd name="T5" fmla="*/ 37 h 435"/>
                <a:gd name="T6" fmla="*/ 553 w 553"/>
                <a:gd name="T7" fmla="*/ 50 h 435"/>
                <a:gd name="T8" fmla="*/ 548 w 553"/>
                <a:gd name="T9" fmla="*/ 146 h 435"/>
                <a:gd name="T10" fmla="*/ 531 w 553"/>
                <a:gd name="T11" fmla="*/ 435 h 435"/>
                <a:gd name="T12" fmla="*/ 458 w 553"/>
                <a:gd name="T13" fmla="*/ 431 h 435"/>
                <a:gd name="T14" fmla="*/ 0 w 553"/>
                <a:gd name="T15" fmla="*/ 381 h 4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53"/>
                <a:gd name="T25" fmla="*/ 0 h 435"/>
                <a:gd name="T26" fmla="*/ 553 w 553"/>
                <a:gd name="T27" fmla="*/ 435 h 43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53" h="435">
                  <a:moveTo>
                    <a:pt x="0" y="381"/>
                  </a:moveTo>
                  <a:lnTo>
                    <a:pt x="52" y="0"/>
                  </a:lnTo>
                  <a:lnTo>
                    <a:pt x="411" y="37"/>
                  </a:lnTo>
                  <a:lnTo>
                    <a:pt x="553" y="50"/>
                  </a:lnTo>
                  <a:lnTo>
                    <a:pt x="548" y="146"/>
                  </a:lnTo>
                  <a:lnTo>
                    <a:pt x="531" y="435"/>
                  </a:lnTo>
                  <a:lnTo>
                    <a:pt x="458" y="431"/>
                  </a:lnTo>
                  <a:lnTo>
                    <a:pt x="0" y="381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21" name="Freeform 65"/>
            <p:cNvSpPr>
              <a:spLocks/>
            </p:cNvSpPr>
            <p:nvPr/>
          </p:nvSpPr>
          <p:spPr bwMode="gray">
            <a:xfrm>
              <a:off x="1972" y="2703"/>
              <a:ext cx="533" cy="550"/>
            </a:xfrm>
            <a:custGeom>
              <a:avLst/>
              <a:gdLst>
                <a:gd name="T0" fmla="*/ 75 w 533"/>
                <a:gd name="T1" fmla="*/ 0 h 550"/>
                <a:gd name="T2" fmla="*/ 0 w 533"/>
                <a:gd name="T3" fmla="*/ 540 h 550"/>
                <a:gd name="T4" fmla="*/ 0 w 533"/>
                <a:gd name="T5" fmla="*/ 540 h 550"/>
                <a:gd name="T6" fmla="*/ 69 w 533"/>
                <a:gd name="T7" fmla="*/ 550 h 550"/>
                <a:gd name="T8" fmla="*/ 75 w 533"/>
                <a:gd name="T9" fmla="*/ 506 h 550"/>
                <a:gd name="T10" fmla="*/ 206 w 533"/>
                <a:gd name="T11" fmla="*/ 523 h 550"/>
                <a:gd name="T12" fmla="*/ 206 w 533"/>
                <a:gd name="T13" fmla="*/ 521 h 550"/>
                <a:gd name="T14" fmla="*/ 202 w 533"/>
                <a:gd name="T15" fmla="*/ 514 h 550"/>
                <a:gd name="T16" fmla="*/ 206 w 533"/>
                <a:gd name="T17" fmla="*/ 508 h 550"/>
                <a:gd name="T18" fmla="*/ 204 w 533"/>
                <a:gd name="T19" fmla="*/ 506 h 550"/>
                <a:gd name="T20" fmla="*/ 202 w 533"/>
                <a:gd name="T21" fmla="*/ 503 h 550"/>
                <a:gd name="T22" fmla="*/ 204 w 533"/>
                <a:gd name="T23" fmla="*/ 503 h 550"/>
                <a:gd name="T24" fmla="*/ 490 w 533"/>
                <a:gd name="T25" fmla="*/ 529 h 550"/>
                <a:gd name="T26" fmla="*/ 525 w 533"/>
                <a:gd name="T27" fmla="*/ 97 h 550"/>
                <a:gd name="T28" fmla="*/ 529 w 533"/>
                <a:gd name="T29" fmla="*/ 97 h 550"/>
                <a:gd name="T30" fmla="*/ 533 w 533"/>
                <a:gd name="T31" fmla="*/ 50 h 550"/>
                <a:gd name="T32" fmla="*/ 75 w 533"/>
                <a:gd name="T33" fmla="*/ 0 h 5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33"/>
                <a:gd name="T52" fmla="*/ 0 h 550"/>
                <a:gd name="T53" fmla="*/ 533 w 533"/>
                <a:gd name="T54" fmla="*/ 550 h 5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33" h="550">
                  <a:moveTo>
                    <a:pt x="75" y="0"/>
                  </a:moveTo>
                  <a:lnTo>
                    <a:pt x="0" y="540"/>
                  </a:lnTo>
                  <a:lnTo>
                    <a:pt x="69" y="550"/>
                  </a:lnTo>
                  <a:lnTo>
                    <a:pt x="75" y="506"/>
                  </a:lnTo>
                  <a:lnTo>
                    <a:pt x="206" y="523"/>
                  </a:lnTo>
                  <a:lnTo>
                    <a:pt x="206" y="521"/>
                  </a:lnTo>
                  <a:lnTo>
                    <a:pt x="202" y="514"/>
                  </a:lnTo>
                  <a:lnTo>
                    <a:pt x="206" y="508"/>
                  </a:lnTo>
                  <a:lnTo>
                    <a:pt x="204" y="506"/>
                  </a:lnTo>
                  <a:lnTo>
                    <a:pt x="202" y="503"/>
                  </a:lnTo>
                  <a:lnTo>
                    <a:pt x="204" y="503"/>
                  </a:lnTo>
                  <a:lnTo>
                    <a:pt x="490" y="529"/>
                  </a:lnTo>
                  <a:lnTo>
                    <a:pt x="525" y="97"/>
                  </a:lnTo>
                  <a:lnTo>
                    <a:pt x="529" y="97"/>
                  </a:lnTo>
                  <a:lnTo>
                    <a:pt x="533" y="50"/>
                  </a:lnTo>
                  <a:lnTo>
                    <a:pt x="75" y="0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22" name="Freeform 66"/>
            <p:cNvSpPr>
              <a:spLocks/>
            </p:cNvSpPr>
            <p:nvPr/>
          </p:nvSpPr>
          <p:spPr bwMode="gray">
            <a:xfrm>
              <a:off x="2497" y="1596"/>
              <a:ext cx="499" cy="311"/>
            </a:xfrm>
            <a:custGeom>
              <a:avLst/>
              <a:gdLst>
                <a:gd name="T0" fmla="*/ 0 w 499"/>
                <a:gd name="T1" fmla="*/ 290 h 311"/>
                <a:gd name="T2" fmla="*/ 25 w 499"/>
                <a:gd name="T3" fmla="*/ 0 h 311"/>
                <a:gd name="T4" fmla="*/ 244 w 499"/>
                <a:gd name="T5" fmla="*/ 16 h 311"/>
                <a:gd name="T6" fmla="*/ 460 w 499"/>
                <a:gd name="T7" fmla="*/ 20 h 311"/>
                <a:gd name="T8" fmla="*/ 460 w 499"/>
                <a:gd name="T9" fmla="*/ 28 h 311"/>
                <a:gd name="T10" fmla="*/ 467 w 499"/>
                <a:gd name="T11" fmla="*/ 52 h 311"/>
                <a:gd name="T12" fmla="*/ 466 w 499"/>
                <a:gd name="T13" fmla="*/ 58 h 311"/>
                <a:gd name="T14" fmla="*/ 462 w 499"/>
                <a:gd name="T15" fmla="*/ 75 h 311"/>
                <a:gd name="T16" fmla="*/ 464 w 499"/>
                <a:gd name="T17" fmla="*/ 101 h 311"/>
                <a:gd name="T18" fmla="*/ 469 w 499"/>
                <a:gd name="T19" fmla="*/ 133 h 311"/>
                <a:gd name="T20" fmla="*/ 477 w 499"/>
                <a:gd name="T21" fmla="*/ 140 h 311"/>
                <a:gd name="T22" fmla="*/ 482 w 499"/>
                <a:gd name="T23" fmla="*/ 168 h 311"/>
                <a:gd name="T24" fmla="*/ 484 w 499"/>
                <a:gd name="T25" fmla="*/ 215 h 311"/>
                <a:gd name="T26" fmla="*/ 488 w 499"/>
                <a:gd name="T27" fmla="*/ 225 h 311"/>
                <a:gd name="T28" fmla="*/ 488 w 499"/>
                <a:gd name="T29" fmla="*/ 244 h 311"/>
                <a:gd name="T30" fmla="*/ 488 w 499"/>
                <a:gd name="T31" fmla="*/ 249 h 311"/>
                <a:gd name="T32" fmla="*/ 499 w 499"/>
                <a:gd name="T33" fmla="*/ 285 h 311"/>
                <a:gd name="T34" fmla="*/ 497 w 499"/>
                <a:gd name="T35" fmla="*/ 298 h 311"/>
                <a:gd name="T36" fmla="*/ 499 w 499"/>
                <a:gd name="T37" fmla="*/ 311 h 311"/>
                <a:gd name="T38" fmla="*/ 0 w 499"/>
                <a:gd name="T39" fmla="*/ 290 h 3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99"/>
                <a:gd name="T61" fmla="*/ 0 h 311"/>
                <a:gd name="T62" fmla="*/ 499 w 499"/>
                <a:gd name="T63" fmla="*/ 311 h 3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99" h="311">
                  <a:moveTo>
                    <a:pt x="0" y="290"/>
                  </a:moveTo>
                  <a:lnTo>
                    <a:pt x="25" y="0"/>
                  </a:lnTo>
                  <a:lnTo>
                    <a:pt x="244" y="16"/>
                  </a:lnTo>
                  <a:lnTo>
                    <a:pt x="460" y="20"/>
                  </a:lnTo>
                  <a:lnTo>
                    <a:pt x="460" y="28"/>
                  </a:lnTo>
                  <a:lnTo>
                    <a:pt x="467" y="52"/>
                  </a:lnTo>
                  <a:lnTo>
                    <a:pt x="466" y="58"/>
                  </a:lnTo>
                  <a:lnTo>
                    <a:pt x="462" y="75"/>
                  </a:lnTo>
                  <a:lnTo>
                    <a:pt x="464" y="101"/>
                  </a:lnTo>
                  <a:lnTo>
                    <a:pt x="469" y="133"/>
                  </a:lnTo>
                  <a:lnTo>
                    <a:pt x="477" y="140"/>
                  </a:lnTo>
                  <a:lnTo>
                    <a:pt x="482" y="168"/>
                  </a:lnTo>
                  <a:lnTo>
                    <a:pt x="484" y="215"/>
                  </a:lnTo>
                  <a:lnTo>
                    <a:pt x="488" y="225"/>
                  </a:lnTo>
                  <a:lnTo>
                    <a:pt x="488" y="244"/>
                  </a:lnTo>
                  <a:lnTo>
                    <a:pt x="488" y="249"/>
                  </a:lnTo>
                  <a:lnTo>
                    <a:pt x="499" y="285"/>
                  </a:lnTo>
                  <a:lnTo>
                    <a:pt x="497" y="298"/>
                  </a:lnTo>
                  <a:lnTo>
                    <a:pt x="499" y="311"/>
                  </a:lnTo>
                  <a:lnTo>
                    <a:pt x="0" y="290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23" name="Freeform 67"/>
            <p:cNvSpPr>
              <a:spLocks/>
            </p:cNvSpPr>
            <p:nvPr/>
          </p:nvSpPr>
          <p:spPr bwMode="gray">
            <a:xfrm>
              <a:off x="2473" y="1886"/>
              <a:ext cx="533" cy="359"/>
            </a:xfrm>
            <a:custGeom>
              <a:avLst/>
              <a:gdLst>
                <a:gd name="T0" fmla="*/ 0 w 533"/>
                <a:gd name="T1" fmla="*/ 282 h 359"/>
                <a:gd name="T2" fmla="*/ 17 w 533"/>
                <a:gd name="T3" fmla="*/ 92 h 359"/>
                <a:gd name="T4" fmla="*/ 24 w 533"/>
                <a:gd name="T5" fmla="*/ 0 h 359"/>
                <a:gd name="T6" fmla="*/ 523 w 533"/>
                <a:gd name="T7" fmla="*/ 21 h 359"/>
                <a:gd name="T8" fmla="*/ 523 w 533"/>
                <a:gd name="T9" fmla="*/ 29 h 359"/>
                <a:gd name="T10" fmla="*/ 520 w 533"/>
                <a:gd name="T11" fmla="*/ 40 h 359"/>
                <a:gd name="T12" fmla="*/ 506 w 533"/>
                <a:gd name="T13" fmla="*/ 51 h 359"/>
                <a:gd name="T14" fmla="*/ 508 w 533"/>
                <a:gd name="T15" fmla="*/ 60 h 359"/>
                <a:gd name="T16" fmla="*/ 531 w 533"/>
                <a:gd name="T17" fmla="*/ 83 h 359"/>
                <a:gd name="T18" fmla="*/ 533 w 533"/>
                <a:gd name="T19" fmla="*/ 257 h 359"/>
                <a:gd name="T20" fmla="*/ 529 w 533"/>
                <a:gd name="T21" fmla="*/ 257 h 359"/>
                <a:gd name="T22" fmla="*/ 521 w 533"/>
                <a:gd name="T23" fmla="*/ 259 h 359"/>
                <a:gd name="T24" fmla="*/ 525 w 533"/>
                <a:gd name="T25" fmla="*/ 265 h 359"/>
                <a:gd name="T26" fmla="*/ 527 w 533"/>
                <a:gd name="T27" fmla="*/ 271 h 359"/>
                <a:gd name="T28" fmla="*/ 523 w 533"/>
                <a:gd name="T29" fmla="*/ 280 h 359"/>
                <a:gd name="T30" fmla="*/ 529 w 533"/>
                <a:gd name="T31" fmla="*/ 284 h 359"/>
                <a:gd name="T32" fmla="*/ 531 w 533"/>
                <a:gd name="T33" fmla="*/ 299 h 359"/>
                <a:gd name="T34" fmla="*/ 525 w 533"/>
                <a:gd name="T35" fmla="*/ 303 h 359"/>
                <a:gd name="T36" fmla="*/ 529 w 533"/>
                <a:gd name="T37" fmla="*/ 312 h 359"/>
                <a:gd name="T38" fmla="*/ 521 w 533"/>
                <a:gd name="T39" fmla="*/ 329 h 359"/>
                <a:gd name="T40" fmla="*/ 529 w 533"/>
                <a:gd name="T41" fmla="*/ 348 h 359"/>
                <a:gd name="T42" fmla="*/ 531 w 533"/>
                <a:gd name="T43" fmla="*/ 355 h 359"/>
                <a:gd name="T44" fmla="*/ 529 w 533"/>
                <a:gd name="T45" fmla="*/ 359 h 359"/>
                <a:gd name="T46" fmla="*/ 514 w 533"/>
                <a:gd name="T47" fmla="*/ 348 h 359"/>
                <a:gd name="T48" fmla="*/ 484 w 533"/>
                <a:gd name="T49" fmla="*/ 329 h 359"/>
                <a:gd name="T50" fmla="*/ 476 w 533"/>
                <a:gd name="T51" fmla="*/ 325 h 359"/>
                <a:gd name="T52" fmla="*/ 463 w 533"/>
                <a:gd name="T53" fmla="*/ 325 h 359"/>
                <a:gd name="T54" fmla="*/ 454 w 533"/>
                <a:gd name="T55" fmla="*/ 333 h 359"/>
                <a:gd name="T56" fmla="*/ 443 w 533"/>
                <a:gd name="T57" fmla="*/ 336 h 359"/>
                <a:gd name="T58" fmla="*/ 433 w 533"/>
                <a:gd name="T59" fmla="*/ 333 h 359"/>
                <a:gd name="T60" fmla="*/ 428 w 533"/>
                <a:gd name="T61" fmla="*/ 321 h 359"/>
                <a:gd name="T62" fmla="*/ 420 w 533"/>
                <a:gd name="T63" fmla="*/ 316 h 359"/>
                <a:gd name="T64" fmla="*/ 411 w 533"/>
                <a:gd name="T65" fmla="*/ 318 h 359"/>
                <a:gd name="T66" fmla="*/ 398 w 533"/>
                <a:gd name="T67" fmla="*/ 318 h 359"/>
                <a:gd name="T68" fmla="*/ 386 w 533"/>
                <a:gd name="T69" fmla="*/ 303 h 359"/>
                <a:gd name="T70" fmla="*/ 0 w 533"/>
                <a:gd name="T71" fmla="*/ 282 h 35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33"/>
                <a:gd name="T109" fmla="*/ 0 h 359"/>
                <a:gd name="T110" fmla="*/ 533 w 533"/>
                <a:gd name="T111" fmla="*/ 359 h 35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33" h="359">
                  <a:moveTo>
                    <a:pt x="0" y="282"/>
                  </a:moveTo>
                  <a:lnTo>
                    <a:pt x="17" y="92"/>
                  </a:lnTo>
                  <a:lnTo>
                    <a:pt x="24" y="0"/>
                  </a:lnTo>
                  <a:lnTo>
                    <a:pt x="523" y="21"/>
                  </a:lnTo>
                  <a:lnTo>
                    <a:pt x="523" y="29"/>
                  </a:lnTo>
                  <a:lnTo>
                    <a:pt x="520" y="40"/>
                  </a:lnTo>
                  <a:lnTo>
                    <a:pt x="506" y="51"/>
                  </a:lnTo>
                  <a:lnTo>
                    <a:pt x="508" y="60"/>
                  </a:lnTo>
                  <a:lnTo>
                    <a:pt x="531" y="83"/>
                  </a:lnTo>
                  <a:lnTo>
                    <a:pt x="533" y="257"/>
                  </a:lnTo>
                  <a:lnTo>
                    <a:pt x="529" y="257"/>
                  </a:lnTo>
                  <a:lnTo>
                    <a:pt x="521" y="259"/>
                  </a:lnTo>
                  <a:lnTo>
                    <a:pt x="525" y="265"/>
                  </a:lnTo>
                  <a:lnTo>
                    <a:pt x="527" y="271"/>
                  </a:lnTo>
                  <a:lnTo>
                    <a:pt x="523" y="280"/>
                  </a:lnTo>
                  <a:lnTo>
                    <a:pt x="529" y="284"/>
                  </a:lnTo>
                  <a:lnTo>
                    <a:pt x="531" y="299"/>
                  </a:lnTo>
                  <a:lnTo>
                    <a:pt x="525" y="303"/>
                  </a:lnTo>
                  <a:lnTo>
                    <a:pt x="529" y="312"/>
                  </a:lnTo>
                  <a:lnTo>
                    <a:pt x="521" y="329"/>
                  </a:lnTo>
                  <a:lnTo>
                    <a:pt x="529" y="348"/>
                  </a:lnTo>
                  <a:lnTo>
                    <a:pt x="531" y="355"/>
                  </a:lnTo>
                  <a:lnTo>
                    <a:pt x="529" y="359"/>
                  </a:lnTo>
                  <a:lnTo>
                    <a:pt x="514" y="348"/>
                  </a:lnTo>
                  <a:lnTo>
                    <a:pt x="484" y="329"/>
                  </a:lnTo>
                  <a:lnTo>
                    <a:pt x="476" y="325"/>
                  </a:lnTo>
                  <a:lnTo>
                    <a:pt x="463" y="325"/>
                  </a:lnTo>
                  <a:lnTo>
                    <a:pt x="454" y="333"/>
                  </a:lnTo>
                  <a:lnTo>
                    <a:pt x="443" y="336"/>
                  </a:lnTo>
                  <a:lnTo>
                    <a:pt x="433" y="333"/>
                  </a:lnTo>
                  <a:lnTo>
                    <a:pt x="428" y="321"/>
                  </a:lnTo>
                  <a:lnTo>
                    <a:pt x="420" y="316"/>
                  </a:lnTo>
                  <a:lnTo>
                    <a:pt x="411" y="318"/>
                  </a:lnTo>
                  <a:lnTo>
                    <a:pt x="398" y="318"/>
                  </a:lnTo>
                  <a:lnTo>
                    <a:pt x="386" y="303"/>
                  </a:lnTo>
                  <a:lnTo>
                    <a:pt x="0" y="282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24" name="Freeform 68"/>
            <p:cNvSpPr>
              <a:spLocks/>
            </p:cNvSpPr>
            <p:nvPr/>
          </p:nvSpPr>
          <p:spPr bwMode="gray">
            <a:xfrm>
              <a:off x="2456" y="2168"/>
              <a:ext cx="629" cy="311"/>
            </a:xfrm>
            <a:custGeom>
              <a:avLst/>
              <a:gdLst>
                <a:gd name="T0" fmla="*/ 0 w 629"/>
                <a:gd name="T1" fmla="*/ 191 h 311"/>
                <a:gd name="T2" fmla="*/ 17 w 629"/>
                <a:gd name="T3" fmla="*/ 0 h 311"/>
                <a:gd name="T4" fmla="*/ 403 w 629"/>
                <a:gd name="T5" fmla="*/ 21 h 311"/>
                <a:gd name="T6" fmla="*/ 415 w 629"/>
                <a:gd name="T7" fmla="*/ 36 h 311"/>
                <a:gd name="T8" fmla="*/ 428 w 629"/>
                <a:gd name="T9" fmla="*/ 36 h 311"/>
                <a:gd name="T10" fmla="*/ 437 w 629"/>
                <a:gd name="T11" fmla="*/ 34 h 311"/>
                <a:gd name="T12" fmla="*/ 445 w 629"/>
                <a:gd name="T13" fmla="*/ 39 h 311"/>
                <a:gd name="T14" fmla="*/ 450 w 629"/>
                <a:gd name="T15" fmla="*/ 51 h 311"/>
                <a:gd name="T16" fmla="*/ 460 w 629"/>
                <a:gd name="T17" fmla="*/ 54 h 311"/>
                <a:gd name="T18" fmla="*/ 471 w 629"/>
                <a:gd name="T19" fmla="*/ 51 h 311"/>
                <a:gd name="T20" fmla="*/ 480 w 629"/>
                <a:gd name="T21" fmla="*/ 43 h 311"/>
                <a:gd name="T22" fmla="*/ 493 w 629"/>
                <a:gd name="T23" fmla="*/ 43 h 311"/>
                <a:gd name="T24" fmla="*/ 501 w 629"/>
                <a:gd name="T25" fmla="*/ 47 h 311"/>
                <a:gd name="T26" fmla="*/ 531 w 629"/>
                <a:gd name="T27" fmla="*/ 66 h 311"/>
                <a:gd name="T28" fmla="*/ 546 w 629"/>
                <a:gd name="T29" fmla="*/ 77 h 311"/>
                <a:gd name="T30" fmla="*/ 548 w 629"/>
                <a:gd name="T31" fmla="*/ 86 h 311"/>
                <a:gd name="T32" fmla="*/ 557 w 629"/>
                <a:gd name="T33" fmla="*/ 92 h 311"/>
                <a:gd name="T34" fmla="*/ 557 w 629"/>
                <a:gd name="T35" fmla="*/ 99 h 311"/>
                <a:gd name="T36" fmla="*/ 552 w 629"/>
                <a:gd name="T37" fmla="*/ 112 h 311"/>
                <a:gd name="T38" fmla="*/ 559 w 629"/>
                <a:gd name="T39" fmla="*/ 120 h 311"/>
                <a:gd name="T40" fmla="*/ 565 w 629"/>
                <a:gd name="T41" fmla="*/ 135 h 311"/>
                <a:gd name="T42" fmla="*/ 572 w 629"/>
                <a:gd name="T43" fmla="*/ 143 h 311"/>
                <a:gd name="T44" fmla="*/ 568 w 629"/>
                <a:gd name="T45" fmla="*/ 150 h 311"/>
                <a:gd name="T46" fmla="*/ 572 w 629"/>
                <a:gd name="T47" fmla="*/ 158 h 311"/>
                <a:gd name="T48" fmla="*/ 584 w 629"/>
                <a:gd name="T49" fmla="*/ 165 h 311"/>
                <a:gd name="T50" fmla="*/ 585 w 629"/>
                <a:gd name="T51" fmla="*/ 174 h 311"/>
                <a:gd name="T52" fmla="*/ 584 w 629"/>
                <a:gd name="T53" fmla="*/ 182 h 311"/>
                <a:gd name="T54" fmla="*/ 580 w 629"/>
                <a:gd name="T55" fmla="*/ 195 h 311"/>
                <a:gd name="T56" fmla="*/ 589 w 629"/>
                <a:gd name="T57" fmla="*/ 201 h 311"/>
                <a:gd name="T58" fmla="*/ 593 w 629"/>
                <a:gd name="T59" fmla="*/ 208 h 311"/>
                <a:gd name="T60" fmla="*/ 587 w 629"/>
                <a:gd name="T61" fmla="*/ 216 h 311"/>
                <a:gd name="T62" fmla="*/ 589 w 629"/>
                <a:gd name="T63" fmla="*/ 225 h 311"/>
                <a:gd name="T64" fmla="*/ 595 w 629"/>
                <a:gd name="T65" fmla="*/ 233 h 311"/>
                <a:gd name="T66" fmla="*/ 593 w 629"/>
                <a:gd name="T67" fmla="*/ 240 h 311"/>
                <a:gd name="T68" fmla="*/ 595 w 629"/>
                <a:gd name="T69" fmla="*/ 249 h 311"/>
                <a:gd name="T70" fmla="*/ 599 w 629"/>
                <a:gd name="T71" fmla="*/ 253 h 311"/>
                <a:gd name="T72" fmla="*/ 604 w 629"/>
                <a:gd name="T73" fmla="*/ 263 h 311"/>
                <a:gd name="T74" fmla="*/ 610 w 629"/>
                <a:gd name="T75" fmla="*/ 270 h 311"/>
                <a:gd name="T76" fmla="*/ 614 w 629"/>
                <a:gd name="T77" fmla="*/ 283 h 311"/>
                <a:gd name="T78" fmla="*/ 623 w 629"/>
                <a:gd name="T79" fmla="*/ 295 h 311"/>
                <a:gd name="T80" fmla="*/ 629 w 629"/>
                <a:gd name="T81" fmla="*/ 298 h 311"/>
                <a:gd name="T82" fmla="*/ 625 w 629"/>
                <a:gd name="T83" fmla="*/ 310 h 311"/>
                <a:gd name="T84" fmla="*/ 627 w 629"/>
                <a:gd name="T85" fmla="*/ 311 h 311"/>
                <a:gd name="T86" fmla="*/ 139 w 629"/>
                <a:gd name="T87" fmla="*/ 300 h 311"/>
                <a:gd name="T88" fmla="*/ 144 w 629"/>
                <a:gd name="T89" fmla="*/ 204 h 311"/>
                <a:gd name="T90" fmla="*/ 2 w 629"/>
                <a:gd name="T91" fmla="*/ 191 h 311"/>
                <a:gd name="T92" fmla="*/ 0 w 629"/>
                <a:gd name="T93" fmla="*/ 191 h 31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629"/>
                <a:gd name="T142" fmla="*/ 0 h 311"/>
                <a:gd name="T143" fmla="*/ 629 w 629"/>
                <a:gd name="T144" fmla="*/ 311 h 31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629" h="311">
                  <a:moveTo>
                    <a:pt x="0" y="191"/>
                  </a:moveTo>
                  <a:lnTo>
                    <a:pt x="17" y="0"/>
                  </a:lnTo>
                  <a:lnTo>
                    <a:pt x="403" y="21"/>
                  </a:lnTo>
                  <a:lnTo>
                    <a:pt x="415" y="36"/>
                  </a:lnTo>
                  <a:lnTo>
                    <a:pt x="428" y="36"/>
                  </a:lnTo>
                  <a:lnTo>
                    <a:pt x="437" y="34"/>
                  </a:lnTo>
                  <a:lnTo>
                    <a:pt x="445" y="39"/>
                  </a:lnTo>
                  <a:lnTo>
                    <a:pt x="450" y="51"/>
                  </a:lnTo>
                  <a:lnTo>
                    <a:pt x="460" y="54"/>
                  </a:lnTo>
                  <a:lnTo>
                    <a:pt x="471" y="51"/>
                  </a:lnTo>
                  <a:lnTo>
                    <a:pt x="480" y="43"/>
                  </a:lnTo>
                  <a:lnTo>
                    <a:pt x="493" y="43"/>
                  </a:lnTo>
                  <a:lnTo>
                    <a:pt x="501" y="47"/>
                  </a:lnTo>
                  <a:lnTo>
                    <a:pt x="531" y="66"/>
                  </a:lnTo>
                  <a:lnTo>
                    <a:pt x="546" y="77"/>
                  </a:lnTo>
                  <a:lnTo>
                    <a:pt x="548" y="86"/>
                  </a:lnTo>
                  <a:lnTo>
                    <a:pt x="557" y="92"/>
                  </a:lnTo>
                  <a:lnTo>
                    <a:pt x="557" y="99"/>
                  </a:lnTo>
                  <a:lnTo>
                    <a:pt x="552" y="112"/>
                  </a:lnTo>
                  <a:lnTo>
                    <a:pt x="559" y="120"/>
                  </a:lnTo>
                  <a:lnTo>
                    <a:pt x="565" y="135"/>
                  </a:lnTo>
                  <a:lnTo>
                    <a:pt x="572" y="143"/>
                  </a:lnTo>
                  <a:lnTo>
                    <a:pt x="568" y="150"/>
                  </a:lnTo>
                  <a:lnTo>
                    <a:pt x="572" y="158"/>
                  </a:lnTo>
                  <a:lnTo>
                    <a:pt x="584" y="165"/>
                  </a:lnTo>
                  <a:lnTo>
                    <a:pt x="585" y="174"/>
                  </a:lnTo>
                  <a:lnTo>
                    <a:pt x="584" y="182"/>
                  </a:lnTo>
                  <a:lnTo>
                    <a:pt x="580" y="195"/>
                  </a:lnTo>
                  <a:lnTo>
                    <a:pt x="589" y="201"/>
                  </a:lnTo>
                  <a:lnTo>
                    <a:pt x="593" y="208"/>
                  </a:lnTo>
                  <a:lnTo>
                    <a:pt x="587" y="216"/>
                  </a:lnTo>
                  <a:lnTo>
                    <a:pt x="589" y="225"/>
                  </a:lnTo>
                  <a:lnTo>
                    <a:pt x="595" y="233"/>
                  </a:lnTo>
                  <a:lnTo>
                    <a:pt x="593" y="240"/>
                  </a:lnTo>
                  <a:lnTo>
                    <a:pt x="595" y="249"/>
                  </a:lnTo>
                  <a:lnTo>
                    <a:pt x="599" y="253"/>
                  </a:lnTo>
                  <a:lnTo>
                    <a:pt x="604" y="263"/>
                  </a:lnTo>
                  <a:lnTo>
                    <a:pt x="610" y="270"/>
                  </a:lnTo>
                  <a:lnTo>
                    <a:pt x="614" y="283"/>
                  </a:lnTo>
                  <a:lnTo>
                    <a:pt x="623" y="295"/>
                  </a:lnTo>
                  <a:lnTo>
                    <a:pt x="629" y="298"/>
                  </a:lnTo>
                  <a:lnTo>
                    <a:pt x="625" y="310"/>
                  </a:lnTo>
                  <a:lnTo>
                    <a:pt x="627" y="311"/>
                  </a:lnTo>
                  <a:lnTo>
                    <a:pt x="139" y="300"/>
                  </a:lnTo>
                  <a:lnTo>
                    <a:pt x="144" y="204"/>
                  </a:lnTo>
                  <a:lnTo>
                    <a:pt x="2" y="191"/>
                  </a:lnTo>
                  <a:lnTo>
                    <a:pt x="0" y="191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25" name="Freeform 69"/>
            <p:cNvSpPr>
              <a:spLocks/>
            </p:cNvSpPr>
            <p:nvPr/>
          </p:nvSpPr>
          <p:spPr bwMode="gray">
            <a:xfrm>
              <a:off x="2578" y="2468"/>
              <a:ext cx="563" cy="302"/>
            </a:xfrm>
            <a:custGeom>
              <a:avLst/>
              <a:gdLst>
                <a:gd name="T0" fmla="*/ 17 w 563"/>
                <a:gd name="T1" fmla="*/ 0 h 302"/>
                <a:gd name="T2" fmla="*/ 505 w 563"/>
                <a:gd name="T3" fmla="*/ 11 h 302"/>
                <a:gd name="T4" fmla="*/ 537 w 563"/>
                <a:gd name="T5" fmla="*/ 36 h 302"/>
                <a:gd name="T6" fmla="*/ 527 w 563"/>
                <a:gd name="T7" fmla="*/ 47 h 302"/>
                <a:gd name="T8" fmla="*/ 525 w 563"/>
                <a:gd name="T9" fmla="*/ 58 h 302"/>
                <a:gd name="T10" fmla="*/ 531 w 563"/>
                <a:gd name="T11" fmla="*/ 66 h 302"/>
                <a:gd name="T12" fmla="*/ 538 w 563"/>
                <a:gd name="T13" fmla="*/ 70 h 302"/>
                <a:gd name="T14" fmla="*/ 542 w 563"/>
                <a:gd name="T15" fmla="*/ 85 h 302"/>
                <a:gd name="T16" fmla="*/ 550 w 563"/>
                <a:gd name="T17" fmla="*/ 90 h 302"/>
                <a:gd name="T18" fmla="*/ 557 w 563"/>
                <a:gd name="T19" fmla="*/ 92 h 302"/>
                <a:gd name="T20" fmla="*/ 561 w 563"/>
                <a:gd name="T21" fmla="*/ 94 h 302"/>
                <a:gd name="T22" fmla="*/ 563 w 563"/>
                <a:gd name="T23" fmla="*/ 302 h 302"/>
                <a:gd name="T24" fmla="*/ 0 w 563"/>
                <a:gd name="T25" fmla="*/ 289 h 302"/>
                <a:gd name="T26" fmla="*/ 17 w 563"/>
                <a:gd name="T27" fmla="*/ 0 h 30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63"/>
                <a:gd name="T43" fmla="*/ 0 h 302"/>
                <a:gd name="T44" fmla="*/ 563 w 563"/>
                <a:gd name="T45" fmla="*/ 302 h 30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63" h="302">
                  <a:moveTo>
                    <a:pt x="17" y="0"/>
                  </a:moveTo>
                  <a:lnTo>
                    <a:pt x="505" y="11"/>
                  </a:lnTo>
                  <a:lnTo>
                    <a:pt x="537" y="36"/>
                  </a:lnTo>
                  <a:lnTo>
                    <a:pt x="527" y="47"/>
                  </a:lnTo>
                  <a:lnTo>
                    <a:pt x="525" y="58"/>
                  </a:lnTo>
                  <a:lnTo>
                    <a:pt x="531" y="66"/>
                  </a:lnTo>
                  <a:lnTo>
                    <a:pt x="538" y="70"/>
                  </a:lnTo>
                  <a:lnTo>
                    <a:pt x="542" y="85"/>
                  </a:lnTo>
                  <a:lnTo>
                    <a:pt x="550" y="90"/>
                  </a:lnTo>
                  <a:lnTo>
                    <a:pt x="557" y="92"/>
                  </a:lnTo>
                  <a:lnTo>
                    <a:pt x="561" y="94"/>
                  </a:lnTo>
                  <a:lnTo>
                    <a:pt x="563" y="302"/>
                  </a:lnTo>
                  <a:lnTo>
                    <a:pt x="0" y="289"/>
                  </a:lnTo>
                  <a:lnTo>
                    <a:pt x="17" y="0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26" name="Freeform 70"/>
            <p:cNvSpPr>
              <a:spLocks/>
            </p:cNvSpPr>
            <p:nvPr/>
          </p:nvSpPr>
          <p:spPr bwMode="gray">
            <a:xfrm>
              <a:off x="2501" y="2753"/>
              <a:ext cx="655" cy="338"/>
            </a:xfrm>
            <a:custGeom>
              <a:avLst/>
              <a:gdLst>
                <a:gd name="T0" fmla="*/ 77 w 655"/>
                <a:gd name="T1" fmla="*/ 4 h 338"/>
                <a:gd name="T2" fmla="*/ 0 w 655"/>
                <a:gd name="T3" fmla="*/ 47 h 338"/>
                <a:gd name="T4" fmla="*/ 223 w 655"/>
                <a:gd name="T5" fmla="*/ 246 h 338"/>
                <a:gd name="T6" fmla="*/ 235 w 655"/>
                <a:gd name="T7" fmla="*/ 250 h 338"/>
                <a:gd name="T8" fmla="*/ 251 w 655"/>
                <a:gd name="T9" fmla="*/ 267 h 338"/>
                <a:gd name="T10" fmla="*/ 272 w 655"/>
                <a:gd name="T11" fmla="*/ 261 h 338"/>
                <a:gd name="T12" fmla="*/ 285 w 655"/>
                <a:gd name="T13" fmla="*/ 271 h 338"/>
                <a:gd name="T14" fmla="*/ 287 w 655"/>
                <a:gd name="T15" fmla="*/ 282 h 338"/>
                <a:gd name="T16" fmla="*/ 311 w 655"/>
                <a:gd name="T17" fmla="*/ 287 h 338"/>
                <a:gd name="T18" fmla="*/ 323 w 655"/>
                <a:gd name="T19" fmla="*/ 291 h 338"/>
                <a:gd name="T20" fmla="*/ 330 w 655"/>
                <a:gd name="T21" fmla="*/ 287 h 338"/>
                <a:gd name="T22" fmla="*/ 343 w 655"/>
                <a:gd name="T23" fmla="*/ 299 h 338"/>
                <a:gd name="T24" fmla="*/ 370 w 655"/>
                <a:gd name="T25" fmla="*/ 295 h 338"/>
                <a:gd name="T26" fmla="*/ 377 w 655"/>
                <a:gd name="T27" fmla="*/ 306 h 338"/>
                <a:gd name="T28" fmla="*/ 381 w 655"/>
                <a:gd name="T29" fmla="*/ 317 h 338"/>
                <a:gd name="T30" fmla="*/ 400 w 655"/>
                <a:gd name="T31" fmla="*/ 310 h 338"/>
                <a:gd name="T32" fmla="*/ 424 w 655"/>
                <a:gd name="T33" fmla="*/ 323 h 338"/>
                <a:gd name="T34" fmla="*/ 435 w 655"/>
                <a:gd name="T35" fmla="*/ 317 h 338"/>
                <a:gd name="T36" fmla="*/ 443 w 655"/>
                <a:gd name="T37" fmla="*/ 321 h 338"/>
                <a:gd name="T38" fmla="*/ 445 w 655"/>
                <a:gd name="T39" fmla="*/ 334 h 338"/>
                <a:gd name="T40" fmla="*/ 448 w 655"/>
                <a:gd name="T41" fmla="*/ 327 h 338"/>
                <a:gd name="T42" fmla="*/ 463 w 655"/>
                <a:gd name="T43" fmla="*/ 314 h 338"/>
                <a:gd name="T44" fmla="*/ 465 w 655"/>
                <a:gd name="T45" fmla="*/ 319 h 338"/>
                <a:gd name="T46" fmla="*/ 478 w 655"/>
                <a:gd name="T47" fmla="*/ 323 h 338"/>
                <a:gd name="T48" fmla="*/ 488 w 655"/>
                <a:gd name="T49" fmla="*/ 319 h 338"/>
                <a:gd name="T50" fmla="*/ 488 w 655"/>
                <a:gd name="T51" fmla="*/ 323 h 338"/>
                <a:gd name="T52" fmla="*/ 508 w 655"/>
                <a:gd name="T53" fmla="*/ 336 h 338"/>
                <a:gd name="T54" fmla="*/ 527 w 655"/>
                <a:gd name="T55" fmla="*/ 323 h 338"/>
                <a:gd name="T56" fmla="*/ 557 w 655"/>
                <a:gd name="T57" fmla="*/ 316 h 338"/>
                <a:gd name="T58" fmla="*/ 570 w 655"/>
                <a:gd name="T59" fmla="*/ 316 h 338"/>
                <a:gd name="T60" fmla="*/ 599 w 655"/>
                <a:gd name="T61" fmla="*/ 314 h 338"/>
                <a:gd name="T62" fmla="*/ 638 w 655"/>
                <a:gd name="T63" fmla="*/ 333 h 338"/>
                <a:gd name="T64" fmla="*/ 649 w 655"/>
                <a:gd name="T65" fmla="*/ 338 h 338"/>
                <a:gd name="T66" fmla="*/ 655 w 655"/>
                <a:gd name="T67" fmla="*/ 169 h 338"/>
                <a:gd name="T68" fmla="*/ 640 w 655"/>
                <a:gd name="T69" fmla="*/ 17 h 33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55"/>
                <a:gd name="T106" fmla="*/ 0 h 338"/>
                <a:gd name="T107" fmla="*/ 655 w 655"/>
                <a:gd name="T108" fmla="*/ 338 h 33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55" h="338">
                  <a:moveTo>
                    <a:pt x="640" y="17"/>
                  </a:moveTo>
                  <a:lnTo>
                    <a:pt x="77" y="4"/>
                  </a:lnTo>
                  <a:lnTo>
                    <a:pt x="4" y="0"/>
                  </a:lnTo>
                  <a:lnTo>
                    <a:pt x="0" y="47"/>
                  </a:lnTo>
                  <a:lnTo>
                    <a:pt x="229" y="60"/>
                  </a:lnTo>
                  <a:lnTo>
                    <a:pt x="223" y="246"/>
                  </a:lnTo>
                  <a:lnTo>
                    <a:pt x="231" y="246"/>
                  </a:lnTo>
                  <a:lnTo>
                    <a:pt x="235" y="250"/>
                  </a:lnTo>
                  <a:lnTo>
                    <a:pt x="246" y="265"/>
                  </a:lnTo>
                  <a:lnTo>
                    <a:pt x="251" y="267"/>
                  </a:lnTo>
                  <a:lnTo>
                    <a:pt x="268" y="267"/>
                  </a:lnTo>
                  <a:lnTo>
                    <a:pt x="272" y="261"/>
                  </a:lnTo>
                  <a:lnTo>
                    <a:pt x="281" y="267"/>
                  </a:lnTo>
                  <a:lnTo>
                    <a:pt x="285" y="271"/>
                  </a:lnTo>
                  <a:lnTo>
                    <a:pt x="283" y="274"/>
                  </a:lnTo>
                  <a:lnTo>
                    <a:pt x="287" y="282"/>
                  </a:lnTo>
                  <a:lnTo>
                    <a:pt x="289" y="284"/>
                  </a:lnTo>
                  <a:lnTo>
                    <a:pt x="311" y="287"/>
                  </a:lnTo>
                  <a:lnTo>
                    <a:pt x="319" y="291"/>
                  </a:lnTo>
                  <a:lnTo>
                    <a:pt x="323" y="291"/>
                  </a:lnTo>
                  <a:lnTo>
                    <a:pt x="325" y="289"/>
                  </a:lnTo>
                  <a:lnTo>
                    <a:pt x="330" y="287"/>
                  </a:lnTo>
                  <a:lnTo>
                    <a:pt x="336" y="295"/>
                  </a:lnTo>
                  <a:lnTo>
                    <a:pt x="343" y="299"/>
                  </a:lnTo>
                  <a:lnTo>
                    <a:pt x="349" y="293"/>
                  </a:lnTo>
                  <a:lnTo>
                    <a:pt x="370" y="295"/>
                  </a:lnTo>
                  <a:lnTo>
                    <a:pt x="370" y="299"/>
                  </a:lnTo>
                  <a:lnTo>
                    <a:pt x="377" y="306"/>
                  </a:lnTo>
                  <a:lnTo>
                    <a:pt x="381" y="308"/>
                  </a:lnTo>
                  <a:lnTo>
                    <a:pt x="381" y="317"/>
                  </a:lnTo>
                  <a:lnTo>
                    <a:pt x="396" y="321"/>
                  </a:lnTo>
                  <a:lnTo>
                    <a:pt x="400" y="310"/>
                  </a:lnTo>
                  <a:lnTo>
                    <a:pt x="405" y="310"/>
                  </a:lnTo>
                  <a:lnTo>
                    <a:pt x="424" y="323"/>
                  </a:lnTo>
                  <a:lnTo>
                    <a:pt x="428" y="323"/>
                  </a:lnTo>
                  <a:lnTo>
                    <a:pt x="435" y="317"/>
                  </a:lnTo>
                  <a:lnTo>
                    <a:pt x="443" y="317"/>
                  </a:lnTo>
                  <a:lnTo>
                    <a:pt x="443" y="321"/>
                  </a:lnTo>
                  <a:lnTo>
                    <a:pt x="441" y="329"/>
                  </a:lnTo>
                  <a:lnTo>
                    <a:pt x="445" y="334"/>
                  </a:lnTo>
                  <a:lnTo>
                    <a:pt x="448" y="331"/>
                  </a:lnTo>
                  <a:lnTo>
                    <a:pt x="448" y="327"/>
                  </a:lnTo>
                  <a:lnTo>
                    <a:pt x="454" y="317"/>
                  </a:lnTo>
                  <a:lnTo>
                    <a:pt x="463" y="314"/>
                  </a:lnTo>
                  <a:lnTo>
                    <a:pt x="465" y="314"/>
                  </a:lnTo>
                  <a:lnTo>
                    <a:pt x="465" y="319"/>
                  </a:lnTo>
                  <a:lnTo>
                    <a:pt x="475" y="323"/>
                  </a:lnTo>
                  <a:lnTo>
                    <a:pt x="478" y="323"/>
                  </a:lnTo>
                  <a:lnTo>
                    <a:pt x="482" y="319"/>
                  </a:lnTo>
                  <a:lnTo>
                    <a:pt x="488" y="319"/>
                  </a:lnTo>
                  <a:lnTo>
                    <a:pt x="490" y="321"/>
                  </a:lnTo>
                  <a:lnTo>
                    <a:pt x="488" y="323"/>
                  </a:lnTo>
                  <a:lnTo>
                    <a:pt x="497" y="327"/>
                  </a:lnTo>
                  <a:lnTo>
                    <a:pt x="508" y="336"/>
                  </a:lnTo>
                  <a:lnTo>
                    <a:pt x="522" y="325"/>
                  </a:lnTo>
                  <a:lnTo>
                    <a:pt x="527" y="323"/>
                  </a:lnTo>
                  <a:lnTo>
                    <a:pt x="544" y="321"/>
                  </a:lnTo>
                  <a:lnTo>
                    <a:pt x="557" y="316"/>
                  </a:lnTo>
                  <a:lnTo>
                    <a:pt x="563" y="316"/>
                  </a:lnTo>
                  <a:lnTo>
                    <a:pt x="570" y="316"/>
                  </a:lnTo>
                  <a:lnTo>
                    <a:pt x="587" y="317"/>
                  </a:lnTo>
                  <a:lnTo>
                    <a:pt x="599" y="314"/>
                  </a:lnTo>
                  <a:lnTo>
                    <a:pt x="600" y="312"/>
                  </a:lnTo>
                  <a:lnTo>
                    <a:pt x="638" y="333"/>
                  </a:lnTo>
                  <a:lnTo>
                    <a:pt x="645" y="334"/>
                  </a:lnTo>
                  <a:lnTo>
                    <a:pt x="649" y="338"/>
                  </a:lnTo>
                  <a:lnTo>
                    <a:pt x="653" y="338"/>
                  </a:lnTo>
                  <a:lnTo>
                    <a:pt x="655" y="169"/>
                  </a:lnTo>
                  <a:lnTo>
                    <a:pt x="640" y="64"/>
                  </a:lnTo>
                  <a:lnTo>
                    <a:pt x="640" y="17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27" name="Freeform 71"/>
            <p:cNvSpPr>
              <a:spLocks/>
            </p:cNvSpPr>
            <p:nvPr/>
          </p:nvSpPr>
          <p:spPr bwMode="gray">
            <a:xfrm>
              <a:off x="2174" y="2800"/>
              <a:ext cx="1063" cy="1038"/>
            </a:xfrm>
            <a:custGeom>
              <a:avLst/>
              <a:gdLst>
                <a:gd name="T0" fmla="*/ 965 w 1063"/>
                <a:gd name="T1" fmla="*/ 286 h 1038"/>
                <a:gd name="T2" fmla="*/ 897 w 1063"/>
                <a:gd name="T3" fmla="*/ 269 h 1038"/>
                <a:gd name="T4" fmla="*/ 854 w 1063"/>
                <a:gd name="T5" fmla="*/ 276 h 1038"/>
                <a:gd name="T6" fmla="*/ 815 w 1063"/>
                <a:gd name="T7" fmla="*/ 276 h 1038"/>
                <a:gd name="T8" fmla="*/ 805 w 1063"/>
                <a:gd name="T9" fmla="*/ 276 h 1038"/>
                <a:gd name="T10" fmla="*/ 790 w 1063"/>
                <a:gd name="T11" fmla="*/ 267 h 1038"/>
                <a:gd name="T12" fmla="*/ 772 w 1063"/>
                <a:gd name="T13" fmla="*/ 287 h 1038"/>
                <a:gd name="T14" fmla="*/ 762 w 1063"/>
                <a:gd name="T15" fmla="*/ 270 h 1038"/>
                <a:gd name="T16" fmla="*/ 727 w 1063"/>
                <a:gd name="T17" fmla="*/ 263 h 1038"/>
                <a:gd name="T18" fmla="*/ 704 w 1063"/>
                <a:gd name="T19" fmla="*/ 259 h 1038"/>
                <a:gd name="T20" fmla="*/ 670 w 1063"/>
                <a:gd name="T21" fmla="*/ 252 h 1038"/>
                <a:gd name="T22" fmla="*/ 650 w 1063"/>
                <a:gd name="T23" fmla="*/ 244 h 1038"/>
                <a:gd name="T24" fmla="*/ 614 w 1063"/>
                <a:gd name="T25" fmla="*/ 235 h 1038"/>
                <a:gd name="T26" fmla="*/ 599 w 1063"/>
                <a:gd name="T27" fmla="*/ 214 h 1038"/>
                <a:gd name="T28" fmla="*/ 562 w 1063"/>
                <a:gd name="T29" fmla="*/ 203 h 1038"/>
                <a:gd name="T30" fmla="*/ 327 w 1063"/>
                <a:gd name="T31" fmla="*/ 0 h 1038"/>
                <a:gd name="T32" fmla="*/ 0 w 1063"/>
                <a:gd name="T33" fmla="*/ 406 h 1038"/>
                <a:gd name="T34" fmla="*/ 4 w 1063"/>
                <a:gd name="T35" fmla="*/ 424 h 1038"/>
                <a:gd name="T36" fmla="*/ 29 w 1063"/>
                <a:gd name="T37" fmla="*/ 458 h 1038"/>
                <a:gd name="T38" fmla="*/ 128 w 1063"/>
                <a:gd name="T39" fmla="*/ 558 h 1038"/>
                <a:gd name="T40" fmla="*/ 141 w 1063"/>
                <a:gd name="T41" fmla="*/ 590 h 1038"/>
                <a:gd name="T42" fmla="*/ 212 w 1063"/>
                <a:gd name="T43" fmla="*/ 693 h 1038"/>
                <a:gd name="T44" fmla="*/ 278 w 1063"/>
                <a:gd name="T45" fmla="*/ 704 h 1038"/>
                <a:gd name="T46" fmla="*/ 314 w 1063"/>
                <a:gd name="T47" fmla="*/ 646 h 1038"/>
                <a:gd name="T48" fmla="*/ 336 w 1063"/>
                <a:gd name="T49" fmla="*/ 638 h 1038"/>
                <a:gd name="T50" fmla="*/ 378 w 1063"/>
                <a:gd name="T51" fmla="*/ 651 h 1038"/>
                <a:gd name="T52" fmla="*/ 419 w 1063"/>
                <a:gd name="T53" fmla="*/ 672 h 1038"/>
                <a:gd name="T54" fmla="*/ 436 w 1063"/>
                <a:gd name="T55" fmla="*/ 683 h 1038"/>
                <a:gd name="T56" fmla="*/ 471 w 1063"/>
                <a:gd name="T57" fmla="*/ 728 h 1038"/>
                <a:gd name="T58" fmla="*/ 530 w 1063"/>
                <a:gd name="T59" fmla="*/ 839 h 1038"/>
                <a:gd name="T60" fmla="*/ 562 w 1063"/>
                <a:gd name="T61" fmla="*/ 877 h 1038"/>
                <a:gd name="T62" fmla="*/ 575 w 1063"/>
                <a:gd name="T63" fmla="*/ 935 h 1038"/>
                <a:gd name="T64" fmla="*/ 623 w 1063"/>
                <a:gd name="T65" fmla="*/ 993 h 1038"/>
                <a:gd name="T66" fmla="*/ 714 w 1063"/>
                <a:gd name="T67" fmla="*/ 1021 h 1038"/>
                <a:gd name="T68" fmla="*/ 760 w 1063"/>
                <a:gd name="T69" fmla="*/ 1029 h 1038"/>
                <a:gd name="T70" fmla="*/ 755 w 1063"/>
                <a:gd name="T71" fmla="*/ 1014 h 1038"/>
                <a:gd name="T72" fmla="*/ 738 w 1063"/>
                <a:gd name="T73" fmla="*/ 914 h 1038"/>
                <a:gd name="T74" fmla="*/ 730 w 1063"/>
                <a:gd name="T75" fmla="*/ 901 h 1038"/>
                <a:gd name="T76" fmla="*/ 751 w 1063"/>
                <a:gd name="T77" fmla="*/ 865 h 1038"/>
                <a:gd name="T78" fmla="*/ 757 w 1063"/>
                <a:gd name="T79" fmla="*/ 850 h 1038"/>
                <a:gd name="T80" fmla="*/ 772 w 1063"/>
                <a:gd name="T81" fmla="*/ 817 h 1038"/>
                <a:gd name="T82" fmla="*/ 785 w 1063"/>
                <a:gd name="T83" fmla="*/ 818 h 1038"/>
                <a:gd name="T84" fmla="*/ 794 w 1063"/>
                <a:gd name="T85" fmla="*/ 802 h 1038"/>
                <a:gd name="T86" fmla="*/ 805 w 1063"/>
                <a:gd name="T87" fmla="*/ 802 h 1038"/>
                <a:gd name="T88" fmla="*/ 828 w 1063"/>
                <a:gd name="T89" fmla="*/ 788 h 1038"/>
                <a:gd name="T90" fmla="*/ 837 w 1063"/>
                <a:gd name="T91" fmla="*/ 770 h 1038"/>
                <a:gd name="T92" fmla="*/ 845 w 1063"/>
                <a:gd name="T93" fmla="*/ 777 h 1038"/>
                <a:gd name="T94" fmla="*/ 929 w 1063"/>
                <a:gd name="T95" fmla="*/ 732 h 1038"/>
                <a:gd name="T96" fmla="*/ 946 w 1063"/>
                <a:gd name="T97" fmla="*/ 685 h 1038"/>
                <a:gd name="T98" fmla="*/ 963 w 1063"/>
                <a:gd name="T99" fmla="*/ 680 h 1038"/>
                <a:gd name="T100" fmla="*/ 1021 w 1063"/>
                <a:gd name="T101" fmla="*/ 672 h 1038"/>
                <a:gd name="T102" fmla="*/ 1036 w 1063"/>
                <a:gd name="T103" fmla="*/ 663 h 1038"/>
                <a:gd name="T104" fmla="*/ 1046 w 1063"/>
                <a:gd name="T105" fmla="*/ 640 h 1038"/>
                <a:gd name="T106" fmla="*/ 1049 w 1063"/>
                <a:gd name="T107" fmla="*/ 601 h 1038"/>
                <a:gd name="T108" fmla="*/ 1061 w 1063"/>
                <a:gd name="T109" fmla="*/ 569 h 1038"/>
                <a:gd name="T110" fmla="*/ 1053 w 1063"/>
                <a:gd name="T111" fmla="*/ 516 h 1038"/>
                <a:gd name="T112" fmla="*/ 1046 w 1063"/>
                <a:gd name="T113" fmla="*/ 496 h 1038"/>
                <a:gd name="T114" fmla="*/ 1034 w 1063"/>
                <a:gd name="T115" fmla="*/ 464 h 1038"/>
                <a:gd name="T116" fmla="*/ 1018 w 1063"/>
                <a:gd name="T117" fmla="*/ 299 h 1038"/>
                <a:gd name="T118" fmla="*/ 980 w 1063"/>
                <a:gd name="T119" fmla="*/ 291 h 103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63"/>
                <a:gd name="T181" fmla="*/ 0 h 1038"/>
                <a:gd name="T182" fmla="*/ 1063 w 1063"/>
                <a:gd name="T183" fmla="*/ 1038 h 103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63" h="1038">
                  <a:moveTo>
                    <a:pt x="980" y="291"/>
                  </a:moveTo>
                  <a:lnTo>
                    <a:pt x="976" y="291"/>
                  </a:lnTo>
                  <a:lnTo>
                    <a:pt x="972" y="287"/>
                  </a:lnTo>
                  <a:lnTo>
                    <a:pt x="965" y="286"/>
                  </a:lnTo>
                  <a:lnTo>
                    <a:pt x="927" y="265"/>
                  </a:lnTo>
                  <a:lnTo>
                    <a:pt x="926" y="267"/>
                  </a:lnTo>
                  <a:lnTo>
                    <a:pt x="914" y="270"/>
                  </a:lnTo>
                  <a:lnTo>
                    <a:pt x="897" y="269"/>
                  </a:lnTo>
                  <a:lnTo>
                    <a:pt x="890" y="269"/>
                  </a:lnTo>
                  <a:lnTo>
                    <a:pt x="884" y="269"/>
                  </a:lnTo>
                  <a:lnTo>
                    <a:pt x="871" y="274"/>
                  </a:lnTo>
                  <a:lnTo>
                    <a:pt x="854" y="276"/>
                  </a:lnTo>
                  <a:lnTo>
                    <a:pt x="849" y="278"/>
                  </a:lnTo>
                  <a:lnTo>
                    <a:pt x="835" y="289"/>
                  </a:lnTo>
                  <a:lnTo>
                    <a:pt x="824" y="280"/>
                  </a:lnTo>
                  <a:lnTo>
                    <a:pt x="815" y="276"/>
                  </a:lnTo>
                  <a:lnTo>
                    <a:pt x="817" y="274"/>
                  </a:lnTo>
                  <a:lnTo>
                    <a:pt x="815" y="272"/>
                  </a:lnTo>
                  <a:lnTo>
                    <a:pt x="809" y="272"/>
                  </a:lnTo>
                  <a:lnTo>
                    <a:pt x="805" y="276"/>
                  </a:lnTo>
                  <a:lnTo>
                    <a:pt x="802" y="276"/>
                  </a:lnTo>
                  <a:lnTo>
                    <a:pt x="792" y="272"/>
                  </a:lnTo>
                  <a:lnTo>
                    <a:pt x="792" y="267"/>
                  </a:lnTo>
                  <a:lnTo>
                    <a:pt x="790" y="267"/>
                  </a:lnTo>
                  <a:lnTo>
                    <a:pt x="781" y="270"/>
                  </a:lnTo>
                  <a:lnTo>
                    <a:pt x="775" y="280"/>
                  </a:lnTo>
                  <a:lnTo>
                    <a:pt x="775" y="284"/>
                  </a:lnTo>
                  <a:lnTo>
                    <a:pt x="772" y="287"/>
                  </a:lnTo>
                  <a:lnTo>
                    <a:pt x="768" y="282"/>
                  </a:lnTo>
                  <a:lnTo>
                    <a:pt x="770" y="274"/>
                  </a:lnTo>
                  <a:lnTo>
                    <a:pt x="770" y="270"/>
                  </a:lnTo>
                  <a:lnTo>
                    <a:pt x="762" y="270"/>
                  </a:lnTo>
                  <a:lnTo>
                    <a:pt x="755" y="276"/>
                  </a:lnTo>
                  <a:lnTo>
                    <a:pt x="751" y="276"/>
                  </a:lnTo>
                  <a:lnTo>
                    <a:pt x="732" y="263"/>
                  </a:lnTo>
                  <a:lnTo>
                    <a:pt x="727" y="263"/>
                  </a:lnTo>
                  <a:lnTo>
                    <a:pt x="723" y="274"/>
                  </a:lnTo>
                  <a:lnTo>
                    <a:pt x="708" y="270"/>
                  </a:lnTo>
                  <a:lnTo>
                    <a:pt x="708" y="261"/>
                  </a:lnTo>
                  <a:lnTo>
                    <a:pt x="704" y="259"/>
                  </a:lnTo>
                  <a:lnTo>
                    <a:pt x="697" y="252"/>
                  </a:lnTo>
                  <a:lnTo>
                    <a:pt x="697" y="248"/>
                  </a:lnTo>
                  <a:lnTo>
                    <a:pt x="676" y="246"/>
                  </a:lnTo>
                  <a:lnTo>
                    <a:pt x="670" y="252"/>
                  </a:lnTo>
                  <a:lnTo>
                    <a:pt x="663" y="248"/>
                  </a:lnTo>
                  <a:lnTo>
                    <a:pt x="657" y="240"/>
                  </a:lnTo>
                  <a:lnTo>
                    <a:pt x="652" y="242"/>
                  </a:lnTo>
                  <a:lnTo>
                    <a:pt x="650" y="244"/>
                  </a:lnTo>
                  <a:lnTo>
                    <a:pt x="646" y="244"/>
                  </a:lnTo>
                  <a:lnTo>
                    <a:pt x="638" y="240"/>
                  </a:lnTo>
                  <a:lnTo>
                    <a:pt x="616" y="237"/>
                  </a:lnTo>
                  <a:lnTo>
                    <a:pt x="614" y="235"/>
                  </a:lnTo>
                  <a:lnTo>
                    <a:pt x="610" y="227"/>
                  </a:lnTo>
                  <a:lnTo>
                    <a:pt x="612" y="224"/>
                  </a:lnTo>
                  <a:lnTo>
                    <a:pt x="608" y="220"/>
                  </a:lnTo>
                  <a:lnTo>
                    <a:pt x="599" y="214"/>
                  </a:lnTo>
                  <a:lnTo>
                    <a:pt x="595" y="220"/>
                  </a:lnTo>
                  <a:lnTo>
                    <a:pt x="578" y="220"/>
                  </a:lnTo>
                  <a:lnTo>
                    <a:pt x="573" y="218"/>
                  </a:lnTo>
                  <a:lnTo>
                    <a:pt x="562" y="203"/>
                  </a:lnTo>
                  <a:lnTo>
                    <a:pt x="558" y="199"/>
                  </a:lnTo>
                  <a:lnTo>
                    <a:pt x="550" y="199"/>
                  </a:lnTo>
                  <a:lnTo>
                    <a:pt x="556" y="13"/>
                  </a:lnTo>
                  <a:lnTo>
                    <a:pt x="327" y="0"/>
                  </a:lnTo>
                  <a:lnTo>
                    <a:pt x="323" y="0"/>
                  </a:lnTo>
                  <a:lnTo>
                    <a:pt x="288" y="432"/>
                  </a:lnTo>
                  <a:lnTo>
                    <a:pt x="2" y="406"/>
                  </a:lnTo>
                  <a:lnTo>
                    <a:pt x="0" y="406"/>
                  </a:lnTo>
                  <a:lnTo>
                    <a:pt x="2" y="409"/>
                  </a:lnTo>
                  <a:lnTo>
                    <a:pt x="4" y="411"/>
                  </a:lnTo>
                  <a:lnTo>
                    <a:pt x="0" y="417"/>
                  </a:lnTo>
                  <a:lnTo>
                    <a:pt x="4" y="424"/>
                  </a:lnTo>
                  <a:lnTo>
                    <a:pt x="4" y="426"/>
                  </a:lnTo>
                  <a:lnTo>
                    <a:pt x="19" y="436"/>
                  </a:lnTo>
                  <a:lnTo>
                    <a:pt x="23" y="445"/>
                  </a:lnTo>
                  <a:lnTo>
                    <a:pt x="29" y="458"/>
                  </a:lnTo>
                  <a:lnTo>
                    <a:pt x="44" y="469"/>
                  </a:lnTo>
                  <a:lnTo>
                    <a:pt x="89" y="522"/>
                  </a:lnTo>
                  <a:lnTo>
                    <a:pt x="126" y="552"/>
                  </a:lnTo>
                  <a:lnTo>
                    <a:pt x="128" y="558"/>
                  </a:lnTo>
                  <a:lnTo>
                    <a:pt x="132" y="563"/>
                  </a:lnTo>
                  <a:lnTo>
                    <a:pt x="132" y="573"/>
                  </a:lnTo>
                  <a:lnTo>
                    <a:pt x="134" y="576"/>
                  </a:lnTo>
                  <a:lnTo>
                    <a:pt x="141" y="590"/>
                  </a:lnTo>
                  <a:lnTo>
                    <a:pt x="141" y="620"/>
                  </a:lnTo>
                  <a:lnTo>
                    <a:pt x="143" y="631"/>
                  </a:lnTo>
                  <a:lnTo>
                    <a:pt x="156" y="651"/>
                  </a:lnTo>
                  <a:lnTo>
                    <a:pt x="212" y="693"/>
                  </a:lnTo>
                  <a:lnTo>
                    <a:pt x="252" y="717"/>
                  </a:lnTo>
                  <a:lnTo>
                    <a:pt x="263" y="719"/>
                  </a:lnTo>
                  <a:lnTo>
                    <a:pt x="269" y="713"/>
                  </a:lnTo>
                  <a:lnTo>
                    <a:pt x="278" y="704"/>
                  </a:lnTo>
                  <a:lnTo>
                    <a:pt x="284" y="698"/>
                  </a:lnTo>
                  <a:lnTo>
                    <a:pt x="301" y="661"/>
                  </a:lnTo>
                  <a:lnTo>
                    <a:pt x="308" y="650"/>
                  </a:lnTo>
                  <a:lnTo>
                    <a:pt x="314" y="646"/>
                  </a:lnTo>
                  <a:lnTo>
                    <a:pt x="327" y="650"/>
                  </a:lnTo>
                  <a:lnTo>
                    <a:pt x="331" y="650"/>
                  </a:lnTo>
                  <a:lnTo>
                    <a:pt x="333" y="644"/>
                  </a:lnTo>
                  <a:lnTo>
                    <a:pt x="336" y="638"/>
                  </a:lnTo>
                  <a:lnTo>
                    <a:pt x="344" y="642"/>
                  </a:lnTo>
                  <a:lnTo>
                    <a:pt x="349" y="646"/>
                  </a:lnTo>
                  <a:lnTo>
                    <a:pt x="372" y="650"/>
                  </a:lnTo>
                  <a:lnTo>
                    <a:pt x="378" y="651"/>
                  </a:lnTo>
                  <a:lnTo>
                    <a:pt x="393" y="657"/>
                  </a:lnTo>
                  <a:lnTo>
                    <a:pt x="400" y="653"/>
                  </a:lnTo>
                  <a:lnTo>
                    <a:pt x="417" y="663"/>
                  </a:lnTo>
                  <a:lnTo>
                    <a:pt x="419" y="672"/>
                  </a:lnTo>
                  <a:lnTo>
                    <a:pt x="423" y="674"/>
                  </a:lnTo>
                  <a:lnTo>
                    <a:pt x="425" y="678"/>
                  </a:lnTo>
                  <a:lnTo>
                    <a:pt x="428" y="680"/>
                  </a:lnTo>
                  <a:lnTo>
                    <a:pt x="436" y="683"/>
                  </a:lnTo>
                  <a:lnTo>
                    <a:pt x="445" y="696"/>
                  </a:lnTo>
                  <a:lnTo>
                    <a:pt x="462" y="711"/>
                  </a:lnTo>
                  <a:lnTo>
                    <a:pt x="470" y="725"/>
                  </a:lnTo>
                  <a:lnTo>
                    <a:pt x="471" y="728"/>
                  </a:lnTo>
                  <a:lnTo>
                    <a:pt x="496" y="788"/>
                  </a:lnTo>
                  <a:lnTo>
                    <a:pt x="500" y="800"/>
                  </a:lnTo>
                  <a:lnTo>
                    <a:pt x="526" y="832"/>
                  </a:lnTo>
                  <a:lnTo>
                    <a:pt x="530" y="839"/>
                  </a:lnTo>
                  <a:lnTo>
                    <a:pt x="548" y="860"/>
                  </a:lnTo>
                  <a:lnTo>
                    <a:pt x="552" y="862"/>
                  </a:lnTo>
                  <a:lnTo>
                    <a:pt x="560" y="871"/>
                  </a:lnTo>
                  <a:lnTo>
                    <a:pt x="562" y="877"/>
                  </a:lnTo>
                  <a:lnTo>
                    <a:pt x="562" y="895"/>
                  </a:lnTo>
                  <a:lnTo>
                    <a:pt x="567" y="905"/>
                  </a:lnTo>
                  <a:lnTo>
                    <a:pt x="569" y="927"/>
                  </a:lnTo>
                  <a:lnTo>
                    <a:pt x="575" y="935"/>
                  </a:lnTo>
                  <a:lnTo>
                    <a:pt x="593" y="970"/>
                  </a:lnTo>
                  <a:lnTo>
                    <a:pt x="597" y="982"/>
                  </a:lnTo>
                  <a:lnTo>
                    <a:pt x="608" y="984"/>
                  </a:lnTo>
                  <a:lnTo>
                    <a:pt x="623" y="993"/>
                  </a:lnTo>
                  <a:lnTo>
                    <a:pt x="642" y="999"/>
                  </a:lnTo>
                  <a:lnTo>
                    <a:pt x="668" y="1015"/>
                  </a:lnTo>
                  <a:lnTo>
                    <a:pt x="706" y="1019"/>
                  </a:lnTo>
                  <a:lnTo>
                    <a:pt x="714" y="1021"/>
                  </a:lnTo>
                  <a:lnTo>
                    <a:pt x="732" y="1034"/>
                  </a:lnTo>
                  <a:lnTo>
                    <a:pt x="742" y="1038"/>
                  </a:lnTo>
                  <a:lnTo>
                    <a:pt x="751" y="1027"/>
                  </a:lnTo>
                  <a:lnTo>
                    <a:pt x="760" y="1029"/>
                  </a:lnTo>
                  <a:lnTo>
                    <a:pt x="762" y="1027"/>
                  </a:lnTo>
                  <a:lnTo>
                    <a:pt x="762" y="1021"/>
                  </a:lnTo>
                  <a:lnTo>
                    <a:pt x="755" y="1017"/>
                  </a:lnTo>
                  <a:lnTo>
                    <a:pt x="755" y="1014"/>
                  </a:lnTo>
                  <a:lnTo>
                    <a:pt x="747" y="1004"/>
                  </a:lnTo>
                  <a:lnTo>
                    <a:pt x="736" y="959"/>
                  </a:lnTo>
                  <a:lnTo>
                    <a:pt x="729" y="942"/>
                  </a:lnTo>
                  <a:lnTo>
                    <a:pt x="738" y="914"/>
                  </a:lnTo>
                  <a:lnTo>
                    <a:pt x="738" y="907"/>
                  </a:lnTo>
                  <a:lnTo>
                    <a:pt x="734" y="905"/>
                  </a:lnTo>
                  <a:lnTo>
                    <a:pt x="732" y="903"/>
                  </a:lnTo>
                  <a:lnTo>
                    <a:pt x="730" y="901"/>
                  </a:lnTo>
                  <a:lnTo>
                    <a:pt x="730" y="899"/>
                  </a:lnTo>
                  <a:lnTo>
                    <a:pt x="732" y="899"/>
                  </a:lnTo>
                  <a:lnTo>
                    <a:pt x="744" y="892"/>
                  </a:lnTo>
                  <a:lnTo>
                    <a:pt x="751" y="865"/>
                  </a:lnTo>
                  <a:lnTo>
                    <a:pt x="745" y="863"/>
                  </a:lnTo>
                  <a:lnTo>
                    <a:pt x="744" y="852"/>
                  </a:lnTo>
                  <a:lnTo>
                    <a:pt x="749" y="845"/>
                  </a:lnTo>
                  <a:lnTo>
                    <a:pt x="757" y="850"/>
                  </a:lnTo>
                  <a:lnTo>
                    <a:pt x="772" y="841"/>
                  </a:lnTo>
                  <a:lnTo>
                    <a:pt x="775" y="828"/>
                  </a:lnTo>
                  <a:lnTo>
                    <a:pt x="768" y="822"/>
                  </a:lnTo>
                  <a:lnTo>
                    <a:pt x="772" y="817"/>
                  </a:lnTo>
                  <a:lnTo>
                    <a:pt x="775" y="818"/>
                  </a:lnTo>
                  <a:lnTo>
                    <a:pt x="779" y="818"/>
                  </a:lnTo>
                  <a:lnTo>
                    <a:pt x="781" y="815"/>
                  </a:lnTo>
                  <a:lnTo>
                    <a:pt x="785" y="818"/>
                  </a:lnTo>
                  <a:lnTo>
                    <a:pt x="790" y="818"/>
                  </a:lnTo>
                  <a:lnTo>
                    <a:pt x="792" y="815"/>
                  </a:lnTo>
                  <a:lnTo>
                    <a:pt x="794" y="813"/>
                  </a:lnTo>
                  <a:lnTo>
                    <a:pt x="794" y="802"/>
                  </a:lnTo>
                  <a:lnTo>
                    <a:pt x="796" y="800"/>
                  </a:lnTo>
                  <a:lnTo>
                    <a:pt x="800" y="800"/>
                  </a:lnTo>
                  <a:lnTo>
                    <a:pt x="802" y="800"/>
                  </a:lnTo>
                  <a:lnTo>
                    <a:pt x="805" y="802"/>
                  </a:lnTo>
                  <a:lnTo>
                    <a:pt x="824" y="796"/>
                  </a:lnTo>
                  <a:lnTo>
                    <a:pt x="828" y="794"/>
                  </a:lnTo>
                  <a:lnTo>
                    <a:pt x="828" y="792"/>
                  </a:lnTo>
                  <a:lnTo>
                    <a:pt x="828" y="788"/>
                  </a:lnTo>
                  <a:lnTo>
                    <a:pt x="815" y="783"/>
                  </a:lnTo>
                  <a:lnTo>
                    <a:pt x="815" y="779"/>
                  </a:lnTo>
                  <a:lnTo>
                    <a:pt x="835" y="773"/>
                  </a:lnTo>
                  <a:lnTo>
                    <a:pt x="837" y="770"/>
                  </a:lnTo>
                  <a:lnTo>
                    <a:pt x="845" y="768"/>
                  </a:lnTo>
                  <a:lnTo>
                    <a:pt x="845" y="770"/>
                  </a:lnTo>
                  <a:lnTo>
                    <a:pt x="843" y="772"/>
                  </a:lnTo>
                  <a:lnTo>
                    <a:pt x="845" y="777"/>
                  </a:lnTo>
                  <a:lnTo>
                    <a:pt x="849" y="777"/>
                  </a:lnTo>
                  <a:lnTo>
                    <a:pt x="852" y="773"/>
                  </a:lnTo>
                  <a:lnTo>
                    <a:pt x="881" y="764"/>
                  </a:lnTo>
                  <a:lnTo>
                    <a:pt x="929" y="732"/>
                  </a:lnTo>
                  <a:lnTo>
                    <a:pt x="931" y="721"/>
                  </a:lnTo>
                  <a:lnTo>
                    <a:pt x="956" y="702"/>
                  </a:lnTo>
                  <a:lnTo>
                    <a:pt x="956" y="698"/>
                  </a:lnTo>
                  <a:lnTo>
                    <a:pt x="946" y="685"/>
                  </a:lnTo>
                  <a:lnTo>
                    <a:pt x="948" y="674"/>
                  </a:lnTo>
                  <a:lnTo>
                    <a:pt x="963" y="668"/>
                  </a:lnTo>
                  <a:lnTo>
                    <a:pt x="967" y="668"/>
                  </a:lnTo>
                  <a:lnTo>
                    <a:pt x="963" y="680"/>
                  </a:lnTo>
                  <a:lnTo>
                    <a:pt x="965" y="685"/>
                  </a:lnTo>
                  <a:lnTo>
                    <a:pt x="982" y="683"/>
                  </a:lnTo>
                  <a:lnTo>
                    <a:pt x="986" y="687"/>
                  </a:lnTo>
                  <a:lnTo>
                    <a:pt x="1021" y="672"/>
                  </a:lnTo>
                  <a:lnTo>
                    <a:pt x="1040" y="670"/>
                  </a:lnTo>
                  <a:lnTo>
                    <a:pt x="1042" y="668"/>
                  </a:lnTo>
                  <a:lnTo>
                    <a:pt x="1040" y="666"/>
                  </a:lnTo>
                  <a:lnTo>
                    <a:pt x="1036" y="663"/>
                  </a:lnTo>
                  <a:lnTo>
                    <a:pt x="1034" y="657"/>
                  </a:lnTo>
                  <a:lnTo>
                    <a:pt x="1038" y="653"/>
                  </a:lnTo>
                  <a:lnTo>
                    <a:pt x="1040" y="650"/>
                  </a:lnTo>
                  <a:lnTo>
                    <a:pt x="1046" y="640"/>
                  </a:lnTo>
                  <a:lnTo>
                    <a:pt x="1053" y="620"/>
                  </a:lnTo>
                  <a:lnTo>
                    <a:pt x="1048" y="612"/>
                  </a:lnTo>
                  <a:lnTo>
                    <a:pt x="1048" y="605"/>
                  </a:lnTo>
                  <a:lnTo>
                    <a:pt x="1049" y="601"/>
                  </a:lnTo>
                  <a:lnTo>
                    <a:pt x="1048" y="595"/>
                  </a:lnTo>
                  <a:lnTo>
                    <a:pt x="1051" y="582"/>
                  </a:lnTo>
                  <a:lnTo>
                    <a:pt x="1057" y="578"/>
                  </a:lnTo>
                  <a:lnTo>
                    <a:pt x="1061" y="569"/>
                  </a:lnTo>
                  <a:lnTo>
                    <a:pt x="1063" y="552"/>
                  </a:lnTo>
                  <a:lnTo>
                    <a:pt x="1063" y="541"/>
                  </a:lnTo>
                  <a:lnTo>
                    <a:pt x="1061" y="526"/>
                  </a:lnTo>
                  <a:lnTo>
                    <a:pt x="1053" y="516"/>
                  </a:lnTo>
                  <a:lnTo>
                    <a:pt x="1051" y="514"/>
                  </a:lnTo>
                  <a:lnTo>
                    <a:pt x="1053" y="507"/>
                  </a:lnTo>
                  <a:lnTo>
                    <a:pt x="1049" y="503"/>
                  </a:lnTo>
                  <a:lnTo>
                    <a:pt x="1046" y="496"/>
                  </a:lnTo>
                  <a:lnTo>
                    <a:pt x="1040" y="490"/>
                  </a:lnTo>
                  <a:lnTo>
                    <a:pt x="1038" y="488"/>
                  </a:lnTo>
                  <a:lnTo>
                    <a:pt x="1042" y="477"/>
                  </a:lnTo>
                  <a:lnTo>
                    <a:pt x="1034" y="464"/>
                  </a:lnTo>
                  <a:lnTo>
                    <a:pt x="1023" y="453"/>
                  </a:lnTo>
                  <a:lnTo>
                    <a:pt x="1019" y="447"/>
                  </a:lnTo>
                  <a:lnTo>
                    <a:pt x="1018" y="351"/>
                  </a:lnTo>
                  <a:lnTo>
                    <a:pt x="1018" y="299"/>
                  </a:lnTo>
                  <a:lnTo>
                    <a:pt x="1004" y="297"/>
                  </a:lnTo>
                  <a:lnTo>
                    <a:pt x="995" y="302"/>
                  </a:lnTo>
                  <a:lnTo>
                    <a:pt x="991" y="301"/>
                  </a:lnTo>
                  <a:lnTo>
                    <a:pt x="980" y="291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28" name="Freeform 72"/>
            <p:cNvSpPr>
              <a:spLocks/>
            </p:cNvSpPr>
            <p:nvPr/>
          </p:nvSpPr>
          <p:spPr bwMode="gray">
            <a:xfrm>
              <a:off x="2957" y="1581"/>
              <a:ext cx="499" cy="562"/>
            </a:xfrm>
            <a:custGeom>
              <a:avLst/>
              <a:gdLst>
                <a:gd name="T0" fmla="*/ 47 w 499"/>
                <a:gd name="T1" fmla="*/ 388 h 562"/>
                <a:gd name="T2" fmla="*/ 22 w 499"/>
                <a:gd name="T3" fmla="*/ 356 h 562"/>
                <a:gd name="T4" fmla="*/ 39 w 499"/>
                <a:gd name="T5" fmla="*/ 334 h 562"/>
                <a:gd name="T6" fmla="*/ 37 w 499"/>
                <a:gd name="T7" fmla="*/ 313 h 562"/>
                <a:gd name="T8" fmla="*/ 28 w 499"/>
                <a:gd name="T9" fmla="*/ 264 h 562"/>
                <a:gd name="T10" fmla="*/ 28 w 499"/>
                <a:gd name="T11" fmla="*/ 240 h 562"/>
                <a:gd name="T12" fmla="*/ 22 w 499"/>
                <a:gd name="T13" fmla="*/ 183 h 562"/>
                <a:gd name="T14" fmla="*/ 9 w 499"/>
                <a:gd name="T15" fmla="*/ 148 h 562"/>
                <a:gd name="T16" fmla="*/ 2 w 499"/>
                <a:gd name="T17" fmla="*/ 90 h 562"/>
                <a:gd name="T18" fmla="*/ 7 w 499"/>
                <a:gd name="T19" fmla="*/ 67 h 562"/>
                <a:gd name="T20" fmla="*/ 0 w 499"/>
                <a:gd name="T21" fmla="*/ 35 h 562"/>
                <a:gd name="T22" fmla="*/ 129 w 499"/>
                <a:gd name="T23" fmla="*/ 15 h 562"/>
                <a:gd name="T24" fmla="*/ 141 w 499"/>
                <a:gd name="T25" fmla="*/ 1 h 562"/>
                <a:gd name="T26" fmla="*/ 156 w 499"/>
                <a:gd name="T27" fmla="*/ 28 h 562"/>
                <a:gd name="T28" fmla="*/ 159 w 499"/>
                <a:gd name="T29" fmla="*/ 54 h 562"/>
                <a:gd name="T30" fmla="*/ 178 w 499"/>
                <a:gd name="T31" fmla="*/ 63 h 562"/>
                <a:gd name="T32" fmla="*/ 193 w 499"/>
                <a:gd name="T33" fmla="*/ 71 h 562"/>
                <a:gd name="T34" fmla="*/ 216 w 499"/>
                <a:gd name="T35" fmla="*/ 71 h 562"/>
                <a:gd name="T36" fmla="*/ 219 w 499"/>
                <a:gd name="T37" fmla="*/ 78 h 562"/>
                <a:gd name="T38" fmla="*/ 244 w 499"/>
                <a:gd name="T39" fmla="*/ 71 h 562"/>
                <a:gd name="T40" fmla="*/ 289 w 499"/>
                <a:gd name="T41" fmla="*/ 75 h 562"/>
                <a:gd name="T42" fmla="*/ 291 w 499"/>
                <a:gd name="T43" fmla="*/ 80 h 562"/>
                <a:gd name="T44" fmla="*/ 300 w 499"/>
                <a:gd name="T45" fmla="*/ 84 h 562"/>
                <a:gd name="T46" fmla="*/ 306 w 499"/>
                <a:gd name="T47" fmla="*/ 99 h 562"/>
                <a:gd name="T48" fmla="*/ 321 w 499"/>
                <a:gd name="T49" fmla="*/ 93 h 562"/>
                <a:gd name="T50" fmla="*/ 332 w 499"/>
                <a:gd name="T51" fmla="*/ 93 h 562"/>
                <a:gd name="T52" fmla="*/ 351 w 499"/>
                <a:gd name="T53" fmla="*/ 107 h 562"/>
                <a:gd name="T54" fmla="*/ 362 w 499"/>
                <a:gd name="T55" fmla="*/ 118 h 562"/>
                <a:gd name="T56" fmla="*/ 383 w 499"/>
                <a:gd name="T57" fmla="*/ 116 h 562"/>
                <a:gd name="T58" fmla="*/ 411 w 499"/>
                <a:gd name="T59" fmla="*/ 101 h 562"/>
                <a:gd name="T60" fmla="*/ 454 w 499"/>
                <a:gd name="T61" fmla="*/ 108 h 562"/>
                <a:gd name="T62" fmla="*/ 465 w 499"/>
                <a:gd name="T63" fmla="*/ 112 h 562"/>
                <a:gd name="T64" fmla="*/ 482 w 499"/>
                <a:gd name="T65" fmla="*/ 116 h 562"/>
                <a:gd name="T66" fmla="*/ 490 w 499"/>
                <a:gd name="T67" fmla="*/ 123 h 562"/>
                <a:gd name="T68" fmla="*/ 456 w 499"/>
                <a:gd name="T69" fmla="*/ 140 h 562"/>
                <a:gd name="T70" fmla="*/ 437 w 499"/>
                <a:gd name="T71" fmla="*/ 153 h 562"/>
                <a:gd name="T72" fmla="*/ 409 w 499"/>
                <a:gd name="T73" fmla="*/ 168 h 562"/>
                <a:gd name="T74" fmla="*/ 332 w 499"/>
                <a:gd name="T75" fmla="*/ 243 h 562"/>
                <a:gd name="T76" fmla="*/ 323 w 499"/>
                <a:gd name="T77" fmla="*/ 255 h 562"/>
                <a:gd name="T78" fmla="*/ 321 w 499"/>
                <a:gd name="T79" fmla="*/ 313 h 562"/>
                <a:gd name="T80" fmla="*/ 295 w 499"/>
                <a:gd name="T81" fmla="*/ 332 h 562"/>
                <a:gd name="T82" fmla="*/ 291 w 499"/>
                <a:gd name="T83" fmla="*/ 341 h 562"/>
                <a:gd name="T84" fmla="*/ 296 w 499"/>
                <a:gd name="T85" fmla="*/ 362 h 562"/>
                <a:gd name="T86" fmla="*/ 296 w 499"/>
                <a:gd name="T87" fmla="*/ 384 h 562"/>
                <a:gd name="T88" fmla="*/ 296 w 499"/>
                <a:gd name="T89" fmla="*/ 410 h 562"/>
                <a:gd name="T90" fmla="*/ 300 w 499"/>
                <a:gd name="T91" fmla="*/ 441 h 562"/>
                <a:gd name="T92" fmla="*/ 310 w 499"/>
                <a:gd name="T93" fmla="*/ 450 h 562"/>
                <a:gd name="T94" fmla="*/ 330 w 499"/>
                <a:gd name="T95" fmla="*/ 456 h 562"/>
                <a:gd name="T96" fmla="*/ 336 w 499"/>
                <a:gd name="T97" fmla="*/ 463 h 562"/>
                <a:gd name="T98" fmla="*/ 364 w 499"/>
                <a:gd name="T99" fmla="*/ 487 h 562"/>
                <a:gd name="T100" fmla="*/ 403 w 499"/>
                <a:gd name="T101" fmla="*/ 517 h 562"/>
                <a:gd name="T102" fmla="*/ 405 w 499"/>
                <a:gd name="T103" fmla="*/ 534 h 562"/>
                <a:gd name="T104" fmla="*/ 49 w 499"/>
                <a:gd name="T105" fmla="*/ 562 h 5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99"/>
                <a:gd name="T160" fmla="*/ 0 h 562"/>
                <a:gd name="T161" fmla="*/ 499 w 499"/>
                <a:gd name="T162" fmla="*/ 562 h 56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99" h="562">
                  <a:moveTo>
                    <a:pt x="49" y="562"/>
                  </a:moveTo>
                  <a:lnTo>
                    <a:pt x="47" y="388"/>
                  </a:lnTo>
                  <a:lnTo>
                    <a:pt x="24" y="365"/>
                  </a:lnTo>
                  <a:lnTo>
                    <a:pt x="22" y="356"/>
                  </a:lnTo>
                  <a:lnTo>
                    <a:pt x="36" y="345"/>
                  </a:lnTo>
                  <a:lnTo>
                    <a:pt x="39" y="334"/>
                  </a:lnTo>
                  <a:lnTo>
                    <a:pt x="39" y="326"/>
                  </a:lnTo>
                  <a:lnTo>
                    <a:pt x="37" y="313"/>
                  </a:lnTo>
                  <a:lnTo>
                    <a:pt x="39" y="300"/>
                  </a:lnTo>
                  <a:lnTo>
                    <a:pt x="28" y="264"/>
                  </a:lnTo>
                  <a:lnTo>
                    <a:pt x="28" y="259"/>
                  </a:lnTo>
                  <a:lnTo>
                    <a:pt x="28" y="240"/>
                  </a:lnTo>
                  <a:lnTo>
                    <a:pt x="24" y="230"/>
                  </a:lnTo>
                  <a:lnTo>
                    <a:pt x="22" y="183"/>
                  </a:lnTo>
                  <a:lnTo>
                    <a:pt x="17" y="155"/>
                  </a:lnTo>
                  <a:lnTo>
                    <a:pt x="9" y="148"/>
                  </a:lnTo>
                  <a:lnTo>
                    <a:pt x="4" y="116"/>
                  </a:lnTo>
                  <a:lnTo>
                    <a:pt x="2" y="90"/>
                  </a:lnTo>
                  <a:lnTo>
                    <a:pt x="6" y="73"/>
                  </a:lnTo>
                  <a:lnTo>
                    <a:pt x="7" y="67"/>
                  </a:lnTo>
                  <a:lnTo>
                    <a:pt x="0" y="43"/>
                  </a:lnTo>
                  <a:lnTo>
                    <a:pt x="0" y="35"/>
                  </a:lnTo>
                  <a:lnTo>
                    <a:pt x="129" y="35"/>
                  </a:lnTo>
                  <a:lnTo>
                    <a:pt x="129" y="15"/>
                  </a:lnTo>
                  <a:lnTo>
                    <a:pt x="131" y="0"/>
                  </a:lnTo>
                  <a:lnTo>
                    <a:pt x="141" y="1"/>
                  </a:lnTo>
                  <a:lnTo>
                    <a:pt x="156" y="7"/>
                  </a:lnTo>
                  <a:lnTo>
                    <a:pt x="156" y="28"/>
                  </a:lnTo>
                  <a:lnTo>
                    <a:pt x="159" y="41"/>
                  </a:lnTo>
                  <a:lnTo>
                    <a:pt x="159" y="54"/>
                  </a:lnTo>
                  <a:lnTo>
                    <a:pt x="173" y="65"/>
                  </a:lnTo>
                  <a:lnTo>
                    <a:pt x="178" y="63"/>
                  </a:lnTo>
                  <a:lnTo>
                    <a:pt x="188" y="65"/>
                  </a:lnTo>
                  <a:lnTo>
                    <a:pt x="193" y="71"/>
                  </a:lnTo>
                  <a:lnTo>
                    <a:pt x="204" y="69"/>
                  </a:lnTo>
                  <a:lnTo>
                    <a:pt x="216" y="71"/>
                  </a:lnTo>
                  <a:lnTo>
                    <a:pt x="219" y="75"/>
                  </a:lnTo>
                  <a:lnTo>
                    <a:pt x="219" y="78"/>
                  </a:lnTo>
                  <a:lnTo>
                    <a:pt x="238" y="78"/>
                  </a:lnTo>
                  <a:lnTo>
                    <a:pt x="244" y="71"/>
                  </a:lnTo>
                  <a:lnTo>
                    <a:pt x="272" y="69"/>
                  </a:lnTo>
                  <a:lnTo>
                    <a:pt x="289" y="75"/>
                  </a:lnTo>
                  <a:lnTo>
                    <a:pt x="295" y="75"/>
                  </a:lnTo>
                  <a:lnTo>
                    <a:pt x="291" y="80"/>
                  </a:lnTo>
                  <a:lnTo>
                    <a:pt x="296" y="84"/>
                  </a:lnTo>
                  <a:lnTo>
                    <a:pt x="300" y="84"/>
                  </a:lnTo>
                  <a:lnTo>
                    <a:pt x="302" y="88"/>
                  </a:lnTo>
                  <a:lnTo>
                    <a:pt x="306" y="99"/>
                  </a:lnTo>
                  <a:lnTo>
                    <a:pt x="313" y="103"/>
                  </a:lnTo>
                  <a:lnTo>
                    <a:pt x="321" y="93"/>
                  </a:lnTo>
                  <a:lnTo>
                    <a:pt x="325" y="91"/>
                  </a:lnTo>
                  <a:lnTo>
                    <a:pt x="332" y="93"/>
                  </a:lnTo>
                  <a:lnTo>
                    <a:pt x="336" y="103"/>
                  </a:lnTo>
                  <a:lnTo>
                    <a:pt x="351" y="107"/>
                  </a:lnTo>
                  <a:lnTo>
                    <a:pt x="355" y="112"/>
                  </a:lnTo>
                  <a:lnTo>
                    <a:pt x="362" y="118"/>
                  </a:lnTo>
                  <a:lnTo>
                    <a:pt x="371" y="118"/>
                  </a:lnTo>
                  <a:lnTo>
                    <a:pt x="383" y="116"/>
                  </a:lnTo>
                  <a:lnTo>
                    <a:pt x="407" y="99"/>
                  </a:lnTo>
                  <a:lnTo>
                    <a:pt x="411" y="101"/>
                  </a:lnTo>
                  <a:lnTo>
                    <a:pt x="417" y="108"/>
                  </a:lnTo>
                  <a:lnTo>
                    <a:pt x="454" y="108"/>
                  </a:lnTo>
                  <a:lnTo>
                    <a:pt x="460" y="108"/>
                  </a:lnTo>
                  <a:lnTo>
                    <a:pt x="465" y="112"/>
                  </a:lnTo>
                  <a:lnTo>
                    <a:pt x="475" y="120"/>
                  </a:lnTo>
                  <a:lnTo>
                    <a:pt x="482" y="116"/>
                  </a:lnTo>
                  <a:lnTo>
                    <a:pt x="499" y="116"/>
                  </a:lnTo>
                  <a:lnTo>
                    <a:pt x="490" y="123"/>
                  </a:lnTo>
                  <a:lnTo>
                    <a:pt x="467" y="137"/>
                  </a:lnTo>
                  <a:lnTo>
                    <a:pt x="456" y="140"/>
                  </a:lnTo>
                  <a:lnTo>
                    <a:pt x="447" y="144"/>
                  </a:lnTo>
                  <a:lnTo>
                    <a:pt x="437" y="153"/>
                  </a:lnTo>
                  <a:lnTo>
                    <a:pt x="418" y="163"/>
                  </a:lnTo>
                  <a:lnTo>
                    <a:pt x="409" y="168"/>
                  </a:lnTo>
                  <a:lnTo>
                    <a:pt x="379" y="202"/>
                  </a:lnTo>
                  <a:lnTo>
                    <a:pt x="332" y="243"/>
                  </a:lnTo>
                  <a:lnTo>
                    <a:pt x="328" y="251"/>
                  </a:lnTo>
                  <a:lnTo>
                    <a:pt x="323" y="255"/>
                  </a:lnTo>
                  <a:lnTo>
                    <a:pt x="326" y="307"/>
                  </a:lnTo>
                  <a:lnTo>
                    <a:pt x="321" y="313"/>
                  </a:lnTo>
                  <a:lnTo>
                    <a:pt x="313" y="315"/>
                  </a:lnTo>
                  <a:lnTo>
                    <a:pt x="295" y="332"/>
                  </a:lnTo>
                  <a:lnTo>
                    <a:pt x="295" y="339"/>
                  </a:lnTo>
                  <a:lnTo>
                    <a:pt x="291" y="341"/>
                  </a:lnTo>
                  <a:lnTo>
                    <a:pt x="287" y="356"/>
                  </a:lnTo>
                  <a:lnTo>
                    <a:pt x="296" y="362"/>
                  </a:lnTo>
                  <a:lnTo>
                    <a:pt x="302" y="373"/>
                  </a:lnTo>
                  <a:lnTo>
                    <a:pt x="296" y="384"/>
                  </a:lnTo>
                  <a:lnTo>
                    <a:pt x="298" y="394"/>
                  </a:lnTo>
                  <a:lnTo>
                    <a:pt x="296" y="410"/>
                  </a:lnTo>
                  <a:lnTo>
                    <a:pt x="296" y="435"/>
                  </a:lnTo>
                  <a:lnTo>
                    <a:pt x="300" y="441"/>
                  </a:lnTo>
                  <a:lnTo>
                    <a:pt x="308" y="446"/>
                  </a:lnTo>
                  <a:lnTo>
                    <a:pt x="310" y="450"/>
                  </a:lnTo>
                  <a:lnTo>
                    <a:pt x="326" y="454"/>
                  </a:lnTo>
                  <a:lnTo>
                    <a:pt x="330" y="456"/>
                  </a:lnTo>
                  <a:lnTo>
                    <a:pt x="330" y="461"/>
                  </a:lnTo>
                  <a:lnTo>
                    <a:pt x="336" y="463"/>
                  </a:lnTo>
                  <a:lnTo>
                    <a:pt x="356" y="472"/>
                  </a:lnTo>
                  <a:lnTo>
                    <a:pt x="364" y="487"/>
                  </a:lnTo>
                  <a:lnTo>
                    <a:pt x="383" y="502"/>
                  </a:lnTo>
                  <a:lnTo>
                    <a:pt x="403" y="517"/>
                  </a:lnTo>
                  <a:lnTo>
                    <a:pt x="405" y="521"/>
                  </a:lnTo>
                  <a:lnTo>
                    <a:pt x="405" y="534"/>
                  </a:lnTo>
                  <a:lnTo>
                    <a:pt x="407" y="551"/>
                  </a:lnTo>
                  <a:lnTo>
                    <a:pt x="49" y="562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29" name="Freeform 73"/>
            <p:cNvSpPr>
              <a:spLocks/>
            </p:cNvSpPr>
            <p:nvPr/>
          </p:nvSpPr>
          <p:spPr bwMode="gray">
            <a:xfrm>
              <a:off x="2994" y="2132"/>
              <a:ext cx="456" cy="302"/>
            </a:xfrm>
            <a:custGeom>
              <a:avLst/>
              <a:gdLst>
                <a:gd name="T0" fmla="*/ 370 w 456"/>
                <a:gd name="T1" fmla="*/ 0 h 302"/>
                <a:gd name="T2" fmla="*/ 383 w 456"/>
                <a:gd name="T3" fmla="*/ 19 h 302"/>
                <a:gd name="T4" fmla="*/ 378 w 456"/>
                <a:gd name="T5" fmla="*/ 34 h 302"/>
                <a:gd name="T6" fmla="*/ 387 w 456"/>
                <a:gd name="T7" fmla="*/ 73 h 302"/>
                <a:gd name="T8" fmla="*/ 417 w 456"/>
                <a:gd name="T9" fmla="*/ 87 h 302"/>
                <a:gd name="T10" fmla="*/ 423 w 456"/>
                <a:gd name="T11" fmla="*/ 102 h 302"/>
                <a:gd name="T12" fmla="*/ 438 w 456"/>
                <a:gd name="T13" fmla="*/ 120 h 302"/>
                <a:gd name="T14" fmla="*/ 456 w 456"/>
                <a:gd name="T15" fmla="*/ 145 h 302"/>
                <a:gd name="T16" fmla="*/ 451 w 456"/>
                <a:gd name="T17" fmla="*/ 162 h 302"/>
                <a:gd name="T18" fmla="*/ 445 w 456"/>
                <a:gd name="T19" fmla="*/ 177 h 302"/>
                <a:gd name="T20" fmla="*/ 423 w 456"/>
                <a:gd name="T21" fmla="*/ 194 h 302"/>
                <a:gd name="T22" fmla="*/ 404 w 456"/>
                <a:gd name="T23" fmla="*/ 197 h 302"/>
                <a:gd name="T24" fmla="*/ 391 w 456"/>
                <a:gd name="T25" fmla="*/ 212 h 302"/>
                <a:gd name="T26" fmla="*/ 402 w 456"/>
                <a:gd name="T27" fmla="*/ 229 h 302"/>
                <a:gd name="T28" fmla="*/ 402 w 456"/>
                <a:gd name="T29" fmla="*/ 250 h 302"/>
                <a:gd name="T30" fmla="*/ 380 w 456"/>
                <a:gd name="T31" fmla="*/ 280 h 302"/>
                <a:gd name="T32" fmla="*/ 378 w 456"/>
                <a:gd name="T33" fmla="*/ 295 h 302"/>
                <a:gd name="T34" fmla="*/ 350 w 456"/>
                <a:gd name="T35" fmla="*/ 282 h 302"/>
                <a:gd name="T36" fmla="*/ 57 w 456"/>
                <a:gd name="T37" fmla="*/ 285 h 302"/>
                <a:gd name="T38" fmla="*/ 57 w 456"/>
                <a:gd name="T39" fmla="*/ 269 h 302"/>
                <a:gd name="T40" fmla="*/ 49 w 456"/>
                <a:gd name="T41" fmla="*/ 252 h 302"/>
                <a:gd name="T42" fmla="*/ 51 w 456"/>
                <a:gd name="T43" fmla="*/ 237 h 302"/>
                <a:gd name="T44" fmla="*/ 46 w 456"/>
                <a:gd name="T45" fmla="*/ 218 h 302"/>
                <a:gd name="T46" fmla="*/ 46 w 456"/>
                <a:gd name="T47" fmla="*/ 201 h 302"/>
                <a:gd name="T48" fmla="*/ 30 w 456"/>
                <a:gd name="T49" fmla="*/ 186 h 302"/>
                <a:gd name="T50" fmla="*/ 27 w 456"/>
                <a:gd name="T51" fmla="*/ 171 h 302"/>
                <a:gd name="T52" fmla="*/ 14 w 456"/>
                <a:gd name="T53" fmla="*/ 148 h 302"/>
                <a:gd name="T54" fmla="*/ 19 w 456"/>
                <a:gd name="T55" fmla="*/ 128 h 302"/>
                <a:gd name="T56" fmla="*/ 8 w 456"/>
                <a:gd name="T57" fmla="*/ 113 h 302"/>
                <a:gd name="T58" fmla="*/ 8 w 456"/>
                <a:gd name="T59" fmla="*/ 102 h 302"/>
                <a:gd name="T60" fmla="*/ 8 w 456"/>
                <a:gd name="T61" fmla="*/ 66 h 302"/>
                <a:gd name="T62" fmla="*/ 10 w 456"/>
                <a:gd name="T63" fmla="*/ 53 h 302"/>
                <a:gd name="T64" fmla="*/ 2 w 456"/>
                <a:gd name="T65" fmla="*/ 34 h 302"/>
                <a:gd name="T66" fmla="*/ 4 w 456"/>
                <a:gd name="T67" fmla="*/ 19 h 302"/>
                <a:gd name="T68" fmla="*/ 8 w 456"/>
                <a:gd name="T69" fmla="*/ 11 h 30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56"/>
                <a:gd name="T106" fmla="*/ 0 h 302"/>
                <a:gd name="T107" fmla="*/ 456 w 456"/>
                <a:gd name="T108" fmla="*/ 302 h 30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56" h="302">
                  <a:moveTo>
                    <a:pt x="12" y="11"/>
                  </a:moveTo>
                  <a:lnTo>
                    <a:pt x="370" y="0"/>
                  </a:lnTo>
                  <a:lnTo>
                    <a:pt x="376" y="11"/>
                  </a:lnTo>
                  <a:lnTo>
                    <a:pt x="383" y="19"/>
                  </a:lnTo>
                  <a:lnTo>
                    <a:pt x="383" y="27"/>
                  </a:lnTo>
                  <a:lnTo>
                    <a:pt x="378" y="34"/>
                  </a:lnTo>
                  <a:lnTo>
                    <a:pt x="381" y="45"/>
                  </a:lnTo>
                  <a:lnTo>
                    <a:pt x="387" y="73"/>
                  </a:lnTo>
                  <a:lnTo>
                    <a:pt x="410" y="81"/>
                  </a:lnTo>
                  <a:lnTo>
                    <a:pt x="417" y="87"/>
                  </a:lnTo>
                  <a:lnTo>
                    <a:pt x="419" y="96"/>
                  </a:lnTo>
                  <a:lnTo>
                    <a:pt x="423" y="102"/>
                  </a:lnTo>
                  <a:lnTo>
                    <a:pt x="436" y="111"/>
                  </a:lnTo>
                  <a:lnTo>
                    <a:pt x="438" y="120"/>
                  </a:lnTo>
                  <a:lnTo>
                    <a:pt x="451" y="128"/>
                  </a:lnTo>
                  <a:lnTo>
                    <a:pt x="456" y="145"/>
                  </a:lnTo>
                  <a:lnTo>
                    <a:pt x="456" y="152"/>
                  </a:lnTo>
                  <a:lnTo>
                    <a:pt x="451" y="162"/>
                  </a:lnTo>
                  <a:lnTo>
                    <a:pt x="445" y="167"/>
                  </a:lnTo>
                  <a:lnTo>
                    <a:pt x="445" y="177"/>
                  </a:lnTo>
                  <a:lnTo>
                    <a:pt x="434" y="190"/>
                  </a:lnTo>
                  <a:lnTo>
                    <a:pt x="423" y="194"/>
                  </a:lnTo>
                  <a:lnTo>
                    <a:pt x="419" y="195"/>
                  </a:lnTo>
                  <a:lnTo>
                    <a:pt x="404" y="197"/>
                  </a:lnTo>
                  <a:lnTo>
                    <a:pt x="396" y="201"/>
                  </a:lnTo>
                  <a:lnTo>
                    <a:pt x="391" y="212"/>
                  </a:lnTo>
                  <a:lnTo>
                    <a:pt x="393" y="220"/>
                  </a:lnTo>
                  <a:lnTo>
                    <a:pt x="402" y="229"/>
                  </a:lnTo>
                  <a:lnTo>
                    <a:pt x="404" y="235"/>
                  </a:lnTo>
                  <a:lnTo>
                    <a:pt x="402" y="250"/>
                  </a:lnTo>
                  <a:lnTo>
                    <a:pt x="391" y="272"/>
                  </a:lnTo>
                  <a:lnTo>
                    <a:pt x="380" y="280"/>
                  </a:lnTo>
                  <a:lnTo>
                    <a:pt x="376" y="287"/>
                  </a:lnTo>
                  <a:lnTo>
                    <a:pt x="378" y="295"/>
                  </a:lnTo>
                  <a:lnTo>
                    <a:pt x="372" y="302"/>
                  </a:lnTo>
                  <a:lnTo>
                    <a:pt x="350" y="282"/>
                  </a:lnTo>
                  <a:lnTo>
                    <a:pt x="61" y="289"/>
                  </a:lnTo>
                  <a:lnTo>
                    <a:pt x="57" y="285"/>
                  </a:lnTo>
                  <a:lnTo>
                    <a:pt x="55" y="276"/>
                  </a:lnTo>
                  <a:lnTo>
                    <a:pt x="57" y="269"/>
                  </a:lnTo>
                  <a:lnTo>
                    <a:pt x="51" y="261"/>
                  </a:lnTo>
                  <a:lnTo>
                    <a:pt x="49" y="252"/>
                  </a:lnTo>
                  <a:lnTo>
                    <a:pt x="55" y="244"/>
                  </a:lnTo>
                  <a:lnTo>
                    <a:pt x="51" y="237"/>
                  </a:lnTo>
                  <a:lnTo>
                    <a:pt x="42" y="231"/>
                  </a:lnTo>
                  <a:lnTo>
                    <a:pt x="46" y="218"/>
                  </a:lnTo>
                  <a:lnTo>
                    <a:pt x="47" y="210"/>
                  </a:lnTo>
                  <a:lnTo>
                    <a:pt x="46" y="201"/>
                  </a:lnTo>
                  <a:lnTo>
                    <a:pt x="34" y="194"/>
                  </a:lnTo>
                  <a:lnTo>
                    <a:pt x="30" y="186"/>
                  </a:lnTo>
                  <a:lnTo>
                    <a:pt x="34" y="179"/>
                  </a:lnTo>
                  <a:lnTo>
                    <a:pt x="27" y="171"/>
                  </a:lnTo>
                  <a:lnTo>
                    <a:pt x="21" y="156"/>
                  </a:lnTo>
                  <a:lnTo>
                    <a:pt x="14" y="148"/>
                  </a:lnTo>
                  <a:lnTo>
                    <a:pt x="19" y="135"/>
                  </a:lnTo>
                  <a:lnTo>
                    <a:pt x="19" y="128"/>
                  </a:lnTo>
                  <a:lnTo>
                    <a:pt x="10" y="122"/>
                  </a:lnTo>
                  <a:lnTo>
                    <a:pt x="8" y="113"/>
                  </a:lnTo>
                  <a:lnTo>
                    <a:pt x="10" y="109"/>
                  </a:lnTo>
                  <a:lnTo>
                    <a:pt x="8" y="102"/>
                  </a:lnTo>
                  <a:lnTo>
                    <a:pt x="0" y="83"/>
                  </a:lnTo>
                  <a:lnTo>
                    <a:pt x="8" y="66"/>
                  </a:lnTo>
                  <a:lnTo>
                    <a:pt x="4" y="57"/>
                  </a:lnTo>
                  <a:lnTo>
                    <a:pt x="10" y="53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6" y="25"/>
                  </a:lnTo>
                  <a:lnTo>
                    <a:pt x="4" y="19"/>
                  </a:lnTo>
                  <a:lnTo>
                    <a:pt x="0" y="13"/>
                  </a:lnTo>
                  <a:lnTo>
                    <a:pt x="8" y="11"/>
                  </a:lnTo>
                  <a:lnTo>
                    <a:pt x="12" y="11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30" name="Freeform 74"/>
            <p:cNvSpPr>
              <a:spLocks/>
            </p:cNvSpPr>
            <p:nvPr/>
          </p:nvSpPr>
          <p:spPr bwMode="gray">
            <a:xfrm>
              <a:off x="3055" y="2414"/>
              <a:ext cx="508" cy="439"/>
            </a:xfrm>
            <a:custGeom>
              <a:avLst/>
              <a:gdLst>
                <a:gd name="T0" fmla="*/ 427 w 508"/>
                <a:gd name="T1" fmla="*/ 388 h 439"/>
                <a:gd name="T2" fmla="*/ 433 w 508"/>
                <a:gd name="T3" fmla="*/ 399 h 439"/>
                <a:gd name="T4" fmla="*/ 435 w 508"/>
                <a:gd name="T5" fmla="*/ 414 h 439"/>
                <a:gd name="T6" fmla="*/ 414 w 508"/>
                <a:gd name="T7" fmla="*/ 433 h 439"/>
                <a:gd name="T8" fmla="*/ 465 w 508"/>
                <a:gd name="T9" fmla="*/ 435 h 439"/>
                <a:gd name="T10" fmla="*/ 469 w 508"/>
                <a:gd name="T11" fmla="*/ 416 h 439"/>
                <a:gd name="T12" fmla="*/ 478 w 508"/>
                <a:gd name="T13" fmla="*/ 386 h 439"/>
                <a:gd name="T14" fmla="*/ 493 w 508"/>
                <a:gd name="T15" fmla="*/ 375 h 439"/>
                <a:gd name="T16" fmla="*/ 501 w 508"/>
                <a:gd name="T17" fmla="*/ 375 h 439"/>
                <a:gd name="T18" fmla="*/ 506 w 508"/>
                <a:gd name="T19" fmla="*/ 341 h 439"/>
                <a:gd name="T20" fmla="*/ 499 w 508"/>
                <a:gd name="T21" fmla="*/ 337 h 439"/>
                <a:gd name="T22" fmla="*/ 497 w 508"/>
                <a:gd name="T23" fmla="*/ 332 h 439"/>
                <a:gd name="T24" fmla="*/ 491 w 508"/>
                <a:gd name="T25" fmla="*/ 337 h 439"/>
                <a:gd name="T26" fmla="*/ 472 w 508"/>
                <a:gd name="T27" fmla="*/ 311 h 439"/>
                <a:gd name="T28" fmla="*/ 478 w 508"/>
                <a:gd name="T29" fmla="*/ 302 h 439"/>
                <a:gd name="T30" fmla="*/ 472 w 508"/>
                <a:gd name="T31" fmla="*/ 289 h 439"/>
                <a:gd name="T32" fmla="*/ 446 w 508"/>
                <a:gd name="T33" fmla="*/ 255 h 439"/>
                <a:gd name="T34" fmla="*/ 414 w 508"/>
                <a:gd name="T35" fmla="*/ 238 h 439"/>
                <a:gd name="T36" fmla="*/ 397 w 508"/>
                <a:gd name="T37" fmla="*/ 214 h 439"/>
                <a:gd name="T38" fmla="*/ 412 w 508"/>
                <a:gd name="T39" fmla="*/ 193 h 439"/>
                <a:gd name="T40" fmla="*/ 414 w 508"/>
                <a:gd name="T41" fmla="*/ 167 h 439"/>
                <a:gd name="T42" fmla="*/ 394 w 508"/>
                <a:gd name="T43" fmla="*/ 152 h 439"/>
                <a:gd name="T44" fmla="*/ 380 w 508"/>
                <a:gd name="T45" fmla="*/ 163 h 439"/>
                <a:gd name="T46" fmla="*/ 365 w 508"/>
                <a:gd name="T47" fmla="*/ 124 h 439"/>
                <a:gd name="T48" fmla="*/ 337 w 508"/>
                <a:gd name="T49" fmla="*/ 101 h 439"/>
                <a:gd name="T50" fmla="*/ 315 w 508"/>
                <a:gd name="T51" fmla="*/ 69 h 439"/>
                <a:gd name="T52" fmla="*/ 307 w 508"/>
                <a:gd name="T53" fmla="*/ 35 h 439"/>
                <a:gd name="T54" fmla="*/ 311 w 508"/>
                <a:gd name="T55" fmla="*/ 20 h 439"/>
                <a:gd name="T56" fmla="*/ 0 w 508"/>
                <a:gd name="T57" fmla="*/ 7 h 439"/>
                <a:gd name="T58" fmla="*/ 11 w 508"/>
                <a:gd name="T59" fmla="*/ 24 h 439"/>
                <a:gd name="T60" fmla="*/ 24 w 508"/>
                <a:gd name="T61" fmla="*/ 49 h 439"/>
                <a:gd name="T62" fmla="*/ 26 w 508"/>
                <a:gd name="T63" fmla="*/ 64 h 439"/>
                <a:gd name="T64" fmla="*/ 60 w 508"/>
                <a:gd name="T65" fmla="*/ 90 h 439"/>
                <a:gd name="T66" fmla="*/ 48 w 508"/>
                <a:gd name="T67" fmla="*/ 112 h 439"/>
                <a:gd name="T68" fmla="*/ 61 w 508"/>
                <a:gd name="T69" fmla="*/ 124 h 439"/>
                <a:gd name="T70" fmla="*/ 73 w 508"/>
                <a:gd name="T71" fmla="*/ 144 h 439"/>
                <a:gd name="T72" fmla="*/ 84 w 508"/>
                <a:gd name="T73" fmla="*/ 148 h 439"/>
                <a:gd name="T74" fmla="*/ 86 w 508"/>
                <a:gd name="T75" fmla="*/ 403 h 43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08"/>
                <a:gd name="T115" fmla="*/ 0 h 439"/>
                <a:gd name="T116" fmla="*/ 508 w 508"/>
                <a:gd name="T117" fmla="*/ 439 h 43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08" h="439">
                  <a:moveTo>
                    <a:pt x="86" y="403"/>
                  </a:moveTo>
                  <a:lnTo>
                    <a:pt x="427" y="388"/>
                  </a:lnTo>
                  <a:lnTo>
                    <a:pt x="426" y="394"/>
                  </a:lnTo>
                  <a:lnTo>
                    <a:pt x="433" y="399"/>
                  </a:lnTo>
                  <a:lnTo>
                    <a:pt x="437" y="407"/>
                  </a:lnTo>
                  <a:lnTo>
                    <a:pt x="435" y="414"/>
                  </a:lnTo>
                  <a:lnTo>
                    <a:pt x="424" y="422"/>
                  </a:lnTo>
                  <a:lnTo>
                    <a:pt x="414" y="433"/>
                  </a:lnTo>
                  <a:lnTo>
                    <a:pt x="414" y="439"/>
                  </a:lnTo>
                  <a:lnTo>
                    <a:pt x="465" y="435"/>
                  </a:lnTo>
                  <a:lnTo>
                    <a:pt x="471" y="422"/>
                  </a:lnTo>
                  <a:lnTo>
                    <a:pt x="469" y="416"/>
                  </a:lnTo>
                  <a:lnTo>
                    <a:pt x="472" y="399"/>
                  </a:lnTo>
                  <a:lnTo>
                    <a:pt x="478" y="386"/>
                  </a:lnTo>
                  <a:lnTo>
                    <a:pt x="482" y="379"/>
                  </a:lnTo>
                  <a:lnTo>
                    <a:pt x="493" y="375"/>
                  </a:lnTo>
                  <a:lnTo>
                    <a:pt x="497" y="377"/>
                  </a:lnTo>
                  <a:lnTo>
                    <a:pt x="501" y="375"/>
                  </a:lnTo>
                  <a:lnTo>
                    <a:pt x="508" y="351"/>
                  </a:lnTo>
                  <a:lnTo>
                    <a:pt x="506" y="341"/>
                  </a:lnTo>
                  <a:lnTo>
                    <a:pt x="501" y="337"/>
                  </a:lnTo>
                  <a:lnTo>
                    <a:pt x="499" y="337"/>
                  </a:lnTo>
                  <a:lnTo>
                    <a:pt x="499" y="336"/>
                  </a:lnTo>
                  <a:lnTo>
                    <a:pt x="497" y="332"/>
                  </a:lnTo>
                  <a:lnTo>
                    <a:pt x="491" y="332"/>
                  </a:lnTo>
                  <a:lnTo>
                    <a:pt x="491" y="337"/>
                  </a:lnTo>
                  <a:lnTo>
                    <a:pt x="487" y="337"/>
                  </a:lnTo>
                  <a:lnTo>
                    <a:pt x="472" y="311"/>
                  </a:lnTo>
                  <a:lnTo>
                    <a:pt x="472" y="307"/>
                  </a:lnTo>
                  <a:lnTo>
                    <a:pt x="478" y="302"/>
                  </a:lnTo>
                  <a:lnTo>
                    <a:pt x="478" y="298"/>
                  </a:lnTo>
                  <a:lnTo>
                    <a:pt x="472" y="289"/>
                  </a:lnTo>
                  <a:lnTo>
                    <a:pt x="467" y="274"/>
                  </a:lnTo>
                  <a:lnTo>
                    <a:pt x="446" y="255"/>
                  </a:lnTo>
                  <a:lnTo>
                    <a:pt x="435" y="251"/>
                  </a:lnTo>
                  <a:lnTo>
                    <a:pt x="414" y="238"/>
                  </a:lnTo>
                  <a:lnTo>
                    <a:pt x="401" y="225"/>
                  </a:lnTo>
                  <a:lnTo>
                    <a:pt x="397" y="214"/>
                  </a:lnTo>
                  <a:lnTo>
                    <a:pt x="399" y="208"/>
                  </a:lnTo>
                  <a:lnTo>
                    <a:pt x="412" y="193"/>
                  </a:lnTo>
                  <a:lnTo>
                    <a:pt x="410" y="180"/>
                  </a:lnTo>
                  <a:lnTo>
                    <a:pt x="414" y="167"/>
                  </a:lnTo>
                  <a:lnTo>
                    <a:pt x="412" y="161"/>
                  </a:lnTo>
                  <a:lnTo>
                    <a:pt x="394" y="152"/>
                  </a:lnTo>
                  <a:lnTo>
                    <a:pt x="388" y="155"/>
                  </a:lnTo>
                  <a:lnTo>
                    <a:pt x="380" y="163"/>
                  </a:lnTo>
                  <a:lnTo>
                    <a:pt x="379" y="159"/>
                  </a:lnTo>
                  <a:lnTo>
                    <a:pt x="365" y="124"/>
                  </a:lnTo>
                  <a:lnTo>
                    <a:pt x="360" y="118"/>
                  </a:lnTo>
                  <a:lnTo>
                    <a:pt x="337" y="101"/>
                  </a:lnTo>
                  <a:lnTo>
                    <a:pt x="315" y="77"/>
                  </a:lnTo>
                  <a:lnTo>
                    <a:pt x="315" y="69"/>
                  </a:lnTo>
                  <a:lnTo>
                    <a:pt x="307" y="52"/>
                  </a:lnTo>
                  <a:lnTo>
                    <a:pt x="307" y="35"/>
                  </a:lnTo>
                  <a:lnTo>
                    <a:pt x="311" y="26"/>
                  </a:lnTo>
                  <a:lnTo>
                    <a:pt x="311" y="20"/>
                  </a:lnTo>
                  <a:lnTo>
                    <a:pt x="289" y="0"/>
                  </a:lnTo>
                  <a:lnTo>
                    <a:pt x="0" y="7"/>
                  </a:lnTo>
                  <a:lnTo>
                    <a:pt x="5" y="17"/>
                  </a:lnTo>
                  <a:lnTo>
                    <a:pt x="11" y="24"/>
                  </a:lnTo>
                  <a:lnTo>
                    <a:pt x="15" y="37"/>
                  </a:lnTo>
                  <a:lnTo>
                    <a:pt x="24" y="49"/>
                  </a:lnTo>
                  <a:lnTo>
                    <a:pt x="30" y="52"/>
                  </a:lnTo>
                  <a:lnTo>
                    <a:pt x="26" y="64"/>
                  </a:lnTo>
                  <a:lnTo>
                    <a:pt x="28" y="65"/>
                  </a:lnTo>
                  <a:lnTo>
                    <a:pt x="60" y="90"/>
                  </a:lnTo>
                  <a:lnTo>
                    <a:pt x="50" y="101"/>
                  </a:lnTo>
                  <a:lnTo>
                    <a:pt x="48" y="112"/>
                  </a:lnTo>
                  <a:lnTo>
                    <a:pt x="54" y="120"/>
                  </a:lnTo>
                  <a:lnTo>
                    <a:pt x="61" y="124"/>
                  </a:lnTo>
                  <a:lnTo>
                    <a:pt x="65" y="139"/>
                  </a:lnTo>
                  <a:lnTo>
                    <a:pt x="73" y="144"/>
                  </a:lnTo>
                  <a:lnTo>
                    <a:pt x="80" y="146"/>
                  </a:lnTo>
                  <a:lnTo>
                    <a:pt x="84" y="148"/>
                  </a:lnTo>
                  <a:lnTo>
                    <a:pt x="86" y="356"/>
                  </a:lnTo>
                  <a:lnTo>
                    <a:pt x="86" y="403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31" name="Freeform 75"/>
            <p:cNvSpPr>
              <a:spLocks/>
            </p:cNvSpPr>
            <p:nvPr/>
          </p:nvSpPr>
          <p:spPr bwMode="gray">
            <a:xfrm>
              <a:off x="3192" y="3144"/>
              <a:ext cx="429" cy="375"/>
            </a:xfrm>
            <a:custGeom>
              <a:avLst/>
              <a:gdLst>
                <a:gd name="T0" fmla="*/ 230 w 429"/>
                <a:gd name="T1" fmla="*/ 9 h 375"/>
                <a:gd name="T2" fmla="*/ 247 w 429"/>
                <a:gd name="T3" fmla="*/ 56 h 375"/>
                <a:gd name="T4" fmla="*/ 242 w 429"/>
                <a:gd name="T5" fmla="*/ 75 h 375"/>
                <a:gd name="T6" fmla="*/ 219 w 429"/>
                <a:gd name="T7" fmla="*/ 122 h 375"/>
                <a:gd name="T8" fmla="*/ 354 w 429"/>
                <a:gd name="T9" fmla="*/ 185 h 375"/>
                <a:gd name="T10" fmla="*/ 354 w 429"/>
                <a:gd name="T11" fmla="*/ 227 h 375"/>
                <a:gd name="T12" fmla="*/ 352 w 429"/>
                <a:gd name="T13" fmla="*/ 257 h 375"/>
                <a:gd name="T14" fmla="*/ 322 w 429"/>
                <a:gd name="T15" fmla="*/ 249 h 375"/>
                <a:gd name="T16" fmla="*/ 315 w 429"/>
                <a:gd name="T17" fmla="*/ 276 h 375"/>
                <a:gd name="T18" fmla="*/ 347 w 429"/>
                <a:gd name="T19" fmla="*/ 270 h 375"/>
                <a:gd name="T20" fmla="*/ 367 w 429"/>
                <a:gd name="T21" fmla="*/ 268 h 375"/>
                <a:gd name="T22" fmla="*/ 358 w 429"/>
                <a:gd name="T23" fmla="*/ 279 h 375"/>
                <a:gd name="T24" fmla="*/ 371 w 429"/>
                <a:gd name="T25" fmla="*/ 289 h 375"/>
                <a:gd name="T26" fmla="*/ 397 w 429"/>
                <a:gd name="T27" fmla="*/ 268 h 375"/>
                <a:gd name="T28" fmla="*/ 412 w 429"/>
                <a:gd name="T29" fmla="*/ 270 h 375"/>
                <a:gd name="T30" fmla="*/ 410 w 429"/>
                <a:gd name="T31" fmla="*/ 287 h 375"/>
                <a:gd name="T32" fmla="*/ 379 w 429"/>
                <a:gd name="T33" fmla="*/ 317 h 375"/>
                <a:gd name="T34" fmla="*/ 399 w 429"/>
                <a:gd name="T35" fmla="*/ 341 h 375"/>
                <a:gd name="T36" fmla="*/ 427 w 429"/>
                <a:gd name="T37" fmla="*/ 364 h 375"/>
                <a:gd name="T38" fmla="*/ 397 w 429"/>
                <a:gd name="T39" fmla="*/ 358 h 375"/>
                <a:gd name="T40" fmla="*/ 358 w 429"/>
                <a:gd name="T41" fmla="*/ 334 h 375"/>
                <a:gd name="T42" fmla="*/ 343 w 429"/>
                <a:gd name="T43" fmla="*/ 352 h 375"/>
                <a:gd name="T44" fmla="*/ 334 w 429"/>
                <a:gd name="T45" fmla="*/ 366 h 375"/>
                <a:gd name="T46" fmla="*/ 317 w 429"/>
                <a:gd name="T47" fmla="*/ 354 h 375"/>
                <a:gd name="T48" fmla="*/ 302 w 429"/>
                <a:gd name="T49" fmla="*/ 354 h 375"/>
                <a:gd name="T50" fmla="*/ 273 w 429"/>
                <a:gd name="T51" fmla="*/ 364 h 375"/>
                <a:gd name="T52" fmla="*/ 228 w 429"/>
                <a:gd name="T53" fmla="*/ 334 h 375"/>
                <a:gd name="T54" fmla="*/ 210 w 429"/>
                <a:gd name="T55" fmla="*/ 321 h 375"/>
                <a:gd name="T56" fmla="*/ 208 w 429"/>
                <a:gd name="T57" fmla="*/ 315 h 375"/>
                <a:gd name="T58" fmla="*/ 191 w 429"/>
                <a:gd name="T59" fmla="*/ 313 h 375"/>
                <a:gd name="T60" fmla="*/ 182 w 429"/>
                <a:gd name="T61" fmla="*/ 306 h 375"/>
                <a:gd name="T62" fmla="*/ 170 w 429"/>
                <a:gd name="T63" fmla="*/ 330 h 375"/>
                <a:gd name="T64" fmla="*/ 78 w 429"/>
                <a:gd name="T65" fmla="*/ 313 h 375"/>
                <a:gd name="T66" fmla="*/ 16 w 429"/>
                <a:gd name="T67" fmla="*/ 313 h 375"/>
                <a:gd name="T68" fmla="*/ 28 w 429"/>
                <a:gd name="T69" fmla="*/ 296 h 375"/>
                <a:gd name="T70" fmla="*/ 30 w 429"/>
                <a:gd name="T71" fmla="*/ 261 h 375"/>
                <a:gd name="T72" fmla="*/ 33 w 429"/>
                <a:gd name="T73" fmla="*/ 238 h 375"/>
                <a:gd name="T74" fmla="*/ 45 w 429"/>
                <a:gd name="T75" fmla="*/ 208 h 375"/>
                <a:gd name="T76" fmla="*/ 35 w 429"/>
                <a:gd name="T77" fmla="*/ 172 h 375"/>
                <a:gd name="T78" fmla="*/ 31 w 429"/>
                <a:gd name="T79" fmla="*/ 159 h 375"/>
                <a:gd name="T80" fmla="*/ 20 w 429"/>
                <a:gd name="T81" fmla="*/ 144 h 375"/>
                <a:gd name="T82" fmla="*/ 5 w 429"/>
                <a:gd name="T83" fmla="*/ 109 h 37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29"/>
                <a:gd name="T127" fmla="*/ 0 h 375"/>
                <a:gd name="T128" fmla="*/ 429 w 429"/>
                <a:gd name="T129" fmla="*/ 375 h 37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29" h="375">
                  <a:moveTo>
                    <a:pt x="0" y="7"/>
                  </a:moveTo>
                  <a:lnTo>
                    <a:pt x="230" y="0"/>
                  </a:lnTo>
                  <a:lnTo>
                    <a:pt x="230" y="9"/>
                  </a:lnTo>
                  <a:lnTo>
                    <a:pt x="240" y="28"/>
                  </a:lnTo>
                  <a:lnTo>
                    <a:pt x="242" y="45"/>
                  </a:lnTo>
                  <a:lnTo>
                    <a:pt x="247" y="56"/>
                  </a:lnTo>
                  <a:lnTo>
                    <a:pt x="251" y="62"/>
                  </a:lnTo>
                  <a:lnTo>
                    <a:pt x="253" y="69"/>
                  </a:lnTo>
                  <a:lnTo>
                    <a:pt x="242" y="75"/>
                  </a:lnTo>
                  <a:lnTo>
                    <a:pt x="238" y="78"/>
                  </a:lnTo>
                  <a:lnTo>
                    <a:pt x="234" y="99"/>
                  </a:lnTo>
                  <a:lnTo>
                    <a:pt x="219" y="122"/>
                  </a:lnTo>
                  <a:lnTo>
                    <a:pt x="206" y="163"/>
                  </a:lnTo>
                  <a:lnTo>
                    <a:pt x="204" y="193"/>
                  </a:lnTo>
                  <a:lnTo>
                    <a:pt x="354" y="185"/>
                  </a:lnTo>
                  <a:lnTo>
                    <a:pt x="358" y="191"/>
                  </a:lnTo>
                  <a:lnTo>
                    <a:pt x="354" y="206"/>
                  </a:lnTo>
                  <a:lnTo>
                    <a:pt x="354" y="227"/>
                  </a:lnTo>
                  <a:lnTo>
                    <a:pt x="371" y="242"/>
                  </a:lnTo>
                  <a:lnTo>
                    <a:pt x="373" y="261"/>
                  </a:lnTo>
                  <a:lnTo>
                    <a:pt x="352" y="257"/>
                  </a:lnTo>
                  <a:lnTo>
                    <a:pt x="334" y="247"/>
                  </a:lnTo>
                  <a:lnTo>
                    <a:pt x="328" y="246"/>
                  </a:lnTo>
                  <a:lnTo>
                    <a:pt x="322" y="249"/>
                  </a:lnTo>
                  <a:lnTo>
                    <a:pt x="309" y="262"/>
                  </a:lnTo>
                  <a:lnTo>
                    <a:pt x="307" y="268"/>
                  </a:lnTo>
                  <a:lnTo>
                    <a:pt x="315" y="276"/>
                  </a:lnTo>
                  <a:lnTo>
                    <a:pt x="320" y="277"/>
                  </a:lnTo>
                  <a:lnTo>
                    <a:pt x="337" y="277"/>
                  </a:lnTo>
                  <a:lnTo>
                    <a:pt x="347" y="270"/>
                  </a:lnTo>
                  <a:lnTo>
                    <a:pt x="352" y="268"/>
                  </a:lnTo>
                  <a:lnTo>
                    <a:pt x="362" y="268"/>
                  </a:lnTo>
                  <a:lnTo>
                    <a:pt x="367" y="268"/>
                  </a:lnTo>
                  <a:lnTo>
                    <a:pt x="367" y="270"/>
                  </a:lnTo>
                  <a:lnTo>
                    <a:pt x="365" y="274"/>
                  </a:lnTo>
                  <a:lnTo>
                    <a:pt x="358" y="279"/>
                  </a:lnTo>
                  <a:lnTo>
                    <a:pt x="360" y="285"/>
                  </a:lnTo>
                  <a:lnTo>
                    <a:pt x="365" y="289"/>
                  </a:lnTo>
                  <a:lnTo>
                    <a:pt x="371" y="289"/>
                  </a:lnTo>
                  <a:lnTo>
                    <a:pt x="375" y="287"/>
                  </a:lnTo>
                  <a:lnTo>
                    <a:pt x="382" y="276"/>
                  </a:lnTo>
                  <a:lnTo>
                    <a:pt x="397" y="268"/>
                  </a:lnTo>
                  <a:lnTo>
                    <a:pt x="403" y="264"/>
                  </a:lnTo>
                  <a:lnTo>
                    <a:pt x="409" y="264"/>
                  </a:lnTo>
                  <a:lnTo>
                    <a:pt x="412" y="270"/>
                  </a:lnTo>
                  <a:lnTo>
                    <a:pt x="409" y="277"/>
                  </a:lnTo>
                  <a:lnTo>
                    <a:pt x="412" y="281"/>
                  </a:lnTo>
                  <a:lnTo>
                    <a:pt x="410" y="287"/>
                  </a:lnTo>
                  <a:lnTo>
                    <a:pt x="403" y="291"/>
                  </a:lnTo>
                  <a:lnTo>
                    <a:pt x="392" y="307"/>
                  </a:lnTo>
                  <a:lnTo>
                    <a:pt x="379" y="317"/>
                  </a:lnTo>
                  <a:lnTo>
                    <a:pt x="379" y="324"/>
                  </a:lnTo>
                  <a:lnTo>
                    <a:pt x="382" y="332"/>
                  </a:lnTo>
                  <a:lnTo>
                    <a:pt x="399" y="341"/>
                  </a:lnTo>
                  <a:lnTo>
                    <a:pt x="427" y="352"/>
                  </a:lnTo>
                  <a:lnTo>
                    <a:pt x="429" y="358"/>
                  </a:lnTo>
                  <a:lnTo>
                    <a:pt x="427" y="364"/>
                  </a:lnTo>
                  <a:lnTo>
                    <a:pt x="424" y="366"/>
                  </a:lnTo>
                  <a:lnTo>
                    <a:pt x="401" y="375"/>
                  </a:lnTo>
                  <a:lnTo>
                    <a:pt x="397" y="358"/>
                  </a:lnTo>
                  <a:lnTo>
                    <a:pt x="386" y="352"/>
                  </a:lnTo>
                  <a:lnTo>
                    <a:pt x="362" y="343"/>
                  </a:lnTo>
                  <a:lnTo>
                    <a:pt x="358" y="334"/>
                  </a:lnTo>
                  <a:lnTo>
                    <a:pt x="352" y="332"/>
                  </a:lnTo>
                  <a:lnTo>
                    <a:pt x="347" y="334"/>
                  </a:lnTo>
                  <a:lnTo>
                    <a:pt x="343" y="352"/>
                  </a:lnTo>
                  <a:lnTo>
                    <a:pt x="345" y="354"/>
                  </a:lnTo>
                  <a:lnTo>
                    <a:pt x="345" y="358"/>
                  </a:lnTo>
                  <a:lnTo>
                    <a:pt x="334" y="366"/>
                  </a:lnTo>
                  <a:lnTo>
                    <a:pt x="328" y="366"/>
                  </a:lnTo>
                  <a:lnTo>
                    <a:pt x="320" y="356"/>
                  </a:lnTo>
                  <a:lnTo>
                    <a:pt x="317" y="354"/>
                  </a:lnTo>
                  <a:lnTo>
                    <a:pt x="309" y="358"/>
                  </a:lnTo>
                  <a:lnTo>
                    <a:pt x="305" y="354"/>
                  </a:lnTo>
                  <a:lnTo>
                    <a:pt x="302" y="354"/>
                  </a:lnTo>
                  <a:lnTo>
                    <a:pt x="290" y="367"/>
                  </a:lnTo>
                  <a:lnTo>
                    <a:pt x="277" y="367"/>
                  </a:lnTo>
                  <a:lnTo>
                    <a:pt x="273" y="364"/>
                  </a:lnTo>
                  <a:lnTo>
                    <a:pt x="258" y="362"/>
                  </a:lnTo>
                  <a:lnTo>
                    <a:pt x="240" y="336"/>
                  </a:lnTo>
                  <a:lnTo>
                    <a:pt x="228" y="334"/>
                  </a:lnTo>
                  <a:lnTo>
                    <a:pt x="217" y="328"/>
                  </a:lnTo>
                  <a:lnTo>
                    <a:pt x="212" y="322"/>
                  </a:lnTo>
                  <a:lnTo>
                    <a:pt x="210" y="321"/>
                  </a:lnTo>
                  <a:lnTo>
                    <a:pt x="208" y="321"/>
                  </a:lnTo>
                  <a:lnTo>
                    <a:pt x="206" y="319"/>
                  </a:lnTo>
                  <a:lnTo>
                    <a:pt x="208" y="315"/>
                  </a:lnTo>
                  <a:lnTo>
                    <a:pt x="202" y="313"/>
                  </a:lnTo>
                  <a:lnTo>
                    <a:pt x="200" y="315"/>
                  </a:lnTo>
                  <a:lnTo>
                    <a:pt x="191" y="313"/>
                  </a:lnTo>
                  <a:lnTo>
                    <a:pt x="189" y="311"/>
                  </a:lnTo>
                  <a:lnTo>
                    <a:pt x="187" y="306"/>
                  </a:lnTo>
                  <a:lnTo>
                    <a:pt x="182" y="306"/>
                  </a:lnTo>
                  <a:lnTo>
                    <a:pt x="167" y="321"/>
                  </a:lnTo>
                  <a:lnTo>
                    <a:pt x="174" y="328"/>
                  </a:lnTo>
                  <a:lnTo>
                    <a:pt x="170" y="330"/>
                  </a:lnTo>
                  <a:lnTo>
                    <a:pt x="146" y="332"/>
                  </a:lnTo>
                  <a:lnTo>
                    <a:pt x="103" y="324"/>
                  </a:lnTo>
                  <a:lnTo>
                    <a:pt x="78" y="313"/>
                  </a:lnTo>
                  <a:lnTo>
                    <a:pt x="22" y="322"/>
                  </a:lnTo>
                  <a:lnTo>
                    <a:pt x="18" y="319"/>
                  </a:lnTo>
                  <a:lnTo>
                    <a:pt x="16" y="313"/>
                  </a:lnTo>
                  <a:lnTo>
                    <a:pt x="20" y="309"/>
                  </a:lnTo>
                  <a:lnTo>
                    <a:pt x="22" y="306"/>
                  </a:lnTo>
                  <a:lnTo>
                    <a:pt x="28" y="296"/>
                  </a:lnTo>
                  <a:lnTo>
                    <a:pt x="35" y="276"/>
                  </a:lnTo>
                  <a:lnTo>
                    <a:pt x="30" y="268"/>
                  </a:lnTo>
                  <a:lnTo>
                    <a:pt x="30" y="261"/>
                  </a:lnTo>
                  <a:lnTo>
                    <a:pt x="31" y="257"/>
                  </a:lnTo>
                  <a:lnTo>
                    <a:pt x="30" y="251"/>
                  </a:lnTo>
                  <a:lnTo>
                    <a:pt x="33" y="238"/>
                  </a:lnTo>
                  <a:lnTo>
                    <a:pt x="39" y="234"/>
                  </a:lnTo>
                  <a:lnTo>
                    <a:pt x="43" y="225"/>
                  </a:lnTo>
                  <a:lnTo>
                    <a:pt x="45" y="208"/>
                  </a:lnTo>
                  <a:lnTo>
                    <a:pt x="45" y="197"/>
                  </a:lnTo>
                  <a:lnTo>
                    <a:pt x="43" y="182"/>
                  </a:lnTo>
                  <a:lnTo>
                    <a:pt x="35" y="172"/>
                  </a:lnTo>
                  <a:lnTo>
                    <a:pt x="33" y="170"/>
                  </a:lnTo>
                  <a:lnTo>
                    <a:pt x="35" y="163"/>
                  </a:lnTo>
                  <a:lnTo>
                    <a:pt x="31" y="159"/>
                  </a:lnTo>
                  <a:lnTo>
                    <a:pt x="28" y="152"/>
                  </a:lnTo>
                  <a:lnTo>
                    <a:pt x="22" y="146"/>
                  </a:lnTo>
                  <a:lnTo>
                    <a:pt x="20" y="144"/>
                  </a:lnTo>
                  <a:lnTo>
                    <a:pt x="24" y="133"/>
                  </a:lnTo>
                  <a:lnTo>
                    <a:pt x="16" y="120"/>
                  </a:lnTo>
                  <a:lnTo>
                    <a:pt x="5" y="109"/>
                  </a:lnTo>
                  <a:lnTo>
                    <a:pt x="1" y="103"/>
                  </a:lnTo>
                  <a:lnTo>
                    <a:pt x="0" y="7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32" name="Freeform 76"/>
            <p:cNvSpPr>
              <a:spLocks/>
            </p:cNvSpPr>
            <p:nvPr/>
          </p:nvSpPr>
          <p:spPr bwMode="gray">
            <a:xfrm>
              <a:off x="3244" y="1802"/>
              <a:ext cx="400" cy="426"/>
            </a:xfrm>
            <a:custGeom>
              <a:avLst/>
              <a:gdLst>
                <a:gd name="T0" fmla="*/ 167 w 400"/>
                <a:gd name="T1" fmla="*/ 417 h 426"/>
                <a:gd name="T2" fmla="*/ 137 w 400"/>
                <a:gd name="T3" fmla="*/ 403 h 426"/>
                <a:gd name="T4" fmla="*/ 128 w 400"/>
                <a:gd name="T5" fmla="*/ 364 h 426"/>
                <a:gd name="T6" fmla="*/ 133 w 400"/>
                <a:gd name="T7" fmla="*/ 349 h 426"/>
                <a:gd name="T8" fmla="*/ 120 w 400"/>
                <a:gd name="T9" fmla="*/ 330 h 426"/>
                <a:gd name="T10" fmla="*/ 118 w 400"/>
                <a:gd name="T11" fmla="*/ 300 h 426"/>
                <a:gd name="T12" fmla="*/ 96 w 400"/>
                <a:gd name="T13" fmla="*/ 281 h 426"/>
                <a:gd name="T14" fmla="*/ 69 w 400"/>
                <a:gd name="T15" fmla="*/ 251 h 426"/>
                <a:gd name="T16" fmla="*/ 43 w 400"/>
                <a:gd name="T17" fmla="*/ 240 h 426"/>
                <a:gd name="T18" fmla="*/ 39 w 400"/>
                <a:gd name="T19" fmla="*/ 233 h 426"/>
                <a:gd name="T20" fmla="*/ 21 w 400"/>
                <a:gd name="T21" fmla="*/ 225 h 426"/>
                <a:gd name="T22" fmla="*/ 9 w 400"/>
                <a:gd name="T23" fmla="*/ 214 h 426"/>
                <a:gd name="T24" fmla="*/ 11 w 400"/>
                <a:gd name="T25" fmla="*/ 173 h 426"/>
                <a:gd name="T26" fmla="*/ 15 w 400"/>
                <a:gd name="T27" fmla="*/ 152 h 426"/>
                <a:gd name="T28" fmla="*/ 0 w 400"/>
                <a:gd name="T29" fmla="*/ 135 h 426"/>
                <a:gd name="T30" fmla="*/ 8 w 400"/>
                <a:gd name="T31" fmla="*/ 118 h 426"/>
                <a:gd name="T32" fmla="*/ 26 w 400"/>
                <a:gd name="T33" fmla="*/ 94 h 426"/>
                <a:gd name="T34" fmla="*/ 39 w 400"/>
                <a:gd name="T35" fmla="*/ 86 h 426"/>
                <a:gd name="T36" fmla="*/ 41 w 400"/>
                <a:gd name="T37" fmla="*/ 30 h 426"/>
                <a:gd name="T38" fmla="*/ 53 w 400"/>
                <a:gd name="T39" fmla="*/ 26 h 426"/>
                <a:gd name="T40" fmla="*/ 73 w 400"/>
                <a:gd name="T41" fmla="*/ 28 h 426"/>
                <a:gd name="T42" fmla="*/ 126 w 400"/>
                <a:gd name="T43" fmla="*/ 0 h 426"/>
                <a:gd name="T44" fmla="*/ 133 w 400"/>
                <a:gd name="T45" fmla="*/ 2 h 426"/>
                <a:gd name="T46" fmla="*/ 131 w 400"/>
                <a:gd name="T47" fmla="*/ 15 h 426"/>
                <a:gd name="T48" fmla="*/ 126 w 400"/>
                <a:gd name="T49" fmla="*/ 32 h 426"/>
                <a:gd name="T50" fmla="*/ 146 w 400"/>
                <a:gd name="T51" fmla="*/ 26 h 426"/>
                <a:gd name="T52" fmla="*/ 161 w 400"/>
                <a:gd name="T53" fmla="*/ 34 h 426"/>
                <a:gd name="T54" fmla="*/ 175 w 400"/>
                <a:gd name="T55" fmla="*/ 39 h 426"/>
                <a:gd name="T56" fmla="*/ 182 w 400"/>
                <a:gd name="T57" fmla="*/ 54 h 426"/>
                <a:gd name="T58" fmla="*/ 250 w 400"/>
                <a:gd name="T59" fmla="*/ 69 h 426"/>
                <a:gd name="T60" fmla="*/ 270 w 400"/>
                <a:gd name="T61" fmla="*/ 81 h 426"/>
                <a:gd name="T62" fmla="*/ 283 w 400"/>
                <a:gd name="T63" fmla="*/ 84 h 426"/>
                <a:gd name="T64" fmla="*/ 291 w 400"/>
                <a:gd name="T65" fmla="*/ 81 h 426"/>
                <a:gd name="T66" fmla="*/ 315 w 400"/>
                <a:gd name="T67" fmla="*/ 86 h 426"/>
                <a:gd name="T68" fmla="*/ 317 w 400"/>
                <a:gd name="T69" fmla="*/ 94 h 426"/>
                <a:gd name="T70" fmla="*/ 328 w 400"/>
                <a:gd name="T71" fmla="*/ 99 h 426"/>
                <a:gd name="T72" fmla="*/ 342 w 400"/>
                <a:gd name="T73" fmla="*/ 113 h 426"/>
                <a:gd name="T74" fmla="*/ 342 w 400"/>
                <a:gd name="T75" fmla="*/ 139 h 426"/>
                <a:gd name="T76" fmla="*/ 353 w 400"/>
                <a:gd name="T77" fmla="*/ 137 h 426"/>
                <a:gd name="T78" fmla="*/ 349 w 400"/>
                <a:gd name="T79" fmla="*/ 148 h 426"/>
                <a:gd name="T80" fmla="*/ 362 w 400"/>
                <a:gd name="T81" fmla="*/ 163 h 426"/>
                <a:gd name="T82" fmla="*/ 345 w 400"/>
                <a:gd name="T83" fmla="*/ 180 h 426"/>
                <a:gd name="T84" fmla="*/ 334 w 400"/>
                <a:gd name="T85" fmla="*/ 210 h 426"/>
                <a:gd name="T86" fmla="*/ 336 w 400"/>
                <a:gd name="T87" fmla="*/ 220 h 426"/>
                <a:gd name="T88" fmla="*/ 357 w 400"/>
                <a:gd name="T89" fmla="*/ 191 h 426"/>
                <a:gd name="T90" fmla="*/ 375 w 400"/>
                <a:gd name="T91" fmla="*/ 180 h 426"/>
                <a:gd name="T92" fmla="*/ 383 w 400"/>
                <a:gd name="T93" fmla="*/ 169 h 426"/>
                <a:gd name="T94" fmla="*/ 385 w 400"/>
                <a:gd name="T95" fmla="*/ 156 h 426"/>
                <a:gd name="T96" fmla="*/ 389 w 400"/>
                <a:gd name="T97" fmla="*/ 148 h 426"/>
                <a:gd name="T98" fmla="*/ 394 w 400"/>
                <a:gd name="T99" fmla="*/ 141 h 426"/>
                <a:gd name="T100" fmla="*/ 400 w 400"/>
                <a:gd name="T101" fmla="*/ 144 h 426"/>
                <a:gd name="T102" fmla="*/ 389 w 400"/>
                <a:gd name="T103" fmla="*/ 180 h 426"/>
                <a:gd name="T104" fmla="*/ 381 w 400"/>
                <a:gd name="T105" fmla="*/ 193 h 426"/>
                <a:gd name="T106" fmla="*/ 373 w 400"/>
                <a:gd name="T107" fmla="*/ 220 h 426"/>
                <a:gd name="T108" fmla="*/ 372 w 400"/>
                <a:gd name="T109" fmla="*/ 250 h 426"/>
                <a:gd name="T110" fmla="*/ 360 w 400"/>
                <a:gd name="T111" fmla="*/ 265 h 426"/>
                <a:gd name="T112" fmla="*/ 364 w 400"/>
                <a:gd name="T113" fmla="*/ 300 h 426"/>
                <a:gd name="T114" fmla="*/ 353 w 400"/>
                <a:gd name="T115" fmla="*/ 330 h 426"/>
                <a:gd name="T116" fmla="*/ 368 w 400"/>
                <a:gd name="T117" fmla="*/ 388 h 426"/>
                <a:gd name="T118" fmla="*/ 368 w 400"/>
                <a:gd name="T119" fmla="*/ 398 h 426"/>
                <a:gd name="T120" fmla="*/ 368 w 400"/>
                <a:gd name="T121" fmla="*/ 413 h 42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00"/>
                <a:gd name="T184" fmla="*/ 0 h 426"/>
                <a:gd name="T185" fmla="*/ 400 w 400"/>
                <a:gd name="T186" fmla="*/ 426 h 42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00" h="426">
                  <a:moveTo>
                    <a:pt x="169" y="426"/>
                  </a:moveTo>
                  <a:lnTo>
                    <a:pt x="167" y="417"/>
                  </a:lnTo>
                  <a:lnTo>
                    <a:pt x="160" y="411"/>
                  </a:lnTo>
                  <a:lnTo>
                    <a:pt x="137" y="403"/>
                  </a:lnTo>
                  <a:lnTo>
                    <a:pt x="131" y="375"/>
                  </a:lnTo>
                  <a:lnTo>
                    <a:pt x="128" y="364"/>
                  </a:lnTo>
                  <a:lnTo>
                    <a:pt x="133" y="357"/>
                  </a:lnTo>
                  <a:lnTo>
                    <a:pt x="133" y="349"/>
                  </a:lnTo>
                  <a:lnTo>
                    <a:pt x="126" y="341"/>
                  </a:lnTo>
                  <a:lnTo>
                    <a:pt x="120" y="330"/>
                  </a:lnTo>
                  <a:lnTo>
                    <a:pt x="118" y="313"/>
                  </a:lnTo>
                  <a:lnTo>
                    <a:pt x="118" y="300"/>
                  </a:lnTo>
                  <a:lnTo>
                    <a:pt x="116" y="296"/>
                  </a:lnTo>
                  <a:lnTo>
                    <a:pt x="96" y="281"/>
                  </a:lnTo>
                  <a:lnTo>
                    <a:pt x="77" y="266"/>
                  </a:lnTo>
                  <a:lnTo>
                    <a:pt x="69" y="251"/>
                  </a:lnTo>
                  <a:lnTo>
                    <a:pt x="49" y="242"/>
                  </a:lnTo>
                  <a:lnTo>
                    <a:pt x="43" y="240"/>
                  </a:lnTo>
                  <a:lnTo>
                    <a:pt x="43" y="235"/>
                  </a:lnTo>
                  <a:lnTo>
                    <a:pt x="39" y="233"/>
                  </a:lnTo>
                  <a:lnTo>
                    <a:pt x="23" y="229"/>
                  </a:lnTo>
                  <a:lnTo>
                    <a:pt x="21" y="225"/>
                  </a:lnTo>
                  <a:lnTo>
                    <a:pt x="13" y="220"/>
                  </a:lnTo>
                  <a:lnTo>
                    <a:pt x="9" y="214"/>
                  </a:lnTo>
                  <a:lnTo>
                    <a:pt x="9" y="189"/>
                  </a:lnTo>
                  <a:lnTo>
                    <a:pt x="11" y="173"/>
                  </a:lnTo>
                  <a:lnTo>
                    <a:pt x="9" y="163"/>
                  </a:lnTo>
                  <a:lnTo>
                    <a:pt x="15" y="152"/>
                  </a:lnTo>
                  <a:lnTo>
                    <a:pt x="9" y="141"/>
                  </a:lnTo>
                  <a:lnTo>
                    <a:pt x="0" y="135"/>
                  </a:lnTo>
                  <a:lnTo>
                    <a:pt x="4" y="120"/>
                  </a:lnTo>
                  <a:lnTo>
                    <a:pt x="8" y="118"/>
                  </a:lnTo>
                  <a:lnTo>
                    <a:pt x="8" y="111"/>
                  </a:lnTo>
                  <a:lnTo>
                    <a:pt x="26" y="94"/>
                  </a:lnTo>
                  <a:lnTo>
                    <a:pt x="34" y="92"/>
                  </a:lnTo>
                  <a:lnTo>
                    <a:pt x="39" y="86"/>
                  </a:lnTo>
                  <a:lnTo>
                    <a:pt x="36" y="34"/>
                  </a:lnTo>
                  <a:lnTo>
                    <a:pt x="41" y="30"/>
                  </a:lnTo>
                  <a:lnTo>
                    <a:pt x="45" y="22"/>
                  </a:lnTo>
                  <a:lnTo>
                    <a:pt x="53" y="26"/>
                  </a:lnTo>
                  <a:lnTo>
                    <a:pt x="62" y="28"/>
                  </a:lnTo>
                  <a:lnTo>
                    <a:pt x="73" y="28"/>
                  </a:lnTo>
                  <a:lnTo>
                    <a:pt x="92" y="17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3" y="2"/>
                  </a:lnTo>
                  <a:lnTo>
                    <a:pt x="133" y="9"/>
                  </a:lnTo>
                  <a:lnTo>
                    <a:pt x="131" y="15"/>
                  </a:lnTo>
                  <a:lnTo>
                    <a:pt x="130" y="19"/>
                  </a:lnTo>
                  <a:lnTo>
                    <a:pt x="126" y="32"/>
                  </a:lnTo>
                  <a:lnTo>
                    <a:pt x="139" y="26"/>
                  </a:lnTo>
                  <a:lnTo>
                    <a:pt x="146" y="26"/>
                  </a:lnTo>
                  <a:lnTo>
                    <a:pt x="154" y="34"/>
                  </a:lnTo>
                  <a:lnTo>
                    <a:pt x="161" y="34"/>
                  </a:lnTo>
                  <a:lnTo>
                    <a:pt x="165" y="38"/>
                  </a:lnTo>
                  <a:lnTo>
                    <a:pt x="175" y="39"/>
                  </a:lnTo>
                  <a:lnTo>
                    <a:pt x="180" y="43"/>
                  </a:lnTo>
                  <a:lnTo>
                    <a:pt x="182" y="54"/>
                  </a:lnTo>
                  <a:lnTo>
                    <a:pt x="188" y="56"/>
                  </a:lnTo>
                  <a:lnTo>
                    <a:pt x="250" y="69"/>
                  </a:lnTo>
                  <a:lnTo>
                    <a:pt x="257" y="69"/>
                  </a:lnTo>
                  <a:lnTo>
                    <a:pt x="270" y="81"/>
                  </a:lnTo>
                  <a:lnTo>
                    <a:pt x="280" y="81"/>
                  </a:lnTo>
                  <a:lnTo>
                    <a:pt x="283" y="84"/>
                  </a:lnTo>
                  <a:lnTo>
                    <a:pt x="285" y="81"/>
                  </a:lnTo>
                  <a:lnTo>
                    <a:pt x="291" y="81"/>
                  </a:lnTo>
                  <a:lnTo>
                    <a:pt x="306" y="83"/>
                  </a:lnTo>
                  <a:lnTo>
                    <a:pt x="315" y="86"/>
                  </a:lnTo>
                  <a:lnTo>
                    <a:pt x="321" y="90"/>
                  </a:lnTo>
                  <a:lnTo>
                    <a:pt x="317" y="94"/>
                  </a:lnTo>
                  <a:lnTo>
                    <a:pt x="317" y="96"/>
                  </a:lnTo>
                  <a:lnTo>
                    <a:pt x="328" y="99"/>
                  </a:lnTo>
                  <a:lnTo>
                    <a:pt x="340" y="105"/>
                  </a:lnTo>
                  <a:lnTo>
                    <a:pt x="342" y="113"/>
                  </a:lnTo>
                  <a:lnTo>
                    <a:pt x="338" y="137"/>
                  </a:lnTo>
                  <a:lnTo>
                    <a:pt x="342" y="139"/>
                  </a:lnTo>
                  <a:lnTo>
                    <a:pt x="351" y="137"/>
                  </a:lnTo>
                  <a:lnTo>
                    <a:pt x="353" y="137"/>
                  </a:lnTo>
                  <a:lnTo>
                    <a:pt x="353" y="143"/>
                  </a:lnTo>
                  <a:lnTo>
                    <a:pt x="349" y="148"/>
                  </a:lnTo>
                  <a:lnTo>
                    <a:pt x="351" y="158"/>
                  </a:lnTo>
                  <a:lnTo>
                    <a:pt x="362" y="163"/>
                  </a:lnTo>
                  <a:lnTo>
                    <a:pt x="360" y="165"/>
                  </a:lnTo>
                  <a:lnTo>
                    <a:pt x="345" y="180"/>
                  </a:lnTo>
                  <a:lnTo>
                    <a:pt x="338" y="199"/>
                  </a:lnTo>
                  <a:lnTo>
                    <a:pt x="334" y="210"/>
                  </a:lnTo>
                  <a:lnTo>
                    <a:pt x="332" y="216"/>
                  </a:lnTo>
                  <a:lnTo>
                    <a:pt x="336" y="220"/>
                  </a:lnTo>
                  <a:lnTo>
                    <a:pt x="345" y="212"/>
                  </a:lnTo>
                  <a:lnTo>
                    <a:pt x="357" y="191"/>
                  </a:lnTo>
                  <a:lnTo>
                    <a:pt x="370" y="182"/>
                  </a:lnTo>
                  <a:lnTo>
                    <a:pt x="375" y="180"/>
                  </a:lnTo>
                  <a:lnTo>
                    <a:pt x="377" y="174"/>
                  </a:lnTo>
                  <a:lnTo>
                    <a:pt x="383" y="169"/>
                  </a:lnTo>
                  <a:lnTo>
                    <a:pt x="385" y="163"/>
                  </a:lnTo>
                  <a:lnTo>
                    <a:pt x="385" y="156"/>
                  </a:lnTo>
                  <a:lnTo>
                    <a:pt x="385" y="152"/>
                  </a:lnTo>
                  <a:lnTo>
                    <a:pt x="389" y="148"/>
                  </a:lnTo>
                  <a:lnTo>
                    <a:pt x="390" y="143"/>
                  </a:lnTo>
                  <a:lnTo>
                    <a:pt x="394" y="141"/>
                  </a:lnTo>
                  <a:lnTo>
                    <a:pt x="398" y="141"/>
                  </a:lnTo>
                  <a:lnTo>
                    <a:pt x="400" y="144"/>
                  </a:lnTo>
                  <a:lnTo>
                    <a:pt x="398" y="156"/>
                  </a:lnTo>
                  <a:lnTo>
                    <a:pt x="389" y="180"/>
                  </a:lnTo>
                  <a:lnTo>
                    <a:pt x="385" y="186"/>
                  </a:lnTo>
                  <a:lnTo>
                    <a:pt x="381" y="193"/>
                  </a:lnTo>
                  <a:lnTo>
                    <a:pt x="381" y="199"/>
                  </a:lnTo>
                  <a:lnTo>
                    <a:pt x="373" y="220"/>
                  </a:lnTo>
                  <a:lnTo>
                    <a:pt x="373" y="236"/>
                  </a:lnTo>
                  <a:lnTo>
                    <a:pt x="372" y="250"/>
                  </a:lnTo>
                  <a:lnTo>
                    <a:pt x="364" y="259"/>
                  </a:lnTo>
                  <a:lnTo>
                    <a:pt x="360" y="265"/>
                  </a:lnTo>
                  <a:lnTo>
                    <a:pt x="364" y="278"/>
                  </a:lnTo>
                  <a:lnTo>
                    <a:pt x="364" y="300"/>
                  </a:lnTo>
                  <a:lnTo>
                    <a:pt x="360" y="306"/>
                  </a:lnTo>
                  <a:lnTo>
                    <a:pt x="353" y="330"/>
                  </a:lnTo>
                  <a:lnTo>
                    <a:pt x="358" y="364"/>
                  </a:lnTo>
                  <a:lnTo>
                    <a:pt x="368" y="388"/>
                  </a:lnTo>
                  <a:lnTo>
                    <a:pt x="366" y="392"/>
                  </a:lnTo>
                  <a:lnTo>
                    <a:pt x="368" y="398"/>
                  </a:lnTo>
                  <a:lnTo>
                    <a:pt x="366" y="402"/>
                  </a:lnTo>
                  <a:lnTo>
                    <a:pt x="368" y="413"/>
                  </a:lnTo>
                  <a:lnTo>
                    <a:pt x="169" y="426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33" name="Freeform 77"/>
            <p:cNvSpPr>
              <a:spLocks/>
            </p:cNvSpPr>
            <p:nvPr/>
          </p:nvSpPr>
          <p:spPr bwMode="gray">
            <a:xfrm>
              <a:off x="3362" y="2215"/>
              <a:ext cx="302" cy="536"/>
            </a:xfrm>
            <a:custGeom>
              <a:avLst/>
              <a:gdLst>
                <a:gd name="T0" fmla="*/ 51 w 302"/>
                <a:gd name="T1" fmla="*/ 13 h 536"/>
                <a:gd name="T2" fmla="*/ 68 w 302"/>
                <a:gd name="T3" fmla="*/ 28 h 536"/>
                <a:gd name="T4" fmla="*/ 83 w 302"/>
                <a:gd name="T5" fmla="*/ 45 h 536"/>
                <a:gd name="T6" fmla="*/ 88 w 302"/>
                <a:gd name="T7" fmla="*/ 69 h 536"/>
                <a:gd name="T8" fmla="*/ 77 w 302"/>
                <a:gd name="T9" fmla="*/ 84 h 536"/>
                <a:gd name="T10" fmla="*/ 66 w 302"/>
                <a:gd name="T11" fmla="*/ 107 h 536"/>
                <a:gd name="T12" fmla="*/ 51 w 302"/>
                <a:gd name="T13" fmla="*/ 112 h 536"/>
                <a:gd name="T14" fmla="*/ 28 w 302"/>
                <a:gd name="T15" fmla="*/ 118 h 536"/>
                <a:gd name="T16" fmla="*/ 25 w 302"/>
                <a:gd name="T17" fmla="*/ 137 h 536"/>
                <a:gd name="T18" fmla="*/ 36 w 302"/>
                <a:gd name="T19" fmla="*/ 152 h 536"/>
                <a:gd name="T20" fmla="*/ 23 w 302"/>
                <a:gd name="T21" fmla="*/ 189 h 536"/>
                <a:gd name="T22" fmla="*/ 8 w 302"/>
                <a:gd name="T23" fmla="*/ 204 h 536"/>
                <a:gd name="T24" fmla="*/ 4 w 302"/>
                <a:gd name="T25" fmla="*/ 219 h 536"/>
                <a:gd name="T26" fmla="*/ 0 w 302"/>
                <a:gd name="T27" fmla="*/ 234 h 536"/>
                <a:gd name="T28" fmla="*/ 8 w 302"/>
                <a:gd name="T29" fmla="*/ 268 h 536"/>
                <a:gd name="T30" fmla="*/ 30 w 302"/>
                <a:gd name="T31" fmla="*/ 300 h 536"/>
                <a:gd name="T32" fmla="*/ 58 w 302"/>
                <a:gd name="T33" fmla="*/ 323 h 536"/>
                <a:gd name="T34" fmla="*/ 73 w 302"/>
                <a:gd name="T35" fmla="*/ 362 h 536"/>
                <a:gd name="T36" fmla="*/ 87 w 302"/>
                <a:gd name="T37" fmla="*/ 351 h 536"/>
                <a:gd name="T38" fmla="*/ 107 w 302"/>
                <a:gd name="T39" fmla="*/ 366 h 536"/>
                <a:gd name="T40" fmla="*/ 105 w 302"/>
                <a:gd name="T41" fmla="*/ 392 h 536"/>
                <a:gd name="T42" fmla="*/ 90 w 302"/>
                <a:gd name="T43" fmla="*/ 413 h 536"/>
                <a:gd name="T44" fmla="*/ 107 w 302"/>
                <a:gd name="T45" fmla="*/ 437 h 536"/>
                <a:gd name="T46" fmla="*/ 139 w 302"/>
                <a:gd name="T47" fmla="*/ 454 h 536"/>
                <a:gd name="T48" fmla="*/ 165 w 302"/>
                <a:gd name="T49" fmla="*/ 488 h 536"/>
                <a:gd name="T50" fmla="*/ 171 w 302"/>
                <a:gd name="T51" fmla="*/ 501 h 536"/>
                <a:gd name="T52" fmla="*/ 165 w 302"/>
                <a:gd name="T53" fmla="*/ 510 h 536"/>
                <a:gd name="T54" fmla="*/ 184 w 302"/>
                <a:gd name="T55" fmla="*/ 536 h 536"/>
                <a:gd name="T56" fmla="*/ 190 w 302"/>
                <a:gd name="T57" fmla="*/ 531 h 536"/>
                <a:gd name="T58" fmla="*/ 195 w 302"/>
                <a:gd name="T59" fmla="*/ 518 h 536"/>
                <a:gd name="T60" fmla="*/ 218 w 302"/>
                <a:gd name="T61" fmla="*/ 514 h 536"/>
                <a:gd name="T62" fmla="*/ 235 w 302"/>
                <a:gd name="T63" fmla="*/ 527 h 536"/>
                <a:gd name="T64" fmla="*/ 242 w 302"/>
                <a:gd name="T65" fmla="*/ 503 h 536"/>
                <a:gd name="T66" fmla="*/ 248 w 302"/>
                <a:gd name="T67" fmla="*/ 488 h 536"/>
                <a:gd name="T68" fmla="*/ 272 w 302"/>
                <a:gd name="T69" fmla="*/ 480 h 536"/>
                <a:gd name="T70" fmla="*/ 263 w 302"/>
                <a:gd name="T71" fmla="*/ 467 h 536"/>
                <a:gd name="T72" fmla="*/ 269 w 302"/>
                <a:gd name="T73" fmla="*/ 458 h 536"/>
                <a:gd name="T74" fmla="*/ 271 w 302"/>
                <a:gd name="T75" fmla="*/ 450 h 536"/>
                <a:gd name="T76" fmla="*/ 269 w 302"/>
                <a:gd name="T77" fmla="*/ 443 h 536"/>
                <a:gd name="T78" fmla="*/ 274 w 302"/>
                <a:gd name="T79" fmla="*/ 411 h 536"/>
                <a:gd name="T80" fmla="*/ 291 w 302"/>
                <a:gd name="T81" fmla="*/ 386 h 536"/>
                <a:gd name="T82" fmla="*/ 302 w 302"/>
                <a:gd name="T83" fmla="*/ 360 h 536"/>
                <a:gd name="T84" fmla="*/ 291 w 302"/>
                <a:gd name="T85" fmla="*/ 323 h 536"/>
                <a:gd name="T86" fmla="*/ 293 w 302"/>
                <a:gd name="T87" fmla="*/ 302 h 536"/>
                <a:gd name="T88" fmla="*/ 276 w 302"/>
                <a:gd name="T89" fmla="*/ 71 h 536"/>
                <a:gd name="T90" fmla="*/ 271 w 302"/>
                <a:gd name="T91" fmla="*/ 64 h 536"/>
                <a:gd name="T92" fmla="*/ 263 w 302"/>
                <a:gd name="T93" fmla="*/ 37 h 536"/>
                <a:gd name="T94" fmla="*/ 250 w 302"/>
                <a:gd name="T95" fmla="*/ 17 h 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02"/>
                <a:gd name="T145" fmla="*/ 0 h 536"/>
                <a:gd name="T146" fmla="*/ 302 w 302"/>
                <a:gd name="T147" fmla="*/ 536 h 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02" h="536">
                  <a:moveTo>
                    <a:pt x="250" y="0"/>
                  </a:moveTo>
                  <a:lnTo>
                    <a:pt x="51" y="13"/>
                  </a:lnTo>
                  <a:lnTo>
                    <a:pt x="55" y="19"/>
                  </a:lnTo>
                  <a:lnTo>
                    <a:pt x="68" y="28"/>
                  </a:lnTo>
                  <a:lnTo>
                    <a:pt x="70" y="37"/>
                  </a:lnTo>
                  <a:lnTo>
                    <a:pt x="83" y="45"/>
                  </a:lnTo>
                  <a:lnTo>
                    <a:pt x="88" y="62"/>
                  </a:lnTo>
                  <a:lnTo>
                    <a:pt x="88" y="69"/>
                  </a:lnTo>
                  <a:lnTo>
                    <a:pt x="83" y="79"/>
                  </a:lnTo>
                  <a:lnTo>
                    <a:pt x="77" y="84"/>
                  </a:lnTo>
                  <a:lnTo>
                    <a:pt x="77" y="94"/>
                  </a:lnTo>
                  <a:lnTo>
                    <a:pt x="66" y="107"/>
                  </a:lnTo>
                  <a:lnTo>
                    <a:pt x="55" y="111"/>
                  </a:lnTo>
                  <a:lnTo>
                    <a:pt x="51" y="112"/>
                  </a:lnTo>
                  <a:lnTo>
                    <a:pt x="36" y="114"/>
                  </a:lnTo>
                  <a:lnTo>
                    <a:pt x="28" y="118"/>
                  </a:lnTo>
                  <a:lnTo>
                    <a:pt x="23" y="129"/>
                  </a:lnTo>
                  <a:lnTo>
                    <a:pt x="25" y="137"/>
                  </a:lnTo>
                  <a:lnTo>
                    <a:pt x="34" y="146"/>
                  </a:lnTo>
                  <a:lnTo>
                    <a:pt x="36" y="152"/>
                  </a:lnTo>
                  <a:lnTo>
                    <a:pt x="34" y="167"/>
                  </a:lnTo>
                  <a:lnTo>
                    <a:pt x="23" y="189"/>
                  </a:lnTo>
                  <a:lnTo>
                    <a:pt x="12" y="197"/>
                  </a:lnTo>
                  <a:lnTo>
                    <a:pt x="8" y="204"/>
                  </a:lnTo>
                  <a:lnTo>
                    <a:pt x="10" y="212"/>
                  </a:lnTo>
                  <a:lnTo>
                    <a:pt x="4" y="219"/>
                  </a:lnTo>
                  <a:lnTo>
                    <a:pt x="4" y="225"/>
                  </a:lnTo>
                  <a:lnTo>
                    <a:pt x="0" y="234"/>
                  </a:lnTo>
                  <a:lnTo>
                    <a:pt x="0" y="251"/>
                  </a:lnTo>
                  <a:lnTo>
                    <a:pt x="8" y="268"/>
                  </a:lnTo>
                  <a:lnTo>
                    <a:pt x="8" y="276"/>
                  </a:lnTo>
                  <a:lnTo>
                    <a:pt x="30" y="300"/>
                  </a:lnTo>
                  <a:lnTo>
                    <a:pt x="53" y="317"/>
                  </a:lnTo>
                  <a:lnTo>
                    <a:pt x="58" y="323"/>
                  </a:lnTo>
                  <a:lnTo>
                    <a:pt x="72" y="358"/>
                  </a:lnTo>
                  <a:lnTo>
                    <a:pt x="73" y="362"/>
                  </a:lnTo>
                  <a:lnTo>
                    <a:pt x="81" y="354"/>
                  </a:lnTo>
                  <a:lnTo>
                    <a:pt x="87" y="351"/>
                  </a:lnTo>
                  <a:lnTo>
                    <a:pt x="105" y="360"/>
                  </a:lnTo>
                  <a:lnTo>
                    <a:pt x="107" y="366"/>
                  </a:lnTo>
                  <a:lnTo>
                    <a:pt x="103" y="379"/>
                  </a:lnTo>
                  <a:lnTo>
                    <a:pt x="105" y="392"/>
                  </a:lnTo>
                  <a:lnTo>
                    <a:pt x="92" y="407"/>
                  </a:lnTo>
                  <a:lnTo>
                    <a:pt x="90" y="413"/>
                  </a:lnTo>
                  <a:lnTo>
                    <a:pt x="94" y="424"/>
                  </a:lnTo>
                  <a:lnTo>
                    <a:pt x="107" y="437"/>
                  </a:lnTo>
                  <a:lnTo>
                    <a:pt x="128" y="450"/>
                  </a:lnTo>
                  <a:lnTo>
                    <a:pt x="139" y="454"/>
                  </a:lnTo>
                  <a:lnTo>
                    <a:pt x="160" y="473"/>
                  </a:lnTo>
                  <a:lnTo>
                    <a:pt x="165" y="488"/>
                  </a:lnTo>
                  <a:lnTo>
                    <a:pt x="171" y="497"/>
                  </a:lnTo>
                  <a:lnTo>
                    <a:pt x="171" y="501"/>
                  </a:lnTo>
                  <a:lnTo>
                    <a:pt x="165" y="506"/>
                  </a:lnTo>
                  <a:lnTo>
                    <a:pt x="165" y="510"/>
                  </a:lnTo>
                  <a:lnTo>
                    <a:pt x="180" y="536"/>
                  </a:lnTo>
                  <a:lnTo>
                    <a:pt x="184" y="536"/>
                  </a:lnTo>
                  <a:lnTo>
                    <a:pt x="184" y="531"/>
                  </a:lnTo>
                  <a:lnTo>
                    <a:pt x="190" y="531"/>
                  </a:lnTo>
                  <a:lnTo>
                    <a:pt x="192" y="535"/>
                  </a:lnTo>
                  <a:lnTo>
                    <a:pt x="195" y="518"/>
                  </a:lnTo>
                  <a:lnTo>
                    <a:pt x="205" y="512"/>
                  </a:lnTo>
                  <a:lnTo>
                    <a:pt x="218" y="514"/>
                  </a:lnTo>
                  <a:lnTo>
                    <a:pt x="225" y="520"/>
                  </a:lnTo>
                  <a:lnTo>
                    <a:pt x="235" y="527"/>
                  </a:lnTo>
                  <a:lnTo>
                    <a:pt x="246" y="521"/>
                  </a:lnTo>
                  <a:lnTo>
                    <a:pt x="242" y="503"/>
                  </a:lnTo>
                  <a:lnTo>
                    <a:pt x="240" y="491"/>
                  </a:lnTo>
                  <a:lnTo>
                    <a:pt x="248" y="488"/>
                  </a:lnTo>
                  <a:lnTo>
                    <a:pt x="271" y="482"/>
                  </a:lnTo>
                  <a:lnTo>
                    <a:pt x="272" y="480"/>
                  </a:lnTo>
                  <a:lnTo>
                    <a:pt x="265" y="471"/>
                  </a:lnTo>
                  <a:lnTo>
                    <a:pt x="263" y="467"/>
                  </a:lnTo>
                  <a:lnTo>
                    <a:pt x="267" y="465"/>
                  </a:lnTo>
                  <a:lnTo>
                    <a:pt x="269" y="458"/>
                  </a:lnTo>
                  <a:lnTo>
                    <a:pt x="271" y="454"/>
                  </a:lnTo>
                  <a:lnTo>
                    <a:pt x="271" y="450"/>
                  </a:lnTo>
                  <a:lnTo>
                    <a:pt x="269" y="448"/>
                  </a:lnTo>
                  <a:lnTo>
                    <a:pt x="269" y="443"/>
                  </a:lnTo>
                  <a:lnTo>
                    <a:pt x="274" y="428"/>
                  </a:lnTo>
                  <a:lnTo>
                    <a:pt x="274" y="411"/>
                  </a:lnTo>
                  <a:lnTo>
                    <a:pt x="286" y="401"/>
                  </a:lnTo>
                  <a:lnTo>
                    <a:pt x="291" y="386"/>
                  </a:lnTo>
                  <a:lnTo>
                    <a:pt x="293" y="379"/>
                  </a:lnTo>
                  <a:lnTo>
                    <a:pt x="302" y="360"/>
                  </a:lnTo>
                  <a:lnTo>
                    <a:pt x="299" y="339"/>
                  </a:lnTo>
                  <a:lnTo>
                    <a:pt x="291" y="323"/>
                  </a:lnTo>
                  <a:lnTo>
                    <a:pt x="295" y="311"/>
                  </a:lnTo>
                  <a:lnTo>
                    <a:pt x="293" y="302"/>
                  </a:lnTo>
                  <a:lnTo>
                    <a:pt x="295" y="300"/>
                  </a:lnTo>
                  <a:lnTo>
                    <a:pt x="276" y="71"/>
                  </a:lnTo>
                  <a:lnTo>
                    <a:pt x="272" y="69"/>
                  </a:lnTo>
                  <a:lnTo>
                    <a:pt x="271" y="64"/>
                  </a:lnTo>
                  <a:lnTo>
                    <a:pt x="265" y="43"/>
                  </a:lnTo>
                  <a:lnTo>
                    <a:pt x="263" y="37"/>
                  </a:lnTo>
                  <a:lnTo>
                    <a:pt x="255" y="30"/>
                  </a:lnTo>
                  <a:lnTo>
                    <a:pt x="250" y="17"/>
                  </a:lnTo>
                  <a:lnTo>
                    <a:pt x="250" y="0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34" name="Freeform 78"/>
            <p:cNvSpPr>
              <a:spLocks/>
            </p:cNvSpPr>
            <p:nvPr/>
          </p:nvSpPr>
          <p:spPr bwMode="gray">
            <a:xfrm>
              <a:off x="3683" y="1875"/>
              <a:ext cx="297" cy="405"/>
            </a:xfrm>
            <a:custGeom>
              <a:avLst/>
              <a:gdLst>
                <a:gd name="T0" fmla="*/ 148 w 297"/>
                <a:gd name="T1" fmla="*/ 387 h 405"/>
                <a:gd name="T2" fmla="*/ 242 w 297"/>
                <a:gd name="T3" fmla="*/ 379 h 405"/>
                <a:gd name="T4" fmla="*/ 254 w 297"/>
                <a:gd name="T5" fmla="*/ 353 h 405"/>
                <a:gd name="T6" fmla="*/ 257 w 297"/>
                <a:gd name="T7" fmla="*/ 332 h 405"/>
                <a:gd name="T8" fmla="*/ 274 w 297"/>
                <a:gd name="T9" fmla="*/ 310 h 405"/>
                <a:gd name="T10" fmla="*/ 276 w 297"/>
                <a:gd name="T11" fmla="*/ 295 h 405"/>
                <a:gd name="T12" fmla="*/ 284 w 297"/>
                <a:gd name="T13" fmla="*/ 282 h 405"/>
                <a:gd name="T14" fmla="*/ 289 w 297"/>
                <a:gd name="T15" fmla="*/ 289 h 405"/>
                <a:gd name="T16" fmla="*/ 295 w 297"/>
                <a:gd name="T17" fmla="*/ 284 h 405"/>
                <a:gd name="T18" fmla="*/ 293 w 297"/>
                <a:gd name="T19" fmla="*/ 265 h 405"/>
                <a:gd name="T20" fmla="*/ 291 w 297"/>
                <a:gd name="T21" fmla="*/ 237 h 405"/>
                <a:gd name="T22" fmla="*/ 267 w 297"/>
                <a:gd name="T23" fmla="*/ 160 h 405"/>
                <a:gd name="T24" fmla="*/ 238 w 297"/>
                <a:gd name="T25" fmla="*/ 158 h 405"/>
                <a:gd name="T26" fmla="*/ 203 w 297"/>
                <a:gd name="T27" fmla="*/ 205 h 405"/>
                <a:gd name="T28" fmla="*/ 199 w 297"/>
                <a:gd name="T29" fmla="*/ 203 h 405"/>
                <a:gd name="T30" fmla="*/ 186 w 297"/>
                <a:gd name="T31" fmla="*/ 195 h 405"/>
                <a:gd name="T32" fmla="*/ 184 w 297"/>
                <a:gd name="T33" fmla="*/ 171 h 405"/>
                <a:gd name="T34" fmla="*/ 201 w 297"/>
                <a:gd name="T35" fmla="*/ 158 h 405"/>
                <a:gd name="T36" fmla="*/ 205 w 297"/>
                <a:gd name="T37" fmla="*/ 147 h 405"/>
                <a:gd name="T38" fmla="*/ 212 w 297"/>
                <a:gd name="T39" fmla="*/ 135 h 405"/>
                <a:gd name="T40" fmla="*/ 218 w 297"/>
                <a:gd name="T41" fmla="*/ 101 h 405"/>
                <a:gd name="T42" fmla="*/ 210 w 297"/>
                <a:gd name="T43" fmla="*/ 81 h 405"/>
                <a:gd name="T44" fmla="*/ 201 w 297"/>
                <a:gd name="T45" fmla="*/ 68 h 405"/>
                <a:gd name="T46" fmla="*/ 210 w 297"/>
                <a:gd name="T47" fmla="*/ 60 h 405"/>
                <a:gd name="T48" fmla="*/ 203 w 297"/>
                <a:gd name="T49" fmla="*/ 40 h 405"/>
                <a:gd name="T50" fmla="*/ 169 w 297"/>
                <a:gd name="T51" fmla="*/ 26 h 405"/>
                <a:gd name="T52" fmla="*/ 145 w 297"/>
                <a:gd name="T53" fmla="*/ 15 h 405"/>
                <a:gd name="T54" fmla="*/ 118 w 297"/>
                <a:gd name="T55" fmla="*/ 8 h 405"/>
                <a:gd name="T56" fmla="*/ 102 w 297"/>
                <a:gd name="T57" fmla="*/ 6 h 405"/>
                <a:gd name="T58" fmla="*/ 86 w 297"/>
                <a:gd name="T59" fmla="*/ 23 h 405"/>
                <a:gd name="T60" fmla="*/ 88 w 297"/>
                <a:gd name="T61" fmla="*/ 38 h 405"/>
                <a:gd name="T62" fmla="*/ 92 w 297"/>
                <a:gd name="T63" fmla="*/ 41 h 405"/>
                <a:gd name="T64" fmla="*/ 85 w 297"/>
                <a:gd name="T65" fmla="*/ 45 h 405"/>
                <a:gd name="T66" fmla="*/ 73 w 297"/>
                <a:gd name="T67" fmla="*/ 56 h 405"/>
                <a:gd name="T68" fmla="*/ 70 w 297"/>
                <a:gd name="T69" fmla="*/ 77 h 405"/>
                <a:gd name="T70" fmla="*/ 66 w 297"/>
                <a:gd name="T71" fmla="*/ 98 h 405"/>
                <a:gd name="T72" fmla="*/ 56 w 297"/>
                <a:gd name="T73" fmla="*/ 94 h 405"/>
                <a:gd name="T74" fmla="*/ 56 w 297"/>
                <a:gd name="T75" fmla="*/ 75 h 405"/>
                <a:gd name="T76" fmla="*/ 56 w 297"/>
                <a:gd name="T77" fmla="*/ 68 h 405"/>
                <a:gd name="T78" fmla="*/ 49 w 297"/>
                <a:gd name="T79" fmla="*/ 75 h 405"/>
                <a:gd name="T80" fmla="*/ 43 w 297"/>
                <a:gd name="T81" fmla="*/ 92 h 405"/>
                <a:gd name="T82" fmla="*/ 30 w 297"/>
                <a:gd name="T83" fmla="*/ 98 h 405"/>
                <a:gd name="T84" fmla="*/ 26 w 297"/>
                <a:gd name="T85" fmla="*/ 111 h 405"/>
                <a:gd name="T86" fmla="*/ 17 w 297"/>
                <a:gd name="T87" fmla="*/ 135 h 405"/>
                <a:gd name="T88" fmla="*/ 15 w 297"/>
                <a:gd name="T89" fmla="*/ 162 h 405"/>
                <a:gd name="T90" fmla="*/ 4 w 297"/>
                <a:gd name="T91" fmla="*/ 182 h 405"/>
                <a:gd name="T92" fmla="*/ 11 w 297"/>
                <a:gd name="T93" fmla="*/ 210 h 405"/>
                <a:gd name="T94" fmla="*/ 13 w 297"/>
                <a:gd name="T95" fmla="*/ 235 h 405"/>
                <a:gd name="T96" fmla="*/ 36 w 297"/>
                <a:gd name="T97" fmla="*/ 285 h 405"/>
                <a:gd name="T98" fmla="*/ 41 w 297"/>
                <a:gd name="T99" fmla="*/ 310 h 405"/>
                <a:gd name="T100" fmla="*/ 38 w 297"/>
                <a:gd name="T101" fmla="*/ 317 h 405"/>
                <a:gd name="T102" fmla="*/ 32 w 297"/>
                <a:gd name="T103" fmla="*/ 351 h 405"/>
                <a:gd name="T104" fmla="*/ 13 w 297"/>
                <a:gd name="T105" fmla="*/ 392 h 405"/>
                <a:gd name="T106" fmla="*/ 0 w 297"/>
                <a:gd name="T107" fmla="*/ 405 h 40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97"/>
                <a:gd name="T163" fmla="*/ 0 h 405"/>
                <a:gd name="T164" fmla="*/ 297 w 297"/>
                <a:gd name="T165" fmla="*/ 405 h 40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97" h="405">
                  <a:moveTo>
                    <a:pt x="0" y="405"/>
                  </a:moveTo>
                  <a:lnTo>
                    <a:pt x="148" y="387"/>
                  </a:lnTo>
                  <a:lnTo>
                    <a:pt x="148" y="392"/>
                  </a:lnTo>
                  <a:lnTo>
                    <a:pt x="242" y="379"/>
                  </a:lnTo>
                  <a:lnTo>
                    <a:pt x="242" y="375"/>
                  </a:lnTo>
                  <a:lnTo>
                    <a:pt x="254" y="353"/>
                  </a:lnTo>
                  <a:lnTo>
                    <a:pt x="257" y="345"/>
                  </a:lnTo>
                  <a:lnTo>
                    <a:pt x="257" y="332"/>
                  </a:lnTo>
                  <a:lnTo>
                    <a:pt x="261" y="319"/>
                  </a:lnTo>
                  <a:lnTo>
                    <a:pt x="274" y="310"/>
                  </a:lnTo>
                  <a:lnTo>
                    <a:pt x="274" y="299"/>
                  </a:lnTo>
                  <a:lnTo>
                    <a:pt x="276" y="295"/>
                  </a:lnTo>
                  <a:lnTo>
                    <a:pt x="276" y="287"/>
                  </a:lnTo>
                  <a:lnTo>
                    <a:pt x="284" y="282"/>
                  </a:lnTo>
                  <a:lnTo>
                    <a:pt x="285" y="287"/>
                  </a:lnTo>
                  <a:lnTo>
                    <a:pt x="289" y="289"/>
                  </a:lnTo>
                  <a:lnTo>
                    <a:pt x="293" y="287"/>
                  </a:lnTo>
                  <a:lnTo>
                    <a:pt x="295" y="284"/>
                  </a:lnTo>
                  <a:lnTo>
                    <a:pt x="297" y="276"/>
                  </a:lnTo>
                  <a:lnTo>
                    <a:pt x="293" y="265"/>
                  </a:lnTo>
                  <a:lnTo>
                    <a:pt x="297" y="246"/>
                  </a:lnTo>
                  <a:lnTo>
                    <a:pt x="291" y="237"/>
                  </a:lnTo>
                  <a:lnTo>
                    <a:pt x="287" y="214"/>
                  </a:lnTo>
                  <a:lnTo>
                    <a:pt x="267" y="160"/>
                  </a:lnTo>
                  <a:lnTo>
                    <a:pt x="246" y="152"/>
                  </a:lnTo>
                  <a:lnTo>
                    <a:pt x="238" y="158"/>
                  </a:lnTo>
                  <a:lnTo>
                    <a:pt x="229" y="167"/>
                  </a:lnTo>
                  <a:lnTo>
                    <a:pt x="203" y="205"/>
                  </a:lnTo>
                  <a:lnTo>
                    <a:pt x="201" y="205"/>
                  </a:lnTo>
                  <a:lnTo>
                    <a:pt x="199" y="203"/>
                  </a:lnTo>
                  <a:lnTo>
                    <a:pt x="188" y="199"/>
                  </a:lnTo>
                  <a:lnTo>
                    <a:pt x="186" y="195"/>
                  </a:lnTo>
                  <a:lnTo>
                    <a:pt x="182" y="188"/>
                  </a:lnTo>
                  <a:lnTo>
                    <a:pt x="184" y="171"/>
                  </a:lnTo>
                  <a:lnTo>
                    <a:pt x="190" y="165"/>
                  </a:lnTo>
                  <a:lnTo>
                    <a:pt x="201" y="158"/>
                  </a:lnTo>
                  <a:lnTo>
                    <a:pt x="205" y="152"/>
                  </a:lnTo>
                  <a:lnTo>
                    <a:pt x="205" y="147"/>
                  </a:lnTo>
                  <a:lnTo>
                    <a:pt x="207" y="139"/>
                  </a:lnTo>
                  <a:lnTo>
                    <a:pt x="212" y="135"/>
                  </a:lnTo>
                  <a:lnTo>
                    <a:pt x="218" y="124"/>
                  </a:lnTo>
                  <a:lnTo>
                    <a:pt x="218" y="101"/>
                  </a:lnTo>
                  <a:lnTo>
                    <a:pt x="214" y="88"/>
                  </a:lnTo>
                  <a:lnTo>
                    <a:pt x="210" y="81"/>
                  </a:lnTo>
                  <a:lnTo>
                    <a:pt x="203" y="73"/>
                  </a:lnTo>
                  <a:lnTo>
                    <a:pt x="201" y="68"/>
                  </a:lnTo>
                  <a:lnTo>
                    <a:pt x="203" y="62"/>
                  </a:lnTo>
                  <a:lnTo>
                    <a:pt x="210" y="60"/>
                  </a:lnTo>
                  <a:lnTo>
                    <a:pt x="212" y="58"/>
                  </a:lnTo>
                  <a:lnTo>
                    <a:pt x="203" y="40"/>
                  </a:lnTo>
                  <a:lnTo>
                    <a:pt x="193" y="36"/>
                  </a:lnTo>
                  <a:lnTo>
                    <a:pt x="169" y="26"/>
                  </a:lnTo>
                  <a:lnTo>
                    <a:pt x="152" y="23"/>
                  </a:lnTo>
                  <a:lnTo>
                    <a:pt x="145" y="15"/>
                  </a:lnTo>
                  <a:lnTo>
                    <a:pt x="132" y="11"/>
                  </a:lnTo>
                  <a:lnTo>
                    <a:pt x="118" y="8"/>
                  </a:lnTo>
                  <a:lnTo>
                    <a:pt x="109" y="0"/>
                  </a:lnTo>
                  <a:lnTo>
                    <a:pt x="102" y="6"/>
                  </a:lnTo>
                  <a:lnTo>
                    <a:pt x="94" y="10"/>
                  </a:lnTo>
                  <a:lnTo>
                    <a:pt x="86" y="23"/>
                  </a:lnTo>
                  <a:lnTo>
                    <a:pt x="86" y="34"/>
                  </a:lnTo>
                  <a:lnTo>
                    <a:pt x="88" y="38"/>
                  </a:lnTo>
                  <a:lnTo>
                    <a:pt x="92" y="38"/>
                  </a:lnTo>
                  <a:lnTo>
                    <a:pt x="92" y="41"/>
                  </a:lnTo>
                  <a:lnTo>
                    <a:pt x="88" y="43"/>
                  </a:lnTo>
                  <a:lnTo>
                    <a:pt x="85" y="45"/>
                  </a:lnTo>
                  <a:lnTo>
                    <a:pt x="79" y="49"/>
                  </a:lnTo>
                  <a:lnTo>
                    <a:pt x="73" y="56"/>
                  </a:lnTo>
                  <a:lnTo>
                    <a:pt x="70" y="66"/>
                  </a:lnTo>
                  <a:lnTo>
                    <a:pt x="70" y="77"/>
                  </a:lnTo>
                  <a:lnTo>
                    <a:pt x="73" y="86"/>
                  </a:lnTo>
                  <a:lnTo>
                    <a:pt x="66" y="98"/>
                  </a:lnTo>
                  <a:lnTo>
                    <a:pt x="58" y="101"/>
                  </a:lnTo>
                  <a:lnTo>
                    <a:pt x="56" y="94"/>
                  </a:lnTo>
                  <a:lnTo>
                    <a:pt x="60" y="85"/>
                  </a:lnTo>
                  <a:lnTo>
                    <a:pt x="56" y="75"/>
                  </a:lnTo>
                  <a:lnTo>
                    <a:pt x="58" y="70"/>
                  </a:lnTo>
                  <a:lnTo>
                    <a:pt x="56" y="68"/>
                  </a:lnTo>
                  <a:lnTo>
                    <a:pt x="53" y="70"/>
                  </a:lnTo>
                  <a:lnTo>
                    <a:pt x="49" y="75"/>
                  </a:lnTo>
                  <a:lnTo>
                    <a:pt x="47" y="86"/>
                  </a:lnTo>
                  <a:lnTo>
                    <a:pt x="43" y="92"/>
                  </a:lnTo>
                  <a:lnTo>
                    <a:pt x="40" y="90"/>
                  </a:lnTo>
                  <a:lnTo>
                    <a:pt x="30" y="98"/>
                  </a:lnTo>
                  <a:lnTo>
                    <a:pt x="26" y="105"/>
                  </a:lnTo>
                  <a:lnTo>
                    <a:pt x="26" y="111"/>
                  </a:lnTo>
                  <a:lnTo>
                    <a:pt x="17" y="118"/>
                  </a:lnTo>
                  <a:lnTo>
                    <a:pt x="17" y="135"/>
                  </a:lnTo>
                  <a:lnTo>
                    <a:pt x="17" y="152"/>
                  </a:lnTo>
                  <a:lnTo>
                    <a:pt x="15" y="162"/>
                  </a:lnTo>
                  <a:lnTo>
                    <a:pt x="10" y="175"/>
                  </a:lnTo>
                  <a:lnTo>
                    <a:pt x="4" y="182"/>
                  </a:lnTo>
                  <a:lnTo>
                    <a:pt x="6" y="190"/>
                  </a:lnTo>
                  <a:lnTo>
                    <a:pt x="11" y="210"/>
                  </a:lnTo>
                  <a:lnTo>
                    <a:pt x="8" y="223"/>
                  </a:lnTo>
                  <a:lnTo>
                    <a:pt x="13" y="235"/>
                  </a:lnTo>
                  <a:lnTo>
                    <a:pt x="26" y="263"/>
                  </a:lnTo>
                  <a:lnTo>
                    <a:pt x="36" y="285"/>
                  </a:lnTo>
                  <a:lnTo>
                    <a:pt x="38" y="306"/>
                  </a:lnTo>
                  <a:lnTo>
                    <a:pt x="41" y="310"/>
                  </a:lnTo>
                  <a:lnTo>
                    <a:pt x="41" y="314"/>
                  </a:lnTo>
                  <a:lnTo>
                    <a:pt x="38" y="317"/>
                  </a:lnTo>
                  <a:lnTo>
                    <a:pt x="36" y="336"/>
                  </a:lnTo>
                  <a:lnTo>
                    <a:pt x="32" y="351"/>
                  </a:lnTo>
                  <a:lnTo>
                    <a:pt x="26" y="366"/>
                  </a:lnTo>
                  <a:lnTo>
                    <a:pt x="13" y="392"/>
                  </a:lnTo>
                  <a:lnTo>
                    <a:pt x="4" y="402"/>
                  </a:lnTo>
                  <a:lnTo>
                    <a:pt x="0" y="405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35" name="Freeform 79"/>
            <p:cNvSpPr>
              <a:spLocks/>
            </p:cNvSpPr>
            <p:nvPr/>
          </p:nvSpPr>
          <p:spPr bwMode="gray">
            <a:xfrm>
              <a:off x="3405" y="1738"/>
              <a:ext cx="462" cy="227"/>
            </a:xfrm>
            <a:custGeom>
              <a:avLst/>
              <a:gdLst>
                <a:gd name="T0" fmla="*/ 21 w 462"/>
                <a:gd name="T1" fmla="*/ 88 h 227"/>
                <a:gd name="T2" fmla="*/ 45 w 462"/>
                <a:gd name="T3" fmla="*/ 71 h 227"/>
                <a:gd name="T4" fmla="*/ 109 w 462"/>
                <a:gd name="T5" fmla="*/ 30 h 227"/>
                <a:gd name="T6" fmla="*/ 145 w 462"/>
                <a:gd name="T7" fmla="*/ 4 h 227"/>
                <a:gd name="T8" fmla="*/ 171 w 462"/>
                <a:gd name="T9" fmla="*/ 4 h 227"/>
                <a:gd name="T10" fmla="*/ 152 w 462"/>
                <a:gd name="T11" fmla="*/ 21 h 227"/>
                <a:gd name="T12" fmla="*/ 128 w 462"/>
                <a:gd name="T13" fmla="*/ 47 h 227"/>
                <a:gd name="T14" fmla="*/ 130 w 462"/>
                <a:gd name="T15" fmla="*/ 66 h 227"/>
                <a:gd name="T16" fmla="*/ 156 w 462"/>
                <a:gd name="T17" fmla="*/ 53 h 227"/>
                <a:gd name="T18" fmla="*/ 220 w 462"/>
                <a:gd name="T19" fmla="*/ 86 h 227"/>
                <a:gd name="T20" fmla="*/ 239 w 462"/>
                <a:gd name="T21" fmla="*/ 90 h 227"/>
                <a:gd name="T22" fmla="*/ 248 w 462"/>
                <a:gd name="T23" fmla="*/ 96 h 227"/>
                <a:gd name="T24" fmla="*/ 273 w 462"/>
                <a:gd name="T25" fmla="*/ 73 h 227"/>
                <a:gd name="T26" fmla="*/ 355 w 462"/>
                <a:gd name="T27" fmla="*/ 45 h 227"/>
                <a:gd name="T28" fmla="*/ 355 w 462"/>
                <a:gd name="T29" fmla="*/ 64 h 227"/>
                <a:gd name="T30" fmla="*/ 370 w 462"/>
                <a:gd name="T31" fmla="*/ 77 h 227"/>
                <a:gd name="T32" fmla="*/ 402 w 462"/>
                <a:gd name="T33" fmla="*/ 73 h 227"/>
                <a:gd name="T34" fmla="*/ 425 w 462"/>
                <a:gd name="T35" fmla="*/ 100 h 227"/>
                <a:gd name="T36" fmla="*/ 460 w 462"/>
                <a:gd name="T37" fmla="*/ 103 h 227"/>
                <a:gd name="T38" fmla="*/ 458 w 462"/>
                <a:gd name="T39" fmla="*/ 118 h 227"/>
                <a:gd name="T40" fmla="*/ 441 w 462"/>
                <a:gd name="T41" fmla="*/ 115 h 227"/>
                <a:gd name="T42" fmla="*/ 421 w 462"/>
                <a:gd name="T43" fmla="*/ 117 h 227"/>
                <a:gd name="T44" fmla="*/ 389 w 462"/>
                <a:gd name="T45" fmla="*/ 117 h 227"/>
                <a:gd name="T46" fmla="*/ 385 w 462"/>
                <a:gd name="T47" fmla="*/ 133 h 227"/>
                <a:gd name="T48" fmla="*/ 346 w 462"/>
                <a:gd name="T49" fmla="*/ 120 h 227"/>
                <a:gd name="T50" fmla="*/ 318 w 462"/>
                <a:gd name="T51" fmla="*/ 130 h 227"/>
                <a:gd name="T52" fmla="*/ 304 w 462"/>
                <a:gd name="T53" fmla="*/ 137 h 227"/>
                <a:gd name="T54" fmla="*/ 282 w 462"/>
                <a:gd name="T55" fmla="*/ 139 h 227"/>
                <a:gd name="T56" fmla="*/ 256 w 462"/>
                <a:gd name="T57" fmla="*/ 171 h 227"/>
                <a:gd name="T58" fmla="*/ 261 w 462"/>
                <a:gd name="T59" fmla="*/ 154 h 227"/>
                <a:gd name="T60" fmla="*/ 244 w 462"/>
                <a:gd name="T61" fmla="*/ 160 h 227"/>
                <a:gd name="T62" fmla="*/ 233 w 462"/>
                <a:gd name="T63" fmla="*/ 148 h 227"/>
                <a:gd name="T64" fmla="*/ 220 w 462"/>
                <a:gd name="T65" fmla="*/ 177 h 227"/>
                <a:gd name="T66" fmla="*/ 201 w 462"/>
                <a:gd name="T67" fmla="*/ 214 h 227"/>
                <a:gd name="T68" fmla="*/ 190 w 462"/>
                <a:gd name="T69" fmla="*/ 222 h 227"/>
                <a:gd name="T70" fmla="*/ 192 w 462"/>
                <a:gd name="T71" fmla="*/ 201 h 227"/>
                <a:gd name="T72" fmla="*/ 177 w 462"/>
                <a:gd name="T73" fmla="*/ 201 h 227"/>
                <a:gd name="T74" fmla="*/ 167 w 462"/>
                <a:gd name="T75" fmla="*/ 163 h 227"/>
                <a:gd name="T76" fmla="*/ 160 w 462"/>
                <a:gd name="T77" fmla="*/ 154 h 227"/>
                <a:gd name="T78" fmla="*/ 130 w 462"/>
                <a:gd name="T79" fmla="*/ 145 h 227"/>
                <a:gd name="T80" fmla="*/ 119 w 462"/>
                <a:gd name="T81" fmla="*/ 145 h 227"/>
                <a:gd name="T82" fmla="*/ 89 w 462"/>
                <a:gd name="T83" fmla="*/ 133 h 227"/>
                <a:gd name="T84" fmla="*/ 19 w 462"/>
                <a:gd name="T85" fmla="*/ 107 h 227"/>
                <a:gd name="T86" fmla="*/ 0 w 462"/>
                <a:gd name="T87" fmla="*/ 98 h 22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62"/>
                <a:gd name="T133" fmla="*/ 0 h 227"/>
                <a:gd name="T134" fmla="*/ 462 w 462"/>
                <a:gd name="T135" fmla="*/ 227 h 22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62" h="227">
                  <a:moveTo>
                    <a:pt x="0" y="98"/>
                  </a:moveTo>
                  <a:lnTo>
                    <a:pt x="14" y="92"/>
                  </a:lnTo>
                  <a:lnTo>
                    <a:pt x="21" y="88"/>
                  </a:lnTo>
                  <a:lnTo>
                    <a:pt x="34" y="79"/>
                  </a:lnTo>
                  <a:lnTo>
                    <a:pt x="38" y="73"/>
                  </a:lnTo>
                  <a:lnTo>
                    <a:pt x="45" y="71"/>
                  </a:lnTo>
                  <a:lnTo>
                    <a:pt x="70" y="62"/>
                  </a:lnTo>
                  <a:lnTo>
                    <a:pt x="87" y="53"/>
                  </a:lnTo>
                  <a:lnTo>
                    <a:pt x="109" y="30"/>
                  </a:lnTo>
                  <a:lnTo>
                    <a:pt x="115" y="28"/>
                  </a:lnTo>
                  <a:lnTo>
                    <a:pt x="134" y="10"/>
                  </a:lnTo>
                  <a:lnTo>
                    <a:pt x="145" y="4"/>
                  </a:lnTo>
                  <a:lnTo>
                    <a:pt x="166" y="0"/>
                  </a:lnTo>
                  <a:lnTo>
                    <a:pt x="169" y="2"/>
                  </a:lnTo>
                  <a:lnTo>
                    <a:pt x="171" y="4"/>
                  </a:lnTo>
                  <a:lnTo>
                    <a:pt x="160" y="11"/>
                  </a:lnTo>
                  <a:lnTo>
                    <a:pt x="156" y="11"/>
                  </a:lnTo>
                  <a:lnTo>
                    <a:pt x="152" y="21"/>
                  </a:lnTo>
                  <a:lnTo>
                    <a:pt x="139" y="38"/>
                  </a:lnTo>
                  <a:lnTo>
                    <a:pt x="132" y="43"/>
                  </a:lnTo>
                  <a:lnTo>
                    <a:pt x="128" y="47"/>
                  </a:lnTo>
                  <a:lnTo>
                    <a:pt x="124" y="62"/>
                  </a:lnTo>
                  <a:lnTo>
                    <a:pt x="128" y="70"/>
                  </a:lnTo>
                  <a:lnTo>
                    <a:pt x="130" y="66"/>
                  </a:lnTo>
                  <a:lnTo>
                    <a:pt x="143" y="56"/>
                  </a:lnTo>
                  <a:lnTo>
                    <a:pt x="151" y="56"/>
                  </a:lnTo>
                  <a:lnTo>
                    <a:pt x="156" y="53"/>
                  </a:lnTo>
                  <a:lnTo>
                    <a:pt x="182" y="66"/>
                  </a:lnTo>
                  <a:lnTo>
                    <a:pt x="203" y="88"/>
                  </a:lnTo>
                  <a:lnTo>
                    <a:pt x="220" y="86"/>
                  </a:lnTo>
                  <a:lnTo>
                    <a:pt x="228" y="86"/>
                  </a:lnTo>
                  <a:lnTo>
                    <a:pt x="235" y="90"/>
                  </a:lnTo>
                  <a:lnTo>
                    <a:pt x="239" y="90"/>
                  </a:lnTo>
                  <a:lnTo>
                    <a:pt x="241" y="90"/>
                  </a:lnTo>
                  <a:lnTo>
                    <a:pt x="246" y="92"/>
                  </a:lnTo>
                  <a:lnTo>
                    <a:pt x="248" y="96"/>
                  </a:lnTo>
                  <a:lnTo>
                    <a:pt x="252" y="92"/>
                  </a:lnTo>
                  <a:lnTo>
                    <a:pt x="256" y="85"/>
                  </a:lnTo>
                  <a:lnTo>
                    <a:pt x="273" y="73"/>
                  </a:lnTo>
                  <a:lnTo>
                    <a:pt x="333" y="58"/>
                  </a:lnTo>
                  <a:lnTo>
                    <a:pt x="348" y="49"/>
                  </a:lnTo>
                  <a:lnTo>
                    <a:pt x="355" y="45"/>
                  </a:lnTo>
                  <a:lnTo>
                    <a:pt x="359" y="49"/>
                  </a:lnTo>
                  <a:lnTo>
                    <a:pt x="355" y="58"/>
                  </a:lnTo>
                  <a:lnTo>
                    <a:pt x="355" y="64"/>
                  </a:lnTo>
                  <a:lnTo>
                    <a:pt x="363" y="77"/>
                  </a:lnTo>
                  <a:lnTo>
                    <a:pt x="366" y="79"/>
                  </a:lnTo>
                  <a:lnTo>
                    <a:pt x="370" y="77"/>
                  </a:lnTo>
                  <a:lnTo>
                    <a:pt x="380" y="77"/>
                  </a:lnTo>
                  <a:lnTo>
                    <a:pt x="385" y="75"/>
                  </a:lnTo>
                  <a:lnTo>
                    <a:pt x="402" y="73"/>
                  </a:lnTo>
                  <a:lnTo>
                    <a:pt x="411" y="79"/>
                  </a:lnTo>
                  <a:lnTo>
                    <a:pt x="419" y="94"/>
                  </a:lnTo>
                  <a:lnTo>
                    <a:pt x="425" y="100"/>
                  </a:lnTo>
                  <a:lnTo>
                    <a:pt x="440" y="107"/>
                  </a:lnTo>
                  <a:lnTo>
                    <a:pt x="455" y="102"/>
                  </a:lnTo>
                  <a:lnTo>
                    <a:pt x="460" y="103"/>
                  </a:lnTo>
                  <a:lnTo>
                    <a:pt x="462" y="105"/>
                  </a:lnTo>
                  <a:lnTo>
                    <a:pt x="462" y="113"/>
                  </a:lnTo>
                  <a:lnTo>
                    <a:pt x="458" y="118"/>
                  </a:lnTo>
                  <a:lnTo>
                    <a:pt x="447" y="118"/>
                  </a:lnTo>
                  <a:lnTo>
                    <a:pt x="443" y="117"/>
                  </a:lnTo>
                  <a:lnTo>
                    <a:pt x="441" y="115"/>
                  </a:lnTo>
                  <a:lnTo>
                    <a:pt x="438" y="115"/>
                  </a:lnTo>
                  <a:lnTo>
                    <a:pt x="428" y="120"/>
                  </a:lnTo>
                  <a:lnTo>
                    <a:pt x="421" y="117"/>
                  </a:lnTo>
                  <a:lnTo>
                    <a:pt x="415" y="117"/>
                  </a:lnTo>
                  <a:lnTo>
                    <a:pt x="398" y="120"/>
                  </a:lnTo>
                  <a:lnTo>
                    <a:pt x="389" y="117"/>
                  </a:lnTo>
                  <a:lnTo>
                    <a:pt x="385" y="120"/>
                  </a:lnTo>
                  <a:lnTo>
                    <a:pt x="387" y="130"/>
                  </a:lnTo>
                  <a:lnTo>
                    <a:pt x="385" y="133"/>
                  </a:lnTo>
                  <a:lnTo>
                    <a:pt x="381" y="132"/>
                  </a:lnTo>
                  <a:lnTo>
                    <a:pt x="370" y="122"/>
                  </a:lnTo>
                  <a:lnTo>
                    <a:pt x="346" y="120"/>
                  </a:lnTo>
                  <a:lnTo>
                    <a:pt x="340" y="120"/>
                  </a:lnTo>
                  <a:lnTo>
                    <a:pt x="334" y="118"/>
                  </a:lnTo>
                  <a:lnTo>
                    <a:pt x="318" y="130"/>
                  </a:lnTo>
                  <a:lnTo>
                    <a:pt x="314" y="130"/>
                  </a:lnTo>
                  <a:lnTo>
                    <a:pt x="308" y="133"/>
                  </a:lnTo>
                  <a:lnTo>
                    <a:pt x="304" y="137"/>
                  </a:lnTo>
                  <a:lnTo>
                    <a:pt x="301" y="139"/>
                  </a:lnTo>
                  <a:lnTo>
                    <a:pt x="291" y="137"/>
                  </a:lnTo>
                  <a:lnTo>
                    <a:pt x="282" y="139"/>
                  </a:lnTo>
                  <a:lnTo>
                    <a:pt x="280" y="147"/>
                  </a:lnTo>
                  <a:lnTo>
                    <a:pt x="278" y="152"/>
                  </a:lnTo>
                  <a:lnTo>
                    <a:pt x="256" y="171"/>
                  </a:lnTo>
                  <a:lnTo>
                    <a:pt x="254" y="169"/>
                  </a:lnTo>
                  <a:lnTo>
                    <a:pt x="252" y="165"/>
                  </a:lnTo>
                  <a:lnTo>
                    <a:pt x="261" y="154"/>
                  </a:lnTo>
                  <a:lnTo>
                    <a:pt x="259" y="148"/>
                  </a:lnTo>
                  <a:lnTo>
                    <a:pt x="248" y="148"/>
                  </a:lnTo>
                  <a:lnTo>
                    <a:pt x="244" y="160"/>
                  </a:lnTo>
                  <a:lnTo>
                    <a:pt x="239" y="165"/>
                  </a:lnTo>
                  <a:lnTo>
                    <a:pt x="235" y="158"/>
                  </a:lnTo>
                  <a:lnTo>
                    <a:pt x="233" y="148"/>
                  </a:lnTo>
                  <a:lnTo>
                    <a:pt x="231" y="150"/>
                  </a:lnTo>
                  <a:lnTo>
                    <a:pt x="229" y="163"/>
                  </a:lnTo>
                  <a:lnTo>
                    <a:pt x="220" y="177"/>
                  </a:lnTo>
                  <a:lnTo>
                    <a:pt x="216" y="190"/>
                  </a:lnTo>
                  <a:lnTo>
                    <a:pt x="212" y="199"/>
                  </a:lnTo>
                  <a:lnTo>
                    <a:pt x="201" y="214"/>
                  </a:lnTo>
                  <a:lnTo>
                    <a:pt x="201" y="223"/>
                  </a:lnTo>
                  <a:lnTo>
                    <a:pt x="201" y="227"/>
                  </a:lnTo>
                  <a:lnTo>
                    <a:pt x="190" y="222"/>
                  </a:lnTo>
                  <a:lnTo>
                    <a:pt x="188" y="212"/>
                  </a:lnTo>
                  <a:lnTo>
                    <a:pt x="192" y="207"/>
                  </a:lnTo>
                  <a:lnTo>
                    <a:pt x="192" y="201"/>
                  </a:lnTo>
                  <a:lnTo>
                    <a:pt x="190" y="201"/>
                  </a:lnTo>
                  <a:lnTo>
                    <a:pt x="181" y="203"/>
                  </a:lnTo>
                  <a:lnTo>
                    <a:pt x="177" y="201"/>
                  </a:lnTo>
                  <a:lnTo>
                    <a:pt x="181" y="177"/>
                  </a:lnTo>
                  <a:lnTo>
                    <a:pt x="179" y="169"/>
                  </a:lnTo>
                  <a:lnTo>
                    <a:pt x="167" y="163"/>
                  </a:lnTo>
                  <a:lnTo>
                    <a:pt x="156" y="160"/>
                  </a:lnTo>
                  <a:lnTo>
                    <a:pt x="156" y="158"/>
                  </a:lnTo>
                  <a:lnTo>
                    <a:pt x="160" y="154"/>
                  </a:lnTo>
                  <a:lnTo>
                    <a:pt x="154" y="150"/>
                  </a:lnTo>
                  <a:lnTo>
                    <a:pt x="145" y="147"/>
                  </a:lnTo>
                  <a:lnTo>
                    <a:pt x="130" y="145"/>
                  </a:lnTo>
                  <a:lnTo>
                    <a:pt x="124" y="145"/>
                  </a:lnTo>
                  <a:lnTo>
                    <a:pt x="122" y="148"/>
                  </a:lnTo>
                  <a:lnTo>
                    <a:pt x="119" y="145"/>
                  </a:lnTo>
                  <a:lnTo>
                    <a:pt x="109" y="145"/>
                  </a:lnTo>
                  <a:lnTo>
                    <a:pt x="96" y="133"/>
                  </a:lnTo>
                  <a:lnTo>
                    <a:pt x="89" y="133"/>
                  </a:lnTo>
                  <a:lnTo>
                    <a:pt x="27" y="120"/>
                  </a:lnTo>
                  <a:lnTo>
                    <a:pt x="21" y="118"/>
                  </a:lnTo>
                  <a:lnTo>
                    <a:pt x="19" y="107"/>
                  </a:lnTo>
                  <a:lnTo>
                    <a:pt x="14" y="103"/>
                  </a:lnTo>
                  <a:lnTo>
                    <a:pt x="4" y="102"/>
                  </a:lnTo>
                  <a:lnTo>
                    <a:pt x="0" y="98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36" name="Freeform 80"/>
            <p:cNvSpPr>
              <a:spLocks/>
            </p:cNvSpPr>
            <p:nvPr/>
          </p:nvSpPr>
          <p:spPr bwMode="gray">
            <a:xfrm>
              <a:off x="3631" y="2262"/>
              <a:ext cx="230" cy="405"/>
            </a:xfrm>
            <a:custGeom>
              <a:avLst/>
              <a:gdLst>
                <a:gd name="T0" fmla="*/ 7 w 230"/>
                <a:gd name="T1" fmla="*/ 24 h 405"/>
                <a:gd name="T2" fmla="*/ 26 w 230"/>
                <a:gd name="T3" fmla="*/ 253 h 405"/>
                <a:gd name="T4" fmla="*/ 24 w 230"/>
                <a:gd name="T5" fmla="*/ 255 h 405"/>
                <a:gd name="T6" fmla="*/ 26 w 230"/>
                <a:gd name="T7" fmla="*/ 264 h 405"/>
                <a:gd name="T8" fmla="*/ 22 w 230"/>
                <a:gd name="T9" fmla="*/ 276 h 405"/>
                <a:gd name="T10" fmla="*/ 30 w 230"/>
                <a:gd name="T11" fmla="*/ 292 h 405"/>
                <a:gd name="T12" fmla="*/ 33 w 230"/>
                <a:gd name="T13" fmla="*/ 313 h 405"/>
                <a:gd name="T14" fmla="*/ 24 w 230"/>
                <a:gd name="T15" fmla="*/ 332 h 405"/>
                <a:gd name="T16" fmla="*/ 22 w 230"/>
                <a:gd name="T17" fmla="*/ 339 h 405"/>
                <a:gd name="T18" fmla="*/ 17 w 230"/>
                <a:gd name="T19" fmla="*/ 354 h 405"/>
                <a:gd name="T20" fmla="*/ 5 w 230"/>
                <a:gd name="T21" fmla="*/ 364 h 405"/>
                <a:gd name="T22" fmla="*/ 5 w 230"/>
                <a:gd name="T23" fmla="*/ 381 h 405"/>
                <a:gd name="T24" fmla="*/ 0 w 230"/>
                <a:gd name="T25" fmla="*/ 396 h 405"/>
                <a:gd name="T26" fmla="*/ 0 w 230"/>
                <a:gd name="T27" fmla="*/ 401 h 405"/>
                <a:gd name="T28" fmla="*/ 2 w 230"/>
                <a:gd name="T29" fmla="*/ 403 h 405"/>
                <a:gd name="T30" fmla="*/ 2 w 230"/>
                <a:gd name="T31" fmla="*/ 403 h 405"/>
                <a:gd name="T32" fmla="*/ 7 w 230"/>
                <a:gd name="T33" fmla="*/ 405 h 405"/>
                <a:gd name="T34" fmla="*/ 13 w 230"/>
                <a:gd name="T35" fmla="*/ 403 h 405"/>
                <a:gd name="T36" fmla="*/ 13 w 230"/>
                <a:gd name="T37" fmla="*/ 401 h 405"/>
                <a:gd name="T38" fmla="*/ 15 w 230"/>
                <a:gd name="T39" fmla="*/ 394 h 405"/>
                <a:gd name="T40" fmla="*/ 30 w 230"/>
                <a:gd name="T41" fmla="*/ 394 h 405"/>
                <a:gd name="T42" fmla="*/ 47 w 230"/>
                <a:gd name="T43" fmla="*/ 388 h 405"/>
                <a:gd name="T44" fmla="*/ 69 w 230"/>
                <a:gd name="T45" fmla="*/ 398 h 405"/>
                <a:gd name="T46" fmla="*/ 71 w 230"/>
                <a:gd name="T47" fmla="*/ 401 h 405"/>
                <a:gd name="T48" fmla="*/ 77 w 230"/>
                <a:gd name="T49" fmla="*/ 399 h 405"/>
                <a:gd name="T50" fmla="*/ 80 w 230"/>
                <a:gd name="T51" fmla="*/ 384 h 405"/>
                <a:gd name="T52" fmla="*/ 93 w 230"/>
                <a:gd name="T53" fmla="*/ 379 h 405"/>
                <a:gd name="T54" fmla="*/ 97 w 230"/>
                <a:gd name="T55" fmla="*/ 386 h 405"/>
                <a:gd name="T56" fmla="*/ 105 w 230"/>
                <a:gd name="T57" fmla="*/ 392 h 405"/>
                <a:gd name="T58" fmla="*/ 112 w 230"/>
                <a:gd name="T59" fmla="*/ 386 h 405"/>
                <a:gd name="T60" fmla="*/ 118 w 230"/>
                <a:gd name="T61" fmla="*/ 366 h 405"/>
                <a:gd name="T62" fmla="*/ 122 w 230"/>
                <a:gd name="T63" fmla="*/ 360 h 405"/>
                <a:gd name="T64" fmla="*/ 127 w 230"/>
                <a:gd name="T65" fmla="*/ 362 h 405"/>
                <a:gd name="T66" fmla="*/ 137 w 230"/>
                <a:gd name="T67" fmla="*/ 371 h 405"/>
                <a:gd name="T68" fmla="*/ 155 w 230"/>
                <a:gd name="T69" fmla="*/ 369 h 405"/>
                <a:gd name="T70" fmla="*/ 161 w 230"/>
                <a:gd name="T71" fmla="*/ 353 h 405"/>
                <a:gd name="T72" fmla="*/ 189 w 230"/>
                <a:gd name="T73" fmla="*/ 313 h 405"/>
                <a:gd name="T74" fmla="*/ 189 w 230"/>
                <a:gd name="T75" fmla="*/ 300 h 405"/>
                <a:gd name="T76" fmla="*/ 197 w 230"/>
                <a:gd name="T77" fmla="*/ 296 h 405"/>
                <a:gd name="T78" fmla="*/ 208 w 230"/>
                <a:gd name="T79" fmla="*/ 298 h 405"/>
                <a:gd name="T80" fmla="*/ 219 w 230"/>
                <a:gd name="T81" fmla="*/ 289 h 405"/>
                <a:gd name="T82" fmla="*/ 227 w 230"/>
                <a:gd name="T83" fmla="*/ 289 h 405"/>
                <a:gd name="T84" fmla="*/ 230 w 230"/>
                <a:gd name="T85" fmla="*/ 281 h 405"/>
                <a:gd name="T86" fmla="*/ 225 w 230"/>
                <a:gd name="T87" fmla="*/ 264 h 405"/>
                <a:gd name="T88" fmla="*/ 227 w 230"/>
                <a:gd name="T89" fmla="*/ 261 h 405"/>
                <a:gd name="T90" fmla="*/ 229 w 230"/>
                <a:gd name="T91" fmla="*/ 253 h 405"/>
                <a:gd name="T92" fmla="*/ 200 w 230"/>
                <a:gd name="T93" fmla="*/ 5 h 405"/>
                <a:gd name="T94" fmla="*/ 200 w 230"/>
                <a:gd name="T95" fmla="*/ 0 h 405"/>
                <a:gd name="T96" fmla="*/ 52 w 230"/>
                <a:gd name="T97" fmla="*/ 18 h 405"/>
                <a:gd name="T98" fmla="*/ 48 w 230"/>
                <a:gd name="T99" fmla="*/ 22 h 405"/>
                <a:gd name="T100" fmla="*/ 37 w 230"/>
                <a:gd name="T101" fmla="*/ 26 h 405"/>
                <a:gd name="T102" fmla="*/ 30 w 230"/>
                <a:gd name="T103" fmla="*/ 30 h 405"/>
                <a:gd name="T104" fmla="*/ 18 w 230"/>
                <a:gd name="T105" fmla="*/ 32 h 405"/>
                <a:gd name="T106" fmla="*/ 7 w 230"/>
                <a:gd name="T107" fmla="*/ 24 h 40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30"/>
                <a:gd name="T163" fmla="*/ 0 h 405"/>
                <a:gd name="T164" fmla="*/ 230 w 230"/>
                <a:gd name="T165" fmla="*/ 405 h 40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30" h="405">
                  <a:moveTo>
                    <a:pt x="7" y="24"/>
                  </a:moveTo>
                  <a:lnTo>
                    <a:pt x="26" y="253"/>
                  </a:lnTo>
                  <a:lnTo>
                    <a:pt x="24" y="255"/>
                  </a:lnTo>
                  <a:lnTo>
                    <a:pt x="26" y="264"/>
                  </a:lnTo>
                  <a:lnTo>
                    <a:pt x="22" y="276"/>
                  </a:lnTo>
                  <a:lnTo>
                    <a:pt x="30" y="292"/>
                  </a:lnTo>
                  <a:lnTo>
                    <a:pt x="33" y="313"/>
                  </a:lnTo>
                  <a:lnTo>
                    <a:pt x="24" y="332"/>
                  </a:lnTo>
                  <a:lnTo>
                    <a:pt x="22" y="339"/>
                  </a:lnTo>
                  <a:lnTo>
                    <a:pt x="17" y="354"/>
                  </a:lnTo>
                  <a:lnTo>
                    <a:pt x="5" y="364"/>
                  </a:lnTo>
                  <a:lnTo>
                    <a:pt x="5" y="381"/>
                  </a:lnTo>
                  <a:lnTo>
                    <a:pt x="0" y="396"/>
                  </a:lnTo>
                  <a:lnTo>
                    <a:pt x="0" y="401"/>
                  </a:lnTo>
                  <a:lnTo>
                    <a:pt x="2" y="403"/>
                  </a:lnTo>
                  <a:lnTo>
                    <a:pt x="7" y="405"/>
                  </a:lnTo>
                  <a:lnTo>
                    <a:pt x="13" y="403"/>
                  </a:lnTo>
                  <a:lnTo>
                    <a:pt x="13" y="401"/>
                  </a:lnTo>
                  <a:lnTo>
                    <a:pt x="15" y="394"/>
                  </a:lnTo>
                  <a:lnTo>
                    <a:pt x="30" y="394"/>
                  </a:lnTo>
                  <a:lnTo>
                    <a:pt x="47" y="388"/>
                  </a:lnTo>
                  <a:lnTo>
                    <a:pt x="69" y="398"/>
                  </a:lnTo>
                  <a:lnTo>
                    <a:pt x="71" y="401"/>
                  </a:lnTo>
                  <a:lnTo>
                    <a:pt x="77" y="399"/>
                  </a:lnTo>
                  <a:lnTo>
                    <a:pt x="80" y="384"/>
                  </a:lnTo>
                  <a:lnTo>
                    <a:pt x="93" y="379"/>
                  </a:lnTo>
                  <a:lnTo>
                    <a:pt x="97" y="386"/>
                  </a:lnTo>
                  <a:lnTo>
                    <a:pt x="105" y="392"/>
                  </a:lnTo>
                  <a:lnTo>
                    <a:pt x="112" y="386"/>
                  </a:lnTo>
                  <a:lnTo>
                    <a:pt x="118" y="366"/>
                  </a:lnTo>
                  <a:lnTo>
                    <a:pt x="122" y="360"/>
                  </a:lnTo>
                  <a:lnTo>
                    <a:pt x="127" y="362"/>
                  </a:lnTo>
                  <a:lnTo>
                    <a:pt x="137" y="371"/>
                  </a:lnTo>
                  <a:lnTo>
                    <a:pt x="155" y="369"/>
                  </a:lnTo>
                  <a:lnTo>
                    <a:pt x="161" y="353"/>
                  </a:lnTo>
                  <a:lnTo>
                    <a:pt x="189" y="313"/>
                  </a:lnTo>
                  <a:lnTo>
                    <a:pt x="189" y="300"/>
                  </a:lnTo>
                  <a:lnTo>
                    <a:pt x="197" y="296"/>
                  </a:lnTo>
                  <a:lnTo>
                    <a:pt x="208" y="298"/>
                  </a:lnTo>
                  <a:lnTo>
                    <a:pt x="219" y="289"/>
                  </a:lnTo>
                  <a:lnTo>
                    <a:pt x="227" y="289"/>
                  </a:lnTo>
                  <a:lnTo>
                    <a:pt x="230" y="281"/>
                  </a:lnTo>
                  <a:lnTo>
                    <a:pt x="225" y="264"/>
                  </a:lnTo>
                  <a:lnTo>
                    <a:pt x="227" y="261"/>
                  </a:lnTo>
                  <a:lnTo>
                    <a:pt x="229" y="253"/>
                  </a:lnTo>
                  <a:lnTo>
                    <a:pt x="200" y="5"/>
                  </a:lnTo>
                  <a:lnTo>
                    <a:pt x="200" y="0"/>
                  </a:lnTo>
                  <a:lnTo>
                    <a:pt x="52" y="18"/>
                  </a:lnTo>
                  <a:lnTo>
                    <a:pt x="48" y="22"/>
                  </a:lnTo>
                  <a:lnTo>
                    <a:pt x="37" y="26"/>
                  </a:lnTo>
                  <a:lnTo>
                    <a:pt x="30" y="30"/>
                  </a:lnTo>
                  <a:lnTo>
                    <a:pt x="18" y="32"/>
                  </a:lnTo>
                  <a:lnTo>
                    <a:pt x="7" y="24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37" name="Freeform 81"/>
            <p:cNvSpPr>
              <a:spLocks/>
            </p:cNvSpPr>
            <p:nvPr/>
          </p:nvSpPr>
          <p:spPr bwMode="gray">
            <a:xfrm>
              <a:off x="3533" y="2515"/>
              <a:ext cx="557" cy="285"/>
            </a:xfrm>
            <a:custGeom>
              <a:avLst/>
              <a:gdLst>
                <a:gd name="T0" fmla="*/ 111 w 557"/>
                <a:gd name="T1" fmla="*/ 276 h 285"/>
                <a:gd name="T2" fmla="*/ 109 w 557"/>
                <a:gd name="T3" fmla="*/ 263 h 285"/>
                <a:gd name="T4" fmla="*/ 126 w 557"/>
                <a:gd name="T5" fmla="*/ 263 h 285"/>
                <a:gd name="T6" fmla="*/ 447 w 557"/>
                <a:gd name="T7" fmla="*/ 231 h 285"/>
                <a:gd name="T8" fmla="*/ 480 w 557"/>
                <a:gd name="T9" fmla="*/ 212 h 285"/>
                <a:gd name="T10" fmla="*/ 497 w 557"/>
                <a:gd name="T11" fmla="*/ 195 h 285"/>
                <a:gd name="T12" fmla="*/ 501 w 557"/>
                <a:gd name="T13" fmla="*/ 184 h 285"/>
                <a:gd name="T14" fmla="*/ 509 w 557"/>
                <a:gd name="T15" fmla="*/ 171 h 285"/>
                <a:gd name="T16" fmla="*/ 556 w 557"/>
                <a:gd name="T17" fmla="*/ 131 h 285"/>
                <a:gd name="T18" fmla="*/ 554 w 557"/>
                <a:gd name="T19" fmla="*/ 124 h 285"/>
                <a:gd name="T20" fmla="*/ 544 w 557"/>
                <a:gd name="T21" fmla="*/ 120 h 285"/>
                <a:gd name="T22" fmla="*/ 535 w 557"/>
                <a:gd name="T23" fmla="*/ 113 h 285"/>
                <a:gd name="T24" fmla="*/ 529 w 557"/>
                <a:gd name="T25" fmla="*/ 113 h 285"/>
                <a:gd name="T26" fmla="*/ 503 w 557"/>
                <a:gd name="T27" fmla="*/ 77 h 285"/>
                <a:gd name="T28" fmla="*/ 503 w 557"/>
                <a:gd name="T29" fmla="*/ 66 h 285"/>
                <a:gd name="T30" fmla="*/ 501 w 557"/>
                <a:gd name="T31" fmla="*/ 45 h 285"/>
                <a:gd name="T32" fmla="*/ 490 w 557"/>
                <a:gd name="T33" fmla="*/ 36 h 285"/>
                <a:gd name="T34" fmla="*/ 475 w 557"/>
                <a:gd name="T35" fmla="*/ 23 h 285"/>
                <a:gd name="T36" fmla="*/ 462 w 557"/>
                <a:gd name="T37" fmla="*/ 24 h 285"/>
                <a:gd name="T38" fmla="*/ 454 w 557"/>
                <a:gd name="T39" fmla="*/ 32 h 285"/>
                <a:gd name="T40" fmla="*/ 441 w 557"/>
                <a:gd name="T41" fmla="*/ 36 h 285"/>
                <a:gd name="T42" fmla="*/ 422 w 557"/>
                <a:gd name="T43" fmla="*/ 32 h 285"/>
                <a:gd name="T44" fmla="*/ 400 w 557"/>
                <a:gd name="T45" fmla="*/ 28 h 285"/>
                <a:gd name="T46" fmla="*/ 373 w 557"/>
                <a:gd name="T47" fmla="*/ 24 h 285"/>
                <a:gd name="T48" fmla="*/ 353 w 557"/>
                <a:gd name="T49" fmla="*/ 0 h 285"/>
                <a:gd name="T50" fmla="*/ 340 w 557"/>
                <a:gd name="T51" fmla="*/ 4 h 285"/>
                <a:gd name="T52" fmla="*/ 327 w 557"/>
                <a:gd name="T53" fmla="*/ 0 h 285"/>
                <a:gd name="T54" fmla="*/ 323 w 557"/>
                <a:gd name="T55" fmla="*/ 11 h 285"/>
                <a:gd name="T56" fmla="*/ 325 w 557"/>
                <a:gd name="T57" fmla="*/ 36 h 285"/>
                <a:gd name="T58" fmla="*/ 306 w 557"/>
                <a:gd name="T59" fmla="*/ 45 h 285"/>
                <a:gd name="T60" fmla="*/ 287 w 557"/>
                <a:gd name="T61" fmla="*/ 47 h 285"/>
                <a:gd name="T62" fmla="*/ 259 w 557"/>
                <a:gd name="T63" fmla="*/ 100 h 285"/>
                <a:gd name="T64" fmla="*/ 235 w 557"/>
                <a:gd name="T65" fmla="*/ 118 h 285"/>
                <a:gd name="T66" fmla="*/ 220 w 557"/>
                <a:gd name="T67" fmla="*/ 107 h 285"/>
                <a:gd name="T68" fmla="*/ 210 w 557"/>
                <a:gd name="T69" fmla="*/ 133 h 285"/>
                <a:gd name="T70" fmla="*/ 195 w 557"/>
                <a:gd name="T71" fmla="*/ 133 h 285"/>
                <a:gd name="T72" fmla="*/ 178 w 557"/>
                <a:gd name="T73" fmla="*/ 131 h 285"/>
                <a:gd name="T74" fmla="*/ 169 w 557"/>
                <a:gd name="T75" fmla="*/ 148 h 285"/>
                <a:gd name="T76" fmla="*/ 145 w 557"/>
                <a:gd name="T77" fmla="*/ 135 h 285"/>
                <a:gd name="T78" fmla="*/ 113 w 557"/>
                <a:gd name="T79" fmla="*/ 141 h 285"/>
                <a:gd name="T80" fmla="*/ 111 w 557"/>
                <a:gd name="T81" fmla="*/ 150 h 285"/>
                <a:gd name="T82" fmla="*/ 100 w 557"/>
                <a:gd name="T83" fmla="*/ 150 h 285"/>
                <a:gd name="T84" fmla="*/ 100 w 557"/>
                <a:gd name="T85" fmla="*/ 154 h 285"/>
                <a:gd name="T86" fmla="*/ 96 w 557"/>
                <a:gd name="T87" fmla="*/ 165 h 285"/>
                <a:gd name="T88" fmla="*/ 94 w 557"/>
                <a:gd name="T89" fmla="*/ 171 h 285"/>
                <a:gd name="T90" fmla="*/ 100 w 557"/>
                <a:gd name="T91" fmla="*/ 182 h 285"/>
                <a:gd name="T92" fmla="*/ 69 w 557"/>
                <a:gd name="T93" fmla="*/ 191 h 285"/>
                <a:gd name="T94" fmla="*/ 75 w 557"/>
                <a:gd name="T95" fmla="*/ 221 h 285"/>
                <a:gd name="T96" fmla="*/ 54 w 557"/>
                <a:gd name="T97" fmla="*/ 220 h 285"/>
                <a:gd name="T98" fmla="*/ 34 w 557"/>
                <a:gd name="T99" fmla="*/ 212 h 285"/>
                <a:gd name="T100" fmla="*/ 21 w 557"/>
                <a:gd name="T101" fmla="*/ 235 h 285"/>
                <a:gd name="T102" fmla="*/ 23 w 557"/>
                <a:gd name="T103" fmla="*/ 236 h 285"/>
                <a:gd name="T104" fmla="*/ 30 w 557"/>
                <a:gd name="T105" fmla="*/ 250 h 285"/>
                <a:gd name="T106" fmla="*/ 19 w 557"/>
                <a:gd name="T107" fmla="*/ 276 h 285"/>
                <a:gd name="T108" fmla="*/ 4 w 557"/>
                <a:gd name="T109" fmla="*/ 278 h 28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57"/>
                <a:gd name="T166" fmla="*/ 0 h 285"/>
                <a:gd name="T167" fmla="*/ 557 w 557"/>
                <a:gd name="T168" fmla="*/ 285 h 28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57" h="285">
                  <a:moveTo>
                    <a:pt x="0" y="285"/>
                  </a:moveTo>
                  <a:lnTo>
                    <a:pt x="111" y="276"/>
                  </a:lnTo>
                  <a:lnTo>
                    <a:pt x="111" y="267"/>
                  </a:lnTo>
                  <a:lnTo>
                    <a:pt x="109" y="263"/>
                  </a:lnTo>
                  <a:lnTo>
                    <a:pt x="120" y="261"/>
                  </a:lnTo>
                  <a:lnTo>
                    <a:pt x="126" y="263"/>
                  </a:lnTo>
                  <a:lnTo>
                    <a:pt x="441" y="235"/>
                  </a:lnTo>
                  <a:lnTo>
                    <a:pt x="447" y="231"/>
                  </a:lnTo>
                  <a:lnTo>
                    <a:pt x="452" y="225"/>
                  </a:lnTo>
                  <a:lnTo>
                    <a:pt x="480" y="212"/>
                  </a:lnTo>
                  <a:lnTo>
                    <a:pt x="482" y="206"/>
                  </a:lnTo>
                  <a:lnTo>
                    <a:pt x="497" y="195"/>
                  </a:lnTo>
                  <a:lnTo>
                    <a:pt x="499" y="188"/>
                  </a:lnTo>
                  <a:lnTo>
                    <a:pt x="501" y="184"/>
                  </a:lnTo>
                  <a:lnTo>
                    <a:pt x="509" y="180"/>
                  </a:lnTo>
                  <a:lnTo>
                    <a:pt x="509" y="171"/>
                  </a:lnTo>
                  <a:lnTo>
                    <a:pt x="516" y="165"/>
                  </a:lnTo>
                  <a:lnTo>
                    <a:pt x="556" y="131"/>
                  </a:lnTo>
                  <a:lnTo>
                    <a:pt x="557" y="124"/>
                  </a:lnTo>
                  <a:lnTo>
                    <a:pt x="554" y="124"/>
                  </a:lnTo>
                  <a:lnTo>
                    <a:pt x="548" y="120"/>
                  </a:lnTo>
                  <a:lnTo>
                    <a:pt x="544" y="120"/>
                  </a:lnTo>
                  <a:lnTo>
                    <a:pt x="542" y="116"/>
                  </a:lnTo>
                  <a:lnTo>
                    <a:pt x="535" y="113"/>
                  </a:lnTo>
                  <a:lnTo>
                    <a:pt x="533" y="115"/>
                  </a:lnTo>
                  <a:lnTo>
                    <a:pt x="529" y="113"/>
                  </a:lnTo>
                  <a:lnTo>
                    <a:pt x="520" y="98"/>
                  </a:lnTo>
                  <a:lnTo>
                    <a:pt x="503" y="77"/>
                  </a:lnTo>
                  <a:lnTo>
                    <a:pt x="501" y="71"/>
                  </a:lnTo>
                  <a:lnTo>
                    <a:pt x="503" y="66"/>
                  </a:lnTo>
                  <a:lnTo>
                    <a:pt x="503" y="58"/>
                  </a:lnTo>
                  <a:lnTo>
                    <a:pt x="501" y="45"/>
                  </a:lnTo>
                  <a:lnTo>
                    <a:pt x="497" y="41"/>
                  </a:lnTo>
                  <a:lnTo>
                    <a:pt x="490" y="36"/>
                  </a:lnTo>
                  <a:lnTo>
                    <a:pt x="482" y="34"/>
                  </a:lnTo>
                  <a:lnTo>
                    <a:pt x="475" y="23"/>
                  </a:lnTo>
                  <a:lnTo>
                    <a:pt x="469" y="17"/>
                  </a:lnTo>
                  <a:lnTo>
                    <a:pt x="462" y="24"/>
                  </a:lnTo>
                  <a:lnTo>
                    <a:pt x="460" y="28"/>
                  </a:lnTo>
                  <a:lnTo>
                    <a:pt x="454" y="32"/>
                  </a:lnTo>
                  <a:lnTo>
                    <a:pt x="452" y="34"/>
                  </a:lnTo>
                  <a:lnTo>
                    <a:pt x="441" y="36"/>
                  </a:lnTo>
                  <a:lnTo>
                    <a:pt x="426" y="28"/>
                  </a:lnTo>
                  <a:lnTo>
                    <a:pt x="422" y="32"/>
                  </a:lnTo>
                  <a:lnTo>
                    <a:pt x="417" y="38"/>
                  </a:lnTo>
                  <a:lnTo>
                    <a:pt x="400" y="28"/>
                  </a:lnTo>
                  <a:lnTo>
                    <a:pt x="385" y="28"/>
                  </a:lnTo>
                  <a:lnTo>
                    <a:pt x="373" y="24"/>
                  </a:lnTo>
                  <a:lnTo>
                    <a:pt x="368" y="11"/>
                  </a:lnTo>
                  <a:lnTo>
                    <a:pt x="353" y="0"/>
                  </a:lnTo>
                  <a:lnTo>
                    <a:pt x="345" y="4"/>
                  </a:lnTo>
                  <a:lnTo>
                    <a:pt x="340" y="4"/>
                  </a:lnTo>
                  <a:lnTo>
                    <a:pt x="334" y="0"/>
                  </a:lnTo>
                  <a:lnTo>
                    <a:pt x="327" y="0"/>
                  </a:lnTo>
                  <a:lnTo>
                    <a:pt x="325" y="8"/>
                  </a:lnTo>
                  <a:lnTo>
                    <a:pt x="323" y="11"/>
                  </a:lnTo>
                  <a:lnTo>
                    <a:pt x="328" y="28"/>
                  </a:lnTo>
                  <a:lnTo>
                    <a:pt x="325" y="36"/>
                  </a:lnTo>
                  <a:lnTo>
                    <a:pt x="317" y="36"/>
                  </a:lnTo>
                  <a:lnTo>
                    <a:pt x="306" y="45"/>
                  </a:lnTo>
                  <a:lnTo>
                    <a:pt x="295" y="43"/>
                  </a:lnTo>
                  <a:lnTo>
                    <a:pt x="287" y="47"/>
                  </a:lnTo>
                  <a:lnTo>
                    <a:pt x="287" y="60"/>
                  </a:lnTo>
                  <a:lnTo>
                    <a:pt x="259" y="100"/>
                  </a:lnTo>
                  <a:lnTo>
                    <a:pt x="253" y="116"/>
                  </a:lnTo>
                  <a:lnTo>
                    <a:pt x="235" y="118"/>
                  </a:lnTo>
                  <a:lnTo>
                    <a:pt x="225" y="109"/>
                  </a:lnTo>
                  <a:lnTo>
                    <a:pt x="220" y="107"/>
                  </a:lnTo>
                  <a:lnTo>
                    <a:pt x="216" y="113"/>
                  </a:lnTo>
                  <a:lnTo>
                    <a:pt x="210" y="133"/>
                  </a:lnTo>
                  <a:lnTo>
                    <a:pt x="203" y="139"/>
                  </a:lnTo>
                  <a:lnTo>
                    <a:pt x="195" y="133"/>
                  </a:lnTo>
                  <a:lnTo>
                    <a:pt x="191" y="126"/>
                  </a:lnTo>
                  <a:lnTo>
                    <a:pt x="178" y="131"/>
                  </a:lnTo>
                  <a:lnTo>
                    <a:pt x="175" y="146"/>
                  </a:lnTo>
                  <a:lnTo>
                    <a:pt x="169" y="148"/>
                  </a:lnTo>
                  <a:lnTo>
                    <a:pt x="167" y="145"/>
                  </a:lnTo>
                  <a:lnTo>
                    <a:pt x="145" y="135"/>
                  </a:lnTo>
                  <a:lnTo>
                    <a:pt x="128" y="141"/>
                  </a:lnTo>
                  <a:lnTo>
                    <a:pt x="113" y="141"/>
                  </a:lnTo>
                  <a:lnTo>
                    <a:pt x="111" y="148"/>
                  </a:lnTo>
                  <a:lnTo>
                    <a:pt x="111" y="150"/>
                  </a:lnTo>
                  <a:lnTo>
                    <a:pt x="105" y="152"/>
                  </a:lnTo>
                  <a:lnTo>
                    <a:pt x="100" y="150"/>
                  </a:lnTo>
                  <a:lnTo>
                    <a:pt x="100" y="154"/>
                  </a:lnTo>
                  <a:lnTo>
                    <a:pt x="98" y="158"/>
                  </a:lnTo>
                  <a:lnTo>
                    <a:pt x="96" y="165"/>
                  </a:lnTo>
                  <a:lnTo>
                    <a:pt x="92" y="167"/>
                  </a:lnTo>
                  <a:lnTo>
                    <a:pt x="94" y="171"/>
                  </a:lnTo>
                  <a:lnTo>
                    <a:pt x="101" y="180"/>
                  </a:lnTo>
                  <a:lnTo>
                    <a:pt x="100" y="182"/>
                  </a:lnTo>
                  <a:lnTo>
                    <a:pt x="77" y="188"/>
                  </a:lnTo>
                  <a:lnTo>
                    <a:pt x="69" y="191"/>
                  </a:lnTo>
                  <a:lnTo>
                    <a:pt x="71" y="203"/>
                  </a:lnTo>
                  <a:lnTo>
                    <a:pt x="75" y="221"/>
                  </a:lnTo>
                  <a:lnTo>
                    <a:pt x="64" y="227"/>
                  </a:lnTo>
                  <a:lnTo>
                    <a:pt x="54" y="220"/>
                  </a:lnTo>
                  <a:lnTo>
                    <a:pt x="47" y="214"/>
                  </a:lnTo>
                  <a:lnTo>
                    <a:pt x="34" y="212"/>
                  </a:lnTo>
                  <a:lnTo>
                    <a:pt x="24" y="218"/>
                  </a:lnTo>
                  <a:lnTo>
                    <a:pt x="21" y="235"/>
                  </a:lnTo>
                  <a:lnTo>
                    <a:pt x="21" y="236"/>
                  </a:lnTo>
                  <a:lnTo>
                    <a:pt x="23" y="236"/>
                  </a:lnTo>
                  <a:lnTo>
                    <a:pt x="28" y="240"/>
                  </a:lnTo>
                  <a:lnTo>
                    <a:pt x="30" y="250"/>
                  </a:lnTo>
                  <a:lnTo>
                    <a:pt x="23" y="274"/>
                  </a:lnTo>
                  <a:lnTo>
                    <a:pt x="19" y="276"/>
                  </a:lnTo>
                  <a:lnTo>
                    <a:pt x="15" y="274"/>
                  </a:lnTo>
                  <a:lnTo>
                    <a:pt x="4" y="278"/>
                  </a:lnTo>
                  <a:lnTo>
                    <a:pt x="0" y="285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38" name="Freeform 82"/>
            <p:cNvSpPr>
              <a:spLocks/>
            </p:cNvSpPr>
            <p:nvPr/>
          </p:nvSpPr>
          <p:spPr bwMode="gray">
            <a:xfrm>
              <a:off x="3482" y="2729"/>
              <a:ext cx="625" cy="220"/>
            </a:xfrm>
            <a:custGeom>
              <a:avLst/>
              <a:gdLst>
                <a:gd name="T0" fmla="*/ 625 w 625"/>
                <a:gd name="T1" fmla="*/ 0 h 220"/>
                <a:gd name="T2" fmla="*/ 498 w 625"/>
                <a:gd name="T3" fmla="*/ 17 h 220"/>
                <a:gd name="T4" fmla="*/ 492 w 625"/>
                <a:gd name="T5" fmla="*/ 21 h 220"/>
                <a:gd name="T6" fmla="*/ 177 w 625"/>
                <a:gd name="T7" fmla="*/ 49 h 220"/>
                <a:gd name="T8" fmla="*/ 171 w 625"/>
                <a:gd name="T9" fmla="*/ 47 h 220"/>
                <a:gd name="T10" fmla="*/ 160 w 625"/>
                <a:gd name="T11" fmla="*/ 49 h 220"/>
                <a:gd name="T12" fmla="*/ 162 w 625"/>
                <a:gd name="T13" fmla="*/ 53 h 220"/>
                <a:gd name="T14" fmla="*/ 162 w 625"/>
                <a:gd name="T15" fmla="*/ 62 h 220"/>
                <a:gd name="T16" fmla="*/ 51 w 625"/>
                <a:gd name="T17" fmla="*/ 71 h 220"/>
                <a:gd name="T18" fmla="*/ 45 w 625"/>
                <a:gd name="T19" fmla="*/ 84 h 220"/>
                <a:gd name="T20" fmla="*/ 42 w 625"/>
                <a:gd name="T21" fmla="*/ 101 h 220"/>
                <a:gd name="T22" fmla="*/ 44 w 625"/>
                <a:gd name="T23" fmla="*/ 107 h 220"/>
                <a:gd name="T24" fmla="*/ 38 w 625"/>
                <a:gd name="T25" fmla="*/ 120 h 220"/>
                <a:gd name="T26" fmla="*/ 36 w 625"/>
                <a:gd name="T27" fmla="*/ 126 h 220"/>
                <a:gd name="T28" fmla="*/ 38 w 625"/>
                <a:gd name="T29" fmla="*/ 129 h 220"/>
                <a:gd name="T30" fmla="*/ 34 w 625"/>
                <a:gd name="T31" fmla="*/ 139 h 220"/>
                <a:gd name="T32" fmla="*/ 25 w 625"/>
                <a:gd name="T33" fmla="*/ 148 h 220"/>
                <a:gd name="T34" fmla="*/ 21 w 625"/>
                <a:gd name="T35" fmla="*/ 169 h 220"/>
                <a:gd name="T36" fmla="*/ 12 w 625"/>
                <a:gd name="T37" fmla="*/ 180 h 220"/>
                <a:gd name="T38" fmla="*/ 14 w 625"/>
                <a:gd name="T39" fmla="*/ 193 h 220"/>
                <a:gd name="T40" fmla="*/ 12 w 625"/>
                <a:gd name="T41" fmla="*/ 210 h 220"/>
                <a:gd name="T42" fmla="*/ 10 w 625"/>
                <a:gd name="T43" fmla="*/ 212 h 220"/>
                <a:gd name="T44" fmla="*/ 0 w 625"/>
                <a:gd name="T45" fmla="*/ 220 h 220"/>
                <a:gd name="T46" fmla="*/ 162 w 625"/>
                <a:gd name="T47" fmla="*/ 208 h 220"/>
                <a:gd name="T48" fmla="*/ 363 w 625"/>
                <a:gd name="T49" fmla="*/ 191 h 220"/>
                <a:gd name="T50" fmla="*/ 441 w 625"/>
                <a:gd name="T51" fmla="*/ 180 h 220"/>
                <a:gd name="T52" fmla="*/ 443 w 625"/>
                <a:gd name="T53" fmla="*/ 159 h 220"/>
                <a:gd name="T54" fmla="*/ 449 w 625"/>
                <a:gd name="T55" fmla="*/ 159 h 220"/>
                <a:gd name="T56" fmla="*/ 453 w 625"/>
                <a:gd name="T57" fmla="*/ 158 h 220"/>
                <a:gd name="T58" fmla="*/ 458 w 625"/>
                <a:gd name="T59" fmla="*/ 152 h 220"/>
                <a:gd name="T60" fmla="*/ 460 w 625"/>
                <a:gd name="T61" fmla="*/ 146 h 220"/>
                <a:gd name="T62" fmla="*/ 458 w 625"/>
                <a:gd name="T63" fmla="*/ 143 h 220"/>
                <a:gd name="T64" fmla="*/ 460 w 625"/>
                <a:gd name="T65" fmla="*/ 137 h 220"/>
                <a:gd name="T66" fmla="*/ 468 w 625"/>
                <a:gd name="T67" fmla="*/ 129 h 220"/>
                <a:gd name="T68" fmla="*/ 483 w 625"/>
                <a:gd name="T69" fmla="*/ 124 h 220"/>
                <a:gd name="T70" fmla="*/ 501 w 625"/>
                <a:gd name="T71" fmla="*/ 118 h 220"/>
                <a:gd name="T72" fmla="*/ 518 w 625"/>
                <a:gd name="T73" fmla="*/ 103 h 220"/>
                <a:gd name="T74" fmla="*/ 526 w 625"/>
                <a:gd name="T75" fmla="*/ 99 h 220"/>
                <a:gd name="T76" fmla="*/ 537 w 625"/>
                <a:gd name="T77" fmla="*/ 90 h 220"/>
                <a:gd name="T78" fmla="*/ 539 w 625"/>
                <a:gd name="T79" fmla="*/ 81 h 220"/>
                <a:gd name="T80" fmla="*/ 541 w 625"/>
                <a:gd name="T81" fmla="*/ 79 h 220"/>
                <a:gd name="T82" fmla="*/ 546 w 625"/>
                <a:gd name="T83" fmla="*/ 81 h 220"/>
                <a:gd name="T84" fmla="*/ 550 w 625"/>
                <a:gd name="T85" fmla="*/ 75 h 220"/>
                <a:gd name="T86" fmla="*/ 550 w 625"/>
                <a:gd name="T87" fmla="*/ 73 h 220"/>
                <a:gd name="T88" fmla="*/ 556 w 625"/>
                <a:gd name="T89" fmla="*/ 68 h 220"/>
                <a:gd name="T90" fmla="*/ 560 w 625"/>
                <a:gd name="T91" fmla="*/ 68 h 220"/>
                <a:gd name="T92" fmla="*/ 563 w 625"/>
                <a:gd name="T93" fmla="*/ 71 h 220"/>
                <a:gd name="T94" fmla="*/ 569 w 625"/>
                <a:gd name="T95" fmla="*/ 68 h 220"/>
                <a:gd name="T96" fmla="*/ 571 w 625"/>
                <a:gd name="T97" fmla="*/ 64 h 220"/>
                <a:gd name="T98" fmla="*/ 580 w 625"/>
                <a:gd name="T99" fmla="*/ 56 h 220"/>
                <a:gd name="T100" fmla="*/ 586 w 625"/>
                <a:gd name="T101" fmla="*/ 54 h 220"/>
                <a:gd name="T102" fmla="*/ 599 w 625"/>
                <a:gd name="T103" fmla="*/ 54 h 220"/>
                <a:gd name="T104" fmla="*/ 612 w 625"/>
                <a:gd name="T105" fmla="*/ 32 h 220"/>
                <a:gd name="T106" fmla="*/ 623 w 625"/>
                <a:gd name="T107" fmla="*/ 26 h 220"/>
                <a:gd name="T108" fmla="*/ 623 w 625"/>
                <a:gd name="T109" fmla="*/ 21 h 220"/>
                <a:gd name="T110" fmla="*/ 625 w 625"/>
                <a:gd name="T111" fmla="*/ 13 h 220"/>
                <a:gd name="T112" fmla="*/ 623 w 625"/>
                <a:gd name="T113" fmla="*/ 7 h 220"/>
                <a:gd name="T114" fmla="*/ 625 w 625"/>
                <a:gd name="T115" fmla="*/ 0 h 22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25"/>
                <a:gd name="T175" fmla="*/ 0 h 220"/>
                <a:gd name="T176" fmla="*/ 625 w 625"/>
                <a:gd name="T177" fmla="*/ 220 h 22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25" h="220">
                  <a:moveTo>
                    <a:pt x="625" y="0"/>
                  </a:moveTo>
                  <a:lnTo>
                    <a:pt x="498" y="17"/>
                  </a:lnTo>
                  <a:lnTo>
                    <a:pt x="492" y="21"/>
                  </a:lnTo>
                  <a:lnTo>
                    <a:pt x="177" y="49"/>
                  </a:lnTo>
                  <a:lnTo>
                    <a:pt x="171" y="47"/>
                  </a:lnTo>
                  <a:lnTo>
                    <a:pt x="160" y="49"/>
                  </a:lnTo>
                  <a:lnTo>
                    <a:pt x="162" y="53"/>
                  </a:lnTo>
                  <a:lnTo>
                    <a:pt x="162" y="62"/>
                  </a:lnTo>
                  <a:lnTo>
                    <a:pt x="51" y="71"/>
                  </a:lnTo>
                  <a:lnTo>
                    <a:pt x="45" y="84"/>
                  </a:lnTo>
                  <a:lnTo>
                    <a:pt x="42" y="101"/>
                  </a:lnTo>
                  <a:lnTo>
                    <a:pt x="44" y="107"/>
                  </a:lnTo>
                  <a:lnTo>
                    <a:pt x="38" y="120"/>
                  </a:lnTo>
                  <a:lnTo>
                    <a:pt x="36" y="126"/>
                  </a:lnTo>
                  <a:lnTo>
                    <a:pt x="38" y="129"/>
                  </a:lnTo>
                  <a:lnTo>
                    <a:pt x="34" y="139"/>
                  </a:lnTo>
                  <a:lnTo>
                    <a:pt x="25" y="148"/>
                  </a:lnTo>
                  <a:lnTo>
                    <a:pt x="21" y="169"/>
                  </a:lnTo>
                  <a:lnTo>
                    <a:pt x="12" y="180"/>
                  </a:lnTo>
                  <a:lnTo>
                    <a:pt x="14" y="193"/>
                  </a:lnTo>
                  <a:lnTo>
                    <a:pt x="12" y="210"/>
                  </a:lnTo>
                  <a:lnTo>
                    <a:pt x="10" y="212"/>
                  </a:lnTo>
                  <a:lnTo>
                    <a:pt x="0" y="220"/>
                  </a:lnTo>
                  <a:lnTo>
                    <a:pt x="162" y="208"/>
                  </a:lnTo>
                  <a:lnTo>
                    <a:pt x="363" y="191"/>
                  </a:lnTo>
                  <a:lnTo>
                    <a:pt x="441" y="180"/>
                  </a:lnTo>
                  <a:lnTo>
                    <a:pt x="443" y="159"/>
                  </a:lnTo>
                  <a:lnTo>
                    <a:pt x="449" y="159"/>
                  </a:lnTo>
                  <a:lnTo>
                    <a:pt x="453" y="158"/>
                  </a:lnTo>
                  <a:lnTo>
                    <a:pt x="458" y="152"/>
                  </a:lnTo>
                  <a:lnTo>
                    <a:pt x="460" y="146"/>
                  </a:lnTo>
                  <a:lnTo>
                    <a:pt x="458" y="143"/>
                  </a:lnTo>
                  <a:lnTo>
                    <a:pt x="460" y="137"/>
                  </a:lnTo>
                  <a:lnTo>
                    <a:pt x="468" y="129"/>
                  </a:lnTo>
                  <a:lnTo>
                    <a:pt x="483" y="124"/>
                  </a:lnTo>
                  <a:lnTo>
                    <a:pt x="501" y="118"/>
                  </a:lnTo>
                  <a:lnTo>
                    <a:pt x="518" y="103"/>
                  </a:lnTo>
                  <a:lnTo>
                    <a:pt x="526" y="99"/>
                  </a:lnTo>
                  <a:lnTo>
                    <a:pt x="537" y="90"/>
                  </a:lnTo>
                  <a:lnTo>
                    <a:pt x="539" y="81"/>
                  </a:lnTo>
                  <a:lnTo>
                    <a:pt x="541" y="79"/>
                  </a:lnTo>
                  <a:lnTo>
                    <a:pt x="546" y="81"/>
                  </a:lnTo>
                  <a:lnTo>
                    <a:pt x="550" y="75"/>
                  </a:lnTo>
                  <a:lnTo>
                    <a:pt x="550" y="73"/>
                  </a:lnTo>
                  <a:lnTo>
                    <a:pt x="556" y="68"/>
                  </a:lnTo>
                  <a:lnTo>
                    <a:pt x="560" y="68"/>
                  </a:lnTo>
                  <a:lnTo>
                    <a:pt x="563" y="71"/>
                  </a:lnTo>
                  <a:lnTo>
                    <a:pt x="569" y="68"/>
                  </a:lnTo>
                  <a:lnTo>
                    <a:pt x="571" y="64"/>
                  </a:lnTo>
                  <a:lnTo>
                    <a:pt x="580" y="56"/>
                  </a:lnTo>
                  <a:lnTo>
                    <a:pt x="586" y="54"/>
                  </a:lnTo>
                  <a:lnTo>
                    <a:pt x="599" y="54"/>
                  </a:lnTo>
                  <a:lnTo>
                    <a:pt x="612" y="32"/>
                  </a:lnTo>
                  <a:lnTo>
                    <a:pt x="623" y="26"/>
                  </a:lnTo>
                  <a:lnTo>
                    <a:pt x="623" y="21"/>
                  </a:lnTo>
                  <a:lnTo>
                    <a:pt x="625" y="13"/>
                  </a:lnTo>
                  <a:lnTo>
                    <a:pt x="623" y="7"/>
                  </a:lnTo>
                  <a:lnTo>
                    <a:pt x="625" y="0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39" name="Freeform 83"/>
            <p:cNvSpPr>
              <a:spLocks/>
            </p:cNvSpPr>
            <p:nvPr/>
          </p:nvSpPr>
          <p:spPr bwMode="gray">
            <a:xfrm>
              <a:off x="3396" y="2937"/>
              <a:ext cx="268" cy="468"/>
            </a:xfrm>
            <a:custGeom>
              <a:avLst/>
              <a:gdLst>
                <a:gd name="T0" fmla="*/ 248 w 268"/>
                <a:gd name="T1" fmla="*/ 0 h 468"/>
                <a:gd name="T2" fmla="*/ 86 w 268"/>
                <a:gd name="T3" fmla="*/ 12 h 468"/>
                <a:gd name="T4" fmla="*/ 86 w 268"/>
                <a:gd name="T5" fmla="*/ 17 h 468"/>
                <a:gd name="T6" fmla="*/ 71 w 268"/>
                <a:gd name="T7" fmla="*/ 30 h 468"/>
                <a:gd name="T8" fmla="*/ 66 w 268"/>
                <a:gd name="T9" fmla="*/ 45 h 468"/>
                <a:gd name="T10" fmla="*/ 68 w 268"/>
                <a:gd name="T11" fmla="*/ 60 h 468"/>
                <a:gd name="T12" fmla="*/ 66 w 268"/>
                <a:gd name="T13" fmla="*/ 68 h 468"/>
                <a:gd name="T14" fmla="*/ 51 w 268"/>
                <a:gd name="T15" fmla="*/ 77 h 468"/>
                <a:gd name="T16" fmla="*/ 41 w 268"/>
                <a:gd name="T17" fmla="*/ 92 h 468"/>
                <a:gd name="T18" fmla="*/ 38 w 268"/>
                <a:gd name="T19" fmla="*/ 96 h 468"/>
                <a:gd name="T20" fmla="*/ 38 w 268"/>
                <a:gd name="T21" fmla="*/ 107 h 468"/>
                <a:gd name="T22" fmla="*/ 30 w 268"/>
                <a:gd name="T23" fmla="*/ 117 h 468"/>
                <a:gd name="T24" fmla="*/ 30 w 268"/>
                <a:gd name="T25" fmla="*/ 126 h 468"/>
                <a:gd name="T26" fmla="*/ 26 w 268"/>
                <a:gd name="T27" fmla="*/ 139 h 468"/>
                <a:gd name="T28" fmla="*/ 19 w 268"/>
                <a:gd name="T29" fmla="*/ 152 h 468"/>
                <a:gd name="T30" fmla="*/ 21 w 268"/>
                <a:gd name="T31" fmla="*/ 165 h 468"/>
                <a:gd name="T32" fmla="*/ 28 w 268"/>
                <a:gd name="T33" fmla="*/ 175 h 468"/>
                <a:gd name="T34" fmla="*/ 30 w 268"/>
                <a:gd name="T35" fmla="*/ 184 h 468"/>
                <a:gd name="T36" fmla="*/ 32 w 268"/>
                <a:gd name="T37" fmla="*/ 186 h 468"/>
                <a:gd name="T38" fmla="*/ 32 w 268"/>
                <a:gd name="T39" fmla="*/ 192 h 468"/>
                <a:gd name="T40" fmla="*/ 26 w 268"/>
                <a:gd name="T41" fmla="*/ 194 h 468"/>
                <a:gd name="T42" fmla="*/ 26 w 268"/>
                <a:gd name="T43" fmla="*/ 203 h 468"/>
                <a:gd name="T44" fmla="*/ 26 w 268"/>
                <a:gd name="T45" fmla="*/ 207 h 468"/>
                <a:gd name="T46" fmla="*/ 26 w 268"/>
                <a:gd name="T47" fmla="*/ 216 h 468"/>
                <a:gd name="T48" fmla="*/ 36 w 268"/>
                <a:gd name="T49" fmla="*/ 235 h 468"/>
                <a:gd name="T50" fmla="*/ 38 w 268"/>
                <a:gd name="T51" fmla="*/ 252 h 468"/>
                <a:gd name="T52" fmla="*/ 43 w 268"/>
                <a:gd name="T53" fmla="*/ 263 h 468"/>
                <a:gd name="T54" fmla="*/ 47 w 268"/>
                <a:gd name="T55" fmla="*/ 269 h 468"/>
                <a:gd name="T56" fmla="*/ 49 w 268"/>
                <a:gd name="T57" fmla="*/ 276 h 468"/>
                <a:gd name="T58" fmla="*/ 38 w 268"/>
                <a:gd name="T59" fmla="*/ 282 h 468"/>
                <a:gd name="T60" fmla="*/ 34 w 268"/>
                <a:gd name="T61" fmla="*/ 285 h 468"/>
                <a:gd name="T62" fmla="*/ 30 w 268"/>
                <a:gd name="T63" fmla="*/ 306 h 468"/>
                <a:gd name="T64" fmla="*/ 15 w 268"/>
                <a:gd name="T65" fmla="*/ 329 h 468"/>
                <a:gd name="T66" fmla="*/ 2 w 268"/>
                <a:gd name="T67" fmla="*/ 370 h 468"/>
                <a:gd name="T68" fmla="*/ 0 w 268"/>
                <a:gd name="T69" fmla="*/ 400 h 468"/>
                <a:gd name="T70" fmla="*/ 150 w 268"/>
                <a:gd name="T71" fmla="*/ 392 h 468"/>
                <a:gd name="T72" fmla="*/ 154 w 268"/>
                <a:gd name="T73" fmla="*/ 398 h 468"/>
                <a:gd name="T74" fmla="*/ 150 w 268"/>
                <a:gd name="T75" fmla="*/ 413 h 468"/>
                <a:gd name="T76" fmla="*/ 150 w 268"/>
                <a:gd name="T77" fmla="*/ 434 h 468"/>
                <a:gd name="T78" fmla="*/ 167 w 268"/>
                <a:gd name="T79" fmla="*/ 449 h 468"/>
                <a:gd name="T80" fmla="*/ 169 w 268"/>
                <a:gd name="T81" fmla="*/ 468 h 468"/>
                <a:gd name="T82" fmla="*/ 180 w 268"/>
                <a:gd name="T83" fmla="*/ 468 h 468"/>
                <a:gd name="T84" fmla="*/ 197 w 268"/>
                <a:gd name="T85" fmla="*/ 454 h 468"/>
                <a:gd name="T86" fmla="*/ 233 w 268"/>
                <a:gd name="T87" fmla="*/ 443 h 468"/>
                <a:gd name="T88" fmla="*/ 242 w 268"/>
                <a:gd name="T89" fmla="*/ 447 h 468"/>
                <a:gd name="T90" fmla="*/ 255 w 268"/>
                <a:gd name="T91" fmla="*/ 441 h 468"/>
                <a:gd name="T92" fmla="*/ 257 w 268"/>
                <a:gd name="T93" fmla="*/ 445 h 468"/>
                <a:gd name="T94" fmla="*/ 265 w 268"/>
                <a:gd name="T95" fmla="*/ 449 h 468"/>
                <a:gd name="T96" fmla="*/ 268 w 268"/>
                <a:gd name="T97" fmla="*/ 447 h 468"/>
                <a:gd name="T98" fmla="*/ 252 w 268"/>
                <a:gd name="T99" fmla="*/ 304 h 468"/>
                <a:gd name="T100" fmla="*/ 250 w 268"/>
                <a:gd name="T101" fmla="*/ 291 h 468"/>
                <a:gd name="T102" fmla="*/ 255 w 268"/>
                <a:gd name="T103" fmla="*/ 10 h 468"/>
                <a:gd name="T104" fmla="*/ 248 w 268"/>
                <a:gd name="T105" fmla="*/ 0 h 46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68"/>
                <a:gd name="T160" fmla="*/ 0 h 468"/>
                <a:gd name="T161" fmla="*/ 268 w 268"/>
                <a:gd name="T162" fmla="*/ 468 h 46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68" h="468">
                  <a:moveTo>
                    <a:pt x="248" y="0"/>
                  </a:moveTo>
                  <a:lnTo>
                    <a:pt x="86" y="12"/>
                  </a:lnTo>
                  <a:lnTo>
                    <a:pt x="86" y="17"/>
                  </a:lnTo>
                  <a:lnTo>
                    <a:pt x="71" y="30"/>
                  </a:lnTo>
                  <a:lnTo>
                    <a:pt x="66" y="45"/>
                  </a:lnTo>
                  <a:lnTo>
                    <a:pt x="68" y="60"/>
                  </a:lnTo>
                  <a:lnTo>
                    <a:pt x="66" y="68"/>
                  </a:lnTo>
                  <a:lnTo>
                    <a:pt x="51" y="77"/>
                  </a:lnTo>
                  <a:lnTo>
                    <a:pt x="41" y="92"/>
                  </a:lnTo>
                  <a:lnTo>
                    <a:pt x="38" y="96"/>
                  </a:lnTo>
                  <a:lnTo>
                    <a:pt x="38" y="107"/>
                  </a:lnTo>
                  <a:lnTo>
                    <a:pt x="30" y="117"/>
                  </a:lnTo>
                  <a:lnTo>
                    <a:pt x="30" y="126"/>
                  </a:lnTo>
                  <a:lnTo>
                    <a:pt x="26" y="139"/>
                  </a:lnTo>
                  <a:lnTo>
                    <a:pt x="19" y="152"/>
                  </a:lnTo>
                  <a:lnTo>
                    <a:pt x="21" y="165"/>
                  </a:lnTo>
                  <a:lnTo>
                    <a:pt x="28" y="175"/>
                  </a:lnTo>
                  <a:lnTo>
                    <a:pt x="30" y="184"/>
                  </a:lnTo>
                  <a:lnTo>
                    <a:pt x="32" y="186"/>
                  </a:lnTo>
                  <a:lnTo>
                    <a:pt x="32" y="192"/>
                  </a:lnTo>
                  <a:lnTo>
                    <a:pt x="26" y="194"/>
                  </a:lnTo>
                  <a:lnTo>
                    <a:pt x="26" y="203"/>
                  </a:lnTo>
                  <a:lnTo>
                    <a:pt x="26" y="207"/>
                  </a:lnTo>
                  <a:lnTo>
                    <a:pt x="26" y="216"/>
                  </a:lnTo>
                  <a:lnTo>
                    <a:pt x="36" y="235"/>
                  </a:lnTo>
                  <a:lnTo>
                    <a:pt x="38" y="252"/>
                  </a:lnTo>
                  <a:lnTo>
                    <a:pt x="43" y="263"/>
                  </a:lnTo>
                  <a:lnTo>
                    <a:pt x="47" y="269"/>
                  </a:lnTo>
                  <a:lnTo>
                    <a:pt x="49" y="276"/>
                  </a:lnTo>
                  <a:lnTo>
                    <a:pt x="38" y="282"/>
                  </a:lnTo>
                  <a:lnTo>
                    <a:pt x="34" y="285"/>
                  </a:lnTo>
                  <a:lnTo>
                    <a:pt x="30" y="306"/>
                  </a:lnTo>
                  <a:lnTo>
                    <a:pt x="15" y="329"/>
                  </a:lnTo>
                  <a:lnTo>
                    <a:pt x="2" y="370"/>
                  </a:lnTo>
                  <a:lnTo>
                    <a:pt x="0" y="400"/>
                  </a:lnTo>
                  <a:lnTo>
                    <a:pt x="150" y="392"/>
                  </a:lnTo>
                  <a:lnTo>
                    <a:pt x="154" y="398"/>
                  </a:lnTo>
                  <a:lnTo>
                    <a:pt x="150" y="413"/>
                  </a:lnTo>
                  <a:lnTo>
                    <a:pt x="150" y="434"/>
                  </a:lnTo>
                  <a:lnTo>
                    <a:pt x="167" y="449"/>
                  </a:lnTo>
                  <a:lnTo>
                    <a:pt x="169" y="468"/>
                  </a:lnTo>
                  <a:lnTo>
                    <a:pt x="180" y="468"/>
                  </a:lnTo>
                  <a:lnTo>
                    <a:pt x="197" y="454"/>
                  </a:lnTo>
                  <a:lnTo>
                    <a:pt x="233" y="443"/>
                  </a:lnTo>
                  <a:lnTo>
                    <a:pt x="242" y="447"/>
                  </a:lnTo>
                  <a:lnTo>
                    <a:pt x="255" y="441"/>
                  </a:lnTo>
                  <a:lnTo>
                    <a:pt x="257" y="445"/>
                  </a:lnTo>
                  <a:lnTo>
                    <a:pt x="265" y="449"/>
                  </a:lnTo>
                  <a:lnTo>
                    <a:pt x="268" y="447"/>
                  </a:lnTo>
                  <a:lnTo>
                    <a:pt x="252" y="304"/>
                  </a:lnTo>
                  <a:lnTo>
                    <a:pt x="250" y="291"/>
                  </a:lnTo>
                  <a:lnTo>
                    <a:pt x="255" y="10"/>
                  </a:lnTo>
                  <a:lnTo>
                    <a:pt x="248" y="0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40" name="Freeform 84"/>
            <p:cNvSpPr>
              <a:spLocks/>
            </p:cNvSpPr>
            <p:nvPr/>
          </p:nvSpPr>
          <p:spPr bwMode="gray">
            <a:xfrm>
              <a:off x="3644" y="2920"/>
              <a:ext cx="293" cy="466"/>
            </a:xfrm>
            <a:custGeom>
              <a:avLst/>
              <a:gdLst>
                <a:gd name="T0" fmla="*/ 0 w 293"/>
                <a:gd name="T1" fmla="*/ 17 h 466"/>
                <a:gd name="T2" fmla="*/ 7 w 293"/>
                <a:gd name="T3" fmla="*/ 27 h 466"/>
                <a:gd name="T4" fmla="*/ 2 w 293"/>
                <a:gd name="T5" fmla="*/ 308 h 466"/>
                <a:gd name="T6" fmla="*/ 4 w 293"/>
                <a:gd name="T7" fmla="*/ 321 h 466"/>
                <a:gd name="T8" fmla="*/ 20 w 293"/>
                <a:gd name="T9" fmla="*/ 464 h 466"/>
                <a:gd name="T10" fmla="*/ 24 w 293"/>
                <a:gd name="T11" fmla="*/ 460 h 466"/>
                <a:gd name="T12" fmla="*/ 28 w 293"/>
                <a:gd name="T13" fmla="*/ 456 h 466"/>
                <a:gd name="T14" fmla="*/ 41 w 293"/>
                <a:gd name="T15" fmla="*/ 462 h 466"/>
                <a:gd name="T16" fmla="*/ 45 w 293"/>
                <a:gd name="T17" fmla="*/ 456 h 466"/>
                <a:gd name="T18" fmla="*/ 47 w 293"/>
                <a:gd name="T19" fmla="*/ 436 h 466"/>
                <a:gd name="T20" fmla="*/ 52 w 293"/>
                <a:gd name="T21" fmla="*/ 421 h 466"/>
                <a:gd name="T22" fmla="*/ 60 w 293"/>
                <a:gd name="T23" fmla="*/ 436 h 466"/>
                <a:gd name="T24" fmla="*/ 58 w 293"/>
                <a:gd name="T25" fmla="*/ 441 h 466"/>
                <a:gd name="T26" fmla="*/ 64 w 293"/>
                <a:gd name="T27" fmla="*/ 453 h 466"/>
                <a:gd name="T28" fmla="*/ 73 w 293"/>
                <a:gd name="T29" fmla="*/ 466 h 466"/>
                <a:gd name="T30" fmla="*/ 80 w 293"/>
                <a:gd name="T31" fmla="*/ 466 h 466"/>
                <a:gd name="T32" fmla="*/ 88 w 293"/>
                <a:gd name="T33" fmla="*/ 466 h 466"/>
                <a:gd name="T34" fmla="*/ 97 w 293"/>
                <a:gd name="T35" fmla="*/ 454 h 466"/>
                <a:gd name="T36" fmla="*/ 99 w 293"/>
                <a:gd name="T37" fmla="*/ 454 h 466"/>
                <a:gd name="T38" fmla="*/ 103 w 293"/>
                <a:gd name="T39" fmla="*/ 449 h 466"/>
                <a:gd name="T40" fmla="*/ 103 w 293"/>
                <a:gd name="T41" fmla="*/ 449 h 466"/>
                <a:gd name="T42" fmla="*/ 101 w 293"/>
                <a:gd name="T43" fmla="*/ 445 h 466"/>
                <a:gd name="T44" fmla="*/ 97 w 293"/>
                <a:gd name="T45" fmla="*/ 443 h 466"/>
                <a:gd name="T46" fmla="*/ 97 w 293"/>
                <a:gd name="T47" fmla="*/ 441 h 466"/>
                <a:gd name="T48" fmla="*/ 101 w 293"/>
                <a:gd name="T49" fmla="*/ 432 h 466"/>
                <a:gd name="T50" fmla="*/ 99 w 293"/>
                <a:gd name="T51" fmla="*/ 428 h 466"/>
                <a:gd name="T52" fmla="*/ 94 w 293"/>
                <a:gd name="T53" fmla="*/ 424 h 466"/>
                <a:gd name="T54" fmla="*/ 92 w 293"/>
                <a:gd name="T55" fmla="*/ 424 h 466"/>
                <a:gd name="T56" fmla="*/ 88 w 293"/>
                <a:gd name="T57" fmla="*/ 419 h 466"/>
                <a:gd name="T58" fmla="*/ 80 w 293"/>
                <a:gd name="T59" fmla="*/ 411 h 466"/>
                <a:gd name="T60" fmla="*/ 80 w 293"/>
                <a:gd name="T61" fmla="*/ 404 h 466"/>
                <a:gd name="T62" fmla="*/ 82 w 293"/>
                <a:gd name="T63" fmla="*/ 402 h 466"/>
                <a:gd name="T64" fmla="*/ 82 w 293"/>
                <a:gd name="T65" fmla="*/ 400 h 466"/>
                <a:gd name="T66" fmla="*/ 82 w 293"/>
                <a:gd name="T67" fmla="*/ 394 h 466"/>
                <a:gd name="T68" fmla="*/ 293 w 293"/>
                <a:gd name="T69" fmla="*/ 374 h 466"/>
                <a:gd name="T70" fmla="*/ 293 w 293"/>
                <a:gd name="T71" fmla="*/ 368 h 466"/>
                <a:gd name="T72" fmla="*/ 283 w 293"/>
                <a:gd name="T73" fmla="*/ 353 h 466"/>
                <a:gd name="T74" fmla="*/ 283 w 293"/>
                <a:gd name="T75" fmla="*/ 329 h 466"/>
                <a:gd name="T76" fmla="*/ 274 w 293"/>
                <a:gd name="T77" fmla="*/ 308 h 466"/>
                <a:gd name="T78" fmla="*/ 272 w 293"/>
                <a:gd name="T79" fmla="*/ 291 h 466"/>
                <a:gd name="T80" fmla="*/ 277 w 293"/>
                <a:gd name="T81" fmla="*/ 280 h 466"/>
                <a:gd name="T82" fmla="*/ 277 w 293"/>
                <a:gd name="T83" fmla="*/ 267 h 466"/>
                <a:gd name="T84" fmla="*/ 285 w 293"/>
                <a:gd name="T85" fmla="*/ 256 h 466"/>
                <a:gd name="T86" fmla="*/ 287 w 293"/>
                <a:gd name="T87" fmla="*/ 254 h 466"/>
                <a:gd name="T88" fmla="*/ 279 w 293"/>
                <a:gd name="T89" fmla="*/ 246 h 466"/>
                <a:gd name="T90" fmla="*/ 281 w 293"/>
                <a:gd name="T91" fmla="*/ 237 h 466"/>
                <a:gd name="T92" fmla="*/ 277 w 293"/>
                <a:gd name="T93" fmla="*/ 231 h 466"/>
                <a:gd name="T94" fmla="*/ 270 w 293"/>
                <a:gd name="T95" fmla="*/ 227 h 466"/>
                <a:gd name="T96" fmla="*/ 266 w 293"/>
                <a:gd name="T97" fmla="*/ 220 h 466"/>
                <a:gd name="T98" fmla="*/ 262 w 293"/>
                <a:gd name="T99" fmla="*/ 207 h 466"/>
                <a:gd name="T100" fmla="*/ 257 w 293"/>
                <a:gd name="T101" fmla="*/ 201 h 466"/>
                <a:gd name="T102" fmla="*/ 201 w 293"/>
                <a:gd name="T103" fmla="*/ 0 h 466"/>
                <a:gd name="T104" fmla="*/ 0 w 293"/>
                <a:gd name="T105" fmla="*/ 17 h 46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93"/>
                <a:gd name="T160" fmla="*/ 0 h 466"/>
                <a:gd name="T161" fmla="*/ 293 w 293"/>
                <a:gd name="T162" fmla="*/ 466 h 46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93" h="466">
                  <a:moveTo>
                    <a:pt x="0" y="17"/>
                  </a:moveTo>
                  <a:lnTo>
                    <a:pt x="7" y="27"/>
                  </a:lnTo>
                  <a:lnTo>
                    <a:pt x="2" y="308"/>
                  </a:lnTo>
                  <a:lnTo>
                    <a:pt x="4" y="321"/>
                  </a:lnTo>
                  <a:lnTo>
                    <a:pt x="20" y="464"/>
                  </a:lnTo>
                  <a:lnTo>
                    <a:pt x="24" y="460"/>
                  </a:lnTo>
                  <a:lnTo>
                    <a:pt x="28" y="456"/>
                  </a:lnTo>
                  <a:lnTo>
                    <a:pt x="41" y="462"/>
                  </a:lnTo>
                  <a:lnTo>
                    <a:pt x="45" y="456"/>
                  </a:lnTo>
                  <a:lnTo>
                    <a:pt x="47" y="436"/>
                  </a:lnTo>
                  <a:lnTo>
                    <a:pt x="52" y="421"/>
                  </a:lnTo>
                  <a:lnTo>
                    <a:pt x="60" y="436"/>
                  </a:lnTo>
                  <a:lnTo>
                    <a:pt x="58" y="441"/>
                  </a:lnTo>
                  <a:lnTo>
                    <a:pt x="64" y="453"/>
                  </a:lnTo>
                  <a:lnTo>
                    <a:pt x="73" y="466"/>
                  </a:lnTo>
                  <a:lnTo>
                    <a:pt x="80" y="466"/>
                  </a:lnTo>
                  <a:lnTo>
                    <a:pt x="88" y="466"/>
                  </a:lnTo>
                  <a:lnTo>
                    <a:pt x="97" y="454"/>
                  </a:lnTo>
                  <a:lnTo>
                    <a:pt x="99" y="454"/>
                  </a:lnTo>
                  <a:lnTo>
                    <a:pt x="103" y="449"/>
                  </a:lnTo>
                  <a:lnTo>
                    <a:pt x="101" y="445"/>
                  </a:lnTo>
                  <a:lnTo>
                    <a:pt x="97" y="443"/>
                  </a:lnTo>
                  <a:lnTo>
                    <a:pt x="97" y="441"/>
                  </a:lnTo>
                  <a:lnTo>
                    <a:pt x="101" y="432"/>
                  </a:lnTo>
                  <a:lnTo>
                    <a:pt x="99" y="428"/>
                  </a:lnTo>
                  <a:lnTo>
                    <a:pt x="94" y="424"/>
                  </a:lnTo>
                  <a:lnTo>
                    <a:pt x="92" y="424"/>
                  </a:lnTo>
                  <a:lnTo>
                    <a:pt x="88" y="419"/>
                  </a:lnTo>
                  <a:lnTo>
                    <a:pt x="80" y="411"/>
                  </a:lnTo>
                  <a:lnTo>
                    <a:pt x="80" y="404"/>
                  </a:lnTo>
                  <a:lnTo>
                    <a:pt x="82" y="402"/>
                  </a:lnTo>
                  <a:lnTo>
                    <a:pt x="82" y="400"/>
                  </a:lnTo>
                  <a:lnTo>
                    <a:pt x="82" y="394"/>
                  </a:lnTo>
                  <a:lnTo>
                    <a:pt x="293" y="374"/>
                  </a:lnTo>
                  <a:lnTo>
                    <a:pt x="293" y="368"/>
                  </a:lnTo>
                  <a:lnTo>
                    <a:pt x="283" y="353"/>
                  </a:lnTo>
                  <a:lnTo>
                    <a:pt x="283" y="329"/>
                  </a:lnTo>
                  <a:lnTo>
                    <a:pt x="274" y="308"/>
                  </a:lnTo>
                  <a:lnTo>
                    <a:pt x="272" y="291"/>
                  </a:lnTo>
                  <a:lnTo>
                    <a:pt x="277" y="280"/>
                  </a:lnTo>
                  <a:lnTo>
                    <a:pt x="277" y="267"/>
                  </a:lnTo>
                  <a:lnTo>
                    <a:pt x="285" y="256"/>
                  </a:lnTo>
                  <a:lnTo>
                    <a:pt x="287" y="254"/>
                  </a:lnTo>
                  <a:lnTo>
                    <a:pt x="279" y="246"/>
                  </a:lnTo>
                  <a:lnTo>
                    <a:pt x="281" y="237"/>
                  </a:lnTo>
                  <a:lnTo>
                    <a:pt x="277" y="231"/>
                  </a:lnTo>
                  <a:lnTo>
                    <a:pt x="270" y="227"/>
                  </a:lnTo>
                  <a:lnTo>
                    <a:pt x="266" y="220"/>
                  </a:lnTo>
                  <a:lnTo>
                    <a:pt x="262" y="207"/>
                  </a:lnTo>
                  <a:lnTo>
                    <a:pt x="257" y="201"/>
                  </a:lnTo>
                  <a:lnTo>
                    <a:pt x="201" y="0"/>
                  </a:lnTo>
                  <a:lnTo>
                    <a:pt x="0" y="17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41" name="Freeform 85"/>
            <p:cNvSpPr>
              <a:spLocks/>
            </p:cNvSpPr>
            <p:nvPr/>
          </p:nvSpPr>
          <p:spPr bwMode="gray">
            <a:xfrm>
              <a:off x="3831" y="2204"/>
              <a:ext cx="319" cy="356"/>
            </a:xfrm>
            <a:custGeom>
              <a:avLst/>
              <a:gdLst>
                <a:gd name="T0" fmla="*/ 29 w 319"/>
                <a:gd name="T1" fmla="*/ 311 h 356"/>
                <a:gd name="T2" fmla="*/ 42 w 319"/>
                <a:gd name="T3" fmla="*/ 315 h 356"/>
                <a:gd name="T4" fmla="*/ 55 w 319"/>
                <a:gd name="T5" fmla="*/ 311 h 356"/>
                <a:gd name="T6" fmla="*/ 75 w 319"/>
                <a:gd name="T7" fmla="*/ 335 h 356"/>
                <a:gd name="T8" fmla="*/ 102 w 319"/>
                <a:gd name="T9" fmla="*/ 339 h 356"/>
                <a:gd name="T10" fmla="*/ 124 w 319"/>
                <a:gd name="T11" fmla="*/ 343 h 356"/>
                <a:gd name="T12" fmla="*/ 143 w 319"/>
                <a:gd name="T13" fmla="*/ 347 h 356"/>
                <a:gd name="T14" fmla="*/ 156 w 319"/>
                <a:gd name="T15" fmla="*/ 343 h 356"/>
                <a:gd name="T16" fmla="*/ 164 w 319"/>
                <a:gd name="T17" fmla="*/ 335 h 356"/>
                <a:gd name="T18" fmla="*/ 177 w 319"/>
                <a:gd name="T19" fmla="*/ 334 h 356"/>
                <a:gd name="T20" fmla="*/ 192 w 319"/>
                <a:gd name="T21" fmla="*/ 347 h 356"/>
                <a:gd name="T22" fmla="*/ 203 w 319"/>
                <a:gd name="T23" fmla="*/ 356 h 356"/>
                <a:gd name="T24" fmla="*/ 220 w 319"/>
                <a:gd name="T25" fmla="*/ 343 h 356"/>
                <a:gd name="T26" fmla="*/ 226 w 319"/>
                <a:gd name="T27" fmla="*/ 328 h 356"/>
                <a:gd name="T28" fmla="*/ 233 w 319"/>
                <a:gd name="T29" fmla="*/ 294 h 356"/>
                <a:gd name="T30" fmla="*/ 244 w 319"/>
                <a:gd name="T31" fmla="*/ 305 h 356"/>
                <a:gd name="T32" fmla="*/ 252 w 319"/>
                <a:gd name="T33" fmla="*/ 285 h 356"/>
                <a:gd name="T34" fmla="*/ 265 w 319"/>
                <a:gd name="T35" fmla="*/ 262 h 356"/>
                <a:gd name="T36" fmla="*/ 271 w 319"/>
                <a:gd name="T37" fmla="*/ 251 h 356"/>
                <a:gd name="T38" fmla="*/ 286 w 319"/>
                <a:gd name="T39" fmla="*/ 251 h 356"/>
                <a:gd name="T40" fmla="*/ 301 w 319"/>
                <a:gd name="T41" fmla="*/ 230 h 356"/>
                <a:gd name="T42" fmla="*/ 314 w 319"/>
                <a:gd name="T43" fmla="*/ 221 h 356"/>
                <a:gd name="T44" fmla="*/ 310 w 319"/>
                <a:gd name="T45" fmla="*/ 204 h 356"/>
                <a:gd name="T46" fmla="*/ 314 w 319"/>
                <a:gd name="T47" fmla="*/ 189 h 356"/>
                <a:gd name="T48" fmla="*/ 304 w 319"/>
                <a:gd name="T49" fmla="*/ 148 h 356"/>
                <a:gd name="T50" fmla="*/ 312 w 319"/>
                <a:gd name="T51" fmla="*/ 129 h 356"/>
                <a:gd name="T52" fmla="*/ 319 w 319"/>
                <a:gd name="T53" fmla="*/ 125 h 356"/>
                <a:gd name="T54" fmla="*/ 261 w 319"/>
                <a:gd name="T55" fmla="*/ 16 h 356"/>
                <a:gd name="T56" fmla="*/ 239 w 319"/>
                <a:gd name="T57" fmla="*/ 33 h 356"/>
                <a:gd name="T58" fmla="*/ 211 w 319"/>
                <a:gd name="T59" fmla="*/ 58 h 356"/>
                <a:gd name="T60" fmla="*/ 194 w 319"/>
                <a:gd name="T61" fmla="*/ 58 h 356"/>
                <a:gd name="T62" fmla="*/ 169 w 319"/>
                <a:gd name="T63" fmla="*/ 75 h 356"/>
                <a:gd name="T64" fmla="*/ 149 w 319"/>
                <a:gd name="T65" fmla="*/ 69 h 356"/>
                <a:gd name="T66" fmla="*/ 141 w 319"/>
                <a:gd name="T67" fmla="*/ 69 h 356"/>
                <a:gd name="T68" fmla="*/ 141 w 319"/>
                <a:gd name="T69" fmla="*/ 61 h 356"/>
                <a:gd name="T70" fmla="*/ 109 w 319"/>
                <a:gd name="T71" fmla="*/ 54 h 356"/>
                <a:gd name="T72" fmla="*/ 94 w 319"/>
                <a:gd name="T73" fmla="*/ 54 h 356"/>
                <a:gd name="T74" fmla="*/ 0 w 319"/>
                <a:gd name="T75" fmla="*/ 63 h 35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19"/>
                <a:gd name="T115" fmla="*/ 0 h 356"/>
                <a:gd name="T116" fmla="*/ 319 w 319"/>
                <a:gd name="T117" fmla="*/ 356 h 35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19" h="356">
                  <a:moveTo>
                    <a:pt x="0" y="63"/>
                  </a:moveTo>
                  <a:lnTo>
                    <a:pt x="29" y="311"/>
                  </a:lnTo>
                  <a:lnTo>
                    <a:pt x="36" y="311"/>
                  </a:lnTo>
                  <a:lnTo>
                    <a:pt x="42" y="315"/>
                  </a:lnTo>
                  <a:lnTo>
                    <a:pt x="47" y="315"/>
                  </a:lnTo>
                  <a:lnTo>
                    <a:pt x="55" y="311"/>
                  </a:lnTo>
                  <a:lnTo>
                    <a:pt x="70" y="322"/>
                  </a:lnTo>
                  <a:lnTo>
                    <a:pt x="75" y="335"/>
                  </a:lnTo>
                  <a:lnTo>
                    <a:pt x="87" y="339"/>
                  </a:lnTo>
                  <a:lnTo>
                    <a:pt x="102" y="339"/>
                  </a:lnTo>
                  <a:lnTo>
                    <a:pt x="119" y="349"/>
                  </a:lnTo>
                  <a:lnTo>
                    <a:pt x="124" y="343"/>
                  </a:lnTo>
                  <a:lnTo>
                    <a:pt x="128" y="339"/>
                  </a:lnTo>
                  <a:lnTo>
                    <a:pt x="143" y="347"/>
                  </a:lnTo>
                  <a:lnTo>
                    <a:pt x="154" y="345"/>
                  </a:lnTo>
                  <a:lnTo>
                    <a:pt x="156" y="343"/>
                  </a:lnTo>
                  <a:lnTo>
                    <a:pt x="162" y="339"/>
                  </a:lnTo>
                  <a:lnTo>
                    <a:pt x="164" y="335"/>
                  </a:lnTo>
                  <a:lnTo>
                    <a:pt x="171" y="328"/>
                  </a:lnTo>
                  <a:lnTo>
                    <a:pt x="177" y="334"/>
                  </a:lnTo>
                  <a:lnTo>
                    <a:pt x="184" y="345"/>
                  </a:lnTo>
                  <a:lnTo>
                    <a:pt x="192" y="347"/>
                  </a:lnTo>
                  <a:lnTo>
                    <a:pt x="199" y="352"/>
                  </a:lnTo>
                  <a:lnTo>
                    <a:pt x="203" y="356"/>
                  </a:lnTo>
                  <a:lnTo>
                    <a:pt x="212" y="356"/>
                  </a:lnTo>
                  <a:lnTo>
                    <a:pt x="220" y="343"/>
                  </a:lnTo>
                  <a:lnTo>
                    <a:pt x="226" y="339"/>
                  </a:lnTo>
                  <a:lnTo>
                    <a:pt x="226" y="328"/>
                  </a:lnTo>
                  <a:lnTo>
                    <a:pt x="226" y="317"/>
                  </a:lnTo>
                  <a:lnTo>
                    <a:pt x="233" y="294"/>
                  </a:lnTo>
                  <a:lnTo>
                    <a:pt x="239" y="294"/>
                  </a:lnTo>
                  <a:lnTo>
                    <a:pt x="244" y="305"/>
                  </a:lnTo>
                  <a:lnTo>
                    <a:pt x="254" y="296"/>
                  </a:lnTo>
                  <a:lnTo>
                    <a:pt x="252" y="285"/>
                  </a:lnTo>
                  <a:lnTo>
                    <a:pt x="259" y="268"/>
                  </a:lnTo>
                  <a:lnTo>
                    <a:pt x="265" y="262"/>
                  </a:lnTo>
                  <a:lnTo>
                    <a:pt x="265" y="259"/>
                  </a:lnTo>
                  <a:lnTo>
                    <a:pt x="271" y="251"/>
                  </a:lnTo>
                  <a:lnTo>
                    <a:pt x="278" y="253"/>
                  </a:lnTo>
                  <a:lnTo>
                    <a:pt x="286" y="251"/>
                  </a:lnTo>
                  <a:lnTo>
                    <a:pt x="288" y="247"/>
                  </a:lnTo>
                  <a:lnTo>
                    <a:pt x="301" y="230"/>
                  </a:lnTo>
                  <a:lnTo>
                    <a:pt x="304" y="228"/>
                  </a:lnTo>
                  <a:lnTo>
                    <a:pt x="314" y="221"/>
                  </a:lnTo>
                  <a:lnTo>
                    <a:pt x="312" y="210"/>
                  </a:lnTo>
                  <a:lnTo>
                    <a:pt x="310" y="204"/>
                  </a:lnTo>
                  <a:lnTo>
                    <a:pt x="310" y="198"/>
                  </a:lnTo>
                  <a:lnTo>
                    <a:pt x="314" y="189"/>
                  </a:lnTo>
                  <a:lnTo>
                    <a:pt x="319" y="155"/>
                  </a:lnTo>
                  <a:lnTo>
                    <a:pt x="304" y="148"/>
                  </a:lnTo>
                  <a:lnTo>
                    <a:pt x="316" y="138"/>
                  </a:lnTo>
                  <a:lnTo>
                    <a:pt x="312" y="129"/>
                  </a:lnTo>
                  <a:lnTo>
                    <a:pt x="318" y="123"/>
                  </a:lnTo>
                  <a:lnTo>
                    <a:pt x="319" y="125"/>
                  </a:lnTo>
                  <a:lnTo>
                    <a:pt x="297" y="0"/>
                  </a:lnTo>
                  <a:lnTo>
                    <a:pt x="261" y="16"/>
                  </a:lnTo>
                  <a:lnTo>
                    <a:pt x="244" y="28"/>
                  </a:lnTo>
                  <a:lnTo>
                    <a:pt x="239" y="33"/>
                  </a:lnTo>
                  <a:lnTo>
                    <a:pt x="218" y="56"/>
                  </a:lnTo>
                  <a:lnTo>
                    <a:pt x="211" y="58"/>
                  </a:lnTo>
                  <a:lnTo>
                    <a:pt x="205" y="58"/>
                  </a:lnTo>
                  <a:lnTo>
                    <a:pt x="194" y="58"/>
                  </a:lnTo>
                  <a:lnTo>
                    <a:pt x="186" y="60"/>
                  </a:lnTo>
                  <a:lnTo>
                    <a:pt x="169" y="75"/>
                  </a:lnTo>
                  <a:lnTo>
                    <a:pt x="164" y="73"/>
                  </a:lnTo>
                  <a:lnTo>
                    <a:pt x="149" y="69"/>
                  </a:lnTo>
                  <a:lnTo>
                    <a:pt x="145" y="71"/>
                  </a:lnTo>
                  <a:lnTo>
                    <a:pt x="141" y="69"/>
                  </a:lnTo>
                  <a:lnTo>
                    <a:pt x="145" y="63"/>
                  </a:lnTo>
                  <a:lnTo>
                    <a:pt x="141" y="61"/>
                  </a:lnTo>
                  <a:lnTo>
                    <a:pt x="130" y="61"/>
                  </a:lnTo>
                  <a:lnTo>
                    <a:pt x="109" y="54"/>
                  </a:lnTo>
                  <a:lnTo>
                    <a:pt x="104" y="52"/>
                  </a:lnTo>
                  <a:lnTo>
                    <a:pt x="94" y="54"/>
                  </a:lnTo>
                  <a:lnTo>
                    <a:pt x="94" y="50"/>
                  </a:lnTo>
                  <a:lnTo>
                    <a:pt x="0" y="63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42" name="Freeform 86"/>
            <p:cNvSpPr>
              <a:spLocks/>
            </p:cNvSpPr>
            <p:nvPr/>
          </p:nvSpPr>
          <p:spPr bwMode="gray">
            <a:xfrm>
              <a:off x="4175" y="1815"/>
              <a:ext cx="574" cy="441"/>
            </a:xfrm>
            <a:custGeom>
              <a:avLst/>
              <a:gdLst>
                <a:gd name="T0" fmla="*/ 439 w 574"/>
                <a:gd name="T1" fmla="*/ 396 h 441"/>
                <a:gd name="T2" fmla="*/ 430 w 574"/>
                <a:gd name="T3" fmla="*/ 411 h 441"/>
                <a:gd name="T4" fmla="*/ 424 w 574"/>
                <a:gd name="T5" fmla="*/ 424 h 441"/>
                <a:gd name="T6" fmla="*/ 420 w 574"/>
                <a:gd name="T7" fmla="*/ 441 h 441"/>
                <a:gd name="T8" fmla="*/ 433 w 574"/>
                <a:gd name="T9" fmla="*/ 426 h 441"/>
                <a:gd name="T10" fmla="*/ 458 w 574"/>
                <a:gd name="T11" fmla="*/ 424 h 441"/>
                <a:gd name="T12" fmla="*/ 488 w 574"/>
                <a:gd name="T13" fmla="*/ 411 h 441"/>
                <a:gd name="T14" fmla="*/ 540 w 574"/>
                <a:gd name="T15" fmla="*/ 374 h 441"/>
                <a:gd name="T16" fmla="*/ 559 w 574"/>
                <a:gd name="T17" fmla="*/ 362 h 441"/>
                <a:gd name="T18" fmla="*/ 572 w 574"/>
                <a:gd name="T19" fmla="*/ 345 h 441"/>
                <a:gd name="T20" fmla="*/ 565 w 574"/>
                <a:gd name="T21" fmla="*/ 347 h 441"/>
                <a:gd name="T22" fmla="*/ 544 w 574"/>
                <a:gd name="T23" fmla="*/ 360 h 441"/>
                <a:gd name="T24" fmla="*/ 531 w 574"/>
                <a:gd name="T25" fmla="*/ 366 h 441"/>
                <a:gd name="T26" fmla="*/ 546 w 574"/>
                <a:gd name="T27" fmla="*/ 342 h 441"/>
                <a:gd name="T28" fmla="*/ 535 w 574"/>
                <a:gd name="T29" fmla="*/ 353 h 441"/>
                <a:gd name="T30" fmla="*/ 486 w 574"/>
                <a:gd name="T31" fmla="*/ 381 h 441"/>
                <a:gd name="T32" fmla="*/ 448 w 574"/>
                <a:gd name="T33" fmla="*/ 405 h 441"/>
                <a:gd name="T34" fmla="*/ 446 w 574"/>
                <a:gd name="T35" fmla="*/ 385 h 441"/>
                <a:gd name="T36" fmla="*/ 456 w 574"/>
                <a:gd name="T37" fmla="*/ 360 h 441"/>
                <a:gd name="T38" fmla="*/ 443 w 574"/>
                <a:gd name="T39" fmla="*/ 280 h 441"/>
                <a:gd name="T40" fmla="*/ 433 w 574"/>
                <a:gd name="T41" fmla="*/ 195 h 441"/>
                <a:gd name="T42" fmla="*/ 424 w 574"/>
                <a:gd name="T43" fmla="*/ 141 h 441"/>
                <a:gd name="T44" fmla="*/ 413 w 574"/>
                <a:gd name="T45" fmla="*/ 133 h 441"/>
                <a:gd name="T46" fmla="*/ 411 w 574"/>
                <a:gd name="T47" fmla="*/ 118 h 441"/>
                <a:gd name="T48" fmla="*/ 403 w 574"/>
                <a:gd name="T49" fmla="*/ 70 h 441"/>
                <a:gd name="T50" fmla="*/ 388 w 574"/>
                <a:gd name="T51" fmla="*/ 19 h 441"/>
                <a:gd name="T52" fmla="*/ 381 w 574"/>
                <a:gd name="T53" fmla="*/ 0 h 441"/>
                <a:gd name="T54" fmla="*/ 285 w 574"/>
                <a:gd name="T55" fmla="*/ 23 h 441"/>
                <a:gd name="T56" fmla="*/ 234 w 574"/>
                <a:gd name="T57" fmla="*/ 79 h 441"/>
                <a:gd name="T58" fmla="*/ 231 w 574"/>
                <a:gd name="T59" fmla="*/ 100 h 441"/>
                <a:gd name="T60" fmla="*/ 201 w 574"/>
                <a:gd name="T61" fmla="*/ 131 h 441"/>
                <a:gd name="T62" fmla="*/ 212 w 574"/>
                <a:gd name="T63" fmla="*/ 141 h 441"/>
                <a:gd name="T64" fmla="*/ 214 w 574"/>
                <a:gd name="T65" fmla="*/ 154 h 441"/>
                <a:gd name="T66" fmla="*/ 219 w 574"/>
                <a:gd name="T67" fmla="*/ 184 h 441"/>
                <a:gd name="T68" fmla="*/ 167 w 574"/>
                <a:gd name="T69" fmla="*/ 218 h 441"/>
                <a:gd name="T70" fmla="*/ 109 w 574"/>
                <a:gd name="T71" fmla="*/ 222 h 441"/>
                <a:gd name="T72" fmla="*/ 49 w 574"/>
                <a:gd name="T73" fmla="*/ 237 h 441"/>
                <a:gd name="T74" fmla="*/ 35 w 574"/>
                <a:gd name="T75" fmla="*/ 261 h 441"/>
                <a:gd name="T76" fmla="*/ 50 w 574"/>
                <a:gd name="T77" fmla="*/ 293 h 441"/>
                <a:gd name="T78" fmla="*/ 11 w 574"/>
                <a:gd name="T79" fmla="*/ 340 h 441"/>
                <a:gd name="T80" fmla="*/ 313 w 574"/>
                <a:gd name="T81" fmla="*/ 312 h 441"/>
                <a:gd name="T82" fmla="*/ 323 w 574"/>
                <a:gd name="T83" fmla="*/ 323 h 441"/>
                <a:gd name="T84" fmla="*/ 332 w 574"/>
                <a:gd name="T85" fmla="*/ 327 h 441"/>
                <a:gd name="T86" fmla="*/ 347 w 574"/>
                <a:gd name="T87" fmla="*/ 355 h 441"/>
                <a:gd name="T88" fmla="*/ 371 w 574"/>
                <a:gd name="T89" fmla="*/ 364 h 44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4"/>
                <a:gd name="T136" fmla="*/ 0 h 441"/>
                <a:gd name="T137" fmla="*/ 574 w 574"/>
                <a:gd name="T138" fmla="*/ 441 h 44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4" h="441">
                  <a:moveTo>
                    <a:pt x="371" y="364"/>
                  </a:moveTo>
                  <a:lnTo>
                    <a:pt x="435" y="385"/>
                  </a:lnTo>
                  <a:lnTo>
                    <a:pt x="439" y="396"/>
                  </a:lnTo>
                  <a:lnTo>
                    <a:pt x="435" y="400"/>
                  </a:lnTo>
                  <a:lnTo>
                    <a:pt x="431" y="404"/>
                  </a:lnTo>
                  <a:lnTo>
                    <a:pt x="430" y="411"/>
                  </a:lnTo>
                  <a:lnTo>
                    <a:pt x="430" y="420"/>
                  </a:lnTo>
                  <a:lnTo>
                    <a:pt x="428" y="420"/>
                  </a:lnTo>
                  <a:lnTo>
                    <a:pt x="424" y="424"/>
                  </a:lnTo>
                  <a:lnTo>
                    <a:pt x="418" y="435"/>
                  </a:lnTo>
                  <a:lnTo>
                    <a:pt x="418" y="439"/>
                  </a:lnTo>
                  <a:lnTo>
                    <a:pt x="420" y="441"/>
                  </a:lnTo>
                  <a:lnTo>
                    <a:pt x="422" y="439"/>
                  </a:lnTo>
                  <a:lnTo>
                    <a:pt x="424" y="435"/>
                  </a:lnTo>
                  <a:lnTo>
                    <a:pt x="433" y="426"/>
                  </a:lnTo>
                  <a:lnTo>
                    <a:pt x="439" y="428"/>
                  </a:lnTo>
                  <a:lnTo>
                    <a:pt x="454" y="428"/>
                  </a:lnTo>
                  <a:lnTo>
                    <a:pt x="458" y="424"/>
                  </a:lnTo>
                  <a:lnTo>
                    <a:pt x="471" y="420"/>
                  </a:lnTo>
                  <a:lnTo>
                    <a:pt x="480" y="417"/>
                  </a:lnTo>
                  <a:lnTo>
                    <a:pt x="488" y="411"/>
                  </a:lnTo>
                  <a:lnTo>
                    <a:pt x="497" y="404"/>
                  </a:lnTo>
                  <a:lnTo>
                    <a:pt x="531" y="381"/>
                  </a:lnTo>
                  <a:lnTo>
                    <a:pt x="540" y="374"/>
                  </a:lnTo>
                  <a:lnTo>
                    <a:pt x="548" y="368"/>
                  </a:lnTo>
                  <a:lnTo>
                    <a:pt x="553" y="366"/>
                  </a:lnTo>
                  <a:lnTo>
                    <a:pt x="559" y="362"/>
                  </a:lnTo>
                  <a:lnTo>
                    <a:pt x="565" y="359"/>
                  </a:lnTo>
                  <a:lnTo>
                    <a:pt x="570" y="355"/>
                  </a:lnTo>
                  <a:lnTo>
                    <a:pt x="572" y="345"/>
                  </a:lnTo>
                  <a:lnTo>
                    <a:pt x="574" y="344"/>
                  </a:lnTo>
                  <a:lnTo>
                    <a:pt x="572" y="342"/>
                  </a:lnTo>
                  <a:lnTo>
                    <a:pt x="565" y="347"/>
                  </a:lnTo>
                  <a:lnTo>
                    <a:pt x="557" y="351"/>
                  </a:lnTo>
                  <a:lnTo>
                    <a:pt x="548" y="355"/>
                  </a:lnTo>
                  <a:lnTo>
                    <a:pt x="544" y="360"/>
                  </a:lnTo>
                  <a:lnTo>
                    <a:pt x="540" y="364"/>
                  </a:lnTo>
                  <a:lnTo>
                    <a:pt x="533" y="370"/>
                  </a:lnTo>
                  <a:lnTo>
                    <a:pt x="531" y="366"/>
                  </a:lnTo>
                  <a:lnTo>
                    <a:pt x="535" y="360"/>
                  </a:lnTo>
                  <a:lnTo>
                    <a:pt x="538" y="355"/>
                  </a:lnTo>
                  <a:lnTo>
                    <a:pt x="546" y="342"/>
                  </a:lnTo>
                  <a:lnTo>
                    <a:pt x="544" y="342"/>
                  </a:lnTo>
                  <a:lnTo>
                    <a:pt x="538" y="345"/>
                  </a:lnTo>
                  <a:lnTo>
                    <a:pt x="535" y="353"/>
                  </a:lnTo>
                  <a:lnTo>
                    <a:pt x="529" y="359"/>
                  </a:lnTo>
                  <a:lnTo>
                    <a:pt x="510" y="368"/>
                  </a:lnTo>
                  <a:lnTo>
                    <a:pt x="486" y="381"/>
                  </a:lnTo>
                  <a:lnTo>
                    <a:pt x="465" y="390"/>
                  </a:lnTo>
                  <a:lnTo>
                    <a:pt x="458" y="394"/>
                  </a:lnTo>
                  <a:lnTo>
                    <a:pt x="448" y="405"/>
                  </a:lnTo>
                  <a:lnTo>
                    <a:pt x="445" y="402"/>
                  </a:lnTo>
                  <a:lnTo>
                    <a:pt x="443" y="394"/>
                  </a:lnTo>
                  <a:lnTo>
                    <a:pt x="446" y="385"/>
                  </a:lnTo>
                  <a:lnTo>
                    <a:pt x="454" y="381"/>
                  </a:lnTo>
                  <a:lnTo>
                    <a:pt x="446" y="372"/>
                  </a:lnTo>
                  <a:lnTo>
                    <a:pt x="456" y="360"/>
                  </a:lnTo>
                  <a:lnTo>
                    <a:pt x="458" y="357"/>
                  </a:lnTo>
                  <a:lnTo>
                    <a:pt x="452" y="351"/>
                  </a:lnTo>
                  <a:lnTo>
                    <a:pt x="443" y="280"/>
                  </a:lnTo>
                  <a:lnTo>
                    <a:pt x="441" y="276"/>
                  </a:lnTo>
                  <a:lnTo>
                    <a:pt x="441" y="210"/>
                  </a:lnTo>
                  <a:lnTo>
                    <a:pt x="433" y="195"/>
                  </a:lnTo>
                  <a:lnTo>
                    <a:pt x="428" y="178"/>
                  </a:lnTo>
                  <a:lnTo>
                    <a:pt x="428" y="165"/>
                  </a:lnTo>
                  <a:lnTo>
                    <a:pt x="424" y="141"/>
                  </a:lnTo>
                  <a:lnTo>
                    <a:pt x="416" y="130"/>
                  </a:lnTo>
                  <a:lnTo>
                    <a:pt x="413" y="131"/>
                  </a:lnTo>
                  <a:lnTo>
                    <a:pt x="413" y="133"/>
                  </a:lnTo>
                  <a:lnTo>
                    <a:pt x="413" y="135"/>
                  </a:lnTo>
                  <a:lnTo>
                    <a:pt x="409" y="130"/>
                  </a:lnTo>
                  <a:lnTo>
                    <a:pt x="411" y="118"/>
                  </a:lnTo>
                  <a:lnTo>
                    <a:pt x="400" y="90"/>
                  </a:lnTo>
                  <a:lnTo>
                    <a:pt x="398" y="81"/>
                  </a:lnTo>
                  <a:lnTo>
                    <a:pt x="403" y="70"/>
                  </a:lnTo>
                  <a:lnTo>
                    <a:pt x="400" y="51"/>
                  </a:lnTo>
                  <a:lnTo>
                    <a:pt x="388" y="23"/>
                  </a:lnTo>
                  <a:lnTo>
                    <a:pt x="388" y="19"/>
                  </a:lnTo>
                  <a:lnTo>
                    <a:pt x="385" y="15"/>
                  </a:lnTo>
                  <a:lnTo>
                    <a:pt x="386" y="11"/>
                  </a:lnTo>
                  <a:lnTo>
                    <a:pt x="381" y="0"/>
                  </a:lnTo>
                  <a:lnTo>
                    <a:pt x="291" y="25"/>
                  </a:lnTo>
                  <a:lnTo>
                    <a:pt x="289" y="21"/>
                  </a:lnTo>
                  <a:lnTo>
                    <a:pt x="285" y="23"/>
                  </a:lnTo>
                  <a:lnTo>
                    <a:pt x="278" y="26"/>
                  </a:lnTo>
                  <a:lnTo>
                    <a:pt x="257" y="49"/>
                  </a:lnTo>
                  <a:lnTo>
                    <a:pt x="234" y="79"/>
                  </a:lnTo>
                  <a:lnTo>
                    <a:pt x="233" y="85"/>
                  </a:lnTo>
                  <a:lnTo>
                    <a:pt x="233" y="88"/>
                  </a:lnTo>
                  <a:lnTo>
                    <a:pt x="231" y="100"/>
                  </a:lnTo>
                  <a:lnTo>
                    <a:pt x="225" y="105"/>
                  </a:lnTo>
                  <a:lnTo>
                    <a:pt x="202" y="128"/>
                  </a:lnTo>
                  <a:lnTo>
                    <a:pt x="201" y="131"/>
                  </a:lnTo>
                  <a:lnTo>
                    <a:pt x="204" y="141"/>
                  </a:lnTo>
                  <a:lnTo>
                    <a:pt x="206" y="143"/>
                  </a:lnTo>
                  <a:lnTo>
                    <a:pt x="212" y="141"/>
                  </a:lnTo>
                  <a:lnTo>
                    <a:pt x="216" y="145"/>
                  </a:lnTo>
                  <a:lnTo>
                    <a:pt x="218" y="150"/>
                  </a:lnTo>
                  <a:lnTo>
                    <a:pt x="214" y="154"/>
                  </a:lnTo>
                  <a:lnTo>
                    <a:pt x="216" y="161"/>
                  </a:lnTo>
                  <a:lnTo>
                    <a:pt x="221" y="171"/>
                  </a:lnTo>
                  <a:lnTo>
                    <a:pt x="219" y="184"/>
                  </a:lnTo>
                  <a:lnTo>
                    <a:pt x="204" y="190"/>
                  </a:lnTo>
                  <a:lnTo>
                    <a:pt x="184" y="212"/>
                  </a:lnTo>
                  <a:lnTo>
                    <a:pt x="167" y="218"/>
                  </a:lnTo>
                  <a:lnTo>
                    <a:pt x="131" y="227"/>
                  </a:lnTo>
                  <a:lnTo>
                    <a:pt x="120" y="223"/>
                  </a:lnTo>
                  <a:lnTo>
                    <a:pt x="109" y="222"/>
                  </a:lnTo>
                  <a:lnTo>
                    <a:pt x="90" y="223"/>
                  </a:lnTo>
                  <a:lnTo>
                    <a:pt x="69" y="227"/>
                  </a:lnTo>
                  <a:lnTo>
                    <a:pt x="49" y="237"/>
                  </a:lnTo>
                  <a:lnTo>
                    <a:pt x="39" y="242"/>
                  </a:lnTo>
                  <a:lnTo>
                    <a:pt x="35" y="253"/>
                  </a:lnTo>
                  <a:lnTo>
                    <a:pt x="35" y="261"/>
                  </a:lnTo>
                  <a:lnTo>
                    <a:pt x="52" y="280"/>
                  </a:lnTo>
                  <a:lnTo>
                    <a:pt x="54" y="287"/>
                  </a:lnTo>
                  <a:lnTo>
                    <a:pt x="50" y="293"/>
                  </a:lnTo>
                  <a:lnTo>
                    <a:pt x="47" y="297"/>
                  </a:lnTo>
                  <a:lnTo>
                    <a:pt x="41" y="312"/>
                  </a:lnTo>
                  <a:lnTo>
                    <a:pt x="11" y="340"/>
                  </a:lnTo>
                  <a:lnTo>
                    <a:pt x="0" y="349"/>
                  </a:lnTo>
                  <a:lnTo>
                    <a:pt x="5" y="374"/>
                  </a:lnTo>
                  <a:lnTo>
                    <a:pt x="313" y="312"/>
                  </a:lnTo>
                  <a:lnTo>
                    <a:pt x="319" y="315"/>
                  </a:lnTo>
                  <a:lnTo>
                    <a:pt x="321" y="321"/>
                  </a:lnTo>
                  <a:lnTo>
                    <a:pt x="323" y="323"/>
                  </a:lnTo>
                  <a:lnTo>
                    <a:pt x="324" y="323"/>
                  </a:lnTo>
                  <a:lnTo>
                    <a:pt x="328" y="327"/>
                  </a:lnTo>
                  <a:lnTo>
                    <a:pt x="332" y="327"/>
                  </a:lnTo>
                  <a:lnTo>
                    <a:pt x="343" y="345"/>
                  </a:lnTo>
                  <a:lnTo>
                    <a:pt x="345" y="351"/>
                  </a:lnTo>
                  <a:lnTo>
                    <a:pt x="347" y="355"/>
                  </a:lnTo>
                  <a:lnTo>
                    <a:pt x="349" y="359"/>
                  </a:lnTo>
                  <a:lnTo>
                    <a:pt x="366" y="359"/>
                  </a:lnTo>
                  <a:lnTo>
                    <a:pt x="371" y="364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43" name="Freeform 87"/>
            <p:cNvSpPr>
              <a:spLocks/>
            </p:cNvSpPr>
            <p:nvPr/>
          </p:nvSpPr>
          <p:spPr bwMode="gray">
            <a:xfrm>
              <a:off x="4128" y="2127"/>
              <a:ext cx="445" cy="287"/>
            </a:xfrm>
            <a:custGeom>
              <a:avLst/>
              <a:gdLst>
                <a:gd name="T0" fmla="*/ 111 w 445"/>
                <a:gd name="T1" fmla="*/ 274 h 287"/>
                <a:gd name="T2" fmla="*/ 311 w 445"/>
                <a:gd name="T3" fmla="*/ 234 h 287"/>
                <a:gd name="T4" fmla="*/ 375 w 445"/>
                <a:gd name="T5" fmla="*/ 223 h 287"/>
                <a:gd name="T6" fmla="*/ 375 w 445"/>
                <a:gd name="T7" fmla="*/ 221 h 287"/>
                <a:gd name="T8" fmla="*/ 377 w 445"/>
                <a:gd name="T9" fmla="*/ 221 h 287"/>
                <a:gd name="T10" fmla="*/ 379 w 445"/>
                <a:gd name="T11" fmla="*/ 214 h 287"/>
                <a:gd name="T12" fmla="*/ 386 w 445"/>
                <a:gd name="T13" fmla="*/ 208 h 287"/>
                <a:gd name="T14" fmla="*/ 394 w 445"/>
                <a:gd name="T15" fmla="*/ 206 h 287"/>
                <a:gd name="T16" fmla="*/ 400 w 445"/>
                <a:gd name="T17" fmla="*/ 208 h 287"/>
                <a:gd name="T18" fmla="*/ 418 w 445"/>
                <a:gd name="T19" fmla="*/ 195 h 287"/>
                <a:gd name="T20" fmla="*/ 420 w 445"/>
                <a:gd name="T21" fmla="*/ 185 h 287"/>
                <a:gd name="T22" fmla="*/ 433 w 445"/>
                <a:gd name="T23" fmla="*/ 174 h 287"/>
                <a:gd name="T24" fmla="*/ 445 w 445"/>
                <a:gd name="T25" fmla="*/ 167 h 287"/>
                <a:gd name="T26" fmla="*/ 445 w 445"/>
                <a:gd name="T27" fmla="*/ 165 h 287"/>
                <a:gd name="T28" fmla="*/ 435 w 445"/>
                <a:gd name="T29" fmla="*/ 157 h 287"/>
                <a:gd name="T30" fmla="*/ 432 w 445"/>
                <a:gd name="T31" fmla="*/ 152 h 287"/>
                <a:gd name="T32" fmla="*/ 426 w 445"/>
                <a:gd name="T33" fmla="*/ 150 h 287"/>
                <a:gd name="T34" fmla="*/ 422 w 445"/>
                <a:gd name="T35" fmla="*/ 146 h 287"/>
                <a:gd name="T36" fmla="*/ 415 w 445"/>
                <a:gd name="T37" fmla="*/ 144 h 287"/>
                <a:gd name="T38" fmla="*/ 411 w 445"/>
                <a:gd name="T39" fmla="*/ 133 h 287"/>
                <a:gd name="T40" fmla="*/ 402 w 445"/>
                <a:gd name="T41" fmla="*/ 131 h 287"/>
                <a:gd name="T42" fmla="*/ 400 w 445"/>
                <a:gd name="T43" fmla="*/ 131 h 287"/>
                <a:gd name="T44" fmla="*/ 400 w 445"/>
                <a:gd name="T45" fmla="*/ 114 h 287"/>
                <a:gd name="T46" fmla="*/ 403 w 445"/>
                <a:gd name="T47" fmla="*/ 110 h 287"/>
                <a:gd name="T48" fmla="*/ 403 w 445"/>
                <a:gd name="T49" fmla="*/ 101 h 287"/>
                <a:gd name="T50" fmla="*/ 396 w 445"/>
                <a:gd name="T51" fmla="*/ 95 h 287"/>
                <a:gd name="T52" fmla="*/ 396 w 445"/>
                <a:gd name="T53" fmla="*/ 92 h 287"/>
                <a:gd name="T54" fmla="*/ 400 w 445"/>
                <a:gd name="T55" fmla="*/ 90 h 287"/>
                <a:gd name="T56" fmla="*/ 409 w 445"/>
                <a:gd name="T57" fmla="*/ 80 h 287"/>
                <a:gd name="T58" fmla="*/ 411 w 445"/>
                <a:gd name="T59" fmla="*/ 65 h 287"/>
                <a:gd name="T60" fmla="*/ 411 w 445"/>
                <a:gd name="T61" fmla="*/ 62 h 287"/>
                <a:gd name="T62" fmla="*/ 415 w 445"/>
                <a:gd name="T63" fmla="*/ 54 h 287"/>
                <a:gd name="T64" fmla="*/ 418 w 445"/>
                <a:gd name="T65" fmla="*/ 52 h 287"/>
                <a:gd name="T66" fmla="*/ 413 w 445"/>
                <a:gd name="T67" fmla="*/ 47 h 287"/>
                <a:gd name="T68" fmla="*/ 396 w 445"/>
                <a:gd name="T69" fmla="*/ 47 h 287"/>
                <a:gd name="T70" fmla="*/ 394 w 445"/>
                <a:gd name="T71" fmla="*/ 43 h 287"/>
                <a:gd name="T72" fmla="*/ 392 w 445"/>
                <a:gd name="T73" fmla="*/ 39 h 287"/>
                <a:gd name="T74" fmla="*/ 390 w 445"/>
                <a:gd name="T75" fmla="*/ 33 h 287"/>
                <a:gd name="T76" fmla="*/ 379 w 445"/>
                <a:gd name="T77" fmla="*/ 15 h 287"/>
                <a:gd name="T78" fmla="*/ 375 w 445"/>
                <a:gd name="T79" fmla="*/ 15 h 287"/>
                <a:gd name="T80" fmla="*/ 371 w 445"/>
                <a:gd name="T81" fmla="*/ 11 h 287"/>
                <a:gd name="T82" fmla="*/ 370 w 445"/>
                <a:gd name="T83" fmla="*/ 11 h 287"/>
                <a:gd name="T84" fmla="*/ 368 w 445"/>
                <a:gd name="T85" fmla="*/ 9 h 287"/>
                <a:gd name="T86" fmla="*/ 366 w 445"/>
                <a:gd name="T87" fmla="*/ 3 h 287"/>
                <a:gd name="T88" fmla="*/ 360 w 445"/>
                <a:gd name="T89" fmla="*/ 0 h 287"/>
                <a:gd name="T90" fmla="*/ 52 w 445"/>
                <a:gd name="T91" fmla="*/ 62 h 287"/>
                <a:gd name="T92" fmla="*/ 47 w 445"/>
                <a:gd name="T93" fmla="*/ 37 h 287"/>
                <a:gd name="T94" fmla="*/ 30 w 445"/>
                <a:gd name="T95" fmla="*/ 52 h 287"/>
                <a:gd name="T96" fmla="*/ 28 w 445"/>
                <a:gd name="T97" fmla="*/ 54 h 287"/>
                <a:gd name="T98" fmla="*/ 26 w 445"/>
                <a:gd name="T99" fmla="*/ 50 h 287"/>
                <a:gd name="T100" fmla="*/ 22 w 445"/>
                <a:gd name="T101" fmla="*/ 50 h 287"/>
                <a:gd name="T102" fmla="*/ 19 w 445"/>
                <a:gd name="T103" fmla="*/ 62 h 287"/>
                <a:gd name="T104" fmla="*/ 6 w 445"/>
                <a:gd name="T105" fmla="*/ 73 h 287"/>
                <a:gd name="T106" fmla="*/ 0 w 445"/>
                <a:gd name="T107" fmla="*/ 77 h 287"/>
                <a:gd name="T108" fmla="*/ 22 w 445"/>
                <a:gd name="T109" fmla="*/ 202 h 287"/>
                <a:gd name="T110" fmla="*/ 37 w 445"/>
                <a:gd name="T111" fmla="*/ 287 h 287"/>
                <a:gd name="T112" fmla="*/ 111 w 445"/>
                <a:gd name="T113" fmla="*/ 274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45"/>
                <a:gd name="T172" fmla="*/ 0 h 287"/>
                <a:gd name="T173" fmla="*/ 445 w 445"/>
                <a:gd name="T174" fmla="*/ 287 h 28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45" h="287">
                  <a:moveTo>
                    <a:pt x="111" y="274"/>
                  </a:moveTo>
                  <a:lnTo>
                    <a:pt x="311" y="234"/>
                  </a:lnTo>
                  <a:lnTo>
                    <a:pt x="375" y="223"/>
                  </a:lnTo>
                  <a:lnTo>
                    <a:pt x="375" y="221"/>
                  </a:lnTo>
                  <a:lnTo>
                    <a:pt x="377" y="221"/>
                  </a:lnTo>
                  <a:lnTo>
                    <a:pt x="379" y="214"/>
                  </a:lnTo>
                  <a:lnTo>
                    <a:pt x="386" y="208"/>
                  </a:lnTo>
                  <a:lnTo>
                    <a:pt x="394" y="206"/>
                  </a:lnTo>
                  <a:lnTo>
                    <a:pt x="400" y="208"/>
                  </a:lnTo>
                  <a:lnTo>
                    <a:pt x="418" y="195"/>
                  </a:lnTo>
                  <a:lnTo>
                    <a:pt x="420" y="185"/>
                  </a:lnTo>
                  <a:lnTo>
                    <a:pt x="433" y="174"/>
                  </a:lnTo>
                  <a:lnTo>
                    <a:pt x="445" y="167"/>
                  </a:lnTo>
                  <a:lnTo>
                    <a:pt x="445" y="165"/>
                  </a:lnTo>
                  <a:lnTo>
                    <a:pt x="435" y="157"/>
                  </a:lnTo>
                  <a:lnTo>
                    <a:pt x="432" y="152"/>
                  </a:lnTo>
                  <a:lnTo>
                    <a:pt x="426" y="150"/>
                  </a:lnTo>
                  <a:lnTo>
                    <a:pt x="422" y="146"/>
                  </a:lnTo>
                  <a:lnTo>
                    <a:pt x="415" y="144"/>
                  </a:lnTo>
                  <a:lnTo>
                    <a:pt x="411" y="133"/>
                  </a:lnTo>
                  <a:lnTo>
                    <a:pt x="402" y="131"/>
                  </a:lnTo>
                  <a:lnTo>
                    <a:pt x="400" y="131"/>
                  </a:lnTo>
                  <a:lnTo>
                    <a:pt x="400" y="114"/>
                  </a:lnTo>
                  <a:lnTo>
                    <a:pt x="403" y="110"/>
                  </a:lnTo>
                  <a:lnTo>
                    <a:pt x="403" y="101"/>
                  </a:lnTo>
                  <a:lnTo>
                    <a:pt x="396" y="95"/>
                  </a:lnTo>
                  <a:lnTo>
                    <a:pt x="396" y="92"/>
                  </a:lnTo>
                  <a:lnTo>
                    <a:pt x="400" y="90"/>
                  </a:lnTo>
                  <a:lnTo>
                    <a:pt x="409" y="80"/>
                  </a:lnTo>
                  <a:lnTo>
                    <a:pt x="411" y="65"/>
                  </a:lnTo>
                  <a:lnTo>
                    <a:pt x="411" y="62"/>
                  </a:lnTo>
                  <a:lnTo>
                    <a:pt x="415" y="54"/>
                  </a:lnTo>
                  <a:lnTo>
                    <a:pt x="418" y="52"/>
                  </a:lnTo>
                  <a:lnTo>
                    <a:pt x="413" y="47"/>
                  </a:lnTo>
                  <a:lnTo>
                    <a:pt x="396" y="47"/>
                  </a:lnTo>
                  <a:lnTo>
                    <a:pt x="394" y="43"/>
                  </a:lnTo>
                  <a:lnTo>
                    <a:pt x="392" y="39"/>
                  </a:lnTo>
                  <a:lnTo>
                    <a:pt x="390" y="33"/>
                  </a:lnTo>
                  <a:lnTo>
                    <a:pt x="379" y="15"/>
                  </a:lnTo>
                  <a:lnTo>
                    <a:pt x="375" y="15"/>
                  </a:lnTo>
                  <a:lnTo>
                    <a:pt x="371" y="11"/>
                  </a:lnTo>
                  <a:lnTo>
                    <a:pt x="370" y="11"/>
                  </a:lnTo>
                  <a:lnTo>
                    <a:pt x="368" y="9"/>
                  </a:lnTo>
                  <a:lnTo>
                    <a:pt x="366" y="3"/>
                  </a:lnTo>
                  <a:lnTo>
                    <a:pt x="360" y="0"/>
                  </a:lnTo>
                  <a:lnTo>
                    <a:pt x="52" y="62"/>
                  </a:lnTo>
                  <a:lnTo>
                    <a:pt x="47" y="37"/>
                  </a:lnTo>
                  <a:lnTo>
                    <a:pt x="30" y="52"/>
                  </a:lnTo>
                  <a:lnTo>
                    <a:pt x="28" y="54"/>
                  </a:lnTo>
                  <a:lnTo>
                    <a:pt x="26" y="50"/>
                  </a:lnTo>
                  <a:lnTo>
                    <a:pt x="22" y="50"/>
                  </a:lnTo>
                  <a:lnTo>
                    <a:pt x="19" y="62"/>
                  </a:lnTo>
                  <a:lnTo>
                    <a:pt x="6" y="73"/>
                  </a:lnTo>
                  <a:lnTo>
                    <a:pt x="0" y="77"/>
                  </a:lnTo>
                  <a:lnTo>
                    <a:pt x="22" y="202"/>
                  </a:lnTo>
                  <a:lnTo>
                    <a:pt x="37" y="287"/>
                  </a:lnTo>
                  <a:lnTo>
                    <a:pt x="111" y="274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44" name="Freeform 88"/>
            <p:cNvSpPr>
              <a:spLocks/>
            </p:cNvSpPr>
            <p:nvPr/>
          </p:nvSpPr>
          <p:spPr bwMode="gray">
            <a:xfrm>
              <a:off x="3980" y="2414"/>
              <a:ext cx="580" cy="332"/>
            </a:xfrm>
            <a:custGeom>
              <a:avLst/>
              <a:gdLst>
                <a:gd name="T0" fmla="*/ 180 w 580"/>
                <a:gd name="T1" fmla="*/ 311 h 332"/>
                <a:gd name="T2" fmla="*/ 148 w 580"/>
                <a:gd name="T3" fmla="*/ 313 h 332"/>
                <a:gd name="T4" fmla="*/ 127 w 580"/>
                <a:gd name="T5" fmla="*/ 315 h 332"/>
                <a:gd name="T6" fmla="*/ 33 w 580"/>
                <a:gd name="T7" fmla="*/ 313 h 332"/>
                <a:gd name="T8" fmla="*/ 52 w 580"/>
                <a:gd name="T9" fmla="*/ 289 h 332"/>
                <a:gd name="T10" fmla="*/ 62 w 580"/>
                <a:gd name="T11" fmla="*/ 272 h 332"/>
                <a:gd name="T12" fmla="*/ 110 w 580"/>
                <a:gd name="T13" fmla="*/ 225 h 332"/>
                <a:gd name="T14" fmla="*/ 122 w 580"/>
                <a:gd name="T15" fmla="*/ 246 h 332"/>
                <a:gd name="T16" fmla="*/ 155 w 580"/>
                <a:gd name="T17" fmla="*/ 246 h 332"/>
                <a:gd name="T18" fmla="*/ 169 w 580"/>
                <a:gd name="T19" fmla="*/ 242 h 332"/>
                <a:gd name="T20" fmla="*/ 197 w 580"/>
                <a:gd name="T21" fmla="*/ 236 h 332"/>
                <a:gd name="T22" fmla="*/ 206 w 580"/>
                <a:gd name="T23" fmla="*/ 229 h 332"/>
                <a:gd name="T24" fmla="*/ 240 w 580"/>
                <a:gd name="T25" fmla="*/ 201 h 332"/>
                <a:gd name="T26" fmla="*/ 251 w 580"/>
                <a:gd name="T27" fmla="*/ 159 h 332"/>
                <a:gd name="T28" fmla="*/ 279 w 580"/>
                <a:gd name="T29" fmla="*/ 101 h 332"/>
                <a:gd name="T30" fmla="*/ 294 w 580"/>
                <a:gd name="T31" fmla="*/ 109 h 332"/>
                <a:gd name="T32" fmla="*/ 313 w 580"/>
                <a:gd name="T33" fmla="*/ 64 h 332"/>
                <a:gd name="T34" fmla="*/ 334 w 580"/>
                <a:gd name="T35" fmla="*/ 52 h 332"/>
                <a:gd name="T36" fmla="*/ 347 w 580"/>
                <a:gd name="T37" fmla="*/ 30 h 332"/>
                <a:gd name="T38" fmla="*/ 347 w 580"/>
                <a:gd name="T39" fmla="*/ 5 h 332"/>
                <a:gd name="T40" fmla="*/ 384 w 580"/>
                <a:gd name="T41" fmla="*/ 20 h 332"/>
                <a:gd name="T42" fmla="*/ 396 w 580"/>
                <a:gd name="T43" fmla="*/ 3 h 332"/>
                <a:gd name="T44" fmla="*/ 416 w 580"/>
                <a:gd name="T45" fmla="*/ 7 h 332"/>
                <a:gd name="T46" fmla="*/ 433 w 580"/>
                <a:gd name="T47" fmla="*/ 24 h 332"/>
                <a:gd name="T48" fmla="*/ 456 w 580"/>
                <a:gd name="T49" fmla="*/ 43 h 332"/>
                <a:gd name="T50" fmla="*/ 439 w 580"/>
                <a:gd name="T51" fmla="*/ 79 h 332"/>
                <a:gd name="T52" fmla="*/ 461 w 580"/>
                <a:gd name="T53" fmla="*/ 82 h 332"/>
                <a:gd name="T54" fmla="*/ 478 w 580"/>
                <a:gd name="T55" fmla="*/ 95 h 332"/>
                <a:gd name="T56" fmla="*/ 491 w 580"/>
                <a:gd name="T57" fmla="*/ 99 h 332"/>
                <a:gd name="T58" fmla="*/ 523 w 580"/>
                <a:gd name="T59" fmla="*/ 112 h 332"/>
                <a:gd name="T60" fmla="*/ 525 w 580"/>
                <a:gd name="T61" fmla="*/ 127 h 332"/>
                <a:gd name="T62" fmla="*/ 521 w 580"/>
                <a:gd name="T63" fmla="*/ 144 h 332"/>
                <a:gd name="T64" fmla="*/ 540 w 580"/>
                <a:gd name="T65" fmla="*/ 161 h 332"/>
                <a:gd name="T66" fmla="*/ 525 w 580"/>
                <a:gd name="T67" fmla="*/ 165 h 332"/>
                <a:gd name="T68" fmla="*/ 531 w 580"/>
                <a:gd name="T69" fmla="*/ 174 h 332"/>
                <a:gd name="T70" fmla="*/ 521 w 580"/>
                <a:gd name="T71" fmla="*/ 178 h 332"/>
                <a:gd name="T72" fmla="*/ 533 w 580"/>
                <a:gd name="T73" fmla="*/ 185 h 332"/>
                <a:gd name="T74" fmla="*/ 534 w 580"/>
                <a:gd name="T75" fmla="*/ 202 h 332"/>
                <a:gd name="T76" fmla="*/ 519 w 580"/>
                <a:gd name="T77" fmla="*/ 202 h 332"/>
                <a:gd name="T78" fmla="*/ 542 w 580"/>
                <a:gd name="T79" fmla="*/ 210 h 332"/>
                <a:gd name="T80" fmla="*/ 568 w 580"/>
                <a:gd name="T81" fmla="*/ 202 h 332"/>
                <a:gd name="T82" fmla="*/ 574 w 580"/>
                <a:gd name="T83" fmla="*/ 236 h 33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80"/>
                <a:gd name="T127" fmla="*/ 0 h 332"/>
                <a:gd name="T128" fmla="*/ 580 w 580"/>
                <a:gd name="T129" fmla="*/ 332 h 33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80" h="332">
                  <a:moveTo>
                    <a:pt x="572" y="242"/>
                  </a:moveTo>
                  <a:lnTo>
                    <a:pt x="381" y="277"/>
                  </a:lnTo>
                  <a:lnTo>
                    <a:pt x="180" y="311"/>
                  </a:lnTo>
                  <a:lnTo>
                    <a:pt x="176" y="309"/>
                  </a:lnTo>
                  <a:lnTo>
                    <a:pt x="169" y="311"/>
                  </a:lnTo>
                  <a:lnTo>
                    <a:pt x="148" y="313"/>
                  </a:lnTo>
                  <a:lnTo>
                    <a:pt x="148" y="309"/>
                  </a:lnTo>
                  <a:lnTo>
                    <a:pt x="127" y="313"/>
                  </a:lnTo>
                  <a:lnTo>
                    <a:pt x="127" y="315"/>
                  </a:lnTo>
                  <a:lnTo>
                    <a:pt x="0" y="332"/>
                  </a:lnTo>
                  <a:lnTo>
                    <a:pt x="5" y="326"/>
                  </a:lnTo>
                  <a:lnTo>
                    <a:pt x="33" y="313"/>
                  </a:lnTo>
                  <a:lnTo>
                    <a:pt x="35" y="307"/>
                  </a:lnTo>
                  <a:lnTo>
                    <a:pt x="50" y="296"/>
                  </a:lnTo>
                  <a:lnTo>
                    <a:pt x="52" y="289"/>
                  </a:lnTo>
                  <a:lnTo>
                    <a:pt x="54" y="285"/>
                  </a:lnTo>
                  <a:lnTo>
                    <a:pt x="62" y="281"/>
                  </a:lnTo>
                  <a:lnTo>
                    <a:pt x="62" y="272"/>
                  </a:lnTo>
                  <a:lnTo>
                    <a:pt x="69" y="266"/>
                  </a:lnTo>
                  <a:lnTo>
                    <a:pt x="109" y="232"/>
                  </a:lnTo>
                  <a:lnTo>
                    <a:pt x="110" y="225"/>
                  </a:lnTo>
                  <a:lnTo>
                    <a:pt x="114" y="227"/>
                  </a:lnTo>
                  <a:lnTo>
                    <a:pt x="110" y="234"/>
                  </a:lnTo>
                  <a:lnTo>
                    <a:pt x="122" y="246"/>
                  </a:lnTo>
                  <a:lnTo>
                    <a:pt x="139" y="251"/>
                  </a:lnTo>
                  <a:lnTo>
                    <a:pt x="146" y="251"/>
                  </a:lnTo>
                  <a:lnTo>
                    <a:pt x="155" y="246"/>
                  </a:lnTo>
                  <a:lnTo>
                    <a:pt x="157" y="240"/>
                  </a:lnTo>
                  <a:lnTo>
                    <a:pt x="163" y="236"/>
                  </a:lnTo>
                  <a:lnTo>
                    <a:pt x="169" y="242"/>
                  </a:lnTo>
                  <a:lnTo>
                    <a:pt x="172" y="244"/>
                  </a:lnTo>
                  <a:lnTo>
                    <a:pt x="178" y="244"/>
                  </a:lnTo>
                  <a:lnTo>
                    <a:pt x="197" y="236"/>
                  </a:lnTo>
                  <a:lnTo>
                    <a:pt x="200" y="223"/>
                  </a:lnTo>
                  <a:lnTo>
                    <a:pt x="202" y="223"/>
                  </a:lnTo>
                  <a:lnTo>
                    <a:pt x="206" y="229"/>
                  </a:lnTo>
                  <a:lnTo>
                    <a:pt x="221" y="214"/>
                  </a:lnTo>
                  <a:lnTo>
                    <a:pt x="227" y="216"/>
                  </a:lnTo>
                  <a:lnTo>
                    <a:pt x="240" y="201"/>
                  </a:lnTo>
                  <a:lnTo>
                    <a:pt x="236" y="193"/>
                  </a:lnTo>
                  <a:lnTo>
                    <a:pt x="238" y="182"/>
                  </a:lnTo>
                  <a:lnTo>
                    <a:pt x="251" y="159"/>
                  </a:lnTo>
                  <a:lnTo>
                    <a:pt x="266" y="95"/>
                  </a:lnTo>
                  <a:lnTo>
                    <a:pt x="270" y="95"/>
                  </a:lnTo>
                  <a:lnTo>
                    <a:pt x="279" y="101"/>
                  </a:lnTo>
                  <a:lnTo>
                    <a:pt x="279" y="105"/>
                  </a:lnTo>
                  <a:lnTo>
                    <a:pt x="285" y="110"/>
                  </a:lnTo>
                  <a:lnTo>
                    <a:pt x="294" y="109"/>
                  </a:lnTo>
                  <a:lnTo>
                    <a:pt x="300" y="97"/>
                  </a:lnTo>
                  <a:lnTo>
                    <a:pt x="307" y="73"/>
                  </a:lnTo>
                  <a:lnTo>
                    <a:pt x="313" y="64"/>
                  </a:lnTo>
                  <a:lnTo>
                    <a:pt x="321" y="69"/>
                  </a:lnTo>
                  <a:lnTo>
                    <a:pt x="328" y="54"/>
                  </a:lnTo>
                  <a:lnTo>
                    <a:pt x="334" y="52"/>
                  </a:lnTo>
                  <a:lnTo>
                    <a:pt x="337" y="45"/>
                  </a:lnTo>
                  <a:lnTo>
                    <a:pt x="343" y="32"/>
                  </a:lnTo>
                  <a:lnTo>
                    <a:pt x="347" y="30"/>
                  </a:lnTo>
                  <a:lnTo>
                    <a:pt x="349" y="26"/>
                  </a:lnTo>
                  <a:lnTo>
                    <a:pt x="345" y="24"/>
                  </a:lnTo>
                  <a:lnTo>
                    <a:pt x="347" y="5"/>
                  </a:lnTo>
                  <a:lnTo>
                    <a:pt x="349" y="2"/>
                  </a:lnTo>
                  <a:lnTo>
                    <a:pt x="351" y="0"/>
                  </a:lnTo>
                  <a:lnTo>
                    <a:pt x="384" y="20"/>
                  </a:lnTo>
                  <a:lnTo>
                    <a:pt x="390" y="22"/>
                  </a:lnTo>
                  <a:lnTo>
                    <a:pt x="392" y="22"/>
                  </a:lnTo>
                  <a:lnTo>
                    <a:pt x="396" y="3"/>
                  </a:lnTo>
                  <a:lnTo>
                    <a:pt x="401" y="2"/>
                  </a:lnTo>
                  <a:lnTo>
                    <a:pt x="409" y="5"/>
                  </a:lnTo>
                  <a:lnTo>
                    <a:pt x="416" y="7"/>
                  </a:lnTo>
                  <a:lnTo>
                    <a:pt x="411" y="15"/>
                  </a:lnTo>
                  <a:lnTo>
                    <a:pt x="418" y="24"/>
                  </a:lnTo>
                  <a:lnTo>
                    <a:pt x="433" y="24"/>
                  </a:lnTo>
                  <a:lnTo>
                    <a:pt x="441" y="30"/>
                  </a:lnTo>
                  <a:lnTo>
                    <a:pt x="448" y="33"/>
                  </a:lnTo>
                  <a:lnTo>
                    <a:pt x="456" y="43"/>
                  </a:lnTo>
                  <a:lnTo>
                    <a:pt x="454" y="47"/>
                  </a:lnTo>
                  <a:lnTo>
                    <a:pt x="444" y="64"/>
                  </a:lnTo>
                  <a:lnTo>
                    <a:pt x="439" y="79"/>
                  </a:lnTo>
                  <a:lnTo>
                    <a:pt x="441" y="88"/>
                  </a:lnTo>
                  <a:lnTo>
                    <a:pt x="452" y="90"/>
                  </a:lnTo>
                  <a:lnTo>
                    <a:pt x="461" y="82"/>
                  </a:lnTo>
                  <a:lnTo>
                    <a:pt x="469" y="92"/>
                  </a:lnTo>
                  <a:lnTo>
                    <a:pt x="474" y="94"/>
                  </a:lnTo>
                  <a:lnTo>
                    <a:pt x="478" y="95"/>
                  </a:lnTo>
                  <a:lnTo>
                    <a:pt x="484" y="101"/>
                  </a:lnTo>
                  <a:lnTo>
                    <a:pt x="486" y="101"/>
                  </a:lnTo>
                  <a:lnTo>
                    <a:pt x="491" y="99"/>
                  </a:lnTo>
                  <a:lnTo>
                    <a:pt x="495" y="99"/>
                  </a:lnTo>
                  <a:lnTo>
                    <a:pt x="512" y="109"/>
                  </a:lnTo>
                  <a:lnTo>
                    <a:pt x="523" y="112"/>
                  </a:lnTo>
                  <a:lnTo>
                    <a:pt x="531" y="120"/>
                  </a:lnTo>
                  <a:lnTo>
                    <a:pt x="529" y="124"/>
                  </a:lnTo>
                  <a:lnTo>
                    <a:pt x="525" y="127"/>
                  </a:lnTo>
                  <a:lnTo>
                    <a:pt x="527" y="139"/>
                  </a:lnTo>
                  <a:lnTo>
                    <a:pt x="525" y="140"/>
                  </a:lnTo>
                  <a:lnTo>
                    <a:pt x="521" y="144"/>
                  </a:lnTo>
                  <a:lnTo>
                    <a:pt x="534" y="152"/>
                  </a:lnTo>
                  <a:lnTo>
                    <a:pt x="540" y="161"/>
                  </a:lnTo>
                  <a:lnTo>
                    <a:pt x="540" y="163"/>
                  </a:lnTo>
                  <a:lnTo>
                    <a:pt x="536" y="167"/>
                  </a:lnTo>
                  <a:lnTo>
                    <a:pt x="525" y="165"/>
                  </a:lnTo>
                  <a:lnTo>
                    <a:pt x="525" y="169"/>
                  </a:lnTo>
                  <a:lnTo>
                    <a:pt x="529" y="174"/>
                  </a:lnTo>
                  <a:lnTo>
                    <a:pt x="531" y="174"/>
                  </a:lnTo>
                  <a:lnTo>
                    <a:pt x="531" y="176"/>
                  </a:lnTo>
                  <a:lnTo>
                    <a:pt x="523" y="180"/>
                  </a:lnTo>
                  <a:lnTo>
                    <a:pt x="521" y="178"/>
                  </a:lnTo>
                  <a:lnTo>
                    <a:pt x="521" y="182"/>
                  </a:lnTo>
                  <a:lnTo>
                    <a:pt x="525" y="184"/>
                  </a:lnTo>
                  <a:lnTo>
                    <a:pt x="533" y="185"/>
                  </a:lnTo>
                  <a:lnTo>
                    <a:pt x="542" y="189"/>
                  </a:lnTo>
                  <a:lnTo>
                    <a:pt x="544" y="193"/>
                  </a:lnTo>
                  <a:lnTo>
                    <a:pt x="534" y="202"/>
                  </a:lnTo>
                  <a:lnTo>
                    <a:pt x="531" y="202"/>
                  </a:lnTo>
                  <a:lnTo>
                    <a:pt x="519" y="197"/>
                  </a:lnTo>
                  <a:lnTo>
                    <a:pt x="519" y="202"/>
                  </a:lnTo>
                  <a:lnTo>
                    <a:pt x="527" y="206"/>
                  </a:lnTo>
                  <a:lnTo>
                    <a:pt x="534" y="212"/>
                  </a:lnTo>
                  <a:lnTo>
                    <a:pt x="542" y="210"/>
                  </a:lnTo>
                  <a:lnTo>
                    <a:pt x="550" y="202"/>
                  </a:lnTo>
                  <a:lnTo>
                    <a:pt x="559" y="204"/>
                  </a:lnTo>
                  <a:lnTo>
                    <a:pt x="568" y="202"/>
                  </a:lnTo>
                  <a:lnTo>
                    <a:pt x="570" y="204"/>
                  </a:lnTo>
                  <a:lnTo>
                    <a:pt x="580" y="232"/>
                  </a:lnTo>
                  <a:lnTo>
                    <a:pt x="574" y="236"/>
                  </a:lnTo>
                  <a:lnTo>
                    <a:pt x="570" y="236"/>
                  </a:lnTo>
                  <a:lnTo>
                    <a:pt x="572" y="242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45" name="Freeform 89"/>
            <p:cNvSpPr>
              <a:spLocks/>
            </p:cNvSpPr>
            <p:nvPr/>
          </p:nvSpPr>
          <p:spPr bwMode="gray">
            <a:xfrm>
              <a:off x="3923" y="2656"/>
              <a:ext cx="668" cy="289"/>
            </a:xfrm>
            <a:custGeom>
              <a:avLst/>
              <a:gdLst>
                <a:gd name="T0" fmla="*/ 8 w 668"/>
                <a:gd name="T1" fmla="*/ 232 h 289"/>
                <a:gd name="T2" fmla="*/ 19 w 668"/>
                <a:gd name="T3" fmla="*/ 219 h 289"/>
                <a:gd name="T4" fmla="*/ 27 w 668"/>
                <a:gd name="T5" fmla="*/ 202 h 289"/>
                <a:gd name="T6" fmla="*/ 77 w 668"/>
                <a:gd name="T7" fmla="*/ 176 h 289"/>
                <a:gd name="T8" fmla="*/ 98 w 668"/>
                <a:gd name="T9" fmla="*/ 154 h 289"/>
                <a:gd name="T10" fmla="*/ 109 w 668"/>
                <a:gd name="T11" fmla="*/ 148 h 289"/>
                <a:gd name="T12" fmla="*/ 119 w 668"/>
                <a:gd name="T13" fmla="*/ 141 h 289"/>
                <a:gd name="T14" fmla="*/ 130 w 668"/>
                <a:gd name="T15" fmla="*/ 137 h 289"/>
                <a:gd name="T16" fmla="*/ 158 w 668"/>
                <a:gd name="T17" fmla="*/ 127 h 289"/>
                <a:gd name="T18" fmla="*/ 182 w 668"/>
                <a:gd name="T19" fmla="*/ 94 h 289"/>
                <a:gd name="T20" fmla="*/ 184 w 668"/>
                <a:gd name="T21" fmla="*/ 73 h 289"/>
                <a:gd name="T22" fmla="*/ 205 w 668"/>
                <a:gd name="T23" fmla="*/ 71 h 289"/>
                <a:gd name="T24" fmla="*/ 237 w 668"/>
                <a:gd name="T25" fmla="*/ 69 h 289"/>
                <a:gd name="T26" fmla="*/ 633 w 668"/>
                <a:gd name="T27" fmla="*/ 2 h 289"/>
                <a:gd name="T28" fmla="*/ 642 w 668"/>
                <a:gd name="T29" fmla="*/ 9 h 289"/>
                <a:gd name="T30" fmla="*/ 652 w 668"/>
                <a:gd name="T31" fmla="*/ 26 h 289"/>
                <a:gd name="T32" fmla="*/ 648 w 668"/>
                <a:gd name="T33" fmla="*/ 30 h 289"/>
                <a:gd name="T34" fmla="*/ 638 w 668"/>
                <a:gd name="T35" fmla="*/ 28 h 289"/>
                <a:gd name="T36" fmla="*/ 633 w 668"/>
                <a:gd name="T37" fmla="*/ 32 h 289"/>
                <a:gd name="T38" fmla="*/ 612 w 668"/>
                <a:gd name="T39" fmla="*/ 45 h 289"/>
                <a:gd name="T40" fmla="*/ 590 w 668"/>
                <a:gd name="T41" fmla="*/ 62 h 289"/>
                <a:gd name="T42" fmla="*/ 597 w 668"/>
                <a:gd name="T43" fmla="*/ 64 h 289"/>
                <a:gd name="T44" fmla="*/ 627 w 668"/>
                <a:gd name="T45" fmla="*/ 50 h 289"/>
                <a:gd name="T46" fmla="*/ 638 w 668"/>
                <a:gd name="T47" fmla="*/ 60 h 289"/>
                <a:gd name="T48" fmla="*/ 648 w 668"/>
                <a:gd name="T49" fmla="*/ 64 h 289"/>
                <a:gd name="T50" fmla="*/ 661 w 668"/>
                <a:gd name="T51" fmla="*/ 50 h 289"/>
                <a:gd name="T52" fmla="*/ 668 w 668"/>
                <a:gd name="T53" fmla="*/ 80 h 289"/>
                <a:gd name="T54" fmla="*/ 655 w 668"/>
                <a:gd name="T55" fmla="*/ 97 h 289"/>
                <a:gd name="T56" fmla="*/ 642 w 668"/>
                <a:gd name="T57" fmla="*/ 109 h 289"/>
                <a:gd name="T58" fmla="*/ 620 w 668"/>
                <a:gd name="T59" fmla="*/ 109 h 289"/>
                <a:gd name="T60" fmla="*/ 614 w 668"/>
                <a:gd name="T61" fmla="*/ 105 h 289"/>
                <a:gd name="T62" fmla="*/ 608 w 668"/>
                <a:gd name="T63" fmla="*/ 99 h 289"/>
                <a:gd name="T64" fmla="*/ 607 w 668"/>
                <a:gd name="T65" fmla="*/ 116 h 289"/>
                <a:gd name="T66" fmla="*/ 614 w 668"/>
                <a:gd name="T67" fmla="*/ 122 h 289"/>
                <a:gd name="T68" fmla="*/ 618 w 668"/>
                <a:gd name="T69" fmla="*/ 137 h 289"/>
                <a:gd name="T70" fmla="*/ 591 w 668"/>
                <a:gd name="T71" fmla="*/ 154 h 289"/>
                <a:gd name="T72" fmla="*/ 590 w 668"/>
                <a:gd name="T73" fmla="*/ 159 h 289"/>
                <a:gd name="T74" fmla="*/ 629 w 668"/>
                <a:gd name="T75" fmla="*/ 148 h 289"/>
                <a:gd name="T76" fmla="*/ 640 w 668"/>
                <a:gd name="T77" fmla="*/ 150 h 289"/>
                <a:gd name="T78" fmla="*/ 610 w 668"/>
                <a:gd name="T79" fmla="*/ 176 h 289"/>
                <a:gd name="T80" fmla="*/ 576 w 668"/>
                <a:gd name="T81" fmla="*/ 204 h 289"/>
                <a:gd name="T82" fmla="*/ 571 w 668"/>
                <a:gd name="T83" fmla="*/ 208 h 289"/>
                <a:gd name="T84" fmla="*/ 539 w 668"/>
                <a:gd name="T85" fmla="*/ 247 h 289"/>
                <a:gd name="T86" fmla="*/ 524 w 668"/>
                <a:gd name="T87" fmla="*/ 279 h 289"/>
                <a:gd name="T88" fmla="*/ 385 w 668"/>
                <a:gd name="T89" fmla="*/ 217 h 289"/>
                <a:gd name="T90" fmla="*/ 282 w 668"/>
                <a:gd name="T91" fmla="*/ 204 h 289"/>
                <a:gd name="T92" fmla="*/ 272 w 668"/>
                <a:gd name="T93" fmla="*/ 201 h 289"/>
                <a:gd name="T94" fmla="*/ 167 w 668"/>
                <a:gd name="T95" fmla="*/ 210 h 289"/>
                <a:gd name="T96" fmla="*/ 145 w 668"/>
                <a:gd name="T97" fmla="*/ 227 h 289"/>
                <a:gd name="T98" fmla="*/ 0 w 668"/>
                <a:gd name="T99" fmla="*/ 253 h 28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68"/>
                <a:gd name="T151" fmla="*/ 0 h 289"/>
                <a:gd name="T152" fmla="*/ 668 w 668"/>
                <a:gd name="T153" fmla="*/ 289 h 28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68" h="289">
                  <a:moveTo>
                    <a:pt x="0" y="253"/>
                  </a:moveTo>
                  <a:lnTo>
                    <a:pt x="2" y="232"/>
                  </a:lnTo>
                  <a:lnTo>
                    <a:pt x="8" y="232"/>
                  </a:lnTo>
                  <a:lnTo>
                    <a:pt x="12" y="231"/>
                  </a:lnTo>
                  <a:lnTo>
                    <a:pt x="17" y="225"/>
                  </a:lnTo>
                  <a:lnTo>
                    <a:pt x="19" y="219"/>
                  </a:lnTo>
                  <a:lnTo>
                    <a:pt x="17" y="216"/>
                  </a:lnTo>
                  <a:lnTo>
                    <a:pt x="19" y="210"/>
                  </a:lnTo>
                  <a:lnTo>
                    <a:pt x="27" y="202"/>
                  </a:lnTo>
                  <a:lnTo>
                    <a:pt x="42" y="197"/>
                  </a:lnTo>
                  <a:lnTo>
                    <a:pt x="60" y="191"/>
                  </a:lnTo>
                  <a:lnTo>
                    <a:pt x="77" y="176"/>
                  </a:lnTo>
                  <a:lnTo>
                    <a:pt x="85" y="172"/>
                  </a:lnTo>
                  <a:lnTo>
                    <a:pt x="96" y="163"/>
                  </a:lnTo>
                  <a:lnTo>
                    <a:pt x="98" y="154"/>
                  </a:lnTo>
                  <a:lnTo>
                    <a:pt x="100" y="152"/>
                  </a:lnTo>
                  <a:lnTo>
                    <a:pt x="105" y="154"/>
                  </a:lnTo>
                  <a:lnTo>
                    <a:pt x="109" y="148"/>
                  </a:lnTo>
                  <a:lnTo>
                    <a:pt x="109" y="146"/>
                  </a:lnTo>
                  <a:lnTo>
                    <a:pt x="115" y="141"/>
                  </a:lnTo>
                  <a:lnTo>
                    <a:pt x="119" y="141"/>
                  </a:lnTo>
                  <a:lnTo>
                    <a:pt x="122" y="144"/>
                  </a:lnTo>
                  <a:lnTo>
                    <a:pt x="128" y="141"/>
                  </a:lnTo>
                  <a:lnTo>
                    <a:pt x="130" y="137"/>
                  </a:lnTo>
                  <a:lnTo>
                    <a:pt x="139" y="129"/>
                  </a:lnTo>
                  <a:lnTo>
                    <a:pt x="145" y="127"/>
                  </a:lnTo>
                  <a:lnTo>
                    <a:pt x="158" y="127"/>
                  </a:lnTo>
                  <a:lnTo>
                    <a:pt x="171" y="105"/>
                  </a:lnTo>
                  <a:lnTo>
                    <a:pt x="182" y="99"/>
                  </a:lnTo>
                  <a:lnTo>
                    <a:pt x="182" y="94"/>
                  </a:lnTo>
                  <a:lnTo>
                    <a:pt x="184" y="86"/>
                  </a:lnTo>
                  <a:lnTo>
                    <a:pt x="182" y="80"/>
                  </a:lnTo>
                  <a:lnTo>
                    <a:pt x="184" y="73"/>
                  </a:lnTo>
                  <a:lnTo>
                    <a:pt x="184" y="71"/>
                  </a:lnTo>
                  <a:lnTo>
                    <a:pt x="205" y="67"/>
                  </a:lnTo>
                  <a:lnTo>
                    <a:pt x="205" y="71"/>
                  </a:lnTo>
                  <a:lnTo>
                    <a:pt x="226" y="69"/>
                  </a:lnTo>
                  <a:lnTo>
                    <a:pt x="233" y="67"/>
                  </a:lnTo>
                  <a:lnTo>
                    <a:pt x="237" y="69"/>
                  </a:lnTo>
                  <a:lnTo>
                    <a:pt x="438" y="35"/>
                  </a:lnTo>
                  <a:lnTo>
                    <a:pt x="629" y="0"/>
                  </a:lnTo>
                  <a:lnTo>
                    <a:pt x="633" y="2"/>
                  </a:lnTo>
                  <a:lnTo>
                    <a:pt x="633" y="5"/>
                  </a:lnTo>
                  <a:lnTo>
                    <a:pt x="638" y="9"/>
                  </a:lnTo>
                  <a:lnTo>
                    <a:pt x="642" y="9"/>
                  </a:lnTo>
                  <a:lnTo>
                    <a:pt x="646" y="13"/>
                  </a:lnTo>
                  <a:lnTo>
                    <a:pt x="648" y="17"/>
                  </a:lnTo>
                  <a:lnTo>
                    <a:pt x="652" y="26"/>
                  </a:lnTo>
                  <a:lnTo>
                    <a:pt x="652" y="30"/>
                  </a:lnTo>
                  <a:lnTo>
                    <a:pt x="648" y="30"/>
                  </a:lnTo>
                  <a:lnTo>
                    <a:pt x="648" y="28"/>
                  </a:lnTo>
                  <a:lnTo>
                    <a:pt x="642" y="28"/>
                  </a:lnTo>
                  <a:lnTo>
                    <a:pt x="638" y="28"/>
                  </a:lnTo>
                  <a:lnTo>
                    <a:pt x="635" y="26"/>
                  </a:lnTo>
                  <a:lnTo>
                    <a:pt x="631" y="28"/>
                  </a:lnTo>
                  <a:lnTo>
                    <a:pt x="633" y="32"/>
                  </a:lnTo>
                  <a:lnTo>
                    <a:pt x="633" y="34"/>
                  </a:lnTo>
                  <a:lnTo>
                    <a:pt x="616" y="41"/>
                  </a:lnTo>
                  <a:lnTo>
                    <a:pt x="612" y="45"/>
                  </a:lnTo>
                  <a:lnTo>
                    <a:pt x="605" y="52"/>
                  </a:lnTo>
                  <a:lnTo>
                    <a:pt x="593" y="54"/>
                  </a:lnTo>
                  <a:lnTo>
                    <a:pt x="590" y="62"/>
                  </a:lnTo>
                  <a:lnTo>
                    <a:pt x="590" y="65"/>
                  </a:lnTo>
                  <a:lnTo>
                    <a:pt x="591" y="65"/>
                  </a:lnTo>
                  <a:lnTo>
                    <a:pt x="597" y="64"/>
                  </a:lnTo>
                  <a:lnTo>
                    <a:pt x="608" y="58"/>
                  </a:lnTo>
                  <a:lnTo>
                    <a:pt x="620" y="54"/>
                  </a:lnTo>
                  <a:lnTo>
                    <a:pt x="627" y="50"/>
                  </a:lnTo>
                  <a:lnTo>
                    <a:pt x="638" y="50"/>
                  </a:lnTo>
                  <a:lnTo>
                    <a:pt x="640" y="52"/>
                  </a:lnTo>
                  <a:lnTo>
                    <a:pt x="638" y="60"/>
                  </a:lnTo>
                  <a:lnTo>
                    <a:pt x="640" y="62"/>
                  </a:lnTo>
                  <a:lnTo>
                    <a:pt x="644" y="65"/>
                  </a:lnTo>
                  <a:lnTo>
                    <a:pt x="648" y="64"/>
                  </a:lnTo>
                  <a:lnTo>
                    <a:pt x="650" y="60"/>
                  </a:lnTo>
                  <a:lnTo>
                    <a:pt x="655" y="50"/>
                  </a:lnTo>
                  <a:lnTo>
                    <a:pt x="661" y="50"/>
                  </a:lnTo>
                  <a:lnTo>
                    <a:pt x="667" y="60"/>
                  </a:lnTo>
                  <a:lnTo>
                    <a:pt x="667" y="75"/>
                  </a:lnTo>
                  <a:lnTo>
                    <a:pt x="668" y="80"/>
                  </a:lnTo>
                  <a:lnTo>
                    <a:pt x="668" y="82"/>
                  </a:lnTo>
                  <a:lnTo>
                    <a:pt x="659" y="90"/>
                  </a:lnTo>
                  <a:lnTo>
                    <a:pt x="655" y="97"/>
                  </a:lnTo>
                  <a:lnTo>
                    <a:pt x="655" y="101"/>
                  </a:lnTo>
                  <a:lnTo>
                    <a:pt x="648" y="105"/>
                  </a:lnTo>
                  <a:lnTo>
                    <a:pt x="642" y="109"/>
                  </a:lnTo>
                  <a:lnTo>
                    <a:pt x="637" y="112"/>
                  </a:lnTo>
                  <a:lnTo>
                    <a:pt x="623" y="111"/>
                  </a:lnTo>
                  <a:lnTo>
                    <a:pt x="620" y="109"/>
                  </a:lnTo>
                  <a:lnTo>
                    <a:pt x="618" y="111"/>
                  </a:lnTo>
                  <a:lnTo>
                    <a:pt x="616" y="111"/>
                  </a:lnTo>
                  <a:lnTo>
                    <a:pt x="614" y="105"/>
                  </a:lnTo>
                  <a:lnTo>
                    <a:pt x="614" y="103"/>
                  </a:lnTo>
                  <a:lnTo>
                    <a:pt x="612" y="101"/>
                  </a:lnTo>
                  <a:lnTo>
                    <a:pt x="608" y="99"/>
                  </a:lnTo>
                  <a:lnTo>
                    <a:pt x="607" y="101"/>
                  </a:lnTo>
                  <a:lnTo>
                    <a:pt x="608" y="112"/>
                  </a:lnTo>
                  <a:lnTo>
                    <a:pt x="607" y="116"/>
                  </a:lnTo>
                  <a:lnTo>
                    <a:pt x="605" y="114"/>
                  </a:lnTo>
                  <a:lnTo>
                    <a:pt x="608" y="122"/>
                  </a:lnTo>
                  <a:lnTo>
                    <a:pt x="614" y="122"/>
                  </a:lnTo>
                  <a:lnTo>
                    <a:pt x="620" y="127"/>
                  </a:lnTo>
                  <a:lnTo>
                    <a:pt x="616" y="133"/>
                  </a:lnTo>
                  <a:lnTo>
                    <a:pt x="618" y="137"/>
                  </a:lnTo>
                  <a:lnTo>
                    <a:pt x="603" y="156"/>
                  </a:lnTo>
                  <a:lnTo>
                    <a:pt x="599" y="156"/>
                  </a:lnTo>
                  <a:lnTo>
                    <a:pt x="591" y="154"/>
                  </a:lnTo>
                  <a:lnTo>
                    <a:pt x="584" y="154"/>
                  </a:lnTo>
                  <a:lnTo>
                    <a:pt x="584" y="156"/>
                  </a:lnTo>
                  <a:lnTo>
                    <a:pt x="590" y="159"/>
                  </a:lnTo>
                  <a:lnTo>
                    <a:pt x="605" y="159"/>
                  </a:lnTo>
                  <a:lnTo>
                    <a:pt x="616" y="157"/>
                  </a:lnTo>
                  <a:lnTo>
                    <a:pt x="629" y="148"/>
                  </a:lnTo>
                  <a:lnTo>
                    <a:pt x="631" y="144"/>
                  </a:lnTo>
                  <a:lnTo>
                    <a:pt x="635" y="144"/>
                  </a:lnTo>
                  <a:lnTo>
                    <a:pt x="640" y="150"/>
                  </a:lnTo>
                  <a:lnTo>
                    <a:pt x="635" y="161"/>
                  </a:lnTo>
                  <a:lnTo>
                    <a:pt x="623" y="174"/>
                  </a:lnTo>
                  <a:lnTo>
                    <a:pt x="610" y="176"/>
                  </a:lnTo>
                  <a:lnTo>
                    <a:pt x="605" y="180"/>
                  </a:lnTo>
                  <a:lnTo>
                    <a:pt x="588" y="182"/>
                  </a:lnTo>
                  <a:lnTo>
                    <a:pt x="576" y="204"/>
                  </a:lnTo>
                  <a:lnTo>
                    <a:pt x="569" y="204"/>
                  </a:lnTo>
                  <a:lnTo>
                    <a:pt x="569" y="208"/>
                  </a:lnTo>
                  <a:lnTo>
                    <a:pt x="571" y="208"/>
                  </a:lnTo>
                  <a:lnTo>
                    <a:pt x="556" y="217"/>
                  </a:lnTo>
                  <a:lnTo>
                    <a:pt x="546" y="229"/>
                  </a:lnTo>
                  <a:lnTo>
                    <a:pt x="539" y="247"/>
                  </a:lnTo>
                  <a:lnTo>
                    <a:pt x="535" y="270"/>
                  </a:lnTo>
                  <a:lnTo>
                    <a:pt x="531" y="276"/>
                  </a:lnTo>
                  <a:lnTo>
                    <a:pt x="524" y="279"/>
                  </a:lnTo>
                  <a:lnTo>
                    <a:pt x="492" y="285"/>
                  </a:lnTo>
                  <a:lnTo>
                    <a:pt x="488" y="289"/>
                  </a:lnTo>
                  <a:lnTo>
                    <a:pt x="385" y="217"/>
                  </a:lnTo>
                  <a:lnTo>
                    <a:pt x="299" y="229"/>
                  </a:lnTo>
                  <a:lnTo>
                    <a:pt x="297" y="216"/>
                  </a:lnTo>
                  <a:lnTo>
                    <a:pt x="282" y="204"/>
                  </a:lnTo>
                  <a:lnTo>
                    <a:pt x="274" y="208"/>
                  </a:lnTo>
                  <a:lnTo>
                    <a:pt x="271" y="204"/>
                  </a:lnTo>
                  <a:lnTo>
                    <a:pt x="272" y="201"/>
                  </a:lnTo>
                  <a:lnTo>
                    <a:pt x="272" y="199"/>
                  </a:lnTo>
                  <a:lnTo>
                    <a:pt x="171" y="210"/>
                  </a:lnTo>
                  <a:lnTo>
                    <a:pt x="167" y="210"/>
                  </a:lnTo>
                  <a:lnTo>
                    <a:pt x="166" y="212"/>
                  </a:lnTo>
                  <a:lnTo>
                    <a:pt x="145" y="223"/>
                  </a:lnTo>
                  <a:lnTo>
                    <a:pt x="145" y="227"/>
                  </a:lnTo>
                  <a:lnTo>
                    <a:pt x="137" y="227"/>
                  </a:lnTo>
                  <a:lnTo>
                    <a:pt x="115" y="238"/>
                  </a:lnTo>
                  <a:lnTo>
                    <a:pt x="0" y="253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46" name="Freeform 90"/>
            <p:cNvSpPr>
              <a:spLocks/>
            </p:cNvSpPr>
            <p:nvPr/>
          </p:nvSpPr>
          <p:spPr bwMode="gray">
            <a:xfrm>
              <a:off x="4023" y="2855"/>
              <a:ext cx="388" cy="294"/>
            </a:xfrm>
            <a:custGeom>
              <a:avLst/>
              <a:gdLst>
                <a:gd name="T0" fmla="*/ 229 w 388"/>
                <a:gd name="T1" fmla="*/ 294 h 294"/>
                <a:gd name="T2" fmla="*/ 214 w 388"/>
                <a:gd name="T3" fmla="*/ 291 h 294"/>
                <a:gd name="T4" fmla="*/ 208 w 388"/>
                <a:gd name="T5" fmla="*/ 266 h 294"/>
                <a:gd name="T6" fmla="*/ 186 w 388"/>
                <a:gd name="T7" fmla="*/ 247 h 294"/>
                <a:gd name="T8" fmla="*/ 172 w 388"/>
                <a:gd name="T9" fmla="*/ 219 h 294"/>
                <a:gd name="T10" fmla="*/ 161 w 388"/>
                <a:gd name="T11" fmla="*/ 204 h 294"/>
                <a:gd name="T12" fmla="*/ 141 w 388"/>
                <a:gd name="T13" fmla="*/ 189 h 294"/>
                <a:gd name="T14" fmla="*/ 131 w 388"/>
                <a:gd name="T15" fmla="*/ 178 h 294"/>
                <a:gd name="T16" fmla="*/ 122 w 388"/>
                <a:gd name="T17" fmla="*/ 165 h 294"/>
                <a:gd name="T18" fmla="*/ 84 w 388"/>
                <a:gd name="T19" fmla="*/ 139 h 294"/>
                <a:gd name="T20" fmla="*/ 71 w 388"/>
                <a:gd name="T21" fmla="*/ 127 h 294"/>
                <a:gd name="T22" fmla="*/ 52 w 388"/>
                <a:gd name="T23" fmla="*/ 103 h 294"/>
                <a:gd name="T24" fmla="*/ 43 w 388"/>
                <a:gd name="T25" fmla="*/ 90 h 294"/>
                <a:gd name="T26" fmla="*/ 5 w 388"/>
                <a:gd name="T27" fmla="*/ 75 h 294"/>
                <a:gd name="T28" fmla="*/ 7 w 388"/>
                <a:gd name="T29" fmla="*/ 54 h 294"/>
                <a:gd name="T30" fmla="*/ 15 w 388"/>
                <a:gd name="T31" fmla="*/ 43 h 294"/>
                <a:gd name="T32" fmla="*/ 15 w 388"/>
                <a:gd name="T33" fmla="*/ 39 h 294"/>
                <a:gd name="T34" fmla="*/ 45 w 388"/>
                <a:gd name="T35" fmla="*/ 28 h 294"/>
                <a:gd name="T36" fmla="*/ 66 w 388"/>
                <a:gd name="T37" fmla="*/ 13 h 294"/>
                <a:gd name="T38" fmla="*/ 71 w 388"/>
                <a:gd name="T39" fmla="*/ 11 h 294"/>
                <a:gd name="T40" fmla="*/ 172 w 388"/>
                <a:gd name="T41" fmla="*/ 2 h 294"/>
                <a:gd name="T42" fmla="*/ 174 w 388"/>
                <a:gd name="T43" fmla="*/ 9 h 294"/>
                <a:gd name="T44" fmla="*/ 197 w 388"/>
                <a:gd name="T45" fmla="*/ 17 h 294"/>
                <a:gd name="T46" fmla="*/ 285 w 388"/>
                <a:gd name="T47" fmla="*/ 18 h 294"/>
                <a:gd name="T48" fmla="*/ 385 w 388"/>
                <a:gd name="T49" fmla="*/ 92 h 294"/>
                <a:gd name="T50" fmla="*/ 370 w 388"/>
                <a:gd name="T51" fmla="*/ 107 h 294"/>
                <a:gd name="T52" fmla="*/ 353 w 388"/>
                <a:gd name="T53" fmla="*/ 133 h 294"/>
                <a:gd name="T54" fmla="*/ 349 w 388"/>
                <a:gd name="T55" fmla="*/ 154 h 294"/>
                <a:gd name="T56" fmla="*/ 347 w 388"/>
                <a:gd name="T57" fmla="*/ 167 h 294"/>
                <a:gd name="T58" fmla="*/ 338 w 388"/>
                <a:gd name="T59" fmla="*/ 170 h 294"/>
                <a:gd name="T60" fmla="*/ 330 w 388"/>
                <a:gd name="T61" fmla="*/ 182 h 294"/>
                <a:gd name="T62" fmla="*/ 321 w 388"/>
                <a:gd name="T63" fmla="*/ 197 h 294"/>
                <a:gd name="T64" fmla="*/ 300 w 388"/>
                <a:gd name="T65" fmla="*/ 217 h 294"/>
                <a:gd name="T66" fmla="*/ 283 w 388"/>
                <a:gd name="T67" fmla="*/ 231 h 294"/>
                <a:gd name="T68" fmla="*/ 274 w 388"/>
                <a:gd name="T69" fmla="*/ 240 h 294"/>
                <a:gd name="T70" fmla="*/ 261 w 388"/>
                <a:gd name="T71" fmla="*/ 244 h 294"/>
                <a:gd name="T72" fmla="*/ 259 w 388"/>
                <a:gd name="T73" fmla="*/ 251 h 294"/>
                <a:gd name="T74" fmla="*/ 255 w 388"/>
                <a:gd name="T75" fmla="*/ 259 h 294"/>
                <a:gd name="T76" fmla="*/ 242 w 388"/>
                <a:gd name="T77" fmla="*/ 266 h 294"/>
                <a:gd name="T78" fmla="*/ 240 w 388"/>
                <a:gd name="T79" fmla="*/ 268 h 294"/>
                <a:gd name="T80" fmla="*/ 244 w 388"/>
                <a:gd name="T81" fmla="*/ 272 h 294"/>
                <a:gd name="T82" fmla="*/ 246 w 388"/>
                <a:gd name="T83" fmla="*/ 277 h 294"/>
                <a:gd name="T84" fmla="*/ 234 w 388"/>
                <a:gd name="T85" fmla="*/ 287 h 294"/>
                <a:gd name="T86" fmla="*/ 233 w 388"/>
                <a:gd name="T87" fmla="*/ 292 h 29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88"/>
                <a:gd name="T133" fmla="*/ 0 h 294"/>
                <a:gd name="T134" fmla="*/ 388 w 388"/>
                <a:gd name="T135" fmla="*/ 294 h 29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88" h="294">
                  <a:moveTo>
                    <a:pt x="233" y="292"/>
                  </a:moveTo>
                  <a:lnTo>
                    <a:pt x="229" y="294"/>
                  </a:lnTo>
                  <a:lnTo>
                    <a:pt x="218" y="292"/>
                  </a:lnTo>
                  <a:lnTo>
                    <a:pt x="214" y="291"/>
                  </a:lnTo>
                  <a:lnTo>
                    <a:pt x="212" y="285"/>
                  </a:lnTo>
                  <a:lnTo>
                    <a:pt x="208" y="266"/>
                  </a:lnTo>
                  <a:lnTo>
                    <a:pt x="199" y="253"/>
                  </a:lnTo>
                  <a:lnTo>
                    <a:pt x="186" y="247"/>
                  </a:lnTo>
                  <a:lnTo>
                    <a:pt x="180" y="227"/>
                  </a:lnTo>
                  <a:lnTo>
                    <a:pt x="172" y="219"/>
                  </a:lnTo>
                  <a:lnTo>
                    <a:pt x="169" y="208"/>
                  </a:lnTo>
                  <a:lnTo>
                    <a:pt x="161" y="204"/>
                  </a:lnTo>
                  <a:lnTo>
                    <a:pt x="148" y="200"/>
                  </a:lnTo>
                  <a:lnTo>
                    <a:pt x="141" y="189"/>
                  </a:lnTo>
                  <a:lnTo>
                    <a:pt x="131" y="184"/>
                  </a:lnTo>
                  <a:lnTo>
                    <a:pt x="131" y="178"/>
                  </a:lnTo>
                  <a:lnTo>
                    <a:pt x="126" y="169"/>
                  </a:lnTo>
                  <a:lnTo>
                    <a:pt x="122" y="165"/>
                  </a:lnTo>
                  <a:lnTo>
                    <a:pt x="109" y="161"/>
                  </a:lnTo>
                  <a:lnTo>
                    <a:pt x="84" y="139"/>
                  </a:lnTo>
                  <a:lnTo>
                    <a:pt x="73" y="135"/>
                  </a:lnTo>
                  <a:lnTo>
                    <a:pt x="71" y="127"/>
                  </a:lnTo>
                  <a:lnTo>
                    <a:pt x="60" y="118"/>
                  </a:lnTo>
                  <a:lnTo>
                    <a:pt x="52" y="103"/>
                  </a:lnTo>
                  <a:lnTo>
                    <a:pt x="45" y="94"/>
                  </a:lnTo>
                  <a:lnTo>
                    <a:pt x="43" y="90"/>
                  </a:lnTo>
                  <a:lnTo>
                    <a:pt x="26" y="86"/>
                  </a:lnTo>
                  <a:lnTo>
                    <a:pt x="5" y="75"/>
                  </a:lnTo>
                  <a:lnTo>
                    <a:pt x="0" y="69"/>
                  </a:lnTo>
                  <a:lnTo>
                    <a:pt x="7" y="54"/>
                  </a:lnTo>
                  <a:lnTo>
                    <a:pt x="11" y="48"/>
                  </a:lnTo>
                  <a:lnTo>
                    <a:pt x="15" y="43"/>
                  </a:lnTo>
                  <a:lnTo>
                    <a:pt x="17" y="41"/>
                  </a:lnTo>
                  <a:lnTo>
                    <a:pt x="15" y="39"/>
                  </a:lnTo>
                  <a:lnTo>
                    <a:pt x="37" y="28"/>
                  </a:lnTo>
                  <a:lnTo>
                    <a:pt x="45" y="28"/>
                  </a:lnTo>
                  <a:lnTo>
                    <a:pt x="45" y="24"/>
                  </a:lnTo>
                  <a:lnTo>
                    <a:pt x="66" y="13"/>
                  </a:lnTo>
                  <a:lnTo>
                    <a:pt x="67" y="11"/>
                  </a:lnTo>
                  <a:lnTo>
                    <a:pt x="71" y="11"/>
                  </a:lnTo>
                  <a:lnTo>
                    <a:pt x="172" y="0"/>
                  </a:lnTo>
                  <a:lnTo>
                    <a:pt x="172" y="2"/>
                  </a:lnTo>
                  <a:lnTo>
                    <a:pt x="171" y="5"/>
                  </a:lnTo>
                  <a:lnTo>
                    <a:pt x="174" y="9"/>
                  </a:lnTo>
                  <a:lnTo>
                    <a:pt x="182" y="5"/>
                  </a:lnTo>
                  <a:lnTo>
                    <a:pt x="197" y="17"/>
                  </a:lnTo>
                  <a:lnTo>
                    <a:pt x="199" y="30"/>
                  </a:lnTo>
                  <a:lnTo>
                    <a:pt x="285" y="18"/>
                  </a:lnTo>
                  <a:lnTo>
                    <a:pt x="388" y="90"/>
                  </a:lnTo>
                  <a:lnTo>
                    <a:pt x="385" y="92"/>
                  </a:lnTo>
                  <a:lnTo>
                    <a:pt x="377" y="97"/>
                  </a:lnTo>
                  <a:lnTo>
                    <a:pt x="370" y="107"/>
                  </a:lnTo>
                  <a:lnTo>
                    <a:pt x="356" y="125"/>
                  </a:lnTo>
                  <a:lnTo>
                    <a:pt x="353" y="133"/>
                  </a:lnTo>
                  <a:lnTo>
                    <a:pt x="349" y="144"/>
                  </a:lnTo>
                  <a:lnTo>
                    <a:pt x="349" y="154"/>
                  </a:lnTo>
                  <a:lnTo>
                    <a:pt x="349" y="163"/>
                  </a:lnTo>
                  <a:lnTo>
                    <a:pt x="347" y="167"/>
                  </a:lnTo>
                  <a:lnTo>
                    <a:pt x="345" y="170"/>
                  </a:lnTo>
                  <a:lnTo>
                    <a:pt x="338" y="170"/>
                  </a:lnTo>
                  <a:lnTo>
                    <a:pt x="334" y="176"/>
                  </a:lnTo>
                  <a:lnTo>
                    <a:pt x="330" y="182"/>
                  </a:lnTo>
                  <a:lnTo>
                    <a:pt x="324" y="189"/>
                  </a:lnTo>
                  <a:lnTo>
                    <a:pt x="321" y="197"/>
                  </a:lnTo>
                  <a:lnTo>
                    <a:pt x="308" y="206"/>
                  </a:lnTo>
                  <a:lnTo>
                    <a:pt x="300" y="217"/>
                  </a:lnTo>
                  <a:lnTo>
                    <a:pt x="293" y="223"/>
                  </a:lnTo>
                  <a:lnTo>
                    <a:pt x="283" y="231"/>
                  </a:lnTo>
                  <a:lnTo>
                    <a:pt x="278" y="236"/>
                  </a:lnTo>
                  <a:lnTo>
                    <a:pt x="274" y="240"/>
                  </a:lnTo>
                  <a:lnTo>
                    <a:pt x="266" y="244"/>
                  </a:lnTo>
                  <a:lnTo>
                    <a:pt x="261" y="244"/>
                  </a:lnTo>
                  <a:lnTo>
                    <a:pt x="259" y="247"/>
                  </a:lnTo>
                  <a:lnTo>
                    <a:pt x="259" y="251"/>
                  </a:lnTo>
                  <a:lnTo>
                    <a:pt x="259" y="253"/>
                  </a:lnTo>
                  <a:lnTo>
                    <a:pt x="255" y="259"/>
                  </a:lnTo>
                  <a:lnTo>
                    <a:pt x="249" y="266"/>
                  </a:lnTo>
                  <a:lnTo>
                    <a:pt x="242" y="266"/>
                  </a:lnTo>
                  <a:lnTo>
                    <a:pt x="242" y="268"/>
                  </a:lnTo>
                  <a:lnTo>
                    <a:pt x="240" y="268"/>
                  </a:lnTo>
                  <a:lnTo>
                    <a:pt x="242" y="272"/>
                  </a:lnTo>
                  <a:lnTo>
                    <a:pt x="244" y="272"/>
                  </a:lnTo>
                  <a:lnTo>
                    <a:pt x="246" y="274"/>
                  </a:lnTo>
                  <a:lnTo>
                    <a:pt x="246" y="277"/>
                  </a:lnTo>
                  <a:lnTo>
                    <a:pt x="242" y="279"/>
                  </a:lnTo>
                  <a:lnTo>
                    <a:pt x="234" y="287"/>
                  </a:lnTo>
                  <a:lnTo>
                    <a:pt x="233" y="292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47" name="Freeform 91"/>
            <p:cNvSpPr>
              <a:spLocks/>
            </p:cNvSpPr>
            <p:nvPr/>
          </p:nvSpPr>
          <p:spPr bwMode="gray">
            <a:xfrm>
              <a:off x="3845" y="2894"/>
              <a:ext cx="416" cy="428"/>
            </a:xfrm>
            <a:custGeom>
              <a:avLst/>
              <a:gdLst>
                <a:gd name="T0" fmla="*/ 56 w 416"/>
                <a:gd name="T1" fmla="*/ 227 h 428"/>
                <a:gd name="T2" fmla="*/ 65 w 416"/>
                <a:gd name="T3" fmla="*/ 246 h 428"/>
                <a:gd name="T4" fmla="*/ 76 w 416"/>
                <a:gd name="T5" fmla="*/ 257 h 428"/>
                <a:gd name="T6" fmla="*/ 78 w 416"/>
                <a:gd name="T7" fmla="*/ 272 h 428"/>
                <a:gd name="T8" fmla="*/ 84 w 416"/>
                <a:gd name="T9" fmla="*/ 282 h 428"/>
                <a:gd name="T10" fmla="*/ 76 w 416"/>
                <a:gd name="T11" fmla="*/ 306 h 428"/>
                <a:gd name="T12" fmla="*/ 73 w 416"/>
                <a:gd name="T13" fmla="*/ 334 h 428"/>
                <a:gd name="T14" fmla="*/ 82 w 416"/>
                <a:gd name="T15" fmla="*/ 379 h 428"/>
                <a:gd name="T16" fmla="*/ 92 w 416"/>
                <a:gd name="T17" fmla="*/ 400 h 428"/>
                <a:gd name="T18" fmla="*/ 101 w 416"/>
                <a:gd name="T19" fmla="*/ 413 h 428"/>
                <a:gd name="T20" fmla="*/ 105 w 416"/>
                <a:gd name="T21" fmla="*/ 426 h 428"/>
                <a:gd name="T22" fmla="*/ 328 w 416"/>
                <a:gd name="T23" fmla="*/ 424 h 428"/>
                <a:gd name="T24" fmla="*/ 341 w 416"/>
                <a:gd name="T25" fmla="*/ 428 h 428"/>
                <a:gd name="T26" fmla="*/ 337 w 416"/>
                <a:gd name="T27" fmla="*/ 396 h 428"/>
                <a:gd name="T28" fmla="*/ 339 w 416"/>
                <a:gd name="T29" fmla="*/ 387 h 428"/>
                <a:gd name="T30" fmla="*/ 362 w 416"/>
                <a:gd name="T31" fmla="*/ 389 h 428"/>
                <a:gd name="T32" fmla="*/ 382 w 416"/>
                <a:gd name="T33" fmla="*/ 389 h 428"/>
                <a:gd name="T34" fmla="*/ 379 w 416"/>
                <a:gd name="T35" fmla="*/ 364 h 428"/>
                <a:gd name="T36" fmla="*/ 379 w 416"/>
                <a:gd name="T37" fmla="*/ 345 h 428"/>
                <a:gd name="T38" fmla="*/ 394 w 416"/>
                <a:gd name="T39" fmla="*/ 297 h 428"/>
                <a:gd name="T40" fmla="*/ 405 w 416"/>
                <a:gd name="T41" fmla="*/ 270 h 428"/>
                <a:gd name="T42" fmla="*/ 414 w 416"/>
                <a:gd name="T43" fmla="*/ 261 h 428"/>
                <a:gd name="T44" fmla="*/ 412 w 416"/>
                <a:gd name="T45" fmla="*/ 257 h 428"/>
                <a:gd name="T46" fmla="*/ 407 w 416"/>
                <a:gd name="T47" fmla="*/ 255 h 428"/>
                <a:gd name="T48" fmla="*/ 392 w 416"/>
                <a:gd name="T49" fmla="*/ 252 h 428"/>
                <a:gd name="T50" fmla="*/ 386 w 416"/>
                <a:gd name="T51" fmla="*/ 227 h 428"/>
                <a:gd name="T52" fmla="*/ 364 w 416"/>
                <a:gd name="T53" fmla="*/ 208 h 428"/>
                <a:gd name="T54" fmla="*/ 350 w 416"/>
                <a:gd name="T55" fmla="*/ 180 h 428"/>
                <a:gd name="T56" fmla="*/ 339 w 416"/>
                <a:gd name="T57" fmla="*/ 165 h 428"/>
                <a:gd name="T58" fmla="*/ 319 w 416"/>
                <a:gd name="T59" fmla="*/ 150 h 428"/>
                <a:gd name="T60" fmla="*/ 309 w 416"/>
                <a:gd name="T61" fmla="*/ 139 h 428"/>
                <a:gd name="T62" fmla="*/ 300 w 416"/>
                <a:gd name="T63" fmla="*/ 126 h 428"/>
                <a:gd name="T64" fmla="*/ 262 w 416"/>
                <a:gd name="T65" fmla="*/ 100 h 428"/>
                <a:gd name="T66" fmla="*/ 249 w 416"/>
                <a:gd name="T67" fmla="*/ 88 h 428"/>
                <a:gd name="T68" fmla="*/ 230 w 416"/>
                <a:gd name="T69" fmla="*/ 64 h 428"/>
                <a:gd name="T70" fmla="*/ 221 w 416"/>
                <a:gd name="T71" fmla="*/ 51 h 428"/>
                <a:gd name="T72" fmla="*/ 183 w 416"/>
                <a:gd name="T73" fmla="*/ 36 h 428"/>
                <a:gd name="T74" fmla="*/ 185 w 416"/>
                <a:gd name="T75" fmla="*/ 15 h 428"/>
                <a:gd name="T76" fmla="*/ 193 w 416"/>
                <a:gd name="T77" fmla="*/ 4 h 428"/>
                <a:gd name="T78" fmla="*/ 193 w 416"/>
                <a:gd name="T79" fmla="*/ 0 h 428"/>
                <a:gd name="T80" fmla="*/ 0 w 416"/>
                <a:gd name="T81" fmla="*/ 26 h 42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16"/>
                <a:gd name="T124" fmla="*/ 0 h 428"/>
                <a:gd name="T125" fmla="*/ 416 w 416"/>
                <a:gd name="T126" fmla="*/ 428 h 42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16" h="428">
                  <a:moveTo>
                    <a:pt x="0" y="26"/>
                  </a:moveTo>
                  <a:lnTo>
                    <a:pt x="56" y="227"/>
                  </a:lnTo>
                  <a:lnTo>
                    <a:pt x="61" y="233"/>
                  </a:lnTo>
                  <a:lnTo>
                    <a:pt x="65" y="246"/>
                  </a:lnTo>
                  <a:lnTo>
                    <a:pt x="69" y="253"/>
                  </a:lnTo>
                  <a:lnTo>
                    <a:pt x="76" y="257"/>
                  </a:lnTo>
                  <a:lnTo>
                    <a:pt x="80" y="263"/>
                  </a:lnTo>
                  <a:lnTo>
                    <a:pt x="78" y="272"/>
                  </a:lnTo>
                  <a:lnTo>
                    <a:pt x="86" y="280"/>
                  </a:lnTo>
                  <a:lnTo>
                    <a:pt x="84" y="282"/>
                  </a:lnTo>
                  <a:lnTo>
                    <a:pt x="76" y="293"/>
                  </a:lnTo>
                  <a:lnTo>
                    <a:pt x="76" y="306"/>
                  </a:lnTo>
                  <a:lnTo>
                    <a:pt x="71" y="317"/>
                  </a:lnTo>
                  <a:lnTo>
                    <a:pt x="73" y="334"/>
                  </a:lnTo>
                  <a:lnTo>
                    <a:pt x="82" y="355"/>
                  </a:lnTo>
                  <a:lnTo>
                    <a:pt x="82" y="379"/>
                  </a:lnTo>
                  <a:lnTo>
                    <a:pt x="92" y="394"/>
                  </a:lnTo>
                  <a:lnTo>
                    <a:pt x="92" y="400"/>
                  </a:lnTo>
                  <a:lnTo>
                    <a:pt x="93" y="405"/>
                  </a:lnTo>
                  <a:lnTo>
                    <a:pt x="101" y="413"/>
                  </a:lnTo>
                  <a:lnTo>
                    <a:pt x="99" y="419"/>
                  </a:lnTo>
                  <a:lnTo>
                    <a:pt x="105" y="426"/>
                  </a:lnTo>
                  <a:lnTo>
                    <a:pt x="324" y="413"/>
                  </a:lnTo>
                  <a:lnTo>
                    <a:pt x="328" y="424"/>
                  </a:lnTo>
                  <a:lnTo>
                    <a:pt x="330" y="428"/>
                  </a:lnTo>
                  <a:lnTo>
                    <a:pt x="341" y="428"/>
                  </a:lnTo>
                  <a:lnTo>
                    <a:pt x="343" y="419"/>
                  </a:lnTo>
                  <a:lnTo>
                    <a:pt x="337" y="396"/>
                  </a:lnTo>
                  <a:lnTo>
                    <a:pt x="337" y="390"/>
                  </a:lnTo>
                  <a:lnTo>
                    <a:pt x="339" y="387"/>
                  </a:lnTo>
                  <a:lnTo>
                    <a:pt x="347" y="381"/>
                  </a:lnTo>
                  <a:lnTo>
                    <a:pt x="362" y="389"/>
                  </a:lnTo>
                  <a:lnTo>
                    <a:pt x="377" y="389"/>
                  </a:lnTo>
                  <a:lnTo>
                    <a:pt x="382" y="389"/>
                  </a:lnTo>
                  <a:lnTo>
                    <a:pt x="380" y="372"/>
                  </a:lnTo>
                  <a:lnTo>
                    <a:pt x="379" y="364"/>
                  </a:lnTo>
                  <a:lnTo>
                    <a:pt x="379" y="353"/>
                  </a:lnTo>
                  <a:lnTo>
                    <a:pt x="379" y="345"/>
                  </a:lnTo>
                  <a:lnTo>
                    <a:pt x="392" y="312"/>
                  </a:lnTo>
                  <a:lnTo>
                    <a:pt x="394" y="297"/>
                  </a:lnTo>
                  <a:lnTo>
                    <a:pt x="397" y="285"/>
                  </a:lnTo>
                  <a:lnTo>
                    <a:pt x="405" y="270"/>
                  </a:lnTo>
                  <a:lnTo>
                    <a:pt x="412" y="263"/>
                  </a:lnTo>
                  <a:lnTo>
                    <a:pt x="414" y="261"/>
                  </a:lnTo>
                  <a:lnTo>
                    <a:pt x="416" y="257"/>
                  </a:lnTo>
                  <a:lnTo>
                    <a:pt x="412" y="257"/>
                  </a:lnTo>
                  <a:lnTo>
                    <a:pt x="411" y="253"/>
                  </a:lnTo>
                  <a:lnTo>
                    <a:pt x="407" y="255"/>
                  </a:lnTo>
                  <a:lnTo>
                    <a:pt x="396" y="253"/>
                  </a:lnTo>
                  <a:lnTo>
                    <a:pt x="392" y="252"/>
                  </a:lnTo>
                  <a:lnTo>
                    <a:pt x="390" y="246"/>
                  </a:lnTo>
                  <a:lnTo>
                    <a:pt x="386" y="227"/>
                  </a:lnTo>
                  <a:lnTo>
                    <a:pt x="377" y="214"/>
                  </a:lnTo>
                  <a:lnTo>
                    <a:pt x="364" y="208"/>
                  </a:lnTo>
                  <a:lnTo>
                    <a:pt x="358" y="188"/>
                  </a:lnTo>
                  <a:lnTo>
                    <a:pt x="350" y="180"/>
                  </a:lnTo>
                  <a:lnTo>
                    <a:pt x="347" y="169"/>
                  </a:lnTo>
                  <a:lnTo>
                    <a:pt x="339" y="165"/>
                  </a:lnTo>
                  <a:lnTo>
                    <a:pt x="326" y="161"/>
                  </a:lnTo>
                  <a:lnTo>
                    <a:pt x="319" y="150"/>
                  </a:lnTo>
                  <a:lnTo>
                    <a:pt x="309" y="145"/>
                  </a:lnTo>
                  <a:lnTo>
                    <a:pt x="309" y="139"/>
                  </a:lnTo>
                  <a:lnTo>
                    <a:pt x="304" y="130"/>
                  </a:lnTo>
                  <a:lnTo>
                    <a:pt x="300" y="126"/>
                  </a:lnTo>
                  <a:lnTo>
                    <a:pt x="287" y="122"/>
                  </a:lnTo>
                  <a:lnTo>
                    <a:pt x="262" y="100"/>
                  </a:lnTo>
                  <a:lnTo>
                    <a:pt x="251" y="96"/>
                  </a:lnTo>
                  <a:lnTo>
                    <a:pt x="249" y="88"/>
                  </a:lnTo>
                  <a:lnTo>
                    <a:pt x="238" y="79"/>
                  </a:lnTo>
                  <a:lnTo>
                    <a:pt x="230" y="64"/>
                  </a:lnTo>
                  <a:lnTo>
                    <a:pt x="223" y="55"/>
                  </a:lnTo>
                  <a:lnTo>
                    <a:pt x="221" y="51"/>
                  </a:lnTo>
                  <a:lnTo>
                    <a:pt x="204" y="47"/>
                  </a:lnTo>
                  <a:lnTo>
                    <a:pt x="183" y="36"/>
                  </a:lnTo>
                  <a:lnTo>
                    <a:pt x="178" y="30"/>
                  </a:lnTo>
                  <a:lnTo>
                    <a:pt x="185" y="15"/>
                  </a:lnTo>
                  <a:lnTo>
                    <a:pt x="189" y="9"/>
                  </a:lnTo>
                  <a:lnTo>
                    <a:pt x="193" y="4"/>
                  </a:lnTo>
                  <a:lnTo>
                    <a:pt x="195" y="2"/>
                  </a:lnTo>
                  <a:lnTo>
                    <a:pt x="193" y="0"/>
                  </a:lnTo>
                  <a:lnTo>
                    <a:pt x="78" y="15"/>
                  </a:lnTo>
                  <a:lnTo>
                    <a:pt x="0" y="26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48" name="Freeform 92"/>
            <p:cNvSpPr>
              <a:spLocks/>
            </p:cNvSpPr>
            <p:nvPr/>
          </p:nvSpPr>
          <p:spPr bwMode="gray">
            <a:xfrm>
              <a:off x="3724" y="3275"/>
              <a:ext cx="693" cy="525"/>
            </a:xfrm>
            <a:custGeom>
              <a:avLst/>
              <a:gdLst>
                <a:gd name="T0" fmla="*/ 2 w 693"/>
                <a:gd name="T1" fmla="*/ 45 h 525"/>
                <a:gd name="T2" fmla="*/ 0 w 693"/>
                <a:gd name="T3" fmla="*/ 56 h 525"/>
                <a:gd name="T4" fmla="*/ 14 w 693"/>
                <a:gd name="T5" fmla="*/ 69 h 525"/>
                <a:gd name="T6" fmla="*/ 17 w 693"/>
                <a:gd name="T7" fmla="*/ 86 h 525"/>
                <a:gd name="T8" fmla="*/ 23 w 693"/>
                <a:gd name="T9" fmla="*/ 94 h 525"/>
                <a:gd name="T10" fmla="*/ 19 w 693"/>
                <a:gd name="T11" fmla="*/ 105 h 525"/>
                <a:gd name="T12" fmla="*/ 38 w 693"/>
                <a:gd name="T13" fmla="*/ 99 h 525"/>
                <a:gd name="T14" fmla="*/ 47 w 693"/>
                <a:gd name="T15" fmla="*/ 86 h 525"/>
                <a:gd name="T16" fmla="*/ 59 w 693"/>
                <a:gd name="T17" fmla="*/ 84 h 525"/>
                <a:gd name="T18" fmla="*/ 51 w 693"/>
                <a:gd name="T19" fmla="*/ 96 h 525"/>
                <a:gd name="T20" fmla="*/ 106 w 693"/>
                <a:gd name="T21" fmla="*/ 81 h 525"/>
                <a:gd name="T22" fmla="*/ 104 w 693"/>
                <a:gd name="T23" fmla="*/ 88 h 525"/>
                <a:gd name="T24" fmla="*/ 139 w 693"/>
                <a:gd name="T25" fmla="*/ 98 h 525"/>
                <a:gd name="T26" fmla="*/ 160 w 693"/>
                <a:gd name="T27" fmla="*/ 101 h 525"/>
                <a:gd name="T28" fmla="*/ 177 w 693"/>
                <a:gd name="T29" fmla="*/ 107 h 525"/>
                <a:gd name="T30" fmla="*/ 177 w 693"/>
                <a:gd name="T31" fmla="*/ 113 h 525"/>
                <a:gd name="T32" fmla="*/ 201 w 693"/>
                <a:gd name="T33" fmla="*/ 137 h 525"/>
                <a:gd name="T34" fmla="*/ 196 w 693"/>
                <a:gd name="T35" fmla="*/ 143 h 525"/>
                <a:gd name="T36" fmla="*/ 194 w 693"/>
                <a:gd name="T37" fmla="*/ 146 h 525"/>
                <a:gd name="T38" fmla="*/ 229 w 693"/>
                <a:gd name="T39" fmla="*/ 137 h 525"/>
                <a:gd name="T40" fmla="*/ 278 w 693"/>
                <a:gd name="T41" fmla="*/ 116 h 525"/>
                <a:gd name="T42" fmla="*/ 282 w 693"/>
                <a:gd name="T43" fmla="*/ 99 h 525"/>
                <a:gd name="T44" fmla="*/ 346 w 693"/>
                <a:gd name="T45" fmla="*/ 120 h 525"/>
                <a:gd name="T46" fmla="*/ 387 w 693"/>
                <a:gd name="T47" fmla="*/ 158 h 525"/>
                <a:gd name="T48" fmla="*/ 415 w 693"/>
                <a:gd name="T49" fmla="*/ 171 h 525"/>
                <a:gd name="T50" fmla="*/ 432 w 693"/>
                <a:gd name="T51" fmla="*/ 201 h 525"/>
                <a:gd name="T52" fmla="*/ 430 w 693"/>
                <a:gd name="T53" fmla="*/ 270 h 525"/>
                <a:gd name="T54" fmla="*/ 449 w 693"/>
                <a:gd name="T55" fmla="*/ 306 h 525"/>
                <a:gd name="T56" fmla="*/ 443 w 693"/>
                <a:gd name="T57" fmla="*/ 282 h 525"/>
                <a:gd name="T58" fmla="*/ 458 w 693"/>
                <a:gd name="T59" fmla="*/ 289 h 525"/>
                <a:gd name="T60" fmla="*/ 466 w 693"/>
                <a:gd name="T61" fmla="*/ 282 h 525"/>
                <a:gd name="T62" fmla="*/ 466 w 693"/>
                <a:gd name="T63" fmla="*/ 297 h 525"/>
                <a:gd name="T64" fmla="*/ 453 w 693"/>
                <a:gd name="T65" fmla="*/ 321 h 525"/>
                <a:gd name="T66" fmla="*/ 466 w 693"/>
                <a:gd name="T67" fmla="*/ 342 h 525"/>
                <a:gd name="T68" fmla="*/ 501 w 693"/>
                <a:gd name="T69" fmla="*/ 383 h 525"/>
                <a:gd name="T70" fmla="*/ 513 w 693"/>
                <a:gd name="T71" fmla="*/ 388 h 525"/>
                <a:gd name="T72" fmla="*/ 528 w 693"/>
                <a:gd name="T73" fmla="*/ 415 h 525"/>
                <a:gd name="T74" fmla="*/ 556 w 693"/>
                <a:gd name="T75" fmla="*/ 460 h 525"/>
                <a:gd name="T76" fmla="*/ 607 w 693"/>
                <a:gd name="T77" fmla="*/ 497 h 525"/>
                <a:gd name="T78" fmla="*/ 625 w 693"/>
                <a:gd name="T79" fmla="*/ 509 h 525"/>
                <a:gd name="T80" fmla="*/ 620 w 693"/>
                <a:gd name="T81" fmla="*/ 512 h 525"/>
                <a:gd name="T82" fmla="*/ 614 w 693"/>
                <a:gd name="T83" fmla="*/ 518 h 525"/>
                <a:gd name="T84" fmla="*/ 633 w 693"/>
                <a:gd name="T85" fmla="*/ 522 h 525"/>
                <a:gd name="T86" fmla="*/ 684 w 693"/>
                <a:gd name="T87" fmla="*/ 494 h 525"/>
                <a:gd name="T88" fmla="*/ 680 w 693"/>
                <a:gd name="T89" fmla="*/ 464 h 525"/>
                <a:gd name="T90" fmla="*/ 685 w 693"/>
                <a:gd name="T91" fmla="*/ 417 h 525"/>
                <a:gd name="T92" fmla="*/ 680 w 693"/>
                <a:gd name="T93" fmla="*/ 345 h 525"/>
                <a:gd name="T94" fmla="*/ 638 w 693"/>
                <a:gd name="T95" fmla="*/ 272 h 525"/>
                <a:gd name="T96" fmla="*/ 620 w 693"/>
                <a:gd name="T97" fmla="*/ 238 h 525"/>
                <a:gd name="T98" fmla="*/ 618 w 693"/>
                <a:gd name="T99" fmla="*/ 212 h 525"/>
                <a:gd name="T100" fmla="*/ 582 w 693"/>
                <a:gd name="T101" fmla="*/ 163 h 525"/>
                <a:gd name="T102" fmla="*/ 556 w 693"/>
                <a:gd name="T103" fmla="*/ 133 h 525"/>
                <a:gd name="T104" fmla="*/ 517 w 693"/>
                <a:gd name="T105" fmla="*/ 47 h 525"/>
                <a:gd name="T106" fmla="*/ 509 w 693"/>
                <a:gd name="T107" fmla="*/ 36 h 525"/>
                <a:gd name="T108" fmla="*/ 498 w 693"/>
                <a:gd name="T109" fmla="*/ 8 h 525"/>
                <a:gd name="T110" fmla="*/ 460 w 693"/>
                <a:gd name="T111" fmla="*/ 6 h 525"/>
                <a:gd name="T112" fmla="*/ 464 w 693"/>
                <a:gd name="T113" fmla="*/ 38 h 525"/>
                <a:gd name="T114" fmla="*/ 449 w 693"/>
                <a:gd name="T115" fmla="*/ 43 h 525"/>
                <a:gd name="T116" fmla="*/ 220 w 693"/>
                <a:gd name="T117" fmla="*/ 38 h 525"/>
                <a:gd name="T118" fmla="*/ 213 w 693"/>
                <a:gd name="T119" fmla="*/ 19 h 52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93"/>
                <a:gd name="T181" fmla="*/ 0 h 525"/>
                <a:gd name="T182" fmla="*/ 693 w 693"/>
                <a:gd name="T183" fmla="*/ 525 h 52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93" h="525">
                  <a:moveTo>
                    <a:pt x="213" y="19"/>
                  </a:moveTo>
                  <a:lnTo>
                    <a:pt x="2" y="39"/>
                  </a:lnTo>
                  <a:lnTo>
                    <a:pt x="2" y="45"/>
                  </a:lnTo>
                  <a:lnTo>
                    <a:pt x="2" y="47"/>
                  </a:lnTo>
                  <a:lnTo>
                    <a:pt x="0" y="49"/>
                  </a:lnTo>
                  <a:lnTo>
                    <a:pt x="0" y="56"/>
                  </a:lnTo>
                  <a:lnTo>
                    <a:pt x="8" y="64"/>
                  </a:lnTo>
                  <a:lnTo>
                    <a:pt x="12" y="69"/>
                  </a:lnTo>
                  <a:lnTo>
                    <a:pt x="14" y="69"/>
                  </a:lnTo>
                  <a:lnTo>
                    <a:pt x="19" y="73"/>
                  </a:lnTo>
                  <a:lnTo>
                    <a:pt x="21" y="77"/>
                  </a:lnTo>
                  <a:lnTo>
                    <a:pt x="17" y="86"/>
                  </a:lnTo>
                  <a:lnTo>
                    <a:pt x="17" y="88"/>
                  </a:lnTo>
                  <a:lnTo>
                    <a:pt x="21" y="90"/>
                  </a:lnTo>
                  <a:lnTo>
                    <a:pt x="23" y="94"/>
                  </a:lnTo>
                  <a:lnTo>
                    <a:pt x="19" y="99"/>
                  </a:lnTo>
                  <a:lnTo>
                    <a:pt x="19" y="105"/>
                  </a:lnTo>
                  <a:lnTo>
                    <a:pt x="21" y="105"/>
                  </a:lnTo>
                  <a:lnTo>
                    <a:pt x="32" y="101"/>
                  </a:lnTo>
                  <a:lnTo>
                    <a:pt x="38" y="99"/>
                  </a:lnTo>
                  <a:lnTo>
                    <a:pt x="42" y="88"/>
                  </a:lnTo>
                  <a:lnTo>
                    <a:pt x="44" y="84"/>
                  </a:lnTo>
                  <a:lnTo>
                    <a:pt x="47" y="86"/>
                  </a:lnTo>
                  <a:lnTo>
                    <a:pt x="53" y="86"/>
                  </a:lnTo>
                  <a:lnTo>
                    <a:pt x="55" y="84"/>
                  </a:lnTo>
                  <a:lnTo>
                    <a:pt x="59" y="84"/>
                  </a:lnTo>
                  <a:lnTo>
                    <a:pt x="59" y="88"/>
                  </a:lnTo>
                  <a:lnTo>
                    <a:pt x="49" y="96"/>
                  </a:lnTo>
                  <a:lnTo>
                    <a:pt x="51" y="96"/>
                  </a:lnTo>
                  <a:lnTo>
                    <a:pt x="59" y="94"/>
                  </a:lnTo>
                  <a:lnTo>
                    <a:pt x="68" y="92"/>
                  </a:lnTo>
                  <a:lnTo>
                    <a:pt x="106" y="81"/>
                  </a:lnTo>
                  <a:lnTo>
                    <a:pt x="111" y="81"/>
                  </a:lnTo>
                  <a:lnTo>
                    <a:pt x="111" y="83"/>
                  </a:lnTo>
                  <a:lnTo>
                    <a:pt x="104" y="88"/>
                  </a:lnTo>
                  <a:lnTo>
                    <a:pt x="107" y="90"/>
                  </a:lnTo>
                  <a:lnTo>
                    <a:pt x="124" y="92"/>
                  </a:lnTo>
                  <a:lnTo>
                    <a:pt x="139" y="98"/>
                  </a:lnTo>
                  <a:lnTo>
                    <a:pt x="158" y="107"/>
                  </a:lnTo>
                  <a:lnTo>
                    <a:pt x="162" y="107"/>
                  </a:lnTo>
                  <a:lnTo>
                    <a:pt x="160" y="101"/>
                  </a:lnTo>
                  <a:lnTo>
                    <a:pt x="164" y="99"/>
                  </a:lnTo>
                  <a:lnTo>
                    <a:pt x="167" y="103"/>
                  </a:lnTo>
                  <a:lnTo>
                    <a:pt x="177" y="107"/>
                  </a:lnTo>
                  <a:lnTo>
                    <a:pt x="181" y="109"/>
                  </a:lnTo>
                  <a:lnTo>
                    <a:pt x="181" y="111"/>
                  </a:lnTo>
                  <a:lnTo>
                    <a:pt x="177" y="113"/>
                  </a:lnTo>
                  <a:lnTo>
                    <a:pt x="179" y="115"/>
                  </a:lnTo>
                  <a:lnTo>
                    <a:pt x="199" y="131"/>
                  </a:lnTo>
                  <a:lnTo>
                    <a:pt x="201" y="137"/>
                  </a:lnTo>
                  <a:lnTo>
                    <a:pt x="201" y="143"/>
                  </a:lnTo>
                  <a:lnTo>
                    <a:pt x="199" y="145"/>
                  </a:lnTo>
                  <a:lnTo>
                    <a:pt x="196" y="143"/>
                  </a:lnTo>
                  <a:lnTo>
                    <a:pt x="194" y="139"/>
                  </a:lnTo>
                  <a:lnTo>
                    <a:pt x="192" y="143"/>
                  </a:lnTo>
                  <a:lnTo>
                    <a:pt x="194" y="146"/>
                  </a:lnTo>
                  <a:lnTo>
                    <a:pt x="199" y="150"/>
                  </a:lnTo>
                  <a:lnTo>
                    <a:pt x="228" y="141"/>
                  </a:lnTo>
                  <a:lnTo>
                    <a:pt x="229" y="137"/>
                  </a:lnTo>
                  <a:lnTo>
                    <a:pt x="239" y="135"/>
                  </a:lnTo>
                  <a:lnTo>
                    <a:pt x="263" y="118"/>
                  </a:lnTo>
                  <a:lnTo>
                    <a:pt x="278" y="116"/>
                  </a:lnTo>
                  <a:lnTo>
                    <a:pt x="278" y="113"/>
                  </a:lnTo>
                  <a:lnTo>
                    <a:pt x="276" y="109"/>
                  </a:lnTo>
                  <a:lnTo>
                    <a:pt x="282" y="99"/>
                  </a:lnTo>
                  <a:lnTo>
                    <a:pt x="306" y="96"/>
                  </a:lnTo>
                  <a:lnTo>
                    <a:pt x="344" y="115"/>
                  </a:lnTo>
                  <a:lnTo>
                    <a:pt x="346" y="120"/>
                  </a:lnTo>
                  <a:lnTo>
                    <a:pt x="355" y="128"/>
                  </a:lnTo>
                  <a:lnTo>
                    <a:pt x="365" y="141"/>
                  </a:lnTo>
                  <a:lnTo>
                    <a:pt x="387" y="158"/>
                  </a:lnTo>
                  <a:lnTo>
                    <a:pt x="391" y="165"/>
                  </a:lnTo>
                  <a:lnTo>
                    <a:pt x="398" y="171"/>
                  </a:lnTo>
                  <a:lnTo>
                    <a:pt x="415" y="171"/>
                  </a:lnTo>
                  <a:lnTo>
                    <a:pt x="430" y="190"/>
                  </a:lnTo>
                  <a:lnTo>
                    <a:pt x="434" y="193"/>
                  </a:lnTo>
                  <a:lnTo>
                    <a:pt x="432" y="201"/>
                  </a:lnTo>
                  <a:lnTo>
                    <a:pt x="438" y="221"/>
                  </a:lnTo>
                  <a:lnTo>
                    <a:pt x="436" y="244"/>
                  </a:lnTo>
                  <a:lnTo>
                    <a:pt x="430" y="270"/>
                  </a:lnTo>
                  <a:lnTo>
                    <a:pt x="430" y="289"/>
                  </a:lnTo>
                  <a:lnTo>
                    <a:pt x="434" y="297"/>
                  </a:lnTo>
                  <a:lnTo>
                    <a:pt x="449" y="306"/>
                  </a:lnTo>
                  <a:lnTo>
                    <a:pt x="453" y="298"/>
                  </a:lnTo>
                  <a:lnTo>
                    <a:pt x="449" y="295"/>
                  </a:lnTo>
                  <a:lnTo>
                    <a:pt x="443" y="282"/>
                  </a:lnTo>
                  <a:lnTo>
                    <a:pt x="445" y="278"/>
                  </a:lnTo>
                  <a:lnTo>
                    <a:pt x="453" y="278"/>
                  </a:lnTo>
                  <a:lnTo>
                    <a:pt x="458" y="289"/>
                  </a:lnTo>
                  <a:lnTo>
                    <a:pt x="462" y="289"/>
                  </a:lnTo>
                  <a:lnTo>
                    <a:pt x="464" y="283"/>
                  </a:lnTo>
                  <a:lnTo>
                    <a:pt x="466" y="282"/>
                  </a:lnTo>
                  <a:lnTo>
                    <a:pt x="470" y="285"/>
                  </a:lnTo>
                  <a:lnTo>
                    <a:pt x="470" y="291"/>
                  </a:lnTo>
                  <a:lnTo>
                    <a:pt x="466" y="297"/>
                  </a:lnTo>
                  <a:lnTo>
                    <a:pt x="462" y="304"/>
                  </a:lnTo>
                  <a:lnTo>
                    <a:pt x="456" y="319"/>
                  </a:lnTo>
                  <a:lnTo>
                    <a:pt x="453" y="321"/>
                  </a:lnTo>
                  <a:lnTo>
                    <a:pt x="453" y="328"/>
                  </a:lnTo>
                  <a:lnTo>
                    <a:pt x="458" y="334"/>
                  </a:lnTo>
                  <a:lnTo>
                    <a:pt x="466" y="342"/>
                  </a:lnTo>
                  <a:lnTo>
                    <a:pt x="479" y="372"/>
                  </a:lnTo>
                  <a:lnTo>
                    <a:pt x="498" y="383"/>
                  </a:lnTo>
                  <a:lnTo>
                    <a:pt x="501" y="383"/>
                  </a:lnTo>
                  <a:lnTo>
                    <a:pt x="501" y="377"/>
                  </a:lnTo>
                  <a:lnTo>
                    <a:pt x="509" y="377"/>
                  </a:lnTo>
                  <a:lnTo>
                    <a:pt x="513" y="388"/>
                  </a:lnTo>
                  <a:lnTo>
                    <a:pt x="513" y="394"/>
                  </a:lnTo>
                  <a:lnTo>
                    <a:pt x="520" y="411"/>
                  </a:lnTo>
                  <a:lnTo>
                    <a:pt x="528" y="415"/>
                  </a:lnTo>
                  <a:lnTo>
                    <a:pt x="537" y="419"/>
                  </a:lnTo>
                  <a:lnTo>
                    <a:pt x="552" y="458"/>
                  </a:lnTo>
                  <a:lnTo>
                    <a:pt x="556" y="460"/>
                  </a:lnTo>
                  <a:lnTo>
                    <a:pt x="577" y="464"/>
                  </a:lnTo>
                  <a:lnTo>
                    <a:pt x="584" y="469"/>
                  </a:lnTo>
                  <a:lnTo>
                    <a:pt x="607" y="497"/>
                  </a:lnTo>
                  <a:lnTo>
                    <a:pt x="616" y="505"/>
                  </a:lnTo>
                  <a:lnTo>
                    <a:pt x="620" y="505"/>
                  </a:lnTo>
                  <a:lnTo>
                    <a:pt x="625" y="509"/>
                  </a:lnTo>
                  <a:lnTo>
                    <a:pt x="629" y="514"/>
                  </a:lnTo>
                  <a:lnTo>
                    <a:pt x="623" y="514"/>
                  </a:lnTo>
                  <a:lnTo>
                    <a:pt x="620" y="512"/>
                  </a:lnTo>
                  <a:lnTo>
                    <a:pt x="616" y="512"/>
                  </a:lnTo>
                  <a:lnTo>
                    <a:pt x="614" y="514"/>
                  </a:lnTo>
                  <a:lnTo>
                    <a:pt x="614" y="518"/>
                  </a:lnTo>
                  <a:lnTo>
                    <a:pt x="616" y="522"/>
                  </a:lnTo>
                  <a:lnTo>
                    <a:pt x="629" y="525"/>
                  </a:lnTo>
                  <a:lnTo>
                    <a:pt x="633" y="522"/>
                  </a:lnTo>
                  <a:lnTo>
                    <a:pt x="642" y="520"/>
                  </a:lnTo>
                  <a:lnTo>
                    <a:pt x="676" y="507"/>
                  </a:lnTo>
                  <a:lnTo>
                    <a:pt x="684" y="494"/>
                  </a:lnTo>
                  <a:lnTo>
                    <a:pt x="684" y="492"/>
                  </a:lnTo>
                  <a:lnTo>
                    <a:pt x="680" y="473"/>
                  </a:lnTo>
                  <a:lnTo>
                    <a:pt x="680" y="464"/>
                  </a:lnTo>
                  <a:lnTo>
                    <a:pt x="685" y="449"/>
                  </a:lnTo>
                  <a:lnTo>
                    <a:pt x="693" y="450"/>
                  </a:lnTo>
                  <a:lnTo>
                    <a:pt x="685" y="417"/>
                  </a:lnTo>
                  <a:lnTo>
                    <a:pt x="687" y="400"/>
                  </a:lnTo>
                  <a:lnTo>
                    <a:pt x="685" y="370"/>
                  </a:lnTo>
                  <a:lnTo>
                    <a:pt x="680" y="345"/>
                  </a:lnTo>
                  <a:lnTo>
                    <a:pt x="674" y="336"/>
                  </a:lnTo>
                  <a:lnTo>
                    <a:pt x="652" y="306"/>
                  </a:lnTo>
                  <a:lnTo>
                    <a:pt x="638" y="272"/>
                  </a:lnTo>
                  <a:lnTo>
                    <a:pt x="620" y="248"/>
                  </a:lnTo>
                  <a:lnTo>
                    <a:pt x="620" y="244"/>
                  </a:lnTo>
                  <a:lnTo>
                    <a:pt x="620" y="238"/>
                  </a:lnTo>
                  <a:lnTo>
                    <a:pt x="612" y="225"/>
                  </a:lnTo>
                  <a:lnTo>
                    <a:pt x="612" y="220"/>
                  </a:lnTo>
                  <a:lnTo>
                    <a:pt x="618" y="212"/>
                  </a:lnTo>
                  <a:lnTo>
                    <a:pt x="618" y="208"/>
                  </a:lnTo>
                  <a:lnTo>
                    <a:pt x="595" y="176"/>
                  </a:lnTo>
                  <a:lnTo>
                    <a:pt x="582" y="163"/>
                  </a:lnTo>
                  <a:lnTo>
                    <a:pt x="573" y="158"/>
                  </a:lnTo>
                  <a:lnTo>
                    <a:pt x="571" y="154"/>
                  </a:lnTo>
                  <a:lnTo>
                    <a:pt x="556" y="133"/>
                  </a:lnTo>
                  <a:lnTo>
                    <a:pt x="535" y="98"/>
                  </a:lnTo>
                  <a:lnTo>
                    <a:pt x="530" y="77"/>
                  </a:lnTo>
                  <a:lnTo>
                    <a:pt x="517" y="47"/>
                  </a:lnTo>
                  <a:lnTo>
                    <a:pt x="517" y="43"/>
                  </a:lnTo>
                  <a:lnTo>
                    <a:pt x="513" y="38"/>
                  </a:lnTo>
                  <a:lnTo>
                    <a:pt x="509" y="36"/>
                  </a:lnTo>
                  <a:lnTo>
                    <a:pt x="507" y="13"/>
                  </a:lnTo>
                  <a:lnTo>
                    <a:pt x="503" y="8"/>
                  </a:lnTo>
                  <a:lnTo>
                    <a:pt x="498" y="8"/>
                  </a:lnTo>
                  <a:lnTo>
                    <a:pt x="483" y="8"/>
                  </a:lnTo>
                  <a:lnTo>
                    <a:pt x="468" y="0"/>
                  </a:lnTo>
                  <a:lnTo>
                    <a:pt x="460" y="6"/>
                  </a:lnTo>
                  <a:lnTo>
                    <a:pt x="458" y="9"/>
                  </a:lnTo>
                  <a:lnTo>
                    <a:pt x="458" y="15"/>
                  </a:lnTo>
                  <a:lnTo>
                    <a:pt x="464" y="38"/>
                  </a:lnTo>
                  <a:lnTo>
                    <a:pt x="462" y="47"/>
                  </a:lnTo>
                  <a:lnTo>
                    <a:pt x="451" y="47"/>
                  </a:lnTo>
                  <a:lnTo>
                    <a:pt x="449" y="43"/>
                  </a:lnTo>
                  <a:lnTo>
                    <a:pt x="445" y="32"/>
                  </a:lnTo>
                  <a:lnTo>
                    <a:pt x="226" y="45"/>
                  </a:lnTo>
                  <a:lnTo>
                    <a:pt x="220" y="38"/>
                  </a:lnTo>
                  <a:lnTo>
                    <a:pt x="222" y="32"/>
                  </a:lnTo>
                  <a:lnTo>
                    <a:pt x="214" y="24"/>
                  </a:lnTo>
                  <a:lnTo>
                    <a:pt x="213" y="19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49" name="Freeform 93"/>
            <p:cNvSpPr>
              <a:spLocks/>
            </p:cNvSpPr>
            <p:nvPr/>
          </p:nvSpPr>
          <p:spPr bwMode="gray">
            <a:xfrm>
              <a:off x="4239" y="2350"/>
              <a:ext cx="349" cy="167"/>
            </a:xfrm>
            <a:custGeom>
              <a:avLst/>
              <a:gdLst>
                <a:gd name="T0" fmla="*/ 200 w 349"/>
                <a:gd name="T1" fmla="*/ 11 h 167"/>
                <a:gd name="T2" fmla="*/ 11 w 349"/>
                <a:gd name="T3" fmla="*/ 99 h 167"/>
                <a:gd name="T4" fmla="*/ 18 w 349"/>
                <a:gd name="T5" fmla="*/ 90 h 167"/>
                <a:gd name="T6" fmla="*/ 41 w 349"/>
                <a:gd name="T7" fmla="*/ 71 h 167"/>
                <a:gd name="T8" fmla="*/ 50 w 349"/>
                <a:gd name="T9" fmla="*/ 60 h 167"/>
                <a:gd name="T10" fmla="*/ 60 w 349"/>
                <a:gd name="T11" fmla="*/ 54 h 167"/>
                <a:gd name="T12" fmla="*/ 78 w 349"/>
                <a:gd name="T13" fmla="*/ 54 h 167"/>
                <a:gd name="T14" fmla="*/ 105 w 349"/>
                <a:gd name="T15" fmla="*/ 39 h 167"/>
                <a:gd name="T16" fmla="*/ 116 w 349"/>
                <a:gd name="T17" fmla="*/ 43 h 167"/>
                <a:gd name="T18" fmla="*/ 125 w 349"/>
                <a:gd name="T19" fmla="*/ 49 h 167"/>
                <a:gd name="T20" fmla="*/ 137 w 349"/>
                <a:gd name="T21" fmla="*/ 67 h 167"/>
                <a:gd name="T22" fmla="*/ 150 w 349"/>
                <a:gd name="T23" fmla="*/ 69 h 167"/>
                <a:gd name="T24" fmla="*/ 152 w 349"/>
                <a:gd name="T25" fmla="*/ 79 h 167"/>
                <a:gd name="T26" fmla="*/ 174 w 349"/>
                <a:gd name="T27" fmla="*/ 88 h 167"/>
                <a:gd name="T28" fmla="*/ 189 w 349"/>
                <a:gd name="T29" fmla="*/ 97 h 167"/>
                <a:gd name="T30" fmla="*/ 195 w 349"/>
                <a:gd name="T31" fmla="*/ 111 h 167"/>
                <a:gd name="T32" fmla="*/ 180 w 349"/>
                <a:gd name="T33" fmla="*/ 143 h 167"/>
                <a:gd name="T34" fmla="*/ 193 w 349"/>
                <a:gd name="T35" fmla="*/ 154 h 167"/>
                <a:gd name="T36" fmla="*/ 210 w 349"/>
                <a:gd name="T37" fmla="*/ 156 h 167"/>
                <a:gd name="T38" fmla="*/ 215 w 349"/>
                <a:gd name="T39" fmla="*/ 156 h 167"/>
                <a:gd name="T40" fmla="*/ 236 w 349"/>
                <a:gd name="T41" fmla="*/ 154 h 167"/>
                <a:gd name="T42" fmla="*/ 259 w 349"/>
                <a:gd name="T43" fmla="*/ 163 h 167"/>
                <a:gd name="T44" fmla="*/ 262 w 349"/>
                <a:gd name="T45" fmla="*/ 159 h 167"/>
                <a:gd name="T46" fmla="*/ 253 w 349"/>
                <a:gd name="T47" fmla="*/ 144 h 167"/>
                <a:gd name="T48" fmla="*/ 244 w 349"/>
                <a:gd name="T49" fmla="*/ 141 h 167"/>
                <a:gd name="T50" fmla="*/ 249 w 349"/>
                <a:gd name="T51" fmla="*/ 137 h 167"/>
                <a:gd name="T52" fmla="*/ 244 w 349"/>
                <a:gd name="T53" fmla="*/ 131 h 167"/>
                <a:gd name="T54" fmla="*/ 230 w 349"/>
                <a:gd name="T55" fmla="*/ 105 h 167"/>
                <a:gd name="T56" fmla="*/ 229 w 349"/>
                <a:gd name="T57" fmla="*/ 90 h 167"/>
                <a:gd name="T58" fmla="*/ 230 w 349"/>
                <a:gd name="T59" fmla="*/ 67 h 167"/>
                <a:gd name="T60" fmla="*/ 227 w 349"/>
                <a:gd name="T61" fmla="*/ 60 h 167"/>
                <a:gd name="T62" fmla="*/ 230 w 349"/>
                <a:gd name="T63" fmla="*/ 52 h 167"/>
                <a:gd name="T64" fmla="*/ 245 w 349"/>
                <a:gd name="T65" fmla="*/ 36 h 167"/>
                <a:gd name="T66" fmla="*/ 251 w 349"/>
                <a:gd name="T67" fmla="*/ 21 h 167"/>
                <a:gd name="T68" fmla="*/ 264 w 349"/>
                <a:gd name="T69" fmla="*/ 26 h 167"/>
                <a:gd name="T70" fmla="*/ 253 w 349"/>
                <a:gd name="T71" fmla="*/ 43 h 167"/>
                <a:gd name="T72" fmla="*/ 244 w 349"/>
                <a:gd name="T73" fmla="*/ 58 h 167"/>
                <a:gd name="T74" fmla="*/ 253 w 349"/>
                <a:gd name="T75" fmla="*/ 69 h 167"/>
                <a:gd name="T76" fmla="*/ 257 w 349"/>
                <a:gd name="T77" fmla="*/ 90 h 167"/>
                <a:gd name="T78" fmla="*/ 249 w 349"/>
                <a:gd name="T79" fmla="*/ 99 h 167"/>
                <a:gd name="T80" fmla="*/ 259 w 349"/>
                <a:gd name="T81" fmla="*/ 107 h 167"/>
                <a:gd name="T82" fmla="*/ 259 w 349"/>
                <a:gd name="T83" fmla="*/ 118 h 167"/>
                <a:gd name="T84" fmla="*/ 262 w 349"/>
                <a:gd name="T85" fmla="*/ 133 h 167"/>
                <a:gd name="T86" fmla="*/ 279 w 349"/>
                <a:gd name="T87" fmla="*/ 143 h 167"/>
                <a:gd name="T88" fmla="*/ 289 w 349"/>
                <a:gd name="T89" fmla="*/ 139 h 167"/>
                <a:gd name="T90" fmla="*/ 291 w 349"/>
                <a:gd name="T91" fmla="*/ 144 h 167"/>
                <a:gd name="T92" fmla="*/ 296 w 349"/>
                <a:gd name="T93" fmla="*/ 159 h 167"/>
                <a:gd name="T94" fmla="*/ 307 w 349"/>
                <a:gd name="T95" fmla="*/ 165 h 167"/>
                <a:gd name="T96" fmla="*/ 315 w 349"/>
                <a:gd name="T97" fmla="*/ 159 h 167"/>
                <a:gd name="T98" fmla="*/ 339 w 349"/>
                <a:gd name="T99" fmla="*/ 148 h 167"/>
                <a:gd name="T100" fmla="*/ 349 w 349"/>
                <a:gd name="T101" fmla="*/ 109 h 167"/>
                <a:gd name="T102" fmla="*/ 300 w 349"/>
                <a:gd name="T103" fmla="*/ 116 h 1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49"/>
                <a:gd name="T157" fmla="*/ 0 h 167"/>
                <a:gd name="T158" fmla="*/ 349 w 349"/>
                <a:gd name="T159" fmla="*/ 167 h 1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49" h="167">
                  <a:moveTo>
                    <a:pt x="264" y="0"/>
                  </a:moveTo>
                  <a:lnTo>
                    <a:pt x="200" y="11"/>
                  </a:lnTo>
                  <a:lnTo>
                    <a:pt x="0" y="51"/>
                  </a:lnTo>
                  <a:lnTo>
                    <a:pt x="11" y="99"/>
                  </a:lnTo>
                  <a:lnTo>
                    <a:pt x="15" y="92"/>
                  </a:lnTo>
                  <a:lnTo>
                    <a:pt x="18" y="90"/>
                  </a:lnTo>
                  <a:lnTo>
                    <a:pt x="33" y="73"/>
                  </a:lnTo>
                  <a:lnTo>
                    <a:pt x="41" y="71"/>
                  </a:lnTo>
                  <a:lnTo>
                    <a:pt x="47" y="62"/>
                  </a:lnTo>
                  <a:lnTo>
                    <a:pt x="50" y="60"/>
                  </a:lnTo>
                  <a:lnTo>
                    <a:pt x="56" y="51"/>
                  </a:lnTo>
                  <a:lnTo>
                    <a:pt x="60" y="54"/>
                  </a:lnTo>
                  <a:lnTo>
                    <a:pt x="69" y="58"/>
                  </a:lnTo>
                  <a:lnTo>
                    <a:pt x="78" y="54"/>
                  </a:lnTo>
                  <a:lnTo>
                    <a:pt x="80" y="49"/>
                  </a:lnTo>
                  <a:lnTo>
                    <a:pt x="105" y="39"/>
                  </a:lnTo>
                  <a:lnTo>
                    <a:pt x="110" y="41"/>
                  </a:lnTo>
                  <a:lnTo>
                    <a:pt x="116" y="43"/>
                  </a:lnTo>
                  <a:lnTo>
                    <a:pt x="122" y="41"/>
                  </a:lnTo>
                  <a:lnTo>
                    <a:pt x="125" y="49"/>
                  </a:lnTo>
                  <a:lnTo>
                    <a:pt x="129" y="49"/>
                  </a:lnTo>
                  <a:lnTo>
                    <a:pt x="137" y="67"/>
                  </a:lnTo>
                  <a:lnTo>
                    <a:pt x="142" y="66"/>
                  </a:lnTo>
                  <a:lnTo>
                    <a:pt x="150" y="69"/>
                  </a:lnTo>
                  <a:lnTo>
                    <a:pt x="157" y="71"/>
                  </a:lnTo>
                  <a:lnTo>
                    <a:pt x="152" y="79"/>
                  </a:lnTo>
                  <a:lnTo>
                    <a:pt x="159" y="88"/>
                  </a:lnTo>
                  <a:lnTo>
                    <a:pt x="174" y="88"/>
                  </a:lnTo>
                  <a:lnTo>
                    <a:pt x="182" y="94"/>
                  </a:lnTo>
                  <a:lnTo>
                    <a:pt x="189" y="97"/>
                  </a:lnTo>
                  <a:lnTo>
                    <a:pt x="197" y="107"/>
                  </a:lnTo>
                  <a:lnTo>
                    <a:pt x="195" y="111"/>
                  </a:lnTo>
                  <a:lnTo>
                    <a:pt x="185" y="128"/>
                  </a:lnTo>
                  <a:lnTo>
                    <a:pt x="180" y="143"/>
                  </a:lnTo>
                  <a:lnTo>
                    <a:pt x="182" y="152"/>
                  </a:lnTo>
                  <a:lnTo>
                    <a:pt x="193" y="154"/>
                  </a:lnTo>
                  <a:lnTo>
                    <a:pt x="202" y="146"/>
                  </a:lnTo>
                  <a:lnTo>
                    <a:pt x="210" y="156"/>
                  </a:lnTo>
                  <a:lnTo>
                    <a:pt x="215" y="158"/>
                  </a:lnTo>
                  <a:lnTo>
                    <a:pt x="215" y="156"/>
                  </a:lnTo>
                  <a:lnTo>
                    <a:pt x="225" y="154"/>
                  </a:lnTo>
                  <a:lnTo>
                    <a:pt x="236" y="154"/>
                  </a:lnTo>
                  <a:lnTo>
                    <a:pt x="251" y="159"/>
                  </a:lnTo>
                  <a:lnTo>
                    <a:pt x="259" y="163"/>
                  </a:lnTo>
                  <a:lnTo>
                    <a:pt x="262" y="163"/>
                  </a:lnTo>
                  <a:lnTo>
                    <a:pt x="262" y="159"/>
                  </a:lnTo>
                  <a:lnTo>
                    <a:pt x="259" y="156"/>
                  </a:lnTo>
                  <a:lnTo>
                    <a:pt x="253" y="144"/>
                  </a:lnTo>
                  <a:lnTo>
                    <a:pt x="245" y="143"/>
                  </a:lnTo>
                  <a:lnTo>
                    <a:pt x="244" y="141"/>
                  </a:lnTo>
                  <a:lnTo>
                    <a:pt x="245" y="137"/>
                  </a:lnTo>
                  <a:lnTo>
                    <a:pt x="249" y="137"/>
                  </a:lnTo>
                  <a:lnTo>
                    <a:pt x="251" y="135"/>
                  </a:lnTo>
                  <a:lnTo>
                    <a:pt x="244" y="131"/>
                  </a:lnTo>
                  <a:lnTo>
                    <a:pt x="236" y="122"/>
                  </a:lnTo>
                  <a:lnTo>
                    <a:pt x="230" y="105"/>
                  </a:lnTo>
                  <a:lnTo>
                    <a:pt x="229" y="99"/>
                  </a:lnTo>
                  <a:lnTo>
                    <a:pt x="229" y="90"/>
                  </a:lnTo>
                  <a:lnTo>
                    <a:pt x="230" y="71"/>
                  </a:lnTo>
                  <a:lnTo>
                    <a:pt x="230" y="67"/>
                  </a:lnTo>
                  <a:lnTo>
                    <a:pt x="227" y="64"/>
                  </a:lnTo>
                  <a:lnTo>
                    <a:pt x="227" y="60"/>
                  </a:lnTo>
                  <a:lnTo>
                    <a:pt x="229" y="56"/>
                  </a:lnTo>
                  <a:lnTo>
                    <a:pt x="230" y="52"/>
                  </a:lnTo>
                  <a:lnTo>
                    <a:pt x="232" y="45"/>
                  </a:lnTo>
                  <a:lnTo>
                    <a:pt x="245" y="36"/>
                  </a:lnTo>
                  <a:lnTo>
                    <a:pt x="249" y="34"/>
                  </a:lnTo>
                  <a:lnTo>
                    <a:pt x="251" y="21"/>
                  </a:lnTo>
                  <a:lnTo>
                    <a:pt x="259" y="21"/>
                  </a:lnTo>
                  <a:lnTo>
                    <a:pt x="264" y="26"/>
                  </a:lnTo>
                  <a:lnTo>
                    <a:pt x="257" y="37"/>
                  </a:lnTo>
                  <a:lnTo>
                    <a:pt x="253" y="43"/>
                  </a:lnTo>
                  <a:lnTo>
                    <a:pt x="247" y="51"/>
                  </a:lnTo>
                  <a:lnTo>
                    <a:pt x="244" y="58"/>
                  </a:lnTo>
                  <a:lnTo>
                    <a:pt x="247" y="67"/>
                  </a:lnTo>
                  <a:lnTo>
                    <a:pt x="253" y="69"/>
                  </a:lnTo>
                  <a:lnTo>
                    <a:pt x="259" y="86"/>
                  </a:lnTo>
                  <a:lnTo>
                    <a:pt x="257" y="90"/>
                  </a:lnTo>
                  <a:lnTo>
                    <a:pt x="247" y="96"/>
                  </a:lnTo>
                  <a:lnTo>
                    <a:pt x="249" y="99"/>
                  </a:lnTo>
                  <a:lnTo>
                    <a:pt x="257" y="103"/>
                  </a:lnTo>
                  <a:lnTo>
                    <a:pt x="259" y="107"/>
                  </a:lnTo>
                  <a:lnTo>
                    <a:pt x="257" y="114"/>
                  </a:lnTo>
                  <a:lnTo>
                    <a:pt x="259" y="118"/>
                  </a:lnTo>
                  <a:lnTo>
                    <a:pt x="259" y="124"/>
                  </a:lnTo>
                  <a:lnTo>
                    <a:pt x="262" y="133"/>
                  </a:lnTo>
                  <a:lnTo>
                    <a:pt x="274" y="143"/>
                  </a:lnTo>
                  <a:lnTo>
                    <a:pt x="279" y="143"/>
                  </a:lnTo>
                  <a:lnTo>
                    <a:pt x="283" y="137"/>
                  </a:lnTo>
                  <a:lnTo>
                    <a:pt x="289" y="139"/>
                  </a:lnTo>
                  <a:lnTo>
                    <a:pt x="291" y="141"/>
                  </a:lnTo>
                  <a:lnTo>
                    <a:pt x="291" y="144"/>
                  </a:lnTo>
                  <a:lnTo>
                    <a:pt x="296" y="156"/>
                  </a:lnTo>
                  <a:lnTo>
                    <a:pt x="296" y="159"/>
                  </a:lnTo>
                  <a:lnTo>
                    <a:pt x="300" y="165"/>
                  </a:lnTo>
                  <a:lnTo>
                    <a:pt x="307" y="165"/>
                  </a:lnTo>
                  <a:lnTo>
                    <a:pt x="309" y="167"/>
                  </a:lnTo>
                  <a:lnTo>
                    <a:pt x="315" y="159"/>
                  </a:lnTo>
                  <a:lnTo>
                    <a:pt x="339" y="152"/>
                  </a:lnTo>
                  <a:lnTo>
                    <a:pt x="339" y="148"/>
                  </a:lnTo>
                  <a:lnTo>
                    <a:pt x="343" y="141"/>
                  </a:lnTo>
                  <a:lnTo>
                    <a:pt x="349" y="109"/>
                  </a:lnTo>
                  <a:lnTo>
                    <a:pt x="349" y="107"/>
                  </a:lnTo>
                  <a:lnTo>
                    <a:pt x="300" y="116"/>
                  </a:lnTo>
                  <a:lnTo>
                    <a:pt x="264" y="0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50" name="Freeform 94"/>
            <p:cNvSpPr>
              <a:spLocks/>
            </p:cNvSpPr>
            <p:nvPr/>
          </p:nvSpPr>
          <p:spPr bwMode="gray">
            <a:xfrm>
              <a:off x="4503" y="2333"/>
              <a:ext cx="85" cy="133"/>
            </a:xfrm>
            <a:custGeom>
              <a:avLst/>
              <a:gdLst>
                <a:gd name="T0" fmla="*/ 85 w 85"/>
                <a:gd name="T1" fmla="*/ 124 h 133"/>
                <a:gd name="T2" fmla="*/ 83 w 85"/>
                <a:gd name="T3" fmla="*/ 114 h 133"/>
                <a:gd name="T4" fmla="*/ 77 w 85"/>
                <a:gd name="T5" fmla="*/ 101 h 133"/>
                <a:gd name="T6" fmla="*/ 68 w 85"/>
                <a:gd name="T7" fmla="*/ 92 h 133"/>
                <a:gd name="T8" fmla="*/ 55 w 85"/>
                <a:gd name="T9" fmla="*/ 83 h 133"/>
                <a:gd name="T10" fmla="*/ 49 w 85"/>
                <a:gd name="T11" fmla="*/ 77 h 133"/>
                <a:gd name="T12" fmla="*/ 47 w 85"/>
                <a:gd name="T13" fmla="*/ 71 h 133"/>
                <a:gd name="T14" fmla="*/ 36 w 85"/>
                <a:gd name="T15" fmla="*/ 54 h 133"/>
                <a:gd name="T16" fmla="*/ 32 w 85"/>
                <a:gd name="T17" fmla="*/ 47 h 133"/>
                <a:gd name="T18" fmla="*/ 25 w 85"/>
                <a:gd name="T19" fmla="*/ 36 h 133"/>
                <a:gd name="T20" fmla="*/ 21 w 85"/>
                <a:gd name="T21" fmla="*/ 30 h 133"/>
                <a:gd name="T22" fmla="*/ 19 w 85"/>
                <a:gd name="T23" fmla="*/ 24 h 133"/>
                <a:gd name="T24" fmla="*/ 21 w 85"/>
                <a:gd name="T25" fmla="*/ 23 h 133"/>
                <a:gd name="T26" fmla="*/ 21 w 85"/>
                <a:gd name="T27" fmla="*/ 19 h 133"/>
                <a:gd name="T28" fmla="*/ 25 w 85"/>
                <a:gd name="T29" fmla="*/ 2 h 133"/>
                <a:gd name="T30" fmla="*/ 19 w 85"/>
                <a:gd name="T31" fmla="*/ 0 h 133"/>
                <a:gd name="T32" fmla="*/ 11 w 85"/>
                <a:gd name="T33" fmla="*/ 2 h 133"/>
                <a:gd name="T34" fmla="*/ 4 w 85"/>
                <a:gd name="T35" fmla="*/ 8 h 133"/>
                <a:gd name="T36" fmla="*/ 2 w 85"/>
                <a:gd name="T37" fmla="*/ 15 h 133"/>
                <a:gd name="T38" fmla="*/ 0 w 85"/>
                <a:gd name="T39" fmla="*/ 15 h 133"/>
                <a:gd name="T40" fmla="*/ 0 w 85"/>
                <a:gd name="T41" fmla="*/ 17 h 133"/>
                <a:gd name="T42" fmla="*/ 36 w 85"/>
                <a:gd name="T43" fmla="*/ 133 h 133"/>
                <a:gd name="T44" fmla="*/ 85 w 85"/>
                <a:gd name="T45" fmla="*/ 124 h 13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85"/>
                <a:gd name="T70" fmla="*/ 0 h 133"/>
                <a:gd name="T71" fmla="*/ 85 w 85"/>
                <a:gd name="T72" fmla="*/ 133 h 13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85" h="133">
                  <a:moveTo>
                    <a:pt x="85" y="124"/>
                  </a:moveTo>
                  <a:lnTo>
                    <a:pt x="83" y="114"/>
                  </a:lnTo>
                  <a:lnTo>
                    <a:pt x="77" y="101"/>
                  </a:lnTo>
                  <a:lnTo>
                    <a:pt x="68" y="92"/>
                  </a:lnTo>
                  <a:lnTo>
                    <a:pt x="55" y="83"/>
                  </a:lnTo>
                  <a:lnTo>
                    <a:pt x="49" y="77"/>
                  </a:lnTo>
                  <a:lnTo>
                    <a:pt x="47" y="71"/>
                  </a:lnTo>
                  <a:lnTo>
                    <a:pt x="36" y="54"/>
                  </a:lnTo>
                  <a:lnTo>
                    <a:pt x="32" y="47"/>
                  </a:lnTo>
                  <a:lnTo>
                    <a:pt x="25" y="36"/>
                  </a:lnTo>
                  <a:lnTo>
                    <a:pt x="21" y="30"/>
                  </a:lnTo>
                  <a:lnTo>
                    <a:pt x="19" y="24"/>
                  </a:lnTo>
                  <a:lnTo>
                    <a:pt x="21" y="23"/>
                  </a:lnTo>
                  <a:lnTo>
                    <a:pt x="21" y="19"/>
                  </a:lnTo>
                  <a:lnTo>
                    <a:pt x="25" y="2"/>
                  </a:lnTo>
                  <a:lnTo>
                    <a:pt x="19" y="0"/>
                  </a:lnTo>
                  <a:lnTo>
                    <a:pt x="11" y="2"/>
                  </a:lnTo>
                  <a:lnTo>
                    <a:pt x="4" y="8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36" y="133"/>
                  </a:lnTo>
                  <a:lnTo>
                    <a:pt x="85" y="124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51" name="Freeform 95"/>
            <p:cNvSpPr>
              <a:spLocks/>
            </p:cNvSpPr>
            <p:nvPr/>
          </p:nvSpPr>
          <p:spPr bwMode="gray">
            <a:xfrm>
              <a:off x="4524" y="2179"/>
              <a:ext cx="103" cy="233"/>
            </a:xfrm>
            <a:custGeom>
              <a:avLst/>
              <a:gdLst>
                <a:gd name="T0" fmla="*/ 0 w 103"/>
                <a:gd name="T1" fmla="*/ 173 h 233"/>
                <a:gd name="T2" fmla="*/ 2 w 103"/>
                <a:gd name="T3" fmla="*/ 175 h 233"/>
                <a:gd name="T4" fmla="*/ 13 w 103"/>
                <a:gd name="T5" fmla="*/ 190 h 233"/>
                <a:gd name="T6" fmla="*/ 36 w 103"/>
                <a:gd name="T7" fmla="*/ 205 h 233"/>
                <a:gd name="T8" fmla="*/ 54 w 103"/>
                <a:gd name="T9" fmla="*/ 208 h 233"/>
                <a:gd name="T10" fmla="*/ 58 w 103"/>
                <a:gd name="T11" fmla="*/ 222 h 233"/>
                <a:gd name="T12" fmla="*/ 62 w 103"/>
                <a:gd name="T13" fmla="*/ 233 h 233"/>
                <a:gd name="T14" fmla="*/ 71 w 103"/>
                <a:gd name="T15" fmla="*/ 216 h 233"/>
                <a:gd name="T16" fmla="*/ 79 w 103"/>
                <a:gd name="T17" fmla="*/ 192 h 233"/>
                <a:gd name="T18" fmla="*/ 96 w 103"/>
                <a:gd name="T19" fmla="*/ 167 h 233"/>
                <a:gd name="T20" fmla="*/ 103 w 103"/>
                <a:gd name="T21" fmla="*/ 145 h 233"/>
                <a:gd name="T22" fmla="*/ 101 w 103"/>
                <a:gd name="T23" fmla="*/ 105 h 233"/>
                <a:gd name="T24" fmla="*/ 94 w 103"/>
                <a:gd name="T25" fmla="*/ 73 h 233"/>
                <a:gd name="T26" fmla="*/ 79 w 103"/>
                <a:gd name="T27" fmla="*/ 77 h 233"/>
                <a:gd name="T28" fmla="*/ 73 w 103"/>
                <a:gd name="T29" fmla="*/ 75 h 233"/>
                <a:gd name="T30" fmla="*/ 69 w 103"/>
                <a:gd name="T31" fmla="*/ 75 h 233"/>
                <a:gd name="T32" fmla="*/ 75 w 103"/>
                <a:gd name="T33" fmla="*/ 60 h 233"/>
                <a:gd name="T34" fmla="*/ 81 w 103"/>
                <a:gd name="T35" fmla="*/ 56 h 233"/>
                <a:gd name="T36" fmla="*/ 82 w 103"/>
                <a:gd name="T37" fmla="*/ 40 h 233"/>
                <a:gd name="T38" fmla="*/ 90 w 103"/>
                <a:gd name="T39" fmla="*/ 32 h 233"/>
                <a:gd name="T40" fmla="*/ 22 w 103"/>
                <a:gd name="T41" fmla="*/ 0 h 233"/>
                <a:gd name="T42" fmla="*/ 15 w 103"/>
                <a:gd name="T43" fmla="*/ 10 h 233"/>
                <a:gd name="T44" fmla="*/ 13 w 103"/>
                <a:gd name="T45" fmla="*/ 28 h 233"/>
                <a:gd name="T46" fmla="*/ 0 w 103"/>
                <a:gd name="T47" fmla="*/ 40 h 233"/>
                <a:gd name="T48" fmla="*/ 7 w 103"/>
                <a:gd name="T49" fmla="*/ 49 h 233"/>
                <a:gd name="T50" fmla="*/ 4 w 103"/>
                <a:gd name="T51" fmla="*/ 62 h 233"/>
                <a:gd name="T52" fmla="*/ 6 w 103"/>
                <a:gd name="T53" fmla="*/ 79 h 233"/>
                <a:gd name="T54" fmla="*/ 19 w 103"/>
                <a:gd name="T55" fmla="*/ 92 h 233"/>
                <a:gd name="T56" fmla="*/ 30 w 103"/>
                <a:gd name="T57" fmla="*/ 98 h 233"/>
                <a:gd name="T58" fmla="*/ 39 w 103"/>
                <a:gd name="T59" fmla="*/ 105 h 233"/>
                <a:gd name="T60" fmla="*/ 49 w 103"/>
                <a:gd name="T61" fmla="*/ 115 h 233"/>
                <a:gd name="T62" fmla="*/ 24 w 103"/>
                <a:gd name="T63" fmla="*/ 133 h 233"/>
                <a:gd name="T64" fmla="*/ 4 w 103"/>
                <a:gd name="T65" fmla="*/ 156 h 23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3"/>
                <a:gd name="T100" fmla="*/ 0 h 233"/>
                <a:gd name="T101" fmla="*/ 103 w 103"/>
                <a:gd name="T102" fmla="*/ 233 h 23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3" h="233">
                  <a:moveTo>
                    <a:pt x="4" y="156"/>
                  </a:moveTo>
                  <a:lnTo>
                    <a:pt x="0" y="173"/>
                  </a:lnTo>
                  <a:lnTo>
                    <a:pt x="0" y="177"/>
                  </a:lnTo>
                  <a:lnTo>
                    <a:pt x="2" y="175"/>
                  </a:lnTo>
                  <a:lnTo>
                    <a:pt x="7" y="184"/>
                  </a:lnTo>
                  <a:lnTo>
                    <a:pt x="13" y="190"/>
                  </a:lnTo>
                  <a:lnTo>
                    <a:pt x="19" y="197"/>
                  </a:lnTo>
                  <a:lnTo>
                    <a:pt x="36" y="205"/>
                  </a:lnTo>
                  <a:lnTo>
                    <a:pt x="39" y="208"/>
                  </a:lnTo>
                  <a:lnTo>
                    <a:pt x="54" y="208"/>
                  </a:lnTo>
                  <a:lnTo>
                    <a:pt x="58" y="210"/>
                  </a:lnTo>
                  <a:lnTo>
                    <a:pt x="58" y="222"/>
                  </a:lnTo>
                  <a:lnTo>
                    <a:pt x="58" y="229"/>
                  </a:lnTo>
                  <a:lnTo>
                    <a:pt x="62" y="233"/>
                  </a:lnTo>
                  <a:lnTo>
                    <a:pt x="66" y="227"/>
                  </a:lnTo>
                  <a:lnTo>
                    <a:pt x="71" y="216"/>
                  </a:lnTo>
                  <a:lnTo>
                    <a:pt x="71" y="207"/>
                  </a:lnTo>
                  <a:lnTo>
                    <a:pt x="79" y="192"/>
                  </a:lnTo>
                  <a:lnTo>
                    <a:pt x="84" y="182"/>
                  </a:lnTo>
                  <a:lnTo>
                    <a:pt x="96" y="167"/>
                  </a:lnTo>
                  <a:lnTo>
                    <a:pt x="99" y="154"/>
                  </a:lnTo>
                  <a:lnTo>
                    <a:pt x="103" y="145"/>
                  </a:lnTo>
                  <a:lnTo>
                    <a:pt x="103" y="137"/>
                  </a:lnTo>
                  <a:lnTo>
                    <a:pt x="101" y="105"/>
                  </a:lnTo>
                  <a:lnTo>
                    <a:pt x="99" y="81"/>
                  </a:lnTo>
                  <a:lnTo>
                    <a:pt x="94" y="73"/>
                  </a:lnTo>
                  <a:lnTo>
                    <a:pt x="82" y="75"/>
                  </a:lnTo>
                  <a:lnTo>
                    <a:pt x="79" y="77"/>
                  </a:lnTo>
                  <a:lnTo>
                    <a:pt x="75" y="77"/>
                  </a:lnTo>
                  <a:lnTo>
                    <a:pt x="73" y="75"/>
                  </a:lnTo>
                  <a:lnTo>
                    <a:pt x="71" y="77"/>
                  </a:lnTo>
                  <a:lnTo>
                    <a:pt x="69" y="75"/>
                  </a:lnTo>
                  <a:lnTo>
                    <a:pt x="69" y="71"/>
                  </a:lnTo>
                  <a:lnTo>
                    <a:pt x="75" y="60"/>
                  </a:lnTo>
                  <a:lnTo>
                    <a:pt x="79" y="56"/>
                  </a:lnTo>
                  <a:lnTo>
                    <a:pt x="81" y="56"/>
                  </a:lnTo>
                  <a:lnTo>
                    <a:pt x="81" y="47"/>
                  </a:lnTo>
                  <a:lnTo>
                    <a:pt x="82" y="40"/>
                  </a:lnTo>
                  <a:lnTo>
                    <a:pt x="86" y="36"/>
                  </a:lnTo>
                  <a:lnTo>
                    <a:pt x="90" y="32"/>
                  </a:lnTo>
                  <a:lnTo>
                    <a:pt x="86" y="21"/>
                  </a:lnTo>
                  <a:lnTo>
                    <a:pt x="22" y="0"/>
                  </a:lnTo>
                  <a:lnTo>
                    <a:pt x="19" y="2"/>
                  </a:lnTo>
                  <a:lnTo>
                    <a:pt x="15" y="10"/>
                  </a:lnTo>
                  <a:lnTo>
                    <a:pt x="15" y="13"/>
                  </a:lnTo>
                  <a:lnTo>
                    <a:pt x="13" y="28"/>
                  </a:lnTo>
                  <a:lnTo>
                    <a:pt x="4" y="38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7" y="49"/>
                  </a:lnTo>
                  <a:lnTo>
                    <a:pt x="7" y="58"/>
                  </a:lnTo>
                  <a:lnTo>
                    <a:pt x="4" y="62"/>
                  </a:lnTo>
                  <a:lnTo>
                    <a:pt x="4" y="79"/>
                  </a:lnTo>
                  <a:lnTo>
                    <a:pt x="6" y="79"/>
                  </a:lnTo>
                  <a:lnTo>
                    <a:pt x="15" y="81"/>
                  </a:lnTo>
                  <a:lnTo>
                    <a:pt x="19" y="92"/>
                  </a:lnTo>
                  <a:lnTo>
                    <a:pt x="26" y="94"/>
                  </a:lnTo>
                  <a:lnTo>
                    <a:pt x="30" y="98"/>
                  </a:lnTo>
                  <a:lnTo>
                    <a:pt x="36" y="100"/>
                  </a:lnTo>
                  <a:lnTo>
                    <a:pt x="39" y="105"/>
                  </a:lnTo>
                  <a:lnTo>
                    <a:pt x="49" y="113"/>
                  </a:lnTo>
                  <a:lnTo>
                    <a:pt x="49" y="115"/>
                  </a:lnTo>
                  <a:lnTo>
                    <a:pt x="37" y="122"/>
                  </a:lnTo>
                  <a:lnTo>
                    <a:pt x="24" y="133"/>
                  </a:lnTo>
                  <a:lnTo>
                    <a:pt x="22" y="143"/>
                  </a:lnTo>
                  <a:lnTo>
                    <a:pt x="4" y="156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52" name="Freeform 96"/>
            <p:cNvSpPr>
              <a:spLocks/>
            </p:cNvSpPr>
            <p:nvPr/>
          </p:nvSpPr>
          <p:spPr bwMode="gray">
            <a:xfrm>
              <a:off x="4618" y="2067"/>
              <a:ext cx="131" cy="129"/>
            </a:xfrm>
            <a:custGeom>
              <a:avLst/>
              <a:gdLst>
                <a:gd name="T0" fmla="*/ 0 w 131"/>
                <a:gd name="T1" fmla="*/ 28 h 129"/>
                <a:gd name="T2" fmla="*/ 45 w 131"/>
                <a:gd name="T3" fmla="*/ 16 h 129"/>
                <a:gd name="T4" fmla="*/ 48 w 131"/>
                <a:gd name="T5" fmla="*/ 20 h 129"/>
                <a:gd name="T6" fmla="*/ 50 w 131"/>
                <a:gd name="T7" fmla="*/ 20 h 129"/>
                <a:gd name="T8" fmla="*/ 50 w 131"/>
                <a:gd name="T9" fmla="*/ 16 h 129"/>
                <a:gd name="T10" fmla="*/ 116 w 131"/>
                <a:gd name="T11" fmla="*/ 0 h 129"/>
                <a:gd name="T12" fmla="*/ 131 w 131"/>
                <a:gd name="T13" fmla="*/ 54 h 129"/>
                <a:gd name="T14" fmla="*/ 129 w 131"/>
                <a:gd name="T15" fmla="*/ 58 h 129"/>
                <a:gd name="T16" fmla="*/ 127 w 131"/>
                <a:gd name="T17" fmla="*/ 61 h 129"/>
                <a:gd name="T18" fmla="*/ 129 w 131"/>
                <a:gd name="T19" fmla="*/ 63 h 129"/>
                <a:gd name="T20" fmla="*/ 129 w 131"/>
                <a:gd name="T21" fmla="*/ 67 h 129"/>
                <a:gd name="T22" fmla="*/ 120 w 131"/>
                <a:gd name="T23" fmla="*/ 67 h 129"/>
                <a:gd name="T24" fmla="*/ 97 w 131"/>
                <a:gd name="T25" fmla="*/ 76 h 129"/>
                <a:gd name="T26" fmla="*/ 92 w 131"/>
                <a:gd name="T27" fmla="*/ 75 h 129"/>
                <a:gd name="T28" fmla="*/ 92 w 131"/>
                <a:gd name="T29" fmla="*/ 78 h 129"/>
                <a:gd name="T30" fmla="*/ 92 w 131"/>
                <a:gd name="T31" fmla="*/ 82 h 129"/>
                <a:gd name="T32" fmla="*/ 88 w 131"/>
                <a:gd name="T33" fmla="*/ 82 h 129"/>
                <a:gd name="T34" fmla="*/ 77 w 131"/>
                <a:gd name="T35" fmla="*/ 86 h 129"/>
                <a:gd name="T36" fmla="*/ 58 w 131"/>
                <a:gd name="T37" fmla="*/ 93 h 129"/>
                <a:gd name="T38" fmla="*/ 56 w 131"/>
                <a:gd name="T39" fmla="*/ 90 h 129"/>
                <a:gd name="T40" fmla="*/ 45 w 131"/>
                <a:gd name="T41" fmla="*/ 103 h 129"/>
                <a:gd name="T42" fmla="*/ 20 w 131"/>
                <a:gd name="T43" fmla="*/ 123 h 129"/>
                <a:gd name="T44" fmla="*/ 11 w 131"/>
                <a:gd name="T45" fmla="*/ 129 h 129"/>
                <a:gd name="T46" fmla="*/ 3 w 131"/>
                <a:gd name="T47" fmla="*/ 120 h 129"/>
                <a:gd name="T48" fmla="*/ 13 w 131"/>
                <a:gd name="T49" fmla="*/ 108 h 129"/>
                <a:gd name="T50" fmla="*/ 15 w 131"/>
                <a:gd name="T51" fmla="*/ 105 h 129"/>
                <a:gd name="T52" fmla="*/ 9 w 131"/>
                <a:gd name="T53" fmla="*/ 99 h 129"/>
                <a:gd name="T54" fmla="*/ 0 w 131"/>
                <a:gd name="T55" fmla="*/ 28 h 12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31"/>
                <a:gd name="T85" fmla="*/ 0 h 129"/>
                <a:gd name="T86" fmla="*/ 131 w 131"/>
                <a:gd name="T87" fmla="*/ 129 h 12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31" h="129">
                  <a:moveTo>
                    <a:pt x="0" y="28"/>
                  </a:moveTo>
                  <a:lnTo>
                    <a:pt x="45" y="16"/>
                  </a:lnTo>
                  <a:lnTo>
                    <a:pt x="48" y="20"/>
                  </a:lnTo>
                  <a:lnTo>
                    <a:pt x="50" y="20"/>
                  </a:lnTo>
                  <a:lnTo>
                    <a:pt x="50" y="16"/>
                  </a:lnTo>
                  <a:lnTo>
                    <a:pt x="116" y="0"/>
                  </a:lnTo>
                  <a:lnTo>
                    <a:pt x="131" y="54"/>
                  </a:lnTo>
                  <a:lnTo>
                    <a:pt x="129" y="58"/>
                  </a:lnTo>
                  <a:lnTo>
                    <a:pt x="127" y="61"/>
                  </a:lnTo>
                  <a:lnTo>
                    <a:pt x="129" y="63"/>
                  </a:lnTo>
                  <a:lnTo>
                    <a:pt x="129" y="67"/>
                  </a:lnTo>
                  <a:lnTo>
                    <a:pt x="120" y="67"/>
                  </a:lnTo>
                  <a:lnTo>
                    <a:pt x="97" y="76"/>
                  </a:lnTo>
                  <a:lnTo>
                    <a:pt x="92" y="75"/>
                  </a:lnTo>
                  <a:lnTo>
                    <a:pt x="92" y="78"/>
                  </a:lnTo>
                  <a:lnTo>
                    <a:pt x="92" y="82"/>
                  </a:lnTo>
                  <a:lnTo>
                    <a:pt x="88" y="82"/>
                  </a:lnTo>
                  <a:lnTo>
                    <a:pt x="77" y="86"/>
                  </a:lnTo>
                  <a:lnTo>
                    <a:pt x="58" y="93"/>
                  </a:lnTo>
                  <a:lnTo>
                    <a:pt x="56" y="90"/>
                  </a:lnTo>
                  <a:lnTo>
                    <a:pt x="45" y="103"/>
                  </a:lnTo>
                  <a:lnTo>
                    <a:pt x="20" y="123"/>
                  </a:lnTo>
                  <a:lnTo>
                    <a:pt x="11" y="129"/>
                  </a:lnTo>
                  <a:lnTo>
                    <a:pt x="3" y="120"/>
                  </a:lnTo>
                  <a:lnTo>
                    <a:pt x="13" y="108"/>
                  </a:lnTo>
                  <a:lnTo>
                    <a:pt x="15" y="105"/>
                  </a:lnTo>
                  <a:lnTo>
                    <a:pt x="9" y="99"/>
                  </a:lnTo>
                  <a:lnTo>
                    <a:pt x="0" y="28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53" name="Freeform 97"/>
            <p:cNvSpPr>
              <a:spLocks/>
            </p:cNvSpPr>
            <p:nvPr/>
          </p:nvSpPr>
          <p:spPr bwMode="gray">
            <a:xfrm>
              <a:off x="4616" y="1971"/>
              <a:ext cx="253" cy="131"/>
            </a:xfrm>
            <a:custGeom>
              <a:avLst/>
              <a:gdLst>
                <a:gd name="T0" fmla="*/ 52 w 253"/>
                <a:gd name="T1" fmla="*/ 43 h 131"/>
                <a:gd name="T2" fmla="*/ 133 w 253"/>
                <a:gd name="T3" fmla="*/ 22 h 131"/>
                <a:gd name="T4" fmla="*/ 139 w 253"/>
                <a:gd name="T5" fmla="*/ 22 h 131"/>
                <a:gd name="T6" fmla="*/ 139 w 253"/>
                <a:gd name="T7" fmla="*/ 13 h 131"/>
                <a:gd name="T8" fmla="*/ 152 w 253"/>
                <a:gd name="T9" fmla="*/ 2 h 131"/>
                <a:gd name="T10" fmla="*/ 161 w 253"/>
                <a:gd name="T11" fmla="*/ 2 h 131"/>
                <a:gd name="T12" fmla="*/ 174 w 253"/>
                <a:gd name="T13" fmla="*/ 20 h 131"/>
                <a:gd name="T14" fmla="*/ 174 w 253"/>
                <a:gd name="T15" fmla="*/ 28 h 131"/>
                <a:gd name="T16" fmla="*/ 167 w 253"/>
                <a:gd name="T17" fmla="*/ 39 h 131"/>
                <a:gd name="T18" fmla="*/ 163 w 253"/>
                <a:gd name="T19" fmla="*/ 56 h 131"/>
                <a:gd name="T20" fmla="*/ 184 w 253"/>
                <a:gd name="T21" fmla="*/ 60 h 131"/>
                <a:gd name="T22" fmla="*/ 202 w 253"/>
                <a:gd name="T23" fmla="*/ 84 h 131"/>
                <a:gd name="T24" fmla="*/ 227 w 253"/>
                <a:gd name="T25" fmla="*/ 96 h 131"/>
                <a:gd name="T26" fmla="*/ 242 w 253"/>
                <a:gd name="T27" fmla="*/ 79 h 131"/>
                <a:gd name="T28" fmla="*/ 233 w 253"/>
                <a:gd name="T29" fmla="*/ 69 h 131"/>
                <a:gd name="T30" fmla="*/ 225 w 253"/>
                <a:gd name="T31" fmla="*/ 62 h 131"/>
                <a:gd name="T32" fmla="*/ 234 w 253"/>
                <a:gd name="T33" fmla="*/ 62 h 131"/>
                <a:gd name="T34" fmla="*/ 253 w 253"/>
                <a:gd name="T35" fmla="*/ 96 h 131"/>
                <a:gd name="T36" fmla="*/ 246 w 253"/>
                <a:gd name="T37" fmla="*/ 97 h 131"/>
                <a:gd name="T38" fmla="*/ 225 w 253"/>
                <a:gd name="T39" fmla="*/ 109 h 131"/>
                <a:gd name="T40" fmla="*/ 208 w 253"/>
                <a:gd name="T41" fmla="*/ 118 h 131"/>
                <a:gd name="T42" fmla="*/ 206 w 253"/>
                <a:gd name="T43" fmla="*/ 112 h 131"/>
                <a:gd name="T44" fmla="*/ 202 w 253"/>
                <a:gd name="T45" fmla="*/ 105 h 131"/>
                <a:gd name="T46" fmla="*/ 187 w 253"/>
                <a:gd name="T47" fmla="*/ 127 h 131"/>
                <a:gd name="T48" fmla="*/ 178 w 253"/>
                <a:gd name="T49" fmla="*/ 124 h 131"/>
                <a:gd name="T50" fmla="*/ 174 w 253"/>
                <a:gd name="T51" fmla="*/ 122 h 131"/>
                <a:gd name="T52" fmla="*/ 169 w 253"/>
                <a:gd name="T53" fmla="*/ 116 h 131"/>
                <a:gd name="T54" fmla="*/ 156 w 253"/>
                <a:gd name="T55" fmla="*/ 111 h 131"/>
                <a:gd name="T56" fmla="*/ 148 w 253"/>
                <a:gd name="T57" fmla="*/ 97 h 131"/>
                <a:gd name="T58" fmla="*/ 118 w 253"/>
                <a:gd name="T59" fmla="*/ 96 h 131"/>
                <a:gd name="T60" fmla="*/ 52 w 253"/>
                <a:gd name="T61" fmla="*/ 116 h 131"/>
                <a:gd name="T62" fmla="*/ 47 w 253"/>
                <a:gd name="T63" fmla="*/ 112 h 131"/>
                <a:gd name="T64" fmla="*/ 0 w 253"/>
                <a:gd name="T65" fmla="*/ 120 h 13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53"/>
                <a:gd name="T100" fmla="*/ 0 h 131"/>
                <a:gd name="T101" fmla="*/ 253 w 253"/>
                <a:gd name="T102" fmla="*/ 131 h 13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53" h="131">
                  <a:moveTo>
                    <a:pt x="0" y="54"/>
                  </a:moveTo>
                  <a:lnTo>
                    <a:pt x="52" y="43"/>
                  </a:lnTo>
                  <a:lnTo>
                    <a:pt x="133" y="24"/>
                  </a:lnTo>
                  <a:lnTo>
                    <a:pt x="133" y="22"/>
                  </a:lnTo>
                  <a:lnTo>
                    <a:pt x="137" y="19"/>
                  </a:lnTo>
                  <a:lnTo>
                    <a:pt x="139" y="22"/>
                  </a:lnTo>
                  <a:lnTo>
                    <a:pt x="141" y="19"/>
                  </a:lnTo>
                  <a:lnTo>
                    <a:pt x="139" y="13"/>
                  </a:lnTo>
                  <a:lnTo>
                    <a:pt x="146" y="11"/>
                  </a:lnTo>
                  <a:lnTo>
                    <a:pt x="152" y="2"/>
                  </a:lnTo>
                  <a:lnTo>
                    <a:pt x="157" y="0"/>
                  </a:lnTo>
                  <a:lnTo>
                    <a:pt x="161" y="2"/>
                  </a:lnTo>
                  <a:lnTo>
                    <a:pt x="165" y="15"/>
                  </a:lnTo>
                  <a:lnTo>
                    <a:pt x="174" y="20"/>
                  </a:lnTo>
                  <a:lnTo>
                    <a:pt x="176" y="24"/>
                  </a:lnTo>
                  <a:lnTo>
                    <a:pt x="174" y="28"/>
                  </a:lnTo>
                  <a:lnTo>
                    <a:pt x="171" y="32"/>
                  </a:lnTo>
                  <a:lnTo>
                    <a:pt x="167" y="39"/>
                  </a:lnTo>
                  <a:lnTo>
                    <a:pt x="163" y="51"/>
                  </a:lnTo>
                  <a:lnTo>
                    <a:pt x="163" y="56"/>
                  </a:lnTo>
                  <a:lnTo>
                    <a:pt x="174" y="56"/>
                  </a:lnTo>
                  <a:lnTo>
                    <a:pt x="184" y="60"/>
                  </a:lnTo>
                  <a:lnTo>
                    <a:pt x="197" y="75"/>
                  </a:lnTo>
                  <a:lnTo>
                    <a:pt x="202" y="84"/>
                  </a:lnTo>
                  <a:lnTo>
                    <a:pt x="210" y="94"/>
                  </a:lnTo>
                  <a:lnTo>
                    <a:pt x="227" y="96"/>
                  </a:lnTo>
                  <a:lnTo>
                    <a:pt x="236" y="90"/>
                  </a:lnTo>
                  <a:lnTo>
                    <a:pt x="242" y="79"/>
                  </a:lnTo>
                  <a:lnTo>
                    <a:pt x="238" y="77"/>
                  </a:lnTo>
                  <a:lnTo>
                    <a:pt x="233" y="69"/>
                  </a:lnTo>
                  <a:lnTo>
                    <a:pt x="225" y="66"/>
                  </a:lnTo>
                  <a:lnTo>
                    <a:pt x="225" y="62"/>
                  </a:lnTo>
                  <a:lnTo>
                    <a:pt x="231" y="62"/>
                  </a:lnTo>
                  <a:lnTo>
                    <a:pt x="234" y="62"/>
                  </a:lnTo>
                  <a:lnTo>
                    <a:pt x="246" y="79"/>
                  </a:lnTo>
                  <a:lnTo>
                    <a:pt x="253" y="96"/>
                  </a:lnTo>
                  <a:lnTo>
                    <a:pt x="251" y="103"/>
                  </a:lnTo>
                  <a:lnTo>
                    <a:pt x="246" y="97"/>
                  </a:lnTo>
                  <a:lnTo>
                    <a:pt x="236" y="103"/>
                  </a:lnTo>
                  <a:lnTo>
                    <a:pt x="225" y="109"/>
                  </a:lnTo>
                  <a:lnTo>
                    <a:pt x="212" y="118"/>
                  </a:lnTo>
                  <a:lnTo>
                    <a:pt x="208" y="118"/>
                  </a:lnTo>
                  <a:lnTo>
                    <a:pt x="206" y="118"/>
                  </a:lnTo>
                  <a:lnTo>
                    <a:pt x="206" y="112"/>
                  </a:lnTo>
                  <a:lnTo>
                    <a:pt x="204" y="105"/>
                  </a:lnTo>
                  <a:lnTo>
                    <a:pt x="202" y="105"/>
                  </a:lnTo>
                  <a:lnTo>
                    <a:pt x="195" y="116"/>
                  </a:lnTo>
                  <a:lnTo>
                    <a:pt x="187" y="127"/>
                  </a:lnTo>
                  <a:lnTo>
                    <a:pt x="184" y="131"/>
                  </a:lnTo>
                  <a:lnTo>
                    <a:pt x="178" y="124"/>
                  </a:lnTo>
                  <a:lnTo>
                    <a:pt x="178" y="122"/>
                  </a:lnTo>
                  <a:lnTo>
                    <a:pt x="174" y="122"/>
                  </a:lnTo>
                  <a:lnTo>
                    <a:pt x="174" y="118"/>
                  </a:lnTo>
                  <a:lnTo>
                    <a:pt x="169" y="116"/>
                  </a:lnTo>
                  <a:lnTo>
                    <a:pt x="169" y="112"/>
                  </a:lnTo>
                  <a:lnTo>
                    <a:pt x="156" y="111"/>
                  </a:lnTo>
                  <a:lnTo>
                    <a:pt x="152" y="99"/>
                  </a:lnTo>
                  <a:lnTo>
                    <a:pt x="148" y="97"/>
                  </a:lnTo>
                  <a:lnTo>
                    <a:pt x="144" y="90"/>
                  </a:lnTo>
                  <a:lnTo>
                    <a:pt x="118" y="96"/>
                  </a:lnTo>
                  <a:lnTo>
                    <a:pt x="52" y="112"/>
                  </a:lnTo>
                  <a:lnTo>
                    <a:pt x="52" y="116"/>
                  </a:lnTo>
                  <a:lnTo>
                    <a:pt x="50" y="116"/>
                  </a:lnTo>
                  <a:lnTo>
                    <a:pt x="47" y="112"/>
                  </a:lnTo>
                  <a:lnTo>
                    <a:pt x="2" y="124"/>
                  </a:lnTo>
                  <a:lnTo>
                    <a:pt x="0" y="120"/>
                  </a:lnTo>
                  <a:lnTo>
                    <a:pt x="0" y="54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54" name="Freeform 98"/>
            <p:cNvSpPr>
              <a:spLocks/>
            </p:cNvSpPr>
            <p:nvPr/>
          </p:nvSpPr>
          <p:spPr bwMode="gray">
            <a:xfrm>
              <a:off x="4734" y="2061"/>
              <a:ext cx="66" cy="73"/>
            </a:xfrm>
            <a:custGeom>
              <a:avLst/>
              <a:gdLst>
                <a:gd name="T0" fmla="*/ 0 w 66"/>
                <a:gd name="T1" fmla="*/ 6 h 73"/>
                <a:gd name="T2" fmla="*/ 15 w 66"/>
                <a:gd name="T3" fmla="*/ 60 h 73"/>
                <a:gd name="T4" fmla="*/ 13 w 66"/>
                <a:gd name="T5" fmla="*/ 64 h 73"/>
                <a:gd name="T6" fmla="*/ 11 w 66"/>
                <a:gd name="T7" fmla="*/ 67 h 73"/>
                <a:gd name="T8" fmla="*/ 13 w 66"/>
                <a:gd name="T9" fmla="*/ 69 h 73"/>
                <a:gd name="T10" fmla="*/ 13 w 66"/>
                <a:gd name="T11" fmla="*/ 73 h 73"/>
                <a:gd name="T12" fmla="*/ 15 w 66"/>
                <a:gd name="T13" fmla="*/ 73 h 73"/>
                <a:gd name="T14" fmla="*/ 30 w 66"/>
                <a:gd name="T15" fmla="*/ 64 h 73"/>
                <a:gd name="T16" fmla="*/ 38 w 66"/>
                <a:gd name="T17" fmla="*/ 56 h 73"/>
                <a:gd name="T18" fmla="*/ 38 w 66"/>
                <a:gd name="T19" fmla="*/ 51 h 73"/>
                <a:gd name="T20" fmla="*/ 36 w 66"/>
                <a:gd name="T21" fmla="*/ 45 h 73"/>
                <a:gd name="T22" fmla="*/ 36 w 66"/>
                <a:gd name="T23" fmla="*/ 37 h 73"/>
                <a:gd name="T24" fmla="*/ 41 w 66"/>
                <a:gd name="T25" fmla="*/ 32 h 73"/>
                <a:gd name="T26" fmla="*/ 45 w 66"/>
                <a:gd name="T27" fmla="*/ 34 h 73"/>
                <a:gd name="T28" fmla="*/ 45 w 66"/>
                <a:gd name="T29" fmla="*/ 39 h 73"/>
                <a:gd name="T30" fmla="*/ 45 w 66"/>
                <a:gd name="T31" fmla="*/ 51 h 73"/>
                <a:gd name="T32" fmla="*/ 47 w 66"/>
                <a:gd name="T33" fmla="*/ 54 h 73"/>
                <a:gd name="T34" fmla="*/ 51 w 66"/>
                <a:gd name="T35" fmla="*/ 52 h 73"/>
                <a:gd name="T36" fmla="*/ 51 w 66"/>
                <a:gd name="T37" fmla="*/ 47 h 73"/>
                <a:gd name="T38" fmla="*/ 54 w 66"/>
                <a:gd name="T39" fmla="*/ 47 h 73"/>
                <a:gd name="T40" fmla="*/ 58 w 66"/>
                <a:gd name="T41" fmla="*/ 41 h 73"/>
                <a:gd name="T42" fmla="*/ 66 w 66"/>
                <a:gd name="T43" fmla="*/ 41 h 73"/>
                <a:gd name="T44" fmla="*/ 66 w 66"/>
                <a:gd name="T45" fmla="*/ 41 h 73"/>
                <a:gd name="T46" fmla="*/ 60 w 66"/>
                <a:gd name="T47" fmla="*/ 34 h 73"/>
                <a:gd name="T48" fmla="*/ 60 w 66"/>
                <a:gd name="T49" fmla="*/ 32 h 73"/>
                <a:gd name="T50" fmla="*/ 56 w 66"/>
                <a:gd name="T51" fmla="*/ 32 h 73"/>
                <a:gd name="T52" fmla="*/ 56 w 66"/>
                <a:gd name="T53" fmla="*/ 28 h 73"/>
                <a:gd name="T54" fmla="*/ 51 w 66"/>
                <a:gd name="T55" fmla="*/ 26 h 73"/>
                <a:gd name="T56" fmla="*/ 51 w 66"/>
                <a:gd name="T57" fmla="*/ 22 h 73"/>
                <a:gd name="T58" fmla="*/ 38 w 66"/>
                <a:gd name="T59" fmla="*/ 21 h 73"/>
                <a:gd name="T60" fmla="*/ 34 w 66"/>
                <a:gd name="T61" fmla="*/ 9 h 73"/>
                <a:gd name="T62" fmla="*/ 30 w 66"/>
                <a:gd name="T63" fmla="*/ 7 h 73"/>
                <a:gd name="T64" fmla="*/ 26 w 66"/>
                <a:gd name="T65" fmla="*/ 0 h 73"/>
                <a:gd name="T66" fmla="*/ 0 w 66"/>
                <a:gd name="T67" fmla="*/ 6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6"/>
                <a:gd name="T103" fmla="*/ 0 h 73"/>
                <a:gd name="T104" fmla="*/ 66 w 66"/>
                <a:gd name="T105" fmla="*/ 73 h 7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6" h="73">
                  <a:moveTo>
                    <a:pt x="0" y="6"/>
                  </a:moveTo>
                  <a:lnTo>
                    <a:pt x="15" y="60"/>
                  </a:lnTo>
                  <a:lnTo>
                    <a:pt x="13" y="64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3" y="73"/>
                  </a:lnTo>
                  <a:lnTo>
                    <a:pt x="15" y="73"/>
                  </a:lnTo>
                  <a:lnTo>
                    <a:pt x="30" y="64"/>
                  </a:lnTo>
                  <a:lnTo>
                    <a:pt x="38" y="56"/>
                  </a:lnTo>
                  <a:lnTo>
                    <a:pt x="38" y="51"/>
                  </a:lnTo>
                  <a:lnTo>
                    <a:pt x="36" y="45"/>
                  </a:lnTo>
                  <a:lnTo>
                    <a:pt x="36" y="37"/>
                  </a:lnTo>
                  <a:lnTo>
                    <a:pt x="41" y="32"/>
                  </a:lnTo>
                  <a:lnTo>
                    <a:pt x="45" y="34"/>
                  </a:lnTo>
                  <a:lnTo>
                    <a:pt x="45" y="39"/>
                  </a:lnTo>
                  <a:lnTo>
                    <a:pt x="45" y="51"/>
                  </a:lnTo>
                  <a:lnTo>
                    <a:pt x="47" y="54"/>
                  </a:lnTo>
                  <a:lnTo>
                    <a:pt x="51" y="52"/>
                  </a:lnTo>
                  <a:lnTo>
                    <a:pt x="51" y="47"/>
                  </a:lnTo>
                  <a:lnTo>
                    <a:pt x="54" y="47"/>
                  </a:lnTo>
                  <a:lnTo>
                    <a:pt x="58" y="41"/>
                  </a:lnTo>
                  <a:lnTo>
                    <a:pt x="66" y="41"/>
                  </a:lnTo>
                  <a:lnTo>
                    <a:pt x="60" y="34"/>
                  </a:lnTo>
                  <a:lnTo>
                    <a:pt x="60" y="32"/>
                  </a:lnTo>
                  <a:lnTo>
                    <a:pt x="56" y="32"/>
                  </a:lnTo>
                  <a:lnTo>
                    <a:pt x="56" y="28"/>
                  </a:lnTo>
                  <a:lnTo>
                    <a:pt x="51" y="26"/>
                  </a:lnTo>
                  <a:lnTo>
                    <a:pt x="51" y="22"/>
                  </a:lnTo>
                  <a:lnTo>
                    <a:pt x="38" y="21"/>
                  </a:lnTo>
                  <a:lnTo>
                    <a:pt x="34" y="9"/>
                  </a:lnTo>
                  <a:lnTo>
                    <a:pt x="30" y="7"/>
                  </a:lnTo>
                  <a:lnTo>
                    <a:pt x="26" y="0"/>
                  </a:lnTo>
                  <a:lnTo>
                    <a:pt x="0" y="6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55" name="Freeform 99"/>
            <p:cNvSpPr>
              <a:spLocks/>
            </p:cNvSpPr>
            <p:nvPr/>
          </p:nvSpPr>
          <p:spPr bwMode="gray">
            <a:xfrm>
              <a:off x="4556" y="1785"/>
              <a:ext cx="133" cy="240"/>
            </a:xfrm>
            <a:custGeom>
              <a:avLst/>
              <a:gdLst>
                <a:gd name="T0" fmla="*/ 0 w 133"/>
                <a:gd name="T1" fmla="*/ 30 h 240"/>
                <a:gd name="T2" fmla="*/ 5 w 133"/>
                <a:gd name="T3" fmla="*/ 41 h 240"/>
                <a:gd name="T4" fmla="*/ 4 w 133"/>
                <a:gd name="T5" fmla="*/ 45 h 240"/>
                <a:gd name="T6" fmla="*/ 7 w 133"/>
                <a:gd name="T7" fmla="*/ 49 h 240"/>
                <a:gd name="T8" fmla="*/ 7 w 133"/>
                <a:gd name="T9" fmla="*/ 53 h 240"/>
                <a:gd name="T10" fmla="*/ 19 w 133"/>
                <a:gd name="T11" fmla="*/ 81 h 240"/>
                <a:gd name="T12" fmla="*/ 22 w 133"/>
                <a:gd name="T13" fmla="*/ 100 h 240"/>
                <a:gd name="T14" fmla="*/ 17 w 133"/>
                <a:gd name="T15" fmla="*/ 111 h 240"/>
                <a:gd name="T16" fmla="*/ 19 w 133"/>
                <a:gd name="T17" fmla="*/ 120 h 240"/>
                <a:gd name="T18" fmla="*/ 30 w 133"/>
                <a:gd name="T19" fmla="*/ 148 h 240"/>
                <a:gd name="T20" fmla="*/ 28 w 133"/>
                <a:gd name="T21" fmla="*/ 160 h 240"/>
                <a:gd name="T22" fmla="*/ 32 w 133"/>
                <a:gd name="T23" fmla="*/ 165 h 240"/>
                <a:gd name="T24" fmla="*/ 32 w 133"/>
                <a:gd name="T25" fmla="*/ 163 h 240"/>
                <a:gd name="T26" fmla="*/ 32 w 133"/>
                <a:gd name="T27" fmla="*/ 161 h 240"/>
                <a:gd name="T28" fmla="*/ 35 w 133"/>
                <a:gd name="T29" fmla="*/ 160 h 240"/>
                <a:gd name="T30" fmla="*/ 43 w 133"/>
                <a:gd name="T31" fmla="*/ 171 h 240"/>
                <a:gd name="T32" fmla="*/ 47 w 133"/>
                <a:gd name="T33" fmla="*/ 195 h 240"/>
                <a:gd name="T34" fmla="*/ 47 w 133"/>
                <a:gd name="T35" fmla="*/ 208 h 240"/>
                <a:gd name="T36" fmla="*/ 52 w 133"/>
                <a:gd name="T37" fmla="*/ 225 h 240"/>
                <a:gd name="T38" fmla="*/ 60 w 133"/>
                <a:gd name="T39" fmla="*/ 240 h 240"/>
                <a:gd name="T40" fmla="*/ 112 w 133"/>
                <a:gd name="T41" fmla="*/ 229 h 240"/>
                <a:gd name="T42" fmla="*/ 110 w 133"/>
                <a:gd name="T43" fmla="*/ 225 h 240"/>
                <a:gd name="T44" fmla="*/ 105 w 133"/>
                <a:gd name="T45" fmla="*/ 218 h 240"/>
                <a:gd name="T46" fmla="*/ 105 w 133"/>
                <a:gd name="T47" fmla="*/ 208 h 240"/>
                <a:gd name="T48" fmla="*/ 107 w 133"/>
                <a:gd name="T49" fmla="*/ 205 h 240"/>
                <a:gd name="T50" fmla="*/ 105 w 133"/>
                <a:gd name="T51" fmla="*/ 197 h 240"/>
                <a:gd name="T52" fmla="*/ 101 w 133"/>
                <a:gd name="T53" fmla="*/ 158 h 240"/>
                <a:gd name="T54" fmla="*/ 101 w 133"/>
                <a:gd name="T55" fmla="*/ 145 h 240"/>
                <a:gd name="T56" fmla="*/ 107 w 133"/>
                <a:gd name="T57" fmla="*/ 122 h 240"/>
                <a:gd name="T58" fmla="*/ 109 w 133"/>
                <a:gd name="T59" fmla="*/ 109 h 240"/>
                <a:gd name="T60" fmla="*/ 110 w 133"/>
                <a:gd name="T61" fmla="*/ 96 h 240"/>
                <a:gd name="T62" fmla="*/ 107 w 133"/>
                <a:gd name="T63" fmla="*/ 88 h 240"/>
                <a:gd name="T64" fmla="*/ 107 w 133"/>
                <a:gd name="T65" fmla="*/ 79 h 240"/>
                <a:gd name="T66" fmla="*/ 109 w 133"/>
                <a:gd name="T67" fmla="*/ 73 h 240"/>
                <a:gd name="T68" fmla="*/ 124 w 133"/>
                <a:gd name="T69" fmla="*/ 62 h 240"/>
                <a:gd name="T70" fmla="*/ 133 w 133"/>
                <a:gd name="T71" fmla="*/ 41 h 240"/>
                <a:gd name="T72" fmla="*/ 124 w 133"/>
                <a:gd name="T73" fmla="*/ 28 h 240"/>
                <a:gd name="T74" fmla="*/ 124 w 133"/>
                <a:gd name="T75" fmla="*/ 23 h 240"/>
                <a:gd name="T76" fmla="*/ 126 w 133"/>
                <a:gd name="T77" fmla="*/ 19 h 240"/>
                <a:gd name="T78" fmla="*/ 126 w 133"/>
                <a:gd name="T79" fmla="*/ 15 h 240"/>
                <a:gd name="T80" fmla="*/ 122 w 133"/>
                <a:gd name="T81" fmla="*/ 0 h 240"/>
                <a:gd name="T82" fmla="*/ 0 w 133"/>
                <a:gd name="T83" fmla="*/ 30 h 24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33"/>
                <a:gd name="T127" fmla="*/ 0 h 240"/>
                <a:gd name="T128" fmla="*/ 133 w 133"/>
                <a:gd name="T129" fmla="*/ 240 h 24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33" h="240">
                  <a:moveTo>
                    <a:pt x="0" y="30"/>
                  </a:moveTo>
                  <a:lnTo>
                    <a:pt x="5" y="41"/>
                  </a:lnTo>
                  <a:lnTo>
                    <a:pt x="4" y="45"/>
                  </a:lnTo>
                  <a:lnTo>
                    <a:pt x="7" y="49"/>
                  </a:lnTo>
                  <a:lnTo>
                    <a:pt x="7" y="53"/>
                  </a:lnTo>
                  <a:lnTo>
                    <a:pt x="19" y="81"/>
                  </a:lnTo>
                  <a:lnTo>
                    <a:pt x="22" y="100"/>
                  </a:lnTo>
                  <a:lnTo>
                    <a:pt x="17" y="111"/>
                  </a:lnTo>
                  <a:lnTo>
                    <a:pt x="19" y="120"/>
                  </a:lnTo>
                  <a:lnTo>
                    <a:pt x="30" y="148"/>
                  </a:lnTo>
                  <a:lnTo>
                    <a:pt x="28" y="160"/>
                  </a:lnTo>
                  <a:lnTo>
                    <a:pt x="32" y="165"/>
                  </a:lnTo>
                  <a:lnTo>
                    <a:pt x="32" y="163"/>
                  </a:lnTo>
                  <a:lnTo>
                    <a:pt x="32" y="161"/>
                  </a:lnTo>
                  <a:lnTo>
                    <a:pt x="35" y="160"/>
                  </a:lnTo>
                  <a:lnTo>
                    <a:pt x="43" y="171"/>
                  </a:lnTo>
                  <a:lnTo>
                    <a:pt x="47" y="195"/>
                  </a:lnTo>
                  <a:lnTo>
                    <a:pt x="47" y="208"/>
                  </a:lnTo>
                  <a:lnTo>
                    <a:pt x="52" y="225"/>
                  </a:lnTo>
                  <a:lnTo>
                    <a:pt x="60" y="240"/>
                  </a:lnTo>
                  <a:lnTo>
                    <a:pt x="112" y="229"/>
                  </a:lnTo>
                  <a:lnTo>
                    <a:pt x="110" y="225"/>
                  </a:lnTo>
                  <a:lnTo>
                    <a:pt x="105" y="218"/>
                  </a:lnTo>
                  <a:lnTo>
                    <a:pt x="105" y="208"/>
                  </a:lnTo>
                  <a:lnTo>
                    <a:pt x="107" y="205"/>
                  </a:lnTo>
                  <a:lnTo>
                    <a:pt x="105" y="197"/>
                  </a:lnTo>
                  <a:lnTo>
                    <a:pt x="101" y="158"/>
                  </a:lnTo>
                  <a:lnTo>
                    <a:pt x="101" y="145"/>
                  </a:lnTo>
                  <a:lnTo>
                    <a:pt x="107" y="122"/>
                  </a:lnTo>
                  <a:lnTo>
                    <a:pt x="109" y="109"/>
                  </a:lnTo>
                  <a:lnTo>
                    <a:pt x="110" y="96"/>
                  </a:lnTo>
                  <a:lnTo>
                    <a:pt x="107" y="88"/>
                  </a:lnTo>
                  <a:lnTo>
                    <a:pt x="107" y="79"/>
                  </a:lnTo>
                  <a:lnTo>
                    <a:pt x="109" y="73"/>
                  </a:lnTo>
                  <a:lnTo>
                    <a:pt x="124" y="62"/>
                  </a:lnTo>
                  <a:lnTo>
                    <a:pt x="133" y="41"/>
                  </a:lnTo>
                  <a:lnTo>
                    <a:pt x="124" y="28"/>
                  </a:lnTo>
                  <a:lnTo>
                    <a:pt x="124" y="23"/>
                  </a:lnTo>
                  <a:lnTo>
                    <a:pt x="126" y="19"/>
                  </a:lnTo>
                  <a:lnTo>
                    <a:pt x="126" y="15"/>
                  </a:lnTo>
                  <a:lnTo>
                    <a:pt x="122" y="0"/>
                  </a:lnTo>
                  <a:lnTo>
                    <a:pt x="0" y="30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56" name="Freeform 100"/>
            <p:cNvSpPr>
              <a:spLocks/>
            </p:cNvSpPr>
            <p:nvPr/>
          </p:nvSpPr>
          <p:spPr bwMode="gray">
            <a:xfrm>
              <a:off x="4657" y="1749"/>
              <a:ext cx="122" cy="265"/>
            </a:xfrm>
            <a:custGeom>
              <a:avLst/>
              <a:gdLst>
                <a:gd name="T0" fmla="*/ 120 w 122"/>
                <a:gd name="T1" fmla="*/ 224 h 265"/>
                <a:gd name="T2" fmla="*/ 116 w 122"/>
                <a:gd name="T3" fmla="*/ 222 h 265"/>
                <a:gd name="T4" fmla="*/ 111 w 122"/>
                <a:gd name="T5" fmla="*/ 224 h 265"/>
                <a:gd name="T6" fmla="*/ 105 w 122"/>
                <a:gd name="T7" fmla="*/ 233 h 265"/>
                <a:gd name="T8" fmla="*/ 98 w 122"/>
                <a:gd name="T9" fmla="*/ 235 h 265"/>
                <a:gd name="T10" fmla="*/ 100 w 122"/>
                <a:gd name="T11" fmla="*/ 241 h 265"/>
                <a:gd name="T12" fmla="*/ 98 w 122"/>
                <a:gd name="T13" fmla="*/ 244 h 265"/>
                <a:gd name="T14" fmla="*/ 96 w 122"/>
                <a:gd name="T15" fmla="*/ 241 h 265"/>
                <a:gd name="T16" fmla="*/ 92 w 122"/>
                <a:gd name="T17" fmla="*/ 244 h 265"/>
                <a:gd name="T18" fmla="*/ 92 w 122"/>
                <a:gd name="T19" fmla="*/ 246 h 265"/>
                <a:gd name="T20" fmla="*/ 11 w 122"/>
                <a:gd name="T21" fmla="*/ 265 h 265"/>
                <a:gd name="T22" fmla="*/ 9 w 122"/>
                <a:gd name="T23" fmla="*/ 261 h 265"/>
                <a:gd name="T24" fmla="*/ 4 w 122"/>
                <a:gd name="T25" fmla="*/ 254 h 265"/>
                <a:gd name="T26" fmla="*/ 4 w 122"/>
                <a:gd name="T27" fmla="*/ 244 h 265"/>
                <a:gd name="T28" fmla="*/ 6 w 122"/>
                <a:gd name="T29" fmla="*/ 241 h 265"/>
                <a:gd name="T30" fmla="*/ 4 w 122"/>
                <a:gd name="T31" fmla="*/ 233 h 265"/>
                <a:gd name="T32" fmla="*/ 0 w 122"/>
                <a:gd name="T33" fmla="*/ 194 h 265"/>
                <a:gd name="T34" fmla="*/ 0 w 122"/>
                <a:gd name="T35" fmla="*/ 181 h 265"/>
                <a:gd name="T36" fmla="*/ 6 w 122"/>
                <a:gd name="T37" fmla="*/ 158 h 265"/>
                <a:gd name="T38" fmla="*/ 8 w 122"/>
                <a:gd name="T39" fmla="*/ 145 h 265"/>
                <a:gd name="T40" fmla="*/ 9 w 122"/>
                <a:gd name="T41" fmla="*/ 132 h 265"/>
                <a:gd name="T42" fmla="*/ 6 w 122"/>
                <a:gd name="T43" fmla="*/ 124 h 265"/>
                <a:gd name="T44" fmla="*/ 6 w 122"/>
                <a:gd name="T45" fmla="*/ 115 h 265"/>
                <a:gd name="T46" fmla="*/ 8 w 122"/>
                <a:gd name="T47" fmla="*/ 109 h 265"/>
                <a:gd name="T48" fmla="*/ 23 w 122"/>
                <a:gd name="T49" fmla="*/ 98 h 265"/>
                <a:gd name="T50" fmla="*/ 32 w 122"/>
                <a:gd name="T51" fmla="*/ 77 h 265"/>
                <a:gd name="T52" fmla="*/ 23 w 122"/>
                <a:gd name="T53" fmla="*/ 64 h 265"/>
                <a:gd name="T54" fmla="*/ 23 w 122"/>
                <a:gd name="T55" fmla="*/ 59 h 265"/>
                <a:gd name="T56" fmla="*/ 25 w 122"/>
                <a:gd name="T57" fmla="*/ 55 h 265"/>
                <a:gd name="T58" fmla="*/ 25 w 122"/>
                <a:gd name="T59" fmla="*/ 51 h 265"/>
                <a:gd name="T60" fmla="*/ 21 w 122"/>
                <a:gd name="T61" fmla="*/ 36 h 265"/>
                <a:gd name="T62" fmla="*/ 23 w 122"/>
                <a:gd name="T63" fmla="*/ 19 h 265"/>
                <a:gd name="T64" fmla="*/ 19 w 122"/>
                <a:gd name="T65" fmla="*/ 14 h 265"/>
                <a:gd name="T66" fmla="*/ 21 w 122"/>
                <a:gd name="T67" fmla="*/ 12 h 265"/>
                <a:gd name="T68" fmla="*/ 26 w 122"/>
                <a:gd name="T69" fmla="*/ 12 h 265"/>
                <a:gd name="T70" fmla="*/ 28 w 122"/>
                <a:gd name="T71" fmla="*/ 4 h 265"/>
                <a:gd name="T72" fmla="*/ 34 w 122"/>
                <a:gd name="T73" fmla="*/ 6 h 265"/>
                <a:gd name="T74" fmla="*/ 38 w 122"/>
                <a:gd name="T75" fmla="*/ 6 h 265"/>
                <a:gd name="T76" fmla="*/ 41 w 122"/>
                <a:gd name="T77" fmla="*/ 0 h 265"/>
                <a:gd name="T78" fmla="*/ 96 w 122"/>
                <a:gd name="T79" fmla="*/ 164 h 265"/>
                <a:gd name="T80" fmla="*/ 96 w 122"/>
                <a:gd name="T81" fmla="*/ 166 h 265"/>
                <a:gd name="T82" fmla="*/ 96 w 122"/>
                <a:gd name="T83" fmla="*/ 173 h 265"/>
                <a:gd name="T84" fmla="*/ 96 w 122"/>
                <a:gd name="T85" fmla="*/ 177 h 265"/>
                <a:gd name="T86" fmla="*/ 109 w 122"/>
                <a:gd name="T87" fmla="*/ 186 h 265"/>
                <a:gd name="T88" fmla="*/ 113 w 122"/>
                <a:gd name="T89" fmla="*/ 188 h 265"/>
                <a:gd name="T90" fmla="*/ 115 w 122"/>
                <a:gd name="T91" fmla="*/ 194 h 265"/>
                <a:gd name="T92" fmla="*/ 115 w 122"/>
                <a:gd name="T93" fmla="*/ 196 h 265"/>
                <a:gd name="T94" fmla="*/ 122 w 122"/>
                <a:gd name="T95" fmla="*/ 209 h 265"/>
                <a:gd name="T96" fmla="*/ 120 w 122"/>
                <a:gd name="T97" fmla="*/ 212 h 265"/>
                <a:gd name="T98" fmla="*/ 120 w 122"/>
                <a:gd name="T99" fmla="*/ 218 h 265"/>
                <a:gd name="T100" fmla="*/ 120 w 122"/>
                <a:gd name="T101" fmla="*/ 224 h 26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22"/>
                <a:gd name="T154" fmla="*/ 0 h 265"/>
                <a:gd name="T155" fmla="*/ 122 w 122"/>
                <a:gd name="T156" fmla="*/ 265 h 26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22" h="265">
                  <a:moveTo>
                    <a:pt x="120" y="224"/>
                  </a:moveTo>
                  <a:lnTo>
                    <a:pt x="116" y="222"/>
                  </a:lnTo>
                  <a:lnTo>
                    <a:pt x="111" y="224"/>
                  </a:lnTo>
                  <a:lnTo>
                    <a:pt x="105" y="233"/>
                  </a:lnTo>
                  <a:lnTo>
                    <a:pt x="98" y="235"/>
                  </a:lnTo>
                  <a:lnTo>
                    <a:pt x="100" y="241"/>
                  </a:lnTo>
                  <a:lnTo>
                    <a:pt x="98" y="244"/>
                  </a:lnTo>
                  <a:lnTo>
                    <a:pt x="96" y="241"/>
                  </a:lnTo>
                  <a:lnTo>
                    <a:pt x="92" y="244"/>
                  </a:lnTo>
                  <a:lnTo>
                    <a:pt x="92" y="246"/>
                  </a:lnTo>
                  <a:lnTo>
                    <a:pt x="11" y="265"/>
                  </a:lnTo>
                  <a:lnTo>
                    <a:pt x="9" y="261"/>
                  </a:lnTo>
                  <a:lnTo>
                    <a:pt x="4" y="254"/>
                  </a:lnTo>
                  <a:lnTo>
                    <a:pt x="4" y="244"/>
                  </a:lnTo>
                  <a:lnTo>
                    <a:pt x="6" y="241"/>
                  </a:lnTo>
                  <a:lnTo>
                    <a:pt x="4" y="233"/>
                  </a:lnTo>
                  <a:lnTo>
                    <a:pt x="0" y="194"/>
                  </a:lnTo>
                  <a:lnTo>
                    <a:pt x="0" y="181"/>
                  </a:lnTo>
                  <a:lnTo>
                    <a:pt x="6" y="158"/>
                  </a:lnTo>
                  <a:lnTo>
                    <a:pt x="8" y="145"/>
                  </a:lnTo>
                  <a:lnTo>
                    <a:pt x="9" y="132"/>
                  </a:lnTo>
                  <a:lnTo>
                    <a:pt x="6" y="124"/>
                  </a:lnTo>
                  <a:lnTo>
                    <a:pt x="6" y="115"/>
                  </a:lnTo>
                  <a:lnTo>
                    <a:pt x="8" y="109"/>
                  </a:lnTo>
                  <a:lnTo>
                    <a:pt x="23" y="98"/>
                  </a:lnTo>
                  <a:lnTo>
                    <a:pt x="32" y="77"/>
                  </a:lnTo>
                  <a:lnTo>
                    <a:pt x="23" y="64"/>
                  </a:lnTo>
                  <a:lnTo>
                    <a:pt x="23" y="59"/>
                  </a:lnTo>
                  <a:lnTo>
                    <a:pt x="25" y="55"/>
                  </a:lnTo>
                  <a:lnTo>
                    <a:pt x="25" y="51"/>
                  </a:lnTo>
                  <a:lnTo>
                    <a:pt x="21" y="36"/>
                  </a:lnTo>
                  <a:lnTo>
                    <a:pt x="23" y="19"/>
                  </a:lnTo>
                  <a:lnTo>
                    <a:pt x="19" y="14"/>
                  </a:lnTo>
                  <a:lnTo>
                    <a:pt x="21" y="12"/>
                  </a:lnTo>
                  <a:lnTo>
                    <a:pt x="26" y="12"/>
                  </a:lnTo>
                  <a:lnTo>
                    <a:pt x="28" y="4"/>
                  </a:lnTo>
                  <a:lnTo>
                    <a:pt x="34" y="6"/>
                  </a:lnTo>
                  <a:lnTo>
                    <a:pt x="38" y="6"/>
                  </a:lnTo>
                  <a:lnTo>
                    <a:pt x="41" y="0"/>
                  </a:lnTo>
                  <a:lnTo>
                    <a:pt x="96" y="164"/>
                  </a:lnTo>
                  <a:lnTo>
                    <a:pt x="96" y="166"/>
                  </a:lnTo>
                  <a:lnTo>
                    <a:pt x="96" y="173"/>
                  </a:lnTo>
                  <a:lnTo>
                    <a:pt x="96" y="177"/>
                  </a:lnTo>
                  <a:lnTo>
                    <a:pt x="109" y="186"/>
                  </a:lnTo>
                  <a:lnTo>
                    <a:pt x="113" y="188"/>
                  </a:lnTo>
                  <a:lnTo>
                    <a:pt x="115" y="194"/>
                  </a:lnTo>
                  <a:lnTo>
                    <a:pt x="115" y="196"/>
                  </a:lnTo>
                  <a:lnTo>
                    <a:pt x="122" y="209"/>
                  </a:lnTo>
                  <a:lnTo>
                    <a:pt x="120" y="212"/>
                  </a:lnTo>
                  <a:lnTo>
                    <a:pt x="120" y="218"/>
                  </a:lnTo>
                  <a:lnTo>
                    <a:pt x="120" y="224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57" name="Freeform 101"/>
            <p:cNvSpPr>
              <a:spLocks/>
            </p:cNvSpPr>
            <p:nvPr/>
          </p:nvSpPr>
          <p:spPr bwMode="gray">
            <a:xfrm>
              <a:off x="4698" y="1509"/>
              <a:ext cx="278" cy="449"/>
            </a:xfrm>
            <a:custGeom>
              <a:avLst/>
              <a:gdLst>
                <a:gd name="T0" fmla="*/ 55 w 278"/>
                <a:gd name="T1" fmla="*/ 404 h 449"/>
                <a:gd name="T2" fmla="*/ 55 w 278"/>
                <a:gd name="T3" fmla="*/ 413 h 449"/>
                <a:gd name="T4" fmla="*/ 68 w 278"/>
                <a:gd name="T5" fmla="*/ 426 h 449"/>
                <a:gd name="T6" fmla="*/ 74 w 278"/>
                <a:gd name="T7" fmla="*/ 434 h 449"/>
                <a:gd name="T8" fmla="*/ 81 w 278"/>
                <a:gd name="T9" fmla="*/ 449 h 449"/>
                <a:gd name="T10" fmla="*/ 83 w 278"/>
                <a:gd name="T11" fmla="*/ 436 h 449"/>
                <a:gd name="T12" fmla="*/ 92 w 278"/>
                <a:gd name="T13" fmla="*/ 413 h 449"/>
                <a:gd name="T14" fmla="*/ 104 w 278"/>
                <a:gd name="T15" fmla="*/ 387 h 449"/>
                <a:gd name="T16" fmla="*/ 100 w 278"/>
                <a:gd name="T17" fmla="*/ 381 h 449"/>
                <a:gd name="T18" fmla="*/ 115 w 278"/>
                <a:gd name="T19" fmla="*/ 355 h 449"/>
                <a:gd name="T20" fmla="*/ 120 w 278"/>
                <a:gd name="T21" fmla="*/ 366 h 449"/>
                <a:gd name="T22" fmla="*/ 124 w 278"/>
                <a:gd name="T23" fmla="*/ 362 h 449"/>
                <a:gd name="T24" fmla="*/ 126 w 278"/>
                <a:gd name="T25" fmla="*/ 351 h 449"/>
                <a:gd name="T26" fmla="*/ 145 w 278"/>
                <a:gd name="T27" fmla="*/ 344 h 449"/>
                <a:gd name="T28" fmla="*/ 147 w 278"/>
                <a:gd name="T29" fmla="*/ 334 h 449"/>
                <a:gd name="T30" fmla="*/ 160 w 278"/>
                <a:gd name="T31" fmla="*/ 331 h 449"/>
                <a:gd name="T32" fmla="*/ 166 w 278"/>
                <a:gd name="T33" fmla="*/ 317 h 449"/>
                <a:gd name="T34" fmla="*/ 173 w 278"/>
                <a:gd name="T35" fmla="*/ 297 h 449"/>
                <a:gd name="T36" fmla="*/ 177 w 278"/>
                <a:gd name="T37" fmla="*/ 293 h 449"/>
                <a:gd name="T38" fmla="*/ 190 w 278"/>
                <a:gd name="T39" fmla="*/ 291 h 449"/>
                <a:gd name="T40" fmla="*/ 197 w 278"/>
                <a:gd name="T41" fmla="*/ 276 h 449"/>
                <a:gd name="T42" fmla="*/ 207 w 278"/>
                <a:gd name="T43" fmla="*/ 265 h 449"/>
                <a:gd name="T44" fmla="*/ 224 w 278"/>
                <a:gd name="T45" fmla="*/ 274 h 449"/>
                <a:gd name="T46" fmla="*/ 244 w 278"/>
                <a:gd name="T47" fmla="*/ 252 h 449"/>
                <a:gd name="T48" fmla="*/ 263 w 278"/>
                <a:gd name="T49" fmla="*/ 231 h 449"/>
                <a:gd name="T50" fmla="*/ 269 w 278"/>
                <a:gd name="T51" fmla="*/ 229 h 449"/>
                <a:gd name="T52" fmla="*/ 278 w 278"/>
                <a:gd name="T53" fmla="*/ 218 h 449"/>
                <a:gd name="T54" fmla="*/ 272 w 278"/>
                <a:gd name="T55" fmla="*/ 209 h 449"/>
                <a:gd name="T56" fmla="*/ 267 w 278"/>
                <a:gd name="T57" fmla="*/ 207 h 449"/>
                <a:gd name="T58" fmla="*/ 272 w 278"/>
                <a:gd name="T59" fmla="*/ 199 h 449"/>
                <a:gd name="T60" fmla="*/ 265 w 278"/>
                <a:gd name="T61" fmla="*/ 182 h 449"/>
                <a:gd name="T62" fmla="*/ 254 w 278"/>
                <a:gd name="T63" fmla="*/ 180 h 449"/>
                <a:gd name="T64" fmla="*/ 244 w 278"/>
                <a:gd name="T65" fmla="*/ 184 h 449"/>
                <a:gd name="T66" fmla="*/ 231 w 278"/>
                <a:gd name="T67" fmla="*/ 158 h 449"/>
                <a:gd name="T68" fmla="*/ 235 w 278"/>
                <a:gd name="T69" fmla="*/ 150 h 449"/>
                <a:gd name="T70" fmla="*/ 227 w 278"/>
                <a:gd name="T71" fmla="*/ 147 h 449"/>
                <a:gd name="T72" fmla="*/ 214 w 278"/>
                <a:gd name="T73" fmla="*/ 147 h 449"/>
                <a:gd name="T74" fmla="*/ 205 w 278"/>
                <a:gd name="T75" fmla="*/ 143 h 449"/>
                <a:gd name="T76" fmla="*/ 199 w 278"/>
                <a:gd name="T77" fmla="*/ 126 h 449"/>
                <a:gd name="T78" fmla="*/ 137 w 278"/>
                <a:gd name="T79" fmla="*/ 2 h 449"/>
                <a:gd name="T80" fmla="*/ 122 w 278"/>
                <a:gd name="T81" fmla="*/ 2 h 449"/>
                <a:gd name="T82" fmla="*/ 119 w 278"/>
                <a:gd name="T83" fmla="*/ 11 h 449"/>
                <a:gd name="T84" fmla="*/ 104 w 278"/>
                <a:gd name="T85" fmla="*/ 17 h 449"/>
                <a:gd name="T86" fmla="*/ 83 w 278"/>
                <a:gd name="T87" fmla="*/ 30 h 449"/>
                <a:gd name="T88" fmla="*/ 79 w 278"/>
                <a:gd name="T89" fmla="*/ 11 h 449"/>
                <a:gd name="T90" fmla="*/ 72 w 278"/>
                <a:gd name="T91" fmla="*/ 8 h 449"/>
                <a:gd name="T92" fmla="*/ 36 w 278"/>
                <a:gd name="T93" fmla="*/ 94 h 449"/>
                <a:gd name="T94" fmla="*/ 40 w 278"/>
                <a:gd name="T95" fmla="*/ 111 h 449"/>
                <a:gd name="T96" fmla="*/ 38 w 278"/>
                <a:gd name="T97" fmla="*/ 128 h 449"/>
                <a:gd name="T98" fmla="*/ 30 w 278"/>
                <a:gd name="T99" fmla="*/ 137 h 449"/>
                <a:gd name="T100" fmla="*/ 36 w 278"/>
                <a:gd name="T101" fmla="*/ 182 h 449"/>
                <a:gd name="T102" fmla="*/ 23 w 278"/>
                <a:gd name="T103" fmla="*/ 207 h 449"/>
                <a:gd name="T104" fmla="*/ 25 w 278"/>
                <a:gd name="T105" fmla="*/ 224 h 449"/>
                <a:gd name="T106" fmla="*/ 17 w 278"/>
                <a:gd name="T107" fmla="*/ 225 h 449"/>
                <a:gd name="T108" fmla="*/ 17 w 278"/>
                <a:gd name="T109" fmla="*/ 239 h 449"/>
                <a:gd name="T110" fmla="*/ 8 w 278"/>
                <a:gd name="T111" fmla="*/ 237 h 44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78"/>
                <a:gd name="T169" fmla="*/ 0 h 449"/>
                <a:gd name="T170" fmla="*/ 278 w 278"/>
                <a:gd name="T171" fmla="*/ 449 h 44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78" h="449">
                  <a:moveTo>
                    <a:pt x="0" y="240"/>
                  </a:moveTo>
                  <a:lnTo>
                    <a:pt x="55" y="404"/>
                  </a:lnTo>
                  <a:lnTo>
                    <a:pt x="55" y="406"/>
                  </a:lnTo>
                  <a:lnTo>
                    <a:pt x="55" y="413"/>
                  </a:lnTo>
                  <a:lnTo>
                    <a:pt x="55" y="417"/>
                  </a:lnTo>
                  <a:lnTo>
                    <a:pt x="68" y="426"/>
                  </a:lnTo>
                  <a:lnTo>
                    <a:pt x="72" y="428"/>
                  </a:lnTo>
                  <a:lnTo>
                    <a:pt x="74" y="434"/>
                  </a:lnTo>
                  <a:lnTo>
                    <a:pt x="74" y="436"/>
                  </a:lnTo>
                  <a:lnTo>
                    <a:pt x="81" y="449"/>
                  </a:lnTo>
                  <a:lnTo>
                    <a:pt x="83" y="445"/>
                  </a:lnTo>
                  <a:lnTo>
                    <a:pt x="83" y="436"/>
                  </a:lnTo>
                  <a:lnTo>
                    <a:pt x="87" y="424"/>
                  </a:lnTo>
                  <a:lnTo>
                    <a:pt x="92" y="413"/>
                  </a:lnTo>
                  <a:lnTo>
                    <a:pt x="96" y="394"/>
                  </a:lnTo>
                  <a:lnTo>
                    <a:pt x="104" y="387"/>
                  </a:lnTo>
                  <a:lnTo>
                    <a:pt x="104" y="385"/>
                  </a:lnTo>
                  <a:lnTo>
                    <a:pt x="100" y="381"/>
                  </a:lnTo>
                  <a:lnTo>
                    <a:pt x="96" y="372"/>
                  </a:lnTo>
                  <a:lnTo>
                    <a:pt x="115" y="355"/>
                  </a:lnTo>
                  <a:lnTo>
                    <a:pt x="117" y="357"/>
                  </a:lnTo>
                  <a:lnTo>
                    <a:pt x="120" y="366"/>
                  </a:lnTo>
                  <a:lnTo>
                    <a:pt x="122" y="366"/>
                  </a:lnTo>
                  <a:lnTo>
                    <a:pt x="124" y="362"/>
                  </a:lnTo>
                  <a:lnTo>
                    <a:pt x="124" y="355"/>
                  </a:lnTo>
                  <a:lnTo>
                    <a:pt x="126" y="351"/>
                  </a:lnTo>
                  <a:lnTo>
                    <a:pt x="139" y="349"/>
                  </a:lnTo>
                  <a:lnTo>
                    <a:pt x="145" y="344"/>
                  </a:lnTo>
                  <a:lnTo>
                    <a:pt x="145" y="338"/>
                  </a:lnTo>
                  <a:lnTo>
                    <a:pt x="147" y="334"/>
                  </a:lnTo>
                  <a:lnTo>
                    <a:pt x="154" y="334"/>
                  </a:lnTo>
                  <a:lnTo>
                    <a:pt x="160" y="331"/>
                  </a:lnTo>
                  <a:lnTo>
                    <a:pt x="162" y="329"/>
                  </a:lnTo>
                  <a:lnTo>
                    <a:pt x="166" y="317"/>
                  </a:lnTo>
                  <a:lnTo>
                    <a:pt x="164" y="308"/>
                  </a:lnTo>
                  <a:lnTo>
                    <a:pt x="173" y="297"/>
                  </a:lnTo>
                  <a:lnTo>
                    <a:pt x="173" y="293"/>
                  </a:lnTo>
                  <a:lnTo>
                    <a:pt x="177" y="293"/>
                  </a:lnTo>
                  <a:lnTo>
                    <a:pt x="186" y="293"/>
                  </a:lnTo>
                  <a:lnTo>
                    <a:pt x="190" y="291"/>
                  </a:lnTo>
                  <a:lnTo>
                    <a:pt x="194" y="285"/>
                  </a:lnTo>
                  <a:lnTo>
                    <a:pt x="197" y="276"/>
                  </a:lnTo>
                  <a:lnTo>
                    <a:pt x="201" y="276"/>
                  </a:lnTo>
                  <a:lnTo>
                    <a:pt x="207" y="265"/>
                  </a:lnTo>
                  <a:lnTo>
                    <a:pt x="218" y="267"/>
                  </a:lnTo>
                  <a:lnTo>
                    <a:pt x="224" y="274"/>
                  </a:lnTo>
                  <a:lnTo>
                    <a:pt x="237" y="255"/>
                  </a:lnTo>
                  <a:lnTo>
                    <a:pt x="244" y="252"/>
                  </a:lnTo>
                  <a:lnTo>
                    <a:pt x="257" y="237"/>
                  </a:lnTo>
                  <a:lnTo>
                    <a:pt x="263" y="231"/>
                  </a:lnTo>
                  <a:lnTo>
                    <a:pt x="265" y="229"/>
                  </a:lnTo>
                  <a:lnTo>
                    <a:pt x="269" y="229"/>
                  </a:lnTo>
                  <a:lnTo>
                    <a:pt x="274" y="225"/>
                  </a:lnTo>
                  <a:lnTo>
                    <a:pt x="278" y="218"/>
                  </a:lnTo>
                  <a:lnTo>
                    <a:pt x="278" y="210"/>
                  </a:lnTo>
                  <a:lnTo>
                    <a:pt x="272" y="209"/>
                  </a:lnTo>
                  <a:lnTo>
                    <a:pt x="271" y="210"/>
                  </a:lnTo>
                  <a:lnTo>
                    <a:pt x="267" y="207"/>
                  </a:lnTo>
                  <a:lnTo>
                    <a:pt x="271" y="201"/>
                  </a:lnTo>
                  <a:lnTo>
                    <a:pt x="272" y="199"/>
                  </a:lnTo>
                  <a:lnTo>
                    <a:pt x="271" y="195"/>
                  </a:lnTo>
                  <a:lnTo>
                    <a:pt x="265" y="182"/>
                  </a:lnTo>
                  <a:lnTo>
                    <a:pt x="257" y="179"/>
                  </a:lnTo>
                  <a:lnTo>
                    <a:pt x="254" y="180"/>
                  </a:lnTo>
                  <a:lnTo>
                    <a:pt x="252" y="182"/>
                  </a:lnTo>
                  <a:lnTo>
                    <a:pt x="244" y="184"/>
                  </a:lnTo>
                  <a:lnTo>
                    <a:pt x="239" y="180"/>
                  </a:lnTo>
                  <a:lnTo>
                    <a:pt x="231" y="158"/>
                  </a:lnTo>
                  <a:lnTo>
                    <a:pt x="235" y="154"/>
                  </a:lnTo>
                  <a:lnTo>
                    <a:pt x="235" y="150"/>
                  </a:lnTo>
                  <a:lnTo>
                    <a:pt x="231" y="147"/>
                  </a:lnTo>
                  <a:lnTo>
                    <a:pt x="227" y="147"/>
                  </a:lnTo>
                  <a:lnTo>
                    <a:pt x="224" y="148"/>
                  </a:lnTo>
                  <a:lnTo>
                    <a:pt x="214" y="147"/>
                  </a:lnTo>
                  <a:lnTo>
                    <a:pt x="207" y="147"/>
                  </a:lnTo>
                  <a:lnTo>
                    <a:pt x="205" y="143"/>
                  </a:lnTo>
                  <a:lnTo>
                    <a:pt x="199" y="130"/>
                  </a:lnTo>
                  <a:lnTo>
                    <a:pt x="199" y="126"/>
                  </a:lnTo>
                  <a:lnTo>
                    <a:pt x="166" y="21"/>
                  </a:lnTo>
                  <a:lnTo>
                    <a:pt x="137" y="2"/>
                  </a:lnTo>
                  <a:lnTo>
                    <a:pt x="130" y="0"/>
                  </a:lnTo>
                  <a:lnTo>
                    <a:pt x="122" y="2"/>
                  </a:lnTo>
                  <a:lnTo>
                    <a:pt x="120" y="6"/>
                  </a:lnTo>
                  <a:lnTo>
                    <a:pt x="119" y="11"/>
                  </a:lnTo>
                  <a:lnTo>
                    <a:pt x="115" y="11"/>
                  </a:lnTo>
                  <a:lnTo>
                    <a:pt x="104" y="17"/>
                  </a:lnTo>
                  <a:lnTo>
                    <a:pt x="89" y="28"/>
                  </a:lnTo>
                  <a:lnTo>
                    <a:pt x="83" y="30"/>
                  </a:lnTo>
                  <a:lnTo>
                    <a:pt x="79" y="23"/>
                  </a:lnTo>
                  <a:lnTo>
                    <a:pt x="79" y="11"/>
                  </a:lnTo>
                  <a:lnTo>
                    <a:pt x="75" y="8"/>
                  </a:lnTo>
                  <a:lnTo>
                    <a:pt x="72" y="8"/>
                  </a:lnTo>
                  <a:lnTo>
                    <a:pt x="60" y="11"/>
                  </a:lnTo>
                  <a:lnTo>
                    <a:pt x="36" y="94"/>
                  </a:lnTo>
                  <a:lnTo>
                    <a:pt x="36" y="105"/>
                  </a:lnTo>
                  <a:lnTo>
                    <a:pt x="40" y="111"/>
                  </a:lnTo>
                  <a:lnTo>
                    <a:pt x="40" y="120"/>
                  </a:lnTo>
                  <a:lnTo>
                    <a:pt x="38" y="128"/>
                  </a:lnTo>
                  <a:lnTo>
                    <a:pt x="34" y="132"/>
                  </a:lnTo>
                  <a:lnTo>
                    <a:pt x="30" y="137"/>
                  </a:lnTo>
                  <a:lnTo>
                    <a:pt x="40" y="171"/>
                  </a:lnTo>
                  <a:lnTo>
                    <a:pt x="36" y="182"/>
                  </a:lnTo>
                  <a:lnTo>
                    <a:pt x="36" y="192"/>
                  </a:lnTo>
                  <a:lnTo>
                    <a:pt x="23" y="207"/>
                  </a:lnTo>
                  <a:lnTo>
                    <a:pt x="21" y="212"/>
                  </a:lnTo>
                  <a:lnTo>
                    <a:pt x="25" y="224"/>
                  </a:lnTo>
                  <a:lnTo>
                    <a:pt x="25" y="225"/>
                  </a:lnTo>
                  <a:lnTo>
                    <a:pt x="17" y="225"/>
                  </a:lnTo>
                  <a:lnTo>
                    <a:pt x="19" y="235"/>
                  </a:lnTo>
                  <a:lnTo>
                    <a:pt x="17" y="239"/>
                  </a:lnTo>
                  <a:lnTo>
                    <a:pt x="12" y="239"/>
                  </a:lnTo>
                  <a:lnTo>
                    <a:pt x="8" y="237"/>
                  </a:lnTo>
                  <a:lnTo>
                    <a:pt x="0" y="240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58" name="Freeform 102"/>
            <p:cNvSpPr>
              <a:spLocks/>
            </p:cNvSpPr>
            <p:nvPr/>
          </p:nvSpPr>
          <p:spPr bwMode="gray">
            <a:xfrm>
              <a:off x="4034" y="2327"/>
              <a:ext cx="342" cy="338"/>
            </a:xfrm>
            <a:custGeom>
              <a:avLst/>
              <a:gdLst>
                <a:gd name="T0" fmla="*/ 115 w 342"/>
                <a:gd name="T1" fmla="*/ 0 h 338"/>
                <a:gd name="T2" fmla="*/ 113 w 342"/>
                <a:gd name="T3" fmla="*/ 15 h 338"/>
                <a:gd name="T4" fmla="*/ 116 w 342"/>
                <a:gd name="T5" fmla="*/ 32 h 338"/>
                <a:gd name="T6" fmla="*/ 107 w 342"/>
                <a:gd name="T7" fmla="*/ 75 h 338"/>
                <a:gd name="T8" fmla="*/ 109 w 342"/>
                <a:gd name="T9" fmla="*/ 87 h 338"/>
                <a:gd name="T10" fmla="*/ 101 w 342"/>
                <a:gd name="T11" fmla="*/ 105 h 338"/>
                <a:gd name="T12" fmla="*/ 85 w 342"/>
                <a:gd name="T13" fmla="*/ 124 h 338"/>
                <a:gd name="T14" fmla="*/ 75 w 342"/>
                <a:gd name="T15" fmla="*/ 130 h 338"/>
                <a:gd name="T16" fmla="*/ 62 w 342"/>
                <a:gd name="T17" fmla="*/ 136 h 338"/>
                <a:gd name="T18" fmla="*/ 56 w 342"/>
                <a:gd name="T19" fmla="*/ 145 h 338"/>
                <a:gd name="T20" fmla="*/ 51 w 342"/>
                <a:gd name="T21" fmla="*/ 173 h 338"/>
                <a:gd name="T22" fmla="*/ 36 w 342"/>
                <a:gd name="T23" fmla="*/ 171 h 338"/>
                <a:gd name="T24" fmla="*/ 23 w 342"/>
                <a:gd name="T25" fmla="*/ 194 h 338"/>
                <a:gd name="T26" fmla="*/ 23 w 342"/>
                <a:gd name="T27" fmla="*/ 216 h 338"/>
                <a:gd name="T28" fmla="*/ 9 w 342"/>
                <a:gd name="T29" fmla="*/ 233 h 338"/>
                <a:gd name="T30" fmla="*/ 2 w 342"/>
                <a:gd name="T31" fmla="*/ 246 h 338"/>
                <a:gd name="T32" fmla="*/ 0 w 342"/>
                <a:gd name="T33" fmla="*/ 259 h 338"/>
                <a:gd name="T34" fmla="*/ 19 w 342"/>
                <a:gd name="T35" fmla="*/ 286 h 338"/>
                <a:gd name="T36" fmla="*/ 32 w 342"/>
                <a:gd name="T37" fmla="*/ 303 h 338"/>
                <a:gd name="T38" fmla="*/ 41 w 342"/>
                <a:gd name="T39" fmla="*/ 304 h 338"/>
                <a:gd name="T40" fmla="*/ 47 w 342"/>
                <a:gd name="T41" fmla="*/ 308 h 338"/>
                <a:gd name="T42" fmla="*/ 56 w 342"/>
                <a:gd name="T43" fmla="*/ 312 h 338"/>
                <a:gd name="T44" fmla="*/ 56 w 342"/>
                <a:gd name="T45" fmla="*/ 321 h 338"/>
                <a:gd name="T46" fmla="*/ 85 w 342"/>
                <a:gd name="T47" fmla="*/ 338 h 338"/>
                <a:gd name="T48" fmla="*/ 101 w 342"/>
                <a:gd name="T49" fmla="*/ 333 h 338"/>
                <a:gd name="T50" fmla="*/ 109 w 342"/>
                <a:gd name="T51" fmla="*/ 323 h 338"/>
                <a:gd name="T52" fmla="*/ 118 w 342"/>
                <a:gd name="T53" fmla="*/ 331 h 338"/>
                <a:gd name="T54" fmla="*/ 143 w 342"/>
                <a:gd name="T55" fmla="*/ 323 h 338"/>
                <a:gd name="T56" fmla="*/ 148 w 342"/>
                <a:gd name="T57" fmla="*/ 310 h 338"/>
                <a:gd name="T58" fmla="*/ 167 w 342"/>
                <a:gd name="T59" fmla="*/ 301 h 338"/>
                <a:gd name="T60" fmla="*/ 186 w 342"/>
                <a:gd name="T61" fmla="*/ 288 h 338"/>
                <a:gd name="T62" fmla="*/ 184 w 342"/>
                <a:gd name="T63" fmla="*/ 269 h 338"/>
                <a:gd name="T64" fmla="*/ 212 w 342"/>
                <a:gd name="T65" fmla="*/ 182 h 338"/>
                <a:gd name="T66" fmla="*/ 225 w 342"/>
                <a:gd name="T67" fmla="*/ 188 h 338"/>
                <a:gd name="T68" fmla="*/ 231 w 342"/>
                <a:gd name="T69" fmla="*/ 197 h 338"/>
                <a:gd name="T70" fmla="*/ 246 w 342"/>
                <a:gd name="T71" fmla="*/ 184 h 338"/>
                <a:gd name="T72" fmla="*/ 259 w 342"/>
                <a:gd name="T73" fmla="*/ 151 h 338"/>
                <a:gd name="T74" fmla="*/ 274 w 342"/>
                <a:gd name="T75" fmla="*/ 141 h 338"/>
                <a:gd name="T76" fmla="*/ 283 w 342"/>
                <a:gd name="T77" fmla="*/ 132 h 338"/>
                <a:gd name="T78" fmla="*/ 293 w 342"/>
                <a:gd name="T79" fmla="*/ 117 h 338"/>
                <a:gd name="T80" fmla="*/ 291 w 342"/>
                <a:gd name="T81" fmla="*/ 111 h 338"/>
                <a:gd name="T82" fmla="*/ 295 w 342"/>
                <a:gd name="T83" fmla="*/ 89 h 338"/>
                <a:gd name="T84" fmla="*/ 330 w 342"/>
                <a:gd name="T85" fmla="*/ 107 h 338"/>
                <a:gd name="T86" fmla="*/ 338 w 342"/>
                <a:gd name="T87" fmla="*/ 109 h 338"/>
                <a:gd name="T88" fmla="*/ 334 w 342"/>
                <a:gd name="T89" fmla="*/ 72 h 338"/>
                <a:gd name="T90" fmla="*/ 327 w 342"/>
                <a:gd name="T91" fmla="*/ 64 h 338"/>
                <a:gd name="T92" fmla="*/ 315 w 342"/>
                <a:gd name="T93" fmla="*/ 64 h 338"/>
                <a:gd name="T94" fmla="*/ 285 w 342"/>
                <a:gd name="T95" fmla="*/ 72 h 338"/>
                <a:gd name="T96" fmla="*/ 274 w 342"/>
                <a:gd name="T97" fmla="*/ 81 h 338"/>
                <a:gd name="T98" fmla="*/ 261 w 342"/>
                <a:gd name="T99" fmla="*/ 74 h 338"/>
                <a:gd name="T100" fmla="*/ 252 w 342"/>
                <a:gd name="T101" fmla="*/ 85 h 338"/>
                <a:gd name="T102" fmla="*/ 238 w 342"/>
                <a:gd name="T103" fmla="*/ 96 h 338"/>
                <a:gd name="T104" fmla="*/ 220 w 342"/>
                <a:gd name="T105" fmla="*/ 115 h 338"/>
                <a:gd name="T106" fmla="*/ 205 w 342"/>
                <a:gd name="T107" fmla="*/ 74 h 338"/>
                <a:gd name="T108" fmla="*/ 116 w 342"/>
                <a:gd name="T109" fmla="*/ 2 h 33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42"/>
                <a:gd name="T166" fmla="*/ 0 h 338"/>
                <a:gd name="T167" fmla="*/ 342 w 342"/>
                <a:gd name="T168" fmla="*/ 338 h 33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42" h="338">
                  <a:moveTo>
                    <a:pt x="116" y="2"/>
                  </a:moveTo>
                  <a:lnTo>
                    <a:pt x="115" y="0"/>
                  </a:lnTo>
                  <a:lnTo>
                    <a:pt x="109" y="6"/>
                  </a:lnTo>
                  <a:lnTo>
                    <a:pt x="113" y="15"/>
                  </a:lnTo>
                  <a:lnTo>
                    <a:pt x="101" y="25"/>
                  </a:lnTo>
                  <a:lnTo>
                    <a:pt x="116" y="32"/>
                  </a:lnTo>
                  <a:lnTo>
                    <a:pt x="111" y="66"/>
                  </a:lnTo>
                  <a:lnTo>
                    <a:pt x="107" y="75"/>
                  </a:lnTo>
                  <a:lnTo>
                    <a:pt x="107" y="81"/>
                  </a:lnTo>
                  <a:lnTo>
                    <a:pt x="109" y="87"/>
                  </a:lnTo>
                  <a:lnTo>
                    <a:pt x="111" y="98"/>
                  </a:lnTo>
                  <a:lnTo>
                    <a:pt x="101" y="105"/>
                  </a:lnTo>
                  <a:lnTo>
                    <a:pt x="98" y="107"/>
                  </a:lnTo>
                  <a:lnTo>
                    <a:pt x="85" y="124"/>
                  </a:lnTo>
                  <a:lnTo>
                    <a:pt x="83" y="128"/>
                  </a:lnTo>
                  <a:lnTo>
                    <a:pt x="75" y="130"/>
                  </a:lnTo>
                  <a:lnTo>
                    <a:pt x="68" y="128"/>
                  </a:lnTo>
                  <a:lnTo>
                    <a:pt x="62" y="136"/>
                  </a:lnTo>
                  <a:lnTo>
                    <a:pt x="62" y="139"/>
                  </a:lnTo>
                  <a:lnTo>
                    <a:pt x="56" y="145"/>
                  </a:lnTo>
                  <a:lnTo>
                    <a:pt x="49" y="162"/>
                  </a:lnTo>
                  <a:lnTo>
                    <a:pt x="51" y="173"/>
                  </a:lnTo>
                  <a:lnTo>
                    <a:pt x="41" y="182"/>
                  </a:lnTo>
                  <a:lnTo>
                    <a:pt x="36" y="171"/>
                  </a:lnTo>
                  <a:lnTo>
                    <a:pt x="30" y="171"/>
                  </a:lnTo>
                  <a:lnTo>
                    <a:pt x="23" y="194"/>
                  </a:lnTo>
                  <a:lnTo>
                    <a:pt x="23" y="205"/>
                  </a:lnTo>
                  <a:lnTo>
                    <a:pt x="23" y="216"/>
                  </a:lnTo>
                  <a:lnTo>
                    <a:pt x="17" y="220"/>
                  </a:lnTo>
                  <a:lnTo>
                    <a:pt x="9" y="233"/>
                  </a:lnTo>
                  <a:lnTo>
                    <a:pt x="0" y="233"/>
                  </a:lnTo>
                  <a:lnTo>
                    <a:pt x="2" y="246"/>
                  </a:lnTo>
                  <a:lnTo>
                    <a:pt x="2" y="254"/>
                  </a:lnTo>
                  <a:lnTo>
                    <a:pt x="0" y="259"/>
                  </a:lnTo>
                  <a:lnTo>
                    <a:pt x="2" y="265"/>
                  </a:lnTo>
                  <a:lnTo>
                    <a:pt x="19" y="286"/>
                  </a:lnTo>
                  <a:lnTo>
                    <a:pt x="28" y="301"/>
                  </a:lnTo>
                  <a:lnTo>
                    <a:pt x="32" y="303"/>
                  </a:lnTo>
                  <a:lnTo>
                    <a:pt x="34" y="301"/>
                  </a:lnTo>
                  <a:lnTo>
                    <a:pt x="41" y="304"/>
                  </a:lnTo>
                  <a:lnTo>
                    <a:pt x="43" y="308"/>
                  </a:lnTo>
                  <a:lnTo>
                    <a:pt x="47" y="308"/>
                  </a:lnTo>
                  <a:lnTo>
                    <a:pt x="53" y="312"/>
                  </a:lnTo>
                  <a:lnTo>
                    <a:pt x="56" y="312"/>
                  </a:lnTo>
                  <a:lnTo>
                    <a:pt x="60" y="314"/>
                  </a:lnTo>
                  <a:lnTo>
                    <a:pt x="56" y="321"/>
                  </a:lnTo>
                  <a:lnTo>
                    <a:pt x="68" y="333"/>
                  </a:lnTo>
                  <a:lnTo>
                    <a:pt x="85" y="338"/>
                  </a:lnTo>
                  <a:lnTo>
                    <a:pt x="92" y="338"/>
                  </a:lnTo>
                  <a:lnTo>
                    <a:pt x="101" y="333"/>
                  </a:lnTo>
                  <a:lnTo>
                    <a:pt x="103" y="327"/>
                  </a:lnTo>
                  <a:lnTo>
                    <a:pt x="109" y="323"/>
                  </a:lnTo>
                  <a:lnTo>
                    <a:pt x="115" y="329"/>
                  </a:lnTo>
                  <a:lnTo>
                    <a:pt x="118" y="331"/>
                  </a:lnTo>
                  <a:lnTo>
                    <a:pt x="124" y="331"/>
                  </a:lnTo>
                  <a:lnTo>
                    <a:pt x="143" y="323"/>
                  </a:lnTo>
                  <a:lnTo>
                    <a:pt x="146" y="310"/>
                  </a:lnTo>
                  <a:lnTo>
                    <a:pt x="148" y="310"/>
                  </a:lnTo>
                  <a:lnTo>
                    <a:pt x="152" y="316"/>
                  </a:lnTo>
                  <a:lnTo>
                    <a:pt x="167" y="301"/>
                  </a:lnTo>
                  <a:lnTo>
                    <a:pt x="173" y="303"/>
                  </a:lnTo>
                  <a:lnTo>
                    <a:pt x="186" y="288"/>
                  </a:lnTo>
                  <a:lnTo>
                    <a:pt x="182" y="280"/>
                  </a:lnTo>
                  <a:lnTo>
                    <a:pt x="184" y="269"/>
                  </a:lnTo>
                  <a:lnTo>
                    <a:pt x="197" y="246"/>
                  </a:lnTo>
                  <a:lnTo>
                    <a:pt x="212" y="182"/>
                  </a:lnTo>
                  <a:lnTo>
                    <a:pt x="216" y="182"/>
                  </a:lnTo>
                  <a:lnTo>
                    <a:pt x="225" y="188"/>
                  </a:lnTo>
                  <a:lnTo>
                    <a:pt x="225" y="192"/>
                  </a:lnTo>
                  <a:lnTo>
                    <a:pt x="231" y="197"/>
                  </a:lnTo>
                  <a:lnTo>
                    <a:pt x="240" y="196"/>
                  </a:lnTo>
                  <a:lnTo>
                    <a:pt x="246" y="184"/>
                  </a:lnTo>
                  <a:lnTo>
                    <a:pt x="253" y="160"/>
                  </a:lnTo>
                  <a:lnTo>
                    <a:pt x="259" y="151"/>
                  </a:lnTo>
                  <a:lnTo>
                    <a:pt x="267" y="156"/>
                  </a:lnTo>
                  <a:lnTo>
                    <a:pt x="274" y="141"/>
                  </a:lnTo>
                  <a:lnTo>
                    <a:pt x="280" y="139"/>
                  </a:lnTo>
                  <a:lnTo>
                    <a:pt x="283" y="132"/>
                  </a:lnTo>
                  <a:lnTo>
                    <a:pt x="289" y="119"/>
                  </a:lnTo>
                  <a:lnTo>
                    <a:pt x="293" y="117"/>
                  </a:lnTo>
                  <a:lnTo>
                    <a:pt x="295" y="113"/>
                  </a:lnTo>
                  <a:lnTo>
                    <a:pt x="291" y="111"/>
                  </a:lnTo>
                  <a:lnTo>
                    <a:pt x="293" y="92"/>
                  </a:lnTo>
                  <a:lnTo>
                    <a:pt x="295" y="89"/>
                  </a:lnTo>
                  <a:lnTo>
                    <a:pt x="297" y="87"/>
                  </a:lnTo>
                  <a:lnTo>
                    <a:pt x="330" y="107"/>
                  </a:lnTo>
                  <a:lnTo>
                    <a:pt x="336" y="109"/>
                  </a:lnTo>
                  <a:lnTo>
                    <a:pt x="338" y="109"/>
                  </a:lnTo>
                  <a:lnTo>
                    <a:pt x="342" y="90"/>
                  </a:lnTo>
                  <a:lnTo>
                    <a:pt x="334" y="72"/>
                  </a:lnTo>
                  <a:lnTo>
                    <a:pt x="330" y="72"/>
                  </a:lnTo>
                  <a:lnTo>
                    <a:pt x="327" y="64"/>
                  </a:lnTo>
                  <a:lnTo>
                    <a:pt x="321" y="66"/>
                  </a:lnTo>
                  <a:lnTo>
                    <a:pt x="315" y="64"/>
                  </a:lnTo>
                  <a:lnTo>
                    <a:pt x="310" y="62"/>
                  </a:lnTo>
                  <a:lnTo>
                    <a:pt x="285" y="72"/>
                  </a:lnTo>
                  <a:lnTo>
                    <a:pt x="283" y="77"/>
                  </a:lnTo>
                  <a:lnTo>
                    <a:pt x="274" y="81"/>
                  </a:lnTo>
                  <a:lnTo>
                    <a:pt x="265" y="77"/>
                  </a:lnTo>
                  <a:lnTo>
                    <a:pt x="261" y="74"/>
                  </a:lnTo>
                  <a:lnTo>
                    <a:pt x="255" y="83"/>
                  </a:lnTo>
                  <a:lnTo>
                    <a:pt x="252" y="85"/>
                  </a:lnTo>
                  <a:lnTo>
                    <a:pt x="246" y="94"/>
                  </a:lnTo>
                  <a:lnTo>
                    <a:pt x="238" y="96"/>
                  </a:lnTo>
                  <a:lnTo>
                    <a:pt x="223" y="113"/>
                  </a:lnTo>
                  <a:lnTo>
                    <a:pt x="220" y="115"/>
                  </a:lnTo>
                  <a:lnTo>
                    <a:pt x="216" y="122"/>
                  </a:lnTo>
                  <a:lnTo>
                    <a:pt x="205" y="74"/>
                  </a:lnTo>
                  <a:lnTo>
                    <a:pt x="131" y="87"/>
                  </a:lnTo>
                  <a:lnTo>
                    <a:pt x="116" y="2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59" name="Freeform 103"/>
            <p:cNvSpPr>
              <a:spLocks/>
            </p:cNvSpPr>
            <p:nvPr/>
          </p:nvSpPr>
          <p:spPr bwMode="gray">
            <a:xfrm>
              <a:off x="3141" y="2802"/>
              <a:ext cx="379" cy="349"/>
            </a:xfrm>
            <a:custGeom>
              <a:avLst/>
              <a:gdLst>
                <a:gd name="T0" fmla="*/ 0 w 379"/>
                <a:gd name="T1" fmla="*/ 15 h 349"/>
                <a:gd name="T2" fmla="*/ 341 w 379"/>
                <a:gd name="T3" fmla="*/ 0 h 349"/>
                <a:gd name="T4" fmla="*/ 340 w 379"/>
                <a:gd name="T5" fmla="*/ 6 h 349"/>
                <a:gd name="T6" fmla="*/ 347 w 379"/>
                <a:gd name="T7" fmla="*/ 11 h 349"/>
                <a:gd name="T8" fmla="*/ 351 w 379"/>
                <a:gd name="T9" fmla="*/ 19 h 349"/>
                <a:gd name="T10" fmla="*/ 349 w 379"/>
                <a:gd name="T11" fmla="*/ 26 h 349"/>
                <a:gd name="T12" fmla="*/ 338 w 379"/>
                <a:gd name="T13" fmla="*/ 34 h 349"/>
                <a:gd name="T14" fmla="*/ 328 w 379"/>
                <a:gd name="T15" fmla="*/ 45 h 349"/>
                <a:gd name="T16" fmla="*/ 328 w 379"/>
                <a:gd name="T17" fmla="*/ 51 h 349"/>
                <a:gd name="T18" fmla="*/ 379 w 379"/>
                <a:gd name="T19" fmla="*/ 47 h 349"/>
                <a:gd name="T20" fmla="*/ 377 w 379"/>
                <a:gd name="T21" fmla="*/ 53 h 349"/>
                <a:gd name="T22" fmla="*/ 379 w 379"/>
                <a:gd name="T23" fmla="*/ 56 h 349"/>
                <a:gd name="T24" fmla="*/ 375 w 379"/>
                <a:gd name="T25" fmla="*/ 66 h 349"/>
                <a:gd name="T26" fmla="*/ 366 w 379"/>
                <a:gd name="T27" fmla="*/ 75 h 349"/>
                <a:gd name="T28" fmla="*/ 362 w 379"/>
                <a:gd name="T29" fmla="*/ 96 h 349"/>
                <a:gd name="T30" fmla="*/ 353 w 379"/>
                <a:gd name="T31" fmla="*/ 107 h 349"/>
                <a:gd name="T32" fmla="*/ 355 w 379"/>
                <a:gd name="T33" fmla="*/ 120 h 349"/>
                <a:gd name="T34" fmla="*/ 353 w 379"/>
                <a:gd name="T35" fmla="*/ 137 h 349"/>
                <a:gd name="T36" fmla="*/ 351 w 379"/>
                <a:gd name="T37" fmla="*/ 139 h 349"/>
                <a:gd name="T38" fmla="*/ 341 w 379"/>
                <a:gd name="T39" fmla="*/ 147 h 349"/>
                <a:gd name="T40" fmla="*/ 341 w 379"/>
                <a:gd name="T41" fmla="*/ 152 h 349"/>
                <a:gd name="T42" fmla="*/ 326 w 379"/>
                <a:gd name="T43" fmla="*/ 165 h 349"/>
                <a:gd name="T44" fmla="*/ 321 w 379"/>
                <a:gd name="T45" fmla="*/ 180 h 349"/>
                <a:gd name="T46" fmla="*/ 323 w 379"/>
                <a:gd name="T47" fmla="*/ 195 h 349"/>
                <a:gd name="T48" fmla="*/ 321 w 379"/>
                <a:gd name="T49" fmla="*/ 203 h 349"/>
                <a:gd name="T50" fmla="*/ 306 w 379"/>
                <a:gd name="T51" fmla="*/ 212 h 349"/>
                <a:gd name="T52" fmla="*/ 296 w 379"/>
                <a:gd name="T53" fmla="*/ 227 h 349"/>
                <a:gd name="T54" fmla="*/ 293 w 379"/>
                <a:gd name="T55" fmla="*/ 231 h 349"/>
                <a:gd name="T56" fmla="*/ 293 w 379"/>
                <a:gd name="T57" fmla="*/ 242 h 349"/>
                <a:gd name="T58" fmla="*/ 285 w 379"/>
                <a:gd name="T59" fmla="*/ 252 h 349"/>
                <a:gd name="T60" fmla="*/ 285 w 379"/>
                <a:gd name="T61" fmla="*/ 261 h 349"/>
                <a:gd name="T62" fmla="*/ 281 w 379"/>
                <a:gd name="T63" fmla="*/ 274 h 349"/>
                <a:gd name="T64" fmla="*/ 274 w 379"/>
                <a:gd name="T65" fmla="*/ 287 h 349"/>
                <a:gd name="T66" fmla="*/ 276 w 379"/>
                <a:gd name="T67" fmla="*/ 300 h 349"/>
                <a:gd name="T68" fmla="*/ 283 w 379"/>
                <a:gd name="T69" fmla="*/ 310 h 349"/>
                <a:gd name="T70" fmla="*/ 285 w 379"/>
                <a:gd name="T71" fmla="*/ 319 h 349"/>
                <a:gd name="T72" fmla="*/ 287 w 379"/>
                <a:gd name="T73" fmla="*/ 321 h 349"/>
                <a:gd name="T74" fmla="*/ 287 w 379"/>
                <a:gd name="T75" fmla="*/ 327 h 349"/>
                <a:gd name="T76" fmla="*/ 281 w 379"/>
                <a:gd name="T77" fmla="*/ 329 h 349"/>
                <a:gd name="T78" fmla="*/ 281 w 379"/>
                <a:gd name="T79" fmla="*/ 338 h 349"/>
                <a:gd name="T80" fmla="*/ 281 w 379"/>
                <a:gd name="T81" fmla="*/ 342 h 349"/>
                <a:gd name="T82" fmla="*/ 51 w 379"/>
                <a:gd name="T83" fmla="*/ 349 h 349"/>
                <a:gd name="T84" fmla="*/ 51 w 379"/>
                <a:gd name="T85" fmla="*/ 297 h 349"/>
                <a:gd name="T86" fmla="*/ 37 w 379"/>
                <a:gd name="T87" fmla="*/ 295 h 349"/>
                <a:gd name="T88" fmla="*/ 28 w 379"/>
                <a:gd name="T89" fmla="*/ 300 h 349"/>
                <a:gd name="T90" fmla="*/ 24 w 379"/>
                <a:gd name="T91" fmla="*/ 299 h 349"/>
                <a:gd name="T92" fmla="*/ 13 w 379"/>
                <a:gd name="T93" fmla="*/ 289 h 349"/>
                <a:gd name="T94" fmla="*/ 15 w 379"/>
                <a:gd name="T95" fmla="*/ 120 h 349"/>
                <a:gd name="T96" fmla="*/ 0 w 379"/>
                <a:gd name="T97" fmla="*/ 15 h 3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79"/>
                <a:gd name="T148" fmla="*/ 0 h 349"/>
                <a:gd name="T149" fmla="*/ 379 w 379"/>
                <a:gd name="T150" fmla="*/ 349 h 3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79" h="349">
                  <a:moveTo>
                    <a:pt x="0" y="15"/>
                  </a:moveTo>
                  <a:lnTo>
                    <a:pt x="341" y="0"/>
                  </a:lnTo>
                  <a:lnTo>
                    <a:pt x="340" y="6"/>
                  </a:lnTo>
                  <a:lnTo>
                    <a:pt x="347" y="11"/>
                  </a:lnTo>
                  <a:lnTo>
                    <a:pt x="351" y="19"/>
                  </a:lnTo>
                  <a:lnTo>
                    <a:pt x="349" y="26"/>
                  </a:lnTo>
                  <a:lnTo>
                    <a:pt x="338" y="34"/>
                  </a:lnTo>
                  <a:lnTo>
                    <a:pt x="328" y="45"/>
                  </a:lnTo>
                  <a:lnTo>
                    <a:pt x="328" y="51"/>
                  </a:lnTo>
                  <a:lnTo>
                    <a:pt x="379" y="47"/>
                  </a:lnTo>
                  <a:lnTo>
                    <a:pt x="377" y="53"/>
                  </a:lnTo>
                  <a:lnTo>
                    <a:pt x="379" y="56"/>
                  </a:lnTo>
                  <a:lnTo>
                    <a:pt x="375" y="66"/>
                  </a:lnTo>
                  <a:lnTo>
                    <a:pt x="366" y="75"/>
                  </a:lnTo>
                  <a:lnTo>
                    <a:pt x="362" y="96"/>
                  </a:lnTo>
                  <a:lnTo>
                    <a:pt x="353" y="107"/>
                  </a:lnTo>
                  <a:lnTo>
                    <a:pt x="355" y="120"/>
                  </a:lnTo>
                  <a:lnTo>
                    <a:pt x="353" y="137"/>
                  </a:lnTo>
                  <a:lnTo>
                    <a:pt x="351" y="139"/>
                  </a:lnTo>
                  <a:lnTo>
                    <a:pt x="341" y="147"/>
                  </a:lnTo>
                  <a:lnTo>
                    <a:pt x="341" y="152"/>
                  </a:lnTo>
                  <a:lnTo>
                    <a:pt x="326" y="165"/>
                  </a:lnTo>
                  <a:lnTo>
                    <a:pt x="321" y="180"/>
                  </a:lnTo>
                  <a:lnTo>
                    <a:pt x="323" y="195"/>
                  </a:lnTo>
                  <a:lnTo>
                    <a:pt x="321" y="203"/>
                  </a:lnTo>
                  <a:lnTo>
                    <a:pt x="306" y="212"/>
                  </a:lnTo>
                  <a:lnTo>
                    <a:pt x="296" y="227"/>
                  </a:lnTo>
                  <a:lnTo>
                    <a:pt x="293" y="231"/>
                  </a:lnTo>
                  <a:lnTo>
                    <a:pt x="293" y="242"/>
                  </a:lnTo>
                  <a:lnTo>
                    <a:pt x="285" y="252"/>
                  </a:lnTo>
                  <a:lnTo>
                    <a:pt x="285" y="261"/>
                  </a:lnTo>
                  <a:lnTo>
                    <a:pt x="281" y="274"/>
                  </a:lnTo>
                  <a:lnTo>
                    <a:pt x="274" y="287"/>
                  </a:lnTo>
                  <a:lnTo>
                    <a:pt x="276" y="300"/>
                  </a:lnTo>
                  <a:lnTo>
                    <a:pt x="283" y="310"/>
                  </a:lnTo>
                  <a:lnTo>
                    <a:pt x="285" y="319"/>
                  </a:lnTo>
                  <a:lnTo>
                    <a:pt x="287" y="321"/>
                  </a:lnTo>
                  <a:lnTo>
                    <a:pt x="287" y="327"/>
                  </a:lnTo>
                  <a:lnTo>
                    <a:pt x="281" y="329"/>
                  </a:lnTo>
                  <a:lnTo>
                    <a:pt x="281" y="338"/>
                  </a:lnTo>
                  <a:lnTo>
                    <a:pt x="281" y="342"/>
                  </a:lnTo>
                  <a:lnTo>
                    <a:pt x="51" y="349"/>
                  </a:lnTo>
                  <a:lnTo>
                    <a:pt x="51" y="297"/>
                  </a:lnTo>
                  <a:lnTo>
                    <a:pt x="37" y="295"/>
                  </a:lnTo>
                  <a:lnTo>
                    <a:pt x="28" y="300"/>
                  </a:lnTo>
                  <a:lnTo>
                    <a:pt x="24" y="299"/>
                  </a:lnTo>
                  <a:lnTo>
                    <a:pt x="13" y="289"/>
                  </a:lnTo>
                  <a:lnTo>
                    <a:pt x="15" y="120"/>
                  </a:lnTo>
                  <a:lnTo>
                    <a:pt x="0" y="15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60" name="Freeform 104"/>
            <p:cNvSpPr>
              <a:spLocks/>
            </p:cNvSpPr>
            <p:nvPr/>
          </p:nvSpPr>
          <p:spPr bwMode="gray">
            <a:xfrm>
              <a:off x="1671" y="2170"/>
              <a:ext cx="428" cy="533"/>
            </a:xfrm>
            <a:custGeom>
              <a:avLst/>
              <a:gdLst>
                <a:gd name="T0" fmla="*/ 376 w 428"/>
                <a:gd name="T1" fmla="*/ 533 h 533"/>
                <a:gd name="T2" fmla="*/ 428 w 428"/>
                <a:gd name="T3" fmla="*/ 152 h 533"/>
                <a:gd name="T4" fmla="*/ 288 w 428"/>
                <a:gd name="T5" fmla="*/ 129 h 533"/>
                <a:gd name="T6" fmla="*/ 303 w 428"/>
                <a:gd name="T7" fmla="*/ 37 h 533"/>
                <a:gd name="T8" fmla="*/ 92 w 428"/>
                <a:gd name="T9" fmla="*/ 0 h 533"/>
                <a:gd name="T10" fmla="*/ 0 w 428"/>
                <a:gd name="T11" fmla="*/ 473 h 533"/>
                <a:gd name="T12" fmla="*/ 376 w 428"/>
                <a:gd name="T13" fmla="*/ 533 h 5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28"/>
                <a:gd name="T22" fmla="*/ 0 h 533"/>
                <a:gd name="T23" fmla="*/ 428 w 428"/>
                <a:gd name="T24" fmla="*/ 533 h 53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28" h="533">
                  <a:moveTo>
                    <a:pt x="376" y="533"/>
                  </a:moveTo>
                  <a:lnTo>
                    <a:pt x="428" y="152"/>
                  </a:lnTo>
                  <a:lnTo>
                    <a:pt x="288" y="129"/>
                  </a:lnTo>
                  <a:lnTo>
                    <a:pt x="303" y="37"/>
                  </a:lnTo>
                  <a:lnTo>
                    <a:pt x="92" y="0"/>
                  </a:lnTo>
                  <a:lnTo>
                    <a:pt x="0" y="473"/>
                  </a:lnTo>
                  <a:lnTo>
                    <a:pt x="376" y="533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61" name="Freeform 105"/>
            <p:cNvSpPr>
              <a:spLocks/>
            </p:cNvSpPr>
            <p:nvPr/>
          </p:nvSpPr>
          <p:spPr bwMode="gray">
            <a:xfrm>
              <a:off x="1820" y="2196"/>
              <a:ext cx="60" cy="98"/>
            </a:xfrm>
            <a:custGeom>
              <a:avLst/>
              <a:gdLst>
                <a:gd name="T0" fmla="*/ 9 w 60"/>
                <a:gd name="T1" fmla="*/ 6 h 98"/>
                <a:gd name="T2" fmla="*/ 7 w 60"/>
                <a:gd name="T3" fmla="*/ 9 h 98"/>
                <a:gd name="T4" fmla="*/ 3 w 60"/>
                <a:gd name="T5" fmla="*/ 13 h 98"/>
                <a:gd name="T6" fmla="*/ 3 w 60"/>
                <a:gd name="T7" fmla="*/ 19 h 98"/>
                <a:gd name="T8" fmla="*/ 2 w 60"/>
                <a:gd name="T9" fmla="*/ 26 h 98"/>
                <a:gd name="T10" fmla="*/ 2 w 60"/>
                <a:gd name="T11" fmla="*/ 28 h 98"/>
                <a:gd name="T12" fmla="*/ 2 w 60"/>
                <a:gd name="T13" fmla="*/ 32 h 98"/>
                <a:gd name="T14" fmla="*/ 2 w 60"/>
                <a:gd name="T15" fmla="*/ 36 h 98"/>
                <a:gd name="T16" fmla="*/ 5 w 60"/>
                <a:gd name="T17" fmla="*/ 34 h 98"/>
                <a:gd name="T18" fmla="*/ 5 w 60"/>
                <a:gd name="T19" fmla="*/ 38 h 98"/>
                <a:gd name="T20" fmla="*/ 7 w 60"/>
                <a:gd name="T21" fmla="*/ 43 h 98"/>
                <a:gd name="T22" fmla="*/ 7 w 60"/>
                <a:gd name="T23" fmla="*/ 51 h 98"/>
                <a:gd name="T24" fmla="*/ 5 w 60"/>
                <a:gd name="T25" fmla="*/ 54 h 98"/>
                <a:gd name="T26" fmla="*/ 5 w 60"/>
                <a:gd name="T27" fmla="*/ 54 h 98"/>
                <a:gd name="T28" fmla="*/ 3 w 60"/>
                <a:gd name="T29" fmla="*/ 58 h 98"/>
                <a:gd name="T30" fmla="*/ 3 w 60"/>
                <a:gd name="T31" fmla="*/ 66 h 98"/>
                <a:gd name="T32" fmla="*/ 2 w 60"/>
                <a:gd name="T33" fmla="*/ 75 h 98"/>
                <a:gd name="T34" fmla="*/ 2 w 60"/>
                <a:gd name="T35" fmla="*/ 83 h 98"/>
                <a:gd name="T36" fmla="*/ 3 w 60"/>
                <a:gd name="T37" fmla="*/ 83 h 98"/>
                <a:gd name="T38" fmla="*/ 5 w 60"/>
                <a:gd name="T39" fmla="*/ 81 h 98"/>
                <a:gd name="T40" fmla="*/ 5 w 60"/>
                <a:gd name="T41" fmla="*/ 77 h 98"/>
                <a:gd name="T42" fmla="*/ 9 w 60"/>
                <a:gd name="T43" fmla="*/ 73 h 98"/>
                <a:gd name="T44" fmla="*/ 11 w 60"/>
                <a:gd name="T45" fmla="*/ 83 h 98"/>
                <a:gd name="T46" fmla="*/ 11 w 60"/>
                <a:gd name="T47" fmla="*/ 96 h 98"/>
                <a:gd name="T48" fmla="*/ 13 w 60"/>
                <a:gd name="T49" fmla="*/ 96 h 98"/>
                <a:gd name="T50" fmla="*/ 17 w 60"/>
                <a:gd name="T51" fmla="*/ 96 h 98"/>
                <a:gd name="T52" fmla="*/ 20 w 60"/>
                <a:gd name="T53" fmla="*/ 96 h 98"/>
                <a:gd name="T54" fmla="*/ 26 w 60"/>
                <a:gd name="T55" fmla="*/ 98 h 98"/>
                <a:gd name="T56" fmla="*/ 32 w 60"/>
                <a:gd name="T57" fmla="*/ 94 h 98"/>
                <a:gd name="T58" fmla="*/ 41 w 60"/>
                <a:gd name="T59" fmla="*/ 90 h 98"/>
                <a:gd name="T60" fmla="*/ 47 w 60"/>
                <a:gd name="T61" fmla="*/ 90 h 98"/>
                <a:gd name="T62" fmla="*/ 50 w 60"/>
                <a:gd name="T63" fmla="*/ 88 h 98"/>
                <a:gd name="T64" fmla="*/ 50 w 60"/>
                <a:gd name="T65" fmla="*/ 86 h 98"/>
                <a:gd name="T66" fmla="*/ 52 w 60"/>
                <a:gd name="T67" fmla="*/ 84 h 98"/>
                <a:gd name="T68" fmla="*/ 54 w 60"/>
                <a:gd name="T69" fmla="*/ 77 h 98"/>
                <a:gd name="T70" fmla="*/ 49 w 60"/>
                <a:gd name="T71" fmla="*/ 73 h 98"/>
                <a:gd name="T72" fmla="*/ 43 w 60"/>
                <a:gd name="T73" fmla="*/ 68 h 98"/>
                <a:gd name="T74" fmla="*/ 41 w 60"/>
                <a:gd name="T75" fmla="*/ 58 h 98"/>
                <a:gd name="T76" fmla="*/ 43 w 60"/>
                <a:gd name="T77" fmla="*/ 58 h 98"/>
                <a:gd name="T78" fmla="*/ 43 w 60"/>
                <a:gd name="T79" fmla="*/ 53 h 98"/>
                <a:gd name="T80" fmla="*/ 47 w 60"/>
                <a:gd name="T81" fmla="*/ 49 h 98"/>
                <a:gd name="T82" fmla="*/ 54 w 60"/>
                <a:gd name="T83" fmla="*/ 47 h 98"/>
                <a:gd name="T84" fmla="*/ 58 w 60"/>
                <a:gd name="T85" fmla="*/ 43 h 98"/>
                <a:gd name="T86" fmla="*/ 60 w 60"/>
                <a:gd name="T87" fmla="*/ 36 h 98"/>
                <a:gd name="T88" fmla="*/ 58 w 60"/>
                <a:gd name="T89" fmla="*/ 34 h 98"/>
                <a:gd name="T90" fmla="*/ 54 w 60"/>
                <a:gd name="T91" fmla="*/ 30 h 98"/>
                <a:gd name="T92" fmla="*/ 47 w 60"/>
                <a:gd name="T93" fmla="*/ 28 h 98"/>
                <a:gd name="T94" fmla="*/ 43 w 60"/>
                <a:gd name="T95" fmla="*/ 28 h 98"/>
                <a:gd name="T96" fmla="*/ 37 w 60"/>
                <a:gd name="T97" fmla="*/ 34 h 98"/>
                <a:gd name="T98" fmla="*/ 32 w 60"/>
                <a:gd name="T99" fmla="*/ 39 h 98"/>
                <a:gd name="T100" fmla="*/ 28 w 60"/>
                <a:gd name="T101" fmla="*/ 39 h 98"/>
                <a:gd name="T102" fmla="*/ 28 w 60"/>
                <a:gd name="T103" fmla="*/ 32 h 98"/>
                <a:gd name="T104" fmla="*/ 28 w 60"/>
                <a:gd name="T105" fmla="*/ 24 h 98"/>
                <a:gd name="T106" fmla="*/ 28 w 60"/>
                <a:gd name="T107" fmla="*/ 24 h 98"/>
                <a:gd name="T108" fmla="*/ 24 w 60"/>
                <a:gd name="T109" fmla="*/ 21 h 98"/>
                <a:gd name="T110" fmla="*/ 24 w 60"/>
                <a:gd name="T111" fmla="*/ 15 h 98"/>
                <a:gd name="T112" fmla="*/ 24 w 60"/>
                <a:gd name="T113" fmla="*/ 13 h 98"/>
                <a:gd name="T114" fmla="*/ 26 w 60"/>
                <a:gd name="T115" fmla="*/ 8 h 98"/>
                <a:gd name="T116" fmla="*/ 24 w 60"/>
                <a:gd name="T117" fmla="*/ 4 h 98"/>
                <a:gd name="T118" fmla="*/ 19 w 60"/>
                <a:gd name="T119" fmla="*/ 0 h 98"/>
                <a:gd name="T120" fmla="*/ 11 w 60"/>
                <a:gd name="T121" fmla="*/ 4 h 9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0"/>
                <a:gd name="T184" fmla="*/ 0 h 98"/>
                <a:gd name="T185" fmla="*/ 60 w 60"/>
                <a:gd name="T186" fmla="*/ 98 h 9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0" h="98">
                  <a:moveTo>
                    <a:pt x="11" y="4"/>
                  </a:moveTo>
                  <a:lnTo>
                    <a:pt x="9" y="6"/>
                  </a:lnTo>
                  <a:lnTo>
                    <a:pt x="7" y="8"/>
                  </a:lnTo>
                  <a:lnTo>
                    <a:pt x="7" y="9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2" y="15"/>
                  </a:lnTo>
                  <a:lnTo>
                    <a:pt x="3" y="19"/>
                  </a:lnTo>
                  <a:lnTo>
                    <a:pt x="3" y="23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5" y="34"/>
                  </a:lnTo>
                  <a:lnTo>
                    <a:pt x="7" y="34"/>
                  </a:lnTo>
                  <a:lnTo>
                    <a:pt x="5" y="38"/>
                  </a:lnTo>
                  <a:lnTo>
                    <a:pt x="7" y="39"/>
                  </a:lnTo>
                  <a:lnTo>
                    <a:pt x="7" y="43"/>
                  </a:lnTo>
                  <a:lnTo>
                    <a:pt x="7" y="47"/>
                  </a:lnTo>
                  <a:lnTo>
                    <a:pt x="7" y="51"/>
                  </a:lnTo>
                  <a:lnTo>
                    <a:pt x="5" y="56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5" y="54"/>
                  </a:lnTo>
                  <a:lnTo>
                    <a:pt x="3" y="56"/>
                  </a:lnTo>
                  <a:lnTo>
                    <a:pt x="3" y="58"/>
                  </a:lnTo>
                  <a:lnTo>
                    <a:pt x="3" y="62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2" y="75"/>
                  </a:lnTo>
                  <a:lnTo>
                    <a:pt x="2" y="79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3" y="83"/>
                  </a:lnTo>
                  <a:lnTo>
                    <a:pt x="5" y="81"/>
                  </a:lnTo>
                  <a:lnTo>
                    <a:pt x="5" y="79"/>
                  </a:lnTo>
                  <a:lnTo>
                    <a:pt x="5" y="77"/>
                  </a:lnTo>
                  <a:lnTo>
                    <a:pt x="7" y="75"/>
                  </a:lnTo>
                  <a:lnTo>
                    <a:pt x="9" y="73"/>
                  </a:lnTo>
                  <a:lnTo>
                    <a:pt x="11" y="77"/>
                  </a:lnTo>
                  <a:lnTo>
                    <a:pt x="11" y="83"/>
                  </a:lnTo>
                  <a:lnTo>
                    <a:pt x="13" y="88"/>
                  </a:lnTo>
                  <a:lnTo>
                    <a:pt x="11" y="96"/>
                  </a:lnTo>
                  <a:lnTo>
                    <a:pt x="13" y="96"/>
                  </a:lnTo>
                  <a:lnTo>
                    <a:pt x="15" y="96"/>
                  </a:lnTo>
                  <a:lnTo>
                    <a:pt x="17" y="96"/>
                  </a:lnTo>
                  <a:lnTo>
                    <a:pt x="19" y="96"/>
                  </a:lnTo>
                  <a:lnTo>
                    <a:pt x="20" y="96"/>
                  </a:lnTo>
                  <a:lnTo>
                    <a:pt x="24" y="98"/>
                  </a:lnTo>
                  <a:lnTo>
                    <a:pt x="26" y="98"/>
                  </a:lnTo>
                  <a:lnTo>
                    <a:pt x="28" y="96"/>
                  </a:lnTo>
                  <a:lnTo>
                    <a:pt x="32" y="94"/>
                  </a:lnTo>
                  <a:lnTo>
                    <a:pt x="37" y="92"/>
                  </a:lnTo>
                  <a:lnTo>
                    <a:pt x="41" y="90"/>
                  </a:lnTo>
                  <a:lnTo>
                    <a:pt x="45" y="90"/>
                  </a:lnTo>
                  <a:lnTo>
                    <a:pt x="47" y="90"/>
                  </a:lnTo>
                  <a:lnTo>
                    <a:pt x="49" y="88"/>
                  </a:lnTo>
                  <a:lnTo>
                    <a:pt x="50" y="88"/>
                  </a:lnTo>
                  <a:lnTo>
                    <a:pt x="50" y="86"/>
                  </a:lnTo>
                  <a:lnTo>
                    <a:pt x="52" y="86"/>
                  </a:lnTo>
                  <a:lnTo>
                    <a:pt x="52" y="84"/>
                  </a:lnTo>
                  <a:lnTo>
                    <a:pt x="54" y="81"/>
                  </a:lnTo>
                  <a:lnTo>
                    <a:pt x="54" y="77"/>
                  </a:lnTo>
                  <a:lnTo>
                    <a:pt x="52" y="75"/>
                  </a:lnTo>
                  <a:lnTo>
                    <a:pt x="49" y="73"/>
                  </a:lnTo>
                  <a:lnTo>
                    <a:pt x="45" y="71"/>
                  </a:lnTo>
                  <a:lnTo>
                    <a:pt x="43" y="68"/>
                  </a:lnTo>
                  <a:lnTo>
                    <a:pt x="41" y="64"/>
                  </a:lnTo>
                  <a:lnTo>
                    <a:pt x="41" y="58"/>
                  </a:lnTo>
                  <a:lnTo>
                    <a:pt x="43" y="58"/>
                  </a:lnTo>
                  <a:lnTo>
                    <a:pt x="43" y="54"/>
                  </a:lnTo>
                  <a:lnTo>
                    <a:pt x="43" y="53"/>
                  </a:lnTo>
                  <a:lnTo>
                    <a:pt x="45" y="51"/>
                  </a:lnTo>
                  <a:lnTo>
                    <a:pt x="47" y="49"/>
                  </a:lnTo>
                  <a:lnTo>
                    <a:pt x="50" y="47"/>
                  </a:lnTo>
                  <a:lnTo>
                    <a:pt x="54" y="47"/>
                  </a:lnTo>
                  <a:lnTo>
                    <a:pt x="56" y="45"/>
                  </a:lnTo>
                  <a:lnTo>
                    <a:pt x="58" y="43"/>
                  </a:lnTo>
                  <a:lnTo>
                    <a:pt x="60" y="39"/>
                  </a:lnTo>
                  <a:lnTo>
                    <a:pt x="60" y="36"/>
                  </a:lnTo>
                  <a:lnTo>
                    <a:pt x="60" y="34"/>
                  </a:lnTo>
                  <a:lnTo>
                    <a:pt x="58" y="34"/>
                  </a:lnTo>
                  <a:lnTo>
                    <a:pt x="56" y="32"/>
                  </a:lnTo>
                  <a:lnTo>
                    <a:pt x="54" y="30"/>
                  </a:lnTo>
                  <a:lnTo>
                    <a:pt x="50" y="28"/>
                  </a:lnTo>
                  <a:lnTo>
                    <a:pt x="47" y="28"/>
                  </a:lnTo>
                  <a:lnTo>
                    <a:pt x="45" y="26"/>
                  </a:lnTo>
                  <a:lnTo>
                    <a:pt x="43" y="28"/>
                  </a:lnTo>
                  <a:lnTo>
                    <a:pt x="39" y="30"/>
                  </a:lnTo>
                  <a:lnTo>
                    <a:pt x="37" y="34"/>
                  </a:lnTo>
                  <a:lnTo>
                    <a:pt x="34" y="36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9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26" y="24"/>
                  </a:lnTo>
                  <a:lnTo>
                    <a:pt x="24" y="21"/>
                  </a:lnTo>
                  <a:lnTo>
                    <a:pt x="24" y="19"/>
                  </a:lnTo>
                  <a:lnTo>
                    <a:pt x="24" y="15"/>
                  </a:lnTo>
                  <a:lnTo>
                    <a:pt x="24" y="13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4" y="4"/>
                  </a:lnTo>
                  <a:lnTo>
                    <a:pt x="22" y="2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1" y="4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21509" name="Oval 106"/>
          <p:cNvSpPr>
            <a:spLocks noChangeArrowheads="1"/>
          </p:cNvSpPr>
          <p:nvPr/>
        </p:nvSpPr>
        <p:spPr bwMode="gray">
          <a:xfrm flipH="1">
            <a:off x="1752600" y="3581400"/>
            <a:ext cx="144463" cy="144463"/>
          </a:xfrm>
          <a:prstGeom prst="ellipse">
            <a:avLst/>
          </a:prstGeom>
          <a:gradFill rotWithShape="1">
            <a:gsLst>
              <a:gs pos="0">
                <a:srgbClr val="FF0000"/>
              </a:gs>
              <a:gs pos="100000">
                <a:srgbClr val="760000"/>
              </a:gs>
            </a:gsLst>
            <a:path path="shape">
              <a:fillToRect l="50000" t="50000" r="50000" b="50000"/>
            </a:path>
          </a:gradFill>
          <a:ln w="9525" algn="ctr">
            <a:noFill/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ru-RU"/>
          </a:p>
        </p:txBody>
      </p:sp>
      <p:sp>
        <p:nvSpPr>
          <p:cNvPr id="21510" name="Freeform 107"/>
          <p:cNvSpPr>
            <a:spLocks/>
          </p:cNvSpPr>
          <p:nvPr/>
        </p:nvSpPr>
        <p:spPr bwMode="gray">
          <a:xfrm flipH="1">
            <a:off x="1879600" y="3389313"/>
            <a:ext cx="5329238" cy="1296987"/>
          </a:xfrm>
          <a:custGeom>
            <a:avLst/>
            <a:gdLst>
              <a:gd name="T0" fmla="*/ 0 w 2875"/>
              <a:gd name="T1" fmla="*/ 998068 h 1293"/>
              <a:gd name="T2" fmla="*/ 1256773 w 2875"/>
              <a:gd name="T3" fmla="*/ 998068 h 1293"/>
              <a:gd name="T4" fmla="*/ 1058433 w 2875"/>
              <a:gd name="T5" fmla="*/ 868670 h 1293"/>
              <a:gd name="T6" fmla="*/ 1382821 w 2875"/>
              <a:gd name="T7" fmla="*/ 644983 h 1293"/>
              <a:gd name="T8" fmla="*/ 1722039 w 2875"/>
              <a:gd name="T9" fmla="*/ 465431 h 1293"/>
              <a:gd name="T10" fmla="*/ 2072379 w 2875"/>
              <a:gd name="T11" fmla="*/ 322993 h 1293"/>
              <a:gd name="T12" fmla="*/ 2430133 w 2875"/>
              <a:gd name="T13" fmla="*/ 217669 h 1293"/>
              <a:gd name="T14" fmla="*/ 2791594 w 2875"/>
              <a:gd name="T15" fmla="*/ 141435 h 1293"/>
              <a:gd name="T16" fmla="*/ 3145640 w 2875"/>
              <a:gd name="T17" fmla="*/ 94290 h 1293"/>
              <a:gd name="T18" fmla="*/ 3488565 w 2875"/>
              <a:gd name="T19" fmla="*/ 70216 h 1293"/>
              <a:gd name="T20" fmla="*/ 3820369 w 2875"/>
              <a:gd name="T21" fmla="*/ 66204 h 1293"/>
              <a:gd name="T22" fmla="*/ 4131782 w 2875"/>
              <a:gd name="T23" fmla="*/ 76234 h 1293"/>
              <a:gd name="T24" fmla="*/ 4419097 w 2875"/>
              <a:gd name="T25" fmla="*/ 97299 h 1293"/>
              <a:gd name="T26" fmla="*/ 4676754 w 2875"/>
              <a:gd name="T27" fmla="*/ 125385 h 1293"/>
              <a:gd name="T28" fmla="*/ 4897338 w 2875"/>
              <a:gd name="T29" fmla="*/ 159490 h 1293"/>
              <a:gd name="T30" fmla="*/ 5078996 w 2875"/>
              <a:gd name="T31" fmla="*/ 191589 h 1293"/>
              <a:gd name="T32" fmla="*/ 5212458 w 2875"/>
              <a:gd name="T33" fmla="*/ 219675 h 1293"/>
              <a:gd name="T34" fmla="*/ 5299580 w 2875"/>
              <a:gd name="T35" fmla="*/ 239737 h 1293"/>
              <a:gd name="T36" fmla="*/ 5329238 w 2875"/>
              <a:gd name="T37" fmla="*/ 247762 h 1293"/>
              <a:gd name="T38" fmla="*/ 5299580 w 2875"/>
              <a:gd name="T39" fmla="*/ 237731 h 1293"/>
              <a:gd name="T40" fmla="*/ 5216166 w 2875"/>
              <a:gd name="T41" fmla="*/ 215663 h 1293"/>
              <a:gd name="T42" fmla="*/ 5078996 w 2875"/>
              <a:gd name="T43" fmla="*/ 181558 h 1293"/>
              <a:gd name="T44" fmla="*/ 4897338 w 2875"/>
              <a:gd name="T45" fmla="*/ 141435 h 1293"/>
              <a:gd name="T46" fmla="*/ 4673047 w 2875"/>
              <a:gd name="T47" fmla="*/ 99305 h 1293"/>
              <a:gd name="T48" fmla="*/ 4411683 w 2875"/>
              <a:gd name="T49" fmla="*/ 62191 h 1293"/>
              <a:gd name="T50" fmla="*/ 4120660 w 2875"/>
              <a:gd name="T51" fmla="*/ 30093 h 1293"/>
              <a:gd name="T52" fmla="*/ 3794417 w 2875"/>
              <a:gd name="T53" fmla="*/ 8025 h 1293"/>
              <a:gd name="T54" fmla="*/ 3447785 w 2875"/>
              <a:gd name="T55" fmla="*/ 0 h 1293"/>
              <a:gd name="T56" fmla="*/ 3082616 w 2875"/>
              <a:gd name="T57" fmla="*/ 14043 h 1293"/>
              <a:gd name="T58" fmla="*/ 2698911 w 2875"/>
              <a:gd name="T59" fmla="*/ 50154 h 1293"/>
              <a:gd name="T60" fmla="*/ 2309646 w 2875"/>
              <a:gd name="T61" fmla="*/ 113348 h 1293"/>
              <a:gd name="T62" fmla="*/ 1911111 w 2875"/>
              <a:gd name="T63" fmla="*/ 209644 h 1293"/>
              <a:gd name="T64" fmla="*/ 1508869 w 2875"/>
              <a:gd name="T65" fmla="*/ 341048 h 1293"/>
              <a:gd name="T66" fmla="*/ 1110335 w 2875"/>
              <a:gd name="T67" fmla="*/ 514582 h 1293"/>
              <a:gd name="T68" fmla="*/ 719215 w 2875"/>
              <a:gd name="T69" fmla="*/ 730245 h 1293"/>
              <a:gd name="T70" fmla="*/ 342925 w 2875"/>
              <a:gd name="T71" fmla="*/ 998068 h 129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2875"/>
              <a:gd name="T109" fmla="*/ 0 h 1293"/>
              <a:gd name="T110" fmla="*/ 2875 w 2875"/>
              <a:gd name="T111" fmla="*/ 1293 h 129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2875" h="1293">
                <a:moveTo>
                  <a:pt x="185" y="995"/>
                </a:moveTo>
                <a:lnTo>
                  <a:pt x="0" y="995"/>
                </a:lnTo>
                <a:lnTo>
                  <a:pt x="193" y="1293"/>
                </a:lnTo>
                <a:lnTo>
                  <a:pt x="678" y="995"/>
                </a:lnTo>
                <a:lnTo>
                  <a:pt x="487" y="995"/>
                </a:lnTo>
                <a:lnTo>
                  <a:pt x="571" y="866"/>
                </a:lnTo>
                <a:lnTo>
                  <a:pt x="657" y="748"/>
                </a:lnTo>
                <a:lnTo>
                  <a:pt x="746" y="643"/>
                </a:lnTo>
                <a:lnTo>
                  <a:pt x="836" y="547"/>
                </a:lnTo>
                <a:lnTo>
                  <a:pt x="929" y="464"/>
                </a:lnTo>
                <a:lnTo>
                  <a:pt x="1023" y="388"/>
                </a:lnTo>
                <a:lnTo>
                  <a:pt x="1118" y="322"/>
                </a:lnTo>
                <a:lnTo>
                  <a:pt x="1216" y="265"/>
                </a:lnTo>
                <a:lnTo>
                  <a:pt x="1311" y="217"/>
                </a:lnTo>
                <a:lnTo>
                  <a:pt x="1409" y="175"/>
                </a:lnTo>
                <a:lnTo>
                  <a:pt x="1506" y="141"/>
                </a:lnTo>
                <a:lnTo>
                  <a:pt x="1602" y="115"/>
                </a:lnTo>
                <a:lnTo>
                  <a:pt x="1697" y="94"/>
                </a:lnTo>
                <a:lnTo>
                  <a:pt x="1791" y="80"/>
                </a:lnTo>
                <a:lnTo>
                  <a:pt x="1882" y="70"/>
                </a:lnTo>
                <a:lnTo>
                  <a:pt x="1974" y="66"/>
                </a:lnTo>
                <a:lnTo>
                  <a:pt x="2061" y="66"/>
                </a:lnTo>
                <a:lnTo>
                  <a:pt x="2147" y="68"/>
                </a:lnTo>
                <a:lnTo>
                  <a:pt x="2229" y="76"/>
                </a:lnTo>
                <a:lnTo>
                  <a:pt x="2308" y="86"/>
                </a:lnTo>
                <a:lnTo>
                  <a:pt x="2384" y="97"/>
                </a:lnTo>
                <a:lnTo>
                  <a:pt x="2455" y="111"/>
                </a:lnTo>
                <a:lnTo>
                  <a:pt x="2523" y="125"/>
                </a:lnTo>
                <a:lnTo>
                  <a:pt x="2585" y="141"/>
                </a:lnTo>
                <a:lnTo>
                  <a:pt x="2642" y="159"/>
                </a:lnTo>
                <a:lnTo>
                  <a:pt x="2694" y="175"/>
                </a:lnTo>
                <a:lnTo>
                  <a:pt x="2740" y="191"/>
                </a:lnTo>
                <a:lnTo>
                  <a:pt x="2780" y="205"/>
                </a:lnTo>
                <a:lnTo>
                  <a:pt x="2812" y="219"/>
                </a:lnTo>
                <a:lnTo>
                  <a:pt x="2839" y="231"/>
                </a:lnTo>
                <a:lnTo>
                  <a:pt x="2859" y="239"/>
                </a:lnTo>
                <a:lnTo>
                  <a:pt x="2871" y="245"/>
                </a:lnTo>
                <a:lnTo>
                  <a:pt x="2875" y="247"/>
                </a:lnTo>
                <a:lnTo>
                  <a:pt x="2871" y="243"/>
                </a:lnTo>
                <a:lnTo>
                  <a:pt x="2859" y="237"/>
                </a:lnTo>
                <a:lnTo>
                  <a:pt x="2839" y="227"/>
                </a:lnTo>
                <a:lnTo>
                  <a:pt x="2814" y="215"/>
                </a:lnTo>
                <a:lnTo>
                  <a:pt x="2780" y="199"/>
                </a:lnTo>
                <a:lnTo>
                  <a:pt x="2740" y="181"/>
                </a:lnTo>
                <a:lnTo>
                  <a:pt x="2694" y="161"/>
                </a:lnTo>
                <a:lnTo>
                  <a:pt x="2642" y="141"/>
                </a:lnTo>
                <a:lnTo>
                  <a:pt x="2585" y="121"/>
                </a:lnTo>
                <a:lnTo>
                  <a:pt x="2521" y="99"/>
                </a:lnTo>
                <a:lnTo>
                  <a:pt x="2453" y="80"/>
                </a:lnTo>
                <a:lnTo>
                  <a:pt x="2380" y="62"/>
                </a:lnTo>
                <a:lnTo>
                  <a:pt x="2304" y="44"/>
                </a:lnTo>
                <a:lnTo>
                  <a:pt x="2223" y="30"/>
                </a:lnTo>
                <a:lnTo>
                  <a:pt x="2137" y="16"/>
                </a:lnTo>
                <a:lnTo>
                  <a:pt x="2047" y="8"/>
                </a:lnTo>
                <a:lnTo>
                  <a:pt x="1956" y="2"/>
                </a:lnTo>
                <a:lnTo>
                  <a:pt x="1860" y="0"/>
                </a:lnTo>
                <a:lnTo>
                  <a:pt x="1763" y="4"/>
                </a:lnTo>
                <a:lnTo>
                  <a:pt x="1663" y="14"/>
                </a:lnTo>
                <a:lnTo>
                  <a:pt x="1562" y="28"/>
                </a:lnTo>
                <a:lnTo>
                  <a:pt x="1456" y="50"/>
                </a:lnTo>
                <a:lnTo>
                  <a:pt x="1353" y="78"/>
                </a:lnTo>
                <a:lnTo>
                  <a:pt x="1246" y="113"/>
                </a:lnTo>
                <a:lnTo>
                  <a:pt x="1138" y="157"/>
                </a:lnTo>
                <a:lnTo>
                  <a:pt x="1031" y="209"/>
                </a:lnTo>
                <a:lnTo>
                  <a:pt x="923" y="271"/>
                </a:lnTo>
                <a:lnTo>
                  <a:pt x="814" y="340"/>
                </a:lnTo>
                <a:lnTo>
                  <a:pt x="706" y="422"/>
                </a:lnTo>
                <a:lnTo>
                  <a:pt x="599" y="513"/>
                </a:lnTo>
                <a:lnTo>
                  <a:pt x="493" y="615"/>
                </a:lnTo>
                <a:lnTo>
                  <a:pt x="388" y="728"/>
                </a:lnTo>
                <a:lnTo>
                  <a:pt x="287" y="856"/>
                </a:lnTo>
                <a:lnTo>
                  <a:pt x="185" y="995"/>
                </a:lnTo>
              </a:path>
            </a:pathLst>
          </a:custGeom>
          <a:gradFill rotWithShape="1">
            <a:gsLst>
              <a:gs pos="0">
                <a:srgbClr val="007676"/>
              </a:gs>
              <a:gs pos="100000">
                <a:srgbClr val="00FFFF"/>
              </a:gs>
            </a:gsLst>
            <a:lin ang="5400000" scaled="1"/>
          </a:gradFill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1511" name="Freeform 108"/>
          <p:cNvSpPr>
            <a:spLocks/>
          </p:cNvSpPr>
          <p:nvPr/>
        </p:nvSpPr>
        <p:spPr bwMode="gray">
          <a:xfrm flipH="1">
            <a:off x="1897063" y="3436938"/>
            <a:ext cx="3384550" cy="1223962"/>
          </a:xfrm>
          <a:custGeom>
            <a:avLst/>
            <a:gdLst>
              <a:gd name="T0" fmla="*/ 0 w 2875"/>
              <a:gd name="T1" fmla="*/ 941873 h 1293"/>
              <a:gd name="T2" fmla="*/ 798165 w 2875"/>
              <a:gd name="T3" fmla="*/ 941873 h 1293"/>
              <a:gd name="T4" fmla="*/ 672201 w 2875"/>
              <a:gd name="T5" fmla="*/ 819761 h 1293"/>
              <a:gd name="T6" fmla="*/ 878217 w 2875"/>
              <a:gd name="T7" fmla="*/ 608668 h 1293"/>
              <a:gd name="T8" fmla="*/ 1093651 w 2875"/>
              <a:gd name="T9" fmla="*/ 439225 h 1293"/>
              <a:gd name="T10" fmla="*/ 1316149 w 2875"/>
              <a:gd name="T11" fmla="*/ 304807 h 1293"/>
              <a:gd name="T12" fmla="*/ 1543355 w 2875"/>
              <a:gd name="T13" fmla="*/ 205414 h 1293"/>
              <a:gd name="T14" fmla="*/ 1772916 w 2875"/>
              <a:gd name="T15" fmla="*/ 133472 h 1293"/>
              <a:gd name="T16" fmla="*/ 1997767 w 2875"/>
              <a:gd name="T17" fmla="*/ 88981 h 1293"/>
              <a:gd name="T18" fmla="*/ 2215556 w 2875"/>
              <a:gd name="T19" fmla="*/ 66262 h 1293"/>
              <a:gd name="T20" fmla="*/ 2426281 w 2875"/>
              <a:gd name="T21" fmla="*/ 62476 h 1293"/>
              <a:gd name="T22" fmla="*/ 2624057 w 2875"/>
              <a:gd name="T23" fmla="*/ 71942 h 1293"/>
              <a:gd name="T24" fmla="*/ 2806528 w 2875"/>
              <a:gd name="T25" fmla="*/ 91821 h 1293"/>
              <a:gd name="T26" fmla="*/ 2970163 w 2875"/>
              <a:gd name="T27" fmla="*/ 118326 h 1293"/>
              <a:gd name="T28" fmla="*/ 3110254 w 2875"/>
              <a:gd name="T29" fmla="*/ 150510 h 1293"/>
              <a:gd name="T30" fmla="*/ 3225623 w 2875"/>
              <a:gd name="T31" fmla="*/ 180802 h 1293"/>
              <a:gd name="T32" fmla="*/ 3310384 w 2875"/>
              <a:gd name="T33" fmla="*/ 207307 h 1293"/>
              <a:gd name="T34" fmla="*/ 3365714 w 2875"/>
              <a:gd name="T35" fmla="*/ 226239 h 1293"/>
              <a:gd name="T36" fmla="*/ 3384550 w 2875"/>
              <a:gd name="T37" fmla="*/ 233812 h 1293"/>
              <a:gd name="T38" fmla="*/ 3365714 w 2875"/>
              <a:gd name="T39" fmla="*/ 224346 h 1293"/>
              <a:gd name="T40" fmla="*/ 3312739 w 2875"/>
              <a:gd name="T41" fmla="*/ 203520 h 1293"/>
              <a:gd name="T42" fmla="*/ 3225623 w 2875"/>
              <a:gd name="T43" fmla="*/ 171336 h 1293"/>
              <a:gd name="T44" fmla="*/ 3110254 w 2875"/>
              <a:gd name="T45" fmla="*/ 133472 h 1293"/>
              <a:gd name="T46" fmla="*/ 2967809 w 2875"/>
              <a:gd name="T47" fmla="*/ 93714 h 1293"/>
              <a:gd name="T48" fmla="*/ 2801819 w 2875"/>
              <a:gd name="T49" fmla="*/ 58690 h 1293"/>
              <a:gd name="T50" fmla="*/ 2616993 w 2875"/>
              <a:gd name="T51" fmla="*/ 28398 h 1293"/>
              <a:gd name="T52" fmla="*/ 2409799 w 2875"/>
              <a:gd name="T53" fmla="*/ 7573 h 1293"/>
              <a:gd name="T54" fmla="*/ 2189657 w 2875"/>
              <a:gd name="T55" fmla="*/ 0 h 1293"/>
              <a:gd name="T56" fmla="*/ 1957741 w 2875"/>
              <a:gd name="T57" fmla="*/ 13252 h 1293"/>
              <a:gd name="T58" fmla="*/ 1714054 w 2875"/>
              <a:gd name="T59" fmla="*/ 47330 h 1293"/>
              <a:gd name="T60" fmla="*/ 1466835 w 2875"/>
              <a:gd name="T61" fmla="*/ 106967 h 1293"/>
              <a:gd name="T62" fmla="*/ 1213729 w 2875"/>
              <a:gd name="T63" fmla="*/ 197841 h 1293"/>
              <a:gd name="T64" fmla="*/ 958269 w 2875"/>
              <a:gd name="T65" fmla="*/ 321846 h 1293"/>
              <a:gd name="T66" fmla="*/ 705164 w 2875"/>
              <a:gd name="T67" fmla="*/ 485609 h 1293"/>
              <a:gd name="T68" fmla="*/ 456767 w 2875"/>
              <a:gd name="T69" fmla="*/ 689129 h 1293"/>
              <a:gd name="T70" fmla="*/ 217788 w 2875"/>
              <a:gd name="T71" fmla="*/ 941873 h 129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2875"/>
              <a:gd name="T109" fmla="*/ 0 h 1293"/>
              <a:gd name="T110" fmla="*/ 2875 w 2875"/>
              <a:gd name="T111" fmla="*/ 1293 h 129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2875" h="1293">
                <a:moveTo>
                  <a:pt x="185" y="995"/>
                </a:moveTo>
                <a:lnTo>
                  <a:pt x="0" y="995"/>
                </a:lnTo>
                <a:lnTo>
                  <a:pt x="193" y="1293"/>
                </a:lnTo>
                <a:lnTo>
                  <a:pt x="678" y="995"/>
                </a:lnTo>
                <a:lnTo>
                  <a:pt x="487" y="995"/>
                </a:lnTo>
                <a:lnTo>
                  <a:pt x="571" y="866"/>
                </a:lnTo>
                <a:lnTo>
                  <a:pt x="657" y="748"/>
                </a:lnTo>
                <a:lnTo>
                  <a:pt x="746" y="643"/>
                </a:lnTo>
                <a:lnTo>
                  <a:pt x="836" y="547"/>
                </a:lnTo>
                <a:lnTo>
                  <a:pt x="929" y="464"/>
                </a:lnTo>
                <a:lnTo>
                  <a:pt x="1023" y="388"/>
                </a:lnTo>
                <a:lnTo>
                  <a:pt x="1118" y="322"/>
                </a:lnTo>
                <a:lnTo>
                  <a:pt x="1216" y="265"/>
                </a:lnTo>
                <a:lnTo>
                  <a:pt x="1311" y="217"/>
                </a:lnTo>
                <a:lnTo>
                  <a:pt x="1409" y="175"/>
                </a:lnTo>
                <a:lnTo>
                  <a:pt x="1506" y="141"/>
                </a:lnTo>
                <a:lnTo>
                  <a:pt x="1602" y="115"/>
                </a:lnTo>
                <a:lnTo>
                  <a:pt x="1697" y="94"/>
                </a:lnTo>
                <a:lnTo>
                  <a:pt x="1791" y="80"/>
                </a:lnTo>
                <a:lnTo>
                  <a:pt x="1882" y="70"/>
                </a:lnTo>
                <a:lnTo>
                  <a:pt x="1974" y="66"/>
                </a:lnTo>
                <a:lnTo>
                  <a:pt x="2061" y="66"/>
                </a:lnTo>
                <a:lnTo>
                  <a:pt x="2147" y="68"/>
                </a:lnTo>
                <a:lnTo>
                  <a:pt x="2229" y="76"/>
                </a:lnTo>
                <a:lnTo>
                  <a:pt x="2308" y="86"/>
                </a:lnTo>
                <a:lnTo>
                  <a:pt x="2384" y="97"/>
                </a:lnTo>
                <a:lnTo>
                  <a:pt x="2455" y="111"/>
                </a:lnTo>
                <a:lnTo>
                  <a:pt x="2523" y="125"/>
                </a:lnTo>
                <a:lnTo>
                  <a:pt x="2585" y="141"/>
                </a:lnTo>
                <a:lnTo>
                  <a:pt x="2642" y="159"/>
                </a:lnTo>
                <a:lnTo>
                  <a:pt x="2694" y="175"/>
                </a:lnTo>
                <a:lnTo>
                  <a:pt x="2740" y="191"/>
                </a:lnTo>
                <a:lnTo>
                  <a:pt x="2780" y="205"/>
                </a:lnTo>
                <a:lnTo>
                  <a:pt x="2812" y="219"/>
                </a:lnTo>
                <a:lnTo>
                  <a:pt x="2839" y="231"/>
                </a:lnTo>
                <a:lnTo>
                  <a:pt x="2859" y="239"/>
                </a:lnTo>
                <a:lnTo>
                  <a:pt x="2871" y="245"/>
                </a:lnTo>
                <a:lnTo>
                  <a:pt x="2875" y="247"/>
                </a:lnTo>
                <a:lnTo>
                  <a:pt x="2871" y="243"/>
                </a:lnTo>
                <a:lnTo>
                  <a:pt x="2859" y="237"/>
                </a:lnTo>
                <a:lnTo>
                  <a:pt x="2839" y="227"/>
                </a:lnTo>
                <a:lnTo>
                  <a:pt x="2814" y="215"/>
                </a:lnTo>
                <a:lnTo>
                  <a:pt x="2780" y="199"/>
                </a:lnTo>
                <a:lnTo>
                  <a:pt x="2740" y="181"/>
                </a:lnTo>
                <a:lnTo>
                  <a:pt x="2694" y="161"/>
                </a:lnTo>
                <a:lnTo>
                  <a:pt x="2642" y="141"/>
                </a:lnTo>
                <a:lnTo>
                  <a:pt x="2585" y="121"/>
                </a:lnTo>
                <a:lnTo>
                  <a:pt x="2521" y="99"/>
                </a:lnTo>
                <a:lnTo>
                  <a:pt x="2453" y="80"/>
                </a:lnTo>
                <a:lnTo>
                  <a:pt x="2380" y="62"/>
                </a:lnTo>
                <a:lnTo>
                  <a:pt x="2304" y="44"/>
                </a:lnTo>
                <a:lnTo>
                  <a:pt x="2223" y="30"/>
                </a:lnTo>
                <a:lnTo>
                  <a:pt x="2137" y="16"/>
                </a:lnTo>
                <a:lnTo>
                  <a:pt x="2047" y="8"/>
                </a:lnTo>
                <a:lnTo>
                  <a:pt x="1956" y="2"/>
                </a:lnTo>
                <a:lnTo>
                  <a:pt x="1860" y="0"/>
                </a:lnTo>
                <a:lnTo>
                  <a:pt x="1763" y="4"/>
                </a:lnTo>
                <a:lnTo>
                  <a:pt x="1663" y="14"/>
                </a:lnTo>
                <a:lnTo>
                  <a:pt x="1562" y="28"/>
                </a:lnTo>
                <a:lnTo>
                  <a:pt x="1456" y="50"/>
                </a:lnTo>
                <a:lnTo>
                  <a:pt x="1353" y="78"/>
                </a:lnTo>
                <a:lnTo>
                  <a:pt x="1246" y="113"/>
                </a:lnTo>
                <a:lnTo>
                  <a:pt x="1138" y="157"/>
                </a:lnTo>
                <a:lnTo>
                  <a:pt x="1031" y="209"/>
                </a:lnTo>
                <a:lnTo>
                  <a:pt x="923" y="271"/>
                </a:lnTo>
                <a:lnTo>
                  <a:pt x="814" y="340"/>
                </a:lnTo>
                <a:lnTo>
                  <a:pt x="706" y="422"/>
                </a:lnTo>
                <a:lnTo>
                  <a:pt x="599" y="513"/>
                </a:lnTo>
                <a:lnTo>
                  <a:pt x="493" y="615"/>
                </a:lnTo>
                <a:lnTo>
                  <a:pt x="388" y="728"/>
                </a:lnTo>
                <a:lnTo>
                  <a:pt x="287" y="856"/>
                </a:lnTo>
                <a:lnTo>
                  <a:pt x="185" y="995"/>
                </a:lnTo>
              </a:path>
            </a:pathLst>
          </a:custGeom>
          <a:gradFill rotWithShape="1">
            <a:gsLst>
              <a:gs pos="0">
                <a:srgbClr val="007676"/>
              </a:gs>
              <a:gs pos="100000">
                <a:srgbClr val="00FFFF"/>
              </a:gs>
            </a:gsLst>
            <a:lin ang="5400000" scaled="1"/>
          </a:gradFill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265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ru-RU" sz="4000" dirty="0" smtClean="0">
                <a:solidFill>
                  <a:srgbClr val="000000"/>
                </a:solidFill>
                <a:effectLst/>
              </a:rPr>
              <a:t>США</a:t>
            </a:r>
            <a:endParaRPr lang="en-US" dirty="0">
              <a:solidFill>
                <a:srgbClr val="00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865313" y="2130425"/>
            <a:ext cx="6159500" cy="3898900"/>
            <a:chOff x="1007" y="1382"/>
            <a:chExt cx="3969" cy="2456"/>
          </a:xfrm>
        </p:grpSpPr>
        <p:sp>
          <p:nvSpPr>
            <p:cNvPr id="22586" name="Freeform 5"/>
            <p:cNvSpPr>
              <a:spLocks/>
            </p:cNvSpPr>
            <p:nvPr/>
          </p:nvSpPr>
          <p:spPr bwMode="gray">
            <a:xfrm>
              <a:off x="1193" y="1382"/>
              <a:ext cx="509" cy="371"/>
            </a:xfrm>
            <a:custGeom>
              <a:avLst/>
              <a:gdLst>
                <a:gd name="T0" fmla="*/ 7 w 509"/>
                <a:gd name="T1" fmla="*/ 225 h 371"/>
                <a:gd name="T2" fmla="*/ 0 w 509"/>
                <a:gd name="T3" fmla="*/ 223 h 371"/>
                <a:gd name="T4" fmla="*/ 4 w 509"/>
                <a:gd name="T5" fmla="*/ 210 h 371"/>
                <a:gd name="T6" fmla="*/ 6 w 509"/>
                <a:gd name="T7" fmla="*/ 199 h 371"/>
                <a:gd name="T8" fmla="*/ 9 w 509"/>
                <a:gd name="T9" fmla="*/ 195 h 371"/>
                <a:gd name="T10" fmla="*/ 11 w 509"/>
                <a:gd name="T11" fmla="*/ 202 h 371"/>
                <a:gd name="T12" fmla="*/ 9 w 509"/>
                <a:gd name="T13" fmla="*/ 210 h 371"/>
                <a:gd name="T14" fmla="*/ 19 w 509"/>
                <a:gd name="T15" fmla="*/ 204 h 371"/>
                <a:gd name="T16" fmla="*/ 19 w 509"/>
                <a:gd name="T17" fmla="*/ 197 h 371"/>
                <a:gd name="T18" fmla="*/ 19 w 509"/>
                <a:gd name="T19" fmla="*/ 185 h 371"/>
                <a:gd name="T20" fmla="*/ 13 w 509"/>
                <a:gd name="T21" fmla="*/ 170 h 371"/>
                <a:gd name="T22" fmla="*/ 21 w 509"/>
                <a:gd name="T23" fmla="*/ 170 h 371"/>
                <a:gd name="T24" fmla="*/ 32 w 509"/>
                <a:gd name="T25" fmla="*/ 165 h 371"/>
                <a:gd name="T26" fmla="*/ 24 w 509"/>
                <a:gd name="T27" fmla="*/ 157 h 371"/>
                <a:gd name="T28" fmla="*/ 15 w 509"/>
                <a:gd name="T29" fmla="*/ 159 h 371"/>
                <a:gd name="T30" fmla="*/ 17 w 509"/>
                <a:gd name="T31" fmla="*/ 144 h 371"/>
                <a:gd name="T32" fmla="*/ 17 w 509"/>
                <a:gd name="T33" fmla="*/ 123 h 371"/>
                <a:gd name="T34" fmla="*/ 19 w 509"/>
                <a:gd name="T35" fmla="*/ 95 h 371"/>
                <a:gd name="T36" fmla="*/ 11 w 509"/>
                <a:gd name="T37" fmla="*/ 60 h 371"/>
                <a:gd name="T38" fmla="*/ 15 w 509"/>
                <a:gd name="T39" fmla="*/ 33 h 371"/>
                <a:gd name="T40" fmla="*/ 66 w 509"/>
                <a:gd name="T41" fmla="*/ 52 h 371"/>
                <a:gd name="T42" fmla="*/ 109 w 509"/>
                <a:gd name="T43" fmla="*/ 71 h 371"/>
                <a:gd name="T44" fmla="*/ 129 w 509"/>
                <a:gd name="T45" fmla="*/ 78 h 371"/>
                <a:gd name="T46" fmla="*/ 137 w 509"/>
                <a:gd name="T47" fmla="*/ 86 h 371"/>
                <a:gd name="T48" fmla="*/ 139 w 509"/>
                <a:gd name="T49" fmla="*/ 116 h 371"/>
                <a:gd name="T50" fmla="*/ 128 w 509"/>
                <a:gd name="T51" fmla="*/ 131 h 371"/>
                <a:gd name="T52" fmla="*/ 128 w 509"/>
                <a:gd name="T53" fmla="*/ 144 h 371"/>
                <a:gd name="T54" fmla="*/ 124 w 509"/>
                <a:gd name="T55" fmla="*/ 152 h 371"/>
                <a:gd name="T56" fmla="*/ 129 w 509"/>
                <a:gd name="T57" fmla="*/ 159 h 371"/>
                <a:gd name="T58" fmla="*/ 144 w 509"/>
                <a:gd name="T59" fmla="*/ 135 h 371"/>
                <a:gd name="T60" fmla="*/ 152 w 509"/>
                <a:gd name="T61" fmla="*/ 120 h 371"/>
                <a:gd name="T62" fmla="*/ 165 w 509"/>
                <a:gd name="T63" fmla="*/ 103 h 371"/>
                <a:gd name="T64" fmla="*/ 150 w 509"/>
                <a:gd name="T65" fmla="*/ 56 h 371"/>
                <a:gd name="T66" fmla="*/ 152 w 509"/>
                <a:gd name="T67" fmla="*/ 50 h 371"/>
                <a:gd name="T68" fmla="*/ 163 w 509"/>
                <a:gd name="T69" fmla="*/ 41 h 371"/>
                <a:gd name="T70" fmla="*/ 156 w 509"/>
                <a:gd name="T71" fmla="*/ 26 h 371"/>
                <a:gd name="T72" fmla="*/ 154 w 509"/>
                <a:gd name="T73" fmla="*/ 0 h 371"/>
                <a:gd name="T74" fmla="*/ 349 w 509"/>
                <a:gd name="T75" fmla="*/ 52 h 371"/>
                <a:gd name="T76" fmla="*/ 509 w 509"/>
                <a:gd name="T77" fmla="*/ 90 h 371"/>
                <a:gd name="T78" fmla="*/ 454 w 509"/>
                <a:gd name="T79" fmla="*/ 332 h 371"/>
                <a:gd name="T80" fmla="*/ 450 w 509"/>
                <a:gd name="T81" fmla="*/ 337 h 371"/>
                <a:gd name="T82" fmla="*/ 452 w 509"/>
                <a:gd name="T83" fmla="*/ 345 h 371"/>
                <a:gd name="T84" fmla="*/ 456 w 509"/>
                <a:gd name="T85" fmla="*/ 352 h 371"/>
                <a:gd name="T86" fmla="*/ 450 w 509"/>
                <a:gd name="T87" fmla="*/ 358 h 371"/>
                <a:gd name="T88" fmla="*/ 452 w 509"/>
                <a:gd name="T89" fmla="*/ 371 h 371"/>
                <a:gd name="T90" fmla="*/ 310 w 509"/>
                <a:gd name="T91" fmla="*/ 343 h 371"/>
                <a:gd name="T92" fmla="*/ 295 w 509"/>
                <a:gd name="T93" fmla="*/ 341 h 371"/>
                <a:gd name="T94" fmla="*/ 281 w 509"/>
                <a:gd name="T95" fmla="*/ 337 h 371"/>
                <a:gd name="T96" fmla="*/ 266 w 509"/>
                <a:gd name="T97" fmla="*/ 341 h 371"/>
                <a:gd name="T98" fmla="*/ 248 w 509"/>
                <a:gd name="T99" fmla="*/ 337 h 371"/>
                <a:gd name="T100" fmla="*/ 231 w 509"/>
                <a:gd name="T101" fmla="*/ 345 h 371"/>
                <a:gd name="T102" fmla="*/ 210 w 509"/>
                <a:gd name="T103" fmla="*/ 339 h 371"/>
                <a:gd name="T104" fmla="*/ 171 w 509"/>
                <a:gd name="T105" fmla="*/ 339 h 371"/>
                <a:gd name="T106" fmla="*/ 139 w 509"/>
                <a:gd name="T107" fmla="*/ 324 h 371"/>
                <a:gd name="T108" fmla="*/ 111 w 509"/>
                <a:gd name="T109" fmla="*/ 324 h 371"/>
                <a:gd name="T110" fmla="*/ 68 w 509"/>
                <a:gd name="T111" fmla="*/ 313 h 371"/>
                <a:gd name="T112" fmla="*/ 66 w 509"/>
                <a:gd name="T113" fmla="*/ 281 h 371"/>
                <a:gd name="T114" fmla="*/ 66 w 509"/>
                <a:gd name="T115" fmla="*/ 262 h 371"/>
                <a:gd name="T116" fmla="*/ 39 w 509"/>
                <a:gd name="T117" fmla="*/ 249 h 371"/>
                <a:gd name="T118" fmla="*/ 32 w 509"/>
                <a:gd name="T119" fmla="*/ 240 h 37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09"/>
                <a:gd name="T181" fmla="*/ 0 h 371"/>
                <a:gd name="T182" fmla="*/ 509 w 509"/>
                <a:gd name="T183" fmla="*/ 371 h 37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09" h="371">
                  <a:moveTo>
                    <a:pt x="21" y="234"/>
                  </a:moveTo>
                  <a:lnTo>
                    <a:pt x="7" y="225"/>
                  </a:lnTo>
                  <a:lnTo>
                    <a:pt x="4" y="225"/>
                  </a:lnTo>
                  <a:lnTo>
                    <a:pt x="0" y="223"/>
                  </a:lnTo>
                  <a:lnTo>
                    <a:pt x="0" y="221"/>
                  </a:lnTo>
                  <a:lnTo>
                    <a:pt x="4" y="210"/>
                  </a:lnTo>
                  <a:lnTo>
                    <a:pt x="6" y="204"/>
                  </a:lnTo>
                  <a:lnTo>
                    <a:pt x="6" y="199"/>
                  </a:lnTo>
                  <a:lnTo>
                    <a:pt x="6" y="197"/>
                  </a:lnTo>
                  <a:lnTo>
                    <a:pt x="9" y="195"/>
                  </a:lnTo>
                  <a:lnTo>
                    <a:pt x="11" y="197"/>
                  </a:lnTo>
                  <a:lnTo>
                    <a:pt x="11" y="202"/>
                  </a:lnTo>
                  <a:lnTo>
                    <a:pt x="11" y="206"/>
                  </a:lnTo>
                  <a:lnTo>
                    <a:pt x="9" y="210"/>
                  </a:lnTo>
                  <a:lnTo>
                    <a:pt x="11" y="212"/>
                  </a:lnTo>
                  <a:lnTo>
                    <a:pt x="19" y="204"/>
                  </a:lnTo>
                  <a:lnTo>
                    <a:pt x="19" y="200"/>
                  </a:lnTo>
                  <a:lnTo>
                    <a:pt x="19" y="197"/>
                  </a:lnTo>
                  <a:lnTo>
                    <a:pt x="22" y="191"/>
                  </a:lnTo>
                  <a:lnTo>
                    <a:pt x="19" y="185"/>
                  </a:lnTo>
                  <a:lnTo>
                    <a:pt x="13" y="184"/>
                  </a:lnTo>
                  <a:lnTo>
                    <a:pt x="13" y="170"/>
                  </a:lnTo>
                  <a:lnTo>
                    <a:pt x="15" y="169"/>
                  </a:lnTo>
                  <a:lnTo>
                    <a:pt x="21" y="170"/>
                  </a:lnTo>
                  <a:lnTo>
                    <a:pt x="22" y="169"/>
                  </a:lnTo>
                  <a:lnTo>
                    <a:pt x="32" y="165"/>
                  </a:lnTo>
                  <a:lnTo>
                    <a:pt x="24" y="159"/>
                  </a:lnTo>
                  <a:lnTo>
                    <a:pt x="24" y="157"/>
                  </a:lnTo>
                  <a:lnTo>
                    <a:pt x="22" y="155"/>
                  </a:lnTo>
                  <a:lnTo>
                    <a:pt x="15" y="159"/>
                  </a:lnTo>
                  <a:lnTo>
                    <a:pt x="17" y="150"/>
                  </a:lnTo>
                  <a:lnTo>
                    <a:pt x="17" y="144"/>
                  </a:lnTo>
                  <a:lnTo>
                    <a:pt x="19" y="133"/>
                  </a:lnTo>
                  <a:lnTo>
                    <a:pt x="17" y="123"/>
                  </a:lnTo>
                  <a:lnTo>
                    <a:pt x="17" y="116"/>
                  </a:lnTo>
                  <a:lnTo>
                    <a:pt x="19" y="95"/>
                  </a:lnTo>
                  <a:lnTo>
                    <a:pt x="21" y="88"/>
                  </a:lnTo>
                  <a:lnTo>
                    <a:pt x="11" y="60"/>
                  </a:lnTo>
                  <a:lnTo>
                    <a:pt x="11" y="43"/>
                  </a:lnTo>
                  <a:lnTo>
                    <a:pt x="15" y="33"/>
                  </a:lnTo>
                  <a:lnTo>
                    <a:pt x="17" y="20"/>
                  </a:lnTo>
                  <a:lnTo>
                    <a:pt x="66" y="52"/>
                  </a:lnTo>
                  <a:lnTo>
                    <a:pt x="90" y="65"/>
                  </a:lnTo>
                  <a:lnTo>
                    <a:pt x="109" y="71"/>
                  </a:lnTo>
                  <a:lnTo>
                    <a:pt x="120" y="78"/>
                  </a:lnTo>
                  <a:lnTo>
                    <a:pt x="129" y="78"/>
                  </a:lnTo>
                  <a:lnTo>
                    <a:pt x="135" y="82"/>
                  </a:lnTo>
                  <a:lnTo>
                    <a:pt x="137" y="86"/>
                  </a:lnTo>
                  <a:lnTo>
                    <a:pt x="139" y="110"/>
                  </a:lnTo>
                  <a:lnTo>
                    <a:pt x="139" y="116"/>
                  </a:lnTo>
                  <a:lnTo>
                    <a:pt x="129" y="120"/>
                  </a:lnTo>
                  <a:lnTo>
                    <a:pt x="128" y="131"/>
                  </a:lnTo>
                  <a:lnTo>
                    <a:pt x="128" y="138"/>
                  </a:lnTo>
                  <a:lnTo>
                    <a:pt x="128" y="144"/>
                  </a:lnTo>
                  <a:lnTo>
                    <a:pt x="128" y="148"/>
                  </a:lnTo>
                  <a:lnTo>
                    <a:pt x="124" y="152"/>
                  </a:lnTo>
                  <a:lnTo>
                    <a:pt x="124" y="155"/>
                  </a:lnTo>
                  <a:lnTo>
                    <a:pt x="129" y="159"/>
                  </a:lnTo>
                  <a:lnTo>
                    <a:pt x="139" y="155"/>
                  </a:lnTo>
                  <a:lnTo>
                    <a:pt x="144" y="135"/>
                  </a:lnTo>
                  <a:lnTo>
                    <a:pt x="148" y="129"/>
                  </a:lnTo>
                  <a:lnTo>
                    <a:pt x="152" y="120"/>
                  </a:lnTo>
                  <a:lnTo>
                    <a:pt x="165" y="107"/>
                  </a:lnTo>
                  <a:lnTo>
                    <a:pt x="165" y="103"/>
                  </a:lnTo>
                  <a:lnTo>
                    <a:pt x="159" y="82"/>
                  </a:lnTo>
                  <a:lnTo>
                    <a:pt x="150" y="56"/>
                  </a:lnTo>
                  <a:lnTo>
                    <a:pt x="150" y="52"/>
                  </a:lnTo>
                  <a:lnTo>
                    <a:pt x="152" y="50"/>
                  </a:lnTo>
                  <a:lnTo>
                    <a:pt x="158" y="52"/>
                  </a:lnTo>
                  <a:lnTo>
                    <a:pt x="163" y="41"/>
                  </a:lnTo>
                  <a:lnTo>
                    <a:pt x="163" y="28"/>
                  </a:lnTo>
                  <a:lnTo>
                    <a:pt x="156" y="26"/>
                  </a:lnTo>
                  <a:lnTo>
                    <a:pt x="154" y="18"/>
                  </a:lnTo>
                  <a:lnTo>
                    <a:pt x="154" y="0"/>
                  </a:lnTo>
                  <a:lnTo>
                    <a:pt x="255" y="28"/>
                  </a:lnTo>
                  <a:lnTo>
                    <a:pt x="349" y="52"/>
                  </a:lnTo>
                  <a:lnTo>
                    <a:pt x="507" y="90"/>
                  </a:lnTo>
                  <a:lnTo>
                    <a:pt x="509" y="90"/>
                  </a:lnTo>
                  <a:lnTo>
                    <a:pt x="454" y="330"/>
                  </a:lnTo>
                  <a:lnTo>
                    <a:pt x="454" y="332"/>
                  </a:lnTo>
                  <a:lnTo>
                    <a:pt x="452" y="334"/>
                  </a:lnTo>
                  <a:lnTo>
                    <a:pt x="450" y="337"/>
                  </a:lnTo>
                  <a:lnTo>
                    <a:pt x="452" y="341"/>
                  </a:lnTo>
                  <a:lnTo>
                    <a:pt x="452" y="345"/>
                  </a:lnTo>
                  <a:lnTo>
                    <a:pt x="456" y="349"/>
                  </a:lnTo>
                  <a:lnTo>
                    <a:pt x="456" y="352"/>
                  </a:lnTo>
                  <a:lnTo>
                    <a:pt x="454" y="354"/>
                  </a:lnTo>
                  <a:lnTo>
                    <a:pt x="450" y="358"/>
                  </a:lnTo>
                  <a:lnTo>
                    <a:pt x="450" y="366"/>
                  </a:lnTo>
                  <a:lnTo>
                    <a:pt x="452" y="371"/>
                  </a:lnTo>
                  <a:lnTo>
                    <a:pt x="319" y="339"/>
                  </a:lnTo>
                  <a:lnTo>
                    <a:pt x="310" y="343"/>
                  </a:lnTo>
                  <a:lnTo>
                    <a:pt x="302" y="343"/>
                  </a:lnTo>
                  <a:lnTo>
                    <a:pt x="295" y="341"/>
                  </a:lnTo>
                  <a:lnTo>
                    <a:pt x="287" y="341"/>
                  </a:lnTo>
                  <a:lnTo>
                    <a:pt x="281" y="337"/>
                  </a:lnTo>
                  <a:lnTo>
                    <a:pt x="274" y="337"/>
                  </a:lnTo>
                  <a:lnTo>
                    <a:pt x="266" y="341"/>
                  </a:lnTo>
                  <a:lnTo>
                    <a:pt x="257" y="337"/>
                  </a:lnTo>
                  <a:lnTo>
                    <a:pt x="248" y="337"/>
                  </a:lnTo>
                  <a:lnTo>
                    <a:pt x="238" y="343"/>
                  </a:lnTo>
                  <a:lnTo>
                    <a:pt x="231" y="345"/>
                  </a:lnTo>
                  <a:lnTo>
                    <a:pt x="214" y="343"/>
                  </a:lnTo>
                  <a:lnTo>
                    <a:pt x="210" y="339"/>
                  </a:lnTo>
                  <a:lnTo>
                    <a:pt x="199" y="336"/>
                  </a:lnTo>
                  <a:lnTo>
                    <a:pt x="171" y="339"/>
                  </a:lnTo>
                  <a:lnTo>
                    <a:pt x="163" y="332"/>
                  </a:lnTo>
                  <a:lnTo>
                    <a:pt x="139" y="324"/>
                  </a:lnTo>
                  <a:lnTo>
                    <a:pt x="126" y="322"/>
                  </a:lnTo>
                  <a:lnTo>
                    <a:pt x="111" y="324"/>
                  </a:lnTo>
                  <a:lnTo>
                    <a:pt x="88" y="322"/>
                  </a:lnTo>
                  <a:lnTo>
                    <a:pt x="68" y="313"/>
                  </a:lnTo>
                  <a:lnTo>
                    <a:pt x="64" y="304"/>
                  </a:lnTo>
                  <a:lnTo>
                    <a:pt x="66" y="281"/>
                  </a:lnTo>
                  <a:lnTo>
                    <a:pt x="68" y="275"/>
                  </a:lnTo>
                  <a:lnTo>
                    <a:pt x="66" y="262"/>
                  </a:lnTo>
                  <a:lnTo>
                    <a:pt x="51" y="251"/>
                  </a:lnTo>
                  <a:lnTo>
                    <a:pt x="39" y="249"/>
                  </a:lnTo>
                  <a:lnTo>
                    <a:pt x="39" y="245"/>
                  </a:lnTo>
                  <a:lnTo>
                    <a:pt x="32" y="240"/>
                  </a:lnTo>
                  <a:lnTo>
                    <a:pt x="21" y="234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87" name="Freeform 6"/>
            <p:cNvSpPr>
              <a:spLocks/>
            </p:cNvSpPr>
            <p:nvPr/>
          </p:nvSpPr>
          <p:spPr bwMode="gray">
            <a:xfrm>
              <a:off x="1056" y="1616"/>
              <a:ext cx="612" cy="511"/>
            </a:xfrm>
            <a:custGeom>
              <a:avLst/>
              <a:gdLst>
                <a:gd name="T0" fmla="*/ 6 w 612"/>
                <a:gd name="T1" fmla="*/ 379 h 511"/>
                <a:gd name="T2" fmla="*/ 4 w 612"/>
                <a:gd name="T3" fmla="*/ 349 h 511"/>
                <a:gd name="T4" fmla="*/ 11 w 612"/>
                <a:gd name="T5" fmla="*/ 327 h 511"/>
                <a:gd name="T6" fmla="*/ 13 w 612"/>
                <a:gd name="T7" fmla="*/ 289 h 511"/>
                <a:gd name="T8" fmla="*/ 22 w 612"/>
                <a:gd name="T9" fmla="*/ 282 h 511"/>
                <a:gd name="T10" fmla="*/ 30 w 612"/>
                <a:gd name="T11" fmla="*/ 269 h 511"/>
                <a:gd name="T12" fmla="*/ 34 w 612"/>
                <a:gd name="T13" fmla="*/ 254 h 511"/>
                <a:gd name="T14" fmla="*/ 62 w 612"/>
                <a:gd name="T15" fmla="*/ 212 h 511"/>
                <a:gd name="T16" fmla="*/ 94 w 612"/>
                <a:gd name="T17" fmla="*/ 130 h 511"/>
                <a:gd name="T18" fmla="*/ 118 w 612"/>
                <a:gd name="T19" fmla="*/ 73 h 511"/>
                <a:gd name="T20" fmla="*/ 137 w 612"/>
                <a:gd name="T21" fmla="*/ 19 h 511"/>
                <a:gd name="T22" fmla="*/ 139 w 612"/>
                <a:gd name="T23" fmla="*/ 2 h 511"/>
                <a:gd name="T24" fmla="*/ 154 w 612"/>
                <a:gd name="T25" fmla="*/ 2 h 511"/>
                <a:gd name="T26" fmla="*/ 169 w 612"/>
                <a:gd name="T27" fmla="*/ 6 h 511"/>
                <a:gd name="T28" fmla="*/ 176 w 612"/>
                <a:gd name="T29" fmla="*/ 15 h 511"/>
                <a:gd name="T30" fmla="*/ 203 w 612"/>
                <a:gd name="T31" fmla="*/ 28 h 511"/>
                <a:gd name="T32" fmla="*/ 203 w 612"/>
                <a:gd name="T33" fmla="*/ 47 h 511"/>
                <a:gd name="T34" fmla="*/ 205 w 612"/>
                <a:gd name="T35" fmla="*/ 79 h 511"/>
                <a:gd name="T36" fmla="*/ 248 w 612"/>
                <a:gd name="T37" fmla="*/ 90 h 511"/>
                <a:gd name="T38" fmla="*/ 276 w 612"/>
                <a:gd name="T39" fmla="*/ 90 h 511"/>
                <a:gd name="T40" fmla="*/ 308 w 612"/>
                <a:gd name="T41" fmla="*/ 105 h 511"/>
                <a:gd name="T42" fmla="*/ 347 w 612"/>
                <a:gd name="T43" fmla="*/ 105 h 511"/>
                <a:gd name="T44" fmla="*/ 368 w 612"/>
                <a:gd name="T45" fmla="*/ 111 h 511"/>
                <a:gd name="T46" fmla="*/ 385 w 612"/>
                <a:gd name="T47" fmla="*/ 103 h 511"/>
                <a:gd name="T48" fmla="*/ 403 w 612"/>
                <a:gd name="T49" fmla="*/ 107 h 511"/>
                <a:gd name="T50" fmla="*/ 418 w 612"/>
                <a:gd name="T51" fmla="*/ 103 h 511"/>
                <a:gd name="T52" fmla="*/ 432 w 612"/>
                <a:gd name="T53" fmla="*/ 107 h 511"/>
                <a:gd name="T54" fmla="*/ 447 w 612"/>
                <a:gd name="T55" fmla="*/ 109 h 511"/>
                <a:gd name="T56" fmla="*/ 589 w 612"/>
                <a:gd name="T57" fmla="*/ 137 h 511"/>
                <a:gd name="T58" fmla="*/ 597 w 612"/>
                <a:gd name="T59" fmla="*/ 154 h 511"/>
                <a:gd name="T60" fmla="*/ 610 w 612"/>
                <a:gd name="T61" fmla="*/ 162 h 511"/>
                <a:gd name="T62" fmla="*/ 580 w 612"/>
                <a:gd name="T63" fmla="*/ 225 h 511"/>
                <a:gd name="T64" fmla="*/ 572 w 612"/>
                <a:gd name="T65" fmla="*/ 239 h 511"/>
                <a:gd name="T66" fmla="*/ 555 w 612"/>
                <a:gd name="T67" fmla="*/ 252 h 511"/>
                <a:gd name="T68" fmla="*/ 535 w 612"/>
                <a:gd name="T69" fmla="*/ 289 h 511"/>
                <a:gd name="T70" fmla="*/ 548 w 612"/>
                <a:gd name="T71" fmla="*/ 299 h 511"/>
                <a:gd name="T72" fmla="*/ 550 w 612"/>
                <a:gd name="T73" fmla="*/ 312 h 511"/>
                <a:gd name="T74" fmla="*/ 546 w 612"/>
                <a:gd name="T75" fmla="*/ 317 h 511"/>
                <a:gd name="T76" fmla="*/ 537 w 612"/>
                <a:gd name="T77" fmla="*/ 340 h 511"/>
                <a:gd name="T78" fmla="*/ 295 w 612"/>
                <a:gd name="T79" fmla="*/ 462 h 51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12"/>
                <a:gd name="T121" fmla="*/ 0 h 511"/>
                <a:gd name="T122" fmla="*/ 612 w 612"/>
                <a:gd name="T123" fmla="*/ 511 h 51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12" h="511">
                  <a:moveTo>
                    <a:pt x="9" y="383"/>
                  </a:moveTo>
                  <a:lnTo>
                    <a:pt x="6" y="379"/>
                  </a:lnTo>
                  <a:lnTo>
                    <a:pt x="0" y="359"/>
                  </a:lnTo>
                  <a:lnTo>
                    <a:pt x="4" y="349"/>
                  </a:lnTo>
                  <a:lnTo>
                    <a:pt x="4" y="342"/>
                  </a:lnTo>
                  <a:lnTo>
                    <a:pt x="11" y="327"/>
                  </a:lnTo>
                  <a:lnTo>
                    <a:pt x="7" y="297"/>
                  </a:lnTo>
                  <a:lnTo>
                    <a:pt x="13" y="289"/>
                  </a:lnTo>
                  <a:lnTo>
                    <a:pt x="19" y="287"/>
                  </a:lnTo>
                  <a:lnTo>
                    <a:pt x="22" y="282"/>
                  </a:lnTo>
                  <a:lnTo>
                    <a:pt x="26" y="272"/>
                  </a:lnTo>
                  <a:lnTo>
                    <a:pt x="30" y="269"/>
                  </a:lnTo>
                  <a:lnTo>
                    <a:pt x="32" y="255"/>
                  </a:lnTo>
                  <a:lnTo>
                    <a:pt x="34" y="254"/>
                  </a:lnTo>
                  <a:lnTo>
                    <a:pt x="53" y="233"/>
                  </a:lnTo>
                  <a:lnTo>
                    <a:pt x="62" y="212"/>
                  </a:lnTo>
                  <a:lnTo>
                    <a:pt x="77" y="182"/>
                  </a:lnTo>
                  <a:lnTo>
                    <a:pt x="94" y="130"/>
                  </a:lnTo>
                  <a:lnTo>
                    <a:pt x="107" y="107"/>
                  </a:lnTo>
                  <a:lnTo>
                    <a:pt x="118" y="73"/>
                  </a:lnTo>
                  <a:lnTo>
                    <a:pt x="131" y="32"/>
                  </a:lnTo>
                  <a:lnTo>
                    <a:pt x="137" y="19"/>
                  </a:lnTo>
                  <a:lnTo>
                    <a:pt x="139" y="6"/>
                  </a:lnTo>
                  <a:lnTo>
                    <a:pt x="139" y="2"/>
                  </a:lnTo>
                  <a:lnTo>
                    <a:pt x="144" y="0"/>
                  </a:lnTo>
                  <a:lnTo>
                    <a:pt x="154" y="2"/>
                  </a:lnTo>
                  <a:lnTo>
                    <a:pt x="158" y="0"/>
                  </a:lnTo>
                  <a:lnTo>
                    <a:pt x="169" y="6"/>
                  </a:lnTo>
                  <a:lnTo>
                    <a:pt x="176" y="11"/>
                  </a:lnTo>
                  <a:lnTo>
                    <a:pt x="176" y="15"/>
                  </a:lnTo>
                  <a:lnTo>
                    <a:pt x="188" y="17"/>
                  </a:lnTo>
                  <a:lnTo>
                    <a:pt x="203" y="28"/>
                  </a:lnTo>
                  <a:lnTo>
                    <a:pt x="205" y="41"/>
                  </a:lnTo>
                  <a:lnTo>
                    <a:pt x="203" y="47"/>
                  </a:lnTo>
                  <a:lnTo>
                    <a:pt x="201" y="70"/>
                  </a:lnTo>
                  <a:lnTo>
                    <a:pt x="205" y="79"/>
                  </a:lnTo>
                  <a:lnTo>
                    <a:pt x="225" y="88"/>
                  </a:lnTo>
                  <a:lnTo>
                    <a:pt x="248" y="90"/>
                  </a:lnTo>
                  <a:lnTo>
                    <a:pt x="263" y="88"/>
                  </a:lnTo>
                  <a:lnTo>
                    <a:pt x="276" y="90"/>
                  </a:lnTo>
                  <a:lnTo>
                    <a:pt x="300" y="98"/>
                  </a:lnTo>
                  <a:lnTo>
                    <a:pt x="308" y="105"/>
                  </a:lnTo>
                  <a:lnTo>
                    <a:pt x="336" y="102"/>
                  </a:lnTo>
                  <a:lnTo>
                    <a:pt x="347" y="105"/>
                  </a:lnTo>
                  <a:lnTo>
                    <a:pt x="351" y="109"/>
                  </a:lnTo>
                  <a:lnTo>
                    <a:pt x="368" y="111"/>
                  </a:lnTo>
                  <a:lnTo>
                    <a:pt x="375" y="109"/>
                  </a:lnTo>
                  <a:lnTo>
                    <a:pt x="385" y="103"/>
                  </a:lnTo>
                  <a:lnTo>
                    <a:pt x="394" y="103"/>
                  </a:lnTo>
                  <a:lnTo>
                    <a:pt x="403" y="107"/>
                  </a:lnTo>
                  <a:lnTo>
                    <a:pt x="411" y="103"/>
                  </a:lnTo>
                  <a:lnTo>
                    <a:pt x="418" y="103"/>
                  </a:lnTo>
                  <a:lnTo>
                    <a:pt x="424" y="107"/>
                  </a:lnTo>
                  <a:lnTo>
                    <a:pt x="432" y="107"/>
                  </a:lnTo>
                  <a:lnTo>
                    <a:pt x="439" y="109"/>
                  </a:lnTo>
                  <a:lnTo>
                    <a:pt x="447" y="109"/>
                  </a:lnTo>
                  <a:lnTo>
                    <a:pt x="456" y="105"/>
                  </a:lnTo>
                  <a:lnTo>
                    <a:pt x="589" y="137"/>
                  </a:lnTo>
                  <a:lnTo>
                    <a:pt x="589" y="145"/>
                  </a:lnTo>
                  <a:lnTo>
                    <a:pt x="597" y="154"/>
                  </a:lnTo>
                  <a:lnTo>
                    <a:pt x="602" y="156"/>
                  </a:lnTo>
                  <a:lnTo>
                    <a:pt x="610" y="162"/>
                  </a:lnTo>
                  <a:lnTo>
                    <a:pt x="612" y="175"/>
                  </a:lnTo>
                  <a:lnTo>
                    <a:pt x="580" y="225"/>
                  </a:lnTo>
                  <a:lnTo>
                    <a:pt x="574" y="231"/>
                  </a:lnTo>
                  <a:lnTo>
                    <a:pt x="572" y="239"/>
                  </a:lnTo>
                  <a:lnTo>
                    <a:pt x="565" y="246"/>
                  </a:lnTo>
                  <a:lnTo>
                    <a:pt x="555" y="252"/>
                  </a:lnTo>
                  <a:lnTo>
                    <a:pt x="539" y="278"/>
                  </a:lnTo>
                  <a:lnTo>
                    <a:pt x="535" y="289"/>
                  </a:lnTo>
                  <a:lnTo>
                    <a:pt x="539" y="295"/>
                  </a:lnTo>
                  <a:lnTo>
                    <a:pt x="548" y="299"/>
                  </a:lnTo>
                  <a:lnTo>
                    <a:pt x="554" y="306"/>
                  </a:lnTo>
                  <a:lnTo>
                    <a:pt x="550" y="312"/>
                  </a:lnTo>
                  <a:lnTo>
                    <a:pt x="550" y="315"/>
                  </a:lnTo>
                  <a:lnTo>
                    <a:pt x="546" y="317"/>
                  </a:lnTo>
                  <a:lnTo>
                    <a:pt x="546" y="329"/>
                  </a:lnTo>
                  <a:lnTo>
                    <a:pt x="537" y="340"/>
                  </a:lnTo>
                  <a:lnTo>
                    <a:pt x="499" y="511"/>
                  </a:lnTo>
                  <a:lnTo>
                    <a:pt x="295" y="462"/>
                  </a:lnTo>
                  <a:lnTo>
                    <a:pt x="9" y="383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88" name="Freeform 7"/>
            <p:cNvSpPr>
              <a:spLocks/>
            </p:cNvSpPr>
            <p:nvPr/>
          </p:nvSpPr>
          <p:spPr bwMode="gray">
            <a:xfrm>
              <a:off x="1007" y="1999"/>
              <a:ext cx="606" cy="1038"/>
            </a:xfrm>
            <a:custGeom>
              <a:avLst/>
              <a:gdLst>
                <a:gd name="T0" fmla="*/ 342 w 606"/>
                <a:gd name="T1" fmla="*/ 1013 h 1038"/>
                <a:gd name="T2" fmla="*/ 344 w 606"/>
                <a:gd name="T3" fmla="*/ 998 h 1038"/>
                <a:gd name="T4" fmla="*/ 338 w 606"/>
                <a:gd name="T5" fmla="*/ 989 h 1038"/>
                <a:gd name="T6" fmla="*/ 321 w 606"/>
                <a:gd name="T7" fmla="*/ 920 h 1038"/>
                <a:gd name="T8" fmla="*/ 285 w 606"/>
                <a:gd name="T9" fmla="*/ 880 h 1038"/>
                <a:gd name="T10" fmla="*/ 272 w 606"/>
                <a:gd name="T11" fmla="*/ 865 h 1038"/>
                <a:gd name="T12" fmla="*/ 263 w 606"/>
                <a:gd name="T13" fmla="*/ 846 h 1038"/>
                <a:gd name="T14" fmla="*/ 220 w 606"/>
                <a:gd name="T15" fmla="*/ 828 h 1038"/>
                <a:gd name="T16" fmla="*/ 186 w 606"/>
                <a:gd name="T17" fmla="*/ 794 h 1038"/>
                <a:gd name="T18" fmla="*/ 126 w 606"/>
                <a:gd name="T19" fmla="*/ 769 h 1038"/>
                <a:gd name="T20" fmla="*/ 124 w 606"/>
                <a:gd name="T21" fmla="*/ 747 h 1038"/>
                <a:gd name="T22" fmla="*/ 132 w 606"/>
                <a:gd name="T23" fmla="*/ 715 h 1038"/>
                <a:gd name="T24" fmla="*/ 118 w 606"/>
                <a:gd name="T25" fmla="*/ 689 h 1038"/>
                <a:gd name="T26" fmla="*/ 124 w 606"/>
                <a:gd name="T27" fmla="*/ 676 h 1038"/>
                <a:gd name="T28" fmla="*/ 90 w 606"/>
                <a:gd name="T29" fmla="*/ 616 h 1038"/>
                <a:gd name="T30" fmla="*/ 68 w 606"/>
                <a:gd name="T31" fmla="*/ 574 h 1038"/>
                <a:gd name="T32" fmla="*/ 79 w 606"/>
                <a:gd name="T33" fmla="*/ 544 h 1038"/>
                <a:gd name="T34" fmla="*/ 83 w 606"/>
                <a:gd name="T35" fmla="*/ 514 h 1038"/>
                <a:gd name="T36" fmla="*/ 53 w 606"/>
                <a:gd name="T37" fmla="*/ 486 h 1038"/>
                <a:gd name="T38" fmla="*/ 55 w 606"/>
                <a:gd name="T39" fmla="*/ 441 h 1038"/>
                <a:gd name="T40" fmla="*/ 64 w 606"/>
                <a:gd name="T41" fmla="*/ 424 h 1038"/>
                <a:gd name="T42" fmla="*/ 70 w 606"/>
                <a:gd name="T43" fmla="*/ 445 h 1038"/>
                <a:gd name="T44" fmla="*/ 83 w 606"/>
                <a:gd name="T45" fmla="*/ 441 h 1038"/>
                <a:gd name="T46" fmla="*/ 79 w 606"/>
                <a:gd name="T47" fmla="*/ 400 h 1038"/>
                <a:gd name="T48" fmla="*/ 66 w 606"/>
                <a:gd name="T49" fmla="*/ 413 h 1038"/>
                <a:gd name="T50" fmla="*/ 43 w 606"/>
                <a:gd name="T51" fmla="*/ 398 h 1038"/>
                <a:gd name="T52" fmla="*/ 36 w 606"/>
                <a:gd name="T53" fmla="*/ 347 h 1038"/>
                <a:gd name="T54" fmla="*/ 6 w 606"/>
                <a:gd name="T55" fmla="*/ 291 h 1038"/>
                <a:gd name="T56" fmla="*/ 8 w 606"/>
                <a:gd name="T57" fmla="*/ 263 h 1038"/>
                <a:gd name="T58" fmla="*/ 23 w 606"/>
                <a:gd name="T59" fmla="*/ 227 h 1038"/>
                <a:gd name="T60" fmla="*/ 10 w 606"/>
                <a:gd name="T61" fmla="*/ 182 h 1038"/>
                <a:gd name="T62" fmla="*/ 0 w 606"/>
                <a:gd name="T63" fmla="*/ 161 h 1038"/>
                <a:gd name="T64" fmla="*/ 0 w 606"/>
                <a:gd name="T65" fmla="*/ 137 h 1038"/>
                <a:gd name="T66" fmla="*/ 38 w 606"/>
                <a:gd name="T67" fmla="*/ 84 h 1038"/>
                <a:gd name="T68" fmla="*/ 51 w 606"/>
                <a:gd name="T69" fmla="*/ 56 h 1038"/>
                <a:gd name="T70" fmla="*/ 55 w 606"/>
                <a:gd name="T71" fmla="*/ 6 h 1038"/>
                <a:gd name="T72" fmla="*/ 270 w 606"/>
                <a:gd name="T73" fmla="*/ 362 h 1038"/>
                <a:gd name="T74" fmla="*/ 586 w 606"/>
                <a:gd name="T75" fmla="*/ 843 h 1038"/>
                <a:gd name="T76" fmla="*/ 589 w 606"/>
                <a:gd name="T77" fmla="*/ 867 h 1038"/>
                <a:gd name="T78" fmla="*/ 601 w 606"/>
                <a:gd name="T79" fmla="*/ 888 h 1038"/>
                <a:gd name="T80" fmla="*/ 606 w 606"/>
                <a:gd name="T81" fmla="*/ 906 h 1038"/>
                <a:gd name="T82" fmla="*/ 582 w 606"/>
                <a:gd name="T83" fmla="*/ 916 h 1038"/>
                <a:gd name="T84" fmla="*/ 552 w 606"/>
                <a:gd name="T85" fmla="*/ 972 h 1038"/>
                <a:gd name="T86" fmla="*/ 546 w 606"/>
                <a:gd name="T87" fmla="*/ 985 h 1038"/>
                <a:gd name="T88" fmla="*/ 544 w 606"/>
                <a:gd name="T89" fmla="*/ 1008 h 1038"/>
                <a:gd name="T90" fmla="*/ 554 w 606"/>
                <a:gd name="T91" fmla="*/ 1025 h 1038"/>
                <a:gd name="T92" fmla="*/ 541 w 606"/>
                <a:gd name="T93" fmla="*/ 1038 h 103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606"/>
                <a:gd name="T142" fmla="*/ 0 h 1038"/>
                <a:gd name="T143" fmla="*/ 606 w 606"/>
                <a:gd name="T144" fmla="*/ 1038 h 103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606" h="1038">
                  <a:moveTo>
                    <a:pt x="529" y="1036"/>
                  </a:moveTo>
                  <a:lnTo>
                    <a:pt x="344" y="1017"/>
                  </a:lnTo>
                  <a:lnTo>
                    <a:pt x="342" y="1013"/>
                  </a:lnTo>
                  <a:lnTo>
                    <a:pt x="342" y="1004"/>
                  </a:lnTo>
                  <a:lnTo>
                    <a:pt x="342" y="1000"/>
                  </a:lnTo>
                  <a:lnTo>
                    <a:pt x="344" y="998"/>
                  </a:lnTo>
                  <a:lnTo>
                    <a:pt x="342" y="996"/>
                  </a:lnTo>
                  <a:lnTo>
                    <a:pt x="340" y="996"/>
                  </a:lnTo>
                  <a:lnTo>
                    <a:pt x="338" y="989"/>
                  </a:lnTo>
                  <a:lnTo>
                    <a:pt x="338" y="985"/>
                  </a:lnTo>
                  <a:lnTo>
                    <a:pt x="338" y="953"/>
                  </a:lnTo>
                  <a:lnTo>
                    <a:pt x="321" y="920"/>
                  </a:lnTo>
                  <a:lnTo>
                    <a:pt x="312" y="910"/>
                  </a:lnTo>
                  <a:lnTo>
                    <a:pt x="304" y="897"/>
                  </a:lnTo>
                  <a:lnTo>
                    <a:pt x="285" y="880"/>
                  </a:lnTo>
                  <a:lnTo>
                    <a:pt x="274" y="882"/>
                  </a:lnTo>
                  <a:lnTo>
                    <a:pt x="269" y="874"/>
                  </a:lnTo>
                  <a:lnTo>
                    <a:pt x="272" y="865"/>
                  </a:lnTo>
                  <a:lnTo>
                    <a:pt x="270" y="859"/>
                  </a:lnTo>
                  <a:lnTo>
                    <a:pt x="270" y="854"/>
                  </a:lnTo>
                  <a:lnTo>
                    <a:pt x="263" y="846"/>
                  </a:lnTo>
                  <a:lnTo>
                    <a:pt x="244" y="844"/>
                  </a:lnTo>
                  <a:lnTo>
                    <a:pt x="233" y="841"/>
                  </a:lnTo>
                  <a:lnTo>
                    <a:pt x="220" y="828"/>
                  </a:lnTo>
                  <a:lnTo>
                    <a:pt x="212" y="807"/>
                  </a:lnTo>
                  <a:lnTo>
                    <a:pt x="199" y="798"/>
                  </a:lnTo>
                  <a:lnTo>
                    <a:pt x="186" y="794"/>
                  </a:lnTo>
                  <a:lnTo>
                    <a:pt x="152" y="779"/>
                  </a:lnTo>
                  <a:lnTo>
                    <a:pt x="141" y="779"/>
                  </a:lnTo>
                  <a:lnTo>
                    <a:pt x="126" y="769"/>
                  </a:lnTo>
                  <a:lnTo>
                    <a:pt x="118" y="762"/>
                  </a:lnTo>
                  <a:lnTo>
                    <a:pt x="118" y="754"/>
                  </a:lnTo>
                  <a:lnTo>
                    <a:pt x="124" y="747"/>
                  </a:lnTo>
                  <a:lnTo>
                    <a:pt x="126" y="730"/>
                  </a:lnTo>
                  <a:lnTo>
                    <a:pt x="130" y="721"/>
                  </a:lnTo>
                  <a:lnTo>
                    <a:pt x="132" y="715"/>
                  </a:lnTo>
                  <a:lnTo>
                    <a:pt x="128" y="704"/>
                  </a:lnTo>
                  <a:lnTo>
                    <a:pt x="118" y="700"/>
                  </a:lnTo>
                  <a:lnTo>
                    <a:pt x="118" y="689"/>
                  </a:lnTo>
                  <a:lnTo>
                    <a:pt x="120" y="685"/>
                  </a:lnTo>
                  <a:lnTo>
                    <a:pt x="122" y="685"/>
                  </a:lnTo>
                  <a:lnTo>
                    <a:pt x="124" y="676"/>
                  </a:lnTo>
                  <a:lnTo>
                    <a:pt x="115" y="668"/>
                  </a:lnTo>
                  <a:lnTo>
                    <a:pt x="90" y="627"/>
                  </a:lnTo>
                  <a:lnTo>
                    <a:pt x="90" y="616"/>
                  </a:lnTo>
                  <a:lnTo>
                    <a:pt x="85" y="608"/>
                  </a:lnTo>
                  <a:lnTo>
                    <a:pt x="85" y="599"/>
                  </a:lnTo>
                  <a:lnTo>
                    <a:pt x="68" y="574"/>
                  </a:lnTo>
                  <a:lnTo>
                    <a:pt x="70" y="550"/>
                  </a:lnTo>
                  <a:lnTo>
                    <a:pt x="73" y="544"/>
                  </a:lnTo>
                  <a:lnTo>
                    <a:pt x="79" y="544"/>
                  </a:lnTo>
                  <a:lnTo>
                    <a:pt x="87" y="535"/>
                  </a:lnTo>
                  <a:lnTo>
                    <a:pt x="87" y="520"/>
                  </a:lnTo>
                  <a:lnTo>
                    <a:pt x="83" y="514"/>
                  </a:lnTo>
                  <a:lnTo>
                    <a:pt x="70" y="509"/>
                  </a:lnTo>
                  <a:lnTo>
                    <a:pt x="58" y="497"/>
                  </a:lnTo>
                  <a:lnTo>
                    <a:pt x="53" y="486"/>
                  </a:lnTo>
                  <a:lnTo>
                    <a:pt x="55" y="454"/>
                  </a:lnTo>
                  <a:lnTo>
                    <a:pt x="56" y="450"/>
                  </a:lnTo>
                  <a:lnTo>
                    <a:pt x="55" y="441"/>
                  </a:lnTo>
                  <a:lnTo>
                    <a:pt x="58" y="441"/>
                  </a:lnTo>
                  <a:lnTo>
                    <a:pt x="60" y="424"/>
                  </a:lnTo>
                  <a:lnTo>
                    <a:pt x="64" y="424"/>
                  </a:lnTo>
                  <a:lnTo>
                    <a:pt x="68" y="428"/>
                  </a:lnTo>
                  <a:lnTo>
                    <a:pt x="68" y="441"/>
                  </a:lnTo>
                  <a:lnTo>
                    <a:pt x="70" y="445"/>
                  </a:lnTo>
                  <a:lnTo>
                    <a:pt x="81" y="452"/>
                  </a:lnTo>
                  <a:lnTo>
                    <a:pt x="83" y="450"/>
                  </a:lnTo>
                  <a:lnTo>
                    <a:pt x="83" y="441"/>
                  </a:lnTo>
                  <a:lnTo>
                    <a:pt x="79" y="424"/>
                  </a:lnTo>
                  <a:lnTo>
                    <a:pt x="75" y="413"/>
                  </a:lnTo>
                  <a:lnTo>
                    <a:pt x="79" y="400"/>
                  </a:lnTo>
                  <a:lnTo>
                    <a:pt x="75" y="400"/>
                  </a:lnTo>
                  <a:lnTo>
                    <a:pt x="68" y="407"/>
                  </a:lnTo>
                  <a:lnTo>
                    <a:pt x="66" y="413"/>
                  </a:lnTo>
                  <a:lnTo>
                    <a:pt x="64" y="418"/>
                  </a:lnTo>
                  <a:lnTo>
                    <a:pt x="53" y="413"/>
                  </a:lnTo>
                  <a:lnTo>
                    <a:pt x="43" y="398"/>
                  </a:lnTo>
                  <a:lnTo>
                    <a:pt x="32" y="392"/>
                  </a:lnTo>
                  <a:lnTo>
                    <a:pt x="36" y="383"/>
                  </a:lnTo>
                  <a:lnTo>
                    <a:pt x="36" y="347"/>
                  </a:lnTo>
                  <a:lnTo>
                    <a:pt x="23" y="332"/>
                  </a:lnTo>
                  <a:lnTo>
                    <a:pt x="15" y="319"/>
                  </a:lnTo>
                  <a:lnTo>
                    <a:pt x="6" y="291"/>
                  </a:lnTo>
                  <a:lnTo>
                    <a:pt x="11" y="280"/>
                  </a:lnTo>
                  <a:lnTo>
                    <a:pt x="8" y="270"/>
                  </a:lnTo>
                  <a:lnTo>
                    <a:pt x="8" y="263"/>
                  </a:lnTo>
                  <a:lnTo>
                    <a:pt x="13" y="242"/>
                  </a:lnTo>
                  <a:lnTo>
                    <a:pt x="21" y="233"/>
                  </a:lnTo>
                  <a:lnTo>
                    <a:pt x="23" y="227"/>
                  </a:lnTo>
                  <a:lnTo>
                    <a:pt x="19" y="206"/>
                  </a:lnTo>
                  <a:lnTo>
                    <a:pt x="11" y="188"/>
                  </a:lnTo>
                  <a:lnTo>
                    <a:pt x="10" y="182"/>
                  </a:lnTo>
                  <a:lnTo>
                    <a:pt x="8" y="176"/>
                  </a:lnTo>
                  <a:lnTo>
                    <a:pt x="4" y="171"/>
                  </a:lnTo>
                  <a:lnTo>
                    <a:pt x="0" y="161"/>
                  </a:lnTo>
                  <a:lnTo>
                    <a:pt x="0" y="150"/>
                  </a:lnTo>
                  <a:lnTo>
                    <a:pt x="0" y="146"/>
                  </a:lnTo>
                  <a:lnTo>
                    <a:pt x="0" y="137"/>
                  </a:lnTo>
                  <a:lnTo>
                    <a:pt x="10" y="122"/>
                  </a:lnTo>
                  <a:lnTo>
                    <a:pt x="38" y="90"/>
                  </a:lnTo>
                  <a:lnTo>
                    <a:pt x="38" y="84"/>
                  </a:lnTo>
                  <a:lnTo>
                    <a:pt x="40" y="73"/>
                  </a:lnTo>
                  <a:lnTo>
                    <a:pt x="45" y="68"/>
                  </a:lnTo>
                  <a:lnTo>
                    <a:pt x="51" y="56"/>
                  </a:lnTo>
                  <a:lnTo>
                    <a:pt x="55" y="30"/>
                  </a:lnTo>
                  <a:lnTo>
                    <a:pt x="49" y="19"/>
                  </a:lnTo>
                  <a:lnTo>
                    <a:pt x="55" y="6"/>
                  </a:lnTo>
                  <a:lnTo>
                    <a:pt x="58" y="0"/>
                  </a:lnTo>
                  <a:lnTo>
                    <a:pt x="344" y="79"/>
                  </a:lnTo>
                  <a:lnTo>
                    <a:pt x="270" y="362"/>
                  </a:lnTo>
                  <a:lnTo>
                    <a:pt x="586" y="824"/>
                  </a:lnTo>
                  <a:lnTo>
                    <a:pt x="584" y="837"/>
                  </a:lnTo>
                  <a:lnTo>
                    <a:pt x="586" y="843"/>
                  </a:lnTo>
                  <a:lnTo>
                    <a:pt x="584" y="846"/>
                  </a:lnTo>
                  <a:lnTo>
                    <a:pt x="589" y="858"/>
                  </a:lnTo>
                  <a:lnTo>
                    <a:pt x="589" y="867"/>
                  </a:lnTo>
                  <a:lnTo>
                    <a:pt x="593" y="874"/>
                  </a:lnTo>
                  <a:lnTo>
                    <a:pt x="597" y="886"/>
                  </a:lnTo>
                  <a:lnTo>
                    <a:pt x="601" y="888"/>
                  </a:lnTo>
                  <a:lnTo>
                    <a:pt x="606" y="893"/>
                  </a:lnTo>
                  <a:lnTo>
                    <a:pt x="606" y="903"/>
                  </a:lnTo>
                  <a:lnTo>
                    <a:pt x="606" y="906"/>
                  </a:lnTo>
                  <a:lnTo>
                    <a:pt x="603" y="904"/>
                  </a:lnTo>
                  <a:lnTo>
                    <a:pt x="593" y="912"/>
                  </a:lnTo>
                  <a:lnTo>
                    <a:pt x="582" y="916"/>
                  </a:lnTo>
                  <a:lnTo>
                    <a:pt x="573" y="927"/>
                  </a:lnTo>
                  <a:lnTo>
                    <a:pt x="567" y="953"/>
                  </a:lnTo>
                  <a:lnTo>
                    <a:pt x="552" y="972"/>
                  </a:lnTo>
                  <a:lnTo>
                    <a:pt x="544" y="972"/>
                  </a:lnTo>
                  <a:lnTo>
                    <a:pt x="544" y="978"/>
                  </a:lnTo>
                  <a:lnTo>
                    <a:pt x="546" y="985"/>
                  </a:lnTo>
                  <a:lnTo>
                    <a:pt x="544" y="991"/>
                  </a:lnTo>
                  <a:lnTo>
                    <a:pt x="541" y="1002"/>
                  </a:lnTo>
                  <a:lnTo>
                    <a:pt x="544" y="1008"/>
                  </a:lnTo>
                  <a:lnTo>
                    <a:pt x="554" y="1017"/>
                  </a:lnTo>
                  <a:lnTo>
                    <a:pt x="556" y="1021"/>
                  </a:lnTo>
                  <a:lnTo>
                    <a:pt x="554" y="1025"/>
                  </a:lnTo>
                  <a:lnTo>
                    <a:pt x="552" y="1032"/>
                  </a:lnTo>
                  <a:lnTo>
                    <a:pt x="544" y="1038"/>
                  </a:lnTo>
                  <a:lnTo>
                    <a:pt x="541" y="1038"/>
                  </a:lnTo>
                  <a:lnTo>
                    <a:pt x="529" y="1036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89" name="Freeform 8"/>
            <p:cNvSpPr>
              <a:spLocks/>
            </p:cNvSpPr>
            <p:nvPr/>
          </p:nvSpPr>
          <p:spPr bwMode="gray">
            <a:xfrm>
              <a:off x="1555" y="1472"/>
              <a:ext cx="454" cy="735"/>
            </a:xfrm>
            <a:custGeom>
              <a:avLst/>
              <a:gdLst>
                <a:gd name="T0" fmla="*/ 38 w 454"/>
                <a:gd name="T1" fmla="*/ 484 h 735"/>
                <a:gd name="T2" fmla="*/ 47 w 454"/>
                <a:gd name="T3" fmla="*/ 461 h 735"/>
                <a:gd name="T4" fmla="*/ 51 w 454"/>
                <a:gd name="T5" fmla="*/ 456 h 735"/>
                <a:gd name="T6" fmla="*/ 49 w 454"/>
                <a:gd name="T7" fmla="*/ 443 h 735"/>
                <a:gd name="T8" fmla="*/ 36 w 454"/>
                <a:gd name="T9" fmla="*/ 433 h 735"/>
                <a:gd name="T10" fmla="*/ 56 w 454"/>
                <a:gd name="T11" fmla="*/ 396 h 735"/>
                <a:gd name="T12" fmla="*/ 73 w 454"/>
                <a:gd name="T13" fmla="*/ 383 h 735"/>
                <a:gd name="T14" fmla="*/ 81 w 454"/>
                <a:gd name="T15" fmla="*/ 369 h 735"/>
                <a:gd name="T16" fmla="*/ 111 w 454"/>
                <a:gd name="T17" fmla="*/ 306 h 735"/>
                <a:gd name="T18" fmla="*/ 98 w 454"/>
                <a:gd name="T19" fmla="*/ 298 h 735"/>
                <a:gd name="T20" fmla="*/ 90 w 454"/>
                <a:gd name="T21" fmla="*/ 281 h 735"/>
                <a:gd name="T22" fmla="*/ 92 w 454"/>
                <a:gd name="T23" fmla="*/ 264 h 735"/>
                <a:gd name="T24" fmla="*/ 90 w 454"/>
                <a:gd name="T25" fmla="*/ 251 h 735"/>
                <a:gd name="T26" fmla="*/ 92 w 454"/>
                <a:gd name="T27" fmla="*/ 240 h 735"/>
                <a:gd name="T28" fmla="*/ 145 w 454"/>
                <a:gd name="T29" fmla="*/ 0 h 735"/>
                <a:gd name="T30" fmla="*/ 190 w 454"/>
                <a:gd name="T31" fmla="*/ 107 h 735"/>
                <a:gd name="T32" fmla="*/ 203 w 454"/>
                <a:gd name="T33" fmla="*/ 148 h 735"/>
                <a:gd name="T34" fmla="*/ 195 w 454"/>
                <a:gd name="T35" fmla="*/ 161 h 735"/>
                <a:gd name="T36" fmla="*/ 208 w 454"/>
                <a:gd name="T37" fmla="*/ 176 h 735"/>
                <a:gd name="T38" fmla="*/ 237 w 454"/>
                <a:gd name="T39" fmla="*/ 217 h 735"/>
                <a:gd name="T40" fmla="*/ 244 w 454"/>
                <a:gd name="T41" fmla="*/ 242 h 735"/>
                <a:gd name="T42" fmla="*/ 253 w 454"/>
                <a:gd name="T43" fmla="*/ 251 h 735"/>
                <a:gd name="T44" fmla="*/ 274 w 454"/>
                <a:gd name="T45" fmla="*/ 259 h 735"/>
                <a:gd name="T46" fmla="*/ 259 w 454"/>
                <a:gd name="T47" fmla="*/ 292 h 735"/>
                <a:gd name="T48" fmla="*/ 253 w 454"/>
                <a:gd name="T49" fmla="*/ 313 h 735"/>
                <a:gd name="T50" fmla="*/ 253 w 454"/>
                <a:gd name="T51" fmla="*/ 322 h 735"/>
                <a:gd name="T52" fmla="*/ 242 w 454"/>
                <a:gd name="T53" fmla="*/ 339 h 735"/>
                <a:gd name="T54" fmla="*/ 240 w 454"/>
                <a:gd name="T55" fmla="*/ 351 h 735"/>
                <a:gd name="T56" fmla="*/ 257 w 454"/>
                <a:gd name="T57" fmla="*/ 364 h 735"/>
                <a:gd name="T58" fmla="*/ 280 w 454"/>
                <a:gd name="T59" fmla="*/ 347 h 735"/>
                <a:gd name="T60" fmla="*/ 285 w 454"/>
                <a:gd name="T61" fmla="*/ 354 h 735"/>
                <a:gd name="T62" fmla="*/ 291 w 454"/>
                <a:gd name="T63" fmla="*/ 360 h 735"/>
                <a:gd name="T64" fmla="*/ 289 w 454"/>
                <a:gd name="T65" fmla="*/ 392 h 735"/>
                <a:gd name="T66" fmla="*/ 302 w 454"/>
                <a:gd name="T67" fmla="*/ 414 h 735"/>
                <a:gd name="T68" fmla="*/ 297 w 454"/>
                <a:gd name="T69" fmla="*/ 429 h 735"/>
                <a:gd name="T70" fmla="*/ 314 w 454"/>
                <a:gd name="T71" fmla="*/ 441 h 735"/>
                <a:gd name="T72" fmla="*/ 321 w 454"/>
                <a:gd name="T73" fmla="*/ 456 h 735"/>
                <a:gd name="T74" fmla="*/ 319 w 454"/>
                <a:gd name="T75" fmla="*/ 473 h 735"/>
                <a:gd name="T76" fmla="*/ 332 w 454"/>
                <a:gd name="T77" fmla="*/ 488 h 735"/>
                <a:gd name="T78" fmla="*/ 342 w 454"/>
                <a:gd name="T79" fmla="*/ 476 h 735"/>
                <a:gd name="T80" fmla="*/ 362 w 454"/>
                <a:gd name="T81" fmla="*/ 482 h 735"/>
                <a:gd name="T82" fmla="*/ 374 w 454"/>
                <a:gd name="T83" fmla="*/ 476 h 735"/>
                <a:gd name="T84" fmla="*/ 396 w 454"/>
                <a:gd name="T85" fmla="*/ 480 h 735"/>
                <a:gd name="T86" fmla="*/ 407 w 454"/>
                <a:gd name="T87" fmla="*/ 482 h 735"/>
                <a:gd name="T88" fmla="*/ 426 w 454"/>
                <a:gd name="T89" fmla="*/ 476 h 735"/>
                <a:gd name="T90" fmla="*/ 445 w 454"/>
                <a:gd name="T91" fmla="*/ 478 h 735"/>
                <a:gd name="T92" fmla="*/ 454 w 454"/>
                <a:gd name="T93" fmla="*/ 497 h 735"/>
                <a:gd name="T94" fmla="*/ 419 w 454"/>
                <a:gd name="T95" fmla="*/ 735 h 735"/>
                <a:gd name="T96" fmla="*/ 0 w 454"/>
                <a:gd name="T97" fmla="*/ 655 h 73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54"/>
                <a:gd name="T148" fmla="*/ 0 h 735"/>
                <a:gd name="T149" fmla="*/ 454 w 454"/>
                <a:gd name="T150" fmla="*/ 735 h 73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54" h="735">
                  <a:moveTo>
                    <a:pt x="0" y="655"/>
                  </a:moveTo>
                  <a:lnTo>
                    <a:pt x="38" y="484"/>
                  </a:lnTo>
                  <a:lnTo>
                    <a:pt x="47" y="473"/>
                  </a:lnTo>
                  <a:lnTo>
                    <a:pt x="47" y="461"/>
                  </a:lnTo>
                  <a:lnTo>
                    <a:pt x="51" y="459"/>
                  </a:lnTo>
                  <a:lnTo>
                    <a:pt x="51" y="456"/>
                  </a:lnTo>
                  <a:lnTo>
                    <a:pt x="55" y="450"/>
                  </a:lnTo>
                  <a:lnTo>
                    <a:pt x="49" y="443"/>
                  </a:lnTo>
                  <a:lnTo>
                    <a:pt x="40" y="439"/>
                  </a:lnTo>
                  <a:lnTo>
                    <a:pt x="36" y="433"/>
                  </a:lnTo>
                  <a:lnTo>
                    <a:pt x="40" y="422"/>
                  </a:lnTo>
                  <a:lnTo>
                    <a:pt x="56" y="396"/>
                  </a:lnTo>
                  <a:lnTo>
                    <a:pt x="66" y="390"/>
                  </a:lnTo>
                  <a:lnTo>
                    <a:pt x="73" y="383"/>
                  </a:lnTo>
                  <a:lnTo>
                    <a:pt x="75" y="375"/>
                  </a:lnTo>
                  <a:lnTo>
                    <a:pt x="81" y="369"/>
                  </a:lnTo>
                  <a:lnTo>
                    <a:pt x="113" y="319"/>
                  </a:lnTo>
                  <a:lnTo>
                    <a:pt x="111" y="306"/>
                  </a:lnTo>
                  <a:lnTo>
                    <a:pt x="103" y="300"/>
                  </a:lnTo>
                  <a:lnTo>
                    <a:pt x="98" y="298"/>
                  </a:lnTo>
                  <a:lnTo>
                    <a:pt x="90" y="289"/>
                  </a:lnTo>
                  <a:lnTo>
                    <a:pt x="90" y="281"/>
                  </a:lnTo>
                  <a:lnTo>
                    <a:pt x="88" y="268"/>
                  </a:lnTo>
                  <a:lnTo>
                    <a:pt x="92" y="264"/>
                  </a:lnTo>
                  <a:lnTo>
                    <a:pt x="94" y="259"/>
                  </a:lnTo>
                  <a:lnTo>
                    <a:pt x="90" y="251"/>
                  </a:lnTo>
                  <a:lnTo>
                    <a:pt x="90" y="244"/>
                  </a:lnTo>
                  <a:lnTo>
                    <a:pt x="92" y="240"/>
                  </a:lnTo>
                  <a:lnTo>
                    <a:pt x="147" y="0"/>
                  </a:lnTo>
                  <a:lnTo>
                    <a:pt x="145" y="0"/>
                  </a:lnTo>
                  <a:lnTo>
                    <a:pt x="205" y="13"/>
                  </a:lnTo>
                  <a:lnTo>
                    <a:pt x="190" y="107"/>
                  </a:lnTo>
                  <a:lnTo>
                    <a:pt x="199" y="131"/>
                  </a:lnTo>
                  <a:lnTo>
                    <a:pt x="203" y="148"/>
                  </a:lnTo>
                  <a:lnTo>
                    <a:pt x="199" y="157"/>
                  </a:lnTo>
                  <a:lnTo>
                    <a:pt x="195" y="161"/>
                  </a:lnTo>
                  <a:lnTo>
                    <a:pt x="201" y="167"/>
                  </a:lnTo>
                  <a:lnTo>
                    <a:pt x="208" y="176"/>
                  </a:lnTo>
                  <a:lnTo>
                    <a:pt x="225" y="193"/>
                  </a:lnTo>
                  <a:lnTo>
                    <a:pt x="237" y="217"/>
                  </a:lnTo>
                  <a:lnTo>
                    <a:pt x="238" y="231"/>
                  </a:lnTo>
                  <a:lnTo>
                    <a:pt x="244" y="242"/>
                  </a:lnTo>
                  <a:lnTo>
                    <a:pt x="253" y="242"/>
                  </a:lnTo>
                  <a:lnTo>
                    <a:pt x="253" y="251"/>
                  </a:lnTo>
                  <a:lnTo>
                    <a:pt x="268" y="253"/>
                  </a:lnTo>
                  <a:lnTo>
                    <a:pt x="274" y="259"/>
                  </a:lnTo>
                  <a:lnTo>
                    <a:pt x="257" y="289"/>
                  </a:lnTo>
                  <a:lnTo>
                    <a:pt x="259" y="292"/>
                  </a:lnTo>
                  <a:lnTo>
                    <a:pt x="253" y="298"/>
                  </a:lnTo>
                  <a:lnTo>
                    <a:pt x="253" y="313"/>
                  </a:lnTo>
                  <a:lnTo>
                    <a:pt x="253" y="315"/>
                  </a:lnTo>
                  <a:lnTo>
                    <a:pt x="253" y="322"/>
                  </a:lnTo>
                  <a:lnTo>
                    <a:pt x="242" y="330"/>
                  </a:lnTo>
                  <a:lnTo>
                    <a:pt x="242" y="339"/>
                  </a:lnTo>
                  <a:lnTo>
                    <a:pt x="244" y="343"/>
                  </a:lnTo>
                  <a:lnTo>
                    <a:pt x="240" y="351"/>
                  </a:lnTo>
                  <a:lnTo>
                    <a:pt x="253" y="366"/>
                  </a:lnTo>
                  <a:lnTo>
                    <a:pt x="257" y="364"/>
                  </a:lnTo>
                  <a:lnTo>
                    <a:pt x="278" y="347"/>
                  </a:lnTo>
                  <a:lnTo>
                    <a:pt x="280" y="347"/>
                  </a:lnTo>
                  <a:lnTo>
                    <a:pt x="284" y="347"/>
                  </a:lnTo>
                  <a:lnTo>
                    <a:pt x="285" y="354"/>
                  </a:lnTo>
                  <a:lnTo>
                    <a:pt x="289" y="356"/>
                  </a:lnTo>
                  <a:lnTo>
                    <a:pt x="291" y="360"/>
                  </a:lnTo>
                  <a:lnTo>
                    <a:pt x="289" y="371"/>
                  </a:lnTo>
                  <a:lnTo>
                    <a:pt x="289" y="392"/>
                  </a:lnTo>
                  <a:lnTo>
                    <a:pt x="293" y="403"/>
                  </a:lnTo>
                  <a:lnTo>
                    <a:pt x="302" y="414"/>
                  </a:lnTo>
                  <a:lnTo>
                    <a:pt x="302" y="420"/>
                  </a:lnTo>
                  <a:lnTo>
                    <a:pt x="297" y="429"/>
                  </a:lnTo>
                  <a:lnTo>
                    <a:pt x="304" y="441"/>
                  </a:lnTo>
                  <a:lnTo>
                    <a:pt x="314" y="441"/>
                  </a:lnTo>
                  <a:lnTo>
                    <a:pt x="319" y="450"/>
                  </a:lnTo>
                  <a:lnTo>
                    <a:pt x="321" y="456"/>
                  </a:lnTo>
                  <a:lnTo>
                    <a:pt x="319" y="469"/>
                  </a:lnTo>
                  <a:lnTo>
                    <a:pt x="319" y="473"/>
                  </a:lnTo>
                  <a:lnTo>
                    <a:pt x="323" y="482"/>
                  </a:lnTo>
                  <a:lnTo>
                    <a:pt x="332" y="488"/>
                  </a:lnTo>
                  <a:lnTo>
                    <a:pt x="338" y="478"/>
                  </a:lnTo>
                  <a:lnTo>
                    <a:pt x="342" y="476"/>
                  </a:lnTo>
                  <a:lnTo>
                    <a:pt x="357" y="482"/>
                  </a:lnTo>
                  <a:lnTo>
                    <a:pt x="362" y="482"/>
                  </a:lnTo>
                  <a:lnTo>
                    <a:pt x="370" y="476"/>
                  </a:lnTo>
                  <a:lnTo>
                    <a:pt x="374" y="476"/>
                  </a:lnTo>
                  <a:lnTo>
                    <a:pt x="379" y="480"/>
                  </a:lnTo>
                  <a:lnTo>
                    <a:pt x="396" y="480"/>
                  </a:lnTo>
                  <a:lnTo>
                    <a:pt x="405" y="484"/>
                  </a:lnTo>
                  <a:lnTo>
                    <a:pt x="407" y="482"/>
                  </a:lnTo>
                  <a:lnTo>
                    <a:pt x="428" y="484"/>
                  </a:lnTo>
                  <a:lnTo>
                    <a:pt x="426" y="476"/>
                  </a:lnTo>
                  <a:lnTo>
                    <a:pt x="436" y="469"/>
                  </a:lnTo>
                  <a:lnTo>
                    <a:pt x="445" y="478"/>
                  </a:lnTo>
                  <a:lnTo>
                    <a:pt x="447" y="491"/>
                  </a:lnTo>
                  <a:lnTo>
                    <a:pt x="454" y="497"/>
                  </a:lnTo>
                  <a:lnTo>
                    <a:pt x="419" y="735"/>
                  </a:lnTo>
                  <a:lnTo>
                    <a:pt x="208" y="698"/>
                  </a:lnTo>
                  <a:lnTo>
                    <a:pt x="0" y="655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90" name="Freeform 9"/>
            <p:cNvSpPr>
              <a:spLocks/>
            </p:cNvSpPr>
            <p:nvPr/>
          </p:nvSpPr>
          <p:spPr bwMode="gray">
            <a:xfrm>
              <a:off x="1745" y="1485"/>
              <a:ext cx="777" cy="493"/>
            </a:xfrm>
            <a:custGeom>
              <a:avLst/>
              <a:gdLst>
                <a:gd name="T0" fmla="*/ 270 w 777"/>
                <a:gd name="T1" fmla="*/ 435 h 493"/>
                <a:gd name="T2" fmla="*/ 257 w 777"/>
                <a:gd name="T3" fmla="*/ 478 h 493"/>
                <a:gd name="T4" fmla="*/ 246 w 777"/>
                <a:gd name="T5" fmla="*/ 456 h 493"/>
                <a:gd name="T6" fmla="*/ 238 w 777"/>
                <a:gd name="T7" fmla="*/ 471 h 493"/>
                <a:gd name="T8" fmla="*/ 215 w 777"/>
                <a:gd name="T9" fmla="*/ 471 h 493"/>
                <a:gd name="T10" fmla="*/ 189 w 777"/>
                <a:gd name="T11" fmla="*/ 467 h 493"/>
                <a:gd name="T12" fmla="*/ 180 w 777"/>
                <a:gd name="T13" fmla="*/ 463 h 493"/>
                <a:gd name="T14" fmla="*/ 167 w 777"/>
                <a:gd name="T15" fmla="*/ 469 h 493"/>
                <a:gd name="T16" fmla="*/ 148 w 777"/>
                <a:gd name="T17" fmla="*/ 465 h 493"/>
                <a:gd name="T18" fmla="*/ 133 w 777"/>
                <a:gd name="T19" fmla="*/ 469 h 493"/>
                <a:gd name="T20" fmla="*/ 129 w 777"/>
                <a:gd name="T21" fmla="*/ 456 h 493"/>
                <a:gd name="T22" fmla="*/ 129 w 777"/>
                <a:gd name="T23" fmla="*/ 437 h 493"/>
                <a:gd name="T24" fmla="*/ 114 w 777"/>
                <a:gd name="T25" fmla="*/ 428 h 493"/>
                <a:gd name="T26" fmla="*/ 112 w 777"/>
                <a:gd name="T27" fmla="*/ 407 h 493"/>
                <a:gd name="T28" fmla="*/ 103 w 777"/>
                <a:gd name="T29" fmla="*/ 390 h 493"/>
                <a:gd name="T30" fmla="*/ 99 w 777"/>
                <a:gd name="T31" fmla="*/ 358 h 493"/>
                <a:gd name="T32" fmla="*/ 99 w 777"/>
                <a:gd name="T33" fmla="*/ 343 h 493"/>
                <a:gd name="T34" fmla="*/ 94 w 777"/>
                <a:gd name="T35" fmla="*/ 334 h 493"/>
                <a:gd name="T36" fmla="*/ 88 w 777"/>
                <a:gd name="T37" fmla="*/ 334 h 493"/>
                <a:gd name="T38" fmla="*/ 63 w 777"/>
                <a:gd name="T39" fmla="*/ 353 h 493"/>
                <a:gd name="T40" fmla="*/ 54 w 777"/>
                <a:gd name="T41" fmla="*/ 330 h 493"/>
                <a:gd name="T42" fmla="*/ 52 w 777"/>
                <a:gd name="T43" fmla="*/ 317 h 493"/>
                <a:gd name="T44" fmla="*/ 63 w 777"/>
                <a:gd name="T45" fmla="*/ 302 h 493"/>
                <a:gd name="T46" fmla="*/ 63 w 777"/>
                <a:gd name="T47" fmla="*/ 285 h 493"/>
                <a:gd name="T48" fmla="*/ 67 w 777"/>
                <a:gd name="T49" fmla="*/ 276 h 493"/>
                <a:gd name="T50" fmla="*/ 78 w 777"/>
                <a:gd name="T51" fmla="*/ 240 h 493"/>
                <a:gd name="T52" fmla="*/ 63 w 777"/>
                <a:gd name="T53" fmla="*/ 229 h 493"/>
                <a:gd name="T54" fmla="*/ 48 w 777"/>
                <a:gd name="T55" fmla="*/ 218 h 493"/>
                <a:gd name="T56" fmla="*/ 35 w 777"/>
                <a:gd name="T57" fmla="*/ 180 h 493"/>
                <a:gd name="T58" fmla="*/ 11 w 777"/>
                <a:gd name="T59" fmla="*/ 154 h 493"/>
                <a:gd name="T60" fmla="*/ 9 w 777"/>
                <a:gd name="T61" fmla="*/ 144 h 493"/>
                <a:gd name="T62" fmla="*/ 9 w 777"/>
                <a:gd name="T63" fmla="*/ 118 h 493"/>
                <a:gd name="T64" fmla="*/ 15 w 777"/>
                <a:gd name="T65" fmla="*/ 0 h 493"/>
                <a:gd name="T66" fmla="*/ 277 w 777"/>
                <a:gd name="T67" fmla="*/ 47 h 493"/>
                <a:gd name="T68" fmla="*/ 777 w 777"/>
                <a:gd name="T69" fmla="*/ 111 h 493"/>
                <a:gd name="T70" fmla="*/ 745 w 777"/>
                <a:gd name="T71" fmla="*/ 493 h 49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777"/>
                <a:gd name="T109" fmla="*/ 0 h 493"/>
                <a:gd name="T110" fmla="*/ 777 w 777"/>
                <a:gd name="T111" fmla="*/ 493 h 49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777" h="493">
                  <a:moveTo>
                    <a:pt x="745" y="493"/>
                  </a:moveTo>
                  <a:lnTo>
                    <a:pt x="270" y="435"/>
                  </a:lnTo>
                  <a:lnTo>
                    <a:pt x="264" y="484"/>
                  </a:lnTo>
                  <a:lnTo>
                    <a:pt x="257" y="478"/>
                  </a:lnTo>
                  <a:lnTo>
                    <a:pt x="255" y="465"/>
                  </a:lnTo>
                  <a:lnTo>
                    <a:pt x="246" y="456"/>
                  </a:lnTo>
                  <a:lnTo>
                    <a:pt x="236" y="463"/>
                  </a:lnTo>
                  <a:lnTo>
                    <a:pt x="238" y="471"/>
                  </a:lnTo>
                  <a:lnTo>
                    <a:pt x="217" y="469"/>
                  </a:lnTo>
                  <a:lnTo>
                    <a:pt x="215" y="471"/>
                  </a:lnTo>
                  <a:lnTo>
                    <a:pt x="206" y="467"/>
                  </a:lnTo>
                  <a:lnTo>
                    <a:pt x="189" y="467"/>
                  </a:lnTo>
                  <a:lnTo>
                    <a:pt x="184" y="463"/>
                  </a:lnTo>
                  <a:lnTo>
                    <a:pt x="180" y="463"/>
                  </a:lnTo>
                  <a:lnTo>
                    <a:pt x="172" y="469"/>
                  </a:lnTo>
                  <a:lnTo>
                    <a:pt x="167" y="469"/>
                  </a:lnTo>
                  <a:lnTo>
                    <a:pt x="152" y="463"/>
                  </a:lnTo>
                  <a:lnTo>
                    <a:pt x="148" y="465"/>
                  </a:lnTo>
                  <a:lnTo>
                    <a:pt x="142" y="475"/>
                  </a:lnTo>
                  <a:lnTo>
                    <a:pt x="133" y="469"/>
                  </a:lnTo>
                  <a:lnTo>
                    <a:pt x="129" y="460"/>
                  </a:lnTo>
                  <a:lnTo>
                    <a:pt x="129" y="456"/>
                  </a:lnTo>
                  <a:lnTo>
                    <a:pt x="131" y="443"/>
                  </a:lnTo>
                  <a:lnTo>
                    <a:pt x="129" y="437"/>
                  </a:lnTo>
                  <a:lnTo>
                    <a:pt x="124" y="428"/>
                  </a:lnTo>
                  <a:lnTo>
                    <a:pt x="114" y="428"/>
                  </a:lnTo>
                  <a:lnTo>
                    <a:pt x="107" y="416"/>
                  </a:lnTo>
                  <a:lnTo>
                    <a:pt x="112" y="407"/>
                  </a:lnTo>
                  <a:lnTo>
                    <a:pt x="112" y="401"/>
                  </a:lnTo>
                  <a:lnTo>
                    <a:pt x="103" y="390"/>
                  </a:lnTo>
                  <a:lnTo>
                    <a:pt x="99" y="379"/>
                  </a:lnTo>
                  <a:lnTo>
                    <a:pt x="99" y="358"/>
                  </a:lnTo>
                  <a:lnTo>
                    <a:pt x="101" y="347"/>
                  </a:lnTo>
                  <a:lnTo>
                    <a:pt x="99" y="343"/>
                  </a:lnTo>
                  <a:lnTo>
                    <a:pt x="95" y="341"/>
                  </a:lnTo>
                  <a:lnTo>
                    <a:pt x="94" y="334"/>
                  </a:lnTo>
                  <a:lnTo>
                    <a:pt x="90" y="334"/>
                  </a:lnTo>
                  <a:lnTo>
                    <a:pt x="88" y="334"/>
                  </a:lnTo>
                  <a:lnTo>
                    <a:pt x="67" y="351"/>
                  </a:lnTo>
                  <a:lnTo>
                    <a:pt x="63" y="353"/>
                  </a:lnTo>
                  <a:lnTo>
                    <a:pt x="50" y="338"/>
                  </a:lnTo>
                  <a:lnTo>
                    <a:pt x="54" y="330"/>
                  </a:lnTo>
                  <a:lnTo>
                    <a:pt x="52" y="326"/>
                  </a:lnTo>
                  <a:lnTo>
                    <a:pt x="52" y="317"/>
                  </a:lnTo>
                  <a:lnTo>
                    <a:pt x="63" y="309"/>
                  </a:lnTo>
                  <a:lnTo>
                    <a:pt x="63" y="302"/>
                  </a:lnTo>
                  <a:lnTo>
                    <a:pt x="63" y="300"/>
                  </a:lnTo>
                  <a:lnTo>
                    <a:pt x="63" y="285"/>
                  </a:lnTo>
                  <a:lnTo>
                    <a:pt x="69" y="279"/>
                  </a:lnTo>
                  <a:lnTo>
                    <a:pt x="67" y="276"/>
                  </a:lnTo>
                  <a:lnTo>
                    <a:pt x="84" y="246"/>
                  </a:lnTo>
                  <a:lnTo>
                    <a:pt x="78" y="240"/>
                  </a:lnTo>
                  <a:lnTo>
                    <a:pt x="63" y="238"/>
                  </a:lnTo>
                  <a:lnTo>
                    <a:pt x="63" y="229"/>
                  </a:lnTo>
                  <a:lnTo>
                    <a:pt x="54" y="229"/>
                  </a:lnTo>
                  <a:lnTo>
                    <a:pt x="48" y="218"/>
                  </a:lnTo>
                  <a:lnTo>
                    <a:pt x="47" y="204"/>
                  </a:lnTo>
                  <a:lnTo>
                    <a:pt x="35" y="180"/>
                  </a:lnTo>
                  <a:lnTo>
                    <a:pt x="18" y="163"/>
                  </a:lnTo>
                  <a:lnTo>
                    <a:pt x="11" y="154"/>
                  </a:lnTo>
                  <a:lnTo>
                    <a:pt x="5" y="148"/>
                  </a:lnTo>
                  <a:lnTo>
                    <a:pt x="9" y="144"/>
                  </a:lnTo>
                  <a:lnTo>
                    <a:pt x="13" y="135"/>
                  </a:lnTo>
                  <a:lnTo>
                    <a:pt x="9" y="118"/>
                  </a:lnTo>
                  <a:lnTo>
                    <a:pt x="0" y="94"/>
                  </a:lnTo>
                  <a:lnTo>
                    <a:pt x="15" y="0"/>
                  </a:lnTo>
                  <a:lnTo>
                    <a:pt x="86" y="13"/>
                  </a:lnTo>
                  <a:lnTo>
                    <a:pt x="277" y="47"/>
                  </a:lnTo>
                  <a:lnTo>
                    <a:pt x="473" y="79"/>
                  </a:lnTo>
                  <a:lnTo>
                    <a:pt x="777" y="111"/>
                  </a:lnTo>
                  <a:lnTo>
                    <a:pt x="752" y="401"/>
                  </a:lnTo>
                  <a:lnTo>
                    <a:pt x="745" y="493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91" name="Freeform 10"/>
            <p:cNvSpPr>
              <a:spLocks/>
            </p:cNvSpPr>
            <p:nvPr/>
          </p:nvSpPr>
          <p:spPr bwMode="gray">
            <a:xfrm>
              <a:off x="1959" y="1920"/>
              <a:ext cx="531" cy="439"/>
            </a:xfrm>
            <a:custGeom>
              <a:avLst/>
              <a:gdLst>
                <a:gd name="T0" fmla="*/ 497 w 531"/>
                <a:gd name="T1" fmla="*/ 439 h 439"/>
                <a:gd name="T2" fmla="*/ 514 w 531"/>
                <a:gd name="T3" fmla="*/ 248 h 439"/>
                <a:gd name="T4" fmla="*/ 531 w 531"/>
                <a:gd name="T5" fmla="*/ 58 h 439"/>
                <a:gd name="T6" fmla="*/ 56 w 531"/>
                <a:gd name="T7" fmla="*/ 0 h 439"/>
                <a:gd name="T8" fmla="*/ 50 w 531"/>
                <a:gd name="T9" fmla="*/ 49 h 439"/>
                <a:gd name="T10" fmla="*/ 15 w 531"/>
                <a:gd name="T11" fmla="*/ 287 h 439"/>
                <a:gd name="T12" fmla="*/ 15 w 531"/>
                <a:gd name="T13" fmla="*/ 287 h 439"/>
                <a:gd name="T14" fmla="*/ 0 w 531"/>
                <a:gd name="T15" fmla="*/ 379 h 439"/>
                <a:gd name="T16" fmla="*/ 140 w 531"/>
                <a:gd name="T17" fmla="*/ 402 h 439"/>
                <a:gd name="T18" fmla="*/ 499 w 531"/>
                <a:gd name="T19" fmla="*/ 439 h 439"/>
                <a:gd name="T20" fmla="*/ 497 w 531"/>
                <a:gd name="T21" fmla="*/ 439 h 4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31"/>
                <a:gd name="T34" fmla="*/ 0 h 439"/>
                <a:gd name="T35" fmla="*/ 531 w 531"/>
                <a:gd name="T36" fmla="*/ 439 h 43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31" h="439">
                  <a:moveTo>
                    <a:pt x="497" y="439"/>
                  </a:moveTo>
                  <a:lnTo>
                    <a:pt x="514" y="248"/>
                  </a:lnTo>
                  <a:lnTo>
                    <a:pt x="531" y="58"/>
                  </a:lnTo>
                  <a:lnTo>
                    <a:pt x="56" y="0"/>
                  </a:lnTo>
                  <a:lnTo>
                    <a:pt x="50" y="49"/>
                  </a:lnTo>
                  <a:lnTo>
                    <a:pt x="15" y="287"/>
                  </a:lnTo>
                  <a:lnTo>
                    <a:pt x="0" y="379"/>
                  </a:lnTo>
                  <a:lnTo>
                    <a:pt x="140" y="402"/>
                  </a:lnTo>
                  <a:lnTo>
                    <a:pt x="499" y="439"/>
                  </a:lnTo>
                  <a:lnTo>
                    <a:pt x="497" y="439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92" name="Freeform 11"/>
            <p:cNvSpPr>
              <a:spLocks/>
            </p:cNvSpPr>
            <p:nvPr/>
          </p:nvSpPr>
          <p:spPr bwMode="gray">
            <a:xfrm>
              <a:off x="1277" y="2078"/>
              <a:ext cx="486" cy="745"/>
            </a:xfrm>
            <a:custGeom>
              <a:avLst/>
              <a:gdLst>
                <a:gd name="T0" fmla="*/ 74 w 486"/>
                <a:gd name="T1" fmla="*/ 0 h 745"/>
                <a:gd name="T2" fmla="*/ 0 w 486"/>
                <a:gd name="T3" fmla="*/ 283 h 745"/>
                <a:gd name="T4" fmla="*/ 316 w 486"/>
                <a:gd name="T5" fmla="*/ 745 h 745"/>
                <a:gd name="T6" fmla="*/ 314 w 486"/>
                <a:gd name="T7" fmla="*/ 739 h 745"/>
                <a:gd name="T8" fmla="*/ 318 w 486"/>
                <a:gd name="T9" fmla="*/ 734 h 745"/>
                <a:gd name="T10" fmla="*/ 323 w 486"/>
                <a:gd name="T11" fmla="*/ 713 h 745"/>
                <a:gd name="T12" fmla="*/ 319 w 486"/>
                <a:gd name="T13" fmla="*/ 705 h 745"/>
                <a:gd name="T14" fmla="*/ 325 w 486"/>
                <a:gd name="T15" fmla="*/ 660 h 745"/>
                <a:gd name="T16" fmla="*/ 321 w 486"/>
                <a:gd name="T17" fmla="*/ 643 h 745"/>
                <a:gd name="T18" fmla="*/ 325 w 486"/>
                <a:gd name="T19" fmla="*/ 638 h 745"/>
                <a:gd name="T20" fmla="*/ 336 w 486"/>
                <a:gd name="T21" fmla="*/ 636 h 745"/>
                <a:gd name="T22" fmla="*/ 351 w 486"/>
                <a:gd name="T23" fmla="*/ 640 h 745"/>
                <a:gd name="T24" fmla="*/ 357 w 486"/>
                <a:gd name="T25" fmla="*/ 647 h 745"/>
                <a:gd name="T26" fmla="*/ 357 w 486"/>
                <a:gd name="T27" fmla="*/ 649 h 745"/>
                <a:gd name="T28" fmla="*/ 363 w 486"/>
                <a:gd name="T29" fmla="*/ 655 h 745"/>
                <a:gd name="T30" fmla="*/ 370 w 486"/>
                <a:gd name="T31" fmla="*/ 655 h 745"/>
                <a:gd name="T32" fmla="*/ 385 w 486"/>
                <a:gd name="T33" fmla="*/ 615 h 745"/>
                <a:gd name="T34" fmla="*/ 394 w 486"/>
                <a:gd name="T35" fmla="*/ 565 h 745"/>
                <a:gd name="T36" fmla="*/ 486 w 486"/>
                <a:gd name="T37" fmla="*/ 92 h 745"/>
                <a:gd name="T38" fmla="*/ 278 w 486"/>
                <a:gd name="T39" fmla="*/ 49 h 745"/>
                <a:gd name="T40" fmla="*/ 74 w 486"/>
                <a:gd name="T41" fmla="*/ 0 h 7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86"/>
                <a:gd name="T64" fmla="*/ 0 h 745"/>
                <a:gd name="T65" fmla="*/ 486 w 486"/>
                <a:gd name="T66" fmla="*/ 745 h 7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86" h="745">
                  <a:moveTo>
                    <a:pt x="74" y="0"/>
                  </a:moveTo>
                  <a:lnTo>
                    <a:pt x="0" y="283"/>
                  </a:lnTo>
                  <a:lnTo>
                    <a:pt x="316" y="745"/>
                  </a:lnTo>
                  <a:lnTo>
                    <a:pt x="314" y="739"/>
                  </a:lnTo>
                  <a:lnTo>
                    <a:pt x="318" y="734"/>
                  </a:lnTo>
                  <a:lnTo>
                    <a:pt x="323" y="713"/>
                  </a:lnTo>
                  <a:lnTo>
                    <a:pt x="319" y="705"/>
                  </a:lnTo>
                  <a:lnTo>
                    <a:pt x="325" y="660"/>
                  </a:lnTo>
                  <a:lnTo>
                    <a:pt x="321" y="643"/>
                  </a:lnTo>
                  <a:lnTo>
                    <a:pt x="325" y="638"/>
                  </a:lnTo>
                  <a:lnTo>
                    <a:pt x="336" y="636"/>
                  </a:lnTo>
                  <a:lnTo>
                    <a:pt x="351" y="640"/>
                  </a:lnTo>
                  <a:lnTo>
                    <a:pt x="357" y="647"/>
                  </a:lnTo>
                  <a:lnTo>
                    <a:pt x="357" y="649"/>
                  </a:lnTo>
                  <a:lnTo>
                    <a:pt x="363" y="655"/>
                  </a:lnTo>
                  <a:lnTo>
                    <a:pt x="370" y="655"/>
                  </a:lnTo>
                  <a:lnTo>
                    <a:pt x="385" y="615"/>
                  </a:lnTo>
                  <a:lnTo>
                    <a:pt x="394" y="565"/>
                  </a:lnTo>
                  <a:lnTo>
                    <a:pt x="486" y="92"/>
                  </a:lnTo>
                  <a:lnTo>
                    <a:pt x="278" y="49"/>
                  </a:lnTo>
                  <a:lnTo>
                    <a:pt x="74" y="0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93" name="Freeform 12"/>
            <p:cNvSpPr>
              <a:spLocks/>
            </p:cNvSpPr>
            <p:nvPr/>
          </p:nvSpPr>
          <p:spPr bwMode="gray">
            <a:xfrm>
              <a:off x="1531" y="2643"/>
              <a:ext cx="516" cy="600"/>
            </a:xfrm>
            <a:custGeom>
              <a:avLst/>
              <a:gdLst>
                <a:gd name="T0" fmla="*/ 441 w 516"/>
                <a:gd name="T1" fmla="*/ 600 h 600"/>
                <a:gd name="T2" fmla="*/ 516 w 516"/>
                <a:gd name="T3" fmla="*/ 60 h 600"/>
                <a:gd name="T4" fmla="*/ 140 w 516"/>
                <a:gd name="T5" fmla="*/ 0 h 600"/>
                <a:gd name="T6" fmla="*/ 131 w 516"/>
                <a:gd name="T7" fmla="*/ 50 h 600"/>
                <a:gd name="T8" fmla="*/ 116 w 516"/>
                <a:gd name="T9" fmla="*/ 90 h 600"/>
                <a:gd name="T10" fmla="*/ 109 w 516"/>
                <a:gd name="T11" fmla="*/ 90 h 600"/>
                <a:gd name="T12" fmla="*/ 103 w 516"/>
                <a:gd name="T13" fmla="*/ 84 h 600"/>
                <a:gd name="T14" fmla="*/ 103 w 516"/>
                <a:gd name="T15" fmla="*/ 82 h 600"/>
                <a:gd name="T16" fmla="*/ 97 w 516"/>
                <a:gd name="T17" fmla="*/ 75 h 600"/>
                <a:gd name="T18" fmla="*/ 82 w 516"/>
                <a:gd name="T19" fmla="*/ 71 h 600"/>
                <a:gd name="T20" fmla="*/ 71 w 516"/>
                <a:gd name="T21" fmla="*/ 73 h 600"/>
                <a:gd name="T22" fmla="*/ 67 w 516"/>
                <a:gd name="T23" fmla="*/ 78 h 600"/>
                <a:gd name="T24" fmla="*/ 71 w 516"/>
                <a:gd name="T25" fmla="*/ 95 h 600"/>
                <a:gd name="T26" fmla="*/ 65 w 516"/>
                <a:gd name="T27" fmla="*/ 140 h 600"/>
                <a:gd name="T28" fmla="*/ 69 w 516"/>
                <a:gd name="T29" fmla="*/ 148 h 600"/>
                <a:gd name="T30" fmla="*/ 64 w 516"/>
                <a:gd name="T31" fmla="*/ 169 h 600"/>
                <a:gd name="T32" fmla="*/ 60 w 516"/>
                <a:gd name="T33" fmla="*/ 174 h 600"/>
                <a:gd name="T34" fmla="*/ 62 w 516"/>
                <a:gd name="T35" fmla="*/ 180 h 600"/>
                <a:gd name="T36" fmla="*/ 60 w 516"/>
                <a:gd name="T37" fmla="*/ 193 h 600"/>
                <a:gd name="T38" fmla="*/ 62 w 516"/>
                <a:gd name="T39" fmla="*/ 199 h 600"/>
                <a:gd name="T40" fmla="*/ 60 w 516"/>
                <a:gd name="T41" fmla="*/ 202 h 600"/>
                <a:gd name="T42" fmla="*/ 65 w 516"/>
                <a:gd name="T43" fmla="*/ 214 h 600"/>
                <a:gd name="T44" fmla="*/ 65 w 516"/>
                <a:gd name="T45" fmla="*/ 223 h 600"/>
                <a:gd name="T46" fmla="*/ 69 w 516"/>
                <a:gd name="T47" fmla="*/ 230 h 600"/>
                <a:gd name="T48" fmla="*/ 73 w 516"/>
                <a:gd name="T49" fmla="*/ 242 h 600"/>
                <a:gd name="T50" fmla="*/ 77 w 516"/>
                <a:gd name="T51" fmla="*/ 244 h 600"/>
                <a:gd name="T52" fmla="*/ 82 w 516"/>
                <a:gd name="T53" fmla="*/ 249 h 600"/>
                <a:gd name="T54" fmla="*/ 82 w 516"/>
                <a:gd name="T55" fmla="*/ 259 h 600"/>
                <a:gd name="T56" fmla="*/ 82 w 516"/>
                <a:gd name="T57" fmla="*/ 262 h 600"/>
                <a:gd name="T58" fmla="*/ 79 w 516"/>
                <a:gd name="T59" fmla="*/ 260 h 600"/>
                <a:gd name="T60" fmla="*/ 69 w 516"/>
                <a:gd name="T61" fmla="*/ 268 h 600"/>
                <a:gd name="T62" fmla="*/ 58 w 516"/>
                <a:gd name="T63" fmla="*/ 272 h 600"/>
                <a:gd name="T64" fmla="*/ 49 w 516"/>
                <a:gd name="T65" fmla="*/ 283 h 600"/>
                <a:gd name="T66" fmla="*/ 43 w 516"/>
                <a:gd name="T67" fmla="*/ 309 h 600"/>
                <a:gd name="T68" fmla="*/ 28 w 516"/>
                <a:gd name="T69" fmla="*/ 328 h 600"/>
                <a:gd name="T70" fmla="*/ 20 w 516"/>
                <a:gd name="T71" fmla="*/ 328 h 600"/>
                <a:gd name="T72" fmla="*/ 20 w 516"/>
                <a:gd name="T73" fmla="*/ 334 h 600"/>
                <a:gd name="T74" fmla="*/ 22 w 516"/>
                <a:gd name="T75" fmla="*/ 341 h 600"/>
                <a:gd name="T76" fmla="*/ 20 w 516"/>
                <a:gd name="T77" fmla="*/ 347 h 600"/>
                <a:gd name="T78" fmla="*/ 17 w 516"/>
                <a:gd name="T79" fmla="*/ 358 h 600"/>
                <a:gd name="T80" fmla="*/ 20 w 516"/>
                <a:gd name="T81" fmla="*/ 364 h 600"/>
                <a:gd name="T82" fmla="*/ 30 w 516"/>
                <a:gd name="T83" fmla="*/ 373 h 600"/>
                <a:gd name="T84" fmla="*/ 32 w 516"/>
                <a:gd name="T85" fmla="*/ 377 h 600"/>
                <a:gd name="T86" fmla="*/ 30 w 516"/>
                <a:gd name="T87" fmla="*/ 381 h 600"/>
                <a:gd name="T88" fmla="*/ 28 w 516"/>
                <a:gd name="T89" fmla="*/ 388 h 600"/>
                <a:gd name="T90" fmla="*/ 20 w 516"/>
                <a:gd name="T91" fmla="*/ 394 h 600"/>
                <a:gd name="T92" fmla="*/ 17 w 516"/>
                <a:gd name="T93" fmla="*/ 394 h 600"/>
                <a:gd name="T94" fmla="*/ 5 w 516"/>
                <a:gd name="T95" fmla="*/ 392 h 600"/>
                <a:gd name="T96" fmla="*/ 0 w 516"/>
                <a:gd name="T97" fmla="*/ 414 h 600"/>
                <a:gd name="T98" fmla="*/ 277 w 516"/>
                <a:gd name="T99" fmla="*/ 576 h 600"/>
                <a:gd name="T100" fmla="*/ 441 w 516"/>
                <a:gd name="T101" fmla="*/ 600 h 600"/>
                <a:gd name="T102" fmla="*/ 441 w 516"/>
                <a:gd name="T103" fmla="*/ 600 h 6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16"/>
                <a:gd name="T157" fmla="*/ 0 h 600"/>
                <a:gd name="T158" fmla="*/ 516 w 516"/>
                <a:gd name="T159" fmla="*/ 600 h 60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16" h="600">
                  <a:moveTo>
                    <a:pt x="441" y="600"/>
                  </a:moveTo>
                  <a:lnTo>
                    <a:pt x="516" y="60"/>
                  </a:lnTo>
                  <a:lnTo>
                    <a:pt x="140" y="0"/>
                  </a:lnTo>
                  <a:lnTo>
                    <a:pt x="131" y="50"/>
                  </a:lnTo>
                  <a:lnTo>
                    <a:pt x="116" y="90"/>
                  </a:lnTo>
                  <a:lnTo>
                    <a:pt x="109" y="90"/>
                  </a:lnTo>
                  <a:lnTo>
                    <a:pt x="103" y="84"/>
                  </a:lnTo>
                  <a:lnTo>
                    <a:pt x="103" y="82"/>
                  </a:lnTo>
                  <a:lnTo>
                    <a:pt x="97" y="75"/>
                  </a:lnTo>
                  <a:lnTo>
                    <a:pt x="82" y="71"/>
                  </a:lnTo>
                  <a:lnTo>
                    <a:pt x="71" y="73"/>
                  </a:lnTo>
                  <a:lnTo>
                    <a:pt x="67" y="78"/>
                  </a:lnTo>
                  <a:lnTo>
                    <a:pt x="71" y="95"/>
                  </a:lnTo>
                  <a:lnTo>
                    <a:pt x="65" y="140"/>
                  </a:lnTo>
                  <a:lnTo>
                    <a:pt x="69" y="148"/>
                  </a:lnTo>
                  <a:lnTo>
                    <a:pt x="64" y="169"/>
                  </a:lnTo>
                  <a:lnTo>
                    <a:pt x="60" y="174"/>
                  </a:lnTo>
                  <a:lnTo>
                    <a:pt x="62" y="180"/>
                  </a:lnTo>
                  <a:lnTo>
                    <a:pt x="60" y="193"/>
                  </a:lnTo>
                  <a:lnTo>
                    <a:pt x="62" y="199"/>
                  </a:lnTo>
                  <a:lnTo>
                    <a:pt x="60" y="202"/>
                  </a:lnTo>
                  <a:lnTo>
                    <a:pt x="65" y="214"/>
                  </a:lnTo>
                  <a:lnTo>
                    <a:pt x="65" y="223"/>
                  </a:lnTo>
                  <a:lnTo>
                    <a:pt x="69" y="230"/>
                  </a:lnTo>
                  <a:lnTo>
                    <a:pt x="73" y="242"/>
                  </a:lnTo>
                  <a:lnTo>
                    <a:pt x="77" y="244"/>
                  </a:lnTo>
                  <a:lnTo>
                    <a:pt x="82" y="249"/>
                  </a:lnTo>
                  <a:lnTo>
                    <a:pt x="82" y="259"/>
                  </a:lnTo>
                  <a:lnTo>
                    <a:pt x="82" y="262"/>
                  </a:lnTo>
                  <a:lnTo>
                    <a:pt x="79" y="260"/>
                  </a:lnTo>
                  <a:lnTo>
                    <a:pt x="69" y="268"/>
                  </a:lnTo>
                  <a:lnTo>
                    <a:pt x="58" y="272"/>
                  </a:lnTo>
                  <a:lnTo>
                    <a:pt x="49" y="283"/>
                  </a:lnTo>
                  <a:lnTo>
                    <a:pt x="43" y="309"/>
                  </a:lnTo>
                  <a:lnTo>
                    <a:pt x="28" y="328"/>
                  </a:lnTo>
                  <a:lnTo>
                    <a:pt x="20" y="328"/>
                  </a:lnTo>
                  <a:lnTo>
                    <a:pt x="20" y="334"/>
                  </a:lnTo>
                  <a:lnTo>
                    <a:pt x="22" y="341"/>
                  </a:lnTo>
                  <a:lnTo>
                    <a:pt x="20" y="347"/>
                  </a:lnTo>
                  <a:lnTo>
                    <a:pt x="17" y="358"/>
                  </a:lnTo>
                  <a:lnTo>
                    <a:pt x="20" y="364"/>
                  </a:lnTo>
                  <a:lnTo>
                    <a:pt x="30" y="373"/>
                  </a:lnTo>
                  <a:lnTo>
                    <a:pt x="32" y="377"/>
                  </a:lnTo>
                  <a:lnTo>
                    <a:pt x="30" y="381"/>
                  </a:lnTo>
                  <a:lnTo>
                    <a:pt x="28" y="388"/>
                  </a:lnTo>
                  <a:lnTo>
                    <a:pt x="20" y="394"/>
                  </a:lnTo>
                  <a:lnTo>
                    <a:pt x="17" y="394"/>
                  </a:lnTo>
                  <a:lnTo>
                    <a:pt x="5" y="392"/>
                  </a:lnTo>
                  <a:lnTo>
                    <a:pt x="0" y="414"/>
                  </a:lnTo>
                  <a:lnTo>
                    <a:pt x="277" y="576"/>
                  </a:lnTo>
                  <a:lnTo>
                    <a:pt x="441" y="600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94" name="Freeform 13"/>
            <p:cNvSpPr>
              <a:spLocks/>
            </p:cNvSpPr>
            <p:nvPr/>
          </p:nvSpPr>
          <p:spPr bwMode="gray">
            <a:xfrm>
              <a:off x="2047" y="2322"/>
              <a:ext cx="553" cy="435"/>
            </a:xfrm>
            <a:custGeom>
              <a:avLst/>
              <a:gdLst>
                <a:gd name="T0" fmla="*/ 0 w 553"/>
                <a:gd name="T1" fmla="*/ 381 h 435"/>
                <a:gd name="T2" fmla="*/ 52 w 553"/>
                <a:gd name="T3" fmla="*/ 0 h 435"/>
                <a:gd name="T4" fmla="*/ 411 w 553"/>
                <a:gd name="T5" fmla="*/ 37 h 435"/>
                <a:gd name="T6" fmla="*/ 553 w 553"/>
                <a:gd name="T7" fmla="*/ 50 h 435"/>
                <a:gd name="T8" fmla="*/ 548 w 553"/>
                <a:gd name="T9" fmla="*/ 146 h 435"/>
                <a:gd name="T10" fmla="*/ 531 w 553"/>
                <a:gd name="T11" fmla="*/ 435 h 435"/>
                <a:gd name="T12" fmla="*/ 458 w 553"/>
                <a:gd name="T13" fmla="*/ 431 h 435"/>
                <a:gd name="T14" fmla="*/ 0 w 553"/>
                <a:gd name="T15" fmla="*/ 381 h 4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53"/>
                <a:gd name="T25" fmla="*/ 0 h 435"/>
                <a:gd name="T26" fmla="*/ 553 w 553"/>
                <a:gd name="T27" fmla="*/ 435 h 43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53" h="435">
                  <a:moveTo>
                    <a:pt x="0" y="381"/>
                  </a:moveTo>
                  <a:lnTo>
                    <a:pt x="52" y="0"/>
                  </a:lnTo>
                  <a:lnTo>
                    <a:pt x="411" y="37"/>
                  </a:lnTo>
                  <a:lnTo>
                    <a:pt x="553" y="50"/>
                  </a:lnTo>
                  <a:lnTo>
                    <a:pt x="548" y="146"/>
                  </a:lnTo>
                  <a:lnTo>
                    <a:pt x="531" y="435"/>
                  </a:lnTo>
                  <a:lnTo>
                    <a:pt x="458" y="431"/>
                  </a:lnTo>
                  <a:lnTo>
                    <a:pt x="0" y="381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95" name="Freeform 14"/>
            <p:cNvSpPr>
              <a:spLocks/>
            </p:cNvSpPr>
            <p:nvPr/>
          </p:nvSpPr>
          <p:spPr bwMode="gray">
            <a:xfrm>
              <a:off x="1972" y="2703"/>
              <a:ext cx="533" cy="550"/>
            </a:xfrm>
            <a:custGeom>
              <a:avLst/>
              <a:gdLst>
                <a:gd name="T0" fmla="*/ 75 w 533"/>
                <a:gd name="T1" fmla="*/ 0 h 550"/>
                <a:gd name="T2" fmla="*/ 0 w 533"/>
                <a:gd name="T3" fmla="*/ 540 h 550"/>
                <a:gd name="T4" fmla="*/ 0 w 533"/>
                <a:gd name="T5" fmla="*/ 540 h 550"/>
                <a:gd name="T6" fmla="*/ 69 w 533"/>
                <a:gd name="T7" fmla="*/ 550 h 550"/>
                <a:gd name="T8" fmla="*/ 75 w 533"/>
                <a:gd name="T9" fmla="*/ 506 h 550"/>
                <a:gd name="T10" fmla="*/ 206 w 533"/>
                <a:gd name="T11" fmla="*/ 523 h 550"/>
                <a:gd name="T12" fmla="*/ 206 w 533"/>
                <a:gd name="T13" fmla="*/ 521 h 550"/>
                <a:gd name="T14" fmla="*/ 202 w 533"/>
                <a:gd name="T15" fmla="*/ 514 h 550"/>
                <a:gd name="T16" fmla="*/ 206 w 533"/>
                <a:gd name="T17" fmla="*/ 508 h 550"/>
                <a:gd name="T18" fmla="*/ 204 w 533"/>
                <a:gd name="T19" fmla="*/ 506 h 550"/>
                <a:gd name="T20" fmla="*/ 202 w 533"/>
                <a:gd name="T21" fmla="*/ 503 h 550"/>
                <a:gd name="T22" fmla="*/ 204 w 533"/>
                <a:gd name="T23" fmla="*/ 503 h 550"/>
                <a:gd name="T24" fmla="*/ 490 w 533"/>
                <a:gd name="T25" fmla="*/ 529 h 550"/>
                <a:gd name="T26" fmla="*/ 525 w 533"/>
                <a:gd name="T27" fmla="*/ 97 h 550"/>
                <a:gd name="T28" fmla="*/ 529 w 533"/>
                <a:gd name="T29" fmla="*/ 97 h 550"/>
                <a:gd name="T30" fmla="*/ 533 w 533"/>
                <a:gd name="T31" fmla="*/ 50 h 550"/>
                <a:gd name="T32" fmla="*/ 75 w 533"/>
                <a:gd name="T33" fmla="*/ 0 h 5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33"/>
                <a:gd name="T52" fmla="*/ 0 h 550"/>
                <a:gd name="T53" fmla="*/ 533 w 533"/>
                <a:gd name="T54" fmla="*/ 550 h 5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33" h="550">
                  <a:moveTo>
                    <a:pt x="75" y="0"/>
                  </a:moveTo>
                  <a:lnTo>
                    <a:pt x="0" y="540"/>
                  </a:lnTo>
                  <a:lnTo>
                    <a:pt x="69" y="550"/>
                  </a:lnTo>
                  <a:lnTo>
                    <a:pt x="75" y="506"/>
                  </a:lnTo>
                  <a:lnTo>
                    <a:pt x="206" y="523"/>
                  </a:lnTo>
                  <a:lnTo>
                    <a:pt x="206" y="521"/>
                  </a:lnTo>
                  <a:lnTo>
                    <a:pt x="202" y="514"/>
                  </a:lnTo>
                  <a:lnTo>
                    <a:pt x="206" y="508"/>
                  </a:lnTo>
                  <a:lnTo>
                    <a:pt x="204" y="506"/>
                  </a:lnTo>
                  <a:lnTo>
                    <a:pt x="202" y="503"/>
                  </a:lnTo>
                  <a:lnTo>
                    <a:pt x="204" y="503"/>
                  </a:lnTo>
                  <a:lnTo>
                    <a:pt x="490" y="529"/>
                  </a:lnTo>
                  <a:lnTo>
                    <a:pt x="525" y="97"/>
                  </a:lnTo>
                  <a:lnTo>
                    <a:pt x="529" y="97"/>
                  </a:lnTo>
                  <a:lnTo>
                    <a:pt x="533" y="50"/>
                  </a:lnTo>
                  <a:lnTo>
                    <a:pt x="75" y="0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96" name="Freeform 15"/>
            <p:cNvSpPr>
              <a:spLocks/>
            </p:cNvSpPr>
            <p:nvPr/>
          </p:nvSpPr>
          <p:spPr bwMode="gray">
            <a:xfrm>
              <a:off x="2497" y="1596"/>
              <a:ext cx="499" cy="311"/>
            </a:xfrm>
            <a:custGeom>
              <a:avLst/>
              <a:gdLst>
                <a:gd name="T0" fmla="*/ 0 w 499"/>
                <a:gd name="T1" fmla="*/ 290 h 311"/>
                <a:gd name="T2" fmla="*/ 25 w 499"/>
                <a:gd name="T3" fmla="*/ 0 h 311"/>
                <a:gd name="T4" fmla="*/ 244 w 499"/>
                <a:gd name="T5" fmla="*/ 16 h 311"/>
                <a:gd name="T6" fmla="*/ 460 w 499"/>
                <a:gd name="T7" fmla="*/ 20 h 311"/>
                <a:gd name="T8" fmla="*/ 460 w 499"/>
                <a:gd name="T9" fmla="*/ 28 h 311"/>
                <a:gd name="T10" fmla="*/ 467 w 499"/>
                <a:gd name="T11" fmla="*/ 52 h 311"/>
                <a:gd name="T12" fmla="*/ 466 w 499"/>
                <a:gd name="T13" fmla="*/ 58 h 311"/>
                <a:gd name="T14" fmla="*/ 462 w 499"/>
                <a:gd name="T15" fmla="*/ 75 h 311"/>
                <a:gd name="T16" fmla="*/ 464 w 499"/>
                <a:gd name="T17" fmla="*/ 101 h 311"/>
                <a:gd name="T18" fmla="*/ 469 w 499"/>
                <a:gd name="T19" fmla="*/ 133 h 311"/>
                <a:gd name="T20" fmla="*/ 477 w 499"/>
                <a:gd name="T21" fmla="*/ 140 h 311"/>
                <a:gd name="T22" fmla="*/ 482 w 499"/>
                <a:gd name="T23" fmla="*/ 168 h 311"/>
                <a:gd name="T24" fmla="*/ 484 w 499"/>
                <a:gd name="T25" fmla="*/ 215 h 311"/>
                <a:gd name="T26" fmla="*/ 488 w 499"/>
                <a:gd name="T27" fmla="*/ 225 h 311"/>
                <a:gd name="T28" fmla="*/ 488 w 499"/>
                <a:gd name="T29" fmla="*/ 244 h 311"/>
                <a:gd name="T30" fmla="*/ 488 w 499"/>
                <a:gd name="T31" fmla="*/ 249 h 311"/>
                <a:gd name="T32" fmla="*/ 499 w 499"/>
                <a:gd name="T33" fmla="*/ 285 h 311"/>
                <a:gd name="T34" fmla="*/ 497 w 499"/>
                <a:gd name="T35" fmla="*/ 298 h 311"/>
                <a:gd name="T36" fmla="*/ 499 w 499"/>
                <a:gd name="T37" fmla="*/ 311 h 311"/>
                <a:gd name="T38" fmla="*/ 0 w 499"/>
                <a:gd name="T39" fmla="*/ 290 h 3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99"/>
                <a:gd name="T61" fmla="*/ 0 h 311"/>
                <a:gd name="T62" fmla="*/ 499 w 499"/>
                <a:gd name="T63" fmla="*/ 311 h 3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99" h="311">
                  <a:moveTo>
                    <a:pt x="0" y="290"/>
                  </a:moveTo>
                  <a:lnTo>
                    <a:pt x="25" y="0"/>
                  </a:lnTo>
                  <a:lnTo>
                    <a:pt x="244" y="16"/>
                  </a:lnTo>
                  <a:lnTo>
                    <a:pt x="460" y="20"/>
                  </a:lnTo>
                  <a:lnTo>
                    <a:pt x="460" y="28"/>
                  </a:lnTo>
                  <a:lnTo>
                    <a:pt x="467" y="52"/>
                  </a:lnTo>
                  <a:lnTo>
                    <a:pt x="466" y="58"/>
                  </a:lnTo>
                  <a:lnTo>
                    <a:pt x="462" y="75"/>
                  </a:lnTo>
                  <a:lnTo>
                    <a:pt x="464" y="101"/>
                  </a:lnTo>
                  <a:lnTo>
                    <a:pt x="469" y="133"/>
                  </a:lnTo>
                  <a:lnTo>
                    <a:pt x="477" y="140"/>
                  </a:lnTo>
                  <a:lnTo>
                    <a:pt x="482" y="168"/>
                  </a:lnTo>
                  <a:lnTo>
                    <a:pt x="484" y="215"/>
                  </a:lnTo>
                  <a:lnTo>
                    <a:pt x="488" y="225"/>
                  </a:lnTo>
                  <a:lnTo>
                    <a:pt x="488" y="244"/>
                  </a:lnTo>
                  <a:lnTo>
                    <a:pt x="488" y="249"/>
                  </a:lnTo>
                  <a:lnTo>
                    <a:pt x="499" y="285"/>
                  </a:lnTo>
                  <a:lnTo>
                    <a:pt x="497" y="298"/>
                  </a:lnTo>
                  <a:lnTo>
                    <a:pt x="499" y="311"/>
                  </a:lnTo>
                  <a:lnTo>
                    <a:pt x="0" y="290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97" name="Freeform 16"/>
            <p:cNvSpPr>
              <a:spLocks/>
            </p:cNvSpPr>
            <p:nvPr/>
          </p:nvSpPr>
          <p:spPr bwMode="gray">
            <a:xfrm>
              <a:off x="2473" y="1886"/>
              <a:ext cx="533" cy="359"/>
            </a:xfrm>
            <a:custGeom>
              <a:avLst/>
              <a:gdLst>
                <a:gd name="T0" fmla="*/ 0 w 533"/>
                <a:gd name="T1" fmla="*/ 282 h 359"/>
                <a:gd name="T2" fmla="*/ 17 w 533"/>
                <a:gd name="T3" fmla="*/ 92 h 359"/>
                <a:gd name="T4" fmla="*/ 24 w 533"/>
                <a:gd name="T5" fmla="*/ 0 h 359"/>
                <a:gd name="T6" fmla="*/ 523 w 533"/>
                <a:gd name="T7" fmla="*/ 21 h 359"/>
                <a:gd name="T8" fmla="*/ 523 w 533"/>
                <a:gd name="T9" fmla="*/ 29 h 359"/>
                <a:gd name="T10" fmla="*/ 520 w 533"/>
                <a:gd name="T11" fmla="*/ 40 h 359"/>
                <a:gd name="T12" fmla="*/ 506 w 533"/>
                <a:gd name="T13" fmla="*/ 51 h 359"/>
                <a:gd name="T14" fmla="*/ 508 w 533"/>
                <a:gd name="T15" fmla="*/ 60 h 359"/>
                <a:gd name="T16" fmla="*/ 531 w 533"/>
                <a:gd name="T17" fmla="*/ 83 h 359"/>
                <a:gd name="T18" fmla="*/ 533 w 533"/>
                <a:gd name="T19" fmla="*/ 257 h 359"/>
                <a:gd name="T20" fmla="*/ 529 w 533"/>
                <a:gd name="T21" fmla="*/ 257 h 359"/>
                <a:gd name="T22" fmla="*/ 521 w 533"/>
                <a:gd name="T23" fmla="*/ 259 h 359"/>
                <a:gd name="T24" fmla="*/ 525 w 533"/>
                <a:gd name="T25" fmla="*/ 265 h 359"/>
                <a:gd name="T26" fmla="*/ 527 w 533"/>
                <a:gd name="T27" fmla="*/ 271 h 359"/>
                <a:gd name="T28" fmla="*/ 523 w 533"/>
                <a:gd name="T29" fmla="*/ 280 h 359"/>
                <a:gd name="T30" fmla="*/ 529 w 533"/>
                <a:gd name="T31" fmla="*/ 284 h 359"/>
                <a:gd name="T32" fmla="*/ 531 w 533"/>
                <a:gd name="T33" fmla="*/ 299 h 359"/>
                <a:gd name="T34" fmla="*/ 525 w 533"/>
                <a:gd name="T35" fmla="*/ 303 h 359"/>
                <a:gd name="T36" fmla="*/ 529 w 533"/>
                <a:gd name="T37" fmla="*/ 312 h 359"/>
                <a:gd name="T38" fmla="*/ 521 w 533"/>
                <a:gd name="T39" fmla="*/ 329 h 359"/>
                <a:gd name="T40" fmla="*/ 529 w 533"/>
                <a:gd name="T41" fmla="*/ 348 h 359"/>
                <a:gd name="T42" fmla="*/ 531 w 533"/>
                <a:gd name="T43" fmla="*/ 355 h 359"/>
                <a:gd name="T44" fmla="*/ 529 w 533"/>
                <a:gd name="T45" fmla="*/ 359 h 359"/>
                <a:gd name="T46" fmla="*/ 514 w 533"/>
                <a:gd name="T47" fmla="*/ 348 h 359"/>
                <a:gd name="T48" fmla="*/ 484 w 533"/>
                <a:gd name="T49" fmla="*/ 329 h 359"/>
                <a:gd name="T50" fmla="*/ 476 w 533"/>
                <a:gd name="T51" fmla="*/ 325 h 359"/>
                <a:gd name="T52" fmla="*/ 463 w 533"/>
                <a:gd name="T53" fmla="*/ 325 h 359"/>
                <a:gd name="T54" fmla="*/ 454 w 533"/>
                <a:gd name="T55" fmla="*/ 333 h 359"/>
                <a:gd name="T56" fmla="*/ 443 w 533"/>
                <a:gd name="T57" fmla="*/ 336 h 359"/>
                <a:gd name="T58" fmla="*/ 433 w 533"/>
                <a:gd name="T59" fmla="*/ 333 h 359"/>
                <a:gd name="T60" fmla="*/ 428 w 533"/>
                <a:gd name="T61" fmla="*/ 321 h 359"/>
                <a:gd name="T62" fmla="*/ 420 w 533"/>
                <a:gd name="T63" fmla="*/ 316 h 359"/>
                <a:gd name="T64" fmla="*/ 411 w 533"/>
                <a:gd name="T65" fmla="*/ 318 h 359"/>
                <a:gd name="T66" fmla="*/ 398 w 533"/>
                <a:gd name="T67" fmla="*/ 318 h 359"/>
                <a:gd name="T68" fmla="*/ 386 w 533"/>
                <a:gd name="T69" fmla="*/ 303 h 359"/>
                <a:gd name="T70" fmla="*/ 0 w 533"/>
                <a:gd name="T71" fmla="*/ 282 h 35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33"/>
                <a:gd name="T109" fmla="*/ 0 h 359"/>
                <a:gd name="T110" fmla="*/ 533 w 533"/>
                <a:gd name="T111" fmla="*/ 359 h 35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33" h="359">
                  <a:moveTo>
                    <a:pt x="0" y="282"/>
                  </a:moveTo>
                  <a:lnTo>
                    <a:pt x="17" y="92"/>
                  </a:lnTo>
                  <a:lnTo>
                    <a:pt x="24" y="0"/>
                  </a:lnTo>
                  <a:lnTo>
                    <a:pt x="523" y="21"/>
                  </a:lnTo>
                  <a:lnTo>
                    <a:pt x="523" y="29"/>
                  </a:lnTo>
                  <a:lnTo>
                    <a:pt x="520" y="40"/>
                  </a:lnTo>
                  <a:lnTo>
                    <a:pt x="506" y="51"/>
                  </a:lnTo>
                  <a:lnTo>
                    <a:pt x="508" y="60"/>
                  </a:lnTo>
                  <a:lnTo>
                    <a:pt x="531" y="83"/>
                  </a:lnTo>
                  <a:lnTo>
                    <a:pt x="533" y="257"/>
                  </a:lnTo>
                  <a:lnTo>
                    <a:pt x="529" y="257"/>
                  </a:lnTo>
                  <a:lnTo>
                    <a:pt x="521" y="259"/>
                  </a:lnTo>
                  <a:lnTo>
                    <a:pt x="525" y="265"/>
                  </a:lnTo>
                  <a:lnTo>
                    <a:pt x="527" y="271"/>
                  </a:lnTo>
                  <a:lnTo>
                    <a:pt x="523" y="280"/>
                  </a:lnTo>
                  <a:lnTo>
                    <a:pt x="529" y="284"/>
                  </a:lnTo>
                  <a:lnTo>
                    <a:pt x="531" y="299"/>
                  </a:lnTo>
                  <a:lnTo>
                    <a:pt x="525" y="303"/>
                  </a:lnTo>
                  <a:lnTo>
                    <a:pt x="529" y="312"/>
                  </a:lnTo>
                  <a:lnTo>
                    <a:pt x="521" y="329"/>
                  </a:lnTo>
                  <a:lnTo>
                    <a:pt x="529" y="348"/>
                  </a:lnTo>
                  <a:lnTo>
                    <a:pt x="531" y="355"/>
                  </a:lnTo>
                  <a:lnTo>
                    <a:pt x="529" y="359"/>
                  </a:lnTo>
                  <a:lnTo>
                    <a:pt x="514" y="348"/>
                  </a:lnTo>
                  <a:lnTo>
                    <a:pt x="484" y="329"/>
                  </a:lnTo>
                  <a:lnTo>
                    <a:pt x="476" y="325"/>
                  </a:lnTo>
                  <a:lnTo>
                    <a:pt x="463" y="325"/>
                  </a:lnTo>
                  <a:lnTo>
                    <a:pt x="454" y="333"/>
                  </a:lnTo>
                  <a:lnTo>
                    <a:pt x="443" y="336"/>
                  </a:lnTo>
                  <a:lnTo>
                    <a:pt x="433" y="333"/>
                  </a:lnTo>
                  <a:lnTo>
                    <a:pt x="428" y="321"/>
                  </a:lnTo>
                  <a:lnTo>
                    <a:pt x="420" y="316"/>
                  </a:lnTo>
                  <a:lnTo>
                    <a:pt x="411" y="318"/>
                  </a:lnTo>
                  <a:lnTo>
                    <a:pt x="398" y="318"/>
                  </a:lnTo>
                  <a:lnTo>
                    <a:pt x="386" y="303"/>
                  </a:lnTo>
                  <a:lnTo>
                    <a:pt x="0" y="282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98" name="Freeform 17"/>
            <p:cNvSpPr>
              <a:spLocks/>
            </p:cNvSpPr>
            <p:nvPr/>
          </p:nvSpPr>
          <p:spPr bwMode="gray">
            <a:xfrm>
              <a:off x="2456" y="2168"/>
              <a:ext cx="629" cy="311"/>
            </a:xfrm>
            <a:custGeom>
              <a:avLst/>
              <a:gdLst>
                <a:gd name="T0" fmla="*/ 0 w 629"/>
                <a:gd name="T1" fmla="*/ 191 h 311"/>
                <a:gd name="T2" fmla="*/ 17 w 629"/>
                <a:gd name="T3" fmla="*/ 0 h 311"/>
                <a:gd name="T4" fmla="*/ 403 w 629"/>
                <a:gd name="T5" fmla="*/ 21 h 311"/>
                <a:gd name="T6" fmla="*/ 415 w 629"/>
                <a:gd name="T7" fmla="*/ 36 h 311"/>
                <a:gd name="T8" fmla="*/ 428 w 629"/>
                <a:gd name="T9" fmla="*/ 36 h 311"/>
                <a:gd name="T10" fmla="*/ 437 w 629"/>
                <a:gd name="T11" fmla="*/ 34 h 311"/>
                <a:gd name="T12" fmla="*/ 445 w 629"/>
                <a:gd name="T13" fmla="*/ 39 h 311"/>
                <a:gd name="T14" fmla="*/ 450 w 629"/>
                <a:gd name="T15" fmla="*/ 51 h 311"/>
                <a:gd name="T16" fmla="*/ 460 w 629"/>
                <a:gd name="T17" fmla="*/ 54 h 311"/>
                <a:gd name="T18" fmla="*/ 471 w 629"/>
                <a:gd name="T19" fmla="*/ 51 h 311"/>
                <a:gd name="T20" fmla="*/ 480 w 629"/>
                <a:gd name="T21" fmla="*/ 43 h 311"/>
                <a:gd name="T22" fmla="*/ 493 w 629"/>
                <a:gd name="T23" fmla="*/ 43 h 311"/>
                <a:gd name="T24" fmla="*/ 501 w 629"/>
                <a:gd name="T25" fmla="*/ 47 h 311"/>
                <a:gd name="T26" fmla="*/ 531 w 629"/>
                <a:gd name="T27" fmla="*/ 66 h 311"/>
                <a:gd name="T28" fmla="*/ 546 w 629"/>
                <a:gd name="T29" fmla="*/ 77 h 311"/>
                <a:gd name="T30" fmla="*/ 548 w 629"/>
                <a:gd name="T31" fmla="*/ 86 h 311"/>
                <a:gd name="T32" fmla="*/ 557 w 629"/>
                <a:gd name="T33" fmla="*/ 92 h 311"/>
                <a:gd name="T34" fmla="*/ 557 w 629"/>
                <a:gd name="T35" fmla="*/ 99 h 311"/>
                <a:gd name="T36" fmla="*/ 552 w 629"/>
                <a:gd name="T37" fmla="*/ 112 h 311"/>
                <a:gd name="T38" fmla="*/ 559 w 629"/>
                <a:gd name="T39" fmla="*/ 120 h 311"/>
                <a:gd name="T40" fmla="*/ 565 w 629"/>
                <a:gd name="T41" fmla="*/ 135 h 311"/>
                <a:gd name="T42" fmla="*/ 572 w 629"/>
                <a:gd name="T43" fmla="*/ 143 h 311"/>
                <a:gd name="T44" fmla="*/ 568 w 629"/>
                <a:gd name="T45" fmla="*/ 150 h 311"/>
                <a:gd name="T46" fmla="*/ 572 w 629"/>
                <a:gd name="T47" fmla="*/ 158 h 311"/>
                <a:gd name="T48" fmla="*/ 584 w 629"/>
                <a:gd name="T49" fmla="*/ 165 h 311"/>
                <a:gd name="T50" fmla="*/ 585 w 629"/>
                <a:gd name="T51" fmla="*/ 174 h 311"/>
                <a:gd name="T52" fmla="*/ 584 w 629"/>
                <a:gd name="T53" fmla="*/ 182 h 311"/>
                <a:gd name="T54" fmla="*/ 580 w 629"/>
                <a:gd name="T55" fmla="*/ 195 h 311"/>
                <a:gd name="T56" fmla="*/ 589 w 629"/>
                <a:gd name="T57" fmla="*/ 201 h 311"/>
                <a:gd name="T58" fmla="*/ 593 w 629"/>
                <a:gd name="T59" fmla="*/ 208 h 311"/>
                <a:gd name="T60" fmla="*/ 587 w 629"/>
                <a:gd name="T61" fmla="*/ 216 h 311"/>
                <a:gd name="T62" fmla="*/ 589 w 629"/>
                <a:gd name="T63" fmla="*/ 225 h 311"/>
                <a:gd name="T64" fmla="*/ 595 w 629"/>
                <a:gd name="T65" fmla="*/ 233 h 311"/>
                <a:gd name="T66" fmla="*/ 593 w 629"/>
                <a:gd name="T67" fmla="*/ 240 h 311"/>
                <a:gd name="T68" fmla="*/ 595 w 629"/>
                <a:gd name="T69" fmla="*/ 249 h 311"/>
                <a:gd name="T70" fmla="*/ 599 w 629"/>
                <a:gd name="T71" fmla="*/ 253 h 311"/>
                <a:gd name="T72" fmla="*/ 604 w 629"/>
                <a:gd name="T73" fmla="*/ 263 h 311"/>
                <a:gd name="T74" fmla="*/ 610 w 629"/>
                <a:gd name="T75" fmla="*/ 270 h 311"/>
                <a:gd name="T76" fmla="*/ 614 w 629"/>
                <a:gd name="T77" fmla="*/ 283 h 311"/>
                <a:gd name="T78" fmla="*/ 623 w 629"/>
                <a:gd name="T79" fmla="*/ 295 h 311"/>
                <a:gd name="T80" fmla="*/ 629 w 629"/>
                <a:gd name="T81" fmla="*/ 298 h 311"/>
                <a:gd name="T82" fmla="*/ 625 w 629"/>
                <a:gd name="T83" fmla="*/ 310 h 311"/>
                <a:gd name="T84" fmla="*/ 627 w 629"/>
                <a:gd name="T85" fmla="*/ 311 h 311"/>
                <a:gd name="T86" fmla="*/ 139 w 629"/>
                <a:gd name="T87" fmla="*/ 300 h 311"/>
                <a:gd name="T88" fmla="*/ 144 w 629"/>
                <a:gd name="T89" fmla="*/ 204 h 311"/>
                <a:gd name="T90" fmla="*/ 2 w 629"/>
                <a:gd name="T91" fmla="*/ 191 h 311"/>
                <a:gd name="T92" fmla="*/ 0 w 629"/>
                <a:gd name="T93" fmla="*/ 191 h 31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629"/>
                <a:gd name="T142" fmla="*/ 0 h 311"/>
                <a:gd name="T143" fmla="*/ 629 w 629"/>
                <a:gd name="T144" fmla="*/ 311 h 31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629" h="311">
                  <a:moveTo>
                    <a:pt x="0" y="191"/>
                  </a:moveTo>
                  <a:lnTo>
                    <a:pt x="17" y="0"/>
                  </a:lnTo>
                  <a:lnTo>
                    <a:pt x="403" y="21"/>
                  </a:lnTo>
                  <a:lnTo>
                    <a:pt x="415" y="36"/>
                  </a:lnTo>
                  <a:lnTo>
                    <a:pt x="428" y="36"/>
                  </a:lnTo>
                  <a:lnTo>
                    <a:pt x="437" y="34"/>
                  </a:lnTo>
                  <a:lnTo>
                    <a:pt x="445" y="39"/>
                  </a:lnTo>
                  <a:lnTo>
                    <a:pt x="450" y="51"/>
                  </a:lnTo>
                  <a:lnTo>
                    <a:pt x="460" y="54"/>
                  </a:lnTo>
                  <a:lnTo>
                    <a:pt x="471" y="51"/>
                  </a:lnTo>
                  <a:lnTo>
                    <a:pt x="480" y="43"/>
                  </a:lnTo>
                  <a:lnTo>
                    <a:pt x="493" y="43"/>
                  </a:lnTo>
                  <a:lnTo>
                    <a:pt x="501" y="47"/>
                  </a:lnTo>
                  <a:lnTo>
                    <a:pt x="531" y="66"/>
                  </a:lnTo>
                  <a:lnTo>
                    <a:pt x="546" y="77"/>
                  </a:lnTo>
                  <a:lnTo>
                    <a:pt x="548" y="86"/>
                  </a:lnTo>
                  <a:lnTo>
                    <a:pt x="557" y="92"/>
                  </a:lnTo>
                  <a:lnTo>
                    <a:pt x="557" y="99"/>
                  </a:lnTo>
                  <a:lnTo>
                    <a:pt x="552" y="112"/>
                  </a:lnTo>
                  <a:lnTo>
                    <a:pt x="559" y="120"/>
                  </a:lnTo>
                  <a:lnTo>
                    <a:pt x="565" y="135"/>
                  </a:lnTo>
                  <a:lnTo>
                    <a:pt x="572" y="143"/>
                  </a:lnTo>
                  <a:lnTo>
                    <a:pt x="568" y="150"/>
                  </a:lnTo>
                  <a:lnTo>
                    <a:pt x="572" y="158"/>
                  </a:lnTo>
                  <a:lnTo>
                    <a:pt x="584" y="165"/>
                  </a:lnTo>
                  <a:lnTo>
                    <a:pt x="585" y="174"/>
                  </a:lnTo>
                  <a:lnTo>
                    <a:pt x="584" y="182"/>
                  </a:lnTo>
                  <a:lnTo>
                    <a:pt x="580" y="195"/>
                  </a:lnTo>
                  <a:lnTo>
                    <a:pt x="589" y="201"/>
                  </a:lnTo>
                  <a:lnTo>
                    <a:pt x="593" y="208"/>
                  </a:lnTo>
                  <a:lnTo>
                    <a:pt x="587" y="216"/>
                  </a:lnTo>
                  <a:lnTo>
                    <a:pt x="589" y="225"/>
                  </a:lnTo>
                  <a:lnTo>
                    <a:pt x="595" y="233"/>
                  </a:lnTo>
                  <a:lnTo>
                    <a:pt x="593" y="240"/>
                  </a:lnTo>
                  <a:lnTo>
                    <a:pt x="595" y="249"/>
                  </a:lnTo>
                  <a:lnTo>
                    <a:pt x="599" y="253"/>
                  </a:lnTo>
                  <a:lnTo>
                    <a:pt x="604" y="263"/>
                  </a:lnTo>
                  <a:lnTo>
                    <a:pt x="610" y="270"/>
                  </a:lnTo>
                  <a:lnTo>
                    <a:pt x="614" y="283"/>
                  </a:lnTo>
                  <a:lnTo>
                    <a:pt x="623" y="295"/>
                  </a:lnTo>
                  <a:lnTo>
                    <a:pt x="629" y="298"/>
                  </a:lnTo>
                  <a:lnTo>
                    <a:pt x="625" y="310"/>
                  </a:lnTo>
                  <a:lnTo>
                    <a:pt x="627" y="311"/>
                  </a:lnTo>
                  <a:lnTo>
                    <a:pt x="139" y="300"/>
                  </a:lnTo>
                  <a:lnTo>
                    <a:pt x="144" y="204"/>
                  </a:lnTo>
                  <a:lnTo>
                    <a:pt x="2" y="191"/>
                  </a:lnTo>
                  <a:lnTo>
                    <a:pt x="0" y="191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99" name="Freeform 18"/>
            <p:cNvSpPr>
              <a:spLocks/>
            </p:cNvSpPr>
            <p:nvPr/>
          </p:nvSpPr>
          <p:spPr bwMode="gray">
            <a:xfrm>
              <a:off x="2578" y="2468"/>
              <a:ext cx="563" cy="302"/>
            </a:xfrm>
            <a:custGeom>
              <a:avLst/>
              <a:gdLst>
                <a:gd name="T0" fmla="*/ 17 w 563"/>
                <a:gd name="T1" fmla="*/ 0 h 302"/>
                <a:gd name="T2" fmla="*/ 505 w 563"/>
                <a:gd name="T3" fmla="*/ 11 h 302"/>
                <a:gd name="T4" fmla="*/ 537 w 563"/>
                <a:gd name="T5" fmla="*/ 36 h 302"/>
                <a:gd name="T6" fmla="*/ 527 w 563"/>
                <a:gd name="T7" fmla="*/ 47 h 302"/>
                <a:gd name="T8" fmla="*/ 525 w 563"/>
                <a:gd name="T9" fmla="*/ 58 h 302"/>
                <a:gd name="T10" fmla="*/ 531 w 563"/>
                <a:gd name="T11" fmla="*/ 66 h 302"/>
                <a:gd name="T12" fmla="*/ 538 w 563"/>
                <a:gd name="T13" fmla="*/ 70 h 302"/>
                <a:gd name="T14" fmla="*/ 542 w 563"/>
                <a:gd name="T15" fmla="*/ 85 h 302"/>
                <a:gd name="T16" fmla="*/ 550 w 563"/>
                <a:gd name="T17" fmla="*/ 90 h 302"/>
                <a:gd name="T18" fmla="*/ 557 w 563"/>
                <a:gd name="T19" fmla="*/ 92 h 302"/>
                <a:gd name="T20" fmla="*/ 561 w 563"/>
                <a:gd name="T21" fmla="*/ 94 h 302"/>
                <a:gd name="T22" fmla="*/ 563 w 563"/>
                <a:gd name="T23" fmla="*/ 302 h 302"/>
                <a:gd name="T24" fmla="*/ 0 w 563"/>
                <a:gd name="T25" fmla="*/ 289 h 302"/>
                <a:gd name="T26" fmla="*/ 17 w 563"/>
                <a:gd name="T27" fmla="*/ 0 h 30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63"/>
                <a:gd name="T43" fmla="*/ 0 h 302"/>
                <a:gd name="T44" fmla="*/ 563 w 563"/>
                <a:gd name="T45" fmla="*/ 302 h 30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63" h="302">
                  <a:moveTo>
                    <a:pt x="17" y="0"/>
                  </a:moveTo>
                  <a:lnTo>
                    <a:pt x="505" y="11"/>
                  </a:lnTo>
                  <a:lnTo>
                    <a:pt x="537" y="36"/>
                  </a:lnTo>
                  <a:lnTo>
                    <a:pt x="527" y="47"/>
                  </a:lnTo>
                  <a:lnTo>
                    <a:pt x="525" y="58"/>
                  </a:lnTo>
                  <a:lnTo>
                    <a:pt x="531" y="66"/>
                  </a:lnTo>
                  <a:lnTo>
                    <a:pt x="538" y="70"/>
                  </a:lnTo>
                  <a:lnTo>
                    <a:pt x="542" y="85"/>
                  </a:lnTo>
                  <a:lnTo>
                    <a:pt x="550" y="90"/>
                  </a:lnTo>
                  <a:lnTo>
                    <a:pt x="557" y="92"/>
                  </a:lnTo>
                  <a:lnTo>
                    <a:pt x="561" y="94"/>
                  </a:lnTo>
                  <a:lnTo>
                    <a:pt x="563" y="302"/>
                  </a:lnTo>
                  <a:lnTo>
                    <a:pt x="0" y="289"/>
                  </a:lnTo>
                  <a:lnTo>
                    <a:pt x="17" y="0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600" name="Freeform 19"/>
            <p:cNvSpPr>
              <a:spLocks/>
            </p:cNvSpPr>
            <p:nvPr/>
          </p:nvSpPr>
          <p:spPr bwMode="gray">
            <a:xfrm>
              <a:off x="2501" y="2753"/>
              <a:ext cx="655" cy="338"/>
            </a:xfrm>
            <a:custGeom>
              <a:avLst/>
              <a:gdLst>
                <a:gd name="T0" fmla="*/ 77 w 655"/>
                <a:gd name="T1" fmla="*/ 4 h 338"/>
                <a:gd name="T2" fmla="*/ 0 w 655"/>
                <a:gd name="T3" fmla="*/ 47 h 338"/>
                <a:gd name="T4" fmla="*/ 223 w 655"/>
                <a:gd name="T5" fmla="*/ 246 h 338"/>
                <a:gd name="T6" fmla="*/ 235 w 655"/>
                <a:gd name="T7" fmla="*/ 250 h 338"/>
                <a:gd name="T8" fmla="*/ 251 w 655"/>
                <a:gd name="T9" fmla="*/ 267 h 338"/>
                <a:gd name="T10" fmla="*/ 272 w 655"/>
                <a:gd name="T11" fmla="*/ 261 h 338"/>
                <a:gd name="T12" fmla="*/ 285 w 655"/>
                <a:gd name="T13" fmla="*/ 271 h 338"/>
                <a:gd name="T14" fmla="*/ 287 w 655"/>
                <a:gd name="T15" fmla="*/ 282 h 338"/>
                <a:gd name="T16" fmla="*/ 311 w 655"/>
                <a:gd name="T17" fmla="*/ 287 h 338"/>
                <a:gd name="T18" fmla="*/ 323 w 655"/>
                <a:gd name="T19" fmla="*/ 291 h 338"/>
                <a:gd name="T20" fmla="*/ 330 w 655"/>
                <a:gd name="T21" fmla="*/ 287 h 338"/>
                <a:gd name="T22" fmla="*/ 343 w 655"/>
                <a:gd name="T23" fmla="*/ 299 h 338"/>
                <a:gd name="T24" fmla="*/ 370 w 655"/>
                <a:gd name="T25" fmla="*/ 295 h 338"/>
                <a:gd name="T26" fmla="*/ 377 w 655"/>
                <a:gd name="T27" fmla="*/ 306 h 338"/>
                <a:gd name="T28" fmla="*/ 381 w 655"/>
                <a:gd name="T29" fmla="*/ 317 h 338"/>
                <a:gd name="T30" fmla="*/ 400 w 655"/>
                <a:gd name="T31" fmla="*/ 310 h 338"/>
                <a:gd name="T32" fmla="*/ 424 w 655"/>
                <a:gd name="T33" fmla="*/ 323 h 338"/>
                <a:gd name="T34" fmla="*/ 435 w 655"/>
                <a:gd name="T35" fmla="*/ 317 h 338"/>
                <a:gd name="T36" fmla="*/ 443 w 655"/>
                <a:gd name="T37" fmla="*/ 321 h 338"/>
                <a:gd name="T38" fmla="*/ 445 w 655"/>
                <a:gd name="T39" fmla="*/ 334 h 338"/>
                <a:gd name="T40" fmla="*/ 448 w 655"/>
                <a:gd name="T41" fmla="*/ 327 h 338"/>
                <a:gd name="T42" fmla="*/ 463 w 655"/>
                <a:gd name="T43" fmla="*/ 314 h 338"/>
                <a:gd name="T44" fmla="*/ 465 w 655"/>
                <a:gd name="T45" fmla="*/ 319 h 338"/>
                <a:gd name="T46" fmla="*/ 478 w 655"/>
                <a:gd name="T47" fmla="*/ 323 h 338"/>
                <a:gd name="T48" fmla="*/ 488 w 655"/>
                <a:gd name="T49" fmla="*/ 319 h 338"/>
                <a:gd name="T50" fmla="*/ 488 w 655"/>
                <a:gd name="T51" fmla="*/ 323 h 338"/>
                <a:gd name="T52" fmla="*/ 508 w 655"/>
                <a:gd name="T53" fmla="*/ 336 h 338"/>
                <a:gd name="T54" fmla="*/ 527 w 655"/>
                <a:gd name="T55" fmla="*/ 323 h 338"/>
                <a:gd name="T56" fmla="*/ 557 w 655"/>
                <a:gd name="T57" fmla="*/ 316 h 338"/>
                <a:gd name="T58" fmla="*/ 570 w 655"/>
                <a:gd name="T59" fmla="*/ 316 h 338"/>
                <a:gd name="T60" fmla="*/ 599 w 655"/>
                <a:gd name="T61" fmla="*/ 314 h 338"/>
                <a:gd name="T62" fmla="*/ 638 w 655"/>
                <a:gd name="T63" fmla="*/ 333 h 338"/>
                <a:gd name="T64" fmla="*/ 649 w 655"/>
                <a:gd name="T65" fmla="*/ 338 h 338"/>
                <a:gd name="T66" fmla="*/ 655 w 655"/>
                <a:gd name="T67" fmla="*/ 169 h 338"/>
                <a:gd name="T68" fmla="*/ 640 w 655"/>
                <a:gd name="T69" fmla="*/ 17 h 33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55"/>
                <a:gd name="T106" fmla="*/ 0 h 338"/>
                <a:gd name="T107" fmla="*/ 655 w 655"/>
                <a:gd name="T108" fmla="*/ 338 h 33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55" h="338">
                  <a:moveTo>
                    <a:pt x="640" y="17"/>
                  </a:moveTo>
                  <a:lnTo>
                    <a:pt x="77" y="4"/>
                  </a:lnTo>
                  <a:lnTo>
                    <a:pt x="4" y="0"/>
                  </a:lnTo>
                  <a:lnTo>
                    <a:pt x="0" y="47"/>
                  </a:lnTo>
                  <a:lnTo>
                    <a:pt x="229" y="60"/>
                  </a:lnTo>
                  <a:lnTo>
                    <a:pt x="223" y="246"/>
                  </a:lnTo>
                  <a:lnTo>
                    <a:pt x="231" y="246"/>
                  </a:lnTo>
                  <a:lnTo>
                    <a:pt x="235" y="250"/>
                  </a:lnTo>
                  <a:lnTo>
                    <a:pt x="246" y="265"/>
                  </a:lnTo>
                  <a:lnTo>
                    <a:pt x="251" y="267"/>
                  </a:lnTo>
                  <a:lnTo>
                    <a:pt x="268" y="267"/>
                  </a:lnTo>
                  <a:lnTo>
                    <a:pt x="272" y="261"/>
                  </a:lnTo>
                  <a:lnTo>
                    <a:pt x="281" y="267"/>
                  </a:lnTo>
                  <a:lnTo>
                    <a:pt x="285" y="271"/>
                  </a:lnTo>
                  <a:lnTo>
                    <a:pt x="283" y="274"/>
                  </a:lnTo>
                  <a:lnTo>
                    <a:pt x="287" y="282"/>
                  </a:lnTo>
                  <a:lnTo>
                    <a:pt x="289" y="284"/>
                  </a:lnTo>
                  <a:lnTo>
                    <a:pt x="311" y="287"/>
                  </a:lnTo>
                  <a:lnTo>
                    <a:pt x="319" y="291"/>
                  </a:lnTo>
                  <a:lnTo>
                    <a:pt x="323" y="291"/>
                  </a:lnTo>
                  <a:lnTo>
                    <a:pt x="325" y="289"/>
                  </a:lnTo>
                  <a:lnTo>
                    <a:pt x="330" y="287"/>
                  </a:lnTo>
                  <a:lnTo>
                    <a:pt x="336" y="295"/>
                  </a:lnTo>
                  <a:lnTo>
                    <a:pt x="343" y="299"/>
                  </a:lnTo>
                  <a:lnTo>
                    <a:pt x="349" y="293"/>
                  </a:lnTo>
                  <a:lnTo>
                    <a:pt x="370" y="295"/>
                  </a:lnTo>
                  <a:lnTo>
                    <a:pt x="370" y="299"/>
                  </a:lnTo>
                  <a:lnTo>
                    <a:pt x="377" y="306"/>
                  </a:lnTo>
                  <a:lnTo>
                    <a:pt x="381" y="308"/>
                  </a:lnTo>
                  <a:lnTo>
                    <a:pt x="381" y="317"/>
                  </a:lnTo>
                  <a:lnTo>
                    <a:pt x="396" y="321"/>
                  </a:lnTo>
                  <a:lnTo>
                    <a:pt x="400" y="310"/>
                  </a:lnTo>
                  <a:lnTo>
                    <a:pt x="405" y="310"/>
                  </a:lnTo>
                  <a:lnTo>
                    <a:pt x="424" y="323"/>
                  </a:lnTo>
                  <a:lnTo>
                    <a:pt x="428" y="323"/>
                  </a:lnTo>
                  <a:lnTo>
                    <a:pt x="435" y="317"/>
                  </a:lnTo>
                  <a:lnTo>
                    <a:pt x="443" y="317"/>
                  </a:lnTo>
                  <a:lnTo>
                    <a:pt x="443" y="321"/>
                  </a:lnTo>
                  <a:lnTo>
                    <a:pt x="441" y="329"/>
                  </a:lnTo>
                  <a:lnTo>
                    <a:pt x="445" y="334"/>
                  </a:lnTo>
                  <a:lnTo>
                    <a:pt x="448" y="331"/>
                  </a:lnTo>
                  <a:lnTo>
                    <a:pt x="448" y="327"/>
                  </a:lnTo>
                  <a:lnTo>
                    <a:pt x="454" y="317"/>
                  </a:lnTo>
                  <a:lnTo>
                    <a:pt x="463" y="314"/>
                  </a:lnTo>
                  <a:lnTo>
                    <a:pt x="465" y="314"/>
                  </a:lnTo>
                  <a:lnTo>
                    <a:pt x="465" y="319"/>
                  </a:lnTo>
                  <a:lnTo>
                    <a:pt x="475" y="323"/>
                  </a:lnTo>
                  <a:lnTo>
                    <a:pt x="478" y="323"/>
                  </a:lnTo>
                  <a:lnTo>
                    <a:pt x="482" y="319"/>
                  </a:lnTo>
                  <a:lnTo>
                    <a:pt x="488" y="319"/>
                  </a:lnTo>
                  <a:lnTo>
                    <a:pt x="490" y="321"/>
                  </a:lnTo>
                  <a:lnTo>
                    <a:pt x="488" y="323"/>
                  </a:lnTo>
                  <a:lnTo>
                    <a:pt x="497" y="327"/>
                  </a:lnTo>
                  <a:lnTo>
                    <a:pt x="508" y="336"/>
                  </a:lnTo>
                  <a:lnTo>
                    <a:pt x="522" y="325"/>
                  </a:lnTo>
                  <a:lnTo>
                    <a:pt x="527" y="323"/>
                  </a:lnTo>
                  <a:lnTo>
                    <a:pt x="544" y="321"/>
                  </a:lnTo>
                  <a:lnTo>
                    <a:pt x="557" y="316"/>
                  </a:lnTo>
                  <a:lnTo>
                    <a:pt x="563" y="316"/>
                  </a:lnTo>
                  <a:lnTo>
                    <a:pt x="570" y="316"/>
                  </a:lnTo>
                  <a:lnTo>
                    <a:pt x="587" y="317"/>
                  </a:lnTo>
                  <a:lnTo>
                    <a:pt x="599" y="314"/>
                  </a:lnTo>
                  <a:lnTo>
                    <a:pt x="600" y="312"/>
                  </a:lnTo>
                  <a:lnTo>
                    <a:pt x="638" y="333"/>
                  </a:lnTo>
                  <a:lnTo>
                    <a:pt x="645" y="334"/>
                  </a:lnTo>
                  <a:lnTo>
                    <a:pt x="649" y="338"/>
                  </a:lnTo>
                  <a:lnTo>
                    <a:pt x="653" y="338"/>
                  </a:lnTo>
                  <a:lnTo>
                    <a:pt x="655" y="169"/>
                  </a:lnTo>
                  <a:lnTo>
                    <a:pt x="640" y="64"/>
                  </a:lnTo>
                  <a:lnTo>
                    <a:pt x="640" y="17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601" name="Freeform 20"/>
            <p:cNvSpPr>
              <a:spLocks/>
            </p:cNvSpPr>
            <p:nvPr/>
          </p:nvSpPr>
          <p:spPr bwMode="gray">
            <a:xfrm>
              <a:off x="2174" y="2800"/>
              <a:ext cx="1063" cy="1038"/>
            </a:xfrm>
            <a:custGeom>
              <a:avLst/>
              <a:gdLst>
                <a:gd name="T0" fmla="*/ 965 w 1063"/>
                <a:gd name="T1" fmla="*/ 286 h 1038"/>
                <a:gd name="T2" fmla="*/ 897 w 1063"/>
                <a:gd name="T3" fmla="*/ 269 h 1038"/>
                <a:gd name="T4" fmla="*/ 854 w 1063"/>
                <a:gd name="T5" fmla="*/ 276 h 1038"/>
                <a:gd name="T6" fmla="*/ 815 w 1063"/>
                <a:gd name="T7" fmla="*/ 276 h 1038"/>
                <a:gd name="T8" fmla="*/ 805 w 1063"/>
                <a:gd name="T9" fmla="*/ 276 h 1038"/>
                <a:gd name="T10" fmla="*/ 790 w 1063"/>
                <a:gd name="T11" fmla="*/ 267 h 1038"/>
                <a:gd name="T12" fmla="*/ 772 w 1063"/>
                <a:gd name="T13" fmla="*/ 287 h 1038"/>
                <a:gd name="T14" fmla="*/ 762 w 1063"/>
                <a:gd name="T15" fmla="*/ 270 h 1038"/>
                <a:gd name="T16" fmla="*/ 727 w 1063"/>
                <a:gd name="T17" fmla="*/ 263 h 1038"/>
                <a:gd name="T18" fmla="*/ 704 w 1063"/>
                <a:gd name="T19" fmla="*/ 259 h 1038"/>
                <a:gd name="T20" fmla="*/ 670 w 1063"/>
                <a:gd name="T21" fmla="*/ 252 h 1038"/>
                <a:gd name="T22" fmla="*/ 650 w 1063"/>
                <a:gd name="T23" fmla="*/ 244 h 1038"/>
                <a:gd name="T24" fmla="*/ 614 w 1063"/>
                <a:gd name="T25" fmla="*/ 235 h 1038"/>
                <a:gd name="T26" fmla="*/ 599 w 1063"/>
                <a:gd name="T27" fmla="*/ 214 h 1038"/>
                <a:gd name="T28" fmla="*/ 562 w 1063"/>
                <a:gd name="T29" fmla="*/ 203 h 1038"/>
                <a:gd name="T30" fmla="*/ 327 w 1063"/>
                <a:gd name="T31" fmla="*/ 0 h 1038"/>
                <a:gd name="T32" fmla="*/ 0 w 1063"/>
                <a:gd name="T33" fmla="*/ 406 h 1038"/>
                <a:gd name="T34" fmla="*/ 4 w 1063"/>
                <a:gd name="T35" fmla="*/ 424 h 1038"/>
                <a:gd name="T36" fmla="*/ 29 w 1063"/>
                <a:gd name="T37" fmla="*/ 458 h 1038"/>
                <a:gd name="T38" fmla="*/ 128 w 1063"/>
                <a:gd name="T39" fmla="*/ 558 h 1038"/>
                <a:gd name="T40" fmla="*/ 141 w 1063"/>
                <a:gd name="T41" fmla="*/ 590 h 1038"/>
                <a:gd name="T42" fmla="*/ 212 w 1063"/>
                <a:gd name="T43" fmla="*/ 693 h 1038"/>
                <a:gd name="T44" fmla="*/ 278 w 1063"/>
                <a:gd name="T45" fmla="*/ 704 h 1038"/>
                <a:gd name="T46" fmla="*/ 314 w 1063"/>
                <a:gd name="T47" fmla="*/ 646 h 1038"/>
                <a:gd name="T48" fmla="*/ 336 w 1063"/>
                <a:gd name="T49" fmla="*/ 638 h 1038"/>
                <a:gd name="T50" fmla="*/ 378 w 1063"/>
                <a:gd name="T51" fmla="*/ 651 h 1038"/>
                <a:gd name="T52" fmla="*/ 419 w 1063"/>
                <a:gd name="T53" fmla="*/ 672 h 1038"/>
                <a:gd name="T54" fmla="*/ 436 w 1063"/>
                <a:gd name="T55" fmla="*/ 683 h 1038"/>
                <a:gd name="T56" fmla="*/ 471 w 1063"/>
                <a:gd name="T57" fmla="*/ 728 h 1038"/>
                <a:gd name="T58" fmla="*/ 530 w 1063"/>
                <a:gd name="T59" fmla="*/ 839 h 1038"/>
                <a:gd name="T60" fmla="*/ 562 w 1063"/>
                <a:gd name="T61" fmla="*/ 877 h 1038"/>
                <a:gd name="T62" fmla="*/ 575 w 1063"/>
                <a:gd name="T63" fmla="*/ 935 h 1038"/>
                <a:gd name="T64" fmla="*/ 623 w 1063"/>
                <a:gd name="T65" fmla="*/ 993 h 1038"/>
                <a:gd name="T66" fmla="*/ 714 w 1063"/>
                <a:gd name="T67" fmla="*/ 1021 h 1038"/>
                <a:gd name="T68" fmla="*/ 760 w 1063"/>
                <a:gd name="T69" fmla="*/ 1029 h 1038"/>
                <a:gd name="T70" fmla="*/ 755 w 1063"/>
                <a:gd name="T71" fmla="*/ 1014 h 1038"/>
                <a:gd name="T72" fmla="*/ 738 w 1063"/>
                <a:gd name="T73" fmla="*/ 914 h 1038"/>
                <a:gd name="T74" fmla="*/ 730 w 1063"/>
                <a:gd name="T75" fmla="*/ 901 h 1038"/>
                <a:gd name="T76" fmla="*/ 751 w 1063"/>
                <a:gd name="T77" fmla="*/ 865 h 1038"/>
                <a:gd name="T78" fmla="*/ 757 w 1063"/>
                <a:gd name="T79" fmla="*/ 850 h 1038"/>
                <a:gd name="T80" fmla="*/ 772 w 1063"/>
                <a:gd name="T81" fmla="*/ 817 h 1038"/>
                <a:gd name="T82" fmla="*/ 785 w 1063"/>
                <a:gd name="T83" fmla="*/ 818 h 1038"/>
                <a:gd name="T84" fmla="*/ 794 w 1063"/>
                <a:gd name="T85" fmla="*/ 802 h 1038"/>
                <a:gd name="T86" fmla="*/ 805 w 1063"/>
                <a:gd name="T87" fmla="*/ 802 h 1038"/>
                <a:gd name="T88" fmla="*/ 828 w 1063"/>
                <a:gd name="T89" fmla="*/ 788 h 1038"/>
                <a:gd name="T90" fmla="*/ 837 w 1063"/>
                <a:gd name="T91" fmla="*/ 770 h 1038"/>
                <a:gd name="T92" fmla="*/ 845 w 1063"/>
                <a:gd name="T93" fmla="*/ 777 h 1038"/>
                <a:gd name="T94" fmla="*/ 929 w 1063"/>
                <a:gd name="T95" fmla="*/ 732 h 1038"/>
                <a:gd name="T96" fmla="*/ 946 w 1063"/>
                <a:gd name="T97" fmla="*/ 685 h 1038"/>
                <a:gd name="T98" fmla="*/ 963 w 1063"/>
                <a:gd name="T99" fmla="*/ 680 h 1038"/>
                <a:gd name="T100" fmla="*/ 1021 w 1063"/>
                <a:gd name="T101" fmla="*/ 672 h 1038"/>
                <a:gd name="T102" fmla="*/ 1036 w 1063"/>
                <a:gd name="T103" fmla="*/ 663 h 1038"/>
                <a:gd name="T104" fmla="*/ 1046 w 1063"/>
                <a:gd name="T105" fmla="*/ 640 h 1038"/>
                <a:gd name="T106" fmla="*/ 1049 w 1063"/>
                <a:gd name="T107" fmla="*/ 601 h 1038"/>
                <a:gd name="T108" fmla="*/ 1061 w 1063"/>
                <a:gd name="T109" fmla="*/ 569 h 1038"/>
                <a:gd name="T110" fmla="*/ 1053 w 1063"/>
                <a:gd name="T111" fmla="*/ 516 h 1038"/>
                <a:gd name="T112" fmla="*/ 1046 w 1063"/>
                <a:gd name="T113" fmla="*/ 496 h 1038"/>
                <a:gd name="T114" fmla="*/ 1034 w 1063"/>
                <a:gd name="T115" fmla="*/ 464 h 1038"/>
                <a:gd name="T116" fmla="*/ 1018 w 1063"/>
                <a:gd name="T117" fmla="*/ 299 h 1038"/>
                <a:gd name="T118" fmla="*/ 980 w 1063"/>
                <a:gd name="T119" fmla="*/ 291 h 103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63"/>
                <a:gd name="T181" fmla="*/ 0 h 1038"/>
                <a:gd name="T182" fmla="*/ 1063 w 1063"/>
                <a:gd name="T183" fmla="*/ 1038 h 103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63" h="1038">
                  <a:moveTo>
                    <a:pt x="980" y="291"/>
                  </a:moveTo>
                  <a:lnTo>
                    <a:pt x="976" y="291"/>
                  </a:lnTo>
                  <a:lnTo>
                    <a:pt x="972" y="287"/>
                  </a:lnTo>
                  <a:lnTo>
                    <a:pt x="965" y="286"/>
                  </a:lnTo>
                  <a:lnTo>
                    <a:pt x="927" y="265"/>
                  </a:lnTo>
                  <a:lnTo>
                    <a:pt x="926" y="267"/>
                  </a:lnTo>
                  <a:lnTo>
                    <a:pt x="914" y="270"/>
                  </a:lnTo>
                  <a:lnTo>
                    <a:pt x="897" y="269"/>
                  </a:lnTo>
                  <a:lnTo>
                    <a:pt x="890" y="269"/>
                  </a:lnTo>
                  <a:lnTo>
                    <a:pt x="884" y="269"/>
                  </a:lnTo>
                  <a:lnTo>
                    <a:pt x="871" y="274"/>
                  </a:lnTo>
                  <a:lnTo>
                    <a:pt x="854" y="276"/>
                  </a:lnTo>
                  <a:lnTo>
                    <a:pt x="849" y="278"/>
                  </a:lnTo>
                  <a:lnTo>
                    <a:pt x="835" y="289"/>
                  </a:lnTo>
                  <a:lnTo>
                    <a:pt x="824" y="280"/>
                  </a:lnTo>
                  <a:lnTo>
                    <a:pt x="815" y="276"/>
                  </a:lnTo>
                  <a:lnTo>
                    <a:pt x="817" y="274"/>
                  </a:lnTo>
                  <a:lnTo>
                    <a:pt x="815" y="272"/>
                  </a:lnTo>
                  <a:lnTo>
                    <a:pt x="809" y="272"/>
                  </a:lnTo>
                  <a:lnTo>
                    <a:pt x="805" y="276"/>
                  </a:lnTo>
                  <a:lnTo>
                    <a:pt x="802" y="276"/>
                  </a:lnTo>
                  <a:lnTo>
                    <a:pt x="792" y="272"/>
                  </a:lnTo>
                  <a:lnTo>
                    <a:pt x="792" y="267"/>
                  </a:lnTo>
                  <a:lnTo>
                    <a:pt x="790" y="267"/>
                  </a:lnTo>
                  <a:lnTo>
                    <a:pt x="781" y="270"/>
                  </a:lnTo>
                  <a:lnTo>
                    <a:pt x="775" y="280"/>
                  </a:lnTo>
                  <a:lnTo>
                    <a:pt x="775" y="284"/>
                  </a:lnTo>
                  <a:lnTo>
                    <a:pt x="772" y="287"/>
                  </a:lnTo>
                  <a:lnTo>
                    <a:pt x="768" y="282"/>
                  </a:lnTo>
                  <a:lnTo>
                    <a:pt x="770" y="274"/>
                  </a:lnTo>
                  <a:lnTo>
                    <a:pt x="770" y="270"/>
                  </a:lnTo>
                  <a:lnTo>
                    <a:pt x="762" y="270"/>
                  </a:lnTo>
                  <a:lnTo>
                    <a:pt x="755" y="276"/>
                  </a:lnTo>
                  <a:lnTo>
                    <a:pt x="751" y="276"/>
                  </a:lnTo>
                  <a:lnTo>
                    <a:pt x="732" y="263"/>
                  </a:lnTo>
                  <a:lnTo>
                    <a:pt x="727" y="263"/>
                  </a:lnTo>
                  <a:lnTo>
                    <a:pt x="723" y="274"/>
                  </a:lnTo>
                  <a:lnTo>
                    <a:pt x="708" y="270"/>
                  </a:lnTo>
                  <a:lnTo>
                    <a:pt x="708" y="261"/>
                  </a:lnTo>
                  <a:lnTo>
                    <a:pt x="704" y="259"/>
                  </a:lnTo>
                  <a:lnTo>
                    <a:pt x="697" y="252"/>
                  </a:lnTo>
                  <a:lnTo>
                    <a:pt x="697" y="248"/>
                  </a:lnTo>
                  <a:lnTo>
                    <a:pt x="676" y="246"/>
                  </a:lnTo>
                  <a:lnTo>
                    <a:pt x="670" y="252"/>
                  </a:lnTo>
                  <a:lnTo>
                    <a:pt x="663" y="248"/>
                  </a:lnTo>
                  <a:lnTo>
                    <a:pt x="657" y="240"/>
                  </a:lnTo>
                  <a:lnTo>
                    <a:pt x="652" y="242"/>
                  </a:lnTo>
                  <a:lnTo>
                    <a:pt x="650" y="244"/>
                  </a:lnTo>
                  <a:lnTo>
                    <a:pt x="646" y="244"/>
                  </a:lnTo>
                  <a:lnTo>
                    <a:pt x="638" y="240"/>
                  </a:lnTo>
                  <a:lnTo>
                    <a:pt x="616" y="237"/>
                  </a:lnTo>
                  <a:lnTo>
                    <a:pt x="614" y="235"/>
                  </a:lnTo>
                  <a:lnTo>
                    <a:pt x="610" y="227"/>
                  </a:lnTo>
                  <a:lnTo>
                    <a:pt x="612" y="224"/>
                  </a:lnTo>
                  <a:lnTo>
                    <a:pt x="608" y="220"/>
                  </a:lnTo>
                  <a:lnTo>
                    <a:pt x="599" y="214"/>
                  </a:lnTo>
                  <a:lnTo>
                    <a:pt x="595" y="220"/>
                  </a:lnTo>
                  <a:lnTo>
                    <a:pt x="578" y="220"/>
                  </a:lnTo>
                  <a:lnTo>
                    <a:pt x="573" y="218"/>
                  </a:lnTo>
                  <a:lnTo>
                    <a:pt x="562" y="203"/>
                  </a:lnTo>
                  <a:lnTo>
                    <a:pt x="558" y="199"/>
                  </a:lnTo>
                  <a:lnTo>
                    <a:pt x="550" y="199"/>
                  </a:lnTo>
                  <a:lnTo>
                    <a:pt x="556" y="13"/>
                  </a:lnTo>
                  <a:lnTo>
                    <a:pt x="327" y="0"/>
                  </a:lnTo>
                  <a:lnTo>
                    <a:pt x="323" y="0"/>
                  </a:lnTo>
                  <a:lnTo>
                    <a:pt x="288" y="432"/>
                  </a:lnTo>
                  <a:lnTo>
                    <a:pt x="2" y="406"/>
                  </a:lnTo>
                  <a:lnTo>
                    <a:pt x="0" y="406"/>
                  </a:lnTo>
                  <a:lnTo>
                    <a:pt x="2" y="409"/>
                  </a:lnTo>
                  <a:lnTo>
                    <a:pt x="4" y="411"/>
                  </a:lnTo>
                  <a:lnTo>
                    <a:pt x="0" y="417"/>
                  </a:lnTo>
                  <a:lnTo>
                    <a:pt x="4" y="424"/>
                  </a:lnTo>
                  <a:lnTo>
                    <a:pt x="4" y="426"/>
                  </a:lnTo>
                  <a:lnTo>
                    <a:pt x="19" y="436"/>
                  </a:lnTo>
                  <a:lnTo>
                    <a:pt x="23" y="445"/>
                  </a:lnTo>
                  <a:lnTo>
                    <a:pt x="29" y="458"/>
                  </a:lnTo>
                  <a:lnTo>
                    <a:pt x="44" y="469"/>
                  </a:lnTo>
                  <a:lnTo>
                    <a:pt x="89" y="522"/>
                  </a:lnTo>
                  <a:lnTo>
                    <a:pt x="126" y="552"/>
                  </a:lnTo>
                  <a:lnTo>
                    <a:pt x="128" y="558"/>
                  </a:lnTo>
                  <a:lnTo>
                    <a:pt x="132" y="563"/>
                  </a:lnTo>
                  <a:lnTo>
                    <a:pt x="132" y="573"/>
                  </a:lnTo>
                  <a:lnTo>
                    <a:pt x="134" y="576"/>
                  </a:lnTo>
                  <a:lnTo>
                    <a:pt x="141" y="590"/>
                  </a:lnTo>
                  <a:lnTo>
                    <a:pt x="141" y="620"/>
                  </a:lnTo>
                  <a:lnTo>
                    <a:pt x="143" y="631"/>
                  </a:lnTo>
                  <a:lnTo>
                    <a:pt x="156" y="651"/>
                  </a:lnTo>
                  <a:lnTo>
                    <a:pt x="212" y="693"/>
                  </a:lnTo>
                  <a:lnTo>
                    <a:pt x="252" y="717"/>
                  </a:lnTo>
                  <a:lnTo>
                    <a:pt x="263" y="719"/>
                  </a:lnTo>
                  <a:lnTo>
                    <a:pt x="269" y="713"/>
                  </a:lnTo>
                  <a:lnTo>
                    <a:pt x="278" y="704"/>
                  </a:lnTo>
                  <a:lnTo>
                    <a:pt x="284" y="698"/>
                  </a:lnTo>
                  <a:lnTo>
                    <a:pt x="301" y="661"/>
                  </a:lnTo>
                  <a:lnTo>
                    <a:pt x="308" y="650"/>
                  </a:lnTo>
                  <a:lnTo>
                    <a:pt x="314" y="646"/>
                  </a:lnTo>
                  <a:lnTo>
                    <a:pt x="327" y="650"/>
                  </a:lnTo>
                  <a:lnTo>
                    <a:pt x="331" y="650"/>
                  </a:lnTo>
                  <a:lnTo>
                    <a:pt x="333" y="644"/>
                  </a:lnTo>
                  <a:lnTo>
                    <a:pt x="336" y="638"/>
                  </a:lnTo>
                  <a:lnTo>
                    <a:pt x="344" y="642"/>
                  </a:lnTo>
                  <a:lnTo>
                    <a:pt x="349" y="646"/>
                  </a:lnTo>
                  <a:lnTo>
                    <a:pt x="372" y="650"/>
                  </a:lnTo>
                  <a:lnTo>
                    <a:pt x="378" y="651"/>
                  </a:lnTo>
                  <a:lnTo>
                    <a:pt x="393" y="657"/>
                  </a:lnTo>
                  <a:lnTo>
                    <a:pt x="400" y="653"/>
                  </a:lnTo>
                  <a:lnTo>
                    <a:pt x="417" y="663"/>
                  </a:lnTo>
                  <a:lnTo>
                    <a:pt x="419" y="672"/>
                  </a:lnTo>
                  <a:lnTo>
                    <a:pt x="423" y="674"/>
                  </a:lnTo>
                  <a:lnTo>
                    <a:pt x="425" y="678"/>
                  </a:lnTo>
                  <a:lnTo>
                    <a:pt x="428" y="680"/>
                  </a:lnTo>
                  <a:lnTo>
                    <a:pt x="436" y="683"/>
                  </a:lnTo>
                  <a:lnTo>
                    <a:pt x="445" y="696"/>
                  </a:lnTo>
                  <a:lnTo>
                    <a:pt x="462" y="711"/>
                  </a:lnTo>
                  <a:lnTo>
                    <a:pt x="470" y="725"/>
                  </a:lnTo>
                  <a:lnTo>
                    <a:pt x="471" y="728"/>
                  </a:lnTo>
                  <a:lnTo>
                    <a:pt x="496" y="788"/>
                  </a:lnTo>
                  <a:lnTo>
                    <a:pt x="500" y="800"/>
                  </a:lnTo>
                  <a:lnTo>
                    <a:pt x="526" y="832"/>
                  </a:lnTo>
                  <a:lnTo>
                    <a:pt x="530" y="839"/>
                  </a:lnTo>
                  <a:lnTo>
                    <a:pt x="548" y="860"/>
                  </a:lnTo>
                  <a:lnTo>
                    <a:pt x="552" y="862"/>
                  </a:lnTo>
                  <a:lnTo>
                    <a:pt x="560" y="871"/>
                  </a:lnTo>
                  <a:lnTo>
                    <a:pt x="562" y="877"/>
                  </a:lnTo>
                  <a:lnTo>
                    <a:pt x="562" y="895"/>
                  </a:lnTo>
                  <a:lnTo>
                    <a:pt x="567" y="905"/>
                  </a:lnTo>
                  <a:lnTo>
                    <a:pt x="569" y="927"/>
                  </a:lnTo>
                  <a:lnTo>
                    <a:pt x="575" y="935"/>
                  </a:lnTo>
                  <a:lnTo>
                    <a:pt x="593" y="970"/>
                  </a:lnTo>
                  <a:lnTo>
                    <a:pt x="597" y="982"/>
                  </a:lnTo>
                  <a:lnTo>
                    <a:pt x="608" y="984"/>
                  </a:lnTo>
                  <a:lnTo>
                    <a:pt x="623" y="993"/>
                  </a:lnTo>
                  <a:lnTo>
                    <a:pt x="642" y="999"/>
                  </a:lnTo>
                  <a:lnTo>
                    <a:pt x="668" y="1015"/>
                  </a:lnTo>
                  <a:lnTo>
                    <a:pt x="706" y="1019"/>
                  </a:lnTo>
                  <a:lnTo>
                    <a:pt x="714" y="1021"/>
                  </a:lnTo>
                  <a:lnTo>
                    <a:pt x="732" y="1034"/>
                  </a:lnTo>
                  <a:lnTo>
                    <a:pt x="742" y="1038"/>
                  </a:lnTo>
                  <a:lnTo>
                    <a:pt x="751" y="1027"/>
                  </a:lnTo>
                  <a:lnTo>
                    <a:pt x="760" y="1029"/>
                  </a:lnTo>
                  <a:lnTo>
                    <a:pt x="762" y="1027"/>
                  </a:lnTo>
                  <a:lnTo>
                    <a:pt x="762" y="1021"/>
                  </a:lnTo>
                  <a:lnTo>
                    <a:pt x="755" y="1017"/>
                  </a:lnTo>
                  <a:lnTo>
                    <a:pt x="755" y="1014"/>
                  </a:lnTo>
                  <a:lnTo>
                    <a:pt x="747" y="1004"/>
                  </a:lnTo>
                  <a:lnTo>
                    <a:pt x="736" y="959"/>
                  </a:lnTo>
                  <a:lnTo>
                    <a:pt x="729" y="942"/>
                  </a:lnTo>
                  <a:lnTo>
                    <a:pt x="738" y="914"/>
                  </a:lnTo>
                  <a:lnTo>
                    <a:pt x="738" y="907"/>
                  </a:lnTo>
                  <a:lnTo>
                    <a:pt x="734" y="905"/>
                  </a:lnTo>
                  <a:lnTo>
                    <a:pt x="732" y="903"/>
                  </a:lnTo>
                  <a:lnTo>
                    <a:pt x="730" y="901"/>
                  </a:lnTo>
                  <a:lnTo>
                    <a:pt x="730" y="899"/>
                  </a:lnTo>
                  <a:lnTo>
                    <a:pt x="732" y="899"/>
                  </a:lnTo>
                  <a:lnTo>
                    <a:pt x="744" y="892"/>
                  </a:lnTo>
                  <a:lnTo>
                    <a:pt x="751" y="865"/>
                  </a:lnTo>
                  <a:lnTo>
                    <a:pt x="745" y="863"/>
                  </a:lnTo>
                  <a:lnTo>
                    <a:pt x="744" y="852"/>
                  </a:lnTo>
                  <a:lnTo>
                    <a:pt x="749" y="845"/>
                  </a:lnTo>
                  <a:lnTo>
                    <a:pt x="757" y="850"/>
                  </a:lnTo>
                  <a:lnTo>
                    <a:pt x="772" y="841"/>
                  </a:lnTo>
                  <a:lnTo>
                    <a:pt x="775" y="828"/>
                  </a:lnTo>
                  <a:lnTo>
                    <a:pt x="768" y="822"/>
                  </a:lnTo>
                  <a:lnTo>
                    <a:pt x="772" y="817"/>
                  </a:lnTo>
                  <a:lnTo>
                    <a:pt x="775" y="818"/>
                  </a:lnTo>
                  <a:lnTo>
                    <a:pt x="779" y="818"/>
                  </a:lnTo>
                  <a:lnTo>
                    <a:pt x="781" y="815"/>
                  </a:lnTo>
                  <a:lnTo>
                    <a:pt x="785" y="818"/>
                  </a:lnTo>
                  <a:lnTo>
                    <a:pt x="790" y="818"/>
                  </a:lnTo>
                  <a:lnTo>
                    <a:pt x="792" y="815"/>
                  </a:lnTo>
                  <a:lnTo>
                    <a:pt x="794" y="813"/>
                  </a:lnTo>
                  <a:lnTo>
                    <a:pt x="794" y="802"/>
                  </a:lnTo>
                  <a:lnTo>
                    <a:pt x="796" y="800"/>
                  </a:lnTo>
                  <a:lnTo>
                    <a:pt x="800" y="800"/>
                  </a:lnTo>
                  <a:lnTo>
                    <a:pt x="802" y="800"/>
                  </a:lnTo>
                  <a:lnTo>
                    <a:pt x="805" y="802"/>
                  </a:lnTo>
                  <a:lnTo>
                    <a:pt x="824" y="796"/>
                  </a:lnTo>
                  <a:lnTo>
                    <a:pt x="828" y="794"/>
                  </a:lnTo>
                  <a:lnTo>
                    <a:pt x="828" y="792"/>
                  </a:lnTo>
                  <a:lnTo>
                    <a:pt x="828" y="788"/>
                  </a:lnTo>
                  <a:lnTo>
                    <a:pt x="815" y="783"/>
                  </a:lnTo>
                  <a:lnTo>
                    <a:pt x="815" y="779"/>
                  </a:lnTo>
                  <a:lnTo>
                    <a:pt x="835" y="773"/>
                  </a:lnTo>
                  <a:lnTo>
                    <a:pt x="837" y="770"/>
                  </a:lnTo>
                  <a:lnTo>
                    <a:pt x="845" y="768"/>
                  </a:lnTo>
                  <a:lnTo>
                    <a:pt x="845" y="770"/>
                  </a:lnTo>
                  <a:lnTo>
                    <a:pt x="843" y="772"/>
                  </a:lnTo>
                  <a:lnTo>
                    <a:pt x="845" y="777"/>
                  </a:lnTo>
                  <a:lnTo>
                    <a:pt x="849" y="777"/>
                  </a:lnTo>
                  <a:lnTo>
                    <a:pt x="852" y="773"/>
                  </a:lnTo>
                  <a:lnTo>
                    <a:pt x="881" y="764"/>
                  </a:lnTo>
                  <a:lnTo>
                    <a:pt x="929" y="732"/>
                  </a:lnTo>
                  <a:lnTo>
                    <a:pt x="931" y="721"/>
                  </a:lnTo>
                  <a:lnTo>
                    <a:pt x="956" y="702"/>
                  </a:lnTo>
                  <a:lnTo>
                    <a:pt x="956" y="698"/>
                  </a:lnTo>
                  <a:lnTo>
                    <a:pt x="946" y="685"/>
                  </a:lnTo>
                  <a:lnTo>
                    <a:pt x="948" y="674"/>
                  </a:lnTo>
                  <a:lnTo>
                    <a:pt x="963" y="668"/>
                  </a:lnTo>
                  <a:lnTo>
                    <a:pt x="967" y="668"/>
                  </a:lnTo>
                  <a:lnTo>
                    <a:pt x="963" y="680"/>
                  </a:lnTo>
                  <a:lnTo>
                    <a:pt x="965" y="685"/>
                  </a:lnTo>
                  <a:lnTo>
                    <a:pt x="982" y="683"/>
                  </a:lnTo>
                  <a:lnTo>
                    <a:pt x="986" y="687"/>
                  </a:lnTo>
                  <a:lnTo>
                    <a:pt x="1021" y="672"/>
                  </a:lnTo>
                  <a:lnTo>
                    <a:pt x="1040" y="670"/>
                  </a:lnTo>
                  <a:lnTo>
                    <a:pt x="1042" y="668"/>
                  </a:lnTo>
                  <a:lnTo>
                    <a:pt x="1040" y="666"/>
                  </a:lnTo>
                  <a:lnTo>
                    <a:pt x="1036" y="663"/>
                  </a:lnTo>
                  <a:lnTo>
                    <a:pt x="1034" y="657"/>
                  </a:lnTo>
                  <a:lnTo>
                    <a:pt x="1038" y="653"/>
                  </a:lnTo>
                  <a:lnTo>
                    <a:pt x="1040" y="650"/>
                  </a:lnTo>
                  <a:lnTo>
                    <a:pt x="1046" y="640"/>
                  </a:lnTo>
                  <a:lnTo>
                    <a:pt x="1053" y="620"/>
                  </a:lnTo>
                  <a:lnTo>
                    <a:pt x="1048" y="612"/>
                  </a:lnTo>
                  <a:lnTo>
                    <a:pt x="1048" y="605"/>
                  </a:lnTo>
                  <a:lnTo>
                    <a:pt x="1049" y="601"/>
                  </a:lnTo>
                  <a:lnTo>
                    <a:pt x="1048" y="595"/>
                  </a:lnTo>
                  <a:lnTo>
                    <a:pt x="1051" y="582"/>
                  </a:lnTo>
                  <a:lnTo>
                    <a:pt x="1057" y="578"/>
                  </a:lnTo>
                  <a:lnTo>
                    <a:pt x="1061" y="569"/>
                  </a:lnTo>
                  <a:lnTo>
                    <a:pt x="1063" y="552"/>
                  </a:lnTo>
                  <a:lnTo>
                    <a:pt x="1063" y="541"/>
                  </a:lnTo>
                  <a:lnTo>
                    <a:pt x="1061" y="526"/>
                  </a:lnTo>
                  <a:lnTo>
                    <a:pt x="1053" y="516"/>
                  </a:lnTo>
                  <a:lnTo>
                    <a:pt x="1051" y="514"/>
                  </a:lnTo>
                  <a:lnTo>
                    <a:pt x="1053" y="507"/>
                  </a:lnTo>
                  <a:lnTo>
                    <a:pt x="1049" y="503"/>
                  </a:lnTo>
                  <a:lnTo>
                    <a:pt x="1046" y="496"/>
                  </a:lnTo>
                  <a:lnTo>
                    <a:pt x="1040" y="490"/>
                  </a:lnTo>
                  <a:lnTo>
                    <a:pt x="1038" y="488"/>
                  </a:lnTo>
                  <a:lnTo>
                    <a:pt x="1042" y="477"/>
                  </a:lnTo>
                  <a:lnTo>
                    <a:pt x="1034" y="464"/>
                  </a:lnTo>
                  <a:lnTo>
                    <a:pt x="1023" y="453"/>
                  </a:lnTo>
                  <a:lnTo>
                    <a:pt x="1019" y="447"/>
                  </a:lnTo>
                  <a:lnTo>
                    <a:pt x="1018" y="351"/>
                  </a:lnTo>
                  <a:lnTo>
                    <a:pt x="1018" y="299"/>
                  </a:lnTo>
                  <a:lnTo>
                    <a:pt x="1004" y="297"/>
                  </a:lnTo>
                  <a:lnTo>
                    <a:pt x="995" y="302"/>
                  </a:lnTo>
                  <a:lnTo>
                    <a:pt x="991" y="301"/>
                  </a:lnTo>
                  <a:lnTo>
                    <a:pt x="980" y="291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602" name="Freeform 21"/>
            <p:cNvSpPr>
              <a:spLocks/>
            </p:cNvSpPr>
            <p:nvPr/>
          </p:nvSpPr>
          <p:spPr bwMode="gray">
            <a:xfrm>
              <a:off x="2957" y="1581"/>
              <a:ext cx="499" cy="562"/>
            </a:xfrm>
            <a:custGeom>
              <a:avLst/>
              <a:gdLst>
                <a:gd name="T0" fmla="*/ 47 w 499"/>
                <a:gd name="T1" fmla="*/ 388 h 562"/>
                <a:gd name="T2" fmla="*/ 22 w 499"/>
                <a:gd name="T3" fmla="*/ 356 h 562"/>
                <a:gd name="T4" fmla="*/ 39 w 499"/>
                <a:gd name="T5" fmla="*/ 334 h 562"/>
                <a:gd name="T6" fmla="*/ 37 w 499"/>
                <a:gd name="T7" fmla="*/ 313 h 562"/>
                <a:gd name="T8" fmla="*/ 28 w 499"/>
                <a:gd name="T9" fmla="*/ 264 h 562"/>
                <a:gd name="T10" fmla="*/ 28 w 499"/>
                <a:gd name="T11" fmla="*/ 240 h 562"/>
                <a:gd name="T12" fmla="*/ 22 w 499"/>
                <a:gd name="T13" fmla="*/ 183 h 562"/>
                <a:gd name="T14" fmla="*/ 9 w 499"/>
                <a:gd name="T15" fmla="*/ 148 h 562"/>
                <a:gd name="T16" fmla="*/ 2 w 499"/>
                <a:gd name="T17" fmla="*/ 90 h 562"/>
                <a:gd name="T18" fmla="*/ 7 w 499"/>
                <a:gd name="T19" fmla="*/ 67 h 562"/>
                <a:gd name="T20" fmla="*/ 0 w 499"/>
                <a:gd name="T21" fmla="*/ 35 h 562"/>
                <a:gd name="T22" fmla="*/ 129 w 499"/>
                <a:gd name="T23" fmla="*/ 15 h 562"/>
                <a:gd name="T24" fmla="*/ 141 w 499"/>
                <a:gd name="T25" fmla="*/ 1 h 562"/>
                <a:gd name="T26" fmla="*/ 156 w 499"/>
                <a:gd name="T27" fmla="*/ 28 h 562"/>
                <a:gd name="T28" fmla="*/ 159 w 499"/>
                <a:gd name="T29" fmla="*/ 54 h 562"/>
                <a:gd name="T30" fmla="*/ 178 w 499"/>
                <a:gd name="T31" fmla="*/ 63 h 562"/>
                <a:gd name="T32" fmla="*/ 193 w 499"/>
                <a:gd name="T33" fmla="*/ 71 h 562"/>
                <a:gd name="T34" fmla="*/ 216 w 499"/>
                <a:gd name="T35" fmla="*/ 71 h 562"/>
                <a:gd name="T36" fmla="*/ 219 w 499"/>
                <a:gd name="T37" fmla="*/ 78 h 562"/>
                <a:gd name="T38" fmla="*/ 244 w 499"/>
                <a:gd name="T39" fmla="*/ 71 h 562"/>
                <a:gd name="T40" fmla="*/ 289 w 499"/>
                <a:gd name="T41" fmla="*/ 75 h 562"/>
                <a:gd name="T42" fmla="*/ 291 w 499"/>
                <a:gd name="T43" fmla="*/ 80 h 562"/>
                <a:gd name="T44" fmla="*/ 300 w 499"/>
                <a:gd name="T45" fmla="*/ 84 h 562"/>
                <a:gd name="T46" fmla="*/ 306 w 499"/>
                <a:gd name="T47" fmla="*/ 99 h 562"/>
                <a:gd name="T48" fmla="*/ 321 w 499"/>
                <a:gd name="T49" fmla="*/ 93 h 562"/>
                <a:gd name="T50" fmla="*/ 332 w 499"/>
                <a:gd name="T51" fmla="*/ 93 h 562"/>
                <a:gd name="T52" fmla="*/ 351 w 499"/>
                <a:gd name="T53" fmla="*/ 107 h 562"/>
                <a:gd name="T54" fmla="*/ 362 w 499"/>
                <a:gd name="T55" fmla="*/ 118 h 562"/>
                <a:gd name="T56" fmla="*/ 383 w 499"/>
                <a:gd name="T57" fmla="*/ 116 h 562"/>
                <a:gd name="T58" fmla="*/ 411 w 499"/>
                <a:gd name="T59" fmla="*/ 101 h 562"/>
                <a:gd name="T60" fmla="*/ 454 w 499"/>
                <a:gd name="T61" fmla="*/ 108 h 562"/>
                <a:gd name="T62" fmla="*/ 465 w 499"/>
                <a:gd name="T63" fmla="*/ 112 h 562"/>
                <a:gd name="T64" fmla="*/ 482 w 499"/>
                <a:gd name="T65" fmla="*/ 116 h 562"/>
                <a:gd name="T66" fmla="*/ 490 w 499"/>
                <a:gd name="T67" fmla="*/ 123 h 562"/>
                <a:gd name="T68" fmla="*/ 456 w 499"/>
                <a:gd name="T69" fmla="*/ 140 h 562"/>
                <a:gd name="T70" fmla="*/ 437 w 499"/>
                <a:gd name="T71" fmla="*/ 153 h 562"/>
                <a:gd name="T72" fmla="*/ 409 w 499"/>
                <a:gd name="T73" fmla="*/ 168 h 562"/>
                <a:gd name="T74" fmla="*/ 332 w 499"/>
                <a:gd name="T75" fmla="*/ 243 h 562"/>
                <a:gd name="T76" fmla="*/ 323 w 499"/>
                <a:gd name="T77" fmla="*/ 255 h 562"/>
                <a:gd name="T78" fmla="*/ 321 w 499"/>
                <a:gd name="T79" fmla="*/ 313 h 562"/>
                <a:gd name="T80" fmla="*/ 295 w 499"/>
                <a:gd name="T81" fmla="*/ 332 h 562"/>
                <a:gd name="T82" fmla="*/ 291 w 499"/>
                <a:gd name="T83" fmla="*/ 341 h 562"/>
                <a:gd name="T84" fmla="*/ 296 w 499"/>
                <a:gd name="T85" fmla="*/ 362 h 562"/>
                <a:gd name="T86" fmla="*/ 296 w 499"/>
                <a:gd name="T87" fmla="*/ 384 h 562"/>
                <a:gd name="T88" fmla="*/ 296 w 499"/>
                <a:gd name="T89" fmla="*/ 410 h 562"/>
                <a:gd name="T90" fmla="*/ 300 w 499"/>
                <a:gd name="T91" fmla="*/ 441 h 562"/>
                <a:gd name="T92" fmla="*/ 310 w 499"/>
                <a:gd name="T93" fmla="*/ 450 h 562"/>
                <a:gd name="T94" fmla="*/ 330 w 499"/>
                <a:gd name="T95" fmla="*/ 456 h 562"/>
                <a:gd name="T96" fmla="*/ 336 w 499"/>
                <a:gd name="T97" fmla="*/ 463 h 562"/>
                <a:gd name="T98" fmla="*/ 364 w 499"/>
                <a:gd name="T99" fmla="*/ 487 h 562"/>
                <a:gd name="T100" fmla="*/ 403 w 499"/>
                <a:gd name="T101" fmla="*/ 517 h 562"/>
                <a:gd name="T102" fmla="*/ 405 w 499"/>
                <a:gd name="T103" fmla="*/ 534 h 562"/>
                <a:gd name="T104" fmla="*/ 49 w 499"/>
                <a:gd name="T105" fmla="*/ 562 h 5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99"/>
                <a:gd name="T160" fmla="*/ 0 h 562"/>
                <a:gd name="T161" fmla="*/ 499 w 499"/>
                <a:gd name="T162" fmla="*/ 562 h 56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99" h="562">
                  <a:moveTo>
                    <a:pt x="49" y="562"/>
                  </a:moveTo>
                  <a:lnTo>
                    <a:pt x="47" y="388"/>
                  </a:lnTo>
                  <a:lnTo>
                    <a:pt x="24" y="365"/>
                  </a:lnTo>
                  <a:lnTo>
                    <a:pt x="22" y="356"/>
                  </a:lnTo>
                  <a:lnTo>
                    <a:pt x="36" y="345"/>
                  </a:lnTo>
                  <a:lnTo>
                    <a:pt x="39" y="334"/>
                  </a:lnTo>
                  <a:lnTo>
                    <a:pt x="39" y="326"/>
                  </a:lnTo>
                  <a:lnTo>
                    <a:pt x="37" y="313"/>
                  </a:lnTo>
                  <a:lnTo>
                    <a:pt x="39" y="300"/>
                  </a:lnTo>
                  <a:lnTo>
                    <a:pt x="28" y="264"/>
                  </a:lnTo>
                  <a:lnTo>
                    <a:pt x="28" y="259"/>
                  </a:lnTo>
                  <a:lnTo>
                    <a:pt x="28" y="240"/>
                  </a:lnTo>
                  <a:lnTo>
                    <a:pt x="24" y="230"/>
                  </a:lnTo>
                  <a:lnTo>
                    <a:pt x="22" y="183"/>
                  </a:lnTo>
                  <a:lnTo>
                    <a:pt x="17" y="155"/>
                  </a:lnTo>
                  <a:lnTo>
                    <a:pt x="9" y="148"/>
                  </a:lnTo>
                  <a:lnTo>
                    <a:pt x="4" y="116"/>
                  </a:lnTo>
                  <a:lnTo>
                    <a:pt x="2" y="90"/>
                  </a:lnTo>
                  <a:lnTo>
                    <a:pt x="6" y="73"/>
                  </a:lnTo>
                  <a:lnTo>
                    <a:pt x="7" y="67"/>
                  </a:lnTo>
                  <a:lnTo>
                    <a:pt x="0" y="43"/>
                  </a:lnTo>
                  <a:lnTo>
                    <a:pt x="0" y="35"/>
                  </a:lnTo>
                  <a:lnTo>
                    <a:pt x="129" y="35"/>
                  </a:lnTo>
                  <a:lnTo>
                    <a:pt x="129" y="15"/>
                  </a:lnTo>
                  <a:lnTo>
                    <a:pt x="131" y="0"/>
                  </a:lnTo>
                  <a:lnTo>
                    <a:pt x="141" y="1"/>
                  </a:lnTo>
                  <a:lnTo>
                    <a:pt x="156" y="7"/>
                  </a:lnTo>
                  <a:lnTo>
                    <a:pt x="156" y="28"/>
                  </a:lnTo>
                  <a:lnTo>
                    <a:pt x="159" y="41"/>
                  </a:lnTo>
                  <a:lnTo>
                    <a:pt x="159" y="54"/>
                  </a:lnTo>
                  <a:lnTo>
                    <a:pt x="173" y="65"/>
                  </a:lnTo>
                  <a:lnTo>
                    <a:pt x="178" y="63"/>
                  </a:lnTo>
                  <a:lnTo>
                    <a:pt x="188" y="65"/>
                  </a:lnTo>
                  <a:lnTo>
                    <a:pt x="193" y="71"/>
                  </a:lnTo>
                  <a:lnTo>
                    <a:pt x="204" y="69"/>
                  </a:lnTo>
                  <a:lnTo>
                    <a:pt x="216" y="71"/>
                  </a:lnTo>
                  <a:lnTo>
                    <a:pt x="219" y="75"/>
                  </a:lnTo>
                  <a:lnTo>
                    <a:pt x="219" y="78"/>
                  </a:lnTo>
                  <a:lnTo>
                    <a:pt x="238" y="78"/>
                  </a:lnTo>
                  <a:lnTo>
                    <a:pt x="244" y="71"/>
                  </a:lnTo>
                  <a:lnTo>
                    <a:pt x="272" y="69"/>
                  </a:lnTo>
                  <a:lnTo>
                    <a:pt x="289" y="75"/>
                  </a:lnTo>
                  <a:lnTo>
                    <a:pt x="295" y="75"/>
                  </a:lnTo>
                  <a:lnTo>
                    <a:pt x="291" y="80"/>
                  </a:lnTo>
                  <a:lnTo>
                    <a:pt x="296" y="84"/>
                  </a:lnTo>
                  <a:lnTo>
                    <a:pt x="300" y="84"/>
                  </a:lnTo>
                  <a:lnTo>
                    <a:pt x="302" y="88"/>
                  </a:lnTo>
                  <a:lnTo>
                    <a:pt x="306" y="99"/>
                  </a:lnTo>
                  <a:lnTo>
                    <a:pt x="313" y="103"/>
                  </a:lnTo>
                  <a:lnTo>
                    <a:pt x="321" y="93"/>
                  </a:lnTo>
                  <a:lnTo>
                    <a:pt x="325" y="91"/>
                  </a:lnTo>
                  <a:lnTo>
                    <a:pt x="332" y="93"/>
                  </a:lnTo>
                  <a:lnTo>
                    <a:pt x="336" y="103"/>
                  </a:lnTo>
                  <a:lnTo>
                    <a:pt x="351" y="107"/>
                  </a:lnTo>
                  <a:lnTo>
                    <a:pt x="355" y="112"/>
                  </a:lnTo>
                  <a:lnTo>
                    <a:pt x="362" y="118"/>
                  </a:lnTo>
                  <a:lnTo>
                    <a:pt x="371" y="118"/>
                  </a:lnTo>
                  <a:lnTo>
                    <a:pt x="383" y="116"/>
                  </a:lnTo>
                  <a:lnTo>
                    <a:pt x="407" y="99"/>
                  </a:lnTo>
                  <a:lnTo>
                    <a:pt x="411" y="101"/>
                  </a:lnTo>
                  <a:lnTo>
                    <a:pt x="417" y="108"/>
                  </a:lnTo>
                  <a:lnTo>
                    <a:pt x="454" y="108"/>
                  </a:lnTo>
                  <a:lnTo>
                    <a:pt x="460" y="108"/>
                  </a:lnTo>
                  <a:lnTo>
                    <a:pt x="465" y="112"/>
                  </a:lnTo>
                  <a:lnTo>
                    <a:pt x="475" y="120"/>
                  </a:lnTo>
                  <a:lnTo>
                    <a:pt x="482" y="116"/>
                  </a:lnTo>
                  <a:lnTo>
                    <a:pt x="499" y="116"/>
                  </a:lnTo>
                  <a:lnTo>
                    <a:pt x="490" y="123"/>
                  </a:lnTo>
                  <a:lnTo>
                    <a:pt x="467" y="137"/>
                  </a:lnTo>
                  <a:lnTo>
                    <a:pt x="456" y="140"/>
                  </a:lnTo>
                  <a:lnTo>
                    <a:pt x="447" y="144"/>
                  </a:lnTo>
                  <a:lnTo>
                    <a:pt x="437" y="153"/>
                  </a:lnTo>
                  <a:lnTo>
                    <a:pt x="418" y="163"/>
                  </a:lnTo>
                  <a:lnTo>
                    <a:pt x="409" y="168"/>
                  </a:lnTo>
                  <a:lnTo>
                    <a:pt x="379" y="202"/>
                  </a:lnTo>
                  <a:lnTo>
                    <a:pt x="332" y="243"/>
                  </a:lnTo>
                  <a:lnTo>
                    <a:pt x="328" y="251"/>
                  </a:lnTo>
                  <a:lnTo>
                    <a:pt x="323" y="255"/>
                  </a:lnTo>
                  <a:lnTo>
                    <a:pt x="326" y="307"/>
                  </a:lnTo>
                  <a:lnTo>
                    <a:pt x="321" y="313"/>
                  </a:lnTo>
                  <a:lnTo>
                    <a:pt x="313" y="315"/>
                  </a:lnTo>
                  <a:lnTo>
                    <a:pt x="295" y="332"/>
                  </a:lnTo>
                  <a:lnTo>
                    <a:pt x="295" y="339"/>
                  </a:lnTo>
                  <a:lnTo>
                    <a:pt x="291" y="341"/>
                  </a:lnTo>
                  <a:lnTo>
                    <a:pt x="287" y="356"/>
                  </a:lnTo>
                  <a:lnTo>
                    <a:pt x="296" y="362"/>
                  </a:lnTo>
                  <a:lnTo>
                    <a:pt x="302" y="373"/>
                  </a:lnTo>
                  <a:lnTo>
                    <a:pt x="296" y="384"/>
                  </a:lnTo>
                  <a:lnTo>
                    <a:pt x="298" y="394"/>
                  </a:lnTo>
                  <a:lnTo>
                    <a:pt x="296" y="410"/>
                  </a:lnTo>
                  <a:lnTo>
                    <a:pt x="296" y="435"/>
                  </a:lnTo>
                  <a:lnTo>
                    <a:pt x="300" y="441"/>
                  </a:lnTo>
                  <a:lnTo>
                    <a:pt x="308" y="446"/>
                  </a:lnTo>
                  <a:lnTo>
                    <a:pt x="310" y="450"/>
                  </a:lnTo>
                  <a:lnTo>
                    <a:pt x="326" y="454"/>
                  </a:lnTo>
                  <a:lnTo>
                    <a:pt x="330" y="456"/>
                  </a:lnTo>
                  <a:lnTo>
                    <a:pt x="330" y="461"/>
                  </a:lnTo>
                  <a:lnTo>
                    <a:pt x="336" y="463"/>
                  </a:lnTo>
                  <a:lnTo>
                    <a:pt x="356" y="472"/>
                  </a:lnTo>
                  <a:lnTo>
                    <a:pt x="364" y="487"/>
                  </a:lnTo>
                  <a:lnTo>
                    <a:pt x="383" y="502"/>
                  </a:lnTo>
                  <a:lnTo>
                    <a:pt x="403" y="517"/>
                  </a:lnTo>
                  <a:lnTo>
                    <a:pt x="405" y="521"/>
                  </a:lnTo>
                  <a:lnTo>
                    <a:pt x="405" y="534"/>
                  </a:lnTo>
                  <a:lnTo>
                    <a:pt x="407" y="551"/>
                  </a:lnTo>
                  <a:lnTo>
                    <a:pt x="49" y="562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603" name="Freeform 22"/>
            <p:cNvSpPr>
              <a:spLocks/>
            </p:cNvSpPr>
            <p:nvPr/>
          </p:nvSpPr>
          <p:spPr bwMode="gray">
            <a:xfrm>
              <a:off x="2994" y="2132"/>
              <a:ext cx="456" cy="302"/>
            </a:xfrm>
            <a:custGeom>
              <a:avLst/>
              <a:gdLst>
                <a:gd name="T0" fmla="*/ 370 w 456"/>
                <a:gd name="T1" fmla="*/ 0 h 302"/>
                <a:gd name="T2" fmla="*/ 383 w 456"/>
                <a:gd name="T3" fmla="*/ 19 h 302"/>
                <a:gd name="T4" fmla="*/ 378 w 456"/>
                <a:gd name="T5" fmla="*/ 34 h 302"/>
                <a:gd name="T6" fmla="*/ 387 w 456"/>
                <a:gd name="T7" fmla="*/ 73 h 302"/>
                <a:gd name="T8" fmla="*/ 417 w 456"/>
                <a:gd name="T9" fmla="*/ 87 h 302"/>
                <a:gd name="T10" fmla="*/ 423 w 456"/>
                <a:gd name="T11" fmla="*/ 102 h 302"/>
                <a:gd name="T12" fmla="*/ 438 w 456"/>
                <a:gd name="T13" fmla="*/ 120 h 302"/>
                <a:gd name="T14" fmla="*/ 456 w 456"/>
                <a:gd name="T15" fmla="*/ 145 h 302"/>
                <a:gd name="T16" fmla="*/ 451 w 456"/>
                <a:gd name="T17" fmla="*/ 162 h 302"/>
                <a:gd name="T18" fmla="*/ 445 w 456"/>
                <a:gd name="T19" fmla="*/ 177 h 302"/>
                <a:gd name="T20" fmla="*/ 423 w 456"/>
                <a:gd name="T21" fmla="*/ 194 h 302"/>
                <a:gd name="T22" fmla="*/ 404 w 456"/>
                <a:gd name="T23" fmla="*/ 197 h 302"/>
                <a:gd name="T24" fmla="*/ 391 w 456"/>
                <a:gd name="T25" fmla="*/ 212 h 302"/>
                <a:gd name="T26" fmla="*/ 402 w 456"/>
                <a:gd name="T27" fmla="*/ 229 h 302"/>
                <a:gd name="T28" fmla="*/ 402 w 456"/>
                <a:gd name="T29" fmla="*/ 250 h 302"/>
                <a:gd name="T30" fmla="*/ 380 w 456"/>
                <a:gd name="T31" fmla="*/ 280 h 302"/>
                <a:gd name="T32" fmla="*/ 378 w 456"/>
                <a:gd name="T33" fmla="*/ 295 h 302"/>
                <a:gd name="T34" fmla="*/ 350 w 456"/>
                <a:gd name="T35" fmla="*/ 282 h 302"/>
                <a:gd name="T36" fmla="*/ 57 w 456"/>
                <a:gd name="T37" fmla="*/ 285 h 302"/>
                <a:gd name="T38" fmla="*/ 57 w 456"/>
                <a:gd name="T39" fmla="*/ 269 h 302"/>
                <a:gd name="T40" fmla="*/ 49 w 456"/>
                <a:gd name="T41" fmla="*/ 252 h 302"/>
                <a:gd name="T42" fmla="*/ 51 w 456"/>
                <a:gd name="T43" fmla="*/ 237 h 302"/>
                <a:gd name="T44" fmla="*/ 46 w 456"/>
                <a:gd name="T45" fmla="*/ 218 h 302"/>
                <a:gd name="T46" fmla="*/ 46 w 456"/>
                <a:gd name="T47" fmla="*/ 201 h 302"/>
                <a:gd name="T48" fmla="*/ 30 w 456"/>
                <a:gd name="T49" fmla="*/ 186 h 302"/>
                <a:gd name="T50" fmla="*/ 27 w 456"/>
                <a:gd name="T51" fmla="*/ 171 h 302"/>
                <a:gd name="T52" fmla="*/ 14 w 456"/>
                <a:gd name="T53" fmla="*/ 148 h 302"/>
                <a:gd name="T54" fmla="*/ 19 w 456"/>
                <a:gd name="T55" fmla="*/ 128 h 302"/>
                <a:gd name="T56" fmla="*/ 8 w 456"/>
                <a:gd name="T57" fmla="*/ 113 h 302"/>
                <a:gd name="T58" fmla="*/ 8 w 456"/>
                <a:gd name="T59" fmla="*/ 102 h 302"/>
                <a:gd name="T60" fmla="*/ 8 w 456"/>
                <a:gd name="T61" fmla="*/ 66 h 302"/>
                <a:gd name="T62" fmla="*/ 10 w 456"/>
                <a:gd name="T63" fmla="*/ 53 h 302"/>
                <a:gd name="T64" fmla="*/ 2 w 456"/>
                <a:gd name="T65" fmla="*/ 34 h 302"/>
                <a:gd name="T66" fmla="*/ 4 w 456"/>
                <a:gd name="T67" fmla="*/ 19 h 302"/>
                <a:gd name="T68" fmla="*/ 8 w 456"/>
                <a:gd name="T69" fmla="*/ 11 h 30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56"/>
                <a:gd name="T106" fmla="*/ 0 h 302"/>
                <a:gd name="T107" fmla="*/ 456 w 456"/>
                <a:gd name="T108" fmla="*/ 302 h 30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56" h="302">
                  <a:moveTo>
                    <a:pt x="12" y="11"/>
                  </a:moveTo>
                  <a:lnTo>
                    <a:pt x="370" y="0"/>
                  </a:lnTo>
                  <a:lnTo>
                    <a:pt x="376" y="11"/>
                  </a:lnTo>
                  <a:lnTo>
                    <a:pt x="383" y="19"/>
                  </a:lnTo>
                  <a:lnTo>
                    <a:pt x="383" y="27"/>
                  </a:lnTo>
                  <a:lnTo>
                    <a:pt x="378" y="34"/>
                  </a:lnTo>
                  <a:lnTo>
                    <a:pt x="381" y="45"/>
                  </a:lnTo>
                  <a:lnTo>
                    <a:pt x="387" y="73"/>
                  </a:lnTo>
                  <a:lnTo>
                    <a:pt x="410" y="81"/>
                  </a:lnTo>
                  <a:lnTo>
                    <a:pt x="417" y="87"/>
                  </a:lnTo>
                  <a:lnTo>
                    <a:pt x="419" y="96"/>
                  </a:lnTo>
                  <a:lnTo>
                    <a:pt x="423" y="102"/>
                  </a:lnTo>
                  <a:lnTo>
                    <a:pt x="436" y="111"/>
                  </a:lnTo>
                  <a:lnTo>
                    <a:pt x="438" y="120"/>
                  </a:lnTo>
                  <a:lnTo>
                    <a:pt x="451" y="128"/>
                  </a:lnTo>
                  <a:lnTo>
                    <a:pt x="456" y="145"/>
                  </a:lnTo>
                  <a:lnTo>
                    <a:pt x="456" y="152"/>
                  </a:lnTo>
                  <a:lnTo>
                    <a:pt x="451" y="162"/>
                  </a:lnTo>
                  <a:lnTo>
                    <a:pt x="445" y="167"/>
                  </a:lnTo>
                  <a:lnTo>
                    <a:pt x="445" y="177"/>
                  </a:lnTo>
                  <a:lnTo>
                    <a:pt x="434" y="190"/>
                  </a:lnTo>
                  <a:lnTo>
                    <a:pt x="423" y="194"/>
                  </a:lnTo>
                  <a:lnTo>
                    <a:pt x="419" y="195"/>
                  </a:lnTo>
                  <a:lnTo>
                    <a:pt x="404" y="197"/>
                  </a:lnTo>
                  <a:lnTo>
                    <a:pt x="396" y="201"/>
                  </a:lnTo>
                  <a:lnTo>
                    <a:pt x="391" y="212"/>
                  </a:lnTo>
                  <a:lnTo>
                    <a:pt x="393" y="220"/>
                  </a:lnTo>
                  <a:lnTo>
                    <a:pt x="402" y="229"/>
                  </a:lnTo>
                  <a:lnTo>
                    <a:pt x="404" y="235"/>
                  </a:lnTo>
                  <a:lnTo>
                    <a:pt x="402" y="250"/>
                  </a:lnTo>
                  <a:lnTo>
                    <a:pt x="391" y="272"/>
                  </a:lnTo>
                  <a:lnTo>
                    <a:pt x="380" y="280"/>
                  </a:lnTo>
                  <a:lnTo>
                    <a:pt x="376" y="287"/>
                  </a:lnTo>
                  <a:lnTo>
                    <a:pt x="378" y="295"/>
                  </a:lnTo>
                  <a:lnTo>
                    <a:pt x="372" y="302"/>
                  </a:lnTo>
                  <a:lnTo>
                    <a:pt x="350" y="282"/>
                  </a:lnTo>
                  <a:lnTo>
                    <a:pt x="61" y="289"/>
                  </a:lnTo>
                  <a:lnTo>
                    <a:pt x="57" y="285"/>
                  </a:lnTo>
                  <a:lnTo>
                    <a:pt x="55" y="276"/>
                  </a:lnTo>
                  <a:lnTo>
                    <a:pt x="57" y="269"/>
                  </a:lnTo>
                  <a:lnTo>
                    <a:pt x="51" y="261"/>
                  </a:lnTo>
                  <a:lnTo>
                    <a:pt x="49" y="252"/>
                  </a:lnTo>
                  <a:lnTo>
                    <a:pt x="55" y="244"/>
                  </a:lnTo>
                  <a:lnTo>
                    <a:pt x="51" y="237"/>
                  </a:lnTo>
                  <a:lnTo>
                    <a:pt x="42" y="231"/>
                  </a:lnTo>
                  <a:lnTo>
                    <a:pt x="46" y="218"/>
                  </a:lnTo>
                  <a:lnTo>
                    <a:pt x="47" y="210"/>
                  </a:lnTo>
                  <a:lnTo>
                    <a:pt x="46" y="201"/>
                  </a:lnTo>
                  <a:lnTo>
                    <a:pt x="34" y="194"/>
                  </a:lnTo>
                  <a:lnTo>
                    <a:pt x="30" y="186"/>
                  </a:lnTo>
                  <a:lnTo>
                    <a:pt x="34" y="179"/>
                  </a:lnTo>
                  <a:lnTo>
                    <a:pt x="27" y="171"/>
                  </a:lnTo>
                  <a:lnTo>
                    <a:pt x="21" y="156"/>
                  </a:lnTo>
                  <a:lnTo>
                    <a:pt x="14" y="148"/>
                  </a:lnTo>
                  <a:lnTo>
                    <a:pt x="19" y="135"/>
                  </a:lnTo>
                  <a:lnTo>
                    <a:pt x="19" y="128"/>
                  </a:lnTo>
                  <a:lnTo>
                    <a:pt x="10" y="122"/>
                  </a:lnTo>
                  <a:lnTo>
                    <a:pt x="8" y="113"/>
                  </a:lnTo>
                  <a:lnTo>
                    <a:pt x="10" y="109"/>
                  </a:lnTo>
                  <a:lnTo>
                    <a:pt x="8" y="102"/>
                  </a:lnTo>
                  <a:lnTo>
                    <a:pt x="0" y="83"/>
                  </a:lnTo>
                  <a:lnTo>
                    <a:pt x="8" y="66"/>
                  </a:lnTo>
                  <a:lnTo>
                    <a:pt x="4" y="57"/>
                  </a:lnTo>
                  <a:lnTo>
                    <a:pt x="10" y="53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6" y="25"/>
                  </a:lnTo>
                  <a:lnTo>
                    <a:pt x="4" y="19"/>
                  </a:lnTo>
                  <a:lnTo>
                    <a:pt x="0" y="13"/>
                  </a:lnTo>
                  <a:lnTo>
                    <a:pt x="8" y="11"/>
                  </a:lnTo>
                  <a:lnTo>
                    <a:pt x="12" y="11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604" name="Freeform 23"/>
            <p:cNvSpPr>
              <a:spLocks/>
            </p:cNvSpPr>
            <p:nvPr/>
          </p:nvSpPr>
          <p:spPr bwMode="gray">
            <a:xfrm>
              <a:off x="3055" y="2414"/>
              <a:ext cx="508" cy="439"/>
            </a:xfrm>
            <a:custGeom>
              <a:avLst/>
              <a:gdLst>
                <a:gd name="T0" fmla="*/ 427 w 508"/>
                <a:gd name="T1" fmla="*/ 388 h 439"/>
                <a:gd name="T2" fmla="*/ 433 w 508"/>
                <a:gd name="T3" fmla="*/ 399 h 439"/>
                <a:gd name="T4" fmla="*/ 435 w 508"/>
                <a:gd name="T5" fmla="*/ 414 h 439"/>
                <a:gd name="T6" fmla="*/ 414 w 508"/>
                <a:gd name="T7" fmla="*/ 433 h 439"/>
                <a:gd name="T8" fmla="*/ 465 w 508"/>
                <a:gd name="T9" fmla="*/ 435 h 439"/>
                <a:gd name="T10" fmla="*/ 469 w 508"/>
                <a:gd name="T11" fmla="*/ 416 h 439"/>
                <a:gd name="T12" fmla="*/ 478 w 508"/>
                <a:gd name="T13" fmla="*/ 386 h 439"/>
                <a:gd name="T14" fmla="*/ 493 w 508"/>
                <a:gd name="T15" fmla="*/ 375 h 439"/>
                <a:gd name="T16" fmla="*/ 501 w 508"/>
                <a:gd name="T17" fmla="*/ 375 h 439"/>
                <a:gd name="T18" fmla="*/ 506 w 508"/>
                <a:gd name="T19" fmla="*/ 341 h 439"/>
                <a:gd name="T20" fmla="*/ 499 w 508"/>
                <a:gd name="T21" fmla="*/ 337 h 439"/>
                <a:gd name="T22" fmla="*/ 497 w 508"/>
                <a:gd name="T23" fmla="*/ 332 h 439"/>
                <a:gd name="T24" fmla="*/ 491 w 508"/>
                <a:gd name="T25" fmla="*/ 337 h 439"/>
                <a:gd name="T26" fmla="*/ 472 w 508"/>
                <a:gd name="T27" fmla="*/ 311 h 439"/>
                <a:gd name="T28" fmla="*/ 478 w 508"/>
                <a:gd name="T29" fmla="*/ 302 h 439"/>
                <a:gd name="T30" fmla="*/ 472 w 508"/>
                <a:gd name="T31" fmla="*/ 289 h 439"/>
                <a:gd name="T32" fmla="*/ 446 w 508"/>
                <a:gd name="T33" fmla="*/ 255 h 439"/>
                <a:gd name="T34" fmla="*/ 414 w 508"/>
                <a:gd name="T35" fmla="*/ 238 h 439"/>
                <a:gd name="T36" fmla="*/ 397 w 508"/>
                <a:gd name="T37" fmla="*/ 214 h 439"/>
                <a:gd name="T38" fmla="*/ 412 w 508"/>
                <a:gd name="T39" fmla="*/ 193 h 439"/>
                <a:gd name="T40" fmla="*/ 414 w 508"/>
                <a:gd name="T41" fmla="*/ 167 h 439"/>
                <a:gd name="T42" fmla="*/ 394 w 508"/>
                <a:gd name="T43" fmla="*/ 152 h 439"/>
                <a:gd name="T44" fmla="*/ 380 w 508"/>
                <a:gd name="T45" fmla="*/ 163 h 439"/>
                <a:gd name="T46" fmla="*/ 365 w 508"/>
                <a:gd name="T47" fmla="*/ 124 h 439"/>
                <a:gd name="T48" fmla="*/ 337 w 508"/>
                <a:gd name="T49" fmla="*/ 101 h 439"/>
                <a:gd name="T50" fmla="*/ 315 w 508"/>
                <a:gd name="T51" fmla="*/ 69 h 439"/>
                <a:gd name="T52" fmla="*/ 307 w 508"/>
                <a:gd name="T53" fmla="*/ 35 h 439"/>
                <a:gd name="T54" fmla="*/ 311 w 508"/>
                <a:gd name="T55" fmla="*/ 20 h 439"/>
                <a:gd name="T56" fmla="*/ 0 w 508"/>
                <a:gd name="T57" fmla="*/ 7 h 439"/>
                <a:gd name="T58" fmla="*/ 11 w 508"/>
                <a:gd name="T59" fmla="*/ 24 h 439"/>
                <a:gd name="T60" fmla="*/ 24 w 508"/>
                <a:gd name="T61" fmla="*/ 49 h 439"/>
                <a:gd name="T62" fmla="*/ 26 w 508"/>
                <a:gd name="T63" fmla="*/ 64 h 439"/>
                <a:gd name="T64" fmla="*/ 60 w 508"/>
                <a:gd name="T65" fmla="*/ 90 h 439"/>
                <a:gd name="T66" fmla="*/ 48 w 508"/>
                <a:gd name="T67" fmla="*/ 112 h 439"/>
                <a:gd name="T68" fmla="*/ 61 w 508"/>
                <a:gd name="T69" fmla="*/ 124 h 439"/>
                <a:gd name="T70" fmla="*/ 73 w 508"/>
                <a:gd name="T71" fmla="*/ 144 h 439"/>
                <a:gd name="T72" fmla="*/ 84 w 508"/>
                <a:gd name="T73" fmla="*/ 148 h 439"/>
                <a:gd name="T74" fmla="*/ 86 w 508"/>
                <a:gd name="T75" fmla="*/ 403 h 43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08"/>
                <a:gd name="T115" fmla="*/ 0 h 439"/>
                <a:gd name="T116" fmla="*/ 508 w 508"/>
                <a:gd name="T117" fmla="*/ 439 h 43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08" h="439">
                  <a:moveTo>
                    <a:pt x="86" y="403"/>
                  </a:moveTo>
                  <a:lnTo>
                    <a:pt x="427" y="388"/>
                  </a:lnTo>
                  <a:lnTo>
                    <a:pt x="426" y="394"/>
                  </a:lnTo>
                  <a:lnTo>
                    <a:pt x="433" y="399"/>
                  </a:lnTo>
                  <a:lnTo>
                    <a:pt x="437" y="407"/>
                  </a:lnTo>
                  <a:lnTo>
                    <a:pt x="435" y="414"/>
                  </a:lnTo>
                  <a:lnTo>
                    <a:pt x="424" y="422"/>
                  </a:lnTo>
                  <a:lnTo>
                    <a:pt x="414" y="433"/>
                  </a:lnTo>
                  <a:lnTo>
                    <a:pt x="414" y="439"/>
                  </a:lnTo>
                  <a:lnTo>
                    <a:pt x="465" y="435"/>
                  </a:lnTo>
                  <a:lnTo>
                    <a:pt x="471" y="422"/>
                  </a:lnTo>
                  <a:lnTo>
                    <a:pt x="469" y="416"/>
                  </a:lnTo>
                  <a:lnTo>
                    <a:pt x="472" y="399"/>
                  </a:lnTo>
                  <a:lnTo>
                    <a:pt x="478" y="386"/>
                  </a:lnTo>
                  <a:lnTo>
                    <a:pt x="482" y="379"/>
                  </a:lnTo>
                  <a:lnTo>
                    <a:pt x="493" y="375"/>
                  </a:lnTo>
                  <a:lnTo>
                    <a:pt x="497" y="377"/>
                  </a:lnTo>
                  <a:lnTo>
                    <a:pt x="501" y="375"/>
                  </a:lnTo>
                  <a:lnTo>
                    <a:pt x="508" y="351"/>
                  </a:lnTo>
                  <a:lnTo>
                    <a:pt x="506" y="341"/>
                  </a:lnTo>
                  <a:lnTo>
                    <a:pt x="501" y="337"/>
                  </a:lnTo>
                  <a:lnTo>
                    <a:pt x="499" y="337"/>
                  </a:lnTo>
                  <a:lnTo>
                    <a:pt x="499" y="336"/>
                  </a:lnTo>
                  <a:lnTo>
                    <a:pt x="497" y="332"/>
                  </a:lnTo>
                  <a:lnTo>
                    <a:pt x="491" y="332"/>
                  </a:lnTo>
                  <a:lnTo>
                    <a:pt x="491" y="337"/>
                  </a:lnTo>
                  <a:lnTo>
                    <a:pt x="487" y="337"/>
                  </a:lnTo>
                  <a:lnTo>
                    <a:pt x="472" y="311"/>
                  </a:lnTo>
                  <a:lnTo>
                    <a:pt x="472" y="307"/>
                  </a:lnTo>
                  <a:lnTo>
                    <a:pt x="478" y="302"/>
                  </a:lnTo>
                  <a:lnTo>
                    <a:pt x="478" y="298"/>
                  </a:lnTo>
                  <a:lnTo>
                    <a:pt x="472" y="289"/>
                  </a:lnTo>
                  <a:lnTo>
                    <a:pt x="467" y="274"/>
                  </a:lnTo>
                  <a:lnTo>
                    <a:pt x="446" y="255"/>
                  </a:lnTo>
                  <a:lnTo>
                    <a:pt x="435" y="251"/>
                  </a:lnTo>
                  <a:lnTo>
                    <a:pt x="414" y="238"/>
                  </a:lnTo>
                  <a:lnTo>
                    <a:pt x="401" y="225"/>
                  </a:lnTo>
                  <a:lnTo>
                    <a:pt x="397" y="214"/>
                  </a:lnTo>
                  <a:lnTo>
                    <a:pt x="399" y="208"/>
                  </a:lnTo>
                  <a:lnTo>
                    <a:pt x="412" y="193"/>
                  </a:lnTo>
                  <a:lnTo>
                    <a:pt x="410" y="180"/>
                  </a:lnTo>
                  <a:lnTo>
                    <a:pt x="414" y="167"/>
                  </a:lnTo>
                  <a:lnTo>
                    <a:pt x="412" y="161"/>
                  </a:lnTo>
                  <a:lnTo>
                    <a:pt x="394" y="152"/>
                  </a:lnTo>
                  <a:lnTo>
                    <a:pt x="388" y="155"/>
                  </a:lnTo>
                  <a:lnTo>
                    <a:pt x="380" y="163"/>
                  </a:lnTo>
                  <a:lnTo>
                    <a:pt x="379" y="159"/>
                  </a:lnTo>
                  <a:lnTo>
                    <a:pt x="365" y="124"/>
                  </a:lnTo>
                  <a:lnTo>
                    <a:pt x="360" y="118"/>
                  </a:lnTo>
                  <a:lnTo>
                    <a:pt x="337" y="101"/>
                  </a:lnTo>
                  <a:lnTo>
                    <a:pt x="315" y="77"/>
                  </a:lnTo>
                  <a:lnTo>
                    <a:pt x="315" y="69"/>
                  </a:lnTo>
                  <a:lnTo>
                    <a:pt x="307" y="52"/>
                  </a:lnTo>
                  <a:lnTo>
                    <a:pt x="307" y="35"/>
                  </a:lnTo>
                  <a:lnTo>
                    <a:pt x="311" y="26"/>
                  </a:lnTo>
                  <a:lnTo>
                    <a:pt x="311" y="20"/>
                  </a:lnTo>
                  <a:lnTo>
                    <a:pt x="289" y="0"/>
                  </a:lnTo>
                  <a:lnTo>
                    <a:pt x="0" y="7"/>
                  </a:lnTo>
                  <a:lnTo>
                    <a:pt x="5" y="17"/>
                  </a:lnTo>
                  <a:lnTo>
                    <a:pt x="11" y="24"/>
                  </a:lnTo>
                  <a:lnTo>
                    <a:pt x="15" y="37"/>
                  </a:lnTo>
                  <a:lnTo>
                    <a:pt x="24" y="49"/>
                  </a:lnTo>
                  <a:lnTo>
                    <a:pt x="30" y="52"/>
                  </a:lnTo>
                  <a:lnTo>
                    <a:pt x="26" y="64"/>
                  </a:lnTo>
                  <a:lnTo>
                    <a:pt x="28" y="65"/>
                  </a:lnTo>
                  <a:lnTo>
                    <a:pt x="60" y="90"/>
                  </a:lnTo>
                  <a:lnTo>
                    <a:pt x="50" y="101"/>
                  </a:lnTo>
                  <a:lnTo>
                    <a:pt x="48" y="112"/>
                  </a:lnTo>
                  <a:lnTo>
                    <a:pt x="54" y="120"/>
                  </a:lnTo>
                  <a:lnTo>
                    <a:pt x="61" y="124"/>
                  </a:lnTo>
                  <a:lnTo>
                    <a:pt x="65" y="139"/>
                  </a:lnTo>
                  <a:lnTo>
                    <a:pt x="73" y="144"/>
                  </a:lnTo>
                  <a:lnTo>
                    <a:pt x="80" y="146"/>
                  </a:lnTo>
                  <a:lnTo>
                    <a:pt x="84" y="148"/>
                  </a:lnTo>
                  <a:lnTo>
                    <a:pt x="86" y="356"/>
                  </a:lnTo>
                  <a:lnTo>
                    <a:pt x="86" y="403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605" name="Freeform 24"/>
            <p:cNvSpPr>
              <a:spLocks/>
            </p:cNvSpPr>
            <p:nvPr/>
          </p:nvSpPr>
          <p:spPr bwMode="gray">
            <a:xfrm>
              <a:off x="3192" y="3144"/>
              <a:ext cx="429" cy="375"/>
            </a:xfrm>
            <a:custGeom>
              <a:avLst/>
              <a:gdLst>
                <a:gd name="T0" fmla="*/ 230 w 429"/>
                <a:gd name="T1" fmla="*/ 9 h 375"/>
                <a:gd name="T2" fmla="*/ 247 w 429"/>
                <a:gd name="T3" fmla="*/ 56 h 375"/>
                <a:gd name="T4" fmla="*/ 242 w 429"/>
                <a:gd name="T5" fmla="*/ 75 h 375"/>
                <a:gd name="T6" fmla="*/ 219 w 429"/>
                <a:gd name="T7" fmla="*/ 122 h 375"/>
                <a:gd name="T8" fmla="*/ 354 w 429"/>
                <a:gd name="T9" fmla="*/ 185 h 375"/>
                <a:gd name="T10" fmla="*/ 354 w 429"/>
                <a:gd name="T11" fmla="*/ 227 h 375"/>
                <a:gd name="T12" fmla="*/ 352 w 429"/>
                <a:gd name="T13" fmla="*/ 257 h 375"/>
                <a:gd name="T14" fmla="*/ 322 w 429"/>
                <a:gd name="T15" fmla="*/ 249 h 375"/>
                <a:gd name="T16" fmla="*/ 315 w 429"/>
                <a:gd name="T17" fmla="*/ 276 h 375"/>
                <a:gd name="T18" fmla="*/ 347 w 429"/>
                <a:gd name="T19" fmla="*/ 270 h 375"/>
                <a:gd name="T20" fmla="*/ 367 w 429"/>
                <a:gd name="T21" fmla="*/ 268 h 375"/>
                <a:gd name="T22" fmla="*/ 358 w 429"/>
                <a:gd name="T23" fmla="*/ 279 h 375"/>
                <a:gd name="T24" fmla="*/ 371 w 429"/>
                <a:gd name="T25" fmla="*/ 289 h 375"/>
                <a:gd name="T26" fmla="*/ 397 w 429"/>
                <a:gd name="T27" fmla="*/ 268 h 375"/>
                <a:gd name="T28" fmla="*/ 412 w 429"/>
                <a:gd name="T29" fmla="*/ 270 h 375"/>
                <a:gd name="T30" fmla="*/ 410 w 429"/>
                <a:gd name="T31" fmla="*/ 287 h 375"/>
                <a:gd name="T32" fmla="*/ 379 w 429"/>
                <a:gd name="T33" fmla="*/ 317 h 375"/>
                <a:gd name="T34" fmla="*/ 399 w 429"/>
                <a:gd name="T35" fmla="*/ 341 h 375"/>
                <a:gd name="T36" fmla="*/ 427 w 429"/>
                <a:gd name="T37" fmla="*/ 364 h 375"/>
                <a:gd name="T38" fmla="*/ 397 w 429"/>
                <a:gd name="T39" fmla="*/ 358 h 375"/>
                <a:gd name="T40" fmla="*/ 358 w 429"/>
                <a:gd name="T41" fmla="*/ 334 h 375"/>
                <a:gd name="T42" fmla="*/ 343 w 429"/>
                <a:gd name="T43" fmla="*/ 352 h 375"/>
                <a:gd name="T44" fmla="*/ 334 w 429"/>
                <a:gd name="T45" fmla="*/ 366 h 375"/>
                <a:gd name="T46" fmla="*/ 317 w 429"/>
                <a:gd name="T47" fmla="*/ 354 h 375"/>
                <a:gd name="T48" fmla="*/ 302 w 429"/>
                <a:gd name="T49" fmla="*/ 354 h 375"/>
                <a:gd name="T50" fmla="*/ 273 w 429"/>
                <a:gd name="T51" fmla="*/ 364 h 375"/>
                <a:gd name="T52" fmla="*/ 228 w 429"/>
                <a:gd name="T53" fmla="*/ 334 h 375"/>
                <a:gd name="T54" fmla="*/ 210 w 429"/>
                <a:gd name="T55" fmla="*/ 321 h 375"/>
                <a:gd name="T56" fmla="*/ 208 w 429"/>
                <a:gd name="T57" fmla="*/ 315 h 375"/>
                <a:gd name="T58" fmla="*/ 191 w 429"/>
                <a:gd name="T59" fmla="*/ 313 h 375"/>
                <a:gd name="T60" fmla="*/ 182 w 429"/>
                <a:gd name="T61" fmla="*/ 306 h 375"/>
                <a:gd name="T62" fmla="*/ 170 w 429"/>
                <a:gd name="T63" fmla="*/ 330 h 375"/>
                <a:gd name="T64" fmla="*/ 78 w 429"/>
                <a:gd name="T65" fmla="*/ 313 h 375"/>
                <a:gd name="T66" fmla="*/ 16 w 429"/>
                <a:gd name="T67" fmla="*/ 313 h 375"/>
                <a:gd name="T68" fmla="*/ 28 w 429"/>
                <a:gd name="T69" fmla="*/ 296 h 375"/>
                <a:gd name="T70" fmla="*/ 30 w 429"/>
                <a:gd name="T71" fmla="*/ 261 h 375"/>
                <a:gd name="T72" fmla="*/ 33 w 429"/>
                <a:gd name="T73" fmla="*/ 238 h 375"/>
                <a:gd name="T74" fmla="*/ 45 w 429"/>
                <a:gd name="T75" fmla="*/ 208 h 375"/>
                <a:gd name="T76" fmla="*/ 35 w 429"/>
                <a:gd name="T77" fmla="*/ 172 h 375"/>
                <a:gd name="T78" fmla="*/ 31 w 429"/>
                <a:gd name="T79" fmla="*/ 159 h 375"/>
                <a:gd name="T80" fmla="*/ 20 w 429"/>
                <a:gd name="T81" fmla="*/ 144 h 375"/>
                <a:gd name="T82" fmla="*/ 5 w 429"/>
                <a:gd name="T83" fmla="*/ 109 h 37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29"/>
                <a:gd name="T127" fmla="*/ 0 h 375"/>
                <a:gd name="T128" fmla="*/ 429 w 429"/>
                <a:gd name="T129" fmla="*/ 375 h 37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29" h="375">
                  <a:moveTo>
                    <a:pt x="0" y="7"/>
                  </a:moveTo>
                  <a:lnTo>
                    <a:pt x="230" y="0"/>
                  </a:lnTo>
                  <a:lnTo>
                    <a:pt x="230" y="9"/>
                  </a:lnTo>
                  <a:lnTo>
                    <a:pt x="240" y="28"/>
                  </a:lnTo>
                  <a:lnTo>
                    <a:pt x="242" y="45"/>
                  </a:lnTo>
                  <a:lnTo>
                    <a:pt x="247" y="56"/>
                  </a:lnTo>
                  <a:lnTo>
                    <a:pt x="251" y="62"/>
                  </a:lnTo>
                  <a:lnTo>
                    <a:pt x="253" y="69"/>
                  </a:lnTo>
                  <a:lnTo>
                    <a:pt x="242" y="75"/>
                  </a:lnTo>
                  <a:lnTo>
                    <a:pt x="238" y="78"/>
                  </a:lnTo>
                  <a:lnTo>
                    <a:pt x="234" y="99"/>
                  </a:lnTo>
                  <a:lnTo>
                    <a:pt x="219" y="122"/>
                  </a:lnTo>
                  <a:lnTo>
                    <a:pt x="206" y="163"/>
                  </a:lnTo>
                  <a:lnTo>
                    <a:pt x="204" y="193"/>
                  </a:lnTo>
                  <a:lnTo>
                    <a:pt x="354" y="185"/>
                  </a:lnTo>
                  <a:lnTo>
                    <a:pt x="358" y="191"/>
                  </a:lnTo>
                  <a:lnTo>
                    <a:pt x="354" y="206"/>
                  </a:lnTo>
                  <a:lnTo>
                    <a:pt x="354" y="227"/>
                  </a:lnTo>
                  <a:lnTo>
                    <a:pt x="371" y="242"/>
                  </a:lnTo>
                  <a:lnTo>
                    <a:pt x="373" y="261"/>
                  </a:lnTo>
                  <a:lnTo>
                    <a:pt x="352" y="257"/>
                  </a:lnTo>
                  <a:lnTo>
                    <a:pt x="334" y="247"/>
                  </a:lnTo>
                  <a:lnTo>
                    <a:pt x="328" y="246"/>
                  </a:lnTo>
                  <a:lnTo>
                    <a:pt x="322" y="249"/>
                  </a:lnTo>
                  <a:lnTo>
                    <a:pt x="309" y="262"/>
                  </a:lnTo>
                  <a:lnTo>
                    <a:pt x="307" y="268"/>
                  </a:lnTo>
                  <a:lnTo>
                    <a:pt x="315" y="276"/>
                  </a:lnTo>
                  <a:lnTo>
                    <a:pt x="320" y="277"/>
                  </a:lnTo>
                  <a:lnTo>
                    <a:pt x="337" y="277"/>
                  </a:lnTo>
                  <a:lnTo>
                    <a:pt x="347" y="270"/>
                  </a:lnTo>
                  <a:lnTo>
                    <a:pt x="352" y="268"/>
                  </a:lnTo>
                  <a:lnTo>
                    <a:pt x="362" y="268"/>
                  </a:lnTo>
                  <a:lnTo>
                    <a:pt x="367" y="268"/>
                  </a:lnTo>
                  <a:lnTo>
                    <a:pt x="367" y="270"/>
                  </a:lnTo>
                  <a:lnTo>
                    <a:pt x="365" y="274"/>
                  </a:lnTo>
                  <a:lnTo>
                    <a:pt x="358" y="279"/>
                  </a:lnTo>
                  <a:lnTo>
                    <a:pt x="360" y="285"/>
                  </a:lnTo>
                  <a:lnTo>
                    <a:pt x="365" y="289"/>
                  </a:lnTo>
                  <a:lnTo>
                    <a:pt x="371" y="289"/>
                  </a:lnTo>
                  <a:lnTo>
                    <a:pt x="375" y="287"/>
                  </a:lnTo>
                  <a:lnTo>
                    <a:pt x="382" y="276"/>
                  </a:lnTo>
                  <a:lnTo>
                    <a:pt x="397" y="268"/>
                  </a:lnTo>
                  <a:lnTo>
                    <a:pt x="403" y="264"/>
                  </a:lnTo>
                  <a:lnTo>
                    <a:pt x="409" y="264"/>
                  </a:lnTo>
                  <a:lnTo>
                    <a:pt x="412" y="270"/>
                  </a:lnTo>
                  <a:lnTo>
                    <a:pt x="409" y="277"/>
                  </a:lnTo>
                  <a:lnTo>
                    <a:pt x="412" y="281"/>
                  </a:lnTo>
                  <a:lnTo>
                    <a:pt x="410" y="287"/>
                  </a:lnTo>
                  <a:lnTo>
                    <a:pt x="403" y="291"/>
                  </a:lnTo>
                  <a:lnTo>
                    <a:pt x="392" y="307"/>
                  </a:lnTo>
                  <a:lnTo>
                    <a:pt x="379" y="317"/>
                  </a:lnTo>
                  <a:lnTo>
                    <a:pt x="379" y="324"/>
                  </a:lnTo>
                  <a:lnTo>
                    <a:pt x="382" y="332"/>
                  </a:lnTo>
                  <a:lnTo>
                    <a:pt x="399" y="341"/>
                  </a:lnTo>
                  <a:lnTo>
                    <a:pt x="427" y="352"/>
                  </a:lnTo>
                  <a:lnTo>
                    <a:pt x="429" y="358"/>
                  </a:lnTo>
                  <a:lnTo>
                    <a:pt x="427" y="364"/>
                  </a:lnTo>
                  <a:lnTo>
                    <a:pt x="424" y="366"/>
                  </a:lnTo>
                  <a:lnTo>
                    <a:pt x="401" y="375"/>
                  </a:lnTo>
                  <a:lnTo>
                    <a:pt x="397" y="358"/>
                  </a:lnTo>
                  <a:lnTo>
                    <a:pt x="386" y="352"/>
                  </a:lnTo>
                  <a:lnTo>
                    <a:pt x="362" y="343"/>
                  </a:lnTo>
                  <a:lnTo>
                    <a:pt x="358" y="334"/>
                  </a:lnTo>
                  <a:lnTo>
                    <a:pt x="352" y="332"/>
                  </a:lnTo>
                  <a:lnTo>
                    <a:pt x="347" y="334"/>
                  </a:lnTo>
                  <a:lnTo>
                    <a:pt x="343" y="352"/>
                  </a:lnTo>
                  <a:lnTo>
                    <a:pt x="345" y="354"/>
                  </a:lnTo>
                  <a:lnTo>
                    <a:pt x="345" y="358"/>
                  </a:lnTo>
                  <a:lnTo>
                    <a:pt x="334" y="366"/>
                  </a:lnTo>
                  <a:lnTo>
                    <a:pt x="328" y="366"/>
                  </a:lnTo>
                  <a:lnTo>
                    <a:pt x="320" y="356"/>
                  </a:lnTo>
                  <a:lnTo>
                    <a:pt x="317" y="354"/>
                  </a:lnTo>
                  <a:lnTo>
                    <a:pt x="309" y="358"/>
                  </a:lnTo>
                  <a:lnTo>
                    <a:pt x="305" y="354"/>
                  </a:lnTo>
                  <a:lnTo>
                    <a:pt x="302" y="354"/>
                  </a:lnTo>
                  <a:lnTo>
                    <a:pt x="290" y="367"/>
                  </a:lnTo>
                  <a:lnTo>
                    <a:pt x="277" y="367"/>
                  </a:lnTo>
                  <a:lnTo>
                    <a:pt x="273" y="364"/>
                  </a:lnTo>
                  <a:lnTo>
                    <a:pt x="258" y="362"/>
                  </a:lnTo>
                  <a:lnTo>
                    <a:pt x="240" y="336"/>
                  </a:lnTo>
                  <a:lnTo>
                    <a:pt x="228" y="334"/>
                  </a:lnTo>
                  <a:lnTo>
                    <a:pt x="217" y="328"/>
                  </a:lnTo>
                  <a:lnTo>
                    <a:pt x="212" y="322"/>
                  </a:lnTo>
                  <a:lnTo>
                    <a:pt x="210" y="321"/>
                  </a:lnTo>
                  <a:lnTo>
                    <a:pt x="208" y="321"/>
                  </a:lnTo>
                  <a:lnTo>
                    <a:pt x="206" y="319"/>
                  </a:lnTo>
                  <a:lnTo>
                    <a:pt x="208" y="315"/>
                  </a:lnTo>
                  <a:lnTo>
                    <a:pt x="202" y="313"/>
                  </a:lnTo>
                  <a:lnTo>
                    <a:pt x="200" y="315"/>
                  </a:lnTo>
                  <a:lnTo>
                    <a:pt x="191" y="313"/>
                  </a:lnTo>
                  <a:lnTo>
                    <a:pt x="189" y="311"/>
                  </a:lnTo>
                  <a:lnTo>
                    <a:pt x="187" y="306"/>
                  </a:lnTo>
                  <a:lnTo>
                    <a:pt x="182" y="306"/>
                  </a:lnTo>
                  <a:lnTo>
                    <a:pt x="167" y="321"/>
                  </a:lnTo>
                  <a:lnTo>
                    <a:pt x="174" y="328"/>
                  </a:lnTo>
                  <a:lnTo>
                    <a:pt x="170" y="330"/>
                  </a:lnTo>
                  <a:lnTo>
                    <a:pt x="146" y="332"/>
                  </a:lnTo>
                  <a:lnTo>
                    <a:pt x="103" y="324"/>
                  </a:lnTo>
                  <a:lnTo>
                    <a:pt x="78" y="313"/>
                  </a:lnTo>
                  <a:lnTo>
                    <a:pt x="22" y="322"/>
                  </a:lnTo>
                  <a:lnTo>
                    <a:pt x="18" y="319"/>
                  </a:lnTo>
                  <a:lnTo>
                    <a:pt x="16" y="313"/>
                  </a:lnTo>
                  <a:lnTo>
                    <a:pt x="20" y="309"/>
                  </a:lnTo>
                  <a:lnTo>
                    <a:pt x="22" y="306"/>
                  </a:lnTo>
                  <a:lnTo>
                    <a:pt x="28" y="296"/>
                  </a:lnTo>
                  <a:lnTo>
                    <a:pt x="35" y="276"/>
                  </a:lnTo>
                  <a:lnTo>
                    <a:pt x="30" y="268"/>
                  </a:lnTo>
                  <a:lnTo>
                    <a:pt x="30" y="261"/>
                  </a:lnTo>
                  <a:lnTo>
                    <a:pt x="31" y="257"/>
                  </a:lnTo>
                  <a:lnTo>
                    <a:pt x="30" y="251"/>
                  </a:lnTo>
                  <a:lnTo>
                    <a:pt x="33" y="238"/>
                  </a:lnTo>
                  <a:lnTo>
                    <a:pt x="39" y="234"/>
                  </a:lnTo>
                  <a:lnTo>
                    <a:pt x="43" y="225"/>
                  </a:lnTo>
                  <a:lnTo>
                    <a:pt x="45" y="208"/>
                  </a:lnTo>
                  <a:lnTo>
                    <a:pt x="45" y="197"/>
                  </a:lnTo>
                  <a:lnTo>
                    <a:pt x="43" y="182"/>
                  </a:lnTo>
                  <a:lnTo>
                    <a:pt x="35" y="172"/>
                  </a:lnTo>
                  <a:lnTo>
                    <a:pt x="33" y="170"/>
                  </a:lnTo>
                  <a:lnTo>
                    <a:pt x="35" y="163"/>
                  </a:lnTo>
                  <a:lnTo>
                    <a:pt x="31" y="159"/>
                  </a:lnTo>
                  <a:lnTo>
                    <a:pt x="28" y="152"/>
                  </a:lnTo>
                  <a:lnTo>
                    <a:pt x="22" y="146"/>
                  </a:lnTo>
                  <a:lnTo>
                    <a:pt x="20" y="144"/>
                  </a:lnTo>
                  <a:lnTo>
                    <a:pt x="24" y="133"/>
                  </a:lnTo>
                  <a:lnTo>
                    <a:pt x="16" y="120"/>
                  </a:lnTo>
                  <a:lnTo>
                    <a:pt x="5" y="109"/>
                  </a:lnTo>
                  <a:lnTo>
                    <a:pt x="1" y="103"/>
                  </a:lnTo>
                  <a:lnTo>
                    <a:pt x="0" y="7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606" name="Freeform 25"/>
            <p:cNvSpPr>
              <a:spLocks/>
            </p:cNvSpPr>
            <p:nvPr/>
          </p:nvSpPr>
          <p:spPr bwMode="gray">
            <a:xfrm>
              <a:off x="3244" y="1802"/>
              <a:ext cx="400" cy="426"/>
            </a:xfrm>
            <a:custGeom>
              <a:avLst/>
              <a:gdLst>
                <a:gd name="T0" fmla="*/ 167 w 400"/>
                <a:gd name="T1" fmla="*/ 417 h 426"/>
                <a:gd name="T2" fmla="*/ 137 w 400"/>
                <a:gd name="T3" fmla="*/ 403 h 426"/>
                <a:gd name="T4" fmla="*/ 128 w 400"/>
                <a:gd name="T5" fmla="*/ 364 h 426"/>
                <a:gd name="T6" fmla="*/ 133 w 400"/>
                <a:gd name="T7" fmla="*/ 349 h 426"/>
                <a:gd name="T8" fmla="*/ 120 w 400"/>
                <a:gd name="T9" fmla="*/ 330 h 426"/>
                <a:gd name="T10" fmla="*/ 118 w 400"/>
                <a:gd name="T11" fmla="*/ 300 h 426"/>
                <a:gd name="T12" fmla="*/ 96 w 400"/>
                <a:gd name="T13" fmla="*/ 281 h 426"/>
                <a:gd name="T14" fmla="*/ 69 w 400"/>
                <a:gd name="T15" fmla="*/ 251 h 426"/>
                <a:gd name="T16" fmla="*/ 43 w 400"/>
                <a:gd name="T17" fmla="*/ 240 h 426"/>
                <a:gd name="T18" fmla="*/ 39 w 400"/>
                <a:gd name="T19" fmla="*/ 233 h 426"/>
                <a:gd name="T20" fmla="*/ 21 w 400"/>
                <a:gd name="T21" fmla="*/ 225 h 426"/>
                <a:gd name="T22" fmla="*/ 9 w 400"/>
                <a:gd name="T23" fmla="*/ 214 h 426"/>
                <a:gd name="T24" fmla="*/ 11 w 400"/>
                <a:gd name="T25" fmla="*/ 173 h 426"/>
                <a:gd name="T26" fmla="*/ 15 w 400"/>
                <a:gd name="T27" fmla="*/ 152 h 426"/>
                <a:gd name="T28" fmla="*/ 0 w 400"/>
                <a:gd name="T29" fmla="*/ 135 h 426"/>
                <a:gd name="T30" fmla="*/ 8 w 400"/>
                <a:gd name="T31" fmla="*/ 118 h 426"/>
                <a:gd name="T32" fmla="*/ 26 w 400"/>
                <a:gd name="T33" fmla="*/ 94 h 426"/>
                <a:gd name="T34" fmla="*/ 39 w 400"/>
                <a:gd name="T35" fmla="*/ 86 h 426"/>
                <a:gd name="T36" fmla="*/ 41 w 400"/>
                <a:gd name="T37" fmla="*/ 30 h 426"/>
                <a:gd name="T38" fmla="*/ 53 w 400"/>
                <a:gd name="T39" fmla="*/ 26 h 426"/>
                <a:gd name="T40" fmla="*/ 73 w 400"/>
                <a:gd name="T41" fmla="*/ 28 h 426"/>
                <a:gd name="T42" fmla="*/ 126 w 400"/>
                <a:gd name="T43" fmla="*/ 0 h 426"/>
                <a:gd name="T44" fmla="*/ 133 w 400"/>
                <a:gd name="T45" fmla="*/ 2 h 426"/>
                <a:gd name="T46" fmla="*/ 131 w 400"/>
                <a:gd name="T47" fmla="*/ 15 h 426"/>
                <a:gd name="T48" fmla="*/ 126 w 400"/>
                <a:gd name="T49" fmla="*/ 32 h 426"/>
                <a:gd name="T50" fmla="*/ 146 w 400"/>
                <a:gd name="T51" fmla="*/ 26 h 426"/>
                <a:gd name="T52" fmla="*/ 161 w 400"/>
                <a:gd name="T53" fmla="*/ 34 h 426"/>
                <a:gd name="T54" fmla="*/ 175 w 400"/>
                <a:gd name="T55" fmla="*/ 39 h 426"/>
                <a:gd name="T56" fmla="*/ 182 w 400"/>
                <a:gd name="T57" fmla="*/ 54 h 426"/>
                <a:gd name="T58" fmla="*/ 250 w 400"/>
                <a:gd name="T59" fmla="*/ 69 h 426"/>
                <a:gd name="T60" fmla="*/ 270 w 400"/>
                <a:gd name="T61" fmla="*/ 81 h 426"/>
                <a:gd name="T62" fmla="*/ 283 w 400"/>
                <a:gd name="T63" fmla="*/ 84 h 426"/>
                <a:gd name="T64" fmla="*/ 291 w 400"/>
                <a:gd name="T65" fmla="*/ 81 h 426"/>
                <a:gd name="T66" fmla="*/ 315 w 400"/>
                <a:gd name="T67" fmla="*/ 86 h 426"/>
                <a:gd name="T68" fmla="*/ 317 w 400"/>
                <a:gd name="T69" fmla="*/ 94 h 426"/>
                <a:gd name="T70" fmla="*/ 328 w 400"/>
                <a:gd name="T71" fmla="*/ 99 h 426"/>
                <a:gd name="T72" fmla="*/ 342 w 400"/>
                <a:gd name="T73" fmla="*/ 113 h 426"/>
                <a:gd name="T74" fmla="*/ 342 w 400"/>
                <a:gd name="T75" fmla="*/ 139 h 426"/>
                <a:gd name="T76" fmla="*/ 353 w 400"/>
                <a:gd name="T77" fmla="*/ 137 h 426"/>
                <a:gd name="T78" fmla="*/ 349 w 400"/>
                <a:gd name="T79" fmla="*/ 148 h 426"/>
                <a:gd name="T80" fmla="*/ 362 w 400"/>
                <a:gd name="T81" fmla="*/ 163 h 426"/>
                <a:gd name="T82" fmla="*/ 345 w 400"/>
                <a:gd name="T83" fmla="*/ 180 h 426"/>
                <a:gd name="T84" fmla="*/ 334 w 400"/>
                <a:gd name="T85" fmla="*/ 210 h 426"/>
                <a:gd name="T86" fmla="*/ 336 w 400"/>
                <a:gd name="T87" fmla="*/ 220 h 426"/>
                <a:gd name="T88" fmla="*/ 357 w 400"/>
                <a:gd name="T89" fmla="*/ 191 h 426"/>
                <a:gd name="T90" fmla="*/ 375 w 400"/>
                <a:gd name="T91" fmla="*/ 180 h 426"/>
                <a:gd name="T92" fmla="*/ 383 w 400"/>
                <a:gd name="T93" fmla="*/ 169 h 426"/>
                <a:gd name="T94" fmla="*/ 385 w 400"/>
                <a:gd name="T95" fmla="*/ 156 h 426"/>
                <a:gd name="T96" fmla="*/ 389 w 400"/>
                <a:gd name="T97" fmla="*/ 148 h 426"/>
                <a:gd name="T98" fmla="*/ 394 w 400"/>
                <a:gd name="T99" fmla="*/ 141 h 426"/>
                <a:gd name="T100" fmla="*/ 400 w 400"/>
                <a:gd name="T101" fmla="*/ 144 h 426"/>
                <a:gd name="T102" fmla="*/ 389 w 400"/>
                <a:gd name="T103" fmla="*/ 180 h 426"/>
                <a:gd name="T104" fmla="*/ 381 w 400"/>
                <a:gd name="T105" fmla="*/ 193 h 426"/>
                <a:gd name="T106" fmla="*/ 373 w 400"/>
                <a:gd name="T107" fmla="*/ 220 h 426"/>
                <a:gd name="T108" fmla="*/ 372 w 400"/>
                <a:gd name="T109" fmla="*/ 250 h 426"/>
                <a:gd name="T110" fmla="*/ 360 w 400"/>
                <a:gd name="T111" fmla="*/ 265 h 426"/>
                <a:gd name="T112" fmla="*/ 364 w 400"/>
                <a:gd name="T113" fmla="*/ 300 h 426"/>
                <a:gd name="T114" fmla="*/ 353 w 400"/>
                <a:gd name="T115" fmla="*/ 330 h 426"/>
                <a:gd name="T116" fmla="*/ 368 w 400"/>
                <a:gd name="T117" fmla="*/ 388 h 426"/>
                <a:gd name="T118" fmla="*/ 368 w 400"/>
                <a:gd name="T119" fmla="*/ 398 h 426"/>
                <a:gd name="T120" fmla="*/ 368 w 400"/>
                <a:gd name="T121" fmla="*/ 413 h 42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00"/>
                <a:gd name="T184" fmla="*/ 0 h 426"/>
                <a:gd name="T185" fmla="*/ 400 w 400"/>
                <a:gd name="T186" fmla="*/ 426 h 42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00" h="426">
                  <a:moveTo>
                    <a:pt x="169" y="426"/>
                  </a:moveTo>
                  <a:lnTo>
                    <a:pt x="167" y="417"/>
                  </a:lnTo>
                  <a:lnTo>
                    <a:pt x="160" y="411"/>
                  </a:lnTo>
                  <a:lnTo>
                    <a:pt x="137" y="403"/>
                  </a:lnTo>
                  <a:lnTo>
                    <a:pt x="131" y="375"/>
                  </a:lnTo>
                  <a:lnTo>
                    <a:pt x="128" y="364"/>
                  </a:lnTo>
                  <a:lnTo>
                    <a:pt x="133" y="357"/>
                  </a:lnTo>
                  <a:lnTo>
                    <a:pt x="133" y="349"/>
                  </a:lnTo>
                  <a:lnTo>
                    <a:pt x="126" y="341"/>
                  </a:lnTo>
                  <a:lnTo>
                    <a:pt x="120" y="330"/>
                  </a:lnTo>
                  <a:lnTo>
                    <a:pt x="118" y="313"/>
                  </a:lnTo>
                  <a:lnTo>
                    <a:pt x="118" y="300"/>
                  </a:lnTo>
                  <a:lnTo>
                    <a:pt x="116" y="296"/>
                  </a:lnTo>
                  <a:lnTo>
                    <a:pt x="96" y="281"/>
                  </a:lnTo>
                  <a:lnTo>
                    <a:pt x="77" y="266"/>
                  </a:lnTo>
                  <a:lnTo>
                    <a:pt x="69" y="251"/>
                  </a:lnTo>
                  <a:lnTo>
                    <a:pt x="49" y="242"/>
                  </a:lnTo>
                  <a:lnTo>
                    <a:pt x="43" y="240"/>
                  </a:lnTo>
                  <a:lnTo>
                    <a:pt x="43" y="235"/>
                  </a:lnTo>
                  <a:lnTo>
                    <a:pt x="39" y="233"/>
                  </a:lnTo>
                  <a:lnTo>
                    <a:pt x="23" y="229"/>
                  </a:lnTo>
                  <a:lnTo>
                    <a:pt x="21" y="225"/>
                  </a:lnTo>
                  <a:lnTo>
                    <a:pt x="13" y="220"/>
                  </a:lnTo>
                  <a:lnTo>
                    <a:pt x="9" y="214"/>
                  </a:lnTo>
                  <a:lnTo>
                    <a:pt x="9" y="189"/>
                  </a:lnTo>
                  <a:lnTo>
                    <a:pt x="11" y="173"/>
                  </a:lnTo>
                  <a:lnTo>
                    <a:pt x="9" y="163"/>
                  </a:lnTo>
                  <a:lnTo>
                    <a:pt x="15" y="152"/>
                  </a:lnTo>
                  <a:lnTo>
                    <a:pt x="9" y="141"/>
                  </a:lnTo>
                  <a:lnTo>
                    <a:pt x="0" y="135"/>
                  </a:lnTo>
                  <a:lnTo>
                    <a:pt x="4" y="120"/>
                  </a:lnTo>
                  <a:lnTo>
                    <a:pt x="8" y="118"/>
                  </a:lnTo>
                  <a:lnTo>
                    <a:pt x="8" y="111"/>
                  </a:lnTo>
                  <a:lnTo>
                    <a:pt x="26" y="94"/>
                  </a:lnTo>
                  <a:lnTo>
                    <a:pt x="34" y="92"/>
                  </a:lnTo>
                  <a:lnTo>
                    <a:pt x="39" y="86"/>
                  </a:lnTo>
                  <a:lnTo>
                    <a:pt x="36" y="34"/>
                  </a:lnTo>
                  <a:lnTo>
                    <a:pt x="41" y="30"/>
                  </a:lnTo>
                  <a:lnTo>
                    <a:pt x="45" y="22"/>
                  </a:lnTo>
                  <a:lnTo>
                    <a:pt x="53" y="26"/>
                  </a:lnTo>
                  <a:lnTo>
                    <a:pt x="62" y="28"/>
                  </a:lnTo>
                  <a:lnTo>
                    <a:pt x="73" y="28"/>
                  </a:lnTo>
                  <a:lnTo>
                    <a:pt x="92" y="17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3" y="2"/>
                  </a:lnTo>
                  <a:lnTo>
                    <a:pt x="133" y="9"/>
                  </a:lnTo>
                  <a:lnTo>
                    <a:pt x="131" y="15"/>
                  </a:lnTo>
                  <a:lnTo>
                    <a:pt x="130" y="19"/>
                  </a:lnTo>
                  <a:lnTo>
                    <a:pt x="126" y="32"/>
                  </a:lnTo>
                  <a:lnTo>
                    <a:pt x="139" y="26"/>
                  </a:lnTo>
                  <a:lnTo>
                    <a:pt x="146" y="26"/>
                  </a:lnTo>
                  <a:lnTo>
                    <a:pt x="154" y="34"/>
                  </a:lnTo>
                  <a:lnTo>
                    <a:pt x="161" y="34"/>
                  </a:lnTo>
                  <a:lnTo>
                    <a:pt x="165" y="38"/>
                  </a:lnTo>
                  <a:lnTo>
                    <a:pt x="175" y="39"/>
                  </a:lnTo>
                  <a:lnTo>
                    <a:pt x="180" y="43"/>
                  </a:lnTo>
                  <a:lnTo>
                    <a:pt x="182" y="54"/>
                  </a:lnTo>
                  <a:lnTo>
                    <a:pt x="188" y="56"/>
                  </a:lnTo>
                  <a:lnTo>
                    <a:pt x="250" y="69"/>
                  </a:lnTo>
                  <a:lnTo>
                    <a:pt x="257" y="69"/>
                  </a:lnTo>
                  <a:lnTo>
                    <a:pt x="270" y="81"/>
                  </a:lnTo>
                  <a:lnTo>
                    <a:pt x="280" y="81"/>
                  </a:lnTo>
                  <a:lnTo>
                    <a:pt x="283" y="84"/>
                  </a:lnTo>
                  <a:lnTo>
                    <a:pt x="285" y="81"/>
                  </a:lnTo>
                  <a:lnTo>
                    <a:pt x="291" y="81"/>
                  </a:lnTo>
                  <a:lnTo>
                    <a:pt x="306" y="83"/>
                  </a:lnTo>
                  <a:lnTo>
                    <a:pt x="315" y="86"/>
                  </a:lnTo>
                  <a:lnTo>
                    <a:pt x="321" y="90"/>
                  </a:lnTo>
                  <a:lnTo>
                    <a:pt x="317" y="94"/>
                  </a:lnTo>
                  <a:lnTo>
                    <a:pt x="317" y="96"/>
                  </a:lnTo>
                  <a:lnTo>
                    <a:pt x="328" y="99"/>
                  </a:lnTo>
                  <a:lnTo>
                    <a:pt x="340" y="105"/>
                  </a:lnTo>
                  <a:lnTo>
                    <a:pt x="342" y="113"/>
                  </a:lnTo>
                  <a:lnTo>
                    <a:pt x="338" y="137"/>
                  </a:lnTo>
                  <a:lnTo>
                    <a:pt x="342" y="139"/>
                  </a:lnTo>
                  <a:lnTo>
                    <a:pt x="351" y="137"/>
                  </a:lnTo>
                  <a:lnTo>
                    <a:pt x="353" y="137"/>
                  </a:lnTo>
                  <a:lnTo>
                    <a:pt x="353" y="143"/>
                  </a:lnTo>
                  <a:lnTo>
                    <a:pt x="349" y="148"/>
                  </a:lnTo>
                  <a:lnTo>
                    <a:pt x="351" y="158"/>
                  </a:lnTo>
                  <a:lnTo>
                    <a:pt x="362" y="163"/>
                  </a:lnTo>
                  <a:lnTo>
                    <a:pt x="360" y="165"/>
                  </a:lnTo>
                  <a:lnTo>
                    <a:pt x="345" y="180"/>
                  </a:lnTo>
                  <a:lnTo>
                    <a:pt x="338" y="199"/>
                  </a:lnTo>
                  <a:lnTo>
                    <a:pt x="334" y="210"/>
                  </a:lnTo>
                  <a:lnTo>
                    <a:pt x="332" y="216"/>
                  </a:lnTo>
                  <a:lnTo>
                    <a:pt x="336" y="220"/>
                  </a:lnTo>
                  <a:lnTo>
                    <a:pt x="345" y="212"/>
                  </a:lnTo>
                  <a:lnTo>
                    <a:pt x="357" y="191"/>
                  </a:lnTo>
                  <a:lnTo>
                    <a:pt x="370" y="182"/>
                  </a:lnTo>
                  <a:lnTo>
                    <a:pt x="375" y="180"/>
                  </a:lnTo>
                  <a:lnTo>
                    <a:pt x="377" y="174"/>
                  </a:lnTo>
                  <a:lnTo>
                    <a:pt x="383" y="169"/>
                  </a:lnTo>
                  <a:lnTo>
                    <a:pt x="385" y="163"/>
                  </a:lnTo>
                  <a:lnTo>
                    <a:pt x="385" y="156"/>
                  </a:lnTo>
                  <a:lnTo>
                    <a:pt x="385" y="152"/>
                  </a:lnTo>
                  <a:lnTo>
                    <a:pt x="389" y="148"/>
                  </a:lnTo>
                  <a:lnTo>
                    <a:pt x="390" y="143"/>
                  </a:lnTo>
                  <a:lnTo>
                    <a:pt x="394" y="141"/>
                  </a:lnTo>
                  <a:lnTo>
                    <a:pt x="398" y="141"/>
                  </a:lnTo>
                  <a:lnTo>
                    <a:pt x="400" y="144"/>
                  </a:lnTo>
                  <a:lnTo>
                    <a:pt x="398" y="156"/>
                  </a:lnTo>
                  <a:lnTo>
                    <a:pt x="389" y="180"/>
                  </a:lnTo>
                  <a:lnTo>
                    <a:pt x="385" y="186"/>
                  </a:lnTo>
                  <a:lnTo>
                    <a:pt x="381" y="193"/>
                  </a:lnTo>
                  <a:lnTo>
                    <a:pt x="381" y="199"/>
                  </a:lnTo>
                  <a:lnTo>
                    <a:pt x="373" y="220"/>
                  </a:lnTo>
                  <a:lnTo>
                    <a:pt x="373" y="236"/>
                  </a:lnTo>
                  <a:lnTo>
                    <a:pt x="372" y="250"/>
                  </a:lnTo>
                  <a:lnTo>
                    <a:pt x="364" y="259"/>
                  </a:lnTo>
                  <a:lnTo>
                    <a:pt x="360" y="265"/>
                  </a:lnTo>
                  <a:lnTo>
                    <a:pt x="364" y="278"/>
                  </a:lnTo>
                  <a:lnTo>
                    <a:pt x="364" y="300"/>
                  </a:lnTo>
                  <a:lnTo>
                    <a:pt x="360" y="306"/>
                  </a:lnTo>
                  <a:lnTo>
                    <a:pt x="353" y="330"/>
                  </a:lnTo>
                  <a:lnTo>
                    <a:pt x="358" y="364"/>
                  </a:lnTo>
                  <a:lnTo>
                    <a:pt x="368" y="388"/>
                  </a:lnTo>
                  <a:lnTo>
                    <a:pt x="366" y="392"/>
                  </a:lnTo>
                  <a:lnTo>
                    <a:pt x="368" y="398"/>
                  </a:lnTo>
                  <a:lnTo>
                    <a:pt x="366" y="402"/>
                  </a:lnTo>
                  <a:lnTo>
                    <a:pt x="368" y="413"/>
                  </a:lnTo>
                  <a:lnTo>
                    <a:pt x="169" y="426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607" name="Freeform 26"/>
            <p:cNvSpPr>
              <a:spLocks/>
            </p:cNvSpPr>
            <p:nvPr/>
          </p:nvSpPr>
          <p:spPr bwMode="gray">
            <a:xfrm>
              <a:off x="3362" y="2215"/>
              <a:ext cx="302" cy="536"/>
            </a:xfrm>
            <a:custGeom>
              <a:avLst/>
              <a:gdLst>
                <a:gd name="T0" fmla="*/ 51 w 302"/>
                <a:gd name="T1" fmla="*/ 13 h 536"/>
                <a:gd name="T2" fmla="*/ 68 w 302"/>
                <a:gd name="T3" fmla="*/ 28 h 536"/>
                <a:gd name="T4" fmla="*/ 83 w 302"/>
                <a:gd name="T5" fmla="*/ 45 h 536"/>
                <a:gd name="T6" fmla="*/ 88 w 302"/>
                <a:gd name="T7" fmla="*/ 69 h 536"/>
                <a:gd name="T8" fmla="*/ 77 w 302"/>
                <a:gd name="T9" fmla="*/ 84 h 536"/>
                <a:gd name="T10" fmla="*/ 66 w 302"/>
                <a:gd name="T11" fmla="*/ 107 h 536"/>
                <a:gd name="T12" fmla="*/ 51 w 302"/>
                <a:gd name="T13" fmla="*/ 112 h 536"/>
                <a:gd name="T14" fmla="*/ 28 w 302"/>
                <a:gd name="T15" fmla="*/ 118 h 536"/>
                <a:gd name="T16" fmla="*/ 25 w 302"/>
                <a:gd name="T17" fmla="*/ 137 h 536"/>
                <a:gd name="T18" fmla="*/ 36 w 302"/>
                <a:gd name="T19" fmla="*/ 152 h 536"/>
                <a:gd name="T20" fmla="*/ 23 w 302"/>
                <a:gd name="T21" fmla="*/ 189 h 536"/>
                <a:gd name="T22" fmla="*/ 8 w 302"/>
                <a:gd name="T23" fmla="*/ 204 h 536"/>
                <a:gd name="T24" fmla="*/ 4 w 302"/>
                <a:gd name="T25" fmla="*/ 219 h 536"/>
                <a:gd name="T26" fmla="*/ 0 w 302"/>
                <a:gd name="T27" fmla="*/ 234 h 536"/>
                <a:gd name="T28" fmla="*/ 8 w 302"/>
                <a:gd name="T29" fmla="*/ 268 h 536"/>
                <a:gd name="T30" fmla="*/ 30 w 302"/>
                <a:gd name="T31" fmla="*/ 300 h 536"/>
                <a:gd name="T32" fmla="*/ 58 w 302"/>
                <a:gd name="T33" fmla="*/ 323 h 536"/>
                <a:gd name="T34" fmla="*/ 73 w 302"/>
                <a:gd name="T35" fmla="*/ 362 h 536"/>
                <a:gd name="T36" fmla="*/ 87 w 302"/>
                <a:gd name="T37" fmla="*/ 351 h 536"/>
                <a:gd name="T38" fmla="*/ 107 w 302"/>
                <a:gd name="T39" fmla="*/ 366 h 536"/>
                <a:gd name="T40" fmla="*/ 105 w 302"/>
                <a:gd name="T41" fmla="*/ 392 h 536"/>
                <a:gd name="T42" fmla="*/ 90 w 302"/>
                <a:gd name="T43" fmla="*/ 413 h 536"/>
                <a:gd name="T44" fmla="*/ 107 w 302"/>
                <a:gd name="T45" fmla="*/ 437 h 536"/>
                <a:gd name="T46" fmla="*/ 139 w 302"/>
                <a:gd name="T47" fmla="*/ 454 h 536"/>
                <a:gd name="T48" fmla="*/ 165 w 302"/>
                <a:gd name="T49" fmla="*/ 488 h 536"/>
                <a:gd name="T50" fmla="*/ 171 w 302"/>
                <a:gd name="T51" fmla="*/ 501 h 536"/>
                <a:gd name="T52" fmla="*/ 165 w 302"/>
                <a:gd name="T53" fmla="*/ 510 h 536"/>
                <a:gd name="T54" fmla="*/ 184 w 302"/>
                <a:gd name="T55" fmla="*/ 536 h 536"/>
                <a:gd name="T56" fmla="*/ 190 w 302"/>
                <a:gd name="T57" fmla="*/ 531 h 536"/>
                <a:gd name="T58" fmla="*/ 195 w 302"/>
                <a:gd name="T59" fmla="*/ 518 h 536"/>
                <a:gd name="T60" fmla="*/ 218 w 302"/>
                <a:gd name="T61" fmla="*/ 514 h 536"/>
                <a:gd name="T62" fmla="*/ 235 w 302"/>
                <a:gd name="T63" fmla="*/ 527 h 536"/>
                <a:gd name="T64" fmla="*/ 242 w 302"/>
                <a:gd name="T65" fmla="*/ 503 h 536"/>
                <a:gd name="T66" fmla="*/ 248 w 302"/>
                <a:gd name="T67" fmla="*/ 488 h 536"/>
                <a:gd name="T68" fmla="*/ 272 w 302"/>
                <a:gd name="T69" fmla="*/ 480 h 536"/>
                <a:gd name="T70" fmla="*/ 263 w 302"/>
                <a:gd name="T71" fmla="*/ 467 h 536"/>
                <a:gd name="T72" fmla="*/ 269 w 302"/>
                <a:gd name="T73" fmla="*/ 458 h 536"/>
                <a:gd name="T74" fmla="*/ 271 w 302"/>
                <a:gd name="T75" fmla="*/ 450 h 536"/>
                <a:gd name="T76" fmla="*/ 269 w 302"/>
                <a:gd name="T77" fmla="*/ 443 h 536"/>
                <a:gd name="T78" fmla="*/ 274 w 302"/>
                <a:gd name="T79" fmla="*/ 411 h 536"/>
                <a:gd name="T80" fmla="*/ 291 w 302"/>
                <a:gd name="T81" fmla="*/ 386 h 536"/>
                <a:gd name="T82" fmla="*/ 302 w 302"/>
                <a:gd name="T83" fmla="*/ 360 h 536"/>
                <a:gd name="T84" fmla="*/ 291 w 302"/>
                <a:gd name="T85" fmla="*/ 323 h 536"/>
                <a:gd name="T86" fmla="*/ 293 w 302"/>
                <a:gd name="T87" fmla="*/ 302 h 536"/>
                <a:gd name="T88" fmla="*/ 276 w 302"/>
                <a:gd name="T89" fmla="*/ 71 h 536"/>
                <a:gd name="T90" fmla="*/ 271 w 302"/>
                <a:gd name="T91" fmla="*/ 64 h 536"/>
                <a:gd name="T92" fmla="*/ 263 w 302"/>
                <a:gd name="T93" fmla="*/ 37 h 536"/>
                <a:gd name="T94" fmla="*/ 250 w 302"/>
                <a:gd name="T95" fmla="*/ 17 h 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02"/>
                <a:gd name="T145" fmla="*/ 0 h 536"/>
                <a:gd name="T146" fmla="*/ 302 w 302"/>
                <a:gd name="T147" fmla="*/ 536 h 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02" h="536">
                  <a:moveTo>
                    <a:pt x="250" y="0"/>
                  </a:moveTo>
                  <a:lnTo>
                    <a:pt x="51" y="13"/>
                  </a:lnTo>
                  <a:lnTo>
                    <a:pt x="55" y="19"/>
                  </a:lnTo>
                  <a:lnTo>
                    <a:pt x="68" y="28"/>
                  </a:lnTo>
                  <a:lnTo>
                    <a:pt x="70" y="37"/>
                  </a:lnTo>
                  <a:lnTo>
                    <a:pt x="83" y="45"/>
                  </a:lnTo>
                  <a:lnTo>
                    <a:pt x="88" y="62"/>
                  </a:lnTo>
                  <a:lnTo>
                    <a:pt x="88" y="69"/>
                  </a:lnTo>
                  <a:lnTo>
                    <a:pt x="83" y="79"/>
                  </a:lnTo>
                  <a:lnTo>
                    <a:pt x="77" y="84"/>
                  </a:lnTo>
                  <a:lnTo>
                    <a:pt x="77" y="94"/>
                  </a:lnTo>
                  <a:lnTo>
                    <a:pt x="66" y="107"/>
                  </a:lnTo>
                  <a:lnTo>
                    <a:pt x="55" y="111"/>
                  </a:lnTo>
                  <a:lnTo>
                    <a:pt x="51" y="112"/>
                  </a:lnTo>
                  <a:lnTo>
                    <a:pt x="36" y="114"/>
                  </a:lnTo>
                  <a:lnTo>
                    <a:pt x="28" y="118"/>
                  </a:lnTo>
                  <a:lnTo>
                    <a:pt x="23" y="129"/>
                  </a:lnTo>
                  <a:lnTo>
                    <a:pt x="25" y="137"/>
                  </a:lnTo>
                  <a:lnTo>
                    <a:pt x="34" y="146"/>
                  </a:lnTo>
                  <a:lnTo>
                    <a:pt x="36" y="152"/>
                  </a:lnTo>
                  <a:lnTo>
                    <a:pt x="34" y="167"/>
                  </a:lnTo>
                  <a:lnTo>
                    <a:pt x="23" y="189"/>
                  </a:lnTo>
                  <a:lnTo>
                    <a:pt x="12" y="197"/>
                  </a:lnTo>
                  <a:lnTo>
                    <a:pt x="8" y="204"/>
                  </a:lnTo>
                  <a:lnTo>
                    <a:pt x="10" y="212"/>
                  </a:lnTo>
                  <a:lnTo>
                    <a:pt x="4" y="219"/>
                  </a:lnTo>
                  <a:lnTo>
                    <a:pt x="4" y="225"/>
                  </a:lnTo>
                  <a:lnTo>
                    <a:pt x="0" y="234"/>
                  </a:lnTo>
                  <a:lnTo>
                    <a:pt x="0" y="251"/>
                  </a:lnTo>
                  <a:lnTo>
                    <a:pt x="8" y="268"/>
                  </a:lnTo>
                  <a:lnTo>
                    <a:pt x="8" y="276"/>
                  </a:lnTo>
                  <a:lnTo>
                    <a:pt x="30" y="300"/>
                  </a:lnTo>
                  <a:lnTo>
                    <a:pt x="53" y="317"/>
                  </a:lnTo>
                  <a:lnTo>
                    <a:pt x="58" y="323"/>
                  </a:lnTo>
                  <a:lnTo>
                    <a:pt x="72" y="358"/>
                  </a:lnTo>
                  <a:lnTo>
                    <a:pt x="73" y="362"/>
                  </a:lnTo>
                  <a:lnTo>
                    <a:pt x="81" y="354"/>
                  </a:lnTo>
                  <a:lnTo>
                    <a:pt x="87" y="351"/>
                  </a:lnTo>
                  <a:lnTo>
                    <a:pt x="105" y="360"/>
                  </a:lnTo>
                  <a:lnTo>
                    <a:pt x="107" y="366"/>
                  </a:lnTo>
                  <a:lnTo>
                    <a:pt x="103" y="379"/>
                  </a:lnTo>
                  <a:lnTo>
                    <a:pt x="105" y="392"/>
                  </a:lnTo>
                  <a:lnTo>
                    <a:pt x="92" y="407"/>
                  </a:lnTo>
                  <a:lnTo>
                    <a:pt x="90" y="413"/>
                  </a:lnTo>
                  <a:lnTo>
                    <a:pt x="94" y="424"/>
                  </a:lnTo>
                  <a:lnTo>
                    <a:pt x="107" y="437"/>
                  </a:lnTo>
                  <a:lnTo>
                    <a:pt x="128" y="450"/>
                  </a:lnTo>
                  <a:lnTo>
                    <a:pt x="139" y="454"/>
                  </a:lnTo>
                  <a:lnTo>
                    <a:pt x="160" y="473"/>
                  </a:lnTo>
                  <a:lnTo>
                    <a:pt x="165" y="488"/>
                  </a:lnTo>
                  <a:lnTo>
                    <a:pt x="171" y="497"/>
                  </a:lnTo>
                  <a:lnTo>
                    <a:pt x="171" y="501"/>
                  </a:lnTo>
                  <a:lnTo>
                    <a:pt x="165" y="506"/>
                  </a:lnTo>
                  <a:lnTo>
                    <a:pt x="165" y="510"/>
                  </a:lnTo>
                  <a:lnTo>
                    <a:pt x="180" y="536"/>
                  </a:lnTo>
                  <a:lnTo>
                    <a:pt x="184" y="536"/>
                  </a:lnTo>
                  <a:lnTo>
                    <a:pt x="184" y="531"/>
                  </a:lnTo>
                  <a:lnTo>
                    <a:pt x="190" y="531"/>
                  </a:lnTo>
                  <a:lnTo>
                    <a:pt x="192" y="535"/>
                  </a:lnTo>
                  <a:lnTo>
                    <a:pt x="195" y="518"/>
                  </a:lnTo>
                  <a:lnTo>
                    <a:pt x="205" y="512"/>
                  </a:lnTo>
                  <a:lnTo>
                    <a:pt x="218" y="514"/>
                  </a:lnTo>
                  <a:lnTo>
                    <a:pt x="225" y="520"/>
                  </a:lnTo>
                  <a:lnTo>
                    <a:pt x="235" y="527"/>
                  </a:lnTo>
                  <a:lnTo>
                    <a:pt x="246" y="521"/>
                  </a:lnTo>
                  <a:lnTo>
                    <a:pt x="242" y="503"/>
                  </a:lnTo>
                  <a:lnTo>
                    <a:pt x="240" y="491"/>
                  </a:lnTo>
                  <a:lnTo>
                    <a:pt x="248" y="488"/>
                  </a:lnTo>
                  <a:lnTo>
                    <a:pt x="271" y="482"/>
                  </a:lnTo>
                  <a:lnTo>
                    <a:pt x="272" y="480"/>
                  </a:lnTo>
                  <a:lnTo>
                    <a:pt x="265" y="471"/>
                  </a:lnTo>
                  <a:lnTo>
                    <a:pt x="263" y="467"/>
                  </a:lnTo>
                  <a:lnTo>
                    <a:pt x="267" y="465"/>
                  </a:lnTo>
                  <a:lnTo>
                    <a:pt x="269" y="458"/>
                  </a:lnTo>
                  <a:lnTo>
                    <a:pt x="271" y="454"/>
                  </a:lnTo>
                  <a:lnTo>
                    <a:pt x="271" y="450"/>
                  </a:lnTo>
                  <a:lnTo>
                    <a:pt x="269" y="448"/>
                  </a:lnTo>
                  <a:lnTo>
                    <a:pt x="269" y="443"/>
                  </a:lnTo>
                  <a:lnTo>
                    <a:pt x="274" y="428"/>
                  </a:lnTo>
                  <a:lnTo>
                    <a:pt x="274" y="411"/>
                  </a:lnTo>
                  <a:lnTo>
                    <a:pt x="286" y="401"/>
                  </a:lnTo>
                  <a:lnTo>
                    <a:pt x="291" y="386"/>
                  </a:lnTo>
                  <a:lnTo>
                    <a:pt x="293" y="379"/>
                  </a:lnTo>
                  <a:lnTo>
                    <a:pt x="302" y="360"/>
                  </a:lnTo>
                  <a:lnTo>
                    <a:pt x="299" y="339"/>
                  </a:lnTo>
                  <a:lnTo>
                    <a:pt x="291" y="323"/>
                  </a:lnTo>
                  <a:lnTo>
                    <a:pt x="295" y="311"/>
                  </a:lnTo>
                  <a:lnTo>
                    <a:pt x="293" y="302"/>
                  </a:lnTo>
                  <a:lnTo>
                    <a:pt x="295" y="300"/>
                  </a:lnTo>
                  <a:lnTo>
                    <a:pt x="276" y="71"/>
                  </a:lnTo>
                  <a:lnTo>
                    <a:pt x="272" y="69"/>
                  </a:lnTo>
                  <a:lnTo>
                    <a:pt x="271" y="64"/>
                  </a:lnTo>
                  <a:lnTo>
                    <a:pt x="265" y="43"/>
                  </a:lnTo>
                  <a:lnTo>
                    <a:pt x="263" y="37"/>
                  </a:lnTo>
                  <a:lnTo>
                    <a:pt x="255" y="30"/>
                  </a:lnTo>
                  <a:lnTo>
                    <a:pt x="250" y="17"/>
                  </a:lnTo>
                  <a:lnTo>
                    <a:pt x="250" y="0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608" name="Freeform 27"/>
            <p:cNvSpPr>
              <a:spLocks/>
            </p:cNvSpPr>
            <p:nvPr/>
          </p:nvSpPr>
          <p:spPr bwMode="gray">
            <a:xfrm>
              <a:off x="3683" y="1875"/>
              <a:ext cx="297" cy="405"/>
            </a:xfrm>
            <a:custGeom>
              <a:avLst/>
              <a:gdLst>
                <a:gd name="T0" fmla="*/ 148 w 297"/>
                <a:gd name="T1" fmla="*/ 387 h 405"/>
                <a:gd name="T2" fmla="*/ 242 w 297"/>
                <a:gd name="T3" fmla="*/ 379 h 405"/>
                <a:gd name="T4" fmla="*/ 254 w 297"/>
                <a:gd name="T5" fmla="*/ 353 h 405"/>
                <a:gd name="T6" fmla="*/ 257 w 297"/>
                <a:gd name="T7" fmla="*/ 332 h 405"/>
                <a:gd name="T8" fmla="*/ 274 w 297"/>
                <a:gd name="T9" fmla="*/ 310 h 405"/>
                <a:gd name="T10" fmla="*/ 276 w 297"/>
                <a:gd name="T11" fmla="*/ 295 h 405"/>
                <a:gd name="T12" fmla="*/ 284 w 297"/>
                <a:gd name="T13" fmla="*/ 282 h 405"/>
                <a:gd name="T14" fmla="*/ 289 w 297"/>
                <a:gd name="T15" fmla="*/ 289 h 405"/>
                <a:gd name="T16" fmla="*/ 295 w 297"/>
                <a:gd name="T17" fmla="*/ 284 h 405"/>
                <a:gd name="T18" fmla="*/ 293 w 297"/>
                <a:gd name="T19" fmla="*/ 265 h 405"/>
                <a:gd name="T20" fmla="*/ 291 w 297"/>
                <a:gd name="T21" fmla="*/ 237 h 405"/>
                <a:gd name="T22" fmla="*/ 267 w 297"/>
                <a:gd name="T23" fmla="*/ 160 h 405"/>
                <a:gd name="T24" fmla="*/ 238 w 297"/>
                <a:gd name="T25" fmla="*/ 158 h 405"/>
                <a:gd name="T26" fmla="*/ 203 w 297"/>
                <a:gd name="T27" fmla="*/ 205 h 405"/>
                <a:gd name="T28" fmla="*/ 199 w 297"/>
                <a:gd name="T29" fmla="*/ 203 h 405"/>
                <a:gd name="T30" fmla="*/ 186 w 297"/>
                <a:gd name="T31" fmla="*/ 195 h 405"/>
                <a:gd name="T32" fmla="*/ 184 w 297"/>
                <a:gd name="T33" fmla="*/ 171 h 405"/>
                <a:gd name="T34" fmla="*/ 201 w 297"/>
                <a:gd name="T35" fmla="*/ 158 h 405"/>
                <a:gd name="T36" fmla="*/ 205 w 297"/>
                <a:gd name="T37" fmla="*/ 147 h 405"/>
                <a:gd name="T38" fmla="*/ 212 w 297"/>
                <a:gd name="T39" fmla="*/ 135 h 405"/>
                <a:gd name="T40" fmla="*/ 218 w 297"/>
                <a:gd name="T41" fmla="*/ 101 h 405"/>
                <a:gd name="T42" fmla="*/ 210 w 297"/>
                <a:gd name="T43" fmla="*/ 81 h 405"/>
                <a:gd name="T44" fmla="*/ 201 w 297"/>
                <a:gd name="T45" fmla="*/ 68 h 405"/>
                <a:gd name="T46" fmla="*/ 210 w 297"/>
                <a:gd name="T47" fmla="*/ 60 h 405"/>
                <a:gd name="T48" fmla="*/ 203 w 297"/>
                <a:gd name="T49" fmla="*/ 40 h 405"/>
                <a:gd name="T50" fmla="*/ 169 w 297"/>
                <a:gd name="T51" fmla="*/ 26 h 405"/>
                <a:gd name="T52" fmla="*/ 145 w 297"/>
                <a:gd name="T53" fmla="*/ 15 h 405"/>
                <a:gd name="T54" fmla="*/ 118 w 297"/>
                <a:gd name="T55" fmla="*/ 8 h 405"/>
                <a:gd name="T56" fmla="*/ 102 w 297"/>
                <a:gd name="T57" fmla="*/ 6 h 405"/>
                <a:gd name="T58" fmla="*/ 86 w 297"/>
                <a:gd name="T59" fmla="*/ 23 h 405"/>
                <a:gd name="T60" fmla="*/ 88 w 297"/>
                <a:gd name="T61" fmla="*/ 38 h 405"/>
                <a:gd name="T62" fmla="*/ 92 w 297"/>
                <a:gd name="T63" fmla="*/ 41 h 405"/>
                <a:gd name="T64" fmla="*/ 85 w 297"/>
                <a:gd name="T65" fmla="*/ 45 h 405"/>
                <a:gd name="T66" fmla="*/ 73 w 297"/>
                <a:gd name="T67" fmla="*/ 56 h 405"/>
                <a:gd name="T68" fmla="*/ 70 w 297"/>
                <a:gd name="T69" fmla="*/ 77 h 405"/>
                <a:gd name="T70" fmla="*/ 66 w 297"/>
                <a:gd name="T71" fmla="*/ 98 h 405"/>
                <a:gd name="T72" fmla="*/ 56 w 297"/>
                <a:gd name="T73" fmla="*/ 94 h 405"/>
                <a:gd name="T74" fmla="*/ 56 w 297"/>
                <a:gd name="T75" fmla="*/ 75 h 405"/>
                <a:gd name="T76" fmla="*/ 56 w 297"/>
                <a:gd name="T77" fmla="*/ 68 h 405"/>
                <a:gd name="T78" fmla="*/ 49 w 297"/>
                <a:gd name="T79" fmla="*/ 75 h 405"/>
                <a:gd name="T80" fmla="*/ 43 w 297"/>
                <a:gd name="T81" fmla="*/ 92 h 405"/>
                <a:gd name="T82" fmla="*/ 30 w 297"/>
                <a:gd name="T83" fmla="*/ 98 h 405"/>
                <a:gd name="T84" fmla="*/ 26 w 297"/>
                <a:gd name="T85" fmla="*/ 111 h 405"/>
                <a:gd name="T86" fmla="*/ 17 w 297"/>
                <a:gd name="T87" fmla="*/ 135 h 405"/>
                <a:gd name="T88" fmla="*/ 15 w 297"/>
                <a:gd name="T89" fmla="*/ 162 h 405"/>
                <a:gd name="T90" fmla="*/ 4 w 297"/>
                <a:gd name="T91" fmla="*/ 182 h 405"/>
                <a:gd name="T92" fmla="*/ 11 w 297"/>
                <a:gd name="T93" fmla="*/ 210 h 405"/>
                <a:gd name="T94" fmla="*/ 13 w 297"/>
                <a:gd name="T95" fmla="*/ 235 h 405"/>
                <a:gd name="T96" fmla="*/ 36 w 297"/>
                <a:gd name="T97" fmla="*/ 285 h 405"/>
                <a:gd name="T98" fmla="*/ 41 w 297"/>
                <a:gd name="T99" fmla="*/ 310 h 405"/>
                <a:gd name="T100" fmla="*/ 38 w 297"/>
                <a:gd name="T101" fmla="*/ 317 h 405"/>
                <a:gd name="T102" fmla="*/ 32 w 297"/>
                <a:gd name="T103" fmla="*/ 351 h 405"/>
                <a:gd name="T104" fmla="*/ 13 w 297"/>
                <a:gd name="T105" fmla="*/ 392 h 405"/>
                <a:gd name="T106" fmla="*/ 0 w 297"/>
                <a:gd name="T107" fmla="*/ 405 h 40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97"/>
                <a:gd name="T163" fmla="*/ 0 h 405"/>
                <a:gd name="T164" fmla="*/ 297 w 297"/>
                <a:gd name="T165" fmla="*/ 405 h 40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97" h="405">
                  <a:moveTo>
                    <a:pt x="0" y="405"/>
                  </a:moveTo>
                  <a:lnTo>
                    <a:pt x="148" y="387"/>
                  </a:lnTo>
                  <a:lnTo>
                    <a:pt x="148" y="392"/>
                  </a:lnTo>
                  <a:lnTo>
                    <a:pt x="242" y="379"/>
                  </a:lnTo>
                  <a:lnTo>
                    <a:pt x="242" y="375"/>
                  </a:lnTo>
                  <a:lnTo>
                    <a:pt x="254" y="353"/>
                  </a:lnTo>
                  <a:lnTo>
                    <a:pt x="257" y="345"/>
                  </a:lnTo>
                  <a:lnTo>
                    <a:pt x="257" y="332"/>
                  </a:lnTo>
                  <a:lnTo>
                    <a:pt x="261" y="319"/>
                  </a:lnTo>
                  <a:lnTo>
                    <a:pt x="274" y="310"/>
                  </a:lnTo>
                  <a:lnTo>
                    <a:pt x="274" y="299"/>
                  </a:lnTo>
                  <a:lnTo>
                    <a:pt x="276" y="295"/>
                  </a:lnTo>
                  <a:lnTo>
                    <a:pt x="276" y="287"/>
                  </a:lnTo>
                  <a:lnTo>
                    <a:pt x="284" y="282"/>
                  </a:lnTo>
                  <a:lnTo>
                    <a:pt x="285" y="287"/>
                  </a:lnTo>
                  <a:lnTo>
                    <a:pt x="289" y="289"/>
                  </a:lnTo>
                  <a:lnTo>
                    <a:pt x="293" y="287"/>
                  </a:lnTo>
                  <a:lnTo>
                    <a:pt x="295" y="284"/>
                  </a:lnTo>
                  <a:lnTo>
                    <a:pt x="297" y="276"/>
                  </a:lnTo>
                  <a:lnTo>
                    <a:pt x="293" y="265"/>
                  </a:lnTo>
                  <a:lnTo>
                    <a:pt x="297" y="246"/>
                  </a:lnTo>
                  <a:lnTo>
                    <a:pt x="291" y="237"/>
                  </a:lnTo>
                  <a:lnTo>
                    <a:pt x="287" y="214"/>
                  </a:lnTo>
                  <a:lnTo>
                    <a:pt x="267" y="160"/>
                  </a:lnTo>
                  <a:lnTo>
                    <a:pt x="246" y="152"/>
                  </a:lnTo>
                  <a:lnTo>
                    <a:pt x="238" y="158"/>
                  </a:lnTo>
                  <a:lnTo>
                    <a:pt x="229" y="167"/>
                  </a:lnTo>
                  <a:lnTo>
                    <a:pt x="203" y="205"/>
                  </a:lnTo>
                  <a:lnTo>
                    <a:pt x="201" y="205"/>
                  </a:lnTo>
                  <a:lnTo>
                    <a:pt x="199" y="203"/>
                  </a:lnTo>
                  <a:lnTo>
                    <a:pt x="188" y="199"/>
                  </a:lnTo>
                  <a:lnTo>
                    <a:pt x="186" y="195"/>
                  </a:lnTo>
                  <a:lnTo>
                    <a:pt x="182" y="188"/>
                  </a:lnTo>
                  <a:lnTo>
                    <a:pt x="184" y="171"/>
                  </a:lnTo>
                  <a:lnTo>
                    <a:pt x="190" y="165"/>
                  </a:lnTo>
                  <a:lnTo>
                    <a:pt x="201" y="158"/>
                  </a:lnTo>
                  <a:lnTo>
                    <a:pt x="205" y="152"/>
                  </a:lnTo>
                  <a:lnTo>
                    <a:pt x="205" y="147"/>
                  </a:lnTo>
                  <a:lnTo>
                    <a:pt x="207" y="139"/>
                  </a:lnTo>
                  <a:lnTo>
                    <a:pt x="212" y="135"/>
                  </a:lnTo>
                  <a:lnTo>
                    <a:pt x="218" y="124"/>
                  </a:lnTo>
                  <a:lnTo>
                    <a:pt x="218" y="101"/>
                  </a:lnTo>
                  <a:lnTo>
                    <a:pt x="214" y="88"/>
                  </a:lnTo>
                  <a:lnTo>
                    <a:pt x="210" y="81"/>
                  </a:lnTo>
                  <a:lnTo>
                    <a:pt x="203" y="73"/>
                  </a:lnTo>
                  <a:lnTo>
                    <a:pt x="201" y="68"/>
                  </a:lnTo>
                  <a:lnTo>
                    <a:pt x="203" y="62"/>
                  </a:lnTo>
                  <a:lnTo>
                    <a:pt x="210" y="60"/>
                  </a:lnTo>
                  <a:lnTo>
                    <a:pt x="212" y="58"/>
                  </a:lnTo>
                  <a:lnTo>
                    <a:pt x="203" y="40"/>
                  </a:lnTo>
                  <a:lnTo>
                    <a:pt x="193" y="36"/>
                  </a:lnTo>
                  <a:lnTo>
                    <a:pt x="169" y="26"/>
                  </a:lnTo>
                  <a:lnTo>
                    <a:pt x="152" y="23"/>
                  </a:lnTo>
                  <a:lnTo>
                    <a:pt x="145" y="15"/>
                  </a:lnTo>
                  <a:lnTo>
                    <a:pt x="132" y="11"/>
                  </a:lnTo>
                  <a:lnTo>
                    <a:pt x="118" y="8"/>
                  </a:lnTo>
                  <a:lnTo>
                    <a:pt x="109" y="0"/>
                  </a:lnTo>
                  <a:lnTo>
                    <a:pt x="102" y="6"/>
                  </a:lnTo>
                  <a:lnTo>
                    <a:pt x="94" y="10"/>
                  </a:lnTo>
                  <a:lnTo>
                    <a:pt x="86" y="23"/>
                  </a:lnTo>
                  <a:lnTo>
                    <a:pt x="86" y="34"/>
                  </a:lnTo>
                  <a:lnTo>
                    <a:pt x="88" y="38"/>
                  </a:lnTo>
                  <a:lnTo>
                    <a:pt x="92" y="38"/>
                  </a:lnTo>
                  <a:lnTo>
                    <a:pt x="92" y="41"/>
                  </a:lnTo>
                  <a:lnTo>
                    <a:pt x="88" y="43"/>
                  </a:lnTo>
                  <a:lnTo>
                    <a:pt x="85" y="45"/>
                  </a:lnTo>
                  <a:lnTo>
                    <a:pt x="79" y="49"/>
                  </a:lnTo>
                  <a:lnTo>
                    <a:pt x="73" y="56"/>
                  </a:lnTo>
                  <a:lnTo>
                    <a:pt x="70" y="66"/>
                  </a:lnTo>
                  <a:lnTo>
                    <a:pt x="70" y="77"/>
                  </a:lnTo>
                  <a:lnTo>
                    <a:pt x="73" y="86"/>
                  </a:lnTo>
                  <a:lnTo>
                    <a:pt x="66" y="98"/>
                  </a:lnTo>
                  <a:lnTo>
                    <a:pt x="58" y="101"/>
                  </a:lnTo>
                  <a:lnTo>
                    <a:pt x="56" y="94"/>
                  </a:lnTo>
                  <a:lnTo>
                    <a:pt x="60" y="85"/>
                  </a:lnTo>
                  <a:lnTo>
                    <a:pt x="56" y="75"/>
                  </a:lnTo>
                  <a:lnTo>
                    <a:pt x="58" y="70"/>
                  </a:lnTo>
                  <a:lnTo>
                    <a:pt x="56" y="68"/>
                  </a:lnTo>
                  <a:lnTo>
                    <a:pt x="53" y="70"/>
                  </a:lnTo>
                  <a:lnTo>
                    <a:pt x="49" y="75"/>
                  </a:lnTo>
                  <a:lnTo>
                    <a:pt x="47" y="86"/>
                  </a:lnTo>
                  <a:lnTo>
                    <a:pt x="43" y="92"/>
                  </a:lnTo>
                  <a:lnTo>
                    <a:pt x="40" y="90"/>
                  </a:lnTo>
                  <a:lnTo>
                    <a:pt x="30" y="98"/>
                  </a:lnTo>
                  <a:lnTo>
                    <a:pt x="26" y="105"/>
                  </a:lnTo>
                  <a:lnTo>
                    <a:pt x="26" y="111"/>
                  </a:lnTo>
                  <a:lnTo>
                    <a:pt x="17" y="118"/>
                  </a:lnTo>
                  <a:lnTo>
                    <a:pt x="17" y="135"/>
                  </a:lnTo>
                  <a:lnTo>
                    <a:pt x="17" y="152"/>
                  </a:lnTo>
                  <a:lnTo>
                    <a:pt x="15" y="162"/>
                  </a:lnTo>
                  <a:lnTo>
                    <a:pt x="10" y="175"/>
                  </a:lnTo>
                  <a:lnTo>
                    <a:pt x="4" y="182"/>
                  </a:lnTo>
                  <a:lnTo>
                    <a:pt x="6" y="190"/>
                  </a:lnTo>
                  <a:lnTo>
                    <a:pt x="11" y="210"/>
                  </a:lnTo>
                  <a:lnTo>
                    <a:pt x="8" y="223"/>
                  </a:lnTo>
                  <a:lnTo>
                    <a:pt x="13" y="235"/>
                  </a:lnTo>
                  <a:lnTo>
                    <a:pt x="26" y="263"/>
                  </a:lnTo>
                  <a:lnTo>
                    <a:pt x="36" y="285"/>
                  </a:lnTo>
                  <a:lnTo>
                    <a:pt x="38" y="306"/>
                  </a:lnTo>
                  <a:lnTo>
                    <a:pt x="41" y="310"/>
                  </a:lnTo>
                  <a:lnTo>
                    <a:pt x="41" y="314"/>
                  </a:lnTo>
                  <a:lnTo>
                    <a:pt x="38" y="317"/>
                  </a:lnTo>
                  <a:lnTo>
                    <a:pt x="36" y="336"/>
                  </a:lnTo>
                  <a:lnTo>
                    <a:pt x="32" y="351"/>
                  </a:lnTo>
                  <a:lnTo>
                    <a:pt x="26" y="366"/>
                  </a:lnTo>
                  <a:lnTo>
                    <a:pt x="13" y="392"/>
                  </a:lnTo>
                  <a:lnTo>
                    <a:pt x="4" y="402"/>
                  </a:lnTo>
                  <a:lnTo>
                    <a:pt x="0" y="405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609" name="Freeform 28"/>
            <p:cNvSpPr>
              <a:spLocks/>
            </p:cNvSpPr>
            <p:nvPr/>
          </p:nvSpPr>
          <p:spPr bwMode="gray">
            <a:xfrm>
              <a:off x="3405" y="1738"/>
              <a:ext cx="462" cy="227"/>
            </a:xfrm>
            <a:custGeom>
              <a:avLst/>
              <a:gdLst>
                <a:gd name="T0" fmla="*/ 21 w 462"/>
                <a:gd name="T1" fmla="*/ 88 h 227"/>
                <a:gd name="T2" fmla="*/ 45 w 462"/>
                <a:gd name="T3" fmla="*/ 71 h 227"/>
                <a:gd name="T4" fmla="*/ 109 w 462"/>
                <a:gd name="T5" fmla="*/ 30 h 227"/>
                <a:gd name="T6" fmla="*/ 145 w 462"/>
                <a:gd name="T7" fmla="*/ 4 h 227"/>
                <a:gd name="T8" fmla="*/ 171 w 462"/>
                <a:gd name="T9" fmla="*/ 4 h 227"/>
                <a:gd name="T10" fmla="*/ 152 w 462"/>
                <a:gd name="T11" fmla="*/ 21 h 227"/>
                <a:gd name="T12" fmla="*/ 128 w 462"/>
                <a:gd name="T13" fmla="*/ 47 h 227"/>
                <a:gd name="T14" fmla="*/ 130 w 462"/>
                <a:gd name="T15" fmla="*/ 66 h 227"/>
                <a:gd name="T16" fmla="*/ 156 w 462"/>
                <a:gd name="T17" fmla="*/ 53 h 227"/>
                <a:gd name="T18" fmla="*/ 220 w 462"/>
                <a:gd name="T19" fmla="*/ 86 h 227"/>
                <a:gd name="T20" fmla="*/ 239 w 462"/>
                <a:gd name="T21" fmla="*/ 90 h 227"/>
                <a:gd name="T22" fmla="*/ 248 w 462"/>
                <a:gd name="T23" fmla="*/ 96 h 227"/>
                <a:gd name="T24" fmla="*/ 273 w 462"/>
                <a:gd name="T25" fmla="*/ 73 h 227"/>
                <a:gd name="T26" fmla="*/ 355 w 462"/>
                <a:gd name="T27" fmla="*/ 45 h 227"/>
                <a:gd name="T28" fmla="*/ 355 w 462"/>
                <a:gd name="T29" fmla="*/ 64 h 227"/>
                <a:gd name="T30" fmla="*/ 370 w 462"/>
                <a:gd name="T31" fmla="*/ 77 h 227"/>
                <a:gd name="T32" fmla="*/ 402 w 462"/>
                <a:gd name="T33" fmla="*/ 73 h 227"/>
                <a:gd name="T34" fmla="*/ 425 w 462"/>
                <a:gd name="T35" fmla="*/ 100 h 227"/>
                <a:gd name="T36" fmla="*/ 460 w 462"/>
                <a:gd name="T37" fmla="*/ 103 h 227"/>
                <a:gd name="T38" fmla="*/ 458 w 462"/>
                <a:gd name="T39" fmla="*/ 118 h 227"/>
                <a:gd name="T40" fmla="*/ 441 w 462"/>
                <a:gd name="T41" fmla="*/ 115 h 227"/>
                <a:gd name="T42" fmla="*/ 421 w 462"/>
                <a:gd name="T43" fmla="*/ 117 h 227"/>
                <a:gd name="T44" fmla="*/ 389 w 462"/>
                <a:gd name="T45" fmla="*/ 117 h 227"/>
                <a:gd name="T46" fmla="*/ 385 w 462"/>
                <a:gd name="T47" fmla="*/ 133 h 227"/>
                <a:gd name="T48" fmla="*/ 346 w 462"/>
                <a:gd name="T49" fmla="*/ 120 h 227"/>
                <a:gd name="T50" fmla="*/ 318 w 462"/>
                <a:gd name="T51" fmla="*/ 130 h 227"/>
                <a:gd name="T52" fmla="*/ 304 w 462"/>
                <a:gd name="T53" fmla="*/ 137 h 227"/>
                <a:gd name="T54" fmla="*/ 282 w 462"/>
                <a:gd name="T55" fmla="*/ 139 h 227"/>
                <a:gd name="T56" fmla="*/ 256 w 462"/>
                <a:gd name="T57" fmla="*/ 171 h 227"/>
                <a:gd name="T58" fmla="*/ 261 w 462"/>
                <a:gd name="T59" fmla="*/ 154 h 227"/>
                <a:gd name="T60" fmla="*/ 244 w 462"/>
                <a:gd name="T61" fmla="*/ 160 h 227"/>
                <a:gd name="T62" fmla="*/ 233 w 462"/>
                <a:gd name="T63" fmla="*/ 148 h 227"/>
                <a:gd name="T64" fmla="*/ 220 w 462"/>
                <a:gd name="T65" fmla="*/ 177 h 227"/>
                <a:gd name="T66" fmla="*/ 201 w 462"/>
                <a:gd name="T67" fmla="*/ 214 h 227"/>
                <a:gd name="T68" fmla="*/ 190 w 462"/>
                <a:gd name="T69" fmla="*/ 222 h 227"/>
                <a:gd name="T70" fmla="*/ 192 w 462"/>
                <a:gd name="T71" fmla="*/ 201 h 227"/>
                <a:gd name="T72" fmla="*/ 177 w 462"/>
                <a:gd name="T73" fmla="*/ 201 h 227"/>
                <a:gd name="T74" fmla="*/ 167 w 462"/>
                <a:gd name="T75" fmla="*/ 163 h 227"/>
                <a:gd name="T76" fmla="*/ 160 w 462"/>
                <a:gd name="T77" fmla="*/ 154 h 227"/>
                <a:gd name="T78" fmla="*/ 130 w 462"/>
                <a:gd name="T79" fmla="*/ 145 h 227"/>
                <a:gd name="T80" fmla="*/ 119 w 462"/>
                <a:gd name="T81" fmla="*/ 145 h 227"/>
                <a:gd name="T82" fmla="*/ 89 w 462"/>
                <a:gd name="T83" fmla="*/ 133 h 227"/>
                <a:gd name="T84" fmla="*/ 19 w 462"/>
                <a:gd name="T85" fmla="*/ 107 h 227"/>
                <a:gd name="T86" fmla="*/ 0 w 462"/>
                <a:gd name="T87" fmla="*/ 98 h 22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62"/>
                <a:gd name="T133" fmla="*/ 0 h 227"/>
                <a:gd name="T134" fmla="*/ 462 w 462"/>
                <a:gd name="T135" fmla="*/ 227 h 22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62" h="227">
                  <a:moveTo>
                    <a:pt x="0" y="98"/>
                  </a:moveTo>
                  <a:lnTo>
                    <a:pt x="14" y="92"/>
                  </a:lnTo>
                  <a:lnTo>
                    <a:pt x="21" y="88"/>
                  </a:lnTo>
                  <a:lnTo>
                    <a:pt x="34" y="79"/>
                  </a:lnTo>
                  <a:lnTo>
                    <a:pt x="38" y="73"/>
                  </a:lnTo>
                  <a:lnTo>
                    <a:pt x="45" y="71"/>
                  </a:lnTo>
                  <a:lnTo>
                    <a:pt x="70" y="62"/>
                  </a:lnTo>
                  <a:lnTo>
                    <a:pt x="87" y="53"/>
                  </a:lnTo>
                  <a:lnTo>
                    <a:pt x="109" y="30"/>
                  </a:lnTo>
                  <a:lnTo>
                    <a:pt x="115" y="28"/>
                  </a:lnTo>
                  <a:lnTo>
                    <a:pt x="134" y="10"/>
                  </a:lnTo>
                  <a:lnTo>
                    <a:pt x="145" y="4"/>
                  </a:lnTo>
                  <a:lnTo>
                    <a:pt x="166" y="0"/>
                  </a:lnTo>
                  <a:lnTo>
                    <a:pt x="169" y="2"/>
                  </a:lnTo>
                  <a:lnTo>
                    <a:pt x="171" y="4"/>
                  </a:lnTo>
                  <a:lnTo>
                    <a:pt x="160" y="11"/>
                  </a:lnTo>
                  <a:lnTo>
                    <a:pt x="156" y="11"/>
                  </a:lnTo>
                  <a:lnTo>
                    <a:pt x="152" y="21"/>
                  </a:lnTo>
                  <a:lnTo>
                    <a:pt x="139" y="38"/>
                  </a:lnTo>
                  <a:lnTo>
                    <a:pt x="132" y="43"/>
                  </a:lnTo>
                  <a:lnTo>
                    <a:pt x="128" y="47"/>
                  </a:lnTo>
                  <a:lnTo>
                    <a:pt x="124" y="62"/>
                  </a:lnTo>
                  <a:lnTo>
                    <a:pt x="128" y="70"/>
                  </a:lnTo>
                  <a:lnTo>
                    <a:pt x="130" y="66"/>
                  </a:lnTo>
                  <a:lnTo>
                    <a:pt x="143" y="56"/>
                  </a:lnTo>
                  <a:lnTo>
                    <a:pt x="151" y="56"/>
                  </a:lnTo>
                  <a:lnTo>
                    <a:pt x="156" y="53"/>
                  </a:lnTo>
                  <a:lnTo>
                    <a:pt x="182" y="66"/>
                  </a:lnTo>
                  <a:lnTo>
                    <a:pt x="203" y="88"/>
                  </a:lnTo>
                  <a:lnTo>
                    <a:pt x="220" y="86"/>
                  </a:lnTo>
                  <a:lnTo>
                    <a:pt x="228" y="86"/>
                  </a:lnTo>
                  <a:lnTo>
                    <a:pt x="235" y="90"/>
                  </a:lnTo>
                  <a:lnTo>
                    <a:pt x="239" y="90"/>
                  </a:lnTo>
                  <a:lnTo>
                    <a:pt x="241" y="90"/>
                  </a:lnTo>
                  <a:lnTo>
                    <a:pt x="246" y="92"/>
                  </a:lnTo>
                  <a:lnTo>
                    <a:pt x="248" y="96"/>
                  </a:lnTo>
                  <a:lnTo>
                    <a:pt x="252" y="92"/>
                  </a:lnTo>
                  <a:lnTo>
                    <a:pt x="256" y="85"/>
                  </a:lnTo>
                  <a:lnTo>
                    <a:pt x="273" y="73"/>
                  </a:lnTo>
                  <a:lnTo>
                    <a:pt x="333" y="58"/>
                  </a:lnTo>
                  <a:lnTo>
                    <a:pt x="348" y="49"/>
                  </a:lnTo>
                  <a:lnTo>
                    <a:pt x="355" y="45"/>
                  </a:lnTo>
                  <a:lnTo>
                    <a:pt x="359" y="49"/>
                  </a:lnTo>
                  <a:lnTo>
                    <a:pt x="355" y="58"/>
                  </a:lnTo>
                  <a:lnTo>
                    <a:pt x="355" y="64"/>
                  </a:lnTo>
                  <a:lnTo>
                    <a:pt x="363" y="77"/>
                  </a:lnTo>
                  <a:lnTo>
                    <a:pt x="366" y="79"/>
                  </a:lnTo>
                  <a:lnTo>
                    <a:pt x="370" y="77"/>
                  </a:lnTo>
                  <a:lnTo>
                    <a:pt x="380" y="77"/>
                  </a:lnTo>
                  <a:lnTo>
                    <a:pt x="385" y="75"/>
                  </a:lnTo>
                  <a:lnTo>
                    <a:pt x="402" y="73"/>
                  </a:lnTo>
                  <a:lnTo>
                    <a:pt x="411" y="79"/>
                  </a:lnTo>
                  <a:lnTo>
                    <a:pt x="419" y="94"/>
                  </a:lnTo>
                  <a:lnTo>
                    <a:pt x="425" y="100"/>
                  </a:lnTo>
                  <a:lnTo>
                    <a:pt x="440" y="107"/>
                  </a:lnTo>
                  <a:lnTo>
                    <a:pt x="455" y="102"/>
                  </a:lnTo>
                  <a:lnTo>
                    <a:pt x="460" y="103"/>
                  </a:lnTo>
                  <a:lnTo>
                    <a:pt x="462" y="105"/>
                  </a:lnTo>
                  <a:lnTo>
                    <a:pt x="462" y="113"/>
                  </a:lnTo>
                  <a:lnTo>
                    <a:pt x="458" y="118"/>
                  </a:lnTo>
                  <a:lnTo>
                    <a:pt x="447" y="118"/>
                  </a:lnTo>
                  <a:lnTo>
                    <a:pt x="443" y="117"/>
                  </a:lnTo>
                  <a:lnTo>
                    <a:pt x="441" y="115"/>
                  </a:lnTo>
                  <a:lnTo>
                    <a:pt x="438" y="115"/>
                  </a:lnTo>
                  <a:lnTo>
                    <a:pt x="428" y="120"/>
                  </a:lnTo>
                  <a:lnTo>
                    <a:pt x="421" y="117"/>
                  </a:lnTo>
                  <a:lnTo>
                    <a:pt x="415" y="117"/>
                  </a:lnTo>
                  <a:lnTo>
                    <a:pt x="398" y="120"/>
                  </a:lnTo>
                  <a:lnTo>
                    <a:pt x="389" y="117"/>
                  </a:lnTo>
                  <a:lnTo>
                    <a:pt x="385" y="120"/>
                  </a:lnTo>
                  <a:lnTo>
                    <a:pt x="387" y="130"/>
                  </a:lnTo>
                  <a:lnTo>
                    <a:pt x="385" y="133"/>
                  </a:lnTo>
                  <a:lnTo>
                    <a:pt x="381" y="132"/>
                  </a:lnTo>
                  <a:lnTo>
                    <a:pt x="370" y="122"/>
                  </a:lnTo>
                  <a:lnTo>
                    <a:pt x="346" y="120"/>
                  </a:lnTo>
                  <a:lnTo>
                    <a:pt x="340" y="120"/>
                  </a:lnTo>
                  <a:lnTo>
                    <a:pt x="334" y="118"/>
                  </a:lnTo>
                  <a:lnTo>
                    <a:pt x="318" y="130"/>
                  </a:lnTo>
                  <a:lnTo>
                    <a:pt x="314" y="130"/>
                  </a:lnTo>
                  <a:lnTo>
                    <a:pt x="308" y="133"/>
                  </a:lnTo>
                  <a:lnTo>
                    <a:pt x="304" y="137"/>
                  </a:lnTo>
                  <a:lnTo>
                    <a:pt x="301" y="139"/>
                  </a:lnTo>
                  <a:lnTo>
                    <a:pt x="291" y="137"/>
                  </a:lnTo>
                  <a:lnTo>
                    <a:pt x="282" y="139"/>
                  </a:lnTo>
                  <a:lnTo>
                    <a:pt x="280" y="147"/>
                  </a:lnTo>
                  <a:lnTo>
                    <a:pt x="278" y="152"/>
                  </a:lnTo>
                  <a:lnTo>
                    <a:pt x="256" y="171"/>
                  </a:lnTo>
                  <a:lnTo>
                    <a:pt x="254" y="169"/>
                  </a:lnTo>
                  <a:lnTo>
                    <a:pt x="252" y="165"/>
                  </a:lnTo>
                  <a:lnTo>
                    <a:pt x="261" y="154"/>
                  </a:lnTo>
                  <a:lnTo>
                    <a:pt x="259" y="148"/>
                  </a:lnTo>
                  <a:lnTo>
                    <a:pt x="248" y="148"/>
                  </a:lnTo>
                  <a:lnTo>
                    <a:pt x="244" y="160"/>
                  </a:lnTo>
                  <a:lnTo>
                    <a:pt x="239" y="165"/>
                  </a:lnTo>
                  <a:lnTo>
                    <a:pt x="235" y="158"/>
                  </a:lnTo>
                  <a:lnTo>
                    <a:pt x="233" y="148"/>
                  </a:lnTo>
                  <a:lnTo>
                    <a:pt x="231" y="150"/>
                  </a:lnTo>
                  <a:lnTo>
                    <a:pt x="229" y="163"/>
                  </a:lnTo>
                  <a:lnTo>
                    <a:pt x="220" y="177"/>
                  </a:lnTo>
                  <a:lnTo>
                    <a:pt x="216" y="190"/>
                  </a:lnTo>
                  <a:lnTo>
                    <a:pt x="212" y="199"/>
                  </a:lnTo>
                  <a:lnTo>
                    <a:pt x="201" y="214"/>
                  </a:lnTo>
                  <a:lnTo>
                    <a:pt x="201" y="223"/>
                  </a:lnTo>
                  <a:lnTo>
                    <a:pt x="201" y="227"/>
                  </a:lnTo>
                  <a:lnTo>
                    <a:pt x="190" y="222"/>
                  </a:lnTo>
                  <a:lnTo>
                    <a:pt x="188" y="212"/>
                  </a:lnTo>
                  <a:lnTo>
                    <a:pt x="192" y="207"/>
                  </a:lnTo>
                  <a:lnTo>
                    <a:pt x="192" y="201"/>
                  </a:lnTo>
                  <a:lnTo>
                    <a:pt x="190" y="201"/>
                  </a:lnTo>
                  <a:lnTo>
                    <a:pt x="181" y="203"/>
                  </a:lnTo>
                  <a:lnTo>
                    <a:pt x="177" y="201"/>
                  </a:lnTo>
                  <a:lnTo>
                    <a:pt x="181" y="177"/>
                  </a:lnTo>
                  <a:lnTo>
                    <a:pt x="179" y="169"/>
                  </a:lnTo>
                  <a:lnTo>
                    <a:pt x="167" y="163"/>
                  </a:lnTo>
                  <a:lnTo>
                    <a:pt x="156" y="160"/>
                  </a:lnTo>
                  <a:lnTo>
                    <a:pt x="156" y="158"/>
                  </a:lnTo>
                  <a:lnTo>
                    <a:pt x="160" y="154"/>
                  </a:lnTo>
                  <a:lnTo>
                    <a:pt x="154" y="150"/>
                  </a:lnTo>
                  <a:lnTo>
                    <a:pt x="145" y="147"/>
                  </a:lnTo>
                  <a:lnTo>
                    <a:pt x="130" y="145"/>
                  </a:lnTo>
                  <a:lnTo>
                    <a:pt x="124" y="145"/>
                  </a:lnTo>
                  <a:lnTo>
                    <a:pt x="122" y="148"/>
                  </a:lnTo>
                  <a:lnTo>
                    <a:pt x="119" y="145"/>
                  </a:lnTo>
                  <a:lnTo>
                    <a:pt x="109" y="145"/>
                  </a:lnTo>
                  <a:lnTo>
                    <a:pt x="96" y="133"/>
                  </a:lnTo>
                  <a:lnTo>
                    <a:pt x="89" y="133"/>
                  </a:lnTo>
                  <a:lnTo>
                    <a:pt x="27" y="120"/>
                  </a:lnTo>
                  <a:lnTo>
                    <a:pt x="21" y="118"/>
                  </a:lnTo>
                  <a:lnTo>
                    <a:pt x="19" y="107"/>
                  </a:lnTo>
                  <a:lnTo>
                    <a:pt x="14" y="103"/>
                  </a:lnTo>
                  <a:lnTo>
                    <a:pt x="4" y="102"/>
                  </a:lnTo>
                  <a:lnTo>
                    <a:pt x="0" y="98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610" name="Freeform 29"/>
            <p:cNvSpPr>
              <a:spLocks/>
            </p:cNvSpPr>
            <p:nvPr/>
          </p:nvSpPr>
          <p:spPr bwMode="gray">
            <a:xfrm>
              <a:off x="3631" y="2262"/>
              <a:ext cx="230" cy="405"/>
            </a:xfrm>
            <a:custGeom>
              <a:avLst/>
              <a:gdLst>
                <a:gd name="T0" fmla="*/ 7 w 230"/>
                <a:gd name="T1" fmla="*/ 24 h 405"/>
                <a:gd name="T2" fmla="*/ 26 w 230"/>
                <a:gd name="T3" fmla="*/ 253 h 405"/>
                <a:gd name="T4" fmla="*/ 24 w 230"/>
                <a:gd name="T5" fmla="*/ 255 h 405"/>
                <a:gd name="T6" fmla="*/ 26 w 230"/>
                <a:gd name="T7" fmla="*/ 264 h 405"/>
                <a:gd name="T8" fmla="*/ 22 w 230"/>
                <a:gd name="T9" fmla="*/ 276 h 405"/>
                <a:gd name="T10" fmla="*/ 30 w 230"/>
                <a:gd name="T11" fmla="*/ 292 h 405"/>
                <a:gd name="T12" fmla="*/ 33 w 230"/>
                <a:gd name="T13" fmla="*/ 313 h 405"/>
                <a:gd name="T14" fmla="*/ 24 w 230"/>
                <a:gd name="T15" fmla="*/ 332 h 405"/>
                <a:gd name="T16" fmla="*/ 22 w 230"/>
                <a:gd name="T17" fmla="*/ 339 h 405"/>
                <a:gd name="T18" fmla="*/ 17 w 230"/>
                <a:gd name="T19" fmla="*/ 354 h 405"/>
                <a:gd name="T20" fmla="*/ 5 w 230"/>
                <a:gd name="T21" fmla="*/ 364 h 405"/>
                <a:gd name="T22" fmla="*/ 5 w 230"/>
                <a:gd name="T23" fmla="*/ 381 h 405"/>
                <a:gd name="T24" fmla="*/ 0 w 230"/>
                <a:gd name="T25" fmla="*/ 396 h 405"/>
                <a:gd name="T26" fmla="*/ 0 w 230"/>
                <a:gd name="T27" fmla="*/ 401 h 405"/>
                <a:gd name="T28" fmla="*/ 2 w 230"/>
                <a:gd name="T29" fmla="*/ 403 h 405"/>
                <a:gd name="T30" fmla="*/ 2 w 230"/>
                <a:gd name="T31" fmla="*/ 403 h 405"/>
                <a:gd name="T32" fmla="*/ 7 w 230"/>
                <a:gd name="T33" fmla="*/ 405 h 405"/>
                <a:gd name="T34" fmla="*/ 13 w 230"/>
                <a:gd name="T35" fmla="*/ 403 h 405"/>
                <a:gd name="T36" fmla="*/ 13 w 230"/>
                <a:gd name="T37" fmla="*/ 401 h 405"/>
                <a:gd name="T38" fmla="*/ 15 w 230"/>
                <a:gd name="T39" fmla="*/ 394 h 405"/>
                <a:gd name="T40" fmla="*/ 30 w 230"/>
                <a:gd name="T41" fmla="*/ 394 h 405"/>
                <a:gd name="T42" fmla="*/ 47 w 230"/>
                <a:gd name="T43" fmla="*/ 388 h 405"/>
                <a:gd name="T44" fmla="*/ 69 w 230"/>
                <a:gd name="T45" fmla="*/ 398 h 405"/>
                <a:gd name="T46" fmla="*/ 71 w 230"/>
                <a:gd name="T47" fmla="*/ 401 h 405"/>
                <a:gd name="T48" fmla="*/ 77 w 230"/>
                <a:gd name="T49" fmla="*/ 399 h 405"/>
                <a:gd name="T50" fmla="*/ 80 w 230"/>
                <a:gd name="T51" fmla="*/ 384 h 405"/>
                <a:gd name="T52" fmla="*/ 93 w 230"/>
                <a:gd name="T53" fmla="*/ 379 h 405"/>
                <a:gd name="T54" fmla="*/ 97 w 230"/>
                <a:gd name="T55" fmla="*/ 386 h 405"/>
                <a:gd name="T56" fmla="*/ 105 w 230"/>
                <a:gd name="T57" fmla="*/ 392 h 405"/>
                <a:gd name="T58" fmla="*/ 112 w 230"/>
                <a:gd name="T59" fmla="*/ 386 h 405"/>
                <a:gd name="T60" fmla="*/ 118 w 230"/>
                <a:gd name="T61" fmla="*/ 366 h 405"/>
                <a:gd name="T62" fmla="*/ 122 w 230"/>
                <a:gd name="T63" fmla="*/ 360 h 405"/>
                <a:gd name="T64" fmla="*/ 127 w 230"/>
                <a:gd name="T65" fmla="*/ 362 h 405"/>
                <a:gd name="T66" fmla="*/ 137 w 230"/>
                <a:gd name="T67" fmla="*/ 371 h 405"/>
                <a:gd name="T68" fmla="*/ 155 w 230"/>
                <a:gd name="T69" fmla="*/ 369 h 405"/>
                <a:gd name="T70" fmla="*/ 161 w 230"/>
                <a:gd name="T71" fmla="*/ 353 h 405"/>
                <a:gd name="T72" fmla="*/ 189 w 230"/>
                <a:gd name="T73" fmla="*/ 313 h 405"/>
                <a:gd name="T74" fmla="*/ 189 w 230"/>
                <a:gd name="T75" fmla="*/ 300 h 405"/>
                <a:gd name="T76" fmla="*/ 197 w 230"/>
                <a:gd name="T77" fmla="*/ 296 h 405"/>
                <a:gd name="T78" fmla="*/ 208 w 230"/>
                <a:gd name="T79" fmla="*/ 298 h 405"/>
                <a:gd name="T80" fmla="*/ 219 w 230"/>
                <a:gd name="T81" fmla="*/ 289 h 405"/>
                <a:gd name="T82" fmla="*/ 227 w 230"/>
                <a:gd name="T83" fmla="*/ 289 h 405"/>
                <a:gd name="T84" fmla="*/ 230 w 230"/>
                <a:gd name="T85" fmla="*/ 281 h 405"/>
                <a:gd name="T86" fmla="*/ 225 w 230"/>
                <a:gd name="T87" fmla="*/ 264 h 405"/>
                <a:gd name="T88" fmla="*/ 227 w 230"/>
                <a:gd name="T89" fmla="*/ 261 h 405"/>
                <a:gd name="T90" fmla="*/ 229 w 230"/>
                <a:gd name="T91" fmla="*/ 253 h 405"/>
                <a:gd name="T92" fmla="*/ 200 w 230"/>
                <a:gd name="T93" fmla="*/ 5 h 405"/>
                <a:gd name="T94" fmla="*/ 200 w 230"/>
                <a:gd name="T95" fmla="*/ 0 h 405"/>
                <a:gd name="T96" fmla="*/ 52 w 230"/>
                <a:gd name="T97" fmla="*/ 18 h 405"/>
                <a:gd name="T98" fmla="*/ 48 w 230"/>
                <a:gd name="T99" fmla="*/ 22 h 405"/>
                <a:gd name="T100" fmla="*/ 37 w 230"/>
                <a:gd name="T101" fmla="*/ 26 h 405"/>
                <a:gd name="T102" fmla="*/ 30 w 230"/>
                <a:gd name="T103" fmla="*/ 30 h 405"/>
                <a:gd name="T104" fmla="*/ 18 w 230"/>
                <a:gd name="T105" fmla="*/ 32 h 405"/>
                <a:gd name="T106" fmla="*/ 7 w 230"/>
                <a:gd name="T107" fmla="*/ 24 h 40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30"/>
                <a:gd name="T163" fmla="*/ 0 h 405"/>
                <a:gd name="T164" fmla="*/ 230 w 230"/>
                <a:gd name="T165" fmla="*/ 405 h 40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30" h="405">
                  <a:moveTo>
                    <a:pt x="7" y="24"/>
                  </a:moveTo>
                  <a:lnTo>
                    <a:pt x="26" y="253"/>
                  </a:lnTo>
                  <a:lnTo>
                    <a:pt x="24" y="255"/>
                  </a:lnTo>
                  <a:lnTo>
                    <a:pt x="26" y="264"/>
                  </a:lnTo>
                  <a:lnTo>
                    <a:pt x="22" y="276"/>
                  </a:lnTo>
                  <a:lnTo>
                    <a:pt x="30" y="292"/>
                  </a:lnTo>
                  <a:lnTo>
                    <a:pt x="33" y="313"/>
                  </a:lnTo>
                  <a:lnTo>
                    <a:pt x="24" y="332"/>
                  </a:lnTo>
                  <a:lnTo>
                    <a:pt x="22" y="339"/>
                  </a:lnTo>
                  <a:lnTo>
                    <a:pt x="17" y="354"/>
                  </a:lnTo>
                  <a:lnTo>
                    <a:pt x="5" y="364"/>
                  </a:lnTo>
                  <a:lnTo>
                    <a:pt x="5" y="381"/>
                  </a:lnTo>
                  <a:lnTo>
                    <a:pt x="0" y="396"/>
                  </a:lnTo>
                  <a:lnTo>
                    <a:pt x="0" y="401"/>
                  </a:lnTo>
                  <a:lnTo>
                    <a:pt x="2" y="403"/>
                  </a:lnTo>
                  <a:lnTo>
                    <a:pt x="7" y="405"/>
                  </a:lnTo>
                  <a:lnTo>
                    <a:pt x="13" y="403"/>
                  </a:lnTo>
                  <a:lnTo>
                    <a:pt x="13" y="401"/>
                  </a:lnTo>
                  <a:lnTo>
                    <a:pt x="15" y="394"/>
                  </a:lnTo>
                  <a:lnTo>
                    <a:pt x="30" y="394"/>
                  </a:lnTo>
                  <a:lnTo>
                    <a:pt x="47" y="388"/>
                  </a:lnTo>
                  <a:lnTo>
                    <a:pt x="69" y="398"/>
                  </a:lnTo>
                  <a:lnTo>
                    <a:pt x="71" y="401"/>
                  </a:lnTo>
                  <a:lnTo>
                    <a:pt x="77" y="399"/>
                  </a:lnTo>
                  <a:lnTo>
                    <a:pt x="80" y="384"/>
                  </a:lnTo>
                  <a:lnTo>
                    <a:pt x="93" y="379"/>
                  </a:lnTo>
                  <a:lnTo>
                    <a:pt x="97" y="386"/>
                  </a:lnTo>
                  <a:lnTo>
                    <a:pt x="105" y="392"/>
                  </a:lnTo>
                  <a:lnTo>
                    <a:pt x="112" y="386"/>
                  </a:lnTo>
                  <a:lnTo>
                    <a:pt x="118" y="366"/>
                  </a:lnTo>
                  <a:lnTo>
                    <a:pt x="122" y="360"/>
                  </a:lnTo>
                  <a:lnTo>
                    <a:pt x="127" y="362"/>
                  </a:lnTo>
                  <a:lnTo>
                    <a:pt x="137" y="371"/>
                  </a:lnTo>
                  <a:lnTo>
                    <a:pt x="155" y="369"/>
                  </a:lnTo>
                  <a:lnTo>
                    <a:pt x="161" y="353"/>
                  </a:lnTo>
                  <a:lnTo>
                    <a:pt x="189" y="313"/>
                  </a:lnTo>
                  <a:lnTo>
                    <a:pt x="189" y="300"/>
                  </a:lnTo>
                  <a:lnTo>
                    <a:pt x="197" y="296"/>
                  </a:lnTo>
                  <a:lnTo>
                    <a:pt x="208" y="298"/>
                  </a:lnTo>
                  <a:lnTo>
                    <a:pt x="219" y="289"/>
                  </a:lnTo>
                  <a:lnTo>
                    <a:pt x="227" y="289"/>
                  </a:lnTo>
                  <a:lnTo>
                    <a:pt x="230" y="281"/>
                  </a:lnTo>
                  <a:lnTo>
                    <a:pt x="225" y="264"/>
                  </a:lnTo>
                  <a:lnTo>
                    <a:pt x="227" y="261"/>
                  </a:lnTo>
                  <a:lnTo>
                    <a:pt x="229" y="253"/>
                  </a:lnTo>
                  <a:lnTo>
                    <a:pt x="200" y="5"/>
                  </a:lnTo>
                  <a:lnTo>
                    <a:pt x="200" y="0"/>
                  </a:lnTo>
                  <a:lnTo>
                    <a:pt x="52" y="18"/>
                  </a:lnTo>
                  <a:lnTo>
                    <a:pt x="48" y="22"/>
                  </a:lnTo>
                  <a:lnTo>
                    <a:pt x="37" y="26"/>
                  </a:lnTo>
                  <a:lnTo>
                    <a:pt x="30" y="30"/>
                  </a:lnTo>
                  <a:lnTo>
                    <a:pt x="18" y="32"/>
                  </a:lnTo>
                  <a:lnTo>
                    <a:pt x="7" y="24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611" name="Freeform 30"/>
            <p:cNvSpPr>
              <a:spLocks/>
            </p:cNvSpPr>
            <p:nvPr/>
          </p:nvSpPr>
          <p:spPr bwMode="gray">
            <a:xfrm>
              <a:off x="3533" y="2515"/>
              <a:ext cx="557" cy="285"/>
            </a:xfrm>
            <a:custGeom>
              <a:avLst/>
              <a:gdLst>
                <a:gd name="T0" fmla="*/ 111 w 557"/>
                <a:gd name="T1" fmla="*/ 276 h 285"/>
                <a:gd name="T2" fmla="*/ 109 w 557"/>
                <a:gd name="T3" fmla="*/ 263 h 285"/>
                <a:gd name="T4" fmla="*/ 126 w 557"/>
                <a:gd name="T5" fmla="*/ 263 h 285"/>
                <a:gd name="T6" fmla="*/ 447 w 557"/>
                <a:gd name="T7" fmla="*/ 231 h 285"/>
                <a:gd name="T8" fmla="*/ 480 w 557"/>
                <a:gd name="T9" fmla="*/ 212 h 285"/>
                <a:gd name="T10" fmla="*/ 497 w 557"/>
                <a:gd name="T11" fmla="*/ 195 h 285"/>
                <a:gd name="T12" fmla="*/ 501 w 557"/>
                <a:gd name="T13" fmla="*/ 184 h 285"/>
                <a:gd name="T14" fmla="*/ 509 w 557"/>
                <a:gd name="T15" fmla="*/ 171 h 285"/>
                <a:gd name="T16" fmla="*/ 556 w 557"/>
                <a:gd name="T17" fmla="*/ 131 h 285"/>
                <a:gd name="T18" fmla="*/ 554 w 557"/>
                <a:gd name="T19" fmla="*/ 124 h 285"/>
                <a:gd name="T20" fmla="*/ 544 w 557"/>
                <a:gd name="T21" fmla="*/ 120 h 285"/>
                <a:gd name="T22" fmla="*/ 535 w 557"/>
                <a:gd name="T23" fmla="*/ 113 h 285"/>
                <a:gd name="T24" fmla="*/ 529 w 557"/>
                <a:gd name="T25" fmla="*/ 113 h 285"/>
                <a:gd name="T26" fmla="*/ 503 w 557"/>
                <a:gd name="T27" fmla="*/ 77 h 285"/>
                <a:gd name="T28" fmla="*/ 503 w 557"/>
                <a:gd name="T29" fmla="*/ 66 h 285"/>
                <a:gd name="T30" fmla="*/ 501 w 557"/>
                <a:gd name="T31" fmla="*/ 45 h 285"/>
                <a:gd name="T32" fmla="*/ 490 w 557"/>
                <a:gd name="T33" fmla="*/ 36 h 285"/>
                <a:gd name="T34" fmla="*/ 475 w 557"/>
                <a:gd name="T35" fmla="*/ 23 h 285"/>
                <a:gd name="T36" fmla="*/ 462 w 557"/>
                <a:gd name="T37" fmla="*/ 24 h 285"/>
                <a:gd name="T38" fmla="*/ 454 w 557"/>
                <a:gd name="T39" fmla="*/ 32 h 285"/>
                <a:gd name="T40" fmla="*/ 441 w 557"/>
                <a:gd name="T41" fmla="*/ 36 h 285"/>
                <a:gd name="T42" fmla="*/ 422 w 557"/>
                <a:gd name="T43" fmla="*/ 32 h 285"/>
                <a:gd name="T44" fmla="*/ 400 w 557"/>
                <a:gd name="T45" fmla="*/ 28 h 285"/>
                <a:gd name="T46" fmla="*/ 373 w 557"/>
                <a:gd name="T47" fmla="*/ 24 h 285"/>
                <a:gd name="T48" fmla="*/ 353 w 557"/>
                <a:gd name="T49" fmla="*/ 0 h 285"/>
                <a:gd name="T50" fmla="*/ 340 w 557"/>
                <a:gd name="T51" fmla="*/ 4 h 285"/>
                <a:gd name="T52" fmla="*/ 327 w 557"/>
                <a:gd name="T53" fmla="*/ 0 h 285"/>
                <a:gd name="T54" fmla="*/ 323 w 557"/>
                <a:gd name="T55" fmla="*/ 11 h 285"/>
                <a:gd name="T56" fmla="*/ 325 w 557"/>
                <a:gd name="T57" fmla="*/ 36 h 285"/>
                <a:gd name="T58" fmla="*/ 306 w 557"/>
                <a:gd name="T59" fmla="*/ 45 h 285"/>
                <a:gd name="T60" fmla="*/ 287 w 557"/>
                <a:gd name="T61" fmla="*/ 47 h 285"/>
                <a:gd name="T62" fmla="*/ 259 w 557"/>
                <a:gd name="T63" fmla="*/ 100 h 285"/>
                <a:gd name="T64" fmla="*/ 235 w 557"/>
                <a:gd name="T65" fmla="*/ 118 h 285"/>
                <a:gd name="T66" fmla="*/ 220 w 557"/>
                <a:gd name="T67" fmla="*/ 107 h 285"/>
                <a:gd name="T68" fmla="*/ 210 w 557"/>
                <a:gd name="T69" fmla="*/ 133 h 285"/>
                <a:gd name="T70" fmla="*/ 195 w 557"/>
                <a:gd name="T71" fmla="*/ 133 h 285"/>
                <a:gd name="T72" fmla="*/ 178 w 557"/>
                <a:gd name="T73" fmla="*/ 131 h 285"/>
                <a:gd name="T74" fmla="*/ 169 w 557"/>
                <a:gd name="T75" fmla="*/ 148 h 285"/>
                <a:gd name="T76" fmla="*/ 145 w 557"/>
                <a:gd name="T77" fmla="*/ 135 h 285"/>
                <a:gd name="T78" fmla="*/ 113 w 557"/>
                <a:gd name="T79" fmla="*/ 141 h 285"/>
                <a:gd name="T80" fmla="*/ 111 w 557"/>
                <a:gd name="T81" fmla="*/ 150 h 285"/>
                <a:gd name="T82" fmla="*/ 100 w 557"/>
                <a:gd name="T83" fmla="*/ 150 h 285"/>
                <a:gd name="T84" fmla="*/ 100 w 557"/>
                <a:gd name="T85" fmla="*/ 154 h 285"/>
                <a:gd name="T86" fmla="*/ 96 w 557"/>
                <a:gd name="T87" fmla="*/ 165 h 285"/>
                <a:gd name="T88" fmla="*/ 94 w 557"/>
                <a:gd name="T89" fmla="*/ 171 h 285"/>
                <a:gd name="T90" fmla="*/ 100 w 557"/>
                <a:gd name="T91" fmla="*/ 182 h 285"/>
                <a:gd name="T92" fmla="*/ 69 w 557"/>
                <a:gd name="T93" fmla="*/ 191 h 285"/>
                <a:gd name="T94" fmla="*/ 75 w 557"/>
                <a:gd name="T95" fmla="*/ 221 h 285"/>
                <a:gd name="T96" fmla="*/ 54 w 557"/>
                <a:gd name="T97" fmla="*/ 220 h 285"/>
                <a:gd name="T98" fmla="*/ 34 w 557"/>
                <a:gd name="T99" fmla="*/ 212 h 285"/>
                <a:gd name="T100" fmla="*/ 21 w 557"/>
                <a:gd name="T101" fmla="*/ 235 h 285"/>
                <a:gd name="T102" fmla="*/ 23 w 557"/>
                <a:gd name="T103" fmla="*/ 236 h 285"/>
                <a:gd name="T104" fmla="*/ 30 w 557"/>
                <a:gd name="T105" fmla="*/ 250 h 285"/>
                <a:gd name="T106" fmla="*/ 19 w 557"/>
                <a:gd name="T107" fmla="*/ 276 h 285"/>
                <a:gd name="T108" fmla="*/ 4 w 557"/>
                <a:gd name="T109" fmla="*/ 278 h 28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57"/>
                <a:gd name="T166" fmla="*/ 0 h 285"/>
                <a:gd name="T167" fmla="*/ 557 w 557"/>
                <a:gd name="T168" fmla="*/ 285 h 28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57" h="285">
                  <a:moveTo>
                    <a:pt x="0" y="285"/>
                  </a:moveTo>
                  <a:lnTo>
                    <a:pt x="111" y="276"/>
                  </a:lnTo>
                  <a:lnTo>
                    <a:pt x="111" y="267"/>
                  </a:lnTo>
                  <a:lnTo>
                    <a:pt x="109" y="263"/>
                  </a:lnTo>
                  <a:lnTo>
                    <a:pt x="120" y="261"/>
                  </a:lnTo>
                  <a:lnTo>
                    <a:pt x="126" y="263"/>
                  </a:lnTo>
                  <a:lnTo>
                    <a:pt x="441" y="235"/>
                  </a:lnTo>
                  <a:lnTo>
                    <a:pt x="447" y="231"/>
                  </a:lnTo>
                  <a:lnTo>
                    <a:pt x="452" y="225"/>
                  </a:lnTo>
                  <a:lnTo>
                    <a:pt x="480" y="212"/>
                  </a:lnTo>
                  <a:lnTo>
                    <a:pt x="482" y="206"/>
                  </a:lnTo>
                  <a:lnTo>
                    <a:pt x="497" y="195"/>
                  </a:lnTo>
                  <a:lnTo>
                    <a:pt x="499" y="188"/>
                  </a:lnTo>
                  <a:lnTo>
                    <a:pt x="501" y="184"/>
                  </a:lnTo>
                  <a:lnTo>
                    <a:pt x="509" y="180"/>
                  </a:lnTo>
                  <a:lnTo>
                    <a:pt x="509" y="171"/>
                  </a:lnTo>
                  <a:lnTo>
                    <a:pt x="516" y="165"/>
                  </a:lnTo>
                  <a:lnTo>
                    <a:pt x="556" y="131"/>
                  </a:lnTo>
                  <a:lnTo>
                    <a:pt x="557" y="124"/>
                  </a:lnTo>
                  <a:lnTo>
                    <a:pt x="554" y="124"/>
                  </a:lnTo>
                  <a:lnTo>
                    <a:pt x="548" y="120"/>
                  </a:lnTo>
                  <a:lnTo>
                    <a:pt x="544" y="120"/>
                  </a:lnTo>
                  <a:lnTo>
                    <a:pt x="542" y="116"/>
                  </a:lnTo>
                  <a:lnTo>
                    <a:pt x="535" y="113"/>
                  </a:lnTo>
                  <a:lnTo>
                    <a:pt x="533" y="115"/>
                  </a:lnTo>
                  <a:lnTo>
                    <a:pt x="529" y="113"/>
                  </a:lnTo>
                  <a:lnTo>
                    <a:pt x="520" y="98"/>
                  </a:lnTo>
                  <a:lnTo>
                    <a:pt x="503" y="77"/>
                  </a:lnTo>
                  <a:lnTo>
                    <a:pt x="501" y="71"/>
                  </a:lnTo>
                  <a:lnTo>
                    <a:pt x="503" y="66"/>
                  </a:lnTo>
                  <a:lnTo>
                    <a:pt x="503" y="58"/>
                  </a:lnTo>
                  <a:lnTo>
                    <a:pt x="501" y="45"/>
                  </a:lnTo>
                  <a:lnTo>
                    <a:pt x="497" y="41"/>
                  </a:lnTo>
                  <a:lnTo>
                    <a:pt x="490" y="36"/>
                  </a:lnTo>
                  <a:lnTo>
                    <a:pt x="482" y="34"/>
                  </a:lnTo>
                  <a:lnTo>
                    <a:pt x="475" y="23"/>
                  </a:lnTo>
                  <a:lnTo>
                    <a:pt x="469" y="17"/>
                  </a:lnTo>
                  <a:lnTo>
                    <a:pt x="462" y="24"/>
                  </a:lnTo>
                  <a:lnTo>
                    <a:pt x="460" y="28"/>
                  </a:lnTo>
                  <a:lnTo>
                    <a:pt x="454" y="32"/>
                  </a:lnTo>
                  <a:lnTo>
                    <a:pt x="452" y="34"/>
                  </a:lnTo>
                  <a:lnTo>
                    <a:pt x="441" y="36"/>
                  </a:lnTo>
                  <a:lnTo>
                    <a:pt x="426" y="28"/>
                  </a:lnTo>
                  <a:lnTo>
                    <a:pt x="422" y="32"/>
                  </a:lnTo>
                  <a:lnTo>
                    <a:pt x="417" y="38"/>
                  </a:lnTo>
                  <a:lnTo>
                    <a:pt x="400" y="28"/>
                  </a:lnTo>
                  <a:lnTo>
                    <a:pt x="385" y="28"/>
                  </a:lnTo>
                  <a:lnTo>
                    <a:pt x="373" y="24"/>
                  </a:lnTo>
                  <a:lnTo>
                    <a:pt x="368" y="11"/>
                  </a:lnTo>
                  <a:lnTo>
                    <a:pt x="353" y="0"/>
                  </a:lnTo>
                  <a:lnTo>
                    <a:pt x="345" y="4"/>
                  </a:lnTo>
                  <a:lnTo>
                    <a:pt x="340" y="4"/>
                  </a:lnTo>
                  <a:lnTo>
                    <a:pt x="334" y="0"/>
                  </a:lnTo>
                  <a:lnTo>
                    <a:pt x="327" y="0"/>
                  </a:lnTo>
                  <a:lnTo>
                    <a:pt x="325" y="8"/>
                  </a:lnTo>
                  <a:lnTo>
                    <a:pt x="323" y="11"/>
                  </a:lnTo>
                  <a:lnTo>
                    <a:pt x="328" y="28"/>
                  </a:lnTo>
                  <a:lnTo>
                    <a:pt x="325" y="36"/>
                  </a:lnTo>
                  <a:lnTo>
                    <a:pt x="317" y="36"/>
                  </a:lnTo>
                  <a:lnTo>
                    <a:pt x="306" y="45"/>
                  </a:lnTo>
                  <a:lnTo>
                    <a:pt x="295" y="43"/>
                  </a:lnTo>
                  <a:lnTo>
                    <a:pt x="287" y="47"/>
                  </a:lnTo>
                  <a:lnTo>
                    <a:pt x="287" y="60"/>
                  </a:lnTo>
                  <a:lnTo>
                    <a:pt x="259" y="100"/>
                  </a:lnTo>
                  <a:lnTo>
                    <a:pt x="253" y="116"/>
                  </a:lnTo>
                  <a:lnTo>
                    <a:pt x="235" y="118"/>
                  </a:lnTo>
                  <a:lnTo>
                    <a:pt x="225" y="109"/>
                  </a:lnTo>
                  <a:lnTo>
                    <a:pt x="220" y="107"/>
                  </a:lnTo>
                  <a:lnTo>
                    <a:pt x="216" y="113"/>
                  </a:lnTo>
                  <a:lnTo>
                    <a:pt x="210" y="133"/>
                  </a:lnTo>
                  <a:lnTo>
                    <a:pt x="203" y="139"/>
                  </a:lnTo>
                  <a:lnTo>
                    <a:pt x="195" y="133"/>
                  </a:lnTo>
                  <a:lnTo>
                    <a:pt x="191" y="126"/>
                  </a:lnTo>
                  <a:lnTo>
                    <a:pt x="178" y="131"/>
                  </a:lnTo>
                  <a:lnTo>
                    <a:pt x="175" y="146"/>
                  </a:lnTo>
                  <a:lnTo>
                    <a:pt x="169" y="148"/>
                  </a:lnTo>
                  <a:lnTo>
                    <a:pt x="167" y="145"/>
                  </a:lnTo>
                  <a:lnTo>
                    <a:pt x="145" y="135"/>
                  </a:lnTo>
                  <a:lnTo>
                    <a:pt x="128" y="141"/>
                  </a:lnTo>
                  <a:lnTo>
                    <a:pt x="113" y="141"/>
                  </a:lnTo>
                  <a:lnTo>
                    <a:pt x="111" y="148"/>
                  </a:lnTo>
                  <a:lnTo>
                    <a:pt x="111" y="150"/>
                  </a:lnTo>
                  <a:lnTo>
                    <a:pt x="105" y="152"/>
                  </a:lnTo>
                  <a:lnTo>
                    <a:pt x="100" y="150"/>
                  </a:lnTo>
                  <a:lnTo>
                    <a:pt x="100" y="154"/>
                  </a:lnTo>
                  <a:lnTo>
                    <a:pt x="98" y="158"/>
                  </a:lnTo>
                  <a:lnTo>
                    <a:pt x="96" y="165"/>
                  </a:lnTo>
                  <a:lnTo>
                    <a:pt x="92" y="167"/>
                  </a:lnTo>
                  <a:lnTo>
                    <a:pt x="94" y="171"/>
                  </a:lnTo>
                  <a:lnTo>
                    <a:pt x="101" y="180"/>
                  </a:lnTo>
                  <a:lnTo>
                    <a:pt x="100" y="182"/>
                  </a:lnTo>
                  <a:lnTo>
                    <a:pt x="77" y="188"/>
                  </a:lnTo>
                  <a:lnTo>
                    <a:pt x="69" y="191"/>
                  </a:lnTo>
                  <a:lnTo>
                    <a:pt x="71" y="203"/>
                  </a:lnTo>
                  <a:lnTo>
                    <a:pt x="75" y="221"/>
                  </a:lnTo>
                  <a:lnTo>
                    <a:pt x="64" y="227"/>
                  </a:lnTo>
                  <a:lnTo>
                    <a:pt x="54" y="220"/>
                  </a:lnTo>
                  <a:lnTo>
                    <a:pt x="47" y="214"/>
                  </a:lnTo>
                  <a:lnTo>
                    <a:pt x="34" y="212"/>
                  </a:lnTo>
                  <a:lnTo>
                    <a:pt x="24" y="218"/>
                  </a:lnTo>
                  <a:lnTo>
                    <a:pt x="21" y="235"/>
                  </a:lnTo>
                  <a:lnTo>
                    <a:pt x="21" y="236"/>
                  </a:lnTo>
                  <a:lnTo>
                    <a:pt x="23" y="236"/>
                  </a:lnTo>
                  <a:lnTo>
                    <a:pt x="28" y="240"/>
                  </a:lnTo>
                  <a:lnTo>
                    <a:pt x="30" y="250"/>
                  </a:lnTo>
                  <a:lnTo>
                    <a:pt x="23" y="274"/>
                  </a:lnTo>
                  <a:lnTo>
                    <a:pt x="19" y="276"/>
                  </a:lnTo>
                  <a:lnTo>
                    <a:pt x="15" y="274"/>
                  </a:lnTo>
                  <a:lnTo>
                    <a:pt x="4" y="278"/>
                  </a:lnTo>
                  <a:lnTo>
                    <a:pt x="0" y="285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612" name="Freeform 31"/>
            <p:cNvSpPr>
              <a:spLocks/>
            </p:cNvSpPr>
            <p:nvPr/>
          </p:nvSpPr>
          <p:spPr bwMode="gray">
            <a:xfrm>
              <a:off x="3482" y="2729"/>
              <a:ext cx="625" cy="220"/>
            </a:xfrm>
            <a:custGeom>
              <a:avLst/>
              <a:gdLst>
                <a:gd name="T0" fmla="*/ 625 w 625"/>
                <a:gd name="T1" fmla="*/ 0 h 220"/>
                <a:gd name="T2" fmla="*/ 498 w 625"/>
                <a:gd name="T3" fmla="*/ 17 h 220"/>
                <a:gd name="T4" fmla="*/ 492 w 625"/>
                <a:gd name="T5" fmla="*/ 21 h 220"/>
                <a:gd name="T6" fmla="*/ 177 w 625"/>
                <a:gd name="T7" fmla="*/ 49 h 220"/>
                <a:gd name="T8" fmla="*/ 171 w 625"/>
                <a:gd name="T9" fmla="*/ 47 h 220"/>
                <a:gd name="T10" fmla="*/ 160 w 625"/>
                <a:gd name="T11" fmla="*/ 49 h 220"/>
                <a:gd name="T12" fmla="*/ 162 w 625"/>
                <a:gd name="T13" fmla="*/ 53 h 220"/>
                <a:gd name="T14" fmla="*/ 162 w 625"/>
                <a:gd name="T15" fmla="*/ 62 h 220"/>
                <a:gd name="T16" fmla="*/ 51 w 625"/>
                <a:gd name="T17" fmla="*/ 71 h 220"/>
                <a:gd name="T18" fmla="*/ 45 w 625"/>
                <a:gd name="T19" fmla="*/ 84 h 220"/>
                <a:gd name="T20" fmla="*/ 42 w 625"/>
                <a:gd name="T21" fmla="*/ 101 h 220"/>
                <a:gd name="T22" fmla="*/ 44 w 625"/>
                <a:gd name="T23" fmla="*/ 107 h 220"/>
                <a:gd name="T24" fmla="*/ 38 w 625"/>
                <a:gd name="T25" fmla="*/ 120 h 220"/>
                <a:gd name="T26" fmla="*/ 36 w 625"/>
                <a:gd name="T27" fmla="*/ 126 h 220"/>
                <a:gd name="T28" fmla="*/ 38 w 625"/>
                <a:gd name="T29" fmla="*/ 129 h 220"/>
                <a:gd name="T30" fmla="*/ 34 w 625"/>
                <a:gd name="T31" fmla="*/ 139 h 220"/>
                <a:gd name="T32" fmla="*/ 25 w 625"/>
                <a:gd name="T33" fmla="*/ 148 h 220"/>
                <a:gd name="T34" fmla="*/ 21 w 625"/>
                <a:gd name="T35" fmla="*/ 169 h 220"/>
                <a:gd name="T36" fmla="*/ 12 w 625"/>
                <a:gd name="T37" fmla="*/ 180 h 220"/>
                <a:gd name="T38" fmla="*/ 14 w 625"/>
                <a:gd name="T39" fmla="*/ 193 h 220"/>
                <a:gd name="T40" fmla="*/ 12 w 625"/>
                <a:gd name="T41" fmla="*/ 210 h 220"/>
                <a:gd name="T42" fmla="*/ 10 w 625"/>
                <a:gd name="T43" fmla="*/ 212 h 220"/>
                <a:gd name="T44" fmla="*/ 0 w 625"/>
                <a:gd name="T45" fmla="*/ 220 h 220"/>
                <a:gd name="T46" fmla="*/ 162 w 625"/>
                <a:gd name="T47" fmla="*/ 208 h 220"/>
                <a:gd name="T48" fmla="*/ 363 w 625"/>
                <a:gd name="T49" fmla="*/ 191 h 220"/>
                <a:gd name="T50" fmla="*/ 441 w 625"/>
                <a:gd name="T51" fmla="*/ 180 h 220"/>
                <a:gd name="T52" fmla="*/ 443 w 625"/>
                <a:gd name="T53" fmla="*/ 159 h 220"/>
                <a:gd name="T54" fmla="*/ 449 w 625"/>
                <a:gd name="T55" fmla="*/ 159 h 220"/>
                <a:gd name="T56" fmla="*/ 453 w 625"/>
                <a:gd name="T57" fmla="*/ 158 h 220"/>
                <a:gd name="T58" fmla="*/ 458 w 625"/>
                <a:gd name="T59" fmla="*/ 152 h 220"/>
                <a:gd name="T60" fmla="*/ 460 w 625"/>
                <a:gd name="T61" fmla="*/ 146 h 220"/>
                <a:gd name="T62" fmla="*/ 458 w 625"/>
                <a:gd name="T63" fmla="*/ 143 h 220"/>
                <a:gd name="T64" fmla="*/ 460 w 625"/>
                <a:gd name="T65" fmla="*/ 137 h 220"/>
                <a:gd name="T66" fmla="*/ 468 w 625"/>
                <a:gd name="T67" fmla="*/ 129 h 220"/>
                <a:gd name="T68" fmla="*/ 483 w 625"/>
                <a:gd name="T69" fmla="*/ 124 h 220"/>
                <a:gd name="T70" fmla="*/ 501 w 625"/>
                <a:gd name="T71" fmla="*/ 118 h 220"/>
                <a:gd name="T72" fmla="*/ 518 w 625"/>
                <a:gd name="T73" fmla="*/ 103 h 220"/>
                <a:gd name="T74" fmla="*/ 526 w 625"/>
                <a:gd name="T75" fmla="*/ 99 h 220"/>
                <a:gd name="T76" fmla="*/ 537 w 625"/>
                <a:gd name="T77" fmla="*/ 90 h 220"/>
                <a:gd name="T78" fmla="*/ 539 w 625"/>
                <a:gd name="T79" fmla="*/ 81 h 220"/>
                <a:gd name="T80" fmla="*/ 541 w 625"/>
                <a:gd name="T81" fmla="*/ 79 h 220"/>
                <a:gd name="T82" fmla="*/ 546 w 625"/>
                <a:gd name="T83" fmla="*/ 81 h 220"/>
                <a:gd name="T84" fmla="*/ 550 w 625"/>
                <a:gd name="T85" fmla="*/ 75 h 220"/>
                <a:gd name="T86" fmla="*/ 550 w 625"/>
                <a:gd name="T87" fmla="*/ 73 h 220"/>
                <a:gd name="T88" fmla="*/ 556 w 625"/>
                <a:gd name="T89" fmla="*/ 68 h 220"/>
                <a:gd name="T90" fmla="*/ 560 w 625"/>
                <a:gd name="T91" fmla="*/ 68 h 220"/>
                <a:gd name="T92" fmla="*/ 563 w 625"/>
                <a:gd name="T93" fmla="*/ 71 h 220"/>
                <a:gd name="T94" fmla="*/ 569 w 625"/>
                <a:gd name="T95" fmla="*/ 68 h 220"/>
                <a:gd name="T96" fmla="*/ 571 w 625"/>
                <a:gd name="T97" fmla="*/ 64 h 220"/>
                <a:gd name="T98" fmla="*/ 580 w 625"/>
                <a:gd name="T99" fmla="*/ 56 h 220"/>
                <a:gd name="T100" fmla="*/ 586 w 625"/>
                <a:gd name="T101" fmla="*/ 54 h 220"/>
                <a:gd name="T102" fmla="*/ 599 w 625"/>
                <a:gd name="T103" fmla="*/ 54 h 220"/>
                <a:gd name="T104" fmla="*/ 612 w 625"/>
                <a:gd name="T105" fmla="*/ 32 h 220"/>
                <a:gd name="T106" fmla="*/ 623 w 625"/>
                <a:gd name="T107" fmla="*/ 26 h 220"/>
                <a:gd name="T108" fmla="*/ 623 w 625"/>
                <a:gd name="T109" fmla="*/ 21 h 220"/>
                <a:gd name="T110" fmla="*/ 625 w 625"/>
                <a:gd name="T111" fmla="*/ 13 h 220"/>
                <a:gd name="T112" fmla="*/ 623 w 625"/>
                <a:gd name="T113" fmla="*/ 7 h 220"/>
                <a:gd name="T114" fmla="*/ 625 w 625"/>
                <a:gd name="T115" fmla="*/ 0 h 22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25"/>
                <a:gd name="T175" fmla="*/ 0 h 220"/>
                <a:gd name="T176" fmla="*/ 625 w 625"/>
                <a:gd name="T177" fmla="*/ 220 h 22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25" h="220">
                  <a:moveTo>
                    <a:pt x="625" y="0"/>
                  </a:moveTo>
                  <a:lnTo>
                    <a:pt x="498" y="17"/>
                  </a:lnTo>
                  <a:lnTo>
                    <a:pt x="492" y="21"/>
                  </a:lnTo>
                  <a:lnTo>
                    <a:pt x="177" y="49"/>
                  </a:lnTo>
                  <a:lnTo>
                    <a:pt x="171" y="47"/>
                  </a:lnTo>
                  <a:lnTo>
                    <a:pt x="160" y="49"/>
                  </a:lnTo>
                  <a:lnTo>
                    <a:pt x="162" y="53"/>
                  </a:lnTo>
                  <a:lnTo>
                    <a:pt x="162" y="62"/>
                  </a:lnTo>
                  <a:lnTo>
                    <a:pt x="51" y="71"/>
                  </a:lnTo>
                  <a:lnTo>
                    <a:pt x="45" y="84"/>
                  </a:lnTo>
                  <a:lnTo>
                    <a:pt x="42" y="101"/>
                  </a:lnTo>
                  <a:lnTo>
                    <a:pt x="44" y="107"/>
                  </a:lnTo>
                  <a:lnTo>
                    <a:pt x="38" y="120"/>
                  </a:lnTo>
                  <a:lnTo>
                    <a:pt x="36" y="126"/>
                  </a:lnTo>
                  <a:lnTo>
                    <a:pt x="38" y="129"/>
                  </a:lnTo>
                  <a:lnTo>
                    <a:pt x="34" y="139"/>
                  </a:lnTo>
                  <a:lnTo>
                    <a:pt x="25" y="148"/>
                  </a:lnTo>
                  <a:lnTo>
                    <a:pt x="21" y="169"/>
                  </a:lnTo>
                  <a:lnTo>
                    <a:pt x="12" y="180"/>
                  </a:lnTo>
                  <a:lnTo>
                    <a:pt x="14" y="193"/>
                  </a:lnTo>
                  <a:lnTo>
                    <a:pt x="12" y="210"/>
                  </a:lnTo>
                  <a:lnTo>
                    <a:pt x="10" y="212"/>
                  </a:lnTo>
                  <a:lnTo>
                    <a:pt x="0" y="220"/>
                  </a:lnTo>
                  <a:lnTo>
                    <a:pt x="162" y="208"/>
                  </a:lnTo>
                  <a:lnTo>
                    <a:pt x="363" y="191"/>
                  </a:lnTo>
                  <a:lnTo>
                    <a:pt x="441" y="180"/>
                  </a:lnTo>
                  <a:lnTo>
                    <a:pt x="443" y="159"/>
                  </a:lnTo>
                  <a:lnTo>
                    <a:pt x="449" y="159"/>
                  </a:lnTo>
                  <a:lnTo>
                    <a:pt x="453" y="158"/>
                  </a:lnTo>
                  <a:lnTo>
                    <a:pt x="458" y="152"/>
                  </a:lnTo>
                  <a:lnTo>
                    <a:pt x="460" y="146"/>
                  </a:lnTo>
                  <a:lnTo>
                    <a:pt x="458" y="143"/>
                  </a:lnTo>
                  <a:lnTo>
                    <a:pt x="460" y="137"/>
                  </a:lnTo>
                  <a:lnTo>
                    <a:pt x="468" y="129"/>
                  </a:lnTo>
                  <a:lnTo>
                    <a:pt x="483" y="124"/>
                  </a:lnTo>
                  <a:lnTo>
                    <a:pt x="501" y="118"/>
                  </a:lnTo>
                  <a:lnTo>
                    <a:pt x="518" y="103"/>
                  </a:lnTo>
                  <a:lnTo>
                    <a:pt x="526" y="99"/>
                  </a:lnTo>
                  <a:lnTo>
                    <a:pt x="537" y="90"/>
                  </a:lnTo>
                  <a:lnTo>
                    <a:pt x="539" y="81"/>
                  </a:lnTo>
                  <a:lnTo>
                    <a:pt x="541" y="79"/>
                  </a:lnTo>
                  <a:lnTo>
                    <a:pt x="546" y="81"/>
                  </a:lnTo>
                  <a:lnTo>
                    <a:pt x="550" y="75"/>
                  </a:lnTo>
                  <a:lnTo>
                    <a:pt x="550" y="73"/>
                  </a:lnTo>
                  <a:lnTo>
                    <a:pt x="556" y="68"/>
                  </a:lnTo>
                  <a:lnTo>
                    <a:pt x="560" y="68"/>
                  </a:lnTo>
                  <a:lnTo>
                    <a:pt x="563" y="71"/>
                  </a:lnTo>
                  <a:lnTo>
                    <a:pt x="569" y="68"/>
                  </a:lnTo>
                  <a:lnTo>
                    <a:pt x="571" y="64"/>
                  </a:lnTo>
                  <a:lnTo>
                    <a:pt x="580" y="56"/>
                  </a:lnTo>
                  <a:lnTo>
                    <a:pt x="586" y="54"/>
                  </a:lnTo>
                  <a:lnTo>
                    <a:pt x="599" y="54"/>
                  </a:lnTo>
                  <a:lnTo>
                    <a:pt x="612" y="32"/>
                  </a:lnTo>
                  <a:lnTo>
                    <a:pt x="623" y="26"/>
                  </a:lnTo>
                  <a:lnTo>
                    <a:pt x="623" y="21"/>
                  </a:lnTo>
                  <a:lnTo>
                    <a:pt x="625" y="13"/>
                  </a:lnTo>
                  <a:lnTo>
                    <a:pt x="623" y="7"/>
                  </a:lnTo>
                  <a:lnTo>
                    <a:pt x="625" y="0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613" name="Freeform 32"/>
            <p:cNvSpPr>
              <a:spLocks/>
            </p:cNvSpPr>
            <p:nvPr/>
          </p:nvSpPr>
          <p:spPr bwMode="gray">
            <a:xfrm>
              <a:off x="3396" y="2937"/>
              <a:ext cx="268" cy="468"/>
            </a:xfrm>
            <a:custGeom>
              <a:avLst/>
              <a:gdLst>
                <a:gd name="T0" fmla="*/ 248 w 268"/>
                <a:gd name="T1" fmla="*/ 0 h 468"/>
                <a:gd name="T2" fmla="*/ 86 w 268"/>
                <a:gd name="T3" fmla="*/ 12 h 468"/>
                <a:gd name="T4" fmla="*/ 86 w 268"/>
                <a:gd name="T5" fmla="*/ 17 h 468"/>
                <a:gd name="T6" fmla="*/ 71 w 268"/>
                <a:gd name="T7" fmla="*/ 30 h 468"/>
                <a:gd name="T8" fmla="*/ 66 w 268"/>
                <a:gd name="T9" fmla="*/ 45 h 468"/>
                <a:gd name="T10" fmla="*/ 68 w 268"/>
                <a:gd name="T11" fmla="*/ 60 h 468"/>
                <a:gd name="T12" fmla="*/ 66 w 268"/>
                <a:gd name="T13" fmla="*/ 68 h 468"/>
                <a:gd name="T14" fmla="*/ 51 w 268"/>
                <a:gd name="T15" fmla="*/ 77 h 468"/>
                <a:gd name="T16" fmla="*/ 41 w 268"/>
                <a:gd name="T17" fmla="*/ 92 h 468"/>
                <a:gd name="T18" fmla="*/ 38 w 268"/>
                <a:gd name="T19" fmla="*/ 96 h 468"/>
                <a:gd name="T20" fmla="*/ 38 w 268"/>
                <a:gd name="T21" fmla="*/ 107 h 468"/>
                <a:gd name="T22" fmla="*/ 30 w 268"/>
                <a:gd name="T23" fmla="*/ 117 h 468"/>
                <a:gd name="T24" fmla="*/ 30 w 268"/>
                <a:gd name="T25" fmla="*/ 126 h 468"/>
                <a:gd name="T26" fmla="*/ 26 w 268"/>
                <a:gd name="T27" fmla="*/ 139 h 468"/>
                <a:gd name="T28" fmla="*/ 19 w 268"/>
                <a:gd name="T29" fmla="*/ 152 h 468"/>
                <a:gd name="T30" fmla="*/ 21 w 268"/>
                <a:gd name="T31" fmla="*/ 165 h 468"/>
                <a:gd name="T32" fmla="*/ 28 w 268"/>
                <a:gd name="T33" fmla="*/ 175 h 468"/>
                <a:gd name="T34" fmla="*/ 30 w 268"/>
                <a:gd name="T35" fmla="*/ 184 h 468"/>
                <a:gd name="T36" fmla="*/ 32 w 268"/>
                <a:gd name="T37" fmla="*/ 186 h 468"/>
                <a:gd name="T38" fmla="*/ 32 w 268"/>
                <a:gd name="T39" fmla="*/ 192 h 468"/>
                <a:gd name="T40" fmla="*/ 26 w 268"/>
                <a:gd name="T41" fmla="*/ 194 h 468"/>
                <a:gd name="T42" fmla="*/ 26 w 268"/>
                <a:gd name="T43" fmla="*/ 203 h 468"/>
                <a:gd name="T44" fmla="*/ 26 w 268"/>
                <a:gd name="T45" fmla="*/ 207 h 468"/>
                <a:gd name="T46" fmla="*/ 26 w 268"/>
                <a:gd name="T47" fmla="*/ 216 h 468"/>
                <a:gd name="T48" fmla="*/ 36 w 268"/>
                <a:gd name="T49" fmla="*/ 235 h 468"/>
                <a:gd name="T50" fmla="*/ 38 w 268"/>
                <a:gd name="T51" fmla="*/ 252 h 468"/>
                <a:gd name="T52" fmla="*/ 43 w 268"/>
                <a:gd name="T53" fmla="*/ 263 h 468"/>
                <a:gd name="T54" fmla="*/ 47 w 268"/>
                <a:gd name="T55" fmla="*/ 269 h 468"/>
                <a:gd name="T56" fmla="*/ 49 w 268"/>
                <a:gd name="T57" fmla="*/ 276 h 468"/>
                <a:gd name="T58" fmla="*/ 38 w 268"/>
                <a:gd name="T59" fmla="*/ 282 h 468"/>
                <a:gd name="T60" fmla="*/ 34 w 268"/>
                <a:gd name="T61" fmla="*/ 285 h 468"/>
                <a:gd name="T62" fmla="*/ 30 w 268"/>
                <a:gd name="T63" fmla="*/ 306 h 468"/>
                <a:gd name="T64" fmla="*/ 15 w 268"/>
                <a:gd name="T65" fmla="*/ 329 h 468"/>
                <a:gd name="T66" fmla="*/ 2 w 268"/>
                <a:gd name="T67" fmla="*/ 370 h 468"/>
                <a:gd name="T68" fmla="*/ 0 w 268"/>
                <a:gd name="T69" fmla="*/ 400 h 468"/>
                <a:gd name="T70" fmla="*/ 150 w 268"/>
                <a:gd name="T71" fmla="*/ 392 h 468"/>
                <a:gd name="T72" fmla="*/ 154 w 268"/>
                <a:gd name="T73" fmla="*/ 398 h 468"/>
                <a:gd name="T74" fmla="*/ 150 w 268"/>
                <a:gd name="T75" fmla="*/ 413 h 468"/>
                <a:gd name="T76" fmla="*/ 150 w 268"/>
                <a:gd name="T77" fmla="*/ 434 h 468"/>
                <a:gd name="T78" fmla="*/ 167 w 268"/>
                <a:gd name="T79" fmla="*/ 449 h 468"/>
                <a:gd name="T80" fmla="*/ 169 w 268"/>
                <a:gd name="T81" fmla="*/ 468 h 468"/>
                <a:gd name="T82" fmla="*/ 180 w 268"/>
                <a:gd name="T83" fmla="*/ 468 h 468"/>
                <a:gd name="T84" fmla="*/ 197 w 268"/>
                <a:gd name="T85" fmla="*/ 454 h 468"/>
                <a:gd name="T86" fmla="*/ 233 w 268"/>
                <a:gd name="T87" fmla="*/ 443 h 468"/>
                <a:gd name="T88" fmla="*/ 242 w 268"/>
                <a:gd name="T89" fmla="*/ 447 h 468"/>
                <a:gd name="T90" fmla="*/ 255 w 268"/>
                <a:gd name="T91" fmla="*/ 441 h 468"/>
                <a:gd name="T92" fmla="*/ 257 w 268"/>
                <a:gd name="T93" fmla="*/ 445 h 468"/>
                <a:gd name="T94" fmla="*/ 265 w 268"/>
                <a:gd name="T95" fmla="*/ 449 h 468"/>
                <a:gd name="T96" fmla="*/ 268 w 268"/>
                <a:gd name="T97" fmla="*/ 447 h 468"/>
                <a:gd name="T98" fmla="*/ 252 w 268"/>
                <a:gd name="T99" fmla="*/ 304 h 468"/>
                <a:gd name="T100" fmla="*/ 250 w 268"/>
                <a:gd name="T101" fmla="*/ 291 h 468"/>
                <a:gd name="T102" fmla="*/ 255 w 268"/>
                <a:gd name="T103" fmla="*/ 10 h 468"/>
                <a:gd name="T104" fmla="*/ 248 w 268"/>
                <a:gd name="T105" fmla="*/ 0 h 46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68"/>
                <a:gd name="T160" fmla="*/ 0 h 468"/>
                <a:gd name="T161" fmla="*/ 268 w 268"/>
                <a:gd name="T162" fmla="*/ 468 h 46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68" h="468">
                  <a:moveTo>
                    <a:pt x="248" y="0"/>
                  </a:moveTo>
                  <a:lnTo>
                    <a:pt x="86" y="12"/>
                  </a:lnTo>
                  <a:lnTo>
                    <a:pt x="86" y="17"/>
                  </a:lnTo>
                  <a:lnTo>
                    <a:pt x="71" y="30"/>
                  </a:lnTo>
                  <a:lnTo>
                    <a:pt x="66" y="45"/>
                  </a:lnTo>
                  <a:lnTo>
                    <a:pt x="68" y="60"/>
                  </a:lnTo>
                  <a:lnTo>
                    <a:pt x="66" y="68"/>
                  </a:lnTo>
                  <a:lnTo>
                    <a:pt x="51" y="77"/>
                  </a:lnTo>
                  <a:lnTo>
                    <a:pt x="41" y="92"/>
                  </a:lnTo>
                  <a:lnTo>
                    <a:pt x="38" y="96"/>
                  </a:lnTo>
                  <a:lnTo>
                    <a:pt x="38" y="107"/>
                  </a:lnTo>
                  <a:lnTo>
                    <a:pt x="30" y="117"/>
                  </a:lnTo>
                  <a:lnTo>
                    <a:pt x="30" y="126"/>
                  </a:lnTo>
                  <a:lnTo>
                    <a:pt x="26" y="139"/>
                  </a:lnTo>
                  <a:lnTo>
                    <a:pt x="19" y="152"/>
                  </a:lnTo>
                  <a:lnTo>
                    <a:pt x="21" y="165"/>
                  </a:lnTo>
                  <a:lnTo>
                    <a:pt x="28" y="175"/>
                  </a:lnTo>
                  <a:lnTo>
                    <a:pt x="30" y="184"/>
                  </a:lnTo>
                  <a:lnTo>
                    <a:pt x="32" y="186"/>
                  </a:lnTo>
                  <a:lnTo>
                    <a:pt x="32" y="192"/>
                  </a:lnTo>
                  <a:lnTo>
                    <a:pt x="26" y="194"/>
                  </a:lnTo>
                  <a:lnTo>
                    <a:pt x="26" y="203"/>
                  </a:lnTo>
                  <a:lnTo>
                    <a:pt x="26" y="207"/>
                  </a:lnTo>
                  <a:lnTo>
                    <a:pt x="26" y="216"/>
                  </a:lnTo>
                  <a:lnTo>
                    <a:pt x="36" y="235"/>
                  </a:lnTo>
                  <a:lnTo>
                    <a:pt x="38" y="252"/>
                  </a:lnTo>
                  <a:lnTo>
                    <a:pt x="43" y="263"/>
                  </a:lnTo>
                  <a:lnTo>
                    <a:pt x="47" y="269"/>
                  </a:lnTo>
                  <a:lnTo>
                    <a:pt x="49" y="276"/>
                  </a:lnTo>
                  <a:lnTo>
                    <a:pt x="38" y="282"/>
                  </a:lnTo>
                  <a:lnTo>
                    <a:pt x="34" y="285"/>
                  </a:lnTo>
                  <a:lnTo>
                    <a:pt x="30" y="306"/>
                  </a:lnTo>
                  <a:lnTo>
                    <a:pt x="15" y="329"/>
                  </a:lnTo>
                  <a:lnTo>
                    <a:pt x="2" y="370"/>
                  </a:lnTo>
                  <a:lnTo>
                    <a:pt x="0" y="400"/>
                  </a:lnTo>
                  <a:lnTo>
                    <a:pt x="150" y="392"/>
                  </a:lnTo>
                  <a:lnTo>
                    <a:pt x="154" y="398"/>
                  </a:lnTo>
                  <a:lnTo>
                    <a:pt x="150" y="413"/>
                  </a:lnTo>
                  <a:lnTo>
                    <a:pt x="150" y="434"/>
                  </a:lnTo>
                  <a:lnTo>
                    <a:pt x="167" y="449"/>
                  </a:lnTo>
                  <a:lnTo>
                    <a:pt x="169" y="468"/>
                  </a:lnTo>
                  <a:lnTo>
                    <a:pt x="180" y="468"/>
                  </a:lnTo>
                  <a:lnTo>
                    <a:pt x="197" y="454"/>
                  </a:lnTo>
                  <a:lnTo>
                    <a:pt x="233" y="443"/>
                  </a:lnTo>
                  <a:lnTo>
                    <a:pt x="242" y="447"/>
                  </a:lnTo>
                  <a:lnTo>
                    <a:pt x="255" y="441"/>
                  </a:lnTo>
                  <a:lnTo>
                    <a:pt x="257" y="445"/>
                  </a:lnTo>
                  <a:lnTo>
                    <a:pt x="265" y="449"/>
                  </a:lnTo>
                  <a:lnTo>
                    <a:pt x="268" y="447"/>
                  </a:lnTo>
                  <a:lnTo>
                    <a:pt x="252" y="304"/>
                  </a:lnTo>
                  <a:lnTo>
                    <a:pt x="250" y="291"/>
                  </a:lnTo>
                  <a:lnTo>
                    <a:pt x="255" y="10"/>
                  </a:lnTo>
                  <a:lnTo>
                    <a:pt x="248" y="0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614" name="Freeform 33"/>
            <p:cNvSpPr>
              <a:spLocks/>
            </p:cNvSpPr>
            <p:nvPr/>
          </p:nvSpPr>
          <p:spPr bwMode="gray">
            <a:xfrm>
              <a:off x="3644" y="2920"/>
              <a:ext cx="293" cy="466"/>
            </a:xfrm>
            <a:custGeom>
              <a:avLst/>
              <a:gdLst>
                <a:gd name="T0" fmla="*/ 0 w 293"/>
                <a:gd name="T1" fmla="*/ 17 h 466"/>
                <a:gd name="T2" fmla="*/ 7 w 293"/>
                <a:gd name="T3" fmla="*/ 27 h 466"/>
                <a:gd name="T4" fmla="*/ 2 w 293"/>
                <a:gd name="T5" fmla="*/ 308 h 466"/>
                <a:gd name="T6" fmla="*/ 4 w 293"/>
                <a:gd name="T7" fmla="*/ 321 h 466"/>
                <a:gd name="T8" fmla="*/ 20 w 293"/>
                <a:gd name="T9" fmla="*/ 464 h 466"/>
                <a:gd name="T10" fmla="*/ 24 w 293"/>
                <a:gd name="T11" fmla="*/ 460 h 466"/>
                <a:gd name="T12" fmla="*/ 28 w 293"/>
                <a:gd name="T13" fmla="*/ 456 h 466"/>
                <a:gd name="T14" fmla="*/ 41 w 293"/>
                <a:gd name="T15" fmla="*/ 462 h 466"/>
                <a:gd name="T16" fmla="*/ 45 w 293"/>
                <a:gd name="T17" fmla="*/ 456 h 466"/>
                <a:gd name="T18" fmla="*/ 47 w 293"/>
                <a:gd name="T19" fmla="*/ 436 h 466"/>
                <a:gd name="T20" fmla="*/ 52 w 293"/>
                <a:gd name="T21" fmla="*/ 421 h 466"/>
                <a:gd name="T22" fmla="*/ 60 w 293"/>
                <a:gd name="T23" fmla="*/ 436 h 466"/>
                <a:gd name="T24" fmla="*/ 58 w 293"/>
                <a:gd name="T25" fmla="*/ 441 h 466"/>
                <a:gd name="T26" fmla="*/ 64 w 293"/>
                <a:gd name="T27" fmla="*/ 453 h 466"/>
                <a:gd name="T28" fmla="*/ 73 w 293"/>
                <a:gd name="T29" fmla="*/ 466 h 466"/>
                <a:gd name="T30" fmla="*/ 80 w 293"/>
                <a:gd name="T31" fmla="*/ 466 h 466"/>
                <a:gd name="T32" fmla="*/ 88 w 293"/>
                <a:gd name="T33" fmla="*/ 466 h 466"/>
                <a:gd name="T34" fmla="*/ 97 w 293"/>
                <a:gd name="T35" fmla="*/ 454 h 466"/>
                <a:gd name="T36" fmla="*/ 99 w 293"/>
                <a:gd name="T37" fmla="*/ 454 h 466"/>
                <a:gd name="T38" fmla="*/ 103 w 293"/>
                <a:gd name="T39" fmla="*/ 449 h 466"/>
                <a:gd name="T40" fmla="*/ 103 w 293"/>
                <a:gd name="T41" fmla="*/ 449 h 466"/>
                <a:gd name="T42" fmla="*/ 101 w 293"/>
                <a:gd name="T43" fmla="*/ 445 h 466"/>
                <a:gd name="T44" fmla="*/ 97 w 293"/>
                <a:gd name="T45" fmla="*/ 443 h 466"/>
                <a:gd name="T46" fmla="*/ 97 w 293"/>
                <a:gd name="T47" fmla="*/ 441 h 466"/>
                <a:gd name="T48" fmla="*/ 101 w 293"/>
                <a:gd name="T49" fmla="*/ 432 h 466"/>
                <a:gd name="T50" fmla="*/ 99 w 293"/>
                <a:gd name="T51" fmla="*/ 428 h 466"/>
                <a:gd name="T52" fmla="*/ 94 w 293"/>
                <a:gd name="T53" fmla="*/ 424 h 466"/>
                <a:gd name="T54" fmla="*/ 92 w 293"/>
                <a:gd name="T55" fmla="*/ 424 h 466"/>
                <a:gd name="T56" fmla="*/ 88 w 293"/>
                <a:gd name="T57" fmla="*/ 419 h 466"/>
                <a:gd name="T58" fmla="*/ 80 w 293"/>
                <a:gd name="T59" fmla="*/ 411 h 466"/>
                <a:gd name="T60" fmla="*/ 80 w 293"/>
                <a:gd name="T61" fmla="*/ 404 h 466"/>
                <a:gd name="T62" fmla="*/ 82 w 293"/>
                <a:gd name="T63" fmla="*/ 402 h 466"/>
                <a:gd name="T64" fmla="*/ 82 w 293"/>
                <a:gd name="T65" fmla="*/ 400 h 466"/>
                <a:gd name="T66" fmla="*/ 82 w 293"/>
                <a:gd name="T67" fmla="*/ 394 h 466"/>
                <a:gd name="T68" fmla="*/ 293 w 293"/>
                <a:gd name="T69" fmla="*/ 374 h 466"/>
                <a:gd name="T70" fmla="*/ 293 w 293"/>
                <a:gd name="T71" fmla="*/ 368 h 466"/>
                <a:gd name="T72" fmla="*/ 283 w 293"/>
                <a:gd name="T73" fmla="*/ 353 h 466"/>
                <a:gd name="T74" fmla="*/ 283 w 293"/>
                <a:gd name="T75" fmla="*/ 329 h 466"/>
                <a:gd name="T76" fmla="*/ 274 w 293"/>
                <a:gd name="T77" fmla="*/ 308 h 466"/>
                <a:gd name="T78" fmla="*/ 272 w 293"/>
                <a:gd name="T79" fmla="*/ 291 h 466"/>
                <a:gd name="T80" fmla="*/ 277 w 293"/>
                <a:gd name="T81" fmla="*/ 280 h 466"/>
                <a:gd name="T82" fmla="*/ 277 w 293"/>
                <a:gd name="T83" fmla="*/ 267 h 466"/>
                <a:gd name="T84" fmla="*/ 285 w 293"/>
                <a:gd name="T85" fmla="*/ 256 h 466"/>
                <a:gd name="T86" fmla="*/ 287 w 293"/>
                <a:gd name="T87" fmla="*/ 254 h 466"/>
                <a:gd name="T88" fmla="*/ 279 w 293"/>
                <a:gd name="T89" fmla="*/ 246 h 466"/>
                <a:gd name="T90" fmla="*/ 281 w 293"/>
                <a:gd name="T91" fmla="*/ 237 h 466"/>
                <a:gd name="T92" fmla="*/ 277 w 293"/>
                <a:gd name="T93" fmla="*/ 231 h 466"/>
                <a:gd name="T94" fmla="*/ 270 w 293"/>
                <a:gd name="T95" fmla="*/ 227 h 466"/>
                <a:gd name="T96" fmla="*/ 266 w 293"/>
                <a:gd name="T97" fmla="*/ 220 h 466"/>
                <a:gd name="T98" fmla="*/ 262 w 293"/>
                <a:gd name="T99" fmla="*/ 207 h 466"/>
                <a:gd name="T100" fmla="*/ 257 w 293"/>
                <a:gd name="T101" fmla="*/ 201 h 466"/>
                <a:gd name="T102" fmla="*/ 201 w 293"/>
                <a:gd name="T103" fmla="*/ 0 h 466"/>
                <a:gd name="T104" fmla="*/ 0 w 293"/>
                <a:gd name="T105" fmla="*/ 17 h 46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93"/>
                <a:gd name="T160" fmla="*/ 0 h 466"/>
                <a:gd name="T161" fmla="*/ 293 w 293"/>
                <a:gd name="T162" fmla="*/ 466 h 46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93" h="466">
                  <a:moveTo>
                    <a:pt x="0" y="17"/>
                  </a:moveTo>
                  <a:lnTo>
                    <a:pt x="7" y="27"/>
                  </a:lnTo>
                  <a:lnTo>
                    <a:pt x="2" y="308"/>
                  </a:lnTo>
                  <a:lnTo>
                    <a:pt x="4" y="321"/>
                  </a:lnTo>
                  <a:lnTo>
                    <a:pt x="20" y="464"/>
                  </a:lnTo>
                  <a:lnTo>
                    <a:pt x="24" y="460"/>
                  </a:lnTo>
                  <a:lnTo>
                    <a:pt x="28" y="456"/>
                  </a:lnTo>
                  <a:lnTo>
                    <a:pt x="41" y="462"/>
                  </a:lnTo>
                  <a:lnTo>
                    <a:pt x="45" y="456"/>
                  </a:lnTo>
                  <a:lnTo>
                    <a:pt x="47" y="436"/>
                  </a:lnTo>
                  <a:lnTo>
                    <a:pt x="52" y="421"/>
                  </a:lnTo>
                  <a:lnTo>
                    <a:pt x="60" y="436"/>
                  </a:lnTo>
                  <a:lnTo>
                    <a:pt x="58" y="441"/>
                  </a:lnTo>
                  <a:lnTo>
                    <a:pt x="64" y="453"/>
                  </a:lnTo>
                  <a:lnTo>
                    <a:pt x="73" y="466"/>
                  </a:lnTo>
                  <a:lnTo>
                    <a:pt x="80" y="466"/>
                  </a:lnTo>
                  <a:lnTo>
                    <a:pt x="88" y="466"/>
                  </a:lnTo>
                  <a:lnTo>
                    <a:pt x="97" y="454"/>
                  </a:lnTo>
                  <a:lnTo>
                    <a:pt x="99" y="454"/>
                  </a:lnTo>
                  <a:lnTo>
                    <a:pt x="103" y="449"/>
                  </a:lnTo>
                  <a:lnTo>
                    <a:pt x="101" y="445"/>
                  </a:lnTo>
                  <a:lnTo>
                    <a:pt x="97" y="443"/>
                  </a:lnTo>
                  <a:lnTo>
                    <a:pt x="97" y="441"/>
                  </a:lnTo>
                  <a:lnTo>
                    <a:pt x="101" y="432"/>
                  </a:lnTo>
                  <a:lnTo>
                    <a:pt x="99" y="428"/>
                  </a:lnTo>
                  <a:lnTo>
                    <a:pt x="94" y="424"/>
                  </a:lnTo>
                  <a:lnTo>
                    <a:pt x="92" y="424"/>
                  </a:lnTo>
                  <a:lnTo>
                    <a:pt x="88" y="419"/>
                  </a:lnTo>
                  <a:lnTo>
                    <a:pt x="80" y="411"/>
                  </a:lnTo>
                  <a:lnTo>
                    <a:pt x="80" y="404"/>
                  </a:lnTo>
                  <a:lnTo>
                    <a:pt x="82" y="402"/>
                  </a:lnTo>
                  <a:lnTo>
                    <a:pt x="82" y="400"/>
                  </a:lnTo>
                  <a:lnTo>
                    <a:pt x="82" y="394"/>
                  </a:lnTo>
                  <a:lnTo>
                    <a:pt x="293" y="374"/>
                  </a:lnTo>
                  <a:lnTo>
                    <a:pt x="293" y="368"/>
                  </a:lnTo>
                  <a:lnTo>
                    <a:pt x="283" y="353"/>
                  </a:lnTo>
                  <a:lnTo>
                    <a:pt x="283" y="329"/>
                  </a:lnTo>
                  <a:lnTo>
                    <a:pt x="274" y="308"/>
                  </a:lnTo>
                  <a:lnTo>
                    <a:pt x="272" y="291"/>
                  </a:lnTo>
                  <a:lnTo>
                    <a:pt x="277" y="280"/>
                  </a:lnTo>
                  <a:lnTo>
                    <a:pt x="277" y="267"/>
                  </a:lnTo>
                  <a:lnTo>
                    <a:pt x="285" y="256"/>
                  </a:lnTo>
                  <a:lnTo>
                    <a:pt x="287" y="254"/>
                  </a:lnTo>
                  <a:lnTo>
                    <a:pt x="279" y="246"/>
                  </a:lnTo>
                  <a:lnTo>
                    <a:pt x="281" y="237"/>
                  </a:lnTo>
                  <a:lnTo>
                    <a:pt x="277" y="231"/>
                  </a:lnTo>
                  <a:lnTo>
                    <a:pt x="270" y="227"/>
                  </a:lnTo>
                  <a:lnTo>
                    <a:pt x="266" y="220"/>
                  </a:lnTo>
                  <a:lnTo>
                    <a:pt x="262" y="207"/>
                  </a:lnTo>
                  <a:lnTo>
                    <a:pt x="257" y="201"/>
                  </a:lnTo>
                  <a:lnTo>
                    <a:pt x="201" y="0"/>
                  </a:lnTo>
                  <a:lnTo>
                    <a:pt x="0" y="17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615" name="Freeform 34"/>
            <p:cNvSpPr>
              <a:spLocks/>
            </p:cNvSpPr>
            <p:nvPr/>
          </p:nvSpPr>
          <p:spPr bwMode="gray">
            <a:xfrm>
              <a:off x="3831" y="2204"/>
              <a:ext cx="319" cy="356"/>
            </a:xfrm>
            <a:custGeom>
              <a:avLst/>
              <a:gdLst>
                <a:gd name="T0" fmla="*/ 29 w 319"/>
                <a:gd name="T1" fmla="*/ 311 h 356"/>
                <a:gd name="T2" fmla="*/ 42 w 319"/>
                <a:gd name="T3" fmla="*/ 315 h 356"/>
                <a:gd name="T4" fmla="*/ 55 w 319"/>
                <a:gd name="T5" fmla="*/ 311 h 356"/>
                <a:gd name="T6" fmla="*/ 75 w 319"/>
                <a:gd name="T7" fmla="*/ 335 h 356"/>
                <a:gd name="T8" fmla="*/ 102 w 319"/>
                <a:gd name="T9" fmla="*/ 339 h 356"/>
                <a:gd name="T10" fmla="*/ 124 w 319"/>
                <a:gd name="T11" fmla="*/ 343 h 356"/>
                <a:gd name="T12" fmla="*/ 143 w 319"/>
                <a:gd name="T13" fmla="*/ 347 h 356"/>
                <a:gd name="T14" fmla="*/ 156 w 319"/>
                <a:gd name="T15" fmla="*/ 343 h 356"/>
                <a:gd name="T16" fmla="*/ 164 w 319"/>
                <a:gd name="T17" fmla="*/ 335 h 356"/>
                <a:gd name="T18" fmla="*/ 177 w 319"/>
                <a:gd name="T19" fmla="*/ 334 h 356"/>
                <a:gd name="T20" fmla="*/ 192 w 319"/>
                <a:gd name="T21" fmla="*/ 347 h 356"/>
                <a:gd name="T22" fmla="*/ 203 w 319"/>
                <a:gd name="T23" fmla="*/ 356 h 356"/>
                <a:gd name="T24" fmla="*/ 220 w 319"/>
                <a:gd name="T25" fmla="*/ 343 h 356"/>
                <a:gd name="T26" fmla="*/ 226 w 319"/>
                <a:gd name="T27" fmla="*/ 328 h 356"/>
                <a:gd name="T28" fmla="*/ 233 w 319"/>
                <a:gd name="T29" fmla="*/ 294 h 356"/>
                <a:gd name="T30" fmla="*/ 244 w 319"/>
                <a:gd name="T31" fmla="*/ 305 h 356"/>
                <a:gd name="T32" fmla="*/ 252 w 319"/>
                <a:gd name="T33" fmla="*/ 285 h 356"/>
                <a:gd name="T34" fmla="*/ 265 w 319"/>
                <a:gd name="T35" fmla="*/ 262 h 356"/>
                <a:gd name="T36" fmla="*/ 271 w 319"/>
                <a:gd name="T37" fmla="*/ 251 h 356"/>
                <a:gd name="T38" fmla="*/ 286 w 319"/>
                <a:gd name="T39" fmla="*/ 251 h 356"/>
                <a:gd name="T40" fmla="*/ 301 w 319"/>
                <a:gd name="T41" fmla="*/ 230 h 356"/>
                <a:gd name="T42" fmla="*/ 314 w 319"/>
                <a:gd name="T43" fmla="*/ 221 h 356"/>
                <a:gd name="T44" fmla="*/ 310 w 319"/>
                <a:gd name="T45" fmla="*/ 204 h 356"/>
                <a:gd name="T46" fmla="*/ 314 w 319"/>
                <a:gd name="T47" fmla="*/ 189 h 356"/>
                <a:gd name="T48" fmla="*/ 304 w 319"/>
                <a:gd name="T49" fmla="*/ 148 h 356"/>
                <a:gd name="T50" fmla="*/ 312 w 319"/>
                <a:gd name="T51" fmla="*/ 129 h 356"/>
                <a:gd name="T52" fmla="*/ 319 w 319"/>
                <a:gd name="T53" fmla="*/ 125 h 356"/>
                <a:gd name="T54" fmla="*/ 261 w 319"/>
                <a:gd name="T55" fmla="*/ 16 h 356"/>
                <a:gd name="T56" fmla="*/ 239 w 319"/>
                <a:gd name="T57" fmla="*/ 33 h 356"/>
                <a:gd name="T58" fmla="*/ 211 w 319"/>
                <a:gd name="T59" fmla="*/ 58 h 356"/>
                <a:gd name="T60" fmla="*/ 194 w 319"/>
                <a:gd name="T61" fmla="*/ 58 h 356"/>
                <a:gd name="T62" fmla="*/ 169 w 319"/>
                <a:gd name="T63" fmla="*/ 75 h 356"/>
                <a:gd name="T64" fmla="*/ 149 w 319"/>
                <a:gd name="T65" fmla="*/ 69 h 356"/>
                <a:gd name="T66" fmla="*/ 141 w 319"/>
                <a:gd name="T67" fmla="*/ 69 h 356"/>
                <a:gd name="T68" fmla="*/ 141 w 319"/>
                <a:gd name="T69" fmla="*/ 61 h 356"/>
                <a:gd name="T70" fmla="*/ 109 w 319"/>
                <a:gd name="T71" fmla="*/ 54 h 356"/>
                <a:gd name="T72" fmla="*/ 94 w 319"/>
                <a:gd name="T73" fmla="*/ 54 h 356"/>
                <a:gd name="T74" fmla="*/ 0 w 319"/>
                <a:gd name="T75" fmla="*/ 63 h 35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19"/>
                <a:gd name="T115" fmla="*/ 0 h 356"/>
                <a:gd name="T116" fmla="*/ 319 w 319"/>
                <a:gd name="T117" fmla="*/ 356 h 35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19" h="356">
                  <a:moveTo>
                    <a:pt x="0" y="63"/>
                  </a:moveTo>
                  <a:lnTo>
                    <a:pt x="29" y="311"/>
                  </a:lnTo>
                  <a:lnTo>
                    <a:pt x="36" y="311"/>
                  </a:lnTo>
                  <a:lnTo>
                    <a:pt x="42" y="315"/>
                  </a:lnTo>
                  <a:lnTo>
                    <a:pt x="47" y="315"/>
                  </a:lnTo>
                  <a:lnTo>
                    <a:pt x="55" y="311"/>
                  </a:lnTo>
                  <a:lnTo>
                    <a:pt x="70" y="322"/>
                  </a:lnTo>
                  <a:lnTo>
                    <a:pt x="75" y="335"/>
                  </a:lnTo>
                  <a:lnTo>
                    <a:pt x="87" y="339"/>
                  </a:lnTo>
                  <a:lnTo>
                    <a:pt x="102" y="339"/>
                  </a:lnTo>
                  <a:lnTo>
                    <a:pt x="119" y="349"/>
                  </a:lnTo>
                  <a:lnTo>
                    <a:pt x="124" y="343"/>
                  </a:lnTo>
                  <a:lnTo>
                    <a:pt x="128" y="339"/>
                  </a:lnTo>
                  <a:lnTo>
                    <a:pt x="143" y="347"/>
                  </a:lnTo>
                  <a:lnTo>
                    <a:pt x="154" y="345"/>
                  </a:lnTo>
                  <a:lnTo>
                    <a:pt x="156" y="343"/>
                  </a:lnTo>
                  <a:lnTo>
                    <a:pt x="162" y="339"/>
                  </a:lnTo>
                  <a:lnTo>
                    <a:pt x="164" y="335"/>
                  </a:lnTo>
                  <a:lnTo>
                    <a:pt x="171" y="328"/>
                  </a:lnTo>
                  <a:lnTo>
                    <a:pt x="177" y="334"/>
                  </a:lnTo>
                  <a:lnTo>
                    <a:pt x="184" y="345"/>
                  </a:lnTo>
                  <a:lnTo>
                    <a:pt x="192" y="347"/>
                  </a:lnTo>
                  <a:lnTo>
                    <a:pt x="199" y="352"/>
                  </a:lnTo>
                  <a:lnTo>
                    <a:pt x="203" y="356"/>
                  </a:lnTo>
                  <a:lnTo>
                    <a:pt x="212" y="356"/>
                  </a:lnTo>
                  <a:lnTo>
                    <a:pt x="220" y="343"/>
                  </a:lnTo>
                  <a:lnTo>
                    <a:pt x="226" y="339"/>
                  </a:lnTo>
                  <a:lnTo>
                    <a:pt x="226" y="328"/>
                  </a:lnTo>
                  <a:lnTo>
                    <a:pt x="226" y="317"/>
                  </a:lnTo>
                  <a:lnTo>
                    <a:pt x="233" y="294"/>
                  </a:lnTo>
                  <a:lnTo>
                    <a:pt x="239" y="294"/>
                  </a:lnTo>
                  <a:lnTo>
                    <a:pt x="244" y="305"/>
                  </a:lnTo>
                  <a:lnTo>
                    <a:pt x="254" y="296"/>
                  </a:lnTo>
                  <a:lnTo>
                    <a:pt x="252" y="285"/>
                  </a:lnTo>
                  <a:lnTo>
                    <a:pt x="259" y="268"/>
                  </a:lnTo>
                  <a:lnTo>
                    <a:pt x="265" y="262"/>
                  </a:lnTo>
                  <a:lnTo>
                    <a:pt x="265" y="259"/>
                  </a:lnTo>
                  <a:lnTo>
                    <a:pt x="271" y="251"/>
                  </a:lnTo>
                  <a:lnTo>
                    <a:pt x="278" y="253"/>
                  </a:lnTo>
                  <a:lnTo>
                    <a:pt x="286" y="251"/>
                  </a:lnTo>
                  <a:lnTo>
                    <a:pt x="288" y="247"/>
                  </a:lnTo>
                  <a:lnTo>
                    <a:pt x="301" y="230"/>
                  </a:lnTo>
                  <a:lnTo>
                    <a:pt x="304" y="228"/>
                  </a:lnTo>
                  <a:lnTo>
                    <a:pt x="314" y="221"/>
                  </a:lnTo>
                  <a:lnTo>
                    <a:pt x="312" y="210"/>
                  </a:lnTo>
                  <a:lnTo>
                    <a:pt x="310" y="204"/>
                  </a:lnTo>
                  <a:lnTo>
                    <a:pt x="310" y="198"/>
                  </a:lnTo>
                  <a:lnTo>
                    <a:pt x="314" y="189"/>
                  </a:lnTo>
                  <a:lnTo>
                    <a:pt x="319" y="155"/>
                  </a:lnTo>
                  <a:lnTo>
                    <a:pt x="304" y="148"/>
                  </a:lnTo>
                  <a:lnTo>
                    <a:pt x="316" y="138"/>
                  </a:lnTo>
                  <a:lnTo>
                    <a:pt x="312" y="129"/>
                  </a:lnTo>
                  <a:lnTo>
                    <a:pt x="318" y="123"/>
                  </a:lnTo>
                  <a:lnTo>
                    <a:pt x="319" y="125"/>
                  </a:lnTo>
                  <a:lnTo>
                    <a:pt x="297" y="0"/>
                  </a:lnTo>
                  <a:lnTo>
                    <a:pt x="261" y="16"/>
                  </a:lnTo>
                  <a:lnTo>
                    <a:pt x="244" y="28"/>
                  </a:lnTo>
                  <a:lnTo>
                    <a:pt x="239" y="33"/>
                  </a:lnTo>
                  <a:lnTo>
                    <a:pt x="218" y="56"/>
                  </a:lnTo>
                  <a:lnTo>
                    <a:pt x="211" y="58"/>
                  </a:lnTo>
                  <a:lnTo>
                    <a:pt x="205" y="58"/>
                  </a:lnTo>
                  <a:lnTo>
                    <a:pt x="194" y="58"/>
                  </a:lnTo>
                  <a:lnTo>
                    <a:pt x="186" y="60"/>
                  </a:lnTo>
                  <a:lnTo>
                    <a:pt x="169" y="75"/>
                  </a:lnTo>
                  <a:lnTo>
                    <a:pt x="164" y="73"/>
                  </a:lnTo>
                  <a:lnTo>
                    <a:pt x="149" y="69"/>
                  </a:lnTo>
                  <a:lnTo>
                    <a:pt x="145" y="71"/>
                  </a:lnTo>
                  <a:lnTo>
                    <a:pt x="141" y="69"/>
                  </a:lnTo>
                  <a:lnTo>
                    <a:pt x="145" y="63"/>
                  </a:lnTo>
                  <a:lnTo>
                    <a:pt x="141" y="61"/>
                  </a:lnTo>
                  <a:lnTo>
                    <a:pt x="130" y="61"/>
                  </a:lnTo>
                  <a:lnTo>
                    <a:pt x="109" y="54"/>
                  </a:lnTo>
                  <a:lnTo>
                    <a:pt x="104" y="52"/>
                  </a:lnTo>
                  <a:lnTo>
                    <a:pt x="94" y="54"/>
                  </a:lnTo>
                  <a:lnTo>
                    <a:pt x="94" y="50"/>
                  </a:lnTo>
                  <a:lnTo>
                    <a:pt x="0" y="63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616" name="Freeform 35"/>
            <p:cNvSpPr>
              <a:spLocks/>
            </p:cNvSpPr>
            <p:nvPr/>
          </p:nvSpPr>
          <p:spPr bwMode="gray">
            <a:xfrm>
              <a:off x="4175" y="1815"/>
              <a:ext cx="574" cy="441"/>
            </a:xfrm>
            <a:custGeom>
              <a:avLst/>
              <a:gdLst>
                <a:gd name="T0" fmla="*/ 439 w 574"/>
                <a:gd name="T1" fmla="*/ 396 h 441"/>
                <a:gd name="T2" fmla="*/ 430 w 574"/>
                <a:gd name="T3" fmla="*/ 411 h 441"/>
                <a:gd name="T4" fmla="*/ 424 w 574"/>
                <a:gd name="T5" fmla="*/ 424 h 441"/>
                <a:gd name="T6" fmla="*/ 420 w 574"/>
                <a:gd name="T7" fmla="*/ 441 h 441"/>
                <a:gd name="T8" fmla="*/ 433 w 574"/>
                <a:gd name="T9" fmla="*/ 426 h 441"/>
                <a:gd name="T10" fmla="*/ 458 w 574"/>
                <a:gd name="T11" fmla="*/ 424 h 441"/>
                <a:gd name="T12" fmla="*/ 488 w 574"/>
                <a:gd name="T13" fmla="*/ 411 h 441"/>
                <a:gd name="T14" fmla="*/ 540 w 574"/>
                <a:gd name="T15" fmla="*/ 374 h 441"/>
                <a:gd name="T16" fmla="*/ 559 w 574"/>
                <a:gd name="T17" fmla="*/ 362 h 441"/>
                <a:gd name="T18" fmla="*/ 572 w 574"/>
                <a:gd name="T19" fmla="*/ 345 h 441"/>
                <a:gd name="T20" fmla="*/ 565 w 574"/>
                <a:gd name="T21" fmla="*/ 347 h 441"/>
                <a:gd name="T22" fmla="*/ 544 w 574"/>
                <a:gd name="T23" fmla="*/ 360 h 441"/>
                <a:gd name="T24" fmla="*/ 531 w 574"/>
                <a:gd name="T25" fmla="*/ 366 h 441"/>
                <a:gd name="T26" fmla="*/ 546 w 574"/>
                <a:gd name="T27" fmla="*/ 342 h 441"/>
                <a:gd name="T28" fmla="*/ 535 w 574"/>
                <a:gd name="T29" fmla="*/ 353 h 441"/>
                <a:gd name="T30" fmla="*/ 486 w 574"/>
                <a:gd name="T31" fmla="*/ 381 h 441"/>
                <a:gd name="T32" fmla="*/ 448 w 574"/>
                <a:gd name="T33" fmla="*/ 405 h 441"/>
                <a:gd name="T34" fmla="*/ 446 w 574"/>
                <a:gd name="T35" fmla="*/ 385 h 441"/>
                <a:gd name="T36" fmla="*/ 456 w 574"/>
                <a:gd name="T37" fmla="*/ 360 h 441"/>
                <a:gd name="T38" fmla="*/ 443 w 574"/>
                <a:gd name="T39" fmla="*/ 280 h 441"/>
                <a:gd name="T40" fmla="*/ 433 w 574"/>
                <a:gd name="T41" fmla="*/ 195 h 441"/>
                <a:gd name="T42" fmla="*/ 424 w 574"/>
                <a:gd name="T43" fmla="*/ 141 h 441"/>
                <a:gd name="T44" fmla="*/ 413 w 574"/>
                <a:gd name="T45" fmla="*/ 133 h 441"/>
                <a:gd name="T46" fmla="*/ 411 w 574"/>
                <a:gd name="T47" fmla="*/ 118 h 441"/>
                <a:gd name="T48" fmla="*/ 403 w 574"/>
                <a:gd name="T49" fmla="*/ 70 h 441"/>
                <a:gd name="T50" fmla="*/ 388 w 574"/>
                <a:gd name="T51" fmla="*/ 19 h 441"/>
                <a:gd name="T52" fmla="*/ 381 w 574"/>
                <a:gd name="T53" fmla="*/ 0 h 441"/>
                <a:gd name="T54" fmla="*/ 285 w 574"/>
                <a:gd name="T55" fmla="*/ 23 h 441"/>
                <a:gd name="T56" fmla="*/ 234 w 574"/>
                <a:gd name="T57" fmla="*/ 79 h 441"/>
                <a:gd name="T58" fmla="*/ 231 w 574"/>
                <a:gd name="T59" fmla="*/ 100 h 441"/>
                <a:gd name="T60" fmla="*/ 201 w 574"/>
                <a:gd name="T61" fmla="*/ 131 h 441"/>
                <a:gd name="T62" fmla="*/ 212 w 574"/>
                <a:gd name="T63" fmla="*/ 141 h 441"/>
                <a:gd name="T64" fmla="*/ 214 w 574"/>
                <a:gd name="T65" fmla="*/ 154 h 441"/>
                <a:gd name="T66" fmla="*/ 219 w 574"/>
                <a:gd name="T67" fmla="*/ 184 h 441"/>
                <a:gd name="T68" fmla="*/ 167 w 574"/>
                <a:gd name="T69" fmla="*/ 218 h 441"/>
                <a:gd name="T70" fmla="*/ 109 w 574"/>
                <a:gd name="T71" fmla="*/ 222 h 441"/>
                <a:gd name="T72" fmla="*/ 49 w 574"/>
                <a:gd name="T73" fmla="*/ 237 h 441"/>
                <a:gd name="T74" fmla="*/ 35 w 574"/>
                <a:gd name="T75" fmla="*/ 261 h 441"/>
                <a:gd name="T76" fmla="*/ 50 w 574"/>
                <a:gd name="T77" fmla="*/ 293 h 441"/>
                <a:gd name="T78" fmla="*/ 11 w 574"/>
                <a:gd name="T79" fmla="*/ 340 h 441"/>
                <a:gd name="T80" fmla="*/ 313 w 574"/>
                <a:gd name="T81" fmla="*/ 312 h 441"/>
                <a:gd name="T82" fmla="*/ 323 w 574"/>
                <a:gd name="T83" fmla="*/ 323 h 441"/>
                <a:gd name="T84" fmla="*/ 332 w 574"/>
                <a:gd name="T85" fmla="*/ 327 h 441"/>
                <a:gd name="T86" fmla="*/ 347 w 574"/>
                <a:gd name="T87" fmla="*/ 355 h 441"/>
                <a:gd name="T88" fmla="*/ 371 w 574"/>
                <a:gd name="T89" fmla="*/ 364 h 44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4"/>
                <a:gd name="T136" fmla="*/ 0 h 441"/>
                <a:gd name="T137" fmla="*/ 574 w 574"/>
                <a:gd name="T138" fmla="*/ 441 h 44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4" h="441">
                  <a:moveTo>
                    <a:pt x="371" y="364"/>
                  </a:moveTo>
                  <a:lnTo>
                    <a:pt x="435" y="385"/>
                  </a:lnTo>
                  <a:lnTo>
                    <a:pt x="439" y="396"/>
                  </a:lnTo>
                  <a:lnTo>
                    <a:pt x="435" y="400"/>
                  </a:lnTo>
                  <a:lnTo>
                    <a:pt x="431" y="404"/>
                  </a:lnTo>
                  <a:lnTo>
                    <a:pt x="430" y="411"/>
                  </a:lnTo>
                  <a:lnTo>
                    <a:pt x="430" y="420"/>
                  </a:lnTo>
                  <a:lnTo>
                    <a:pt x="428" y="420"/>
                  </a:lnTo>
                  <a:lnTo>
                    <a:pt x="424" y="424"/>
                  </a:lnTo>
                  <a:lnTo>
                    <a:pt x="418" y="435"/>
                  </a:lnTo>
                  <a:lnTo>
                    <a:pt x="418" y="439"/>
                  </a:lnTo>
                  <a:lnTo>
                    <a:pt x="420" y="441"/>
                  </a:lnTo>
                  <a:lnTo>
                    <a:pt x="422" y="439"/>
                  </a:lnTo>
                  <a:lnTo>
                    <a:pt x="424" y="435"/>
                  </a:lnTo>
                  <a:lnTo>
                    <a:pt x="433" y="426"/>
                  </a:lnTo>
                  <a:lnTo>
                    <a:pt x="439" y="428"/>
                  </a:lnTo>
                  <a:lnTo>
                    <a:pt x="454" y="428"/>
                  </a:lnTo>
                  <a:lnTo>
                    <a:pt x="458" y="424"/>
                  </a:lnTo>
                  <a:lnTo>
                    <a:pt x="471" y="420"/>
                  </a:lnTo>
                  <a:lnTo>
                    <a:pt x="480" y="417"/>
                  </a:lnTo>
                  <a:lnTo>
                    <a:pt x="488" y="411"/>
                  </a:lnTo>
                  <a:lnTo>
                    <a:pt x="497" y="404"/>
                  </a:lnTo>
                  <a:lnTo>
                    <a:pt x="531" y="381"/>
                  </a:lnTo>
                  <a:lnTo>
                    <a:pt x="540" y="374"/>
                  </a:lnTo>
                  <a:lnTo>
                    <a:pt x="548" y="368"/>
                  </a:lnTo>
                  <a:lnTo>
                    <a:pt x="553" y="366"/>
                  </a:lnTo>
                  <a:lnTo>
                    <a:pt x="559" y="362"/>
                  </a:lnTo>
                  <a:lnTo>
                    <a:pt x="565" y="359"/>
                  </a:lnTo>
                  <a:lnTo>
                    <a:pt x="570" y="355"/>
                  </a:lnTo>
                  <a:lnTo>
                    <a:pt x="572" y="345"/>
                  </a:lnTo>
                  <a:lnTo>
                    <a:pt x="574" y="344"/>
                  </a:lnTo>
                  <a:lnTo>
                    <a:pt x="572" y="342"/>
                  </a:lnTo>
                  <a:lnTo>
                    <a:pt x="565" y="347"/>
                  </a:lnTo>
                  <a:lnTo>
                    <a:pt x="557" y="351"/>
                  </a:lnTo>
                  <a:lnTo>
                    <a:pt x="548" y="355"/>
                  </a:lnTo>
                  <a:lnTo>
                    <a:pt x="544" y="360"/>
                  </a:lnTo>
                  <a:lnTo>
                    <a:pt x="540" y="364"/>
                  </a:lnTo>
                  <a:lnTo>
                    <a:pt x="533" y="370"/>
                  </a:lnTo>
                  <a:lnTo>
                    <a:pt x="531" y="366"/>
                  </a:lnTo>
                  <a:lnTo>
                    <a:pt x="535" y="360"/>
                  </a:lnTo>
                  <a:lnTo>
                    <a:pt x="538" y="355"/>
                  </a:lnTo>
                  <a:lnTo>
                    <a:pt x="546" y="342"/>
                  </a:lnTo>
                  <a:lnTo>
                    <a:pt x="544" y="342"/>
                  </a:lnTo>
                  <a:lnTo>
                    <a:pt x="538" y="345"/>
                  </a:lnTo>
                  <a:lnTo>
                    <a:pt x="535" y="353"/>
                  </a:lnTo>
                  <a:lnTo>
                    <a:pt x="529" y="359"/>
                  </a:lnTo>
                  <a:lnTo>
                    <a:pt x="510" y="368"/>
                  </a:lnTo>
                  <a:lnTo>
                    <a:pt x="486" y="381"/>
                  </a:lnTo>
                  <a:lnTo>
                    <a:pt x="465" y="390"/>
                  </a:lnTo>
                  <a:lnTo>
                    <a:pt x="458" y="394"/>
                  </a:lnTo>
                  <a:lnTo>
                    <a:pt x="448" y="405"/>
                  </a:lnTo>
                  <a:lnTo>
                    <a:pt x="445" y="402"/>
                  </a:lnTo>
                  <a:lnTo>
                    <a:pt x="443" y="394"/>
                  </a:lnTo>
                  <a:lnTo>
                    <a:pt x="446" y="385"/>
                  </a:lnTo>
                  <a:lnTo>
                    <a:pt x="454" y="381"/>
                  </a:lnTo>
                  <a:lnTo>
                    <a:pt x="446" y="372"/>
                  </a:lnTo>
                  <a:lnTo>
                    <a:pt x="456" y="360"/>
                  </a:lnTo>
                  <a:lnTo>
                    <a:pt x="458" y="357"/>
                  </a:lnTo>
                  <a:lnTo>
                    <a:pt x="452" y="351"/>
                  </a:lnTo>
                  <a:lnTo>
                    <a:pt x="443" y="280"/>
                  </a:lnTo>
                  <a:lnTo>
                    <a:pt x="441" y="276"/>
                  </a:lnTo>
                  <a:lnTo>
                    <a:pt x="441" y="210"/>
                  </a:lnTo>
                  <a:lnTo>
                    <a:pt x="433" y="195"/>
                  </a:lnTo>
                  <a:lnTo>
                    <a:pt x="428" y="178"/>
                  </a:lnTo>
                  <a:lnTo>
                    <a:pt x="428" y="165"/>
                  </a:lnTo>
                  <a:lnTo>
                    <a:pt x="424" y="141"/>
                  </a:lnTo>
                  <a:lnTo>
                    <a:pt x="416" y="130"/>
                  </a:lnTo>
                  <a:lnTo>
                    <a:pt x="413" y="131"/>
                  </a:lnTo>
                  <a:lnTo>
                    <a:pt x="413" y="133"/>
                  </a:lnTo>
                  <a:lnTo>
                    <a:pt x="413" y="135"/>
                  </a:lnTo>
                  <a:lnTo>
                    <a:pt x="409" y="130"/>
                  </a:lnTo>
                  <a:lnTo>
                    <a:pt x="411" y="118"/>
                  </a:lnTo>
                  <a:lnTo>
                    <a:pt x="400" y="90"/>
                  </a:lnTo>
                  <a:lnTo>
                    <a:pt x="398" y="81"/>
                  </a:lnTo>
                  <a:lnTo>
                    <a:pt x="403" y="70"/>
                  </a:lnTo>
                  <a:lnTo>
                    <a:pt x="400" y="51"/>
                  </a:lnTo>
                  <a:lnTo>
                    <a:pt x="388" y="23"/>
                  </a:lnTo>
                  <a:lnTo>
                    <a:pt x="388" y="19"/>
                  </a:lnTo>
                  <a:lnTo>
                    <a:pt x="385" y="15"/>
                  </a:lnTo>
                  <a:lnTo>
                    <a:pt x="386" y="11"/>
                  </a:lnTo>
                  <a:lnTo>
                    <a:pt x="381" y="0"/>
                  </a:lnTo>
                  <a:lnTo>
                    <a:pt x="291" y="25"/>
                  </a:lnTo>
                  <a:lnTo>
                    <a:pt x="289" y="21"/>
                  </a:lnTo>
                  <a:lnTo>
                    <a:pt x="285" y="23"/>
                  </a:lnTo>
                  <a:lnTo>
                    <a:pt x="278" y="26"/>
                  </a:lnTo>
                  <a:lnTo>
                    <a:pt x="257" y="49"/>
                  </a:lnTo>
                  <a:lnTo>
                    <a:pt x="234" y="79"/>
                  </a:lnTo>
                  <a:lnTo>
                    <a:pt x="233" y="85"/>
                  </a:lnTo>
                  <a:lnTo>
                    <a:pt x="233" y="88"/>
                  </a:lnTo>
                  <a:lnTo>
                    <a:pt x="231" y="100"/>
                  </a:lnTo>
                  <a:lnTo>
                    <a:pt x="225" y="105"/>
                  </a:lnTo>
                  <a:lnTo>
                    <a:pt x="202" y="128"/>
                  </a:lnTo>
                  <a:lnTo>
                    <a:pt x="201" y="131"/>
                  </a:lnTo>
                  <a:lnTo>
                    <a:pt x="204" y="141"/>
                  </a:lnTo>
                  <a:lnTo>
                    <a:pt x="206" y="143"/>
                  </a:lnTo>
                  <a:lnTo>
                    <a:pt x="212" y="141"/>
                  </a:lnTo>
                  <a:lnTo>
                    <a:pt x="216" y="145"/>
                  </a:lnTo>
                  <a:lnTo>
                    <a:pt x="218" y="150"/>
                  </a:lnTo>
                  <a:lnTo>
                    <a:pt x="214" y="154"/>
                  </a:lnTo>
                  <a:lnTo>
                    <a:pt x="216" y="161"/>
                  </a:lnTo>
                  <a:lnTo>
                    <a:pt x="221" y="171"/>
                  </a:lnTo>
                  <a:lnTo>
                    <a:pt x="219" y="184"/>
                  </a:lnTo>
                  <a:lnTo>
                    <a:pt x="204" y="190"/>
                  </a:lnTo>
                  <a:lnTo>
                    <a:pt x="184" y="212"/>
                  </a:lnTo>
                  <a:lnTo>
                    <a:pt x="167" y="218"/>
                  </a:lnTo>
                  <a:lnTo>
                    <a:pt x="131" y="227"/>
                  </a:lnTo>
                  <a:lnTo>
                    <a:pt x="120" y="223"/>
                  </a:lnTo>
                  <a:lnTo>
                    <a:pt x="109" y="222"/>
                  </a:lnTo>
                  <a:lnTo>
                    <a:pt x="90" y="223"/>
                  </a:lnTo>
                  <a:lnTo>
                    <a:pt x="69" y="227"/>
                  </a:lnTo>
                  <a:lnTo>
                    <a:pt x="49" y="237"/>
                  </a:lnTo>
                  <a:lnTo>
                    <a:pt x="39" y="242"/>
                  </a:lnTo>
                  <a:lnTo>
                    <a:pt x="35" y="253"/>
                  </a:lnTo>
                  <a:lnTo>
                    <a:pt x="35" y="261"/>
                  </a:lnTo>
                  <a:lnTo>
                    <a:pt x="52" y="280"/>
                  </a:lnTo>
                  <a:lnTo>
                    <a:pt x="54" y="287"/>
                  </a:lnTo>
                  <a:lnTo>
                    <a:pt x="50" y="293"/>
                  </a:lnTo>
                  <a:lnTo>
                    <a:pt x="47" y="297"/>
                  </a:lnTo>
                  <a:lnTo>
                    <a:pt x="41" y="312"/>
                  </a:lnTo>
                  <a:lnTo>
                    <a:pt x="11" y="340"/>
                  </a:lnTo>
                  <a:lnTo>
                    <a:pt x="0" y="349"/>
                  </a:lnTo>
                  <a:lnTo>
                    <a:pt x="5" y="374"/>
                  </a:lnTo>
                  <a:lnTo>
                    <a:pt x="313" y="312"/>
                  </a:lnTo>
                  <a:lnTo>
                    <a:pt x="319" y="315"/>
                  </a:lnTo>
                  <a:lnTo>
                    <a:pt x="321" y="321"/>
                  </a:lnTo>
                  <a:lnTo>
                    <a:pt x="323" y="323"/>
                  </a:lnTo>
                  <a:lnTo>
                    <a:pt x="324" y="323"/>
                  </a:lnTo>
                  <a:lnTo>
                    <a:pt x="328" y="327"/>
                  </a:lnTo>
                  <a:lnTo>
                    <a:pt x="332" y="327"/>
                  </a:lnTo>
                  <a:lnTo>
                    <a:pt x="343" y="345"/>
                  </a:lnTo>
                  <a:lnTo>
                    <a:pt x="345" y="351"/>
                  </a:lnTo>
                  <a:lnTo>
                    <a:pt x="347" y="355"/>
                  </a:lnTo>
                  <a:lnTo>
                    <a:pt x="349" y="359"/>
                  </a:lnTo>
                  <a:lnTo>
                    <a:pt x="366" y="359"/>
                  </a:lnTo>
                  <a:lnTo>
                    <a:pt x="371" y="364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617" name="Freeform 36"/>
            <p:cNvSpPr>
              <a:spLocks/>
            </p:cNvSpPr>
            <p:nvPr/>
          </p:nvSpPr>
          <p:spPr bwMode="gray">
            <a:xfrm>
              <a:off x="4128" y="2127"/>
              <a:ext cx="445" cy="287"/>
            </a:xfrm>
            <a:custGeom>
              <a:avLst/>
              <a:gdLst>
                <a:gd name="T0" fmla="*/ 111 w 445"/>
                <a:gd name="T1" fmla="*/ 274 h 287"/>
                <a:gd name="T2" fmla="*/ 311 w 445"/>
                <a:gd name="T3" fmla="*/ 234 h 287"/>
                <a:gd name="T4" fmla="*/ 375 w 445"/>
                <a:gd name="T5" fmla="*/ 223 h 287"/>
                <a:gd name="T6" fmla="*/ 375 w 445"/>
                <a:gd name="T7" fmla="*/ 221 h 287"/>
                <a:gd name="T8" fmla="*/ 377 w 445"/>
                <a:gd name="T9" fmla="*/ 221 h 287"/>
                <a:gd name="T10" fmla="*/ 379 w 445"/>
                <a:gd name="T11" fmla="*/ 214 h 287"/>
                <a:gd name="T12" fmla="*/ 386 w 445"/>
                <a:gd name="T13" fmla="*/ 208 h 287"/>
                <a:gd name="T14" fmla="*/ 394 w 445"/>
                <a:gd name="T15" fmla="*/ 206 h 287"/>
                <a:gd name="T16" fmla="*/ 400 w 445"/>
                <a:gd name="T17" fmla="*/ 208 h 287"/>
                <a:gd name="T18" fmla="*/ 418 w 445"/>
                <a:gd name="T19" fmla="*/ 195 h 287"/>
                <a:gd name="T20" fmla="*/ 420 w 445"/>
                <a:gd name="T21" fmla="*/ 185 h 287"/>
                <a:gd name="T22" fmla="*/ 433 w 445"/>
                <a:gd name="T23" fmla="*/ 174 h 287"/>
                <a:gd name="T24" fmla="*/ 445 w 445"/>
                <a:gd name="T25" fmla="*/ 167 h 287"/>
                <a:gd name="T26" fmla="*/ 445 w 445"/>
                <a:gd name="T27" fmla="*/ 165 h 287"/>
                <a:gd name="T28" fmla="*/ 435 w 445"/>
                <a:gd name="T29" fmla="*/ 157 h 287"/>
                <a:gd name="T30" fmla="*/ 432 w 445"/>
                <a:gd name="T31" fmla="*/ 152 h 287"/>
                <a:gd name="T32" fmla="*/ 426 w 445"/>
                <a:gd name="T33" fmla="*/ 150 h 287"/>
                <a:gd name="T34" fmla="*/ 422 w 445"/>
                <a:gd name="T35" fmla="*/ 146 h 287"/>
                <a:gd name="T36" fmla="*/ 415 w 445"/>
                <a:gd name="T37" fmla="*/ 144 h 287"/>
                <a:gd name="T38" fmla="*/ 411 w 445"/>
                <a:gd name="T39" fmla="*/ 133 h 287"/>
                <a:gd name="T40" fmla="*/ 402 w 445"/>
                <a:gd name="T41" fmla="*/ 131 h 287"/>
                <a:gd name="T42" fmla="*/ 400 w 445"/>
                <a:gd name="T43" fmla="*/ 131 h 287"/>
                <a:gd name="T44" fmla="*/ 400 w 445"/>
                <a:gd name="T45" fmla="*/ 114 h 287"/>
                <a:gd name="T46" fmla="*/ 403 w 445"/>
                <a:gd name="T47" fmla="*/ 110 h 287"/>
                <a:gd name="T48" fmla="*/ 403 w 445"/>
                <a:gd name="T49" fmla="*/ 101 h 287"/>
                <a:gd name="T50" fmla="*/ 396 w 445"/>
                <a:gd name="T51" fmla="*/ 95 h 287"/>
                <a:gd name="T52" fmla="*/ 396 w 445"/>
                <a:gd name="T53" fmla="*/ 92 h 287"/>
                <a:gd name="T54" fmla="*/ 400 w 445"/>
                <a:gd name="T55" fmla="*/ 90 h 287"/>
                <a:gd name="T56" fmla="*/ 409 w 445"/>
                <a:gd name="T57" fmla="*/ 80 h 287"/>
                <a:gd name="T58" fmla="*/ 411 w 445"/>
                <a:gd name="T59" fmla="*/ 65 h 287"/>
                <a:gd name="T60" fmla="*/ 411 w 445"/>
                <a:gd name="T61" fmla="*/ 62 h 287"/>
                <a:gd name="T62" fmla="*/ 415 w 445"/>
                <a:gd name="T63" fmla="*/ 54 h 287"/>
                <a:gd name="T64" fmla="*/ 418 w 445"/>
                <a:gd name="T65" fmla="*/ 52 h 287"/>
                <a:gd name="T66" fmla="*/ 413 w 445"/>
                <a:gd name="T67" fmla="*/ 47 h 287"/>
                <a:gd name="T68" fmla="*/ 396 w 445"/>
                <a:gd name="T69" fmla="*/ 47 h 287"/>
                <a:gd name="T70" fmla="*/ 394 w 445"/>
                <a:gd name="T71" fmla="*/ 43 h 287"/>
                <a:gd name="T72" fmla="*/ 392 w 445"/>
                <a:gd name="T73" fmla="*/ 39 h 287"/>
                <a:gd name="T74" fmla="*/ 390 w 445"/>
                <a:gd name="T75" fmla="*/ 33 h 287"/>
                <a:gd name="T76" fmla="*/ 379 w 445"/>
                <a:gd name="T77" fmla="*/ 15 h 287"/>
                <a:gd name="T78" fmla="*/ 375 w 445"/>
                <a:gd name="T79" fmla="*/ 15 h 287"/>
                <a:gd name="T80" fmla="*/ 371 w 445"/>
                <a:gd name="T81" fmla="*/ 11 h 287"/>
                <a:gd name="T82" fmla="*/ 370 w 445"/>
                <a:gd name="T83" fmla="*/ 11 h 287"/>
                <a:gd name="T84" fmla="*/ 368 w 445"/>
                <a:gd name="T85" fmla="*/ 9 h 287"/>
                <a:gd name="T86" fmla="*/ 366 w 445"/>
                <a:gd name="T87" fmla="*/ 3 h 287"/>
                <a:gd name="T88" fmla="*/ 360 w 445"/>
                <a:gd name="T89" fmla="*/ 0 h 287"/>
                <a:gd name="T90" fmla="*/ 52 w 445"/>
                <a:gd name="T91" fmla="*/ 62 h 287"/>
                <a:gd name="T92" fmla="*/ 47 w 445"/>
                <a:gd name="T93" fmla="*/ 37 h 287"/>
                <a:gd name="T94" fmla="*/ 30 w 445"/>
                <a:gd name="T95" fmla="*/ 52 h 287"/>
                <a:gd name="T96" fmla="*/ 28 w 445"/>
                <a:gd name="T97" fmla="*/ 54 h 287"/>
                <a:gd name="T98" fmla="*/ 26 w 445"/>
                <a:gd name="T99" fmla="*/ 50 h 287"/>
                <a:gd name="T100" fmla="*/ 22 w 445"/>
                <a:gd name="T101" fmla="*/ 50 h 287"/>
                <a:gd name="T102" fmla="*/ 19 w 445"/>
                <a:gd name="T103" fmla="*/ 62 h 287"/>
                <a:gd name="T104" fmla="*/ 6 w 445"/>
                <a:gd name="T105" fmla="*/ 73 h 287"/>
                <a:gd name="T106" fmla="*/ 0 w 445"/>
                <a:gd name="T107" fmla="*/ 77 h 287"/>
                <a:gd name="T108" fmla="*/ 22 w 445"/>
                <a:gd name="T109" fmla="*/ 202 h 287"/>
                <a:gd name="T110" fmla="*/ 37 w 445"/>
                <a:gd name="T111" fmla="*/ 287 h 287"/>
                <a:gd name="T112" fmla="*/ 111 w 445"/>
                <a:gd name="T113" fmla="*/ 274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45"/>
                <a:gd name="T172" fmla="*/ 0 h 287"/>
                <a:gd name="T173" fmla="*/ 445 w 445"/>
                <a:gd name="T174" fmla="*/ 287 h 28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45" h="287">
                  <a:moveTo>
                    <a:pt x="111" y="274"/>
                  </a:moveTo>
                  <a:lnTo>
                    <a:pt x="311" y="234"/>
                  </a:lnTo>
                  <a:lnTo>
                    <a:pt x="375" y="223"/>
                  </a:lnTo>
                  <a:lnTo>
                    <a:pt x="375" y="221"/>
                  </a:lnTo>
                  <a:lnTo>
                    <a:pt x="377" y="221"/>
                  </a:lnTo>
                  <a:lnTo>
                    <a:pt x="379" y="214"/>
                  </a:lnTo>
                  <a:lnTo>
                    <a:pt x="386" y="208"/>
                  </a:lnTo>
                  <a:lnTo>
                    <a:pt x="394" y="206"/>
                  </a:lnTo>
                  <a:lnTo>
                    <a:pt x="400" y="208"/>
                  </a:lnTo>
                  <a:lnTo>
                    <a:pt x="418" y="195"/>
                  </a:lnTo>
                  <a:lnTo>
                    <a:pt x="420" y="185"/>
                  </a:lnTo>
                  <a:lnTo>
                    <a:pt x="433" y="174"/>
                  </a:lnTo>
                  <a:lnTo>
                    <a:pt x="445" y="167"/>
                  </a:lnTo>
                  <a:lnTo>
                    <a:pt x="445" y="165"/>
                  </a:lnTo>
                  <a:lnTo>
                    <a:pt x="435" y="157"/>
                  </a:lnTo>
                  <a:lnTo>
                    <a:pt x="432" y="152"/>
                  </a:lnTo>
                  <a:lnTo>
                    <a:pt x="426" y="150"/>
                  </a:lnTo>
                  <a:lnTo>
                    <a:pt x="422" y="146"/>
                  </a:lnTo>
                  <a:lnTo>
                    <a:pt x="415" y="144"/>
                  </a:lnTo>
                  <a:lnTo>
                    <a:pt x="411" y="133"/>
                  </a:lnTo>
                  <a:lnTo>
                    <a:pt x="402" y="131"/>
                  </a:lnTo>
                  <a:lnTo>
                    <a:pt x="400" y="131"/>
                  </a:lnTo>
                  <a:lnTo>
                    <a:pt x="400" y="114"/>
                  </a:lnTo>
                  <a:lnTo>
                    <a:pt x="403" y="110"/>
                  </a:lnTo>
                  <a:lnTo>
                    <a:pt x="403" y="101"/>
                  </a:lnTo>
                  <a:lnTo>
                    <a:pt x="396" y="95"/>
                  </a:lnTo>
                  <a:lnTo>
                    <a:pt x="396" y="92"/>
                  </a:lnTo>
                  <a:lnTo>
                    <a:pt x="400" y="90"/>
                  </a:lnTo>
                  <a:lnTo>
                    <a:pt x="409" y="80"/>
                  </a:lnTo>
                  <a:lnTo>
                    <a:pt x="411" y="65"/>
                  </a:lnTo>
                  <a:lnTo>
                    <a:pt x="411" y="62"/>
                  </a:lnTo>
                  <a:lnTo>
                    <a:pt x="415" y="54"/>
                  </a:lnTo>
                  <a:lnTo>
                    <a:pt x="418" y="52"/>
                  </a:lnTo>
                  <a:lnTo>
                    <a:pt x="413" y="47"/>
                  </a:lnTo>
                  <a:lnTo>
                    <a:pt x="396" y="47"/>
                  </a:lnTo>
                  <a:lnTo>
                    <a:pt x="394" y="43"/>
                  </a:lnTo>
                  <a:lnTo>
                    <a:pt x="392" y="39"/>
                  </a:lnTo>
                  <a:lnTo>
                    <a:pt x="390" y="33"/>
                  </a:lnTo>
                  <a:lnTo>
                    <a:pt x="379" y="15"/>
                  </a:lnTo>
                  <a:lnTo>
                    <a:pt x="375" y="15"/>
                  </a:lnTo>
                  <a:lnTo>
                    <a:pt x="371" y="11"/>
                  </a:lnTo>
                  <a:lnTo>
                    <a:pt x="370" y="11"/>
                  </a:lnTo>
                  <a:lnTo>
                    <a:pt x="368" y="9"/>
                  </a:lnTo>
                  <a:lnTo>
                    <a:pt x="366" y="3"/>
                  </a:lnTo>
                  <a:lnTo>
                    <a:pt x="360" y="0"/>
                  </a:lnTo>
                  <a:lnTo>
                    <a:pt x="52" y="62"/>
                  </a:lnTo>
                  <a:lnTo>
                    <a:pt x="47" y="37"/>
                  </a:lnTo>
                  <a:lnTo>
                    <a:pt x="30" y="52"/>
                  </a:lnTo>
                  <a:lnTo>
                    <a:pt x="28" y="54"/>
                  </a:lnTo>
                  <a:lnTo>
                    <a:pt x="26" y="50"/>
                  </a:lnTo>
                  <a:lnTo>
                    <a:pt x="22" y="50"/>
                  </a:lnTo>
                  <a:lnTo>
                    <a:pt x="19" y="62"/>
                  </a:lnTo>
                  <a:lnTo>
                    <a:pt x="6" y="73"/>
                  </a:lnTo>
                  <a:lnTo>
                    <a:pt x="0" y="77"/>
                  </a:lnTo>
                  <a:lnTo>
                    <a:pt x="22" y="202"/>
                  </a:lnTo>
                  <a:lnTo>
                    <a:pt x="37" y="287"/>
                  </a:lnTo>
                  <a:lnTo>
                    <a:pt x="111" y="274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618" name="Freeform 37"/>
            <p:cNvSpPr>
              <a:spLocks/>
            </p:cNvSpPr>
            <p:nvPr/>
          </p:nvSpPr>
          <p:spPr bwMode="gray">
            <a:xfrm>
              <a:off x="3980" y="2414"/>
              <a:ext cx="580" cy="332"/>
            </a:xfrm>
            <a:custGeom>
              <a:avLst/>
              <a:gdLst>
                <a:gd name="T0" fmla="*/ 180 w 580"/>
                <a:gd name="T1" fmla="*/ 311 h 332"/>
                <a:gd name="T2" fmla="*/ 148 w 580"/>
                <a:gd name="T3" fmla="*/ 313 h 332"/>
                <a:gd name="T4" fmla="*/ 127 w 580"/>
                <a:gd name="T5" fmla="*/ 315 h 332"/>
                <a:gd name="T6" fmla="*/ 33 w 580"/>
                <a:gd name="T7" fmla="*/ 313 h 332"/>
                <a:gd name="T8" fmla="*/ 52 w 580"/>
                <a:gd name="T9" fmla="*/ 289 h 332"/>
                <a:gd name="T10" fmla="*/ 62 w 580"/>
                <a:gd name="T11" fmla="*/ 272 h 332"/>
                <a:gd name="T12" fmla="*/ 110 w 580"/>
                <a:gd name="T13" fmla="*/ 225 h 332"/>
                <a:gd name="T14" fmla="*/ 122 w 580"/>
                <a:gd name="T15" fmla="*/ 246 h 332"/>
                <a:gd name="T16" fmla="*/ 155 w 580"/>
                <a:gd name="T17" fmla="*/ 246 h 332"/>
                <a:gd name="T18" fmla="*/ 169 w 580"/>
                <a:gd name="T19" fmla="*/ 242 h 332"/>
                <a:gd name="T20" fmla="*/ 197 w 580"/>
                <a:gd name="T21" fmla="*/ 236 h 332"/>
                <a:gd name="T22" fmla="*/ 206 w 580"/>
                <a:gd name="T23" fmla="*/ 229 h 332"/>
                <a:gd name="T24" fmla="*/ 240 w 580"/>
                <a:gd name="T25" fmla="*/ 201 h 332"/>
                <a:gd name="T26" fmla="*/ 251 w 580"/>
                <a:gd name="T27" fmla="*/ 159 h 332"/>
                <a:gd name="T28" fmla="*/ 279 w 580"/>
                <a:gd name="T29" fmla="*/ 101 h 332"/>
                <a:gd name="T30" fmla="*/ 294 w 580"/>
                <a:gd name="T31" fmla="*/ 109 h 332"/>
                <a:gd name="T32" fmla="*/ 313 w 580"/>
                <a:gd name="T33" fmla="*/ 64 h 332"/>
                <a:gd name="T34" fmla="*/ 334 w 580"/>
                <a:gd name="T35" fmla="*/ 52 h 332"/>
                <a:gd name="T36" fmla="*/ 347 w 580"/>
                <a:gd name="T37" fmla="*/ 30 h 332"/>
                <a:gd name="T38" fmla="*/ 347 w 580"/>
                <a:gd name="T39" fmla="*/ 5 h 332"/>
                <a:gd name="T40" fmla="*/ 384 w 580"/>
                <a:gd name="T41" fmla="*/ 20 h 332"/>
                <a:gd name="T42" fmla="*/ 396 w 580"/>
                <a:gd name="T43" fmla="*/ 3 h 332"/>
                <a:gd name="T44" fmla="*/ 416 w 580"/>
                <a:gd name="T45" fmla="*/ 7 h 332"/>
                <a:gd name="T46" fmla="*/ 433 w 580"/>
                <a:gd name="T47" fmla="*/ 24 h 332"/>
                <a:gd name="T48" fmla="*/ 456 w 580"/>
                <a:gd name="T49" fmla="*/ 43 h 332"/>
                <a:gd name="T50" fmla="*/ 439 w 580"/>
                <a:gd name="T51" fmla="*/ 79 h 332"/>
                <a:gd name="T52" fmla="*/ 461 w 580"/>
                <a:gd name="T53" fmla="*/ 82 h 332"/>
                <a:gd name="T54" fmla="*/ 478 w 580"/>
                <a:gd name="T55" fmla="*/ 95 h 332"/>
                <a:gd name="T56" fmla="*/ 491 w 580"/>
                <a:gd name="T57" fmla="*/ 99 h 332"/>
                <a:gd name="T58" fmla="*/ 523 w 580"/>
                <a:gd name="T59" fmla="*/ 112 h 332"/>
                <a:gd name="T60" fmla="*/ 525 w 580"/>
                <a:gd name="T61" fmla="*/ 127 h 332"/>
                <a:gd name="T62" fmla="*/ 521 w 580"/>
                <a:gd name="T63" fmla="*/ 144 h 332"/>
                <a:gd name="T64" fmla="*/ 540 w 580"/>
                <a:gd name="T65" fmla="*/ 161 h 332"/>
                <a:gd name="T66" fmla="*/ 525 w 580"/>
                <a:gd name="T67" fmla="*/ 165 h 332"/>
                <a:gd name="T68" fmla="*/ 531 w 580"/>
                <a:gd name="T69" fmla="*/ 174 h 332"/>
                <a:gd name="T70" fmla="*/ 521 w 580"/>
                <a:gd name="T71" fmla="*/ 178 h 332"/>
                <a:gd name="T72" fmla="*/ 533 w 580"/>
                <a:gd name="T73" fmla="*/ 185 h 332"/>
                <a:gd name="T74" fmla="*/ 534 w 580"/>
                <a:gd name="T75" fmla="*/ 202 h 332"/>
                <a:gd name="T76" fmla="*/ 519 w 580"/>
                <a:gd name="T77" fmla="*/ 202 h 332"/>
                <a:gd name="T78" fmla="*/ 542 w 580"/>
                <a:gd name="T79" fmla="*/ 210 h 332"/>
                <a:gd name="T80" fmla="*/ 568 w 580"/>
                <a:gd name="T81" fmla="*/ 202 h 332"/>
                <a:gd name="T82" fmla="*/ 574 w 580"/>
                <a:gd name="T83" fmla="*/ 236 h 33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80"/>
                <a:gd name="T127" fmla="*/ 0 h 332"/>
                <a:gd name="T128" fmla="*/ 580 w 580"/>
                <a:gd name="T129" fmla="*/ 332 h 33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80" h="332">
                  <a:moveTo>
                    <a:pt x="572" y="242"/>
                  </a:moveTo>
                  <a:lnTo>
                    <a:pt x="381" y="277"/>
                  </a:lnTo>
                  <a:lnTo>
                    <a:pt x="180" y="311"/>
                  </a:lnTo>
                  <a:lnTo>
                    <a:pt x="176" y="309"/>
                  </a:lnTo>
                  <a:lnTo>
                    <a:pt x="169" y="311"/>
                  </a:lnTo>
                  <a:lnTo>
                    <a:pt x="148" y="313"/>
                  </a:lnTo>
                  <a:lnTo>
                    <a:pt x="148" y="309"/>
                  </a:lnTo>
                  <a:lnTo>
                    <a:pt x="127" y="313"/>
                  </a:lnTo>
                  <a:lnTo>
                    <a:pt x="127" y="315"/>
                  </a:lnTo>
                  <a:lnTo>
                    <a:pt x="0" y="332"/>
                  </a:lnTo>
                  <a:lnTo>
                    <a:pt x="5" y="326"/>
                  </a:lnTo>
                  <a:lnTo>
                    <a:pt x="33" y="313"/>
                  </a:lnTo>
                  <a:lnTo>
                    <a:pt x="35" y="307"/>
                  </a:lnTo>
                  <a:lnTo>
                    <a:pt x="50" y="296"/>
                  </a:lnTo>
                  <a:lnTo>
                    <a:pt x="52" y="289"/>
                  </a:lnTo>
                  <a:lnTo>
                    <a:pt x="54" y="285"/>
                  </a:lnTo>
                  <a:lnTo>
                    <a:pt x="62" y="281"/>
                  </a:lnTo>
                  <a:lnTo>
                    <a:pt x="62" y="272"/>
                  </a:lnTo>
                  <a:lnTo>
                    <a:pt x="69" y="266"/>
                  </a:lnTo>
                  <a:lnTo>
                    <a:pt x="109" y="232"/>
                  </a:lnTo>
                  <a:lnTo>
                    <a:pt x="110" y="225"/>
                  </a:lnTo>
                  <a:lnTo>
                    <a:pt x="114" y="227"/>
                  </a:lnTo>
                  <a:lnTo>
                    <a:pt x="110" y="234"/>
                  </a:lnTo>
                  <a:lnTo>
                    <a:pt x="122" y="246"/>
                  </a:lnTo>
                  <a:lnTo>
                    <a:pt x="139" y="251"/>
                  </a:lnTo>
                  <a:lnTo>
                    <a:pt x="146" y="251"/>
                  </a:lnTo>
                  <a:lnTo>
                    <a:pt x="155" y="246"/>
                  </a:lnTo>
                  <a:lnTo>
                    <a:pt x="157" y="240"/>
                  </a:lnTo>
                  <a:lnTo>
                    <a:pt x="163" y="236"/>
                  </a:lnTo>
                  <a:lnTo>
                    <a:pt x="169" y="242"/>
                  </a:lnTo>
                  <a:lnTo>
                    <a:pt x="172" y="244"/>
                  </a:lnTo>
                  <a:lnTo>
                    <a:pt x="178" y="244"/>
                  </a:lnTo>
                  <a:lnTo>
                    <a:pt x="197" y="236"/>
                  </a:lnTo>
                  <a:lnTo>
                    <a:pt x="200" y="223"/>
                  </a:lnTo>
                  <a:lnTo>
                    <a:pt x="202" y="223"/>
                  </a:lnTo>
                  <a:lnTo>
                    <a:pt x="206" y="229"/>
                  </a:lnTo>
                  <a:lnTo>
                    <a:pt x="221" y="214"/>
                  </a:lnTo>
                  <a:lnTo>
                    <a:pt x="227" y="216"/>
                  </a:lnTo>
                  <a:lnTo>
                    <a:pt x="240" y="201"/>
                  </a:lnTo>
                  <a:lnTo>
                    <a:pt x="236" y="193"/>
                  </a:lnTo>
                  <a:lnTo>
                    <a:pt x="238" y="182"/>
                  </a:lnTo>
                  <a:lnTo>
                    <a:pt x="251" y="159"/>
                  </a:lnTo>
                  <a:lnTo>
                    <a:pt x="266" y="95"/>
                  </a:lnTo>
                  <a:lnTo>
                    <a:pt x="270" y="95"/>
                  </a:lnTo>
                  <a:lnTo>
                    <a:pt x="279" y="101"/>
                  </a:lnTo>
                  <a:lnTo>
                    <a:pt x="279" y="105"/>
                  </a:lnTo>
                  <a:lnTo>
                    <a:pt x="285" y="110"/>
                  </a:lnTo>
                  <a:lnTo>
                    <a:pt x="294" y="109"/>
                  </a:lnTo>
                  <a:lnTo>
                    <a:pt x="300" y="97"/>
                  </a:lnTo>
                  <a:lnTo>
                    <a:pt x="307" y="73"/>
                  </a:lnTo>
                  <a:lnTo>
                    <a:pt x="313" y="64"/>
                  </a:lnTo>
                  <a:lnTo>
                    <a:pt x="321" y="69"/>
                  </a:lnTo>
                  <a:lnTo>
                    <a:pt x="328" y="54"/>
                  </a:lnTo>
                  <a:lnTo>
                    <a:pt x="334" y="52"/>
                  </a:lnTo>
                  <a:lnTo>
                    <a:pt x="337" y="45"/>
                  </a:lnTo>
                  <a:lnTo>
                    <a:pt x="343" y="32"/>
                  </a:lnTo>
                  <a:lnTo>
                    <a:pt x="347" y="30"/>
                  </a:lnTo>
                  <a:lnTo>
                    <a:pt x="349" y="26"/>
                  </a:lnTo>
                  <a:lnTo>
                    <a:pt x="345" y="24"/>
                  </a:lnTo>
                  <a:lnTo>
                    <a:pt x="347" y="5"/>
                  </a:lnTo>
                  <a:lnTo>
                    <a:pt x="349" y="2"/>
                  </a:lnTo>
                  <a:lnTo>
                    <a:pt x="351" y="0"/>
                  </a:lnTo>
                  <a:lnTo>
                    <a:pt x="384" y="20"/>
                  </a:lnTo>
                  <a:lnTo>
                    <a:pt x="390" y="22"/>
                  </a:lnTo>
                  <a:lnTo>
                    <a:pt x="392" y="22"/>
                  </a:lnTo>
                  <a:lnTo>
                    <a:pt x="396" y="3"/>
                  </a:lnTo>
                  <a:lnTo>
                    <a:pt x="401" y="2"/>
                  </a:lnTo>
                  <a:lnTo>
                    <a:pt x="409" y="5"/>
                  </a:lnTo>
                  <a:lnTo>
                    <a:pt x="416" y="7"/>
                  </a:lnTo>
                  <a:lnTo>
                    <a:pt x="411" y="15"/>
                  </a:lnTo>
                  <a:lnTo>
                    <a:pt x="418" y="24"/>
                  </a:lnTo>
                  <a:lnTo>
                    <a:pt x="433" y="24"/>
                  </a:lnTo>
                  <a:lnTo>
                    <a:pt x="441" y="30"/>
                  </a:lnTo>
                  <a:lnTo>
                    <a:pt x="448" y="33"/>
                  </a:lnTo>
                  <a:lnTo>
                    <a:pt x="456" y="43"/>
                  </a:lnTo>
                  <a:lnTo>
                    <a:pt x="454" y="47"/>
                  </a:lnTo>
                  <a:lnTo>
                    <a:pt x="444" y="64"/>
                  </a:lnTo>
                  <a:lnTo>
                    <a:pt x="439" y="79"/>
                  </a:lnTo>
                  <a:lnTo>
                    <a:pt x="441" y="88"/>
                  </a:lnTo>
                  <a:lnTo>
                    <a:pt x="452" y="90"/>
                  </a:lnTo>
                  <a:lnTo>
                    <a:pt x="461" y="82"/>
                  </a:lnTo>
                  <a:lnTo>
                    <a:pt x="469" y="92"/>
                  </a:lnTo>
                  <a:lnTo>
                    <a:pt x="474" y="94"/>
                  </a:lnTo>
                  <a:lnTo>
                    <a:pt x="478" y="95"/>
                  </a:lnTo>
                  <a:lnTo>
                    <a:pt x="484" y="101"/>
                  </a:lnTo>
                  <a:lnTo>
                    <a:pt x="486" y="101"/>
                  </a:lnTo>
                  <a:lnTo>
                    <a:pt x="491" y="99"/>
                  </a:lnTo>
                  <a:lnTo>
                    <a:pt x="495" y="99"/>
                  </a:lnTo>
                  <a:lnTo>
                    <a:pt x="512" y="109"/>
                  </a:lnTo>
                  <a:lnTo>
                    <a:pt x="523" y="112"/>
                  </a:lnTo>
                  <a:lnTo>
                    <a:pt x="531" y="120"/>
                  </a:lnTo>
                  <a:lnTo>
                    <a:pt x="529" y="124"/>
                  </a:lnTo>
                  <a:lnTo>
                    <a:pt x="525" y="127"/>
                  </a:lnTo>
                  <a:lnTo>
                    <a:pt x="527" y="139"/>
                  </a:lnTo>
                  <a:lnTo>
                    <a:pt x="525" y="140"/>
                  </a:lnTo>
                  <a:lnTo>
                    <a:pt x="521" y="144"/>
                  </a:lnTo>
                  <a:lnTo>
                    <a:pt x="534" y="152"/>
                  </a:lnTo>
                  <a:lnTo>
                    <a:pt x="540" y="161"/>
                  </a:lnTo>
                  <a:lnTo>
                    <a:pt x="540" y="163"/>
                  </a:lnTo>
                  <a:lnTo>
                    <a:pt x="536" y="167"/>
                  </a:lnTo>
                  <a:lnTo>
                    <a:pt x="525" y="165"/>
                  </a:lnTo>
                  <a:lnTo>
                    <a:pt x="525" y="169"/>
                  </a:lnTo>
                  <a:lnTo>
                    <a:pt x="529" y="174"/>
                  </a:lnTo>
                  <a:lnTo>
                    <a:pt x="531" y="174"/>
                  </a:lnTo>
                  <a:lnTo>
                    <a:pt x="531" y="176"/>
                  </a:lnTo>
                  <a:lnTo>
                    <a:pt x="523" y="180"/>
                  </a:lnTo>
                  <a:lnTo>
                    <a:pt x="521" y="178"/>
                  </a:lnTo>
                  <a:lnTo>
                    <a:pt x="521" y="182"/>
                  </a:lnTo>
                  <a:lnTo>
                    <a:pt x="525" y="184"/>
                  </a:lnTo>
                  <a:lnTo>
                    <a:pt x="533" y="185"/>
                  </a:lnTo>
                  <a:lnTo>
                    <a:pt x="542" y="189"/>
                  </a:lnTo>
                  <a:lnTo>
                    <a:pt x="544" y="193"/>
                  </a:lnTo>
                  <a:lnTo>
                    <a:pt x="534" y="202"/>
                  </a:lnTo>
                  <a:lnTo>
                    <a:pt x="531" y="202"/>
                  </a:lnTo>
                  <a:lnTo>
                    <a:pt x="519" y="197"/>
                  </a:lnTo>
                  <a:lnTo>
                    <a:pt x="519" y="202"/>
                  </a:lnTo>
                  <a:lnTo>
                    <a:pt x="527" y="206"/>
                  </a:lnTo>
                  <a:lnTo>
                    <a:pt x="534" y="212"/>
                  </a:lnTo>
                  <a:lnTo>
                    <a:pt x="542" y="210"/>
                  </a:lnTo>
                  <a:lnTo>
                    <a:pt x="550" y="202"/>
                  </a:lnTo>
                  <a:lnTo>
                    <a:pt x="559" y="204"/>
                  </a:lnTo>
                  <a:lnTo>
                    <a:pt x="568" y="202"/>
                  </a:lnTo>
                  <a:lnTo>
                    <a:pt x="570" y="204"/>
                  </a:lnTo>
                  <a:lnTo>
                    <a:pt x="580" y="232"/>
                  </a:lnTo>
                  <a:lnTo>
                    <a:pt x="574" y="236"/>
                  </a:lnTo>
                  <a:lnTo>
                    <a:pt x="570" y="236"/>
                  </a:lnTo>
                  <a:lnTo>
                    <a:pt x="572" y="242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619" name="Freeform 38"/>
            <p:cNvSpPr>
              <a:spLocks/>
            </p:cNvSpPr>
            <p:nvPr/>
          </p:nvSpPr>
          <p:spPr bwMode="gray">
            <a:xfrm>
              <a:off x="3923" y="2656"/>
              <a:ext cx="668" cy="289"/>
            </a:xfrm>
            <a:custGeom>
              <a:avLst/>
              <a:gdLst>
                <a:gd name="T0" fmla="*/ 8 w 668"/>
                <a:gd name="T1" fmla="*/ 232 h 289"/>
                <a:gd name="T2" fmla="*/ 19 w 668"/>
                <a:gd name="T3" fmla="*/ 219 h 289"/>
                <a:gd name="T4" fmla="*/ 27 w 668"/>
                <a:gd name="T5" fmla="*/ 202 h 289"/>
                <a:gd name="T6" fmla="*/ 77 w 668"/>
                <a:gd name="T7" fmla="*/ 176 h 289"/>
                <a:gd name="T8" fmla="*/ 98 w 668"/>
                <a:gd name="T9" fmla="*/ 154 h 289"/>
                <a:gd name="T10" fmla="*/ 109 w 668"/>
                <a:gd name="T11" fmla="*/ 148 h 289"/>
                <a:gd name="T12" fmla="*/ 119 w 668"/>
                <a:gd name="T13" fmla="*/ 141 h 289"/>
                <a:gd name="T14" fmla="*/ 130 w 668"/>
                <a:gd name="T15" fmla="*/ 137 h 289"/>
                <a:gd name="T16" fmla="*/ 158 w 668"/>
                <a:gd name="T17" fmla="*/ 127 h 289"/>
                <a:gd name="T18" fmla="*/ 182 w 668"/>
                <a:gd name="T19" fmla="*/ 94 h 289"/>
                <a:gd name="T20" fmla="*/ 184 w 668"/>
                <a:gd name="T21" fmla="*/ 73 h 289"/>
                <a:gd name="T22" fmla="*/ 205 w 668"/>
                <a:gd name="T23" fmla="*/ 71 h 289"/>
                <a:gd name="T24" fmla="*/ 237 w 668"/>
                <a:gd name="T25" fmla="*/ 69 h 289"/>
                <a:gd name="T26" fmla="*/ 633 w 668"/>
                <a:gd name="T27" fmla="*/ 2 h 289"/>
                <a:gd name="T28" fmla="*/ 642 w 668"/>
                <a:gd name="T29" fmla="*/ 9 h 289"/>
                <a:gd name="T30" fmla="*/ 652 w 668"/>
                <a:gd name="T31" fmla="*/ 26 h 289"/>
                <a:gd name="T32" fmla="*/ 648 w 668"/>
                <a:gd name="T33" fmla="*/ 30 h 289"/>
                <a:gd name="T34" fmla="*/ 638 w 668"/>
                <a:gd name="T35" fmla="*/ 28 h 289"/>
                <a:gd name="T36" fmla="*/ 633 w 668"/>
                <a:gd name="T37" fmla="*/ 32 h 289"/>
                <a:gd name="T38" fmla="*/ 612 w 668"/>
                <a:gd name="T39" fmla="*/ 45 h 289"/>
                <a:gd name="T40" fmla="*/ 590 w 668"/>
                <a:gd name="T41" fmla="*/ 62 h 289"/>
                <a:gd name="T42" fmla="*/ 597 w 668"/>
                <a:gd name="T43" fmla="*/ 64 h 289"/>
                <a:gd name="T44" fmla="*/ 627 w 668"/>
                <a:gd name="T45" fmla="*/ 50 h 289"/>
                <a:gd name="T46" fmla="*/ 638 w 668"/>
                <a:gd name="T47" fmla="*/ 60 h 289"/>
                <a:gd name="T48" fmla="*/ 648 w 668"/>
                <a:gd name="T49" fmla="*/ 64 h 289"/>
                <a:gd name="T50" fmla="*/ 661 w 668"/>
                <a:gd name="T51" fmla="*/ 50 h 289"/>
                <a:gd name="T52" fmla="*/ 668 w 668"/>
                <a:gd name="T53" fmla="*/ 80 h 289"/>
                <a:gd name="T54" fmla="*/ 655 w 668"/>
                <a:gd name="T55" fmla="*/ 97 h 289"/>
                <a:gd name="T56" fmla="*/ 642 w 668"/>
                <a:gd name="T57" fmla="*/ 109 h 289"/>
                <a:gd name="T58" fmla="*/ 620 w 668"/>
                <a:gd name="T59" fmla="*/ 109 h 289"/>
                <a:gd name="T60" fmla="*/ 614 w 668"/>
                <a:gd name="T61" fmla="*/ 105 h 289"/>
                <a:gd name="T62" fmla="*/ 608 w 668"/>
                <a:gd name="T63" fmla="*/ 99 h 289"/>
                <a:gd name="T64" fmla="*/ 607 w 668"/>
                <a:gd name="T65" fmla="*/ 116 h 289"/>
                <a:gd name="T66" fmla="*/ 614 w 668"/>
                <a:gd name="T67" fmla="*/ 122 h 289"/>
                <a:gd name="T68" fmla="*/ 618 w 668"/>
                <a:gd name="T69" fmla="*/ 137 h 289"/>
                <a:gd name="T70" fmla="*/ 591 w 668"/>
                <a:gd name="T71" fmla="*/ 154 h 289"/>
                <a:gd name="T72" fmla="*/ 590 w 668"/>
                <a:gd name="T73" fmla="*/ 159 h 289"/>
                <a:gd name="T74" fmla="*/ 629 w 668"/>
                <a:gd name="T75" fmla="*/ 148 h 289"/>
                <a:gd name="T76" fmla="*/ 640 w 668"/>
                <a:gd name="T77" fmla="*/ 150 h 289"/>
                <a:gd name="T78" fmla="*/ 610 w 668"/>
                <a:gd name="T79" fmla="*/ 176 h 289"/>
                <a:gd name="T80" fmla="*/ 576 w 668"/>
                <a:gd name="T81" fmla="*/ 204 h 289"/>
                <a:gd name="T82" fmla="*/ 571 w 668"/>
                <a:gd name="T83" fmla="*/ 208 h 289"/>
                <a:gd name="T84" fmla="*/ 539 w 668"/>
                <a:gd name="T85" fmla="*/ 247 h 289"/>
                <a:gd name="T86" fmla="*/ 524 w 668"/>
                <a:gd name="T87" fmla="*/ 279 h 289"/>
                <a:gd name="T88" fmla="*/ 385 w 668"/>
                <a:gd name="T89" fmla="*/ 217 h 289"/>
                <a:gd name="T90" fmla="*/ 282 w 668"/>
                <a:gd name="T91" fmla="*/ 204 h 289"/>
                <a:gd name="T92" fmla="*/ 272 w 668"/>
                <a:gd name="T93" fmla="*/ 201 h 289"/>
                <a:gd name="T94" fmla="*/ 167 w 668"/>
                <a:gd name="T95" fmla="*/ 210 h 289"/>
                <a:gd name="T96" fmla="*/ 145 w 668"/>
                <a:gd name="T97" fmla="*/ 227 h 289"/>
                <a:gd name="T98" fmla="*/ 0 w 668"/>
                <a:gd name="T99" fmla="*/ 253 h 28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68"/>
                <a:gd name="T151" fmla="*/ 0 h 289"/>
                <a:gd name="T152" fmla="*/ 668 w 668"/>
                <a:gd name="T153" fmla="*/ 289 h 28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68" h="289">
                  <a:moveTo>
                    <a:pt x="0" y="253"/>
                  </a:moveTo>
                  <a:lnTo>
                    <a:pt x="2" y="232"/>
                  </a:lnTo>
                  <a:lnTo>
                    <a:pt x="8" y="232"/>
                  </a:lnTo>
                  <a:lnTo>
                    <a:pt x="12" y="231"/>
                  </a:lnTo>
                  <a:lnTo>
                    <a:pt x="17" y="225"/>
                  </a:lnTo>
                  <a:lnTo>
                    <a:pt x="19" y="219"/>
                  </a:lnTo>
                  <a:lnTo>
                    <a:pt x="17" y="216"/>
                  </a:lnTo>
                  <a:lnTo>
                    <a:pt x="19" y="210"/>
                  </a:lnTo>
                  <a:lnTo>
                    <a:pt x="27" y="202"/>
                  </a:lnTo>
                  <a:lnTo>
                    <a:pt x="42" y="197"/>
                  </a:lnTo>
                  <a:lnTo>
                    <a:pt x="60" y="191"/>
                  </a:lnTo>
                  <a:lnTo>
                    <a:pt x="77" y="176"/>
                  </a:lnTo>
                  <a:lnTo>
                    <a:pt x="85" y="172"/>
                  </a:lnTo>
                  <a:lnTo>
                    <a:pt x="96" y="163"/>
                  </a:lnTo>
                  <a:lnTo>
                    <a:pt x="98" y="154"/>
                  </a:lnTo>
                  <a:lnTo>
                    <a:pt x="100" y="152"/>
                  </a:lnTo>
                  <a:lnTo>
                    <a:pt x="105" y="154"/>
                  </a:lnTo>
                  <a:lnTo>
                    <a:pt x="109" y="148"/>
                  </a:lnTo>
                  <a:lnTo>
                    <a:pt x="109" y="146"/>
                  </a:lnTo>
                  <a:lnTo>
                    <a:pt x="115" y="141"/>
                  </a:lnTo>
                  <a:lnTo>
                    <a:pt x="119" y="141"/>
                  </a:lnTo>
                  <a:lnTo>
                    <a:pt x="122" y="144"/>
                  </a:lnTo>
                  <a:lnTo>
                    <a:pt x="128" y="141"/>
                  </a:lnTo>
                  <a:lnTo>
                    <a:pt x="130" y="137"/>
                  </a:lnTo>
                  <a:lnTo>
                    <a:pt x="139" y="129"/>
                  </a:lnTo>
                  <a:lnTo>
                    <a:pt x="145" y="127"/>
                  </a:lnTo>
                  <a:lnTo>
                    <a:pt x="158" y="127"/>
                  </a:lnTo>
                  <a:lnTo>
                    <a:pt x="171" y="105"/>
                  </a:lnTo>
                  <a:lnTo>
                    <a:pt x="182" y="99"/>
                  </a:lnTo>
                  <a:lnTo>
                    <a:pt x="182" y="94"/>
                  </a:lnTo>
                  <a:lnTo>
                    <a:pt x="184" y="86"/>
                  </a:lnTo>
                  <a:lnTo>
                    <a:pt x="182" y="80"/>
                  </a:lnTo>
                  <a:lnTo>
                    <a:pt x="184" y="73"/>
                  </a:lnTo>
                  <a:lnTo>
                    <a:pt x="184" y="71"/>
                  </a:lnTo>
                  <a:lnTo>
                    <a:pt x="205" y="67"/>
                  </a:lnTo>
                  <a:lnTo>
                    <a:pt x="205" y="71"/>
                  </a:lnTo>
                  <a:lnTo>
                    <a:pt x="226" y="69"/>
                  </a:lnTo>
                  <a:lnTo>
                    <a:pt x="233" y="67"/>
                  </a:lnTo>
                  <a:lnTo>
                    <a:pt x="237" y="69"/>
                  </a:lnTo>
                  <a:lnTo>
                    <a:pt x="438" y="35"/>
                  </a:lnTo>
                  <a:lnTo>
                    <a:pt x="629" y="0"/>
                  </a:lnTo>
                  <a:lnTo>
                    <a:pt x="633" y="2"/>
                  </a:lnTo>
                  <a:lnTo>
                    <a:pt x="633" y="5"/>
                  </a:lnTo>
                  <a:lnTo>
                    <a:pt x="638" y="9"/>
                  </a:lnTo>
                  <a:lnTo>
                    <a:pt x="642" y="9"/>
                  </a:lnTo>
                  <a:lnTo>
                    <a:pt x="646" y="13"/>
                  </a:lnTo>
                  <a:lnTo>
                    <a:pt x="648" y="17"/>
                  </a:lnTo>
                  <a:lnTo>
                    <a:pt x="652" y="26"/>
                  </a:lnTo>
                  <a:lnTo>
                    <a:pt x="652" y="30"/>
                  </a:lnTo>
                  <a:lnTo>
                    <a:pt x="648" y="30"/>
                  </a:lnTo>
                  <a:lnTo>
                    <a:pt x="648" y="28"/>
                  </a:lnTo>
                  <a:lnTo>
                    <a:pt x="642" y="28"/>
                  </a:lnTo>
                  <a:lnTo>
                    <a:pt x="638" y="28"/>
                  </a:lnTo>
                  <a:lnTo>
                    <a:pt x="635" y="26"/>
                  </a:lnTo>
                  <a:lnTo>
                    <a:pt x="631" y="28"/>
                  </a:lnTo>
                  <a:lnTo>
                    <a:pt x="633" y="32"/>
                  </a:lnTo>
                  <a:lnTo>
                    <a:pt x="633" y="34"/>
                  </a:lnTo>
                  <a:lnTo>
                    <a:pt x="616" y="41"/>
                  </a:lnTo>
                  <a:lnTo>
                    <a:pt x="612" y="45"/>
                  </a:lnTo>
                  <a:lnTo>
                    <a:pt x="605" y="52"/>
                  </a:lnTo>
                  <a:lnTo>
                    <a:pt x="593" y="54"/>
                  </a:lnTo>
                  <a:lnTo>
                    <a:pt x="590" y="62"/>
                  </a:lnTo>
                  <a:lnTo>
                    <a:pt x="590" y="65"/>
                  </a:lnTo>
                  <a:lnTo>
                    <a:pt x="591" y="65"/>
                  </a:lnTo>
                  <a:lnTo>
                    <a:pt x="597" y="64"/>
                  </a:lnTo>
                  <a:lnTo>
                    <a:pt x="608" y="58"/>
                  </a:lnTo>
                  <a:lnTo>
                    <a:pt x="620" y="54"/>
                  </a:lnTo>
                  <a:lnTo>
                    <a:pt x="627" y="50"/>
                  </a:lnTo>
                  <a:lnTo>
                    <a:pt x="638" y="50"/>
                  </a:lnTo>
                  <a:lnTo>
                    <a:pt x="640" y="52"/>
                  </a:lnTo>
                  <a:lnTo>
                    <a:pt x="638" y="60"/>
                  </a:lnTo>
                  <a:lnTo>
                    <a:pt x="640" y="62"/>
                  </a:lnTo>
                  <a:lnTo>
                    <a:pt x="644" y="65"/>
                  </a:lnTo>
                  <a:lnTo>
                    <a:pt x="648" y="64"/>
                  </a:lnTo>
                  <a:lnTo>
                    <a:pt x="650" y="60"/>
                  </a:lnTo>
                  <a:lnTo>
                    <a:pt x="655" y="50"/>
                  </a:lnTo>
                  <a:lnTo>
                    <a:pt x="661" y="50"/>
                  </a:lnTo>
                  <a:lnTo>
                    <a:pt x="667" y="60"/>
                  </a:lnTo>
                  <a:lnTo>
                    <a:pt x="667" y="75"/>
                  </a:lnTo>
                  <a:lnTo>
                    <a:pt x="668" y="80"/>
                  </a:lnTo>
                  <a:lnTo>
                    <a:pt x="668" y="82"/>
                  </a:lnTo>
                  <a:lnTo>
                    <a:pt x="659" y="90"/>
                  </a:lnTo>
                  <a:lnTo>
                    <a:pt x="655" y="97"/>
                  </a:lnTo>
                  <a:lnTo>
                    <a:pt x="655" y="101"/>
                  </a:lnTo>
                  <a:lnTo>
                    <a:pt x="648" y="105"/>
                  </a:lnTo>
                  <a:lnTo>
                    <a:pt x="642" y="109"/>
                  </a:lnTo>
                  <a:lnTo>
                    <a:pt x="637" y="112"/>
                  </a:lnTo>
                  <a:lnTo>
                    <a:pt x="623" y="111"/>
                  </a:lnTo>
                  <a:lnTo>
                    <a:pt x="620" y="109"/>
                  </a:lnTo>
                  <a:lnTo>
                    <a:pt x="618" y="111"/>
                  </a:lnTo>
                  <a:lnTo>
                    <a:pt x="616" y="111"/>
                  </a:lnTo>
                  <a:lnTo>
                    <a:pt x="614" y="105"/>
                  </a:lnTo>
                  <a:lnTo>
                    <a:pt x="614" y="103"/>
                  </a:lnTo>
                  <a:lnTo>
                    <a:pt x="612" y="101"/>
                  </a:lnTo>
                  <a:lnTo>
                    <a:pt x="608" y="99"/>
                  </a:lnTo>
                  <a:lnTo>
                    <a:pt x="607" y="101"/>
                  </a:lnTo>
                  <a:lnTo>
                    <a:pt x="608" y="112"/>
                  </a:lnTo>
                  <a:lnTo>
                    <a:pt x="607" y="116"/>
                  </a:lnTo>
                  <a:lnTo>
                    <a:pt x="605" y="114"/>
                  </a:lnTo>
                  <a:lnTo>
                    <a:pt x="608" y="122"/>
                  </a:lnTo>
                  <a:lnTo>
                    <a:pt x="614" y="122"/>
                  </a:lnTo>
                  <a:lnTo>
                    <a:pt x="620" y="127"/>
                  </a:lnTo>
                  <a:lnTo>
                    <a:pt x="616" y="133"/>
                  </a:lnTo>
                  <a:lnTo>
                    <a:pt x="618" y="137"/>
                  </a:lnTo>
                  <a:lnTo>
                    <a:pt x="603" y="156"/>
                  </a:lnTo>
                  <a:lnTo>
                    <a:pt x="599" y="156"/>
                  </a:lnTo>
                  <a:lnTo>
                    <a:pt x="591" y="154"/>
                  </a:lnTo>
                  <a:lnTo>
                    <a:pt x="584" y="154"/>
                  </a:lnTo>
                  <a:lnTo>
                    <a:pt x="584" y="156"/>
                  </a:lnTo>
                  <a:lnTo>
                    <a:pt x="590" y="159"/>
                  </a:lnTo>
                  <a:lnTo>
                    <a:pt x="605" y="159"/>
                  </a:lnTo>
                  <a:lnTo>
                    <a:pt x="616" y="157"/>
                  </a:lnTo>
                  <a:lnTo>
                    <a:pt x="629" y="148"/>
                  </a:lnTo>
                  <a:lnTo>
                    <a:pt x="631" y="144"/>
                  </a:lnTo>
                  <a:lnTo>
                    <a:pt x="635" y="144"/>
                  </a:lnTo>
                  <a:lnTo>
                    <a:pt x="640" y="150"/>
                  </a:lnTo>
                  <a:lnTo>
                    <a:pt x="635" y="161"/>
                  </a:lnTo>
                  <a:lnTo>
                    <a:pt x="623" y="174"/>
                  </a:lnTo>
                  <a:lnTo>
                    <a:pt x="610" y="176"/>
                  </a:lnTo>
                  <a:lnTo>
                    <a:pt x="605" y="180"/>
                  </a:lnTo>
                  <a:lnTo>
                    <a:pt x="588" y="182"/>
                  </a:lnTo>
                  <a:lnTo>
                    <a:pt x="576" y="204"/>
                  </a:lnTo>
                  <a:lnTo>
                    <a:pt x="569" y="204"/>
                  </a:lnTo>
                  <a:lnTo>
                    <a:pt x="569" y="208"/>
                  </a:lnTo>
                  <a:lnTo>
                    <a:pt x="571" y="208"/>
                  </a:lnTo>
                  <a:lnTo>
                    <a:pt x="556" y="217"/>
                  </a:lnTo>
                  <a:lnTo>
                    <a:pt x="546" y="229"/>
                  </a:lnTo>
                  <a:lnTo>
                    <a:pt x="539" y="247"/>
                  </a:lnTo>
                  <a:lnTo>
                    <a:pt x="535" y="270"/>
                  </a:lnTo>
                  <a:lnTo>
                    <a:pt x="531" y="276"/>
                  </a:lnTo>
                  <a:lnTo>
                    <a:pt x="524" y="279"/>
                  </a:lnTo>
                  <a:lnTo>
                    <a:pt x="492" y="285"/>
                  </a:lnTo>
                  <a:lnTo>
                    <a:pt x="488" y="289"/>
                  </a:lnTo>
                  <a:lnTo>
                    <a:pt x="385" y="217"/>
                  </a:lnTo>
                  <a:lnTo>
                    <a:pt x="299" y="229"/>
                  </a:lnTo>
                  <a:lnTo>
                    <a:pt x="297" y="216"/>
                  </a:lnTo>
                  <a:lnTo>
                    <a:pt x="282" y="204"/>
                  </a:lnTo>
                  <a:lnTo>
                    <a:pt x="274" y="208"/>
                  </a:lnTo>
                  <a:lnTo>
                    <a:pt x="271" y="204"/>
                  </a:lnTo>
                  <a:lnTo>
                    <a:pt x="272" y="201"/>
                  </a:lnTo>
                  <a:lnTo>
                    <a:pt x="272" y="199"/>
                  </a:lnTo>
                  <a:lnTo>
                    <a:pt x="171" y="210"/>
                  </a:lnTo>
                  <a:lnTo>
                    <a:pt x="167" y="210"/>
                  </a:lnTo>
                  <a:lnTo>
                    <a:pt x="166" y="212"/>
                  </a:lnTo>
                  <a:lnTo>
                    <a:pt x="145" y="223"/>
                  </a:lnTo>
                  <a:lnTo>
                    <a:pt x="145" y="227"/>
                  </a:lnTo>
                  <a:lnTo>
                    <a:pt x="137" y="227"/>
                  </a:lnTo>
                  <a:lnTo>
                    <a:pt x="115" y="238"/>
                  </a:lnTo>
                  <a:lnTo>
                    <a:pt x="0" y="253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620" name="Freeform 39"/>
            <p:cNvSpPr>
              <a:spLocks/>
            </p:cNvSpPr>
            <p:nvPr/>
          </p:nvSpPr>
          <p:spPr bwMode="gray">
            <a:xfrm>
              <a:off x="4023" y="2855"/>
              <a:ext cx="388" cy="294"/>
            </a:xfrm>
            <a:custGeom>
              <a:avLst/>
              <a:gdLst>
                <a:gd name="T0" fmla="*/ 229 w 388"/>
                <a:gd name="T1" fmla="*/ 294 h 294"/>
                <a:gd name="T2" fmla="*/ 214 w 388"/>
                <a:gd name="T3" fmla="*/ 291 h 294"/>
                <a:gd name="T4" fmla="*/ 208 w 388"/>
                <a:gd name="T5" fmla="*/ 266 h 294"/>
                <a:gd name="T6" fmla="*/ 186 w 388"/>
                <a:gd name="T7" fmla="*/ 247 h 294"/>
                <a:gd name="T8" fmla="*/ 172 w 388"/>
                <a:gd name="T9" fmla="*/ 219 h 294"/>
                <a:gd name="T10" fmla="*/ 161 w 388"/>
                <a:gd name="T11" fmla="*/ 204 h 294"/>
                <a:gd name="T12" fmla="*/ 141 w 388"/>
                <a:gd name="T13" fmla="*/ 189 h 294"/>
                <a:gd name="T14" fmla="*/ 131 w 388"/>
                <a:gd name="T15" fmla="*/ 178 h 294"/>
                <a:gd name="T16" fmla="*/ 122 w 388"/>
                <a:gd name="T17" fmla="*/ 165 h 294"/>
                <a:gd name="T18" fmla="*/ 84 w 388"/>
                <a:gd name="T19" fmla="*/ 139 h 294"/>
                <a:gd name="T20" fmla="*/ 71 w 388"/>
                <a:gd name="T21" fmla="*/ 127 h 294"/>
                <a:gd name="T22" fmla="*/ 52 w 388"/>
                <a:gd name="T23" fmla="*/ 103 h 294"/>
                <a:gd name="T24" fmla="*/ 43 w 388"/>
                <a:gd name="T25" fmla="*/ 90 h 294"/>
                <a:gd name="T26" fmla="*/ 5 w 388"/>
                <a:gd name="T27" fmla="*/ 75 h 294"/>
                <a:gd name="T28" fmla="*/ 7 w 388"/>
                <a:gd name="T29" fmla="*/ 54 h 294"/>
                <a:gd name="T30" fmla="*/ 15 w 388"/>
                <a:gd name="T31" fmla="*/ 43 h 294"/>
                <a:gd name="T32" fmla="*/ 15 w 388"/>
                <a:gd name="T33" fmla="*/ 39 h 294"/>
                <a:gd name="T34" fmla="*/ 45 w 388"/>
                <a:gd name="T35" fmla="*/ 28 h 294"/>
                <a:gd name="T36" fmla="*/ 66 w 388"/>
                <a:gd name="T37" fmla="*/ 13 h 294"/>
                <a:gd name="T38" fmla="*/ 71 w 388"/>
                <a:gd name="T39" fmla="*/ 11 h 294"/>
                <a:gd name="T40" fmla="*/ 172 w 388"/>
                <a:gd name="T41" fmla="*/ 2 h 294"/>
                <a:gd name="T42" fmla="*/ 174 w 388"/>
                <a:gd name="T43" fmla="*/ 9 h 294"/>
                <a:gd name="T44" fmla="*/ 197 w 388"/>
                <a:gd name="T45" fmla="*/ 17 h 294"/>
                <a:gd name="T46" fmla="*/ 285 w 388"/>
                <a:gd name="T47" fmla="*/ 18 h 294"/>
                <a:gd name="T48" fmla="*/ 385 w 388"/>
                <a:gd name="T49" fmla="*/ 92 h 294"/>
                <a:gd name="T50" fmla="*/ 370 w 388"/>
                <a:gd name="T51" fmla="*/ 107 h 294"/>
                <a:gd name="T52" fmla="*/ 353 w 388"/>
                <a:gd name="T53" fmla="*/ 133 h 294"/>
                <a:gd name="T54" fmla="*/ 349 w 388"/>
                <a:gd name="T55" fmla="*/ 154 h 294"/>
                <a:gd name="T56" fmla="*/ 347 w 388"/>
                <a:gd name="T57" fmla="*/ 167 h 294"/>
                <a:gd name="T58" fmla="*/ 338 w 388"/>
                <a:gd name="T59" fmla="*/ 170 h 294"/>
                <a:gd name="T60" fmla="*/ 330 w 388"/>
                <a:gd name="T61" fmla="*/ 182 h 294"/>
                <a:gd name="T62" fmla="*/ 321 w 388"/>
                <a:gd name="T63" fmla="*/ 197 h 294"/>
                <a:gd name="T64" fmla="*/ 300 w 388"/>
                <a:gd name="T65" fmla="*/ 217 h 294"/>
                <a:gd name="T66" fmla="*/ 283 w 388"/>
                <a:gd name="T67" fmla="*/ 231 h 294"/>
                <a:gd name="T68" fmla="*/ 274 w 388"/>
                <a:gd name="T69" fmla="*/ 240 h 294"/>
                <a:gd name="T70" fmla="*/ 261 w 388"/>
                <a:gd name="T71" fmla="*/ 244 h 294"/>
                <a:gd name="T72" fmla="*/ 259 w 388"/>
                <a:gd name="T73" fmla="*/ 251 h 294"/>
                <a:gd name="T74" fmla="*/ 255 w 388"/>
                <a:gd name="T75" fmla="*/ 259 h 294"/>
                <a:gd name="T76" fmla="*/ 242 w 388"/>
                <a:gd name="T77" fmla="*/ 266 h 294"/>
                <a:gd name="T78" fmla="*/ 240 w 388"/>
                <a:gd name="T79" fmla="*/ 268 h 294"/>
                <a:gd name="T80" fmla="*/ 244 w 388"/>
                <a:gd name="T81" fmla="*/ 272 h 294"/>
                <a:gd name="T82" fmla="*/ 246 w 388"/>
                <a:gd name="T83" fmla="*/ 277 h 294"/>
                <a:gd name="T84" fmla="*/ 234 w 388"/>
                <a:gd name="T85" fmla="*/ 287 h 294"/>
                <a:gd name="T86" fmla="*/ 233 w 388"/>
                <a:gd name="T87" fmla="*/ 292 h 29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88"/>
                <a:gd name="T133" fmla="*/ 0 h 294"/>
                <a:gd name="T134" fmla="*/ 388 w 388"/>
                <a:gd name="T135" fmla="*/ 294 h 29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88" h="294">
                  <a:moveTo>
                    <a:pt x="233" y="292"/>
                  </a:moveTo>
                  <a:lnTo>
                    <a:pt x="229" y="294"/>
                  </a:lnTo>
                  <a:lnTo>
                    <a:pt x="218" y="292"/>
                  </a:lnTo>
                  <a:lnTo>
                    <a:pt x="214" y="291"/>
                  </a:lnTo>
                  <a:lnTo>
                    <a:pt x="212" y="285"/>
                  </a:lnTo>
                  <a:lnTo>
                    <a:pt x="208" y="266"/>
                  </a:lnTo>
                  <a:lnTo>
                    <a:pt x="199" y="253"/>
                  </a:lnTo>
                  <a:lnTo>
                    <a:pt x="186" y="247"/>
                  </a:lnTo>
                  <a:lnTo>
                    <a:pt x="180" y="227"/>
                  </a:lnTo>
                  <a:lnTo>
                    <a:pt x="172" y="219"/>
                  </a:lnTo>
                  <a:lnTo>
                    <a:pt x="169" y="208"/>
                  </a:lnTo>
                  <a:lnTo>
                    <a:pt x="161" y="204"/>
                  </a:lnTo>
                  <a:lnTo>
                    <a:pt x="148" y="200"/>
                  </a:lnTo>
                  <a:lnTo>
                    <a:pt x="141" y="189"/>
                  </a:lnTo>
                  <a:lnTo>
                    <a:pt x="131" y="184"/>
                  </a:lnTo>
                  <a:lnTo>
                    <a:pt x="131" y="178"/>
                  </a:lnTo>
                  <a:lnTo>
                    <a:pt x="126" y="169"/>
                  </a:lnTo>
                  <a:lnTo>
                    <a:pt x="122" y="165"/>
                  </a:lnTo>
                  <a:lnTo>
                    <a:pt x="109" y="161"/>
                  </a:lnTo>
                  <a:lnTo>
                    <a:pt x="84" y="139"/>
                  </a:lnTo>
                  <a:lnTo>
                    <a:pt x="73" y="135"/>
                  </a:lnTo>
                  <a:lnTo>
                    <a:pt x="71" y="127"/>
                  </a:lnTo>
                  <a:lnTo>
                    <a:pt x="60" y="118"/>
                  </a:lnTo>
                  <a:lnTo>
                    <a:pt x="52" y="103"/>
                  </a:lnTo>
                  <a:lnTo>
                    <a:pt x="45" y="94"/>
                  </a:lnTo>
                  <a:lnTo>
                    <a:pt x="43" y="90"/>
                  </a:lnTo>
                  <a:lnTo>
                    <a:pt x="26" y="86"/>
                  </a:lnTo>
                  <a:lnTo>
                    <a:pt x="5" y="75"/>
                  </a:lnTo>
                  <a:lnTo>
                    <a:pt x="0" y="69"/>
                  </a:lnTo>
                  <a:lnTo>
                    <a:pt x="7" y="54"/>
                  </a:lnTo>
                  <a:lnTo>
                    <a:pt x="11" y="48"/>
                  </a:lnTo>
                  <a:lnTo>
                    <a:pt x="15" y="43"/>
                  </a:lnTo>
                  <a:lnTo>
                    <a:pt x="17" y="41"/>
                  </a:lnTo>
                  <a:lnTo>
                    <a:pt x="15" y="39"/>
                  </a:lnTo>
                  <a:lnTo>
                    <a:pt x="37" y="28"/>
                  </a:lnTo>
                  <a:lnTo>
                    <a:pt x="45" y="28"/>
                  </a:lnTo>
                  <a:lnTo>
                    <a:pt x="45" y="24"/>
                  </a:lnTo>
                  <a:lnTo>
                    <a:pt x="66" y="13"/>
                  </a:lnTo>
                  <a:lnTo>
                    <a:pt x="67" y="11"/>
                  </a:lnTo>
                  <a:lnTo>
                    <a:pt x="71" y="11"/>
                  </a:lnTo>
                  <a:lnTo>
                    <a:pt x="172" y="0"/>
                  </a:lnTo>
                  <a:lnTo>
                    <a:pt x="172" y="2"/>
                  </a:lnTo>
                  <a:lnTo>
                    <a:pt x="171" y="5"/>
                  </a:lnTo>
                  <a:lnTo>
                    <a:pt x="174" y="9"/>
                  </a:lnTo>
                  <a:lnTo>
                    <a:pt x="182" y="5"/>
                  </a:lnTo>
                  <a:lnTo>
                    <a:pt x="197" y="17"/>
                  </a:lnTo>
                  <a:lnTo>
                    <a:pt x="199" y="30"/>
                  </a:lnTo>
                  <a:lnTo>
                    <a:pt x="285" y="18"/>
                  </a:lnTo>
                  <a:lnTo>
                    <a:pt x="388" y="90"/>
                  </a:lnTo>
                  <a:lnTo>
                    <a:pt x="385" y="92"/>
                  </a:lnTo>
                  <a:lnTo>
                    <a:pt x="377" y="97"/>
                  </a:lnTo>
                  <a:lnTo>
                    <a:pt x="370" y="107"/>
                  </a:lnTo>
                  <a:lnTo>
                    <a:pt x="356" y="125"/>
                  </a:lnTo>
                  <a:lnTo>
                    <a:pt x="353" y="133"/>
                  </a:lnTo>
                  <a:lnTo>
                    <a:pt x="349" y="144"/>
                  </a:lnTo>
                  <a:lnTo>
                    <a:pt x="349" y="154"/>
                  </a:lnTo>
                  <a:lnTo>
                    <a:pt x="349" y="163"/>
                  </a:lnTo>
                  <a:lnTo>
                    <a:pt x="347" y="167"/>
                  </a:lnTo>
                  <a:lnTo>
                    <a:pt x="345" y="170"/>
                  </a:lnTo>
                  <a:lnTo>
                    <a:pt x="338" y="170"/>
                  </a:lnTo>
                  <a:lnTo>
                    <a:pt x="334" y="176"/>
                  </a:lnTo>
                  <a:lnTo>
                    <a:pt x="330" y="182"/>
                  </a:lnTo>
                  <a:lnTo>
                    <a:pt x="324" y="189"/>
                  </a:lnTo>
                  <a:lnTo>
                    <a:pt x="321" y="197"/>
                  </a:lnTo>
                  <a:lnTo>
                    <a:pt x="308" y="206"/>
                  </a:lnTo>
                  <a:lnTo>
                    <a:pt x="300" y="217"/>
                  </a:lnTo>
                  <a:lnTo>
                    <a:pt x="293" y="223"/>
                  </a:lnTo>
                  <a:lnTo>
                    <a:pt x="283" y="231"/>
                  </a:lnTo>
                  <a:lnTo>
                    <a:pt x="278" y="236"/>
                  </a:lnTo>
                  <a:lnTo>
                    <a:pt x="274" y="240"/>
                  </a:lnTo>
                  <a:lnTo>
                    <a:pt x="266" y="244"/>
                  </a:lnTo>
                  <a:lnTo>
                    <a:pt x="261" y="244"/>
                  </a:lnTo>
                  <a:lnTo>
                    <a:pt x="259" y="247"/>
                  </a:lnTo>
                  <a:lnTo>
                    <a:pt x="259" y="251"/>
                  </a:lnTo>
                  <a:lnTo>
                    <a:pt x="259" y="253"/>
                  </a:lnTo>
                  <a:lnTo>
                    <a:pt x="255" y="259"/>
                  </a:lnTo>
                  <a:lnTo>
                    <a:pt x="249" y="266"/>
                  </a:lnTo>
                  <a:lnTo>
                    <a:pt x="242" y="266"/>
                  </a:lnTo>
                  <a:lnTo>
                    <a:pt x="242" y="268"/>
                  </a:lnTo>
                  <a:lnTo>
                    <a:pt x="240" y="268"/>
                  </a:lnTo>
                  <a:lnTo>
                    <a:pt x="242" y="272"/>
                  </a:lnTo>
                  <a:lnTo>
                    <a:pt x="244" y="272"/>
                  </a:lnTo>
                  <a:lnTo>
                    <a:pt x="246" y="274"/>
                  </a:lnTo>
                  <a:lnTo>
                    <a:pt x="246" y="277"/>
                  </a:lnTo>
                  <a:lnTo>
                    <a:pt x="242" y="279"/>
                  </a:lnTo>
                  <a:lnTo>
                    <a:pt x="234" y="287"/>
                  </a:lnTo>
                  <a:lnTo>
                    <a:pt x="233" y="292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621" name="Freeform 40"/>
            <p:cNvSpPr>
              <a:spLocks/>
            </p:cNvSpPr>
            <p:nvPr/>
          </p:nvSpPr>
          <p:spPr bwMode="gray">
            <a:xfrm>
              <a:off x="3845" y="2894"/>
              <a:ext cx="416" cy="428"/>
            </a:xfrm>
            <a:custGeom>
              <a:avLst/>
              <a:gdLst>
                <a:gd name="T0" fmla="*/ 56 w 416"/>
                <a:gd name="T1" fmla="*/ 227 h 428"/>
                <a:gd name="T2" fmla="*/ 65 w 416"/>
                <a:gd name="T3" fmla="*/ 246 h 428"/>
                <a:gd name="T4" fmla="*/ 76 w 416"/>
                <a:gd name="T5" fmla="*/ 257 h 428"/>
                <a:gd name="T6" fmla="*/ 78 w 416"/>
                <a:gd name="T7" fmla="*/ 272 h 428"/>
                <a:gd name="T8" fmla="*/ 84 w 416"/>
                <a:gd name="T9" fmla="*/ 282 h 428"/>
                <a:gd name="T10" fmla="*/ 76 w 416"/>
                <a:gd name="T11" fmla="*/ 306 h 428"/>
                <a:gd name="T12" fmla="*/ 73 w 416"/>
                <a:gd name="T13" fmla="*/ 334 h 428"/>
                <a:gd name="T14" fmla="*/ 82 w 416"/>
                <a:gd name="T15" fmla="*/ 379 h 428"/>
                <a:gd name="T16" fmla="*/ 92 w 416"/>
                <a:gd name="T17" fmla="*/ 400 h 428"/>
                <a:gd name="T18" fmla="*/ 101 w 416"/>
                <a:gd name="T19" fmla="*/ 413 h 428"/>
                <a:gd name="T20" fmla="*/ 105 w 416"/>
                <a:gd name="T21" fmla="*/ 426 h 428"/>
                <a:gd name="T22" fmla="*/ 328 w 416"/>
                <a:gd name="T23" fmla="*/ 424 h 428"/>
                <a:gd name="T24" fmla="*/ 341 w 416"/>
                <a:gd name="T25" fmla="*/ 428 h 428"/>
                <a:gd name="T26" fmla="*/ 337 w 416"/>
                <a:gd name="T27" fmla="*/ 396 h 428"/>
                <a:gd name="T28" fmla="*/ 339 w 416"/>
                <a:gd name="T29" fmla="*/ 387 h 428"/>
                <a:gd name="T30" fmla="*/ 362 w 416"/>
                <a:gd name="T31" fmla="*/ 389 h 428"/>
                <a:gd name="T32" fmla="*/ 382 w 416"/>
                <a:gd name="T33" fmla="*/ 389 h 428"/>
                <a:gd name="T34" fmla="*/ 379 w 416"/>
                <a:gd name="T35" fmla="*/ 364 h 428"/>
                <a:gd name="T36" fmla="*/ 379 w 416"/>
                <a:gd name="T37" fmla="*/ 345 h 428"/>
                <a:gd name="T38" fmla="*/ 394 w 416"/>
                <a:gd name="T39" fmla="*/ 297 h 428"/>
                <a:gd name="T40" fmla="*/ 405 w 416"/>
                <a:gd name="T41" fmla="*/ 270 h 428"/>
                <a:gd name="T42" fmla="*/ 414 w 416"/>
                <a:gd name="T43" fmla="*/ 261 h 428"/>
                <a:gd name="T44" fmla="*/ 412 w 416"/>
                <a:gd name="T45" fmla="*/ 257 h 428"/>
                <a:gd name="T46" fmla="*/ 407 w 416"/>
                <a:gd name="T47" fmla="*/ 255 h 428"/>
                <a:gd name="T48" fmla="*/ 392 w 416"/>
                <a:gd name="T49" fmla="*/ 252 h 428"/>
                <a:gd name="T50" fmla="*/ 386 w 416"/>
                <a:gd name="T51" fmla="*/ 227 h 428"/>
                <a:gd name="T52" fmla="*/ 364 w 416"/>
                <a:gd name="T53" fmla="*/ 208 h 428"/>
                <a:gd name="T54" fmla="*/ 350 w 416"/>
                <a:gd name="T55" fmla="*/ 180 h 428"/>
                <a:gd name="T56" fmla="*/ 339 w 416"/>
                <a:gd name="T57" fmla="*/ 165 h 428"/>
                <a:gd name="T58" fmla="*/ 319 w 416"/>
                <a:gd name="T59" fmla="*/ 150 h 428"/>
                <a:gd name="T60" fmla="*/ 309 w 416"/>
                <a:gd name="T61" fmla="*/ 139 h 428"/>
                <a:gd name="T62" fmla="*/ 300 w 416"/>
                <a:gd name="T63" fmla="*/ 126 h 428"/>
                <a:gd name="T64" fmla="*/ 262 w 416"/>
                <a:gd name="T65" fmla="*/ 100 h 428"/>
                <a:gd name="T66" fmla="*/ 249 w 416"/>
                <a:gd name="T67" fmla="*/ 88 h 428"/>
                <a:gd name="T68" fmla="*/ 230 w 416"/>
                <a:gd name="T69" fmla="*/ 64 h 428"/>
                <a:gd name="T70" fmla="*/ 221 w 416"/>
                <a:gd name="T71" fmla="*/ 51 h 428"/>
                <a:gd name="T72" fmla="*/ 183 w 416"/>
                <a:gd name="T73" fmla="*/ 36 h 428"/>
                <a:gd name="T74" fmla="*/ 185 w 416"/>
                <a:gd name="T75" fmla="*/ 15 h 428"/>
                <a:gd name="T76" fmla="*/ 193 w 416"/>
                <a:gd name="T77" fmla="*/ 4 h 428"/>
                <a:gd name="T78" fmla="*/ 193 w 416"/>
                <a:gd name="T79" fmla="*/ 0 h 428"/>
                <a:gd name="T80" fmla="*/ 0 w 416"/>
                <a:gd name="T81" fmla="*/ 26 h 42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16"/>
                <a:gd name="T124" fmla="*/ 0 h 428"/>
                <a:gd name="T125" fmla="*/ 416 w 416"/>
                <a:gd name="T126" fmla="*/ 428 h 42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16" h="428">
                  <a:moveTo>
                    <a:pt x="0" y="26"/>
                  </a:moveTo>
                  <a:lnTo>
                    <a:pt x="56" y="227"/>
                  </a:lnTo>
                  <a:lnTo>
                    <a:pt x="61" y="233"/>
                  </a:lnTo>
                  <a:lnTo>
                    <a:pt x="65" y="246"/>
                  </a:lnTo>
                  <a:lnTo>
                    <a:pt x="69" y="253"/>
                  </a:lnTo>
                  <a:lnTo>
                    <a:pt x="76" y="257"/>
                  </a:lnTo>
                  <a:lnTo>
                    <a:pt x="80" y="263"/>
                  </a:lnTo>
                  <a:lnTo>
                    <a:pt x="78" y="272"/>
                  </a:lnTo>
                  <a:lnTo>
                    <a:pt x="86" y="280"/>
                  </a:lnTo>
                  <a:lnTo>
                    <a:pt x="84" y="282"/>
                  </a:lnTo>
                  <a:lnTo>
                    <a:pt x="76" y="293"/>
                  </a:lnTo>
                  <a:lnTo>
                    <a:pt x="76" y="306"/>
                  </a:lnTo>
                  <a:lnTo>
                    <a:pt x="71" y="317"/>
                  </a:lnTo>
                  <a:lnTo>
                    <a:pt x="73" y="334"/>
                  </a:lnTo>
                  <a:lnTo>
                    <a:pt x="82" y="355"/>
                  </a:lnTo>
                  <a:lnTo>
                    <a:pt x="82" y="379"/>
                  </a:lnTo>
                  <a:lnTo>
                    <a:pt x="92" y="394"/>
                  </a:lnTo>
                  <a:lnTo>
                    <a:pt x="92" y="400"/>
                  </a:lnTo>
                  <a:lnTo>
                    <a:pt x="93" y="405"/>
                  </a:lnTo>
                  <a:lnTo>
                    <a:pt x="101" y="413"/>
                  </a:lnTo>
                  <a:lnTo>
                    <a:pt x="99" y="419"/>
                  </a:lnTo>
                  <a:lnTo>
                    <a:pt x="105" y="426"/>
                  </a:lnTo>
                  <a:lnTo>
                    <a:pt x="324" y="413"/>
                  </a:lnTo>
                  <a:lnTo>
                    <a:pt x="328" y="424"/>
                  </a:lnTo>
                  <a:lnTo>
                    <a:pt x="330" y="428"/>
                  </a:lnTo>
                  <a:lnTo>
                    <a:pt x="341" y="428"/>
                  </a:lnTo>
                  <a:lnTo>
                    <a:pt x="343" y="419"/>
                  </a:lnTo>
                  <a:lnTo>
                    <a:pt x="337" y="396"/>
                  </a:lnTo>
                  <a:lnTo>
                    <a:pt x="337" y="390"/>
                  </a:lnTo>
                  <a:lnTo>
                    <a:pt x="339" y="387"/>
                  </a:lnTo>
                  <a:lnTo>
                    <a:pt x="347" y="381"/>
                  </a:lnTo>
                  <a:lnTo>
                    <a:pt x="362" y="389"/>
                  </a:lnTo>
                  <a:lnTo>
                    <a:pt x="377" y="389"/>
                  </a:lnTo>
                  <a:lnTo>
                    <a:pt x="382" y="389"/>
                  </a:lnTo>
                  <a:lnTo>
                    <a:pt x="380" y="372"/>
                  </a:lnTo>
                  <a:lnTo>
                    <a:pt x="379" y="364"/>
                  </a:lnTo>
                  <a:lnTo>
                    <a:pt x="379" y="353"/>
                  </a:lnTo>
                  <a:lnTo>
                    <a:pt x="379" y="345"/>
                  </a:lnTo>
                  <a:lnTo>
                    <a:pt x="392" y="312"/>
                  </a:lnTo>
                  <a:lnTo>
                    <a:pt x="394" y="297"/>
                  </a:lnTo>
                  <a:lnTo>
                    <a:pt x="397" y="285"/>
                  </a:lnTo>
                  <a:lnTo>
                    <a:pt x="405" y="270"/>
                  </a:lnTo>
                  <a:lnTo>
                    <a:pt x="412" y="263"/>
                  </a:lnTo>
                  <a:lnTo>
                    <a:pt x="414" y="261"/>
                  </a:lnTo>
                  <a:lnTo>
                    <a:pt x="416" y="257"/>
                  </a:lnTo>
                  <a:lnTo>
                    <a:pt x="412" y="257"/>
                  </a:lnTo>
                  <a:lnTo>
                    <a:pt x="411" y="253"/>
                  </a:lnTo>
                  <a:lnTo>
                    <a:pt x="407" y="255"/>
                  </a:lnTo>
                  <a:lnTo>
                    <a:pt x="396" y="253"/>
                  </a:lnTo>
                  <a:lnTo>
                    <a:pt x="392" y="252"/>
                  </a:lnTo>
                  <a:lnTo>
                    <a:pt x="390" y="246"/>
                  </a:lnTo>
                  <a:lnTo>
                    <a:pt x="386" y="227"/>
                  </a:lnTo>
                  <a:lnTo>
                    <a:pt x="377" y="214"/>
                  </a:lnTo>
                  <a:lnTo>
                    <a:pt x="364" y="208"/>
                  </a:lnTo>
                  <a:lnTo>
                    <a:pt x="358" y="188"/>
                  </a:lnTo>
                  <a:lnTo>
                    <a:pt x="350" y="180"/>
                  </a:lnTo>
                  <a:lnTo>
                    <a:pt x="347" y="169"/>
                  </a:lnTo>
                  <a:lnTo>
                    <a:pt x="339" y="165"/>
                  </a:lnTo>
                  <a:lnTo>
                    <a:pt x="326" y="161"/>
                  </a:lnTo>
                  <a:lnTo>
                    <a:pt x="319" y="150"/>
                  </a:lnTo>
                  <a:lnTo>
                    <a:pt x="309" y="145"/>
                  </a:lnTo>
                  <a:lnTo>
                    <a:pt x="309" y="139"/>
                  </a:lnTo>
                  <a:lnTo>
                    <a:pt x="304" y="130"/>
                  </a:lnTo>
                  <a:lnTo>
                    <a:pt x="300" y="126"/>
                  </a:lnTo>
                  <a:lnTo>
                    <a:pt x="287" y="122"/>
                  </a:lnTo>
                  <a:lnTo>
                    <a:pt x="262" y="100"/>
                  </a:lnTo>
                  <a:lnTo>
                    <a:pt x="251" y="96"/>
                  </a:lnTo>
                  <a:lnTo>
                    <a:pt x="249" y="88"/>
                  </a:lnTo>
                  <a:lnTo>
                    <a:pt x="238" y="79"/>
                  </a:lnTo>
                  <a:lnTo>
                    <a:pt x="230" y="64"/>
                  </a:lnTo>
                  <a:lnTo>
                    <a:pt x="223" y="55"/>
                  </a:lnTo>
                  <a:lnTo>
                    <a:pt x="221" y="51"/>
                  </a:lnTo>
                  <a:lnTo>
                    <a:pt x="204" y="47"/>
                  </a:lnTo>
                  <a:lnTo>
                    <a:pt x="183" y="36"/>
                  </a:lnTo>
                  <a:lnTo>
                    <a:pt x="178" y="30"/>
                  </a:lnTo>
                  <a:lnTo>
                    <a:pt x="185" y="15"/>
                  </a:lnTo>
                  <a:lnTo>
                    <a:pt x="189" y="9"/>
                  </a:lnTo>
                  <a:lnTo>
                    <a:pt x="193" y="4"/>
                  </a:lnTo>
                  <a:lnTo>
                    <a:pt x="195" y="2"/>
                  </a:lnTo>
                  <a:lnTo>
                    <a:pt x="193" y="0"/>
                  </a:lnTo>
                  <a:lnTo>
                    <a:pt x="78" y="15"/>
                  </a:lnTo>
                  <a:lnTo>
                    <a:pt x="0" y="26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622" name="Freeform 41"/>
            <p:cNvSpPr>
              <a:spLocks/>
            </p:cNvSpPr>
            <p:nvPr/>
          </p:nvSpPr>
          <p:spPr bwMode="gray">
            <a:xfrm>
              <a:off x="3724" y="3275"/>
              <a:ext cx="693" cy="525"/>
            </a:xfrm>
            <a:custGeom>
              <a:avLst/>
              <a:gdLst>
                <a:gd name="T0" fmla="*/ 2 w 693"/>
                <a:gd name="T1" fmla="*/ 45 h 525"/>
                <a:gd name="T2" fmla="*/ 0 w 693"/>
                <a:gd name="T3" fmla="*/ 56 h 525"/>
                <a:gd name="T4" fmla="*/ 14 w 693"/>
                <a:gd name="T5" fmla="*/ 69 h 525"/>
                <a:gd name="T6" fmla="*/ 17 w 693"/>
                <a:gd name="T7" fmla="*/ 86 h 525"/>
                <a:gd name="T8" fmla="*/ 23 w 693"/>
                <a:gd name="T9" fmla="*/ 94 h 525"/>
                <a:gd name="T10" fmla="*/ 19 w 693"/>
                <a:gd name="T11" fmla="*/ 105 h 525"/>
                <a:gd name="T12" fmla="*/ 38 w 693"/>
                <a:gd name="T13" fmla="*/ 99 h 525"/>
                <a:gd name="T14" fmla="*/ 47 w 693"/>
                <a:gd name="T15" fmla="*/ 86 h 525"/>
                <a:gd name="T16" fmla="*/ 59 w 693"/>
                <a:gd name="T17" fmla="*/ 84 h 525"/>
                <a:gd name="T18" fmla="*/ 51 w 693"/>
                <a:gd name="T19" fmla="*/ 96 h 525"/>
                <a:gd name="T20" fmla="*/ 106 w 693"/>
                <a:gd name="T21" fmla="*/ 81 h 525"/>
                <a:gd name="T22" fmla="*/ 104 w 693"/>
                <a:gd name="T23" fmla="*/ 88 h 525"/>
                <a:gd name="T24" fmla="*/ 139 w 693"/>
                <a:gd name="T25" fmla="*/ 98 h 525"/>
                <a:gd name="T26" fmla="*/ 160 w 693"/>
                <a:gd name="T27" fmla="*/ 101 h 525"/>
                <a:gd name="T28" fmla="*/ 177 w 693"/>
                <a:gd name="T29" fmla="*/ 107 h 525"/>
                <a:gd name="T30" fmla="*/ 177 w 693"/>
                <a:gd name="T31" fmla="*/ 113 h 525"/>
                <a:gd name="T32" fmla="*/ 201 w 693"/>
                <a:gd name="T33" fmla="*/ 137 h 525"/>
                <a:gd name="T34" fmla="*/ 196 w 693"/>
                <a:gd name="T35" fmla="*/ 143 h 525"/>
                <a:gd name="T36" fmla="*/ 194 w 693"/>
                <a:gd name="T37" fmla="*/ 146 h 525"/>
                <a:gd name="T38" fmla="*/ 229 w 693"/>
                <a:gd name="T39" fmla="*/ 137 h 525"/>
                <a:gd name="T40" fmla="*/ 278 w 693"/>
                <a:gd name="T41" fmla="*/ 116 h 525"/>
                <a:gd name="T42" fmla="*/ 282 w 693"/>
                <a:gd name="T43" fmla="*/ 99 h 525"/>
                <a:gd name="T44" fmla="*/ 346 w 693"/>
                <a:gd name="T45" fmla="*/ 120 h 525"/>
                <a:gd name="T46" fmla="*/ 387 w 693"/>
                <a:gd name="T47" fmla="*/ 158 h 525"/>
                <a:gd name="T48" fmla="*/ 415 w 693"/>
                <a:gd name="T49" fmla="*/ 171 h 525"/>
                <a:gd name="T50" fmla="*/ 432 w 693"/>
                <a:gd name="T51" fmla="*/ 201 h 525"/>
                <a:gd name="T52" fmla="*/ 430 w 693"/>
                <a:gd name="T53" fmla="*/ 270 h 525"/>
                <a:gd name="T54" fmla="*/ 449 w 693"/>
                <a:gd name="T55" fmla="*/ 306 h 525"/>
                <a:gd name="T56" fmla="*/ 443 w 693"/>
                <a:gd name="T57" fmla="*/ 282 h 525"/>
                <a:gd name="T58" fmla="*/ 458 w 693"/>
                <a:gd name="T59" fmla="*/ 289 h 525"/>
                <a:gd name="T60" fmla="*/ 466 w 693"/>
                <a:gd name="T61" fmla="*/ 282 h 525"/>
                <a:gd name="T62" fmla="*/ 466 w 693"/>
                <a:gd name="T63" fmla="*/ 297 h 525"/>
                <a:gd name="T64" fmla="*/ 453 w 693"/>
                <a:gd name="T65" fmla="*/ 321 h 525"/>
                <a:gd name="T66" fmla="*/ 466 w 693"/>
                <a:gd name="T67" fmla="*/ 342 h 525"/>
                <a:gd name="T68" fmla="*/ 501 w 693"/>
                <a:gd name="T69" fmla="*/ 383 h 525"/>
                <a:gd name="T70" fmla="*/ 513 w 693"/>
                <a:gd name="T71" fmla="*/ 388 h 525"/>
                <a:gd name="T72" fmla="*/ 528 w 693"/>
                <a:gd name="T73" fmla="*/ 415 h 525"/>
                <a:gd name="T74" fmla="*/ 556 w 693"/>
                <a:gd name="T75" fmla="*/ 460 h 525"/>
                <a:gd name="T76" fmla="*/ 607 w 693"/>
                <a:gd name="T77" fmla="*/ 497 h 525"/>
                <a:gd name="T78" fmla="*/ 625 w 693"/>
                <a:gd name="T79" fmla="*/ 509 h 525"/>
                <a:gd name="T80" fmla="*/ 620 w 693"/>
                <a:gd name="T81" fmla="*/ 512 h 525"/>
                <a:gd name="T82" fmla="*/ 614 w 693"/>
                <a:gd name="T83" fmla="*/ 518 h 525"/>
                <a:gd name="T84" fmla="*/ 633 w 693"/>
                <a:gd name="T85" fmla="*/ 522 h 525"/>
                <a:gd name="T86" fmla="*/ 684 w 693"/>
                <a:gd name="T87" fmla="*/ 494 h 525"/>
                <a:gd name="T88" fmla="*/ 680 w 693"/>
                <a:gd name="T89" fmla="*/ 464 h 525"/>
                <a:gd name="T90" fmla="*/ 685 w 693"/>
                <a:gd name="T91" fmla="*/ 417 h 525"/>
                <a:gd name="T92" fmla="*/ 680 w 693"/>
                <a:gd name="T93" fmla="*/ 345 h 525"/>
                <a:gd name="T94" fmla="*/ 638 w 693"/>
                <a:gd name="T95" fmla="*/ 272 h 525"/>
                <a:gd name="T96" fmla="*/ 620 w 693"/>
                <a:gd name="T97" fmla="*/ 238 h 525"/>
                <a:gd name="T98" fmla="*/ 618 w 693"/>
                <a:gd name="T99" fmla="*/ 212 h 525"/>
                <a:gd name="T100" fmla="*/ 582 w 693"/>
                <a:gd name="T101" fmla="*/ 163 h 525"/>
                <a:gd name="T102" fmla="*/ 556 w 693"/>
                <a:gd name="T103" fmla="*/ 133 h 525"/>
                <a:gd name="T104" fmla="*/ 517 w 693"/>
                <a:gd name="T105" fmla="*/ 47 h 525"/>
                <a:gd name="T106" fmla="*/ 509 w 693"/>
                <a:gd name="T107" fmla="*/ 36 h 525"/>
                <a:gd name="T108" fmla="*/ 498 w 693"/>
                <a:gd name="T109" fmla="*/ 8 h 525"/>
                <a:gd name="T110" fmla="*/ 460 w 693"/>
                <a:gd name="T111" fmla="*/ 6 h 525"/>
                <a:gd name="T112" fmla="*/ 464 w 693"/>
                <a:gd name="T113" fmla="*/ 38 h 525"/>
                <a:gd name="T114" fmla="*/ 449 w 693"/>
                <a:gd name="T115" fmla="*/ 43 h 525"/>
                <a:gd name="T116" fmla="*/ 220 w 693"/>
                <a:gd name="T117" fmla="*/ 38 h 525"/>
                <a:gd name="T118" fmla="*/ 213 w 693"/>
                <a:gd name="T119" fmla="*/ 19 h 52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93"/>
                <a:gd name="T181" fmla="*/ 0 h 525"/>
                <a:gd name="T182" fmla="*/ 693 w 693"/>
                <a:gd name="T183" fmla="*/ 525 h 52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93" h="525">
                  <a:moveTo>
                    <a:pt x="213" y="19"/>
                  </a:moveTo>
                  <a:lnTo>
                    <a:pt x="2" y="39"/>
                  </a:lnTo>
                  <a:lnTo>
                    <a:pt x="2" y="45"/>
                  </a:lnTo>
                  <a:lnTo>
                    <a:pt x="2" y="47"/>
                  </a:lnTo>
                  <a:lnTo>
                    <a:pt x="0" y="49"/>
                  </a:lnTo>
                  <a:lnTo>
                    <a:pt x="0" y="56"/>
                  </a:lnTo>
                  <a:lnTo>
                    <a:pt x="8" y="64"/>
                  </a:lnTo>
                  <a:lnTo>
                    <a:pt x="12" y="69"/>
                  </a:lnTo>
                  <a:lnTo>
                    <a:pt x="14" y="69"/>
                  </a:lnTo>
                  <a:lnTo>
                    <a:pt x="19" y="73"/>
                  </a:lnTo>
                  <a:lnTo>
                    <a:pt x="21" y="77"/>
                  </a:lnTo>
                  <a:lnTo>
                    <a:pt x="17" y="86"/>
                  </a:lnTo>
                  <a:lnTo>
                    <a:pt x="17" y="88"/>
                  </a:lnTo>
                  <a:lnTo>
                    <a:pt x="21" y="90"/>
                  </a:lnTo>
                  <a:lnTo>
                    <a:pt x="23" y="94"/>
                  </a:lnTo>
                  <a:lnTo>
                    <a:pt x="19" y="99"/>
                  </a:lnTo>
                  <a:lnTo>
                    <a:pt x="19" y="105"/>
                  </a:lnTo>
                  <a:lnTo>
                    <a:pt x="21" y="105"/>
                  </a:lnTo>
                  <a:lnTo>
                    <a:pt x="32" y="101"/>
                  </a:lnTo>
                  <a:lnTo>
                    <a:pt x="38" y="99"/>
                  </a:lnTo>
                  <a:lnTo>
                    <a:pt x="42" y="88"/>
                  </a:lnTo>
                  <a:lnTo>
                    <a:pt x="44" y="84"/>
                  </a:lnTo>
                  <a:lnTo>
                    <a:pt x="47" y="86"/>
                  </a:lnTo>
                  <a:lnTo>
                    <a:pt x="53" y="86"/>
                  </a:lnTo>
                  <a:lnTo>
                    <a:pt x="55" y="84"/>
                  </a:lnTo>
                  <a:lnTo>
                    <a:pt x="59" y="84"/>
                  </a:lnTo>
                  <a:lnTo>
                    <a:pt x="59" y="88"/>
                  </a:lnTo>
                  <a:lnTo>
                    <a:pt x="49" y="96"/>
                  </a:lnTo>
                  <a:lnTo>
                    <a:pt x="51" y="96"/>
                  </a:lnTo>
                  <a:lnTo>
                    <a:pt x="59" y="94"/>
                  </a:lnTo>
                  <a:lnTo>
                    <a:pt x="68" y="92"/>
                  </a:lnTo>
                  <a:lnTo>
                    <a:pt x="106" y="81"/>
                  </a:lnTo>
                  <a:lnTo>
                    <a:pt x="111" y="81"/>
                  </a:lnTo>
                  <a:lnTo>
                    <a:pt x="111" y="83"/>
                  </a:lnTo>
                  <a:lnTo>
                    <a:pt x="104" y="88"/>
                  </a:lnTo>
                  <a:lnTo>
                    <a:pt x="107" y="90"/>
                  </a:lnTo>
                  <a:lnTo>
                    <a:pt x="124" y="92"/>
                  </a:lnTo>
                  <a:lnTo>
                    <a:pt x="139" y="98"/>
                  </a:lnTo>
                  <a:lnTo>
                    <a:pt x="158" y="107"/>
                  </a:lnTo>
                  <a:lnTo>
                    <a:pt x="162" y="107"/>
                  </a:lnTo>
                  <a:lnTo>
                    <a:pt x="160" y="101"/>
                  </a:lnTo>
                  <a:lnTo>
                    <a:pt x="164" y="99"/>
                  </a:lnTo>
                  <a:lnTo>
                    <a:pt x="167" y="103"/>
                  </a:lnTo>
                  <a:lnTo>
                    <a:pt x="177" y="107"/>
                  </a:lnTo>
                  <a:lnTo>
                    <a:pt x="181" y="109"/>
                  </a:lnTo>
                  <a:lnTo>
                    <a:pt x="181" y="111"/>
                  </a:lnTo>
                  <a:lnTo>
                    <a:pt x="177" y="113"/>
                  </a:lnTo>
                  <a:lnTo>
                    <a:pt x="179" y="115"/>
                  </a:lnTo>
                  <a:lnTo>
                    <a:pt x="199" y="131"/>
                  </a:lnTo>
                  <a:lnTo>
                    <a:pt x="201" y="137"/>
                  </a:lnTo>
                  <a:lnTo>
                    <a:pt x="201" y="143"/>
                  </a:lnTo>
                  <a:lnTo>
                    <a:pt x="199" y="145"/>
                  </a:lnTo>
                  <a:lnTo>
                    <a:pt x="196" y="143"/>
                  </a:lnTo>
                  <a:lnTo>
                    <a:pt x="194" y="139"/>
                  </a:lnTo>
                  <a:lnTo>
                    <a:pt x="192" y="143"/>
                  </a:lnTo>
                  <a:lnTo>
                    <a:pt x="194" y="146"/>
                  </a:lnTo>
                  <a:lnTo>
                    <a:pt x="199" y="150"/>
                  </a:lnTo>
                  <a:lnTo>
                    <a:pt x="228" y="141"/>
                  </a:lnTo>
                  <a:lnTo>
                    <a:pt x="229" y="137"/>
                  </a:lnTo>
                  <a:lnTo>
                    <a:pt x="239" y="135"/>
                  </a:lnTo>
                  <a:lnTo>
                    <a:pt x="263" y="118"/>
                  </a:lnTo>
                  <a:lnTo>
                    <a:pt x="278" y="116"/>
                  </a:lnTo>
                  <a:lnTo>
                    <a:pt x="278" y="113"/>
                  </a:lnTo>
                  <a:lnTo>
                    <a:pt x="276" y="109"/>
                  </a:lnTo>
                  <a:lnTo>
                    <a:pt x="282" y="99"/>
                  </a:lnTo>
                  <a:lnTo>
                    <a:pt x="306" y="96"/>
                  </a:lnTo>
                  <a:lnTo>
                    <a:pt x="344" y="115"/>
                  </a:lnTo>
                  <a:lnTo>
                    <a:pt x="346" y="120"/>
                  </a:lnTo>
                  <a:lnTo>
                    <a:pt x="355" y="128"/>
                  </a:lnTo>
                  <a:lnTo>
                    <a:pt x="365" y="141"/>
                  </a:lnTo>
                  <a:lnTo>
                    <a:pt x="387" y="158"/>
                  </a:lnTo>
                  <a:lnTo>
                    <a:pt x="391" y="165"/>
                  </a:lnTo>
                  <a:lnTo>
                    <a:pt x="398" y="171"/>
                  </a:lnTo>
                  <a:lnTo>
                    <a:pt x="415" y="171"/>
                  </a:lnTo>
                  <a:lnTo>
                    <a:pt x="430" y="190"/>
                  </a:lnTo>
                  <a:lnTo>
                    <a:pt x="434" y="193"/>
                  </a:lnTo>
                  <a:lnTo>
                    <a:pt x="432" y="201"/>
                  </a:lnTo>
                  <a:lnTo>
                    <a:pt x="438" y="221"/>
                  </a:lnTo>
                  <a:lnTo>
                    <a:pt x="436" y="244"/>
                  </a:lnTo>
                  <a:lnTo>
                    <a:pt x="430" y="270"/>
                  </a:lnTo>
                  <a:lnTo>
                    <a:pt x="430" y="289"/>
                  </a:lnTo>
                  <a:lnTo>
                    <a:pt x="434" y="297"/>
                  </a:lnTo>
                  <a:lnTo>
                    <a:pt x="449" y="306"/>
                  </a:lnTo>
                  <a:lnTo>
                    <a:pt x="453" y="298"/>
                  </a:lnTo>
                  <a:lnTo>
                    <a:pt x="449" y="295"/>
                  </a:lnTo>
                  <a:lnTo>
                    <a:pt x="443" y="282"/>
                  </a:lnTo>
                  <a:lnTo>
                    <a:pt x="445" y="278"/>
                  </a:lnTo>
                  <a:lnTo>
                    <a:pt x="453" y="278"/>
                  </a:lnTo>
                  <a:lnTo>
                    <a:pt x="458" y="289"/>
                  </a:lnTo>
                  <a:lnTo>
                    <a:pt x="462" y="289"/>
                  </a:lnTo>
                  <a:lnTo>
                    <a:pt x="464" y="283"/>
                  </a:lnTo>
                  <a:lnTo>
                    <a:pt x="466" y="282"/>
                  </a:lnTo>
                  <a:lnTo>
                    <a:pt x="470" y="285"/>
                  </a:lnTo>
                  <a:lnTo>
                    <a:pt x="470" y="291"/>
                  </a:lnTo>
                  <a:lnTo>
                    <a:pt x="466" y="297"/>
                  </a:lnTo>
                  <a:lnTo>
                    <a:pt x="462" y="304"/>
                  </a:lnTo>
                  <a:lnTo>
                    <a:pt x="456" y="319"/>
                  </a:lnTo>
                  <a:lnTo>
                    <a:pt x="453" y="321"/>
                  </a:lnTo>
                  <a:lnTo>
                    <a:pt x="453" y="328"/>
                  </a:lnTo>
                  <a:lnTo>
                    <a:pt x="458" y="334"/>
                  </a:lnTo>
                  <a:lnTo>
                    <a:pt x="466" y="342"/>
                  </a:lnTo>
                  <a:lnTo>
                    <a:pt x="479" y="372"/>
                  </a:lnTo>
                  <a:lnTo>
                    <a:pt x="498" y="383"/>
                  </a:lnTo>
                  <a:lnTo>
                    <a:pt x="501" y="383"/>
                  </a:lnTo>
                  <a:lnTo>
                    <a:pt x="501" y="377"/>
                  </a:lnTo>
                  <a:lnTo>
                    <a:pt x="509" y="377"/>
                  </a:lnTo>
                  <a:lnTo>
                    <a:pt x="513" y="388"/>
                  </a:lnTo>
                  <a:lnTo>
                    <a:pt x="513" y="394"/>
                  </a:lnTo>
                  <a:lnTo>
                    <a:pt x="520" y="411"/>
                  </a:lnTo>
                  <a:lnTo>
                    <a:pt x="528" y="415"/>
                  </a:lnTo>
                  <a:lnTo>
                    <a:pt x="537" y="419"/>
                  </a:lnTo>
                  <a:lnTo>
                    <a:pt x="552" y="458"/>
                  </a:lnTo>
                  <a:lnTo>
                    <a:pt x="556" y="460"/>
                  </a:lnTo>
                  <a:lnTo>
                    <a:pt x="577" y="464"/>
                  </a:lnTo>
                  <a:lnTo>
                    <a:pt x="584" y="469"/>
                  </a:lnTo>
                  <a:lnTo>
                    <a:pt x="607" y="497"/>
                  </a:lnTo>
                  <a:lnTo>
                    <a:pt x="616" y="505"/>
                  </a:lnTo>
                  <a:lnTo>
                    <a:pt x="620" y="505"/>
                  </a:lnTo>
                  <a:lnTo>
                    <a:pt x="625" y="509"/>
                  </a:lnTo>
                  <a:lnTo>
                    <a:pt x="629" y="514"/>
                  </a:lnTo>
                  <a:lnTo>
                    <a:pt x="623" y="514"/>
                  </a:lnTo>
                  <a:lnTo>
                    <a:pt x="620" y="512"/>
                  </a:lnTo>
                  <a:lnTo>
                    <a:pt x="616" y="512"/>
                  </a:lnTo>
                  <a:lnTo>
                    <a:pt x="614" y="514"/>
                  </a:lnTo>
                  <a:lnTo>
                    <a:pt x="614" y="518"/>
                  </a:lnTo>
                  <a:lnTo>
                    <a:pt x="616" y="522"/>
                  </a:lnTo>
                  <a:lnTo>
                    <a:pt x="629" y="525"/>
                  </a:lnTo>
                  <a:lnTo>
                    <a:pt x="633" y="522"/>
                  </a:lnTo>
                  <a:lnTo>
                    <a:pt x="642" y="520"/>
                  </a:lnTo>
                  <a:lnTo>
                    <a:pt x="676" y="507"/>
                  </a:lnTo>
                  <a:lnTo>
                    <a:pt x="684" y="494"/>
                  </a:lnTo>
                  <a:lnTo>
                    <a:pt x="684" y="492"/>
                  </a:lnTo>
                  <a:lnTo>
                    <a:pt x="680" y="473"/>
                  </a:lnTo>
                  <a:lnTo>
                    <a:pt x="680" y="464"/>
                  </a:lnTo>
                  <a:lnTo>
                    <a:pt x="685" y="449"/>
                  </a:lnTo>
                  <a:lnTo>
                    <a:pt x="693" y="450"/>
                  </a:lnTo>
                  <a:lnTo>
                    <a:pt x="685" y="417"/>
                  </a:lnTo>
                  <a:lnTo>
                    <a:pt x="687" y="400"/>
                  </a:lnTo>
                  <a:lnTo>
                    <a:pt x="685" y="370"/>
                  </a:lnTo>
                  <a:lnTo>
                    <a:pt x="680" y="345"/>
                  </a:lnTo>
                  <a:lnTo>
                    <a:pt x="674" y="336"/>
                  </a:lnTo>
                  <a:lnTo>
                    <a:pt x="652" y="306"/>
                  </a:lnTo>
                  <a:lnTo>
                    <a:pt x="638" y="272"/>
                  </a:lnTo>
                  <a:lnTo>
                    <a:pt x="620" y="248"/>
                  </a:lnTo>
                  <a:lnTo>
                    <a:pt x="620" y="244"/>
                  </a:lnTo>
                  <a:lnTo>
                    <a:pt x="620" y="238"/>
                  </a:lnTo>
                  <a:lnTo>
                    <a:pt x="612" y="225"/>
                  </a:lnTo>
                  <a:lnTo>
                    <a:pt x="612" y="220"/>
                  </a:lnTo>
                  <a:lnTo>
                    <a:pt x="618" y="212"/>
                  </a:lnTo>
                  <a:lnTo>
                    <a:pt x="618" y="208"/>
                  </a:lnTo>
                  <a:lnTo>
                    <a:pt x="595" y="176"/>
                  </a:lnTo>
                  <a:lnTo>
                    <a:pt x="582" y="163"/>
                  </a:lnTo>
                  <a:lnTo>
                    <a:pt x="573" y="158"/>
                  </a:lnTo>
                  <a:lnTo>
                    <a:pt x="571" y="154"/>
                  </a:lnTo>
                  <a:lnTo>
                    <a:pt x="556" y="133"/>
                  </a:lnTo>
                  <a:lnTo>
                    <a:pt x="535" y="98"/>
                  </a:lnTo>
                  <a:lnTo>
                    <a:pt x="530" y="77"/>
                  </a:lnTo>
                  <a:lnTo>
                    <a:pt x="517" y="47"/>
                  </a:lnTo>
                  <a:lnTo>
                    <a:pt x="517" y="43"/>
                  </a:lnTo>
                  <a:lnTo>
                    <a:pt x="513" y="38"/>
                  </a:lnTo>
                  <a:lnTo>
                    <a:pt x="509" y="36"/>
                  </a:lnTo>
                  <a:lnTo>
                    <a:pt x="507" y="13"/>
                  </a:lnTo>
                  <a:lnTo>
                    <a:pt x="503" y="8"/>
                  </a:lnTo>
                  <a:lnTo>
                    <a:pt x="498" y="8"/>
                  </a:lnTo>
                  <a:lnTo>
                    <a:pt x="483" y="8"/>
                  </a:lnTo>
                  <a:lnTo>
                    <a:pt x="468" y="0"/>
                  </a:lnTo>
                  <a:lnTo>
                    <a:pt x="460" y="6"/>
                  </a:lnTo>
                  <a:lnTo>
                    <a:pt x="458" y="9"/>
                  </a:lnTo>
                  <a:lnTo>
                    <a:pt x="458" y="15"/>
                  </a:lnTo>
                  <a:lnTo>
                    <a:pt x="464" y="38"/>
                  </a:lnTo>
                  <a:lnTo>
                    <a:pt x="462" y="47"/>
                  </a:lnTo>
                  <a:lnTo>
                    <a:pt x="451" y="47"/>
                  </a:lnTo>
                  <a:lnTo>
                    <a:pt x="449" y="43"/>
                  </a:lnTo>
                  <a:lnTo>
                    <a:pt x="445" y="32"/>
                  </a:lnTo>
                  <a:lnTo>
                    <a:pt x="226" y="45"/>
                  </a:lnTo>
                  <a:lnTo>
                    <a:pt x="220" y="38"/>
                  </a:lnTo>
                  <a:lnTo>
                    <a:pt x="222" y="32"/>
                  </a:lnTo>
                  <a:lnTo>
                    <a:pt x="214" y="24"/>
                  </a:lnTo>
                  <a:lnTo>
                    <a:pt x="213" y="19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623" name="Freeform 42"/>
            <p:cNvSpPr>
              <a:spLocks/>
            </p:cNvSpPr>
            <p:nvPr/>
          </p:nvSpPr>
          <p:spPr bwMode="gray">
            <a:xfrm>
              <a:off x="4239" y="2350"/>
              <a:ext cx="349" cy="167"/>
            </a:xfrm>
            <a:custGeom>
              <a:avLst/>
              <a:gdLst>
                <a:gd name="T0" fmla="*/ 200 w 349"/>
                <a:gd name="T1" fmla="*/ 11 h 167"/>
                <a:gd name="T2" fmla="*/ 11 w 349"/>
                <a:gd name="T3" fmla="*/ 99 h 167"/>
                <a:gd name="T4" fmla="*/ 18 w 349"/>
                <a:gd name="T5" fmla="*/ 90 h 167"/>
                <a:gd name="T6" fmla="*/ 41 w 349"/>
                <a:gd name="T7" fmla="*/ 71 h 167"/>
                <a:gd name="T8" fmla="*/ 50 w 349"/>
                <a:gd name="T9" fmla="*/ 60 h 167"/>
                <a:gd name="T10" fmla="*/ 60 w 349"/>
                <a:gd name="T11" fmla="*/ 54 h 167"/>
                <a:gd name="T12" fmla="*/ 78 w 349"/>
                <a:gd name="T13" fmla="*/ 54 h 167"/>
                <a:gd name="T14" fmla="*/ 105 w 349"/>
                <a:gd name="T15" fmla="*/ 39 h 167"/>
                <a:gd name="T16" fmla="*/ 116 w 349"/>
                <a:gd name="T17" fmla="*/ 43 h 167"/>
                <a:gd name="T18" fmla="*/ 125 w 349"/>
                <a:gd name="T19" fmla="*/ 49 h 167"/>
                <a:gd name="T20" fmla="*/ 137 w 349"/>
                <a:gd name="T21" fmla="*/ 67 h 167"/>
                <a:gd name="T22" fmla="*/ 150 w 349"/>
                <a:gd name="T23" fmla="*/ 69 h 167"/>
                <a:gd name="T24" fmla="*/ 152 w 349"/>
                <a:gd name="T25" fmla="*/ 79 h 167"/>
                <a:gd name="T26" fmla="*/ 174 w 349"/>
                <a:gd name="T27" fmla="*/ 88 h 167"/>
                <a:gd name="T28" fmla="*/ 189 w 349"/>
                <a:gd name="T29" fmla="*/ 97 h 167"/>
                <a:gd name="T30" fmla="*/ 195 w 349"/>
                <a:gd name="T31" fmla="*/ 111 h 167"/>
                <a:gd name="T32" fmla="*/ 180 w 349"/>
                <a:gd name="T33" fmla="*/ 143 h 167"/>
                <a:gd name="T34" fmla="*/ 193 w 349"/>
                <a:gd name="T35" fmla="*/ 154 h 167"/>
                <a:gd name="T36" fmla="*/ 210 w 349"/>
                <a:gd name="T37" fmla="*/ 156 h 167"/>
                <a:gd name="T38" fmla="*/ 215 w 349"/>
                <a:gd name="T39" fmla="*/ 156 h 167"/>
                <a:gd name="T40" fmla="*/ 236 w 349"/>
                <a:gd name="T41" fmla="*/ 154 h 167"/>
                <a:gd name="T42" fmla="*/ 259 w 349"/>
                <a:gd name="T43" fmla="*/ 163 h 167"/>
                <a:gd name="T44" fmla="*/ 262 w 349"/>
                <a:gd name="T45" fmla="*/ 159 h 167"/>
                <a:gd name="T46" fmla="*/ 253 w 349"/>
                <a:gd name="T47" fmla="*/ 144 h 167"/>
                <a:gd name="T48" fmla="*/ 244 w 349"/>
                <a:gd name="T49" fmla="*/ 141 h 167"/>
                <a:gd name="T50" fmla="*/ 249 w 349"/>
                <a:gd name="T51" fmla="*/ 137 h 167"/>
                <a:gd name="T52" fmla="*/ 244 w 349"/>
                <a:gd name="T53" fmla="*/ 131 h 167"/>
                <a:gd name="T54" fmla="*/ 230 w 349"/>
                <a:gd name="T55" fmla="*/ 105 h 167"/>
                <a:gd name="T56" fmla="*/ 229 w 349"/>
                <a:gd name="T57" fmla="*/ 90 h 167"/>
                <a:gd name="T58" fmla="*/ 230 w 349"/>
                <a:gd name="T59" fmla="*/ 67 h 167"/>
                <a:gd name="T60" fmla="*/ 227 w 349"/>
                <a:gd name="T61" fmla="*/ 60 h 167"/>
                <a:gd name="T62" fmla="*/ 230 w 349"/>
                <a:gd name="T63" fmla="*/ 52 h 167"/>
                <a:gd name="T64" fmla="*/ 245 w 349"/>
                <a:gd name="T65" fmla="*/ 36 h 167"/>
                <a:gd name="T66" fmla="*/ 251 w 349"/>
                <a:gd name="T67" fmla="*/ 21 h 167"/>
                <a:gd name="T68" fmla="*/ 264 w 349"/>
                <a:gd name="T69" fmla="*/ 26 h 167"/>
                <a:gd name="T70" fmla="*/ 253 w 349"/>
                <a:gd name="T71" fmla="*/ 43 h 167"/>
                <a:gd name="T72" fmla="*/ 244 w 349"/>
                <a:gd name="T73" fmla="*/ 58 h 167"/>
                <a:gd name="T74" fmla="*/ 253 w 349"/>
                <a:gd name="T75" fmla="*/ 69 h 167"/>
                <a:gd name="T76" fmla="*/ 257 w 349"/>
                <a:gd name="T77" fmla="*/ 90 h 167"/>
                <a:gd name="T78" fmla="*/ 249 w 349"/>
                <a:gd name="T79" fmla="*/ 99 h 167"/>
                <a:gd name="T80" fmla="*/ 259 w 349"/>
                <a:gd name="T81" fmla="*/ 107 h 167"/>
                <a:gd name="T82" fmla="*/ 259 w 349"/>
                <a:gd name="T83" fmla="*/ 118 h 167"/>
                <a:gd name="T84" fmla="*/ 262 w 349"/>
                <a:gd name="T85" fmla="*/ 133 h 167"/>
                <a:gd name="T86" fmla="*/ 279 w 349"/>
                <a:gd name="T87" fmla="*/ 143 h 167"/>
                <a:gd name="T88" fmla="*/ 289 w 349"/>
                <a:gd name="T89" fmla="*/ 139 h 167"/>
                <a:gd name="T90" fmla="*/ 291 w 349"/>
                <a:gd name="T91" fmla="*/ 144 h 167"/>
                <a:gd name="T92" fmla="*/ 296 w 349"/>
                <a:gd name="T93" fmla="*/ 159 h 167"/>
                <a:gd name="T94" fmla="*/ 307 w 349"/>
                <a:gd name="T95" fmla="*/ 165 h 167"/>
                <a:gd name="T96" fmla="*/ 315 w 349"/>
                <a:gd name="T97" fmla="*/ 159 h 167"/>
                <a:gd name="T98" fmla="*/ 339 w 349"/>
                <a:gd name="T99" fmla="*/ 148 h 167"/>
                <a:gd name="T100" fmla="*/ 349 w 349"/>
                <a:gd name="T101" fmla="*/ 109 h 167"/>
                <a:gd name="T102" fmla="*/ 300 w 349"/>
                <a:gd name="T103" fmla="*/ 116 h 1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49"/>
                <a:gd name="T157" fmla="*/ 0 h 167"/>
                <a:gd name="T158" fmla="*/ 349 w 349"/>
                <a:gd name="T159" fmla="*/ 167 h 1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49" h="167">
                  <a:moveTo>
                    <a:pt x="264" y="0"/>
                  </a:moveTo>
                  <a:lnTo>
                    <a:pt x="200" y="11"/>
                  </a:lnTo>
                  <a:lnTo>
                    <a:pt x="0" y="51"/>
                  </a:lnTo>
                  <a:lnTo>
                    <a:pt x="11" y="99"/>
                  </a:lnTo>
                  <a:lnTo>
                    <a:pt x="15" y="92"/>
                  </a:lnTo>
                  <a:lnTo>
                    <a:pt x="18" y="90"/>
                  </a:lnTo>
                  <a:lnTo>
                    <a:pt x="33" y="73"/>
                  </a:lnTo>
                  <a:lnTo>
                    <a:pt x="41" y="71"/>
                  </a:lnTo>
                  <a:lnTo>
                    <a:pt x="47" y="62"/>
                  </a:lnTo>
                  <a:lnTo>
                    <a:pt x="50" y="60"/>
                  </a:lnTo>
                  <a:lnTo>
                    <a:pt x="56" y="51"/>
                  </a:lnTo>
                  <a:lnTo>
                    <a:pt x="60" y="54"/>
                  </a:lnTo>
                  <a:lnTo>
                    <a:pt x="69" y="58"/>
                  </a:lnTo>
                  <a:lnTo>
                    <a:pt x="78" y="54"/>
                  </a:lnTo>
                  <a:lnTo>
                    <a:pt x="80" y="49"/>
                  </a:lnTo>
                  <a:lnTo>
                    <a:pt x="105" y="39"/>
                  </a:lnTo>
                  <a:lnTo>
                    <a:pt x="110" y="41"/>
                  </a:lnTo>
                  <a:lnTo>
                    <a:pt x="116" y="43"/>
                  </a:lnTo>
                  <a:lnTo>
                    <a:pt x="122" y="41"/>
                  </a:lnTo>
                  <a:lnTo>
                    <a:pt x="125" y="49"/>
                  </a:lnTo>
                  <a:lnTo>
                    <a:pt x="129" y="49"/>
                  </a:lnTo>
                  <a:lnTo>
                    <a:pt x="137" y="67"/>
                  </a:lnTo>
                  <a:lnTo>
                    <a:pt x="142" y="66"/>
                  </a:lnTo>
                  <a:lnTo>
                    <a:pt x="150" y="69"/>
                  </a:lnTo>
                  <a:lnTo>
                    <a:pt x="157" y="71"/>
                  </a:lnTo>
                  <a:lnTo>
                    <a:pt x="152" y="79"/>
                  </a:lnTo>
                  <a:lnTo>
                    <a:pt x="159" y="88"/>
                  </a:lnTo>
                  <a:lnTo>
                    <a:pt x="174" y="88"/>
                  </a:lnTo>
                  <a:lnTo>
                    <a:pt x="182" y="94"/>
                  </a:lnTo>
                  <a:lnTo>
                    <a:pt x="189" y="97"/>
                  </a:lnTo>
                  <a:lnTo>
                    <a:pt x="197" y="107"/>
                  </a:lnTo>
                  <a:lnTo>
                    <a:pt x="195" y="111"/>
                  </a:lnTo>
                  <a:lnTo>
                    <a:pt x="185" y="128"/>
                  </a:lnTo>
                  <a:lnTo>
                    <a:pt x="180" y="143"/>
                  </a:lnTo>
                  <a:lnTo>
                    <a:pt x="182" y="152"/>
                  </a:lnTo>
                  <a:lnTo>
                    <a:pt x="193" y="154"/>
                  </a:lnTo>
                  <a:lnTo>
                    <a:pt x="202" y="146"/>
                  </a:lnTo>
                  <a:lnTo>
                    <a:pt x="210" y="156"/>
                  </a:lnTo>
                  <a:lnTo>
                    <a:pt x="215" y="158"/>
                  </a:lnTo>
                  <a:lnTo>
                    <a:pt x="215" y="156"/>
                  </a:lnTo>
                  <a:lnTo>
                    <a:pt x="225" y="154"/>
                  </a:lnTo>
                  <a:lnTo>
                    <a:pt x="236" y="154"/>
                  </a:lnTo>
                  <a:lnTo>
                    <a:pt x="251" y="159"/>
                  </a:lnTo>
                  <a:lnTo>
                    <a:pt x="259" y="163"/>
                  </a:lnTo>
                  <a:lnTo>
                    <a:pt x="262" y="163"/>
                  </a:lnTo>
                  <a:lnTo>
                    <a:pt x="262" y="159"/>
                  </a:lnTo>
                  <a:lnTo>
                    <a:pt x="259" y="156"/>
                  </a:lnTo>
                  <a:lnTo>
                    <a:pt x="253" y="144"/>
                  </a:lnTo>
                  <a:lnTo>
                    <a:pt x="245" y="143"/>
                  </a:lnTo>
                  <a:lnTo>
                    <a:pt x="244" y="141"/>
                  </a:lnTo>
                  <a:lnTo>
                    <a:pt x="245" y="137"/>
                  </a:lnTo>
                  <a:lnTo>
                    <a:pt x="249" y="137"/>
                  </a:lnTo>
                  <a:lnTo>
                    <a:pt x="251" y="135"/>
                  </a:lnTo>
                  <a:lnTo>
                    <a:pt x="244" y="131"/>
                  </a:lnTo>
                  <a:lnTo>
                    <a:pt x="236" y="122"/>
                  </a:lnTo>
                  <a:lnTo>
                    <a:pt x="230" y="105"/>
                  </a:lnTo>
                  <a:lnTo>
                    <a:pt x="229" y="99"/>
                  </a:lnTo>
                  <a:lnTo>
                    <a:pt x="229" y="90"/>
                  </a:lnTo>
                  <a:lnTo>
                    <a:pt x="230" y="71"/>
                  </a:lnTo>
                  <a:lnTo>
                    <a:pt x="230" y="67"/>
                  </a:lnTo>
                  <a:lnTo>
                    <a:pt x="227" y="64"/>
                  </a:lnTo>
                  <a:lnTo>
                    <a:pt x="227" y="60"/>
                  </a:lnTo>
                  <a:lnTo>
                    <a:pt x="229" y="56"/>
                  </a:lnTo>
                  <a:lnTo>
                    <a:pt x="230" y="52"/>
                  </a:lnTo>
                  <a:lnTo>
                    <a:pt x="232" y="45"/>
                  </a:lnTo>
                  <a:lnTo>
                    <a:pt x="245" y="36"/>
                  </a:lnTo>
                  <a:lnTo>
                    <a:pt x="249" y="34"/>
                  </a:lnTo>
                  <a:lnTo>
                    <a:pt x="251" y="21"/>
                  </a:lnTo>
                  <a:lnTo>
                    <a:pt x="259" y="21"/>
                  </a:lnTo>
                  <a:lnTo>
                    <a:pt x="264" y="26"/>
                  </a:lnTo>
                  <a:lnTo>
                    <a:pt x="257" y="37"/>
                  </a:lnTo>
                  <a:lnTo>
                    <a:pt x="253" y="43"/>
                  </a:lnTo>
                  <a:lnTo>
                    <a:pt x="247" y="51"/>
                  </a:lnTo>
                  <a:lnTo>
                    <a:pt x="244" y="58"/>
                  </a:lnTo>
                  <a:lnTo>
                    <a:pt x="247" y="67"/>
                  </a:lnTo>
                  <a:lnTo>
                    <a:pt x="253" y="69"/>
                  </a:lnTo>
                  <a:lnTo>
                    <a:pt x="259" y="86"/>
                  </a:lnTo>
                  <a:lnTo>
                    <a:pt x="257" y="90"/>
                  </a:lnTo>
                  <a:lnTo>
                    <a:pt x="247" y="96"/>
                  </a:lnTo>
                  <a:lnTo>
                    <a:pt x="249" y="99"/>
                  </a:lnTo>
                  <a:lnTo>
                    <a:pt x="257" y="103"/>
                  </a:lnTo>
                  <a:lnTo>
                    <a:pt x="259" y="107"/>
                  </a:lnTo>
                  <a:lnTo>
                    <a:pt x="257" y="114"/>
                  </a:lnTo>
                  <a:lnTo>
                    <a:pt x="259" y="118"/>
                  </a:lnTo>
                  <a:lnTo>
                    <a:pt x="259" y="124"/>
                  </a:lnTo>
                  <a:lnTo>
                    <a:pt x="262" y="133"/>
                  </a:lnTo>
                  <a:lnTo>
                    <a:pt x="274" y="143"/>
                  </a:lnTo>
                  <a:lnTo>
                    <a:pt x="279" y="143"/>
                  </a:lnTo>
                  <a:lnTo>
                    <a:pt x="283" y="137"/>
                  </a:lnTo>
                  <a:lnTo>
                    <a:pt x="289" y="139"/>
                  </a:lnTo>
                  <a:lnTo>
                    <a:pt x="291" y="141"/>
                  </a:lnTo>
                  <a:lnTo>
                    <a:pt x="291" y="144"/>
                  </a:lnTo>
                  <a:lnTo>
                    <a:pt x="296" y="156"/>
                  </a:lnTo>
                  <a:lnTo>
                    <a:pt x="296" y="159"/>
                  </a:lnTo>
                  <a:lnTo>
                    <a:pt x="300" y="165"/>
                  </a:lnTo>
                  <a:lnTo>
                    <a:pt x="307" y="165"/>
                  </a:lnTo>
                  <a:lnTo>
                    <a:pt x="309" y="167"/>
                  </a:lnTo>
                  <a:lnTo>
                    <a:pt x="315" y="159"/>
                  </a:lnTo>
                  <a:lnTo>
                    <a:pt x="339" y="152"/>
                  </a:lnTo>
                  <a:lnTo>
                    <a:pt x="339" y="148"/>
                  </a:lnTo>
                  <a:lnTo>
                    <a:pt x="343" y="141"/>
                  </a:lnTo>
                  <a:lnTo>
                    <a:pt x="349" y="109"/>
                  </a:lnTo>
                  <a:lnTo>
                    <a:pt x="349" y="107"/>
                  </a:lnTo>
                  <a:lnTo>
                    <a:pt x="300" y="116"/>
                  </a:lnTo>
                  <a:lnTo>
                    <a:pt x="264" y="0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624" name="Freeform 43"/>
            <p:cNvSpPr>
              <a:spLocks/>
            </p:cNvSpPr>
            <p:nvPr/>
          </p:nvSpPr>
          <p:spPr bwMode="gray">
            <a:xfrm>
              <a:off x="4503" y="2333"/>
              <a:ext cx="85" cy="133"/>
            </a:xfrm>
            <a:custGeom>
              <a:avLst/>
              <a:gdLst>
                <a:gd name="T0" fmla="*/ 85 w 85"/>
                <a:gd name="T1" fmla="*/ 124 h 133"/>
                <a:gd name="T2" fmla="*/ 83 w 85"/>
                <a:gd name="T3" fmla="*/ 114 h 133"/>
                <a:gd name="T4" fmla="*/ 77 w 85"/>
                <a:gd name="T5" fmla="*/ 101 h 133"/>
                <a:gd name="T6" fmla="*/ 68 w 85"/>
                <a:gd name="T7" fmla="*/ 92 h 133"/>
                <a:gd name="T8" fmla="*/ 55 w 85"/>
                <a:gd name="T9" fmla="*/ 83 h 133"/>
                <a:gd name="T10" fmla="*/ 49 w 85"/>
                <a:gd name="T11" fmla="*/ 77 h 133"/>
                <a:gd name="T12" fmla="*/ 47 w 85"/>
                <a:gd name="T13" fmla="*/ 71 h 133"/>
                <a:gd name="T14" fmla="*/ 36 w 85"/>
                <a:gd name="T15" fmla="*/ 54 h 133"/>
                <a:gd name="T16" fmla="*/ 32 w 85"/>
                <a:gd name="T17" fmla="*/ 47 h 133"/>
                <a:gd name="T18" fmla="*/ 25 w 85"/>
                <a:gd name="T19" fmla="*/ 36 h 133"/>
                <a:gd name="T20" fmla="*/ 21 w 85"/>
                <a:gd name="T21" fmla="*/ 30 h 133"/>
                <a:gd name="T22" fmla="*/ 19 w 85"/>
                <a:gd name="T23" fmla="*/ 24 h 133"/>
                <a:gd name="T24" fmla="*/ 21 w 85"/>
                <a:gd name="T25" fmla="*/ 23 h 133"/>
                <a:gd name="T26" fmla="*/ 21 w 85"/>
                <a:gd name="T27" fmla="*/ 19 h 133"/>
                <a:gd name="T28" fmla="*/ 25 w 85"/>
                <a:gd name="T29" fmla="*/ 2 h 133"/>
                <a:gd name="T30" fmla="*/ 19 w 85"/>
                <a:gd name="T31" fmla="*/ 0 h 133"/>
                <a:gd name="T32" fmla="*/ 11 w 85"/>
                <a:gd name="T33" fmla="*/ 2 h 133"/>
                <a:gd name="T34" fmla="*/ 4 w 85"/>
                <a:gd name="T35" fmla="*/ 8 h 133"/>
                <a:gd name="T36" fmla="*/ 2 w 85"/>
                <a:gd name="T37" fmla="*/ 15 h 133"/>
                <a:gd name="T38" fmla="*/ 0 w 85"/>
                <a:gd name="T39" fmla="*/ 15 h 133"/>
                <a:gd name="T40" fmla="*/ 0 w 85"/>
                <a:gd name="T41" fmla="*/ 17 h 133"/>
                <a:gd name="T42" fmla="*/ 36 w 85"/>
                <a:gd name="T43" fmla="*/ 133 h 133"/>
                <a:gd name="T44" fmla="*/ 85 w 85"/>
                <a:gd name="T45" fmla="*/ 124 h 13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85"/>
                <a:gd name="T70" fmla="*/ 0 h 133"/>
                <a:gd name="T71" fmla="*/ 85 w 85"/>
                <a:gd name="T72" fmla="*/ 133 h 13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85" h="133">
                  <a:moveTo>
                    <a:pt x="85" y="124"/>
                  </a:moveTo>
                  <a:lnTo>
                    <a:pt x="83" y="114"/>
                  </a:lnTo>
                  <a:lnTo>
                    <a:pt x="77" y="101"/>
                  </a:lnTo>
                  <a:lnTo>
                    <a:pt x="68" y="92"/>
                  </a:lnTo>
                  <a:lnTo>
                    <a:pt x="55" y="83"/>
                  </a:lnTo>
                  <a:lnTo>
                    <a:pt x="49" y="77"/>
                  </a:lnTo>
                  <a:lnTo>
                    <a:pt x="47" y="71"/>
                  </a:lnTo>
                  <a:lnTo>
                    <a:pt x="36" y="54"/>
                  </a:lnTo>
                  <a:lnTo>
                    <a:pt x="32" y="47"/>
                  </a:lnTo>
                  <a:lnTo>
                    <a:pt x="25" y="36"/>
                  </a:lnTo>
                  <a:lnTo>
                    <a:pt x="21" y="30"/>
                  </a:lnTo>
                  <a:lnTo>
                    <a:pt x="19" y="24"/>
                  </a:lnTo>
                  <a:lnTo>
                    <a:pt x="21" y="23"/>
                  </a:lnTo>
                  <a:lnTo>
                    <a:pt x="21" y="19"/>
                  </a:lnTo>
                  <a:lnTo>
                    <a:pt x="25" y="2"/>
                  </a:lnTo>
                  <a:lnTo>
                    <a:pt x="19" y="0"/>
                  </a:lnTo>
                  <a:lnTo>
                    <a:pt x="11" y="2"/>
                  </a:lnTo>
                  <a:lnTo>
                    <a:pt x="4" y="8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36" y="133"/>
                  </a:lnTo>
                  <a:lnTo>
                    <a:pt x="85" y="124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625" name="Freeform 44"/>
            <p:cNvSpPr>
              <a:spLocks/>
            </p:cNvSpPr>
            <p:nvPr/>
          </p:nvSpPr>
          <p:spPr bwMode="gray">
            <a:xfrm>
              <a:off x="4524" y="2179"/>
              <a:ext cx="103" cy="233"/>
            </a:xfrm>
            <a:custGeom>
              <a:avLst/>
              <a:gdLst>
                <a:gd name="T0" fmla="*/ 0 w 103"/>
                <a:gd name="T1" fmla="*/ 173 h 233"/>
                <a:gd name="T2" fmla="*/ 2 w 103"/>
                <a:gd name="T3" fmla="*/ 175 h 233"/>
                <a:gd name="T4" fmla="*/ 13 w 103"/>
                <a:gd name="T5" fmla="*/ 190 h 233"/>
                <a:gd name="T6" fmla="*/ 36 w 103"/>
                <a:gd name="T7" fmla="*/ 205 h 233"/>
                <a:gd name="T8" fmla="*/ 54 w 103"/>
                <a:gd name="T9" fmla="*/ 208 h 233"/>
                <a:gd name="T10" fmla="*/ 58 w 103"/>
                <a:gd name="T11" fmla="*/ 222 h 233"/>
                <a:gd name="T12" fmla="*/ 62 w 103"/>
                <a:gd name="T13" fmla="*/ 233 h 233"/>
                <a:gd name="T14" fmla="*/ 71 w 103"/>
                <a:gd name="T15" fmla="*/ 216 h 233"/>
                <a:gd name="T16" fmla="*/ 79 w 103"/>
                <a:gd name="T17" fmla="*/ 192 h 233"/>
                <a:gd name="T18" fmla="*/ 96 w 103"/>
                <a:gd name="T19" fmla="*/ 167 h 233"/>
                <a:gd name="T20" fmla="*/ 103 w 103"/>
                <a:gd name="T21" fmla="*/ 145 h 233"/>
                <a:gd name="T22" fmla="*/ 101 w 103"/>
                <a:gd name="T23" fmla="*/ 105 h 233"/>
                <a:gd name="T24" fmla="*/ 94 w 103"/>
                <a:gd name="T25" fmla="*/ 73 h 233"/>
                <a:gd name="T26" fmla="*/ 79 w 103"/>
                <a:gd name="T27" fmla="*/ 77 h 233"/>
                <a:gd name="T28" fmla="*/ 73 w 103"/>
                <a:gd name="T29" fmla="*/ 75 h 233"/>
                <a:gd name="T30" fmla="*/ 69 w 103"/>
                <a:gd name="T31" fmla="*/ 75 h 233"/>
                <a:gd name="T32" fmla="*/ 75 w 103"/>
                <a:gd name="T33" fmla="*/ 60 h 233"/>
                <a:gd name="T34" fmla="*/ 81 w 103"/>
                <a:gd name="T35" fmla="*/ 56 h 233"/>
                <a:gd name="T36" fmla="*/ 82 w 103"/>
                <a:gd name="T37" fmla="*/ 40 h 233"/>
                <a:gd name="T38" fmla="*/ 90 w 103"/>
                <a:gd name="T39" fmla="*/ 32 h 233"/>
                <a:gd name="T40" fmla="*/ 22 w 103"/>
                <a:gd name="T41" fmla="*/ 0 h 233"/>
                <a:gd name="T42" fmla="*/ 15 w 103"/>
                <a:gd name="T43" fmla="*/ 10 h 233"/>
                <a:gd name="T44" fmla="*/ 13 w 103"/>
                <a:gd name="T45" fmla="*/ 28 h 233"/>
                <a:gd name="T46" fmla="*/ 0 w 103"/>
                <a:gd name="T47" fmla="*/ 40 h 233"/>
                <a:gd name="T48" fmla="*/ 7 w 103"/>
                <a:gd name="T49" fmla="*/ 49 h 233"/>
                <a:gd name="T50" fmla="*/ 4 w 103"/>
                <a:gd name="T51" fmla="*/ 62 h 233"/>
                <a:gd name="T52" fmla="*/ 6 w 103"/>
                <a:gd name="T53" fmla="*/ 79 h 233"/>
                <a:gd name="T54" fmla="*/ 19 w 103"/>
                <a:gd name="T55" fmla="*/ 92 h 233"/>
                <a:gd name="T56" fmla="*/ 30 w 103"/>
                <a:gd name="T57" fmla="*/ 98 h 233"/>
                <a:gd name="T58" fmla="*/ 39 w 103"/>
                <a:gd name="T59" fmla="*/ 105 h 233"/>
                <a:gd name="T60" fmla="*/ 49 w 103"/>
                <a:gd name="T61" fmla="*/ 115 h 233"/>
                <a:gd name="T62" fmla="*/ 24 w 103"/>
                <a:gd name="T63" fmla="*/ 133 h 233"/>
                <a:gd name="T64" fmla="*/ 4 w 103"/>
                <a:gd name="T65" fmla="*/ 156 h 23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3"/>
                <a:gd name="T100" fmla="*/ 0 h 233"/>
                <a:gd name="T101" fmla="*/ 103 w 103"/>
                <a:gd name="T102" fmla="*/ 233 h 23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3" h="233">
                  <a:moveTo>
                    <a:pt x="4" y="156"/>
                  </a:moveTo>
                  <a:lnTo>
                    <a:pt x="0" y="173"/>
                  </a:lnTo>
                  <a:lnTo>
                    <a:pt x="0" y="177"/>
                  </a:lnTo>
                  <a:lnTo>
                    <a:pt x="2" y="175"/>
                  </a:lnTo>
                  <a:lnTo>
                    <a:pt x="7" y="184"/>
                  </a:lnTo>
                  <a:lnTo>
                    <a:pt x="13" y="190"/>
                  </a:lnTo>
                  <a:lnTo>
                    <a:pt x="19" y="197"/>
                  </a:lnTo>
                  <a:lnTo>
                    <a:pt x="36" y="205"/>
                  </a:lnTo>
                  <a:lnTo>
                    <a:pt x="39" y="208"/>
                  </a:lnTo>
                  <a:lnTo>
                    <a:pt x="54" y="208"/>
                  </a:lnTo>
                  <a:lnTo>
                    <a:pt x="58" y="210"/>
                  </a:lnTo>
                  <a:lnTo>
                    <a:pt x="58" y="222"/>
                  </a:lnTo>
                  <a:lnTo>
                    <a:pt x="58" y="229"/>
                  </a:lnTo>
                  <a:lnTo>
                    <a:pt x="62" y="233"/>
                  </a:lnTo>
                  <a:lnTo>
                    <a:pt x="66" y="227"/>
                  </a:lnTo>
                  <a:lnTo>
                    <a:pt x="71" y="216"/>
                  </a:lnTo>
                  <a:lnTo>
                    <a:pt x="71" y="207"/>
                  </a:lnTo>
                  <a:lnTo>
                    <a:pt x="79" y="192"/>
                  </a:lnTo>
                  <a:lnTo>
                    <a:pt x="84" y="182"/>
                  </a:lnTo>
                  <a:lnTo>
                    <a:pt x="96" y="167"/>
                  </a:lnTo>
                  <a:lnTo>
                    <a:pt x="99" y="154"/>
                  </a:lnTo>
                  <a:lnTo>
                    <a:pt x="103" y="145"/>
                  </a:lnTo>
                  <a:lnTo>
                    <a:pt x="103" y="137"/>
                  </a:lnTo>
                  <a:lnTo>
                    <a:pt x="101" y="105"/>
                  </a:lnTo>
                  <a:lnTo>
                    <a:pt x="99" y="81"/>
                  </a:lnTo>
                  <a:lnTo>
                    <a:pt x="94" y="73"/>
                  </a:lnTo>
                  <a:lnTo>
                    <a:pt x="82" y="75"/>
                  </a:lnTo>
                  <a:lnTo>
                    <a:pt x="79" y="77"/>
                  </a:lnTo>
                  <a:lnTo>
                    <a:pt x="75" y="77"/>
                  </a:lnTo>
                  <a:lnTo>
                    <a:pt x="73" y="75"/>
                  </a:lnTo>
                  <a:lnTo>
                    <a:pt x="71" y="77"/>
                  </a:lnTo>
                  <a:lnTo>
                    <a:pt x="69" y="75"/>
                  </a:lnTo>
                  <a:lnTo>
                    <a:pt x="69" y="71"/>
                  </a:lnTo>
                  <a:lnTo>
                    <a:pt x="75" y="60"/>
                  </a:lnTo>
                  <a:lnTo>
                    <a:pt x="79" y="56"/>
                  </a:lnTo>
                  <a:lnTo>
                    <a:pt x="81" y="56"/>
                  </a:lnTo>
                  <a:lnTo>
                    <a:pt x="81" y="47"/>
                  </a:lnTo>
                  <a:lnTo>
                    <a:pt x="82" y="40"/>
                  </a:lnTo>
                  <a:lnTo>
                    <a:pt x="86" y="36"/>
                  </a:lnTo>
                  <a:lnTo>
                    <a:pt x="90" y="32"/>
                  </a:lnTo>
                  <a:lnTo>
                    <a:pt x="86" y="21"/>
                  </a:lnTo>
                  <a:lnTo>
                    <a:pt x="22" y="0"/>
                  </a:lnTo>
                  <a:lnTo>
                    <a:pt x="19" y="2"/>
                  </a:lnTo>
                  <a:lnTo>
                    <a:pt x="15" y="10"/>
                  </a:lnTo>
                  <a:lnTo>
                    <a:pt x="15" y="13"/>
                  </a:lnTo>
                  <a:lnTo>
                    <a:pt x="13" y="28"/>
                  </a:lnTo>
                  <a:lnTo>
                    <a:pt x="4" y="38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7" y="49"/>
                  </a:lnTo>
                  <a:lnTo>
                    <a:pt x="7" y="58"/>
                  </a:lnTo>
                  <a:lnTo>
                    <a:pt x="4" y="62"/>
                  </a:lnTo>
                  <a:lnTo>
                    <a:pt x="4" y="79"/>
                  </a:lnTo>
                  <a:lnTo>
                    <a:pt x="6" y="79"/>
                  </a:lnTo>
                  <a:lnTo>
                    <a:pt x="15" y="81"/>
                  </a:lnTo>
                  <a:lnTo>
                    <a:pt x="19" y="92"/>
                  </a:lnTo>
                  <a:lnTo>
                    <a:pt x="26" y="94"/>
                  </a:lnTo>
                  <a:lnTo>
                    <a:pt x="30" y="98"/>
                  </a:lnTo>
                  <a:lnTo>
                    <a:pt x="36" y="100"/>
                  </a:lnTo>
                  <a:lnTo>
                    <a:pt x="39" y="105"/>
                  </a:lnTo>
                  <a:lnTo>
                    <a:pt x="49" y="113"/>
                  </a:lnTo>
                  <a:lnTo>
                    <a:pt x="49" y="115"/>
                  </a:lnTo>
                  <a:lnTo>
                    <a:pt x="37" y="122"/>
                  </a:lnTo>
                  <a:lnTo>
                    <a:pt x="24" y="133"/>
                  </a:lnTo>
                  <a:lnTo>
                    <a:pt x="22" y="143"/>
                  </a:lnTo>
                  <a:lnTo>
                    <a:pt x="4" y="156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626" name="Freeform 45"/>
            <p:cNvSpPr>
              <a:spLocks/>
            </p:cNvSpPr>
            <p:nvPr/>
          </p:nvSpPr>
          <p:spPr bwMode="gray">
            <a:xfrm>
              <a:off x="4618" y="2067"/>
              <a:ext cx="131" cy="129"/>
            </a:xfrm>
            <a:custGeom>
              <a:avLst/>
              <a:gdLst>
                <a:gd name="T0" fmla="*/ 0 w 131"/>
                <a:gd name="T1" fmla="*/ 28 h 129"/>
                <a:gd name="T2" fmla="*/ 45 w 131"/>
                <a:gd name="T3" fmla="*/ 16 h 129"/>
                <a:gd name="T4" fmla="*/ 48 w 131"/>
                <a:gd name="T5" fmla="*/ 20 h 129"/>
                <a:gd name="T6" fmla="*/ 50 w 131"/>
                <a:gd name="T7" fmla="*/ 20 h 129"/>
                <a:gd name="T8" fmla="*/ 50 w 131"/>
                <a:gd name="T9" fmla="*/ 16 h 129"/>
                <a:gd name="T10" fmla="*/ 116 w 131"/>
                <a:gd name="T11" fmla="*/ 0 h 129"/>
                <a:gd name="T12" fmla="*/ 131 w 131"/>
                <a:gd name="T13" fmla="*/ 54 h 129"/>
                <a:gd name="T14" fmla="*/ 129 w 131"/>
                <a:gd name="T15" fmla="*/ 58 h 129"/>
                <a:gd name="T16" fmla="*/ 127 w 131"/>
                <a:gd name="T17" fmla="*/ 61 h 129"/>
                <a:gd name="T18" fmla="*/ 129 w 131"/>
                <a:gd name="T19" fmla="*/ 63 h 129"/>
                <a:gd name="T20" fmla="*/ 129 w 131"/>
                <a:gd name="T21" fmla="*/ 67 h 129"/>
                <a:gd name="T22" fmla="*/ 120 w 131"/>
                <a:gd name="T23" fmla="*/ 67 h 129"/>
                <a:gd name="T24" fmla="*/ 97 w 131"/>
                <a:gd name="T25" fmla="*/ 76 h 129"/>
                <a:gd name="T26" fmla="*/ 92 w 131"/>
                <a:gd name="T27" fmla="*/ 75 h 129"/>
                <a:gd name="T28" fmla="*/ 92 w 131"/>
                <a:gd name="T29" fmla="*/ 78 h 129"/>
                <a:gd name="T30" fmla="*/ 92 w 131"/>
                <a:gd name="T31" fmla="*/ 82 h 129"/>
                <a:gd name="T32" fmla="*/ 88 w 131"/>
                <a:gd name="T33" fmla="*/ 82 h 129"/>
                <a:gd name="T34" fmla="*/ 77 w 131"/>
                <a:gd name="T35" fmla="*/ 86 h 129"/>
                <a:gd name="T36" fmla="*/ 58 w 131"/>
                <a:gd name="T37" fmla="*/ 93 h 129"/>
                <a:gd name="T38" fmla="*/ 56 w 131"/>
                <a:gd name="T39" fmla="*/ 90 h 129"/>
                <a:gd name="T40" fmla="*/ 45 w 131"/>
                <a:gd name="T41" fmla="*/ 103 h 129"/>
                <a:gd name="T42" fmla="*/ 20 w 131"/>
                <a:gd name="T43" fmla="*/ 123 h 129"/>
                <a:gd name="T44" fmla="*/ 11 w 131"/>
                <a:gd name="T45" fmla="*/ 129 h 129"/>
                <a:gd name="T46" fmla="*/ 3 w 131"/>
                <a:gd name="T47" fmla="*/ 120 h 129"/>
                <a:gd name="T48" fmla="*/ 13 w 131"/>
                <a:gd name="T49" fmla="*/ 108 h 129"/>
                <a:gd name="T50" fmla="*/ 15 w 131"/>
                <a:gd name="T51" fmla="*/ 105 h 129"/>
                <a:gd name="T52" fmla="*/ 9 w 131"/>
                <a:gd name="T53" fmla="*/ 99 h 129"/>
                <a:gd name="T54" fmla="*/ 0 w 131"/>
                <a:gd name="T55" fmla="*/ 28 h 12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31"/>
                <a:gd name="T85" fmla="*/ 0 h 129"/>
                <a:gd name="T86" fmla="*/ 131 w 131"/>
                <a:gd name="T87" fmla="*/ 129 h 12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31" h="129">
                  <a:moveTo>
                    <a:pt x="0" y="28"/>
                  </a:moveTo>
                  <a:lnTo>
                    <a:pt x="45" y="16"/>
                  </a:lnTo>
                  <a:lnTo>
                    <a:pt x="48" y="20"/>
                  </a:lnTo>
                  <a:lnTo>
                    <a:pt x="50" y="20"/>
                  </a:lnTo>
                  <a:lnTo>
                    <a:pt x="50" y="16"/>
                  </a:lnTo>
                  <a:lnTo>
                    <a:pt x="116" y="0"/>
                  </a:lnTo>
                  <a:lnTo>
                    <a:pt x="131" y="54"/>
                  </a:lnTo>
                  <a:lnTo>
                    <a:pt x="129" y="58"/>
                  </a:lnTo>
                  <a:lnTo>
                    <a:pt x="127" y="61"/>
                  </a:lnTo>
                  <a:lnTo>
                    <a:pt x="129" y="63"/>
                  </a:lnTo>
                  <a:lnTo>
                    <a:pt x="129" y="67"/>
                  </a:lnTo>
                  <a:lnTo>
                    <a:pt x="120" y="67"/>
                  </a:lnTo>
                  <a:lnTo>
                    <a:pt x="97" y="76"/>
                  </a:lnTo>
                  <a:lnTo>
                    <a:pt x="92" y="75"/>
                  </a:lnTo>
                  <a:lnTo>
                    <a:pt x="92" y="78"/>
                  </a:lnTo>
                  <a:lnTo>
                    <a:pt x="92" y="82"/>
                  </a:lnTo>
                  <a:lnTo>
                    <a:pt x="88" y="82"/>
                  </a:lnTo>
                  <a:lnTo>
                    <a:pt x="77" y="86"/>
                  </a:lnTo>
                  <a:lnTo>
                    <a:pt x="58" y="93"/>
                  </a:lnTo>
                  <a:lnTo>
                    <a:pt x="56" y="90"/>
                  </a:lnTo>
                  <a:lnTo>
                    <a:pt x="45" y="103"/>
                  </a:lnTo>
                  <a:lnTo>
                    <a:pt x="20" y="123"/>
                  </a:lnTo>
                  <a:lnTo>
                    <a:pt x="11" y="129"/>
                  </a:lnTo>
                  <a:lnTo>
                    <a:pt x="3" y="120"/>
                  </a:lnTo>
                  <a:lnTo>
                    <a:pt x="13" y="108"/>
                  </a:lnTo>
                  <a:lnTo>
                    <a:pt x="15" y="105"/>
                  </a:lnTo>
                  <a:lnTo>
                    <a:pt x="9" y="99"/>
                  </a:lnTo>
                  <a:lnTo>
                    <a:pt x="0" y="28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627" name="Freeform 46"/>
            <p:cNvSpPr>
              <a:spLocks/>
            </p:cNvSpPr>
            <p:nvPr/>
          </p:nvSpPr>
          <p:spPr bwMode="gray">
            <a:xfrm>
              <a:off x="4616" y="1971"/>
              <a:ext cx="253" cy="131"/>
            </a:xfrm>
            <a:custGeom>
              <a:avLst/>
              <a:gdLst>
                <a:gd name="T0" fmla="*/ 52 w 253"/>
                <a:gd name="T1" fmla="*/ 43 h 131"/>
                <a:gd name="T2" fmla="*/ 133 w 253"/>
                <a:gd name="T3" fmla="*/ 22 h 131"/>
                <a:gd name="T4" fmla="*/ 139 w 253"/>
                <a:gd name="T5" fmla="*/ 22 h 131"/>
                <a:gd name="T6" fmla="*/ 139 w 253"/>
                <a:gd name="T7" fmla="*/ 13 h 131"/>
                <a:gd name="T8" fmla="*/ 152 w 253"/>
                <a:gd name="T9" fmla="*/ 2 h 131"/>
                <a:gd name="T10" fmla="*/ 161 w 253"/>
                <a:gd name="T11" fmla="*/ 2 h 131"/>
                <a:gd name="T12" fmla="*/ 174 w 253"/>
                <a:gd name="T13" fmla="*/ 20 h 131"/>
                <a:gd name="T14" fmla="*/ 174 w 253"/>
                <a:gd name="T15" fmla="*/ 28 h 131"/>
                <a:gd name="T16" fmla="*/ 167 w 253"/>
                <a:gd name="T17" fmla="*/ 39 h 131"/>
                <a:gd name="T18" fmla="*/ 163 w 253"/>
                <a:gd name="T19" fmla="*/ 56 h 131"/>
                <a:gd name="T20" fmla="*/ 184 w 253"/>
                <a:gd name="T21" fmla="*/ 60 h 131"/>
                <a:gd name="T22" fmla="*/ 202 w 253"/>
                <a:gd name="T23" fmla="*/ 84 h 131"/>
                <a:gd name="T24" fmla="*/ 227 w 253"/>
                <a:gd name="T25" fmla="*/ 96 h 131"/>
                <a:gd name="T26" fmla="*/ 242 w 253"/>
                <a:gd name="T27" fmla="*/ 79 h 131"/>
                <a:gd name="T28" fmla="*/ 233 w 253"/>
                <a:gd name="T29" fmla="*/ 69 h 131"/>
                <a:gd name="T30" fmla="*/ 225 w 253"/>
                <a:gd name="T31" fmla="*/ 62 h 131"/>
                <a:gd name="T32" fmla="*/ 234 w 253"/>
                <a:gd name="T33" fmla="*/ 62 h 131"/>
                <a:gd name="T34" fmla="*/ 253 w 253"/>
                <a:gd name="T35" fmla="*/ 96 h 131"/>
                <a:gd name="T36" fmla="*/ 246 w 253"/>
                <a:gd name="T37" fmla="*/ 97 h 131"/>
                <a:gd name="T38" fmla="*/ 225 w 253"/>
                <a:gd name="T39" fmla="*/ 109 h 131"/>
                <a:gd name="T40" fmla="*/ 208 w 253"/>
                <a:gd name="T41" fmla="*/ 118 h 131"/>
                <a:gd name="T42" fmla="*/ 206 w 253"/>
                <a:gd name="T43" fmla="*/ 112 h 131"/>
                <a:gd name="T44" fmla="*/ 202 w 253"/>
                <a:gd name="T45" fmla="*/ 105 h 131"/>
                <a:gd name="T46" fmla="*/ 187 w 253"/>
                <a:gd name="T47" fmla="*/ 127 h 131"/>
                <a:gd name="T48" fmla="*/ 178 w 253"/>
                <a:gd name="T49" fmla="*/ 124 h 131"/>
                <a:gd name="T50" fmla="*/ 174 w 253"/>
                <a:gd name="T51" fmla="*/ 122 h 131"/>
                <a:gd name="T52" fmla="*/ 169 w 253"/>
                <a:gd name="T53" fmla="*/ 116 h 131"/>
                <a:gd name="T54" fmla="*/ 156 w 253"/>
                <a:gd name="T55" fmla="*/ 111 h 131"/>
                <a:gd name="T56" fmla="*/ 148 w 253"/>
                <a:gd name="T57" fmla="*/ 97 h 131"/>
                <a:gd name="T58" fmla="*/ 118 w 253"/>
                <a:gd name="T59" fmla="*/ 96 h 131"/>
                <a:gd name="T60" fmla="*/ 52 w 253"/>
                <a:gd name="T61" fmla="*/ 116 h 131"/>
                <a:gd name="T62" fmla="*/ 47 w 253"/>
                <a:gd name="T63" fmla="*/ 112 h 131"/>
                <a:gd name="T64" fmla="*/ 0 w 253"/>
                <a:gd name="T65" fmla="*/ 120 h 13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53"/>
                <a:gd name="T100" fmla="*/ 0 h 131"/>
                <a:gd name="T101" fmla="*/ 253 w 253"/>
                <a:gd name="T102" fmla="*/ 131 h 13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53" h="131">
                  <a:moveTo>
                    <a:pt x="0" y="54"/>
                  </a:moveTo>
                  <a:lnTo>
                    <a:pt x="52" y="43"/>
                  </a:lnTo>
                  <a:lnTo>
                    <a:pt x="133" y="24"/>
                  </a:lnTo>
                  <a:lnTo>
                    <a:pt x="133" y="22"/>
                  </a:lnTo>
                  <a:lnTo>
                    <a:pt x="137" y="19"/>
                  </a:lnTo>
                  <a:lnTo>
                    <a:pt x="139" y="22"/>
                  </a:lnTo>
                  <a:lnTo>
                    <a:pt x="141" y="19"/>
                  </a:lnTo>
                  <a:lnTo>
                    <a:pt x="139" y="13"/>
                  </a:lnTo>
                  <a:lnTo>
                    <a:pt x="146" y="11"/>
                  </a:lnTo>
                  <a:lnTo>
                    <a:pt x="152" y="2"/>
                  </a:lnTo>
                  <a:lnTo>
                    <a:pt x="157" y="0"/>
                  </a:lnTo>
                  <a:lnTo>
                    <a:pt x="161" y="2"/>
                  </a:lnTo>
                  <a:lnTo>
                    <a:pt x="165" y="15"/>
                  </a:lnTo>
                  <a:lnTo>
                    <a:pt x="174" y="20"/>
                  </a:lnTo>
                  <a:lnTo>
                    <a:pt x="176" y="24"/>
                  </a:lnTo>
                  <a:lnTo>
                    <a:pt x="174" y="28"/>
                  </a:lnTo>
                  <a:lnTo>
                    <a:pt x="171" y="32"/>
                  </a:lnTo>
                  <a:lnTo>
                    <a:pt x="167" y="39"/>
                  </a:lnTo>
                  <a:lnTo>
                    <a:pt x="163" y="51"/>
                  </a:lnTo>
                  <a:lnTo>
                    <a:pt x="163" y="56"/>
                  </a:lnTo>
                  <a:lnTo>
                    <a:pt x="174" y="56"/>
                  </a:lnTo>
                  <a:lnTo>
                    <a:pt x="184" y="60"/>
                  </a:lnTo>
                  <a:lnTo>
                    <a:pt x="197" y="75"/>
                  </a:lnTo>
                  <a:lnTo>
                    <a:pt x="202" y="84"/>
                  </a:lnTo>
                  <a:lnTo>
                    <a:pt x="210" y="94"/>
                  </a:lnTo>
                  <a:lnTo>
                    <a:pt x="227" y="96"/>
                  </a:lnTo>
                  <a:lnTo>
                    <a:pt x="236" y="90"/>
                  </a:lnTo>
                  <a:lnTo>
                    <a:pt x="242" y="79"/>
                  </a:lnTo>
                  <a:lnTo>
                    <a:pt x="238" y="77"/>
                  </a:lnTo>
                  <a:lnTo>
                    <a:pt x="233" y="69"/>
                  </a:lnTo>
                  <a:lnTo>
                    <a:pt x="225" y="66"/>
                  </a:lnTo>
                  <a:lnTo>
                    <a:pt x="225" y="62"/>
                  </a:lnTo>
                  <a:lnTo>
                    <a:pt x="231" y="62"/>
                  </a:lnTo>
                  <a:lnTo>
                    <a:pt x="234" y="62"/>
                  </a:lnTo>
                  <a:lnTo>
                    <a:pt x="246" y="79"/>
                  </a:lnTo>
                  <a:lnTo>
                    <a:pt x="253" y="96"/>
                  </a:lnTo>
                  <a:lnTo>
                    <a:pt x="251" y="103"/>
                  </a:lnTo>
                  <a:lnTo>
                    <a:pt x="246" y="97"/>
                  </a:lnTo>
                  <a:lnTo>
                    <a:pt x="236" y="103"/>
                  </a:lnTo>
                  <a:lnTo>
                    <a:pt x="225" y="109"/>
                  </a:lnTo>
                  <a:lnTo>
                    <a:pt x="212" y="118"/>
                  </a:lnTo>
                  <a:lnTo>
                    <a:pt x="208" y="118"/>
                  </a:lnTo>
                  <a:lnTo>
                    <a:pt x="206" y="118"/>
                  </a:lnTo>
                  <a:lnTo>
                    <a:pt x="206" y="112"/>
                  </a:lnTo>
                  <a:lnTo>
                    <a:pt x="204" y="105"/>
                  </a:lnTo>
                  <a:lnTo>
                    <a:pt x="202" y="105"/>
                  </a:lnTo>
                  <a:lnTo>
                    <a:pt x="195" y="116"/>
                  </a:lnTo>
                  <a:lnTo>
                    <a:pt x="187" y="127"/>
                  </a:lnTo>
                  <a:lnTo>
                    <a:pt x="184" y="131"/>
                  </a:lnTo>
                  <a:lnTo>
                    <a:pt x="178" y="124"/>
                  </a:lnTo>
                  <a:lnTo>
                    <a:pt x="178" y="122"/>
                  </a:lnTo>
                  <a:lnTo>
                    <a:pt x="174" y="122"/>
                  </a:lnTo>
                  <a:lnTo>
                    <a:pt x="174" y="118"/>
                  </a:lnTo>
                  <a:lnTo>
                    <a:pt x="169" y="116"/>
                  </a:lnTo>
                  <a:lnTo>
                    <a:pt x="169" y="112"/>
                  </a:lnTo>
                  <a:lnTo>
                    <a:pt x="156" y="111"/>
                  </a:lnTo>
                  <a:lnTo>
                    <a:pt x="152" y="99"/>
                  </a:lnTo>
                  <a:lnTo>
                    <a:pt x="148" y="97"/>
                  </a:lnTo>
                  <a:lnTo>
                    <a:pt x="144" y="90"/>
                  </a:lnTo>
                  <a:lnTo>
                    <a:pt x="118" y="96"/>
                  </a:lnTo>
                  <a:lnTo>
                    <a:pt x="52" y="112"/>
                  </a:lnTo>
                  <a:lnTo>
                    <a:pt x="52" y="116"/>
                  </a:lnTo>
                  <a:lnTo>
                    <a:pt x="50" y="116"/>
                  </a:lnTo>
                  <a:lnTo>
                    <a:pt x="47" y="112"/>
                  </a:lnTo>
                  <a:lnTo>
                    <a:pt x="2" y="124"/>
                  </a:lnTo>
                  <a:lnTo>
                    <a:pt x="0" y="120"/>
                  </a:lnTo>
                  <a:lnTo>
                    <a:pt x="0" y="54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628" name="Freeform 47"/>
            <p:cNvSpPr>
              <a:spLocks/>
            </p:cNvSpPr>
            <p:nvPr/>
          </p:nvSpPr>
          <p:spPr bwMode="gray">
            <a:xfrm>
              <a:off x="4734" y="2061"/>
              <a:ext cx="66" cy="73"/>
            </a:xfrm>
            <a:custGeom>
              <a:avLst/>
              <a:gdLst>
                <a:gd name="T0" fmla="*/ 0 w 66"/>
                <a:gd name="T1" fmla="*/ 6 h 73"/>
                <a:gd name="T2" fmla="*/ 15 w 66"/>
                <a:gd name="T3" fmla="*/ 60 h 73"/>
                <a:gd name="T4" fmla="*/ 13 w 66"/>
                <a:gd name="T5" fmla="*/ 64 h 73"/>
                <a:gd name="T6" fmla="*/ 11 w 66"/>
                <a:gd name="T7" fmla="*/ 67 h 73"/>
                <a:gd name="T8" fmla="*/ 13 w 66"/>
                <a:gd name="T9" fmla="*/ 69 h 73"/>
                <a:gd name="T10" fmla="*/ 13 w 66"/>
                <a:gd name="T11" fmla="*/ 73 h 73"/>
                <a:gd name="T12" fmla="*/ 15 w 66"/>
                <a:gd name="T13" fmla="*/ 73 h 73"/>
                <a:gd name="T14" fmla="*/ 30 w 66"/>
                <a:gd name="T15" fmla="*/ 64 h 73"/>
                <a:gd name="T16" fmla="*/ 38 w 66"/>
                <a:gd name="T17" fmla="*/ 56 h 73"/>
                <a:gd name="T18" fmla="*/ 38 w 66"/>
                <a:gd name="T19" fmla="*/ 51 h 73"/>
                <a:gd name="T20" fmla="*/ 36 w 66"/>
                <a:gd name="T21" fmla="*/ 45 h 73"/>
                <a:gd name="T22" fmla="*/ 36 w 66"/>
                <a:gd name="T23" fmla="*/ 37 h 73"/>
                <a:gd name="T24" fmla="*/ 41 w 66"/>
                <a:gd name="T25" fmla="*/ 32 h 73"/>
                <a:gd name="T26" fmla="*/ 45 w 66"/>
                <a:gd name="T27" fmla="*/ 34 h 73"/>
                <a:gd name="T28" fmla="*/ 45 w 66"/>
                <a:gd name="T29" fmla="*/ 39 h 73"/>
                <a:gd name="T30" fmla="*/ 45 w 66"/>
                <a:gd name="T31" fmla="*/ 51 h 73"/>
                <a:gd name="T32" fmla="*/ 47 w 66"/>
                <a:gd name="T33" fmla="*/ 54 h 73"/>
                <a:gd name="T34" fmla="*/ 51 w 66"/>
                <a:gd name="T35" fmla="*/ 52 h 73"/>
                <a:gd name="T36" fmla="*/ 51 w 66"/>
                <a:gd name="T37" fmla="*/ 47 h 73"/>
                <a:gd name="T38" fmla="*/ 54 w 66"/>
                <a:gd name="T39" fmla="*/ 47 h 73"/>
                <a:gd name="T40" fmla="*/ 58 w 66"/>
                <a:gd name="T41" fmla="*/ 41 h 73"/>
                <a:gd name="T42" fmla="*/ 66 w 66"/>
                <a:gd name="T43" fmla="*/ 41 h 73"/>
                <a:gd name="T44" fmla="*/ 66 w 66"/>
                <a:gd name="T45" fmla="*/ 41 h 73"/>
                <a:gd name="T46" fmla="*/ 60 w 66"/>
                <a:gd name="T47" fmla="*/ 34 h 73"/>
                <a:gd name="T48" fmla="*/ 60 w 66"/>
                <a:gd name="T49" fmla="*/ 32 h 73"/>
                <a:gd name="T50" fmla="*/ 56 w 66"/>
                <a:gd name="T51" fmla="*/ 32 h 73"/>
                <a:gd name="T52" fmla="*/ 56 w 66"/>
                <a:gd name="T53" fmla="*/ 28 h 73"/>
                <a:gd name="T54" fmla="*/ 51 w 66"/>
                <a:gd name="T55" fmla="*/ 26 h 73"/>
                <a:gd name="T56" fmla="*/ 51 w 66"/>
                <a:gd name="T57" fmla="*/ 22 h 73"/>
                <a:gd name="T58" fmla="*/ 38 w 66"/>
                <a:gd name="T59" fmla="*/ 21 h 73"/>
                <a:gd name="T60" fmla="*/ 34 w 66"/>
                <a:gd name="T61" fmla="*/ 9 h 73"/>
                <a:gd name="T62" fmla="*/ 30 w 66"/>
                <a:gd name="T63" fmla="*/ 7 h 73"/>
                <a:gd name="T64" fmla="*/ 26 w 66"/>
                <a:gd name="T65" fmla="*/ 0 h 73"/>
                <a:gd name="T66" fmla="*/ 0 w 66"/>
                <a:gd name="T67" fmla="*/ 6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6"/>
                <a:gd name="T103" fmla="*/ 0 h 73"/>
                <a:gd name="T104" fmla="*/ 66 w 66"/>
                <a:gd name="T105" fmla="*/ 73 h 7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6" h="73">
                  <a:moveTo>
                    <a:pt x="0" y="6"/>
                  </a:moveTo>
                  <a:lnTo>
                    <a:pt x="15" y="60"/>
                  </a:lnTo>
                  <a:lnTo>
                    <a:pt x="13" y="64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3" y="73"/>
                  </a:lnTo>
                  <a:lnTo>
                    <a:pt x="15" y="73"/>
                  </a:lnTo>
                  <a:lnTo>
                    <a:pt x="30" y="64"/>
                  </a:lnTo>
                  <a:lnTo>
                    <a:pt x="38" y="56"/>
                  </a:lnTo>
                  <a:lnTo>
                    <a:pt x="38" y="51"/>
                  </a:lnTo>
                  <a:lnTo>
                    <a:pt x="36" y="45"/>
                  </a:lnTo>
                  <a:lnTo>
                    <a:pt x="36" y="37"/>
                  </a:lnTo>
                  <a:lnTo>
                    <a:pt x="41" y="32"/>
                  </a:lnTo>
                  <a:lnTo>
                    <a:pt x="45" y="34"/>
                  </a:lnTo>
                  <a:lnTo>
                    <a:pt x="45" y="39"/>
                  </a:lnTo>
                  <a:lnTo>
                    <a:pt x="45" y="51"/>
                  </a:lnTo>
                  <a:lnTo>
                    <a:pt x="47" y="54"/>
                  </a:lnTo>
                  <a:lnTo>
                    <a:pt x="51" y="52"/>
                  </a:lnTo>
                  <a:lnTo>
                    <a:pt x="51" y="47"/>
                  </a:lnTo>
                  <a:lnTo>
                    <a:pt x="54" y="47"/>
                  </a:lnTo>
                  <a:lnTo>
                    <a:pt x="58" y="41"/>
                  </a:lnTo>
                  <a:lnTo>
                    <a:pt x="66" y="41"/>
                  </a:lnTo>
                  <a:lnTo>
                    <a:pt x="60" y="34"/>
                  </a:lnTo>
                  <a:lnTo>
                    <a:pt x="60" y="32"/>
                  </a:lnTo>
                  <a:lnTo>
                    <a:pt x="56" y="32"/>
                  </a:lnTo>
                  <a:lnTo>
                    <a:pt x="56" y="28"/>
                  </a:lnTo>
                  <a:lnTo>
                    <a:pt x="51" y="26"/>
                  </a:lnTo>
                  <a:lnTo>
                    <a:pt x="51" y="22"/>
                  </a:lnTo>
                  <a:lnTo>
                    <a:pt x="38" y="21"/>
                  </a:lnTo>
                  <a:lnTo>
                    <a:pt x="34" y="9"/>
                  </a:lnTo>
                  <a:lnTo>
                    <a:pt x="30" y="7"/>
                  </a:lnTo>
                  <a:lnTo>
                    <a:pt x="26" y="0"/>
                  </a:lnTo>
                  <a:lnTo>
                    <a:pt x="0" y="6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629" name="Freeform 48"/>
            <p:cNvSpPr>
              <a:spLocks/>
            </p:cNvSpPr>
            <p:nvPr/>
          </p:nvSpPr>
          <p:spPr bwMode="gray">
            <a:xfrm>
              <a:off x="4556" y="1785"/>
              <a:ext cx="133" cy="240"/>
            </a:xfrm>
            <a:custGeom>
              <a:avLst/>
              <a:gdLst>
                <a:gd name="T0" fmla="*/ 0 w 133"/>
                <a:gd name="T1" fmla="*/ 30 h 240"/>
                <a:gd name="T2" fmla="*/ 5 w 133"/>
                <a:gd name="T3" fmla="*/ 41 h 240"/>
                <a:gd name="T4" fmla="*/ 4 w 133"/>
                <a:gd name="T5" fmla="*/ 45 h 240"/>
                <a:gd name="T6" fmla="*/ 7 w 133"/>
                <a:gd name="T7" fmla="*/ 49 h 240"/>
                <a:gd name="T8" fmla="*/ 7 w 133"/>
                <a:gd name="T9" fmla="*/ 53 h 240"/>
                <a:gd name="T10" fmla="*/ 19 w 133"/>
                <a:gd name="T11" fmla="*/ 81 h 240"/>
                <a:gd name="T12" fmla="*/ 22 w 133"/>
                <a:gd name="T13" fmla="*/ 100 h 240"/>
                <a:gd name="T14" fmla="*/ 17 w 133"/>
                <a:gd name="T15" fmla="*/ 111 h 240"/>
                <a:gd name="T16" fmla="*/ 19 w 133"/>
                <a:gd name="T17" fmla="*/ 120 h 240"/>
                <a:gd name="T18" fmla="*/ 30 w 133"/>
                <a:gd name="T19" fmla="*/ 148 h 240"/>
                <a:gd name="T20" fmla="*/ 28 w 133"/>
                <a:gd name="T21" fmla="*/ 160 h 240"/>
                <a:gd name="T22" fmla="*/ 32 w 133"/>
                <a:gd name="T23" fmla="*/ 165 h 240"/>
                <a:gd name="T24" fmla="*/ 32 w 133"/>
                <a:gd name="T25" fmla="*/ 163 h 240"/>
                <a:gd name="T26" fmla="*/ 32 w 133"/>
                <a:gd name="T27" fmla="*/ 161 h 240"/>
                <a:gd name="T28" fmla="*/ 35 w 133"/>
                <a:gd name="T29" fmla="*/ 160 h 240"/>
                <a:gd name="T30" fmla="*/ 43 w 133"/>
                <a:gd name="T31" fmla="*/ 171 h 240"/>
                <a:gd name="T32" fmla="*/ 47 w 133"/>
                <a:gd name="T33" fmla="*/ 195 h 240"/>
                <a:gd name="T34" fmla="*/ 47 w 133"/>
                <a:gd name="T35" fmla="*/ 208 h 240"/>
                <a:gd name="T36" fmla="*/ 52 w 133"/>
                <a:gd name="T37" fmla="*/ 225 h 240"/>
                <a:gd name="T38" fmla="*/ 60 w 133"/>
                <a:gd name="T39" fmla="*/ 240 h 240"/>
                <a:gd name="T40" fmla="*/ 112 w 133"/>
                <a:gd name="T41" fmla="*/ 229 h 240"/>
                <a:gd name="T42" fmla="*/ 110 w 133"/>
                <a:gd name="T43" fmla="*/ 225 h 240"/>
                <a:gd name="T44" fmla="*/ 105 w 133"/>
                <a:gd name="T45" fmla="*/ 218 h 240"/>
                <a:gd name="T46" fmla="*/ 105 w 133"/>
                <a:gd name="T47" fmla="*/ 208 h 240"/>
                <a:gd name="T48" fmla="*/ 107 w 133"/>
                <a:gd name="T49" fmla="*/ 205 h 240"/>
                <a:gd name="T50" fmla="*/ 105 w 133"/>
                <a:gd name="T51" fmla="*/ 197 h 240"/>
                <a:gd name="T52" fmla="*/ 101 w 133"/>
                <a:gd name="T53" fmla="*/ 158 h 240"/>
                <a:gd name="T54" fmla="*/ 101 w 133"/>
                <a:gd name="T55" fmla="*/ 145 h 240"/>
                <a:gd name="T56" fmla="*/ 107 w 133"/>
                <a:gd name="T57" fmla="*/ 122 h 240"/>
                <a:gd name="T58" fmla="*/ 109 w 133"/>
                <a:gd name="T59" fmla="*/ 109 h 240"/>
                <a:gd name="T60" fmla="*/ 110 w 133"/>
                <a:gd name="T61" fmla="*/ 96 h 240"/>
                <a:gd name="T62" fmla="*/ 107 w 133"/>
                <a:gd name="T63" fmla="*/ 88 h 240"/>
                <a:gd name="T64" fmla="*/ 107 w 133"/>
                <a:gd name="T65" fmla="*/ 79 h 240"/>
                <a:gd name="T66" fmla="*/ 109 w 133"/>
                <a:gd name="T67" fmla="*/ 73 h 240"/>
                <a:gd name="T68" fmla="*/ 124 w 133"/>
                <a:gd name="T69" fmla="*/ 62 h 240"/>
                <a:gd name="T70" fmla="*/ 133 w 133"/>
                <a:gd name="T71" fmla="*/ 41 h 240"/>
                <a:gd name="T72" fmla="*/ 124 w 133"/>
                <a:gd name="T73" fmla="*/ 28 h 240"/>
                <a:gd name="T74" fmla="*/ 124 w 133"/>
                <a:gd name="T75" fmla="*/ 23 h 240"/>
                <a:gd name="T76" fmla="*/ 126 w 133"/>
                <a:gd name="T77" fmla="*/ 19 h 240"/>
                <a:gd name="T78" fmla="*/ 126 w 133"/>
                <a:gd name="T79" fmla="*/ 15 h 240"/>
                <a:gd name="T80" fmla="*/ 122 w 133"/>
                <a:gd name="T81" fmla="*/ 0 h 240"/>
                <a:gd name="T82" fmla="*/ 0 w 133"/>
                <a:gd name="T83" fmla="*/ 30 h 24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33"/>
                <a:gd name="T127" fmla="*/ 0 h 240"/>
                <a:gd name="T128" fmla="*/ 133 w 133"/>
                <a:gd name="T129" fmla="*/ 240 h 24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33" h="240">
                  <a:moveTo>
                    <a:pt x="0" y="30"/>
                  </a:moveTo>
                  <a:lnTo>
                    <a:pt x="5" y="41"/>
                  </a:lnTo>
                  <a:lnTo>
                    <a:pt x="4" y="45"/>
                  </a:lnTo>
                  <a:lnTo>
                    <a:pt x="7" y="49"/>
                  </a:lnTo>
                  <a:lnTo>
                    <a:pt x="7" y="53"/>
                  </a:lnTo>
                  <a:lnTo>
                    <a:pt x="19" y="81"/>
                  </a:lnTo>
                  <a:lnTo>
                    <a:pt x="22" y="100"/>
                  </a:lnTo>
                  <a:lnTo>
                    <a:pt x="17" y="111"/>
                  </a:lnTo>
                  <a:lnTo>
                    <a:pt x="19" y="120"/>
                  </a:lnTo>
                  <a:lnTo>
                    <a:pt x="30" y="148"/>
                  </a:lnTo>
                  <a:lnTo>
                    <a:pt x="28" y="160"/>
                  </a:lnTo>
                  <a:lnTo>
                    <a:pt x="32" y="165"/>
                  </a:lnTo>
                  <a:lnTo>
                    <a:pt x="32" y="163"/>
                  </a:lnTo>
                  <a:lnTo>
                    <a:pt x="32" y="161"/>
                  </a:lnTo>
                  <a:lnTo>
                    <a:pt x="35" y="160"/>
                  </a:lnTo>
                  <a:lnTo>
                    <a:pt x="43" y="171"/>
                  </a:lnTo>
                  <a:lnTo>
                    <a:pt x="47" y="195"/>
                  </a:lnTo>
                  <a:lnTo>
                    <a:pt x="47" y="208"/>
                  </a:lnTo>
                  <a:lnTo>
                    <a:pt x="52" y="225"/>
                  </a:lnTo>
                  <a:lnTo>
                    <a:pt x="60" y="240"/>
                  </a:lnTo>
                  <a:lnTo>
                    <a:pt x="112" y="229"/>
                  </a:lnTo>
                  <a:lnTo>
                    <a:pt x="110" y="225"/>
                  </a:lnTo>
                  <a:lnTo>
                    <a:pt x="105" y="218"/>
                  </a:lnTo>
                  <a:lnTo>
                    <a:pt x="105" y="208"/>
                  </a:lnTo>
                  <a:lnTo>
                    <a:pt x="107" y="205"/>
                  </a:lnTo>
                  <a:lnTo>
                    <a:pt x="105" y="197"/>
                  </a:lnTo>
                  <a:lnTo>
                    <a:pt x="101" y="158"/>
                  </a:lnTo>
                  <a:lnTo>
                    <a:pt x="101" y="145"/>
                  </a:lnTo>
                  <a:lnTo>
                    <a:pt x="107" y="122"/>
                  </a:lnTo>
                  <a:lnTo>
                    <a:pt x="109" y="109"/>
                  </a:lnTo>
                  <a:lnTo>
                    <a:pt x="110" y="96"/>
                  </a:lnTo>
                  <a:lnTo>
                    <a:pt x="107" y="88"/>
                  </a:lnTo>
                  <a:lnTo>
                    <a:pt x="107" y="79"/>
                  </a:lnTo>
                  <a:lnTo>
                    <a:pt x="109" y="73"/>
                  </a:lnTo>
                  <a:lnTo>
                    <a:pt x="124" y="62"/>
                  </a:lnTo>
                  <a:lnTo>
                    <a:pt x="133" y="41"/>
                  </a:lnTo>
                  <a:lnTo>
                    <a:pt x="124" y="28"/>
                  </a:lnTo>
                  <a:lnTo>
                    <a:pt x="124" y="23"/>
                  </a:lnTo>
                  <a:lnTo>
                    <a:pt x="126" y="19"/>
                  </a:lnTo>
                  <a:lnTo>
                    <a:pt x="126" y="15"/>
                  </a:lnTo>
                  <a:lnTo>
                    <a:pt x="122" y="0"/>
                  </a:lnTo>
                  <a:lnTo>
                    <a:pt x="0" y="30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630" name="Freeform 49"/>
            <p:cNvSpPr>
              <a:spLocks/>
            </p:cNvSpPr>
            <p:nvPr/>
          </p:nvSpPr>
          <p:spPr bwMode="gray">
            <a:xfrm>
              <a:off x="4657" y="1749"/>
              <a:ext cx="122" cy="265"/>
            </a:xfrm>
            <a:custGeom>
              <a:avLst/>
              <a:gdLst>
                <a:gd name="T0" fmla="*/ 120 w 122"/>
                <a:gd name="T1" fmla="*/ 224 h 265"/>
                <a:gd name="T2" fmla="*/ 116 w 122"/>
                <a:gd name="T3" fmla="*/ 222 h 265"/>
                <a:gd name="T4" fmla="*/ 111 w 122"/>
                <a:gd name="T5" fmla="*/ 224 h 265"/>
                <a:gd name="T6" fmla="*/ 105 w 122"/>
                <a:gd name="T7" fmla="*/ 233 h 265"/>
                <a:gd name="T8" fmla="*/ 98 w 122"/>
                <a:gd name="T9" fmla="*/ 235 h 265"/>
                <a:gd name="T10" fmla="*/ 100 w 122"/>
                <a:gd name="T11" fmla="*/ 241 h 265"/>
                <a:gd name="T12" fmla="*/ 98 w 122"/>
                <a:gd name="T13" fmla="*/ 244 h 265"/>
                <a:gd name="T14" fmla="*/ 96 w 122"/>
                <a:gd name="T15" fmla="*/ 241 h 265"/>
                <a:gd name="T16" fmla="*/ 92 w 122"/>
                <a:gd name="T17" fmla="*/ 244 h 265"/>
                <a:gd name="T18" fmla="*/ 92 w 122"/>
                <a:gd name="T19" fmla="*/ 246 h 265"/>
                <a:gd name="T20" fmla="*/ 11 w 122"/>
                <a:gd name="T21" fmla="*/ 265 h 265"/>
                <a:gd name="T22" fmla="*/ 9 w 122"/>
                <a:gd name="T23" fmla="*/ 261 h 265"/>
                <a:gd name="T24" fmla="*/ 4 w 122"/>
                <a:gd name="T25" fmla="*/ 254 h 265"/>
                <a:gd name="T26" fmla="*/ 4 w 122"/>
                <a:gd name="T27" fmla="*/ 244 h 265"/>
                <a:gd name="T28" fmla="*/ 6 w 122"/>
                <a:gd name="T29" fmla="*/ 241 h 265"/>
                <a:gd name="T30" fmla="*/ 4 w 122"/>
                <a:gd name="T31" fmla="*/ 233 h 265"/>
                <a:gd name="T32" fmla="*/ 0 w 122"/>
                <a:gd name="T33" fmla="*/ 194 h 265"/>
                <a:gd name="T34" fmla="*/ 0 w 122"/>
                <a:gd name="T35" fmla="*/ 181 h 265"/>
                <a:gd name="T36" fmla="*/ 6 w 122"/>
                <a:gd name="T37" fmla="*/ 158 h 265"/>
                <a:gd name="T38" fmla="*/ 8 w 122"/>
                <a:gd name="T39" fmla="*/ 145 h 265"/>
                <a:gd name="T40" fmla="*/ 9 w 122"/>
                <a:gd name="T41" fmla="*/ 132 h 265"/>
                <a:gd name="T42" fmla="*/ 6 w 122"/>
                <a:gd name="T43" fmla="*/ 124 h 265"/>
                <a:gd name="T44" fmla="*/ 6 w 122"/>
                <a:gd name="T45" fmla="*/ 115 h 265"/>
                <a:gd name="T46" fmla="*/ 8 w 122"/>
                <a:gd name="T47" fmla="*/ 109 h 265"/>
                <a:gd name="T48" fmla="*/ 23 w 122"/>
                <a:gd name="T49" fmla="*/ 98 h 265"/>
                <a:gd name="T50" fmla="*/ 32 w 122"/>
                <a:gd name="T51" fmla="*/ 77 h 265"/>
                <a:gd name="T52" fmla="*/ 23 w 122"/>
                <a:gd name="T53" fmla="*/ 64 h 265"/>
                <a:gd name="T54" fmla="*/ 23 w 122"/>
                <a:gd name="T55" fmla="*/ 59 h 265"/>
                <a:gd name="T56" fmla="*/ 25 w 122"/>
                <a:gd name="T57" fmla="*/ 55 h 265"/>
                <a:gd name="T58" fmla="*/ 25 w 122"/>
                <a:gd name="T59" fmla="*/ 51 h 265"/>
                <a:gd name="T60" fmla="*/ 21 w 122"/>
                <a:gd name="T61" fmla="*/ 36 h 265"/>
                <a:gd name="T62" fmla="*/ 23 w 122"/>
                <a:gd name="T63" fmla="*/ 19 h 265"/>
                <a:gd name="T64" fmla="*/ 19 w 122"/>
                <a:gd name="T65" fmla="*/ 14 h 265"/>
                <a:gd name="T66" fmla="*/ 21 w 122"/>
                <a:gd name="T67" fmla="*/ 12 h 265"/>
                <a:gd name="T68" fmla="*/ 26 w 122"/>
                <a:gd name="T69" fmla="*/ 12 h 265"/>
                <a:gd name="T70" fmla="*/ 28 w 122"/>
                <a:gd name="T71" fmla="*/ 4 h 265"/>
                <a:gd name="T72" fmla="*/ 34 w 122"/>
                <a:gd name="T73" fmla="*/ 6 h 265"/>
                <a:gd name="T74" fmla="*/ 38 w 122"/>
                <a:gd name="T75" fmla="*/ 6 h 265"/>
                <a:gd name="T76" fmla="*/ 41 w 122"/>
                <a:gd name="T77" fmla="*/ 0 h 265"/>
                <a:gd name="T78" fmla="*/ 96 w 122"/>
                <a:gd name="T79" fmla="*/ 164 h 265"/>
                <a:gd name="T80" fmla="*/ 96 w 122"/>
                <a:gd name="T81" fmla="*/ 166 h 265"/>
                <a:gd name="T82" fmla="*/ 96 w 122"/>
                <a:gd name="T83" fmla="*/ 173 h 265"/>
                <a:gd name="T84" fmla="*/ 96 w 122"/>
                <a:gd name="T85" fmla="*/ 177 h 265"/>
                <a:gd name="T86" fmla="*/ 109 w 122"/>
                <a:gd name="T87" fmla="*/ 186 h 265"/>
                <a:gd name="T88" fmla="*/ 113 w 122"/>
                <a:gd name="T89" fmla="*/ 188 h 265"/>
                <a:gd name="T90" fmla="*/ 115 w 122"/>
                <a:gd name="T91" fmla="*/ 194 h 265"/>
                <a:gd name="T92" fmla="*/ 115 w 122"/>
                <a:gd name="T93" fmla="*/ 196 h 265"/>
                <a:gd name="T94" fmla="*/ 122 w 122"/>
                <a:gd name="T95" fmla="*/ 209 h 265"/>
                <a:gd name="T96" fmla="*/ 120 w 122"/>
                <a:gd name="T97" fmla="*/ 212 h 265"/>
                <a:gd name="T98" fmla="*/ 120 w 122"/>
                <a:gd name="T99" fmla="*/ 218 h 265"/>
                <a:gd name="T100" fmla="*/ 120 w 122"/>
                <a:gd name="T101" fmla="*/ 224 h 26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22"/>
                <a:gd name="T154" fmla="*/ 0 h 265"/>
                <a:gd name="T155" fmla="*/ 122 w 122"/>
                <a:gd name="T156" fmla="*/ 265 h 26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22" h="265">
                  <a:moveTo>
                    <a:pt x="120" y="224"/>
                  </a:moveTo>
                  <a:lnTo>
                    <a:pt x="116" y="222"/>
                  </a:lnTo>
                  <a:lnTo>
                    <a:pt x="111" y="224"/>
                  </a:lnTo>
                  <a:lnTo>
                    <a:pt x="105" y="233"/>
                  </a:lnTo>
                  <a:lnTo>
                    <a:pt x="98" y="235"/>
                  </a:lnTo>
                  <a:lnTo>
                    <a:pt x="100" y="241"/>
                  </a:lnTo>
                  <a:lnTo>
                    <a:pt x="98" y="244"/>
                  </a:lnTo>
                  <a:lnTo>
                    <a:pt x="96" y="241"/>
                  </a:lnTo>
                  <a:lnTo>
                    <a:pt x="92" y="244"/>
                  </a:lnTo>
                  <a:lnTo>
                    <a:pt x="92" y="246"/>
                  </a:lnTo>
                  <a:lnTo>
                    <a:pt x="11" y="265"/>
                  </a:lnTo>
                  <a:lnTo>
                    <a:pt x="9" y="261"/>
                  </a:lnTo>
                  <a:lnTo>
                    <a:pt x="4" y="254"/>
                  </a:lnTo>
                  <a:lnTo>
                    <a:pt x="4" y="244"/>
                  </a:lnTo>
                  <a:lnTo>
                    <a:pt x="6" y="241"/>
                  </a:lnTo>
                  <a:lnTo>
                    <a:pt x="4" y="233"/>
                  </a:lnTo>
                  <a:lnTo>
                    <a:pt x="0" y="194"/>
                  </a:lnTo>
                  <a:lnTo>
                    <a:pt x="0" y="181"/>
                  </a:lnTo>
                  <a:lnTo>
                    <a:pt x="6" y="158"/>
                  </a:lnTo>
                  <a:lnTo>
                    <a:pt x="8" y="145"/>
                  </a:lnTo>
                  <a:lnTo>
                    <a:pt x="9" y="132"/>
                  </a:lnTo>
                  <a:lnTo>
                    <a:pt x="6" y="124"/>
                  </a:lnTo>
                  <a:lnTo>
                    <a:pt x="6" y="115"/>
                  </a:lnTo>
                  <a:lnTo>
                    <a:pt x="8" y="109"/>
                  </a:lnTo>
                  <a:lnTo>
                    <a:pt x="23" y="98"/>
                  </a:lnTo>
                  <a:lnTo>
                    <a:pt x="32" y="77"/>
                  </a:lnTo>
                  <a:lnTo>
                    <a:pt x="23" y="64"/>
                  </a:lnTo>
                  <a:lnTo>
                    <a:pt x="23" y="59"/>
                  </a:lnTo>
                  <a:lnTo>
                    <a:pt x="25" y="55"/>
                  </a:lnTo>
                  <a:lnTo>
                    <a:pt x="25" y="51"/>
                  </a:lnTo>
                  <a:lnTo>
                    <a:pt x="21" y="36"/>
                  </a:lnTo>
                  <a:lnTo>
                    <a:pt x="23" y="19"/>
                  </a:lnTo>
                  <a:lnTo>
                    <a:pt x="19" y="14"/>
                  </a:lnTo>
                  <a:lnTo>
                    <a:pt x="21" y="12"/>
                  </a:lnTo>
                  <a:lnTo>
                    <a:pt x="26" y="12"/>
                  </a:lnTo>
                  <a:lnTo>
                    <a:pt x="28" y="4"/>
                  </a:lnTo>
                  <a:lnTo>
                    <a:pt x="34" y="6"/>
                  </a:lnTo>
                  <a:lnTo>
                    <a:pt x="38" y="6"/>
                  </a:lnTo>
                  <a:lnTo>
                    <a:pt x="41" y="0"/>
                  </a:lnTo>
                  <a:lnTo>
                    <a:pt x="96" y="164"/>
                  </a:lnTo>
                  <a:lnTo>
                    <a:pt x="96" y="166"/>
                  </a:lnTo>
                  <a:lnTo>
                    <a:pt x="96" y="173"/>
                  </a:lnTo>
                  <a:lnTo>
                    <a:pt x="96" y="177"/>
                  </a:lnTo>
                  <a:lnTo>
                    <a:pt x="109" y="186"/>
                  </a:lnTo>
                  <a:lnTo>
                    <a:pt x="113" y="188"/>
                  </a:lnTo>
                  <a:lnTo>
                    <a:pt x="115" y="194"/>
                  </a:lnTo>
                  <a:lnTo>
                    <a:pt x="115" y="196"/>
                  </a:lnTo>
                  <a:lnTo>
                    <a:pt x="122" y="209"/>
                  </a:lnTo>
                  <a:lnTo>
                    <a:pt x="120" y="212"/>
                  </a:lnTo>
                  <a:lnTo>
                    <a:pt x="120" y="218"/>
                  </a:lnTo>
                  <a:lnTo>
                    <a:pt x="120" y="224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631" name="Freeform 50"/>
            <p:cNvSpPr>
              <a:spLocks/>
            </p:cNvSpPr>
            <p:nvPr/>
          </p:nvSpPr>
          <p:spPr bwMode="gray">
            <a:xfrm>
              <a:off x="4698" y="1509"/>
              <a:ext cx="278" cy="449"/>
            </a:xfrm>
            <a:custGeom>
              <a:avLst/>
              <a:gdLst>
                <a:gd name="T0" fmla="*/ 55 w 278"/>
                <a:gd name="T1" fmla="*/ 404 h 449"/>
                <a:gd name="T2" fmla="*/ 55 w 278"/>
                <a:gd name="T3" fmla="*/ 413 h 449"/>
                <a:gd name="T4" fmla="*/ 68 w 278"/>
                <a:gd name="T5" fmla="*/ 426 h 449"/>
                <a:gd name="T6" fmla="*/ 74 w 278"/>
                <a:gd name="T7" fmla="*/ 434 h 449"/>
                <a:gd name="T8" fmla="*/ 81 w 278"/>
                <a:gd name="T9" fmla="*/ 449 h 449"/>
                <a:gd name="T10" fmla="*/ 83 w 278"/>
                <a:gd name="T11" fmla="*/ 436 h 449"/>
                <a:gd name="T12" fmla="*/ 92 w 278"/>
                <a:gd name="T13" fmla="*/ 413 h 449"/>
                <a:gd name="T14" fmla="*/ 104 w 278"/>
                <a:gd name="T15" fmla="*/ 387 h 449"/>
                <a:gd name="T16" fmla="*/ 100 w 278"/>
                <a:gd name="T17" fmla="*/ 381 h 449"/>
                <a:gd name="T18" fmla="*/ 115 w 278"/>
                <a:gd name="T19" fmla="*/ 355 h 449"/>
                <a:gd name="T20" fmla="*/ 120 w 278"/>
                <a:gd name="T21" fmla="*/ 366 h 449"/>
                <a:gd name="T22" fmla="*/ 124 w 278"/>
                <a:gd name="T23" fmla="*/ 362 h 449"/>
                <a:gd name="T24" fmla="*/ 126 w 278"/>
                <a:gd name="T25" fmla="*/ 351 h 449"/>
                <a:gd name="T26" fmla="*/ 145 w 278"/>
                <a:gd name="T27" fmla="*/ 344 h 449"/>
                <a:gd name="T28" fmla="*/ 147 w 278"/>
                <a:gd name="T29" fmla="*/ 334 h 449"/>
                <a:gd name="T30" fmla="*/ 160 w 278"/>
                <a:gd name="T31" fmla="*/ 331 h 449"/>
                <a:gd name="T32" fmla="*/ 166 w 278"/>
                <a:gd name="T33" fmla="*/ 317 h 449"/>
                <a:gd name="T34" fmla="*/ 173 w 278"/>
                <a:gd name="T35" fmla="*/ 297 h 449"/>
                <a:gd name="T36" fmla="*/ 177 w 278"/>
                <a:gd name="T37" fmla="*/ 293 h 449"/>
                <a:gd name="T38" fmla="*/ 190 w 278"/>
                <a:gd name="T39" fmla="*/ 291 h 449"/>
                <a:gd name="T40" fmla="*/ 197 w 278"/>
                <a:gd name="T41" fmla="*/ 276 h 449"/>
                <a:gd name="T42" fmla="*/ 207 w 278"/>
                <a:gd name="T43" fmla="*/ 265 h 449"/>
                <a:gd name="T44" fmla="*/ 224 w 278"/>
                <a:gd name="T45" fmla="*/ 274 h 449"/>
                <a:gd name="T46" fmla="*/ 244 w 278"/>
                <a:gd name="T47" fmla="*/ 252 h 449"/>
                <a:gd name="T48" fmla="*/ 263 w 278"/>
                <a:gd name="T49" fmla="*/ 231 h 449"/>
                <a:gd name="T50" fmla="*/ 269 w 278"/>
                <a:gd name="T51" fmla="*/ 229 h 449"/>
                <a:gd name="T52" fmla="*/ 278 w 278"/>
                <a:gd name="T53" fmla="*/ 218 h 449"/>
                <a:gd name="T54" fmla="*/ 272 w 278"/>
                <a:gd name="T55" fmla="*/ 209 h 449"/>
                <a:gd name="T56" fmla="*/ 267 w 278"/>
                <a:gd name="T57" fmla="*/ 207 h 449"/>
                <a:gd name="T58" fmla="*/ 272 w 278"/>
                <a:gd name="T59" fmla="*/ 199 h 449"/>
                <a:gd name="T60" fmla="*/ 265 w 278"/>
                <a:gd name="T61" fmla="*/ 182 h 449"/>
                <a:gd name="T62" fmla="*/ 254 w 278"/>
                <a:gd name="T63" fmla="*/ 180 h 449"/>
                <a:gd name="T64" fmla="*/ 244 w 278"/>
                <a:gd name="T65" fmla="*/ 184 h 449"/>
                <a:gd name="T66" fmla="*/ 231 w 278"/>
                <a:gd name="T67" fmla="*/ 158 h 449"/>
                <a:gd name="T68" fmla="*/ 235 w 278"/>
                <a:gd name="T69" fmla="*/ 150 h 449"/>
                <a:gd name="T70" fmla="*/ 227 w 278"/>
                <a:gd name="T71" fmla="*/ 147 h 449"/>
                <a:gd name="T72" fmla="*/ 214 w 278"/>
                <a:gd name="T73" fmla="*/ 147 h 449"/>
                <a:gd name="T74" fmla="*/ 205 w 278"/>
                <a:gd name="T75" fmla="*/ 143 h 449"/>
                <a:gd name="T76" fmla="*/ 199 w 278"/>
                <a:gd name="T77" fmla="*/ 126 h 449"/>
                <a:gd name="T78" fmla="*/ 137 w 278"/>
                <a:gd name="T79" fmla="*/ 2 h 449"/>
                <a:gd name="T80" fmla="*/ 122 w 278"/>
                <a:gd name="T81" fmla="*/ 2 h 449"/>
                <a:gd name="T82" fmla="*/ 119 w 278"/>
                <a:gd name="T83" fmla="*/ 11 h 449"/>
                <a:gd name="T84" fmla="*/ 104 w 278"/>
                <a:gd name="T85" fmla="*/ 17 h 449"/>
                <a:gd name="T86" fmla="*/ 83 w 278"/>
                <a:gd name="T87" fmla="*/ 30 h 449"/>
                <a:gd name="T88" fmla="*/ 79 w 278"/>
                <a:gd name="T89" fmla="*/ 11 h 449"/>
                <a:gd name="T90" fmla="*/ 72 w 278"/>
                <a:gd name="T91" fmla="*/ 8 h 449"/>
                <a:gd name="T92" fmla="*/ 36 w 278"/>
                <a:gd name="T93" fmla="*/ 94 h 449"/>
                <a:gd name="T94" fmla="*/ 40 w 278"/>
                <a:gd name="T95" fmla="*/ 111 h 449"/>
                <a:gd name="T96" fmla="*/ 38 w 278"/>
                <a:gd name="T97" fmla="*/ 128 h 449"/>
                <a:gd name="T98" fmla="*/ 30 w 278"/>
                <a:gd name="T99" fmla="*/ 137 h 449"/>
                <a:gd name="T100" fmla="*/ 36 w 278"/>
                <a:gd name="T101" fmla="*/ 182 h 449"/>
                <a:gd name="T102" fmla="*/ 23 w 278"/>
                <a:gd name="T103" fmla="*/ 207 h 449"/>
                <a:gd name="T104" fmla="*/ 25 w 278"/>
                <a:gd name="T105" fmla="*/ 224 h 449"/>
                <a:gd name="T106" fmla="*/ 17 w 278"/>
                <a:gd name="T107" fmla="*/ 225 h 449"/>
                <a:gd name="T108" fmla="*/ 17 w 278"/>
                <a:gd name="T109" fmla="*/ 239 h 449"/>
                <a:gd name="T110" fmla="*/ 8 w 278"/>
                <a:gd name="T111" fmla="*/ 237 h 44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78"/>
                <a:gd name="T169" fmla="*/ 0 h 449"/>
                <a:gd name="T170" fmla="*/ 278 w 278"/>
                <a:gd name="T171" fmla="*/ 449 h 44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78" h="449">
                  <a:moveTo>
                    <a:pt x="0" y="240"/>
                  </a:moveTo>
                  <a:lnTo>
                    <a:pt x="55" y="404"/>
                  </a:lnTo>
                  <a:lnTo>
                    <a:pt x="55" y="406"/>
                  </a:lnTo>
                  <a:lnTo>
                    <a:pt x="55" y="413"/>
                  </a:lnTo>
                  <a:lnTo>
                    <a:pt x="55" y="417"/>
                  </a:lnTo>
                  <a:lnTo>
                    <a:pt x="68" y="426"/>
                  </a:lnTo>
                  <a:lnTo>
                    <a:pt x="72" y="428"/>
                  </a:lnTo>
                  <a:lnTo>
                    <a:pt x="74" y="434"/>
                  </a:lnTo>
                  <a:lnTo>
                    <a:pt x="74" y="436"/>
                  </a:lnTo>
                  <a:lnTo>
                    <a:pt x="81" y="449"/>
                  </a:lnTo>
                  <a:lnTo>
                    <a:pt x="83" y="445"/>
                  </a:lnTo>
                  <a:lnTo>
                    <a:pt x="83" y="436"/>
                  </a:lnTo>
                  <a:lnTo>
                    <a:pt x="87" y="424"/>
                  </a:lnTo>
                  <a:lnTo>
                    <a:pt x="92" y="413"/>
                  </a:lnTo>
                  <a:lnTo>
                    <a:pt x="96" y="394"/>
                  </a:lnTo>
                  <a:lnTo>
                    <a:pt x="104" y="387"/>
                  </a:lnTo>
                  <a:lnTo>
                    <a:pt x="104" y="385"/>
                  </a:lnTo>
                  <a:lnTo>
                    <a:pt x="100" y="381"/>
                  </a:lnTo>
                  <a:lnTo>
                    <a:pt x="96" y="372"/>
                  </a:lnTo>
                  <a:lnTo>
                    <a:pt x="115" y="355"/>
                  </a:lnTo>
                  <a:lnTo>
                    <a:pt x="117" y="357"/>
                  </a:lnTo>
                  <a:lnTo>
                    <a:pt x="120" y="366"/>
                  </a:lnTo>
                  <a:lnTo>
                    <a:pt x="122" y="366"/>
                  </a:lnTo>
                  <a:lnTo>
                    <a:pt x="124" y="362"/>
                  </a:lnTo>
                  <a:lnTo>
                    <a:pt x="124" y="355"/>
                  </a:lnTo>
                  <a:lnTo>
                    <a:pt x="126" y="351"/>
                  </a:lnTo>
                  <a:lnTo>
                    <a:pt x="139" y="349"/>
                  </a:lnTo>
                  <a:lnTo>
                    <a:pt x="145" y="344"/>
                  </a:lnTo>
                  <a:lnTo>
                    <a:pt x="145" y="338"/>
                  </a:lnTo>
                  <a:lnTo>
                    <a:pt x="147" y="334"/>
                  </a:lnTo>
                  <a:lnTo>
                    <a:pt x="154" y="334"/>
                  </a:lnTo>
                  <a:lnTo>
                    <a:pt x="160" y="331"/>
                  </a:lnTo>
                  <a:lnTo>
                    <a:pt x="162" y="329"/>
                  </a:lnTo>
                  <a:lnTo>
                    <a:pt x="166" y="317"/>
                  </a:lnTo>
                  <a:lnTo>
                    <a:pt x="164" y="308"/>
                  </a:lnTo>
                  <a:lnTo>
                    <a:pt x="173" y="297"/>
                  </a:lnTo>
                  <a:lnTo>
                    <a:pt x="173" y="293"/>
                  </a:lnTo>
                  <a:lnTo>
                    <a:pt x="177" y="293"/>
                  </a:lnTo>
                  <a:lnTo>
                    <a:pt x="186" y="293"/>
                  </a:lnTo>
                  <a:lnTo>
                    <a:pt x="190" y="291"/>
                  </a:lnTo>
                  <a:lnTo>
                    <a:pt x="194" y="285"/>
                  </a:lnTo>
                  <a:lnTo>
                    <a:pt x="197" y="276"/>
                  </a:lnTo>
                  <a:lnTo>
                    <a:pt x="201" y="276"/>
                  </a:lnTo>
                  <a:lnTo>
                    <a:pt x="207" y="265"/>
                  </a:lnTo>
                  <a:lnTo>
                    <a:pt x="218" y="267"/>
                  </a:lnTo>
                  <a:lnTo>
                    <a:pt x="224" y="274"/>
                  </a:lnTo>
                  <a:lnTo>
                    <a:pt x="237" y="255"/>
                  </a:lnTo>
                  <a:lnTo>
                    <a:pt x="244" y="252"/>
                  </a:lnTo>
                  <a:lnTo>
                    <a:pt x="257" y="237"/>
                  </a:lnTo>
                  <a:lnTo>
                    <a:pt x="263" y="231"/>
                  </a:lnTo>
                  <a:lnTo>
                    <a:pt x="265" y="229"/>
                  </a:lnTo>
                  <a:lnTo>
                    <a:pt x="269" y="229"/>
                  </a:lnTo>
                  <a:lnTo>
                    <a:pt x="274" y="225"/>
                  </a:lnTo>
                  <a:lnTo>
                    <a:pt x="278" y="218"/>
                  </a:lnTo>
                  <a:lnTo>
                    <a:pt x="278" y="210"/>
                  </a:lnTo>
                  <a:lnTo>
                    <a:pt x="272" y="209"/>
                  </a:lnTo>
                  <a:lnTo>
                    <a:pt x="271" y="210"/>
                  </a:lnTo>
                  <a:lnTo>
                    <a:pt x="267" y="207"/>
                  </a:lnTo>
                  <a:lnTo>
                    <a:pt x="271" y="201"/>
                  </a:lnTo>
                  <a:lnTo>
                    <a:pt x="272" y="199"/>
                  </a:lnTo>
                  <a:lnTo>
                    <a:pt x="271" y="195"/>
                  </a:lnTo>
                  <a:lnTo>
                    <a:pt x="265" y="182"/>
                  </a:lnTo>
                  <a:lnTo>
                    <a:pt x="257" y="179"/>
                  </a:lnTo>
                  <a:lnTo>
                    <a:pt x="254" y="180"/>
                  </a:lnTo>
                  <a:lnTo>
                    <a:pt x="252" y="182"/>
                  </a:lnTo>
                  <a:lnTo>
                    <a:pt x="244" y="184"/>
                  </a:lnTo>
                  <a:lnTo>
                    <a:pt x="239" y="180"/>
                  </a:lnTo>
                  <a:lnTo>
                    <a:pt x="231" y="158"/>
                  </a:lnTo>
                  <a:lnTo>
                    <a:pt x="235" y="154"/>
                  </a:lnTo>
                  <a:lnTo>
                    <a:pt x="235" y="150"/>
                  </a:lnTo>
                  <a:lnTo>
                    <a:pt x="231" y="147"/>
                  </a:lnTo>
                  <a:lnTo>
                    <a:pt x="227" y="147"/>
                  </a:lnTo>
                  <a:lnTo>
                    <a:pt x="224" y="148"/>
                  </a:lnTo>
                  <a:lnTo>
                    <a:pt x="214" y="147"/>
                  </a:lnTo>
                  <a:lnTo>
                    <a:pt x="207" y="147"/>
                  </a:lnTo>
                  <a:lnTo>
                    <a:pt x="205" y="143"/>
                  </a:lnTo>
                  <a:lnTo>
                    <a:pt x="199" y="130"/>
                  </a:lnTo>
                  <a:lnTo>
                    <a:pt x="199" y="126"/>
                  </a:lnTo>
                  <a:lnTo>
                    <a:pt x="166" y="21"/>
                  </a:lnTo>
                  <a:lnTo>
                    <a:pt x="137" y="2"/>
                  </a:lnTo>
                  <a:lnTo>
                    <a:pt x="130" y="0"/>
                  </a:lnTo>
                  <a:lnTo>
                    <a:pt x="122" y="2"/>
                  </a:lnTo>
                  <a:lnTo>
                    <a:pt x="120" y="6"/>
                  </a:lnTo>
                  <a:lnTo>
                    <a:pt x="119" y="11"/>
                  </a:lnTo>
                  <a:lnTo>
                    <a:pt x="115" y="11"/>
                  </a:lnTo>
                  <a:lnTo>
                    <a:pt x="104" y="17"/>
                  </a:lnTo>
                  <a:lnTo>
                    <a:pt x="89" y="28"/>
                  </a:lnTo>
                  <a:lnTo>
                    <a:pt x="83" y="30"/>
                  </a:lnTo>
                  <a:lnTo>
                    <a:pt x="79" y="23"/>
                  </a:lnTo>
                  <a:lnTo>
                    <a:pt x="79" y="11"/>
                  </a:lnTo>
                  <a:lnTo>
                    <a:pt x="75" y="8"/>
                  </a:lnTo>
                  <a:lnTo>
                    <a:pt x="72" y="8"/>
                  </a:lnTo>
                  <a:lnTo>
                    <a:pt x="60" y="11"/>
                  </a:lnTo>
                  <a:lnTo>
                    <a:pt x="36" y="94"/>
                  </a:lnTo>
                  <a:lnTo>
                    <a:pt x="36" y="105"/>
                  </a:lnTo>
                  <a:lnTo>
                    <a:pt x="40" y="111"/>
                  </a:lnTo>
                  <a:lnTo>
                    <a:pt x="40" y="120"/>
                  </a:lnTo>
                  <a:lnTo>
                    <a:pt x="38" y="128"/>
                  </a:lnTo>
                  <a:lnTo>
                    <a:pt x="34" y="132"/>
                  </a:lnTo>
                  <a:lnTo>
                    <a:pt x="30" y="137"/>
                  </a:lnTo>
                  <a:lnTo>
                    <a:pt x="40" y="171"/>
                  </a:lnTo>
                  <a:lnTo>
                    <a:pt x="36" y="182"/>
                  </a:lnTo>
                  <a:lnTo>
                    <a:pt x="36" y="192"/>
                  </a:lnTo>
                  <a:lnTo>
                    <a:pt x="23" y="207"/>
                  </a:lnTo>
                  <a:lnTo>
                    <a:pt x="21" y="212"/>
                  </a:lnTo>
                  <a:lnTo>
                    <a:pt x="25" y="224"/>
                  </a:lnTo>
                  <a:lnTo>
                    <a:pt x="25" y="225"/>
                  </a:lnTo>
                  <a:lnTo>
                    <a:pt x="17" y="225"/>
                  </a:lnTo>
                  <a:lnTo>
                    <a:pt x="19" y="235"/>
                  </a:lnTo>
                  <a:lnTo>
                    <a:pt x="17" y="239"/>
                  </a:lnTo>
                  <a:lnTo>
                    <a:pt x="12" y="239"/>
                  </a:lnTo>
                  <a:lnTo>
                    <a:pt x="8" y="237"/>
                  </a:lnTo>
                  <a:lnTo>
                    <a:pt x="0" y="240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632" name="Freeform 51"/>
            <p:cNvSpPr>
              <a:spLocks/>
            </p:cNvSpPr>
            <p:nvPr/>
          </p:nvSpPr>
          <p:spPr bwMode="gray">
            <a:xfrm>
              <a:off x="4034" y="2327"/>
              <a:ext cx="342" cy="338"/>
            </a:xfrm>
            <a:custGeom>
              <a:avLst/>
              <a:gdLst>
                <a:gd name="T0" fmla="*/ 115 w 342"/>
                <a:gd name="T1" fmla="*/ 0 h 338"/>
                <a:gd name="T2" fmla="*/ 113 w 342"/>
                <a:gd name="T3" fmla="*/ 15 h 338"/>
                <a:gd name="T4" fmla="*/ 116 w 342"/>
                <a:gd name="T5" fmla="*/ 32 h 338"/>
                <a:gd name="T6" fmla="*/ 107 w 342"/>
                <a:gd name="T7" fmla="*/ 75 h 338"/>
                <a:gd name="T8" fmla="*/ 109 w 342"/>
                <a:gd name="T9" fmla="*/ 87 h 338"/>
                <a:gd name="T10" fmla="*/ 101 w 342"/>
                <a:gd name="T11" fmla="*/ 105 h 338"/>
                <a:gd name="T12" fmla="*/ 85 w 342"/>
                <a:gd name="T13" fmla="*/ 124 h 338"/>
                <a:gd name="T14" fmla="*/ 75 w 342"/>
                <a:gd name="T15" fmla="*/ 130 h 338"/>
                <a:gd name="T16" fmla="*/ 62 w 342"/>
                <a:gd name="T17" fmla="*/ 136 h 338"/>
                <a:gd name="T18" fmla="*/ 56 w 342"/>
                <a:gd name="T19" fmla="*/ 145 h 338"/>
                <a:gd name="T20" fmla="*/ 51 w 342"/>
                <a:gd name="T21" fmla="*/ 173 h 338"/>
                <a:gd name="T22" fmla="*/ 36 w 342"/>
                <a:gd name="T23" fmla="*/ 171 h 338"/>
                <a:gd name="T24" fmla="*/ 23 w 342"/>
                <a:gd name="T25" fmla="*/ 194 h 338"/>
                <a:gd name="T26" fmla="*/ 23 w 342"/>
                <a:gd name="T27" fmla="*/ 216 h 338"/>
                <a:gd name="T28" fmla="*/ 9 w 342"/>
                <a:gd name="T29" fmla="*/ 233 h 338"/>
                <a:gd name="T30" fmla="*/ 2 w 342"/>
                <a:gd name="T31" fmla="*/ 246 h 338"/>
                <a:gd name="T32" fmla="*/ 0 w 342"/>
                <a:gd name="T33" fmla="*/ 259 h 338"/>
                <a:gd name="T34" fmla="*/ 19 w 342"/>
                <a:gd name="T35" fmla="*/ 286 h 338"/>
                <a:gd name="T36" fmla="*/ 32 w 342"/>
                <a:gd name="T37" fmla="*/ 303 h 338"/>
                <a:gd name="T38" fmla="*/ 41 w 342"/>
                <a:gd name="T39" fmla="*/ 304 h 338"/>
                <a:gd name="T40" fmla="*/ 47 w 342"/>
                <a:gd name="T41" fmla="*/ 308 h 338"/>
                <a:gd name="T42" fmla="*/ 56 w 342"/>
                <a:gd name="T43" fmla="*/ 312 h 338"/>
                <a:gd name="T44" fmla="*/ 56 w 342"/>
                <a:gd name="T45" fmla="*/ 321 h 338"/>
                <a:gd name="T46" fmla="*/ 85 w 342"/>
                <a:gd name="T47" fmla="*/ 338 h 338"/>
                <a:gd name="T48" fmla="*/ 101 w 342"/>
                <a:gd name="T49" fmla="*/ 333 h 338"/>
                <a:gd name="T50" fmla="*/ 109 w 342"/>
                <a:gd name="T51" fmla="*/ 323 h 338"/>
                <a:gd name="T52" fmla="*/ 118 w 342"/>
                <a:gd name="T53" fmla="*/ 331 h 338"/>
                <a:gd name="T54" fmla="*/ 143 w 342"/>
                <a:gd name="T55" fmla="*/ 323 h 338"/>
                <a:gd name="T56" fmla="*/ 148 w 342"/>
                <a:gd name="T57" fmla="*/ 310 h 338"/>
                <a:gd name="T58" fmla="*/ 167 w 342"/>
                <a:gd name="T59" fmla="*/ 301 h 338"/>
                <a:gd name="T60" fmla="*/ 186 w 342"/>
                <a:gd name="T61" fmla="*/ 288 h 338"/>
                <a:gd name="T62" fmla="*/ 184 w 342"/>
                <a:gd name="T63" fmla="*/ 269 h 338"/>
                <a:gd name="T64" fmla="*/ 212 w 342"/>
                <a:gd name="T65" fmla="*/ 182 h 338"/>
                <a:gd name="T66" fmla="*/ 225 w 342"/>
                <a:gd name="T67" fmla="*/ 188 h 338"/>
                <a:gd name="T68" fmla="*/ 231 w 342"/>
                <a:gd name="T69" fmla="*/ 197 h 338"/>
                <a:gd name="T70" fmla="*/ 246 w 342"/>
                <a:gd name="T71" fmla="*/ 184 h 338"/>
                <a:gd name="T72" fmla="*/ 259 w 342"/>
                <a:gd name="T73" fmla="*/ 151 h 338"/>
                <a:gd name="T74" fmla="*/ 274 w 342"/>
                <a:gd name="T75" fmla="*/ 141 h 338"/>
                <a:gd name="T76" fmla="*/ 283 w 342"/>
                <a:gd name="T77" fmla="*/ 132 h 338"/>
                <a:gd name="T78" fmla="*/ 293 w 342"/>
                <a:gd name="T79" fmla="*/ 117 h 338"/>
                <a:gd name="T80" fmla="*/ 291 w 342"/>
                <a:gd name="T81" fmla="*/ 111 h 338"/>
                <a:gd name="T82" fmla="*/ 295 w 342"/>
                <a:gd name="T83" fmla="*/ 89 h 338"/>
                <a:gd name="T84" fmla="*/ 330 w 342"/>
                <a:gd name="T85" fmla="*/ 107 h 338"/>
                <a:gd name="T86" fmla="*/ 338 w 342"/>
                <a:gd name="T87" fmla="*/ 109 h 338"/>
                <a:gd name="T88" fmla="*/ 334 w 342"/>
                <a:gd name="T89" fmla="*/ 72 h 338"/>
                <a:gd name="T90" fmla="*/ 327 w 342"/>
                <a:gd name="T91" fmla="*/ 64 h 338"/>
                <a:gd name="T92" fmla="*/ 315 w 342"/>
                <a:gd name="T93" fmla="*/ 64 h 338"/>
                <a:gd name="T94" fmla="*/ 285 w 342"/>
                <a:gd name="T95" fmla="*/ 72 h 338"/>
                <a:gd name="T96" fmla="*/ 274 w 342"/>
                <a:gd name="T97" fmla="*/ 81 h 338"/>
                <a:gd name="T98" fmla="*/ 261 w 342"/>
                <a:gd name="T99" fmla="*/ 74 h 338"/>
                <a:gd name="T100" fmla="*/ 252 w 342"/>
                <a:gd name="T101" fmla="*/ 85 h 338"/>
                <a:gd name="T102" fmla="*/ 238 w 342"/>
                <a:gd name="T103" fmla="*/ 96 h 338"/>
                <a:gd name="T104" fmla="*/ 220 w 342"/>
                <a:gd name="T105" fmla="*/ 115 h 338"/>
                <a:gd name="T106" fmla="*/ 205 w 342"/>
                <a:gd name="T107" fmla="*/ 74 h 338"/>
                <a:gd name="T108" fmla="*/ 116 w 342"/>
                <a:gd name="T109" fmla="*/ 2 h 33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42"/>
                <a:gd name="T166" fmla="*/ 0 h 338"/>
                <a:gd name="T167" fmla="*/ 342 w 342"/>
                <a:gd name="T168" fmla="*/ 338 h 33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42" h="338">
                  <a:moveTo>
                    <a:pt x="116" y="2"/>
                  </a:moveTo>
                  <a:lnTo>
                    <a:pt x="115" y="0"/>
                  </a:lnTo>
                  <a:lnTo>
                    <a:pt x="109" y="6"/>
                  </a:lnTo>
                  <a:lnTo>
                    <a:pt x="113" y="15"/>
                  </a:lnTo>
                  <a:lnTo>
                    <a:pt x="101" y="25"/>
                  </a:lnTo>
                  <a:lnTo>
                    <a:pt x="116" y="32"/>
                  </a:lnTo>
                  <a:lnTo>
                    <a:pt x="111" y="66"/>
                  </a:lnTo>
                  <a:lnTo>
                    <a:pt x="107" y="75"/>
                  </a:lnTo>
                  <a:lnTo>
                    <a:pt x="107" y="81"/>
                  </a:lnTo>
                  <a:lnTo>
                    <a:pt x="109" y="87"/>
                  </a:lnTo>
                  <a:lnTo>
                    <a:pt x="111" y="98"/>
                  </a:lnTo>
                  <a:lnTo>
                    <a:pt x="101" y="105"/>
                  </a:lnTo>
                  <a:lnTo>
                    <a:pt x="98" y="107"/>
                  </a:lnTo>
                  <a:lnTo>
                    <a:pt x="85" y="124"/>
                  </a:lnTo>
                  <a:lnTo>
                    <a:pt x="83" y="128"/>
                  </a:lnTo>
                  <a:lnTo>
                    <a:pt x="75" y="130"/>
                  </a:lnTo>
                  <a:lnTo>
                    <a:pt x="68" y="128"/>
                  </a:lnTo>
                  <a:lnTo>
                    <a:pt x="62" y="136"/>
                  </a:lnTo>
                  <a:lnTo>
                    <a:pt x="62" y="139"/>
                  </a:lnTo>
                  <a:lnTo>
                    <a:pt x="56" y="145"/>
                  </a:lnTo>
                  <a:lnTo>
                    <a:pt x="49" y="162"/>
                  </a:lnTo>
                  <a:lnTo>
                    <a:pt x="51" y="173"/>
                  </a:lnTo>
                  <a:lnTo>
                    <a:pt x="41" y="182"/>
                  </a:lnTo>
                  <a:lnTo>
                    <a:pt x="36" y="171"/>
                  </a:lnTo>
                  <a:lnTo>
                    <a:pt x="30" y="171"/>
                  </a:lnTo>
                  <a:lnTo>
                    <a:pt x="23" y="194"/>
                  </a:lnTo>
                  <a:lnTo>
                    <a:pt x="23" y="205"/>
                  </a:lnTo>
                  <a:lnTo>
                    <a:pt x="23" y="216"/>
                  </a:lnTo>
                  <a:lnTo>
                    <a:pt x="17" y="220"/>
                  </a:lnTo>
                  <a:lnTo>
                    <a:pt x="9" y="233"/>
                  </a:lnTo>
                  <a:lnTo>
                    <a:pt x="0" y="233"/>
                  </a:lnTo>
                  <a:lnTo>
                    <a:pt x="2" y="246"/>
                  </a:lnTo>
                  <a:lnTo>
                    <a:pt x="2" y="254"/>
                  </a:lnTo>
                  <a:lnTo>
                    <a:pt x="0" y="259"/>
                  </a:lnTo>
                  <a:lnTo>
                    <a:pt x="2" y="265"/>
                  </a:lnTo>
                  <a:lnTo>
                    <a:pt x="19" y="286"/>
                  </a:lnTo>
                  <a:lnTo>
                    <a:pt x="28" y="301"/>
                  </a:lnTo>
                  <a:lnTo>
                    <a:pt x="32" y="303"/>
                  </a:lnTo>
                  <a:lnTo>
                    <a:pt x="34" y="301"/>
                  </a:lnTo>
                  <a:lnTo>
                    <a:pt x="41" y="304"/>
                  </a:lnTo>
                  <a:lnTo>
                    <a:pt x="43" y="308"/>
                  </a:lnTo>
                  <a:lnTo>
                    <a:pt x="47" y="308"/>
                  </a:lnTo>
                  <a:lnTo>
                    <a:pt x="53" y="312"/>
                  </a:lnTo>
                  <a:lnTo>
                    <a:pt x="56" y="312"/>
                  </a:lnTo>
                  <a:lnTo>
                    <a:pt x="60" y="314"/>
                  </a:lnTo>
                  <a:lnTo>
                    <a:pt x="56" y="321"/>
                  </a:lnTo>
                  <a:lnTo>
                    <a:pt x="68" y="333"/>
                  </a:lnTo>
                  <a:lnTo>
                    <a:pt x="85" y="338"/>
                  </a:lnTo>
                  <a:lnTo>
                    <a:pt x="92" y="338"/>
                  </a:lnTo>
                  <a:lnTo>
                    <a:pt x="101" y="333"/>
                  </a:lnTo>
                  <a:lnTo>
                    <a:pt x="103" y="327"/>
                  </a:lnTo>
                  <a:lnTo>
                    <a:pt x="109" y="323"/>
                  </a:lnTo>
                  <a:lnTo>
                    <a:pt x="115" y="329"/>
                  </a:lnTo>
                  <a:lnTo>
                    <a:pt x="118" y="331"/>
                  </a:lnTo>
                  <a:lnTo>
                    <a:pt x="124" y="331"/>
                  </a:lnTo>
                  <a:lnTo>
                    <a:pt x="143" y="323"/>
                  </a:lnTo>
                  <a:lnTo>
                    <a:pt x="146" y="310"/>
                  </a:lnTo>
                  <a:lnTo>
                    <a:pt x="148" y="310"/>
                  </a:lnTo>
                  <a:lnTo>
                    <a:pt x="152" y="316"/>
                  </a:lnTo>
                  <a:lnTo>
                    <a:pt x="167" y="301"/>
                  </a:lnTo>
                  <a:lnTo>
                    <a:pt x="173" y="303"/>
                  </a:lnTo>
                  <a:lnTo>
                    <a:pt x="186" y="288"/>
                  </a:lnTo>
                  <a:lnTo>
                    <a:pt x="182" y="280"/>
                  </a:lnTo>
                  <a:lnTo>
                    <a:pt x="184" y="269"/>
                  </a:lnTo>
                  <a:lnTo>
                    <a:pt x="197" y="246"/>
                  </a:lnTo>
                  <a:lnTo>
                    <a:pt x="212" y="182"/>
                  </a:lnTo>
                  <a:lnTo>
                    <a:pt x="216" y="182"/>
                  </a:lnTo>
                  <a:lnTo>
                    <a:pt x="225" y="188"/>
                  </a:lnTo>
                  <a:lnTo>
                    <a:pt x="225" y="192"/>
                  </a:lnTo>
                  <a:lnTo>
                    <a:pt x="231" y="197"/>
                  </a:lnTo>
                  <a:lnTo>
                    <a:pt x="240" y="196"/>
                  </a:lnTo>
                  <a:lnTo>
                    <a:pt x="246" y="184"/>
                  </a:lnTo>
                  <a:lnTo>
                    <a:pt x="253" y="160"/>
                  </a:lnTo>
                  <a:lnTo>
                    <a:pt x="259" y="151"/>
                  </a:lnTo>
                  <a:lnTo>
                    <a:pt x="267" y="156"/>
                  </a:lnTo>
                  <a:lnTo>
                    <a:pt x="274" y="141"/>
                  </a:lnTo>
                  <a:lnTo>
                    <a:pt x="280" y="139"/>
                  </a:lnTo>
                  <a:lnTo>
                    <a:pt x="283" y="132"/>
                  </a:lnTo>
                  <a:lnTo>
                    <a:pt x="289" y="119"/>
                  </a:lnTo>
                  <a:lnTo>
                    <a:pt x="293" y="117"/>
                  </a:lnTo>
                  <a:lnTo>
                    <a:pt x="295" y="113"/>
                  </a:lnTo>
                  <a:lnTo>
                    <a:pt x="291" y="111"/>
                  </a:lnTo>
                  <a:lnTo>
                    <a:pt x="293" y="92"/>
                  </a:lnTo>
                  <a:lnTo>
                    <a:pt x="295" y="89"/>
                  </a:lnTo>
                  <a:lnTo>
                    <a:pt x="297" y="87"/>
                  </a:lnTo>
                  <a:lnTo>
                    <a:pt x="330" y="107"/>
                  </a:lnTo>
                  <a:lnTo>
                    <a:pt x="336" y="109"/>
                  </a:lnTo>
                  <a:lnTo>
                    <a:pt x="338" y="109"/>
                  </a:lnTo>
                  <a:lnTo>
                    <a:pt x="342" y="90"/>
                  </a:lnTo>
                  <a:lnTo>
                    <a:pt x="334" y="72"/>
                  </a:lnTo>
                  <a:lnTo>
                    <a:pt x="330" y="72"/>
                  </a:lnTo>
                  <a:lnTo>
                    <a:pt x="327" y="64"/>
                  </a:lnTo>
                  <a:lnTo>
                    <a:pt x="321" y="66"/>
                  </a:lnTo>
                  <a:lnTo>
                    <a:pt x="315" y="64"/>
                  </a:lnTo>
                  <a:lnTo>
                    <a:pt x="310" y="62"/>
                  </a:lnTo>
                  <a:lnTo>
                    <a:pt x="285" y="72"/>
                  </a:lnTo>
                  <a:lnTo>
                    <a:pt x="283" y="77"/>
                  </a:lnTo>
                  <a:lnTo>
                    <a:pt x="274" y="81"/>
                  </a:lnTo>
                  <a:lnTo>
                    <a:pt x="265" y="77"/>
                  </a:lnTo>
                  <a:lnTo>
                    <a:pt x="261" y="74"/>
                  </a:lnTo>
                  <a:lnTo>
                    <a:pt x="255" y="83"/>
                  </a:lnTo>
                  <a:lnTo>
                    <a:pt x="252" y="85"/>
                  </a:lnTo>
                  <a:lnTo>
                    <a:pt x="246" y="94"/>
                  </a:lnTo>
                  <a:lnTo>
                    <a:pt x="238" y="96"/>
                  </a:lnTo>
                  <a:lnTo>
                    <a:pt x="223" y="113"/>
                  </a:lnTo>
                  <a:lnTo>
                    <a:pt x="220" y="115"/>
                  </a:lnTo>
                  <a:lnTo>
                    <a:pt x="216" y="122"/>
                  </a:lnTo>
                  <a:lnTo>
                    <a:pt x="205" y="74"/>
                  </a:lnTo>
                  <a:lnTo>
                    <a:pt x="131" y="87"/>
                  </a:lnTo>
                  <a:lnTo>
                    <a:pt x="116" y="2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633" name="Freeform 52"/>
            <p:cNvSpPr>
              <a:spLocks/>
            </p:cNvSpPr>
            <p:nvPr/>
          </p:nvSpPr>
          <p:spPr bwMode="gray">
            <a:xfrm>
              <a:off x="3141" y="2802"/>
              <a:ext cx="379" cy="349"/>
            </a:xfrm>
            <a:custGeom>
              <a:avLst/>
              <a:gdLst>
                <a:gd name="T0" fmla="*/ 0 w 379"/>
                <a:gd name="T1" fmla="*/ 15 h 349"/>
                <a:gd name="T2" fmla="*/ 341 w 379"/>
                <a:gd name="T3" fmla="*/ 0 h 349"/>
                <a:gd name="T4" fmla="*/ 340 w 379"/>
                <a:gd name="T5" fmla="*/ 6 h 349"/>
                <a:gd name="T6" fmla="*/ 347 w 379"/>
                <a:gd name="T7" fmla="*/ 11 h 349"/>
                <a:gd name="T8" fmla="*/ 351 w 379"/>
                <a:gd name="T9" fmla="*/ 19 h 349"/>
                <a:gd name="T10" fmla="*/ 349 w 379"/>
                <a:gd name="T11" fmla="*/ 26 h 349"/>
                <a:gd name="T12" fmla="*/ 338 w 379"/>
                <a:gd name="T13" fmla="*/ 34 h 349"/>
                <a:gd name="T14" fmla="*/ 328 w 379"/>
                <a:gd name="T15" fmla="*/ 45 h 349"/>
                <a:gd name="T16" fmla="*/ 328 w 379"/>
                <a:gd name="T17" fmla="*/ 51 h 349"/>
                <a:gd name="T18" fmla="*/ 379 w 379"/>
                <a:gd name="T19" fmla="*/ 47 h 349"/>
                <a:gd name="T20" fmla="*/ 377 w 379"/>
                <a:gd name="T21" fmla="*/ 53 h 349"/>
                <a:gd name="T22" fmla="*/ 379 w 379"/>
                <a:gd name="T23" fmla="*/ 56 h 349"/>
                <a:gd name="T24" fmla="*/ 375 w 379"/>
                <a:gd name="T25" fmla="*/ 66 h 349"/>
                <a:gd name="T26" fmla="*/ 366 w 379"/>
                <a:gd name="T27" fmla="*/ 75 h 349"/>
                <a:gd name="T28" fmla="*/ 362 w 379"/>
                <a:gd name="T29" fmla="*/ 96 h 349"/>
                <a:gd name="T30" fmla="*/ 353 w 379"/>
                <a:gd name="T31" fmla="*/ 107 h 349"/>
                <a:gd name="T32" fmla="*/ 355 w 379"/>
                <a:gd name="T33" fmla="*/ 120 h 349"/>
                <a:gd name="T34" fmla="*/ 353 w 379"/>
                <a:gd name="T35" fmla="*/ 137 h 349"/>
                <a:gd name="T36" fmla="*/ 351 w 379"/>
                <a:gd name="T37" fmla="*/ 139 h 349"/>
                <a:gd name="T38" fmla="*/ 341 w 379"/>
                <a:gd name="T39" fmla="*/ 147 h 349"/>
                <a:gd name="T40" fmla="*/ 341 w 379"/>
                <a:gd name="T41" fmla="*/ 152 h 349"/>
                <a:gd name="T42" fmla="*/ 326 w 379"/>
                <a:gd name="T43" fmla="*/ 165 h 349"/>
                <a:gd name="T44" fmla="*/ 321 w 379"/>
                <a:gd name="T45" fmla="*/ 180 h 349"/>
                <a:gd name="T46" fmla="*/ 323 w 379"/>
                <a:gd name="T47" fmla="*/ 195 h 349"/>
                <a:gd name="T48" fmla="*/ 321 w 379"/>
                <a:gd name="T49" fmla="*/ 203 h 349"/>
                <a:gd name="T50" fmla="*/ 306 w 379"/>
                <a:gd name="T51" fmla="*/ 212 h 349"/>
                <a:gd name="T52" fmla="*/ 296 w 379"/>
                <a:gd name="T53" fmla="*/ 227 h 349"/>
                <a:gd name="T54" fmla="*/ 293 w 379"/>
                <a:gd name="T55" fmla="*/ 231 h 349"/>
                <a:gd name="T56" fmla="*/ 293 w 379"/>
                <a:gd name="T57" fmla="*/ 242 h 349"/>
                <a:gd name="T58" fmla="*/ 285 w 379"/>
                <a:gd name="T59" fmla="*/ 252 h 349"/>
                <a:gd name="T60" fmla="*/ 285 w 379"/>
                <a:gd name="T61" fmla="*/ 261 h 349"/>
                <a:gd name="T62" fmla="*/ 281 w 379"/>
                <a:gd name="T63" fmla="*/ 274 h 349"/>
                <a:gd name="T64" fmla="*/ 274 w 379"/>
                <a:gd name="T65" fmla="*/ 287 h 349"/>
                <a:gd name="T66" fmla="*/ 276 w 379"/>
                <a:gd name="T67" fmla="*/ 300 h 349"/>
                <a:gd name="T68" fmla="*/ 283 w 379"/>
                <a:gd name="T69" fmla="*/ 310 h 349"/>
                <a:gd name="T70" fmla="*/ 285 w 379"/>
                <a:gd name="T71" fmla="*/ 319 h 349"/>
                <a:gd name="T72" fmla="*/ 287 w 379"/>
                <a:gd name="T73" fmla="*/ 321 h 349"/>
                <a:gd name="T74" fmla="*/ 287 w 379"/>
                <a:gd name="T75" fmla="*/ 327 h 349"/>
                <a:gd name="T76" fmla="*/ 281 w 379"/>
                <a:gd name="T77" fmla="*/ 329 h 349"/>
                <a:gd name="T78" fmla="*/ 281 w 379"/>
                <a:gd name="T79" fmla="*/ 338 h 349"/>
                <a:gd name="T80" fmla="*/ 281 w 379"/>
                <a:gd name="T81" fmla="*/ 342 h 349"/>
                <a:gd name="T82" fmla="*/ 51 w 379"/>
                <a:gd name="T83" fmla="*/ 349 h 349"/>
                <a:gd name="T84" fmla="*/ 51 w 379"/>
                <a:gd name="T85" fmla="*/ 297 h 349"/>
                <a:gd name="T86" fmla="*/ 37 w 379"/>
                <a:gd name="T87" fmla="*/ 295 h 349"/>
                <a:gd name="T88" fmla="*/ 28 w 379"/>
                <a:gd name="T89" fmla="*/ 300 h 349"/>
                <a:gd name="T90" fmla="*/ 24 w 379"/>
                <a:gd name="T91" fmla="*/ 299 h 349"/>
                <a:gd name="T92" fmla="*/ 13 w 379"/>
                <a:gd name="T93" fmla="*/ 289 h 349"/>
                <a:gd name="T94" fmla="*/ 15 w 379"/>
                <a:gd name="T95" fmla="*/ 120 h 349"/>
                <a:gd name="T96" fmla="*/ 0 w 379"/>
                <a:gd name="T97" fmla="*/ 15 h 3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79"/>
                <a:gd name="T148" fmla="*/ 0 h 349"/>
                <a:gd name="T149" fmla="*/ 379 w 379"/>
                <a:gd name="T150" fmla="*/ 349 h 3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79" h="349">
                  <a:moveTo>
                    <a:pt x="0" y="15"/>
                  </a:moveTo>
                  <a:lnTo>
                    <a:pt x="341" y="0"/>
                  </a:lnTo>
                  <a:lnTo>
                    <a:pt x="340" y="6"/>
                  </a:lnTo>
                  <a:lnTo>
                    <a:pt x="347" y="11"/>
                  </a:lnTo>
                  <a:lnTo>
                    <a:pt x="351" y="19"/>
                  </a:lnTo>
                  <a:lnTo>
                    <a:pt x="349" y="26"/>
                  </a:lnTo>
                  <a:lnTo>
                    <a:pt x="338" y="34"/>
                  </a:lnTo>
                  <a:lnTo>
                    <a:pt x="328" y="45"/>
                  </a:lnTo>
                  <a:lnTo>
                    <a:pt x="328" y="51"/>
                  </a:lnTo>
                  <a:lnTo>
                    <a:pt x="379" y="47"/>
                  </a:lnTo>
                  <a:lnTo>
                    <a:pt x="377" y="53"/>
                  </a:lnTo>
                  <a:lnTo>
                    <a:pt x="379" y="56"/>
                  </a:lnTo>
                  <a:lnTo>
                    <a:pt x="375" y="66"/>
                  </a:lnTo>
                  <a:lnTo>
                    <a:pt x="366" y="75"/>
                  </a:lnTo>
                  <a:lnTo>
                    <a:pt x="362" y="96"/>
                  </a:lnTo>
                  <a:lnTo>
                    <a:pt x="353" y="107"/>
                  </a:lnTo>
                  <a:lnTo>
                    <a:pt x="355" y="120"/>
                  </a:lnTo>
                  <a:lnTo>
                    <a:pt x="353" y="137"/>
                  </a:lnTo>
                  <a:lnTo>
                    <a:pt x="351" y="139"/>
                  </a:lnTo>
                  <a:lnTo>
                    <a:pt x="341" y="147"/>
                  </a:lnTo>
                  <a:lnTo>
                    <a:pt x="341" y="152"/>
                  </a:lnTo>
                  <a:lnTo>
                    <a:pt x="326" y="165"/>
                  </a:lnTo>
                  <a:lnTo>
                    <a:pt x="321" y="180"/>
                  </a:lnTo>
                  <a:lnTo>
                    <a:pt x="323" y="195"/>
                  </a:lnTo>
                  <a:lnTo>
                    <a:pt x="321" y="203"/>
                  </a:lnTo>
                  <a:lnTo>
                    <a:pt x="306" y="212"/>
                  </a:lnTo>
                  <a:lnTo>
                    <a:pt x="296" y="227"/>
                  </a:lnTo>
                  <a:lnTo>
                    <a:pt x="293" y="231"/>
                  </a:lnTo>
                  <a:lnTo>
                    <a:pt x="293" y="242"/>
                  </a:lnTo>
                  <a:lnTo>
                    <a:pt x="285" y="252"/>
                  </a:lnTo>
                  <a:lnTo>
                    <a:pt x="285" y="261"/>
                  </a:lnTo>
                  <a:lnTo>
                    <a:pt x="281" y="274"/>
                  </a:lnTo>
                  <a:lnTo>
                    <a:pt x="274" y="287"/>
                  </a:lnTo>
                  <a:lnTo>
                    <a:pt x="276" y="300"/>
                  </a:lnTo>
                  <a:lnTo>
                    <a:pt x="283" y="310"/>
                  </a:lnTo>
                  <a:lnTo>
                    <a:pt x="285" y="319"/>
                  </a:lnTo>
                  <a:lnTo>
                    <a:pt x="287" y="321"/>
                  </a:lnTo>
                  <a:lnTo>
                    <a:pt x="287" y="327"/>
                  </a:lnTo>
                  <a:lnTo>
                    <a:pt x="281" y="329"/>
                  </a:lnTo>
                  <a:lnTo>
                    <a:pt x="281" y="338"/>
                  </a:lnTo>
                  <a:lnTo>
                    <a:pt x="281" y="342"/>
                  </a:lnTo>
                  <a:lnTo>
                    <a:pt x="51" y="349"/>
                  </a:lnTo>
                  <a:lnTo>
                    <a:pt x="51" y="297"/>
                  </a:lnTo>
                  <a:lnTo>
                    <a:pt x="37" y="295"/>
                  </a:lnTo>
                  <a:lnTo>
                    <a:pt x="28" y="300"/>
                  </a:lnTo>
                  <a:lnTo>
                    <a:pt x="24" y="299"/>
                  </a:lnTo>
                  <a:lnTo>
                    <a:pt x="13" y="289"/>
                  </a:lnTo>
                  <a:lnTo>
                    <a:pt x="15" y="120"/>
                  </a:lnTo>
                  <a:lnTo>
                    <a:pt x="0" y="15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634" name="Freeform 53"/>
            <p:cNvSpPr>
              <a:spLocks/>
            </p:cNvSpPr>
            <p:nvPr/>
          </p:nvSpPr>
          <p:spPr bwMode="gray">
            <a:xfrm>
              <a:off x="1671" y="2170"/>
              <a:ext cx="428" cy="533"/>
            </a:xfrm>
            <a:custGeom>
              <a:avLst/>
              <a:gdLst>
                <a:gd name="T0" fmla="*/ 376 w 428"/>
                <a:gd name="T1" fmla="*/ 533 h 533"/>
                <a:gd name="T2" fmla="*/ 428 w 428"/>
                <a:gd name="T3" fmla="*/ 152 h 533"/>
                <a:gd name="T4" fmla="*/ 288 w 428"/>
                <a:gd name="T5" fmla="*/ 129 h 533"/>
                <a:gd name="T6" fmla="*/ 303 w 428"/>
                <a:gd name="T7" fmla="*/ 37 h 533"/>
                <a:gd name="T8" fmla="*/ 92 w 428"/>
                <a:gd name="T9" fmla="*/ 0 h 533"/>
                <a:gd name="T10" fmla="*/ 0 w 428"/>
                <a:gd name="T11" fmla="*/ 473 h 533"/>
                <a:gd name="T12" fmla="*/ 376 w 428"/>
                <a:gd name="T13" fmla="*/ 533 h 5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28"/>
                <a:gd name="T22" fmla="*/ 0 h 533"/>
                <a:gd name="T23" fmla="*/ 428 w 428"/>
                <a:gd name="T24" fmla="*/ 533 h 53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28" h="533">
                  <a:moveTo>
                    <a:pt x="376" y="533"/>
                  </a:moveTo>
                  <a:lnTo>
                    <a:pt x="428" y="152"/>
                  </a:lnTo>
                  <a:lnTo>
                    <a:pt x="288" y="129"/>
                  </a:lnTo>
                  <a:lnTo>
                    <a:pt x="303" y="37"/>
                  </a:lnTo>
                  <a:lnTo>
                    <a:pt x="92" y="0"/>
                  </a:lnTo>
                  <a:lnTo>
                    <a:pt x="0" y="473"/>
                  </a:lnTo>
                  <a:lnTo>
                    <a:pt x="376" y="533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635" name="Freeform 54"/>
            <p:cNvSpPr>
              <a:spLocks/>
            </p:cNvSpPr>
            <p:nvPr/>
          </p:nvSpPr>
          <p:spPr bwMode="gray">
            <a:xfrm>
              <a:off x="1820" y="2196"/>
              <a:ext cx="60" cy="98"/>
            </a:xfrm>
            <a:custGeom>
              <a:avLst/>
              <a:gdLst>
                <a:gd name="T0" fmla="*/ 9 w 60"/>
                <a:gd name="T1" fmla="*/ 6 h 98"/>
                <a:gd name="T2" fmla="*/ 7 w 60"/>
                <a:gd name="T3" fmla="*/ 9 h 98"/>
                <a:gd name="T4" fmla="*/ 3 w 60"/>
                <a:gd name="T5" fmla="*/ 13 h 98"/>
                <a:gd name="T6" fmla="*/ 3 w 60"/>
                <a:gd name="T7" fmla="*/ 19 h 98"/>
                <a:gd name="T8" fmla="*/ 2 w 60"/>
                <a:gd name="T9" fmla="*/ 26 h 98"/>
                <a:gd name="T10" fmla="*/ 2 w 60"/>
                <a:gd name="T11" fmla="*/ 28 h 98"/>
                <a:gd name="T12" fmla="*/ 2 w 60"/>
                <a:gd name="T13" fmla="*/ 32 h 98"/>
                <a:gd name="T14" fmla="*/ 2 w 60"/>
                <a:gd name="T15" fmla="*/ 36 h 98"/>
                <a:gd name="T16" fmla="*/ 5 w 60"/>
                <a:gd name="T17" fmla="*/ 34 h 98"/>
                <a:gd name="T18" fmla="*/ 5 w 60"/>
                <a:gd name="T19" fmla="*/ 38 h 98"/>
                <a:gd name="T20" fmla="*/ 7 w 60"/>
                <a:gd name="T21" fmla="*/ 43 h 98"/>
                <a:gd name="T22" fmla="*/ 7 w 60"/>
                <a:gd name="T23" fmla="*/ 51 h 98"/>
                <a:gd name="T24" fmla="*/ 5 w 60"/>
                <a:gd name="T25" fmla="*/ 54 h 98"/>
                <a:gd name="T26" fmla="*/ 5 w 60"/>
                <a:gd name="T27" fmla="*/ 54 h 98"/>
                <a:gd name="T28" fmla="*/ 3 w 60"/>
                <a:gd name="T29" fmla="*/ 58 h 98"/>
                <a:gd name="T30" fmla="*/ 3 w 60"/>
                <a:gd name="T31" fmla="*/ 66 h 98"/>
                <a:gd name="T32" fmla="*/ 2 w 60"/>
                <a:gd name="T33" fmla="*/ 75 h 98"/>
                <a:gd name="T34" fmla="*/ 2 w 60"/>
                <a:gd name="T35" fmla="*/ 83 h 98"/>
                <a:gd name="T36" fmla="*/ 3 w 60"/>
                <a:gd name="T37" fmla="*/ 83 h 98"/>
                <a:gd name="T38" fmla="*/ 5 w 60"/>
                <a:gd name="T39" fmla="*/ 81 h 98"/>
                <a:gd name="T40" fmla="*/ 5 w 60"/>
                <a:gd name="T41" fmla="*/ 77 h 98"/>
                <a:gd name="T42" fmla="*/ 9 w 60"/>
                <a:gd name="T43" fmla="*/ 73 h 98"/>
                <a:gd name="T44" fmla="*/ 11 w 60"/>
                <a:gd name="T45" fmla="*/ 83 h 98"/>
                <a:gd name="T46" fmla="*/ 11 w 60"/>
                <a:gd name="T47" fmla="*/ 96 h 98"/>
                <a:gd name="T48" fmla="*/ 13 w 60"/>
                <a:gd name="T49" fmla="*/ 96 h 98"/>
                <a:gd name="T50" fmla="*/ 17 w 60"/>
                <a:gd name="T51" fmla="*/ 96 h 98"/>
                <a:gd name="T52" fmla="*/ 20 w 60"/>
                <a:gd name="T53" fmla="*/ 96 h 98"/>
                <a:gd name="T54" fmla="*/ 26 w 60"/>
                <a:gd name="T55" fmla="*/ 98 h 98"/>
                <a:gd name="T56" fmla="*/ 32 w 60"/>
                <a:gd name="T57" fmla="*/ 94 h 98"/>
                <a:gd name="T58" fmla="*/ 41 w 60"/>
                <a:gd name="T59" fmla="*/ 90 h 98"/>
                <a:gd name="T60" fmla="*/ 47 w 60"/>
                <a:gd name="T61" fmla="*/ 90 h 98"/>
                <a:gd name="T62" fmla="*/ 50 w 60"/>
                <a:gd name="T63" fmla="*/ 88 h 98"/>
                <a:gd name="T64" fmla="*/ 50 w 60"/>
                <a:gd name="T65" fmla="*/ 86 h 98"/>
                <a:gd name="T66" fmla="*/ 52 w 60"/>
                <a:gd name="T67" fmla="*/ 84 h 98"/>
                <a:gd name="T68" fmla="*/ 54 w 60"/>
                <a:gd name="T69" fmla="*/ 77 h 98"/>
                <a:gd name="T70" fmla="*/ 49 w 60"/>
                <a:gd name="T71" fmla="*/ 73 h 98"/>
                <a:gd name="T72" fmla="*/ 43 w 60"/>
                <a:gd name="T73" fmla="*/ 68 h 98"/>
                <a:gd name="T74" fmla="*/ 41 w 60"/>
                <a:gd name="T75" fmla="*/ 58 h 98"/>
                <a:gd name="T76" fmla="*/ 43 w 60"/>
                <a:gd name="T77" fmla="*/ 58 h 98"/>
                <a:gd name="T78" fmla="*/ 43 w 60"/>
                <a:gd name="T79" fmla="*/ 53 h 98"/>
                <a:gd name="T80" fmla="*/ 47 w 60"/>
                <a:gd name="T81" fmla="*/ 49 h 98"/>
                <a:gd name="T82" fmla="*/ 54 w 60"/>
                <a:gd name="T83" fmla="*/ 47 h 98"/>
                <a:gd name="T84" fmla="*/ 58 w 60"/>
                <a:gd name="T85" fmla="*/ 43 h 98"/>
                <a:gd name="T86" fmla="*/ 60 w 60"/>
                <a:gd name="T87" fmla="*/ 36 h 98"/>
                <a:gd name="T88" fmla="*/ 58 w 60"/>
                <a:gd name="T89" fmla="*/ 34 h 98"/>
                <a:gd name="T90" fmla="*/ 54 w 60"/>
                <a:gd name="T91" fmla="*/ 30 h 98"/>
                <a:gd name="T92" fmla="*/ 47 w 60"/>
                <a:gd name="T93" fmla="*/ 28 h 98"/>
                <a:gd name="T94" fmla="*/ 43 w 60"/>
                <a:gd name="T95" fmla="*/ 28 h 98"/>
                <a:gd name="T96" fmla="*/ 37 w 60"/>
                <a:gd name="T97" fmla="*/ 34 h 98"/>
                <a:gd name="T98" fmla="*/ 32 w 60"/>
                <a:gd name="T99" fmla="*/ 39 h 98"/>
                <a:gd name="T100" fmla="*/ 28 w 60"/>
                <a:gd name="T101" fmla="*/ 39 h 98"/>
                <a:gd name="T102" fmla="*/ 28 w 60"/>
                <a:gd name="T103" fmla="*/ 32 h 98"/>
                <a:gd name="T104" fmla="*/ 28 w 60"/>
                <a:gd name="T105" fmla="*/ 24 h 98"/>
                <a:gd name="T106" fmla="*/ 28 w 60"/>
                <a:gd name="T107" fmla="*/ 24 h 98"/>
                <a:gd name="T108" fmla="*/ 24 w 60"/>
                <a:gd name="T109" fmla="*/ 21 h 98"/>
                <a:gd name="T110" fmla="*/ 24 w 60"/>
                <a:gd name="T111" fmla="*/ 15 h 98"/>
                <a:gd name="T112" fmla="*/ 24 w 60"/>
                <a:gd name="T113" fmla="*/ 13 h 98"/>
                <a:gd name="T114" fmla="*/ 26 w 60"/>
                <a:gd name="T115" fmla="*/ 8 h 98"/>
                <a:gd name="T116" fmla="*/ 24 w 60"/>
                <a:gd name="T117" fmla="*/ 4 h 98"/>
                <a:gd name="T118" fmla="*/ 19 w 60"/>
                <a:gd name="T119" fmla="*/ 0 h 98"/>
                <a:gd name="T120" fmla="*/ 11 w 60"/>
                <a:gd name="T121" fmla="*/ 4 h 9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0"/>
                <a:gd name="T184" fmla="*/ 0 h 98"/>
                <a:gd name="T185" fmla="*/ 60 w 60"/>
                <a:gd name="T186" fmla="*/ 98 h 9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0" h="98">
                  <a:moveTo>
                    <a:pt x="11" y="4"/>
                  </a:moveTo>
                  <a:lnTo>
                    <a:pt x="9" y="6"/>
                  </a:lnTo>
                  <a:lnTo>
                    <a:pt x="7" y="8"/>
                  </a:lnTo>
                  <a:lnTo>
                    <a:pt x="7" y="9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2" y="15"/>
                  </a:lnTo>
                  <a:lnTo>
                    <a:pt x="3" y="19"/>
                  </a:lnTo>
                  <a:lnTo>
                    <a:pt x="3" y="23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5" y="34"/>
                  </a:lnTo>
                  <a:lnTo>
                    <a:pt x="7" y="34"/>
                  </a:lnTo>
                  <a:lnTo>
                    <a:pt x="5" y="38"/>
                  </a:lnTo>
                  <a:lnTo>
                    <a:pt x="7" y="39"/>
                  </a:lnTo>
                  <a:lnTo>
                    <a:pt x="7" y="43"/>
                  </a:lnTo>
                  <a:lnTo>
                    <a:pt x="7" y="47"/>
                  </a:lnTo>
                  <a:lnTo>
                    <a:pt x="7" y="51"/>
                  </a:lnTo>
                  <a:lnTo>
                    <a:pt x="5" y="56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5" y="54"/>
                  </a:lnTo>
                  <a:lnTo>
                    <a:pt x="3" y="56"/>
                  </a:lnTo>
                  <a:lnTo>
                    <a:pt x="3" y="58"/>
                  </a:lnTo>
                  <a:lnTo>
                    <a:pt x="3" y="62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2" y="75"/>
                  </a:lnTo>
                  <a:lnTo>
                    <a:pt x="2" y="79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3" y="83"/>
                  </a:lnTo>
                  <a:lnTo>
                    <a:pt x="5" y="81"/>
                  </a:lnTo>
                  <a:lnTo>
                    <a:pt x="5" y="79"/>
                  </a:lnTo>
                  <a:lnTo>
                    <a:pt x="5" y="77"/>
                  </a:lnTo>
                  <a:lnTo>
                    <a:pt x="7" y="75"/>
                  </a:lnTo>
                  <a:lnTo>
                    <a:pt x="9" y="73"/>
                  </a:lnTo>
                  <a:lnTo>
                    <a:pt x="11" y="77"/>
                  </a:lnTo>
                  <a:lnTo>
                    <a:pt x="11" y="83"/>
                  </a:lnTo>
                  <a:lnTo>
                    <a:pt x="13" y="88"/>
                  </a:lnTo>
                  <a:lnTo>
                    <a:pt x="11" y="96"/>
                  </a:lnTo>
                  <a:lnTo>
                    <a:pt x="13" y="96"/>
                  </a:lnTo>
                  <a:lnTo>
                    <a:pt x="15" y="96"/>
                  </a:lnTo>
                  <a:lnTo>
                    <a:pt x="17" y="96"/>
                  </a:lnTo>
                  <a:lnTo>
                    <a:pt x="19" y="96"/>
                  </a:lnTo>
                  <a:lnTo>
                    <a:pt x="20" y="96"/>
                  </a:lnTo>
                  <a:lnTo>
                    <a:pt x="24" y="98"/>
                  </a:lnTo>
                  <a:lnTo>
                    <a:pt x="26" y="98"/>
                  </a:lnTo>
                  <a:lnTo>
                    <a:pt x="28" y="96"/>
                  </a:lnTo>
                  <a:lnTo>
                    <a:pt x="32" y="94"/>
                  </a:lnTo>
                  <a:lnTo>
                    <a:pt x="37" y="92"/>
                  </a:lnTo>
                  <a:lnTo>
                    <a:pt x="41" y="90"/>
                  </a:lnTo>
                  <a:lnTo>
                    <a:pt x="45" y="90"/>
                  </a:lnTo>
                  <a:lnTo>
                    <a:pt x="47" y="90"/>
                  </a:lnTo>
                  <a:lnTo>
                    <a:pt x="49" y="88"/>
                  </a:lnTo>
                  <a:lnTo>
                    <a:pt x="50" y="88"/>
                  </a:lnTo>
                  <a:lnTo>
                    <a:pt x="50" y="86"/>
                  </a:lnTo>
                  <a:lnTo>
                    <a:pt x="52" y="86"/>
                  </a:lnTo>
                  <a:lnTo>
                    <a:pt x="52" y="84"/>
                  </a:lnTo>
                  <a:lnTo>
                    <a:pt x="54" y="81"/>
                  </a:lnTo>
                  <a:lnTo>
                    <a:pt x="54" y="77"/>
                  </a:lnTo>
                  <a:lnTo>
                    <a:pt x="52" y="75"/>
                  </a:lnTo>
                  <a:lnTo>
                    <a:pt x="49" y="73"/>
                  </a:lnTo>
                  <a:lnTo>
                    <a:pt x="45" y="71"/>
                  </a:lnTo>
                  <a:lnTo>
                    <a:pt x="43" y="68"/>
                  </a:lnTo>
                  <a:lnTo>
                    <a:pt x="41" y="64"/>
                  </a:lnTo>
                  <a:lnTo>
                    <a:pt x="41" y="58"/>
                  </a:lnTo>
                  <a:lnTo>
                    <a:pt x="43" y="58"/>
                  </a:lnTo>
                  <a:lnTo>
                    <a:pt x="43" y="54"/>
                  </a:lnTo>
                  <a:lnTo>
                    <a:pt x="43" y="53"/>
                  </a:lnTo>
                  <a:lnTo>
                    <a:pt x="45" y="51"/>
                  </a:lnTo>
                  <a:lnTo>
                    <a:pt x="47" y="49"/>
                  </a:lnTo>
                  <a:lnTo>
                    <a:pt x="50" y="47"/>
                  </a:lnTo>
                  <a:lnTo>
                    <a:pt x="54" y="47"/>
                  </a:lnTo>
                  <a:lnTo>
                    <a:pt x="56" y="45"/>
                  </a:lnTo>
                  <a:lnTo>
                    <a:pt x="58" y="43"/>
                  </a:lnTo>
                  <a:lnTo>
                    <a:pt x="60" y="39"/>
                  </a:lnTo>
                  <a:lnTo>
                    <a:pt x="60" y="36"/>
                  </a:lnTo>
                  <a:lnTo>
                    <a:pt x="60" y="34"/>
                  </a:lnTo>
                  <a:lnTo>
                    <a:pt x="58" y="34"/>
                  </a:lnTo>
                  <a:lnTo>
                    <a:pt x="56" y="32"/>
                  </a:lnTo>
                  <a:lnTo>
                    <a:pt x="54" y="30"/>
                  </a:lnTo>
                  <a:lnTo>
                    <a:pt x="50" y="28"/>
                  </a:lnTo>
                  <a:lnTo>
                    <a:pt x="47" y="28"/>
                  </a:lnTo>
                  <a:lnTo>
                    <a:pt x="45" y="26"/>
                  </a:lnTo>
                  <a:lnTo>
                    <a:pt x="43" y="28"/>
                  </a:lnTo>
                  <a:lnTo>
                    <a:pt x="39" y="30"/>
                  </a:lnTo>
                  <a:lnTo>
                    <a:pt x="37" y="34"/>
                  </a:lnTo>
                  <a:lnTo>
                    <a:pt x="34" y="36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9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26" y="24"/>
                  </a:lnTo>
                  <a:lnTo>
                    <a:pt x="24" y="21"/>
                  </a:lnTo>
                  <a:lnTo>
                    <a:pt x="24" y="19"/>
                  </a:lnTo>
                  <a:lnTo>
                    <a:pt x="24" y="15"/>
                  </a:lnTo>
                  <a:lnTo>
                    <a:pt x="24" y="13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4" y="4"/>
                  </a:lnTo>
                  <a:lnTo>
                    <a:pt x="22" y="2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1" y="4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" name="Group 55"/>
          <p:cNvGrpSpPr>
            <a:grpSpLocks/>
          </p:cNvGrpSpPr>
          <p:nvPr/>
        </p:nvGrpSpPr>
        <p:grpSpPr bwMode="auto">
          <a:xfrm>
            <a:off x="1828800" y="2057400"/>
            <a:ext cx="6157913" cy="3898900"/>
            <a:chOff x="1007" y="1382"/>
            <a:chExt cx="3969" cy="2456"/>
          </a:xfrm>
        </p:grpSpPr>
        <p:sp>
          <p:nvSpPr>
            <p:cNvPr id="22536" name="Freeform 56"/>
            <p:cNvSpPr>
              <a:spLocks/>
            </p:cNvSpPr>
            <p:nvPr/>
          </p:nvSpPr>
          <p:spPr bwMode="gray">
            <a:xfrm>
              <a:off x="1193" y="1382"/>
              <a:ext cx="509" cy="371"/>
            </a:xfrm>
            <a:custGeom>
              <a:avLst/>
              <a:gdLst>
                <a:gd name="T0" fmla="*/ 7 w 509"/>
                <a:gd name="T1" fmla="*/ 225 h 371"/>
                <a:gd name="T2" fmla="*/ 0 w 509"/>
                <a:gd name="T3" fmla="*/ 223 h 371"/>
                <a:gd name="T4" fmla="*/ 4 w 509"/>
                <a:gd name="T5" fmla="*/ 210 h 371"/>
                <a:gd name="T6" fmla="*/ 6 w 509"/>
                <a:gd name="T7" fmla="*/ 199 h 371"/>
                <a:gd name="T8" fmla="*/ 9 w 509"/>
                <a:gd name="T9" fmla="*/ 195 h 371"/>
                <a:gd name="T10" fmla="*/ 11 w 509"/>
                <a:gd name="T11" fmla="*/ 202 h 371"/>
                <a:gd name="T12" fmla="*/ 9 w 509"/>
                <a:gd name="T13" fmla="*/ 210 h 371"/>
                <a:gd name="T14" fmla="*/ 19 w 509"/>
                <a:gd name="T15" fmla="*/ 204 h 371"/>
                <a:gd name="T16" fmla="*/ 19 w 509"/>
                <a:gd name="T17" fmla="*/ 197 h 371"/>
                <a:gd name="T18" fmla="*/ 19 w 509"/>
                <a:gd name="T19" fmla="*/ 185 h 371"/>
                <a:gd name="T20" fmla="*/ 13 w 509"/>
                <a:gd name="T21" fmla="*/ 170 h 371"/>
                <a:gd name="T22" fmla="*/ 21 w 509"/>
                <a:gd name="T23" fmla="*/ 170 h 371"/>
                <a:gd name="T24" fmla="*/ 32 w 509"/>
                <a:gd name="T25" fmla="*/ 165 h 371"/>
                <a:gd name="T26" fmla="*/ 24 w 509"/>
                <a:gd name="T27" fmla="*/ 157 h 371"/>
                <a:gd name="T28" fmla="*/ 15 w 509"/>
                <a:gd name="T29" fmla="*/ 159 h 371"/>
                <a:gd name="T30" fmla="*/ 17 w 509"/>
                <a:gd name="T31" fmla="*/ 144 h 371"/>
                <a:gd name="T32" fmla="*/ 17 w 509"/>
                <a:gd name="T33" fmla="*/ 123 h 371"/>
                <a:gd name="T34" fmla="*/ 19 w 509"/>
                <a:gd name="T35" fmla="*/ 95 h 371"/>
                <a:gd name="T36" fmla="*/ 11 w 509"/>
                <a:gd name="T37" fmla="*/ 60 h 371"/>
                <a:gd name="T38" fmla="*/ 15 w 509"/>
                <a:gd name="T39" fmla="*/ 33 h 371"/>
                <a:gd name="T40" fmla="*/ 66 w 509"/>
                <a:gd name="T41" fmla="*/ 52 h 371"/>
                <a:gd name="T42" fmla="*/ 109 w 509"/>
                <a:gd name="T43" fmla="*/ 71 h 371"/>
                <a:gd name="T44" fmla="*/ 129 w 509"/>
                <a:gd name="T45" fmla="*/ 78 h 371"/>
                <a:gd name="T46" fmla="*/ 137 w 509"/>
                <a:gd name="T47" fmla="*/ 86 h 371"/>
                <a:gd name="T48" fmla="*/ 139 w 509"/>
                <a:gd name="T49" fmla="*/ 116 h 371"/>
                <a:gd name="T50" fmla="*/ 128 w 509"/>
                <a:gd name="T51" fmla="*/ 131 h 371"/>
                <a:gd name="T52" fmla="*/ 128 w 509"/>
                <a:gd name="T53" fmla="*/ 144 h 371"/>
                <a:gd name="T54" fmla="*/ 124 w 509"/>
                <a:gd name="T55" fmla="*/ 152 h 371"/>
                <a:gd name="T56" fmla="*/ 129 w 509"/>
                <a:gd name="T57" fmla="*/ 159 h 371"/>
                <a:gd name="T58" fmla="*/ 144 w 509"/>
                <a:gd name="T59" fmla="*/ 135 h 371"/>
                <a:gd name="T60" fmla="*/ 152 w 509"/>
                <a:gd name="T61" fmla="*/ 120 h 371"/>
                <a:gd name="T62" fmla="*/ 165 w 509"/>
                <a:gd name="T63" fmla="*/ 103 h 371"/>
                <a:gd name="T64" fmla="*/ 150 w 509"/>
                <a:gd name="T65" fmla="*/ 56 h 371"/>
                <a:gd name="T66" fmla="*/ 152 w 509"/>
                <a:gd name="T67" fmla="*/ 50 h 371"/>
                <a:gd name="T68" fmla="*/ 163 w 509"/>
                <a:gd name="T69" fmla="*/ 41 h 371"/>
                <a:gd name="T70" fmla="*/ 156 w 509"/>
                <a:gd name="T71" fmla="*/ 26 h 371"/>
                <a:gd name="T72" fmla="*/ 154 w 509"/>
                <a:gd name="T73" fmla="*/ 0 h 371"/>
                <a:gd name="T74" fmla="*/ 349 w 509"/>
                <a:gd name="T75" fmla="*/ 52 h 371"/>
                <a:gd name="T76" fmla="*/ 509 w 509"/>
                <a:gd name="T77" fmla="*/ 90 h 371"/>
                <a:gd name="T78" fmla="*/ 454 w 509"/>
                <a:gd name="T79" fmla="*/ 332 h 371"/>
                <a:gd name="T80" fmla="*/ 450 w 509"/>
                <a:gd name="T81" fmla="*/ 337 h 371"/>
                <a:gd name="T82" fmla="*/ 452 w 509"/>
                <a:gd name="T83" fmla="*/ 345 h 371"/>
                <a:gd name="T84" fmla="*/ 456 w 509"/>
                <a:gd name="T85" fmla="*/ 352 h 371"/>
                <a:gd name="T86" fmla="*/ 450 w 509"/>
                <a:gd name="T87" fmla="*/ 358 h 371"/>
                <a:gd name="T88" fmla="*/ 452 w 509"/>
                <a:gd name="T89" fmla="*/ 371 h 371"/>
                <a:gd name="T90" fmla="*/ 310 w 509"/>
                <a:gd name="T91" fmla="*/ 343 h 371"/>
                <a:gd name="T92" fmla="*/ 295 w 509"/>
                <a:gd name="T93" fmla="*/ 341 h 371"/>
                <a:gd name="T94" fmla="*/ 281 w 509"/>
                <a:gd name="T95" fmla="*/ 337 h 371"/>
                <a:gd name="T96" fmla="*/ 266 w 509"/>
                <a:gd name="T97" fmla="*/ 341 h 371"/>
                <a:gd name="T98" fmla="*/ 248 w 509"/>
                <a:gd name="T99" fmla="*/ 337 h 371"/>
                <a:gd name="T100" fmla="*/ 231 w 509"/>
                <a:gd name="T101" fmla="*/ 345 h 371"/>
                <a:gd name="T102" fmla="*/ 210 w 509"/>
                <a:gd name="T103" fmla="*/ 339 h 371"/>
                <a:gd name="T104" fmla="*/ 171 w 509"/>
                <a:gd name="T105" fmla="*/ 339 h 371"/>
                <a:gd name="T106" fmla="*/ 139 w 509"/>
                <a:gd name="T107" fmla="*/ 324 h 371"/>
                <a:gd name="T108" fmla="*/ 111 w 509"/>
                <a:gd name="T109" fmla="*/ 324 h 371"/>
                <a:gd name="T110" fmla="*/ 68 w 509"/>
                <a:gd name="T111" fmla="*/ 313 h 371"/>
                <a:gd name="T112" fmla="*/ 66 w 509"/>
                <a:gd name="T113" fmla="*/ 281 h 371"/>
                <a:gd name="T114" fmla="*/ 66 w 509"/>
                <a:gd name="T115" fmla="*/ 262 h 371"/>
                <a:gd name="T116" fmla="*/ 39 w 509"/>
                <a:gd name="T117" fmla="*/ 249 h 371"/>
                <a:gd name="T118" fmla="*/ 32 w 509"/>
                <a:gd name="T119" fmla="*/ 240 h 37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09"/>
                <a:gd name="T181" fmla="*/ 0 h 371"/>
                <a:gd name="T182" fmla="*/ 509 w 509"/>
                <a:gd name="T183" fmla="*/ 371 h 37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09" h="371">
                  <a:moveTo>
                    <a:pt x="21" y="234"/>
                  </a:moveTo>
                  <a:lnTo>
                    <a:pt x="7" y="225"/>
                  </a:lnTo>
                  <a:lnTo>
                    <a:pt x="4" y="225"/>
                  </a:lnTo>
                  <a:lnTo>
                    <a:pt x="0" y="223"/>
                  </a:lnTo>
                  <a:lnTo>
                    <a:pt x="0" y="221"/>
                  </a:lnTo>
                  <a:lnTo>
                    <a:pt x="4" y="210"/>
                  </a:lnTo>
                  <a:lnTo>
                    <a:pt x="6" y="204"/>
                  </a:lnTo>
                  <a:lnTo>
                    <a:pt x="6" y="199"/>
                  </a:lnTo>
                  <a:lnTo>
                    <a:pt x="6" y="197"/>
                  </a:lnTo>
                  <a:lnTo>
                    <a:pt x="9" y="195"/>
                  </a:lnTo>
                  <a:lnTo>
                    <a:pt x="11" y="197"/>
                  </a:lnTo>
                  <a:lnTo>
                    <a:pt x="11" y="202"/>
                  </a:lnTo>
                  <a:lnTo>
                    <a:pt x="11" y="206"/>
                  </a:lnTo>
                  <a:lnTo>
                    <a:pt x="9" y="210"/>
                  </a:lnTo>
                  <a:lnTo>
                    <a:pt x="11" y="212"/>
                  </a:lnTo>
                  <a:lnTo>
                    <a:pt x="19" y="204"/>
                  </a:lnTo>
                  <a:lnTo>
                    <a:pt x="19" y="200"/>
                  </a:lnTo>
                  <a:lnTo>
                    <a:pt x="19" y="197"/>
                  </a:lnTo>
                  <a:lnTo>
                    <a:pt x="22" y="191"/>
                  </a:lnTo>
                  <a:lnTo>
                    <a:pt x="19" y="185"/>
                  </a:lnTo>
                  <a:lnTo>
                    <a:pt x="13" y="184"/>
                  </a:lnTo>
                  <a:lnTo>
                    <a:pt x="13" y="170"/>
                  </a:lnTo>
                  <a:lnTo>
                    <a:pt x="15" y="169"/>
                  </a:lnTo>
                  <a:lnTo>
                    <a:pt x="21" y="170"/>
                  </a:lnTo>
                  <a:lnTo>
                    <a:pt x="22" y="169"/>
                  </a:lnTo>
                  <a:lnTo>
                    <a:pt x="32" y="165"/>
                  </a:lnTo>
                  <a:lnTo>
                    <a:pt x="24" y="159"/>
                  </a:lnTo>
                  <a:lnTo>
                    <a:pt x="24" y="157"/>
                  </a:lnTo>
                  <a:lnTo>
                    <a:pt x="22" y="155"/>
                  </a:lnTo>
                  <a:lnTo>
                    <a:pt x="15" y="159"/>
                  </a:lnTo>
                  <a:lnTo>
                    <a:pt x="17" y="150"/>
                  </a:lnTo>
                  <a:lnTo>
                    <a:pt x="17" y="144"/>
                  </a:lnTo>
                  <a:lnTo>
                    <a:pt x="19" y="133"/>
                  </a:lnTo>
                  <a:lnTo>
                    <a:pt x="17" y="123"/>
                  </a:lnTo>
                  <a:lnTo>
                    <a:pt x="17" y="116"/>
                  </a:lnTo>
                  <a:lnTo>
                    <a:pt x="19" y="95"/>
                  </a:lnTo>
                  <a:lnTo>
                    <a:pt x="21" y="88"/>
                  </a:lnTo>
                  <a:lnTo>
                    <a:pt x="11" y="60"/>
                  </a:lnTo>
                  <a:lnTo>
                    <a:pt x="11" y="43"/>
                  </a:lnTo>
                  <a:lnTo>
                    <a:pt x="15" y="33"/>
                  </a:lnTo>
                  <a:lnTo>
                    <a:pt x="17" y="20"/>
                  </a:lnTo>
                  <a:lnTo>
                    <a:pt x="66" y="52"/>
                  </a:lnTo>
                  <a:lnTo>
                    <a:pt x="90" y="65"/>
                  </a:lnTo>
                  <a:lnTo>
                    <a:pt x="109" y="71"/>
                  </a:lnTo>
                  <a:lnTo>
                    <a:pt x="120" y="78"/>
                  </a:lnTo>
                  <a:lnTo>
                    <a:pt x="129" y="78"/>
                  </a:lnTo>
                  <a:lnTo>
                    <a:pt x="135" y="82"/>
                  </a:lnTo>
                  <a:lnTo>
                    <a:pt x="137" y="86"/>
                  </a:lnTo>
                  <a:lnTo>
                    <a:pt x="139" y="110"/>
                  </a:lnTo>
                  <a:lnTo>
                    <a:pt x="139" y="116"/>
                  </a:lnTo>
                  <a:lnTo>
                    <a:pt x="129" y="120"/>
                  </a:lnTo>
                  <a:lnTo>
                    <a:pt x="128" y="131"/>
                  </a:lnTo>
                  <a:lnTo>
                    <a:pt x="128" y="138"/>
                  </a:lnTo>
                  <a:lnTo>
                    <a:pt x="128" y="144"/>
                  </a:lnTo>
                  <a:lnTo>
                    <a:pt x="128" y="148"/>
                  </a:lnTo>
                  <a:lnTo>
                    <a:pt x="124" y="152"/>
                  </a:lnTo>
                  <a:lnTo>
                    <a:pt x="124" y="155"/>
                  </a:lnTo>
                  <a:lnTo>
                    <a:pt x="129" y="159"/>
                  </a:lnTo>
                  <a:lnTo>
                    <a:pt x="139" y="155"/>
                  </a:lnTo>
                  <a:lnTo>
                    <a:pt x="144" y="135"/>
                  </a:lnTo>
                  <a:lnTo>
                    <a:pt x="148" y="129"/>
                  </a:lnTo>
                  <a:lnTo>
                    <a:pt x="152" y="120"/>
                  </a:lnTo>
                  <a:lnTo>
                    <a:pt x="165" y="107"/>
                  </a:lnTo>
                  <a:lnTo>
                    <a:pt x="165" y="103"/>
                  </a:lnTo>
                  <a:lnTo>
                    <a:pt x="159" y="82"/>
                  </a:lnTo>
                  <a:lnTo>
                    <a:pt x="150" y="56"/>
                  </a:lnTo>
                  <a:lnTo>
                    <a:pt x="150" y="52"/>
                  </a:lnTo>
                  <a:lnTo>
                    <a:pt x="152" y="50"/>
                  </a:lnTo>
                  <a:lnTo>
                    <a:pt x="158" y="52"/>
                  </a:lnTo>
                  <a:lnTo>
                    <a:pt x="163" y="41"/>
                  </a:lnTo>
                  <a:lnTo>
                    <a:pt x="163" y="28"/>
                  </a:lnTo>
                  <a:lnTo>
                    <a:pt x="156" y="26"/>
                  </a:lnTo>
                  <a:lnTo>
                    <a:pt x="154" y="18"/>
                  </a:lnTo>
                  <a:lnTo>
                    <a:pt x="154" y="0"/>
                  </a:lnTo>
                  <a:lnTo>
                    <a:pt x="255" y="28"/>
                  </a:lnTo>
                  <a:lnTo>
                    <a:pt x="349" y="52"/>
                  </a:lnTo>
                  <a:lnTo>
                    <a:pt x="507" y="90"/>
                  </a:lnTo>
                  <a:lnTo>
                    <a:pt x="509" y="90"/>
                  </a:lnTo>
                  <a:lnTo>
                    <a:pt x="454" y="330"/>
                  </a:lnTo>
                  <a:lnTo>
                    <a:pt x="454" y="332"/>
                  </a:lnTo>
                  <a:lnTo>
                    <a:pt x="452" y="334"/>
                  </a:lnTo>
                  <a:lnTo>
                    <a:pt x="450" y="337"/>
                  </a:lnTo>
                  <a:lnTo>
                    <a:pt x="452" y="341"/>
                  </a:lnTo>
                  <a:lnTo>
                    <a:pt x="452" y="345"/>
                  </a:lnTo>
                  <a:lnTo>
                    <a:pt x="456" y="349"/>
                  </a:lnTo>
                  <a:lnTo>
                    <a:pt x="456" y="352"/>
                  </a:lnTo>
                  <a:lnTo>
                    <a:pt x="454" y="354"/>
                  </a:lnTo>
                  <a:lnTo>
                    <a:pt x="450" y="358"/>
                  </a:lnTo>
                  <a:lnTo>
                    <a:pt x="450" y="366"/>
                  </a:lnTo>
                  <a:lnTo>
                    <a:pt x="452" y="371"/>
                  </a:lnTo>
                  <a:lnTo>
                    <a:pt x="319" y="339"/>
                  </a:lnTo>
                  <a:lnTo>
                    <a:pt x="310" y="343"/>
                  </a:lnTo>
                  <a:lnTo>
                    <a:pt x="302" y="343"/>
                  </a:lnTo>
                  <a:lnTo>
                    <a:pt x="295" y="341"/>
                  </a:lnTo>
                  <a:lnTo>
                    <a:pt x="287" y="341"/>
                  </a:lnTo>
                  <a:lnTo>
                    <a:pt x="281" y="337"/>
                  </a:lnTo>
                  <a:lnTo>
                    <a:pt x="274" y="337"/>
                  </a:lnTo>
                  <a:lnTo>
                    <a:pt x="266" y="341"/>
                  </a:lnTo>
                  <a:lnTo>
                    <a:pt x="257" y="337"/>
                  </a:lnTo>
                  <a:lnTo>
                    <a:pt x="248" y="337"/>
                  </a:lnTo>
                  <a:lnTo>
                    <a:pt x="238" y="343"/>
                  </a:lnTo>
                  <a:lnTo>
                    <a:pt x="231" y="345"/>
                  </a:lnTo>
                  <a:lnTo>
                    <a:pt x="214" y="343"/>
                  </a:lnTo>
                  <a:lnTo>
                    <a:pt x="210" y="339"/>
                  </a:lnTo>
                  <a:lnTo>
                    <a:pt x="199" y="336"/>
                  </a:lnTo>
                  <a:lnTo>
                    <a:pt x="171" y="339"/>
                  </a:lnTo>
                  <a:lnTo>
                    <a:pt x="163" y="332"/>
                  </a:lnTo>
                  <a:lnTo>
                    <a:pt x="139" y="324"/>
                  </a:lnTo>
                  <a:lnTo>
                    <a:pt x="126" y="322"/>
                  </a:lnTo>
                  <a:lnTo>
                    <a:pt x="111" y="324"/>
                  </a:lnTo>
                  <a:lnTo>
                    <a:pt x="88" y="322"/>
                  </a:lnTo>
                  <a:lnTo>
                    <a:pt x="68" y="313"/>
                  </a:lnTo>
                  <a:lnTo>
                    <a:pt x="64" y="304"/>
                  </a:lnTo>
                  <a:lnTo>
                    <a:pt x="66" y="281"/>
                  </a:lnTo>
                  <a:lnTo>
                    <a:pt x="68" y="275"/>
                  </a:lnTo>
                  <a:lnTo>
                    <a:pt x="66" y="262"/>
                  </a:lnTo>
                  <a:lnTo>
                    <a:pt x="51" y="251"/>
                  </a:lnTo>
                  <a:lnTo>
                    <a:pt x="39" y="249"/>
                  </a:lnTo>
                  <a:lnTo>
                    <a:pt x="39" y="245"/>
                  </a:lnTo>
                  <a:lnTo>
                    <a:pt x="32" y="240"/>
                  </a:lnTo>
                  <a:lnTo>
                    <a:pt x="21" y="234"/>
                  </a:lnTo>
                </a:path>
              </a:pathLst>
            </a:custGeom>
            <a:solidFill>
              <a:srgbClr val="93CA5C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37" name="Freeform 57"/>
            <p:cNvSpPr>
              <a:spLocks/>
            </p:cNvSpPr>
            <p:nvPr/>
          </p:nvSpPr>
          <p:spPr bwMode="gray">
            <a:xfrm>
              <a:off x="1056" y="1616"/>
              <a:ext cx="612" cy="511"/>
            </a:xfrm>
            <a:custGeom>
              <a:avLst/>
              <a:gdLst>
                <a:gd name="T0" fmla="*/ 6 w 612"/>
                <a:gd name="T1" fmla="*/ 379 h 511"/>
                <a:gd name="T2" fmla="*/ 4 w 612"/>
                <a:gd name="T3" fmla="*/ 349 h 511"/>
                <a:gd name="T4" fmla="*/ 11 w 612"/>
                <a:gd name="T5" fmla="*/ 327 h 511"/>
                <a:gd name="T6" fmla="*/ 13 w 612"/>
                <a:gd name="T7" fmla="*/ 289 h 511"/>
                <a:gd name="T8" fmla="*/ 22 w 612"/>
                <a:gd name="T9" fmla="*/ 282 h 511"/>
                <a:gd name="T10" fmla="*/ 30 w 612"/>
                <a:gd name="T11" fmla="*/ 269 h 511"/>
                <a:gd name="T12" fmla="*/ 34 w 612"/>
                <a:gd name="T13" fmla="*/ 254 h 511"/>
                <a:gd name="T14" fmla="*/ 62 w 612"/>
                <a:gd name="T15" fmla="*/ 212 h 511"/>
                <a:gd name="T16" fmla="*/ 94 w 612"/>
                <a:gd name="T17" fmla="*/ 130 h 511"/>
                <a:gd name="T18" fmla="*/ 118 w 612"/>
                <a:gd name="T19" fmla="*/ 73 h 511"/>
                <a:gd name="T20" fmla="*/ 137 w 612"/>
                <a:gd name="T21" fmla="*/ 19 h 511"/>
                <a:gd name="T22" fmla="*/ 139 w 612"/>
                <a:gd name="T23" fmla="*/ 2 h 511"/>
                <a:gd name="T24" fmla="*/ 154 w 612"/>
                <a:gd name="T25" fmla="*/ 2 h 511"/>
                <a:gd name="T26" fmla="*/ 169 w 612"/>
                <a:gd name="T27" fmla="*/ 6 h 511"/>
                <a:gd name="T28" fmla="*/ 176 w 612"/>
                <a:gd name="T29" fmla="*/ 15 h 511"/>
                <a:gd name="T30" fmla="*/ 203 w 612"/>
                <a:gd name="T31" fmla="*/ 28 h 511"/>
                <a:gd name="T32" fmla="*/ 203 w 612"/>
                <a:gd name="T33" fmla="*/ 47 h 511"/>
                <a:gd name="T34" fmla="*/ 205 w 612"/>
                <a:gd name="T35" fmla="*/ 79 h 511"/>
                <a:gd name="T36" fmla="*/ 248 w 612"/>
                <a:gd name="T37" fmla="*/ 90 h 511"/>
                <a:gd name="T38" fmla="*/ 276 w 612"/>
                <a:gd name="T39" fmla="*/ 90 h 511"/>
                <a:gd name="T40" fmla="*/ 308 w 612"/>
                <a:gd name="T41" fmla="*/ 105 h 511"/>
                <a:gd name="T42" fmla="*/ 347 w 612"/>
                <a:gd name="T43" fmla="*/ 105 h 511"/>
                <a:gd name="T44" fmla="*/ 368 w 612"/>
                <a:gd name="T45" fmla="*/ 111 h 511"/>
                <a:gd name="T46" fmla="*/ 385 w 612"/>
                <a:gd name="T47" fmla="*/ 103 h 511"/>
                <a:gd name="T48" fmla="*/ 403 w 612"/>
                <a:gd name="T49" fmla="*/ 107 h 511"/>
                <a:gd name="T50" fmla="*/ 418 w 612"/>
                <a:gd name="T51" fmla="*/ 103 h 511"/>
                <a:gd name="T52" fmla="*/ 432 w 612"/>
                <a:gd name="T53" fmla="*/ 107 h 511"/>
                <a:gd name="T54" fmla="*/ 447 w 612"/>
                <a:gd name="T55" fmla="*/ 109 h 511"/>
                <a:gd name="T56" fmla="*/ 589 w 612"/>
                <a:gd name="T57" fmla="*/ 137 h 511"/>
                <a:gd name="T58" fmla="*/ 597 w 612"/>
                <a:gd name="T59" fmla="*/ 154 h 511"/>
                <a:gd name="T60" fmla="*/ 610 w 612"/>
                <a:gd name="T61" fmla="*/ 162 h 511"/>
                <a:gd name="T62" fmla="*/ 580 w 612"/>
                <a:gd name="T63" fmla="*/ 225 h 511"/>
                <a:gd name="T64" fmla="*/ 572 w 612"/>
                <a:gd name="T65" fmla="*/ 239 h 511"/>
                <a:gd name="T66" fmla="*/ 555 w 612"/>
                <a:gd name="T67" fmla="*/ 252 h 511"/>
                <a:gd name="T68" fmla="*/ 535 w 612"/>
                <a:gd name="T69" fmla="*/ 289 h 511"/>
                <a:gd name="T70" fmla="*/ 548 w 612"/>
                <a:gd name="T71" fmla="*/ 299 h 511"/>
                <a:gd name="T72" fmla="*/ 550 w 612"/>
                <a:gd name="T73" fmla="*/ 312 h 511"/>
                <a:gd name="T74" fmla="*/ 546 w 612"/>
                <a:gd name="T75" fmla="*/ 317 h 511"/>
                <a:gd name="T76" fmla="*/ 537 w 612"/>
                <a:gd name="T77" fmla="*/ 340 h 511"/>
                <a:gd name="T78" fmla="*/ 295 w 612"/>
                <a:gd name="T79" fmla="*/ 462 h 51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12"/>
                <a:gd name="T121" fmla="*/ 0 h 511"/>
                <a:gd name="T122" fmla="*/ 612 w 612"/>
                <a:gd name="T123" fmla="*/ 511 h 51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12" h="511">
                  <a:moveTo>
                    <a:pt x="9" y="383"/>
                  </a:moveTo>
                  <a:lnTo>
                    <a:pt x="6" y="379"/>
                  </a:lnTo>
                  <a:lnTo>
                    <a:pt x="0" y="359"/>
                  </a:lnTo>
                  <a:lnTo>
                    <a:pt x="4" y="349"/>
                  </a:lnTo>
                  <a:lnTo>
                    <a:pt x="4" y="342"/>
                  </a:lnTo>
                  <a:lnTo>
                    <a:pt x="11" y="327"/>
                  </a:lnTo>
                  <a:lnTo>
                    <a:pt x="7" y="297"/>
                  </a:lnTo>
                  <a:lnTo>
                    <a:pt x="13" y="289"/>
                  </a:lnTo>
                  <a:lnTo>
                    <a:pt x="19" y="287"/>
                  </a:lnTo>
                  <a:lnTo>
                    <a:pt x="22" y="282"/>
                  </a:lnTo>
                  <a:lnTo>
                    <a:pt x="26" y="272"/>
                  </a:lnTo>
                  <a:lnTo>
                    <a:pt x="30" y="269"/>
                  </a:lnTo>
                  <a:lnTo>
                    <a:pt x="32" y="255"/>
                  </a:lnTo>
                  <a:lnTo>
                    <a:pt x="34" y="254"/>
                  </a:lnTo>
                  <a:lnTo>
                    <a:pt x="53" y="233"/>
                  </a:lnTo>
                  <a:lnTo>
                    <a:pt x="62" y="212"/>
                  </a:lnTo>
                  <a:lnTo>
                    <a:pt x="77" y="182"/>
                  </a:lnTo>
                  <a:lnTo>
                    <a:pt x="94" y="130"/>
                  </a:lnTo>
                  <a:lnTo>
                    <a:pt x="107" y="107"/>
                  </a:lnTo>
                  <a:lnTo>
                    <a:pt x="118" y="73"/>
                  </a:lnTo>
                  <a:lnTo>
                    <a:pt x="131" y="32"/>
                  </a:lnTo>
                  <a:lnTo>
                    <a:pt x="137" y="19"/>
                  </a:lnTo>
                  <a:lnTo>
                    <a:pt x="139" y="6"/>
                  </a:lnTo>
                  <a:lnTo>
                    <a:pt x="139" y="2"/>
                  </a:lnTo>
                  <a:lnTo>
                    <a:pt x="144" y="0"/>
                  </a:lnTo>
                  <a:lnTo>
                    <a:pt x="154" y="2"/>
                  </a:lnTo>
                  <a:lnTo>
                    <a:pt x="158" y="0"/>
                  </a:lnTo>
                  <a:lnTo>
                    <a:pt x="169" y="6"/>
                  </a:lnTo>
                  <a:lnTo>
                    <a:pt x="176" y="11"/>
                  </a:lnTo>
                  <a:lnTo>
                    <a:pt x="176" y="15"/>
                  </a:lnTo>
                  <a:lnTo>
                    <a:pt x="188" y="17"/>
                  </a:lnTo>
                  <a:lnTo>
                    <a:pt x="203" y="28"/>
                  </a:lnTo>
                  <a:lnTo>
                    <a:pt x="205" y="41"/>
                  </a:lnTo>
                  <a:lnTo>
                    <a:pt x="203" y="47"/>
                  </a:lnTo>
                  <a:lnTo>
                    <a:pt x="201" y="70"/>
                  </a:lnTo>
                  <a:lnTo>
                    <a:pt x="205" y="79"/>
                  </a:lnTo>
                  <a:lnTo>
                    <a:pt x="225" y="88"/>
                  </a:lnTo>
                  <a:lnTo>
                    <a:pt x="248" y="90"/>
                  </a:lnTo>
                  <a:lnTo>
                    <a:pt x="263" y="88"/>
                  </a:lnTo>
                  <a:lnTo>
                    <a:pt x="276" y="90"/>
                  </a:lnTo>
                  <a:lnTo>
                    <a:pt x="300" y="98"/>
                  </a:lnTo>
                  <a:lnTo>
                    <a:pt x="308" y="105"/>
                  </a:lnTo>
                  <a:lnTo>
                    <a:pt x="336" y="102"/>
                  </a:lnTo>
                  <a:lnTo>
                    <a:pt x="347" y="105"/>
                  </a:lnTo>
                  <a:lnTo>
                    <a:pt x="351" y="109"/>
                  </a:lnTo>
                  <a:lnTo>
                    <a:pt x="368" y="111"/>
                  </a:lnTo>
                  <a:lnTo>
                    <a:pt x="375" y="109"/>
                  </a:lnTo>
                  <a:lnTo>
                    <a:pt x="385" y="103"/>
                  </a:lnTo>
                  <a:lnTo>
                    <a:pt x="394" y="103"/>
                  </a:lnTo>
                  <a:lnTo>
                    <a:pt x="403" y="107"/>
                  </a:lnTo>
                  <a:lnTo>
                    <a:pt x="411" y="103"/>
                  </a:lnTo>
                  <a:lnTo>
                    <a:pt x="418" y="103"/>
                  </a:lnTo>
                  <a:lnTo>
                    <a:pt x="424" y="107"/>
                  </a:lnTo>
                  <a:lnTo>
                    <a:pt x="432" y="107"/>
                  </a:lnTo>
                  <a:lnTo>
                    <a:pt x="439" y="109"/>
                  </a:lnTo>
                  <a:lnTo>
                    <a:pt x="447" y="109"/>
                  </a:lnTo>
                  <a:lnTo>
                    <a:pt x="456" y="105"/>
                  </a:lnTo>
                  <a:lnTo>
                    <a:pt x="589" y="137"/>
                  </a:lnTo>
                  <a:lnTo>
                    <a:pt x="589" y="145"/>
                  </a:lnTo>
                  <a:lnTo>
                    <a:pt x="597" y="154"/>
                  </a:lnTo>
                  <a:lnTo>
                    <a:pt x="602" y="156"/>
                  </a:lnTo>
                  <a:lnTo>
                    <a:pt x="610" y="162"/>
                  </a:lnTo>
                  <a:lnTo>
                    <a:pt x="612" y="175"/>
                  </a:lnTo>
                  <a:lnTo>
                    <a:pt x="580" y="225"/>
                  </a:lnTo>
                  <a:lnTo>
                    <a:pt x="574" y="231"/>
                  </a:lnTo>
                  <a:lnTo>
                    <a:pt x="572" y="239"/>
                  </a:lnTo>
                  <a:lnTo>
                    <a:pt x="565" y="246"/>
                  </a:lnTo>
                  <a:lnTo>
                    <a:pt x="555" y="252"/>
                  </a:lnTo>
                  <a:lnTo>
                    <a:pt x="539" y="278"/>
                  </a:lnTo>
                  <a:lnTo>
                    <a:pt x="535" y="289"/>
                  </a:lnTo>
                  <a:lnTo>
                    <a:pt x="539" y="295"/>
                  </a:lnTo>
                  <a:lnTo>
                    <a:pt x="548" y="299"/>
                  </a:lnTo>
                  <a:lnTo>
                    <a:pt x="554" y="306"/>
                  </a:lnTo>
                  <a:lnTo>
                    <a:pt x="550" y="312"/>
                  </a:lnTo>
                  <a:lnTo>
                    <a:pt x="550" y="315"/>
                  </a:lnTo>
                  <a:lnTo>
                    <a:pt x="546" y="317"/>
                  </a:lnTo>
                  <a:lnTo>
                    <a:pt x="546" y="329"/>
                  </a:lnTo>
                  <a:lnTo>
                    <a:pt x="537" y="340"/>
                  </a:lnTo>
                  <a:lnTo>
                    <a:pt x="499" y="511"/>
                  </a:lnTo>
                  <a:lnTo>
                    <a:pt x="295" y="462"/>
                  </a:lnTo>
                  <a:lnTo>
                    <a:pt x="9" y="383"/>
                  </a:lnTo>
                </a:path>
              </a:pathLst>
            </a:custGeom>
            <a:solidFill>
              <a:srgbClr val="93CA5C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38" name="Freeform 58"/>
            <p:cNvSpPr>
              <a:spLocks/>
            </p:cNvSpPr>
            <p:nvPr/>
          </p:nvSpPr>
          <p:spPr bwMode="gray">
            <a:xfrm>
              <a:off x="1007" y="1999"/>
              <a:ext cx="606" cy="1038"/>
            </a:xfrm>
            <a:custGeom>
              <a:avLst/>
              <a:gdLst>
                <a:gd name="T0" fmla="*/ 342 w 606"/>
                <a:gd name="T1" fmla="*/ 1013 h 1038"/>
                <a:gd name="T2" fmla="*/ 344 w 606"/>
                <a:gd name="T3" fmla="*/ 998 h 1038"/>
                <a:gd name="T4" fmla="*/ 338 w 606"/>
                <a:gd name="T5" fmla="*/ 989 h 1038"/>
                <a:gd name="T6" fmla="*/ 321 w 606"/>
                <a:gd name="T7" fmla="*/ 920 h 1038"/>
                <a:gd name="T8" fmla="*/ 285 w 606"/>
                <a:gd name="T9" fmla="*/ 880 h 1038"/>
                <a:gd name="T10" fmla="*/ 272 w 606"/>
                <a:gd name="T11" fmla="*/ 865 h 1038"/>
                <a:gd name="T12" fmla="*/ 263 w 606"/>
                <a:gd name="T13" fmla="*/ 846 h 1038"/>
                <a:gd name="T14" fmla="*/ 220 w 606"/>
                <a:gd name="T15" fmla="*/ 828 h 1038"/>
                <a:gd name="T16" fmla="*/ 186 w 606"/>
                <a:gd name="T17" fmla="*/ 794 h 1038"/>
                <a:gd name="T18" fmla="*/ 126 w 606"/>
                <a:gd name="T19" fmla="*/ 769 h 1038"/>
                <a:gd name="T20" fmla="*/ 124 w 606"/>
                <a:gd name="T21" fmla="*/ 747 h 1038"/>
                <a:gd name="T22" fmla="*/ 132 w 606"/>
                <a:gd name="T23" fmla="*/ 715 h 1038"/>
                <a:gd name="T24" fmla="*/ 118 w 606"/>
                <a:gd name="T25" fmla="*/ 689 h 1038"/>
                <a:gd name="T26" fmla="*/ 124 w 606"/>
                <a:gd name="T27" fmla="*/ 676 h 1038"/>
                <a:gd name="T28" fmla="*/ 90 w 606"/>
                <a:gd name="T29" fmla="*/ 616 h 1038"/>
                <a:gd name="T30" fmla="*/ 68 w 606"/>
                <a:gd name="T31" fmla="*/ 574 h 1038"/>
                <a:gd name="T32" fmla="*/ 79 w 606"/>
                <a:gd name="T33" fmla="*/ 544 h 1038"/>
                <a:gd name="T34" fmla="*/ 83 w 606"/>
                <a:gd name="T35" fmla="*/ 514 h 1038"/>
                <a:gd name="T36" fmla="*/ 53 w 606"/>
                <a:gd name="T37" fmla="*/ 486 h 1038"/>
                <a:gd name="T38" fmla="*/ 55 w 606"/>
                <a:gd name="T39" fmla="*/ 441 h 1038"/>
                <a:gd name="T40" fmla="*/ 64 w 606"/>
                <a:gd name="T41" fmla="*/ 424 h 1038"/>
                <a:gd name="T42" fmla="*/ 70 w 606"/>
                <a:gd name="T43" fmla="*/ 445 h 1038"/>
                <a:gd name="T44" fmla="*/ 83 w 606"/>
                <a:gd name="T45" fmla="*/ 441 h 1038"/>
                <a:gd name="T46" fmla="*/ 79 w 606"/>
                <a:gd name="T47" fmla="*/ 400 h 1038"/>
                <a:gd name="T48" fmla="*/ 66 w 606"/>
                <a:gd name="T49" fmla="*/ 413 h 1038"/>
                <a:gd name="T50" fmla="*/ 43 w 606"/>
                <a:gd name="T51" fmla="*/ 398 h 1038"/>
                <a:gd name="T52" fmla="*/ 36 w 606"/>
                <a:gd name="T53" fmla="*/ 347 h 1038"/>
                <a:gd name="T54" fmla="*/ 6 w 606"/>
                <a:gd name="T55" fmla="*/ 291 h 1038"/>
                <a:gd name="T56" fmla="*/ 8 w 606"/>
                <a:gd name="T57" fmla="*/ 263 h 1038"/>
                <a:gd name="T58" fmla="*/ 23 w 606"/>
                <a:gd name="T59" fmla="*/ 227 h 1038"/>
                <a:gd name="T60" fmla="*/ 10 w 606"/>
                <a:gd name="T61" fmla="*/ 182 h 1038"/>
                <a:gd name="T62" fmla="*/ 0 w 606"/>
                <a:gd name="T63" fmla="*/ 161 h 1038"/>
                <a:gd name="T64" fmla="*/ 0 w 606"/>
                <a:gd name="T65" fmla="*/ 137 h 1038"/>
                <a:gd name="T66" fmla="*/ 38 w 606"/>
                <a:gd name="T67" fmla="*/ 84 h 1038"/>
                <a:gd name="T68" fmla="*/ 51 w 606"/>
                <a:gd name="T69" fmla="*/ 56 h 1038"/>
                <a:gd name="T70" fmla="*/ 55 w 606"/>
                <a:gd name="T71" fmla="*/ 6 h 1038"/>
                <a:gd name="T72" fmla="*/ 270 w 606"/>
                <a:gd name="T73" fmla="*/ 362 h 1038"/>
                <a:gd name="T74" fmla="*/ 586 w 606"/>
                <a:gd name="T75" fmla="*/ 843 h 1038"/>
                <a:gd name="T76" fmla="*/ 589 w 606"/>
                <a:gd name="T77" fmla="*/ 867 h 1038"/>
                <a:gd name="T78" fmla="*/ 601 w 606"/>
                <a:gd name="T79" fmla="*/ 888 h 1038"/>
                <a:gd name="T80" fmla="*/ 606 w 606"/>
                <a:gd name="T81" fmla="*/ 906 h 1038"/>
                <a:gd name="T82" fmla="*/ 582 w 606"/>
                <a:gd name="T83" fmla="*/ 916 h 1038"/>
                <a:gd name="T84" fmla="*/ 552 w 606"/>
                <a:gd name="T85" fmla="*/ 972 h 1038"/>
                <a:gd name="T86" fmla="*/ 546 w 606"/>
                <a:gd name="T87" fmla="*/ 985 h 1038"/>
                <a:gd name="T88" fmla="*/ 544 w 606"/>
                <a:gd name="T89" fmla="*/ 1008 h 1038"/>
                <a:gd name="T90" fmla="*/ 554 w 606"/>
                <a:gd name="T91" fmla="*/ 1025 h 1038"/>
                <a:gd name="T92" fmla="*/ 541 w 606"/>
                <a:gd name="T93" fmla="*/ 1038 h 103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606"/>
                <a:gd name="T142" fmla="*/ 0 h 1038"/>
                <a:gd name="T143" fmla="*/ 606 w 606"/>
                <a:gd name="T144" fmla="*/ 1038 h 103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606" h="1038">
                  <a:moveTo>
                    <a:pt x="529" y="1036"/>
                  </a:moveTo>
                  <a:lnTo>
                    <a:pt x="344" y="1017"/>
                  </a:lnTo>
                  <a:lnTo>
                    <a:pt x="342" y="1013"/>
                  </a:lnTo>
                  <a:lnTo>
                    <a:pt x="342" y="1004"/>
                  </a:lnTo>
                  <a:lnTo>
                    <a:pt x="342" y="1000"/>
                  </a:lnTo>
                  <a:lnTo>
                    <a:pt x="344" y="998"/>
                  </a:lnTo>
                  <a:lnTo>
                    <a:pt x="342" y="996"/>
                  </a:lnTo>
                  <a:lnTo>
                    <a:pt x="340" y="996"/>
                  </a:lnTo>
                  <a:lnTo>
                    <a:pt x="338" y="989"/>
                  </a:lnTo>
                  <a:lnTo>
                    <a:pt x="338" y="985"/>
                  </a:lnTo>
                  <a:lnTo>
                    <a:pt x="338" y="953"/>
                  </a:lnTo>
                  <a:lnTo>
                    <a:pt x="321" y="920"/>
                  </a:lnTo>
                  <a:lnTo>
                    <a:pt x="312" y="910"/>
                  </a:lnTo>
                  <a:lnTo>
                    <a:pt x="304" y="897"/>
                  </a:lnTo>
                  <a:lnTo>
                    <a:pt x="285" y="880"/>
                  </a:lnTo>
                  <a:lnTo>
                    <a:pt x="274" y="882"/>
                  </a:lnTo>
                  <a:lnTo>
                    <a:pt x="269" y="874"/>
                  </a:lnTo>
                  <a:lnTo>
                    <a:pt x="272" y="865"/>
                  </a:lnTo>
                  <a:lnTo>
                    <a:pt x="270" y="859"/>
                  </a:lnTo>
                  <a:lnTo>
                    <a:pt x="270" y="854"/>
                  </a:lnTo>
                  <a:lnTo>
                    <a:pt x="263" y="846"/>
                  </a:lnTo>
                  <a:lnTo>
                    <a:pt x="244" y="844"/>
                  </a:lnTo>
                  <a:lnTo>
                    <a:pt x="233" y="841"/>
                  </a:lnTo>
                  <a:lnTo>
                    <a:pt x="220" y="828"/>
                  </a:lnTo>
                  <a:lnTo>
                    <a:pt x="212" y="807"/>
                  </a:lnTo>
                  <a:lnTo>
                    <a:pt x="199" y="798"/>
                  </a:lnTo>
                  <a:lnTo>
                    <a:pt x="186" y="794"/>
                  </a:lnTo>
                  <a:lnTo>
                    <a:pt x="152" y="779"/>
                  </a:lnTo>
                  <a:lnTo>
                    <a:pt x="141" y="779"/>
                  </a:lnTo>
                  <a:lnTo>
                    <a:pt x="126" y="769"/>
                  </a:lnTo>
                  <a:lnTo>
                    <a:pt x="118" y="762"/>
                  </a:lnTo>
                  <a:lnTo>
                    <a:pt x="118" y="754"/>
                  </a:lnTo>
                  <a:lnTo>
                    <a:pt x="124" y="747"/>
                  </a:lnTo>
                  <a:lnTo>
                    <a:pt x="126" y="730"/>
                  </a:lnTo>
                  <a:lnTo>
                    <a:pt x="130" y="721"/>
                  </a:lnTo>
                  <a:lnTo>
                    <a:pt x="132" y="715"/>
                  </a:lnTo>
                  <a:lnTo>
                    <a:pt x="128" y="704"/>
                  </a:lnTo>
                  <a:lnTo>
                    <a:pt x="118" y="700"/>
                  </a:lnTo>
                  <a:lnTo>
                    <a:pt x="118" y="689"/>
                  </a:lnTo>
                  <a:lnTo>
                    <a:pt x="120" y="685"/>
                  </a:lnTo>
                  <a:lnTo>
                    <a:pt x="122" y="685"/>
                  </a:lnTo>
                  <a:lnTo>
                    <a:pt x="124" y="676"/>
                  </a:lnTo>
                  <a:lnTo>
                    <a:pt x="115" y="668"/>
                  </a:lnTo>
                  <a:lnTo>
                    <a:pt x="90" y="627"/>
                  </a:lnTo>
                  <a:lnTo>
                    <a:pt x="90" y="616"/>
                  </a:lnTo>
                  <a:lnTo>
                    <a:pt x="85" y="608"/>
                  </a:lnTo>
                  <a:lnTo>
                    <a:pt x="85" y="599"/>
                  </a:lnTo>
                  <a:lnTo>
                    <a:pt x="68" y="574"/>
                  </a:lnTo>
                  <a:lnTo>
                    <a:pt x="70" y="550"/>
                  </a:lnTo>
                  <a:lnTo>
                    <a:pt x="73" y="544"/>
                  </a:lnTo>
                  <a:lnTo>
                    <a:pt x="79" y="544"/>
                  </a:lnTo>
                  <a:lnTo>
                    <a:pt x="87" y="535"/>
                  </a:lnTo>
                  <a:lnTo>
                    <a:pt x="87" y="520"/>
                  </a:lnTo>
                  <a:lnTo>
                    <a:pt x="83" y="514"/>
                  </a:lnTo>
                  <a:lnTo>
                    <a:pt x="70" y="509"/>
                  </a:lnTo>
                  <a:lnTo>
                    <a:pt x="58" y="497"/>
                  </a:lnTo>
                  <a:lnTo>
                    <a:pt x="53" y="486"/>
                  </a:lnTo>
                  <a:lnTo>
                    <a:pt x="55" y="454"/>
                  </a:lnTo>
                  <a:lnTo>
                    <a:pt x="56" y="450"/>
                  </a:lnTo>
                  <a:lnTo>
                    <a:pt x="55" y="441"/>
                  </a:lnTo>
                  <a:lnTo>
                    <a:pt x="58" y="441"/>
                  </a:lnTo>
                  <a:lnTo>
                    <a:pt x="60" y="424"/>
                  </a:lnTo>
                  <a:lnTo>
                    <a:pt x="64" y="424"/>
                  </a:lnTo>
                  <a:lnTo>
                    <a:pt x="68" y="428"/>
                  </a:lnTo>
                  <a:lnTo>
                    <a:pt x="68" y="441"/>
                  </a:lnTo>
                  <a:lnTo>
                    <a:pt x="70" y="445"/>
                  </a:lnTo>
                  <a:lnTo>
                    <a:pt x="81" y="452"/>
                  </a:lnTo>
                  <a:lnTo>
                    <a:pt x="83" y="450"/>
                  </a:lnTo>
                  <a:lnTo>
                    <a:pt x="83" y="441"/>
                  </a:lnTo>
                  <a:lnTo>
                    <a:pt x="79" y="424"/>
                  </a:lnTo>
                  <a:lnTo>
                    <a:pt x="75" y="413"/>
                  </a:lnTo>
                  <a:lnTo>
                    <a:pt x="79" y="400"/>
                  </a:lnTo>
                  <a:lnTo>
                    <a:pt x="75" y="400"/>
                  </a:lnTo>
                  <a:lnTo>
                    <a:pt x="68" y="407"/>
                  </a:lnTo>
                  <a:lnTo>
                    <a:pt x="66" y="413"/>
                  </a:lnTo>
                  <a:lnTo>
                    <a:pt x="64" y="418"/>
                  </a:lnTo>
                  <a:lnTo>
                    <a:pt x="53" y="413"/>
                  </a:lnTo>
                  <a:lnTo>
                    <a:pt x="43" y="398"/>
                  </a:lnTo>
                  <a:lnTo>
                    <a:pt x="32" y="392"/>
                  </a:lnTo>
                  <a:lnTo>
                    <a:pt x="36" y="383"/>
                  </a:lnTo>
                  <a:lnTo>
                    <a:pt x="36" y="347"/>
                  </a:lnTo>
                  <a:lnTo>
                    <a:pt x="23" y="332"/>
                  </a:lnTo>
                  <a:lnTo>
                    <a:pt x="15" y="319"/>
                  </a:lnTo>
                  <a:lnTo>
                    <a:pt x="6" y="291"/>
                  </a:lnTo>
                  <a:lnTo>
                    <a:pt x="11" y="280"/>
                  </a:lnTo>
                  <a:lnTo>
                    <a:pt x="8" y="270"/>
                  </a:lnTo>
                  <a:lnTo>
                    <a:pt x="8" y="263"/>
                  </a:lnTo>
                  <a:lnTo>
                    <a:pt x="13" y="242"/>
                  </a:lnTo>
                  <a:lnTo>
                    <a:pt x="21" y="233"/>
                  </a:lnTo>
                  <a:lnTo>
                    <a:pt x="23" y="227"/>
                  </a:lnTo>
                  <a:lnTo>
                    <a:pt x="19" y="206"/>
                  </a:lnTo>
                  <a:lnTo>
                    <a:pt x="11" y="188"/>
                  </a:lnTo>
                  <a:lnTo>
                    <a:pt x="10" y="182"/>
                  </a:lnTo>
                  <a:lnTo>
                    <a:pt x="8" y="176"/>
                  </a:lnTo>
                  <a:lnTo>
                    <a:pt x="4" y="171"/>
                  </a:lnTo>
                  <a:lnTo>
                    <a:pt x="0" y="161"/>
                  </a:lnTo>
                  <a:lnTo>
                    <a:pt x="0" y="150"/>
                  </a:lnTo>
                  <a:lnTo>
                    <a:pt x="0" y="146"/>
                  </a:lnTo>
                  <a:lnTo>
                    <a:pt x="0" y="137"/>
                  </a:lnTo>
                  <a:lnTo>
                    <a:pt x="10" y="122"/>
                  </a:lnTo>
                  <a:lnTo>
                    <a:pt x="38" y="90"/>
                  </a:lnTo>
                  <a:lnTo>
                    <a:pt x="38" y="84"/>
                  </a:lnTo>
                  <a:lnTo>
                    <a:pt x="40" y="73"/>
                  </a:lnTo>
                  <a:lnTo>
                    <a:pt x="45" y="68"/>
                  </a:lnTo>
                  <a:lnTo>
                    <a:pt x="51" y="56"/>
                  </a:lnTo>
                  <a:lnTo>
                    <a:pt x="55" y="30"/>
                  </a:lnTo>
                  <a:lnTo>
                    <a:pt x="49" y="19"/>
                  </a:lnTo>
                  <a:lnTo>
                    <a:pt x="55" y="6"/>
                  </a:lnTo>
                  <a:lnTo>
                    <a:pt x="58" y="0"/>
                  </a:lnTo>
                  <a:lnTo>
                    <a:pt x="344" y="79"/>
                  </a:lnTo>
                  <a:lnTo>
                    <a:pt x="270" y="362"/>
                  </a:lnTo>
                  <a:lnTo>
                    <a:pt x="586" y="824"/>
                  </a:lnTo>
                  <a:lnTo>
                    <a:pt x="584" y="837"/>
                  </a:lnTo>
                  <a:lnTo>
                    <a:pt x="586" y="843"/>
                  </a:lnTo>
                  <a:lnTo>
                    <a:pt x="584" y="846"/>
                  </a:lnTo>
                  <a:lnTo>
                    <a:pt x="589" y="858"/>
                  </a:lnTo>
                  <a:lnTo>
                    <a:pt x="589" y="867"/>
                  </a:lnTo>
                  <a:lnTo>
                    <a:pt x="593" y="874"/>
                  </a:lnTo>
                  <a:lnTo>
                    <a:pt x="597" y="886"/>
                  </a:lnTo>
                  <a:lnTo>
                    <a:pt x="601" y="888"/>
                  </a:lnTo>
                  <a:lnTo>
                    <a:pt x="606" y="893"/>
                  </a:lnTo>
                  <a:lnTo>
                    <a:pt x="606" y="903"/>
                  </a:lnTo>
                  <a:lnTo>
                    <a:pt x="606" y="906"/>
                  </a:lnTo>
                  <a:lnTo>
                    <a:pt x="603" y="904"/>
                  </a:lnTo>
                  <a:lnTo>
                    <a:pt x="593" y="912"/>
                  </a:lnTo>
                  <a:lnTo>
                    <a:pt x="582" y="916"/>
                  </a:lnTo>
                  <a:lnTo>
                    <a:pt x="573" y="927"/>
                  </a:lnTo>
                  <a:lnTo>
                    <a:pt x="567" y="953"/>
                  </a:lnTo>
                  <a:lnTo>
                    <a:pt x="552" y="972"/>
                  </a:lnTo>
                  <a:lnTo>
                    <a:pt x="544" y="972"/>
                  </a:lnTo>
                  <a:lnTo>
                    <a:pt x="544" y="978"/>
                  </a:lnTo>
                  <a:lnTo>
                    <a:pt x="546" y="985"/>
                  </a:lnTo>
                  <a:lnTo>
                    <a:pt x="544" y="991"/>
                  </a:lnTo>
                  <a:lnTo>
                    <a:pt x="541" y="1002"/>
                  </a:lnTo>
                  <a:lnTo>
                    <a:pt x="544" y="1008"/>
                  </a:lnTo>
                  <a:lnTo>
                    <a:pt x="554" y="1017"/>
                  </a:lnTo>
                  <a:lnTo>
                    <a:pt x="556" y="1021"/>
                  </a:lnTo>
                  <a:lnTo>
                    <a:pt x="554" y="1025"/>
                  </a:lnTo>
                  <a:lnTo>
                    <a:pt x="552" y="1032"/>
                  </a:lnTo>
                  <a:lnTo>
                    <a:pt x="544" y="1038"/>
                  </a:lnTo>
                  <a:lnTo>
                    <a:pt x="541" y="1038"/>
                  </a:lnTo>
                  <a:lnTo>
                    <a:pt x="529" y="1036"/>
                  </a:lnTo>
                </a:path>
              </a:pathLst>
            </a:custGeom>
            <a:solidFill>
              <a:srgbClr val="93CA5C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39" name="Freeform 59"/>
            <p:cNvSpPr>
              <a:spLocks/>
            </p:cNvSpPr>
            <p:nvPr/>
          </p:nvSpPr>
          <p:spPr bwMode="gray">
            <a:xfrm>
              <a:off x="1555" y="1472"/>
              <a:ext cx="454" cy="735"/>
            </a:xfrm>
            <a:custGeom>
              <a:avLst/>
              <a:gdLst>
                <a:gd name="T0" fmla="*/ 38 w 454"/>
                <a:gd name="T1" fmla="*/ 484 h 735"/>
                <a:gd name="T2" fmla="*/ 47 w 454"/>
                <a:gd name="T3" fmla="*/ 461 h 735"/>
                <a:gd name="T4" fmla="*/ 51 w 454"/>
                <a:gd name="T5" fmla="*/ 456 h 735"/>
                <a:gd name="T6" fmla="*/ 49 w 454"/>
                <a:gd name="T7" fmla="*/ 443 h 735"/>
                <a:gd name="T8" fmla="*/ 36 w 454"/>
                <a:gd name="T9" fmla="*/ 433 h 735"/>
                <a:gd name="T10" fmla="*/ 56 w 454"/>
                <a:gd name="T11" fmla="*/ 396 h 735"/>
                <a:gd name="T12" fmla="*/ 73 w 454"/>
                <a:gd name="T13" fmla="*/ 383 h 735"/>
                <a:gd name="T14" fmla="*/ 81 w 454"/>
                <a:gd name="T15" fmla="*/ 369 h 735"/>
                <a:gd name="T16" fmla="*/ 111 w 454"/>
                <a:gd name="T17" fmla="*/ 306 h 735"/>
                <a:gd name="T18" fmla="*/ 98 w 454"/>
                <a:gd name="T19" fmla="*/ 298 h 735"/>
                <a:gd name="T20" fmla="*/ 90 w 454"/>
                <a:gd name="T21" fmla="*/ 281 h 735"/>
                <a:gd name="T22" fmla="*/ 92 w 454"/>
                <a:gd name="T23" fmla="*/ 264 h 735"/>
                <a:gd name="T24" fmla="*/ 90 w 454"/>
                <a:gd name="T25" fmla="*/ 251 h 735"/>
                <a:gd name="T26" fmla="*/ 92 w 454"/>
                <a:gd name="T27" fmla="*/ 240 h 735"/>
                <a:gd name="T28" fmla="*/ 145 w 454"/>
                <a:gd name="T29" fmla="*/ 0 h 735"/>
                <a:gd name="T30" fmla="*/ 190 w 454"/>
                <a:gd name="T31" fmla="*/ 107 h 735"/>
                <a:gd name="T32" fmla="*/ 203 w 454"/>
                <a:gd name="T33" fmla="*/ 148 h 735"/>
                <a:gd name="T34" fmla="*/ 195 w 454"/>
                <a:gd name="T35" fmla="*/ 161 h 735"/>
                <a:gd name="T36" fmla="*/ 208 w 454"/>
                <a:gd name="T37" fmla="*/ 176 h 735"/>
                <a:gd name="T38" fmla="*/ 237 w 454"/>
                <a:gd name="T39" fmla="*/ 217 h 735"/>
                <a:gd name="T40" fmla="*/ 244 w 454"/>
                <a:gd name="T41" fmla="*/ 242 h 735"/>
                <a:gd name="T42" fmla="*/ 253 w 454"/>
                <a:gd name="T43" fmla="*/ 251 h 735"/>
                <a:gd name="T44" fmla="*/ 274 w 454"/>
                <a:gd name="T45" fmla="*/ 259 h 735"/>
                <a:gd name="T46" fmla="*/ 259 w 454"/>
                <a:gd name="T47" fmla="*/ 292 h 735"/>
                <a:gd name="T48" fmla="*/ 253 w 454"/>
                <a:gd name="T49" fmla="*/ 313 h 735"/>
                <a:gd name="T50" fmla="*/ 253 w 454"/>
                <a:gd name="T51" fmla="*/ 322 h 735"/>
                <a:gd name="T52" fmla="*/ 242 w 454"/>
                <a:gd name="T53" fmla="*/ 339 h 735"/>
                <a:gd name="T54" fmla="*/ 240 w 454"/>
                <a:gd name="T55" fmla="*/ 351 h 735"/>
                <a:gd name="T56" fmla="*/ 257 w 454"/>
                <a:gd name="T57" fmla="*/ 364 h 735"/>
                <a:gd name="T58" fmla="*/ 280 w 454"/>
                <a:gd name="T59" fmla="*/ 347 h 735"/>
                <a:gd name="T60" fmla="*/ 285 w 454"/>
                <a:gd name="T61" fmla="*/ 354 h 735"/>
                <a:gd name="T62" fmla="*/ 291 w 454"/>
                <a:gd name="T63" fmla="*/ 360 h 735"/>
                <a:gd name="T64" fmla="*/ 289 w 454"/>
                <a:gd name="T65" fmla="*/ 392 h 735"/>
                <a:gd name="T66" fmla="*/ 302 w 454"/>
                <a:gd name="T67" fmla="*/ 414 h 735"/>
                <a:gd name="T68" fmla="*/ 297 w 454"/>
                <a:gd name="T69" fmla="*/ 429 h 735"/>
                <a:gd name="T70" fmla="*/ 314 w 454"/>
                <a:gd name="T71" fmla="*/ 441 h 735"/>
                <a:gd name="T72" fmla="*/ 321 w 454"/>
                <a:gd name="T73" fmla="*/ 456 h 735"/>
                <a:gd name="T74" fmla="*/ 319 w 454"/>
                <a:gd name="T75" fmla="*/ 473 h 735"/>
                <a:gd name="T76" fmla="*/ 332 w 454"/>
                <a:gd name="T77" fmla="*/ 488 h 735"/>
                <a:gd name="T78" fmla="*/ 342 w 454"/>
                <a:gd name="T79" fmla="*/ 476 h 735"/>
                <a:gd name="T80" fmla="*/ 362 w 454"/>
                <a:gd name="T81" fmla="*/ 482 h 735"/>
                <a:gd name="T82" fmla="*/ 374 w 454"/>
                <a:gd name="T83" fmla="*/ 476 h 735"/>
                <a:gd name="T84" fmla="*/ 396 w 454"/>
                <a:gd name="T85" fmla="*/ 480 h 735"/>
                <a:gd name="T86" fmla="*/ 407 w 454"/>
                <a:gd name="T87" fmla="*/ 482 h 735"/>
                <a:gd name="T88" fmla="*/ 426 w 454"/>
                <a:gd name="T89" fmla="*/ 476 h 735"/>
                <a:gd name="T90" fmla="*/ 445 w 454"/>
                <a:gd name="T91" fmla="*/ 478 h 735"/>
                <a:gd name="T92" fmla="*/ 454 w 454"/>
                <a:gd name="T93" fmla="*/ 497 h 735"/>
                <a:gd name="T94" fmla="*/ 419 w 454"/>
                <a:gd name="T95" fmla="*/ 735 h 735"/>
                <a:gd name="T96" fmla="*/ 0 w 454"/>
                <a:gd name="T97" fmla="*/ 655 h 73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54"/>
                <a:gd name="T148" fmla="*/ 0 h 735"/>
                <a:gd name="T149" fmla="*/ 454 w 454"/>
                <a:gd name="T150" fmla="*/ 735 h 73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54" h="735">
                  <a:moveTo>
                    <a:pt x="0" y="655"/>
                  </a:moveTo>
                  <a:lnTo>
                    <a:pt x="38" y="484"/>
                  </a:lnTo>
                  <a:lnTo>
                    <a:pt x="47" y="473"/>
                  </a:lnTo>
                  <a:lnTo>
                    <a:pt x="47" y="461"/>
                  </a:lnTo>
                  <a:lnTo>
                    <a:pt x="51" y="459"/>
                  </a:lnTo>
                  <a:lnTo>
                    <a:pt x="51" y="456"/>
                  </a:lnTo>
                  <a:lnTo>
                    <a:pt x="55" y="450"/>
                  </a:lnTo>
                  <a:lnTo>
                    <a:pt x="49" y="443"/>
                  </a:lnTo>
                  <a:lnTo>
                    <a:pt x="40" y="439"/>
                  </a:lnTo>
                  <a:lnTo>
                    <a:pt x="36" y="433"/>
                  </a:lnTo>
                  <a:lnTo>
                    <a:pt x="40" y="422"/>
                  </a:lnTo>
                  <a:lnTo>
                    <a:pt x="56" y="396"/>
                  </a:lnTo>
                  <a:lnTo>
                    <a:pt x="66" y="390"/>
                  </a:lnTo>
                  <a:lnTo>
                    <a:pt x="73" y="383"/>
                  </a:lnTo>
                  <a:lnTo>
                    <a:pt x="75" y="375"/>
                  </a:lnTo>
                  <a:lnTo>
                    <a:pt x="81" y="369"/>
                  </a:lnTo>
                  <a:lnTo>
                    <a:pt x="113" y="319"/>
                  </a:lnTo>
                  <a:lnTo>
                    <a:pt x="111" y="306"/>
                  </a:lnTo>
                  <a:lnTo>
                    <a:pt x="103" y="300"/>
                  </a:lnTo>
                  <a:lnTo>
                    <a:pt x="98" y="298"/>
                  </a:lnTo>
                  <a:lnTo>
                    <a:pt x="90" y="289"/>
                  </a:lnTo>
                  <a:lnTo>
                    <a:pt x="90" y="281"/>
                  </a:lnTo>
                  <a:lnTo>
                    <a:pt x="88" y="268"/>
                  </a:lnTo>
                  <a:lnTo>
                    <a:pt x="92" y="264"/>
                  </a:lnTo>
                  <a:lnTo>
                    <a:pt x="94" y="259"/>
                  </a:lnTo>
                  <a:lnTo>
                    <a:pt x="90" y="251"/>
                  </a:lnTo>
                  <a:lnTo>
                    <a:pt x="90" y="244"/>
                  </a:lnTo>
                  <a:lnTo>
                    <a:pt x="92" y="240"/>
                  </a:lnTo>
                  <a:lnTo>
                    <a:pt x="147" y="0"/>
                  </a:lnTo>
                  <a:lnTo>
                    <a:pt x="145" y="0"/>
                  </a:lnTo>
                  <a:lnTo>
                    <a:pt x="205" y="13"/>
                  </a:lnTo>
                  <a:lnTo>
                    <a:pt x="190" y="107"/>
                  </a:lnTo>
                  <a:lnTo>
                    <a:pt x="199" y="131"/>
                  </a:lnTo>
                  <a:lnTo>
                    <a:pt x="203" y="148"/>
                  </a:lnTo>
                  <a:lnTo>
                    <a:pt x="199" y="157"/>
                  </a:lnTo>
                  <a:lnTo>
                    <a:pt x="195" y="161"/>
                  </a:lnTo>
                  <a:lnTo>
                    <a:pt x="201" y="167"/>
                  </a:lnTo>
                  <a:lnTo>
                    <a:pt x="208" y="176"/>
                  </a:lnTo>
                  <a:lnTo>
                    <a:pt x="225" y="193"/>
                  </a:lnTo>
                  <a:lnTo>
                    <a:pt x="237" y="217"/>
                  </a:lnTo>
                  <a:lnTo>
                    <a:pt x="238" y="231"/>
                  </a:lnTo>
                  <a:lnTo>
                    <a:pt x="244" y="242"/>
                  </a:lnTo>
                  <a:lnTo>
                    <a:pt x="253" y="242"/>
                  </a:lnTo>
                  <a:lnTo>
                    <a:pt x="253" y="251"/>
                  </a:lnTo>
                  <a:lnTo>
                    <a:pt x="268" y="253"/>
                  </a:lnTo>
                  <a:lnTo>
                    <a:pt x="274" y="259"/>
                  </a:lnTo>
                  <a:lnTo>
                    <a:pt x="257" y="289"/>
                  </a:lnTo>
                  <a:lnTo>
                    <a:pt x="259" y="292"/>
                  </a:lnTo>
                  <a:lnTo>
                    <a:pt x="253" y="298"/>
                  </a:lnTo>
                  <a:lnTo>
                    <a:pt x="253" y="313"/>
                  </a:lnTo>
                  <a:lnTo>
                    <a:pt x="253" y="315"/>
                  </a:lnTo>
                  <a:lnTo>
                    <a:pt x="253" y="322"/>
                  </a:lnTo>
                  <a:lnTo>
                    <a:pt x="242" y="330"/>
                  </a:lnTo>
                  <a:lnTo>
                    <a:pt x="242" y="339"/>
                  </a:lnTo>
                  <a:lnTo>
                    <a:pt x="244" y="343"/>
                  </a:lnTo>
                  <a:lnTo>
                    <a:pt x="240" y="351"/>
                  </a:lnTo>
                  <a:lnTo>
                    <a:pt x="253" y="366"/>
                  </a:lnTo>
                  <a:lnTo>
                    <a:pt x="257" y="364"/>
                  </a:lnTo>
                  <a:lnTo>
                    <a:pt x="278" y="347"/>
                  </a:lnTo>
                  <a:lnTo>
                    <a:pt x="280" y="347"/>
                  </a:lnTo>
                  <a:lnTo>
                    <a:pt x="284" y="347"/>
                  </a:lnTo>
                  <a:lnTo>
                    <a:pt x="285" y="354"/>
                  </a:lnTo>
                  <a:lnTo>
                    <a:pt x="289" y="356"/>
                  </a:lnTo>
                  <a:lnTo>
                    <a:pt x="291" y="360"/>
                  </a:lnTo>
                  <a:lnTo>
                    <a:pt x="289" y="371"/>
                  </a:lnTo>
                  <a:lnTo>
                    <a:pt x="289" y="392"/>
                  </a:lnTo>
                  <a:lnTo>
                    <a:pt x="293" y="403"/>
                  </a:lnTo>
                  <a:lnTo>
                    <a:pt x="302" y="414"/>
                  </a:lnTo>
                  <a:lnTo>
                    <a:pt x="302" y="420"/>
                  </a:lnTo>
                  <a:lnTo>
                    <a:pt x="297" y="429"/>
                  </a:lnTo>
                  <a:lnTo>
                    <a:pt x="304" y="441"/>
                  </a:lnTo>
                  <a:lnTo>
                    <a:pt x="314" y="441"/>
                  </a:lnTo>
                  <a:lnTo>
                    <a:pt x="319" y="450"/>
                  </a:lnTo>
                  <a:lnTo>
                    <a:pt x="321" y="456"/>
                  </a:lnTo>
                  <a:lnTo>
                    <a:pt x="319" y="469"/>
                  </a:lnTo>
                  <a:lnTo>
                    <a:pt x="319" y="473"/>
                  </a:lnTo>
                  <a:lnTo>
                    <a:pt x="323" y="482"/>
                  </a:lnTo>
                  <a:lnTo>
                    <a:pt x="332" y="488"/>
                  </a:lnTo>
                  <a:lnTo>
                    <a:pt x="338" y="478"/>
                  </a:lnTo>
                  <a:lnTo>
                    <a:pt x="342" y="476"/>
                  </a:lnTo>
                  <a:lnTo>
                    <a:pt x="357" y="482"/>
                  </a:lnTo>
                  <a:lnTo>
                    <a:pt x="362" y="482"/>
                  </a:lnTo>
                  <a:lnTo>
                    <a:pt x="370" y="476"/>
                  </a:lnTo>
                  <a:lnTo>
                    <a:pt x="374" y="476"/>
                  </a:lnTo>
                  <a:lnTo>
                    <a:pt x="379" y="480"/>
                  </a:lnTo>
                  <a:lnTo>
                    <a:pt x="396" y="480"/>
                  </a:lnTo>
                  <a:lnTo>
                    <a:pt x="405" y="484"/>
                  </a:lnTo>
                  <a:lnTo>
                    <a:pt x="407" y="482"/>
                  </a:lnTo>
                  <a:lnTo>
                    <a:pt x="428" y="484"/>
                  </a:lnTo>
                  <a:lnTo>
                    <a:pt x="426" y="476"/>
                  </a:lnTo>
                  <a:lnTo>
                    <a:pt x="436" y="469"/>
                  </a:lnTo>
                  <a:lnTo>
                    <a:pt x="445" y="478"/>
                  </a:lnTo>
                  <a:lnTo>
                    <a:pt x="447" y="491"/>
                  </a:lnTo>
                  <a:lnTo>
                    <a:pt x="454" y="497"/>
                  </a:lnTo>
                  <a:lnTo>
                    <a:pt x="419" y="735"/>
                  </a:lnTo>
                  <a:lnTo>
                    <a:pt x="208" y="698"/>
                  </a:lnTo>
                  <a:lnTo>
                    <a:pt x="0" y="655"/>
                  </a:lnTo>
                </a:path>
              </a:pathLst>
            </a:custGeom>
            <a:solidFill>
              <a:srgbClr val="93CA5C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40" name="Freeform 60"/>
            <p:cNvSpPr>
              <a:spLocks/>
            </p:cNvSpPr>
            <p:nvPr/>
          </p:nvSpPr>
          <p:spPr bwMode="gray">
            <a:xfrm>
              <a:off x="1745" y="1485"/>
              <a:ext cx="777" cy="493"/>
            </a:xfrm>
            <a:custGeom>
              <a:avLst/>
              <a:gdLst>
                <a:gd name="T0" fmla="*/ 270 w 777"/>
                <a:gd name="T1" fmla="*/ 435 h 493"/>
                <a:gd name="T2" fmla="*/ 257 w 777"/>
                <a:gd name="T3" fmla="*/ 478 h 493"/>
                <a:gd name="T4" fmla="*/ 246 w 777"/>
                <a:gd name="T5" fmla="*/ 456 h 493"/>
                <a:gd name="T6" fmla="*/ 238 w 777"/>
                <a:gd name="T7" fmla="*/ 471 h 493"/>
                <a:gd name="T8" fmla="*/ 215 w 777"/>
                <a:gd name="T9" fmla="*/ 471 h 493"/>
                <a:gd name="T10" fmla="*/ 189 w 777"/>
                <a:gd name="T11" fmla="*/ 467 h 493"/>
                <a:gd name="T12" fmla="*/ 180 w 777"/>
                <a:gd name="T13" fmla="*/ 463 h 493"/>
                <a:gd name="T14" fmla="*/ 167 w 777"/>
                <a:gd name="T15" fmla="*/ 469 h 493"/>
                <a:gd name="T16" fmla="*/ 148 w 777"/>
                <a:gd name="T17" fmla="*/ 465 h 493"/>
                <a:gd name="T18" fmla="*/ 133 w 777"/>
                <a:gd name="T19" fmla="*/ 469 h 493"/>
                <a:gd name="T20" fmla="*/ 129 w 777"/>
                <a:gd name="T21" fmla="*/ 456 h 493"/>
                <a:gd name="T22" fmla="*/ 129 w 777"/>
                <a:gd name="T23" fmla="*/ 437 h 493"/>
                <a:gd name="T24" fmla="*/ 114 w 777"/>
                <a:gd name="T25" fmla="*/ 428 h 493"/>
                <a:gd name="T26" fmla="*/ 112 w 777"/>
                <a:gd name="T27" fmla="*/ 407 h 493"/>
                <a:gd name="T28" fmla="*/ 103 w 777"/>
                <a:gd name="T29" fmla="*/ 390 h 493"/>
                <a:gd name="T30" fmla="*/ 99 w 777"/>
                <a:gd name="T31" fmla="*/ 358 h 493"/>
                <a:gd name="T32" fmla="*/ 99 w 777"/>
                <a:gd name="T33" fmla="*/ 343 h 493"/>
                <a:gd name="T34" fmla="*/ 94 w 777"/>
                <a:gd name="T35" fmla="*/ 334 h 493"/>
                <a:gd name="T36" fmla="*/ 88 w 777"/>
                <a:gd name="T37" fmla="*/ 334 h 493"/>
                <a:gd name="T38" fmla="*/ 63 w 777"/>
                <a:gd name="T39" fmla="*/ 353 h 493"/>
                <a:gd name="T40" fmla="*/ 54 w 777"/>
                <a:gd name="T41" fmla="*/ 330 h 493"/>
                <a:gd name="T42" fmla="*/ 52 w 777"/>
                <a:gd name="T43" fmla="*/ 317 h 493"/>
                <a:gd name="T44" fmla="*/ 63 w 777"/>
                <a:gd name="T45" fmla="*/ 302 h 493"/>
                <a:gd name="T46" fmla="*/ 63 w 777"/>
                <a:gd name="T47" fmla="*/ 285 h 493"/>
                <a:gd name="T48" fmla="*/ 67 w 777"/>
                <a:gd name="T49" fmla="*/ 276 h 493"/>
                <a:gd name="T50" fmla="*/ 78 w 777"/>
                <a:gd name="T51" fmla="*/ 240 h 493"/>
                <a:gd name="T52" fmla="*/ 63 w 777"/>
                <a:gd name="T53" fmla="*/ 229 h 493"/>
                <a:gd name="T54" fmla="*/ 48 w 777"/>
                <a:gd name="T55" fmla="*/ 218 h 493"/>
                <a:gd name="T56" fmla="*/ 35 w 777"/>
                <a:gd name="T57" fmla="*/ 180 h 493"/>
                <a:gd name="T58" fmla="*/ 11 w 777"/>
                <a:gd name="T59" fmla="*/ 154 h 493"/>
                <a:gd name="T60" fmla="*/ 9 w 777"/>
                <a:gd name="T61" fmla="*/ 144 h 493"/>
                <a:gd name="T62" fmla="*/ 9 w 777"/>
                <a:gd name="T63" fmla="*/ 118 h 493"/>
                <a:gd name="T64" fmla="*/ 15 w 777"/>
                <a:gd name="T65" fmla="*/ 0 h 493"/>
                <a:gd name="T66" fmla="*/ 277 w 777"/>
                <a:gd name="T67" fmla="*/ 47 h 493"/>
                <a:gd name="T68" fmla="*/ 777 w 777"/>
                <a:gd name="T69" fmla="*/ 111 h 493"/>
                <a:gd name="T70" fmla="*/ 745 w 777"/>
                <a:gd name="T71" fmla="*/ 493 h 49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777"/>
                <a:gd name="T109" fmla="*/ 0 h 493"/>
                <a:gd name="T110" fmla="*/ 777 w 777"/>
                <a:gd name="T111" fmla="*/ 493 h 49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777" h="493">
                  <a:moveTo>
                    <a:pt x="745" y="493"/>
                  </a:moveTo>
                  <a:lnTo>
                    <a:pt x="270" y="435"/>
                  </a:lnTo>
                  <a:lnTo>
                    <a:pt x="264" y="484"/>
                  </a:lnTo>
                  <a:lnTo>
                    <a:pt x="257" y="478"/>
                  </a:lnTo>
                  <a:lnTo>
                    <a:pt x="255" y="465"/>
                  </a:lnTo>
                  <a:lnTo>
                    <a:pt x="246" y="456"/>
                  </a:lnTo>
                  <a:lnTo>
                    <a:pt x="236" y="463"/>
                  </a:lnTo>
                  <a:lnTo>
                    <a:pt x="238" y="471"/>
                  </a:lnTo>
                  <a:lnTo>
                    <a:pt x="217" y="469"/>
                  </a:lnTo>
                  <a:lnTo>
                    <a:pt x="215" y="471"/>
                  </a:lnTo>
                  <a:lnTo>
                    <a:pt x="206" y="467"/>
                  </a:lnTo>
                  <a:lnTo>
                    <a:pt x="189" y="467"/>
                  </a:lnTo>
                  <a:lnTo>
                    <a:pt x="184" y="463"/>
                  </a:lnTo>
                  <a:lnTo>
                    <a:pt x="180" y="463"/>
                  </a:lnTo>
                  <a:lnTo>
                    <a:pt x="172" y="469"/>
                  </a:lnTo>
                  <a:lnTo>
                    <a:pt x="167" y="469"/>
                  </a:lnTo>
                  <a:lnTo>
                    <a:pt x="152" y="463"/>
                  </a:lnTo>
                  <a:lnTo>
                    <a:pt x="148" y="465"/>
                  </a:lnTo>
                  <a:lnTo>
                    <a:pt x="142" y="475"/>
                  </a:lnTo>
                  <a:lnTo>
                    <a:pt x="133" y="469"/>
                  </a:lnTo>
                  <a:lnTo>
                    <a:pt x="129" y="460"/>
                  </a:lnTo>
                  <a:lnTo>
                    <a:pt x="129" y="456"/>
                  </a:lnTo>
                  <a:lnTo>
                    <a:pt x="131" y="443"/>
                  </a:lnTo>
                  <a:lnTo>
                    <a:pt x="129" y="437"/>
                  </a:lnTo>
                  <a:lnTo>
                    <a:pt x="124" y="428"/>
                  </a:lnTo>
                  <a:lnTo>
                    <a:pt x="114" y="428"/>
                  </a:lnTo>
                  <a:lnTo>
                    <a:pt x="107" y="416"/>
                  </a:lnTo>
                  <a:lnTo>
                    <a:pt x="112" y="407"/>
                  </a:lnTo>
                  <a:lnTo>
                    <a:pt x="112" y="401"/>
                  </a:lnTo>
                  <a:lnTo>
                    <a:pt x="103" y="390"/>
                  </a:lnTo>
                  <a:lnTo>
                    <a:pt x="99" y="379"/>
                  </a:lnTo>
                  <a:lnTo>
                    <a:pt x="99" y="358"/>
                  </a:lnTo>
                  <a:lnTo>
                    <a:pt x="101" y="347"/>
                  </a:lnTo>
                  <a:lnTo>
                    <a:pt x="99" y="343"/>
                  </a:lnTo>
                  <a:lnTo>
                    <a:pt x="95" y="341"/>
                  </a:lnTo>
                  <a:lnTo>
                    <a:pt x="94" y="334"/>
                  </a:lnTo>
                  <a:lnTo>
                    <a:pt x="90" y="334"/>
                  </a:lnTo>
                  <a:lnTo>
                    <a:pt x="88" y="334"/>
                  </a:lnTo>
                  <a:lnTo>
                    <a:pt x="67" y="351"/>
                  </a:lnTo>
                  <a:lnTo>
                    <a:pt x="63" y="353"/>
                  </a:lnTo>
                  <a:lnTo>
                    <a:pt x="50" y="338"/>
                  </a:lnTo>
                  <a:lnTo>
                    <a:pt x="54" y="330"/>
                  </a:lnTo>
                  <a:lnTo>
                    <a:pt x="52" y="326"/>
                  </a:lnTo>
                  <a:lnTo>
                    <a:pt x="52" y="317"/>
                  </a:lnTo>
                  <a:lnTo>
                    <a:pt x="63" y="309"/>
                  </a:lnTo>
                  <a:lnTo>
                    <a:pt x="63" y="302"/>
                  </a:lnTo>
                  <a:lnTo>
                    <a:pt x="63" y="300"/>
                  </a:lnTo>
                  <a:lnTo>
                    <a:pt x="63" y="285"/>
                  </a:lnTo>
                  <a:lnTo>
                    <a:pt x="69" y="279"/>
                  </a:lnTo>
                  <a:lnTo>
                    <a:pt x="67" y="276"/>
                  </a:lnTo>
                  <a:lnTo>
                    <a:pt x="84" y="246"/>
                  </a:lnTo>
                  <a:lnTo>
                    <a:pt x="78" y="240"/>
                  </a:lnTo>
                  <a:lnTo>
                    <a:pt x="63" y="238"/>
                  </a:lnTo>
                  <a:lnTo>
                    <a:pt x="63" y="229"/>
                  </a:lnTo>
                  <a:lnTo>
                    <a:pt x="54" y="229"/>
                  </a:lnTo>
                  <a:lnTo>
                    <a:pt x="48" y="218"/>
                  </a:lnTo>
                  <a:lnTo>
                    <a:pt x="47" y="204"/>
                  </a:lnTo>
                  <a:lnTo>
                    <a:pt x="35" y="180"/>
                  </a:lnTo>
                  <a:lnTo>
                    <a:pt x="18" y="163"/>
                  </a:lnTo>
                  <a:lnTo>
                    <a:pt x="11" y="154"/>
                  </a:lnTo>
                  <a:lnTo>
                    <a:pt x="5" y="148"/>
                  </a:lnTo>
                  <a:lnTo>
                    <a:pt x="9" y="144"/>
                  </a:lnTo>
                  <a:lnTo>
                    <a:pt x="13" y="135"/>
                  </a:lnTo>
                  <a:lnTo>
                    <a:pt x="9" y="118"/>
                  </a:lnTo>
                  <a:lnTo>
                    <a:pt x="0" y="94"/>
                  </a:lnTo>
                  <a:lnTo>
                    <a:pt x="15" y="0"/>
                  </a:lnTo>
                  <a:lnTo>
                    <a:pt x="86" y="13"/>
                  </a:lnTo>
                  <a:lnTo>
                    <a:pt x="277" y="47"/>
                  </a:lnTo>
                  <a:lnTo>
                    <a:pt x="473" y="79"/>
                  </a:lnTo>
                  <a:lnTo>
                    <a:pt x="777" y="111"/>
                  </a:lnTo>
                  <a:lnTo>
                    <a:pt x="752" y="401"/>
                  </a:lnTo>
                  <a:lnTo>
                    <a:pt x="745" y="493"/>
                  </a:lnTo>
                </a:path>
              </a:pathLst>
            </a:custGeom>
            <a:solidFill>
              <a:srgbClr val="93CA5C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41" name="Freeform 61"/>
            <p:cNvSpPr>
              <a:spLocks/>
            </p:cNvSpPr>
            <p:nvPr/>
          </p:nvSpPr>
          <p:spPr bwMode="gray">
            <a:xfrm>
              <a:off x="1959" y="1920"/>
              <a:ext cx="531" cy="439"/>
            </a:xfrm>
            <a:custGeom>
              <a:avLst/>
              <a:gdLst>
                <a:gd name="T0" fmla="*/ 497 w 531"/>
                <a:gd name="T1" fmla="*/ 439 h 439"/>
                <a:gd name="T2" fmla="*/ 514 w 531"/>
                <a:gd name="T3" fmla="*/ 248 h 439"/>
                <a:gd name="T4" fmla="*/ 531 w 531"/>
                <a:gd name="T5" fmla="*/ 58 h 439"/>
                <a:gd name="T6" fmla="*/ 56 w 531"/>
                <a:gd name="T7" fmla="*/ 0 h 439"/>
                <a:gd name="T8" fmla="*/ 50 w 531"/>
                <a:gd name="T9" fmla="*/ 49 h 439"/>
                <a:gd name="T10" fmla="*/ 15 w 531"/>
                <a:gd name="T11" fmla="*/ 287 h 439"/>
                <a:gd name="T12" fmla="*/ 15 w 531"/>
                <a:gd name="T13" fmla="*/ 287 h 439"/>
                <a:gd name="T14" fmla="*/ 0 w 531"/>
                <a:gd name="T15" fmla="*/ 379 h 439"/>
                <a:gd name="T16" fmla="*/ 140 w 531"/>
                <a:gd name="T17" fmla="*/ 402 h 439"/>
                <a:gd name="T18" fmla="*/ 499 w 531"/>
                <a:gd name="T19" fmla="*/ 439 h 439"/>
                <a:gd name="T20" fmla="*/ 497 w 531"/>
                <a:gd name="T21" fmla="*/ 439 h 4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31"/>
                <a:gd name="T34" fmla="*/ 0 h 439"/>
                <a:gd name="T35" fmla="*/ 531 w 531"/>
                <a:gd name="T36" fmla="*/ 439 h 43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31" h="439">
                  <a:moveTo>
                    <a:pt x="497" y="439"/>
                  </a:moveTo>
                  <a:lnTo>
                    <a:pt x="514" y="248"/>
                  </a:lnTo>
                  <a:lnTo>
                    <a:pt x="531" y="58"/>
                  </a:lnTo>
                  <a:lnTo>
                    <a:pt x="56" y="0"/>
                  </a:lnTo>
                  <a:lnTo>
                    <a:pt x="50" y="49"/>
                  </a:lnTo>
                  <a:lnTo>
                    <a:pt x="15" y="287"/>
                  </a:lnTo>
                  <a:lnTo>
                    <a:pt x="0" y="379"/>
                  </a:lnTo>
                  <a:lnTo>
                    <a:pt x="140" y="402"/>
                  </a:lnTo>
                  <a:lnTo>
                    <a:pt x="499" y="439"/>
                  </a:lnTo>
                  <a:lnTo>
                    <a:pt x="497" y="439"/>
                  </a:lnTo>
                </a:path>
              </a:pathLst>
            </a:custGeom>
            <a:solidFill>
              <a:srgbClr val="93CA5C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42" name="Freeform 62"/>
            <p:cNvSpPr>
              <a:spLocks/>
            </p:cNvSpPr>
            <p:nvPr/>
          </p:nvSpPr>
          <p:spPr bwMode="gray">
            <a:xfrm>
              <a:off x="1277" y="2078"/>
              <a:ext cx="486" cy="745"/>
            </a:xfrm>
            <a:custGeom>
              <a:avLst/>
              <a:gdLst>
                <a:gd name="T0" fmla="*/ 74 w 486"/>
                <a:gd name="T1" fmla="*/ 0 h 745"/>
                <a:gd name="T2" fmla="*/ 0 w 486"/>
                <a:gd name="T3" fmla="*/ 283 h 745"/>
                <a:gd name="T4" fmla="*/ 316 w 486"/>
                <a:gd name="T5" fmla="*/ 745 h 745"/>
                <a:gd name="T6" fmla="*/ 314 w 486"/>
                <a:gd name="T7" fmla="*/ 739 h 745"/>
                <a:gd name="T8" fmla="*/ 318 w 486"/>
                <a:gd name="T9" fmla="*/ 734 h 745"/>
                <a:gd name="T10" fmla="*/ 323 w 486"/>
                <a:gd name="T11" fmla="*/ 713 h 745"/>
                <a:gd name="T12" fmla="*/ 319 w 486"/>
                <a:gd name="T13" fmla="*/ 705 h 745"/>
                <a:gd name="T14" fmla="*/ 325 w 486"/>
                <a:gd name="T15" fmla="*/ 660 h 745"/>
                <a:gd name="T16" fmla="*/ 321 w 486"/>
                <a:gd name="T17" fmla="*/ 643 h 745"/>
                <a:gd name="T18" fmla="*/ 325 w 486"/>
                <a:gd name="T19" fmla="*/ 638 h 745"/>
                <a:gd name="T20" fmla="*/ 336 w 486"/>
                <a:gd name="T21" fmla="*/ 636 h 745"/>
                <a:gd name="T22" fmla="*/ 351 w 486"/>
                <a:gd name="T23" fmla="*/ 640 h 745"/>
                <a:gd name="T24" fmla="*/ 357 w 486"/>
                <a:gd name="T25" fmla="*/ 647 h 745"/>
                <a:gd name="T26" fmla="*/ 357 w 486"/>
                <a:gd name="T27" fmla="*/ 649 h 745"/>
                <a:gd name="T28" fmla="*/ 363 w 486"/>
                <a:gd name="T29" fmla="*/ 655 h 745"/>
                <a:gd name="T30" fmla="*/ 370 w 486"/>
                <a:gd name="T31" fmla="*/ 655 h 745"/>
                <a:gd name="T32" fmla="*/ 385 w 486"/>
                <a:gd name="T33" fmla="*/ 615 h 745"/>
                <a:gd name="T34" fmla="*/ 394 w 486"/>
                <a:gd name="T35" fmla="*/ 565 h 745"/>
                <a:gd name="T36" fmla="*/ 486 w 486"/>
                <a:gd name="T37" fmla="*/ 92 h 745"/>
                <a:gd name="T38" fmla="*/ 278 w 486"/>
                <a:gd name="T39" fmla="*/ 49 h 745"/>
                <a:gd name="T40" fmla="*/ 74 w 486"/>
                <a:gd name="T41" fmla="*/ 0 h 7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86"/>
                <a:gd name="T64" fmla="*/ 0 h 745"/>
                <a:gd name="T65" fmla="*/ 486 w 486"/>
                <a:gd name="T66" fmla="*/ 745 h 7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86" h="745">
                  <a:moveTo>
                    <a:pt x="74" y="0"/>
                  </a:moveTo>
                  <a:lnTo>
                    <a:pt x="0" y="283"/>
                  </a:lnTo>
                  <a:lnTo>
                    <a:pt x="316" y="745"/>
                  </a:lnTo>
                  <a:lnTo>
                    <a:pt x="314" y="739"/>
                  </a:lnTo>
                  <a:lnTo>
                    <a:pt x="318" y="734"/>
                  </a:lnTo>
                  <a:lnTo>
                    <a:pt x="323" y="713"/>
                  </a:lnTo>
                  <a:lnTo>
                    <a:pt x="319" y="705"/>
                  </a:lnTo>
                  <a:lnTo>
                    <a:pt x="325" y="660"/>
                  </a:lnTo>
                  <a:lnTo>
                    <a:pt x="321" y="643"/>
                  </a:lnTo>
                  <a:lnTo>
                    <a:pt x="325" y="638"/>
                  </a:lnTo>
                  <a:lnTo>
                    <a:pt x="336" y="636"/>
                  </a:lnTo>
                  <a:lnTo>
                    <a:pt x="351" y="640"/>
                  </a:lnTo>
                  <a:lnTo>
                    <a:pt x="357" y="647"/>
                  </a:lnTo>
                  <a:lnTo>
                    <a:pt x="357" y="649"/>
                  </a:lnTo>
                  <a:lnTo>
                    <a:pt x="363" y="655"/>
                  </a:lnTo>
                  <a:lnTo>
                    <a:pt x="370" y="655"/>
                  </a:lnTo>
                  <a:lnTo>
                    <a:pt x="385" y="615"/>
                  </a:lnTo>
                  <a:lnTo>
                    <a:pt x="394" y="565"/>
                  </a:lnTo>
                  <a:lnTo>
                    <a:pt x="486" y="92"/>
                  </a:lnTo>
                  <a:lnTo>
                    <a:pt x="278" y="49"/>
                  </a:lnTo>
                  <a:lnTo>
                    <a:pt x="74" y="0"/>
                  </a:lnTo>
                </a:path>
              </a:pathLst>
            </a:custGeom>
            <a:solidFill>
              <a:srgbClr val="93CA5C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43" name="Freeform 63"/>
            <p:cNvSpPr>
              <a:spLocks/>
            </p:cNvSpPr>
            <p:nvPr/>
          </p:nvSpPr>
          <p:spPr bwMode="gray">
            <a:xfrm>
              <a:off x="1531" y="2643"/>
              <a:ext cx="516" cy="600"/>
            </a:xfrm>
            <a:custGeom>
              <a:avLst/>
              <a:gdLst>
                <a:gd name="T0" fmla="*/ 441 w 516"/>
                <a:gd name="T1" fmla="*/ 600 h 600"/>
                <a:gd name="T2" fmla="*/ 516 w 516"/>
                <a:gd name="T3" fmla="*/ 60 h 600"/>
                <a:gd name="T4" fmla="*/ 140 w 516"/>
                <a:gd name="T5" fmla="*/ 0 h 600"/>
                <a:gd name="T6" fmla="*/ 131 w 516"/>
                <a:gd name="T7" fmla="*/ 50 h 600"/>
                <a:gd name="T8" fmla="*/ 116 w 516"/>
                <a:gd name="T9" fmla="*/ 90 h 600"/>
                <a:gd name="T10" fmla="*/ 109 w 516"/>
                <a:gd name="T11" fmla="*/ 90 h 600"/>
                <a:gd name="T12" fmla="*/ 103 w 516"/>
                <a:gd name="T13" fmla="*/ 84 h 600"/>
                <a:gd name="T14" fmla="*/ 103 w 516"/>
                <a:gd name="T15" fmla="*/ 82 h 600"/>
                <a:gd name="T16" fmla="*/ 97 w 516"/>
                <a:gd name="T17" fmla="*/ 75 h 600"/>
                <a:gd name="T18" fmla="*/ 82 w 516"/>
                <a:gd name="T19" fmla="*/ 71 h 600"/>
                <a:gd name="T20" fmla="*/ 71 w 516"/>
                <a:gd name="T21" fmla="*/ 73 h 600"/>
                <a:gd name="T22" fmla="*/ 67 w 516"/>
                <a:gd name="T23" fmla="*/ 78 h 600"/>
                <a:gd name="T24" fmla="*/ 71 w 516"/>
                <a:gd name="T25" fmla="*/ 95 h 600"/>
                <a:gd name="T26" fmla="*/ 65 w 516"/>
                <a:gd name="T27" fmla="*/ 140 h 600"/>
                <a:gd name="T28" fmla="*/ 69 w 516"/>
                <a:gd name="T29" fmla="*/ 148 h 600"/>
                <a:gd name="T30" fmla="*/ 64 w 516"/>
                <a:gd name="T31" fmla="*/ 169 h 600"/>
                <a:gd name="T32" fmla="*/ 60 w 516"/>
                <a:gd name="T33" fmla="*/ 174 h 600"/>
                <a:gd name="T34" fmla="*/ 62 w 516"/>
                <a:gd name="T35" fmla="*/ 180 h 600"/>
                <a:gd name="T36" fmla="*/ 60 w 516"/>
                <a:gd name="T37" fmla="*/ 193 h 600"/>
                <a:gd name="T38" fmla="*/ 62 w 516"/>
                <a:gd name="T39" fmla="*/ 199 h 600"/>
                <a:gd name="T40" fmla="*/ 60 w 516"/>
                <a:gd name="T41" fmla="*/ 202 h 600"/>
                <a:gd name="T42" fmla="*/ 65 w 516"/>
                <a:gd name="T43" fmla="*/ 214 h 600"/>
                <a:gd name="T44" fmla="*/ 65 w 516"/>
                <a:gd name="T45" fmla="*/ 223 h 600"/>
                <a:gd name="T46" fmla="*/ 69 w 516"/>
                <a:gd name="T47" fmla="*/ 230 h 600"/>
                <a:gd name="T48" fmla="*/ 73 w 516"/>
                <a:gd name="T49" fmla="*/ 242 h 600"/>
                <a:gd name="T50" fmla="*/ 77 w 516"/>
                <a:gd name="T51" fmla="*/ 244 h 600"/>
                <a:gd name="T52" fmla="*/ 82 w 516"/>
                <a:gd name="T53" fmla="*/ 249 h 600"/>
                <a:gd name="T54" fmla="*/ 82 w 516"/>
                <a:gd name="T55" fmla="*/ 259 h 600"/>
                <a:gd name="T56" fmla="*/ 82 w 516"/>
                <a:gd name="T57" fmla="*/ 262 h 600"/>
                <a:gd name="T58" fmla="*/ 79 w 516"/>
                <a:gd name="T59" fmla="*/ 260 h 600"/>
                <a:gd name="T60" fmla="*/ 69 w 516"/>
                <a:gd name="T61" fmla="*/ 268 h 600"/>
                <a:gd name="T62" fmla="*/ 58 w 516"/>
                <a:gd name="T63" fmla="*/ 272 h 600"/>
                <a:gd name="T64" fmla="*/ 49 w 516"/>
                <a:gd name="T65" fmla="*/ 283 h 600"/>
                <a:gd name="T66" fmla="*/ 43 w 516"/>
                <a:gd name="T67" fmla="*/ 309 h 600"/>
                <a:gd name="T68" fmla="*/ 28 w 516"/>
                <a:gd name="T69" fmla="*/ 328 h 600"/>
                <a:gd name="T70" fmla="*/ 20 w 516"/>
                <a:gd name="T71" fmla="*/ 328 h 600"/>
                <a:gd name="T72" fmla="*/ 20 w 516"/>
                <a:gd name="T73" fmla="*/ 334 h 600"/>
                <a:gd name="T74" fmla="*/ 22 w 516"/>
                <a:gd name="T75" fmla="*/ 341 h 600"/>
                <a:gd name="T76" fmla="*/ 20 w 516"/>
                <a:gd name="T77" fmla="*/ 347 h 600"/>
                <a:gd name="T78" fmla="*/ 17 w 516"/>
                <a:gd name="T79" fmla="*/ 358 h 600"/>
                <a:gd name="T80" fmla="*/ 20 w 516"/>
                <a:gd name="T81" fmla="*/ 364 h 600"/>
                <a:gd name="T82" fmla="*/ 30 w 516"/>
                <a:gd name="T83" fmla="*/ 373 h 600"/>
                <a:gd name="T84" fmla="*/ 32 w 516"/>
                <a:gd name="T85" fmla="*/ 377 h 600"/>
                <a:gd name="T86" fmla="*/ 30 w 516"/>
                <a:gd name="T87" fmla="*/ 381 h 600"/>
                <a:gd name="T88" fmla="*/ 28 w 516"/>
                <a:gd name="T89" fmla="*/ 388 h 600"/>
                <a:gd name="T90" fmla="*/ 20 w 516"/>
                <a:gd name="T91" fmla="*/ 394 h 600"/>
                <a:gd name="T92" fmla="*/ 17 w 516"/>
                <a:gd name="T93" fmla="*/ 394 h 600"/>
                <a:gd name="T94" fmla="*/ 5 w 516"/>
                <a:gd name="T95" fmla="*/ 392 h 600"/>
                <a:gd name="T96" fmla="*/ 0 w 516"/>
                <a:gd name="T97" fmla="*/ 414 h 600"/>
                <a:gd name="T98" fmla="*/ 277 w 516"/>
                <a:gd name="T99" fmla="*/ 576 h 600"/>
                <a:gd name="T100" fmla="*/ 441 w 516"/>
                <a:gd name="T101" fmla="*/ 600 h 600"/>
                <a:gd name="T102" fmla="*/ 441 w 516"/>
                <a:gd name="T103" fmla="*/ 600 h 6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16"/>
                <a:gd name="T157" fmla="*/ 0 h 600"/>
                <a:gd name="T158" fmla="*/ 516 w 516"/>
                <a:gd name="T159" fmla="*/ 600 h 60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16" h="600">
                  <a:moveTo>
                    <a:pt x="441" y="600"/>
                  </a:moveTo>
                  <a:lnTo>
                    <a:pt x="516" y="60"/>
                  </a:lnTo>
                  <a:lnTo>
                    <a:pt x="140" y="0"/>
                  </a:lnTo>
                  <a:lnTo>
                    <a:pt x="131" y="50"/>
                  </a:lnTo>
                  <a:lnTo>
                    <a:pt x="116" y="90"/>
                  </a:lnTo>
                  <a:lnTo>
                    <a:pt x="109" y="90"/>
                  </a:lnTo>
                  <a:lnTo>
                    <a:pt x="103" y="84"/>
                  </a:lnTo>
                  <a:lnTo>
                    <a:pt x="103" y="82"/>
                  </a:lnTo>
                  <a:lnTo>
                    <a:pt x="97" y="75"/>
                  </a:lnTo>
                  <a:lnTo>
                    <a:pt x="82" y="71"/>
                  </a:lnTo>
                  <a:lnTo>
                    <a:pt x="71" y="73"/>
                  </a:lnTo>
                  <a:lnTo>
                    <a:pt x="67" y="78"/>
                  </a:lnTo>
                  <a:lnTo>
                    <a:pt x="71" y="95"/>
                  </a:lnTo>
                  <a:lnTo>
                    <a:pt x="65" y="140"/>
                  </a:lnTo>
                  <a:lnTo>
                    <a:pt x="69" y="148"/>
                  </a:lnTo>
                  <a:lnTo>
                    <a:pt x="64" y="169"/>
                  </a:lnTo>
                  <a:lnTo>
                    <a:pt x="60" y="174"/>
                  </a:lnTo>
                  <a:lnTo>
                    <a:pt x="62" y="180"/>
                  </a:lnTo>
                  <a:lnTo>
                    <a:pt x="60" y="193"/>
                  </a:lnTo>
                  <a:lnTo>
                    <a:pt x="62" y="199"/>
                  </a:lnTo>
                  <a:lnTo>
                    <a:pt x="60" y="202"/>
                  </a:lnTo>
                  <a:lnTo>
                    <a:pt x="65" y="214"/>
                  </a:lnTo>
                  <a:lnTo>
                    <a:pt x="65" y="223"/>
                  </a:lnTo>
                  <a:lnTo>
                    <a:pt x="69" y="230"/>
                  </a:lnTo>
                  <a:lnTo>
                    <a:pt x="73" y="242"/>
                  </a:lnTo>
                  <a:lnTo>
                    <a:pt x="77" y="244"/>
                  </a:lnTo>
                  <a:lnTo>
                    <a:pt x="82" y="249"/>
                  </a:lnTo>
                  <a:lnTo>
                    <a:pt x="82" y="259"/>
                  </a:lnTo>
                  <a:lnTo>
                    <a:pt x="82" y="262"/>
                  </a:lnTo>
                  <a:lnTo>
                    <a:pt x="79" y="260"/>
                  </a:lnTo>
                  <a:lnTo>
                    <a:pt x="69" y="268"/>
                  </a:lnTo>
                  <a:lnTo>
                    <a:pt x="58" y="272"/>
                  </a:lnTo>
                  <a:lnTo>
                    <a:pt x="49" y="283"/>
                  </a:lnTo>
                  <a:lnTo>
                    <a:pt x="43" y="309"/>
                  </a:lnTo>
                  <a:lnTo>
                    <a:pt x="28" y="328"/>
                  </a:lnTo>
                  <a:lnTo>
                    <a:pt x="20" y="328"/>
                  </a:lnTo>
                  <a:lnTo>
                    <a:pt x="20" y="334"/>
                  </a:lnTo>
                  <a:lnTo>
                    <a:pt x="22" y="341"/>
                  </a:lnTo>
                  <a:lnTo>
                    <a:pt x="20" y="347"/>
                  </a:lnTo>
                  <a:lnTo>
                    <a:pt x="17" y="358"/>
                  </a:lnTo>
                  <a:lnTo>
                    <a:pt x="20" y="364"/>
                  </a:lnTo>
                  <a:lnTo>
                    <a:pt x="30" y="373"/>
                  </a:lnTo>
                  <a:lnTo>
                    <a:pt x="32" y="377"/>
                  </a:lnTo>
                  <a:lnTo>
                    <a:pt x="30" y="381"/>
                  </a:lnTo>
                  <a:lnTo>
                    <a:pt x="28" y="388"/>
                  </a:lnTo>
                  <a:lnTo>
                    <a:pt x="20" y="394"/>
                  </a:lnTo>
                  <a:lnTo>
                    <a:pt x="17" y="394"/>
                  </a:lnTo>
                  <a:lnTo>
                    <a:pt x="5" y="392"/>
                  </a:lnTo>
                  <a:lnTo>
                    <a:pt x="0" y="414"/>
                  </a:lnTo>
                  <a:lnTo>
                    <a:pt x="277" y="576"/>
                  </a:lnTo>
                  <a:lnTo>
                    <a:pt x="441" y="600"/>
                  </a:lnTo>
                </a:path>
              </a:pathLst>
            </a:custGeom>
            <a:solidFill>
              <a:srgbClr val="93CA5C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44" name="Freeform 64"/>
            <p:cNvSpPr>
              <a:spLocks/>
            </p:cNvSpPr>
            <p:nvPr/>
          </p:nvSpPr>
          <p:spPr bwMode="gray">
            <a:xfrm>
              <a:off x="2047" y="2322"/>
              <a:ext cx="553" cy="435"/>
            </a:xfrm>
            <a:custGeom>
              <a:avLst/>
              <a:gdLst>
                <a:gd name="T0" fmla="*/ 0 w 553"/>
                <a:gd name="T1" fmla="*/ 381 h 435"/>
                <a:gd name="T2" fmla="*/ 52 w 553"/>
                <a:gd name="T3" fmla="*/ 0 h 435"/>
                <a:gd name="T4" fmla="*/ 411 w 553"/>
                <a:gd name="T5" fmla="*/ 37 h 435"/>
                <a:gd name="T6" fmla="*/ 553 w 553"/>
                <a:gd name="T7" fmla="*/ 50 h 435"/>
                <a:gd name="T8" fmla="*/ 548 w 553"/>
                <a:gd name="T9" fmla="*/ 146 h 435"/>
                <a:gd name="T10" fmla="*/ 531 w 553"/>
                <a:gd name="T11" fmla="*/ 435 h 435"/>
                <a:gd name="T12" fmla="*/ 458 w 553"/>
                <a:gd name="T13" fmla="*/ 431 h 435"/>
                <a:gd name="T14" fmla="*/ 0 w 553"/>
                <a:gd name="T15" fmla="*/ 381 h 4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53"/>
                <a:gd name="T25" fmla="*/ 0 h 435"/>
                <a:gd name="T26" fmla="*/ 553 w 553"/>
                <a:gd name="T27" fmla="*/ 435 h 43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53" h="435">
                  <a:moveTo>
                    <a:pt x="0" y="381"/>
                  </a:moveTo>
                  <a:lnTo>
                    <a:pt x="52" y="0"/>
                  </a:lnTo>
                  <a:lnTo>
                    <a:pt x="411" y="37"/>
                  </a:lnTo>
                  <a:lnTo>
                    <a:pt x="553" y="50"/>
                  </a:lnTo>
                  <a:lnTo>
                    <a:pt x="548" y="146"/>
                  </a:lnTo>
                  <a:lnTo>
                    <a:pt x="531" y="435"/>
                  </a:lnTo>
                  <a:lnTo>
                    <a:pt x="458" y="431"/>
                  </a:lnTo>
                  <a:lnTo>
                    <a:pt x="0" y="381"/>
                  </a:lnTo>
                </a:path>
              </a:pathLst>
            </a:custGeom>
            <a:solidFill>
              <a:srgbClr val="93CA5C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45" name="Freeform 65"/>
            <p:cNvSpPr>
              <a:spLocks/>
            </p:cNvSpPr>
            <p:nvPr/>
          </p:nvSpPr>
          <p:spPr bwMode="gray">
            <a:xfrm>
              <a:off x="1972" y="2703"/>
              <a:ext cx="533" cy="550"/>
            </a:xfrm>
            <a:custGeom>
              <a:avLst/>
              <a:gdLst>
                <a:gd name="T0" fmla="*/ 75 w 533"/>
                <a:gd name="T1" fmla="*/ 0 h 550"/>
                <a:gd name="T2" fmla="*/ 0 w 533"/>
                <a:gd name="T3" fmla="*/ 540 h 550"/>
                <a:gd name="T4" fmla="*/ 0 w 533"/>
                <a:gd name="T5" fmla="*/ 540 h 550"/>
                <a:gd name="T6" fmla="*/ 69 w 533"/>
                <a:gd name="T7" fmla="*/ 550 h 550"/>
                <a:gd name="T8" fmla="*/ 75 w 533"/>
                <a:gd name="T9" fmla="*/ 506 h 550"/>
                <a:gd name="T10" fmla="*/ 206 w 533"/>
                <a:gd name="T11" fmla="*/ 523 h 550"/>
                <a:gd name="T12" fmla="*/ 206 w 533"/>
                <a:gd name="T13" fmla="*/ 521 h 550"/>
                <a:gd name="T14" fmla="*/ 202 w 533"/>
                <a:gd name="T15" fmla="*/ 514 h 550"/>
                <a:gd name="T16" fmla="*/ 206 w 533"/>
                <a:gd name="T17" fmla="*/ 508 h 550"/>
                <a:gd name="T18" fmla="*/ 204 w 533"/>
                <a:gd name="T19" fmla="*/ 506 h 550"/>
                <a:gd name="T20" fmla="*/ 202 w 533"/>
                <a:gd name="T21" fmla="*/ 503 h 550"/>
                <a:gd name="T22" fmla="*/ 204 w 533"/>
                <a:gd name="T23" fmla="*/ 503 h 550"/>
                <a:gd name="T24" fmla="*/ 490 w 533"/>
                <a:gd name="T25" fmla="*/ 529 h 550"/>
                <a:gd name="T26" fmla="*/ 525 w 533"/>
                <a:gd name="T27" fmla="*/ 97 h 550"/>
                <a:gd name="T28" fmla="*/ 529 w 533"/>
                <a:gd name="T29" fmla="*/ 97 h 550"/>
                <a:gd name="T30" fmla="*/ 533 w 533"/>
                <a:gd name="T31" fmla="*/ 50 h 550"/>
                <a:gd name="T32" fmla="*/ 75 w 533"/>
                <a:gd name="T33" fmla="*/ 0 h 5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33"/>
                <a:gd name="T52" fmla="*/ 0 h 550"/>
                <a:gd name="T53" fmla="*/ 533 w 533"/>
                <a:gd name="T54" fmla="*/ 550 h 5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33" h="550">
                  <a:moveTo>
                    <a:pt x="75" y="0"/>
                  </a:moveTo>
                  <a:lnTo>
                    <a:pt x="0" y="540"/>
                  </a:lnTo>
                  <a:lnTo>
                    <a:pt x="69" y="550"/>
                  </a:lnTo>
                  <a:lnTo>
                    <a:pt x="75" y="506"/>
                  </a:lnTo>
                  <a:lnTo>
                    <a:pt x="206" y="523"/>
                  </a:lnTo>
                  <a:lnTo>
                    <a:pt x="206" y="521"/>
                  </a:lnTo>
                  <a:lnTo>
                    <a:pt x="202" y="514"/>
                  </a:lnTo>
                  <a:lnTo>
                    <a:pt x="206" y="508"/>
                  </a:lnTo>
                  <a:lnTo>
                    <a:pt x="204" y="506"/>
                  </a:lnTo>
                  <a:lnTo>
                    <a:pt x="202" y="503"/>
                  </a:lnTo>
                  <a:lnTo>
                    <a:pt x="204" y="503"/>
                  </a:lnTo>
                  <a:lnTo>
                    <a:pt x="490" y="529"/>
                  </a:lnTo>
                  <a:lnTo>
                    <a:pt x="525" y="97"/>
                  </a:lnTo>
                  <a:lnTo>
                    <a:pt x="529" y="97"/>
                  </a:lnTo>
                  <a:lnTo>
                    <a:pt x="533" y="50"/>
                  </a:lnTo>
                  <a:lnTo>
                    <a:pt x="75" y="0"/>
                  </a:lnTo>
                </a:path>
              </a:pathLst>
            </a:custGeom>
            <a:solidFill>
              <a:srgbClr val="93CA5C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46" name="Freeform 66"/>
            <p:cNvSpPr>
              <a:spLocks/>
            </p:cNvSpPr>
            <p:nvPr/>
          </p:nvSpPr>
          <p:spPr bwMode="gray">
            <a:xfrm>
              <a:off x="2497" y="1596"/>
              <a:ext cx="499" cy="311"/>
            </a:xfrm>
            <a:custGeom>
              <a:avLst/>
              <a:gdLst>
                <a:gd name="T0" fmla="*/ 0 w 499"/>
                <a:gd name="T1" fmla="*/ 290 h 311"/>
                <a:gd name="T2" fmla="*/ 25 w 499"/>
                <a:gd name="T3" fmla="*/ 0 h 311"/>
                <a:gd name="T4" fmla="*/ 244 w 499"/>
                <a:gd name="T5" fmla="*/ 16 h 311"/>
                <a:gd name="T6" fmla="*/ 460 w 499"/>
                <a:gd name="T7" fmla="*/ 20 h 311"/>
                <a:gd name="T8" fmla="*/ 460 w 499"/>
                <a:gd name="T9" fmla="*/ 28 h 311"/>
                <a:gd name="T10" fmla="*/ 467 w 499"/>
                <a:gd name="T11" fmla="*/ 52 h 311"/>
                <a:gd name="T12" fmla="*/ 466 w 499"/>
                <a:gd name="T13" fmla="*/ 58 h 311"/>
                <a:gd name="T14" fmla="*/ 462 w 499"/>
                <a:gd name="T15" fmla="*/ 75 h 311"/>
                <a:gd name="T16" fmla="*/ 464 w 499"/>
                <a:gd name="T17" fmla="*/ 101 h 311"/>
                <a:gd name="T18" fmla="*/ 469 w 499"/>
                <a:gd name="T19" fmla="*/ 133 h 311"/>
                <a:gd name="T20" fmla="*/ 477 w 499"/>
                <a:gd name="T21" fmla="*/ 140 h 311"/>
                <a:gd name="T22" fmla="*/ 482 w 499"/>
                <a:gd name="T23" fmla="*/ 168 h 311"/>
                <a:gd name="T24" fmla="*/ 484 w 499"/>
                <a:gd name="T25" fmla="*/ 215 h 311"/>
                <a:gd name="T26" fmla="*/ 488 w 499"/>
                <a:gd name="T27" fmla="*/ 225 h 311"/>
                <a:gd name="T28" fmla="*/ 488 w 499"/>
                <a:gd name="T29" fmla="*/ 244 h 311"/>
                <a:gd name="T30" fmla="*/ 488 w 499"/>
                <a:gd name="T31" fmla="*/ 249 h 311"/>
                <a:gd name="T32" fmla="*/ 499 w 499"/>
                <a:gd name="T33" fmla="*/ 285 h 311"/>
                <a:gd name="T34" fmla="*/ 497 w 499"/>
                <a:gd name="T35" fmla="*/ 298 h 311"/>
                <a:gd name="T36" fmla="*/ 499 w 499"/>
                <a:gd name="T37" fmla="*/ 311 h 311"/>
                <a:gd name="T38" fmla="*/ 0 w 499"/>
                <a:gd name="T39" fmla="*/ 290 h 3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99"/>
                <a:gd name="T61" fmla="*/ 0 h 311"/>
                <a:gd name="T62" fmla="*/ 499 w 499"/>
                <a:gd name="T63" fmla="*/ 311 h 3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99" h="311">
                  <a:moveTo>
                    <a:pt x="0" y="290"/>
                  </a:moveTo>
                  <a:lnTo>
                    <a:pt x="25" y="0"/>
                  </a:lnTo>
                  <a:lnTo>
                    <a:pt x="244" y="16"/>
                  </a:lnTo>
                  <a:lnTo>
                    <a:pt x="460" y="20"/>
                  </a:lnTo>
                  <a:lnTo>
                    <a:pt x="460" y="28"/>
                  </a:lnTo>
                  <a:lnTo>
                    <a:pt x="467" y="52"/>
                  </a:lnTo>
                  <a:lnTo>
                    <a:pt x="466" y="58"/>
                  </a:lnTo>
                  <a:lnTo>
                    <a:pt x="462" y="75"/>
                  </a:lnTo>
                  <a:lnTo>
                    <a:pt x="464" y="101"/>
                  </a:lnTo>
                  <a:lnTo>
                    <a:pt x="469" y="133"/>
                  </a:lnTo>
                  <a:lnTo>
                    <a:pt x="477" y="140"/>
                  </a:lnTo>
                  <a:lnTo>
                    <a:pt x="482" y="168"/>
                  </a:lnTo>
                  <a:lnTo>
                    <a:pt x="484" y="215"/>
                  </a:lnTo>
                  <a:lnTo>
                    <a:pt x="488" y="225"/>
                  </a:lnTo>
                  <a:lnTo>
                    <a:pt x="488" y="244"/>
                  </a:lnTo>
                  <a:lnTo>
                    <a:pt x="488" y="249"/>
                  </a:lnTo>
                  <a:lnTo>
                    <a:pt x="499" y="285"/>
                  </a:lnTo>
                  <a:lnTo>
                    <a:pt x="497" y="298"/>
                  </a:lnTo>
                  <a:lnTo>
                    <a:pt x="499" y="311"/>
                  </a:lnTo>
                  <a:lnTo>
                    <a:pt x="0" y="290"/>
                  </a:lnTo>
                </a:path>
              </a:pathLst>
            </a:custGeom>
            <a:solidFill>
              <a:srgbClr val="93CA5C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47" name="Freeform 67"/>
            <p:cNvSpPr>
              <a:spLocks/>
            </p:cNvSpPr>
            <p:nvPr/>
          </p:nvSpPr>
          <p:spPr bwMode="gray">
            <a:xfrm>
              <a:off x="2473" y="1886"/>
              <a:ext cx="533" cy="359"/>
            </a:xfrm>
            <a:custGeom>
              <a:avLst/>
              <a:gdLst>
                <a:gd name="T0" fmla="*/ 0 w 533"/>
                <a:gd name="T1" fmla="*/ 282 h 359"/>
                <a:gd name="T2" fmla="*/ 17 w 533"/>
                <a:gd name="T3" fmla="*/ 92 h 359"/>
                <a:gd name="T4" fmla="*/ 24 w 533"/>
                <a:gd name="T5" fmla="*/ 0 h 359"/>
                <a:gd name="T6" fmla="*/ 523 w 533"/>
                <a:gd name="T7" fmla="*/ 21 h 359"/>
                <a:gd name="T8" fmla="*/ 523 w 533"/>
                <a:gd name="T9" fmla="*/ 29 h 359"/>
                <a:gd name="T10" fmla="*/ 520 w 533"/>
                <a:gd name="T11" fmla="*/ 40 h 359"/>
                <a:gd name="T12" fmla="*/ 506 w 533"/>
                <a:gd name="T13" fmla="*/ 51 h 359"/>
                <a:gd name="T14" fmla="*/ 508 w 533"/>
                <a:gd name="T15" fmla="*/ 60 h 359"/>
                <a:gd name="T16" fmla="*/ 531 w 533"/>
                <a:gd name="T17" fmla="*/ 83 h 359"/>
                <a:gd name="T18" fmla="*/ 533 w 533"/>
                <a:gd name="T19" fmla="*/ 257 h 359"/>
                <a:gd name="T20" fmla="*/ 529 w 533"/>
                <a:gd name="T21" fmla="*/ 257 h 359"/>
                <a:gd name="T22" fmla="*/ 521 w 533"/>
                <a:gd name="T23" fmla="*/ 259 h 359"/>
                <a:gd name="T24" fmla="*/ 525 w 533"/>
                <a:gd name="T25" fmla="*/ 265 h 359"/>
                <a:gd name="T26" fmla="*/ 527 w 533"/>
                <a:gd name="T27" fmla="*/ 271 h 359"/>
                <a:gd name="T28" fmla="*/ 523 w 533"/>
                <a:gd name="T29" fmla="*/ 280 h 359"/>
                <a:gd name="T30" fmla="*/ 529 w 533"/>
                <a:gd name="T31" fmla="*/ 284 h 359"/>
                <a:gd name="T32" fmla="*/ 531 w 533"/>
                <a:gd name="T33" fmla="*/ 299 h 359"/>
                <a:gd name="T34" fmla="*/ 525 w 533"/>
                <a:gd name="T35" fmla="*/ 303 h 359"/>
                <a:gd name="T36" fmla="*/ 529 w 533"/>
                <a:gd name="T37" fmla="*/ 312 h 359"/>
                <a:gd name="T38" fmla="*/ 521 w 533"/>
                <a:gd name="T39" fmla="*/ 329 h 359"/>
                <a:gd name="T40" fmla="*/ 529 w 533"/>
                <a:gd name="T41" fmla="*/ 348 h 359"/>
                <a:gd name="T42" fmla="*/ 531 w 533"/>
                <a:gd name="T43" fmla="*/ 355 h 359"/>
                <a:gd name="T44" fmla="*/ 529 w 533"/>
                <a:gd name="T45" fmla="*/ 359 h 359"/>
                <a:gd name="T46" fmla="*/ 514 w 533"/>
                <a:gd name="T47" fmla="*/ 348 h 359"/>
                <a:gd name="T48" fmla="*/ 484 w 533"/>
                <a:gd name="T49" fmla="*/ 329 h 359"/>
                <a:gd name="T50" fmla="*/ 476 w 533"/>
                <a:gd name="T51" fmla="*/ 325 h 359"/>
                <a:gd name="T52" fmla="*/ 463 w 533"/>
                <a:gd name="T53" fmla="*/ 325 h 359"/>
                <a:gd name="T54" fmla="*/ 454 w 533"/>
                <a:gd name="T55" fmla="*/ 333 h 359"/>
                <a:gd name="T56" fmla="*/ 443 w 533"/>
                <a:gd name="T57" fmla="*/ 336 h 359"/>
                <a:gd name="T58" fmla="*/ 433 w 533"/>
                <a:gd name="T59" fmla="*/ 333 h 359"/>
                <a:gd name="T60" fmla="*/ 428 w 533"/>
                <a:gd name="T61" fmla="*/ 321 h 359"/>
                <a:gd name="T62" fmla="*/ 420 w 533"/>
                <a:gd name="T63" fmla="*/ 316 h 359"/>
                <a:gd name="T64" fmla="*/ 411 w 533"/>
                <a:gd name="T65" fmla="*/ 318 h 359"/>
                <a:gd name="T66" fmla="*/ 398 w 533"/>
                <a:gd name="T67" fmla="*/ 318 h 359"/>
                <a:gd name="T68" fmla="*/ 386 w 533"/>
                <a:gd name="T69" fmla="*/ 303 h 359"/>
                <a:gd name="T70" fmla="*/ 0 w 533"/>
                <a:gd name="T71" fmla="*/ 282 h 35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33"/>
                <a:gd name="T109" fmla="*/ 0 h 359"/>
                <a:gd name="T110" fmla="*/ 533 w 533"/>
                <a:gd name="T111" fmla="*/ 359 h 35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33" h="359">
                  <a:moveTo>
                    <a:pt x="0" y="282"/>
                  </a:moveTo>
                  <a:lnTo>
                    <a:pt x="17" y="92"/>
                  </a:lnTo>
                  <a:lnTo>
                    <a:pt x="24" y="0"/>
                  </a:lnTo>
                  <a:lnTo>
                    <a:pt x="523" y="21"/>
                  </a:lnTo>
                  <a:lnTo>
                    <a:pt x="523" y="29"/>
                  </a:lnTo>
                  <a:lnTo>
                    <a:pt x="520" y="40"/>
                  </a:lnTo>
                  <a:lnTo>
                    <a:pt x="506" y="51"/>
                  </a:lnTo>
                  <a:lnTo>
                    <a:pt x="508" y="60"/>
                  </a:lnTo>
                  <a:lnTo>
                    <a:pt x="531" y="83"/>
                  </a:lnTo>
                  <a:lnTo>
                    <a:pt x="533" y="257"/>
                  </a:lnTo>
                  <a:lnTo>
                    <a:pt x="529" y="257"/>
                  </a:lnTo>
                  <a:lnTo>
                    <a:pt x="521" y="259"/>
                  </a:lnTo>
                  <a:lnTo>
                    <a:pt x="525" y="265"/>
                  </a:lnTo>
                  <a:lnTo>
                    <a:pt x="527" y="271"/>
                  </a:lnTo>
                  <a:lnTo>
                    <a:pt x="523" y="280"/>
                  </a:lnTo>
                  <a:lnTo>
                    <a:pt x="529" y="284"/>
                  </a:lnTo>
                  <a:lnTo>
                    <a:pt x="531" y="299"/>
                  </a:lnTo>
                  <a:lnTo>
                    <a:pt x="525" y="303"/>
                  </a:lnTo>
                  <a:lnTo>
                    <a:pt x="529" y="312"/>
                  </a:lnTo>
                  <a:lnTo>
                    <a:pt x="521" y="329"/>
                  </a:lnTo>
                  <a:lnTo>
                    <a:pt x="529" y="348"/>
                  </a:lnTo>
                  <a:lnTo>
                    <a:pt x="531" y="355"/>
                  </a:lnTo>
                  <a:lnTo>
                    <a:pt x="529" y="359"/>
                  </a:lnTo>
                  <a:lnTo>
                    <a:pt x="514" y="348"/>
                  </a:lnTo>
                  <a:lnTo>
                    <a:pt x="484" y="329"/>
                  </a:lnTo>
                  <a:lnTo>
                    <a:pt x="476" y="325"/>
                  </a:lnTo>
                  <a:lnTo>
                    <a:pt x="463" y="325"/>
                  </a:lnTo>
                  <a:lnTo>
                    <a:pt x="454" y="333"/>
                  </a:lnTo>
                  <a:lnTo>
                    <a:pt x="443" y="336"/>
                  </a:lnTo>
                  <a:lnTo>
                    <a:pt x="433" y="333"/>
                  </a:lnTo>
                  <a:lnTo>
                    <a:pt x="428" y="321"/>
                  </a:lnTo>
                  <a:lnTo>
                    <a:pt x="420" y="316"/>
                  </a:lnTo>
                  <a:lnTo>
                    <a:pt x="411" y="318"/>
                  </a:lnTo>
                  <a:lnTo>
                    <a:pt x="398" y="318"/>
                  </a:lnTo>
                  <a:lnTo>
                    <a:pt x="386" y="303"/>
                  </a:lnTo>
                  <a:lnTo>
                    <a:pt x="0" y="282"/>
                  </a:lnTo>
                </a:path>
              </a:pathLst>
            </a:custGeom>
            <a:solidFill>
              <a:srgbClr val="93CA5C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48" name="Freeform 68"/>
            <p:cNvSpPr>
              <a:spLocks/>
            </p:cNvSpPr>
            <p:nvPr/>
          </p:nvSpPr>
          <p:spPr bwMode="gray">
            <a:xfrm>
              <a:off x="2456" y="2168"/>
              <a:ext cx="629" cy="311"/>
            </a:xfrm>
            <a:custGeom>
              <a:avLst/>
              <a:gdLst>
                <a:gd name="T0" fmla="*/ 0 w 629"/>
                <a:gd name="T1" fmla="*/ 191 h 311"/>
                <a:gd name="T2" fmla="*/ 17 w 629"/>
                <a:gd name="T3" fmla="*/ 0 h 311"/>
                <a:gd name="T4" fmla="*/ 403 w 629"/>
                <a:gd name="T5" fmla="*/ 21 h 311"/>
                <a:gd name="T6" fmla="*/ 415 w 629"/>
                <a:gd name="T7" fmla="*/ 36 h 311"/>
                <a:gd name="T8" fmla="*/ 428 w 629"/>
                <a:gd name="T9" fmla="*/ 36 h 311"/>
                <a:gd name="T10" fmla="*/ 437 w 629"/>
                <a:gd name="T11" fmla="*/ 34 h 311"/>
                <a:gd name="T12" fmla="*/ 445 w 629"/>
                <a:gd name="T13" fmla="*/ 39 h 311"/>
                <a:gd name="T14" fmla="*/ 450 w 629"/>
                <a:gd name="T15" fmla="*/ 51 h 311"/>
                <a:gd name="T16" fmla="*/ 460 w 629"/>
                <a:gd name="T17" fmla="*/ 54 h 311"/>
                <a:gd name="T18" fmla="*/ 471 w 629"/>
                <a:gd name="T19" fmla="*/ 51 h 311"/>
                <a:gd name="T20" fmla="*/ 480 w 629"/>
                <a:gd name="T21" fmla="*/ 43 h 311"/>
                <a:gd name="T22" fmla="*/ 493 w 629"/>
                <a:gd name="T23" fmla="*/ 43 h 311"/>
                <a:gd name="T24" fmla="*/ 501 w 629"/>
                <a:gd name="T25" fmla="*/ 47 h 311"/>
                <a:gd name="T26" fmla="*/ 531 w 629"/>
                <a:gd name="T27" fmla="*/ 66 h 311"/>
                <a:gd name="T28" fmla="*/ 546 w 629"/>
                <a:gd name="T29" fmla="*/ 77 h 311"/>
                <a:gd name="T30" fmla="*/ 548 w 629"/>
                <a:gd name="T31" fmla="*/ 86 h 311"/>
                <a:gd name="T32" fmla="*/ 557 w 629"/>
                <a:gd name="T33" fmla="*/ 92 h 311"/>
                <a:gd name="T34" fmla="*/ 557 w 629"/>
                <a:gd name="T35" fmla="*/ 99 h 311"/>
                <a:gd name="T36" fmla="*/ 552 w 629"/>
                <a:gd name="T37" fmla="*/ 112 h 311"/>
                <a:gd name="T38" fmla="*/ 559 w 629"/>
                <a:gd name="T39" fmla="*/ 120 h 311"/>
                <a:gd name="T40" fmla="*/ 565 w 629"/>
                <a:gd name="T41" fmla="*/ 135 h 311"/>
                <a:gd name="T42" fmla="*/ 572 w 629"/>
                <a:gd name="T43" fmla="*/ 143 h 311"/>
                <a:gd name="T44" fmla="*/ 568 w 629"/>
                <a:gd name="T45" fmla="*/ 150 h 311"/>
                <a:gd name="T46" fmla="*/ 572 w 629"/>
                <a:gd name="T47" fmla="*/ 158 h 311"/>
                <a:gd name="T48" fmla="*/ 584 w 629"/>
                <a:gd name="T49" fmla="*/ 165 h 311"/>
                <a:gd name="T50" fmla="*/ 585 w 629"/>
                <a:gd name="T51" fmla="*/ 174 h 311"/>
                <a:gd name="T52" fmla="*/ 584 w 629"/>
                <a:gd name="T53" fmla="*/ 182 h 311"/>
                <a:gd name="T54" fmla="*/ 580 w 629"/>
                <a:gd name="T55" fmla="*/ 195 h 311"/>
                <a:gd name="T56" fmla="*/ 589 w 629"/>
                <a:gd name="T57" fmla="*/ 201 h 311"/>
                <a:gd name="T58" fmla="*/ 593 w 629"/>
                <a:gd name="T59" fmla="*/ 208 h 311"/>
                <a:gd name="T60" fmla="*/ 587 w 629"/>
                <a:gd name="T61" fmla="*/ 216 h 311"/>
                <a:gd name="T62" fmla="*/ 589 w 629"/>
                <a:gd name="T63" fmla="*/ 225 h 311"/>
                <a:gd name="T64" fmla="*/ 595 w 629"/>
                <a:gd name="T65" fmla="*/ 233 h 311"/>
                <a:gd name="T66" fmla="*/ 593 w 629"/>
                <a:gd name="T67" fmla="*/ 240 h 311"/>
                <a:gd name="T68" fmla="*/ 595 w 629"/>
                <a:gd name="T69" fmla="*/ 249 h 311"/>
                <a:gd name="T70" fmla="*/ 599 w 629"/>
                <a:gd name="T71" fmla="*/ 253 h 311"/>
                <a:gd name="T72" fmla="*/ 604 w 629"/>
                <a:gd name="T73" fmla="*/ 263 h 311"/>
                <a:gd name="T74" fmla="*/ 610 w 629"/>
                <a:gd name="T75" fmla="*/ 270 h 311"/>
                <a:gd name="T76" fmla="*/ 614 w 629"/>
                <a:gd name="T77" fmla="*/ 283 h 311"/>
                <a:gd name="T78" fmla="*/ 623 w 629"/>
                <a:gd name="T79" fmla="*/ 295 h 311"/>
                <a:gd name="T80" fmla="*/ 629 w 629"/>
                <a:gd name="T81" fmla="*/ 298 h 311"/>
                <a:gd name="T82" fmla="*/ 625 w 629"/>
                <a:gd name="T83" fmla="*/ 310 h 311"/>
                <a:gd name="T84" fmla="*/ 627 w 629"/>
                <a:gd name="T85" fmla="*/ 311 h 311"/>
                <a:gd name="T86" fmla="*/ 139 w 629"/>
                <a:gd name="T87" fmla="*/ 300 h 311"/>
                <a:gd name="T88" fmla="*/ 144 w 629"/>
                <a:gd name="T89" fmla="*/ 204 h 311"/>
                <a:gd name="T90" fmla="*/ 2 w 629"/>
                <a:gd name="T91" fmla="*/ 191 h 311"/>
                <a:gd name="T92" fmla="*/ 0 w 629"/>
                <a:gd name="T93" fmla="*/ 191 h 31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629"/>
                <a:gd name="T142" fmla="*/ 0 h 311"/>
                <a:gd name="T143" fmla="*/ 629 w 629"/>
                <a:gd name="T144" fmla="*/ 311 h 31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629" h="311">
                  <a:moveTo>
                    <a:pt x="0" y="191"/>
                  </a:moveTo>
                  <a:lnTo>
                    <a:pt x="17" y="0"/>
                  </a:lnTo>
                  <a:lnTo>
                    <a:pt x="403" y="21"/>
                  </a:lnTo>
                  <a:lnTo>
                    <a:pt x="415" y="36"/>
                  </a:lnTo>
                  <a:lnTo>
                    <a:pt x="428" y="36"/>
                  </a:lnTo>
                  <a:lnTo>
                    <a:pt x="437" y="34"/>
                  </a:lnTo>
                  <a:lnTo>
                    <a:pt x="445" y="39"/>
                  </a:lnTo>
                  <a:lnTo>
                    <a:pt x="450" y="51"/>
                  </a:lnTo>
                  <a:lnTo>
                    <a:pt x="460" y="54"/>
                  </a:lnTo>
                  <a:lnTo>
                    <a:pt x="471" y="51"/>
                  </a:lnTo>
                  <a:lnTo>
                    <a:pt x="480" y="43"/>
                  </a:lnTo>
                  <a:lnTo>
                    <a:pt x="493" y="43"/>
                  </a:lnTo>
                  <a:lnTo>
                    <a:pt x="501" y="47"/>
                  </a:lnTo>
                  <a:lnTo>
                    <a:pt x="531" y="66"/>
                  </a:lnTo>
                  <a:lnTo>
                    <a:pt x="546" y="77"/>
                  </a:lnTo>
                  <a:lnTo>
                    <a:pt x="548" y="86"/>
                  </a:lnTo>
                  <a:lnTo>
                    <a:pt x="557" y="92"/>
                  </a:lnTo>
                  <a:lnTo>
                    <a:pt x="557" y="99"/>
                  </a:lnTo>
                  <a:lnTo>
                    <a:pt x="552" y="112"/>
                  </a:lnTo>
                  <a:lnTo>
                    <a:pt x="559" y="120"/>
                  </a:lnTo>
                  <a:lnTo>
                    <a:pt x="565" y="135"/>
                  </a:lnTo>
                  <a:lnTo>
                    <a:pt x="572" y="143"/>
                  </a:lnTo>
                  <a:lnTo>
                    <a:pt x="568" y="150"/>
                  </a:lnTo>
                  <a:lnTo>
                    <a:pt x="572" y="158"/>
                  </a:lnTo>
                  <a:lnTo>
                    <a:pt x="584" y="165"/>
                  </a:lnTo>
                  <a:lnTo>
                    <a:pt x="585" y="174"/>
                  </a:lnTo>
                  <a:lnTo>
                    <a:pt x="584" y="182"/>
                  </a:lnTo>
                  <a:lnTo>
                    <a:pt x="580" y="195"/>
                  </a:lnTo>
                  <a:lnTo>
                    <a:pt x="589" y="201"/>
                  </a:lnTo>
                  <a:lnTo>
                    <a:pt x="593" y="208"/>
                  </a:lnTo>
                  <a:lnTo>
                    <a:pt x="587" y="216"/>
                  </a:lnTo>
                  <a:lnTo>
                    <a:pt x="589" y="225"/>
                  </a:lnTo>
                  <a:lnTo>
                    <a:pt x="595" y="233"/>
                  </a:lnTo>
                  <a:lnTo>
                    <a:pt x="593" y="240"/>
                  </a:lnTo>
                  <a:lnTo>
                    <a:pt x="595" y="249"/>
                  </a:lnTo>
                  <a:lnTo>
                    <a:pt x="599" y="253"/>
                  </a:lnTo>
                  <a:lnTo>
                    <a:pt x="604" y="263"/>
                  </a:lnTo>
                  <a:lnTo>
                    <a:pt x="610" y="270"/>
                  </a:lnTo>
                  <a:lnTo>
                    <a:pt x="614" y="283"/>
                  </a:lnTo>
                  <a:lnTo>
                    <a:pt x="623" y="295"/>
                  </a:lnTo>
                  <a:lnTo>
                    <a:pt x="629" y="298"/>
                  </a:lnTo>
                  <a:lnTo>
                    <a:pt x="625" y="310"/>
                  </a:lnTo>
                  <a:lnTo>
                    <a:pt x="627" y="311"/>
                  </a:lnTo>
                  <a:lnTo>
                    <a:pt x="139" y="300"/>
                  </a:lnTo>
                  <a:lnTo>
                    <a:pt x="144" y="204"/>
                  </a:lnTo>
                  <a:lnTo>
                    <a:pt x="2" y="191"/>
                  </a:lnTo>
                  <a:lnTo>
                    <a:pt x="0" y="191"/>
                  </a:lnTo>
                </a:path>
              </a:pathLst>
            </a:custGeom>
            <a:solidFill>
              <a:srgbClr val="93CA5C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49" name="Freeform 69"/>
            <p:cNvSpPr>
              <a:spLocks/>
            </p:cNvSpPr>
            <p:nvPr/>
          </p:nvSpPr>
          <p:spPr bwMode="gray">
            <a:xfrm>
              <a:off x="2578" y="2468"/>
              <a:ext cx="563" cy="302"/>
            </a:xfrm>
            <a:custGeom>
              <a:avLst/>
              <a:gdLst>
                <a:gd name="T0" fmla="*/ 17 w 563"/>
                <a:gd name="T1" fmla="*/ 0 h 302"/>
                <a:gd name="T2" fmla="*/ 505 w 563"/>
                <a:gd name="T3" fmla="*/ 11 h 302"/>
                <a:gd name="T4" fmla="*/ 537 w 563"/>
                <a:gd name="T5" fmla="*/ 36 h 302"/>
                <a:gd name="T6" fmla="*/ 527 w 563"/>
                <a:gd name="T7" fmla="*/ 47 h 302"/>
                <a:gd name="T8" fmla="*/ 525 w 563"/>
                <a:gd name="T9" fmla="*/ 58 h 302"/>
                <a:gd name="T10" fmla="*/ 531 w 563"/>
                <a:gd name="T11" fmla="*/ 66 h 302"/>
                <a:gd name="T12" fmla="*/ 538 w 563"/>
                <a:gd name="T13" fmla="*/ 70 h 302"/>
                <a:gd name="T14" fmla="*/ 542 w 563"/>
                <a:gd name="T15" fmla="*/ 85 h 302"/>
                <a:gd name="T16" fmla="*/ 550 w 563"/>
                <a:gd name="T17" fmla="*/ 90 h 302"/>
                <a:gd name="T18" fmla="*/ 557 w 563"/>
                <a:gd name="T19" fmla="*/ 92 h 302"/>
                <a:gd name="T20" fmla="*/ 561 w 563"/>
                <a:gd name="T21" fmla="*/ 94 h 302"/>
                <a:gd name="T22" fmla="*/ 563 w 563"/>
                <a:gd name="T23" fmla="*/ 302 h 302"/>
                <a:gd name="T24" fmla="*/ 0 w 563"/>
                <a:gd name="T25" fmla="*/ 289 h 302"/>
                <a:gd name="T26" fmla="*/ 17 w 563"/>
                <a:gd name="T27" fmla="*/ 0 h 30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63"/>
                <a:gd name="T43" fmla="*/ 0 h 302"/>
                <a:gd name="T44" fmla="*/ 563 w 563"/>
                <a:gd name="T45" fmla="*/ 302 h 30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63" h="302">
                  <a:moveTo>
                    <a:pt x="17" y="0"/>
                  </a:moveTo>
                  <a:lnTo>
                    <a:pt x="505" y="11"/>
                  </a:lnTo>
                  <a:lnTo>
                    <a:pt x="537" y="36"/>
                  </a:lnTo>
                  <a:lnTo>
                    <a:pt x="527" y="47"/>
                  </a:lnTo>
                  <a:lnTo>
                    <a:pt x="525" y="58"/>
                  </a:lnTo>
                  <a:lnTo>
                    <a:pt x="531" y="66"/>
                  </a:lnTo>
                  <a:lnTo>
                    <a:pt x="538" y="70"/>
                  </a:lnTo>
                  <a:lnTo>
                    <a:pt x="542" y="85"/>
                  </a:lnTo>
                  <a:lnTo>
                    <a:pt x="550" y="90"/>
                  </a:lnTo>
                  <a:lnTo>
                    <a:pt x="557" y="92"/>
                  </a:lnTo>
                  <a:lnTo>
                    <a:pt x="561" y="94"/>
                  </a:lnTo>
                  <a:lnTo>
                    <a:pt x="563" y="302"/>
                  </a:lnTo>
                  <a:lnTo>
                    <a:pt x="0" y="289"/>
                  </a:lnTo>
                  <a:lnTo>
                    <a:pt x="17" y="0"/>
                  </a:lnTo>
                </a:path>
              </a:pathLst>
            </a:custGeom>
            <a:solidFill>
              <a:srgbClr val="93CA5C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50" name="Freeform 70"/>
            <p:cNvSpPr>
              <a:spLocks/>
            </p:cNvSpPr>
            <p:nvPr/>
          </p:nvSpPr>
          <p:spPr bwMode="gray">
            <a:xfrm>
              <a:off x="2501" y="2753"/>
              <a:ext cx="655" cy="338"/>
            </a:xfrm>
            <a:custGeom>
              <a:avLst/>
              <a:gdLst>
                <a:gd name="T0" fmla="*/ 77 w 655"/>
                <a:gd name="T1" fmla="*/ 4 h 338"/>
                <a:gd name="T2" fmla="*/ 0 w 655"/>
                <a:gd name="T3" fmla="*/ 47 h 338"/>
                <a:gd name="T4" fmla="*/ 223 w 655"/>
                <a:gd name="T5" fmla="*/ 246 h 338"/>
                <a:gd name="T6" fmla="*/ 235 w 655"/>
                <a:gd name="T7" fmla="*/ 250 h 338"/>
                <a:gd name="T8" fmla="*/ 251 w 655"/>
                <a:gd name="T9" fmla="*/ 267 h 338"/>
                <a:gd name="T10" fmla="*/ 272 w 655"/>
                <a:gd name="T11" fmla="*/ 261 h 338"/>
                <a:gd name="T12" fmla="*/ 285 w 655"/>
                <a:gd name="T13" fmla="*/ 271 h 338"/>
                <a:gd name="T14" fmla="*/ 287 w 655"/>
                <a:gd name="T15" fmla="*/ 282 h 338"/>
                <a:gd name="T16" fmla="*/ 311 w 655"/>
                <a:gd name="T17" fmla="*/ 287 h 338"/>
                <a:gd name="T18" fmla="*/ 323 w 655"/>
                <a:gd name="T19" fmla="*/ 291 h 338"/>
                <a:gd name="T20" fmla="*/ 330 w 655"/>
                <a:gd name="T21" fmla="*/ 287 h 338"/>
                <a:gd name="T22" fmla="*/ 343 w 655"/>
                <a:gd name="T23" fmla="*/ 299 h 338"/>
                <a:gd name="T24" fmla="*/ 370 w 655"/>
                <a:gd name="T25" fmla="*/ 295 h 338"/>
                <a:gd name="T26" fmla="*/ 377 w 655"/>
                <a:gd name="T27" fmla="*/ 306 h 338"/>
                <a:gd name="T28" fmla="*/ 381 w 655"/>
                <a:gd name="T29" fmla="*/ 317 h 338"/>
                <a:gd name="T30" fmla="*/ 400 w 655"/>
                <a:gd name="T31" fmla="*/ 310 h 338"/>
                <a:gd name="T32" fmla="*/ 424 w 655"/>
                <a:gd name="T33" fmla="*/ 323 h 338"/>
                <a:gd name="T34" fmla="*/ 435 w 655"/>
                <a:gd name="T35" fmla="*/ 317 h 338"/>
                <a:gd name="T36" fmla="*/ 443 w 655"/>
                <a:gd name="T37" fmla="*/ 321 h 338"/>
                <a:gd name="T38" fmla="*/ 445 w 655"/>
                <a:gd name="T39" fmla="*/ 334 h 338"/>
                <a:gd name="T40" fmla="*/ 448 w 655"/>
                <a:gd name="T41" fmla="*/ 327 h 338"/>
                <a:gd name="T42" fmla="*/ 463 w 655"/>
                <a:gd name="T43" fmla="*/ 314 h 338"/>
                <a:gd name="T44" fmla="*/ 465 w 655"/>
                <a:gd name="T45" fmla="*/ 319 h 338"/>
                <a:gd name="T46" fmla="*/ 478 w 655"/>
                <a:gd name="T47" fmla="*/ 323 h 338"/>
                <a:gd name="T48" fmla="*/ 488 w 655"/>
                <a:gd name="T49" fmla="*/ 319 h 338"/>
                <a:gd name="T50" fmla="*/ 488 w 655"/>
                <a:gd name="T51" fmla="*/ 323 h 338"/>
                <a:gd name="T52" fmla="*/ 508 w 655"/>
                <a:gd name="T53" fmla="*/ 336 h 338"/>
                <a:gd name="T54" fmla="*/ 527 w 655"/>
                <a:gd name="T55" fmla="*/ 323 h 338"/>
                <a:gd name="T56" fmla="*/ 557 w 655"/>
                <a:gd name="T57" fmla="*/ 316 h 338"/>
                <a:gd name="T58" fmla="*/ 570 w 655"/>
                <a:gd name="T59" fmla="*/ 316 h 338"/>
                <a:gd name="T60" fmla="*/ 599 w 655"/>
                <a:gd name="T61" fmla="*/ 314 h 338"/>
                <a:gd name="T62" fmla="*/ 638 w 655"/>
                <a:gd name="T63" fmla="*/ 333 h 338"/>
                <a:gd name="T64" fmla="*/ 649 w 655"/>
                <a:gd name="T65" fmla="*/ 338 h 338"/>
                <a:gd name="T66" fmla="*/ 655 w 655"/>
                <a:gd name="T67" fmla="*/ 169 h 338"/>
                <a:gd name="T68" fmla="*/ 640 w 655"/>
                <a:gd name="T69" fmla="*/ 17 h 33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55"/>
                <a:gd name="T106" fmla="*/ 0 h 338"/>
                <a:gd name="T107" fmla="*/ 655 w 655"/>
                <a:gd name="T108" fmla="*/ 338 h 33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55" h="338">
                  <a:moveTo>
                    <a:pt x="640" y="17"/>
                  </a:moveTo>
                  <a:lnTo>
                    <a:pt x="77" y="4"/>
                  </a:lnTo>
                  <a:lnTo>
                    <a:pt x="4" y="0"/>
                  </a:lnTo>
                  <a:lnTo>
                    <a:pt x="0" y="47"/>
                  </a:lnTo>
                  <a:lnTo>
                    <a:pt x="229" y="60"/>
                  </a:lnTo>
                  <a:lnTo>
                    <a:pt x="223" y="246"/>
                  </a:lnTo>
                  <a:lnTo>
                    <a:pt x="231" y="246"/>
                  </a:lnTo>
                  <a:lnTo>
                    <a:pt x="235" y="250"/>
                  </a:lnTo>
                  <a:lnTo>
                    <a:pt x="246" y="265"/>
                  </a:lnTo>
                  <a:lnTo>
                    <a:pt x="251" y="267"/>
                  </a:lnTo>
                  <a:lnTo>
                    <a:pt x="268" y="267"/>
                  </a:lnTo>
                  <a:lnTo>
                    <a:pt x="272" y="261"/>
                  </a:lnTo>
                  <a:lnTo>
                    <a:pt x="281" y="267"/>
                  </a:lnTo>
                  <a:lnTo>
                    <a:pt x="285" y="271"/>
                  </a:lnTo>
                  <a:lnTo>
                    <a:pt x="283" y="274"/>
                  </a:lnTo>
                  <a:lnTo>
                    <a:pt x="287" y="282"/>
                  </a:lnTo>
                  <a:lnTo>
                    <a:pt x="289" y="284"/>
                  </a:lnTo>
                  <a:lnTo>
                    <a:pt x="311" y="287"/>
                  </a:lnTo>
                  <a:lnTo>
                    <a:pt x="319" y="291"/>
                  </a:lnTo>
                  <a:lnTo>
                    <a:pt x="323" y="291"/>
                  </a:lnTo>
                  <a:lnTo>
                    <a:pt x="325" y="289"/>
                  </a:lnTo>
                  <a:lnTo>
                    <a:pt x="330" y="287"/>
                  </a:lnTo>
                  <a:lnTo>
                    <a:pt x="336" y="295"/>
                  </a:lnTo>
                  <a:lnTo>
                    <a:pt x="343" y="299"/>
                  </a:lnTo>
                  <a:lnTo>
                    <a:pt x="349" y="293"/>
                  </a:lnTo>
                  <a:lnTo>
                    <a:pt x="370" y="295"/>
                  </a:lnTo>
                  <a:lnTo>
                    <a:pt x="370" y="299"/>
                  </a:lnTo>
                  <a:lnTo>
                    <a:pt x="377" y="306"/>
                  </a:lnTo>
                  <a:lnTo>
                    <a:pt x="381" y="308"/>
                  </a:lnTo>
                  <a:lnTo>
                    <a:pt x="381" y="317"/>
                  </a:lnTo>
                  <a:lnTo>
                    <a:pt x="396" y="321"/>
                  </a:lnTo>
                  <a:lnTo>
                    <a:pt x="400" y="310"/>
                  </a:lnTo>
                  <a:lnTo>
                    <a:pt x="405" y="310"/>
                  </a:lnTo>
                  <a:lnTo>
                    <a:pt x="424" y="323"/>
                  </a:lnTo>
                  <a:lnTo>
                    <a:pt x="428" y="323"/>
                  </a:lnTo>
                  <a:lnTo>
                    <a:pt x="435" y="317"/>
                  </a:lnTo>
                  <a:lnTo>
                    <a:pt x="443" y="317"/>
                  </a:lnTo>
                  <a:lnTo>
                    <a:pt x="443" y="321"/>
                  </a:lnTo>
                  <a:lnTo>
                    <a:pt x="441" y="329"/>
                  </a:lnTo>
                  <a:lnTo>
                    <a:pt x="445" y="334"/>
                  </a:lnTo>
                  <a:lnTo>
                    <a:pt x="448" y="331"/>
                  </a:lnTo>
                  <a:lnTo>
                    <a:pt x="448" y="327"/>
                  </a:lnTo>
                  <a:lnTo>
                    <a:pt x="454" y="317"/>
                  </a:lnTo>
                  <a:lnTo>
                    <a:pt x="463" y="314"/>
                  </a:lnTo>
                  <a:lnTo>
                    <a:pt x="465" y="314"/>
                  </a:lnTo>
                  <a:lnTo>
                    <a:pt x="465" y="319"/>
                  </a:lnTo>
                  <a:lnTo>
                    <a:pt x="475" y="323"/>
                  </a:lnTo>
                  <a:lnTo>
                    <a:pt x="478" y="323"/>
                  </a:lnTo>
                  <a:lnTo>
                    <a:pt x="482" y="319"/>
                  </a:lnTo>
                  <a:lnTo>
                    <a:pt x="488" y="319"/>
                  </a:lnTo>
                  <a:lnTo>
                    <a:pt x="490" y="321"/>
                  </a:lnTo>
                  <a:lnTo>
                    <a:pt x="488" y="323"/>
                  </a:lnTo>
                  <a:lnTo>
                    <a:pt x="497" y="327"/>
                  </a:lnTo>
                  <a:lnTo>
                    <a:pt x="508" y="336"/>
                  </a:lnTo>
                  <a:lnTo>
                    <a:pt x="522" y="325"/>
                  </a:lnTo>
                  <a:lnTo>
                    <a:pt x="527" y="323"/>
                  </a:lnTo>
                  <a:lnTo>
                    <a:pt x="544" y="321"/>
                  </a:lnTo>
                  <a:lnTo>
                    <a:pt x="557" y="316"/>
                  </a:lnTo>
                  <a:lnTo>
                    <a:pt x="563" y="316"/>
                  </a:lnTo>
                  <a:lnTo>
                    <a:pt x="570" y="316"/>
                  </a:lnTo>
                  <a:lnTo>
                    <a:pt x="587" y="317"/>
                  </a:lnTo>
                  <a:lnTo>
                    <a:pt x="599" y="314"/>
                  </a:lnTo>
                  <a:lnTo>
                    <a:pt x="600" y="312"/>
                  </a:lnTo>
                  <a:lnTo>
                    <a:pt x="638" y="333"/>
                  </a:lnTo>
                  <a:lnTo>
                    <a:pt x="645" y="334"/>
                  </a:lnTo>
                  <a:lnTo>
                    <a:pt x="649" y="338"/>
                  </a:lnTo>
                  <a:lnTo>
                    <a:pt x="653" y="338"/>
                  </a:lnTo>
                  <a:lnTo>
                    <a:pt x="655" y="169"/>
                  </a:lnTo>
                  <a:lnTo>
                    <a:pt x="640" y="64"/>
                  </a:lnTo>
                  <a:lnTo>
                    <a:pt x="640" y="17"/>
                  </a:lnTo>
                </a:path>
              </a:pathLst>
            </a:custGeom>
            <a:solidFill>
              <a:srgbClr val="93CA5C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51" name="Freeform 71"/>
            <p:cNvSpPr>
              <a:spLocks/>
            </p:cNvSpPr>
            <p:nvPr/>
          </p:nvSpPr>
          <p:spPr bwMode="gray">
            <a:xfrm>
              <a:off x="2174" y="2800"/>
              <a:ext cx="1063" cy="1038"/>
            </a:xfrm>
            <a:custGeom>
              <a:avLst/>
              <a:gdLst>
                <a:gd name="T0" fmla="*/ 965 w 1063"/>
                <a:gd name="T1" fmla="*/ 286 h 1038"/>
                <a:gd name="T2" fmla="*/ 897 w 1063"/>
                <a:gd name="T3" fmla="*/ 269 h 1038"/>
                <a:gd name="T4" fmla="*/ 854 w 1063"/>
                <a:gd name="T5" fmla="*/ 276 h 1038"/>
                <a:gd name="T6" fmla="*/ 815 w 1063"/>
                <a:gd name="T7" fmla="*/ 276 h 1038"/>
                <a:gd name="T8" fmla="*/ 805 w 1063"/>
                <a:gd name="T9" fmla="*/ 276 h 1038"/>
                <a:gd name="T10" fmla="*/ 790 w 1063"/>
                <a:gd name="T11" fmla="*/ 267 h 1038"/>
                <a:gd name="T12" fmla="*/ 772 w 1063"/>
                <a:gd name="T13" fmla="*/ 287 h 1038"/>
                <a:gd name="T14" fmla="*/ 762 w 1063"/>
                <a:gd name="T15" fmla="*/ 270 h 1038"/>
                <a:gd name="T16" fmla="*/ 727 w 1063"/>
                <a:gd name="T17" fmla="*/ 263 h 1038"/>
                <a:gd name="T18" fmla="*/ 704 w 1063"/>
                <a:gd name="T19" fmla="*/ 259 h 1038"/>
                <a:gd name="T20" fmla="*/ 670 w 1063"/>
                <a:gd name="T21" fmla="*/ 252 h 1038"/>
                <a:gd name="T22" fmla="*/ 650 w 1063"/>
                <a:gd name="T23" fmla="*/ 244 h 1038"/>
                <a:gd name="T24" fmla="*/ 614 w 1063"/>
                <a:gd name="T25" fmla="*/ 235 h 1038"/>
                <a:gd name="T26" fmla="*/ 599 w 1063"/>
                <a:gd name="T27" fmla="*/ 214 h 1038"/>
                <a:gd name="T28" fmla="*/ 562 w 1063"/>
                <a:gd name="T29" fmla="*/ 203 h 1038"/>
                <a:gd name="T30" fmla="*/ 327 w 1063"/>
                <a:gd name="T31" fmla="*/ 0 h 1038"/>
                <a:gd name="T32" fmla="*/ 0 w 1063"/>
                <a:gd name="T33" fmla="*/ 406 h 1038"/>
                <a:gd name="T34" fmla="*/ 4 w 1063"/>
                <a:gd name="T35" fmla="*/ 424 h 1038"/>
                <a:gd name="T36" fmla="*/ 29 w 1063"/>
                <a:gd name="T37" fmla="*/ 458 h 1038"/>
                <a:gd name="T38" fmla="*/ 128 w 1063"/>
                <a:gd name="T39" fmla="*/ 558 h 1038"/>
                <a:gd name="T40" fmla="*/ 141 w 1063"/>
                <a:gd name="T41" fmla="*/ 590 h 1038"/>
                <a:gd name="T42" fmla="*/ 212 w 1063"/>
                <a:gd name="T43" fmla="*/ 693 h 1038"/>
                <a:gd name="T44" fmla="*/ 278 w 1063"/>
                <a:gd name="T45" fmla="*/ 704 h 1038"/>
                <a:gd name="T46" fmla="*/ 314 w 1063"/>
                <a:gd name="T47" fmla="*/ 646 h 1038"/>
                <a:gd name="T48" fmla="*/ 336 w 1063"/>
                <a:gd name="T49" fmla="*/ 638 h 1038"/>
                <a:gd name="T50" fmla="*/ 378 w 1063"/>
                <a:gd name="T51" fmla="*/ 651 h 1038"/>
                <a:gd name="T52" fmla="*/ 419 w 1063"/>
                <a:gd name="T53" fmla="*/ 672 h 1038"/>
                <a:gd name="T54" fmla="*/ 436 w 1063"/>
                <a:gd name="T55" fmla="*/ 683 h 1038"/>
                <a:gd name="T56" fmla="*/ 471 w 1063"/>
                <a:gd name="T57" fmla="*/ 728 h 1038"/>
                <a:gd name="T58" fmla="*/ 530 w 1063"/>
                <a:gd name="T59" fmla="*/ 839 h 1038"/>
                <a:gd name="T60" fmla="*/ 562 w 1063"/>
                <a:gd name="T61" fmla="*/ 877 h 1038"/>
                <a:gd name="T62" fmla="*/ 575 w 1063"/>
                <a:gd name="T63" fmla="*/ 935 h 1038"/>
                <a:gd name="T64" fmla="*/ 623 w 1063"/>
                <a:gd name="T65" fmla="*/ 993 h 1038"/>
                <a:gd name="T66" fmla="*/ 714 w 1063"/>
                <a:gd name="T67" fmla="*/ 1021 h 1038"/>
                <a:gd name="T68" fmla="*/ 760 w 1063"/>
                <a:gd name="T69" fmla="*/ 1029 h 1038"/>
                <a:gd name="T70" fmla="*/ 755 w 1063"/>
                <a:gd name="T71" fmla="*/ 1014 h 1038"/>
                <a:gd name="T72" fmla="*/ 738 w 1063"/>
                <a:gd name="T73" fmla="*/ 914 h 1038"/>
                <a:gd name="T74" fmla="*/ 730 w 1063"/>
                <a:gd name="T75" fmla="*/ 901 h 1038"/>
                <a:gd name="T76" fmla="*/ 751 w 1063"/>
                <a:gd name="T77" fmla="*/ 865 h 1038"/>
                <a:gd name="T78" fmla="*/ 757 w 1063"/>
                <a:gd name="T79" fmla="*/ 850 h 1038"/>
                <a:gd name="T80" fmla="*/ 772 w 1063"/>
                <a:gd name="T81" fmla="*/ 817 h 1038"/>
                <a:gd name="T82" fmla="*/ 785 w 1063"/>
                <a:gd name="T83" fmla="*/ 818 h 1038"/>
                <a:gd name="T84" fmla="*/ 794 w 1063"/>
                <a:gd name="T85" fmla="*/ 802 h 1038"/>
                <a:gd name="T86" fmla="*/ 805 w 1063"/>
                <a:gd name="T87" fmla="*/ 802 h 1038"/>
                <a:gd name="T88" fmla="*/ 828 w 1063"/>
                <a:gd name="T89" fmla="*/ 788 h 1038"/>
                <a:gd name="T90" fmla="*/ 837 w 1063"/>
                <a:gd name="T91" fmla="*/ 770 h 1038"/>
                <a:gd name="T92" fmla="*/ 845 w 1063"/>
                <a:gd name="T93" fmla="*/ 777 h 1038"/>
                <a:gd name="T94" fmla="*/ 929 w 1063"/>
                <a:gd name="T95" fmla="*/ 732 h 1038"/>
                <a:gd name="T96" fmla="*/ 946 w 1063"/>
                <a:gd name="T97" fmla="*/ 685 h 1038"/>
                <a:gd name="T98" fmla="*/ 963 w 1063"/>
                <a:gd name="T99" fmla="*/ 680 h 1038"/>
                <a:gd name="T100" fmla="*/ 1021 w 1063"/>
                <a:gd name="T101" fmla="*/ 672 h 1038"/>
                <a:gd name="T102" fmla="*/ 1036 w 1063"/>
                <a:gd name="T103" fmla="*/ 663 h 1038"/>
                <a:gd name="T104" fmla="*/ 1046 w 1063"/>
                <a:gd name="T105" fmla="*/ 640 h 1038"/>
                <a:gd name="T106" fmla="*/ 1049 w 1063"/>
                <a:gd name="T107" fmla="*/ 601 h 1038"/>
                <a:gd name="T108" fmla="*/ 1061 w 1063"/>
                <a:gd name="T109" fmla="*/ 569 h 1038"/>
                <a:gd name="T110" fmla="*/ 1053 w 1063"/>
                <a:gd name="T111" fmla="*/ 516 h 1038"/>
                <a:gd name="T112" fmla="*/ 1046 w 1063"/>
                <a:gd name="T113" fmla="*/ 496 h 1038"/>
                <a:gd name="T114" fmla="*/ 1034 w 1063"/>
                <a:gd name="T115" fmla="*/ 464 h 1038"/>
                <a:gd name="T116" fmla="*/ 1018 w 1063"/>
                <a:gd name="T117" fmla="*/ 299 h 1038"/>
                <a:gd name="T118" fmla="*/ 980 w 1063"/>
                <a:gd name="T119" fmla="*/ 291 h 103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63"/>
                <a:gd name="T181" fmla="*/ 0 h 1038"/>
                <a:gd name="T182" fmla="*/ 1063 w 1063"/>
                <a:gd name="T183" fmla="*/ 1038 h 103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63" h="1038">
                  <a:moveTo>
                    <a:pt x="980" y="291"/>
                  </a:moveTo>
                  <a:lnTo>
                    <a:pt x="976" y="291"/>
                  </a:lnTo>
                  <a:lnTo>
                    <a:pt x="972" y="287"/>
                  </a:lnTo>
                  <a:lnTo>
                    <a:pt x="965" y="286"/>
                  </a:lnTo>
                  <a:lnTo>
                    <a:pt x="927" y="265"/>
                  </a:lnTo>
                  <a:lnTo>
                    <a:pt x="926" y="267"/>
                  </a:lnTo>
                  <a:lnTo>
                    <a:pt x="914" y="270"/>
                  </a:lnTo>
                  <a:lnTo>
                    <a:pt x="897" y="269"/>
                  </a:lnTo>
                  <a:lnTo>
                    <a:pt x="890" y="269"/>
                  </a:lnTo>
                  <a:lnTo>
                    <a:pt x="884" y="269"/>
                  </a:lnTo>
                  <a:lnTo>
                    <a:pt x="871" y="274"/>
                  </a:lnTo>
                  <a:lnTo>
                    <a:pt x="854" y="276"/>
                  </a:lnTo>
                  <a:lnTo>
                    <a:pt x="849" y="278"/>
                  </a:lnTo>
                  <a:lnTo>
                    <a:pt x="835" y="289"/>
                  </a:lnTo>
                  <a:lnTo>
                    <a:pt x="824" y="280"/>
                  </a:lnTo>
                  <a:lnTo>
                    <a:pt x="815" y="276"/>
                  </a:lnTo>
                  <a:lnTo>
                    <a:pt x="817" y="274"/>
                  </a:lnTo>
                  <a:lnTo>
                    <a:pt x="815" y="272"/>
                  </a:lnTo>
                  <a:lnTo>
                    <a:pt x="809" y="272"/>
                  </a:lnTo>
                  <a:lnTo>
                    <a:pt x="805" y="276"/>
                  </a:lnTo>
                  <a:lnTo>
                    <a:pt x="802" y="276"/>
                  </a:lnTo>
                  <a:lnTo>
                    <a:pt x="792" y="272"/>
                  </a:lnTo>
                  <a:lnTo>
                    <a:pt x="792" y="267"/>
                  </a:lnTo>
                  <a:lnTo>
                    <a:pt x="790" y="267"/>
                  </a:lnTo>
                  <a:lnTo>
                    <a:pt x="781" y="270"/>
                  </a:lnTo>
                  <a:lnTo>
                    <a:pt x="775" y="280"/>
                  </a:lnTo>
                  <a:lnTo>
                    <a:pt x="775" y="284"/>
                  </a:lnTo>
                  <a:lnTo>
                    <a:pt x="772" y="287"/>
                  </a:lnTo>
                  <a:lnTo>
                    <a:pt x="768" y="282"/>
                  </a:lnTo>
                  <a:lnTo>
                    <a:pt x="770" y="274"/>
                  </a:lnTo>
                  <a:lnTo>
                    <a:pt x="770" y="270"/>
                  </a:lnTo>
                  <a:lnTo>
                    <a:pt x="762" y="270"/>
                  </a:lnTo>
                  <a:lnTo>
                    <a:pt x="755" y="276"/>
                  </a:lnTo>
                  <a:lnTo>
                    <a:pt x="751" y="276"/>
                  </a:lnTo>
                  <a:lnTo>
                    <a:pt x="732" y="263"/>
                  </a:lnTo>
                  <a:lnTo>
                    <a:pt x="727" y="263"/>
                  </a:lnTo>
                  <a:lnTo>
                    <a:pt x="723" y="274"/>
                  </a:lnTo>
                  <a:lnTo>
                    <a:pt x="708" y="270"/>
                  </a:lnTo>
                  <a:lnTo>
                    <a:pt x="708" y="261"/>
                  </a:lnTo>
                  <a:lnTo>
                    <a:pt x="704" y="259"/>
                  </a:lnTo>
                  <a:lnTo>
                    <a:pt x="697" y="252"/>
                  </a:lnTo>
                  <a:lnTo>
                    <a:pt x="697" y="248"/>
                  </a:lnTo>
                  <a:lnTo>
                    <a:pt x="676" y="246"/>
                  </a:lnTo>
                  <a:lnTo>
                    <a:pt x="670" y="252"/>
                  </a:lnTo>
                  <a:lnTo>
                    <a:pt x="663" y="248"/>
                  </a:lnTo>
                  <a:lnTo>
                    <a:pt x="657" y="240"/>
                  </a:lnTo>
                  <a:lnTo>
                    <a:pt x="652" y="242"/>
                  </a:lnTo>
                  <a:lnTo>
                    <a:pt x="650" y="244"/>
                  </a:lnTo>
                  <a:lnTo>
                    <a:pt x="646" y="244"/>
                  </a:lnTo>
                  <a:lnTo>
                    <a:pt x="638" y="240"/>
                  </a:lnTo>
                  <a:lnTo>
                    <a:pt x="616" y="237"/>
                  </a:lnTo>
                  <a:lnTo>
                    <a:pt x="614" y="235"/>
                  </a:lnTo>
                  <a:lnTo>
                    <a:pt x="610" y="227"/>
                  </a:lnTo>
                  <a:lnTo>
                    <a:pt x="612" y="224"/>
                  </a:lnTo>
                  <a:lnTo>
                    <a:pt x="608" y="220"/>
                  </a:lnTo>
                  <a:lnTo>
                    <a:pt x="599" y="214"/>
                  </a:lnTo>
                  <a:lnTo>
                    <a:pt x="595" y="220"/>
                  </a:lnTo>
                  <a:lnTo>
                    <a:pt x="578" y="220"/>
                  </a:lnTo>
                  <a:lnTo>
                    <a:pt x="573" y="218"/>
                  </a:lnTo>
                  <a:lnTo>
                    <a:pt x="562" y="203"/>
                  </a:lnTo>
                  <a:lnTo>
                    <a:pt x="558" y="199"/>
                  </a:lnTo>
                  <a:lnTo>
                    <a:pt x="550" y="199"/>
                  </a:lnTo>
                  <a:lnTo>
                    <a:pt x="556" y="13"/>
                  </a:lnTo>
                  <a:lnTo>
                    <a:pt x="327" y="0"/>
                  </a:lnTo>
                  <a:lnTo>
                    <a:pt x="323" y="0"/>
                  </a:lnTo>
                  <a:lnTo>
                    <a:pt x="288" y="432"/>
                  </a:lnTo>
                  <a:lnTo>
                    <a:pt x="2" y="406"/>
                  </a:lnTo>
                  <a:lnTo>
                    <a:pt x="0" y="406"/>
                  </a:lnTo>
                  <a:lnTo>
                    <a:pt x="2" y="409"/>
                  </a:lnTo>
                  <a:lnTo>
                    <a:pt x="4" y="411"/>
                  </a:lnTo>
                  <a:lnTo>
                    <a:pt x="0" y="417"/>
                  </a:lnTo>
                  <a:lnTo>
                    <a:pt x="4" y="424"/>
                  </a:lnTo>
                  <a:lnTo>
                    <a:pt x="4" y="426"/>
                  </a:lnTo>
                  <a:lnTo>
                    <a:pt x="19" y="436"/>
                  </a:lnTo>
                  <a:lnTo>
                    <a:pt x="23" y="445"/>
                  </a:lnTo>
                  <a:lnTo>
                    <a:pt x="29" y="458"/>
                  </a:lnTo>
                  <a:lnTo>
                    <a:pt x="44" y="469"/>
                  </a:lnTo>
                  <a:lnTo>
                    <a:pt x="89" y="522"/>
                  </a:lnTo>
                  <a:lnTo>
                    <a:pt x="126" y="552"/>
                  </a:lnTo>
                  <a:lnTo>
                    <a:pt x="128" y="558"/>
                  </a:lnTo>
                  <a:lnTo>
                    <a:pt x="132" y="563"/>
                  </a:lnTo>
                  <a:lnTo>
                    <a:pt x="132" y="573"/>
                  </a:lnTo>
                  <a:lnTo>
                    <a:pt x="134" y="576"/>
                  </a:lnTo>
                  <a:lnTo>
                    <a:pt x="141" y="590"/>
                  </a:lnTo>
                  <a:lnTo>
                    <a:pt x="141" y="620"/>
                  </a:lnTo>
                  <a:lnTo>
                    <a:pt x="143" y="631"/>
                  </a:lnTo>
                  <a:lnTo>
                    <a:pt x="156" y="651"/>
                  </a:lnTo>
                  <a:lnTo>
                    <a:pt x="212" y="693"/>
                  </a:lnTo>
                  <a:lnTo>
                    <a:pt x="252" y="717"/>
                  </a:lnTo>
                  <a:lnTo>
                    <a:pt x="263" y="719"/>
                  </a:lnTo>
                  <a:lnTo>
                    <a:pt x="269" y="713"/>
                  </a:lnTo>
                  <a:lnTo>
                    <a:pt x="278" y="704"/>
                  </a:lnTo>
                  <a:lnTo>
                    <a:pt x="284" y="698"/>
                  </a:lnTo>
                  <a:lnTo>
                    <a:pt x="301" y="661"/>
                  </a:lnTo>
                  <a:lnTo>
                    <a:pt x="308" y="650"/>
                  </a:lnTo>
                  <a:lnTo>
                    <a:pt x="314" y="646"/>
                  </a:lnTo>
                  <a:lnTo>
                    <a:pt x="327" y="650"/>
                  </a:lnTo>
                  <a:lnTo>
                    <a:pt x="331" y="650"/>
                  </a:lnTo>
                  <a:lnTo>
                    <a:pt x="333" y="644"/>
                  </a:lnTo>
                  <a:lnTo>
                    <a:pt x="336" y="638"/>
                  </a:lnTo>
                  <a:lnTo>
                    <a:pt x="344" y="642"/>
                  </a:lnTo>
                  <a:lnTo>
                    <a:pt x="349" y="646"/>
                  </a:lnTo>
                  <a:lnTo>
                    <a:pt x="372" y="650"/>
                  </a:lnTo>
                  <a:lnTo>
                    <a:pt x="378" y="651"/>
                  </a:lnTo>
                  <a:lnTo>
                    <a:pt x="393" y="657"/>
                  </a:lnTo>
                  <a:lnTo>
                    <a:pt x="400" y="653"/>
                  </a:lnTo>
                  <a:lnTo>
                    <a:pt x="417" y="663"/>
                  </a:lnTo>
                  <a:lnTo>
                    <a:pt x="419" y="672"/>
                  </a:lnTo>
                  <a:lnTo>
                    <a:pt x="423" y="674"/>
                  </a:lnTo>
                  <a:lnTo>
                    <a:pt x="425" y="678"/>
                  </a:lnTo>
                  <a:lnTo>
                    <a:pt x="428" y="680"/>
                  </a:lnTo>
                  <a:lnTo>
                    <a:pt x="436" y="683"/>
                  </a:lnTo>
                  <a:lnTo>
                    <a:pt x="445" y="696"/>
                  </a:lnTo>
                  <a:lnTo>
                    <a:pt x="462" y="711"/>
                  </a:lnTo>
                  <a:lnTo>
                    <a:pt x="470" y="725"/>
                  </a:lnTo>
                  <a:lnTo>
                    <a:pt x="471" y="728"/>
                  </a:lnTo>
                  <a:lnTo>
                    <a:pt x="496" y="788"/>
                  </a:lnTo>
                  <a:lnTo>
                    <a:pt x="500" y="800"/>
                  </a:lnTo>
                  <a:lnTo>
                    <a:pt x="526" y="832"/>
                  </a:lnTo>
                  <a:lnTo>
                    <a:pt x="530" y="839"/>
                  </a:lnTo>
                  <a:lnTo>
                    <a:pt x="548" y="860"/>
                  </a:lnTo>
                  <a:lnTo>
                    <a:pt x="552" y="862"/>
                  </a:lnTo>
                  <a:lnTo>
                    <a:pt x="560" y="871"/>
                  </a:lnTo>
                  <a:lnTo>
                    <a:pt x="562" y="877"/>
                  </a:lnTo>
                  <a:lnTo>
                    <a:pt x="562" y="895"/>
                  </a:lnTo>
                  <a:lnTo>
                    <a:pt x="567" y="905"/>
                  </a:lnTo>
                  <a:lnTo>
                    <a:pt x="569" y="927"/>
                  </a:lnTo>
                  <a:lnTo>
                    <a:pt x="575" y="935"/>
                  </a:lnTo>
                  <a:lnTo>
                    <a:pt x="593" y="970"/>
                  </a:lnTo>
                  <a:lnTo>
                    <a:pt x="597" y="982"/>
                  </a:lnTo>
                  <a:lnTo>
                    <a:pt x="608" y="984"/>
                  </a:lnTo>
                  <a:lnTo>
                    <a:pt x="623" y="993"/>
                  </a:lnTo>
                  <a:lnTo>
                    <a:pt x="642" y="999"/>
                  </a:lnTo>
                  <a:lnTo>
                    <a:pt x="668" y="1015"/>
                  </a:lnTo>
                  <a:lnTo>
                    <a:pt x="706" y="1019"/>
                  </a:lnTo>
                  <a:lnTo>
                    <a:pt x="714" y="1021"/>
                  </a:lnTo>
                  <a:lnTo>
                    <a:pt x="732" y="1034"/>
                  </a:lnTo>
                  <a:lnTo>
                    <a:pt x="742" y="1038"/>
                  </a:lnTo>
                  <a:lnTo>
                    <a:pt x="751" y="1027"/>
                  </a:lnTo>
                  <a:lnTo>
                    <a:pt x="760" y="1029"/>
                  </a:lnTo>
                  <a:lnTo>
                    <a:pt x="762" y="1027"/>
                  </a:lnTo>
                  <a:lnTo>
                    <a:pt x="762" y="1021"/>
                  </a:lnTo>
                  <a:lnTo>
                    <a:pt x="755" y="1017"/>
                  </a:lnTo>
                  <a:lnTo>
                    <a:pt x="755" y="1014"/>
                  </a:lnTo>
                  <a:lnTo>
                    <a:pt x="747" y="1004"/>
                  </a:lnTo>
                  <a:lnTo>
                    <a:pt x="736" y="959"/>
                  </a:lnTo>
                  <a:lnTo>
                    <a:pt x="729" y="942"/>
                  </a:lnTo>
                  <a:lnTo>
                    <a:pt x="738" y="914"/>
                  </a:lnTo>
                  <a:lnTo>
                    <a:pt x="738" y="907"/>
                  </a:lnTo>
                  <a:lnTo>
                    <a:pt x="734" y="905"/>
                  </a:lnTo>
                  <a:lnTo>
                    <a:pt x="732" y="903"/>
                  </a:lnTo>
                  <a:lnTo>
                    <a:pt x="730" y="901"/>
                  </a:lnTo>
                  <a:lnTo>
                    <a:pt x="730" y="899"/>
                  </a:lnTo>
                  <a:lnTo>
                    <a:pt x="732" y="899"/>
                  </a:lnTo>
                  <a:lnTo>
                    <a:pt x="744" y="892"/>
                  </a:lnTo>
                  <a:lnTo>
                    <a:pt x="751" y="865"/>
                  </a:lnTo>
                  <a:lnTo>
                    <a:pt x="745" y="863"/>
                  </a:lnTo>
                  <a:lnTo>
                    <a:pt x="744" y="852"/>
                  </a:lnTo>
                  <a:lnTo>
                    <a:pt x="749" y="845"/>
                  </a:lnTo>
                  <a:lnTo>
                    <a:pt x="757" y="850"/>
                  </a:lnTo>
                  <a:lnTo>
                    <a:pt x="772" y="841"/>
                  </a:lnTo>
                  <a:lnTo>
                    <a:pt x="775" y="828"/>
                  </a:lnTo>
                  <a:lnTo>
                    <a:pt x="768" y="822"/>
                  </a:lnTo>
                  <a:lnTo>
                    <a:pt x="772" y="817"/>
                  </a:lnTo>
                  <a:lnTo>
                    <a:pt x="775" y="818"/>
                  </a:lnTo>
                  <a:lnTo>
                    <a:pt x="779" y="818"/>
                  </a:lnTo>
                  <a:lnTo>
                    <a:pt x="781" y="815"/>
                  </a:lnTo>
                  <a:lnTo>
                    <a:pt x="785" y="818"/>
                  </a:lnTo>
                  <a:lnTo>
                    <a:pt x="790" y="818"/>
                  </a:lnTo>
                  <a:lnTo>
                    <a:pt x="792" y="815"/>
                  </a:lnTo>
                  <a:lnTo>
                    <a:pt x="794" y="813"/>
                  </a:lnTo>
                  <a:lnTo>
                    <a:pt x="794" y="802"/>
                  </a:lnTo>
                  <a:lnTo>
                    <a:pt x="796" y="800"/>
                  </a:lnTo>
                  <a:lnTo>
                    <a:pt x="800" y="800"/>
                  </a:lnTo>
                  <a:lnTo>
                    <a:pt x="802" y="800"/>
                  </a:lnTo>
                  <a:lnTo>
                    <a:pt x="805" y="802"/>
                  </a:lnTo>
                  <a:lnTo>
                    <a:pt x="824" y="796"/>
                  </a:lnTo>
                  <a:lnTo>
                    <a:pt x="828" y="794"/>
                  </a:lnTo>
                  <a:lnTo>
                    <a:pt x="828" y="792"/>
                  </a:lnTo>
                  <a:lnTo>
                    <a:pt x="828" y="788"/>
                  </a:lnTo>
                  <a:lnTo>
                    <a:pt x="815" y="783"/>
                  </a:lnTo>
                  <a:lnTo>
                    <a:pt x="815" y="779"/>
                  </a:lnTo>
                  <a:lnTo>
                    <a:pt x="835" y="773"/>
                  </a:lnTo>
                  <a:lnTo>
                    <a:pt x="837" y="770"/>
                  </a:lnTo>
                  <a:lnTo>
                    <a:pt x="845" y="768"/>
                  </a:lnTo>
                  <a:lnTo>
                    <a:pt x="845" y="770"/>
                  </a:lnTo>
                  <a:lnTo>
                    <a:pt x="843" y="772"/>
                  </a:lnTo>
                  <a:lnTo>
                    <a:pt x="845" y="777"/>
                  </a:lnTo>
                  <a:lnTo>
                    <a:pt x="849" y="777"/>
                  </a:lnTo>
                  <a:lnTo>
                    <a:pt x="852" y="773"/>
                  </a:lnTo>
                  <a:lnTo>
                    <a:pt x="881" y="764"/>
                  </a:lnTo>
                  <a:lnTo>
                    <a:pt x="929" y="732"/>
                  </a:lnTo>
                  <a:lnTo>
                    <a:pt x="931" y="721"/>
                  </a:lnTo>
                  <a:lnTo>
                    <a:pt x="956" y="702"/>
                  </a:lnTo>
                  <a:lnTo>
                    <a:pt x="956" y="698"/>
                  </a:lnTo>
                  <a:lnTo>
                    <a:pt x="946" y="685"/>
                  </a:lnTo>
                  <a:lnTo>
                    <a:pt x="948" y="674"/>
                  </a:lnTo>
                  <a:lnTo>
                    <a:pt x="963" y="668"/>
                  </a:lnTo>
                  <a:lnTo>
                    <a:pt x="967" y="668"/>
                  </a:lnTo>
                  <a:lnTo>
                    <a:pt x="963" y="680"/>
                  </a:lnTo>
                  <a:lnTo>
                    <a:pt x="965" y="685"/>
                  </a:lnTo>
                  <a:lnTo>
                    <a:pt x="982" y="683"/>
                  </a:lnTo>
                  <a:lnTo>
                    <a:pt x="986" y="687"/>
                  </a:lnTo>
                  <a:lnTo>
                    <a:pt x="1021" y="672"/>
                  </a:lnTo>
                  <a:lnTo>
                    <a:pt x="1040" y="670"/>
                  </a:lnTo>
                  <a:lnTo>
                    <a:pt x="1042" y="668"/>
                  </a:lnTo>
                  <a:lnTo>
                    <a:pt x="1040" y="666"/>
                  </a:lnTo>
                  <a:lnTo>
                    <a:pt x="1036" y="663"/>
                  </a:lnTo>
                  <a:lnTo>
                    <a:pt x="1034" y="657"/>
                  </a:lnTo>
                  <a:lnTo>
                    <a:pt x="1038" y="653"/>
                  </a:lnTo>
                  <a:lnTo>
                    <a:pt x="1040" y="650"/>
                  </a:lnTo>
                  <a:lnTo>
                    <a:pt x="1046" y="640"/>
                  </a:lnTo>
                  <a:lnTo>
                    <a:pt x="1053" y="620"/>
                  </a:lnTo>
                  <a:lnTo>
                    <a:pt x="1048" y="612"/>
                  </a:lnTo>
                  <a:lnTo>
                    <a:pt x="1048" y="605"/>
                  </a:lnTo>
                  <a:lnTo>
                    <a:pt x="1049" y="601"/>
                  </a:lnTo>
                  <a:lnTo>
                    <a:pt x="1048" y="595"/>
                  </a:lnTo>
                  <a:lnTo>
                    <a:pt x="1051" y="582"/>
                  </a:lnTo>
                  <a:lnTo>
                    <a:pt x="1057" y="578"/>
                  </a:lnTo>
                  <a:lnTo>
                    <a:pt x="1061" y="569"/>
                  </a:lnTo>
                  <a:lnTo>
                    <a:pt x="1063" y="552"/>
                  </a:lnTo>
                  <a:lnTo>
                    <a:pt x="1063" y="541"/>
                  </a:lnTo>
                  <a:lnTo>
                    <a:pt x="1061" y="526"/>
                  </a:lnTo>
                  <a:lnTo>
                    <a:pt x="1053" y="516"/>
                  </a:lnTo>
                  <a:lnTo>
                    <a:pt x="1051" y="514"/>
                  </a:lnTo>
                  <a:lnTo>
                    <a:pt x="1053" y="507"/>
                  </a:lnTo>
                  <a:lnTo>
                    <a:pt x="1049" y="503"/>
                  </a:lnTo>
                  <a:lnTo>
                    <a:pt x="1046" y="496"/>
                  </a:lnTo>
                  <a:lnTo>
                    <a:pt x="1040" y="490"/>
                  </a:lnTo>
                  <a:lnTo>
                    <a:pt x="1038" y="488"/>
                  </a:lnTo>
                  <a:lnTo>
                    <a:pt x="1042" y="477"/>
                  </a:lnTo>
                  <a:lnTo>
                    <a:pt x="1034" y="464"/>
                  </a:lnTo>
                  <a:lnTo>
                    <a:pt x="1023" y="453"/>
                  </a:lnTo>
                  <a:lnTo>
                    <a:pt x="1019" y="447"/>
                  </a:lnTo>
                  <a:lnTo>
                    <a:pt x="1018" y="351"/>
                  </a:lnTo>
                  <a:lnTo>
                    <a:pt x="1018" y="299"/>
                  </a:lnTo>
                  <a:lnTo>
                    <a:pt x="1004" y="297"/>
                  </a:lnTo>
                  <a:lnTo>
                    <a:pt x="995" y="302"/>
                  </a:lnTo>
                  <a:lnTo>
                    <a:pt x="991" y="301"/>
                  </a:lnTo>
                  <a:lnTo>
                    <a:pt x="980" y="291"/>
                  </a:lnTo>
                </a:path>
              </a:pathLst>
            </a:custGeom>
            <a:solidFill>
              <a:srgbClr val="93CA5C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52" name="Freeform 72"/>
            <p:cNvSpPr>
              <a:spLocks/>
            </p:cNvSpPr>
            <p:nvPr/>
          </p:nvSpPr>
          <p:spPr bwMode="gray">
            <a:xfrm>
              <a:off x="2957" y="1581"/>
              <a:ext cx="499" cy="562"/>
            </a:xfrm>
            <a:custGeom>
              <a:avLst/>
              <a:gdLst>
                <a:gd name="T0" fmla="*/ 47 w 499"/>
                <a:gd name="T1" fmla="*/ 388 h 562"/>
                <a:gd name="T2" fmla="*/ 22 w 499"/>
                <a:gd name="T3" fmla="*/ 356 h 562"/>
                <a:gd name="T4" fmla="*/ 39 w 499"/>
                <a:gd name="T5" fmla="*/ 334 h 562"/>
                <a:gd name="T6" fmla="*/ 37 w 499"/>
                <a:gd name="T7" fmla="*/ 313 h 562"/>
                <a:gd name="T8" fmla="*/ 28 w 499"/>
                <a:gd name="T9" fmla="*/ 264 h 562"/>
                <a:gd name="T10" fmla="*/ 28 w 499"/>
                <a:gd name="T11" fmla="*/ 240 h 562"/>
                <a:gd name="T12" fmla="*/ 22 w 499"/>
                <a:gd name="T13" fmla="*/ 183 h 562"/>
                <a:gd name="T14" fmla="*/ 9 w 499"/>
                <a:gd name="T15" fmla="*/ 148 h 562"/>
                <a:gd name="T16" fmla="*/ 2 w 499"/>
                <a:gd name="T17" fmla="*/ 90 h 562"/>
                <a:gd name="T18" fmla="*/ 7 w 499"/>
                <a:gd name="T19" fmla="*/ 67 h 562"/>
                <a:gd name="T20" fmla="*/ 0 w 499"/>
                <a:gd name="T21" fmla="*/ 35 h 562"/>
                <a:gd name="T22" fmla="*/ 129 w 499"/>
                <a:gd name="T23" fmla="*/ 15 h 562"/>
                <a:gd name="T24" fmla="*/ 141 w 499"/>
                <a:gd name="T25" fmla="*/ 1 h 562"/>
                <a:gd name="T26" fmla="*/ 156 w 499"/>
                <a:gd name="T27" fmla="*/ 28 h 562"/>
                <a:gd name="T28" fmla="*/ 159 w 499"/>
                <a:gd name="T29" fmla="*/ 54 h 562"/>
                <a:gd name="T30" fmla="*/ 178 w 499"/>
                <a:gd name="T31" fmla="*/ 63 h 562"/>
                <a:gd name="T32" fmla="*/ 193 w 499"/>
                <a:gd name="T33" fmla="*/ 71 h 562"/>
                <a:gd name="T34" fmla="*/ 216 w 499"/>
                <a:gd name="T35" fmla="*/ 71 h 562"/>
                <a:gd name="T36" fmla="*/ 219 w 499"/>
                <a:gd name="T37" fmla="*/ 78 h 562"/>
                <a:gd name="T38" fmla="*/ 244 w 499"/>
                <a:gd name="T39" fmla="*/ 71 h 562"/>
                <a:gd name="T40" fmla="*/ 289 w 499"/>
                <a:gd name="T41" fmla="*/ 75 h 562"/>
                <a:gd name="T42" fmla="*/ 291 w 499"/>
                <a:gd name="T43" fmla="*/ 80 h 562"/>
                <a:gd name="T44" fmla="*/ 300 w 499"/>
                <a:gd name="T45" fmla="*/ 84 h 562"/>
                <a:gd name="T46" fmla="*/ 306 w 499"/>
                <a:gd name="T47" fmla="*/ 99 h 562"/>
                <a:gd name="T48" fmla="*/ 321 w 499"/>
                <a:gd name="T49" fmla="*/ 93 h 562"/>
                <a:gd name="T50" fmla="*/ 332 w 499"/>
                <a:gd name="T51" fmla="*/ 93 h 562"/>
                <a:gd name="T52" fmla="*/ 351 w 499"/>
                <a:gd name="T53" fmla="*/ 107 h 562"/>
                <a:gd name="T54" fmla="*/ 362 w 499"/>
                <a:gd name="T55" fmla="*/ 118 h 562"/>
                <a:gd name="T56" fmla="*/ 383 w 499"/>
                <a:gd name="T57" fmla="*/ 116 h 562"/>
                <a:gd name="T58" fmla="*/ 411 w 499"/>
                <a:gd name="T59" fmla="*/ 101 h 562"/>
                <a:gd name="T60" fmla="*/ 454 w 499"/>
                <a:gd name="T61" fmla="*/ 108 h 562"/>
                <a:gd name="T62" fmla="*/ 465 w 499"/>
                <a:gd name="T63" fmla="*/ 112 h 562"/>
                <a:gd name="T64" fmla="*/ 482 w 499"/>
                <a:gd name="T65" fmla="*/ 116 h 562"/>
                <a:gd name="T66" fmla="*/ 490 w 499"/>
                <a:gd name="T67" fmla="*/ 123 h 562"/>
                <a:gd name="T68" fmla="*/ 456 w 499"/>
                <a:gd name="T69" fmla="*/ 140 h 562"/>
                <a:gd name="T70" fmla="*/ 437 w 499"/>
                <a:gd name="T71" fmla="*/ 153 h 562"/>
                <a:gd name="T72" fmla="*/ 409 w 499"/>
                <a:gd name="T73" fmla="*/ 168 h 562"/>
                <a:gd name="T74" fmla="*/ 332 w 499"/>
                <a:gd name="T75" fmla="*/ 243 h 562"/>
                <a:gd name="T76" fmla="*/ 323 w 499"/>
                <a:gd name="T77" fmla="*/ 255 h 562"/>
                <a:gd name="T78" fmla="*/ 321 w 499"/>
                <a:gd name="T79" fmla="*/ 313 h 562"/>
                <a:gd name="T80" fmla="*/ 295 w 499"/>
                <a:gd name="T81" fmla="*/ 332 h 562"/>
                <a:gd name="T82" fmla="*/ 291 w 499"/>
                <a:gd name="T83" fmla="*/ 341 h 562"/>
                <a:gd name="T84" fmla="*/ 296 w 499"/>
                <a:gd name="T85" fmla="*/ 362 h 562"/>
                <a:gd name="T86" fmla="*/ 296 w 499"/>
                <a:gd name="T87" fmla="*/ 384 h 562"/>
                <a:gd name="T88" fmla="*/ 296 w 499"/>
                <a:gd name="T89" fmla="*/ 410 h 562"/>
                <a:gd name="T90" fmla="*/ 300 w 499"/>
                <a:gd name="T91" fmla="*/ 441 h 562"/>
                <a:gd name="T92" fmla="*/ 310 w 499"/>
                <a:gd name="T93" fmla="*/ 450 h 562"/>
                <a:gd name="T94" fmla="*/ 330 w 499"/>
                <a:gd name="T95" fmla="*/ 456 h 562"/>
                <a:gd name="T96" fmla="*/ 336 w 499"/>
                <a:gd name="T97" fmla="*/ 463 h 562"/>
                <a:gd name="T98" fmla="*/ 364 w 499"/>
                <a:gd name="T99" fmla="*/ 487 h 562"/>
                <a:gd name="T100" fmla="*/ 403 w 499"/>
                <a:gd name="T101" fmla="*/ 517 h 562"/>
                <a:gd name="T102" fmla="*/ 405 w 499"/>
                <a:gd name="T103" fmla="*/ 534 h 562"/>
                <a:gd name="T104" fmla="*/ 49 w 499"/>
                <a:gd name="T105" fmla="*/ 562 h 5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99"/>
                <a:gd name="T160" fmla="*/ 0 h 562"/>
                <a:gd name="T161" fmla="*/ 499 w 499"/>
                <a:gd name="T162" fmla="*/ 562 h 56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99" h="562">
                  <a:moveTo>
                    <a:pt x="49" y="562"/>
                  </a:moveTo>
                  <a:lnTo>
                    <a:pt x="47" y="388"/>
                  </a:lnTo>
                  <a:lnTo>
                    <a:pt x="24" y="365"/>
                  </a:lnTo>
                  <a:lnTo>
                    <a:pt x="22" y="356"/>
                  </a:lnTo>
                  <a:lnTo>
                    <a:pt x="36" y="345"/>
                  </a:lnTo>
                  <a:lnTo>
                    <a:pt x="39" y="334"/>
                  </a:lnTo>
                  <a:lnTo>
                    <a:pt x="39" y="326"/>
                  </a:lnTo>
                  <a:lnTo>
                    <a:pt x="37" y="313"/>
                  </a:lnTo>
                  <a:lnTo>
                    <a:pt x="39" y="300"/>
                  </a:lnTo>
                  <a:lnTo>
                    <a:pt x="28" y="264"/>
                  </a:lnTo>
                  <a:lnTo>
                    <a:pt x="28" y="259"/>
                  </a:lnTo>
                  <a:lnTo>
                    <a:pt x="28" y="240"/>
                  </a:lnTo>
                  <a:lnTo>
                    <a:pt x="24" y="230"/>
                  </a:lnTo>
                  <a:lnTo>
                    <a:pt x="22" y="183"/>
                  </a:lnTo>
                  <a:lnTo>
                    <a:pt x="17" y="155"/>
                  </a:lnTo>
                  <a:lnTo>
                    <a:pt x="9" y="148"/>
                  </a:lnTo>
                  <a:lnTo>
                    <a:pt x="4" y="116"/>
                  </a:lnTo>
                  <a:lnTo>
                    <a:pt x="2" y="90"/>
                  </a:lnTo>
                  <a:lnTo>
                    <a:pt x="6" y="73"/>
                  </a:lnTo>
                  <a:lnTo>
                    <a:pt x="7" y="67"/>
                  </a:lnTo>
                  <a:lnTo>
                    <a:pt x="0" y="43"/>
                  </a:lnTo>
                  <a:lnTo>
                    <a:pt x="0" y="35"/>
                  </a:lnTo>
                  <a:lnTo>
                    <a:pt x="129" y="35"/>
                  </a:lnTo>
                  <a:lnTo>
                    <a:pt x="129" y="15"/>
                  </a:lnTo>
                  <a:lnTo>
                    <a:pt x="131" y="0"/>
                  </a:lnTo>
                  <a:lnTo>
                    <a:pt x="141" y="1"/>
                  </a:lnTo>
                  <a:lnTo>
                    <a:pt x="156" y="7"/>
                  </a:lnTo>
                  <a:lnTo>
                    <a:pt x="156" y="28"/>
                  </a:lnTo>
                  <a:lnTo>
                    <a:pt x="159" y="41"/>
                  </a:lnTo>
                  <a:lnTo>
                    <a:pt x="159" y="54"/>
                  </a:lnTo>
                  <a:lnTo>
                    <a:pt x="173" y="65"/>
                  </a:lnTo>
                  <a:lnTo>
                    <a:pt x="178" y="63"/>
                  </a:lnTo>
                  <a:lnTo>
                    <a:pt x="188" y="65"/>
                  </a:lnTo>
                  <a:lnTo>
                    <a:pt x="193" y="71"/>
                  </a:lnTo>
                  <a:lnTo>
                    <a:pt x="204" y="69"/>
                  </a:lnTo>
                  <a:lnTo>
                    <a:pt x="216" y="71"/>
                  </a:lnTo>
                  <a:lnTo>
                    <a:pt x="219" y="75"/>
                  </a:lnTo>
                  <a:lnTo>
                    <a:pt x="219" y="78"/>
                  </a:lnTo>
                  <a:lnTo>
                    <a:pt x="238" y="78"/>
                  </a:lnTo>
                  <a:lnTo>
                    <a:pt x="244" y="71"/>
                  </a:lnTo>
                  <a:lnTo>
                    <a:pt x="272" y="69"/>
                  </a:lnTo>
                  <a:lnTo>
                    <a:pt x="289" y="75"/>
                  </a:lnTo>
                  <a:lnTo>
                    <a:pt x="295" y="75"/>
                  </a:lnTo>
                  <a:lnTo>
                    <a:pt x="291" y="80"/>
                  </a:lnTo>
                  <a:lnTo>
                    <a:pt x="296" y="84"/>
                  </a:lnTo>
                  <a:lnTo>
                    <a:pt x="300" y="84"/>
                  </a:lnTo>
                  <a:lnTo>
                    <a:pt x="302" y="88"/>
                  </a:lnTo>
                  <a:lnTo>
                    <a:pt x="306" y="99"/>
                  </a:lnTo>
                  <a:lnTo>
                    <a:pt x="313" y="103"/>
                  </a:lnTo>
                  <a:lnTo>
                    <a:pt x="321" y="93"/>
                  </a:lnTo>
                  <a:lnTo>
                    <a:pt x="325" y="91"/>
                  </a:lnTo>
                  <a:lnTo>
                    <a:pt x="332" y="93"/>
                  </a:lnTo>
                  <a:lnTo>
                    <a:pt x="336" y="103"/>
                  </a:lnTo>
                  <a:lnTo>
                    <a:pt x="351" y="107"/>
                  </a:lnTo>
                  <a:lnTo>
                    <a:pt x="355" y="112"/>
                  </a:lnTo>
                  <a:lnTo>
                    <a:pt x="362" y="118"/>
                  </a:lnTo>
                  <a:lnTo>
                    <a:pt x="371" y="118"/>
                  </a:lnTo>
                  <a:lnTo>
                    <a:pt x="383" y="116"/>
                  </a:lnTo>
                  <a:lnTo>
                    <a:pt x="407" y="99"/>
                  </a:lnTo>
                  <a:lnTo>
                    <a:pt x="411" y="101"/>
                  </a:lnTo>
                  <a:lnTo>
                    <a:pt x="417" y="108"/>
                  </a:lnTo>
                  <a:lnTo>
                    <a:pt x="454" y="108"/>
                  </a:lnTo>
                  <a:lnTo>
                    <a:pt x="460" y="108"/>
                  </a:lnTo>
                  <a:lnTo>
                    <a:pt x="465" y="112"/>
                  </a:lnTo>
                  <a:lnTo>
                    <a:pt x="475" y="120"/>
                  </a:lnTo>
                  <a:lnTo>
                    <a:pt x="482" y="116"/>
                  </a:lnTo>
                  <a:lnTo>
                    <a:pt x="499" y="116"/>
                  </a:lnTo>
                  <a:lnTo>
                    <a:pt x="490" y="123"/>
                  </a:lnTo>
                  <a:lnTo>
                    <a:pt x="467" y="137"/>
                  </a:lnTo>
                  <a:lnTo>
                    <a:pt x="456" y="140"/>
                  </a:lnTo>
                  <a:lnTo>
                    <a:pt x="447" y="144"/>
                  </a:lnTo>
                  <a:lnTo>
                    <a:pt x="437" y="153"/>
                  </a:lnTo>
                  <a:lnTo>
                    <a:pt x="418" y="163"/>
                  </a:lnTo>
                  <a:lnTo>
                    <a:pt x="409" y="168"/>
                  </a:lnTo>
                  <a:lnTo>
                    <a:pt x="379" y="202"/>
                  </a:lnTo>
                  <a:lnTo>
                    <a:pt x="332" y="243"/>
                  </a:lnTo>
                  <a:lnTo>
                    <a:pt x="328" y="251"/>
                  </a:lnTo>
                  <a:lnTo>
                    <a:pt x="323" y="255"/>
                  </a:lnTo>
                  <a:lnTo>
                    <a:pt x="326" y="307"/>
                  </a:lnTo>
                  <a:lnTo>
                    <a:pt x="321" y="313"/>
                  </a:lnTo>
                  <a:lnTo>
                    <a:pt x="313" y="315"/>
                  </a:lnTo>
                  <a:lnTo>
                    <a:pt x="295" y="332"/>
                  </a:lnTo>
                  <a:lnTo>
                    <a:pt x="295" y="339"/>
                  </a:lnTo>
                  <a:lnTo>
                    <a:pt x="291" y="341"/>
                  </a:lnTo>
                  <a:lnTo>
                    <a:pt x="287" y="356"/>
                  </a:lnTo>
                  <a:lnTo>
                    <a:pt x="296" y="362"/>
                  </a:lnTo>
                  <a:lnTo>
                    <a:pt x="302" y="373"/>
                  </a:lnTo>
                  <a:lnTo>
                    <a:pt x="296" y="384"/>
                  </a:lnTo>
                  <a:lnTo>
                    <a:pt x="298" y="394"/>
                  </a:lnTo>
                  <a:lnTo>
                    <a:pt x="296" y="410"/>
                  </a:lnTo>
                  <a:lnTo>
                    <a:pt x="296" y="435"/>
                  </a:lnTo>
                  <a:lnTo>
                    <a:pt x="300" y="441"/>
                  </a:lnTo>
                  <a:lnTo>
                    <a:pt x="308" y="446"/>
                  </a:lnTo>
                  <a:lnTo>
                    <a:pt x="310" y="450"/>
                  </a:lnTo>
                  <a:lnTo>
                    <a:pt x="326" y="454"/>
                  </a:lnTo>
                  <a:lnTo>
                    <a:pt x="330" y="456"/>
                  </a:lnTo>
                  <a:lnTo>
                    <a:pt x="330" y="461"/>
                  </a:lnTo>
                  <a:lnTo>
                    <a:pt x="336" y="463"/>
                  </a:lnTo>
                  <a:lnTo>
                    <a:pt x="356" y="472"/>
                  </a:lnTo>
                  <a:lnTo>
                    <a:pt x="364" y="487"/>
                  </a:lnTo>
                  <a:lnTo>
                    <a:pt x="383" y="502"/>
                  </a:lnTo>
                  <a:lnTo>
                    <a:pt x="403" y="517"/>
                  </a:lnTo>
                  <a:lnTo>
                    <a:pt x="405" y="521"/>
                  </a:lnTo>
                  <a:lnTo>
                    <a:pt x="405" y="534"/>
                  </a:lnTo>
                  <a:lnTo>
                    <a:pt x="407" y="551"/>
                  </a:lnTo>
                  <a:lnTo>
                    <a:pt x="49" y="562"/>
                  </a:lnTo>
                </a:path>
              </a:pathLst>
            </a:custGeom>
            <a:solidFill>
              <a:srgbClr val="93CA5C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53" name="Freeform 73"/>
            <p:cNvSpPr>
              <a:spLocks/>
            </p:cNvSpPr>
            <p:nvPr/>
          </p:nvSpPr>
          <p:spPr bwMode="gray">
            <a:xfrm>
              <a:off x="2994" y="2132"/>
              <a:ext cx="456" cy="302"/>
            </a:xfrm>
            <a:custGeom>
              <a:avLst/>
              <a:gdLst>
                <a:gd name="T0" fmla="*/ 370 w 456"/>
                <a:gd name="T1" fmla="*/ 0 h 302"/>
                <a:gd name="T2" fmla="*/ 383 w 456"/>
                <a:gd name="T3" fmla="*/ 19 h 302"/>
                <a:gd name="T4" fmla="*/ 378 w 456"/>
                <a:gd name="T5" fmla="*/ 34 h 302"/>
                <a:gd name="T6" fmla="*/ 387 w 456"/>
                <a:gd name="T7" fmla="*/ 73 h 302"/>
                <a:gd name="T8" fmla="*/ 417 w 456"/>
                <a:gd name="T9" fmla="*/ 87 h 302"/>
                <a:gd name="T10" fmla="*/ 423 w 456"/>
                <a:gd name="T11" fmla="*/ 102 h 302"/>
                <a:gd name="T12" fmla="*/ 438 w 456"/>
                <a:gd name="T13" fmla="*/ 120 h 302"/>
                <a:gd name="T14" fmla="*/ 456 w 456"/>
                <a:gd name="T15" fmla="*/ 145 h 302"/>
                <a:gd name="T16" fmla="*/ 451 w 456"/>
                <a:gd name="T17" fmla="*/ 162 h 302"/>
                <a:gd name="T18" fmla="*/ 445 w 456"/>
                <a:gd name="T19" fmla="*/ 177 h 302"/>
                <a:gd name="T20" fmla="*/ 423 w 456"/>
                <a:gd name="T21" fmla="*/ 194 h 302"/>
                <a:gd name="T22" fmla="*/ 404 w 456"/>
                <a:gd name="T23" fmla="*/ 197 h 302"/>
                <a:gd name="T24" fmla="*/ 391 w 456"/>
                <a:gd name="T25" fmla="*/ 212 h 302"/>
                <a:gd name="T26" fmla="*/ 402 w 456"/>
                <a:gd name="T27" fmla="*/ 229 h 302"/>
                <a:gd name="T28" fmla="*/ 402 w 456"/>
                <a:gd name="T29" fmla="*/ 250 h 302"/>
                <a:gd name="T30" fmla="*/ 380 w 456"/>
                <a:gd name="T31" fmla="*/ 280 h 302"/>
                <a:gd name="T32" fmla="*/ 378 w 456"/>
                <a:gd name="T33" fmla="*/ 295 h 302"/>
                <a:gd name="T34" fmla="*/ 350 w 456"/>
                <a:gd name="T35" fmla="*/ 282 h 302"/>
                <a:gd name="T36" fmla="*/ 57 w 456"/>
                <a:gd name="T37" fmla="*/ 285 h 302"/>
                <a:gd name="T38" fmla="*/ 57 w 456"/>
                <a:gd name="T39" fmla="*/ 269 h 302"/>
                <a:gd name="T40" fmla="*/ 49 w 456"/>
                <a:gd name="T41" fmla="*/ 252 h 302"/>
                <a:gd name="T42" fmla="*/ 51 w 456"/>
                <a:gd name="T43" fmla="*/ 237 h 302"/>
                <a:gd name="T44" fmla="*/ 46 w 456"/>
                <a:gd name="T45" fmla="*/ 218 h 302"/>
                <a:gd name="T46" fmla="*/ 46 w 456"/>
                <a:gd name="T47" fmla="*/ 201 h 302"/>
                <a:gd name="T48" fmla="*/ 30 w 456"/>
                <a:gd name="T49" fmla="*/ 186 h 302"/>
                <a:gd name="T50" fmla="*/ 27 w 456"/>
                <a:gd name="T51" fmla="*/ 171 h 302"/>
                <a:gd name="T52" fmla="*/ 14 w 456"/>
                <a:gd name="T53" fmla="*/ 148 h 302"/>
                <a:gd name="T54" fmla="*/ 19 w 456"/>
                <a:gd name="T55" fmla="*/ 128 h 302"/>
                <a:gd name="T56" fmla="*/ 8 w 456"/>
                <a:gd name="T57" fmla="*/ 113 h 302"/>
                <a:gd name="T58" fmla="*/ 8 w 456"/>
                <a:gd name="T59" fmla="*/ 102 h 302"/>
                <a:gd name="T60" fmla="*/ 8 w 456"/>
                <a:gd name="T61" fmla="*/ 66 h 302"/>
                <a:gd name="T62" fmla="*/ 10 w 456"/>
                <a:gd name="T63" fmla="*/ 53 h 302"/>
                <a:gd name="T64" fmla="*/ 2 w 456"/>
                <a:gd name="T65" fmla="*/ 34 h 302"/>
                <a:gd name="T66" fmla="*/ 4 w 456"/>
                <a:gd name="T67" fmla="*/ 19 h 302"/>
                <a:gd name="T68" fmla="*/ 8 w 456"/>
                <a:gd name="T69" fmla="*/ 11 h 30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56"/>
                <a:gd name="T106" fmla="*/ 0 h 302"/>
                <a:gd name="T107" fmla="*/ 456 w 456"/>
                <a:gd name="T108" fmla="*/ 302 h 30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56" h="302">
                  <a:moveTo>
                    <a:pt x="12" y="11"/>
                  </a:moveTo>
                  <a:lnTo>
                    <a:pt x="370" y="0"/>
                  </a:lnTo>
                  <a:lnTo>
                    <a:pt x="376" y="11"/>
                  </a:lnTo>
                  <a:lnTo>
                    <a:pt x="383" y="19"/>
                  </a:lnTo>
                  <a:lnTo>
                    <a:pt x="383" y="27"/>
                  </a:lnTo>
                  <a:lnTo>
                    <a:pt x="378" y="34"/>
                  </a:lnTo>
                  <a:lnTo>
                    <a:pt x="381" y="45"/>
                  </a:lnTo>
                  <a:lnTo>
                    <a:pt x="387" y="73"/>
                  </a:lnTo>
                  <a:lnTo>
                    <a:pt x="410" y="81"/>
                  </a:lnTo>
                  <a:lnTo>
                    <a:pt x="417" y="87"/>
                  </a:lnTo>
                  <a:lnTo>
                    <a:pt x="419" y="96"/>
                  </a:lnTo>
                  <a:lnTo>
                    <a:pt x="423" y="102"/>
                  </a:lnTo>
                  <a:lnTo>
                    <a:pt x="436" y="111"/>
                  </a:lnTo>
                  <a:lnTo>
                    <a:pt x="438" y="120"/>
                  </a:lnTo>
                  <a:lnTo>
                    <a:pt x="451" y="128"/>
                  </a:lnTo>
                  <a:lnTo>
                    <a:pt x="456" y="145"/>
                  </a:lnTo>
                  <a:lnTo>
                    <a:pt x="456" y="152"/>
                  </a:lnTo>
                  <a:lnTo>
                    <a:pt x="451" y="162"/>
                  </a:lnTo>
                  <a:lnTo>
                    <a:pt x="445" y="167"/>
                  </a:lnTo>
                  <a:lnTo>
                    <a:pt x="445" y="177"/>
                  </a:lnTo>
                  <a:lnTo>
                    <a:pt x="434" y="190"/>
                  </a:lnTo>
                  <a:lnTo>
                    <a:pt x="423" y="194"/>
                  </a:lnTo>
                  <a:lnTo>
                    <a:pt x="419" y="195"/>
                  </a:lnTo>
                  <a:lnTo>
                    <a:pt x="404" y="197"/>
                  </a:lnTo>
                  <a:lnTo>
                    <a:pt x="396" y="201"/>
                  </a:lnTo>
                  <a:lnTo>
                    <a:pt x="391" y="212"/>
                  </a:lnTo>
                  <a:lnTo>
                    <a:pt x="393" y="220"/>
                  </a:lnTo>
                  <a:lnTo>
                    <a:pt x="402" y="229"/>
                  </a:lnTo>
                  <a:lnTo>
                    <a:pt x="404" y="235"/>
                  </a:lnTo>
                  <a:lnTo>
                    <a:pt x="402" y="250"/>
                  </a:lnTo>
                  <a:lnTo>
                    <a:pt x="391" y="272"/>
                  </a:lnTo>
                  <a:lnTo>
                    <a:pt x="380" y="280"/>
                  </a:lnTo>
                  <a:lnTo>
                    <a:pt x="376" y="287"/>
                  </a:lnTo>
                  <a:lnTo>
                    <a:pt x="378" y="295"/>
                  </a:lnTo>
                  <a:lnTo>
                    <a:pt x="372" y="302"/>
                  </a:lnTo>
                  <a:lnTo>
                    <a:pt x="350" y="282"/>
                  </a:lnTo>
                  <a:lnTo>
                    <a:pt x="61" y="289"/>
                  </a:lnTo>
                  <a:lnTo>
                    <a:pt x="57" y="285"/>
                  </a:lnTo>
                  <a:lnTo>
                    <a:pt x="55" y="276"/>
                  </a:lnTo>
                  <a:lnTo>
                    <a:pt x="57" y="269"/>
                  </a:lnTo>
                  <a:lnTo>
                    <a:pt x="51" y="261"/>
                  </a:lnTo>
                  <a:lnTo>
                    <a:pt x="49" y="252"/>
                  </a:lnTo>
                  <a:lnTo>
                    <a:pt x="55" y="244"/>
                  </a:lnTo>
                  <a:lnTo>
                    <a:pt x="51" y="237"/>
                  </a:lnTo>
                  <a:lnTo>
                    <a:pt x="42" y="231"/>
                  </a:lnTo>
                  <a:lnTo>
                    <a:pt x="46" y="218"/>
                  </a:lnTo>
                  <a:lnTo>
                    <a:pt x="47" y="210"/>
                  </a:lnTo>
                  <a:lnTo>
                    <a:pt x="46" y="201"/>
                  </a:lnTo>
                  <a:lnTo>
                    <a:pt x="34" y="194"/>
                  </a:lnTo>
                  <a:lnTo>
                    <a:pt x="30" y="186"/>
                  </a:lnTo>
                  <a:lnTo>
                    <a:pt x="34" y="179"/>
                  </a:lnTo>
                  <a:lnTo>
                    <a:pt x="27" y="171"/>
                  </a:lnTo>
                  <a:lnTo>
                    <a:pt x="21" y="156"/>
                  </a:lnTo>
                  <a:lnTo>
                    <a:pt x="14" y="148"/>
                  </a:lnTo>
                  <a:lnTo>
                    <a:pt x="19" y="135"/>
                  </a:lnTo>
                  <a:lnTo>
                    <a:pt x="19" y="128"/>
                  </a:lnTo>
                  <a:lnTo>
                    <a:pt x="10" y="122"/>
                  </a:lnTo>
                  <a:lnTo>
                    <a:pt x="8" y="113"/>
                  </a:lnTo>
                  <a:lnTo>
                    <a:pt x="10" y="109"/>
                  </a:lnTo>
                  <a:lnTo>
                    <a:pt x="8" y="102"/>
                  </a:lnTo>
                  <a:lnTo>
                    <a:pt x="0" y="83"/>
                  </a:lnTo>
                  <a:lnTo>
                    <a:pt x="8" y="66"/>
                  </a:lnTo>
                  <a:lnTo>
                    <a:pt x="4" y="57"/>
                  </a:lnTo>
                  <a:lnTo>
                    <a:pt x="10" y="53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6" y="25"/>
                  </a:lnTo>
                  <a:lnTo>
                    <a:pt x="4" y="19"/>
                  </a:lnTo>
                  <a:lnTo>
                    <a:pt x="0" y="13"/>
                  </a:lnTo>
                  <a:lnTo>
                    <a:pt x="8" y="11"/>
                  </a:lnTo>
                  <a:lnTo>
                    <a:pt x="12" y="11"/>
                  </a:lnTo>
                </a:path>
              </a:pathLst>
            </a:custGeom>
            <a:solidFill>
              <a:srgbClr val="93CA5C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54" name="Freeform 74"/>
            <p:cNvSpPr>
              <a:spLocks/>
            </p:cNvSpPr>
            <p:nvPr/>
          </p:nvSpPr>
          <p:spPr bwMode="gray">
            <a:xfrm>
              <a:off x="3055" y="2414"/>
              <a:ext cx="508" cy="439"/>
            </a:xfrm>
            <a:custGeom>
              <a:avLst/>
              <a:gdLst>
                <a:gd name="T0" fmla="*/ 427 w 508"/>
                <a:gd name="T1" fmla="*/ 388 h 439"/>
                <a:gd name="T2" fmla="*/ 433 w 508"/>
                <a:gd name="T3" fmla="*/ 399 h 439"/>
                <a:gd name="T4" fmla="*/ 435 w 508"/>
                <a:gd name="T5" fmla="*/ 414 h 439"/>
                <a:gd name="T6" fmla="*/ 414 w 508"/>
                <a:gd name="T7" fmla="*/ 433 h 439"/>
                <a:gd name="T8" fmla="*/ 465 w 508"/>
                <a:gd name="T9" fmla="*/ 435 h 439"/>
                <a:gd name="T10" fmla="*/ 469 w 508"/>
                <a:gd name="T11" fmla="*/ 416 h 439"/>
                <a:gd name="T12" fmla="*/ 478 w 508"/>
                <a:gd name="T13" fmla="*/ 386 h 439"/>
                <a:gd name="T14" fmla="*/ 493 w 508"/>
                <a:gd name="T15" fmla="*/ 375 h 439"/>
                <a:gd name="T16" fmla="*/ 501 w 508"/>
                <a:gd name="T17" fmla="*/ 375 h 439"/>
                <a:gd name="T18" fmla="*/ 506 w 508"/>
                <a:gd name="T19" fmla="*/ 341 h 439"/>
                <a:gd name="T20" fmla="*/ 499 w 508"/>
                <a:gd name="T21" fmla="*/ 337 h 439"/>
                <a:gd name="T22" fmla="*/ 497 w 508"/>
                <a:gd name="T23" fmla="*/ 332 h 439"/>
                <a:gd name="T24" fmla="*/ 491 w 508"/>
                <a:gd name="T25" fmla="*/ 337 h 439"/>
                <a:gd name="T26" fmla="*/ 472 w 508"/>
                <a:gd name="T27" fmla="*/ 311 h 439"/>
                <a:gd name="T28" fmla="*/ 478 w 508"/>
                <a:gd name="T29" fmla="*/ 302 h 439"/>
                <a:gd name="T30" fmla="*/ 472 w 508"/>
                <a:gd name="T31" fmla="*/ 289 h 439"/>
                <a:gd name="T32" fmla="*/ 446 w 508"/>
                <a:gd name="T33" fmla="*/ 255 h 439"/>
                <a:gd name="T34" fmla="*/ 414 w 508"/>
                <a:gd name="T35" fmla="*/ 238 h 439"/>
                <a:gd name="T36" fmla="*/ 397 w 508"/>
                <a:gd name="T37" fmla="*/ 214 h 439"/>
                <a:gd name="T38" fmla="*/ 412 w 508"/>
                <a:gd name="T39" fmla="*/ 193 h 439"/>
                <a:gd name="T40" fmla="*/ 414 w 508"/>
                <a:gd name="T41" fmla="*/ 167 h 439"/>
                <a:gd name="T42" fmla="*/ 394 w 508"/>
                <a:gd name="T43" fmla="*/ 152 h 439"/>
                <a:gd name="T44" fmla="*/ 380 w 508"/>
                <a:gd name="T45" fmla="*/ 163 h 439"/>
                <a:gd name="T46" fmla="*/ 365 w 508"/>
                <a:gd name="T47" fmla="*/ 124 h 439"/>
                <a:gd name="T48" fmla="*/ 337 w 508"/>
                <a:gd name="T49" fmla="*/ 101 h 439"/>
                <a:gd name="T50" fmla="*/ 315 w 508"/>
                <a:gd name="T51" fmla="*/ 69 h 439"/>
                <a:gd name="T52" fmla="*/ 307 w 508"/>
                <a:gd name="T53" fmla="*/ 35 h 439"/>
                <a:gd name="T54" fmla="*/ 311 w 508"/>
                <a:gd name="T55" fmla="*/ 20 h 439"/>
                <a:gd name="T56" fmla="*/ 0 w 508"/>
                <a:gd name="T57" fmla="*/ 7 h 439"/>
                <a:gd name="T58" fmla="*/ 11 w 508"/>
                <a:gd name="T59" fmla="*/ 24 h 439"/>
                <a:gd name="T60" fmla="*/ 24 w 508"/>
                <a:gd name="T61" fmla="*/ 49 h 439"/>
                <a:gd name="T62" fmla="*/ 26 w 508"/>
                <a:gd name="T63" fmla="*/ 64 h 439"/>
                <a:gd name="T64" fmla="*/ 60 w 508"/>
                <a:gd name="T65" fmla="*/ 90 h 439"/>
                <a:gd name="T66" fmla="*/ 48 w 508"/>
                <a:gd name="T67" fmla="*/ 112 h 439"/>
                <a:gd name="T68" fmla="*/ 61 w 508"/>
                <a:gd name="T69" fmla="*/ 124 h 439"/>
                <a:gd name="T70" fmla="*/ 73 w 508"/>
                <a:gd name="T71" fmla="*/ 144 h 439"/>
                <a:gd name="T72" fmla="*/ 84 w 508"/>
                <a:gd name="T73" fmla="*/ 148 h 439"/>
                <a:gd name="T74" fmla="*/ 86 w 508"/>
                <a:gd name="T75" fmla="*/ 403 h 43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08"/>
                <a:gd name="T115" fmla="*/ 0 h 439"/>
                <a:gd name="T116" fmla="*/ 508 w 508"/>
                <a:gd name="T117" fmla="*/ 439 h 43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08" h="439">
                  <a:moveTo>
                    <a:pt x="86" y="403"/>
                  </a:moveTo>
                  <a:lnTo>
                    <a:pt x="427" y="388"/>
                  </a:lnTo>
                  <a:lnTo>
                    <a:pt x="426" y="394"/>
                  </a:lnTo>
                  <a:lnTo>
                    <a:pt x="433" y="399"/>
                  </a:lnTo>
                  <a:lnTo>
                    <a:pt x="437" y="407"/>
                  </a:lnTo>
                  <a:lnTo>
                    <a:pt x="435" y="414"/>
                  </a:lnTo>
                  <a:lnTo>
                    <a:pt x="424" y="422"/>
                  </a:lnTo>
                  <a:lnTo>
                    <a:pt x="414" y="433"/>
                  </a:lnTo>
                  <a:lnTo>
                    <a:pt x="414" y="439"/>
                  </a:lnTo>
                  <a:lnTo>
                    <a:pt x="465" y="435"/>
                  </a:lnTo>
                  <a:lnTo>
                    <a:pt x="471" y="422"/>
                  </a:lnTo>
                  <a:lnTo>
                    <a:pt x="469" y="416"/>
                  </a:lnTo>
                  <a:lnTo>
                    <a:pt x="472" y="399"/>
                  </a:lnTo>
                  <a:lnTo>
                    <a:pt x="478" y="386"/>
                  </a:lnTo>
                  <a:lnTo>
                    <a:pt x="482" y="379"/>
                  </a:lnTo>
                  <a:lnTo>
                    <a:pt x="493" y="375"/>
                  </a:lnTo>
                  <a:lnTo>
                    <a:pt x="497" y="377"/>
                  </a:lnTo>
                  <a:lnTo>
                    <a:pt x="501" y="375"/>
                  </a:lnTo>
                  <a:lnTo>
                    <a:pt x="508" y="351"/>
                  </a:lnTo>
                  <a:lnTo>
                    <a:pt x="506" y="341"/>
                  </a:lnTo>
                  <a:lnTo>
                    <a:pt x="501" y="337"/>
                  </a:lnTo>
                  <a:lnTo>
                    <a:pt x="499" y="337"/>
                  </a:lnTo>
                  <a:lnTo>
                    <a:pt x="499" y="336"/>
                  </a:lnTo>
                  <a:lnTo>
                    <a:pt x="497" y="332"/>
                  </a:lnTo>
                  <a:lnTo>
                    <a:pt x="491" y="332"/>
                  </a:lnTo>
                  <a:lnTo>
                    <a:pt x="491" y="337"/>
                  </a:lnTo>
                  <a:lnTo>
                    <a:pt x="487" y="337"/>
                  </a:lnTo>
                  <a:lnTo>
                    <a:pt x="472" y="311"/>
                  </a:lnTo>
                  <a:lnTo>
                    <a:pt x="472" y="307"/>
                  </a:lnTo>
                  <a:lnTo>
                    <a:pt x="478" y="302"/>
                  </a:lnTo>
                  <a:lnTo>
                    <a:pt x="478" y="298"/>
                  </a:lnTo>
                  <a:lnTo>
                    <a:pt x="472" y="289"/>
                  </a:lnTo>
                  <a:lnTo>
                    <a:pt x="467" y="274"/>
                  </a:lnTo>
                  <a:lnTo>
                    <a:pt x="446" y="255"/>
                  </a:lnTo>
                  <a:lnTo>
                    <a:pt x="435" y="251"/>
                  </a:lnTo>
                  <a:lnTo>
                    <a:pt x="414" y="238"/>
                  </a:lnTo>
                  <a:lnTo>
                    <a:pt x="401" y="225"/>
                  </a:lnTo>
                  <a:lnTo>
                    <a:pt x="397" y="214"/>
                  </a:lnTo>
                  <a:lnTo>
                    <a:pt x="399" y="208"/>
                  </a:lnTo>
                  <a:lnTo>
                    <a:pt x="412" y="193"/>
                  </a:lnTo>
                  <a:lnTo>
                    <a:pt x="410" y="180"/>
                  </a:lnTo>
                  <a:lnTo>
                    <a:pt x="414" y="167"/>
                  </a:lnTo>
                  <a:lnTo>
                    <a:pt x="412" y="161"/>
                  </a:lnTo>
                  <a:lnTo>
                    <a:pt x="394" y="152"/>
                  </a:lnTo>
                  <a:lnTo>
                    <a:pt x="388" y="155"/>
                  </a:lnTo>
                  <a:lnTo>
                    <a:pt x="380" y="163"/>
                  </a:lnTo>
                  <a:lnTo>
                    <a:pt x="379" y="159"/>
                  </a:lnTo>
                  <a:lnTo>
                    <a:pt x="365" y="124"/>
                  </a:lnTo>
                  <a:lnTo>
                    <a:pt x="360" y="118"/>
                  </a:lnTo>
                  <a:lnTo>
                    <a:pt x="337" y="101"/>
                  </a:lnTo>
                  <a:lnTo>
                    <a:pt x="315" y="77"/>
                  </a:lnTo>
                  <a:lnTo>
                    <a:pt x="315" y="69"/>
                  </a:lnTo>
                  <a:lnTo>
                    <a:pt x="307" y="52"/>
                  </a:lnTo>
                  <a:lnTo>
                    <a:pt x="307" y="35"/>
                  </a:lnTo>
                  <a:lnTo>
                    <a:pt x="311" y="26"/>
                  </a:lnTo>
                  <a:lnTo>
                    <a:pt x="311" y="20"/>
                  </a:lnTo>
                  <a:lnTo>
                    <a:pt x="289" y="0"/>
                  </a:lnTo>
                  <a:lnTo>
                    <a:pt x="0" y="7"/>
                  </a:lnTo>
                  <a:lnTo>
                    <a:pt x="5" y="17"/>
                  </a:lnTo>
                  <a:lnTo>
                    <a:pt x="11" y="24"/>
                  </a:lnTo>
                  <a:lnTo>
                    <a:pt x="15" y="37"/>
                  </a:lnTo>
                  <a:lnTo>
                    <a:pt x="24" y="49"/>
                  </a:lnTo>
                  <a:lnTo>
                    <a:pt x="30" y="52"/>
                  </a:lnTo>
                  <a:lnTo>
                    <a:pt x="26" y="64"/>
                  </a:lnTo>
                  <a:lnTo>
                    <a:pt x="28" y="65"/>
                  </a:lnTo>
                  <a:lnTo>
                    <a:pt x="60" y="90"/>
                  </a:lnTo>
                  <a:lnTo>
                    <a:pt x="50" y="101"/>
                  </a:lnTo>
                  <a:lnTo>
                    <a:pt x="48" y="112"/>
                  </a:lnTo>
                  <a:lnTo>
                    <a:pt x="54" y="120"/>
                  </a:lnTo>
                  <a:lnTo>
                    <a:pt x="61" y="124"/>
                  </a:lnTo>
                  <a:lnTo>
                    <a:pt x="65" y="139"/>
                  </a:lnTo>
                  <a:lnTo>
                    <a:pt x="73" y="144"/>
                  </a:lnTo>
                  <a:lnTo>
                    <a:pt x="80" y="146"/>
                  </a:lnTo>
                  <a:lnTo>
                    <a:pt x="84" y="148"/>
                  </a:lnTo>
                  <a:lnTo>
                    <a:pt x="86" y="356"/>
                  </a:lnTo>
                  <a:lnTo>
                    <a:pt x="86" y="403"/>
                  </a:lnTo>
                </a:path>
              </a:pathLst>
            </a:custGeom>
            <a:solidFill>
              <a:srgbClr val="93CA5C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55" name="Freeform 75"/>
            <p:cNvSpPr>
              <a:spLocks/>
            </p:cNvSpPr>
            <p:nvPr/>
          </p:nvSpPr>
          <p:spPr bwMode="gray">
            <a:xfrm>
              <a:off x="3192" y="3144"/>
              <a:ext cx="429" cy="375"/>
            </a:xfrm>
            <a:custGeom>
              <a:avLst/>
              <a:gdLst>
                <a:gd name="T0" fmla="*/ 230 w 429"/>
                <a:gd name="T1" fmla="*/ 9 h 375"/>
                <a:gd name="T2" fmla="*/ 247 w 429"/>
                <a:gd name="T3" fmla="*/ 56 h 375"/>
                <a:gd name="T4" fmla="*/ 242 w 429"/>
                <a:gd name="T5" fmla="*/ 75 h 375"/>
                <a:gd name="T6" fmla="*/ 219 w 429"/>
                <a:gd name="T7" fmla="*/ 122 h 375"/>
                <a:gd name="T8" fmla="*/ 354 w 429"/>
                <a:gd name="T9" fmla="*/ 185 h 375"/>
                <a:gd name="T10" fmla="*/ 354 w 429"/>
                <a:gd name="T11" fmla="*/ 227 h 375"/>
                <a:gd name="T12" fmla="*/ 352 w 429"/>
                <a:gd name="T13" fmla="*/ 257 h 375"/>
                <a:gd name="T14" fmla="*/ 322 w 429"/>
                <a:gd name="T15" fmla="*/ 249 h 375"/>
                <a:gd name="T16" fmla="*/ 315 w 429"/>
                <a:gd name="T17" fmla="*/ 276 h 375"/>
                <a:gd name="T18" fmla="*/ 347 w 429"/>
                <a:gd name="T19" fmla="*/ 270 h 375"/>
                <a:gd name="T20" fmla="*/ 367 w 429"/>
                <a:gd name="T21" fmla="*/ 268 h 375"/>
                <a:gd name="T22" fmla="*/ 358 w 429"/>
                <a:gd name="T23" fmla="*/ 279 h 375"/>
                <a:gd name="T24" fmla="*/ 371 w 429"/>
                <a:gd name="T25" fmla="*/ 289 h 375"/>
                <a:gd name="T26" fmla="*/ 397 w 429"/>
                <a:gd name="T27" fmla="*/ 268 h 375"/>
                <a:gd name="T28" fmla="*/ 412 w 429"/>
                <a:gd name="T29" fmla="*/ 270 h 375"/>
                <a:gd name="T30" fmla="*/ 410 w 429"/>
                <a:gd name="T31" fmla="*/ 287 h 375"/>
                <a:gd name="T32" fmla="*/ 379 w 429"/>
                <a:gd name="T33" fmla="*/ 317 h 375"/>
                <a:gd name="T34" fmla="*/ 399 w 429"/>
                <a:gd name="T35" fmla="*/ 341 h 375"/>
                <a:gd name="T36" fmla="*/ 427 w 429"/>
                <a:gd name="T37" fmla="*/ 364 h 375"/>
                <a:gd name="T38" fmla="*/ 397 w 429"/>
                <a:gd name="T39" fmla="*/ 358 h 375"/>
                <a:gd name="T40" fmla="*/ 358 w 429"/>
                <a:gd name="T41" fmla="*/ 334 h 375"/>
                <a:gd name="T42" fmla="*/ 343 w 429"/>
                <a:gd name="T43" fmla="*/ 352 h 375"/>
                <a:gd name="T44" fmla="*/ 334 w 429"/>
                <a:gd name="T45" fmla="*/ 366 h 375"/>
                <a:gd name="T46" fmla="*/ 317 w 429"/>
                <a:gd name="T47" fmla="*/ 354 h 375"/>
                <a:gd name="T48" fmla="*/ 302 w 429"/>
                <a:gd name="T49" fmla="*/ 354 h 375"/>
                <a:gd name="T50" fmla="*/ 273 w 429"/>
                <a:gd name="T51" fmla="*/ 364 h 375"/>
                <a:gd name="T52" fmla="*/ 228 w 429"/>
                <a:gd name="T53" fmla="*/ 334 h 375"/>
                <a:gd name="T54" fmla="*/ 210 w 429"/>
                <a:gd name="T55" fmla="*/ 321 h 375"/>
                <a:gd name="T56" fmla="*/ 208 w 429"/>
                <a:gd name="T57" fmla="*/ 315 h 375"/>
                <a:gd name="T58" fmla="*/ 191 w 429"/>
                <a:gd name="T59" fmla="*/ 313 h 375"/>
                <a:gd name="T60" fmla="*/ 182 w 429"/>
                <a:gd name="T61" fmla="*/ 306 h 375"/>
                <a:gd name="T62" fmla="*/ 170 w 429"/>
                <a:gd name="T63" fmla="*/ 330 h 375"/>
                <a:gd name="T64" fmla="*/ 78 w 429"/>
                <a:gd name="T65" fmla="*/ 313 h 375"/>
                <a:gd name="T66" fmla="*/ 16 w 429"/>
                <a:gd name="T67" fmla="*/ 313 h 375"/>
                <a:gd name="T68" fmla="*/ 28 w 429"/>
                <a:gd name="T69" fmla="*/ 296 h 375"/>
                <a:gd name="T70" fmla="*/ 30 w 429"/>
                <a:gd name="T71" fmla="*/ 261 h 375"/>
                <a:gd name="T72" fmla="*/ 33 w 429"/>
                <a:gd name="T73" fmla="*/ 238 h 375"/>
                <a:gd name="T74" fmla="*/ 45 w 429"/>
                <a:gd name="T75" fmla="*/ 208 h 375"/>
                <a:gd name="T76" fmla="*/ 35 w 429"/>
                <a:gd name="T77" fmla="*/ 172 h 375"/>
                <a:gd name="T78" fmla="*/ 31 w 429"/>
                <a:gd name="T79" fmla="*/ 159 h 375"/>
                <a:gd name="T80" fmla="*/ 20 w 429"/>
                <a:gd name="T81" fmla="*/ 144 h 375"/>
                <a:gd name="T82" fmla="*/ 5 w 429"/>
                <a:gd name="T83" fmla="*/ 109 h 37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29"/>
                <a:gd name="T127" fmla="*/ 0 h 375"/>
                <a:gd name="T128" fmla="*/ 429 w 429"/>
                <a:gd name="T129" fmla="*/ 375 h 37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29" h="375">
                  <a:moveTo>
                    <a:pt x="0" y="7"/>
                  </a:moveTo>
                  <a:lnTo>
                    <a:pt x="230" y="0"/>
                  </a:lnTo>
                  <a:lnTo>
                    <a:pt x="230" y="9"/>
                  </a:lnTo>
                  <a:lnTo>
                    <a:pt x="240" y="28"/>
                  </a:lnTo>
                  <a:lnTo>
                    <a:pt x="242" y="45"/>
                  </a:lnTo>
                  <a:lnTo>
                    <a:pt x="247" y="56"/>
                  </a:lnTo>
                  <a:lnTo>
                    <a:pt x="251" y="62"/>
                  </a:lnTo>
                  <a:lnTo>
                    <a:pt x="253" y="69"/>
                  </a:lnTo>
                  <a:lnTo>
                    <a:pt x="242" y="75"/>
                  </a:lnTo>
                  <a:lnTo>
                    <a:pt x="238" y="78"/>
                  </a:lnTo>
                  <a:lnTo>
                    <a:pt x="234" y="99"/>
                  </a:lnTo>
                  <a:lnTo>
                    <a:pt x="219" y="122"/>
                  </a:lnTo>
                  <a:lnTo>
                    <a:pt x="206" y="163"/>
                  </a:lnTo>
                  <a:lnTo>
                    <a:pt x="204" y="193"/>
                  </a:lnTo>
                  <a:lnTo>
                    <a:pt x="354" y="185"/>
                  </a:lnTo>
                  <a:lnTo>
                    <a:pt x="358" y="191"/>
                  </a:lnTo>
                  <a:lnTo>
                    <a:pt x="354" y="206"/>
                  </a:lnTo>
                  <a:lnTo>
                    <a:pt x="354" y="227"/>
                  </a:lnTo>
                  <a:lnTo>
                    <a:pt x="371" y="242"/>
                  </a:lnTo>
                  <a:lnTo>
                    <a:pt x="373" y="261"/>
                  </a:lnTo>
                  <a:lnTo>
                    <a:pt x="352" y="257"/>
                  </a:lnTo>
                  <a:lnTo>
                    <a:pt x="334" y="247"/>
                  </a:lnTo>
                  <a:lnTo>
                    <a:pt x="328" y="246"/>
                  </a:lnTo>
                  <a:lnTo>
                    <a:pt x="322" y="249"/>
                  </a:lnTo>
                  <a:lnTo>
                    <a:pt x="309" y="262"/>
                  </a:lnTo>
                  <a:lnTo>
                    <a:pt x="307" y="268"/>
                  </a:lnTo>
                  <a:lnTo>
                    <a:pt x="315" y="276"/>
                  </a:lnTo>
                  <a:lnTo>
                    <a:pt x="320" y="277"/>
                  </a:lnTo>
                  <a:lnTo>
                    <a:pt x="337" y="277"/>
                  </a:lnTo>
                  <a:lnTo>
                    <a:pt x="347" y="270"/>
                  </a:lnTo>
                  <a:lnTo>
                    <a:pt x="352" y="268"/>
                  </a:lnTo>
                  <a:lnTo>
                    <a:pt x="362" y="268"/>
                  </a:lnTo>
                  <a:lnTo>
                    <a:pt x="367" y="268"/>
                  </a:lnTo>
                  <a:lnTo>
                    <a:pt x="367" y="270"/>
                  </a:lnTo>
                  <a:lnTo>
                    <a:pt x="365" y="274"/>
                  </a:lnTo>
                  <a:lnTo>
                    <a:pt x="358" y="279"/>
                  </a:lnTo>
                  <a:lnTo>
                    <a:pt x="360" y="285"/>
                  </a:lnTo>
                  <a:lnTo>
                    <a:pt x="365" y="289"/>
                  </a:lnTo>
                  <a:lnTo>
                    <a:pt x="371" y="289"/>
                  </a:lnTo>
                  <a:lnTo>
                    <a:pt x="375" y="287"/>
                  </a:lnTo>
                  <a:lnTo>
                    <a:pt x="382" y="276"/>
                  </a:lnTo>
                  <a:lnTo>
                    <a:pt x="397" y="268"/>
                  </a:lnTo>
                  <a:lnTo>
                    <a:pt x="403" y="264"/>
                  </a:lnTo>
                  <a:lnTo>
                    <a:pt x="409" y="264"/>
                  </a:lnTo>
                  <a:lnTo>
                    <a:pt x="412" y="270"/>
                  </a:lnTo>
                  <a:lnTo>
                    <a:pt x="409" y="277"/>
                  </a:lnTo>
                  <a:lnTo>
                    <a:pt x="412" y="281"/>
                  </a:lnTo>
                  <a:lnTo>
                    <a:pt x="410" y="287"/>
                  </a:lnTo>
                  <a:lnTo>
                    <a:pt x="403" y="291"/>
                  </a:lnTo>
                  <a:lnTo>
                    <a:pt x="392" y="307"/>
                  </a:lnTo>
                  <a:lnTo>
                    <a:pt x="379" y="317"/>
                  </a:lnTo>
                  <a:lnTo>
                    <a:pt x="379" y="324"/>
                  </a:lnTo>
                  <a:lnTo>
                    <a:pt x="382" y="332"/>
                  </a:lnTo>
                  <a:lnTo>
                    <a:pt x="399" y="341"/>
                  </a:lnTo>
                  <a:lnTo>
                    <a:pt x="427" y="352"/>
                  </a:lnTo>
                  <a:lnTo>
                    <a:pt x="429" y="358"/>
                  </a:lnTo>
                  <a:lnTo>
                    <a:pt x="427" y="364"/>
                  </a:lnTo>
                  <a:lnTo>
                    <a:pt x="424" y="366"/>
                  </a:lnTo>
                  <a:lnTo>
                    <a:pt x="401" y="375"/>
                  </a:lnTo>
                  <a:lnTo>
                    <a:pt x="397" y="358"/>
                  </a:lnTo>
                  <a:lnTo>
                    <a:pt x="386" y="352"/>
                  </a:lnTo>
                  <a:lnTo>
                    <a:pt x="362" y="343"/>
                  </a:lnTo>
                  <a:lnTo>
                    <a:pt x="358" y="334"/>
                  </a:lnTo>
                  <a:lnTo>
                    <a:pt x="352" y="332"/>
                  </a:lnTo>
                  <a:lnTo>
                    <a:pt x="347" y="334"/>
                  </a:lnTo>
                  <a:lnTo>
                    <a:pt x="343" y="352"/>
                  </a:lnTo>
                  <a:lnTo>
                    <a:pt x="345" y="354"/>
                  </a:lnTo>
                  <a:lnTo>
                    <a:pt x="345" y="358"/>
                  </a:lnTo>
                  <a:lnTo>
                    <a:pt x="334" y="366"/>
                  </a:lnTo>
                  <a:lnTo>
                    <a:pt x="328" y="366"/>
                  </a:lnTo>
                  <a:lnTo>
                    <a:pt x="320" y="356"/>
                  </a:lnTo>
                  <a:lnTo>
                    <a:pt x="317" y="354"/>
                  </a:lnTo>
                  <a:lnTo>
                    <a:pt x="309" y="358"/>
                  </a:lnTo>
                  <a:lnTo>
                    <a:pt x="305" y="354"/>
                  </a:lnTo>
                  <a:lnTo>
                    <a:pt x="302" y="354"/>
                  </a:lnTo>
                  <a:lnTo>
                    <a:pt x="290" y="367"/>
                  </a:lnTo>
                  <a:lnTo>
                    <a:pt x="277" y="367"/>
                  </a:lnTo>
                  <a:lnTo>
                    <a:pt x="273" y="364"/>
                  </a:lnTo>
                  <a:lnTo>
                    <a:pt x="258" y="362"/>
                  </a:lnTo>
                  <a:lnTo>
                    <a:pt x="240" y="336"/>
                  </a:lnTo>
                  <a:lnTo>
                    <a:pt x="228" y="334"/>
                  </a:lnTo>
                  <a:lnTo>
                    <a:pt x="217" y="328"/>
                  </a:lnTo>
                  <a:lnTo>
                    <a:pt x="212" y="322"/>
                  </a:lnTo>
                  <a:lnTo>
                    <a:pt x="210" y="321"/>
                  </a:lnTo>
                  <a:lnTo>
                    <a:pt x="208" y="321"/>
                  </a:lnTo>
                  <a:lnTo>
                    <a:pt x="206" y="319"/>
                  </a:lnTo>
                  <a:lnTo>
                    <a:pt x="208" y="315"/>
                  </a:lnTo>
                  <a:lnTo>
                    <a:pt x="202" y="313"/>
                  </a:lnTo>
                  <a:lnTo>
                    <a:pt x="200" y="315"/>
                  </a:lnTo>
                  <a:lnTo>
                    <a:pt x="191" y="313"/>
                  </a:lnTo>
                  <a:lnTo>
                    <a:pt x="189" y="311"/>
                  </a:lnTo>
                  <a:lnTo>
                    <a:pt x="187" y="306"/>
                  </a:lnTo>
                  <a:lnTo>
                    <a:pt x="182" y="306"/>
                  </a:lnTo>
                  <a:lnTo>
                    <a:pt x="167" y="321"/>
                  </a:lnTo>
                  <a:lnTo>
                    <a:pt x="174" y="328"/>
                  </a:lnTo>
                  <a:lnTo>
                    <a:pt x="170" y="330"/>
                  </a:lnTo>
                  <a:lnTo>
                    <a:pt x="146" y="332"/>
                  </a:lnTo>
                  <a:lnTo>
                    <a:pt x="103" y="324"/>
                  </a:lnTo>
                  <a:lnTo>
                    <a:pt x="78" y="313"/>
                  </a:lnTo>
                  <a:lnTo>
                    <a:pt x="22" y="322"/>
                  </a:lnTo>
                  <a:lnTo>
                    <a:pt x="18" y="319"/>
                  </a:lnTo>
                  <a:lnTo>
                    <a:pt x="16" y="313"/>
                  </a:lnTo>
                  <a:lnTo>
                    <a:pt x="20" y="309"/>
                  </a:lnTo>
                  <a:lnTo>
                    <a:pt x="22" y="306"/>
                  </a:lnTo>
                  <a:lnTo>
                    <a:pt x="28" y="296"/>
                  </a:lnTo>
                  <a:lnTo>
                    <a:pt x="35" y="276"/>
                  </a:lnTo>
                  <a:lnTo>
                    <a:pt x="30" y="268"/>
                  </a:lnTo>
                  <a:lnTo>
                    <a:pt x="30" y="261"/>
                  </a:lnTo>
                  <a:lnTo>
                    <a:pt x="31" y="257"/>
                  </a:lnTo>
                  <a:lnTo>
                    <a:pt x="30" y="251"/>
                  </a:lnTo>
                  <a:lnTo>
                    <a:pt x="33" y="238"/>
                  </a:lnTo>
                  <a:lnTo>
                    <a:pt x="39" y="234"/>
                  </a:lnTo>
                  <a:lnTo>
                    <a:pt x="43" y="225"/>
                  </a:lnTo>
                  <a:lnTo>
                    <a:pt x="45" y="208"/>
                  </a:lnTo>
                  <a:lnTo>
                    <a:pt x="45" y="197"/>
                  </a:lnTo>
                  <a:lnTo>
                    <a:pt x="43" y="182"/>
                  </a:lnTo>
                  <a:lnTo>
                    <a:pt x="35" y="172"/>
                  </a:lnTo>
                  <a:lnTo>
                    <a:pt x="33" y="170"/>
                  </a:lnTo>
                  <a:lnTo>
                    <a:pt x="35" y="163"/>
                  </a:lnTo>
                  <a:lnTo>
                    <a:pt x="31" y="159"/>
                  </a:lnTo>
                  <a:lnTo>
                    <a:pt x="28" y="152"/>
                  </a:lnTo>
                  <a:lnTo>
                    <a:pt x="22" y="146"/>
                  </a:lnTo>
                  <a:lnTo>
                    <a:pt x="20" y="144"/>
                  </a:lnTo>
                  <a:lnTo>
                    <a:pt x="24" y="133"/>
                  </a:lnTo>
                  <a:lnTo>
                    <a:pt x="16" y="120"/>
                  </a:lnTo>
                  <a:lnTo>
                    <a:pt x="5" y="109"/>
                  </a:lnTo>
                  <a:lnTo>
                    <a:pt x="1" y="103"/>
                  </a:lnTo>
                  <a:lnTo>
                    <a:pt x="0" y="7"/>
                  </a:lnTo>
                </a:path>
              </a:pathLst>
            </a:custGeom>
            <a:solidFill>
              <a:srgbClr val="93CA5C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56" name="Freeform 76"/>
            <p:cNvSpPr>
              <a:spLocks/>
            </p:cNvSpPr>
            <p:nvPr/>
          </p:nvSpPr>
          <p:spPr bwMode="gray">
            <a:xfrm>
              <a:off x="3244" y="1802"/>
              <a:ext cx="400" cy="426"/>
            </a:xfrm>
            <a:custGeom>
              <a:avLst/>
              <a:gdLst>
                <a:gd name="T0" fmla="*/ 167 w 400"/>
                <a:gd name="T1" fmla="*/ 417 h 426"/>
                <a:gd name="T2" fmla="*/ 137 w 400"/>
                <a:gd name="T3" fmla="*/ 403 h 426"/>
                <a:gd name="T4" fmla="*/ 128 w 400"/>
                <a:gd name="T5" fmla="*/ 364 h 426"/>
                <a:gd name="T6" fmla="*/ 133 w 400"/>
                <a:gd name="T7" fmla="*/ 349 h 426"/>
                <a:gd name="T8" fmla="*/ 120 w 400"/>
                <a:gd name="T9" fmla="*/ 330 h 426"/>
                <a:gd name="T10" fmla="*/ 118 w 400"/>
                <a:gd name="T11" fmla="*/ 300 h 426"/>
                <a:gd name="T12" fmla="*/ 96 w 400"/>
                <a:gd name="T13" fmla="*/ 281 h 426"/>
                <a:gd name="T14" fmla="*/ 69 w 400"/>
                <a:gd name="T15" fmla="*/ 251 h 426"/>
                <a:gd name="T16" fmla="*/ 43 w 400"/>
                <a:gd name="T17" fmla="*/ 240 h 426"/>
                <a:gd name="T18" fmla="*/ 39 w 400"/>
                <a:gd name="T19" fmla="*/ 233 h 426"/>
                <a:gd name="T20" fmla="*/ 21 w 400"/>
                <a:gd name="T21" fmla="*/ 225 h 426"/>
                <a:gd name="T22" fmla="*/ 9 w 400"/>
                <a:gd name="T23" fmla="*/ 214 h 426"/>
                <a:gd name="T24" fmla="*/ 11 w 400"/>
                <a:gd name="T25" fmla="*/ 173 h 426"/>
                <a:gd name="T26" fmla="*/ 15 w 400"/>
                <a:gd name="T27" fmla="*/ 152 h 426"/>
                <a:gd name="T28" fmla="*/ 0 w 400"/>
                <a:gd name="T29" fmla="*/ 135 h 426"/>
                <a:gd name="T30" fmla="*/ 8 w 400"/>
                <a:gd name="T31" fmla="*/ 118 h 426"/>
                <a:gd name="T32" fmla="*/ 26 w 400"/>
                <a:gd name="T33" fmla="*/ 94 h 426"/>
                <a:gd name="T34" fmla="*/ 39 w 400"/>
                <a:gd name="T35" fmla="*/ 86 h 426"/>
                <a:gd name="T36" fmla="*/ 41 w 400"/>
                <a:gd name="T37" fmla="*/ 30 h 426"/>
                <a:gd name="T38" fmla="*/ 53 w 400"/>
                <a:gd name="T39" fmla="*/ 26 h 426"/>
                <a:gd name="T40" fmla="*/ 73 w 400"/>
                <a:gd name="T41" fmla="*/ 28 h 426"/>
                <a:gd name="T42" fmla="*/ 126 w 400"/>
                <a:gd name="T43" fmla="*/ 0 h 426"/>
                <a:gd name="T44" fmla="*/ 133 w 400"/>
                <a:gd name="T45" fmla="*/ 2 h 426"/>
                <a:gd name="T46" fmla="*/ 131 w 400"/>
                <a:gd name="T47" fmla="*/ 15 h 426"/>
                <a:gd name="T48" fmla="*/ 126 w 400"/>
                <a:gd name="T49" fmla="*/ 32 h 426"/>
                <a:gd name="T50" fmla="*/ 146 w 400"/>
                <a:gd name="T51" fmla="*/ 26 h 426"/>
                <a:gd name="T52" fmla="*/ 161 w 400"/>
                <a:gd name="T53" fmla="*/ 34 h 426"/>
                <a:gd name="T54" fmla="*/ 175 w 400"/>
                <a:gd name="T55" fmla="*/ 39 h 426"/>
                <a:gd name="T56" fmla="*/ 182 w 400"/>
                <a:gd name="T57" fmla="*/ 54 h 426"/>
                <a:gd name="T58" fmla="*/ 250 w 400"/>
                <a:gd name="T59" fmla="*/ 69 h 426"/>
                <a:gd name="T60" fmla="*/ 270 w 400"/>
                <a:gd name="T61" fmla="*/ 81 h 426"/>
                <a:gd name="T62" fmla="*/ 283 w 400"/>
                <a:gd name="T63" fmla="*/ 84 h 426"/>
                <a:gd name="T64" fmla="*/ 291 w 400"/>
                <a:gd name="T65" fmla="*/ 81 h 426"/>
                <a:gd name="T66" fmla="*/ 315 w 400"/>
                <a:gd name="T67" fmla="*/ 86 h 426"/>
                <a:gd name="T68" fmla="*/ 317 w 400"/>
                <a:gd name="T69" fmla="*/ 94 h 426"/>
                <a:gd name="T70" fmla="*/ 328 w 400"/>
                <a:gd name="T71" fmla="*/ 99 h 426"/>
                <a:gd name="T72" fmla="*/ 342 w 400"/>
                <a:gd name="T73" fmla="*/ 113 h 426"/>
                <a:gd name="T74" fmla="*/ 342 w 400"/>
                <a:gd name="T75" fmla="*/ 139 h 426"/>
                <a:gd name="T76" fmla="*/ 353 w 400"/>
                <a:gd name="T77" fmla="*/ 137 h 426"/>
                <a:gd name="T78" fmla="*/ 349 w 400"/>
                <a:gd name="T79" fmla="*/ 148 h 426"/>
                <a:gd name="T80" fmla="*/ 362 w 400"/>
                <a:gd name="T81" fmla="*/ 163 h 426"/>
                <a:gd name="T82" fmla="*/ 345 w 400"/>
                <a:gd name="T83" fmla="*/ 180 h 426"/>
                <a:gd name="T84" fmla="*/ 334 w 400"/>
                <a:gd name="T85" fmla="*/ 210 h 426"/>
                <a:gd name="T86" fmla="*/ 336 w 400"/>
                <a:gd name="T87" fmla="*/ 220 h 426"/>
                <a:gd name="T88" fmla="*/ 357 w 400"/>
                <a:gd name="T89" fmla="*/ 191 h 426"/>
                <a:gd name="T90" fmla="*/ 375 w 400"/>
                <a:gd name="T91" fmla="*/ 180 h 426"/>
                <a:gd name="T92" fmla="*/ 383 w 400"/>
                <a:gd name="T93" fmla="*/ 169 h 426"/>
                <a:gd name="T94" fmla="*/ 385 w 400"/>
                <a:gd name="T95" fmla="*/ 156 h 426"/>
                <a:gd name="T96" fmla="*/ 389 w 400"/>
                <a:gd name="T97" fmla="*/ 148 h 426"/>
                <a:gd name="T98" fmla="*/ 394 w 400"/>
                <a:gd name="T99" fmla="*/ 141 h 426"/>
                <a:gd name="T100" fmla="*/ 400 w 400"/>
                <a:gd name="T101" fmla="*/ 144 h 426"/>
                <a:gd name="T102" fmla="*/ 389 w 400"/>
                <a:gd name="T103" fmla="*/ 180 h 426"/>
                <a:gd name="T104" fmla="*/ 381 w 400"/>
                <a:gd name="T105" fmla="*/ 193 h 426"/>
                <a:gd name="T106" fmla="*/ 373 w 400"/>
                <a:gd name="T107" fmla="*/ 220 h 426"/>
                <a:gd name="T108" fmla="*/ 372 w 400"/>
                <a:gd name="T109" fmla="*/ 250 h 426"/>
                <a:gd name="T110" fmla="*/ 360 w 400"/>
                <a:gd name="T111" fmla="*/ 265 h 426"/>
                <a:gd name="T112" fmla="*/ 364 w 400"/>
                <a:gd name="T113" fmla="*/ 300 h 426"/>
                <a:gd name="T114" fmla="*/ 353 w 400"/>
                <a:gd name="T115" fmla="*/ 330 h 426"/>
                <a:gd name="T116" fmla="*/ 368 w 400"/>
                <a:gd name="T117" fmla="*/ 388 h 426"/>
                <a:gd name="T118" fmla="*/ 368 w 400"/>
                <a:gd name="T119" fmla="*/ 398 h 426"/>
                <a:gd name="T120" fmla="*/ 368 w 400"/>
                <a:gd name="T121" fmla="*/ 413 h 42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00"/>
                <a:gd name="T184" fmla="*/ 0 h 426"/>
                <a:gd name="T185" fmla="*/ 400 w 400"/>
                <a:gd name="T186" fmla="*/ 426 h 42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00" h="426">
                  <a:moveTo>
                    <a:pt x="169" y="426"/>
                  </a:moveTo>
                  <a:lnTo>
                    <a:pt x="167" y="417"/>
                  </a:lnTo>
                  <a:lnTo>
                    <a:pt x="160" y="411"/>
                  </a:lnTo>
                  <a:lnTo>
                    <a:pt x="137" y="403"/>
                  </a:lnTo>
                  <a:lnTo>
                    <a:pt x="131" y="375"/>
                  </a:lnTo>
                  <a:lnTo>
                    <a:pt x="128" y="364"/>
                  </a:lnTo>
                  <a:lnTo>
                    <a:pt x="133" y="357"/>
                  </a:lnTo>
                  <a:lnTo>
                    <a:pt x="133" y="349"/>
                  </a:lnTo>
                  <a:lnTo>
                    <a:pt x="126" y="341"/>
                  </a:lnTo>
                  <a:lnTo>
                    <a:pt x="120" y="330"/>
                  </a:lnTo>
                  <a:lnTo>
                    <a:pt x="118" y="313"/>
                  </a:lnTo>
                  <a:lnTo>
                    <a:pt x="118" y="300"/>
                  </a:lnTo>
                  <a:lnTo>
                    <a:pt x="116" y="296"/>
                  </a:lnTo>
                  <a:lnTo>
                    <a:pt x="96" y="281"/>
                  </a:lnTo>
                  <a:lnTo>
                    <a:pt x="77" y="266"/>
                  </a:lnTo>
                  <a:lnTo>
                    <a:pt x="69" y="251"/>
                  </a:lnTo>
                  <a:lnTo>
                    <a:pt x="49" y="242"/>
                  </a:lnTo>
                  <a:lnTo>
                    <a:pt x="43" y="240"/>
                  </a:lnTo>
                  <a:lnTo>
                    <a:pt x="43" y="235"/>
                  </a:lnTo>
                  <a:lnTo>
                    <a:pt x="39" y="233"/>
                  </a:lnTo>
                  <a:lnTo>
                    <a:pt x="23" y="229"/>
                  </a:lnTo>
                  <a:lnTo>
                    <a:pt x="21" y="225"/>
                  </a:lnTo>
                  <a:lnTo>
                    <a:pt x="13" y="220"/>
                  </a:lnTo>
                  <a:lnTo>
                    <a:pt x="9" y="214"/>
                  </a:lnTo>
                  <a:lnTo>
                    <a:pt x="9" y="189"/>
                  </a:lnTo>
                  <a:lnTo>
                    <a:pt x="11" y="173"/>
                  </a:lnTo>
                  <a:lnTo>
                    <a:pt x="9" y="163"/>
                  </a:lnTo>
                  <a:lnTo>
                    <a:pt x="15" y="152"/>
                  </a:lnTo>
                  <a:lnTo>
                    <a:pt x="9" y="141"/>
                  </a:lnTo>
                  <a:lnTo>
                    <a:pt x="0" y="135"/>
                  </a:lnTo>
                  <a:lnTo>
                    <a:pt x="4" y="120"/>
                  </a:lnTo>
                  <a:lnTo>
                    <a:pt x="8" y="118"/>
                  </a:lnTo>
                  <a:lnTo>
                    <a:pt x="8" y="111"/>
                  </a:lnTo>
                  <a:lnTo>
                    <a:pt x="26" y="94"/>
                  </a:lnTo>
                  <a:lnTo>
                    <a:pt x="34" y="92"/>
                  </a:lnTo>
                  <a:lnTo>
                    <a:pt x="39" y="86"/>
                  </a:lnTo>
                  <a:lnTo>
                    <a:pt x="36" y="34"/>
                  </a:lnTo>
                  <a:lnTo>
                    <a:pt x="41" y="30"/>
                  </a:lnTo>
                  <a:lnTo>
                    <a:pt x="45" y="22"/>
                  </a:lnTo>
                  <a:lnTo>
                    <a:pt x="53" y="26"/>
                  </a:lnTo>
                  <a:lnTo>
                    <a:pt x="62" y="28"/>
                  </a:lnTo>
                  <a:lnTo>
                    <a:pt x="73" y="28"/>
                  </a:lnTo>
                  <a:lnTo>
                    <a:pt x="92" y="17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3" y="2"/>
                  </a:lnTo>
                  <a:lnTo>
                    <a:pt x="133" y="9"/>
                  </a:lnTo>
                  <a:lnTo>
                    <a:pt x="131" y="15"/>
                  </a:lnTo>
                  <a:lnTo>
                    <a:pt x="130" y="19"/>
                  </a:lnTo>
                  <a:lnTo>
                    <a:pt x="126" y="32"/>
                  </a:lnTo>
                  <a:lnTo>
                    <a:pt x="139" y="26"/>
                  </a:lnTo>
                  <a:lnTo>
                    <a:pt x="146" y="26"/>
                  </a:lnTo>
                  <a:lnTo>
                    <a:pt x="154" y="34"/>
                  </a:lnTo>
                  <a:lnTo>
                    <a:pt x="161" y="34"/>
                  </a:lnTo>
                  <a:lnTo>
                    <a:pt x="165" y="38"/>
                  </a:lnTo>
                  <a:lnTo>
                    <a:pt x="175" y="39"/>
                  </a:lnTo>
                  <a:lnTo>
                    <a:pt x="180" y="43"/>
                  </a:lnTo>
                  <a:lnTo>
                    <a:pt x="182" y="54"/>
                  </a:lnTo>
                  <a:lnTo>
                    <a:pt x="188" y="56"/>
                  </a:lnTo>
                  <a:lnTo>
                    <a:pt x="250" y="69"/>
                  </a:lnTo>
                  <a:lnTo>
                    <a:pt x="257" y="69"/>
                  </a:lnTo>
                  <a:lnTo>
                    <a:pt x="270" y="81"/>
                  </a:lnTo>
                  <a:lnTo>
                    <a:pt x="280" y="81"/>
                  </a:lnTo>
                  <a:lnTo>
                    <a:pt x="283" y="84"/>
                  </a:lnTo>
                  <a:lnTo>
                    <a:pt x="285" y="81"/>
                  </a:lnTo>
                  <a:lnTo>
                    <a:pt x="291" y="81"/>
                  </a:lnTo>
                  <a:lnTo>
                    <a:pt x="306" y="83"/>
                  </a:lnTo>
                  <a:lnTo>
                    <a:pt x="315" y="86"/>
                  </a:lnTo>
                  <a:lnTo>
                    <a:pt x="321" y="90"/>
                  </a:lnTo>
                  <a:lnTo>
                    <a:pt x="317" y="94"/>
                  </a:lnTo>
                  <a:lnTo>
                    <a:pt x="317" y="96"/>
                  </a:lnTo>
                  <a:lnTo>
                    <a:pt x="328" y="99"/>
                  </a:lnTo>
                  <a:lnTo>
                    <a:pt x="340" y="105"/>
                  </a:lnTo>
                  <a:lnTo>
                    <a:pt x="342" y="113"/>
                  </a:lnTo>
                  <a:lnTo>
                    <a:pt x="338" y="137"/>
                  </a:lnTo>
                  <a:lnTo>
                    <a:pt x="342" y="139"/>
                  </a:lnTo>
                  <a:lnTo>
                    <a:pt x="351" y="137"/>
                  </a:lnTo>
                  <a:lnTo>
                    <a:pt x="353" y="137"/>
                  </a:lnTo>
                  <a:lnTo>
                    <a:pt x="353" y="143"/>
                  </a:lnTo>
                  <a:lnTo>
                    <a:pt x="349" y="148"/>
                  </a:lnTo>
                  <a:lnTo>
                    <a:pt x="351" y="158"/>
                  </a:lnTo>
                  <a:lnTo>
                    <a:pt x="362" y="163"/>
                  </a:lnTo>
                  <a:lnTo>
                    <a:pt x="360" y="165"/>
                  </a:lnTo>
                  <a:lnTo>
                    <a:pt x="345" y="180"/>
                  </a:lnTo>
                  <a:lnTo>
                    <a:pt x="338" y="199"/>
                  </a:lnTo>
                  <a:lnTo>
                    <a:pt x="334" y="210"/>
                  </a:lnTo>
                  <a:lnTo>
                    <a:pt x="332" y="216"/>
                  </a:lnTo>
                  <a:lnTo>
                    <a:pt x="336" y="220"/>
                  </a:lnTo>
                  <a:lnTo>
                    <a:pt x="345" y="212"/>
                  </a:lnTo>
                  <a:lnTo>
                    <a:pt x="357" y="191"/>
                  </a:lnTo>
                  <a:lnTo>
                    <a:pt x="370" y="182"/>
                  </a:lnTo>
                  <a:lnTo>
                    <a:pt x="375" y="180"/>
                  </a:lnTo>
                  <a:lnTo>
                    <a:pt x="377" y="174"/>
                  </a:lnTo>
                  <a:lnTo>
                    <a:pt x="383" y="169"/>
                  </a:lnTo>
                  <a:lnTo>
                    <a:pt x="385" y="163"/>
                  </a:lnTo>
                  <a:lnTo>
                    <a:pt x="385" y="156"/>
                  </a:lnTo>
                  <a:lnTo>
                    <a:pt x="385" y="152"/>
                  </a:lnTo>
                  <a:lnTo>
                    <a:pt x="389" y="148"/>
                  </a:lnTo>
                  <a:lnTo>
                    <a:pt x="390" y="143"/>
                  </a:lnTo>
                  <a:lnTo>
                    <a:pt x="394" y="141"/>
                  </a:lnTo>
                  <a:lnTo>
                    <a:pt x="398" y="141"/>
                  </a:lnTo>
                  <a:lnTo>
                    <a:pt x="400" y="144"/>
                  </a:lnTo>
                  <a:lnTo>
                    <a:pt x="398" y="156"/>
                  </a:lnTo>
                  <a:lnTo>
                    <a:pt x="389" y="180"/>
                  </a:lnTo>
                  <a:lnTo>
                    <a:pt x="385" y="186"/>
                  </a:lnTo>
                  <a:lnTo>
                    <a:pt x="381" y="193"/>
                  </a:lnTo>
                  <a:lnTo>
                    <a:pt x="381" y="199"/>
                  </a:lnTo>
                  <a:lnTo>
                    <a:pt x="373" y="220"/>
                  </a:lnTo>
                  <a:lnTo>
                    <a:pt x="373" y="236"/>
                  </a:lnTo>
                  <a:lnTo>
                    <a:pt x="372" y="250"/>
                  </a:lnTo>
                  <a:lnTo>
                    <a:pt x="364" y="259"/>
                  </a:lnTo>
                  <a:lnTo>
                    <a:pt x="360" y="265"/>
                  </a:lnTo>
                  <a:lnTo>
                    <a:pt x="364" y="278"/>
                  </a:lnTo>
                  <a:lnTo>
                    <a:pt x="364" y="300"/>
                  </a:lnTo>
                  <a:lnTo>
                    <a:pt x="360" y="306"/>
                  </a:lnTo>
                  <a:lnTo>
                    <a:pt x="353" y="330"/>
                  </a:lnTo>
                  <a:lnTo>
                    <a:pt x="358" y="364"/>
                  </a:lnTo>
                  <a:lnTo>
                    <a:pt x="368" y="388"/>
                  </a:lnTo>
                  <a:lnTo>
                    <a:pt x="366" y="392"/>
                  </a:lnTo>
                  <a:lnTo>
                    <a:pt x="368" y="398"/>
                  </a:lnTo>
                  <a:lnTo>
                    <a:pt x="366" y="402"/>
                  </a:lnTo>
                  <a:lnTo>
                    <a:pt x="368" y="413"/>
                  </a:lnTo>
                  <a:lnTo>
                    <a:pt x="169" y="426"/>
                  </a:lnTo>
                </a:path>
              </a:pathLst>
            </a:custGeom>
            <a:solidFill>
              <a:srgbClr val="93CA5C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57" name="Freeform 77"/>
            <p:cNvSpPr>
              <a:spLocks/>
            </p:cNvSpPr>
            <p:nvPr/>
          </p:nvSpPr>
          <p:spPr bwMode="gray">
            <a:xfrm>
              <a:off x="3362" y="2215"/>
              <a:ext cx="302" cy="536"/>
            </a:xfrm>
            <a:custGeom>
              <a:avLst/>
              <a:gdLst>
                <a:gd name="T0" fmla="*/ 51 w 302"/>
                <a:gd name="T1" fmla="*/ 13 h 536"/>
                <a:gd name="T2" fmla="*/ 68 w 302"/>
                <a:gd name="T3" fmla="*/ 28 h 536"/>
                <a:gd name="T4" fmla="*/ 83 w 302"/>
                <a:gd name="T5" fmla="*/ 45 h 536"/>
                <a:gd name="T6" fmla="*/ 88 w 302"/>
                <a:gd name="T7" fmla="*/ 69 h 536"/>
                <a:gd name="T8" fmla="*/ 77 w 302"/>
                <a:gd name="T9" fmla="*/ 84 h 536"/>
                <a:gd name="T10" fmla="*/ 66 w 302"/>
                <a:gd name="T11" fmla="*/ 107 h 536"/>
                <a:gd name="T12" fmla="*/ 51 w 302"/>
                <a:gd name="T13" fmla="*/ 112 h 536"/>
                <a:gd name="T14" fmla="*/ 28 w 302"/>
                <a:gd name="T15" fmla="*/ 118 h 536"/>
                <a:gd name="T16" fmla="*/ 25 w 302"/>
                <a:gd name="T17" fmla="*/ 137 h 536"/>
                <a:gd name="T18" fmla="*/ 36 w 302"/>
                <a:gd name="T19" fmla="*/ 152 h 536"/>
                <a:gd name="T20" fmla="*/ 23 w 302"/>
                <a:gd name="T21" fmla="*/ 189 h 536"/>
                <a:gd name="T22" fmla="*/ 8 w 302"/>
                <a:gd name="T23" fmla="*/ 204 h 536"/>
                <a:gd name="T24" fmla="*/ 4 w 302"/>
                <a:gd name="T25" fmla="*/ 219 h 536"/>
                <a:gd name="T26" fmla="*/ 0 w 302"/>
                <a:gd name="T27" fmla="*/ 234 h 536"/>
                <a:gd name="T28" fmla="*/ 8 w 302"/>
                <a:gd name="T29" fmla="*/ 268 h 536"/>
                <a:gd name="T30" fmla="*/ 30 w 302"/>
                <a:gd name="T31" fmla="*/ 300 h 536"/>
                <a:gd name="T32" fmla="*/ 58 w 302"/>
                <a:gd name="T33" fmla="*/ 323 h 536"/>
                <a:gd name="T34" fmla="*/ 73 w 302"/>
                <a:gd name="T35" fmla="*/ 362 h 536"/>
                <a:gd name="T36" fmla="*/ 87 w 302"/>
                <a:gd name="T37" fmla="*/ 351 h 536"/>
                <a:gd name="T38" fmla="*/ 107 w 302"/>
                <a:gd name="T39" fmla="*/ 366 h 536"/>
                <a:gd name="T40" fmla="*/ 105 w 302"/>
                <a:gd name="T41" fmla="*/ 392 h 536"/>
                <a:gd name="T42" fmla="*/ 90 w 302"/>
                <a:gd name="T43" fmla="*/ 413 h 536"/>
                <a:gd name="T44" fmla="*/ 107 w 302"/>
                <a:gd name="T45" fmla="*/ 437 h 536"/>
                <a:gd name="T46" fmla="*/ 139 w 302"/>
                <a:gd name="T47" fmla="*/ 454 h 536"/>
                <a:gd name="T48" fmla="*/ 165 w 302"/>
                <a:gd name="T49" fmla="*/ 488 h 536"/>
                <a:gd name="T50" fmla="*/ 171 w 302"/>
                <a:gd name="T51" fmla="*/ 501 h 536"/>
                <a:gd name="T52" fmla="*/ 165 w 302"/>
                <a:gd name="T53" fmla="*/ 510 h 536"/>
                <a:gd name="T54" fmla="*/ 184 w 302"/>
                <a:gd name="T55" fmla="*/ 536 h 536"/>
                <a:gd name="T56" fmla="*/ 190 w 302"/>
                <a:gd name="T57" fmla="*/ 531 h 536"/>
                <a:gd name="T58" fmla="*/ 195 w 302"/>
                <a:gd name="T59" fmla="*/ 518 h 536"/>
                <a:gd name="T60" fmla="*/ 218 w 302"/>
                <a:gd name="T61" fmla="*/ 514 h 536"/>
                <a:gd name="T62" fmla="*/ 235 w 302"/>
                <a:gd name="T63" fmla="*/ 527 h 536"/>
                <a:gd name="T64" fmla="*/ 242 w 302"/>
                <a:gd name="T65" fmla="*/ 503 h 536"/>
                <a:gd name="T66" fmla="*/ 248 w 302"/>
                <a:gd name="T67" fmla="*/ 488 h 536"/>
                <a:gd name="T68" fmla="*/ 272 w 302"/>
                <a:gd name="T69" fmla="*/ 480 h 536"/>
                <a:gd name="T70" fmla="*/ 263 w 302"/>
                <a:gd name="T71" fmla="*/ 467 h 536"/>
                <a:gd name="T72" fmla="*/ 269 w 302"/>
                <a:gd name="T73" fmla="*/ 458 h 536"/>
                <a:gd name="T74" fmla="*/ 271 w 302"/>
                <a:gd name="T75" fmla="*/ 450 h 536"/>
                <a:gd name="T76" fmla="*/ 269 w 302"/>
                <a:gd name="T77" fmla="*/ 443 h 536"/>
                <a:gd name="T78" fmla="*/ 274 w 302"/>
                <a:gd name="T79" fmla="*/ 411 h 536"/>
                <a:gd name="T80" fmla="*/ 291 w 302"/>
                <a:gd name="T81" fmla="*/ 386 h 536"/>
                <a:gd name="T82" fmla="*/ 302 w 302"/>
                <a:gd name="T83" fmla="*/ 360 h 536"/>
                <a:gd name="T84" fmla="*/ 291 w 302"/>
                <a:gd name="T85" fmla="*/ 323 h 536"/>
                <a:gd name="T86" fmla="*/ 293 w 302"/>
                <a:gd name="T87" fmla="*/ 302 h 536"/>
                <a:gd name="T88" fmla="*/ 276 w 302"/>
                <a:gd name="T89" fmla="*/ 71 h 536"/>
                <a:gd name="T90" fmla="*/ 271 w 302"/>
                <a:gd name="T91" fmla="*/ 64 h 536"/>
                <a:gd name="T92" fmla="*/ 263 w 302"/>
                <a:gd name="T93" fmla="*/ 37 h 536"/>
                <a:gd name="T94" fmla="*/ 250 w 302"/>
                <a:gd name="T95" fmla="*/ 17 h 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02"/>
                <a:gd name="T145" fmla="*/ 0 h 536"/>
                <a:gd name="T146" fmla="*/ 302 w 302"/>
                <a:gd name="T147" fmla="*/ 536 h 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02" h="536">
                  <a:moveTo>
                    <a:pt x="250" y="0"/>
                  </a:moveTo>
                  <a:lnTo>
                    <a:pt x="51" y="13"/>
                  </a:lnTo>
                  <a:lnTo>
                    <a:pt x="55" y="19"/>
                  </a:lnTo>
                  <a:lnTo>
                    <a:pt x="68" y="28"/>
                  </a:lnTo>
                  <a:lnTo>
                    <a:pt x="70" y="37"/>
                  </a:lnTo>
                  <a:lnTo>
                    <a:pt x="83" y="45"/>
                  </a:lnTo>
                  <a:lnTo>
                    <a:pt x="88" y="62"/>
                  </a:lnTo>
                  <a:lnTo>
                    <a:pt x="88" y="69"/>
                  </a:lnTo>
                  <a:lnTo>
                    <a:pt x="83" y="79"/>
                  </a:lnTo>
                  <a:lnTo>
                    <a:pt x="77" y="84"/>
                  </a:lnTo>
                  <a:lnTo>
                    <a:pt x="77" y="94"/>
                  </a:lnTo>
                  <a:lnTo>
                    <a:pt x="66" y="107"/>
                  </a:lnTo>
                  <a:lnTo>
                    <a:pt x="55" y="111"/>
                  </a:lnTo>
                  <a:lnTo>
                    <a:pt x="51" y="112"/>
                  </a:lnTo>
                  <a:lnTo>
                    <a:pt x="36" y="114"/>
                  </a:lnTo>
                  <a:lnTo>
                    <a:pt x="28" y="118"/>
                  </a:lnTo>
                  <a:lnTo>
                    <a:pt x="23" y="129"/>
                  </a:lnTo>
                  <a:lnTo>
                    <a:pt x="25" y="137"/>
                  </a:lnTo>
                  <a:lnTo>
                    <a:pt x="34" y="146"/>
                  </a:lnTo>
                  <a:lnTo>
                    <a:pt x="36" y="152"/>
                  </a:lnTo>
                  <a:lnTo>
                    <a:pt x="34" y="167"/>
                  </a:lnTo>
                  <a:lnTo>
                    <a:pt x="23" y="189"/>
                  </a:lnTo>
                  <a:lnTo>
                    <a:pt x="12" y="197"/>
                  </a:lnTo>
                  <a:lnTo>
                    <a:pt x="8" y="204"/>
                  </a:lnTo>
                  <a:lnTo>
                    <a:pt x="10" y="212"/>
                  </a:lnTo>
                  <a:lnTo>
                    <a:pt x="4" y="219"/>
                  </a:lnTo>
                  <a:lnTo>
                    <a:pt x="4" y="225"/>
                  </a:lnTo>
                  <a:lnTo>
                    <a:pt x="0" y="234"/>
                  </a:lnTo>
                  <a:lnTo>
                    <a:pt x="0" y="251"/>
                  </a:lnTo>
                  <a:lnTo>
                    <a:pt x="8" y="268"/>
                  </a:lnTo>
                  <a:lnTo>
                    <a:pt x="8" y="276"/>
                  </a:lnTo>
                  <a:lnTo>
                    <a:pt x="30" y="300"/>
                  </a:lnTo>
                  <a:lnTo>
                    <a:pt x="53" y="317"/>
                  </a:lnTo>
                  <a:lnTo>
                    <a:pt x="58" y="323"/>
                  </a:lnTo>
                  <a:lnTo>
                    <a:pt x="72" y="358"/>
                  </a:lnTo>
                  <a:lnTo>
                    <a:pt x="73" y="362"/>
                  </a:lnTo>
                  <a:lnTo>
                    <a:pt x="81" y="354"/>
                  </a:lnTo>
                  <a:lnTo>
                    <a:pt x="87" y="351"/>
                  </a:lnTo>
                  <a:lnTo>
                    <a:pt x="105" y="360"/>
                  </a:lnTo>
                  <a:lnTo>
                    <a:pt x="107" y="366"/>
                  </a:lnTo>
                  <a:lnTo>
                    <a:pt x="103" y="379"/>
                  </a:lnTo>
                  <a:lnTo>
                    <a:pt x="105" y="392"/>
                  </a:lnTo>
                  <a:lnTo>
                    <a:pt x="92" y="407"/>
                  </a:lnTo>
                  <a:lnTo>
                    <a:pt x="90" y="413"/>
                  </a:lnTo>
                  <a:lnTo>
                    <a:pt x="94" y="424"/>
                  </a:lnTo>
                  <a:lnTo>
                    <a:pt x="107" y="437"/>
                  </a:lnTo>
                  <a:lnTo>
                    <a:pt x="128" y="450"/>
                  </a:lnTo>
                  <a:lnTo>
                    <a:pt x="139" y="454"/>
                  </a:lnTo>
                  <a:lnTo>
                    <a:pt x="160" y="473"/>
                  </a:lnTo>
                  <a:lnTo>
                    <a:pt x="165" y="488"/>
                  </a:lnTo>
                  <a:lnTo>
                    <a:pt x="171" y="497"/>
                  </a:lnTo>
                  <a:lnTo>
                    <a:pt x="171" y="501"/>
                  </a:lnTo>
                  <a:lnTo>
                    <a:pt x="165" y="506"/>
                  </a:lnTo>
                  <a:lnTo>
                    <a:pt x="165" y="510"/>
                  </a:lnTo>
                  <a:lnTo>
                    <a:pt x="180" y="536"/>
                  </a:lnTo>
                  <a:lnTo>
                    <a:pt x="184" y="536"/>
                  </a:lnTo>
                  <a:lnTo>
                    <a:pt x="184" y="531"/>
                  </a:lnTo>
                  <a:lnTo>
                    <a:pt x="190" y="531"/>
                  </a:lnTo>
                  <a:lnTo>
                    <a:pt x="192" y="535"/>
                  </a:lnTo>
                  <a:lnTo>
                    <a:pt x="195" y="518"/>
                  </a:lnTo>
                  <a:lnTo>
                    <a:pt x="205" y="512"/>
                  </a:lnTo>
                  <a:lnTo>
                    <a:pt x="218" y="514"/>
                  </a:lnTo>
                  <a:lnTo>
                    <a:pt x="225" y="520"/>
                  </a:lnTo>
                  <a:lnTo>
                    <a:pt x="235" y="527"/>
                  </a:lnTo>
                  <a:lnTo>
                    <a:pt x="246" y="521"/>
                  </a:lnTo>
                  <a:lnTo>
                    <a:pt x="242" y="503"/>
                  </a:lnTo>
                  <a:lnTo>
                    <a:pt x="240" y="491"/>
                  </a:lnTo>
                  <a:lnTo>
                    <a:pt x="248" y="488"/>
                  </a:lnTo>
                  <a:lnTo>
                    <a:pt x="271" y="482"/>
                  </a:lnTo>
                  <a:lnTo>
                    <a:pt x="272" y="480"/>
                  </a:lnTo>
                  <a:lnTo>
                    <a:pt x="265" y="471"/>
                  </a:lnTo>
                  <a:lnTo>
                    <a:pt x="263" y="467"/>
                  </a:lnTo>
                  <a:lnTo>
                    <a:pt x="267" y="465"/>
                  </a:lnTo>
                  <a:lnTo>
                    <a:pt x="269" y="458"/>
                  </a:lnTo>
                  <a:lnTo>
                    <a:pt x="271" y="454"/>
                  </a:lnTo>
                  <a:lnTo>
                    <a:pt x="271" y="450"/>
                  </a:lnTo>
                  <a:lnTo>
                    <a:pt x="269" y="448"/>
                  </a:lnTo>
                  <a:lnTo>
                    <a:pt x="269" y="443"/>
                  </a:lnTo>
                  <a:lnTo>
                    <a:pt x="274" y="428"/>
                  </a:lnTo>
                  <a:lnTo>
                    <a:pt x="274" y="411"/>
                  </a:lnTo>
                  <a:lnTo>
                    <a:pt x="286" y="401"/>
                  </a:lnTo>
                  <a:lnTo>
                    <a:pt x="291" y="386"/>
                  </a:lnTo>
                  <a:lnTo>
                    <a:pt x="293" y="379"/>
                  </a:lnTo>
                  <a:lnTo>
                    <a:pt x="302" y="360"/>
                  </a:lnTo>
                  <a:lnTo>
                    <a:pt x="299" y="339"/>
                  </a:lnTo>
                  <a:lnTo>
                    <a:pt x="291" y="323"/>
                  </a:lnTo>
                  <a:lnTo>
                    <a:pt x="295" y="311"/>
                  </a:lnTo>
                  <a:lnTo>
                    <a:pt x="293" y="302"/>
                  </a:lnTo>
                  <a:lnTo>
                    <a:pt x="295" y="300"/>
                  </a:lnTo>
                  <a:lnTo>
                    <a:pt x="276" y="71"/>
                  </a:lnTo>
                  <a:lnTo>
                    <a:pt x="272" y="69"/>
                  </a:lnTo>
                  <a:lnTo>
                    <a:pt x="271" y="64"/>
                  </a:lnTo>
                  <a:lnTo>
                    <a:pt x="265" y="43"/>
                  </a:lnTo>
                  <a:lnTo>
                    <a:pt x="263" y="37"/>
                  </a:lnTo>
                  <a:lnTo>
                    <a:pt x="255" y="30"/>
                  </a:lnTo>
                  <a:lnTo>
                    <a:pt x="250" y="17"/>
                  </a:lnTo>
                  <a:lnTo>
                    <a:pt x="250" y="0"/>
                  </a:lnTo>
                </a:path>
              </a:pathLst>
            </a:custGeom>
            <a:solidFill>
              <a:srgbClr val="93CA5C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58" name="Freeform 78"/>
            <p:cNvSpPr>
              <a:spLocks/>
            </p:cNvSpPr>
            <p:nvPr/>
          </p:nvSpPr>
          <p:spPr bwMode="gray">
            <a:xfrm>
              <a:off x="3683" y="1875"/>
              <a:ext cx="297" cy="405"/>
            </a:xfrm>
            <a:custGeom>
              <a:avLst/>
              <a:gdLst>
                <a:gd name="T0" fmla="*/ 148 w 297"/>
                <a:gd name="T1" fmla="*/ 387 h 405"/>
                <a:gd name="T2" fmla="*/ 242 w 297"/>
                <a:gd name="T3" fmla="*/ 379 h 405"/>
                <a:gd name="T4" fmla="*/ 254 w 297"/>
                <a:gd name="T5" fmla="*/ 353 h 405"/>
                <a:gd name="T6" fmla="*/ 257 w 297"/>
                <a:gd name="T7" fmla="*/ 332 h 405"/>
                <a:gd name="T8" fmla="*/ 274 w 297"/>
                <a:gd name="T9" fmla="*/ 310 h 405"/>
                <a:gd name="T10" fmla="*/ 276 w 297"/>
                <a:gd name="T11" fmla="*/ 295 h 405"/>
                <a:gd name="T12" fmla="*/ 284 w 297"/>
                <a:gd name="T13" fmla="*/ 282 h 405"/>
                <a:gd name="T14" fmla="*/ 289 w 297"/>
                <a:gd name="T15" fmla="*/ 289 h 405"/>
                <a:gd name="T16" fmla="*/ 295 w 297"/>
                <a:gd name="T17" fmla="*/ 284 h 405"/>
                <a:gd name="T18" fmla="*/ 293 w 297"/>
                <a:gd name="T19" fmla="*/ 265 h 405"/>
                <a:gd name="T20" fmla="*/ 291 w 297"/>
                <a:gd name="T21" fmla="*/ 237 h 405"/>
                <a:gd name="T22" fmla="*/ 267 w 297"/>
                <a:gd name="T23" fmla="*/ 160 h 405"/>
                <a:gd name="T24" fmla="*/ 238 w 297"/>
                <a:gd name="T25" fmla="*/ 158 h 405"/>
                <a:gd name="T26" fmla="*/ 203 w 297"/>
                <a:gd name="T27" fmla="*/ 205 h 405"/>
                <a:gd name="T28" fmla="*/ 199 w 297"/>
                <a:gd name="T29" fmla="*/ 203 h 405"/>
                <a:gd name="T30" fmla="*/ 186 w 297"/>
                <a:gd name="T31" fmla="*/ 195 h 405"/>
                <a:gd name="T32" fmla="*/ 184 w 297"/>
                <a:gd name="T33" fmla="*/ 171 h 405"/>
                <a:gd name="T34" fmla="*/ 201 w 297"/>
                <a:gd name="T35" fmla="*/ 158 h 405"/>
                <a:gd name="T36" fmla="*/ 205 w 297"/>
                <a:gd name="T37" fmla="*/ 147 h 405"/>
                <a:gd name="T38" fmla="*/ 212 w 297"/>
                <a:gd name="T39" fmla="*/ 135 h 405"/>
                <a:gd name="T40" fmla="*/ 218 w 297"/>
                <a:gd name="T41" fmla="*/ 101 h 405"/>
                <a:gd name="T42" fmla="*/ 210 w 297"/>
                <a:gd name="T43" fmla="*/ 81 h 405"/>
                <a:gd name="T44" fmla="*/ 201 w 297"/>
                <a:gd name="T45" fmla="*/ 68 h 405"/>
                <a:gd name="T46" fmla="*/ 210 w 297"/>
                <a:gd name="T47" fmla="*/ 60 h 405"/>
                <a:gd name="T48" fmla="*/ 203 w 297"/>
                <a:gd name="T49" fmla="*/ 40 h 405"/>
                <a:gd name="T50" fmla="*/ 169 w 297"/>
                <a:gd name="T51" fmla="*/ 26 h 405"/>
                <a:gd name="T52" fmla="*/ 145 w 297"/>
                <a:gd name="T53" fmla="*/ 15 h 405"/>
                <a:gd name="T54" fmla="*/ 118 w 297"/>
                <a:gd name="T55" fmla="*/ 8 h 405"/>
                <a:gd name="T56" fmla="*/ 102 w 297"/>
                <a:gd name="T57" fmla="*/ 6 h 405"/>
                <a:gd name="T58" fmla="*/ 86 w 297"/>
                <a:gd name="T59" fmla="*/ 23 h 405"/>
                <a:gd name="T60" fmla="*/ 88 w 297"/>
                <a:gd name="T61" fmla="*/ 38 h 405"/>
                <a:gd name="T62" fmla="*/ 92 w 297"/>
                <a:gd name="T63" fmla="*/ 41 h 405"/>
                <a:gd name="T64" fmla="*/ 85 w 297"/>
                <a:gd name="T65" fmla="*/ 45 h 405"/>
                <a:gd name="T66" fmla="*/ 73 w 297"/>
                <a:gd name="T67" fmla="*/ 56 h 405"/>
                <a:gd name="T68" fmla="*/ 70 w 297"/>
                <a:gd name="T69" fmla="*/ 77 h 405"/>
                <a:gd name="T70" fmla="*/ 66 w 297"/>
                <a:gd name="T71" fmla="*/ 98 h 405"/>
                <a:gd name="T72" fmla="*/ 56 w 297"/>
                <a:gd name="T73" fmla="*/ 94 h 405"/>
                <a:gd name="T74" fmla="*/ 56 w 297"/>
                <a:gd name="T75" fmla="*/ 75 h 405"/>
                <a:gd name="T76" fmla="*/ 56 w 297"/>
                <a:gd name="T77" fmla="*/ 68 h 405"/>
                <a:gd name="T78" fmla="*/ 49 w 297"/>
                <a:gd name="T79" fmla="*/ 75 h 405"/>
                <a:gd name="T80" fmla="*/ 43 w 297"/>
                <a:gd name="T81" fmla="*/ 92 h 405"/>
                <a:gd name="T82" fmla="*/ 30 w 297"/>
                <a:gd name="T83" fmla="*/ 98 h 405"/>
                <a:gd name="T84" fmla="*/ 26 w 297"/>
                <a:gd name="T85" fmla="*/ 111 h 405"/>
                <a:gd name="T86" fmla="*/ 17 w 297"/>
                <a:gd name="T87" fmla="*/ 135 h 405"/>
                <a:gd name="T88" fmla="*/ 15 w 297"/>
                <a:gd name="T89" fmla="*/ 162 h 405"/>
                <a:gd name="T90" fmla="*/ 4 w 297"/>
                <a:gd name="T91" fmla="*/ 182 h 405"/>
                <a:gd name="T92" fmla="*/ 11 w 297"/>
                <a:gd name="T93" fmla="*/ 210 h 405"/>
                <a:gd name="T94" fmla="*/ 13 w 297"/>
                <a:gd name="T95" fmla="*/ 235 h 405"/>
                <a:gd name="T96" fmla="*/ 36 w 297"/>
                <a:gd name="T97" fmla="*/ 285 h 405"/>
                <a:gd name="T98" fmla="*/ 41 w 297"/>
                <a:gd name="T99" fmla="*/ 310 h 405"/>
                <a:gd name="T100" fmla="*/ 38 w 297"/>
                <a:gd name="T101" fmla="*/ 317 h 405"/>
                <a:gd name="T102" fmla="*/ 32 w 297"/>
                <a:gd name="T103" fmla="*/ 351 h 405"/>
                <a:gd name="T104" fmla="*/ 13 w 297"/>
                <a:gd name="T105" fmla="*/ 392 h 405"/>
                <a:gd name="T106" fmla="*/ 0 w 297"/>
                <a:gd name="T107" fmla="*/ 405 h 40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97"/>
                <a:gd name="T163" fmla="*/ 0 h 405"/>
                <a:gd name="T164" fmla="*/ 297 w 297"/>
                <a:gd name="T165" fmla="*/ 405 h 40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97" h="405">
                  <a:moveTo>
                    <a:pt x="0" y="405"/>
                  </a:moveTo>
                  <a:lnTo>
                    <a:pt x="148" y="387"/>
                  </a:lnTo>
                  <a:lnTo>
                    <a:pt x="148" y="392"/>
                  </a:lnTo>
                  <a:lnTo>
                    <a:pt x="242" y="379"/>
                  </a:lnTo>
                  <a:lnTo>
                    <a:pt x="242" y="375"/>
                  </a:lnTo>
                  <a:lnTo>
                    <a:pt x="254" y="353"/>
                  </a:lnTo>
                  <a:lnTo>
                    <a:pt x="257" y="345"/>
                  </a:lnTo>
                  <a:lnTo>
                    <a:pt x="257" y="332"/>
                  </a:lnTo>
                  <a:lnTo>
                    <a:pt x="261" y="319"/>
                  </a:lnTo>
                  <a:lnTo>
                    <a:pt x="274" y="310"/>
                  </a:lnTo>
                  <a:lnTo>
                    <a:pt x="274" y="299"/>
                  </a:lnTo>
                  <a:lnTo>
                    <a:pt x="276" y="295"/>
                  </a:lnTo>
                  <a:lnTo>
                    <a:pt x="276" y="287"/>
                  </a:lnTo>
                  <a:lnTo>
                    <a:pt x="284" y="282"/>
                  </a:lnTo>
                  <a:lnTo>
                    <a:pt x="285" y="287"/>
                  </a:lnTo>
                  <a:lnTo>
                    <a:pt x="289" y="289"/>
                  </a:lnTo>
                  <a:lnTo>
                    <a:pt x="293" y="287"/>
                  </a:lnTo>
                  <a:lnTo>
                    <a:pt x="295" y="284"/>
                  </a:lnTo>
                  <a:lnTo>
                    <a:pt x="297" y="276"/>
                  </a:lnTo>
                  <a:lnTo>
                    <a:pt x="293" y="265"/>
                  </a:lnTo>
                  <a:lnTo>
                    <a:pt x="297" y="246"/>
                  </a:lnTo>
                  <a:lnTo>
                    <a:pt x="291" y="237"/>
                  </a:lnTo>
                  <a:lnTo>
                    <a:pt x="287" y="214"/>
                  </a:lnTo>
                  <a:lnTo>
                    <a:pt x="267" y="160"/>
                  </a:lnTo>
                  <a:lnTo>
                    <a:pt x="246" y="152"/>
                  </a:lnTo>
                  <a:lnTo>
                    <a:pt x="238" y="158"/>
                  </a:lnTo>
                  <a:lnTo>
                    <a:pt x="229" y="167"/>
                  </a:lnTo>
                  <a:lnTo>
                    <a:pt x="203" y="205"/>
                  </a:lnTo>
                  <a:lnTo>
                    <a:pt x="201" y="205"/>
                  </a:lnTo>
                  <a:lnTo>
                    <a:pt x="199" y="203"/>
                  </a:lnTo>
                  <a:lnTo>
                    <a:pt x="188" y="199"/>
                  </a:lnTo>
                  <a:lnTo>
                    <a:pt x="186" y="195"/>
                  </a:lnTo>
                  <a:lnTo>
                    <a:pt x="182" y="188"/>
                  </a:lnTo>
                  <a:lnTo>
                    <a:pt x="184" y="171"/>
                  </a:lnTo>
                  <a:lnTo>
                    <a:pt x="190" y="165"/>
                  </a:lnTo>
                  <a:lnTo>
                    <a:pt x="201" y="158"/>
                  </a:lnTo>
                  <a:lnTo>
                    <a:pt x="205" y="152"/>
                  </a:lnTo>
                  <a:lnTo>
                    <a:pt x="205" y="147"/>
                  </a:lnTo>
                  <a:lnTo>
                    <a:pt x="207" y="139"/>
                  </a:lnTo>
                  <a:lnTo>
                    <a:pt x="212" y="135"/>
                  </a:lnTo>
                  <a:lnTo>
                    <a:pt x="218" y="124"/>
                  </a:lnTo>
                  <a:lnTo>
                    <a:pt x="218" y="101"/>
                  </a:lnTo>
                  <a:lnTo>
                    <a:pt x="214" y="88"/>
                  </a:lnTo>
                  <a:lnTo>
                    <a:pt x="210" y="81"/>
                  </a:lnTo>
                  <a:lnTo>
                    <a:pt x="203" y="73"/>
                  </a:lnTo>
                  <a:lnTo>
                    <a:pt x="201" y="68"/>
                  </a:lnTo>
                  <a:lnTo>
                    <a:pt x="203" y="62"/>
                  </a:lnTo>
                  <a:lnTo>
                    <a:pt x="210" y="60"/>
                  </a:lnTo>
                  <a:lnTo>
                    <a:pt x="212" y="58"/>
                  </a:lnTo>
                  <a:lnTo>
                    <a:pt x="203" y="40"/>
                  </a:lnTo>
                  <a:lnTo>
                    <a:pt x="193" y="36"/>
                  </a:lnTo>
                  <a:lnTo>
                    <a:pt x="169" y="26"/>
                  </a:lnTo>
                  <a:lnTo>
                    <a:pt x="152" y="23"/>
                  </a:lnTo>
                  <a:lnTo>
                    <a:pt x="145" y="15"/>
                  </a:lnTo>
                  <a:lnTo>
                    <a:pt x="132" y="11"/>
                  </a:lnTo>
                  <a:lnTo>
                    <a:pt x="118" y="8"/>
                  </a:lnTo>
                  <a:lnTo>
                    <a:pt x="109" y="0"/>
                  </a:lnTo>
                  <a:lnTo>
                    <a:pt x="102" y="6"/>
                  </a:lnTo>
                  <a:lnTo>
                    <a:pt x="94" y="10"/>
                  </a:lnTo>
                  <a:lnTo>
                    <a:pt x="86" y="23"/>
                  </a:lnTo>
                  <a:lnTo>
                    <a:pt x="86" y="34"/>
                  </a:lnTo>
                  <a:lnTo>
                    <a:pt x="88" y="38"/>
                  </a:lnTo>
                  <a:lnTo>
                    <a:pt x="92" y="38"/>
                  </a:lnTo>
                  <a:lnTo>
                    <a:pt x="92" y="41"/>
                  </a:lnTo>
                  <a:lnTo>
                    <a:pt x="88" y="43"/>
                  </a:lnTo>
                  <a:lnTo>
                    <a:pt x="85" y="45"/>
                  </a:lnTo>
                  <a:lnTo>
                    <a:pt x="79" y="49"/>
                  </a:lnTo>
                  <a:lnTo>
                    <a:pt x="73" y="56"/>
                  </a:lnTo>
                  <a:lnTo>
                    <a:pt x="70" y="66"/>
                  </a:lnTo>
                  <a:lnTo>
                    <a:pt x="70" y="77"/>
                  </a:lnTo>
                  <a:lnTo>
                    <a:pt x="73" y="86"/>
                  </a:lnTo>
                  <a:lnTo>
                    <a:pt x="66" y="98"/>
                  </a:lnTo>
                  <a:lnTo>
                    <a:pt x="58" y="101"/>
                  </a:lnTo>
                  <a:lnTo>
                    <a:pt x="56" y="94"/>
                  </a:lnTo>
                  <a:lnTo>
                    <a:pt x="60" y="85"/>
                  </a:lnTo>
                  <a:lnTo>
                    <a:pt x="56" y="75"/>
                  </a:lnTo>
                  <a:lnTo>
                    <a:pt x="58" y="70"/>
                  </a:lnTo>
                  <a:lnTo>
                    <a:pt x="56" y="68"/>
                  </a:lnTo>
                  <a:lnTo>
                    <a:pt x="53" y="70"/>
                  </a:lnTo>
                  <a:lnTo>
                    <a:pt x="49" y="75"/>
                  </a:lnTo>
                  <a:lnTo>
                    <a:pt x="47" y="86"/>
                  </a:lnTo>
                  <a:lnTo>
                    <a:pt x="43" y="92"/>
                  </a:lnTo>
                  <a:lnTo>
                    <a:pt x="40" y="90"/>
                  </a:lnTo>
                  <a:lnTo>
                    <a:pt x="30" y="98"/>
                  </a:lnTo>
                  <a:lnTo>
                    <a:pt x="26" y="105"/>
                  </a:lnTo>
                  <a:lnTo>
                    <a:pt x="26" y="111"/>
                  </a:lnTo>
                  <a:lnTo>
                    <a:pt x="17" y="118"/>
                  </a:lnTo>
                  <a:lnTo>
                    <a:pt x="17" y="135"/>
                  </a:lnTo>
                  <a:lnTo>
                    <a:pt x="17" y="152"/>
                  </a:lnTo>
                  <a:lnTo>
                    <a:pt x="15" y="162"/>
                  </a:lnTo>
                  <a:lnTo>
                    <a:pt x="10" y="175"/>
                  </a:lnTo>
                  <a:lnTo>
                    <a:pt x="4" y="182"/>
                  </a:lnTo>
                  <a:lnTo>
                    <a:pt x="6" y="190"/>
                  </a:lnTo>
                  <a:lnTo>
                    <a:pt x="11" y="210"/>
                  </a:lnTo>
                  <a:lnTo>
                    <a:pt x="8" y="223"/>
                  </a:lnTo>
                  <a:lnTo>
                    <a:pt x="13" y="235"/>
                  </a:lnTo>
                  <a:lnTo>
                    <a:pt x="26" y="263"/>
                  </a:lnTo>
                  <a:lnTo>
                    <a:pt x="36" y="285"/>
                  </a:lnTo>
                  <a:lnTo>
                    <a:pt x="38" y="306"/>
                  </a:lnTo>
                  <a:lnTo>
                    <a:pt x="41" y="310"/>
                  </a:lnTo>
                  <a:lnTo>
                    <a:pt x="41" y="314"/>
                  </a:lnTo>
                  <a:lnTo>
                    <a:pt x="38" y="317"/>
                  </a:lnTo>
                  <a:lnTo>
                    <a:pt x="36" y="336"/>
                  </a:lnTo>
                  <a:lnTo>
                    <a:pt x="32" y="351"/>
                  </a:lnTo>
                  <a:lnTo>
                    <a:pt x="26" y="366"/>
                  </a:lnTo>
                  <a:lnTo>
                    <a:pt x="13" y="392"/>
                  </a:lnTo>
                  <a:lnTo>
                    <a:pt x="4" y="402"/>
                  </a:lnTo>
                  <a:lnTo>
                    <a:pt x="0" y="405"/>
                  </a:lnTo>
                </a:path>
              </a:pathLst>
            </a:custGeom>
            <a:solidFill>
              <a:srgbClr val="93CA5C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59" name="Freeform 79"/>
            <p:cNvSpPr>
              <a:spLocks/>
            </p:cNvSpPr>
            <p:nvPr/>
          </p:nvSpPr>
          <p:spPr bwMode="gray">
            <a:xfrm>
              <a:off x="3405" y="1738"/>
              <a:ext cx="462" cy="227"/>
            </a:xfrm>
            <a:custGeom>
              <a:avLst/>
              <a:gdLst>
                <a:gd name="T0" fmla="*/ 21 w 462"/>
                <a:gd name="T1" fmla="*/ 88 h 227"/>
                <a:gd name="T2" fmla="*/ 45 w 462"/>
                <a:gd name="T3" fmla="*/ 71 h 227"/>
                <a:gd name="T4" fmla="*/ 109 w 462"/>
                <a:gd name="T5" fmla="*/ 30 h 227"/>
                <a:gd name="T6" fmla="*/ 145 w 462"/>
                <a:gd name="T7" fmla="*/ 4 h 227"/>
                <a:gd name="T8" fmla="*/ 171 w 462"/>
                <a:gd name="T9" fmla="*/ 4 h 227"/>
                <a:gd name="T10" fmla="*/ 152 w 462"/>
                <a:gd name="T11" fmla="*/ 21 h 227"/>
                <a:gd name="T12" fmla="*/ 128 w 462"/>
                <a:gd name="T13" fmla="*/ 47 h 227"/>
                <a:gd name="T14" fmla="*/ 130 w 462"/>
                <a:gd name="T15" fmla="*/ 66 h 227"/>
                <a:gd name="T16" fmla="*/ 156 w 462"/>
                <a:gd name="T17" fmla="*/ 53 h 227"/>
                <a:gd name="T18" fmla="*/ 220 w 462"/>
                <a:gd name="T19" fmla="*/ 86 h 227"/>
                <a:gd name="T20" fmla="*/ 239 w 462"/>
                <a:gd name="T21" fmla="*/ 90 h 227"/>
                <a:gd name="T22" fmla="*/ 248 w 462"/>
                <a:gd name="T23" fmla="*/ 96 h 227"/>
                <a:gd name="T24" fmla="*/ 273 w 462"/>
                <a:gd name="T25" fmla="*/ 73 h 227"/>
                <a:gd name="T26" fmla="*/ 355 w 462"/>
                <a:gd name="T27" fmla="*/ 45 h 227"/>
                <a:gd name="T28" fmla="*/ 355 w 462"/>
                <a:gd name="T29" fmla="*/ 64 h 227"/>
                <a:gd name="T30" fmla="*/ 370 w 462"/>
                <a:gd name="T31" fmla="*/ 77 h 227"/>
                <a:gd name="T32" fmla="*/ 402 w 462"/>
                <a:gd name="T33" fmla="*/ 73 h 227"/>
                <a:gd name="T34" fmla="*/ 425 w 462"/>
                <a:gd name="T35" fmla="*/ 100 h 227"/>
                <a:gd name="T36" fmla="*/ 460 w 462"/>
                <a:gd name="T37" fmla="*/ 103 h 227"/>
                <a:gd name="T38" fmla="*/ 458 w 462"/>
                <a:gd name="T39" fmla="*/ 118 h 227"/>
                <a:gd name="T40" fmla="*/ 441 w 462"/>
                <a:gd name="T41" fmla="*/ 115 h 227"/>
                <a:gd name="T42" fmla="*/ 421 w 462"/>
                <a:gd name="T43" fmla="*/ 117 h 227"/>
                <a:gd name="T44" fmla="*/ 389 w 462"/>
                <a:gd name="T45" fmla="*/ 117 h 227"/>
                <a:gd name="T46" fmla="*/ 385 w 462"/>
                <a:gd name="T47" fmla="*/ 133 h 227"/>
                <a:gd name="T48" fmla="*/ 346 w 462"/>
                <a:gd name="T49" fmla="*/ 120 h 227"/>
                <a:gd name="T50" fmla="*/ 318 w 462"/>
                <a:gd name="T51" fmla="*/ 130 h 227"/>
                <a:gd name="T52" fmla="*/ 304 w 462"/>
                <a:gd name="T53" fmla="*/ 137 h 227"/>
                <a:gd name="T54" fmla="*/ 282 w 462"/>
                <a:gd name="T55" fmla="*/ 139 h 227"/>
                <a:gd name="T56" fmla="*/ 256 w 462"/>
                <a:gd name="T57" fmla="*/ 171 h 227"/>
                <a:gd name="T58" fmla="*/ 261 w 462"/>
                <a:gd name="T59" fmla="*/ 154 h 227"/>
                <a:gd name="T60" fmla="*/ 244 w 462"/>
                <a:gd name="T61" fmla="*/ 160 h 227"/>
                <a:gd name="T62" fmla="*/ 233 w 462"/>
                <a:gd name="T63" fmla="*/ 148 h 227"/>
                <a:gd name="T64" fmla="*/ 220 w 462"/>
                <a:gd name="T65" fmla="*/ 177 h 227"/>
                <a:gd name="T66" fmla="*/ 201 w 462"/>
                <a:gd name="T67" fmla="*/ 214 h 227"/>
                <a:gd name="T68" fmla="*/ 190 w 462"/>
                <a:gd name="T69" fmla="*/ 222 h 227"/>
                <a:gd name="T70" fmla="*/ 192 w 462"/>
                <a:gd name="T71" fmla="*/ 201 h 227"/>
                <a:gd name="T72" fmla="*/ 177 w 462"/>
                <a:gd name="T73" fmla="*/ 201 h 227"/>
                <a:gd name="T74" fmla="*/ 167 w 462"/>
                <a:gd name="T75" fmla="*/ 163 h 227"/>
                <a:gd name="T76" fmla="*/ 160 w 462"/>
                <a:gd name="T77" fmla="*/ 154 h 227"/>
                <a:gd name="T78" fmla="*/ 130 w 462"/>
                <a:gd name="T79" fmla="*/ 145 h 227"/>
                <a:gd name="T80" fmla="*/ 119 w 462"/>
                <a:gd name="T81" fmla="*/ 145 h 227"/>
                <a:gd name="T82" fmla="*/ 89 w 462"/>
                <a:gd name="T83" fmla="*/ 133 h 227"/>
                <a:gd name="T84" fmla="*/ 19 w 462"/>
                <a:gd name="T85" fmla="*/ 107 h 227"/>
                <a:gd name="T86" fmla="*/ 0 w 462"/>
                <a:gd name="T87" fmla="*/ 98 h 22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62"/>
                <a:gd name="T133" fmla="*/ 0 h 227"/>
                <a:gd name="T134" fmla="*/ 462 w 462"/>
                <a:gd name="T135" fmla="*/ 227 h 22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62" h="227">
                  <a:moveTo>
                    <a:pt x="0" y="98"/>
                  </a:moveTo>
                  <a:lnTo>
                    <a:pt x="14" y="92"/>
                  </a:lnTo>
                  <a:lnTo>
                    <a:pt x="21" y="88"/>
                  </a:lnTo>
                  <a:lnTo>
                    <a:pt x="34" y="79"/>
                  </a:lnTo>
                  <a:lnTo>
                    <a:pt x="38" y="73"/>
                  </a:lnTo>
                  <a:lnTo>
                    <a:pt x="45" y="71"/>
                  </a:lnTo>
                  <a:lnTo>
                    <a:pt x="70" y="62"/>
                  </a:lnTo>
                  <a:lnTo>
                    <a:pt x="87" y="53"/>
                  </a:lnTo>
                  <a:lnTo>
                    <a:pt x="109" y="30"/>
                  </a:lnTo>
                  <a:lnTo>
                    <a:pt x="115" y="28"/>
                  </a:lnTo>
                  <a:lnTo>
                    <a:pt x="134" y="10"/>
                  </a:lnTo>
                  <a:lnTo>
                    <a:pt x="145" y="4"/>
                  </a:lnTo>
                  <a:lnTo>
                    <a:pt x="166" y="0"/>
                  </a:lnTo>
                  <a:lnTo>
                    <a:pt x="169" y="2"/>
                  </a:lnTo>
                  <a:lnTo>
                    <a:pt x="171" y="4"/>
                  </a:lnTo>
                  <a:lnTo>
                    <a:pt x="160" y="11"/>
                  </a:lnTo>
                  <a:lnTo>
                    <a:pt x="156" y="11"/>
                  </a:lnTo>
                  <a:lnTo>
                    <a:pt x="152" y="21"/>
                  </a:lnTo>
                  <a:lnTo>
                    <a:pt x="139" y="38"/>
                  </a:lnTo>
                  <a:lnTo>
                    <a:pt x="132" y="43"/>
                  </a:lnTo>
                  <a:lnTo>
                    <a:pt x="128" y="47"/>
                  </a:lnTo>
                  <a:lnTo>
                    <a:pt x="124" y="62"/>
                  </a:lnTo>
                  <a:lnTo>
                    <a:pt x="128" y="70"/>
                  </a:lnTo>
                  <a:lnTo>
                    <a:pt x="130" y="66"/>
                  </a:lnTo>
                  <a:lnTo>
                    <a:pt x="143" y="56"/>
                  </a:lnTo>
                  <a:lnTo>
                    <a:pt x="151" y="56"/>
                  </a:lnTo>
                  <a:lnTo>
                    <a:pt x="156" y="53"/>
                  </a:lnTo>
                  <a:lnTo>
                    <a:pt x="182" y="66"/>
                  </a:lnTo>
                  <a:lnTo>
                    <a:pt x="203" y="88"/>
                  </a:lnTo>
                  <a:lnTo>
                    <a:pt x="220" y="86"/>
                  </a:lnTo>
                  <a:lnTo>
                    <a:pt x="228" y="86"/>
                  </a:lnTo>
                  <a:lnTo>
                    <a:pt x="235" y="90"/>
                  </a:lnTo>
                  <a:lnTo>
                    <a:pt x="239" y="90"/>
                  </a:lnTo>
                  <a:lnTo>
                    <a:pt x="241" y="90"/>
                  </a:lnTo>
                  <a:lnTo>
                    <a:pt x="246" y="92"/>
                  </a:lnTo>
                  <a:lnTo>
                    <a:pt x="248" y="96"/>
                  </a:lnTo>
                  <a:lnTo>
                    <a:pt x="252" y="92"/>
                  </a:lnTo>
                  <a:lnTo>
                    <a:pt x="256" y="85"/>
                  </a:lnTo>
                  <a:lnTo>
                    <a:pt x="273" y="73"/>
                  </a:lnTo>
                  <a:lnTo>
                    <a:pt x="333" y="58"/>
                  </a:lnTo>
                  <a:lnTo>
                    <a:pt x="348" y="49"/>
                  </a:lnTo>
                  <a:lnTo>
                    <a:pt x="355" y="45"/>
                  </a:lnTo>
                  <a:lnTo>
                    <a:pt x="359" y="49"/>
                  </a:lnTo>
                  <a:lnTo>
                    <a:pt x="355" y="58"/>
                  </a:lnTo>
                  <a:lnTo>
                    <a:pt x="355" y="64"/>
                  </a:lnTo>
                  <a:lnTo>
                    <a:pt x="363" y="77"/>
                  </a:lnTo>
                  <a:lnTo>
                    <a:pt x="366" y="79"/>
                  </a:lnTo>
                  <a:lnTo>
                    <a:pt x="370" y="77"/>
                  </a:lnTo>
                  <a:lnTo>
                    <a:pt x="380" y="77"/>
                  </a:lnTo>
                  <a:lnTo>
                    <a:pt x="385" y="75"/>
                  </a:lnTo>
                  <a:lnTo>
                    <a:pt x="402" y="73"/>
                  </a:lnTo>
                  <a:lnTo>
                    <a:pt x="411" y="79"/>
                  </a:lnTo>
                  <a:lnTo>
                    <a:pt x="419" y="94"/>
                  </a:lnTo>
                  <a:lnTo>
                    <a:pt x="425" y="100"/>
                  </a:lnTo>
                  <a:lnTo>
                    <a:pt x="440" y="107"/>
                  </a:lnTo>
                  <a:lnTo>
                    <a:pt x="455" y="102"/>
                  </a:lnTo>
                  <a:lnTo>
                    <a:pt x="460" y="103"/>
                  </a:lnTo>
                  <a:lnTo>
                    <a:pt x="462" y="105"/>
                  </a:lnTo>
                  <a:lnTo>
                    <a:pt x="462" y="113"/>
                  </a:lnTo>
                  <a:lnTo>
                    <a:pt x="458" y="118"/>
                  </a:lnTo>
                  <a:lnTo>
                    <a:pt x="447" y="118"/>
                  </a:lnTo>
                  <a:lnTo>
                    <a:pt x="443" y="117"/>
                  </a:lnTo>
                  <a:lnTo>
                    <a:pt x="441" y="115"/>
                  </a:lnTo>
                  <a:lnTo>
                    <a:pt x="438" y="115"/>
                  </a:lnTo>
                  <a:lnTo>
                    <a:pt x="428" y="120"/>
                  </a:lnTo>
                  <a:lnTo>
                    <a:pt x="421" y="117"/>
                  </a:lnTo>
                  <a:lnTo>
                    <a:pt x="415" y="117"/>
                  </a:lnTo>
                  <a:lnTo>
                    <a:pt x="398" y="120"/>
                  </a:lnTo>
                  <a:lnTo>
                    <a:pt x="389" y="117"/>
                  </a:lnTo>
                  <a:lnTo>
                    <a:pt x="385" y="120"/>
                  </a:lnTo>
                  <a:lnTo>
                    <a:pt x="387" y="130"/>
                  </a:lnTo>
                  <a:lnTo>
                    <a:pt x="385" y="133"/>
                  </a:lnTo>
                  <a:lnTo>
                    <a:pt x="381" y="132"/>
                  </a:lnTo>
                  <a:lnTo>
                    <a:pt x="370" y="122"/>
                  </a:lnTo>
                  <a:lnTo>
                    <a:pt x="346" y="120"/>
                  </a:lnTo>
                  <a:lnTo>
                    <a:pt x="340" y="120"/>
                  </a:lnTo>
                  <a:lnTo>
                    <a:pt x="334" y="118"/>
                  </a:lnTo>
                  <a:lnTo>
                    <a:pt x="318" y="130"/>
                  </a:lnTo>
                  <a:lnTo>
                    <a:pt x="314" y="130"/>
                  </a:lnTo>
                  <a:lnTo>
                    <a:pt x="308" y="133"/>
                  </a:lnTo>
                  <a:lnTo>
                    <a:pt x="304" y="137"/>
                  </a:lnTo>
                  <a:lnTo>
                    <a:pt x="301" y="139"/>
                  </a:lnTo>
                  <a:lnTo>
                    <a:pt x="291" y="137"/>
                  </a:lnTo>
                  <a:lnTo>
                    <a:pt x="282" y="139"/>
                  </a:lnTo>
                  <a:lnTo>
                    <a:pt x="280" y="147"/>
                  </a:lnTo>
                  <a:lnTo>
                    <a:pt x="278" y="152"/>
                  </a:lnTo>
                  <a:lnTo>
                    <a:pt x="256" y="171"/>
                  </a:lnTo>
                  <a:lnTo>
                    <a:pt x="254" y="169"/>
                  </a:lnTo>
                  <a:lnTo>
                    <a:pt x="252" y="165"/>
                  </a:lnTo>
                  <a:lnTo>
                    <a:pt x="261" y="154"/>
                  </a:lnTo>
                  <a:lnTo>
                    <a:pt x="259" y="148"/>
                  </a:lnTo>
                  <a:lnTo>
                    <a:pt x="248" y="148"/>
                  </a:lnTo>
                  <a:lnTo>
                    <a:pt x="244" y="160"/>
                  </a:lnTo>
                  <a:lnTo>
                    <a:pt x="239" y="165"/>
                  </a:lnTo>
                  <a:lnTo>
                    <a:pt x="235" y="158"/>
                  </a:lnTo>
                  <a:lnTo>
                    <a:pt x="233" y="148"/>
                  </a:lnTo>
                  <a:lnTo>
                    <a:pt x="231" y="150"/>
                  </a:lnTo>
                  <a:lnTo>
                    <a:pt x="229" y="163"/>
                  </a:lnTo>
                  <a:lnTo>
                    <a:pt x="220" y="177"/>
                  </a:lnTo>
                  <a:lnTo>
                    <a:pt x="216" y="190"/>
                  </a:lnTo>
                  <a:lnTo>
                    <a:pt x="212" y="199"/>
                  </a:lnTo>
                  <a:lnTo>
                    <a:pt x="201" y="214"/>
                  </a:lnTo>
                  <a:lnTo>
                    <a:pt x="201" y="223"/>
                  </a:lnTo>
                  <a:lnTo>
                    <a:pt x="201" y="227"/>
                  </a:lnTo>
                  <a:lnTo>
                    <a:pt x="190" y="222"/>
                  </a:lnTo>
                  <a:lnTo>
                    <a:pt x="188" y="212"/>
                  </a:lnTo>
                  <a:lnTo>
                    <a:pt x="192" y="207"/>
                  </a:lnTo>
                  <a:lnTo>
                    <a:pt x="192" y="201"/>
                  </a:lnTo>
                  <a:lnTo>
                    <a:pt x="190" y="201"/>
                  </a:lnTo>
                  <a:lnTo>
                    <a:pt x="181" y="203"/>
                  </a:lnTo>
                  <a:lnTo>
                    <a:pt x="177" y="201"/>
                  </a:lnTo>
                  <a:lnTo>
                    <a:pt x="181" y="177"/>
                  </a:lnTo>
                  <a:lnTo>
                    <a:pt x="179" y="169"/>
                  </a:lnTo>
                  <a:lnTo>
                    <a:pt x="167" y="163"/>
                  </a:lnTo>
                  <a:lnTo>
                    <a:pt x="156" y="160"/>
                  </a:lnTo>
                  <a:lnTo>
                    <a:pt x="156" y="158"/>
                  </a:lnTo>
                  <a:lnTo>
                    <a:pt x="160" y="154"/>
                  </a:lnTo>
                  <a:lnTo>
                    <a:pt x="154" y="150"/>
                  </a:lnTo>
                  <a:lnTo>
                    <a:pt x="145" y="147"/>
                  </a:lnTo>
                  <a:lnTo>
                    <a:pt x="130" y="145"/>
                  </a:lnTo>
                  <a:lnTo>
                    <a:pt x="124" y="145"/>
                  </a:lnTo>
                  <a:lnTo>
                    <a:pt x="122" y="148"/>
                  </a:lnTo>
                  <a:lnTo>
                    <a:pt x="119" y="145"/>
                  </a:lnTo>
                  <a:lnTo>
                    <a:pt x="109" y="145"/>
                  </a:lnTo>
                  <a:lnTo>
                    <a:pt x="96" y="133"/>
                  </a:lnTo>
                  <a:lnTo>
                    <a:pt x="89" y="133"/>
                  </a:lnTo>
                  <a:lnTo>
                    <a:pt x="27" y="120"/>
                  </a:lnTo>
                  <a:lnTo>
                    <a:pt x="21" y="118"/>
                  </a:lnTo>
                  <a:lnTo>
                    <a:pt x="19" y="107"/>
                  </a:lnTo>
                  <a:lnTo>
                    <a:pt x="14" y="103"/>
                  </a:lnTo>
                  <a:lnTo>
                    <a:pt x="4" y="102"/>
                  </a:lnTo>
                  <a:lnTo>
                    <a:pt x="0" y="98"/>
                  </a:lnTo>
                </a:path>
              </a:pathLst>
            </a:custGeom>
            <a:solidFill>
              <a:srgbClr val="93CA5C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60" name="Freeform 80"/>
            <p:cNvSpPr>
              <a:spLocks/>
            </p:cNvSpPr>
            <p:nvPr/>
          </p:nvSpPr>
          <p:spPr bwMode="gray">
            <a:xfrm>
              <a:off x="3631" y="2262"/>
              <a:ext cx="230" cy="405"/>
            </a:xfrm>
            <a:custGeom>
              <a:avLst/>
              <a:gdLst>
                <a:gd name="T0" fmla="*/ 7 w 230"/>
                <a:gd name="T1" fmla="*/ 24 h 405"/>
                <a:gd name="T2" fmla="*/ 26 w 230"/>
                <a:gd name="T3" fmla="*/ 253 h 405"/>
                <a:gd name="T4" fmla="*/ 24 w 230"/>
                <a:gd name="T5" fmla="*/ 255 h 405"/>
                <a:gd name="T6" fmla="*/ 26 w 230"/>
                <a:gd name="T7" fmla="*/ 264 h 405"/>
                <a:gd name="T8" fmla="*/ 22 w 230"/>
                <a:gd name="T9" fmla="*/ 276 h 405"/>
                <a:gd name="T10" fmla="*/ 30 w 230"/>
                <a:gd name="T11" fmla="*/ 292 h 405"/>
                <a:gd name="T12" fmla="*/ 33 w 230"/>
                <a:gd name="T13" fmla="*/ 313 h 405"/>
                <a:gd name="T14" fmla="*/ 24 w 230"/>
                <a:gd name="T15" fmla="*/ 332 h 405"/>
                <a:gd name="T16" fmla="*/ 22 w 230"/>
                <a:gd name="T17" fmla="*/ 339 h 405"/>
                <a:gd name="T18" fmla="*/ 17 w 230"/>
                <a:gd name="T19" fmla="*/ 354 h 405"/>
                <a:gd name="T20" fmla="*/ 5 w 230"/>
                <a:gd name="T21" fmla="*/ 364 h 405"/>
                <a:gd name="T22" fmla="*/ 5 w 230"/>
                <a:gd name="T23" fmla="*/ 381 h 405"/>
                <a:gd name="T24" fmla="*/ 0 w 230"/>
                <a:gd name="T25" fmla="*/ 396 h 405"/>
                <a:gd name="T26" fmla="*/ 0 w 230"/>
                <a:gd name="T27" fmla="*/ 401 h 405"/>
                <a:gd name="T28" fmla="*/ 2 w 230"/>
                <a:gd name="T29" fmla="*/ 403 h 405"/>
                <a:gd name="T30" fmla="*/ 2 w 230"/>
                <a:gd name="T31" fmla="*/ 403 h 405"/>
                <a:gd name="T32" fmla="*/ 7 w 230"/>
                <a:gd name="T33" fmla="*/ 405 h 405"/>
                <a:gd name="T34" fmla="*/ 13 w 230"/>
                <a:gd name="T35" fmla="*/ 403 h 405"/>
                <a:gd name="T36" fmla="*/ 13 w 230"/>
                <a:gd name="T37" fmla="*/ 401 h 405"/>
                <a:gd name="T38" fmla="*/ 15 w 230"/>
                <a:gd name="T39" fmla="*/ 394 h 405"/>
                <a:gd name="T40" fmla="*/ 30 w 230"/>
                <a:gd name="T41" fmla="*/ 394 h 405"/>
                <a:gd name="T42" fmla="*/ 47 w 230"/>
                <a:gd name="T43" fmla="*/ 388 h 405"/>
                <a:gd name="T44" fmla="*/ 69 w 230"/>
                <a:gd name="T45" fmla="*/ 398 h 405"/>
                <a:gd name="T46" fmla="*/ 71 w 230"/>
                <a:gd name="T47" fmla="*/ 401 h 405"/>
                <a:gd name="T48" fmla="*/ 77 w 230"/>
                <a:gd name="T49" fmla="*/ 399 h 405"/>
                <a:gd name="T50" fmla="*/ 80 w 230"/>
                <a:gd name="T51" fmla="*/ 384 h 405"/>
                <a:gd name="T52" fmla="*/ 93 w 230"/>
                <a:gd name="T53" fmla="*/ 379 h 405"/>
                <a:gd name="T54" fmla="*/ 97 w 230"/>
                <a:gd name="T55" fmla="*/ 386 h 405"/>
                <a:gd name="T56" fmla="*/ 105 w 230"/>
                <a:gd name="T57" fmla="*/ 392 h 405"/>
                <a:gd name="T58" fmla="*/ 112 w 230"/>
                <a:gd name="T59" fmla="*/ 386 h 405"/>
                <a:gd name="T60" fmla="*/ 118 w 230"/>
                <a:gd name="T61" fmla="*/ 366 h 405"/>
                <a:gd name="T62" fmla="*/ 122 w 230"/>
                <a:gd name="T63" fmla="*/ 360 h 405"/>
                <a:gd name="T64" fmla="*/ 127 w 230"/>
                <a:gd name="T65" fmla="*/ 362 h 405"/>
                <a:gd name="T66" fmla="*/ 137 w 230"/>
                <a:gd name="T67" fmla="*/ 371 h 405"/>
                <a:gd name="T68" fmla="*/ 155 w 230"/>
                <a:gd name="T69" fmla="*/ 369 h 405"/>
                <a:gd name="T70" fmla="*/ 161 w 230"/>
                <a:gd name="T71" fmla="*/ 353 h 405"/>
                <a:gd name="T72" fmla="*/ 189 w 230"/>
                <a:gd name="T73" fmla="*/ 313 h 405"/>
                <a:gd name="T74" fmla="*/ 189 w 230"/>
                <a:gd name="T75" fmla="*/ 300 h 405"/>
                <a:gd name="T76" fmla="*/ 197 w 230"/>
                <a:gd name="T77" fmla="*/ 296 h 405"/>
                <a:gd name="T78" fmla="*/ 208 w 230"/>
                <a:gd name="T79" fmla="*/ 298 h 405"/>
                <a:gd name="T80" fmla="*/ 219 w 230"/>
                <a:gd name="T81" fmla="*/ 289 h 405"/>
                <a:gd name="T82" fmla="*/ 227 w 230"/>
                <a:gd name="T83" fmla="*/ 289 h 405"/>
                <a:gd name="T84" fmla="*/ 230 w 230"/>
                <a:gd name="T85" fmla="*/ 281 h 405"/>
                <a:gd name="T86" fmla="*/ 225 w 230"/>
                <a:gd name="T87" fmla="*/ 264 h 405"/>
                <a:gd name="T88" fmla="*/ 227 w 230"/>
                <a:gd name="T89" fmla="*/ 261 h 405"/>
                <a:gd name="T90" fmla="*/ 229 w 230"/>
                <a:gd name="T91" fmla="*/ 253 h 405"/>
                <a:gd name="T92" fmla="*/ 200 w 230"/>
                <a:gd name="T93" fmla="*/ 5 h 405"/>
                <a:gd name="T94" fmla="*/ 200 w 230"/>
                <a:gd name="T95" fmla="*/ 0 h 405"/>
                <a:gd name="T96" fmla="*/ 52 w 230"/>
                <a:gd name="T97" fmla="*/ 18 h 405"/>
                <a:gd name="T98" fmla="*/ 48 w 230"/>
                <a:gd name="T99" fmla="*/ 22 h 405"/>
                <a:gd name="T100" fmla="*/ 37 w 230"/>
                <a:gd name="T101" fmla="*/ 26 h 405"/>
                <a:gd name="T102" fmla="*/ 30 w 230"/>
                <a:gd name="T103" fmla="*/ 30 h 405"/>
                <a:gd name="T104" fmla="*/ 18 w 230"/>
                <a:gd name="T105" fmla="*/ 32 h 405"/>
                <a:gd name="T106" fmla="*/ 7 w 230"/>
                <a:gd name="T107" fmla="*/ 24 h 40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30"/>
                <a:gd name="T163" fmla="*/ 0 h 405"/>
                <a:gd name="T164" fmla="*/ 230 w 230"/>
                <a:gd name="T165" fmla="*/ 405 h 40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30" h="405">
                  <a:moveTo>
                    <a:pt x="7" y="24"/>
                  </a:moveTo>
                  <a:lnTo>
                    <a:pt x="26" y="253"/>
                  </a:lnTo>
                  <a:lnTo>
                    <a:pt x="24" y="255"/>
                  </a:lnTo>
                  <a:lnTo>
                    <a:pt x="26" y="264"/>
                  </a:lnTo>
                  <a:lnTo>
                    <a:pt x="22" y="276"/>
                  </a:lnTo>
                  <a:lnTo>
                    <a:pt x="30" y="292"/>
                  </a:lnTo>
                  <a:lnTo>
                    <a:pt x="33" y="313"/>
                  </a:lnTo>
                  <a:lnTo>
                    <a:pt x="24" y="332"/>
                  </a:lnTo>
                  <a:lnTo>
                    <a:pt x="22" y="339"/>
                  </a:lnTo>
                  <a:lnTo>
                    <a:pt x="17" y="354"/>
                  </a:lnTo>
                  <a:lnTo>
                    <a:pt x="5" y="364"/>
                  </a:lnTo>
                  <a:lnTo>
                    <a:pt x="5" y="381"/>
                  </a:lnTo>
                  <a:lnTo>
                    <a:pt x="0" y="396"/>
                  </a:lnTo>
                  <a:lnTo>
                    <a:pt x="0" y="401"/>
                  </a:lnTo>
                  <a:lnTo>
                    <a:pt x="2" y="403"/>
                  </a:lnTo>
                  <a:lnTo>
                    <a:pt x="7" y="405"/>
                  </a:lnTo>
                  <a:lnTo>
                    <a:pt x="13" y="403"/>
                  </a:lnTo>
                  <a:lnTo>
                    <a:pt x="13" y="401"/>
                  </a:lnTo>
                  <a:lnTo>
                    <a:pt x="15" y="394"/>
                  </a:lnTo>
                  <a:lnTo>
                    <a:pt x="30" y="394"/>
                  </a:lnTo>
                  <a:lnTo>
                    <a:pt x="47" y="388"/>
                  </a:lnTo>
                  <a:lnTo>
                    <a:pt x="69" y="398"/>
                  </a:lnTo>
                  <a:lnTo>
                    <a:pt x="71" y="401"/>
                  </a:lnTo>
                  <a:lnTo>
                    <a:pt x="77" y="399"/>
                  </a:lnTo>
                  <a:lnTo>
                    <a:pt x="80" y="384"/>
                  </a:lnTo>
                  <a:lnTo>
                    <a:pt x="93" y="379"/>
                  </a:lnTo>
                  <a:lnTo>
                    <a:pt x="97" y="386"/>
                  </a:lnTo>
                  <a:lnTo>
                    <a:pt x="105" y="392"/>
                  </a:lnTo>
                  <a:lnTo>
                    <a:pt x="112" y="386"/>
                  </a:lnTo>
                  <a:lnTo>
                    <a:pt x="118" y="366"/>
                  </a:lnTo>
                  <a:lnTo>
                    <a:pt x="122" y="360"/>
                  </a:lnTo>
                  <a:lnTo>
                    <a:pt x="127" y="362"/>
                  </a:lnTo>
                  <a:lnTo>
                    <a:pt x="137" y="371"/>
                  </a:lnTo>
                  <a:lnTo>
                    <a:pt x="155" y="369"/>
                  </a:lnTo>
                  <a:lnTo>
                    <a:pt x="161" y="353"/>
                  </a:lnTo>
                  <a:lnTo>
                    <a:pt x="189" y="313"/>
                  </a:lnTo>
                  <a:lnTo>
                    <a:pt x="189" y="300"/>
                  </a:lnTo>
                  <a:lnTo>
                    <a:pt x="197" y="296"/>
                  </a:lnTo>
                  <a:lnTo>
                    <a:pt x="208" y="298"/>
                  </a:lnTo>
                  <a:lnTo>
                    <a:pt x="219" y="289"/>
                  </a:lnTo>
                  <a:lnTo>
                    <a:pt x="227" y="289"/>
                  </a:lnTo>
                  <a:lnTo>
                    <a:pt x="230" y="281"/>
                  </a:lnTo>
                  <a:lnTo>
                    <a:pt x="225" y="264"/>
                  </a:lnTo>
                  <a:lnTo>
                    <a:pt x="227" y="261"/>
                  </a:lnTo>
                  <a:lnTo>
                    <a:pt x="229" y="253"/>
                  </a:lnTo>
                  <a:lnTo>
                    <a:pt x="200" y="5"/>
                  </a:lnTo>
                  <a:lnTo>
                    <a:pt x="200" y="0"/>
                  </a:lnTo>
                  <a:lnTo>
                    <a:pt x="52" y="18"/>
                  </a:lnTo>
                  <a:lnTo>
                    <a:pt x="48" y="22"/>
                  </a:lnTo>
                  <a:lnTo>
                    <a:pt x="37" y="26"/>
                  </a:lnTo>
                  <a:lnTo>
                    <a:pt x="30" y="30"/>
                  </a:lnTo>
                  <a:lnTo>
                    <a:pt x="18" y="32"/>
                  </a:lnTo>
                  <a:lnTo>
                    <a:pt x="7" y="24"/>
                  </a:lnTo>
                </a:path>
              </a:pathLst>
            </a:custGeom>
            <a:solidFill>
              <a:srgbClr val="93CA5C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61" name="Freeform 81"/>
            <p:cNvSpPr>
              <a:spLocks/>
            </p:cNvSpPr>
            <p:nvPr/>
          </p:nvSpPr>
          <p:spPr bwMode="gray">
            <a:xfrm>
              <a:off x="3533" y="2515"/>
              <a:ext cx="557" cy="285"/>
            </a:xfrm>
            <a:custGeom>
              <a:avLst/>
              <a:gdLst>
                <a:gd name="T0" fmla="*/ 111 w 557"/>
                <a:gd name="T1" fmla="*/ 276 h 285"/>
                <a:gd name="T2" fmla="*/ 109 w 557"/>
                <a:gd name="T3" fmla="*/ 263 h 285"/>
                <a:gd name="T4" fmla="*/ 126 w 557"/>
                <a:gd name="T5" fmla="*/ 263 h 285"/>
                <a:gd name="T6" fmla="*/ 447 w 557"/>
                <a:gd name="T7" fmla="*/ 231 h 285"/>
                <a:gd name="T8" fmla="*/ 480 w 557"/>
                <a:gd name="T9" fmla="*/ 212 h 285"/>
                <a:gd name="T10" fmla="*/ 497 w 557"/>
                <a:gd name="T11" fmla="*/ 195 h 285"/>
                <a:gd name="T12" fmla="*/ 501 w 557"/>
                <a:gd name="T13" fmla="*/ 184 h 285"/>
                <a:gd name="T14" fmla="*/ 509 w 557"/>
                <a:gd name="T15" fmla="*/ 171 h 285"/>
                <a:gd name="T16" fmla="*/ 556 w 557"/>
                <a:gd name="T17" fmla="*/ 131 h 285"/>
                <a:gd name="T18" fmla="*/ 554 w 557"/>
                <a:gd name="T19" fmla="*/ 124 h 285"/>
                <a:gd name="T20" fmla="*/ 544 w 557"/>
                <a:gd name="T21" fmla="*/ 120 h 285"/>
                <a:gd name="T22" fmla="*/ 535 w 557"/>
                <a:gd name="T23" fmla="*/ 113 h 285"/>
                <a:gd name="T24" fmla="*/ 529 w 557"/>
                <a:gd name="T25" fmla="*/ 113 h 285"/>
                <a:gd name="T26" fmla="*/ 503 w 557"/>
                <a:gd name="T27" fmla="*/ 77 h 285"/>
                <a:gd name="T28" fmla="*/ 503 w 557"/>
                <a:gd name="T29" fmla="*/ 66 h 285"/>
                <a:gd name="T30" fmla="*/ 501 w 557"/>
                <a:gd name="T31" fmla="*/ 45 h 285"/>
                <a:gd name="T32" fmla="*/ 490 w 557"/>
                <a:gd name="T33" fmla="*/ 36 h 285"/>
                <a:gd name="T34" fmla="*/ 475 w 557"/>
                <a:gd name="T35" fmla="*/ 23 h 285"/>
                <a:gd name="T36" fmla="*/ 462 w 557"/>
                <a:gd name="T37" fmla="*/ 24 h 285"/>
                <a:gd name="T38" fmla="*/ 454 w 557"/>
                <a:gd name="T39" fmla="*/ 32 h 285"/>
                <a:gd name="T40" fmla="*/ 441 w 557"/>
                <a:gd name="T41" fmla="*/ 36 h 285"/>
                <a:gd name="T42" fmla="*/ 422 w 557"/>
                <a:gd name="T43" fmla="*/ 32 h 285"/>
                <a:gd name="T44" fmla="*/ 400 w 557"/>
                <a:gd name="T45" fmla="*/ 28 h 285"/>
                <a:gd name="T46" fmla="*/ 373 w 557"/>
                <a:gd name="T47" fmla="*/ 24 h 285"/>
                <a:gd name="T48" fmla="*/ 353 w 557"/>
                <a:gd name="T49" fmla="*/ 0 h 285"/>
                <a:gd name="T50" fmla="*/ 340 w 557"/>
                <a:gd name="T51" fmla="*/ 4 h 285"/>
                <a:gd name="T52" fmla="*/ 327 w 557"/>
                <a:gd name="T53" fmla="*/ 0 h 285"/>
                <a:gd name="T54" fmla="*/ 323 w 557"/>
                <a:gd name="T55" fmla="*/ 11 h 285"/>
                <a:gd name="T56" fmla="*/ 325 w 557"/>
                <a:gd name="T57" fmla="*/ 36 h 285"/>
                <a:gd name="T58" fmla="*/ 306 w 557"/>
                <a:gd name="T59" fmla="*/ 45 h 285"/>
                <a:gd name="T60" fmla="*/ 287 w 557"/>
                <a:gd name="T61" fmla="*/ 47 h 285"/>
                <a:gd name="T62" fmla="*/ 259 w 557"/>
                <a:gd name="T63" fmla="*/ 100 h 285"/>
                <a:gd name="T64" fmla="*/ 235 w 557"/>
                <a:gd name="T65" fmla="*/ 118 h 285"/>
                <a:gd name="T66" fmla="*/ 220 w 557"/>
                <a:gd name="T67" fmla="*/ 107 h 285"/>
                <a:gd name="T68" fmla="*/ 210 w 557"/>
                <a:gd name="T69" fmla="*/ 133 h 285"/>
                <a:gd name="T70" fmla="*/ 195 w 557"/>
                <a:gd name="T71" fmla="*/ 133 h 285"/>
                <a:gd name="T72" fmla="*/ 178 w 557"/>
                <a:gd name="T73" fmla="*/ 131 h 285"/>
                <a:gd name="T74" fmla="*/ 169 w 557"/>
                <a:gd name="T75" fmla="*/ 148 h 285"/>
                <a:gd name="T76" fmla="*/ 145 w 557"/>
                <a:gd name="T77" fmla="*/ 135 h 285"/>
                <a:gd name="T78" fmla="*/ 113 w 557"/>
                <a:gd name="T79" fmla="*/ 141 h 285"/>
                <a:gd name="T80" fmla="*/ 111 w 557"/>
                <a:gd name="T81" fmla="*/ 150 h 285"/>
                <a:gd name="T82" fmla="*/ 100 w 557"/>
                <a:gd name="T83" fmla="*/ 150 h 285"/>
                <a:gd name="T84" fmla="*/ 100 w 557"/>
                <a:gd name="T85" fmla="*/ 154 h 285"/>
                <a:gd name="T86" fmla="*/ 96 w 557"/>
                <a:gd name="T87" fmla="*/ 165 h 285"/>
                <a:gd name="T88" fmla="*/ 94 w 557"/>
                <a:gd name="T89" fmla="*/ 171 h 285"/>
                <a:gd name="T90" fmla="*/ 100 w 557"/>
                <a:gd name="T91" fmla="*/ 182 h 285"/>
                <a:gd name="T92" fmla="*/ 69 w 557"/>
                <a:gd name="T93" fmla="*/ 191 h 285"/>
                <a:gd name="T94" fmla="*/ 75 w 557"/>
                <a:gd name="T95" fmla="*/ 221 h 285"/>
                <a:gd name="T96" fmla="*/ 54 w 557"/>
                <a:gd name="T97" fmla="*/ 220 h 285"/>
                <a:gd name="T98" fmla="*/ 34 w 557"/>
                <a:gd name="T99" fmla="*/ 212 h 285"/>
                <a:gd name="T100" fmla="*/ 21 w 557"/>
                <a:gd name="T101" fmla="*/ 235 h 285"/>
                <a:gd name="T102" fmla="*/ 23 w 557"/>
                <a:gd name="T103" fmla="*/ 236 h 285"/>
                <a:gd name="T104" fmla="*/ 30 w 557"/>
                <a:gd name="T105" fmla="*/ 250 h 285"/>
                <a:gd name="T106" fmla="*/ 19 w 557"/>
                <a:gd name="T107" fmla="*/ 276 h 285"/>
                <a:gd name="T108" fmla="*/ 4 w 557"/>
                <a:gd name="T109" fmla="*/ 278 h 28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57"/>
                <a:gd name="T166" fmla="*/ 0 h 285"/>
                <a:gd name="T167" fmla="*/ 557 w 557"/>
                <a:gd name="T168" fmla="*/ 285 h 28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57" h="285">
                  <a:moveTo>
                    <a:pt x="0" y="285"/>
                  </a:moveTo>
                  <a:lnTo>
                    <a:pt x="111" y="276"/>
                  </a:lnTo>
                  <a:lnTo>
                    <a:pt x="111" y="267"/>
                  </a:lnTo>
                  <a:lnTo>
                    <a:pt x="109" y="263"/>
                  </a:lnTo>
                  <a:lnTo>
                    <a:pt x="120" y="261"/>
                  </a:lnTo>
                  <a:lnTo>
                    <a:pt x="126" y="263"/>
                  </a:lnTo>
                  <a:lnTo>
                    <a:pt x="441" y="235"/>
                  </a:lnTo>
                  <a:lnTo>
                    <a:pt x="447" y="231"/>
                  </a:lnTo>
                  <a:lnTo>
                    <a:pt x="452" y="225"/>
                  </a:lnTo>
                  <a:lnTo>
                    <a:pt x="480" y="212"/>
                  </a:lnTo>
                  <a:lnTo>
                    <a:pt x="482" y="206"/>
                  </a:lnTo>
                  <a:lnTo>
                    <a:pt x="497" y="195"/>
                  </a:lnTo>
                  <a:lnTo>
                    <a:pt x="499" y="188"/>
                  </a:lnTo>
                  <a:lnTo>
                    <a:pt x="501" y="184"/>
                  </a:lnTo>
                  <a:lnTo>
                    <a:pt x="509" y="180"/>
                  </a:lnTo>
                  <a:lnTo>
                    <a:pt x="509" y="171"/>
                  </a:lnTo>
                  <a:lnTo>
                    <a:pt x="516" y="165"/>
                  </a:lnTo>
                  <a:lnTo>
                    <a:pt x="556" y="131"/>
                  </a:lnTo>
                  <a:lnTo>
                    <a:pt x="557" y="124"/>
                  </a:lnTo>
                  <a:lnTo>
                    <a:pt x="554" y="124"/>
                  </a:lnTo>
                  <a:lnTo>
                    <a:pt x="548" y="120"/>
                  </a:lnTo>
                  <a:lnTo>
                    <a:pt x="544" y="120"/>
                  </a:lnTo>
                  <a:lnTo>
                    <a:pt x="542" y="116"/>
                  </a:lnTo>
                  <a:lnTo>
                    <a:pt x="535" y="113"/>
                  </a:lnTo>
                  <a:lnTo>
                    <a:pt x="533" y="115"/>
                  </a:lnTo>
                  <a:lnTo>
                    <a:pt x="529" y="113"/>
                  </a:lnTo>
                  <a:lnTo>
                    <a:pt x="520" y="98"/>
                  </a:lnTo>
                  <a:lnTo>
                    <a:pt x="503" y="77"/>
                  </a:lnTo>
                  <a:lnTo>
                    <a:pt x="501" y="71"/>
                  </a:lnTo>
                  <a:lnTo>
                    <a:pt x="503" y="66"/>
                  </a:lnTo>
                  <a:lnTo>
                    <a:pt x="503" y="58"/>
                  </a:lnTo>
                  <a:lnTo>
                    <a:pt x="501" y="45"/>
                  </a:lnTo>
                  <a:lnTo>
                    <a:pt x="497" y="41"/>
                  </a:lnTo>
                  <a:lnTo>
                    <a:pt x="490" y="36"/>
                  </a:lnTo>
                  <a:lnTo>
                    <a:pt x="482" y="34"/>
                  </a:lnTo>
                  <a:lnTo>
                    <a:pt x="475" y="23"/>
                  </a:lnTo>
                  <a:lnTo>
                    <a:pt x="469" y="17"/>
                  </a:lnTo>
                  <a:lnTo>
                    <a:pt x="462" y="24"/>
                  </a:lnTo>
                  <a:lnTo>
                    <a:pt x="460" y="28"/>
                  </a:lnTo>
                  <a:lnTo>
                    <a:pt x="454" y="32"/>
                  </a:lnTo>
                  <a:lnTo>
                    <a:pt x="452" y="34"/>
                  </a:lnTo>
                  <a:lnTo>
                    <a:pt x="441" y="36"/>
                  </a:lnTo>
                  <a:lnTo>
                    <a:pt x="426" y="28"/>
                  </a:lnTo>
                  <a:lnTo>
                    <a:pt x="422" y="32"/>
                  </a:lnTo>
                  <a:lnTo>
                    <a:pt x="417" y="38"/>
                  </a:lnTo>
                  <a:lnTo>
                    <a:pt x="400" y="28"/>
                  </a:lnTo>
                  <a:lnTo>
                    <a:pt x="385" y="28"/>
                  </a:lnTo>
                  <a:lnTo>
                    <a:pt x="373" y="24"/>
                  </a:lnTo>
                  <a:lnTo>
                    <a:pt x="368" y="11"/>
                  </a:lnTo>
                  <a:lnTo>
                    <a:pt x="353" y="0"/>
                  </a:lnTo>
                  <a:lnTo>
                    <a:pt x="345" y="4"/>
                  </a:lnTo>
                  <a:lnTo>
                    <a:pt x="340" y="4"/>
                  </a:lnTo>
                  <a:lnTo>
                    <a:pt x="334" y="0"/>
                  </a:lnTo>
                  <a:lnTo>
                    <a:pt x="327" y="0"/>
                  </a:lnTo>
                  <a:lnTo>
                    <a:pt x="325" y="8"/>
                  </a:lnTo>
                  <a:lnTo>
                    <a:pt x="323" y="11"/>
                  </a:lnTo>
                  <a:lnTo>
                    <a:pt x="328" y="28"/>
                  </a:lnTo>
                  <a:lnTo>
                    <a:pt x="325" y="36"/>
                  </a:lnTo>
                  <a:lnTo>
                    <a:pt x="317" y="36"/>
                  </a:lnTo>
                  <a:lnTo>
                    <a:pt x="306" y="45"/>
                  </a:lnTo>
                  <a:lnTo>
                    <a:pt x="295" y="43"/>
                  </a:lnTo>
                  <a:lnTo>
                    <a:pt x="287" y="47"/>
                  </a:lnTo>
                  <a:lnTo>
                    <a:pt x="287" y="60"/>
                  </a:lnTo>
                  <a:lnTo>
                    <a:pt x="259" y="100"/>
                  </a:lnTo>
                  <a:lnTo>
                    <a:pt x="253" y="116"/>
                  </a:lnTo>
                  <a:lnTo>
                    <a:pt x="235" y="118"/>
                  </a:lnTo>
                  <a:lnTo>
                    <a:pt x="225" y="109"/>
                  </a:lnTo>
                  <a:lnTo>
                    <a:pt x="220" y="107"/>
                  </a:lnTo>
                  <a:lnTo>
                    <a:pt x="216" y="113"/>
                  </a:lnTo>
                  <a:lnTo>
                    <a:pt x="210" y="133"/>
                  </a:lnTo>
                  <a:lnTo>
                    <a:pt x="203" y="139"/>
                  </a:lnTo>
                  <a:lnTo>
                    <a:pt x="195" y="133"/>
                  </a:lnTo>
                  <a:lnTo>
                    <a:pt x="191" y="126"/>
                  </a:lnTo>
                  <a:lnTo>
                    <a:pt x="178" y="131"/>
                  </a:lnTo>
                  <a:lnTo>
                    <a:pt x="175" y="146"/>
                  </a:lnTo>
                  <a:lnTo>
                    <a:pt x="169" y="148"/>
                  </a:lnTo>
                  <a:lnTo>
                    <a:pt x="167" y="145"/>
                  </a:lnTo>
                  <a:lnTo>
                    <a:pt x="145" y="135"/>
                  </a:lnTo>
                  <a:lnTo>
                    <a:pt x="128" y="141"/>
                  </a:lnTo>
                  <a:lnTo>
                    <a:pt x="113" y="141"/>
                  </a:lnTo>
                  <a:lnTo>
                    <a:pt x="111" y="148"/>
                  </a:lnTo>
                  <a:lnTo>
                    <a:pt x="111" y="150"/>
                  </a:lnTo>
                  <a:lnTo>
                    <a:pt x="105" y="152"/>
                  </a:lnTo>
                  <a:lnTo>
                    <a:pt x="100" y="150"/>
                  </a:lnTo>
                  <a:lnTo>
                    <a:pt x="100" y="154"/>
                  </a:lnTo>
                  <a:lnTo>
                    <a:pt x="98" y="158"/>
                  </a:lnTo>
                  <a:lnTo>
                    <a:pt x="96" y="165"/>
                  </a:lnTo>
                  <a:lnTo>
                    <a:pt x="92" y="167"/>
                  </a:lnTo>
                  <a:lnTo>
                    <a:pt x="94" y="171"/>
                  </a:lnTo>
                  <a:lnTo>
                    <a:pt x="101" y="180"/>
                  </a:lnTo>
                  <a:lnTo>
                    <a:pt x="100" y="182"/>
                  </a:lnTo>
                  <a:lnTo>
                    <a:pt x="77" y="188"/>
                  </a:lnTo>
                  <a:lnTo>
                    <a:pt x="69" y="191"/>
                  </a:lnTo>
                  <a:lnTo>
                    <a:pt x="71" y="203"/>
                  </a:lnTo>
                  <a:lnTo>
                    <a:pt x="75" y="221"/>
                  </a:lnTo>
                  <a:lnTo>
                    <a:pt x="64" y="227"/>
                  </a:lnTo>
                  <a:lnTo>
                    <a:pt x="54" y="220"/>
                  </a:lnTo>
                  <a:lnTo>
                    <a:pt x="47" y="214"/>
                  </a:lnTo>
                  <a:lnTo>
                    <a:pt x="34" y="212"/>
                  </a:lnTo>
                  <a:lnTo>
                    <a:pt x="24" y="218"/>
                  </a:lnTo>
                  <a:lnTo>
                    <a:pt x="21" y="235"/>
                  </a:lnTo>
                  <a:lnTo>
                    <a:pt x="21" y="236"/>
                  </a:lnTo>
                  <a:lnTo>
                    <a:pt x="23" y="236"/>
                  </a:lnTo>
                  <a:lnTo>
                    <a:pt x="28" y="240"/>
                  </a:lnTo>
                  <a:lnTo>
                    <a:pt x="30" y="250"/>
                  </a:lnTo>
                  <a:lnTo>
                    <a:pt x="23" y="274"/>
                  </a:lnTo>
                  <a:lnTo>
                    <a:pt x="19" y="276"/>
                  </a:lnTo>
                  <a:lnTo>
                    <a:pt x="15" y="274"/>
                  </a:lnTo>
                  <a:lnTo>
                    <a:pt x="4" y="278"/>
                  </a:lnTo>
                  <a:lnTo>
                    <a:pt x="0" y="285"/>
                  </a:lnTo>
                </a:path>
              </a:pathLst>
            </a:custGeom>
            <a:solidFill>
              <a:srgbClr val="93CA5C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62" name="Freeform 82"/>
            <p:cNvSpPr>
              <a:spLocks/>
            </p:cNvSpPr>
            <p:nvPr/>
          </p:nvSpPr>
          <p:spPr bwMode="gray">
            <a:xfrm>
              <a:off x="3482" y="2729"/>
              <a:ext cx="625" cy="220"/>
            </a:xfrm>
            <a:custGeom>
              <a:avLst/>
              <a:gdLst>
                <a:gd name="T0" fmla="*/ 625 w 625"/>
                <a:gd name="T1" fmla="*/ 0 h 220"/>
                <a:gd name="T2" fmla="*/ 498 w 625"/>
                <a:gd name="T3" fmla="*/ 17 h 220"/>
                <a:gd name="T4" fmla="*/ 492 w 625"/>
                <a:gd name="T5" fmla="*/ 21 h 220"/>
                <a:gd name="T6" fmla="*/ 177 w 625"/>
                <a:gd name="T7" fmla="*/ 49 h 220"/>
                <a:gd name="T8" fmla="*/ 171 w 625"/>
                <a:gd name="T9" fmla="*/ 47 h 220"/>
                <a:gd name="T10" fmla="*/ 160 w 625"/>
                <a:gd name="T11" fmla="*/ 49 h 220"/>
                <a:gd name="T12" fmla="*/ 162 w 625"/>
                <a:gd name="T13" fmla="*/ 53 h 220"/>
                <a:gd name="T14" fmla="*/ 162 w 625"/>
                <a:gd name="T15" fmla="*/ 62 h 220"/>
                <a:gd name="T16" fmla="*/ 51 w 625"/>
                <a:gd name="T17" fmla="*/ 71 h 220"/>
                <a:gd name="T18" fmla="*/ 45 w 625"/>
                <a:gd name="T19" fmla="*/ 84 h 220"/>
                <a:gd name="T20" fmla="*/ 42 w 625"/>
                <a:gd name="T21" fmla="*/ 101 h 220"/>
                <a:gd name="T22" fmla="*/ 44 w 625"/>
                <a:gd name="T23" fmla="*/ 107 h 220"/>
                <a:gd name="T24" fmla="*/ 38 w 625"/>
                <a:gd name="T25" fmla="*/ 120 h 220"/>
                <a:gd name="T26" fmla="*/ 36 w 625"/>
                <a:gd name="T27" fmla="*/ 126 h 220"/>
                <a:gd name="T28" fmla="*/ 38 w 625"/>
                <a:gd name="T29" fmla="*/ 129 h 220"/>
                <a:gd name="T30" fmla="*/ 34 w 625"/>
                <a:gd name="T31" fmla="*/ 139 h 220"/>
                <a:gd name="T32" fmla="*/ 25 w 625"/>
                <a:gd name="T33" fmla="*/ 148 h 220"/>
                <a:gd name="T34" fmla="*/ 21 w 625"/>
                <a:gd name="T35" fmla="*/ 169 h 220"/>
                <a:gd name="T36" fmla="*/ 12 w 625"/>
                <a:gd name="T37" fmla="*/ 180 h 220"/>
                <a:gd name="T38" fmla="*/ 14 w 625"/>
                <a:gd name="T39" fmla="*/ 193 h 220"/>
                <a:gd name="T40" fmla="*/ 12 w 625"/>
                <a:gd name="T41" fmla="*/ 210 h 220"/>
                <a:gd name="T42" fmla="*/ 10 w 625"/>
                <a:gd name="T43" fmla="*/ 212 h 220"/>
                <a:gd name="T44" fmla="*/ 0 w 625"/>
                <a:gd name="T45" fmla="*/ 220 h 220"/>
                <a:gd name="T46" fmla="*/ 162 w 625"/>
                <a:gd name="T47" fmla="*/ 208 h 220"/>
                <a:gd name="T48" fmla="*/ 363 w 625"/>
                <a:gd name="T49" fmla="*/ 191 h 220"/>
                <a:gd name="T50" fmla="*/ 441 w 625"/>
                <a:gd name="T51" fmla="*/ 180 h 220"/>
                <a:gd name="T52" fmla="*/ 443 w 625"/>
                <a:gd name="T53" fmla="*/ 159 h 220"/>
                <a:gd name="T54" fmla="*/ 449 w 625"/>
                <a:gd name="T55" fmla="*/ 159 h 220"/>
                <a:gd name="T56" fmla="*/ 453 w 625"/>
                <a:gd name="T57" fmla="*/ 158 h 220"/>
                <a:gd name="T58" fmla="*/ 458 w 625"/>
                <a:gd name="T59" fmla="*/ 152 h 220"/>
                <a:gd name="T60" fmla="*/ 460 w 625"/>
                <a:gd name="T61" fmla="*/ 146 h 220"/>
                <a:gd name="T62" fmla="*/ 458 w 625"/>
                <a:gd name="T63" fmla="*/ 143 h 220"/>
                <a:gd name="T64" fmla="*/ 460 w 625"/>
                <a:gd name="T65" fmla="*/ 137 h 220"/>
                <a:gd name="T66" fmla="*/ 468 w 625"/>
                <a:gd name="T67" fmla="*/ 129 h 220"/>
                <a:gd name="T68" fmla="*/ 483 w 625"/>
                <a:gd name="T69" fmla="*/ 124 h 220"/>
                <a:gd name="T70" fmla="*/ 501 w 625"/>
                <a:gd name="T71" fmla="*/ 118 h 220"/>
                <a:gd name="T72" fmla="*/ 518 w 625"/>
                <a:gd name="T73" fmla="*/ 103 h 220"/>
                <a:gd name="T74" fmla="*/ 526 w 625"/>
                <a:gd name="T75" fmla="*/ 99 h 220"/>
                <a:gd name="T76" fmla="*/ 537 w 625"/>
                <a:gd name="T77" fmla="*/ 90 h 220"/>
                <a:gd name="T78" fmla="*/ 539 w 625"/>
                <a:gd name="T79" fmla="*/ 81 h 220"/>
                <a:gd name="T80" fmla="*/ 541 w 625"/>
                <a:gd name="T81" fmla="*/ 79 h 220"/>
                <a:gd name="T82" fmla="*/ 546 w 625"/>
                <a:gd name="T83" fmla="*/ 81 h 220"/>
                <a:gd name="T84" fmla="*/ 550 w 625"/>
                <a:gd name="T85" fmla="*/ 75 h 220"/>
                <a:gd name="T86" fmla="*/ 550 w 625"/>
                <a:gd name="T87" fmla="*/ 73 h 220"/>
                <a:gd name="T88" fmla="*/ 556 w 625"/>
                <a:gd name="T89" fmla="*/ 68 h 220"/>
                <a:gd name="T90" fmla="*/ 560 w 625"/>
                <a:gd name="T91" fmla="*/ 68 h 220"/>
                <a:gd name="T92" fmla="*/ 563 w 625"/>
                <a:gd name="T93" fmla="*/ 71 h 220"/>
                <a:gd name="T94" fmla="*/ 569 w 625"/>
                <a:gd name="T95" fmla="*/ 68 h 220"/>
                <a:gd name="T96" fmla="*/ 571 w 625"/>
                <a:gd name="T97" fmla="*/ 64 h 220"/>
                <a:gd name="T98" fmla="*/ 580 w 625"/>
                <a:gd name="T99" fmla="*/ 56 h 220"/>
                <a:gd name="T100" fmla="*/ 586 w 625"/>
                <a:gd name="T101" fmla="*/ 54 h 220"/>
                <a:gd name="T102" fmla="*/ 599 w 625"/>
                <a:gd name="T103" fmla="*/ 54 h 220"/>
                <a:gd name="T104" fmla="*/ 612 w 625"/>
                <a:gd name="T105" fmla="*/ 32 h 220"/>
                <a:gd name="T106" fmla="*/ 623 w 625"/>
                <a:gd name="T107" fmla="*/ 26 h 220"/>
                <a:gd name="T108" fmla="*/ 623 w 625"/>
                <a:gd name="T109" fmla="*/ 21 h 220"/>
                <a:gd name="T110" fmla="*/ 625 w 625"/>
                <a:gd name="T111" fmla="*/ 13 h 220"/>
                <a:gd name="T112" fmla="*/ 623 w 625"/>
                <a:gd name="T113" fmla="*/ 7 h 220"/>
                <a:gd name="T114" fmla="*/ 625 w 625"/>
                <a:gd name="T115" fmla="*/ 0 h 22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25"/>
                <a:gd name="T175" fmla="*/ 0 h 220"/>
                <a:gd name="T176" fmla="*/ 625 w 625"/>
                <a:gd name="T177" fmla="*/ 220 h 22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25" h="220">
                  <a:moveTo>
                    <a:pt x="625" y="0"/>
                  </a:moveTo>
                  <a:lnTo>
                    <a:pt x="498" y="17"/>
                  </a:lnTo>
                  <a:lnTo>
                    <a:pt x="492" y="21"/>
                  </a:lnTo>
                  <a:lnTo>
                    <a:pt x="177" y="49"/>
                  </a:lnTo>
                  <a:lnTo>
                    <a:pt x="171" y="47"/>
                  </a:lnTo>
                  <a:lnTo>
                    <a:pt x="160" y="49"/>
                  </a:lnTo>
                  <a:lnTo>
                    <a:pt x="162" y="53"/>
                  </a:lnTo>
                  <a:lnTo>
                    <a:pt x="162" y="62"/>
                  </a:lnTo>
                  <a:lnTo>
                    <a:pt x="51" y="71"/>
                  </a:lnTo>
                  <a:lnTo>
                    <a:pt x="45" y="84"/>
                  </a:lnTo>
                  <a:lnTo>
                    <a:pt x="42" y="101"/>
                  </a:lnTo>
                  <a:lnTo>
                    <a:pt x="44" y="107"/>
                  </a:lnTo>
                  <a:lnTo>
                    <a:pt x="38" y="120"/>
                  </a:lnTo>
                  <a:lnTo>
                    <a:pt x="36" y="126"/>
                  </a:lnTo>
                  <a:lnTo>
                    <a:pt x="38" y="129"/>
                  </a:lnTo>
                  <a:lnTo>
                    <a:pt x="34" y="139"/>
                  </a:lnTo>
                  <a:lnTo>
                    <a:pt x="25" y="148"/>
                  </a:lnTo>
                  <a:lnTo>
                    <a:pt x="21" y="169"/>
                  </a:lnTo>
                  <a:lnTo>
                    <a:pt x="12" y="180"/>
                  </a:lnTo>
                  <a:lnTo>
                    <a:pt x="14" y="193"/>
                  </a:lnTo>
                  <a:lnTo>
                    <a:pt x="12" y="210"/>
                  </a:lnTo>
                  <a:lnTo>
                    <a:pt x="10" y="212"/>
                  </a:lnTo>
                  <a:lnTo>
                    <a:pt x="0" y="220"/>
                  </a:lnTo>
                  <a:lnTo>
                    <a:pt x="162" y="208"/>
                  </a:lnTo>
                  <a:lnTo>
                    <a:pt x="363" y="191"/>
                  </a:lnTo>
                  <a:lnTo>
                    <a:pt x="441" y="180"/>
                  </a:lnTo>
                  <a:lnTo>
                    <a:pt x="443" y="159"/>
                  </a:lnTo>
                  <a:lnTo>
                    <a:pt x="449" y="159"/>
                  </a:lnTo>
                  <a:lnTo>
                    <a:pt x="453" y="158"/>
                  </a:lnTo>
                  <a:lnTo>
                    <a:pt x="458" y="152"/>
                  </a:lnTo>
                  <a:lnTo>
                    <a:pt x="460" y="146"/>
                  </a:lnTo>
                  <a:lnTo>
                    <a:pt x="458" y="143"/>
                  </a:lnTo>
                  <a:lnTo>
                    <a:pt x="460" y="137"/>
                  </a:lnTo>
                  <a:lnTo>
                    <a:pt x="468" y="129"/>
                  </a:lnTo>
                  <a:lnTo>
                    <a:pt x="483" y="124"/>
                  </a:lnTo>
                  <a:lnTo>
                    <a:pt x="501" y="118"/>
                  </a:lnTo>
                  <a:lnTo>
                    <a:pt x="518" y="103"/>
                  </a:lnTo>
                  <a:lnTo>
                    <a:pt x="526" y="99"/>
                  </a:lnTo>
                  <a:lnTo>
                    <a:pt x="537" y="90"/>
                  </a:lnTo>
                  <a:lnTo>
                    <a:pt x="539" y="81"/>
                  </a:lnTo>
                  <a:lnTo>
                    <a:pt x="541" y="79"/>
                  </a:lnTo>
                  <a:lnTo>
                    <a:pt x="546" y="81"/>
                  </a:lnTo>
                  <a:lnTo>
                    <a:pt x="550" y="75"/>
                  </a:lnTo>
                  <a:lnTo>
                    <a:pt x="550" y="73"/>
                  </a:lnTo>
                  <a:lnTo>
                    <a:pt x="556" y="68"/>
                  </a:lnTo>
                  <a:lnTo>
                    <a:pt x="560" y="68"/>
                  </a:lnTo>
                  <a:lnTo>
                    <a:pt x="563" y="71"/>
                  </a:lnTo>
                  <a:lnTo>
                    <a:pt x="569" y="68"/>
                  </a:lnTo>
                  <a:lnTo>
                    <a:pt x="571" y="64"/>
                  </a:lnTo>
                  <a:lnTo>
                    <a:pt x="580" y="56"/>
                  </a:lnTo>
                  <a:lnTo>
                    <a:pt x="586" y="54"/>
                  </a:lnTo>
                  <a:lnTo>
                    <a:pt x="599" y="54"/>
                  </a:lnTo>
                  <a:lnTo>
                    <a:pt x="612" y="32"/>
                  </a:lnTo>
                  <a:lnTo>
                    <a:pt x="623" y="26"/>
                  </a:lnTo>
                  <a:lnTo>
                    <a:pt x="623" y="21"/>
                  </a:lnTo>
                  <a:lnTo>
                    <a:pt x="625" y="13"/>
                  </a:lnTo>
                  <a:lnTo>
                    <a:pt x="623" y="7"/>
                  </a:lnTo>
                  <a:lnTo>
                    <a:pt x="625" y="0"/>
                  </a:lnTo>
                </a:path>
              </a:pathLst>
            </a:custGeom>
            <a:solidFill>
              <a:srgbClr val="93CA5C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63" name="Freeform 83"/>
            <p:cNvSpPr>
              <a:spLocks/>
            </p:cNvSpPr>
            <p:nvPr/>
          </p:nvSpPr>
          <p:spPr bwMode="gray">
            <a:xfrm>
              <a:off x="3396" y="2937"/>
              <a:ext cx="268" cy="468"/>
            </a:xfrm>
            <a:custGeom>
              <a:avLst/>
              <a:gdLst>
                <a:gd name="T0" fmla="*/ 248 w 268"/>
                <a:gd name="T1" fmla="*/ 0 h 468"/>
                <a:gd name="T2" fmla="*/ 86 w 268"/>
                <a:gd name="T3" fmla="*/ 12 h 468"/>
                <a:gd name="T4" fmla="*/ 86 w 268"/>
                <a:gd name="T5" fmla="*/ 17 h 468"/>
                <a:gd name="T6" fmla="*/ 71 w 268"/>
                <a:gd name="T7" fmla="*/ 30 h 468"/>
                <a:gd name="T8" fmla="*/ 66 w 268"/>
                <a:gd name="T9" fmla="*/ 45 h 468"/>
                <a:gd name="T10" fmla="*/ 68 w 268"/>
                <a:gd name="T11" fmla="*/ 60 h 468"/>
                <a:gd name="T12" fmla="*/ 66 w 268"/>
                <a:gd name="T13" fmla="*/ 68 h 468"/>
                <a:gd name="T14" fmla="*/ 51 w 268"/>
                <a:gd name="T15" fmla="*/ 77 h 468"/>
                <a:gd name="T16" fmla="*/ 41 w 268"/>
                <a:gd name="T17" fmla="*/ 92 h 468"/>
                <a:gd name="T18" fmla="*/ 38 w 268"/>
                <a:gd name="T19" fmla="*/ 96 h 468"/>
                <a:gd name="T20" fmla="*/ 38 w 268"/>
                <a:gd name="T21" fmla="*/ 107 h 468"/>
                <a:gd name="T22" fmla="*/ 30 w 268"/>
                <a:gd name="T23" fmla="*/ 117 h 468"/>
                <a:gd name="T24" fmla="*/ 30 w 268"/>
                <a:gd name="T25" fmla="*/ 126 h 468"/>
                <a:gd name="T26" fmla="*/ 26 w 268"/>
                <a:gd name="T27" fmla="*/ 139 h 468"/>
                <a:gd name="T28" fmla="*/ 19 w 268"/>
                <a:gd name="T29" fmla="*/ 152 h 468"/>
                <a:gd name="T30" fmla="*/ 21 w 268"/>
                <a:gd name="T31" fmla="*/ 165 h 468"/>
                <a:gd name="T32" fmla="*/ 28 w 268"/>
                <a:gd name="T33" fmla="*/ 175 h 468"/>
                <a:gd name="T34" fmla="*/ 30 w 268"/>
                <a:gd name="T35" fmla="*/ 184 h 468"/>
                <a:gd name="T36" fmla="*/ 32 w 268"/>
                <a:gd name="T37" fmla="*/ 186 h 468"/>
                <a:gd name="T38" fmla="*/ 32 w 268"/>
                <a:gd name="T39" fmla="*/ 192 h 468"/>
                <a:gd name="T40" fmla="*/ 26 w 268"/>
                <a:gd name="T41" fmla="*/ 194 h 468"/>
                <a:gd name="T42" fmla="*/ 26 w 268"/>
                <a:gd name="T43" fmla="*/ 203 h 468"/>
                <a:gd name="T44" fmla="*/ 26 w 268"/>
                <a:gd name="T45" fmla="*/ 207 h 468"/>
                <a:gd name="T46" fmla="*/ 26 w 268"/>
                <a:gd name="T47" fmla="*/ 216 h 468"/>
                <a:gd name="T48" fmla="*/ 36 w 268"/>
                <a:gd name="T49" fmla="*/ 235 h 468"/>
                <a:gd name="T50" fmla="*/ 38 w 268"/>
                <a:gd name="T51" fmla="*/ 252 h 468"/>
                <a:gd name="T52" fmla="*/ 43 w 268"/>
                <a:gd name="T53" fmla="*/ 263 h 468"/>
                <a:gd name="T54" fmla="*/ 47 w 268"/>
                <a:gd name="T55" fmla="*/ 269 h 468"/>
                <a:gd name="T56" fmla="*/ 49 w 268"/>
                <a:gd name="T57" fmla="*/ 276 h 468"/>
                <a:gd name="T58" fmla="*/ 38 w 268"/>
                <a:gd name="T59" fmla="*/ 282 h 468"/>
                <a:gd name="T60" fmla="*/ 34 w 268"/>
                <a:gd name="T61" fmla="*/ 285 h 468"/>
                <a:gd name="T62" fmla="*/ 30 w 268"/>
                <a:gd name="T63" fmla="*/ 306 h 468"/>
                <a:gd name="T64" fmla="*/ 15 w 268"/>
                <a:gd name="T65" fmla="*/ 329 h 468"/>
                <a:gd name="T66" fmla="*/ 2 w 268"/>
                <a:gd name="T67" fmla="*/ 370 h 468"/>
                <a:gd name="T68" fmla="*/ 0 w 268"/>
                <a:gd name="T69" fmla="*/ 400 h 468"/>
                <a:gd name="T70" fmla="*/ 150 w 268"/>
                <a:gd name="T71" fmla="*/ 392 h 468"/>
                <a:gd name="T72" fmla="*/ 154 w 268"/>
                <a:gd name="T73" fmla="*/ 398 h 468"/>
                <a:gd name="T74" fmla="*/ 150 w 268"/>
                <a:gd name="T75" fmla="*/ 413 h 468"/>
                <a:gd name="T76" fmla="*/ 150 w 268"/>
                <a:gd name="T77" fmla="*/ 434 h 468"/>
                <a:gd name="T78" fmla="*/ 167 w 268"/>
                <a:gd name="T79" fmla="*/ 449 h 468"/>
                <a:gd name="T80" fmla="*/ 169 w 268"/>
                <a:gd name="T81" fmla="*/ 468 h 468"/>
                <a:gd name="T82" fmla="*/ 180 w 268"/>
                <a:gd name="T83" fmla="*/ 468 h 468"/>
                <a:gd name="T84" fmla="*/ 197 w 268"/>
                <a:gd name="T85" fmla="*/ 454 h 468"/>
                <a:gd name="T86" fmla="*/ 233 w 268"/>
                <a:gd name="T87" fmla="*/ 443 h 468"/>
                <a:gd name="T88" fmla="*/ 242 w 268"/>
                <a:gd name="T89" fmla="*/ 447 h 468"/>
                <a:gd name="T90" fmla="*/ 255 w 268"/>
                <a:gd name="T91" fmla="*/ 441 h 468"/>
                <a:gd name="T92" fmla="*/ 257 w 268"/>
                <a:gd name="T93" fmla="*/ 445 h 468"/>
                <a:gd name="T94" fmla="*/ 265 w 268"/>
                <a:gd name="T95" fmla="*/ 449 h 468"/>
                <a:gd name="T96" fmla="*/ 268 w 268"/>
                <a:gd name="T97" fmla="*/ 447 h 468"/>
                <a:gd name="T98" fmla="*/ 252 w 268"/>
                <a:gd name="T99" fmla="*/ 304 h 468"/>
                <a:gd name="T100" fmla="*/ 250 w 268"/>
                <a:gd name="T101" fmla="*/ 291 h 468"/>
                <a:gd name="T102" fmla="*/ 255 w 268"/>
                <a:gd name="T103" fmla="*/ 10 h 468"/>
                <a:gd name="T104" fmla="*/ 248 w 268"/>
                <a:gd name="T105" fmla="*/ 0 h 46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68"/>
                <a:gd name="T160" fmla="*/ 0 h 468"/>
                <a:gd name="T161" fmla="*/ 268 w 268"/>
                <a:gd name="T162" fmla="*/ 468 h 46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68" h="468">
                  <a:moveTo>
                    <a:pt x="248" y="0"/>
                  </a:moveTo>
                  <a:lnTo>
                    <a:pt x="86" y="12"/>
                  </a:lnTo>
                  <a:lnTo>
                    <a:pt x="86" y="17"/>
                  </a:lnTo>
                  <a:lnTo>
                    <a:pt x="71" y="30"/>
                  </a:lnTo>
                  <a:lnTo>
                    <a:pt x="66" y="45"/>
                  </a:lnTo>
                  <a:lnTo>
                    <a:pt x="68" y="60"/>
                  </a:lnTo>
                  <a:lnTo>
                    <a:pt x="66" y="68"/>
                  </a:lnTo>
                  <a:lnTo>
                    <a:pt x="51" y="77"/>
                  </a:lnTo>
                  <a:lnTo>
                    <a:pt x="41" y="92"/>
                  </a:lnTo>
                  <a:lnTo>
                    <a:pt x="38" y="96"/>
                  </a:lnTo>
                  <a:lnTo>
                    <a:pt x="38" y="107"/>
                  </a:lnTo>
                  <a:lnTo>
                    <a:pt x="30" y="117"/>
                  </a:lnTo>
                  <a:lnTo>
                    <a:pt x="30" y="126"/>
                  </a:lnTo>
                  <a:lnTo>
                    <a:pt x="26" y="139"/>
                  </a:lnTo>
                  <a:lnTo>
                    <a:pt x="19" y="152"/>
                  </a:lnTo>
                  <a:lnTo>
                    <a:pt x="21" y="165"/>
                  </a:lnTo>
                  <a:lnTo>
                    <a:pt x="28" y="175"/>
                  </a:lnTo>
                  <a:lnTo>
                    <a:pt x="30" y="184"/>
                  </a:lnTo>
                  <a:lnTo>
                    <a:pt x="32" y="186"/>
                  </a:lnTo>
                  <a:lnTo>
                    <a:pt x="32" y="192"/>
                  </a:lnTo>
                  <a:lnTo>
                    <a:pt x="26" y="194"/>
                  </a:lnTo>
                  <a:lnTo>
                    <a:pt x="26" y="203"/>
                  </a:lnTo>
                  <a:lnTo>
                    <a:pt x="26" y="207"/>
                  </a:lnTo>
                  <a:lnTo>
                    <a:pt x="26" y="216"/>
                  </a:lnTo>
                  <a:lnTo>
                    <a:pt x="36" y="235"/>
                  </a:lnTo>
                  <a:lnTo>
                    <a:pt x="38" y="252"/>
                  </a:lnTo>
                  <a:lnTo>
                    <a:pt x="43" y="263"/>
                  </a:lnTo>
                  <a:lnTo>
                    <a:pt x="47" y="269"/>
                  </a:lnTo>
                  <a:lnTo>
                    <a:pt x="49" y="276"/>
                  </a:lnTo>
                  <a:lnTo>
                    <a:pt x="38" y="282"/>
                  </a:lnTo>
                  <a:lnTo>
                    <a:pt x="34" y="285"/>
                  </a:lnTo>
                  <a:lnTo>
                    <a:pt x="30" y="306"/>
                  </a:lnTo>
                  <a:lnTo>
                    <a:pt x="15" y="329"/>
                  </a:lnTo>
                  <a:lnTo>
                    <a:pt x="2" y="370"/>
                  </a:lnTo>
                  <a:lnTo>
                    <a:pt x="0" y="400"/>
                  </a:lnTo>
                  <a:lnTo>
                    <a:pt x="150" y="392"/>
                  </a:lnTo>
                  <a:lnTo>
                    <a:pt x="154" y="398"/>
                  </a:lnTo>
                  <a:lnTo>
                    <a:pt x="150" y="413"/>
                  </a:lnTo>
                  <a:lnTo>
                    <a:pt x="150" y="434"/>
                  </a:lnTo>
                  <a:lnTo>
                    <a:pt x="167" y="449"/>
                  </a:lnTo>
                  <a:lnTo>
                    <a:pt x="169" y="468"/>
                  </a:lnTo>
                  <a:lnTo>
                    <a:pt x="180" y="468"/>
                  </a:lnTo>
                  <a:lnTo>
                    <a:pt x="197" y="454"/>
                  </a:lnTo>
                  <a:lnTo>
                    <a:pt x="233" y="443"/>
                  </a:lnTo>
                  <a:lnTo>
                    <a:pt x="242" y="447"/>
                  </a:lnTo>
                  <a:lnTo>
                    <a:pt x="255" y="441"/>
                  </a:lnTo>
                  <a:lnTo>
                    <a:pt x="257" y="445"/>
                  </a:lnTo>
                  <a:lnTo>
                    <a:pt x="265" y="449"/>
                  </a:lnTo>
                  <a:lnTo>
                    <a:pt x="268" y="447"/>
                  </a:lnTo>
                  <a:lnTo>
                    <a:pt x="252" y="304"/>
                  </a:lnTo>
                  <a:lnTo>
                    <a:pt x="250" y="291"/>
                  </a:lnTo>
                  <a:lnTo>
                    <a:pt x="255" y="10"/>
                  </a:lnTo>
                  <a:lnTo>
                    <a:pt x="248" y="0"/>
                  </a:lnTo>
                </a:path>
              </a:pathLst>
            </a:custGeom>
            <a:solidFill>
              <a:srgbClr val="93CA5C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64" name="Freeform 84"/>
            <p:cNvSpPr>
              <a:spLocks/>
            </p:cNvSpPr>
            <p:nvPr/>
          </p:nvSpPr>
          <p:spPr bwMode="gray">
            <a:xfrm>
              <a:off x="3644" y="2920"/>
              <a:ext cx="293" cy="466"/>
            </a:xfrm>
            <a:custGeom>
              <a:avLst/>
              <a:gdLst>
                <a:gd name="T0" fmla="*/ 0 w 293"/>
                <a:gd name="T1" fmla="*/ 17 h 466"/>
                <a:gd name="T2" fmla="*/ 7 w 293"/>
                <a:gd name="T3" fmla="*/ 27 h 466"/>
                <a:gd name="T4" fmla="*/ 2 w 293"/>
                <a:gd name="T5" fmla="*/ 308 h 466"/>
                <a:gd name="T6" fmla="*/ 4 w 293"/>
                <a:gd name="T7" fmla="*/ 321 h 466"/>
                <a:gd name="T8" fmla="*/ 20 w 293"/>
                <a:gd name="T9" fmla="*/ 464 h 466"/>
                <a:gd name="T10" fmla="*/ 24 w 293"/>
                <a:gd name="T11" fmla="*/ 460 h 466"/>
                <a:gd name="T12" fmla="*/ 28 w 293"/>
                <a:gd name="T13" fmla="*/ 456 h 466"/>
                <a:gd name="T14" fmla="*/ 41 w 293"/>
                <a:gd name="T15" fmla="*/ 462 h 466"/>
                <a:gd name="T16" fmla="*/ 45 w 293"/>
                <a:gd name="T17" fmla="*/ 456 h 466"/>
                <a:gd name="T18" fmla="*/ 47 w 293"/>
                <a:gd name="T19" fmla="*/ 436 h 466"/>
                <a:gd name="T20" fmla="*/ 52 w 293"/>
                <a:gd name="T21" fmla="*/ 421 h 466"/>
                <a:gd name="T22" fmla="*/ 60 w 293"/>
                <a:gd name="T23" fmla="*/ 436 h 466"/>
                <a:gd name="T24" fmla="*/ 58 w 293"/>
                <a:gd name="T25" fmla="*/ 441 h 466"/>
                <a:gd name="T26" fmla="*/ 64 w 293"/>
                <a:gd name="T27" fmla="*/ 453 h 466"/>
                <a:gd name="T28" fmla="*/ 73 w 293"/>
                <a:gd name="T29" fmla="*/ 466 h 466"/>
                <a:gd name="T30" fmla="*/ 80 w 293"/>
                <a:gd name="T31" fmla="*/ 466 h 466"/>
                <a:gd name="T32" fmla="*/ 88 w 293"/>
                <a:gd name="T33" fmla="*/ 466 h 466"/>
                <a:gd name="T34" fmla="*/ 97 w 293"/>
                <a:gd name="T35" fmla="*/ 454 h 466"/>
                <a:gd name="T36" fmla="*/ 99 w 293"/>
                <a:gd name="T37" fmla="*/ 454 h 466"/>
                <a:gd name="T38" fmla="*/ 103 w 293"/>
                <a:gd name="T39" fmla="*/ 449 h 466"/>
                <a:gd name="T40" fmla="*/ 103 w 293"/>
                <a:gd name="T41" fmla="*/ 449 h 466"/>
                <a:gd name="T42" fmla="*/ 101 w 293"/>
                <a:gd name="T43" fmla="*/ 445 h 466"/>
                <a:gd name="T44" fmla="*/ 97 w 293"/>
                <a:gd name="T45" fmla="*/ 443 h 466"/>
                <a:gd name="T46" fmla="*/ 97 w 293"/>
                <a:gd name="T47" fmla="*/ 441 h 466"/>
                <a:gd name="T48" fmla="*/ 101 w 293"/>
                <a:gd name="T49" fmla="*/ 432 h 466"/>
                <a:gd name="T50" fmla="*/ 99 w 293"/>
                <a:gd name="T51" fmla="*/ 428 h 466"/>
                <a:gd name="T52" fmla="*/ 94 w 293"/>
                <a:gd name="T53" fmla="*/ 424 h 466"/>
                <a:gd name="T54" fmla="*/ 92 w 293"/>
                <a:gd name="T55" fmla="*/ 424 h 466"/>
                <a:gd name="T56" fmla="*/ 88 w 293"/>
                <a:gd name="T57" fmla="*/ 419 h 466"/>
                <a:gd name="T58" fmla="*/ 80 w 293"/>
                <a:gd name="T59" fmla="*/ 411 h 466"/>
                <a:gd name="T60" fmla="*/ 80 w 293"/>
                <a:gd name="T61" fmla="*/ 404 h 466"/>
                <a:gd name="T62" fmla="*/ 82 w 293"/>
                <a:gd name="T63" fmla="*/ 402 h 466"/>
                <a:gd name="T64" fmla="*/ 82 w 293"/>
                <a:gd name="T65" fmla="*/ 400 h 466"/>
                <a:gd name="T66" fmla="*/ 82 w 293"/>
                <a:gd name="T67" fmla="*/ 394 h 466"/>
                <a:gd name="T68" fmla="*/ 293 w 293"/>
                <a:gd name="T69" fmla="*/ 374 h 466"/>
                <a:gd name="T70" fmla="*/ 293 w 293"/>
                <a:gd name="T71" fmla="*/ 368 h 466"/>
                <a:gd name="T72" fmla="*/ 283 w 293"/>
                <a:gd name="T73" fmla="*/ 353 h 466"/>
                <a:gd name="T74" fmla="*/ 283 w 293"/>
                <a:gd name="T75" fmla="*/ 329 h 466"/>
                <a:gd name="T76" fmla="*/ 274 w 293"/>
                <a:gd name="T77" fmla="*/ 308 h 466"/>
                <a:gd name="T78" fmla="*/ 272 w 293"/>
                <a:gd name="T79" fmla="*/ 291 h 466"/>
                <a:gd name="T80" fmla="*/ 277 w 293"/>
                <a:gd name="T81" fmla="*/ 280 h 466"/>
                <a:gd name="T82" fmla="*/ 277 w 293"/>
                <a:gd name="T83" fmla="*/ 267 h 466"/>
                <a:gd name="T84" fmla="*/ 285 w 293"/>
                <a:gd name="T85" fmla="*/ 256 h 466"/>
                <a:gd name="T86" fmla="*/ 287 w 293"/>
                <a:gd name="T87" fmla="*/ 254 h 466"/>
                <a:gd name="T88" fmla="*/ 279 w 293"/>
                <a:gd name="T89" fmla="*/ 246 h 466"/>
                <a:gd name="T90" fmla="*/ 281 w 293"/>
                <a:gd name="T91" fmla="*/ 237 h 466"/>
                <a:gd name="T92" fmla="*/ 277 w 293"/>
                <a:gd name="T93" fmla="*/ 231 h 466"/>
                <a:gd name="T94" fmla="*/ 270 w 293"/>
                <a:gd name="T95" fmla="*/ 227 h 466"/>
                <a:gd name="T96" fmla="*/ 266 w 293"/>
                <a:gd name="T97" fmla="*/ 220 h 466"/>
                <a:gd name="T98" fmla="*/ 262 w 293"/>
                <a:gd name="T99" fmla="*/ 207 h 466"/>
                <a:gd name="T100" fmla="*/ 257 w 293"/>
                <a:gd name="T101" fmla="*/ 201 h 466"/>
                <a:gd name="T102" fmla="*/ 201 w 293"/>
                <a:gd name="T103" fmla="*/ 0 h 466"/>
                <a:gd name="T104" fmla="*/ 0 w 293"/>
                <a:gd name="T105" fmla="*/ 17 h 46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93"/>
                <a:gd name="T160" fmla="*/ 0 h 466"/>
                <a:gd name="T161" fmla="*/ 293 w 293"/>
                <a:gd name="T162" fmla="*/ 466 h 46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93" h="466">
                  <a:moveTo>
                    <a:pt x="0" y="17"/>
                  </a:moveTo>
                  <a:lnTo>
                    <a:pt x="7" y="27"/>
                  </a:lnTo>
                  <a:lnTo>
                    <a:pt x="2" y="308"/>
                  </a:lnTo>
                  <a:lnTo>
                    <a:pt x="4" y="321"/>
                  </a:lnTo>
                  <a:lnTo>
                    <a:pt x="20" y="464"/>
                  </a:lnTo>
                  <a:lnTo>
                    <a:pt x="24" y="460"/>
                  </a:lnTo>
                  <a:lnTo>
                    <a:pt x="28" y="456"/>
                  </a:lnTo>
                  <a:lnTo>
                    <a:pt x="41" y="462"/>
                  </a:lnTo>
                  <a:lnTo>
                    <a:pt x="45" y="456"/>
                  </a:lnTo>
                  <a:lnTo>
                    <a:pt x="47" y="436"/>
                  </a:lnTo>
                  <a:lnTo>
                    <a:pt x="52" y="421"/>
                  </a:lnTo>
                  <a:lnTo>
                    <a:pt x="60" y="436"/>
                  </a:lnTo>
                  <a:lnTo>
                    <a:pt x="58" y="441"/>
                  </a:lnTo>
                  <a:lnTo>
                    <a:pt x="64" y="453"/>
                  </a:lnTo>
                  <a:lnTo>
                    <a:pt x="73" y="466"/>
                  </a:lnTo>
                  <a:lnTo>
                    <a:pt x="80" y="466"/>
                  </a:lnTo>
                  <a:lnTo>
                    <a:pt x="88" y="466"/>
                  </a:lnTo>
                  <a:lnTo>
                    <a:pt x="97" y="454"/>
                  </a:lnTo>
                  <a:lnTo>
                    <a:pt x="99" y="454"/>
                  </a:lnTo>
                  <a:lnTo>
                    <a:pt x="103" y="449"/>
                  </a:lnTo>
                  <a:lnTo>
                    <a:pt x="101" y="445"/>
                  </a:lnTo>
                  <a:lnTo>
                    <a:pt x="97" y="443"/>
                  </a:lnTo>
                  <a:lnTo>
                    <a:pt x="97" y="441"/>
                  </a:lnTo>
                  <a:lnTo>
                    <a:pt x="101" y="432"/>
                  </a:lnTo>
                  <a:lnTo>
                    <a:pt x="99" y="428"/>
                  </a:lnTo>
                  <a:lnTo>
                    <a:pt x="94" y="424"/>
                  </a:lnTo>
                  <a:lnTo>
                    <a:pt x="92" y="424"/>
                  </a:lnTo>
                  <a:lnTo>
                    <a:pt x="88" y="419"/>
                  </a:lnTo>
                  <a:lnTo>
                    <a:pt x="80" y="411"/>
                  </a:lnTo>
                  <a:lnTo>
                    <a:pt x="80" y="404"/>
                  </a:lnTo>
                  <a:lnTo>
                    <a:pt x="82" y="402"/>
                  </a:lnTo>
                  <a:lnTo>
                    <a:pt x="82" y="400"/>
                  </a:lnTo>
                  <a:lnTo>
                    <a:pt x="82" y="394"/>
                  </a:lnTo>
                  <a:lnTo>
                    <a:pt x="293" y="374"/>
                  </a:lnTo>
                  <a:lnTo>
                    <a:pt x="293" y="368"/>
                  </a:lnTo>
                  <a:lnTo>
                    <a:pt x="283" y="353"/>
                  </a:lnTo>
                  <a:lnTo>
                    <a:pt x="283" y="329"/>
                  </a:lnTo>
                  <a:lnTo>
                    <a:pt x="274" y="308"/>
                  </a:lnTo>
                  <a:lnTo>
                    <a:pt x="272" y="291"/>
                  </a:lnTo>
                  <a:lnTo>
                    <a:pt x="277" y="280"/>
                  </a:lnTo>
                  <a:lnTo>
                    <a:pt x="277" y="267"/>
                  </a:lnTo>
                  <a:lnTo>
                    <a:pt x="285" y="256"/>
                  </a:lnTo>
                  <a:lnTo>
                    <a:pt x="287" y="254"/>
                  </a:lnTo>
                  <a:lnTo>
                    <a:pt x="279" y="246"/>
                  </a:lnTo>
                  <a:lnTo>
                    <a:pt x="281" y="237"/>
                  </a:lnTo>
                  <a:lnTo>
                    <a:pt x="277" y="231"/>
                  </a:lnTo>
                  <a:lnTo>
                    <a:pt x="270" y="227"/>
                  </a:lnTo>
                  <a:lnTo>
                    <a:pt x="266" y="220"/>
                  </a:lnTo>
                  <a:lnTo>
                    <a:pt x="262" y="207"/>
                  </a:lnTo>
                  <a:lnTo>
                    <a:pt x="257" y="201"/>
                  </a:lnTo>
                  <a:lnTo>
                    <a:pt x="201" y="0"/>
                  </a:lnTo>
                  <a:lnTo>
                    <a:pt x="0" y="17"/>
                  </a:lnTo>
                </a:path>
              </a:pathLst>
            </a:custGeom>
            <a:solidFill>
              <a:srgbClr val="93CA5C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65" name="Freeform 85"/>
            <p:cNvSpPr>
              <a:spLocks/>
            </p:cNvSpPr>
            <p:nvPr/>
          </p:nvSpPr>
          <p:spPr bwMode="gray">
            <a:xfrm>
              <a:off x="3831" y="2204"/>
              <a:ext cx="319" cy="356"/>
            </a:xfrm>
            <a:custGeom>
              <a:avLst/>
              <a:gdLst>
                <a:gd name="T0" fmla="*/ 29 w 319"/>
                <a:gd name="T1" fmla="*/ 311 h 356"/>
                <a:gd name="T2" fmla="*/ 42 w 319"/>
                <a:gd name="T3" fmla="*/ 315 h 356"/>
                <a:gd name="T4" fmla="*/ 55 w 319"/>
                <a:gd name="T5" fmla="*/ 311 h 356"/>
                <a:gd name="T6" fmla="*/ 75 w 319"/>
                <a:gd name="T7" fmla="*/ 335 h 356"/>
                <a:gd name="T8" fmla="*/ 102 w 319"/>
                <a:gd name="T9" fmla="*/ 339 h 356"/>
                <a:gd name="T10" fmla="*/ 124 w 319"/>
                <a:gd name="T11" fmla="*/ 343 h 356"/>
                <a:gd name="T12" fmla="*/ 143 w 319"/>
                <a:gd name="T13" fmla="*/ 347 h 356"/>
                <a:gd name="T14" fmla="*/ 156 w 319"/>
                <a:gd name="T15" fmla="*/ 343 h 356"/>
                <a:gd name="T16" fmla="*/ 164 w 319"/>
                <a:gd name="T17" fmla="*/ 335 h 356"/>
                <a:gd name="T18" fmla="*/ 177 w 319"/>
                <a:gd name="T19" fmla="*/ 334 h 356"/>
                <a:gd name="T20" fmla="*/ 192 w 319"/>
                <a:gd name="T21" fmla="*/ 347 h 356"/>
                <a:gd name="T22" fmla="*/ 203 w 319"/>
                <a:gd name="T23" fmla="*/ 356 h 356"/>
                <a:gd name="T24" fmla="*/ 220 w 319"/>
                <a:gd name="T25" fmla="*/ 343 h 356"/>
                <a:gd name="T26" fmla="*/ 226 w 319"/>
                <a:gd name="T27" fmla="*/ 328 h 356"/>
                <a:gd name="T28" fmla="*/ 233 w 319"/>
                <a:gd name="T29" fmla="*/ 294 h 356"/>
                <a:gd name="T30" fmla="*/ 244 w 319"/>
                <a:gd name="T31" fmla="*/ 305 h 356"/>
                <a:gd name="T32" fmla="*/ 252 w 319"/>
                <a:gd name="T33" fmla="*/ 285 h 356"/>
                <a:gd name="T34" fmla="*/ 265 w 319"/>
                <a:gd name="T35" fmla="*/ 262 h 356"/>
                <a:gd name="T36" fmla="*/ 271 w 319"/>
                <a:gd name="T37" fmla="*/ 251 h 356"/>
                <a:gd name="T38" fmla="*/ 286 w 319"/>
                <a:gd name="T39" fmla="*/ 251 h 356"/>
                <a:gd name="T40" fmla="*/ 301 w 319"/>
                <a:gd name="T41" fmla="*/ 230 h 356"/>
                <a:gd name="T42" fmla="*/ 314 w 319"/>
                <a:gd name="T43" fmla="*/ 221 h 356"/>
                <a:gd name="T44" fmla="*/ 310 w 319"/>
                <a:gd name="T45" fmla="*/ 204 h 356"/>
                <a:gd name="T46" fmla="*/ 314 w 319"/>
                <a:gd name="T47" fmla="*/ 189 h 356"/>
                <a:gd name="T48" fmla="*/ 304 w 319"/>
                <a:gd name="T49" fmla="*/ 148 h 356"/>
                <a:gd name="T50" fmla="*/ 312 w 319"/>
                <a:gd name="T51" fmla="*/ 129 h 356"/>
                <a:gd name="T52" fmla="*/ 319 w 319"/>
                <a:gd name="T53" fmla="*/ 125 h 356"/>
                <a:gd name="T54" fmla="*/ 261 w 319"/>
                <a:gd name="T55" fmla="*/ 16 h 356"/>
                <a:gd name="T56" fmla="*/ 239 w 319"/>
                <a:gd name="T57" fmla="*/ 33 h 356"/>
                <a:gd name="T58" fmla="*/ 211 w 319"/>
                <a:gd name="T59" fmla="*/ 58 h 356"/>
                <a:gd name="T60" fmla="*/ 194 w 319"/>
                <a:gd name="T61" fmla="*/ 58 h 356"/>
                <a:gd name="T62" fmla="*/ 169 w 319"/>
                <a:gd name="T63" fmla="*/ 75 h 356"/>
                <a:gd name="T64" fmla="*/ 149 w 319"/>
                <a:gd name="T65" fmla="*/ 69 h 356"/>
                <a:gd name="T66" fmla="*/ 141 w 319"/>
                <a:gd name="T67" fmla="*/ 69 h 356"/>
                <a:gd name="T68" fmla="*/ 141 w 319"/>
                <a:gd name="T69" fmla="*/ 61 h 356"/>
                <a:gd name="T70" fmla="*/ 109 w 319"/>
                <a:gd name="T71" fmla="*/ 54 h 356"/>
                <a:gd name="T72" fmla="*/ 94 w 319"/>
                <a:gd name="T73" fmla="*/ 54 h 356"/>
                <a:gd name="T74" fmla="*/ 0 w 319"/>
                <a:gd name="T75" fmla="*/ 63 h 35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19"/>
                <a:gd name="T115" fmla="*/ 0 h 356"/>
                <a:gd name="T116" fmla="*/ 319 w 319"/>
                <a:gd name="T117" fmla="*/ 356 h 35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19" h="356">
                  <a:moveTo>
                    <a:pt x="0" y="63"/>
                  </a:moveTo>
                  <a:lnTo>
                    <a:pt x="29" y="311"/>
                  </a:lnTo>
                  <a:lnTo>
                    <a:pt x="36" y="311"/>
                  </a:lnTo>
                  <a:lnTo>
                    <a:pt x="42" y="315"/>
                  </a:lnTo>
                  <a:lnTo>
                    <a:pt x="47" y="315"/>
                  </a:lnTo>
                  <a:lnTo>
                    <a:pt x="55" y="311"/>
                  </a:lnTo>
                  <a:lnTo>
                    <a:pt x="70" y="322"/>
                  </a:lnTo>
                  <a:lnTo>
                    <a:pt x="75" y="335"/>
                  </a:lnTo>
                  <a:lnTo>
                    <a:pt x="87" y="339"/>
                  </a:lnTo>
                  <a:lnTo>
                    <a:pt x="102" y="339"/>
                  </a:lnTo>
                  <a:lnTo>
                    <a:pt x="119" y="349"/>
                  </a:lnTo>
                  <a:lnTo>
                    <a:pt x="124" y="343"/>
                  </a:lnTo>
                  <a:lnTo>
                    <a:pt x="128" y="339"/>
                  </a:lnTo>
                  <a:lnTo>
                    <a:pt x="143" y="347"/>
                  </a:lnTo>
                  <a:lnTo>
                    <a:pt x="154" y="345"/>
                  </a:lnTo>
                  <a:lnTo>
                    <a:pt x="156" y="343"/>
                  </a:lnTo>
                  <a:lnTo>
                    <a:pt x="162" y="339"/>
                  </a:lnTo>
                  <a:lnTo>
                    <a:pt x="164" y="335"/>
                  </a:lnTo>
                  <a:lnTo>
                    <a:pt x="171" y="328"/>
                  </a:lnTo>
                  <a:lnTo>
                    <a:pt x="177" y="334"/>
                  </a:lnTo>
                  <a:lnTo>
                    <a:pt x="184" y="345"/>
                  </a:lnTo>
                  <a:lnTo>
                    <a:pt x="192" y="347"/>
                  </a:lnTo>
                  <a:lnTo>
                    <a:pt x="199" y="352"/>
                  </a:lnTo>
                  <a:lnTo>
                    <a:pt x="203" y="356"/>
                  </a:lnTo>
                  <a:lnTo>
                    <a:pt x="212" y="356"/>
                  </a:lnTo>
                  <a:lnTo>
                    <a:pt x="220" y="343"/>
                  </a:lnTo>
                  <a:lnTo>
                    <a:pt x="226" y="339"/>
                  </a:lnTo>
                  <a:lnTo>
                    <a:pt x="226" y="328"/>
                  </a:lnTo>
                  <a:lnTo>
                    <a:pt x="226" y="317"/>
                  </a:lnTo>
                  <a:lnTo>
                    <a:pt x="233" y="294"/>
                  </a:lnTo>
                  <a:lnTo>
                    <a:pt x="239" y="294"/>
                  </a:lnTo>
                  <a:lnTo>
                    <a:pt x="244" y="305"/>
                  </a:lnTo>
                  <a:lnTo>
                    <a:pt x="254" y="296"/>
                  </a:lnTo>
                  <a:lnTo>
                    <a:pt x="252" y="285"/>
                  </a:lnTo>
                  <a:lnTo>
                    <a:pt x="259" y="268"/>
                  </a:lnTo>
                  <a:lnTo>
                    <a:pt x="265" y="262"/>
                  </a:lnTo>
                  <a:lnTo>
                    <a:pt x="265" y="259"/>
                  </a:lnTo>
                  <a:lnTo>
                    <a:pt x="271" y="251"/>
                  </a:lnTo>
                  <a:lnTo>
                    <a:pt x="278" y="253"/>
                  </a:lnTo>
                  <a:lnTo>
                    <a:pt x="286" y="251"/>
                  </a:lnTo>
                  <a:lnTo>
                    <a:pt x="288" y="247"/>
                  </a:lnTo>
                  <a:lnTo>
                    <a:pt x="301" y="230"/>
                  </a:lnTo>
                  <a:lnTo>
                    <a:pt x="304" y="228"/>
                  </a:lnTo>
                  <a:lnTo>
                    <a:pt x="314" y="221"/>
                  </a:lnTo>
                  <a:lnTo>
                    <a:pt x="312" y="210"/>
                  </a:lnTo>
                  <a:lnTo>
                    <a:pt x="310" y="204"/>
                  </a:lnTo>
                  <a:lnTo>
                    <a:pt x="310" y="198"/>
                  </a:lnTo>
                  <a:lnTo>
                    <a:pt x="314" y="189"/>
                  </a:lnTo>
                  <a:lnTo>
                    <a:pt x="319" y="155"/>
                  </a:lnTo>
                  <a:lnTo>
                    <a:pt x="304" y="148"/>
                  </a:lnTo>
                  <a:lnTo>
                    <a:pt x="316" y="138"/>
                  </a:lnTo>
                  <a:lnTo>
                    <a:pt x="312" y="129"/>
                  </a:lnTo>
                  <a:lnTo>
                    <a:pt x="318" y="123"/>
                  </a:lnTo>
                  <a:lnTo>
                    <a:pt x="319" y="125"/>
                  </a:lnTo>
                  <a:lnTo>
                    <a:pt x="297" y="0"/>
                  </a:lnTo>
                  <a:lnTo>
                    <a:pt x="261" y="16"/>
                  </a:lnTo>
                  <a:lnTo>
                    <a:pt x="244" y="28"/>
                  </a:lnTo>
                  <a:lnTo>
                    <a:pt x="239" y="33"/>
                  </a:lnTo>
                  <a:lnTo>
                    <a:pt x="218" y="56"/>
                  </a:lnTo>
                  <a:lnTo>
                    <a:pt x="211" y="58"/>
                  </a:lnTo>
                  <a:lnTo>
                    <a:pt x="205" y="58"/>
                  </a:lnTo>
                  <a:lnTo>
                    <a:pt x="194" y="58"/>
                  </a:lnTo>
                  <a:lnTo>
                    <a:pt x="186" y="60"/>
                  </a:lnTo>
                  <a:lnTo>
                    <a:pt x="169" y="75"/>
                  </a:lnTo>
                  <a:lnTo>
                    <a:pt x="164" y="73"/>
                  </a:lnTo>
                  <a:lnTo>
                    <a:pt x="149" y="69"/>
                  </a:lnTo>
                  <a:lnTo>
                    <a:pt x="145" y="71"/>
                  </a:lnTo>
                  <a:lnTo>
                    <a:pt x="141" y="69"/>
                  </a:lnTo>
                  <a:lnTo>
                    <a:pt x="145" y="63"/>
                  </a:lnTo>
                  <a:lnTo>
                    <a:pt x="141" y="61"/>
                  </a:lnTo>
                  <a:lnTo>
                    <a:pt x="130" y="61"/>
                  </a:lnTo>
                  <a:lnTo>
                    <a:pt x="109" y="54"/>
                  </a:lnTo>
                  <a:lnTo>
                    <a:pt x="104" y="52"/>
                  </a:lnTo>
                  <a:lnTo>
                    <a:pt x="94" y="54"/>
                  </a:lnTo>
                  <a:lnTo>
                    <a:pt x="94" y="50"/>
                  </a:lnTo>
                  <a:lnTo>
                    <a:pt x="0" y="63"/>
                  </a:lnTo>
                </a:path>
              </a:pathLst>
            </a:custGeom>
            <a:solidFill>
              <a:srgbClr val="93CA5C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66" name="Freeform 86"/>
            <p:cNvSpPr>
              <a:spLocks/>
            </p:cNvSpPr>
            <p:nvPr/>
          </p:nvSpPr>
          <p:spPr bwMode="gray">
            <a:xfrm>
              <a:off x="4175" y="1815"/>
              <a:ext cx="574" cy="441"/>
            </a:xfrm>
            <a:custGeom>
              <a:avLst/>
              <a:gdLst>
                <a:gd name="T0" fmla="*/ 439 w 574"/>
                <a:gd name="T1" fmla="*/ 396 h 441"/>
                <a:gd name="T2" fmla="*/ 430 w 574"/>
                <a:gd name="T3" fmla="*/ 411 h 441"/>
                <a:gd name="T4" fmla="*/ 424 w 574"/>
                <a:gd name="T5" fmla="*/ 424 h 441"/>
                <a:gd name="T6" fmla="*/ 420 w 574"/>
                <a:gd name="T7" fmla="*/ 441 h 441"/>
                <a:gd name="T8" fmla="*/ 433 w 574"/>
                <a:gd name="T9" fmla="*/ 426 h 441"/>
                <a:gd name="T10" fmla="*/ 458 w 574"/>
                <a:gd name="T11" fmla="*/ 424 h 441"/>
                <a:gd name="T12" fmla="*/ 488 w 574"/>
                <a:gd name="T13" fmla="*/ 411 h 441"/>
                <a:gd name="T14" fmla="*/ 540 w 574"/>
                <a:gd name="T15" fmla="*/ 374 h 441"/>
                <a:gd name="T16" fmla="*/ 559 w 574"/>
                <a:gd name="T17" fmla="*/ 362 h 441"/>
                <a:gd name="T18" fmla="*/ 572 w 574"/>
                <a:gd name="T19" fmla="*/ 345 h 441"/>
                <a:gd name="T20" fmla="*/ 565 w 574"/>
                <a:gd name="T21" fmla="*/ 347 h 441"/>
                <a:gd name="T22" fmla="*/ 544 w 574"/>
                <a:gd name="T23" fmla="*/ 360 h 441"/>
                <a:gd name="T24" fmla="*/ 531 w 574"/>
                <a:gd name="T25" fmla="*/ 366 h 441"/>
                <a:gd name="T26" fmla="*/ 546 w 574"/>
                <a:gd name="T27" fmla="*/ 342 h 441"/>
                <a:gd name="T28" fmla="*/ 535 w 574"/>
                <a:gd name="T29" fmla="*/ 353 h 441"/>
                <a:gd name="T30" fmla="*/ 486 w 574"/>
                <a:gd name="T31" fmla="*/ 381 h 441"/>
                <a:gd name="T32" fmla="*/ 448 w 574"/>
                <a:gd name="T33" fmla="*/ 405 h 441"/>
                <a:gd name="T34" fmla="*/ 446 w 574"/>
                <a:gd name="T35" fmla="*/ 385 h 441"/>
                <a:gd name="T36" fmla="*/ 456 w 574"/>
                <a:gd name="T37" fmla="*/ 360 h 441"/>
                <a:gd name="T38" fmla="*/ 443 w 574"/>
                <a:gd name="T39" fmla="*/ 280 h 441"/>
                <a:gd name="T40" fmla="*/ 433 w 574"/>
                <a:gd name="T41" fmla="*/ 195 h 441"/>
                <a:gd name="T42" fmla="*/ 424 w 574"/>
                <a:gd name="T43" fmla="*/ 141 h 441"/>
                <a:gd name="T44" fmla="*/ 413 w 574"/>
                <a:gd name="T45" fmla="*/ 133 h 441"/>
                <a:gd name="T46" fmla="*/ 411 w 574"/>
                <a:gd name="T47" fmla="*/ 118 h 441"/>
                <a:gd name="T48" fmla="*/ 403 w 574"/>
                <a:gd name="T49" fmla="*/ 70 h 441"/>
                <a:gd name="T50" fmla="*/ 388 w 574"/>
                <a:gd name="T51" fmla="*/ 19 h 441"/>
                <a:gd name="T52" fmla="*/ 381 w 574"/>
                <a:gd name="T53" fmla="*/ 0 h 441"/>
                <a:gd name="T54" fmla="*/ 285 w 574"/>
                <a:gd name="T55" fmla="*/ 23 h 441"/>
                <a:gd name="T56" fmla="*/ 234 w 574"/>
                <a:gd name="T57" fmla="*/ 79 h 441"/>
                <a:gd name="T58" fmla="*/ 231 w 574"/>
                <a:gd name="T59" fmla="*/ 100 h 441"/>
                <a:gd name="T60" fmla="*/ 201 w 574"/>
                <a:gd name="T61" fmla="*/ 131 h 441"/>
                <a:gd name="T62" fmla="*/ 212 w 574"/>
                <a:gd name="T63" fmla="*/ 141 h 441"/>
                <a:gd name="T64" fmla="*/ 214 w 574"/>
                <a:gd name="T65" fmla="*/ 154 h 441"/>
                <a:gd name="T66" fmla="*/ 219 w 574"/>
                <a:gd name="T67" fmla="*/ 184 h 441"/>
                <a:gd name="T68" fmla="*/ 167 w 574"/>
                <a:gd name="T69" fmla="*/ 218 h 441"/>
                <a:gd name="T70" fmla="*/ 109 w 574"/>
                <a:gd name="T71" fmla="*/ 222 h 441"/>
                <a:gd name="T72" fmla="*/ 49 w 574"/>
                <a:gd name="T73" fmla="*/ 237 h 441"/>
                <a:gd name="T74" fmla="*/ 35 w 574"/>
                <a:gd name="T75" fmla="*/ 261 h 441"/>
                <a:gd name="T76" fmla="*/ 50 w 574"/>
                <a:gd name="T77" fmla="*/ 293 h 441"/>
                <a:gd name="T78" fmla="*/ 11 w 574"/>
                <a:gd name="T79" fmla="*/ 340 h 441"/>
                <a:gd name="T80" fmla="*/ 313 w 574"/>
                <a:gd name="T81" fmla="*/ 312 h 441"/>
                <a:gd name="T82" fmla="*/ 323 w 574"/>
                <a:gd name="T83" fmla="*/ 323 h 441"/>
                <a:gd name="T84" fmla="*/ 332 w 574"/>
                <a:gd name="T85" fmla="*/ 327 h 441"/>
                <a:gd name="T86" fmla="*/ 347 w 574"/>
                <a:gd name="T87" fmla="*/ 355 h 441"/>
                <a:gd name="T88" fmla="*/ 371 w 574"/>
                <a:gd name="T89" fmla="*/ 364 h 44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4"/>
                <a:gd name="T136" fmla="*/ 0 h 441"/>
                <a:gd name="T137" fmla="*/ 574 w 574"/>
                <a:gd name="T138" fmla="*/ 441 h 44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4" h="441">
                  <a:moveTo>
                    <a:pt x="371" y="364"/>
                  </a:moveTo>
                  <a:lnTo>
                    <a:pt x="435" y="385"/>
                  </a:lnTo>
                  <a:lnTo>
                    <a:pt x="439" y="396"/>
                  </a:lnTo>
                  <a:lnTo>
                    <a:pt x="435" y="400"/>
                  </a:lnTo>
                  <a:lnTo>
                    <a:pt x="431" y="404"/>
                  </a:lnTo>
                  <a:lnTo>
                    <a:pt x="430" y="411"/>
                  </a:lnTo>
                  <a:lnTo>
                    <a:pt x="430" y="420"/>
                  </a:lnTo>
                  <a:lnTo>
                    <a:pt x="428" y="420"/>
                  </a:lnTo>
                  <a:lnTo>
                    <a:pt x="424" y="424"/>
                  </a:lnTo>
                  <a:lnTo>
                    <a:pt x="418" y="435"/>
                  </a:lnTo>
                  <a:lnTo>
                    <a:pt x="418" y="439"/>
                  </a:lnTo>
                  <a:lnTo>
                    <a:pt x="420" y="441"/>
                  </a:lnTo>
                  <a:lnTo>
                    <a:pt x="422" y="439"/>
                  </a:lnTo>
                  <a:lnTo>
                    <a:pt x="424" y="435"/>
                  </a:lnTo>
                  <a:lnTo>
                    <a:pt x="433" y="426"/>
                  </a:lnTo>
                  <a:lnTo>
                    <a:pt x="439" y="428"/>
                  </a:lnTo>
                  <a:lnTo>
                    <a:pt x="454" y="428"/>
                  </a:lnTo>
                  <a:lnTo>
                    <a:pt x="458" y="424"/>
                  </a:lnTo>
                  <a:lnTo>
                    <a:pt x="471" y="420"/>
                  </a:lnTo>
                  <a:lnTo>
                    <a:pt x="480" y="417"/>
                  </a:lnTo>
                  <a:lnTo>
                    <a:pt x="488" y="411"/>
                  </a:lnTo>
                  <a:lnTo>
                    <a:pt x="497" y="404"/>
                  </a:lnTo>
                  <a:lnTo>
                    <a:pt x="531" y="381"/>
                  </a:lnTo>
                  <a:lnTo>
                    <a:pt x="540" y="374"/>
                  </a:lnTo>
                  <a:lnTo>
                    <a:pt x="548" y="368"/>
                  </a:lnTo>
                  <a:lnTo>
                    <a:pt x="553" y="366"/>
                  </a:lnTo>
                  <a:lnTo>
                    <a:pt x="559" y="362"/>
                  </a:lnTo>
                  <a:lnTo>
                    <a:pt x="565" y="359"/>
                  </a:lnTo>
                  <a:lnTo>
                    <a:pt x="570" y="355"/>
                  </a:lnTo>
                  <a:lnTo>
                    <a:pt x="572" y="345"/>
                  </a:lnTo>
                  <a:lnTo>
                    <a:pt x="574" y="344"/>
                  </a:lnTo>
                  <a:lnTo>
                    <a:pt x="572" y="342"/>
                  </a:lnTo>
                  <a:lnTo>
                    <a:pt x="565" y="347"/>
                  </a:lnTo>
                  <a:lnTo>
                    <a:pt x="557" y="351"/>
                  </a:lnTo>
                  <a:lnTo>
                    <a:pt x="548" y="355"/>
                  </a:lnTo>
                  <a:lnTo>
                    <a:pt x="544" y="360"/>
                  </a:lnTo>
                  <a:lnTo>
                    <a:pt x="540" y="364"/>
                  </a:lnTo>
                  <a:lnTo>
                    <a:pt x="533" y="370"/>
                  </a:lnTo>
                  <a:lnTo>
                    <a:pt x="531" y="366"/>
                  </a:lnTo>
                  <a:lnTo>
                    <a:pt x="535" y="360"/>
                  </a:lnTo>
                  <a:lnTo>
                    <a:pt x="538" y="355"/>
                  </a:lnTo>
                  <a:lnTo>
                    <a:pt x="546" y="342"/>
                  </a:lnTo>
                  <a:lnTo>
                    <a:pt x="544" y="342"/>
                  </a:lnTo>
                  <a:lnTo>
                    <a:pt x="538" y="345"/>
                  </a:lnTo>
                  <a:lnTo>
                    <a:pt x="535" y="353"/>
                  </a:lnTo>
                  <a:lnTo>
                    <a:pt x="529" y="359"/>
                  </a:lnTo>
                  <a:lnTo>
                    <a:pt x="510" y="368"/>
                  </a:lnTo>
                  <a:lnTo>
                    <a:pt x="486" y="381"/>
                  </a:lnTo>
                  <a:lnTo>
                    <a:pt x="465" y="390"/>
                  </a:lnTo>
                  <a:lnTo>
                    <a:pt x="458" y="394"/>
                  </a:lnTo>
                  <a:lnTo>
                    <a:pt x="448" y="405"/>
                  </a:lnTo>
                  <a:lnTo>
                    <a:pt x="445" y="402"/>
                  </a:lnTo>
                  <a:lnTo>
                    <a:pt x="443" y="394"/>
                  </a:lnTo>
                  <a:lnTo>
                    <a:pt x="446" y="385"/>
                  </a:lnTo>
                  <a:lnTo>
                    <a:pt x="454" y="381"/>
                  </a:lnTo>
                  <a:lnTo>
                    <a:pt x="446" y="372"/>
                  </a:lnTo>
                  <a:lnTo>
                    <a:pt x="456" y="360"/>
                  </a:lnTo>
                  <a:lnTo>
                    <a:pt x="458" y="357"/>
                  </a:lnTo>
                  <a:lnTo>
                    <a:pt x="452" y="351"/>
                  </a:lnTo>
                  <a:lnTo>
                    <a:pt x="443" y="280"/>
                  </a:lnTo>
                  <a:lnTo>
                    <a:pt x="441" y="276"/>
                  </a:lnTo>
                  <a:lnTo>
                    <a:pt x="441" y="210"/>
                  </a:lnTo>
                  <a:lnTo>
                    <a:pt x="433" y="195"/>
                  </a:lnTo>
                  <a:lnTo>
                    <a:pt x="428" y="178"/>
                  </a:lnTo>
                  <a:lnTo>
                    <a:pt x="428" y="165"/>
                  </a:lnTo>
                  <a:lnTo>
                    <a:pt x="424" y="141"/>
                  </a:lnTo>
                  <a:lnTo>
                    <a:pt x="416" y="130"/>
                  </a:lnTo>
                  <a:lnTo>
                    <a:pt x="413" y="131"/>
                  </a:lnTo>
                  <a:lnTo>
                    <a:pt x="413" y="133"/>
                  </a:lnTo>
                  <a:lnTo>
                    <a:pt x="413" y="135"/>
                  </a:lnTo>
                  <a:lnTo>
                    <a:pt x="409" y="130"/>
                  </a:lnTo>
                  <a:lnTo>
                    <a:pt x="411" y="118"/>
                  </a:lnTo>
                  <a:lnTo>
                    <a:pt x="400" y="90"/>
                  </a:lnTo>
                  <a:lnTo>
                    <a:pt x="398" y="81"/>
                  </a:lnTo>
                  <a:lnTo>
                    <a:pt x="403" y="70"/>
                  </a:lnTo>
                  <a:lnTo>
                    <a:pt x="400" y="51"/>
                  </a:lnTo>
                  <a:lnTo>
                    <a:pt x="388" y="23"/>
                  </a:lnTo>
                  <a:lnTo>
                    <a:pt x="388" y="19"/>
                  </a:lnTo>
                  <a:lnTo>
                    <a:pt x="385" y="15"/>
                  </a:lnTo>
                  <a:lnTo>
                    <a:pt x="386" y="11"/>
                  </a:lnTo>
                  <a:lnTo>
                    <a:pt x="381" y="0"/>
                  </a:lnTo>
                  <a:lnTo>
                    <a:pt x="291" y="25"/>
                  </a:lnTo>
                  <a:lnTo>
                    <a:pt x="289" y="21"/>
                  </a:lnTo>
                  <a:lnTo>
                    <a:pt x="285" y="23"/>
                  </a:lnTo>
                  <a:lnTo>
                    <a:pt x="278" y="26"/>
                  </a:lnTo>
                  <a:lnTo>
                    <a:pt x="257" y="49"/>
                  </a:lnTo>
                  <a:lnTo>
                    <a:pt x="234" y="79"/>
                  </a:lnTo>
                  <a:lnTo>
                    <a:pt x="233" y="85"/>
                  </a:lnTo>
                  <a:lnTo>
                    <a:pt x="233" y="88"/>
                  </a:lnTo>
                  <a:lnTo>
                    <a:pt x="231" y="100"/>
                  </a:lnTo>
                  <a:lnTo>
                    <a:pt x="225" y="105"/>
                  </a:lnTo>
                  <a:lnTo>
                    <a:pt x="202" y="128"/>
                  </a:lnTo>
                  <a:lnTo>
                    <a:pt x="201" y="131"/>
                  </a:lnTo>
                  <a:lnTo>
                    <a:pt x="204" y="141"/>
                  </a:lnTo>
                  <a:lnTo>
                    <a:pt x="206" y="143"/>
                  </a:lnTo>
                  <a:lnTo>
                    <a:pt x="212" y="141"/>
                  </a:lnTo>
                  <a:lnTo>
                    <a:pt x="216" y="145"/>
                  </a:lnTo>
                  <a:lnTo>
                    <a:pt x="218" y="150"/>
                  </a:lnTo>
                  <a:lnTo>
                    <a:pt x="214" y="154"/>
                  </a:lnTo>
                  <a:lnTo>
                    <a:pt x="216" y="161"/>
                  </a:lnTo>
                  <a:lnTo>
                    <a:pt x="221" y="171"/>
                  </a:lnTo>
                  <a:lnTo>
                    <a:pt x="219" y="184"/>
                  </a:lnTo>
                  <a:lnTo>
                    <a:pt x="204" y="190"/>
                  </a:lnTo>
                  <a:lnTo>
                    <a:pt x="184" y="212"/>
                  </a:lnTo>
                  <a:lnTo>
                    <a:pt x="167" y="218"/>
                  </a:lnTo>
                  <a:lnTo>
                    <a:pt x="131" y="227"/>
                  </a:lnTo>
                  <a:lnTo>
                    <a:pt x="120" y="223"/>
                  </a:lnTo>
                  <a:lnTo>
                    <a:pt x="109" y="222"/>
                  </a:lnTo>
                  <a:lnTo>
                    <a:pt x="90" y="223"/>
                  </a:lnTo>
                  <a:lnTo>
                    <a:pt x="69" y="227"/>
                  </a:lnTo>
                  <a:lnTo>
                    <a:pt x="49" y="237"/>
                  </a:lnTo>
                  <a:lnTo>
                    <a:pt x="39" y="242"/>
                  </a:lnTo>
                  <a:lnTo>
                    <a:pt x="35" y="253"/>
                  </a:lnTo>
                  <a:lnTo>
                    <a:pt x="35" y="261"/>
                  </a:lnTo>
                  <a:lnTo>
                    <a:pt x="52" y="280"/>
                  </a:lnTo>
                  <a:lnTo>
                    <a:pt x="54" y="287"/>
                  </a:lnTo>
                  <a:lnTo>
                    <a:pt x="50" y="293"/>
                  </a:lnTo>
                  <a:lnTo>
                    <a:pt x="47" y="297"/>
                  </a:lnTo>
                  <a:lnTo>
                    <a:pt x="41" y="312"/>
                  </a:lnTo>
                  <a:lnTo>
                    <a:pt x="11" y="340"/>
                  </a:lnTo>
                  <a:lnTo>
                    <a:pt x="0" y="349"/>
                  </a:lnTo>
                  <a:lnTo>
                    <a:pt x="5" y="374"/>
                  </a:lnTo>
                  <a:lnTo>
                    <a:pt x="313" y="312"/>
                  </a:lnTo>
                  <a:lnTo>
                    <a:pt x="319" y="315"/>
                  </a:lnTo>
                  <a:lnTo>
                    <a:pt x="321" y="321"/>
                  </a:lnTo>
                  <a:lnTo>
                    <a:pt x="323" y="323"/>
                  </a:lnTo>
                  <a:lnTo>
                    <a:pt x="324" y="323"/>
                  </a:lnTo>
                  <a:lnTo>
                    <a:pt x="328" y="327"/>
                  </a:lnTo>
                  <a:lnTo>
                    <a:pt x="332" y="327"/>
                  </a:lnTo>
                  <a:lnTo>
                    <a:pt x="343" y="345"/>
                  </a:lnTo>
                  <a:lnTo>
                    <a:pt x="345" y="351"/>
                  </a:lnTo>
                  <a:lnTo>
                    <a:pt x="347" y="355"/>
                  </a:lnTo>
                  <a:lnTo>
                    <a:pt x="349" y="359"/>
                  </a:lnTo>
                  <a:lnTo>
                    <a:pt x="366" y="359"/>
                  </a:lnTo>
                  <a:lnTo>
                    <a:pt x="371" y="364"/>
                  </a:lnTo>
                </a:path>
              </a:pathLst>
            </a:custGeom>
            <a:solidFill>
              <a:srgbClr val="93CA5C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67" name="Freeform 87"/>
            <p:cNvSpPr>
              <a:spLocks/>
            </p:cNvSpPr>
            <p:nvPr/>
          </p:nvSpPr>
          <p:spPr bwMode="gray">
            <a:xfrm>
              <a:off x="4128" y="2127"/>
              <a:ext cx="445" cy="287"/>
            </a:xfrm>
            <a:custGeom>
              <a:avLst/>
              <a:gdLst>
                <a:gd name="T0" fmla="*/ 111 w 445"/>
                <a:gd name="T1" fmla="*/ 274 h 287"/>
                <a:gd name="T2" fmla="*/ 311 w 445"/>
                <a:gd name="T3" fmla="*/ 234 h 287"/>
                <a:gd name="T4" fmla="*/ 375 w 445"/>
                <a:gd name="T5" fmla="*/ 223 h 287"/>
                <a:gd name="T6" fmla="*/ 375 w 445"/>
                <a:gd name="T7" fmla="*/ 221 h 287"/>
                <a:gd name="T8" fmla="*/ 377 w 445"/>
                <a:gd name="T9" fmla="*/ 221 h 287"/>
                <a:gd name="T10" fmla="*/ 379 w 445"/>
                <a:gd name="T11" fmla="*/ 214 h 287"/>
                <a:gd name="T12" fmla="*/ 386 w 445"/>
                <a:gd name="T13" fmla="*/ 208 h 287"/>
                <a:gd name="T14" fmla="*/ 394 w 445"/>
                <a:gd name="T15" fmla="*/ 206 h 287"/>
                <a:gd name="T16" fmla="*/ 400 w 445"/>
                <a:gd name="T17" fmla="*/ 208 h 287"/>
                <a:gd name="T18" fmla="*/ 418 w 445"/>
                <a:gd name="T19" fmla="*/ 195 h 287"/>
                <a:gd name="T20" fmla="*/ 420 w 445"/>
                <a:gd name="T21" fmla="*/ 185 h 287"/>
                <a:gd name="T22" fmla="*/ 433 w 445"/>
                <a:gd name="T23" fmla="*/ 174 h 287"/>
                <a:gd name="T24" fmla="*/ 445 w 445"/>
                <a:gd name="T25" fmla="*/ 167 h 287"/>
                <a:gd name="T26" fmla="*/ 445 w 445"/>
                <a:gd name="T27" fmla="*/ 165 h 287"/>
                <a:gd name="T28" fmla="*/ 435 w 445"/>
                <a:gd name="T29" fmla="*/ 157 h 287"/>
                <a:gd name="T30" fmla="*/ 432 w 445"/>
                <a:gd name="T31" fmla="*/ 152 h 287"/>
                <a:gd name="T32" fmla="*/ 426 w 445"/>
                <a:gd name="T33" fmla="*/ 150 h 287"/>
                <a:gd name="T34" fmla="*/ 422 w 445"/>
                <a:gd name="T35" fmla="*/ 146 h 287"/>
                <a:gd name="T36" fmla="*/ 415 w 445"/>
                <a:gd name="T37" fmla="*/ 144 h 287"/>
                <a:gd name="T38" fmla="*/ 411 w 445"/>
                <a:gd name="T39" fmla="*/ 133 h 287"/>
                <a:gd name="T40" fmla="*/ 402 w 445"/>
                <a:gd name="T41" fmla="*/ 131 h 287"/>
                <a:gd name="T42" fmla="*/ 400 w 445"/>
                <a:gd name="T43" fmla="*/ 131 h 287"/>
                <a:gd name="T44" fmla="*/ 400 w 445"/>
                <a:gd name="T45" fmla="*/ 114 h 287"/>
                <a:gd name="T46" fmla="*/ 403 w 445"/>
                <a:gd name="T47" fmla="*/ 110 h 287"/>
                <a:gd name="T48" fmla="*/ 403 w 445"/>
                <a:gd name="T49" fmla="*/ 101 h 287"/>
                <a:gd name="T50" fmla="*/ 396 w 445"/>
                <a:gd name="T51" fmla="*/ 95 h 287"/>
                <a:gd name="T52" fmla="*/ 396 w 445"/>
                <a:gd name="T53" fmla="*/ 92 h 287"/>
                <a:gd name="T54" fmla="*/ 400 w 445"/>
                <a:gd name="T55" fmla="*/ 90 h 287"/>
                <a:gd name="T56" fmla="*/ 409 w 445"/>
                <a:gd name="T57" fmla="*/ 80 h 287"/>
                <a:gd name="T58" fmla="*/ 411 w 445"/>
                <a:gd name="T59" fmla="*/ 65 h 287"/>
                <a:gd name="T60" fmla="*/ 411 w 445"/>
                <a:gd name="T61" fmla="*/ 62 h 287"/>
                <a:gd name="T62" fmla="*/ 415 w 445"/>
                <a:gd name="T63" fmla="*/ 54 h 287"/>
                <a:gd name="T64" fmla="*/ 418 w 445"/>
                <a:gd name="T65" fmla="*/ 52 h 287"/>
                <a:gd name="T66" fmla="*/ 413 w 445"/>
                <a:gd name="T67" fmla="*/ 47 h 287"/>
                <a:gd name="T68" fmla="*/ 396 w 445"/>
                <a:gd name="T69" fmla="*/ 47 h 287"/>
                <a:gd name="T70" fmla="*/ 394 w 445"/>
                <a:gd name="T71" fmla="*/ 43 h 287"/>
                <a:gd name="T72" fmla="*/ 392 w 445"/>
                <a:gd name="T73" fmla="*/ 39 h 287"/>
                <a:gd name="T74" fmla="*/ 390 w 445"/>
                <a:gd name="T75" fmla="*/ 33 h 287"/>
                <a:gd name="T76" fmla="*/ 379 w 445"/>
                <a:gd name="T77" fmla="*/ 15 h 287"/>
                <a:gd name="T78" fmla="*/ 375 w 445"/>
                <a:gd name="T79" fmla="*/ 15 h 287"/>
                <a:gd name="T80" fmla="*/ 371 w 445"/>
                <a:gd name="T81" fmla="*/ 11 h 287"/>
                <a:gd name="T82" fmla="*/ 370 w 445"/>
                <a:gd name="T83" fmla="*/ 11 h 287"/>
                <a:gd name="T84" fmla="*/ 368 w 445"/>
                <a:gd name="T85" fmla="*/ 9 h 287"/>
                <a:gd name="T86" fmla="*/ 366 w 445"/>
                <a:gd name="T87" fmla="*/ 3 h 287"/>
                <a:gd name="T88" fmla="*/ 360 w 445"/>
                <a:gd name="T89" fmla="*/ 0 h 287"/>
                <a:gd name="T90" fmla="*/ 52 w 445"/>
                <a:gd name="T91" fmla="*/ 62 h 287"/>
                <a:gd name="T92" fmla="*/ 47 w 445"/>
                <a:gd name="T93" fmla="*/ 37 h 287"/>
                <a:gd name="T94" fmla="*/ 30 w 445"/>
                <a:gd name="T95" fmla="*/ 52 h 287"/>
                <a:gd name="T96" fmla="*/ 28 w 445"/>
                <a:gd name="T97" fmla="*/ 54 h 287"/>
                <a:gd name="T98" fmla="*/ 26 w 445"/>
                <a:gd name="T99" fmla="*/ 50 h 287"/>
                <a:gd name="T100" fmla="*/ 22 w 445"/>
                <a:gd name="T101" fmla="*/ 50 h 287"/>
                <a:gd name="T102" fmla="*/ 19 w 445"/>
                <a:gd name="T103" fmla="*/ 62 h 287"/>
                <a:gd name="T104" fmla="*/ 6 w 445"/>
                <a:gd name="T105" fmla="*/ 73 h 287"/>
                <a:gd name="T106" fmla="*/ 0 w 445"/>
                <a:gd name="T107" fmla="*/ 77 h 287"/>
                <a:gd name="T108" fmla="*/ 22 w 445"/>
                <a:gd name="T109" fmla="*/ 202 h 287"/>
                <a:gd name="T110" fmla="*/ 37 w 445"/>
                <a:gd name="T111" fmla="*/ 287 h 287"/>
                <a:gd name="T112" fmla="*/ 111 w 445"/>
                <a:gd name="T113" fmla="*/ 274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45"/>
                <a:gd name="T172" fmla="*/ 0 h 287"/>
                <a:gd name="T173" fmla="*/ 445 w 445"/>
                <a:gd name="T174" fmla="*/ 287 h 28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45" h="287">
                  <a:moveTo>
                    <a:pt x="111" y="274"/>
                  </a:moveTo>
                  <a:lnTo>
                    <a:pt x="311" y="234"/>
                  </a:lnTo>
                  <a:lnTo>
                    <a:pt x="375" y="223"/>
                  </a:lnTo>
                  <a:lnTo>
                    <a:pt x="375" y="221"/>
                  </a:lnTo>
                  <a:lnTo>
                    <a:pt x="377" y="221"/>
                  </a:lnTo>
                  <a:lnTo>
                    <a:pt x="379" y="214"/>
                  </a:lnTo>
                  <a:lnTo>
                    <a:pt x="386" y="208"/>
                  </a:lnTo>
                  <a:lnTo>
                    <a:pt x="394" y="206"/>
                  </a:lnTo>
                  <a:lnTo>
                    <a:pt x="400" y="208"/>
                  </a:lnTo>
                  <a:lnTo>
                    <a:pt x="418" y="195"/>
                  </a:lnTo>
                  <a:lnTo>
                    <a:pt x="420" y="185"/>
                  </a:lnTo>
                  <a:lnTo>
                    <a:pt x="433" y="174"/>
                  </a:lnTo>
                  <a:lnTo>
                    <a:pt x="445" y="167"/>
                  </a:lnTo>
                  <a:lnTo>
                    <a:pt x="445" y="165"/>
                  </a:lnTo>
                  <a:lnTo>
                    <a:pt x="435" y="157"/>
                  </a:lnTo>
                  <a:lnTo>
                    <a:pt x="432" y="152"/>
                  </a:lnTo>
                  <a:lnTo>
                    <a:pt x="426" y="150"/>
                  </a:lnTo>
                  <a:lnTo>
                    <a:pt x="422" y="146"/>
                  </a:lnTo>
                  <a:lnTo>
                    <a:pt x="415" y="144"/>
                  </a:lnTo>
                  <a:lnTo>
                    <a:pt x="411" y="133"/>
                  </a:lnTo>
                  <a:lnTo>
                    <a:pt x="402" y="131"/>
                  </a:lnTo>
                  <a:lnTo>
                    <a:pt x="400" y="131"/>
                  </a:lnTo>
                  <a:lnTo>
                    <a:pt x="400" y="114"/>
                  </a:lnTo>
                  <a:lnTo>
                    <a:pt x="403" y="110"/>
                  </a:lnTo>
                  <a:lnTo>
                    <a:pt x="403" y="101"/>
                  </a:lnTo>
                  <a:lnTo>
                    <a:pt x="396" y="95"/>
                  </a:lnTo>
                  <a:lnTo>
                    <a:pt x="396" y="92"/>
                  </a:lnTo>
                  <a:lnTo>
                    <a:pt x="400" y="90"/>
                  </a:lnTo>
                  <a:lnTo>
                    <a:pt x="409" y="80"/>
                  </a:lnTo>
                  <a:lnTo>
                    <a:pt x="411" y="65"/>
                  </a:lnTo>
                  <a:lnTo>
                    <a:pt x="411" y="62"/>
                  </a:lnTo>
                  <a:lnTo>
                    <a:pt x="415" y="54"/>
                  </a:lnTo>
                  <a:lnTo>
                    <a:pt x="418" y="52"/>
                  </a:lnTo>
                  <a:lnTo>
                    <a:pt x="413" y="47"/>
                  </a:lnTo>
                  <a:lnTo>
                    <a:pt x="396" y="47"/>
                  </a:lnTo>
                  <a:lnTo>
                    <a:pt x="394" y="43"/>
                  </a:lnTo>
                  <a:lnTo>
                    <a:pt x="392" y="39"/>
                  </a:lnTo>
                  <a:lnTo>
                    <a:pt x="390" y="33"/>
                  </a:lnTo>
                  <a:lnTo>
                    <a:pt x="379" y="15"/>
                  </a:lnTo>
                  <a:lnTo>
                    <a:pt x="375" y="15"/>
                  </a:lnTo>
                  <a:lnTo>
                    <a:pt x="371" y="11"/>
                  </a:lnTo>
                  <a:lnTo>
                    <a:pt x="370" y="11"/>
                  </a:lnTo>
                  <a:lnTo>
                    <a:pt x="368" y="9"/>
                  </a:lnTo>
                  <a:lnTo>
                    <a:pt x="366" y="3"/>
                  </a:lnTo>
                  <a:lnTo>
                    <a:pt x="360" y="0"/>
                  </a:lnTo>
                  <a:lnTo>
                    <a:pt x="52" y="62"/>
                  </a:lnTo>
                  <a:lnTo>
                    <a:pt x="47" y="37"/>
                  </a:lnTo>
                  <a:lnTo>
                    <a:pt x="30" y="52"/>
                  </a:lnTo>
                  <a:lnTo>
                    <a:pt x="28" y="54"/>
                  </a:lnTo>
                  <a:lnTo>
                    <a:pt x="26" y="50"/>
                  </a:lnTo>
                  <a:lnTo>
                    <a:pt x="22" y="50"/>
                  </a:lnTo>
                  <a:lnTo>
                    <a:pt x="19" y="62"/>
                  </a:lnTo>
                  <a:lnTo>
                    <a:pt x="6" y="73"/>
                  </a:lnTo>
                  <a:lnTo>
                    <a:pt x="0" y="77"/>
                  </a:lnTo>
                  <a:lnTo>
                    <a:pt x="22" y="202"/>
                  </a:lnTo>
                  <a:lnTo>
                    <a:pt x="37" y="287"/>
                  </a:lnTo>
                  <a:lnTo>
                    <a:pt x="111" y="274"/>
                  </a:lnTo>
                </a:path>
              </a:pathLst>
            </a:custGeom>
            <a:solidFill>
              <a:srgbClr val="93CA5C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68" name="Freeform 88"/>
            <p:cNvSpPr>
              <a:spLocks/>
            </p:cNvSpPr>
            <p:nvPr/>
          </p:nvSpPr>
          <p:spPr bwMode="gray">
            <a:xfrm>
              <a:off x="3980" y="2414"/>
              <a:ext cx="580" cy="332"/>
            </a:xfrm>
            <a:custGeom>
              <a:avLst/>
              <a:gdLst>
                <a:gd name="T0" fmla="*/ 180 w 580"/>
                <a:gd name="T1" fmla="*/ 311 h 332"/>
                <a:gd name="T2" fmla="*/ 148 w 580"/>
                <a:gd name="T3" fmla="*/ 313 h 332"/>
                <a:gd name="T4" fmla="*/ 127 w 580"/>
                <a:gd name="T5" fmla="*/ 315 h 332"/>
                <a:gd name="T6" fmla="*/ 33 w 580"/>
                <a:gd name="T7" fmla="*/ 313 h 332"/>
                <a:gd name="T8" fmla="*/ 52 w 580"/>
                <a:gd name="T9" fmla="*/ 289 h 332"/>
                <a:gd name="T10" fmla="*/ 62 w 580"/>
                <a:gd name="T11" fmla="*/ 272 h 332"/>
                <a:gd name="T12" fmla="*/ 110 w 580"/>
                <a:gd name="T13" fmla="*/ 225 h 332"/>
                <a:gd name="T14" fmla="*/ 122 w 580"/>
                <a:gd name="T15" fmla="*/ 246 h 332"/>
                <a:gd name="T16" fmla="*/ 155 w 580"/>
                <a:gd name="T17" fmla="*/ 246 h 332"/>
                <a:gd name="T18" fmla="*/ 169 w 580"/>
                <a:gd name="T19" fmla="*/ 242 h 332"/>
                <a:gd name="T20" fmla="*/ 197 w 580"/>
                <a:gd name="T21" fmla="*/ 236 h 332"/>
                <a:gd name="T22" fmla="*/ 206 w 580"/>
                <a:gd name="T23" fmla="*/ 229 h 332"/>
                <a:gd name="T24" fmla="*/ 240 w 580"/>
                <a:gd name="T25" fmla="*/ 201 h 332"/>
                <a:gd name="T26" fmla="*/ 251 w 580"/>
                <a:gd name="T27" fmla="*/ 159 h 332"/>
                <a:gd name="T28" fmla="*/ 279 w 580"/>
                <a:gd name="T29" fmla="*/ 101 h 332"/>
                <a:gd name="T30" fmla="*/ 294 w 580"/>
                <a:gd name="T31" fmla="*/ 109 h 332"/>
                <a:gd name="T32" fmla="*/ 313 w 580"/>
                <a:gd name="T33" fmla="*/ 64 h 332"/>
                <a:gd name="T34" fmla="*/ 334 w 580"/>
                <a:gd name="T35" fmla="*/ 52 h 332"/>
                <a:gd name="T36" fmla="*/ 347 w 580"/>
                <a:gd name="T37" fmla="*/ 30 h 332"/>
                <a:gd name="T38" fmla="*/ 347 w 580"/>
                <a:gd name="T39" fmla="*/ 5 h 332"/>
                <a:gd name="T40" fmla="*/ 384 w 580"/>
                <a:gd name="T41" fmla="*/ 20 h 332"/>
                <a:gd name="T42" fmla="*/ 396 w 580"/>
                <a:gd name="T43" fmla="*/ 3 h 332"/>
                <a:gd name="T44" fmla="*/ 416 w 580"/>
                <a:gd name="T45" fmla="*/ 7 h 332"/>
                <a:gd name="T46" fmla="*/ 433 w 580"/>
                <a:gd name="T47" fmla="*/ 24 h 332"/>
                <a:gd name="T48" fmla="*/ 456 w 580"/>
                <a:gd name="T49" fmla="*/ 43 h 332"/>
                <a:gd name="T50" fmla="*/ 439 w 580"/>
                <a:gd name="T51" fmla="*/ 79 h 332"/>
                <a:gd name="T52" fmla="*/ 461 w 580"/>
                <a:gd name="T53" fmla="*/ 82 h 332"/>
                <a:gd name="T54" fmla="*/ 478 w 580"/>
                <a:gd name="T55" fmla="*/ 95 h 332"/>
                <a:gd name="T56" fmla="*/ 491 w 580"/>
                <a:gd name="T57" fmla="*/ 99 h 332"/>
                <a:gd name="T58" fmla="*/ 523 w 580"/>
                <a:gd name="T59" fmla="*/ 112 h 332"/>
                <a:gd name="T60" fmla="*/ 525 w 580"/>
                <a:gd name="T61" fmla="*/ 127 h 332"/>
                <a:gd name="T62" fmla="*/ 521 w 580"/>
                <a:gd name="T63" fmla="*/ 144 h 332"/>
                <a:gd name="T64" fmla="*/ 540 w 580"/>
                <a:gd name="T65" fmla="*/ 161 h 332"/>
                <a:gd name="T66" fmla="*/ 525 w 580"/>
                <a:gd name="T67" fmla="*/ 165 h 332"/>
                <a:gd name="T68" fmla="*/ 531 w 580"/>
                <a:gd name="T69" fmla="*/ 174 h 332"/>
                <a:gd name="T70" fmla="*/ 521 w 580"/>
                <a:gd name="T71" fmla="*/ 178 h 332"/>
                <a:gd name="T72" fmla="*/ 533 w 580"/>
                <a:gd name="T73" fmla="*/ 185 h 332"/>
                <a:gd name="T74" fmla="*/ 534 w 580"/>
                <a:gd name="T75" fmla="*/ 202 h 332"/>
                <a:gd name="T76" fmla="*/ 519 w 580"/>
                <a:gd name="T77" fmla="*/ 202 h 332"/>
                <a:gd name="T78" fmla="*/ 542 w 580"/>
                <a:gd name="T79" fmla="*/ 210 h 332"/>
                <a:gd name="T80" fmla="*/ 568 w 580"/>
                <a:gd name="T81" fmla="*/ 202 h 332"/>
                <a:gd name="T82" fmla="*/ 574 w 580"/>
                <a:gd name="T83" fmla="*/ 236 h 33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80"/>
                <a:gd name="T127" fmla="*/ 0 h 332"/>
                <a:gd name="T128" fmla="*/ 580 w 580"/>
                <a:gd name="T129" fmla="*/ 332 h 33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80" h="332">
                  <a:moveTo>
                    <a:pt x="572" y="242"/>
                  </a:moveTo>
                  <a:lnTo>
                    <a:pt x="381" y="277"/>
                  </a:lnTo>
                  <a:lnTo>
                    <a:pt x="180" y="311"/>
                  </a:lnTo>
                  <a:lnTo>
                    <a:pt x="176" y="309"/>
                  </a:lnTo>
                  <a:lnTo>
                    <a:pt x="169" y="311"/>
                  </a:lnTo>
                  <a:lnTo>
                    <a:pt x="148" y="313"/>
                  </a:lnTo>
                  <a:lnTo>
                    <a:pt x="148" y="309"/>
                  </a:lnTo>
                  <a:lnTo>
                    <a:pt x="127" y="313"/>
                  </a:lnTo>
                  <a:lnTo>
                    <a:pt x="127" y="315"/>
                  </a:lnTo>
                  <a:lnTo>
                    <a:pt x="0" y="332"/>
                  </a:lnTo>
                  <a:lnTo>
                    <a:pt x="5" y="326"/>
                  </a:lnTo>
                  <a:lnTo>
                    <a:pt x="33" y="313"/>
                  </a:lnTo>
                  <a:lnTo>
                    <a:pt x="35" y="307"/>
                  </a:lnTo>
                  <a:lnTo>
                    <a:pt x="50" y="296"/>
                  </a:lnTo>
                  <a:lnTo>
                    <a:pt x="52" y="289"/>
                  </a:lnTo>
                  <a:lnTo>
                    <a:pt x="54" y="285"/>
                  </a:lnTo>
                  <a:lnTo>
                    <a:pt x="62" y="281"/>
                  </a:lnTo>
                  <a:lnTo>
                    <a:pt x="62" y="272"/>
                  </a:lnTo>
                  <a:lnTo>
                    <a:pt x="69" y="266"/>
                  </a:lnTo>
                  <a:lnTo>
                    <a:pt x="109" y="232"/>
                  </a:lnTo>
                  <a:lnTo>
                    <a:pt x="110" y="225"/>
                  </a:lnTo>
                  <a:lnTo>
                    <a:pt x="114" y="227"/>
                  </a:lnTo>
                  <a:lnTo>
                    <a:pt x="110" y="234"/>
                  </a:lnTo>
                  <a:lnTo>
                    <a:pt x="122" y="246"/>
                  </a:lnTo>
                  <a:lnTo>
                    <a:pt x="139" y="251"/>
                  </a:lnTo>
                  <a:lnTo>
                    <a:pt x="146" y="251"/>
                  </a:lnTo>
                  <a:lnTo>
                    <a:pt x="155" y="246"/>
                  </a:lnTo>
                  <a:lnTo>
                    <a:pt x="157" y="240"/>
                  </a:lnTo>
                  <a:lnTo>
                    <a:pt x="163" y="236"/>
                  </a:lnTo>
                  <a:lnTo>
                    <a:pt x="169" y="242"/>
                  </a:lnTo>
                  <a:lnTo>
                    <a:pt x="172" y="244"/>
                  </a:lnTo>
                  <a:lnTo>
                    <a:pt x="178" y="244"/>
                  </a:lnTo>
                  <a:lnTo>
                    <a:pt x="197" y="236"/>
                  </a:lnTo>
                  <a:lnTo>
                    <a:pt x="200" y="223"/>
                  </a:lnTo>
                  <a:lnTo>
                    <a:pt x="202" y="223"/>
                  </a:lnTo>
                  <a:lnTo>
                    <a:pt x="206" y="229"/>
                  </a:lnTo>
                  <a:lnTo>
                    <a:pt x="221" y="214"/>
                  </a:lnTo>
                  <a:lnTo>
                    <a:pt x="227" y="216"/>
                  </a:lnTo>
                  <a:lnTo>
                    <a:pt x="240" y="201"/>
                  </a:lnTo>
                  <a:lnTo>
                    <a:pt x="236" y="193"/>
                  </a:lnTo>
                  <a:lnTo>
                    <a:pt x="238" y="182"/>
                  </a:lnTo>
                  <a:lnTo>
                    <a:pt x="251" y="159"/>
                  </a:lnTo>
                  <a:lnTo>
                    <a:pt x="266" y="95"/>
                  </a:lnTo>
                  <a:lnTo>
                    <a:pt x="270" y="95"/>
                  </a:lnTo>
                  <a:lnTo>
                    <a:pt x="279" y="101"/>
                  </a:lnTo>
                  <a:lnTo>
                    <a:pt x="279" y="105"/>
                  </a:lnTo>
                  <a:lnTo>
                    <a:pt x="285" y="110"/>
                  </a:lnTo>
                  <a:lnTo>
                    <a:pt x="294" y="109"/>
                  </a:lnTo>
                  <a:lnTo>
                    <a:pt x="300" y="97"/>
                  </a:lnTo>
                  <a:lnTo>
                    <a:pt x="307" y="73"/>
                  </a:lnTo>
                  <a:lnTo>
                    <a:pt x="313" y="64"/>
                  </a:lnTo>
                  <a:lnTo>
                    <a:pt x="321" y="69"/>
                  </a:lnTo>
                  <a:lnTo>
                    <a:pt x="328" y="54"/>
                  </a:lnTo>
                  <a:lnTo>
                    <a:pt x="334" y="52"/>
                  </a:lnTo>
                  <a:lnTo>
                    <a:pt x="337" y="45"/>
                  </a:lnTo>
                  <a:lnTo>
                    <a:pt x="343" y="32"/>
                  </a:lnTo>
                  <a:lnTo>
                    <a:pt x="347" y="30"/>
                  </a:lnTo>
                  <a:lnTo>
                    <a:pt x="349" y="26"/>
                  </a:lnTo>
                  <a:lnTo>
                    <a:pt x="345" y="24"/>
                  </a:lnTo>
                  <a:lnTo>
                    <a:pt x="347" y="5"/>
                  </a:lnTo>
                  <a:lnTo>
                    <a:pt x="349" y="2"/>
                  </a:lnTo>
                  <a:lnTo>
                    <a:pt x="351" y="0"/>
                  </a:lnTo>
                  <a:lnTo>
                    <a:pt x="384" y="20"/>
                  </a:lnTo>
                  <a:lnTo>
                    <a:pt x="390" y="22"/>
                  </a:lnTo>
                  <a:lnTo>
                    <a:pt x="392" y="22"/>
                  </a:lnTo>
                  <a:lnTo>
                    <a:pt x="396" y="3"/>
                  </a:lnTo>
                  <a:lnTo>
                    <a:pt x="401" y="2"/>
                  </a:lnTo>
                  <a:lnTo>
                    <a:pt x="409" y="5"/>
                  </a:lnTo>
                  <a:lnTo>
                    <a:pt x="416" y="7"/>
                  </a:lnTo>
                  <a:lnTo>
                    <a:pt x="411" y="15"/>
                  </a:lnTo>
                  <a:lnTo>
                    <a:pt x="418" y="24"/>
                  </a:lnTo>
                  <a:lnTo>
                    <a:pt x="433" y="24"/>
                  </a:lnTo>
                  <a:lnTo>
                    <a:pt x="441" y="30"/>
                  </a:lnTo>
                  <a:lnTo>
                    <a:pt x="448" y="33"/>
                  </a:lnTo>
                  <a:lnTo>
                    <a:pt x="456" y="43"/>
                  </a:lnTo>
                  <a:lnTo>
                    <a:pt x="454" y="47"/>
                  </a:lnTo>
                  <a:lnTo>
                    <a:pt x="444" y="64"/>
                  </a:lnTo>
                  <a:lnTo>
                    <a:pt x="439" y="79"/>
                  </a:lnTo>
                  <a:lnTo>
                    <a:pt x="441" y="88"/>
                  </a:lnTo>
                  <a:lnTo>
                    <a:pt x="452" y="90"/>
                  </a:lnTo>
                  <a:lnTo>
                    <a:pt x="461" y="82"/>
                  </a:lnTo>
                  <a:lnTo>
                    <a:pt x="469" y="92"/>
                  </a:lnTo>
                  <a:lnTo>
                    <a:pt x="474" y="94"/>
                  </a:lnTo>
                  <a:lnTo>
                    <a:pt x="478" y="95"/>
                  </a:lnTo>
                  <a:lnTo>
                    <a:pt x="484" y="101"/>
                  </a:lnTo>
                  <a:lnTo>
                    <a:pt x="486" y="101"/>
                  </a:lnTo>
                  <a:lnTo>
                    <a:pt x="491" y="99"/>
                  </a:lnTo>
                  <a:lnTo>
                    <a:pt x="495" y="99"/>
                  </a:lnTo>
                  <a:lnTo>
                    <a:pt x="512" y="109"/>
                  </a:lnTo>
                  <a:lnTo>
                    <a:pt x="523" y="112"/>
                  </a:lnTo>
                  <a:lnTo>
                    <a:pt x="531" y="120"/>
                  </a:lnTo>
                  <a:lnTo>
                    <a:pt x="529" y="124"/>
                  </a:lnTo>
                  <a:lnTo>
                    <a:pt x="525" y="127"/>
                  </a:lnTo>
                  <a:lnTo>
                    <a:pt x="527" y="139"/>
                  </a:lnTo>
                  <a:lnTo>
                    <a:pt x="525" y="140"/>
                  </a:lnTo>
                  <a:lnTo>
                    <a:pt x="521" y="144"/>
                  </a:lnTo>
                  <a:lnTo>
                    <a:pt x="534" y="152"/>
                  </a:lnTo>
                  <a:lnTo>
                    <a:pt x="540" y="161"/>
                  </a:lnTo>
                  <a:lnTo>
                    <a:pt x="540" y="163"/>
                  </a:lnTo>
                  <a:lnTo>
                    <a:pt x="536" y="167"/>
                  </a:lnTo>
                  <a:lnTo>
                    <a:pt x="525" y="165"/>
                  </a:lnTo>
                  <a:lnTo>
                    <a:pt x="525" y="169"/>
                  </a:lnTo>
                  <a:lnTo>
                    <a:pt x="529" y="174"/>
                  </a:lnTo>
                  <a:lnTo>
                    <a:pt x="531" y="174"/>
                  </a:lnTo>
                  <a:lnTo>
                    <a:pt x="531" y="176"/>
                  </a:lnTo>
                  <a:lnTo>
                    <a:pt x="523" y="180"/>
                  </a:lnTo>
                  <a:lnTo>
                    <a:pt x="521" y="178"/>
                  </a:lnTo>
                  <a:lnTo>
                    <a:pt x="521" y="182"/>
                  </a:lnTo>
                  <a:lnTo>
                    <a:pt x="525" y="184"/>
                  </a:lnTo>
                  <a:lnTo>
                    <a:pt x="533" y="185"/>
                  </a:lnTo>
                  <a:lnTo>
                    <a:pt x="542" y="189"/>
                  </a:lnTo>
                  <a:lnTo>
                    <a:pt x="544" y="193"/>
                  </a:lnTo>
                  <a:lnTo>
                    <a:pt x="534" y="202"/>
                  </a:lnTo>
                  <a:lnTo>
                    <a:pt x="531" y="202"/>
                  </a:lnTo>
                  <a:lnTo>
                    <a:pt x="519" y="197"/>
                  </a:lnTo>
                  <a:lnTo>
                    <a:pt x="519" y="202"/>
                  </a:lnTo>
                  <a:lnTo>
                    <a:pt x="527" y="206"/>
                  </a:lnTo>
                  <a:lnTo>
                    <a:pt x="534" y="212"/>
                  </a:lnTo>
                  <a:lnTo>
                    <a:pt x="542" y="210"/>
                  </a:lnTo>
                  <a:lnTo>
                    <a:pt x="550" y="202"/>
                  </a:lnTo>
                  <a:lnTo>
                    <a:pt x="559" y="204"/>
                  </a:lnTo>
                  <a:lnTo>
                    <a:pt x="568" y="202"/>
                  </a:lnTo>
                  <a:lnTo>
                    <a:pt x="570" y="204"/>
                  </a:lnTo>
                  <a:lnTo>
                    <a:pt x="580" y="232"/>
                  </a:lnTo>
                  <a:lnTo>
                    <a:pt x="574" y="236"/>
                  </a:lnTo>
                  <a:lnTo>
                    <a:pt x="570" y="236"/>
                  </a:lnTo>
                  <a:lnTo>
                    <a:pt x="572" y="242"/>
                  </a:lnTo>
                </a:path>
              </a:pathLst>
            </a:custGeom>
            <a:solidFill>
              <a:srgbClr val="93CA5C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69" name="Freeform 89"/>
            <p:cNvSpPr>
              <a:spLocks/>
            </p:cNvSpPr>
            <p:nvPr/>
          </p:nvSpPr>
          <p:spPr bwMode="gray">
            <a:xfrm>
              <a:off x="3923" y="2656"/>
              <a:ext cx="668" cy="289"/>
            </a:xfrm>
            <a:custGeom>
              <a:avLst/>
              <a:gdLst>
                <a:gd name="T0" fmla="*/ 8 w 668"/>
                <a:gd name="T1" fmla="*/ 232 h 289"/>
                <a:gd name="T2" fmla="*/ 19 w 668"/>
                <a:gd name="T3" fmla="*/ 219 h 289"/>
                <a:gd name="T4" fmla="*/ 27 w 668"/>
                <a:gd name="T5" fmla="*/ 202 h 289"/>
                <a:gd name="T6" fmla="*/ 77 w 668"/>
                <a:gd name="T7" fmla="*/ 176 h 289"/>
                <a:gd name="T8" fmla="*/ 98 w 668"/>
                <a:gd name="T9" fmla="*/ 154 h 289"/>
                <a:gd name="T10" fmla="*/ 109 w 668"/>
                <a:gd name="T11" fmla="*/ 148 h 289"/>
                <a:gd name="T12" fmla="*/ 119 w 668"/>
                <a:gd name="T13" fmla="*/ 141 h 289"/>
                <a:gd name="T14" fmla="*/ 130 w 668"/>
                <a:gd name="T15" fmla="*/ 137 h 289"/>
                <a:gd name="T16" fmla="*/ 158 w 668"/>
                <a:gd name="T17" fmla="*/ 127 h 289"/>
                <a:gd name="T18" fmla="*/ 182 w 668"/>
                <a:gd name="T19" fmla="*/ 94 h 289"/>
                <a:gd name="T20" fmla="*/ 184 w 668"/>
                <a:gd name="T21" fmla="*/ 73 h 289"/>
                <a:gd name="T22" fmla="*/ 205 w 668"/>
                <a:gd name="T23" fmla="*/ 71 h 289"/>
                <a:gd name="T24" fmla="*/ 237 w 668"/>
                <a:gd name="T25" fmla="*/ 69 h 289"/>
                <a:gd name="T26" fmla="*/ 633 w 668"/>
                <a:gd name="T27" fmla="*/ 2 h 289"/>
                <a:gd name="T28" fmla="*/ 642 w 668"/>
                <a:gd name="T29" fmla="*/ 9 h 289"/>
                <a:gd name="T30" fmla="*/ 652 w 668"/>
                <a:gd name="T31" fmla="*/ 26 h 289"/>
                <a:gd name="T32" fmla="*/ 648 w 668"/>
                <a:gd name="T33" fmla="*/ 30 h 289"/>
                <a:gd name="T34" fmla="*/ 638 w 668"/>
                <a:gd name="T35" fmla="*/ 28 h 289"/>
                <a:gd name="T36" fmla="*/ 633 w 668"/>
                <a:gd name="T37" fmla="*/ 32 h 289"/>
                <a:gd name="T38" fmla="*/ 612 w 668"/>
                <a:gd name="T39" fmla="*/ 45 h 289"/>
                <a:gd name="T40" fmla="*/ 590 w 668"/>
                <a:gd name="T41" fmla="*/ 62 h 289"/>
                <a:gd name="T42" fmla="*/ 597 w 668"/>
                <a:gd name="T43" fmla="*/ 64 h 289"/>
                <a:gd name="T44" fmla="*/ 627 w 668"/>
                <a:gd name="T45" fmla="*/ 50 h 289"/>
                <a:gd name="T46" fmla="*/ 638 w 668"/>
                <a:gd name="T47" fmla="*/ 60 h 289"/>
                <a:gd name="T48" fmla="*/ 648 w 668"/>
                <a:gd name="T49" fmla="*/ 64 h 289"/>
                <a:gd name="T50" fmla="*/ 661 w 668"/>
                <a:gd name="T51" fmla="*/ 50 h 289"/>
                <a:gd name="T52" fmla="*/ 668 w 668"/>
                <a:gd name="T53" fmla="*/ 80 h 289"/>
                <a:gd name="T54" fmla="*/ 655 w 668"/>
                <a:gd name="T55" fmla="*/ 97 h 289"/>
                <a:gd name="T56" fmla="*/ 642 w 668"/>
                <a:gd name="T57" fmla="*/ 109 h 289"/>
                <a:gd name="T58" fmla="*/ 620 w 668"/>
                <a:gd name="T59" fmla="*/ 109 h 289"/>
                <a:gd name="T60" fmla="*/ 614 w 668"/>
                <a:gd name="T61" fmla="*/ 105 h 289"/>
                <a:gd name="T62" fmla="*/ 608 w 668"/>
                <a:gd name="T63" fmla="*/ 99 h 289"/>
                <a:gd name="T64" fmla="*/ 607 w 668"/>
                <a:gd name="T65" fmla="*/ 116 h 289"/>
                <a:gd name="T66" fmla="*/ 614 w 668"/>
                <a:gd name="T67" fmla="*/ 122 h 289"/>
                <a:gd name="T68" fmla="*/ 618 w 668"/>
                <a:gd name="T69" fmla="*/ 137 h 289"/>
                <a:gd name="T70" fmla="*/ 591 w 668"/>
                <a:gd name="T71" fmla="*/ 154 h 289"/>
                <a:gd name="T72" fmla="*/ 590 w 668"/>
                <a:gd name="T73" fmla="*/ 159 h 289"/>
                <a:gd name="T74" fmla="*/ 629 w 668"/>
                <a:gd name="T75" fmla="*/ 148 h 289"/>
                <a:gd name="T76" fmla="*/ 640 w 668"/>
                <a:gd name="T77" fmla="*/ 150 h 289"/>
                <a:gd name="T78" fmla="*/ 610 w 668"/>
                <a:gd name="T79" fmla="*/ 176 h 289"/>
                <a:gd name="T80" fmla="*/ 576 w 668"/>
                <a:gd name="T81" fmla="*/ 204 h 289"/>
                <a:gd name="T82" fmla="*/ 571 w 668"/>
                <a:gd name="T83" fmla="*/ 208 h 289"/>
                <a:gd name="T84" fmla="*/ 539 w 668"/>
                <a:gd name="T85" fmla="*/ 247 h 289"/>
                <a:gd name="T86" fmla="*/ 524 w 668"/>
                <a:gd name="T87" fmla="*/ 279 h 289"/>
                <a:gd name="T88" fmla="*/ 385 w 668"/>
                <a:gd name="T89" fmla="*/ 217 h 289"/>
                <a:gd name="T90" fmla="*/ 282 w 668"/>
                <a:gd name="T91" fmla="*/ 204 h 289"/>
                <a:gd name="T92" fmla="*/ 272 w 668"/>
                <a:gd name="T93" fmla="*/ 201 h 289"/>
                <a:gd name="T94" fmla="*/ 167 w 668"/>
                <a:gd name="T95" fmla="*/ 210 h 289"/>
                <a:gd name="T96" fmla="*/ 145 w 668"/>
                <a:gd name="T97" fmla="*/ 227 h 289"/>
                <a:gd name="T98" fmla="*/ 0 w 668"/>
                <a:gd name="T99" fmla="*/ 253 h 28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68"/>
                <a:gd name="T151" fmla="*/ 0 h 289"/>
                <a:gd name="T152" fmla="*/ 668 w 668"/>
                <a:gd name="T153" fmla="*/ 289 h 28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68" h="289">
                  <a:moveTo>
                    <a:pt x="0" y="253"/>
                  </a:moveTo>
                  <a:lnTo>
                    <a:pt x="2" y="232"/>
                  </a:lnTo>
                  <a:lnTo>
                    <a:pt x="8" y="232"/>
                  </a:lnTo>
                  <a:lnTo>
                    <a:pt x="12" y="231"/>
                  </a:lnTo>
                  <a:lnTo>
                    <a:pt x="17" y="225"/>
                  </a:lnTo>
                  <a:lnTo>
                    <a:pt x="19" y="219"/>
                  </a:lnTo>
                  <a:lnTo>
                    <a:pt x="17" y="216"/>
                  </a:lnTo>
                  <a:lnTo>
                    <a:pt x="19" y="210"/>
                  </a:lnTo>
                  <a:lnTo>
                    <a:pt x="27" y="202"/>
                  </a:lnTo>
                  <a:lnTo>
                    <a:pt x="42" y="197"/>
                  </a:lnTo>
                  <a:lnTo>
                    <a:pt x="60" y="191"/>
                  </a:lnTo>
                  <a:lnTo>
                    <a:pt x="77" y="176"/>
                  </a:lnTo>
                  <a:lnTo>
                    <a:pt x="85" y="172"/>
                  </a:lnTo>
                  <a:lnTo>
                    <a:pt x="96" y="163"/>
                  </a:lnTo>
                  <a:lnTo>
                    <a:pt x="98" y="154"/>
                  </a:lnTo>
                  <a:lnTo>
                    <a:pt x="100" y="152"/>
                  </a:lnTo>
                  <a:lnTo>
                    <a:pt x="105" y="154"/>
                  </a:lnTo>
                  <a:lnTo>
                    <a:pt x="109" y="148"/>
                  </a:lnTo>
                  <a:lnTo>
                    <a:pt x="109" y="146"/>
                  </a:lnTo>
                  <a:lnTo>
                    <a:pt x="115" y="141"/>
                  </a:lnTo>
                  <a:lnTo>
                    <a:pt x="119" y="141"/>
                  </a:lnTo>
                  <a:lnTo>
                    <a:pt x="122" y="144"/>
                  </a:lnTo>
                  <a:lnTo>
                    <a:pt x="128" y="141"/>
                  </a:lnTo>
                  <a:lnTo>
                    <a:pt x="130" y="137"/>
                  </a:lnTo>
                  <a:lnTo>
                    <a:pt x="139" y="129"/>
                  </a:lnTo>
                  <a:lnTo>
                    <a:pt x="145" y="127"/>
                  </a:lnTo>
                  <a:lnTo>
                    <a:pt x="158" y="127"/>
                  </a:lnTo>
                  <a:lnTo>
                    <a:pt x="171" y="105"/>
                  </a:lnTo>
                  <a:lnTo>
                    <a:pt x="182" y="99"/>
                  </a:lnTo>
                  <a:lnTo>
                    <a:pt x="182" y="94"/>
                  </a:lnTo>
                  <a:lnTo>
                    <a:pt x="184" y="86"/>
                  </a:lnTo>
                  <a:lnTo>
                    <a:pt x="182" y="80"/>
                  </a:lnTo>
                  <a:lnTo>
                    <a:pt x="184" y="73"/>
                  </a:lnTo>
                  <a:lnTo>
                    <a:pt x="184" y="71"/>
                  </a:lnTo>
                  <a:lnTo>
                    <a:pt x="205" y="67"/>
                  </a:lnTo>
                  <a:lnTo>
                    <a:pt x="205" y="71"/>
                  </a:lnTo>
                  <a:lnTo>
                    <a:pt x="226" y="69"/>
                  </a:lnTo>
                  <a:lnTo>
                    <a:pt x="233" y="67"/>
                  </a:lnTo>
                  <a:lnTo>
                    <a:pt x="237" y="69"/>
                  </a:lnTo>
                  <a:lnTo>
                    <a:pt x="438" y="35"/>
                  </a:lnTo>
                  <a:lnTo>
                    <a:pt x="629" y="0"/>
                  </a:lnTo>
                  <a:lnTo>
                    <a:pt x="633" y="2"/>
                  </a:lnTo>
                  <a:lnTo>
                    <a:pt x="633" y="5"/>
                  </a:lnTo>
                  <a:lnTo>
                    <a:pt x="638" y="9"/>
                  </a:lnTo>
                  <a:lnTo>
                    <a:pt x="642" y="9"/>
                  </a:lnTo>
                  <a:lnTo>
                    <a:pt x="646" y="13"/>
                  </a:lnTo>
                  <a:lnTo>
                    <a:pt x="648" y="17"/>
                  </a:lnTo>
                  <a:lnTo>
                    <a:pt x="652" y="26"/>
                  </a:lnTo>
                  <a:lnTo>
                    <a:pt x="652" y="30"/>
                  </a:lnTo>
                  <a:lnTo>
                    <a:pt x="648" y="30"/>
                  </a:lnTo>
                  <a:lnTo>
                    <a:pt x="648" y="28"/>
                  </a:lnTo>
                  <a:lnTo>
                    <a:pt x="642" y="28"/>
                  </a:lnTo>
                  <a:lnTo>
                    <a:pt x="638" y="28"/>
                  </a:lnTo>
                  <a:lnTo>
                    <a:pt x="635" y="26"/>
                  </a:lnTo>
                  <a:lnTo>
                    <a:pt x="631" y="28"/>
                  </a:lnTo>
                  <a:lnTo>
                    <a:pt x="633" y="32"/>
                  </a:lnTo>
                  <a:lnTo>
                    <a:pt x="633" y="34"/>
                  </a:lnTo>
                  <a:lnTo>
                    <a:pt x="616" y="41"/>
                  </a:lnTo>
                  <a:lnTo>
                    <a:pt x="612" y="45"/>
                  </a:lnTo>
                  <a:lnTo>
                    <a:pt x="605" y="52"/>
                  </a:lnTo>
                  <a:lnTo>
                    <a:pt x="593" y="54"/>
                  </a:lnTo>
                  <a:lnTo>
                    <a:pt x="590" y="62"/>
                  </a:lnTo>
                  <a:lnTo>
                    <a:pt x="590" y="65"/>
                  </a:lnTo>
                  <a:lnTo>
                    <a:pt x="591" y="65"/>
                  </a:lnTo>
                  <a:lnTo>
                    <a:pt x="597" y="64"/>
                  </a:lnTo>
                  <a:lnTo>
                    <a:pt x="608" y="58"/>
                  </a:lnTo>
                  <a:lnTo>
                    <a:pt x="620" y="54"/>
                  </a:lnTo>
                  <a:lnTo>
                    <a:pt x="627" y="50"/>
                  </a:lnTo>
                  <a:lnTo>
                    <a:pt x="638" y="50"/>
                  </a:lnTo>
                  <a:lnTo>
                    <a:pt x="640" y="52"/>
                  </a:lnTo>
                  <a:lnTo>
                    <a:pt x="638" y="60"/>
                  </a:lnTo>
                  <a:lnTo>
                    <a:pt x="640" y="62"/>
                  </a:lnTo>
                  <a:lnTo>
                    <a:pt x="644" y="65"/>
                  </a:lnTo>
                  <a:lnTo>
                    <a:pt x="648" y="64"/>
                  </a:lnTo>
                  <a:lnTo>
                    <a:pt x="650" y="60"/>
                  </a:lnTo>
                  <a:lnTo>
                    <a:pt x="655" y="50"/>
                  </a:lnTo>
                  <a:lnTo>
                    <a:pt x="661" y="50"/>
                  </a:lnTo>
                  <a:lnTo>
                    <a:pt x="667" y="60"/>
                  </a:lnTo>
                  <a:lnTo>
                    <a:pt x="667" y="75"/>
                  </a:lnTo>
                  <a:lnTo>
                    <a:pt x="668" y="80"/>
                  </a:lnTo>
                  <a:lnTo>
                    <a:pt x="668" y="82"/>
                  </a:lnTo>
                  <a:lnTo>
                    <a:pt x="659" y="90"/>
                  </a:lnTo>
                  <a:lnTo>
                    <a:pt x="655" y="97"/>
                  </a:lnTo>
                  <a:lnTo>
                    <a:pt x="655" y="101"/>
                  </a:lnTo>
                  <a:lnTo>
                    <a:pt x="648" y="105"/>
                  </a:lnTo>
                  <a:lnTo>
                    <a:pt x="642" y="109"/>
                  </a:lnTo>
                  <a:lnTo>
                    <a:pt x="637" y="112"/>
                  </a:lnTo>
                  <a:lnTo>
                    <a:pt x="623" y="111"/>
                  </a:lnTo>
                  <a:lnTo>
                    <a:pt x="620" y="109"/>
                  </a:lnTo>
                  <a:lnTo>
                    <a:pt x="618" y="111"/>
                  </a:lnTo>
                  <a:lnTo>
                    <a:pt x="616" y="111"/>
                  </a:lnTo>
                  <a:lnTo>
                    <a:pt x="614" y="105"/>
                  </a:lnTo>
                  <a:lnTo>
                    <a:pt x="614" y="103"/>
                  </a:lnTo>
                  <a:lnTo>
                    <a:pt x="612" y="101"/>
                  </a:lnTo>
                  <a:lnTo>
                    <a:pt x="608" y="99"/>
                  </a:lnTo>
                  <a:lnTo>
                    <a:pt x="607" y="101"/>
                  </a:lnTo>
                  <a:lnTo>
                    <a:pt x="608" y="112"/>
                  </a:lnTo>
                  <a:lnTo>
                    <a:pt x="607" y="116"/>
                  </a:lnTo>
                  <a:lnTo>
                    <a:pt x="605" y="114"/>
                  </a:lnTo>
                  <a:lnTo>
                    <a:pt x="608" y="122"/>
                  </a:lnTo>
                  <a:lnTo>
                    <a:pt x="614" y="122"/>
                  </a:lnTo>
                  <a:lnTo>
                    <a:pt x="620" y="127"/>
                  </a:lnTo>
                  <a:lnTo>
                    <a:pt x="616" y="133"/>
                  </a:lnTo>
                  <a:lnTo>
                    <a:pt x="618" y="137"/>
                  </a:lnTo>
                  <a:lnTo>
                    <a:pt x="603" y="156"/>
                  </a:lnTo>
                  <a:lnTo>
                    <a:pt x="599" y="156"/>
                  </a:lnTo>
                  <a:lnTo>
                    <a:pt x="591" y="154"/>
                  </a:lnTo>
                  <a:lnTo>
                    <a:pt x="584" y="154"/>
                  </a:lnTo>
                  <a:lnTo>
                    <a:pt x="584" y="156"/>
                  </a:lnTo>
                  <a:lnTo>
                    <a:pt x="590" y="159"/>
                  </a:lnTo>
                  <a:lnTo>
                    <a:pt x="605" y="159"/>
                  </a:lnTo>
                  <a:lnTo>
                    <a:pt x="616" y="157"/>
                  </a:lnTo>
                  <a:lnTo>
                    <a:pt x="629" y="148"/>
                  </a:lnTo>
                  <a:lnTo>
                    <a:pt x="631" y="144"/>
                  </a:lnTo>
                  <a:lnTo>
                    <a:pt x="635" y="144"/>
                  </a:lnTo>
                  <a:lnTo>
                    <a:pt x="640" y="150"/>
                  </a:lnTo>
                  <a:lnTo>
                    <a:pt x="635" y="161"/>
                  </a:lnTo>
                  <a:lnTo>
                    <a:pt x="623" y="174"/>
                  </a:lnTo>
                  <a:lnTo>
                    <a:pt x="610" y="176"/>
                  </a:lnTo>
                  <a:lnTo>
                    <a:pt x="605" y="180"/>
                  </a:lnTo>
                  <a:lnTo>
                    <a:pt x="588" y="182"/>
                  </a:lnTo>
                  <a:lnTo>
                    <a:pt x="576" y="204"/>
                  </a:lnTo>
                  <a:lnTo>
                    <a:pt x="569" y="204"/>
                  </a:lnTo>
                  <a:lnTo>
                    <a:pt x="569" y="208"/>
                  </a:lnTo>
                  <a:lnTo>
                    <a:pt x="571" y="208"/>
                  </a:lnTo>
                  <a:lnTo>
                    <a:pt x="556" y="217"/>
                  </a:lnTo>
                  <a:lnTo>
                    <a:pt x="546" y="229"/>
                  </a:lnTo>
                  <a:lnTo>
                    <a:pt x="539" y="247"/>
                  </a:lnTo>
                  <a:lnTo>
                    <a:pt x="535" y="270"/>
                  </a:lnTo>
                  <a:lnTo>
                    <a:pt x="531" y="276"/>
                  </a:lnTo>
                  <a:lnTo>
                    <a:pt x="524" y="279"/>
                  </a:lnTo>
                  <a:lnTo>
                    <a:pt x="492" y="285"/>
                  </a:lnTo>
                  <a:lnTo>
                    <a:pt x="488" y="289"/>
                  </a:lnTo>
                  <a:lnTo>
                    <a:pt x="385" y="217"/>
                  </a:lnTo>
                  <a:lnTo>
                    <a:pt x="299" y="229"/>
                  </a:lnTo>
                  <a:lnTo>
                    <a:pt x="297" y="216"/>
                  </a:lnTo>
                  <a:lnTo>
                    <a:pt x="282" y="204"/>
                  </a:lnTo>
                  <a:lnTo>
                    <a:pt x="274" y="208"/>
                  </a:lnTo>
                  <a:lnTo>
                    <a:pt x="271" y="204"/>
                  </a:lnTo>
                  <a:lnTo>
                    <a:pt x="272" y="201"/>
                  </a:lnTo>
                  <a:lnTo>
                    <a:pt x="272" y="199"/>
                  </a:lnTo>
                  <a:lnTo>
                    <a:pt x="171" y="210"/>
                  </a:lnTo>
                  <a:lnTo>
                    <a:pt x="167" y="210"/>
                  </a:lnTo>
                  <a:lnTo>
                    <a:pt x="166" y="212"/>
                  </a:lnTo>
                  <a:lnTo>
                    <a:pt x="145" y="223"/>
                  </a:lnTo>
                  <a:lnTo>
                    <a:pt x="145" y="227"/>
                  </a:lnTo>
                  <a:lnTo>
                    <a:pt x="137" y="227"/>
                  </a:lnTo>
                  <a:lnTo>
                    <a:pt x="115" y="238"/>
                  </a:lnTo>
                  <a:lnTo>
                    <a:pt x="0" y="253"/>
                  </a:lnTo>
                </a:path>
              </a:pathLst>
            </a:custGeom>
            <a:solidFill>
              <a:srgbClr val="93CA5C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70" name="Freeform 90"/>
            <p:cNvSpPr>
              <a:spLocks/>
            </p:cNvSpPr>
            <p:nvPr/>
          </p:nvSpPr>
          <p:spPr bwMode="gray">
            <a:xfrm>
              <a:off x="4023" y="2855"/>
              <a:ext cx="388" cy="294"/>
            </a:xfrm>
            <a:custGeom>
              <a:avLst/>
              <a:gdLst>
                <a:gd name="T0" fmla="*/ 229 w 388"/>
                <a:gd name="T1" fmla="*/ 294 h 294"/>
                <a:gd name="T2" fmla="*/ 214 w 388"/>
                <a:gd name="T3" fmla="*/ 291 h 294"/>
                <a:gd name="T4" fmla="*/ 208 w 388"/>
                <a:gd name="T5" fmla="*/ 266 h 294"/>
                <a:gd name="T6" fmla="*/ 186 w 388"/>
                <a:gd name="T7" fmla="*/ 247 h 294"/>
                <a:gd name="T8" fmla="*/ 172 w 388"/>
                <a:gd name="T9" fmla="*/ 219 h 294"/>
                <a:gd name="T10" fmla="*/ 161 w 388"/>
                <a:gd name="T11" fmla="*/ 204 h 294"/>
                <a:gd name="T12" fmla="*/ 141 w 388"/>
                <a:gd name="T13" fmla="*/ 189 h 294"/>
                <a:gd name="T14" fmla="*/ 131 w 388"/>
                <a:gd name="T15" fmla="*/ 178 h 294"/>
                <a:gd name="T16" fmla="*/ 122 w 388"/>
                <a:gd name="T17" fmla="*/ 165 h 294"/>
                <a:gd name="T18" fmla="*/ 84 w 388"/>
                <a:gd name="T19" fmla="*/ 139 h 294"/>
                <a:gd name="T20" fmla="*/ 71 w 388"/>
                <a:gd name="T21" fmla="*/ 127 h 294"/>
                <a:gd name="T22" fmla="*/ 52 w 388"/>
                <a:gd name="T23" fmla="*/ 103 h 294"/>
                <a:gd name="T24" fmla="*/ 43 w 388"/>
                <a:gd name="T25" fmla="*/ 90 h 294"/>
                <a:gd name="T26" fmla="*/ 5 w 388"/>
                <a:gd name="T27" fmla="*/ 75 h 294"/>
                <a:gd name="T28" fmla="*/ 7 w 388"/>
                <a:gd name="T29" fmla="*/ 54 h 294"/>
                <a:gd name="T30" fmla="*/ 15 w 388"/>
                <a:gd name="T31" fmla="*/ 43 h 294"/>
                <a:gd name="T32" fmla="*/ 15 w 388"/>
                <a:gd name="T33" fmla="*/ 39 h 294"/>
                <a:gd name="T34" fmla="*/ 45 w 388"/>
                <a:gd name="T35" fmla="*/ 28 h 294"/>
                <a:gd name="T36" fmla="*/ 66 w 388"/>
                <a:gd name="T37" fmla="*/ 13 h 294"/>
                <a:gd name="T38" fmla="*/ 71 w 388"/>
                <a:gd name="T39" fmla="*/ 11 h 294"/>
                <a:gd name="T40" fmla="*/ 172 w 388"/>
                <a:gd name="T41" fmla="*/ 2 h 294"/>
                <a:gd name="T42" fmla="*/ 174 w 388"/>
                <a:gd name="T43" fmla="*/ 9 h 294"/>
                <a:gd name="T44" fmla="*/ 197 w 388"/>
                <a:gd name="T45" fmla="*/ 17 h 294"/>
                <a:gd name="T46" fmla="*/ 285 w 388"/>
                <a:gd name="T47" fmla="*/ 18 h 294"/>
                <a:gd name="T48" fmla="*/ 385 w 388"/>
                <a:gd name="T49" fmla="*/ 92 h 294"/>
                <a:gd name="T50" fmla="*/ 370 w 388"/>
                <a:gd name="T51" fmla="*/ 107 h 294"/>
                <a:gd name="T52" fmla="*/ 353 w 388"/>
                <a:gd name="T53" fmla="*/ 133 h 294"/>
                <a:gd name="T54" fmla="*/ 349 w 388"/>
                <a:gd name="T55" fmla="*/ 154 h 294"/>
                <a:gd name="T56" fmla="*/ 347 w 388"/>
                <a:gd name="T57" fmla="*/ 167 h 294"/>
                <a:gd name="T58" fmla="*/ 338 w 388"/>
                <a:gd name="T59" fmla="*/ 170 h 294"/>
                <a:gd name="T60" fmla="*/ 330 w 388"/>
                <a:gd name="T61" fmla="*/ 182 h 294"/>
                <a:gd name="T62" fmla="*/ 321 w 388"/>
                <a:gd name="T63" fmla="*/ 197 h 294"/>
                <a:gd name="T64" fmla="*/ 300 w 388"/>
                <a:gd name="T65" fmla="*/ 217 h 294"/>
                <a:gd name="T66" fmla="*/ 283 w 388"/>
                <a:gd name="T67" fmla="*/ 231 h 294"/>
                <a:gd name="T68" fmla="*/ 274 w 388"/>
                <a:gd name="T69" fmla="*/ 240 h 294"/>
                <a:gd name="T70" fmla="*/ 261 w 388"/>
                <a:gd name="T71" fmla="*/ 244 h 294"/>
                <a:gd name="T72" fmla="*/ 259 w 388"/>
                <a:gd name="T73" fmla="*/ 251 h 294"/>
                <a:gd name="T74" fmla="*/ 255 w 388"/>
                <a:gd name="T75" fmla="*/ 259 h 294"/>
                <a:gd name="T76" fmla="*/ 242 w 388"/>
                <a:gd name="T77" fmla="*/ 266 h 294"/>
                <a:gd name="T78" fmla="*/ 240 w 388"/>
                <a:gd name="T79" fmla="*/ 268 h 294"/>
                <a:gd name="T80" fmla="*/ 244 w 388"/>
                <a:gd name="T81" fmla="*/ 272 h 294"/>
                <a:gd name="T82" fmla="*/ 246 w 388"/>
                <a:gd name="T83" fmla="*/ 277 h 294"/>
                <a:gd name="T84" fmla="*/ 234 w 388"/>
                <a:gd name="T85" fmla="*/ 287 h 294"/>
                <a:gd name="T86" fmla="*/ 233 w 388"/>
                <a:gd name="T87" fmla="*/ 292 h 29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88"/>
                <a:gd name="T133" fmla="*/ 0 h 294"/>
                <a:gd name="T134" fmla="*/ 388 w 388"/>
                <a:gd name="T135" fmla="*/ 294 h 29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88" h="294">
                  <a:moveTo>
                    <a:pt x="233" y="292"/>
                  </a:moveTo>
                  <a:lnTo>
                    <a:pt x="229" y="294"/>
                  </a:lnTo>
                  <a:lnTo>
                    <a:pt x="218" y="292"/>
                  </a:lnTo>
                  <a:lnTo>
                    <a:pt x="214" y="291"/>
                  </a:lnTo>
                  <a:lnTo>
                    <a:pt x="212" y="285"/>
                  </a:lnTo>
                  <a:lnTo>
                    <a:pt x="208" y="266"/>
                  </a:lnTo>
                  <a:lnTo>
                    <a:pt x="199" y="253"/>
                  </a:lnTo>
                  <a:lnTo>
                    <a:pt x="186" y="247"/>
                  </a:lnTo>
                  <a:lnTo>
                    <a:pt x="180" y="227"/>
                  </a:lnTo>
                  <a:lnTo>
                    <a:pt x="172" y="219"/>
                  </a:lnTo>
                  <a:lnTo>
                    <a:pt x="169" y="208"/>
                  </a:lnTo>
                  <a:lnTo>
                    <a:pt x="161" y="204"/>
                  </a:lnTo>
                  <a:lnTo>
                    <a:pt x="148" y="200"/>
                  </a:lnTo>
                  <a:lnTo>
                    <a:pt x="141" y="189"/>
                  </a:lnTo>
                  <a:lnTo>
                    <a:pt x="131" y="184"/>
                  </a:lnTo>
                  <a:lnTo>
                    <a:pt x="131" y="178"/>
                  </a:lnTo>
                  <a:lnTo>
                    <a:pt x="126" y="169"/>
                  </a:lnTo>
                  <a:lnTo>
                    <a:pt x="122" y="165"/>
                  </a:lnTo>
                  <a:lnTo>
                    <a:pt x="109" y="161"/>
                  </a:lnTo>
                  <a:lnTo>
                    <a:pt x="84" y="139"/>
                  </a:lnTo>
                  <a:lnTo>
                    <a:pt x="73" y="135"/>
                  </a:lnTo>
                  <a:lnTo>
                    <a:pt x="71" y="127"/>
                  </a:lnTo>
                  <a:lnTo>
                    <a:pt x="60" y="118"/>
                  </a:lnTo>
                  <a:lnTo>
                    <a:pt x="52" y="103"/>
                  </a:lnTo>
                  <a:lnTo>
                    <a:pt x="45" y="94"/>
                  </a:lnTo>
                  <a:lnTo>
                    <a:pt x="43" y="90"/>
                  </a:lnTo>
                  <a:lnTo>
                    <a:pt x="26" y="86"/>
                  </a:lnTo>
                  <a:lnTo>
                    <a:pt x="5" y="75"/>
                  </a:lnTo>
                  <a:lnTo>
                    <a:pt x="0" y="69"/>
                  </a:lnTo>
                  <a:lnTo>
                    <a:pt x="7" y="54"/>
                  </a:lnTo>
                  <a:lnTo>
                    <a:pt x="11" y="48"/>
                  </a:lnTo>
                  <a:lnTo>
                    <a:pt x="15" y="43"/>
                  </a:lnTo>
                  <a:lnTo>
                    <a:pt x="17" y="41"/>
                  </a:lnTo>
                  <a:lnTo>
                    <a:pt x="15" y="39"/>
                  </a:lnTo>
                  <a:lnTo>
                    <a:pt x="37" y="28"/>
                  </a:lnTo>
                  <a:lnTo>
                    <a:pt x="45" y="28"/>
                  </a:lnTo>
                  <a:lnTo>
                    <a:pt x="45" y="24"/>
                  </a:lnTo>
                  <a:lnTo>
                    <a:pt x="66" y="13"/>
                  </a:lnTo>
                  <a:lnTo>
                    <a:pt x="67" y="11"/>
                  </a:lnTo>
                  <a:lnTo>
                    <a:pt x="71" y="11"/>
                  </a:lnTo>
                  <a:lnTo>
                    <a:pt x="172" y="0"/>
                  </a:lnTo>
                  <a:lnTo>
                    <a:pt x="172" y="2"/>
                  </a:lnTo>
                  <a:lnTo>
                    <a:pt x="171" y="5"/>
                  </a:lnTo>
                  <a:lnTo>
                    <a:pt x="174" y="9"/>
                  </a:lnTo>
                  <a:lnTo>
                    <a:pt x="182" y="5"/>
                  </a:lnTo>
                  <a:lnTo>
                    <a:pt x="197" y="17"/>
                  </a:lnTo>
                  <a:lnTo>
                    <a:pt x="199" y="30"/>
                  </a:lnTo>
                  <a:lnTo>
                    <a:pt x="285" y="18"/>
                  </a:lnTo>
                  <a:lnTo>
                    <a:pt x="388" y="90"/>
                  </a:lnTo>
                  <a:lnTo>
                    <a:pt x="385" y="92"/>
                  </a:lnTo>
                  <a:lnTo>
                    <a:pt x="377" y="97"/>
                  </a:lnTo>
                  <a:lnTo>
                    <a:pt x="370" y="107"/>
                  </a:lnTo>
                  <a:lnTo>
                    <a:pt x="356" y="125"/>
                  </a:lnTo>
                  <a:lnTo>
                    <a:pt x="353" y="133"/>
                  </a:lnTo>
                  <a:lnTo>
                    <a:pt x="349" y="144"/>
                  </a:lnTo>
                  <a:lnTo>
                    <a:pt x="349" y="154"/>
                  </a:lnTo>
                  <a:lnTo>
                    <a:pt x="349" y="163"/>
                  </a:lnTo>
                  <a:lnTo>
                    <a:pt x="347" y="167"/>
                  </a:lnTo>
                  <a:lnTo>
                    <a:pt x="345" y="170"/>
                  </a:lnTo>
                  <a:lnTo>
                    <a:pt x="338" y="170"/>
                  </a:lnTo>
                  <a:lnTo>
                    <a:pt x="334" y="176"/>
                  </a:lnTo>
                  <a:lnTo>
                    <a:pt x="330" y="182"/>
                  </a:lnTo>
                  <a:lnTo>
                    <a:pt x="324" y="189"/>
                  </a:lnTo>
                  <a:lnTo>
                    <a:pt x="321" y="197"/>
                  </a:lnTo>
                  <a:lnTo>
                    <a:pt x="308" y="206"/>
                  </a:lnTo>
                  <a:lnTo>
                    <a:pt x="300" y="217"/>
                  </a:lnTo>
                  <a:lnTo>
                    <a:pt x="293" y="223"/>
                  </a:lnTo>
                  <a:lnTo>
                    <a:pt x="283" y="231"/>
                  </a:lnTo>
                  <a:lnTo>
                    <a:pt x="278" y="236"/>
                  </a:lnTo>
                  <a:lnTo>
                    <a:pt x="274" y="240"/>
                  </a:lnTo>
                  <a:lnTo>
                    <a:pt x="266" y="244"/>
                  </a:lnTo>
                  <a:lnTo>
                    <a:pt x="261" y="244"/>
                  </a:lnTo>
                  <a:lnTo>
                    <a:pt x="259" y="247"/>
                  </a:lnTo>
                  <a:lnTo>
                    <a:pt x="259" y="251"/>
                  </a:lnTo>
                  <a:lnTo>
                    <a:pt x="259" y="253"/>
                  </a:lnTo>
                  <a:lnTo>
                    <a:pt x="255" y="259"/>
                  </a:lnTo>
                  <a:lnTo>
                    <a:pt x="249" y="266"/>
                  </a:lnTo>
                  <a:lnTo>
                    <a:pt x="242" y="266"/>
                  </a:lnTo>
                  <a:lnTo>
                    <a:pt x="242" y="268"/>
                  </a:lnTo>
                  <a:lnTo>
                    <a:pt x="240" y="268"/>
                  </a:lnTo>
                  <a:lnTo>
                    <a:pt x="242" y="272"/>
                  </a:lnTo>
                  <a:lnTo>
                    <a:pt x="244" y="272"/>
                  </a:lnTo>
                  <a:lnTo>
                    <a:pt x="246" y="274"/>
                  </a:lnTo>
                  <a:lnTo>
                    <a:pt x="246" y="277"/>
                  </a:lnTo>
                  <a:lnTo>
                    <a:pt x="242" y="279"/>
                  </a:lnTo>
                  <a:lnTo>
                    <a:pt x="234" y="287"/>
                  </a:lnTo>
                  <a:lnTo>
                    <a:pt x="233" y="292"/>
                  </a:lnTo>
                </a:path>
              </a:pathLst>
            </a:custGeom>
            <a:solidFill>
              <a:srgbClr val="93CA5C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71" name="Freeform 91"/>
            <p:cNvSpPr>
              <a:spLocks/>
            </p:cNvSpPr>
            <p:nvPr/>
          </p:nvSpPr>
          <p:spPr bwMode="gray">
            <a:xfrm>
              <a:off x="3845" y="2894"/>
              <a:ext cx="416" cy="428"/>
            </a:xfrm>
            <a:custGeom>
              <a:avLst/>
              <a:gdLst>
                <a:gd name="T0" fmla="*/ 56 w 416"/>
                <a:gd name="T1" fmla="*/ 227 h 428"/>
                <a:gd name="T2" fmla="*/ 65 w 416"/>
                <a:gd name="T3" fmla="*/ 246 h 428"/>
                <a:gd name="T4" fmla="*/ 76 w 416"/>
                <a:gd name="T5" fmla="*/ 257 h 428"/>
                <a:gd name="T6" fmla="*/ 78 w 416"/>
                <a:gd name="T7" fmla="*/ 272 h 428"/>
                <a:gd name="T8" fmla="*/ 84 w 416"/>
                <a:gd name="T9" fmla="*/ 282 h 428"/>
                <a:gd name="T10" fmla="*/ 76 w 416"/>
                <a:gd name="T11" fmla="*/ 306 h 428"/>
                <a:gd name="T12" fmla="*/ 73 w 416"/>
                <a:gd name="T13" fmla="*/ 334 h 428"/>
                <a:gd name="T14" fmla="*/ 82 w 416"/>
                <a:gd name="T15" fmla="*/ 379 h 428"/>
                <a:gd name="T16" fmla="*/ 92 w 416"/>
                <a:gd name="T17" fmla="*/ 400 h 428"/>
                <a:gd name="T18" fmla="*/ 101 w 416"/>
                <a:gd name="T19" fmla="*/ 413 h 428"/>
                <a:gd name="T20" fmla="*/ 105 w 416"/>
                <a:gd name="T21" fmla="*/ 426 h 428"/>
                <a:gd name="T22" fmla="*/ 328 w 416"/>
                <a:gd name="T23" fmla="*/ 424 h 428"/>
                <a:gd name="T24" fmla="*/ 341 w 416"/>
                <a:gd name="T25" fmla="*/ 428 h 428"/>
                <a:gd name="T26" fmla="*/ 337 w 416"/>
                <a:gd name="T27" fmla="*/ 396 h 428"/>
                <a:gd name="T28" fmla="*/ 339 w 416"/>
                <a:gd name="T29" fmla="*/ 387 h 428"/>
                <a:gd name="T30" fmla="*/ 362 w 416"/>
                <a:gd name="T31" fmla="*/ 389 h 428"/>
                <a:gd name="T32" fmla="*/ 382 w 416"/>
                <a:gd name="T33" fmla="*/ 389 h 428"/>
                <a:gd name="T34" fmla="*/ 379 w 416"/>
                <a:gd name="T35" fmla="*/ 364 h 428"/>
                <a:gd name="T36" fmla="*/ 379 w 416"/>
                <a:gd name="T37" fmla="*/ 345 h 428"/>
                <a:gd name="T38" fmla="*/ 394 w 416"/>
                <a:gd name="T39" fmla="*/ 297 h 428"/>
                <a:gd name="T40" fmla="*/ 405 w 416"/>
                <a:gd name="T41" fmla="*/ 270 h 428"/>
                <a:gd name="T42" fmla="*/ 414 w 416"/>
                <a:gd name="T43" fmla="*/ 261 h 428"/>
                <a:gd name="T44" fmla="*/ 412 w 416"/>
                <a:gd name="T45" fmla="*/ 257 h 428"/>
                <a:gd name="T46" fmla="*/ 407 w 416"/>
                <a:gd name="T47" fmla="*/ 255 h 428"/>
                <a:gd name="T48" fmla="*/ 392 w 416"/>
                <a:gd name="T49" fmla="*/ 252 h 428"/>
                <a:gd name="T50" fmla="*/ 386 w 416"/>
                <a:gd name="T51" fmla="*/ 227 h 428"/>
                <a:gd name="T52" fmla="*/ 364 w 416"/>
                <a:gd name="T53" fmla="*/ 208 h 428"/>
                <a:gd name="T54" fmla="*/ 350 w 416"/>
                <a:gd name="T55" fmla="*/ 180 h 428"/>
                <a:gd name="T56" fmla="*/ 339 w 416"/>
                <a:gd name="T57" fmla="*/ 165 h 428"/>
                <a:gd name="T58" fmla="*/ 319 w 416"/>
                <a:gd name="T59" fmla="*/ 150 h 428"/>
                <a:gd name="T60" fmla="*/ 309 w 416"/>
                <a:gd name="T61" fmla="*/ 139 h 428"/>
                <a:gd name="T62" fmla="*/ 300 w 416"/>
                <a:gd name="T63" fmla="*/ 126 h 428"/>
                <a:gd name="T64" fmla="*/ 262 w 416"/>
                <a:gd name="T65" fmla="*/ 100 h 428"/>
                <a:gd name="T66" fmla="*/ 249 w 416"/>
                <a:gd name="T67" fmla="*/ 88 h 428"/>
                <a:gd name="T68" fmla="*/ 230 w 416"/>
                <a:gd name="T69" fmla="*/ 64 h 428"/>
                <a:gd name="T70" fmla="*/ 221 w 416"/>
                <a:gd name="T71" fmla="*/ 51 h 428"/>
                <a:gd name="T72" fmla="*/ 183 w 416"/>
                <a:gd name="T73" fmla="*/ 36 h 428"/>
                <a:gd name="T74" fmla="*/ 185 w 416"/>
                <a:gd name="T75" fmla="*/ 15 h 428"/>
                <a:gd name="T76" fmla="*/ 193 w 416"/>
                <a:gd name="T77" fmla="*/ 4 h 428"/>
                <a:gd name="T78" fmla="*/ 193 w 416"/>
                <a:gd name="T79" fmla="*/ 0 h 428"/>
                <a:gd name="T80" fmla="*/ 0 w 416"/>
                <a:gd name="T81" fmla="*/ 26 h 42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16"/>
                <a:gd name="T124" fmla="*/ 0 h 428"/>
                <a:gd name="T125" fmla="*/ 416 w 416"/>
                <a:gd name="T126" fmla="*/ 428 h 42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16" h="428">
                  <a:moveTo>
                    <a:pt x="0" y="26"/>
                  </a:moveTo>
                  <a:lnTo>
                    <a:pt x="56" y="227"/>
                  </a:lnTo>
                  <a:lnTo>
                    <a:pt x="61" y="233"/>
                  </a:lnTo>
                  <a:lnTo>
                    <a:pt x="65" y="246"/>
                  </a:lnTo>
                  <a:lnTo>
                    <a:pt x="69" y="253"/>
                  </a:lnTo>
                  <a:lnTo>
                    <a:pt x="76" y="257"/>
                  </a:lnTo>
                  <a:lnTo>
                    <a:pt x="80" y="263"/>
                  </a:lnTo>
                  <a:lnTo>
                    <a:pt x="78" y="272"/>
                  </a:lnTo>
                  <a:lnTo>
                    <a:pt x="86" y="280"/>
                  </a:lnTo>
                  <a:lnTo>
                    <a:pt x="84" y="282"/>
                  </a:lnTo>
                  <a:lnTo>
                    <a:pt x="76" y="293"/>
                  </a:lnTo>
                  <a:lnTo>
                    <a:pt x="76" y="306"/>
                  </a:lnTo>
                  <a:lnTo>
                    <a:pt x="71" y="317"/>
                  </a:lnTo>
                  <a:lnTo>
                    <a:pt x="73" y="334"/>
                  </a:lnTo>
                  <a:lnTo>
                    <a:pt x="82" y="355"/>
                  </a:lnTo>
                  <a:lnTo>
                    <a:pt x="82" y="379"/>
                  </a:lnTo>
                  <a:lnTo>
                    <a:pt x="92" y="394"/>
                  </a:lnTo>
                  <a:lnTo>
                    <a:pt x="92" y="400"/>
                  </a:lnTo>
                  <a:lnTo>
                    <a:pt x="93" y="405"/>
                  </a:lnTo>
                  <a:lnTo>
                    <a:pt x="101" y="413"/>
                  </a:lnTo>
                  <a:lnTo>
                    <a:pt x="99" y="419"/>
                  </a:lnTo>
                  <a:lnTo>
                    <a:pt x="105" y="426"/>
                  </a:lnTo>
                  <a:lnTo>
                    <a:pt x="324" y="413"/>
                  </a:lnTo>
                  <a:lnTo>
                    <a:pt x="328" y="424"/>
                  </a:lnTo>
                  <a:lnTo>
                    <a:pt x="330" y="428"/>
                  </a:lnTo>
                  <a:lnTo>
                    <a:pt x="341" y="428"/>
                  </a:lnTo>
                  <a:lnTo>
                    <a:pt x="343" y="419"/>
                  </a:lnTo>
                  <a:lnTo>
                    <a:pt x="337" y="396"/>
                  </a:lnTo>
                  <a:lnTo>
                    <a:pt x="337" y="390"/>
                  </a:lnTo>
                  <a:lnTo>
                    <a:pt x="339" y="387"/>
                  </a:lnTo>
                  <a:lnTo>
                    <a:pt x="347" y="381"/>
                  </a:lnTo>
                  <a:lnTo>
                    <a:pt x="362" y="389"/>
                  </a:lnTo>
                  <a:lnTo>
                    <a:pt x="377" y="389"/>
                  </a:lnTo>
                  <a:lnTo>
                    <a:pt x="382" y="389"/>
                  </a:lnTo>
                  <a:lnTo>
                    <a:pt x="380" y="372"/>
                  </a:lnTo>
                  <a:lnTo>
                    <a:pt x="379" y="364"/>
                  </a:lnTo>
                  <a:lnTo>
                    <a:pt x="379" y="353"/>
                  </a:lnTo>
                  <a:lnTo>
                    <a:pt x="379" y="345"/>
                  </a:lnTo>
                  <a:lnTo>
                    <a:pt x="392" y="312"/>
                  </a:lnTo>
                  <a:lnTo>
                    <a:pt x="394" y="297"/>
                  </a:lnTo>
                  <a:lnTo>
                    <a:pt x="397" y="285"/>
                  </a:lnTo>
                  <a:lnTo>
                    <a:pt x="405" y="270"/>
                  </a:lnTo>
                  <a:lnTo>
                    <a:pt x="412" y="263"/>
                  </a:lnTo>
                  <a:lnTo>
                    <a:pt x="414" y="261"/>
                  </a:lnTo>
                  <a:lnTo>
                    <a:pt x="416" y="257"/>
                  </a:lnTo>
                  <a:lnTo>
                    <a:pt x="412" y="257"/>
                  </a:lnTo>
                  <a:lnTo>
                    <a:pt x="411" y="253"/>
                  </a:lnTo>
                  <a:lnTo>
                    <a:pt x="407" y="255"/>
                  </a:lnTo>
                  <a:lnTo>
                    <a:pt x="396" y="253"/>
                  </a:lnTo>
                  <a:lnTo>
                    <a:pt x="392" y="252"/>
                  </a:lnTo>
                  <a:lnTo>
                    <a:pt x="390" y="246"/>
                  </a:lnTo>
                  <a:lnTo>
                    <a:pt x="386" y="227"/>
                  </a:lnTo>
                  <a:lnTo>
                    <a:pt x="377" y="214"/>
                  </a:lnTo>
                  <a:lnTo>
                    <a:pt x="364" y="208"/>
                  </a:lnTo>
                  <a:lnTo>
                    <a:pt x="358" y="188"/>
                  </a:lnTo>
                  <a:lnTo>
                    <a:pt x="350" y="180"/>
                  </a:lnTo>
                  <a:lnTo>
                    <a:pt x="347" y="169"/>
                  </a:lnTo>
                  <a:lnTo>
                    <a:pt x="339" y="165"/>
                  </a:lnTo>
                  <a:lnTo>
                    <a:pt x="326" y="161"/>
                  </a:lnTo>
                  <a:lnTo>
                    <a:pt x="319" y="150"/>
                  </a:lnTo>
                  <a:lnTo>
                    <a:pt x="309" y="145"/>
                  </a:lnTo>
                  <a:lnTo>
                    <a:pt x="309" y="139"/>
                  </a:lnTo>
                  <a:lnTo>
                    <a:pt x="304" y="130"/>
                  </a:lnTo>
                  <a:lnTo>
                    <a:pt x="300" y="126"/>
                  </a:lnTo>
                  <a:lnTo>
                    <a:pt x="287" y="122"/>
                  </a:lnTo>
                  <a:lnTo>
                    <a:pt x="262" y="100"/>
                  </a:lnTo>
                  <a:lnTo>
                    <a:pt x="251" y="96"/>
                  </a:lnTo>
                  <a:lnTo>
                    <a:pt x="249" y="88"/>
                  </a:lnTo>
                  <a:lnTo>
                    <a:pt x="238" y="79"/>
                  </a:lnTo>
                  <a:lnTo>
                    <a:pt x="230" y="64"/>
                  </a:lnTo>
                  <a:lnTo>
                    <a:pt x="223" y="55"/>
                  </a:lnTo>
                  <a:lnTo>
                    <a:pt x="221" y="51"/>
                  </a:lnTo>
                  <a:lnTo>
                    <a:pt x="204" y="47"/>
                  </a:lnTo>
                  <a:lnTo>
                    <a:pt x="183" y="36"/>
                  </a:lnTo>
                  <a:lnTo>
                    <a:pt x="178" y="30"/>
                  </a:lnTo>
                  <a:lnTo>
                    <a:pt x="185" y="15"/>
                  </a:lnTo>
                  <a:lnTo>
                    <a:pt x="189" y="9"/>
                  </a:lnTo>
                  <a:lnTo>
                    <a:pt x="193" y="4"/>
                  </a:lnTo>
                  <a:lnTo>
                    <a:pt x="195" y="2"/>
                  </a:lnTo>
                  <a:lnTo>
                    <a:pt x="193" y="0"/>
                  </a:lnTo>
                  <a:lnTo>
                    <a:pt x="78" y="15"/>
                  </a:lnTo>
                  <a:lnTo>
                    <a:pt x="0" y="26"/>
                  </a:lnTo>
                </a:path>
              </a:pathLst>
            </a:custGeom>
            <a:solidFill>
              <a:srgbClr val="93CA5C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72" name="Freeform 92"/>
            <p:cNvSpPr>
              <a:spLocks/>
            </p:cNvSpPr>
            <p:nvPr/>
          </p:nvSpPr>
          <p:spPr bwMode="gray">
            <a:xfrm>
              <a:off x="3724" y="3275"/>
              <a:ext cx="693" cy="525"/>
            </a:xfrm>
            <a:custGeom>
              <a:avLst/>
              <a:gdLst>
                <a:gd name="T0" fmla="*/ 2 w 693"/>
                <a:gd name="T1" fmla="*/ 45 h 525"/>
                <a:gd name="T2" fmla="*/ 0 w 693"/>
                <a:gd name="T3" fmla="*/ 56 h 525"/>
                <a:gd name="T4" fmla="*/ 14 w 693"/>
                <a:gd name="T5" fmla="*/ 69 h 525"/>
                <a:gd name="T6" fmla="*/ 17 w 693"/>
                <a:gd name="T7" fmla="*/ 86 h 525"/>
                <a:gd name="T8" fmla="*/ 23 w 693"/>
                <a:gd name="T9" fmla="*/ 94 h 525"/>
                <a:gd name="T10" fmla="*/ 19 w 693"/>
                <a:gd name="T11" fmla="*/ 105 h 525"/>
                <a:gd name="T12" fmla="*/ 38 w 693"/>
                <a:gd name="T13" fmla="*/ 99 h 525"/>
                <a:gd name="T14" fmla="*/ 47 w 693"/>
                <a:gd name="T15" fmla="*/ 86 h 525"/>
                <a:gd name="T16" fmla="*/ 59 w 693"/>
                <a:gd name="T17" fmla="*/ 84 h 525"/>
                <a:gd name="T18" fmla="*/ 51 w 693"/>
                <a:gd name="T19" fmla="*/ 96 h 525"/>
                <a:gd name="T20" fmla="*/ 106 w 693"/>
                <a:gd name="T21" fmla="*/ 81 h 525"/>
                <a:gd name="T22" fmla="*/ 104 w 693"/>
                <a:gd name="T23" fmla="*/ 88 h 525"/>
                <a:gd name="T24" fmla="*/ 139 w 693"/>
                <a:gd name="T25" fmla="*/ 98 h 525"/>
                <a:gd name="T26" fmla="*/ 160 w 693"/>
                <a:gd name="T27" fmla="*/ 101 h 525"/>
                <a:gd name="T28" fmla="*/ 177 w 693"/>
                <a:gd name="T29" fmla="*/ 107 h 525"/>
                <a:gd name="T30" fmla="*/ 177 w 693"/>
                <a:gd name="T31" fmla="*/ 113 h 525"/>
                <a:gd name="T32" fmla="*/ 201 w 693"/>
                <a:gd name="T33" fmla="*/ 137 h 525"/>
                <a:gd name="T34" fmla="*/ 196 w 693"/>
                <a:gd name="T35" fmla="*/ 143 h 525"/>
                <a:gd name="T36" fmla="*/ 194 w 693"/>
                <a:gd name="T37" fmla="*/ 146 h 525"/>
                <a:gd name="T38" fmla="*/ 229 w 693"/>
                <a:gd name="T39" fmla="*/ 137 h 525"/>
                <a:gd name="T40" fmla="*/ 278 w 693"/>
                <a:gd name="T41" fmla="*/ 116 h 525"/>
                <a:gd name="T42" fmla="*/ 282 w 693"/>
                <a:gd name="T43" fmla="*/ 99 h 525"/>
                <a:gd name="T44" fmla="*/ 346 w 693"/>
                <a:gd name="T45" fmla="*/ 120 h 525"/>
                <a:gd name="T46" fmla="*/ 387 w 693"/>
                <a:gd name="T47" fmla="*/ 158 h 525"/>
                <a:gd name="T48" fmla="*/ 415 w 693"/>
                <a:gd name="T49" fmla="*/ 171 h 525"/>
                <a:gd name="T50" fmla="*/ 432 w 693"/>
                <a:gd name="T51" fmla="*/ 201 h 525"/>
                <a:gd name="T52" fmla="*/ 430 w 693"/>
                <a:gd name="T53" fmla="*/ 270 h 525"/>
                <a:gd name="T54" fmla="*/ 449 w 693"/>
                <a:gd name="T55" fmla="*/ 306 h 525"/>
                <a:gd name="T56" fmla="*/ 443 w 693"/>
                <a:gd name="T57" fmla="*/ 282 h 525"/>
                <a:gd name="T58" fmla="*/ 458 w 693"/>
                <a:gd name="T59" fmla="*/ 289 h 525"/>
                <a:gd name="T60" fmla="*/ 466 w 693"/>
                <a:gd name="T61" fmla="*/ 282 h 525"/>
                <a:gd name="T62" fmla="*/ 466 w 693"/>
                <a:gd name="T63" fmla="*/ 297 h 525"/>
                <a:gd name="T64" fmla="*/ 453 w 693"/>
                <a:gd name="T65" fmla="*/ 321 h 525"/>
                <a:gd name="T66" fmla="*/ 466 w 693"/>
                <a:gd name="T67" fmla="*/ 342 h 525"/>
                <a:gd name="T68" fmla="*/ 501 w 693"/>
                <a:gd name="T69" fmla="*/ 383 h 525"/>
                <a:gd name="T70" fmla="*/ 513 w 693"/>
                <a:gd name="T71" fmla="*/ 388 h 525"/>
                <a:gd name="T72" fmla="*/ 528 w 693"/>
                <a:gd name="T73" fmla="*/ 415 h 525"/>
                <a:gd name="T74" fmla="*/ 556 w 693"/>
                <a:gd name="T75" fmla="*/ 460 h 525"/>
                <a:gd name="T76" fmla="*/ 607 w 693"/>
                <a:gd name="T77" fmla="*/ 497 h 525"/>
                <a:gd name="T78" fmla="*/ 625 w 693"/>
                <a:gd name="T79" fmla="*/ 509 h 525"/>
                <a:gd name="T80" fmla="*/ 620 w 693"/>
                <a:gd name="T81" fmla="*/ 512 h 525"/>
                <a:gd name="T82" fmla="*/ 614 w 693"/>
                <a:gd name="T83" fmla="*/ 518 h 525"/>
                <a:gd name="T84" fmla="*/ 633 w 693"/>
                <a:gd name="T85" fmla="*/ 522 h 525"/>
                <a:gd name="T86" fmla="*/ 684 w 693"/>
                <a:gd name="T87" fmla="*/ 494 h 525"/>
                <a:gd name="T88" fmla="*/ 680 w 693"/>
                <a:gd name="T89" fmla="*/ 464 h 525"/>
                <a:gd name="T90" fmla="*/ 685 w 693"/>
                <a:gd name="T91" fmla="*/ 417 h 525"/>
                <a:gd name="T92" fmla="*/ 680 w 693"/>
                <a:gd name="T93" fmla="*/ 345 h 525"/>
                <a:gd name="T94" fmla="*/ 638 w 693"/>
                <a:gd name="T95" fmla="*/ 272 h 525"/>
                <a:gd name="T96" fmla="*/ 620 w 693"/>
                <a:gd name="T97" fmla="*/ 238 h 525"/>
                <a:gd name="T98" fmla="*/ 618 w 693"/>
                <a:gd name="T99" fmla="*/ 212 h 525"/>
                <a:gd name="T100" fmla="*/ 582 w 693"/>
                <a:gd name="T101" fmla="*/ 163 h 525"/>
                <a:gd name="T102" fmla="*/ 556 w 693"/>
                <a:gd name="T103" fmla="*/ 133 h 525"/>
                <a:gd name="T104" fmla="*/ 517 w 693"/>
                <a:gd name="T105" fmla="*/ 47 h 525"/>
                <a:gd name="T106" fmla="*/ 509 w 693"/>
                <a:gd name="T107" fmla="*/ 36 h 525"/>
                <a:gd name="T108" fmla="*/ 498 w 693"/>
                <a:gd name="T109" fmla="*/ 8 h 525"/>
                <a:gd name="T110" fmla="*/ 460 w 693"/>
                <a:gd name="T111" fmla="*/ 6 h 525"/>
                <a:gd name="T112" fmla="*/ 464 w 693"/>
                <a:gd name="T113" fmla="*/ 38 h 525"/>
                <a:gd name="T114" fmla="*/ 449 w 693"/>
                <a:gd name="T115" fmla="*/ 43 h 525"/>
                <a:gd name="T116" fmla="*/ 220 w 693"/>
                <a:gd name="T117" fmla="*/ 38 h 525"/>
                <a:gd name="T118" fmla="*/ 213 w 693"/>
                <a:gd name="T119" fmla="*/ 19 h 52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93"/>
                <a:gd name="T181" fmla="*/ 0 h 525"/>
                <a:gd name="T182" fmla="*/ 693 w 693"/>
                <a:gd name="T183" fmla="*/ 525 h 52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93" h="525">
                  <a:moveTo>
                    <a:pt x="213" y="19"/>
                  </a:moveTo>
                  <a:lnTo>
                    <a:pt x="2" y="39"/>
                  </a:lnTo>
                  <a:lnTo>
                    <a:pt x="2" y="45"/>
                  </a:lnTo>
                  <a:lnTo>
                    <a:pt x="2" y="47"/>
                  </a:lnTo>
                  <a:lnTo>
                    <a:pt x="0" y="49"/>
                  </a:lnTo>
                  <a:lnTo>
                    <a:pt x="0" y="56"/>
                  </a:lnTo>
                  <a:lnTo>
                    <a:pt x="8" y="64"/>
                  </a:lnTo>
                  <a:lnTo>
                    <a:pt x="12" y="69"/>
                  </a:lnTo>
                  <a:lnTo>
                    <a:pt x="14" y="69"/>
                  </a:lnTo>
                  <a:lnTo>
                    <a:pt x="19" y="73"/>
                  </a:lnTo>
                  <a:lnTo>
                    <a:pt x="21" y="77"/>
                  </a:lnTo>
                  <a:lnTo>
                    <a:pt x="17" y="86"/>
                  </a:lnTo>
                  <a:lnTo>
                    <a:pt x="17" y="88"/>
                  </a:lnTo>
                  <a:lnTo>
                    <a:pt x="21" y="90"/>
                  </a:lnTo>
                  <a:lnTo>
                    <a:pt x="23" y="94"/>
                  </a:lnTo>
                  <a:lnTo>
                    <a:pt x="19" y="99"/>
                  </a:lnTo>
                  <a:lnTo>
                    <a:pt x="19" y="105"/>
                  </a:lnTo>
                  <a:lnTo>
                    <a:pt x="21" y="105"/>
                  </a:lnTo>
                  <a:lnTo>
                    <a:pt x="32" y="101"/>
                  </a:lnTo>
                  <a:lnTo>
                    <a:pt x="38" y="99"/>
                  </a:lnTo>
                  <a:lnTo>
                    <a:pt x="42" y="88"/>
                  </a:lnTo>
                  <a:lnTo>
                    <a:pt x="44" y="84"/>
                  </a:lnTo>
                  <a:lnTo>
                    <a:pt x="47" y="86"/>
                  </a:lnTo>
                  <a:lnTo>
                    <a:pt x="53" y="86"/>
                  </a:lnTo>
                  <a:lnTo>
                    <a:pt x="55" y="84"/>
                  </a:lnTo>
                  <a:lnTo>
                    <a:pt x="59" y="84"/>
                  </a:lnTo>
                  <a:lnTo>
                    <a:pt x="59" y="88"/>
                  </a:lnTo>
                  <a:lnTo>
                    <a:pt x="49" y="96"/>
                  </a:lnTo>
                  <a:lnTo>
                    <a:pt x="51" y="96"/>
                  </a:lnTo>
                  <a:lnTo>
                    <a:pt x="59" y="94"/>
                  </a:lnTo>
                  <a:lnTo>
                    <a:pt x="68" y="92"/>
                  </a:lnTo>
                  <a:lnTo>
                    <a:pt x="106" y="81"/>
                  </a:lnTo>
                  <a:lnTo>
                    <a:pt x="111" y="81"/>
                  </a:lnTo>
                  <a:lnTo>
                    <a:pt x="111" y="83"/>
                  </a:lnTo>
                  <a:lnTo>
                    <a:pt x="104" y="88"/>
                  </a:lnTo>
                  <a:lnTo>
                    <a:pt x="107" y="90"/>
                  </a:lnTo>
                  <a:lnTo>
                    <a:pt x="124" y="92"/>
                  </a:lnTo>
                  <a:lnTo>
                    <a:pt x="139" y="98"/>
                  </a:lnTo>
                  <a:lnTo>
                    <a:pt x="158" y="107"/>
                  </a:lnTo>
                  <a:lnTo>
                    <a:pt x="162" y="107"/>
                  </a:lnTo>
                  <a:lnTo>
                    <a:pt x="160" y="101"/>
                  </a:lnTo>
                  <a:lnTo>
                    <a:pt x="164" y="99"/>
                  </a:lnTo>
                  <a:lnTo>
                    <a:pt x="167" y="103"/>
                  </a:lnTo>
                  <a:lnTo>
                    <a:pt x="177" y="107"/>
                  </a:lnTo>
                  <a:lnTo>
                    <a:pt x="181" y="109"/>
                  </a:lnTo>
                  <a:lnTo>
                    <a:pt x="181" y="111"/>
                  </a:lnTo>
                  <a:lnTo>
                    <a:pt x="177" y="113"/>
                  </a:lnTo>
                  <a:lnTo>
                    <a:pt x="179" y="115"/>
                  </a:lnTo>
                  <a:lnTo>
                    <a:pt x="199" y="131"/>
                  </a:lnTo>
                  <a:lnTo>
                    <a:pt x="201" y="137"/>
                  </a:lnTo>
                  <a:lnTo>
                    <a:pt x="201" y="143"/>
                  </a:lnTo>
                  <a:lnTo>
                    <a:pt x="199" y="145"/>
                  </a:lnTo>
                  <a:lnTo>
                    <a:pt x="196" y="143"/>
                  </a:lnTo>
                  <a:lnTo>
                    <a:pt x="194" y="139"/>
                  </a:lnTo>
                  <a:lnTo>
                    <a:pt x="192" y="143"/>
                  </a:lnTo>
                  <a:lnTo>
                    <a:pt x="194" y="146"/>
                  </a:lnTo>
                  <a:lnTo>
                    <a:pt x="199" y="150"/>
                  </a:lnTo>
                  <a:lnTo>
                    <a:pt x="228" y="141"/>
                  </a:lnTo>
                  <a:lnTo>
                    <a:pt x="229" y="137"/>
                  </a:lnTo>
                  <a:lnTo>
                    <a:pt x="239" y="135"/>
                  </a:lnTo>
                  <a:lnTo>
                    <a:pt x="263" y="118"/>
                  </a:lnTo>
                  <a:lnTo>
                    <a:pt x="278" y="116"/>
                  </a:lnTo>
                  <a:lnTo>
                    <a:pt x="278" y="113"/>
                  </a:lnTo>
                  <a:lnTo>
                    <a:pt x="276" y="109"/>
                  </a:lnTo>
                  <a:lnTo>
                    <a:pt x="282" y="99"/>
                  </a:lnTo>
                  <a:lnTo>
                    <a:pt x="306" y="96"/>
                  </a:lnTo>
                  <a:lnTo>
                    <a:pt x="344" y="115"/>
                  </a:lnTo>
                  <a:lnTo>
                    <a:pt x="346" y="120"/>
                  </a:lnTo>
                  <a:lnTo>
                    <a:pt x="355" y="128"/>
                  </a:lnTo>
                  <a:lnTo>
                    <a:pt x="365" y="141"/>
                  </a:lnTo>
                  <a:lnTo>
                    <a:pt x="387" y="158"/>
                  </a:lnTo>
                  <a:lnTo>
                    <a:pt x="391" y="165"/>
                  </a:lnTo>
                  <a:lnTo>
                    <a:pt x="398" y="171"/>
                  </a:lnTo>
                  <a:lnTo>
                    <a:pt x="415" y="171"/>
                  </a:lnTo>
                  <a:lnTo>
                    <a:pt x="430" y="190"/>
                  </a:lnTo>
                  <a:lnTo>
                    <a:pt x="434" y="193"/>
                  </a:lnTo>
                  <a:lnTo>
                    <a:pt x="432" y="201"/>
                  </a:lnTo>
                  <a:lnTo>
                    <a:pt x="438" y="221"/>
                  </a:lnTo>
                  <a:lnTo>
                    <a:pt x="436" y="244"/>
                  </a:lnTo>
                  <a:lnTo>
                    <a:pt x="430" y="270"/>
                  </a:lnTo>
                  <a:lnTo>
                    <a:pt x="430" y="289"/>
                  </a:lnTo>
                  <a:lnTo>
                    <a:pt x="434" y="297"/>
                  </a:lnTo>
                  <a:lnTo>
                    <a:pt x="449" y="306"/>
                  </a:lnTo>
                  <a:lnTo>
                    <a:pt x="453" y="298"/>
                  </a:lnTo>
                  <a:lnTo>
                    <a:pt x="449" y="295"/>
                  </a:lnTo>
                  <a:lnTo>
                    <a:pt x="443" y="282"/>
                  </a:lnTo>
                  <a:lnTo>
                    <a:pt x="445" y="278"/>
                  </a:lnTo>
                  <a:lnTo>
                    <a:pt x="453" y="278"/>
                  </a:lnTo>
                  <a:lnTo>
                    <a:pt x="458" y="289"/>
                  </a:lnTo>
                  <a:lnTo>
                    <a:pt x="462" y="289"/>
                  </a:lnTo>
                  <a:lnTo>
                    <a:pt x="464" y="283"/>
                  </a:lnTo>
                  <a:lnTo>
                    <a:pt x="466" y="282"/>
                  </a:lnTo>
                  <a:lnTo>
                    <a:pt x="470" y="285"/>
                  </a:lnTo>
                  <a:lnTo>
                    <a:pt x="470" y="291"/>
                  </a:lnTo>
                  <a:lnTo>
                    <a:pt x="466" y="297"/>
                  </a:lnTo>
                  <a:lnTo>
                    <a:pt x="462" y="304"/>
                  </a:lnTo>
                  <a:lnTo>
                    <a:pt x="456" y="319"/>
                  </a:lnTo>
                  <a:lnTo>
                    <a:pt x="453" y="321"/>
                  </a:lnTo>
                  <a:lnTo>
                    <a:pt x="453" y="328"/>
                  </a:lnTo>
                  <a:lnTo>
                    <a:pt x="458" y="334"/>
                  </a:lnTo>
                  <a:lnTo>
                    <a:pt x="466" y="342"/>
                  </a:lnTo>
                  <a:lnTo>
                    <a:pt x="479" y="372"/>
                  </a:lnTo>
                  <a:lnTo>
                    <a:pt x="498" y="383"/>
                  </a:lnTo>
                  <a:lnTo>
                    <a:pt x="501" y="383"/>
                  </a:lnTo>
                  <a:lnTo>
                    <a:pt x="501" y="377"/>
                  </a:lnTo>
                  <a:lnTo>
                    <a:pt x="509" y="377"/>
                  </a:lnTo>
                  <a:lnTo>
                    <a:pt x="513" y="388"/>
                  </a:lnTo>
                  <a:lnTo>
                    <a:pt x="513" y="394"/>
                  </a:lnTo>
                  <a:lnTo>
                    <a:pt x="520" y="411"/>
                  </a:lnTo>
                  <a:lnTo>
                    <a:pt x="528" y="415"/>
                  </a:lnTo>
                  <a:lnTo>
                    <a:pt x="537" y="419"/>
                  </a:lnTo>
                  <a:lnTo>
                    <a:pt x="552" y="458"/>
                  </a:lnTo>
                  <a:lnTo>
                    <a:pt x="556" y="460"/>
                  </a:lnTo>
                  <a:lnTo>
                    <a:pt x="577" y="464"/>
                  </a:lnTo>
                  <a:lnTo>
                    <a:pt x="584" y="469"/>
                  </a:lnTo>
                  <a:lnTo>
                    <a:pt x="607" y="497"/>
                  </a:lnTo>
                  <a:lnTo>
                    <a:pt x="616" y="505"/>
                  </a:lnTo>
                  <a:lnTo>
                    <a:pt x="620" y="505"/>
                  </a:lnTo>
                  <a:lnTo>
                    <a:pt x="625" y="509"/>
                  </a:lnTo>
                  <a:lnTo>
                    <a:pt x="629" y="514"/>
                  </a:lnTo>
                  <a:lnTo>
                    <a:pt x="623" y="514"/>
                  </a:lnTo>
                  <a:lnTo>
                    <a:pt x="620" y="512"/>
                  </a:lnTo>
                  <a:lnTo>
                    <a:pt x="616" y="512"/>
                  </a:lnTo>
                  <a:lnTo>
                    <a:pt x="614" y="514"/>
                  </a:lnTo>
                  <a:lnTo>
                    <a:pt x="614" y="518"/>
                  </a:lnTo>
                  <a:lnTo>
                    <a:pt x="616" y="522"/>
                  </a:lnTo>
                  <a:lnTo>
                    <a:pt x="629" y="525"/>
                  </a:lnTo>
                  <a:lnTo>
                    <a:pt x="633" y="522"/>
                  </a:lnTo>
                  <a:lnTo>
                    <a:pt x="642" y="520"/>
                  </a:lnTo>
                  <a:lnTo>
                    <a:pt x="676" y="507"/>
                  </a:lnTo>
                  <a:lnTo>
                    <a:pt x="684" y="494"/>
                  </a:lnTo>
                  <a:lnTo>
                    <a:pt x="684" y="492"/>
                  </a:lnTo>
                  <a:lnTo>
                    <a:pt x="680" y="473"/>
                  </a:lnTo>
                  <a:lnTo>
                    <a:pt x="680" y="464"/>
                  </a:lnTo>
                  <a:lnTo>
                    <a:pt x="685" y="449"/>
                  </a:lnTo>
                  <a:lnTo>
                    <a:pt x="693" y="450"/>
                  </a:lnTo>
                  <a:lnTo>
                    <a:pt x="685" y="417"/>
                  </a:lnTo>
                  <a:lnTo>
                    <a:pt x="687" y="400"/>
                  </a:lnTo>
                  <a:lnTo>
                    <a:pt x="685" y="370"/>
                  </a:lnTo>
                  <a:lnTo>
                    <a:pt x="680" y="345"/>
                  </a:lnTo>
                  <a:lnTo>
                    <a:pt x="674" y="336"/>
                  </a:lnTo>
                  <a:lnTo>
                    <a:pt x="652" y="306"/>
                  </a:lnTo>
                  <a:lnTo>
                    <a:pt x="638" y="272"/>
                  </a:lnTo>
                  <a:lnTo>
                    <a:pt x="620" y="248"/>
                  </a:lnTo>
                  <a:lnTo>
                    <a:pt x="620" y="244"/>
                  </a:lnTo>
                  <a:lnTo>
                    <a:pt x="620" y="238"/>
                  </a:lnTo>
                  <a:lnTo>
                    <a:pt x="612" y="225"/>
                  </a:lnTo>
                  <a:lnTo>
                    <a:pt x="612" y="220"/>
                  </a:lnTo>
                  <a:lnTo>
                    <a:pt x="618" y="212"/>
                  </a:lnTo>
                  <a:lnTo>
                    <a:pt x="618" y="208"/>
                  </a:lnTo>
                  <a:lnTo>
                    <a:pt x="595" y="176"/>
                  </a:lnTo>
                  <a:lnTo>
                    <a:pt x="582" y="163"/>
                  </a:lnTo>
                  <a:lnTo>
                    <a:pt x="573" y="158"/>
                  </a:lnTo>
                  <a:lnTo>
                    <a:pt x="571" y="154"/>
                  </a:lnTo>
                  <a:lnTo>
                    <a:pt x="556" y="133"/>
                  </a:lnTo>
                  <a:lnTo>
                    <a:pt x="535" y="98"/>
                  </a:lnTo>
                  <a:lnTo>
                    <a:pt x="530" y="77"/>
                  </a:lnTo>
                  <a:lnTo>
                    <a:pt x="517" y="47"/>
                  </a:lnTo>
                  <a:lnTo>
                    <a:pt x="517" y="43"/>
                  </a:lnTo>
                  <a:lnTo>
                    <a:pt x="513" y="38"/>
                  </a:lnTo>
                  <a:lnTo>
                    <a:pt x="509" y="36"/>
                  </a:lnTo>
                  <a:lnTo>
                    <a:pt x="507" y="13"/>
                  </a:lnTo>
                  <a:lnTo>
                    <a:pt x="503" y="8"/>
                  </a:lnTo>
                  <a:lnTo>
                    <a:pt x="498" y="8"/>
                  </a:lnTo>
                  <a:lnTo>
                    <a:pt x="483" y="8"/>
                  </a:lnTo>
                  <a:lnTo>
                    <a:pt x="468" y="0"/>
                  </a:lnTo>
                  <a:lnTo>
                    <a:pt x="460" y="6"/>
                  </a:lnTo>
                  <a:lnTo>
                    <a:pt x="458" y="9"/>
                  </a:lnTo>
                  <a:lnTo>
                    <a:pt x="458" y="15"/>
                  </a:lnTo>
                  <a:lnTo>
                    <a:pt x="464" y="38"/>
                  </a:lnTo>
                  <a:lnTo>
                    <a:pt x="462" y="47"/>
                  </a:lnTo>
                  <a:lnTo>
                    <a:pt x="451" y="47"/>
                  </a:lnTo>
                  <a:lnTo>
                    <a:pt x="449" y="43"/>
                  </a:lnTo>
                  <a:lnTo>
                    <a:pt x="445" y="32"/>
                  </a:lnTo>
                  <a:lnTo>
                    <a:pt x="226" y="45"/>
                  </a:lnTo>
                  <a:lnTo>
                    <a:pt x="220" y="38"/>
                  </a:lnTo>
                  <a:lnTo>
                    <a:pt x="222" y="32"/>
                  </a:lnTo>
                  <a:lnTo>
                    <a:pt x="214" y="24"/>
                  </a:lnTo>
                  <a:lnTo>
                    <a:pt x="213" y="19"/>
                  </a:lnTo>
                </a:path>
              </a:pathLst>
            </a:custGeom>
            <a:solidFill>
              <a:srgbClr val="93CA5C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73" name="Freeform 93"/>
            <p:cNvSpPr>
              <a:spLocks/>
            </p:cNvSpPr>
            <p:nvPr/>
          </p:nvSpPr>
          <p:spPr bwMode="gray">
            <a:xfrm>
              <a:off x="4239" y="2350"/>
              <a:ext cx="349" cy="167"/>
            </a:xfrm>
            <a:custGeom>
              <a:avLst/>
              <a:gdLst>
                <a:gd name="T0" fmla="*/ 200 w 349"/>
                <a:gd name="T1" fmla="*/ 11 h 167"/>
                <a:gd name="T2" fmla="*/ 11 w 349"/>
                <a:gd name="T3" fmla="*/ 99 h 167"/>
                <a:gd name="T4" fmla="*/ 18 w 349"/>
                <a:gd name="T5" fmla="*/ 90 h 167"/>
                <a:gd name="T6" fmla="*/ 41 w 349"/>
                <a:gd name="T7" fmla="*/ 71 h 167"/>
                <a:gd name="T8" fmla="*/ 50 w 349"/>
                <a:gd name="T9" fmla="*/ 60 h 167"/>
                <a:gd name="T10" fmla="*/ 60 w 349"/>
                <a:gd name="T11" fmla="*/ 54 h 167"/>
                <a:gd name="T12" fmla="*/ 78 w 349"/>
                <a:gd name="T13" fmla="*/ 54 h 167"/>
                <a:gd name="T14" fmla="*/ 105 w 349"/>
                <a:gd name="T15" fmla="*/ 39 h 167"/>
                <a:gd name="T16" fmla="*/ 116 w 349"/>
                <a:gd name="T17" fmla="*/ 43 h 167"/>
                <a:gd name="T18" fmla="*/ 125 w 349"/>
                <a:gd name="T19" fmla="*/ 49 h 167"/>
                <a:gd name="T20" fmla="*/ 137 w 349"/>
                <a:gd name="T21" fmla="*/ 67 h 167"/>
                <a:gd name="T22" fmla="*/ 150 w 349"/>
                <a:gd name="T23" fmla="*/ 69 h 167"/>
                <a:gd name="T24" fmla="*/ 152 w 349"/>
                <a:gd name="T25" fmla="*/ 79 h 167"/>
                <a:gd name="T26" fmla="*/ 174 w 349"/>
                <a:gd name="T27" fmla="*/ 88 h 167"/>
                <a:gd name="T28" fmla="*/ 189 w 349"/>
                <a:gd name="T29" fmla="*/ 97 h 167"/>
                <a:gd name="T30" fmla="*/ 195 w 349"/>
                <a:gd name="T31" fmla="*/ 111 h 167"/>
                <a:gd name="T32" fmla="*/ 180 w 349"/>
                <a:gd name="T33" fmla="*/ 143 h 167"/>
                <a:gd name="T34" fmla="*/ 193 w 349"/>
                <a:gd name="T35" fmla="*/ 154 h 167"/>
                <a:gd name="T36" fmla="*/ 210 w 349"/>
                <a:gd name="T37" fmla="*/ 156 h 167"/>
                <a:gd name="T38" fmla="*/ 215 w 349"/>
                <a:gd name="T39" fmla="*/ 156 h 167"/>
                <a:gd name="T40" fmla="*/ 236 w 349"/>
                <a:gd name="T41" fmla="*/ 154 h 167"/>
                <a:gd name="T42" fmla="*/ 259 w 349"/>
                <a:gd name="T43" fmla="*/ 163 h 167"/>
                <a:gd name="T44" fmla="*/ 262 w 349"/>
                <a:gd name="T45" fmla="*/ 159 h 167"/>
                <a:gd name="T46" fmla="*/ 253 w 349"/>
                <a:gd name="T47" fmla="*/ 144 h 167"/>
                <a:gd name="T48" fmla="*/ 244 w 349"/>
                <a:gd name="T49" fmla="*/ 141 h 167"/>
                <a:gd name="T50" fmla="*/ 249 w 349"/>
                <a:gd name="T51" fmla="*/ 137 h 167"/>
                <a:gd name="T52" fmla="*/ 244 w 349"/>
                <a:gd name="T53" fmla="*/ 131 h 167"/>
                <a:gd name="T54" fmla="*/ 230 w 349"/>
                <a:gd name="T55" fmla="*/ 105 h 167"/>
                <a:gd name="T56" fmla="*/ 229 w 349"/>
                <a:gd name="T57" fmla="*/ 90 h 167"/>
                <a:gd name="T58" fmla="*/ 230 w 349"/>
                <a:gd name="T59" fmla="*/ 67 h 167"/>
                <a:gd name="T60" fmla="*/ 227 w 349"/>
                <a:gd name="T61" fmla="*/ 60 h 167"/>
                <a:gd name="T62" fmla="*/ 230 w 349"/>
                <a:gd name="T63" fmla="*/ 52 h 167"/>
                <a:gd name="T64" fmla="*/ 245 w 349"/>
                <a:gd name="T65" fmla="*/ 36 h 167"/>
                <a:gd name="T66" fmla="*/ 251 w 349"/>
                <a:gd name="T67" fmla="*/ 21 h 167"/>
                <a:gd name="T68" fmla="*/ 264 w 349"/>
                <a:gd name="T69" fmla="*/ 26 h 167"/>
                <a:gd name="T70" fmla="*/ 253 w 349"/>
                <a:gd name="T71" fmla="*/ 43 h 167"/>
                <a:gd name="T72" fmla="*/ 244 w 349"/>
                <a:gd name="T73" fmla="*/ 58 h 167"/>
                <a:gd name="T74" fmla="*/ 253 w 349"/>
                <a:gd name="T75" fmla="*/ 69 h 167"/>
                <a:gd name="T76" fmla="*/ 257 w 349"/>
                <a:gd name="T77" fmla="*/ 90 h 167"/>
                <a:gd name="T78" fmla="*/ 249 w 349"/>
                <a:gd name="T79" fmla="*/ 99 h 167"/>
                <a:gd name="T80" fmla="*/ 259 w 349"/>
                <a:gd name="T81" fmla="*/ 107 h 167"/>
                <a:gd name="T82" fmla="*/ 259 w 349"/>
                <a:gd name="T83" fmla="*/ 118 h 167"/>
                <a:gd name="T84" fmla="*/ 262 w 349"/>
                <a:gd name="T85" fmla="*/ 133 h 167"/>
                <a:gd name="T86" fmla="*/ 279 w 349"/>
                <a:gd name="T87" fmla="*/ 143 h 167"/>
                <a:gd name="T88" fmla="*/ 289 w 349"/>
                <a:gd name="T89" fmla="*/ 139 h 167"/>
                <a:gd name="T90" fmla="*/ 291 w 349"/>
                <a:gd name="T91" fmla="*/ 144 h 167"/>
                <a:gd name="T92" fmla="*/ 296 w 349"/>
                <a:gd name="T93" fmla="*/ 159 h 167"/>
                <a:gd name="T94" fmla="*/ 307 w 349"/>
                <a:gd name="T95" fmla="*/ 165 h 167"/>
                <a:gd name="T96" fmla="*/ 315 w 349"/>
                <a:gd name="T97" fmla="*/ 159 h 167"/>
                <a:gd name="T98" fmla="*/ 339 w 349"/>
                <a:gd name="T99" fmla="*/ 148 h 167"/>
                <a:gd name="T100" fmla="*/ 349 w 349"/>
                <a:gd name="T101" fmla="*/ 109 h 167"/>
                <a:gd name="T102" fmla="*/ 300 w 349"/>
                <a:gd name="T103" fmla="*/ 116 h 1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49"/>
                <a:gd name="T157" fmla="*/ 0 h 167"/>
                <a:gd name="T158" fmla="*/ 349 w 349"/>
                <a:gd name="T159" fmla="*/ 167 h 1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49" h="167">
                  <a:moveTo>
                    <a:pt x="264" y="0"/>
                  </a:moveTo>
                  <a:lnTo>
                    <a:pt x="200" y="11"/>
                  </a:lnTo>
                  <a:lnTo>
                    <a:pt x="0" y="51"/>
                  </a:lnTo>
                  <a:lnTo>
                    <a:pt x="11" y="99"/>
                  </a:lnTo>
                  <a:lnTo>
                    <a:pt x="15" y="92"/>
                  </a:lnTo>
                  <a:lnTo>
                    <a:pt x="18" y="90"/>
                  </a:lnTo>
                  <a:lnTo>
                    <a:pt x="33" y="73"/>
                  </a:lnTo>
                  <a:lnTo>
                    <a:pt x="41" y="71"/>
                  </a:lnTo>
                  <a:lnTo>
                    <a:pt x="47" y="62"/>
                  </a:lnTo>
                  <a:lnTo>
                    <a:pt x="50" y="60"/>
                  </a:lnTo>
                  <a:lnTo>
                    <a:pt x="56" y="51"/>
                  </a:lnTo>
                  <a:lnTo>
                    <a:pt x="60" y="54"/>
                  </a:lnTo>
                  <a:lnTo>
                    <a:pt x="69" y="58"/>
                  </a:lnTo>
                  <a:lnTo>
                    <a:pt x="78" y="54"/>
                  </a:lnTo>
                  <a:lnTo>
                    <a:pt x="80" y="49"/>
                  </a:lnTo>
                  <a:lnTo>
                    <a:pt x="105" y="39"/>
                  </a:lnTo>
                  <a:lnTo>
                    <a:pt x="110" y="41"/>
                  </a:lnTo>
                  <a:lnTo>
                    <a:pt x="116" y="43"/>
                  </a:lnTo>
                  <a:lnTo>
                    <a:pt x="122" y="41"/>
                  </a:lnTo>
                  <a:lnTo>
                    <a:pt x="125" y="49"/>
                  </a:lnTo>
                  <a:lnTo>
                    <a:pt x="129" y="49"/>
                  </a:lnTo>
                  <a:lnTo>
                    <a:pt x="137" y="67"/>
                  </a:lnTo>
                  <a:lnTo>
                    <a:pt x="142" y="66"/>
                  </a:lnTo>
                  <a:lnTo>
                    <a:pt x="150" y="69"/>
                  </a:lnTo>
                  <a:lnTo>
                    <a:pt x="157" y="71"/>
                  </a:lnTo>
                  <a:lnTo>
                    <a:pt x="152" y="79"/>
                  </a:lnTo>
                  <a:lnTo>
                    <a:pt x="159" y="88"/>
                  </a:lnTo>
                  <a:lnTo>
                    <a:pt x="174" y="88"/>
                  </a:lnTo>
                  <a:lnTo>
                    <a:pt x="182" y="94"/>
                  </a:lnTo>
                  <a:lnTo>
                    <a:pt x="189" y="97"/>
                  </a:lnTo>
                  <a:lnTo>
                    <a:pt x="197" y="107"/>
                  </a:lnTo>
                  <a:lnTo>
                    <a:pt x="195" y="111"/>
                  </a:lnTo>
                  <a:lnTo>
                    <a:pt x="185" y="128"/>
                  </a:lnTo>
                  <a:lnTo>
                    <a:pt x="180" y="143"/>
                  </a:lnTo>
                  <a:lnTo>
                    <a:pt x="182" y="152"/>
                  </a:lnTo>
                  <a:lnTo>
                    <a:pt x="193" y="154"/>
                  </a:lnTo>
                  <a:lnTo>
                    <a:pt x="202" y="146"/>
                  </a:lnTo>
                  <a:lnTo>
                    <a:pt x="210" y="156"/>
                  </a:lnTo>
                  <a:lnTo>
                    <a:pt x="215" y="158"/>
                  </a:lnTo>
                  <a:lnTo>
                    <a:pt x="215" y="156"/>
                  </a:lnTo>
                  <a:lnTo>
                    <a:pt x="225" y="154"/>
                  </a:lnTo>
                  <a:lnTo>
                    <a:pt x="236" y="154"/>
                  </a:lnTo>
                  <a:lnTo>
                    <a:pt x="251" y="159"/>
                  </a:lnTo>
                  <a:lnTo>
                    <a:pt x="259" y="163"/>
                  </a:lnTo>
                  <a:lnTo>
                    <a:pt x="262" y="163"/>
                  </a:lnTo>
                  <a:lnTo>
                    <a:pt x="262" y="159"/>
                  </a:lnTo>
                  <a:lnTo>
                    <a:pt x="259" y="156"/>
                  </a:lnTo>
                  <a:lnTo>
                    <a:pt x="253" y="144"/>
                  </a:lnTo>
                  <a:lnTo>
                    <a:pt x="245" y="143"/>
                  </a:lnTo>
                  <a:lnTo>
                    <a:pt x="244" y="141"/>
                  </a:lnTo>
                  <a:lnTo>
                    <a:pt x="245" y="137"/>
                  </a:lnTo>
                  <a:lnTo>
                    <a:pt x="249" y="137"/>
                  </a:lnTo>
                  <a:lnTo>
                    <a:pt x="251" y="135"/>
                  </a:lnTo>
                  <a:lnTo>
                    <a:pt x="244" y="131"/>
                  </a:lnTo>
                  <a:lnTo>
                    <a:pt x="236" y="122"/>
                  </a:lnTo>
                  <a:lnTo>
                    <a:pt x="230" y="105"/>
                  </a:lnTo>
                  <a:lnTo>
                    <a:pt x="229" y="99"/>
                  </a:lnTo>
                  <a:lnTo>
                    <a:pt x="229" y="90"/>
                  </a:lnTo>
                  <a:lnTo>
                    <a:pt x="230" y="71"/>
                  </a:lnTo>
                  <a:lnTo>
                    <a:pt x="230" y="67"/>
                  </a:lnTo>
                  <a:lnTo>
                    <a:pt x="227" y="64"/>
                  </a:lnTo>
                  <a:lnTo>
                    <a:pt x="227" y="60"/>
                  </a:lnTo>
                  <a:lnTo>
                    <a:pt x="229" y="56"/>
                  </a:lnTo>
                  <a:lnTo>
                    <a:pt x="230" y="52"/>
                  </a:lnTo>
                  <a:lnTo>
                    <a:pt x="232" y="45"/>
                  </a:lnTo>
                  <a:lnTo>
                    <a:pt x="245" y="36"/>
                  </a:lnTo>
                  <a:lnTo>
                    <a:pt x="249" y="34"/>
                  </a:lnTo>
                  <a:lnTo>
                    <a:pt x="251" y="21"/>
                  </a:lnTo>
                  <a:lnTo>
                    <a:pt x="259" y="21"/>
                  </a:lnTo>
                  <a:lnTo>
                    <a:pt x="264" y="26"/>
                  </a:lnTo>
                  <a:lnTo>
                    <a:pt x="257" y="37"/>
                  </a:lnTo>
                  <a:lnTo>
                    <a:pt x="253" y="43"/>
                  </a:lnTo>
                  <a:lnTo>
                    <a:pt x="247" y="51"/>
                  </a:lnTo>
                  <a:lnTo>
                    <a:pt x="244" y="58"/>
                  </a:lnTo>
                  <a:lnTo>
                    <a:pt x="247" y="67"/>
                  </a:lnTo>
                  <a:lnTo>
                    <a:pt x="253" y="69"/>
                  </a:lnTo>
                  <a:lnTo>
                    <a:pt x="259" y="86"/>
                  </a:lnTo>
                  <a:lnTo>
                    <a:pt x="257" y="90"/>
                  </a:lnTo>
                  <a:lnTo>
                    <a:pt x="247" y="96"/>
                  </a:lnTo>
                  <a:lnTo>
                    <a:pt x="249" y="99"/>
                  </a:lnTo>
                  <a:lnTo>
                    <a:pt x="257" y="103"/>
                  </a:lnTo>
                  <a:lnTo>
                    <a:pt x="259" y="107"/>
                  </a:lnTo>
                  <a:lnTo>
                    <a:pt x="257" y="114"/>
                  </a:lnTo>
                  <a:lnTo>
                    <a:pt x="259" y="118"/>
                  </a:lnTo>
                  <a:lnTo>
                    <a:pt x="259" y="124"/>
                  </a:lnTo>
                  <a:lnTo>
                    <a:pt x="262" y="133"/>
                  </a:lnTo>
                  <a:lnTo>
                    <a:pt x="274" y="143"/>
                  </a:lnTo>
                  <a:lnTo>
                    <a:pt x="279" y="143"/>
                  </a:lnTo>
                  <a:lnTo>
                    <a:pt x="283" y="137"/>
                  </a:lnTo>
                  <a:lnTo>
                    <a:pt x="289" y="139"/>
                  </a:lnTo>
                  <a:lnTo>
                    <a:pt x="291" y="141"/>
                  </a:lnTo>
                  <a:lnTo>
                    <a:pt x="291" y="144"/>
                  </a:lnTo>
                  <a:lnTo>
                    <a:pt x="296" y="156"/>
                  </a:lnTo>
                  <a:lnTo>
                    <a:pt x="296" y="159"/>
                  </a:lnTo>
                  <a:lnTo>
                    <a:pt x="300" y="165"/>
                  </a:lnTo>
                  <a:lnTo>
                    <a:pt x="307" y="165"/>
                  </a:lnTo>
                  <a:lnTo>
                    <a:pt x="309" y="167"/>
                  </a:lnTo>
                  <a:lnTo>
                    <a:pt x="315" y="159"/>
                  </a:lnTo>
                  <a:lnTo>
                    <a:pt x="339" y="152"/>
                  </a:lnTo>
                  <a:lnTo>
                    <a:pt x="339" y="148"/>
                  </a:lnTo>
                  <a:lnTo>
                    <a:pt x="343" y="141"/>
                  </a:lnTo>
                  <a:lnTo>
                    <a:pt x="349" y="109"/>
                  </a:lnTo>
                  <a:lnTo>
                    <a:pt x="349" y="107"/>
                  </a:lnTo>
                  <a:lnTo>
                    <a:pt x="300" y="116"/>
                  </a:lnTo>
                  <a:lnTo>
                    <a:pt x="264" y="0"/>
                  </a:lnTo>
                </a:path>
              </a:pathLst>
            </a:custGeom>
            <a:solidFill>
              <a:srgbClr val="93CA5C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74" name="Freeform 94"/>
            <p:cNvSpPr>
              <a:spLocks/>
            </p:cNvSpPr>
            <p:nvPr/>
          </p:nvSpPr>
          <p:spPr bwMode="gray">
            <a:xfrm>
              <a:off x="4503" y="2333"/>
              <a:ext cx="85" cy="133"/>
            </a:xfrm>
            <a:custGeom>
              <a:avLst/>
              <a:gdLst>
                <a:gd name="T0" fmla="*/ 85 w 85"/>
                <a:gd name="T1" fmla="*/ 124 h 133"/>
                <a:gd name="T2" fmla="*/ 83 w 85"/>
                <a:gd name="T3" fmla="*/ 114 h 133"/>
                <a:gd name="T4" fmla="*/ 77 w 85"/>
                <a:gd name="T5" fmla="*/ 101 h 133"/>
                <a:gd name="T6" fmla="*/ 68 w 85"/>
                <a:gd name="T7" fmla="*/ 92 h 133"/>
                <a:gd name="T8" fmla="*/ 55 w 85"/>
                <a:gd name="T9" fmla="*/ 83 h 133"/>
                <a:gd name="T10" fmla="*/ 49 w 85"/>
                <a:gd name="T11" fmla="*/ 77 h 133"/>
                <a:gd name="T12" fmla="*/ 47 w 85"/>
                <a:gd name="T13" fmla="*/ 71 h 133"/>
                <a:gd name="T14" fmla="*/ 36 w 85"/>
                <a:gd name="T15" fmla="*/ 54 h 133"/>
                <a:gd name="T16" fmla="*/ 32 w 85"/>
                <a:gd name="T17" fmla="*/ 47 h 133"/>
                <a:gd name="T18" fmla="*/ 25 w 85"/>
                <a:gd name="T19" fmla="*/ 36 h 133"/>
                <a:gd name="T20" fmla="*/ 21 w 85"/>
                <a:gd name="T21" fmla="*/ 30 h 133"/>
                <a:gd name="T22" fmla="*/ 19 w 85"/>
                <a:gd name="T23" fmla="*/ 24 h 133"/>
                <a:gd name="T24" fmla="*/ 21 w 85"/>
                <a:gd name="T25" fmla="*/ 23 h 133"/>
                <a:gd name="T26" fmla="*/ 21 w 85"/>
                <a:gd name="T27" fmla="*/ 19 h 133"/>
                <a:gd name="T28" fmla="*/ 25 w 85"/>
                <a:gd name="T29" fmla="*/ 2 h 133"/>
                <a:gd name="T30" fmla="*/ 19 w 85"/>
                <a:gd name="T31" fmla="*/ 0 h 133"/>
                <a:gd name="T32" fmla="*/ 11 w 85"/>
                <a:gd name="T33" fmla="*/ 2 h 133"/>
                <a:gd name="T34" fmla="*/ 4 w 85"/>
                <a:gd name="T35" fmla="*/ 8 h 133"/>
                <a:gd name="T36" fmla="*/ 2 w 85"/>
                <a:gd name="T37" fmla="*/ 15 h 133"/>
                <a:gd name="T38" fmla="*/ 0 w 85"/>
                <a:gd name="T39" fmla="*/ 15 h 133"/>
                <a:gd name="T40" fmla="*/ 0 w 85"/>
                <a:gd name="T41" fmla="*/ 17 h 133"/>
                <a:gd name="T42" fmla="*/ 36 w 85"/>
                <a:gd name="T43" fmla="*/ 133 h 133"/>
                <a:gd name="T44" fmla="*/ 85 w 85"/>
                <a:gd name="T45" fmla="*/ 124 h 13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85"/>
                <a:gd name="T70" fmla="*/ 0 h 133"/>
                <a:gd name="T71" fmla="*/ 85 w 85"/>
                <a:gd name="T72" fmla="*/ 133 h 13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85" h="133">
                  <a:moveTo>
                    <a:pt x="85" y="124"/>
                  </a:moveTo>
                  <a:lnTo>
                    <a:pt x="83" y="114"/>
                  </a:lnTo>
                  <a:lnTo>
                    <a:pt x="77" y="101"/>
                  </a:lnTo>
                  <a:lnTo>
                    <a:pt x="68" y="92"/>
                  </a:lnTo>
                  <a:lnTo>
                    <a:pt x="55" y="83"/>
                  </a:lnTo>
                  <a:lnTo>
                    <a:pt x="49" y="77"/>
                  </a:lnTo>
                  <a:lnTo>
                    <a:pt x="47" y="71"/>
                  </a:lnTo>
                  <a:lnTo>
                    <a:pt x="36" y="54"/>
                  </a:lnTo>
                  <a:lnTo>
                    <a:pt x="32" y="47"/>
                  </a:lnTo>
                  <a:lnTo>
                    <a:pt x="25" y="36"/>
                  </a:lnTo>
                  <a:lnTo>
                    <a:pt x="21" y="30"/>
                  </a:lnTo>
                  <a:lnTo>
                    <a:pt x="19" y="24"/>
                  </a:lnTo>
                  <a:lnTo>
                    <a:pt x="21" y="23"/>
                  </a:lnTo>
                  <a:lnTo>
                    <a:pt x="21" y="19"/>
                  </a:lnTo>
                  <a:lnTo>
                    <a:pt x="25" y="2"/>
                  </a:lnTo>
                  <a:lnTo>
                    <a:pt x="19" y="0"/>
                  </a:lnTo>
                  <a:lnTo>
                    <a:pt x="11" y="2"/>
                  </a:lnTo>
                  <a:lnTo>
                    <a:pt x="4" y="8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36" y="133"/>
                  </a:lnTo>
                  <a:lnTo>
                    <a:pt x="85" y="124"/>
                  </a:lnTo>
                </a:path>
              </a:pathLst>
            </a:custGeom>
            <a:solidFill>
              <a:srgbClr val="93CA5C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75" name="Freeform 95"/>
            <p:cNvSpPr>
              <a:spLocks/>
            </p:cNvSpPr>
            <p:nvPr/>
          </p:nvSpPr>
          <p:spPr bwMode="gray">
            <a:xfrm>
              <a:off x="4524" y="2179"/>
              <a:ext cx="103" cy="233"/>
            </a:xfrm>
            <a:custGeom>
              <a:avLst/>
              <a:gdLst>
                <a:gd name="T0" fmla="*/ 0 w 103"/>
                <a:gd name="T1" fmla="*/ 173 h 233"/>
                <a:gd name="T2" fmla="*/ 2 w 103"/>
                <a:gd name="T3" fmla="*/ 175 h 233"/>
                <a:gd name="T4" fmla="*/ 13 w 103"/>
                <a:gd name="T5" fmla="*/ 190 h 233"/>
                <a:gd name="T6" fmla="*/ 36 w 103"/>
                <a:gd name="T7" fmla="*/ 205 h 233"/>
                <a:gd name="T8" fmla="*/ 54 w 103"/>
                <a:gd name="T9" fmla="*/ 208 h 233"/>
                <a:gd name="T10" fmla="*/ 58 w 103"/>
                <a:gd name="T11" fmla="*/ 222 h 233"/>
                <a:gd name="T12" fmla="*/ 62 w 103"/>
                <a:gd name="T13" fmla="*/ 233 h 233"/>
                <a:gd name="T14" fmla="*/ 71 w 103"/>
                <a:gd name="T15" fmla="*/ 216 h 233"/>
                <a:gd name="T16" fmla="*/ 79 w 103"/>
                <a:gd name="T17" fmla="*/ 192 h 233"/>
                <a:gd name="T18" fmla="*/ 96 w 103"/>
                <a:gd name="T19" fmla="*/ 167 h 233"/>
                <a:gd name="T20" fmla="*/ 103 w 103"/>
                <a:gd name="T21" fmla="*/ 145 h 233"/>
                <a:gd name="T22" fmla="*/ 101 w 103"/>
                <a:gd name="T23" fmla="*/ 105 h 233"/>
                <a:gd name="T24" fmla="*/ 94 w 103"/>
                <a:gd name="T25" fmla="*/ 73 h 233"/>
                <a:gd name="T26" fmla="*/ 79 w 103"/>
                <a:gd name="T27" fmla="*/ 77 h 233"/>
                <a:gd name="T28" fmla="*/ 73 w 103"/>
                <a:gd name="T29" fmla="*/ 75 h 233"/>
                <a:gd name="T30" fmla="*/ 69 w 103"/>
                <a:gd name="T31" fmla="*/ 75 h 233"/>
                <a:gd name="T32" fmla="*/ 75 w 103"/>
                <a:gd name="T33" fmla="*/ 60 h 233"/>
                <a:gd name="T34" fmla="*/ 81 w 103"/>
                <a:gd name="T35" fmla="*/ 56 h 233"/>
                <a:gd name="T36" fmla="*/ 82 w 103"/>
                <a:gd name="T37" fmla="*/ 40 h 233"/>
                <a:gd name="T38" fmla="*/ 90 w 103"/>
                <a:gd name="T39" fmla="*/ 32 h 233"/>
                <a:gd name="T40" fmla="*/ 22 w 103"/>
                <a:gd name="T41" fmla="*/ 0 h 233"/>
                <a:gd name="T42" fmla="*/ 15 w 103"/>
                <a:gd name="T43" fmla="*/ 10 h 233"/>
                <a:gd name="T44" fmla="*/ 13 w 103"/>
                <a:gd name="T45" fmla="*/ 28 h 233"/>
                <a:gd name="T46" fmla="*/ 0 w 103"/>
                <a:gd name="T47" fmla="*/ 40 h 233"/>
                <a:gd name="T48" fmla="*/ 7 w 103"/>
                <a:gd name="T49" fmla="*/ 49 h 233"/>
                <a:gd name="T50" fmla="*/ 4 w 103"/>
                <a:gd name="T51" fmla="*/ 62 h 233"/>
                <a:gd name="T52" fmla="*/ 6 w 103"/>
                <a:gd name="T53" fmla="*/ 79 h 233"/>
                <a:gd name="T54" fmla="*/ 19 w 103"/>
                <a:gd name="T55" fmla="*/ 92 h 233"/>
                <a:gd name="T56" fmla="*/ 30 w 103"/>
                <a:gd name="T57" fmla="*/ 98 h 233"/>
                <a:gd name="T58" fmla="*/ 39 w 103"/>
                <a:gd name="T59" fmla="*/ 105 h 233"/>
                <a:gd name="T60" fmla="*/ 49 w 103"/>
                <a:gd name="T61" fmla="*/ 115 h 233"/>
                <a:gd name="T62" fmla="*/ 24 w 103"/>
                <a:gd name="T63" fmla="*/ 133 h 233"/>
                <a:gd name="T64" fmla="*/ 4 w 103"/>
                <a:gd name="T65" fmla="*/ 156 h 23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3"/>
                <a:gd name="T100" fmla="*/ 0 h 233"/>
                <a:gd name="T101" fmla="*/ 103 w 103"/>
                <a:gd name="T102" fmla="*/ 233 h 23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3" h="233">
                  <a:moveTo>
                    <a:pt x="4" y="156"/>
                  </a:moveTo>
                  <a:lnTo>
                    <a:pt x="0" y="173"/>
                  </a:lnTo>
                  <a:lnTo>
                    <a:pt x="0" y="177"/>
                  </a:lnTo>
                  <a:lnTo>
                    <a:pt x="2" y="175"/>
                  </a:lnTo>
                  <a:lnTo>
                    <a:pt x="7" y="184"/>
                  </a:lnTo>
                  <a:lnTo>
                    <a:pt x="13" y="190"/>
                  </a:lnTo>
                  <a:lnTo>
                    <a:pt x="19" y="197"/>
                  </a:lnTo>
                  <a:lnTo>
                    <a:pt x="36" y="205"/>
                  </a:lnTo>
                  <a:lnTo>
                    <a:pt x="39" y="208"/>
                  </a:lnTo>
                  <a:lnTo>
                    <a:pt x="54" y="208"/>
                  </a:lnTo>
                  <a:lnTo>
                    <a:pt x="58" y="210"/>
                  </a:lnTo>
                  <a:lnTo>
                    <a:pt x="58" y="222"/>
                  </a:lnTo>
                  <a:lnTo>
                    <a:pt x="58" y="229"/>
                  </a:lnTo>
                  <a:lnTo>
                    <a:pt x="62" y="233"/>
                  </a:lnTo>
                  <a:lnTo>
                    <a:pt x="66" y="227"/>
                  </a:lnTo>
                  <a:lnTo>
                    <a:pt x="71" y="216"/>
                  </a:lnTo>
                  <a:lnTo>
                    <a:pt x="71" y="207"/>
                  </a:lnTo>
                  <a:lnTo>
                    <a:pt x="79" y="192"/>
                  </a:lnTo>
                  <a:lnTo>
                    <a:pt x="84" y="182"/>
                  </a:lnTo>
                  <a:lnTo>
                    <a:pt x="96" y="167"/>
                  </a:lnTo>
                  <a:lnTo>
                    <a:pt x="99" y="154"/>
                  </a:lnTo>
                  <a:lnTo>
                    <a:pt x="103" y="145"/>
                  </a:lnTo>
                  <a:lnTo>
                    <a:pt x="103" y="137"/>
                  </a:lnTo>
                  <a:lnTo>
                    <a:pt x="101" y="105"/>
                  </a:lnTo>
                  <a:lnTo>
                    <a:pt x="99" y="81"/>
                  </a:lnTo>
                  <a:lnTo>
                    <a:pt x="94" y="73"/>
                  </a:lnTo>
                  <a:lnTo>
                    <a:pt x="82" y="75"/>
                  </a:lnTo>
                  <a:lnTo>
                    <a:pt x="79" y="77"/>
                  </a:lnTo>
                  <a:lnTo>
                    <a:pt x="75" y="77"/>
                  </a:lnTo>
                  <a:lnTo>
                    <a:pt x="73" y="75"/>
                  </a:lnTo>
                  <a:lnTo>
                    <a:pt x="71" y="77"/>
                  </a:lnTo>
                  <a:lnTo>
                    <a:pt x="69" y="75"/>
                  </a:lnTo>
                  <a:lnTo>
                    <a:pt x="69" y="71"/>
                  </a:lnTo>
                  <a:lnTo>
                    <a:pt x="75" y="60"/>
                  </a:lnTo>
                  <a:lnTo>
                    <a:pt x="79" y="56"/>
                  </a:lnTo>
                  <a:lnTo>
                    <a:pt x="81" y="56"/>
                  </a:lnTo>
                  <a:lnTo>
                    <a:pt x="81" y="47"/>
                  </a:lnTo>
                  <a:lnTo>
                    <a:pt x="82" y="40"/>
                  </a:lnTo>
                  <a:lnTo>
                    <a:pt x="86" y="36"/>
                  </a:lnTo>
                  <a:lnTo>
                    <a:pt x="90" y="32"/>
                  </a:lnTo>
                  <a:lnTo>
                    <a:pt x="86" y="21"/>
                  </a:lnTo>
                  <a:lnTo>
                    <a:pt x="22" y="0"/>
                  </a:lnTo>
                  <a:lnTo>
                    <a:pt x="19" y="2"/>
                  </a:lnTo>
                  <a:lnTo>
                    <a:pt x="15" y="10"/>
                  </a:lnTo>
                  <a:lnTo>
                    <a:pt x="15" y="13"/>
                  </a:lnTo>
                  <a:lnTo>
                    <a:pt x="13" y="28"/>
                  </a:lnTo>
                  <a:lnTo>
                    <a:pt x="4" y="38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7" y="49"/>
                  </a:lnTo>
                  <a:lnTo>
                    <a:pt x="7" y="58"/>
                  </a:lnTo>
                  <a:lnTo>
                    <a:pt x="4" y="62"/>
                  </a:lnTo>
                  <a:lnTo>
                    <a:pt x="4" y="79"/>
                  </a:lnTo>
                  <a:lnTo>
                    <a:pt x="6" y="79"/>
                  </a:lnTo>
                  <a:lnTo>
                    <a:pt x="15" y="81"/>
                  </a:lnTo>
                  <a:lnTo>
                    <a:pt x="19" y="92"/>
                  </a:lnTo>
                  <a:lnTo>
                    <a:pt x="26" y="94"/>
                  </a:lnTo>
                  <a:lnTo>
                    <a:pt x="30" y="98"/>
                  </a:lnTo>
                  <a:lnTo>
                    <a:pt x="36" y="100"/>
                  </a:lnTo>
                  <a:lnTo>
                    <a:pt x="39" y="105"/>
                  </a:lnTo>
                  <a:lnTo>
                    <a:pt x="49" y="113"/>
                  </a:lnTo>
                  <a:lnTo>
                    <a:pt x="49" y="115"/>
                  </a:lnTo>
                  <a:lnTo>
                    <a:pt x="37" y="122"/>
                  </a:lnTo>
                  <a:lnTo>
                    <a:pt x="24" y="133"/>
                  </a:lnTo>
                  <a:lnTo>
                    <a:pt x="22" y="143"/>
                  </a:lnTo>
                  <a:lnTo>
                    <a:pt x="4" y="156"/>
                  </a:lnTo>
                </a:path>
              </a:pathLst>
            </a:custGeom>
            <a:solidFill>
              <a:srgbClr val="93CA5C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76" name="Freeform 96"/>
            <p:cNvSpPr>
              <a:spLocks/>
            </p:cNvSpPr>
            <p:nvPr/>
          </p:nvSpPr>
          <p:spPr bwMode="gray">
            <a:xfrm>
              <a:off x="4618" y="2067"/>
              <a:ext cx="131" cy="129"/>
            </a:xfrm>
            <a:custGeom>
              <a:avLst/>
              <a:gdLst>
                <a:gd name="T0" fmla="*/ 0 w 131"/>
                <a:gd name="T1" fmla="*/ 28 h 129"/>
                <a:gd name="T2" fmla="*/ 45 w 131"/>
                <a:gd name="T3" fmla="*/ 16 h 129"/>
                <a:gd name="T4" fmla="*/ 48 w 131"/>
                <a:gd name="T5" fmla="*/ 20 h 129"/>
                <a:gd name="T6" fmla="*/ 50 w 131"/>
                <a:gd name="T7" fmla="*/ 20 h 129"/>
                <a:gd name="T8" fmla="*/ 50 w 131"/>
                <a:gd name="T9" fmla="*/ 16 h 129"/>
                <a:gd name="T10" fmla="*/ 116 w 131"/>
                <a:gd name="T11" fmla="*/ 0 h 129"/>
                <a:gd name="T12" fmla="*/ 131 w 131"/>
                <a:gd name="T13" fmla="*/ 54 h 129"/>
                <a:gd name="T14" fmla="*/ 129 w 131"/>
                <a:gd name="T15" fmla="*/ 58 h 129"/>
                <a:gd name="T16" fmla="*/ 127 w 131"/>
                <a:gd name="T17" fmla="*/ 61 h 129"/>
                <a:gd name="T18" fmla="*/ 129 w 131"/>
                <a:gd name="T19" fmla="*/ 63 h 129"/>
                <a:gd name="T20" fmla="*/ 129 w 131"/>
                <a:gd name="T21" fmla="*/ 67 h 129"/>
                <a:gd name="T22" fmla="*/ 120 w 131"/>
                <a:gd name="T23" fmla="*/ 67 h 129"/>
                <a:gd name="T24" fmla="*/ 97 w 131"/>
                <a:gd name="T25" fmla="*/ 76 h 129"/>
                <a:gd name="T26" fmla="*/ 92 w 131"/>
                <a:gd name="T27" fmla="*/ 75 h 129"/>
                <a:gd name="T28" fmla="*/ 92 w 131"/>
                <a:gd name="T29" fmla="*/ 78 h 129"/>
                <a:gd name="T30" fmla="*/ 92 w 131"/>
                <a:gd name="T31" fmla="*/ 82 h 129"/>
                <a:gd name="T32" fmla="*/ 88 w 131"/>
                <a:gd name="T33" fmla="*/ 82 h 129"/>
                <a:gd name="T34" fmla="*/ 77 w 131"/>
                <a:gd name="T35" fmla="*/ 86 h 129"/>
                <a:gd name="T36" fmla="*/ 58 w 131"/>
                <a:gd name="T37" fmla="*/ 93 h 129"/>
                <a:gd name="T38" fmla="*/ 56 w 131"/>
                <a:gd name="T39" fmla="*/ 90 h 129"/>
                <a:gd name="T40" fmla="*/ 45 w 131"/>
                <a:gd name="T41" fmla="*/ 103 h 129"/>
                <a:gd name="T42" fmla="*/ 20 w 131"/>
                <a:gd name="T43" fmla="*/ 123 h 129"/>
                <a:gd name="T44" fmla="*/ 11 w 131"/>
                <a:gd name="T45" fmla="*/ 129 h 129"/>
                <a:gd name="T46" fmla="*/ 3 w 131"/>
                <a:gd name="T47" fmla="*/ 120 h 129"/>
                <a:gd name="T48" fmla="*/ 13 w 131"/>
                <a:gd name="T49" fmla="*/ 108 h 129"/>
                <a:gd name="T50" fmla="*/ 15 w 131"/>
                <a:gd name="T51" fmla="*/ 105 h 129"/>
                <a:gd name="T52" fmla="*/ 9 w 131"/>
                <a:gd name="T53" fmla="*/ 99 h 129"/>
                <a:gd name="T54" fmla="*/ 0 w 131"/>
                <a:gd name="T55" fmla="*/ 28 h 12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31"/>
                <a:gd name="T85" fmla="*/ 0 h 129"/>
                <a:gd name="T86" fmla="*/ 131 w 131"/>
                <a:gd name="T87" fmla="*/ 129 h 12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31" h="129">
                  <a:moveTo>
                    <a:pt x="0" y="28"/>
                  </a:moveTo>
                  <a:lnTo>
                    <a:pt x="45" y="16"/>
                  </a:lnTo>
                  <a:lnTo>
                    <a:pt x="48" y="20"/>
                  </a:lnTo>
                  <a:lnTo>
                    <a:pt x="50" y="20"/>
                  </a:lnTo>
                  <a:lnTo>
                    <a:pt x="50" y="16"/>
                  </a:lnTo>
                  <a:lnTo>
                    <a:pt x="116" y="0"/>
                  </a:lnTo>
                  <a:lnTo>
                    <a:pt x="131" y="54"/>
                  </a:lnTo>
                  <a:lnTo>
                    <a:pt x="129" y="58"/>
                  </a:lnTo>
                  <a:lnTo>
                    <a:pt x="127" y="61"/>
                  </a:lnTo>
                  <a:lnTo>
                    <a:pt x="129" y="63"/>
                  </a:lnTo>
                  <a:lnTo>
                    <a:pt x="129" y="67"/>
                  </a:lnTo>
                  <a:lnTo>
                    <a:pt x="120" y="67"/>
                  </a:lnTo>
                  <a:lnTo>
                    <a:pt x="97" y="76"/>
                  </a:lnTo>
                  <a:lnTo>
                    <a:pt x="92" y="75"/>
                  </a:lnTo>
                  <a:lnTo>
                    <a:pt x="92" y="78"/>
                  </a:lnTo>
                  <a:lnTo>
                    <a:pt x="92" y="82"/>
                  </a:lnTo>
                  <a:lnTo>
                    <a:pt x="88" y="82"/>
                  </a:lnTo>
                  <a:lnTo>
                    <a:pt x="77" y="86"/>
                  </a:lnTo>
                  <a:lnTo>
                    <a:pt x="58" y="93"/>
                  </a:lnTo>
                  <a:lnTo>
                    <a:pt x="56" y="90"/>
                  </a:lnTo>
                  <a:lnTo>
                    <a:pt x="45" y="103"/>
                  </a:lnTo>
                  <a:lnTo>
                    <a:pt x="20" y="123"/>
                  </a:lnTo>
                  <a:lnTo>
                    <a:pt x="11" y="129"/>
                  </a:lnTo>
                  <a:lnTo>
                    <a:pt x="3" y="120"/>
                  </a:lnTo>
                  <a:lnTo>
                    <a:pt x="13" y="108"/>
                  </a:lnTo>
                  <a:lnTo>
                    <a:pt x="15" y="105"/>
                  </a:lnTo>
                  <a:lnTo>
                    <a:pt x="9" y="99"/>
                  </a:lnTo>
                  <a:lnTo>
                    <a:pt x="0" y="28"/>
                  </a:lnTo>
                </a:path>
              </a:pathLst>
            </a:custGeom>
            <a:solidFill>
              <a:srgbClr val="93CA5C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77" name="Freeform 97"/>
            <p:cNvSpPr>
              <a:spLocks/>
            </p:cNvSpPr>
            <p:nvPr/>
          </p:nvSpPr>
          <p:spPr bwMode="gray">
            <a:xfrm>
              <a:off x="4616" y="1971"/>
              <a:ext cx="253" cy="131"/>
            </a:xfrm>
            <a:custGeom>
              <a:avLst/>
              <a:gdLst>
                <a:gd name="T0" fmla="*/ 52 w 253"/>
                <a:gd name="T1" fmla="*/ 43 h 131"/>
                <a:gd name="T2" fmla="*/ 133 w 253"/>
                <a:gd name="T3" fmla="*/ 22 h 131"/>
                <a:gd name="T4" fmla="*/ 139 w 253"/>
                <a:gd name="T5" fmla="*/ 22 h 131"/>
                <a:gd name="T6" fmla="*/ 139 w 253"/>
                <a:gd name="T7" fmla="*/ 13 h 131"/>
                <a:gd name="T8" fmla="*/ 152 w 253"/>
                <a:gd name="T9" fmla="*/ 2 h 131"/>
                <a:gd name="T10" fmla="*/ 161 w 253"/>
                <a:gd name="T11" fmla="*/ 2 h 131"/>
                <a:gd name="T12" fmla="*/ 174 w 253"/>
                <a:gd name="T13" fmla="*/ 20 h 131"/>
                <a:gd name="T14" fmla="*/ 174 w 253"/>
                <a:gd name="T15" fmla="*/ 28 h 131"/>
                <a:gd name="T16" fmla="*/ 167 w 253"/>
                <a:gd name="T17" fmla="*/ 39 h 131"/>
                <a:gd name="T18" fmla="*/ 163 w 253"/>
                <a:gd name="T19" fmla="*/ 56 h 131"/>
                <a:gd name="T20" fmla="*/ 184 w 253"/>
                <a:gd name="T21" fmla="*/ 60 h 131"/>
                <a:gd name="T22" fmla="*/ 202 w 253"/>
                <a:gd name="T23" fmla="*/ 84 h 131"/>
                <a:gd name="T24" fmla="*/ 227 w 253"/>
                <a:gd name="T25" fmla="*/ 96 h 131"/>
                <a:gd name="T26" fmla="*/ 242 w 253"/>
                <a:gd name="T27" fmla="*/ 79 h 131"/>
                <a:gd name="T28" fmla="*/ 233 w 253"/>
                <a:gd name="T29" fmla="*/ 69 h 131"/>
                <a:gd name="T30" fmla="*/ 225 w 253"/>
                <a:gd name="T31" fmla="*/ 62 h 131"/>
                <a:gd name="T32" fmla="*/ 234 w 253"/>
                <a:gd name="T33" fmla="*/ 62 h 131"/>
                <a:gd name="T34" fmla="*/ 253 w 253"/>
                <a:gd name="T35" fmla="*/ 96 h 131"/>
                <a:gd name="T36" fmla="*/ 246 w 253"/>
                <a:gd name="T37" fmla="*/ 97 h 131"/>
                <a:gd name="T38" fmla="*/ 225 w 253"/>
                <a:gd name="T39" fmla="*/ 109 h 131"/>
                <a:gd name="T40" fmla="*/ 208 w 253"/>
                <a:gd name="T41" fmla="*/ 118 h 131"/>
                <a:gd name="T42" fmla="*/ 206 w 253"/>
                <a:gd name="T43" fmla="*/ 112 h 131"/>
                <a:gd name="T44" fmla="*/ 202 w 253"/>
                <a:gd name="T45" fmla="*/ 105 h 131"/>
                <a:gd name="T46" fmla="*/ 187 w 253"/>
                <a:gd name="T47" fmla="*/ 127 h 131"/>
                <a:gd name="T48" fmla="*/ 178 w 253"/>
                <a:gd name="T49" fmla="*/ 124 h 131"/>
                <a:gd name="T50" fmla="*/ 174 w 253"/>
                <a:gd name="T51" fmla="*/ 122 h 131"/>
                <a:gd name="T52" fmla="*/ 169 w 253"/>
                <a:gd name="T53" fmla="*/ 116 h 131"/>
                <a:gd name="T54" fmla="*/ 156 w 253"/>
                <a:gd name="T55" fmla="*/ 111 h 131"/>
                <a:gd name="T56" fmla="*/ 148 w 253"/>
                <a:gd name="T57" fmla="*/ 97 h 131"/>
                <a:gd name="T58" fmla="*/ 118 w 253"/>
                <a:gd name="T59" fmla="*/ 96 h 131"/>
                <a:gd name="T60" fmla="*/ 52 w 253"/>
                <a:gd name="T61" fmla="*/ 116 h 131"/>
                <a:gd name="T62" fmla="*/ 47 w 253"/>
                <a:gd name="T63" fmla="*/ 112 h 131"/>
                <a:gd name="T64" fmla="*/ 0 w 253"/>
                <a:gd name="T65" fmla="*/ 120 h 13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53"/>
                <a:gd name="T100" fmla="*/ 0 h 131"/>
                <a:gd name="T101" fmla="*/ 253 w 253"/>
                <a:gd name="T102" fmla="*/ 131 h 13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53" h="131">
                  <a:moveTo>
                    <a:pt x="0" y="54"/>
                  </a:moveTo>
                  <a:lnTo>
                    <a:pt x="52" y="43"/>
                  </a:lnTo>
                  <a:lnTo>
                    <a:pt x="133" y="24"/>
                  </a:lnTo>
                  <a:lnTo>
                    <a:pt x="133" y="22"/>
                  </a:lnTo>
                  <a:lnTo>
                    <a:pt x="137" y="19"/>
                  </a:lnTo>
                  <a:lnTo>
                    <a:pt x="139" y="22"/>
                  </a:lnTo>
                  <a:lnTo>
                    <a:pt x="141" y="19"/>
                  </a:lnTo>
                  <a:lnTo>
                    <a:pt x="139" y="13"/>
                  </a:lnTo>
                  <a:lnTo>
                    <a:pt x="146" y="11"/>
                  </a:lnTo>
                  <a:lnTo>
                    <a:pt x="152" y="2"/>
                  </a:lnTo>
                  <a:lnTo>
                    <a:pt x="157" y="0"/>
                  </a:lnTo>
                  <a:lnTo>
                    <a:pt x="161" y="2"/>
                  </a:lnTo>
                  <a:lnTo>
                    <a:pt x="165" y="15"/>
                  </a:lnTo>
                  <a:lnTo>
                    <a:pt x="174" y="20"/>
                  </a:lnTo>
                  <a:lnTo>
                    <a:pt x="176" y="24"/>
                  </a:lnTo>
                  <a:lnTo>
                    <a:pt x="174" y="28"/>
                  </a:lnTo>
                  <a:lnTo>
                    <a:pt x="171" y="32"/>
                  </a:lnTo>
                  <a:lnTo>
                    <a:pt x="167" y="39"/>
                  </a:lnTo>
                  <a:lnTo>
                    <a:pt x="163" y="51"/>
                  </a:lnTo>
                  <a:lnTo>
                    <a:pt x="163" y="56"/>
                  </a:lnTo>
                  <a:lnTo>
                    <a:pt x="174" y="56"/>
                  </a:lnTo>
                  <a:lnTo>
                    <a:pt x="184" y="60"/>
                  </a:lnTo>
                  <a:lnTo>
                    <a:pt x="197" y="75"/>
                  </a:lnTo>
                  <a:lnTo>
                    <a:pt x="202" y="84"/>
                  </a:lnTo>
                  <a:lnTo>
                    <a:pt x="210" y="94"/>
                  </a:lnTo>
                  <a:lnTo>
                    <a:pt x="227" y="96"/>
                  </a:lnTo>
                  <a:lnTo>
                    <a:pt x="236" y="90"/>
                  </a:lnTo>
                  <a:lnTo>
                    <a:pt x="242" y="79"/>
                  </a:lnTo>
                  <a:lnTo>
                    <a:pt x="238" y="77"/>
                  </a:lnTo>
                  <a:lnTo>
                    <a:pt x="233" y="69"/>
                  </a:lnTo>
                  <a:lnTo>
                    <a:pt x="225" y="66"/>
                  </a:lnTo>
                  <a:lnTo>
                    <a:pt x="225" y="62"/>
                  </a:lnTo>
                  <a:lnTo>
                    <a:pt x="231" y="62"/>
                  </a:lnTo>
                  <a:lnTo>
                    <a:pt x="234" y="62"/>
                  </a:lnTo>
                  <a:lnTo>
                    <a:pt x="246" y="79"/>
                  </a:lnTo>
                  <a:lnTo>
                    <a:pt x="253" y="96"/>
                  </a:lnTo>
                  <a:lnTo>
                    <a:pt x="251" y="103"/>
                  </a:lnTo>
                  <a:lnTo>
                    <a:pt x="246" y="97"/>
                  </a:lnTo>
                  <a:lnTo>
                    <a:pt x="236" y="103"/>
                  </a:lnTo>
                  <a:lnTo>
                    <a:pt x="225" y="109"/>
                  </a:lnTo>
                  <a:lnTo>
                    <a:pt x="212" y="118"/>
                  </a:lnTo>
                  <a:lnTo>
                    <a:pt x="208" y="118"/>
                  </a:lnTo>
                  <a:lnTo>
                    <a:pt x="206" y="118"/>
                  </a:lnTo>
                  <a:lnTo>
                    <a:pt x="206" y="112"/>
                  </a:lnTo>
                  <a:lnTo>
                    <a:pt x="204" y="105"/>
                  </a:lnTo>
                  <a:lnTo>
                    <a:pt x="202" y="105"/>
                  </a:lnTo>
                  <a:lnTo>
                    <a:pt x="195" y="116"/>
                  </a:lnTo>
                  <a:lnTo>
                    <a:pt x="187" y="127"/>
                  </a:lnTo>
                  <a:lnTo>
                    <a:pt x="184" y="131"/>
                  </a:lnTo>
                  <a:lnTo>
                    <a:pt x="178" y="124"/>
                  </a:lnTo>
                  <a:lnTo>
                    <a:pt x="178" y="122"/>
                  </a:lnTo>
                  <a:lnTo>
                    <a:pt x="174" y="122"/>
                  </a:lnTo>
                  <a:lnTo>
                    <a:pt x="174" y="118"/>
                  </a:lnTo>
                  <a:lnTo>
                    <a:pt x="169" y="116"/>
                  </a:lnTo>
                  <a:lnTo>
                    <a:pt x="169" y="112"/>
                  </a:lnTo>
                  <a:lnTo>
                    <a:pt x="156" y="111"/>
                  </a:lnTo>
                  <a:lnTo>
                    <a:pt x="152" y="99"/>
                  </a:lnTo>
                  <a:lnTo>
                    <a:pt x="148" y="97"/>
                  </a:lnTo>
                  <a:lnTo>
                    <a:pt x="144" y="90"/>
                  </a:lnTo>
                  <a:lnTo>
                    <a:pt x="118" y="96"/>
                  </a:lnTo>
                  <a:lnTo>
                    <a:pt x="52" y="112"/>
                  </a:lnTo>
                  <a:lnTo>
                    <a:pt x="52" y="116"/>
                  </a:lnTo>
                  <a:lnTo>
                    <a:pt x="50" y="116"/>
                  </a:lnTo>
                  <a:lnTo>
                    <a:pt x="47" y="112"/>
                  </a:lnTo>
                  <a:lnTo>
                    <a:pt x="2" y="124"/>
                  </a:lnTo>
                  <a:lnTo>
                    <a:pt x="0" y="120"/>
                  </a:lnTo>
                  <a:lnTo>
                    <a:pt x="0" y="54"/>
                  </a:lnTo>
                </a:path>
              </a:pathLst>
            </a:custGeom>
            <a:solidFill>
              <a:srgbClr val="93CA5C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78" name="Freeform 98"/>
            <p:cNvSpPr>
              <a:spLocks/>
            </p:cNvSpPr>
            <p:nvPr/>
          </p:nvSpPr>
          <p:spPr bwMode="gray">
            <a:xfrm>
              <a:off x="4734" y="2061"/>
              <a:ext cx="66" cy="73"/>
            </a:xfrm>
            <a:custGeom>
              <a:avLst/>
              <a:gdLst>
                <a:gd name="T0" fmla="*/ 0 w 66"/>
                <a:gd name="T1" fmla="*/ 6 h 73"/>
                <a:gd name="T2" fmla="*/ 15 w 66"/>
                <a:gd name="T3" fmla="*/ 60 h 73"/>
                <a:gd name="T4" fmla="*/ 13 w 66"/>
                <a:gd name="T5" fmla="*/ 64 h 73"/>
                <a:gd name="T6" fmla="*/ 11 w 66"/>
                <a:gd name="T7" fmla="*/ 67 h 73"/>
                <a:gd name="T8" fmla="*/ 13 w 66"/>
                <a:gd name="T9" fmla="*/ 69 h 73"/>
                <a:gd name="T10" fmla="*/ 13 w 66"/>
                <a:gd name="T11" fmla="*/ 73 h 73"/>
                <a:gd name="T12" fmla="*/ 15 w 66"/>
                <a:gd name="T13" fmla="*/ 73 h 73"/>
                <a:gd name="T14" fmla="*/ 30 w 66"/>
                <a:gd name="T15" fmla="*/ 64 h 73"/>
                <a:gd name="T16" fmla="*/ 38 w 66"/>
                <a:gd name="T17" fmla="*/ 56 h 73"/>
                <a:gd name="T18" fmla="*/ 38 w 66"/>
                <a:gd name="T19" fmla="*/ 51 h 73"/>
                <a:gd name="T20" fmla="*/ 36 w 66"/>
                <a:gd name="T21" fmla="*/ 45 h 73"/>
                <a:gd name="T22" fmla="*/ 36 w 66"/>
                <a:gd name="T23" fmla="*/ 37 h 73"/>
                <a:gd name="T24" fmla="*/ 41 w 66"/>
                <a:gd name="T25" fmla="*/ 32 h 73"/>
                <a:gd name="T26" fmla="*/ 45 w 66"/>
                <a:gd name="T27" fmla="*/ 34 h 73"/>
                <a:gd name="T28" fmla="*/ 45 w 66"/>
                <a:gd name="T29" fmla="*/ 39 h 73"/>
                <a:gd name="T30" fmla="*/ 45 w 66"/>
                <a:gd name="T31" fmla="*/ 51 h 73"/>
                <a:gd name="T32" fmla="*/ 47 w 66"/>
                <a:gd name="T33" fmla="*/ 54 h 73"/>
                <a:gd name="T34" fmla="*/ 51 w 66"/>
                <a:gd name="T35" fmla="*/ 52 h 73"/>
                <a:gd name="T36" fmla="*/ 51 w 66"/>
                <a:gd name="T37" fmla="*/ 47 h 73"/>
                <a:gd name="T38" fmla="*/ 54 w 66"/>
                <a:gd name="T39" fmla="*/ 47 h 73"/>
                <a:gd name="T40" fmla="*/ 58 w 66"/>
                <a:gd name="T41" fmla="*/ 41 h 73"/>
                <a:gd name="T42" fmla="*/ 66 w 66"/>
                <a:gd name="T43" fmla="*/ 41 h 73"/>
                <a:gd name="T44" fmla="*/ 66 w 66"/>
                <a:gd name="T45" fmla="*/ 41 h 73"/>
                <a:gd name="T46" fmla="*/ 60 w 66"/>
                <a:gd name="T47" fmla="*/ 34 h 73"/>
                <a:gd name="T48" fmla="*/ 60 w 66"/>
                <a:gd name="T49" fmla="*/ 32 h 73"/>
                <a:gd name="T50" fmla="*/ 56 w 66"/>
                <a:gd name="T51" fmla="*/ 32 h 73"/>
                <a:gd name="T52" fmla="*/ 56 w 66"/>
                <a:gd name="T53" fmla="*/ 28 h 73"/>
                <a:gd name="T54" fmla="*/ 51 w 66"/>
                <a:gd name="T55" fmla="*/ 26 h 73"/>
                <a:gd name="T56" fmla="*/ 51 w 66"/>
                <a:gd name="T57" fmla="*/ 22 h 73"/>
                <a:gd name="T58" fmla="*/ 38 w 66"/>
                <a:gd name="T59" fmla="*/ 21 h 73"/>
                <a:gd name="T60" fmla="*/ 34 w 66"/>
                <a:gd name="T61" fmla="*/ 9 h 73"/>
                <a:gd name="T62" fmla="*/ 30 w 66"/>
                <a:gd name="T63" fmla="*/ 7 h 73"/>
                <a:gd name="T64" fmla="*/ 26 w 66"/>
                <a:gd name="T65" fmla="*/ 0 h 73"/>
                <a:gd name="T66" fmla="*/ 0 w 66"/>
                <a:gd name="T67" fmla="*/ 6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6"/>
                <a:gd name="T103" fmla="*/ 0 h 73"/>
                <a:gd name="T104" fmla="*/ 66 w 66"/>
                <a:gd name="T105" fmla="*/ 73 h 7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6" h="73">
                  <a:moveTo>
                    <a:pt x="0" y="6"/>
                  </a:moveTo>
                  <a:lnTo>
                    <a:pt x="15" y="60"/>
                  </a:lnTo>
                  <a:lnTo>
                    <a:pt x="13" y="64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3" y="73"/>
                  </a:lnTo>
                  <a:lnTo>
                    <a:pt x="15" y="73"/>
                  </a:lnTo>
                  <a:lnTo>
                    <a:pt x="30" y="64"/>
                  </a:lnTo>
                  <a:lnTo>
                    <a:pt x="38" y="56"/>
                  </a:lnTo>
                  <a:lnTo>
                    <a:pt x="38" y="51"/>
                  </a:lnTo>
                  <a:lnTo>
                    <a:pt x="36" y="45"/>
                  </a:lnTo>
                  <a:lnTo>
                    <a:pt x="36" y="37"/>
                  </a:lnTo>
                  <a:lnTo>
                    <a:pt x="41" y="32"/>
                  </a:lnTo>
                  <a:lnTo>
                    <a:pt x="45" y="34"/>
                  </a:lnTo>
                  <a:lnTo>
                    <a:pt x="45" y="39"/>
                  </a:lnTo>
                  <a:lnTo>
                    <a:pt x="45" y="51"/>
                  </a:lnTo>
                  <a:lnTo>
                    <a:pt x="47" y="54"/>
                  </a:lnTo>
                  <a:lnTo>
                    <a:pt x="51" y="52"/>
                  </a:lnTo>
                  <a:lnTo>
                    <a:pt x="51" y="47"/>
                  </a:lnTo>
                  <a:lnTo>
                    <a:pt x="54" y="47"/>
                  </a:lnTo>
                  <a:lnTo>
                    <a:pt x="58" y="41"/>
                  </a:lnTo>
                  <a:lnTo>
                    <a:pt x="66" y="41"/>
                  </a:lnTo>
                  <a:lnTo>
                    <a:pt x="60" y="34"/>
                  </a:lnTo>
                  <a:lnTo>
                    <a:pt x="60" y="32"/>
                  </a:lnTo>
                  <a:lnTo>
                    <a:pt x="56" y="32"/>
                  </a:lnTo>
                  <a:lnTo>
                    <a:pt x="56" y="28"/>
                  </a:lnTo>
                  <a:lnTo>
                    <a:pt x="51" y="26"/>
                  </a:lnTo>
                  <a:lnTo>
                    <a:pt x="51" y="22"/>
                  </a:lnTo>
                  <a:lnTo>
                    <a:pt x="38" y="21"/>
                  </a:lnTo>
                  <a:lnTo>
                    <a:pt x="34" y="9"/>
                  </a:lnTo>
                  <a:lnTo>
                    <a:pt x="30" y="7"/>
                  </a:lnTo>
                  <a:lnTo>
                    <a:pt x="26" y="0"/>
                  </a:lnTo>
                  <a:lnTo>
                    <a:pt x="0" y="6"/>
                  </a:lnTo>
                </a:path>
              </a:pathLst>
            </a:custGeom>
            <a:solidFill>
              <a:srgbClr val="93CA5C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79" name="Freeform 99"/>
            <p:cNvSpPr>
              <a:spLocks/>
            </p:cNvSpPr>
            <p:nvPr/>
          </p:nvSpPr>
          <p:spPr bwMode="gray">
            <a:xfrm>
              <a:off x="4556" y="1785"/>
              <a:ext cx="133" cy="240"/>
            </a:xfrm>
            <a:custGeom>
              <a:avLst/>
              <a:gdLst>
                <a:gd name="T0" fmla="*/ 0 w 133"/>
                <a:gd name="T1" fmla="*/ 30 h 240"/>
                <a:gd name="T2" fmla="*/ 5 w 133"/>
                <a:gd name="T3" fmla="*/ 41 h 240"/>
                <a:gd name="T4" fmla="*/ 4 w 133"/>
                <a:gd name="T5" fmla="*/ 45 h 240"/>
                <a:gd name="T6" fmla="*/ 7 w 133"/>
                <a:gd name="T7" fmla="*/ 49 h 240"/>
                <a:gd name="T8" fmla="*/ 7 w 133"/>
                <a:gd name="T9" fmla="*/ 53 h 240"/>
                <a:gd name="T10" fmla="*/ 19 w 133"/>
                <a:gd name="T11" fmla="*/ 81 h 240"/>
                <a:gd name="T12" fmla="*/ 22 w 133"/>
                <a:gd name="T13" fmla="*/ 100 h 240"/>
                <a:gd name="T14" fmla="*/ 17 w 133"/>
                <a:gd name="T15" fmla="*/ 111 h 240"/>
                <a:gd name="T16" fmla="*/ 19 w 133"/>
                <a:gd name="T17" fmla="*/ 120 h 240"/>
                <a:gd name="T18" fmla="*/ 30 w 133"/>
                <a:gd name="T19" fmla="*/ 148 h 240"/>
                <a:gd name="T20" fmla="*/ 28 w 133"/>
                <a:gd name="T21" fmla="*/ 160 h 240"/>
                <a:gd name="T22" fmla="*/ 32 w 133"/>
                <a:gd name="T23" fmla="*/ 165 h 240"/>
                <a:gd name="T24" fmla="*/ 32 w 133"/>
                <a:gd name="T25" fmla="*/ 163 h 240"/>
                <a:gd name="T26" fmla="*/ 32 w 133"/>
                <a:gd name="T27" fmla="*/ 161 h 240"/>
                <a:gd name="T28" fmla="*/ 35 w 133"/>
                <a:gd name="T29" fmla="*/ 160 h 240"/>
                <a:gd name="T30" fmla="*/ 43 w 133"/>
                <a:gd name="T31" fmla="*/ 171 h 240"/>
                <a:gd name="T32" fmla="*/ 47 w 133"/>
                <a:gd name="T33" fmla="*/ 195 h 240"/>
                <a:gd name="T34" fmla="*/ 47 w 133"/>
                <a:gd name="T35" fmla="*/ 208 h 240"/>
                <a:gd name="T36" fmla="*/ 52 w 133"/>
                <a:gd name="T37" fmla="*/ 225 h 240"/>
                <a:gd name="T38" fmla="*/ 60 w 133"/>
                <a:gd name="T39" fmla="*/ 240 h 240"/>
                <a:gd name="T40" fmla="*/ 112 w 133"/>
                <a:gd name="T41" fmla="*/ 229 h 240"/>
                <a:gd name="T42" fmla="*/ 110 w 133"/>
                <a:gd name="T43" fmla="*/ 225 h 240"/>
                <a:gd name="T44" fmla="*/ 105 w 133"/>
                <a:gd name="T45" fmla="*/ 218 h 240"/>
                <a:gd name="T46" fmla="*/ 105 w 133"/>
                <a:gd name="T47" fmla="*/ 208 h 240"/>
                <a:gd name="T48" fmla="*/ 107 w 133"/>
                <a:gd name="T49" fmla="*/ 205 h 240"/>
                <a:gd name="T50" fmla="*/ 105 w 133"/>
                <a:gd name="T51" fmla="*/ 197 h 240"/>
                <a:gd name="T52" fmla="*/ 101 w 133"/>
                <a:gd name="T53" fmla="*/ 158 h 240"/>
                <a:gd name="T54" fmla="*/ 101 w 133"/>
                <a:gd name="T55" fmla="*/ 145 h 240"/>
                <a:gd name="T56" fmla="*/ 107 w 133"/>
                <a:gd name="T57" fmla="*/ 122 h 240"/>
                <a:gd name="T58" fmla="*/ 109 w 133"/>
                <a:gd name="T59" fmla="*/ 109 h 240"/>
                <a:gd name="T60" fmla="*/ 110 w 133"/>
                <a:gd name="T61" fmla="*/ 96 h 240"/>
                <a:gd name="T62" fmla="*/ 107 w 133"/>
                <a:gd name="T63" fmla="*/ 88 h 240"/>
                <a:gd name="T64" fmla="*/ 107 w 133"/>
                <a:gd name="T65" fmla="*/ 79 h 240"/>
                <a:gd name="T66" fmla="*/ 109 w 133"/>
                <a:gd name="T67" fmla="*/ 73 h 240"/>
                <a:gd name="T68" fmla="*/ 124 w 133"/>
                <a:gd name="T69" fmla="*/ 62 h 240"/>
                <a:gd name="T70" fmla="*/ 133 w 133"/>
                <a:gd name="T71" fmla="*/ 41 h 240"/>
                <a:gd name="T72" fmla="*/ 124 w 133"/>
                <a:gd name="T73" fmla="*/ 28 h 240"/>
                <a:gd name="T74" fmla="*/ 124 w 133"/>
                <a:gd name="T75" fmla="*/ 23 h 240"/>
                <a:gd name="T76" fmla="*/ 126 w 133"/>
                <a:gd name="T77" fmla="*/ 19 h 240"/>
                <a:gd name="T78" fmla="*/ 126 w 133"/>
                <a:gd name="T79" fmla="*/ 15 h 240"/>
                <a:gd name="T80" fmla="*/ 122 w 133"/>
                <a:gd name="T81" fmla="*/ 0 h 240"/>
                <a:gd name="T82" fmla="*/ 0 w 133"/>
                <a:gd name="T83" fmla="*/ 30 h 24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33"/>
                <a:gd name="T127" fmla="*/ 0 h 240"/>
                <a:gd name="T128" fmla="*/ 133 w 133"/>
                <a:gd name="T129" fmla="*/ 240 h 24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33" h="240">
                  <a:moveTo>
                    <a:pt x="0" y="30"/>
                  </a:moveTo>
                  <a:lnTo>
                    <a:pt x="5" y="41"/>
                  </a:lnTo>
                  <a:lnTo>
                    <a:pt x="4" y="45"/>
                  </a:lnTo>
                  <a:lnTo>
                    <a:pt x="7" y="49"/>
                  </a:lnTo>
                  <a:lnTo>
                    <a:pt x="7" y="53"/>
                  </a:lnTo>
                  <a:lnTo>
                    <a:pt x="19" y="81"/>
                  </a:lnTo>
                  <a:lnTo>
                    <a:pt x="22" y="100"/>
                  </a:lnTo>
                  <a:lnTo>
                    <a:pt x="17" y="111"/>
                  </a:lnTo>
                  <a:lnTo>
                    <a:pt x="19" y="120"/>
                  </a:lnTo>
                  <a:lnTo>
                    <a:pt x="30" y="148"/>
                  </a:lnTo>
                  <a:lnTo>
                    <a:pt x="28" y="160"/>
                  </a:lnTo>
                  <a:lnTo>
                    <a:pt x="32" y="165"/>
                  </a:lnTo>
                  <a:lnTo>
                    <a:pt x="32" y="163"/>
                  </a:lnTo>
                  <a:lnTo>
                    <a:pt x="32" y="161"/>
                  </a:lnTo>
                  <a:lnTo>
                    <a:pt x="35" y="160"/>
                  </a:lnTo>
                  <a:lnTo>
                    <a:pt x="43" y="171"/>
                  </a:lnTo>
                  <a:lnTo>
                    <a:pt x="47" y="195"/>
                  </a:lnTo>
                  <a:lnTo>
                    <a:pt x="47" y="208"/>
                  </a:lnTo>
                  <a:lnTo>
                    <a:pt x="52" y="225"/>
                  </a:lnTo>
                  <a:lnTo>
                    <a:pt x="60" y="240"/>
                  </a:lnTo>
                  <a:lnTo>
                    <a:pt x="112" y="229"/>
                  </a:lnTo>
                  <a:lnTo>
                    <a:pt x="110" y="225"/>
                  </a:lnTo>
                  <a:lnTo>
                    <a:pt x="105" y="218"/>
                  </a:lnTo>
                  <a:lnTo>
                    <a:pt x="105" y="208"/>
                  </a:lnTo>
                  <a:lnTo>
                    <a:pt x="107" y="205"/>
                  </a:lnTo>
                  <a:lnTo>
                    <a:pt x="105" y="197"/>
                  </a:lnTo>
                  <a:lnTo>
                    <a:pt x="101" y="158"/>
                  </a:lnTo>
                  <a:lnTo>
                    <a:pt x="101" y="145"/>
                  </a:lnTo>
                  <a:lnTo>
                    <a:pt x="107" y="122"/>
                  </a:lnTo>
                  <a:lnTo>
                    <a:pt x="109" y="109"/>
                  </a:lnTo>
                  <a:lnTo>
                    <a:pt x="110" y="96"/>
                  </a:lnTo>
                  <a:lnTo>
                    <a:pt x="107" y="88"/>
                  </a:lnTo>
                  <a:lnTo>
                    <a:pt x="107" y="79"/>
                  </a:lnTo>
                  <a:lnTo>
                    <a:pt x="109" y="73"/>
                  </a:lnTo>
                  <a:lnTo>
                    <a:pt x="124" y="62"/>
                  </a:lnTo>
                  <a:lnTo>
                    <a:pt x="133" y="41"/>
                  </a:lnTo>
                  <a:lnTo>
                    <a:pt x="124" y="28"/>
                  </a:lnTo>
                  <a:lnTo>
                    <a:pt x="124" y="23"/>
                  </a:lnTo>
                  <a:lnTo>
                    <a:pt x="126" y="19"/>
                  </a:lnTo>
                  <a:lnTo>
                    <a:pt x="126" y="15"/>
                  </a:lnTo>
                  <a:lnTo>
                    <a:pt x="122" y="0"/>
                  </a:lnTo>
                  <a:lnTo>
                    <a:pt x="0" y="30"/>
                  </a:lnTo>
                </a:path>
              </a:pathLst>
            </a:custGeom>
            <a:solidFill>
              <a:srgbClr val="93CA5C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80" name="Freeform 100"/>
            <p:cNvSpPr>
              <a:spLocks/>
            </p:cNvSpPr>
            <p:nvPr/>
          </p:nvSpPr>
          <p:spPr bwMode="gray">
            <a:xfrm>
              <a:off x="4657" y="1749"/>
              <a:ext cx="122" cy="265"/>
            </a:xfrm>
            <a:custGeom>
              <a:avLst/>
              <a:gdLst>
                <a:gd name="T0" fmla="*/ 120 w 122"/>
                <a:gd name="T1" fmla="*/ 224 h 265"/>
                <a:gd name="T2" fmla="*/ 116 w 122"/>
                <a:gd name="T3" fmla="*/ 222 h 265"/>
                <a:gd name="T4" fmla="*/ 111 w 122"/>
                <a:gd name="T5" fmla="*/ 224 h 265"/>
                <a:gd name="T6" fmla="*/ 105 w 122"/>
                <a:gd name="T7" fmla="*/ 233 h 265"/>
                <a:gd name="T8" fmla="*/ 98 w 122"/>
                <a:gd name="T9" fmla="*/ 235 h 265"/>
                <a:gd name="T10" fmla="*/ 100 w 122"/>
                <a:gd name="T11" fmla="*/ 241 h 265"/>
                <a:gd name="T12" fmla="*/ 98 w 122"/>
                <a:gd name="T13" fmla="*/ 244 h 265"/>
                <a:gd name="T14" fmla="*/ 96 w 122"/>
                <a:gd name="T15" fmla="*/ 241 h 265"/>
                <a:gd name="T16" fmla="*/ 92 w 122"/>
                <a:gd name="T17" fmla="*/ 244 h 265"/>
                <a:gd name="T18" fmla="*/ 92 w 122"/>
                <a:gd name="T19" fmla="*/ 246 h 265"/>
                <a:gd name="T20" fmla="*/ 11 w 122"/>
                <a:gd name="T21" fmla="*/ 265 h 265"/>
                <a:gd name="T22" fmla="*/ 9 w 122"/>
                <a:gd name="T23" fmla="*/ 261 h 265"/>
                <a:gd name="T24" fmla="*/ 4 w 122"/>
                <a:gd name="T25" fmla="*/ 254 h 265"/>
                <a:gd name="T26" fmla="*/ 4 w 122"/>
                <a:gd name="T27" fmla="*/ 244 h 265"/>
                <a:gd name="T28" fmla="*/ 6 w 122"/>
                <a:gd name="T29" fmla="*/ 241 h 265"/>
                <a:gd name="T30" fmla="*/ 4 w 122"/>
                <a:gd name="T31" fmla="*/ 233 h 265"/>
                <a:gd name="T32" fmla="*/ 0 w 122"/>
                <a:gd name="T33" fmla="*/ 194 h 265"/>
                <a:gd name="T34" fmla="*/ 0 w 122"/>
                <a:gd name="T35" fmla="*/ 181 h 265"/>
                <a:gd name="T36" fmla="*/ 6 w 122"/>
                <a:gd name="T37" fmla="*/ 158 h 265"/>
                <a:gd name="T38" fmla="*/ 8 w 122"/>
                <a:gd name="T39" fmla="*/ 145 h 265"/>
                <a:gd name="T40" fmla="*/ 9 w 122"/>
                <a:gd name="T41" fmla="*/ 132 h 265"/>
                <a:gd name="T42" fmla="*/ 6 w 122"/>
                <a:gd name="T43" fmla="*/ 124 h 265"/>
                <a:gd name="T44" fmla="*/ 6 w 122"/>
                <a:gd name="T45" fmla="*/ 115 h 265"/>
                <a:gd name="T46" fmla="*/ 8 w 122"/>
                <a:gd name="T47" fmla="*/ 109 h 265"/>
                <a:gd name="T48" fmla="*/ 23 w 122"/>
                <a:gd name="T49" fmla="*/ 98 h 265"/>
                <a:gd name="T50" fmla="*/ 32 w 122"/>
                <a:gd name="T51" fmla="*/ 77 h 265"/>
                <a:gd name="T52" fmla="*/ 23 w 122"/>
                <a:gd name="T53" fmla="*/ 64 h 265"/>
                <a:gd name="T54" fmla="*/ 23 w 122"/>
                <a:gd name="T55" fmla="*/ 59 h 265"/>
                <a:gd name="T56" fmla="*/ 25 w 122"/>
                <a:gd name="T57" fmla="*/ 55 h 265"/>
                <a:gd name="T58" fmla="*/ 25 w 122"/>
                <a:gd name="T59" fmla="*/ 51 h 265"/>
                <a:gd name="T60" fmla="*/ 21 w 122"/>
                <a:gd name="T61" fmla="*/ 36 h 265"/>
                <a:gd name="T62" fmla="*/ 23 w 122"/>
                <a:gd name="T63" fmla="*/ 19 h 265"/>
                <a:gd name="T64" fmla="*/ 19 w 122"/>
                <a:gd name="T65" fmla="*/ 14 h 265"/>
                <a:gd name="T66" fmla="*/ 21 w 122"/>
                <a:gd name="T67" fmla="*/ 12 h 265"/>
                <a:gd name="T68" fmla="*/ 26 w 122"/>
                <a:gd name="T69" fmla="*/ 12 h 265"/>
                <a:gd name="T70" fmla="*/ 28 w 122"/>
                <a:gd name="T71" fmla="*/ 4 h 265"/>
                <a:gd name="T72" fmla="*/ 34 w 122"/>
                <a:gd name="T73" fmla="*/ 6 h 265"/>
                <a:gd name="T74" fmla="*/ 38 w 122"/>
                <a:gd name="T75" fmla="*/ 6 h 265"/>
                <a:gd name="T76" fmla="*/ 41 w 122"/>
                <a:gd name="T77" fmla="*/ 0 h 265"/>
                <a:gd name="T78" fmla="*/ 96 w 122"/>
                <a:gd name="T79" fmla="*/ 164 h 265"/>
                <a:gd name="T80" fmla="*/ 96 w 122"/>
                <a:gd name="T81" fmla="*/ 166 h 265"/>
                <a:gd name="T82" fmla="*/ 96 w 122"/>
                <a:gd name="T83" fmla="*/ 173 h 265"/>
                <a:gd name="T84" fmla="*/ 96 w 122"/>
                <a:gd name="T85" fmla="*/ 177 h 265"/>
                <a:gd name="T86" fmla="*/ 109 w 122"/>
                <a:gd name="T87" fmla="*/ 186 h 265"/>
                <a:gd name="T88" fmla="*/ 113 w 122"/>
                <a:gd name="T89" fmla="*/ 188 h 265"/>
                <a:gd name="T90" fmla="*/ 115 w 122"/>
                <a:gd name="T91" fmla="*/ 194 h 265"/>
                <a:gd name="T92" fmla="*/ 115 w 122"/>
                <a:gd name="T93" fmla="*/ 196 h 265"/>
                <a:gd name="T94" fmla="*/ 122 w 122"/>
                <a:gd name="T95" fmla="*/ 209 h 265"/>
                <a:gd name="T96" fmla="*/ 120 w 122"/>
                <a:gd name="T97" fmla="*/ 212 h 265"/>
                <a:gd name="T98" fmla="*/ 120 w 122"/>
                <a:gd name="T99" fmla="*/ 218 h 265"/>
                <a:gd name="T100" fmla="*/ 120 w 122"/>
                <a:gd name="T101" fmla="*/ 224 h 26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22"/>
                <a:gd name="T154" fmla="*/ 0 h 265"/>
                <a:gd name="T155" fmla="*/ 122 w 122"/>
                <a:gd name="T156" fmla="*/ 265 h 26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22" h="265">
                  <a:moveTo>
                    <a:pt x="120" y="224"/>
                  </a:moveTo>
                  <a:lnTo>
                    <a:pt x="116" y="222"/>
                  </a:lnTo>
                  <a:lnTo>
                    <a:pt x="111" y="224"/>
                  </a:lnTo>
                  <a:lnTo>
                    <a:pt x="105" y="233"/>
                  </a:lnTo>
                  <a:lnTo>
                    <a:pt x="98" y="235"/>
                  </a:lnTo>
                  <a:lnTo>
                    <a:pt x="100" y="241"/>
                  </a:lnTo>
                  <a:lnTo>
                    <a:pt x="98" y="244"/>
                  </a:lnTo>
                  <a:lnTo>
                    <a:pt x="96" y="241"/>
                  </a:lnTo>
                  <a:lnTo>
                    <a:pt x="92" y="244"/>
                  </a:lnTo>
                  <a:lnTo>
                    <a:pt x="92" y="246"/>
                  </a:lnTo>
                  <a:lnTo>
                    <a:pt x="11" y="265"/>
                  </a:lnTo>
                  <a:lnTo>
                    <a:pt x="9" y="261"/>
                  </a:lnTo>
                  <a:lnTo>
                    <a:pt x="4" y="254"/>
                  </a:lnTo>
                  <a:lnTo>
                    <a:pt x="4" y="244"/>
                  </a:lnTo>
                  <a:lnTo>
                    <a:pt x="6" y="241"/>
                  </a:lnTo>
                  <a:lnTo>
                    <a:pt x="4" y="233"/>
                  </a:lnTo>
                  <a:lnTo>
                    <a:pt x="0" y="194"/>
                  </a:lnTo>
                  <a:lnTo>
                    <a:pt x="0" y="181"/>
                  </a:lnTo>
                  <a:lnTo>
                    <a:pt x="6" y="158"/>
                  </a:lnTo>
                  <a:lnTo>
                    <a:pt x="8" y="145"/>
                  </a:lnTo>
                  <a:lnTo>
                    <a:pt x="9" y="132"/>
                  </a:lnTo>
                  <a:lnTo>
                    <a:pt x="6" y="124"/>
                  </a:lnTo>
                  <a:lnTo>
                    <a:pt x="6" y="115"/>
                  </a:lnTo>
                  <a:lnTo>
                    <a:pt x="8" y="109"/>
                  </a:lnTo>
                  <a:lnTo>
                    <a:pt x="23" y="98"/>
                  </a:lnTo>
                  <a:lnTo>
                    <a:pt x="32" y="77"/>
                  </a:lnTo>
                  <a:lnTo>
                    <a:pt x="23" y="64"/>
                  </a:lnTo>
                  <a:lnTo>
                    <a:pt x="23" y="59"/>
                  </a:lnTo>
                  <a:lnTo>
                    <a:pt x="25" y="55"/>
                  </a:lnTo>
                  <a:lnTo>
                    <a:pt x="25" y="51"/>
                  </a:lnTo>
                  <a:lnTo>
                    <a:pt x="21" y="36"/>
                  </a:lnTo>
                  <a:lnTo>
                    <a:pt x="23" y="19"/>
                  </a:lnTo>
                  <a:lnTo>
                    <a:pt x="19" y="14"/>
                  </a:lnTo>
                  <a:lnTo>
                    <a:pt x="21" y="12"/>
                  </a:lnTo>
                  <a:lnTo>
                    <a:pt x="26" y="12"/>
                  </a:lnTo>
                  <a:lnTo>
                    <a:pt x="28" y="4"/>
                  </a:lnTo>
                  <a:lnTo>
                    <a:pt x="34" y="6"/>
                  </a:lnTo>
                  <a:lnTo>
                    <a:pt x="38" y="6"/>
                  </a:lnTo>
                  <a:lnTo>
                    <a:pt x="41" y="0"/>
                  </a:lnTo>
                  <a:lnTo>
                    <a:pt x="96" y="164"/>
                  </a:lnTo>
                  <a:lnTo>
                    <a:pt x="96" y="166"/>
                  </a:lnTo>
                  <a:lnTo>
                    <a:pt x="96" y="173"/>
                  </a:lnTo>
                  <a:lnTo>
                    <a:pt x="96" y="177"/>
                  </a:lnTo>
                  <a:lnTo>
                    <a:pt x="109" y="186"/>
                  </a:lnTo>
                  <a:lnTo>
                    <a:pt x="113" y="188"/>
                  </a:lnTo>
                  <a:lnTo>
                    <a:pt x="115" y="194"/>
                  </a:lnTo>
                  <a:lnTo>
                    <a:pt x="115" y="196"/>
                  </a:lnTo>
                  <a:lnTo>
                    <a:pt x="122" y="209"/>
                  </a:lnTo>
                  <a:lnTo>
                    <a:pt x="120" y="212"/>
                  </a:lnTo>
                  <a:lnTo>
                    <a:pt x="120" y="218"/>
                  </a:lnTo>
                  <a:lnTo>
                    <a:pt x="120" y="224"/>
                  </a:lnTo>
                </a:path>
              </a:pathLst>
            </a:custGeom>
            <a:solidFill>
              <a:srgbClr val="93CA5C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81" name="Freeform 101"/>
            <p:cNvSpPr>
              <a:spLocks/>
            </p:cNvSpPr>
            <p:nvPr/>
          </p:nvSpPr>
          <p:spPr bwMode="gray">
            <a:xfrm>
              <a:off x="4698" y="1509"/>
              <a:ext cx="278" cy="449"/>
            </a:xfrm>
            <a:custGeom>
              <a:avLst/>
              <a:gdLst>
                <a:gd name="T0" fmla="*/ 55 w 278"/>
                <a:gd name="T1" fmla="*/ 404 h 449"/>
                <a:gd name="T2" fmla="*/ 55 w 278"/>
                <a:gd name="T3" fmla="*/ 413 h 449"/>
                <a:gd name="T4" fmla="*/ 68 w 278"/>
                <a:gd name="T5" fmla="*/ 426 h 449"/>
                <a:gd name="T6" fmla="*/ 74 w 278"/>
                <a:gd name="T7" fmla="*/ 434 h 449"/>
                <a:gd name="T8" fmla="*/ 81 w 278"/>
                <a:gd name="T9" fmla="*/ 449 h 449"/>
                <a:gd name="T10" fmla="*/ 83 w 278"/>
                <a:gd name="T11" fmla="*/ 436 h 449"/>
                <a:gd name="T12" fmla="*/ 92 w 278"/>
                <a:gd name="T13" fmla="*/ 413 h 449"/>
                <a:gd name="T14" fmla="*/ 104 w 278"/>
                <a:gd name="T15" fmla="*/ 387 h 449"/>
                <a:gd name="T16" fmla="*/ 100 w 278"/>
                <a:gd name="T17" fmla="*/ 381 h 449"/>
                <a:gd name="T18" fmla="*/ 115 w 278"/>
                <a:gd name="T19" fmla="*/ 355 h 449"/>
                <a:gd name="T20" fmla="*/ 120 w 278"/>
                <a:gd name="T21" fmla="*/ 366 h 449"/>
                <a:gd name="T22" fmla="*/ 124 w 278"/>
                <a:gd name="T23" fmla="*/ 362 h 449"/>
                <a:gd name="T24" fmla="*/ 126 w 278"/>
                <a:gd name="T25" fmla="*/ 351 h 449"/>
                <a:gd name="T26" fmla="*/ 145 w 278"/>
                <a:gd name="T27" fmla="*/ 344 h 449"/>
                <a:gd name="T28" fmla="*/ 147 w 278"/>
                <a:gd name="T29" fmla="*/ 334 h 449"/>
                <a:gd name="T30" fmla="*/ 160 w 278"/>
                <a:gd name="T31" fmla="*/ 331 h 449"/>
                <a:gd name="T32" fmla="*/ 166 w 278"/>
                <a:gd name="T33" fmla="*/ 317 h 449"/>
                <a:gd name="T34" fmla="*/ 173 w 278"/>
                <a:gd name="T35" fmla="*/ 297 h 449"/>
                <a:gd name="T36" fmla="*/ 177 w 278"/>
                <a:gd name="T37" fmla="*/ 293 h 449"/>
                <a:gd name="T38" fmla="*/ 190 w 278"/>
                <a:gd name="T39" fmla="*/ 291 h 449"/>
                <a:gd name="T40" fmla="*/ 197 w 278"/>
                <a:gd name="T41" fmla="*/ 276 h 449"/>
                <a:gd name="T42" fmla="*/ 207 w 278"/>
                <a:gd name="T43" fmla="*/ 265 h 449"/>
                <a:gd name="T44" fmla="*/ 224 w 278"/>
                <a:gd name="T45" fmla="*/ 274 h 449"/>
                <a:gd name="T46" fmla="*/ 244 w 278"/>
                <a:gd name="T47" fmla="*/ 252 h 449"/>
                <a:gd name="T48" fmla="*/ 263 w 278"/>
                <a:gd name="T49" fmla="*/ 231 h 449"/>
                <a:gd name="T50" fmla="*/ 269 w 278"/>
                <a:gd name="T51" fmla="*/ 229 h 449"/>
                <a:gd name="T52" fmla="*/ 278 w 278"/>
                <a:gd name="T53" fmla="*/ 218 h 449"/>
                <a:gd name="T54" fmla="*/ 272 w 278"/>
                <a:gd name="T55" fmla="*/ 209 h 449"/>
                <a:gd name="T56" fmla="*/ 267 w 278"/>
                <a:gd name="T57" fmla="*/ 207 h 449"/>
                <a:gd name="T58" fmla="*/ 272 w 278"/>
                <a:gd name="T59" fmla="*/ 199 h 449"/>
                <a:gd name="T60" fmla="*/ 265 w 278"/>
                <a:gd name="T61" fmla="*/ 182 h 449"/>
                <a:gd name="T62" fmla="*/ 254 w 278"/>
                <a:gd name="T63" fmla="*/ 180 h 449"/>
                <a:gd name="T64" fmla="*/ 244 w 278"/>
                <a:gd name="T65" fmla="*/ 184 h 449"/>
                <a:gd name="T66" fmla="*/ 231 w 278"/>
                <a:gd name="T67" fmla="*/ 158 h 449"/>
                <a:gd name="T68" fmla="*/ 235 w 278"/>
                <a:gd name="T69" fmla="*/ 150 h 449"/>
                <a:gd name="T70" fmla="*/ 227 w 278"/>
                <a:gd name="T71" fmla="*/ 147 h 449"/>
                <a:gd name="T72" fmla="*/ 214 w 278"/>
                <a:gd name="T73" fmla="*/ 147 h 449"/>
                <a:gd name="T74" fmla="*/ 205 w 278"/>
                <a:gd name="T75" fmla="*/ 143 h 449"/>
                <a:gd name="T76" fmla="*/ 199 w 278"/>
                <a:gd name="T77" fmla="*/ 126 h 449"/>
                <a:gd name="T78" fmla="*/ 137 w 278"/>
                <a:gd name="T79" fmla="*/ 2 h 449"/>
                <a:gd name="T80" fmla="*/ 122 w 278"/>
                <a:gd name="T81" fmla="*/ 2 h 449"/>
                <a:gd name="T82" fmla="*/ 119 w 278"/>
                <a:gd name="T83" fmla="*/ 11 h 449"/>
                <a:gd name="T84" fmla="*/ 104 w 278"/>
                <a:gd name="T85" fmla="*/ 17 h 449"/>
                <a:gd name="T86" fmla="*/ 83 w 278"/>
                <a:gd name="T87" fmla="*/ 30 h 449"/>
                <a:gd name="T88" fmla="*/ 79 w 278"/>
                <a:gd name="T89" fmla="*/ 11 h 449"/>
                <a:gd name="T90" fmla="*/ 72 w 278"/>
                <a:gd name="T91" fmla="*/ 8 h 449"/>
                <a:gd name="T92" fmla="*/ 36 w 278"/>
                <a:gd name="T93" fmla="*/ 94 h 449"/>
                <a:gd name="T94" fmla="*/ 40 w 278"/>
                <a:gd name="T95" fmla="*/ 111 h 449"/>
                <a:gd name="T96" fmla="*/ 38 w 278"/>
                <a:gd name="T97" fmla="*/ 128 h 449"/>
                <a:gd name="T98" fmla="*/ 30 w 278"/>
                <a:gd name="T99" fmla="*/ 137 h 449"/>
                <a:gd name="T100" fmla="*/ 36 w 278"/>
                <a:gd name="T101" fmla="*/ 182 h 449"/>
                <a:gd name="T102" fmla="*/ 23 w 278"/>
                <a:gd name="T103" fmla="*/ 207 h 449"/>
                <a:gd name="T104" fmla="*/ 25 w 278"/>
                <a:gd name="T105" fmla="*/ 224 h 449"/>
                <a:gd name="T106" fmla="*/ 17 w 278"/>
                <a:gd name="T107" fmla="*/ 225 h 449"/>
                <a:gd name="T108" fmla="*/ 17 w 278"/>
                <a:gd name="T109" fmla="*/ 239 h 449"/>
                <a:gd name="T110" fmla="*/ 8 w 278"/>
                <a:gd name="T111" fmla="*/ 237 h 44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78"/>
                <a:gd name="T169" fmla="*/ 0 h 449"/>
                <a:gd name="T170" fmla="*/ 278 w 278"/>
                <a:gd name="T171" fmla="*/ 449 h 44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78" h="449">
                  <a:moveTo>
                    <a:pt x="0" y="240"/>
                  </a:moveTo>
                  <a:lnTo>
                    <a:pt x="55" y="404"/>
                  </a:lnTo>
                  <a:lnTo>
                    <a:pt x="55" y="406"/>
                  </a:lnTo>
                  <a:lnTo>
                    <a:pt x="55" y="413"/>
                  </a:lnTo>
                  <a:lnTo>
                    <a:pt x="55" y="417"/>
                  </a:lnTo>
                  <a:lnTo>
                    <a:pt x="68" y="426"/>
                  </a:lnTo>
                  <a:lnTo>
                    <a:pt x="72" y="428"/>
                  </a:lnTo>
                  <a:lnTo>
                    <a:pt x="74" y="434"/>
                  </a:lnTo>
                  <a:lnTo>
                    <a:pt x="74" y="436"/>
                  </a:lnTo>
                  <a:lnTo>
                    <a:pt x="81" y="449"/>
                  </a:lnTo>
                  <a:lnTo>
                    <a:pt x="83" y="445"/>
                  </a:lnTo>
                  <a:lnTo>
                    <a:pt x="83" y="436"/>
                  </a:lnTo>
                  <a:lnTo>
                    <a:pt x="87" y="424"/>
                  </a:lnTo>
                  <a:lnTo>
                    <a:pt x="92" y="413"/>
                  </a:lnTo>
                  <a:lnTo>
                    <a:pt x="96" y="394"/>
                  </a:lnTo>
                  <a:lnTo>
                    <a:pt x="104" y="387"/>
                  </a:lnTo>
                  <a:lnTo>
                    <a:pt x="104" y="385"/>
                  </a:lnTo>
                  <a:lnTo>
                    <a:pt x="100" y="381"/>
                  </a:lnTo>
                  <a:lnTo>
                    <a:pt x="96" y="372"/>
                  </a:lnTo>
                  <a:lnTo>
                    <a:pt x="115" y="355"/>
                  </a:lnTo>
                  <a:lnTo>
                    <a:pt x="117" y="357"/>
                  </a:lnTo>
                  <a:lnTo>
                    <a:pt x="120" y="366"/>
                  </a:lnTo>
                  <a:lnTo>
                    <a:pt x="122" y="366"/>
                  </a:lnTo>
                  <a:lnTo>
                    <a:pt x="124" y="362"/>
                  </a:lnTo>
                  <a:lnTo>
                    <a:pt x="124" y="355"/>
                  </a:lnTo>
                  <a:lnTo>
                    <a:pt x="126" y="351"/>
                  </a:lnTo>
                  <a:lnTo>
                    <a:pt x="139" y="349"/>
                  </a:lnTo>
                  <a:lnTo>
                    <a:pt x="145" y="344"/>
                  </a:lnTo>
                  <a:lnTo>
                    <a:pt x="145" y="338"/>
                  </a:lnTo>
                  <a:lnTo>
                    <a:pt x="147" y="334"/>
                  </a:lnTo>
                  <a:lnTo>
                    <a:pt x="154" y="334"/>
                  </a:lnTo>
                  <a:lnTo>
                    <a:pt x="160" y="331"/>
                  </a:lnTo>
                  <a:lnTo>
                    <a:pt x="162" y="329"/>
                  </a:lnTo>
                  <a:lnTo>
                    <a:pt x="166" y="317"/>
                  </a:lnTo>
                  <a:lnTo>
                    <a:pt x="164" y="308"/>
                  </a:lnTo>
                  <a:lnTo>
                    <a:pt x="173" y="297"/>
                  </a:lnTo>
                  <a:lnTo>
                    <a:pt x="173" y="293"/>
                  </a:lnTo>
                  <a:lnTo>
                    <a:pt x="177" y="293"/>
                  </a:lnTo>
                  <a:lnTo>
                    <a:pt x="186" y="293"/>
                  </a:lnTo>
                  <a:lnTo>
                    <a:pt x="190" y="291"/>
                  </a:lnTo>
                  <a:lnTo>
                    <a:pt x="194" y="285"/>
                  </a:lnTo>
                  <a:lnTo>
                    <a:pt x="197" y="276"/>
                  </a:lnTo>
                  <a:lnTo>
                    <a:pt x="201" y="276"/>
                  </a:lnTo>
                  <a:lnTo>
                    <a:pt x="207" y="265"/>
                  </a:lnTo>
                  <a:lnTo>
                    <a:pt x="218" y="267"/>
                  </a:lnTo>
                  <a:lnTo>
                    <a:pt x="224" y="274"/>
                  </a:lnTo>
                  <a:lnTo>
                    <a:pt x="237" y="255"/>
                  </a:lnTo>
                  <a:lnTo>
                    <a:pt x="244" y="252"/>
                  </a:lnTo>
                  <a:lnTo>
                    <a:pt x="257" y="237"/>
                  </a:lnTo>
                  <a:lnTo>
                    <a:pt x="263" y="231"/>
                  </a:lnTo>
                  <a:lnTo>
                    <a:pt x="265" y="229"/>
                  </a:lnTo>
                  <a:lnTo>
                    <a:pt x="269" y="229"/>
                  </a:lnTo>
                  <a:lnTo>
                    <a:pt x="274" y="225"/>
                  </a:lnTo>
                  <a:lnTo>
                    <a:pt x="278" y="218"/>
                  </a:lnTo>
                  <a:lnTo>
                    <a:pt x="278" y="210"/>
                  </a:lnTo>
                  <a:lnTo>
                    <a:pt x="272" y="209"/>
                  </a:lnTo>
                  <a:lnTo>
                    <a:pt x="271" y="210"/>
                  </a:lnTo>
                  <a:lnTo>
                    <a:pt x="267" y="207"/>
                  </a:lnTo>
                  <a:lnTo>
                    <a:pt x="271" y="201"/>
                  </a:lnTo>
                  <a:lnTo>
                    <a:pt x="272" y="199"/>
                  </a:lnTo>
                  <a:lnTo>
                    <a:pt x="271" y="195"/>
                  </a:lnTo>
                  <a:lnTo>
                    <a:pt x="265" y="182"/>
                  </a:lnTo>
                  <a:lnTo>
                    <a:pt x="257" y="179"/>
                  </a:lnTo>
                  <a:lnTo>
                    <a:pt x="254" y="180"/>
                  </a:lnTo>
                  <a:lnTo>
                    <a:pt x="252" y="182"/>
                  </a:lnTo>
                  <a:lnTo>
                    <a:pt x="244" y="184"/>
                  </a:lnTo>
                  <a:lnTo>
                    <a:pt x="239" y="180"/>
                  </a:lnTo>
                  <a:lnTo>
                    <a:pt x="231" y="158"/>
                  </a:lnTo>
                  <a:lnTo>
                    <a:pt x="235" y="154"/>
                  </a:lnTo>
                  <a:lnTo>
                    <a:pt x="235" y="150"/>
                  </a:lnTo>
                  <a:lnTo>
                    <a:pt x="231" y="147"/>
                  </a:lnTo>
                  <a:lnTo>
                    <a:pt x="227" y="147"/>
                  </a:lnTo>
                  <a:lnTo>
                    <a:pt x="224" y="148"/>
                  </a:lnTo>
                  <a:lnTo>
                    <a:pt x="214" y="147"/>
                  </a:lnTo>
                  <a:lnTo>
                    <a:pt x="207" y="147"/>
                  </a:lnTo>
                  <a:lnTo>
                    <a:pt x="205" y="143"/>
                  </a:lnTo>
                  <a:lnTo>
                    <a:pt x="199" y="130"/>
                  </a:lnTo>
                  <a:lnTo>
                    <a:pt x="199" y="126"/>
                  </a:lnTo>
                  <a:lnTo>
                    <a:pt x="166" y="21"/>
                  </a:lnTo>
                  <a:lnTo>
                    <a:pt x="137" y="2"/>
                  </a:lnTo>
                  <a:lnTo>
                    <a:pt x="130" y="0"/>
                  </a:lnTo>
                  <a:lnTo>
                    <a:pt x="122" y="2"/>
                  </a:lnTo>
                  <a:lnTo>
                    <a:pt x="120" y="6"/>
                  </a:lnTo>
                  <a:lnTo>
                    <a:pt x="119" y="11"/>
                  </a:lnTo>
                  <a:lnTo>
                    <a:pt x="115" y="11"/>
                  </a:lnTo>
                  <a:lnTo>
                    <a:pt x="104" y="17"/>
                  </a:lnTo>
                  <a:lnTo>
                    <a:pt x="89" y="28"/>
                  </a:lnTo>
                  <a:lnTo>
                    <a:pt x="83" y="30"/>
                  </a:lnTo>
                  <a:lnTo>
                    <a:pt x="79" y="23"/>
                  </a:lnTo>
                  <a:lnTo>
                    <a:pt x="79" y="11"/>
                  </a:lnTo>
                  <a:lnTo>
                    <a:pt x="75" y="8"/>
                  </a:lnTo>
                  <a:lnTo>
                    <a:pt x="72" y="8"/>
                  </a:lnTo>
                  <a:lnTo>
                    <a:pt x="60" y="11"/>
                  </a:lnTo>
                  <a:lnTo>
                    <a:pt x="36" y="94"/>
                  </a:lnTo>
                  <a:lnTo>
                    <a:pt x="36" y="105"/>
                  </a:lnTo>
                  <a:lnTo>
                    <a:pt x="40" y="111"/>
                  </a:lnTo>
                  <a:lnTo>
                    <a:pt x="40" y="120"/>
                  </a:lnTo>
                  <a:lnTo>
                    <a:pt x="38" y="128"/>
                  </a:lnTo>
                  <a:lnTo>
                    <a:pt x="34" y="132"/>
                  </a:lnTo>
                  <a:lnTo>
                    <a:pt x="30" y="137"/>
                  </a:lnTo>
                  <a:lnTo>
                    <a:pt x="40" y="171"/>
                  </a:lnTo>
                  <a:lnTo>
                    <a:pt x="36" y="182"/>
                  </a:lnTo>
                  <a:lnTo>
                    <a:pt x="36" y="192"/>
                  </a:lnTo>
                  <a:lnTo>
                    <a:pt x="23" y="207"/>
                  </a:lnTo>
                  <a:lnTo>
                    <a:pt x="21" y="212"/>
                  </a:lnTo>
                  <a:lnTo>
                    <a:pt x="25" y="224"/>
                  </a:lnTo>
                  <a:lnTo>
                    <a:pt x="25" y="225"/>
                  </a:lnTo>
                  <a:lnTo>
                    <a:pt x="17" y="225"/>
                  </a:lnTo>
                  <a:lnTo>
                    <a:pt x="19" y="235"/>
                  </a:lnTo>
                  <a:lnTo>
                    <a:pt x="17" y="239"/>
                  </a:lnTo>
                  <a:lnTo>
                    <a:pt x="12" y="239"/>
                  </a:lnTo>
                  <a:lnTo>
                    <a:pt x="8" y="237"/>
                  </a:lnTo>
                  <a:lnTo>
                    <a:pt x="0" y="240"/>
                  </a:lnTo>
                </a:path>
              </a:pathLst>
            </a:custGeom>
            <a:solidFill>
              <a:srgbClr val="93CA5C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82" name="Freeform 102"/>
            <p:cNvSpPr>
              <a:spLocks/>
            </p:cNvSpPr>
            <p:nvPr/>
          </p:nvSpPr>
          <p:spPr bwMode="gray">
            <a:xfrm>
              <a:off x="4034" y="2327"/>
              <a:ext cx="342" cy="338"/>
            </a:xfrm>
            <a:custGeom>
              <a:avLst/>
              <a:gdLst>
                <a:gd name="T0" fmla="*/ 115 w 342"/>
                <a:gd name="T1" fmla="*/ 0 h 338"/>
                <a:gd name="T2" fmla="*/ 113 w 342"/>
                <a:gd name="T3" fmla="*/ 15 h 338"/>
                <a:gd name="T4" fmla="*/ 116 w 342"/>
                <a:gd name="T5" fmla="*/ 32 h 338"/>
                <a:gd name="T6" fmla="*/ 107 w 342"/>
                <a:gd name="T7" fmla="*/ 75 h 338"/>
                <a:gd name="T8" fmla="*/ 109 w 342"/>
                <a:gd name="T9" fmla="*/ 87 h 338"/>
                <a:gd name="T10" fmla="*/ 101 w 342"/>
                <a:gd name="T11" fmla="*/ 105 h 338"/>
                <a:gd name="T12" fmla="*/ 85 w 342"/>
                <a:gd name="T13" fmla="*/ 124 h 338"/>
                <a:gd name="T14" fmla="*/ 75 w 342"/>
                <a:gd name="T15" fmla="*/ 130 h 338"/>
                <a:gd name="T16" fmla="*/ 62 w 342"/>
                <a:gd name="T17" fmla="*/ 136 h 338"/>
                <a:gd name="T18" fmla="*/ 56 w 342"/>
                <a:gd name="T19" fmla="*/ 145 h 338"/>
                <a:gd name="T20" fmla="*/ 51 w 342"/>
                <a:gd name="T21" fmla="*/ 173 h 338"/>
                <a:gd name="T22" fmla="*/ 36 w 342"/>
                <a:gd name="T23" fmla="*/ 171 h 338"/>
                <a:gd name="T24" fmla="*/ 23 w 342"/>
                <a:gd name="T25" fmla="*/ 194 h 338"/>
                <a:gd name="T26" fmla="*/ 23 w 342"/>
                <a:gd name="T27" fmla="*/ 216 h 338"/>
                <a:gd name="T28" fmla="*/ 9 w 342"/>
                <a:gd name="T29" fmla="*/ 233 h 338"/>
                <a:gd name="T30" fmla="*/ 2 w 342"/>
                <a:gd name="T31" fmla="*/ 246 h 338"/>
                <a:gd name="T32" fmla="*/ 0 w 342"/>
                <a:gd name="T33" fmla="*/ 259 h 338"/>
                <a:gd name="T34" fmla="*/ 19 w 342"/>
                <a:gd name="T35" fmla="*/ 286 h 338"/>
                <a:gd name="T36" fmla="*/ 32 w 342"/>
                <a:gd name="T37" fmla="*/ 303 h 338"/>
                <a:gd name="T38" fmla="*/ 41 w 342"/>
                <a:gd name="T39" fmla="*/ 304 h 338"/>
                <a:gd name="T40" fmla="*/ 47 w 342"/>
                <a:gd name="T41" fmla="*/ 308 h 338"/>
                <a:gd name="T42" fmla="*/ 56 w 342"/>
                <a:gd name="T43" fmla="*/ 312 h 338"/>
                <a:gd name="T44" fmla="*/ 56 w 342"/>
                <a:gd name="T45" fmla="*/ 321 h 338"/>
                <a:gd name="T46" fmla="*/ 85 w 342"/>
                <a:gd name="T47" fmla="*/ 338 h 338"/>
                <a:gd name="T48" fmla="*/ 101 w 342"/>
                <a:gd name="T49" fmla="*/ 333 h 338"/>
                <a:gd name="T50" fmla="*/ 109 w 342"/>
                <a:gd name="T51" fmla="*/ 323 h 338"/>
                <a:gd name="T52" fmla="*/ 118 w 342"/>
                <a:gd name="T53" fmla="*/ 331 h 338"/>
                <a:gd name="T54" fmla="*/ 143 w 342"/>
                <a:gd name="T55" fmla="*/ 323 h 338"/>
                <a:gd name="T56" fmla="*/ 148 w 342"/>
                <a:gd name="T57" fmla="*/ 310 h 338"/>
                <a:gd name="T58" fmla="*/ 167 w 342"/>
                <a:gd name="T59" fmla="*/ 301 h 338"/>
                <a:gd name="T60" fmla="*/ 186 w 342"/>
                <a:gd name="T61" fmla="*/ 288 h 338"/>
                <a:gd name="T62" fmla="*/ 184 w 342"/>
                <a:gd name="T63" fmla="*/ 269 h 338"/>
                <a:gd name="T64" fmla="*/ 212 w 342"/>
                <a:gd name="T65" fmla="*/ 182 h 338"/>
                <a:gd name="T66" fmla="*/ 225 w 342"/>
                <a:gd name="T67" fmla="*/ 188 h 338"/>
                <a:gd name="T68" fmla="*/ 231 w 342"/>
                <a:gd name="T69" fmla="*/ 197 h 338"/>
                <a:gd name="T70" fmla="*/ 246 w 342"/>
                <a:gd name="T71" fmla="*/ 184 h 338"/>
                <a:gd name="T72" fmla="*/ 259 w 342"/>
                <a:gd name="T73" fmla="*/ 151 h 338"/>
                <a:gd name="T74" fmla="*/ 274 w 342"/>
                <a:gd name="T75" fmla="*/ 141 h 338"/>
                <a:gd name="T76" fmla="*/ 283 w 342"/>
                <a:gd name="T77" fmla="*/ 132 h 338"/>
                <a:gd name="T78" fmla="*/ 293 w 342"/>
                <a:gd name="T79" fmla="*/ 117 h 338"/>
                <a:gd name="T80" fmla="*/ 291 w 342"/>
                <a:gd name="T81" fmla="*/ 111 h 338"/>
                <a:gd name="T82" fmla="*/ 295 w 342"/>
                <a:gd name="T83" fmla="*/ 89 h 338"/>
                <a:gd name="T84" fmla="*/ 330 w 342"/>
                <a:gd name="T85" fmla="*/ 107 h 338"/>
                <a:gd name="T86" fmla="*/ 338 w 342"/>
                <a:gd name="T87" fmla="*/ 109 h 338"/>
                <a:gd name="T88" fmla="*/ 334 w 342"/>
                <a:gd name="T89" fmla="*/ 72 h 338"/>
                <a:gd name="T90" fmla="*/ 327 w 342"/>
                <a:gd name="T91" fmla="*/ 64 h 338"/>
                <a:gd name="T92" fmla="*/ 315 w 342"/>
                <a:gd name="T93" fmla="*/ 64 h 338"/>
                <a:gd name="T94" fmla="*/ 285 w 342"/>
                <a:gd name="T95" fmla="*/ 72 h 338"/>
                <a:gd name="T96" fmla="*/ 274 w 342"/>
                <a:gd name="T97" fmla="*/ 81 h 338"/>
                <a:gd name="T98" fmla="*/ 261 w 342"/>
                <a:gd name="T99" fmla="*/ 74 h 338"/>
                <a:gd name="T100" fmla="*/ 252 w 342"/>
                <a:gd name="T101" fmla="*/ 85 h 338"/>
                <a:gd name="T102" fmla="*/ 238 w 342"/>
                <a:gd name="T103" fmla="*/ 96 h 338"/>
                <a:gd name="T104" fmla="*/ 220 w 342"/>
                <a:gd name="T105" fmla="*/ 115 h 338"/>
                <a:gd name="T106" fmla="*/ 205 w 342"/>
                <a:gd name="T107" fmla="*/ 74 h 338"/>
                <a:gd name="T108" fmla="*/ 116 w 342"/>
                <a:gd name="T109" fmla="*/ 2 h 33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42"/>
                <a:gd name="T166" fmla="*/ 0 h 338"/>
                <a:gd name="T167" fmla="*/ 342 w 342"/>
                <a:gd name="T168" fmla="*/ 338 h 33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42" h="338">
                  <a:moveTo>
                    <a:pt x="116" y="2"/>
                  </a:moveTo>
                  <a:lnTo>
                    <a:pt x="115" y="0"/>
                  </a:lnTo>
                  <a:lnTo>
                    <a:pt x="109" y="6"/>
                  </a:lnTo>
                  <a:lnTo>
                    <a:pt x="113" y="15"/>
                  </a:lnTo>
                  <a:lnTo>
                    <a:pt x="101" y="25"/>
                  </a:lnTo>
                  <a:lnTo>
                    <a:pt x="116" y="32"/>
                  </a:lnTo>
                  <a:lnTo>
                    <a:pt x="111" y="66"/>
                  </a:lnTo>
                  <a:lnTo>
                    <a:pt x="107" y="75"/>
                  </a:lnTo>
                  <a:lnTo>
                    <a:pt x="107" y="81"/>
                  </a:lnTo>
                  <a:lnTo>
                    <a:pt x="109" y="87"/>
                  </a:lnTo>
                  <a:lnTo>
                    <a:pt x="111" y="98"/>
                  </a:lnTo>
                  <a:lnTo>
                    <a:pt x="101" y="105"/>
                  </a:lnTo>
                  <a:lnTo>
                    <a:pt x="98" y="107"/>
                  </a:lnTo>
                  <a:lnTo>
                    <a:pt x="85" y="124"/>
                  </a:lnTo>
                  <a:lnTo>
                    <a:pt x="83" y="128"/>
                  </a:lnTo>
                  <a:lnTo>
                    <a:pt x="75" y="130"/>
                  </a:lnTo>
                  <a:lnTo>
                    <a:pt x="68" y="128"/>
                  </a:lnTo>
                  <a:lnTo>
                    <a:pt x="62" y="136"/>
                  </a:lnTo>
                  <a:lnTo>
                    <a:pt x="62" y="139"/>
                  </a:lnTo>
                  <a:lnTo>
                    <a:pt x="56" y="145"/>
                  </a:lnTo>
                  <a:lnTo>
                    <a:pt x="49" y="162"/>
                  </a:lnTo>
                  <a:lnTo>
                    <a:pt x="51" y="173"/>
                  </a:lnTo>
                  <a:lnTo>
                    <a:pt x="41" y="182"/>
                  </a:lnTo>
                  <a:lnTo>
                    <a:pt x="36" y="171"/>
                  </a:lnTo>
                  <a:lnTo>
                    <a:pt x="30" y="171"/>
                  </a:lnTo>
                  <a:lnTo>
                    <a:pt x="23" y="194"/>
                  </a:lnTo>
                  <a:lnTo>
                    <a:pt x="23" y="205"/>
                  </a:lnTo>
                  <a:lnTo>
                    <a:pt x="23" y="216"/>
                  </a:lnTo>
                  <a:lnTo>
                    <a:pt x="17" y="220"/>
                  </a:lnTo>
                  <a:lnTo>
                    <a:pt x="9" y="233"/>
                  </a:lnTo>
                  <a:lnTo>
                    <a:pt x="0" y="233"/>
                  </a:lnTo>
                  <a:lnTo>
                    <a:pt x="2" y="246"/>
                  </a:lnTo>
                  <a:lnTo>
                    <a:pt x="2" y="254"/>
                  </a:lnTo>
                  <a:lnTo>
                    <a:pt x="0" y="259"/>
                  </a:lnTo>
                  <a:lnTo>
                    <a:pt x="2" y="265"/>
                  </a:lnTo>
                  <a:lnTo>
                    <a:pt x="19" y="286"/>
                  </a:lnTo>
                  <a:lnTo>
                    <a:pt x="28" y="301"/>
                  </a:lnTo>
                  <a:lnTo>
                    <a:pt x="32" y="303"/>
                  </a:lnTo>
                  <a:lnTo>
                    <a:pt x="34" y="301"/>
                  </a:lnTo>
                  <a:lnTo>
                    <a:pt x="41" y="304"/>
                  </a:lnTo>
                  <a:lnTo>
                    <a:pt x="43" y="308"/>
                  </a:lnTo>
                  <a:lnTo>
                    <a:pt x="47" y="308"/>
                  </a:lnTo>
                  <a:lnTo>
                    <a:pt x="53" y="312"/>
                  </a:lnTo>
                  <a:lnTo>
                    <a:pt x="56" y="312"/>
                  </a:lnTo>
                  <a:lnTo>
                    <a:pt x="60" y="314"/>
                  </a:lnTo>
                  <a:lnTo>
                    <a:pt x="56" y="321"/>
                  </a:lnTo>
                  <a:lnTo>
                    <a:pt x="68" y="333"/>
                  </a:lnTo>
                  <a:lnTo>
                    <a:pt x="85" y="338"/>
                  </a:lnTo>
                  <a:lnTo>
                    <a:pt x="92" y="338"/>
                  </a:lnTo>
                  <a:lnTo>
                    <a:pt x="101" y="333"/>
                  </a:lnTo>
                  <a:lnTo>
                    <a:pt x="103" y="327"/>
                  </a:lnTo>
                  <a:lnTo>
                    <a:pt x="109" y="323"/>
                  </a:lnTo>
                  <a:lnTo>
                    <a:pt x="115" y="329"/>
                  </a:lnTo>
                  <a:lnTo>
                    <a:pt x="118" y="331"/>
                  </a:lnTo>
                  <a:lnTo>
                    <a:pt x="124" y="331"/>
                  </a:lnTo>
                  <a:lnTo>
                    <a:pt x="143" y="323"/>
                  </a:lnTo>
                  <a:lnTo>
                    <a:pt x="146" y="310"/>
                  </a:lnTo>
                  <a:lnTo>
                    <a:pt x="148" y="310"/>
                  </a:lnTo>
                  <a:lnTo>
                    <a:pt x="152" y="316"/>
                  </a:lnTo>
                  <a:lnTo>
                    <a:pt x="167" y="301"/>
                  </a:lnTo>
                  <a:lnTo>
                    <a:pt x="173" y="303"/>
                  </a:lnTo>
                  <a:lnTo>
                    <a:pt x="186" y="288"/>
                  </a:lnTo>
                  <a:lnTo>
                    <a:pt x="182" y="280"/>
                  </a:lnTo>
                  <a:lnTo>
                    <a:pt x="184" y="269"/>
                  </a:lnTo>
                  <a:lnTo>
                    <a:pt x="197" y="246"/>
                  </a:lnTo>
                  <a:lnTo>
                    <a:pt x="212" y="182"/>
                  </a:lnTo>
                  <a:lnTo>
                    <a:pt x="216" y="182"/>
                  </a:lnTo>
                  <a:lnTo>
                    <a:pt x="225" y="188"/>
                  </a:lnTo>
                  <a:lnTo>
                    <a:pt x="225" y="192"/>
                  </a:lnTo>
                  <a:lnTo>
                    <a:pt x="231" y="197"/>
                  </a:lnTo>
                  <a:lnTo>
                    <a:pt x="240" y="196"/>
                  </a:lnTo>
                  <a:lnTo>
                    <a:pt x="246" y="184"/>
                  </a:lnTo>
                  <a:lnTo>
                    <a:pt x="253" y="160"/>
                  </a:lnTo>
                  <a:lnTo>
                    <a:pt x="259" y="151"/>
                  </a:lnTo>
                  <a:lnTo>
                    <a:pt x="267" y="156"/>
                  </a:lnTo>
                  <a:lnTo>
                    <a:pt x="274" y="141"/>
                  </a:lnTo>
                  <a:lnTo>
                    <a:pt x="280" y="139"/>
                  </a:lnTo>
                  <a:lnTo>
                    <a:pt x="283" y="132"/>
                  </a:lnTo>
                  <a:lnTo>
                    <a:pt x="289" y="119"/>
                  </a:lnTo>
                  <a:lnTo>
                    <a:pt x="293" y="117"/>
                  </a:lnTo>
                  <a:lnTo>
                    <a:pt x="295" y="113"/>
                  </a:lnTo>
                  <a:lnTo>
                    <a:pt x="291" y="111"/>
                  </a:lnTo>
                  <a:lnTo>
                    <a:pt x="293" y="92"/>
                  </a:lnTo>
                  <a:lnTo>
                    <a:pt x="295" y="89"/>
                  </a:lnTo>
                  <a:lnTo>
                    <a:pt x="297" y="87"/>
                  </a:lnTo>
                  <a:lnTo>
                    <a:pt x="330" y="107"/>
                  </a:lnTo>
                  <a:lnTo>
                    <a:pt x="336" y="109"/>
                  </a:lnTo>
                  <a:lnTo>
                    <a:pt x="338" y="109"/>
                  </a:lnTo>
                  <a:lnTo>
                    <a:pt x="342" y="90"/>
                  </a:lnTo>
                  <a:lnTo>
                    <a:pt x="334" y="72"/>
                  </a:lnTo>
                  <a:lnTo>
                    <a:pt x="330" y="72"/>
                  </a:lnTo>
                  <a:lnTo>
                    <a:pt x="327" y="64"/>
                  </a:lnTo>
                  <a:lnTo>
                    <a:pt x="321" y="66"/>
                  </a:lnTo>
                  <a:lnTo>
                    <a:pt x="315" y="64"/>
                  </a:lnTo>
                  <a:lnTo>
                    <a:pt x="310" y="62"/>
                  </a:lnTo>
                  <a:lnTo>
                    <a:pt x="285" y="72"/>
                  </a:lnTo>
                  <a:lnTo>
                    <a:pt x="283" y="77"/>
                  </a:lnTo>
                  <a:lnTo>
                    <a:pt x="274" y="81"/>
                  </a:lnTo>
                  <a:lnTo>
                    <a:pt x="265" y="77"/>
                  </a:lnTo>
                  <a:lnTo>
                    <a:pt x="261" y="74"/>
                  </a:lnTo>
                  <a:lnTo>
                    <a:pt x="255" y="83"/>
                  </a:lnTo>
                  <a:lnTo>
                    <a:pt x="252" y="85"/>
                  </a:lnTo>
                  <a:lnTo>
                    <a:pt x="246" y="94"/>
                  </a:lnTo>
                  <a:lnTo>
                    <a:pt x="238" y="96"/>
                  </a:lnTo>
                  <a:lnTo>
                    <a:pt x="223" y="113"/>
                  </a:lnTo>
                  <a:lnTo>
                    <a:pt x="220" y="115"/>
                  </a:lnTo>
                  <a:lnTo>
                    <a:pt x="216" y="122"/>
                  </a:lnTo>
                  <a:lnTo>
                    <a:pt x="205" y="74"/>
                  </a:lnTo>
                  <a:lnTo>
                    <a:pt x="131" y="87"/>
                  </a:lnTo>
                  <a:lnTo>
                    <a:pt x="116" y="2"/>
                  </a:lnTo>
                </a:path>
              </a:pathLst>
            </a:custGeom>
            <a:solidFill>
              <a:srgbClr val="93CA5C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83" name="Freeform 103"/>
            <p:cNvSpPr>
              <a:spLocks/>
            </p:cNvSpPr>
            <p:nvPr/>
          </p:nvSpPr>
          <p:spPr bwMode="gray">
            <a:xfrm>
              <a:off x="3141" y="2802"/>
              <a:ext cx="379" cy="349"/>
            </a:xfrm>
            <a:custGeom>
              <a:avLst/>
              <a:gdLst>
                <a:gd name="T0" fmla="*/ 0 w 379"/>
                <a:gd name="T1" fmla="*/ 15 h 349"/>
                <a:gd name="T2" fmla="*/ 341 w 379"/>
                <a:gd name="T3" fmla="*/ 0 h 349"/>
                <a:gd name="T4" fmla="*/ 340 w 379"/>
                <a:gd name="T5" fmla="*/ 6 h 349"/>
                <a:gd name="T6" fmla="*/ 347 w 379"/>
                <a:gd name="T7" fmla="*/ 11 h 349"/>
                <a:gd name="T8" fmla="*/ 351 w 379"/>
                <a:gd name="T9" fmla="*/ 19 h 349"/>
                <a:gd name="T10" fmla="*/ 349 w 379"/>
                <a:gd name="T11" fmla="*/ 26 h 349"/>
                <a:gd name="T12" fmla="*/ 338 w 379"/>
                <a:gd name="T13" fmla="*/ 34 h 349"/>
                <a:gd name="T14" fmla="*/ 328 w 379"/>
                <a:gd name="T15" fmla="*/ 45 h 349"/>
                <a:gd name="T16" fmla="*/ 328 w 379"/>
                <a:gd name="T17" fmla="*/ 51 h 349"/>
                <a:gd name="T18" fmla="*/ 379 w 379"/>
                <a:gd name="T19" fmla="*/ 47 h 349"/>
                <a:gd name="T20" fmla="*/ 377 w 379"/>
                <a:gd name="T21" fmla="*/ 53 h 349"/>
                <a:gd name="T22" fmla="*/ 379 w 379"/>
                <a:gd name="T23" fmla="*/ 56 h 349"/>
                <a:gd name="T24" fmla="*/ 375 w 379"/>
                <a:gd name="T25" fmla="*/ 66 h 349"/>
                <a:gd name="T26" fmla="*/ 366 w 379"/>
                <a:gd name="T27" fmla="*/ 75 h 349"/>
                <a:gd name="T28" fmla="*/ 362 w 379"/>
                <a:gd name="T29" fmla="*/ 96 h 349"/>
                <a:gd name="T30" fmla="*/ 353 w 379"/>
                <a:gd name="T31" fmla="*/ 107 h 349"/>
                <a:gd name="T32" fmla="*/ 355 w 379"/>
                <a:gd name="T33" fmla="*/ 120 h 349"/>
                <a:gd name="T34" fmla="*/ 353 w 379"/>
                <a:gd name="T35" fmla="*/ 137 h 349"/>
                <a:gd name="T36" fmla="*/ 351 w 379"/>
                <a:gd name="T37" fmla="*/ 139 h 349"/>
                <a:gd name="T38" fmla="*/ 341 w 379"/>
                <a:gd name="T39" fmla="*/ 147 h 349"/>
                <a:gd name="T40" fmla="*/ 341 w 379"/>
                <a:gd name="T41" fmla="*/ 152 h 349"/>
                <a:gd name="T42" fmla="*/ 326 w 379"/>
                <a:gd name="T43" fmla="*/ 165 h 349"/>
                <a:gd name="T44" fmla="*/ 321 w 379"/>
                <a:gd name="T45" fmla="*/ 180 h 349"/>
                <a:gd name="T46" fmla="*/ 323 w 379"/>
                <a:gd name="T47" fmla="*/ 195 h 349"/>
                <a:gd name="T48" fmla="*/ 321 w 379"/>
                <a:gd name="T49" fmla="*/ 203 h 349"/>
                <a:gd name="T50" fmla="*/ 306 w 379"/>
                <a:gd name="T51" fmla="*/ 212 h 349"/>
                <a:gd name="T52" fmla="*/ 296 w 379"/>
                <a:gd name="T53" fmla="*/ 227 h 349"/>
                <a:gd name="T54" fmla="*/ 293 w 379"/>
                <a:gd name="T55" fmla="*/ 231 h 349"/>
                <a:gd name="T56" fmla="*/ 293 w 379"/>
                <a:gd name="T57" fmla="*/ 242 h 349"/>
                <a:gd name="T58" fmla="*/ 285 w 379"/>
                <a:gd name="T59" fmla="*/ 252 h 349"/>
                <a:gd name="T60" fmla="*/ 285 w 379"/>
                <a:gd name="T61" fmla="*/ 261 h 349"/>
                <a:gd name="T62" fmla="*/ 281 w 379"/>
                <a:gd name="T63" fmla="*/ 274 h 349"/>
                <a:gd name="T64" fmla="*/ 274 w 379"/>
                <a:gd name="T65" fmla="*/ 287 h 349"/>
                <a:gd name="T66" fmla="*/ 276 w 379"/>
                <a:gd name="T67" fmla="*/ 300 h 349"/>
                <a:gd name="T68" fmla="*/ 283 w 379"/>
                <a:gd name="T69" fmla="*/ 310 h 349"/>
                <a:gd name="T70" fmla="*/ 285 w 379"/>
                <a:gd name="T71" fmla="*/ 319 h 349"/>
                <a:gd name="T72" fmla="*/ 287 w 379"/>
                <a:gd name="T73" fmla="*/ 321 h 349"/>
                <a:gd name="T74" fmla="*/ 287 w 379"/>
                <a:gd name="T75" fmla="*/ 327 h 349"/>
                <a:gd name="T76" fmla="*/ 281 w 379"/>
                <a:gd name="T77" fmla="*/ 329 h 349"/>
                <a:gd name="T78" fmla="*/ 281 w 379"/>
                <a:gd name="T79" fmla="*/ 338 h 349"/>
                <a:gd name="T80" fmla="*/ 281 w 379"/>
                <a:gd name="T81" fmla="*/ 342 h 349"/>
                <a:gd name="T82" fmla="*/ 51 w 379"/>
                <a:gd name="T83" fmla="*/ 349 h 349"/>
                <a:gd name="T84" fmla="*/ 51 w 379"/>
                <a:gd name="T85" fmla="*/ 297 h 349"/>
                <a:gd name="T86" fmla="*/ 37 w 379"/>
                <a:gd name="T87" fmla="*/ 295 h 349"/>
                <a:gd name="T88" fmla="*/ 28 w 379"/>
                <a:gd name="T89" fmla="*/ 300 h 349"/>
                <a:gd name="T90" fmla="*/ 24 w 379"/>
                <a:gd name="T91" fmla="*/ 299 h 349"/>
                <a:gd name="T92" fmla="*/ 13 w 379"/>
                <a:gd name="T93" fmla="*/ 289 h 349"/>
                <a:gd name="T94" fmla="*/ 15 w 379"/>
                <a:gd name="T95" fmla="*/ 120 h 349"/>
                <a:gd name="T96" fmla="*/ 0 w 379"/>
                <a:gd name="T97" fmla="*/ 15 h 3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79"/>
                <a:gd name="T148" fmla="*/ 0 h 349"/>
                <a:gd name="T149" fmla="*/ 379 w 379"/>
                <a:gd name="T150" fmla="*/ 349 h 3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79" h="349">
                  <a:moveTo>
                    <a:pt x="0" y="15"/>
                  </a:moveTo>
                  <a:lnTo>
                    <a:pt x="341" y="0"/>
                  </a:lnTo>
                  <a:lnTo>
                    <a:pt x="340" y="6"/>
                  </a:lnTo>
                  <a:lnTo>
                    <a:pt x="347" y="11"/>
                  </a:lnTo>
                  <a:lnTo>
                    <a:pt x="351" y="19"/>
                  </a:lnTo>
                  <a:lnTo>
                    <a:pt x="349" y="26"/>
                  </a:lnTo>
                  <a:lnTo>
                    <a:pt x="338" y="34"/>
                  </a:lnTo>
                  <a:lnTo>
                    <a:pt x="328" y="45"/>
                  </a:lnTo>
                  <a:lnTo>
                    <a:pt x="328" y="51"/>
                  </a:lnTo>
                  <a:lnTo>
                    <a:pt x="379" y="47"/>
                  </a:lnTo>
                  <a:lnTo>
                    <a:pt x="377" y="53"/>
                  </a:lnTo>
                  <a:lnTo>
                    <a:pt x="379" y="56"/>
                  </a:lnTo>
                  <a:lnTo>
                    <a:pt x="375" y="66"/>
                  </a:lnTo>
                  <a:lnTo>
                    <a:pt x="366" y="75"/>
                  </a:lnTo>
                  <a:lnTo>
                    <a:pt x="362" y="96"/>
                  </a:lnTo>
                  <a:lnTo>
                    <a:pt x="353" y="107"/>
                  </a:lnTo>
                  <a:lnTo>
                    <a:pt x="355" y="120"/>
                  </a:lnTo>
                  <a:lnTo>
                    <a:pt x="353" y="137"/>
                  </a:lnTo>
                  <a:lnTo>
                    <a:pt x="351" y="139"/>
                  </a:lnTo>
                  <a:lnTo>
                    <a:pt x="341" y="147"/>
                  </a:lnTo>
                  <a:lnTo>
                    <a:pt x="341" y="152"/>
                  </a:lnTo>
                  <a:lnTo>
                    <a:pt x="326" y="165"/>
                  </a:lnTo>
                  <a:lnTo>
                    <a:pt x="321" y="180"/>
                  </a:lnTo>
                  <a:lnTo>
                    <a:pt x="323" y="195"/>
                  </a:lnTo>
                  <a:lnTo>
                    <a:pt x="321" y="203"/>
                  </a:lnTo>
                  <a:lnTo>
                    <a:pt x="306" y="212"/>
                  </a:lnTo>
                  <a:lnTo>
                    <a:pt x="296" y="227"/>
                  </a:lnTo>
                  <a:lnTo>
                    <a:pt x="293" y="231"/>
                  </a:lnTo>
                  <a:lnTo>
                    <a:pt x="293" y="242"/>
                  </a:lnTo>
                  <a:lnTo>
                    <a:pt x="285" y="252"/>
                  </a:lnTo>
                  <a:lnTo>
                    <a:pt x="285" y="261"/>
                  </a:lnTo>
                  <a:lnTo>
                    <a:pt x="281" y="274"/>
                  </a:lnTo>
                  <a:lnTo>
                    <a:pt x="274" y="287"/>
                  </a:lnTo>
                  <a:lnTo>
                    <a:pt x="276" y="300"/>
                  </a:lnTo>
                  <a:lnTo>
                    <a:pt x="283" y="310"/>
                  </a:lnTo>
                  <a:lnTo>
                    <a:pt x="285" y="319"/>
                  </a:lnTo>
                  <a:lnTo>
                    <a:pt x="287" y="321"/>
                  </a:lnTo>
                  <a:lnTo>
                    <a:pt x="287" y="327"/>
                  </a:lnTo>
                  <a:lnTo>
                    <a:pt x="281" y="329"/>
                  </a:lnTo>
                  <a:lnTo>
                    <a:pt x="281" y="338"/>
                  </a:lnTo>
                  <a:lnTo>
                    <a:pt x="281" y="342"/>
                  </a:lnTo>
                  <a:lnTo>
                    <a:pt x="51" y="349"/>
                  </a:lnTo>
                  <a:lnTo>
                    <a:pt x="51" y="297"/>
                  </a:lnTo>
                  <a:lnTo>
                    <a:pt x="37" y="295"/>
                  </a:lnTo>
                  <a:lnTo>
                    <a:pt x="28" y="300"/>
                  </a:lnTo>
                  <a:lnTo>
                    <a:pt x="24" y="299"/>
                  </a:lnTo>
                  <a:lnTo>
                    <a:pt x="13" y="289"/>
                  </a:lnTo>
                  <a:lnTo>
                    <a:pt x="15" y="120"/>
                  </a:lnTo>
                  <a:lnTo>
                    <a:pt x="0" y="15"/>
                  </a:lnTo>
                </a:path>
              </a:pathLst>
            </a:custGeom>
            <a:solidFill>
              <a:srgbClr val="93CA5C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84" name="Freeform 104"/>
            <p:cNvSpPr>
              <a:spLocks/>
            </p:cNvSpPr>
            <p:nvPr/>
          </p:nvSpPr>
          <p:spPr bwMode="gray">
            <a:xfrm>
              <a:off x="1671" y="2170"/>
              <a:ext cx="428" cy="533"/>
            </a:xfrm>
            <a:custGeom>
              <a:avLst/>
              <a:gdLst>
                <a:gd name="T0" fmla="*/ 376 w 428"/>
                <a:gd name="T1" fmla="*/ 533 h 533"/>
                <a:gd name="T2" fmla="*/ 428 w 428"/>
                <a:gd name="T3" fmla="*/ 152 h 533"/>
                <a:gd name="T4" fmla="*/ 288 w 428"/>
                <a:gd name="T5" fmla="*/ 129 h 533"/>
                <a:gd name="T6" fmla="*/ 303 w 428"/>
                <a:gd name="T7" fmla="*/ 37 h 533"/>
                <a:gd name="T8" fmla="*/ 92 w 428"/>
                <a:gd name="T9" fmla="*/ 0 h 533"/>
                <a:gd name="T10" fmla="*/ 0 w 428"/>
                <a:gd name="T11" fmla="*/ 473 h 533"/>
                <a:gd name="T12" fmla="*/ 376 w 428"/>
                <a:gd name="T13" fmla="*/ 533 h 5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28"/>
                <a:gd name="T22" fmla="*/ 0 h 533"/>
                <a:gd name="T23" fmla="*/ 428 w 428"/>
                <a:gd name="T24" fmla="*/ 533 h 53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28" h="533">
                  <a:moveTo>
                    <a:pt x="376" y="533"/>
                  </a:moveTo>
                  <a:lnTo>
                    <a:pt x="428" y="152"/>
                  </a:lnTo>
                  <a:lnTo>
                    <a:pt x="288" y="129"/>
                  </a:lnTo>
                  <a:lnTo>
                    <a:pt x="303" y="37"/>
                  </a:lnTo>
                  <a:lnTo>
                    <a:pt x="92" y="0"/>
                  </a:lnTo>
                  <a:lnTo>
                    <a:pt x="0" y="473"/>
                  </a:lnTo>
                  <a:lnTo>
                    <a:pt x="376" y="533"/>
                  </a:lnTo>
                </a:path>
              </a:pathLst>
            </a:custGeom>
            <a:solidFill>
              <a:srgbClr val="93CA5C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85" name="Freeform 105"/>
            <p:cNvSpPr>
              <a:spLocks/>
            </p:cNvSpPr>
            <p:nvPr/>
          </p:nvSpPr>
          <p:spPr bwMode="gray">
            <a:xfrm>
              <a:off x="1820" y="2196"/>
              <a:ext cx="60" cy="98"/>
            </a:xfrm>
            <a:custGeom>
              <a:avLst/>
              <a:gdLst>
                <a:gd name="T0" fmla="*/ 9 w 60"/>
                <a:gd name="T1" fmla="*/ 6 h 98"/>
                <a:gd name="T2" fmla="*/ 7 w 60"/>
                <a:gd name="T3" fmla="*/ 9 h 98"/>
                <a:gd name="T4" fmla="*/ 3 w 60"/>
                <a:gd name="T5" fmla="*/ 13 h 98"/>
                <a:gd name="T6" fmla="*/ 3 w 60"/>
                <a:gd name="T7" fmla="*/ 19 h 98"/>
                <a:gd name="T8" fmla="*/ 2 w 60"/>
                <a:gd name="T9" fmla="*/ 26 h 98"/>
                <a:gd name="T10" fmla="*/ 2 w 60"/>
                <a:gd name="T11" fmla="*/ 28 h 98"/>
                <a:gd name="T12" fmla="*/ 2 w 60"/>
                <a:gd name="T13" fmla="*/ 32 h 98"/>
                <a:gd name="T14" fmla="*/ 2 w 60"/>
                <a:gd name="T15" fmla="*/ 36 h 98"/>
                <a:gd name="T16" fmla="*/ 5 w 60"/>
                <a:gd name="T17" fmla="*/ 34 h 98"/>
                <a:gd name="T18" fmla="*/ 5 w 60"/>
                <a:gd name="T19" fmla="*/ 38 h 98"/>
                <a:gd name="T20" fmla="*/ 7 w 60"/>
                <a:gd name="T21" fmla="*/ 43 h 98"/>
                <a:gd name="T22" fmla="*/ 7 w 60"/>
                <a:gd name="T23" fmla="*/ 51 h 98"/>
                <a:gd name="T24" fmla="*/ 5 w 60"/>
                <a:gd name="T25" fmla="*/ 54 h 98"/>
                <a:gd name="T26" fmla="*/ 5 w 60"/>
                <a:gd name="T27" fmla="*/ 54 h 98"/>
                <a:gd name="T28" fmla="*/ 3 w 60"/>
                <a:gd name="T29" fmla="*/ 58 h 98"/>
                <a:gd name="T30" fmla="*/ 3 w 60"/>
                <a:gd name="T31" fmla="*/ 66 h 98"/>
                <a:gd name="T32" fmla="*/ 2 w 60"/>
                <a:gd name="T33" fmla="*/ 75 h 98"/>
                <a:gd name="T34" fmla="*/ 2 w 60"/>
                <a:gd name="T35" fmla="*/ 83 h 98"/>
                <a:gd name="T36" fmla="*/ 3 w 60"/>
                <a:gd name="T37" fmla="*/ 83 h 98"/>
                <a:gd name="T38" fmla="*/ 5 w 60"/>
                <a:gd name="T39" fmla="*/ 81 h 98"/>
                <a:gd name="T40" fmla="*/ 5 w 60"/>
                <a:gd name="T41" fmla="*/ 77 h 98"/>
                <a:gd name="T42" fmla="*/ 9 w 60"/>
                <a:gd name="T43" fmla="*/ 73 h 98"/>
                <a:gd name="T44" fmla="*/ 11 w 60"/>
                <a:gd name="T45" fmla="*/ 83 h 98"/>
                <a:gd name="T46" fmla="*/ 11 w 60"/>
                <a:gd name="T47" fmla="*/ 96 h 98"/>
                <a:gd name="T48" fmla="*/ 13 w 60"/>
                <a:gd name="T49" fmla="*/ 96 h 98"/>
                <a:gd name="T50" fmla="*/ 17 w 60"/>
                <a:gd name="T51" fmla="*/ 96 h 98"/>
                <a:gd name="T52" fmla="*/ 20 w 60"/>
                <a:gd name="T53" fmla="*/ 96 h 98"/>
                <a:gd name="T54" fmla="*/ 26 w 60"/>
                <a:gd name="T55" fmla="*/ 98 h 98"/>
                <a:gd name="T56" fmla="*/ 32 w 60"/>
                <a:gd name="T57" fmla="*/ 94 h 98"/>
                <a:gd name="T58" fmla="*/ 41 w 60"/>
                <a:gd name="T59" fmla="*/ 90 h 98"/>
                <a:gd name="T60" fmla="*/ 47 w 60"/>
                <a:gd name="T61" fmla="*/ 90 h 98"/>
                <a:gd name="T62" fmla="*/ 50 w 60"/>
                <a:gd name="T63" fmla="*/ 88 h 98"/>
                <a:gd name="T64" fmla="*/ 50 w 60"/>
                <a:gd name="T65" fmla="*/ 86 h 98"/>
                <a:gd name="T66" fmla="*/ 52 w 60"/>
                <a:gd name="T67" fmla="*/ 84 h 98"/>
                <a:gd name="T68" fmla="*/ 54 w 60"/>
                <a:gd name="T69" fmla="*/ 77 h 98"/>
                <a:gd name="T70" fmla="*/ 49 w 60"/>
                <a:gd name="T71" fmla="*/ 73 h 98"/>
                <a:gd name="T72" fmla="*/ 43 w 60"/>
                <a:gd name="T73" fmla="*/ 68 h 98"/>
                <a:gd name="T74" fmla="*/ 41 w 60"/>
                <a:gd name="T75" fmla="*/ 58 h 98"/>
                <a:gd name="T76" fmla="*/ 43 w 60"/>
                <a:gd name="T77" fmla="*/ 58 h 98"/>
                <a:gd name="T78" fmla="*/ 43 w 60"/>
                <a:gd name="T79" fmla="*/ 53 h 98"/>
                <a:gd name="T80" fmla="*/ 47 w 60"/>
                <a:gd name="T81" fmla="*/ 49 h 98"/>
                <a:gd name="T82" fmla="*/ 54 w 60"/>
                <a:gd name="T83" fmla="*/ 47 h 98"/>
                <a:gd name="T84" fmla="*/ 58 w 60"/>
                <a:gd name="T85" fmla="*/ 43 h 98"/>
                <a:gd name="T86" fmla="*/ 60 w 60"/>
                <a:gd name="T87" fmla="*/ 36 h 98"/>
                <a:gd name="T88" fmla="*/ 58 w 60"/>
                <a:gd name="T89" fmla="*/ 34 h 98"/>
                <a:gd name="T90" fmla="*/ 54 w 60"/>
                <a:gd name="T91" fmla="*/ 30 h 98"/>
                <a:gd name="T92" fmla="*/ 47 w 60"/>
                <a:gd name="T93" fmla="*/ 28 h 98"/>
                <a:gd name="T94" fmla="*/ 43 w 60"/>
                <a:gd name="T95" fmla="*/ 28 h 98"/>
                <a:gd name="T96" fmla="*/ 37 w 60"/>
                <a:gd name="T97" fmla="*/ 34 h 98"/>
                <a:gd name="T98" fmla="*/ 32 w 60"/>
                <a:gd name="T99" fmla="*/ 39 h 98"/>
                <a:gd name="T100" fmla="*/ 28 w 60"/>
                <a:gd name="T101" fmla="*/ 39 h 98"/>
                <a:gd name="T102" fmla="*/ 28 w 60"/>
                <a:gd name="T103" fmla="*/ 32 h 98"/>
                <a:gd name="T104" fmla="*/ 28 w 60"/>
                <a:gd name="T105" fmla="*/ 24 h 98"/>
                <a:gd name="T106" fmla="*/ 28 w 60"/>
                <a:gd name="T107" fmla="*/ 24 h 98"/>
                <a:gd name="T108" fmla="*/ 24 w 60"/>
                <a:gd name="T109" fmla="*/ 21 h 98"/>
                <a:gd name="T110" fmla="*/ 24 w 60"/>
                <a:gd name="T111" fmla="*/ 15 h 98"/>
                <a:gd name="T112" fmla="*/ 24 w 60"/>
                <a:gd name="T113" fmla="*/ 13 h 98"/>
                <a:gd name="T114" fmla="*/ 26 w 60"/>
                <a:gd name="T115" fmla="*/ 8 h 98"/>
                <a:gd name="T116" fmla="*/ 24 w 60"/>
                <a:gd name="T117" fmla="*/ 4 h 98"/>
                <a:gd name="T118" fmla="*/ 19 w 60"/>
                <a:gd name="T119" fmla="*/ 0 h 98"/>
                <a:gd name="T120" fmla="*/ 11 w 60"/>
                <a:gd name="T121" fmla="*/ 4 h 9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0"/>
                <a:gd name="T184" fmla="*/ 0 h 98"/>
                <a:gd name="T185" fmla="*/ 60 w 60"/>
                <a:gd name="T186" fmla="*/ 98 h 9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0" h="98">
                  <a:moveTo>
                    <a:pt x="11" y="4"/>
                  </a:moveTo>
                  <a:lnTo>
                    <a:pt x="9" y="6"/>
                  </a:lnTo>
                  <a:lnTo>
                    <a:pt x="7" y="8"/>
                  </a:lnTo>
                  <a:lnTo>
                    <a:pt x="7" y="9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2" y="15"/>
                  </a:lnTo>
                  <a:lnTo>
                    <a:pt x="3" y="19"/>
                  </a:lnTo>
                  <a:lnTo>
                    <a:pt x="3" y="23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5" y="34"/>
                  </a:lnTo>
                  <a:lnTo>
                    <a:pt x="7" y="34"/>
                  </a:lnTo>
                  <a:lnTo>
                    <a:pt x="5" y="38"/>
                  </a:lnTo>
                  <a:lnTo>
                    <a:pt x="7" y="39"/>
                  </a:lnTo>
                  <a:lnTo>
                    <a:pt x="7" y="43"/>
                  </a:lnTo>
                  <a:lnTo>
                    <a:pt x="7" y="47"/>
                  </a:lnTo>
                  <a:lnTo>
                    <a:pt x="7" y="51"/>
                  </a:lnTo>
                  <a:lnTo>
                    <a:pt x="5" y="56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5" y="54"/>
                  </a:lnTo>
                  <a:lnTo>
                    <a:pt x="3" y="56"/>
                  </a:lnTo>
                  <a:lnTo>
                    <a:pt x="3" y="58"/>
                  </a:lnTo>
                  <a:lnTo>
                    <a:pt x="3" y="62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2" y="75"/>
                  </a:lnTo>
                  <a:lnTo>
                    <a:pt x="2" y="79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3" y="83"/>
                  </a:lnTo>
                  <a:lnTo>
                    <a:pt x="5" y="81"/>
                  </a:lnTo>
                  <a:lnTo>
                    <a:pt x="5" y="79"/>
                  </a:lnTo>
                  <a:lnTo>
                    <a:pt x="5" y="77"/>
                  </a:lnTo>
                  <a:lnTo>
                    <a:pt x="7" y="75"/>
                  </a:lnTo>
                  <a:lnTo>
                    <a:pt x="9" y="73"/>
                  </a:lnTo>
                  <a:lnTo>
                    <a:pt x="11" y="77"/>
                  </a:lnTo>
                  <a:lnTo>
                    <a:pt x="11" y="83"/>
                  </a:lnTo>
                  <a:lnTo>
                    <a:pt x="13" y="88"/>
                  </a:lnTo>
                  <a:lnTo>
                    <a:pt x="11" y="96"/>
                  </a:lnTo>
                  <a:lnTo>
                    <a:pt x="13" y="96"/>
                  </a:lnTo>
                  <a:lnTo>
                    <a:pt x="15" y="96"/>
                  </a:lnTo>
                  <a:lnTo>
                    <a:pt x="17" y="96"/>
                  </a:lnTo>
                  <a:lnTo>
                    <a:pt x="19" y="96"/>
                  </a:lnTo>
                  <a:lnTo>
                    <a:pt x="20" y="96"/>
                  </a:lnTo>
                  <a:lnTo>
                    <a:pt x="24" y="98"/>
                  </a:lnTo>
                  <a:lnTo>
                    <a:pt x="26" y="98"/>
                  </a:lnTo>
                  <a:lnTo>
                    <a:pt x="28" y="96"/>
                  </a:lnTo>
                  <a:lnTo>
                    <a:pt x="32" y="94"/>
                  </a:lnTo>
                  <a:lnTo>
                    <a:pt x="37" y="92"/>
                  </a:lnTo>
                  <a:lnTo>
                    <a:pt x="41" y="90"/>
                  </a:lnTo>
                  <a:lnTo>
                    <a:pt x="45" y="90"/>
                  </a:lnTo>
                  <a:lnTo>
                    <a:pt x="47" y="90"/>
                  </a:lnTo>
                  <a:lnTo>
                    <a:pt x="49" y="88"/>
                  </a:lnTo>
                  <a:lnTo>
                    <a:pt x="50" y="88"/>
                  </a:lnTo>
                  <a:lnTo>
                    <a:pt x="50" y="86"/>
                  </a:lnTo>
                  <a:lnTo>
                    <a:pt x="52" y="86"/>
                  </a:lnTo>
                  <a:lnTo>
                    <a:pt x="52" y="84"/>
                  </a:lnTo>
                  <a:lnTo>
                    <a:pt x="54" y="81"/>
                  </a:lnTo>
                  <a:lnTo>
                    <a:pt x="54" y="77"/>
                  </a:lnTo>
                  <a:lnTo>
                    <a:pt x="52" y="75"/>
                  </a:lnTo>
                  <a:lnTo>
                    <a:pt x="49" y="73"/>
                  </a:lnTo>
                  <a:lnTo>
                    <a:pt x="45" y="71"/>
                  </a:lnTo>
                  <a:lnTo>
                    <a:pt x="43" y="68"/>
                  </a:lnTo>
                  <a:lnTo>
                    <a:pt x="41" y="64"/>
                  </a:lnTo>
                  <a:lnTo>
                    <a:pt x="41" y="58"/>
                  </a:lnTo>
                  <a:lnTo>
                    <a:pt x="43" y="58"/>
                  </a:lnTo>
                  <a:lnTo>
                    <a:pt x="43" y="54"/>
                  </a:lnTo>
                  <a:lnTo>
                    <a:pt x="43" y="53"/>
                  </a:lnTo>
                  <a:lnTo>
                    <a:pt x="45" y="51"/>
                  </a:lnTo>
                  <a:lnTo>
                    <a:pt x="47" y="49"/>
                  </a:lnTo>
                  <a:lnTo>
                    <a:pt x="50" y="47"/>
                  </a:lnTo>
                  <a:lnTo>
                    <a:pt x="54" y="47"/>
                  </a:lnTo>
                  <a:lnTo>
                    <a:pt x="56" y="45"/>
                  </a:lnTo>
                  <a:lnTo>
                    <a:pt x="58" y="43"/>
                  </a:lnTo>
                  <a:lnTo>
                    <a:pt x="60" y="39"/>
                  </a:lnTo>
                  <a:lnTo>
                    <a:pt x="60" y="36"/>
                  </a:lnTo>
                  <a:lnTo>
                    <a:pt x="60" y="34"/>
                  </a:lnTo>
                  <a:lnTo>
                    <a:pt x="58" y="34"/>
                  </a:lnTo>
                  <a:lnTo>
                    <a:pt x="56" y="32"/>
                  </a:lnTo>
                  <a:lnTo>
                    <a:pt x="54" y="30"/>
                  </a:lnTo>
                  <a:lnTo>
                    <a:pt x="50" y="28"/>
                  </a:lnTo>
                  <a:lnTo>
                    <a:pt x="47" y="28"/>
                  </a:lnTo>
                  <a:lnTo>
                    <a:pt x="45" y="26"/>
                  </a:lnTo>
                  <a:lnTo>
                    <a:pt x="43" y="28"/>
                  </a:lnTo>
                  <a:lnTo>
                    <a:pt x="39" y="30"/>
                  </a:lnTo>
                  <a:lnTo>
                    <a:pt x="37" y="34"/>
                  </a:lnTo>
                  <a:lnTo>
                    <a:pt x="34" y="36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9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26" y="24"/>
                  </a:lnTo>
                  <a:lnTo>
                    <a:pt x="24" y="21"/>
                  </a:lnTo>
                  <a:lnTo>
                    <a:pt x="24" y="19"/>
                  </a:lnTo>
                  <a:lnTo>
                    <a:pt x="24" y="15"/>
                  </a:lnTo>
                  <a:lnTo>
                    <a:pt x="24" y="13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4" y="4"/>
                  </a:lnTo>
                  <a:lnTo>
                    <a:pt x="22" y="2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1" y="4"/>
                  </a:lnTo>
                </a:path>
              </a:pathLst>
            </a:custGeom>
            <a:solidFill>
              <a:srgbClr val="93CA5C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22533" name="Oval 106"/>
          <p:cNvSpPr>
            <a:spLocks noChangeArrowheads="1"/>
          </p:cNvSpPr>
          <p:nvPr/>
        </p:nvSpPr>
        <p:spPr bwMode="gray">
          <a:xfrm flipH="1">
            <a:off x="1828800" y="3221038"/>
            <a:ext cx="144463" cy="144462"/>
          </a:xfrm>
          <a:prstGeom prst="ellipse">
            <a:avLst/>
          </a:prstGeom>
          <a:gradFill rotWithShape="1">
            <a:gsLst>
              <a:gs pos="0">
                <a:srgbClr val="FF0000"/>
              </a:gs>
              <a:gs pos="100000">
                <a:srgbClr val="760000"/>
              </a:gs>
            </a:gsLst>
            <a:path path="shape">
              <a:fillToRect l="50000" t="50000" r="50000" b="50000"/>
            </a:path>
          </a:gradFill>
          <a:ln w="9525" algn="ctr">
            <a:noFill/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ru-RU">
              <a:solidFill>
                <a:srgbClr val="FFFFFF"/>
              </a:solidFill>
            </a:endParaRPr>
          </a:p>
        </p:txBody>
      </p:sp>
      <p:sp>
        <p:nvSpPr>
          <p:cNvPr id="22534" name="Freeform 107"/>
          <p:cNvSpPr>
            <a:spLocks/>
          </p:cNvSpPr>
          <p:nvPr/>
        </p:nvSpPr>
        <p:spPr bwMode="gray">
          <a:xfrm flipH="1">
            <a:off x="1955800" y="3028950"/>
            <a:ext cx="5329238" cy="1296988"/>
          </a:xfrm>
          <a:custGeom>
            <a:avLst/>
            <a:gdLst>
              <a:gd name="T0" fmla="*/ 0 w 2875"/>
              <a:gd name="T1" fmla="*/ 998069 h 1293"/>
              <a:gd name="T2" fmla="*/ 1256773 w 2875"/>
              <a:gd name="T3" fmla="*/ 998069 h 1293"/>
              <a:gd name="T4" fmla="*/ 1058433 w 2875"/>
              <a:gd name="T5" fmla="*/ 868671 h 1293"/>
              <a:gd name="T6" fmla="*/ 1382821 w 2875"/>
              <a:gd name="T7" fmla="*/ 644983 h 1293"/>
              <a:gd name="T8" fmla="*/ 1722039 w 2875"/>
              <a:gd name="T9" fmla="*/ 465431 h 1293"/>
              <a:gd name="T10" fmla="*/ 2072379 w 2875"/>
              <a:gd name="T11" fmla="*/ 322993 h 1293"/>
              <a:gd name="T12" fmla="*/ 2430133 w 2875"/>
              <a:gd name="T13" fmla="*/ 217669 h 1293"/>
              <a:gd name="T14" fmla="*/ 2791594 w 2875"/>
              <a:gd name="T15" fmla="*/ 141435 h 1293"/>
              <a:gd name="T16" fmla="*/ 3145640 w 2875"/>
              <a:gd name="T17" fmla="*/ 94290 h 1293"/>
              <a:gd name="T18" fmla="*/ 3488565 w 2875"/>
              <a:gd name="T19" fmla="*/ 70216 h 1293"/>
              <a:gd name="T20" fmla="*/ 3820369 w 2875"/>
              <a:gd name="T21" fmla="*/ 66204 h 1293"/>
              <a:gd name="T22" fmla="*/ 4131782 w 2875"/>
              <a:gd name="T23" fmla="*/ 76234 h 1293"/>
              <a:gd name="T24" fmla="*/ 4419097 w 2875"/>
              <a:gd name="T25" fmla="*/ 97299 h 1293"/>
              <a:gd name="T26" fmla="*/ 4676754 w 2875"/>
              <a:gd name="T27" fmla="*/ 125386 h 1293"/>
              <a:gd name="T28" fmla="*/ 4897338 w 2875"/>
              <a:gd name="T29" fmla="*/ 159490 h 1293"/>
              <a:gd name="T30" fmla="*/ 5078996 w 2875"/>
              <a:gd name="T31" fmla="*/ 191589 h 1293"/>
              <a:gd name="T32" fmla="*/ 5212458 w 2875"/>
              <a:gd name="T33" fmla="*/ 219675 h 1293"/>
              <a:gd name="T34" fmla="*/ 5299580 w 2875"/>
              <a:gd name="T35" fmla="*/ 239737 h 1293"/>
              <a:gd name="T36" fmla="*/ 5329238 w 2875"/>
              <a:gd name="T37" fmla="*/ 247762 h 1293"/>
              <a:gd name="T38" fmla="*/ 5299580 w 2875"/>
              <a:gd name="T39" fmla="*/ 237731 h 1293"/>
              <a:gd name="T40" fmla="*/ 5216166 w 2875"/>
              <a:gd name="T41" fmla="*/ 215663 h 1293"/>
              <a:gd name="T42" fmla="*/ 5078996 w 2875"/>
              <a:gd name="T43" fmla="*/ 181558 h 1293"/>
              <a:gd name="T44" fmla="*/ 4897338 w 2875"/>
              <a:gd name="T45" fmla="*/ 141435 h 1293"/>
              <a:gd name="T46" fmla="*/ 4673047 w 2875"/>
              <a:gd name="T47" fmla="*/ 99305 h 1293"/>
              <a:gd name="T48" fmla="*/ 4411683 w 2875"/>
              <a:gd name="T49" fmla="*/ 62191 h 1293"/>
              <a:gd name="T50" fmla="*/ 4120660 w 2875"/>
              <a:gd name="T51" fmla="*/ 30093 h 1293"/>
              <a:gd name="T52" fmla="*/ 3794417 w 2875"/>
              <a:gd name="T53" fmla="*/ 8025 h 1293"/>
              <a:gd name="T54" fmla="*/ 3447785 w 2875"/>
              <a:gd name="T55" fmla="*/ 0 h 1293"/>
              <a:gd name="T56" fmla="*/ 3082616 w 2875"/>
              <a:gd name="T57" fmla="*/ 14043 h 1293"/>
              <a:gd name="T58" fmla="*/ 2698911 w 2875"/>
              <a:gd name="T59" fmla="*/ 50154 h 1293"/>
              <a:gd name="T60" fmla="*/ 2309646 w 2875"/>
              <a:gd name="T61" fmla="*/ 113349 h 1293"/>
              <a:gd name="T62" fmla="*/ 1911111 w 2875"/>
              <a:gd name="T63" fmla="*/ 209645 h 1293"/>
              <a:gd name="T64" fmla="*/ 1508869 w 2875"/>
              <a:gd name="T65" fmla="*/ 341049 h 1293"/>
              <a:gd name="T66" fmla="*/ 1110335 w 2875"/>
              <a:gd name="T67" fmla="*/ 514582 h 1293"/>
              <a:gd name="T68" fmla="*/ 719215 w 2875"/>
              <a:gd name="T69" fmla="*/ 730245 h 1293"/>
              <a:gd name="T70" fmla="*/ 342925 w 2875"/>
              <a:gd name="T71" fmla="*/ 998069 h 129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2875"/>
              <a:gd name="T109" fmla="*/ 0 h 1293"/>
              <a:gd name="T110" fmla="*/ 2875 w 2875"/>
              <a:gd name="T111" fmla="*/ 1293 h 129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2875" h="1293">
                <a:moveTo>
                  <a:pt x="185" y="995"/>
                </a:moveTo>
                <a:lnTo>
                  <a:pt x="0" y="995"/>
                </a:lnTo>
                <a:lnTo>
                  <a:pt x="193" y="1293"/>
                </a:lnTo>
                <a:lnTo>
                  <a:pt x="678" y="995"/>
                </a:lnTo>
                <a:lnTo>
                  <a:pt x="487" y="995"/>
                </a:lnTo>
                <a:lnTo>
                  <a:pt x="571" y="866"/>
                </a:lnTo>
                <a:lnTo>
                  <a:pt x="657" y="748"/>
                </a:lnTo>
                <a:lnTo>
                  <a:pt x="746" y="643"/>
                </a:lnTo>
                <a:lnTo>
                  <a:pt x="836" y="547"/>
                </a:lnTo>
                <a:lnTo>
                  <a:pt x="929" y="464"/>
                </a:lnTo>
                <a:lnTo>
                  <a:pt x="1023" y="388"/>
                </a:lnTo>
                <a:lnTo>
                  <a:pt x="1118" y="322"/>
                </a:lnTo>
                <a:lnTo>
                  <a:pt x="1216" y="265"/>
                </a:lnTo>
                <a:lnTo>
                  <a:pt x="1311" y="217"/>
                </a:lnTo>
                <a:lnTo>
                  <a:pt x="1409" y="175"/>
                </a:lnTo>
                <a:lnTo>
                  <a:pt x="1506" y="141"/>
                </a:lnTo>
                <a:lnTo>
                  <a:pt x="1602" y="115"/>
                </a:lnTo>
                <a:lnTo>
                  <a:pt x="1697" y="94"/>
                </a:lnTo>
                <a:lnTo>
                  <a:pt x="1791" y="80"/>
                </a:lnTo>
                <a:lnTo>
                  <a:pt x="1882" y="70"/>
                </a:lnTo>
                <a:lnTo>
                  <a:pt x="1974" y="66"/>
                </a:lnTo>
                <a:lnTo>
                  <a:pt x="2061" y="66"/>
                </a:lnTo>
                <a:lnTo>
                  <a:pt x="2147" y="68"/>
                </a:lnTo>
                <a:lnTo>
                  <a:pt x="2229" y="76"/>
                </a:lnTo>
                <a:lnTo>
                  <a:pt x="2308" y="86"/>
                </a:lnTo>
                <a:lnTo>
                  <a:pt x="2384" y="97"/>
                </a:lnTo>
                <a:lnTo>
                  <a:pt x="2455" y="111"/>
                </a:lnTo>
                <a:lnTo>
                  <a:pt x="2523" y="125"/>
                </a:lnTo>
                <a:lnTo>
                  <a:pt x="2585" y="141"/>
                </a:lnTo>
                <a:lnTo>
                  <a:pt x="2642" y="159"/>
                </a:lnTo>
                <a:lnTo>
                  <a:pt x="2694" y="175"/>
                </a:lnTo>
                <a:lnTo>
                  <a:pt x="2740" y="191"/>
                </a:lnTo>
                <a:lnTo>
                  <a:pt x="2780" y="205"/>
                </a:lnTo>
                <a:lnTo>
                  <a:pt x="2812" y="219"/>
                </a:lnTo>
                <a:lnTo>
                  <a:pt x="2839" y="231"/>
                </a:lnTo>
                <a:lnTo>
                  <a:pt x="2859" y="239"/>
                </a:lnTo>
                <a:lnTo>
                  <a:pt x="2871" y="245"/>
                </a:lnTo>
                <a:lnTo>
                  <a:pt x="2875" y="247"/>
                </a:lnTo>
                <a:lnTo>
                  <a:pt x="2871" y="243"/>
                </a:lnTo>
                <a:lnTo>
                  <a:pt x="2859" y="237"/>
                </a:lnTo>
                <a:lnTo>
                  <a:pt x="2839" y="227"/>
                </a:lnTo>
                <a:lnTo>
                  <a:pt x="2814" y="215"/>
                </a:lnTo>
                <a:lnTo>
                  <a:pt x="2780" y="199"/>
                </a:lnTo>
                <a:lnTo>
                  <a:pt x="2740" y="181"/>
                </a:lnTo>
                <a:lnTo>
                  <a:pt x="2694" y="161"/>
                </a:lnTo>
                <a:lnTo>
                  <a:pt x="2642" y="141"/>
                </a:lnTo>
                <a:lnTo>
                  <a:pt x="2585" y="121"/>
                </a:lnTo>
                <a:lnTo>
                  <a:pt x="2521" y="99"/>
                </a:lnTo>
                <a:lnTo>
                  <a:pt x="2453" y="80"/>
                </a:lnTo>
                <a:lnTo>
                  <a:pt x="2380" y="62"/>
                </a:lnTo>
                <a:lnTo>
                  <a:pt x="2304" y="44"/>
                </a:lnTo>
                <a:lnTo>
                  <a:pt x="2223" y="30"/>
                </a:lnTo>
                <a:lnTo>
                  <a:pt x="2137" y="16"/>
                </a:lnTo>
                <a:lnTo>
                  <a:pt x="2047" y="8"/>
                </a:lnTo>
                <a:lnTo>
                  <a:pt x="1956" y="2"/>
                </a:lnTo>
                <a:lnTo>
                  <a:pt x="1860" y="0"/>
                </a:lnTo>
                <a:lnTo>
                  <a:pt x="1763" y="4"/>
                </a:lnTo>
                <a:lnTo>
                  <a:pt x="1663" y="14"/>
                </a:lnTo>
                <a:lnTo>
                  <a:pt x="1562" y="28"/>
                </a:lnTo>
                <a:lnTo>
                  <a:pt x="1456" y="50"/>
                </a:lnTo>
                <a:lnTo>
                  <a:pt x="1353" y="78"/>
                </a:lnTo>
                <a:lnTo>
                  <a:pt x="1246" y="113"/>
                </a:lnTo>
                <a:lnTo>
                  <a:pt x="1138" y="157"/>
                </a:lnTo>
                <a:lnTo>
                  <a:pt x="1031" y="209"/>
                </a:lnTo>
                <a:lnTo>
                  <a:pt x="923" y="271"/>
                </a:lnTo>
                <a:lnTo>
                  <a:pt x="814" y="340"/>
                </a:lnTo>
                <a:lnTo>
                  <a:pt x="706" y="422"/>
                </a:lnTo>
                <a:lnTo>
                  <a:pt x="599" y="513"/>
                </a:lnTo>
                <a:lnTo>
                  <a:pt x="493" y="615"/>
                </a:lnTo>
                <a:lnTo>
                  <a:pt x="388" y="728"/>
                </a:lnTo>
                <a:lnTo>
                  <a:pt x="287" y="856"/>
                </a:lnTo>
                <a:lnTo>
                  <a:pt x="185" y="995"/>
                </a:lnTo>
              </a:path>
            </a:pathLst>
          </a:custGeom>
          <a:gradFill rotWithShape="1">
            <a:gsLst>
              <a:gs pos="0">
                <a:srgbClr val="007676"/>
              </a:gs>
              <a:gs pos="100000">
                <a:srgbClr val="00FFFF"/>
              </a:gs>
            </a:gsLst>
            <a:lin ang="5400000" scaled="1"/>
          </a:gradFill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2535" name="Freeform 108"/>
          <p:cNvSpPr>
            <a:spLocks/>
          </p:cNvSpPr>
          <p:nvPr/>
        </p:nvSpPr>
        <p:spPr bwMode="gray">
          <a:xfrm flipH="1">
            <a:off x="1973263" y="3076575"/>
            <a:ext cx="3384550" cy="1223963"/>
          </a:xfrm>
          <a:custGeom>
            <a:avLst/>
            <a:gdLst>
              <a:gd name="T0" fmla="*/ 0 w 2875"/>
              <a:gd name="T1" fmla="*/ 941874 h 1293"/>
              <a:gd name="T2" fmla="*/ 798165 w 2875"/>
              <a:gd name="T3" fmla="*/ 941874 h 1293"/>
              <a:gd name="T4" fmla="*/ 672201 w 2875"/>
              <a:gd name="T5" fmla="*/ 819762 h 1293"/>
              <a:gd name="T6" fmla="*/ 878217 w 2875"/>
              <a:gd name="T7" fmla="*/ 608668 h 1293"/>
              <a:gd name="T8" fmla="*/ 1093651 w 2875"/>
              <a:gd name="T9" fmla="*/ 439226 h 1293"/>
              <a:gd name="T10" fmla="*/ 1316149 w 2875"/>
              <a:gd name="T11" fmla="*/ 304807 h 1293"/>
              <a:gd name="T12" fmla="*/ 1543355 w 2875"/>
              <a:gd name="T13" fmla="*/ 205414 h 1293"/>
              <a:gd name="T14" fmla="*/ 1772916 w 2875"/>
              <a:gd name="T15" fmla="*/ 133472 h 1293"/>
              <a:gd name="T16" fmla="*/ 1997767 w 2875"/>
              <a:gd name="T17" fmla="*/ 88981 h 1293"/>
              <a:gd name="T18" fmla="*/ 2215556 w 2875"/>
              <a:gd name="T19" fmla="*/ 66263 h 1293"/>
              <a:gd name="T20" fmla="*/ 2426281 w 2875"/>
              <a:gd name="T21" fmla="*/ 62476 h 1293"/>
              <a:gd name="T22" fmla="*/ 2624057 w 2875"/>
              <a:gd name="T23" fmla="*/ 71942 h 1293"/>
              <a:gd name="T24" fmla="*/ 2806528 w 2875"/>
              <a:gd name="T25" fmla="*/ 91821 h 1293"/>
              <a:gd name="T26" fmla="*/ 2970163 w 2875"/>
              <a:gd name="T27" fmla="*/ 118326 h 1293"/>
              <a:gd name="T28" fmla="*/ 3110254 w 2875"/>
              <a:gd name="T29" fmla="*/ 150511 h 1293"/>
              <a:gd name="T30" fmla="*/ 3225623 w 2875"/>
              <a:gd name="T31" fmla="*/ 180802 h 1293"/>
              <a:gd name="T32" fmla="*/ 3310384 w 2875"/>
              <a:gd name="T33" fmla="*/ 207307 h 1293"/>
              <a:gd name="T34" fmla="*/ 3365714 w 2875"/>
              <a:gd name="T35" fmla="*/ 226239 h 1293"/>
              <a:gd name="T36" fmla="*/ 3384550 w 2875"/>
              <a:gd name="T37" fmla="*/ 233812 h 1293"/>
              <a:gd name="T38" fmla="*/ 3365714 w 2875"/>
              <a:gd name="T39" fmla="*/ 224346 h 1293"/>
              <a:gd name="T40" fmla="*/ 3312739 w 2875"/>
              <a:gd name="T41" fmla="*/ 203521 h 1293"/>
              <a:gd name="T42" fmla="*/ 3225623 w 2875"/>
              <a:gd name="T43" fmla="*/ 171336 h 1293"/>
              <a:gd name="T44" fmla="*/ 3110254 w 2875"/>
              <a:gd name="T45" fmla="*/ 133472 h 1293"/>
              <a:gd name="T46" fmla="*/ 2967809 w 2875"/>
              <a:gd name="T47" fmla="*/ 93714 h 1293"/>
              <a:gd name="T48" fmla="*/ 2801819 w 2875"/>
              <a:gd name="T49" fmla="*/ 58690 h 1293"/>
              <a:gd name="T50" fmla="*/ 2616993 w 2875"/>
              <a:gd name="T51" fmla="*/ 28398 h 1293"/>
              <a:gd name="T52" fmla="*/ 2409799 w 2875"/>
              <a:gd name="T53" fmla="*/ 7573 h 1293"/>
              <a:gd name="T54" fmla="*/ 2189657 w 2875"/>
              <a:gd name="T55" fmla="*/ 0 h 1293"/>
              <a:gd name="T56" fmla="*/ 1957741 w 2875"/>
              <a:gd name="T57" fmla="*/ 13252 h 1293"/>
              <a:gd name="T58" fmla="*/ 1714054 w 2875"/>
              <a:gd name="T59" fmla="*/ 47330 h 1293"/>
              <a:gd name="T60" fmla="*/ 1466835 w 2875"/>
              <a:gd name="T61" fmla="*/ 106967 h 1293"/>
              <a:gd name="T62" fmla="*/ 1213729 w 2875"/>
              <a:gd name="T63" fmla="*/ 197841 h 1293"/>
              <a:gd name="T64" fmla="*/ 958269 w 2875"/>
              <a:gd name="T65" fmla="*/ 321846 h 1293"/>
              <a:gd name="T66" fmla="*/ 705164 w 2875"/>
              <a:gd name="T67" fmla="*/ 485609 h 1293"/>
              <a:gd name="T68" fmla="*/ 456767 w 2875"/>
              <a:gd name="T69" fmla="*/ 689130 h 1293"/>
              <a:gd name="T70" fmla="*/ 217788 w 2875"/>
              <a:gd name="T71" fmla="*/ 941874 h 129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2875"/>
              <a:gd name="T109" fmla="*/ 0 h 1293"/>
              <a:gd name="T110" fmla="*/ 2875 w 2875"/>
              <a:gd name="T111" fmla="*/ 1293 h 129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2875" h="1293">
                <a:moveTo>
                  <a:pt x="185" y="995"/>
                </a:moveTo>
                <a:lnTo>
                  <a:pt x="0" y="995"/>
                </a:lnTo>
                <a:lnTo>
                  <a:pt x="193" y="1293"/>
                </a:lnTo>
                <a:lnTo>
                  <a:pt x="678" y="995"/>
                </a:lnTo>
                <a:lnTo>
                  <a:pt x="487" y="995"/>
                </a:lnTo>
                <a:lnTo>
                  <a:pt x="571" y="866"/>
                </a:lnTo>
                <a:lnTo>
                  <a:pt x="657" y="748"/>
                </a:lnTo>
                <a:lnTo>
                  <a:pt x="746" y="643"/>
                </a:lnTo>
                <a:lnTo>
                  <a:pt x="836" y="547"/>
                </a:lnTo>
                <a:lnTo>
                  <a:pt x="929" y="464"/>
                </a:lnTo>
                <a:lnTo>
                  <a:pt x="1023" y="388"/>
                </a:lnTo>
                <a:lnTo>
                  <a:pt x="1118" y="322"/>
                </a:lnTo>
                <a:lnTo>
                  <a:pt x="1216" y="265"/>
                </a:lnTo>
                <a:lnTo>
                  <a:pt x="1311" y="217"/>
                </a:lnTo>
                <a:lnTo>
                  <a:pt x="1409" y="175"/>
                </a:lnTo>
                <a:lnTo>
                  <a:pt x="1506" y="141"/>
                </a:lnTo>
                <a:lnTo>
                  <a:pt x="1602" y="115"/>
                </a:lnTo>
                <a:lnTo>
                  <a:pt x="1697" y="94"/>
                </a:lnTo>
                <a:lnTo>
                  <a:pt x="1791" y="80"/>
                </a:lnTo>
                <a:lnTo>
                  <a:pt x="1882" y="70"/>
                </a:lnTo>
                <a:lnTo>
                  <a:pt x="1974" y="66"/>
                </a:lnTo>
                <a:lnTo>
                  <a:pt x="2061" y="66"/>
                </a:lnTo>
                <a:lnTo>
                  <a:pt x="2147" y="68"/>
                </a:lnTo>
                <a:lnTo>
                  <a:pt x="2229" y="76"/>
                </a:lnTo>
                <a:lnTo>
                  <a:pt x="2308" y="86"/>
                </a:lnTo>
                <a:lnTo>
                  <a:pt x="2384" y="97"/>
                </a:lnTo>
                <a:lnTo>
                  <a:pt x="2455" y="111"/>
                </a:lnTo>
                <a:lnTo>
                  <a:pt x="2523" y="125"/>
                </a:lnTo>
                <a:lnTo>
                  <a:pt x="2585" y="141"/>
                </a:lnTo>
                <a:lnTo>
                  <a:pt x="2642" y="159"/>
                </a:lnTo>
                <a:lnTo>
                  <a:pt x="2694" y="175"/>
                </a:lnTo>
                <a:lnTo>
                  <a:pt x="2740" y="191"/>
                </a:lnTo>
                <a:lnTo>
                  <a:pt x="2780" y="205"/>
                </a:lnTo>
                <a:lnTo>
                  <a:pt x="2812" y="219"/>
                </a:lnTo>
                <a:lnTo>
                  <a:pt x="2839" y="231"/>
                </a:lnTo>
                <a:lnTo>
                  <a:pt x="2859" y="239"/>
                </a:lnTo>
                <a:lnTo>
                  <a:pt x="2871" y="245"/>
                </a:lnTo>
                <a:lnTo>
                  <a:pt x="2875" y="247"/>
                </a:lnTo>
                <a:lnTo>
                  <a:pt x="2871" y="243"/>
                </a:lnTo>
                <a:lnTo>
                  <a:pt x="2859" y="237"/>
                </a:lnTo>
                <a:lnTo>
                  <a:pt x="2839" y="227"/>
                </a:lnTo>
                <a:lnTo>
                  <a:pt x="2814" y="215"/>
                </a:lnTo>
                <a:lnTo>
                  <a:pt x="2780" y="199"/>
                </a:lnTo>
                <a:lnTo>
                  <a:pt x="2740" y="181"/>
                </a:lnTo>
                <a:lnTo>
                  <a:pt x="2694" y="161"/>
                </a:lnTo>
                <a:lnTo>
                  <a:pt x="2642" y="141"/>
                </a:lnTo>
                <a:lnTo>
                  <a:pt x="2585" y="121"/>
                </a:lnTo>
                <a:lnTo>
                  <a:pt x="2521" y="99"/>
                </a:lnTo>
                <a:lnTo>
                  <a:pt x="2453" y="80"/>
                </a:lnTo>
                <a:lnTo>
                  <a:pt x="2380" y="62"/>
                </a:lnTo>
                <a:lnTo>
                  <a:pt x="2304" y="44"/>
                </a:lnTo>
                <a:lnTo>
                  <a:pt x="2223" y="30"/>
                </a:lnTo>
                <a:lnTo>
                  <a:pt x="2137" y="16"/>
                </a:lnTo>
                <a:lnTo>
                  <a:pt x="2047" y="8"/>
                </a:lnTo>
                <a:lnTo>
                  <a:pt x="1956" y="2"/>
                </a:lnTo>
                <a:lnTo>
                  <a:pt x="1860" y="0"/>
                </a:lnTo>
                <a:lnTo>
                  <a:pt x="1763" y="4"/>
                </a:lnTo>
                <a:lnTo>
                  <a:pt x="1663" y="14"/>
                </a:lnTo>
                <a:lnTo>
                  <a:pt x="1562" y="28"/>
                </a:lnTo>
                <a:lnTo>
                  <a:pt x="1456" y="50"/>
                </a:lnTo>
                <a:lnTo>
                  <a:pt x="1353" y="78"/>
                </a:lnTo>
                <a:lnTo>
                  <a:pt x="1246" y="113"/>
                </a:lnTo>
                <a:lnTo>
                  <a:pt x="1138" y="157"/>
                </a:lnTo>
                <a:lnTo>
                  <a:pt x="1031" y="209"/>
                </a:lnTo>
                <a:lnTo>
                  <a:pt x="923" y="271"/>
                </a:lnTo>
                <a:lnTo>
                  <a:pt x="814" y="340"/>
                </a:lnTo>
                <a:lnTo>
                  <a:pt x="706" y="422"/>
                </a:lnTo>
                <a:lnTo>
                  <a:pt x="599" y="513"/>
                </a:lnTo>
                <a:lnTo>
                  <a:pt x="493" y="615"/>
                </a:lnTo>
                <a:lnTo>
                  <a:pt x="388" y="728"/>
                </a:lnTo>
                <a:lnTo>
                  <a:pt x="287" y="856"/>
                </a:lnTo>
                <a:lnTo>
                  <a:pt x="185" y="995"/>
                </a:lnTo>
              </a:path>
            </a:pathLst>
          </a:custGeom>
          <a:gradFill rotWithShape="1">
            <a:gsLst>
              <a:gs pos="0">
                <a:srgbClr val="007676"/>
              </a:gs>
              <a:gs pos="100000">
                <a:srgbClr val="00FFFF"/>
              </a:gs>
            </a:gsLst>
            <a:lin ang="5400000" scaled="1"/>
          </a:gradFill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</p:spTree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ru-RU" sz="4000" dirty="0" smtClean="0">
                <a:solidFill>
                  <a:srgbClr val="FFFFFF"/>
                </a:solidFill>
                <a:effectLst/>
              </a:rPr>
              <a:t>МИР</a:t>
            </a:r>
            <a:endParaRPr lang="en-US" dirty="0">
              <a:solidFill>
                <a:srgbClr val="FFFFFF"/>
              </a:solidFill>
            </a:endParaRP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979488" y="2174875"/>
            <a:ext cx="7192962" cy="4349750"/>
            <a:chOff x="617" y="1370"/>
            <a:chExt cx="4531" cy="2740"/>
          </a:xfrm>
        </p:grpSpPr>
        <p:sp>
          <p:nvSpPr>
            <p:cNvPr id="23742" name="Freeform 5"/>
            <p:cNvSpPr>
              <a:spLocks/>
            </p:cNvSpPr>
            <p:nvPr/>
          </p:nvSpPr>
          <p:spPr bwMode="gray">
            <a:xfrm>
              <a:off x="1599" y="1634"/>
              <a:ext cx="84" cy="186"/>
            </a:xfrm>
            <a:custGeom>
              <a:avLst/>
              <a:gdLst>
                <a:gd name="T0" fmla="*/ 76 w 84"/>
                <a:gd name="T1" fmla="*/ 8 h 186"/>
                <a:gd name="T2" fmla="*/ 74 w 84"/>
                <a:gd name="T3" fmla="*/ 4 h 186"/>
                <a:gd name="T4" fmla="*/ 74 w 84"/>
                <a:gd name="T5" fmla="*/ 0 h 186"/>
                <a:gd name="T6" fmla="*/ 70 w 84"/>
                <a:gd name="T7" fmla="*/ 0 h 186"/>
                <a:gd name="T8" fmla="*/ 64 w 84"/>
                <a:gd name="T9" fmla="*/ 8 h 186"/>
                <a:gd name="T10" fmla="*/ 50 w 84"/>
                <a:gd name="T11" fmla="*/ 22 h 186"/>
                <a:gd name="T12" fmla="*/ 38 w 84"/>
                <a:gd name="T13" fmla="*/ 30 h 186"/>
                <a:gd name="T14" fmla="*/ 34 w 84"/>
                <a:gd name="T15" fmla="*/ 32 h 186"/>
                <a:gd name="T16" fmla="*/ 2 w 84"/>
                <a:gd name="T17" fmla="*/ 116 h 186"/>
                <a:gd name="T18" fmla="*/ 0 w 84"/>
                <a:gd name="T19" fmla="*/ 148 h 186"/>
                <a:gd name="T20" fmla="*/ 2 w 84"/>
                <a:gd name="T21" fmla="*/ 148 h 186"/>
                <a:gd name="T22" fmla="*/ 6 w 84"/>
                <a:gd name="T23" fmla="*/ 150 h 186"/>
                <a:gd name="T24" fmla="*/ 4 w 84"/>
                <a:gd name="T25" fmla="*/ 158 h 186"/>
                <a:gd name="T26" fmla="*/ 4 w 84"/>
                <a:gd name="T27" fmla="*/ 168 h 186"/>
                <a:gd name="T28" fmla="*/ 6 w 84"/>
                <a:gd name="T29" fmla="*/ 176 h 186"/>
                <a:gd name="T30" fmla="*/ 14 w 84"/>
                <a:gd name="T31" fmla="*/ 178 h 186"/>
                <a:gd name="T32" fmla="*/ 24 w 84"/>
                <a:gd name="T33" fmla="*/ 180 h 186"/>
                <a:gd name="T34" fmla="*/ 28 w 84"/>
                <a:gd name="T35" fmla="*/ 184 h 186"/>
                <a:gd name="T36" fmla="*/ 40 w 84"/>
                <a:gd name="T37" fmla="*/ 186 h 186"/>
                <a:gd name="T38" fmla="*/ 44 w 84"/>
                <a:gd name="T39" fmla="*/ 184 h 186"/>
                <a:gd name="T40" fmla="*/ 48 w 84"/>
                <a:gd name="T41" fmla="*/ 180 h 186"/>
                <a:gd name="T42" fmla="*/ 48 w 84"/>
                <a:gd name="T43" fmla="*/ 174 h 186"/>
                <a:gd name="T44" fmla="*/ 44 w 84"/>
                <a:gd name="T45" fmla="*/ 170 h 186"/>
                <a:gd name="T46" fmla="*/ 40 w 84"/>
                <a:gd name="T47" fmla="*/ 170 h 186"/>
                <a:gd name="T48" fmla="*/ 30 w 84"/>
                <a:gd name="T49" fmla="*/ 154 h 186"/>
                <a:gd name="T50" fmla="*/ 26 w 84"/>
                <a:gd name="T51" fmla="*/ 128 h 186"/>
                <a:gd name="T52" fmla="*/ 34 w 84"/>
                <a:gd name="T53" fmla="*/ 100 h 186"/>
                <a:gd name="T54" fmla="*/ 32 w 84"/>
                <a:gd name="T55" fmla="*/ 96 h 186"/>
                <a:gd name="T56" fmla="*/ 34 w 84"/>
                <a:gd name="T57" fmla="*/ 86 h 186"/>
                <a:gd name="T58" fmla="*/ 40 w 84"/>
                <a:gd name="T59" fmla="*/ 76 h 186"/>
                <a:gd name="T60" fmla="*/ 56 w 84"/>
                <a:gd name="T61" fmla="*/ 50 h 186"/>
                <a:gd name="T62" fmla="*/ 84 w 84"/>
                <a:gd name="T63" fmla="*/ 22 h 18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84"/>
                <a:gd name="T97" fmla="*/ 0 h 186"/>
                <a:gd name="T98" fmla="*/ 84 w 84"/>
                <a:gd name="T99" fmla="*/ 186 h 18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84" h="186">
                  <a:moveTo>
                    <a:pt x="76" y="8"/>
                  </a:moveTo>
                  <a:lnTo>
                    <a:pt x="76" y="8"/>
                  </a:lnTo>
                  <a:lnTo>
                    <a:pt x="76" y="6"/>
                  </a:lnTo>
                  <a:lnTo>
                    <a:pt x="74" y="4"/>
                  </a:lnTo>
                  <a:lnTo>
                    <a:pt x="74" y="2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6" y="2"/>
                  </a:lnTo>
                  <a:lnTo>
                    <a:pt x="64" y="8"/>
                  </a:lnTo>
                  <a:lnTo>
                    <a:pt x="56" y="16"/>
                  </a:lnTo>
                  <a:lnTo>
                    <a:pt x="50" y="22"/>
                  </a:lnTo>
                  <a:lnTo>
                    <a:pt x="44" y="28"/>
                  </a:lnTo>
                  <a:lnTo>
                    <a:pt x="38" y="30"/>
                  </a:lnTo>
                  <a:lnTo>
                    <a:pt x="36" y="32"/>
                  </a:lnTo>
                  <a:lnTo>
                    <a:pt x="34" y="32"/>
                  </a:lnTo>
                  <a:lnTo>
                    <a:pt x="8" y="88"/>
                  </a:lnTo>
                  <a:lnTo>
                    <a:pt x="2" y="116"/>
                  </a:lnTo>
                  <a:lnTo>
                    <a:pt x="2" y="124"/>
                  </a:lnTo>
                  <a:lnTo>
                    <a:pt x="0" y="148"/>
                  </a:lnTo>
                  <a:lnTo>
                    <a:pt x="2" y="148"/>
                  </a:lnTo>
                  <a:lnTo>
                    <a:pt x="4" y="148"/>
                  </a:lnTo>
                  <a:lnTo>
                    <a:pt x="6" y="150"/>
                  </a:lnTo>
                  <a:lnTo>
                    <a:pt x="6" y="154"/>
                  </a:lnTo>
                  <a:lnTo>
                    <a:pt x="4" y="158"/>
                  </a:lnTo>
                  <a:lnTo>
                    <a:pt x="4" y="162"/>
                  </a:lnTo>
                  <a:lnTo>
                    <a:pt x="4" y="168"/>
                  </a:lnTo>
                  <a:lnTo>
                    <a:pt x="4" y="172"/>
                  </a:lnTo>
                  <a:lnTo>
                    <a:pt x="6" y="176"/>
                  </a:lnTo>
                  <a:lnTo>
                    <a:pt x="8" y="178"/>
                  </a:lnTo>
                  <a:lnTo>
                    <a:pt x="14" y="178"/>
                  </a:lnTo>
                  <a:lnTo>
                    <a:pt x="20" y="178"/>
                  </a:lnTo>
                  <a:lnTo>
                    <a:pt x="24" y="180"/>
                  </a:lnTo>
                  <a:lnTo>
                    <a:pt x="26" y="182"/>
                  </a:lnTo>
                  <a:lnTo>
                    <a:pt x="28" y="184"/>
                  </a:lnTo>
                  <a:lnTo>
                    <a:pt x="40" y="186"/>
                  </a:lnTo>
                  <a:lnTo>
                    <a:pt x="42" y="186"/>
                  </a:lnTo>
                  <a:lnTo>
                    <a:pt x="44" y="184"/>
                  </a:lnTo>
                  <a:lnTo>
                    <a:pt x="46" y="184"/>
                  </a:lnTo>
                  <a:lnTo>
                    <a:pt x="48" y="180"/>
                  </a:lnTo>
                  <a:lnTo>
                    <a:pt x="50" y="178"/>
                  </a:lnTo>
                  <a:lnTo>
                    <a:pt x="48" y="174"/>
                  </a:lnTo>
                  <a:lnTo>
                    <a:pt x="46" y="172"/>
                  </a:lnTo>
                  <a:lnTo>
                    <a:pt x="44" y="170"/>
                  </a:lnTo>
                  <a:lnTo>
                    <a:pt x="40" y="170"/>
                  </a:lnTo>
                  <a:lnTo>
                    <a:pt x="30" y="158"/>
                  </a:lnTo>
                  <a:lnTo>
                    <a:pt x="30" y="154"/>
                  </a:lnTo>
                  <a:lnTo>
                    <a:pt x="26" y="142"/>
                  </a:lnTo>
                  <a:lnTo>
                    <a:pt x="26" y="128"/>
                  </a:lnTo>
                  <a:lnTo>
                    <a:pt x="26" y="112"/>
                  </a:lnTo>
                  <a:lnTo>
                    <a:pt x="34" y="100"/>
                  </a:lnTo>
                  <a:lnTo>
                    <a:pt x="34" y="98"/>
                  </a:lnTo>
                  <a:lnTo>
                    <a:pt x="32" y="96"/>
                  </a:lnTo>
                  <a:lnTo>
                    <a:pt x="32" y="92"/>
                  </a:lnTo>
                  <a:lnTo>
                    <a:pt x="34" y="86"/>
                  </a:lnTo>
                  <a:lnTo>
                    <a:pt x="36" y="82"/>
                  </a:lnTo>
                  <a:lnTo>
                    <a:pt x="40" y="76"/>
                  </a:lnTo>
                  <a:lnTo>
                    <a:pt x="48" y="66"/>
                  </a:lnTo>
                  <a:lnTo>
                    <a:pt x="56" y="50"/>
                  </a:lnTo>
                  <a:lnTo>
                    <a:pt x="66" y="36"/>
                  </a:lnTo>
                  <a:lnTo>
                    <a:pt x="84" y="22"/>
                  </a:lnTo>
                  <a:lnTo>
                    <a:pt x="76" y="8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43" name="Freeform 6"/>
            <p:cNvSpPr>
              <a:spLocks/>
            </p:cNvSpPr>
            <p:nvPr/>
          </p:nvSpPr>
          <p:spPr bwMode="gray">
            <a:xfrm>
              <a:off x="1421" y="1478"/>
              <a:ext cx="110" cy="70"/>
            </a:xfrm>
            <a:custGeom>
              <a:avLst/>
              <a:gdLst>
                <a:gd name="T0" fmla="*/ 26 w 110"/>
                <a:gd name="T1" fmla="*/ 10 h 70"/>
                <a:gd name="T2" fmla="*/ 26 w 110"/>
                <a:gd name="T3" fmla="*/ 10 h 70"/>
                <a:gd name="T4" fmla="*/ 26 w 110"/>
                <a:gd name="T5" fmla="*/ 12 h 70"/>
                <a:gd name="T6" fmla="*/ 24 w 110"/>
                <a:gd name="T7" fmla="*/ 16 h 70"/>
                <a:gd name="T8" fmla="*/ 22 w 110"/>
                <a:gd name="T9" fmla="*/ 18 h 70"/>
                <a:gd name="T10" fmla="*/ 20 w 110"/>
                <a:gd name="T11" fmla="*/ 20 h 70"/>
                <a:gd name="T12" fmla="*/ 14 w 110"/>
                <a:gd name="T13" fmla="*/ 22 h 70"/>
                <a:gd name="T14" fmla="*/ 10 w 110"/>
                <a:gd name="T15" fmla="*/ 24 h 70"/>
                <a:gd name="T16" fmla="*/ 4 w 110"/>
                <a:gd name="T17" fmla="*/ 24 h 70"/>
                <a:gd name="T18" fmla="*/ 2 w 110"/>
                <a:gd name="T19" fmla="*/ 28 h 70"/>
                <a:gd name="T20" fmla="*/ 0 w 110"/>
                <a:gd name="T21" fmla="*/ 30 h 70"/>
                <a:gd name="T22" fmla="*/ 0 w 110"/>
                <a:gd name="T23" fmla="*/ 32 h 70"/>
                <a:gd name="T24" fmla="*/ 2 w 110"/>
                <a:gd name="T25" fmla="*/ 34 h 70"/>
                <a:gd name="T26" fmla="*/ 8 w 110"/>
                <a:gd name="T27" fmla="*/ 38 h 70"/>
                <a:gd name="T28" fmla="*/ 22 w 110"/>
                <a:gd name="T29" fmla="*/ 42 h 70"/>
                <a:gd name="T30" fmla="*/ 34 w 110"/>
                <a:gd name="T31" fmla="*/ 44 h 70"/>
                <a:gd name="T32" fmla="*/ 46 w 110"/>
                <a:gd name="T33" fmla="*/ 44 h 70"/>
                <a:gd name="T34" fmla="*/ 50 w 110"/>
                <a:gd name="T35" fmla="*/ 44 h 70"/>
                <a:gd name="T36" fmla="*/ 68 w 110"/>
                <a:gd name="T37" fmla="*/ 70 h 70"/>
                <a:gd name="T38" fmla="*/ 86 w 110"/>
                <a:gd name="T39" fmla="*/ 56 h 70"/>
                <a:gd name="T40" fmla="*/ 88 w 110"/>
                <a:gd name="T41" fmla="*/ 44 h 70"/>
                <a:gd name="T42" fmla="*/ 88 w 110"/>
                <a:gd name="T43" fmla="*/ 44 h 70"/>
                <a:gd name="T44" fmla="*/ 92 w 110"/>
                <a:gd name="T45" fmla="*/ 42 h 70"/>
                <a:gd name="T46" fmla="*/ 96 w 110"/>
                <a:gd name="T47" fmla="*/ 40 h 70"/>
                <a:gd name="T48" fmla="*/ 100 w 110"/>
                <a:gd name="T49" fmla="*/ 36 h 70"/>
                <a:gd name="T50" fmla="*/ 104 w 110"/>
                <a:gd name="T51" fmla="*/ 32 h 70"/>
                <a:gd name="T52" fmla="*/ 108 w 110"/>
                <a:gd name="T53" fmla="*/ 28 h 70"/>
                <a:gd name="T54" fmla="*/ 110 w 110"/>
                <a:gd name="T55" fmla="*/ 22 h 70"/>
                <a:gd name="T56" fmla="*/ 110 w 110"/>
                <a:gd name="T57" fmla="*/ 18 h 70"/>
                <a:gd name="T58" fmla="*/ 110 w 110"/>
                <a:gd name="T59" fmla="*/ 16 h 70"/>
                <a:gd name="T60" fmla="*/ 108 w 110"/>
                <a:gd name="T61" fmla="*/ 16 h 70"/>
                <a:gd name="T62" fmla="*/ 106 w 110"/>
                <a:gd name="T63" fmla="*/ 16 h 70"/>
                <a:gd name="T64" fmla="*/ 104 w 110"/>
                <a:gd name="T65" fmla="*/ 18 h 70"/>
                <a:gd name="T66" fmla="*/ 102 w 110"/>
                <a:gd name="T67" fmla="*/ 18 h 70"/>
                <a:gd name="T68" fmla="*/ 100 w 110"/>
                <a:gd name="T69" fmla="*/ 20 h 70"/>
                <a:gd name="T70" fmla="*/ 98 w 110"/>
                <a:gd name="T71" fmla="*/ 22 h 70"/>
                <a:gd name="T72" fmla="*/ 98 w 110"/>
                <a:gd name="T73" fmla="*/ 22 h 70"/>
                <a:gd name="T74" fmla="*/ 80 w 110"/>
                <a:gd name="T75" fmla="*/ 32 h 70"/>
                <a:gd name="T76" fmla="*/ 62 w 110"/>
                <a:gd name="T77" fmla="*/ 30 h 70"/>
                <a:gd name="T78" fmla="*/ 60 w 110"/>
                <a:gd name="T79" fmla="*/ 28 h 70"/>
                <a:gd name="T80" fmla="*/ 58 w 110"/>
                <a:gd name="T81" fmla="*/ 28 h 70"/>
                <a:gd name="T82" fmla="*/ 56 w 110"/>
                <a:gd name="T83" fmla="*/ 24 h 70"/>
                <a:gd name="T84" fmla="*/ 56 w 110"/>
                <a:gd name="T85" fmla="*/ 22 h 70"/>
                <a:gd name="T86" fmla="*/ 56 w 110"/>
                <a:gd name="T87" fmla="*/ 18 h 70"/>
                <a:gd name="T88" fmla="*/ 58 w 110"/>
                <a:gd name="T89" fmla="*/ 14 h 70"/>
                <a:gd name="T90" fmla="*/ 62 w 110"/>
                <a:gd name="T91" fmla="*/ 10 h 70"/>
                <a:gd name="T92" fmla="*/ 64 w 110"/>
                <a:gd name="T93" fmla="*/ 6 h 70"/>
                <a:gd name="T94" fmla="*/ 66 w 110"/>
                <a:gd name="T95" fmla="*/ 4 h 70"/>
                <a:gd name="T96" fmla="*/ 66 w 110"/>
                <a:gd name="T97" fmla="*/ 4 h 70"/>
                <a:gd name="T98" fmla="*/ 62 w 110"/>
                <a:gd name="T99" fmla="*/ 2 h 70"/>
                <a:gd name="T100" fmla="*/ 54 w 110"/>
                <a:gd name="T101" fmla="*/ 2 h 70"/>
                <a:gd name="T102" fmla="*/ 44 w 110"/>
                <a:gd name="T103" fmla="*/ 0 h 70"/>
                <a:gd name="T104" fmla="*/ 34 w 110"/>
                <a:gd name="T105" fmla="*/ 4 h 70"/>
                <a:gd name="T106" fmla="*/ 26 w 110"/>
                <a:gd name="T107" fmla="*/ 10 h 7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10"/>
                <a:gd name="T163" fmla="*/ 0 h 70"/>
                <a:gd name="T164" fmla="*/ 110 w 110"/>
                <a:gd name="T165" fmla="*/ 70 h 7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10" h="70">
                  <a:moveTo>
                    <a:pt x="26" y="10"/>
                  </a:moveTo>
                  <a:lnTo>
                    <a:pt x="26" y="10"/>
                  </a:lnTo>
                  <a:lnTo>
                    <a:pt x="26" y="12"/>
                  </a:lnTo>
                  <a:lnTo>
                    <a:pt x="24" y="16"/>
                  </a:lnTo>
                  <a:lnTo>
                    <a:pt x="22" y="18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10" y="24"/>
                  </a:lnTo>
                  <a:lnTo>
                    <a:pt x="4" y="24"/>
                  </a:lnTo>
                  <a:lnTo>
                    <a:pt x="2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8" y="38"/>
                  </a:lnTo>
                  <a:lnTo>
                    <a:pt x="22" y="42"/>
                  </a:lnTo>
                  <a:lnTo>
                    <a:pt x="34" y="44"/>
                  </a:lnTo>
                  <a:lnTo>
                    <a:pt x="46" y="44"/>
                  </a:lnTo>
                  <a:lnTo>
                    <a:pt x="50" y="44"/>
                  </a:lnTo>
                  <a:lnTo>
                    <a:pt x="68" y="70"/>
                  </a:lnTo>
                  <a:lnTo>
                    <a:pt x="86" y="56"/>
                  </a:lnTo>
                  <a:lnTo>
                    <a:pt x="88" y="44"/>
                  </a:lnTo>
                  <a:lnTo>
                    <a:pt x="92" y="42"/>
                  </a:lnTo>
                  <a:lnTo>
                    <a:pt x="96" y="40"/>
                  </a:lnTo>
                  <a:lnTo>
                    <a:pt x="100" y="36"/>
                  </a:lnTo>
                  <a:lnTo>
                    <a:pt x="104" y="32"/>
                  </a:lnTo>
                  <a:lnTo>
                    <a:pt x="108" y="28"/>
                  </a:lnTo>
                  <a:lnTo>
                    <a:pt x="110" y="22"/>
                  </a:lnTo>
                  <a:lnTo>
                    <a:pt x="110" y="18"/>
                  </a:lnTo>
                  <a:lnTo>
                    <a:pt x="110" y="16"/>
                  </a:lnTo>
                  <a:lnTo>
                    <a:pt x="108" y="16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102" y="18"/>
                  </a:lnTo>
                  <a:lnTo>
                    <a:pt x="100" y="20"/>
                  </a:lnTo>
                  <a:lnTo>
                    <a:pt x="98" y="22"/>
                  </a:lnTo>
                  <a:lnTo>
                    <a:pt x="80" y="32"/>
                  </a:lnTo>
                  <a:lnTo>
                    <a:pt x="62" y="30"/>
                  </a:lnTo>
                  <a:lnTo>
                    <a:pt x="60" y="28"/>
                  </a:lnTo>
                  <a:lnTo>
                    <a:pt x="58" y="28"/>
                  </a:lnTo>
                  <a:lnTo>
                    <a:pt x="56" y="24"/>
                  </a:lnTo>
                  <a:lnTo>
                    <a:pt x="56" y="22"/>
                  </a:lnTo>
                  <a:lnTo>
                    <a:pt x="56" y="18"/>
                  </a:lnTo>
                  <a:lnTo>
                    <a:pt x="58" y="14"/>
                  </a:lnTo>
                  <a:lnTo>
                    <a:pt x="62" y="10"/>
                  </a:lnTo>
                  <a:lnTo>
                    <a:pt x="64" y="6"/>
                  </a:lnTo>
                  <a:lnTo>
                    <a:pt x="66" y="4"/>
                  </a:lnTo>
                  <a:lnTo>
                    <a:pt x="62" y="2"/>
                  </a:lnTo>
                  <a:lnTo>
                    <a:pt x="54" y="2"/>
                  </a:lnTo>
                  <a:lnTo>
                    <a:pt x="44" y="0"/>
                  </a:lnTo>
                  <a:lnTo>
                    <a:pt x="34" y="4"/>
                  </a:lnTo>
                  <a:lnTo>
                    <a:pt x="26" y="1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44" name="Freeform 7"/>
            <p:cNvSpPr>
              <a:spLocks/>
            </p:cNvSpPr>
            <p:nvPr/>
          </p:nvSpPr>
          <p:spPr bwMode="gray">
            <a:xfrm>
              <a:off x="1051" y="1494"/>
              <a:ext cx="110" cy="220"/>
            </a:xfrm>
            <a:custGeom>
              <a:avLst/>
              <a:gdLst>
                <a:gd name="T0" fmla="*/ 44 w 110"/>
                <a:gd name="T1" fmla="*/ 20 h 220"/>
                <a:gd name="T2" fmla="*/ 40 w 110"/>
                <a:gd name="T3" fmla="*/ 20 h 220"/>
                <a:gd name="T4" fmla="*/ 36 w 110"/>
                <a:gd name="T5" fmla="*/ 20 h 220"/>
                <a:gd name="T6" fmla="*/ 34 w 110"/>
                <a:gd name="T7" fmla="*/ 26 h 220"/>
                <a:gd name="T8" fmla="*/ 32 w 110"/>
                <a:gd name="T9" fmla="*/ 32 h 220"/>
                <a:gd name="T10" fmla="*/ 28 w 110"/>
                <a:gd name="T11" fmla="*/ 34 h 220"/>
                <a:gd name="T12" fmla="*/ 24 w 110"/>
                <a:gd name="T13" fmla="*/ 34 h 220"/>
                <a:gd name="T14" fmla="*/ 24 w 110"/>
                <a:gd name="T15" fmla="*/ 34 h 220"/>
                <a:gd name="T16" fmla="*/ 20 w 110"/>
                <a:gd name="T17" fmla="*/ 26 h 220"/>
                <a:gd name="T18" fmla="*/ 12 w 110"/>
                <a:gd name="T19" fmla="*/ 18 h 220"/>
                <a:gd name="T20" fmla="*/ 2 w 110"/>
                <a:gd name="T21" fmla="*/ 16 h 220"/>
                <a:gd name="T22" fmla="*/ 0 w 110"/>
                <a:gd name="T23" fmla="*/ 60 h 220"/>
                <a:gd name="T24" fmla="*/ 4 w 110"/>
                <a:gd name="T25" fmla="*/ 72 h 220"/>
                <a:gd name="T26" fmla="*/ 14 w 110"/>
                <a:gd name="T27" fmla="*/ 94 h 220"/>
                <a:gd name="T28" fmla="*/ 42 w 110"/>
                <a:gd name="T29" fmla="*/ 106 h 220"/>
                <a:gd name="T30" fmla="*/ 58 w 110"/>
                <a:gd name="T31" fmla="*/ 94 h 220"/>
                <a:gd name="T32" fmla="*/ 60 w 110"/>
                <a:gd name="T33" fmla="*/ 96 h 220"/>
                <a:gd name="T34" fmla="*/ 66 w 110"/>
                <a:gd name="T35" fmla="*/ 100 h 220"/>
                <a:gd name="T36" fmla="*/ 68 w 110"/>
                <a:gd name="T37" fmla="*/ 106 h 220"/>
                <a:gd name="T38" fmla="*/ 62 w 110"/>
                <a:gd name="T39" fmla="*/ 114 h 220"/>
                <a:gd name="T40" fmla="*/ 46 w 110"/>
                <a:gd name="T41" fmla="*/ 126 h 220"/>
                <a:gd name="T42" fmla="*/ 38 w 110"/>
                <a:gd name="T43" fmla="*/ 130 h 220"/>
                <a:gd name="T44" fmla="*/ 36 w 110"/>
                <a:gd name="T45" fmla="*/ 144 h 220"/>
                <a:gd name="T46" fmla="*/ 36 w 110"/>
                <a:gd name="T47" fmla="*/ 166 h 220"/>
                <a:gd name="T48" fmla="*/ 38 w 110"/>
                <a:gd name="T49" fmla="*/ 170 h 220"/>
                <a:gd name="T50" fmla="*/ 42 w 110"/>
                <a:gd name="T51" fmla="*/ 182 h 220"/>
                <a:gd name="T52" fmla="*/ 48 w 110"/>
                <a:gd name="T53" fmla="*/ 192 h 220"/>
                <a:gd name="T54" fmla="*/ 56 w 110"/>
                <a:gd name="T55" fmla="*/ 202 h 220"/>
                <a:gd name="T56" fmla="*/ 62 w 110"/>
                <a:gd name="T57" fmla="*/ 212 h 220"/>
                <a:gd name="T58" fmla="*/ 66 w 110"/>
                <a:gd name="T59" fmla="*/ 220 h 220"/>
                <a:gd name="T60" fmla="*/ 74 w 110"/>
                <a:gd name="T61" fmla="*/ 212 h 220"/>
                <a:gd name="T62" fmla="*/ 90 w 110"/>
                <a:gd name="T63" fmla="*/ 154 h 220"/>
                <a:gd name="T64" fmla="*/ 104 w 110"/>
                <a:gd name="T65" fmla="*/ 98 h 220"/>
                <a:gd name="T66" fmla="*/ 108 w 110"/>
                <a:gd name="T67" fmla="*/ 88 h 220"/>
                <a:gd name="T68" fmla="*/ 108 w 110"/>
                <a:gd name="T69" fmla="*/ 66 h 220"/>
                <a:gd name="T70" fmla="*/ 102 w 110"/>
                <a:gd name="T71" fmla="*/ 22 h 220"/>
                <a:gd name="T72" fmla="*/ 70 w 110"/>
                <a:gd name="T73" fmla="*/ 2 h 220"/>
                <a:gd name="T74" fmla="*/ 64 w 110"/>
                <a:gd name="T75" fmla="*/ 4 h 220"/>
                <a:gd name="T76" fmla="*/ 58 w 110"/>
                <a:gd name="T77" fmla="*/ 8 h 220"/>
                <a:gd name="T78" fmla="*/ 58 w 110"/>
                <a:gd name="T79" fmla="*/ 14 h 220"/>
                <a:gd name="T80" fmla="*/ 56 w 110"/>
                <a:gd name="T81" fmla="*/ 24 h 220"/>
                <a:gd name="T82" fmla="*/ 54 w 110"/>
                <a:gd name="T83" fmla="*/ 30 h 220"/>
                <a:gd name="T84" fmla="*/ 44 w 110"/>
                <a:gd name="T85" fmla="*/ 22 h 2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0"/>
                <a:gd name="T130" fmla="*/ 0 h 220"/>
                <a:gd name="T131" fmla="*/ 110 w 110"/>
                <a:gd name="T132" fmla="*/ 220 h 22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0" h="220">
                  <a:moveTo>
                    <a:pt x="44" y="22"/>
                  </a:moveTo>
                  <a:lnTo>
                    <a:pt x="44" y="20"/>
                  </a:lnTo>
                  <a:lnTo>
                    <a:pt x="42" y="20"/>
                  </a:lnTo>
                  <a:lnTo>
                    <a:pt x="40" y="20"/>
                  </a:lnTo>
                  <a:lnTo>
                    <a:pt x="38" y="20"/>
                  </a:lnTo>
                  <a:lnTo>
                    <a:pt x="36" y="20"/>
                  </a:lnTo>
                  <a:lnTo>
                    <a:pt x="34" y="22"/>
                  </a:lnTo>
                  <a:lnTo>
                    <a:pt x="34" y="26"/>
                  </a:lnTo>
                  <a:lnTo>
                    <a:pt x="34" y="28"/>
                  </a:lnTo>
                  <a:lnTo>
                    <a:pt x="32" y="32"/>
                  </a:lnTo>
                  <a:lnTo>
                    <a:pt x="32" y="34"/>
                  </a:lnTo>
                  <a:lnTo>
                    <a:pt x="28" y="34"/>
                  </a:lnTo>
                  <a:lnTo>
                    <a:pt x="26" y="34"/>
                  </a:lnTo>
                  <a:lnTo>
                    <a:pt x="24" y="34"/>
                  </a:lnTo>
                  <a:lnTo>
                    <a:pt x="22" y="30"/>
                  </a:lnTo>
                  <a:lnTo>
                    <a:pt x="20" y="26"/>
                  </a:lnTo>
                  <a:lnTo>
                    <a:pt x="16" y="22"/>
                  </a:lnTo>
                  <a:lnTo>
                    <a:pt x="12" y="18"/>
                  </a:lnTo>
                  <a:lnTo>
                    <a:pt x="8" y="16"/>
                  </a:lnTo>
                  <a:lnTo>
                    <a:pt x="2" y="16"/>
                  </a:lnTo>
                  <a:lnTo>
                    <a:pt x="0" y="36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4" y="72"/>
                  </a:lnTo>
                  <a:lnTo>
                    <a:pt x="8" y="84"/>
                  </a:lnTo>
                  <a:lnTo>
                    <a:pt x="14" y="94"/>
                  </a:lnTo>
                  <a:lnTo>
                    <a:pt x="28" y="114"/>
                  </a:lnTo>
                  <a:lnTo>
                    <a:pt x="42" y="106"/>
                  </a:lnTo>
                  <a:lnTo>
                    <a:pt x="44" y="94"/>
                  </a:lnTo>
                  <a:lnTo>
                    <a:pt x="58" y="94"/>
                  </a:lnTo>
                  <a:lnTo>
                    <a:pt x="58" y="96"/>
                  </a:lnTo>
                  <a:lnTo>
                    <a:pt x="60" y="96"/>
                  </a:lnTo>
                  <a:lnTo>
                    <a:pt x="64" y="98"/>
                  </a:lnTo>
                  <a:lnTo>
                    <a:pt x="66" y="100"/>
                  </a:lnTo>
                  <a:lnTo>
                    <a:pt x="68" y="104"/>
                  </a:lnTo>
                  <a:lnTo>
                    <a:pt x="68" y="106"/>
                  </a:lnTo>
                  <a:lnTo>
                    <a:pt x="66" y="110"/>
                  </a:lnTo>
                  <a:lnTo>
                    <a:pt x="62" y="114"/>
                  </a:lnTo>
                  <a:lnTo>
                    <a:pt x="54" y="122"/>
                  </a:lnTo>
                  <a:lnTo>
                    <a:pt x="46" y="126"/>
                  </a:lnTo>
                  <a:lnTo>
                    <a:pt x="40" y="128"/>
                  </a:lnTo>
                  <a:lnTo>
                    <a:pt x="38" y="130"/>
                  </a:lnTo>
                  <a:lnTo>
                    <a:pt x="36" y="132"/>
                  </a:lnTo>
                  <a:lnTo>
                    <a:pt x="36" y="144"/>
                  </a:lnTo>
                  <a:lnTo>
                    <a:pt x="46" y="152"/>
                  </a:lnTo>
                  <a:lnTo>
                    <a:pt x="36" y="166"/>
                  </a:lnTo>
                  <a:lnTo>
                    <a:pt x="38" y="170"/>
                  </a:lnTo>
                  <a:lnTo>
                    <a:pt x="40" y="176"/>
                  </a:lnTo>
                  <a:lnTo>
                    <a:pt x="42" y="182"/>
                  </a:lnTo>
                  <a:lnTo>
                    <a:pt x="44" y="188"/>
                  </a:lnTo>
                  <a:lnTo>
                    <a:pt x="48" y="192"/>
                  </a:lnTo>
                  <a:lnTo>
                    <a:pt x="52" y="196"/>
                  </a:lnTo>
                  <a:lnTo>
                    <a:pt x="56" y="202"/>
                  </a:lnTo>
                  <a:lnTo>
                    <a:pt x="58" y="208"/>
                  </a:lnTo>
                  <a:lnTo>
                    <a:pt x="62" y="212"/>
                  </a:lnTo>
                  <a:lnTo>
                    <a:pt x="64" y="216"/>
                  </a:lnTo>
                  <a:lnTo>
                    <a:pt x="66" y="220"/>
                  </a:lnTo>
                  <a:lnTo>
                    <a:pt x="74" y="212"/>
                  </a:lnTo>
                  <a:lnTo>
                    <a:pt x="84" y="172"/>
                  </a:lnTo>
                  <a:lnTo>
                    <a:pt x="90" y="154"/>
                  </a:lnTo>
                  <a:lnTo>
                    <a:pt x="94" y="132"/>
                  </a:lnTo>
                  <a:lnTo>
                    <a:pt x="104" y="98"/>
                  </a:lnTo>
                  <a:lnTo>
                    <a:pt x="106" y="96"/>
                  </a:lnTo>
                  <a:lnTo>
                    <a:pt x="108" y="88"/>
                  </a:lnTo>
                  <a:lnTo>
                    <a:pt x="110" y="76"/>
                  </a:lnTo>
                  <a:lnTo>
                    <a:pt x="108" y="66"/>
                  </a:lnTo>
                  <a:lnTo>
                    <a:pt x="98" y="46"/>
                  </a:lnTo>
                  <a:lnTo>
                    <a:pt x="102" y="22"/>
                  </a:lnTo>
                  <a:lnTo>
                    <a:pt x="70" y="0"/>
                  </a:lnTo>
                  <a:lnTo>
                    <a:pt x="70" y="2"/>
                  </a:lnTo>
                  <a:lnTo>
                    <a:pt x="66" y="2"/>
                  </a:lnTo>
                  <a:lnTo>
                    <a:pt x="64" y="4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10"/>
                  </a:lnTo>
                  <a:lnTo>
                    <a:pt x="58" y="14"/>
                  </a:lnTo>
                  <a:lnTo>
                    <a:pt x="58" y="18"/>
                  </a:lnTo>
                  <a:lnTo>
                    <a:pt x="56" y="24"/>
                  </a:lnTo>
                  <a:lnTo>
                    <a:pt x="56" y="26"/>
                  </a:lnTo>
                  <a:lnTo>
                    <a:pt x="54" y="30"/>
                  </a:lnTo>
                  <a:lnTo>
                    <a:pt x="44" y="22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45" name="Freeform 8"/>
            <p:cNvSpPr>
              <a:spLocks/>
            </p:cNvSpPr>
            <p:nvPr/>
          </p:nvSpPr>
          <p:spPr bwMode="gray">
            <a:xfrm>
              <a:off x="1139" y="1454"/>
              <a:ext cx="122" cy="94"/>
            </a:xfrm>
            <a:custGeom>
              <a:avLst/>
              <a:gdLst>
                <a:gd name="T0" fmla="*/ 22 w 122"/>
                <a:gd name="T1" fmla="*/ 0 h 94"/>
                <a:gd name="T2" fmla="*/ 14 w 122"/>
                <a:gd name="T3" fmla="*/ 20 h 94"/>
                <a:gd name="T4" fmla="*/ 0 w 122"/>
                <a:gd name="T5" fmla="*/ 32 h 94"/>
                <a:gd name="T6" fmla="*/ 0 w 122"/>
                <a:gd name="T7" fmla="*/ 32 h 94"/>
                <a:gd name="T8" fmla="*/ 2 w 122"/>
                <a:gd name="T9" fmla="*/ 36 h 94"/>
                <a:gd name="T10" fmla="*/ 4 w 122"/>
                <a:gd name="T11" fmla="*/ 40 h 94"/>
                <a:gd name="T12" fmla="*/ 6 w 122"/>
                <a:gd name="T13" fmla="*/ 46 h 94"/>
                <a:gd name="T14" fmla="*/ 10 w 122"/>
                <a:gd name="T15" fmla="*/ 50 h 94"/>
                <a:gd name="T16" fmla="*/ 12 w 122"/>
                <a:gd name="T17" fmla="*/ 52 h 94"/>
                <a:gd name="T18" fmla="*/ 14 w 122"/>
                <a:gd name="T19" fmla="*/ 54 h 94"/>
                <a:gd name="T20" fmla="*/ 18 w 122"/>
                <a:gd name="T21" fmla="*/ 54 h 94"/>
                <a:gd name="T22" fmla="*/ 22 w 122"/>
                <a:gd name="T23" fmla="*/ 56 h 94"/>
                <a:gd name="T24" fmla="*/ 26 w 122"/>
                <a:gd name="T25" fmla="*/ 56 h 94"/>
                <a:gd name="T26" fmla="*/ 28 w 122"/>
                <a:gd name="T27" fmla="*/ 56 h 94"/>
                <a:gd name="T28" fmla="*/ 30 w 122"/>
                <a:gd name="T29" fmla="*/ 58 h 94"/>
                <a:gd name="T30" fmla="*/ 32 w 122"/>
                <a:gd name="T31" fmla="*/ 60 h 94"/>
                <a:gd name="T32" fmla="*/ 30 w 122"/>
                <a:gd name="T33" fmla="*/ 62 h 94"/>
                <a:gd name="T34" fmla="*/ 28 w 122"/>
                <a:gd name="T35" fmla="*/ 66 h 94"/>
                <a:gd name="T36" fmla="*/ 24 w 122"/>
                <a:gd name="T37" fmla="*/ 70 h 94"/>
                <a:gd name="T38" fmla="*/ 24 w 122"/>
                <a:gd name="T39" fmla="*/ 74 h 94"/>
                <a:gd name="T40" fmla="*/ 26 w 122"/>
                <a:gd name="T41" fmla="*/ 80 h 94"/>
                <a:gd name="T42" fmla="*/ 28 w 122"/>
                <a:gd name="T43" fmla="*/ 82 h 94"/>
                <a:gd name="T44" fmla="*/ 32 w 122"/>
                <a:gd name="T45" fmla="*/ 86 h 94"/>
                <a:gd name="T46" fmla="*/ 36 w 122"/>
                <a:gd name="T47" fmla="*/ 88 h 94"/>
                <a:gd name="T48" fmla="*/ 40 w 122"/>
                <a:gd name="T49" fmla="*/ 88 h 94"/>
                <a:gd name="T50" fmla="*/ 50 w 122"/>
                <a:gd name="T51" fmla="*/ 88 h 94"/>
                <a:gd name="T52" fmla="*/ 64 w 122"/>
                <a:gd name="T53" fmla="*/ 88 h 94"/>
                <a:gd name="T54" fmla="*/ 80 w 122"/>
                <a:gd name="T55" fmla="*/ 94 h 94"/>
                <a:gd name="T56" fmla="*/ 122 w 122"/>
                <a:gd name="T57" fmla="*/ 42 h 94"/>
                <a:gd name="T58" fmla="*/ 114 w 122"/>
                <a:gd name="T59" fmla="*/ 24 h 94"/>
                <a:gd name="T60" fmla="*/ 92 w 122"/>
                <a:gd name="T61" fmla="*/ 20 h 94"/>
                <a:gd name="T62" fmla="*/ 56 w 122"/>
                <a:gd name="T63" fmla="*/ 0 h 94"/>
                <a:gd name="T64" fmla="*/ 54 w 122"/>
                <a:gd name="T65" fmla="*/ 12 h 94"/>
                <a:gd name="T66" fmla="*/ 40 w 122"/>
                <a:gd name="T67" fmla="*/ 10 h 94"/>
                <a:gd name="T68" fmla="*/ 22 w 122"/>
                <a:gd name="T69" fmla="*/ 0 h 9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2"/>
                <a:gd name="T106" fmla="*/ 0 h 94"/>
                <a:gd name="T107" fmla="*/ 122 w 122"/>
                <a:gd name="T108" fmla="*/ 94 h 9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2" h="94">
                  <a:moveTo>
                    <a:pt x="22" y="0"/>
                  </a:moveTo>
                  <a:lnTo>
                    <a:pt x="14" y="20"/>
                  </a:lnTo>
                  <a:lnTo>
                    <a:pt x="0" y="32"/>
                  </a:lnTo>
                  <a:lnTo>
                    <a:pt x="2" y="36"/>
                  </a:lnTo>
                  <a:lnTo>
                    <a:pt x="4" y="40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2" y="52"/>
                  </a:lnTo>
                  <a:lnTo>
                    <a:pt x="14" y="54"/>
                  </a:lnTo>
                  <a:lnTo>
                    <a:pt x="18" y="54"/>
                  </a:lnTo>
                  <a:lnTo>
                    <a:pt x="22" y="56"/>
                  </a:lnTo>
                  <a:lnTo>
                    <a:pt x="26" y="56"/>
                  </a:lnTo>
                  <a:lnTo>
                    <a:pt x="28" y="56"/>
                  </a:lnTo>
                  <a:lnTo>
                    <a:pt x="30" y="58"/>
                  </a:lnTo>
                  <a:lnTo>
                    <a:pt x="32" y="60"/>
                  </a:lnTo>
                  <a:lnTo>
                    <a:pt x="30" y="62"/>
                  </a:lnTo>
                  <a:lnTo>
                    <a:pt x="28" y="66"/>
                  </a:lnTo>
                  <a:lnTo>
                    <a:pt x="24" y="70"/>
                  </a:lnTo>
                  <a:lnTo>
                    <a:pt x="24" y="74"/>
                  </a:lnTo>
                  <a:lnTo>
                    <a:pt x="26" y="80"/>
                  </a:lnTo>
                  <a:lnTo>
                    <a:pt x="28" y="82"/>
                  </a:lnTo>
                  <a:lnTo>
                    <a:pt x="32" y="86"/>
                  </a:lnTo>
                  <a:lnTo>
                    <a:pt x="36" y="88"/>
                  </a:lnTo>
                  <a:lnTo>
                    <a:pt x="40" y="88"/>
                  </a:lnTo>
                  <a:lnTo>
                    <a:pt x="50" y="88"/>
                  </a:lnTo>
                  <a:lnTo>
                    <a:pt x="64" y="88"/>
                  </a:lnTo>
                  <a:lnTo>
                    <a:pt x="80" y="94"/>
                  </a:lnTo>
                  <a:lnTo>
                    <a:pt x="122" y="42"/>
                  </a:lnTo>
                  <a:lnTo>
                    <a:pt x="114" y="24"/>
                  </a:lnTo>
                  <a:lnTo>
                    <a:pt x="92" y="20"/>
                  </a:lnTo>
                  <a:lnTo>
                    <a:pt x="56" y="0"/>
                  </a:lnTo>
                  <a:lnTo>
                    <a:pt x="54" y="12"/>
                  </a:lnTo>
                  <a:lnTo>
                    <a:pt x="40" y="10"/>
                  </a:lnTo>
                  <a:lnTo>
                    <a:pt x="22" y="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46" name="Freeform 9"/>
            <p:cNvSpPr>
              <a:spLocks/>
            </p:cNvSpPr>
            <p:nvPr/>
          </p:nvSpPr>
          <p:spPr bwMode="gray">
            <a:xfrm>
              <a:off x="1167" y="1618"/>
              <a:ext cx="46" cy="46"/>
            </a:xfrm>
            <a:custGeom>
              <a:avLst/>
              <a:gdLst>
                <a:gd name="T0" fmla="*/ 28 w 46"/>
                <a:gd name="T1" fmla="*/ 8 h 46"/>
                <a:gd name="T2" fmla="*/ 28 w 46"/>
                <a:gd name="T3" fmla="*/ 6 h 46"/>
                <a:gd name="T4" fmla="*/ 26 w 46"/>
                <a:gd name="T5" fmla="*/ 4 h 46"/>
                <a:gd name="T6" fmla="*/ 22 w 46"/>
                <a:gd name="T7" fmla="*/ 2 h 46"/>
                <a:gd name="T8" fmla="*/ 20 w 46"/>
                <a:gd name="T9" fmla="*/ 0 h 46"/>
                <a:gd name="T10" fmla="*/ 16 w 46"/>
                <a:gd name="T11" fmla="*/ 0 h 46"/>
                <a:gd name="T12" fmla="*/ 12 w 46"/>
                <a:gd name="T13" fmla="*/ 0 h 46"/>
                <a:gd name="T14" fmla="*/ 10 w 46"/>
                <a:gd name="T15" fmla="*/ 0 h 46"/>
                <a:gd name="T16" fmla="*/ 8 w 46"/>
                <a:gd name="T17" fmla="*/ 4 h 46"/>
                <a:gd name="T18" fmla="*/ 4 w 46"/>
                <a:gd name="T19" fmla="*/ 8 h 46"/>
                <a:gd name="T20" fmla="*/ 2 w 46"/>
                <a:gd name="T21" fmla="*/ 12 h 46"/>
                <a:gd name="T22" fmla="*/ 2 w 46"/>
                <a:gd name="T23" fmla="*/ 16 h 46"/>
                <a:gd name="T24" fmla="*/ 0 w 46"/>
                <a:gd name="T25" fmla="*/ 20 h 46"/>
                <a:gd name="T26" fmla="*/ 2 w 46"/>
                <a:gd name="T27" fmla="*/ 24 h 46"/>
                <a:gd name="T28" fmla="*/ 4 w 46"/>
                <a:gd name="T29" fmla="*/ 26 h 46"/>
                <a:gd name="T30" fmla="*/ 8 w 46"/>
                <a:gd name="T31" fmla="*/ 30 h 46"/>
                <a:gd name="T32" fmla="*/ 12 w 46"/>
                <a:gd name="T33" fmla="*/ 34 h 46"/>
                <a:gd name="T34" fmla="*/ 16 w 46"/>
                <a:gd name="T35" fmla="*/ 36 h 46"/>
                <a:gd name="T36" fmla="*/ 20 w 46"/>
                <a:gd name="T37" fmla="*/ 40 h 46"/>
                <a:gd name="T38" fmla="*/ 24 w 46"/>
                <a:gd name="T39" fmla="*/ 42 h 46"/>
                <a:gd name="T40" fmla="*/ 28 w 46"/>
                <a:gd name="T41" fmla="*/ 44 h 46"/>
                <a:gd name="T42" fmla="*/ 28 w 46"/>
                <a:gd name="T43" fmla="*/ 46 h 46"/>
                <a:gd name="T44" fmla="*/ 28 w 46"/>
                <a:gd name="T45" fmla="*/ 44 h 46"/>
                <a:gd name="T46" fmla="*/ 32 w 46"/>
                <a:gd name="T47" fmla="*/ 44 h 46"/>
                <a:gd name="T48" fmla="*/ 36 w 46"/>
                <a:gd name="T49" fmla="*/ 40 h 46"/>
                <a:gd name="T50" fmla="*/ 40 w 46"/>
                <a:gd name="T51" fmla="*/ 38 h 46"/>
                <a:gd name="T52" fmla="*/ 42 w 46"/>
                <a:gd name="T53" fmla="*/ 34 h 46"/>
                <a:gd name="T54" fmla="*/ 46 w 46"/>
                <a:gd name="T55" fmla="*/ 32 h 46"/>
                <a:gd name="T56" fmla="*/ 46 w 46"/>
                <a:gd name="T57" fmla="*/ 28 h 46"/>
                <a:gd name="T58" fmla="*/ 46 w 46"/>
                <a:gd name="T59" fmla="*/ 24 h 46"/>
                <a:gd name="T60" fmla="*/ 42 w 46"/>
                <a:gd name="T61" fmla="*/ 20 h 46"/>
                <a:gd name="T62" fmla="*/ 38 w 46"/>
                <a:gd name="T63" fmla="*/ 16 h 46"/>
                <a:gd name="T64" fmla="*/ 34 w 46"/>
                <a:gd name="T65" fmla="*/ 12 h 46"/>
                <a:gd name="T66" fmla="*/ 32 w 46"/>
                <a:gd name="T67" fmla="*/ 10 h 46"/>
                <a:gd name="T68" fmla="*/ 28 w 46"/>
                <a:gd name="T69" fmla="*/ 8 h 46"/>
                <a:gd name="T70" fmla="*/ 28 w 46"/>
                <a:gd name="T71" fmla="*/ 8 h 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6"/>
                <a:gd name="T109" fmla="*/ 0 h 46"/>
                <a:gd name="T110" fmla="*/ 46 w 46"/>
                <a:gd name="T111" fmla="*/ 46 h 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6" h="46">
                  <a:moveTo>
                    <a:pt x="28" y="8"/>
                  </a:moveTo>
                  <a:lnTo>
                    <a:pt x="28" y="6"/>
                  </a:lnTo>
                  <a:lnTo>
                    <a:pt x="26" y="4"/>
                  </a:lnTo>
                  <a:lnTo>
                    <a:pt x="22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4"/>
                  </a:lnTo>
                  <a:lnTo>
                    <a:pt x="4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2" y="24"/>
                  </a:lnTo>
                  <a:lnTo>
                    <a:pt x="4" y="26"/>
                  </a:lnTo>
                  <a:lnTo>
                    <a:pt x="8" y="30"/>
                  </a:lnTo>
                  <a:lnTo>
                    <a:pt x="12" y="34"/>
                  </a:lnTo>
                  <a:lnTo>
                    <a:pt x="16" y="36"/>
                  </a:lnTo>
                  <a:lnTo>
                    <a:pt x="20" y="40"/>
                  </a:lnTo>
                  <a:lnTo>
                    <a:pt x="24" y="42"/>
                  </a:lnTo>
                  <a:lnTo>
                    <a:pt x="28" y="44"/>
                  </a:lnTo>
                  <a:lnTo>
                    <a:pt x="28" y="46"/>
                  </a:lnTo>
                  <a:lnTo>
                    <a:pt x="28" y="44"/>
                  </a:lnTo>
                  <a:lnTo>
                    <a:pt x="32" y="44"/>
                  </a:lnTo>
                  <a:lnTo>
                    <a:pt x="36" y="40"/>
                  </a:lnTo>
                  <a:lnTo>
                    <a:pt x="40" y="38"/>
                  </a:lnTo>
                  <a:lnTo>
                    <a:pt x="42" y="34"/>
                  </a:lnTo>
                  <a:lnTo>
                    <a:pt x="46" y="32"/>
                  </a:lnTo>
                  <a:lnTo>
                    <a:pt x="46" y="28"/>
                  </a:lnTo>
                  <a:lnTo>
                    <a:pt x="46" y="24"/>
                  </a:lnTo>
                  <a:lnTo>
                    <a:pt x="42" y="20"/>
                  </a:lnTo>
                  <a:lnTo>
                    <a:pt x="38" y="16"/>
                  </a:lnTo>
                  <a:lnTo>
                    <a:pt x="34" y="12"/>
                  </a:lnTo>
                  <a:lnTo>
                    <a:pt x="32" y="10"/>
                  </a:lnTo>
                  <a:lnTo>
                    <a:pt x="28" y="8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47" name="Freeform 10"/>
            <p:cNvSpPr>
              <a:spLocks/>
            </p:cNvSpPr>
            <p:nvPr/>
          </p:nvSpPr>
          <p:spPr bwMode="gray">
            <a:xfrm>
              <a:off x="2641" y="2278"/>
              <a:ext cx="32" cy="164"/>
            </a:xfrm>
            <a:custGeom>
              <a:avLst/>
              <a:gdLst>
                <a:gd name="T0" fmla="*/ 26 w 32"/>
                <a:gd name="T1" fmla="*/ 8 h 164"/>
                <a:gd name="T2" fmla="*/ 26 w 32"/>
                <a:gd name="T3" fmla="*/ 6 h 164"/>
                <a:gd name="T4" fmla="*/ 24 w 32"/>
                <a:gd name="T5" fmla="*/ 6 h 164"/>
                <a:gd name="T6" fmla="*/ 22 w 32"/>
                <a:gd name="T7" fmla="*/ 2 h 164"/>
                <a:gd name="T8" fmla="*/ 20 w 32"/>
                <a:gd name="T9" fmla="*/ 2 h 164"/>
                <a:gd name="T10" fmla="*/ 18 w 32"/>
                <a:gd name="T11" fmla="*/ 0 h 164"/>
                <a:gd name="T12" fmla="*/ 16 w 32"/>
                <a:gd name="T13" fmla="*/ 2 h 164"/>
                <a:gd name="T14" fmla="*/ 14 w 32"/>
                <a:gd name="T15" fmla="*/ 6 h 164"/>
                <a:gd name="T16" fmla="*/ 12 w 32"/>
                <a:gd name="T17" fmla="*/ 10 h 164"/>
                <a:gd name="T18" fmla="*/ 10 w 32"/>
                <a:gd name="T19" fmla="*/ 14 h 164"/>
                <a:gd name="T20" fmla="*/ 8 w 32"/>
                <a:gd name="T21" fmla="*/ 18 h 164"/>
                <a:gd name="T22" fmla="*/ 8 w 32"/>
                <a:gd name="T23" fmla="*/ 22 h 164"/>
                <a:gd name="T24" fmla="*/ 8 w 32"/>
                <a:gd name="T25" fmla="*/ 22 h 164"/>
                <a:gd name="T26" fmla="*/ 2 w 32"/>
                <a:gd name="T27" fmla="*/ 42 h 164"/>
                <a:gd name="T28" fmla="*/ 2 w 32"/>
                <a:gd name="T29" fmla="*/ 44 h 164"/>
                <a:gd name="T30" fmla="*/ 2 w 32"/>
                <a:gd name="T31" fmla="*/ 46 h 164"/>
                <a:gd name="T32" fmla="*/ 4 w 32"/>
                <a:gd name="T33" fmla="*/ 52 h 164"/>
                <a:gd name="T34" fmla="*/ 4 w 32"/>
                <a:gd name="T35" fmla="*/ 56 h 164"/>
                <a:gd name="T36" fmla="*/ 6 w 32"/>
                <a:gd name="T37" fmla="*/ 60 h 164"/>
                <a:gd name="T38" fmla="*/ 6 w 32"/>
                <a:gd name="T39" fmla="*/ 66 h 164"/>
                <a:gd name="T40" fmla="*/ 8 w 32"/>
                <a:gd name="T41" fmla="*/ 82 h 164"/>
                <a:gd name="T42" fmla="*/ 6 w 32"/>
                <a:gd name="T43" fmla="*/ 100 h 164"/>
                <a:gd name="T44" fmla="*/ 6 w 32"/>
                <a:gd name="T45" fmla="*/ 118 h 164"/>
                <a:gd name="T46" fmla="*/ 6 w 32"/>
                <a:gd name="T47" fmla="*/ 132 h 164"/>
                <a:gd name="T48" fmla="*/ 6 w 32"/>
                <a:gd name="T49" fmla="*/ 140 h 164"/>
                <a:gd name="T50" fmla="*/ 6 w 32"/>
                <a:gd name="T51" fmla="*/ 142 h 164"/>
                <a:gd name="T52" fmla="*/ 4 w 32"/>
                <a:gd name="T53" fmla="*/ 146 h 164"/>
                <a:gd name="T54" fmla="*/ 2 w 32"/>
                <a:gd name="T55" fmla="*/ 150 h 164"/>
                <a:gd name="T56" fmla="*/ 0 w 32"/>
                <a:gd name="T57" fmla="*/ 156 h 164"/>
                <a:gd name="T58" fmla="*/ 0 w 32"/>
                <a:gd name="T59" fmla="*/ 158 h 164"/>
                <a:gd name="T60" fmla="*/ 0 w 32"/>
                <a:gd name="T61" fmla="*/ 160 h 164"/>
                <a:gd name="T62" fmla="*/ 8 w 32"/>
                <a:gd name="T63" fmla="*/ 164 h 164"/>
                <a:gd name="T64" fmla="*/ 12 w 32"/>
                <a:gd name="T65" fmla="*/ 152 h 164"/>
                <a:gd name="T66" fmla="*/ 22 w 32"/>
                <a:gd name="T67" fmla="*/ 162 h 164"/>
                <a:gd name="T68" fmla="*/ 22 w 32"/>
                <a:gd name="T69" fmla="*/ 160 h 164"/>
                <a:gd name="T70" fmla="*/ 22 w 32"/>
                <a:gd name="T71" fmla="*/ 158 h 164"/>
                <a:gd name="T72" fmla="*/ 22 w 32"/>
                <a:gd name="T73" fmla="*/ 152 h 164"/>
                <a:gd name="T74" fmla="*/ 22 w 32"/>
                <a:gd name="T75" fmla="*/ 146 h 164"/>
                <a:gd name="T76" fmla="*/ 20 w 32"/>
                <a:gd name="T77" fmla="*/ 140 h 164"/>
                <a:gd name="T78" fmla="*/ 16 w 32"/>
                <a:gd name="T79" fmla="*/ 130 h 164"/>
                <a:gd name="T80" fmla="*/ 16 w 32"/>
                <a:gd name="T81" fmla="*/ 118 h 164"/>
                <a:gd name="T82" fmla="*/ 24 w 32"/>
                <a:gd name="T83" fmla="*/ 106 h 164"/>
                <a:gd name="T84" fmla="*/ 28 w 32"/>
                <a:gd name="T85" fmla="*/ 102 h 164"/>
                <a:gd name="T86" fmla="*/ 32 w 32"/>
                <a:gd name="T87" fmla="*/ 96 h 164"/>
                <a:gd name="T88" fmla="*/ 32 w 32"/>
                <a:gd name="T89" fmla="*/ 92 h 164"/>
                <a:gd name="T90" fmla="*/ 32 w 32"/>
                <a:gd name="T91" fmla="*/ 88 h 164"/>
                <a:gd name="T92" fmla="*/ 30 w 32"/>
                <a:gd name="T93" fmla="*/ 84 h 164"/>
                <a:gd name="T94" fmla="*/ 30 w 32"/>
                <a:gd name="T95" fmla="*/ 80 h 164"/>
                <a:gd name="T96" fmla="*/ 30 w 32"/>
                <a:gd name="T97" fmla="*/ 74 h 164"/>
                <a:gd name="T98" fmla="*/ 28 w 32"/>
                <a:gd name="T99" fmla="*/ 62 h 164"/>
                <a:gd name="T100" fmla="*/ 26 w 32"/>
                <a:gd name="T101" fmla="*/ 50 h 164"/>
                <a:gd name="T102" fmla="*/ 24 w 32"/>
                <a:gd name="T103" fmla="*/ 40 h 164"/>
                <a:gd name="T104" fmla="*/ 24 w 32"/>
                <a:gd name="T105" fmla="*/ 36 h 164"/>
                <a:gd name="T106" fmla="*/ 24 w 32"/>
                <a:gd name="T107" fmla="*/ 36 h 164"/>
                <a:gd name="T108" fmla="*/ 22 w 32"/>
                <a:gd name="T109" fmla="*/ 32 h 164"/>
                <a:gd name="T110" fmla="*/ 22 w 32"/>
                <a:gd name="T111" fmla="*/ 28 h 164"/>
                <a:gd name="T112" fmla="*/ 22 w 32"/>
                <a:gd name="T113" fmla="*/ 22 h 164"/>
                <a:gd name="T114" fmla="*/ 22 w 32"/>
                <a:gd name="T115" fmla="*/ 16 h 164"/>
                <a:gd name="T116" fmla="*/ 24 w 32"/>
                <a:gd name="T117" fmla="*/ 12 h 164"/>
                <a:gd name="T118" fmla="*/ 26 w 32"/>
                <a:gd name="T119" fmla="*/ 8 h 16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2"/>
                <a:gd name="T181" fmla="*/ 0 h 164"/>
                <a:gd name="T182" fmla="*/ 32 w 32"/>
                <a:gd name="T183" fmla="*/ 164 h 16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2" h="164">
                  <a:moveTo>
                    <a:pt x="26" y="8"/>
                  </a:moveTo>
                  <a:lnTo>
                    <a:pt x="26" y="6"/>
                  </a:lnTo>
                  <a:lnTo>
                    <a:pt x="24" y="6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4" y="6"/>
                  </a:lnTo>
                  <a:lnTo>
                    <a:pt x="12" y="10"/>
                  </a:lnTo>
                  <a:lnTo>
                    <a:pt x="10" y="14"/>
                  </a:lnTo>
                  <a:lnTo>
                    <a:pt x="8" y="18"/>
                  </a:lnTo>
                  <a:lnTo>
                    <a:pt x="8" y="22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4" y="52"/>
                  </a:lnTo>
                  <a:lnTo>
                    <a:pt x="4" y="56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8" y="82"/>
                  </a:lnTo>
                  <a:lnTo>
                    <a:pt x="6" y="100"/>
                  </a:lnTo>
                  <a:lnTo>
                    <a:pt x="6" y="118"/>
                  </a:lnTo>
                  <a:lnTo>
                    <a:pt x="6" y="132"/>
                  </a:lnTo>
                  <a:lnTo>
                    <a:pt x="6" y="140"/>
                  </a:lnTo>
                  <a:lnTo>
                    <a:pt x="6" y="142"/>
                  </a:lnTo>
                  <a:lnTo>
                    <a:pt x="4" y="146"/>
                  </a:lnTo>
                  <a:lnTo>
                    <a:pt x="2" y="150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8" y="164"/>
                  </a:lnTo>
                  <a:lnTo>
                    <a:pt x="12" y="152"/>
                  </a:lnTo>
                  <a:lnTo>
                    <a:pt x="22" y="162"/>
                  </a:lnTo>
                  <a:lnTo>
                    <a:pt x="22" y="160"/>
                  </a:lnTo>
                  <a:lnTo>
                    <a:pt x="22" y="158"/>
                  </a:lnTo>
                  <a:lnTo>
                    <a:pt x="22" y="152"/>
                  </a:lnTo>
                  <a:lnTo>
                    <a:pt x="22" y="146"/>
                  </a:lnTo>
                  <a:lnTo>
                    <a:pt x="20" y="140"/>
                  </a:lnTo>
                  <a:lnTo>
                    <a:pt x="16" y="130"/>
                  </a:lnTo>
                  <a:lnTo>
                    <a:pt x="16" y="118"/>
                  </a:lnTo>
                  <a:lnTo>
                    <a:pt x="24" y="106"/>
                  </a:lnTo>
                  <a:lnTo>
                    <a:pt x="28" y="102"/>
                  </a:lnTo>
                  <a:lnTo>
                    <a:pt x="32" y="96"/>
                  </a:lnTo>
                  <a:lnTo>
                    <a:pt x="32" y="92"/>
                  </a:lnTo>
                  <a:lnTo>
                    <a:pt x="32" y="88"/>
                  </a:lnTo>
                  <a:lnTo>
                    <a:pt x="30" y="84"/>
                  </a:lnTo>
                  <a:lnTo>
                    <a:pt x="30" y="80"/>
                  </a:lnTo>
                  <a:lnTo>
                    <a:pt x="30" y="74"/>
                  </a:lnTo>
                  <a:lnTo>
                    <a:pt x="28" y="62"/>
                  </a:lnTo>
                  <a:lnTo>
                    <a:pt x="26" y="50"/>
                  </a:lnTo>
                  <a:lnTo>
                    <a:pt x="24" y="40"/>
                  </a:lnTo>
                  <a:lnTo>
                    <a:pt x="24" y="36"/>
                  </a:lnTo>
                  <a:lnTo>
                    <a:pt x="22" y="32"/>
                  </a:lnTo>
                  <a:lnTo>
                    <a:pt x="22" y="28"/>
                  </a:lnTo>
                  <a:lnTo>
                    <a:pt x="22" y="22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6" y="8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48" name="Freeform 11"/>
            <p:cNvSpPr>
              <a:spLocks/>
            </p:cNvSpPr>
            <p:nvPr/>
          </p:nvSpPr>
          <p:spPr bwMode="gray">
            <a:xfrm>
              <a:off x="1121" y="1472"/>
              <a:ext cx="2132" cy="1160"/>
            </a:xfrm>
            <a:custGeom>
              <a:avLst/>
              <a:gdLst>
                <a:gd name="T0" fmla="*/ 1494 w 2132"/>
                <a:gd name="T1" fmla="*/ 916 h 1160"/>
                <a:gd name="T2" fmla="*/ 1558 w 2132"/>
                <a:gd name="T3" fmla="*/ 688 h 1160"/>
                <a:gd name="T4" fmla="*/ 1762 w 2132"/>
                <a:gd name="T5" fmla="*/ 626 h 1160"/>
                <a:gd name="T6" fmla="*/ 1698 w 2132"/>
                <a:gd name="T7" fmla="*/ 776 h 1160"/>
                <a:gd name="T8" fmla="*/ 1790 w 2132"/>
                <a:gd name="T9" fmla="*/ 726 h 1160"/>
                <a:gd name="T10" fmla="*/ 1876 w 2132"/>
                <a:gd name="T11" fmla="*/ 654 h 1160"/>
                <a:gd name="T12" fmla="*/ 1998 w 2132"/>
                <a:gd name="T13" fmla="*/ 586 h 1160"/>
                <a:gd name="T14" fmla="*/ 2084 w 2132"/>
                <a:gd name="T15" fmla="*/ 548 h 1160"/>
                <a:gd name="T16" fmla="*/ 2074 w 2132"/>
                <a:gd name="T17" fmla="*/ 480 h 1160"/>
                <a:gd name="T18" fmla="*/ 1880 w 2132"/>
                <a:gd name="T19" fmla="*/ 370 h 1160"/>
                <a:gd name="T20" fmla="*/ 1640 w 2132"/>
                <a:gd name="T21" fmla="*/ 308 h 1160"/>
                <a:gd name="T22" fmla="*/ 1578 w 2132"/>
                <a:gd name="T23" fmla="*/ 268 h 1160"/>
                <a:gd name="T24" fmla="*/ 1412 w 2132"/>
                <a:gd name="T25" fmla="*/ 308 h 1160"/>
                <a:gd name="T26" fmla="*/ 1338 w 2132"/>
                <a:gd name="T27" fmla="*/ 230 h 1160"/>
                <a:gd name="T28" fmla="*/ 1160 w 2132"/>
                <a:gd name="T29" fmla="*/ 170 h 1160"/>
                <a:gd name="T30" fmla="*/ 1134 w 2132"/>
                <a:gd name="T31" fmla="*/ 160 h 1160"/>
                <a:gd name="T32" fmla="*/ 1086 w 2132"/>
                <a:gd name="T33" fmla="*/ 8 h 1160"/>
                <a:gd name="T34" fmla="*/ 1020 w 2132"/>
                <a:gd name="T35" fmla="*/ 108 h 1160"/>
                <a:gd name="T36" fmla="*/ 906 w 2132"/>
                <a:gd name="T37" fmla="*/ 98 h 1160"/>
                <a:gd name="T38" fmla="*/ 764 w 2132"/>
                <a:gd name="T39" fmla="*/ 244 h 1160"/>
                <a:gd name="T40" fmla="*/ 812 w 2132"/>
                <a:gd name="T41" fmla="*/ 382 h 1160"/>
                <a:gd name="T42" fmla="*/ 778 w 2132"/>
                <a:gd name="T43" fmla="*/ 298 h 1160"/>
                <a:gd name="T44" fmla="*/ 706 w 2132"/>
                <a:gd name="T45" fmla="*/ 244 h 1160"/>
                <a:gd name="T46" fmla="*/ 670 w 2132"/>
                <a:gd name="T47" fmla="*/ 318 h 1160"/>
                <a:gd name="T48" fmla="*/ 726 w 2132"/>
                <a:gd name="T49" fmla="*/ 416 h 1160"/>
                <a:gd name="T50" fmla="*/ 756 w 2132"/>
                <a:gd name="T51" fmla="*/ 470 h 1160"/>
                <a:gd name="T52" fmla="*/ 712 w 2132"/>
                <a:gd name="T53" fmla="*/ 492 h 1160"/>
                <a:gd name="T54" fmla="*/ 676 w 2132"/>
                <a:gd name="T55" fmla="*/ 424 h 1160"/>
                <a:gd name="T56" fmla="*/ 648 w 2132"/>
                <a:gd name="T57" fmla="*/ 466 h 1160"/>
                <a:gd name="T58" fmla="*/ 656 w 2132"/>
                <a:gd name="T59" fmla="*/ 368 h 1160"/>
                <a:gd name="T60" fmla="*/ 610 w 2132"/>
                <a:gd name="T61" fmla="*/ 280 h 1160"/>
                <a:gd name="T62" fmla="*/ 552 w 2132"/>
                <a:gd name="T63" fmla="*/ 374 h 1160"/>
                <a:gd name="T64" fmla="*/ 390 w 2132"/>
                <a:gd name="T65" fmla="*/ 422 h 1160"/>
                <a:gd name="T66" fmla="*/ 328 w 2132"/>
                <a:gd name="T67" fmla="*/ 410 h 1160"/>
                <a:gd name="T68" fmla="*/ 302 w 2132"/>
                <a:gd name="T69" fmla="*/ 490 h 1160"/>
                <a:gd name="T70" fmla="*/ 208 w 2132"/>
                <a:gd name="T71" fmla="*/ 560 h 1160"/>
                <a:gd name="T72" fmla="*/ 258 w 2132"/>
                <a:gd name="T73" fmla="*/ 480 h 1160"/>
                <a:gd name="T74" fmla="*/ 162 w 2132"/>
                <a:gd name="T75" fmla="*/ 368 h 1160"/>
                <a:gd name="T76" fmla="*/ 134 w 2132"/>
                <a:gd name="T77" fmla="*/ 606 h 1160"/>
                <a:gd name="T78" fmla="*/ 54 w 2132"/>
                <a:gd name="T79" fmla="*/ 674 h 1160"/>
                <a:gd name="T80" fmla="*/ 28 w 2132"/>
                <a:gd name="T81" fmla="*/ 730 h 1160"/>
                <a:gd name="T82" fmla="*/ 42 w 2132"/>
                <a:gd name="T83" fmla="*/ 810 h 1160"/>
                <a:gd name="T84" fmla="*/ 38 w 2132"/>
                <a:gd name="T85" fmla="*/ 892 h 1160"/>
                <a:gd name="T86" fmla="*/ 60 w 2132"/>
                <a:gd name="T87" fmla="*/ 918 h 1160"/>
                <a:gd name="T88" fmla="*/ 114 w 2132"/>
                <a:gd name="T89" fmla="*/ 970 h 1160"/>
                <a:gd name="T90" fmla="*/ 174 w 2132"/>
                <a:gd name="T91" fmla="*/ 998 h 1160"/>
                <a:gd name="T92" fmla="*/ 212 w 2132"/>
                <a:gd name="T93" fmla="*/ 974 h 1160"/>
                <a:gd name="T94" fmla="*/ 236 w 2132"/>
                <a:gd name="T95" fmla="*/ 1020 h 1160"/>
                <a:gd name="T96" fmla="*/ 316 w 2132"/>
                <a:gd name="T97" fmla="*/ 1092 h 1160"/>
                <a:gd name="T98" fmla="*/ 348 w 2132"/>
                <a:gd name="T99" fmla="*/ 1034 h 1160"/>
                <a:gd name="T100" fmla="*/ 390 w 2132"/>
                <a:gd name="T101" fmla="*/ 992 h 1160"/>
                <a:gd name="T102" fmla="*/ 410 w 2132"/>
                <a:gd name="T103" fmla="*/ 1058 h 1160"/>
                <a:gd name="T104" fmla="*/ 452 w 2132"/>
                <a:gd name="T105" fmla="*/ 1122 h 1160"/>
                <a:gd name="T106" fmla="*/ 560 w 2132"/>
                <a:gd name="T107" fmla="*/ 1128 h 1160"/>
                <a:gd name="T108" fmla="*/ 660 w 2132"/>
                <a:gd name="T109" fmla="*/ 1104 h 1160"/>
                <a:gd name="T110" fmla="*/ 732 w 2132"/>
                <a:gd name="T111" fmla="*/ 1050 h 1160"/>
                <a:gd name="T112" fmla="*/ 752 w 2132"/>
                <a:gd name="T113" fmla="*/ 994 h 1160"/>
                <a:gd name="T114" fmla="*/ 834 w 2132"/>
                <a:gd name="T115" fmla="*/ 912 h 1160"/>
                <a:gd name="T116" fmla="*/ 964 w 2132"/>
                <a:gd name="T117" fmla="*/ 912 h 1160"/>
                <a:gd name="T118" fmla="*/ 1168 w 2132"/>
                <a:gd name="T119" fmla="*/ 880 h 1160"/>
                <a:gd name="T120" fmla="*/ 1354 w 2132"/>
                <a:gd name="T121" fmla="*/ 904 h 1160"/>
                <a:gd name="T122" fmla="*/ 1432 w 2132"/>
                <a:gd name="T123" fmla="*/ 908 h 116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132"/>
                <a:gd name="T187" fmla="*/ 0 h 1160"/>
                <a:gd name="T188" fmla="*/ 2132 w 2132"/>
                <a:gd name="T189" fmla="*/ 1160 h 116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132" h="1160">
                  <a:moveTo>
                    <a:pt x="1396" y="998"/>
                  </a:moveTo>
                  <a:lnTo>
                    <a:pt x="1398" y="994"/>
                  </a:lnTo>
                  <a:lnTo>
                    <a:pt x="1398" y="996"/>
                  </a:lnTo>
                  <a:lnTo>
                    <a:pt x="1396" y="1000"/>
                  </a:lnTo>
                  <a:lnTo>
                    <a:pt x="1396" y="1002"/>
                  </a:lnTo>
                  <a:lnTo>
                    <a:pt x="1394" y="1006"/>
                  </a:lnTo>
                  <a:lnTo>
                    <a:pt x="1394" y="1010"/>
                  </a:lnTo>
                  <a:lnTo>
                    <a:pt x="1394" y="1012"/>
                  </a:lnTo>
                  <a:lnTo>
                    <a:pt x="1392" y="1012"/>
                  </a:lnTo>
                  <a:lnTo>
                    <a:pt x="1394" y="1018"/>
                  </a:lnTo>
                  <a:lnTo>
                    <a:pt x="1398" y="1024"/>
                  </a:lnTo>
                  <a:lnTo>
                    <a:pt x="1402" y="1028"/>
                  </a:lnTo>
                  <a:lnTo>
                    <a:pt x="1406" y="1030"/>
                  </a:lnTo>
                  <a:lnTo>
                    <a:pt x="1410" y="1032"/>
                  </a:lnTo>
                  <a:lnTo>
                    <a:pt x="1412" y="1034"/>
                  </a:lnTo>
                  <a:lnTo>
                    <a:pt x="1414" y="1034"/>
                  </a:lnTo>
                  <a:lnTo>
                    <a:pt x="1424" y="1026"/>
                  </a:lnTo>
                  <a:lnTo>
                    <a:pt x="1436" y="1010"/>
                  </a:lnTo>
                  <a:lnTo>
                    <a:pt x="1450" y="992"/>
                  </a:lnTo>
                  <a:lnTo>
                    <a:pt x="1464" y="970"/>
                  </a:lnTo>
                  <a:lnTo>
                    <a:pt x="1476" y="950"/>
                  </a:lnTo>
                  <a:lnTo>
                    <a:pt x="1486" y="932"/>
                  </a:lnTo>
                  <a:lnTo>
                    <a:pt x="1492" y="920"/>
                  </a:lnTo>
                  <a:lnTo>
                    <a:pt x="1494" y="916"/>
                  </a:lnTo>
                  <a:lnTo>
                    <a:pt x="1496" y="898"/>
                  </a:lnTo>
                  <a:lnTo>
                    <a:pt x="1502" y="884"/>
                  </a:lnTo>
                  <a:lnTo>
                    <a:pt x="1506" y="876"/>
                  </a:lnTo>
                  <a:lnTo>
                    <a:pt x="1510" y="872"/>
                  </a:lnTo>
                  <a:lnTo>
                    <a:pt x="1512" y="846"/>
                  </a:lnTo>
                  <a:lnTo>
                    <a:pt x="1514" y="842"/>
                  </a:lnTo>
                  <a:lnTo>
                    <a:pt x="1516" y="830"/>
                  </a:lnTo>
                  <a:lnTo>
                    <a:pt x="1514" y="818"/>
                  </a:lnTo>
                  <a:lnTo>
                    <a:pt x="1510" y="808"/>
                  </a:lnTo>
                  <a:lnTo>
                    <a:pt x="1500" y="804"/>
                  </a:lnTo>
                  <a:lnTo>
                    <a:pt x="1494" y="804"/>
                  </a:lnTo>
                  <a:lnTo>
                    <a:pt x="1486" y="806"/>
                  </a:lnTo>
                  <a:lnTo>
                    <a:pt x="1478" y="808"/>
                  </a:lnTo>
                  <a:lnTo>
                    <a:pt x="1472" y="808"/>
                  </a:lnTo>
                  <a:lnTo>
                    <a:pt x="1466" y="806"/>
                  </a:lnTo>
                  <a:lnTo>
                    <a:pt x="1462" y="802"/>
                  </a:lnTo>
                  <a:lnTo>
                    <a:pt x="1460" y="800"/>
                  </a:lnTo>
                  <a:lnTo>
                    <a:pt x="1458" y="798"/>
                  </a:lnTo>
                  <a:lnTo>
                    <a:pt x="1456" y="798"/>
                  </a:lnTo>
                  <a:lnTo>
                    <a:pt x="1444" y="794"/>
                  </a:lnTo>
                  <a:lnTo>
                    <a:pt x="1470" y="770"/>
                  </a:lnTo>
                  <a:lnTo>
                    <a:pt x="1472" y="762"/>
                  </a:lnTo>
                  <a:lnTo>
                    <a:pt x="1494" y="738"/>
                  </a:lnTo>
                  <a:lnTo>
                    <a:pt x="1542" y="686"/>
                  </a:lnTo>
                  <a:lnTo>
                    <a:pt x="1546" y="686"/>
                  </a:lnTo>
                  <a:lnTo>
                    <a:pt x="1558" y="688"/>
                  </a:lnTo>
                  <a:lnTo>
                    <a:pt x="1572" y="692"/>
                  </a:lnTo>
                  <a:lnTo>
                    <a:pt x="1588" y="694"/>
                  </a:lnTo>
                  <a:lnTo>
                    <a:pt x="1602" y="698"/>
                  </a:lnTo>
                  <a:lnTo>
                    <a:pt x="1608" y="698"/>
                  </a:lnTo>
                  <a:lnTo>
                    <a:pt x="1612" y="698"/>
                  </a:lnTo>
                  <a:lnTo>
                    <a:pt x="1612" y="694"/>
                  </a:lnTo>
                  <a:lnTo>
                    <a:pt x="1612" y="692"/>
                  </a:lnTo>
                  <a:lnTo>
                    <a:pt x="1612" y="688"/>
                  </a:lnTo>
                  <a:lnTo>
                    <a:pt x="1612" y="686"/>
                  </a:lnTo>
                  <a:lnTo>
                    <a:pt x="1622" y="680"/>
                  </a:lnTo>
                  <a:lnTo>
                    <a:pt x="1634" y="682"/>
                  </a:lnTo>
                  <a:lnTo>
                    <a:pt x="1642" y="682"/>
                  </a:lnTo>
                  <a:lnTo>
                    <a:pt x="1650" y="700"/>
                  </a:lnTo>
                  <a:lnTo>
                    <a:pt x="1694" y="686"/>
                  </a:lnTo>
                  <a:lnTo>
                    <a:pt x="1694" y="676"/>
                  </a:lnTo>
                  <a:lnTo>
                    <a:pt x="1732" y="642"/>
                  </a:lnTo>
                  <a:lnTo>
                    <a:pt x="1734" y="642"/>
                  </a:lnTo>
                  <a:lnTo>
                    <a:pt x="1736" y="640"/>
                  </a:lnTo>
                  <a:lnTo>
                    <a:pt x="1738" y="636"/>
                  </a:lnTo>
                  <a:lnTo>
                    <a:pt x="1742" y="634"/>
                  </a:lnTo>
                  <a:lnTo>
                    <a:pt x="1746" y="630"/>
                  </a:lnTo>
                  <a:lnTo>
                    <a:pt x="1750" y="628"/>
                  </a:lnTo>
                  <a:lnTo>
                    <a:pt x="1756" y="626"/>
                  </a:lnTo>
                  <a:lnTo>
                    <a:pt x="1760" y="624"/>
                  </a:lnTo>
                  <a:lnTo>
                    <a:pt x="1762" y="626"/>
                  </a:lnTo>
                  <a:lnTo>
                    <a:pt x="1764" y="628"/>
                  </a:lnTo>
                  <a:lnTo>
                    <a:pt x="1764" y="632"/>
                  </a:lnTo>
                  <a:lnTo>
                    <a:pt x="1760" y="638"/>
                  </a:lnTo>
                  <a:lnTo>
                    <a:pt x="1758" y="644"/>
                  </a:lnTo>
                  <a:lnTo>
                    <a:pt x="1754" y="648"/>
                  </a:lnTo>
                  <a:lnTo>
                    <a:pt x="1754" y="652"/>
                  </a:lnTo>
                  <a:lnTo>
                    <a:pt x="1754" y="654"/>
                  </a:lnTo>
                  <a:lnTo>
                    <a:pt x="1758" y="654"/>
                  </a:lnTo>
                  <a:lnTo>
                    <a:pt x="1760" y="654"/>
                  </a:lnTo>
                  <a:lnTo>
                    <a:pt x="1764" y="654"/>
                  </a:lnTo>
                  <a:lnTo>
                    <a:pt x="1768" y="652"/>
                  </a:lnTo>
                  <a:lnTo>
                    <a:pt x="1770" y="650"/>
                  </a:lnTo>
                  <a:lnTo>
                    <a:pt x="1776" y="644"/>
                  </a:lnTo>
                  <a:lnTo>
                    <a:pt x="1784" y="634"/>
                  </a:lnTo>
                  <a:lnTo>
                    <a:pt x="1790" y="624"/>
                  </a:lnTo>
                  <a:lnTo>
                    <a:pt x="1796" y="616"/>
                  </a:lnTo>
                  <a:lnTo>
                    <a:pt x="1798" y="614"/>
                  </a:lnTo>
                  <a:lnTo>
                    <a:pt x="1792" y="626"/>
                  </a:lnTo>
                  <a:lnTo>
                    <a:pt x="1792" y="638"/>
                  </a:lnTo>
                  <a:lnTo>
                    <a:pt x="1794" y="648"/>
                  </a:lnTo>
                  <a:lnTo>
                    <a:pt x="1796" y="652"/>
                  </a:lnTo>
                  <a:lnTo>
                    <a:pt x="1762" y="676"/>
                  </a:lnTo>
                  <a:lnTo>
                    <a:pt x="1752" y="706"/>
                  </a:lnTo>
                  <a:lnTo>
                    <a:pt x="1714" y="736"/>
                  </a:lnTo>
                  <a:lnTo>
                    <a:pt x="1698" y="776"/>
                  </a:lnTo>
                  <a:lnTo>
                    <a:pt x="1696" y="780"/>
                  </a:lnTo>
                  <a:lnTo>
                    <a:pt x="1696" y="784"/>
                  </a:lnTo>
                  <a:lnTo>
                    <a:pt x="1694" y="790"/>
                  </a:lnTo>
                  <a:lnTo>
                    <a:pt x="1696" y="798"/>
                  </a:lnTo>
                  <a:lnTo>
                    <a:pt x="1698" y="806"/>
                  </a:lnTo>
                  <a:lnTo>
                    <a:pt x="1702" y="820"/>
                  </a:lnTo>
                  <a:lnTo>
                    <a:pt x="1708" y="838"/>
                  </a:lnTo>
                  <a:lnTo>
                    <a:pt x="1712" y="854"/>
                  </a:lnTo>
                  <a:lnTo>
                    <a:pt x="1718" y="868"/>
                  </a:lnTo>
                  <a:lnTo>
                    <a:pt x="1718" y="874"/>
                  </a:lnTo>
                  <a:lnTo>
                    <a:pt x="1736" y="848"/>
                  </a:lnTo>
                  <a:lnTo>
                    <a:pt x="1766" y="802"/>
                  </a:lnTo>
                  <a:lnTo>
                    <a:pt x="1782" y="798"/>
                  </a:lnTo>
                  <a:lnTo>
                    <a:pt x="1780" y="794"/>
                  </a:lnTo>
                  <a:lnTo>
                    <a:pt x="1780" y="784"/>
                  </a:lnTo>
                  <a:lnTo>
                    <a:pt x="1782" y="772"/>
                  </a:lnTo>
                  <a:lnTo>
                    <a:pt x="1786" y="758"/>
                  </a:lnTo>
                  <a:lnTo>
                    <a:pt x="1790" y="750"/>
                  </a:lnTo>
                  <a:lnTo>
                    <a:pt x="1792" y="744"/>
                  </a:lnTo>
                  <a:lnTo>
                    <a:pt x="1792" y="740"/>
                  </a:lnTo>
                  <a:lnTo>
                    <a:pt x="1792" y="736"/>
                  </a:lnTo>
                  <a:lnTo>
                    <a:pt x="1792" y="732"/>
                  </a:lnTo>
                  <a:lnTo>
                    <a:pt x="1792" y="730"/>
                  </a:lnTo>
                  <a:lnTo>
                    <a:pt x="1790" y="730"/>
                  </a:lnTo>
                  <a:lnTo>
                    <a:pt x="1790" y="728"/>
                  </a:lnTo>
                  <a:lnTo>
                    <a:pt x="1790" y="726"/>
                  </a:lnTo>
                  <a:lnTo>
                    <a:pt x="1788" y="724"/>
                  </a:lnTo>
                  <a:lnTo>
                    <a:pt x="1786" y="720"/>
                  </a:lnTo>
                  <a:lnTo>
                    <a:pt x="1786" y="716"/>
                  </a:lnTo>
                  <a:lnTo>
                    <a:pt x="1786" y="712"/>
                  </a:lnTo>
                  <a:lnTo>
                    <a:pt x="1790" y="708"/>
                  </a:lnTo>
                  <a:lnTo>
                    <a:pt x="1792" y="704"/>
                  </a:lnTo>
                  <a:lnTo>
                    <a:pt x="1796" y="702"/>
                  </a:lnTo>
                  <a:lnTo>
                    <a:pt x="1802" y="702"/>
                  </a:lnTo>
                  <a:lnTo>
                    <a:pt x="1812" y="700"/>
                  </a:lnTo>
                  <a:lnTo>
                    <a:pt x="1816" y="698"/>
                  </a:lnTo>
                  <a:lnTo>
                    <a:pt x="1818" y="696"/>
                  </a:lnTo>
                  <a:lnTo>
                    <a:pt x="1820" y="692"/>
                  </a:lnTo>
                  <a:lnTo>
                    <a:pt x="1820" y="688"/>
                  </a:lnTo>
                  <a:lnTo>
                    <a:pt x="1820" y="684"/>
                  </a:lnTo>
                  <a:lnTo>
                    <a:pt x="1820" y="680"/>
                  </a:lnTo>
                  <a:lnTo>
                    <a:pt x="1820" y="678"/>
                  </a:lnTo>
                  <a:lnTo>
                    <a:pt x="1822" y="676"/>
                  </a:lnTo>
                  <a:lnTo>
                    <a:pt x="1824" y="676"/>
                  </a:lnTo>
                  <a:lnTo>
                    <a:pt x="1832" y="676"/>
                  </a:lnTo>
                  <a:lnTo>
                    <a:pt x="1838" y="674"/>
                  </a:lnTo>
                  <a:lnTo>
                    <a:pt x="1846" y="670"/>
                  </a:lnTo>
                  <a:lnTo>
                    <a:pt x="1858" y="660"/>
                  </a:lnTo>
                  <a:lnTo>
                    <a:pt x="1862" y="656"/>
                  </a:lnTo>
                  <a:lnTo>
                    <a:pt x="1868" y="654"/>
                  </a:lnTo>
                  <a:lnTo>
                    <a:pt x="1872" y="654"/>
                  </a:lnTo>
                  <a:lnTo>
                    <a:pt x="1876" y="654"/>
                  </a:lnTo>
                  <a:lnTo>
                    <a:pt x="1880" y="656"/>
                  </a:lnTo>
                  <a:lnTo>
                    <a:pt x="1882" y="660"/>
                  </a:lnTo>
                  <a:lnTo>
                    <a:pt x="1884" y="662"/>
                  </a:lnTo>
                  <a:lnTo>
                    <a:pt x="1884" y="664"/>
                  </a:lnTo>
                  <a:lnTo>
                    <a:pt x="1906" y="656"/>
                  </a:lnTo>
                  <a:lnTo>
                    <a:pt x="1914" y="642"/>
                  </a:lnTo>
                  <a:lnTo>
                    <a:pt x="1926" y="630"/>
                  </a:lnTo>
                  <a:lnTo>
                    <a:pt x="1944" y="622"/>
                  </a:lnTo>
                  <a:lnTo>
                    <a:pt x="1948" y="610"/>
                  </a:lnTo>
                  <a:lnTo>
                    <a:pt x="1964" y="610"/>
                  </a:lnTo>
                  <a:lnTo>
                    <a:pt x="1966" y="610"/>
                  </a:lnTo>
                  <a:lnTo>
                    <a:pt x="1970" y="610"/>
                  </a:lnTo>
                  <a:lnTo>
                    <a:pt x="1974" y="610"/>
                  </a:lnTo>
                  <a:lnTo>
                    <a:pt x="1978" y="610"/>
                  </a:lnTo>
                  <a:lnTo>
                    <a:pt x="1982" y="612"/>
                  </a:lnTo>
                  <a:lnTo>
                    <a:pt x="1986" y="612"/>
                  </a:lnTo>
                  <a:lnTo>
                    <a:pt x="1988" y="610"/>
                  </a:lnTo>
                  <a:lnTo>
                    <a:pt x="1992" y="608"/>
                  </a:lnTo>
                  <a:lnTo>
                    <a:pt x="1996" y="604"/>
                  </a:lnTo>
                  <a:lnTo>
                    <a:pt x="2000" y="602"/>
                  </a:lnTo>
                  <a:lnTo>
                    <a:pt x="2002" y="598"/>
                  </a:lnTo>
                  <a:lnTo>
                    <a:pt x="2004" y="596"/>
                  </a:lnTo>
                  <a:lnTo>
                    <a:pt x="2006" y="596"/>
                  </a:lnTo>
                  <a:lnTo>
                    <a:pt x="2004" y="592"/>
                  </a:lnTo>
                  <a:lnTo>
                    <a:pt x="1998" y="586"/>
                  </a:lnTo>
                  <a:lnTo>
                    <a:pt x="1990" y="576"/>
                  </a:lnTo>
                  <a:lnTo>
                    <a:pt x="1984" y="568"/>
                  </a:lnTo>
                  <a:lnTo>
                    <a:pt x="1978" y="562"/>
                  </a:lnTo>
                  <a:lnTo>
                    <a:pt x="1974" y="560"/>
                  </a:lnTo>
                  <a:lnTo>
                    <a:pt x="1972" y="556"/>
                  </a:lnTo>
                  <a:lnTo>
                    <a:pt x="1972" y="552"/>
                  </a:lnTo>
                  <a:lnTo>
                    <a:pt x="1972" y="550"/>
                  </a:lnTo>
                  <a:lnTo>
                    <a:pt x="1972" y="546"/>
                  </a:lnTo>
                  <a:lnTo>
                    <a:pt x="1974" y="546"/>
                  </a:lnTo>
                  <a:lnTo>
                    <a:pt x="1978" y="546"/>
                  </a:lnTo>
                  <a:lnTo>
                    <a:pt x="1982" y="546"/>
                  </a:lnTo>
                  <a:lnTo>
                    <a:pt x="1986" y="546"/>
                  </a:lnTo>
                  <a:lnTo>
                    <a:pt x="1988" y="544"/>
                  </a:lnTo>
                  <a:lnTo>
                    <a:pt x="1992" y="542"/>
                  </a:lnTo>
                  <a:lnTo>
                    <a:pt x="1994" y="540"/>
                  </a:lnTo>
                  <a:lnTo>
                    <a:pt x="2016" y="518"/>
                  </a:lnTo>
                  <a:lnTo>
                    <a:pt x="2014" y="502"/>
                  </a:lnTo>
                  <a:lnTo>
                    <a:pt x="2024" y="494"/>
                  </a:lnTo>
                  <a:lnTo>
                    <a:pt x="2032" y="512"/>
                  </a:lnTo>
                  <a:lnTo>
                    <a:pt x="2050" y="518"/>
                  </a:lnTo>
                  <a:lnTo>
                    <a:pt x="2054" y="520"/>
                  </a:lnTo>
                  <a:lnTo>
                    <a:pt x="2060" y="526"/>
                  </a:lnTo>
                  <a:lnTo>
                    <a:pt x="2068" y="534"/>
                  </a:lnTo>
                  <a:lnTo>
                    <a:pt x="2076" y="542"/>
                  </a:lnTo>
                  <a:lnTo>
                    <a:pt x="2084" y="548"/>
                  </a:lnTo>
                  <a:lnTo>
                    <a:pt x="2088" y="550"/>
                  </a:lnTo>
                  <a:lnTo>
                    <a:pt x="2090" y="552"/>
                  </a:lnTo>
                  <a:lnTo>
                    <a:pt x="2094" y="550"/>
                  </a:lnTo>
                  <a:lnTo>
                    <a:pt x="2096" y="550"/>
                  </a:lnTo>
                  <a:lnTo>
                    <a:pt x="2100" y="524"/>
                  </a:lnTo>
                  <a:lnTo>
                    <a:pt x="2100" y="518"/>
                  </a:lnTo>
                  <a:lnTo>
                    <a:pt x="2102" y="518"/>
                  </a:lnTo>
                  <a:lnTo>
                    <a:pt x="2106" y="518"/>
                  </a:lnTo>
                  <a:lnTo>
                    <a:pt x="2110" y="518"/>
                  </a:lnTo>
                  <a:lnTo>
                    <a:pt x="2116" y="518"/>
                  </a:lnTo>
                  <a:lnTo>
                    <a:pt x="2122" y="516"/>
                  </a:lnTo>
                  <a:lnTo>
                    <a:pt x="2126" y="512"/>
                  </a:lnTo>
                  <a:lnTo>
                    <a:pt x="2130" y="508"/>
                  </a:lnTo>
                  <a:lnTo>
                    <a:pt x="2132" y="500"/>
                  </a:lnTo>
                  <a:lnTo>
                    <a:pt x="2124" y="494"/>
                  </a:lnTo>
                  <a:lnTo>
                    <a:pt x="2114" y="488"/>
                  </a:lnTo>
                  <a:lnTo>
                    <a:pt x="2102" y="482"/>
                  </a:lnTo>
                  <a:lnTo>
                    <a:pt x="2092" y="476"/>
                  </a:lnTo>
                  <a:lnTo>
                    <a:pt x="2088" y="472"/>
                  </a:lnTo>
                  <a:lnTo>
                    <a:pt x="2084" y="472"/>
                  </a:lnTo>
                  <a:lnTo>
                    <a:pt x="2080" y="474"/>
                  </a:lnTo>
                  <a:lnTo>
                    <a:pt x="2078" y="474"/>
                  </a:lnTo>
                  <a:lnTo>
                    <a:pt x="2076" y="478"/>
                  </a:lnTo>
                  <a:lnTo>
                    <a:pt x="2074" y="478"/>
                  </a:lnTo>
                  <a:lnTo>
                    <a:pt x="2074" y="480"/>
                  </a:lnTo>
                  <a:lnTo>
                    <a:pt x="2066" y="464"/>
                  </a:lnTo>
                  <a:lnTo>
                    <a:pt x="2054" y="446"/>
                  </a:lnTo>
                  <a:lnTo>
                    <a:pt x="2040" y="432"/>
                  </a:lnTo>
                  <a:lnTo>
                    <a:pt x="2024" y="420"/>
                  </a:lnTo>
                  <a:lnTo>
                    <a:pt x="2010" y="412"/>
                  </a:lnTo>
                  <a:lnTo>
                    <a:pt x="1998" y="408"/>
                  </a:lnTo>
                  <a:lnTo>
                    <a:pt x="1994" y="406"/>
                  </a:lnTo>
                  <a:lnTo>
                    <a:pt x="1960" y="376"/>
                  </a:lnTo>
                  <a:lnTo>
                    <a:pt x="1954" y="376"/>
                  </a:lnTo>
                  <a:lnTo>
                    <a:pt x="1942" y="376"/>
                  </a:lnTo>
                  <a:lnTo>
                    <a:pt x="1930" y="374"/>
                  </a:lnTo>
                  <a:lnTo>
                    <a:pt x="1922" y="372"/>
                  </a:lnTo>
                  <a:lnTo>
                    <a:pt x="1920" y="370"/>
                  </a:lnTo>
                  <a:lnTo>
                    <a:pt x="1916" y="366"/>
                  </a:lnTo>
                  <a:lnTo>
                    <a:pt x="1910" y="366"/>
                  </a:lnTo>
                  <a:lnTo>
                    <a:pt x="1906" y="364"/>
                  </a:lnTo>
                  <a:lnTo>
                    <a:pt x="1902" y="364"/>
                  </a:lnTo>
                  <a:lnTo>
                    <a:pt x="1900" y="388"/>
                  </a:lnTo>
                  <a:lnTo>
                    <a:pt x="1900" y="406"/>
                  </a:lnTo>
                  <a:lnTo>
                    <a:pt x="1896" y="414"/>
                  </a:lnTo>
                  <a:lnTo>
                    <a:pt x="1884" y="416"/>
                  </a:lnTo>
                  <a:lnTo>
                    <a:pt x="1884" y="408"/>
                  </a:lnTo>
                  <a:lnTo>
                    <a:pt x="1866" y="386"/>
                  </a:lnTo>
                  <a:lnTo>
                    <a:pt x="1880" y="376"/>
                  </a:lnTo>
                  <a:lnTo>
                    <a:pt x="1880" y="370"/>
                  </a:lnTo>
                  <a:lnTo>
                    <a:pt x="1842" y="386"/>
                  </a:lnTo>
                  <a:lnTo>
                    <a:pt x="1834" y="382"/>
                  </a:lnTo>
                  <a:lnTo>
                    <a:pt x="1790" y="378"/>
                  </a:lnTo>
                  <a:lnTo>
                    <a:pt x="1774" y="398"/>
                  </a:lnTo>
                  <a:lnTo>
                    <a:pt x="1762" y="380"/>
                  </a:lnTo>
                  <a:lnTo>
                    <a:pt x="1762" y="378"/>
                  </a:lnTo>
                  <a:lnTo>
                    <a:pt x="1764" y="370"/>
                  </a:lnTo>
                  <a:lnTo>
                    <a:pt x="1762" y="358"/>
                  </a:lnTo>
                  <a:lnTo>
                    <a:pt x="1758" y="342"/>
                  </a:lnTo>
                  <a:lnTo>
                    <a:pt x="1748" y="332"/>
                  </a:lnTo>
                  <a:lnTo>
                    <a:pt x="1734" y="326"/>
                  </a:lnTo>
                  <a:lnTo>
                    <a:pt x="1722" y="326"/>
                  </a:lnTo>
                  <a:lnTo>
                    <a:pt x="1712" y="326"/>
                  </a:lnTo>
                  <a:lnTo>
                    <a:pt x="1710" y="328"/>
                  </a:lnTo>
                  <a:lnTo>
                    <a:pt x="1704" y="328"/>
                  </a:lnTo>
                  <a:lnTo>
                    <a:pt x="1690" y="330"/>
                  </a:lnTo>
                  <a:lnTo>
                    <a:pt x="1676" y="330"/>
                  </a:lnTo>
                  <a:lnTo>
                    <a:pt x="1664" y="328"/>
                  </a:lnTo>
                  <a:lnTo>
                    <a:pt x="1660" y="324"/>
                  </a:lnTo>
                  <a:lnTo>
                    <a:pt x="1654" y="322"/>
                  </a:lnTo>
                  <a:lnTo>
                    <a:pt x="1650" y="322"/>
                  </a:lnTo>
                  <a:lnTo>
                    <a:pt x="1648" y="324"/>
                  </a:lnTo>
                  <a:lnTo>
                    <a:pt x="1646" y="324"/>
                  </a:lnTo>
                  <a:lnTo>
                    <a:pt x="1646" y="314"/>
                  </a:lnTo>
                  <a:lnTo>
                    <a:pt x="1638" y="310"/>
                  </a:lnTo>
                  <a:lnTo>
                    <a:pt x="1640" y="308"/>
                  </a:lnTo>
                  <a:lnTo>
                    <a:pt x="1640" y="304"/>
                  </a:lnTo>
                  <a:lnTo>
                    <a:pt x="1638" y="298"/>
                  </a:lnTo>
                  <a:lnTo>
                    <a:pt x="1636" y="290"/>
                  </a:lnTo>
                  <a:lnTo>
                    <a:pt x="1634" y="282"/>
                  </a:lnTo>
                  <a:lnTo>
                    <a:pt x="1630" y="278"/>
                  </a:lnTo>
                  <a:lnTo>
                    <a:pt x="1626" y="276"/>
                  </a:lnTo>
                  <a:lnTo>
                    <a:pt x="1622" y="276"/>
                  </a:lnTo>
                  <a:lnTo>
                    <a:pt x="1618" y="278"/>
                  </a:lnTo>
                  <a:lnTo>
                    <a:pt x="1614" y="280"/>
                  </a:lnTo>
                  <a:lnTo>
                    <a:pt x="1610" y="282"/>
                  </a:lnTo>
                  <a:lnTo>
                    <a:pt x="1606" y="286"/>
                  </a:lnTo>
                  <a:lnTo>
                    <a:pt x="1604" y="288"/>
                  </a:lnTo>
                  <a:lnTo>
                    <a:pt x="1602" y="288"/>
                  </a:lnTo>
                  <a:lnTo>
                    <a:pt x="1600" y="288"/>
                  </a:lnTo>
                  <a:lnTo>
                    <a:pt x="1598" y="290"/>
                  </a:lnTo>
                  <a:lnTo>
                    <a:pt x="1596" y="288"/>
                  </a:lnTo>
                  <a:lnTo>
                    <a:pt x="1594" y="288"/>
                  </a:lnTo>
                  <a:lnTo>
                    <a:pt x="1592" y="286"/>
                  </a:lnTo>
                  <a:lnTo>
                    <a:pt x="1592" y="282"/>
                  </a:lnTo>
                  <a:lnTo>
                    <a:pt x="1592" y="280"/>
                  </a:lnTo>
                  <a:lnTo>
                    <a:pt x="1592" y="276"/>
                  </a:lnTo>
                  <a:lnTo>
                    <a:pt x="1590" y="272"/>
                  </a:lnTo>
                  <a:lnTo>
                    <a:pt x="1588" y="270"/>
                  </a:lnTo>
                  <a:lnTo>
                    <a:pt x="1584" y="268"/>
                  </a:lnTo>
                  <a:lnTo>
                    <a:pt x="1578" y="268"/>
                  </a:lnTo>
                  <a:lnTo>
                    <a:pt x="1566" y="266"/>
                  </a:lnTo>
                  <a:lnTo>
                    <a:pt x="1552" y="264"/>
                  </a:lnTo>
                  <a:lnTo>
                    <a:pt x="1538" y="260"/>
                  </a:lnTo>
                  <a:lnTo>
                    <a:pt x="1528" y="256"/>
                  </a:lnTo>
                  <a:lnTo>
                    <a:pt x="1524" y="256"/>
                  </a:lnTo>
                  <a:lnTo>
                    <a:pt x="1528" y="260"/>
                  </a:lnTo>
                  <a:lnTo>
                    <a:pt x="1526" y="264"/>
                  </a:lnTo>
                  <a:lnTo>
                    <a:pt x="1524" y="268"/>
                  </a:lnTo>
                  <a:lnTo>
                    <a:pt x="1518" y="270"/>
                  </a:lnTo>
                  <a:lnTo>
                    <a:pt x="1512" y="272"/>
                  </a:lnTo>
                  <a:lnTo>
                    <a:pt x="1504" y="276"/>
                  </a:lnTo>
                  <a:lnTo>
                    <a:pt x="1502" y="286"/>
                  </a:lnTo>
                  <a:lnTo>
                    <a:pt x="1502" y="296"/>
                  </a:lnTo>
                  <a:lnTo>
                    <a:pt x="1502" y="306"/>
                  </a:lnTo>
                  <a:lnTo>
                    <a:pt x="1502" y="310"/>
                  </a:lnTo>
                  <a:lnTo>
                    <a:pt x="1494" y="312"/>
                  </a:lnTo>
                  <a:lnTo>
                    <a:pt x="1482" y="318"/>
                  </a:lnTo>
                  <a:lnTo>
                    <a:pt x="1460" y="304"/>
                  </a:lnTo>
                  <a:lnTo>
                    <a:pt x="1452" y="310"/>
                  </a:lnTo>
                  <a:lnTo>
                    <a:pt x="1438" y="310"/>
                  </a:lnTo>
                  <a:lnTo>
                    <a:pt x="1422" y="294"/>
                  </a:lnTo>
                  <a:lnTo>
                    <a:pt x="1420" y="296"/>
                  </a:lnTo>
                  <a:lnTo>
                    <a:pt x="1418" y="300"/>
                  </a:lnTo>
                  <a:lnTo>
                    <a:pt x="1416" y="304"/>
                  </a:lnTo>
                  <a:lnTo>
                    <a:pt x="1412" y="308"/>
                  </a:lnTo>
                  <a:lnTo>
                    <a:pt x="1410" y="312"/>
                  </a:lnTo>
                  <a:lnTo>
                    <a:pt x="1410" y="316"/>
                  </a:lnTo>
                  <a:lnTo>
                    <a:pt x="1408" y="320"/>
                  </a:lnTo>
                  <a:lnTo>
                    <a:pt x="1404" y="324"/>
                  </a:lnTo>
                  <a:lnTo>
                    <a:pt x="1402" y="328"/>
                  </a:lnTo>
                  <a:lnTo>
                    <a:pt x="1398" y="330"/>
                  </a:lnTo>
                  <a:lnTo>
                    <a:pt x="1396" y="334"/>
                  </a:lnTo>
                  <a:lnTo>
                    <a:pt x="1392" y="320"/>
                  </a:lnTo>
                  <a:lnTo>
                    <a:pt x="1384" y="304"/>
                  </a:lnTo>
                  <a:lnTo>
                    <a:pt x="1384" y="274"/>
                  </a:lnTo>
                  <a:lnTo>
                    <a:pt x="1388" y="254"/>
                  </a:lnTo>
                  <a:lnTo>
                    <a:pt x="1386" y="248"/>
                  </a:lnTo>
                  <a:lnTo>
                    <a:pt x="1384" y="246"/>
                  </a:lnTo>
                  <a:lnTo>
                    <a:pt x="1382" y="244"/>
                  </a:lnTo>
                  <a:lnTo>
                    <a:pt x="1378" y="242"/>
                  </a:lnTo>
                  <a:lnTo>
                    <a:pt x="1374" y="242"/>
                  </a:lnTo>
                  <a:lnTo>
                    <a:pt x="1372" y="244"/>
                  </a:lnTo>
                  <a:lnTo>
                    <a:pt x="1370" y="244"/>
                  </a:lnTo>
                  <a:lnTo>
                    <a:pt x="1368" y="244"/>
                  </a:lnTo>
                  <a:lnTo>
                    <a:pt x="1366" y="240"/>
                  </a:lnTo>
                  <a:lnTo>
                    <a:pt x="1362" y="238"/>
                  </a:lnTo>
                  <a:lnTo>
                    <a:pt x="1356" y="234"/>
                  </a:lnTo>
                  <a:lnTo>
                    <a:pt x="1348" y="232"/>
                  </a:lnTo>
                  <a:lnTo>
                    <a:pt x="1338" y="230"/>
                  </a:lnTo>
                  <a:lnTo>
                    <a:pt x="1332" y="230"/>
                  </a:lnTo>
                  <a:lnTo>
                    <a:pt x="1326" y="228"/>
                  </a:lnTo>
                  <a:lnTo>
                    <a:pt x="1322" y="228"/>
                  </a:lnTo>
                  <a:lnTo>
                    <a:pt x="1320" y="230"/>
                  </a:lnTo>
                  <a:lnTo>
                    <a:pt x="1316" y="232"/>
                  </a:lnTo>
                  <a:lnTo>
                    <a:pt x="1312" y="234"/>
                  </a:lnTo>
                  <a:lnTo>
                    <a:pt x="1308" y="238"/>
                  </a:lnTo>
                  <a:lnTo>
                    <a:pt x="1296" y="242"/>
                  </a:lnTo>
                  <a:lnTo>
                    <a:pt x="1284" y="240"/>
                  </a:lnTo>
                  <a:lnTo>
                    <a:pt x="1272" y="238"/>
                  </a:lnTo>
                  <a:lnTo>
                    <a:pt x="1262" y="236"/>
                  </a:lnTo>
                  <a:lnTo>
                    <a:pt x="1258" y="234"/>
                  </a:lnTo>
                  <a:lnTo>
                    <a:pt x="1224" y="216"/>
                  </a:lnTo>
                  <a:lnTo>
                    <a:pt x="1210" y="216"/>
                  </a:lnTo>
                  <a:lnTo>
                    <a:pt x="1194" y="214"/>
                  </a:lnTo>
                  <a:lnTo>
                    <a:pt x="1182" y="208"/>
                  </a:lnTo>
                  <a:lnTo>
                    <a:pt x="1172" y="204"/>
                  </a:lnTo>
                  <a:lnTo>
                    <a:pt x="1168" y="202"/>
                  </a:lnTo>
                  <a:lnTo>
                    <a:pt x="1160" y="196"/>
                  </a:lnTo>
                  <a:lnTo>
                    <a:pt x="1156" y="190"/>
                  </a:lnTo>
                  <a:lnTo>
                    <a:pt x="1164" y="186"/>
                  </a:lnTo>
                  <a:lnTo>
                    <a:pt x="1166" y="184"/>
                  </a:lnTo>
                  <a:lnTo>
                    <a:pt x="1166" y="182"/>
                  </a:lnTo>
                  <a:lnTo>
                    <a:pt x="1166" y="178"/>
                  </a:lnTo>
                  <a:lnTo>
                    <a:pt x="1164" y="172"/>
                  </a:lnTo>
                  <a:lnTo>
                    <a:pt x="1160" y="170"/>
                  </a:lnTo>
                  <a:lnTo>
                    <a:pt x="1158" y="168"/>
                  </a:lnTo>
                  <a:lnTo>
                    <a:pt x="1156" y="168"/>
                  </a:lnTo>
                  <a:lnTo>
                    <a:pt x="1152" y="170"/>
                  </a:lnTo>
                  <a:lnTo>
                    <a:pt x="1150" y="170"/>
                  </a:lnTo>
                  <a:lnTo>
                    <a:pt x="1148" y="172"/>
                  </a:lnTo>
                  <a:lnTo>
                    <a:pt x="1146" y="174"/>
                  </a:lnTo>
                  <a:lnTo>
                    <a:pt x="1144" y="176"/>
                  </a:lnTo>
                  <a:lnTo>
                    <a:pt x="1142" y="180"/>
                  </a:lnTo>
                  <a:lnTo>
                    <a:pt x="1140" y="184"/>
                  </a:lnTo>
                  <a:lnTo>
                    <a:pt x="1136" y="190"/>
                  </a:lnTo>
                  <a:lnTo>
                    <a:pt x="1132" y="194"/>
                  </a:lnTo>
                  <a:lnTo>
                    <a:pt x="1128" y="198"/>
                  </a:lnTo>
                  <a:lnTo>
                    <a:pt x="1126" y="200"/>
                  </a:lnTo>
                  <a:lnTo>
                    <a:pt x="1120" y="202"/>
                  </a:lnTo>
                  <a:lnTo>
                    <a:pt x="1116" y="206"/>
                  </a:lnTo>
                  <a:lnTo>
                    <a:pt x="1112" y="210"/>
                  </a:lnTo>
                  <a:lnTo>
                    <a:pt x="1110" y="216"/>
                  </a:lnTo>
                  <a:lnTo>
                    <a:pt x="1108" y="220"/>
                  </a:lnTo>
                  <a:lnTo>
                    <a:pt x="1106" y="222"/>
                  </a:lnTo>
                  <a:lnTo>
                    <a:pt x="1104" y="224"/>
                  </a:lnTo>
                  <a:lnTo>
                    <a:pt x="1096" y="224"/>
                  </a:lnTo>
                  <a:lnTo>
                    <a:pt x="1092" y="204"/>
                  </a:lnTo>
                  <a:lnTo>
                    <a:pt x="1084" y="194"/>
                  </a:lnTo>
                  <a:lnTo>
                    <a:pt x="1108" y="192"/>
                  </a:lnTo>
                  <a:lnTo>
                    <a:pt x="1134" y="160"/>
                  </a:lnTo>
                  <a:lnTo>
                    <a:pt x="1150" y="144"/>
                  </a:lnTo>
                  <a:lnTo>
                    <a:pt x="1158" y="130"/>
                  </a:lnTo>
                  <a:lnTo>
                    <a:pt x="1162" y="122"/>
                  </a:lnTo>
                  <a:lnTo>
                    <a:pt x="1164" y="120"/>
                  </a:lnTo>
                  <a:lnTo>
                    <a:pt x="1164" y="96"/>
                  </a:lnTo>
                  <a:lnTo>
                    <a:pt x="1166" y="78"/>
                  </a:lnTo>
                  <a:lnTo>
                    <a:pt x="1160" y="64"/>
                  </a:lnTo>
                  <a:lnTo>
                    <a:pt x="1148" y="54"/>
                  </a:lnTo>
                  <a:lnTo>
                    <a:pt x="1134" y="52"/>
                  </a:lnTo>
                  <a:lnTo>
                    <a:pt x="1122" y="56"/>
                  </a:lnTo>
                  <a:lnTo>
                    <a:pt x="1108" y="64"/>
                  </a:lnTo>
                  <a:lnTo>
                    <a:pt x="1098" y="68"/>
                  </a:lnTo>
                  <a:lnTo>
                    <a:pt x="1090" y="70"/>
                  </a:lnTo>
                  <a:lnTo>
                    <a:pt x="1084" y="70"/>
                  </a:lnTo>
                  <a:lnTo>
                    <a:pt x="1080" y="70"/>
                  </a:lnTo>
                  <a:lnTo>
                    <a:pt x="1078" y="52"/>
                  </a:lnTo>
                  <a:lnTo>
                    <a:pt x="1070" y="46"/>
                  </a:lnTo>
                  <a:lnTo>
                    <a:pt x="1080" y="20"/>
                  </a:lnTo>
                  <a:lnTo>
                    <a:pt x="1082" y="20"/>
                  </a:lnTo>
                  <a:lnTo>
                    <a:pt x="1084" y="18"/>
                  </a:lnTo>
                  <a:lnTo>
                    <a:pt x="1086" y="18"/>
                  </a:lnTo>
                  <a:lnTo>
                    <a:pt x="1088" y="16"/>
                  </a:lnTo>
                  <a:lnTo>
                    <a:pt x="1088" y="14"/>
                  </a:lnTo>
                  <a:lnTo>
                    <a:pt x="1088" y="10"/>
                  </a:lnTo>
                  <a:lnTo>
                    <a:pt x="1086" y="8"/>
                  </a:lnTo>
                  <a:lnTo>
                    <a:pt x="1080" y="4"/>
                  </a:lnTo>
                  <a:lnTo>
                    <a:pt x="1068" y="0"/>
                  </a:lnTo>
                  <a:lnTo>
                    <a:pt x="1056" y="4"/>
                  </a:lnTo>
                  <a:lnTo>
                    <a:pt x="1048" y="10"/>
                  </a:lnTo>
                  <a:lnTo>
                    <a:pt x="1042" y="16"/>
                  </a:lnTo>
                  <a:lnTo>
                    <a:pt x="1038" y="22"/>
                  </a:lnTo>
                  <a:lnTo>
                    <a:pt x="1030" y="32"/>
                  </a:lnTo>
                  <a:lnTo>
                    <a:pt x="1022" y="42"/>
                  </a:lnTo>
                  <a:lnTo>
                    <a:pt x="1016" y="50"/>
                  </a:lnTo>
                  <a:lnTo>
                    <a:pt x="1012" y="54"/>
                  </a:lnTo>
                  <a:lnTo>
                    <a:pt x="1016" y="62"/>
                  </a:lnTo>
                  <a:lnTo>
                    <a:pt x="1008" y="76"/>
                  </a:lnTo>
                  <a:lnTo>
                    <a:pt x="990" y="68"/>
                  </a:lnTo>
                  <a:lnTo>
                    <a:pt x="988" y="68"/>
                  </a:lnTo>
                  <a:lnTo>
                    <a:pt x="986" y="68"/>
                  </a:lnTo>
                  <a:lnTo>
                    <a:pt x="986" y="70"/>
                  </a:lnTo>
                  <a:lnTo>
                    <a:pt x="988" y="72"/>
                  </a:lnTo>
                  <a:lnTo>
                    <a:pt x="990" y="74"/>
                  </a:lnTo>
                  <a:lnTo>
                    <a:pt x="992" y="76"/>
                  </a:lnTo>
                  <a:lnTo>
                    <a:pt x="992" y="78"/>
                  </a:lnTo>
                  <a:lnTo>
                    <a:pt x="994" y="78"/>
                  </a:lnTo>
                  <a:lnTo>
                    <a:pt x="1020" y="98"/>
                  </a:lnTo>
                  <a:lnTo>
                    <a:pt x="1020" y="100"/>
                  </a:lnTo>
                  <a:lnTo>
                    <a:pt x="1020" y="102"/>
                  </a:lnTo>
                  <a:lnTo>
                    <a:pt x="1020" y="108"/>
                  </a:lnTo>
                  <a:lnTo>
                    <a:pt x="1020" y="114"/>
                  </a:lnTo>
                  <a:lnTo>
                    <a:pt x="1020" y="122"/>
                  </a:lnTo>
                  <a:lnTo>
                    <a:pt x="1018" y="126"/>
                  </a:lnTo>
                  <a:lnTo>
                    <a:pt x="1014" y="130"/>
                  </a:lnTo>
                  <a:lnTo>
                    <a:pt x="1010" y="128"/>
                  </a:lnTo>
                  <a:lnTo>
                    <a:pt x="1006" y="126"/>
                  </a:lnTo>
                  <a:lnTo>
                    <a:pt x="1002" y="120"/>
                  </a:lnTo>
                  <a:lnTo>
                    <a:pt x="998" y="112"/>
                  </a:lnTo>
                  <a:lnTo>
                    <a:pt x="992" y="100"/>
                  </a:lnTo>
                  <a:lnTo>
                    <a:pt x="980" y="92"/>
                  </a:lnTo>
                  <a:lnTo>
                    <a:pt x="966" y="90"/>
                  </a:lnTo>
                  <a:lnTo>
                    <a:pt x="952" y="92"/>
                  </a:lnTo>
                  <a:lnTo>
                    <a:pt x="944" y="92"/>
                  </a:lnTo>
                  <a:lnTo>
                    <a:pt x="940" y="92"/>
                  </a:lnTo>
                  <a:lnTo>
                    <a:pt x="936" y="92"/>
                  </a:lnTo>
                  <a:lnTo>
                    <a:pt x="932" y="90"/>
                  </a:lnTo>
                  <a:lnTo>
                    <a:pt x="930" y="88"/>
                  </a:lnTo>
                  <a:lnTo>
                    <a:pt x="930" y="86"/>
                  </a:lnTo>
                  <a:lnTo>
                    <a:pt x="930" y="84"/>
                  </a:lnTo>
                  <a:lnTo>
                    <a:pt x="928" y="84"/>
                  </a:lnTo>
                  <a:lnTo>
                    <a:pt x="924" y="86"/>
                  </a:lnTo>
                  <a:lnTo>
                    <a:pt x="920" y="88"/>
                  </a:lnTo>
                  <a:lnTo>
                    <a:pt x="914" y="92"/>
                  </a:lnTo>
                  <a:lnTo>
                    <a:pt x="910" y="94"/>
                  </a:lnTo>
                  <a:lnTo>
                    <a:pt x="906" y="98"/>
                  </a:lnTo>
                  <a:lnTo>
                    <a:pt x="902" y="100"/>
                  </a:lnTo>
                  <a:lnTo>
                    <a:pt x="898" y="104"/>
                  </a:lnTo>
                  <a:lnTo>
                    <a:pt x="892" y="110"/>
                  </a:lnTo>
                  <a:lnTo>
                    <a:pt x="884" y="114"/>
                  </a:lnTo>
                  <a:lnTo>
                    <a:pt x="872" y="116"/>
                  </a:lnTo>
                  <a:lnTo>
                    <a:pt x="864" y="122"/>
                  </a:lnTo>
                  <a:lnTo>
                    <a:pt x="856" y="132"/>
                  </a:lnTo>
                  <a:lnTo>
                    <a:pt x="850" y="146"/>
                  </a:lnTo>
                  <a:lnTo>
                    <a:pt x="846" y="158"/>
                  </a:lnTo>
                  <a:lnTo>
                    <a:pt x="844" y="162"/>
                  </a:lnTo>
                  <a:lnTo>
                    <a:pt x="842" y="168"/>
                  </a:lnTo>
                  <a:lnTo>
                    <a:pt x="836" y="172"/>
                  </a:lnTo>
                  <a:lnTo>
                    <a:pt x="830" y="176"/>
                  </a:lnTo>
                  <a:lnTo>
                    <a:pt x="826" y="180"/>
                  </a:lnTo>
                  <a:lnTo>
                    <a:pt x="822" y="182"/>
                  </a:lnTo>
                  <a:lnTo>
                    <a:pt x="818" y="184"/>
                  </a:lnTo>
                  <a:lnTo>
                    <a:pt x="818" y="188"/>
                  </a:lnTo>
                  <a:lnTo>
                    <a:pt x="820" y="190"/>
                  </a:lnTo>
                  <a:lnTo>
                    <a:pt x="822" y="192"/>
                  </a:lnTo>
                  <a:lnTo>
                    <a:pt x="822" y="196"/>
                  </a:lnTo>
                  <a:lnTo>
                    <a:pt x="818" y="202"/>
                  </a:lnTo>
                  <a:lnTo>
                    <a:pt x="804" y="208"/>
                  </a:lnTo>
                  <a:lnTo>
                    <a:pt x="782" y="214"/>
                  </a:lnTo>
                  <a:lnTo>
                    <a:pt x="772" y="220"/>
                  </a:lnTo>
                  <a:lnTo>
                    <a:pt x="768" y="232"/>
                  </a:lnTo>
                  <a:lnTo>
                    <a:pt x="764" y="244"/>
                  </a:lnTo>
                  <a:lnTo>
                    <a:pt x="766" y="256"/>
                  </a:lnTo>
                  <a:lnTo>
                    <a:pt x="766" y="266"/>
                  </a:lnTo>
                  <a:lnTo>
                    <a:pt x="766" y="272"/>
                  </a:lnTo>
                  <a:lnTo>
                    <a:pt x="768" y="276"/>
                  </a:lnTo>
                  <a:lnTo>
                    <a:pt x="772" y="276"/>
                  </a:lnTo>
                  <a:lnTo>
                    <a:pt x="776" y="278"/>
                  </a:lnTo>
                  <a:lnTo>
                    <a:pt x="782" y="278"/>
                  </a:lnTo>
                  <a:lnTo>
                    <a:pt x="784" y="278"/>
                  </a:lnTo>
                  <a:lnTo>
                    <a:pt x="786" y="278"/>
                  </a:lnTo>
                  <a:lnTo>
                    <a:pt x="786" y="282"/>
                  </a:lnTo>
                  <a:lnTo>
                    <a:pt x="788" y="284"/>
                  </a:lnTo>
                  <a:lnTo>
                    <a:pt x="792" y="288"/>
                  </a:lnTo>
                  <a:lnTo>
                    <a:pt x="796" y="292"/>
                  </a:lnTo>
                  <a:lnTo>
                    <a:pt x="800" y="294"/>
                  </a:lnTo>
                  <a:lnTo>
                    <a:pt x="802" y="296"/>
                  </a:lnTo>
                  <a:lnTo>
                    <a:pt x="804" y="298"/>
                  </a:lnTo>
                  <a:lnTo>
                    <a:pt x="804" y="344"/>
                  </a:lnTo>
                  <a:lnTo>
                    <a:pt x="800" y="352"/>
                  </a:lnTo>
                  <a:lnTo>
                    <a:pt x="800" y="358"/>
                  </a:lnTo>
                  <a:lnTo>
                    <a:pt x="800" y="364"/>
                  </a:lnTo>
                  <a:lnTo>
                    <a:pt x="802" y="368"/>
                  </a:lnTo>
                  <a:lnTo>
                    <a:pt x="806" y="372"/>
                  </a:lnTo>
                  <a:lnTo>
                    <a:pt x="808" y="374"/>
                  </a:lnTo>
                  <a:lnTo>
                    <a:pt x="810" y="376"/>
                  </a:lnTo>
                  <a:lnTo>
                    <a:pt x="812" y="376"/>
                  </a:lnTo>
                  <a:lnTo>
                    <a:pt x="812" y="382"/>
                  </a:lnTo>
                  <a:lnTo>
                    <a:pt x="800" y="380"/>
                  </a:lnTo>
                  <a:lnTo>
                    <a:pt x="796" y="378"/>
                  </a:lnTo>
                  <a:lnTo>
                    <a:pt x="792" y="374"/>
                  </a:lnTo>
                  <a:lnTo>
                    <a:pt x="788" y="370"/>
                  </a:lnTo>
                  <a:lnTo>
                    <a:pt x="784" y="366"/>
                  </a:lnTo>
                  <a:lnTo>
                    <a:pt x="782" y="360"/>
                  </a:lnTo>
                  <a:lnTo>
                    <a:pt x="782" y="356"/>
                  </a:lnTo>
                  <a:lnTo>
                    <a:pt x="782" y="352"/>
                  </a:lnTo>
                  <a:lnTo>
                    <a:pt x="784" y="348"/>
                  </a:lnTo>
                  <a:lnTo>
                    <a:pt x="784" y="344"/>
                  </a:lnTo>
                  <a:lnTo>
                    <a:pt x="782" y="340"/>
                  </a:lnTo>
                  <a:lnTo>
                    <a:pt x="778" y="338"/>
                  </a:lnTo>
                  <a:lnTo>
                    <a:pt x="776" y="338"/>
                  </a:lnTo>
                  <a:lnTo>
                    <a:pt x="776" y="336"/>
                  </a:lnTo>
                  <a:lnTo>
                    <a:pt x="776" y="334"/>
                  </a:lnTo>
                  <a:lnTo>
                    <a:pt x="778" y="332"/>
                  </a:lnTo>
                  <a:lnTo>
                    <a:pt x="782" y="326"/>
                  </a:lnTo>
                  <a:lnTo>
                    <a:pt x="784" y="322"/>
                  </a:lnTo>
                  <a:lnTo>
                    <a:pt x="788" y="316"/>
                  </a:lnTo>
                  <a:lnTo>
                    <a:pt x="790" y="308"/>
                  </a:lnTo>
                  <a:lnTo>
                    <a:pt x="790" y="304"/>
                  </a:lnTo>
                  <a:lnTo>
                    <a:pt x="788" y="300"/>
                  </a:lnTo>
                  <a:lnTo>
                    <a:pt x="788" y="298"/>
                  </a:lnTo>
                  <a:lnTo>
                    <a:pt x="786" y="298"/>
                  </a:lnTo>
                  <a:lnTo>
                    <a:pt x="782" y="298"/>
                  </a:lnTo>
                  <a:lnTo>
                    <a:pt x="778" y="298"/>
                  </a:lnTo>
                  <a:lnTo>
                    <a:pt x="774" y="298"/>
                  </a:lnTo>
                  <a:lnTo>
                    <a:pt x="768" y="296"/>
                  </a:lnTo>
                  <a:lnTo>
                    <a:pt x="766" y="294"/>
                  </a:lnTo>
                  <a:lnTo>
                    <a:pt x="764" y="292"/>
                  </a:lnTo>
                  <a:lnTo>
                    <a:pt x="762" y="290"/>
                  </a:lnTo>
                  <a:lnTo>
                    <a:pt x="758" y="290"/>
                  </a:lnTo>
                  <a:lnTo>
                    <a:pt x="754" y="290"/>
                  </a:lnTo>
                  <a:lnTo>
                    <a:pt x="750" y="288"/>
                  </a:lnTo>
                  <a:lnTo>
                    <a:pt x="744" y="286"/>
                  </a:lnTo>
                  <a:lnTo>
                    <a:pt x="738" y="284"/>
                  </a:lnTo>
                  <a:lnTo>
                    <a:pt x="732" y="280"/>
                  </a:lnTo>
                  <a:lnTo>
                    <a:pt x="728" y="276"/>
                  </a:lnTo>
                  <a:lnTo>
                    <a:pt x="726" y="276"/>
                  </a:lnTo>
                  <a:lnTo>
                    <a:pt x="724" y="274"/>
                  </a:lnTo>
                  <a:lnTo>
                    <a:pt x="722" y="276"/>
                  </a:lnTo>
                  <a:lnTo>
                    <a:pt x="720" y="278"/>
                  </a:lnTo>
                  <a:lnTo>
                    <a:pt x="718" y="280"/>
                  </a:lnTo>
                  <a:lnTo>
                    <a:pt x="718" y="282"/>
                  </a:lnTo>
                  <a:lnTo>
                    <a:pt x="716" y="282"/>
                  </a:lnTo>
                  <a:lnTo>
                    <a:pt x="712" y="278"/>
                  </a:lnTo>
                  <a:lnTo>
                    <a:pt x="710" y="270"/>
                  </a:lnTo>
                  <a:lnTo>
                    <a:pt x="710" y="260"/>
                  </a:lnTo>
                  <a:lnTo>
                    <a:pt x="710" y="250"/>
                  </a:lnTo>
                  <a:lnTo>
                    <a:pt x="708" y="246"/>
                  </a:lnTo>
                  <a:lnTo>
                    <a:pt x="706" y="244"/>
                  </a:lnTo>
                  <a:lnTo>
                    <a:pt x="704" y="244"/>
                  </a:lnTo>
                  <a:lnTo>
                    <a:pt x="700" y="242"/>
                  </a:lnTo>
                  <a:lnTo>
                    <a:pt x="696" y="242"/>
                  </a:lnTo>
                  <a:lnTo>
                    <a:pt x="694" y="244"/>
                  </a:lnTo>
                  <a:lnTo>
                    <a:pt x="692" y="244"/>
                  </a:lnTo>
                  <a:lnTo>
                    <a:pt x="690" y="244"/>
                  </a:lnTo>
                  <a:lnTo>
                    <a:pt x="688" y="246"/>
                  </a:lnTo>
                  <a:lnTo>
                    <a:pt x="684" y="248"/>
                  </a:lnTo>
                  <a:lnTo>
                    <a:pt x="684" y="250"/>
                  </a:lnTo>
                  <a:lnTo>
                    <a:pt x="684" y="254"/>
                  </a:lnTo>
                  <a:lnTo>
                    <a:pt x="684" y="258"/>
                  </a:lnTo>
                  <a:lnTo>
                    <a:pt x="686" y="262"/>
                  </a:lnTo>
                  <a:lnTo>
                    <a:pt x="686" y="266"/>
                  </a:lnTo>
                  <a:lnTo>
                    <a:pt x="688" y="270"/>
                  </a:lnTo>
                  <a:lnTo>
                    <a:pt x="690" y="274"/>
                  </a:lnTo>
                  <a:lnTo>
                    <a:pt x="690" y="278"/>
                  </a:lnTo>
                  <a:lnTo>
                    <a:pt x="690" y="282"/>
                  </a:lnTo>
                  <a:lnTo>
                    <a:pt x="690" y="284"/>
                  </a:lnTo>
                  <a:lnTo>
                    <a:pt x="686" y="288"/>
                  </a:lnTo>
                  <a:lnTo>
                    <a:pt x="682" y="290"/>
                  </a:lnTo>
                  <a:lnTo>
                    <a:pt x="676" y="292"/>
                  </a:lnTo>
                  <a:lnTo>
                    <a:pt x="672" y="298"/>
                  </a:lnTo>
                  <a:lnTo>
                    <a:pt x="670" y="304"/>
                  </a:lnTo>
                  <a:lnTo>
                    <a:pt x="668" y="308"/>
                  </a:lnTo>
                  <a:lnTo>
                    <a:pt x="670" y="314"/>
                  </a:lnTo>
                  <a:lnTo>
                    <a:pt x="670" y="318"/>
                  </a:lnTo>
                  <a:lnTo>
                    <a:pt x="672" y="320"/>
                  </a:lnTo>
                  <a:lnTo>
                    <a:pt x="674" y="322"/>
                  </a:lnTo>
                  <a:lnTo>
                    <a:pt x="678" y="324"/>
                  </a:lnTo>
                  <a:lnTo>
                    <a:pt x="680" y="326"/>
                  </a:lnTo>
                  <a:lnTo>
                    <a:pt x="680" y="330"/>
                  </a:lnTo>
                  <a:lnTo>
                    <a:pt x="682" y="332"/>
                  </a:lnTo>
                  <a:lnTo>
                    <a:pt x="680" y="338"/>
                  </a:lnTo>
                  <a:lnTo>
                    <a:pt x="680" y="344"/>
                  </a:lnTo>
                  <a:lnTo>
                    <a:pt x="678" y="350"/>
                  </a:lnTo>
                  <a:lnTo>
                    <a:pt x="674" y="354"/>
                  </a:lnTo>
                  <a:lnTo>
                    <a:pt x="670" y="364"/>
                  </a:lnTo>
                  <a:lnTo>
                    <a:pt x="670" y="378"/>
                  </a:lnTo>
                  <a:lnTo>
                    <a:pt x="668" y="392"/>
                  </a:lnTo>
                  <a:lnTo>
                    <a:pt x="668" y="398"/>
                  </a:lnTo>
                  <a:lnTo>
                    <a:pt x="684" y="400"/>
                  </a:lnTo>
                  <a:lnTo>
                    <a:pt x="698" y="390"/>
                  </a:lnTo>
                  <a:lnTo>
                    <a:pt x="704" y="390"/>
                  </a:lnTo>
                  <a:lnTo>
                    <a:pt x="710" y="390"/>
                  </a:lnTo>
                  <a:lnTo>
                    <a:pt x="714" y="392"/>
                  </a:lnTo>
                  <a:lnTo>
                    <a:pt x="716" y="394"/>
                  </a:lnTo>
                  <a:lnTo>
                    <a:pt x="718" y="398"/>
                  </a:lnTo>
                  <a:lnTo>
                    <a:pt x="720" y="400"/>
                  </a:lnTo>
                  <a:lnTo>
                    <a:pt x="722" y="402"/>
                  </a:lnTo>
                  <a:lnTo>
                    <a:pt x="722" y="404"/>
                  </a:lnTo>
                  <a:lnTo>
                    <a:pt x="724" y="406"/>
                  </a:lnTo>
                  <a:lnTo>
                    <a:pt x="726" y="416"/>
                  </a:lnTo>
                  <a:lnTo>
                    <a:pt x="730" y="428"/>
                  </a:lnTo>
                  <a:lnTo>
                    <a:pt x="732" y="438"/>
                  </a:lnTo>
                  <a:lnTo>
                    <a:pt x="732" y="444"/>
                  </a:lnTo>
                  <a:lnTo>
                    <a:pt x="734" y="446"/>
                  </a:lnTo>
                  <a:lnTo>
                    <a:pt x="736" y="448"/>
                  </a:lnTo>
                  <a:lnTo>
                    <a:pt x="738" y="450"/>
                  </a:lnTo>
                  <a:lnTo>
                    <a:pt x="740" y="450"/>
                  </a:lnTo>
                  <a:lnTo>
                    <a:pt x="742" y="450"/>
                  </a:lnTo>
                  <a:lnTo>
                    <a:pt x="746" y="448"/>
                  </a:lnTo>
                  <a:lnTo>
                    <a:pt x="748" y="448"/>
                  </a:lnTo>
                  <a:lnTo>
                    <a:pt x="752" y="448"/>
                  </a:lnTo>
                  <a:lnTo>
                    <a:pt x="754" y="450"/>
                  </a:lnTo>
                  <a:lnTo>
                    <a:pt x="758" y="452"/>
                  </a:lnTo>
                  <a:lnTo>
                    <a:pt x="760" y="454"/>
                  </a:lnTo>
                  <a:lnTo>
                    <a:pt x="766" y="456"/>
                  </a:lnTo>
                  <a:lnTo>
                    <a:pt x="770" y="458"/>
                  </a:lnTo>
                  <a:lnTo>
                    <a:pt x="774" y="458"/>
                  </a:lnTo>
                  <a:lnTo>
                    <a:pt x="772" y="462"/>
                  </a:lnTo>
                  <a:lnTo>
                    <a:pt x="768" y="466"/>
                  </a:lnTo>
                  <a:lnTo>
                    <a:pt x="764" y="468"/>
                  </a:lnTo>
                  <a:lnTo>
                    <a:pt x="760" y="468"/>
                  </a:lnTo>
                  <a:lnTo>
                    <a:pt x="758" y="470"/>
                  </a:lnTo>
                  <a:lnTo>
                    <a:pt x="756" y="470"/>
                  </a:lnTo>
                  <a:lnTo>
                    <a:pt x="752" y="470"/>
                  </a:lnTo>
                  <a:lnTo>
                    <a:pt x="750" y="472"/>
                  </a:lnTo>
                  <a:lnTo>
                    <a:pt x="748" y="476"/>
                  </a:lnTo>
                  <a:lnTo>
                    <a:pt x="746" y="480"/>
                  </a:lnTo>
                  <a:lnTo>
                    <a:pt x="746" y="484"/>
                  </a:lnTo>
                  <a:lnTo>
                    <a:pt x="748" y="486"/>
                  </a:lnTo>
                  <a:lnTo>
                    <a:pt x="752" y="496"/>
                  </a:lnTo>
                  <a:lnTo>
                    <a:pt x="752" y="510"/>
                  </a:lnTo>
                  <a:lnTo>
                    <a:pt x="752" y="520"/>
                  </a:lnTo>
                  <a:lnTo>
                    <a:pt x="750" y="522"/>
                  </a:lnTo>
                  <a:lnTo>
                    <a:pt x="746" y="524"/>
                  </a:lnTo>
                  <a:lnTo>
                    <a:pt x="744" y="522"/>
                  </a:lnTo>
                  <a:lnTo>
                    <a:pt x="740" y="520"/>
                  </a:lnTo>
                  <a:lnTo>
                    <a:pt x="738" y="516"/>
                  </a:lnTo>
                  <a:lnTo>
                    <a:pt x="738" y="510"/>
                  </a:lnTo>
                  <a:lnTo>
                    <a:pt x="736" y="498"/>
                  </a:lnTo>
                  <a:lnTo>
                    <a:pt x="730" y="484"/>
                  </a:lnTo>
                  <a:lnTo>
                    <a:pt x="726" y="476"/>
                  </a:lnTo>
                  <a:lnTo>
                    <a:pt x="724" y="474"/>
                  </a:lnTo>
                  <a:lnTo>
                    <a:pt x="722" y="474"/>
                  </a:lnTo>
                  <a:lnTo>
                    <a:pt x="720" y="476"/>
                  </a:lnTo>
                  <a:lnTo>
                    <a:pt x="718" y="480"/>
                  </a:lnTo>
                  <a:lnTo>
                    <a:pt x="716" y="482"/>
                  </a:lnTo>
                  <a:lnTo>
                    <a:pt x="716" y="484"/>
                  </a:lnTo>
                  <a:lnTo>
                    <a:pt x="714" y="488"/>
                  </a:lnTo>
                  <a:lnTo>
                    <a:pt x="712" y="492"/>
                  </a:lnTo>
                  <a:lnTo>
                    <a:pt x="710" y="494"/>
                  </a:lnTo>
                  <a:lnTo>
                    <a:pt x="706" y="494"/>
                  </a:lnTo>
                  <a:lnTo>
                    <a:pt x="704" y="494"/>
                  </a:lnTo>
                  <a:lnTo>
                    <a:pt x="704" y="492"/>
                  </a:lnTo>
                  <a:lnTo>
                    <a:pt x="704" y="490"/>
                  </a:lnTo>
                  <a:lnTo>
                    <a:pt x="704" y="488"/>
                  </a:lnTo>
                  <a:lnTo>
                    <a:pt x="706" y="486"/>
                  </a:lnTo>
                  <a:lnTo>
                    <a:pt x="708" y="476"/>
                  </a:lnTo>
                  <a:lnTo>
                    <a:pt x="710" y="460"/>
                  </a:lnTo>
                  <a:lnTo>
                    <a:pt x="712" y="442"/>
                  </a:lnTo>
                  <a:lnTo>
                    <a:pt x="712" y="424"/>
                  </a:lnTo>
                  <a:lnTo>
                    <a:pt x="712" y="412"/>
                  </a:lnTo>
                  <a:lnTo>
                    <a:pt x="710" y="408"/>
                  </a:lnTo>
                  <a:lnTo>
                    <a:pt x="706" y="398"/>
                  </a:lnTo>
                  <a:lnTo>
                    <a:pt x="698" y="408"/>
                  </a:lnTo>
                  <a:lnTo>
                    <a:pt x="696" y="410"/>
                  </a:lnTo>
                  <a:lnTo>
                    <a:pt x="692" y="410"/>
                  </a:lnTo>
                  <a:lnTo>
                    <a:pt x="686" y="410"/>
                  </a:lnTo>
                  <a:lnTo>
                    <a:pt x="682" y="412"/>
                  </a:lnTo>
                  <a:lnTo>
                    <a:pt x="680" y="414"/>
                  </a:lnTo>
                  <a:lnTo>
                    <a:pt x="678" y="416"/>
                  </a:lnTo>
                  <a:lnTo>
                    <a:pt x="678" y="418"/>
                  </a:lnTo>
                  <a:lnTo>
                    <a:pt x="676" y="424"/>
                  </a:lnTo>
                  <a:lnTo>
                    <a:pt x="676" y="440"/>
                  </a:lnTo>
                  <a:lnTo>
                    <a:pt x="676" y="456"/>
                  </a:lnTo>
                  <a:lnTo>
                    <a:pt x="676" y="468"/>
                  </a:lnTo>
                  <a:lnTo>
                    <a:pt x="674" y="474"/>
                  </a:lnTo>
                  <a:lnTo>
                    <a:pt x="674" y="478"/>
                  </a:lnTo>
                  <a:lnTo>
                    <a:pt x="670" y="482"/>
                  </a:lnTo>
                  <a:lnTo>
                    <a:pt x="666" y="486"/>
                  </a:lnTo>
                  <a:lnTo>
                    <a:pt x="662" y="486"/>
                  </a:lnTo>
                  <a:lnTo>
                    <a:pt x="658" y="486"/>
                  </a:lnTo>
                  <a:lnTo>
                    <a:pt x="652" y="488"/>
                  </a:lnTo>
                  <a:lnTo>
                    <a:pt x="648" y="490"/>
                  </a:lnTo>
                  <a:lnTo>
                    <a:pt x="646" y="492"/>
                  </a:lnTo>
                  <a:lnTo>
                    <a:pt x="632" y="494"/>
                  </a:lnTo>
                  <a:lnTo>
                    <a:pt x="618" y="490"/>
                  </a:lnTo>
                  <a:lnTo>
                    <a:pt x="606" y="486"/>
                  </a:lnTo>
                  <a:lnTo>
                    <a:pt x="602" y="484"/>
                  </a:lnTo>
                  <a:lnTo>
                    <a:pt x="610" y="480"/>
                  </a:lnTo>
                  <a:lnTo>
                    <a:pt x="622" y="478"/>
                  </a:lnTo>
                  <a:lnTo>
                    <a:pt x="636" y="476"/>
                  </a:lnTo>
                  <a:lnTo>
                    <a:pt x="642" y="476"/>
                  </a:lnTo>
                  <a:lnTo>
                    <a:pt x="646" y="474"/>
                  </a:lnTo>
                  <a:lnTo>
                    <a:pt x="648" y="472"/>
                  </a:lnTo>
                  <a:lnTo>
                    <a:pt x="648" y="468"/>
                  </a:lnTo>
                  <a:lnTo>
                    <a:pt x="648" y="466"/>
                  </a:lnTo>
                  <a:lnTo>
                    <a:pt x="646" y="462"/>
                  </a:lnTo>
                  <a:lnTo>
                    <a:pt x="646" y="458"/>
                  </a:lnTo>
                  <a:lnTo>
                    <a:pt x="646" y="456"/>
                  </a:lnTo>
                  <a:lnTo>
                    <a:pt x="646" y="454"/>
                  </a:lnTo>
                  <a:lnTo>
                    <a:pt x="648" y="452"/>
                  </a:lnTo>
                  <a:lnTo>
                    <a:pt x="650" y="448"/>
                  </a:lnTo>
                  <a:lnTo>
                    <a:pt x="652" y="444"/>
                  </a:lnTo>
                  <a:lnTo>
                    <a:pt x="656" y="440"/>
                  </a:lnTo>
                  <a:lnTo>
                    <a:pt x="660" y="434"/>
                  </a:lnTo>
                  <a:lnTo>
                    <a:pt x="662" y="430"/>
                  </a:lnTo>
                  <a:lnTo>
                    <a:pt x="664" y="428"/>
                  </a:lnTo>
                  <a:lnTo>
                    <a:pt x="664" y="426"/>
                  </a:lnTo>
                  <a:lnTo>
                    <a:pt x="668" y="422"/>
                  </a:lnTo>
                  <a:lnTo>
                    <a:pt x="668" y="418"/>
                  </a:lnTo>
                  <a:lnTo>
                    <a:pt x="668" y="416"/>
                  </a:lnTo>
                  <a:lnTo>
                    <a:pt x="666" y="416"/>
                  </a:lnTo>
                  <a:lnTo>
                    <a:pt x="666" y="414"/>
                  </a:lnTo>
                  <a:lnTo>
                    <a:pt x="664" y="414"/>
                  </a:lnTo>
                  <a:lnTo>
                    <a:pt x="662" y="414"/>
                  </a:lnTo>
                  <a:lnTo>
                    <a:pt x="660" y="412"/>
                  </a:lnTo>
                  <a:lnTo>
                    <a:pt x="658" y="412"/>
                  </a:lnTo>
                  <a:lnTo>
                    <a:pt x="656" y="410"/>
                  </a:lnTo>
                  <a:lnTo>
                    <a:pt x="656" y="408"/>
                  </a:lnTo>
                  <a:lnTo>
                    <a:pt x="656" y="400"/>
                  </a:lnTo>
                  <a:lnTo>
                    <a:pt x="656" y="384"/>
                  </a:lnTo>
                  <a:lnTo>
                    <a:pt x="656" y="368"/>
                  </a:lnTo>
                  <a:lnTo>
                    <a:pt x="656" y="354"/>
                  </a:lnTo>
                  <a:lnTo>
                    <a:pt x="656" y="348"/>
                  </a:lnTo>
                  <a:lnTo>
                    <a:pt x="658" y="342"/>
                  </a:lnTo>
                  <a:lnTo>
                    <a:pt x="658" y="336"/>
                  </a:lnTo>
                  <a:lnTo>
                    <a:pt x="656" y="330"/>
                  </a:lnTo>
                  <a:lnTo>
                    <a:pt x="654" y="324"/>
                  </a:lnTo>
                  <a:lnTo>
                    <a:pt x="652" y="320"/>
                  </a:lnTo>
                  <a:lnTo>
                    <a:pt x="650" y="318"/>
                  </a:lnTo>
                  <a:lnTo>
                    <a:pt x="650" y="292"/>
                  </a:lnTo>
                  <a:lnTo>
                    <a:pt x="656" y="286"/>
                  </a:lnTo>
                  <a:lnTo>
                    <a:pt x="658" y="274"/>
                  </a:lnTo>
                  <a:lnTo>
                    <a:pt x="670" y="262"/>
                  </a:lnTo>
                  <a:lnTo>
                    <a:pt x="672" y="258"/>
                  </a:lnTo>
                  <a:lnTo>
                    <a:pt x="670" y="256"/>
                  </a:lnTo>
                  <a:lnTo>
                    <a:pt x="666" y="252"/>
                  </a:lnTo>
                  <a:lnTo>
                    <a:pt x="664" y="250"/>
                  </a:lnTo>
                  <a:lnTo>
                    <a:pt x="660" y="250"/>
                  </a:lnTo>
                  <a:lnTo>
                    <a:pt x="660" y="248"/>
                  </a:lnTo>
                  <a:lnTo>
                    <a:pt x="634" y="252"/>
                  </a:lnTo>
                  <a:lnTo>
                    <a:pt x="630" y="246"/>
                  </a:lnTo>
                  <a:lnTo>
                    <a:pt x="620" y="250"/>
                  </a:lnTo>
                  <a:lnTo>
                    <a:pt x="614" y="258"/>
                  </a:lnTo>
                  <a:lnTo>
                    <a:pt x="610" y="268"/>
                  </a:lnTo>
                  <a:lnTo>
                    <a:pt x="610" y="278"/>
                  </a:lnTo>
                  <a:lnTo>
                    <a:pt x="610" y="280"/>
                  </a:lnTo>
                  <a:lnTo>
                    <a:pt x="608" y="286"/>
                  </a:lnTo>
                  <a:lnTo>
                    <a:pt x="604" y="292"/>
                  </a:lnTo>
                  <a:lnTo>
                    <a:pt x="602" y="296"/>
                  </a:lnTo>
                  <a:lnTo>
                    <a:pt x="598" y="300"/>
                  </a:lnTo>
                  <a:lnTo>
                    <a:pt x="594" y="302"/>
                  </a:lnTo>
                  <a:lnTo>
                    <a:pt x="592" y="304"/>
                  </a:lnTo>
                  <a:lnTo>
                    <a:pt x="584" y="316"/>
                  </a:lnTo>
                  <a:lnTo>
                    <a:pt x="580" y="332"/>
                  </a:lnTo>
                  <a:lnTo>
                    <a:pt x="580" y="350"/>
                  </a:lnTo>
                  <a:lnTo>
                    <a:pt x="582" y="364"/>
                  </a:lnTo>
                  <a:lnTo>
                    <a:pt x="582" y="370"/>
                  </a:lnTo>
                  <a:lnTo>
                    <a:pt x="584" y="374"/>
                  </a:lnTo>
                  <a:lnTo>
                    <a:pt x="586" y="376"/>
                  </a:lnTo>
                  <a:lnTo>
                    <a:pt x="586" y="382"/>
                  </a:lnTo>
                  <a:lnTo>
                    <a:pt x="588" y="386"/>
                  </a:lnTo>
                  <a:lnTo>
                    <a:pt x="590" y="392"/>
                  </a:lnTo>
                  <a:lnTo>
                    <a:pt x="590" y="396"/>
                  </a:lnTo>
                  <a:lnTo>
                    <a:pt x="590" y="400"/>
                  </a:lnTo>
                  <a:lnTo>
                    <a:pt x="588" y="402"/>
                  </a:lnTo>
                  <a:lnTo>
                    <a:pt x="586" y="404"/>
                  </a:lnTo>
                  <a:lnTo>
                    <a:pt x="584" y="404"/>
                  </a:lnTo>
                  <a:lnTo>
                    <a:pt x="552" y="374"/>
                  </a:lnTo>
                  <a:lnTo>
                    <a:pt x="516" y="370"/>
                  </a:lnTo>
                  <a:lnTo>
                    <a:pt x="512" y="380"/>
                  </a:lnTo>
                  <a:lnTo>
                    <a:pt x="516" y="388"/>
                  </a:lnTo>
                  <a:lnTo>
                    <a:pt x="516" y="404"/>
                  </a:lnTo>
                  <a:lnTo>
                    <a:pt x="494" y="420"/>
                  </a:lnTo>
                  <a:lnTo>
                    <a:pt x="496" y="410"/>
                  </a:lnTo>
                  <a:lnTo>
                    <a:pt x="496" y="402"/>
                  </a:lnTo>
                  <a:lnTo>
                    <a:pt x="498" y="398"/>
                  </a:lnTo>
                  <a:lnTo>
                    <a:pt x="498" y="396"/>
                  </a:lnTo>
                  <a:lnTo>
                    <a:pt x="490" y="396"/>
                  </a:lnTo>
                  <a:lnTo>
                    <a:pt x="482" y="404"/>
                  </a:lnTo>
                  <a:lnTo>
                    <a:pt x="478" y="414"/>
                  </a:lnTo>
                  <a:lnTo>
                    <a:pt x="456" y="412"/>
                  </a:lnTo>
                  <a:lnTo>
                    <a:pt x="448" y="412"/>
                  </a:lnTo>
                  <a:lnTo>
                    <a:pt x="442" y="414"/>
                  </a:lnTo>
                  <a:lnTo>
                    <a:pt x="438" y="416"/>
                  </a:lnTo>
                  <a:lnTo>
                    <a:pt x="434" y="418"/>
                  </a:lnTo>
                  <a:lnTo>
                    <a:pt x="432" y="420"/>
                  </a:lnTo>
                  <a:lnTo>
                    <a:pt x="432" y="400"/>
                  </a:lnTo>
                  <a:lnTo>
                    <a:pt x="426" y="400"/>
                  </a:lnTo>
                  <a:lnTo>
                    <a:pt x="420" y="404"/>
                  </a:lnTo>
                  <a:lnTo>
                    <a:pt x="410" y="410"/>
                  </a:lnTo>
                  <a:lnTo>
                    <a:pt x="400" y="416"/>
                  </a:lnTo>
                  <a:lnTo>
                    <a:pt x="392" y="420"/>
                  </a:lnTo>
                  <a:lnTo>
                    <a:pt x="390" y="422"/>
                  </a:lnTo>
                  <a:lnTo>
                    <a:pt x="372" y="428"/>
                  </a:lnTo>
                  <a:lnTo>
                    <a:pt x="360" y="436"/>
                  </a:lnTo>
                  <a:lnTo>
                    <a:pt x="352" y="448"/>
                  </a:lnTo>
                  <a:lnTo>
                    <a:pt x="350" y="456"/>
                  </a:lnTo>
                  <a:lnTo>
                    <a:pt x="350" y="458"/>
                  </a:lnTo>
                  <a:lnTo>
                    <a:pt x="348" y="466"/>
                  </a:lnTo>
                  <a:lnTo>
                    <a:pt x="348" y="470"/>
                  </a:lnTo>
                  <a:lnTo>
                    <a:pt x="346" y="470"/>
                  </a:lnTo>
                  <a:lnTo>
                    <a:pt x="344" y="472"/>
                  </a:lnTo>
                  <a:lnTo>
                    <a:pt x="342" y="470"/>
                  </a:lnTo>
                  <a:lnTo>
                    <a:pt x="340" y="470"/>
                  </a:lnTo>
                  <a:lnTo>
                    <a:pt x="340" y="468"/>
                  </a:lnTo>
                  <a:lnTo>
                    <a:pt x="338" y="466"/>
                  </a:lnTo>
                  <a:lnTo>
                    <a:pt x="324" y="460"/>
                  </a:lnTo>
                  <a:lnTo>
                    <a:pt x="324" y="446"/>
                  </a:lnTo>
                  <a:lnTo>
                    <a:pt x="330" y="440"/>
                  </a:lnTo>
                  <a:lnTo>
                    <a:pt x="334" y="436"/>
                  </a:lnTo>
                  <a:lnTo>
                    <a:pt x="336" y="432"/>
                  </a:lnTo>
                  <a:lnTo>
                    <a:pt x="336" y="428"/>
                  </a:lnTo>
                  <a:lnTo>
                    <a:pt x="336" y="426"/>
                  </a:lnTo>
                  <a:lnTo>
                    <a:pt x="336" y="424"/>
                  </a:lnTo>
                  <a:lnTo>
                    <a:pt x="334" y="424"/>
                  </a:lnTo>
                  <a:lnTo>
                    <a:pt x="334" y="418"/>
                  </a:lnTo>
                  <a:lnTo>
                    <a:pt x="330" y="414"/>
                  </a:lnTo>
                  <a:lnTo>
                    <a:pt x="328" y="410"/>
                  </a:lnTo>
                  <a:lnTo>
                    <a:pt x="322" y="408"/>
                  </a:lnTo>
                  <a:lnTo>
                    <a:pt x="318" y="406"/>
                  </a:lnTo>
                  <a:lnTo>
                    <a:pt x="314" y="404"/>
                  </a:lnTo>
                  <a:lnTo>
                    <a:pt x="310" y="404"/>
                  </a:lnTo>
                  <a:lnTo>
                    <a:pt x="308" y="404"/>
                  </a:lnTo>
                  <a:lnTo>
                    <a:pt x="306" y="404"/>
                  </a:lnTo>
                  <a:lnTo>
                    <a:pt x="304" y="406"/>
                  </a:lnTo>
                  <a:lnTo>
                    <a:pt x="300" y="406"/>
                  </a:lnTo>
                  <a:lnTo>
                    <a:pt x="296" y="408"/>
                  </a:lnTo>
                  <a:lnTo>
                    <a:pt x="292" y="408"/>
                  </a:lnTo>
                  <a:lnTo>
                    <a:pt x="290" y="408"/>
                  </a:lnTo>
                  <a:lnTo>
                    <a:pt x="288" y="408"/>
                  </a:lnTo>
                  <a:lnTo>
                    <a:pt x="300" y="416"/>
                  </a:lnTo>
                  <a:lnTo>
                    <a:pt x="300" y="440"/>
                  </a:lnTo>
                  <a:lnTo>
                    <a:pt x="300" y="454"/>
                  </a:lnTo>
                  <a:lnTo>
                    <a:pt x="302" y="454"/>
                  </a:lnTo>
                  <a:lnTo>
                    <a:pt x="302" y="456"/>
                  </a:lnTo>
                  <a:lnTo>
                    <a:pt x="304" y="460"/>
                  </a:lnTo>
                  <a:lnTo>
                    <a:pt x="306" y="462"/>
                  </a:lnTo>
                  <a:lnTo>
                    <a:pt x="306" y="464"/>
                  </a:lnTo>
                  <a:lnTo>
                    <a:pt x="308" y="466"/>
                  </a:lnTo>
                  <a:lnTo>
                    <a:pt x="306" y="476"/>
                  </a:lnTo>
                  <a:lnTo>
                    <a:pt x="306" y="482"/>
                  </a:lnTo>
                  <a:lnTo>
                    <a:pt x="304" y="486"/>
                  </a:lnTo>
                  <a:lnTo>
                    <a:pt x="302" y="490"/>
                  </a:lnTo>
                  <a:lnTo>
                    <a:pt x="292" y="486"/>
                  </a:lnTo>
                  <a:lnTo>
                    <a:pt x="284" y="480"/>
                  </a:lnTo>
                  <a:lnTo>
                    <a:pt x="278" y="480"/>
                  </a:lnTo>
                  <a:lnTo>
                    <a:pt x="262" y="498"/>
                  </a:lnTo>
                  <a:lnTo>
                    <a:pt x="246" y="510"/>
                  </a:lnTo>
                  <a:lnTo>
                    <a:pt x="244" y="514"/>
                  </a:lnTo>
                  <a:lnTo>
                    <a:pt x="244" y="518"/>
                  </a:lnTo>
                  <a:lnTo>
                    <a:pt x="248" y="522"/>
                  </a:lnTo>
                  <a:lnTo>
                    <a:pt x="250" y="524"/>
                  </a:lnTo>
                  <a:lnTo>
                    <a:pt x="254" y="528"/>
                  </a:lnTo>
                  <a:lnTo>
                    <a:pt x="256" y="530"/>
                  </a:lnTo>
                  <a:lnTo>
                    <a:pt x="258" y="530"/>
                  </a:lnTo>
                  <a:lnTo>
                    <a:pt x="256" y="538"/>
                  </a:lnTo>
                  <a:lnTo>
                    <a:pt x="232" y="540"/>
                  </a:lnTo>
                  <a:lnTo>
                    <a:pt x="220" y="526"/>
                  </a:lnTo>
                  <a:lnTo>
                    <a:pt x="216" y="514"/>
                  </a:lnTo>
                  <a:lnTo>
                    <a:pt x="206" y="508"/>
                  </a:lnTo>
                  <a:lnTo>
                    <a:pt x="202" y="518"/>
                  </a:lnTo>
                  <a:lnTo>
                    <a:pt x="208" y="534"/>
                  </a:lnTo>
                  <a:lnTo>
                    <a:pt x="218" y="554"/>
                  </a:lnTo>
                  <a:lnTo>
                    <a:pt x="218" y="558"/>
                  </a:lnTo>
                  <a:lnTo>
                    <a:pt x="216" y="560"/>
                  </a:lnTo>
                  <a:lnTo>
                    <a:pt x="216" y="562"/>
                  </a:lnTo>
                  <a:lnTo>
                    <a:pt x="212" y="562"/>
                  </a:lnTo>
                  <a:lnTo>
                    <a:pt x="210" y="560"/>
                  </a:lnTo>
                  <a:lnTo>
                    <a:pt x="208" y="560"/>
                  </a:lnTo>
                  <a:lnTo>
                    <a:pt x="198" y="548"/>
                  </a:lnTo>
                  <a:lnTo>
                    <a:pt x="182" y="540"/>
                  </a:lnTo>
                  <a:lnTo>
                    <a:pt x="182" y="536"/>
                  </a:lnTo>
                  <a:lnTo>
                    <a:pt x="182" y="532"/>
                  </a:lnTo>
                  <a:lnTo>
                    <a:pt x="182" y="528"/>
                  </a:lnTo>
                  <a:lnTo>
                    <a:pt x="182" y="524"/>
                  </a:lnTo>
                  <a:lnTo>
                    <a:pt x="184" y="520"/>
                  </a:lnTo>
                  <a:lnTo>
                    <a:pt x="186" y="518"/>
                  </a:lnTo>
                  <a:lnTo>
                    <a:pt x="186" y="514"/>
                  </a:lnTo>
                  <a:lnTo>
                    <a:pt x="186" y="510"/>
                  </a:lnTo>
                  <a:lnTo>
                    <a:pt x="186" y="508"/>
                  </a:lnTo>
                  <a:lnTo>
                    <a:pt x="186" y="504"/>
                  </a:lnTo>
                  <a:lnTo>
                    <a:pt x="162" y="484"/>
                  </a:lnTo>
                  <a:lnTo>
                    <a:pt x="156" y="468"/>
                  </a:lnTo>
                  <a:lnTo>
                    <a:pt x="176" y="476"/>
                  </a:lnTo>
                  <a:lnTo>
                    <a:pt x="182" y="482"/>
                  </a:lnTo>
                  <a:lnTo>
                    <a:pt x="198" y="488"/>
                  </a:lnTo>
                  <a:lnTo>
                    <a:pt x="210" y="498"/>
                  </a:lnTo>
                  <a:lnTo>
                    <a:pt x="220" y="502"/>
                  </a:lnTo>
                  <a:lnTo>
                    <a:pt x="232" y="500"/>
                  </a:lnTo>
                  <a:lnTo>
                    <a:pt x="242" y="496"/>
                  </a:lnTo>
                  <a:lnTo>
                    <a:pt x="246" y="494"/>
                  </a:lnTo>
                  <a:lnTo>
                    <a:pt x="258" y="480"/>
                  </a:lnTo>
                  <a:lnTo>
                    <a:pt x="266" y="466"/>
                  </a:lnTo>
                  <a:lnTo>
                    <a:pt x="268" y="452"/>
                  </a:lnTo>
                  <a:lnTo>
                    <a:pt x="268" y="446"/>
                  </a:lnTo>
                  <a:lnTo>
                    <a:pt x="266" y="442"/>
                  </a:lnTo>
                  <a:lnTo>
                    <a:pt x="262" y="438"/>
                  </a:lnTo>
                  <a:lnTo>
                    <a:pt x="256" y="436"/>
                  </a:lnTo>
                  <a:lnTo>
                    <a:pt x="252" y="432"/>
                  </a:lnTo>
                  <a:lnTo>
                    <a:pt x="246" y="432"/>
                  </a:lnTo>
                  <a:lnTo>
                    <a:pt x="242" y="430"/>
                  </a:lnTo>
                  <a:lnTo>
                    <a:pt x="238" y="430"/>
                  </a:lnTo>
                  <a:lnTo>
                    <a:pt x="236" y="428"/>
                  </a:lnTo>
                  <a:lnTo>
                    <a:pt x="230" y="412"/>
                  </a:lnTo>
                  <a:lnTo>
                    <a:pt x="218" y="396"/>
                  </a:lnTo>
                  <a:lnTo>
                    <a:pt x="204" y="388"/>
                  </a:lnTo>
                  <a:lnTo>
                    <a:pt x="190" y="384"/>
                  </a:lnTo>
                  <a:lnTo>
                    <a:pt x="176" y="382"/>
                  </a:lnTo>
                  <a:lnTo>
                    <a:pt x="168" y="382"/>
                  </a:lnTo>
                  <a:lnTo>
                    <a:pt x="164" y="382"/>
                  </a:lnTo>
                  <a:lnTo>
                    <a:pt x="162" y="380"/>
                  </a:lnTo>
                  <a:lnTo>
                    <a:pt x="160" y="376"/>
                  </a:lnTo>
                  <a:lnTo>
                    <a:pt x="156" y="374"/>
                  </a:lnTo>
                  <a:lnTo>
                    <a:pt x="154" y="372"/>
                  </a:lnTo>
                  <a:lnTo>
                    <a:pt x="150" y="372"/>
                  </a:lnTo>
                  <a:lnTo>
                    <a:pt x="150" y="370"/>
                  </a:lnTo>
                  <a:lnTo>
                    <a:pt x="152" y="364"/>
                  </a:lnTo>
                  <a:lnTo>
                    <a:pt x="162" y="368"/>
                  </a:lnTo>
                  <a:lnTo>
                    <a:pt x="168" y="364"/>
                  </a:lnTo>
                  <a:lnTo>
                    <a:pt x="148" y="354"/>
                  </a:lnTo>
                  <a:lnTo>
                    <a:pt x="140" y="364"/>
                  </a:lnTo>
                  <a:lnTo>
                    <a:pt x="132" y="364"/>
                  </a:lnTo>
                  <a:lnTo>
                    <a:pt x="132" y="370"/>
                  </a:lnTo>
                  <a:lnTo>
                    <a:pt x="130" y="374"/>
                  </a:lnTo>
                  <a:lnTo>
                    <a:pt x="128" y="378"/>
                  </a:lnTo>
                  <a:lnTo>
                    <a:pt x="124" y="380"/>
                  </a:lnTo>
                  <a:lnTo>
                    <a:pt x="122" y="382"/>
                  </a:lnTo>
                  <a:lnTo>
                    <a:pt x="120" y="384"/>
                  </a:lnTo>
                  <a:lnTo>
                    <a:pt x="118" y="384"/>
                  </a:lnTo>
                  <a:lnTo>
                    <a:pt x="110" y="402"/>
                  </a:lnTo>
                  <a:lnTo>
                    <a:pt x="110" y="420"/>
                  </a:lnTo>
                  <a:lnTo>
                    <a:pt x="130" y="440"/>
                  </a:lnTo>
                  <a:lnTo>
                    <a:pt x="130" y="470"/>
                  </a:lnTo>
                  <a:lnTo>
                    <a:pt x="118" y="484"/>
                  </a:lnTo>
                  <a:lnTo>
                    <a:pt x="126" y="502"/>
                  </a:lnTo>
                  <a:lnTo>
                    <a:pt x="122" y="556"/>
                  </a:lnTo>
                  <a:lnTo>
                    <a:pt x="122" y="562"/>
                  </a:lnTo>
                  <a:lnTo>
                    <a:pt x="122" y="568"/>
                  </a:lnTo>
                  <a:lnTo>
                    <a:pt x="124" y="572"/>
                  </a:lnTo>
                  <a:lnTo>
                    <a:pt x="126" y="574"/>
                  </a:lnTo>
                  <a:lnTo>
                    <a:pt x="126" y="576"/>
                  </a:lnTo>
                  <a:lnTo>
                    <a:pt x="132" y="592"/>
                  </a:lnTo>
                  <a:lnTo>
                    <a:pt x="134" y="606"/>
                  </a:lnTo>
                  <a:lnTo>
                    <a:pt x="132" y="614"/>
                  </a:lnTo>
                  <a:lnTo>
                    <a:pt x="130" y="616"/>
                  </a:lnTo>
                  <a:lnTo>
                    <a:pt x="96" y="650"/>
                  </a:lnTo>
                  <a:lnTo>
                    <a:pt x="100" y="654"/>
                  </a:lnTo>
                  <a:lnTo>
                    <a:pt x="106" y="658"/>
                  </a:lnTo>
                  <a:lnTo>
                    <a:pt x="110" y="660"/>
                  </a:lnTo>
                  <a:lnTo>
                    <a:pt x="116" y="662"/>
                  </a:lnTo>
                  <a:lnTo>
                    <a:pt x="122" y="662"/>
                  </a:lnTo>
                  <a:lnTo>
                    <a:pt x="124" y="662"/>
                  </a:lnTo>
                  <a:lnTo>
                    <a:pt x="126" y="662"/>
                  </a:lnTo>
                  <a:lnTo>
                    <a:pt x="122" y="662"/>
                  </a:lnTo>
                  <a:lnTo>
                    <a:pt x="118" y="664"/>
                  </a:lnTo>
                  <a:lnTo>
                    <a:pt x="114" y="666"/>
                  </a:lnTo>
                  <a:lnTo>
                    <a:pt x="112" y="668"/>
                  </a:lnTo>
                  <a:lnTo>
                    <a:pt x="110" y="668"/>
                  </a:lnTo>
                  <a:lnTo>
                    <a:pt x="104" y="668"/>
                  </a:lnTo>
                  <a:lnTo>
                    <a:pt x="98" y="670"/>
                  </a:lnTo>
                  <a:lnTo>
                    <a:pt x="94" y="672"/>
                  </a:lnTo>
                  <a:lnTo>
                    <a:pt x="90" y="674"/>
                  </a:lnTo>
                  <a:lnTo>
                    <a:pt x="86" y="676"/>
                  </a:lnTo>
                  <a:lnTo>
                    <a:pt x="84" y="678"/>
                  </a:lnTo>
                  <a:lnTo>
                    <a:pt x="78" y="674"/>
                  </a:lnTo>
                  <a:lnTo>
                    <a:pt x="68" y="672"/>
                  </a:lnTo>
                  <a:lnTo>
                    <a:pt x="60" y="672"/>
                  </a:lnTo>
                  <a:lnTo>
                    <a:pt x="54" y="674"/>
                  </a:lnTo>
                  <a:lnTo>
                    <a:pt x="50" y="678"/>
                  </a:lnTo>
                  <a:lnTo>
                    <a:pt x="46" y="680"/>
                  </a:lnTo>
                  <a:lnTo>
                    <a:pt x="44" y="682"/>
                  </a:lnTo>
                  <a:lnTo>
                    <a:pt x="44" y="684"/>
                  </a:lnTo>
                  <a:lnTo>
                    <a:pt x="42" y="686"/>
                  </a:lnTo>
                  <a:lnTo>
                    <a:pt x="40" y="690"/>
                  </a:lnTo>
                  <a:lnTo>
                    <a:pt x="40" y="694"/>
                  </a:lnTo>
                  <a:lnTo>
                    <a:pt x="40" y="698"/>
                  </a:lnTo>
                  <a:lnTo>
                    <a:pt x="40" y="702"/>
                  </a:lnTo>
                  <a:lnTo>
                    <a:pt x="40" y="704"/>
                  </a:lnTo>
                  <a:lnTo>
                    <a:pt x="40" y="706"/>
                  </a:lnTo>
                  <a:lnTo>
                    <a:pt x="46" y="710"/>
                  </a:lnTo>
                  <a:lnTo>
                    <a:pt x="48" y="720"/>
                  </a:lnTo>
                  <a:lnTo>
                    <a:pt x="48" y="726"/>
                  </a:lnTo>
                  <a:lnTo>
                    <a:pt x="48" y="730"/>
                  </a:lnTo>
                  <a:lnTo>
                    <a:pt x="46" y="734"/>
                  </a:lnTo>
                  <a:lnTo>
                    <a:pt x="46" y="736"/>
                  </a:lnTo>
                  <a:lnTo>
                    <a:pt x="44" y="738"/>
                  </a:lnTo>
                  <a:lnTo>
                    <a:pt x="42" y="738"/>
                  </a:lnTo>
                  <a:lnTo>
                    <a:pt x="38" y="736"/>
                  </a:lnTo>
                  <a:lnTo>
                    <a:pt x="34" y="734"/>
                  </a:lnTo>
                  <a:lnTo>
                    <a:pt x="30" y="732"/>
                  </a:lnTo>
                  <a:lnTo>
                    <a:pt x="30" y="730"/>
                  </a:lnTo>
                  <a:lnTo>
                    <a:pt x="28" y="730"/>
                  </a:lnTo>
                  <a:lnTo>
                    <a:pt x="20" y="722"/>
                  </a:lnTo>
                  <a:lnTo>
                    <a:pt x="8" y="736"/>
                  </a:lnTo>
                  <a:lnTo>
                    <a:pt x="4" y="738"/>
                  </a:lnTo>
                  <a:lnTo>
                    <a:pt x="4" y="744"/>
                  </a:lnTo>
                  <a:lnTo>
                    <a:pt x="2" y="750"/>
                  </a:lnTo>
                  <a:lnTo>
                    <a:pt x="2" y="756"/>
                  </a:lnTo>
                  <a:lnTo>
                    <a:pt x="0" y="764"/>
                  </a:lnTo>
                  <a:lnTo>
                    <a:pt x="0" y="778"/>
                  </a:lnTo>
                  <a:lnTo>
                    <a:pt x="2" y="780"/>
                  </a:lnTo>
                  <a:lnTo>
                    <a:pt x="4" y="782"/>
                  </a:lnTo>
                  <a:lnTo>
                    <a:pt x="8" y="782"/>
                  </a:lnTo>
                  <a:lnTo>
                    <a:pt x="14" y="782"/>
                  </a:lnTo>
                  <a:lnTo>
                    <a:pt x="18" y="782"/>
                  </a:lnTo>
                  <a:lnTo>
                    <a:pt x="20" y="780"/>
                  </a:lnTo>
                  <a:lnTo>
                    <a:pt x="22" y="780"/>
                  </a:lnTo>
                  <a:lnTo>
                    <a:pt x="22" y="782"/>
                  </a:lnTo>
                  <a:lnTo>
                    <a:pt x="24" y="784"/>
                  </a:lnTo>
                  <a:lnTo>
                    <a:pt x="26" y="786"/>
                  </a:lnTo>
                  <a:lnTo>
                    <a:pt x="30" y="788"/>
                  </a:lnTo>
                  <a:lnTo>
                    <a:pt x="32" y="790"/>
                  </a:lnTo>
                  <a:lnTo>
                    <a:pt x="34" y="792"/>
                  </a:lnTo>
                  <a:lnTo>
                    <a:pt x="36" y="796"/>
                  </a:lnTo>
                  <a:lnTo>
                    <a:pt x="38" y="802"/>
                  </a:lnTo>
                  <a:lnTo>
                    <a:pt x="40" y="806"/>
                  </a:lnTo>
                  <a:lnTo>
                    <a:pt x="42" y="810"/>
                  </a:lnTo>
                  <a:lnTo>
                    <a:pt x="44" y="814"/>
                  </a:lnTo>
                  <a:lnTo>
                    <a:pt x="46" y="820"/>
                  </a:lnTo>
                  <a:lnTo>
                    <a:pt x="44" y="824"/>
                  </a:lnTo>
                  <a:lnTo>
                    <a:pt x="42" y="828"/>
                  </a:lnTo>
                  <a:lnTo>
                    <a:pt x="40" y="830"/>
                  </a:lnTo>
                  <a:lnTo>
                    <a:pt x="38" y="832"/>
                  </a:lnTo>
                  <a:lnTo>
                    <a:pt x="36" y="832"/>
                  </a:lnTo>
                  <a:lnTo>
                    <a:pt x="40" y="834"/>
                  </a:lnTo>
                  <a:lnTo>
                    <a:pt x="42" y="838"/>
                  </a:lnTo>
                  <a:lnTo>
                    <a:pt x="46" y="842"/>
                  </a:lnTo>
                  <a:lnTo>
                    <a:pt x="50" y="846"/>
                  </a:lnTo>
                  <a:lnTo>
                    <a:pt x="52" y="852"/>
                  </a:lnTo>
                  <a:lnTo>
                    <a:pt x="54" y="856"/>
                  </a:lnTo>
                  <a:lnTo>
                    <a:pt x="56" y="858"/>
                  </a:lnTo>
                  <a:lnTo>
                    <a:pt x="56" y="860"/>
                  </a:lnTo>
                  <a:lnTo>
                    <a:pt x="58" y="866"/>
                  </a:lnTo>
                  <a:lnTo>
                    <a:pt x="60" y="872"/>
                  </a:lnTo>
                  <a:lnTo>
                    <a:pt x="62" y="874"/>
                  </a:lnTo>
                  <a:lnTo>
                    <a:pt x="62" y="876"/>
                  </a:lnTo>
                  <a:lnTo>
                    <a:pt x="60" y="878"/>
                  </a:lnTo>
                  <a:lnTo>
                    <a:pt x="38" y="892"/>
                  </a:lnTo>
                  <a:lnTo>
                    <a:pt x="38" y="894"/>
                  </a:lnTo>
                  <a:lnTo>
                    <a:pt x="36" y="894"/>
                  </a:lnTo>
                  <a:lnTo>
                    <a:pt x="34" y="894"/>
                  </a:lnTo>
                  <a:lnTo>
                    <a:pt x="32" y="892"/>
                  </a:lnTo>
                  <a:lnTo>
                    <a:pt x="32" y="894"/>
                  </a:lnTo>
                  <a:lnTo>
                    <a:pt x="30" y="898"/>
                  </a:lnTo>
                  <a:lnTo>
                    <a:pt x="28" y="902"/>
                  </a:lnTo>
                  <a:lnTo>
                    <a:pt x="30" y="906"/>
                  </a:lnTo>
                  <a:lnTo>
                    <a:pt x="30" y="908"/>
                  </a:lnTo>
                  <a:lnTo>
                    <a:pt x="32" y="908"/>
                  </a:lnTo>
                  <a:lnTo>
                    <a:pt x="28" y="908"/>
                  </a:lnTo>
                  <a:lnTo>
                    <a:pt x="26" y="910"/>
                  </a:lnTo>
                  <a:lnTo>
                    <a:pt x="24" y="910"/>
                  </a:lnTo>
                  <a:lnTo>
                    <a:pt x="22" y="912"/>
                  </a:lnTo>
                  <a:lnTo>
                    <a:pt x="28" y="918"/>
                  </a:lnTo>
                  <a:lnTo>
                    <a:pt x="30" y="916"/>
                  </a:lnTo>
                  <a:lnTo>
                    <a:pt x="34" y="914"/>
                  </a:lnTo>
                  <a:lnTo>
                    <a:pt x="40" y="914"/>
                  </a:lnTo>
                  <a:lnTo>
                    <a:pt x="46" y="914"/>
                  </a:lnTo>
                  <a:lnTo>
                    <a:pt x="50" y="914"/>
                  </a:lnTo>
                  <a:lnTo>
                    <a:pt x="56" y="916"/>
                  </a:lnTo>
                  <a:lnTo>
                    <a:pt x="58" y="916"/>
                  </a:lnTo>
                  <a:lnTo>
                    <a:pt x="60" y="918"/>
                  </a:lnTo>
                  <a:lnTo>
                    <a:pt x="64" y="918"/>
                  </a:lnTo>
                  <a:lnTo>
                    <a:pt x="68" y="918"/>
                  </a:lnTo>
                  <a:lnTo>
                    <a:pt x="74" y="918"/>
                  </a:lnTo>
                  <a:lnTo>
                    <a:pt x="76" y="916"/>
                  </a:lnTo>
                  <a:lnTo>
                    <a:pt x="78" y="916"/>
                  </a:lnTo>
                  <a:lnTo>
                    <a:pt x="80" y="912"/>
                  </a:lnTo>
                  <a:lnTo>
                    <a:pt x="84" y="914"/>
                  </a:lnTo>
                  <a:lnTo>
                    <a:pt x="88" y="916"/>
                  </a:lnTo>
                  <a:lnTo>
                    <a:pt x="92" y="918"/>
                  </a:lnTo>
                  <a:lnTo>
                    <a:pt x="96" y="922"/>
                  </a:lnTo>
                  <a:lnTo>
                    <a:pt x="100" y="926"/>
                  </a:lnTo>
                  <a:lnTo>
                    <a:pt x="100" y="928"/>
                  </a:lnTo>
                  <a:lnTo>
                    <a:pt x="102" y="930"/>
                  </a:lnTo>
                  <a:lnTo>
                    <a:pt x="104" y="934"/>
                  </a:lnTo>
                  <a:lnTo>
                    <a:pt x="106" y="940"/>
                  </a:lnTo>
                  <a:lnTo>
                    <a:pt x="106" y="946"/>
                  </a:lnTo>
                  <a:lnTo>
                    <a:pt x="106" y="952"/>
                  </a:lnTo>
                  <a:lnTo>
                    <a:pt x="104" y="960"/>
                  </a:lnTo>
                  <a:lnTo>
                    <a:pt x="104" y="966"/>
                  </a:lnTo>
                  <a:lnTo>
                    <a:pt x="104" y="970"/>
                  </a:lnTo>
                  <a:lnTo>
                    <a:pt x="106" y="972"/>
                  </a:lnTo>
                  <a:lnTo>
                    <a:pt x="108" y="974"/>
                  </a:lnTo>
                  <a:lnTo>
                    <a:pt x="110" y="976"/>
                  </a:lnTo>
                  <a:lnTo>
                    <a:pt x="112" y="972"/>
                  </a:lnTo>
                  <a:lnTo>
                    <a:pt x="114" y="970"/>
                  </a:lnTo>
                  <a:lnTo>
                    <a:pt x="116" y="970"/>
                  </a:lnTo>
                  <a:lnTo>
                    <a:pt x="120" y="968"/>
                  </a:lnTo>
                  <a:lnTo>
                    <a:pt x="124" y="966"/>
                  </a:lnTo>
                  <a:lnTo>
                    <a:pt x="128" y="966"/>
                  </a:lnTo>
                  <a:lnTo>
                    <a:pt x="130" y="966"/>
                  </a:lnTo>
                  <a:lnTo>
                    <a:pt x="140" y="964"/>
                  </a:lnTo>
                  <a:lnTo>
                    <a:pt x="150" y="968"/>
                  </a:lnTo>
                  <a:lnTo>
                    <a:pt x="158" y="972"/>
                  </a:lnTo>
                  <a:lnTo>
                    <a:pt x="162" y="974"/>
                  </a:lnTo>
                  <a:lnTo>
                    <a:pt x="158" y="976"/>
                  </a:lnTo>
                  <a:lnTo>
                    <a:pt x="164" y="976"/>
                  </a:lnTo>
                  <a:lnTo>
                    <a:pt x="170" y="974"/>
                  </a:lnTo>
                  <a:lnTo>
                    <a:pt x="174" y="974"/>
                  </a:lnTo>
                  <a:lnTo>
                    <a:pt x="176" y="976"/>
                  </a:lnTo>
                  <a:lnTo>
                    <a:pt x="180" y="976"/>
                  </a:lnTo>
                  <a:lnTo>
                    <a:pt x="180" y="978"/>
                  </a:lnTo>
                  <a:lnTo>
                    <a:pt x="182" y="978"/>
                  </a:lnTo>
                  <a:lnTo>
                    <a:pt x="180" y="978"/>
                  </a:lnTo>
                  <a:lnTo>
                    <a:pt x="178" y="980"/>
                  </a:lnTo>
                  <a:lnTo>
                    <a:pt x="176" y="984"/>
                  </a:lnTo>
                  <a:lnTo>
                    <a:pt x="174" y="986"/>
                  </a:lnTo>
                  <a:lnTo>
                    <a:pt x="174" y="988"/>
                  </a:lnTo>
                  <a:lnTo>
                    <a:pt x="174" y="990"/>
                  </a:lnTo>
                  <a:lnTo>
                    <a:pt x="174" y="992"/>
                  </a:lnTo>
                  <a:lnTo>
                    <a:pt x="174" y="998"/>
                  </a:lnTo>
                  <a:lnTo>
                    <a:pt x="178" y="1000"/>
                  </a:lnTo>
                  <a:lnTo>
                    <a:pt x="182" y="998"/>
                  </a:lnTo>
                  <a:lnTo>
                    <a:pt x="186" y="996"/>
                  </a:lnTo>
                  <a:lnTo>
                    <a:pt x="190" y="992"/>
                  </a:lnTo>
                  <a:lnTo>
                    <a:pt x="192" y="988"/>
                  </a:lnTo>
                  <a:lnTo>
                    <a:pt x="194" y="986"/>
                  </a:lnTo>
                  <a:lnTo>
                    <a:pt x="194" y="984"/>
                  </a:lnTo>
                  <a:lnTo>
                    <a:pt x="192" y="984"/>
                  </a:lnTo>
                  <a:lnTo>
                    <a:pt x="190" y="982"/>
                  </a:lnTo>
                  <a:lnTo>
                    <a:pt x="188" y="980"/>
                  </a:lnTo>
                  <a:lnTo>
                    <a:pt x="186" y="978"/>
                  </a:lnTo>
                  <a:lnTo>
                    <a:pt x="186" y="974"/>
                  </a:lnTo>
                  <a:lnTo>
                    <a:pt x="186" y="972"/>
                  </a:lnTo>
                  <a:lnTo>
                    <a:pt x="186" y="970"/>
                  </a:lnTo>
                  <a:lnTo>
                    <a:pt x="188" y="966"/>
                  </a:lnTo>
                  <a:lnTo>
                    <a:pt x="192" y="964"/>
                  </a:lnTo>
                  <a:lnTo>
                    <a:pt x="196" y="962"/>
                  </a:lnTo>
                  <a:lnTo>
                    <a:pt x="200" y="960"/>
                  </a:lnTo>
                  <a:lnTo>
                    <a:pt x="202" y="960"/>
                  </a:lnTo>
                  <a:lnTo>
                    <a:pt x="206" y="958"/>
                  </a:lnTo>
                  <a:lnTo>
                    <a:pt x="210" y="960"/>
                  </a:lnTo>
                  <a:lnTo>
                    <a:pt x="214" y="962"/>
                  </a:lnTo>
                  <a:lnTo>
                    <a:pt x="216" y="968"/>
                  </a:lnTo>
                  <a:lnTo>
                    <a:pt x="216" y="972"/>
                  </a:lnTo>
                  <a:lnTo>
                    <a:pt x="214" y="974"/>
                  </a:lnTo>
                  <a:lnTo>
                    <a:pt x="212" y="974"/>
                  </a:lnTo>
                  <a:lnTo>
                    <a:pt x="210" y="976"/>
                  </a:lnTo>
                  <a:lnTo>
                    <a:pt x="206" y="976"/>
                  </a:lnTo>
                  <a:lnTo>
                    <a:pt x="202" y="976"/>
                  </a:lnTo>
                  <a:lnTo>
                    <a:pt x="200" y="978"/>
                  </a:lnTo>
                  <a:lnTo>
                    <a:pt x="200" y="980"/>
                  </a:lnTo>
                  <a:lnTo>
                    <a:pt x="198" y="984"/>
                  </a:lnTo>
                  <a:lnTo>
                    <a:pt x="200" y="988"/>
                  </a:lnTo>
                  <a:lnTo>
                    <a:pt x="200" y="990"/>
                  </a:lnTo>
                  <a:lnTo>
                    <a:pt x="202" y="992"/>
                  </a:lnTo>
                  <a:lnTo>
                    <a:pt x="204" y="994"/>
                  </a:lnTo>
                  <a:lnTo>
                    <a:pt x="208" y="996"/>
                  </a:lnTo>
                  <a:lnTo>
                    <a:pt x="210" y="998"/>
                  </a:lnTo>
                  <a:lnTo>
                    <a:pt x="214" y="1000"/>
                  </a:lnTo>
                  <a:lnTo>
                    <a:pt x="216" y="1002"/>
                  </a:lnTo>
                  <a:lnTo>
                    <a:pt x="218" y="1002"/>
                  </a:lnTo>
                  <a:lnTo>
                    <a:pt x="218" y="1004"/>
                  </a:lnTo>
                  <a:lnTo>
                    <a:pt x="220" y="1008"/>
                  </a:lnTo>
                  <a:lnTo>
                    <a:pt x="222" y="1010"/>
                  </a:lnTo>
                  <a:lnTo>
                    <a:pt x="224" y="1012"/>
                  </a:lnTo>
                  <a:lnTo>
                    <a:pt x="226" y="1014"/>
                  </a:lnTo>
                  <a:lnTo>
                    <a:pt x="228" y="1014"/>
                  </a:lnTo>
                  <a:lnTo>
                    <a:pt x="228" y="1016"/>
                  </a:lnTo>
                  <a:lnTo>
                    <a:pt x="232" y="1018"/>
                  </a:lnTo>
                  <a:lnTo>
                    <a:pt x="236" y="1020"/>
                  </a:lnTo>
                  <a:lnTo>
                    <a:pt x="242" y="1024"/>
                  </a:lnTo>
                  <a:lnTo>
                    <a:pt x="246" y="1028"/>
                  </a:lnTo>
                  <a:lnTo>
                    <a:pt x="250" y="1030"/>
                  </a:lnTo>
                  <a:lnTo>
                    <a:pt x="254" y="1032"/>
                  </a:lnTo>
                  <a:lnTo>
                    <a:pt x="256" y="1040"/>
                  </a:lnTo>
                  <a:lnTo>
                    <a:pt x="256" y="1046"/>
                  </a:lnTo>
                  <a:lnTo>
                    <a:pt x="256" y="1052"/>
                  </a:lnTo>
                  <a:lnTo>
                    <a:pt x="252" y="1058"/>
                  </a:lnTo>
                  <a:lnTo>
                    <a:pt x="250" y="1062"/>
                  </a:lnTo>
                  <a:lnTo>
                    <a:pt x="252" y="1064"/>
                  </a:lnTo>
                  <a:lnTo>
                    <a:pt x="256" y="1066"/>
                  </a:lnTo>
                  <a:lnTo>
                    <a:pt x="260" y="1068"/>
                  </a:lnTo>
                  <a:lnTo>
                    <a:pt x="264" y="1070"/>
                  </a:lnTo>
                  <a:lnTo>
                    <a:pt x="266" y="1072"/>
                  </a:lnTo>
                  <a:lnTo>
                    <a:pt x="268" y="1072"/>
                  </a:lnTo>
                  <a:lnTo>
                    <a:pt x="270" y="1074"/>
                  </a:lnTo>
                  <a:lnTo>
                    <a:pt x="274" y="1076"/>
                  </a:lnTo>
                  <a:lnTo>
                    <a:pt x="278" y="1080"/>
                  </a:lnTo>
                  <a:lnTo>
                    <a:pt x="282" y="1086"/>
                  </a:lnTo>
                  <a:lnTo>
                    <a:pt x="304" y="1090"/>
                  </a:lnTo>
                  <a:lnTo>
                    <a:pt x="306" y="1092"/>
                  </a:lnTo>
                  <a:lnTo>
                    <a:pt x="310" y="1094"/>
                  </a:lnTo>
                  <a:lnTo>
                    <a:pt x="312" y="1094"/>
                  </a:lnTo>
                  <a:lnTo>
                    <a:pt x="316" y="1092"/>
                  </a:lnTo>
                  <a:lnTo>
                    <a:pt x="318" y="1092"/>
                  </a:lnTo>
                  <a:lnTo>
                    <a:pt x="320" y="1092"/>
                  </a:lnTo>
                  <a:lnTo>
                    <a:pt x="334" y="1076"/>
                  </a:lnTo>
                  <a:lnTo>
                    <a:pt x="336" y="1080"/>
                  </a:lnTo>
                  <a:lnTo>
                    <a:pt x="338" y="1082"/>
                  </a:lnTo>
                  <a:lnTo>
                    <a:pt x="340" y="1086"/>
                  </a:lnTo>
                  <a:lnTo>
                    <a:pt x="344" y="1088"/>
                  </a:lnTo>
                  <a:lnTo>
                    <a:pt x="350" y="1098"/>
                  </a:lnTo>
                  <a:lnTo>
                    <a:pt x="350" y="1096"/>
                  </a:lnTo>
                  <a:lnTo>
                    <a:pt x="348" y="1088"/>
                  </a:lnTo>
                  <a:lnTo>
                    <a:pt x="346" y="1078"/>
                  </a:lnTo>
                  <a:lnTo>
                    <a:pt x="346" y="1070"/>
                  </a:lnTo>
                  <a:lnTo>
                    <a:pt x="346" y="1064"/>
                  </a:lnTo>
                  <a:lnTo>
                    <a:pt x="352" y="1062"/>
                  </a:lnTo>
                  <a:lnTo>
                    <a:pt x="350" y="1060"/>
                  </a:lnTo>
                  <a:lnTo>
                    <a:pt x="348" y="1056"/>
                  </a:lnTo>
                  <a:lnTo>
                    <a:pt x="346" y="1052"/>
                  </a:lnTo>
                  <a:lnTo>
                    <a:pt x="346" y="1048"/>
                  </a:lnTo>
                  <a:lnTo>
                    <a:pt x="344" y="1044"/>
                  </a:lnTo>
                  <a:lnTo>
                    <a:pt x="346" y="1040"/>
                  </a:lnTo>
                  <a:lnTo>
                    <a:pt x="348" y="1036"/>
                  </a:lnTo>
                  <a:lnTo>
                    <a:pt x="350" y="1034"/>
                  </a:lnTo>
                  <a:lnTo>
                    <a:pt x="348" y="1034"/>
                  </a:lnTo>
                  <a:lnTo>
                    <a:pt x="346" y="1032"/>
                  </a:lnTo>
                  <a:lnTo>
                    <a:pt x="342" y="1030"/>
                  </a:lnTo>
                  <a:lnTo>
                    <a:pt x="338" y="1028"/>
                  </a:lnTo>
                  <a:lnTo>
                    <a:pt x="334" y="1022"/>
                  </a:lnTo>
                  <a:lnTo>
                    <a:pt x="332" y="1016"/>
                  </a:lnTo>
                  <a:lnTo>
                    <a:pt x="330" y="1008"/>
                  </a:lnTo>
                  <a:lnTo>
                    <a:pt x="326" y="992"/>
                  </a:lnTo>
                  <a:lnTo>
                    <a:pt x="330" y="976"/>
                  </a:lnTo>
                  <a:lnTo>
                    <a:pt x="334" y="972"/>
                  </a:lnTo>
                  <a:lnTo>
                    <a:pt x="344" y="964"/>
                  </a:lnTo>
                  <a:lnTo>
                    <a:pt x="358" y="956"/>
                  </a:lnTo>
                  <a:lnTo>
                    <a:pt x="378" y="952"/>
                  </a:lnTo>
                  <a:lnTo>
                    <a:pt x="382" y="954"/>
                  </a:lnTo>
                  <a:lnTo>
                    <a:pt x="390" y="956"/>
                  </a:lnTo>
                  <a:lnTo>
                    <a:pt x="400" y="960"/>
                  </a:lnTo>
                  <a:lnTo>
                    <a:pt x="408" y="966"/>
                  </a:lnTo>
                  <a:lnTo>
                    <a:pt x="410" y="976"/>
                  </a:lnTo>
                  <a:lnTo>
                    <a:pt x="410" y="978"/>
                  </a:lnTo>
                  <a:lnTo>
                    <a:pt x="408" y="982"/>
                  </a:lnTo>
                  <a:lnTo>
                    <a:pt x="406" y="984"/>
                  </a:lnTo>
                  <a:lnTo>
                    <a:pt x="404" y="988"/>
                  </a:lnTo>
                  <a:lnTo>
                    <a:pt x="400" y="990"/>
                  </a:lnTo>
                  <a:lnTo>
                    <a:pt x="394" y="992"/>
                  </a:lnTo>
                  <a:lnTo>
                    <a:pt x="392" y="992"/>
                  </a:lnTo>
                  <a:lnTo>
                    <a:pt x="390" y="992"/>
                  </a:lnTo>
                  <a:lnTo>
                    <a:pt x="384" y="992"/>
                  </a:lnTo>
                  <a:lnTo>
                    <a:pt x="380" y="992"/>
                  </a:lnTo>
                  <a:lnTo>
                    <a:pt x="374" y="994"/>
                  </a:lnTo>
                  <a:lnTo>
                    <a:pt x="372" y="996"/>
                  </a:lnTo>
                  <a:lnTo>
                    <a:pt x="370" y="998"/>
                  </a:lnTo>
                  <a:lnTo>
                    <a:pt x="370" y="1000"/>
                  </a:lnTo>
                  <a:lnTo>
                    <a:pt x="368" y="1004"/>
                  </a:lnTo>
                  <a:lnTo>
                    <a:pt x="368" y="1008"/>
                  </a:lnTo>
                  <a:lnTo>
                    <a:pt x="378" y="1026"/>
                  </a:lnTo>
                  <a:lnTo>
                    <a:pt x="384" y="1028"/>
                  </a:lnTo>
                  <a:lnTo>
                    <a:pt x="386" y="1028"/>
                  </a:lnTo>
                  <a:lnTo>
                    <a:pt x="388" y="1030"/>
                  </a:lnTo>
                  <a:lnTo>
                    <a:pt x="390" y="1032"/>
                  </a:lnTo>
                  <a:lnTo>
                    <a:pt x="390" y="1036"/>
                  </a:lnTo>
                  <a:lnTo>
                    <a:pt x="390" y="1050"/>
                  </a:lnTo>
                  <a:lnTo>
                    <a:pt x="392" y="1052"/>
                  </a:lnTo>
                  <a:lnTo>
                    <a:pt x="394" y="1054"/>
                  </a:lnTo>
                  <a:lnTo>
                    <a:pt x="396" y="1054"/>
                  </a:lnTo>
                  <a:lnTo>
                    <a:pt x="398" y="1052"/>
                  </a:lnTo>
                  <a:lnTo>
                    <a:pt x="400" y="1050"/>
                  </a:lnTo>
                  <a:lnTo>
                    <a:pt x="402" y="1050"/>
                  </a:lnTo>
                  <a:lnTo>
                    <a:pt x="404" y="1050"/>
                  </a:lnTo>
                  <a:lnTo>
                    <a:pt x="406" y="1052"/>
                  </a:lnTo>
                  <a:lnTo>
                    <a:pt x="408" y="1054"/>
                  </a:lnTo>
                  <a:lnTo>
                    <a:pt x="410" y="1058"/>
                  </a:lnTo>
                  <a:lnTo>
                    <a:pt x="412" y="1060"/>
                  </a:lnTo>
                  <a:lnTo>
                    <a:pt x="412" y="1062"/>
                  </a:lnTo>
                  <a:lnTo>
                    <a:pt x="410" y="1070"/>
                  </a:lnTo>
                  <a:lnTo>
                    <a:pt x="406" y="1070"/>
                  </a:lnTo>
                  <a:lnTo>
                    <a:pt x="402" y="1070"/>
                  </a:lnTo>
                  <a:lnTo>
                    <a:pt x="400" y="1070"/>
                  </a:lnTo>
                  <a:lnTo>
                    <a:pt x="398" y="1072"/>
                  </a:lnTo>
                  <a:lnTo>
                    <a:pt x="396" y="1072"/>
                  </a:lnTo>
                  <a:lnTo>
                    <a:pt x="394" y="1076"/>
                  </a:lnTo>
                  <a:lnTo>
                    <a:pt x="394" y="1078"/>
                  </a:lnTo>
                  <a:lnTo>
                    <a:pt x="396" y="1084"/>
                  </a:lnTo>
                  <a:lnTo>
                    <a:pt x="398" y="1086"/>
                  </a:lnTo>
                  <a:lnTo>
                    <a:pt x="400" y="1088"/>
                  </a:lnTo>
                  <a:lnTo>
                    <a:pt x="402" y="1104"/>
                  </a:lnTo>
                  <a:lnTo>
                    <a:pt x="404" y="1106"/>
                  </a:lnTo>
                  <a:lnTo>
                    <a:pt x="406" y="1108"/>
                  </a:lnTo>
                  <a:lnTo>
                    <a:pt x="408" y="1110"/>
                  </a:lnTo>
                  <a:lnTo>
                    <a:pt x="408" y="1114"/>
                  </a:lnTo>
                  <a:lnTo>
                    <a:pt x="408" y="1130"/>
                  </a:lnTo>
                  <a:lnTo>
                    <a:pt x="426" y="1120"/>
                  </a:lnTo>
                  <a:lnTo>
                    <a:pt x="442" y="1120"/>
                  </a:lnTo>
                  <a:lnTo>
                    <a:pt x="452" y="1122"/>
                  </a:lnTo>
                  <a:lnTo>
                    <a:pt x="454" y="1124"/>
                  </a:lnTo>
                  <a:lnTo>
                    <a:pt x="458" y="1124"/>
                  </a:lnTo>
                  <a:lnTo>
                    <a:pt x="462" y="1126"/>
                  </a:lnTo>
                  <a:lnTo>
                    <a:pt x="464" y="1126"/>
                  </a:lnTo>
                  <a:lnTo>
                    <a:pt x="466" y="1128"/>
                  </a:lnTo>
                  <a:lnTo>
                    <a:pt x="478" y="1130"/>
                  </a:lnTo>
                  <a:lnTo>
                    <a:pt x="488" y="1138"/>
                  </a:lnTo>
                  <a:lnTo>
                    <a:pt x="494" y="1146"/>
                  </a:lnTo>
                  <a:lnTo>
                    <a:pt x="496" y="1152"/>
                  </a:lnTo>
                  <a:lnTo>
                    <a:pt x="498" y="1156"/>
                  </a:lnTo>
                  <a:lnTo>
                    <a:pt x="498" y="1160"/>
                  </a:lnTo>
                  <a:lnTo>
                    <a:pt x="508" y="1160"/>
                  </a:lnTo>
                  <a:lnTo>
                    <a:pt x="516" y="1158"/>
                  </a:lnTo>
                  <a:lnTo>
                    <a:pt x="520" y="1150"/>
                  </a:lnTo>
                  <a:lnTo>
                    <a:pt x="522" y="1148"/>
                  </a:lnTo>
                  <a:lnTo>
                    <a:pt x="524" y="1148"/>
                  </a:lnTo>
                  <a:lnTo>
                    <a:pt x="530" y="1144"/>
                  </a:lnTo>
                  <a:lnTo>
                    <a:pt x="534" y="1142"/>
                  </a:lnTo>
                  <a:lnTo>
                    <a:pt x="540" y="1138"/>
                  </a:lnTo>
                  <a:lnTo>
                    <a:pt x="542" y="1132"/>
                  </a:lnTo>
                  <a:lnTo>
                    <a:pt x="546" y="1126"/>
                  </a:lnTo>
                  <a:lnTo>
                    <a:pt x="550" y="1126"/>
                  </a:lnTo>
                  <a:lnTo>
                    <a:pt x="554" y="1128"/>
                  </a:lnTo>
                  <a:lnTo>
                    <a:pt x="556" y="1128"/>
                  </a:lnTo>
                  <a:lnTo>
                    <a:pt x="560" y="1128"/>
                  </a:lnTo>
                  <a:lnTo>
                    <a:pt x="566" y="1128"/>
                  </a:lnTo>
                  <a:lnTo>
                    <a:pt x="580" y="1130"/>
                  </a:lnTo>
                  <a:lnTo>
                    <a:pt x="594" y="1128"/>
                  </a:lnTo>
                  <a:lnTo>
                    <a:pt x="610" y="1118"/>
                  </a:lnTo>
                  <a:lnTo>
                    <a:pt x="618" y="1118"/>
                  </a:lnTo>
                  <a:lnTo>
                    <a:pt x="626" y="1126"/>
                  </a:lnTo>
                  <a:lnTo>
                    <a:pt x="628" y="1126"/>
                  </a:lnTo>
                  <a:lnTo>
                    <a:pt x="630" y="1128"/>
                  </a:lnTo>
                  <a:lnTo>
                    <a:pt x="632" y="1130"/>
                  </a:lnTo>
                  <a:lnTo>
                    <a:pt x="636" y="1134"/>
                  </a:lnTo>
                  <a:lnTo>
                    <a:pt x="640" y="1136"/>
                  </a:lnTo>
                  <a:lnTo>
                    <a:pt x="644" y="1138"/>
                  </a:lnTo>
                  <a:lnTo>
                    <a:pt x="650" y="1138"/>
                  </a:lnTo>
                  <a:lnTo>
                    <a:pt x="682" y="1138"/>
                  </a:lnTo>
                  <a:lnTo>
                    <a:pt x="680" y="1138"/>
                  </a:lnTo>
                  <a:lnTo>
                    <a:pt x="678" y="1136"/>
                  </a:lnTo>
                  <a:lnTo>
                    <a:pt x="676" y="1132"/>
                  </a:lnTo>
                  <a:lnTo>
                    <a:pt x="674" y="1128"/>
                  </a:lnTo>
                  <a:lnTo>
                    <a:pt x="672" y="1124"/>
                  </a:lnTo>
                  <a:lnTo>
                    <a:pt x="670" y="1118"/>
                  </a:lnTo>
                  <a:lnTo>
                    <a:pt x="672" y="1114"/>
                  </a:lnTo>
                  <a:lnTo>
                    <a:pt x="670" y="1114"/>
                  </a:lnTo>
                  <a:lnTo>
                    <a:pt x="670" y="1110"/>
                  </a:lnTo>
                  <a:lnTo>
                    <a:pt x="666" y="1108"/>
                  </a:lnTo>
                  <a:lnTo>
                    <a:pt x="664" y="1106"/>
                  </a:lnTo>
                  <a:lnTo>
                    <a:pt x="660" y="1104"/>
                  </a:lnTo>
                  <a:lnTo>
                    <a:pt x="658" y="1104"/>
                  </a:lnTo>
                  <a:lnTo>
                    <a:pt x="656" y="1102"/>
                  </a:lnTo>
                  <a:lnTo>
                    <a:pt x="654" y="1096"/>
                  </a:lnTo>
                  <a:lnTo>
                    <a:pt x="654" y="1094"/>
                  </a:lnTo>
                  <a:lnTo>
                    <a:pt x="654" y="1090"/>
                  </a:lnTo>
                  <a:lnTo>
                    <a:pt x="654" y="1088"/>
                  </a:lnTo>
                  <a:lnTo>
                    <a:pt x="656" y="1084"/>
                  </a:lnTo>
                  <a:lnTo>
                    <a:pt x="658" y="1080"/>
                  </a:lnTo>
                  <a:lnTo>
                    <a:pt x="662" y="1078"/>
                  </a:lnTo>
                  <a:lnTo>
                    <a:pt x="666" y="1076"/>
                  </a:lnTo>
                  <a:lnTo>
                    <a:pt x="672" y="1076"/>
                  </a:lnTo>
                  <a:lnTo>
                    <a:pt x="682" y="1078"/>
                  </a:lnTo>
                  <a:lnTo>
                    <a:pt x="694" y="1070"/>
                  </a:lnTo>
                  <a:lnTo>
                    <a:pt x="696" y="1068"/>
                  </a:lnTo>
                  <a:lnTo>
                    <a:pt x="700" y="1066"/>
                  </a:lnTo>
                  <a:lnTo>
                    <a:pt x="704" y="1064"/>
                  </a:lnTo>
                  <a:lnTo>
                    <a:pt x="708" y="1064"/>
                  </a:lnTo>
                  <a:lnTo>
                    <a:pt x="712" y="1064"/>
                  </a:lnTo>
                  <a:lnTo>
                    <a:pt x="714" y="1064"/>
                  </a:lnTo>
                  <a:lnTo>
                    <a:pt x="720" y="1062"/>
                  </a:lnTo>
                  <a:lnTo>
                    <a:pt x="724" y="1060"/>
                  </a:lnTo>
                  <a:lnTo>
                    <a:pt x="728" y="1056"/>
                  </a:lnTo>
                  <a:lnTo>
                    <a:pt x="732" y="1050"/>
                  </a:lnTo>
                  <a:lnTo>
                    <a:pt x="736" y="1044"/>
                  </a:lnTo>
                  <a:lnTo>
                    <a:pt x="736" y="1042"/>
                  </a:lnTo>
                  <a:lnTo>
                    <a:pt x="736" y="1040"/>
                  </a:lnTo>
                  <a:lnTo>
                    <a:pt x="738" y="1038"/>
                  </a:lnTo>
                  <a:lnTo>
                    <a:pt x="738" y="1034"/>
                  </a:lnTo>
                  <a:lnTo>
                    <a:pt x="740" y="1032"/>
                  </a:lnTo>
                  <a:lnTo>
                    <a:pt x="738" y="1028"/>
                  </a:lnTo>
                  <a:lnTo>
                    <a:pt x="738" y="1026"/>
                  </a:lnTo>
                  <a:lnTo>
                    <a:pt x="734" y="1026"/>
                  </a:lnTo>
                  <a:lnTo>
                    <a:pt x="732" y="1022"/>
                  </a:lnTo>
                  <a:lnTo>
                    <a:pt x="730" y="1020"/>
                  </a:lnTo>
                  <a:lnTo>
                    <a:pt x="728" y="1016"/>
                  </a:lnTo>
                  <a:lnTo>
                    <a:pt x="728" y="1012"/>
                  </a:lnTo>
                  <a:lnTo>
                    <a:pt x="728" y="1010"/>
                  </a:lnTo>
                  <a:lnTo>
                    <a:pt x="734" y="1006"/>
                  </a:lnTo>
                  <a:lnTo>
                    <a:pt x="738" y="1006"/>
                  </a:lnTo>
                  <a:lnTo>
                    <a:pt x="740" y="1006"/>
                  </a:lnTo>
                  <a:lnTo>
                    <a:pt x="742" y="1004"/>
                  </a:lnTo>
                  <a:lnTo>
                    <a:pt x="744" y="1002"/>
                  </a:lnTo>
                  <a:lnTo>
                    <a:pt x="744" y="1000"/>
                  </a:lnTo>
                  <a:lnTo>
                    <a:pt x="744" y="998"/>
                  </a:lnTo>
                  <a:lnTo>
                    <a:pt x="744" y="996"/>
                  </a:lnTo>
                  <a:lnTo>
                    <a:pt x="746" y="996"/>
                  </a:lnTo>
                  <a:lnTo>
                    <a:pt x="748" y="994"/>
                  </a:lnTo>
                  <a:lnTo>
                    <a:pt x="752" y="994"/>
                  </a:lnTo>
                  <a:lnTo>
                    <a:pt x="756" y="994"/>
                  </a:lnTo>
                  <a:lnTo>
                    <a:pt x="760" y="992"/>
                  </a:lnTo>
                  <a:lnTo>
                    <a:pt x="764" y="988"/>
                  </a:lnTo>
                  <a:lnTo>
                    <a:pt x="768" y="982"/>
                  </a:lnTo>
                  <a:lnTo>
                    <a:pt x="770" y="976"/>
                  </a:lnTo>
                  <a:lnTo>
                    <a:pt x="770" y="970"/>
                  </a:lnTo>
                  <a:lnTo>
                    <a:pt x="772" y="964"/>
                  </a:lnTo>
                  <a:lnTo>
                    <a:pt x="774" y="960"/>
                  </a:lnTo>
                  <a:lnTo>
                    <a:pt x="778" y="956"/>
                  </a:lnTo>
                  <a:lnTo>
                    <a:pt x="784" y="954"/>
                  </a:lnTo>
                  <a:lnTo>
                    <a:pt x="788" y="954"/>
                  </a:lnTo>
                  <a:lnTo>
                    <a:pt x="794" y="954"/>
                  </a:lnTo>
                  <a:lnTo>
                    <a:pt x="798" y="952"/>
                  </a:lnTo>
                  <a:lnTo>
                    <a:pt x="800" y="948"/>
                  </a:lnTo>
                  <a:lnTo>
                    <a:pt x="802" y="942"/>
                  </a:lnTo>
                  <a:lnTo>
                    <a:pt x="804" y="938"/>
                  </a:lnTo>
                  <a:lnTo>
                    <a:pt x="808" y="934"/>
                  </a:lnTo>
                  <a:lnTo>
                    <a:pt x="814" y="928"/>
                  </a:lnTo>
                  <a:lnTo>
                    <a:pt x="818" y="926"/>
                  </a:lnTo>
                  <a:lnTo>
                    <a:pt x="826" y="924"/>
                  </a:lnTo>
                  <a:lnTo>
                    <a:pt x="830" y="924"/>
                  </a:lnTo>
                  <a:lnTo>
                    <a:pt x="832" y="922"/>
                  </a:lnTo>
                  <a:lnTo>
                    <a:pt x="834" y="920"/>
                  </a:lnTo>
                  <a:lnTo>
                    <a:pt x="834" y="918"/>
                  </a:lnTo>
                  <a:lnTo>
                    <a:pt x="834" y="914"/>
                  </a:lnTo>
                  <a:lnTo>
                    <a:pt x="834" y="912"/>
                  </a:lnTo>
                  <a:lnTo>
                    <a:pt x="836" y="910"/>
                  </a:lnTo>
                  <a:lnTo>
                    <a:pt x="836" y="908"/>
                  </a:lnTo>
                  <a:lnTo>
                    <a:pt x="838" y="904"/>
                  </a:lnTo>
                  <a:lnTo>
                    <a:pt x="840" y="902"/>
                  </a:lnTo>
                  <a:lnTo>
                    <a:pt x="844" y="900"/>
                  </a:lnTo>
                  <a:lnTo>
                    <a:pt x="850" y="898"/>
                  </a:lnTo>
                  <a:lnTo>
                    <a:pt x="872" y="898"/>
                  </a:lnTo>
                  <a:lnTo>
                    <a:pt x="872" y="896"/>
                  </a:lnTo>
                  <a:lnTo>
                    <a:pt x="874" y="894"/>
                  </a:lnTo>
                  <a:lnTo>
                    <a:pt x="876" y="892"/>
                  </a:lnTo>
                  <a:lnTo>
                    <a:pt x="878" y="890"/>
                  </a:lnTo>
                  <a:lnTo>
                    <a:pt x="882" y="888"/>
                  </a:lnTo>
                  <a:lnTo>
                    <a:pt x="886" y="888"/>
                  </a:lnTo>
                  <a:lnTo>
                    <a:pt x="894" y="890"/>
                  </a:lnTo>
                  <a:lnTo>
                    <a:pt x="902" y="892"/>
                  </a:lnTo>
                  <a:lnTo>
                    <a:pt x="904" y="892"/>
                  </a:lnTo>
                  <a:lnTo>
                    <a:pt x="914" y="892"/>
                  </a:lnTo>
                  <a:lnTo>
                    <a:pt x="924" y="896"/>
                  </a:lnTo>
                  <a:lnTo>
                    <a:pt x="934" y="902"/>
                  </a:lnTo>
                  <a:lnTo>
                    <a:pt x="952" y="920"/>
                  </a:lnTo>
                  <a:lnTo>
                    <a:pt x="954" y="918"/>
                  </a:lnTo>
                  <a:lnTo>
                    <a:pt x="958" y="918"/>
                  </a:lnTo>
                  <a:lnTo>
                    <a:pt x="960" y="914"/>
                  </a:lnTo>
                  <a:lnTo>
                    <a:pt x="964" y="912"/>
                  </a:lnTo>
                  <a:lnTo>
                    <a:pt x="966" y="906"/>
                  </a:lnTo>
                  <a:lnTo>
                    <a:pt x="966" y="900"/>
                  </a:lnTo>
                  <a:lnTo>
                    <a:pt x="968" y="898"/>
                  </a:lnTo>
                  <a:lnTo>
                    <a:pt x="972" y="896"/>
                  </a:lnTo>
                  <a:lnTo>
                    <a:pt x="974" y="896"/>
                  </a:lnTo>
                  <a:lnTo>
                    <a:pt x="978" y="896"/>
                  </a:lnTo>
                  <a:lnTo>
                    <a:pt x="982" y="892"/>
                  </a:lnTo>
                  <a:lnTo>
                    <a:pt x="990" y="884"/>
                  </a:lnTo>
                  <a:lnTo>
                    <a:pt x="1000" y="878"/>
                  </a:lnTo>
                  <a:lnTo>
                    <a:pt x="1012" y="878"/>
                  </a:lnTo>
                  <a:lnTo>
                    <a:pt x="1024" y="882"/>
                  </a:lnTo>
                  <a:lnTo>
                    <a:pt x="1036" y="882"/>
                  </a:lnTo>
                  <a:lnTo>
                    <a:pt x="1046" y="880"/>
                  </a:lnTo>
                  <a:lnTo>
                    <a:pt x="1062" y="882"/>
                  </a:lnTo>
                  <a:lnTo>
                    <a:pt x="1080" y="890"/>
                  </a:lnTo>
                  <a:lnTo>
                    <a:pt x="1100" y="902"/>
                  </a:lnTo>
                  <a:lnTo>
                    <a:pt x="1102" y="902"/>
                  </a:lnTo>
                  <a:lnTo>
                    <a:pt x="1108" y="904"/>
                  </a:lnTo>
                  <a:lnTo>
                    <a:pt x="1120" y="904"/>
                  </a:lnTo>
                  <a:lnTo>
                    <a:pt x="1138" y="900"/>
                  </a:lnTo>
                  <a:lnTo>
                    <a:pt x="1150" y="896"/>
                  </a:lnTo>
                  <a:lnTo>
                    <a:pt x="1158" y="892"/>
                  </a:lnTo>
                  <a:lnTo>
                    <a:pt x="1164" y="888"/>
                  </a:lnTo>
                  <a:lnTo>
                    <a:pt x="1166" y="884"/>
                  </a:lnTo>
                  <a:lnTo>
                    <a:pt x="1168" y="882"/>
                  </a:lnTo>
                  <a:lnTo>
                    <a:pt x="1168" y="880"/>
                  </a:lnTo>
                  <a:lnTo>
                    <a:pt x="1176" y="880"/>
                  </a:lnTo>
                  <a:lnTo>
                    <a:pt x="1188" y="884"/>
                  </a:lnTo>
                  <a:lnTo>
                    <a:pt x="1202" y="892"/>
                  </a:lnTo>
                  <a:lnTo>
                    <a:pt x="1224" y="900"/>
                  </a:lnTo>
                  <a:lnTo>
                    <a:pt x="1244" y="884"/>
                  </a:lnTo>
                  <a:lnTo>
                    <a:pt x="1244" y="880"/>
                  </a:lnTo>
                  <a:lnTo>
                    <a:pt x="1244" y="870"/>
                  </a:lnTo>
                  <a:lnTo>
                    <a:pt x="1244" y="858"/>
                  </a:lnTo>
                  <a:lnTo>
                    <a:pt x="1250" y="844"/>
                  </a:lnTo>
                  <a:lnTo>
                    <a:pt x="1256" y="832"/>
                  </a:lnTo>
                  <a:lnTo>
                    <a:pt x="1270" y="826"/>
                  </a:lnTo>
                  <a:lnTo>
                    <a:pt x="1288" y="824"/>
                  </a:lnTo>
                  <a:lnTo>
                    <a:pt x="1304" y="826"/>
                  </a:lnTo>
                  <a:lnTo>
                    <a:pt x="1312" y="832"/>
                  </a:lnTo>
                  <a:lnTo>
                    <a:pt x="1320" y="844"/>
                  </a:lnTo>
                  <a:lnTo>
                    <a:pt x="1322" y="848"/>
                  </a:lnTo>
                  <a:lnTo>
                    <a:pt x="1324" y="852"/>
                  </a:lnTo>
                  <a:lnTo>
                    <a:pt x="1326" y="858"/>
                  </a:lnTo>
                  <a:lnTo>
                    <a:pt x="1328" y="866"/>
                  </a:lnTo>
                  <a:lnTo>
                    <a:pt x="1330" y="874"/>
                  </a:lnTo>
                  <a:lnTo>
                    <a:pt x="1332" y="876"/>
                  </a:lnTo>
                  <a:lnTo>
                    <a:pt x="1340" y="884"/>
                  </a:lnTo>
                  <a:lnTo>
                    <a:pt x="1348" y="894"/>
                  </a:lnTo>
                  <a:lnTo>
                    <a:pt x="1354" y="904"/>
                  </a:lnTo>
                  <a:lnTo>
                    <a:pt x="1358" y="916"/>
                  </a:lnTo>
                  <a:lnTo>
                    <a:pt x="1360" y="914"/>
                  </a:lnTo>
                  <a:lnTo>
                    <a:pt x="1364" y="914"/>
                  </a:lnTo>
                  <a:lnTo>
                    <a:pt x="1368" y="914"/>
                  </a:lnTo>
                  <a:lnTo>
                    <a:pt x="1372" y="914"/>
                  </a:lnTo>
                  <a:lnTo>
                    <a:pt x="1376" y="914"/>
                  </a:lnTo>
                  <a:lnTo>
                    <a:pt x="1380" y="918"/>
                  </a:lnTo>
                  <a:lnTo>
                    <a:pt x="1384" y="922"/>
                  </a:lnTo>
                  <a:lnTo>
                    <a:pt x="1388" y="928"/>
                  </a:lnTo>
                  <a:lnTo>
                    <a:pt x="1388" y="930"/>
                  </a:lnTo>
                  <a:lnTo>
                    <a:pt x="1388" y="932"/>
                  </a:lnTo>
                  <a:lnTo>
                    <a:pt x="1390" y="934"/>
                  </a:lnTo>
                  <a:lnTo>
                    <a:pt x="1392" y="936"/>
                  </a:lnTo>
                  <a:lnTo>
                    <a:pt x="1394" y="938"/>
                  </a:lnTo>
                  <a:lnTo>
                    <a:pt x="1398" y="938"/>
                  </a:lnTo>
                  <a:lnTo>
                    <a:pt x="1402" y="938"/>
                  </a:lnTo>
                  <a:lnTo>
                    <a:pt x="1408" y="936"/>
                  </a:lnTo>
                  <a:lnTo>
                    <a:pt x="1414" y="932"/>
                  </a:lnTo>
                  <a:lnTo>
                    <a:pt x="1414" y="930"/>
                  </a:lnTo>
                  <a:lnTo>
                    <a:pt x="1416" y="928"/>
                  </a:lnTo>
                  <a:lnTo>
                    <a:pt x="1418" y="924"/>
                  </a:lnTo>
                  <a:lnTo>
                    <a:pt x="1422" y="918"/>
                  </a:lnTo>
                  <a:lnTo>
                    <a:pt x="1428" y="914"/>
                  </a:lnTo>
                  <a:lnTo>
                    <a:pt x="1432" y="908"/>
                  </a:lnTo>
                  <a:lnTo>
                    <a:pt x="1438" y="904"/>
                  </a:lnTo>
                  <a:lnTo>
                    <a:pt x="1444" y="902"/>
                  </a:lnTo>
                  <a:lnTo>
                    <a:pt x="1444" y="904"/>
                  </a:lnTo>
                  <a:lnTo>
                    <a:pt x="1444" y="906"/>
                  </a:lnTo>
                  <a:lnTo>
                    <a:pt x="1444" y="908"/>
                  </a:lnTo>
                  <a:lnTo>
                    <a:pt x="1444" y="914"/>
                  </a:lnTo>
                  <a:lnTo>
                    <a:pt x="1442" y="920"/>
                  </a:lnTo>
                  <a:lnTo>
                    <a:pt x="1440" y="928"/>
                  </a:lnTo>
                  <a:lnTo>
                    <a:pt x="1438" y="932"/>
                  </a:lnTo>
                  <a:lnTo>
                    <a:pt x="1432" y="944"/>
                  </a:lnTo>
                  <a:lnTo>
                    <a:pt x="1426" y="956"/>
                  </a:lnTo>
                  <a:lnTo>
                    <a:pt x="1418" y="968"/>
                  </a:lnTo>
                  <a:lnTo>
                    <a:pt x="1400" y="988"/>
                  </a:lnTo>
                  <a:lnTo>
                    <a:pt x="1396" y="998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49" name="Freeform 12"/>
            <p:cNvSpPr>
              <a:spLocks/>
            </p:cNvSpPr>
            <p:nvPr/>
          </p:nvSpPr>
          <p:spPr bwMode="gray">
            <a:xfrm>
              <a:off x="2107" y="2818"/>
              <a:ext cx="86" cy="116"/>
            </a:xfrm>
            <a:custGeom>
              <a:avLst/>
              <a:gdLst>
                <a:gd name="T0" fmla="*/ 2 w 86"/>
                <a:gd name="T1" fmla="*/ 26 h 116"/>
                <a:gd name="T2" fmla="*/ 8 w 86"/>
                <a:gd name="T3" fmla="*/ 28 h 116"/>
                <a:gd name="T4" fmla="*/ 10 w 86"/>
                <a:gd name="T5" fmla="*/ 32 h 116"/>
                <a:gd name="T6" fmla="*/ 10 w 86"/>
                <a:gd name="T7" fmla="*/ 36 h 116"/>
                <a:gd name="T8" fmla="*/ 22 w 86"/>
                <a:gd name="T9" fmla="*/ 40 h 116"/>
                <a:gd name="T10" fmla="*/ 22 w 86"/>
                <a:gd name="T11" fmla="*/ 48 h 116"/>
                <a:gd name="T12" fmla="*/ 20 w 86"/>
                <a:gd name="T13" fmla="*/ 58 h 116"/>
                <a:gd name="T14" fmla="*/ 18 w 86"/>
                <a:gd name="T15" fmla="*/ 60 h 116"/>
                <a:gd name="T16" fmla="*/ 20 w 86"/>
                <a:gd name="T17" fmla="*/ 62 h 116"/>
                <a:gd name="T18" fmla="*/ 26 w 86"/>
                <a:gd name="T19" fmla="*/ 60 h 116"/>
                <a:gd name="T20" fmla="*/ 32 w 86"/>
                <a:gd name="T21" fmla="*/ 56 h 116"/>
                <a:gd name="T22" fmla="*/ 38 w 86"/>
                <a:gd name="T23" fmla="*/ 56 h 116"/>
                <a:gd name="T24" fmla="*/ 42 w 86"/>
                <a:gd name="T25" fmla="*/ 58 h 116"/>
                <a:gd name="T26" fmla="*/ 50 w 86"/>
                <a:gd name="T27" fmla="*/ 66 h 116"/>
                <a:gd name="T28" fmla="*/ 58 w 86"/>
                <a:gd name="T29" fmla="*/ 78 h 116"/>
                <a:gd name="T30" fmla="*/ 60 w 86"/>
                <a:gd name="T31" fmla="*/ 86 h 116"/>
                <a:gd name="T32" fmla="*/ 62 w 86"/>
                <a:gd name="T33" fmla="*/ 94 h 116"/>
                <a:gd name="T34" fmla="*/ 62 w 86"/>
                <a:gd name="T35" fmla="*/ 104 h 116"/>
                <a:gd name="T36" fmla="*/ 60 w 86"/>
                <a:gd name="T37" fmla="*/ 110 h 116"/>
                <a:gd name="T38" fmla="*/ 70 w 86"/>
                <a:gd name="T39" fmla="*/ 114 h 116"/>
                <a:gd name="T40" fmla="*/ 78 w 86"/>
                <a:gd name="T41" fmla="*/ 114 h 116"/>
                <a:gd name="T42" fmla="*/ 86 w 86"/>
                <a:gd name="T43" fmla="*/ 114 h 116"/>
                <a:gd name="T44" fmla="*/ 86 w 86"/>
                <a:gd name="T45" fmla="*/ 100 h 116"/>
                <a:gd name="T46" fmla="*/ 80 w 86"/>
                <a:gd name="T47" fmla="*/ 78 h 116"/>
                <a:gd name="T48" fmla="*/ 72 w 86"/>
                <a:gd name="T49" fmla="*/ 70 h 116"/>
                <a:gd name="T50" fmla="*/ 64 w 86"/>
                <a:gd name="T51" fmla="*/ 62 h 116"/>
                <a:gd name="T52" fmla="*/ 60 w 86"/>
                <a:gd name="T53" fmla="*/ 58 h 116"/>
                <a:gd name="T54" fmla="*/ 58 w 86"/>
                <a:gd name="T55" fmla="*/ 56 h 116"/>
                <a:gd name="T56" fmla="*/ 52 w 86"/>
                <a:gd name="T57" fmla="*/ 50 h 116"/>
                <a:gd name="T58" fmla="*/ 46 w 86"/>
                <a:gd name="T59" fmla="*/ 44 h 116"/>
                <a:gd name="T60" fmla="*/ 50 w 86"/>
                <a:gd name="T61" fmla="*/ 38 h 116"/>
                <a:gd name="T62" fmla="*/ 52 w 86"/>
                <a:gd name="T63" fmla="*/ 36 h 116"/>
                <a:gd name="T64" fmla="*/ 54 w 86"/>
                <a:gd name="T65" fmla="*/ 30 h 116"/>
                <a:gd name="T66" fmla="*/ 52 w 86"/>
                <a:gd name="T67" fmla="*/ 24 h 116"/>
                <a:gd name="T68" fmla="*/ 40 w 86"/>
                <a:gd name="T69" fmla="*/ 16 h 116"/>
                <a:gd name="T70" fmla="*/ 36 w 86"/>
                <a:gd name="T71" fmla="*/ 4 h 116"/>
                <a:gd name="T72" fmla="*/ 34 w 86"/>
                <a:gd name="T73" fmla="*/ 0 h 116"/>
                <a:gd name="T74" fmla="*/ 28 w 86"/>
                <a:gd name="T75" fmla="*/ 0 h 116"/>
                <a:gd name="T76" fmla="*/ 24 w 86"/>
                <a:gd name="T77" fmla="*/ 4 h 116"/>
                <a:gd name="T78" fmla="*/ 24 w 86"/>
                <a:gd name="T79" fmla="*/ 10 h 116"/>
                <a:gd name="T80" fmla="*/ 24 w 86"/>
                <a:gd name="T81" fmla="*/ 18 h 116"/>
                <a:gd name="T82" fmla="*/ 22 w 86"/>
                <a:gd name="T83" fmla="*/ 20 h 116"/>
                <a:gd name="T84" fmla="*/ 18 w 86"/>
                <a:gd name="T85" fmla="*/ 20 h 116"/>
                <a:gd name="T86" fmla="*/ 12 w 86"/>
                <a:gd name="T87" fmla="*/ 22 h 116"/>
                <a:gd name="T88" fmla="*/ 0 w 86"/>
                <a:gd name="T89" fmla="*/ 26 h 11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6"/>
                <a:gd name="T136" fmla="*/ 0 h 116"/>
                <a:gd name="T137" fmla="*/ 86 w 86"/>
                <a:gd name="T138" fmla="*/ 116 h 11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6" h="116">
                  <a:moveTo>
                    <a:pt x="0" y="26"/>
                  </a:moveTo>
                  <a:lnTo>
                    <a:pt x="2" y="26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8" y="30"/>
                  </a:lnTo>
                  <a:lnTo>
                    <a:pt x="10" y="32"/>
                  </a:lnTo>
                  <a:lnTo>
                    <a:pt x="10" y="36"/>
                  </a:lnTo>
                  <a:lnTo>
                    <a:pt x="20" y="36"/>
                  </a:lnTo>
                  <a:lnTo>
                    <a:pt x="22" y="40"/>
                  </a:lnTo>
                  <a:lnTo>
                    <a:pt x="22" y="44"/>
                  </a:lnTo>
                  <a:lnTo>
                    <a:pt x="22" y="48"/>
                  </a:lnTo>
                  <a:lnTo>
                    <a:pt x="20" y="54"/>
                  </a:lnTo>
                  <a:lnTo>
                    <a:pt x="20" y="58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4" y="62"/>
                  </a:lnTo>
                  <a:lnTo>
                    <a:pt x="26" y="60"/>
                  </a:lnTo>
                  <a:lnTo>
                    <a:pt x="30" y="58"/>
                  </a:lnTo>
                  <a:lnTo>
                    <a:pt x="32" y="56"/>
                  </a:lnTo>
                  <a:lnTo>
                    <a:pt x="34" y="56"/>
                  </a:lnTo>
                  <a:lnTo>
                    <a:pt x="38" y="56"/>
                  </a:lnTo>
                  <a:lnTo>
                    <a:pt x="40" y="58"/>
                  </a:lnTo>
                  <a:lnTo>
                    <a:pt x="42" y="58"/>
                  </a:lnTo>
                  <a:lnTo>
                    <a:pt x="44" y="60"/>
                  </a:lnTo>
                  <a:lnTo>
                    <a:pt x="50" y="66"/>
                  </a:lnTo>
                  <a:lnTo>
                    <a:pt x="54" y="72"/>
                  </a:lnTo>
                  <a:lnTo>
                    <a:pt x="58" y="78"/>
                  </a:lnTo>
                  <a:lnTo>
                    <a:pt x="60" y="84"/>
                  </a:lnTo>
                  <a:lnTo>
                    <a:pt x="60" y="86"/>
                  </a:lnTo>
                  <a:lnTo>
                    <a:pt x="60" y="88"/>
                  </a:lnTo>
                  <a:lnTo>
                    <a:pt x="62" y="94"/>
                  </a:lnTo>
                  <a:lnTo>
                    <a:pt x="62" y="100"/>
                  </a:lnTo>
                  <a:lnTo>
                    <a:pt x="62" y="104"/>
                  </a:lnTo>
                  <a:lnTo>
                    <a:pt x="62" y="108"/>
                  </a:lnTo>
                  <a:lnTo>
                    <a:pt x="60" y="110"/>
                  </a:lnTo>
                  <a:lnTo>
                    <a:pt x="68" y="116"/>
                  </a:lnTo>
                  <a:lnTo>
                    <a:pt x="70" y="114"/>
                  </a:lnTo>
                  <a:lnTo>
                    <a:pt x="72" y="114"/>
                  </a:lnTo>
                  <a:lnTo>
                    <a:pt x="78" y="114"/>
                  </a:lnTo>
                  <a:lnTo>
                    <a:pt x="82" y="114"/>
                  </a:lnTo>
                  <a:lnTo>
                    <a:pt x="86" y="114"/>
                  </a:lnTo>
                  <a:lnTo>
                    <a:pt x="86" y="110"/>
                  </a:lnTo>
                  <a:lnTo>
                    <a:pt x="86" y="100"/>
                  </a:lnTo>
                  <a:lnTo>
                    <a:pt x="84" y="88"/>
                  </a:lnTo>
                  <a:lnTo>
                    <a:pt x="80" y="78"/>
                  </a:lnTo>
                  <a:lnTo>
                    <a:pt x="76" y="74"/>
                  </a:lnTo>
                  <a:lnTo>
                    <a:pt x="72" y="70"/>
                  </a:lnTo>
                  <a:lnTo>
                    <a:pt x="68" y="66"/>
                  </a:lnTo>
                  <a:lnTo>
                    <a:pt x="64" y="62"/>
                  </a:lnTo>
                  <a:lnTo>
                    <a:pt x="62" y="60"/>
                  </a:lnTo>
                  <a:lnTo>
                    <a:pt x="60" y="58"/>
                  </a:lnTo>
                  <a:lnTo>
                    <a:pt x="58" y="56"/>
                  </a:lnTo>
                  <a:lnTo>
                    <a:pt x="54" y="54"/>
                  </a:lnTo>
                  <a:lnTo>
                    <a:pt x="52" y="50"/>
                  </a:lnTo>
                  <a:lnTo>
                    <a:pt x="48" y="48"/>
                  </a:lnTo>
                  <a:lnTo>
                    <a:pt x="46" y="44"/>
                  </a:lnTo>
                  <a:lnTo>
                    <a:pt x="48" y="40"/>
                  </a:lnTo>
                  <a:lnTo>
                    <a:pt x="50" y="38"/>
                  </a:lnTo>
                  <a:lnTo>
                    <a:pt x="52" y="36"/>
                  </a:lnTo>
                  <a:lnTo>
                    <a:pt x="52" y="34"/>
                  </a:lnTo>
                  <a:lnTo>
                    <a:pt x="54" y="30"/>
                  </a:lnTo>
                  <a:lnTo>
                    <a:pt x="54" y="26"/>
                  </a:lnTo>
                  <a:lnTo>
                    <a:pt x="52" y="24"/>
                  </a:lnTo>
                  <a:lnTo>
                    <a:pt x="50" y="20"/>
                  </a:lnTo>
                  <a:lnTo>
                    <a:pt x="40" y="16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6" y="2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10"/>
                  </a:lnTo>
                  <a:lnTo>
                    <a:pt x="24" y="14"/>
                  </a:lnTo>
                  <a:lnTo>
                    <a:pt x="24" y="18"/>
                  </a:lnTo>
                  <a:lnTo>
                    <a:pt x="24" y="20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18" y="20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0" y="26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50" name="Freeform 13"/>
            <p:cNvSpPr>
              <a:spLocks/>
            </p:cNvSpPr>
            <p:nvPr/>
          </p:nvSpPr>
          <p:spPr bwMode="gray">
            <a:xfrm>
              <a:off x="1621" y="2626"/>
              <a:ext cx="200" cy="174"/>
            </a:xfrm>
            <a:custGeom>
              <a:avLst/>
              <a:gdLst>
                <a:gd name="T0" fmla="*/ 150 w 200"/>
                <a:gd name="T1" fmla="*/ 2 h 174"/>
                <a:gd name="T2" fmla="*/ 142 w 200"/>
                <a:gd name="T3" fmla="*/ 10 h 174"/>
                <a:gd name="T4" fmla="*/ 122 w 200"/>
                <a:gd name="T5" fmla="*/ 28 h 174"/>
                <a:gd name="T6" fmla="*/ 118 w 200"/>
                <a:gd name="T7" fmla="*/ 30 h 174"/>
                <a:gd name="T8" fmla="*/ 110 w 200"/>
                <a:gd name="T9" fmla="*/ 36 h 174"/>
                <a:gd name="T10" fmla="*/ 92 w 200"/>
                <a:gd name="T11" fmla="*/ 66 h 174"/>
                <a:gd name="T12" fmla="*/ 82 w 200"/>
                <a:gd name="T13" fmla="*/ 66 h 174"/>
                <a:gd name="T14" fmla="*/ 66 w 200"/>
                <a:gd name="T15" fmla="*/ 70 h 174"/>
                <a:gd name="T16" fmla="*/ 56 w 200"/>
                <a:gd name="T17" fmla="*/ 82 h 174"/>
                <a:gd name="T18" fmla="*/ 46 w 200"/>
                <a:gd name="T19" fmla="*/ 90 h 174"/>
                <a:gd name="T20" fmla="*/ 40 w 200"/>
                <a:gd name="T21" fmla="*/ 94 h 174"/>
                <a:gd name="T22" fmla="*/ 8 w 200"/>
                <a:gd name="T23" fmla="*/ 98 h 174"/>
                <a:gd name="T24" fmla="*/ 14 w 200"/>
                <a:gd name="T25" fmla="*/ 120 h 174"/>
                <a:gd name="T26" fmla="*/ 12 w 200"/>
                <a:gd name="T27" fmla="*/ 132 h 174"/>
                <a:gd name="T28" fmla="*/ 4 w 200"/>
                <a:gd name="T29" fmla="*/ 144 h 174"/>
                <a:gd name="T30" fmla="*/ 4 w 200"/>
                <a:gd name="T31" fmla="*/ 154 h 174"/>
                <a:gd name="T32" fmla="*/ 8 w 200"/>
                <a:gd name="T33" fmla="*/ 162 h 174"/>
                <a:gd name="T34" fmla="*/ 18 w 200"/>
                <a:gd name="T35" fmla="*/ 158 h 174"/>
                <a:gd name="T36" fmla="*/ 30 w 200"/>
                <a:gd name="T37" fmla="*/ 156 h 174"/>
                <a:gd name="T38" fmla="*/ 44 w 200"/>
                <a:gd name="T39" fmla="*/ 158 h 174"/>
                <a:gd name="T40" fmla="*/ 48 w 200"/>
                <a:gd name="T41" fmla="*/ 158 h 174"/>
                <a:gd name="T42" fmla="*/ 60 w 200"/>
                <a:gd name="T43" fmla="*/ 160 h 174"/>
                <a:gd name="T44" fmla="*/ 76 w 200"/>
                <a:gd name="T45" fmla="*/ 174 h 174"/>
                <a:gd name="T46" fmla="*/ 94 w 200"/>
                <a:gd name="T47" fmla="*/ 156 h 174"/>
                <a:gd name="T48" fmla="*/ 114 w 200"/>
                <a:gd name="T49" fmla="*/ 154 h 174"/>
                <a:gd name="T50" fmla="*/ 114 w 200"/>
                <a:gd name="T51" fmla="*/ 130 h 174"/>
                <a:gd name="T52" fmla="*/ 116 w 200"/>
                <a:gd name="T53" fmla="*/ 112 h 174"/>
                <a:gd name="T54" fmla="*/ 152 w 200"/>
                <a:gd name="T55" fmla="*/ 82 h 174"/>
                <a:gd name="T56" fmla="*/ 156 w 200"/>
                <a:gd name="T57" fmla="*/ 76 h 174"/>
                <a:gd name="T58" fmla="*/ 164 w 200"/>
                <a:gd name="T59" fmla="*/ 66 h 174"/>
                <a:gd name="T60" fmla="*/ 172 w 200"/>
                <a:gd name="T61" fmla="*/ 60 h 174"/>
                <a:gd name="T62" fmla="*/ 172 w 200"/>
                <a:gd name="T63" fmla="*/ 52 h 174"/>
                <a:gd name="T64" fmla="*/ 178 w 200"/>
                <a:gd name="T65" fmla="*/ 46 h 174"/>
                <a:gd name="T66" fmla="*/ 188 w 200"/>
                <a:gd name="T67" fmla="*/ 44 h 174"/>
                <a:gd name="T68" fmla="*/ 200 w 200"/>
                <a:gd name="T69" fmla="*/ 46 h 174"/>
                <a:gd name="T70" fmla="*/ 198 w 200"/>
                <a:gd name="T71" fmla="*/ 42 h 174"/>
                <a:gd name="T72" fmla="*/ 192 w 200"/>
                <a:gd name="T73" fmla="*/ 38 h 174"/>
                <a:gd name="T74" fmla="*/ 184 w 200"/>
                <a:gd name="T75" fmla="*/ 36 h 174"/>
                <a:gd name="T76" fmla="*/ 180 w 200"/>
                <a:gd name="T77" fmla="*/ 32 h 174"/>
                <a:gd name="T78" fmla="*/ 172 w 200"/>
                <a:gd name="T79" fmla="*/ 26 h 174"/>
                <a:gd name="T80" fmla="*/ 160 w 200"/>
                <a:gd name="T81" fmla="*/ 28 h 174"/>
                <a:gd name="T82" fmla="*/ 156 w 200"/>
                <a:gd name="T83" fmla="*/ 18 h 174"/>
                <a:gd name="T84" fmla="*/ 154 w 200"/>
                <a:gd name="T85" fmla="*/ 0 h 17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00"/>
                <a:gd name="T130" fmla="*/ 0 h 174"/>
                <a:gd name="T131" fmla="*/ 200 w 200"/>
                <a:gd name="T132" fmla="*/ 174 h 17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00" h="174">
                  <a:moveTo>
                    <a:pt x="154" y="0"/>
                  </a:moveTo>
                  <a:lnTo>
                    <a:pt x="154" y="2"/>
                  </a:lnTo>
                  <a:lnTo>
                    <a:pt x="150" y="2"/>
                  </a:lnTo>
                  <a:lnTo>
                    <a:pt x="148" y="4"/>
                  </a:lnTo>
                  <a:lnTo>
                    <a:pt x="144" y="8"/>
                  </a:lnTo>
                  <a:lnTo>
                    <a:pt x="142" y="10"/>
                  </a:lnTo>
                  <a:lnTo>
                    <a:pt x="142" y="14"/>
                  </a:lnTo>
                  <a:lnTo>
                    <a:pt x="126" y="18"/>
                  </a:lnTo>
                  <a:lnTo>
                    <a:pt x="122" y="28"/>
                  </a:lnTo>
                  <a:lnTo>
                    <a:pt x="120" y="28"/>
                  </a:lnTo>
                  <a:lnTo>
                    <a:pt x="118" y="30"/>
                  </a:lnTo>
                  <a:lnTo>
                    <a:pt x="116" y="30"/>
                  </a:lnTo>
                  <a:lnTo>
                    <a:pt x="112" y="32"/>
                  </a:lnTo>
                  <a:lnTo>
                    <a:pt x="110" y="36"/>
                  </a:lnTo>
                  <a:lnTo>
                    <a:pt x="110" y="40"/>
                  </a:lnTo>
                  <a:lnTo>
                    <a:pt x="110" y="46"/>
                  </a:lnTo>
                  <a:lnTo>
                    <a:pt x="92" y="66"/>
                  </a:lnTo>
                  <a:lnTo>
                    <a:pt x="90" y="66"/>
                  </a:lnTo>
                  <a:lnTo>
                    <a:pt x="86" y="66"/>
                  </a:lnTo>
                  <a:lnTo>
                    <a:pt x="82" y="66"/>
                  </a:lnTo>
                  <a:lnTo>
                    <a:pt x="76" y="66"/>
                  </a:lnTo>
                  <a:lnTo>
                    <a:pt x="72" y="68"/>
                  </a:lnTo>
                  <a:lnTo>
                    <a:pt x="66" y="70"/>
                  </a:lnTo>
                  <a:lnTo>
                    <a:pt x="62" y="74"/>
                  </a:lnTo>
                  <a:lnTo>
                    <a:pt x="60" y="78"/>
                  </a:lnTo>
                  <a:lnTo>
                    <a:pt x="56" y="82"/>
                  </a:lnTo>
                  <a:lnTo>
                    <a:pt x="52" y="86"/>
                  </a:lnTo>
                  <a:lnTo>
                    <a:pt x="48" y="88"/>
                  </a:lnTo>
                  <a:lnTo>
                    <a:pt x="46" y="90"/>
                  </a:lnTo>
                  <a:lnTo>
                    <a:pt x="44" y="92"/>
                  </a:lnTo>
                  <a:lnTo>
                    <a:pt x="42" y="92"/>
                  </a:lnTo>
                  <a:lnTo>
                    <a:pt x="40" y="94"/>
                  </a:lnTo>
                  <a:lnTo>
                    <a:pt x="32" y="96"/>
                  </a:lnTo>
                  <a:lnTo>
                    <a:pt x="20" y="98"/>
                  </a:lnTo>
                  <a:lnTo>
                    <a:pt x="8" y="98"/>
                  </a:lnTo>
                  <a:lnTo>
                    <a:pt x="0" y="96"/>
                  </a:lnTo>
                  <a:lnTo>
                    <a:pt x="12" y="116"/>
                  </a:lnTo>
                  <a:lnTo>
                    <a:pt x="14" y="120"/>
                  </a:lnTo>
                  <a:lnTo>
                    <a:pt x="14" y="130"/>
                  </a:lnTo>
                  <a:lnTo>
                    <a:pt x="12" y="132"/>
                  </a:lnTo>
                  <a:lnTo>
                    <a:pt x="8" y="134"/>
                  </a:lnTo>
                  <a:lnTo>
                    <a:pt x="6" y="138"/>
                  </a:lnTo>
                  <a:lnTo>
                    <a:pt x="4" y="144"/>
                  </a:lnTo>
                  <a:lnTo>
                    <a:pt x="4" y="146"/>
                  </a:lnTo>
                  <a:lnTo>
                    <a:pt x="4" y="150"/>
                  </a:lnTo>
                  <a:lnTo>
                    <a:pt x="4" y="154"/>
                  </a:lnTo>
                  <a:lnTo>
                    <a:pt x="6" y="158"/>
                  </a:lnTo>
                  <a:lnTo>
                    <a:pt x="8" y="162"/>
                  </a:lnTo>
                  <a:lnTo>
                    <a:pt x="10" y="160"/>
                  </a:lnTo>
                  <a:lnTo>
                    <a:pt x="14" y="160"/>
                  </a:lnTo>
                  <a:lnTo>
                    <a:pt x="18" y="158"/>
                  </a:lnTo>
                  <a:lnTo>
                    <a:pt x="22" y="158"/>
                  </a:lnTo>
                  <a:lnTo>
                    <a:pt x="24" y="156"/>
                  </a:lnTo>
                  <a:lnTo>
                    <a:pt x="30" y="156"/>
                  </a:lnTo>
                  <a:lnTo>
                    <a:pt x="34" y="158"/>
                  </a:lnTo>
                  <a:lnTo>
                    <a:pt x="40" y="158"/>
                  </a:lnTo>
                  <a:lnTo>
                    <a:pt x="44" y="158"/>
                  </a:lnTo>
                  <a:lnTo>
                    <a:pt x="46" y="158"/>
                  </a:lnTo>
                  <a:lnTo>
                    <a:pt x="48" y="158"/>
                  </a:lnTo>
                  <a:lnTo>
                    <a:pt x="52" y="158"/>
                  </a:lnTo>
                  <a:lnTo>
                    <a:pt x="56" y="160"/>
                  </a:lnTo>
                  <a:lnTo>
                    <a:pt x="60" y="160"/>
                  </a:lnTo>
                  <a:lnTo>
                    <a:pt x="64" y="162"/>
                  </a:lnTo>
                  <a:lnTo>
                    <a:pt x="66" y="166"/>
                  </a:lnTo>
                  <a:lnTo>
                    <a:pt x="76" y="174"/>
                  </a:lnTo>
                  <a:lnTo>
                    <a:pt x="92" y="156"/>
                  </a:lnTo>
                  <a:lnTo>
                    <a:pt x="94" y="156"/>
                  </a:lnTo>
                  <a:lnTo>
                    <a:pt x="96" y="154"/>
                  </a:lnTo>
                  <a:lnTo>
                    <a:pt x="100" y="154"/>
                  </a:lnTo>
                  <a:lnTo>
                    <a:pt x="114" y="154"/>
                  </a:lnTo>
                  <a:lnTo>
                    <a:pt x="120" y="154"/>
                  </a:lnTo>
                  <a:lnTo>
                    <a:pt x="122" y="134"/>
                  </a:lnTo>
                  <a:lnTo>
                    <a:pt x="114" y="130"/>
                  </a:lnTo>
                  <a:lnTo>
                    <a:pt x="114" y="128"/>
                  </a:lnTo>
                  <a:lnTo>
                    <a:pt x="114" y="122"/>
                  </a:lnTo>
                  <a:lnTo>
                    <a:pt x="116" y="112"/>
                  </a:lnTo>
                  <a:lnTo>
                    <a:pt x="120" y="102"/>
                  </a:lnTo>
                  <a:lnTo>
                    <a:pt x="132" y="92"/>
                  </a:lnTo>
                  <a:lnTo>
                    <a:pt x="152" y="82"/>
                  </a:lnTo>
                  <a:lnTo>
                    <a:pt x="154" y="80"/>
                  </a:lnTo>
                  <a:lnTo>
                    <a:pt x="156" y="76"/>
                  </a:lnTo>
                  <a:lnTo>
                    <a:pt x="160" y="72"/>
                  </a:lnTo>
                  <a:lnTo>
                    <a:pt x="162" y="70"/>
                  </a:lnTo>
                  <a:lnTo>
                    <a:pt x="164" y="66"/>
                  </a:lnTo>
                  <a:lnTo>
                    <a:pt x="164" y="62"/>
                  </a:lnTo>
                  <a:lnTo>
                    <a:pt x="172" y="62"/>
                  </a:lnTo>
                  <a:lnTo>
                    <a:pt x="172" y="60"/>
                  </a:lnTo>
                  <a:lnTo>
                    <a:pt x="170" y="58"/>
                  </a:lnTo>
                  <a:lnTo>
                    <a:pt x="170" y="56"/>
                  </a:lnTo>
                  <a:lnTo>
                    <a:pt x="172" y="52"/>
                  </a:lnTo>
                  <a:lnTo>
                    <a:pt x="174" y="50"/>
                  </a:lnTo>
                  <a:lnTo>
                    <a:pt x="176" y="46"/>
                  </a:lnTo>
                  <a:lnTo>
                    <a:pt x="178" y="46"/>
                  </a:lnTo>
                  <a:lnTo>
                    <a:pt x="180" y="46"/>
                  </a:lnTo>
                  <a:lnTo>
                    <a:pt x="184" y="44"/>
                  </a:lnTo>
                  <a:lnTo>
                    <a:pt x="188" y="44"/>
                  </a:lnTo>
                  <a:lnTo>
                    <a:pt x="192" y="44"/>
                  </a:lnTo>
                  <a:lnTo>
                    <a:pt x="196" y="46"/>
                  </a:lnTo>
                  <a:lnTo>
                    <a:pt x="200" y="46"/>
                  </a:lnTo>
                  <a:lnTo>
                    <a:pt x="200" y="44"/>
                  </a:lnTo>
                  <a:lnTo>
                    <a:pt x="198" y="42"/>
                  </a:lnTo>
                  <a:lnTo>
                    <a:pt x="196" y="40"/>
                  </a:lnTo>
                  <a:lnTo>
                    <a:pt x="192" y="38"/>
                  </a:lnTo>
                  <a:lnTo>
                    <a:pt x="190" y="38"/>
                  </a:lnTo>
                  <a:lnTo>
                    <a:pt x="186" y="36"/>
                  </a:lnTo>
                  <a:lnTo>
                    <a:pt x="184" y="36"/>
                  </a:lnTo>
                  <a:lnTo>
                    <a:pt x="182" y="34"/>
                  </a:lnTo>
                  <a:lnTo>
                    <a:pt x="182" y="32"/>
                  </a:lnTo>
                  <a:lnTo>
                    <a:pt x="180" y="32"/>
                  </a:lnTo>
                  <a:lnTo>
                    <a:pt x="178" y="30"/>
                  </a:lnTo>
                  <a:lnTo>
                    <a:pt x="176" y="28"/>
                  </a:lnTo>
                  <a:lnTo>
                    <a:pt x="172" y="26"/>
                  </a:lnTo>
                  <a:lnTo>
                    <a:pt x="166" y="26"/>
                  </a:lnTo>
                  <a:lnTo>
                    <a:pt x="160" y="28"/>
                  </a:lnTo>
                  <a:lnTo>
                    <a:pt x="158" y="26"/>
                  </a:lnTo>
                  <a:lnTo>
                    <a:pt x="156" y="22"/>
                  </a:lnTo>
                  <a:lnTo>
                    <a:pt x="156" y="18"/>
                  </a:lnTo>
                  <a:lnTo>
                    <a:pt x="156" y="14"/>
                  </a:lnTo>
                  <a:lnTo>
                    <a:pt x="172" y="0"/>
                  </a:lnTo>
                  <a:lnTo>
                    <a:pt x="154" y="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51" name="Freeform 14"/>
            <p:cNvSpPr>
              <a:spLocks/>
            </p:cNvSpPr>
            <p:nvPr/>
          </p:nvSpPr>
          <p:spPr bwMode="gray">
            <a:xfrm>
              <a:off x="2099" y="3038"/>
              <a:ext cx="68" cy="66"/>
            </a:xfrm>
            <a:custGeom>
              <a:avLst/>
              <a:gdLst>
                <a:gd name="T0" fmla="*/ 0 w 68"/>
                <a:gd name="T1" fmla="*/ 0 h 66"/>
                <a:gd name="T2" fmla="*/ 16 w 68"/>
                <a:gd name="T3" fmla="*/ 26 h 66"/>
                <a:gd name="T4" fmla="*/ 18 w 68"/>
                <a:gd name="T5" fmla="*/ 28 h 66"/>
                <a:gd name="T6" fmla="*/ 28 w 68"/>
                <a:gd name="T7" fmla="*/ 36 h 66"/>
                <a:gd name="T8" fmla="*/ 38 w 68"/>
                <a:gd name="T9" fmla="*/ 44 h 66"/>
                <a:gd name="T10" fmla="*/ 50 w 68"/>
                <a:gd name="T11" fmla="*/ 54 h 66"/>
                <a:gd name="T12" fmla="*/ 60 w 68"/>
                <a:gd name="T13" fmla="*/ 62 h 66"/>
                <a:gd name="T14" fmla="*/ 66 w 68"/>
                <a:gd name="T15" fmla="*/ 66 h 66"/>
                <a:gd name="T16" fmla="*/ 68 w 68"/>
                <a:gd name="T17" fmla="*/ 66 h 66"/>
                <a:gd name="T18" fmla="*/ 68 w 68"/>
                <a:gd name="T19" fmla="*/ 62 h 66"/>
                <a:gd name="T20" fmla="*/ 68 w 68"/>
                <a:gd name="T21" fmla="*/ 60 h 66"/>
                <a:gd name="T22" fmla="*/ 68 w 68"/>
                <a:gd name="T23" fmla="*/ 58 h 66"/>
                <a:gd name="T24" fmla="*/ 66 w 68"/>
                <a:gd name="T25" fmla="*/ 56 h 66"/>
                <a:gd name="T26" fmla="*/ 66 w 68"/>
                <a:gd name="T27" fmla="*/ 54 h 66"/>
                <a:gd name="T28" fmla="*/ 58 w 68"/>
                <a:gd name="T29" fmla="*/ 42 h 66"/>
                <a:gd name="T30" fmla="*/ 58 w 68"/>
                <a:gd name="T31" fmla="*/ 40 h 66"/>
                <a:gd name="T32" fmla="*/ 58 w 68"/>
                <a:gd name="T33" fmla="*/ 36 h 66"/>
                <a:gd name="T34" fmla="*/ 56 w 68"/>
                <a:gd name="T35" fmla="*/ 32 h 66"/>
                <a:gd name="T36" fmla="*/ 56 w 68"/>
                <a:gd name="T37" fmla="*/ 26 h 66"/>
                <a:gd name="T38" fmla="*/ 54 w 68"/>
                <a:gd name="T39" fmla="*/ 24 h 66"/>
                <a:gd name="T40" fmla="*/ 46 w 68"/>
                <a:gd name="T41" fmla="*/ 12 h 66"/>
                <a:gd name="T42" fmla="*/ 38 w 68"/>
                <a:gd name="T43" fmla="*/ 14 h 66"/>
                <a:gd name="T44" fmla="*/ 30 w 68"/>
                <a:gd name="T45" fmla="*/ 4 h 66"/>
                <a:gd name="T46" fmla="*/ 12 w 68"/>
                <a:gd name="T47" fmla="*/ 6 h 66"/>
                <a:gd name="T48" fmla="*/ 0 w 68"/>
                <a:gd name="T49" fmla="*/ 0 h 6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8"/>
                <a:gd name="T76" fmla="*/ 0 h 66"/>
                <a:gd name="T77" fmla="*/ 68 w 68"/>
                <a:gd name="T78" fmla="*/ 66 h 6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8" h="66">
                  <a:moveTo>
                    <a:pt x="0" y="0"/>
                  </a:moveTo>
                  <a:lnTo>
                    <a:pt x="16" y="26"/>
                  </a:lnTo>
                  <a:lnTo>
                    <a:pt x="18" y="28"/>
                  </a:lnTo>
                  <a:lnTo>
                    <a:pt x="28" y="36"/>
                  </a:lnTo>
                  <a:lnTo>
                    <a:pt x="38" y="44"/>
                  </a:lnTo>
                  <a:lnTo>
                    <a:pt x="50" y="54"/>
                  </a:lnTo>
                  <a:lnTo>
                    <a:pt x="60" y="62"/>
                  </a:lnTo>
                  <a:lnTo>
                    <a:pt x="66" y="66"/>
                  </a:lnTo>
                  <a:lnTo>
                    <a:pt x="68" y="66"/>
                  </a:lnTo>
                  <a:lnTo>
                    <a:pt x="68" y="62"/>
                  </a:lnTo>
                  <a:lnTo>
                    <a:pt x="68" y="60"/>
                  </a:lnTo>
                  <a:lnTo>
                    <a:pt x="68" y="58"/>
                  </a:lnTo>
                  <a:lnTo>
                    <a:pt x="66" y="56"/>
                  </a:lnTo>
                  <a:lnTo>
                    <a:pt x="66" y="54"/>
                  </a:lnTo>
                  <a:lnTo>
                    <a:pt x="58" y="42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6" y="32"/>
                  </a:lnTo>
                  <a:lnTo>
                    <a:pt x="56" y="26"/>
                  </a:lnTo>
                  <a:lnTo>
                    <a:pt x="54" y="24"/>
                  </a:lnTo>
                  <a:lnTo>
                    <a:pt x="46" y="12"/>
                  </a:lnTo>
                  <a:lnTo>
                    <a:pt x="38" y="14"/>
                  </a:lnTo>
                  <a:lnTo>
                    <a:pt x="30" y="4"/>
                  </a:lnTo>
                  <a:lnTo>
                    <a:pt x="12" y="6"/>
                  </a:lnTo>
                  <a:lnTo>
                    <a:pt x="0" y="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52" name="Freeform 15"/>
            <p:cNvSpPr>
              <a:spLocks/>
            </p:cNvSpPr>
            <p:nvPr/>
          </p:nvSpPr>
          <p:spPr bwMode="gray">
            <a:xfrm>
              <a:off x="1961" y="2784"/>
              <a:ext cx="54" cy="56"/>
            </a:xfrm>
            <a:custGeom>
              <a:avLst/>
              <a:gdLst>
                <a:gd name="T0" fmla="*/ 54 w 54"/>
                <a:gd name="T1" fmla="*/ 56 h 56"/>
                <a:gd name="T2" fmla="*/ 48 w 54"/>
                <a:gd name="T3" fmla="*/ 44 h 56"/>
                <a:gd name="T4" fmla="*/ 48 w 54"/>
                <a:gd name="T5" fmla="*/ 44 h 56"/>
                <a:gd name="T6" fmla="*/ 48 w 54"/>
                <a:gd name="T7" fmla="*/ 42 h 56"/>
                <a:gd name="T8" fmla="*/ 44 w 54"/>
                <a:gd name="T9" fmla="*/ 40 h 56"/>
                <a:gd name="T10" fmla="*/ 40 w 54"/>
                <a:gd name="T11" fmla="*/ 38 h 56"/>
                <a:gd name="T12" fmla="*/ 40 w 54"/>
                <a:gd name="T13" fmla="*/ 38 h 56"/>
                <a:gd name="T14" fmla="*/ 38 w 54"/>
                <a:gd name="T15" fmla="*/ 36 h 56"/>
                <a:gd name="T16" fmla="*/ 34 w 54"/>
                <a:gd name="T17" fmla="*/ 36 h 56"/>
                <a:gd name="T18" fmla="*/ 28 w 54"/>
                <a:gd name="T19" fmla="*/ 36 h 56"/>
                <a:gd name="T20" fmla="*/ 24 w 54"/>
                <a:gd name="T21" fmla="*/ 38 h 56"/>
                <a:gd name="T22" fmla="*/ 20 w 54"/>
                <a:gd name="T23" fmla="*/ 40 h 56"/>
                <a:gd name="T24" fmla="*/ 20 w 54"/>
                <a:gd name="T25" fmla="*/ 42 h 56"/>
                <a:gd name="T26" fmla="*/ 18 w 54"/>
                <a:gd name="T27" fmla="*/ 42 h 56"/>
                <a:gd name="T28" fmla="*/ 18 w 54"/>
                <a:gd name="T29" fmla="*/ 44 h 56"/>
                <a:gd name="T30" fmla="*/ 16 w 54"/>
                <a:gd name="T31" fmla="*/ 44 h 56"/>
                <a:gd name="T32" fmla="*/ 12 w 54"/>
                <a:gd name="T33" fmla="*/ 46 h 56"/>
                <a:gd name="T34" fmla="*/ 6 w 54"/>
                <a:gd name="T35" fmla="*/ 46 h 56"/>
                <a:gd name="T36" fmla="*/ 6 w 54"/>
                <a:gd name="T37" fmla="*/ 32 h 56"/>
                <a:gd name="T38" fmla="*/ 6 w 54"/>
                <a:gd name="T39" fmla="*/ 32 h 56"/>
                <a:gd name="T40" fmla="*/ 6 w 54"/>
                <a:gd name="T41" fmla="*/ 30 h 56"/>
                <a:gd name="T42" fmla="*/ 4 w 54"/>
                <a:gd name="T43" fmla="*/ 26 h 56"/>
                <a:gd name="T44" fmla="*/ 2 w 54"/>
                <a:gd name="T45" fmla="*/ 26 h 56"/>
                <a:gd name="T46" fmla="*/ 2 w 54"/>
                <a:gd name="T47" fmla="*/ 24 h 56"/>
                <a:gd name="T48" fmla="*/ 0 w 54"/>
                <a:gd name="T49" fmla="*/ 22 h 56"/>
                <a:gd name="T50" fmla="*/ 0 w 54"/>
                <a:gd name="T51" fmla="*/ 18 h 56"/>
                <a:gd name="T52" fmla="*/ 0 w 54"/>
                <a:gd name="T53" fmla="*/ 14 h 56"/>
                <a:gd name="T54" fmla="*/ 2 w 54"/>
                <a:gd name="T55" fmla="*/ 12 h 56"/>
                <a:gd name="T56" fmla="*/ 2 w 54"/>
                <a:gd name="T57" fmla="*/ 10 h 56"/>
                <a:gd name="T58" fmla="*/ 2 w 54"/>
                <a:gd name="T59" fmla="*/ 8 h 56"/>
                <a:gd name="T60" fmla="*/ 4 w 54"/>
                <a:gd name="T61" fmla="*/ 4 h 56"/>
                <a:gd name="T62" fmla="*/ 4 w 54"/>
                <a:gd name="T63" fmla="*/ 2 h 56"/>
                <a:gd name="T64" fmla="*/ 6 w 54"/>
                <a:gd name="T65" fmla="*/ 0 h 56"/>
                <a:gd name="T66" fmla="*/ 10 w 54"/>
                <a:gd name="T67" fmla="*/ 0 h 56"/>
                <a:gd name="T68" fmla="*/ 18 w 54"/>
                <a:gd name="T69" fmla="*/ 0 h 56"/>
                <a:gd name="T70" fmla="*/ 24 w 54"/>
                <a:gd name="T71" fmla="*/ 0 h 56"/>
                <a:gd name="T72" fmla="*/ 24 w 54"/>
                <a:gd name="T73" fmla="*/ 0 h 56"/>
                <a:gd name="T74" fmla="*/ 26 w 54"/>
                <a:gd name="T75" fmla="*/ 0 h 56"/>
                <a:gd name="T76" fmla="*/ 26 w 54"/>
                <a:gd name="T77" fmla="*/ 0 h 56"/>
                <a:gd name="T78" fmla="*/ 28 w 54"/>
                <a:gd name="T79" fmla="*/ 2 h 56"/>
                <a:gd name="T80" fmla="*/ 30 w 54"/>
                <a:gd name="T81" fmla="*/ 6 h 56"/>
                <a:gd name="T82" fmla="*/ 30 w 54"/>
                <a:gd name="T83" fmla="*/ 14 h 56"/>
                <a:gd name="T84" fmla="*/ 34 w 54"/>
                <a:gd name="T85" fmla="*/ 28 h 56"/>
                <a:gd name="T86" fmla="*/ 36 w 54"/>
                <a:gd name="T87" fmla="*/ 26 h 56"/>
                <a:gd name="T88" fmla="*/ 36 w 54"/>
                <a:gd name="T89" fmla="*/ 26 h 56"/>
                <a:gd name="T90" fmla="*/ 38 w 54"/>
                <a:gd name="T91" fmla="*/ 24 h 56"/>
                <a:gd name="T92" fmla="*/ 40 w 54"/>
                <a:gd name="T93" fmla="*/ 20 h 56"/>
                <a:gd name="T94" fmla="*/ 40 w 54"/>
                <a:gd name="T95" fmla="*/ 18 h 56"/>
                <a:gd name="T96" fmla="*/ 42 w 54"/>
                <a:gd name="T97" fmla="*/ 14 h 56"/>
                <a:gd name="T98" fmla="*/ 44 w 54"/>
                <a:gd name="T99" fmla="*/ 12 h 56"/>
                <a:gd name="T100" fmla="*/ 44 w 54"/>
                <a:gd name="T101" fmla="*/ 12 h 56"/>
                <a:gd name="T102" fmla="*/ 46 w 54"/>
                <a:gd name="T103" fmla="*/ 12 h 56"/>
                <a:gd name="T104" fmla="*/ 48 w 54"/>
                <a:gd name="T105" fmla="*/ 14 h 56"/>
                <a:gd name="T106" fmla="*/ 48 w 54"/>
                <a:gd name="T107" fmla="*/ 18 h 56"/>
                <a:gd name="T108" fmla="*/ 52 w 54"/>
                <a:gd name="T109" fmla="*/ 34 h 56"/>
                <a:gd name="T110" fmla="*/ 54 w 54"/>
                <a:gd name="T111" fmla="*/ 46 h 56"/>
                <a:gd name="T112" fmla="*/ 54 w 54"/>
                <a:gd name="T113" fmla="*/ 56 h 5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54"/>
                <a:gd name="T172" fmla="*/ 0 h 56"/>
                <a:gd name="T173" fmla="*/ 54 w 54"/>
                <a:gd name="T174" fmla="*/ 56 h 5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54" h="56">
                  <a:moveTo>
                    <a:pt x="54" y="56"/>
                  </a:moveTo>
                  <a:lnTo>
                    <a:pt x="48" y="44"/>
                  </a:lnTo>
                  <a:lnTo>
                    <a:pt x="48" y="42"/>
                  </a:lnTo>
                  <a:lnTo>
                    <a:pt x="44" y="40"/>
                  </a:lnTo>
                  <a:lnTo>
                    <a:pt x="40" y="38"/>
                  </a:lnTo>
                  <a:lnTo>
                    <a:pt x="38" y="36"/>
                  </a:lnTo>
                  <a:lnTo>
                    <a:pt x="34" y="36"/>
                  </a:lnTo>
                  <a:lnTo>
                    <a:pt x="28" y="36"/>
                  </a:lnTo>
                  <a:lnTo>
                    <a:pt x="24" y="38"/>
                  </a:lnTo>
                  <a:lnTo>
                    <a:pt x="20" y="40"/>
                  </a:lnTo>
                  <a:lnTo>
                    <a:pt x="20" y="42"/>
                  </a:lnTo>
                  <a:lnTo>
                    <a:pt x="18" y="42"/>
                  </a:lnTo>
                  <a:lnTo>
                    <a:pt x="18" y="44"/>
                  </a:lnTo>
                  <a:lnTo>
                    <a:pt x="16" y="44"/>
                  </a:lnTo>
                  <a:lnTo>
                    <a:pt x="12" y="46"/>
                  </a:lnTo>
                  <a:lnTo>
                    <a:pt x="6" y="46"/>
                  </a:lnTo>
                  <a:lnTo>
                    <a:pt x="6" y="32"/>
                  </a:lnTo>
                  <a:lnTo>
                    <a:pt x="6" y="30"/>
                  </a:lnTo>
                  <a:lnTo>
                    <a:pt x="4" y="26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30" y="6"/>
                  </a:lnTo>
                  <a:lnTo>
                    <a:pt x="30" y="14"/>
                  </a:lnTo>
                  <a:lnTo>
                    <a:pt x="34" y="28"/>
                  </a:lnTo>
                  <a:lnTo>
                    <a:pt x="36" y="26"/>
                  </a:lnTo>
                  <a:lnTo>
                    <a:pt x="38" y="24"/>
                  </a:lnTo>
                  <a:lnTo>
                    <a:pt x="40" y="20"/>
                  </a:lnTo>
                  <a:lnTo>
                    <a:pt x="40" y="18"/>
                  </a:lnTo>
                  <a:lnTo>
                    <a:pt x="42" y="14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8" y="14"/>
                  </a:lnTo>
                  <a:lnTo>
                    <a:pt x="48" y="18"/>
                  </a:lnTo>
                  <a:lnTo>
                    <a:pt x="52" y="34"/>
                  </a:lnTo>
                  <a:lnTo>
                    <a:pt x="54" y="46"/>
                  </a:lnTo>
                  <a:lnTo>
                    <a:pt x="54" y="56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53" name="Freeform 16"/>
            <p:cNvSpPr>
              <a:spLocks/>
            </p:cNvSpPr>
            <p:nvPr/>
          </p:nvSpPr>
          <p:spPr bwMode="gray">
            <a:xfrm>
              <a:off x="2011" y="2746"/>
              <a:ext cx="100" cy="272"/>
            </a:xfrm>
            <a:custGeom>
              <a:avLst/>
              <a:gdLst>
                <a:gd name="T0" fmla="*/ 40 w 100"/>
                <a:gd name="T1" fmla="*/ 170 h 272"/>
                <a:gd name="T2" fmla="*/ 26 w 100"/>
                <a:gd name="T3" fmla="*/ 166 h 272"/>
                <a:gd name="T4" fmla="*/ 26 w 100"/>
                <a:gd name="T5" fmla="*/ 156 h 272"/>
                <a:gd name="T6" fmla="*/ 26 w 100"/>
                <a:gd name="T7" fmla="*/ 142 h 272"/>
                <a:gd name="T8" fmla="*/ 24 w 100"/>
                <a:gd name="T9" fmla="*/ 136 h 272"/>
                <a:gd name="T10" fmla="*/ 20 w 100"/>
                <a:gd name="T11" fmla="*/ 130 h 272"/>
                <a:gd name="T12" fmla="*/ 16 w 100"/>
                <a:gd name="T13" fmla="*/ 120 h 272"/>
                <a:gd name="T14" fmla="*/ 10 w 100"/>
                <a:gd name="T15" fmla="*/ 112 h 272"/>
                <a:gd name="T16" fmla="*/ 8 w 100"/>
                <a:gd name="T17" fmla="*/ 108 h 272"/>
                <a:gd name="T18" fmla="*/ 4 w 100"/>
                <a:gd name="T19" fmla="*/ 102 h 272"/>
                <a:gd name="T20" fmla="*/ 2 w 100"/>
                <a:gd name="T21" fmla="*/ 94 h 272"/>
                <a:gd name="T22" fmla="*/ 2 w 100"/>
                <a:gd name="T23" fmla="*/ 90 h 272"/>
                <a:gd name="T24" fmla="*/ 4 w 100"/>
                <a:gd name="T25" fmla="*/ 82 h 272"/>
                <a:gd name="T26" fmla="*/ 2 w 100"/>
                <a:gd name="T27" fmla="*/ 78 h 272"/>
                <a:gd name="T28" fmla="*/ 0 w 100"/>
                <a:gd name="T29" fmla="*/ 74 h 272"/>
                <a:gd name="T30" fmla="*/ 2 w 100"/>
                <a:gd name="T31" fmla="*/ 70 h 272"/>
                <a:gd name="T32" fmla="*/ 4 w 100"/>
                <a:gd name="T33" fmla="*/ 72 h 272"/>
                <a:gd name="T34" fmla="*/ 6 w 100"/>
                <a:gd name="T35" fmla="*/ 72 h 272"/>
                <a:gd name="T36" fmla="*/ 8 w 100"/>
                <a:gd name="T37" fmla="*/ 74 h 272"/>
                <a:gd name="T38" fmla="*/ 10 w 100"/>
                <a:gd name="T39" fmla="*/ 70 h 272"/>
                <a:gd name="T40" fmla="*/ 6 w 100"/>
                <a:gd name="T41" fmla="*/ 56 h 272"/>
                <a:gd name="T42" fmla="*/ 8 w 100"/>
                <a:gd name="T43" fmla="*/ 56 h 272"/>
                <a:gd name="T44" fmla="*/ 10 w 100"/>
                <a:gd name="T45" fmla="*/ 58 h 272"/>
                <a:gd name="T46" fmla="*/ 16 w 100"/>
                <a:gd name="T47" fmla="*/ 60 h 272"/>
                <a:gd name="T48" fmla="*/ 22 w 100"/>
                <a:gd name="T49" fmla="*/ 58 h 272"/>
                <a:gd name="T50" fmla="*/ 22 w 100"/>
                <a:gd name="T51" fmla="*/ 56 h 272"/>
                <a:gd name="T52" fmla="*/ 26 w 100"/>
                <a:gd name="T53" fmla="*/ 54 h 272"/>
                <a:gd name="T54" fmla="*/ 28 w 100"/>
                <a:gd name="T55" fmla="*/ 48 h 272"/>
                <a:gd name="T56" fmla="*/ 32 w 100"/>
                <a:gd name="T57" fmla="*/ 40 h 272"/>
                <a:gd name="T58" fmla="*/ 36 w 100"/>
                <a:gd name="T59" fmla="*/ 34 h 272"/>
                <a:gd name="T60" fmla="*/ 36 w 100"/>
                <a:gd name="T61" fmla="*/ 30 h 272"/>
                <a:gd name="T62" fmla="*/ 40 w 100"/>
                <a:gd name="T63" fmla="*/ 26 h 272"/>
                <a:gd name="T64" fmla="*/ 66 w 100"/>
                <a:gd name="T65" fmla="*/ 0 h 272"/>
                <a:gd name="T66" fmla="*/ 74 w 100"/>
                <a:gd name="T67" fmla="*/ 8 h 272"/>
                <a:gd name="T68" fmla="*/ 84 w 100"/>
                <a:gd name="T69" fmla="*/ 34 h 272"/>
                <a:gd name="T70" fmla="*/ 82 w 100"/>
                <a:gd name="T71" fmla="*/ 36 h 272"/>
                <a:gd name="T72" fmla="*/ 76 w 100"/>
                <a:gd name="T73" fmla="*/ 52 h 272"/>
                <a:gd name="T74" fmla="*/ 72 w 100"/>
                <a:gd name="T75" fmla="*/ 72 h 272"/>
                <a:gd name="T76" fmla="*/ 76 w 100"/>
                <a:gd name="T77" fmla="*/ 76 h 272"/>
                <a:gd name="T78" fmla="*/ 80 w 100"/>
                <a:gd name="T79" fmla="*/ 80 h 272"/>
                <a:gd name="T80" fmla="*/ 90 w 100"/>
                <a:gd name="T81" fmla="*/ 78 h 272"/>
                <a:gd name="T82" fmla="*/ 96 w 100"/>
                <a:gd name="T83" fmla="*/ 98 h 272"/>
                <a:gd name="T84" fmla="*/ 90 w 100"/>
                <a:gd name="T85" fmla="*/ 102 h 272"/>
                <a:gd name="T86" fmla="*/ 82 w 100"/>
                <a:gd name="T87" fmla="*/ 112 h 272"/>
                <a:gd name="T88" fmla="*/ 84 w 100"/>
                <a:gd name="T89" fmla="*/ 138 h 272"/>
                <a:gd name="T90" fmla="*/ 82 w 100"/>
                <a:gd name="T91" fmla="*/ 138 h 272"/>
                <a:gd name="T92" fmla="*/ 80 w 100"/>
                <a:gd name="T93" fmla="*/ 142 h 272"/>
                <a:gd name="T94" fmla="*/ 80 w 100"/>
                <a:gd name="T95" fmla="*/ 150 h 272"/>
                <a:gd name="T96" fmla="*/ 80 w 100"/>
                <a:gd name="T97" fmla="*/ 158 h 272"/>
                <a:gd name="T98" fmla="*/ 80 w 100"/>
                <a:gd name="T99" fmla="*/ 168 h 272"/>
                <a:gd name="T100" fmla="*/ 84 w 100"/>
                <a:gd name="T101" fmla="*/ 182 h 272"/>
                <a:gd name="T102" fmla="*/ 84 w 100"/>
                <a:gd name="T103" fmla="*/ 210 h 272"/>
                <a:gd name="T104" fmla="*/ 84 w 100"/>
                <a:gd name="T105" fmla="*/ 224 h 272"/>
                <a:gd name="T106" fmla="*/ 82 w 100"/>
                <a:gd name="T107" fmla="*/ 244 h 272"/>
                <a:gd name="T108" fmla="*/ 76 w 100"/>
                <a:gd name="T109" fmla="*/ 272 h 272"/>
                <a:gd name="T110" fmla="*/ 72 w 100"/>
                <a:gd name="T111" fmla="*/ 262 h 272"/>
                <a:gd name="T112" fmla="*/ 74 w 100"/>
                <a:gd name="T113" fmla="*/ 226 h 272"/>
                <a:gd name="T114" fmla="*/ 74 w 100"/>
                <a:gd name="T115" fmla="*/ 206 h 272"/>
                <a:gd name="T116" fmla="*/ 70 w 100"/>
                <a:gd name="T117" fmla="*/ 168 h 27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0"/>
                <a:gd name="T178" fmla="*/ 0 h 272"/>
                <a:gd name="T179" fmla="*/ 100 w 100"/>
                <a:gd name="T180" fmla="*/ 272 h 27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0" h="272">
                  <a:moveTo>
                    <a:pt x="62" y="154"/>
                  </a:moveTo>
                  <a:lnTo>
                    <a:pt x="40" y="170"/>
                  </a:lnTo>
                  <a:lnTo>
                    <a:pt x="26" y="168"/>
                  </a:lnTo>
                  <a:lnTo>
                    <a:pt x="26" y="166"/>
                  </a:lnTo>
                  <a:lnTo>
                    <a:pt x="26" y="162"/>
                  </a:lnTo>
                  <a:lnTo>
                    <a:pt x="26" y="156"/>
                  </a:lnTo>
                  <a:lnTo>
                    <a:pt x="26" y="148"/>
                  </a:lnTo>
                  <a:lnTo>
                    <a:pt x="26" y="142"/>
                  </a:lnTo>
                  <a:lnTo>
                    <a:pt x="24" y="138"/>
                  </a:lnTo>
                  <a:lnTo>
                    <a:pt x="24" y="136"/>
                  </a:lnTo>
                  <a:lnTo>
                    <a:pt x="22" y="134"/>
                  </a:lnTo>
                  <a:lnTo>
                    <a:pt x="20" y="130"/>
                  </a:lnTo>
                  <a:lnTo>
                    <a:pt x="18" y="126"/>
                  </a:lnTo>
                  <a:lnTo>
                    <a:pt x="16" y="120"/>
                  </a:lnTo>
                  <a:lnTo>
                    <a:pt x="12" y="116"/>
                  </a:lnTo>
                  <a:lnTo>
                    <a:pt x="10" y="112"/>
                  </a:lnTo>
                  <a:lnTo>
                    <a:pt x="10" y="108"/>
                  </a:lnTo>
                  <a:lnTo>
                    <a:pt x="8" y="108"/>
                  </a:lnTo>
                  <a:lnTo>
                    <a:pt x="6" y="106"/>
                  </a:lnTo>
                  <a:lnTo>
                    <a:pt x="4" y="102"/>
                  </a:lnTo>
                  <a:lnTo>
                    <a:pt x="4" y="98"/>
                  </a:lnTo>
                  <a:lnTo>
                    <a:pt x="2" y="94"/>
                  </a:lnTo>
                  <a:lnTo>
                    <a:pt x="2" y="92"/>
                  </a:lnTo>
                  <a:lnTo>
                    <a:pt x="2" y="90"/>
                  </a:lnTo>
                  <a:lnTo>
                    <a:pt x="4" y="86"/>
                  </a:lnTo>
                  <a:lnTo>
                    <a:pt x="4" y="82"/>
                  </a:lnTo>
                  <a:lnTo>
                    <a:pt x="2" y="78"/>
                  </a:lnTo>
                  <a:lnTo>
                    <a:pt x="2" y="76"/>
                  </a:lnTo>
                  <a:lnTo>
                    <a:pt x="0" y="74"/>
                  </a:lnTo>
                  <a:lnTo>
                    <a:pt x="0" y="72"/>
                  </a:lnTo>
                  <a:lnTo>
                    <a:pt x="2" y="70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4"/>
                  </a:lnTo>
                  <a:lnTo>
                    <a:pt x="10" y="72"/>
                  </a:lnTo>
                  <a:lnTo>
                    <a:pt x="10" y="70"/>
                  </a:lnTo>
                  <a:lnTo>
                    <a:pt x="8" y="56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0" y="58"/>
                  </a:lnTo>
                  <a:lnTo>
                    <a:pt x="14" y="60"/>
                  </a:lnTo>
                  <a:lnTo>
                    <a:pt x="16" y="60"/>
                  </a:lnTo>
                  <a:lnTo>
                    <a:pt x="22" y="58"/>
                  </a:lnTo>
                  <a:lnTo>
                    <a:pt x="22" y="56"/>
                  </a:lnTo>
                  <a:lnTo>
                    <a:pt x="24" y="54"/>
                  </a:lnTo>
                  <a:lnTo>
                    <a:pt x="26" y="54"/>
                  </a:lnTo>
                  <a:lnTo>
                    <a:pt x="28" y="50"/>
                  </a:lnTo>
                  <a:lnTo>
                    <a:pt x="28" y="48"/>
                  </a:lnTo>
                  <a:lnTo>
                    <a:pt x="30" y="46"/>
                  </a:lnTo>
                  <a:lnTo>
                    <a:pt x="32" y="40"/>
                  </a:lnTo>
                  <a:lnTo>
                    <a:pt x="34" y="36"/>
                  </a:lnTo>
                  <a:lnTo>
                    <a:pt x="36" y="34"/>
                  </a:lnTo>
                  <a:lnTo>
                    <a:pt x="36" y="32"/>
                  </a:lnTo>
                  <a:lnTo>
                    <a:pt x="36" y="30"/>
                  </a:lnTo>
                  <a:lnTo>
                    <a:pt x="38" y="28"/>
                  </a:lnTo>
                  <a:lnTo>
                    <a:pt x="40" y="26"/>
                  </a:lnTo>
                  <a:lnTo>
                    <a:pt x="54" y="24"/>
                  </a:lnTo>
                  <a:lnTo>
                    <a:pt x="66" y="0"/>
                  </a:lnTo>
                  <a:lnTo>
                    <a:pt x="68" y="2"/>
                  </a:lnTo>
                  <a:lnTo>
                    <a:pt x="74" y="8"/>
                  </a:lnTo>
                  <a:lnTo>
                    <a:pt x="80" y="20"/>
                  </a:lnTo>
                  <a:lnTo>
                    <a:pt x="84" y="34"/>
                  </a:lnTo>
                  <a:lnTo>
                    <a:pt x="82" y="36"/>
                  </a:lnTo>
                  <a:lnTo>
                    <a:pt x="78" y="40"/>
                  </a:lnTo>
                  <a:lnTo>
                    <a:pt x="76" y="52"/>
                  </a:lnTo>
                  <a:lnTo>
                    <a:pt x="72" y="70"/>
                  </a:lnTo>
                  <a:lnTo>
                    <a:pt x="72" y="72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8" y="78"/>
                  </a:lnTo>
                  <a:lnTo>
                    <a:pt x="80" y="80"/>
                  </a:lnTo>
                  <a:lnTo>
                    <a:pt x="84" y="80"/>
                  </a:lnTo>
                  <a:lnTo>
                    <a:pt x="90" y="78"/>
                  </a:lnTo>
                  <a:lnTo>
                    <a:pt x="100" y="84"/>
                  </a:lnTo>
                  <a:lnTo>
                    <a:pt x="96" y="98"/>
                  </a:lnTo>
                  <a:lnTo>
                    <a:pt x="94" y="100"/>
                  </a:lnTo>
                  <a:lnTo>
                    <a:pt x="90" y="102"/>
                  </a:lnTo>
                  <a:lnTo>
                    <a:pt x="86" y="104"/>
                  </a:lnTo>
                  <a:lnTo>
                    <a:pt x="82" y="112"/>
                  </a:lnTo>
                  <a:lnTo>
                    <a:pt x="80" y="122"/>
                  </a:lnTo>
                  <a:lnTo>
                    <a:pt x="84" y="138"/>
                  </a:lnTo>
                  <a:lnTo>
                    <a:pt x="82" y="138"/>
                  </a:lnTo>
                  <a:lnTo>
                    <a:pt x="80" y="140"/>
                  </a:lnTo>
                  <a:lnTo>
                    <a:pt x="80" y="142"/>
                  </a:lnTo>
                  <a:lnTo>
                    <a:pt x="78" y="146"/>
                  </a:lnTo>
                  <a:lnTo>
                    <a:pt x="80" y="150"/>
                  </a:lnTo>
                  <a:lnTo>
                    <a:pt x="80" y="156"/>
                  </a:lnTo>
                  <a:lnTo>
                    <a:pt x="80" y="158"/>
                  </a:lnTo>
                  <a:lnTo>
                    <a:pt x="80" y="162"/>
                  </a:lnTo>
                  <a:lnTo>
                    <a:pt x="80" y="168"/>
                  </a:lnTo>
                  <a:lnTo>
                    <a:pt x="82" y="174"/>
                  </a:lnTo>
                  <a:lnTo>
                    <a:pt x="84" y="182"/>
                  </a:lnTo>
                  <a:lnTo>
                    <a:pt x="88" y="188"/>
                  </a:lnTo>
                  <a:lnTo>
                    <a:pt x="84" y="210"/>
                  </a:lnTo>
                  <a:lnTo>
                    <a:pt x="84" y="218"/>
                  </a:lnTo>
                  <a:lnTo>
                    <a:pt x="84" y="224"/>
                  </a:lnTo>
                  <a:lnTo>
                    <a:pt x="84" y="230"/>
                  </a:lnTo>
                  <a:lnTo>
                    <a:pt x="82" y="244"/>
                  </a:lnTo>
                  <a:lnTo>
                    <a:pt x="80" y="260"/>
                  </a:lnTo>
                  <a:lnTo>
                    <a:pt x="76" y="272"/>
                  </a:lnTo>
                  <a:lnTo>
                    <a:pt x="74" y="270"/>
                  </a:lnTo>
                  <a:lnTo>
                    <a:pt x="72" y="262"/>
                  </a:lnTo>
                  <a:lnTo>
                    <a:pt x="72" y="248"/>
                  </a:lnTo>
                  <a:lnTo>
                    <a:pt x="74" y="226"/>
                  </a:lnTo>
                  <a:lnTo>
                    <a:pt x="74" y="220"/>
                  </a:lnTo>
                  <a:lnTo>
                    <a:pt x="74" y="206"/>
                  </a:lnTo>
                  <a:lnTo>
                    <a:pt x="74" y="188"/>
                  </a:lnTo>
                  <a:lnTo>
                    <a:pt x="70" y="168"/>
                  </a:lnTo>
                  <a:lnTo>
                    <a:pt x="62" y="154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54" name="Freeform 17"/>
            <p:cNvSpPr>
              <a:spLocks/>
            </p:cNvSpPr>
            <p:nvPr/>
          </p:nvSpPr>
          <p:spPr bwMode="gray">
            <a:xfrm>
              <a:off x="2137" y="2808"/>
              <a:ext cx="90" cy="168"/>
            </a:xfrm>
            <a:custGeom>
              <a:avLst/>
              <a:gdLst>
                <a:gd name="T0" fmla="*/ 58 w 90"/>
                <a:gd name="T1" fmla="*/ 124 h 168"/>
                <a:gd name="T2" fmla="*/ 62 w 90"/>
                <a:gd name="T3" fmla="*/ 128 h 168"/>
                <a:gd name="T4" fmla="*/ 64 w 90"/>
                <a:gd name="T5" fmla="*/ 132 h 168"/>
                <a:gd name="T6" fmla="*/ 50 w 90"/>
                <a:gd name="T7" fmla="*/ 154 h 168"/>
                <a:gd name="T8" fmla="*/ 42 w 90"/>
                <a:gd name="T9" fmla="*/ 158 h 168"/>
                <a:gd name="T10" fmla="*/ 46 w 90"/>
                <a:gd name="T11" fmla="*/ 166 h 168"/>
                <a:gd name="T12" fmla="*/ 64 w 90"/>
                <a:gd name="T13" fmla="*/ 164 h 168"/>
                <a:gd name="T14" fmla="*/ 78 w 90"/>
                <a:gd name="T15" fmla="*/ 150 h 168"/>
                <a:gd name="T16" fmla="*/ 88 w 90"/>
                <a:gd name="T17" fmla="*/ 134 h 168"/>
                <a:gd name="T18" fmla="*/ 90 w 90"/>
                <a:gd name="T19" fmla="*/ 126 h 168"/>
                <a:gd name="T20" fmla="*/ 84 w 90"/>
                <a:gd name="T21" fmla="*/ 102 h 168"/>
                <a:gd name="T22" fmla="*/ 84 w 90"/>
                <a:gd name="T23" fmla="*/ 98 h 168"/>
                <a:gd name="T24" fmla="*/ 82 w 90"/>
                <a:gd name="T25" fmla="*/ 90 h 168"/>
                <a:gd name="T26" fmla="*/ 76 w 90"/>
                <a:gd name="T27" fmla="*/ 82 h 168"/>
                <a:gd name="T28" fmla="*/ 60 w 90"/>
                <a:gd name="T29" fmla="*/ 74 h 168"/>
                <a:gd name="T30" fmla="*/ 46 w 90"/>
                <a:gd name="T31" fmla="*/ 46 h 168"/>
                <a:gd name="T32" fmla="*/ 48 w 90"/>
                <a:gd name="T33" fmla="*/ 42 h 168"/>
                <a:gd name="T34" fmla="*/ 52 w 90"/>
                <a:gd name="T35" fmla="*/ 36 h 168"/>
                <a:gd name="T36" fmla="*/ 60 w 90"/>
                <a:gd name="T37" fmla="*/ 32 h 168"/>
                <a:gd name="T38" fmla="*/ 64 w 90"/>
                <a:gd name="T39" fmla="*/ 30 h 168"/>
                <a:gd name="T40" fmla="*/ 72 w 90"/>
                <a:gd name="T41" fmla="*/ 26 h 168"/>
                <a:gd name="T42" fmla="*/ 70 w 90"/>
                <a:gd name="T43" fmla="*/ 22 h 168"/>
                <a:gd name="T44" fmla="*/ 68 w 90"/>
                <a:gd name="T45" fmla="*/ 16 h 168"/>
                <a:gd name="T46" fmla="*/ 64 w 90"/>
                <a:gd name="T47" fmla="*/ 12 h 168"/>
                <a:gd name="T48" fmla="*/ 60 w 90"/>
                <a:gd name="T49" fmla="*/ 6 h 168"/>
                <a:gd name="T50" fmla="*/ 50 w 90"/>
                <a:gd name="T51" fmla="*/ 2 h 168"/>
                <a:gd name="T52" fmla="*/ 48 w 90"/>
                <a:gd name="T53" fmla="*/ 4 h 168"/>
                <a:gd name="T54" fmla="*/ 40 w 90"/>
                <a:gd name="T55" fmla="*/ 4 h 168"/>
                <a:gd name="T56" fmla="*/ 28 w 90"/>
                <a:gd name="T57" fmla="*/ 2 h 168"/>
                <a:gd name="T58" fmla="*/ 20 w 90"/>
                <a:gd name="T59" fmla="*/ 0 h 168"/>
                <a:gd name="T60" fmla="*/ 14 w 90"/>
                <a:gd name="T61" fmla="*/ 2 h 168"/>
                <a:gd name="T62" fmla="*/ 8 w 90"/>
                <a:gd name="T63" fmla="*/ 2 h 168"/>
                <a:gd name="T64" fmla="*/ 2 w 90"/>
                <a:gd name="T65" fmla="*/ 4 h 168"/>
                <a:gd name="T66" fmla="*/ 0 w 90"/>
                <a:gd name="T67" fmla="*/ 10 h 168"/>
                <a:gd name="T68" fmla="*/ 4 w 90"/>
                <a:gd name="T69" fmla="*/ 10 h 168"/>
                <a:gd name="T70" fmla="*/ 8 w 90"/>
                <a:gd name="T71" fmla="*/ 14 h 168"/>
                <a:gd name="T72" fmla="*/ 20 w 90"/>
                <a:gd name="T73" fmla="*/ 30 h 168"/>
                <a:gd name="T74" fmla="*/ 24 w 90"/>
                <a:gd name="T75" fmla="*/ 36 h 168"/>
                <a:gd name="T76" fmla="*/ 22 w 90"/>
                <a:gd name="T77" fmla="*/ 44 h 168"/>
                <a:gd name="T78" fmla="*/ 20 w 90"/>
                <a:gd name="T79" fmla="*/ 48 h 168"/>
                <a:gd name="T80" fmla="*/ 18 w 90"/>
                <a:gd name="T81" fmla="*/ 50 h 168"/>
                <a:gd name="T82" fmla="*/ 18 w 90"/>
                <a:gd name="T83" fmla="*/ 58 h 168"/>
                <a:gd name="T84" fmla="*/ 24 w 90"/>
                <a:gd name="T85" fmla="*/ 64 h 168"/>
                <a:gd name="T86" fmla="*/ 30 w 90"/>
                <a:gd name="T87" fmla="*/ 68 h 168"/>
                <a:gd name="T88" fmla="*/ 32 w 90"/>
                <a:gd name="T89" fmla="*/ 70 h 168"/>
                <a:gd name="T90" fmla="*/ 38 w 90"/>
                <a:gd name="T91" fmla="*/ 76 h 168"/>
                <a:gd name="T92" fmla="*/ 46 w 90"/>
                <a:gd name="T93" fmla="*/ 84 h 168"/>
                <a:gd name="T94" fmla="*/ 52 w 90"/>
                <a:gd name="T95" fmla="*/ 94 h 168"/>
                <a:gd name="T96" fmla="*/ 56 w 90"/>
                <a:gd name="T97" fmla="*/ 106 h 168"/>
                <a:gd name="T98" fmla="*/ 56 w 90"/>
                <a:gd name="T99" fmla="*/ 116 h 168"/>
                <a:gd name="T100" fmla="*/ 56 w 90"/>
                <a:gd name="T101" fmla="*/ 124 h 16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90"/>
                <a:gd name="T154" fmla="*/ 0 h 168"/>
                <a:gd name="T155" fmla="*/ 90 w 90"/>
                <a:gd name="T156" fmla="*/ 168 h 16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90" h="168">
                  <a:moveTo>
                    <a:pt x="56" y="124"/>
                  </a:moveTo>
                  <a:lnTo>
                    <a:pt x="58" y="124"/>
                  </a:lnTo>
                  <a:lnTo>
                    <a:pt x="60" y="126"/>
                  </a:lnTo>
                  <a:lnTo>
                    <a:pt x="62" y="128"/>
                  </a:lnTo>
                  <a:lnTo>
                    <a:pt x="64" y="132"/>
                  </a:lnTo>
                  <a:lnTo>
                    <a:pt x="60" y="150"/>
                  </a:lnTo>
                  <a:lnTo>
                    <a:pt x="50" y="154"/>
                  </a:lnTo>
                  <a:lnTo>
                    <a:pt x="46" y="158"/>
                  </a:lnTo>
                  <a:lnTo>
                    <a:pt x="42" y="158"/>
                  </a:lnTo>
                  <a:lnTo>
                    <a:pt x="38" y="168"/>
                  </a:lnTo>
                  <a:lnTo>
                    <a:pt x="46" y="166"/>
                  </a:lnTo>
                  <a:lnTo>
                    <a:pt x="62" y="168"/>
                  </a:lnTo>
                  <a:lnTo>
                    <a:pt x="64" y="164"/>
                  </a:lnTo>
                  <a:lnTo>
                    <a:pt x="70" y="158"/>
                  </a:lnTo>
                  <a:lnTo>
                    <a:pt x="78" y="150"/>
                  </a:lnTo>
                  <a:lnTo>
                    <a:pt x="86" y="140"/>
                  </a:lnTo>
                  <a:lnTo>
                    <a:pt x="88" y="134"/>
                  </a:lnTo>
                  <a:lnTo>
                    <a:pt x="90" y="130"/>
                  </a:lnTo>
                  <a:lnTo>
                    <a:pt x="90" y="126"/>
                  </a:lnTo>
                  <a:lnTo>
                    <a:pt x="88" y="124"/>
                  </a:lnTo>
                  <a:lnTo>
                    <a:pt x="84" y="102"/>
                  </a:lnTo>
                  <a:lnTo>
                    <a:pt x="84" y="100"/>
                  </a:lnTo>
                  <a:lnTo>
                    <a:pt x="84" y="98"/>
                  </a:lnTo>
                  <a:lnTo>
                    <a:pt x="84" y="94"/>
                  </a:lnTo>
                  <a:lnTo>
                    <a:pt x="82" y="90"/>
                  </a:lnTo>
                  <a:lnTo>
                    <a:pt x="80" y="86"/>
                  </a:lnTo>
                  <a:lnTo>
                    <a:pt x="76" y="82"/>
                  </a:lnTo>
                  <a:lnTo>
                    <a:pt x="70" y="78"/>
                  </a:lnTo>
                  <a:lnTo>
                    <a:pt x="60" y="74"/>
                  </a:lnTo>
                  <a:lnTo>
                    <a:pt x="46" y="54"/>
                  </a:lnTo>
                  <a:lnTo>
                    <a:pt x="46" y="46"/>
                  </a:lnTo>
                  <a:lnTo>
                    <a:pt x="48" y="44"/>
                  </a:lnTo>
                  <a:lnTo>
                    <a:pt x="48" y="42"/>
                  </a:lnTo>
                  <a:lnTo>
                    <a:pt x="50" y="40"/>
                  </a:lnTo>
                  <a:lnTo>
                    <a:pt x="52" y="36"/>
                  </a:lnTo>
                  <a:lnTo>
                    <a:pt x="56" y="34"/>
                  </a:lnTo>
                  <a:lnTo>
                    <a:pt x="60" y="32"/>
                  </a:lnTo>
                  <a:lnTo>
                    <a:pt x="64" y="30"/>
                  </a:lnTo>
                  <a:lnTo>
                    <a:pt x="68" y="28"/>
                  </a:lnTo>
                  <a:lnTo>
                    <a:pt x="72" y="26"/>
                  </a:lnTo>
                  <a:lnTo>
                    <a:pt x="70" y="24"/>
                  </a:lnTo>
                  <a:lnTo>
                    <a:pt x="70" y="22"/>
                  </a:lnTo>
                  <a:lnTo>
                    <a:pt x="68" y="18"/>
                  </a:lnTo>
                  <a:lnTo>
                    <a:pt x="68" y="16"/>
                  </a:lnTo>
                  <a:lnTo>
                    <a:pt x="64" y="12"/>
                  </a:lnTo>
                  <a:lnTo>
                    <a:pt x="62" y="10"/>
                  </a:lnTo>
                  <a:lnTo>
                    <a:pt x="60" y="6"/>
                  </a:lnTo>
                  <a:lnTo>
                    <a:pt x="56" y="4"/>
                  </a:lnTo>
                  <a:lnTo>
                    <a:pt x="50" y="2"/>
                  </a:lnTo>
                  <a:lnTo>
                    <a:pt x="48" y="4"/>
                  </a:lnTo>
                  <a:lnTo>
                    <a:pt x="46" y="4"/>
                  </a:lnTo>
                  <a:lnTo>
                    <a:pt x="40" y="4"/>
                  </a:lnTo>
                  <a:lnTo>
                    <a:pt x="34" y="4"/>
                  </a:lnTo>
                  <a:lnTo>
                    <a:pt x="28" y="2"/>
                  </a:lnTo>
                  <a:lnTo>
                    <a:pt x="22" y="2"/>
                  </a:lnTo>
                  <a:lnTo>
                    <a:pt x="20" y="0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4"/>
                  </a:lnTo>
                  <a:lnTo>
                    <a:pt x="10" y="26"/>
                  </a:lnTo>
                  <a:lnTo>
                    <a:pt x="20" y="30"/>
                  </a:lnTo>
                  <a:lnTo>
                    <a:pt x="22" y="34"/>
                  </a:lnTo>
                  <a:lnTo>
                    <a:pt x="24" y="36"/>
                  </a:lnTo>
                  <a:lnTo>
                    <a:pt x="24" y="40"/>
                  </a:lnTo>
                  <a:lnTo>
                    <a:pt x="22" y="44"/>
                  </a:lnTo>
                  <a:lnTo>
                    <a:pt x="22" y="46"/>
                  </a:lnTo>
                  <a:lnTo>
                    <a:pt x="20" y="48"/>
                  </a:lnTo>
                  <a:lnTo>
                    <a:pt x="18" y="50"/>
                  </a:lnTo>
                  <a:lnTo>
                    <a:pt x="16" y="54"/>
                  </a:lnTo>
                  <a:lnTo>
                    <a:pt x="18" y="58"/>
                  </a:lnTo>
                  <a:lnTo>
                    <a:pt x="22" y="60"/>
                  </a:lnTo>
                  <a:lnTo>
                    <a:pt x="24" y="64"/>
                  </a:lnTo>
                  <a:lnTo>
                    <a:pt x="28" y="66"/>
                  </a:lnTo>
                  <a:lnTo>
                    <a:pt x="30" y="68"/>
                  </a:lnTo>
                  <a:lnTo>
                    <a:pt x="32" y="70"/>
                  </a:lnTo>
                  <a:lnTo>
                    <a:pt x="34" y="72"/>
                  </a:lnTo>
                  <a:lnTo>
                    <a:pt x="38" y="76"/>
                  </a:lnTo>
                  <a:lnTo>
                    <a:pt x="42" y="80"/>
                  </a:lnTo>
                  <a:lnTo>
                    <a:pt x="46" y="84"/>
                  </a:lnTo>
                  <a:lnTo>
                    <a:pt x="50" y="88"/>
                  </a:lnTo>
                  <a:lnTo>
                    <a:pt x="52" y="94"/>
                  </a:lnTo>
                  <a:lnTo>
                    <a:pt x="54" y="100"/>
                  </a:lnTo>
                  <a:lnTo>
                    <a:pt x="56" y="106"/>
                  </a:lnTo>
                  <a:lnTo>
                    <a:pt x="56" y="112"/>
                  </a:lnTo>
                  <a:lnTo>
                    <a:pt x="56" y="116"/>
                  </a:lnTo>
                  <a:lnTo>
                    <a:pt x="56" y="118"/>
                  </a:lnTo>
                  <a:lnTo>
                    <a:pt x="56" y="124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55" name="Freeform 18"/>
            <p:cNvSpPr>
              <a:spLocks/>
            </p:cNvSpPr>
            <p:nvPr/>
          </p:nvSpPr>
          <p:spPr bwMode="gray">
            <a:xfrm>
              <a:off x="2087" y="2844"/>
              <a:ext cx="82" cy="208"/>
            </a:xfrm>
            <a:custGeom>
              <a:avLst/>
              <a:gdLst>
                <a:gd name="T0" fmla="*/ 18 w 82"/>
                <a:gd name="T1" fmla="*/ 2 h 208"/>
                <a:gd name="T2" fmla="*/ 10 w 82"/>
                <a:gd name="T3" fmla="*/ 6 h 208"/>
                <a:gd name="T4" fmla="*/ 4 w 82"/>
                <a:gd name="T5" fmla="*/ 24 h 208"/>
                <a:gd name="T6" fmla="*/ 6 w 82"/>
                <a:gd name="T7" fmla="*/ 40 h 208"/>
                <a:gd name="T8" fmla="*/ 4 w 82"/>
                <a:gd name="T9" fmla="*/ 42 h 208"/>
                <a:gd name="T10" fmla="*/ 2 w 82"/>
                <a:gd name="T11" fmla="*/ 48 h 208"/>
                <a:gd name="T12" fmla="*/ 4 w 82"/>
                <a:gd name="T13" fmla="*/ 58 h 208"/>
                <a:gd name="T14" fmla="*/ 4 w 82"/>
                <a:gd name="T15" fmla="*/ 64 h 208"/>
                <a:gd name="T16" fmla="*/ 6 w 82"/>
                <a:gd name="T17" fmla="*/ 76 h 208"/>
                <a:gd name="T18" fmla="*/ 12 w 82"/>
                <a:gd name="T19" fmla="*/ 90 h 208"/>
                <a:gd name="T20" fmla="*/ 8 w 82"/>
                <a:gd name="T21" fmla="*/ 120 h 208"/>
                <a:gd name="T22" fmla="*/ 8 w 82"/>
                <a:gd name="T23" fmla="*/ 132 h 208"/>
                <a:gd name="T24" fmla="*/ 4 w 82"/>
                <a:gd name="T25" fmla="*/ 162 h 208"/>
                <a:gd name="T26" fmla="*/ 0 w 82"/>
                <a:gd name="T27" fmla="*/ 174 h 208"/>
                <a:gd name="T28" fmla="*/ 0 w 82"/>
                <a:gd name="T29" fmla="*/ 176 h 208"/>
                <a:gd name="T30" fmla="*/ 2 w 82"/>
                <a:gd name="T31" fmla="*/ 178 h 208"/>
                <a:gd name="T32" fmla="*/ 8 w 82"/>
                <a:gd name="T33" fmla="*/ 186 h 208"/>
                <a:gd name="T34" fmla="*/ 24 w 82"/>
                <a:gd name="T35" fmla="*/ 200 h 208"/>
                <a:gd name="T36" fmla="*/ 50 w 82"/>
                <a:gd name="T37" fmla="*/ 208 h 208"/>
                <a:gd name="T38" fmla="*/ 46 w 82"/>
                <a:gd name="T39" fmla="*/ 192 h 208"/>
                <a:gd name="T40" fmla="*/ 20 w 82"/>
                <a:gd name="T41" fmla="*/ 166 h 208"/>
                <a:gd name="T42" fmla="*/ 14 w 82"/>
                <a:gd name="T43" fmla="*/ 148 h 208"/>
                <a:gd name="T44" fmla="*/ 18 w 82"/>
                <a:gd name="T45" fmla="*/ 128 h 208"/>
                <a:gd name="T46" fmla="*/ 22 w 82"/>
                <a:gd name="T47" fmla="*/ 108 h 208"/>
                <a:gd name="T48" fmla="*/ 24 w 82"/>
                <a:gd name="T49" fmla="*/ 90 h 208"/>
                <a:gd name="T50" fmla="*/ 26 w 82"/>
                <a:gd name="T51" fmla="*/ 86 h 208"/>
                <a:gd name="T52" fmla="*/ 28 w 82"/>
                <a:gd name="T53" fmla="*/ 82 h 208"/>
                <a:gd name="T54" fmla="*/ 32 w 82"/>
                <a:gd name="T55" fmla="*/ 84 h 208"/>
                <a:gd name="T56" fmla="*/ 34 w 82"/>
                <a:gd name="T57" fmla="*/ 90 h 208"/>
                <a:gd name="T58" fmla="*/ 42 w 82"/>
                <a:gd name="T59" fmla="*/ 110 h 208"/>
                <a:gd name="T60" fmla="*/ 48 w 82"/>
                <a:gd name="T61" fmla="*/ 112 h 208"/>
                <a:gd name="T62" fmla="*/ 48 w 82"/>
                <a:gd name="T63" fmla="*/ 92 h 208"/>
                <a:gd name="T64" fmla="*/ 56 w 82"/>
                <a:gd name="T65" fmla="*/ 82 h 208"/>
                <a:gd name="T66" fmla="*/ 64 w 82"/>
                <a:gd name="T67" fmla="*/ 80 h 208"/>
                <a:gd name="T68" fmla="*/ 74 w 82"/>
                <a:gd name="T69" fmla="*/ 82 h 208"/>
                <a:gd name="T70" fmla="*/ 82 w 82"/>
                <a:gd name="T71" fmla="*/ 82 h 208"/>
                <a:gd name="T72" fmla="*/ 82 w 82"/>
                <a:gd name="T73" fmla="*/ 74 h 208"/>
                <a:gd name="T74" fmla="*/ 80 w 82"/>
                <a:gd name="T75" fmla="*/ 62 h 208"/>
                <a:gd name="T76" fmla="*/ 80 w 82"/>
                <a:gd name="T77" fmla="*/ 58 h 208"/>
                <a:gd name="T78" fmla="*/ 74 w 82"/>
                <a:gd name="T79" fmla="*/ 46 h 208"/>
                <a:gd name="T80" fmla="*/ 64 w 82"/>
                <a:gd name="T81" fmla="*/ 34 h 208"/>
                <a:gd name="T82" fmla="*/ 60 w 82"/>
                <a:gd name="T83" fmla="*/ 32 h 208"/>
                <a:gd name="T84" fmla="*/ 54 w 82"/>
                <a:gd name="T85" fmla="*/ 30 h 208"/>
                <a:gd name="T86" fmla="*/ 50 w 82"/>
                <a:gd name="T87" fmla="*/ 32 h 208"/>
                <a:gd name="T88" fmla="*/ 44 w 82"/>
                <a:gd name="T89" fmla="*/ 36 h 208"/>
                <a:gd name="T90" fmla="*/ 38 w 82"/>
                <a:gd name="T91" fmla="*/ 36 h 208"/>
                <a:gd name="T92" fmla="*/ 38 w 82"/>
                <a:gd name="T93" fmla="*/ 34 h 208"/>
                <a:gd name="T94" fmla="*/ 40 w 82"/>
                <a:gd name="T95" fmla="*/ 28 h 208"/>
                <a:gd name="T96" fmla="*/ 42 w 82"/>
                <a:gd name="T97" fmla="*/ 18 h 208"/>
                <a:gd name="T98" fmla="*/ 40 w 82"/>
                <a:gd name="T99" fmla="*/ 10 h 208"/>
                <a:gd name="T100" fmla="*/ 30 w 82"/>
                <a:gd name="T101" fmla="*/ 10 h 208"/>
                <a:gd name="T102" fmla="*/ 28 w 82"/>
                <a:gd name="T103" fmla="*/ 4 h 208"/>
                <a:gd name="T104" fmla="*/ 24 w 82"/>
                <a:gd name="T105" fmla="*/ 0 h 208"/>
                <a:gd name="T106" fmla="*/ 20 w 82"/>
                <a:gd name="T107" fmla="*/ 0 h 20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2"/>
                <a:gd name="T163" fmla="*/ 0 h 208"/>
                <a:gd name="T164" fmla="*/ 82 w 82"/>
                <a:gd name="T165" fmla="*/ 208 h 20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2" h="208">
                  <a:moveTo>
                    <a:pt x="20" y="0"/>
                  </a:moveTo>
                  <a:lnTo>
                    <a:pt x="18" y="2"/>
                  </a:lnTo>
                  <a:lnTo>
                    <a:pt x="14" y="4"/>
                  </a:lnTo>
                  <a:lnTo>
                    <a:pt x="10" y="6"/>
                  </a:lnTo>
                  <a:lnTo>
                    <a:pt x="6" y="14"/>
                  </a:lnTo>
                  <a:lnTo>
                    <a:pt x="4" y="24"/>
                  </a:lnTo>
                  <a:lnTo>
                    <a:pt x="8" y="40"/>
                  </a:lnTo>
                  <a:lnTo>
                    <a:pt x="6" y="40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2" y="48"/>
                  </a:lnTo>
                  <a:lnTo>
                    <a:pt x="4" y="52"/>
                  </a:lnTo>
                  <a:lnTo>
                    <a:pt x="4" y="58"/>
                  </a:lnTo>
                  <a:lnTo>
                    <a:pt x="4" y="60"/>
                  </a:lnTo>
                  <a:lnTo>
                    <a:pt x="4" y="64"/>
                  </a:lnTo>
                  <a:lnTo>
                    <a:pt x="4" y="70"/>
                  </a:lnTo>
                  <a:lnTo>
                    <a:pt x="6" y="76"/>
                  </a:lnTo>
                  <a:lnTo>
                    <a:pt x="8" y="84"/>
                  </a:lnTo>
                  <a:lnTo>
                    <a:pt x="12" y="90"/>
                  </a:lnTo>
                  <a:lnTo>
                    <a:pt x="8" y="112"/>
                  </a:lnTo>
                  <a:lnTo>
                    <a:pt x="8" y="120"/>
                  </a:lnTo>
                  <a:lnTo>
                    <a:pt x="8" y="126"/>
                  </a:lnTo>
                  <a:lnTo>
                    <a:pt x="8" y="132"/>
                  </a:lnTo>
                  <a:lnTo>
                    <a:pt x="6" y="146"/>
                  </a:lnTo>
                  <a:lnTo>
                    <a:pt x="4" y="162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2" y="178"/>
                  </a:lnTo>
                  <a:lnTo>
                    <a:pt x="4" y="182"/>
                  </a:lnTo>
                  <a:lnTo>
                    <a:pt x="8" y="186"/>
                  </a:lnTo>
                  <a:lnTo>
                    <a:pt x="12" y="192"/>
                  </a:lnTo>
                  <a:lnTo>
                    <a:pt x="24" y="200"/>
                  </a:lnTo>
                  <a:lnTo>
                    <a:pt x="42" y="198"/>
                  </a:lnTo>
                  <a:lnTo>
                    <a:pt x="50" y="208"/>
                  </a:lnTo>
                  <a:lnTo>
                    <a:pt x="58" y="206"/>
                  </a:lnTo>
                  <a:lnTo>
                    <a:pt x="46" y="192"/>
                  </a:lnTo>
                  <a:lnTo>
                    <a:pt x="22" y="168"/>
                  </a:lnTo>
                  <a:lnTo>
                    <a:pt x="20" y="166"/>
                  </a:lnTo>
                  <a:lnTo>
                    <a:pt x="16" y="158"/>
                  </a:lnTo>
                  <a:lnTo>
                    <a:pt x="14" y="148"/>
                  </a:lnTo>
                  <a:lnTo>
                    <a:pt x="16" y="132"/>
                  </a:lnTo>
                  <a:lnTo>
                    <a:pt x="18" y="128"/>
                  </a:lnTo>
                  <a:lnTo>
                    <a:pt x="20" y="120"/>
                  </a:lnTo>
                  <a:lnTo>
                    <a:pt x="22" y="108"/>
                  </a:lnTo>
                  <a:lnTo>
                    <a:pt x="24" y="98"/>
                  </a:lnTo>
                  <a:lnTo>
                    <a:pt x="24" y="90"/>
                  </a:lnTo>
                  <a:lnTo>
                    <a:pt x="26" y="88"/>
                  </a:lnTo>
                  <a:lnTo>
                    <a:pt x="26" y="86"/>
                  </a:lnTo>
                  <a:lnTo>
                    <a:pt x="26" y="84"/>
                  </a:lnTo>
                  <a:lnTo>
                    <a:pt x="28" y="82"/>
                  </a:lnTo>
                  <a:lnTo>
                    <a:pt x="32" y="82"/>
                  </a:lnTo>
                  <a:lnTo>
                    <a:pt x="32" y="84"/>
                  </a:lnTo>
                  <a:lnTo>
                    <a:pt x="32" y="86"/>
                  </a:lnTo>
                  <a:lnTo>
                    <a:pt x="34" y="90"/>
                  </a:lnTo>
                  <a:lnTo>
                    <a:pt x="34" y="94"/>
                  </a:lnTo>
                  <a:lnTo>
                    <a:pt x="42" y="110"/>
                  </a:lnTo>
                  <a:lnTo>
                    <a:pt x="48" y="116"/>
                  </a:lnTo>
                  <a:lnTo>
                    <a:pt x="48" y="112"/>
                  </a:lnTo>
                  <a:lnTo>
                    <a:pt x="46" y="102"/>
                  </a:lnTo>
                  <a:lnTo>
                    <a:pt x="48" y="92"/>
                  </a:lnTo>
                  <a:lnTo>
                    <a:pt x="56" y="84"/>
                  </a:lnTo>
                  <a:lnTo>
                    <a:pt x="56" y="82"/>
                  </a:lnTo>
                  <a:lnTo>
                    <a:pt x="60" y="82"/>
                  </a:lnTo>
                  <a:lnTo>
                    <a:pt x="64" y="80"/>
                  </a:lnTo>
                  <a:lnTo>
                    <a:pt x="68" y="80"/>
                  </a:lnTo>
                  <a:lnTo>
                    <a:pt x="74" y="82"/>
                  </a:lnTo>
                  <a:lnTo>
                    <a:pt x="80" y="84"/>
                  </a:lnTo>
                  <a:lnTo>
                    <a:pt x="82" y="82"/>
                  </a:lnTo>
                  <a:lnTo>
                    <a:pt x="82" y="78"/>
                  </a:lnTo>
                  <a:lnTo>
                    <a:pt x="82" y="74"/>
                  </a:lnTo>
                  <a:lnTo>
                    <a:pt x="82" y="68"/>
                  </a:lnTo>
                  <a:lnTo>
                    <a:pt x="80" y="62"/>
                  </a:lnTo>
                  <a:lnTo>
                    <a:pt x="80" y="60"/>
                  </a:lnTo>
                  <a:lnTo>
                    <a:pt x="80" y="58"/>
                  </a:lnTo>
                  <a:lnTo>
                    <a:pt x="78" y="52"/>
                  </a:lnTo>
                  <a:lnTo>
                    <a:pt x="74" y="46"/>
                  </a:lnTo>
                  <a:lnTo>
                    <a:pt x="70" y="40"/>
                  </a:lnTo>
                  <a:lnTo>
                    <a:pt x="64" y="34"/>
                  </a:lnTo>
                  <a:lnTo>
                    <a:pt x="62" y="32"/>
                  </a:lnTo>
                  <a:lnTo>
                    <a:pt x="60" y="32"/>
                  </a:lnTo>
                  <a:lnTo>
                    <a:pt x="58" y="30"/>
                  </a:lnTo>
                  <a:lnTo>
                    <a:pt x="54" y="30"/>
                  </a:lnTo>
                  <a:lnTo>
                    <a:pt x="52" y="30"/>
                  </a:lnTo>
                  <a:lnTo>
                    <a:pt x="50" y="32"/>
                  </a:lnTo>
                  <a:lnTo>
                    <a:pt x="46" y="34"/>
                  </a:lnTo>
                  <a:lnTo>
                    <a:pt x="44" y="36"/>
                  </a:lnTo>
                  <a:lnTo>
                    <a:pt x="40" y="36"/>
                  </a:lnTo>
                  <a:lnTo>
                    <a:pt x="38" y="36"/>
                  </a:lnTo>
                  <a:lnTo>
                    <a:pt x="38" y="34"/>
                  </a:lnTo>
                  <a:lnTo>
                    <a:pt x="40" y="32"/>
                  </a:lnTo>
                  <a:lnTo>
                    <a:pt x="40" y="28"/>
                  </a:lnTo>
                  <a:lnTo>
                    <a:pt x="42" y="22"/>
                  </a:lnTo>
                  <a:lnTo>
                    <a:pt x="42" y="18"/>
                  </a:lnTo>
                  <a:lnTo>
                    <a:pt x="42" y="14"/>
                  </a:lnTo>
                  <a:lnTo>
                    <a:pt x="40" y="10"/>
                  </a:lnTo>
                  <a:lnTo>
                    <a:pt x="30" y="10"/>
                  </a:lnTo>
                  <a:lnTo>
                    <a:pt x="30" y="6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56" name="Freeform 19"/>
            <p:cNvSpPr>
              <a:spLocks/>
            </p:cNvSpPr>
            <p:nvPr/>
          </p:nvSpPr>
          <p:spPr bwMode="gray">
            <a:xfrm>
              <a:off x="1957" y="2734"/>
              <a:ext cx="70" cy="38"/>
            </a:xfrm>
            <a:custGeom>
              <a:avLst/>
              <a:gdLst>
                <a:gd name="T0" fmla="*/ 58 w 70"/>
                <a:gd name="T1" fmla="*/ 38 h 38"/>
                <a:gd name="T2" fmla="*/ 34 w 70"/>
                <a:gd name="T3" fmla="*/ 36 h 38"/>
                <a:gd name="T4" fmla="*/ 34 w 70"/>
                <a:gd name="T5" fmla="*/ 36 h 38"/>
                <a:gd name="T6" fmla="*/ 30 w 70"/>
                <a:gd name="T7" fmla="*/ 36 h 38"/>
                <a:gd name="T8" fmla="*/ 26 w 70"/>
                <a:gd name="T9" fmla="*/ 36 h 38"/>
                <a:gd name="T10" fmla="*/ 18 w 70"/>
                <a:gd name="T11" fmla="*/ 36 h 38"/>
                <a:gd name="T12" fmla="*/ 10 w 70"/>
                <a:gd name="T13" fmla="*/ 38 h 38"/>
                <a:gd name="T14" fmla="*/ 8 w 70"/>
                <a:gd name="T15" fmla="*/ 38 h 38"/>
                <a:gd name="T16" fmla="*/ 8 w 70"/>
                <a:gd name="T17" fmla="*/ 38 h 38"/>
                <a:gd name="T18" fmla="*/ 4 w 70"/>
                <a:gd name="T19" fmla="*/ 38 h 38"/>
                <a:gd name="T20" fmla="*/ 2 w 70"/>
                <a:gd name="T21" fmla="*/ 38 h 38"/>
                <a:gd name="T22" fmla="*/ 0 w 70"/>
                <a:gd name="T23" fmla="*/ 36 h 38"/>
                <a:gd name="T24" fmla="*/ 0 w 70"/>
                <a:gd name="T25" fmla="*/ 34 h 38"/>
                <a:gd name="T26" fmla="*/ 0 w 70"/>
                <a:gd name="T27" fmla="*/ 32 h 38"/>
                <a:gd name="T28" fmla="*/ 4 w 70"/>
                <a:gd name="T29" fmla="*/ 16 h 38"/>
                <a:gd name="T30" fmla="*/ 4 w 70"/>
                <a:gd name="T31" fmla="*/ 16 h 38"/>
                <a:gd name="T32" fmla="*/ 8 w 70"/>
                <a:gd name="T33" fmla="*/ 14 h 38"/>
                <a:gd name="T34" fmla="*/ 10 w 70"/>
                <a:gd name="T35" fmla="*/ 10 h 38"/>
                <a:gd name="T36" fmla="*/ 16 w 70"/>
                <a:gd name="T37" fmla="*/ 6 h 38"/>
                <a:gd name="T38" fmla="*/ 20 w 70"/>
                <a:gd name="T39" fmla="*/ 4 h 38"/>
                <a:gd name="T40" fmla="*/ 26 w 70"/>
                <a:gd name="T41" fmla="*/ 2 h 38"/>
                <a:gd name="T42" fmla="*/ 32 w 70"/>
                <a:gd name="T43" fmla="*/ 0 h 38"/>
                <a:gd name="T44" fmla="*/ 50 w 70"/>
                <a:gd name="T45" fmla="*/ 2 h 38"/>
                <a:gd name="T46" fmla="*/ 64 w 70"/>
                <a:gd name="T47" fmla="*/ 4 h 38"/>
                <a:gd name="T48" fmla="*/ 70 w 70"/>
                <a:gd name="T49" fmla="*/ 12 h 38"/>
                <a:gd name="T50" fmla="*/ 58 w 70"/>
                <a:gd name="T51" fmla="*/ 38 h 3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0"/>
                <a:gd name="T79" fmla="*/ 0 h 38"/>
                <a:gd name="T80" fmla="*/ 70 w 70"/>
                <a:gd name="T81" fmla="*/ 38 h 3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0" h="38">
                  <a:moveTo>
                    <a:pt x="58" y="38"/>
                  </a:moveTo>
                  <a:lnTo>
                    <a:pt x="34" y="36"/>
                  </a:lnTo>
                  <a:lnTo>
                    <a:pt x="30" y="36"/>
                  </a:lnTo>
                  <a:lnTo>
                    <a:pt x="26" y="36"/>
                  </a:lnTo>
                  <a:lnTo>
                    <a:pt x="18" y="36"/>
                  </a:lnTo>
                  <a:lnTo>
                    <a:pt x="10" y="38"/>
                  </a:lnTo>
                  <a:lnTo>
                    <a:pt x="8" y="38"/>
                  </a:lnTo>
                  <a:lnTo>
                    <a:pt x="4" y="38"/>
                  </a:lnTo>
                  <a:lnTo>
                    <a:pt x="2" y="38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4" y="16"/>
                  </a:lnTo>
                  <a:lnTo>
                    <a:pt x="8" y="14"/>
                  </a:lnTo>
                  <a:lnTo>
                    <a:pt x="10" y="10"/>
                  </a:lnTo>
                  <a:lnTo>
                    <a:pt x="16" y="6"/>
                  </a:lnTo>
                  <a:lnTo>
                    <a:pt x="20" y="4"/>
                  </a:lnTo>
                  <a:lnTo>
                    <a:pt x="26" y="2"/>
                  </a:lnTo>
                  <a:lnTo>
                    <a:pt x="32" y="0"/>
                  </a:lnTo>
                  <a:lnTo>
                    <a:pt x="50" y="2"/>
                  </a:lnTo>
                  <a:lnTo>
                    <a:pt x="64" y="4"/>
                  </a:lnTo>
                  <a:lnTo>
                    <a:pt x="70" y="12"/>
                  </a:lnTo>
                  <a:lnTo>
                    <a:pt x="58" y="38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57" name="Freeform 20"/>
            <p:cNvSpPr>
              <a:spLocks/>
            </p:cNvSpPr>
            <p:nvPr/>
          </p:nvSpPr>
          <p:spPr bwMode="gray">
            <a:xfrm>
              <a:off x="1855" y="2712"/>
              <a:ext cx="98" cy="52"/>
            </a:xfrm>
            <a:custGeom>
              <a:avLst/>
              <a:gdLst>
                <a:gd name="T0" fmla="*/ 8 w 98"/>
                <a:gd name="T1" fmla="*/ 0 h 52"/>
                <a:gd name="T2" fmla="*/ 8 w 98"/>
                <a:gd name="T3" fmla="*/ 0 h 52"/>
                <a:gd name="T4" fmla="*/ 6 w 98"/>
                <a:gd name="T5" fmla="*/ 2 h 52"/>
                <a:gd name="T6" fmla="*/ 4 w 98"/>
                <a:gd name="T7" fmla="*/ 4 h 52"/>
                <a:gd name="T8" fmla="*/ 2 w 98"/>
                <a:gd name="T9" fmla="*/ 6 h 52"/>
                <a:gd name="T10" fmla="*/ 0 w 98"/>
                <a:gd name="T11" fmla="*/ 10 h 52"/>
                <a:gd name="T12" fmla="*/ 0 w 98"/>
                <a:gd name="T13" fmla="*/ 12 h 52"/>
                <a:gd name="T14" fmla="*/ 2 w 98"/>
                <a:gd name="T15" fmla="*/ 16 h 52"/>
                <a:gd name="T16" fmla="*/ 8 w 98"/>
                <a:gd name="T17" fmla="*/ 20 h 52"/>
                <a:gd name="T18" fmla="*/ 8 w 98"/>
                <a:gd name="T19" fmla="*/ 20 h 52"/>
                <a:gd name="T20" fmla="*/ 8 w 98"/>
                <a:gd name="T21" fmla="*/ 22 h 52"/>
                <a:gd name="T22" fmla="*/ 10 w 98"/>
                <a:gd name="T23" fmla="*/ 22 h 52"/>
                <a:gd name="T24" fmla="*/ 10 w 98"/>
                <a:gd name="T25" fmla="*/ 24 h 52"/>
                <a:gd name="T26" fmla="*/ 14 w 98"/>
                <a:gd name="T27" fmla="*/ 28 h 52"/>
                <a:gd name="T28" fmla="*/ 18 w 98"/>
                <a:gd name="T29" fmla="*/ 32 h 52"/>
                <a:gd name="T30" fmla="*/ 26 w 98"/>
                <a:gd name="T31" fmla="*/ 36 h 52"/>
                <a:gd name="T32" fmla="*/ 42 w 98"/>
                <a:gd name="T33" fmla="*/ 42 h 52"/>
                <a:gd name="T34" fmla="*/ 64 w 98"/>
                <a:gd name="T35" fmla="*/ 48 h 52"/>
                <a:gd name="T36" fmla="*/ 96 w 98"/>
                <a:gd name="T37" fmla="*/ 52 h 52"/>
                <a:gd name="T38" fmla="*/ 98 w 98"/>
                <a:gd name="T39" fmla="*/ 34 h 52"/>
                <a:gd name="T40" fmla="*/ 82 w 98"/>
                <a:gd name="T41" fmla="*/ 32 h 52"/>
                <a:gd name="T42" fmla="*/ 36 w 98"/>
                <a:gd name="T43" fmla="*/ 22 h 52"/>
                <a:gd name="T44" fmla="*/ 24 w 98"/>
                <a:gd name="T45" fmla="*/ 12 h 52"/>
                <a:gd name="T46" fmla="*/ 8 w 98"/>
                <a:gd name="T47" fmla="*/ 0 h 5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98"/>
                <a:gd name="T73" fmla="*/ 0 h 52"/>
                <a:gd name="T74" fmla="*/ 98 w 98"/>
                <a:gd name="T75" fmla="*/ 52 h 5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98" h="52">
                  <a:moveTo>
                    <a:pt x="8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8" y="20"/>
                  </a:lnTo>
                  <a:lnTo>
                    <a:pt x="8" y="22"/>
                  </a:lnTo>
                  <a:lnTo>
                    <a:pt x="10" y="22"/>
                  </a:lnTo>
                  <a:lnTo>
                    <a:pt x="10" y="24"/>
                  </a:lnTo>
                  <a:lnTo>
                    <a:pt x="14" y="28"/>
                  </a:lnTo>
                  <a:lnTo>
                    <a:pt x="18" y="32"/>
                  </a:lnTo>
                  <a:lnTo>
                    <a:pt x="26" y="36"/>
                  </a:lnTo>
                  <a:lnTo>
                    <a:pt x="42" y="42"/>
                  </a:lnTo>
                  <a:lnTo>
                    <a:pt x="64" y="48"/>
                  </a:lnTo>
                  <a:lnTo>
                    <a:pt x="96" y="52"/>
                  </a:lnTo>
                  <a:lnTo>
                    <a:pt x="98" y="34"/>
                  </a:lnTo>
                  <a:lnTo>
                    <a:pt x="82" y="32"/>
                  </a:lnTo>
                  <a:lnTo>
                    <a:pt x="36" y="22"/>
                  </a:lnTo>
                  <a:lnTo>
                    <a:pt x="24" y="12"/>
                  </a:lnTo>
                  <a:lnTo>
                    <a:pt x="8" y="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58" name="Freeform 21"/>
            <p:cNvSpPr>
              <a:spLocks/>
            </p:cNvSpPr>
            <p:nvPr/>
          </p:nvSpPr>
          <p:spPr bwMode="gray">
            <a:xfrm>
              <a:off x="1697" y="2634"/>
              <a:ext cx="378" cy="372"/>
            </a:xfrm>
            <a:custGeom>
              <a:avLst/>
              <a:gdLst>
                <a:gd name="T0" fmla="*/ 262 w 378"/>
                <a:gd name="T1" fmla="*/ 126 h 372"/>
                <a:gd name="T2" fmla="*/ 264 w 378"/>
                <a:gd name="T3" fmla="*/ 110 h 372"/>
                <a:gd name="T4" fmla="*/ 256 w 378"/>
                <a:gd name="T5" fmla="*/ 114 h 372"/>
                <a:gd name="T6" fmla="*/ 254 w 378"/>
                <a:gd name="T7" fmla="*/ 130 h 372"/>
                <a:gd name="T8" fmla="*/ 192 w 378"/>
                <a:gd name="T9" fmla="*/ 116 h 372"/>
                <a:gd name="T10" fmla="*/ 168 w 378"/>
                <a:gd name="T11" fmla="*/ 98 h 372"/>
                <a:gd name="T12" fmla="*/ 162 w 378"/>
                <a:gd name="T13" fmla="*/ 82 h 372"/>
                <a:gd name="T14" fmla="*/ 160 w 378"/>
                <a:gd name="T15" fmla="*/ 58 h 372"/>
                <a:gd name="T16" fmla="*/ 174 w 378"/>
                <a:gd name="T17" fmla="*/ 40 h 372"/>
                <a:gd name="T18" fmla="*/ 170 w 378"/>
                <a:gd name="T19" fmla="*/ 6 h 372"/>
                <a:gd name="T20" fmla="*/ 152 w 378"/>
                <a:gd name="T21" fmla="*/ 0 h 372"/>
                <a:gd name="T22" fmla="*/ 140 w 378"/>
                <a:gd name="T23" fmla="*/ 8 h 372"/>
                <a:gd name="T24" fmla="*/ 110 w 378"/>
                <a:gd name="T25" fmla="*/ 18 h 372"/>
                <a:gd name="T26" fmla="*/ 112 w 378"/>
                <a:gd name="T27" fmla="*/ 28 h 372"/>
                <a:gd name="T28" fmla="*/ 124 w 378"/>
                <a:gd name="T29" fmla="*/ 34 h 372"/>
                <a:gd name="T30" fmla="*/ 108 w 378"/>
                <a:gd name="T31" fmla="*/ 36 h 372"/>
                <a:gd name="T32" fmla="*/ 96 w 378"/>
                <a:gd name="T33" fmla="*/ 48 h 372"/>
                <a:gd name="T34" fmla="*/ 88 w 378"/>
                <a:gd name="T35" fmla="*/ 60 h 372"/>
                <a:gd name="T36" fmla="*/ 58 w 378"/>
                <a:gd name="T37" fmla="*/ 84 h 372"/>
                <a:gd name="T38" fmla="*/ 48 w 378"/>
                <a:gd name="T39" fmla="*/ 126 h 372"/>
                <a:gd name="T40" fmla="*/ 18 w 378"/>
                <a:gd name="T41" fmla="*/ 148 h 372"/>
                <a:gd name="T42" fmla="*/ 12 w 378"/>
                <a:gd name="T43" fmla="*/ 170 h 372"/>
                <a:gd name="T44" fmla="*/ 32 w 378"/>
                <a:gd name="T45" fmla="*/ 166 h 372"/>
                <a:gd name="T46" fmla="*/ 32 w 378"/>
                <a:gd name="T47" fmla="*/ 176 h 372"/>
                <a:gd name="T48" fmla="*/ 16 w 378"/>
                <a:gd name="T49" fmla="*/ 192 h 372"/>
                <a:gd name="T50" fmla="*/ 38 w 378"/>
                <a:gd name="T51" fmla="*/ 214 h 372"/>
                <a:gd name="T52" fmla="*/ 50 w 378"/>
                <a:gd name="T53" fmla="*/ 206 h 372"/>
                <a:gd name="T54" fmla="*/ 58 w 378"/>
                <a:gd name="T55" fmla="*/ 194 h 372"/>
                <a:gd name="T56" fmla="*/ 56 w 378"/>
                <a:gd name="T57" fmla="*/ 210 h 372"/>
                <a:gd name="T58" fmla="*/ 76 w 378"/>
                <a:gd name="T59" fmla="*/ 308 h 372"/>
                <a:gd name="T60" fmla="*/ 102 w 378"/>
                <a:gd name="T61" fmla="*/ 352 h 372"/>
                <a:gd name="T62" fmla="*/ 114 w 378"/>
                <a:gd name="T63" fmla="*/ 370 h 372"/>
                <a:gd name="T64" fmla="*/ 132 w 378"/>
                <a:gd name="T65" fmla="*/ 370 h 372"/>
                <a:gd name="T66" fmla="*/ 134 w 378"/>
                <a:gd name="T67" fmla="*/ 362 h 372"/>
                <a:gd name="T68" fmla="*/ 146 w 378"/>
                <a:gd name="T69" fmla="*/ 348 h 372"/>
                <a:gd name="T70" fmla="*/ 160 w 378"/>
                <a:gd name="T71" fmla="*/ 318 h 372"/>
                <a:gd name="T72" fmla="*/ 162 w 378"/>
                <a:gd name="T73" fmla="*/ 280 h 372"/>
                <a:gd name="T74" fmla="*/ 182 w 378"/>
                <a:gd name="T75" fmla="*/ 268 h 372"/>
                <a:gd name="T76" fmla="*/ 224 w 378"/>
                <a:gd name="T77" fmla="*/ 232 h 372"/>
                <a:gd name="T78" fmla="*/ 248 w 378"/>
                <a:gd name="T79" fmla="*/ 202 h 372"/>
                <a:gd name="T80" fmla="*/ 262 w 378"/>
                <a:gd name="T81" fmla="*/ 194 h 372"/>
                <a:gd name="T82" fmla="*/ 266 w 378"/>
                <a:gd name="T83" fmla="*/ 176 h 372"/>
                <a:gd name="T84" fmla="*/ 266 w 378"/>
                <a:gd name="T85" fmla="*/ 160 h 372"/>
                <a:gd name="T86" fmla="*/ 282 w 378"/>
                <a:gd name="T87" fmla="*/ 150 h 372"/>
                <a:gd name="T88" fmla="*/ 294 w 378"/>
                <a:gd name="T89" fmla="*/ 156 h 372"/>
                <a:gd name="T90" fmla="*/ 304 w 378"/>
                <a:gd name="T91" fmla="*/ 170 h 372"/>
                <a:gd name="T92" fmla="*/ 312 w 378"/>
                <a:gd name="T93" fmla="*/ 164 h 372"/>
                <a:gd name="T94" fmla="*/ 318 w 378"/>
                <a:gd name="T95" fmla="*/ 182 h 372"/>
                <a:gd name="T96" fmla="*/ 324 w 378"/>
                <a:gd name="T97" fmla="*/ 184 h 372"/>
                <a:gd name="T98" fmla="*/ 322 w 378"/>
                <a:gd name="T99" fmla="*/ 168 h 372"/>
                <a:gd name="T100" fmla="*/ 336 w 378"/>
                <a:gd name="T101" fmla="*/ 168 h 372"/>
                <a:gd name="T102" fmla="*/ 346 w 378"/>
                <a:gd name="T103" fmla="*/ 152 h 372"/>
                <a:gd name="T104" fmla="*/ 370 w 378"/>
                <a:gd name="T105" fmla="*/ 130 h 372"/>
                <a:gd name="T106" fmla="*/ 378 w 378"/>
                <a:gd name="T107" fmla="*/ 114 h 372"/>
                <a:gd name="T108" fmla="*/ 344 w 378"/>
                <a:gd name="T109" fmla="*/ 114 h 372"/>
                <a:gd name="T110" fmla="*/ 322 w 378"/>
                <a:gd name="T111" fmla="*/ 130 h 372"/>
                <a:gd name="T112" fmla="*/ 306 w 378"/>
                <a:gd name="T113" fmla="*/ 136 h 372"/>
                <a:gd name="T114" fmla="*/ 282 w 378"/>
                <a:gd name="T115" fmla="*/ 136 h 37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78"/>
                <a:gd name="T175" fmla="*/ 0 h 372"/>
                <a:gd name="T176" fmla="*/ 378 w 378"/>
                <a:gd name="T177" fmla="*/ 372 h 37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78" h="372">
                  <a:moveTo>
                    <a:pt x="264" y="138"/>
                  </a:moveTo>
                  <a:lnTo>
                    <a:pt x="262" y="136"/>
                  </a:lnTo>
                  <a:lnTo>
                    <a:pt x="260" y="134"/>
                  </a:lnTo>
                  <a:lnTo>
                    <a:pt x="260" y="130"/>
                  </a:lnTo>
                  <a:lnTo>
                    <a:pt x="262" y="128"/>
                  </a:lnTo>
                  <a:lnTo>
                    <a:pt x="262" y="126"/>
                  </a:lnTo>
                  <a:lnTo>
                    <a:pt x="262" y="122"/>
                  </a:lnTo>
                  <a:lnTo>
                    <a:pt x="264" y="118"/>
                  </a:lnTo>
                  <a:lnTo>
                    <a:pt x="264" y="114"/>
                  </a:lnTo>
                  <a:lnTo>
                    <a:pt x="264" y="110"/>
                  </a:lnTo>
                  <a:lnTo>
                    <a:pt x="262" y="110"/>
                  </a:lnTo>
                  <a:lnTo>
                    <a:pt x="260" y="110"/>
                  </a:lnTo>
                  <a:lnTo>
                    <a:pt x="258" y="110"/>
                  </a:lnTo>
                  <a:lnTo>
                    <a:pt x="258" y="112"/>
                  </a:lnTo>
                  <a:lnTo>
                    <a:pt x="256" y="112"/>
                  </a:lnTo>
                  <a:lnTo>
                    <a:pt x="256" y="114"/>
                  </a:lnTo>
                  <a:lnTo>
                    <a:pt x="256" y="116"/>
                  </a:lnTo>
                  <a:lnTo>
                    <a:pt x="256" y="120"/>
                  </a:lnTo>
                  <a:lnTo>
                    <a:pt x="254" y="122"/>
                  </a:lnTo>
                  <a:lnTo>
                    <a:pt x="254" y="126"/>
                  </a:lnTo>
                  <a:lnTo>
                    <a:pt x="254" y="128"/>
                  </a:lnTo>
                  <a:lnTo>
                    <a:pt x="254" y="130"/>
                  </a:lnTo>
                  <a:lnTo>
                    <a:pt x="226" y="126"/>
                  </a:lnTo>
                  <a:lnTo>
                    <a:pt x="218" y="122"/>
                  </a:lnTo>
                  <a:lnTo>
                    <a:pt x="206" y="120"/>
                  </a:lnTo>
                  <a:lnTo>
                    <a:pt x="196" y="118"/>
                  </a:lnTo>
                  <a:lnTo>
                    <a:pt x="192" y="116"/>
                  </a:lnTo>
                  <a:lnTo>
                    <a:pt x="186" y="114"/>
                  </a:lnTo>
                  <a:lnTo>
                    <a:pt x="180" y="112"/>
                  </a:lnTo>
                  <a:lnTo>
                    <a:pt x="176" y="108"/>
                  </a:lnTo>
                  <a:lnTo>
                    <a:pt x="172" y="104"/>
                  </a:lnTo>
                  <a:lnTo>
                    <a:pt x="168" y="102"/>
                  </a:lnTo>
                  <a:lnTo>
                    <a:pt x="168" y="98"/>
                  </a:lnTo>
                  <a:lnTo>
                    <a:pt x="166" y="98"/>
                  </a:lnTo>
                  <a:lnTo>
                    <a:pt x="162" y="94"/>
                  </a:lnTo>
                  <a:lnTo>
                    <a:pt x="160" y="90"/>
                  </a:lnTo>
                  <a:lnTo>
                    <a:pt x="158" y="88"/>
                  </a:lnTo>
                  <a:lnTo>
                    <a:pt x="160" y="84"/>
                  </a:lnTo>
                  <a:lnTo>
                    <a:pt x="162" y="82"/>
                  </a:lnTo>
                  <a:lnTo>
                    <a:pt x="164" y="80"/>
                  </a:lnTo>
                  <a:lnTo>
                    <a:pt x="166" y="78"/>
                  </a:lnTo>
                  <a:lnTo>
                    <a:pt x="162" y="72"/>
                  </a:lnTo>
                  <a:lnTo>
                    <a:pt x="160" y="64"/>
                  </a:lnTo>
                  <a:lnTo>
                    <a:pt x="160" y="58"/>
                  </a:lnTo>
                  <a:lnTo>
                    <a:pt x="162" y="52"/>
                  </a:lnTo>
                  <a:lnTo>
                    <a:pt x="164" y="48"/>
                  </a:lnTo>
                  <a:lnTo>
                    <a:pt x="166" y="44"/>
                  </a:lnTo>
                  <a:lnTo>
                    <a:pt x="170" y="42"/>
                  </a:lnTo>
                  <a:lnTo>
                    <a:pt x="172" y="40"/>
                  </a:lnTo>
                  <a:lnTo>
                    <a:pt x="174" y="40"/>
                  </a:lnTo>
                  <a:lnTo>
                    <a:pt x="168" y="28"/>
                  </a:lnTo>
                  <a:lnTo>
                    <a:pt x="174" y="22"/>
                  </a:lnTo>
                  <a:lnTo>
                    <a:pt x="172" y="20"/>
                  </a:lnTo>
                  <a:lnTo>
                    <a:pt x="170" y="14"/>
                  </a:lnTo>
                  <a:lnTo>
                    <a:pt x="170" y="10"/>
                  </a:lnTo>
                  <a:lnTo>
                    <a:pt x="170" y="6"/>
                  </a:lnTo>
                  <a:lnTo>
                    <a:pt x="168" y="6"/>
                  </a:lnTo>
                  <a:lnTo>
                    <a:pt x="168" y="2"/>
                  </a:lnTo>
                  <a:lnTo>
                    <a:pt x="164" y="0"/>
                  </a:lnTo>
                  <a:lnTo>
                    <a:pt x="160" y="0"/>
                  </a:lnTo>
                  <a:lnTo>
                    <a:pt x="156" y="0"/>
                  </a:lnTo>
                  <a:lnTo>
                    <a:pt x="152" y="0"/>
                  </a:lnTo>
                  <a:lnTo>
                    <a:pt x="150" y="0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0" y="6"/>
                  </a:lnTo>
                  <a:lnTo>
                    <a:pt x="140" y="8"/>
                  </a:lnTo>
                  <a:lnTo>
                    <a:pt x="138" y="12"/>
                  </a:lnTo>
                  <a:lnTo>
                    <a:pt x="126" y="14"/>
                  </a:lnTo>
                  <a:lnTo>
                    <a:pt x="120" y="14"/>
                  </a:lnTo>
                  <a:lnTo>
                    <a:pt x="114" y="16"/>
                  </a:lnTo>
                  <a:lnTo>
                    <a:pt x="110" y="18"/>
                  </a:lnTo>
                  <a:lnTo>
                    <a:pt x="108" y="20"/>
                  </a:lnTo>
                  <a:lnTo>
                    <a:pt x="106" y="22"/>
                  </a:lnTo>
                  <a:lnTo>
                    <a:pt x="106" y="24"/>
                  </a:lnTo>
                  <a:lnTo>
                    <a:pt x="106" y="26"/>
                  </a:lnTo>
                  <a:lnTo>
                    <a:pt x="108" y="26"/>
                  </a:lnTo>
                  <a:lnTo>
                    <a:pt x="112" y="28"/>
                  </a:lnTo>
                  <a:lnTo>
                    <a:pt x="114" y="28"/>
                  </a:lnTo>
                  <a:lnTo>
                    <a:pt x="116" y="28"/>
                  </a:lnTo>
                  <a:lnTo>
                    <a:pt x="118" y="28"/>
                  </a:lnTo>
                  <a:lnTo>
                    <a:pt x="120" y="30"/>
                  </a:lnTo>
                  <a:lnTo>
                    <a:pt x="124" y="32"/>
                  </a:lnTo>
                  <a:lnTo>
                    <a:pt x="124" y="34"/>
                  </a:lnTo>
                  <a:lnTo>
                    <a:pt x="124" y="36"/>
                  </a:lnTo>
                  <a:lnTo>
                    <a:pt x="124" y="38"/>
                  </a:lnTo>
                  <a:lnTo>
                    <a:pt x="122" y="36"/>
                  </a:lnTo>
                  <a:lnTo>
                    <a:pt x="118" y="36"/>
                  </a:lnTo>
                  <a:lnTo>
                    <a:pt x="114" y="36"/>
                  </a:lnTo>
                  <a:lnTo>
                    <a:pt x="108" y="36"/>
                  </a:lnTo>
                  <a:lnTo>
                    <a:pt x="106" y="38"/>
                  </a:lnTo>
                  <a:lnTo>
                    <a:pt x="102" y="38"/>
                  </a:lnTo>
                  <a:lnTo>
                    <a:pt x="98" y="40"/>
                  </a:lnTo>
                  <a:lnTo>
                    <a:pt x="96" y="44"/>
                  </a:lnTo>
                  <a:lnTo>
                    <a:pt x="96" y="48"/>
                  </a:lnTo>
                  <a:lnTo>
                    <a:pt x="96" y="50"/>
                  </a:lnTo>
                  <a:lnTo>
                    <a:pt x="96" y="52"/>
                  </a:lnTo>
                  <a:lnTo>
                    <a:pt x="96" y="54"/>
                  </a:lnTo>
                  <a:lnTo>
                    <a:pt x="90" y="54"/>
                  </a:lnTo>
                  <a:lnTo>
                    <a:pt x="90" y="58"/>
                  </a:lnTo>
                  <a:lnTo>
                    <a:pt x="88" y="60"/>
                  </a:lnTo>
                  <a:lnTo>
                    <a:pt x="84" y="64"/>
                  </a:lnTo>
                  <a:lnTo>
                    <a:pt x="82" y="68"/>
                  </a:lnTo>
                  <a:lnTo>
                    <a:pt x="78" y="70"/>
                  </a:lnTo>
                  <a:lnTo>
                    <a:pt x="76" y="72"/>
                  </a:lnTo>
                  <a:lnTo>
                    <a:pt x="76" y="74"/>
                  </a:lnTo>
                  <a:lnTo>
                    <a:pt x="58" y="84"/>
                  </a:lnTo>
                  <a:lnTo>
                    <a:pt x="46" y="94"/>
                  </a:lnTo>
                  <a:lnTo>
                    <a:pt x="40" y="104"/>
                  </a:lnTo>
                  <a:lnTo>
                    <a:pt x="38" y="112"/>
                  </a:lnTo>
                  <a:lnTo>
                    <a:pt x="38" y="118"/>
                  </a:lnTo>
                  <a:lnTo>
                    <a:pt x="40" y="122"/>
                  </a:lnTo>
                  <a:lnTo>
                    <a:pt x="48" y="126"/>
                  </a:lnTo>
                  <a:lnTo>
                    <a:pt x="44" y="146"/>
                  </a:lnTo>
                  <a:lnTo>
                    <a:pt x="38" y="146"/>
                  </a:lnTo>
                  <a:lnTo>
                    <a:pt x="24" y="146"/>
                  </a:lnTo>
                  <a:lnTo>
                    <a:pt x="22" y="146"/>
                  </a:lnTo>
                  <a:lnTo>
                    <a:pt x="20" y="146"/>
                  </a:lnTo>
                  <a:lnTo>
                    <a:pt x="18" y="148"/>
                  </a:lnTo>
                  <a:lnTo>
                    <a:pt x="16" y="148"/>
                  </a:lnTo>
                  <a:lnTo>
                    <a:pt x="0" y="166"/>
                  </a:lnTo>
                  <a:lnTo>
                    <a:pt x="2" y="168"/>
                  </a:lnTo>
                  <a:lnTo>
                    <a:pt x="6" y="170"/>
                  </a:lnTo>
                  <a:lnTo>
                    <a:pt x="12" y="170"/>
                  </a:lnTo>
                  <a:lnTo>
                    <a:pt x="18" y="170"/>
                  </a:lnTo>
                  <a:lnTo>
                    <a:pt x="24" y="168"/>
                  </a:lnTo>
                  <a:lnTo>
                    <a:pt x="26" y="168"/>
                  </a:lnTo>
                  <a:lnTo>
                    <a:pt x="28" y="166"/>
                  </a:lnTo>
                  <a:lnTo>
                    <a:pt x="30" y="166"/>
                  </a:lnTo>
                  <a:lnTo>
                    <a:pt x="32" y="166"/>
                  </a:lnTo>
                  <a:lnTo>
                    <a:pt x="36" y="166"/>
                  </a:lnTo>
                  <a:lnTo>
                    <a:pt x="36" y="168"/>
                  </a:lnTo>
                  <a:lnTo>
                    <a:pt x="34" y="170"/>
                  </a:lnTo>
                  <a:lnTo>
                    <a:pt x="32" y="176"/>
                  </a:lnTo>
                  <a:lnTo>
                    <a:pt x="28" y="180"/>
                  </a:lnTo>
                  <a:lnTo>
                    <a:pt x="24" y="184"/>
                  </a:lnTo>
                  <a:lnTo>
                    <a:pt x="20" y="188"/>
                  </a:lnTo>
                  <a:lnTo>
                    <a:pt x="16" y="190"/>
                  </a:lnTo>
                  <a:lnTo>
                    <a:pt x="16" y="192"/>
                  </a:lnTo>
                  <a:lnTo>
                    <a:pt x="16" y="194"/>
                  </a:lnTo>
                  <a:lnTo>
                    <a:pt x="18" y="198"/>
                  </a:lnTo>
                  <a:lnTo>
                    <a:pt x="20" y="202"/>
                  </a:lnTo>
                  <a:lnTo>
                    <a:pt x="24" y="206"/>
                  </a:lnTo>
                  <a:lnTo>
                    <a:pt x="30" y="210"/>
                  </a:lnTo>
                  <a:lnTo>
                    <a:pt x="38" y="214"/>
                  </a:lnTo>
                  <a:lnTo>
                    <a:pt x="40" y="214"/>
                  </a:lnTo>
                  <a:lnTo>
                    <a:pt x="42" y="214"/>
                  </a:lnTo>
                  <a:lnTo>
                    <a:pt x="44" y="214"/>
                  </a:lnTo>
                  <a:lnTo>
                    <a:pt x="46" y="210"/>
                  </a:lnTo>
                  <a:lnTo>
                    <a:pt x="50" y="206"/>
                  </a:lnTo>
                  <a:lnTo>
                    <a:pt x="50" y="204"/>
                  </a:lnTo>
                  <a:lnTo>
                    <a:pt x="50" y="200"/>
                  </a:lnTo>
                  <a:lnTo>
                    <a:pt x="52" y="196"/>
                  </a:lnTo>
                  <a:lnTo>
                    <a:pt x="54" y="194"/>
                  </a:lnTo>
                  <a:lnTo>
                    <a:pt x="58" y="192"/>
                  </a:lnTo>
                  <a:lnTo>
                    <a:pt x="58" y="194"/>
                  </a:lnTo>
                  <a:lnTo>
                    <a:pt x="56" y="196"/>
                  </a:lnTo>
                  <a:lnTo>
                    <a:pt x="56" y="200"/>
                  </a:lnTo>
                  <a:lnTo>
                    <a:pt x="56" y="204"/>
                  </a:lnTo>
                  <a:lnTo>
                    <a:pt x="58" y="206"/>
                  </a:lnTo>
                  <a:lnTo>
                    <a:pt x="58" y="208"/>
                  </a:lnTo>
                  <a:lnTo>
                    <a:pt x="56" y="210"/>
                  </a:lnTo>
                  <a:lnTo>
                    <a:pt x="56" y="212"/>
                  </a:lnTo>
                  <a:lnTo>
                    <a:pt x="56" y="216"/>
                  </a:lnTo>
                  <a:lnTo>
                    <a:pt x="56" y="220"/>
                  </a:lnTo>
                  <a:lnTo>
                    <a:pt x="56" y="228"/>
                  </a:lnTo>
                  <a:lnTo>
                    <a:pt x="60" y="258"/>
                  </a:lnTo>
                  <a:lnTo>
                    <a:pt x="76" y="308"/>
                  </a:lnTo>
                  <a:lnTo>
                    <a:pt x="92" y="336"/>
                  </a:lnTo>
                  <a:lnTo>
                    <a:pt x="94" y="336"/>
                  </a:lnTo>
                  <a:lnTo>
                    <a:pt x="96" y="340"/>
                  </a:lnTo>
                  <a:lnTo>
                    <a:pt x="98" y="344"/>
                  </a:lnTo>
                  <a:lnTo>
                    <a:pt x="102" y="352"/>
                  </a:lnTo>
                  <a:lnTo>
                    <a:pt x="104" y="354"/>
                  </a:lnTo>
                  <a:lnTo>
                    <a:pt x="108" y="358"/>
                  </a:lnTo>
                  <a:lnTo>
                    <a:pt x="110" y="362"/>
                  </a:lnTo>
                  <a:lnTo>
                    <a:pt x="112" y="366"/>
                  </a:lnTo>
                  <a:lnTo>
                    <a:pt x="114" y="370"/>
                  </a:lnTo>
                  <a:lnTo>
                    <a:pt x="116" y="372"/>
                  </a:lnTo>
                  <a:lnTo>
                    <a:pt x="120" y="372"/>
                  </a:lnTo>
                  <a:lnTo>
                    <a:pt x="126" y="372"/>
                  </a:lnTo>
                  <a:lnTo>
                    <a:pt x="130" y="372"/>
                  </a:lnTo>
                  <a:lnTo>
                    <a:pt x="132" y="372"/>
                  </a:lnTo>
                  <a:lnTo>
                    <a:pt x="132" y="370"/>
                  </a:lnTo>
                  <a:lnTo>
                    <a:pt x="132" y="368"/>
                  </a:lnTo>
                  <a:lnTo>
                    <a:pt x="134" y="364"/>
                  </a:lnTo>
                  <a:lnTo>
                    <a:pt x="134" y="362"/>
                  </a:lnTo>
                  <a:lnTo>
                    <a:pt x="138" y="358"/>
                  </a:lnTo>
                  <a:lnTo>
                    <a:pt x="140" y="356"/>
                  </a:lnTo>
                  <a:lnTo>
                    <a:pt x="144" y="354"/>
                  </a:lnTo>
                  <a:lnTo>
                    <a:pt x="146" y="352"/>
                  </a:lnTo>
                  <a:lnTo>
                    <a:pt x="146" y="348"/>
                  </a:lnTo>
                  <a:lnTo>
                    <a:pt x="150" y="346"/>
                  </a:lnTo>
                  <a:lnTo>
                    <a:pt x="152" y="344"/>
                  </a:lnTo>
                  <a:lnTo>
                    <a:pt x="154" y="342"/>
                  </a:lnTo>
                  <a:lnTo>
                    <a:pt x="156" y="338"/>
                  </a:lnTo>
                  <a:lnTo>
                    <a:pt x="158" y="330"/>
                  </a:lnTo>
                  <a:lnTo>
                    <a:pt x="160" y="318"/>
                  </a:lnTo>
                  <a:lnTo>
                    <a:pt x="158" y="308"/>
                  </a:lnTo>
                  <a:lnTo>
                    <a:pt x="156" y="302"/>
                  </a:lnTo>
                  <a:lnTo>
                    <a:pt x="156" y="296"/>
                  </a:lnTo>
                  <a:lnTo>
                    <a:pt x="156" y="290"/>
                  </a:lnTo>
                  <a:lnTo>
                    <a:pt x="158" y="284"/>
                  </a:lnTo>
                  <a:lnTo>
                    <a:pt x="162" y="280"/>
                  </a:lnTo>
                  <a:lnTo>
                    <a:pt x="166" y="278"/>
                  </a:lnTo>
                  <a:lnTo>
                    <a:pt x="168" y="276"/>
                  </a:lnTo>
                  <a:lnTo>
                    <a:pt x="170" y="276"/>
                  </a:lnTo>
                  <a:lnTo>
                    <a:pt x="174" y="274"/>
                  </a:lnTo>
                  <a:lnTo>
                    <a:pt x="178" y="270"/>
                  </a:lnTo>
                  <a:lnTo>
                    <a:pt x="182" y="268"/>
                  </a:lnTo>
                  <a:lnTo>
                    <a:pt x="184" y="266"/>
                  </a:lnTo>
                  <a:lnTo>
                    <a:pt x="190" y="260"/>
                  </a:lnTo>
                  <a:lnTo>
                    <a:pt x="198" y="252"/>
                  </a:lnTo>
                  <a:lnTo>
                    <a:pt x="208" y="244"/>
                  </a:lnTo>
                  <a:lnTo>
                    <a:pt x="218" y="236"/>
                  </a:lnTo>
                  <a:lnTo>
                    <a:pt x="224" y="232"/>
                  </a:lnTo>
                  <a:lnTo>
                    <a:pt x="226" y="230"/>
                  </a:lnTo>
                  <a:lnTo>
                    <a:pt x="232" y="228"/>
                  </a:lnTo>
                  <a:lnTo>
                    <a:pt x="236" y="222"/>
                  </a:lnTo>
                  <a:lnTo>
                    <a:pt x="242" y="216"/>
                  </a:lnTo>
                  <a:lnTo>
                    <a:pt x="246" y="210"/>
                  </a:lnTo>
                  <a:lnTo>
                    <a:pt x="248" y="202"/>
                  </a:lnTo>
                  <a:lnTo>
                    <a:pt x="250" y="200"/>
                  </a:lnTo>
                  <a:lnTo>
                    <a:pt x="250" y="198"/>
                  </a:lnTo>
                  <a:lnTo>
                    <a:pt x="254" y="196"/>
                  </a:lnTo>
                  <a:lnTo>
                    <a:pt x="258" y="194"/>
                  </a:lnTo>
                  <a:lnTo>
                    <a:pt x="262" y="194"/>
                  </a:lnTo>
                  <a:lnTo>
                    <a:pt x="270" y="196"/>
                  </a:lnTo>
                  <a:lnTo>
                    <a:pt x="270" y="182"/>
                  </a:lnTo>
                  <a:lnTo>
                    <a:pt x="270" y="180"/>
                  </a:lnTo>
                  <a:lnTo>
                    <a:pt x="268" y="176"/>
                  </a:lnTo>
                  <a:lnTo>
                    <a:pt x="266" y="176"/>
                  </a:lnTo>
                  <a:lnTo>
                    <a:pt x="266" y="174"/>
                  </a:lnTo>
                  <a:lnTo>
                    <a:pt x="264" y="172"/>
                  </a:lnTo>
                  <a:lnTo>
                    <a:pt x="264" y="168"/>
                  </a:lnTo>
                  <a:lnTo>
                    <a:pt x="264" y="164"/>
                  </a:lnTo>
                  <a:lnTo>
                    <a:pt x="266" y="162"/>
                  </a:lnTo>
                  <a:lnTo>
                    <a:pt x="266" y="160"/>
                  </a:lnTo>
                  <a:lnTo>
                    <a:pt x="266" y="158"/>
                  </a:lnTo>
                  <a:lnTo>
                    <a:pt x="268" y="154"/>
                  </a:lnTo>
                  <a:lnTo>
                    <a:pt x="268" y="152"/>
                  </a:lnTo>
                  <a:lnTo>
                    <a:pt x="270" y="150"/>
                  </a:lnTo>
                  <a:lnTo>
                    <a:pt x="274" y="150"/>
                  </a:lnTo>
                  <a:lnTo>
                    <a:pt x="282" y="150"/>
                  </a:lnTo>
                  <a:lnTo>
                    <a:pt x="288" y="150"/>
                  </a:lnTo>
                  <a:lnTo>
                    <a:pt x="290" y="150"/>
                  </a:lnTo>
                  <a:lnTo>
                    <a:pt x="292" y="152"/>
                  </a:lnTo>
                  <a:lnTo>
                    <a:pt x="294" y="156"/>
                  </a:lnTo>
                  <a:lnTo>
                    <a:pt x="294" y="164"/>
                  </a:lnTo>
                  <a:lnTo>
                    <a:pt x="298" y="178"/>
                  </a:lnTo>
                  <a:lnTo>
                    <a:pt x="300" y="176"/>
                  </a:lnTo>
                  <a:lnTo>
                    <a:pt x="302" y="174"/>
                  </a:lnTo>
                  <a:lnTo>
                    <a:pt x="304" y="170"/>
                  </a:lnTo>
                  <a:lnTo>
                    <a:pt x="304" y="168"/>
                  </a:lnTo>
                  <a:lnTo>
                    <a:pt x="306" y="164"/>
                  </a:lnTo>
                  <a:lnTo>
                    <a:pt x="308" y="162"/>
                  </a:lnTo>
                  <a:lnTo>
                    <a:pt x="310" y="162"/>
                  </a:lnTo>
                  <a:lnTo>
                    <a:pt x="312" y="164"/>
                  </a:lnTo>
                  <a:lnTo>
                    <a:pt x="312" y="168"/>
                  </a:lnTo>
                  <a:lnTo>
                    <a:pt x="314" y="176"/>
                  </a:lnTo>
                  <a:lnTo>
                    <a:pt x="316" y="184"/>
                  </a:lnTo>
                  <a:lnTo>
                    <a:pt x="316" y="182"/>
                  </a:lnTo>
                  <a:lnTo>
                    <a:pt x="318" y="182"/>
                  </a:lnTo>
                  <a:lnTo>
                    <a:pt x="320" y="182"/>
                  </a:lnTo>
                  <a:lnTo>
                    <a:pt x="320" y="184"/>
                  </a:lnTo>
                  <a:lnTo>
                    <a:pt x="322" y="184"/>
                  </a:lnTo>
                  <a:lnTo>
                    <a:pt x="324" y="184"/>
                  </a:lnTo>
                  <a:lnTo>
                    <a:pt x="324" y="182"/>
                  </a:lnTo>
                  <a:lnTo>
                    <a:pt x="324" y="178"/>
                  </a:lnTo>
                  <a:lnTo>
                    <a:pt x="322" y="174"/>
                  </a:lnTo>
                  <a:lnTo>
                    <a:pt x="322" y="170"/>
                  </a:lnTo>
                  <a:lnTo>
                    <a:pt x="322" y="168"/>
                  </a:lnTo>
                  <a:lnTo>
                    <a:pt x="324" y="168"/>
                  </a:lnTo>
                  <a:lnTo>
                    <a:pt x="328" y="170"/>
                  </a:lnTo>
                  <a:lnTo>
                    <a:pt x="330" y="172"/>
                  </a:lnTo>
                  <a:lnTo>
                    <a:pt x="332" y="172"/>
                  </a:lnTo>
                  <a:lnTo>
                    <a:pt x="334" y="170"/>
                  </a:lnTo>
                  <a:lnTo>
                    <a:pt x="336" y="168"/>
                  </a:lnTo>
                  <a:lnTo>
                    <a:pt x="338" y="166"/>
                  </a:lnTo>
                  <a:lnTo>
                    <a:pt x="340" y="164"/>
                  </a:lnTo>
                  <a:lnTo>
                    <a:pt x="342" y="164"/>
                  </a:lnTo>
                  <a:lnTo>
                    <a:pt x="344" y="160"/>
                  </a:lnTo>
                  <a:lnTo>
                    <a:pt x="344" y="156"/>
                  </a:lnTo>
                  <a:lnTo>
                    <a:pt x="346" y="152"/>
                  </a:lnTo>
                  <a:lnTo>
                    <a:pt x="348" y="146"/>
                  </a:lnTo>
                  <a:lnTo>
                    <a:pt x="350" y="142"/>
                  </a:lnTo>
                  <a:lnTo>
                    <a:pt x="354" y="140"/>
                  </a:lnTo>
                  <a:lnTo>
                    <a:pt x="358" y="138"/>
                  </a:lnTo>
                  <a:lnTo>
                    <a:pt x="368" y="134"/>
                  </a:lnTo>
                  <a:lnTo>
                    <a:pt x="370" y="130"/>
                  </a:lnTo>
                  <a:lnTo>
                    <a:pt x="370" y="128"/>
                  </a:lnTo>
                  <a:lnTo>
                    <a:pt x="372" y="126"/>
                  </a:lnTo>
                  <a:lnTo>
                    <a:pt x="374" y="124"/>
                  </a:lnTo>
                  <a:lnTo>
                    <a:pt x="374" y="120"/>
                  </a:lnTo>
                  <a:lnTo>
                    <a:pt x="376" y="116"/>
                  </a:lnTo>
                  <a:lnTo>
                    <a:pt x="378" y="114"/>
                  </a:lnTo>
                  <a:lnTo>
                    <a:pt x="378" y="110"/>
                  </a:lnTo>
                  <a:lnTo>
                    <a:pt x="378" y="108"/>
                  </a:lnTo>
                  <a:lnTo>
                    <a:pt x="376" y="108"/>
                  </a:lnTo>
                  <a:lnTo>
                    <a:pt x="366" y="110"/>
                  </a:lnTo>
                  <a:lnTo>
                    <a:pt x="354" y="112"/>
                  </a:lnTo>
                  <a:lnTo>
                    <a:pt x="344" y="114"/>
                  </a:lnTo>
                  <a:lnTo>
                    <a:pt x="330" y="112"/>
                  </a:lnTo>
                  <a:lnTo>
                    <a:pt x="328" y="116"/>
                  </a:lnTo>
                  <a:lnTo>
                    <a:pt x="326" y="120"/>
                  </a:lnTo>
                  <a:lnTo>
                    <a:pt x="324" y="124"/>
                  </a:lnTo>
                  <a:lnTo>
                    <a:pt x="322" y="130"/>
                  </a:lnTo>
                  <a:lnTo>
                    <a:pt x="320" y="134"/>
                  </a:lnTo>
                  <a:lnTo>
                    <a:pt x="318" y="136"/>
                  </a:lnTo>
                  <a:lnTo>
                    <a:pt x="316" y="138"/>
                  </a:lnTo>
                  <a:lnTo>
                    <a:pt x="314" y="138"/>
                  </a:lnTo>
                  <a:lnTo>
                    <a:pt x="310" y="138"/>
                  </a:lnTo>
                  <a:lnTo>
                    <a:pt x="306" y="136"/>
                  </a:lnTo>
                  <a:lnTo>
                    <a:pt x="302" y="136"/>
                  </a:lnTo>
                  <a:lnTo>
                    <a:pt x="298" y="136"/>
                  </a:lnTo>
                  <a:lnTo>
                    <a:pt x="294" y="138"/>
                  </a:lnTo>
                  <a:lnTo>
                    <a:pt x="290" y="136"/>
                  </a:lnTo>
                  <a:lnTo>
                    <a:pt x="284" y="136"/>
                  </a:lnTo>
                  <a:lnTo>
                    <a:pt x="282" y="136"/>
                  </a:lnTo>
                  <a:lnTo>
                    <a:pt x="280" y="136"/>
                  </a:lnTo>
                  <a:lnTo>
                    <a:pt x="264" y="138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59" name="Freeform 22"/>
            <p:cNvSpPr>
              <a:spLocks/>
            </p:cNvSpPr>
            <p:nvPr/>
          </p:nvSpPr>
          <p:spPr bwMode="gray">
            <a:xfrm>
              <a:off x="1609" y="2590"/>
              <a:ext cx="196" cy="136"/>
            </a:xfrm>
            <a:custGeom>
              <a:avLst/>
              <a:gdLst>
                <a:gd name="T0" fmla="*/ 194 w 196"/>
                <a:gd name="T1" fmla="*/ 36 h 136"/>
                <a:gd name="T2" fmla="*/ 184 w 196"/>
                <a:gd name="T3" fmla="*/ 36 h 136"/>
                <a:gd name="T4" fmla="*/ 166 w 196"/>
                <a:gd name="T5" fmla="*/ 38 h 136"/>
                <a:gd name="T6" fmla="*/ 162 w 196"/>
                <a:gd name="T7" fmla="*/ 40 h 136"/>
                <a:gd name="T8" fmla="*/ 156 w 196"/>
                <a:gd name="T9" fmla="*/ 44 h 136"/>
                <a:gd name="T10" fmla="*/ 154 w 196"/>
                <a:gd name="T11" fmla="*/ 50 h 136"/>
                <a:gd name="T12" fmla="*/ 134 w 196"/>
                <a:gd name="T13" fmla="*/ 66 h 136"/>
                <a:gd name="T14" fmla="*/ 132 w 196"/>
                <a:gd name="T15" fmla="*/ 66 h 136"/>
                <a:gd name="T16" fmla="*/ 128 w 196"/>
                <a:gd name="T17" fmla="*/ 66 h 136"/>
                <a:gd name="T18" fmla="*/ 122 w 196"/>
                <a:gd name="T19" fmla="*/ 72 h 136"/>
                <a:gd name="T20" fmla="*/ 122 w 196"/>
                <a:gd name="T21" fmla="*/ 84 h 136"/>
                <a:gd name="T22" fmla="*/ 102 w 196"/>
                <a:gd name="T23" fmla="*/ 102 h 136"/>
                <a:gd name="T24" fmla="*/ 94 w 196"/>
                <a:gd name="T25" fmla="*/ 102 h 136"/>
                <a:gd name="T26" fmla="*/ 84 w 196"/>
                <a:gd name="T27" fmla="*/ 104 h 136"/>
                <a:gd name="T28" fmla="*/ 74 w 196"/>
                <a:gd name="T29" fmla="*/ 110 h 136"/>
                <a:gd name="T30" fmla="*/ 68 w 196"/>
                <a:gd name="T31" fmla="*/ 118 h 136"/>
                <a:gd name="T32" fmla="*/ 60 w 196"/>
                <a:gd name="T33" fmla="*/ 124 h 136"/>
                <a:gd name="T34" fmla="*/ 56 w 196"/>
                <a:gd name="T35" fmla="*/ 128 h 136"/>
                <a:gd name="T36" fmla="*/ 52 w 196"/>
                <a:gd name="T37" fmla="*/ 130 h 136"/>
                <a:gd name="T38" fmla="*/ 32 w 196"/>
                <a:gd name="T39" fmla="*/ 136 h 136"/>
                <a:gd name="T40" fmla="*/ 12 w 196"/>
                <a:gd name="T41" fmla="*/ 132 h 136"/>
                <a:gd name="T42" fmla="*/ 0 w 196"/>
                <a:gd name="T43" fmla="*/ 80 h 136"/>
                <a:gd name="T44" fmla="*/ 12 w 196"/>
                <a:gd name="T45" fmla="*/ 42 h 136"/>
                <a:gd name="T46" fmla="*/ 32 w 196"/>
                <a:gd name="T47" fmla="*/ 32 h 136"/>
                <a:gd name="T48" fmla="*/ 38 w 196"/>
                <a:gd name="T49" fmla="*/ 30 h 136"/>
                <a:gd name="T50" fmla="*/ 48 w 196"/>
                <a:gd name="T51" fmla="*/ 24 h 136"/>
                <a:gd name="T52" fmla="*/ 56 w 196"/>
                <a:gd name="T53" fmla="*/ 14 h 136"/>
                <a:gd name="T54" fmla="*/ 60 w 196"/>
                <a:gd name="T55" fmla="*/ 8 h 136"/>
                <a:gd name="T56" fmla="*/ 66 w 196"/>
                <a:gd name="T57" fmla="*/ 10 h 136"/>
                <a:gd name="T58" fmla="*/ 74 w 196"/>
                <a:gd name="T59" fmla="*/ 10 h 136"/>
                <a:gd name="T60" fmla="*/ 92 w 196"/>
                <a:gd name="T61" fmla="*/ 12 h 136"/>
                <a:gd name="T62" fmla="*/ 122 w 196"/>
                <a:gd name="T63" fmla="*/ 2 h 136"/>
                <a:gd name="T64" fmla="*/ 140 w 196"/>
                <a:gd name="T65" fmla="*/ 8 h 136"/>
                <a:gd name="T66" fmla="*/ 142 w 196"/>
                <a:gd name="T67" fmla="*/ 12 h 136"/>
                <a:gd name="T68" fmla="*/ 150 w 196"/>
                <a:gd name="T69" fmla="*/ 16 h 136"/>
                <a:gd name="T70" fmla="*/ 158 w 196"/>
                <a:gd name="T71" fmla="*/ 20 h 136"/>
                <a:gd name="T72" fmla="*/ 194 w 196"/>
                <a:gd name="T73" fmla="*/ 20 h 136"/>
                <a:gd name="T74" fmla="*/ 194 w 196"/>
                <a:gd name="T75" fmla="*/ 24 h 136"/>
                <a:gd name="T76" fmla="*/ 196 w 196"/>
                <a:gd name="T77" fmla="*/ 34 h 1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96"/>
                <a:gd name="T118" fmla="*/ 0 h 136"/>
                <a:gd name="T119" fmla="*/ 196 w 196"/>
                <a:gd name="T120" fmla="*/ 136 h 1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96" h="136">
                  <a:moveTo>
                    <a:pt x="196" y="36"/>
                  </a:moveTo>
                  <a:lnTo>
                    <a:pt x="194" y="36"/>
                  </a:lnTo>
                  <a:lnTo>
                    <a:pt x="190" y="36"/>
                  </a:lnTo>
                  <a:lnTo>
                    <a:pt x="184" y="36"/>
                  </a:lnTo>
                  <a:lnTo>
                    <a:pt x="176" y="36"/>
                  </a:lnTo>
                  <a:lnTo>
                    <a:pt x="166" y="38"/>
                  </a:lnTo>
                  <a:lnTo>
                    <a:pt x="162" y="40"/>
                  </a:lnTo>
                  <a:lnTo>
                    <a:pt x="160" y="42"/>
                  </a:lnTo>
                  <a:lnTo>
                    <a:pt x="156" y="44"/>
                  </a:lnTo>
                  <a:lnTo>
                    <a:pt x="154" y="46"/>
                  </a:lnTo>
                  <a:lnTo>
                    <a:pt x="154" y="50"/>
                  </a:lnTo>
                  <a:lnTo>
                    <a:pt x="138" y="56"/>
                  </a:lnTo>
                  <a:lnTo>
                    <a:pt x="134" y="66"/>
                  </a:lnTo>
                  <a:lnTo>
                    <a:pt x="132" y="66"/>
                  </a:lnTo>
                  <a:lnTo>
                    <a:pt x="130" y="66"/>
                  </a:lnTo>
                  <a:lnTo>
                    <a:pt x="128" y="66"/>
                  </a:lnTo>
                  <a:lnTo>
                    <a:pt x="124" y="68"/>
                  </a:lnTo>
                  <a:lnTo>
                    <a:pt x="122" y="72"/>
                  </a:lnTo>
                  <a:lnTo>
                    <a:pt x="122" y="76"/>
                  </a:lnTo>
                  <a:lnTo>
                    <a:pt x="122" y="84"/>
                  </a:lnTo>
                  <a:lnTo>
                    <a:pt x="104" y="102"/>
                  </a:lnTo>
                  <a:lnTo>
                    <a:pt x="102" y="102"/>
                  </a:lnTo>
                  <a:lnTo>
                    <a:pt x="98" y="102"/>
                  </a:lnTo>
                  <a:lnTo>
                    <a:pt x="94" y="102"/>
                  </a:lnTo>
                  <a:lnTo>
                    <a:pt x="88" y="104"/>
                  </a:lnTo>
                  <a:lnTo>
                    <a:pt x="84" y="104"/>
                  </a:lnTo>
                  <a:lnTo>
                    <a:pt x="78" y="108"/>
                  </a:lnTo>
                  <a:lnTo>
                    <a:pt x="74" y="110"/>
                  </a:lnTo>
                  <a:lnTo>
                    <a:pt x="72" y="114"/>
                  </a:lnTo>
                  <a:lnTo>
                    <a:pt x="68" y="118"/>
                  </a:lnTo>
                  <a:lnTo>
                    <a:pt x="64" y="122"/>
                  </a:lnTo>
                  <a:lnTo>
                    <a:pt x="60" y="124"/>
                  </a:lnTo>
                  <a:lnTo>
                    <a:pt x="58" y="128"/>
                  </a:lnTo>
                  <a:lnTo>
                    <a:pt x="56" y="128"/>
                  </a:lnTo>
                  <a:lnTo>
                    <a:pt x="54" y="130"/>
                  </a:lnTo>
                  <a:lnTo>
                    <a:pt x="52" y="130"/>
                  </a:lnTo>
                  <a:lnTo>
                    <a:pt x="44" y="134"/>
                  </a:lnTo>
                  <a:lnTo>
                    <a:pt x="32" y="136"/>
                  </a:lnTo>
                  <a:lnTo>
                    <a:pt x="20" y="134"/>
                  </a:lnTo>
                  <a:lnTo>
                    <a:pt x="12" y="132"/>
                  </a:lnTo>
                  <a:lnTo>
                    <a:pt x="2" y="110"/>
                  </a:lnTo>
                  <a:lnTo>
                    <a:pt x="0" y="80"/>
                  </a:lnTo>
                  <a:lnTo>
                    <a:pt x="10" y="64"/>
                  </a:lnTo>
                  <a:lnTo>
                    <a:pt x="12" y="42"/>
                  </a:lnTo>
                  <a:lnTo>
                    <a:pt x="28" y="42"/>
                  </a:lnTo>
                  <a:lnTo>
                    <a:pt x="32" y="32"/>
                  </a:lnTo>
                  <a:lnTo>
                    <a:pt x="34" y="32"/>
                  </a:lnTo>
                  <a:lnTo>
                    <a:pt x="38" y="30"/>
                  </a:lnTo>
                  <a:lnTo>
                    <a:pt x="42" y="28"/>
                  </a:lnTo>
                  <a:lnTo>
                    <a:pt x="48" y="24"/>
                  </a:lnTo>
                  <a:lnTo>
                    <a:pt x="52" y="20"/>
                  </a:lnTo>
                  <a:lnTo>
                    <a:pt x="56" y="14"/>
                  </a:lnTo>
                  <a:lnTo>
                    <a:pt x="58" y="8"/>
                  </a:lnTo>
                  <a:lnTo>
                    <a:pt x="60" y="8"/>
                  </a:lnTo>
                  <a:lnTo>
                    <a:pt x="62" y="10"/>
                  </a:lnTo>
                  <a:lnTo>
                    <a:pt x="66" y="10"/>
                  </a:lnTo>
                  <a:lnTo>
                    <a:pt x="70" y="10"/>
                  </a:lnTo>
                  <a:lnTo>
                    <a:pt x="74" y="10"/>
                  </a:lnTo>
                  <a:lnTo>
                    <a:pt x="80" y="10"/>
                  </a:lnTo>
                  <a:lnTo>
                    <a:pt x="92" y="12"/>
                  </a:lnTo>
                  <a:lnTo>
                    <a:pt x="108" y="10"/>
                  </a:lnTo>
                  <a:lnTo>
                    <a:pt x="122" y="2"/>
                  </a:lnTo>
                  <a:lnTo>
                    <a:pt x="132" y="0"/>
                  </a:lnTo>
                  <a:lnTo>
                    <a:pt x="140" y="8"/>
                  </a:lnTo>
                  <a:lnTo>
                    <a:pt x="140" y="10"/>
                  </a:lnTo>
                  <a:lnTo>
                    <a:pt x="142" y="12"/>
                  </a:lnTo>
                  <a:lnTo>
                    <a:pt x="146" y="14"/>
                  </a:lnTo>
                  <a:lnTo>
                    <a:pt x="150" y="16"/>
                  </a:lnTo>
                  <a:lnTo>
                    <a:pt x="154" y="18"/>
                  </a:lnTo>
                  <a:lnTo>
                    <a:pt x="158" y="20"/>
                  </a:lnTo>
                  <a:lnTo>
                    <a:pt x="162" y="20"/>
                  </a:lnTo>
                  <a:lnTo>
                    <a:pt x="194" y="20"/>
                  </a:lnTo>
                  <a:lnTo>
                    <a:pt x="194" y="22"/>
                  </a:lnTo>
                  <a:lnTo>
                    <a:pt x="194" y="24"/>
                  </a:lnTo>
                  <a:lnTo>
                    <a:pt x="194" y="30"/>
                  </a:lnTo>
                  <a:lnTo>
                    <a:pt x="196" y="34"/>
                  </a:lnTo>
                  <a:lnTo>
                    <a:pt x="196" y="36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60" name="Freeform 23"/>
            <p:cNvSpPr>
              <a:spLocks/>
            </p:cNvSpPr>
            <p:nvPr/>
          </p:nvSpPr>
          <p:spPr bwMode="gray">
            <a:xfrm>
              <a:off x="2401" y="2464"/>
              <a:ext cx="116" cy="172"/>
            </a:xfrm>
            <a:custGeom>
              <a:avLst/>
              <a:gdLst>
                <a:gd name="T0" fmla="*/ 112 w 116"/>
                <a:gd name="T1" fmla="*/ 4 h 172"/>
                <a:gd name="T2" fmla="*/ 94 w 116"/>
                <a:gd name="T3" fmla="*/ 20 h 172"/>
                <a:gd name="T4" fmla="*/ 76 w 116"/>
                <a:gd name="T5" fmla="*/ 34 h 172"/>
                <a:gd name="T6" fmla="*/ 66 w 116"/>
                <a:gd name="T7" fmla="*/ 42 h 172"/>
                <a:gd name="T8" fmla="*/ 58 w 116"/>
                <a:gd name="T9" fmla="*/ 48 h 172"/>
                <a:gd name="T10" fmla="*/ 54 w 116"/>
                <a:gd name="T11" fmla="*/ 50 h 172"/>
                <a:gd name="T12" fmla="*/ 18 w 116"/>
                <a:gd name="T13" fmla="*/ 46 h 172"/>
                <a:gd name="T14" fmla="*/ 16 w 116"/>
                <a:gd name="T15" fmla="*/ 52 h 172"/>
                <a:gd name="T16" fmla="*/ 18 w 116"/>
                <a:gd name="T17" fmla="*/ 60 h 172"/>
                <a:gd name="T18" fmla="*/ 18 w 116"/>
                <a:gd name="T19" fmla="*/ 64 h 172"/>
                <a:gd name="T20" fmla="*/ 18 w 116"/>
                <a:gd name="T21" fmla="*/ 70 h 172"/>
                <a:gd name="T22" fmla="*/ 10 w 116"/>
                <a:gd name="T23" fmla="*/ 72 h 172"/>
                <a:gd name="T24" fmla="*/ 4 w 116"/>
                <a:gd name="T25" fmla="*/ 70 h 172"/>
                <a:gd name="T26" fmla="*/ 0 w 116"/>
                <a:gd name="T27" fmla="*/ 70 h 172"/>
                <a:gd name="T28" fmla="*/ 12 w 116"/>
                <a:gd name="T29" fmla="*/ 90 h 172"/>
                <a:gd name="T30" fmla="*/ 16 w 116"/>
                <a:gd name="T31" fmla="*/ 112 h 172"/>
                <a:gd name="T32" fmla="*/ 20 w 116"/>
                <a:gd name="T33" fmla="*/ 114 h 172"/>
                <a:gd name="T34" fmla="*/ 26 w 116"/>
                <a:gd name="T35" fmla="*/ 120 h 172"/>
                <a:gd name="T36" fmla="*/ 34 w 116"/>
                <a:gd name="T37" fmla="*/ 124 h 172"/>
                <a:gd name="T38" fmla="*/ 40 w 116"/>
                <a:gd name="T39" fmla="*/ 128 h 172"/>
                <a:gd name="T40" fmla="*/ 42 w 116"/>
                <a:gd name="T41" fmla="*/ 132 h 172"/>
                <a:gd name="T42" fmla="*/ 42 w 116"/>
                <a:gd name="T43" fmla="*/ 134 h 172"/>
                <a:gd name="T44" fmla="*/ 42 w 116"/>
                <a:gd name="T45" fmla="*/ 140 h 172"/>
                <a:gd name="T46" fmla="*/ 40 w 116"/>
                <a:gd name="T47" fmla="*/ 156 h 172"/>
                <a:gd name="T48" fmla="*/ 42 w 116"/>
                <a:gd name="T49" fmla="*/ 164 h 172"/>
                <a:gd name="T50" fmla="*/ 48 w 116"/>
                <a:gd name="T51" fmla="*/ 170 h 172"/>
                <a:gd name="T52" fmla="*/ 56 w 116"/>
                <a:gd name="T53" fmla="*/ 172 h 172"/>
                <a:gd name="T54" fmla="*/ 64 w 116"/>
                <a:gd name="T55" fmla="*/ 172 h 172"/>
                <a:gd name="T56" fmla="*/ 72 w 116"/>
                <a:gd name="T57" fmla="*/ 166 h 172"/>
                <a:gd name="T58" fmla="*/ 76 w 116"/>
                <a:gd name="T59" fmla="*/ 160 h 172"/>
                <a:gd name="T60" fmla="*/ 78 w 116"/>
                <a:gd name="T61" fmla="*/ 136 h 172"/>
                <a:gd name="T62" fmla="*/ 76 w 116"/>
                <a:gd name="T63" fmla="*/ 120 h 172"/>
                <a:gd name="T64" fmla="*/ 70 w 116"/>
                <a:gd name="T65" fmla="*/ 112 h 172"/>
                <a:gd name="T66" fmla="*/ 66 w 116"/>
                <a:gd name="T67" fmla="*/ 108 h 172"/>
                <a:gd name="T68" fmla="*/ 62 w 116"/>
                <a:gd name="T69" fmla="*/ 106 h 172"/>
                <a:gd name="T70" fmla="*/ 54 w 116"/>
                <a:gd name="T71" fmla="*/ 96 h 172"/>
                <a:gd name="T72" fmla="*/ 54 w 116"/>
                <a:gd name="T73" fmla="*/ 90 h 172"/>
                <a:gd name="T74" fmla="*/ 56 w 116"/>
                <a:gd name="T75" fmla="*/ 86 h 172"/>
                <a:gd name="T76" fmla="*/ 58 w 116"/>
                <a:gd name="T77" fmla="*/ 84 h 172"/>
                <a:gd name="T78" fmla="*/ 60 w 116"/>
                <a:gd name="T79" fmla="*/ 84 h 172"/>
                <a:gd name="T80" fmla="*/ 86 w 116"/>
                <a:gd name="T81" fmla="*/ 56 h 172"/>
                <a:gd name="T82" fmla="*/ 98 w 116"/>
                <a:gd name="T83" fmla="*/ 42 h 172"/>
                <a:gd name="T84" fmla="*/ 110 w 116"/>
                <a:gd name="T85" fmla="*/ 20 h 172"/>
                <a:gd name="T86" fmla="*/ 114 w 116"/>
                <a:gd name="T87" fmla="*/ 8 h 17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6"/>
                <a:gd name="T133" fmla="*/ 0 h 172"/>
                <a:gd name="T134" fmla="*/ 116 w 116"/>
                <a:gd name="T135" fmla="*/ 172 h 17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6" h="172">
                  <a:moveTo>
                    <a:pt x="116" y="0"/>
                  </a:moveTo>
                  <a:lnTo>
                    <a:pt x="112" y="4"/>
                  </a:lnTo>
                  <a:lnTo>
                    <a:pt x="104" y="10"/>
                  </a:lnTo>
                  <a:lnTo>
                    <a:pt x="94" y="20"/>
                  </a:lnTo>
                  <a:lnTo>
                    <a:pt x="84" y="28"/>
                  </a:lnTo>
                  <a:lnTo>
                    <a:pt x="76" y="34"/>
                  </a:lnTo>
                  <a:lnTo>
                    <a:pt x="70" y="38"/>
                  </a:lnTo>
                  <a:lnTo>
                    <a:pt x="66" y="42"/>
                  </a:lnTo>
                  <a:lnTo>
                    <a:pt x="62" y="46"/>
                  </a:lnTo>
                  <a:lnTo>
                    <a:pt x="58" y="48"/>
                  </a:lnTo>
                  <a:lnTo>
                    <a:pt x="54" y="48"/>
                  </a:lnTo>
                  <a:lnTo>
                    <a:pt x="54" y="50"/>
                  </a:lnTo>
                  <a:lnTo>
                    <a:pt x="22" y="46"/>
                  </a:lnTo>
                  <a:lnTo>
                    <a:pt x="18" y="46"/>
                  </a:lnTo>
                  <a:lnTo>
                    <a:pt x="18" y="48"/>
                  </a:lnTo>
                  <a:lnTo>
                    <a:pt x="16" y="52"/>
                  </a:lnTo>
                  <a:lnTo>
                    <a:pt x="16" y="56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4"/>
                  </a:lnTo>
                  <a:lnTo>
                    <a:pt x="20" y="66"/>
                  </a:lnTo>
                  <a:lnTo>
                    <a:pt x="18" y="70"/>
                  </a:lnTo>
                  <a:lnTo>
                    <a:pt x="14" y="72"/>
                  </a:lnTo>
                  <a:lnTo>
                    <a:pt x="10" y="72"/>
                  </a:lnTo>
                  <a:lnTo>
                    <a:pt x="8" y="72"/>
                  </a:lnTo>
                  <a:lnTo>
                    <a:pt x="4" y="70"/>
                  </a:lnTo>
                  <a:lnTo>
                    <a:pt x="2" y="70"/>
                  </a:lnTo>
                  <a:lnTo>
                    <a:pt x="0" y="70"/>
                  </a:lnTo>
                  <a:lnTo>
                    <a:pt x="0" y="92"/>
                  </a:lnTo>
                  <a:lnTo>
                    <a:pt x="12" y="90"/>
                  </a:lnTo>
                  <a:lnTo>
                    <a:pt x="22" y="98"/>
                  </a:lnTo>
                  <a:lnTo>
                    <a:pt x="16" y="112"/>
                  </a:lnTo>
                  <a:lnTo>
                    <a:pt x="18" y="112"/>
                  </a:lnTo>
                  <a:lnTo>
                    <a:pt x="20" y="114"/>
                  </a:lnTo>
                  <a:lnTo>
                    <a:pt x="22" y="116"/>
                  </a:lnTo>
                  <a:lnTo>
                    <a:pt x="26" y="120"/>
                  </a:lnTo>
                  <a:lnTo>
                    <a:pt x="30" y="122"/>
                  </a:lnTo>
                  <a:lnTo>
                    <a:pt x="34" y="124"/>
                  </a:lnTo>
                  <a:lnTo>
                    <a:pt x="36" y="126"/>
                  </a:lnTo>
                  <a:lnTo>
                    <a:pt x="40" y="128"/>
                  </a:lnTo>
                  <a:lnTo>
                    <a:pt x="42" y="130"/>
                  </a:lnTo>
                  <a:lnTo>
                    <a:pt x="42" y="132"/>
                  </a:lnTo>
                  <a:lnTo>
                    <a:pt x="42" y="134"/>
                  </a:lnTo>
                  <a:lnTo>
                    <a:pt x="42" y="136"/>
                  </a:lnTo>
                  <a:lnTo>
                    <a:pt x="42" y="140"/>
                  </a:lnTo>
                  <a:lnTo>
                    <a:pt x="42" y="148"/>
                  </a:lnTo>
                  <a:lnTo>
                    <a:pt x="40" y="156"/>
                  </a:lnTo>
                  <a:lnTo>
                    <a:pt x="40" y="160"/>
                  </a:lnTo>
                  <a:lnTo>
                    <a:pt x="42" y="164"/>
                  </a:lnTo>
                  <a:lnTo>
                    <a:pt x="46" y="168"/>
                  </a:lnTo>
                  <a:lnTo>
                    <a:pt x="48" y="170"/>
                  </a:lnTo>
                  <a:lnTo>
                    <a:pt x="52" y="170"/>
                  </a:lnTo>
                  <a:lnTo>
                    <a:pt x="56" y="172"/>
                  </a:lnTo>
                  <a:lnTo>
                    <a:pt x="60" y="172"/>
                  </a:lnTo>
                  <a:lnTo>
                    <a:pt x="64" y="172"/>
                  </a:lnTo>
                  <a:lnTo>
                    <a:pt x="68" y="168"/>
                  </a:lnTo>
                  <a:lnTo>
                    <a:pt x="72" y="166"/>
                  </a:lnTo>
                  <a:lnTo>
                    <a:pt x="74" y="162"/>
                  </a:lnTo>
                  <a:lnTo>
                    <a:pt x="76" y="160"/>
                  </a:lnTo>
                  <a:lnTo>
                    <a:pt x="78" y="136"/>
                  </a:lnTo>
                  <a:lnTo>
                    <a:pt x="78" y="128"/>
                  </a:lnTo>
                  <a:lnTo>
                    <a:pt x="76" y="120"/>
                  </a:lnTo>
                  <a:lnTo>
                    <a:pt x="74" y="116"/>
                  </a:lnTo>
                  <a:lnTo>
                    <a:pt x="70" y="112"/>
                  </a:lnTo>
                  <a:lnTo>
                    <a:pt x="68" y="108"/>
                  </a:lnTo>
                  <a:lnTo>
                    <a:pt x="66" y="108"/>
                  </a:lnTo>
                  <a:lnTo>
                    <a:pt x="64" y="106"/>
                  </a:lnTo>
                  <a:lnTo>
                    <a:pt x="62" y="106"/>
                  </a:lnTo>
                  <a:lnTo>
                    <a:pt x="58" y="100"/>
                  </a:lnTo>
                  <a:lnTo>
                    <a:pt x="54" y="96"/>
                  </a:lnTo>
                  <a:lnTo>
                    <a:pt x="54" y="92"/>
                  </a:lnTo>
                  <a:lnTo>
                    <a:pt x="54" y="90"/>
                  </a:lnTo>
                  <a:lnTo>
                    <a:pt x="54" y="88"/>
                  </a:lnTo>
                  <a:lnTo>
                    <a:pt x="56" y="86"/>
                  </a:lnTo>
                  <a:lnTo>
                    <a:pt x="58" y="86"/>
                  </a:lnTo>
                  <a:lnTo>
                    <a:pt x="58" y="84"/>
                  </a:lnTo>
                  <a:lnTo>
                    <a:pt x="60" y="84"/>
                  </a:lnTo>
                  <a:lnTo>
                    <a:pt x="74" y="70"/>
                  </a:lnTo>
                  <a:lnTo>
                    <a:pt x="86" y="56"/>
                  </a:lnTo>
                  <a:lnTo>
                    <a:pt x="94" y="46"/>
                  </a:lnTo>
                  <a:lnTo>
                    <a:pt x="98" y="42"/>
                  </a:lnTo>
                  <a:lnTo>
                    <a:pt x="104" y="32"/>
                  </a:lnTo>
                  <a:lnTo>
                    <a:pt x="110" y="20"/>
                  </a:lnTo>
                  <a:lnTo>
                    <a:pt x="114" y="12"/>
                  </a:lnTo>
                  <a:lnTo>
                    <a:pt x="114" y="8"/>
                  </a:lnTo>
                  <a:lnTo>
                    <a:pt x="116" y="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61" name="Freeform 24"/>
            <p:cNvSpPr>
              <a:spLocks/>
            </p:cNvSpPr>
            <p:nvPr/>
          </p:nvSpPr>
          <p:spPr bwMode="gray">
            <a:xfrm>
              <a:off x="1967" y="2350"/>
              <a:ext cx="420" cy="174"/>
            </a:xfrm>
            <a:custGeom>
              <a:avLst/>
              <a:gdLst>
                <a:gd name="T0" fmla="*/ 26 w 420"/>
                <a:gd name="T1" fmla="*/ 20 h 174"/>
                <a:gd name="T2" fmla="*/ 26 w 420"/>
                <a:gd name="T3" fmla="*/ 18 h 174"/>
                <a:gd name="T4" fmla="*/ 30 w 420"/>
                <a:gd name="T5" fmla="*/ 14 h 174"/>
                <a:gd name="T6" fmla="*/ 36 w 420"/>
                <a:gd name="T7" fmla="*/ 10 h 174"/>
                <a:gd name="T8" fmla="*/ 48 w 420"/>
                <a:gd name="T9" fmla="*/ 12 h 174"/>
                <a:gd name="T10" fmla="*/ 58 w 420"/>
                <a:gd name="T11" fmla="*/ 14 h 174"/>
                <a:gd name="T12" fmla="*/ 78 w 420"/>
                <a:gd name="T13" fmla="*/ 18 h 174"/>
                <a:gd name="T14" fmla="*/ 106 w 420"/>
                <a:gd name="T15" fmla="*/ 42 h 174"/>
                <a:gd name="T16" fmla="*/ 108 w 420"/>
                <a:gd name="T17" fmla="*/ 40 h 174"/>
                <a:gd name="T18" fmla="*/ 114 w 420"/>
                <a:gd name="T19" fmla="*/ 36 h 174"/>
                <a:gd name="T20" fmla="*/ 120 w 420"/>
                <a:gd name="T21" fmla="*/ 28 h 174"/>
                <a:gd name="T22" fmla="*/ 122 w 420"/>
                <a:gd name="T23" fmla="*/ 20 h 174"/>
                <a:gd name="T24" fmla="*/ 128 w 420"/>
                <a:gd name="T25" fmla="*/ 18 h 174"/>
                <a:gd name="T26" fmla="*/ 136 w 420"/>
                <a:gd name="T27" fmla="*/ 14 h 174"/>
                <a:gd name="T28" fmla="*/ 154 w 420"/>
                <a:gd name="T29" fmla="*/ 0 h 174"/>
                <a:gd name="T30" fmla="*/ 178 w 420"/>
                <a:gd name="T31" fmla="*/ 4 h 174"/>
                <a:gd name="T32" fmla="*/ 200 w 420"/>
                <a:gd name="T33" fmla="*/ 2 h 174"/>
                <a:gd name="T34" fmla="*/ 234 w 420"/>
                <a:gd name="T35" fmla="*/ 12 h 174"/>
                <a:gd name="T36" fmla="*/ 256 w 420"/>
                <a:gd name="T37" fmla="*/ 24 h 174"/>
                <a:gd name="T38" fmla="*/ 274 w 420"/>
                <a:gd name="T39" fmla="*/ 26 h 174"/>
                <a:gd name="T40" fmla="*/ 304 w 420"/>
                <a:gd name="T41" fmla="*/ 18 h 174"/>
                <a:gd name="T42" fmla="*/ 318 w 420"/>
                <a:gd name="T43" fmla="*/ 10 h 174"/>
                <a:gd name="T44" fmla="*/ 322 w 420"/>
                <a:gd name="T45" fmla="*/ 4 h 174"/>
                <a:gd name="T46" fmla="*/ 322 w 420"/>
                <a:gd name="T47" fmla="*/ 2 h 174"/>
                <a:gd name="T48" fmla="*/ 342 w 420"/>
                <a:gd name="T49" fmla="*/ 6 h 174"/>
                <a:gd name="T50" fmla="*/ 378 w 420"/>
                <a:gd name="T51" fmla="*/ 22 h 174"/>
                <a:gd name="T52" fmla="*/ 372 w 420"/>
                <a:gd name="T53" fmla="*/ 60 h 174"/>
                <a:gd name="T54" fmla="*/ 382 w 420"/>
                <a:gd name="T55" fmla="*/ 60 h 174"/>
                <a:gd name="T56" fmla="*/ 394 w 420"/>
                <a:gd name="T57" fmla="*/ 60 h 174"/>
                <a:gd name="T58" fmla="*/ 404 w 420"/>
                <a:gd name="T59" fmla="*/ 60 h 174"/>
                <a:gd name="T60" fmla="*/ 412 w 420"/>
                <a:gd name="T61" fmla="*/ 64 h 174"/>
                <a:gd name="T62" fmla="*/ 418 w 420"/>
                <a:gd name="T63" fmla="*/ 68 h 174"/>
                <a:gd name="T64" fmla="*/ 420 w 420"/>
                <a:gd name="T65" fmla="*/ 74 h 174"/>
                <a:gd name="T66" fmla="*/ 414 w 420"/>
                <a:gd name="T67" fmla="*/ 78 h 174"/>
                <a:gd name="T68" fmla="*/ 404 w 420"/>
                <a:gd name="T69" fmla="*/ 84 h 174"/>
                <a:gd name="T70" fmla="*/ 390 w 420"/>
                <a:gd name="T71" fmla="*/ 88 h 174"/>
                <a:gd name="T72" fmla="*/ 374 w 420"/>
                <a:gd name="T73" fmla="*/ 92 h 174"/>
                <a:gd name="T74" fmla="*/ 360 w 420"/>
                <a:gd name="T75" fmla="*/ 100 h 174"/>
                <a:gd name="T76" fmla="*/ 360 w 420"/>
                <a:gd name="T77" fmla="*/ 104 h 174"/>
                <a:gd name="T78" fmla="*/ 358 w 420"/>
                <a:gd name="T79" fmla="*/ 112 h 174"/>
                <a:gd name="T80" fmla="*/ 354 w 420"/>
                <a:gd name="T81" fmla="*/ 120 h 174"/>
                <a:gd name="T82" fmla="*/ 344 w 420"/>
                <a:gd name="T83" fmla="*/ 128 h 174"/>
                <a:gd name="T84" fmla="*/ 322 w 420"/>
                <a:gd name="T85" fmla="*/ 136 h 174"/>
                <a:gd name="T86" fmla="*/ 280 w 420"/>
                <a:gd name="T87" fmla="*/ 144 h 174"/>
                <a:gd name="T88" fmla="*/ 246 w 420"/>
                <a:gd name="T89" fmla="*/ 152 h 174"/>
                <a:gd name="T90" fmla="*/ 232 w 420"/>
                <a:gd name="T91" fmla="*/ 158 h 174"/>
                <a:gd name="T92" fmla="*/ 204 w 420"/>
                <a:gd name="T93" fmla="*/ 172 h 174"/>
                <a:gd name="T94" fmla="*/ 176 w 420"/>
                <a:gd name="T95" fmla="*/ 172 h 174"/>
                <a:gd name="T96" fmla="*/ 162 w 420"/>
                <a:gd name="T97" fmla="*/ 162 h 174"/>
                <a:gd name="T98" fmla="*/ 144 w 420"/>
                <a:gd name="T99" fmla="*/ 160 h 174"/>
                <a:gd name="T100" fmla="*/ 116 w 420"/>
                <a:gd name="T101" fmla="*/ 162 h 174"/>
                <a:gd name="T102" fmla="*/ 88 w 420"/>
                <a:gd name="T103" fmla="*/ 160 h 174"/>
                <a:gd name="T104" fmla="*/ 76 w 420"/>
                <a:gd name="T105" fmla="*/ 148 h 174"/>
                <a:gd name="T106" fmla="*/ 76 w 420"/>
                <a:gd name="T107" fmla="*/ 134 h 174"/>
                <a:gd name="T108" fmla="*/ 66 w 420"/>
                <a:gd name="T109" fmla="*/ 108 h 174"/>
                <a:gd name="T110" fmla="*/ 44 w 420"/>
                <a:gd name="T111" fmla="*/ 94 h 174"/>
                <a:gd name="T112" fmla="*/ 16 w 420"/>
                <a:gd name="T113" fmla="*/ 78 h 174"/>
                <a:gd name="T114" fmla="*/ 0 w 420"/>
                <a:gd name="T115" fmla="*/ 50 h 17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420"/>
                <a:gd name="T175" fmla="*/ 0 h 174"/>
                <a:gd name="T176" fmla="*/ 420 w 420"/>
                <a:gd name="T177" fmla="*/ 174 h 17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420" h="174">
                  <a:moveTo>
                    <a:pt x="4" y="32"/>
                  </a:moveTo>
                  <a:lnTo>
                    <a:pt x="26" y="20"/>
                  </a:lnTo>
                  <a:lnTo>
                    <a:pt x="26" y="18"/>
                  </a:lnTo>
                  <a:lnTo>
                    <a:pt x="28" y="16"/>
                  </a:lnTo>
                  <a:lnTo>
                    <a:pt x="30" y="14"/>
                  </a:lnTo>
                  <a:lnTo>
                    <a:pt x="32" y="12"/>
                  </a:lnTo>
                  <a:lnTo>
                    <a:pt x="36" y="10"/>
                  </a:lnTo>
                  <a:lnTo>
                    <a:pt x="40" y="10"/>
                  </a:lnTo>
                  <a:lnTo>
                    <a:pt x="48" y="12"/>
                  </a:lnTo>
                  <a:lnTo>
                    <a:pt x="56" y="14"/>
                  </a:lnTo>
                  <a:lnTo>
                    <a:pt x="58" y="14"/>
                  </a:lnTo>
                  <a:lnTo>
                    <a:pt x="68" y="14"/>
                  </a:lnTo>
                  <a:lnTo>
                    <a:pt x="78" y="18"/>
                  </a:lnTo>
                  <a:lnTo>
                    <a:pt x="88" y="24"/>
                  </a:lnTo>
                  <a:lnTo>
                    <a:pt x="106" y="42"/>
                  </a:lnTo>
                  <a:lnTo>
                    <a:pt x="108" y="40"/>
                  </a:lnTo>
                  <a:lnTo>
                    <a:pt x="112" y="40"/>
                  </a:lnTo>
                  <a:lnTo>
                    <a:pt x="114" y="36"/>
                  </a:lnTo>
                  <a:lnTo>
                    <a:pt x="118" y="34"/>
                  </a:lnTo>
                  <a:lnTo>
                    <a:pt x="120" y="28"/>
                  </a:lnTo>
                  <a:lnTo>
                    <a:pt x="120" y="22"/>
                  </a:lnTo>
                  <a:lnTo>
                    <a:pt x="122" y="20"/>
                  </a:lnTo>
                  <a:lnTo>
                    <a:pt x="126" y="18"/>
                  </a:lnTo>
                  <a:lnTo>
                    <a:pt x="128" y="18"/>
                  </a:lnTo>
                  <a:lnTo>
                    <a:pt x="132" y="18"/>
                  </a:lnTo>
                  <a:lnTo>
                    <a:pt x="136" y="14"/>
                  </a:lnTo>
                  <a:lnTo>
                    <a:pt x="144" y="6"/>
                  </a:lnTo>
                  <a:lnTo>
                    <a:pt x="154" y="0"/>
                  </a:lnTo>
                  <a:lnTo>
                    <a:pt x="166" y="0"/>
                  </a:lnTo>
                  <a:lnTo>
                    <a:pt x="178" y="4"/>
                  </a:lnTo>
                  <a:lnTo>
                    <a:pt x="190" y="4"/>
                  </a:lnTo>
                  <a:lnTo>
                    <a:pt x="200" y="2"/>
                  </a:lnTo>
                  <a:lnTo>
                    <a:pt x="216" y="4"/>
                  </a:lnTo>
                  <a:lnTo>
                    <a:pt x="234" y="12"/>
                  </a:lnTo>
                  <a:lnTo>
                    <a:pt x="254" y="24"/>
                  </a:lnTo>
                  <a:lnTo>
                    <a:pt x="256" y="24"/>
                  </a:lnTo>
                  <a:lnTo>
                    <a:pt x="262" y="26"/>
                  </a:lnTo>
                  <a:lnTo>
                    <a:pt x="274" y="26"/>
                  </a:lnTo>
                  <a:lnTo>
                    <a:pt x="292" y="22"/>
                  </a:lnTo>
                  <a:lnTo>
                    <a:pt x="304" y="18"/>
                  </a:lnTo>
                  <a:lnTo>
                    <a:pt x="312" y="14"/>
                  </a:lnTo>
                  <a:lnTo>
                    <a:pt x="318" y="10"/>
                  </a:lnTo>
                  <a:lnTo>
                    <a:pt x="320" y="6"/>
                  </a:lnTo>
                  <a:lnTo>
                    <a:pt x="322" y="4"/>
                  </a:lnTo>
                  <a:lnTo>
                    <a:pt x="322" y="2"/>
                  </a:lnTo>
                  <a:lnTo>
                    <a:pt x="330" y="2"/>
                  </a:lnTo>
                  <a:lnTo>
                    <a:pt x="342" y="6"/>
                  </a:lnTo>
                  <a:lnTo>
                    <a:pt x="356" y="14"/>
                  </a:lnTo>
                  <a:lnTo>
                    <a:pt x="378" y="22"/>
                  </a:lnTo>
                  <a:lnTo>
                    <a:pt x="372" y="60"/>
                  </a:lnTo>
                  <a:lnTo>
                    <a:pt x="376" y="60"/>
                  </a:lnTo>
                  <a:lnTo>
                    <a:pt x="382" y="60"/>
                  </a:lnTo>
                  <a:lnTo>
                    <a:pt x="388" y="60"/>
                  </a:lnTo>
                  <a:lnTo>
                    <a:pt x="394" y="60"/>
                  </a:lnTo>
                  <a:lnTo>
                    <a:pt x="398" y="60"/>
                  </a:lnTo>
                  <a:lnTo>
                    <a:pt x="404" y="60"/>
                  </a:lnTo>
                  <a:lnTo>
                    <a:pt x="408" y="62"/>
                  </a:lnTo>
                  <a:lnTo>
                    <a:pt x="412" y="64"/>
                  </a:lnTo>
                  <a:lnTo>
                    <a:pt x="416" y="66"/>
                  </a:lnTo>
                  <a:lnTo>
                    <a:pt x="418" y="68"/>
                  </a:lnTo>
                  <a:lnTo>
                    <a:pt x="420" y="72"/>
                  </a:lnTo>
                  <a:lnTo>
                    <a:pt x="420" y="74"/>
                  </a:lnTo>
                  <a:lnTo>
                    <a:pt x="420" y="76"/>
                  </a:lnTo>
                  <a:lnTo>
                    <a:pt x="414" y="78"/>
                  </a:lnTo>
                  <a:lnTo>
                    <a:pt x="410" y="82"/>
                  </a:lnTo>
                  <a:lnTo>
                    <a:pt x="404" y="84"/>
                  </a:lnTo>
                  <a:lnTo>
                    <a:pt x="398" y="86"/>
                  </a:lnTo>
                  <a:lnTo>
                    <a:pt x="390" y="88"/>
                  </a:lnTo>
                  <a:lnTo>
                    <a:pt x="382" y="88"/>
                  </a:lnTo>
                  <a:lnTo>
                    <a:pt x="374" y="92"/>
                  </a:lnTo>
                  <a:lnTo>
                    <a:pt x="366" y="96"/>
                  </a:lnTo>
                  <a:lnTo>
                    <a:pt x="360" y="100"/>
                  </a:lnTo>
                  <a:lnTo>
                    <a:pt x="360" y="104"/>
                  </a:lnTo>
                  <a:lnTo>
                    <a:pt x="360" y="106"/>
                  </a:lnTo>
                  <a:lnTo>
                    <a:pt x="358" y="112"/>
                  </a:lnTo>
                  <a:lnTo>
                    <a:pt x="358" y="116"/>
                  </a:lnTo>
                  <a:lnTo>
                    <a:pt x="354" y="120"/>
                  </a:lnTo>
                  <a:lnTo>
                    <a:pt x="350" y="126"/>
                  </a:lnTo>
                  <a:lnTo>
                    <a:pt x="344" y="128"/>
                  </a:lnTo>
                  <a:lnTo>
                    <a:pt x="338" y="132"/>
                  </a:lnTo>
                  <a:lnTo>
                    <a:pt x="322" y="136"/>
                  </a:lnTo>
                  <a:lnTo>
                    <a:pt x="302" y="140"/>
                  </a:lnTo>
                  <a:lnTo>
                    <a:pt x="280" y="144"/>
                  </a:lnTo>
                  <a:lnTo>
                    <a:pt x="262" y="148"/>
                  </a:lnTo>
                  <a:lnTo>
                    <a:pt x="246" y="152"/>
                  </a:lnTo>
                  <a:lnTo>
                    <a:pt x="238" y="154"/>
                  </a:lnTo>
                  <a:lnTo>
                    <a:pt x="232" y="158"/>
                  </a:lnTo>
                  <a:lnTo>
                    <a:pt x="218" y="166"/>
                  </a:lnTo>
                  <a:lnTo>
                    <a:pt x="204" y="172"/>
                  </a:lnTo>
                  <a:lnTo>
                    <a:pt x="186" y="174"/>
                  </a:lnTo>
                  <a:lnTo>
                    <a:pt x="176" y="172"/>
                  </a:lnTo>
                  <a:lnTo>
                    <a:pt x="170" y="166"/>
                  </a:lnTo>
                  <a:lnTo>
                    <a:pt x="162" y="162"/>
                  </a:lnTo>
                  <a:lnTo>
                    <a:pt x="156" y="160"/>
                  </a:lnTo>
                  <a:lnTo>
                    <a:pt x="144" y="160"/>
                  </a:lnTo>
                  <a:lnTo>
                    <a:pt x="132" y="162"/>
                  </a:lnTo>
                  <a:lnTo>
                    <a:pt x="116" y="162"/>
                  </a:lnTo>
                  <a:lnTo>
                    <a:pt x="102" y="162"/>
                  </a:lnTo>
                  <a:lnTo>
                    <a:pt x="88" y="160"/>
                  </a:lnTo>
                  <a:lnTo>
                    <a:pt x="80" y="156"/>
                  </a:lnTo>
                  <a:lnTo>
                    <a:pt x="76" y="148"/>
                  </a:lnTo>
                  <a:lnTo>
                    <a:pt x="76" y="144"/>
                  </a:lnTo>
                  <a:lnTo>
                    <a:pt x="76" y="134"/>
                  </a:lnTo>
                  <a:lnTo>
                    <a:pt x="72" y="120"/>
                  </a:lnTo>
                  <a:lnTo>
                    <a:pt x="66" y="108"/>
                  </a:lnTo>
                  <a:lnTo>
                    <a:pt x="56" y="100"/>
                  </a:lnTo>
                  <a:lnTo>
                    <a:pt x="44" y="94"/>
                  </a:lnTo>
                  <a:lnTo>
                    <a:pt x="30" y="88"/>
                  </a:lnTo>
                  <a:lnTo>
                    <a:pt x="16" y="78"/>
                  </a:lnTo>
                  <a:lnTo>
                    <a:pt x="6" y="66"/>
                  </a:lnTo>
                  <a:lnTo>
                    <a:pt x="0" y="50"/>
                  </a:lnTo>
                  <a:lnTo>
                    <a:pt x="4" y="32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62" name="Freeform 25"/>
            <p:cNvSpPr>
              <a:spLocks/>
            </p:cNvSpPr>
            <p:nvPr/>
          </p:nvSpPr>
          <p:spPr bwMode="gray">
            <a:xfrm>
              <a:off x="1775" y="2296"/>
              <a:ext cx="790" cy="574"/>
            </a:xfrm>
            <a:custGeom>
              <a:avLst/>
              <a:gdLst>
                <a:gd name="T0" fmla="*/ 258 w 790"/>
                <a:gd name="T1" fmla="*/ 162 h 574"/>
                <a:gd name="T2" fmla="*/ 310 w 790"/>
                <a:gd name="T3" fmla="*/ 218 h 574"/>
                <a:gd name="T4" fmla="*/ 396 w 790"/>
                <a:gd name="T5" fmla="*/ 226 h 574"/>
                <a:gd name="T6" fmla="*/ 514 w 790"/>
                <a:gd name="T7" fmla="*/ 190 h 574"/>
                <a:gd name="T8" fmla="*/ 584 w 790"/>
                <a:gd name="T9" fmla="*/ 142 h 574"/>
                <a:gd name="T10" fmla="*/ 606 w 790"/>
                <a:gd name="T11" fmla="*/ 118 h 574"/>
                <a:gd name="T12" fmla="*/ 588 w 790"/>
                <a:gd name="T13" fmla="*/ 56 h 574"/>
                <a:gd name="T14" fmla="*/ 658 w 790"/>
                <a:gd name="T15" fmla="*/ 8 h 574"/>
                <a:gd name="T16" fmla="*/ 678 w 790"/>
                <a:gd name="T17" fmla="*/ 52 h 574"/>
                <a:gd name="T18" fmla="*/ 712 w 790"/>
                <a:gd name="T19" fmla="*/ 90 h 574"/>
                <a:gd name="T20" fmla="*/ 734 w 790"/>
                <a:gd name="T21" fmla="*/ 108 h 574"/>
                <a:gd name="T22" fmla="*/ 762 w 790"/>
                <a:gd name="T23" fmla="*/ 104 h 574"/>
                <a:gd name="T24" fmla="*/ 790 w 790"/>
                <a:gd name="T25" fmla="*/ 78 h 574"/>
                <a:gd name="T26" fmla="*/ 778 w 790"/>
                <a:gd name="T27" fmla="*/ 120 h 574"/>
                <a:gd name="T28" fmla="*/ 698 w 790"/>
                <a:gd name="T29" fmla="*/ 208 h 574"/>
                <a:gd name="T30" fmla="*/ 660 w 790"/>
                <a:gd name="T31" fmla="*/ 216 h 574"/>
                <a:gd name="T32" fmla="*/ 644 w 790"/>
                <a:gd name="T33" fmla="*/ 224 h 574"/>
                <a:gd name="T34" fmla="*/ 636 w 790"/>
                <a:gd name="T35" fmla="*/ 242 h 574"/>
                <a:gd name="T36" fmla="*/ 618 w 790"/>
                <a:gd name="T37" fmla="*/ 270 h 574"/>
                <a:gd name="T38" fmla="*/ 600 w 790"/>
                <a:gd name="T39" fmla="*/ 268 h 574"/>
                <a:gd name="T40" fmla="*/ 596 w 790"/>
                <a:gd name="T41" fmla="*/ 254 h 574"/>
                <a:gd name="T42" fmla="*/ 556 w 790"/>
                <a:gd name="T43" fmla="*/ 264 h 574"/>
                <a:gd name="T44" fmla="*/ 560 w 790"/>
                <a:gd name="T45" fmla="*/ 282 h 574"/>
                <a:gd name="T46" fmla="*/ 590 w 790"/>
                <a:gd name="T47" fmla="*/ 294 h 574"/>
                <a:gd name="T48" fmla="*/ 624 w 790"/>
                <a:gd name="T49" fmla="*/ 298 h 574"/>
                <a:gd name="T50" fmla="*/ 592 w 790"/>
                <a:gd name="T51" fmla="*/ 316 h 574"/>
                <a:gd name="T52" fmla="*/ 582 w 790"/>
                <a:gd name="T53" fmla="*/ 336 h 574"/>
                <a:gd name="T54" fmla="*/ 608 w 790"/>
                <a:gd name="T55" fmla="*/ 390 h 574"/>
                <a:gd name="T56" fmla="*/ 614 w 790"/>
                <a:gd name="T57" fmla="*/ 422 h 574"/>
                <a:gd name="T58" fmla="*/ 560 w 790"/>
                <a:gd name="T59" fmla="*/ 502 h 574"/>
                <a:gd name="T60" fmla="*/ 482 w 790"/>
                <a:gd name="T61" fmla="*/ 534 h 574"/>
                <a:gd name="T62" fmla="*/ 468 w 790"/>
                <a:gd name="T63" fmla="*/ 546 h 574"/>
                <a:gd name="T64" fmla="*/ 454 w 790"/>
                <a:gd name="T65" fmla="*/ 574 h 574"/>
                <a:gd name="T66" fmla="*/ 460 w 790"/>
                <a:gd name="T67" fmla="*/ 548 h 574"/>
                <a:gd name="T68" fmla="*/ 442 w 790"/>
                <a:gd name="T69" fmla="*/ 532 h 574"/>
                <a:gd name="T70" fmla="*/ 408 w 790"/>
                <a:gd name="T71" fmla="*/ 516 h 574"/>
                <a:gd name="T72" fmla="*/ 372 w 790"/>
                <a:gd name="T73" fmla="*/ 514 h 574"/>
                <a:gd name="T74" fmla="*/ 358 w 790"/>
                <a:gd name="T75" fmla="*/ 524 h 574"/>
                <a:gd name="T76" fmla="*/ 356 w 790"/>
                <a:gd name="T77" fmla="*/ 542 h 574"/>
                <a:gd name="T78" fmla="*/ 338 w 790"/>
                <a:gd name="T79" fmla="*/ 548 h 574"/>
                <a:gd name="T80" fmla="*/ 334 w 790"/>
                <a:gd name="T81" fmla="*/ 534 h 574"/>
                <a:gd name="T82" fmla="*/ 308 w 790"/>
                <a:gd name="T83" fmla="*/ 520 h 574"/>
                <a:gd name="T84" fmla="*/ 304 w 790"/>
                <a:gd name="T85" fmla="*/ 452 h 574"/>
                <a:gd name="T86" fmla="*/ 232 w 790"/>
                <a:gd name="T87" fmla="*/ 440 h 574"/>
                <a:gd name="T88" fmla="*/ 186 w 790"/>
                <a:gd name="T89" fmla="*/ 454 h 574"/>
                <a:gd name="T90" fmla="*/ 180 w 790"/>
                <a:gd name="T91" fmla="*/ 450 h 574"/>
                <a:gd name="T92" fmla="*/ 92 w 790"/>
                <a:gd name="T93" fmla="*/ 380 h 574"/>
                <a:gd name="T94" fmla="*/ 90 w 790"/>
                <a:gd name="T95" fmla="*/ 346 h 574"/>
                <a:gd name="T96" fmla="*/ 60 w 790"/>
                <a:gd name="T97" fmla="*/ 330 h 574"/>
                <a:gd name="T98" fmla="*/ 22 w 790"/>
                <a:gd name="T99" fmla="*/ 308 h 574"/>
                <a:gd name="T100" fmla="*/ 10 w 790"/>
                <a:gd name="T101" fmla="*/ 282 h 574"/>
                <a:gd name="T102" fmla="*/ 0 w 790"/>
                <a:gd name="T103" fmla="*/ 266 h 574"/>
                <a:gd name="T104" fmla="*/ 40 w 790"/>
                <a:gd name="T105" fmla="*/ 246 h 574"/>
                <a:gd name="T106" fmla="*/ 60 w 790"/>
                <a:gd name="T107" fmla="*/ 240 h 574"/>
                <a:gd name="T108" fmla="*/ 84 w 790"/>
                <a:gd name="T109" fmla="*/ 212 h 574"/>
                <a:gd name="T110" fmla="*/ 74 w 790"/>
                <a:gd name="T111" fmla="*/ 188 h 574"/>
                <a:gd name="T112" fmla="*/ 90 w 790"/>
                <a:gd name="T113" fmla="*/ 176 h 574"/>
                <a:gd name="T114" fmla="*/ 110 w 790"/>
                <a:gd name="T115" fmla="*/ 164 h 574"/>
                <a:gd name="T116" fmla="*/ 134 w 790"/>
                <a:gd name="T117" fmla="*/ 130 h 574"/>
                <a:gd name="T118" fmla="*/ 164 w 790"/>
                <a:gd name="T119" fmla="*/ 102 h 574"/>
                <a:gd name="T120" fmla="*/ 180 w 790"/>
                <a:gd name="T121" fmla="*/ 86 h 57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90"/>
                <a:gd name="T184" fmla="*/ 0 h 574"/>
                <a:gd name="T185" fmla="*/ 790 w 790"/>
                <a:gd name="T186" fmla="*/ 574 h 57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90" h="574">
                  <a:moveTo>
                    <a:pt x="194" y="86"/>
                  </a:moveTo>
                  <a:lnTo>
                    <a:pt x="192" y="104"/>
                  </a:lnTo>
                  <a:lnTo>
                    <a:pt x="198" y="120"/>
                  </a:lnTo>
                  <a:lnTo>
                    <a:pt x="208" y="132"/>
                  </a:lnTo>
                  <a:lnTo>
                    <a:pt x="222" y="142"/>
                  </a:lnTo>
                  <a:lnTo>
                    <a:pt x="236" y="148"/>
                  </a:lnTo>
                  <a:lnTo>
                    <a:pt x="248" y="154"/>
                  </a:lnTo>
                  <a:lnTo>
                    <a:pt x="258" y="162"/>
                  </a:lnTo>
                  <a:lnTo>
                    <a:pt x="264" y="174"/>
                  </a:lnTo>
                  <a:lnTo>
                    <a:pt x="268" y="188"/>
                  </a:lnTo>
                  <a:lnTo>
                    <a:pt x="270" y="198"/>
                  </a:lnTo>
                  <a:lnTo>
                    <a:pt x="270" y="202"/>
                  </a:lnTo>
                  <a:lnTo>
                    <a:pt x="272" y="210"/>
                  </a:lnTo>
                  <a:lnTo>
                    <a:pt x="280" y="214"/>
                  </a:lnTo>
                  <a:lnTo>
                    <a:pt x="294" y="216"/>
                  </a:lnTo>
                  <a:lnTo>
                    <a:pt x="310" y="218"/>
                  </a:lnTo>
                  <a:lnTo>
                    <a:pt x="324" y="216"/>
                  </a:lnTo>
                  <a:lnTo>
                    <a:pt x="338" y="214"/>
                  </a:lnTo>
                  <a:lnTo>
                    <a:pt x="348" y="214"/>
                  </a:lnTo>
                  <a:lnTo>
                    <a:pt x="356" y="216"/>
                  </a:lnTo>
                  <a:lnTo>
                    <a:pt x="362" y="222"/>
                  </a:lnTo>
                  <a:lnTo>
                    <a:pt x="368" y="226"/>
                  </a:lnTo>
                  <a:lnTo>
                    <a:pt x="380" y="228"/>
                  </a:lnTo>
                  <a:lnTo>
                    <a:pt x="396" y="226"/>
                  </a:lnTo>
                  <a:lnTo>
                    <a:pt x="412" y="220"/>
                  </a:lnTo>
                  <a:lnTo>
                    <a:pt x="424" y="212"/>
                  </a:lnTo>
                  <a:lnTo>
                    <a:pt x="432" y="208"/>
                  </a:lnTo>
                  <a:lnTo>
                    <a:pt x="440" y="206"/>
                  </a:lnTo>
                  <a:lnTo>
                    <a:pt x="454" y="202"/>
                  </a:lnTo>
                  <a:lnTo>
                    <a:pt x="474" y="198"/>
                  </a:lnTo>
                  <a:lnTo>
                    <a:pt x="494" y="194"/>
                  </a:lnTo>
                  <a:lnTo>
                    <a:pt x="514" y="190"/>
                  </a:lnTo>
                  <a:lnTo>
                    <a:pt x="530" y="186"/>
                  </a:lnTo>
                  <a:lnTo>
                    <a:pt x="542" y="180"/>
                  </a:lnTo>
                  <a:lnTo>
                    <a:pt x="548" y="172"/>
                  </a:lnTo>
                  <a:lnTo>
                    <a:pt x="552" y="164"/>
                  </a:lnTo>
                  <a:lnTo>
                    <a:pt x="552" y="156"/>
                  </a:lnTo>
                  <a:lnTo>
                    <a:pt x="552" y="154"/>
                  </a:lnTo>
                  <a:lnTo>
                    <a:pt x="568" y="146"/>
                  </a:lnTo>
                  <a:lnTo>
                    <a:pt x="584" y="142"/>
                  </a:lnTo>
                  <a:lnTo>
                    <a:pt x="590" y="142"/>
                  </a:lnTo>
                  <a:lnTo>
                    <a:pt x="596" y="140"/>
                  </a:lnTo>
                  <a:lnTo>
                    <a:pt x="604" y="138"/>
                  </a:lnTo>
                  <a:lnTo>
                    <a:pt x="608" y="134"/>
                  </a:lnTo>
                  <a:lnTo>
                    <a:pt x="612" y="130"/>
                  </a:lnTo>
                  <a:lnTo>
                    <a:pt x="612" y="126"/>
                  </a:lnTo>
                  <a:lnTo>
                    <a:pt x="610" y="122"/>
                  </a:lnTo>
                  <a:lnTo>
                    <a:pt x="606" y="118"/>
                  </a:lnTo>
                  <a:lnTo>
                    <a:pt x="600" y="116"/>
                  </a:lnTo>
                  <a:lnTo>
                    <a:pt x="596" y="114"/>
                  </a:lnTo>
                  <a:lnTo>
                    <a:pt x="592" y="114"/>
                  </a:lnTo>
                  <a:lnTo>
                    <a:pt x="590" y="114"/>
                  </a:lnTo>
                  <a:lnTo>
                    <a:pt x="562" y="114"/>
                  </a:lnTo>
                  <a:lnTo>
                    <a:pt x="570" y="76"/>
                  </a:lnTo>
                  <a:lnTo>
                    <a:pt x="588" y="60"/>
                  </a:lnTo>
                  <a:lnTo>
                    <a:pt x="588" y="56"/>
                  </a:lnTo>
                  <a:lnTo>
                    <a:pt x="588" y="46"/>
                  </a:lnTo>
                  <a:lnTo>
                    <a:pt x="590" y="34"/>
                  </a:lnTo>
                  <a:lnTo>
                    <a:pt x="594" y="20"/>
                  </a:lnTo>
                  <a:lnTo>
                    <a:pt x="602" y="8"/>
                  </a:lnTo>
                  <a:lnTo>
                    <a:pt x="614" y="2"/>
                  </a:lnTo>
                  <a:lnTo>
                    <a:pt x="634" y="0"/>
                  </a:lnTo>
                  <a:lnTo>
                    <a:pt x="648" y="2"/>
                  </a:lnTo>
                  <a:lnTo>
                    <a:pt x="658" y="8"/>
                  </a:lnTo>
                  <a:lnTo>
                    <a:pt x="664" y="20"/>
                  </a:lnTo>
                  <a:lnTo>
                    <a:pt x="666" y="22"/>
                  </a:lnTo>
                  <a:lnTo>
                    <a:pt x="666" y="24"/>
                  </a:lnTo>
                  <a:lnTo>
                    <a:pt x="668" y="30"/>
                  </a:lnTo>
                  <a:lnTo>
                    <a:pt x="672" y="36"/>
                  </a:lnTo>
                  <a:lnTo>
                    <a:pt x="674" y="42"/>
                  </a:lnTo>
                  <a:lnTo>
                    <a:pt x="676" y="50"/>
                  </a:lnTo>
                  <a:lnTo>
                    <a:pt x="678" y="52"/>
                  </a:lnTo>
                  <a:lnTo>
                    <a:pt x="686" y="60"/>
                  </a:lnTo>
                  <a:lnTo>
                    <a:pt x="694" y="70"/>
                  </a:lnTo>
                  <a:lnTo>
                    <a:pt x="700" y="80"/>
                  </a:lnTo>
                  <a:lnTo>
                    <a:pt x="702" y="92"/>
                  </a:lnTo>
                  <a:lnTo>
                    <a:pt x="704" y="92"/>
                  </a:lnTo>
                  <a:lnTo>
                    <a:pt x="706" y="92"/>
                  </a:lnTo>
                  <a:lnTo>
                    <a:pt x="708" y="90"/>
                  </a:lnTo>
                  <a:lnTo>
                    <a:pt x="712" y="90"/>
                  </a:lnTo>
                  <a:lnTo>
                    <a:pt x="716" y="90"/>
                  </a:lnTo>
                  <a:lnTo>
                    <a:pt x="722" y="92"/>
                  </a:lnTo>
                  <a:lnTo>
                    <a:pt x="726" y="94"/>
                  </a:lnTo>
                  <a:lnTo>
                    <a:pt x="730" y="98"/>
                  </a:lnTo>
                  <a:lnTo>
                    <a:pt x="732" y="104"/>
                  </a:lnTo>
                  <a:lnTo>
                    <a:pt x="734" y="106"/>
                  </a:lnTo>
                  <a:lnTo>
                    <a:pt x="734" y="108"/>
                  </a:lnTo>
                  <a:lnTo>
                    <a:pt x="736" y="112"/>
                  </a:lnTo>
                  <a:lnTo>
                    <a:pt x="738" y="114"/>
                  </a:lnTo>
                  <a:lnTo>
                    <a:pt x="742" y="114"/>
                  </a:lnTo>
                  <a:lnTo>
                    <a:pt x="746" y="114"/>
                  </a:lnTo>
                  <a:lnTo>
                    <a:pt x="752" y="112"/>
                  </a:lnTo>
                  <a:lnTo>
                    <a:pt x="758" y="108"/>
                  </a:lnTo>
                  <a:lnTo>
                    <a:pt x="760" y="108"/>
                  </a:lnTo>
                  <a:lnTo>
                    <a:pt x="762" y="104"/>
                  </a:lnTo>
                  <a:lnTo>
                    <a:pt x="764" y="100"/>
                  </a:lnTo>
                  <a:lnTo>
                    <a:pt x="768" y="94"/>
                  </a:lnTo>
                  <a:lnTo>
                    <a:pt x="774" y="90"/>
                  </a:lnTo>
                  <a:lnTo>
                    <a:pt x="778" y="84"/>
                  </a:lnTo>
                  <a:lnTo>
                    <a:pt x="784" y="80"/>
                  </a:lnTo>
                  <a:lnTo>
                    <a:pt x="790" y="78"/>
                  </a:lnTo>
                  <a:lnTo>
                    <a:pt x="790" y="80"/>
                  </a:lnTo>
                  <a:lnTo>
                    <a:pt x="790" y="82"/>
                  </a:lnTo>
                  <a:lnTo>
                    <a:pt x="790" y="86"/>
                  </a:lnTo>
                  <a:lnTo>
                    <a:pt x="790" y="90"/>
                  </a:lnTo>
                  <a:lnTo>
                    <a:pt x="788" y="96"/>
                  </a:lnTo>
                  <a:lnTo>
                    <a:pt x="786" y="104"/>
                  </a:lnTo>
                  <a:lnTo>
                    <a:pt x="784" y="108"/>
                  </a:lnTo>
                  <a:lnTo>
                    <a:pt x="778" y="120"/>
                  </a:lnTo>
                  <a:lnTo>
                    <a:pt x="772" y="132"/>
                  </a:lnTo>
                  <a:lnTo>
                    <a:pt x="762" y="144"/>
                  </a:lnTo>
                  <a:lnTo>
                    <a:pt x="752" y="156"/>
                  </a:lnTo>
                  <a:lnTo>
                    <a:pt x="744" y="164"/>
                  </a:lnTo>
                  <a:lnTo>
                    <a:pt x="740" y="174"/>
                  </a:lnTo>
                  <a:lnTo>
                    <a:pt x="720" y="190"/>
                  </a:lnTo>
                  <a:lnTo>
                    <a:pt x="698" y="208"/>
                  </a:lnTo>
                  <a:lnTo>
                    <a:pt x="696" y="210"/>
                  </a:lnTo>
                  <a:lnTo>
                    <a:pt x="694" y="212"/>
                  </a:lnTo>
                  <a:lnTo>
                    <a:pt x="690" y="214"/>
                  </a:lnTo>
                  <a:lnTo>
                    <a:pt x="686" y="216"/>
                  </a:lnTo>
                  <a:lnTo>
                    <a:pt x="680" y="218"/>
                  </a:lnTo>
                  <a:lnTo>
                    <a:pt x="672" y="218"/>
                  </a:lnTo>
                  <a:lnTo>
                    <a:pt x="666" y="218"/>
                  </a:lnTo>
                  <a:lnTo>
                    <a:pt x="660" y="216"/>
                  </a:lnTo>
                  <a:lnTo>
                    <a:pt x="656" y="216"/>
                  </a:lnTo>
                  <a:lnTo>
                    <a:pt x="654" y="216"/>
                  </a:lnTo>
                  <a:lnTo>
                    <a:pt x="652" y="216"/>
                  </a:lnTo>
                  <a:lnTo>
                    <a:pt x="648" y="216"/>
                  </a:lnTo>
                  <a:lnTo>
                    <a:pt x="646" y="218"/>
                  </a:lnTo>
                  <a:lnTo>
                    <a:pt x="644" y="220"/>
                  </a:lnTo>
                  <a:lnTo>
                    <a:pt x="644" y="224"/>
                  </a:lnTo>
                  <a:lnTo>
                    <a:pt x="646" y="228"/>
                  </a:lnTo>
                  <a:lnTo>
                    <a:pt x="646" y="232"/>
                  </a:lnTo>
                  <a:lnTo>
                    <a:pt x="646" y="236"/>
                  </a:lnTo>
                  <a:lnTo>
                    <a:pt x="646" y="238"/>
                  </a:lnTo>
                  <a:lnTo>
                    <a:pt x="644" y="240"/>
                  </a:lnTo>
                  <a:lnTo>
                    <a:pt x="642" y="242"/>
                  </a:lnTo>
                  <a:lnTo>
                    <a:pt x="638" y="242"/>
                  </a:lnTo>
                  <a:lnTo>
                    <a:pt x="636" y="242"/>
                  </a:lnTo>
                  <a:lnTo>
                    <a:pt x="632" y="240"/>
                  </a:lnTo>
                  <a:lnTo>
                    <a:pt x="630" y="240"/>
                  </a:lnTo>
                  <a:lnTo>
                    <a:pt x="628" y="240"/>
                  </a:lnTo>
                  <a:lnTo>
                    <a:pt x="628" y="262"/>
                  </a:lnTo>
                  <a:lnTo>
                    <a:pt x="626" y="264"/>
                  </a:lnTo>
                  <a:lnTo>
                    <a:pt x="622" y="268"/>
                  </a:lnTo>
                  <a:lnTo>
                    <a:pt x="618" y="270"/>
                  </a:lnTo>
                  <a:lnTo>
                    <a:pt x="612" y="274"/>
                  </a:lnTo>
                  <a:lnTo>
                    <a:pt x="608" y="276"/>
                  </a:lnTo>
                  <a:lnTo>
                    <a:pt x="606" y="276"/>
                  </a:lnTo>
                  <a:lnTo>
                    <a:pt x="604" y="276"/>
                  </a:lnTo>
                  <a:lnTo>
                    <a:pt x="602" y="274"/>
                  </a:lnTo>
                  <a:lnTo>
                    <a:pt x="600" y="274"/>
                  </a:lnTo>
                  <a:lnTo>
                    <a:pt x="600" y="272"/>
                  </a:lnTo>
                  <a:lnTo>
                    <a:pt x="600" y="268"/>
                  </a:lnTo>
                  <a:lnTo>
                    <a:pt x="602" y="264"/>
                  </a:lnTo>
                  <a:lnTo>
                    <a:pt x="606" y="262"/>
                  </a:lnTo>
                  <a:lnTo>
                    <a:pt x="608" y="258"/>
                  </a:lnTo>
                  <a:lnTo>
                    <a:pt x="608" y="256"/>
                  </a:lnTo>
                  <a:lnTo>
                    <a:pt x="608" y="254"/>
                  </a:lnTo>
                  <a:lnTo>
                    <a:pt x="604" y="252"/>
                  </a:lnTo>
                  <a:lnTo>
                    <a:pt x="600" y="252"/>
                  </a:lnTo>
                  <a:lnTo>
                    <a:pt x="596" y="254"/>
                  </a:lnTo>
                  <a:lnTo>
                    <a:pt x="592" y="256"/>
                  </a:lnTo>
                  <a:lnTo>
                    <a:pt x="586" y="260"/>
                  </a:lnTo>
                  <a:lnTo>
                    <a:pt x="582" y="264"/>
                  </a:lnTo>
                  <a:lnTo>
                    <a:pt x="574" y="266"/>
                  </a:lnTo>
                  <a:lnTo>
                    <a:pt x="568" y="266"/>
                  </a:lnTo>
                  <a:lnTo>
                    <a:pt x="562" y="266"/>
                  </a:lnTo>
                  <a:lnTo>
                    <a:pt x="558" y="266"/>
                  </a:lnTo>
                  <a:lnTo>
                    <a:pt x="556" y="264"/>
                  </a:lnTo>
                  <a:lnTo>
                    <a:pt x="554" y="264"/>
                  </a:lnTo>
                  <a:lnTo>
                    <a:pt x="552" y="266"/>
                  </a:lnTo>
                  <a:lnTo>
                    <a:pt x="550" y="268"/>
                  </a:lnTo>
                  <a:lnTo>
                    <a:pt x="550" y="270"/>
                  </a:lnTo>
                  <a:lnTo>
                    <a:pt x="552" y="274"/>
                  </a:lnTo>
                  <a:lnTo>
                    <a:pt x="554" y="278"/>
                  </a:lnTo>
                  <a:lnTo>
                    <a:pt x="560" y="282"/>
                  </a:lnTo>
                  <a:lnTo>
                    <a:pt x="566" y="286"/>
                  </a:lnTo>
                  <a:lnTo>
                    <a:pt x="570" y="290"/>
                  </a:lnTo>
                  <a:lnTo>
                    <a:pt x="574" y="294"/>
                  </a:lnTo>
                  <a:lnTo>
                    <a:pt x="578" y="296"/>
                  </a:lnTo>
                  <a:lnTo>
                    <a:pt x="580" y="296"/>
                  </a:lnTo>
                  <a:lnTo>
                    <a:pt x="584" y="294"/>
                  </a:lnTo>
                  <a:lnTo>
                    <a:pt x="590" y="294"/>
                  </a:lnTo>
                  <a:lnTo>
                    <a:pt x="594" y="292"/>
                  </a:lnTo>
                  <a:lnTo>
                    <a:pt x="600" y="292"/>
                  </a:lnTo>
                  <a:lnTo>
                    <a:pt x="604" y="290"/>
                  </a:lnTo>
                  <a:lnTo>
                    <a:pt x="610" y="290"/>
                  </a:lnTo>
                  <a:lnTo>
                    <a:pt x="616" y="292"/>
                  </a:lnTo>
                  <a:lnTo>
                    <a:pt x="620" y="294"/>
                  </a:lnTo>
                  <a:lnTo>
                    <a:pt x="622" y="296"/>
                  </a:lnTo>
                  <a:lnTo>
                    <a:pt x="624" y="298"/>
                  </a:lnTo>
                  <a:lnTo>
                    <a:pt x="624" y="300"/>
                  </a:lnTo>
                  <a:lnTo>
                    <a:pt x="620" y="302"/>
                  </a:lnTo>
                  <a:lnTo>
                    <a:pt x="616" y="304"/>
                  </a:lnTo>
                  <a:lnTo>
                    <a:pt x="610" y="306"/>
                  </a:lnTo>
                  <a:lnTo>
                    <a:pt x="604" y="308"/>
                  </a:lnTo>
                  <a:lnTo>
                    <a:pt x="600" y="312"/>
                  </a:lnTo>
                  <a:lnTo>
                    <a:pt x="596" y="314"/>
                  </a:lnTo>
                  <a:lnTo>
                    <a:pt x="592" y="316"/>
                  </a:lnTo>
                  <a:lnTo>
                    <a:pt x="590" y="316"/>
                  </a:lnTo>
                  <a:lnTo>
                    <a:pt x="588" y="318"/>
                  </a:lnTo>
                  <a:lnTo>
                    <a:pt x="584" y="320"/>
                  </a:lnTo>
                  <a:lnTo>
                    <a:pt x="582" y="324"/>
                  </a:lnTo>
                  <a:lnTo>
                    <a:pt x="580" y="326"/>
                  </a:lnTo>
                  <a:lnTo>
                    <a:pt x="580" y="332"/>
                  </a:lnTo>
                  <a:lnTo>
                    <a:pt x="582" y="336"/>
                  </a:lnTo>
                  <a:lnTo>
                    <a:pt x="586" y="342"/>
                  </a:lnTo>
                  <a:lnTo>
                    <a:pt x="590" y="348"/>
                  </a:lnTo>
                  <a:lnTo>
                    <a:pt x="594" y="352"/>
                  </a:lnTo>
                  <a:lnTo>
                    <a:pt x="596" y="358"/>
                  </a:lnTo>
                  <a:lnTo>
                    <a:pt x="598" y="362"/>
                  </a:lnTo>
                  <a:lnTo>
                    <a:pt x="600" y="364"/>
                  </a:lnTo>
                  <a:lnTo>
                    <a:pt x="600" y="366"/>
                  </a:lnTo>
                  <a:lnTo>
                    <a:pt x="608" y="390"/>
                  </a:lnTo>
                  <a:lnTo>
                    <a:pt x="610" y="390"/>
                  </a:lnTo>
                  <a:lnTo>
                    <a:pt x="610" y="394"/>
                  </a:lnTo>
                  <a:lnTo>
                    <a:pt x="612" y="398"/>
                  </a:lnTo>
                  <a:lnTo>
                    <a:pt x="614" y="402"/>
                  </a:lnTo>
                  <a:lnTo>
                    <a:pt x="614" y="406"/>
                  </a:lnTo>
                  <a:lnTo>
                    <a:pt x="614" y="412"/>
                  </a:lnTo>
                  <a:lnTo>
                    <a:pt x="614" y="416"/>
                  </a:lnTo>
                  <a:lnTo>
                    <a:pt x="614" y="422"/>
                  </a:lnTo>
                  <a:lnTo>
                    <a:pt x="612" y="426"/>
                  </a:lnTo>
                  <a:lnTo>
                    <a:pt x="610" y="430"/>
                  </a:lnTo>
                  <a:lnTo>
                    <a:pt x="606" y="434"/>
                  </a:lnTo>
                  <a:lnTo>
                    <a:pt x="606" y="436"/>
                  </a:lnTo>
                  <a:lnTo>
                    <a:pt x="604" y="438"/>
                  </a:lnTo>
                  <a:lnTo>
                    <a:pt x="592" y="458"/>
                  </a:lnTo>
                  <a:lnTo>
                    <a:pt x="582" y="482"/>
                  </a:lnTo>
                  <a:lnTo>
                    <a:pt x="560" y="502"/>
                  </a:lnTo>
                  <a:lnTo>
                    <a:pt x="544" y="512"/>
                  </a:lnTo>
                  <a:lnTo>
                    <a:pt x="540" y="520"/>
                  </a:lnTo>
                  <a:lnTo>
                    <a:pt x="536" y="520"/>
                  </a:lnTo>
                  <a:lnTo>
                    <a:pt x="526" y="522"/>
                  </a:lnTo>
                  <a:lnTo>
                    <a:pt x="514" y="522"/>
                  </a:lnTo>
                  <a:lnTo>
                    <a:pt x="502" y="520"/>
                  </a:lnTo>
                  <a:lnTo>
                    <a:pt x="494" y="532"/>
                  </a:lnTo>
                  <a:lnTo>
                    <a:pt x="482" y="534"/>
                  </a:lnTo>
                  <a:lnTo>
                    <a:pt x="480" y="534"/>
                  </a:lnTo>
                  <a:lnTo>
                    <a:pt x="478" y="534"/>
                  </a:lnTo>
                  <a:lnTo>
                    <a:pt x="474" y="536"/>
                  </a:lnTo>
                  <a:lnTo>
                    <a:pt x="472" y="536"/>
                  </a:lnTo>
                  <a:lnTo>
                    <a:pt x="470" y="540"/>
                  </a:lnTo>
                  <a:lnTo>
                    <a:pt x="468" y="542"/>
                  </a:lnTo>
                  <a:lnTo>
                    <a:pt x="468" y="546"/>
                  </a:lnTo>
                  <a:lnTo>
                    <a:pt x="470" y="552"/>
                  </a:lnTo>
                  <a:lnTo>
                    <a:pt x="470" y="558"/>
                  </a:lnTo>
                  <a:lnTo>
                    <a:pt x="470" y="564"/>
                  </a:lnTo>
                  <a:lnTo>
                    <a:pt x="470" y="568"/>
                  </a:lnTo>
                  <a:lnTo>
                    <a:pt x="470" y="570"/>
                  </a:lnTo>
                  <a:lnTo>
                    <a:pt x="468" y="572"/>
                  </a:lnTo>
                  <a:lnTo>
                    <a:pt x="456" y="574"/>
                  </a:lnTo>
                  <a:lnTo>
                    <a:pt x="454" y="574"/>
                  </a:lnTo>
                  <a:lnTo>
                    <a:pt x="452" y="572"/>
                  </a:lnTo>
                  <a:lnTo>
                    <a:pt x="450" y="570"/>
                  </a:lnTo>
                  <a:lnTo>
                    <a:pt x="450" y="566"/>
                  </a:lnTo>
                  <a:lnTo>
                    <a:pt x="450" y="564"/>
                  </a:lnTo>
                  <a:lnTo>
                    <a:pt x="452" y="560"/>
                  </a:lnTo>
                  <a:lnTo>
                    <a:pt x="456" y="556"/>
                  </a:lnTo>
                  <a:lnTo>
                    <a:pt x="458" y="552"/>
                  </a:lnTo>
                  <a:lnTo>
                    <a:pt x="460" y="548"/>
                  </a:lnTo>
                  <a:lnTo>
                    <a:pt x="460" y="544"/>
                  </a:lnTo>
                  <a:lnTo>
                    <a:pt x="458" y="540"/>
                  </a:lnTo>
                  <a:lnTo>
                    <a:pt x="456" y="538"/>
                  </a:lnTo>
                  <a:lnTo>
                    <a:pt x="452" y="536"/>
                  </a:lnTo>
                  <a:lnTo>
                    <a:pt x="448" y="536"/>
                  </a:lnTo>
                  <a:lnTo>
                    <a:pt x="444" y="534"/>
                  </a:lnTo>
                  <a:lnTo>
                    <a:pt x="442" y="532"/>
                  </a:lnTo>
                  <a:lnTo>
                    <a:pt x="438" y="534"/>
                  </a:lnTo>
                  <a:lnTo>
                    <a:pt x="434" y="536"/>
                  </a:lnTo>
                  <a:lnTo>
                    <a:pt x="434" y="538"/>
                  </a:lnTo>
                  <a:lnTo>
                    <a:pt x="432" y="538"/>
                  </a:lnTo>
                  <a:lnTo>
                    <a:pt x="430" y="528"/>
                  </a:lnTo>
                  <a:lnTo>
                    <a:pt x="418" y="516"/>
                  </a:lnTo>
                  <a:lnTo>
                    <a:pt x="412" y="514"/>
                  </a:lnTo>
                  <a:lnTo>
                    <a:pt x="408" y="516"/>
                  </a:lnTo>
                  <a:lnTo>
                    <a:pt x="402" y="516"/>
                  </a:lnTo>
                  <a:lnTo>
                    <a:pt x="396" y="516"/>
                  </a:lnTo>
                  <a:lnTo>
                    <a:pt x="390" y="516"/>
                  </a:lnTo>
                  <a:lnTo>
                    <a:pt x="386" y="514"/>
                  </a:lnTo>
                  <a:lnTo>
                    <a:pt x="382" y="514"/>
                  </a:lnTo>
                  <a:lnTo>
                    <a:pt x="378" y="514"/>
                  </a:lnTo>
                  <a:lnTo>
                    <a:pt x="372" y="514"/>
                  </a:lnTo>
                  <a:lnTo>
                    <a:pt x="370" y="516"/>
                  </a:lnTo>
                  <a:lnTo>
                    <a:pt x="368" y="516"/>
                  </a:lnTo>
                  <a:lnTo>
                    <a:pt x="364" y="516"/>
                  </a:lnTo>
                  <a:lnTo>
                    <a:pt x="362" y="518"/>
                  </a:lnTo>
                  <a:lnTo>
                    <a:pt x="362" y="520"/>
                  </a:lnTo>
                  <a:lnTo>
                    <a:pt x="362" y="522"/>
                  </a:lnTo>
                  <a:lnTo>
                    <a:pt x="358" y="524"/>
                  </a:lnTo>
                  <a:lnTo>
                    <a:pt x="356" y="526"/>
                  </a:lnTo>
                  <a:lnTo>
                    <a:pt x="356" y="528"/>
                  </a:lnTo>
                  <a:lnTo>
                    <a:pt x="356" y="532"/>
                  </a:lnTo>
                  <a:lnTo>
                    <a:pt x="358" y="538"/>
                  </a:lnTo>
                  <a:lnTo>
                    <a:pt x="356" y="542"/>
                  </a:lnTo>
                  <a:lnTo>
                    <a:pt x="356" y="544"/>
                  </a:lnTo>
                  <a:lnTo>
                    <a:pt x="354" y="544"/>
                  </a:lnTo>
                  <a:lnTo>
                    <a:pt x="352" y="544"/>
                  </a:lnTo>
                  <a:lnTo>
                    <a:pt x="350" y="544"/>
                  </a:lnTo>
                  <a:lnTo>
                    <a:pt x="348" y="544"/>
                  </a:lnTo>
                  <a:lnTo>
                    <a:pt x="342" y="546"/>
                  </a:lnTo>
                  <a:lnTo>
                    <a:pt x="338" y="548"/>
                  </a:lnTo>
                  <a:lnTo>
                    <a:pt x="334" y="548"/>
                  </a:lnTo>
                  <a:lnTo>
                    <a:pt x="332" y="548"/>
                  </a:lnTo>
                  <a:lnTo>
                    <a:pt x="332" y="546"/>
                  </a:lnTo>
                  <a:lnTo>
                    <a:pt x="332" y="542"/>
                  </a:lnTo>
                  <a:lnTo>
                    <a:pt x="334" y="538"/>
                  </a:lnTo>
                  <a:lnTo>
                    <a:pt x="334" y="536"/>
                  </a:lnTo>
                  <a:lnTo>
                    <a:pt x="334" y="534"/>
                  </a:lnTo>
                  <a:lnTo>
                    <a:pt x="326" y="528"/>
                  </a:lnTo>
                  <a:lnTo>
                    <a:pt x="320" y="530"/>
                  </a:lnTo>
                  <a:lnTo>
                    <a:pt x="316" y="530"/>
                  </a:lnTo>
                  <a:lnTo>
                    <a:pt x="312" y="528"/>
                  </a:lnTo>
                  <a:lnTo>
                    <a:pt x="310" y="526"/>
                  </a:lnTo>
                  <a:lnTo>
                    <a:pt x="308" y="524"/>
                  </a:lnTo>
                  <a:lnTo>
                    <a:pt x="308" y="522"/>
                  </a:lnTo>
                  <a:lnTo>
                    <a:pt x="308" y="520"/>
                  </a:lnTo>
                  <a:lnTo>
                    <a:pt x="312" y="498"/>
                  </a:lnTo>
                  <a:lnTo>
                    <a:pt x="316" y="488"/>
                  </a:lnTo>
                  <a:lnTo>
                    <a:pt x="320" y="484"/>
                  </a:lnTo>
                  <a:lnTo>
                    <a:pt x="316" y="470"/>
                  </a:lnTo>
                  <a:lnTo>
                    <a:pt x="310" y="458"/>
                  </a:lnTo>
                  <a:lnTo>
                    <a:pt x="304" y="452"/>
                  </a:lnTo>
                  <a:lnTo>
                    <a:pt x="300" y="450"/>
                  </a:lnTo>
                  <a:lnTo>
                    <a:pt x="300" y="448"/>
                  </a:lnTo>
                  <a:lnTo>
                    <a:pt x="298" y="448"/>
                  </a:lnTo>
                  <a:lnTo>
                    <a:pt x="264" y="452"/>
                  </a:lnTo>
                  <a:lnTo>
                    <a:pt x="252" y="450"/>
                  </a:lnTo>
                  <a:lnTo>
                    <a:pt x="248" y="446"/>
                  </a:lnTo>
                  <a:lnTo>
                    <a:pt x="242" y="442"/>
                  </a:lnTo>
                  <a:lnTo>
                    <a:pt x="232" y="440"/>
                  </a:lnTo>
                  <a:lnTo>
                    <a:pt x="222" y="440"/>
                  </a:lnTo>
                  <a:lnTo>
                    <a:pt x="216" y="438"/>
                  </a:lnTo>
                  <a:lnTo>
                    <a:pt x="208" y="440"/>
                  </a:lnTo>
                  <a:lnTo>
                    <a:pt x="200" y="444"/>
                  </a:lnTo>
                  <a:lnTo>
                    <a:pt x="196" y="446"/>
                  </a:lnTo>
                  <a:lnTo>
                    <a:pt x="192" y="450"/>
                  </a:lnTo>
                  <a:lnTo>
                    <a:pt x="188" y="452"/>
                  </a:lnTo>
                  <a:lnTo>
                    <a:pt x="186" y="454"/>
                  </a:lnTo>
                  <a:lnTo>
                    <a:pt x="186" y="452"/>
                  </a:lnTo>
                  <a:lnTo>
                    <a:pt x="184" y="450"/>
                  </a:lnTo>
                  <a:lnTo>
                    <a:pt x="184" y="448"/>
                  </a:lnTo>
                  <a:lnTo>
                    <a:pt x="182" y="450"/>
                  </a:lnTo>
                  <a:lnTo>
                    <a:pt x="180" y="450"/>
                  </a:lnTo>
                  <a:lnTo>
                    <a:pt x="178" y="450"/>
                  </a:lnTo>
                  <a:lnTo>
                    <a:pt x="178" y="452"/>
                  </a:lnTo>
                  <a:lnTo>
                    <a:pt x="114" y="438"/>
                  </a:lnTo>
                  <a:lnTo>
                    <a:pt x="88" y="416"/>
                  </a:lnTo>
                  <a:lnTo>
                    <a:pt x="82" y="402"/>
                  </a:lnTo>
                  <a:lnTo>
                    <a:pt x="82" y="392"/>
                  </a:lnTo>
                  <a:lnTo>
                    <a:pt x="88" y="384"/>
                  </a:lnTo>
                  <a:lnTo>
                    <a:pt x="92" y="380"/>
                  </a:lnTo>
                  <a:lnTo>
                    <a:pt x="94" y="380"/>
                  </a:lnTo>
                  <a:lnTo>
                    <a:pt x="88" y="366"/>
                  </a:lnTo>
                  <a:lnTo>
                    <a:pt x="96" y="362"/>
                  </a:lnTo>
                  <a:lnTo>
                    <a:pt x="94" y="358"/>
                  </a:lnTo>
                  <a:lnTo>
                    <a:pt x="92" y="354"/>
                  </a:lnTo>
                  <a:lnTo>
                    <a:pt x="92" y="350"/>
                  </a:lnTo>
                  <a:lnTo>
                    <a:pt x="90" y="348"/>
                  </a:lnTo>
                  <a:lnTo>
                    <a:pt x="90" y="346"/>
                  </a:lnTo>
                  <a:lnTo>
                    <a:pt x="88" y="342"/>
                  </a:lnTo>
                  <a:lnTo>
                    <a:pt x="86" y="340"/>
                  </a:lnTo>
                  <a:lnTo>
                    <a:pt x="82" y="338"/>
                  </a:lnTo>
                  <a:lnTo>
                    <a:pt x="76" y="336"/>
                  </a:lnTo>
                  <a:lnTo>
                    <a:pt x="72" y="336"/>
                  </a:lnTo>
                  <a:lnTo>
                    <a:pt x="66" y="334"/>
                  </a:lnTo>
                  <a:lnTo>
                    <a:pt x="62" y="332"/>
                  </a:lnTo>
                  <a:lnTo>
                    <a:pt x="60" y="330"/>
                  </a:lnTo>
                  <a:lnTo>
                    <a:pt x="58" y="328"/>
                  </a:lnTo>
                  <a:lnTo>
                    <a:pt x="50" y="330"/>
                  </a:lnTo>
                  <a:lnTo>
                    <a:pt x="30" y="332"/>
                  </a:lnTo>
                  <a:lnTo>
                    <a:pt x="28" y="314"/>
                  </a:lnTo>
                  <a:lnTo>
                    <a:pt x="26" y="312"/>
                  </a:lnTo>
                  <a:lnTo>
                    <a:pt x="24" y="310"/>
                  </a:lnTo>
                  <a:lnTo>
                    <a:pt x="22" y="308"/>
                  </a:lnTo>
                  <a:lnTo>
                    <a:pt x="20" y="304"/>
                  </a:lnTo>
                  <a:lnTo>
                    <a:pt x="18" y="300"/>
                  </a:lnTo>
                  <a:lnTo>
                    <a:pt x="16" y="294"/>
                  </a:lnTo>
                  <a:lnTo>
                    <a:pt x="16" y="290"/>
                  </a:lnTo>
                  <a:lnTo>
                    <a:pt x="14" y="286"/>
                  </a:lnTo>
                  <a:lnTo>
                    <a:pt x="12" y="284"/>
                  </a:lnTo>
                  <a:lnTo>
                    <a:pt x="10" y="282"/>
                  </a:lnTo>
                  <a:lnTo>
                    <a:pt x="6" y="282"/>
                  </a:lnTo>
                  <a:lnTo>
                    <a:pt x="4" y="280"/>
                  </a:lnTo>
                  <a:lnTo>
                    <a:pt x="2" y="280"/>
                  </a:lnTo>
                  <a:lnTo>
                    <a:pt x="0" y="276"/>
                  </a:lnTo>
                  <a:lnTo>
                    <a:pt x="0" y="272"/>
                  </a:lnTo>
                  <a:lnTo>
                    <a:pt x="0" y="270"/>
                  </a:lnTo>
                  <a:lnTo>
                    <a:pt x="0" y="266"/>
                  </a:lnTo>
                  <a:lnTo>
                    <a:pt x="0" y="264"/>
                  </a:lnTo>
                  <a:lnTo>
                    <a:pt x="2" y="260"/>
                  </a:lnTo>
                  <a:lnTo>
                    <a:pt x="4" y="256"/>
                  </a:lnTo>
                  <a:lnTo>
                    <a:pt x="8" y="254"/>
                  </a:lnTo>
                  <a:lnTo>
                    <a:pt x="12" y="252"/>
                  </a:lnTo>
                  <a:lnTo>
                    <a:pt x="18" y="252"/>
                  </a:lnTo>
                  <a:lnTo>
                    <a:pt x="28" y="254"/>
                  </a:lnTo>
                  <a:lnTo>
                    <a:pt x="40" y="246"/>
                  </a:lnTo>
                  <a:lnTo>
                    <a:pt x="42" y="244"/>
                  </a:lnTo>
                  <a:lnTo>
                    <a:pt x="44" y="242"/>
                  </a:lnTo>
                  <a:lnTo>
                    <a:pt x="48" y="242"/>
                  </a:lnTo>
                  <a:lnTo>
                    <a:pt x="54" y="240"/>
                  </a:lnTo>
                  <a:lnTo>
                    <a:pt x="56" y="240"/>
                  </a:lnTo>
                  <a:lnTo>
                    <a:pt x="60" y="240"/>
                  </a:lnTo>
                  <a:lnTo>
                    <a:pt x="64" y="238"/>
                  </a:lnTo>
                  <a:lnTo>
                    <a:pt x="70" y="236"/>
                  </a:lnTo>
                  <a:lnTo>
                    <a:pt x="74" y="232"/>
                  </a:lnTo>
                  <a:lnTo>
                    <a:pt x="78" y="226"/>
                  </a:lnTo>
                  <a:lnTo>
                    <a:pt x="80" y="220"/>
                  </a:lnTo>
                  <a:lnTo>
                    <a:pt x="82" y="218"/>
                  </a:lnTo>
                  <a:lnTo>
                    <a:pt x="82" y="216"/>
                  </a:lnTo>
                  <a:lnTo>
                    <a:pt x="84" y="212"/>
                  </a:lnTo>
                  <a:lnTo>
                    <a:pt x="84" y="208"/>
                  </a:lnTo>
                  <a:lnTo>
                    <a:pt x="84" y="206"/>
                  </a:lnTo>
                  <a:lnTo>
                    <a:pt x="84" y="202"/>
                  </a:lnTo>
                  <a:lnTo>
                    <a:pt x="80" y="202"/>
                  </a:lnTo>
                  <a:lnTo>
                    <a:pt x="78" y="198"/>
                  </a:lnTo>
                  <a:lnTo>
                    <a:pt x="76" y="196"/>
                  </a:lnTo>
                  <a:lnTo>
                    <a:pt x="74" y="192"/>
                  </a:lnTo>
                  <a:lnTo>
                    <a:pt x="74" y="188"/>
                  </a:lnTo>
                  <a:lnTo>
                    <a:pt x="74" y="186"/>
                  </a:lnTo>
                  <a:lnTo>
                    <a:pt x="80" y="184"/>
                  </a:lnTo>
                  <a:lnTo>
                    <a:pt x="84" y="182"/>
                  </a:lnTo>
                  <a:lnTo>
                    <a:pt x="86" y="182"/>
                  </a:lnTo>
                  <a:lnTo>
                    <a:pt x="88" y="180"/>
                  </a:lnTo>
                  <a:lnTo>
                    <a:pt x="90" y="178"/>
                  </a:lnTo>
                  <a:lnTo>
                    <a:pt x="90" y="176"/>
                  </a:lnTo>
                  <a:lnTo>
                    <a:pt x="90" y="174"/>
                  </a:lnTo>
                  <a:lnTo>
                    <a:pt x="90" y="172"/>
                  </a:lnTo>
                  <a:lnTo>
                    <a:pt x="94" y="172"/>
                  </a:lnTo>
                  <a:lnTo>
                    <a:pt x="98" y="170"/>
                  </a:lnTo>
                  <a:lnTo>
                    <a:pt x="102" y="170"/>
                  </a:lnTo>
                  <a:lnTo>
                    <a:pt x="106" y="168"/>
                  </a:lnTo>
                  <a:lnTo>
                    <a:pt x="110" y="164"/>
                  </a:lnTo>
                  <a:lnTo>
                    <a:pt x="112" y="158"/>
                  </a:lnTo>
                  <a:lnTo>
                    <a:pt x="116" y="152"/>
                  </a:lnTo>
                  <a:lnTo>
                    <a:pt x="116" y="146"/>
                  </a:lnTo>
                  <a:lnTo>
                    <a:pt x="116" y="142"/>
                  </a:lnTo>
                  <a:lnTo>
                    <a:pt x="120" y="136"/>
                  </a:lnTo>
                  <a:lnTo>
                    <a:pt x="124" y="134"/>
                  </a:lnTo>
                  <a:lnTo>
                    <a:pt x="128" y="132"/>
                  </a:lnTo>
                  <a:lnTo>
                    <a:pt x="134" y="130"/>
                  </a:lnTo>
                  <a:lnTo>
                    <a:pt x="140" y="130"/>
                  </a:lnTo>
                  <a:lnTo>
                    <a:pt x="144" y="128"/>
                  </a:lnTo>
                  <a:lnTo>
                    <a:pt x="146" y="124"/>
                  </a:lnTo>
                  <a:lnTo>
                    <a:pt x="148" y="120"/>
                  </a:lnTo>
                  <a:lnTo>
                    <a:pt x="150" y="114"/>
                  </a:lnTo>
                  <a:lnTo>
                    <a:pt x="154" y="110"/>
                  </a:lnTo>
                  <a:lnTo>
                    <a:pt x="158" y="104"/>
                  </a:lnTo>
                  <a:lnTo>
                    <a:pt x="164" y="102"/>
                  </a:lnTo>
                  <a:lnTo>
                    <a:pt x="172" y="100"/>
                  </a:lnTo>
                  <a:lnTo>
                    <a:pt x="176" y="100"/>
                  </a:lnTo>
                  <a:lnTo>
                    <a:pt x="178" y="98"/>
                  </a:lnTo>
                  <a:lnTo>
                    <a:pt x="180" y="96"/>
                  </a:lnTo>
                  <a:lnTo>
                    <a:pt x="180" y="94"/>
                  </a:lnTo>
                  <a:lnTo>
                    <a:pt x="180" y="92"/>
                  </a:lnTo>
                  <a:lnTo>
                    <a:pt x="180" y="90"/>
                  </a:lnTo>
                  <a:lnTo>
                    <a:pt x="180" y="86"/>
                  </a:lnTo>
                  <a:lnTo>
                    <a:pt x="182" y="82"/>
                  </a:lnTo>
                  <a:lnTo>
                    <a:pt x="186" y="80"/>
                  </a:lnTo>
                  <a:lnTo>
                    <a:pt x="190" y="76"/>
                  </a:lnTo>
                  <a:lnTo>
                    <a:pt x="194" y="74"/>
                  </a:lnTo>
                  <a:lnTo>
                    <a:pt x="216" y="74"/>
                  </a:lnTo>
                  <a:lnTo>
                    <a:pt x="194" y="86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63" name="Freeform 26"/>
            <p:cNvSpPr>
              <a:spLocks/>
            </p:cNvSpPr>
            <p:nvPr/>
          </p:nvSpPr>
          <p:spPr bwMode="gray">
            <a:xfrm>
              <a:off x="2133" y="2924"/>
              <a:ext cx="68" cy="56"/>
            </a:xfrm>
            <a:custGeom>
              <a:avLst/>
              <a:gdLst>
                <a:gd name="T0" fmla="*/ 2 w 68"/>
                <a:gd name="T1" fmla="*/ 36 h 56"/>
                <a:gd name="T2" fmla="*/ 2 w 68"/>
                <a:gd name="T3" fmla="*/ 32 h 56"/>
                <a:gd name="T4" fmla="*/ 0 w 68"/>
                <a:gd name="T5" fmla="*/ 22 h 56"/>
                <a:gd name="T6" fmla="*/ 2 w 68"/>
                <a:gd name="T7" fmla="*/ 10 h 56"/>
                <a:gd name="T8" fmla="*/ 10 w 68"/>
                <a:gd name="T9" fmla="*/ 4 h 56"/>
                <a:gd name="T10" fmla="*/ 10 w 68"/>
                <a:gd name="T11" fmla="*/ 2 h 56"/>
                <a:gd name="T12" fmla="*/ 12 w 68"/>
                <a:gd name="T13" fmla="*/ 2 h 56"/>
                <a:gd name="T14" fmla="*/ 14 w 68"/>
                <a:gd name="T15" fmla="*/ 2 h 56"/>
                <a:gd name="T16" fmla="*/ 16 w 68"/>
                <a:gd name="T17" fmla="*/ 0 h 56"/>
                <a:gd name="T18" fmla="*/ 22 w 68"/>
                <a:gd name="T19" fmla="*/ 0 h 56"/>
                <a:gd name="T20" fmla="*/ 28 w 68"/>
                <a:gd name="T21" fmla="*/ 2 h 56"/>
                <a:gd name="T22" fmla="*/ 34 w 68"/>
                <a:gd name="T23" fmla="*/ 4 h 56"/>
                <a:gd name="T24" fmla="*/ 42 w 68"/>
                <a:gd name="T25" fmla="*/ 10 h 56"/>
                <a:gd name="T26" fmla="*/ 44 w 68"/>
                <a:gd name="T27" fmla="*/ 8 h 56"/>
                <a:gd name="T28" fmla="*/ 46 w 68"/>
                <a:gd name="T29" fmla="*/ 8 h 56"/>
                <a:gd name="T30" fmla="*/ 50 w 68"/>
                <a:gd name="T31" fmla="*/ 8 h 56"/>
                <a:gd name="T32" fmla="*/ 54 w 68"/>
                <a:gd name="T33" fmla="*/ 8 h 56"/>
                <a:gd name="T34" fmla="*/ 58 w 68"/>
                <a:gd name="T35" fmla="*/ 8 h 56"/>
                <a:gd name="T36" fmla="*/ 60 w 68"/>
                <a:gd name="T37" fmla="*/ 8 h 56"/>
                <a:gd name="T38" fmla="*/ 64 w 68"/>
                <a:gd name="T39" fmla="*/ 10 h 56"/>
                <a:gd name="T40" fmla="*/ 66 w 68"/>
                <a:gd name="T41" fmla="*/ 12 h 56"/>
                <a:gd name="T42" fmla="*/ 68 w 68"/>
                <a:gd name="T43" fmla="*/ 16 h 56"/>
                <a:gd name="T44" fmla="*/ 68 w 68"/>
                <a:gd name="T45" fmla="*/ 18 h 56"/>
                <a:gd name="T46" fmla="*/ 66 w 68"/>
                <a:gd name="T47" fmla="*/ 22 h 56"/>
                <a:gd name="T48" fmla="*/ 66 w 68"/>
                <a:gd name="T49" fmla="*/ 26 h 56"/>
                <a:gd name="T50" fmla="*/ 64 w 68"/>
                <a:gd name="T51" fmla="*/ 30 h 56"/>
                <a:gd name="T52" fmla="*/ 64 w 68"/>
                <a:gd name="T53" fmla="*/ 32 h 56"/>
                <a:gd name="T54" fmla="*/ 64 w 68"/>
                <a:gd name="T55" fmla="*/ 34 h 56"/>
                <a:gd name="T56" fmla="*/ 54 w 68"/>
                <a:gd name="T57" fmla="*/ 38 h 56"/>
                <a:gd name="T58" fmla="*/ 50 w 68"/>
                <a:gd name="T59" fmla="*/ 42 h 56"/>
                <a:gd name="T60" fmla="*/ 46 w 68"/>
                <a:gd name="T61" fmla="*/ 42 h 56"/>
                <a:gd name="T62" fmla="*/ 42 w 68"/>
                <a:gd name="T63" fmla="*/ 52 h 56"/>
                <a:gd name="T64" fmla="*/ 24 w 68"/>
                <a:gd name="T65" fmla="*/ 56 h 56"/>
                <a:gd name="T66" fmla="*/ 2 w 68"/>
                <a:gd name="T67" fmla="*/ 36 h 5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8"/>
                <a:gd name="T103" fmla="*/ 0 h 56"/>
                <a:gd name="T104" fmla="*/ 68 w 68"/>
                <a:gd name="T105" fmla="*/ 56 h 5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8" h="56">
                  <a:moveTo>
                    <a:pt x="2" y="36"/>
                  </a:moveTo>
                  <a:lnTo>
                    <a:pt x="2" y="32"/>
                  </a:lnTo>
                  <a:lnTo>
                    <a:pt x="0" y="22"/>
                  </a:lnTo>
                  <a:lnTo>
                    <a:pt x="2" y="10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4" y="4"/>
                  </a:lnTo>
                  <a:lnTo>
                    <a:pt x="42" y="10"/>
                  </a:lnTo>
                  <a:lnTo>
                    <a:pt x="44" y="8"/>
                  </a:lnTo>
                  <a:lnTo>
                    <a:pt x="46" y="8"/>
                  </a:lnTo>
                  <a:lnTo>
                    <a:pt x="50" y="8"/>
                  </a:lnTo>
                  <a:lnTo>
                    <a:pt x="54" y="8"/>
                  </a:lnTo>
                  <a:lnTo>
                    <a:pt x="58" y="8"/>
                  </a:lnTo>
                  <a:lnTo>
                    <a:pt x="60" y="8"/>
                  </a:lnTo>
                  <a:lnTo>
                    <a:pt x="64" y="10"/>
                  </a:lnTo>
                  <a:lnTo>
                    <a:pt x="66" y="12"/>
                  </a:lnTo>
                  <a:lnTo>
                    <a:pt x="68" y="16"/>
                  </a:lnTo>
                  <a:lnTo>
                    <a:pt x="68" y="18"/>
                  </a:lnTo>
                  <a:lnTo>
                    <a:pt x="66" y="22"/>
                  </a:lnTo>
                  <a:lnTo>
                    <a:pt x="66" y="26"/>
                  </a:lnTo>
                  <a:lnTo>
                    <a:pt x="64" y="30"/>
                  </a:lnTo>
                  <a:lnTo>
                    <a:pt x="64" y="32"/>
                  </a:lnTo>
                  <a:lnTo>
                    <a:pt x="64" y="34"/>
                  </a:lnTo>
                  <a:lnTo>
                    <a:pt x="54" y="38"/>
                  </a:lnTo>
                  <a:lnTo>
                    <a:pt x="50" y="42"/>
                  </a:lnTo>
                  <a:lnTo>
                    <a:pt x="46" y="42"/>
                  </a:lnTo>
                  <a:lnTo>
                    <a:pt x="42" y="52"/>
                  </a:lnTo>
                  <a:lnTo>
                    <a:pt x="24" y="56"/>
                  </a:lnTo>
                  <a:lnTo>
                    <a:pt x="2" y="36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64" name="Freeform 27"/>
            <p:cNvSpPr>
              <a:spLocks/>
            </p:cNvSpPr>
            <p:nvPr/>
          </p:nvSpPr>
          <p:spPr bwMode="gray">
            <a:xfrm>
              <a:off x="2487" y="2650"/>
              <a:ext cx="36" cy="44"/>
            </a:xfrm>
            <a:custGeom>
              <a:avLst/>
              <a:gdLst>
                <a:gd name="T0" fmla="*/ 6 w 36"/>
                <a:gd name="T1" fmla="*/ 0 h 44"/>
                <a:gd name="T2" fmla="*/ 6 w 36"/>
                <a:gd name="T3" fmla="*/ 2 h 44"/>
                <a:gd name="T4" fmla="*/ 2 w 36"/>
                <a:gd name="T5" fmla="*/ 4 h 44"/>
                <a:gd name="T6" fmla="*/ 0 w 36"/>
                <a:gd name="T7" fmla="*/ 6 h 44"/>
                <a:gd name="T8" fmla="*/ 0 w 36"/>
                <a:gd name="T9" fmla="*/ 10 h 44"/>
                <a:gd name="T10" fmla="*/ 2 w 36"/>
                <a:gd name="T11" fmla="*/ 12 h 44"/>
                <a:gd name="T12" fmla="*/ 4 w 36"/>
                <a:gd name="T13" fmla="*/ 16 h 44"/>
                <a:gd name="T14" fmla="*/ 8 w 36"/>
                <a:gd name="T15" fmla="*/ 20 h 44"/>
                <a:gd name="T16" fmla="*/ 10 w 36"/>
                <a:gd name="T17" fmla="*/ 24 h 44"/>
                <a:gd name="T18" fmla="*/ 14 w 36"/>
                <a:gd name="T19" fmla="*/ 28 h 44"/>
                <a:gd name="T20" fmla="*/ 16 w 36"/>
                <a:gd name="T21" fmla="*/ 32 h 44"/>
                <a:gd name="T22" fmla="*/ 16 w 36"/>
                <a:gd name="T23" fmla="*/ 32 h 44"/>
                <a:gd name="T24" fmla="*/ 16 w 36"/>
                <a:gd name="T25" fmla="*/ 34 h 44"/>
                <a:gd name="T26" fmla="*/ 16 w 36"/>
                <a:gd name="T27" fmla="*/ 36 h 44"/>
                <a:gd name="T28" fmla="*/ 16 w 36"/>
                <a:gd name="T29" fmla="*/ 38 h 44"/>
                <a:gd name="T30" fmla="*/ 18 w 36"/>
                <a:gd name="T31" fmla="*/ 40 h 44"/>
                <a:gd name="T32" fmla="*/ 18 w 36"/>
                <a:gd name="T33" fmla="*/ 42 h 44"/>
                <a:gd name="T34" fmla="*/ 22 w 36"/>
                <a:gd name="T35" fmla="*/ 44 h 44"/>
                <a:gd name="T36" fmla="*/ 26 w 36"/>
                <a:gd name="T37" fmla="*/ 44 h 44"/>
                <a:gd name="T38" fmla="*/ 30 w 36"/>
                <a:gd name="T39" fmla="*/ 42 h 44"/>
                <a:gd name="T40" fmla="*/ 34 w 36"/>
                <a:gd name="T41" fmla="*/ 38 h 44"/>
                <a:gd name="T42" fmla="*/ 34 w 36"/>
                <a:gd name="T43" fmla="*/ 34 h 44"/>
                <a:gd name="T44" fmla="*/ 34 w 36"/>
                <a:gd name="T45" fmla="*/ 30 h 44"/>
                <a:gd name="T46" fmla="*/ 34 w 36"/>
                <a:gd name="T47" fmla="*/ 26 h 44"/>
                <a:gd name="T48" fmla="*/ 34 w 36"/>
                <a:gd name="T49" fmla="*/ 22 h 44"/>
                <a:gd name="T50" fmla="*/ 34 w 36"/>
                <a:gd name="T51" fmla="*/ 18 h 44"/>
                <a:gd name="T52" fmla="*/ 34 w 36"/>
                <a:gd name="T53" fmla="*/ 16 h 44"/>
                <a:gd name="T54" fmla="*/ 36 w 36"/>
                <a:gd name="T55" fmla="*/ 14 h 44"/>
                <a:gd name="T56" fmla="*/ 34 w 36"/>
                <a:gd name="T57" fmla="*/ 14 h 44"/>
                <a:gd name="T58" fmla="*/ 32 w 36"/>
                <a:gd name="T59" fmla="*/ 12 h 44"/>
                <a:gd name="T60" fmla="*/ 28 w 36"/>
                <a:gd name="T61" fmla="*/ 10 h 44"/>
                <a:gd name="T62" fmla="*/ 24 w 36"/>
                <a:gd name="T63" fmla="*/ 6 h 44"/>
                <a:gd name="T64" fmla="*/ 20 w 36"/>
                <a:gd name="T65" fmla="*/ 4 h 44"/>
                <a:gd name="T66" fmla="*/ 18 w 36"/>
                <a:gd name="T67" fmla="*/ 4 h 44"/>
                <a:gd name="T68" fmla="*/ 12 w 36"/>
                <a:gd name="T69" fmla="*/ 4 h 44"/>
                <a:gd name="T70" fmla="*/ 10 w 36"/>
                <a:gd name="T71" fmla="*/ 2 h 44"/>
                <a:gd name="T72" fmla="*/ 8 w 36"/>
                <a:gd name="T73" fmla="*/ 2 h 44"/>
                <a:gd name="T74" fmla="*/ 6 w 36"/>
                <a:gd name="T75" fmla="*/ 0 h 4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6"/>
                <a:gd name="T115" fmla="*/ 0 h 44"/>
                <a:gd name="T116" fmla="*/ 36 w 36"/>
                <a:gd name="T117" fmla="*/ 44 h 4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6" h="44">
                  <a:moveTo>
                    <a:pt x="6" y="0"/>
                  </a:move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6"/>
                  </a:lnTo>
                  <a:lnTo>
                    <a:pt x="8" y="20"/>
                  </a:lnTo>
                  <a:lnTo>
                    <a:pt x="10" y="24"/>
                  </a:lnTo>
                  <a:lnTo>
                    <a:pt x="14" y="28"/>
                  </a:lnTo>
                  <a:lnTo>
                    <a:pt x="16" y="32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6" y="38"/>
                  </a:lnTo>
                  <a:lnTo>
                    <a:pt x="18" y="40"/>
                  </a:lnTo>
                  <a:lnTo>
                    <a:pt x="18" y="42"/>
                  </a:lnTo>
                  <a:lnTo>
                    <a:pt x="22" y="44"/>
                  </a:lnTo>
                  <a:lnTo>
                    <a:pt x="26" y="44"/>
                  </a:lnTo>
                  <a:lnTo>
                    <a:pt x="30" y="42"/>
                  </a:lnTo>
                  <a:lnTo>
                    <a:pt x="34" y="38"/>
                  </a:lnTo>
                  <a:lnTo>
                    <a:pt x="34" y="34"/>
                  </a:lnTo>
                  <a:lnTo>
                    <a:pt x="34" y="30"/>
                  </a:lnTo>
                  <a:lnTo>
                    <a:pt x="34" y="26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6" y="14"/>
                  </a:lnTo>
                  <a:lnTo>
                    <a:pt x="34" y="14"/>
                  </a:lnTo>
                  <a:lnTo>
                    <a:pt x="32" y="12"/>
                  </a:lnTo>
                  <a:lnTo>
                    <a:pt x="28" y="10"/>
                  </a:lnTo>
                  <a:lnTo>
                    <a:pt x="24" y="6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65" name="Freeform 28"/>
            <p:cNvSpPr>
              <a:spLocks/>
            </p:cNvSpPr>
            <p:nvPr/>
          </p:nvSpPr>
          <p:spPr bwMode="gray">
            <a:xfrm>
              <a:off x="2499" y="2528"/>
              <a:ext cx="144" cy="122"/>
            </a:xfrm>
            <a:custGeom>
              <a:avLst/>
              <a:gdLst>
                <a:gd name="T0" fmla="*/ 0 w 144"/>
                <a:gd name="T1" fmla="*/ 114 h 122"/>
                <a:gd name="T2" fmla="*/ 22 w 144"/>
                <a:gd name="T3" fmla="*/ 114 h 122"/>
                <a:gd name="T4" fmla="*/ 58 w 144"/>
                <a:gd name="T5" fmla="*/ 106 h 122"/>
                <a:gd name="T6" fmla="*/ 62 w 144"/>
                <a:gd name="T7" fmla="*/ 118 h 122"/>
                <a:gd name="T8" fmla="*/ 66 w 144"/>
                <a:gd name="T9" fmla="*/ 120 h 122"/>
                <a:gd name="T10" fmla="*/ 74 w 144"/>
                <a:gd name="T11" fmla="*/ 120 h 122"/>
                <a:gd name="T12" fmla="*/ 82 w 144"/>
                <a:gd name="T13" fmla="*/ 114 h 122"/>
                <a:gd name="T14" fmla="*/ 86 w 144"/>
                <a:gd name="T15" fmla="*/ 110 h 122"/>
                <a:gd name="T16" fmla="*/ 102 w 144"/>
                <a:gd name="T17" fmla="*/ 104 h 122"/>
                <a:gd name="T18" fmla="*/ 106 w 144"/>
                <a:gd name="T19" fmla="*/ 100 h 122"/>
                <a:gd name="T20" fmla="*/ 116 w 144"/>
                <a:gd name="T21" fmla="*/ 94 h 122"/>
                <a:gd name="T22" fmla="*/ 124 w 144"/>
                <a:gd name="T23" fmla="*/ 88 h 122"/>
                <a:gd name="T24" fmla="*/ 128 w 144"/>
                <a:gd name="T25" fmla="*/ 82 h 122"/>
                <a:gd name="T26" fmla="*/ 132 w 144"/>
                <a:gd name="T27" fmla="*/ 76 h 122"/>
                <a:gd name="T28" fmla="*/ 136 w 144"/>
                <a:gd name="T29" fmla="*/ 68 h 122"/>
                <a:gd name="T30" fmla="*/ 138 w 144"/>
                <a:gd name="T31" fmla="*/ 60 h 122"/>
                <a:gd name="T32" fmla="*/ 138 w 144"/>
                <a:gd name="T33" fmla="*/ 52 h 122"/>
                <a:gd name="T34" fmla="*/ 136 w 144"/>
                <a:gd name="T35" fmla="*/ 44 h 122"/>
                <a:gd name="T36" fmla="*/ 136 w 144"/>
                <a:gd name="T37" fmla="*/ 42 h 122"/>
                <a:gd name="T38" fmla="*/ 140 w 144"/>
                <a:gd name="T39" fmla="*/ 38 h 122"/>
                <a:gd name="T40" fmla="*/ 144 w 144"/>
                <a:gd name="T41" fmla="*/ 30 h 122"/>
                <a:gd name="T42" fmla="*/ 144 w 144"/>
                <a:gd name="T43" fmla="*/ 20 h 122"/>
                <a:gd name="T44" fmla="*/ 142 w 144"/>
                <a:gd name="T45" fmla="*/ 8 h 122"/>
                <a:gd name="T46" fmla="*/ 140 w 144"/>
                <a:gd name="T47" fmla="*/ 0 h 122"/>
                <a:gd name="T48" fmla="*/ 138 w 144"/>
                <a:gd name="T49" fmla="*/ 0 h 122"/>
                <a:gd name="T50" fmla="*/ 132 w 144"/>
                <a:gd name="T51" fmla="*/ 2 h 122"/>
                <a:gd name="T52" fmla="*/ 122 w 144"/>
                <a:gd name="T53" fmla="*/ 8 h 122"/>
                <a:gd name="T54" fmla="*/ 116 w 144"/>
                <a:gd name="T55" fmla="*/ 18 h 122"/>
                <a:gd name="T56" fmla="*/ 114 w 144"/>
                <a:gd name="T57" fmla="*/ 32 h 122"/>
                <a:gd name="T58" fmla="*/ 112 w 144"/>
                <a:gd name="T59" fmla="*/ 44 h 122"/>
                <a:gd name="T60" fmla="*/ 108 w 144"/>
                <a:gd name="T61" fmla="*/ 48 h 122"/>
                <a:gd name="T62" fmla="*/ 102 w 144"/>
                <a:gd name="T63" fmla="*/ 58 h 122"/>
                <a:gd name="T64" fmla="*/ 94 w 144"/>
                <a:gd name="T65" fmla="*/ 68 h 122"/>
                <a:gd name="T66" fmla="*/ 82 w 144"/>
                <a:gd name="T67" fmla="*/ 76 h 122"/>
                <a:gd name="T68" fmla="*/ 72 w 144"/>
                <a:gd name="T69" fmla="*/ 84 h 122"/>
                <a:gd name="T70" fmla="*/ 64 w 144"/>
                <a:gd name="T71" fmla="*/ 90 h 122"/>
                <a:gd name="T72" fmla="*/ 40 w 144"/>
                <a:gd name="T73" fmla="*/ 90 h 122"/>
                <a:gd name="T74" fmla="*/ 6 w 144"/>
                <a:gd name="T75" fmla="*/ 106 h 12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44"/>
                <a:gd name="T115" fmla="*/ 0 h 122"/>
                <a:gd name="T116" fmla="*/ 144 w 144"/>
                <a:gd name="T117" fmla="*/ 122 h 12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44" h="122">
                  <a:moveTo>
                    <a:pt x="6" y="106"/>
                  </a:moveTo>
                  <a:lnTo>
                    <a:pt x="0" y="114"/>
                  </a:lnTo>
                  <a:lnTo>
                    <a:pt x="14" y="118"/>
                  </a:lnTo>
                  <a:lnTo>
                    <a:pt x="22" y="114"/>
                  </a:lnTo>
                  <a:lnTo>
                    <a:pt x="38" y="110"/>
                  </a:lnTo>
                  <a:lnTo>
                    <a:pt x="58" y="106"/>
                  </a:lnTo>
                  <a:lnTo>
                    <a:pt x="62" y="118"/>
                  </a:lnTo>
                  <a:lnTo>
                    <a:pt x="62" y="120"/>
                  </a:lnTo>
                  <a:lnTo>
                    <a:pt x="66" y="120"/>
                  </a:lnTo>
                  <a:lnTo>
                    <a:pt x="68" y="122"/>
                  </a:lnTo>
                  <a:lnTo>
                    <a:pt x="74" y="120"/>
                  </a:lnTo>
                  <a:lnTo>
                    <a:pt x="78" y="116"/>
                  </a:lnTo>
                  <a:lnTo>
                    <a:pt x="82" y="114"/>
                  </a:lnTo>
                  <a:lnTo>
                    <a:pt x="84" y="110"/>
                  </a:lnTo>
                  <a:lnTo>
                    <a:pt x="86" y="110"/>
                  </a:lnTo>
                  <a:lnTo>
                    <a:pt x="100" y="106"/>
                  </a:lnTo>
                  <a:lnTo>
                    <a:pt x="102" y="104"/>
                  </a:lnTo>
                  <a:lnTo>
                    <a:pt x="104" y="104"/>
                  </a:lnTo>
                  <a:lnTo>
                    <a:pt x="106" y="100"/>
                  </a:lnTo>
                  <a:lnTo>
                    <a:pt x="112" y="98"/>
                  </a:lnTo>
                  <a:lnTo>
                    <a:pt x="116" y="94"/>
                  </a:lnTo>
                  <a:lnTo>
                    <a:pt x="120" y="90"/>
                  </a:lnTo>
                  <a:lnTo>
                    <a:pt x="124" y="88"/>
                  </a:lnTo>
                  <a:lnTo>
                    <a:pt x="126" y="84"/>
                  </a:lnTo>
                  <a:lnTo>
                    <a:pt x="128" y="82"/>
                  </a:lnTo>
                  <a:lnTo>
                    <a:pt x="130" y="80"/>
                  </a:lnTo>
                  <a:lnTo>
                    <a:pt x="132" y="76"/>
                  </a:lnTo>
                  <a:lnTo>
                    <a:pt x="134" y="72"/>
                  </a:lnTo>
                  <a:lnTo>
                    <a:pt x="136" y="68"/>
                  </a:lnTo>
                  <a:lnTo>
                    <a:pt x="138" y="64"/>
                  </a:lnTo>
                  <a:lnTo>
                    <a:pt x="138" y="60"/>
                  </a:lnTo>
                  <a:lnTo>
                    <a:pt x="138" y="58"/>
                  </a:lnTo>
                  <a:lnTo>
                    <a:pt x="138" y="52"/>
                  </a:lnTo>
                  <a:lnTo>
                    <a:pt x="136" y="48"/>
                  </a:lnTo>
                  <a:lnTo>
                    <a:pt x="136" y="44"/>
                  </a:lnTo>
                  <a:lnTo>
                    <a:pt x="136" y="42"/>
                  </a:lnTo>
                  <a:lnTo>
                    <a:pt x="138" y="40"/>
                  </a:lnTo>
                  <a:lnTo>
                    <a:pt x="140" y="38"/>
                  </a:lnTo>
                  <a:lnTo>
                    <a:pt x="142" y="34"/>
                  </a:lnTo>
                  <a:lnTo>
                    <a:pt x="144" y="30"/>
                  </a:lnTo>
                  <a:lnTo>
                    <a:pt x="144" y="26"/>
                  </a:lnTo>
                  <a:lnTo>
                    <a:pt x="144" y="20"/>
                  </a:lnTo>
                  <a:lnTo>
                    <a:pt x="142" y="14"/>
                  </a:lnTo>
                  <a:lnTo>
                    <a:pt x="142" y="8"/>
                  </a:lnTo>
                  <a:lnTo>
                    <a:pt x="140" y="4"/>
                  </a:lnTo>
                  <a:lnTo>
                    <a:pt x="140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2" y="2"/>
                  </a:lnTo>
                  <a:lnTo>
                    <a:pt x="126" y="4"/>
                  </a:lnTo>
                  <a:lnTo>
                    <a:pt x="122" y="8"/>
                  </a:lnTo>
                  <a:lnTo>
                    <a:pt x="118" y="12"/>
                  </a:lnTo>
                  <a:lnTo>
                    <a:pt x="116" y="18"/>
                  </a:lnTo>
                  <a:lnTo>
                    <a:pt x="114" y="26"/>
                  </a:lnTo>
                  <a:lnTo>
                    <a:pt x="114" y="32"/>
                  </a:lnTo>
                  <a:lnTo>
                    <a:pt x="112" y="38"/>
                  </a:lnTo>
                  <a:lnTo>
                    <a:pt x="112" y="44"/>
                  </a:lnTo>
                  <a:lnTo>
                    <a:pt x="110" y="46"/>
                  </a:lnTo>
                  <a:lnTo>
                    <a:pt x="108" y="48"/>
                  </a:lnTo>
                  <a:lnTo>
                    <a:pt x="106" y="52"/>
                  </a:lnTo>
                  <a:lnTo>
                    <a:pt x="102" y="58"/>
                  </a:lnTo>
                  <a:lnTo>
                    <a:pt x="98" y="62"/>
                  </a:lnTo>
                  <a:lnTo>
                    <a:pt x="94" y="68"/>
                  </a:lnTo>
                  <a:lnTo>
                    <a:pt x="88" y="72"/>
                  </a:lnTo>
                  <a:lnTo>
                    <a:pt x="82" y="76"/>
                  </a:lnTo>
                  <a:lnTo>
                    <a:pt x="76" y="80"/>
                  </a:lnTo>
                  <a:lnTo>
                    <a:pt x="72" y="84"/>
                  </a:lnTo>
                  <a:lnTo>
                    <a:pt x="68" y="88"/>
                  </a:lnTo>
                  <a:lnTo>
                    <a:pt x="64" y="90"/>
                  </a:lnTo>
                  <a:lnTo>
                    <a:pt x="40" y="90"/>
                  </a:lnTo>
                  <a:lnTo>
                    <a:pt x="22" y="96"/>
                  </a:lnTo>
                  <a:lnTo>
                    <a:pt x="6" y="106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66" name="Freeform 29"/>
            <p:cNvSpPr>
              <a:spLocks/>
            </p:cNvSpPr>
            <p:nvPr/>
          </p:nvSpPr>
          <p:spPr bwMode="gray">
            <a:xfrm>
              <a:off x="2519" y="2644"/>
              <a:ext cx="24" cy="16"/>
            </a:xfrm>
            <a:custGeom>
              <a:avLst/>
              <a:gdLst>
                <a:gd name="T0" fmla="*/ 8 w 24"/>
                <a:gd name="T1" fmla="*/ 0 h 16"/>
                <a:gd name="T2" fmla="*/ 0 w 24"/>
                <a:gd name="T3" fmla="*/ 10 h 16"/>
                <a:gd name="T4" fmla="*/ 8 w 24"/>
                <a:gd name="T5" fmla="*/ 16 h 16"/>
                <a:gd name="T6" fmla="*/ 18 w 24"/>
                <a:gd name="T7" fmla="*/ 8 h 16"/>
                <a:gd name="T8" fmla="*/ 24 w 24"/>
                <a:gd name="T9" fmla="*/ 2 h 16"/>
                <a:gd name="T10" fmla="*/ 8 w 24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4"/>
                <a:gd name="T19" fmla="*/ 0 h 16"/>
                <a:gd name="T20" fmla="*/ 24 w 24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4" h="16">
                  <a:moveTo>
                    <a:pt x="8" y="0"/>
                  </a:moveTo>
                  <a:lnTo>
                    <a:pt x="0" y="10"/>
                  </a:lnTo>
                  <a:lnTo>
                    <a:pt x="8" y="16"/>
                  </a:lnTo>
                  <a:lnTo>
                    <a:pt x="18" y="8"/>
                  </a:lnTo>
                  <a:lnTo>
                    <a:pt x="24" y="2"/>
                  </a:lnTo>
                  <a:lnTo>
                    <a:pt x="8" y="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67" name="Freeform 30"/>
            <p:cNvSpPr>
              <a:spLocks/>
            </p:cNvSpPr>
            <p:nvPr/>
          </p:nvSpPr>
          <p:spPr bwMode="gray">
            <a:xfrm>
              <a:off x="2617" y="2454"/>
              <a:ext cx="78" cy="60"/>
            </a:xfrm>
            <a:custGeom>
              <a:avLst/>
              <a:gdLst>
                <a:gd name="T0" fmla="*/ 36 w 78"/>
                <a:gd name="T1" fmla="*/ 6 h 60"/>
                <a:gd name="T2" fmla="*/ 36 w 78"/>
                <a:gd name="T3" fmla="*/ 6 h 60"/>
                <a:gd name="T4" fmla="*/ 34 w 78"/>
                <a:gd name="T5" fmla="*/ 4 h 60"/>
                <a:gd name="T6" fmla="*/ 32 w 78"/>
                <a:gd name="T7" fmla="*/ 2 h 60"/>
                <a:gd name="T8" fmla="*/ 30 w 78"/>
                <a:gd name="T9" fmla="*/ 0 h 60"/>
                <a:gd name="T10" fmla="*/ 28 w 78"/>
                <a:gd name="T11" fmla="*/ 0 h 60"/>
                <a:gd name="T12" fmla="*/ 26 w 78"/>
                <a:gd name="T13" fmla="*/ 2 h 60"/>
                <a:gd name="T14" fmla="*/ 24 w 78"/>
                <a:gd name="T15" fmla="*/ 4 h 60"/>
                <a:gd name="T16" fmla="*/ 22 w 78"/>
                <a:gd name="T17" fmla="*/ 12 h 60"/>
                <a:gd name="T18" fmla="*/ 20 w 78"/>
                <a:gd name="T19" fmla="*/ 18 h 60"/>
                <a:gd name="T20" fmla="*/ 20 w 78"/>
                <a:gd name="T21" fmla="*/ 22 h 60"/>
                <a:gd name="T22" fmla="*/ 20 w 78"/>
                <a:gd name="T23" fmla="*/ 26 h 60"/>
                <a:gd name="T24" fmla="*/ 18 w 78"/>
                <a:gd name="T25" fmla="*/ 28 h 60"/>
                <a:gd name="T26" fmla="*/ 16 w 78"/>
                <a:gd name="T27" fmla="*/ 32 h 60"/>
                <a:gd name="T28" fmla="*/ 12 w 78"/>
                <a:gd name="T29" fmla="*/ 36 h 60"/>
                <a:gd name="T30" fmla="*/ 10 w 78"/>
                <a:gd name="T31" fmla="*/ 42 h 60"/>
                <a:gd name="T32" fmla="*/ 6 w 78"/>
                <a:gd name="T33" fmla="*/ 46 h 60"/>
                <a:gd name="T34" fmla="*/ 4 w 78"/>
                <a:gd name="T35" fmla="*/ 48 h 60"/>
                <a:gd name="T36" fmla="*/ 2 w 78"/>
                <a:gd name="T37" fmla="*/ 50 h 60"/>
                <a:gd name="T38" fmla="*/ 0 w 78"/>
                <a:gd name="T39" fmla="*/ 52 h 60"/>
                <a:gd name="T40" fmla="*/ 0 w 78"/>
                <a:gd name="T41" fmla="*/ 54 h 60"/>
                <a:gd name="T42" fmla="*/ 0 w 78"/>
                <a:gd name="T43" fmla="*/ 56 h 60"/>
                <a:gd name="T44" fmla="*/ 4 w 78"/>
                <a:gd name="T45" fmla="*/ 56 h 60"/>
                <a:gd name="T46" fmla="*/ 8 w 78"/>
                <a:gd name="T47" fmla="*/ 58 h 60"/>
                <a:gd name="T48" fmla="*/ 14 w 78"/>
                <a:gd name="T49" fmla="*/ 58 h 60"/>
                <a:gd name="T50" fmla="*/ 20 w 78"/>
                <a:gd name="T51" fmla="*/ 58 h 60"/>
                <a:gd name="T52" fmla="*/ 26 w 78"/>
                <a:gd name="T53" fmla="*/ 58 h 60"/>
                <a:gd name="T54" fmla="*/ 30 w 78"/>
                <a:gd name="T55" fmla="*/ 56 h 60"/>
                <a:gd name="T56" fmla="*/ 32 w 78"/>
                <a:gd name="T57" fmla="*/ 56 h 60"/>
                <a:gd name="T58" fmla="*/ 38 w 78"/>
                <a:gd name="T59" fmla="*/ 60 h 60"/>
                <a:gd name="T60" fmla="*/ 48 w 78"/>
                <a:gd name="T61" fmla="*/ 58 h 60"/>
                <a:gd name="T62" fmla="*/ 48 w 78"/>
                <a:gd name="T63" fmla="*/ 58 h 60"/>
                <a:gd name="T64" fmla="*/ 50 w 78"/>
                <a:gd name="T65" fmla="*/ 56 h 60"/>
                <a:gd name="T66" fmla="*/ 52 w 78"/>
                <a:gd name="T67" fmla="*/ 52 h 60"/>
                <a:gd name="T68" fmla="*/ 54 w 78"/>
                <a:gd name="T69" fmla="*/ 50 h 60"/>
                <a:gd name="T70" fmla="*/ 56 w 78"/>
                <a:gd name="T71" fmla="*/ 46 h 60"/>
                <a:gd name="T72" fmla="*/ 60 w 78"/>
                <a:gd name="T73" fmla="*/ 44 h 60"/>
                <a:gd name="T74" fmla="*/ 62 w 78"/>
                <a:gd name="T75" fmla="*/ 44 h 60"/>
                <a:gd name="T76" fmla="*/ 64 w 78"/>
                <a:gd name="T77" fmla="*/ 44 h 60"/>
                <a:gd name="T78" fmla="*/ 66 w 78"/>
                <a:gd name="T79" fmla="*/ 42 h 60"/>
                <a:gd name="T80" fmla="*/ 70 w 78"/>
                <a:gd name="T81" fmla="*/ 40 h 60"/>
                <a:gd name="T82" fmla="*/ 72 w 78"/>
                <a:gd name="T83" fmla="*/ 38 h 60"/>
                <a:gd name="T84" fmla="*/ 74 w 78"/>
                <a:gd name="T85" fmla="*/ 36 h 60"/>
                <a:gd name="T86" fmla="*/ 76 w 78"/>
                <a:gd name="T87" fmla="*/ 34 h 60"/>
                <a:gd name="T88" fmla="*/ 78 w 78"/>
                <a:gd name="T89" fmla="*/ 32 h 60"/>
                <a:gd name="T90" fmla="*/ 78 w 78"/>
                <a:gd name="T91" fmla="*/ 32 h 60"/>
                <a:gd name="T92" fmla="*/ 78 w 78"/>
                <a:gd name="T93" fmla="*/ 30 h 60"/>
                <a:gd name="T94" fmla="*/ 78 w 78"/>
                <a:gd name="T95" fmla="*/ 26 h 60"/>
                <a:gd name="T96" fmla="*/ 78 w 78"/>
                <a:gd name="T97" fmla="*/ 24 h 60"/>
                <a:gd name="T98" fmla="*/ 76 w 78"/>
                <a:gd name="T99" fmla="*/ 22 h 60"/>
                <a:gd name="T100" fmla="*/ 74 w 78"/>
                <a:gd name="T101" fmla="*/ 20 h 60"/>
                <a:gd name="T102" fmla="*/ 72 w 78"/>
                <a:gd name="T103" fmla="*/ 22 h 60"/>
                <a:gd name="T104" fmla="*/ 70 w 78"/>
                <a:gd name="T105" fmla="*/ 24 h 60"/>
                <a:gd name="T106" fmla="*/ 66 w 78"/>
                <a:gd name="T107" fmla="*/ 26 h 60"/>
                <a:gd name="T108" fmla="*/ 64 w 78"/>
                <a:gd name="T109" fmla="*/ 26 h 60"/>
                <a:gd name="T110" fmla="*/ 62 w 78"/>
                <a:gd name="T111" fmla="*/ 26 h 60"/>
                <a:gd name="T112" fmla="*/ 58 w 78"/>
                <a:gd name="T113" fmla="*/ 24 h 60"/>
                <a:gd name="T114" fmla="*/ 52 w 78"/>
                <a:gd name="T115" fmla="*/ 22 h 60"/>
                <a:gd name="T116" fmla="*/ 46 w 78"/>
                <a:gd name="T117" fmla="*/ 20 h 60"/>
                <a:gd name="T118" fmla="*/ 42 w 78"/>
                <a:gd name="T119" fmla="*/ 16 h 60"/>
                <a:gd name="T120" fmla="*/ 38 w 78"/>
                <a:gd name="T121" fmla="*/ 12 h 60"/>
                <a:gd name="T122" fmla="*/ 36 w 78"/>
                <a:gd name="T123" fmla="*/ 6 h 6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8"/>
                <a:gd name="T187" fmla="*/ 0 h 60"/>
                <a:gd name="T188" fmla="*/ 78 w 78"/>
                <a:gd name="T189" fmla="*/ 60 h 6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8" h="60">
                  <a:moveTo>
                    <a:pt x="36" y="6"/>
                  </a:moveTo>
                  <a:lnTo>
                    <a:pt x="36" y="6"/>
                  </a:lnTo>
                  <a:lnTo>
                    <a:pt x="34" y="4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2"/>
                  </a:lnTo>
                  <a:lnTo>
                    <a:pt x="24" y="4"/>
                  </a:lnTo>
                  <a:lnTo>
                    <a:pt x="22" y="12"/>
                  </a:lnTo>
                  <a:lnTo>
                    <a:pt x="20" y="18"/>
                  </a:lnTo>
                  <a:lnTo>
                    <a:pt x="20" y="22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6" y="32"/>
                  </a:lnTo>
                  <a:lnTo>
                    <a:pt x="12" y="36"/>
                  </a:lnTo>
                  <a:lnTo>
                    <a:pt x="10" y="42"/>
                  </a:lnTo>
                  <a:lnTo>
                    <a:pt x="6" y="46"/>
                  </a:lnTo>
                  <a:lnTo>
                    <a:pt x="4" y="48"/>
                  </a:lnTo>
                  <a:lnTo>
                    <a:pt x="2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4" y="56"/>
                  </a:lnTo>
                  <a:lnTo>
                    <a:pt x="8" y="58"/>
                  </a:lnTo>
                  <a:lnTo>
                    <a:pt x="14" y="58"/>
                  </a:lnTo>
                  <a:lnTo>
                    <a:pt x="20" y="58"/>
                  </a:lnTo>
                  <a:lnTo>
                    <a:pt x="26" y="58"/>
                  </a:lnTo>
                  <a:lnTo>
                    <a:pt x="30" y="56"/>
                  </a:lnTo>
                  <a:lnTo>
                    <a:pt x="32" y="56"/>
                  </a:lnTo>
                  <a:lnTo>
                    <a:pt x="38" y="60"/>
                  </a:lnTo>
                  <a:lnTo>
                    <a:pt x="48" y="58"/>
                  </a:lnTo>
                  <a:lnTo>
                    <a:pt x="50" y="56"/>
                  </a:lnTo>
                  <a:lnTo>
                    <a:pt x="52" y="52"/>
                  </a:lnTo>
                  <a:lnTo>
                    <a:pt x="54" y="50"/>
                  </a:lnTo>
                  <a:lnTo>
                    <a:pt x="56" y="46"/>
                  </a:lnTo>
                  <a:lnTo>
                    <a:pt x="60" y="44"/>
                  </a:lnTo>
                  <a:lnTo>
                    <a:pt x="62" y="44"/>
                  </a:lnTo>
                  <a:lnTo>
                    <a:pt x="64" y="44"/>
                  </a:lnTo>
                  <a:lnTo>
                    <a:pt x="66" y="42"/>
                  </a:lnTo>
                  <a:lnTo>
                    <a:pt x="70" y="40"/>
                  </a:lnTo>
                  <a:lnTo>
                    <a:pt x="72" y="38"/>
                  </a:lnTo>
                  <a:lnTo>
                    <a:pt x="74" y="36"/>
                  </a:lnTo>
                  <a:lnTo>
                    <a:pt x="76" y="34"/>
                  </a:lnTo>
                  <a:lnTo>
                    <a:pt x="78" y="32"/>
                  </a:lnTo>
                  <a:lnTo>
                    <a:pt x="78" y="30"/>
                  </a:lnTo>
                  <a:lnTo>
                    <a:pt x="78" y="26"/>
                  </a:lnTo>
                  <a:lnTo>
                    <a:pt x="78" y="24"/>
                  </a:lnTo>
                  <a:lnTo>
                    <a:pt x="76" y="22"/>
                  </a:lnTo>
                  <a:lnTo>
                    <a:pt x="74" y="20"/>
                  </a:lnTo>
                  <a:lnTo>
                    <a:pt x="72" y="22"/>
                  </a:lnTo>
                  <a:lnTo>
                    <a:pt x="70" y="24"/>
                  </a:lnTo>
                  <a:lnTo>
                    <a:pt x="66" y="26"/>
                  </a:lnTo>
                  <a:lnTo>
                    <a:pt x="64" y="26"/>
                  </a:lnTo>
                  <a:lnTo>
                    <a:pt x="62" y="26"/>
                  </a:lnTo>
                  <a:lnTo>
                    <a:pt x="58" y="24"/>
                  </a:lnTo>
                  <a:lnTo>
                    <a:pt x="52" y="22"/>
                  </a:lnTo>
                  <a:lnTo>
                    <a:pt x="46" y="20"/>
                  </a:lnTo>
                  <a:lnTo>
                    <a:pt x="42" y="16"/>
                  </a:lnTo>
                  <a:lnTo>
                    <a:pt x="38" y="12"/>
                  </a:lnTo>
                  <a:lnTo>
                    <a:pt x="36" y="6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68" name="Freeform 31"/>
            <p:cNvSpPr>
              <a:spLocks/>
            </p:cNvSpPr>
            <p:nvPr/>
          </p:nvSpPr>
          <p:spPr bwMode="gray">
            <a:xfrm>
              <a:off x="1777" y="2624"/>
              <a:ext cx="80" cy="34"/>
            </a:xfrm>
            <a:custGeom>
              <a:avLst/>
              <a:gdLst>
                <a:gd name="T0" fmla="*/ 58 w 80"/>
                <a:gd name="T1" fmla="*/ 0 h 34"/>
                <a:gd name="T2" fmla="*/ 52 w 80"/>
                <a:gd name="T3" fmla="*/ 2 h 34"/>
                <a:gd name="T4" fmla="*/ 38 w 80"/>
                <a:gd name="T5" fmla="*/ 2 h 34"/>
                <a:gd name="T6" fmla="*/ 24 w 80"/>
                <a:gd name="T7" fmla="*/ 2 h 34"/>
                <a:gd name="T8" fmla="*/ 16 w 80"/>
                <a:gd name="T9" fmla="*/ 2 h 34"/>
                <a:gd name="T10" fmla="*/ 0 w 80"/>
                <a:gd name="T11" fmla="*/ 16 h 34"/>
                <a:gd name="T12" fmla="*/ 0 w 80"/>
                <a:gd name="T13" fmla="*/ 22 h 34"/>
                <a:gd name="T14" fmla="*/ 0 w 80"/>
                <a:gd name="T15" fmla="*/ 22 h 34"/>
                <a:gd name="T16" fmla="*/ 2 w 80"/>
                <a:gd name="T17" fmla="*/ 24 h 34"/>
                <a:gd name="T18" fmla="*/ 2 w 80"/>
                <a:gd name="T19" fmla="*/ 28 h 34"/>
                <a:gd name="T20" fmla="*/ 4 w 80"/>
                <a:gd name="T21" fmla="*/ 30 h 34"/>
                <a:gd name="T22" fmla="*/ 6 w 80"/>
                <a:gd name="T23" fmla="*/ 30 h 34"/>
                <a:gd name="T24" fmla="*/ 8 w 80"/>
                <a:gd name="T25" fmla="*/ 30 h 34"/>
                <a:gd name="T26" fmla="*/ 12 w 80"/>
                <a:gd name="T27" fmla="*/ 28 h 34"/>
                <a:gd name="T28" fmla="*/ 16 w 80"/>
                <a:gd name="T29" fmla="*/ 28 h 34"/>
                <a:gd name="T30" fmla="*/ 20 w 80"/>
                <a:gd name="T31" fmla="*/ 30 h 34"/>
                <a:gd name="T32" fmla="*/ 26 w 80"/>
                <a:gd name="T33" fmla="*/ 34 h 34"/>
                <a:gd name="T34" fmla="*/ 26 w 80"/>
                <a:gd name="T35" fmla="*/ 32 h 34"/>
                <a:gd name="T36" fmla="*/ 30 w 80"/>
                <a:gd name="T37" fmla="*/ 28 h 34"/>
                <a:gd name="T38" fmla="*/ 40 w 80"/>
                <a:gd name="T39" fmla="*/ 26 h 34"/>
                <a:gd name="T40" fmla="*/ 58 w 80"/>
                <a:gd name="T41" fmla="*/ 24 h 34"/>
                <a:gd name="T42" fmla="*/ 58 w 80"/>
                <a:gd name="T43" fmla="*/ 24 h 34"/>
                <a:gd name="T44" fmla="*/ 58 w 80"/>
                <a:gd name="T45" fmla="*/ 22 h 34"/>
                <a:gd name="T46" fmla="*/ 58 w 80"/>
                <a:gd name="T47" fmla="*/ 20 h 34"/>
                <a:gd name="T48" fmla="*/ 60 w 80"/>
                <a:gd name="T49" fmla="*/ 16 h 34"/>
                <a:gd name="T50" fmla="*/ 62 w 80"/>
                <a:gd name="T51" fmla="*/ 14 h 34"/>
                <a:gd name="T52" fmla="*/ 66 w 80"/>
                <a:gd name="T53" fmla="*/ 12 h 34"/>
                <a:gd name="T54" fmla="*/ 72 w 80"/>
                <a:gd name="T55" fmla="*/ 10 h 34"/>
                <a:gd name="T56" fmla="*/ 80 w 80"/>
                <a:gd name="T57" fmla="*/ 10 h 34"/>
                <a:gd name="T58" fmla="*/ 78 w 80"/>
                <a:gd name="T59" fmla="*/ 8 h 34"/>
                <a:gd name="T60" fmla="*/ 76 w 80"/>
                <a:gd name="T61" fmla="*/ 8 h 34"/>
                <a:gd name="T62" fmla="*/ 70 w 80"/>
                <a:gd name="T63" fmla="*/ 8 h 34"/>
                <a:gd name="T64" fmla="*/ 64 w 80"/>
                <a:gd name="T65" fmla="*/ 6 h 34"/>
                <a:gd name="T66" fmla="*/ 60 w 80"/>
                <a:gd name="T67" fmla="*/ 4 h 34"/>
                <a:gd name="T68" fmla="*/ 58 w 80"/>
                <a:gd name="T69" fmla="*/ 0 h 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80"/>
                <a:gd name="T106" fmla="*/ 0 h 34"/>
                <a:gd name="T107" fmla="*/ 80 w 80"/>
                <a:gd name="T108" fmla="*/ 34 h 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80" h="34">
                  <a:moveTo>
                    <a:pt x="58" y="0"/>
                  </a:moveTo>
                  <a:lnTo>
                    <a:pt x="52" y="2"/>
                  </a:lnTo>
                  <a:lnTo>
                    <a:pt x="38" y="2"/>
                  </a:lnTo>
                  <a:lnTo>
                    <a:pt x="24" y="2"/>
                  </a:lnTo>
                  <a:lnTo>
                    <a:pt x="16" y="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2" y="24"/>
                  </a:lnTo>
                  <a:lnTo>
                    <a:pt x="2" y="28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20" y="30"/>
                  </a:lnTo>
                  <a:lnTo>
                    <a:pt x="26" y="34"/>
                  </a:lnTo>
                  <a:lnTo>
                    <a:pt x="26" y="32"/>
                  </a:lnTo>
                  <a:lnTo>
                    <a:pt x="30" y="28"/>
                  </a:lnTo>
                  <a:lnTo>
                    <a:pt x="40" y="26"/>
                  </a:lnTo>
                  <a:lnTo>
                    <a:pt x="58" y="24"/>
                  </a:lnTo>
                  <a:lnTo>
                    <a:pt x="58" y="22"/>
                  </a:lnTo>
                  <a:lnTo>
                    <a:pt x="58" y="20"/>
                  </a:lnTo>
                  <a:lnTo>
                    <a:pt x="60" y="16"/>
                  </a:lnTo>
                  <a:lnTo>
                    <a:pt x="62" y="14"/>
                  </a:lnTo>
                  <a:lnTo>
                    <a:pt x="66" y="12"/>
                  </a:lnTo>
                  <a:lnTo>
                    <a:pt x="72" y="10"/>
                  </a:lnTo>
                  <a:lnTo>
                    <a:pt x="80" y="10"/>
                  </a:lnTo>
                  <a:lnTo>
                    <a:pt x="78" y="8"/>
                  </a:lnTo>
                  <a:lnTo>
                    <a:pt x="76" y="8"/>
                  </a:lnTo>
                  <a:lnTo>
                    <a:pt x="70" y="8"/>
                  </a:lnTo>
                  <a:lnTo>
                    <a:pt x="64" y="6"/>
                  </a:lnTo>
                  <a:lnTo>
                    <a:pt x="60" y="4"/>
                  </a:lnTo>
                  <a:lnTo>
                    <a:pt x="58" y="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69" name="Freeform 32"/>
            <p:cNvSpPr>
              <a:spLocks/>
            </p:cNvSpPr>
            <p:nvPr/>
          </p:nvSpPr>
          <p:spPr bwMode="gray">
            <a:xfrm>
              <a:off x="1777" y="2624"/>
              <a:ext cx="80" cy="34"/>
            </a:xfrm>
            <a:custGeom>
              <a:avLst/>
              <a:gdLst>
                <a:gd name="T0" fmla="*/ 56 w 80"/>
                <a:gd name="T1" fmla="*/ 0 h 34"/>
                <a:gd name="T2" fmla="*/ 50 w 80"/>
                <a:gd name="T3" fmla="*/ 2 h 34"/>
                <a:gd name="T4" fmla="*/ 38 w 80"/>
                <a:gd name="T5" fmla="*/ 2 h 34"/>
                <a:gd name="T6" fmla="*/ 24 w 80"/>
                <a:gd name="T7" fmla="*/ 2 h 34"/>
                <a:gd name="T8" fmla="*/ 16 w 80"/>
                <a:gd name="T9" fmla="*/ 2 h 34"/>
                <a:gd name="T10" fmla="*/ 0 w 80"/>
                <a:gd name="T11" fmla="*/ 16 h 34"/>
                <a:gd name="T12" fmla="*/ 0 w 80"/>
                <a:gd name="T13" fmla="*/ 22 h 34"/>
                <a:gd name="T14" fmla="*/ 0 w 80"/>
                <a:gd name="T15" fmla="*/ 22 h 34"/>
                <a:gd name="T16" fmla="*/ 2 w 80"/>
                <a:gd name="T17" fmla="*/ 24 h 34"/>
                <a:gd name="T18" fmla="*/ 2 w 80"/>
                <a:gd name="T19" fmla="*/ 28 h 34"/>
                <a:gd name="T20" fmla="*/ 4 w 80"/>
                <a:gd name="T21" fmla="*/ 30 h 34"/>
                <a:gd name="T22" fmla="*/ 6 w 80"/>
                <a:gd name="T23" fmla="*/ 30 h 34"/>
                <a:gd name="T24" fmla="*/ 8 w 80"/>
                <a:gd name="T25" fmla="*/ 30 h 34"/>
                <a:gd name="T26" fmla="*/ 12 w 80"/>
                <a:gd name="T27" fmla="*/ 28 h 34"/>
                <a:gd name="T28" fmla="*/ 16 w 80"/>
                <a:gd name="T29" fmla="*/ 28 h 34"/>
                <a:gd name="T30" fmla="*/ 20 w 80"/>
                <a:gd name="T31" fmla="*/ 30 h 34"/>
                <a:gd name="T32" fmla="*/ 26 w 80"/>
                <a:gd name="T33" fmla="*/ 34 h 34"/>
                <a:gd name="T34" fmla="*/ 26 w 80"/>
                <a:gd name="T35" fmla="*/ 32 h 34"/>
                <a:gd name="T36" fmla="*/ 30 w 80"/>
                <a:gd name="T37" fmla="*/ 28 h 34"/>
                <a:gd name="T38" fmla="*/ 40 w 80"/>
                <a:gd name="T39" fmla="*/ 26 h 34"/>
                <a:gd name="T40" fmla="*/ 58 w 80"/>
                <a:gd name="T41" fmla="*/ 24 h 34"/>
                <a:gd name="T42" fmla="*/ 58 w 80"/>
                <a:gd name="T43" fmla="*/ 24 h 34"/>
                <a:gd name="T44" fmla="*/ 58 w 80"/>
                <a:gd name="T45" fmla="*/ 22 h 34"/>
                <a:gd name="T46" fmla="*/ 58 w 80"/>
                <a:gd name="T47" fmla="*/ 20 h 34"/>
                <a:gd name="T48" fmla="*/ 60 w 80"/>
                <a:gd name="T49" fmla="*/ 16 h 34"/>
                <a:gd name="T50" fmla="*/ 62 w 80"/>
                <a:gd name="T51" fmla="*/ 14 h 34"/>
                <a:gd name="T52" fmla="*/ 66 w 80"/>
                <a:gd name="T53" fmla="*/ 12 h 34"/>
                <a:gd name="T54" fmla="*/ 72 w 80"/>
                <a:gd name="T55" fmla="*/ 10 h 34"/>
                <a:gd name="T56" fmla="*/ 80 w 80"/>
                <a:gd name="T57" fmla="*/ 10 h 34"/>
                <a:gd name="T58" fmla="*/ 78 w 80"/>
                <a:gd name="T59" fmla="*/ 8 h 34"/>
                <a:gd name="T60" fmla="*/ 74 w 80"/>
                <a:gd name="T61" fmla="*/ 8 h 34"/>
                <a:gd name="T62" fmla="*/ 70 w 80"/>
                <a:gd name="T63" fmla="*/ 8 h 34"/>
                <a:gd name="T64" fmla="*/ 64 w 80"/>
                <a:gd name="T65" fmla="*/ 6 h 34"/>
                <a:gd name="T66" fmla="*/ 60 w 80"/>
                <a:gd name="T67" fmla="*/ 4 h 34"/>
                <a:gd name="T68" fmla="*/ 56 w 80"/>
                <a:gd name="T69" fmla="*/ 0 h 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80"/>
                <a:gd name="T106" fmla="*/ 0 h 34"/>
                <a:gd name="T107" fmla="*/ 80 w 80"/>
                <a:gd name="T108" fmla="*/ 34 h 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80" h="34">
                  <a:moveTo>
                    <a:pt x="56" y="0"/>
                  </a:moveTo>
                  <a:lnTo>
                    <a:pt x="50" y="2"/>
                  </a:lnTo>
                  <a:lnTo>
                    <a:pt x="38" y="2"/>
                  </a:lnTo>
                  <a:lnTo>
                    <a:pt x="24" y="2"/>
                  </a:lnTo>
                  <a:lnTo>
                    <a:pt x="16" y="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2" y="24"/>
                  </a:lnTo>
                  <a:lnTo>
                    <a:pt x="2" y="28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20" y="30"/>
                  </a:lnTo>
                  <a:lnTo>
                    <a:pt x="26" y="34"/>
                  </a:lnTo>
                  <a:lnTo>
                    <a:pt x="26" y="32"/>
                  </a:lnTo>
                  <a:lnTo>
                    <a:pt x="30" y="28"/>
                  </a:lnTo>
                  <a:lnTo>
                    <a:pt x="40" y="26"/>
                  </a:lnTo>
                  <a:lnTo>
                    <a:pt x="58" y="24"/>
                  </a:lnTo>
                  <a:lnTo>
                    <a:pt x="58" y="22"/>
                  </a:lnTo>
                  <a:lnTo>
                    <a:pt x="58" y="20"/>
                  </a:lnTo>
                  <a:lnTo>
                    <a:pt x="60" y="16"/>
                  </a:lnTo>
                  <a:lnTo>
                    <a:pt x="62" y="14"/>
                  </a:lnTo>
                  <a:lnTo>
                    <a:pt x="66" y="12"/>
                  </a:lnTo>
                  <a:lnTo>
                    <a:pt x="72" y="10"/>
                  </a:lnTo>
                  <a:lnTo>
                    <a:pt x="80" y="10"/>
                  </a:lnTo>
                  <a:lnTo>
                    <a:pt x="78" y="8"/>
                  </a:lnTo>
                  <a:lnTo>
                    <a:pt x="74" y="8"/>
                  </a:lnTo>
                  <a:lnTo>
                    <a:pt x="70" y="8"/>
                  </a:lnTo>
                  <a:lnTo>
                    <a:pt x="64" y="6"/>
                  </a:lnTo>
                  <a:lnTo>
                    <a:pt x="60" y="4"/>
                  </a:lnTo>
                  <a:lnTo>
                    <a:pt x="56" y="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70" name="Freeform 33"/>
            <p:cNvSpPr>
              <a:spLocks/>
            </p:cNvSpPr>
            <p:nvPr/>
          </p:nvSpPr>
          <p:spPr bwMode="gray">
            <a:xfrm>
              <a:off x="925" y="1780"/>
              <a:ext cx="336" cy="412"/>
            </a:xfrm>
            <a:custGeom>
              <a:avLst/>
              <a:gdLst>
                <a:gd name="T0" fmla="*/ 302 w 336"/>
                <a:gd name="T1" fmla="*/ 44 h 412"/>
                <a:gd name="T2" fmla="*/ 314 w 336"/>
                <a:gd name="T3" fmla="*/ 42 h 412"/>
                <a:gd name="T4" fmla="*/ 312 w 336"/>
                <a:gd name="T5" fmla="*/ 42 h 412"/>
                <a:gd name="T6" fmla="*/ 326 w 336"/>
                <a:gd name="T7" fmla="*/ 38 h 412"/>
                <a:gd name="T8" fmla="*/ 330 w 336"/>
                <a:gd name="T9" fmla="*/ 22 h 412"/>
                <a:gd name="T10" fmla="*/ 302 w 336"/>
                <a:gd name="T11" fmla="*/ 4 h 412"/>
                <a:gd name="T12" fmla="*/ 250 w 336"/>
                <a:gd name="T13" fmla="*/ 8 h 412"/>
                <a:gd name="T14" fmla="*/ 230 w 336"/>
                <a:gd name="T15" fmla="*/ 14 h 412"/>
                <a:gd name="T16" fmla="*/ 218 w 336"/>
                <a:gd name="T17" fmla="*/ 20 h 412"/>
                <a:gd name="T18" fmla="*/ 214 w 336"/>
                <a:gd name="T19" fmla="*/ 26 h 412"/>
                <a:gd name="T20" fmla="*/ 204 w 336"/>
                <a:gd name="T21" fmla="*/ 36 h 412"/>
                <a:gd name="T22" fmla="*/ 194 w 336"/>
                <a:gd name="T23" fmla="*/ 34 h 412"/>
                <a:gd name="T24" fmla="*/ 186 w 336"/>
                <a:gd name="T25" fmla="*/ 34 h 412"/>
                <a:gd name="T26" fmla="*/ 176 w 336"/>
                <a:gd name="T27" fmla="*/ 48 h 412"/>
                <a:gd name="T28" fmla="*/ 158 w 336"/>
                <a:gd name="T29" fmla="*/ 58 h 412"/>
                <a:gd name="T30" fmla="*/ 148 w 336"/>
                <a:gd name="T31" fmla="*/ 76 h 412"/>
                <a:gd name="T32" fmla="*/ 136 w 336"/>
                <a:gd name="T33" fmla="*/ 114 h 412"/>
                <a:gd name="T34" fmla="*/ 106 w 336"/>
                <a:gd name="T35" fmla="*/ 170 h 412"/>
                <a:gd name="T36" fmla="*/ 94 w 336"/>
                <a:gd name="T37" fmla="*/ 200 h 412"/>
                <a:gd name="T38" fmla="*/ 72 w 336"/>
                <a:gd name="T39" fmla="*/ 230 h 412"/>
                <a:gd name="T40" fmla="*/ 26 w 336"/>
                <a:gd name="T41" fmla="*/ 278 h 412"/>
                <a:gd name="T42" fmla="*/ 16 w 336"/>
                <a:gd name="T43" fmla="*/ 284 h 412"/>
                <a:gd name="T44" fmla="*/ 8 w 336"/>
                <a:gd name="T45" fmla="*/ 300 h 412"/>
                <a:gd name="T46" fmla="*/ 4 w 336"/>
                <a:gd name="T47" fmla="*/ 334 h 412"/>
                <a:gd name="T48" fmla="*/ 10 w 336"/>
                <a:gd name="T49" fmla="*/ 344 h 412"/>
                <a:gd name="T50" fmla="*/ 6 w 336"/>
                <a:gd name="T51" fmla="*/ 352 h 412"/>
                <a:gd name="T52" fmla="*/ 2 w 336"/>
                <a:gd name="T53" fmla="*/ 364 h 412"/>
                <a:gd name="T54" fmla="*/ 4 w 336"/>
                <a:gd name="T55" fmla="*/ 384 h 412"/>
                <a:gd name="T56" fmla="*/ 10 w 336"/>
                <a:gd name="T57" fmla="*/ 400 h 412"/>
                <a:gd name="T58" fmla="*/ 28 w 336"/>
                <a:gd name="T59" fmla="*/ 412 h 412"/>
                <a:gd name="T60" fmla="*/ 46 w 336"/>
                <a:gd name="T61" fmla="*/ 402 h 412"/>
                <a:gd name="T62" fmla="*/ 54 w 336"/>
                <a:gd name="T63" fmla="*/ 390 h 412"/>
                <a:gd name="T64" fmla="*/ 58 w 336"/>
                <a:gd name="T65" fmla="*/ 376 h 412"/>
                <a:gd name="T66" fmla="*/ 68 w 336"/>
                <a:gd name="T67" fmla="*/ 370 h 412"/>
                <a:gd name="T68" fmla="*/ 76 w 336"/>
                <a:gd name="T69" fmla="*/ 358 h 412"/>
                <a:gd name="T70" fmla="*/ 80 w 336"/>
                <a:gd name="T71" fmla="*/ 342 h 412"/>
                <a:gd name="T72" fmla="*/ 92 w 336"/>
                <a:gd name="T73" fmla="*/ 354 h 412"/>
                <a:gd name="T74" fmla="*/ 100 w 336"/>
                <a:gd name="T75" fmla="*/ 318 h 412"/>
                <a:gd name="T76" fmla="*/ 102 w 336"/>
                <a:gd name="T77" fmla="*/ 260 h 412"/>
                <a:gd name="T78" fmla="*/ 132 w 336"/>
                <a:gd name="T79" fmla="*/ 198 h 412"/>
                <a:gd name="T80" fmla="*/ 140 w 336"/>
                <a:gd name="T81" fmla="*/ 178 h 412"/>
                <a:gd name="T82" fmla="*/ 154 w 336"/>
                <a:gd name="T83" fmla="*/ 162 h 412"/>
                <a:gd name="T84" fmla="*/ 162 w 336"/>
                <a:gd name="T85" fmla="*/ 134 h 412"/>
                <a:gd name="T86" fmla="*/ 170 w 336"/>
                <a:gd name="T87" fmla="*/ 112 h 412"/>
                <a:gd name="T88" fmla="*/ 224 w 336"/>
                <a:gd name="T89" fmla="*/ 64 h 412"/>
                <a:gd name="T90" fmla="*/ 238 w 336"/>
                <a:gd name="T91" fmla="*/ 66 h 412"/>
                <a:gd name="T92" fmla="*/ 264 w 336"/>
                <a:gd name="T93" fmla="*/ 70 h 412"/>
                <a:gd name="T94" fmla="*/ 276 w 336"/>
                <a:gd name="T95" fmla="*/ 64 h 412"/>
                <a:gd name="T96" fmla="*/ 278 w 336"/>
                <a:gd name="T97" fmla="*/ 56 h 412"/>
                <a:gd name="T98" fmla="*/ 294 w 336"/>
                <a:gd name="T99" fmla="*/ 50 h 412"/>
                <a:gd name="T100" fmla="*/ 328 w 336"/>
                <a:gd name="T101" fmla="*/ 64 h 412"/>
                <a:gd name="T102" fmla="*/ 326 w 336"/>
                <a:gd name="T103" fmla="*/ 52 h 41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36"/>
                <a:gd name="T157" fmla="*/ 0 h 412"/>
                <a:gd name="T158" fmla="*/ 336 w 336"/>
                <a:gd name="T159" fmla="*/ 412 h 41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36" h="412">
                  <a:moveTo>
                    <a:pt x="326" y="52"/>
                  </a:moveTo>
                  <a:lnTo>
                    <a:pt x="314" y="48"/>
                  </a:lnTo>
                  <a:lnTo>
                    <a:pt x="308" y="46"/>
                  </a:lnTo>
                  <a:lnTo>
                    <a:pt x="302" y="44"/>
                  </a:lnTo>
                  <a:lnTo>
                    <a:pt x="300" y="44"/>
                  </a:lnTo>
                  <a:lnTo>
                    <a:pt x="298" y="44"/>
                  </a:lnTo>
                  <a:lnTo>
                    <a:pt x="314" y="42"/>
                  </a:lnTo>
                  <a:lnTo>
                    <a:pt x="312" y="42"/>
                  </a:lnTo>
                  <a:lnTo>
                    <a:pt x="314" y="42"/>
                  </a:lnTo>
                  <a:lnTo>
                    <a:pt x="318" y="42"/>
                  </a:lnTo>
                  <a:lnTo>
                    <a:pt x="322" y="40"/>
                  </a:lnTo>
                  <a:lnTo>
                    <a:pt x="326" y="38"/>
                  </a:lnTo>
                  <a:lnTo>
                    <a:pt x="328" y="34"/>
                  </a:lnTo>
                  <a:lnTo>
                    <a:pt x="328" y="30"/>
                  </a:lnTo>
                  <a:lnTo>
                    <a:pt x="330" y="26"/>
                  </a:lnTo>
                  <a:lnTo>
                    <a:pt x="330" y="22"/>
                  </a:lnTo>
                  <a:lnTo>
                    <a:pt x="314" y="20"/>
                  </a:lnTo>
                  <a:lnTo>
                    <a:pt x="310" y="10"/>
                  </a:lnTo>
                  <a:lnTo>
                    <a:pt x="302" y="4"/>
                  </a:lnTo>
                  <a:lnTo>
                    <a:pt x="282" y="6"/>
                  </a:lnTo>
                  <a:lnTo>
                    <a:pt x="258" y="0"/>
                  </a:lnTo>
                  <a:lnTo>
                    <a:pt x="256" y="4"/>
                  </a:lnTo>
                  <a:lnTo>
                    <a:pt x="250" y="8"/>
                  </a:lnTo>
                  <a:lnTo>
                    <a:pt x="246" y="12"/>
                  </a:lnTo>
                  <a:lnTo>
                    <a:pt x="240" y="12"/>
                  </a:lnTo>
                  <a:lnTo>
                    <a:pt x="234" y="14"/>
                  </a:lnTo>
                  <a:lnTo>
                    <a:pt x="230" y="14"/>
                  </a:lnTo>
                  <a:lnTo>
                    <a:pt x="224" y="16"/>
                  </a:lnTo>
                  <a:lnTo>
                    <a:pt x="220" y="18"/>
                  </a:lnTo>
                  <a:lnTo>
                    <a:pt x="218" y="20"/>
                  </a:lnTo>
                  <a:lnTo>
                    <a:pt x="216" y="22"/>
                  </a:lnTo>
                  <a:lnTo>
                    <a:pt x="214" y="26"/>
                  </a:lnTo>
                  <a:lnTo>
                    <a:pt x="214" y="28"/>
                  </a:lnTo>
                  <a:lnTo>
                    <a:pt x="212" y="32"/>
                  </a:lnTo>
                  <a:lnTo>
                    <a:pt x="208" y="36"/>
                  </a:lnTo>
                  <a:lnTo>
                    <a:pt x="204" y="36"/>
                  </a:lnTo>
                  <a:lnTo>
                    <a:pt x="200" y="36"/>
                  </a:lnTo>
                  <a:lnTo>
                    <a:pt x="196" y="36"/>
                  </a:lnTo>
                  <a:lnTo>
                    <a:pt x="196" y="34"/>
                  </a:lnTo>
                  <a:lnTo>
                    <a:pt x="194" y="34"/>
                  </a:lnTo>
                  <a:lnTo>
                    <a:pt x="194" y="32"/>
                  </a:lnTo>
                  <a:lnTo>
                    <a:pt x="190" y="32"/>
                  </a:lnTo>
                  <a:lnTo>
                    <a:pt x="186" y="34"/>
                  </a:lnTo>
                  <a:lnTo>
                    <a:pt x="182" y="38"/>
                  </a:lnTo>
                  <a:lnTo>
                    <a:pt x="178" y="42"/>
                  </a:lnTo>
                  <a:lnTo>
                    <a:pt x="176" y="46"/>
                  </a:lnTo>
                  <a:lnTo>
                    <a:pt x="176" y="48"/>
                  </a:lnTo>
                  <a:lnTo>
                    <a:pt x="174" y="48"/>
                  </a:lnTo>
                  <a:lnTo>
                    <a:pt x="168" y="54"/>
                  </a:lnTo>
                  <a:lnTo>
                    <a:pt x="162" y="56"/>
                  </a:lnTo>
                  <a:lnTo>
                    <a:pt x="158" y="58"/>
                  </a:lnTo>
                  <a:lnTo>
                    <a:pt x="154" y="62"/>
                  </a:lnTo>
                  <a:lnTo>
                    <a:pt x="152" y="66"/>
                  </a:lnTo>
                  <a:lnTo>
                    <a:pt x="150" y="70"/>
                  </a:lnTo>
                  <a:lnTo>
                    <a:pt x="148" y="76"/>
                  </a:lnTo>
                  <a:lnTo>
                    <a:pt x="148" y="80"/>
                  </a:lnTo>
                  <a:lnTo>
                    <a:pt x="148" y="82"/>
                  </a:lnTo>
                  <a:lnTo>
                    <a:pt x="136" y="114"/>
                  </a:lnTo>
                  <a:lnTo>
                    <a:pt x="116" y="150"/>
                  </a:lnTo>
                  <a:lnTo>
                    <a:pt x="114" y="152"/>
                  </a:lnTo>
                  <a:lnTo>
                    <a:pt x="110" y="160"/>
                  </a:lnTo>
                  <a:lnTo>
                    <a:pt x="106" y="170"/>
                  </a:lnTo>
                  <a:lnTo>
                    <a:pt x="102" y="180"/>
                  </a:lnTo>
                  <a:lnTo>
                    <a:pt x="100" y="184"/>
                  </a:lnTo>
                  <a:lnTo>
                    <a:pt x="98" y="190"/>
                  </a:lnTo>
                  <a:lnTo>
                    <a:pt x="94" y="200"/>
                  </a:lnTo>
                  <a:lnTo>
                    <a:pt x="88" y="212"/>
                  </a:lnTo>
                  <a:lnTo>
                    <a:pt x="84" y="220"/>
                  </a:lnTo>
                  <a:lnTo>
                    <a:pt x="82" y="224"/>
                  </a:lnTo>
                  <a:lnTo>
                    <a:pt x="72" y="230"/>
                  </a:lnTo>
                  <a:lnTo>
                    <a:pt x="54" y="254"/>
                  </a:lnTo>
                  <a:lnTo>
                    <a:pt x="32" y="268"/>
                  </a:lnTo>
                  <a:lnTo>
                    <a:pt x="30" y="274"/>
                  </a:lnTo>
                  <a:lnTo>
                    <a:pt x="26" y="278"/>
                  </a:lnTo>
                  <a:lnTo>
                    <a:pt x="22" y="280"/>
                  </a:lnTo>
                  <a:lnTo>
                    <a:pt x="20" y="282"/>
                  </a:lnTo>
                  <a:lnTo>
                    <a:pt x="16" y="284"/>
                  </a:lnTo>
                  <a:lnTo>
                    <a:pt x="14" y="290"/>
                  </a:lnTo>
                  <a:lnTo>
                    <a:pt x="12" y="294"/>
                  </a:lnTo>
                  <a:lnTo>
                    <a:pt x="10" y="298"/>
                  </a:lnTo>
                  <a:lnTo>
                    <a:pt x="8" y="300"/>
                  </a:lnTo>
                  <a:lnTo>
                    <a:pt x="2" y="312"/>
                  </a:lnTo>
                  <a:lnTo>
                    <a:pt x="0" y="324"/>
                  </a:lnTo>
                  <a:lnTo>
                    <a:pt x="4" y="334"/>
                  </a:lnTo>
                  <a:lnTo>
                    <a:pt x="8" y="338"/>
                  </a:lnTo>
                  <a:lnTo>
                    <a:pt x="10" y="340"/>
                  </a:lnTo>
                  <a:lnTo>
                    <a:pt x="10" y="342"/>
                  </a:lnTo>
                  <a:lnTo>
                    <a:pt x="10" y="344"/>
                  </a:lnTo>
                  <a:lnTo>
                    <a:pt x="8" y="344"/>
                  </a:lnTo>
                  <a:lnTo>
                    <a:pt x="8" y="346"/>
                  </a:lnTo>
                  <a:lnTo>
                    <a:pt x="6" y="348"/>
                  </a:lnTo>
                  <a:lnTo>
                    <a:pt x="6" y="352"/>
                  </a:lnTo>
                  <a:lnTo>
                    <a:pt x="6" y="356"/>
                  </a:lnTo>
                  <a:lnTo>
                    <a:pt x="6" y="358"/>
                  </a:lnTo>
                  <a:lnTo>
                    <a:pt x="2" y="364"/>
                  </a:lnTo>
                  <a:lnTo>
                    <a:pt x="2" y="370"/>
                  </a:lnTo>
                  <a:lnTo>
                    <a:pt x="2" y="376"/>
                  </a:lnTo>
                  <a:lnTo>
                    <a:pt x="2" y="380"/>
                  </a:lnTo>
                  <a:lnTo>
                    <a:pt x="4" y="384"/>
                  </a:lnTo>
                  <a:lnTo>
                    <a:pt x="4" y="386"/>
                  </a:lnTo>
                  <a:lnTo>
                    <a:pt x="4" y="388"/>
                  </a:lnTo>
                  <a:lnTo>
                    <a:pt x="8" y="394"/>
                  </a:lnTo>
                  <a:lnTo>
                    <a:pt x="10" y="400"/>
                  </a:lnTo>
                  <a:lnTo>
                    <a:pt x="16" y="404"/>
                  </a:lnTo>
                  <a:lnTo>
                    <a:pt x="20" y="408"/>
                  </a:lnTo>
                  <a:lnTo>
                    <a:pt x="24" y="410"/>
                  </a:lnTo>
                  <a:lnTo>
                    <a:pt x="28" y="412"/>
                  </a:lnTo>
                  <a:lnTo>
                    <a:pt x="30" y="412"/>
                  </a:lnTo>
                  <a:lnTo>
                    <a:pt x="36" y="410"/>
                  </a:lnTo>
                  <a:lnTo>
                    <a:pt x="42" y="406"/>
                  </a:lnTo>
                  <a:lnTo>
                    <a:pt x="46" y="402"/>
                  </a:lnTo>
                  <a:lnTo>
                    <a:pt x="50" y="398"/>
                  </a:lnTo>
                  <a:lnTo>
                    <a:pt x="52" y="394"/>
                  </a:lnTo>
                  <a:lnTo>
                    <a:pt x="54" y="392"/>
                  </a:lnTo>
                  <a:lnTo>
                    <a:pt x="54" y="390"/>
                  </a:lnTo>
                  <a:lnTo>
                    <a:pt x="54" y="384"/>
                  </a:lnTo>
                  <a:lnTo>
                    <a:pt x="56" y="380"/>
                  </a:lnTo>
                  <a:lnTo>
                    <a:pt x="56" y="376"/>
                  </a:lnTo>
                  <a:lnTo>
                    <a:pt x="58" y="376"/>
                  </a:lnTo>
                  <a:lnTo>
                    <a:pt x="58" y="374"/>
                  </a:lnTo>
                  <a:lnTo>
                    <a:pt x="62" y="374"/>
                  </a:lnTo>
                  <a:lnTo>
                    <a:pt x="64" y="372"/>
                  </a:lnTo>
                  <a:lnTo>
                    <a:pt x="68" y="370"/>
                  </a:lnTo>
                  <a:lnTo>
                    <a:pt x="70" y="368"/>
                  </a:lnTo>
                  <a:lnTo>
                    <a:pt x="70" y="366"/>
                  </a:lnTo>
                  <a:lnTo>
                    <a:pt x="72" y="364"/>
                  </a:lnTo>
                  <a:lnTo>
                    <a:pt x="76" y="358"/>
                  </a:lnTo>
                  <a:lnTo>
                    <a:pt x="78" y="352"/>
                  </a:lnTo>
                  <a:lnTo>
                    <a:pt x="80" y="346"/>
                  </a:lnTo>
                  <a:lnTo>
                    <a:pt x="80" y="344"/>
                  </a:lnTo>
                  <a:lnTo>
                    <a:pt x="80" y="342"/>
                  </a:lnTo>
                  <a:lnTo>
                    <a:pt x="80" y="340"/>
                  </a:lnTo>
                  <a:lnTo>
                    <a:pt x="86" y="356"/>
                  </a:lnTo>
                  <a:lnTo>
                    <a:pt x="88" y="356"/>
                  </a:lnTo>
                  <a:lnTo>
                    <a:pt x="92" y="354"/>
                  </a:lnTo>
                  <a:lnTo>
                    <a:pt x="96" y="350"/>
                  </a:lnTo>
                  <a:lnTo>
                    <a:pt x="100" y="340"/>
                  </a:lnTo>
                  <a:lnTo>
                    <a:pt x="100" y="324"/>
                  </a:lnTo>
                  <a:lnTo>
                    <a:pt x="100" y="318"/>
                  </a:lnTo>
                  <a:lnTo>
                    <a:pt x="100" y="306"/>
                  </a:lnTo>
                  <a:lnTo>
                    <a:pt x="102" y="290"/>
                  </a:lnTo>
                  <a:lnTo>
                    <a:pt x="102" y="274"/>
                  </a:lnTo>
                  <a:lnTo>
                    <a:pt x="102" y="260"/>
                  </a:lnTo>
                  <a:lnTo>
                    <a:pt x="98" y="254"/>
                  </a:lnTo>
                  <a:lnTo>
                    <a:pt x="120" y="240"/>
                  </a:lnTo>
                  <a:lnTo>
                    <a:pt x="122" y="216"/>
                  </a:lnTo>
                  <a:lnTo>
                    <a:pt x="132" y="198"/>
                  </a:lnTo>
                  <a:lnTo>
                    <a:pt x="134" y="182"/>
                  </a:lnTo>
                  <a:lnTo>
                    <a:pt x="136" y="182"/>
                  </a:lnTo>
                  <a:lnTo>
                    <a:pt x="138" y="182"/>
                  </a:lnTo>
                  <a:lnTo>
                    <a:pt x="140" y="178"/>
                  </a:lnTo>
                  <a:lnTo>
                    <a:pt x="144" y="174"/>
                  </a:lnTo>
                  <a:lnTo>
                    <a:pt x="148" y="170"/>
                  </a:lnTo>
                  <a:lnTo>
                    <a:pt x="152" y="166"/>
                  </a:lnTo>
                  <a:lnTo>
                    <a:pt x="154" y="162"/>
                  </a:lnTo>
                  <a:lnTo>
                    <a:pt x="158" y="158"/>
                  </a:lnTo>
                  <a:lnTo>
                    <a:pt x="158" y="136"/>
                  </a:lnTo>
                  <a:lnTo>
                    <a:pt x="160" y="134"/>
                  </a:lnTo>
                  <a:lnTo>
                    <a:pt x="162" y="134"/>
                  </a:lnTo>
                  <a:lnTo>
                    <a:pt x="164" y="130"/>
                  </a:lnTo>
                  <a:lnTo>
                    <a:pt x="166" y="124"/>
                  </a:lnTo>
                  <a:lnTo>
                    <a:pt x="166" y="122"/>
                  </a:lnTo>
                  <a:lnTo>
                    <a:pt x="170" y="112"/>
                  </a:lnTo>
                  <a:lnTo>
                    <a:pt x="178" y="98"/>
                  </a:lnTo>
                  <a:lnTo>
                    <a:pt x="196" y="82"/>
                  </a:lnTo>
                  <a:lnTo>
                    <a:pt x="224" y="64"/>
                  </a:lnTo>
                  <a:lnTo>
                    <a:pt x="226" y="64"/>
                  </a:lnTo>
                  <a:lnTo>
                    <a:pt x="230" y="64"/>
                  </a:lnTo>
                  <a:lnTo>
                    <a:pt x="234" y="64"/>
                  </a:lnTo>
                  <a:lnTo>
                    <a:pt x="238" y="66"/>
                  </a:lnTo>
                  <a:lnTo>
                    <a:pt x="242" y="70"/>
                  </a:lnTo>
                  <a:lnTo>
                    <a:pt x="260" y="72"/>
                  </a:lnTo>
                  <a:lnTo>
                    <a:pt x="264" y="70"/>
                  </a:lnTo>
                  <a:lnTo>
                    <a:pt x="266" y="70"/>
                  </a:lnTo>
                  <a:lnTo>
                    <a:pt x="270" y="68"/>
                  </a:lnTo>
                  <a:lnTo>
                    <a:pt x="272" y="66"/>
                  </a:lnTo>
                  <a:lnTo>
                    <a:pt x="276" y="64"/>
                  </a:lnTo>
                  <a:lnTo>
                    <a:pt x="276" y="60"/>
                  </a:lnTo>
                  <a:lnTo>
                    <a:pt x="276" y="58"/>
                  </a:lnTo>
                  <a:lnTo>
                    <a:pt x="278" y="56"/>
                  </a:lnTo>
                  <a:lnTo>
                    <a:pt x="280" y="52"/>
                  </a:lnTo>
                  <a:lnTo>
                    <a:pt x="284" y="50"/>
                  </a:lnTo>
                  <a:lnTo>
                    <a:pt x="288" y="50"/>
                  </a:lnTo>
                  <a:lnTo>
                    <a:pt x="294" y="50"/>
                  </a:lnTo>
                  <a:lnTo>
                    <a:pt x="326" y="66"/>
                  </a:lnTo>
                  <a:lnTo>
                    <a:pt x="328" y="64"/>
                  </a:lnTo>
                  <a:lnTo>
                    <a:pt x="328" y="62"/>
                  </a:lnTo>
                  <a:lnTo>
                    <a:pt x="328" y="56"/>
                  </a:lnTo>
                  <a:lnTo>
                    <a:pt x="336" y="56"/>
                  </a:lnTo>
                  <a:lnTo>
                    <a:pt x="326" y="52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71" name="Freeform 34"/>
            <p:cNvSpPr>
              <a:spLocks/>
            </p:cNvSpPr>
            <p:nvPr/>
          </p:nvSpPr>
          <p:spPr bwMode="gray">
            <a:xfrm>
              <a:off x="739" y="2478"/>
              <a:ext cx="158" cy="132"/>
            </a:xfrm>
            <a:custGeom>
              <a:avLst/>
              <a:gdLst>
                <a:gd name="T0" fmla="*/ 154 w 158"/>
                <a:gd name="T1" fmla="*/ 46 h 132"/>
                <a:gd name="T2" fmla="*/ 146 w 158"/>
                <a:gd name="T3" fmla="*/ 46 h 132"/>
                <a:gd name="T4" fmla="*/ 136 w 158"/>
                <a:gd name="T5" fmla="*/ 48 h 132"/>
                <a:gd name="T6" fmla="*/ 132 w 158"/>
                <a:gd name="T7" fmla="*/ 54 h 132"/>
                <a:gd name="T8" fmla="*/ 126 w 158"/>
                <a:gd name="T9" fmla="*/ 58 h 132"/>
                <a:gd name="T10" fmla="*/ 120 w 158"/>
                <a:gd name="T11" fmla="*/ 66 h 132"/>
                <a:gd name="T12" fmla="*/ 120 w 158"/>
                <a:gd name="T13" fmla="*/ 74 h 132"/>
                <a:gd name="T14" fmla="*/ 120 w 158"/>
                <a:gd name="T15" fmla="*/ 78 h 132"/>
                <a:gd name="T16" fmla="*/ 116 w 158"/>
                <a:gd name="T17" fmla="*/ 84 h 132"/>
                <a:gd name="T18" fmla="*/ 110 w 158"/>
                <a:gd name="T19" fmla="*/ 92 h 132"/>
                <a:gd name="T20" fmla="*/ 96 w 158"/>
                <a:gd name="T21" fmla="*/ 118 h 132"/>
                <a:gd name="T22" fmla="*/ 92 w 158"/>
                <a:gd name="T23" fmla="*/ 118 h 132"/>
                <a:gd name="T24" fmla="*/ 78 w 158"/>
                <a:gd name="T25" fmla="*/ 118 h 132"/>
                <a:gd name="T26" fmla="*/ 68 w 158"/>
                <a:gd name="T27" fmla="*/ 116 h 132"/>
                <a:gd name="T28" fmla="*/ 60 w 158"/>
                <a:gd name="T29" fmla="*/ 118 h 132"/>
                <a:gd name="T30" fmla="*/ 52 w 158"/>
                <a:gd name="T31" fmla="*/ 120 h 132"/>
                <a:gd name="T32" fmla="*/ 50 w 158"/>
                <a:gd name="T33" fmla="*/ 122 h 132"/>
                <a:gd name="T34" fmla="*/ 44 w 158"/>
                <a:gd name="T35" fmla="*/ 120 h 132"/>
                <a:gd name="T36" fmla="*/ 38 w 158"/>
                <a:gd name="T37" fmla="*/ 120 h 132"/>
                <a:gd name="T38" fmla="*/ 32 w 158"/>
                <a:gd name="T39" fmla="*/ 124 h 132"/>
                <a:gd name="T40" fmla="*/ 30 w 158"/>
                <a:gd name="T41" fmla="*/ 132 h 132"/>
                <a:gd name="T42" fmla="*/ 26 w 158"/>
                <a:gd name="T43" fmla="*/ 132 h 132"/>
                <a:gd name="T44" fmla="*/ 20 w 158"/>
                <a:gd name="T45" fmla="*/ 128 h 132"/>
                <a:gd name="T46" fmla="*/ 18 w 158"/>
                <a:gd name="T47" fmla="*/ 122 h 132"/>
                <a:gd name="T48" fmla="*/ 16 w 158"/>
                <a:gd name="T49" fmla="*/ 120 h 132"/>
                <a:gd name="T50" fmla="*/ 16 w 158"/>
                <a:gd name="T51" fmla="*/ 118 h 132"/>
                <a:gd name="T52" fmla="*/ 16 w 158"/>
                <a:gd name="T53" fmla="*/ 118 h 132"/>
                <a:gd name="T54" fmla="*/ 16 w 158"/>
                <a:gd name="T55" fmla="*/ 114 h 132"/>
                <a:gd name="T56" fmla="*/ 20 w 158"/>
                <a:gd name="T57" fmla="*/ 104 h 132"/>
                <a:gd name="T58" fmla="*/ 24 w 158"/>
                <a:gd name="T59" fmla="*/ 102 h 132"/>
                <a:gd name="T60" fmla="*/ 30 w 158"/>
                <a:gd name="T61" fmla="*/ 98 h 132"/>
                <a:gd name="T62" fmla="*/ 28 w 158"/>
                <a:gd name="T63" fmla="*/ 88 h 132"/>
                <a:gd name="T64" fmla="*/ 30 w 158"/>
                <a:gd name="T65" fmla="*/ 70 h 132"/>
                <a:gd name="T66" fmla="*/ 30 w 158"/>
                <a:gd name="T67" fmla="*/ 50 h 132"/>
                <a:gd name="T68" fmla="*/ 32 w 158"/>
                <a:gd name="T69" fmla="*/ 42 h 132"/>
                <a:gd name="T70" fmla="*/ 38 w 158"/>
                <a:gd name="T71" fmla="*/ 38 h 132"/>
                <a:gd name="T72" fmla="*/ 38 w 158"/>
                <a:gd name="T73" fmla="*/ 34 h 132"/>
                <a:gd name="T74" fmla="*/ 36 w 158"/>
                <a:gd name="T75" fmla="*/ 32 h 132"/>
                <a:gd name="T76" fmla="*/ 28 w 158"/>
                <a:gd name="T77" fmla="*/ 28 h 132"/>
                <a:gd name="T78" fmla="*/ 26 w 158"/>
                <a:gd name="T79" fmla="*/ 28 h 132"/>
                <a:gd name="T80" fmla="*/ 24 w 158"/>
                <a:gd name="T81" fmla="*/ 28 h 132"/>
                <a:gd name="T82" fmla="*/ 10 w 158"/>
                <a:gd name="T83" fmla="*/ 30 h 132"/>
                <a:gd name="T84" fmla="*/ 4 w 158"/>
                <a:gd name="T85" fmla="*/ 24 h 132"/>
                <a:gd name="T86" fmla="*/ 4 w 158"/>
                <a:gd name="T87" fmla="*/ 20 h 132"/>
                <a:gd name="T88" fmla="*/ 0 w 158"/>
                <a:gd name="T89" fmla="*/ 14 h 132"/>
                <a:gd name="T90" fmla="*/ 2 w 158"/>
                <a:gd name="T91" fmla="*/ 12 h 132"/>
                <a:gd name="T92" fmla="*/ 4 w 158"/>
                <a:gd name="T93" fmla="*/ 10 h 132"/>
                <a:gd name="T94" fmla="*/ 18 w 158"/>
                <a:gd name="T95" fmla="*/ 0 h 132"/>
                <a:gd name="T96" fmla="*/ 22 w 158"/>
                <a:gd name="T97" fmla="*/ 0 h 132"/>
                <a:gd name="T98" fmla="*/ 26 w 158"/>
                <a:gd name="T99" fmla="*/ 2 h 132"/>
                <a:gd name="T100" fmla="*/ 58 w 158"/>
                <a:gd name="T101" fmla="*/ 6 h 132"/>
                <a:gd name="T102" fmla="*/ 84 w 158"/>
                <a:gd name="T103" fmla="*/ 8 h 132"/>
                <a:gd name="T104" fmla="*/ 98 w 158"/>
                <a:gd name="T105" fmla="*/ 6 h 132"/>
                <a:gd name="T106" fmla="*/ 102 w 158"/>
                <a:gd name="T107" fmla="*/ 8 h 132"/>
                <a:gd name="T108" fmla="*/ 102 w 158"/>
                <a:gd name="T109" fmla="*/ 12 h 132"/>
                <a:gd name="T110" fmla="*/ 106 w 158"/>
                <a:gd name="T111" fmla="*/ 14 h 132"/>
                <a:gd name="T112" fmla="*/ 112 w 158"/>
                <a:gd name="T113" fmla="*/ 18 h 132"/>
                <a:gd name="T114" fmla="*/ 114 w 158"/>
                <a:gd name="T115" fmla="*/ 18 h 132"/>
                <a:gd name="T116" fmla="*/ 120 w 158"/>
                <a:gd name="T117" fmla="*/ 22 h 132"/>
                <a:gd name="T118" fmla="*/ 126 w 158"/>
                <a:gd name="T119" fmla="*/ 28 h 132"/>
                <a:gd name="T120" fmla="*/ 134 w 158"/>
                <a:gd name="T121" fmla="*/ 36 h 132"/>
                <a:gd name="T122" fmla="*/ 152 w 158"/>
                <a:gd name="T123" fmla="*/ 42 h 132"/>
                <a:gd name="T124" fmla="*/ 154 w 158"/>
                <a:gd name="T125" fmla="*/ 46 h 1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58"/>
                <a:gd name="T190" fmla="*/ 0 h 132"/>
                <a:gd name="T191" fmla="*/ 158 w 158"/>
                <a:gd name="T192" fmla="*/ 132 h 13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58" h="132">
                  <a:moveTo>
                    <a:pt x="154" y="46"/>
                  </a:moveTo>
                  <a:lnTo>
                    <a:pt x="154" y="46"/>
                  </a:lnTo>
                  <a:lnTo>
                    <a:pt x="150" y="46"/>
                  </a:lnTo>
                  <a:lnTo>
                    <a:pt x="146" y="46"/>
                  </a:lnTo>
                  <a:lnTo>
                    <a:pt x="142" y="46"/>
                  </a:lnTo>
                  <a:lnTo>
                    <a:pt x="136" y="48"/>
                  </a:lnTo>
                  <a:lnTo>
                    <a:pt x="132" y="52"/>
                  </a:lnTo>
                  <a:lnTo>
                    <a:pt x="132" y="54"/>
                  </a:lnTo>
                  <a:lnTo>
                    <a:pt x="130" y="54"/>
                  </a:lnTo>
                  <a:lnTo>
                    <a:pt x="126" y="58"/>
                  </a:lnTo>
                  <a:lnTo>
                    <a:pt x="122" y="62"/>
                  </a:lnTo>
                  <a:lnTo>
                    <a:pt x="120" y="66"/>
                  </a:lnTo>
                  <a:lnTo>
                    <a:pt x="118" y="70"/>
                  </a:lnTo>
                  <a:lnTo>
                    <a:pt x="120" y="74"/>
                  </a:lnTo>
                  <a:lnTo>
                    <a:pt x="122" y="78"/>
                  </a:lnTo>
                  <a:lnTo>
                    <a:pt x="120" y="78"/>
                  </a:lnTo>
                  <a:lnTo>
                    <a:pt x="118" y="80"/>
                  </a:lnTo>
                  <a:lnTo>
                    <a:pt x="116" y="84"/>
                  </a:lnTo>
                  <a:lnTo>
                    <a:pt x="112" y="88"/>
                  </a:lnTo>
                  <a:lnTo>
                    <a:pt x="110" y="92"/>
                  </a:lnTo>
                  <a:lnTo>
                    <a:pt x="106" y="96"/>
                  </a:lnTo>
                  <a:lnTo>
                    <a:pt x="96" y="118"/>
                  </a:lnTo>
                  <a:lnTo>
                    <a:pt x="94" y="118"/>
                  </a:lnTo>
                  <a:lnTo>
                    <a:pt x="92" y="118"/>
                  </a:lnTo>
                  <a:lnTo>
                    <a:pt x="86" y="118"/>
                  </a:lnTo>
                  <a:lnTo>
                    <a:pt x="78" y="118"/>
                  </a:lnTo>
                  <a:lnTo>
                    <a:pt x="68" y="116"/>
                  </a:lnTo>
                  <a:lnTo>
                    <a:pt x="64" y="116"/>
                  </a:lnTo>
                  <a:lnTo>
                    <a:pt x="60" y="118"/>
                  </a:lnTo>
                  <a:lnTo>
                    <a:pt x="56" y="118"/>
                  </a:lnTo>
                  <a:lnTo>
                    <a:pt x="52" y="120"/>
                  </a:lnTo>
                  <a:lnTo>
                    <a:pt x="50" y="122"/>
                  </a:lnTo>
                  <a:lnTo>
                    <a:pt x="48" y="120"/>
                  </a:lnTo>
                  <a:lnTo>
                    <a:pt x="44" y="120"/>
                  </a:lnTo>
                  <a:lnTo>
                    <a:pt x="40" y="120"/>
                  </a:lnTo>
                  <a:lnTo>
                    <a:pt x="38" y="120"/>
                  </a:lnTo>
                  <a:lnTo>
                    <a:pt x="34" y="122"/>
                  </a:lnTo>
                  <a:lnTo>
                    <a:pt x="32" y="124"/>
                  </a:lnTo>
                  <a:lnTo>
                    <a:pt x="30" y="128"/>
                  </a:lnTo>
                  <a:lnTo>
                    <a:pt x="30" y="132"/>
                  </a:lnTo>
                  <a:lnTo>
                    <a:pt x="28" y="132"/>
                  </a:lnTo>
                  <a:lnTo>
                    <a:pt x="26" y="132"/>
                  </a:lnTo>
                  <a:lnTo>
                    <a:pt x="24" y="130"/>
                  </a:lnTo>
                  <a:lnTo>
                    <a:pt x="20" y="128"/>
                  </a:lnTo>
                  <a:lnTo>
                    <a:pt x="18" y="126"/>
                  </a:lnTo>
                  <a:lnTo>
                    <a:pt x="18" y="122"/>
                  </a:lnTo>
                  <a:lnTo>
                    <a:pt x="16" y="122"/>
                  </a:lnTo>
                  <a:lnTo>
                    <a:pt x="16" y="120"/>
                  </a:lnTo>
                  <a:lnTo>
                    <a:pt x="16" y="118"/>
                  </a:lnTo>
                  <a:lnTo>
                    <a:pt x="16" y="116"/>
                  </a:lnTo>
                  <a:lnTo>
                    <a:pt x="16" y="114"/>
                  </a:lnTo>
                  <a:lnTo>
                    <a:pt x="18" y="108"/>
                  </a:lnTo>
                  <a:lnTo>
                    <a:pt x="20" y="104"/>
                  </a:lnTo>
                  <a:lnTo>
                    <a:pt x="22" y="102"/>
                  </a:lnTo>
                  <a:lnTo>
                    <a:pt x="24" y="102"/>
                  </a:lnTo>
                  <a:lnTo>
                    <a:pt x="26" y="102"/>
                  </a:lnTo>
                  <a:lnTo>
                    <a:pt x="30" y="98"/>
                  </a:lnTo>
                  <a:lnTo>
                    <a:pt x="24" y="92"/>
                  </a:lnTo>
                  <a:lnTo>
                    <a:pt x="28" y="88"/>
                  </a:lnTo>
                  <a:lnTo>
                    <a:pt x="30" y="80"/>
                  </a:lnTo>
                  <a:lnTo>
                    <a:pt x="30" y="70"/>
                  </a:lnTo>
                  <a:lnTo>
                    <a:pt x="26" y="60"/>
                  </a:lnTo>
                  <a:lnTo>
                    <a:pt x="30" y="50"/>
                  </a:lnTo>
                  <a:lnTo>
                    <a:pt x="32" y="42"/>
                  </a:lnTo>
                  <a:lnTo>
                    <a:pt x="36" y="40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38" y="34"/>
                  </a:lnTo>
                  <a:lnTo>
                    <a:pt x="36" y="32"/>
                  </a:lnTo>
                  <a:lnTo>
                    <a:pt x="28" y="28"/>
                  </a:lnTo>
                  <a:lnTo>
                    <a:pt x="26" y="28"/>
                  </a:lnTo>
                  <a:lnTo>
                    <a:pt x="24" y="28"/>
                  </a:lnTo>
                  <a:lnTo>
                    <a:pt x="26" y="28"/>
                  </a:lnTo>
                  <a:lnTo>
                    <a:pt x="10" y="30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2"/>
                  </a:lnTo>
                  <a:lnTo>
                    <a:pt x="4" y="20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8" y="1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2"/>
                  </a:lnTo>
                  <a:lnTo>
                    <a:pt x="54" y="6"/>
                  </a:lnTo>
                  <a:lnTo>
                    <a:pt x="58" y="6"/>
                  </a:lnTo>
                  <a:lnTo>
                    <a:pt x="72" y="6"/>
                  </a:lnTo>
                  <a:lnTo>
                    <a:pt x="84" y="8"/>
                  </a:lnTo>
                  <a:lnTo>
                    <a:pt x="98" y="4"/>
                  </a:lnTo>
                  <a:lnTo>
                    <a:pt x="98" y="6"/>
                  </a:lnTo>
                  <a:lnTo>
                    <a:pt x="100" y="6"/>
                  </a:lnTo>
                  <a:lnTo>
                    <a:pt x="102" y="8"/>
                  </a:lnTo>
                  <a:lnTo>
                    <a:pt x="102" y="10"/>
                  </a:lnTo>
                  <a:lnTo>
                    <a:pt x="102" y="12"/>
                  </a:lnTo>
                  <a:lnTo>
                    <a:pt x="104" y="12"/>
                  </a:lnTo>
                  <a:lnTo>
                    <a:pt x="106" y="14"/>
                  </a:lnTo>
                  <a:lnTo>
                    <a:pt x="108" y="16"/>
                  </a:lnTo>
                  <a:lnTo>
                    <a:pt x="112" y="18"/>
                  </a:lnTo>
                  <a:lnTo>
                    <a:pt x="114" y="18"/>
                  </a:lnTo>
                  <a:lnTo>
                    <a:pt x="116" y="20"/>
                  </a:lnTo>
                  <a:lnTo>
                    <a:pt x="120" y="22"/>
                  </a:lnTo>
                  <a:lnTo>
                    <a:pt x="122" y="24"/>
                  </a:lnTo>
                  <a:lnTo>
                    <a:pt x="126" y="28"/>
                  </a:lnTo>
                  <a:lnTo>
                    <a:pt x="126" y="26"/>
                  </a:lnTo>
                  <a:lnTo>
                    <a:pt x="134" y="36"/>
                  </a:lnTo>
                  <a:lnTo>
                    <a:pt x="152" y="42"/>
                  </a:lnTo>
                  <a:lnTo>
                    <a:pt x="158" y="44"/>
                  </a:lnTo>
                  <a:lnTo>
                    <a:pt x="154" y="46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72" name="Freeform 35"/>
            <p:cNvSpPr>
              <a:spLocks/>
            </p:cNvSpPr>
            <p:nvPr/>
          </p:nvSpPr>
          <p:spPr bwMode="gray">
            <a:xfrm>
              <a:off x="939" y="2440"/>
              <a:ext cx="156" cy="146"/>
            </a:xfrm>
            <a:custGeom>
              <a:avLst/>
              <a:gdLst>
                <a:gd name="T0" fmla="*/ 94 w 156"/>
                <a:gd name="T1" fmla="*/ 14 h 146"/>
                <a:gd name="T2" fmla="*/ 92 w 156"/>
                <a:gd name="T3" fmla="*/ 16 h 146"/>
                <a:gd name="T4" fmla="*/ 92 w 156"/>
                <a:gd name="T5" fmla="*/ 16 h 146"/>
                <a:gd name="T6" fmla="*/ 94 w 156"/>
                <a:gd name="T7" fmla="*/ 18 h 146"/>
                <a:gd name="T8" fmla="*/ 94 w 156"/>
                <a:gd name="T9" fmla="*/ 20 h 146"/>
                <a:gd name="T10" fmla="*/ 76 w 156"/>
                <a:gd name="T11" fmla="*/ 28 h 146"/>
                <a:gd name="T12" fmla="*/ 78 w 156"/>
                <a:gd name="T13" fmla="*/ 32 h 146"/>
                <a:gd name="T14" fmla="*/ 84 w 156"/>
                <a:gd name="T15" fmla="*/ 38 h 146"/>
                <a:gd name="T16" fmla="*/ 94 w 156"/>
                <a:gd name="T17" fmla="*/ 46 h 146"/>
                <a:gd name="T18" fmla="*/ 104 w 156"/>
                <a:gd name="T19" fmla="*/ 52 h 146"/>
                <a:gd name="T20" fmla="*/ 102 w 156"/>
                <a:gd name="T21" fmla="*/ 56 h 146"/>
                <a:gd name="T22" fmla="*/ 104 w 156"/>
                <a:gd name="T23" fmla="*/ 62 h 146"/>
                <a:gd name="T24" fmla="*/ 138 w 156"/>
                <a:gd name="T25" fmla="*/ 90 h 146"/>
                <a:gd name="T26" fmla="*/ 156 w 156"/>
                <a:gd name="T27" fmla="*/ 120 h 146"/>
                <a:gd name="T28" fmla="*/ 144 w 156"/>
                <a:gd name="T29" fmla="*/ 118 h 146"/>
                <a:gd name="T30" fmla="*/ 134 w 156"/>
                <a:gd name="T31" fmla="*/ 122 h 146"/>
                <a:gd name="T32" fmla="*/ 130 w 156"/>
                <a:gd name="T33" fmla="*/ 134 h 146"/>
                <a:gd name="T34" fmla="*/ 124 w 156"/>
                <a:gd name="T35" fmla="*/ 146 h 146"/>
                <a:gd name="T36" fmla="*/ 120 w 156"/>
                <a:gd name="T37" fmla="*/ 134 h 146"/>
                <a:gd name="T38" fmla="*/ 118 w 156"/>
                <a:gd name="T39" fmla="*/ 132 h 146"/>
                <a:gd name="T40" fmla="*/ 116 w 156"/>
                <a:gd name="T41" fmla="*/ 130 h 146"/>
                <a:gd name="T42" fmla="*/ 118 w 156"/>
                <a:gd name="T43" fmla="*/ 128 h 146"/>
                <a:gd name="T44" fmla="*/ 122 w 156"/>
                <a:gd name="T45" fmla="*/ 112 h 146"/>
                <a:gd name="T46" fmla="*/ 110 w 156"/>
                <a:gd name="T47" fmla="*/ 106 h 146"/>
                <a:gd name="T48" fmla="*/ 80 w 156"/>
                <a:gd name="T49" fmla="*/ 84 h 146"/>
                <a:gd name="T50" fmla="*/ 50 w 156"/>
                <a:gd name="T51" fmla="*/ 54 h 146"/>
                <a:gd name="T52" fmla="*/ 50 w 156"/>
                <a:gd name="T53" fmla="*/ 50 h 146"/>
                <a:gd name="T54" fmla="*/ 48 w 156"/>
                <a:gd name="T55" fmla="*/ 44 h 146"/>
                <a:gd name="T56" fmla="*/ 44 w 156"/>
                <a:gd name="T57" fmla="*/ 40 h 146"/>
                <a:gd name="T58" fmla="*/ 18 w 156"/>
                <a:gd name="T59" fmla="*/ 48 h 146"/>
                <a:gd name="T60" fmla="*/ 12 w 156"/>
                <a:gd name="T61" fmla="*/ 48 h 146"/>
                <a:gd name="T62" fmla="*/ 4 w 156"/>
                <a:gd name="T63" fmla="*/ 34 h 146"/>
                <a:gd name="T64" fmla="*/ 2 w 156"/>
                <a:gd name="T65" fmla="*/ 32 h 146"/>
                <a:gd name="T66" fmla="*/ 0 w 156"/>
                <a:gd name="T67" fmla="*/ 22 h 146"/>
                <a:gd name="T68" fmla="*/ 12 w 156"/>
                <a:gd name="T69" fmla="*/ 22 h 146"/>
                <a:gd name="T70" fmla="*/ 16 w 156"/>
                <a:gd name="T71" fmla="*/ 24 h 146"/>
                <a:gd name="T72" fmla="*/ 24 w 156"/>
                <a:gd name="T73" fmla="*/ 12 h 146"/>
                <a:gd name="T74" fmla="*/ 30 w 156"/>
                <a:gd name="T75" fmla="*/ 10 h 146"/>
                <a:gd name="T76" fmla="*/ 30 w 156"/>
                <a:gd name="T77" fmla="*/ 14 h 146"/>
                <a:gd name="T78" fmla="*/ 32 w 156"/>
                <a:gd name="T79" fmla="*/ 16 h 146"/>
                <a:gd name="T80" fmla="*/ 36 w 156"/>
                <a:gd name="T81" fmla="*/ 14 h 146"/>
                <a:gd name="T82" fmla="*/ 40 w 156"/>
                <a:gd name="T83" fmla="*/ 12 h 146"/>
                <a:gd name="T84" fmla="*/ 42 w 156"/>
                <a:gd name="T85" fmla="*/ 10 h 146"/>
                <a:gd name="T86" fmla="*/ 44 w 156"/>
                <a:gd name="T87" fmla="*/ 8 h 146"/>
                <a:gd name="T88" fmla="*/ 44 w 156"/>
                <a:gd name="T89" fmla="*/ 10 h 146"/>
                <a:gd name="T90" fmla="*/ 46 w 156"/>
                <a:gd name="T91" fmla="*/ 12 h 146"/>
                <a:gd name="T92" fmla="*/ 48 w 156"/>
                <a:gd name="T93" fmla="*/ 10 h 146"/>
                <a:gd name="T94" fmla="*/ 48 w 156"/>
                <a:gd name="T95" fmla="*/ 8 h 146"/>
                <a:gd name="T96" fmla="*/ 46 w 156"/>
                <a:gd name="T97" fmla="*/ 4 h 146"/>
                <a:gd name="T98" fmla="*/ 48 w 156"/>
                <a:gd name="T99" fmla="*/ 4 h 146"/>
                <a:gd name="T100" fmla="*/ 50 w 156"/>
                <a:gd name="T101" fmla="*/ 2 h 146"/>
                <a:gd name="T102" fmla="*/ 54 w 156"/>
                <a:gd name="T103" fmla="*/ 0 h 146"/>
                <a:gd name="T104" fmla="*/ 58 w 156"/>
                <a:gd name="T105" fmla="*/ 0 h 146"/>
                <a:gd name="T106" fmla="*/ 62 w 156"/>
                <a:gd name="T107" fmla="*/ 0 h 146"/>
                <a:gd name="T108" fmla="*/ 66 w 156"/>
                <a:gd name="T109" fmla="*/ 0 h 146"/>
                <a:gd name="T110" fmla="*/ 72 w 156"/>
                <a:gd name="T111" fmla="*/ 0 h 146"/>
                <a:gd name="T112" fmla="*/ 74 w 156"/>
                <a:gd name="T113" fmla="*/ 4 h 146"/>
                <a:gd name="T114" fmla="*/ 80 w 156"/>
                <a:gd name="T115" fmla="*/ 8 h 146"/>
                <a:gd name="T116" fmla="*/ 88 w 156"/>
                <a:gd name="T117" fmla="*/ 12 h 146"/>
                <a:gd name="T118" fmla="*/ 94 w 156"/>
                <a:gd name="T119" fmla="*/ 14 h 14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56"/>
                <a:gd name="T181" fmla="*/ 0 h 146"/>
                <a:gd name="T182" fmla="*/ 156 w 156"/>
                <a:gd name="T183" fmla="*/ 146 h 14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56" h="146">
                  <a:moveTo>
                    <a:pt x="94" y="14"/>
                  </a:moveTo>
                  <a:lnTo>
                    <a:pt x="94" y="14"/>
                  </a:lnTo>
                  <a:lnTo>
                    <a:pt x="92" y="16"/>
                  </a:lnTo>
                  <a:lnTo>
                    <a:pt x="94" y="18"/>
                  </a:lnTo>
                  <a:lnTo>
                    <a:pt x="94" y="20"/>
                  </a:lnTo>
                  <a:lnTo>
                    <a:pt x="84" y="24"/>
                  </a:lnTo>
                  <a:lnTo>
                    <a:pt x="76" y="28"/>
                  </a:lnTo>
                  <a:lnTo>
                    <a:pt x="78" y="32"/>
                  </a:lnTo>
                  <a:lnTo>
                    <a:pt x="82" y="34"/>
                  </a:lnTo>
                  <a:lnTo>
                    <a:pt x="84" y="38"/>
                  </a:lnTo>
                  <a:lnTo>
                    <a:pt x="88" y="42"/>
                  </a:lnTo>
                  <a:lnTo>
                    <a:pt x="94" y="46"/>
                  </a:lnTo>
                  <a:lnTo>
                    <a:pt x="98" y="50"/>
                  </a:lnTo>
                  <a:lnTo>
                    <a:pt x="104" y="52"/>
                  </a:lnTo>
                  <a:lnTo>
                    <a:pt x="102" y="56"/>
                  </a:lnTo>
                  <a:lnTo>
                    <a:pt x="104" y="58"/>
                  </a:lnTo>
                  <a:lnTo>
                    <a:pt x="104" y="62"/>
                  </a:lnTo>
                  <a:lnTo>
                    <a:pt x="108" y="64"/>
                  </a:lnTo>
                  <a:lnTo>
                    <a:pt x="138" y="90"/>
                  </a:lnTo>
                  <a:lnTo>
                    <a:pt x="148" y="102"/>
                  </a:lnTo>
                  <a:lnTo>
                    <a:pt x="156" y="120"/>
                  </a:lnTo>
                  <a:lnTo>
                    <a:pt x="152" y="126"/>
                  </a:lnTo>
                  <a:lnTo>
                    <a:pt x="144" y="118"/>
                  </a:lnTo>
                  <a:lnTo>
                    <a:pt x="138" y="118"/>
                  </a:lnTo>
                  <a:lnTo>
                    <a:pt x="134" y="122"/>
                  </a:lnTo>
                  <a:lnTo>
                    <a:pt x="138" y="132"/>
                  </a:lnTo>
                  <a:lnTo>
                    <a:pt x="130" y="134"/>
                  </a:lnTo>
                  <a:lnTo>
                    <a:pt x="130" y="142"/>
                  </a:lnTo>
                  <a:lnTo>
                    <a:pt x="124" y="146"/>
                  </a:lnTo>
                  <a:lnTo>
                    <a:pt x="118" y="142"/>
                  </a:lnTo>
                  <a:lnTo>
                    <a:pt x="120" y="134"/>
                  </a:lnTo>
                  <a:lnTo>
                    <a:pt x="118" y="132"/>
                  </a:lnTo>
                  <a:lnTo>
                    <a:pt x="116" y="130"/>
                  </a:lnTo>
                  <a:lnTo>
                    <a:pt x="116" y="128"/>
                  </a:lnTo>
                  <a:lnTo>
                    <a:pt x="118" y="128"/>
                  </a:lnTo>
                  <a:lnTo>
                    <a:pt x="122" y="128"/>
                  </a:lnTo>
                  <a:lnTo>
                    <a:pt x="122" y="112"/>
                  </a:lnTo>
                  <a:lnTo>
                    <a:pt x="114" y="110"/>
                  </a:lnTo>
                  <a:lnTo>
                    <a:pt x="110" y="106"/>
                  </a:lnTo>
                  <a:lnTo>
                    <a:pt x="88" y="92"/>
                  </a:lnTo>
                  <a:lnTo>
                    <a:pt x="80" y="84"/>
                  </a:lnTo>
                  <a:lnTo>
                    <a:pt x="74" y="74"/>
                  </a:lnTo>
                  <a:lnTo>
                    <a:pt x="50" y="54"/>
                  </a:lnTo>
                  <a:lnTo>
                    <a:pt x="50" y="52"/>
                  </a:lnTo>
                  <a:lnTo>
                    <a:pt x="50" y="50"/>
                  </a:lnTo>
                  <a:lnTo>
                    <a:pt x="50" y="48"/>
                  </a:lnTo>
                  <a:lnTo>
                    <a:pt x="48" y="44"/>
                  </a:lnTo>
                  <a:lnTo>
                    <a:pt x="46" y="42"/>
                  </a:lnTo>
                  <a:lnTo>
                    <a:pt x="44" y="40"/>
                  </a:lnTo>
                  <a:lnTo>
                    <a:pt x="38" y="38"/>
                  </a:lnTo>
                  <a:lnTo>
                    <a:pt x="18" y="48"/>
                  </a:lnTo>
                  <a:lnTo>
                    <a:pt x="12" y="48"/>
                  </a:lnTo>
                  <a:lnTo>
                    <a:pt x="12" y="42"/>
                  </a:lnTo>
                  <a:lnTo>
                    <a:pt x="4" y="34"/>
                  </a:lnTo>
                  <a:lnTo>
                    <a:pt x="2" y="32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4"/>
                  </a:lnTo>
                  <a:lnTo>
                    <a:pt x="16" y="24"/>
                  </a:lnTo>
                  <a:lnTo>
                    <a:pt x="28" y="16"/>
                  </a:lnTo>
                  <a:lnTo>
                    <a:pt x="24" y="12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32" y="16"/>
                  </a:lnTo>
                  <a:lnTo>
                    <a:pt x="34" y="14"/>
                  </a:lnTo>
                  <a:lnTo>
                    <a:pt x="36" y="14"/>
                  </a:lnTo>
                  <a:lnTo>
                    <a:pt x="40" y="12"/>
                  </a:lnTo>
                  <a:lnTo>
                    <a:pt x="40" y="10"/>
                  </a:lnTo>
                  <a:lnTo>
                    <a:pt x="42" y="10"/>
                  </a:lnTo>
                  <a:lnTo>
                    <a:pt x="46" y="6"/>
                  </a:lnTo>
                  <a:lnTo>
                    <a:pt x="44" y="8"/>
                  </a:lnTo>
                  <a:lnTo>
                    <a:pt x="44" y="10"/>
                  </a:lnTo>
                  <a:lnTo>
                    <a:pt x="46" y="12"/>
                  </a:lnTo>
                  <a:lnTo>
                    <a:pt x="48" y="12"/>
                  </a:lnTo>
                  <a:lnTo>
                    <a:pt x="48" y="10"/>
                  </a:lnTo>
                  <a:lnTo>
                    <a:pt x="48" y="8"/>
                  </a:lnTo>
                  <a:lnTo>
                    <a:pt x="48" y="6"/>
                  </a:lnTo>
                  <a:lnTo>
                    <a:pt x="46" y="4"/>
                  </a:lnTo>
                  <a:lnTo>
                    <a:pt x="48" y="4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52" y="2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62" y="0"/>
                  </a:lnTo>
                  <a:lnTo>
                    <a:pt x="64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2" y="0"/>
                  </a:lnTo>
                  <a:lnTo>
                    <a:pt x="74" y="4"/>
                  </a:lnTo>
                  <a:lnTo>
                    <a:pt x="76" y="6"/>
                  </a:lnTo>
                  <a:lnTo>
                    <a:pt x="80" y="8"/>
                  </a:lnTo>
                  <a:lnTo>
                    <a:pt x="84" y="10"/>
                  </a:lnTo>
                  <a:lnTo>
                    <a:pt x="88" y="12"/>
                  </a:lnTo>
                  <a:lnTo>
                    <a:pt x="92" y="12"/>
                  </a:lnTo>
                  <a:lnTo>
                    <a:pt x="94" y="14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73" name="Freeform 36"/>
            <p:cNvSpPr>
              <a:spLocks/>
            </p:cNvSpPr>
            <p:nvPr/>
          </p:nvSpPr>
          <p:spPr bwMode="gray">
            <a:xfrm>
              <a:off x="1013" y="2576"/>
              <a:ext cx="42" cy="24"/>
            </a:xfrm>
            <a:custGeom>
              <a:avLst/>
              <a:gdLst>
                <a:gd name="T0" fmla="*/ 6 w 42"/>
                <a:gd name="T1" fmla="*/ 4 h 24"/>
                <a:gd name="T2" fmla="*/ 0 w 42"/>
                <a:gd name="T3" fmla="*/ 6 h 24"/>
                <a:gd name="T4" fmla="*/ 0 w 42"/>
                <a:gd name="T5" fmla="*/ 6 h 24"/>
                <a:gd name="T6" fmla="*/ 0 w 42"/>
                <a:gd name="T7" fmla="*/ 6 h 24"/>
                <a:gd name="T8" fmla="*/ 0 w 42"/>
                <a:gd name="T9" fmla="*/ 8 h 24"/>
                <a:gd name="T10" fmla="*/ 2 w 42"/>
                <a:gd name="T11" fmla="*/ 10 h 24"/>
                <a:gd name="T12" fmla="*/ 22 w 42"/>
                <a:gd name="T13" fmla="*/ 16 h 24"/>
                <a:gd name="T14" fmla="*/ 22 w 42"/>
                <a:gd name="T15" fmla="*/ 16 h 24"/>
                <a:gd name="T16" fmla="*/ 24 w 42"/>
                <a:gd name="T17" fmla="*/ 20 h 24"/>
                <a:gd name="T18" fmla="*/ 26 w 42"/>
                <a:gd name="T19" fmla="*/ 22 h 24"/>
                <a:gd name="T20" fmla="*/ 28 w 42"/>
                <a:gd name="T21" fmla="*/ 24 h 24"/>
                <a:gd name="T22" fmla="*/ 30 w 42"/>
                <a:gd name="T23" fmla="*/ 22 h 24"/>
                <a:gd name="T24" fmla="*/ 34 w 42"/>
                <a:gd name="T25" fmla="*/ 20 h 24"/>
                <a:gd name="T26" fmla="*/ 38 w 42"/>
                <a:gd name="T27" fmla="*/ 18 h 24"/>
                <a:gd name="T28" fmla="*/ 38 w 42"/>
                <a:gd name="T29" fmla="*/ 18 h 24"/>
                <a:gd name="T30" fmla="*/ 38 w 42"/>
                <a:gd name="T31" fmla="*/ 16 h 24"/>
                <a:gd name="T32" fmla="*/ 38 w 42"/>
                <a:gd name="T33" fmla="*/ 14 h 24"/>
                <a:gd name="T34" fmla="*/ 38 w 42"/>
                <a:gd name="T35" fmla="*/ 12 h 24"/>
                <a:gd name="T36" fmla="*/ 36 w 42"/>
                <a:gd name="T37" fmla="*/ 12 h 24"/>
                <a:gd name="T38" fmla="*/ 40 w 42"/>
                <a:gd name="T39" fmla="*/ 4 h 24"/>
                <a:gd name="T40" fmla="*/ 40 w 42"/>
                <a:gd name="T41" fmla="*/ 4 h 24"/>
                <a:gd name="T42" fmla="*/ 42 w 42"/>
                <a:gd name="T43" fmla="*/ 2 h 24"/>
                <a:gd name="T44" fmla="*/ 42 w 42"/>
                <a:gd name="T45" fmla="*/ 2 h 24"/>
                <a:gd name="T46" fmla="*/ 40 w 42"/>
                <a:gd name="T47" fmla="*/ 0 h 24"/>
                <a:gd name="T48" fmla="*/ 38 w 42"/>
                <a:gd name="T49" fmla="*/ 0 h 24"/>
                <a:gd name="T50" fmla="*/ 36 w 42"/>
                <a:gd name="T51" fmla="*/ 0 h 24"/>
                <a:gd name="T52" fmla="*/ 34 w 42"/>
                <a:gd name="T53" fmla="*/ 2 h 24"/>
                <a:gd name="T54" fmla="*/ 32 w 42"/>
                <a:gd name="T55" fmla="*/ 2 h 24"/>
                <a:gd name="T56" fmla="*/ 28 w 42"/>
                <a:gd name="T57" fmla="*/ 4 h 24"/>
                <a:gd name="T58" fmla="*/ 26 w 42"/>
                <a:gd name="T59" fmla="*/ 4 h 24"/>
                <a:gd name="T60" fmla="*/ 22 w 42"/>
                <a:gd name="T61" fmla="*/ 4 h 24"/>
                <a:gd name="T62" fmla="*/ 18 w 42"/>
                <a:gd name="T63" fmla="*/ 4 h 24"/>
                <a:gd name="T64" fmla="*/ 12 w 42"/>
                <a:gd name="T65" fmla="*/ 4 h 24"/>
                <a:gd name="T66" fmla="*/ 8 w 42"/>
                <a:gd name="T67" fmla="*/ 4 h 24"/>
                <a:gd name="T68" fmla="*/ 6 w 42"/>
                <a:gd name="T69" fmla="*/ 4 h 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2"/>
                <a:gd name="T106" fmla="*/ 0 h 24"/>
                <a:gd name="T107" fmla="*/ 42 w 42"/>
                <a:gd name="T108" fmla="*/ 24 h 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2" h="24">
                  <a:moveTo>
                    <a:pt x="6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2" y="16"/>
                  </a:lnTo>
                  <a:lnTo>
                    <a:pt x="24" y="20"/>
                  </a:lnTo>
                  <a:lnTo>
                    <a:pt x="26" y="22"/>
                  </a:lnTo>
                  <a:lnTo>
                    <a:pt x="28" y="24"/>
                  </a:lnTo>
                  <a:lnTo>
                    <a:pt x="30" y="22"/>
                  </a:lnTo>
                  <a:lnTo>
                    <a:pt x="34" y="20"/>
                  </a:lnTo>
                  <a:lnTo>
                    <a:pt x="38" y="18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8" y="12"/>
                  </a:lnTo>
                  <a:lnTo>
                    <a:pt x="36" y="12"/>
                  </a:lnTo>
                  <a:lnTo>
                    <a:pt x="40" y="4"/>
                  </a:lnTo>
                  <a:lnTo>
                    <a:pt x="42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28" y="4"/>
                  </a:lnTo>
                  <a:lnTo>
                    <a:pt x="26" y="4"/>
                  </a:lnTo>
                  <a:lnTo>
                    <a:pt x="22" y="4"/>
                  </a:lnTo>
                  <a:lnTo>
                    <a:pt x="18" y="4"/>
                  </a:lnTo>
                  <a:lnTo>
                    <a:pt x="12" y="4"/>
                  </a:lnTo>
                  <a:lnTo>
                    <a:pt x="8" y="4"/>
                  </a:lnTo>
                  <a:lnTo>
                    <a:pt x="6" y="4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74" name="Freeform 37"/>
            <p:cNvSpPr>
              <a:spLocks/>
            </p:cNvSpPr>
            <p:nvPr/>
          </p:nvSpPr>
          <p:spPr bwMode="gray">
            <a:xfrm>
              <a:off x="963" y="2524"/>
              <a:ext cx="20" cy="42"/>
            </a:xfrm>
            <a:custGeom>
              <a:avLst/>
              <a:gdLst>
                <a:gd name="T0" fmla="*/ 14 w 20"/>
                <a:gd name="T1" fmla="*/ 0 h 42"/>
                <a:gd name="T2" fmla="*/ 14 w 20"/>
                <a:gd name="T3" fmla="*/ 2 h 42"/>
                <a:gd name="T4" fmla="*/ 12 w 20"/>
                <a:gd name="T5" fmla="*/ 2 h 42"/>
                <a:gd name="T6" fmla="*/ 10 w 20"/>
                <a:gd name="T7" fmla="*/ 4 h 42"/>
                <a:gd name="T8" fmla="*/ 8 w 20"/>
                <a:gd name="T9" fmla="*/ 6 h 42"/>
                <a:gd name="T10" fmla="*/ 4 w 20"/>
                <a:gd name="T11" fmla="*/ 6 h 42"/>
                <a:gd name="T12" fmla="*/ 2 w 20"/>
                <a:gd name="T13" fmla="*/ 6 h 42"/>
                <a:gd name="T14" fmla="*/ 2 w 20"/>
                <a:gd name="T15" fmla="*/ 4 h 42"/>
                <a:gd name="T16" fmla="*/ 0 w 20"/>
                <a:gd name="T17" fmla="*/ 4 h 42"/>
                <a:gd name="T18" fmla="*/ 0 w 20"/>
                <a:gd name="T19" fmla="*/ 4 h 42"/>
                <a:gd name="T20" fmla="*/ 2 w 20"/>
                <a:gd name="T21" fmla="*/ 8 h 42"/>
                <a:gd name="T22" fmla="*/ 2 w 20"/>
                <a:gd name="T23" fmla="*/ 12 h 42"/>
                <a:gd name="T24" fmla="*/ 2 w 20"/>
                <a:gd name="T25" fmla="*/ 16 h 42"/>
                <a:gd name="T26" fmla="*/ 0 w 20"/>
                <a:gd name="T27" fmla="*/ 20 h 42"/>
                <a:gd name="T28" fmla="*/ 0 w 20"/>
                <a:gd name="T29" fmla="*/ 38 h 42"/>
                <a:gd name="T30" fmla="*/ 0 w 20"/>
                <a:gd name="T31" fmla="*/ 38 h 42"/>
                <a:gd name="T32" fmla="*/ 4 w 20"/>
                <a:gd name="T33" fmla="*/ 40 h 42"/>
                <a:gd name="T34" fmla="*/ 8 w 20"/>
                <a:gd name="T35" fmla="*/ 40 h 42"/>
                <a:gd name="T36" fmla="*/ 12 w 20"/>
                <a:gd name="T37" fmla="*/ 42 h 42"/>
                <a:gd name="T38" fmla="*/ 12 w 20"/>
                <a:gd name="T39" fmla="*/ 38 h 42"/>
                <a:gd name="T40" fmla="*/ 12 w 20"/>
                <a:gd name="T41" fmla="*/ 36 h 42"/>
                <a:gd name="T42" fmla="*/ 14 w 20"/>
                <a:gd name="T43" fmla="*/ 36 h 42"/>
                <a:gd name="T44" fmla="*/ 16 w 20"/>
                <a:gd name="T45" fmla="*/ 34 h 42"/>
                <a:gd name="T46" fmla="*/ 18 w 20"/>
                <a:gd name="T47" fmla="*/ 34 h 42"/>
                <a:gd name="T48" fmla="*/ 18 w 20"/>
                <a:gd name="T49" fmla="*/ 20 h 42"/>
                <a:gd name="T50" fmla="*/ 18 w 20"/>
                <a:gd name="T51" fmla="*/ 18 h 42"/>
                <a:gd name="T52" fmla="*/ 20 w 20"/>
                <a:gd name="T53" fmla="*/ 16 h 42"/>
                <a:gd name="T54" fmla="*/ 20 w 20"/>
                <a:gd name="T55" fmla="*/ 16 h 42"/>
                <a:gd name="T56" fmla="*/ 20 w 20"/>
                <a:gd name="T57" fmla="*/ 14 h 42"/>
                <a:gd name="T58" fmla="*/ 20 w 20"/>
                <a:gd name="T59" fmla="*/ 10 h 42"/>
                <a:gd name="T60" fmla="*/ 20 w 20"/>
                <a:gd name="T61" fmla="*/ 6 h 42"/>
                <a:gd name="T62" fmla="*/ 18 w 20"/>
                <a:gd name="T63" fmla="*/ 4 h 42"/>
                <a:gd name="T64" fmla="*/ 14 w 20"/>
                <a:gd name="T65" fmla="*/ 0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"/>
                <a:gd name="T100" fmla="*/ 0 h 42"/>
                <a:gd name="T101" fmla="*/ 20 w 20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" h="42">
                  <a:moveTo>
                    <a:pt x="14" y="0"/>
                  </a:moveTo>
                  <a:lnTo>
                    <a:pt x="14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8" y="6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4"/>
                  </a:lnTo>
                  <a:lnTo>
                    <a:pt x="2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0" y="38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12" y="42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4" y="36"/>
                  </a:lnTo>
                  <a:lnTo>
                    <a:pt x="16" y="34"/>
                  </a:lnTo>
                  <a:lnTo>
                    <a:pt x="18" y="34"/>
                  </a:lnTo>
                  <a:lnTo>
                    <a:pt x="18" y="20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0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75" name="Freeform 38"/>
            <p:cNvSpPr>
              <a:spLocks/>
            </p:cNvSpPr>
            <p:nvPr/>
          </p:nvSpPr>
          <p:spPr bwMode="gray">
            <a:xfrm>
              <a:off x="967" y="2492"/>
              <a:ext cx="18" cy="28"/>
            </a:xfrm>
            <a:custGeom>
              <a:avLst/>
              <a:gdLst>
                <a:gd name="T0" fmla="*/ 8 w 18"/>
                <a:gd name="T1" fmla="*/ 4 h 28"/>
                <a:gd name="T2" fmla="*/ 6 w 18"/>
                <a:gd name="T3" fmla="*/ 4 h 28"/>
                <a:gd name="T4" fmla="*/ 6 w 18"/>
                <a:gd name="T5" fmla="*/ 4 h 28"/>
                <a:gd name="T6" fmla="*/ 4 w 18"/>
                <a:gd name="T7" fmla="*/ 4 h 28"/>
                <a:gd name="T8" fmla="*/ 2 w 18"/>
                <a:gd name="T9" fmla="*/ 6 h 28"/>
                <a:gd name="T10" fmla="*/ 0 w 18"/>
                <a:gd name="T11" fmla="*/ 8 h 28"/>
                <a:gd name="T12" fmla="*/ 2 w 18"/>
                <a:gd name="T13" fmla="*/ 10 h 28"/>
                <a:gd name="T14" fmla="*/ 2 w 18"/>
                <a:gd name="T15" fmla="*/ 12 h 28"/>
                <a:gd name="T16" fmla="*/ 2 w 18"/>
                <a:gd name="T17" fmla="*/ 16 h 28"/>
                <a:gd name="T18" fmla="*/ 4 w 18"/>
                <a:gd name="T19" fmla="*/ 20 h 28"/>
                <a:gd name="T20" fmla="*/ 6 w 18"/>
                <a:gd name="T21" fmla="*/ 22 h 28"/>
                <a:gd name="T22" fmla="*/ 12 w 18"/>
                <a:gd name="T23" fmla="*/ 28 h 28"/>
                <a:gd name="T24" fmla="*/ 12 w 18"/>
                <a:gd name="T25" fmla="*/ 28 h 28"/>
                <a:gd name="T26" fmla="*/ 14 w 18"/>
                <a:gd name="T27" fmla="*/ 24 h 28"/>
                <a:gd name="T28" fmla="*/ 14 w 18"/>
                <a:gd name="T29" fmla="*/ 22 h 28"/>
                <a:gd name="T30" fmla="*/ 16 w 18"/>
                <a:gd name="T31" fmla="*/ 18 h 28"/>
                <a:gd name="T32" fmla="*/ 18 w 18"/>
                <a:gd name="T33" fmla="*/ 18 h 28"/>
                <a:gd name="T34" fmla="*/ 18 w 18"/>
                <a:gd name="T35" fmla="*/ 16 h 28"/>
                <a:gd name="T36" fmla="*/ 18 w 18"/>
                <a:gd name="T37" fmla="*/ 14 h 28"/>
                <a:gd name="T38" fmla="*/ 16 w 18"/>
                <a:gd name="T39" fmla="*/ 10 h 28"/>
                <a:gd name="T40" fmla="*/ 16 w 18"/>
                <a:gd name="T41" fmla="*/ 6 h 28"/>
                <a:gd name="T42" fmla="*/ 14 w 18"/>
                <a:gd name="T43" fmla="*/ 4 h 28"/>
                <a:gd name="T44" fmla="*/ 10 w 18"/>
                <a:gd name="T45" fmla="*/ 0 h 28"/>
                <a:gd name="T46" fmla="*/ 8 w 18"/>
                <a:gd name="T47" fmla="*/ 4 h 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8"/>
                <a:gd name="T73" fmla="*/ 0 h 28"/>
                <a:gd name="T74" fmla="*/ 18 w 18"/>
                <a:gd name="T75" fmla="*/ 28 h 2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8" h="28">
                  <a:moveTo>
                    <a:pt x="8" y="4"/>
                  </a:moveTo>
                  <a:lnTo>
                    <a:pt x="6" y="4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8"/>
                  </a:lnTo>
                  <a:lnTo>
                    <a:pt x="14" y="24"/>
                  </a:lnTo>
                  <a:lnTo>
                    <a:pt x="14" y="22"/>
                  </a:lnTo>
                  <a:lnTo>
                    <a:pt x="16" y="18"/>
                  </a:lnTo>
                  <a:lnTo>
                    <a:pt x="18" y="18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0" y="0"/>
                  </a:lnTo>
                  <a:lnTo>
                    <a:pt x="8" y="4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76" name="Freeform 39"/>
            <p:cNvSpPr>
              <a:spLocks/>
            </p:cNvSpPr>
            <p:nvPr/>
          </p:nvSpPr>
          <p:spPr bwMode="gray">
            <a:xfrm>
              <a:off x="977" y="2384"/>
              <a:ext cx="102" cy="60"/>
            </a:xfrm>
            <a:custGeom>
              <a:avLst/>
              <a:gdLst>
                <a:gd name="T0" fmla="*/ 34 w 102"/>
                <a:gd name="T1" fmla="*/ 58 h 60"/>
                <a:gd name="T2" fmla="*/ 32 w 102"/>
                <a:gd name="T3" fmla="*/ 56 h 60"/>
                <a:gd name="T4" fmla="*/ 28 w 102"/>
                <a:gd name="T5" fmla="*/ 56 h 60"/>
                <a:gd name="T6" fmla="*/ 20 w 102"/>
                <a:gd name="T7" fmla="*/ 56 h 60"/>
                <a:gd name="T8" fmla="*/ 16 w 102"/>
                <a:gd name="T9" fmla="*/ 56 h 60"/>
                <a:gd name="T10" fmla="*/ 12 w 102"/>
                <a:gd name="T11" fmla="*/ 58 h 60"/>
                <a:gd name="T12" fmla="*/ 10 w 102"/>
                <a:gd name="T13" fmla="*/ 60 h 60"/>
                <a:gd name="T14" fmla="*/ 10 w 102"/>
                <a:gd name="T15" fmla="*/ 56 h 60"/>
                <a:gd name="T16" fmla="*/ 8 w 102"/>
                <a:gd name="T17" fmla="*/ 56 h 60"/>
                <a:gd name="T18" fmla="*/ 8 w 102"/>
                <a:gd name="T19" fmla="*/ 52 h 60"/>
                <a:gd name="T20" fmla="*/ 8 w 102"/>
                <a:gd name="T21" fmla="*/ 38 h 60"/>
                <a:gd name="T22" fmla="*/ 28 w 102"/>
                <a:gd name="T23" fmla="*/ 34 h 60"/>
                <a:gd name="T24" fmla="*/ 28 w 102"/>
                <a:gd name="T25" fmla="*/ 26 h 60"/>
                <a:gd name="T26" fmla="*/ 38 w 102"/>
                <a:gd name="T27" fmla="*/ 12 h 60"/>
                <a:gd name="T28" fmla="*/ 50 w 102"/>
                <a:gd name="T29" fmla="*/ 4 h 60"/>
                <a:gd name="T30" fmla="*/ 52 w 102"/>
                <a:gd name="T31" fmla="*/ 0 h 60"/>
                <a:gd name="T32" fmla="*/ 54 w 102"/>
                <a:gd name="T33" fmla="*/ 0 h 60"/>
                <a:gd name="T34" fmla="*/ 58 w 102"/>
                <a:gd name="T35" fmla="*/ 4 h 60"/>
                <a:gd name="T36" fmla="*/ 60 w 102"/>
                <a:gd name="T37" fmla="*/ 4 h 60"/>
                <a:gd name="T38" fmla="*/ 68 w 102"/>
                <a:gd name="T39" fmla="*/ 4 h 60"/>
                <a:gd name="T40" fmla="*/ 72 w 102"/>
                <a:gd name="T41" fmla="*/ 0 h 60"/>
                <a:gd name="T42" fmla="*/ 80 w 102"/>
                <a:gd name="T43" fmla="*/ 2 h 60"/>
                <a:gd name="T44" fmla="*/ 80 w 102"/>
                <a:gd name="T45" fmla="*/ 4 h 60"/>
                <a:gd name="T46" fmla="*/ 86 w 102"/>
                <a:gd name="T47" fmla="*/ 8 h 60"/>
                <a:gd name="T48" fmla="*/ 92 w 102"/>
                <a:gd name="T49" fmla="*/ 8 h 60"/>
                <a:gd name="T50" fmla="*/ 96 w 102"/>
                <a:gd name="T51" fmla="*/ 8 h 60"/>
                <a:gd name="T52" fmla="*/ 102 w 102"/>
                <a:gd name="T53" fmla="*/ 18 h 60"/>
                <a:gd name="T54" fmla="*/ 98 w 102"/>
                <a:gd name="T55" fmla="*/ 20 h 60"/>
                <a:gd name="T56" fmla="*/ 96 w 102"/>
                <a:gd name="T57" fmla="*/ 28 h 60"/>
                <a:gd name="T58" fmla="*/ 96 w 102"/>
                <a:gd name="T59" fmla="*/ 34 h 60"/>
                <a:gd name="T60" fmla="*/ 92 w 102"/>
                <a:gd name="T61" fmla="*/ 38 h 60"/>
                <a:gd name="T62" fmla="*/ 92 w 102"/>
                <a:gd name="T63" fmla="*/ 44 h 60"/>
                <a:gd name="T64" fmla="*/ 44 w 102"/>
                <a:gd name="T65" fmla="*/ 56 h 60"/>
                <a:gd name="T66" fmla="*/ 36 w 102"/>
                <a:gd name="T67" fmla="*/ 60 h 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2"/>
                <a:gd name="T103" fmla="*/ 0 h 60"/>
                <a:gd name="T104" fmla="*/ 102 w 102"/>
                <a:gd name="T105" fmla="*/ 60 h 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2" h="60">
                  <a:moveTo>
                    <a:pt x="36" y="60"/>
                  </a:moveTo>
                  <a:lnTo>
                    <a:pt x="34" y="58"/>
                  </a:lnTo>
                  <a:lnTo>
                    <a:pt x="34" y="56"/>
                  </a:lnTo>
                  <a:lnTo>
                    <a:pt x="32" y="56"/>
                  </a:lnTo>
                  <a:lnTo>
                    <a:pt x="28" y="56"/>
                  </a:lnTo>
                  <a:lnTo>
                    <a:pt x="24" y="56"/>
                  </a:lnTo>
                  <a:lnTo>
                    <a:pt x="20" y="56"/>
                  </a:lnTo>
                  <a:lnTo>
                    <a:pt x="16" y="56"/>
                  </a:lnTo>
                  <a:lnTo>
                    <a:pt x="14" y="58"/>
                  </a:lnTo>
                  <a:lnTo>
                    <a:pt x="12" y="58"/>
                  </a:lnTo>
                  <a:lnTo>
                    <a:pt x="12" y="60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10" y="56"/>
                  </a:lnTo>
                  <a:lnTo>
                    <a:pt x="8" y="56"/>
                  </a:lnTo>
                  <a:lnTo>
                    <a:pt x="6" y="56"/>
                  </a:lnTo>
                  <a:lnTo>
                    <a:pt x="8" y="52"/>
                  </a:lnTo>
                  <a:lnTo>
                    <a:pt x="0" y="38"/>
                  </a:lnTo>
                  <a:lnTo>
                    <a:pt x="8" y="38"/>
                  </a:lnTo>
                  <a:lnTo>
                    <a:pt x="20" y="30"/>
                  </a:lnTo>
                  <a:lnTo>
                    <a:pt x="28" y="34"/>
                  </a:lnTo>
                  <a:lnTo>
                    <a:pt x="30" y="30"/>
                  </a:lnTo>
                  <a:lnTo>
                    <a:pt x="28" y="26"/>
                  </a:lnTo>
                  <a:lnTo>
                    <a:pt x="28" y="16"/>
                  </a:lnTo>
                  <a:lnTo>
                    <a:pt x="38" y="12"/>
                  </a:lnTo>
                  <a:lnTo>
                    <a:pt x="44" y="8"/>
                  </a:lnTo>
                  <a:lnTo>
                    <a:pt x="50" y="4"/>
                  </a:lnTo>
                  <a:lnTo>
                    <a:pt x="52" y="2"/>
                  </a:lnTo>
                  <a:lnTo>
                    <a:pt x="52" y="0"/>
                  </a:lnTo>
                  <a:lnTo>
                    <a:pt x="54" y="0"/>
                  </a:lnTo>
                  <a:lnTo>
                    <a:pt x="56" y="0"/>
                  </a:lnTo>
                  <a:lnTo>
                    <a:pt x="58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70" y="4"/>
                  </a:lnTo>
                  <a:lnTo>
                    <a:pt x="72" y="0"/>
                  </a:lnTo>
                  <a:lnTo>
                    <a:pt x="80" y="0"/>
                  </a:lnTo>
                  <a:lnTo>
                    <a:pt x="80" y="2"/>
                  </a:lnTo>
                  <a:lnTo>
                    <a:pt x="80" y="4"/>
                  </a:lnTo>
                  <a:lnTo>
                    <a:pt x="82" y="6"/>
                  </a:lnTo>
                  <a:lnTo>
                    <a:pt x="86" y="8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6" y="8"/>
                  </a:lnTo>
                  <a:lnTo>
                    <a:pt x="102" y="16"/>
                  </a:lnTo>
                  <a:lnTo>
                    <a:pt x="102" y="18"/>
                  </a:lnTo>
                  <a:lnTo>
                    <a:pt x="100" y="18"/>
                  </a:lnTo>
                  <a:lnTo>
                    <a:pt x="98" y="20"/>
                  </a:lnTo>
                  <a:lnTo>
                    <a:pt x="96" y="24"/>
                  </a:lnTo>
                  <a:lnTo>
                    <a:pt x="96" y="28"/>
                  </a:lnTo>
                  <a:lnTo>
                    <a:pt x="96" y="32"/>
                  </a:lnTo>
                  <a:lnTo>
                    <a:pt x="96" y="34"/>
                  </a:lnTo>
                  <a:lnTo>
                    <a:pt x="94" y="36"/>
                  </a:lnTo>
                  <a:lnTo>
                    <a:pt x="92" y="38"/>
                  </a:lnTo>
                  <a:lnTo>
                    <a:pt x="90" y="40"/>
                  </a:lnTo>
                  <a:lnTo>
                    <a:pt x="92" y="44"/>
                  </a:lnTo>
                  <a:lnTo>
                    <a:pt x="68" y="46"/>
                  </a:lnTo>
                  <a:lnTo>
                    <a:pt x="44" y="56"/>
                  </a:lnTo>
                  <a:lnTo>
                    <a:pt x="40" y="58"/>
                  </a:lnTo>
                  <a:lnTo>
                    <a:pt x="36" y="6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77" name="Freeform 40"/>
            <p:cNvSpPr>
              <a:spLocks/>
            </p:cNvSpPr>
            <p:nvPr/>
          </p:nvSpPr>
          <p:spPr bwMode="gray">
            <a:xfrm>
              <a:off x="933" y="2422"/>
              <a:ext cx="54" cy="42"/>
            </a:xfrm>
            <a:custGeom>
              <a:avLst/>
              <a:gdLst>
                <a:gd name="T0" fmla="*/ 30 w 54"/>
                <a:gd name="T1" fmla="*/ 6 h 42"/>
                <a:gd name="T2" fmla="*/ 20 w 54"/>
                <a:gd name="T3" fmla="*/ 8 h 42"/>
                <a:gd name="T4" fmla="*/ 8 w 54"/>
                <a:gd name="T5" fmla="*/ 16 h 42"/>
                <a:gd name="T6" fmla="*/ 0 w 54"/>
                <a:gd name="T7" fmla="*/ 30 h 42"/>
                <a:gd name="T8" fmla="*/ 2 w 54"/>
                <a:gd name="T9" fmla="*/ 30 h 42"/>
                <a:gd name="T10" fmla="*/ 2 w 54"/>
                <a:gd name="T11" fmla="*/ 28 h 42"/>
                <a:gd name="T12" fmla="*/ 4 w 54"/>
                <a:gd name="T13" fmla="*/ 28 h 42"/>
                <a:gd name="T14" fmla="*/ 6 w 54"/>
                <a:gd name="T15" fmla="*/ 28 h 42"/>
                <a:gd name="T16" fmla="*/ 6 w 54"/>
                <a:gd name="T17" fmla="*/ 28 h 42"/>
                <a:gd name="T18" fmla="*/ 8 w 54"/>
                <a:gd name="T19" fmla="*/ 30 h 42"/>
                <a:gd name="T20" fmla="*/ 8 w 54"/>
                <a:gd name="T21" fmla="*/ 34 h 42"/>
                <a:gd name="T22" fmla="*/ 6 w 54"/>
                <a:gd name="T23" fmla="*/ 40 h 42"/>
                <a:gd name="T24" fmla="*/ 8 w 54"/>
                <a:gd name="T25" fmla="*/ 40 h 42"/>
                <a:gd name="T26" fmla="*/ 12 w 54"/>
                <a:gd name="T27" fmla="*/ 40 h 42"/>
                <a:gd name="T28" fmla="*/ 16 w 54"/>
                <a:gd name="T29" fmla="*/ 40 h 42"/>
                <a:gd name="T30" fmla="*/ 20 w 54"/>
                <a:gd name="T31" fmla="*/ 42 h 42"/>
                <a:gd name="T32" fmla="*/ 22 w 54"/>
                <a:gd name="T33" fmla="*/ 42 h 42"/>
                <a:gd name="T34" fmla="*/ 34 w 54"/>
                <a:gd name="T35" fmla="*/ 34 h 42"/>
                <a:gd name="T36" fmla="*/ 30 w 54"/>
                <a:gd name="T37" fmla="*/ 30 h 42"/>
                <a:gd name="T38" fmla="*/ 36 w 54"/>
                <a:gd name="T39" fmla="*/ 28 h 42"/>
                <a:gd name="T40" fmla="*/ 36 w 54"/>
                <a:gd name="T41" fmla="*/ 28 h 42"/>
                <a:gd name="T42" fmla="*/ 36 w 54"/>
                <a:gd name="T43" fmla="*/ 30 h 42"/>
                <a:gd name="T44" fmla="*/ 36 w 54"/>
                <a:gd name="T45" fmla="*/ 32 h 42"/>
                <a:gd name="T46" fmla="*/ 36 w 54"/>
                <a:gd name="T47" fmla="*/ 32 h 42"/>
                <a:gd name="T48" fmla="*/ 38 w 54"/>
                <a:gd name="T49" fmla="*/ 34 h 42"/>
                <a:gd name="T50" fmla="*/ 40 w 54"/>
                <a:gd name="T51" fmla="*/ 32 h 42"/>
                <a:gd name="T52" fmla="*/ 42 w 54"/>
                <a:gd name="T53" fmla="*/ 32 h 42"/>
                <a:gd name="T54" fmla="*/ 44 w 54"/>
                <a:gd name="T55" fmla="*/ 32 h 42"/>
                <a:gd name="T56" fmla="*/ 46 w 54"/>
                <a:gd name="T57" fmla="*/ 30 h 42"/>
                <a:gd name="T58" fmla="*/ 48 w 54"/>
                <a:gd name="T59" fmla="*/ 28 h 42"/>
                <a:gd name="T60" fmla="*/ 52 w 54"/>
                <a:gd name="T61" fmla="*/ 24 h 42"/>
                <a:gd name="T62" fmla="*/ 50 w 54"/>
                <a:gd name="T63" fmla="*/ 26 h 42"/>
                <a:gd name="T64" fmla="*/ 50 w 54"/>
                <a:gd name="T65" fmla="*/ 26 h 42"/>
                <a:gd name="T66" fmla="*/ 50 w 54"/>
                <a:gd name="T67" fmla="*/ 28 h 42"/>
                <a:gd name="T68" fmla="*/ 52 w 54"/>
                <a:gd name="T69" fmla="*/ 30 h 42"/>
                <a:gd name="T70" fmla="*/ 52 w 54"/>
                <a:gd name="T71" fmla="*/ 30 h 42"/>
                <a:gd name="T72" fmla="*/ 54 w 54"/>
                <a:gd name="T73" fmla="*/ 30 h 42"/>
                <a:gd name="T74" fmla="*/ 54 w 54"/>
                <a:gd name="T75" fmla="*/ 26 h 42"/>
                <a:gd name="T76" fmla="*/ 54 w 54"/>
                <a:gd name="T77" fmla="*/ 26 h 42"/>
                <a:gd name="T78" fmla="*/ 54 w 54"/>
                <a:gd name="T79" fmla="*/ 24 h 42"/>
                <a:gd name="T80" fmla="*/ 52 w 54"/>
                <a:gd name="T81" fmla="*/ 24 h 42"/>
                <a:gd name="T82" fmla="*/ 54 w 54"/>
                <a:gd name="T83" fmla="*/ 22 h 42"/>
                <a:gd name="T84" fmla="*/ 54 w 54"/>
                <a:gd name="T85" fmla="*/ 22 h 42"/>
                <a:gd name="T86" fmla="*/ 54 w 54"/>
                <a:gd name="T87" fmla="*/ 20 h 42"/>
                <a:gd name="T88" fmla="*/ 54 w 54"/>
                <a:gd name="T89" fmla="*/ 20 h 42"/>
                <a:gd name="T90" fmla="*/ 54 w 54"/>
                <a:gd name="T91" fmla="*/ 18 h 42"/>
                <a:gd name="T92" fmla="*/ 52 w 54"/>
                <a:gd name="T93" fmla="*/ 18 h 42"/>
                <a:gd name="T94" fmla="*/ 50 w 54"/>
                <a:gd name="T95" fmla="*/ 18 h 42"/>
                <a:gd name="T96" fmla="*/ 50 w 54"/>
                <a:gd name="T97" fmla="*/ 18 h 42"/>
                <a:gd name="T98" fmla="*/ 50 w 54"/>
                <a:gd name="T99" fmla="*/ 18 h 42"/>
                <a:gd name="T100" fmla="*/ 50 w 54"/>
                <a:gd name="T101" fmla="*/ 18 h 42"/>
                <a:gd name="T102" fmla="*/ 52 w 54"/>
                <a:gd name="T103" fmla="*/ 14 h 42"/>
                <a:gd name="T104" fmla="*/ 44 w 54"/>
                <a:gd name="T105" fmla="*/ 0 h 42"/>
                <a:gd name="T106" fmla="*/ 38 w 54"/>
                <a:gd name="T107" fmla="*/ 4 h 42"/>
                <a:gd name="T108" fmla="*/ 30 w 54"/>
                <a:gd name="T109" fmla="*/ 6 h 4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4"/>
                <a:gd name="T166" fmla="*/ 0 h 42"/>
                <a:gd name="T167" fmla="*/ 54 w 54"/>
                <a:gd name="T168" fmla="*/ 42 h 4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4" h="42">
                  <a:moveTo>
                    <a:pt x="30" y="6"/>
                  </a:moveTo>
                  <a:lnTo>
                    <a:pt x="20" y="8"/>
                  </a:lnTo>
                  <a:lnTo>
                    <a:pt x="8" y="16"/>
                  </a:lnTo>
                  <a:lnTo>
                    <a:pt x="0" y="30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8" y="30"/>
                  </a:lnTo>
                  <a:lnTo>
                    <a:pt x="8" y="34"/>
                  </a:lnTo>
                  <a:lnTo>
                    <a:pt x="6" y="40"/>
                  </a:lnTo>
                  <a:lnTo>
                    <a:pt x="8" y="40"/>
                  </a:lnTo>
                  <a:lnTo>
                    <a:pt x="12" y="40"/>
                  </a:lnTo>
                  <a:lnTo>
                    <a:pt x="16" y="40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34" y="34"/>
                  </a:lnTo>
                  <a:lnTo>
                    <a:pt x="30" y="30"/>
                  </a:lnTo>
                  <a:lnTo>
                    <a:pt x="36" y="28"/>
                  </a:lnTo>
                  <a:lnTo>
                    <a:pt x="36" y="30"/>
                  </a:lnTo>
                  <a:lnTo>
                    <a:pt x="36" y="32"/>
                  </a:lnTo>
                  <a:lnTo>
                    <a:pt x="38" y="34"/>
                  </a:lnTo>
                  <a:lnTo>
                    <a:pt x="40" y="32"/>
                  </a:lnTo>
                  <a:lnTo>
                    <a:pt x="42" y="32"/>
                  </a:lnTo>
                  <a:lnTo>
                    <a:pt x="44" y="32"/>
                  </a:lnTo>
                  <a:lnTo>
                    <a:pt x="46" y="30"/>
                  </a:lnTo>
                  <a:lnTo>
                    <a:pt x="48" y="28"/>
                  </a:lnTo>
                  <a:lnTo>
                    <a:pt x="52" y="24"/>
                  </a:lnTo>
                  <a:lnTo>
                    <a:pt x="50" y="26"/>
                  </a:lnTo>
                  <a:lnTo>
                    <a:pt x="50" y="28"/>
                  </a:lnTo>
                  <a:lnTo>
                    <a:pt x="52" y="30"/>
                  </a:lnTo>
                  <a:lnTo>
                    <a:pt x="54" y="30"/>
                  </a:lnTo>
                  <a:lnTo>
                    <a:pt x="54" y="26"/>
                  </a:lnTo>
                  <a:lnTo>
                    <a:pt x="54" y="24"/>
                  </a:lnTo>
                  <a:lnTo>
                    <a:pt x="52" y="24"/>
                  </a:lnTo>
                  <a:lnTo>
                    <a:pt x="54" y="22"/>
                  </a:lnTo>
                  <a:lnTo>
                    <a:pt x="54" y="20"/>
                  </a:lnTo>
                  <a:lnTo>
                    <a:pt x="54" y="18"/>
                  </a:lnTo>
                  <a:lnTo>
                    <a:pt x="52" y="18"/>
                  </a:lnTo>
                  <a:lnTo>
                    <a:pt x="50" y="18"/>
                  </a:lnTo>
                  <a:lnTo>
                    <a:pt x="52" y="14"/>
                  </a:lnTo>
                  <a:lnTo>
                    <a:pt x="44" y="0"/>
                  </a:lnTo>
                  <a:lnTo>
                    <a:pt x="38" y="4"/>
                  </a:lnTo>
                  <a:lnTo>
                    <a:pt x="30" y="6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78" name="Freeform 41"/>
            <p:cNvSpPr>
              <a:spLocks/>
            </p:cNvSpPr>
            <p:nvPr/>
          </p:nvSpPr>
          <p:spPr bwMode="gray">
            <a:xfrm>
              <a:off x="801" y="2340"/>
              <a:ext cx="158" cy="182"/>
            </a:xfrm>
            <a:custGeom>
              <a:avLst/>
              <a:gdLst>
                <a:gd name="T0" fmla="*/ 138 w 158"/>
                <a:gd name="T1" fmla="*/ 120 h 182"/>
                <a:gd name="T2" fmla="*/ 140 w 158"/>
                <a:gd name="T3" fmla="*/ 130 h 182"/>
                <a:gd name="T4" fmla="*/ 150 w 158"/>
                <a:gd name="T5" fmla="*/ 144 h 182"/>
                <a:gd name="T6" fmla="*/ 138 w 158"/>
                <a:gd name="T7" fmla="*/ 156 h 182"/>
                <a:gd name="T8" fmla="*/ 122 w 158"/>
                <a:gd name="T9" fmla="*/ 156 h 182"/>
                <a:gd name="T10" fmla="*/ 102 w 158"/>
                <a:gd name="T11" fmla="*/ 158 h 182"/>
                <a:gd name="T12" fmla="*/ 100 w 158"/>
                <a:gd name="T13" fmla="*/ 170 h 182"/>
                <a:gd name="T14" fmla="*/ 90 w 158"/>
                <a:gd name="T15" fmla="*/ 180 h 182"/>
                <a:gd name="T16" fmla="*/ 64 w 158"/>
                <a:gd name="T17" fmla="*/ 164 h 182"/>
                <a:gd name="T18" fmla="*/ 58 w 158"/>
                <a:gd name="T19" fmla="*/ 160 h 182"/>
                <a:gd name="T20" fmla="*/ 52 w 158"/>
                <a:gd name="T21" fmla="*/ 158 h 182"/>
                <a:gd name="T22" fmla="*/ 44 w 158"/>
                <a:gd name="T23" fmla="*/ 152 h 182"/>
                <a:gd name="T24" fmla="*/ 40 w 158"/>
                <a:gd name="T25" fmla="*/ 148 h 182"/>
                <a:gd name="T26" fmla="*/ 36 w 158"/>
                <a:gd name="T27" fmla="*/ 144 h 182"/>
                <a:gd name="T28" fmla="*/ 40 w 158"/>
                <a:gd name="T29" fmla="*/ 94 h 182"/>
                <a:gd name="T30" fmla="*/ 38 w 158"/>
                <a:gd name="T31" fmla="*/ 86 h 182"/>
                <a:gd name="T32" fmla="*/ 32 w 158"/>
                <a:gd name="T33" fmla="*/ 78 h 182"/>
                <a:gd name="T34" fmla="*/ 2 w 158"/>
                <a:gd name="T35" fmla="*/ 60 h 182"/>
                <a:gd name="T36" fmla="*/ 0 w 158"/>
                <a:gd name="T37" fmla="*/ 56 h 182"/>
                <a:gd name="T38" fmla="*/ 4 w 158"/>
                <a:gd name="T39" fmla="*/ 48 h 182"/>
                <a:gd name="T40" fmla="*/ 22 w 158"/>
                <a:gd name="T41" fmla="*/ 36 h 182"/>
                <a:gd name="T42" fmla="*/ 30 w 158"/>
                <a:gd name="T43" fmla="*/ 36 h 182"/>
                <a:gd name="T44" fmla="*/ 44 w 158"/>
                <a:gd name="T45" fmla="*/ 32 h 182"/>
                <a:gd name="T46" fmla="*/ 54 w 158"/>
                <a:gd name="T47" fmla="*/ 28 h 182"/>
                <a:gd name="T48" fmla="*/ 70 w 158"/>
                <a:gd name="T49" fmla="*/ 16 h 182"/>
                <a:gd name="T50" fmla="*/ 80 w 158"/>
                <a:gd name="T51" fmla="*/ 12 h 182"/>
                <a:gd name="T52" fmla="*/ 92 w 158"/>
                <a:gd name="T53" fmla="*/ 4 h 182"/>
                <a:gd name="T54" fmla="*/ 98 w 158"/>
                <a:gd name="T55" fmla="*/ 4 h 182"/>
                <a:gd name="T56" fmla="*/ 106 w 158"/>
                <a:gd name="T57" fmla="*/ 14 h 182"/>
                <a:gd name="T58" fmla="*/ 110 w 158"/>
                <a:gd name="T59" fmla="*/ 18 h 182"/>
                <a:gd name="T60" fmla="*/ 110 w 158"/>
                <a:gd name="T61" fmla="*/ 26 h 182"/>
                <a:gd name="T62" fmla="*/ 118 w 158"/>
                <a:gd name="T63" fmla="*/ 32 h 182"/>
                <a:gd name="T64" fmla="*/ 122 w 158"/>
                <a:gd name="T65" fmla="*/ 40 h 182"/>
                <a:gd name="T66" fmla="*/ 126 w 158"/>
                <a:gd name="T67" fmla="*/ 46 h 182"/>
                <a:gd name="T68" fmla="*/ 134 w 158"/>
                <a:gd name="T69" fmla="*/ 52 h 182"/>
                <a:gd name="T70" fmla="*/ 142 w 158"/>
                <a:gd name="T71" fmla="*/ 56 h 182"/>
                <a:gd name="T72" fmla="*/ 156 w 158"/>
                <a:gd name="T73" fmla="*/ 62 h 182"/>
                <a:gd name="T74" fmla="*/ 158 w 158"/>
                <a:gd name="T75" fmla="*/ 64 h 182"/>
                <a:gd name="T76" fmla="*/ 154 w 158"/>
                <a:gd name="T77" fmla="*/ 78 h 182"/>
                <a:gd name="T78" fmla="*/ 140 w 158"/>
                <a:gd name="T79" fmla="*/ 100 h 182"/>
                <a:gd name="T80" fmla="*/ 134 w 158"/>
                <a:gd name="T81" fmla="*/ 112 h 182"/>
                <a:gd name="T82" fmla="*/ 138 w 158"/>
                <a:gd name="T83" fmla="*/ 110 h 18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8"/>
                <a:gd name="T127" fmla="*/ 0 h 182"/>
                <a:gd name="T128" fmla="*/ 158 w 158"/>
                <a:gd name="T129" fmla="*/ 182 h 18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8" h="182">
                  <a:moveTo>
                    <a:pt x="140" y="116"/>
                  </a:moveTo>
                  <a:lnTo>
                    <a:pt x="138" y="118"/>
                  </a:lnTo>
                  <a:lnTo>
                    <a:pt x="138" y="120"/>
                  </a:lnTo>
                  <a:lnTo>
                    <a:pt x="138" y="124"/>
                  </a:lnTo>
                  <a:lnTo>
                    <a:pt x="138" y="130"/>
                  </a:lnTo>
                  <a:lnTo>
                    <a:pt x="140" y="130"/>
                  </a:lnTo>
                  <a:lnTo>
                    <a:pt x="140" y="134"/>
                  </a:lnTo>
                  <a:lnTo>
                    <a:pt x="142" y="136"/>
                  </a:lnTo>
                  <a:lnTo>
                    <a:pt x="150" y="144"/>
                  </a:lnTo>
                  <a:lnTo>
                    <a:pt x="150" y="150"/>
                  </a:lnTo>
                  <a:lnTo>
                    <a:pt x="140" y="156"/>
                  </a:lnTo>
                  <a:lnTo>
                    <a:pt x="138" y="156"/>
                  </a:lnTo>
                  <a:lnTo>
                    <a:pt x="134" y="156"/>
                  </a:lnTo>
                  <a:lnTo>
                    <a:pt x="128" y="156"/>
                  </a:lnTo>
                  <a:lnTo>
                    <a:pt x="122" y="156"/>
                  </a:lnTo>
                  <a:lnTo>
                    <a:pt x="114" y="154"/>
                  </a:lnTo>
                  <a:lnTo>
                    <a:pt x="110" y="154"/>
                  </a:lnTo>
                  <a:lnTo>
                    <a:pt x="102" y="158"/>
                  </a:lnTo>
                  <a:lnTo>
                    <a:pt x="100" y="166"/>
                  </a:lnTo>
                  <a:lnTo>
                    <a:pt x="100" y="168"/>
                  </a:lnTo>
                  <a:lnTo>
                    <a:pt x="100" y="170"/>
                  </a:lnTo>
                  <a:lnTo>
                    <a:pt x="102" y="174"/>
                  </a:lnTo>
                  <a:lnTo>
                    <a:pt x="96" y="182"/>
                  </a:lnTo>
                  <a:lnTo>
                    <a:pt x="90" y="180"/>
                  </a:lnTo>
                  <a:lnTo>
                    <a:pt x="72" y="174"/>
                  </a:lnTo>
                  <a:lnTo>
                    <a:pt x="64" y="164"/>
                  </a:lnTo>
                  <a:lnTo>
                    <a:pt x="64" y="166"/>
                  </a:lnTo>
                  <a:lnTo>
                    <a:pt x="60" y="162"/>
                  </a:lnTo>
                  <a:lnTo>
                    <a:pt x="58" y="160"/>
                  </a:lnTo>
                  <a:lnTo>
                    <a:pt x="54" y="158"/>
                  </a:lnTo>
                  <a:lnTo>
                    <a:pt x="52" y="158"/>
                  </a:lnTo>
                  <a:lnTo>
                    <a:pt x="50" y="156"/>
                  </a:lnTo>
                  <a:lnTo>
                    <a:pt x="46" y="154"/>
                  </a:lnTo>
                  <a:lnTo>
                    <a:pt x="44" y="152"/>
                  </a:lnTo>
                  <a:lnTo>
                    <a:pt x="42" y="150"/>
                  </a:lnTo>
                  <a:lnTo>
                    <a:pt x="40" y="150"/>
                  </a:lnTo>
                  <a:lnTo>
                    <a:pt x="40" y="148"/>
                  </a:lnTo>
                  <a:lnTo>
                    <a:pt x="40" y="146"/>
                  </a:lnTo>
                  <a:lnTo>
                    <a:pt x="38" y="144"/>
                  </a:lnTo>
                  <a:lnTo>
                    <a:pt x="36" y="144"/>
                  </a:lnTo>
                  <a:lnTo>
                    <a:pt x="40" y="140"/>
                  </a:lnTo>
                  <a:lnTo>
                    <a:pt x="40" y="94"/>
                  </a:lnTo>
                  <a:lnTo>
                    <a:pt x="40" y="92"/>
                  </a:lnTo>
                  <a:lnTo>
                    <a:pt x="38" y="90"/>
                  </a:lnTo>
                  <a:lnTo>
                    <a:pt x="38" y="86"/>
                  </a:lnTo>
                  <a:lnTo>
                    <a:pt x="36" y="82"/>
                  </a:lnTo>
                  <a:lnTo>
                    <a:pt x="34" y="80"/>
                  </a:lnTo>
                  <a:lnTo>
                    <a:pt x="32" y="78"/>
                  </a:lnTo>
                  <a:lnTo>
                    <a:pt x="22" y="72"/>
                  </a:lnTo>
                  <a:lnTo>
                    <a:pt x="22" y="68"/>
                  </a:lnTo>
                  <a:lnTo>
                    <a:pt x="2" y="60"/>
                  </a:lnTo>
                  <a:lnTo>
                    <a:pt x="2" y="58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2" y="50"/>
                  </a:lnTo>
                  <a:lnTo>
                    <a:pt x="4" y="48"/>
                  </a:lnTo>
                  <a:lnTo>
                    <a:pt x="14" y="50"/>
                  </a:lnTo>
                  <a:lnTo>
                    <a:pt x="14" y="38"/>
                  </a:lnTo>
                  <a:lnTo>
                    <a:pt x="22" y="36"/>
                  </a:lnTo>
                  <a:lnTo>
                    <a:pt x="26" y="36"/>
                  </a:lnTo>
                  <a:lnTo>
                    <a:pt x="30" y="36"/>
                  </a:lnTo>
                  <a:lnTo>
                    <a:pt x="36" y="34"/>
                  </a:lnTo>
                  <a:lnTo>
                    <a:pt x="44" y="32"/>
                  </a:lnTo>
                  <a:lnTo>
                    <a:pt x="46" y="30"/>
                  </a:lnTo>
                  <a:lnTo>
                    <a:pt x="50" y="28"/>
                  </a:lnTo>
                  <a:lnTo>
                    <a:pt x="54" y="28"/>
                  </a:lnTo>
                  <a:lnTo>
                    <a:pt x="58" y="26"/>
                  </a:lnTo>
                  <a:lnTo>
                    <a:pt x="64" y="28"/>
                  </a:lnTo>
                  <a:lnTo>
                    <a:pt x="70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80" y="12"/>
                  </a:lnTo>
                  <a:lnTo>
                    <a:pt x="84" y="8"/>
                  </a:lnTo>
                  <a:lnTo>
                    <a:pt x="88" y="6"/>
                  </a:lnTo>
                  <a:lnTo>
                    <a:pt x="92" y="4"/>
                  </a:lnTo>
                  <a:lnTo>
                    <a:pt x="94" y="0"/>
                  </a:lnTo>
                  <a:lnTo>
                    <a:pt x="96" y="2"/>
                  </a:lnTo>
                  <a:lnTo>
                    <a:pt x="98" y="4"/>
                  </a:lnTo>
                  <a:lnTo>
                    <a:pt x="100" y="8"/>
                  </a:lnTo>
                  <a:lnTo>
                    <a:pt x="104" y="10"/>
                  </a:lnTo>
                  <a:lnTo>
                    <a:pt x="106" y="14"/>
                  </a:lnTo>
                  <a:lnTo>
                    <a:pt x="108" y="16"/>
                  </a:lnTo>
                  <a:lnTo>
                    <a:pt x="110" y="16"/>
                  </a:lnTo>
                  <a:lnTo>
                    <a:pt x="110" y="18"/>
                  </a:lnTo>
                  <a:lnTo>
                    <a:pt x="108" y="20"/>
                  </a:lnTo>
                  <a:lnTo>
                    <a:pt x="108" y="24"/>
                  </a:lnTo>
                  <a:lnTo>
                    <a:pt x="110" y="26"/>
                  </a:lnTo>
                  <a:lnTo>
                    <a:pt x="110" y="30"/>
                  </a:lnTo>
                  <a:lnTo>
                    <a:pt x="114" y="32"/>
                  </a:lnTo>
                  <a:lnTo>
                    <a:pt x="118" y="32"/>
                  </a:lnTo>
                  <a:lnTo>
                    <a:pt x="120" y="34"/>
                  </a:lnTo>
                  <a:lnTo>
                    <a:pt x="122" y="38"/>
                  </a:lnTo>
                  <a:lnTo>
                    <a:pt x="122" y="40"/>
                  </a:lnTo>
                  <a:lnTo>
                    <a:pt x="124" y="44"/>
                  </a:lnTo>
                  <a:lnTo>
                    <a:pt x="126" y="46"/>
                  </a:lnTo>
                  <a:lnTo>
                    <a:pt x="128" y="50"/>
                  </a:lnTo>
                  <a:lnTo>
                    <a:pt x="132" y="52"/>
                  </a:lnTo>
                  <a:lnTo>
                    <a:pt x="134" y="52"/>
                  </a:lnTo>
                  <a:lnTo>
                    <a:pt x="136" y="54"/>
                  </a:lnTo>
                  <a:lnTo>
                    <a:pt x="138" y="54"/>
                  </a:lnTo>
                  <a:lnTo>
                    <a:pt x="142" y="56"/>
                  </a:lnTo>
                  <a:lnTo>
                    <a:pt x="146" y="58"/>
                  </a:lnTo>
                  <a:lnTo>
                    <a:pt x="152" y="60"/>
                  </a:lnTo>
                  <a:lnTo>
                    <a:pt x="156" y="62"/>
                  </a:lnTo>
                  <a:lnTo>
                    <a:pt x="158" y="62"/>
                  </a:lnTo>
                  <a:lnTo>
                    <a:pt x="158" y="64"/>
                  </a:lnTo>
                  <a:lnTo>
                    <a:pt x="156" y="68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2" y="90"/>
                  </a:lnTo>
                  <a:lnTo>
                    <a:pt x="140" y="100"/>
                  </a:lnTo>
                  <a:lnTo>
                    <a:pt x="132" y="112"/>
                  </a:lnTo>
                  <a:lnTo>
                    <a:pt x="134" y="112"/>
                  </a:lnTo>
                  <a:lnTo>
                    <a:pt x="136" y="110"/>
                  </a:lnTo>
                  <a:lnTo>
                    <a:pt x="138" y="110"/>
                  </a:lnTo>
                  <a:lnTo>
                    <a:pt x="140" y="112"/>
                  </a:lnTo>
                  <a:lnTo>
                    <a:pt x="140" y="116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79" name="Freeform 42"/>
            <p:cNvSpPr>
              <a:spLocks/>
            </p:cNvSpPr>
            <p:nvPr/>
          </p:nvSpPr>
          <p:spPr bwMode="gray">
            <a:xfrm>
              <a:off x="737" y="2506"/>
              <a:ext cx="40" cy="90"/>
            </a:xfrm>
            <a:custGeom>
              <a:avLst/>
              <a:gdLst>
                <a:gd name="T0" fmla="*/ 6 w 40"/>
                <a:gd name="T1" fmla="*/ 0 h 90"/>
                <a:gd name="T2" fmla="*/ 6 w 40"/>
                <a:gd name="T3" fmla="*/ 32 h 90"/>
                <a:gd name="T4" fmla="*/ 4 w 40"/>
                <a:gd name="T5" fmla="*/ 40 h 90"/>
                <a:gd name="T6" fmla="*/ 4 w 40"/>
                <a:gd name="T7" fmla="*/ 46 h 90"/>
                <a:gd name="T8" fmla="*/ 2 w 40"/>
                <a:gd name="T9" fmla="*/ 52 h 90"/>
                <a:gd name="T10" fmla="*/ 0 w 40"/>
                <a:gd name="T11" fmla="*/ 54 h 90"/>
                <a:gd name="T12" fmla="*/ 0 w 40"/>
                <a:gd name="T13" fmla="*/ 56 h 90"/>
                <a:gd name="T14" fmla="*/ 0 w 40"/>
                <a:gd name="T15" fmla="*/ 60 h 90"/>
                <a:gd name="T16" fmla="*/ 0 w 40"/>
                <a:gd name="T17" fmla="*/ 64 h 90"/>
                <a:gd name="T18" fmla="*/ 2 w 40"/>
                <a:gd name="T19" fmla="*/ 66 h 90"/>
                <a:gd name="T20" fmla="*/ 4 w 40"/>
                <a:gd name="T21" fmla="*/ 68 h 90"/>
                <a:gd name="T22" fmla="*/ 4 w 40"/>
                <a:gd name="T23" fmla="*/ 68 h 90"/>
                <a:gd name="T24" fmla="*/ 4 w 40"/>
                <a:gd name="T25" fmla="*/ 84 h 90"/>
                <a:gd name="T26" fmla="*/ 10 w 40"/>
                <a:gd name="T27" fmla="*/ 88 h 90"/>
                <a:gd name="T28" fmla="*/ 12 w 40"/>
                <a:gd name="T29" fmla="*/ 88 h 90"/>
                <a:gd name="T30" fmla="*/ 14 w 40"/>
                <a:gd name="T31" fmla="*/ 86 h 90"/>
                <a:gd name="T32" fmla="*/ 14 w 40"/>
                <a:gd name="T33" fmla="*/ 86 h 90"/>
                <a:gd name="T34" fmla="*/ 16 w 40"/>
                <a:gd name="T35" fmla="*/ 86 h 90"/>
                <a:gd name="T36" fmla="*/ 16 w 40"/>
                <a:gd name="T37" fmla="*/ 88 h 90"/>
                <a:gd name="T38" fmla="*/ 18 w 40"/>
                <a:gd name="T39" fmla="*/ 90 h 90"/>
                <a:gd name="T40" fmla="*/ 18 w 40"/>
                <a:gd name="T41" fmla="*/ 88 h 90"/>
                <a:gd name="T42" fmla="*/ 18 w 40"/>
                <a:gd name="T43" fmla="*/ 86 h 90"/>
                <a:gd name="T44" fmla="*/ 20 w 40"/>
                <a:gd name="T45" fmla="*/ 82 h 90"/>
                <a:gd name="T46" fmla="*/ 22 w 40"/>
                <a:gd name="T47" fmla="*/ 78 h 90"/>
                <a:gd name="T48" fmla="*/ 24 w 40"/>
                <a:gd name="T49" fmla="*/ 74 h 90"/>
                <a:gd name="T50" fmla="*/ 28 w 40"/>
                <a:gd name="T51" fmla="*/ 74 h 90"/>
                <a:gd name="T52" fmla="*/ 32 w 40"/>
                <a:gd name="T53" fmla="*/ 70 h 90"/>
                <a:gd name="T54" fmla="*/ 26 w 40"/>
                <a:gd name="T55" fmla="*/ 64 h 90"/>
                <a:gd name="T56" fmla="*/ 30 w 40"/>
                <a:gd name="T57" fmla="*/ 60 h 90"/>
                <a:gd name="T58" fmla="*/ 32 w 40"/>
                <a:gd name="T59" fmla="*/ 52 h 90"/>
                <a:gd name="T60" fmla="*/ 32 w 40"/>
                <a:gd name="T61" fmla="*/ 42 h 90"/>
                <a:gd name="T62" fmla="*/ 28 w 40"/>
                <a:gd name="T63" fmla="*/ 32 h 90"/>
                <a:gd name="T64" fmla="*/ 32 w 40"/>
                <a:gd name="T65" fmla="*/ 22 h 90"/>
                <a:gd name="T66" fmla="*/ 34 w 40"/>
                <a:gd name="T67" fmla="*/ 14 h 90"/>
                <a:gd name="T68" fmla="*/ 34 w 40"/>
                <a:gd name="T69" fmla="*/ 14 h 90"/>
                <a:gd name="T70" fmla="*/ 36 w 40"/>
                <a:gd name="T71" fmla="*/ 12 h 90"/>
                <a:gd name="T72" fmla="*/ 38 w 40"/>
                <a:gd name="T73" fmla="*/ 10 h 90"/>
                <a:gd name="T74" fmla="*/ 40 w 40"/>
                <a:gd name="T75" fmla="*/ 8 h 90"/>
                <a:gd name="T76" fmla="*/ 40 w 40"/>
                <a:gd name="T77" fmla="*/ 6 h 90"/>
                <a:gd name="T78" fmla="*/ 40 w 40"/>
                <a:gd name="T79" fmla="*/ 4 h 90"/>
                <a:gd name="T80" fmla="*/ 34 w 40"/>
                <a:gd name="T81" fmla="*/ 2 h 90"/>
                <a:gd name="T82" fmla="*/ 30 w 40"/>
                <a:gd name="T83" fmla="*/ 0 h 90"/>
                <a:gd name="T84" fmla="*/ 28 w 40"/>
                <a:gd name="T85" fmla="*/ 0 h 90"/>
                <a:gd name="T86" fmla="*/ 12 w 40"/>
                <a:gd name="T87" fmla="*/ 2 h 90"/>
                <a:gd name="T88" fmla="*/ 6 w 40"/>
                <a:gd name="T89" fmla="*/ 0 h 9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0"/>
                <a:gd name="T136" fmla="*/ 0 h 90"/>
                <a:gd name="T137" fmla="*/ 40 w 40"/>
                <a:gd name="T138" fmla="*/ 90 h 9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0" h="90">
                  <a:moveTo>
                    <a:pt x="6" y="0"/>
                  </a:moveTo>
                  <a:lnTo>
                    <a:pt x="6" y="32"/>
                  </a:lnTo>
                  <a:lnTo>
                    <a:pt x="4" y="40"/>
                  </a:lnTo>
                  <a:lnTo>
                    <a:pt x="4" y="46"/>
                  </a:lnTo>
                  <a:lnTo>
                    <a:pt x="2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4" y="68"/>
                  </a:lnTo>
                  <a:lnTo>
                    <a:pt x="4" y="84"/>
                  </a:lnTo>
                  <a:lnTo>
                    <a:pt x="10" y="88"/>
                  </a:lnTo>
                  <a:lnTo>
                    <a:pt x="12" y="88"/>
                  </a:lnTo>
                  <a:lnTo>
                    <a:pt x="14" y="86"/>
                  </a:lnTo>
                  <a:lnTo>
                    <a:pt x="16" y="86"/>
                  </a:lnTo>
                  <a:lnTo>
                    <a:pt x="16" y="88"/>
                  </a:lnTo>
                  <a:lnTo>
                    <a:pt x="18" y="90"/>
                  </a:lnTo>
                  <a:lnTo>
                    <a:pt x="18" y="88"/>
                  </a:lnTo>
                  <a:lnTo>
                    <a:pt x="18" y="86"/>
                  </a:lnTo>
                  <a:lnTo>
                    <a:pt x="20" y="82"/>
                  </a:lnTo>
                  <a:lnTo>
                    <a:pt x="22" y="78"/>
                  </a:lnTo>
                  <a:lnTo>
                    <a:pt x="24" y="74"/>
                  </a:lnTo>
                  <a:lnTo>
                    <a:pt x="28" y="74"/>
                  </a:lnTo>
                  <a:lnTo>
                    <a:pt x="32" y="70"/>
                  </a:lnTo>
                  <a:lnTo>
                    <a:pt x="26" y="64"/>
                  </a:lnTo>
                  <a:lnTo>
                    <a:pt x="30" y="60"/>
                  </a:lnTo>
                  <a:lnTo>
                    <a:pt x="32" y="52"/>
                  </a:lnTo>
                  <a:lnTo>
                    <a:pt x="32" y="42"/>
                  </a:lnTo>
                  <a:lnTo>
                    <a:pt x="28" y="32"/>
                  </a:lnTo>
                  <a:lnTo>
                    <a:pt x="32" y="22"/>
                  </a:lnTo>
                  <a:lnTo>
                    <a:pt x="34" y="14"/>
                  </a:lnTo>
                  <a:lnTo>
                    <a:pt x="36" y="12"/>
                  </a:lnTo>
                  <a:lnTo>
                    <a:pt x="38" y="10"/>
                  </a:lnTo>
                  <a:lnTo>
                    <a:pt x="40" y="8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80" name="Freeform 43"/>
            <p:cNvSpPr>
              <a:spLocks/>
            </p:cNvSpPr>
            <p:nvPr/>
          </p:nvSpPr>
          <p:spPr bwMode="gray">
            <a:xfrm>
              <a:off x="927" y="2252"/>
              <a:ext cx="104" cy="178"/>
            </a:xfrm>
            <a:custGeom>
              <a:avLst/>
              <a:gdLst>
                <a:gd name="T0" fmla="*/ 28 w 104"/>
                <a:gd name="T1" fmla="*/ 148 h 178"/>
                <a:gd name="T2" fmla="*/ 16 w 104"/>
                <a:gd name="T3" fmla="*/ 144 h 178"/>
                <a:gd name="T4" fmla="*/ 6 w 104"/>
                <a:gd name="T5" fmla="*/ 116 h 178"/>
                <a:gd name="T6" fmla="*/ 6 w 104"/>
                <a:gd name="T7" fmla="*/ 112 h 178"/>
                <a:gd name="T8" fmla="*/ 2 w 104"/>
                <a:gd name="T9" fmla="*/ 106 h 178"/>
                <a:gd name="T10" fmla="*/ 10 w 104"/>
                <a:gd name="T11" fmla="*/ 88 h 178"/>
                <a:gd name="T12" fmla="*/ 6 w 104"/>
                <a:gd name="T13" fmla="*/ 86 h 178"/>
                <a:gd name="T14" fmla="*/ 12 w 104"/>
                <a:gd name="T15" fmla="*/ 76 h 178"/>
                <a:gd name="T16" fmla="*/ 18 w 104"/>
                <a:gd name="T17" fmla="*/ 74 h 178"/>
                <a:gd name="T18" fmla="*/ 18 w 104"/>
                <a:gd name="T19" fmla="*/ 66 h 178"/>
                <a:gd name="T20" fmla="*/ 16 w 104"/>
                <a:gd name="T21" fmla="*/ 60 h 178"/>
                <a:gd name="T22" fmla="*/ 18 w 104"/>
                <a:gd name="T23" fmla="*/ 58 h 178"/>
                <a:gd name="T24" fmla="*/ 20 w 104"/>
                <a:gd name="T25" fmla="*/ 54 h 178"/>
                <a:gd name="T26" fmla="*/ 20 w 104"/>
                <a:gd name="T27" fmla="*/ 44 h 178"/>
                <a:gd name="T28" fmla="*/ 30 w 104"/>
                <a:gd name="T29" fmla="*/ 32 h 178"/>
                <a:gd name="T30" fmla="*/ 44 w 104"/>
                <a:gd name="T31" fmla="*/ 26 h 178"/>
                <a:gd name="T32" fmla="*/ 62 w 104"/>
                <a:gd name="T33" fmla="*/ 6 h 178"/>
                <a:gd name="T34" fmla="*/ 76 w 104"/>
                <a:gd name="T35" fmla="*/ 20 h 178"/>
                <a:gd name="T36" fmla="*/ 72 w 104"/>
                <a:gd name="T37" fmla="*/ 24 h 178"/>
                <a:gd name="T38" fmla="*/ 72 w 104"/>
                <a:gd name="T39" fmla="*/ 30 h 178"/>
                <a:gd name="T40" fmla="*/ 72 w 104"/>
                <a:gd name="T41" fmla="*/ 40 h 178"/>
                <a:gd name="T42" fmla="*/ 78 w 104"/>
                <a:gd name="T43" fmla="*/ 40 h 178"/>
                <a:gd name="T44" fmla="*/ 82 w 104"/>
                <a:gd name="T45" fmla="*/ 42 h 178"/>
                <a:gd name="T46" fmla="*/ 74 w 104"/>
                <a:gd name="T47" fmla="*/ 42 h 178"/>
                <a:gd name="T48" fmla="*/ 78 w 104"/>
                <a:gd name="T49" fmla="*/ 50 h 178"/>
                <a:gd name="T50" fmla="*/ 76 w 104"/>
                <a:gd name="T51" fmla="*/ 56 h 178"/>
                <a:gd name="T52" fmla="*/ 72 w 104"/>
                <a:gd name="T53" fmla="*/ 60 h 178"/>
                <a:gd name="T54" fmla="*/ 72 w 104"/>
                <a:gd name="T55" fmla="*/ 66 h 178"/>
                <a:gd name="T56" fmla="*/ 72 w 104"/>
                <a:gd name="T57" fmla="*/ 70 h 178"/>
                <a:gd name="T58" fmla="*/ 66 w 104"/>
                <a:gd name="T59" fmla="*/ 78 h 178"/>
                <a:gd name="T60" fmla="*/ 64 w 104"/>
                <a:gd name="T61" fmla="*/ 88 h 178"/>
                <a:gd name="T62" fmla="*/ 64 w 104"/>
                <a:gd name="T63" fmla="*/ 94 h 178"/>
                <a:gd name="T64" fmla="*/ 80 w 104"/>
                <a:gd name="T65" fmla="*/ 94 h 178"/>
                <a:gd name="T66" fmla="*/ 96 w 104"/>
                <a:gd name="T67" fmla="*/ 110 h 178"/>
                <a:gd name="T68" fmla="*/ 102 w 104"/>
                <a:gd name="T69" fmla="*/ 132 h 178"/>
                <a:gd name="T70" fmla="*/ 96 w 104"/>
                <a:gd name="T71" fmla="*/ 138 h 178"/>
                <a:gd name="T72" fmla="*/ 78 w 104"/>
                <a:gd name="T73" fmla="*/ 158 h 178"/>
                <a:gd name="T74" fmla="*/ 80 w 104"/>
                <a:gd name="T75" fmla="*/ 160 h 178"/>
                <a:gd name="T76" fmla="*/ 78 w 104"/>
                <a:gd name="T77" fmla="*/ 164 h 178"/>
                <a:gd name="T78" fmla="*/ 58 w 104"/>
                <a:gd name="T79" fmla="*/ 170 h 178"/>
                <a:gd name="T80" fmla="*/ 26 w 104"/>
                <a:gd name="T81" fmla="*/ 178 h 178"/>
                <a:gd name="T82" fmla="*/ 28 w 104"/>
                <a:gd name="T83" fmla="*/ 168 h 178"/>
                <a:gd name="T84" fmla="*/ 32 w 104"/>
                <a:gd name="T85" fmla="*/ 150 h 17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4"/>
                <a:gd name="T130" fmla="*/ 0 h 178"/>
                <a:gd name="T131" fmla="*/ 104 w 104"/>
                <a:gd name="T132" fmla="*/ 178 h 17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4" h="178">
                  <a:moveTo>
                    <a:pt x="32" y="150"/>
                  </a:moveTo>
                  <a:lnTo>
                    <a:pt x="30" y="150"/>
                  </a:lnTo>
                  <a:lnTo>
                    <a:pt x="28" y="148"/>
                  </a:lnTo>
                  <a:lnTo>
                    <a:pt x="24" y="148"/>
                  </a:lnTo>
                  <a:lnTo>
                    <a:pt x="20" y="146"/>
                  </a:lnTo>
                  <a:lnTo>
                    <a:pt x="16" y="144"/>
                  </a:lnTo>
                  <a:lnTo>
                    <a:pt x="12" y="144"/>
                  </a:lnTo>
                  <a:lnTo>
                    <a:pt x="12" y="142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6" y="112"/>
                  </a:lnTo>
                  <a:lnTo>
                    <a:pt x="4" y="108"/>
                  </a:lnTo>
                  <a:lnTo>
                    <a:pt x="2" y="106"/>
                  </a:lnTo>
                  <a:lnTo>
                    <a:pt x="0" y="102"/>
                  </a:lnTo>
                  <a:lnTo>
                    <a:pt x="0" y="98"/>
                  </a:lnTo>
                  <a:lnTo>
                    <a:pt x="10" y="88"/>
                  </a:lnTo>
                  <a:lnTo>
                    <a:pt x="8" y="88"/>
                  </a:lnTo>
                  <a:lnTo>
                    <a:pt x="8" y="86"/>
                  </a:lnTo>
                  <a:lnTo>
                    <a:pt x="6" y="86"/>
                  </a:lnTo>
                  <a:lnTo>
                    <a:pt x="6" y="84"/>
                  </a:lnTo>
                  <a:lnTo>
                    <a:pt x="12" y="76"/>
                  </a:lnTo>
                  <a:lnTo>
                    <a:pt x="16" y="76"/>
                  </a:lnTo>
                  <a:lnTo>
                    <a:pt x="18" y="76"/>
                  </a:lnTo>
                  <a:lnTo>
                    <a:pt x="18" y="74"/>
                  </a:lnTo>
                  <a:lnTo>
                    <a:pt x="18" y="70"/>
                  </a:lnTo>
                  <a:lnTo>
                    <a:pt x="18" y="66"/>
                  </a:lnTo>
                  <a:lnTo>
                    <a:pt x="18" y="62"/>
                  </a:lnTo>
                  <a:lnTo>
                    <a:pt x="16" y="62"/>
                  </a:lnTo>
                  <a:lnTo>
                    <a:pt x="16" y="60"/>
                  </a:lnTo>
                  <a:lnTo>
                    <a:pt x="16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20" y="56"/>
                  </a:lnTo>
                  <a:lnTo>
                    <a:pt x="20" y="54"/>
                  </a:lnTo>
                  <a:lnTo>
                    <a:pt x="22" y="52"/>
                  </a:lnTo>
                  <a:lnTo>
                    <a:pt x="22" y="48"/>
                  </a:lnTo>
                  <a:lnTo>
                    <a:pt x="20" y="44"/>
                  </a:lnTo>
                  <a:lnTo>
                    <a:pt x="18" y="38"/>
                  </a:lnTo>
                  <a:lnTo>
                    <a:pt x="24" y="34"/>
                  </a:lnTo>
                  <a:lnTo>
                    <a:pt x="30" y="32"/>
                  </a:lnTo>
                  <a:lnTo>
                    <a:pt x="36" y="28"/>
                  </a:lnTo>
                  <a:lnTo>
                    <a:pt x="40" y="32"/>
                  </a:lnTo>
                  <a:lnTo>
                    <a:pt x="44" y="26"/>
                  </a:lnTo>
                  <a:lnTo>
                    <a:pt x="44" y="4"/>
                  </a:lnTo>
                  <a:lnTo>
                    <a:pt x="64" y="0"/>
                  </a:lnTo>
                  <a:lnTo>
                    <a:pt x="62" y="6"/>
                  </a:lnTo>
                  <a:lnTo>
                    <a:pt x="66" y="12"/>
                  </a:lnTo>
                  <a:lnTo>
                    <a:pt x="74" y="14"/>
                  </a:lnTo>
                  <a:lnTo>
                    <a:pt x="76" y="20"/>
                  </a:lnTo>
                  <a:lnTo>
                    <a:pt x="74" y="22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32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74" y="40"/>
                  </a:lnTo>
                  <a:lnTo>
                    <a:pt x="76" y="40"/>
                  </a:lnTo>
                  <a:lnTo>
                    <a:pt x="78" y="40"/>
                  </a:lnTo>
                  <a:lnTo>
                    <a:pt x="82" y="42"/>
                  </a:lnTo>
                  <a:lnTo>
                    <a:pt x="84" y="42"/>
                  </a:lnTo>
                  <a:lnTo>
                    <a:pt x="82" y="42"/>
                  </a:lnTo>
                  <a:lnTo>
                    <a:pt x="80" y="42"/>
                  </a:lnTo>
                  <a:lnTo>
                    <a:pt x="78" y="42"/>
                  </a:lnTo>
                  <a:lnTo>
                    <a:pt x="74" y="42"/>
                  </a:lnTo>
                  <a:lnTo>
                    <a:pt x="74" y="44"/>
                  </a:lnTo>
                  <a:lnTo>
                    <a:pt x="78" y="50"/>
                  </a:lnTo>
                  <a:lnTo>
                    <a:pt x="78" y="52"/>
                  </a:lnTo>
                  <a:lnTo>
                    <a:pt x="78" y="54"/>
                  </a:lnTo>
                  <a:lnTo>
                    <a:pt x="76" y="56"/>
                  </a:lnTo>
                  <a:lnTo>
                    <a:pt x="74" y="58"/>
                  </a:lnTo>
                  <a:lnTo>
                    <a:pt x="72" y="58"/>
                  </a:lnTo>
                  <a:lnTo>
                    <a:pt x="72" y="60"/>
                  </a:lnTo>
                  <a:lnTo>
                    <a:pt x="72" y="62"/>
                  </a:lnTo>
                  <a:lnTo>
                    <a:pt x="72" y="66"/>
                  </a:lnTo>
                  <a:lnTo>
                    <a:pt x="76" y="68"/>
                  </a:lnTo>
                  <a:lnTo>
                    <a:pt x="74" y="68"/>
                  </a:lnTo>
                  <a:lnTo>
                    <a:pt x="72" y="70"/>
                  </a:lnTo>
                  <a:lnTo>
                    <a:pt x="70" y="72"/>
                  </a:lnTo>
                  <a:lnTo>
                    <a:pt x="66" y="76"/>
                  </a:lnTo>
                  <a:lnTo>
                    <a:pt x="66" y="78"/>
                  </a:lnTo>
                  <a:lnTo>
                    <a:pt x="66" y="86"/>
                  </a:lnTo>
                  <a:lnTo>
                    <a:pt x="64" y="88"/>
                  </a:lnTo>
                  <a:lnTo>
                    <a:pt x="64" y="90"/>
                  </a:lnTo>
                  <a:lnTo>
                    <a:pt x="62" y="92"/>
                  </a:lnTo>
                  <a:lnTo>
                    <a:pt x="64" y="94"/>
                  </a:lnTo>
                  <a:lnTo>
                    <a:pt x="66" y="96"/>
                  </a:lnTo>
                  <a:lnTo>
                    <a:pt x="74" y="94"/>
                  </a:lnTo>
                  <a:lnTo>
                    <a:pt x="80" y="94"/>
                  </a:lnTo>
                  <a:lnTo>
                    <a:pt x="88" y="98"/>
                  </a:lnTo>
                  <a:lnTo>
                    <a:pt x="88" y="108"/>
                  </a:lnTo>
                  <a:lnTo>
                    <a:pt x="96" y="110"/>
                  </a:lnTo>
                  <a:lnTo>
                    <a:pt x="100" y="116"/>
                  </a:lnTo>
                  <a:lnTo>
                    <a:pt x="104" y="132"/>
                  </a:lnTo>
                  <a:lnTo>
                    <a:pt x="102" y="132"/>
                  </a:lnTo>
                  <a:lnTo>
                    <a:pt x="102" y="134"/>
                  </a:lnTo>
                  <a:lnTo>
                    <a:pt x="100" y="138"/>
                  </a:lnTo>
                  <a:lnTo>
                    <a:pt x="96" y="138"/>
                  </a:lnTo>
                  <a:lnTo>
                    <a:pt x="88" y="144"/>
                  </a:lnTo>
                  <a:lnTo>
                    <a:pt x="78" y="148"/>
                  </a:lnTo>
                  <a:lnTo>
                    <a:pt x="78" y="158"/>
                  </a:lnTo>
                  <a:lnTo>
                    <a:pt x="80" y="158"/>
                  </a:lnTo>
                  <a:lnTo>
                    <a:pt x="80" y="160"/>
                  </a:lnTo>
                  <a:lnTo>
                    <a:pt x="80" y="162"/>
                  </a:lnTo>
                  <a:lnTo>
                    <a:pt x="80" y="164"/>
                  </a:lnTo>
                  <a:lnTo>
                    <a:pt x="78" y="164"/>
                  </a:lnTo>
                  <a:lnTo>
                    <a:pt x="76" y="164"/>
                  </a:lnTo>
                  <a:lnTo>
                    <a:pt x="70" y="162"/>
                  </a:lnTo>
                  <a:lnTo>
                    <a:pt x="58" y="170"/>
                  </a:lnTo>
                  <a:lnTo>
                    <a:pt x="48" y="172"/>
                  </a:lnTo>
                  <a:lnTo>
                    <a:pt x="36" y="176"/>
                  </a:lnTo>
                  <a:lnTo>
                    <a:pt x="26" y="178"/>
                  </a:lnTo>
                  <a:lnTo>
                    <a:pt x="26" y="176"/>
                  </a:lnTo>
                  <a:lnTo>
                    <a:pt x="26" y="174"/>
                  </a:lnTo>
                  <a:lnTo>
                    <a:pt x="28" y="168"/>
                  </a:lnTo>
                  <a:lnTo>
                    <a:pt x="30" y="162"/>
                  </a:lnTo>
                  <a:lnTo>
                    <a:pt x="30" y="156"/>
                  </a:lnTo>
                  <a:lnTo>
                    <a:pt x="32" y="15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81" name="Freeform 44"/>
            <p:cNvSpPr>
              <a:spLocks/>
            </p:cNvSpPr>
            <p:nvPr/>
          </p:nvSpPr>
          <p:spPr bwMode="gray">
            <a:xfrm>
              <a:off x="903" y="2288"/>
              <a:ext cx="46" cy="62"/>
            </a:xfrm>
            <a:custGeom>
              <a:avLst/>
              <a:gdLst>
                <a:gd name="T0" fmla="*/ 24 w 46"/>
                <a:gd name="T1" fmla="*/ 62 h 62"/>
                <a:gd name="T2" fmla="*/ 22 w 46"/>
                <a:gd name="T3" fmla="*/ 60 h 62"/>
                <a:gd name="T4" fmla="*/ 20 w 46"/>
                <a:gd name="T5" fmla="*/ 60 h 62"/>
                <a:gd name="T6" fmla="*/ 16 w 46"/>
                <a:gd name="T7" fmla="*/ 58 h 62"/>
                <a:gd name="T8" fmla="*/ 14 w 46"/>
                <a:gd name="T9" fmla="*/ 56 h 62"/>
                <a:gd name="T10" fmla="*/ 14 w 46"/>
                <a:gd name="T11" fmla="*/ 54 h 62"/>
                <a:gd name="T12" fmla="*/ 0 w 46"/>
                <a:gd name="T13" fmla="*/ 46 h 62"/>
                <a:gd name="T14" fmla="*/ 6 w 46"/>
                <a:gd name="T15" fmla="*/ 40 h 62"/>
                <a:gd name="T16" fmla="*/ 6 w 46"/>
                <a:gd name="T17" fmla="*/ 38 h 62"/>
                <a:gd name="T18" fmla="*/ 8 w 46"/>
                <a:gd name="T19" fmla="*/ 36 h 62"/>
                <a:gd name="T20" fmla="*/ 8 w 46"/>
                <a:gd name="T21" fmla="*/ 34 h 62"/>
                <a:gd name="T22" fmla="*/ 10 w 46"/>
                <a:gd name="T23" fmla="*/ 30 h 62"/>
                <a:gd name="T24" fmla="*/ 12 w 46"/>
                <a:gd name="T25" fmla="*/ 28 h 62"/>
                <a:gd name="T26" fmla="*/ 12 w 46"/>
                <a:gd name="T27" fmla="*/ 24 h 62"/>
                <a:gd name="T28" fmla="*/ 12 w 46"/>
                <a:gd name="T29" fmla="*/ 22 h 62"/>
                <a:gd name="T30" fmla="*/ 14 w 46"/>
                <a:gd name="T31" fmla="*/ 20 h 62"/>
                <a:gd name="T32" fmla="*/ 16 w 46"/>
                <a:gd name="T33" fmla="*/ 16 h 62"/>
                <a:gd name="T34" fmla="*/ 20 w 46"/>
                <a:gd name="T35" fmla="*/ 10 h 62"/>
                <a:gd name="T36" fmla="*/ 22 w 46"/>
                <a:gd name="T37" fmla="*/ 6 h 62"/>
                <a:gd name="T38" fmla="*/ 28 w 46"/>
                <a:gd name="T39" fmla="*/ 2 h 62"/>
                <a:gd name="T40" fmla="*/ 32 w 46"/>
                <a:gd name="T41" fmla="*/ 0 h 62"/>
                <a:gd name="T42" fmla="*/ 34 w 46"/>
                <a:gd name="T43" fmla="*/ 0 h 62"/>
                <a:gd name="T44" fmla="*/ 36 w 46"/>
                <a:gd name="T45" fmla="*/ 0 h 62"/>
                <a:gd name="T46" fmla="*/ 40 w 46"/>
                <a:gd name="T47" fmla="*/ 0 h 62"/>
                <a:gd name="T48" fmla="*/ 42 w 46"/>
                <a:gd name="T49" fmla="*/ 2 h 62"/>
                <a:gd name="T50" fmla="*/ 42 w 46"/>
                <a:gd name="T51" fmla="*/ 2 h 62"/>
                <a:gd name="T52" fmla="*/ 44 w 46"/>
                <a:gd name="T53" fmla="*/ 6 h 62"/>
                <a:gd name="T54" fmla="*/ 44 w 46"/>
                <a:gd name="T55" fmla="*/ 8 h 62"/>
                <a:gd name="T56" fmla="*/ 46 w 46"/>
                <a:gd name="T57" fmla="*/ 12 h 62"/>
                <a:gd name="T58" fmla="*/ 44 w 46"/>
                <a:gd name="T59" fmla="*/ 18 h 62"/>
                <a:gd name="T60" fmla="*/ 42 w 46"/>
                <a:gd name="T61" fmla="*/ 22 h 62"/>
                <a:gd name="T62" fmla="*/ 42 w 46"/>
                <a:gd name="T63" fmla="*/ 22 h 62"/>
                <a:gd name="T64" fmla="*/ 40 w 46"/>
                <a:gd name="T65" fmla="*/ 22 h 62"/>
                <a:gd name="T66" fmla="*/ 40 w 46"/>
                <a:gd name="T67" fmla="*/ 24 h 62"/>
                <a:gd name="T68" fmla="*/ 40 w 46"/>
                <a:gd name="T69" fmla="*/ 24 h 62"/>
                <a:gd name="T70" fmla="*/ 42 w 46"/>
                <a:gd name="T71" fmla="*/ 26 h 62"/>
                <a:gd name="T72" fmla="*/ 42 w 46"/>
                <a:gd name="T73" fmla="*/ 28 h 62"/>
                <a:gd name="T74" fmla="*/ 42 w 46"/>
                <a:gd name="T75" fmla="*/ 30 h 62"/>
                <a:gd name="T76" fmla="*/ 42 w 46"/>
                <a:gd name="T77" fmla="*/ 34 h 62"/>
                <a:gd name="T78" fmla="*/ 42 w 46"/>
                <a:gd name="T79" fmla="*/ 38 h 62"/>
                <a:gd name="T80" fmla="*/ 42 w 46"/>
                <a:gd name="T81" fmla="*/ 40 h 62"/>
                <a:gd name="T82" fmla="*/ 36 w 46"/>
                <a:gd name="T83" fmla="*/ 40 h 62"/>
                <a:gd name="T84" fmla="*/ 32 w 46"/>
                <a:gd name="T85" fmla="*/ 46 h 62"/>
                <a:gd name="T86" fmla="*/ 32 w 46"/>
                <a:gd name="T87" fmla="*/ 46 h 62"/>
                <a:gd name="T88" fmla="*/ 30 w 46"/>
                <a:gd name="T89" fmla="*/ 48 h 62"/>
                <a:gd name="T90" fmla="*/ 30 w 46"/>
                <a:gd name="T91" fmla="*/ 50 h 62"/>
                <a:gd name="T92" fmla="*/ 34 w 46"/>
                <a:gd name="T93" fmla="*/ 52 h 62"/>
                <a:gd name="T94" fmla="*/ 24 w 46"/>
                <a:gd name="T95" fmla="*/ 62 h 6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6"/>
                <a:gd name="T145" fmla="*/ 0 h 62"/>
                <a:gd name="T146" fmla="*/ 46 w 46"/>
                <a:gd name="T147" fmla="*/ 62 h 6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6" h="62">
                  <a:moveTo>
                    <a:pt x="24" y="62"/>
                  </a:moveTo>
                  <a:lnTo>
                    <a:pt x="22" y="60"/>
                  </a:lnTo>
                  <a:lnTo>
                    <a:pt x="20" y="60"/>
                  </a:lnTo>
                  <a:lnTo>
                    <a:pt x="16" y="58"/>
                  </a:lnTo>
                  <a:lnTo>
                    <a:pt x="14" y="56"/>
                  </a:lnTo>
                  <a:lnTo>
                    <a:pt x="14" y="54"/>
                  </a:lnTo>
                  <a:lnTo>
                    <a:pt x="0" y="46"/>
                  </a:lnTo>
                  <a:lnTo>
                    <a:pt x="6" y="40"/>
                  </a:lnTo>
                  <a:lnTo>
                    <a:pt x="6" y="38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10" y="30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2"/>
                  </a:lnTo>
                  <a:lnTo>
                    <a:pt x="14" y="20"/>
                  </a:lnTo>
                  <a:lnTo>
                    <a:pt x="16" y="16"/>
                  </a:lnTo>
                  <a:lnTo>
                    <a:pt x="20" y="10"/>
                  </a:lnTo>
                  <a:lnTo>
                    <a:pt x="22" y="6"/>
                  </a:lnTo>
                  <a:lnTo>
                    <a:pt x="28" y="2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2" y="2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6" y="12"/>
                  </a:lnTo>
                  <a:lnTo>
                    <a:pt x="44" y="18"/>
                  </a:lnTo>
                  <a:lnTo>
                    <a:pt x="42" y="22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42" y="26"/>
                  </a:lnTo>
                  <a:lnTo>
                    <a:pt x="42" y="28"/>
                  </a:lnTo>
                  <a:lnTo>
                    <a:pt x="42" y="30"/>
                  </a:lnTo>
                  <a:lnTo>
                    <a:pt x="42" y="34"/>
                  </a:lnTo>
                  <a:lnTo>
                    <a:pt x="42" y="38"/>
                  </a:lnTo>
                  <a:lnTo>
                    <a:pt x="42" y="40"/>
                  </a:lnTo>
                  <a:lnTo>
                    <a:pt x="36" y="40"/>
                  </a:lnTo>
                  <a:lnTo>
                    <a:pt x="32" y="46"/>
                  </a:lnTo>
                  <a:lnTo>
                    <a:pt x="30" y="48"/>
                  </a:lnTo>
                  <a:lnTo>
                    <a:pt x="30" y="50"/>
                  </a:lnTo>
                  <a:lnTo>
                    <a:pt x="34" y="52"/>
                  </a:lnTo>
                  <a:lnTo>
                    <a:pt x="24" y="62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82" name="Freeform 45"/>
            <p:cNvSpPr>
              <a:spLocks/>
            </p:cNvSpPr>
            <p:nvPr/>
          </p:nvSpPr>
          <p:spPr bwMode="gray">
            <a:xfrm>
              <a:off x="895" y="2334"/>
              <a:ext cx="40" cy="46"/>
            </a:xfrm>
            <a:custGeom>
              <a:avLst/>
              <a:gdLst>
                <a:gd name="T0" fmla="*/ 8 w 40"/>
                <a:gd name="T1" fmla="*/ 0 h 46"/>
                <a:gd name="T2" fmla="*/ 22 w 40"/>
                <a:gd name="T3" fmla="*/ 8 h 46"/>
                <a:gd name="T4" fmla="*/ 22 w 40"/>
                <a:gd name="T5" fmla="*/ 10 h 46"/>
                <a:gd name="T6" fmla="*/ 24 w 40"/>
                <a:gd name="T7" fmla="*/ 12 h 46"/>
                <a:gd name="T8" fmla="*/ 28 w 40"/>
                <a:gd name="T9" fmla="*/ 14 h 46"/>
                <a:gd name="T10" fmla="*/ 30 w 40"/>
                <a:gd name="T11" fmla="*/ 14 h 46"/>
                <a:gd name="T12" fmla="*/ 32 w 40"/>
                <a:gd name="T13" fmla="*/ 16 h 46"/>
                <a:gd name="T14" fmla="*/ 32 w 40"/>
                <a:gd name="T15" fmla="*/ 18 h 46"/>
                <a:gd name="T16" fmla="*/ 32 w 40"/>
                <a:gd name="T17" fmla="*/ 22 h 46"/>
                <a:gd name="T18" fmla="*/ 34 w 40"/>
                <a:gd name="T19" fmla="*/ 24 h 46"/>
                <a:gd name="T20" fmla="*/ 36 w 40"/>
                <a:gd name="T21" fmla="*/ 28 h 46"/>
                <a:gd name="T22" fmla="*/ 38 w 40"/>
                <a:gd name="T23" fmla="*/ 30 h 46"/>
                <a:gd name="T24" fmla="*/ 38 w 40"/>
                <a:gd name="T25" fmla="*/ 30 h 46"/>
                <a:gd name="T26" fmla="*/ 40 w 40"/>
                <a:gd name="T27" fmla="*/ 32 h 46"/>
                <a:gd name="T28" fmla="*/ 38 w 40"/>
                <a:gd name="T29" fmla="*/ 34 h 46"/>
                <a:gd name="T30" fmla="*/ 38 w 40"/>
                <a:gd name="T31" fmla="*/ 34 h 46"/>
                <a:gd name="T32" fmla="*/ 36 w 40"/>
                <a:gd name="T33" fmla="*/ 36 h 46"/>
                <a:gd name="T34" fmla="*/ 36 w 40"/>
                <a:gd name="T35" fmla="*/ 36 h 46"/>
                <a:gd name="T36" fmla="*/ 32 w 40"/>
                <a:gd name="T37" fmla="*/ 38 h 46"/>
                <a:gd name="T38" fmla="*/ 30 w 40"/>
                <a:gd name="T39" fmla="*/ 40 h 46"/>
                <a:gd name="T40" fmla="*/ 30 w 40"/>
                <a:gd name="T41" fmla="*/ 42 h 46"/>
                <a:gd name="T42" fmla="*/ 28 w 40"/>
                <a:gd name="T43" fmla="*/ 44 h 46"/>
                <a:gd name="T44" fmla="*/ 28 w 40"/>
                <a:gd name="T45" fmla="*/ 46 h 46"/>
                <a:gd name="T46" fmla="*/ 26 w 40"/>
                <a:gd name="T47" fmla="*/ 42 h 46"/>
                <a:gd name="T48" fmla="*/ 24 w 40"/>
                <a:gd name="T49" fmla="*/ 38 h 46"/>
                <a:gd name="T50" fmla="*/ 22 w 40"/>
                <a:gd name="T51" fmla="*/ 38 h 46"/>
                <a:gd name="T52" fmla="*/ 20 w 40"/>
                <a:gd name="T53" fmla="*/ 38 h 46"/>
                <a:gd name="T54" fmla="*/ 20 w 40"/>
                <a:gd name="T55" fmla="*/ 36 h 46"/>
                <a:gd name="T56" fmla="*/ 18 w 40"/>
                <a:gd name="T57" fmla="*/ 36 h 46"/>
                <a:gd name="T58" fmla="*/ 16 w 40"/>
                <a:gd name="T59" fmla="*/ 32 h 46"/>
                <a:gd name="T60" fmla="*/ 14 w 40"/>
                <a:gd name="T61" fmla="*/ 28 h 46"/>
                <a:gd name="T62" fmla="*/ 14 w 40"/>
                <a:gd name="T63" fmla="*/ 26 h 46"/>
                <a:gd name="T64" fmla="*/ 16 w 40"/>
                <a:gd name="T65" fmla="*/ 24 h 46"/>
                <a:gd name="T66" fmla="*/ 16 w 40"/>
                <a:gd name="T67" fmla="*/ 22 h 46"/>
                <a:gd name="T68" fmla="*/ 0 w 40"/>
                <a:gd name="T69" fmla="*/ 6 h 46"/>
                <a:gd name="T70" fmla="*/ 2 w 40"/>
                <a:gd name="T71" fmla="*/ 6 h 46"/>
                <a:gd name="T72" fmla="*/ 4 w 40"/>
                <a:gd name="T73" fmla="*/ 4 h 46"/>
                <a:gd name="T74" fmla="*/ 6 w 40"/>
                <a:gd name="T75" fmla="*/ 2 h 46"/>
                <a:gd name="T76" fmla="*/ 8 w 40"/>
                <a:gd name="T77" fmla="*/ 0 h 4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40"/>
                <a:gd name="T118" fmla="*/ 0 h 46"/>
                <a:gd name="T119" fmla="*/ 40 w 40"/>
                <a:gd name="T120" fmla="*/ 46 h 4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40" h="46">
                  <a:moveTo>
                    <a:pt x="8" y="0"/>
                  </a:moveTo>
                  <a:lnTo>
                    <a:pt x="22" y="8"/>
                  </a:lnTo>
                  <a:lnTo>
                    <a:pt x="22" y="10"/>
                  </a:lnTo>
                  <a:lnTo>
                    <a:pt x="24" y="12"/>
                  </a:lnTo>
                  <a:lnTo>
                    <a:pt x="28" y="14"/>
                  </a:lnTo>
                  <a:lnTo>
                    <a:pt x="30" y="14"/>
                  </a:lnTo>
                  <a:lnTo>
                    <a:pt x="32" y="16"/>
                  </a:lnTo>
                  <a:lnTo>
                    <a:pt x="32" y="18"/>
                  </a:lnTo>
                  <a:lnTo>
                    <a:pt x="32" y="22"/>
                  </a:lnTo>
                  <a:lnTo>
                    <a:pt x="34" y="24"/>
                  </a:lnTo>
                  <a:lnTo>
                    <a:pt x="36" y="28"/>
                  </a:lnTo>
                  <a:lnTo>
                    <a:pt x="38" y="30"/>
                  </a:lnTo>
                  <a:lnTo>
                    <a:pt x="40" y="32"/>
                  </a:lnTo>
                  <a:lnTo>
                    <a:pt x="38" y="34"/>
                  </a:lnTo>
                  <a:lnTo>
                    <a:pt x="36" y="36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2"/>
                  </a:lnTo>
                  <a:lnTo>
                    <a:pt x="28" y="44"/>
                  </a:lnTo>
                  <a:lnTo>
                    <a:pt x="28" y="46"/>
                  </a:lnTo>
                  <a:lnTo>
                    <a:pt x="26" y="42"/>
                  </a:lnTo>
                  <a:lnTo>
                    <a:pt x="24" y="38"/>
                  </a:lnTo>
                  <a:lnTo>
                    <a:pt x="22" y="38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18" y="36"/>
                  </a:lnTo>
                  <a:lnTo>
                    <a:pt x="16" y="32"/>
                  </a:lnTo>
                  <a:lnTo>
                    <a:pt x="14" y="28"/>
                  </a:lnTo>
                  <a:lnTo>
                    <a:pt x="14" y="26"/>
                  </a:lnTo>
                  <a:lnTo>
                    <a:pt x="16" y="24"/>
                  </a:lnTo>
                  <a:lnTo>
                    <a:pt x="16" y="22"/>
                  </a:lnTo>
                  <a:lnTo>
                    <a:pt x="0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83" name="Freeform 46"/>
            <p:cNvSpPr>
              <a:spLocks/>
            </p:cNvSpPr>
            <p:nvPr/>
          </p:nvSpPr>
          <p:spPr bwMode="gray">
            <a:xfrm>
              <a:off x="923" y="2368"/>
              <a:ext cx="16" cy="26"/>
            </a:xfrm>
            <a:custGeom>
              <a:avLst/>
              <a:gdLst>
                <a:gd name="T0" fmla="*/ 10 w 16"/>
                <a:gd name="T1" fmla="*/ 0 h 26"/>
                <a:gd name="T2" fmla="*/ 10 w 16"/>
                <a:gd name="T3" fmla="*/ 0 h 26"/>
                <a:gd name="T4" fmla="*/ 8 w 16"/>
                <a:gd name="T5" fmla="*/ 0 h 26"/>
                <a:gd name="T6" fmla="*/ 6 w 16"/>
                <a:gd name="T7" fmla="*/ 2 h 26"/>
                <a:gd name="T8" fmla="*/ 4 w 16"/>
                <a:gd name="T9" fmla="*/ 4 h 26"/>
                <a:gd name="T10" fmla="*/ 2 w 16"/>
                <a:gd name="T11" fmla="*/ 6 h 26"/>
                <a:gd name="T12" fmla="*/ 0 w 16"/>
                <a:gd name="T13" fmla="*/ 12 h 26"/>
                <a:gd name="T14" fmla="*/ 0 w 16"/>
                <a:gd name="T15" fmla="*/ 12 h 26"/>
                <a:gd name="T16" fmla="*/ 2 w 16"/>
                <a:gd name="T17" fmla="*/ 14 h 26"/>
                <a:gd name="T18" fmla="*/ 2 w 16"/>
                <a:gd name="T19" fmla="*/ 16 h 26"/>
                <a:gd name="T20" fmla="*/ 6 w 16"/>
                <a:gd name="T21" fmla="*/ 20 h 26"/>
                <a:gd name="T22" fmla="*/ 10 w 16"/>
                <a:gd name="T23" fmla="*/ 24 h 26"/>
                <a:gd name="T24" fmla="*/ 16 w 16"/>
                <a:gd name="T25" fmla="*/ 26 h 26"/>
                <a:gd name="T26" fmla="*/ 10 w 16"/>
                <a:gd name="T27" fmla="*/ 0 h 2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6"/>
                <a:gd name="T43" fmla="*/ 0 h 26"/>
                <a:gd name="T44" fmla="*/ 16 w 16"/>
                <a:gd name="T45" fmla="*/ 26 h 2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6" h="26">
                  <a:moveTo>
                    <a:pt x="10" y="0"/>
                  </a:move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6" y="20"/>
                  </a:lnTo>
                  <a:lnTo>
                    <a:pt x="10" y="24"/>
                  </a:lnTo>
                  <a:lnTo>
                    <a:pt x="16" y="26"/>
                  </a:lnTo>
                  <a:lnTo>
                    <a:pt x="10" y="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84" name="Freeform 47"/>
            <p:cNvSpPr>
              <a:spLocks/>
            </p:cNvSpPr>
            <p:nvPr/>
          </p:nvSpPr>
          <p:spPr bwMode="gray">
            <a:xfrm>
              <a:off x="719" y="2246"/>
              <a:ext cx="70" cy="84"/>
            </a:xfrm>
            <a:custGeom>
              <a:avLst/>
              <a:gdLst>
                <a:gd name="T0" fmla="*/ 58 w 70"/>
                <a:gd name="T1" fmla="*/ 30 h 84"/>
                <a:gd name="T2" fmla="*/ 54 w 70"/>
                <a:gd name="T3" fmla="*/ 26 h 84"/>
                <a:gd name="T4" fmla="*/ 54 w 70"/>
                <a:gd name="T5" fmla="*/ 20 h 84"/>
                <a:gd name="T6" fmla="*/ 52 w 70"/>
                <a:gd name="T7" fmla="*/ 18 h 84"/>
                <a:gd name="T8" fmla="*/ 50 w 70"/>
                <a:gd name="T9" fmla="*/ 20 h 84"/>
                <a:gd name="T10" fmla="*/ 46 w 70"/>
                <a:gd name="T11" fmla="*/ 22 h 84"/>
                <a:gd name="T12" fmla="*/ 42 w 70"/>
                <a:gd name="T13" fmla="*/ 18 h 84"/>
                <a:gd name="T14" fmla="*/ 38 w 70"/>
                <a:gd name="T15" fmla="*/ 14 h 84"/>
                <a:gd name="T16" fmla="*/ 40 w 70"/>
                <a:gd name="T17" fmla="*/ 8 h 84"/>
                <a:gd name="T18" fmla="*/ 38 w 70"/>
                <a:gd name="T19" fmla="*/ 0 h 84"/>
                <a:gd name="T20" fmla="*/ 30 w 70"/>
                <a:gd name="T21" fmla="*/ 14 h 84"/>
                <a:gd name="T22" fmla="*/ 32 w 70"/>
                <a:gd name="T23" fmla="*/ 16 h 84"/>
                <a:gd name="T24" fmla="*/ 28 w 70"/>
                <a:gd name="T25" fmla="*/ 22 h 84"/>
                <a:gd name="T26" fmla="*/ 20 w 70"/>
                <a:gd name="T27" fmla="*/ 26 h 84"/>
                <a:gd name="T28" fmla="*/ 2 w 70"/>
                <a:gd name="T29" fmla="*/ 24 h 84"/>
                <a:gd name="T30" fmla="*/ 0 w 70"/>
                <a:gd name="T31" fmla="*/ 26 h 84"/>
                <a:gd name="T32" fmla="*/ 0 w 70"/>
                <a:gd name="T33" fmla="*/ 32 h 84"/>
                <a:gd name="T34" fmla="*/ 4 w 70"/>
                <a:gd name="T35" fmla="*/ 36 h 84"/>
                <a:gd name="T36" fmla="*/ 6 w 70"/>
                <a:gd name="T37" fmla="*/ 36 h 84"/>
                <a:gd name="T38" fmla="*/ 12 w 70"/>
                <a:gd name="T39" fmla="*/ 42 h 84"/>
                <a:gd name="T40" fmla="*/ 16 w 70"/>
                <a:gd name="T41" fmla="*/ 54 h 84"/>
                <a:gd name="T42" fmla="*/ 16 w 70"/>
                <a:gd name="T43" fmla="*/ 58 h 84"/>
                <a:gd name="T44" fmla="*/ 16 w 70"/>
                <a:gd name="T45" fmla="*/ 66 h 84"/>
                <a:gd name="T46" fmla="*/ 16 w 70"/>
                <a:gd name="T47" fmla="*/ 72 h 84"/>
                <a:gd name="T48" fmla="*/ 14 w 70"/>
                <a:gd name="T49" fmla="*/ 74 h 84"/>
                <a:gd name="T50" fmla="*/ 14 w 70"/>
                <a:gd name="T51" fmla="*/ 78 h 84"/>
                <a:gd name="T52" fmla="*/ 16 w 70"/>
                <a:gd name="T53" fmla="*/ 82 h 84"/>
                <a:gd name="T54" fmla="*/ 26 w 70"/>
                <a:gd name="T55" fmla="*/ 84 h 84"/>
                <a:gd name="T56" fmla="*/ 42 w 70"/>
                <a:gd name="T57" fmla="*/ 78 h 84"/>
                <a:gd name="T58" fmla="*/ 62 w 70"/>
                <a:gd name="T59" fmla="*/ 66 h 84"/>
                <a:gd name="T60" fmla="*/ 68 w 70"/>
                <a:gd name="T61" fmla="*/ 56 h 84"/>
                <a:gd name="T62" fmla="*/ 70 w 70"/>
                <a:gd name="T63" fmla="*/ 50 h 84"/>
                <a:gd name="T64" fmla="*/ 68 w 70"/>
                <a:gd name="T65" fmla="*/ 46 h 84"/>
                <a:gd name="T66" fmla="*/ 64 w 70"/>
                <a:gd name="T67" fmla="*/ 38 h 84"/>
                <a:gd name="T68" fmla="*/ 62 w 70"/>
                <a:gd name="T69" fmla="*/ 32 h 8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0"/>
                <a:gd name="T106" fmla="*/ 0 h 84"/>
                <a:gd name="T107" fmla="*/ 70 w 70"/>
                <a:gd name="T108" fmla="*/ 84 h 8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0" h="84">
                  <a:moveTo>
                    <a:pt x="62" y="30"/>
                  </a:moveTo>
                  <a:lnTo>
                    <a:pt x="58" y="30"/>
                  </a:lnTo>
                  <a:lnTo>
                    <a:pt x="56" y="28"/>
                  </a:lnTo>
                  <a:lnTo>
                    <a:pt x="54" y="26"/>
                  </a:lnTo>
                  <a:lnTo>
                    <a:pt x="54" y="24"/>
                  </a:lnTo>
                  <a:lnTo>
                    <a:pt x="54" y="20"/>
                  </a:lnTo>
                  <a:lnTo>
                    <a:pt x="52" y="18"/>
                  </a:lnTo>
                  <a:lnTo>
                    <a:pt x="50" y="20"/>
                  </a:lnTo>
                  <a:lnTo>
                    <a:pt x="48" y="22"/>
                  </a:lnTo>
                  <a:lnTo>
                    <a:pt x="46" y="22"/>
                  </a:lnTo>
                  <a:lnTo>
                    <a:pt x="44" y="20"/>
                  </a:lnTo>
                  <a:lnTo>
                    <a:pt x="42" y="18"/>
                  </a:lnTo>
                  <a:lnTo>
                    <a:pt x="40" y="18"/>
                  </a:lnTo>
                  <a:lnTo>
                    <a:pt x="38" y="14"/>
                  </a:lnTo>
                  <a:lnTo>
                    <a:pt x="38" y="12"/>
                  </a:lnTo>
                  <a:lnTo>
                    <a:pt x="40" y="8"/>
                  </a:lnTo>
                  <a:lnTo>
                    <a:pt x="50" y="2"/>
                  </a:lnTo>
                  <a:lnTo>
                    <a:pt x="38" y="0"/>
                  </a:lnTo>
                  <a:lnTo>
                    <a:pt x="30" y="6"/>
                  </a:lnTo>
                  <a:lnTo>
                    <a:pt x="30" y="14"/>
                  </a:lnTo>
                  <a:lnTo>
                    <a:pt x="32" y="14"/>
                  </a:lnTo>
                  <a:lnTo>
                    <a:pt x="32" y="16"/>
                  </a:lnTo>
                  <a:lnTo>
                    <a:pt x="30" y="18"/>
                  </a:lnTo>
                  <a:lnTo>
                    <a:pt x="28" y="22"/>
                  </a:lnTo>
                  <a:lnTo>
                    <a:pt x="24" y="24"/>
                  </a:lnTo>
                  <a:lnTo>
                    <a:pt x="20" y="26"/>
                  </a:lnTo>
                  <a:lnTo>
                    <a:pt x="8" y="22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6" y="36"/>
                  </a:lnTo>
                  <a:lnTo>
                    <a:pt x="10" y="38"/>
                  </a:lnTo>
                  <a:lnTo>
                    <a:pt x="12" y="42"/>
                  </a:lnTo>
                  <a:lnTo>
                    <a:pt x="14" y="46"/>
                  </a:lnTo>
                  <a:lnTo>
                    <a:pt x="16" y="54"/>
                  </a:lnTo>
                  <a:lnTo>
                    <a:pt x="16" y="58"/>
                  </a:lnTo>
                  <a:lnTo>
                    <a:pt x="16" y="62"/>
                  </a:lnTo>
                  <a:lnTo>
                    <a:pt x="16" y="66"/>
                  </a:lnTo>
                  <a:lnTo>
                    <a:pt x="16" y="70"/>
                  </a:lnTo>
                  <a:lnTo>
                    <a:pt x="16" y="72"/>
                  </a:lnTo>
                  <a:lnTo>
                    <a:pt x="14" y="74"/>
                  </a:lnTo>
                  <a:lnTo>
                    <a:pt x="14" y="76"/>
                  </a:lnTo>
                  <a:lnTo>
                    <a:pt x="14" y="78"/>
                  </a:lnTo>
                  <a:lnTo>
                    <a:pt x="14" y="80"/>
                  </a:lnTo>
                  <a:lnTo>
                    <a:pt x="16" y="82"/>
                  </a:lnTo>
                  <a:lnTo>
                    <a:pt x="20" y="84"/>
                  </a:lnTo>
                  <a:lnTo>
                    <a:pt x="26" y="84"/>
                  </a:lnTo>
                  <a:lnTo>
                    <a:pt x="30" y="82"/>
                  </a:lnTo>
                  <a:lnTo>
                    <a:pt x="42" y="78"/>
                  </a:lnTo>
                  <a:lnTo>
                    <a:pt x="54" y="72"/>
                  </a:lnTo>
                  <a:lnTo>
                    <a:pt x="62" y="66"/>
                  </a:lnTo>
                  <a:lnTo>
                    <a:pt x="66" y="62"/>
                  </a:lnTo>
                  <a:lnTo>
                    <a:pt x="68" y="56"/>
                  </a:lnTo>
                  <a:lnTo>
                    <a:pt x="70" y="52"/>
                  </a:lnTo>
                  <a:lnTo>
                    <a:pt x="70" y="50"/>
                  </a:lnTo>
                  <a:lnTo>
                    <a:pt x="68" y="48"/>
                  </a:lnTo>
                  <a:lnTo>
                    <a:pt x="68" y="46"/>
                  </a:lnTo>
                  <a:lnTo>
                    <a:pt x="66" y="42"/>
                  </a:lnTo>
                  <a:lnTo>
                    <a:pt x="64" y="38"/>
                  </a:lnTo>
                  <a:lnTo>
                    <a:pt x="64" y="34"/>
                  </a:lnTo>
                  <a:lnTo>
                    <a:pt x="62" y="32"/>
                  </a:lnTo>
                  <a:lnTo>
                    <a:pt x="62" y="3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85" name="Freeform 48"/>
            <p:cNvSpPr>
              <a:spLocks/>
            </p:cNvSpPr>
            <p:nvPr/>
          </p:nvSpPr>
          <p:spPr bwMode="gray">
            <a:xfrm>
              <a:off x="779" y="2164"/>
              <a:ext cx="108" cy="200"/>
            </a:xfrm>
            <a:custGeom>
              <a:avLst/>
              <a:gdLst>
                <a:gd name="T0" fmla="*/ 38 w 108"/>
                <a:gd name="T1" fmla="*/ 2 h 200"/>
                <a:gd name="T2" fmla="*/ 32 w 108"/>
                <a:gd name="T3" fmla="*/ 0 h 200"/>
                <a:gd name="T4" fmla="*/ 24 w 108"/>
                <a:gd name="T5" fmla="*/ 2 h 200"/>
                <a:gd name="T6" fmla="*/ 14 w 108"/>
                <a:gd name="T7" fmla="*/ 16 h 200"/>
                <a:gd name="T8" fmla="*/ 16 w 108"/>
                <a:gd name="T9" fmla="*/ 22 h 200"/>
                <a:gd name="T10" fmla="*/ 14 w 108"/>
                <a:gd name="T11" fmla="*/ 32 h 200"/>
                <a:gd name="T12" fmla="*/ 10 w 108"/>
                <a:gd name="T13" fmla="*/ 36 h 200"/>
                <a:gd name="T14" fmla="*/ 6 w 108"/>
                <a:gd name="T15" fmla="*/ 44 h 200"/>
                <a:gd name="T16" fmla="*/ 4 w 108"/>
                <a:gd name="T17" fmla="*/ 52 h 200"/>
                <a:gd name="T18" fmla="*/ 14 w 108"/>
                <a:gd name="T19" fmla="*/ 54 h 200"/>
                <a:gd name="T20" fmla="*/ 12 w 108"/>
                <a:gd name="T21" fmla="*/ 58 h 200"/>
                <a:gd name="T22" fmla="*/ 12 w 108"/>
                <a:gd name="T23" fmla="*/ 64 h 200"/>
                <a:gd name="T24" fmla="*/ 14 w 108"/>
                <a:gd name="T25" fmla="*/ 70 h 200"/>
                <a:gd name="T26" fmla="*/ 24 w 108"/>
                <a:gd name="T27" fmla="*/ 76 h 200"/>
                <a:gd name="T28" fmla="*/ 24 w 108"/>
                <a:gd name="T29" fmla="*/ 82 h 200"/>
                <a:gd name="T30" fmla="*/ 22 w 108"/>
                <a:gd name="T31" fmla="*/ 86 h 200"/>
                <a:gd name="T32" fmla="*/ 18 w 108"/>
                <a:gd name="T33" fmla="*/ 94 h 200"/>
                <a:gd name="T34" fmla="*/ 20 w 108"/>
                <a:gd name="T35" fmla="*/ 98 h 200"/>
                <a:gd name="T36" fmla="*/ 32 w 108"/>
                <a:gd name="T37" fmla="*/ 92 h 200"/>
                <a:gd name="T38" fmla="*/ 36 w 108"/>
                <a:gd name="T39" fmla="*/ 102 h 200"/>
                <a:gd name="T40" fmla="*/ 40 w 108"/>
                <a:gd name="T41" fmla="*/ 114 h 200"/>
                <a:gd name="T42" fmla="*/ 22 w 108"/>
                <a:gd name="T43" fmla="*/ 128 h 200"/>
                <a:gd name="T44" fmla="*/ 28 w 108"/>
                <a:gd name="T45" fmla="*/ 140 h 200"/>
                <a:gd name="T46" fmla="*/ 20 w 108"/>
                <a:gd name="T47" fmla="*/ 154 h 200"/>
                <a:gd name="T48" fmla="*/ 18 w 108"/>
                <a:gd name="T49" fmla="*/ 156 h 200"/>
                <a:gd name="T50" fmla="*/ 18 w 108"/>
                <a:gd name="T51" fmla="*/ 160 h 200"/>
                <a:gd name="T52" fmla="*/ 38 w 108"/>
                <a:gd name="T53" fmla="*/ 164 h 200"/>
                <a:gd name="T54" fmla="*/ 52 w 108"/>
                <a:gd name="T55" fmla="*/ 158 h 200"/>
                <a:gd name="T56" fmla="*/ 52 w 108"/>
                <a:gd name="T57" fmla="*/ 162 h 200"/>
                <a:gd name="T58" fmla="*/ 44 w 108"/>
                <a:gd name="T59" fmla="*/ 166 h 200"/>
                <a:gd name="T60" fmla="*/ 0 w 108"/>
                <a:gd name="T61" fmla="*/ 196 h 200"/>
                <a:gd name="T62" fmla="*/ 28 w 108"/>
                <a:gd name="T63" fmla="*/ 190 h 200"/>
                <a:gd name="T64" fmla="*/ 58 w 108"/>
                <a:gd name="T65" fmla="*/ 188 h 200"/>
                <a:gd name="T66" fmla="*/ 108 w 108"/>
                <a:gd name="T67" fmla="*/ 174 h 200"/>
                <a:gd name="T68" fmla="*/ 98 w 108"/>
                <a:gd name="T69" fmla="*/ 164 h 200"/>
                <a:gd name="T70" fmla="*/ 102 w 108"/>
                <a:gd name="T71" fmla="*/ 158 h 200"/>
                <a:gd name="T72" fmla="*/ 102 w 108"/>
                <a:gd name="T73" fmla="*/ 150 h 200"/>
                <a:gd name="T74" fmla="*/ 100 w 108"/>
                <a:gd name="T75" fmla="*/ 146 h 200"/>
                <a:gd name="T76" fmla="*/ 94 w 108"/>
                <a:gd name="T77" fmla="*/ 140 h 200"/>
                <a:gd name="T78" fmla="*/ 88 w 108"/>
                <a:gd name="T79" fmla="*/ 136 h 200"/>
                <a:gd name="T80" fmla="*/ 84 w 108"/>
                <a:gd name="T81" fmla="*/ 120 h 200"/>
                <a:gd name="T82" fmla="*/ 66 w 108"/>
                <a:gd name="T83" fmla="*/ 100 h 200"/>
                <a:gd name="T84" fmla="*/ 64 w 108"/>
                <a:gd name="T85" fmla="*/ 84 h 200"/>
                <a:gd name="T86" fmla="*/ 56 w 108"/>
                <a:gd name="T87" fmla="*/ 68 h 200"/>
                <a:gd name="T88" fmla="*/ 56 w 108"/>
                <a:gd name="T89" fmla="*/ 44 h 200"/>
                <a:gd name="T90" fmla="*/ 56 w 108"/>
                <a:gd name="T91" fmla="*/ 42 h 200"/>
                <a:gd name="T92" fmla="*/ 52 w 108"/>
                <a:gd name="T93" fmla="*/ 36 h 200"/>
                <a:gd name="T94" fmla="*/ 48 w 108"/>
                <a:gd name="T95" fmla="*/ 34 h 200"/>
                <a:gd name="T96" fmla="*/ 44 w 108"/>
                <a:gd name="T97" fmla="*/ 32 h 200"/>
                <a:gd name="T98" fmla="*/ 36 w 108"/>
                <a:gd name="T99" fmla="*/ 28 h 200"/>
                <a:gd name="T100" fmla="*/ 34 w 108"/>
                <a:gd name="T101" fmla="*/ 26 h 200"/>
                <a:gd name="T102" fmla="*/ 34 w 108"/>
                <a:gd name="T103" fmla="*/ 20 h 200"/>
                <a:gd name="T104" fmla="*/ 38 w 108"/>
                <a:gd name="T105" fmla="*/ 14 h 200"/>
                <a:gd name="T106" fmla="*/ 40 w 108"/>
                <a:gd name="T107" fmla="*/ 8 h 200"/>
                <a:gd name="T108" fmla="*/ 40 w 108"/>
                <a:gd name="T109" fmla="*/ 4 h 2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8"/>
                <a:gd name="T166" fmla="*/ 0 h 200"/>
                <a:gd name="T167" fmla="*/ 108 w 108"/>
                <a:gd name="T168" fmla="*/ 200 h 20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8" h="200">
                  <a:moveTo>
                    <a:pt x="40" y="2"/>
                  </a:moveTo>
                  <a:lnTo>
                    <a:pt x="38" y="2"/>
                  </a:lnTo>
                  <a:lnTo>
                    <a:pt x="36" y="2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2"/>
                  </a:lnTo>
                  <a:lnTo>
                    <a:pt x="14" y="16"/>
                  </a:lnTo>
                  <a:lnTo>
                    <a:pt x="16" y="18"/>
                  </a:lnTo>
                  <a:lnTo>
                    <a:pt x="16" y="22"/>
                  </a:lnTo>
                  <a:lnTo>
                    <a:pt x="16" y="26"/>
                  </a:lnTo>
                  <a:lnTo>
                    <a:pt x="14" y="32"/>
                  </a:lnTo>
                  <a:lnTo>
                    <a:pt x="10" y="36"/>
                  </a:lnTo>
                  <a:lnTo>
                    <a:pt x="8" y="38"/>
                  </a:lnTo>
                  <a:lnTo>
                    <a:pt x="6" y="44"/>
                  </a:lnTo>
                  <a:lnTo>
                    <a:pt x="4" y="48"/>
                  </a:lnTo>
                  <a:lnTo>
                    <a:pt x="4" y="52"/>
                  </a:lnTo>
                  <a:lnTo>
                    <a:pt x="6" y="56"/>
                  </a:lnTo>
                  <a:lnTo>
                    <a:pt x="14" y="54"/>
                  </a:lnTo>
                  <a:lnTo>
                    <a:pt x="14" y="56"/>
                  </a:lnTo>
                  <a:lnTo>
                    <a:pt x="12" y="58"/>
                  </a:lnTo>
                  <a:lnTo>
                    <a:pt x="12" y="60"/>
                  </a:lnTo>
                  <a:lnTo>
                    <a:pt x="12" y="64"/>
                  </a:lnTo>
                  <a:lnTo>
                    <a:pt x="12" y="66"/>
                  </a:lnTo>
                  <a:lnTo>
                    <a:pt x="14" y="70"/>
                  </a:lnTo>
                  <a:lnTo>
                    <a:pt x="16" y="72"/>
                  </a:lnTo>
                  <a:lnTo>
                    <a:pt x="24" y="76"/>
                  </a:lnTo>
                  <a:lnTo>
                    <a:pt x="24" y="80"/>
                  </a:lnTo>
                  <a:lnTo>
                    <a:pt x="24" y="82"/>
                  </a:lnTo>
                  <a:lnTo>
                    <a:pt x="22" y="84"/>
                  </a:lnTo>
                  <a:lnTo>
                    <a:pt x="22" y="86"/>
                  </a:lnTo>
                  <a:lnTo>
                    <a:pt x="20" y="90"/>
                  </a:lnTo>
                  <a:lnTo>
                    <a:pt x="18" y="94"/>
                  </a:lnTo>
                  <a:lnTo>
                    <a:pt x="18" y="96"/>
                  </a:lnTo>
                  <a:lnTo>
                    <a:pt x="20" y="98"/>
                  </a:lnTo>
                  <a:lnTo>
                    <a:pt x="22" y="100"/>
                  </a:lnTo>
                  <a:lnTo>
                    <a:pt x="32" y="92"/>
                  </a:lnTo>
                  <a:lnTo>
                    <a:pt x="44" y="94"/>
                  </a:lnTo>
                  <a:lnTo>
                    <a:pt x="36" y="102"/>
                  </a:lnTo>
                  <a:lnTo>
                    <a:pt x="34" y="114"/>
                  </a:lnTo>
                  <a:lnTo>
                    <a:pt x="40" y="114"/>
                  </a:lnTo>
                  <a:lnTo>
                    <a:pt x="40" y="128"/>
                  </a:lnTo>
                  <a:lnTo>
                    <a:pt x="22" y="128"/>
                  </a:lnTo>
                  <a:lnTo>
                    <a:pt x="22" y="138"/>
                  </a:lnTo>
                  <a:lnTo>
                    <a:pt x="28" y="140"/>
                  </a:lnTo>
                  <a:lnTo>
                    <a:pt x="20" y="152"/>
                  </a:lnTo>
                  <a:lnTo>
                    <a:pt x="20" y="154"/>
                  </a:lnTo>
                  <a:lnTo>
                    <a:pt x="18" y="154"/>
                  </a:lnTo>
                  <a:lnTo>
                    <a:pt x="18" y="156"/>
                  </a:lnTo>
                  <a:lnTo>
                    <a:pt x="18" y="158"/>
                  </a:lnTo>
                  <a:lnTo>
                    <a:pt x="18" y="160"/>
                  </a:lnTo>
                  <a:lnTo>
                    <a:pt x="20" y="160"/>
                  </a:lnTo>
                  <a:lnTo>
                    <a:pt x="38" y="164"/>
                  </a:lnTo>
                  <a:lnTo>
                    <a:pt x="48" y="160"/>
                  </a:lnTo>
                  <a:lnTo>
                    <a:pt x="52" y="158"/>
                  </a:lnTo>
                  <a:lnTo>
                    <a:pt x="52" y="160"/>
                  </a:lnTo>
                  <a:lnTo>
                    <a:pt x="52" y="162"/>
                  </a:lnTo>
                  <a:lnTo>
                    <a:pt x="48" y="164"/>
                  </a:lnTo>
                  <a:lnTo>
                    <a:pt x="44" y="166"/>
                  </a:lnTo>
                  <a:lnTo>
                    <a:pt x="20" y="176"/>
                  </a:lnTo>
                  <a:lnTo>
                    <a:pt x="0" y="196"/>
                  </a:lnTo>
                  <a:lnTo>
                    <a:pt x="10" y="200"/>
                  </a:lnTo>
                  <a:lnTo>
                    <a:pt x="28" y="190"/>
                  </a:lnTo>
                  <a:lnTo>
                    <a:pt x="36" y="188"/>
                  </a:lnTo>
                  <a:lnTo>
                    <a:pt x="58" y="188"/>
                  </a:lnTo>
                  <a:lnTo>
                    <a:pt x="84" y="182"/>
                  </a:lnTo>
                  <a:lnTo>
                    <a:pt x="108" y="174"/>
                  </a:lnTo>
                  <a:lnTo>
                    <a:pt x="96" y="164"/>
                  </a:lnTo>
                  <a:lnTo>
                    <a:pt x="98" y="164"/>
                  </a:lnTo>
                  <a:lnTo>
                    <a:pt x="100" y="162"/>
                  </a:lnTo>
                  <a:lnTo>
                    <a:pt x="102" y="158"/>
                  </a:lnTo>
                  <a:lnTo>
                    <a:pt x="102" y="154"/>
                  </a:lnTo>
                  <a:lnTo>
                    <a:pt x="102" y="150"/>
                  </a:lnTo>
                  <a:lnTo>
                    <a:pt x="102" y="148"/>
                  </a:lnTo>
                  <a:lnTo>
                    <a:pt x="100" y="146"/>
                  </a:lnTo>
                  <a:lnTo>
                    <a:pt x="98" y="142"/>
                  </a:lnTo>
                  <a:lnTo>
                    <a:pt x="94" y="140"/>
                  </a:lnTo>
                  <a:lnTo>
                    <a:pt x="90" y="138"/>
                  </a:lnTo>
                  <a:lnTo>
                    <a:pt x="88" y="136"/>
                  </a:lnTo>
                  <a:lnTo>
                    <a:pt x="86" y="132"/>
                  </a:lnTo>
                  <a:lnTo>
                    <a:pt x="84" y="120"/>
                  </a:lnTo>
                  <a:lnTo>
                    <a:pt x="78" y="108"/>
                  </a:lnTo>
                  <a:lnTo>
                    <a:pt x="66" y="100"/>
                  </a:lnTo>
                  <a:lnTo>
                    <a:pt x="66" y="94"/>
                  </a:lnTo>
                  <a:lnTo>
                    <a:pt x="64" y="84"/>
                  </a:lnTo>
                  <a:lnTo>
                    <a:pt x="60" y="72"/>
                  </a:lnTo>
                  <a:lnTo>
                    <a:pt x="56" y="68"/>
                  </a:lnTo>
                  <a:lnTo>
                    <a:pt x="48" y="62"/>
                  </a:lnTo>
                  <a:lnTo>
                    <a:pt x="56" y="44"/>
                  </a:lnTo>
                  <a:lnTo>
                    <a:pt x="56" y="42"/>
                  </a:lnTo>
                  <a:lnTo>
                    <a:pt x="54" y="38"/>
                  </a:lnTo>
                  <a:lnTo>
                    <a:pt x="52" y="36"/>
                  </a:lnTo>
                  <a:lnTo>
                    <a:pt x="52" y="34"/>
                  </a:lnTo>
                  <a:lnTo>
                    <a:pt x="48" y="34"/>
                  </a:lnTo>
                  <a:lnTo>
                    <a:pt x="46" y="32"/>
                  </a:lnTo>
                  <a:lnTo>
                    <a:pt x="44" y="32"/>
                  </a:lnTo>
                  <a:lnTo>
                    <a:pt x="44" y="30"/>
                  </a:lnTo>
                  <a:lnTo>
                    <a:pt x="36" y="28"/>
                  </a:lnTo>
                  <a:lnTo>
                    <a:pt x="34" y="28"/>
                  </a:lnTo>
                  <a:lnTo>
                    <a:pt x="34" y="26"/>
                  </a:lnTo>
                  <a:lnTo>
                    <a:pt x="34" y="22"/>
                  </a:lnTo>
                  <a:lnTo>
                    <a:pt x="34" y="20"/>
                  </a:lnTo>
                  <a:lnTo>
                    <a:pt x="36" y="16"/>
                  </a:lnTo>
                  <a:lnTo>
                    <a:pt x="38" y="14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2" y="6"/>
                  </a:lnTo>
                  <a:lnTo>
                    <a:pt x="40" y="4"/>
                  </a:lnTo>
                  <a:lnTo>
                    <a:pt x="40" y="2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86" name="Freeform 49"/>
            <p:cNvSpPr>
              <a:spLocks/>
            </p:cNvSpPr>
            <p:nvPr/>
          </p:nvSpPr>
          <p:spPr bwMode="gray">
            <a:xfrm>
              <a:off x="757" y="2246"/>
              <a:ext cx="36" cy="32"/>
            </a:xfrm>
            <a:custGeom>
              <a:avLst/>
              <a:gdLst>
                <a:gd name="T0" fmla="*/ 16 w 36"/>
                <a:gd name="T1" fmla="*/ 0 h 32"/>
                <a:gd name="T2" fmla="*/ 16 w 36"/>
                <a:gd name="T3" fmla="*/ 0 h 32"/>
                <a:gd name="T4" fmla="*/ 18 w 36"/>
                <a:gd name="T5" fmla="*/ 0 h 32"/>
                <a:gd name="T6" fmla="*/ 20 w 36"/>
                <a:gd name="T7" fmla="*/ 0 h 32"/>
                <a:gd name="T8" fmla="*/ 24 w 36"/>
                <a:gd name="T9" fmla="*/ 0 h 32"/>
                <a:gd name="T10" fmla="*/ 28 w 36"/>
                <a:gd name="T11" fmla="*/ 0 h 32"/>
                <a:gd name="T12" fmla="*/ 30 w 36"/>
                <a:gd name="T13" fmla="*/ 2 h 32"/>
                <a:gd name="T14" fmla="*/ 32 w 36"/>
                <a:gd name="T15" fmla="*/ 6 h 32"/>
                <a:gd name="T16" fmla="*/ 32 w 36"/>
                <a:gd name="T17" fmla="*/ 6 h 32"/>
                <a:gd name="T18" fmla="*/ 34 w 36"/>
                <a:gd name="T19" fmla="*/ 8 h 32"/>
                <a:gd name="T20" fmla="*/ 36 w 36"/>
                <a:gd name="T21" fmla="*/ 12 h 32"/>
                <a:gd name="T22" fmla="*/ 36 w 36"/>
                <a:gd name="T23" fmla="*/ 16 h 32"/>
                <a:gd name="T24" fmla="*/ 36 w 36"/>
                <a:gd name="T25" fmla="*/ 22 h 32"/>
                <a:gd name="T26" fmla="*/ 32 w 36"/>
                <a:gd name="T27" fmla="*/ 28 h 32"/>
                <a:gd name="T28" fmla="*/ 32 w 36"/>
                <a:gd name="T29" fmla="*/ 28 h 32"/>
                <a:gd name="T30" fmla="*/ 30 w 36"/>
                <a:gd name="T31" fmla="*/ 30 h 32"/>
                <a:gd name="T32" fmla="*/ 28 w 36"/>
                <a:gd name="T33" fmla="*/ 32 h 32"/>
                <a:gd name="T34" fmla="*/ 26 w 36"/>
                <a:gd name="T35" fmla="*/ 30 h 32"/>
                <a:gd name="T36" fmla="*/ 24 w 36"/>
                <a:gd name="T37" fmla="*/ 30 h 32"/>
                <a:gd name="T38" fmla="*/ 20 w 36"/>
                <a:gd name="T39" fmla="*/ 30 h 32"/>
                <a:gd name="T40" fmla="*/ 18 w 36"/>
                <a:gd name="T41" fmla="*/ 28 h 32"/>
                <a:gd name="T42" fmla="*/ 16 w 36"/>
                <a:gd name="T43" fmla="*/ 26 h 32"/>
                <a:gd name="T44" fmla="*/ 16 w 36"/>
                <a:gd name="T45" fmla="*/ 24 h 32"/>
                <a:gd name="T46" fmla="*/ 16 w 36"/>
                <a:gd name="T47" fmla="*/ 20 h 32"/>
                <a:gd name="T48" fmla="*/ 14 w 36"/>
                <a:gd name="T49" fmla="*/ 18 h 32"/>
                <a:gd name="T50" fmla="*/ 14 w 36"/>
                <a:gd name="T51" fmla="*/ 18 h 32"/>
                <a:gd name="T52" fmla="*/ 14 w 36"/>
                <a:gd name="T53" fmla="*/ 18 h 32"/>
                <a:gd name="T54" fmla="*/ 12 w 36"/>
                <a:gd name="T55" fmla="*/ 20 h 32"/>
                <a:gd name="T56" fmla="*/ 10 w 36"/>
                <a:gd name="T57" fmla="*/ 22 h 32"/>
                <a:gd name="T58" fmla="*/ 8 w 36"/>
                <a:gd name="T59" fmla="*/ 22 h 32"/>
                <a:gd name="T60" fmla="*/ 6 w 36"/>
                <a:gd name="T61" fmla="*/ 20 h 32"/>
                <a:gd name="T62" fmla="*/ 4 w 36"/>
                <a:gd name="T63" fmla="*/ 18 h 32"/>
                <a:gd name="T64" fmla="*/ 2 w 36"/>
                <a:gd name="T65" fmla="*/ 18 h 32"/>
                <a:gd name="T66" fmla="*/ 0 w 36"/>
                <a:gd name="T67" fmla="*/ 14 h 32"/>
                <a:gd name="T68" fmla="*/ 0 w 36"/>
                <a:gd name="T69" fmla="*/ 12 h 32"/>
                <a:gd name="T70" fmla="*/ 2 w 36"/>
                <a:gd name="T71" fmla="*/ 8 h 32"/>
                <a:gd name="T72" fmla="*/ 16 w 36"/>
                <a:gd name="T73" fmla="*/ 0 h 3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6"/>
                <a:gd name="T112" fmla="*/ 0 h 32"/>
                <a:gd name="T113" fmla="*/ 36 w 36"/>
                <a:gd name="T114" fmla="*/ 32 h 3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6" h="32">
                  <a:moveTo>
                    <a:pt x="16" y="0"/>
                  </a:move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0" y="2"/>
                  </a:lnTo>
                  <a:lnTo>
                    <a:pt x="32" y="6"/>
                  </a:lnTo>
                  <a:lnTo>
                    <a:pt x="34" y="8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36" y="22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8" y="32"/>
                  </a:lnTo>
                  <a:lnTo>
                    <a:pt x="26" y="30"/>
                  </a:lnTo>
                  <a:lnTo>
                    <a:pt x="24" y="30"/>
                  </a:lnTo>
                  <a:lnTo>
                    <a:pt x="20" y="30"/>
                  </a:lnTo>
                  <a:lnTo>
                    <a:pt x="18" y="28"/>
                  </a:lnTo>
                  <a:lnTo>
                    <a:pt x="16" y="26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4" y="18"/>
                  </a:lnTo>
                  <a:lnTo>
                    <a:pt x="12" y="20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6" y="20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8"/>
                  </a:lnTo>
                  <a:lnTo>
                    <a:pt x="16" y="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87" name="Freeform 50"/>
            <p:cNvSpPr>
              <a:spLocks/>
            </p:cNvSpPr>
            <p:nvPr/>
          </p:nvSpPr>
          <p:spPr bwMode="gray">
            <a:xfrm>
              <a:off x="961" y="2194"/>
              <a:ext cx="36" cy="62"/>
            </a:xfrm>
            <a:custGeom>
              <a:avLst/>
              <a:gdLst>
                <a:gd name="T0" fmla="*/ 30 w 36"/>
                <a:gd name="T1" fmla="*/ 58 h 62"/>
                <a:gd name="T2" fmla="*/ 30 w 36"/>
                <a:gd name="T3" fmla="*/ 46 h 62"/>
                <a:gd name="T4" fmla="*/ 30 w 36"/>
                <a:gd name="T5" fmla="*/ 44 h 62"/>
                <a:gd name="T6" fmla="*/ 30 w 36"/>
                <a:gd name="T7" fmla="*/ 42 h 62"/>
                <a:gd name="T8" fmla="*/ 28 w 36"/>
                <a:gd name="T9" fmla="*/ 38 h 62"/>
                <a:gd name="T10" fmla="*/ 30 w 36"/>
                <a:gd name="T11" fmla="*/ 36 h 62"/>
                <a:gd name="T12" fmla="*/ 30 w 36"/>
                <a:gd name="T13" fmla="*/ 32 h 62"/>
                <a:gd name="T14" fmla="*/ 32 w 36"/>
                <a:gd name="T15" fmla="*/ 30 h 62"/>
                <a:gd name="T16" fmla="*/ 36 w 36"/>
                <a:gd name="T17" fmla="*/ 28 h 62"/>
                <a:gd name="T18" fmla="*/ 36 w 36"/>
                <a:gd name="T19" fmla="*/ 28 h 62"/>
                <a:gd name="T20" fmla="*/ 36 w 36"/>
                <a:gd name="T21" fmla="*/ 24 h 62"/>
                <a:gd name="T22" fmla="*/ 34 w 36"/>
                <a:gd name="T23" fmla="*/ 22 h 62"/>
                <a:gd name="T24" fmla="*/ 34 w 36"/>
                <a:gd name="T25" fmla="*/ 18 h 62"/>
                <a:gd name="T26" fmla="*/ 32 w 36"/>
                <a:gd name="T27" fmla="*/ 16 h 62"/>
                <a:gd name="T28" fmla="*/ 32 w 36"/>
                <a:gd name="T29" fmla="*/ 16 h 62"/>
                <a:gd name="T30" fmla="*/ 30 w 36"/>
                <a:gd name="T31" fmla="*/ 12 h 62"/>
                <a:gd name="T32" fmla="*/ 30 w 36"/>
                <a:gd name="T33" fmla="*/ 8 h 62"/>
                <a:gd name="T34" fmla="*/ 30 w 36"/>
                <a:gd name="T35" fmla="*/ 4 h 62"/>
                <a:gd name="T36" fmla="*/ 28 w 36"/>
                <a:gd name="T37" fmla="*/ 0 h 62"/>
                <a:gd name="T38" fmla="*/ 28 w 36"/>
                <a:gd name="T39" fmla="*/ 0 h 62"/>
                <a:gd name="T40" fmla="*/ 24 w 36"/>
                <a:gd name="T41" fmla="*/ 0 h 62"/>
                <a:gd name="T42" fmla="*/ 2 w 36"/>
                <a:gd name="T43" fmla="*/ 20 h 62"/>
                <a:gd name="T44" fmla="*/ 2 w 36"/>
                <a:gd name="T45" fmla="*/ 22 h 62"/>
                <a:gd name="T46" fmla="*/ 0 w 36"/>
                <a:gd name="T47" fmla="*/ 26 h 62"/>
                <a:gd name="T48" fmla="*/ 0 w 36"/>
                <a:gd name="T49" fmla="*/ 32 h 62"/>
                <a:gd name="T50" fmla="*/ 0 w 36"/>
                <a:gd name="T51" fmla="*/ 36 h 62"/>
                <a:gd name="T52" fmla="*/ 2 w 36"/>
                <a:gd name="T53" fmla="*/ 40 h 62"/>
                <a:gd name="T54" fmla="*/ 2 w 36"/>
                <a:gd name="T55" fmla="*/ 44 h 62"/>
                <a:gd name="T56" fmla="*/ 2 w 36"/>
                <a:gd name="T57" fmla="*/ 46 h 62"/>
                <a:gd name="T58" fmla="*/ 10 w 36"/>
                <a:gd name="T59" fmla="*/ 54 h 62"/>
                <a:gd name="T60" fmla="*/ 10 w 36"/>
                <a:gd name="T61" fmla="*/ 62 h 62"/>
                <a:gd name="T62" fmla="*/ 30 w 36"/>
                <a:gd name="T63" fmla="*/ 58 h 6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"/>
                <a:gd name="T97" fmla="*/ 0 h 62"/>
                <a:gd name="T98" fmla="*/ 36 w 36"/>
                <a:gd name="T99" fmla="*/ 62 h 6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" h="62">
                  <a:moveTo>
                    <a:pt x="30" y="58"/>
                  </a:moveTo>
                  <a:lnTo>
                    <a:pt x="30" y="46"/>
                  </a:lnTo>
                  <a:lnTo>
                    <a:pt x="30" y="44"/>
                  </a:lnTo>
                  <a:lnTo>
                    <a:pt x="30" y="42"/>
                  </a:lnTo>
                  <a:lnTo>
                    <a:pt x="28" y="38"/>
                  </a:lnTo>
                  <a:lnTo>
                    <a:pt x="30" y="36"/>
                  </a:lnTo>
                  <a:lnTo>
                    <a:pt x="30" y="32"/>
                  </a:lnTo>
                  <a:lnTo>
                    <a:pt x="32" y="30"/>
                  </a:lnTo>
                  <a:lnTo>
                    <a:pt x="36" y="28"/>
                  </a:lnTo>
                  <a:lnTo>
                    <a:pt x="36" y="24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2" y="16"/>
                  </a:lnTo>
                  <a:lnTo>
                    <a:pt x="30" y="12"/>
                  </a:lnTo>
                  <a:lnTo>
                    <a:pt x="30" y="8"/>
                  </a:lnTo>
                  <a:lnTo>
                    <a:pt x="30" y="4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2" y="40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10" y="54"/>
                  </a:lnTo>
                  <a:lnTo>
                    <a:pt x="10" y="62"/>
                  </a:lnTo>
                  <a:lnTo>
                    <a:pt x="30" y="58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88" name="Freeform 51"/>
            <p:cNvSpPr>
              <a:spLocks/>
            </p:cNvSpPr>
            <p:nvPr/>
          </p:nvSpPr>
          <p:spPr bwMode="gray">
            <a:xfrm>
              <a:off x="1011" y="1856"/>
              <a:ext cx="168" cy="390"/>
            </a:xfrm>
            <a:custGeom>
              <a:avLst/>
              <a:gdLst>
                <a:gd name="T0" fmla="*/ 0 w 168"/>
                <a:gd name="T1" fmla="*/ 286 h 390"/>
                <a:gd name="T2" fmla="*/ 0 w 168"/>
                <a:gd name="T3" fmla="*/ 300 h 390"/>
                <a:gd name="T4" fmla="*/ 0 w 168"/>
                <a:gd name="T5" fmla="*/ 312 h 390"/>
                <a:gd name="T6" fmla="*/ 0 w 168"/>
                <a:gd name="T7" fmla="*/ 322 h 390"/>
                <a:gd name="T8" fmla="*/ 16 w 168"/>
                <a:gd name="T9" fmla="*/ 388 h 390"/>
                <a:gd name="T10" fmla="*/ 38 w 168"/>
                <a:gd name="T11" fmla="*/ 382 h 390"/>
                <a:gd name="T12" fmla="*/ 50 w 168"/>
                <a:gd name="T13" fmla="*/ 372 h 390"/>
                <a:gd name="T14" fmla="*/ 60 w 168"/>
                <a:gd name="T15" fmla="*/ 360 h 390"/>
                <a:gd name="T16" fmla="*/ 66 w 168"/>
                <a:gd name="T17" fmla="*/ 328 h 390"/>
                <a:gd name="T18" fmla="*/ 88 w 168"/>
                <a:gd name="T19" fmla="*/ 296 h 390"/>
                <a:gd name="T20" fmla="*/ 94 w 168"/>
                <a:gd name="T21" fmla="*/ 282 h 390"/>
                <a:gd name="T22" fmla="*/ 92 w 168"/>
                <a:gd name="T23" fmla="*/ 272 h 390"/>
                <a:gd name="T24" fmla="*/ 82 w 168"/>
                <a:gd name="T25" fmla="*/ 264 h 390"/>
                <a:gd name="T26" fmla="*/ 76 w 168"/>
                <a:gd name="T27" fmla="*/ 262 h 390"/>
                <a:gd name="T28" fmla="*/ 78 w 168"/>
                <a:gd name="T29" fmla="*/ 230 h 390"/>
                <a:gd name="T30" fmla="*/ 78 w 168"/>
                <a:gd name="T31" fmla="*/ 232 h 390"/>
                <a:gd name="T32" fmla="*/ 80 w 168"/>
                <a:gd name="T33" fmla="*/ 218 h 390"/>
                <a:gd name="T34" fmla="*/ 86 w 168"/>
                <a:gd name="T35" fmla="*/ 204 h 390"/>
                <a:gd name="T36" fmla="*/ 94 w 168"/>
                <a:gd name="T37" fmla="*/ 194 h 390"/>
                <a:gd name="T38" fmla="*/ 106 w 168"/>
                <a:gd name="T39" fmla="*/ 184 h 390"/>
                <a:gd name="T40" fmla="*/ 116 w 168"/>
                <a:gd name="T41" fmla="*/ 176 h 390"/>
                <a:gd name="T42" fmla="*/ 122 w 168"/>
                <a:gd name="T43" fmla="*/ 158 h 390"/>
                <a:gd name="T44" fmla="*/ 122 w 168"/>
                <a:gd name="T45" fmla="*/ 140 h 390"/>
                <a:gd name="T46" fmla="*/ 156 w 168"/>
                <a:gd name="T47" fmla="*/ 118 h 390"/>
                <a:gd name="T48" fmla="*/ 168 w 168"/>
                <a:gd name="T49" fmla="*/ 118 h 390"/>
                <a:gd name="T50" fmla="*/ 162 w 168"/>
                <a:gd name="T51" fmla="*/ 106 h 390"/>
                <a:gd name="T52" fmla="*/ 152 w 168"/>
                <a:gd name="T53" fmla="*/ 80 h 390"/>
                <a:gd name="T54" fmla="*/ 152 w 168"/>
                <a:gd name="T55" fmla="*/ 72 h 390"/>
                <a:gd name="T56" fmla="*/ 156 w 168"/>
                <a:gd name="T57" fmla="*/ 68 h 390"/>
                <a:gd name="T58" fmla="*/ 156 w 168"/>
                <a:gd name="T59" fmla="*/ 56 h 390"/>
                <a:gd name="T60" fmla="*/ 140 w 168"/>
                <a:gd name="T61" fmla="*/ 38 h 390"/>
                <a:gd name="T62" fmla="*/ 130 w 168"/>
                <a:gd name="T63" fmla="*/ 24 h 390"/>
                <a:gd name="T64" fmla="*/ 122 w 168"/>
                <a:gd name="T65" fmla="*/ 20 h 390"/>
                <a:gd name="T66" fmla="*/ 114 w 168"/>
                <a:gd name="T67" fmla="*/ 4 h 390"/>
                <a:gd name="T68" fmla="*/ 102 w 168"/>
                <a:gd name="T69" fmla="*/ 14 h 390"/>
                <a:gd name="T70" fmla="*/ 92 w 168"/>
                <a:gd name="T71" fmla="*/ 24 h 390"/>
                <a:gd name="T72" fmla="*/ 86 w 168"/>
                <a:gd name="T73" fmla="*/ 32 h 390"/>
                <a:gd name="T74" fmla="*/ 80 w 168"/>
                <a:gd name="T75" fmla="*/ 44 h 390"/>
                <a:gd name="T76" fmla="*/ 76 w 168"/>
                <a:gd name="T77" fmla="*/ 56 h 390"/>
                <a:gd name="T78" fmla="*/ 70 w 168"/>
                <a:gd name="T79" fmla="*/ 82 h 390"/>
                <a:gd name="T80" fmla="*/ 64 w 168"/>
                <a:gd name="T81" fmla="*/ 92 h 390"/>
                <a:gd name="T82" fmla="*/ 54 w 168"/>
                <a:gd name="T83" fmla="*/ 104 h 390"/>
                <a:gd name="T84" fmla="*/ 46 w 168"/>
                <a:gd name="T85" fmla="*/ 122 h 390"/>
                <a:gd name="T86" fmla="*/ 12 w 168"/>
                <a:gd name="T87" fmla="*/ 178 h 390"/>
                <a:gd name="T88" fmla="*/ 14 w 168"/>
                <a:gd name="T89" fmla="*/ 260 h 390"/>
                <a:gd name="T90" fmla="*/ 14 w 168"/>
                <a:gd name="T91" fmla="*/ 266 h 390"/>
                <a:gd name="T92" fmla="*/ 8 w 168"/>
                <a:gd name="T93" fmla="*/ 278 h 39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68"/>
                <a:gd name="T142" fmla="*/ 0 h 390"/>
                <a:gd name="T143" fmla="*/ 168 w 168"/>
                <a:gd name="T144" fmla="*/ 390 h 39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68" h="390">
                  <a:moveTo>
                    <a:pt x="0" y="280"/>
                  </a:moveTo>
                  <a:lnTo>
                    <a:pt x="0" y="282"/>
                  </a:lnTo>
                  <a:lnTo>
                    <a:pt x="0" y="286"/>
                  </a:lnTo>
                  <a:lnTo>
                    <a:pt x="0" y="292"/>
                  </a:lnTo>
                  <a:lnTo>
                    <a:pt x="0" y="296"/>
                  </a:lnTo>
                  <a:lnTo>
                    <a:pt x="0" y="300"/>
                  </a:lnTo>
                  <a:lnTo>
                    <a:pt x="0" y="302"/>
                  </a:lnTo>
                  <a:lnTo>
                    <a:pt x="0" y="308"/>
                  </a:lnTo>
                  <a:lnTo>
                    <a:pt x="0" y="312"/>
                  </a:lnTo>
                  <a:lnTo>
                    <a:pt x="0" y="318"/>
                  </a:lnTo>
                  <a:lnTo>
                    <a:pt x="0" y="322"/>
                  </a:lnTo>
                  <a:lnTo>
                    <a:pt x="0" y="350"/>
                  </a:lnTo>
                  <a:lnTo>
                    <a:pt x="12" y="368"/>
                  </a:lnTo>
                  <a:lnTo>
                    <a:pt x="16" y="388"/>
                  </a:lnTo>
                  <a:lnTo>
                    <a:pt x="24" y="390"/>
                  </a:lnTo>
                  <a:lnTo>
                    <a:pt x="36" y="386"/>
                  </a:lnTo>
                  <a:lnTo>
                    <a:pt x="38" y="382"/>
                  </a:lnTo>
                  <a:lnTo>
                    <a:pt x="42" y="378"/>
                  </a:lnTo>
                  <a:lnTo>
                    <a:pt x="46" y="374"/>
                  </a:lnTo>
                  <a:lnTo>
                    <a:pt x="50" y="372"/>
                  </a:lnTo>
                  <a:lnTo>
                    <a:pt x="54" y="372"/>
                  </a:lnTo>
                  <a:lnTo>
                    <a:pt x="54" y="370"/>
                  </a:lnTo>
                  <a:lnTo>
                    <a:pt x="60" y="360"/>
                  </a:lnTo>
                  <a:lnTo>
                    <a:pt x="64" y="346"/>
                  </a:lnTo>
                  <a:lnTo>
                    <a:pt x="66" y="334"/>
                  </a:lnTo>
                  <a:lnTo>
                    <a:pt x="66" y="328"/>
                  </a:lnTo>
                  <a:lnTo>
                    <a:pt x="66" y="320"/>
                  </a:lnTo>
                  <a:lnTo>
                    <a:pt x="84" y="300"/>
                  </a:lnTo>
                  <a:lnTo>
                    <a:pt x="88" y="296"/>
                  </a:lnTo>
                  <a:lnTo>
                    <a:pt x="92" y="290"/>
                  </a:lnTo>
                  <a:lnTo>
                    <a:pt x="92" y="286"/>
                  </a:lnTo>
                  <a:lnTo>
                    <a:pt x="94" y="282"/>
                  </a:lnTo>
                  <a:lnTo>
                    <a:pt x="94" y="278"/>
                  </a:lnTo>
                  <a:lnTo>
                    <a:pt x="92" y="278"/>
                  </a:lnTo>
                  <a:lnTo>
                    <a:pt x="92" y="272"/>
                  </a:lnTo>
                  <a:lnTo>
                    <a:pt x="90" y="268"/>
                  </a:lnTo>
                  <a:lnTo>
                    <a:pt x="86" y="266"/>
                  </a:lnTo>
                  <a:lnTo>
                    <a:pt x="82" y="264"/>
                  </a:lnTo>
                  <a:lnTo>
                    <a:pt x="80" y="264"/>
                  </a:lnTo>
                  <a:lnTo>
                    <a:pt x="78" y="262"/>
                  </a:lnTo>
                  <a:lnTo>
                    <a:pt x="76" y="262"/>
                  </a:lnTo>
                  <a:lnTo>
                    <a:pt x="78" y="228"/>
                  </a:lnTo>
                  <a:lnTo>
                    <a:pt x="78" y="230"/>
                  </a:lnTo>
                  <a:lnTo>
                    <a:pt x="78" y="232"/>
                  </a:lnTo>
                  <a:lnTo>
                    <a:pt x="78" y="230"/>
                  </a:lnTo>
                  <a:lnTo>
                    <a:pt x="80" y="226"/>
                  </a:lnTo>
                  <a:lnTo>
                    <a:pt x="80" y="218"/>
                  </a:lnTo>
                  <a:lnTo>
                    <a:pt x="82" y="212"/>
                  </a:lnTo>
                  <a:lnTo>
                    <a:pt x="84" y="208"/>
                  </a:lnTo>
                  <a:lnTo>
                    <a:pt x="86" y="204"/>
                  </a:lnTo>
                  <a:lnTo>
                    <a:pt x="88" y="200"/>
                  </a:lnTo>
                  <a:lnTo>
                    <a:pt x="90" y="196"/>
                  </a:lnTo>
                  <a:lnTo>
                    <a:pt x="94" y="194"/>
                  </a:lnTo>
                  <a:lnTo>
                    <a:pt x="98" y="190"/>
                  </a:lnTo>
                  <a:lnTo>
                    <a:pt x="104" y="188"/>
                  </a:lnTo>
                  <a:lnTo>
                    <a:pt x="106" y="184"/>
                  </a:lnTo>
                  <a:lnTo>
                    <a:pt x="110" y="184"/>
                  </a:lnTo>
                  <a:lnTo>
                    <a:pt x="110" y="182"/>
                  </a:lnTo>
                  <a:lnTo>
                    <a:pt x="116" y="176"/>
                  </a:lnTo>
                  <a:lnTo>
                    <a:pt x="120" y="170"/>
                  </a:lnTo>
                  <a:lnTo>
                    <a:pt x="122" y="164"/>
                  </a:lnTo>
                  <a:lnTo>
                    <a:pt x="122" y="158"/>
                  </a:lnTo>
                  <a:lnTo>
                    <a:pt x="122" y="156"/>
                  </a:lnTo>
                  <a:lnTo>
                    <a:pt x="122" y="154"/>
                  </a:lnTo>
                  <a:lnTo>
                    <a:pt x="122" y="140"/>
                  </a:lnTo>
                  <a:lnTo>
                    <a:pt x="134" y="130"/>
                  </a:lnTo>
                  <a:lnTo>
                    <a:pt x="144" y="120"/>
                  </a:lnTo>
                  <a:lnTo>
                    <a:pt x="156" y="118"/>
                  </a:lnTo>
                  <a:lnTo>
                    <a:pt x="166" y="120"/>
                  </a:lnTo>
                  <a:lnTo>
                    <a:pt x="168" y="118"/>
                  </a:lnTo>
                  <a:lnTo>
                    <a:pt x="168" y="116"/>
                  </a:lnTo>
                  <a:lnTo>
                    <a:pt x="166" y="114"/>
                  </a:lnTo>
                  <a:lnTo>
                    <a:pt x="162" y="106"/>
                  </a:lnTo>
                  <a:lnTo>
                    <a:pt x="158" y="96"/>
                  </a:lnTo>
                  <a:lnTo>
                    <a:pt x="154" y="86"/>
                  </a:lnTo>
                  <a:lnTo>
                    <a:pt x="152" y="80"/>
                  </a:lnTo>
                  <a:lnTo>
                    <a:pt x="152" y="78"/>
                  </a:lnTo>
                  <a:lnTo>
                    <a:pt x="152" y="76"/>
                  </a:lnTo>
                  <a:lnTo>
                    <a:pt x="152" y="72"/>
                  </a:lnTo>
                  <a:lnTo>
                    <a:pt x="154" y="70"/>
                  </a:lnTo>
                  <a:lnTo>
                    <a:pt x="156" y="68"/>
                  </a:lnTo>
                  <a:lnTo>
                    <a:pt x="158" y="64"/>
                  </a:lnTo>
                  <a:lnTo>
                    <a:pt x="158" y="60"/>
                  </a:lnTo>
                  <a:lnTo>
                    <a:pt x="156" y="56"/>
                  </a:lnTo>
                  <a:lnTo>
                    <a:pt x="152" y="50"/>
                  </a:lnTo>
                  <a:lnTo>
                    <a:pt x="142" y="42"/>
                  </a:lnTo>
                  <a:lnTo>
                    <a:pt x="140" y="38"/>
                  </a:lnTo>
                  <a:lnTo>
                    <a:pt x="136" y="32"/>
                  </a:lnTo>
                  <a:lnTo>
                    <a:pt x="132" y="28"/>
                  </a:lnTo>
                  <a:lnTo>
                    <a:pt x="130" y="24"/>
                  </a:lnTo>
                  <a:lnTo>
                    <a:pt x="126" y="22"/>
                  </a:lnTo>
                  <a:lnTo>
                    <a:pt x="124" y="20"/>
                  </a:lnTo>
                  <a:lnTo>
                    <a:pt x="122" y="20"/>
                  </a:lnTo>
                  <a:lnTo>
                    <a:pt x="118" y="0"/>
                  </a:lnTo>
                  <a:lnTo>
                    <a:pt x="116" y="2"/>
                  </a:lnTo>
                  <a:lnTo>
                    <a:pt x="114" y="4"/>
                  </a:lnTo>
                  <a:lnTo>
                    <a:pt x="110" y="6"/>
                  </a:lnTo>
                  <a:lnTo>
                    <a:pt x="106" y="10"/>
                  </a:lnTo>
                  <a:lnTo>
                    <a:pt x="102" y="14"/>
                  </a:lnTo>
                  <a:lnTo>
                    <a:pt x="98" y="18"/>
                  </a:lnTo>
                  <a:lnTo>
                    <a:pt x="94" y="22"/>
                  </a:lnTo>
                  <a:lnTo>
                    <a:pt x="92" y="24"/>
                  </a:lnTo>
                  <a:lnTo>
                    <a:pt x="90" y="26"/>
                  </a:lnTo>
                  <a:lnTo>
                    <a:pt x="88" y="28"/>
                  </a:lnTo>
                  <a:lnTo>
                    <a:pt x="86" y="32"/>
                  </a:lnTo>
                  <a:lnTo>
                    <a:pt x="84" y="36"/>
                  </a:lnTo>
                  <a:lnTo>
                    <a:pt x="82" y="40"/>
                  </a:lnTo>
                  <a:lnTo>
                    <a:pt x="80" y="44"/>
                  </a:lnTo>
                  <a:lnTo>
                    <a:pt x="78" y="48"/>
                  </a:lnTo>
                  <a:lnTo>
                    <a:pt x="78" y="52"/>
                  </a:lnTo>
                  <a:lnTo>
                    <a:pt x="76" y="56"/>
                  </a:lnTo>
                  <a:lnTo>
                    <a:pt x="72" y="60"/>
                  </a:lnTo>
                  <a:lnTo>
                    <a:pt x="72" y="82"/>
                  </a:lnTo>
                  <a:lnTo>
                    <a:pt x="70" y="82"/>
                  </a:lnTo>
                  <a:lnTo>
                    <a:pt x="70" y="84"/>
                  </a:lnTo>
                  <a:lnTo>
                    <a:pt x="66" y="88"/>
                  </a:lnTo>
                  <a:lnTo>
                    <a:pt x="64" y="92"/>
                  </a:lnTo>
                  <a:lnTo>
                    <a:pt x="60" y="96"/>
                  </a:lnTo>
                  <a:lnTo>
                    <a:pt x="56" y="100"/>
                  </a:lnTo>
                  <a:lnTo>
                    <a:pt x="54" y="104"/>
                  </a:lnTo>
                  <a:lnTo>
                    <a:pt x="50" y="106"/>
                  </a:lnTo>
                  <a:lnTo>
                    <a:pt x="48" y="106"/>
                  </a:lnTo>
                  <a:lnTo>
                    <a:pt x="46" y="122"/>
                  </a:lnTo>
                  <a:lnTo>
                    <a:pt x="36" y="140"/>
                  </a:lnTo>
                  <a:lnTo>
                    <a:pt x="34" y="164"/>
                  </a:lnTo>
                  <a:lnTo>
                    <a:pt x="12" y="178"/>
                  </a:lnTo>
                  <a:lnTo>
                    <a:pt x="16" y="184"/>
                  </a:lnTo>
                  <a:lnTo>
                    <a:pt x="16" y="234"/>
                  </a:lnTo>
                  <a:lnTo>
                    <a:pt x="14" y="260"/>
                  </a:lnTo>
                  <a:lnTo>
                    <a:pt x="14" y="262"/>
                  </a:lnTo>
                  <a:lnTo>
                    <a:pt x="14" y="264"/>
                  </a:lnTo>
                  <a:lnTo>
                    <a:pt x="14" y="266"/>
                  </a:lnTo>
                  <a:lnTo>
                    <a:pt x="12" y="270"/>
                  </a:lnTo>
                  <a:lnTo>
                    <a:pt x="12" y="274"/>
                  </a:lnTo>
                  <a:lnTo>
                    <a:pt x="8" y="278"/>
                  </a:lnTo>
                  <a:lnTo>
                    <a:pt x="4" y="280"/>
                  </a:lnTo>
                  <a:lnTo>
                    <a:pt x="0" y="28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89" name="Freeform 52"/>
            <p:cNvSpPr>
              <a:spLocks/>
            </p:cNvSpPr>
            <p:nvPr/>
          </p:nvSpPr>
          <p:spPr bwMode="gray">
            <a:xfrm>
              <a:off x="1129" y="1828"/>
              <a:ext cx="124" cy="310"/>
            </a:xfrm>
            <a:custGeom>
              <a:avLst/>
              <a:gdLst>
                <a:gd name="T0" fmla="*/ 102 w 124"/>
                <a:gd name="T1" fmla="*/ 62 h 310"/>
                <a:gd name="T2" fmla="*/ 122 w 124"/>
                <a:gd name="T3" fmla="*/ 112 h 310"/>
                <a:gd name="T4" fmla="*/ 112 w 124"/>
                <a:gd name="T5" fmla="*/ 128 h 310"/>
                <a:gd name="T6" fmla="*/ 114 w 124"/>
                <a:gd name="T7" fmla="*/ 134 h 310"/>
                <a:gd name="T8" fmla="*/ 118 w 124"/>
                <a:gd name="T9" fmla="*/ 144 h 310"/>
                <a:gd name="T10" fmla="*/ 118 w 124"/>
                <a:gd name="T11" fmla="*/ 152 h 310"/>
                <a:gd name="T12" fmla="*/ 114 w 124"/>
                <a:gd name="T13" fmla="*/ 182 h 310"/>
                <a:gd name="T14" fmla="*/ 114 w 124"/>
                <a:gd name="T15" fmla="*/ 212 h 310"/>
                <a:gd name="T16" fmla="*/ 122 w 124"/>
                <a:gd name="T17" fmla="*/ 222 h 310"/>
                <a:gd name="T18" fmla="*/ 124 w 124"/>
                <a:gd name="T19" fmla="*/ 254 h 310"/>
                <a:gd name="T20" fmla="*/ 124 w 124"/>
                <a:gd name="T21" fmla="*/ 260 h 310"/>
                <a:gd name="T22" fmla="*/ 90 w 124"/>
                <a:gd name="T23" fmla="*/ 292 h 310"/>
                <a:gd name="T24" fmla="*/ 92 w 124"/>
                <a:gd name="T25" fmla="*/ 294 h 310"/>
                <a:gd name="T26" fmla="*/ 88 w 124"/>
                <a:gd name="T27" fmla="*/ 294 h 310"/>
                <a:gd name="T28" fmla="*/ 80 w 124"/>
                <a:gd name="T29" fmla="*/ 292 h 310"/>
                <a:gd name="T30" fmla="*/ 72 w 124"/>
                <a:gd name="T31" fmla="*/ 296 h 310"/>
                <a:gd name="T32" fmla="*/ 54 w 124"/>
                <a:gd name="T33" fmla="*/ 302 h 310"/>
                <a:gd name="T34" fmla="*/ 48 w 124"/>
                <a:gd name="T35" fmla="*/ 304 h 310"/>
                <a:gd name="T36" fmla="*/ 38 w 124"/>
                <a:gd name="T37" fmla="*/ 306 h 310"/>
                <a:gd name="T38" fmla="*/ 24 w 124"/>
                <a:gd name="T39" fmla="*/ 306 h 310"/>
                <a:gd name="T40" fmla="*/ 20 w 124"/>
                <a:gd name="T41" fmla="*/ 304 h 310"/>
                <a:gd name="T42" fmla="*/ 12 w 124"/>
                <a:gd name="T43" fmla="*/ 298 h 310"/>
                <a:gd name="T44" fmla="*/ 6 w 124"/>
                <a:gd name="T45" fmla="*/ 292 h 310"/>
                <a:gd name="T46" fmla="*/ 4 w 124"/>
                <a:gd name="T47" fmla="*/ 286 h 310"/>
                <a:gd name="T48" fmla="*/ 4 w 124"/>
                <a:gd name="T49" fmla="*/ 278 h 310"/>
                <a:gd name="T50" fmla="*/ 4 w 124"/>
                <a:gd name="T51" fmla="*/ 268 h 310"/>
                <a:gd name="T52" fmla="*/ 4 w 124"/>
                <a:gd name="T53" fmla="*/ 230 h 310"/>
                <a:gd name="T54" fmla="*/ 6 w 124"/>
                <a:gd name="T55" fmla="*/ 224 h 310"/>
                <a:gd name="T56" fmla="*/ 12 w 124"/>
                <a:gd name="T57" fmla="*/ 212 h 310"/>
                <a:gd name="T58" fmla="*/ 42 w 124"/>
                <a:gd name="T59" fmla="*/ 186 h 310"/>
                <a:gd name="T60" fmla="*/ 50 w 124"/>
                <a:gd name="T61" fmla="*/ 178 h 310"/>
                <a:gd name="T62" fmla="*/ 56 w 124"/>
                <a:gd name="T63" fmla="*/ 158 h 310"/>
                <a:gd name="T64" fmla="*/ 48 w 124"/>
                <a:gd name="T65" fmla="*/ 148 h 310"/>
                <a:gd name="T66" fmla="*/ 50 w 124"/>
                <a:gd name="T67" fmla="*/ 146 h 310"/>
                <a:gd name="T68" fmla="*/ 48 w 124"/>
                <a:gd name="T69" fmla="*/ 142 h 310"/>
                <a:gd name="T70" fmla="*/ 38 w 124"/>
                <a:gd name="T71" fmla="*/ 122 h 310"/>
                <a:gd name="T72" fmla="*/ 34 w 124"/>
                <a:gd name="T73" fmla="*/ 100 h 310"/>
                <a:gd name="T74" fmla="*/ 36 w 124"/>
                <a:gd name="T75" fmla="*/ 98 h 310"/>
                <a:gd name="T76" fmla="*/ 40 w 124"/>
                <a:gd name="T77" fmla="*/ 94 h 310"/>
                <a:gd name="T78" fmla="*/ 38 w 124"/>
                <a:gd name="T79" fmla="*/ 86 h 310"/>
                <a:gd name="T80" fmla="*/ 32 w 124"/>
                <a:gd name="T81" fmla="*/ 76 h 310"/>
                <a:gd name="T82" fmla="*/ 22 w 124"/>
                <a:gd name="T83" fmla="*/ 68 h 310"/>
                <a:gd name="T84" fmla="*/ 18 w 124"/>
                <a:gd name="T85" fmla="*/ 62 h 310"/>
                <a:gd name="T86" fmla="*/ 10 w 124"/>
                <a:gd name="T87" fmla="*/ 52 h 310"/>
                <a:gd name="T88" fmla="*/ 0 w 124"/>
                <a:gd name="T89" fmla="*/ 28 h 310"/>
                <a:gd name="T90" fmla="*/ 10 w 124"/>
                <a:gd name="T91" fmla="*/ 20 h 310"/>
                <a:gd name="T92" fmla="*/ 28 w 124"/>
                <a:gd name="T93" fmla="*/ 16 h 310"/>
                <a:gd name="T94" fmla="*/ 40 w 124"/>
                <a:gd name="T95" fmla="*/ 24 h 310"/>
                <a:gd name="T96" fmla="*/ 58 w 124"/>
                <a:gd name="T97" fmla="*/ 22 h 310"/>
                <a:gd name="T98" fmla="*/ 72 w 124"/>
                <a:gd name="T99" fmla="*/ 14 h 310"/>
                <a:gd name="T100" fmla="*/ 72 w 124"/>
                <a:gd name="T101" fmla="*/ 12 h 310"/>
                <a:gd name="T102" fmla="*/ 76 w 124"/>
                <a:gd name="T103" fmla="*/ 6 h 310"/>
                <a:gd name="T104" fmla="*/ 82 w 124"/>
                <a:gd name="T105" fmla="*/ 2 h 310"/>
                <a:gd name="T106" fmla="*/ 92 w 124"/>
                <a:gd name="T107" fmla="*/ 2 h 310"/>
                <a:gd name="T108" fmla="*/ 120 w 124"/>
                <a:gd name="T109" fmla="*/ 20 h 310"/>
                <a:gd name="T110" fmla="*/ 116 w 124"/>
                <a:gd name="T111" fmla="*/ 26 h 310"/>
                <a:gd name="T112" fmla="*/ 102 w 124"/>
                <a:gd name="T113" fmla="*/ 46 h 31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24"/>
                <a:gd name="T172" fmla="*/ 0 h 310"/>
                <a:gd name="T173" fmla="*/ 124 w 124"/>
                <a:gd name="T174" fmla="*/ 310 h 31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24" h="310">
                  <a:moveTo>
                    <a:pt x="102" y="46"/>
                  </a:moveTo>
                  <a:lnTo>
                    <a:pt x="102" y="62"/>
                  </a:lnTo>
                  <a:lnTo>
                    <a:pt x="122" y="82"/>
                  </a:lnTo>
                  <a:lnTo>
                    <a:pt x="122" y="112"/>
                  </a:lnTo>
                  <a:lnTo>
                    <a:pt x="110" y="126"/>
                  </a:lnTo>
                  <a:lnTo>
                    <a:pt x="112" y="128"/>
                  </a:lnTo>
                  <a:lnTo>
                    <a:pt x="112" y="130"/>
                  </a:lnTo>
                  <a:lnTo>
                    <a:pt x="114" y="134"/>
                  </a:lnTo>
                  <a:lnTo>
                    <a:pt x="116" y="140"/>
                  </a:lnTo>
                  <a:lnTo>
                    <a:pt x="118" y="144"/>
                  </a:lnTo>
                  <a:lnTo>
                    <a:pt x="118" y="146"/>
                  </a:lnTo>
                  <a:lnTo>
                    <a:pt x="118" y="152"/>
                  </a:lnTo>
                  <a:lnTo>
                    <a:pt x="116" y="164"/>
                  </a:lnTo>
                  <a:lnTo>
                    <a:pt x="114" y="182"/>
                  </a:lnTo>
                  <a:lnTo>
                    <a:pt x="114" y="200"/>
                  </a:lnTo>
                  <a:lnTo>
                    <a:pt x="114" y="212"/>
                  </a:lnTo>
                  <a:lnTo>
                    <a:pt x="118" y="218"/>
                  </a:lnTo>
                  <a:lnTo>
                    <a:pt x="122" y="222"/>
                  </a:lnTo>
                  <a:lnTo>
                    <a:pt x="124" y="234"/>
                  </a:lnTo>
                  <a:lnTo>
                    <a:pt x="124" y="254"/>
                  </a:lnTo>
                  <a:lnTo>
                    <a:pt x="124" y="258"/>
                  </a:lnTo>
                  <a:lnTo>
                    <a:pt x="124" y="260"/>
                  </a:lnTo>
                  <a:lnTo>
                    <a:pt x="122" y="260"/>
                  </a:lnTo>
                  <a:lnTo>
                    <a:pt x="90" y="292"/>
                  </a:lnTo>
                  <a:lnTo>
                    <a:pt x="90" y="294"/>
                  </a:lnTo>
                  <a:lnTo>
                    <a:pt x="92" y="294"/>
                  </a:lnTo>
                  <a:lnTo>
                    <a:pt x="90" y="294"/>
                  </a:lnTo>
                  <a:lnTo>
                    <a:pt x="88" y="294"/>
                  </a:lnTo>
                  <a:lnTo>
                    <a:pt x="84" y="292"/>
                  </a:lnTo>
                  <a:lnTo>
                    <a:pt x="80" y="292"/>
                  </a:lnTo>
                  <a:lnTo>
                    <a:pt x="76" y="294"/>
                  </a:lnTo>
                  <a:lnTo>
                    <a:pt x="72" y="296"/>
                  </a:lnTo>
                  <a:lnTo>
                    <a:pt x="68" y="298"/>
                  </a:lnTo>
                  <a:lnTo>
                    <a:pt x="54" y="302"/>
                  </a:lnTo>
                  <a:lnTo>
                    <a:pt x="52" y="302"/>
                  </a:lnTo>
                  <a:lnTo>
                    <a:pt x="48" y="304"/>
                  </a:lnTo>
                  <a:lnTo>
                    <a:pt x="44" y="304"/>
                  </a:lnTo>
                  <a:lnTo>
                    <a:pt x="38" y="306"/>
                  </a:lnTo>
                  <a:lnTo>
                    <a:pt x="34" y="310"/>
                  </a:lnTo>
                  <a:lnTo>
                    <a:pt x="24" y="306"/>
                  </a:lnTo>
                  <a:lnTo>
                    <a:pt x="22" y="304"/>
                  </a:lnTo>
                  <a:lnTo>
                    <a:pt x="20" y="304"/>
                  </a:lnTo>
                  <a:lnTo>
                    <a:pt x="16" y="300"/>
                  </a:lnTo>
                  <a:lnTo>
                    <a:pt x="12" y="298"/>
                  </a:lnTo>
                  <a:lnTo>
                    <a:pt x="8" y="294"/>
                  </a:lnTo>
                  <a:lnTo>
                    <a:pt x="6" y="292"/>
                  </a:lnTo>
                  <a:lnTo>
                    <a:pt x="4" y="288"/>
                  </a:lnTo>
                  <a:lnTo>
                    <a:pt x="4" y="286"/>
                  </a:lnTo>
                  <a:lnTo>
                    <a:pt x="4" y="284"/>
                  </a:lnTo>
                  <a:lnTo>
                    <a:pt x="4" y="278"/>
                  </a:lnTo>
                  <a:lnTo>
                    <a:pt x="4" y="272"/>
                  </a:lnTo>
                  <a:lnTo>
                    <a:pt x="4" y="268"/>
                  </a:lnTo>
                  <a:lnTo>
                    <a:pt x="4" y="262"/>
                  </a:lnTo>
                  <a:lnTo>
                    <a:pt x="4" y="230"/>
                  </a:lnTo>
                  <a:lnTo>
                    <a:pt x="4" y="228"/>
                  </a:lnTo>
                  <a:lnTo>
                    <a:pt x="6" y="224"/>
                  </a:lnTo>
                  <a:lnTo>
                    <a:pt x="8" y="218"/>
                  </a:lnTo>
                  <a:lnTo>
                    <a:pt x="12" y="212"/>
                  </a:lnTo>
                  <a:lnTo>
                    <a:pt x="20" y="206"/>
                  </a:lnTo>
                  <a:lnTo>
                    <a:pt x="42" y="186"/>
                  </a:lnTo>
                  <a:lnTo>
                    <a:pt x="46" y="184"/>
                  </a:lnTo>
                  <a:lnTo>
                    <a:pt x="50" y="178"/>
                  </a:lnTo>
                  <a:lnTo>
                    <a:pt x="56" y="170"/>
                  </a:lnTo>
                  <a:lnTo>
                    <a:pt x="56" y="158"/>
                  </a:lnTo>
                  <a:lnTo>
                    <a:pt x="48" y="148"/>
                  </a:lnTo>
                  <a:lnTo>
                    <a:pt x="50" y="146"/>
                  </a:lnTo>
                  <a:lnTo>
                    <a:pt x="50" y="144"/>
                  </a:lnTo>
                  <a:lnTo>
                    <a:pt x="48" y="142"/>
                  </a:lnTo>
                  <a:lnTo>
                    <a:pt x="42" y="132"/>
                  </a:lnTo>
                  <a:lnTo>
                    <a:pt x="38" y="122"/>
                  </a:lnTo>
                  <a:lnTo>
                    <a:pt x="34" y="110"/>
                  </a:lnTo>
                  <a:lnTo>
                    <a:pt x="34" y="100"/>
                  </a:lnTo>
                  <a:lnTo>
                    <a:pt x="36" y="98"/>
                  </a:lnTo>
                  <a:lnTo>
                    <a:pt x="38" y="96"/>
                  </a:lnTo>
                  <a:lnTo>
                    <a:pt x="40" y="94"/>
                  </a:lnTo>
                  <a:lnTo>
                    <a:pt x="40" y="90"/>
                  </a:lnTo>
                  <a:lnTo>
                    <a:pt x="38" y="86"/>
                  </a:lnTo>
                  <a:lnTo>
                    <a:pt x="36" y="82"/>
                  </a:lnTo>
                  <a:lnTo>
                    <a:pt x="32" y="76"/>
                  </a:lnTo>
                  <a:lnTo>
                    <a:pt x="24" y="70"/>
                  </a:lnTo>
                  <a:lnTo>
                    <a:pt x="22" y="68"/>
                  </a:lnTo>
                  <a:lnTo>
                    <a:pt x="22" y="66"/>
                  </a:lnTo>
                  <a:lnTo>
                    <a:pt x="18" y="62"/>
                  </a:lnTo>
                  <a:lnTo>
                    <a:pt x="16" y="56"/>
                  </a:lnTo>
                  <a:lnTo>
                    <a:pt x="10" y="52"/>
                  </a:lnTo>
                  <a:lnTo>
                    <a:pt x="4" y="48"/>
                  </a:lnTo>
                  <a:lnTo>
                    <a:pt x="0" y="28"/>
                  </a:lnTo>
                  <a:lnTo>
                    <a:pt x="2" y="26"/>
                  </a:lnTo>
                  <a:lnTo>
                    <a:pt x="10" y="20"/>
                  </a:lnTo>
                  <a:lnTo>
                    <a:pt x="18" y="16"/>
                  </a:lnTo>
                  <a:lnTo>
                    <a:pt x="28" y="16"/>
                  </a:lnTo>
                  <a:lnTo>
                    <a:pt x="38" y="22"/>
                  </a:lnTo>
                  <a:lnTo>
                    <a:pt x="40" y="24"/>
                  </a:lnTo>
                  <a:lnTo>
                    <a:pt x="48" y="2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2" y="14"/>
                  </a:lnTo>
                  <a:lnTo>
                    <a:pt x="72" y="12"/>
                  </a:lnTo>
                  <a:lnTo>
                    <a:pt x="74" y="8"/>
                  </a:lnTo>
                  <a:lnTo>
                    <a:pt x="76" y="6"/>
                  </a:lnTo>
                  <a:lnTo>
                    <a:pt x="78" y="2"/>
                  </a:lnTo>
                  <a:lnTo>
                    <a:pt x="82" y="2"/>
                  </a:lnTo>
                  <a:lnTo>
                    <a:pt x="86" y="0"/>
                  </a:lnTo>
                  <a:lnTo>
                    <a:pt x="92" y="2"/>
                  </a:lnTo>
                  <a:lnTo>
                    <a:pt x="122" y="18"/>
                  </a:lnTo>
                  <a:lnTo>
                    <a:pt x="120" y="20"/>
                  </a:lnTo>
                  <a:lnTo>
                    <a:pt x="120" y="22"/>
                  </a:lnTo>
                  <a:lnTo>
                    <a:pt x="116" y="26"/>
                  </a:lnTo>
                  <a:lnTo>
                    <a:pt x="110" y="28"/>
                  </a:lnTo>
                  <a:lnTo>
                    <a:pt x="102" y="46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90" name="Freeform 53"/>
            <p:cNvSpPr>
              <a:spLocks/>
            </p:cNvSpPr>
            <p:nvPr/>
          </p:nvSpPr>
          <p:spPr bwMode="gray">
            <a:xfrm>
              <a:off x="989" y="2266"/>
              <a:ext cx="54" cy="84"/>
            </a:xfrm>
            <a:custGeom>
              <a:avLst/>
              <a:gdLst>
                <a:gd name="T0" fmla="*/ 18 w 54"/>
                <a:gd name="T1" fmla="*/ 80 h 84"/>
                <a:gd name="T2" fmla="*/ 4 w 54"/>
                <a:gd name="T3" fmla="*/ 82 h 84"/>
                <a:gd name="T4" fmla="*/ 0 w 54"/>
                <a:gd name="T5" fmla="*/ 78 h 84"/>
                <a:gd name="T6" fmla="*/ 2 w 54"/>
                <a:gd name="T7" fmla="*/ 74 h 84"/>
                <a:gd name="T8" fmla="*/ 4 w 54"/>
                <a:gd name="T9" fmla="*/ 72 h 84"/>
                <a:gd name="T10" fmla="*/ 4 w 54"/>
                <a:gd name="T11" fmla="*/ 62 h 84"/>
                <a:gd name="T12" fmla="*/ 10 w 54"/>
                <a:gd name="T13" fmla="*/ 56 h 84"/>
                <a:gd name="T14" fmla="*/ 14 w 54"/>
                <a:gd name="T15" fmla="*/ 54 h 84"/>
                <a:gd name="T16" fmla="*/ 10 w 54"/>
                <a:gd name="T17" fmla="*/ 48 h 84"/>
                <a:gd name="T18" fmla="*/ 10 w 54"/>
                <a:gd name="T19" fmla="*/ 46 h 84"/>
                <a:gd name="T20" fmla="*/ 12 w 54"/>
                <a:gd name="T21" fmla="*/ 44 h 84"/>
                <a:gd name="T22" fmla="*/ 16 w 54"/>
                <a:gd name="T23" fmla="*/ 40 h 84"/>
                <a:gd name="T24" fmla="*/ 16 w 54"/>
                <a:gd name="T25" fmla="*/ 36 h 84"/>
                <a:gd name="T26" fmla="*/ 12 w 54"/>
                <a:gd name="T27" fmla="*/ 30 h 84"/>
                <a:gd name="T28" fmla="*/ 16 w 54"/>
                <a:gd name="T29" fmla="*/ 28 h 84"/>
                <a:gd name="T30" fmla="*/ 20 w 54"/>
                <a:gd name="T31" fmla="*/ 28 h 84"/>
                <a:gd name="T32" fmla="*/ 20 w 54"/>
                <a:gd name="T33" fmla="*/ 28 h 84"/>
                <a:gd name="T34" fmla="*/ 14 w 54"/>
                <a:gd name="T35" fmla="*/ 26 h 84"/>
                <a:gd name="T36" fmla="*/ 10 w 54"/>
                <a:gd name="T37" fmla="*/ 26 h 84"/>
                <a:gd name="T38" fmla="*/ 10 w 54"/>
                <a:gd name="T39" fmla="*/ 20 h 84"/>
                <a:gd name="T40" fmla="*/ 10 w 54"/>
                <a:gd name="T41" fmla="*/ 14 h 84"/>
                <a:gd name="T42" fmla="*/ 14 w 54"/>
                <a:gd name="T43" fmla="*/ 14 h 84"/>
                <a:gd name="T44" fmla="*/ 20 w 54"/>
                <a:gd name="T45" fmla="*/ 10 h 84"/>
                <a:gd name="T46" fmla="*/ 38 w 54"/>
                <a:gd name="T47" fmla="*/ 2 h 84"/>
                <a:gd name="T48" fmla="*/ 46 w 54"/>
                <a:gd name="T49" fmla="*/ 12 h 84"/>
                <a:gd name="T50" fmla="*/ 46 w 54"/>
                <a:gd name="T51" fmla="*/ 20 h 84"/>
                <a:gd name="T52" fmla="*/ 46 w 54"/>
                <a:gd name="T53" fmla="*/ 28 h 84"/>
                <a:gd name="T54" fmla="*/ 46 w 54"/>
                <a:gd name="T55" fmla="*/ 30 h 84"/>
                <a:gd name="T56" fmla="*/ 46 w 54"/>
                <a:gd name="T57" fmla="*/ 34 h 84"/>
                <a:gd name="T58" fmla="*/ 42 w 54"/>
                <a:gd name="T59" fmla="*/ 36 h 84"/>
                <a:gd name="T60" fmla="*/ 46 w 54"/>
                <a:gd name="T61" fmla="*/ 40 h 84"/>
                <a:gd name="T62" fmla="*/ 50 w 54"/>
                <a:gd name="T63" fmla="*/ 42 h 84"/>
                <a:gd name="T64" fmla="*/ 52 w 54"/>
                <a:gd name="T65" fmla="*/ 46 h 84"/>
                <a:gd name="T66" fmla="*/ 54 w 54"/>
                <a:gd name="T67" fmla="*/ 50 h 84"/>
                <a:gd name="T68" fmla="*/ 52 w 54"/>
                <a:gd name="T69" fmla="*/ 52 h 84"/>
                <a:gd name="T70" fmla="*/ 48 w 54"/>
                <a:gd name="T71" fmla="*/ 56 h 84"/>
                <a:gd name="T72" fmla="*/ 48 w 54"/>
                <a:gd name="T73" fmla="*/ 58 h 84"/>
                <a:gd name="T74" fmla="*/ 50 w 54"/>
                <a:gd name="T75" fmla="*/ 60 h 84"/>
                <a:gd name="T76" fmla="*/ 50 w 54"/>
                <a:gd name="T77" fmla="*/ 64 h 84"/>
                <a:gd name="T78" fmla="*/ 48 w 54"/>
                <a:gd name="T79" fmla="*/ 68 h 84"/>
                <a:gd name="T80" fmla="*/ 48 w 54"/>
                <a:gd name="T81" fmla="*/ 70 h 84"/>
                <a:gd name="T82" fmla="*/ 50 w 54"/>
                <a:gd name="T83" fmla="*/ 74 h 84"/>
                <a:gd name="T84" fmla="*/ 50 w 54"/>
                <a:gd name="T85" fmla="*/ 78 h 84"/>
                <a:gd name="T86" fmla="*/ 48 w 54"/>
                <a:gd name="T87" fmla="*/ 80 h 84"/>
                <a:gd name="T88" fmla="*/ 44 w 54"/>
                <a:gd name="T89" fmla="*/ 76 h 84"/>
                <a:gd name="T90" fmla="*/ 46 w 54"/>
                <a:gd name="T91" fmla="*/ 80 h 84"/>
                <a:gd name="T92" fmla="*/ 42 w 54"/>
                <a:gd name="T93" fmla="*/ 80 h 84"/>
                <a:gd name="T94" fmla="*/ 38 w 54"/>
                <a:gd name="T95" fmla="*/ 82 h 84"/>
                <a:gd name="T96" fmla="*/ 34 w 54"/>
                <a:gd name="T97" fmla="*/ 82 h 84"/>
                <a:gd name="T98" fmla="*/ 32 w 54"/>
                <a:gd name="T99" fmla="*/ 84 h 84"/>
                <a:gd name="T100" fmla="*/ 28 w 54"/>
                <a:gd name="T101" fmla="*/ 84 h 8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4"/>
                <a:gd name="T154" fmla="*/ 0 h 84"/>
                <a:gd name="T155" fmla="*/ 54 w 54"/>
                <a:gd name="T156" fmla="*/ 84 h 8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4" h="84">
                  <a:moveTo>
                    <a:pt x="26" y="84"/>
                  </a:moveTo>
                  <a:lnTo>
                    <a:pt x="18" y="80"/>
                  </a:lnTo>
                  <a:lnTo>
                    <a:pt x="12" y="80"/>
                  </a:lnTo>
                  <a:lnTo>
                    <a:pt x="4" y="82"/>
                  </a:lnTo>
                  <a:lnTo>
                    <a:pt x="2" y="80"/>
                  </a:lnTo>
                  <a:lnTo>
                    <a:pt x="0" y="78"/>
                  </a:lnTo>
                  <a:lnTo>
                    <a:pt x="2" y="76"/>
                  </a:lnTo>
                  <a:lnTo>
                    <a:pt x="2" y="74"/>
                  </a:lnTo>
                  <a:lnTo>
                    <a:pt x="4" y="72"/>
                  </a:lnTo>
                  <a:lnTo>
                    <a:pt x="4" y="64"/>
                  </a:lnTo>
                  <a:lnTo>
                    <a:pt x="4" y="62"/>
                  </a:lnTo>
                  <a:lnTo>
                    <a:pt x="8" y="58"/>
                  </a:lnTo>
                  <a:lnTo>
                    <a:pt x="10" y="56"/>
                  </a:lnTo>
                  <a:lnTo>
                    <a:pt x="12" y="54"/>
                  </a:lnTo>
                  <a:lnTo>
                    <a:pt x="14" y="54"/>
                  </a:lnTo>
                  <a:lnTo>
                    <a:pt x="10" y="52"/>
                  </a:lnTo>
                  <a:lnTo>
                    <a:pt x="10" y="48"/>
                  </a:lnTo>
                  <a:lnTo>
                    <a:pt x="10" y="46"/>
                  </a:lnTo>
                  <a:lnTo>
                    <a:pt x="10" y="44"/>
                  </a:lnTo>
                  <a:lnTo>
                    <a:pt x="12" y="44"/>
                  </a:lnTo>
                  <a:lnTo>
                    <a:pt x="14" y="42"/>
                  </a:lnTo>
                  <a:lnTo>
                    <a:pt x="16" y="40"/>
                  </a:lnTo>
                  <a:lnTo>
                    <a:pt x="16" y="38"/>
                  </a:lnTo>
                  <a:lnTo>
                    <a:pt x="16" y="36"/>
                  </a:lnTo>
                  <a:lnTo>
                    <a:pt x="12" y="30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8" y="28"/>
                  </a:lnTo>
                  <a:lnTo>
                    <a:pt x="20" y="28"/>
                  </a:lnTo>
                  <a:lnTo>
                    <a:pt x="22" y="28"/>
                  </a:lnTo>
                  <a:lnTo>
                    <a:pt x="20" y="28"/>
                  </a:lnTo>
                  <a:lnTo>
                    <a:pt x="16" y="26"/>
                  </a:lnTo>
                  <a:lnTo>
                    <a:pt x="14" y="26"/>
                  </a:lnTo>
                  <a:lnTo>
                    <a:pt x="12" y="26"/>
                  </a:lnTo>
                  <a:lnTo>
                    <a:pt x="10" y="26"/>
                  </a:lnTo>
                  <a:lnTo>
                    <a:pt x="10" y="24"/>
                  </a:lnTo>
                  <a:lnTo>
                    <a:pt x="10" y="20"/>
                  </a:lnTo>
                  <a:lnTo>
                    <a:pt x="10" y="14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4"/>
                  </a:lnTo>
                  <a:lnTo>
                    <a:pt x="20" y="10"/>
                  </a:lnTo>
                  <a:lnTo>
                    <a:pt x="32" y="0"/>
                  </a:lnTo>
                  <a:lnTo>
                    <a:pt x="38" y="2"/>
                  </a:lnTo>
                  <a:lnTo>
                    <a:pt x="46" y="12"/>
                  </a:lnTo>
                  <a:lnTo>
                    <a:pt x="46" y="16"/>
                  </a:lnTo>
                  <a:lnTo>
                    <a:pt x="46" y="20"/>
                  </a:lnTo>
                  <a:lnTo>
                    <a:pt x="46" y="24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2"/>
                  </a:lnTo>
                  <a:lnTo>
                    <a:pt x="46" y="34"/>
                  </a:lnTo>
                  <a:lnTo>
                    <a:pt x="42" y="34"/>
                  </a:lnTo>
                  <a:lnTo>
                    <a:pt x="42" y="36"/>
                  </a:lnTo>
                  <a:lnTo>
                    <a:pt x="44" y="36"/>
                  </a:lnTo>
                  <a:lnTo>
                    <a:pt x="46" y="40"/>
                  </a:lnTo>
                  <a:lnTo>
                    <a:pt x="48" y="42"/>
                  </a:lnTo>
                  <a:lnTo>
                    <a:pt x="50" y="42"/>
                  </a:lnTo>
                  <a:lnTo>
                    <a:pt x="50" y="44"/>
                  </a:lnTo>
                  <a:lnTo>
                    <a:pt x="52" y="46"/>
                  </a:lnTo>
                  <a:lnTo>
                    <a:pt x="54" y="48"/>
                  </a:lnTo>
                  <a:lnTo>
                    <a:pt x="54" y="50"/>
                  </a:lnTo>
                  <a:lnTo>
                    <a:pt x="52" y="52"/>
                  </a:lnTo>
                  <a:lnTo>
                    <a:pt x="50" y="54"/>
                  </a:lnTo>
                  <a:lnTo>
                    <a:pt x="48" y="56"/>
                  </a:lnTo>
                  <a:lnTo>
                    <a:pt x="48" y="58"/>
                  </a:lnTo>
                  <a:lnTo>
                    <a:pt x="50" y="60"/>
                  </a:lnTo>
                  <a:lnTo>
                    <a:pt x="50" y="62"/>
                  </a:lnTo>
                  <a:lnTo>
                    <a:pt x="50" y="64"/>
                  </a:lnTo>
                  <a:lnTo>
                    <a:pt x="48" y="66"/>
                  </a:lnTo>
                  <a:lnTo>
                    <a:pt x="48" y="68"/>
                  </a:lnTo>
                  <a:lnTo>
                    <a:pt x="50" y="70"/>
                  </a:lnTo>
                  <a:lnTo>
                    <a:pt x="48" y="70"/>
                  </a:lnTo>
                  <a:lnTo>
                    <a:pt x="48" y="72"/>
                  </a:lnTo>
                  <a:lnTo>
                    <a:pt x="50" y="74"/>
                  </a:lnTo>
                  <a:lnTo>
                    <a:pt x="50" y="76"/>
                  </a:lnTo>
                  <a:lnTo>
                    <a:pt x="50" y="78"/>
                  </a:lnTo>
                  <a:lnTo>
                    <a:pt x="48" y="80"/>
                  </a:lnTo>
                  <a:lnTo>
                    <a:pt x="46" y="76"/>
                  </a:lnTo>
                  <a:lnTo>
                    <a:pt x="44" y="76"/>
                  </a:lnTo>
                  <a:lnTo>
                    <a:pt x="46" y="80"/>
                  </a:lnTo>
                  <a:lnTo>
                    <a:pt x="44" y="80"/>
                  </a:lnTo>
                  <a:lnTo>
                    <a:pt x="42" y="80"/>
                  </a:lnTo>
                  <a:lnTo>
                    <a:pt x="40" y="82"/>
                  </a:lnTo>
                  <a:lnTo>
                    <a:pt x="38" y="82"/>
                  </a:lnTo>
                  <a:lnTo>
                    <a:pt x="34" y="82"/>
                  </a:lnTo>
                  <a:lnTo>
                    <a:pt x="32" y="82"/>
                  </a:lnTo>
                  <a:lnTo>
                    <a:pt x="32" y="84"/>
                  </a:lnTo>
                  <a:lnTo>
                    <a:pt x="30" y="84"/>
                  </a:lnTo>
                  <a:lnTo>
                    <a:pt x="28" y="84"/>
                  </a:lnTo>
                  <a:lnTo>
                    <a:pt x="26" y="84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91" name="Freeform 54"/>
            <p:cNvSpPr>
              <a:spLocks/>
            </p:cNvSpPr>
            <p:nvPr/>
          </p:nvSpPr>
          <p:spPr bwMode="gray">
            <a:xfrm>
              <a:off x="1191" y="2508"/>
              <a:ext cx="224" cy="110"/>
            </a:xfrm>
            <a:custGeom>
              <a:avLst/>
              <a:gdLst>
                <a:gd name="T0" fmla="*/ 194 w 224"/>
                <a:gd name="T1" fmla="*/ 34 h 110"/>
                <a:gd name="T2" fmla="*/ 204 w 224"/>
                <a:gd name="T3" fmla="*/ 40 h 110"/>
                <a:gd name="T4" fmla="*/ 216 w 224"/>
                <a:gd name="T5" fmla="*/ 58 h 110"/>
                <a:gd name="T6" fmla="*/ 224 w 224"/>
                <a:gd name="T7" fmla="*/ 80 h 110"/>
                <a:gd name="T8" fmla="*/ 220 w 224"/>
                <a:gd name="T9" fmla="*/ 82 h 110"/>
                <a:gd name="T10" fmla="*/ 208 w 224"/>
                <a:gd name="T11" fmla="*/ 80 h 110"/>
                <a:gd name="T12" fmla="*/ 194 w 224"/>
                <a:gd name="T13" fmla="*/ 82 h 110"/>
                <a:gd name="T14" fmla="*/ 182 w 224"/>
                <a:gd name="T15" fmla="*/ 88 h 110"/>
                <a:gd name="T16" fmla="*/ 174 w 224"/>
                <a:gd name="T17" fmla="*/ 92 h 110"/>
                <a:gd name="T18" fmla="*/ 168 w 224"/>
                <a:gd name="T19" fmla="*/ 92 h 110"/>
                <a:gd name="T20" fmla="*/ 162 w 224"/>
                <a:gd name="T21" fmla="*/ 98 h 110"/>
                <a:gd name="T22" fmla="*/ 152 w 224"/>
                <a:gd name="T23" fmla="*/ 102 h 110"/>
                <a:gd name="T24" fmla="*/ 136 w 224"/>
                <a:gd name="T25" fmla="*/ 102 h 110"/>
                <a:gd name="T26" fmla="*/ 128 w 224"/>
                <a:gd name="T27" fmla="*/ 98 h 110"/>
                <a:gd name="T28" fmla="*/ 124 w 224"/>
                <a:gd name="T29" fmla="*/ 102 h 110"/>
                <a:gd name="T30" fmla="*/ 118 w 224"/>
                <a:gd name="T31" fmla="*/ 110 h 110"/>
                <a:gd name="T32" fmla="*/ 114 w 224"/>
                <a:gd name="T33" fmla="*/ 110 h 110"/>
                <a:gd name="T34" fmla="*/ 114 w 224"/>
                <a:gd name="T35" fmla="*/ 106 h 110"/>
                <a:gd name="T36" fmla="*/ 116 w 224"/>
                <a:gd name="T37" fmla="*/ 104 h 110"/>
                <a:gd name="T38" fmla="*/ 116 w 224"/>
                <a:gd name="T39" fmla="*/ 100 h 110"/>
                <a:gd name="T40" fmla="*/ 98 w 224"/>
                <a:gd name="T41" fmla="*/ 104 h 110"/>
                <a:gd name="T42" fmla="*/ 92 w 224"/>
                <a:gd name="T43" fmla="*/ 106 h 110"/>
                <a:gd name="T44" fmla="*/ 82 w 224"/>
                <a:gd name="T45" fmla="*/ 108 h 110"/>
                <a:gd name="T46" fmla="*/ 70 w 224"/>
                <a:gd name="T47" fmla="*/ 104 h 110"/>
                <a:gd name="T48" fmla="*/ 58 w 224"/>
                <a:gd name="T49" fmla="*/ 104 h 110"/>
                <a:gd name="T50" fmla="*/ 52 w 224"/>
                <a:gd name="T51" fmla="*/ 110 h 110"/>
                <a:gd name="T52" fmla="*/ 46 w 224"/>
                <a:gd name="T53" fmla="*/ 110 h 110"/>
                <a:gd name="T54" fmla="*/ 34 w 224"/>
                <a:gd name="T55" fmla="*/ 106 h 110"/>
                <a:gd name="T56" fmla="*/ 26 w 224"/>
                <a:gd name="T57" fmla="*/ 102 h 110"/>
                <a:gd name="T58" fmla="*/ 14 w 224"/>
                <a:gd name="T59" fmla="*/ 94 h 110"/>
                <a:gd name="T60" fmla="*/ 12 w 224"/>
                <a:gd name="T61" fmla="*/ 86 h 110"/>
                <a:gd name="T62" fmla="*/ 8 w 224"/>
                <a:gd name="T63" fmla="*/ 76 h 110"/>
                <a:gd name="T64" fmla="*/ 2 w 224"/>
                <a:gd name="T65" fmla="*/ 66 h 110"/>
                <a:gd name="T66" fmla="*/ 0 w 224"/>
                <a:gd name="T67" fmla="*/ 54 h 110"/>
                <a:gd name="T68" fmla="*/ 4 w 224"/>
                <a:gd name="T69" fmla="*/ 50 h 110"/>
                <a:gd name="T70" fmla="*/ 14 w 224"/>
                <a:gd name="T71" fmla="*/ 44 h 110"/>
                <a:gd name="T72" fmla="*/ 20 w 224"/>
                <a:gd name="T73" fmla="*/ 46 h 110"/>
                <a:gd name="T74" fmla="*/ 30 w 224"/>
                <a:gd name="T75" fmla="*/ 44 h 110"/>
                <a:gd name="T76" fmla="*/ 38 w 224"/>
                <a:gd name="T77" fmla="*/ 40 h 110"/>
                <a:gd name="T78" fmla="*/ 50 w 224"/>
                <a:gd name="T79" fmla="*/ 40 h 110"/>
                <a:gd name="T80" fmla="*/ 40 w 224"/>
                <a:gd name="T81" fmla="*/ 36 h 110"/>
                <a:gd name="T82" fmla="*/ 38 w 224"/>
                <a:gd name="T83" fmla="*/ 32 h 110"/>
                <a:gd name="T84" fmla="*/ 42 w 224"/>
                <a:gd name="T85" fmla="*/ 20 h 110"/>
                <a:gd name="T86" fmla="*/ 52 w 224"/>
                <a:gd name="T87" fmla="*/ 16 h 110"/>
                <a:gd name="T88" fmla="*/ 62 w 224"/>
                <a:gd name="T89" fmla="*/ 16 h 110"/>
                <a:gd name="T90" fmla="*/ 72 w 224"/>
                <a:gd name="T91" fmla="*/ 14 h 110"/>
                <a:gd name="T92" fmla="*/ 86 w 224"/>
                <a:gd name="T93" fmla="*/ 4 h 110"/>
                <a:gd name="T94" fmla="*/ 88 w 224"/>
                <a:gd name="T95" fmla="*/ 2 h 110"/>
                <a:gd name="T96" fmla="*/ 98 w 224"/>
                <a:gd name="T97" fmla="*/ 0 h 110"/>
                <a:gd name="T98" fmla="*/ 112 w 224"/>
                <a:gd name="T99" fmla="*/ 4 h 110"/>
                <a:gd name="T100" fmla="*/ 122 w 224"/>
                <a:gd name="T101" fmla="*/ 12 h 110"/>
                <a:gd name="T102" fmla="*/ 132 w 224"/>
                <a:gd name="T103" fmla="*/ 14 h 110"/>
                <a:gd name="T104" fmla="*/ 140 w 224"/>
                <a:gd name="T105" fmla="*/ 12 h 110"/>
                <a:gd name="T106" fmla="*/ 152 w 224"/>
                <a:gd name="T107" fmla="*/ 12 h 110"/>
                <a:gd name="T108" fmla="*/ 158 w 224"/>
                <a:gd name="T109" fmla="*/ 16 h 110"/>
                <a:gd name="T110" fmla="*/ 170 w 224"/>
                <a:gd name="T111" fmla="*/ 24 h 110"/>
                <a:gd name="T112" fmla="*/ 182 w 224"/>
                <a:gd name="T113" fmla="*/ 28 h 11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4"/>
                <a:gd name="T172" fmla="*/ 0 h 110"/>
                <a:gd name="T173" fmla="*/ 224 w 224"/>
                <a:gd name="T174" fmla="*/ 110 h 11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4" h="110">
                  <a:moveTo>
                    <a:pt x="188" y="30"/>
                  </a:moveTo>
                  <a:lnTo>
                    <a:pt x="192" y="32"/>
                  </a:lnTo>
                  <a:lnTo>
                    <a:pt x="194" y="34"/>
                  </a:lnTo>
                  <a:lnTo>
                    <a:pt x="198" y="36"/>
                  </a:lnTo>
                  <a:lnTo>
                    <a:pt x="202" y="38"/>
                  </a:lnTo>
                  <a:lnTo>
                    <a:pt x="204" y="40"/>
                  </a:lnTo>
                  <a:lnTo>
                    <a:pt x="210" y="46"/>
                  </a:lnTo>
                  <a:lnTo>
                    <a:pt x="216" y="58"/>
                  </a:lnTo>
                  <a:lnTo>
                    <a:pt x="220" y="70"/>
                  </a:lnTo>
                  <a:lnTo>
                    <a:pt x="224" y="78"/>
                  </a:lnTo>
                  <a:lnTo>
                    <a:pt x="224" y="80"/>
                  </a:lnTo>
                  <a:lnTo>
                    <a:pt x="222" y="82"/>
                  </a:lnTo>
                  <a:lnTo>
                    <a:pt x="220" y="82"/>
                  </a:lnTo>
                  <a:lnTo>
                    <a:pt x="218" y="78"/>
                  </a:lnTo>
                  <a:lnTo>
                    <a:pt x="208" y="80"/>
                  </a:lnTo>
                  <a:lnTo>
                    <a:pt x="204" y="80"/>
                  </a:lnTo>
                  <a:lnTo>
                    <a:pt x="200" y="80"/>
                  </a:lnTo>
                  <a:lnTo>
                    <a:pt x="194" y="82"/>
                  </a:lnTo>
                  <a:lnTo>
                    <a:pt x="190" y="84"/>
                  </a:lnTo>
                  <a:lnTo>
                    <a:pt x="184" y="86"/>
                  </a:lnTo>
                  <a:lnTo>
                    <a:pt x="182" y="88"/>
                  </a:lnTo>
                  <a:lnTo>
                    <a:pt x="180" y="88"/>
                  </a:lnTo>
                  <a:lnTo>
                    <a:pt x="178" y="90"/>
                  </a:lnTo>
                  <a:lnTo>
                    <a:pt x="174" y="92"/>
                  </a:lnTo>
                  <a:lnTo>
                    <a:pt x="172" y="92"/>
                  </a:lnTo>
                  <a:lnTo>
                    <a:pt x="170" y="92"/>
                  </a:lnTo>
                  <a:lnTo>
                    <a:pt x="168" y="92"/>
                  </a:lnTo>
                  <a:lnTo>
                    <a:pt x="166" y="94"/>
                  </a:lnTo>
                  <a:lnTo>
                    <a:pt x="164" y="96"/>
                  </a:lnTo>
                  <a:lnTo>
                    <a:pt x="162" y="98"/>
                  </a:lnTo>
                  <a:lnTo>
                    <a:pt x="158" y="100"/>
                  </a:lnTo>
                  <a:lnTo>
                    <a:pt x="152" y="102"/>
                  </a:lnTo>
                  <a:lnTo>
                    <a:pt x="146" y="102"/>
                  </a:lnTo>
                  <a:lnTo>
                    <a:pt x="140" y="102"/>
                  </a:lnTo>
                  <a:lnTo>
                    <a:pt x="136" y="102"/>
                  </a:lnTo>
                  <a:lnTo>
                    <a:pt x="132" y="100"/>
                  </a:lnTo>
                  <a:lnTo>
                    <a:pt x="128" y="98"/>
                  </a:lnTo>
                  <a:lnTo>
                    <a:pt x="126" y="98"/>
                  </a:lnTo>
                  <a:lnTo>
                    <a:pt x="124" y="100"/>
                  </a:lnTo>
                  <a:lnTo>
                    <a:pt x="124" y="102"/>
                  </a:lnTo>
                  <a:lnTo>
                    <a:pt x="120" y="108"/>
                  </a:lnTo>
                  <a:lnTo>
                    <a:pt x="118" y="110"/>
                  </a:lnTo>
                  <a:lnTo>
                    <a:pt x="116" y="110"/>
                  </a:lnTo>
                  <a:lnTo>
                    <a:pt x="114" y="110"/>
                  </a:lnTo>
                  <a:lnTo>
                    <a:pt x="112" y="108"/>
                  </a:lnTo>
                  <a:lnTo>
                    <a:pt x="114" y="106"/>
                  </a:lnTo>
                  <a:lnTo>
                    <a:pt x="116" y="104"/>
                  </a:lnTo>
                  <a:lnTo>
                    <a:pt x="116" y="102"/>
                  </a:lnTo>
                  <a:lnTo>
                    <a:pt x="116" y="100"/>
                  </a:lnTo>
                  <a:lnTo>
                    <a:pt x="108" y="102"/>
                  </a:lnTo>
                  <a:lnTo>
                    <a:pt x="102" y="106"/>
                  </a:lnTo>
                  <a:lnTo>
                    <a:pt x="98" y="104"/>
                  </a:lnTo>
                  <a:lnTo>
                    <a:pt x="96" y="104"/>
                  </a:lnTo>
                  <a:lnTo>
                    <a:pt x="94" y="104"/>
                  </a:lnTo>
                  <a:lnTo>
                    <a:pt x="92" y="106"/>
                  </a:lnTo>
                  <a:lnTo>
                    <a:pt x="88" y="108"/>
                  </a:lnTo>
                  <a:lnTo>
                    <a:pt x="84" y="108"/>
                  </a:lnTo>
                  <a:lnTo>
                    <a:pt x="82" y="108"/>
                  </a:lnTo>
                  <a:lnTo>
                    <a:pt x="80" y="106"/>
                  </a:lnTo>
                  <a:lnTo>
                    <a:pt x="76" y="104"/>
                  </a:lnTo>
                  <a:lnTo>
                    <a:pt x="70" y="104"/>
                  </a:lnTo>
                  <a:lnTo>
                    <a:pt x="64" y="102"/>
                  </a:lnTo>
                  <a:lnTo>
                    <a:pt x="60" y="102"/>
                  </a:lnTo>
                  <a:lnTo>
                    <a:pt x="58" y="104"/>
                  </a:lnTo>
                  <a:lnTo>
                    <a:pt x="58" y="106"/>
                  </a:lnTo>
                  <a:lnTo>
                    <a:pt x="54" y="108"/>
                  </a:lnTo>
                  <a:lnTo>
                    <a:pt x="52" y="110"/>
                  </a:lnTo>
                  <a:lnTo>
                    <a:pt x="48" y="110"/>
                  </a:lnTo>
                  <a:lnTo>
                    <a:pt x="46" y="110"/>
                  </a:lnTo>
                  <a:lnTo>
                    <a:pt x="42" y="108"/>
                  </a:lnTo>
                  <a:lnTo>
                    <a:pt x="38" y="106"/>
                  </a:lnTo>
                  <a:lnTo>
                    <a:pt x="34" y="106"/>
                  </a:lnTo>
                  <a:lnTo>
                    <a:pt x="32" y="106"/>
                  </a:lnTo>
                  <a:lnTo>
                    <a:pt x="30" y="104"/>
                  </a:lnTo>
                  <a:lnTo>
                    <a:pt x="26" y="102"/>
                  </a:lnTo>
                  <a:lnTo>
                    <a:pt x="22" y="100"/>
                  </a:lnTo>
                  <a:lnTo>
                    <a:pt x="18" y="96"/>
                  </a:lnTo>
                  <a:lnTo>
                    <a:pt x="14" y="94"/>
                  </a:lnTo>
                  <a:lnTo>
                    <a:pt x="12" y="90"/>
                  </a:lnTo>
                  <a:lnTo>
                    <a:pt x="12" y="86"/>
                  </a:lnTo>
                  <a:lnTo>
                    <a:pt x="10" y="82"/>
                  </a:lnTo>
                  <a:lnTo>
                    <a:pt x="10" y="78"/>
                  </a:lnTo>
                  <a:lnTo>
                    <a:pt x="8" y="76"/>
                  </a:lnTo>
                  <a:lnTo>
                    <a:pt x="2" y="70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0" y="62"/>
                  </a:lnTo>
                  <a:lnTo>
                    <a:pt x="0" y="58"/>
                  </a:lnTo>
                  <a:lnTo>
                    <a:pt x="0" y="54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4" y="50"/>
                  </a:lnTo>
                  <a:lnTo>
                    <a:pt x="6" y="48"/>
                  </a:lnTo>
                  <a:lnTo>
                    <a:pt x="8" y="44"/>
                  </a:lnTo>
                  <a:lnTo>
                    <a:pt x="14" y="44"/>
                  </a:lnTo>
                  <a:lnTo>
                    <a:pt x="18" y="44"/>
                  </a:lnTo>
                  <a:lnTo>
                    <a:pt x="20" y="46"/>
                  </a:lnTo>
                  <a:lnTo>
                    <a:pt x="26" y="46"/>
                  </a:lnTo>
                  <a:lnTo>
                    <a:pt x="30" y="44"/>
                  </a:lnTo>
                  <a:lnTo>
                    <a:pt x="32" y="42"/>
                  </a:lnTo>
                  <a:lnTo>
                    <a:pt x="36" y="40"/>
                  </a:lnTo>
                  <a:lnTo>
                    <a:pt x="38" y="40"/>
                  </a:lnTo>
                  <a:lnTo>
                    <a:pt x="42" y="40"/>
                  </a:lnTo>
                  <a:lnTo>
                    <a:pt x="50" y="40"/>
                  </a:lnTo>
                  <a:lnTo>
                    <a:pt x="46" y="38"/>
                  </a:lnTo>
                  <a:lnTo>
                    <a:pt x="42" y="38"/>
                  </a:lnTo>
                  <a:lnTo>
                    <a:pt x="40" y="36"/>
                  </a:lnTo>
                  <a:lnTo>
                    <a:pt x="38" y="34"/>
                  </a:lnTo>
                  <a:lnTo>
                    <a:pt x="38" y="32"/>
                  </a:lnTo>
                  <a:lnTo>
                    <a:pt x="38" y="28"/>
                  </a:lnTo>
                  <a:lnTo>
                    <a:pt x="40" y="24"/>
                  </a:lnTo>
                  <a:lnTo>
                    <a:pt x="42" y="20"/>
                  </a:lnTo>
                  <a:lnTo>
                    <a:pt x="48" y="16"/>
                  </a:lnTo>
                  <a:lnTo>
                    <a:pt x="50" y="16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60" y="16"/>
                  </a:lnTo>
                  <a:lnTo>
                    <a:pt x="62" y="16"/>
                  </a:lnTo>
                  <a:lnTo>
                    <a:pt x="64" y="16"/>
                  </a:lnTo>
                  <a:lnTo>
                    <a:pt x="66" y="16"/>
                  </a:lnTo>
                  <a:lnTo>
                    <a:pt x="72" y="14"/>
                  </a:lnTo>
                  <a:lnTo>
                    <a:pt x="76" y="10"/>
                  </a:lnTo>
                  <a:lnTo>
                    <a:pt x="82" y="8"/>
                  </a:lnTo>
                  <a:lnTo>
                    <a:pt x="86" y="4"/>
                  </a:lnTo>
                  <a:lnTo>
                    <a:pt x="88" y="4"/>
                  </a:lnTo>
                  <a:lnTo>
                    <a:pt x="88" y="2"/>
                  </a:lnTo>
                  <a:lnTo>
                    <a:pt x="90" y="0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104" y="2"/>
                  </a:lnTo>
                  <a:lnTo>
                    <a:pt x="112" y="4"/>
                  </a:lnTo>
                  <a:lnTo>
                    <a:pt x="114" y="6"/>
                  </a:lnTo>
                  <a:lnTo>
                    <a:pt x="118" y="8"/>
                  </a:lnTo>
                  <a:lnTo>
                    <a:pt x="122" y="12"/>
                  </a:lnTo>
                  <a:lnTo>
                    <a:pt x="128" y="16"/>
                  </a:lnTo>
                  <a:lnTo>
                    <a:pt x="128" y="14"/>
                  </a:lnTo>
                  <a:lnTo>
                    <a:pt x="132" y="14"/>
                  </a:lnTo>
                  <a:lnTo>
                    <a:pt x="136" y="14"/>
                  </a:lnTo>
                  <a:lnTo>
                    <a:pt x="138" y="12"/>
                  </a:lnTo>
                  <a:lnTo>
                    <a:pt x="140" y="12"/>
                  </a:lnTo>
                  <a:lnTo>
                    <a:pt x="142" y="12"/>
                  </a:lnTo>
                  <a:lnTo>
                    <a:pt x="146" y="12"/>
                  </a:lnTo>
                  <a:lnTo>
                    <a:pt x="152" y="12"/>
                  </a:lnTo>
                  <a:lnTo>
                    <a:pt x="156" y="14"/>
                  </a:lnTo>
                  <a:lnTo>
                    <a:pt x="158" y="16"/>
                  </a:lnTo>
                  <a:lnTo>
                    <a:pt x="162" y="18"/>
                  </a:lnTo>
                  <a:lnTo>
                    <a:pt x="166" y="22"/>
                  </a:lnTo>
                  <a:lnTo>
                    <a:pt x="170" y="24"/>
                  </a:lnTo>
                  <a:lnTo>
                    <a:pt x="180" y="26"/>
                  </a:lnTo>
                  <a:lnTo>
                    <a:pt x="182" y="28"/>
                  </a:lnTo>
                  <a:lnTo>
                    <a:pt x="186" y="28"/>
                  </a:lnTo>
                  <a:lnTo>
                    <a:pt x="188" y="3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92" name="Freeform 55"/>
            <p:cNvSpPr>
              <a:spLocks/>
            </p:cNvSpPr>
            <p:nvPr/>
          </p:nvSpPr>
          <p:spPr bwMode="gray">
            <a:xfrm>
              <a:off x="1119" y="2438"/>
              <a:ext cx="110" cy="90"/>
            </a:xfrm>
            <a:custGeom>
              <a:avLst/>
              <a:gdLst>
                <a:gd name="T0" fmla="*/ 28 w 110"/>
                <a:gd name="T1" fmla="*/ 74 h 90"/>
                <a:gd name="T2" fmla="*/ 30 w 110"/>
                <a:gd name="T3" fmla="*/ 60 h 90"/>
                <a:gd name="T4" fmla="*/ 32 w 110"/>
                <a:gd name="T5" fmla="*/ 58 h 90"/>
                <a:gd name="T6" fmla="*/ 32 w 110"/>
                <a:gd name="T7" fmla="*/ 54 h 90"/>
                <a:gd name="T8" fmla="*/ 30 w 110"/>
                <a:gd name="T9" fmla="*/ 50 h 90"/>
                <a:gd name="T10" fmla="*/ 26 w 110"/>
                <a:gd name="T11" fmla="*/ 44 h 90"/>
                <a:gd name="T12" fmla="*/ 22 w 110"/>
                <a:gd name="T13" fmla="*/ 36 h 90"/>
                <a:gd name="T14" fmla="*/ 18 w 110"/>
                <a:gd name="T15" fmla="*/ 24 h 90"/>
                <a:gd name="T16" fmla="*/ 14 w 110"/>
                <a:gd name="T17" fmla="*/ 22 h 90"/>
                <a:gd name="T18" fmla="*/ 4 w 110"/>
                <a:gd name="T19" fmla="*/ 12 h 90"/>
                <a:gd name="T20" fmla="*/ 4 w 110"/>
                <a:gd name="T21" fmla="*/ 6 h 90"/>
                <a:gd name="T22" fmla="*/ 0 w 110"/>
                <a:gd name="T23" fmla="*/ 0 h 90"/>
                <a:gd name="T24" fmla="*/ 2 w 110"/>
                <a:gd name="T25" fmla="*/ 0 h 90"/>
                <a:gd name="T26" fmla="*/ 10 w 110"/>
                <a:gd name="T27" fmla="*/ 0 h 90"/>
                <a:gd name="T28" fmla="*/ 18 w 110"/>
                <a:gd name="T29" fmla="*/ 4 h 90"/>
                <a:gd name="T30" fmla="*/ 24 w 110"/>
                <a:gd name="T31" fmla="*/ 10 h 90"/>
                <a:gd name="T32" fmla="*/ 32 w 110"/>
                <a:gd name="T33" fmla="*/ 16 h 90"/>
                <a:gd name="T34" fmla="*/ 44 w 110"/>
                <a:gd name="T35" fmla="*/ 18 h 90"/>
                <a:gd name="T36" fmla="*/ 58 w 110"/>
                <a:gd name="T37" fmla="*/ 12 h 90"/>
                <a:gd name="T38" fmla="*/ 84 w 110"/>
                <a:gd name="T39" fmla="*/ 18 h 90"/>
                <a:gd name="T40" fmla="*/ 100 w 110"/>
                <a:gd name="T41" fmla="*/ 24 h 90"/>
                <a:gd name="T42" fmla="*/ 104 w 110"/>
                <a:gd name="T43" fmla="*/ 26 h 90"/>
                <a:gd name="T44" fmla="*/ 110 w 110"/>
                <a:gd name="T45" fmla="*/ 30 h 90"/>
                <a:gd name="T46" fmla="*/ 110 w 110"/>
                <a:gd name="T47" fmla="*/ 34 h 90"/>
                <a:gd name="T48" fmla="*/ 108 w 110"/>
                <a:gd name="T49" fmla="*/ 42 h 90"/>
                <a:gd name="T50" fmla="*/ 106 w 110"/>
                <a:gd name="T51" fmla="*/ 46 h 90"/>
                <a:gd name="T52" fmla="*/ 104 w 110"/>
                <a:gd name="T53" fmla="*/ 52 h 90"/>
                <a:gd name="T54" fmla="*/ 100 w 110"/>
                <a:gd name="T55" fmla="*/ 56 h 90"/>
                <a:gd name="T56" fmla="*/ 98 w 110"/>
                <a:gd name="T57" fmla="*/ 58 h 90"/>
                <a:gd name="T58" fmla="*/ 94 w 110"/>
                <a:gd name="T59" fmla="*/ 66 h 90"/>
                <a:gd name="T60" fmla="*/ 94 w 110"/>
                <a:gd name="T61" fmla="*/ 68 h 90"/>
                <a:gd name="T62" fmla="*/ 90 w 110"/>
                <a:gd name="T63" fmla="*/ 70 h 90"/>
                <a:gd name="T64" fmla="*/ 82 w 110"/>
                <a:gd name="T65" fmla="*/ 72 h 90"/>
                <a:gd name="T66" fmla="*/ 74 w 110"/>
                <a:gd name="T67" fmla="*/ 82 h 90"/>
                <a:gd name="T68" fmla="*/ 70 w 110"/>
                <a:gd name="T69" fmla="*/ 88 h 90"/>
                <a:gd name="T70" fmla="*/ 62 w 110"/>
                <a:gd name="T71" fmla="*/ 88 h 90"/>
                <a:gd name="T72" fmla="*/ 56 w 110"/>
                <a:gd name="T73" fmla="*/ 88 h 90"/>
                <a:gd name="T74" fmla="*/ 36 w 110"/>
                <a:gd name="T75" fmla="*/ 90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10"/>
                <a:gd name="T115" fmla="*/ 0 h 90"/>
                <a:gd name="T116" fmla="*/ 110 w 110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10" h="90">
                  <a:moveTo>
                    <a:pt x="36" y="90"/>
                  </a:moveTo>
                  <a:lnTo>
                    <a:pt x="28" y="74"/>
                  </a:lnTo>
                  <a:lnTo>
                    <a:pt x="24" y="66"/>
                  </a:lnTo>
                  <a:lnTo>
                    <a:pt x="30" y="60"/>
                  </a:lnTo>
                  <a:lnTo>
                    <a:pt x="32" y="58"/>
                  </a:lnTo>
                  <a:lnTo>
                    <a:pt x="32" y="56"/>
                  </a:lnTo>
                  <a:lnTo>
                    <a:pt x="32" y="54"/>
                  </a:lnTo>
                  <a:lnTo>
                    <a:pt x="30" y="50"/>
                  </a:lnTo>
                  <a:lnTo>
                    <a:pt x="28" y="48"/>
                  </a:lnTo>
                  <a:lnTo>
                    <a:pt x="26" y="44"/>
                  </a:lnTo>
                  <a:lnTo>
                    <a:pt x="24" y="40"/>
                  </a:lnTo>
                  <a:lnTo>
                    <a:pt x="22" y="36"/>
                  </a:lnTo>
                  <a:lnTo>
                    <a:pt x="22" y="30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14" y="22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20" y="6"/>
                  </a:lnTo>
                  <a:lnTo>
                    <a:pt x="24" y="10"/>
                  </a:lnTo>
                  <a:lnTo>
                    <a:pt x="28" y="12"/>
                  </a:lnTo>
                  <a:lnTo>
                    <a:pt x="32" y="16"/>
                  </a:lnTo>
                  <a:lnTo>
                    <a:pt x="38" y="18"/>
                  </a:lnTo>
                  <a:lnTo>
                    <a:pt x="44" y="18"/>
                  </a:lnTo>
                  <a:lnTo>
                    <a:pt x="48" y="16"/>
                  </a:lnTo>
                  <a:lnTo>
                    <a:pt x="58" y="12"/>
                  </a:lnTo>
                  <a:lnTo>
                    <a:pt x="70" y="12"/>
                  </a:lnTo>
                  <a:lnTo>
                    <a:pt x="84" y="18"/>
                  </a:lnTo>
                  <a:lnTo>
                    <a:pt x="98" y="22"/>
                  </a:lnTo>
                  <a:lnTo>
                    <a:pt x="100" y="24"/>
                  </a:lnTo>
                  <a:lnTo>
                    <a:pt x="102" y="24"/>
                  </a:lnTo>
                  <a:lnTo>
                    <a:pt x="104" y="26"/>
                  </a:lnTo>
                  <a:lnTo>
                    <a:pt x="108" y="28"/>
                  </a:lnTo>
                  <a:lnTo>
                    <a:pt x="110" y="30"/>
                  </a:lnTo>
                  <a:lnTo>
                    <a:pt x="110" y="32"/>
                  </a:lnTo>
                  <a:lnTo>
                    <a:pt x="110" y="34"/>
                  </a:lnTo>
                  <a:lnTo>
                    <a:pt x="108" y="36"/>
                  </a:lnTo>
                  <a:lnTo>
                    <a:pt x="108" y="42"/>
                  </a:lnTo>
                  <a:lnTo>
                    <a:pt x="106" y="46"/>
                  </a:lnTo>
                  <a:lnTo>
                    <a:pt x="104" y="48"/>
                  </a:lnTo>
                  <a:lnTo>
                    <a:pt x="104" y="52"/>
                  </a:lnTo>
                  <a:lnTo>
                    <a:pt x="102" y="54"/>
                  </a:lnTo>
                  <a:lnTo>
                    <a:pt x="100" y="56"/>
                  </a:lnTo>
                  <a:lnTo>
                    <a:pt x="98" y="56"/>
                  </a:lnTo>
                  <a:lnTo>
                    <a:pt x="98" y="58"/>
                  </a:lnTo>
                  <a:lnTo>
                    <a:pt x="96" y="62"/>
                  </a:lnTo>
                  <a:lnTo>
                    <a:pt x="94" y="66"/>
                  </a:lnTo>
                  <a:lnTo>
                    <a:pt x="96" y="68"/>
                  </a:lnTo>
                  <a:lnTo>
                    <a:pt x="94" y="68"/>
                  </a:lnTo>
                  <a:lnTo>
                    <a:pt x="92" y="68"/>
                  </a:lnTo>
                  <a:lnTo>
                    <a:pt x="90" y="70"/>
                  </a:lnTo>
                  <a:lnTo>
                    <a:pt x="86" y="70"/>
                  </a:lnTo>
                  <a:lnTo>
                    <a:pt x="82" y="72"/>
                  </a:lnTo>
                  <a:lnTo>
                    <a:pt x="78" y="76"/>
                  </a:lnTo>
                  <a:lnTo>
                    <a:pt x="74" y="82"/>
                  </a:lnTo>
                  <a:lnTo>
                    <a:pt x="72" y="88"/>
                  </a:lnTo>
                  <a:lnTo>
                    <a:pt x="70" y="88"/>
                  </a:lnTo>
                  <a:lnTo>
                    <a:pt x="68" y="88"/>
                  </a:lnTo>
                  <a:lnTo>
                    <a:pt x="62" y="88"/>
                  </a:lnTo>
                  <a:lnTo>
                    <a:pt x="58" y="88"/>
                  </a:lnTo>
                  <a:lnTo>
                    <a:pt x="56" y="88"/>
                  </a:lnTo>
                  <a:lnTo>
                    <a:pt x="54" y="86"/>
                  </a:lnTo>
                  <a:lnTo>
                    <a:pt x="36" y="9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93" name="Freeform 56"/>
            <p:cNvSpPr>
              <a:spLocks/>
            </p:cNvSpPr>
            <p:nvPr/>
          </p:nvSpPr>
          <p:spPr bwMode="gray">
            <a:xfrm>
              <a:off x="1107" y="2524"/>
              <a:ext cx="84" cy="84"/>
            </a:xfrm>
            <a:custGeom>
              <a:avLst/>
              <a:gdLst>
                <a:gd name="T0" fmla="*/ 84 w 84"/>
                <a:gd name="T1" fmla="*/ 2 h 84"/>
                <a:gd name="T2" fmla="*/ 72 w 84"/>
                <a:gd name="T3" fmla="*/ 4 h 84"/>
                <a:gd name="T4" fmla="*/ 72 w 84"/>
                <a:gd name="T5" fmla="*/ 4 h 84"/>
                <a:gd name="T6" fmla="*/ 70 w 84"/>
                <a:gd name="T7" fmla="*/ 4 h 84"/>
                <a:gd name="T8" fmla="*/ 68 w 84"/>
                <a:gd name="T9" fmla="*/ 2 h 84"/>
                <a:gd name="T10" fmla="*/ 66 w 84"/>
                <a:gd name="T11" fmla="*/ 0 h 84"/>
                <a:gd name="T12" fmla="*/ 48 w 84"/>
                <a:gd name="T13" fmla="*/ 4 h 84"/>
                <a:gd name="T14" fmla="*/ 34 w 84"/>
                <a:gd name="T15" fmla="*/ 6 h 84"/>
                <a:gd name="T16" fmla="*/ 20 w 84"/>
                <a:gd name="T17" fmla="*/ 8 h 84"/>
                <a:gd name="T18" fmla="*/ 20 w 84"/>
                <a:gd name="T19" fmla="*/ 10 h 84"/>
                <a:gd name="T20" fmla="*/ 18 w 84"/>
                <a:gd name="T21" fmla="*/ 12 h 84"/>
                <a:gd name="T22" fmla="*/ 18 w 84"/>
                <a:gd name="T23" fmla="*/ 16 h 84"/>
                <a:gd name="T24" fmla="*/ 18 w 84"/>
                <a:gd name="T25" fmla="*/ 16 h 84"/>
                <a:gd name="T26" fmla="*/ 16 w 84"/>
                <a:gd name="T27" fmla="*/ 18 h 84"/>
                <a:gd name="T28" fmla="*/ 12 w 84"/>
                <a:gd name="T29" fmla="*/ 20 h 84"/>
                <a:gd name="T30" fmla="*/ 8 w 84"/>
                <a:gd name="T31" fmla="*/ 22 h 84"/>
                <a:gd name="T32" fmla="*/ 6 w 84"/>
                <a:gd name="T33" fmla="*/ 26 h 84"/>
                <a:gd name="T34" fmla="*/ 2 w 84"/>
                <a:gd name="T35" fmla="*/ 30 h 84"/>
                <a:gd name="T36" fmla="*/ 0 w 84"/>
                <a:gd name="T37" fmla="*/ 36 h 84"/>
                <a:gd name="T38" fmla="*/ 0 w 84"/>
                <a:gd name="T39" fmla="*/ 36 h 84"/>
                <a:gd name="T40" fmla="*/ 0 w 84"/>
                <a:gd name="T41" fmla="*/ 38 h 84"/>
                <a:gd name="T42" fmla="*/ 0 w 84"/>
                <a:gd name="T43" fmla="*/ 40 h 84"/>
                <a:gd name="T44" fmla="*/ 2 w 84"/>
                <a:gd name="T45" fmla="*/ 44 h 84"/>
                <a:gd name="T46" fmla="*/ 4 w 84"/>
                <a:gd name="T47" fmla="*/ 48 h 84"/>
                <a:gd name="T48" fmla="*/ 10 w 84"/>
                <a:gd name="T49" fmla="*/ 56 h 84"/>
                <a:gd name="T50" fmla="*/ 18 w 84"/>
                <a:gd name="T51" fmla="*/ 66 h 84"/>
                <a:gd name="T52" fmla="*/ 26 w 84"/>
                <a:gd name="T53" fmla="*/ 76 h 84"/>
                <a:gd name="T54" fmla="*/ 30 w 84"/>
                <a:gd name="T55" fmla="*/ 84 h 84"/>
                <a:gd name="T56" fmla="*/ 42 w 84"/>
                <a:gd name="T57" fmla="*/ 84 h 84"/>
                <a:gd name="T58" fmla="*/ 44 w 84"/>
                <a:gd name="T59" fmla="*/ 66 h 84"/>
                <a:gd name="T60" fmla="*/ 46 w 84"/>
                <a:gd name="T61" fmla="*/ 66 h 84"/>
                <a:gd name="T62" fmla="*/ 48 w 84"/>
                <a:gd name="T63" fmla="*/ 64 h 84"/>
                <a:gd name="T64" fmla="*/ 50 w 84"/>
                <a:gd name="T65" fmla="*/ 62 h 84"/>
                <a:gd name="T66" fmla="*/ 54 w 84"/>
                <a:gd name="T67" fmla="*/ 56 h 84"/>
                <a:gd name="T68" fmla="*/ 60 w 84"/>
                <a:gd name="T69" fmla="*/ 48 h 84"/>
                <a:gd name="T70" fmla="*/ 58 w 84"/>
                <a:gd name="T71" fmla="*/ 48 h 84"/>
                <a:gd name="T72" fmla="*/ 58 w 84"/>
                <a:gd name="T73" fmla="*/ 46 h 84"/>
                <a:gd name="T74" fmla="*/ 58 w 84"/>
                <a:gd name="T75" fmla="*/ 42 h 84"/>
                <a:gd name="T76" fmla="*/ 58 w 84"/>
                <a:gd name="T77" fmla="*/ 38 h 84"/>
                <a:gd name="T78" fmla="*/ 60 w 84"/>
                <a:gd name="T79" fmla="*/ 32 h 84"/>
                <a:gd name="T80" fmla="*/ 64 w 84"/>
                <a:gd name="T81" fmla="*/ 26 h 84"/>
                <a:gd name="T82" fmla="*/ 64 w 84"/>
                <a:gd name="T83" fmla="*/ 24 h 84"/>
                <a:gd name="T84" fmla="*/ 64 w 84"/>
                <a:gd name="T85" fmla="*/ 22 h 84"/>
                <a:gd name="T86" fmla="*/ 68 w 84"/>
                <a:gd name="T87" fmla="*/ 20 h 84"/>
                <a:gd name="T88" fmla="*/ 70 w 84"/>
                <a:gd name="T89" fmla="*/ 18 h 84"/>
                <a:gd name="T90" fmla="*/ 74 w 84"/>
                <a:gd name="T91" fmla="*/ 16 h 84"/>
                <a:gd name="T92" fmla="*/ 78 w 84"/>
                <a:gd name="T93" fmla="*/ 16 h 84"/>
                <a:gd name="T94" fmla="*/ 84 w 84"/>
                <a:gd name="T95" fmla="*/ 18 h 84"/>
                <a:gd name="T96" fmla="*/ 84 w 84"/>
                <a:gd name="T97" fmla="*/ 2 h 8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4"/>
                <a:gd name="T148" fmla="*/ 0 h 84"/>
                <a:gd name="T149" fmla="*/ 84 w 84"/>
                <a:gd name="T150" fmla="*/ 84 h 8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4" h="84">
                  <a:moveTo>
                    <a:pt x="84" y="2"/>
                  </a:moveTo>
                  <a:lnTo>
                    <a:pt x="72" y="4"/>
                  </a:lnTo>
                  <a:lnTo>
                    <a:pt x="70" y="4"/>
                  </a:lnTo>
                  <a:lnTo>
                    <a:pt x="68" y="2"/>
                  </a:lnTo>
                  <a:lnTo>
                    <a:pt x="66" y="0"/>
                  </a:lnTo>
                  <a:lnTo>
                    <a:pt x="48" y="4"/>
                  </a:lnTo>
                  <a:lnTo>
                    <a:pt x="34" y="6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18" y="12"/>
                  </a:lnTo>
                  <a:lnTo>
                    <a:pt x="18" y="16"/>
                  </a:lnTo>
                  <a:lnTo>
                    <a:pt x="16" y="18"/>
                  </a:lnTo>
                  <a:lnTo>
                    <a:pt x="12" y="20"/>
                  </a:lnTo>
                  <a:lnTo>
                    <a:pt x="8" y="22"/>
                  </a:lnTo>
                  <a:lnTo>
                    <a:pt x="6" y="26"/>
                  </a:lnTo>
                  <a:lnTo>
                    <a:pt x="2" y="30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10" y="56"/>
                  </a:lnTo>
                  <a:lnTo>
                    <a:pt x="18" y="66"/>
                  </a:lnTo>
                  <a:lnTo>
                    <a:pt x="26" y="76"/>
                  </a:lnTo>
                  <a:lnTo>
                    <a:pt x="30" y="84"/>
                  </a:lnTo>
                  <a:lnTo>
                    <a:pt x="42" y="84"/>
                  </a:lnTo>
                  <a:lnTo>
                    <a:pt x="44" y="66"/>
                  </a:lnTo>
                  <a:lnTo>
                    <a:pt x="46" y="66"/>
                  </a:lnTo>
                  <a:lnTo>
                    <a:pt x="48" y="64"/>
                  </a:lnTo>
                  <a:lnTo>
                    <a:pt x="50" y="62"/>
                  </a:lnTo>
                  <a:lnTo>
                    <a:pt x="54" y="56"/>
                  </a:lnTo>
                  <a:lnTo>
                    <a:pt x="60" y="48"/>
                  </a:lnTo>
                  <a:lnTo>
                    <a:pt x="58" y="48"/>
                  </a:lnTo>
                  <a:lnTo>
                    <a:pt x="58" y="46"/>
                  </a:lnTo>
                  <a:lnTo>
                    <a:pt x="58" y="42"/>
                  </a:lnTo>
                  <a:lnTo>
                    <a:pt x="58" y="38"/>
                  </a:lnTo>
                  <a:lnTo>
                    <a:pt x="60" y="32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4" y="22"/>
                  </a:lnTo>
                  <a:lnTo>
                    <a:pt x="68" y="20"/>
                  </a:lnTo>
                  <a:lnTo>
                    <a:pt x="70" y="18"/>
                  </a:lnTo>
                  <a:lnTo>
                    <a:pt x="74" y="16"/>
                  </a:lnTo>
                  <a:lnTo>
                    <a:pt x="78" y="16"/>
                  </a:lnTo>
                  <a:lnTo>
                    <a:pt x="84" y="18"/>
                  </a:lnTo>
                  <a:lnTo>
                    <a:pt x="84" y="2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94" name="Freeform 57"/>
            <p:cNvSpPr>
              <a:spLocks/>
            </p:cNvSpPr>
            <p:nvPr/>
          </p:nvSpPr>
          <p:spPr bwMode="gray">
            <a:xfrm>
              <a:off x="1099" y="2496"/>
              <a:ext cx="28" cy="64"/>
            </a:xfrm>
            <a:custGeom>
              <a:avLst/>
              <a:gdLst>
                <a:gd name="T0" fmla="*/ 0 w 28"/>
                <a:gd name="T1" fmla="*/ 20 h 64"/>
                <a:gd name="T2" fmla="*/ 8 w 28"/>
                <a:gd name="T3" fmla="*/ 28 h 64"/>
                <a:gd name="T4" fmla="*/ 10 w 28"/>
                <a:gd name="T5" fmla="*/ 28 h 64"/>
                <a:gd name="T6" fmla="*/ 10 w 28"/>
                <a:gd name="T7" fmla="*/ 32 h 64"/>
                <a:gd name="T8" fmla="*/ 12 w 28"/>
                <a:gd name="T9" fmla="*/ 36 h 64"/>
                <a:gd name="T10" fmla="*/ 12 w 28"/>
                <a:gd name="T11" fmla="*/ 40 h 64"/>
                <a:gd name="T12" fmla="*/ 10 w 28"/>
                <a:gd name="T13" fmla="*/ 40 h 64"/>
                <a:gd name="T14" fmla="*/ 10 w 28"/>
                <a:gd name="T15" fmla="*/ 40 h 64"/>
                <a:gd name="T16" fmla="*/ 10 w 28"/>
                <a:gd name="T17" fmla="*/ 44 h 64"/>
                <a:gd name="T18" fmla="*/ 8 w 28"/>
                <a:gd name="T19" fmla="*/ 48 h 64"/>
                <a:gd name="T20" fmla="*/ 8 w 28"/>
                <a:gd name="T21" fmla="*/ 54 h 64"/>
                <a:gd name="T22" fmla="*/ 8 w 28"/>
                <a:gd name="T23" fmla="*/ 54 h 64"/>
                <a:gd name="T24" fmla="*/ 8 w 28"/>
                <a:gd name="T25" fmla="*/ 58 h 64"/>
                <a:gd name="T26" fmla="*/ 8 w 28"/>
                <a:gd name="T27" fmla="*/ 60 h 64"/>
                <a:gd name="T28" fmla="*/ 8 w 28"/>
                <a:gd name="T29" fmla="*/ 64 h 64"/>
                <a:gd name="T30" fmla="*/ 8 w 28"/>
                <a:gd name="T31" fmla="*/ 62 h 64"/>
                <a:gd name="T32" fmla="*/ 8 w 28"/>
                <a:gd name="T33" fmla="*/ 60 h 64"/>
                <a:gd name="T34" fmla="*/ 10 w 28"/>
                <a:gd name="T35" fmla="*/ 58 h 64"/>
                <a:gd name="T36" fmla="*/ 14 w 28"/>
                <a:gd name="T37" fmla="*/ 54 h 64"/>
                <a:gd name="T38" fmla="*/ 18 w 28"/>
                <a:gd name="T39" fmla="*/ 50 h 64"/>
                <a:gd name="T40" fmla="*/ 26 w 28"/>
                <a:gd name="T41" fmla="*/ 44 h 64"/>
                <a:gd name="T42" fmla="*/ 26 w 28"/>
                <a:gd name="T43" fmla="*/ 42 h 64"/>
                <a:gd name="T44" fmla="*/ 26 w 28"/>
                <a:gd name="T45" fmla="*/ 40 h 64"/>
                <a:gd name="T46" fmla="*/ 28 w 28"/>
                <a:gd name="T47" fmla="*/ 38 h 64"/>
                <a:gd name="T48" fmla="*/ 28 w 28"/>
                <a:gd name="T49" fmla="*/ 36 h 64"/>
                <a:gd name="T50" fmla="*/ 28 w 28"/>
                <a:gd name="T51" fmla="*/ 36 h 64"/>
                <a:gd name="T52" fmla="*/ 26 w 28"/>
                <a:gd name="T53" fmla="*/ 34 h 64"/>
                <a:gd name="T54" fmla="*/ 26 w 28"/>
                <a:gd name="T55" fmla="*/ 32 h 64"/>
                <a:gd name="T56" fmla="*/ 26 w 28"/>
                <a:gd name="T57" fmla="*/ 28 h 64"/>
                <a:gd name="T58" fmla="*/ 26 w 28"/>
                <a:gd name="T59" fmla="*/ 24 h 64"/>
                <a:gd name="T60" fmla="*/ 26 w 28"/>
                <a:gd name="T61" fmla="*/ 22 h 64"/>
                <a:gd name="T62" fmla="*/ 26 w 28"/>
                <a:gd name="T63" fmla="*/ 18 h 64"/>
                <a:gd name="T64" fmla="*/ 24 w 28"/>
                <a:gd name="T65" fmla="*/ 14 h 64"/>
                <a:gd name="T66" fmla="*/ 22 w 28"/>
                <a:gd name="T67" fmla="*/ 8 h 64"/>
                <a:gd name="T68" fmla="*/ 20 w 28"/>
                <a:gd name="T69" fmla="*/ 4 h 64"/>
                <a:gd name="T70" fmla="*/ 20 w 28"/>
                <a:gd name="T71" fmla="*/ 4 h 64"/>
                <a:gd name="T72" fmla="*/ 18 w 28"/>
                <a:gd name="T73" fmla="*/ 2 h 64"/>
                <a:gd name="T74" fmla="*/ 16 w 28"/>
                <a:gd name="T75" fmla="*/ 0 h 64"/>
                <a:gd name="T76" fmla="*/ 12 w 28"/>
                <a:gd name="T77" fmla="*/ 0 h 64"/>
                <a:gd name="T78" fmla="*/ 8 w 28"/>
                <a:gd name="T79" fmla="*/ 0 h 64"/>
                <a:gd name="T80" fmla="*/ 8 w 28"/>
                <a:gd name="T81" fmla="*/ 0 h 64"/>
                <a:gd name="T82" fmla="*/ 6 w 28"/>
                <a:gd name="T83" fmla="*/ 2 h 64"/>
                <a:gd name="T84" fmla="*/ 6 w 28"/>
                <a:gd name="T85" fmla="*/ 2 h 64"/>
                <a:gd name="T86" fmla="*/ 0 w 28"/>
                <a:gd name="T87" fmla="*/ 20 h 6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8"/>
                <a:gd name="T133" fmla="*/ 0 h 64"/>
                <a:gd name="T134" fmla="*/ 28 w 28"/>
                <a:gd name="T135" fmla="*/ 64 h 6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8" h="64">
                  <a:moveTo>
                    <a:pt x="0" y="20"/>
                  </a:moveTo>
                  <a:lnTo>
                    <a:pt x="8" y="28"/>
                  </a:lnTo>
                  <a:lnTo>
                    <a:pt x="10" y="28"/>
                  </a:lnTo>
                  <a:lnTo>
                    <a:pt x="10" y="32"/>
                  </a:lnTo>
                  <a:lnTo>
                    <a:pt x="12" y="36"/>
                  </a:lnTo>
                  <a:lnTo>
                    <a:pt x="12" y="40"/>
                  </a:lnTo>
                  <a:lnTo>
                    <a:pt x="10" y="40"/>
                  </a:lnTo>
                  <a:lnTo>
                    <a:pt x="10" y="44"/>
                  </a:lnTo>
                  <a:lnTo>
                    <a:pt x="8" y="48"/>
                  </a:lnTo>
                  <a:lnTo>
                    <a:pt x="8" y="54"/>
                  </a:lnTo>
                  <a:lnTo>
                    <a:pt x="8" y="58"/>
                  </a:lnTo>
                  <a:lnTo>
                    <a:pt x="8" y="60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8" y="60"/>
                  </a:lnTo>
                  <a:lnTo>
                    <a:pt x="10" y="58"/>
                  </a:lnTo>
                  <a:lnTo>
                    <a:pt x="14" y="54"/>
                  </a:lnTo>
                  <a:lnTo>
                    <a:pt x="18" y="50"/>
                  </a:lnTo>
                  <a:lnTo>
                    <a:pt x="26" y="44"/>
                  </a:lnTo>
                  <a:lnTo>
                    <a:pt x="26" y="42"/>
                  </a:lnTo>
                  <a:lnTo>
                    <a:pt x="26" y="40"/>
                  </a:lnTo>
                  <a:lnTo>
                    <a:pt x="28" y="38"/>
                  </a:lnTo>
                  <a:lnTo>
                    <a:pt x="28" y="36"/>
                  </a:lnTo>
                  <a:lnTo>
                    <a:pt x="26" y="34"/>
                  </a:lnTo>
                  <a:lnTo>
                    <a:pt x="26" y="32"/>
                  </a:lnTo>
                  <a:lnTo>
                    <a:pt x="26" y="28"/>
                  </a:lnTo>
                  <a:lnTo>
                    <a:pt x="26" y="24"/>
                  </a:lnTo>
                  <a:lnTo>
                    <a:pt x="26" y="22"/>
                  </a:lnTo>
                  <a:lnTo>
                    <a:pt x="26" y="18"/>
                  </a:lnTo>
                  <a:lnTo>
                    <a:pt x="24" y="14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0" y="2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95" name="Freeform 58"/>
            <p:cNvSpPr>
              <a:spLocks/>
            </p:cNvSpPr>
            <p:nvPr/>
          </p:nvSpPr>
          <p:spPr bwMode="gray">
            <a:xfrm>
              <a:off x="1013" y="2418"/>
              <a:ext cx="142" cy="114"/>
            </a:xfrm>
            <a:custGeom>
              <a:avLst/>
              <a:gdLst>
                <a:gd name="T0" fmla="*/ 20 w 142"/>
                <a:gd name="T1" fmla="*/ 42 h 114"/>
                <a:gd name="T2" fmla="*/ 20 w 142"/>
                <a:gd name="T3" fmla="*/ 40 h 114"/>
                <a:gd name="T4" fmla="*/ 18 w 142"/>
                <a:gd name="T5" fmla="*/ 38 h 114"/>
                <a:gd name="T6" fmla="*/ 20 w 142"/>
                <a:gd name="T7" fmla="*/ 36 h 114"/>
                <a:gd name="T8" fmla="*/ 14 w 142"/>
                <a:gd name="T9" fmla="*/ 34 h 114"/>
                <a:gd name="T10" fmla="*/ 6 w 142"/>
                <a:gd name="T11" fmla="*/ 30 h 114"/>
                <a:gd name="T12" fmla="*/ 0 w 142"/>
                <a:gd name="T13" fmla="*/ 26 h 114"/>
                <a:gd name="T14" fmla="*/ 2 w 142"/>
                <a:gd name="T15" fmla="*/ 24 h 114"/>
                <a:gd name="T16" fmla="*/ 20 w 142"/>
                <a:gd name="T17" fmla="*/ 16 h 114"/>
                <a:gd name="T18" fmla="*/ 32 w 142"/>
                <a:gd name="T19" fmla="*/ 12 h 114"/>
                <a:gd name="T20" fmla="*/ 54 w 142"/>
                <a:gd name="T21" fmla="*/ 6 h 114"/>
                <a:gd name="T22" fmla="*/ 58 w 142"/>
                <a:gd name="T23" fmla="*/ 2 h 114"/>
                <a:gd name="T24" fmla="*/ 60 w 142"/>
                <a:gd name="T25" fmla="*/ 0 h 114"/>
                <a:gd name="T26" fmla="*/ 68 w 142"/>
                <a:gd name="T27" fmla="*/ 24 h 114"/>
                <a:gd name="T28" fmla="*/ 86 w 142"/>
                <a:gd name="T29" fmla="*/ 24 h 114"/>
                <a:gd name="T30" fmla="*/ 92 w 142"/>
                <a:gd name="T31" fmla="*/ 22 h 114"/>
                <a:gd name="T32" fmla="*/ 102 w 142"/>
                <a:gd name="T33" fmla="*/ 18 h 114"/>
                <a:gd name="T34" fmla="*/ 108 w 142"/>
                <a:gd name="T35" fmla="*/ 20 h 114"/>
                <a:gd name="T36" fmla="*/ 110 w 142"/>
                <a:gd name="T37" fmla="*/ 26 h 114"/>
                <a:gd name="T38" fmla="*/ 110 w 142"/>
                <a:gd name="T39" fmla="*/ 32 h 114"/>
                <a:gd name="T40" fmla="*/ 120 w 142"/>
                <a:gd name="T41" fmla="*/ 42 h 114"/>
                <a:gd name="T42" fmla="*/ 124 w 142"/>
                <a:gd name="T43" fmla="*/ 44 h 114"/>
                <a:gd name="T44" fmla="*/ 128 w 142"/>
                <a:gd name="T45" fmla="*/ 56 h 114"/>
                <a:gd name="T46" fmla="*/ 132 w 142"/>
                <a:gd name="T47" fmla="*/ 64 h 114"/>
                <a:gd name="T48" fmla="*/ 136 w 142"/>
                <a:gd name="T49" fmla="*/ 70 h 114"/>
                <a:gd name="T50" fmla="*/ 138 w 142"/>
                <a:gd name="T51" fmla="*/ 74 h 114"/>
                <a:gd name="T52" fmla="*/ 138 w 142"/>
                <a:gd name="T53" fmla="*/ 78 h 114"/>
                <a:gd name="T54" fmla="*/ 136 w 142"/>
                <a:gd name="T55" fmla="*/ 80 h 114"/>
                <a:gd name="T56" fmla="*/ 134 w 142"/>
                <a:gd name="T57" fmla="*/ 94 h 114"/>
                <a:gd name="T58" fmla="*/ 128 w 142"/>
                <a:gd name="T59" fmla="*/ 112 h 114"/>
                <a:gd name="T60" fmla="*/ 112 w 142"/>
                <a:gd name="T61" fmla="*/ 110 h 114"/>
                <a:gd name="T62" fmla="*/ 112 w 142"/>
                <a:gd name="T63" fmla="*/ 104 h 114"/>
                <a:gd name="T64" fmla="*/ 112 w 142"/>
                <a:gd name="T65" fmla="*/ 102 h 114"/>
                <a:gd name="T66" fmla="*/ 110 w 142"/>
                <a:gd name="T67" fmla="*/ 92 h 114"/>
                <a:gd name="T68" fmla="*/ 108 w 142"/>
                <a:gd name="T69" fmla="*/ 86 h 114"/>
                <a:gd name="T70" fmla="*/ 106 w 142"/>
                <a:gd name="T71" fmla="*/ 82 h 114"/>
                <a:gd name="T72" fmla="*/ 98 w 142"/>
                <a:gd name="T73" fmla="*/ 78 h 114"/>
                <a:gd name="T74" fmla="*/ 94 w 142"/>
                <a:gd name="T75" fmla="*/ 80 h 114"/>
                <a:gd name="T76" fmla="*/ 92 w 142"/>
                <a:gd name="T77" fmla="*/ 80 h 114"/>
                <a:gd name="T78" fmla="*/ 64 w 142"/>
                <a:gd name="T79" fmla="*/ 76 h 114"/>
                <a:gd name="T80" fmla="*/ 58 w 142"/>
                <a:gd name="T81" fmla="*/ 74 h 114"/>
                <a:gd name="T82" fmla="*/ 52 w 142"/>
                <a:gd name="T83" fmla="*/ 70 h 114"/>
                <a:gd name="T84" fmla="*/ 46 w 142"/>
                <a:gd name="T85" fmla="*/ 60 h 114"/>
                <a:gd name="T86" fmla="*/ 38 w 142"/>
                <a:gd name="T87" fmla="*/ 60 h 1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42"/>
                <a:gd name="T133" fmla="*/ 0 h 114"/>
                <a:gd name="T134" fmla="*/ 142 w 142"/>
                <a:gd name="T135" fmla="*/ 114 h 1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42" h="114">
                  <a:moveTo>
                    <a:pt x="26" y="52"/>
                  </a:moveTo>
                  <a:lnTo>
                    <a:pt x="20" y="42"/>
                  </a:lnTo>
                  <a:lnTo>
                    <a:pt x="20" y="40"/>
                  </a:lnTo>
                  <a:lnTo>
                    <a:pt x="18" y="38"/>
                  </a:lnTo>
                  <a:lnTo>
                    <a:pt x="20" y="36"/>
                  </a:lnTo>
                  <a:lnTo>
                    <a:pt x="18" y="34"/>
                  </a:lnTo>
                  <a:lnTo>
                    <a:pt x="14" y="34"/>
                  </a:lnTo>
                  <a:lnTo>
                    <a:pt x="10" y="32"/>
                  </a:lnTo>
                  <a:lnTo>
                    <a:pt x="6" y="30"/>
                  </a:lnTo>
                  <a:lnTo>
                    <a:pt x="2" y="28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10" y="20"/>
                  </a:lnTo>
                  <a:lnTo>
                    <a:pt x="20" y="16"/>
                  </a:lnTo>
                  <a:lnTo>
                    <a:pt x="28" y="14"/>
                  </a:lnTo>
                  <a:lnTo>
                    <a:pt x="32" y="12"/>
                  </a:lnTo>
                  <a:lnTo>
                    <a:pt x="56" y="10"/>
                  </a:lnTo>
                  <a:lnTo>
                    <a:pt x="54" y="6"/>
                  </a:lnTo>
                  <a:lnTo>
                    <a:pt x="56" y="4"/>
                  </a:lnTo>
                  <a:lnTo>
                    <a:pt x="58" y="2"/>
                  </a:lnTo>
                  <a:lnTo>
                    <a:pt x="58" y="0"/>
                  </a:lnTo>
                  <a:lnTo>
                    <a:pt x="60" y="0"/>
                  </a:lnTo>
                  <a:lnTo>
                    <a:pt x="62" y="10"/>
                  </a:lnTo>
                  <a:lnTo>
                    <a:pt x="68" y="24"/>
                  </a:lnTo>
                  <a:lnTo>
                    <a:pt x="84" y="24"/>
                  </a:lnTo>
                  <a:lnTo>
                    <a:pt x="86" y="24"/>
                  </a:lnTo>
                  <a:lnTo>
                    <a:pt x="88" y="22"/>
                  </a:lnTo>
                  <a:lnTo>
                    <a:pt x="92" y="22"/>
                  </a:lnTo>
                  <a:lnTo>
                    <a:pt x="96" y="20"/>
                  </a:lnTo>
                  <a:lnTo>
                    <a:pt x="102" y="18"/>
                  </a:lnTo>
                  <a:lnTo>
                    <a:pt x="106" y="18"/>
                  </a:lnTo>
                  <a:lnTo>
                    <a:pt x="108" y="20"/>
                  </a:lnTo>
                  <a:lnTo>
                    <a:pt x="110" y="24"/>
                  </a:lnTo>
                  <a:lnTo>
                    <a:pt x="110" y="26"/>
                  </a:lnTo>
                  <a:lnTo>
                    <a:pt x="110" y="30"/>
                  </a:lnTo>
                  <a:lnTo>
                    <a:pt x="110" y="32"/>
                  </a:lnTo>
                  <a:lnTo>
                    <a:pt x="110" y="34"/>
                  </a:lnTo>
                  <a:lnTo>
                    <a:pt x="120" y="42"/>
                  </a:lnTo>
                  <a:lnTo>
                    <a:pt x="124" y="40"/>
                  </a:lnTo>
                  <a:lnTo>
                    <a:pt x="124" y="44"/>
                  </a:lnTo>
                  <a:lnTo>
                    <a:pt x="128" y="50"/>
                  </a:lnTo>
                  <a:lnTo>
                    <a:pt x="128" y="56"/>
                  </a:lnTo>
                  <a:lnTo>
                    <a:pt x="130" y="60"/>
                  </a:lnTo>
                  <a:lnTo>
                    <a:pt x="132" y="64"/>
                  </a:lnTo>
                  <a:lnTo>
                    <a:pt x="134" y="68"/>
                  </a:lnTo>
                  <a:lnTo>
                    <a:pt x="136" y="70"/>
                  </a:lnTo>
                  <a:lnTo>
                    <a:pt x="138" y="74"/>
                  </a:lnTo>
                  <a:lnTo>
                    <a:pt x="138" y="76"/>
                  </a:lnTo>
                  <a:lnTo>
                    <a:pt x="138" y="78"/>
                  </a:lnTo>
                  <a:lnTo>
                    <a:pt x="136" y="80"/>
                  </a:lnTo>
                  <a:lnTo>
                    <a:pt x="130" y="86"/>
                  </a:lnTo>
                  <a:lnTo>
                    <a:pt x="134" y="94"/>
                  </a:lnTo>
                  <a:lnTo>
                    <a:pt x="142" y="110"/>
                  </a:lnTo>
                  <a:lnTo>
                    <a:pt x="128" y="112"/>
                  </a:lnTo>
                  <a:lnTo>
                    <a:pt x="114" y="114"/>
                  </a:lnTo>
                  <a:lnTo>
                    <a:pt x="112" y="110"/>
                  </a:lnTo>
                  <a:lnTo>
                    <a:pt x="112" y="108"/>
                  </a:lnTo>
                  <a:lnTo>
                    <a:pt x="112" y="104"/>
                  </a:lnTo>
                  <a:lnTo>
                    <a:pt x="112" y="102"/>
                  </a:lnTo>
                  <a:lnTo>
                    <a:pt x="112" y="98"/>
                  </a:lnTo>
                  <a:lnTo>
                    <a:pt x="110" y="92"/>
                  </a:lnTo>
                  <a:lnTo>
                    <a:pt x="110" y="88"/>
                  </a:lnTo>
                  <a:lnTo>
                    <a:pt x="108" y="86"/>
                  </a:lnTo>
                  <a:lnTo>
                    <a:pt x="106" y="82"/>
                  </a:lnTo>
                  <a:lnTo>
                    <a:pt x="102" y="78"/>
                  </a:lnTo>
                  <a:lnTo>
                    <a:pt x="98" y="78"/>
                  </a:lnTo>
                  <a:lnTo>
                    <a:pt x="96" y="78"/>
                  </a:lnTo>
                  <a:lnTo>
                    <a:pt x="94" y="80"/>
                  </a:lnTo>
                  <a:lnTo>
                    <a:pt x="92" y="80"/>
                  </a:lnTo>
                  <a:lnTo>
                    <a:pt x="86" y="98"/>
                  </a:lnTo>
                  <a:lnTo>
                    <a:pt x="64" y="76"/>
                  </a:lnTo>
                  <a:lnTo>
                    <a:pt x="58" y="76"/>
                  </a:lnTo>
                  <a:lnTo>
                    <a:pt x="58" y="74"/>
                  </a:lnTo>
                  <a:lnTo>
                    <a:pt x="54" y="72"/>
                  </a:lnTo>
                  <a:lnTo>
                    <a:pt x="52" y="70"/>
                  </a:lnTo>
                  <a:lnTo>
                    <a:pt x="48" y="66"/>
                  </a:lnTo>
                  <a:lnTo>
                    <a:pt x="46" y="60"/>
                  </a:lnTo>
                  <a:lnTo>
                    <a:pt x="44" y="56"/>
                  </a:lnTo>
                  <a:lnTo>
                    <a:pt x="38" y="60"/>
                  </a:lnTo>
                  <a:lnTo>
                    <a:pt x="26" y="52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96" name="Freeform 59"/>
            <p:cNvSpPr>
              <a:spLocks/>
            </p:cNvSpPr>
            <p:nvPr/>
          </p:nvSpPr>
          <p:spPr bwMode="gray">
            <a:xfrm>
              <a:off x="1073" y="2384"/>
              <a:ext cx="76" cy="58"/>
            </a:xfrm>
            <a:custGeom>
              <a:avLst/>
              <a:gdLst>
                <a:gd name="T0" fmla="*/ 40 w 76"/>
                <a:gd name="T1" fmla="*/ 18 h 58"/>
                <a:gd name="T2" fmla="*/ 34 w 76"/>
                <a:gd name="T3" fmla="*/ 20 h 58"/>
                <a:gd name="T4" fmla="*/ 28 w 76"/>
                <a:gd name="T5" fmla="*/ 22 h 58"/>
                <a:gd name="T6" fmla="*/ 26 w 76"/>
                <a:gd name="T7" fmla="*/ 22 h 58"/>
                <a:gd name="T8" fmla="*/ 12 w 76"/>
                <a:gd name="T9" fmla="*/ 22 h 58"/>
                <a:gd name="T10" fmla="*/ 10 w 76"/>
                <a:gd name="T11" fmla="*/ 20 h 58"/>
                <a:gd name="T12" fmla="*/ 6 w 76"/>
                <a:gd name="T13" fmla="*/ 16 h 58"/>
                <a:gd name="T14" fmla="*/ 4 w 76"/>
                <a:gd name="T15" fmla="*/ 18 h 58"/>
                <a:gd name="T16" fmla="*/ 0 w 76"/>
                <a:gd name="T17" fmla="*/ 24 h 58"/>
                <a:gd name="T18" fmla="*/ 0 w 76"/>
                <a:gd name="T19" fmla="*/ 32 h 58"/>
                <a:gd name="T20" fmla="*/ 0 w 76"/>
                <a:gd name="T21" fmla="*/ 34 h 58"/>
                <a:gd name="T22" fmla="*/ 2 w 76"/>
                <a:gd name="T23" fmla="*/ 42 h 58"/>
                <a:gd name="T24" fmla="*/ 4 w 76"/>
                <a:gd name="T25" fmla="*/ 52 h 58"/>
                <a:gd name="T26" fmla="*/ 8 w 76"/>
                <a:gd name="T27" fmla="*/ 58 h 58"/>
                <a:gd name="T28" fmla="*/ 26 w 76"/>
                <a:gd name="T29" fmla="*/ 58 h 58"/>
                <a:gd name="T30" fmla="*/ 32 w 76"/>
                <a:gd name="T31" fmla="*/ 56 h 58"/>
                <a:gd name="T32" fmla="*/ 38 w 76"/>
                <a:gd name="T33" fmla="*/ 54 h 58"/>
                <a:gd name="T34" fmla="*/ 46 w 76"/>
                <a:gd name="T35" fmla="*/ 52 h 58"/>
                <a:gd name="T36" fmla="*/ 52 w 76"/>
                <a:gd name="T37" fmla="*/ 54 h 58"/>
                <a:gd name="T38" fmla="*/ 56 w 76"/>
                <a:gd name="T39" fmla="*/ 54 h 58"/>
                <a:gd name="T40" fmla="*/ 58 w 76"/>
                <a:gd name="T41" fmla="*/ 52 h 58"/>
                <a:gd name="T42" fmla="*/ 62 w 76"/>
                <a:gd name="T43" fmla="*/ 48 h 58"/>
                <a:gd name="T44" fmla="*/ 68 w 76"/>
                <a:gd name="T45" fmla="*/ 42 h 58"/>
                <a:gd name="T46" fmla="*/ 72 w 76"/>
                <a:gd name="T47" fmla="*/ 30 h 58"/>
                <a:gd name="T48" fmla="*/ 72 w 76"/>
                <a:gd name="T49" fmla="*/ 24 h 58"/>
                <a:gd name="T50" fmla="*/ 74 w 76"/>
                <a:gd name="T51" fmla="*/ 16 h 58"/>
                <a:gd name="T52" fmla="*/ 76 w 76"/>
                <a:gd name="T53" fmla="*/ 10 h 58"/>
                <a:gd name="T54" fmla="*/ 70 w 76"/>
                <a:gd name="T55" fmla="*/ 0 h 58"/>
                <a:gd name="T56" fmla="*/ 66 w 76"/>
                <a:gd name="T57" fmla="*/ 2 h 58"/>
                <a:gd name="T58" fmla="*/ 56 w 76"/>
                <a:gd name="T59" fmla="*/ 2 h 58"/>
                <a:gd name="T60" fmla="*/ 54 w 76"/>
                <a:gd name="T61" fmla="*/ 4 h 58"/>
                <a:gd name="T62" fmla="*/ 46 w 76"/>
                <a:gd name="T63" fmla="*/ 8 h 58"/>
                <a:gd name="T64" fmla="*/ 46 w 76"/>
                <a:gd name="T65" fmla="*/ 12 h 58"/>
                <a:gd name="T66" fmla="*/ 44 w 76"/>
                <a:gd name="T67" fmla="*/ 16 h 58"/>
                <a:gd name="T68" fmla="*/ 42 w 76"/>
                <a:gd name="T69" fmla="*/ 18 h 5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6"/>
                <a:gd name="T106" fmla="*/ 0 h 58"/>
                <a:gd name="T107" fmla="*/ 76 w 76"/>
                <a:gd name="T108" fmla="*/ 58 h 5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6" h="58">
                  <a:moveTo>
                    <a:pt x="42" y="18"/>
                  </a:moveTo>
                  <a:lnTo>
                    <a:pt x="40" y="18"/>
                  </a:lnTo>
                  <a:lnTo>
                    <a:pt x="36" y="18"/>
                  </a:lnTo>
                  <a:lnTo>
                    <a:pt x="34" y="20"/>
                  </a:lnTo>
                  <a:lnTo>
                    <a:pt x="30" y="22"/>
                  </a:lnTo>
                  <a:lnTo>
                    <a:pt x="28" y="22"/>
                  </a:lnTo>
                  <a:lnTo>
                    <a:pt x="26" y="22"/>
                  </a:lnTo>
                  <a:lnTo>
                    <a:pt x="20" y="24"/>
                  </a:lnTo>
                  <a:lnTo>
                    <a:pt x="12" y="22"/>
                  </a:lnTo>
                  <a:lnTo>
                    <a:pt x="10" y="20"/>
                  </a:lnTo>
                  <a:lnTo>
                    <a:pt x="8" y="18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2" y="42"/>
                  </a:lnTo>
                  <a:lnTo>
                    <a:pt x="4" y="48"/>
                  </a:lnTo>
                  <a:lnTo>
                    <a:pt x="4" y="52"/>
                  </a:lnTo>
                  <a:lnTo>
                    <a:pt x="6" y="56"/>
                  </a:lnTo>
                  <a:lnTo>
                    <a:pt x="8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8" y="58"/>
                  </a:lnTo>
                  <a:lnTo>
                    <a:pt x="32" y="56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6" y="52"/>
                  </a:lnTo>
                  <a:lnTo>
                    <a:pt x="48" y="54"/>
                  </a:lnTo>
                  <a:lnTo>
                    <a:pt x="52" y="54"/>
                  </a:lnTo>
                  <a:lnTo>
                    <a:pt x="54" y="54"/>
                  </a:lnTo>
                  <a:lnTo>
                    <a:pt x="56" y="54"/>
                  </a:lnTo>
                  <a:lnTo>
                    <a:pt x="56" y="52"/>
                  </a:lnTo>
                  <a:lnTo>
                    <a:pt x="58" y="52"/>
                  </a:lnTo>
                  <a:lnTo>
                    <a:pt x="60" y="52"/>
                  </a:lnTo>
                  <a:lnTo>
                    <a:pt x="62" y="48"/>
                  </a:lnTo>
                  <a:lnTo>
                    <a:pt x="66" y="46"/>
                  </a:lnTo>
                  <a:lnTo>
                    <a:pt x="68" y="42"/>
                  </a:lnTo>
                  <a:lnTo>
                    <a:pt x="70" y="36"/>
                  </a:lnTo>
                  <a:lnTo>
                    <a:pt x="72" y="30"/>
                  </a:lnTo>
                  <a:lnTo>
                    <a:pt x="72" y="28"/>
                  </a:lnTo>
                  <a:lnTo>
                    <a:pt x="72" y="24"/>
                  </a:lnTo>
                  <a:lnTo>
                    <a:pt x="72" y="20"/>
                  </a:lnTo>
                  <a:lnTo>
                    <a:pt x="74" y="16"/>
                  </a:lnTo>
                  <a:lnTo>
                    <a:pt x="74" y="12"/>
                  </a:lnTo>
                  <a:lnTo>
                    <a:pt x="76" y="10"/>
                  </a:lnTo>
                  <a:lnTo>
                    <a:pt x="70" y="0"/>
                  </a:lnTo>
                  <a:lnTo>
                    <a:pt x="68" y="2"/>
                  </a:lnTo>
                  <a:lnTo>
                    <a:pt x="66" y="2"/>
                  </a:lnTo>
                  <a:lnTo>
                    <a:pt x="62" y="2"/>
                  </a:lnTo>
                  <a:lnTo>
                    <a:pt x="56" y="2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46" y="8"/>
                  </a:lnTo>
                  <a:lnTo>
                    <a:pt x="46" y="10"/>
                  </a:lnTo>
                  <a:lnTo>
                    <a:pt x="46" y="12"/>
                  </a:lnTo>
                  <a:lnTo>
                    <a:pt x="46" y="14"/>
                  </a:lnTo>
                  <a:lnTo>
                    <a:pt x="44" y="16"/>
                  </a:lnTo>
                  <a:lnTo>
                    <a:pt x="44" y="18"/>
                  </a:lnTo>
                  <a:lnTo>
                    <a:pt x="42" y="18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97" name="Freeform 60"/>
            <p:cNvSpPr>
              <a:spLocks/>
            </p:cNvSpPr>
            <p:nvPr/>
          </p:nvSpPr>
          <p:spPr bwMode="gray">
            <a:xfrm>
              <a:off x="1015" y="2342"/>
              <a:ext cx="138" cy="66"/>
            </a:xfrm>
            <a:custGeom>
              <a:avLst/>
              <a:gdLst>
                <a:gd name="T0" fmla="*/ 134 w 138"/>
                <a:gd name="T1" fmla="*/ 22 h 66"/>
                <a:gd name="T2" fmla="*/ 130 w 138"/>
                <a:gd name="T3" fmla="*/ 18 h 66"/>
                <a:gd name="T4" fmla="*/ 126 w 138"/>
                <a:gd name="T5" fmla="*/ 16 h 66"/>
                <a:gd name="T6" fmla="*/ 118 w 138"/>
                <a:gd name="T7" fmla="*/ 12 h 66"/>
                <a:gd name="T8" fmla="*/ 110 w 138"/>
                <a:gd name="T9" fmla="*/ 14 h 66"/>
                <a:gd name="T10" fmla="*/ 106 w 138"/>
                <a:gd name="T11" fmla="*/ 18 h 66"/>
                <a:gd name="T12" fmla="*/ 104 w 138"/>
                <a:gd name="T13" fmla="*/ 20 h 66"/>
                <a:gd name="T14" fmla="*/ 104 w 138"/>
                <a:gd name="T15" fmla="*/ 24 h 66"/>
                <a:gd name="T16" fmla="*/ 100 w 138"/>
                <a:gd name="T17" fmla="*/ 22 h 66"/>
                <a:gd name="T18" fmla="*/ 94 w 138"/>
                <a:gd name="T19" fmla="*/ 24 h 66"/>
                <a:gd name="T20" fmla="*/ 90 w 138"/>
                <a:gd name="T21" fmla="*/ 24 h 66"/>
                <a:gd name="T22" fmla="*/ 84 w 138"/>
                <a:gd name="T23" fmla="*/ 22 h 66"/>
                <a:gd name="T24" fmla="*/ 76 w 138"/>
                <a:gd name="T25" fmla="*/ 20 h 66"/>
                <a:gd name="T26" fmla="*/ 60 w 138"/>
                <a:gd name="T27" fmla="*/ 14 h 66"/>
                <a:gd name="T28" fmla="*/ 46 w 138"/>
                <a:gd name="T29" fmla="*/ 8 h 66"/>
                <a:gd name="T30" fmla="*/ 36 w 138"/>
                <a:gd name="T31" fmla="*/ 4 h 66"/>
                <a:gd name="T32" fmla="*/ 30 w 138"/>
                <a:gd name="T33" fmla="*/ 0 h 66"/>
                <a:gd name="T34" fmla="*/ 28 w 138"/>
                <a:gd name="T35" fmla="*/ 2 h 66"/>
                <a:gd name="T36" fmla="*/ 28 w 138"/>
                <a:gd name="T37" fmla="*/ 4 h 66"/>
                <a:gd name="T38" fmla="*/ 26 w 138"/>
                <a:gd name="T39" fmla="*/ 6 h 66"/>
                <a:gd name="T40" fmla="*/ 24 w 138"/>
                <a:gd name="T41" fmla="*/ 4 h 66"/>
                <a:gd name="T42" fmla="*/ 22 w 138"/>
                <a:gd name="T43" fmla="*/ 4 h 66"/>
                <a:gd name="T44" fmla="*/ 20 w 138"/>
                <a:gd name="T45" fmla="*/ 0 h 66"/>
                <a:gd name="T46" fmla="*/ 18 w 138"/>
                <a:gd name="T47" fmla="*/ 0 h 66"/>
                <a:gd name="T48" fmla="*/ 18 w 138"/>
                <a:gd name="T49" fmla="*/ 4 h 66"/>
                <a:gd name="T50" fmla="*/ 14 w 138"/>
                <a:gd name="T51" fmla="*/ 6 h 66"/>
                <a:gd name="T52" fmla="*/ 12 w 138"/>
                <a:gd name="T53" fmla="*/ 6 h 66"/>
                <a:gd name="T54" fmla="*/ 6 w 138"/>
                <a:gd name="T55" fmla="*/ 6 h 66"/>
                <a:gd name="T56" fmla="*/ 4 w 138"/>
                <a:gd name="T57" fmla="*/ 8 h 66"/>
                <a:gd name="T58" fmla="*/ 0 w 138"/>
                <a:gd name="T59" fmla="*/ 8 h 66"/>
                <a:gd name="T60" fmla="*/ 8 w 138"/>
                <a:gd name="T61" fmla="*/ 20 h 66"/>
                <a:gd name="T62" fmla="*/ 16 w 138"/>
                <a:gd name="T63" fmla="*/ 42 h 66"/>
                <a:gd name="T64" fmla="*/ 18 w 138"/>
                <a:gd name="T65" fmla="*/ 42 h 66"/>
                <a:gd name="T66" fmla="*/ 18 w 138"/>
                <a:gd name="T67" fmla="*/ 44 h 66"/>
                <a:gd name="T68" fmla="*/ 20 w 138"/>
                <a:gd name="T69" fmla="*/ 46 h 66"/>
                <a:gd name="T70" fmla="*/ 24 w 138"/>
                <a:gd name="T71" fmla="*/ 46 h 66"/>
                <a:gd name="T72" fmla="*/ 30 w 138"/>
                <a:gd name="T73" fmla="*/ 46 h 66"/>
                <a:gd name="T74" fmla="*/ 34 w 138"/>
                <a:gd name="T75" fmla="*/ 42 h 66"/>
                <a:gd name="T76" fmla="*/ 42 w 138"/>
                <a:gd name="T77" fmla="*/ 44 h 66"/>
                <a:gd name="T78" fmla="*/ 42 w 138"/>
                <a:gd name="T79" fmla="*/ 46 h 66"/>
                <a:gd name="T80" fmla="*/ 44 w 138"/>
                <a:gd name="T81" fmla="*/ 48 h 66"/>
                <a:gd name="T82" fmla="*/ 52 w 138"/>
                <a:gd name="T83" fmla="*/ 50 h 66"/>
                <a:gd name="T84" fmla="*/ 60 w 138"/>
                <a:gd name="T85" fmla="*/ 52 h 66"/>
                <a:gd name="T86" fmla="*/ 62 w 138"/>
                <a:gd name="T87" fmla="*/ 58 h 66"/>
                <a:gd name="T88" fmla="*/ 68 w 138"/>
                <a:gd name="T89" fmla="*/ 64 h 66"/>
                <a:gd name="T90" fmla="*/ 72 w 138"/>
                <a:gd name="T91" fmla="*/ 64 h 66"/>
                <a:gd name="T92" fmla="*/ 78 w 138"/>
                <a:gd name="T93" fmla="*/ 66 h 66"/>
                <a:gd name="T94" fmla="*/ 86 w 138"/>
                <a:gd name="T95" fmla="*/ 64 h 66"/>
                <a:gd name="T96" fmla="*/ 90 w 138"/>
                <a:gd name="T97" fmla="*/ 62 h 66"/>
                <a:gd name="T98" fmla="*/ 98 w 138"/>
                <a:gd name="T99" fmla="*/ 60 h 66"/>
                <a:gd name="T100" fmla="*/ 102 w 138"/>
                <a:gd name="T101" fmla="*/ 58 h 66"/>
                <a:gd name="T102" fmla="*/ 104 w 138"/>
                <a:gd name="T103" fmla="*/ 54 h 66"/>
                <a:gd name="T104" fmla="*/ 104 w 138"/>
                <a:gd name="T105" fmla="*/ 50 h 66"/>
                <a:gd name="T106" fmla="*/ 108 w 138"/>
                <a:gd name="T107" fmla="*/ 48 h 66"/>
                <a:gd name="T108" fmla="*/ 112 w 138"/>
                <a:gd name="T109" fmla="*/ 44 h 66"/>
                <a:gd name="T110" fmla="*/ 118 w 138"/>
                <a:gd name="T111" fmla="*/ 46 h 66"/>
                <a:gd name="T112" fmla="*/ 126 w 138"/>
                <a:gd name="T113" fmla="*/ 44 h 66"/>
                <a:gd name="T114" fmla="*/ 130 w 138"/>
                <a:gd name="T115" fmla="*/ 40 h 66"/>
                <a:gd name="T116" fmla="*/ 136 w 138"/>
                <a:gd name="T117" fmla="*/ 38 h 66"/>
                <a:gd name="T118" fmla="*/ 138 w 138"/>
                <a:gd name="T119" fmla="*/ 38 h 66"/>
                <a:gd name="T120" fmla="*/ 136 w 138"/>
                <a:gd name="T121" fmla="*/ 36 h 66"/>
                <a:gd name="T122" fmla="*/ 136 w 138"/>
                <a:gd name="T123" fmla="*/ 30 h 66"/>
                <a:gd name="T124" fmla="*/ 138 w 138"/>
                <a:gd name="T125" fmla="*/ 24 h 6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8"/>
                <a:gd name="T190" fmla="*/ 0 h 66"/>
                <a:gd name="T191" fmla="*/ 138 w 138"/>
                <a:gd name="T192" fmla="*/ 66 h 6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8" h="66">
                  <a:moveTo>
                    <a:pt x="138" y="24"/>
                  </a:moveTo>
                  <a:lnTo>
                    <a:pt x="134" y="22"/>
                  </a:lnTo>
                  <a:lnTo>
                    <a:pt x="132" y="20"/>
                  </a:lnTo>
                  <a:lnTo>
                    <a:pt x="130" y="18"/>
                  </a:lnTo>
                  <a:lnTo>
                    <a:pt x="128" y="16"/>
                  </a:lnTo>
                  <a:lnTo>
                    <a:pt x="126" y="16"/>
                  </a:lnTo>
                  <a:lnTo>
                    <a:pt x="122" y="12"/>
                  </a:lnTo>
                  <a:lnTo>
                    <a:pt x="118" y="12"/>
                  </a:lnTo>
                  <a:lnTo>
                    <a:pt x="114" y="14"/>
                  </a:lnTo>
                  <a:lnTo>
                    <a:pt x="110" y="14"/>
                  </a:lnTo>
                  <a:lnTo>
                    <a:pt x="108" y="16"/>
                  </a:lnTo>
                  <a:lnTo>
                    <a:pt x="106" y="18"/>
                  </a:lnTo>
                  <a:lnTo>
                    <a:pt x="104" y="18"/>
                  </a:lnTo>
                  <a:lnTo>
                    <a:pt x="104" y="20"/>
                  </a:lnTo>
                  <a:lnTo>
                    <a:pt x="104" y="22"/>
                  </a:lnTo>
                  <a:lnTo>
                    <a:pt x="104" y="24"/>
                  </a:lnTo>
                  <a:lnTo>
                    <a:pt x="102" y="24"/>
                  </a:lnTo>
                  <a:lnTo>
                    <a:pt x="100" y="22"/>
                  </a:lnTo>
                  <a:lnTo>
                    <a:pt x="96" y="22"/>
                  </a:lnTo>
                  <a:lnTo>
                    <a:pt x="94" y="24"/>
                  </a:lnTo>
                  <a:lnTo>
                    <a:pt x="92" y="24"/>
                  </a:lnTo>
                  <a:lnTo>
                    <a:pt x="90" y="24"/>
                  </a:lnTo>
                  <a:lnTo>
                    <a:pt x="84" y="26"/>
                  </a:lnTo>
                  <a:lnTo>
                    <a:pt x="84" y="22"/>
                  </a:lnTo>
                  <a:lnTo>
                    <a:pt x="80" y="22"/>
                  </a:lnTo>
                  <a:lnTo>
                    <a:pt x="76" y="20"/>
                  </a:lnTo>
                  <a:lnTo>
                    <a:pt x="68" y="14"/>
                  </a:lnTo>
                  <a:lnTo>
                    <a:pt x="60" y="14"/>
                  </a:lnTo>
                  <a:lnTo>
                    <a:pt x="58" y="8"/>
                  </a:lnTo>
                  <a:lnTo>
                    <a:pt x="46" y="8"/>
                  </a:lnTo>
                  <a:lnTo>
                    <a:pt x="42" y="4"/>
                  </a:lnTo>
                  <a:lnTo>
                    <a:pt x="36" y="4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8" y="6"/>
                  </a:lnTo>
                  <a:lnTo>
                    <a:pt x="6" y="6"/>
                  </a:lnTo>
                  <a:lnTo>
                    <a:pt x="6" y="8"/>
                  </a:lnTo>
                  <a:lnTo>
                    <a:pt x="4" y="8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8"/>
                  </a:lnTo>
                  <a:lnTo>
                    <a:pt x="8" y="20"/>
                  </a:lnTo>
                  <a:lnTo>
                    <a:pt x="12" y="26"/>
                  </a:lnTo>
                  <a:lnTo>
                    <a:pt x="16" y="42"/>
                  </a:lnTo>
                  <a:lnTo>
                    <a:pt x="18" y="42"/>
                  </a:lnTo>
                  <a:lnTo>
                    <a:pt x="18" y="44"/>
                  </a:lnTo>
                  <a:lnTo>
                    <a:pt x="18" y="46"/>
                  </a:lnTo>
                  <a:lnTo>
                    <a:pt x="20" y="46"/>
                  </a:lnTo>
                  <a:lnTo>
                    <a:pt x="22" y="46"/>
                  </a:lnTo>
                  <a:lnTo>
                    <a:pt x="24" y="46"/>
                  </a:lnTo>
                  <a:lnTo>
                    <a:pt x="26" y="48"/>
                  </a:lnTo>
                  <a:lnTo>
                    <a:pt x="30" y="46"/>
                  </a:lnTo>
                  <a:lnTo>
                    <a:pt x="32" y="46"/>
                  </a:lnTo>
                  <a:lnTo>
                    <a:pt x="34" y="42"/>
                  </a:lnTo>
                  <a:lnTo>
                    <a:pt x="42" y="42"/>
                  </a:lnTo>
                  <a:lnTo>
                    <a:pt x="42" y="44"/>
                  </a:lnTo>
                  <a:lnTo>
                    <a:pt x="42" y="46"/>
                  </a:lnTo>
                  <a:lnTo>
                    <a:pt x="42" y="48"/>
                  </a:lnTo>
                  <a:lnTo>
                    <a:pt x="44" y="48"/>
                  </a:lnTo>
                  <a:lnTo>
                    <a:pt x="46" y="50"/>
                  </a:lnTo>
                  <a:lnTo>
                    <a:pt x="52" y="50"/>
                  </a:lnTo>
                  <a:lnTo>
                    <a:pt x="58" y="50"/>
                  </a:lnTo>
                  <a:lnTo>
                    <a:pt x="60" y="52"/>
                  </a:lnTo>
                  <a:lnTo>
                    <a:pt x="60" y="54"/>
                  </a:lnTo>
                  <a:lnTo>
                    <a:pt x="62" y="58"/>
                  </a:lnTo>
                  <a:lnTo>
                    <a:pt x="66" y="60"/>
                  </a:lnTo>
                  <a:lnTo>
                    <a:pt x="68" y="64"/>
                  </a:lnTo>
                  <a:lnTo>
                    <a:pt x="70" y="64"/>
                  </a:lnTo>
                  <a:lnTo>
                    <a:pt x="72" y="64"/>
                  </a:lnTo>
                  <a:lnTo>
                    <a:pt x="74" y="66"/>
                  </a:lnTo>
                  <a:lnTo>
                    <a:pt x="78" y="66"/>
                  </a:lnTo>
                  <a:lnTo>
                    <a:pt x="82" y="66"/>
                  </a:lnTo>
                  <a:lnTo>
                    <a:pt x="86" y="64"/>
                  </a:lnTo>
                  <a:lnTo>
                    <a:pt x="90" y="62"/>
                  </a:lnTo>
                  <a:lnTo>
                    <a:pt x="94" y="60"/>
                  </a:lnTo>
                  <a:lnTo>
                    <a:pt x="98" y="60"/>
                  </a:lnTo>
                  <a:lnTo>
                    <a:pt x="102" y="60"/>
                  </a:lnTo>
                  <a:lnTo>
                    <a:pt x="102" y="58"/>
                  </a:lnTo>
                  <a:lnTo>
                    <a:pt x="104" y="56"/>
                  </a:lnTo>
                  <a:lnTo>
                    <a:pt x="104" y="54"/>
                  </a:lnTo>
                  <a:lnTo>
                    <a:pt x="104" y="52"/>
                  </a:lnTo>
                  <a:lnTo>
                    <a:pt x="104" y="50"/>
                  </a:lnTo>
                  <a:lnTo>
                    <a:pt x="106" y="50"/>
                  </a:lnTo>
                  <a:lnTo>
                    <a:pt x="108" y="48"/>
                  </a:lnTo>
                  <a:lnTo>
                    <a:pt x="110" y="46"/>
                  </a:lnTo>
                  <a:lnTo>
                    <a:pt x="112" y="44"/>
                  </a:lnTo>
                  <a:lnTo>
                    <a:pt x="114" y="44"/>
                  </a:lnTo>
                  <a:lnTo>
                    <a:pt x="118" y="46"/>
                  </a:lnTo>
                  <a:lnTo>
                    <a:pt x="122" y="44"/>
                  </a:lnTo>
                  <a:lnTo>
                    <a:pt x="126" y="44"/>
                  </a:lnTo>
                  <a:lnTo>
                    <a:pt x="128" y="42"/>
                  </a:lnTo>
                  <a:lnTo>
                    <a:pt x="130" y="40"/>
                  </a:lnTo>
                  <a:lnTo>
                    <a:pt x="132" y="38"/>
                  </a:lnTo>
                  <a:lnTo>
                    <a:pt x="136" y="38"/>
                  </a:lnTo>
                  <a:lnTo>
                    <a:pt x="138" y="38"/>
                  </a:lnTo>
                  <a:lnTo>
                    <a:pt x="136" y="36"/>
                  </a:lnTo>
                  <a:lnTo>
                    <a:pt x="136" y="34"/>
                  </a:lnTo>
                  <a:lnTo>
                    <a:pt x="136" y="30"/>
                  </a:lnTo>
                  <a:lnTo>
                    <a:pt x="138" y="26"/>
                  </a:lnTo>
                  <a:lnTo>
                    <a:pt x="138" y="24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98" name="Freeform 61"/>
            <p:cNvSpPr>
              <a:spLocks/>
            </p:cNvSpPr>
            <p:nvPr/>
          </p:nvSpPr>
          <p:spPr bwMode="gray">
            <a:xfrm>
              <a:off x="1031" y="2246"/>
              <a:ext cx="152" cy="122"/>
            </a:xfrm>
            <a:custGeom>
              <a:avLst/>
              <a:gdLst>
                <a:gd name="T0" fmla="*/ 84 w 152"/>
                <a:gd name="T1" fmla="*/ 2 h 122"/>
                <a:gd name="T2" fmla="*/ 80 w 152"/>
                <a:gd name="T3" fmla="*/ 10 h 122"/>
                <a:gd name="T4" fmla="*/ 60 w 152"/>
                <a:gd name="T5" fmla="*/ 18 h 122"/>
                <a:gd name="T6" fmla="*/ 52 w 152"/>
                <a:gd name="T7" fmla="*/ 18 h 122"/>
                <a:gd name="T8" fmla="*/ 46 w 152"/>
                <a:gd name="T9" fmla="*/ 16 h 122"/>
                <a:gd name="T10" fmla="*/ 36 w 152"/>
                <a:gd name="T11" fmla="*/ 22 h 122"/>
                <a:gd name="T12" fmla="*/ 30 w 152"/>
                <a:gd name="T13" fmla="*/ 28 h 122"/>
                <a:gd name="T14" fmla="*/ 4 w 152"/>
                <a:gd name="T15" fmla="*/ 36 h 122"/>
                <a:gd name="T16" fmla="*/ 4 w 152"/>
                <a:gd name="T17" fmla="*/ 48 h 122"/>
                <a:gd name="T18" fmla="*/ 4 w 152"/>
                <a:gd name="T19" fmla="*/ 52 h 122"/>
                <a:gd name="T20" fmla="*/ 0 w 152"/>
                <a:gd name="T21" fmla="*/ 56 h 122"/>
                <a:gd name="T22" fmla="*/ 6 w 152"/>
                <a:gd name="T23" fmla="*/ 62 h 122"/>
                <a:gd name="T24" fmla="*/ 10 w 152"/>
                <a:gd name="T25" fmla="*/ 66 h 122"/>
                <a:gd name="T26" fmla="*/ 10 w 152"/>
                <a:gd name="T27" fmla="*/ 72 h 122"/>
                <a:gd name="T28" fmla="*/ 6 w 152"/>
                <a:gd name="T29" fmla="*/ 76 h 122"/>
                <a:gd name="T30" fmla="*/ 6 w 152"/>
                <a:gd name="T31" fmla="*/ 78 h 122"/>
                <a:gd name="T32" fmla="*/ 8 w 152"/>
                <a:gd name="T33" fmla="*/ 84 h 122"/>
                <a:gd name="T34" fmla="*/ 8 w 152"/>
                <a:gd name="T35" fmla="*/ 90 h 122"/>
                <a:gd name="T36" fmla="*/ 8 w 152"/>
                <a:gd name="T37" fmla="*/ 94 h 122"/>
                <a:gd name="T38" fmla="*/ 6 w 152"/>
                <a:gd name="T39" fmla="*/ 100 h 122"/>
                <a:gd name="T40" fmla="*/ 8 w 152"/>
                <a:gd name="T41" fmla="*/ 100 h 122"/>
                <a:gd name="T42" fmla="*/ 12 w 152"/>
                <a:gd name="T43" fmla="*/ 102 h 122"/>
                <a:gd name="T44" fmla="*/ 12 w 152"/>
                <a:gd name="T45" fmla="*/ 98 h 122"/>
                <a:gd name="T46" fmla="*/ 18 w 152"/>
                <a:gd name="T47" fmla="*/ 96 h 122"/>
                <a:gd name="T48" fmla="*/ 30 w 152"/>
                <a:gd name="T49" fmla="*/ 104 h 122"/>
                <a:gd name="T50" fmla="*/ 52 w 152"/>
                <a:gd name="T51" fmla="*/ 110 h 122"/>
                <a:gd name="T52" fmla="*/ 68 w 152"/>
                <a:gd name="T53" fmla="*/ 118 h 122"/>
                <a:gd name="T54" fmla="*/ 76 w 152"/>
                <a:gd name="T55" fmla="*/ 120 h 122"/>
                <a:gd name="T56" fmla="*/ 84 w 152"/>
                <a:gd name="T57" fmla="*/ 118 h 122"/>
                <a:gd name="T58" fmla="*/ 88 w 152"/>
                <a:gd name="T59" fmla="*/ 118 h 122"/>
                <a:gd name="T60" fmla="*/ 90 w 152"/>
                <a:gd name="T61" fmla="*/ 114 h 122"/>
                <a:gd name="T62" fmla="*/ 98 w 152"/>
                <a:gd name="T63" fmla="*/ 110 h 122"/>
                <a:gd name="T64" fmla="*/ 110 w 152"/>
                <a:gd name="T65" fmla="*/ 112 h 122"/>
                <a:gd name="T66" fmla="*/ 116 w 152"/>
                <a:gd name="T67" fmla="*/ 116 h 122"/>
                <a:gd name="T68" fmla="*/ 124 w 152"/>
                <a:gd name="T69" fmla="*/ 120 h 122"/>
                <a:gd name="T70" fmla="*/ 128 w 152"/>
                <a:gd name="T71" fmla="*/ 118 h 122"/>
                <a:gd name="T72" fmla="*/ 150 w 152"/>
                <a:gd name="T73" fmla="*/ 104 h 122"/>
                <a:gd name="T74" fmla="*/ 152 w 152"/>
                <a:gd name="T75" fmla="*/ 100 h 122"/>
                <a:gd name="T76" fmla="*/ 146 w 152"/>
                <a:gd name="T77" fmla="*/ 86 h 122"/>
                <a:gd name="T78" fmla="*/ 142 w 152"/>
                <a:gd name="T79" fmla="*/ 78 h 122"/>
                <a:gd name="T80" fmla="*/ 132 w 152"/>
                <a:gd name="T81" fmla="*/ 64 h 122"/>
                <a:gd name="T82" fmla="*/ 126 w 152"/>
                <a:gd name="T83" fmla="*/ 58 h 122"/>
                <a:gd name="T84" fmla="*/ 132 w 152"/>
                <a:gd name="T85" fmla="*/ 54 h 122"/>
                <a:gd name="T86" fmla="*/ 134 w 152"/>
                <a:gd name="T87" fmla="*/ 40 h 122"/>
                <a:gd name="T88" fmla="*/ 130 w 152"/>
                <a:gd name="T89" fmla="*/ 32 h 122"/>
                <a:gd name="T90" fmla="*/ 124 w 152"/>
                <a:gd name="T91" fmla="*/ 18 h 122"/>
                <a:gd name="T92" fmla="*/ 116 w 152"/>
                <a:gd name="T93" fmla="*/ 12 h 122"/>
                <a:gd name="T94" fmla="*/ 112 w 152"/>
                <a:gd name="T95" fmla="*/ 6 h 122"/>
                <a:gd name="T96" fmla="*/ 104 w 152"/>
                <a:gd name="T97" fmla="*/ 8 h 122"/>
                <a:gd name="T98" fmla="*/ 94 w 152"/>
                <a:gd name="T99" fmla="*/ 8 h 1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52"/>
                <a:gd name="T151" fmla="*/ 0 h 122"/>
                <a:gd name="T152" fmla="*/ 152 w 152"/>
                <a:gd name="T153" fmla="*/ 122 h 1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52" h="122">
                  <a:moveTo>
                    <a:pt x="90" y="4"/>
                  </a:moveTo>
                  <a:lnTo>
                    <a:pt x="84" y="0"/>
                  </a:lnTo>
                  <a:lnTo>
                    <a:pt x="84" y="2"/>
                  </a:lnTo>
                  <a:lnTo>
                    <a:pt x="82" y="4"/>
                  </a:lnTo>
                  <a:lnTo>
                    <a:pt x="82" y="8"/>
                  </a:lnTo>
                  <a:lnTo>
                    <a:pt x="80" y="10"/>
                  </a:lnTo>
                  <a:lnTo>
                    <a:pt x="78" y="12"/>
                  </a:lnTo>
                  <a:lnTo>
                    <a:pt x="60" y="18"/>
                  </a:lnTo>
                  <a:lnTo>
                    <a:pt x="56" y="18"/>
                  </a:lnTo>
                  <a:lnTo>
                    <a:pt x="52" y="18"/>
                  </a:lnTo>
                  <a:lnTo>
                    <a:pt x="52" y="16"/>
                  </a:lnTo>
                  <a:lnTo>
                    <a:pt x="48" y="16"/>
                  </a:lnTo>
                  <a:lnTo>
                    <a:pt x="46" y="16"/>
                  </a:lnTo>
                  <a:lnTo>
                    <a:pt x="42" y="16"/>
                  </a:lnTo>
                  <a:lnTo>
                    <a:pt x="38" y="20"/>
                  </a:lnTo>
                  <a:lnTo>
                    <a:pt x="36" y="22"/>
                  </a:lnTo>
                  <a:lnTo>
                    <a:pt x="32" y="24"/>
                  </a:lnTo>
                  <a:lnTo>
                    <a:pt x="30" y="26"/>
                  </a:lnTo>
                  <a:lnTo>
                    <a:pt x="30" y="28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4" y="40"/>
                  </a:lnTo>
                  <a:lnTo>
                    <a:pt x="4" y="44"/>
                  </a:lnTo>
                  <a:lnTo>
                    <a:pt x="4" y="48"/>
                  </a:lnTo>
                  <a:lnTo>
                    <a:pt x="4" y="50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2" y="56"/>
                  </a:lnTo>
                  <a:lnTo>
                    <a:pt x="4" y="60"/>
                  </a:lnTo>
                  <a:lnTo>
                    <a:pt x="6" y="62"/>
                  </a:lnTo>
                  <a:lnTo>
                    <a:pt x="8" y="62"/>
                  </a:lnTo>
                  <a:lnTo>
                    <a:pt x="8" y="64"/>
                  </a:lnTo>
                  <a:lnTo>
                    <a:pt x="10" y="66"/>
                  </a:lnTo>
                  <a:lnTo>
                    <a:pt x="12" y="68"/>
                  </a:lnTo>
                  <a:lnTo>
                    <a:pt x="12" y="70"/>
                  </a:lnTo>
                  <a:lnTo>
                    <a:pt x="10" y="72"/>
                  </a:lnTo>
                  <a:lnTo>
                    <a:pt x="8" y="74"/>
                  </a:lnTo>
                  <a:lnTo>
                    <a:pt x="6" y="76"/>
                  </a:lnTo>
                  <a:lnTo>
                    <a:pt x="6" y="78"/>
                  </a:lnTo>
                  <a:lnTo>
                    <a:pt x="8" y="80"/>
                  </a:lnTo>
                  <a:lnTo>
                    <a:pt x="8" y="82"/>
                  </a:lnTo>
                  <a:lnTo>
                    <a:pt x="8" y="84"/>
                  </a:lnTo>
                  <a:lnTo>
                    <a:pt x="6" y="86"/>
                  </a:lnTo>
                  <a:lnTo>
                    <a:pt x="6" y="88"/>
                  </a:lnTo>
                  <a:lnTo>
                    <a:pt x="8" y="90"/>
                  </a:lnTo>
                  <a:lnTo>
                    <a:pt x="6" y="90"/>
                  </a:lnTo>
                  <a:lnTo>
                    <a:pt x="6" y="92"/>
                  </a:lnTo>
                  <a:lnTo>
                    <a:pt x="8" y="94"/>
                  </a:lnTo>
                  <a:lnTo>
                    <a:pt x="8" y="96"/>
                  </a:lnTo>
                  <a:lnTo>
                    <a:pt x="8" y="98"/>
                  </a:lnTo>
                  <a:lnTo>
                    <a:pt x="6" y="100"/>
                  </a:lnTo>
                  <a:lnTo>
                    <a:pt x="8" y="100"/>
                  </a:lnTo>
                  <a:lnTo>
                    <a:pt x="8" y="102"/>
                  </a:lnTo>
                  <a:lnTo>
                    <a:pt x="10" y="102"/>
                  </a:lnTo>
                  <a:lnTo>
                    <a:pt x="12" y="102"/>
                  </a:lnTo>
                  <a:lnTo>
                    <a:pt x="12" y="100"/>
                  </a:lnTo>
                  <a:lnTo>
                    <a:pt x="12" y="98"/>
                  </a:lnTo>
                  <a:lnTo>
                    <a:pt x="14" y="98"/>
                  </a:lnTo>
                  <a:lnTo>
                    <a:pt x="14" y="96"/>
                  </a:lnTo>
                  <a:lnTo>
                    <a:pt x="18" y="96"/>
                  </a:lnTo>
                  <a:lnTo>
                    <a:pt x="20" y="100"/>
                  </a:lnTo>
                  <a:lnTo>
                    <a:pt x="26" y="100"/>
                  </a:lnTo>
                  <a:lnTo>
                    <a:pt x="30" y="104"/>
                  </a:lnTo>
                  <a:lnTo>
                    <a:pt x="42" y="104"/>
                  </a:lnTo>
                  <a:lnTo>
                    <a:pt x="44" y="110"/>
                  </a:lnTo>
                  <a:lnTo>
                    <a:pt x="52" y="110"/>
                  </a:lnTo>
                  <a:lnTo>
                    <a:pt x="60" y="116"/>
                  </a:lnTo>
                  <a:lnTo>
                    <a:pt x="64" y="118"/>
                  </a:lnTo>
                  <a:lnTo>
                    <a:pt x="68" y="118"/>
                  </a:lnTo>
                  <a:lnTo>
                    <a:pt x="68" y="122"/>
                  </a:lnTo>
                  <a:lnTo>
                    <a:pt x="74" y="120"/>
                  </a:lnTo>
                  <a:lnTo>
                    <a:pt x="76" y="120"/>
                  </a:lnTo>
                  <a:lnTo>
                    <a:pt x="78" y="120"/>
                  </a:lnTo>
                  <a:lnTo>
                    <a:pt x="80" y="118"/>
                  </a:lnTo>
                  <a:lnTo>
                    <a:pt x="84" y="118"/>
                  </a:lnTo>
                  <a:lnTo>
                    <a:pt x="86" y="120"/>
                  </a:lnTo>
                  <a:lnTo>
                    <a:pt x="88" y="120"/>
                  </a:lnTo>
                  <a:lnTo>
                    <a:pt x="88" y="118"/>
                  </a:lnTo>
                  <a:lnTo>
                    <a:pt x="88" y="116"/>
                  </a:lnTo>
                  <a:lnTo>
                    <a:pt x="88" y="114"/>
                  </a:lnTo>
                  <a:lnTo>
                    <a:pt x="90" y="114"/>
                  </a:lnTo>
                  <a:lnTo>
                    <a:pt x="92" y="112"/>
                  </a:lnTo>
                  <a:lnTo>
                    <a:pt x="94" y="110"/>
                  </a:lnTo>
                  <a:lnTo>
                    <a:pt x="98" y="110"/>
                  </a:lnTo>
                  <a:lnTo>
                    <a:pt x="102" y="108"/>
                  </a:lnTo>
                  <a:lnTo>
                    <a:pt x="106" y="108"/>
                  </a:lnTo>
                  <a:lnTo>
                    <a:pt x="110" y="112"/>
                  </a:lnTo>
                  <a:lnTo>
                    <a:pt x="112" y="112"/>
                  </a:lnTo>
                  <a:lnTo>
                    <a:pt x="114" y="114"/>
                  </a:lnTo>
                  <a:lnTo>
                    <a:pt x="116" y="116"/>
                  </a:lnTo>
                  <a:lnTo>
                    <a:pt x="118" y="118"/>
                  </a:lnTo>
                  <a:lnTo>
                    <a:pt x="122" y="120"/>
                  </a:lnTo>
                  <a:lnTo>
                    <a:pt x="124" y="120"/>
                  </a:lnTo>
                  <a:lnTo>
                    <a:pt x="126" y="120"/>
                  </a:lnTo>
                  <a:lnTo>
                    <a:pt x="128" y="120"/>
                  </a:lnTo>
                  <a:lnTo>
                    <a:pt x="128" y="118"/>
                  </a:lnTo>
                  <a:lnTo>
                    <a:pt x="150" y="104"/>
                  </a:lnTo>
                  <a:lnTo>
                    <a:pt x="152" y="102"/>
                  </a:lnTo>
                  <a:lnTo>
                    <a:pt x="152" y="100"/>
                  </a:lnTo>
                  <a:lnTo>
                    <a:pt x="150" y="98"/>
                  </a:lnTo>
                  <a:lnTo>
                    <a:pt x="148" y="92"/>
                  </a:lnTo>
                  <a:lnTo>
                    <a:pt x="146" y="86"/>
                  </a:lnTo>
                  <a:lnTo>
                    <a:pt x="146" y="84"/>
                  </a:lnTo>
                  <a:lnTo>
                    <a:pt x="144" y="82"/>
                  </a:lnTo>
                  <a:lnTo>
                    <a:pt x="142" y="78"/>
                  </a:lnTo>
                  <a:lnTo>
                    <a:pt x="140" y="72"/>
                  </a:lnTo>
                  <a:lnTo>
                    <a:pt x="136" y="68"/>
                  </a:lnTo>
                  <a:lnTo>
                    <a:pt x="132" y="64"/>
                  </a:lnTo>
                  <a:lnTo>
                    <a:pt x="130" y="60"/>
                  </a:lnTo>
                  <a:lnTo>
                    <a:pt x="126" y="58"/>
                  </a:lnTo>
                  <a:lnTo>
                    <a:pt x="128" y="58"/>
                  </a:lnTo>
                  <a:lnTo>
                    <a:pt x="130" y="56"/>
                  </a:lnTo>
                  <a:lnTo>
                    <a:pt x="132" y="54"/>
                  </a:lnTo>
                  <a:lnTo>
                    <a:pt x="134" y="50"/>
                  </a:lnTo>
                  <a:lnTo>
                    <a:pt x="136" y="46"/>
                  </a:lnTo>
                  <a:lnTo>
                    <a:pt x="134" y="40"/>
                  </a:lnTo>
                  <a:lnTo>
                    <a:pt x="132" y="36"/>
                  </a:lnTo>
                  <a:lnTo>
                    <a:pt x="130" y="32"/>
                  </a:lnTo>
                  <a:lnTo>
                    <a:pt x="128" y="28"/>
                  </a:lnTo>
                  <a:lnTo>
                    <a:pt x="126" y="22"/>
                  </a:lnTo>
                  <a:lnTo>
                    <a:pt x="124" y="18"/>
                  </a:lnTo>
                  <a:lnTo>
                    <a:pt x="122" y="16"/>
                  </a:lnTo>
                  <a:lnTo>
                    <a:pt x="120" y="14"/>
                  </a:lnTo>
                  <a:lnTo>
                    <a:pt x="116" y="12"/>
                  </a:lnTo>
                  <a:lnTo>
                    <a:pt x="114" y="10"/>
                  </a:lnTo>
                  <a:lnTo>
                    <a:pt x="112" y="8"/>
                  </a:lnTo>
                  <a:lnTo>
                    <a:pt x="112" y="6"/>
                  </a:lnTo>
                  <a:lnTo>
                    <a:pt x="110" y="6"/>
                  </a:lnTo>
                  <a:lnTo>
                    <a:pt x="108" y="8"/>
                  </a:lnTo>
                  <a:lnTo>
                    <a:pt x="104" y="8"/>
                  </a:lnTo>
                  <a:lnTo>
                    <a:pt x="98" y="8"/>
                  </a:lnTo>
                  <a:lnTo>
                    <a:pt x="94" y="8"/>
                  </a:lnTo>
                  <a:lnTo>
                    <a:pt x="92" y="6"/>
                  </a:lnTo>
                  <a:lnTo>
                    <a:pt x="90" y="4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99" name="Freeform 62"/>
            <p:cNvSpPr>
              <a:spLocks/>
            </p:cNvSpPr>
            <p:nvPr/>
          </p:nvSpPr>
          <p:spPr bwMode="gray">
            <a:xfrm>
              <a:off x="1129" y="2384"/>
              <a:ext cx="102" cy="84"/>
            </a:xfrm>
            <a:custGeom>
              <a:avLst/>
              <a:gdLst>
                <a:gd name="T0" fmla="*/ 20 w 102"/>
                <a:gd name="T1" fmla="*/ 6 h 84"/>
                <a:gd name="T2" fmla="*/ 26 w 102"/>
                <a:gd name="T3" fmla="*/ 2 h 84"/>
                <a:gd name="T4" fmla="*/ 38 w 102"/>
                <a:gd name="T5" fmla="*/ 2 h 84"/>
                <a:gd name="T6" fmla="*/ 48 w 102"/>
                <a:gd name="T7" fmla="*/ 4 h 84"/>
                <a:gd name="T8" fmla="*/ 52 w 102"/>
                <a:gd name="T9" fmla="*/ 6 h 84"/>
                <a:gd name="T10" fmla="*/ 60 w 102"/>
                <a:gd name="T11" fmla="*/ 6 h 84"/>
                <a:gd name="T12" fmla="*/ 68 w 102"/>
                <a:gd name="T13" fmla="*/ 4 h 84"/>
                <a:gd name="T14" fmla="*/ 72 w 102"/>
                <a:gd name="T15" fmla="*/ 0 h 84"/>
                <a:gd name="T16" fmla="*/ 76 w 102"/>
                <a:gd name="T17" fmla="*/ 2 h 84"/>
                <a:gd name="T18" fmla="*/ 84 w 102"/>
                <a:gd name="T19" fmla="*/ 6 h 84"/>
                <a:gd name="T20" fmla="*/ 92 w 102"/>
                <a:gd name="T21" fmla="*/ 14 h 84"/>
                <a:gd name="T22" fmla="*/ 94 w 102"/>
                <a:gd name="T23" fmla="*/ 20 h 84"/>
                <a:gd name="T24" fmla="*/ 96 w 102"/>
                <a:gd name="T25" fmla="*/ 30 h 84"/>
                <a:gd name="T26" fmla="*/ 98 w 102"/>
                <a:gd name="T27" fmla="*/ 40 h 84"/>
                <a:gd name="T28" fmla="*/ 96 w 102"/>
                <a:gd name="T29" fmla="*/ 54 h 84"/>
                <a:gd name="T30" fmla="*/ 98 w 102"/>
                <a:gd name="T31" fmla="*/ 60 h 84"/>
                <a:gd name="T32" fmla="*/ 102 w 102"/>
                <a:gd name="T33" fmla="*/ 64 h 84"/>
                <a:gd name="T34" fmla="*/ 100 w 102"/>
                <a:gd name="T35" fmla="*/ 66 h 84"/>
                <a:gd name="T36" fmla="*/ 100 w 102"/>
                <a:gd name="T37" fmla="*/ 70 h 84"/>
                <a:gd name="T38" fmla="*/ 100 w 102"/>
                <a:gd name="T39" fmla="*/ 74 h 84"/>
                <a:gd name="T40" fmla="*/ 100 w 102"/>
                <a:gd name="T41" fmla="*/ 82 h 84"/>
                <a:gd name="T42" fmla="*/ 100 w 102"/>
                <a:gd name="T43" fmla="*/ 84 h 84"/>
                <a:gd name="T44" fmla="*/ 94 w 102"/>
                <a:gd name="T45" fmla="*/ 80 h 84"/>
                <a:gd name="T46" fmla="*/ 88 w 102"/>
                <a:gd name="T47" fmla="*/ 76 h 84"/>
                <a:gd name="T48" fmla="*/ 74 w 102"/>
                <a:gd name="T49" fmla="*/ 72 h 84"/>
                <a:gd name="T50" fmla="*/ 72 w 102"/>
                <a:gd name="T51" fmla="*/ 70 h 84"/>
                <a:gd name="T52" fmla="*/ 64 w 102"/>
                <a:gd name="T53" fmla="*/ 66 h 84"/>
                <a:gd name="T54" fmla="*/ 60 w 102"/>
                <a:gd name="T55" fmla="*/ 66 h 84"/>
                <a:gd name="T56" fmla="*/ 48 w 102"/>
                <a:gd name="T57" fmla="*/ 66 h 84"/>
                <a:gd name="T58" fmla="*/ 34 w 102"/>
                <a:gd name="T59" fmla="*/ 72 h 84"/>
                <a:gd name="T60" fmla="*/ 32 w 102"/>
                <a:gd name="T61" fmla="*/ 72 h 84"/>
                <a:gd name="T62" fmla="*/ 26 w 102"/>
                <a:gd name="T63" fmla="*/ 72 h 84"/>
                <a:gd name="T64" fmla="*/ 16 w 102"/>
                <a:gd name="T65" fmla="*/ 64 h 84"/>
                <a:gd name="T66" fmla="*/ 8 w 102"/>
                <a:gd name="T67" fmla="*/ 58 h 84"/>
                <a:gd name="T68" fmla="*/ 0 w 102"/>
                <a:gd name="T69" fmla="*/ 54 h 84"/>
                <a:gd name="T70" fmla="*/ 4 w 102"/>
                <a:gd name="T71" fmla="*/ 52 h 84"/>
                <a:gd name="T72" fmla="*/ 10 w 102"/>
                <a:gd name="T73" fmla="*/ 44 h 84"/>
                <a:gd name="T74" fmla="*/ 16 w 102"/>
                <a:gd name="T75" fmla="*/ 36 h 84"/>
                <a:gd name="T76" fmla="*/ 16 w 102"/>
                <a:gd name="T77" fmla="*/ 32 h 84"/>
                <a:gd name="T78" fmla="*/ 18 w 102"/>
                <a:gd name="T79" fmla="*/ 20 h 84"/>
                <a:gd name="T80" fmla="*/ 18 w 102"/>
                <a:gd name="T81" fmla="*/ 12 h 84"/>
                <a:gd name="T82" fmla="*/ 20 w 102"/>
                <a:gd name="T83" fmla="*/ 6 h 8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02"/>
                <a:gd name="T127" fmla="*/ 0 h 84"/>
                <a:gd name="T128" fmla="*/ 102 w 102"/>
                <a:gd name="T129" fmla="*/ 84 h 8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02" h="84">
                  <a:moveTo>
                    <a:pt x="20" y="6"/>
                  </a:moveTo>
                  <a:lnTo>
                    <a:pt x="20" y="6"/>
                  </a:lnTo>
                  <a:lnTo>
                    <a:pt x="22" y="4"/>
                  </a:lnTo>
                  <a:lnTo>
                    <a:pt x="26" y="2"/>
                  </a:lnTo>
                  <a:lnTo>
                    <a:pt x="32" y="2"/>
                  </a:lnTo>
                  <a:lnTo>
                    <a:pt x="38" y="2"/>
                  </a:lnTo>
                  <a:lnTo>
                    <a:pt x="42" y="2"/>
                  </a:lnTo>
                  <a:lnTo>
                    <a:pt x="48" y="4"/>
                  </a:lnTo>
                  <a:lnTo>
                    <a:pt x="50" y="4"/>
                  </a:lnTo>
                  <a:lnTo>
                    <a:pt x="52" y="6"/>
                  </a:lnTo>
                  <a:lnTo>
                    <a:pt x="56" y="6"/>
                  </a:lnTo>
                  <a:lnTo>
                    <a:pt x="60" y="6"/>
                  </a:lnTo>
                  <a:lnTo>
                    <a:pt x="66" y="6"/>
                  </a:lnTo>
                  <a:lnTo>
                    <a:pt x="68" y="4"/>
                  </a:lnTo>
                  <a:lnTo>
                    <a:pt x="70" y="4"/>
                  </a:lnTo>
                  <a:lnTo>
                    <a:pt x="72" y="0"/>
                  </a:lnTo>
                  <a:lnTo>
                    <a:pt x="76" y="2"/>
                  </a:lnTo>
                  <a:lnTo>
                    <a:pt x="80" y="4"/>
                  </a:lnTo>
                  <a:lnTo>
                    <a:pt x="84" y="6"/>
                  </a:lnTo>
                  <a:lnTo>
                    <a:pt x="88" y="10"/>
                  </a:lnTo>
                  <a:lnTo>
                    <a:pt x="92" y="14"/>
                  </a:lnTo>
                  <a:lnTo>
                    <a:pt x="92" y="16"/>
                  </a:lnTo>
                  <a:lnTo>
                    <a:pt x="94" y="20"/>
                  </a:lnTo>
                  <a:lnTo>
                    <a:pt x="96" y="24"/>
                  </a:lnTo>
                  <a:lnTo>
                    <a:pt x="96" y="30"/>
                  </a:lnTo>
                  <a:lnTo>
                    <a:pt x="98" y="34"/>
                  </a:lnTo>
                  <a:lnTo>
                    <a:pt x="98" y="40"/>
                  </a:lnTo>
                  <a:lnTo>
                    <a:pt x="96" y="48"/>
                  </a:lnTo>
                  <a:lnTo>
                    <a:pt x="96" y="54"/>
                  </a:lnTo>
                  <a:lnTo>
                    <a:pt x="96" y="58"/>
                  </a:lnTo>
                  <a:lnTo>
                    <a:pt x="98" y="60"/>
                  </a:lnTo>
                  <a:lnTo>
                    <a:pt x="100" y="62"/>
                  </a:lnTo>
                  <a:lnTo>
                    <a:pt x="102" y="64"/>
                  </a:lnTo>
                  <a:lnTo>
                    <a:pt x="100" y="66"/>
                  </a:lnTo>
                  <a:lnTo>
                    <a:pt x="100" y="68"/>
                  </a:lnTo>
                  <a:lnTo>
                    <a:pt x="100" y="70"/>
                  </a:lnTo>
                  <a:lnTo>
                    <a:pt x="100" y="72"/>
                  </a:lnTo>
                  <a:lnTo>
                    <a:pt x="100" y="74"/>
                  </a:lnTo>
                  <a:lnTo>
                    <a:pt x="100" y="78"/>
                  </a:lnTo>
                  <a:lnTo>
                    <a:pt x="100" y="82"/>
                  </a:lnTo>
                  <a:lnTo>
                    <a:pt x="100" y="84"/>
                  </a:lnTo>
                  <a:lnTo>
                    <a:pt x="98" y="82"/>
                  </a:lnTo>
                  <a:lnTo>
                    <a:pt x="94" y="80"/>
                  </a:lnTo>
                  <a:lnTo>
                    <a:pt x="92" y="78"/>
                  </a:lnTo>
                  <a:lnTo>
                    <a:pt x="88" y="76"/>
                  </a:lnTo>
                  <a:lnTo>
                    <a:pt x="84" y="76"/>
                  </a:lnTo>
                  <a:lnTo>
                    <a:pt x="74" y="72"/>
                  </a:lnTo>
                  <a:lnTo>
                    <a:pt x="74" y="70"/>
                  </a:lnTo>
                  <a:lnTo>
                    <a:pt x="72" y="70"/>
                  </a:lnTo>
                  <a:lnTo>
                    <a:pt x="68" y="68"/>
                  </a:lnTo>
                  <a:lnTo>
                    <a:pt x="64" y="66"/>
                  </a:lnTo>
                  <a:lnTo>
                    <a:pt x="60" y="66"/>
                  </a:lnTo>
                  <a:lnTo>
                    <a:pt x="54" y="66"/>
                  </a:lnTo>
                  <a:lnTo>
                    <a:pt x="48" y="66"/>
                  </a:lnTo>
                  <a:lnTo>
                    <a:pt x="42" y="68"/>
                  </a:lnTo>
                  <a:lnTo>
                    <a:pt x="34" y="72"/>
                  </a:lnTo>
                  <a:lnTo>
                    <a:pt x="32" y="72"/>
                  </a:lnTo>
                  <a:lnTo>
                    <a:pt x="30" y="72"/>
                  </a:lnTo>
                  <a:lnTo>
                    <a:pt x="26" y="72"/>
                  </a:lnTo>
                  <a:lnTo>
                    <a:pt x="22" y="68"/>
                  </a:lnTo>
                  <a:lnTo>
                    <a:pt x="16" y="64"/>
                  </a:lnTo>
                  <a:lnTo>
                    <a:pt x="8" y="58"/>
                  </a:lnTo>
                  <a:lnTo>
                    <a:pt x="4" y="56"/>
                  </a:lnTo>
                  <a:lnTo>
                    <a:pt x="0" y="54"/>
                  </a:lnTo>
                  <a:lnTo>
                    <a:pt x="2" y="54"/>
                  </a:lnTo>
                  <a:lnTo>
                    <a:pt x="4" y="52"/>
                  </a:lnTo>
                  <a:lnTo>
                    <a:pt x="8" y="48"/>
                  </a:lnTo>
                  <a:lnTo>
                    <a:pt x="10" y="44"/>
                  </a:lnTo>
                  <a:lnTo>
                    <a:pt x="14" y="40"/>
                  </a:lnTo>
                  <a:lnTo>
                    <a:pt x="16" y="36"/>
                  </a:lnTo>
                  <a:lnTo>
                    <a:pt x="16" y="34"/>
                  </a:lnTo>
                  <a:lnTo>
                    <a:pt x="16" y="32"/>
                  </a:lnTo>
                  <a:lnTo>
                    <a:pt x="16" y="26"/>
                  </a:lnTo>
                  <a:lnTo>
                    <a:pt x="18" y="20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20" y="10"/>
                  </a:lnTo>
                  <a:lnTo>
                    <a:pt x="20" y="6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00" name="Freeform 63"/>
            <p:cNvSpPr>
              <a:spLocks/>
            </p:cNvSpPr>
            <p:nvPr/>
          </p:nvSpPr>
          <p:spPr bwMode="gray">
            <a:xfrm>
              <a:off x="1189" y="2506"/>
              <a:ext cx="42" cy="44"/>
            </a:xfrm>
            <a:custGeom>
              <a:avLst/>
              <a:gdLst>
                <a:gd name="T0" fmla="*/ 26 w 42"/>
                <a:gd name="T1" fmla="*/ 0 h 44"/>
                <a:gd name="T2" fmla="*/ 26 w 42"/>
                <a:gd name="T3" fmla="*/ 2 h 44"/>
                <a:gd name="T4" fmla="*/ 26 w 42"/>
                <a:gd name="T5" fmla="*/ 2 h 44"/>
                <a:gd name="T6" fmla="*/ 26 w 42"/>
                <a:gd name="T7" fmla="*/ 4 h 44"/>
                <a:gd name="T8" fmla="*/ 28 w 42"/>
                <a:gd name="T9" fmla="*/ 6 h 44"/>
                <a:gd name="T10" fmla="*/ 32 w 42"/>
                <a:gd name="T11" fmla="*/ 10 h 44"/>
                <a:gd name="T12" fmla="*/ 36 w 42"/>
                <a:gd name="T13" fmla="*/ 14 h 44"/>
                <a:gd name="T14" fmla="*/ 42 w 42"/>
                <a:gd name="T15" fmla="*/ 22 h 44"/>
                <a:gd name="T16" fmla="*/ 40 w 42"/>
                <a:gd name="T17" fmla="*/ 22 h 44"/>
                <a:gd name="T18" fmla="*/ 40 w 42"/>
                <a:gd name="T19" fmla="*/ 24 h 44"/>
                <a:gd name="T20" fmla="*/ 38 w 42"/>
                <a:gd name="T21" fmla="*/ 28 h 44"/>
                <a:gd name="T22" fmla="*/ 36 w 42"/>
                <a:gd name="T23" fmla="*/ 30 h 44"/>
                <a:gd name="T24" fmla="*/ 34 w 42"/>
                <a:gd name="T25" fmla="*/ 30 h 44"/>
                <a:gd name="T26" fmla="*/ 34 w 42"/>
                <a:gd name="T27" fmla="*/ 30 h 44"/>
                <a:gd name="T28" fmla="*/ 30 w 42"/>
                <a:gd name="T29" fmla="*/ 30 h 44"/>
                <a:gd name="T30" fmla="*/ 28 w 42"/>
                <a:gd name="T31" fmla="*/ 32 h 44"/>
                <a:gd name="T32" fmla="*/ 24 w 42"/>
                <a:gd name="T33" fmla="*/ 32 h 44"/>
                <a:gd name="T34" fmla="*/ 22 w 42"/>
                <a:gd name="T35" fmla="*/ 32 h 44"/>
                <a:gd name="T36" fmla="*/ 22 w 42"/>
                <a:gd name="T37" fmla="*/ 32 h 44"/>
                <a:gd name="T38" fmla="*/ 20 w 42"/>
                <a:gd name="T39" fmla="*/ 34 h 44"/>
                <a:gd name="T40" fmla="*/ 18 w 42"/>
                <a:gd name="T41" fmla="*/ 36 h 44"/>
                <a:gd name="T42" fmla="*/ 16 w 42"/>
                <a:gd name="T43" fmla="*/ 38 h 44"/>
                <a:gd name="T44" fmla="*/ 16 w 42"/>
                <a:gd name="T45" fmla="*/ 38 h 44"/>
                <a:gd name="T46" fmla="*/ 14 w 42"/>
                <a:gd name="T47" fmla="*/ 40 h 44"/>
                <a:gd name="T48" fmla="*/ 12 w 42"/>
                <a:gd name="T49" fmla="*/ 42 h 44"/>
                <a:gd name="T50" fmla="*/ 10 w 42"/>
                <a:gd name="T51" fmla="*/ 42 h 44"/>
                <a:gd name="T52" fmla="*/ 10 w 42"/>
                <a:gd name="T53" fmla="*/ 42 h 44"/>
                <a:gd name="T54" fmla="*/ 8 w 42"/>
                <a:gd name="T55" fmla="*/ 44 h 44"/>
                <a:gd name="T56" fmla="*/ 4 w 42"/>
                <a:gd name="T57" fmla="*/ 44 h 44"/>
                <a:gd name="T58" fmla="*/ 2 w 42"/>
                <a:gd name="T59" fmla="*/ 44 h 44"/>
                <a:gd name="T60" fmla="*/ 0 w 42"/>
                <a:gd name="T61" fmla="*/ 44 h 44"/>
                <a:gd name="T62" fmla="*/ 2 w 42"/>
                <a:gd name="T63" fmla="*/ 36 h 44"/>
                <a:gd name="T64" fmla="*/ 2 w 42"/>
                <a:gd name="T65" fmla="*/ 20 h 44"/>
                <a:gd name="T66" fmla="*/ 2 w 42"/>
                <a:gd name="T67" fmla="*/ 20 h 44"/>
                <a:gd name="T68" fmla="*/ 4 w 42"/>
                <a:gd name="T69" fmla="*/ 16 h 44"/>
                <a:gd name="T70" fmla="*/ 4 w 42"/>
                <a:gd name="T71" fmla="*/ 12 h 44"/>
                <a:gd name="T72" fmla="*/ 8 w 42"/>
                <a:gd name="T73" fmla="*/ 8 h 44"/>
                <a:gd name="T74" fmla="*/ 12 w 42"/>
                <a:gd name="T75" fmla="*/ 4 h 44"/>
                <a:gd name="T76" fmla="*/ 14 w 42"/>
                <a:gd name="T77" fmla="*/ 4 h 44"/>
                <a:gd name="T78" fmla="*/ 16 w 42"/>
                <a:gd name="T79" fmla="*/ 2 h 44"/>
                <a:gd name="T80" fmla="*/ 20 w 42"/>
                <a:gd name="T81" fmla="*/ 0 h 44"/>
                <a:gd name="T82" fmla="*/ 26 w 42"/>
                <a:gd name="T83" fmla="*/ 0 h 4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2"/>
                <a:gd name="T127" fmla="*/ 0 h 44"/>
                <a:gd name="T128" fmla="*/ 42 w 42"/>
                <a:gd name="T129" fmla="*/ 44 h 4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2" h="44">
                  <a:moveTo>
                    <a:pt x="26" y="0"/>
                  </a:moveTo>
                  <a:lnTo>
                    <a:pt x="26" y="2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32" y="10"/>
                  </a:lnTo>
                  <a:lnTo>
                    <a:pt x="36" y="14"/>
                  </a:lnTo>
                  <a:lnTo>
                    <a:pt x="42" y="22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38" y="28"/>
                  </a:lnTo>
                  <a:lnTo>
                    <a:pt x="36" y="30"/>
                  </a:lnTo>
                  <a:lnTo>
                    <a:pt x="34" y="30"/>
                  </a:lnTo>
                  <a:lnTo>
                    <a:pt x="30" y="30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2" y="32"/>
                  </a:lnTo>
                  <a:lnTo>
                    <a:pt x="20" y="34"/>
                  </a:lnTo>
                  <a:lnTo>
                    <a:pt x="18" y="36"/>
                  </a:lnTo>
                  <a:lnTo>
                    <a:pt x="16" y="38"/>
                  </a:lnTo>
                  <a:lnTo>
                    <a:pt x="14" y="40"/>
                  </a:lnTo>
                  <a:lnTo>
                    <a:pt x="12" y="42"/>
                  </a:lnTo>
                  <a:lnTo>
                    <a:pt x="10" y="42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36"/>
                  </a:lnTo>
                  <a:lnTo>
                    <a:pt x="2" y="20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8" y="8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20" y="0"/>
                  </a:lnTo>
                  <a:lnTo>
                    <a:pt x="26" y="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01" name="Freeform 64"/>
            <p:cNvSpPr>
              <a:spLocks/>
            </p:cNvSpPr>
            <p:nvPr/>
          </p:nvSpPr>
          <p:spPr bwMode="gray">
            <a:xfrm>
              <a:off x="1295" y="2684"/>
              <a:ext cx="270" cy="232"/>
            </a:xfrm>
            <a:custGeom>
              <a:avLst/>
              <a:gdLst>
                <a:gd name="T0" fmla="*/ 34 w 270"/>
                <a:gd name="T1" fmla="*/ 8 h 232"/>
                <a:gd name="T2" fmla="*/ 42 w 270"/>
                <a:gd name="T3" fmla="*/ 24 h 232"/>
                <a:gd name="T4" fmla="*/ 36 w 270"/>
                <a:gd name="T5" fmla="*/ 30 h 232"/>
                <a:gd name="T6" fmla="*/ 30 w 270"/>
                <a:gd name="T7" fmla="*/ 36 h 232"/>
                <a:gd name="T8" fmla="*/ 26 w 270"/>
                <a:gd name="T9" fmla="*/ 40 h 232"/>
                <a:gd name="T10" fmla="*/ 0 w 270"/>
                <a:gd name="T11" fmla="*/ 40 h 232"/>
                <a:gd name="T12" fmla="*/ 6 w 270"/>
                <a:gd name="T13" fmla="*/ 56 h 232"/>
                <a:gd name="T14" fmla="*/ 8 w 270"/>
                <a:gd name="T15" fmla="*/ 60 h 232"/>
                <a:gd name="T16" fmla="*/ 12 w 270"/>
                <a:gd name="T17" fmla="*/ 68 h 232"/>
                <a:gd name="T18" fmla="*/ 18 w 270"/>
                <a:gd name="T19" fmla="*/ 78 h 232"/>
                <a:gd name="T20" fmla="*/ 26 w 270"/>
                <a:gd name="T21" fmla="*/ 90 h 232"/>
                <a:gd name="T22" fmla="*/ 38 w 270"/>
                <a:gd name="T23" fmla="*/ 110 h 232"/>
                <a:gd name="T24" fmla="*/ 42 w 270"/>
                <a:gd name="T25" fmla="*/ 118 h 232"/>
                <a:gd name="T26" fmla="*/ 52 w 270"/>
                <a:gd name="T27" fmla="*/ 140 h 232"/>
                <a:gd name="T28" fmla="*/ 68 w 270"/>
                <a:gd name="T29" fmla="*/ 170 h 232"/>
                <a:gd name="T30" fmla="*/ 80 w 270"/>
                <a:gd name="T31" fmla="*/ 188 h 232"/>
                <a:gd name="T32" fmla="*/ 92 w 270"/>
                <a:gd name="T33" fmla="*/ 212 h 232"/>
                <a:gd name="T34" fmla="*/ 96 w 270"/>
                <a:gd name="T35" fmla="*/ 212 h 232"/>
                <a:gd name="T36" fmla="*/ 100 w 270"/>
                <a:gd name="T37" fmla="*/ 210 h 232"/>
                <a:gd name="T38" fmla="*/ 104 w 270"/>
                <a:gd name="T39" fmla="*/ 206 h 232"/>
                <a:gd name="T40" fmla="*/ 104 w 270"/>
                <a:gd name="T41" fmla="*/ 202 h 232"/>
                <a:gd name="T42" fmla="*/ 106 w 270"/>
                <a:gd name="T43" fmla="*/ 204 h 232"/>
                <a:gd name="T44" fmla="*/ 110 w 270"/>
                <a:gd name="T45" fmla="*/ 204 h 232"/>
                <a:gd name="T46" fmla="*/ 136 w 270"/>
                <a:gd name="T47" fmla="*/ 232 h 232"/>
                <a:gd name="T48" fmla="*/ 140 w 270"/>
                <a:gd name="T49" fmla="*/ 228 h 232"/>
                <a:gd name="T50" fmla="*/ 146 w 270"/>
                <a:gd name="T51" fmla="*/ 220 h 232"/>
                <a:gd name="T52" fmla="*/ 152 w 270"/>
                <a:gd name="T53" fmla="*/ 212 h 232"/>
                <a:gd name="T54" fmla="*/ 158 w 270"/>
                <a:gd name="T55" fmla="*/ 204 h 232"/>
                <a:gd name="T56" fmla="*/ 166 w 270"/>
                <a:gd name="T57" fmla="*/ 200 h 232"/>
                <a:gd name="T58" fmla="*/ 194 w 270"/>
                <a:gd name="T59" fmla="*/ 188 h 232"/>
                <a:gd name="T60" fmla="*/ 220 w 270"/>
                <a:gd name="T61" fmla="*/ 184 h 232"/>
                <a:gd name="T62" fmla="*/ 224 w 270"/>
                <a:gd name="T63" fmla="*/ 182 h 232"/>
                <a:gd name="T64" fmla="*/ 248 w 270"/>
                <a:gd name="T65" fmla="*/ 170 h 232"/>
                <a:gd name="T66" fmla="*/ 268 w 270"/>
                <a:gd name="T67" fmla="*/ 148 h 232"/>
                <a:gd name="T68" fmla="*/ 268 w 270"/>
                <a:gd name="T69" fmla="*/ 132 h 232"/>
                <a:gd name="T70" fmla="*/ 268 w 270"/>
                <a:gd name="T71" fmla="*/ 126 h 232"/>
                <a:gd name="T72" fmla="*/ 270 w 270"/>
                <a:gd name="T73" fmla="*/ 122 h 232"/>
                <a:gd name="T74" fmla="*/ 234 w 270"/>
                <a:gd name="T75" fmla="*/ 124 h 232"/>
                <a:gd name="T76" fmla="*/ 232 w 270"/>
                <a:gd name="T77" fmla="*/ 122 h 232"/>
                <a:gd name="T78" fmla="*/ 228 w 270"/>
                <a:gd name="T79" fmla="*/ 120 h 232"/>
                <a:gd name="T80" fmla="*/ 228 w 270"/>
                <a:gd name="T81" fmla="*/ 116 h 232"/>
                <a:gd name="T82" fmla="*/ 220 w 270"/>
                <a:gd name="T83" fmla="*/ 108 h 232"/>
                <a:gd name="T84" fmla="*/ 216 w 270"/>
                <a:gd name="T85" fmla="*/ 110 h 232"/>
                <a:gd name="T86" fmla="*/ 210 w 270"/>
                <a:gd name="T87" fmla="*/ 110 h 232"/>
                <a:gd name="T88" fmla="*/ 206 w 270"/>
                <a:gd name="T89" fmla="*/ 106 h 232"/>
                <a:gd name="T90" fmla="*/ 202 w 270"/>
                <a:gd name="T91" fmla="*/ 98 h 232"/>
                <a:gd name="T92" fmla="*/ 196 w 270"/>
                <a:gd name="T93" fmla="*/ 88 h 232"/>
                <a:gd name="T94" fmla="*/ 192 w 270"/>
                <a:gd name="T95" fmla="*/ 80 h 232"/>
                <a:gd name="T96" fmla="*/ 172 w 270"/>
                <a:gd name="T97" fmla="*/ 54 h 232"/>
                <a:gd name="T98" fmla="*/ 154 w 270"/>
                <a:gd name="T99" fmla="*/ 52 h 232"/>
                <a:gd name="T100" fmla="*/ 150 w 270"/>
                <a:gd name="T101" fmla="*/ 48 h 232"/>
                <a:gd name="T102" fmla="*/ 144 w 270"/>
                <a:gd name="T103" fmla="*/ 46 h 232"/>
                <a:gd name="T104" fmla="*/ 138 w 270"/>
                <a:gd name="T105" fmla="*/ 40 h 232"/>
                <a:gd name="T106" fmla="*/ 130 w 270"/>
                <a:gd name="T107" fmla="*/ 34 h 232"/>
                <a:gd name="T108" fmla="*/ 120 w 270"/>
                <a:gd name="T109" fmla="*/ 28 h 232"/>
                <a:gd name="T110" fmla="*/ 102 w 270"/>
                <a:gd name="T111" fmla="*/ 16 h 232"/>
                <a:gd name="T112" fmla="*/ 68 w 270"/>
                <a:gd name="T113" fmla="*/ 4 h 232"/>
                <a:gd name="T114" fmla="*/ 62 w 270"/>
                <a:gd name="T115" fmla="*/ 0 h 232"/>
                <a:gd name="T116" fmla="*/ 58 w 270"/>
                <a:gd name="T117" fmla="*/ 2 h 23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70"/>
                <a:gd name="T178" fmla="*/ 0 h 232"/>
                <a:gd name="T179" fmla="*/ 270 w 270"/>
                <a:gd name="T180" fmla="*/ 232 h 23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70" h="232">
                  <a:moveTo>
                    <a:pt x="54" y="4"/>
                  </a:moveTo>
                  <a:lnTo>
                    <a:pt x="34" y="8"/>
                  </a:lnTo>
                  <a:lnTo>
                    <a:pt x="42" y="22"/>
                  </a:lnTo>
                  <a:lnTo>
                    <a:pt x="42" y="24"/>
                  </a:lnTo>
                  <a:lnTo>
                    <a:pt x="40" y="26"/>
                  </a:lnTo>
                  <a:lnTo>
                    <a:pt x="36" y="30"/>
                  </a:lnTo>
                  <a:lnTo>
                    <a:pt x="34" y="34"/>
                  </a:lnTo>
                  <a:lnTo>
                    <a:pt x="30" y="36"/>
                  </a:lnTo>
                  <a:lnTo>
                    <a:pt x="28" y="38"/>
                  </a:lnTo>
                  <a:lnTo>
                    <a:pt x="26" y="40"/>
                  </a:lnTo>
                  <a:lnTo>
                    <a:pt x="24" y="42"/>
                  </a:lnTo>
                  <a:lnTo>
                    <a:pt x="0" y="40"/>
                  </a:lnTo>
                  <a:lnTo>
                    <a:pt x="2" y="46"/>
                  </a:lnTo>
                  <a:lnTo>
                    <a:pt x="6" y="56"/>
                  </a:lnTo>
                  <a:lnTo>
                    <a:pt x="6" y="58"/>
                  </a:lnTo>
                  <a:lnTo>
                    <a:pt x="8" y="60"/>
                  </a:lnTo>
                  <a:lnTo>
                    <a:pt x="10" y="64"/>
                  </a:lnTo>
                  <a:lnTo>
                    <a:pt x="12" y="68"/>
                  </a:lnTo>
                  <a:lnTo>
                    <a:pt x="16" y="74"/>
                  </a:lnTo>
                  <a:lnTo>
                    <a:pt x="18" y="78"/>
                  </a:lnTo>
                  <a:lnTo>
                    <a:pt x="22" y="82"/>
                  </a:lnTo>
                  <a:lnTo>
                    <a:pt x="26" y="90"/>
                  </a:lnTo>
                  <a:lnTo>
                    <a:pt x="34" y="100"/>
                  </a:lnTo>
                  <a:lnTo>
                    <a:pt x="38" y="110"/>
                  </a:lnTo>
                  <a:lnTo>
                    <a:pt x="42" y="114"/>
                  </a:lnTo>
                  <a:lnTo>
                    <a:pt x="42" y="118"/>
                  </a:lnTo>
                  <a:lnTo>
                    <a:pt x="46" y="128"/>
                  </a:lnTo>
                  <a:lnTo>
                    <a:pt x="52" y="140"/>
                  </a:lnTo>
                  <a:lnTo>
                    <a:pt x="58" y="152"/>
                  </a:lnTo>
                  <a:lnTo>
                    <a:pt x="68" y="170"/>
                  </a:lnTo>
                  <a:lnTo>
                    <a:pt x="72" y="176"/>
                  </a:lnTo>
                  <a:lnTo>
                    <a:pt x="80" y="188"/>
                  </a:lnTo>
                  <a:lnTo>
                    <a:pt x="86" y="202"/>
                  </a:lnTo>
                  <a:lnTo>
                    <a:pt x="92" y="212"/>
                  </a:lnTo>
                  <a:lnTo>
                    <a:pt x="94" y="216"/>
                  </a:lnTo>
                  <a:lnTo>
                    <a:pt x="96" y="212"/>
                  </a:lnTo>
                  <a:lnTo>
                    <a:pt x="98" y="212"/>
                  </a:lnTo>
                  <a:lnTo>
                    <a:pt x="100" y="210"/>
                  </a:lnTo>
                  <a:lnTo>
                    <a:pt x="102" y="210"/>
                  </a:lnTo>
                  <a:lnTo>
                    <a:pt x="104" y="206"/>
                  </a:lnTo>
                  <a:lnTo>
                    <a:pt x="104" y="202"/>
                  </a:lnTo>
                  <a:lnTo>
                    <a:pt x="106" y="204"/>
                  </a:lnTo>
                  <a:lnTo>
                    <a:pt x="108" y="204"/>
                  </a:lnTo>
                  <a:lnTo>
                    <a:pt x="110" y="204"/>
                  </a:lnTo>
                  <a:lnTo>
                    <a:pt x="114" y="204"/>
                  </a:lnTo>
                  <a:lnTo>
                    <a:pt x="136" y="232"/>
                  </a:lnTo>
                  <a:lnTo>
                    <a:pt x="140" y="228"/>
                  </a:lnTo>
                  <a:lnTo>
                    <a:pt x="142" y="224"/>
                  </a:lnTo>
                  <a:lnTo>
                    <a:pt x="146" y="220"/>
                  </a:lnTo>
                  <a:lnTo>
                    <a:pt x="148" y="216"/>
                  </a:lnTo>
                  <a:lnTo>
                    <a:pt x="152" y="212"/>
                  </a:lnTo>
                  <a:lnTo>
                    <a:pt x="156" y="206"/>
                  </a:lnTo>
                  <a:lnTo>
                    <a:pt x="158" y="204"/>
                  </a:lnTo>
                  <a:lnTo>
                    <a:pt x="160" y="202"/>
                  </a:lnTo>
                  <a:lnTo>
                    <a:pt x="166" y="200"/>
                  </a:lnTo>
                  <a:lnTo>
                    <a:pt x="178" y="194"/>
                  </a:lnTo>
                  <a:lnTo>
                    <a:pt x="194" y="188"/>
                  </a:lnTo>
                  <a:lnTo>
                    <a:pt x="208" y="184"/>
                  </a:lnTo>
                  <a:lnTo>
                    <a:pt x="220" y="184"/>
                  </a:lnTo>
                  <a:lnTo>
                    <a:pt x="220" y="182"/>
                  </a:lnTo>
                  <a:lnTo>
                    <a:pt x="224" y="182"/>
                  </a:lnTo>
                  <a:lnTo>
                    <a:pt x="236" y="178"/>
                  </a:lnTo>
                  <a:lnTo>
                    <a:pt x="248" y="170"/>
                  </a:lnTo>
                  <a:lnTo>
                    <a:pt x="260" y="160"/>
                  </a:lnTo>
                  <a:lnTo>
                    <a:pt x="268" y="148"/>
                  </a:lnTo>
                  <a:lnTo>
                    <a:pt x="270" y="132"/>
                  </a:lnTo>
                  <a:lnTo>
                    <a:pt x="268" y="132"/>
                  </a:lnTo>
                  <a:lnTo>
                    <a:pt x="268" y="130"/>
                  </a:lnTo>
                  <a:lnTo>
                    <a:pt x="268" y="126"/>
                  </a:lnTo>
                  <a:lnTo>
                    <a:pt x="268" y="124"/>
                  </a:lnTo>
                  <a:lnTo>
                    <a:pt x="270" y="122"/>
                  </a:lnTo>
                  <a:lnTo>
                    <a:pt x="254" y="124"/>
                  </a:lnTo>
                  <a:lnTo>
                    <a:pt x="234" y="124"/>
                  </a:lnTo>
                  <a:lnTo>
                    <a:pt x="232" y="122"/>
                  </a:lnTo>
                  <a:lnTo>
                    <a:pt x="230" y="122"/>
                  </a:lnTo>
                  <a:lnTo>
                    <a:pt x="228" y="120"/>
                  </a:lnTo>
                  <a:lnTo>
                    <a:pt x="228" y="118"/>
                  </a:lnTo>
                  <a:lnTo>
                    <a:pt x="228" y="116"/>
                  </a:lnTo>
                  <a:lnTo>
                    <a:pt x="230" y="110"/>
                  </a:lnTo>
                  <a:lnTo>
                    <a:pt x="220" y="108"/>
                  </a:lnTo>
                  <a:lnTo>
                    <a:pt x="218" y="108"/>
                  </a:lnTo>
                  <a:lnTo>
                    <a:pt x="216" y="110"/>
                  </a:lnTo>
                  <a:lnTo>
                    <a:pt x="214" y="110"/>
                  </a:lnTo>
                  <a:lnTo>
                    <a:pt x="210" y="110"/>
                  </a:lnTo>
                  <a:lnTo>
                    <a:pt x="206" y="108"/>
                  </a:lnTo>
                  <a:lnTo>
                    <a:pt x="206" y="106"/>
                  </a:lnTo>
                  <a:lnTo>
                    <a:pt x="204" y="102"/>
                  </a:lnTo>
                  <a:lnTo>
                    <a:pt x="202" y="98"/>
                  </a:lnTo>
                  <a:lnTo>
                    <a:pt x="200" y="92"/>
                  </a:lnTo>
                  <a:lnTo>
                    <a:pt x="196" y="88"/>
                  </a:lnTo>
                  <a:lnTo>
                    <a:pt x="194" y="84"/>
                  </a:lnTo>
                  <a:lnTo>
                    <a:pt x="192" y="80"/>
                  </a:lnTo>
                  <a:lnTo>
                    <a:pt x="172" y="54"/>
                  </a:lnTo>
                  <a:lnTo>
                    <a:pt x="154" y="54"/>
                  </a:lnTo>
                  <a:lnTo>
                    <a:pt x="154" y="52"/>
                  </a:lnTo>
                  <a:lnTo>
                    <a:pt x="152" y="50"/>
                  </a:lnTo>
                  <a:lnTo>
                    <a:pt x="150" y="48"/>
                  </a:lnTo>
                  <a:lnTo>
                    <a:pt x="144" y="46"/>
                  </a:lnTo>
                  <a:lnTo>
                    <a:pt x="142" y="44"/>
                  </a:lnTo>
                  <a:lnTo>
                    <a:pt x="138" y="40"/>
                  </a:lnTo>
                  <a:lnTo>
                    <a:pt x="134" y="38"/>
                  </a:lnTo>
                  <a:lnTo>
                    <a:pt x="130" y="34"/>
                  </a:lnTo>
                  <a:lnTo>
                    <a:pt x="124" y="30"/>
                  </a:lnTo>
                  <a:lnTo>
                    <a:pt x="120" y="28"/>
                  </a:lnTo>
                  <a:lnTo>
                    <a:pt x="114" y="26"/>
                  </a:lnTo>
                  <a:lnTo>
                    <a:pt x="102" y="16"/>
                  </a:lnTo>
                  <a:lnTo>
                    <a:pt x="94" y="16"/>
                  </a:lnTo>
                  <a:lnTo>
                    <a:pt x="68" y="4"/>
                  </a:lnTo>
                  <a:lnTo>
                    <a:pt x="62" y="0"/>
                  </a:lnTo>
                  <a:lnTo>
                    <a:pt x="60" y="2"/>
                  </a:lnTo>
                  <a:lnTo>
                    <a:pt x="58" y="2"/>
                  </a:lnTo>
                  <a:lnTo>
                    <a:pt x="54" y="4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02" name="Freeform 65"/>
            <p:cNvSpPr>
              <a:spLocks/>
            </p:cNvSpPr>
            <p:nvPr/>
          </p:nvSpPr>
          <p:spPr bwMode="gray">
            <a:xfrm>
              <a:off x="1389" y="2886"/>
              <a:ext cx="42" cy="66"/>
            </a:xfrm>
            <a:custGeom>
              <a:avLst/>
              <a:gdLst>
                <a:gd name="T0" fmla="*/ 20 w 42"/>
                <a:gd name="T1" fmla="*/ 66 h 66"/>
                <a:gd name="T2" fmla="*/ 16 w 42"/>
                <a:gd name="T3" fmla="*/ 64 h 66"/>
                <a:gd name="T4" fmla="*/ 12 w 42"/>
                <a:gd name="T5" fmla="*/ 62 h 66"/>
                <a:gd name="T6" fmla="*/ 10 w 42"/>
                <a:gd name="T7" fmla="*/ 62 h 66"/>
                <a:gd name="T8" fmla="*/ 10 w 42"/>
                <a:gd name="T9" fmla="*/ 60 h 66"/>
                <a:gd name="T10" fmla="*/ 8 w 42"/>
                <a:gd name="T11" fmla="*/ 46 h 66"/>
                <a:gd name="T12" fmla="*/ 2 w 42"/>
                <a:gd name="T13" fmla="*/ 38 h 66"/>
                <a:gd name="T14" fmla="*/ 2 w 42"/>
                <a:gd name="T15" fmla="*/ 36 h 66"/>
                <a:gd name="T16" fmla="*/ 2 w 42"/>
                <a:gd name="T17" fmla="*/ 32 h 66"/>
                <a:gd name="T18" fmla="*/ 2 w 42"/>
                <a:gd name="T19" fmla="*/ 26 h 66"/>
                <a:gd name="T20" fmla="*/ 2 w 42"/>
                <a:gd name="T21" fmla="*/ 20 h 66"/>
                <a:gd name="T22" fmla="*/ 0 w 42"/>
                <a:gd name="T23" fmla="*/ 14 h 66"/>
                <a:gd name="T24" fmla="*/ 0 w 42"/>
                <a:gd name="T25" fmla="*/ 14 h 66"/>
                <a:gd name="T26" fmla="*/ 2 w 42"/>
                <a:gd name="T27" fmla="*/ 12 h 66"/>
                <a:gd name="T28" fmla="*/ 4 w 42"/>
                <a:gd name="T29" fmla="*/ 10 h 66"/>
                <a:gd name="T30" fmla="*/ 6 w 42"/>
                <a:gd name="T31" fmla="*/ 8 h 66"/>
                <a:gd name="T32" fmla="*/ 8 w 42"/>
                <a:gd name="T33" fmla="*/ 8 h 66"/>
                <a:gd name="T34" fmla="*/ 8 w 42"/>
                <a:gd name="T35" fmla="*/ 8 h 66"/>
                <a:gd name="T36" fmla="*/ 8 w 42"/>
                <a:gd name="T37" fmla="*/ 6 h 66"/>
                <a:gd name="T38" fmla="*/ 10 w 42"/>
                <a:gd name="T39" fmla="*/ 4 h 66"/>
                <a:gd name="T40" fmla="*/ 10 w 42"/>
                <a:gd name="T41" fmla="*/ 2 h 66"/>
                <a:gd name="T42" fmla="*/ 10 w 42"/>
                <a:gd name="T43" fmla="*/ 2 h 66"/>
                <a:gd name="T44" fmla="*/ 10 w 42"/>
                <a:gd name="T45" fmla="*/ 0 h 66"/>
                <a:gd name="T46" fmla="*/ 10 w 42"/>
                <a:gd name="T47" fmla="*/ 0 h 66"/>
                <a:gd name="T48" fmla="*/ 14 w 42"/>
                <a:gd name="T49" fmla="*/ 2 h 66"/>
                <a:gd name="T50" fmla="*/ 14 w 42"/>
                <a:gd name="T51" fmla="*/ 2 h 66"/>
                <a:gd name="T52" fmla="*/ 18 w 42"/>
                <a:gd name="T53" fmla="*/ 2 h 66"/>
                <a:gd name="T54" fmla="*/ 20 w 42"/>
                <a:gd name="T55" fmla="*/ 2 h 66"/>
                <a:gd name="T56" fmla="*/ 42 w 42"/>
                <a:gd name="T57" fmla="*/ 30 h 66"/>
                <a:gd name="T58" fmla="*/ 42 w 42"/>
                <a:gd name="T59" fmla="*/ 30 h 66"/>
                <a:gd name="T60" fmla="*/ 40 w 42"/>
                <a:gd name="T61" fmla="*/ 32 h 66"/>
                <a:gd name="T62" fmla="*/ 38 w 42"/>
                <a:gd name="T63" fmla="*/ 34 h 66"/>
                <a:gd name="T64" fmla="*/ 38 w 42"/>
                <a:gd name="T65" fmla="*/ 36 h 66"/>
                <a:gd name="T66" fmla="*/ 38 w 42"/>
                <a:gd name="T67" fmla="*/ 40 h 66"/>
                <a:gd name="T68" fmla="*/ 40 w 42"/>
                <a:gd name="T69" fmla="*/ 40 h 66"/>
                <a:gd name="T70" fmla="*/ 40 w 42"/>
                <a:gd name="T71" fmla="*/ 42 h 66"/>
                <a:gd name="T72" fmla="*/ 40 w 42"/>
                <a:gd name="T73" fmla="*/ 44 h 66"/>
                <a:gd name="T74" fmla="*/ 40 w 42"/>
                <a:gd name="T75" fmla="*/ 46 h 66"/>
                <a:gd name="T76" fmla="*/ 40 w 42"/>
                <a:gd name="T77" fmla="*/ 48 h 66"/>
                <a:gd name="T78" fmla="*/ 38 w 42"/>
                <a:gd name="T79" fmla="*/ 48 h 66"/>
                <a:gd name="T80" fmla="*/ 36 w 42"/>
                <a:gd name="T81" fmla="*/ 48 h 66"/>
                <a:gd name="T82" fmla="*/ 36 w 42"/>
                <a:gd name="T83" fmla="*/ 48 h 66"/>
                <a:gd name="T84" fmla="*/ 34 w 42"/>
                <a:gd name="T85" fmla="*/ 48 h 66"/>
                <a:gd name="T86" fmla="*/ 34 w 42"/>
                <a:gd name="T87" fmla="*/ 50 h 66"/>
                <a:gd name="T88" fmla="*/ 32 w 42"/>
                <a:gd name="T89" fmla="*/ 52 h 66"/>
                <a:gd name="T90" fmla="*/ 30 w 42"/>
                <a:gd name="T91" fmla="*/ 54 h 66"/>
                <a:gd name="T92" fmla="*/ 28 w 42"/>
                <a:gd name="T93" fmla="*/ 56 h 66"/>
                <a:gd name="T94" fmla="*/ 28 w 42"/>
                <a:gd name="T95" fmla="*/ 56 h 66"/>
                <a:gd name="T96" fmla="*/ 30 w 42"/>
                <a:gd name="T97" fmla="*/ 60 h 66"/>
                <a:gd name="T98" fmla="*/ 28 w 42"/>
                <a:gd name="T99" fmla="*/ 62 h 66"/>
                <a:gd name="T100" fmla="*/ 28 w 42"/>
                <a:gd name="T101" fmla="*/ 62 h 66"/>
                <a:gd name="T102" fmla="*/ 26 w 42"/>
                <a:gd name="T103" fmla="*/ 60 h 66"/>
                <a:gd name="T104" fmla="*/ 24 w 42"/>
                <a:gd name="T105" fmla="*/ 60 h 66"/>
                <a:gd name="T106" fmla="*/ 24 w 42"/>
                <a:gd name="T107" fmla="*/ 62 h 66"/>
                <a:gd name="T108" fmla="*/ 22 w 42"/>
                <a:gd name="T109" fmla="*/ 64 h 66"/>
                <a:gd name="T110" fmla="*/ 20 w 42"/>
                <a:gd name="T111" fmla="*/ 66 h 66"/>
                <a:gd name="T112" fmla="*/ 20 w 42"/>
                <a:gd name="T113" fmla="*/ 66 h 6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2"/>
                <a:gd name="T172" fmla="*/ 0 h 66"/>
                <a:gd name="T173" fmla="*/ 42 w 42"/>
                <a:gd name="T174" fmla="*/ 66 h 6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2" h="66">
                  <a:moveTo>
                    <a:pt x="20" y="66"/>
                  </a:moveTo>
                  <a:lnTo>
                    <a:pt x="16" y="64"/>
                  </a:lnTo>
                  <a:lnTo>
                    <a:pt x="12" y="62"/>
                  </a:lnTo>
                  <a:lnTo>
                    <a:pt x="10" y="62"/>
                  </a:lnTo>
                  <a:lnTo>
                    <a:pt x="10" y="60"/>
                  </a:lnTo>
                  <a:lnTo>
                    <a:pt x="8" y="46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2" y="32"/>
                  </a:lnTo>
                  <a:lnTo>
                    <a:pt x="2" y="26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42" y="30"/>
                  </a:lnTo>
                  <a:lnTo>
                    <a:pt x="40" y="32"/>
                  </a:lnTo>
                  <a:lnTo>
                    <a:pt x="38" y="34"/>
                  </a:lnTo>
                  <a:lnTo>
                    <a:pt x="38" y="36"/>
                  </a:lnTo>
                  <a:lnTo>
                    <a:pt x="38" y="40"/>
                  </a:lnTo>
                  <a:lnTo>
                    <a:pt x="40" y="40"/>
                  </a:lnTo>
                  <a:lnTo>
                    <a:pt x="40" y="42"/>
                  </a:lnTo>
                  <a:lnTo>
                    <a:pt x="40" y="44"/>
                  </a:lnTo>
                  <a:lnTo>
                    <a:pt x="40" y="46"/>
                  </a:lnTo>
                  <a:lnTo>
                    <a:pt x="40" y="48"/>
                  </a:lnTo>
                  <a:lnTo>
                    <a:pt x="38" y="48"/>
                  </a:lnTo>
                  <a:lnTo>
                    <a:pt x="36" y="48"/>
                  </a:lnTo>
                  <a:lnTo>
                    <a:pt x="34" y="48"/>
                  </a:lnTo>
                  <a:lnTo>
                    <a:pt x="34" y="50"/>
                  </a:lnTo>
                  <a:lnTo>
                    <a:pt x="32" y="52"/>
                  </a:lnTo>
                  <a:lnTo>
                    <a:pt x="30" y="54"/>
                  </a:lnTo>
                  <a:lnTo>
                    <a:pt x="28" y="56"/>
                  </a:lnTo>
                  <a:lnTo>
                    <a:pt x="30" y="60"/>
                  </a:lnTo>
                  <a:lnTo>
                    <a:pt x="28" y="62"/>
                  </a:lnTo>
                  <a:lnTo>
                    <a:pt x="26" y="60"/>
                  </a:lnTo>
                  <a:lnTo>
                    <a:pt x="24" y="60"/>
                  </a:lnTo>
                  <a:lnTo>
                    <a:pt x="24" y="62"/>
                  </a:lnTo>
                  <a:lnTo>
                    <a:pt x="22" y="64"/>
                  </a:lnTo>
                  <a:lnTo>
                    <a:pt x="20" y="66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03" name="Freeform 66"/>
            <p:cNvSpPr>
              <a:spLocks/>
            </p:cNvSpPr>
            <p:nvPr/>
          </p:nvSpPr>
          <p:spPr bwMode="gray">
            <a:xfrm>
              <a:off x="1409" y="2868"/>
              <a:ext cx="118" cy="86"/>
            </a:xfrm>
            <a:custGeom>
              <a:avLst/>
              <a:gdLst>
                <a:gd name="T0" fmla="*/ 118 w 118"/>
                <a:gd name="T1" fmla="*/ 28 h 86"/>
                <a:gd name="T2" fmla="*/ 102 w 118"/>
                <a:gd name="T3" fmla="*/ 32 h 86"/>
                <a:gd name="T4" fmla="*/ 94 w 118"/>
                <a:gd name="T5" fmla="*/ 38 h 86"/>
                <a:gd name="T6" fmla="*/ 86 w 118"/>
                <a:gd name="T7" fmla="*/ 46 h 86"/>
                <a:gd name="T8" fmla="*/ 80 w 118"/>
                <a:gd name="T9" fmla="*/ 54 h 86"/>
                <a:gd name="T10" fmla="*/ 74 w 118"/>
                <a:gd name="T11" fmla="*/ 58 h 86"/>
                <a:gd name="T12" fmla="*/ 68 w 118"/>
                <a:gd name="T13" fmla="*/ 60 h 86"/>
                <a:gd name="T14" fmla="*/ 62 w 118"/>
                <a:gd name="T15" fmla="*/ 62 h 86"/>
                <a:gd name="T16" fmla="*/ 58 w 118"/>
                <a:gd name="T17" fmla="*/ 64 h 86"/>
                <a:gd name="T18" fmla="*/ 54 w 118"/>
                <a:gd name="T19" fmla="*/ 64 h 86"/>
                <a:gd name="T20" fmla="*/ 52 w 118"/>
                <a:gd name="T21" fmla="*/ 64 h 86"/>
                <a:gd name="T22" fmla="*/ 36 w 118"/>
                <a:gd name="T23" fmla="*/ 78 h 86"/>
                <a:gd name="T24" fmla="*/ 6 w 118"/>
                <a:gd name="T25" fmla="*/ 86 h 86"/>
                <a:gd name="T26" fmla="*/ 2 w 118"/>
                <a:gd name="T27" fmla="*/ 84 h 86"/>
                <a:gd name="T28" fmla="*/ 0 w 118"/>
                <a:gd name="T29" fmla="*/ 84 h 86"/>
                <a:gd name="T30" fmla="*/ 0 w 118"/>
                <a:gd name="T31" fmla="*/ 84 h 86"/>
                <a:gd name="T32" fmla="*/ 2 w 118"/>
                <a:gd name="T33" fmla="*/ 84 h 86"/>
                <a:gd name="T34" fmla="*/ 4 w 118"/>
                <a:gd name="T35" fmla="*/ 80 h 86"/>
                <a:gd name="T36" fmla="*/ 4 w 118"/>
                <a:gd name="T37" fmla="*/ 80 h 86"/>
                <a:gd name="T38" fmla="*/ 6 w 118"/>
                <a:gd name="T39" fmla="*/ 80 h 86"/>
                <a:gd name="T40" fmla="*/ 8 w 118"/>
                <a:gd name="T41" fmla="*/ 80 h 86"/>
                <a:gd name="T42" fmla="*/ 10 w 118"/>
                <a:gd name="T43" fmla="*/ 78 h 86"/>
                <a:gd name="T44" fmla="*/ 8 w 118"/>
                <a:gd name="T45" fmla="*/ 74 h 86"/>
                <a:gd name="T46" fmla="*/ 12 w 118"/>
                <a:gd name="T47" fmla="*/ 68 h 86"/>
                <a:gd name="T48" fmla="*/ 14 w 118"/>
                <a:gd name="T49" fmla="*/ 68 h 86"/>
                <a:gd name="T50" fmla="*/ 14 w 118"/>
                <a:gd name="T51" fmla="*/ 66 h 86"/>
                <a:gd name="T52" fmla="*/ 16 w 118"/>
                <a:gd name="T53" fmla="*/ 66 h 86"/>
                <a:gd name="T54" fmla="*/ 18 w 118"/>
                <a:gd name="T55" fmla="*/ 66 h 86"/>
                <a:gd name="T56" fmla="*/ 20 w 118"/>
                <a:gd name="T57" fmla="*/ 66 h 86"/>
                <a:gd name="T58" fmla="*/ 20 w 118"/>
                <a:gd name="T59" fmla="*/ 66 h 86"/>
                <a:gd name="T60" fmla="*/ 22 w 118"/>
                <a:gd name="T61" fmla="*/ 64 h 86"/>
                <a:gd name="T62" fmla="*/ 20 w 118"/>
                <a:gd name="T63" fmla="*/ 62 h 86"/>
                <a:gd name="T64" fmla="*/ 20 w 118"/>
                <a:gd name="T65" fmla="*/ 60 h 86"/>
                <a:gd name="T66" fmla="*/ 20 w 118"/>
                <a:gd name="T67" fmla="*/ 58 h 86"/>
                <a:gd name="T68" fmla="*/ 18 w 118"/>
                <a:gd name="T69" fmla="*/ 56 h 86"/>
                <a:gd name="T70" fmla="*/ 18 w 118"/>
                <a:gd name="T71" fmla="*/ 54 h 86"/>
                <a:gd name="T72" fmla="*/ 18 w 118"/>
                <a:gd name="T73" fmla="*/ 50 h 86"/>
                <a:gd name="T74" fmla="*/ 22 w 118"/>
                <a:gd name="T75" fmla="*/ 48 h 86"/>
                <a:gd name="T76" fmla="*/ 22 w 118"/>
                <a:gd name="T77" fmla="*/ 48 h 86"/>
                <a:gd name="T78" fmla="*/ 24 w 118"/>
                <a:gd name="T79" fmla="*/ 46 h 86"/>
                <a:gd name="T80" fmla="*/ 26 w 118"/>
                <a:gd name="T81" fmla="*/ 44 h 86"/>
                <a:gd name="T82" fmla="*/ 26 w 118"/>
                <a:gd name="T83" fmla="*/ 44 h 86"/>
                <a:gd name="T84" fmla="*/ 28 w 118"/>
                <a:gd name="T85" fmla="*/ 42 h 86"/>
                <a:gd name="T86" fmla="*/ 30 w 118"/>
                <a:gd name="T87" fmla="*/ 38 h 86"/>
                <a:gd name="T88" fmla="*/ 34 w 118"/>
                <a:gd name="T89" fmla="*/ 34 h 86"/>
                <a:gd name="T90" fmla="*/ 38 w 118"/>
                <a:gd name="T91" fmla="*/ 30 h 86"/>
                <a:gd name="T92" fmla="*/ 40 w 118"/>
                <a:gd name="T93" fmla="*/ 24 h 86"/>
                <a:gd name="T94" fmla="*/ 44 w 118"/>
                <a:gd name="T95" fmla="*/ 20 h 86"/>
                <a:gd name="T96" fmla="*/ 48 w 118"/>
                <a:gd name="T97" fmla="*/ 18 h 86"/>
                <a:gd name="T98" fmla="*/ 50 w 118"/>
                <a:gd name="T99" fmla="*/ 16 h 86"/>
                <a:gd name="T100" fmla="*/ 54 w 118"/>
                <a:gd name="T101" fmla="*/ 14 h 86"/>
                <a:gd name="T102" fmla="*/ 66 w 118"/>
                <a:gd name="T103" fmla="*/ 10 h 86"/>
                <a:gd name="T104" fmla="*/ 80 w 118"/>
                <a:gd name="T105" fmla="*/ 6 h 86"/>
                <a:gd name="T106" fmla="*/ 94 w 118"/>
                <a:gd name="T107" fmla="*/ 0 h 86"/>
                <a:gd name="T108" fmla="*/ 104 w 118"/>
                <a:gd name="T109" fmla="*/ 0 h 86"/>
                <a:gd name="T110" fmla="*/ 104 w 118"/>
                <a:gd name="T111" fmla="*/ 0 h 86"/>
                <a:gd name="T112" fmla="*/ 106 w 118"/>
                <a:gd name="T113" fmla="*/ 0 h 86"/>
                <a:gd name="T114" fmla="*/ 108 w 118"/>
                <a:gd name="T115" fmla="*/ 2 h 86"/>
                <a:gd name="T116" fmla="*/ 118 w 118"/>
                <a:gd name="T117" fmla="*/ 28 h 8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8"/>
                <a:gd name="T178" fmla="*/ 0 h 86"/>
                <a:gd name="T179" fmla="*/ 118 w 118"/>
                <a:gd name="T180" fmla="*/ 86 h 8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8" h="86">
                  <a:moveTo>
                    <a:pt x="118" y="28"/>
                  </a:moveTo>
                  <a:lnTo>
                    <a:pt x="102" y="32"/>
                  </a:lnTo>
                  <a:lnTo>
                    <a:pt x="94" y="38"/>
                  </a:lnTo>
                  <a:lnTo>
                    <a:pt x="86" y="46"/>
                  </a:lnTo>
                  <a:lnTo>
                    <a:pt x="80" y="54"/>
                  </a:lnTo>
                  <a:lnTo>
                    <a:pt x="74" y="58"/>
                  </a:lnTo>
                  <a:lnTo>
                    <a:pt x="68" y="60"/>
                  </a:lnTo>
                  <a:lnTo>
                    <a:pt x="62" y="62"/>
                  </a:lnTo>
                  <a:lnTo>
                    <a:pt x="58" y="64"/>
                  </a:lnTo>
                  <a:lnTo>
                    <a:pt x="54" y="64"/>
                  </a:lnTo>
                  <a:lnTo>
                    <a:pt x="52" y="64"/>
                  </a:lnTo>
                  <a:lnTo>
                    <a:pt x="36" y="78"/>
                  </a:lnTo>
                  <a:lnTo>
                    <a:pt x="6" y="86"/>
                  </a:lnTo>
                  <a:lnTo>
                    <a:pt x="2" y="84"/>
                  </a:lnTo>
                  <a:lnTo>
                    <a:pt x="0" y="84"/>
                  </a:lnTo>
                  <a:lnTo>
                    <a:pt x="2" y="84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80"/>
                  </a:lnTo>
                  <a:lnTo>
                    <a:pt x="10" y="78"/>
                  </a:lnTo>
                  <a:lnTo>
                    <a:pt x="8" y="74"/>
                  </a:lnTo>
                  <a:lnTo>
                    <a:pt x="12" y="68"/>
                  </a:lnTo>
                  <a:lnTo>
                    <a:pt x="14" y="68"/>
                  </a:lnTo>
                  <a:lnTo>
                    <a:pt x="14" y="66"/>
                  </a:lnTo>
                  <a:lnTo>
                    <a:pt x="16" y="66"/>
                  </a:lnTo>
                  <a:lnTo>
                    <a:pt x="18" y="66"/>
                  </a:lnTo>
                  <a:lnTo>
                    <a:pt x="20" y="66"/>
                  </a:lnTo>
                  <a:lnTo>
                    <a:pt x="22" y="64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18" y="56"/>
                  </a:lnTo>
                  <a:lnTo>
                    <a:pt x="18" y="54"/>
                  </a:lnTo>
                  <a:lnTo>
                    <a:pt x="18" y="50"/>
                  </a:lnTo>
                  <a:lnTo>
                    <a:pt x="22" y="48"/>
                  </a:lnTo>
                  <a:lnTo>
                    <a:pt x="24" y="46"/>
                  </a:lnTo>
                  <a:lnTo>
                    <a:pt x="26" y="44"/>
                  </a:lnTo>
                  <a:lnTo>
                    <a:pt x="28" y="42"/>
                  </a:lnTo>
                  <a:lnTo>
                    <a:pt x="30" y="38"/>
                  </a:lnTo>
                  <a:lnTo>
                    <a:pt x="34" y="34"/>
                  </a:lnTo>
                  <a:lnTo>
                    <a:pt x="38" y="30"/>
                  </a:lnTo>
                  <a:lnTo>
                    <a:pt x="40" y="24"/>
                  </a:lnTo>
                  <a:lnTo>
                    <a:pt x="44" y="20"/>
                  </a:lnTo>
                  <a:lnTo>
                    <a:pt x="48" y="18"/>
                  </a:lnTo>
                  <a:lnTo>
                    <a:pt x="50" y="16"/>
                  </a:lnTo>
                  <a:lnTo>
                    <a:pt x="54" y="14"/>
                  </a:lnTo>
                  <a:lnTo>
                    <a:pt x="66" y="10"/>
                  </a:lnTo>
                  <a:lnTo>
                    <a:pt x="80" y="6"/>
                  </a:lnTo>
                  <a:lnTo>
                    <a:pt x="94" y="0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08" y="2"/>
                  </a:lnTo>
                  <a:lnTo>
                    <a:pt x="118" y="28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04" name="Freeform 67"/>
            <p:cNvSpPr>
              <a:spLocks/>
            </p:cNvSpPr>
            <p:nvPr/>
          </p:nvSpPr>
          <p:spPr bwMode="gray">
            <a:xfrm>
              <a:off x="1515" y="2794"/>
              <a:ext cx="92" cy="102"/>
            </a:xfrm>
            <a:custGeom>
              <a:avLst/>
              <a:gdLst>
                <a:gd name="T0" fmla="*/ 72 w 92"/>
                <a:gd name="T1" fmla="*/ 0 h 102"/>
                <a:gd name="T2" fmla="*/ 72 w 92"/>
                <a:gd name="T3" fmla="*/ 4 h 102"/>
                <a:gd name="T4" fmla="*/ 72 w 92"/>
                <a:gd name="T5" fmla="*/ 8 h 102"/>
                <a:gd name="T6" fmla="*/ 72 w 92"/>
                <a:gd name="T7" fmla="*/ 8 h 102"/>
                <a:gd name="T8" fmla="*/ 76 w 92"/>
                <a:gd name="T9" fmla="*/ 14 h 102"/>
                <a:gd name="T10" fmla="*/ 80 w 92"/>
                <a:gd name="T11" fmla="*/ 18 h 102"/>
                <a:gd name="T12" fmla="*/ 84 w 92"/>
                <a:gd name="T13" fmla="*/ 22 h 102"/>
                <a:gd name="T14" fmla="*/ 88 w 92"/>
                <a:gd name="T15" fmla="*/ 22 h 102"/>
                <a:gd name="T16" fmla="*/ 90 w 92"/>
                <a:gd name="T17" fmla="*/ 24 h 102"/>
                <a:gd name="T18" fmla="*/ 90 w 92"/>
                <a:gd name="T19" fmla="*/ 24 h 102"/>
                <a:gd name="T20" fmla="*/ 92 w 92"/>
                <a:gd name="T21" fmla="*/ 30 h 102"/>
                <a:gd name="T22" fmla="*/ 92 w 92"/>
                <a:gd name="T23" fmla="*/ 34 h 102"/>
                <a:gd name="T24" fmla="*/ 90 w 92"/>
                <a:gd name="T25" fmla="*/ 40 h 102"/>
                <a:gd name="T26" fmla="*/ 86 w 92"/>
                <a:gd name="T27" fmla="*/ 44 h 102"/>
                <a:gd name="T28" fmla="*/ 82 w 92"/>
                <a:gd name="T29" fmla="*/ 46 h 102"/>
                <a:gd name="T30" fmla="*/ 78 w 92"/>
                <a:gd name="T31" fmla="*/ 50 h 102"/>
                <a:gd name="T32" fmla="*/ 76 w 92"/>
                <a:gd name="T33" fmla="*/ 50 h 102"/>
                <a:gd name="T34" fmla="*/ 74 w 92"/>
                <a:gd name="T35" fmla="*/ 50 h 102"/>
                <a:gd name="T36" fmla="*/ 74 w 92"/>
                <a:gd name="T37" fmla="*/ 56 h 102"/>
                <a:gd name="T38" fmla="*/ 72 w 92"/>
                <a:gd name="T39" fmla="*/ 58 h 102"/>
                <a:gd name="T40" fmla="*/ 70 w 92"/>
                <a:gd name="T41" fmla="*/ 62 h 102"/>
                <a:gd name="T42" fmla="*/ 66 w 92"/>
                <a:gd name="T43" fmla="*/ 64 h 102"/>
                <a:gd name="T44" fmla="*/ 64 w 92"/>
                <a:gd name="T45" fmla="*/ 64 h 102"/>
                <a:gd name="T46" fmla="*/ 64 w 92"/>
                <a:gd name="T47" fmla="*/ 66 h 102"/>
                <a:gd name="T48" fmla="*/ 58 w 92"/>
                <a:gd name="T49" fmla="*/ 66 h 102"/>
                <a:gd name="T50" fmla="*/ 54 w 92"/>
                <a:gd name="T51" fmla="*/ 68 h 102"/>
                <a:gd name="T52" fmla="*/ 52 w 92"/>
                <a:gd name="T53" fmla="*/ 72 h 102"/>
                <a:gd name="T54" fmla="*/ 50 w 92"/>
                <a:gd name="T55" fmla="*/ 74 h 102"/>
                <a:gd name="T56" fmla="*/ 50 w 92"/>
                <a:gd name="T57" fmla="*/ 76 h 102"/>
                <a:gd name="T58" fmla="*/ 50 w 92"/>
                <a:gd name="T59" fmla="*/ 78 h 102"/>
                <a:gd name="T60" fmla="*/ 50 w 92"/>
                <a:gd name="T61" fmla="*/ 80 h 102"/>
                <a:gd name="T62" fmla="*/ 48 w 92"/>
                <a:gd name="T63" fmla="*/ 82 h 102"/>
                <a:gd name="T64" fmla="*/ 42 w 92"/>
                <a:gd name="T65" fmla="*/ 90 h 102"/>
                <a:gd name="T66" fmla="*/ 30 w 92"/>
                <a:gd name="T67" fmla="*/ 98 h 102"/>
                <a:gd name="T68" fmla="*/ 12 w 92"/>
                <a:gd name="T69" fmla="*/ 102 h 102"/>
                <a:gd name="T70" fmla="*/ 2 w 92"/>
                <a:gd name="T71" fmla="*/ 76 h 102"/>
                <a:gd name="T72" fmla="*/ 0 w 92"/>
                <a:gd name="T73" fmla="*/ 74 h 102"/>
                <a:gd name="T74" fmla="*/ 0 w 92"/>
                <a:gd name="T75" fmla="*/ 74 h 102"/>
                <a:gd name="T76" fmla="*/ 0 w 92"/>
                <a:gd name="T77" fmla="*/ 74 h 102"/>
                <a:gd name="T78" fmla="*/ 2 w 92"/>
                <a:gd name="T79" fmla="*/ 72 h 102"/>
                <a:gd name="T80" fmla="*/ 12 w 92"/>
                <a:gd name="T81" fmla="*/ 68 h 102"/>
                <a:gd name="T82" fmla="*/ 26 w 92"/>
                <a:gd name="T83" fmla="*/ 62 h 102"/>
                <a:gd name="T84" fmla="*/ 38 w 92"/>
                <a:gd name="T85" fmla="*/ 54 h 102"/>
                <a:gd name="T86" fmla="*/ 46 w 92"/>
                <a:gd name="T87" fmla="*/ 42 h 102"/>
                <a:gd name="T88" fmla="*/ 50 w 92"/>
                <a:gd name="T89" fmla="*/ 28 h 102"/>
                <a:gd name="T90" fmla="*/ 50 w 92"/>
                <a:gd name="T91" fmla="*/ 26 h 102"/>
                <a:gd name="T92" fmla="*/ 50 w 92"/>
                <a:gd name="T93" fmla="*/ 24 h 102"/>
                <a:gd name="T94" fmla="*/ 48 w 92"/>
                <a:gd name="T95" fmla="*/ 20 h 102"/>
                <a:gd name="T96" fmla="*/ 48 w 92"/>
                <a:gd name="T97" fmla="*/ 18 h 102"/>
                <a:gd name="T98" fmla="*/ 48 w 92"/>
                <a:gd name="T99" fmla="*/ 16 h 102"/>
                <a:gd name="T100" fmla="*/ 48 w 92"/>
                <a:gd name="T101" fmla="*/ 14 h 102"/>
                <a:gd name="T102" fmla="*/ 48 w 92"/>
                <a:gd name="T103" fmla="*/ 12 h 102"/>
                <a:gd name="T104" fmla="*/ 50 w 92"/>
                <a:gd name="T105" fmla="*/ 12 h 102"/>
                <a:gd name="T106" fmla="*/ 52 w 92"/>
                <a:gd name="T107" fmla="*/ 12 h 102"/>
                <a:gd name="T108" fmla="*/ 54 w 92"/>
                <a:gd name="T109" fmla="*/ 12 h 102"/>
                <a:gd name="T110" fmla="*/ 58 w 92"/>
                <a:gd name="T111" fmla="*/ 10 h 102"/>
                <a:gd name="T112" fmla="*/ 60 w 92"/>
                <a:gd name="T113" fmla="*/ 8 h 102"/>
                <a:gd name="T114" fmla="*/ 60 w 92"/>
                <a:gd name="T115" fmla="*/ 8 h 102"/>
                <a:gd name="T116" fmla="*/ 60 w 92"/>
                <a:gd name="T117" fmla="*/ 6 h 102"/>
                <a:gd name="T118" fmla="*/ 62 w 92"/>
                <a:gd name="T119" fmla="*/ 4 h 102"/>
                <a:gd name="T120" fmla="*/ 64 w 92"/>
                <a:gd name="T121" fmla="*/ 4 h 102"/>
                <a:gd name="T122" fmla="*/ 64 w 92"/>
                <a:gd name="T123" fmla="*/ 4 h 102"/>
                <a:gd name="T124" fmla="*/ 72 w 92"/>
                <a:gd name="T125" fmla="*/ 0 h 10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"/>
                <a:gd name="T190" fmla="*/ 0 h 102"/>
                <a:gd name="T191" fmla="*/ 92 w 92"/>
                <a:gd name="T192" fmla="*/ 102 h 10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" h="102">
                  <a:moveTo>
                    <a:pt x="72" y="0"/>
                  </a:moveTo>
                  <a:lnTo>
                    <a:pt x="72" y="4"/>
                  </a:lnTo>
                  <a:lnTo>
                    <a:pt x="72" y="8"/>
                  </a:lnTo>
                  <a:lnTo>
                    <a:pt x="76" y="14"/>
                  </a:lnTo>
                  <a:lnTo>
                    <a:pt x="80" y="18"/>
                  </a:lnTo>
                  <a:lnTo>
                    <a:pt x="84" y="22"/>
                  </a:lnTo>
                  <a:lnTo>
                    <a:pt x="88" y="22"/>
                  </a:lnTo>
                  <a:lnTo>
                    <a:pt x="90" y="24"/>
                  </a:lnTo>
                  <a:lnTo>
                    <a:pt x="92" y="30"/>
                  </a:lnTo>
                  <a:lnTo>
                    <a:pt x="92" y="34"/>
                  </a:lnTo>
                  <a:lnTo>
                    <a:pt x="90" y="40"/>
                  </a:lnTo>
                  <a:lnTo>
                    <a:pt x="86" y="44"/>
                  </a:lnTo>
                  <a:lnTo>
                    <a:pt x="82" y="46"/>
                  </a:lnTo>
                  <a:lnTo>
                    <a:pt x="78" y="50"/>
                  </a:lnTo>
                  <a:lnTo>
                    <a:pt x="76" y="50"/>
                  </a:lnTo>
                  <a:lnTo>
                    <a:pt x="74" y="50"/>
                  </a:lnTo>
                  <a:lnTo>
                    <a:pt x="74" y="56"/>
                  </a:lnTo>
                  <a:lnTo>
                    <a:pt x="72" y="58"/>
                  </a:lnTo>
                  <a:lnTo>
                    <a:pt x="70" y="62"/>
                  </a:lnTo>
                  <a:lnTo>
                    <a:pt x="66" y="64"/>
                  </a:lnTo>
                  <a:lnTo>
                    <a:pt x="64" y="64"/>
                  </a:lnTo>
                  <a:lnTo>
                    <a:pt x="64" y="66"/>
                  </a:lnTo>
                  <a:lnTo>
                    <a:pt x="58" y="66"/>
                  </a:lnTo>
                  <a:lnTo>
                    <a:pt x="54" y="68"/>
                  </a:lnTo>
                  <a:lnTo>
                    <a:pt x="52" y="72"/>
                  </a:lnTo>
                  <a:lnTo>
                    <a:pt x="50" y="74"/>
                  </a:lnTo>
                  <a:lnTo>
                    <a:pt x="50" y="76"/>
                  </a:lnTo>
                  <a:lnTo>
                    <a:pt x="50" y="78"/>
                  </a:lnTo>
                  <a:lnTo>
                    <a:pt x="50" y="80"/>
                  </a:lnTo>
                  <a:lnTo>
                    <a:pt x="48" y="82"/>
                  </a:lnTo>
                  <a:lnTo>
                    <a:pt x="42" y="90"/>
                  </a:lnTo>
                  <a:lnTo>
                    <a:pt x="30" y="98"/>
                  </a:lnTo>
                  <a:lnTo>
                    <a:pt x="12" y="102"/>
                  </a:lnTo>
                  <a:lnTo>
                    <a:pt x="2" y="76"/>
                  </a:lnTo>
                  <a:lnTo>
                    <a:pt x="0" y="74"/>
                  </a:lnTo>
                  <a:lnTo>
                    <a:pt x="2" y="72"/>
                  </a:lnTo>
                  <a:lnTo>
                    <a:pt x="12" y="68"/>
                  </a:lnTo>
                  <a:lnTo>
                    <a:pt x="26" y="62"/>
                  </a:lnTo>
                  <a:lnTo>
                    <a:pt x="38" y="54"/>
                  </a:lnTo>
                  <a:lnTo>
                    <a:pt x="46" y="42"/>
                  </a:lnTo>
                  <a:lnTo>
                    <a:pt x="50" y="28"/>
                  </a:lnTo>
                  <a:lnTo>
                    <a:pt x="50" y="26"/>
                  </a:lnTo>
                  <a:lnTo>
                    <a:pt x="50" y="24"/>
                  </a:lnTo>
                  <a:lnTo>
                    <a:pt x="48" y="20"/>
                  </a:lnTo>
                  <a:lnTo>
                    <a:pt x="48" y="18"/>
                  </a:lnTo>
                  <a:lnTo>
                    <a:pt x="48" y="16"/>
                  </a:lnTo>
                  <a:lnTo>
                    <a:pt x="48" y="14"/>
                  </a:lnTo>
                  <a:lnTo>
                    <a:pt x="48" y="12"/>
                  </a:lnTo>
                  <a:lnTo>
                    <a:pt x="50" y="12"/>
                  </a:lnTo>
                  <a:lnTo>
                    <a:pt x="52" y="12"/>
                  </a:lnTo>
                  <a:lnTo>
                    <a:pt x="54" y="12"/>
                  </a:lnTo>
                  <a:lnTo>
                    <a:pt x="58" y="10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72" y="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05" name="Freeform 68"/>
            <p:cNvSpPr>
              <a:spLocks/>
            </p:cNvSpPr>
            <p:nvPr/>
          </p:nvSpPr>
          <p:spPr bwMode="gray">
            <a:xfrm>
              <a:off x="1339" y="2586"/>
              <a:ext cx="116" cy="134"/>
            </a:xfrm>
            <a:custGeom>
              <a:avLst/>
              <a:gdLst>
                <a:gd name="T0" fmla="*/ 86 w 116"/>
                <a:gd name="T1" fmla="*/ 132 h 134"/>
                <a:gd name="T2" fmla="*/ 80 w 116"/>
                <a:gd name="T3" fmla="*/ 130 h 134"/>
                <a:gd name="T4" fmla="*/ 70 w 116"/>
                <a:gd name="T5" fmla="*/ 124 h 134"/>
                <a:gd name="T6" fmla="*/ 50 w 116"/>
                <a:gd name="T7" fmla="*/ 114 h 134"/>
                <a:gd name="T8" fmla="*/ 18 w 116"/>
                <a:gd name="T9" fmla="*/ 98 h 134"/>
                <a:gd name="T10" fmla="*/ 16 w 116"/>
                <a:gd name="T11" fmla="*/ 92 h 134"/>
                <a:gd name="T12" fmla="*/ 0 w 116"/>
                <a:gd name="T13" fmla="*/ 68 h 134"/>
                <a:gd name="T14" fmla="*/ 26 w 116"/>
                <a:gd name="T15" fmla="*/ 44 h 134"/>
                <a:gd name="T16" fmla="*/ 26 w 116"/>
                <a:gd name="T17" fmla="*/ 40 h 134"/>
                <a:gd name="T18" fmla="*/ 26 w 116"/>
                <a:gd name="T19" fmla="*/ 36 h 134"/>
                <a:gd name="T20" fmla="*/ 26 w 116"/>
                <a:gd name="T21" fmla="*/ 32 h 134"/>
                <a:gd name="T22" fmla="*/ 28 w 116"/>
                <a:gd name="T23" fmla="*/ 30 h 134"/>
                <a:gd name="T24" fmla="*/ 30 w 116"/>
                <a:gd name="T25" fmla="*/ 26 h 134"/>
                <a:gd name="T26" fmla="*/ 34 w 116"/>
                <a:gd name="T27" fmla="*/ 22 h 134"/>
                <a:gd name="T28" fmla="*/ 36 w 116"/>
                <a:gd name="T29" fmla="*/ 16 h 134"/>
                <a:gd name="T30" fmla="*/ 38 w 116"/>
                <a:gd name="T31" fmla="*/ 10 h 134"/>
                <a:gd name="T32" fmla="*/ 40 w 116"/>
                <a:gd name="T33" fmla="*/ 6 h 134"/>
                <a:gd name="T34" fmla="*/ 46 w 116"/>
                <a:gd name="T35" fmla="*/ 4 h 134"/>
                <a:gd name="T36" fmla="*/ 54 w 116"/>
                <a:gd name="T37" fmla="*/ 2 h 134"/>
                <a:gd name="T38" fmla="*/ 70 w 116"/>
                <a:gd name="T39" fmla="*/ 0 h 134"/>
                <a:gd name="T40" fmla="*/ 70 w 116"/>
                <a:gd name="T41" fmla="*/ 2 h 134"/>
                <a:gd name="T42" fmla="*/ 74 w 116"/>
                <a:gd name="T43" fmla="*/ 4 h 134"/>
                <a:gd name="T44" fmla="*/ 78 w 116"/>
                <a:gd name="T45" fmla="*/ 2 h 134"/>
                <a:gd name="T46" fmla="*/ 82 w 116"/>
                <a:gd name="T47" fmla="*/ 4 h 134"/>
                <a:gd name="T48" fmla="*/ 84 w 116"/>
                <a:gd name="T49" fmla="*/ 10 h 134"/>
                <a:gd name="T50" fmla="*/ 82 w 116"/>
                <a:gd name="T51" fmla="*/ 12 h 134"/>
                <a:gd name="T52" fmla="*/ 80 w 116"/>
                <a:gd name="T53" fmla="*/ 16 h 134"/>
                <a:gd name="T54" fmla="*/ 84 w 116"/>
                <a:gd name="T55" fmla="*/ 18 h 134"/>
                <a:gd name="T56" fmla="*/ 88 w 116"/>
                <a:gd name="T57" fmla="*/ 22 h 134"/>
                <a:gd name="T58" fmla="*/ 90 w 116"/>
                <a:gd name="T59" fmla="*/ 26 h 134"/>
                <a:gd name="T60" fmla="*/ 96 w 116"/>
                <a:gd name="T61" fmla="*/ 32 h 134"/>
                <a:gd name="T62" fmla="*/ 98 w 116"/>
                <a:gd name="T63" fmla="*/ 38 h 134"/>
                <a:gd name="T64" fmla="*/ 96 w 116"/>
                <a:gd name="T65" fmla="*/ 42 h 134"/>
                <a:gd name="T66" fmla="*/ 92 w 116"/>
                <a:gd name="T67" fmla="*/ 52 h 134"/>
                <a:gd name="T68" fmla="*/ 90 w 116"/>
                <a:gd name="T69" fmla="*/ 60 h 134"/>
                <a:gd name="T70" fmla="*/ 92 w 116"/>
                <a:gd name="T71" fmla="*/ 64 h 134"/>
                <a:gd name="T72" fmla="*/ 96 w 116"/>
                <a:gd name="T73" fmla="*/ 72 h 134"/>
                <a:gd name="T74" fmla="*/ 100 w 116"/>
                <a:gd name="T75" fmla="*/ 82 h 134"/>
                <a:gd name="T76" fmla="*/ 106 w 116"/>
                <a:gd name="T77" fmla="*/ 86 h 134"/>
                <a:gd name="T78" fmla="*/ 106 w 116"/>
                <a:gd name="T79" fmla="*/ 90 h 134"/>
                <a:gd name="T80" fmla="*/ 108 w 116"/>
                <a:gd name="T81" fmla="*/ 96 h 134"/>
                <a:gd name="T82" fmla="*/ 108 w 116"/>
                <a:gd name="T83" fmla="*/ 98 h 134"/>
                <a:gd name="T84" fmla="*/ 112 w 116"/>
                <a:gd name="T85" fmla="*/ 102 h 134"/>
                <a:gd name="T86" fmla="*/ 114 w 116"/>
                <a:gd name="T87" fmla="*/ 106 h 134"/>
                <a:gd name="T88" fmla="*/ 116 w 116"/>
                <a:gd name="T89" fmla="*/ 112 h 134"/>
                <a:gd name="T90" fmla="*/ 114 w 116"/>
                <a:gd name="T91" fmla="*/ 124 h 134"/>
                <a:gd name="T92" fmla="*/ 112 w 116"/>
                <a:gd name="T93" fmla="*/ 124 h 134"/>
                <a:gd name="T94" fmla="*/ 108 w 116"/>
                <a:gd name="T95" fmla="*/ 128 h 13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6"/>
                <a:gd name="T145" fmla="*/ 0 h 134"/>
                <a:gd name="T146" fmla="*/ 116 w 116"/>
                <a:gd name="T147" fmla="*/ 134 h 13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6" h="134">
                  <a:moveTo>
                    <a:pt x="88" y="134"/>
                  </a:moveTo>
                  <a:lnTo>
                    <a:pt x="86" y="132"/>
                  </a:lnTo>
                  <a:lnTo>
                    <a:pt x="84" y="132"/>
                  </a:lnTo>
                  <a:lnTo>
                    <a:pt x="80" y="130"/>
                  </a:lnTo>
                  <a:lnTo>
                    <a:pt x="76" y="126"/>
                  </a:lnTo>
                  <a:lnTo>
                    <a:pt x="70" y="124"/>
                  </a:lnTo>
                  <a:lnTo>
                    <a:pt x="58" y="114"/>
                  </a:lnTo>
                  <a:lnTo>
                    <a:pt x="50" y="114"/>
                  </a:lnTo>
                  <a:lnTo>
                    <a:pt x="24" y="102"/>
                  </a:lnTo>
                  <a:lnTo>
                    <a:pt x="18" y="98"/>
                  </a:lnTo>
                  <a:lnTo>
                    <a:pt x="18" y="96"/>
                  </a:lnTo>
                  <a:lnTo>
                    <a:pt x="16" y="92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26" y="46"/>
                  </a:lnTo>
                  <a:lnTo>
                    <a:pt x="26" y="44"/>
                  </a:lnTo>
                  <a:lnTo>
                    <a:pt x="26" y="42"/>
                  </a:lnTo>
                  <a:lnTo>
                    <a:pt x="26" y="40"/>
                  </a:lnTo>
                  <a:lnTo>
                    <a:pt x="26" y="38"/>
                  </a:lnTo>
                  <a:lnTo>
                    <a:pt x="26" y="36"/>
                  </a:lnTo>
                  <a:lnTo>
                    <a:pt x="26" y="34"/>
                  </a:lnTo>
                  <a:lnTo>
                    <a:pt x="26" y="32"/>
                  </a:lnTo>
                  <a:lnTo>
                    <a:pt x="28" y="30"/>
                  </a:lnTo>
                  <a:lnTo>
                    <a:pt x="28" y="28"/>
                  </a:lnTo>
                  <a:lnTo>
                    <a:pt x="30" y="26"/>
                  </a:lnTo>
                  <a:lnTo>
                    <a:pt x="32" y="22"/>
                  </a:lnTo>
                  <a:lnTo>
                    <a:pt x="34" y="22"/>
                  </a:lnTo>
                  <a:lnTo>
                    <a:pt x="34" y="20"/>
                  </a:lnTo>
                  <a:lnTo>
                    <a:pt x="36" y="16"/>
                  </a:lnTo>
                  <a:lnTo>
                    <a:pt x="38" y="12"/>
                  </a:lnTo>
                  <a:lnTo>
                    <a:pt x="38" y="10"/>
                  </a:lnTo>
                  <a:lnTo>
                    <a:pt x="40" y="8"/>
                  </a:lnTo>
                  <a:lnTo>
                    <a:pt x="40" y="6"/>
                  </a:lnTo>
                  <a:lnTo>
                    <a:pt x="42" y="6"/>
                  </a:lnTo>
                  <a:lnTo>
                    <a:pt x="46" y="4"/>
                  </a:lnTo>
                  <a:lnTo>
                    <a:pt x="50" y="2"/>
                  </a:lnTo>
                  <a:lnTo>
                    <a:pt x="54" y="2"/>
                  </a:lnTo>
                  <a:lnTo>
                    <a:pt x="60" y="2"/>
                  </a:lnTo>
                  <a:lnTo>
                    <a:pt x="70" y="0"/>
                  </a:lnTo>
                  <a:lnTo>
                    <a:pt x="70" y="2"/>
                  </a:lnTo>
                  <a:lnTo>
                    <a:pt x="72" y="4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2"/>
                  </a:lnTo>
                  <a:lnTo>
                    <a:pt x="82" y="4"/>
                  </a:lnTo>
                  <a:lnTo>
                    <a:pt x="82" y="8"/>
                  </a:lnTo>
                  <a:lnTo>
                    <a:pt x="84" y="10"/>
                  </a:lnTo>
                  <a:lnTo>
                    <a:pt x="82" y="10"/>
                  </a:lnTo>
                  <a:lnTo>
                    <a:pt x="82" y="12"/>
                  </a:lnTo>
                  <a:lnTo>
                    <a:pt x="80" y="14"/>
                  </a:lnTo>
                  <a:lnTo>
                    <a:pt x="80" y="16"/>
                  </a:lnTo>
                  <a:lnTo>
                    <a:pt x="82" y="16"/>
                  </a:lnTo>
                  <a:lnTo>
                    <a:pt x="84" y="18"/>
                  </a:lnTo>
                  <a:lnTo>
                    <a:pt x="86" y="20"/>
                  </a:lnTo>
                  <a:lnTo>
                    <a:pt x="88" y="22"/>
                  </a:lnTo>
                  <a:lnTo>
                    <a:pt x="88" y="24"/>
                  </a:lnTo>
                  <a:lnTo>
                    <a:pt x="90" y="26"/>
                  </a:lnTo>
                  <a:lnTo>
                    <a:pt x="94" y="28"/>
                  </a:lnTo>
                  <a:lnTo>
                    <a:pt x="96" y="32"/>
                  </a:lnTo>
                  <a:lnTo>
                    <a:pt x="98" y="34"/>
                  </a:lnTo>
                  <a:lnTo>
                    <a:pt x="98" y="38"/>
                  </a:lnTo>
                  <a:lnTo>
                    <a:pt x="96" y="42"/>
                  </a:lnTo>
                  <a:lnTo>
                    <a:pt x="94" y="46"/>
                  </a:lnTo>
                  <a:lnTo>
                    <a:pt x="92" y="52"/>
                  </a:lnTo>
                  <a:lnTo>
                    <a:pt x="92" y="56"/>
                  </a:lnTo>
                  <a:lnTo>
                    <a:pt x="90" y="60"/>
                  </a:lnTo>
                  <a:lnTo>
                    <a:pt x="92" y="64"/>
                  </a:lnTo>
                  <a:lnTo>
                    <a:pt x="94" y="68"/>
                  </a:lnTo>
                  <a:lnTo>
                    <a:pt x="96" y="72"/>
                  </a:lnTo>
                  <a:lnTo>
                    <a:pt x="98" y="76"/>
                  </a:lnTo>
                  <a:lnTo>
                    <a:pt x="100" y="82"/>
                  </a:lnTo>
                  <a:lnTo>
                    <a:pt x="104" y="84"/>
                  </a:lnTo>
                  <a:lnTo>
                    <a:pt x="106" y="86"/>
                  </a:lnTo>
                  <a:lnTo>
                    <a:pt x="106" y="88"/>
                  </a:lnTo>
                  <a:lnTo>
                    <a:pt x="106" y="90"/>
                  </a:lnTo>
                  <a:lnTo>
                    <a:pt x="106" y="92"/>
                  </a:lnTo>
                  <a:lnTo>
                    <a:pt x="108" y="96"/>
                  </a:lnTo>
                  <a:lnTo>
                    <a:pt x="108" y="98"/>
                  </a:lnTo>
                  <a:lnTo>
                    <a:pt x="110" y="100"/>
                  </a:lnTo>
                  <a:lnTo>
                    <a:pt x="112" y="102"/>
                  </a:lnTo>
                  <a:lnTo>
                    <a:pt x="114" y="104"/>
                  </a:lnTo>
                  <a:lnTo>
                    <a:pt x="114" y="106"/>
                  </a:lnTo>
                  <a:lnTo>
                    <a:pt x="114" y="108"/>
                  </a:lnTo>
                  <a:lnTo>
                    <a:pt x="116" y="112"/>
                  </a:lnTo>
                  <a:lnTo>
                    <a:pt x="116" y="114"/>
                  </a:lnTo>
                  <a:lnTo>
                    <a:pt x="114" y="124"/>
                  </a:lnTo>
                  <a:lnTo>
                    <a:pt x="112" y="124"/>
                  </a:lnTo>
                  <a:lnTo>
                    <a:pt x="110" y="126"/>
                  </a:lnTo>
                  <a:lnTo>
                    <a:pt x="108" y="128"/>
                  </a:lnTo>
                  <a:lnTo>
                    <a:pt x="88" y="134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06" name="Freeform 69"/>
            <p:cNvSpPr>
              <a:spLocks/>
            </p:cNvSpPr>
            <p:nvPr/>
          </p:nvSpPr>
          <p:spPr bwMode="gray">
            <a:xfrm>
              <a:off x="1295" y="2654"/>
              <a:ext cx="62" cy="72"/>
            </a:xfrm>
            <a:custGeom>
              <a:avLst/>
              <a:gdLst>
                <a:gd name="T0" fmla="*/ 4 w 62"/>
                <a:gd name="T1" fmla="*/ 40 h 72"/>
                <a:gd name="T2" fmla="*/ 4 w 62"/>
                <a:gd name="T3" fmla="*/ 8 h 72"/>
                <a:gd name="T4" fmla="*/ 4 w 62"/>
                <a:gd name="T5" fmla="*/ 8 h 72"/>
                <a:gd name="T6" fmla="*/ 6 w 62"/>
                <a:gd name="T7" fmla="*/ 10 h 72"/>
                <a:gd name="T8" fmla="*/ 8 w 62"/>
                <a:gd name="T9" fmla="*/ 10 h 72"/>
                <a:gd name="T10" fmla="*/ 8 w 62"/>
                <a:gd name="T11" fmla="*/ 10 h 72"/>
                <a:gd name="T12" fmla="*/ 8 w 62"/>
                <a:gd name="T13" fmla="*/ 12 h 72"/>
                <a:gd name="T14" fmla="*/ 10 w 62"/>
                <a:gd name="T15" fmla="*/ 14 h 72"/>
                <a:gd name="T16" fmla="*/ 12 w 62"/>
                <a:gd name="T17" fmla="*/ 16 h 72"/>
                <a:gd name="T18" fmla="*/ 16 w 62"/>
                <a:gd name="T19" fmla="*/ 16 h 72"/>
                <a:gd name="T20" fmla="*/ 20 w 62"/>
                <a:gd name="T21" fmla="*/ 16 h 72"/>
                <a:gd name="T22" fmla="*/ 26 w 62"/>
                <a:gd name="T23" fmla="*/ 14 h 72"/>
                <a:gd name="T24" fmla="*/ 44 w 62"/>
                <a:gd name="T25" fmla="*/ 0 h 72"/>
                <a:gd name="T26" fmla="*/ 44 w 62"/>
                <a:gd name="T27" fmla="*/ 0 h 72"/>
                <a:gd name="T28" fmla="*/ 44 w 62"/>
                <a:gd name="T29" fmla="*/ 0 h 72"/>
                <a:gd name="T30" fmla="*/ 46 w 62"/>
                <a:gd name="T31" fmla="*/ 4 h 72"/>
                <a:gd name="T32" fmla="*/ 48 w 62"/>
                <a:gd name="T33" fmla="*/ 8 h 72"/>
                <a:gd name="T34" fmla="*/ 48 w 62"/>
                <a:gd name="T35" fmla="*/ 8 h 72"/>
                <a:gd name="T36" fmla="*/ 50 w 62"/>
                <a:gd name="T37" fmla="*/ 10 h 72"/>
                <a:gd name="T38" fmla="*/ 54 w 62"/>
                <a:gd name="T39" fmla="*/ 14 h 72"/>
                <a:gd name="T40" fmla="*/ 56 w 62"/>
                <a:gd name="T41" fmla="*/ 18 h 72"/>
                <a:gd name="T42" fmla="*/ 58 w 62"/>
                <a:gd name="T43" fmla="*/ 22 h 72"/>
                <a:gd name="T44" fmla="*/ 60 w 62"/>
                <a:gd name="T45" fmla="*/ 26 h 72"/>
                <a:gd name="T46" fmla="*/ 62 w 62"/>
                <a:gd name="T47" fmla="*/ 28 h 72"/>
                <a:gd name="T48" fmla="*/ 62 w 62"/>
                <a:gd name="T49" fmla="*/ 28 h 72"/>
                <a:gd name="T50" fmla="*/ 62 w 62"/>
                <a:gd name="T51" fmla="*/ 30 h 72"/>
                <a:gd name="T52" fmla="*/ 62 w 62"/>
                <a:gd name="T53" fmla="*/ 30 h 72"/>
                <a:gd name="T54" fmla="*/ 60 w 62"/>
                <a:gd name="T55" fmla="*/ 32 h 72"/>
                <a:gd name="T56" fmla="*/ 56 w 62"/>
                <a:gd name="T57" fmla="*/ 34 h 72"/>
                <a:gd name="T58" fmla="*/ 48 w 62"/>
                <a:gd name="T59" fmla="*/ 34 h 72"/>
                <a:gd name="T60" fmla="*/ 40 w 62"/>
                <a:gd name="T61" fmla="*/ 36 h 72"/>
                <a:gd name="T62" fmla="*/ 34 w 62"/>
                <a:gd name="T63" fmla="*/ 38 h 72"/>
                <a:gd name="T64" fmla="*/ 34 w 62"/>
                <a:gd name="T65" fmla="*/ 38 h 72"/>
                <a:gd name="T66" fmla="*/ 36 w 62"/>
                <a:gd name="T67" fmla="*/ 42 h 72"/>
                <a:gd name="T68" fmla="*/ 38 w 62"/>
                <a:gd name="T69" fmla="*/ 46 h 72"/>
                <a:gd name="T70" fmla="*/ 40 w 62"/>
                <a:gd name="T71" fmla="*/ 50 h 72"/>
                <a:gd name="T72" fmla="*/ 42 w 62"/>
                <a:gd name="T73" fmla="*/ 52 h 72"/>
                <a:gd name="T74" fmla="*/ 42 w 62"/>
                <a:gd name="T75" fmla="*/ 56 h 72"/>
                <a:gd name="T76" fmla="*/ 40 w 62"/>
                <a:gd name="T77" fmla="*/ 56 h 72"/>
                <a:gd name="T78" fmla="*/ 38 w 62"/>
                <a:gd name="T79" fmla="*/ 58 h 72"/>
                <a:gd name="T80" fmla="*/ 36 w 62"/>
                <a:gd name="T81" fmla="*/ 62 h 72"/>
                <a:gd name="T82" fmla="*/ 32 w 62"/>
                <a:gd name="T83" fmla="*/ 66 h 72"/>
                <a:gd name="T84" fmla="*/ 30 w 62"/>
                <a:gd name="T85" fmla="*/ 68 h 72"/>
                <a:gd name="T86" fmla="*/ 28 w 62"/>
                <a:gd name="T87" fmla="*/ 68 h 72"/>
                <a:gd name="T88" fmla="*/ 26 w 62"/>
                <a:gd name="T89" fmla="*/ 68 h 72"/>
                <a:gd name="T90" fmla="*/ 26 w 62"/>
                <a:gd name="T91" fmla="*/ 70 h 72"/>
                <a:gd name="T92" fmla="*/ 26 w 62"/>
                <a:gd name="T93" fmla="*/ 72 h 72"/>
                <a:gd name="T94" fmla="*/ 24 w 62"/>
                <a:gd name="T95" fmla="*/ 72 h 72"/>
                <a:gd name="T96" fmla="*/ 20 w 62"/>
                <a:gd name="T97" fmla="*/ 70 h 72"/>
                <a:gd name="T98" fmla="*/ 14 w 62"/>
                <a:gd name="T99" fmla="*/ 70 h 72"/>
                <a:gd name="T100" fmla="*/ 8 w 62"/>
                <a:gd name="T101" fmla="*/ 70 h 72"/>
                <a:gd name="T102" fmla="*/ 2 w 62"/>
                <a:gd name="T103" fmla="*/ 70 h 72"/>
                <a:gd name="T104" fmla="*/ 0 w 62"/>
                <a:gd name="T105" fmla="*/ 70 h 7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"/>
                <a:gd name="T160" fmla="*/ 0 h 72"/>
                <a:gd name="T161" fmla="*/ 62 w 62"/>
                <a:gd name="T162" fmla="*/ 72 h 7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" h="72">
                  <a:moveTo>
                    <a:pt x="4" y="40"/>
                  </a:moveTo>
                  <a:lnTo>
                    <a:pt x="4" y="8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8" y="12"/>
                  </a:lnTo>
                  <a:lnTo>
                    <a:pt x="10" y="14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6" y="14"/>
                  </a:lnTo>
                  <a:lnTo>
                    <a:pt x="44" y="0"/>
                  </a:lnTo>
                  <a:lnTo>
                    <a:pt x="46" y="4"/>
                  </a:lnTo>
                  <a:lnTo>
                    <a:pt x="48" y="8"/>
                  </a:lnTo>
                  <a:lnTo>
                    <a:pt x="50" y="10"/>
                  </a:lnTo>
                  <a:lnTo>
                    <a:pt x="54" y="14"/>
                  </a:lnTo>
                  <a:lnTo>
                    <a:pt x="56" y="18"/>
                  </a:lnTo>
                  <a:lnTo>
                    <a:pt x="58" y="22"/>
                  </a:lnTo>
                  <a:lnTo>
                    <a:pt x="60" y="26"/>
                  </a:lnTo>
                  <a:lnTo>
                    <a:pt x="62" y="28"/>
                  </a:lnTo>
                  <a:lnTo>
                    <a:pt x="62" y="30"/>
                  </a:lnTo>
                  <a:lnTo>
                    <a:pt x="60" y="32"/>
                  </a:lnTo>
                  <a:lnTo>
                    <a:pt x="56" y="34"/>
                  </a:lnTo>
                  <a:lnTo>
                    <a:pt x="48" y="34"/>
                  </a:lnTo>
                  <a:lnTo>
                    <a:pt x="40" y="36"/>
                  </a:lnTo>
                  <a:lnTo>
                    <a:pt x="34" y="38"/>
                  </a:lnTo>
                  <a:lnTo>
                    <a:pt x="36" y="42"/>
                  </a:lnTo>
                  <a:lnTo>
                    <a:pt x="38" y="46"/>
                  </a:lnTo>
                  <a:lnTo>
                    <a:pt x="40" y="50"/>
                  </a:lnTo>
                  <a:lnTo>
                    <a:pt x="42" y="52"/>
                  </a:lnTo>
                  <a:lnTo>
                    <a:pt x="42" y="56"/>
                  </a:lnTo>
                  <a:lnTo>
                    <a:pt x="40" y="56"/>
                  </a:lnTo>
                  <a:lnTo>
                    <a:pt x="38" y="58"/>
                  </a:lnTo>
                  <a:lnTo>
                    <a:pt x="36" y="62"/>
                  </a:lnTo>
                  <a:lnTo>
                    <a:pt x="32" y="66"/>
                  </a:lnTo>
                  <a:lnTo>
                    <a:pt x="30" y="68"/>
                  </a:lnTo>
                  <a:lnTo>
                    <a:pt x="28" y="68"/>
                  </a:lnTo>
                  <a:lnTo>
                    <a:pt x="26" y="68"/>
                  </a:lnTo>
                  <a:lnTo>
                    <a:pt x="26" y="70"/>
                  </a:lnTo>
                  <a:lnTo>
                    <a:pt x="26" y="72"/>
                  </a:lnTo>
                  <a:lnTo>
                    <a:pt x="24" y="72"/>
                  </a:lnTo>
                  <a:lnTo>
                    <a:pt x="20" y="70"/>
                  </a:lnTo>
                  <a:lnTo>
                    <a:pt x="14" y="70"/>
                  </a:lnTo>
                  <a:lnTo>
                    <a:pt x="8" y="70"/>
                  </a:lnTo>
                  <a:lnTo>
                    <a:pt x="2" y="70"/>
                  </a:lnTo>
                  <a:lnTo>
                    <a:pt x="0" y="7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07" name="Freeform 70"/>
            <p:cNvSpPr>
              <a:spLocks/>
            </p:cNvSpPr>
            <p:nvPr/>
          </p:nvSpPr>
          <p:spPr bwMode="gray">
            <a:xfrm>
              <a:off x="1277" y="2662"/>
              <a:ext cx="22" cy="62"/>
            </a:xfrm>
            <a:custGeom>
              <a:avLst/>
              <a:gdLst>
                <a:gd name="T0" fmla="*/ 22 w 22"/>
                <a:gd name="T1" fmla="*/ 0 h 62"/>
                <a:gd name="T2" fmla="*/ 16 w 22"/>
                <a:gd name="T3" fmla="*/ 2 h 62"/>
                <a:gd name="T4" fmla="*/ 16 w 22"/>
                <a:gd name="T5" fmla="*/ 2 h 62"/>
                <a:gd name="T6" fmla="*/ 16 w 22"/>
                <a:gd name="T7" fmla="*/ 6 h 62"/>
                <a:gd name="T8" fmla="*/ 16 w 22"/>
                <a:gd name="T9" fmla="*/ 8 h 62"/>
                <a:gd name="T10" fmla="*/ 14 w 22"/>
                <a:gd name="T11" fmla="*/ 12 h 62"/>
                <a:gd name="T12" fmla="*/ 14 w 22"/>
                <a:gd name="T13" fmla="*/ 14 h 62"/>
                <a:gd name="T14" fmla="*/ 14 w 22"/>
                <a:gd name="T15" fmla="*/ 14 h 62"/>
                <a:gd name="T16" fmla="*/ 14 w 22"/>
                <a:gd name="T17" fmla="*/ 16 h 62"/>
                <a:gd name="T18" fmla="*/ 12 w 22"/>
                <a:gd name="T19" fmla="*/ 20 h 62"/>
                <a:gd name="T20" fmla="*/ 8 w 22"/>
                <a:gd name="T21" fmla="*/ 24 h 62"/>
                <a:gd name="T22" fmla="*/ 0 w 22"/>
                <a:gd name="T23" fmla="*/ 30 h 62"/>
                <a:gd name="T24" fmla="*/ 0 w 22"/>
                <a:gd name="T25" fmla="*/ 30 h 62"/>
                <a:gd name="T26" fmla="*/ 2 w 22"/>
                <a:gd name="T27" fmla="*/ 32 h 62"/>
                <a:gd name="T28" fmla="*/ 4 w 22"/>
                <a:gd name="T29" fmla="*/ 38 h 62"/>
                <a:gd name="T30" fmla="*/ 8 w 22"/>
                <a:gd name="T31" fmla="*/ 48 h 62"/>
                <a:gd name="T32" fmla="*/ 18 w 22"/>
                <a:gd name="T33" fmla="*/ 62 h 62"/>
                <a:gd name="T34" fmla="*/ 18 w 22"/>
                <a:gd name="T35" fmla="*/ 60 h 62"/>
                <a:gd name="T36" fmla="*/ 18 w 22"/>
                <a:gd name="T37" fmla="*/ 56 h 62"/>
                <a:gd name="T38" fmla="*/ 18 w 22"/>
                <a:gd name="T39" fmla="*/ 52 h 62"/>
                <a:gd name="T40" fmla="*/ 18 w 22"/>
                <a:gd name="T41" fmla="*/ 44 h 62"/>
                <a:gd name="T42" fmla="*/ 20 w 22"/>
                <a:gd name="T43" fmla="*/ 40 h 62"/>
                <a:gd name="T44" fmla="*/ 20 w 22"/>
                <a:gd name="T45" fmla="*/ 34 h 62"/>
                <a:gd name="T46" fmla="*/ 22 w 22"/>
                <a:gd name="T47" fmla="*/ 32 h 62"/>
                <a:gd name="T48" fmla="*/ 22 w 22"/>
                <a:gd name="T49" fmla="*/ 26 h 62"/>
                <a:gd name="T50" fmla="*/ 22 w 22"/>
                <a:gd name="T51" fmla="*/ 14 h 62"/>
                <a:gd name="T52" fmla="*/ 22 w 22"/>
                <a:gd name="T53" fmla="*/ 0 h 6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2"/>
                <a:gd name="T82" fmla="*/ 0 h 62"/>
                <a:gd name="T83" fmla="*/ 22 w 22"/>
                <a:gd name="T84" fmla="*/ 62 h 6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2" h="62">
                  <a:moveTo>
                    <a:pt x="22" y="0"/>
                  </a:moveTo>
                  <a:lnTo>
                    <a:pt x="16" y="2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4" y="12"/>
                  </a:lnTo>
                  <a:lnTo>
                    <a:pt x="14" y="14"/>
                  </a:lnTo>
                  <a:lnTo>
                    <a:pt x="14" y="16"/>
                  </a:lnTo>
                  <a:lnTo>
                    <a:pt x="12" y="20"/>
                  </a:lnTo>
                  <a:lnTo>
                    <a:pt x="8" y="24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4" y="38"/>
                  </a:lnTo>
                  <a:lnTo>
                    <a:pt x="8" y="48"/>
                  </a:lnTo>
                  <a:lnTo>
                    <a:pt x="18" y="62"/>
                  </a:lnTo>
                  <a:lnTo>
                    <a:pt x="18" y="60"/>
                  </a:lnTo>
                  <a:lnTo>
                    <a:pt x="18" y="56"/>
                  </a:lnTo>
                  <a:lnTo>
                    <a:pt x="18" y="52"/>
                  </a:lnTo>
                  <a:lnTo>
                    <a:pt x="18" y="44"/>
                  </a:lnTo>
                  <a:lnTo>
                    <a:pt x="20" y="40"/>
                  </a:lnTo>
                  <a:lnTo>
                    <a:pt x="20" y="34"/>
                  </a:lnTo>
                  <a:lnTo>
                    <a:pt x="22" y="32"/>
                  </a:lnTo>
                  <a:lnTo>
                    <a:pt x="22" y="26"/>
                  </a:lnTo>
                  <a:lnTo>
                    <a:pt x="22" y="14"/>
                  </a:lnTo>
                  <a:lnTo>
                    <a:pt x="22" y="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08" name="Freeform 71"/>
            <p:cNvSpPr>
              <a:spLocks/>
            </p:cNvSpPr>
            <p:nvPr/>
          </p:nvSpPr>
          <p:spPr bwMode="gray">
            <a:xfrm>
              <a:off x="1299" y="2594"/>
              <a:ext cx="80" cy="76"/>
            </a:xfrm>
            <a:custGeom>
              <a:avLst/>
              <a:gdLst>
                <a:gd name="T0" fmla="*/ 70 w 80"/>
                <a:gd name="T1" fmla="*/ 4 h 76"/>
                <a:gd name="T2" fmla="*/ 64 w 80"/>
                <a:gd name="T3" fmla="*/ 6 h 76"/>
                <a:gd name="T4" fmla="*/ 60 w 80"/>
                <a:gd name="T5" fmla="*/ 6 h 76"/>
                <a:gd name="T6" fmla="*/ 56 w 80"/>
                <a:gd name="T7" fmla="*/ 10 h 76"/>
                <a:gd name="T8" fmla="*/ 54 w 80"/>
                <a:gd name="T9" fmla="*/ 12 h 76"/>
                <a:gd name="T10" fmla="*/ 44 w 80"/>
                <a:gd name="T11" fmla="*/ 16 h 76"/>
                <a:gd name="T12" fmla="*/ 32 w 80"/>
                <a:gd name="T13" fmla="*/ 16 h 76"/>
                <a:gd name="T14" fmla="*/ 24 w 80"/>
                <a:gd name="T15" fmla="*/ 14 h 76"/>
                <a:gd name="T16" fmla="*/ 20 w 80"/>
                <a:gd name="T17" fmla="*/ 12 h 76"/>
                <a:gd name="T18" fmla="*/ 16 w 80"/>
                <a:gd name="T19" fmla="*/ 14 h 76"/>
                <a:gd name="T20" fmla="*/ 16 w 80"/>
                <a:gd name="T21" fmla="*/ 16 h 76"/>
                <a:gd name="T22" fmla="*/ 10 w 80"/>
                <a:gd name="T23" fmla="*/ 24 h 76"/>
                <a:gd name="T24" fmla="*/ 8 w 80"/>
                <a:gd name="T25" fmla="*/ 24 h 76"/>
                <a:gd name="T26" fmla="*/ 6 w 80"/>
                <a:gd name="T27" fmla="*/ 24 h 76"/>
                <a:gd name="T28" fmla="*/ 4 w 80"/>
                <a:gd name="T29" fmla="*/ 24 h 76"/>
                <a:gd name="T30" fmla="*/ 6 w 80"/>
                <a:gd name="T31" fmla="*/ 26 h 76"/>
                <a:gd name="T32" fmla="*/ 6 w 80"/>
                <a:gd name="T33" fmla="*/ 30 h 76"/>
                <a:gd name="T34" fmla="*/ 4 w 80"/>
                <a:gd name="T35" fmla="*/ 34 h 76"/>
                <a:gd name="T36" fmla="*/ 4 w 80"/>
                <a:gd name="T37" fmla="*/ 36 h 76"/>
                <a:gd name="T38" fmla="*/ 2 w 80"/>
                <a:gd name="T39" fmla="*/ 42 h 76"/>
                <a:gd name="T40" fmla="*/ 4 w 80"/>
                <a:gd name="T41" fmla="*/ 42 h 76"/>
                <a:gd name="T42" fmla="*/ 8 w 80"/>
                <a:gd name="T43" fmla="*/ 42 h 76"/>
                <a:gd name="T44" fmla="*/ 12 w 80"/>
                <a:gd name="T45" fmla="*/ 44 h 76"/>
                <a:gd name="T46" fmla="*/ 8 w 80"/>
                <a:gd name="T47" fmla="*/ 50 h 76"/>
                <a:gd name="T48" fmla="*/ 8 w 80"/>
                <a:gd name="T49" fmla="*/ 54 h 76"/>
                <a:gd name="T50" fmla="*/ 6 w 80"/>
                <a:gd name="T51" fmla="*/ 58 h 76"/>
                <a:gd name="T52" fmla="*/ 4 w 80"/>
                <a:gd name="T53" fmla="*/ 62 h 76"/>
                <a:gd name="T54" fmla="*/ 4 w 80"/>
                <a:gd name="T55" fmla="*/ 62 h 76"/>
                <a:gd name="T56" fmla="*/ 2 w 80"/>
                <a:gd name="T57" fmla="*/ 66 h 76"/>
                <a:gd name="T58" fmla="*/ 0 w 80"/>
                <a:gd name="T59" fmla="*/ 68 h 76"/>
                <a:gd name="T60" fmla="*/ 4 w 80"/>
                <a:gd name="T61" fmla="*/ 70 h 76"/>
                <a:gd name="T62" fmla="*/ 4 w 80"/>
                <a:gd name="T63" fmla="*/ 72 h 76"/>
                <a:gd name="T64" fmla="*/ 8 w 80"/>
                <a:gd name="T65" fmla="*/ 76 h 76"/>
                <a:gd name="T66" fmla="*/ 16 w 80"/>
                <a:gd name="T67" fmla="*/ 76 h 76"/>
                <a:gd name="T68" fmla="*/ 66 w 80"/>
                <a:gd name="T69" fmla="*/ 38 h 76"/>
                <a:gd name="T70" fmla="*/ 66 w 80"/>
                <a:gd name="T71" fmla="*/ 34 h 76"/>
                <a:gd name="T72" fmla="*/ 66 w 80"/>
                <a:gd name="T73" fmla="*/ 30 h 76"/>
                <a:gd name="T74" fmla="*/ 66 w 80"/>
                <a:gd name="T75" fmla="*/ 26 h 76"/>
                <a:gd name="T76" fmla="*/ 66 w 80"/>
                <a:gd name="T77" fmla="*/ 22 h 76"/>
                <a:gd name="T78" fmla="*/ 70 w 80"/>
                <a:gd name="T79" fmla="*/ 20 h 76"/>
                <a:gd name="T80" fmla="*/ 72 w 80"/>
                <a:gd name="T81" fmla="*/ 14 h 76"/>
                <a:gd name="T82" fmla="*/ 74 w 80"/>
                <a:gd name="T83" fmla="*/ 12 h 76"/>
                <a:gd name="T84" fmla="*/ 78 w 80"/>
                <a:gd name="T85" fmla="*/ 4 h 76"/>
                <a:gd name="T86" fmla="*/ 80 w 80"/>
                <a:gd name="T87" fmla="*/ 0 h 7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"/>
                <a:gd name="T133" fmla="*/ 0 h 76"/>
                <a:gd name="T134" fmla="*/ 80 w 80"/>
                <a:gd name="T135" fmla="*/ 76 h 7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" h="76">
                  <a:moveTo>
                    <a:pt x="72" y="2"/>
                  </a:moveTo>
                  <a:lnTo>
                    <a:pt x="70" y="4"/>
                  </a:lnTo>
                  <a:lnTo>
                    <a:pt x="66" y="6"/>
                  </a:lnTo>
                  <a:lnTo>
                    <a:pt x="64" y="6"/>
                  </a:lnTo>
                  <a:lnTo>
                    <a:pt x="62" y="6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6" y="10"/>
                  </a:lnTo>
                  <a:lnTo>
                    <a:pt x="54" y="12"/>
                  </a:lnTo>
                  <a:lnTo>
                    <a:pt x="50" y="14"/>
                  </a:lnTo>
                  <a:lnTo>
                    <a:pt x="44" y="16"/>
                  </a:lnTo>
                  <a:lnTo>
                    <a:pt x="38" y="16"/>
                  </a:lnTo>
                  <a:lnTo>
                    <a:pt x="32" y="16"/>
                  </a:lnTo>
                  <a:lnTo>
                    <a:pt x="28" y="16"/>
                  </a:lnTo>
                  <a:lnTo>
                    <a:pt x="24" y="14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16" y="14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10" y="24"/>
                  </a:lnTo>
                  <a:lnTo>
                    <a:pt x="8" y="24"/>
                  </a:lnTo>
                  <a:lnTo>
                    <a:pt x="6" y="24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8"/>
                  </a:lnTo>
                  <a:lnTo>
                    <a:pt x="6" y="30"/>
                  </a:lnTo>
                  <a:lnTo>
                    <a:pt x="6" y="32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10" y="42"/>
                  </a:lnTo>
                  <a:lnTo>
                    <a:pt x="12" y="44"/>
                  </a:lnTo>
                  <a:lnTo>
                    <a:pt x="12" y="46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8" y="54"/>
                  </a:lnTo>
                  <a:lnTo>
                    <a:pt x="8" y="56"/>
                  </a:lnTo>
                  <a:lnTo>
                    <a:pt x="6" y="58"/>
                  </a:lnTo>
                  <a:lnTo>
                    <a:pt x="6" y="60"/>
                  </a:lnTo>
                  <a:lnTo>
                    <a:pt x="4" y="62"/>
                  </a:lnTo>
                  <a:lnTo>
                    <a:pt x="4" y="64"/>
                  </a:lnTo>
                  <a:lnTo>
                    <a:pt x="2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4" y="72"/>
                  </a:lnTo>
                  <a:lnTo>
                    <a:pt x="6" y="74"/>
                  </a:lnTo>
                  <a:lnTo>
                    <a:pt x="8" y="76"/>
                  </a:lnTo>
                  <a:lnTo>
                    <a:pt x="12" y="76"/>
                  </a:lnTo>
                  <a:lnTo>
                    <a:pt x="16" y="76"/>
                  </a:lnTo>
                  <a:lnTo>
                    <a:pt x="22" y="74"/>
                  </a:lnTo>
                  <a:lnTo>
                    <a:pt x="66" y="38"/>
                  </a:lnTo>
                  <a:lnTo>
                    <a:pt x="66" y="36"/>
                  </a:lnTo>
                  <a:lnTo>
                    <a:pt x="66" y="34"/>
                  </a:lnTo>
                  <a:lnTo>
                    <a:pt x="66" y="32"/>
                  </a:lnTo>
                  <a:lnTo>
                    <a:pt x="66" y="30"/>
                  </a:lnTo>
                  <a:lnTo>
                    <a:pt x="66" y="28"/>
                  </a:lnTo>
                  <a:lnTo>
                    <a:pt x="66" y="26"/>
                  </a:lnTo>
                  <a:lnTo>
                    <a:pt x="66" y="24"/>
                  </a:lnTo>
                  <a:lnTo>
                    <a:pt x="66" y="22"/>
                  </a:lnTo>
                  <a:lnTo>
                    <a:pt x="68" y="22"/>
                  </a:lnTo>
                  <a:lnTo>
                    <a:pt x="70" y="20"/>
                  </a:lnTo>
                  <a:lnTo>
                    <a:pt x="72" y="18"/>
                  </a:lnTo>
                  <a:lnTo>
                    <a:pt x="72" y="14"/>
                  </a:lnTo>
                  <a:lnTo>
                    <a:pt x="74" y="14"/>
                  </a:lnTo>
                  <a:lnTo>
                    <a:pt x="74" y="12"/>
                  </a:lnTo>
                  <a:lnTo>
                    <a:pt x="76" y="8"/>
                  </a:lnTo>
                  <a:lnTo>
                    <a:pt x="78" y="4"/>
                  </a:lnTo>
                  <a:lnTo>
                    <a:pt x="78" y="2"/>
                  </a:lnTo>
                  <a:lnTo>
                    <a:pt x="80" y="0"/>
                  </a:lnTo>
                  <a:lnTo>
                    <a:pt x="72" y="2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09" name="Freeform 72"/>
            <p:cNvSpPr>
              <a:spLocks/>
            </p:cNvSpPr>
            <p:nvPr/>
          </p:nvSpPr>
          <p:spPr bwMode="gray">
            <a:xfrm>
              <a:off x="1403" y="2548"/>
              <a:ext cx="234" cy="248"/>
            </a:xfrm>
            <a:custGeom>
              <a:avLst/>
              <a:gdLst>
                <a:gd name="T0" fmla="*/ 18 w 234"/>
                <a:gd name="T1" fmla="*/ 42 h 248"/>
                <a:gd name="T2" fmla="*/ 20 w 234"/>
                <a:gd name="T3" fmla="*/ 48 h 248"/>
                <a:gd name="T4" fmla="*/ 16 w 234"/>
                <a:gd name="T5" fmla="*/ 52 h 248"/>
                <a:gd name="T6" fmla="*/ 20 w 234"/>
                <a:gd name="T7" fmla="*/ 56 h 248"/>
                <a:gd name="T8" fmla="*/ 24 w 234"/>
                <a:gd name="T9" fmla="*/ 62 h 248"/>
                <a:gd name="T10" fmla="*/ 32 w 234"/>
                <a:gd name="T11" fmla="*/ 70 h 248"/>
                <a:gd name="T12" fmla="*/ 34 w 234"/>
                <a:gd name="T13" fmla="*/ 76 h 248"/>
                <a:gd name="T14" fmla="*/ 28 w 234"/>
                <a:gd name="T15" fmla="*/ 90 h 248"/>
                <a:gd name="T16" fmla="*/ 28 w 234"/>
                <a:gd name="T17" fmla="*/ 102 h 248"/>
                <a:gd name="T18" fmla="*/ 32 w 234"/>
                <a:gd name="T19" fmla="*/ 110 h 248"/>
                <a:gd name="T20" fmla="*/ 40 w 234"/>
                <a:gd name="T21" fmla="*/ 122 h 248"/>
                <a:gd name="T22" fmla="*/ 42 w 234"/>
                <a:gd name="T23" fmla="*/ 128 h 248"/>
                <a:gd name="T24" fmla="*/ 44 w 234"/>
                <a:gd name="T25" fmla="*/ 134 h 248"/>
                <a:gd name="T26" fmla="*/ 48 w 234"/>
                <a:gd name="T27" fmla="*/ 140 h 248"/>
                <a:gd name="T28" fmla="*/ 50 w 234"/>
                <a:gd name="T29" fmla="*/ 146 h 248"/>
                <a:gd name="T30" fmla="*/ 50 w 234"/>
                <a:gd name="T31" fmla="*/ 162 h 248"/>
                <a:gd name="T32" fmla="*/ 78 w 234"/>
                <a:gd name="T33" fmla="*/ 162 h 248"/>
                <a:gd name="T34" fmla="*/ 88 w 234"/>
                <a:gd name="T35" fmla="*/ 174 h 248"/>
                <a:gd name="T36" fmla="*/ 114 w 234"/>
                <a:gd name="T37" fmla="*/ 204 h 248"/>
                <a:gd name="T38" fmla="*/ 128 w 234"/>
                <a:gd name="T39" fmla="*/ 208 h 248"/>
                <a:gd name="T40" fmla="*/ 142 w 234"/>
                <a:gd name="T41" fmla="*/ 210 h 248"/>
                <a:gd name="T42" fmla="*/ 152 w 234"/>
                <a:gd name="T43" fmla="*/ 210 h 248"/>
                <a:gd name="T44" fmla="*/ 168 w 234"/>
                <a:gd name="T45" fmla="*/ 226 h 248"/>
                <a:gd name="T46" fmla="*/ 178 w 234"/>
                <a:gd name="T47" fmla="*/ 232 h 248"/>
                <a:gd name="T48" fmla="*/ 188 w 234"/>
                <a:gd name="T49" fmla="*/ 228 h 248"/>
                <a:gd name="T50" fmla="*/ 198 w 234"/>
                <a:gd name="T51" fmla="*/ 232 h 248"/>
                <a:gd name="T52" fmla="*/ 208 w 234"/>
                <a:gd name="T53" fmla="*/ 248 h 248"/>
                <a:gd name="T54" fmla="*/ 222 w 234"/>
                <a:gd name="T55" fmla="*/ 236 h 248"/>
                <a:gd name="T56" fmla="*/ 222 w 234"/>
                <a:gd name="T57" fmla="*/ 224 h 248"/>
                <a:gd name="T58" fmla="*/ 224 w 234"/>
                <a:gd name="T59" fmla="*/ 214 h 248"/>
                <a:gd name="T60" fmla="*/ 232 w 234"/>
                <a:gd name="T61" fmla="*/ 206 h 248"/>
                <a:gd name="T62" fmla="*/ 232 w 234"/>
                <a:gd name="T63" fmla="*/ 198 h 248"/>
                <a:gd name="T64" fmla="*/ 218 w 234"/>
                <a:gd name="T65" fmla="*/ 172 h 248"/>
                <a:gd name="T66" fmla="*/ 216 w 234"/>
                <a:gd name="T67" fmla="*/ 104 h 248"/>
                <a:gd name="T68" fmla="*/ 212 w 234"/>
                <a:gd name="T69" fmla="*/ 70 h 248"/>
                <a:gd name="T70" fmla="*/ 184 w 234"/>
                <a:gd name="T71" fmla="*/ 52 h 248"/>
                <a:gd name="T72" fmla="*/ 176 w 234"/>
                <a:gd name="T73" fmla="*/ 48 h 248"/>
                <a:gd name="T74" fmla="*/ 160 w 234"/>
                <a:gd name="T75" fmla="*/ 44 h 248"/>
                <a:gd name="T76" fmla="*/ 126 w 234"/>
                <a:gd name="T77" fmla="*/ 54 h 248"/>
                <a:gd name="T78" fmla="*/ 122 w 234"/>
                <a:gd name="T79" fmla="*/ 56 h 248"/>
                <a:gd name="T80" fmla="*/ 102 w 234"/>
                <a:gd name="T81" fmla="*/ 58 h 248"/>
                <a:gd name="T82" fmla="*/ 98 w 234"/>
                <a:gd name="T83" fmla="*/ 60 h 248"/>
                <a:gd name="T84" fmla="*/ 82 w 234"/>
                <a:gd name="T85" fmla="*/ 50 h 248"/>
                <a:gd name="T86" fmla="*/ 62 w 234"/>
                <a:gd name="T87" fmla="*/ 12 h 248"/>
                <a:gd name="T88" fmla="*/ 56 w 234"/>
                <a:gd name="T89" fmla="*/ 6 h 248"/>
                <a:gd name="T90" fmla="*/ 38 w 234"/>
                <a:gd name="T91" fmla="*/ 16 h 248"/>
                <a:gd name="T92" fmla="*/ 30 w 234"/>
                <a:gd name="T93" fmla="*/ 18 h 248"/>
                <a:gd name="T94" fmla="*/ 0 w 234"/>
                <a:gd name="T95" fmla="*/ 10 h 248"/>
                <a:gd name="T96" fmla="*/ 4 w 234"/>
                <a:gd name="T97" fmla="*/ 16 h 248"/>
                <a:gd name="T98" fmla="*/ 8 w 234"/>
                <a:gd name="T99" fmla="*/ 26 h 248"/>
                <a:gd name="T100" fmla="*/ 12 w 234"/>
                <a:gd name="T101" fmla="*/ 40 h 24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34"/>
                <a:gd name="T154" fmla="*/ 0 h 248"/>
                <a:gd name="T155" fmla="*/ 234 w 234"/>
                <a:gd name="T156" fmla="*/ 248 h 24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34" h="248">
                  <a:moveTo>
                    <a:pt x="14" y="42"/>
                  </a:moveTo>
                  <a:lnTo>
                    <a:pt x="16" y="42"/>
                  </a:lnTo>
                  <a:lnTo>
                    <a:pt x="18" y="42"/>
                  </a:lnTo>
                  <a:lnTo>
                    <a:pt x="18" y="46"/>
                  </a:lnTo>
                  <a:lnTo>
                    <a:pt x="20" y="48"/>
                  </a:lnTo>
                  <a:lnTo>
                    <a:pt x="18" y="48"/>
                  </a:lnTo>
                  <a:lnTo>
                    <a:pt x="18" y="50"/>
                  </a:lnTo>
                  <a:lnTo>
                    <a:pt x="16" y="52"/>
                  </a:lnTo>
                  <a:lnTo>
                    <a:pt x="16" y="54"/>
                  </a:lnTo>
                  <a:lnTo>
                    <a:pt x="18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4" y="60"/>
                  </a:lnTo>
                  <a:lnTo>
                    <a:pt x="24" y="62"/>
                  </a:lnTo>
                  <a:lnTo>
                    <a:pt x="26" y="64"/>
                  </a:lnTo>
                  <a:lnTo>
                    <a:pt x="30" y="66"/>
                  </a:lnTo>
                  <a:lnTo>
                    <a:pt x="32" y="70"/>
                  </a:lnTo>
                  <a:lnTo>
                    <a:pt x="34" y="72"/>
                  </a:lnTo>
                  <a:lnTo>
                    <a:pt x="34" y="76"/>
                  </a:lnTo>
                  <a:lnTo>
                    <a:pt x="32" y="80"/>
                  </a:lnTo>
                  <a:lnTo>
                    <a:pt x="30" y="84"/>
                  </a:lnTo>
                  <a:lnTo>
                    <a:pt x="28" y="90"/>
                  </a:lnTo>
                  <a:lnTo>
                    <a:pt x="28" y="94"/>
                  </a:lnTo>
                  <a:lnTo>
                    <a:pt x="26" y="98"/>
                  </a:lnTo>
                  <a:lnTo>
                    <a:pt x="28" y="102"/>
                  </a:lnTo>
                  <a:lnTo>
                    <a:pt x="30" y="106"/>
                  </a:lnTo>
                  <a:lnTo>
                    <a:pt x="32" y="110"/>
                  </a:lnTo>
                  <a:lnTo>
                    <a:pt x="34" y="114"/>
                  </a:lnTo>
                  <a:lnTo>
                    <a:pt x="36" y="120"/>
                  </a:lnTo>
                  <a:lnTo>
                    <a:pt x="40" y="122"/>
                  </a:lnTo>
                  <a:lnTo>
                    <a:pt x="42" y="124"/>
                  </a:lnTo>
                  <a:lnTo>
                    <a:pt x="42" y="126"/>
                  </a:lnTo>
                  <a:lnTo>
                    <a:pt x="42" y="128"/>
                  </a:lnTo>
                  <a:lnTo>
                    <a:pt x="42" y="130"/>
                  </a:lnTo>
                  <a:lnTo>
                    <a:pt x="44" y="134"/>
                  </a:lnTo>
                  <a:lnTo>
                    <a:pt x="44" y="136"/>
                  </a:lnTo>
                  <a:lnTo>
                    <a:pt x="46" y="138"/>
                  </a:lnTo>
                  <a:lnTo>
                    <a:pt x="48" y="140"/>
                  </a:lnTo>
                  <a:lnTo>
                    <a:pt x="50" y="142"/>
                  </a:lnTo>
                  <a:lnTo>
                    <a:pt x="50" y="144"/>
                  </a:lnTo>
                  <a:lnTo>
                    <a:pt x="50" y="146"/>
                  </a:lnTo>
                  <a:lnTo>
                    <a:pt x="52" y="150"/>
                  </a:lnTo>
                  <a:lnTo>
                    <a:pt x="52" y="152"/>
                  </a:lnTo>
                  <a:lnTo>
                    <a:pt x="50" y="162"/>
                  </a:lnTo>
                  <a:lnTo>
                    <a:pt x="64" y="164"/>
                  </a:lnTo>
                  <a:lnTo>
                    <a:pt x="78" y="162"/>
                  </a:lnTo>
                  <a:lnTo>
                    <a:pt x="80" y="164"/>
                  </a:lnTo>
                  <a:lnTo>
                    <a:pt x="84" y="168"/>
                  </a:lnTo>
                  <a:lnTo>
                    <a:pt x="88" y="174"/>
                  </a:lnTo>
                  <a:lnTo>
                    <a:pt x="94" y="182"/>
                  </a:lnTo>
                  <a:lnTo>
                    <a:pt x="114" y="202"/>
                  </a:lnTo>
                  <a:lnTo>
                    <a:pt x="114" y="204"/>
                  </a:lnTo>
                  <a:lnTo>
                    <a:pt x="118" y="204"/>
                  </a:lnTo>
                  <a:lnTo>
                    <a:pt x="122" y="206"/>
                  </a:lnTo>
                  <a:lnTo>
                    <a:pt x="128" y="208"/>
                  </a:lnTo>
                  <a:lnTo>
                    <a:pt x="132" y="208"/>
                  </a:lnTo>
                  <a:lnTo>
                    <a:pt x="136" y="210"/>
                  </a:lnTo>
                  <a:lnTo>
                    <a:pt x="142" y="210"/>
                  </a:lnTo>
                  <a:lnTo>
                    <a:pt x="148" y="210"/>
                  </a:lnTo>
                  <a:lnTo>
                    <a:pt x="150" y="210"/>
                  </a:lnTo>
                  <a:lnTo>
                    <a:pt x="152" y="210"/>
                  </a:lnTo>
                  <a:lnTo>
                    <a:pt x="160" y="206"/>
                  </a:lnTo>
                  <a:lnTo>
                    <a:pt x="166" y="214"/>
                  </a:lnTo>
                  <a:lnTo>
                    <a:pt x="168" y="226"/>
                  </a:lnTo>
                  <a:lnTo>
                    <a:pt x="176" y="234"/>
                  </a:lnTo>
                  <a:lnTo>
                    <a:pt x="176" y="232"/>
                  </a:lnTo>
                  <a:lnTo>
                    <a:pt x="178" y="232"/>
                  </a:lnTo>
                  <a:lnTo>
                    <a:pt x="180" y="230"/>
                  </a:lnTo>
                  <a:lnTo>
                    <a:pt x="184" y="230"/>
                  </a:lnTo>
                  <a:lnTo>
                    <a:pt x="188" y="228"/>
                  </a:lnTo>
                  <a:lnTo>
                    <a:pt x="190" y="228"/>
                  </a:lnTo>
                  <a:lnTo>
                    <a:pt x="194" y="230"/>
                  </a:lnTo>
                  <a:lnTo>
                    <a:pt x="198" y="232"/>
                  </a:lnTo>
                  <a:lnTo>
                    <a:pt x="200" y="234"/>
                  </a:lnTo>
                  <a:lnTo>
                    <a:pt x="200" y="240"/>
                  </a:lnTo>
                  <a:lnTo>
                    <a:pt x="208" y="248"/>
                  </a:lnTo>
                  <a:lnTo>
                    <a:pt x="224" y="240"/>
                  </a:lnTo>
                  <a:lnTo>
                    <a:pt x="224" y="238"/>
                  </a:lnTo>
                  <a:lnTo>
                    <a:pt x="222" y="236"/>
                  </a:lnTo>
                  <a:lnTo>
                    <a:pt x="222" y="230"/>
                  </a:lnTo>
                  <a:lnTo>
                    <a:pt x="222" y="226"/>
                  </a:lnTo>
                  <a:lnTo>
                    <a:pt x="222" y="224"/>
                  </a:lnTo>
                  <a:lnTo>
                    <a:pt x="222" y="222"/>
                  </a:lnTo>
                  <a:lnTo>
                    <a:pt x="222" y="218"/>
                  </a:lnTo>
                  <a:lnTo>
                    <a:pt x="224" y="214"/>
                  </a:lnTo>
                  <a:lnTo>
                    <a:pt x="228" y="210"/>
                  </a:lnTo>
                  <a:lnTo>
                    <a:pt x="232" y="208"/>
                  </a:lnTo>
                  <a:lnTo>
                    <a:pt x="232" y="206"/>
                  </a:lnTo>
                  <a:lnTo>
                    <a:pt x="232" y="204"/>
                  </a:lnTo>
                  <a:lnTo>
                    <a:pt x="234" y="202"/>
                  </a:lnTo>
                  <a:lnTo>
                    <a:pt x="232" y="198"/>
                  </a:lnTo>
                  <a:lnTo>
                    <a:pt x="232" y="196"/>
                  </a:lnTo>
                  <a:lnTo>
                    <a:pt x="230" y="194"/>
                  </a:lnTo>
                  <a:lnTo>
                    <a:pt x="218" y="172"/>
                  </a:lnTo>
                  <a:lnTo>
                    <a:pt x="206" y="152"/>
                  </a:lnTo>
                  <a:lnTo>
                    <a:pt x="206" y="120"/>
                  </a:lnTo>
                  <a:lnTo>
                    <a:pt x="216" y="104"/>
                  </a:lnTo>
                  <a:lnTo>
                    <a:pt x="218" y="80"/>
                  </a:lnTo>
                  <a:lnTo>
                    <a:pt x="216" y="76"/>
                  </a:lnTo>
                  <a:lnTo>
                    <a:pt x="212" y="70"/>
                  </a:lnTo>
                  <a:lnTo>
                    <a:pt x="206" y="62"/>
                  </a:lnTo>
                  <a:lnTo>
                    <a:pt x="196" y="54"/>
                  </a:lnTo>
                  <a:lnTo>
                    <a:pt x="184" y="52"/>
                  </a:lnTo>
                  <a:lnTo>
                    <a:pt x="182" y="50"/>
                  </a:lnTo>
                  <a:lnTo>
                    <a:pt x="180" y="50"/>
                  </a:lnTo>
                  <a:lnTo>
                    <a:pt x="176" y="48"/>
                  </a:lnTo>
                  <a:lnTo>
                    <a:pt x="172" y="48"/>
                  </a:lnTo>
                  <a:lnTo>
                    <a:pt x="170" y="46"/>
                  </a:lnTo>
                  <a:lnTo>
                    <a:pt x="160" y="44"/>
                  </a:lnTo>
                  <a:lnTo>
                    <a:pt x="144" y="44"/>
                  </a:lnTo>
                  <a:lnTo>
                    <a:pt x="126" y="54"/>
                  </a:lnTo>
                  <a:lnTo>
                    <a:pt x="124" y="56"/>
                  </a:lnTo>
                  <a:lnTo>
                    <a:pt x="122" y="56"/>
                  </a:lnTo>
                  <a:lnTo>
                    <a:pt x="118" y="58"/>
                  </a:lnTo>
                  <a:lnTo>
                    <a:pt x="112" y="58"/>
                  </a:lnTo>
                  <a:lnTo>
                    <a:pt x="102" y="58"/>
                  </a:lnTo>
                  <a:lnTo>
                    <a:pt x="100" y="60"/>
                  </a:lnTo>
                  <a:lnTo>
                    <a:pt x="98" y="60"/>
                  </a:lnTo>
                  <a:lnTo>
                    <a:pt x="96" y="58"/>
                  </a:lnTo>
                  <a:lnTo>
                    <a:pt x="90" y="56"/>
                  </a:lnTo>
                  <a:lnTo>
                    <a:pt x="82" y="50"/>
                  </a:lnTo>
                  <a:lnTo>
                    <a:pt x="76" y="40"/>
                  </a:lnTo>
                  <a:lnTo>
                    <a:pt x="72" y="26"/>
                  </a:lnTo>
                  <a:lnTo>
                    <a:pt x="62" y="12"/>
                  </a:lnTo>
                  <a:lnTo>
                    <a:pt x="60" y="10"/>
                  </a:lnTo>
                  <a:lnTo>
                    <a:pt x="56" y="6"/>
                  </a:lnTo>
                  <a:lnTo>
                    <a:pt x="54" y="4"/>
                  </a:lnTo>
                  <a:lnTo>
                    <a:pt x="52" y="0"/>
                  </a:lnTo>
                  <a:lnTo>
                    <a:pt x="38" y="16"/>
                  </a:lnTo>
                  <a:lnTo>
                    <a:pt x="36" y="16"/>
                  </a:lnTo>
                  <a:lnTo>
                    <a:pt x="34" y="18"/>
                  </a:lnTo>
                  <a:lnTo>
                    <a:pt x="30" y="18"/>
                  </a:lnTo>
                  <a:lnTo>
                    <a:pt x="26" y="18"/>
                  </a:lnTo>
                  <a:lnTo>
                    <a:pt x="22" y="14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20"/>
                  </a:lnTo>
                  <a:lnTo>
                    <a:pt x="6" y="24"/>
                  </a:lnTo>
                  <a:lnTo>
                    <a:pt x="8" y="26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0" y="42"/>
                  </a:lnTo>
                  <a:lnTo>
                    <a:pt x="14" y="42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10" name="Freeform 73"/>
            <p:cNvSpPr>
              <a:spLocks/>
            </p:cNvSpPr>
            <p:nvPr/>
          </p:nvSpPr>
          <p:spPr bwMode="gray">
            <a:xfrm>
              <a:off x="987" y="3172"/>
              <a:ext cx="28" cy="22"/>
            </a:xfrm>
            <a:custGeom>
              <a:avLst/>
              <a:gdLst>
                <a:gd name="T0" fmla="*/ 2 w 28"/>
                <a:gd name="T1" fmla="*/ 10 h 22"/>
                <a:gd name="T2" fmla="*/ 4 w 28"/>
                <a:gd name="T3" fmla="*/ 22 h 22"/>
                <a:gd name="T4" fmla="*/ 28 w 28"/>
                <a:gd name="T5" fmla="*/ 4 h 22"/>
                <a:gd name="T6" fmla="*/ 26 w 28"/>
                <a:gd name="T7" fmla="*/ 2 h 22"/>
                <a:gd name="T8" fmla="*/ 26 w 28"/>
                <a:gd name="T9" fmla="*/ 2 h 22"/>
                <a:gd name="T10" fmla="*/ 24 w 28"/>
                <a:gd name="T11" fmla="*/ 0 h 22"/>
                <a:gd name="T12" fmla="*/ 22 w 28"/>
                <a:gd name="T13" fmla="*/ 0 h 22"/>
                <a:gd name="T14" fmla="*/ 20 w 28"/>
                <a:gd name="T15" fmla="*/ 0 h 22"/>
                <a:gd name="T16" fmla="*/ 14 w 28"/>
                <a:gd name="T17" fmla="*/ 2 h 22"/>
                <a:gd name="T18" fmla="*/ 0 w 28"/>
                <a:gd name="T19" fmla="*/ 8 h 22"/>
                <a:gd name="T20" fmla="*/ 2 w 28"/>
                <a:gd name="T21" fmla="*/ 10 h 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"/>
                <a:gd name="T34" fmla="*/ 0 h 22"/>
                <a:gd name="T35" fmla="*/ 28 w 28"/>
                <a:gd name="T36" fmla="*/ 22 h 2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" h="22">
                  <a:moveTo>
                    <a:pt x="2" y="10"/>
                  </a:moveTo>
                  <a:lnTo>
                    <a:pt x="4" y="22"/>
                  </a:lnTo>
                  <a:lnTo>
                    <a:pt x="28" y="4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0" y="8"/>
                  </a:lnTo>
                  <a:lnTo>
                    <a:pt x="2" y="1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11" name="Freeform 74"/>
            <p:cNvSpPr>
              <a:spLocks/>
            </p:cNvSpPr>
            <p:nvPr/>
          </p:nvSpPr>
          <p:spPr bwMode="gray">
            <a:xfrm>
              <a:off x="731" y="2596"/>
              <a:ext cx="260" cy="246"/>
            </a:xfrm>
            <a:custGeom>
              <a:avLst/>
              <a:gdLst>
                <a:gd name="T0" fmla="*/ 0 w 260"/>
                <a:gd name="T1" fmla="*/ 128 h 246"/>
                <a:gd name="T2" fmla="*/ 20 w 260"/>
                <a:gd name="T3" fmla="*/ 114 h 246"/>
                <a:gd name="T4" fmla="*/ 86 w 260"/>
                <a:gd name="T5" fmla="*/ 92 h 246"/>
                <a:gd name="T6" fmla="*/ 88 w 260"/>
                <a:gd name="T7" fmla="*/ 76 h 246"/>
                <a:gd name="T8" fmla="*/ 94 w 260"/>
                <a:gd name="T9" fmla="*/ 72 h 246"/>
                <a:gd name="T10" fmla="*/ 102 w 260"/>
                <a:gd name="T11" fmla="*/ 72 h 246"/>
                <a:gd name="T12" fmla="*/ 108 w 260"/>
                <a:gd name="T13" fmla="*/ 72 h 246"/>
                <a:gd name="T14" fmla="*/ 102 w 260"/>
                <a:gd name="T15" fmla="*/ 64 h 246"/>
                <a:gd name="T16" fmla="*/ 98 w 260"/>
                <a:gd name="T17" fmla="*/ 56 h 246"/>
                <a:gd name="T18" fmla="*/ 98 w 260"/>
                <a:gd name="T19" fmla="*/ 46 h 246"/>
                <a:gd name="T20" fmla="*/ 96 w 260"/>
                <a:gd name="T21" fmla="*/ 36 h 246"/>
                <a:gd name="T22" fmla="*/ 90 w 260"/>
                <a:gd name="T23" fmla="*/ 30 h 246"/>
                <a:gd name="T24" fmla="*/ 86 w 260"/>
                <a:gd name="T25" fmla="*/ 30 h 246"/>
                <a:gd name="T26" fmla="*/ 92 w 260"/>
                <a:gd name="T27" fmla="*/ 26 h 246"/>
                <a:gd name="T28" fmla="*/ 116 w 260"/>
                <a:gd name="T29" fmla="*/ 16 h 246"/>
                <a:gd name="T30" fmla="*/ 126 w 260"/>
                <a:gd name="T31" fmla="*/ 14 h 246"/>
                <a:gd name="T32" fmla="*/ 136 w 260"/>
                <a:gd name="T33" fmla="*/ 10 h 246"/>
                <a:gd name="T34" fmla="*/ 142 w 260"/>
                <a:gd name="T35" fmla="*/ 8 h 246"/>
                <a:gd name="T36" fmla="*/ 148 w 260"/>
                <a:gd name="T37" fmla="*/ 8 h 246"/>
                <a:gd name="T38" fmla="*/ 170 w 260"/>
                <a:gd name="T39" fmla="*/ 4 h 246"/>
                <a:gd name="T40" fmla="*/ 198 w 260"/>
                <a:gd name="T41" fmla="*/ 2 h 246"/>
                <a:gd name="T42" fmla="*/ 202 w 260"/>
                <a:gd name="T43" fmla="*/ 0 h 246"/>
                <a:gd name="T44" fmla="*/ 210 w 260"/>
                <a:gd name="T45" fmla="*/ 2 h 246"/>
                <a:gd name="T46" fmla="*/ 216 w 260"/>
                <a:gd name="T47" fmla="*/ 4 h 246"/>
                <a:gd name="T48" fmla="*/ 218 w 260"/>
                <a:gd name="T49" fmla="*/ 8 h 246"/>
                <a:gd name="T50" fmla="*/ 216 w 260"/>
                <a:gd name="T51" fmla="*/ 14 h 246"/>
                <a:gd name="T52" fmla="*/ 216 w 260"/>
                <a:gd name="T53" fmla="*/ 24 h 246"/>
                <a:gd name="T54" fmla="*/ 214 w 260"/>
                <a:gd name="T55" fmla="*/ 28 h 246"/>
                <a:gd name="T56" fmla="*/ 212 w 260"/>
                <a:gd name="T57" fmla="*/ 34 h 246"/>
                <a:gd name="T58" fmla="*/ 210 w 260"/>
                <a:gd name="T59" fmla="*/ 36 h 246"/>
                <a:gd name="T60" fmla="*/ 210 w 260"/>
                <a:gd name="T61" fmla="*/ 40 h 246"/>
                <a:gd name="T62" fmla="*/ 212 w 260"/>
                <a:gd name="T63" fmla="*/ 46 h 246"/>
                <a:gd name="T64" fmla="*/ 214 w 260"/>
                <a:gd name="T65" fmla="*/ 50 h 246"/>
                <a:gd name="T66" fmla="*/ 214 w 260"/>
                <a:gd name="T67" fmla="*/ 54 h 246"/>
                <a:gd name="T68" fmla="*/ 216 w 260"/>
                <a:gd name="T69" fmla="*/ 60 h 246"/>
                <a:gd name="T70" fmla="*/ 218 w 260"/>
                <a:gd name="T71" fmla="*/ 60 h 246"/>
                <a:gd name="T72" fmla="*/ 220 w 260"/>
                <a:gd name="T73" fmla="*/ 64 h 246"/>
                <a:gd name="T74" fmla="*/ 224 w 260"/>
                <a:gd name="T75" fmla="*/ 88 h 246"/>
                <a:gd name="T76" fmla="*/ 234 w 260"/>
                <a:gd name="T77" fmla="*/ 110 h 246"/>
                <a:gd name="T78" fmla="*/ 234 w 260"/>
                <a:gd name="T79" fmla="*/ 110 h 246"/>
                <a:gd name="T80" fmla="*/ 234 w 260"/>
                <a:gd name="T81" fmla="*/ 116 h 246"/>
                <a:gd name="T82" fmla="*/ 236 w 260"/>
                <a:gd name="T83" fmla="*/ 126 h 246"/>
                <a:gd name="T84" fmla="*/ 238 w 260"/>
                <a:gd name="T85" fmla="*/ 134 h 246"/>
                <a:gd name="T86" fmla="*/ 238 w 260"/>
                <a:gd name="T87" fmla="*/ 138 h 246"/>
                <a:gd name="T88" fmla="*/ 240 w 260"/>
                <a:gd name="T89" fmla="*/ 142 h 246"/>
                <a:gd name="T90" fmla="*/ 244 w 260"/>
                <a:gd name="T91" fmla="*/ 146 h 246"/>
                <a:gd name="T92" fmla="*/ 244 w 260"/>
                <a:gd name="T93" fmla="*/ 154 h 246"/>
                <a:gd name="T94" fmla="*/ 242 w 260"/>
                <a:gd name="T95" fmla="*/ 166 h 246"/>
                <a:gd name="T96" fmla="*/ 244 w 260"/>
                <a:gd name="T97" fmla="*/ 168 h 246"/>
                <a:gd name="T98" fmla="*/ 246 w 260"/>
                <a:gd name="T99" fmla="*/ 174 h 246"/>
                <a:gd name="T100" fmla="*/ 246 w 260"/>
                <a:gd name="T101" fmla="*/ 180 h 246"/>
                <a:gd name="T102" fmla="*/ 250 w 260"/>
                <a:gd name="T103" fmla="*/ 186 h 246"/>
                <a:gd name="T104" fmla="*/ 192 w 260"/>
                <a:gd name="T105" fmla="*/ 236 h 246"/>
                <a:gd name="T106" fmla="*/ 148 w 260"/>
                <a:gd name="T107" fmla="*/ 230 h 246"/>
                <a:gd name="T108" fmla="*/ 4 w 260"/>
                <a:gd name="T109" fmla="*/ 144 h 24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0"/>
                <a:gd name="T166" fmla="*/ 0 h 246"/>
                <a:gd name="T167" fmla="*/ 260 w 260"/>
                <a:gd name="T168" fmla="*/ 246 h 24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0" h="246">
                  <a:moveTo>
                    <a:pt x="4" y="144"/>
                  </a:moveTo>
                  <a:lnTo>
                    <a:pt x="0" y="128"/>
                  </a:lnTo>
                  <a:lnTo>
                    <a:pt x="12" y="122"/>
                  </a:lnTo>
                  <a:lnTo>
                    <a:pt x="20" y="114"/>
                  </a:lnTo>
                  <a:lnTo>
                    <a:pt x="34" y="110"/>
                  </a:lnTo>
                  <a:lnTo>
                    <a:pt x="86" y="92"/>
                  </a:lnTo>
                  <a:lnTo>
                    <a:pt x="88" y="80"/>
                  </a:lnTo>
                  <a:lnTo>
                    <a:pt x="88" y="76"/>
                  </a:lnTo>
                  <a:lnTo>
                    <a:pt x="92" y="74"/>
                  </a:lnTo>
                  <a:lnTo>
                    <a:pt x="94" y="72"/>
                  </a:lnTo>
                  <a:lnTo>
                    <a:pt x="98" y="72"/>
                  </a:lnTo>
                  <a:lnTo>
                    <a:pt x="102" y="72"/>
                  </a:lnTo>
                  <a:lnTo>
                    <a:pt x="106" y="72"/>
                  </a:lnTo>
                  <a:lnTo>
                    <a:pt x="108" y="72"/>
                  </a:lnTo>
                  <a:lnTo>
                    <a:pt x="110" y="72"/>
                  </a:lnTo>
                  <a:lnTo>
                    <a:pt x="102" y="64"/>
                  </a:lnTo>
                  <a:lnTo>
                    <a:pt x="100" y="60"/>
                  </a:lnTo>
                  <a:lnTo>
                    <a:pt x="98" y="56"/>
                  </a:lnTo>
                  <a:lnTo>
                    <a:pt x="98" y="52"/>
                  </a:lnTo>
                  <a:lnTo>
                    <a:pt x="98" y="46"/>
                  </a:lnTo>
                  <a:lnTo>
                    <a:pt x="98" y="40"/>
                  </a:lnTo>
                  <a:lnTo>
                    <a:pt x="96" y="36"/>
                  </a:lnTo>
                  <a:lnTo>
                    <a:pt x="94" y="32"/>
                  </a:lnTo>
                  <a:lnTo>
                    <a:pt x="90" y="30"/>
                  </a:lnTo>
                  <a:lnTo>
                    <a:pt x="88" y="30"/>
                  </a:lnTo>
                  <a:lnTo>
                    <a:pt x="86" y="30"/>
                  </a:lnTo>
                  <a:lnTo>
                    <a:pt x="88" y="28"/>
                  </a:lnTo>
                  <a:lnTo>
                    <a:pt x="92" y="26"/>
                  </a:lnTo>
                  <a:lnTo>
                    <a:pt x="94" y="24"/>
                  </a:lnTo>
                  <a:lnTo>
                    <a:pt x="116" y="16"/>
                  </a:lnTo>
                  <a:lnTo>
                    <a:pt x="120" y="14"/>
                  </a:lnTo>
                  <a:lnTo>
                    <a:pt x="126" y="14"/>
                  </a:lnTo>
                  <a:lnTo>
                    <a:pt x="130" y="12"/>
                  </a:lnTo>
                  <a:lnTo>
                    <a:pt x="136" y="10"/>
                  </a:lnTo>
                  <a:lnTo>
                    <a:pt x="140" y="10"/>
                  </a:lnTo>
                  <a:lnTo>
                    <a:pt x="142" y="8"/>
                  </a:lnTo>
                  <a:lnTo>
                    <a:pt x="144" y="8"/>
                  </a:lnTo>
                  <a:lnTo>
                    <a:pt x="148" y="8"/>
                  </a:lnTo>
                  <a:lnTo>
                    <a:pt x="158" y="4"/>
                  </a:lnTo>
                  <a:lnTo>
                    <a:pt x="170" y="4"/>
                  </a:lnTo>
                  <a:lnTo>
                    <a:pt x="176" y="4"/>
                  </a:lnTo>
                  <a:lnTo>
                    <a:pt x="198" y="2"/>
                  </a:lnTo>
                  <a:lnTo>
                    <a:pt x="202" y="0"/>
                  </a:lnTo>
                  <a:lnTo>
                    <a:pt x="206" y="0"/>
                  </a:lnTo>
                  <a:lnTo>
                    <a:pt x="210" y="2"/>
                  </a:lnTo>
                  <a:lnTo>
                    <a:pt x="214" y="2"/>
                  </a:lnTo>
                  <a:lnTo>
                    <a:pt x="216" y="4"/>
                  </a:lnTo>
                  <a:lnTo>
                    <a:pt x="220" y="8"/>
                  </a:lnTo>
                  <a:lnTo>
                    <a:pt x="218" y="8"/>
                  </a:lnTo>
                  <a:lnTo>
                    <a:pt x="218" y="10"/>
                  </a:lnTo>
                  <a:lnTo>
                    <a:pt x="216" y="14"/>
                  </a:lnTo>
                  <a:lnTo>
                    <a:pt x="216" y="18"/>
                  </a:lnTo>
                  <a:lnTo>
                    <a:pt x="216" y="24"/>
                  </a:lnTo>
                  <a:lnTo>
                    <a:pt x="214" y="24"/>
                  </a:lnTo>
                  <a:lnTo>
                    <a:pt x="214" y="28"/>
                  </a:lnTo>
                  <a:lnTo>
                    <a:pt x="214" y="30"/>
                  </a:lnTo>
                  <a:lnTo>
                    <a:pt x="212" y="34"/>
                  </a:lnTo>
                  <a:lnTo>
                    <a:pt x="210" y="34"/>
                  </a:lnTo>
                  <a:lnTo>
                    <a:pt x="210" y="36"/>
                  </a:lnTo>
                  <a:lnTo>
                    <a:pt x="210" y="38"/>
                  </a:lnTo>
                  <a:lnTo>
                    <a:pt x="210" y="40"/>
                  </a:lnTo>
                  <a:lnTo>
                    <a:pt x="212" y="44"/>
                  </a:lnTo>
                  <a:lnTo>
                    <a:pt x="212" y="46"/>
                  </a:lnTo>
                  <a:lnTo>
                    <a:pt x="212" y="48"/>
                  </a:lnTo>
                  <a:lnTo>
                    <a:pt x="214" y="50"/>
                  </a:lnTo>
                  <a:lnTo>
                    <a:pt x="214" y="52"/>
                  </a:lnTo>
                  <a:lnTo>
                    <a:pt x="214" y="54"/>
                  </a:lnTo>
                  <a:lnTo>
                    <a:pt x="214" y="56"/>
                  </a:lnTo>
                  <a:lnTo>
                    <a:pt x="216" y="60"/>
                  </a:lnTo>
                  <a:lnTo>
                    <a:pt x="218" y="60"/>
                  </a:lnTo>
                  <a:lnTo>
                    <a:pt x="220" y="62"/>
                  </a:lnTo>
                  <a:lnTo>
                    <a:pt x="220" y="64"/>
                  </a:lnTo>
                  <a:lnTo>
                    <a:pt x="222" y="74"/>
                  </a:lnTo>
                  <a:lnTo>
                    <a:pt x="224" y="88"/>
                  </a:lnTo>
                  <a:lnTo>
                    <a:pt x="228" y="102"/>
                  </a:lnTo>
                  <a:lnTo>
                    <a:pt x="234" y="110"/>
                  </a:lnTo>
                  <a:lnTo>
                    <a:pt x="234" y="112"/>
                  </a:lnTo>
                  <a:lnTo>
                    <a:pt x="234" y="116"/>
                  </a:lnTo>
                  <a:lnTo>
                    <a:pt x="234" y="120"/>
                  </a:lnTo>
                  <a:lnTo>
                    <a:pt x="236" y="126"/>
                  </a:lnTo>
                  <a:lnTo>
                    <a:pt x="236" y="130"/>
                  </a:lnTo>
                  <a:lnTo>
                    <a:pt x="238" y="134"/>
                  </a:lnTo>
                  <a:lnTo>
                    <a:pt x="238" y="138"/>
                  </a:lnTo>
                  <a:lnTo>
                    <a:pt x="238" y="140"/>
                  </a:lnTo>
                  <a:lnTo>
                    <a:pt x="240" y="142"/>
                  </a:lnTo>
                  <a:lnTo>
                    <a:pt x="244" y="144"/>
                  </a:lnTo>
                  <a:lnTo>
                    <a:pt x="244" y="146"/>
                  </a:lnTo>
                  <a:lnTo>
                    <a:pt x="244" y="150"/>
                  </a:lnTo>
                  <a:lnTo>
                    <a:pt x="244" y="154"/>
                  </a:lnTo>
                  <a:lnTo>
                    <a:pt x="246" y="158"/>
                  </a:lnTo>
                  <a:lnTo>
                    <a:pt x="242" y="166"/>
                  </a:lnTo>
                  <a:lnTo>
                    <a:pt x="244" y="168"/>
                  </a:lnTo>
                  <a:lnTo>
                    <a:pt x="246" y="170"/>
                  </a:lnTo>
                  <a:lnTo>
                    <a:pt x="246" y="174"/>
                  </a:lnTo>
                  <a:lnTo>
                    <a:pt x="246" y="176"/>
                  </a:lnTo>
                  <a:lnTo>
                    <a:pt x="246" y="180"/>
                  </a:lnTo>
                  <a:lnTo>
                    <a:pt x="248" y="184"/>
                  </a:lnTo>
                  <a:lnTo>
                    <a:pt x="250" y="186"/>
                  </a:lnTo>
                  <a:lnTo>
                    <a:pt x="260" y="200"/>
                  </a:lnTo>
                  <a:lnTo>
                    <a:pt x="192" y="236"/>
                  </a:lnTo>
                  <a:lnTo>
                    <a:pt x="152" y="246"/>
                  </a:lnTo>
                  <a:lnTo>
                    <a:pt x="148" y="230"/>
                  </a:lnTo>
                  <a:lnTo>
                    <a:pt x="120" y="230"/>
                  </a:lnTo>
                  <a:lnTo>
                    <a:pt x="4" y="144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12" name="Freeform 75"/>
            <p:cNvSpPr>
              <a:spLocks/>
            </p:cNvSpPr>
            <p:nvPr/>
          </p:nvSpPr>
          <p:spPr bwMode="gray">
            <a:xfrm>
              <a:off x="623" y="2734"/>
              <a:ext cx="112" cy="98"/>
            </a:xfrm>
            <a:custGeom>
              <a:avLst/>
              <a:gdLst>
                <a:gd name="T0" fmla="*/ 0 w 112"/>
                <a:gd name="T1" fmla="*/ 90 h 98"/>
                <a:gd name="T2" fmla="*/ 2 w 112"/>
                <a:gd name="T3" fmla="*/ 82 h 98"/>
                <a:gd name="T4" fmla="*/ 6 w 112"/>
                <a:gd name="T5" fmla="*/ 74 h 98"/>
                <a:gd name="T6" fmla="*/ 16 w 112"/>
                <a:gd name="T7" fmla="*/ 68 h 98"/>
                <a:gd name="T8" fmla="*/ 28 w 112"/>
                <a:gd name="T9" fmla="*/ 64 h 98"/>
                <a:gd name="T10" fmla="*/ 32 w 112"/>
                <a:gd name="T11" fmla="*/ 60 h 98"/>
                <a:gd name="T12" fmla="*/ 32 w 112"/>
                <a:gd name="T13" fmla="*/ 56 h 98"/>
                <a:gd name="T14" fmla="*/ 28 w 112"/>
                <a:gd name="T15" fmla="*/ 54 h 98"/>
                <a:gd name="T16" fmla="*/ 24 w 112"/>
                <a:gd name="T17" fmla="*/ 42 h 98"/>
                <a:gd name="T18" fmla="*/ 30 w 112"/>
                <a:gd name="T19" fmla="*/ 32 h 98"/>
                <a:gd name="T20" fmla="*/ 40 w 112"/>
                <a:gd name="T21" fmla="*/ 26 h 98"/>
                <a:gd name="T22" fmla="*/ 46 w 112"/>
                <a:gd name="T23" fmla="*/ 24 h 98"/>
                <a:gd name="T24" fmla="*/ 50 w 112"/>
                <a:gd name="T25" fmla="*/ 16 h 98"/>
                <a:gd name="T26" fmla="*/ 52 w 112"/>
                <a:gd name="T27" fmla="*/ 10 h 98"/>
                <a:gd name="T28" fmla="*/ 56 w 112"/>
                <a:gd name="T29" fmla="*/ 4 h 98"/>
                <a:gd name="T30" fmla="*/ 66 w 112"/>
                <a:gd name="T31" fmla="*/ 0 h 98"/>
                <a:gd name="T32" fmla="*/ 112 w 112"/>
                <a:gd name="T33" fmla="*/ 20 h 98"/>
                <a:gd name="T34" fmla="*/ 88 w 112"/>
                <a:gd name="T35" fmla="*/ 20 h 98"/>
                <a:gd name="T36" fmla="*/ 86 w 112"/>
                <a:gd name="T37" fmla="*/ 18 h 98"/>
                <a:gd name="T38" fmla="*/ 82 w 112"/>
                <a:gd name="T39" fmla="*/ 20 h 98"/>
                <a:gd name="T40" fmla="*/ 82 w 112"/>
                <a:gd name="T41" fmla="*/ 26 h 98"/>
                <a:gd name="T42" fmla="*/ 80 w 112"/>
                <a:gd name="T43" fmla="*/ 38 h 98"/>
                <a:gd name="T44" fmla="*/ 80 w 112"/>
                <a:gd name="T45" fmla="*/ 50 h 98"/>
                <a:gd name="T46" fmla="*/ 80 w 112"/>
                <a:gd name="T47" fmla="*/ 54 h 98"/>
                <a:gd name="T48" fmla="*/ 80 w 112"/>
                <a:gd name="T49" fmla="*/ 56 h 98"/>
                <a:gd name="T50" fmla="*/ 78 w 112"/>
                <a:gd name="T51" fmla="*/ 60 h 98"/>
                <a:gd name="T52" fmla="*/ 76 w 112"/>
                <a:gd name="T53" fmla="*/ 60 h 98"/>
                <a:gd name="T54" fmla="*/ 72 w 112"/>
                <a:gd name="T55" fmla="*/ 60 h 98"/>
                <a:gd name="T56" fmla="*/ 66 w 112"/>
                <a:gd name="T57" fmla="*/ 60 h 98"/>
                <a:gd name="T58" fmla="*/ 62 w 112"/>
                <a:gd name="T59" fmla="*/ 64 h 98"/>
                <a:gd name="T60" fmla="*/ 60 w 112"/>
                <a:gd name="T61" fmla="*/ 74 h 98"/>
                <a:gd name="T62" fmla="*/ 0 w 112"/>
                <a:gd name="T63" fmla="*/ 94 h 9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2"/>
                <a:gd name="T97" fmla="*/ 0 h 98"/>
                <a:gd name="T98" fmla="*/ 112 w 112"/>
                <a:gd name="T99" fmla="*/ 98 h 9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2" h="98">
                  <a:moveTo>
                    <a:pt x="0" y="94"/>
                  </a:moveTo>
                  <a:lnTo>
                    <a:pt x="0" y="90"/>
                  </a:lnTo>
                  <a:lnTo>
                    <a:pt x="0" y="86"/>
                  </a:lnTo>
                  <a:lnTo>
                    <a:pt x="2" y="82"/>
                  </a:lnTo>
                  <a:lnTo>
                    <a:pt x="4" y="78"/>
                  </a:lnTo>
                  <a:lnTo>
                    <a:pt x="6" y="74"/>
                  </a:lnTo>
                  <a:lnTo>
                    <a:pt x="10" y="70"/>
                  </a:lnTo>
                  <a:lnTo>
                    <a:pt x="16" y="68"/>
                  </a:lnTo>
                  <a:lnTo>
                    <a:pt x="22" y="66"/>
                  </a:lnTo>
                  <a:lnTo>
                    <a:pt x="28" y="64"/>
                  </a:lnTo>
                  <a:lnTo>
                    <a:pt x="32" y="62"/>
                  </a:lnTo>
                  <a:lnTo>
                    <a:pt x="32" y="60"/>
                  </a:lnTo>
                  <a:lnTo>
                    <a:pt x="32" y="58"/>
                  </a:lnTo>
                  <a:lnTo>
                    <a:pt x="32" y="56"/>
                  </a:lnTo>
                  <a:lnTo>
                    <a:pt x="30" y="54"/>
                  </a:lnTo>
                  <a:lnTo>
                    <a:pt x="28" y="54"/>
                  </a:lnTo>
                  <a:lnTo>
                    <a:pt x="24" y="42"/>
                  </a:lnTo>
                  <a:lnTo>
                    <a:pt x="28" y="36"/>
                  </a:lnTo>
                  <a:lnTo>
                    <a:pt x="30" y="32"/>
                  </a:lnTo>
                  <a:lnTo>
                    <a:pt x="36" y="28"/>
                  </a:lnTo>
                  <a:lnTo>
                    <a:pt x="40" y="26"/>
                  </a:lnTo>
                  <a:lnTo>
                    <a:pt x="44" y="24"/>
                  </a:lnTo>
                  <a:lnTo>
                    <a:pt x="46" y="24"/>
                  </a:lnTo>
                  <a:lnTo>
                    <a:pt x="48" y="24"/>
                  </a:lnTo>
                  <a:lnTo>
                    <a:pt x="50" y="16"/>
                  </a:lnTo>
                  <a:lnTo>
                    <a:pt x="52" y="12"/>
                  </a:lnTo>
                  <a:lnTo>
                    <a:pt x="52" y="10"/>
                  </a:lnTo>
                  <a:lnTo>
                    <a:pt x="54" y="10"/>
                  </a:lnTo>
                  <a:lnTo>
                    <a:pt x="56" y="4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112" y="6"/>
                  </a:lnTo>
                  <a:lnTo>
                    <a:pt x="112" y="20"/>
                  </a:lnTo>
                  <a:lnTo>
                    <a:pt x="88" y="20"/>
                  </a:lnTo>
                  <a:lnTo>
                    <a:pt x="86" y="18"/>
                  </a:lnTo>
                  <a:lnTo>
                    <a:pt x="84" y="18"/>
                  </a:lnTo>
                  <a:lnTo>
                    <a:pt x="82" y="20"/>
                  </a:lnTo>
                  <a:lnTo>
                    <a:pt x="82" y="22"/>
                  </a:lnTo>
                  <a:lnTo>
                    <a:pt x="82" y="26"/>
                  </a:lnTo>
                  <a:lnTo>
                    <a:pt x="82" y="30"/>
                  </a:lnTo>
                  <a:lnTo>
                    <a:pt x="80" y="38"/>
                  </a:lnTo>
                  <a:lnTo>
                    <a:pt x="80" y="44"/>
                  </a:lnTo>
                  <a:lnTo>
                    <a:pt x="80" y="50"/>
                  </a:lnTo>
                  <a:lnTo>
                    <a:pt x="80" y="54"/>
                  </a:lnTo>
                  <a:lnTo>
                    <a:pt x="80" y="56"/>
                  </a:lnTo>
                  <a:lnTo>
                    <a:pt x="80" y="58"/>
                  </a:lnTo>
                  <a:lnTo>
                    <a:pt x="78" y="60"/>
                  </a:lnTo>
                  <a:lnTo>
                    <a:pt x="76" y="60"/>
                  </a:lnTo>
                  <a:lnTo>
                    <a:pt x="74" y="60"/>
                  </a:lnTo>
                  <a:lnTo>
                    <a:pt x="72" y="60"/>
                  </a:lnTo>
                  <a:lnTo>
                    <a:pt x="70" y="60"/>
                  </a:lnTo>
                  <a:lnTo>
                    <a:pt x="66" y="60"/>
                  </a:lnTo>
                  <a:lnTo>
                    <a:pt x="64" y="62"/>
                  </a:lnTo>
                  <a:lnTo>
                    <a:pt x="62" y="64"/>
                  </a:lnTo>
                  <a:lnTo>
                    <a:pt x="60" y="68"/>
                  </a:lnTo>
                  <a:lnTo>
                    <a:pt x="60" y="74"/>
                  </a:lnTo>
                  <a:lnTo>
                    <a:pt x="58" y="98"/>
                  </a:lnTo>
                  <a:lnTo>
                    <a:pt x="0" y="94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13" name="Freeform 76"/>
            <p:cNvSpPr>
              <a:spLocks/>
            </p:cNvSpPr>
            <p:nvPr/>
          </p:nvSpPr>
          <p:spPr bwMode="gray">
            <a:xfrm>
              <a:off x="617" y="2740"/>
              <a:ext cx="158" cy="182"/>
            </a:xfrm>
            <a:custGeom>
              <a:avLst/>
              <a:gdLst>
                <a:gd name="T0" fmla="*/ 4 w 158"/>
                <a:gd name="T1" fmla="*/ 158 h 182"/>
                <a:gd name="T2" fmla="*/ 10 w 158"/>
                <a:gd name="T3" fmla="*/ 150 h 182"/>
                <a:gd name="T4" fmla="*/ 14 w 158"/>
                <a:gd name="T5" fmla="*/ 146 h 182"/>
                <a:gd name="T6" fmla="*/ 18 w 158"/>
                <a:gd name="T7" fmla="*/ 142 h 182"/>
                <a:gd name="T8" fmla="*/ 18 w 158"/>
                <a:gd name="T9" fmla="*/ 132 h 182"/>
                <a:gd name="T10" fmla="*/ 14 w 158"/>
                <a:gd name="T11" fmla="*/ 124 h 182"/>
                <a:gd name="T12" fmla="*/ 12 w 158"/>
                <a:gd name="T13" fmla="*/ 120 h 182"/>
                <a:gd name="T14" fmla="*/ 16 w 158"/>
                <a:gd name="T15" fmla="*/ 96 h 182"/>
                <a:gd name="T16" fmla="*/ 14 w 158"/>
                <a:gd name="T17" fmla="*/ 88 h 182"/>
                <a:gd name="T18" fmla="*/ 66 w 158"/>
                <a:gd name="T19" fmla="*/ 68 h 182"/>
                <a:gd name="T20" fmla="*/ 68 w 158"/>
                <a:gd name="T21" fmla="*/ 58 h 182"/>
                <a:gd name="T22" fmla="*/ 72 w 158"/>
                <a:gd name="T23" fmla="*/ 54 h 182"/>
                <a:gd name="T24" fmla="*/ 78 w 158"/>
                <a:gd name="T25" fmla="*/ 54 h 182"/>
                <a:gd name="T26" fmla="*/ 82 w 158"/>
                <a:gd name="T27" fmla="*/ 54 h 182"/>
                <a:gd name="T28" fmla="*/ 84 w 158"/>
                <a:gd name="T29" fmla="*/ 54 h 182"/>
                <a:gd name="T30" fmla="*/ 86 w 158"/>
                <a:gd name="T31" fmla="*/ 50 h 182"/>
                <a:gd name="T32" fmla="*/ 86 w 158"/>
                <a:gd name="T33" fmla="*/ 48 h 182"/>
                <a:gd name="T34" fmla="*/ 86 w 158"/>
                <a:gd name="T35" fmla="*/ 44 h 182"/>
                <a:gd name="T36" fmla="*/ 86 w 158"/>
                <a:gd name="T37" fmla="*/ 32 h 182"/>
                <a:gd name="T38" fmla="*/ 88 w 158"/>
                <a:gd name="T39" fmla="*/ 20 h 182"/>
                <a:gd name="T40" fmla="*/ 88 w 158"/>
                <a:gd name="T41" fmla="*/ 14 h 182"/>
                <a:gd name="T42" fmla="*/ 92 w 158"/>
                <a:gd name="T43" fmla="*/ 12 h 182"/>
                <a:gd name="T44" fmla="*/ 94 w 158"/>
                <a:gd name="T45" fmla="*/ 14 h 182"/>
                <a:gd name="T46" fmla="*/ 118 w 158"/>
                <a:gd name="T47" fmla="*/ 14 h 182"/>
                <a:gd name="T48" fmla="*/ 118 w 158"/>
                <a:gd name="T49" fmla="*/ 0 h 182"/>
                <a:gd name="T50" fmla="*/ 138 w 158"/>
                <a:gd name="T51" fmla="*/ 28 h 182"/>
                <a:gd name="T52" fmla="*/ 138 w 158"/>
                <a:gd name="T53" fmla="*/ 28 h 182"/>
                <a:gd name="T54" fmla="*/ 136 w 158"/>
                <a:gd name="T55" fmla="*/ 30 h 182"/>
                <a:gd name="T56" fmla="*/ 142 w 158"/>
                <a:gd name="T57" fmla="*/ 142 h 182"/>
                <a:gd name="T58" fmla="*/ 144 w 158"/>
                <a:gd name="T59" fmla="*/ 146 h 182"/>
                <a:gd name="T60" fmla="*/ 146 w 158"/>
                <a:gd name="T61" fmla="*/ 152 h 182"/>
                <a:gd name="T62" fmla="*/ 140 w 158"/>
                <a:gd name="T63" fmla="*/ 164 h 182"/>
                <a:gd name="T64" fmla="*/ 88 w 158"/>
                <a:gd name="T65" fmla="*/ 158 h 182"/>
                <a:gd name="T66" fmla="*/ 84 w 158"/>
                <a:gd name="T67" fmla="*/ 162 h 182"/>
                <a:gd name="T68" fmla="*/ 82 w 158"/>
                <a:gd name="T69" fmla="*/ 162 h 182"/>
                <a:gd name="T70" fmla="*/ 80 w 158"/>
                <a:gd name="T71" fmla="*/ 160 h 182"/>
                <a:gd name="T72" fmla="*/ 76 w 158"/>
                <a:gd name="T73" fmla="*/ 162 h 182"/>
                <a:gd name="T74" fmla="*/ 76 w 158"/>
                <a:gd name="T75" fmla="*/ 166 h 182"/>
                <a:gd name="T76" fmla="*/ 76 w 158"/>
                <a:gd name="T77" fmla="*/ 170 h 182"/>
                <a:gd name="T78" fmla="*/ 72 w 158"/>
                <a:gd name="T79" fmla="*/ 172 h 182"/>
                <a:gd name="T80" fmla="*/ 70 w 158"/>
                <a:gd name="T81" fmla="*/ 176 h 182"/>
                <a:gd name="T82" fmla="*/ 66 w 158"/>
                <a:gd name="T83" fmla="*/ 182 h 182"/>
                <a:gd name="T84" fmla="*/ 62 w 158"/>
                <a:gd name="T85" fmla="*/ 182 h 182"/>
                <a:gd name="T86" fmla="*/ 60 w 158"/>
                <a:gd name="T87" fmla="*/ 178 h 182"/>
                <a:gd name="T88" fmla="*/ 54 w 158"/>
                <a:gd name="T89" fmla="*/ 178 h 182"/>
                <a:gd name="T90" fmla="*/ 46 w 158"/>
                <a:gd name="T91" fmla="*/ 172 h 182"/>
                <a:gd name="T92" fmla="*/ 42 w 158"/>
                <a:gd name="T93" fmla="*/ 166 h 182"/>
                <a:gd name="T94" fmla="*/ 36 w 158"/>
                <a:gd name="T95" fmla="*/ 160 h 182"/>
                <a:gd name="T96" fmla="*/ 26 w 158"/>
                <a:gd name="T97" fmla="*/ 156 h 182"/>
                <a:gd name="T98" fmla="*/ 0 w 158"/>
                <a:gd name="T99" fmla="*/ 164 h 18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58"/>
                <a:gd name="T151" fmla="*/ 0 h 182"/>
                <a:gd name="T152" fmla="*/ 158 w 158"/>
                <a:gd name="T153" fmla="*/ 182 h 18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58" h="182">
                  <a:moveTo>
                    <a:pt x="0" y="164"/>
                  </a:moveTo>
                  <a:lnTo>
                    <a:pt x="4" y="158"/>
                  </a:lnTo>
                  <a:lnTo>
                    <a:pt x="6" y="154"/>
                  </a:lnTo>
                  <a:lnTo>
                    <a:pt x="10" y="150"/>
                  </a:lnTo>
                  <a:lnTo>
                    <a:pt x="12" y="148"/>
                  </a:lnTo>
                  <a:lnTo>
                    <a:pt x="14" y="146"/>
                  </a:lnTo>
                  <a:lnTo>
                    <a:pt x="16" y="146"/>
                  </a:lnTo>
                  <a:lnTo>
                    <a:pt x="18" y="142"/>
                  </a:lnTo>
                  <a:lnTo>
                    <a:pt x="18" y="138"/>
                  </a:lnTo>
                  <a:lnTo>
                    <a:pt x="18" y="132"/>
                  </a:lnTo>
                  <a:lnTo>
                    <a:pt x="16" y="128"/>
                  </a:lnTo>
                  <a:lnTo>
                    <a:pt x="14" y="124"/>
                  </a:lnTo>
                  <a:lnTo>
                    <a:pt x="12" y="122"/>
                  </a:lnTo>
                  <a:lnTo>
                    <a:pt x="12" y="120"/>
                  </a:lnTo>
                  <a:lnTo>
                    <a:pt x="6" y="110"/>
                  </a:lnTo>
                  <a:lnTo>
                    <a:pt x="16" y="96"/>
                  </a:lnTo>
                  <a:lnTo>
                    <a:pt x="6" y="88"/>
                  </a:lnTo>
                  <a:lnTo>
                    <a:pt x="14" y="88"/>
                  </a:lnTo>
                  <a:lnTo>
                    <a:pt x="64" y="92"/>
                  </a:lnTo>
                  <a:lnTo>
                    <a:pt x="66" y="68"/>
                  </a:lnTo>
                  <a:lnTo>
                    <a:pt x="66" y="62"/>
                  </a:lnTo>
                  <a:lnTo>
                    <a:pt x="68" y="58"/>
                  </a:lnTo>
                  <a:lnTo>
                    <a:pt x="70" y="56"/>
                  </a:lnTo>
                  <a:lnTo>
                    <a:pt x="72" y="54"/>
                  </a:lnTo>
                  <a:lnTo>
                    <a:pt x="76" y="54"/>
                  </a:lnTo>
                  <a:lnTo>
                    <a:pt x="78" y="54"/>
                  </a:lnTo>
                  <a:lnTo>
                    <a:pt x="80" y="54"/>
                  </a:lnTo>
                  <a:lnTo>
                    <a:pt x="82" y="54"/>
                  </a:lnTo>
                  <a:lnTo>
                    <a:pt x="84" y="54"/>
                  </a:lnTo>
                  <a:lnTo>
                    <a:pt x="86" y="52"/>
                  </a:lnTo>
                  <a:lnTo>
                    <a:pt x="86" y="50"/>
                  </a:lnTo>
                  <a:lnTo>
                    <a:pt x="86" y="48"/>
                  </a:lnTo>
                  <a:lnTo>
                    <a:pt x="86" y="44"/>
                  </a:lnTo>
                  <a:lnTo>
                    <a:pt x="86" y="38"/>
                  </a:lnTo>
                  <a:lnTo>
                    <a:pt x="86" y="32"/>
                  </a:lnTo>
                  <a:lnTo>
                    <a:pt x="88" y="24"/>
                  </a:lnTo>
                  <a:lnTo>
                    <a:pt x="88" y="20"/>
                  </a:lnTo>
                  <a:lnTo>
                    <a:pt x="88" y="16"/>
                  </a:lnTo>
                  <a:lnTo>
                    <a:pt x="88" y="14"/>
                  </a:lnTo>
                  <a:lnTo>
                    <a:pt x="90" y="12"/>
                  </a:lnTo>
                  <a:lnTo>
                    <a:pt x="92" y="12"/>
                  </a:lnTo>
                  <a:lnTo>
                    <a:pt x="94" y="14"/>
                  </a:lnTo>
                  <a:lnTo>
                    <a:pt x="118" y="14"/>
                  </a:lnTo>
                  <a:lnTo>
                    <a:pt x="118" y="4"/>
                  </a:lnTo>
                  <a:lnTo>
                    <a:pt x="118" y="0"/>
                  </a:lnTo>
                  <a:lnTo>
                    <a:pt x="158" y="28"/>
                  </a:lnTo>
                  <a:lnTo>
                    <a:pt x="138" y="28"/>
                  </a:lnTo>
                  <a:lnTo>
                    <a:pt x="136" y="28"/>
                  </a:lnTo>
                  <a:lnTo>
                    <a:pt x="136" y="30"/>
                  </a:lnTo>
                  <a:lnTo>
                    <a:pt x="136" y="32"/>
                  </a:lnTo>
                  <a:lnTo>
                    <a:pt x="142" y="142"/>
                  </a:lnTo>
                  <a:lnTo>
                    <a:pt x="144" y="146"/>
                  </a:lnTo>
                  <a:lnTo>
                    <a:pt x="144" y="148"/>
                  </a:lnTo>
                  <a:lnTo>
                    <a:pt x="146" y="152"/>
                  </a:lnTo>
                  <a:lnTo>
                    <a:pt x="146" y="156"/>
                  </a:lnTo>
                  <a:lnTo>
                    <a:pt x="140" y="164"/>
                  </a:lnTo>
                  <a:lnTo>
                    <a:pt x="88" y="158"/>
                  </a:lnTo>
                  <a:lnTo>
                    <a:pt x="86" y="160"/>
                  </a:lnTo>
                  <a:lnTo>
                    <a:pt x="84" y="162"/>
                  </a:lnTo>
                  <a:lnTo>
                    <a:pt x="82" y="162"/>
                  </a:lnTo>
                  <a:lnTo>
                    <a:pt x="80" y="160"/>
                  </a:lnTo>
                  <a:lnTo>
                    <a:pt x="78" y="160"/>
                  </a:lnTo>
                  <a:lnTo>
                    <a:pt x="76" y="162"/>
                  </a:lnTo>
                  <a:lnTo>
                    <a:pt x="76" y="166"/>
                  </a:lnTo>
                  <a:lnTo>
                    <a:pt x="76" y="168"/>
                  </a:lnTo>
                  <a:lnTo>
                    <a:pt x="76" y="170"/>
                  </a:lnTo>
                  <a:lnTo>
                    <a:pt x="74" y="172"/>
                  </a:lnTo>
                  <a:lnTo>
                    <a:pt x="72" y="172"/>
                  </a:lnTo>
                  <a:lnTo>
                    <a:pt x="72" y="174"/>
                  </a:lnTo>
                  <a:lnTo>
                    <a:pt x="70" y="176"/>
                  </a:lnTo>
                  <a:lnTo>
                    <a:pt x="68" y="178"/>
                  </a:lnTo>
                  <a:lnTo>
                    <a:pt x="66" y="182"/>
                  </a:lnTo>
                  <a:lnTo>
                    <a:pt x="64" y="182"/>
                  </a:lnTo>
                  <a:lnTo>
                    <a:pt x="62" y="182"/>
                  </a:lnTo>
                  <a:lnTo>
                    <a:pt x="62" y="180"/>
                  </a:lnTo>
                  <a:lnTo>
                    <a:pt x="60" y="178"/>
                  </a:lnTo>
                  <a:lnTo>
                    <a:pt x="56" y="178"/>
                  </a:lnTo>
                  <a:lnTo>
                    <a:pt x="54" y="178"/>
                  </a:lnTo>
                  <a:lnTo>
                    <a:pt x="50" y="176"/>
                  </a:lnTo>
                  <a:lnTo>
                    <a:pt x="46" y="172"/>
                  </a:lnTo>
                  <a:lnTo>
                    <a:pt x="44" y="166"/>
                  </a:lnTo>
                  <a:lnTo>
                    <a:pt x="42" y="166"/>
                  </a:lnTo>
                  <a:lnTo>
                    <a:pt x="40" y="162"/>
                  </a:lnTo>
                  <a:lnTo>
                    <a:pt x="36" y="160"/>
                  </a:lnTo>
                  <a:lnTo>
                    <a:pt x="32" y="158"/>
                  </a:lnTo>
                  <a:lnTo>
                    <a:pt x="26" y="156"/>
                  </a:lnTo>
                  <a:lnTo>
                    <a:pt x="20" y="156"/>
                  </a:lnTo>
                  <a:lnTo>
                    <a:pt x="0" y="164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14" name="Freeform 77"/>
            <p:cNvSpPr>
              <a:spLocks/>
            </p:cNvSpPr>
            <p:nvPr/>
          </p:nvSpPr>
          <p:spPr bwMode="gray">
            <a:xfrm>
              <a:off x="631" y="2938"/>
              <a:ext cx="40" cy="28"/>
            </a:xfrm>
            <a:custGeom>
              <a:avLst/>
              <a:gdLst>
                <a:gd name="T0" fmla="*/ 24 w 40"/>
                <a:gd name="T1" fmla="*/ 0 h 28"/>
                <a:gd name="T2" fmla="*/ 24 w 40"/>
                <a:gd name="T3" fmla="*/ 0 h 28"/>
                <a:gd name="T4" fmla="*/ 22 w 40"/>
                <a:gd name="T5" fmla="*/ 0 h 28"/>
                <a:gd name="T6" fmla="*/ 20 w 40"/>
                <a:gd name="T7" fmla="*/ 0 h 28"/>
                <a:gd name="T8" fmla="*/ 18 w 40"/>
                <a:gd name="T9" fmla="*/ 2 h 28"/>
                <a:gd name="T10" fmla="*/ 14 w 40"/>
                <a:gd name="T11" fmla="*/ 2 h 28"/>
                <a:gd name="T12" fmla="*/ 8 w 40"/>
                <a:gd name="T13" fmla="*/ 4 h 28"/>
                <a:gd name="T14" fmla="*/ 0 w 40"/>
                <a:gd name="T15" fmla="*/ 8 h 28"/>
                <a:gd name="T16" fmla="*/ 0 w 40"/>
                <a:gd name="T17" fmla="*/ 8 h 28"/>
                <a:gd name="T18" fmla="*/ 2 w 40"/>
                <a:gd name="T19" fmla="*/ 12 h 28"/>
                <a:gd name="T20" fmla="*/ 6 w 40"/>
                <a:gd name="T21" fmla="*/ 16 h 28"/>
                <a:gd name="T22" fmla="*/ 10 w 40"/>
                <a:gd name="T23" fmla="*/ 22 h 28"/>
                <a:gd name="T24" fmla="*/ 16 w 40"/>
                <a:gd name="T25" fmla="*/ 28 h 28"/>
                <a:gd name="T26" fmla="*/ 18 w 40"/>
                <a:gd name="T27" fmla="*/ 28 h 28"/>
                <a:gd name="T28" fmla="*/ 20 w 40"/>
                <a:gd name="T29" fmla="*/ 26 h 28"/>
                <a:gd name="T30" fmla="*/ 24 w 40"/>
                <a:gd name="T31" fmla="*/ 26 h 28"/>
                <a:gd name="T32" fmla="*/ 28 w 40"/>
                <a:gd name="T33" fmla="*/ 24 h 28"/>
                <a:gd name="T34" fmla="*/ 32 w 40"/>
                <a:gd name="T35" fmla="*/ 22 h 28"/>
                <a:gd name="T36" fmla="*/ 36 w 40"/>
                <a:gd name="T37" fmla="*/ 22 h 28"/>
                <a:gd name="T38" fmla="*/ 38 w 40"/>
                <a:gd name="T39" fmla="*/ 20 h 28"/>
                <a:gd name="T40" fmla="*/ 38 w 40"/>
                <a:gd name="T41" fmla="*/ 16 h 28"/>
                <a:gd name="T42" fmla="*/ 40 w 40"/>
                <a:gd name="T43" fmla="*/ 16 h 28"/>
                <a:gd name="T44" fmla="*/ 38 w 40"/>
                <a:gd name="T45" fmla="*/ 8 h 28"/>
                <a:gd name="T46" fmla="*/ 38 w 40"/>
                <a:gd name="T47" fmla="*/ 2 h 28"/>
                <a:gd name="T48" fmla="*/ 24 w 40"/>
                <a:gd name="T49" fmla="*/ 0 h 2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0"/>
                <a:gd name="T76" fmla="*/ 0 h 28"/>
                <a:gd name="T77" fmla="*/ 40 w 40"/>
                <a:gd name="T78" fmla="*/ 28 h 2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0" h="28">
                  <a:moveTo>
                    <a:pt x="24" y="0"/>
                  </a:move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8" y="4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6"/>
                  </a:lnTo>
                  <a:lnTo>
                    <a:pt x="10" y="22"/>
                  </a:lnTo>
                  <a:lnTo>
                    <a:pt x="16" y="28"/>
                  </a:lnTo>
                  <a:lnTo>
                    <a:pt x="18" y="28"/>
                  </a:lnTo>
                  <a:lnTo>
                    <a:pt x="20" y="26"/>
                  </a:lnTo>
                  <a:lnTo>
                    <a:pt x="24" y="26"/>
                  </a:lnTo>
                  <a:lnTo>
                    <a:pt x="28" y="24"/>
                  </a:lnTo>
                  <a:lnTo>
                    <a:pt x="32" y="22"/>
                  </a:lnTo>
                  <a:lnTo>
                    <a:pt x="36" y="22"/>
                  </a:lnTo>
                  <a:lnTo>
                    <a:pt x="38" y="20"/>
                  </a:lnTo>
                  <a:lnTo>
                    <a:pt x="38" y="16"/>
                  </a:lnTo>
                  <a:lnTo>
                    <a:pt x="40" y="16"/>
                  </a:lnTo>
                  <a:lnTo>
                    <a:pt x="38" y="8"/>
                  </a:lnTo>
                  <a:lnTo>
                    <a:pt x="38" y="2"/>
                  </a:lnTo>
                  <a:lnTo>
                    <a:pt x="24" y="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15" name="Freeform 78"/>
            <p:cNvSpPr>
              <a:spLocks/>
            </p:cNvSpPr>
            <p:nvPr/>
          </p:nvSpPr>
          <p:spPr bwMode="gray">
            <a:xfrm>
              <a:off x="617" y="2896"/>
              <a:ext cx="66" cy="50"/>
            </a:xfrm>
            <a:custGeom>
              <a:avLst/>
              <a:gdLst>
                <a:gd name="T0" fmla="*/ 2 w 66"/>
                <a:gd name="T1" fmla="*/ 30 h 50"/>
                <a:gd name="T2" fmla="*/ 2 w 66"/>
                <a:gd name="T3" fmla="*/ 22 h 50"/>
                <a:gd name="T4" fmla="*/ 0 w 66"/>
                <a:gd name="T5" fmla="*/ 16 h 50"/>
                <a:gd name="T6" fmla="*/ 0 w 66"/>
                <a:gd name="T7" fmla="*/ 10 h 50"/>
                <a:gd name="T8" fmla="*/ 0 w 66"/>
                <a:gd name="T9" fmla="*/ 6 h 50"/>
                <a:gd name="T10" fmla="*/ 2 w 66"/>
                <a:gd name="T11" fmla="*/ 6 h 50"/>
                <a:gd name="T12" fmla="*/ 2 w 66"/>
                <a:gd name="T13" fmla="*/ 6 h 50"/>
                <a:gd name="T14" fmla="*/ 2 w 66"/>
                <a:gd name="T15" fmla="*/ 6 h 50"/>
                <a:gd name="T16" fmla="*/ 20 w 66"/>
                <a:gd name="T17" fmla="*/ 0 h 50"/>
                <a:gd name="T18" fmla="*/ 26 w 66"/>
                <a:gd name="T19" fmla="*/ 0 h 50"/>
                <a:gd name="T20" fmla="*/ 32 w 66"/>
                <a:gd name="T21" fmla="*/ 2 h 50"/>
                <a:gd name="T22" fmla="*/ 38 w 66"/>
                <a:gd name="T23" fmla="*/ 4 h 50"/>
                <a:gd name="T24" fmla="*/ 40 w 66"/>
                <a:gd name="T25" fmla="*/ 8 h 50"/>
                <a:gd name="T26" fmla="*/ 42 w 66"/>
                <a:gd name="T27" fmla="*/ 10 h 50"/>
                <a:gd name="T28" fmla="*/ 44 w 66"/>
                <a:gd name="T29" fmla="*/ 10 h 50"/>
                <a:gd name="T30" fmla="*/ 46 w 66"/>
                <a:gd name="T31" fmla="*/ 14 h 50"/>
                <a:gd name="T32" fmla="*/ 48 w 66"/>
                <a:gd name="T33" fmla="*/ 18 h 50"/>
                <a:gd name="T34" fmla="*/ 50 w 66"/>
                <a:gd name="T35" fmla="*/ 20 h 50"/>
                <a:gd name="T36" fmla="*/ 50 w 66"/>
                <a:gd name="T37" fmla="*/ 20 h 50"/>
                <a:gd name="T38" fmla="*/ 50 w 66"/>
                <a:gd name="T39" fmla="*/ 20 h 50"/>
                <a:gd name="T40" fmla="*/ 56 w 66"/>
                <a:gd name="T41" fmla="*/ 22 h 50"/>
                <a:gd name="T42" fmla="*/ 60 w 66"/>
                <a:gd name="T43" fmla="*/ 24 h 50"/>
                <a:gd name="T44" fmla="*/ 62 w 66"/>
                <a:gd name="T45" fmla="*/ 26 h 50"/>
                <a:gd name="T46" fmla="*/ 64 w 66"/>
                <a:gd name="T47" fmla="*/ 26 h 50"/>
                <a:gd name="T48" fmla="*/ 64 w 66"/>
                <a:gd name="T49" fmla="*/ 26 h 50"/>
                <a:gd name="T50" fmla="*/ 64 w 66"/>
                <a:gd name="T51" fmla="*/ 30 h 50"/>
                <a:gd name="T52" fmla="*/ 64 w 66"/>
                <a:gd name="T53" fmla="*/ 32 h 50"/>
                <a:gd name="T54" fmla="*/ 64 w 66"/>
                <a:gd name="T55" fmla="*/ 36 h 50"/>
                <a:gd name="T56" fmla="*/ 66 w 66"/>
                <a:gd name="T57" fmla="*/ 42 h 50"/>
                <a:gd name="T58" fmla="*/ 66 w 66"/>
                <a:gd name="T59" fmla="*/ 44 h 50"/>
                <a:gd name="T60" fmla="*/ 66 w 66"/>
                <a:gd name="T61" fmla="*/ 44 h 50"/>
                <a:gd name="T62" fmla="*/ 58 w 66"/>
                <a:gd name="T63" fmla="*/ 44 h 50"/>
                <a:gd name="T64" fmla="*/ 50 w 66"/>
                <a:gd name="T65" fmla="*/ 44 h 50"/>
                <a:gd name="T66" fmla="*/ 44 w 66"/>
                <a:gd name="T67" fmla="*/ 44 h 50"/>
                <a:gd name="T68" fmla="*/ 40 w 66"/>
                <a:gd name="T69" fmla="*/ 44 h 50"/>
                <a:gd name="T70" fmla="*/ 38 w 66"/>
                <a:gd name="T71" fmla="*/ 42 h 50"/>
                <a:gd name="T72" fmla="*/ 34 w 66"/>
                <a:gd name="T73" fmla="*/ 42 h 50"/>
                <a:gd name="T74" fmla="*/ 30 w 66"/>
                <a:gd name="T75" fmla="*/ 44 h 50"/>
                <a:gd name="T76" fmla="*/ 26 w 66"/>
                <a:gd name="T77" fmla="*/ 44 h 50"/>
                <a:gd name="T78" fmla="*/ 22 w 66"/>
                <a:gd name="T79" fmla="*/ 46 h 50"/>
                <a:gd name="T80" fmla="*/ 18 w 66"/>
                <a:gd name="T81" fmla="*/ 48 h 50"/>
                <a:gd name="T82" fmla="*/ 16 w 66"/>
                <a:gd name="T83" fmla="*/ 48 h 50"/>
                <a:gd name="T84" fmla="*/ 14 w 66"/>
                <a:gd name="T85" fmla="*/ 50 h 50"/>
                <a:gd name="T86" fmla="*/ 12 w 66"/>
                <a:gd name="T87" fmla="*/ 46 h 50"/>
                <a:gd name="T88" fmla="*/ 10 w 66"/>
                <a:gd name="T89" fmla="*/ 44 h 50"/>
                <a:gd name="T90" fmla="*/ 8 w 66"/>
                <a:gd name="T91" fmla="*/ 42 h 50"/>
                <a:gd name="T92" fmla="*/ 6 w 66"/>
                <a:gd name="T93" fmla="*/ 40 h 50"/>
                <a:gd name="T94" fmla="*/ 4 w 66"/>
                <a:gd name="T95" fmla="*/ 36 h 50"/>
                <a:gd name="T96" fmla="*/ 2 w 66"/>
                <a:gd name="T97" fmla="*/ 30 h 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"/>
                <a:gd name="T148" fmla="*/ 0 h 50"/>
                <a:gd name="T149" fmla="*/ 66 w 66"/>
                <a:gd name="T150" fmla="*/ 50 h 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" h="50">
                  <a:moveTo>
                    <a:pt x="2" y="30"/>
                  </a:moveTo>
                  <a:lnTo>
                    <a:pt x="2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6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2"/>
                  </a:lnTo>
                  <a:lnTo>
                    <a:pt x="38" y="4"/>
                  </a:lnTo>
                  <a:lnTo>
                    <a:pt x="40" y="8"/>
                  </a:lnTo>
                  <a:lnTo>
                    <a:pt x="42" y="10"/>
                  </a:lnTo>
                  <a:lnTo>
                    <a:pt x="44" y="10"/>
                  </a:lnTo>
                  <a:lnTo>
                    <a:pt x="46" y="14"/>
                  </a:lnTo>
                  <a:lnTo>
                    <a:pt x="48" y="18"/>
                  </a:lnTo>
                  <a:lnTo>
                    <a:pt x="50" y="20"/>
                  </a:lnTo>
                  <a:lnTo>
                    <a:pt x="56" y="22"/>
                  </a:lnTo>
                  <a:lnTo>
                    <a:pt x="60" y="24"/>
                  </a:lnTo>
                  <a:lnTo>
                    <a:pt x="62" y="26"/>
                  </a:lnTo>
                  <a:lnTo>
                    <a:pt x="64" y="26"/>
                  </a:lnTo>
                  <a:lnTo>
                    <a:pt x="64" y="30"/>
                  </a:lnTo>
                  <a:lnTo>
                    <a:pt x="64" y="32"/>
                  </a:lnTo>
                  <a:lnTo>
                    <a:pt x="64" y="36"/>
                  </a:lnTo>
                  <a:lnTo>
                    <a:pt x="66" y="42"/>
                  </a:lnTo>
                  <a:lnTo>
                    <a:pt x="66" y="44"/>
                  </a:lnTo>
                  <a:lnTo>
                    <a:pt x="58" y="44"/>
                  </a:lnTo>
                  <a:lnTo>
                    <a:pt x="50" y="44"/>
                  </a:lnTo>
                  <a:lnTo>
                    <a:pt x="44" y="44"/>
                  </a:lnTo>
                  <a:lnTo>
                    <a:pt x="40" y="44"/>
                  </a:lnTo>
                  <a:lnTo>
                    <a:pt x="38" y="42"/>
                  </a:lnTo>
                  <a:lnTo>
                    <a:pt x="34" y="42"/>
                  </a:lnTo>
                  <a:lnTo>
                    <a:pt x="30" y="44"/>
                  </a:lnTo>
                  <a:lnTo>
                    <a:pt x="26" y="44"/>
                  </a:lnTo>
                  <a:lnTo>
                    <a:pt x="22" y="46"/>
                  </a:lnTo>
                  <a:lnTo>
                    <a:pt x="18" y="48"/>
                  </a:lnTo>
                  <a:lnTo>
                    <a:pt x="16" y="48"/>
                  </a:lnTo>
                  <a:lnTo>
                    <a:pt x="14" y="50"/>
                  </a:lnTo>
                  <a:lnTo>
                    <a:pt x="12" y="46"/>
                  </a:lnTo>
                  <a:lnTo>
                    <a:pt x="10" y="44"/>
                  </a:lnTo>
                  <a:lnTo>
                    <a:pt x="8" y="42"/>
                  </a:lnTo>
                  <a:lnTo>
                    <a:pt x="6" y="40"/>
                  </a:lnTo>
                  <a:lnTo>
                    <a:pt x="4" y="36"/>
                  </a:lnTo>
                  <a:lnTo>
                    <a:pt x="2" y="3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16" name="Freeform 79"/>
            <p:cNvSpPr>
              <a:spLocks/>
            </p:cNvSpPr>
            <p:nvPr/>
          </p:nvSpPr>
          <p:spPr bwMode="gray">
            <a:xfrm>
              <a:off x="621" y="2916"/>
              <a:ext cx="42" cy="10"/>
            </a:xfrm>
            <a:custGeom>
              <a:avLst/>
              <a:gdLst>
                <a:gd name="T0" fmla="*/ 0 w 42"/>
                <a:gd name="T1" fmla="*/ 0 h 10"/>
                <a:gd name="T2" fmla="*/ 0 w 42"/>
                <a:gd name="T3" fmla="*/ 8 h 10"/>
                <a:gd name="T4" fmla="*/ 2 w 42"/>
                <a:gd name="T5" fmla="*/ 8 h 10"/>
                <a:gd name="T6" fmla="*/ 6 w 42"/>
                <a:gd name="T7" fmla="*/ 6 h 10"/>
                <a:gd name="T8" fmla="*/ 10 w 42"/>
                <a:gd name="T9" fmla="*/ 6 h 10"/>
                <a:gd name="T10" fmla="*/ 16 w 42"/>
                <a:gd name="T11" fmla="*/ 8 h 10"/>
                <a:gd name="T12" fmla="*/ 22 w 42"/>
                <a:gd name="T13" fmla="*/ 10 h 10"/>
                <a:gd name="T14" fmla="*/ 28 w 42"/>
                <a:gd name="T15" fmla="*/ 10 h 10"/>
                <a:gd name="T16" fmla="*/ 30 w 42"/>
                <a:gd name="T17" fmla="*/ 8 h 10"/>
                <a:gd name="T18" fmla="*/ 32 w 42"/>
                <a:gd name="T19" fmla="*/ 8 h 10"/>
                <a:gd name="T20" fmla="*/ 34 w 42"/>
                <a:gd name="T21" fmla="*/ 6 h 10"/>
                <a:gd name="T22" fmla="*/ 36 w 42"/>
                <a:gd name="T23" fmla="*/ 6 h 10"/>
                <a:gd name="T24" fmla="*/ 38 w 42"/>
                <a:gd name="T25" fmla="*/ 6 h 10"/>
                <a:gd name="T26" fmla="*/ 38 w 42"/>
                <a:gd name="T27" fmla="*/ 6 h 10"/>
                <a:gd name="T28" fmla="*/ 40 w 42"/>
                <a:gd name="T29" fmla="*/ 6 h 10"/>
                <a:gd name="T30" fmla="*/ 42 w 42"/>
                <a:gd name="T31" fmla="*/ 6 h 10"/>
                <a:gd name="T32" fmla="*/ 42 w 42"/>
                <a:gd name="T33" fmla="*/ 4 h 10"/>
                <a:gd name="T34" fmla="*/ 40 w 42"/>
                <a:gd name="T35" fmla="*/ 4 h 10"/>
                <a:gd name="T36" fmla="*/ 36 w 42"/>
                <a:gd name="T37" fmla="*/ 2 h 10"/>
                <a:gd name="T38" fmla="*/ 32 w 42"/>
                <a:gd name="T39" fmla="*/ 0 h 10"/>
                <a:gd name="T40" fmla="*/ 28 w 42"/>
                <a:gd name="T41" fmla="*/ 0 h 10"/>
                <a:gd name="T42" fmla="*/ 24 w 42"/>
                <a:gd name="T43" fmla="*/ 2 h 10"/>
                <a:gd name="T44" fmla="*/ 22 w 42"/>
                <a:gd name="T45" fmla="*/ 2 h 10"/>
                <a:gd name="T46" fmla="*/ 18 w 42"/>
                <a:gd name="T47" fmla="*/ 2 h 10"/>
                <a:gd name="T48" fmla="*/ 16 w 42"/>
                <a:gd name="T49" fmla="*/ 2 h 10"/>
                <a:gd name="T50" fmla="*/ 12 w 42"/>
                <a:gd name="T51" fmla="*/ 2 h 10"/>
                <a:gd name="T52" fmla="*/ 10 w 42"/>
                <a:gd name="T53" fmla="*/ 0 h 10"/>
                <a:gd name="T54" fmla="*/ 8 w 42"/>
                <a:gd name="T55" fmla="*/ 0 h 10"/>
                <a:gd name="T56" fmla="*/ 6 w 42"/>
                <a:gd name="T57" fmla="*/ 0 h 10"/>
                <a:gd name="T58" fmla="*/ 2 w 42"/>
                <a:gd name="T59" fmla="*/ 0 h 10"/>
                <a:gd name="T60" fmla="*/ 0 w 42"/>
                <a:gd name="T61" fmla="*/ 0 h 10"/>
                <a:gd name="T62" fmla="*/ 0 w 42"/>
                <a:gd name="T63" fmla="*/ 0 h 1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"/>
                <a:gd name="T97" fmla="*/ 0 h 10"/>
                <a:gd name="T98" fmla="*/ 42 w 42"/>
                <a:gd name="T99" fmla="*/ 10 h 1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" h="10">
                  <a:moveTo>
                    <a:pt x="0" y="0"/>
                  </a:moveTo>
                  <a:lnTo>
                    <a:pt x="0" y="8"/>
                  </a:lnTo>
                  <a:lnTo>
                    <a:pt x="2" y="8"/>
                  </a:lnTo>
                  <a:lnTo>
                    <a:pt x="6" y="6"/>
                  </a:lnTo>
                  <a:lnTo>
                    <a:pt x="10" y="6"/>
                  </a:lnTo>
                  <a:lnTo>
                    <a:pt x="16" y="8"/>
                  </a:lnTo>
                  <a:lnTo>
                    <a:pt x="22" y="10"/>
                  </a:lnTo>
                  <a:lnTo>
                    <a:pt x="28" y="10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8" y="6"/>
                  </a:lnTo>
                  <a:lnTo>
                    <a:pt x="40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0" y="4"/>
                  </a:lnTo>
                  <a:lnTo>
                    <a:pt x="36" y="2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17" name="Freeform 80"/>
            <p:cNvSpPr>
              <a:spLocks/>
            </p:cNvSpPr>
            <p:nvPr/>
          </p:nvSpPr>
          <p:spPr bwMode="gray">
            <a:xfrm>
              <a:off x="697" y="3000"/>
              <a:ext cx="84" cy="56"/>
            </a:xfrm>
            <a:custGeom>
              <a:avLst/>
              <a:gdLst>
                <a:gd name="T0" fmla="*/ 24 w 84"/>
                <a:gd name="T1" fmla="*/ 44 h 56"/>
                <a:gd name="T2" fmla="*/ 22 w 84"/>
                <a:gd name="T3" fmla="*/ 38 h 56"/>
                <a:gd name="T4" fmla="*/ 0 w 84"/>
                <a:gd name="T5" fmla="*/ 20 h 56"/>
                <a:gd name="T6" fmla="*/ 0 w 84"/>
                <a:gd name="T7" fmla="*/ 20 h 56"/>
                <a:gd name="T8" fmla="*/ 4 w 84"/>
                <a:gd name="T9" fmla="*/ 18 h 56"/>
                <a:gd name="T10" fmla="*/ 6 w 84"/>
                <a:gd name="T11" fmla="*/ 16 h 56"/>
                <a:gd name="T12" fmla="*/ 12 w 84"/>
                <a:gd name="T13" fmla="*/ 12 h 56"/>
                <a:gd name="T14" fmla="*/ 14 w 84"/>
                <a:gd name="T15" fmla="*/ 8 h 56"/>
                <a:gd name="T16" fmla="*/ 16 w 84"/>
                <a:gd name="T17" fmla="*/ 0 h 56"/>
                <a:gd name="T18" fmla="*/ 28 w 84"/>
                <a:gd name="T19" fmla="*/ 0 h 56"/>
                <a:gd name="T20" fmla="*/ 28 w 84"/>
                <a:gd name="T21" fmla="*/ 0 h 56"/>
                <a:gd name="T22" fmla="*/ 30 w 84"/>
                <a:gd name="T23" fmla="*/ 2 h 56"/>
                <a:gd name="T24" fmla="*/ 34 w 84"/>
                <a:gd name="T25" fmla="*/ 4 h 56"/>
                <a:gd name="T26" fmla="*/ 38 w 84"/>
                <a:gd name="T27" fmla="*/ 6 h 56"/>
                <a:gd name="T28" fmla="*/ 40 w 84"/>
                <a:gd name="T29" fmla="*/ 8 h 56"/>
                <a:gd name="T30" fmla="*/ 44 w 84"/>
                <a:gd name="T31" fmla="*/ 10 h 56"/>
                <a:gd name="T32" fmla="*/ 46 w 84"/>
                <a:gd name="T33" fmla="*/ 10 h 56"/>
                <a:gd name="T34" fmla="*/ 46 w 84"/>
                <a:gd name="T35" fmla="*/ 8 h 56"/>
                <a:gd name="T36" fmla="*/ 48 w 84"/>
                <a:gd name="T37" fmla="*/ 8 h 56"/>
                <a:gd name="T38" fmla="*/ 50 w 84"/>
                <a:gd name="T39" fmla="*/ 6 h 56"/>
                <a:gd name="T40" fmla="*/ 52 w 84"/>
                <a:gd name="T41" fmla="*/ 4 h 56"/>
                <a:gd name="T42" fmla="*/ 56 w 84"/>
                <a:gd name="T43" fmla="*/ 4 h 56"/>
                <a:gd name="T44" fmla="*/ 58 w 84"/>
                <a:gd name="T45" fmla="*/ 4 h 56"/>
                <a:gd name="T46" fmla="*/ 62 w 84"/>
                <a:gd name="T47" fmla="*/ 6 h 56"/>
                <a:gd name="T48" fmla="*/ 64 w 84"/>
                <a:gd name="T49" fmla="*/ 10 h 56"/>
                <a:gd name="T50" fmla="*/ 64 w 84"/>
                <a:gd name="T51" fmla="*/ 10 h 56"/>
                <a:gd name="T52" fmla="*/ 64 w 84"/>
                <a:gd name="T53" fmla="*/ 12 h 56"/>
                <a:gd name="T54" fmla="*/ 64 w 84"/>
                <a:gd name="T55" fmla="*/ 16 h 56"/>
                <a:gd name="T56" fmla="*/ 64 w 84"/>
                <a:gd name="T57" fmla="*/ 18 h 56"/>
                <a:gd name="T58" fmla="*/ 66 w 84"/>
                <a:gd name="T59" fmla="*/ 22 h 56"/>
                <a:gd name="T60" fmla="*/ 70 w 84"/>
                <a:gd name="T61" fmla="*/ 24 h 56"/>
                <a:gd name="T62" fmla="*/ 72 w 84"/>
                <a:gd name="T63" fmla="*/ 24 h 56"/>
                <a:gd name="T64" fmla="*/ 74 w 84"/>
                <a:gd name="T65" fmla="*/ 24 h 56"/>
                <a:gd name="T66" fmla="*/ 76 w 84"/>
                <a:gd name="T67" fmla="*/ 24 h 56"/>
                <a:gd name="T68" fmla="*/ 78 w 84"/>
                <a:gd name="T69" fmla="*/ 24 h 56"/>
                <a:gd name="T70" fmla="*/ 80 w 84"/>
                <a:gd name="T71" fmla="*/ 26 h 56"/>
                <a:gd name="T72" fmla="*/ 82 w 84"/>
                <a:gd name="T73" fmla="*/ 30 h 56"/>
                <a:gd name="T74" fmla="*/ 84 w 84"/>
                <a:gd name="T75" fmla="*/ 36 h 56"/>
                <a:gd name="T76" fmla="*/ 82 w 84"/>
                <a:gd name="T77" fmla="*/ 40 h 56"/>
                <a:gd name="T78" fmla="*/ 82 w 84"/>
                <a:gd name="T79" fmla="*/ 42 h 56"/>
                <a:gd name="T80" fmla="*/ 80 w 84"/>
                <a:gd name="T81" fmla="*/ 44 h 56"/>
                <a:gd name="T82" fmla="*/ 80 w 84"/>
                <a:gd name="T83" fmla="*/ 46 h 56"/>
                <a:gd name="T84" fmla="*/ 48 w 84"/>
                <a:gd name="T85" fmla="*/ 56 h 56"/>
                <a:gd name="T86" fmla="*/ 48 w 84"/>
                <a:gd name="T87" fmla="*/ 56 h 56"/>
                <a:gd name="T88" fmla="*/ 46 w 84"/>
                <a:gd name="T89" fmla="*/ 56 h 56"/>
                <a:gd name="T90" fmla="*/ 44 w 84"/>
                <a:gd name="T91" fmla="*/ 56 h 56"/>
                <a:gd name="T92" fmla="*/ 38 w 84"/>
                <a:gd name="T93" fmla="*/ 54 h 56"/>
                <a:gd name="T94" fmla="*/ 32 w 84"/>
                <a:gd name="T95" fmla="*/ 52 h 56"/>
                <a:gd name="T96" fmla="*/ 32 w 84"/>
                <a:gd name="T97" fmla="*/ 52 h 56"/>
                <a:gd name="T98" fmla="*/ 28 w 84"/>
                <a:gd name="T99" fmla="*/ 50 h 56"/>
                <a:gd name="T100" fmla="*/ 26 w 84"/>
                <a:gd name="T101" fmla="*/ 48 h 56"/>
                <a:gd name="T102" fmla="*/ 24 w 84"/>
                <a:gd name="T103" fmla="*/ 44 h 5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4"/>
                <a:gd name="T157" fmla="*/ 0 h 56"/>
                <a:gd name="T158" fmla="*/ 84 w 84"/>
                <a:gd name="T159" fmla="*/ 56 h 5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4" h="56">
                  <a:moveTo>
                    <a:pt x="24" y="44"/>
                  </a:moveTo>
                  <a:lnTo>
                    <a:pt x="22" y="38"/>
                  </a:lnTo>
                  <a:lnTo>
                    <a:pt x="0" y="20"/>
                  </a:lnTo>
                  <a:lnTo>
                    <a:pt x="4" y="18"/>
                  </a:lnTo>
                  <a:lnTo>
                    <a:pt x="6" y="16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6" y="0"/>
                  </a:lnTo>
                  <a:lnTo>
                    <a:pt x="28" y="0"/>
                  </a:lnTo>
                  <a:lnTo>
                    <a:pt x="30" y="2"/>
                  </a:lnTo>
                  <a:lnTo>
                    <a:pt x="34" y="4"/>
                  </a:lnTo>
                  <a:lnTo>
                    <a:pt x="38" y="6"/>
                  </a:lnTo>
                  <a:lnTo>
                    <a:pt x="40" y="8"/>
                  </a:lnTo>
                  <a:lnTo>
                    <a:pt x="44" y="10"/>
                  </a:lnTo>
                  <a:lnTo>
                    <a:pt x="46" y="10"/>
                  </a:lnTo>
                  <a:lnTo>
                    <a:pt x="46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58" y="4"/>
                  </a:lnTo>
                  <a:lnTo>
                    <a:pt x="62" y="6"/>
                  </a:lnTo>
                  <a:lnTo>
                    <a:pt x="64" y="10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4" y="18"/>
                  </a:lnTo>
                  <a:lnTo>
                    <a:pt x="66" y="22"/>
                  </a:lnTo>
                  <a:lnTo>
                    <a:pt x="70" y="24"/>
                  </a:lnTo>
                  <a:lnTo>
                    <a:pt x="72" y="24"/>
                  </a:lnTo>
                  <a:lnTo>
                    <a:pt x="74" y="24"/>
                  </a:lnTo>
                  <a:lnTo>
                    <a:pt x="76" y="24"/>
                  </a:lnTo>
                  <a:lnTo>
                    <a:pt x="78" y="24"/>
                  </a:lnTo>
                  <a:lnTo>
                    <a:pt x="80" y="26"/>
                  </a:lnTo>
                  <a:lnTo>
                    <a:pt x="82" y="30"/>
                  </a:lnTo>
                  <a:lnTo>
                    <a:pt x="84" y="36"/>
                  </a:lnTo>
                  <a:lnTo>
                    <a:pt x="82" y="40"/>
                  </a:lnTo>
                  <a:lnTo>
                    <a:pt x="82" y="42"/>
                  </a:lnTo>
                  <a:lnTo>
                    <a:pt x="80" y="44"/>
                  </a:lnTo>
                  <a:lnTo>
                    <a:pt x="80" y="46"/>
                  </a:lnTo>
                  <a:lnTo>
                    <a:pt x="48" y="56"/>
                  </a:lnTo>
                  <a:lnTo>
                    <a:pt x="46" y="56"/>
                  </a:lnTo>
                  <a:lnTo>
                    <a:pt x="44" y="56"/>
                  </a:lnTo>
                  <a:lnTo>
                    <a:pt x="38" y="54"/>
                  </a:lnTo>
                  <a:lnTo>
                    <a:pt x="32" y="52"/>
                  </a:lnTo>
                  <a:lnTo>
                    <a:pt x="28" y="50"/>
                  </a:lnTo>
                  <a:lnTo>
                    <a:pt x="26" y="48"/>
                  </a:lnTo>
                  <a:lnTo>
                    <a:pt x="24" y="44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18" name="Freeform 81"/>
            <p:cNvSpPr>
              <a:spLocks/>
            </p:cNvSpPr>
            <p:nvPr/>
          </p:nvSpPr>
          <p:spPr bwMode="gray">
            <a:xfrm>
              <a:off x="679" y="2976"/>
              <a:ext cx="36" cy="44"/>
            </a:xfrm>
            <a:custGeom>
              <a:avLst/>
              <a:gdLst>
                <a:gd name="T0" fmla="*/ 0 w 36"/>
                <a:gd name="T1" fmla="*/ 18 h 44"/>
                <a:gd name="T2" fmla="*/ 0 w 36"/>
                <a:gd name="T3" fmla="*/ 16 h 44"/>
                <a:gd name="T4" fmla="*/ 0 w 36"/>
                <a:gd name="T5" fmla="*/ 14 h 44"/>
                <a:gd name="T6" fmla="*/ 0 w 36"/>
                <a:gd name="T7" fmla="*/ 12 h 44"/>
                <a:gd name="T8" fmla="*/ 2 w 36"/>
                <a:gd name="T9" fmla="*/ 8 h 44"/>
                <a:gd name="T10" fmla="*/ 4 w 36"/>
                <a:gd name="T11" fmla="*/ 6 h 44"/>
                <a:gd name="T12" fmla="*/ 8 w 36"/>
                <a:gd name="T13" fmla="*/ 2 h 44"/>
                <a:gd name="T14" fmla="*/ 14 w 36"/>
                <a:gd name="T15" fmla="*/ 0 h 44"/>
                <a:gd name="T16" fmla="*/ 18 w 36"/>
                <a:gd name="T17" fmla="*/ 0 h 44"/>
                <a:gd name="T18" fmla="*/ 20 w 36"/>
                <a:gd name="T19" fmla="*/ 0 h 44"/>
                <a:gd name="T20" fmla="*/ 24 w 36"/>
                <a:gd name="T21" fmla="*/ 0 h 44"/>
                <a:gd name="T22" fmla="*/ 26 w 36"/>
                <a:gd name="T23" fmla="*/ 2 h 44"/>
                <a:gd name="T24" fmla="*/ 28 w 36"/>
                <a:gd name="T25" fmla="*/ 2 h 44"/>
                <a:gd name="T26" fmla="*/ 30 w 36"/>
                <a:gd name="T27" fmla="*/ 4 h 44"/>
                <a:gd name="T28" fmla="*/ 32 w 36"/>
                <a:gd name="T29" fmla="*/ 4 h 44"/>
                <a:gd name="T30" fmla="*/ 34 w 36"/>
                <a:gd name="T31" fmla="*/ 8 h 44"/>
                <a:gd name="T32" fmla="*/ 36 w 36"/>
                <a:gd name="T33" fmla="*/ 12 h 44"/>
                <a:gd name="T34" fmla="*/ 36 w 36"/>
                <a:gd name="T35" fmla="*/ 20 h 44"/>
                <a:gd name="T36" fmla="*/ 34 w 36"/>
                <a:gd name="T37" fmla="*/ 28 h 44"/>
                <a:gd name="T38" fmla="*/ 30 w 36"/>
                <a:gd name="T39" fmla="*/ 34 h 44"/>
                <a:gd name="T40" fmla="*/ 30 w 36"/>
                <a:gd name="T41" fmla="*/ 34 h 44"/>
                <a:gd name="T42" fmla="*/ 28 w 36"/>
                <a:gd name="T43" fmla="*/ 38 h 44"/>
                <a:gd name="T44" fmla="*/ 24 w 36"/>
                <a:gd name="T45" fmla="*/ 40 h 44"/>
                <a:gd name="T46" fmla="*/ 20 w 36"/>
                <a:gd name="T47" fmla="*/ 44 h 44"/>
                <a:gd name="T48" fmla="*/ 18 w 36"/>
                <a:gd name="T49" fmla="*/ 44 h 44"/>
                <a:gd name="T50" fmla="*/ 16 w 36"/>
                <a:gd name="T51" fmla="*/ 44 h 44"/>
                <a:gd name="T52" fmla="*/ 14 w 36"/>
                <a:gd name="T53" fmla="*/ 42 h 44"/>
                <a:gd name="T54" fmla="*/ 10 w 36"/>
                <a:gd name="T55" fmla="*/ 40 h 44"/>
                <a:gd name="T56" fmla="*/ 8 w 36"/>
                <a:gd name="T57" fmla="*/ 38 h 44"/>
                <a:gd name="T58" fmla="*/ 0 w 36"/>
                <a:gd name="T59" fmla="*/ 18 h 4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6"/>
                <a:gd name="T91" fmla="*/ 0 h 44"/>
                <a:gd name="T92" fmla="*/ 36 w 36"/>
                <a:gd name="T93" fmla="*/ 44 h 4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6" h="44">
                  <a:moveTo>
                    <a:pt x="0" y="18"/>
                  </a:move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8"/>
                  </a:lnTo>
                  <a:lnTo>
                    <a:pt x="4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4" y="8"/>
                  </a:lnTo>
                  <a:lnTo>
                    <a:pt x="36" y="12"/>
                  </a:lnTo>
                  <a:lnTo>
                    <a:pt x="36" y="20"/>
                  </a:lnTo>
                  <a:lnTo>
                    <a:pt x="34" y="28"/>
                  </a:lnTo>
                  <a:lnTo>
                    <a:pt x="30" y="34"/>
                  </a:lnTo>
                  <a:lnTo>
                    <a:pt x="28" y="38"/>
                  </a:lnTo>
                  <a:lnTo>
                    <a:pt x="24" y="40"/>
                  </a:lnTo>
                  <a:lnTo>
                    <a:pt x="20" y="44"/>
                  </a:lnTo>
                  <a:lnTo>
                    <a:pt x="18" y="44"/>
                  </a:lnTo>
                  <a:lnTo>
                    <a:pt x="16" y="44"/>
                  </a:lnTo>
                  <a:lnTo>
                    <a:pt x="14" y="42"/>
                  </a:lnTo>
                  <a:lnTo>
                    <a:pt x="10" y="40"/>
                  </a:lnTo>
                  <a:lnTo>
                    <a:pt x="8" y="38"/>
                  </a:lnTo>
                  <a:lnTo>
                    <a:pt x="0" y="18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19" name="Freeform 82"/>
            <p:cNvSpPr>
              <a:spLocks/>
            </p:cNvSpPr>
            <p:nvPr/>
          </p:nvSpPr>
          <p:spPr bwMode="gray">
            <a:xfrm>
              <a:off x="647" y="2940"/>
              <a:ext cx="100" cy="70"/>
            </a:xfrm>
            <a:custGeom>
              <a:avLst/>
              <a:gdLst>
                <a:gd name="T0" fmla="*/ 0 w 100"/>
                <a:gd name="T1" fmla="*/ 26 h 70"/>
                <a:gd name="T2" fmla="*/ 18 w 100"/>
                <a:gd name="T3" fmla="*/ 20 h 70"/>
                <a:gd name="T4" fmla="*/ 22 w 100"/>
                <a:gd name="T5" fmla="*/ 16 h 70"/>
                <a:gd name="T6" fmla="*/ 24 w 100"/>
                <a:gd name="T7" fmla="*/ 8 h 70"/>
                <a:gd name="T8" fmla="*/ 22 w 100"/>
                <a:gd name="T9" fmla="*/ 0 h 70"/>
                <a:gd name="T10" fmla="*/ 24 w 100"/>
                <a:gd name="T11" fmla="*/ 0 h 70"/>
                <a:gd name="T12" fmla="*/ 30 w 100"/>
                <a:gd name="T13" fmla="*/ 0 h 70"/>
                <a:gd name="T14" fmla="*/ 36 w 100"/>
                <a:gd name="T15" fmla="*/ 2 h 70"/>
                <a:gd name="T16" fmla="*/ 38 w 100"/>
                <a:gd name="T17" fmla="*/ 4 h 70"/>
                <a:gd name="T18" fmla="*/ 40 w 100"/>
                <a:gd name="T19" fmla="*/ 6 h 70"/>
                <a:gd name="T20" fmla="*/ 44 w 100"/>
                <a:gd name="T21" fmla="*/ 6 h 70"/>
                <a:gd name="T22" fmla="*/ 52 w 100"/>
                <a:gd name="T23" fmla="*/ 10 h 70"/>
                <a:gd name="T24" fmla="*/ 62 w 100"/>
                <a:gd name="T25" fmla="*/ 10 h 70"/>
                <a:gd name="T26" fmla="*/ 64 w 100"/>
                <a:gd name="T27" fmla="*/ 8 h 70"/>
                <a:gd name="T28" fmla="*/ 64 w 100"/>
                <a:gd name="T29" fmla="*/ 6 h 70"/>
                <a:gd name="T30" fmla="*/ 66 w 100"/>
                <a:gd name="T31" fmla="*/ 4 h 70"/>
                <a:gd name="T32" fmla="*/ 70 w 100"/>
                <a:gd name="T33" fmla="*/ 2 h 70"/>
                <a:gd name="T34" fmla="*/ 76 w 100"/>
                <a:gd name="T35" fmla="*/ 4 h 70"/>
                <a:gd name="T36" fmla="*/ 78 w 100"/>
                <a:gd name="T37" fmla="*/ 8 h 70"/>
                <a:gd name="T38" fmla="*/ 80 w 100"/>
                <a:gd name="T39" fmla="*/ 14 h 70"/>
                <a:gd name="T40" fmla="*/ 84 w 100"/>
                <a:gd name="T41" fmla="*/ 22 h 70"/>
                <a:gd name="T42" fmla="*/ 88 w 100"/>
                <a:gd name="T43" fmla="*/ 28 h 70"/>
                <a:gd name="T44" fmla="*/ 90 w 100"/>
                <a:gd name="T45" fmla="*/ 36 h 70"/>
                <a:gd name="T46" fmla="*/ 96 w 100"/>
                <a:gd name="T47" fmla="*/ 50 h 70"/>
                <a:gd name="T48" fmla="*/ 100 w 100"/>
                <a:gd name="T49" fmla="*/ 64 h 70"/>
                <a:gd name="T50" fmla="*/ 96 w 100"/>
                <a:gd name="T51" fmla="*/ 70 h 70"/>
                <a:gd name="T52" fmla="*/ 88 w 100"/>
                <a:gd name="T53" fmla="*/ 66 h 70"/>
                <a:gd name="T54" fmla="*/ 78 w 100"/>
                <a:gd name="T55" fmla="*/ 60 h 70"/>
                <a:gd name="T56" fmla="*/ 78 w 100"/>
                <a:gd name="T57" fmla="*/ 60 h 70"/>
                <a:gd name="T58" fmla="*/ 72 w 100"/>
                <a:gd name="T59" fmla="*/ 60 h 70"/>
                <a:gd name="T60" fmla="*/ 68 w 100"/>
                <a:gd name="T61" fmla="*/ 60 h 70"/>
                <a:gd name="T62" fmla="*/ 68 w 100"/>
                <a:gd name="T63" fmla="*/ 54 h 70"/>
                <a:gd name="T64" fmla="*/ 68 w 100"/>
                <a:gd name="T65" fmla="*/ 46 h 70"/>
                <a:gd name="T66" fmla="*/ 62 w 100"/>
                <a:gd name="T67" fmla="*/ 40 h 70"/>
                <a:gd name="T68" fmla="*/ 50 w 100"/>
                <a:gd name="T69" fmla="*/ 36 h 70"/>
                <a:gd name="T70" fmla="*/ 48 w 100"/>
                <a:gd name="T71" fmla="*/ 36 h 70"/>
                <a:gd name="T72" fmla="*/ 40 w 100"/>
                <a:gd name="T73" fmla="*/ 40 h 70"/>
                <a:gd name="T74" fmla="*/ 32 w 100"/>
                <a:gd name="T75" fmla="*/ 46 h 70"/>
                <a:gd name="T76" fmla="*/ 18 w 100"/>
                <a:gd name="T77" fmla="*/ 40 h 7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00"/>
                <a:gd name="T118" fmla="*/ 0 h 70"/>
                <a:gd name="T119" fmla="*/ 100 w 100"/>
                <a:gd name="T120" fmla="*/ 70 h 7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00" h="70">
                  <a:moveTo>
                    <a:pt x="18" y="40"/>
                  </a:moveTo>
                  <a:lnTo>
                    <a:pt x="0" y="26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36" y="2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40" y="6"/>
                  </a:lnTo>
                  <a:lnTo>
                    <a:pt x="44" y="6"/>
                  </a:lnTo>
                  <a:lnTo>
                    <a:pt x="46" y="8"/>
                  </a:lnTo>
                  <a:lnTo>
                    <a:pt x="52" y="10"/>
                  </a:lnTo>
                  <a:lnTo>
                    <a:pt x="58" y="10"/>
                  </a:lnTo>
                  <a:lnTo>
                    <a:pt x="62" y="10"/>
                  </a:lnTo>
                  <a:lnTo>
                    <a:pt x="64" y="8"/>
                  </a:lnTo>
                  <a:lnTo>
                    <a:pt x="66" y="6"/>
                  </a:lnTo>
                  <a:lnTo>
                    <a:pt x="64" y="6"/>
                  </a:lnTo>
                  <a:lnTo>
                    <a:pt x="64" y="4"/>
                  </a:lnTo>
                  <a:lnTo>
                    <a:pt x="66" y="4"/>
                  </a:lnTo>
                  <a:lnTo>
                    <a:pt x="70" y="2"/>
                  </a:lnTo>
                  <a:lnTo>
                    <a:pt x="72" y="2"/>
                  </a:lnTo>
                  <a:lnTo>
                    <a:pt x="76" y="4"/>
                  </a:lnTo>
                  <a:lnTo>
                    <a:pt x="78" y="6"/>
                  </a:lnTo>
                  <a:lnTo>
                    <a:pt x="78" y="8"/>
                  </a:lnTo>
                  <a:lnTo>
                    <a:pt x="78" y="10"/>
                  </a:lnTo>
                  <a:lnTo>
                    <a:pt x="80" y="14"/>
                  </a:lnTo>
                  <a:lnTo>
                    <a:pt x="82" y="18"/>
                  </a:lnTo>
                  <a:lnTo>
                    <a:pt x="84" y="22"/>
                  </a:lnTo>
                  <a:lnTo>
                    <a:pt x="88" y="26"/>
                  </a:lnTo>
                  <a:lnTo>
                    <a:pt x="88" y="28"/>
                  </a:lnTo>
                  <a:lnTo>
                    <a:pt x="88" y="30"/>
                  </a:lnTo>
                  <a:lnTo>
                    <a:pt x="90" y="36"/>
                  </a:lnTo>
                  <a:lnTo>
                    <a:pt x="92" y="40"/>
                  </a:lnTo>
                  <a:lnTo>
                    <a:pt x="96" y="50"/>
                  </a:lnTo>
                  <a:lnTo>
                    <a:pt x="98" y="58"/>
                  </a:lnTo>
                  <a:lnTo>
                    <a:pt x="100" y="64"/>
                  </a:lnTo>
                  <a:lnTo>
                    <a:pt x="98" y="68"/>
                  </a:lnTo>
                  <a:lnTo>
                    <a:pt x="96" y="70"/>
                  </a:lnTo>
                  <a:lnTo>
                    <a:pt x="92" y="70"/>
                  </a:lnTo>
                  <a:lnTo>
                    <a:pt x="88" y="66"/>
                  </a:lnTo>
                  <a:lnTo>
                    <a:pt x="82" y="64"/>
                  </a:lnTo>
                  <a:lnTo>
                    <a:pt x="78" y="60"/>
                  </a:lnTo>
                  <a:lnTo>
                    <a:pt x="76" y="60"/>
                  </a:lnTo>
                  <a:lnTo>
                    <a:pt x="72" y="60"/>
                  </a:lnTo>
                  <a:lnTo>
                    <a:pt x="66" y="60"/>
                  </a:lnTo>
                  <a:lnTo>
                    <a:pt x="68" y="60"/>
                  </a:lnTo>
                  <a:lnTo>
                    <a:pt x="68" y="56"/>
                  </a:lnTo>
                  <a:lnTo>
                    <a:pt x="68" y="54"/>
                  </a:lnTo>
                  <a:lnTo>
                    <a:pt x="68" y="50"/>
                  </a:lnTo>
                  <a:lnTo>
                    <a:pt x="68" y="46"/>
                  </a:lnTo>
                  <a:lnTo>
                    <a:pt x="66" y="42"/>
                  </a:lnTo>
                  <a:lnTo>
                    <a:pt x="62" y="40"/>
                  </a:lnTo>
                  <a:lnTo>
                    <a:pt x="58" y="38"/>
                  </a:lnTo>
                  <a:lnTo>
                    <a:pt x="50" y="36"/>
                  </a:lnTo>
                  <a:lnTo>
                    <a:pt x="48" y="36"/>
                  </a:lnTo>
                  <a:lnTo>
                    <a:pt x="44" y="38"/>
                  </a:lnTo>
                  <a:lnTo>
                    <a:pt x="40" y="40"/>
                  </a:lnTo>
                  <a:lnTo>
                    <a:pt x="36" y="42"/>
                  </a:lnTo>
                  <a:lnTo>
                    <a:pt x="32" y="46"/>
                  </a:lnTo>
                  <a:lnTo>
                    <a:pt x="32" y="52"/>
                  </a:lnTo>
                  <a:lnTo>
                    <a:pt x="18" y="4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20" name="Freeform 83"/>
            <p:cNvSpPr>
              <a:spLocks/>
            </p:cNvSpPr>
            <p:nvPr/>
          </p:nvSpPr>
          <p:spPr bwMode="gray">
            <a:xfrm>
              <a:off x="735" y="2960"/>
              <a:ext cx="84" cy="88"/>
            </a:xfrm>
            <a:custGeom>
              <a:avLst/>
              <a:gdLst>
                <a:gd name="T0" fmla="*/ 42 w 84"/>
                <a:gd name="T1" fmla="*/ 84 h 88"/>
                <a:gd name="T2" fmla="*/ 44 w 84"/>
                <a:gd name="T3" fmla="*/ 78 h 88"/>
                <a:gd name="T4" fmla="*/ 44 w 84"/>
                <a:gd name="T5" fmla="*/ 68 h 88"/>
                <a:gd name="T6" fmla="*/ 42 w 84"/>
                <a:gd name="T7" fmla="*/ 66 h 88"/>
                <a:gd name="T8" fmla="*/ 36 w 84"/>
                <a:gd name="T9" fmla="*/ 64 h 88"/>
                <a:gd name="T10" fmla="*/ 32 w 84"/>
                <a:gd name="T11" fmla="*/ 64 h 88"/>
                <a:gd name="T12" fmla="*/ 28 w 84"/>
                <a:gd name="T13" fmla="*/ 62 h 88"/>
                <a:gd name="T14" fmla="*/ 26 w 84"/>
                <a:gd name="T15" fmla="*/ 54 h 88"/>
                <a:gd name="T16" fmla="*/ 26 w 84"/>
                <a:gd name="T17" fmla="*/ 48 h 88"/>
                <a:gd name="T18" fmla="*/ 24 w 84"/>
                <a:gd name="T19" fmla="*/ 46 h 88"/>
                <a:gd name="T20" fmla="*/ 18 w 84"/>
                <a:gd name="T21" fmla="*/ 42 h 88"/>
                <a:gd name="T22" fmla="*/ 10 w 84"/>
                <a:gd name="T23" fmla="*/ 48 h 88"/>
                <a:gd name="T24" fmla="*/ 10 w 84"/>
                <a:gd name="T25" fmla="*/ 44 h 88"/>
                <a:gd name="T26" fmla="*/ 10 w 84"/>
                <a:gd name="T27" fmla="*/ 36 h 88"/>
                <a:gd name="T28" fmla="*/ 8 w 84"/>
                <a:gd name="T29" fmla="*/ 32 h 88"/>
                <a:gd name="T30" fmla="*/ 4 w 84"/>
                <a:gd name="T31" fmla="*/ 24 h 88"/>
                <a:gd name="T32" fmla="*/ 2 w 84"/>
                <a:gd name="T33" fmla="*/ 14 h 88"/>
                <a:gd name="T34" fmla="*/ 0 w 84"/>
                <a:gd name="T35" fmla="*/ 6 h 88"/>
                <a:gd name="T36" fmla="*/ 6 w 84"/>
                <a:gd name="T37" fmla="*/ 8 h 88"/>
                <a:gd name="T38" fmla="*/ 16 w 84"/>
                <a:gd name="T39" fmla="*/ 6 h 88"/>
                <a:gd name="T40" fmla="*/ 22 w 84"/>
                <a:gd name="T41" fmla="*/ 4 h 88"/>
                <a:gd name="T42" fmla="*/ 24 w 84"/>
                <a:gd name="T43" fmla="*/ 0 h 88"/>
                <a:gd name="T44" fmla="*/ 30 w 84"/>
                <a:gd name="T45" fmla="*/ 2 h 88"/>
                <a:gd name="T46" fmla="*/ 32 w 84"/>
                <a:gd name="T47" fmla="*/ 4 h 88"/>
                <a:gd name="T48" fmla="*/ 36 w 84"/>
                <a:gd name="T49" fmla="*/ 4 h 88"/>
                <a:gd name="T50" fmla="*/ 38 w 84"/>
                <a:gd name="T51" fmla="*/ 2 h 88"/>
                <a:gd name="T52" fmla="*/ 42 w 84"/>
                <a:gd name="T53" fmla="*/ 0 h 88"/>
                <a:gd name="T54" fmla="*/ 50 w 84"/>
                <a:gd name="T55" fmla="*/ 0 h 88"/>
                <a:gd name="T56" fmla="*/ 58 w 84"/>
                <a:gd name="T57" fmla="*/ 2 h 88"/>
                <a:gd name="T58" fmla="*/ 64 w 84"/>
                <a:gd name="T59" fmla="*/ 0 h 88"/>
                <a:gd name="T60" fmla="*/ 72 w 84"/>
                <a:gd name="T61" fmla="*/ 0 h 88"/>
                <a:gd name="T62" fmla="*/ 76 w 84"/>
                <a:gd name="T63" fmla="*/ 4 h 88"/>
                <a:gd name="T64" fmla="*/ 78 w 84"/>
                <a:gd name="T65" fmla="*/ 12 h 88"/>
                <a:gd name="T66" fmla="*/ 82 w 84"/>
                <a:gd name="T67" fmla="*/ 32 h 88"/>
                <a:gd name="T68" fmla="*/ 80 w 84"/>
                <a:gd name="T69" fmla="*/ 46 h 88"/>
                <a:gd name="T70" fmla="*/ 76 w 84"/>
                <a:gd name="T71" fmla="*/ 68 h 88"/>
                <a:gd name="T72" fmla="*/ 84 w 84"/>
                <a:gd name="T73" fmla="*/ 88 h 88"/>
                <a:gd name="T74" fmla="*/ 42 w 84"/>
                <a:gd name="T75" fmla="*/ 86 h 8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84"/>
                <a:gd name="T115" fmla="*/ 0 h 88"/>
                <a:gd name="T116" fmla="*/ 84 w 84"/>
                <a:gd name="T117" fmla="*/ 88 h 8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84" h="88">
                  <a:moveTo>
                    <a:pt x="42" y="86"/>
                  </a:moveTo>
                  <a:lnTo>
                    <a:pt x="42" y="84"/>
                  </a:lnTo>
                  <a:lnTo>
                    <a:pt x="44" y="82"/>
                  </a:lnTo>
                  <a:lnTo>
                    <a:pt x="44" y="78"/>
                  </a:lnTo>
                  <a:lnTo>
                    <a:pt x="46" y="74"/>
                  </a:lnTo>
                  <a:lnTo>
                    <a:pt x="44" y="68"/>
                  </a:lnTo>
                  <a:lnTo>
                    <a:pt x="42" y="66"/>
                  </a:lnTo>
                  <a:lnTo>
                    <a:pt x="40" y="64"/>
                  </a:lnTo>
                  <a:lnTo>
                    <a:pt x="36" y="64"/>
                  </a:lnTo>
                  <a:lnTo>
                    <a:pt x="32" y="64"/>
                  </a:lnTo>
                  <a:lnTo>
                    <a:pt x="30" y="64"/>
                  </a:lnTo>
                  <a:lnTo>
                    <a:pt x="28" y="62"/>
                  </a:lnTo>
                  <a:lnTo>
                    <a:pt x="26" y="58"/>
                  </a:lnTo>
                  <a:lnTo>
                    <a:pt x="26" y="54"/>
                  </a:lnTo>
                  <a:lnTo>
                    <a:pt x="26" y="50"/>
                  </a:lnTo>
                  <a:lnTo>
                    <a:pt x="26" y="48"/>
                  </a:lnTo>
                  <a:lnTo>
                    <a:pt x="24" y="46"/>
                  </a:lnTo>
                  <a:lnTo>
                    <a:pt x="22" y="44"/>
                  </a:lnTo>
                  <a:lnTo>
                    <a:pt x="18" y="42"/>
                  </a:lnTo>
                  <a:lnTo>
                    <a:pt x="14" y="44"/>
                  </a:lnTo>
                  <a:lnTo>
                    <a:pt x="10" y="48"/>
                  </a:lnTo>
                  <a:lnTo>
                    <a:pt x="10" y="46"/>
                  </a:lnTo>
                  <a:lnTo>
                    <a:pt x="10" y="44"/>
                  </a:lnTo>
                  <a:lnTo>
                    <a:pt x="10" y="40"/>
                  </a:lnTo>
                  <a:lnTo>
                    <a:pt x="10" y="36"/>
                  </a:lnTo>
                  <a:lnTo>
                    <a:pt x="8" y="32"/>
                  </a:lnTo>
                  <a:lnTo>
                    <a:pt x="6" y="28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6"/>
                  </a:lnTo>
                  <a:lnTo>
                    <a:pt x="6" y="8"/>
                  </a:lnTo>
                  <a:lnTo>
                    <a:pt x="10" y="8"/>
                  </a:lnTo>
                  <a:lnTo>
                    <a:pt x="16" y="6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0" y="2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6" y="4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6" y="2"/>
                  </a:lnTo>
                  <a:lnTo>
                    <a:pt x="58" y="2"/>
                  </a:lnTo>
                  <a:lnTo>
                    <a:pt x="62" y="2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74" y="2"/>
                  </a:lnTo>
                  <a:lnTo>
                    <a:pt x="76" y="4"/>
                  </a:lnTo>
                  <a:lnTo>
                    <a:pt x="76" y="8"/>
                  </a:lnTo>
                  <a:lnTo>
                    <a:pt x="78" y="12"/>
                  </a:lnTo>
                  <a:lnTo>
                    <a:pt x="80" y="20"/>
                  </a:lnTo>
                  <a:lnTo>
                    <a:pt x="82" y="32"/>
                  </a:lnTo>
                  <a:lnTo>
                    <a:pt x="80" y="42"/>
                  </a:lnTo>
                  <a:lnTo>
                    <a:pt x="80" y="46"/>
                  </a:lnTo>
                  <a:lnTo>
                    <a:pt x="78" y="56"/>
                  </a:lnTo>
                  <a:lnTo>
                    <a:pt x="76" y="68"/>
                  </a:lnTo>
                  <a:lnTo>
                    <a:pt x="78" y="76"/>
                  </a:lnTo>
                  <a:lnTo>
                    <a:pt x="84" y="88"/>
                  </a:lnTo>
                  <a:lnTo>
                    <a:pt x="66" y="82"/>
                  </a:lnTo>
                  <a:lnTo>
                    <a:pt x="42" y="86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21" name="Freeform 84"/>
            <p:cNvSpPr>
              <a:spLocks/>
            </p:cNvSpPr>
            <p:nvPr/>
          </p:nvSpPr>
          <p:spPr bwMode="gray">
            <a:xfrm>
              <a:off x="773" y="2924"/>
              <a:ext cx="74" cy="38"/>
            </a:xfrm>
            <a:custGeom>
              <a:avLst/>
              <a:gdLst>
                <a:gd name="T0" fmla="*/ 28 w 74"/>
                <a:gd name="T1" fmla="*/ 8 h 38"/>
                <a:gd name="T2" fmla="*/ 28 w 74"/>
                <a:gd name="T3" fmla="*/ 8 h 38"/>
                <a:gd name="T4" fmla="*/ 24 w 74"/>
                <a:gd name="T5" fmla="*/ 8 h 38"/>
                <a:gd name="T6" fmla="*/ 20 w 74"/>
                <a:gd name="T7" fmla="*/ 8 h 38"/>
                <a:gd name="T8" fmla="*/ 16 w 74"/>
                <a:gd name="T9" fmla="*/ 10 h 38"/>
                <a:gd name="T10" fmla="*/ 12 w 74"/>
                <a:gd name="T11" fmla="*/ 12 h 38"/>
                <a:gd name="T12" fmla="*/ 8 w 74"/>
                <a:gd name="T13" fmla="*/ 16 h 38"/>
                <a:gd name="T14" fmla="*/ 4 w 74"/>
                <a:gd name="T15" fmla="*/ 22 h 38"/>
                <a:gd name="T16" fmla="*/ 0 w 74"/>
                <a:gd name="T17" fmla="*/ 38 h 38"/>
                <a:gd name="T18" fmla="*/ 0 w 74"/>
                <a:gd name="T19" fmla="*/ 38 h 38"/>
                <a:gd name="T20" fmla="*/ 2 w 74"/>
                <a:gd name="T21" fmla="*/ 38 h 38"/>
                <a:gd name="T22" fmla="*/ 6 w 74"/>
                <a:gd name="T23" fmla="*/ 36 h 38"/>
                <a:gd name="T24" fmla="*/ 10 w 74"/>
                <a:gd name="T25" fmla="*/ 36 h 38"/>
                <a:gd name="T26" fmla="*/ 16 w 74"/>
                <a:gd name="T27" fmla="*/ 38 h 38"/>
                <a:gd name="T28" fmla="*/ 16 w 74"/>
                <a:gd name="T29" fmla="*/ 38 h 38"/>
                <a:gd name="T30" fmla="*/ 18 w 74"/>
                <a:gd name="T31" fmla="*/ 38 h 38"/>
                <a:gd name="T32" fmla="*/ 22 w 74"/>
                <a:gd name="T33" fmla="*/ 38 h 38"/>
                <a:gd name="T34" fmla="*/ 28 w 74"/>
                <a:gd name="T35" fmla="*/ 36 h 38"/>
                <a:gd name="T36" fmla="*/ 28 w 74"/>
                <a:gd name="T37" fmla="*/ 36 h 38"/>
                <a:gd name="T38" fmla="*/ 30 w 74"/>
                <a:gd name="T39" fmla="*/ 36 h 38"/>
                <a:gd name="T40" fmla="*/ 32 w 74"/>
                <a:gd name="T41" fmla="*/ 36 h 38"/>
                <a:gd name="T42" fmla="*/ 36 w 74"/>
                <a:gd name="T43" fmla="*/ 36 h 38"/>
                <a:gd name="T44" fmla="*/ 36 w 74"/>
                <a:gd name="T45" fmla="*/ 36 h 38"/>
                <a:gd name="T46" fmla="*/ 36 w 74"/>
                <a:gd name="T47" fmla="*/ 34 h 38"/>
                <a:gd name="T48" fmla="*/ 36 w 74"/>
                <a:gd name="T49" fmla="*/ 32 h 38"/>
                <a:gd name="T50" fmla="*/ 38 w 74"/>
                <a:gd name="T51" fmla="*/ 30 h 38"/>
                <a:gd name="T52" fmla="*/ 40 w 74"/>
                <a:gd name="T53" fmla="*/ 28 h 38"/>
                <a:gd name="T54" fmla="*/ 40 w 74"/>
                <a:gd name="T55" fmla="*/ 26 h 38"/>
                <a:gd name="T56" fmla="*/ 42 w 74"/>
                <a:gd name="T57" fmla="*/ 24 h 38"/>
                <a:gd name="T58" fmla="*/ 44 w 74"/>
                <a:gd name="T59" fmla="*/ 22 h 38"/>
                <a:gd name="T60" fmla="*/ 46 w 74"/>
                <a:gd name="T61" fmla="*/ 22 h 38"/>
                <a:gd name="T62" fmla="*/ 50 w 74"/>
                <a:gd name="T63" fmla="*/ 20 h 38"/>
                <a:gd name="T64" fmla="*/ 60 w 74"/>
                <a:gd name="T65" fmla="*/ 20 h 38"/>
                <a:gd name="T66" fmla="*/ 62 w 74"/>
                <a:gd name="T67" fmla="*/ 20 h 38"/>
                <a:gd name="T68" fmla="*/ 64 w 74"/>
                <a:gd name="T69" fmla="*/ 22 h 38"/>
                <a:gd name="T70" fmla="*/ 68 w 74"/>
                <a:gd name="T71" fmla="*/ 22 h 38"/>
                <a:gd name="T72" fmla="*/ 70 w 74"/>
                <a:gd name="T73" fmla="*/ 22 h 38"/>
                <a:gd name="T74" fmla="*/ 72 w 74"/>
                <a:gd name="T75" fmla="*/ 22 h 38"/>
                <a:gd name="T76" fmla="*/ 74 w 74"/>
                <a:gd name="T77" fmla="*/ 20 h 38"/>
                <a:gd name="T78" fmla="*/ 74 w 74"/>
                <a:gd name="T79" fmla="*/ 20 h 38"/>
                <a:gd name="T80" fmla="*/ 74 w 74"/>
                <a:gd name="T81" fmla="*/ 18 h 38"/>
                <a:gd name="T82" fmla="*/ 72 w 74"/>
                <a:gd name="T83" fmla="*/ 16 h 38"/>
                <a:gd name="T84" fmla="*/ 70 w 74"/>
                <a:gd name="T85" fmla="*/ 16 h 38"/>
                <a:gd name="T86" fmla="*/ 66 w 74"/>
                <a:gd name="T87" fmla="*/ 14 h 38"/>
                <a:gd name="T88" fmla="*/ 64 w 74"/>
                <a:gd name="T89" fmla="*/ 12 h 38"/>
                <a:gd name="T90" fmla="*/ 62 w 74"/>
                <a:gd name="T91" fmla="*/ 8 h 38"/>
                <a:gd name="T92" fmla="*/ 60 w 74"/>
                <a:gd name="T93" fmla="*/ 4 h 38"/>
                <a:gd name="T94" fmla="*/ 60 w 74"/>
                <a:gd name="T95" fmla="*/ 2 h 38"/>
                <a:gd name="T96" fmla="*/ 58 w 74"/>
                <a:gd name="T97" fmla="*/ 0 h 38"/>
                <a:gd name="T98" fmla="*/ 58 w 74"/>
                <a:gd name="T99" fmla="*/ 0 h 38"/>
                <a:gd name="T100" fmla="*/ 56 w 74"/>
                <a:gd name="T101" fmla="*/ 0 h 38"/>
                <a:gd name="T102" fmla="*/ 54 w 74"/>
                <a:gd name="T103" fmla="*/ 2 h 38"/>
                <a:gd name="T104" fmla="*/ 50 w 74"/>
                <a:gd name="T105" fmla="*/ 2 h 38"/>
                <a:gd name="T106" fmla="*/ 46 w 74"/>
                <a:gd name="T107" fmla="*/ 4 h 38"/>
                <a:gd name="T108" fmla="*/ 40 w 74"/>
                <a:gd name="T109" fmla="*/ 6 h 38"/>
                <a:gd name="T110" fmla="*/ 36 w 74"/>
                <a:gd name="T111" fmla="*/ 8 h 38"/>
                <a:gd name="T112" fmla="*/ 28 w 74"/>
                <a:gd name="T113" fmla="*/ 8 h 3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4"/>
                <a:gd name="T172" fmla="*/ 0 h 38"/>
                <a:gd name="T173" fmla="*/ 74 w 74"/>
                <a:gd name="T174" fmla="*/ 38 h 3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4" h="38">
                  <a:moveTo>
                    <a:pt x="28" y="8"/>
                  </a:moveTo>
                  <a:lnTo>
                    <a:pt x="28" y="8"/>
                  </a:lnTo>
                  <a:lnTo>
                    <a:pt x="24" y="8"/>
                  </a:lnTo>
                  <a:lnTo>
                    <a:pt x="20" y="8"/>
                  </a:lnTo>
                  <a:lnTo>
                    <a:pt x="16" y="10"/>
                  </a:lnTo>
                  <a:lnTo>
                    <a:pt x="12" y="12"/>
                  </a:lnTo>
                  <a:lnTo>
                    <a:pt x="8" y="16"/>
                  </a:lnTo>
                  <a:lnTo>
                    <a:pt x="4" y="22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6" y="36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18" y="38"/>
                  </a:lnTo>
                  <a:lnTo>
                    <a:pt x="22" y="38"/>
                  </a:lnTo>
                  <a:lnTo>
                    <a:pt x="28" y="36"/>
                  </a:lnTo>
                  <a:lnTo>
                    <a:pt x="30" y="36"/>
                  </a:lnTo>
                  <a:lnTo>
                    <a:pt x="32" y="36"/>
                  </a:lnTo>
                  <a:lnTo>
                    <a:pt x="36" y="36"/>
                  </a:lnTo>
                  <a:lnTo>
                    <a:pt x="36" y="34"/>
                  </a:lnTo>
                  <a:lnTo>
                    <a:pt x="36" y="32"/>
                  </a:lnTo>
                  <a:lnTo>
                    <a:pt x="38" y="30"/>
                  </a:lnTo>
                  <a:lnTo>
                    <a:pt x="40" y="28"/>
                  </a:lnTo>
                  <a:lnTo>
                    <a:pt x="40" y="26"/>
                  </a:lnTo>
                  <a:lnTo>
                    <a:pt x="42" y="24"/>
                  </a:lnTo>
                  <a:lnTo>
                    <a:pt x="44" y="22"/>
                  </a:lnTo>
                  <a:lnTo>
                    <a:pt x="46" y="22"/>
                  </a:lnTo>
                  <a:lnTo>
                    <a:pt x="50" y="20"/>
                  </a:lnTo>
                  <a:lnTo>
                    <a:pt x="60" y="20"/>
                  </a:lnTo>
                  <a:lnTo>
                    <a:pt x="62" y="20"/>
                  </a:lnTo>
                  <a:lnTo>
                    <a:pt x="64" y="22"/>
                  </a:lnTo>
                  <a:lnTo>
                    <a:pt x="68" y="22"/>
                  </a:lnTo>
                  <a:lnTo>
                    <a:pt x="70" y="22"/>
                  </a:lnTo>
                  <a:lnTo>
                    <a:pt x="72" y="22"/>
                  </a:lnTo>
                  <a:lnTo>
                    <a:pt x="74" y="20"/>
                  </a:lnTo>
                  <a:lnTo>
                    <a:pt x="74" y="18"/>
                  </a:lnTo>
                  <a:lnTo>
                    <a:pt x="72" y="16"/>
                  </a:lnTo>
                  <a:lnTo>
                    <a:pt x="70" y="16"/>
                  </a:lnTo>
                  <a:lnTo>
                    <a:pt x="66" y="14"/>
                  </a:lnTo>
                  <a:lnTo>
                    <a:pt x="64" y="12"/>
                  </a:lnTo>
                  <a:lnTo>
                    <a:pt x="62" y="8"/>
                  </a:lnTo>
                  <a:lnTo>
                    <a:pt x="60" y="4"/>
                  </a:lnTo>
                  <a:lnTo>
                    <a:pt x="60" y="2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2"/>
                  </a:lnTo>
                  <a:lnTo>
                    <a:pt x="50" y="2"/>
                  </a:lnTo>
                  <a:lnTo>
                    <a:pt x="46" y="4"/>
                  </a:lnTo>
                  <a:lnTo>
                    <a:pt x="40" y="6"/>
                  </a:lnTo>
                  <a:lnTo>
                    <a:pt x="36" y="8"/>
                  </a:lnTo>
                  <a:lnTo>
                    <a:pt x="28" y="8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22" name="Freeform 85"/>
            <p:cNvSpPr>
              <a:spLocks/>
            </p:cNvSpPr>
            <p:nvPr/>
          </p:nvSpPr>
          <p:spPr bwMode="gray">
            <a:xfrm>
              <a:off x="809" y="2944"/>
              <a:ext cx="32" cy="106"/>
            </a:xfrm>
            <a:custGeom>
              <a:avLst/>
              <a:gdLst>
                <a:gd name="T0" fmla="*/ 14 w 32"/>
                <a:gd name="T1" fmla="*/ 0 h 106"/>
                <a:gd name="T2" fmla="*/ 14 w 32"/>
                <a:gd name="T3" fmla="*/ 0 h 106"/>
                <a:gd name="T4" fmla="*/ 12 w 32"/>
                <a:gd name="T5" fmla="*/ 0 h 106"/>
                <a:gd name="T6" fmla="*/ 8 w 32"/>
                <a:gd name="T7" fmla="*/ 2 h 106"/>
                <a:gd name="T8" fmla="*/ 6 w 32"/>
                <a:gd name="T9" fmla="*/ 4 h 106"/>
                <a:gd name="T10" fmla="*/ 4 w 32"/>
                <a:gd name="T11" fmla="*/ 6 h 106"/>
                <a:gd name="T12" fmla="*/ 4 w 32"/>
                <a:gd name="T13" fmla="*/ 8 h 106"/>
                <a:gd name="T14" fmla="*/ 4 w 32"/>
                <a:gd name="T15" fmla="*/ 10 h 106"/>
                <a:gd name="T16" fmla="*/ 2 w 32"/>
                <a:gd name="T17" fmla="*/ 12 h 106"/>
                <a:gd name="T18" fmla="*/ 0 w 32"/>
                <a:gd name="T19" fmla="*/ 12 h 106"/>
                <a:gd name="T20" fmla="*/ 0 w 32"/>
                <a:gd name="T21" fmla="*/ 14 h 106"/>
                <a:gd name="T22" fmla="*/ 2 w 32"/>
                <a:gd name="T23" fmla="*/ 18 h 106"/>
                <a:gd name="T24" fmla="*/ 2 w 32"/>
                <a:gd name="T25" fmla="*/ 24 h 106"/>
                <a:gd name="T26" fmla="*/ 4 w 32"/>
                <a:gd name="T27" fmla="*/ 28 h 106"/>
                <a:gd name="T28" fmla="*/ 6 w 32"/>
                <a:gd name="T29" fmla="*/ 32 h 106"/>
                <a:gd name="T30" fmla="*/ 6 w 32"/>
                <a:gd name="T31" fmla="*/ 36 h 106"/>
                <a:gd name="T32" fmla="*/ 6 w 32"/>
                <a:gd name="T33" fmla="*/ 40 h 106"/>
                <a:gd name="T34" fmla="*/ 6 w 32"/>
                <a:gd name="T35" fmla="*/ 44 h 106"/>
                <a:gd name="T36" fmla="*/ 8 w 32"/>
                <a:gd name="T37" fmla="*/ 50 h 106"/>
                <a:gd name="T38" fmla="*/ 6 w 32"/>
                <a:gd name="T39" fmla="*/ 58 h 106"/>
                <a:gd name="T40" fmla="*/ 6 w 32"/>
                <a:gd name="T41" fmla="*/ 58 h 106"/>
                <a:gd name="T42" fmla="*/ 6 w 32"/>
                <a:gd name="T43" fmla="*/ 62 h 106"/>
                <a:gd name="T44" fmla="*/ 4 w 32"/>
                <a:gd name="T45" fmla="*/ 68 h 106"/>
                <a:gd name="T46" fmla="*/ 4 w 32"/>
                <a:gd name="T47" fmla="*/ 74 h 106"/>
                <a:gd name="T48" fmla="*/ 2 w 32"/>
                <a:gd name="T49" fmla="*/ 80 h 106"/>
                <a:gd name="T50" fmla="*/ 2 w 32"/>
                <a:gd name="T51" fmla="*/ 88 h 106"/>
                <a:gd name="T52" fmla="*/ 10 w 32"/>
                <a:gd name="T53" fmla="*/ 104 h 106"/>
                <a:gd name="T54" fmla="*/ 28 w 32"/>
                <a:gd name="T55" fmla="*/ 106 h 106"/>
                <a:gd name="T56" fmla="*/ 28 w 32"/>
                <a:gd name="T57" fmla="*/ 102 h 106"/>
                <a:gd name="T58" fmla="*/ 30 w 32"/>
                <a:gd name="T59" fmla="*/ 88 h 106"/>
                <a:gd name="T60" fmla="*/ 32 w 32"/>
                <a:gd name="T61" fmla="*/ 74 h 106"/>
                <a:gd name="T62" fmla="*/ 32 w 32"/>
                <a:gd name="T63" fmla="*/ 62 h 106"/>
                <a:gd name="T64" fmla="*/ 32 w 32"/>
                <a:gd name="T65" fmla="*/ 50 h 106"/>
                <a:gd name="T66" fmla="*/ 30 w 32"/>
                <a:gd name="T67" fmla="*/ 40 h 106"/>
                <a:gd name="T68" fmla="*/ 30 w 32"/>
                <a:gd name="T69" fmla="*/ 36 h 106"/>
                <a:gd name="T70" fmla="*/ 24 w 32"/>
                <a:gd name="T71" fmla="*/ 8 h 106"/>
                <a:gd name="T72" fmla="*/ 20 w 32"/>
                <a:gd name="T73" fmla="*/ 2 h 106"/>
                <a:gd name="T74" fmla="*/ 14 w 32"/>
                <a:gd name="T75" fmla="*/ 0 h 10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"/>
                <a:gd name="T115" fmla="*/ 0 h 106"/>
                <a:gd name="T116" fmla="*/ 32 w 32"/>
                <a:gd name="T117" fmla="*/ 106 h 10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" h="106">
                  <a:moveTo>
                    <a:pt x="14" y="0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2" y="24"/>
                  </a:lnTo>
                  <a:lnTo>
                    <a:pt x="4" y="28"/>
                  </a:lnTo>
                  <a:lnTo>
                    <a:pt x="6" y="32"/>
                  </a:lnTo>
                  <a:lnTo>
                    <a:pt x="6" y="36"/>
                  </a:lnTo>
                  <a:lnTo>
                    <a:pt x="6" y="40"/>
                  </a:lnTo>
                  <a:lnTo>
                    <a:pt x="6" y="44"/>
                  </a:lnTo>
                  <a:lnTo>
                    <a:pt x="8" y="50"/>
                  </a:lnTo>
                  <a:lnTo>
                    <a:pt x="6" y="58"/>
                  </a:lnTo>
                  <a:lnTo>
                    <a:pt x="6" y="62"/>
                  </a:lnTo>
                  <a:lnTo>
                    <a:pt x="4" y="68"/>
                  </a:lnTo>
                  <a:lnTo>
                    <a:pt x="4" y="74"/>
                  </a:lnTo>
                  <a:lnTo>
                    <a:pt x="2" y="80"/>
                  </a:lnTo>
                  <a:lnTo>
                    <a:pt x="2" y="88"/>
                  </a:lnTo>
                  <a:lnTo>
                    <a:pt x="10" y="104"/>
                  </a:lnTo>
                  <a:lnTo>
                    <a:pt x="28" y="106"/>
                  </a:lnTo>
                  <a:lnTo>
                    <a:pt x="28" y="102"/>
                  </a:lnTo>
                  <a:lnTo>
                    <a:pt x="30" y="88"/>
                  </a:lnTo>
                  <a:lnTo>
                    <a:pt x="32" y="74"/>
                  </a:lnTo>
                  <a:lnTo>
                    <a:pt x="32" y="62"/>
                  </a:lnTo>
                  <a:lnTo>
                    <a:pt x="32" y="50"/>
                  </a:lnTo>
                  <a:lnTo>
                    <a:pt x="30" y="40"/>
                  </a:lnTo>
                  <a:lnTo>
                    <a:pt x="30" y="36"/>
                  </a:lnTo>
                  <a:lnTo>
                    <a:pt x="24" y="8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23" name="Freeform 86"/>
            <p:cNvSpPr>
              <a:spLocks/>
            </p:cNvSpPr>
            <p:nvPr/>
          </p:nvSpPr>
          <p:spPr bwMode="gray">
            <a:xfrm>
              <a:off x="829" y="2944"/>
              <a:ext cx="26" cy="106"/>
            </a:xfrm>
            <a:custGeom>
              <a:avLst/>
              <a:gdLst>
                <a:gd name="T0" fmla="*/ 0 w 26"/>
                <a:gd name="T1" fmla="*/ 2 h 106"/>
                <a:gd name="T2" fmla="*/ 0 w 26"/>
                <a:gd name="T3" fmla="*/ 2 h 106"/>
                <a:gd name="T4" fmla="*/ 4 w 26"/>
                <a:gd name="T5" fmla="*/ 0 h 106"/>
                <a:gd name="T6" fmla="*/ 8 w 26"/>
                <a:gd name="T7" fmla="*/ 2 h 106"/>
                <a:gd name="T8" fmla="*/ 14 w 26"/>
                <a:gd name="T9" fmla="*/ 2 h 106"/>
                <a:gd name="T10" fmla="*/ 14 w 26"/>
                <a:gd name="T11" fmla="*/ 4 h 106"/>
                <a:gd name="T12" fmla="*/ 14 w 26"/>
                <a:gd name="T13" fmla="*/ 6 h 106"/>
                <a:gd name="T14" fmla="*/ 14 w 26"/>
                <a:gd name="T15" fmla="*/ 8 h 106"/>
                <a:gd name="T16" fmla="*/ 14 w 26"/>
                <a:gd name="T17" fmla="*/ 10 h 106"/>
                <a:gd name="T18" fmla="*/ 16 w 26"/>
                <a:gd name="T19" fmla="*/ 12 h 106"/>
                <a:gd name="T20" fmla="*/ 18 w 26"/>
                <a:gd name="T21" fmla="*/ 14 h 106"/>
                <a:gd name="T22" fmla="*/ 18 w 26"/>
                <a:gd name="T23" fmla="*/ 14 h 106"/>
                <a:gd name="T24" fmla="*/ 20 w 26"/>
                <a:gd name="T25" fmla="*/ 18 h 106"/>
                <a:gd name="T26" fmla="*/ 24 w 26"/>
                <a:gd name="T27" fmla="*/ 22 h 106"/>
                <a:gd name="T28" fmla="*/ 24 w 26"/>
                <a:gd name="T29" fmla="*/ 28 h 106"/>
                <a:gd name="T30" fmla="*/ 26 w 26"/>
                <a:gd name="T31" fmla="*/ 36 h 106"/>
                <a:gd name="T32" fmla="*/ 26 w 26"/>
                <a:gd name="T33" fmla="*/ 42 h 106"/>
                <a:gd name="T34" fmla="*/ 26 w 26"/>
                <a:gd name="T35" fmla="*/ 56 h 106"/>
                <a:gd name="T36" fmla="*/ 26 w 26"/>
                <a:gd name="T37" fmla="*/ 74 h 106"/>
                <a:gd name="T38" fmla="*/ 26 w 26"/>
                <a:gd name="T39" fmla="*/ 90 h 106"/>
                <a:gd name="T40" fmla="*/ 26 w 26"/>
                <a:gd name="T41" fmla="*/ 96 h 106"/>
                <a:gd name="T42" fmla="*/ 24 w 26"/>
                <a:gd name="T43" fmla="*/ 96 h 106"/>
                <a:gd name="T44" fmla="*/ 20 w 26"/>
                <a:gd name="T45" fmla="*/ 98 h 106"/>
                <a:gd name="T46" fmla="*/ 18 w 26"/>
                <a:gd name="T47" fmla="*/ 100 h 106"/>
                <a:gd name="T48" fmla="*/ 14 w 26"/>
                <a:gd name="T49" fmla="*/ 102 h 106"/>
                <a:gd name="T50" fmla="*/ 8 w 26"/>
                <a:gd name="T51" fmla="*/ 106 h 106"/>
                <a:gd name="T52" fmla="*/ 8 w 26"/>
                <a:gd name="T53" fmla="*/ 102 h 106"/>
                <a:gd name="T54" fmla="*/ 10 w 26"/>
                <a:gd name="T55" fmla="*/ 88 h 106"/>
                <a:gd name="T56" fmla="*/ 12 w 26"/>
                <a:gd name="T57" fmla="*/ 74 h 106"/>
                <a:gd name="T58" fmla="*/ 12 w 26"/>
                <a:gd name="T59" fmla="*/ 60 h 106"/>
                <a:gd name="T60" fmla="*/ 10 w 26"/>
                <a:gd name="T61" fmla="*/ 48 h 106"/>
                <a:gd name="T62" fmla="*/ 10 w 26"/>
                <a:gd name="T63" fmla="*/ 40 h 106"/>
                <a:gd name="T64" fmla="*/ 10 w 26"/>
                <a:gd name="T65" fmla="*/ 34 h 106"/>
                <a:gd name="T66" fmla="*/ 8 w 26"/>
                <a:gd name="T67" fmla="*/ 28 h 106"/>
                <a:gd name="T68" fmla="*/ 6 w 26"/>
                <a:gd name="T69" fmla="*/ 10 h 106"/>
                <a:gd name="T70" fmla="*/ 4 w 26"/>
                <a:gd name="T71" fmla="*/ 10 h 106"/>
                <a:gd name="T72" fmla="*/ 4 w 26"/>
                <a:gd name="T73" fmla="*/ 8 h 106"/>
                <a:gd name="T74" fmla="*/ 2 w 26"/>
                <a:gd name="T75" fmla="*/ 4 h 106"/>
                <a:gd name="T76" fmla="*/ 2 w 26"/>
                <a:gd name="T77" fmla="*/ 2 h 106"/>
                <a:gd name="T78" fmla="*/ 0 w 26"/>
                <a:gd name="T79" fmla="*/ 2 h 10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"/>
                <a:gd name="T121" fmla="*/ 0 h 106"/>
                <a:gd name="T122" fmla="*/ 26 w 26"/>
                <a:gd name="T123" fmla="*/ 106 h 10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" h="106">
                  <a:moveTo>
                    <a:pt x="0" y="2"/>
                  </a:moveTo>
                  <a:lnTo>
                    <a:pt x="0" y="2"/>
                  </a:lnTo>
                  <a:lnTo>
                    <a:pt x="4" y="0"/>
                  </a:lnTo>
                  <a:lnTo>
                    <a:pt x="8" y="2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4" y="10"/>
                  </a:lnTo>
                  <a:lnTo>
                    <a:pt x="16" y="12"/>
                  </a:lnTo>
                  <a:lnTo>
                    <a:pt x="18" y="14"/>
                  </a:lnTo>
                  <a:lnTo>
                    <a:pt x="20" y="18"/>
                  </a:lnTo>
                  <a:lnTo>
                    <a:pt x="24" y="22"/>
                  </a:lnTo>
                  <a:lnTo>
                    <a:pt x="24" y="28"/>
                  </a:lnTo>
                  <a:lnTo>
                    <a:pt x="26" y="36"/>
                  </a:lnTo>
                  <a:lnTo>
                    <a:pt x="26" y="42"/>
                  </a:lnTo>
                  <a:lnTo>
                    <a:pt x="26" y="56"/>
                  </a:lnTo>
                  <a:lnTo>
                    <a:pt x="26" y="74"/>
                  </a:lnTo>
                  <a:lnTo>
                    <a:pt x="26" y="90"/>
                  </a:lnTo>
                  <a:lnTo>
                    <a:pt x="26" y="96"/>
                  </a:lnTo>
                  <a:lnTo>
                    <a:pt x="24" y="96"/>
                  </a:lnTo>
                  <a:lnTo>
                    <a:pt x="20" y="98"/>
                  </a:lnTo>
                  <a:lnTo>
                    <a:pt x="18" y="100"/>
                  </a:lnTo>
                  <a:lnTo>
                    <a:pt x="14" y="102"/>
                  </a:lnTo>
                  <a:lnTo>
                    <a:pt x="8" y="106"/>
                  </a:lnTo>
                  <a:lnTo>
                    <a:pt x="8" y="102"/>
                  </a:lnTo>
                  <a:lnTo>
                    <a:pt x="10" y="88"/>
                  </a:lnTo>
                  <a:lnTo>
                    <a:pt x="12" y="74"/>
                  </a:lnTo>
                  <a:lnTo>
                    <a:pt x="12" y="60"/>
                  </a:lnTo>
                  <a:lnTo>
                    <a:pt x="10" y="48"/>
                  </a:lnTo>
                  <a:lnTo>
                    <a:pt x="10" y="40"/>
                  </a:lnTo>
                  <a:lnTo>
                    <a:pt x="10" y="34"/>
                  </a:lnTo>
                  <a:lnTo>
                    <a:pt x="8" y="28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24" name="Freeform 87"/>
            <p:cNvSpPr>
              <a:spLocks/>
            </p:cNvSpPr>
            <p:nvPr/>
          </p:nvSpPr>
          <p:spPr bwMode="gray">
            <a:xfrm>
              <a:off x="841" y="2938"/>
              <a:ext cx="42" cy="102"/>
            </a:xfrm>
            <a:custGeom>
              <a:avLst/>
              <a:gdLst>
                <a:gd name="T0" fmla="*/ 14 w 42"/>
                <a:gd name="T1" fmla="*/ 102 h 102"/>
                <a:gd name="T2" fmla="*/ 14 w 42"/>
                <a:gd name="T3" fmla="*/ 96 h 102"/>
                <a:gd name="T4" fmla="*/ 14 w 42"/>
                <a:gd name="T5" fmla="*/ 82 h 102"/>
                <a:gd name="T6" fmla="*/ 14 w 42"/>
                <a:gd name="T7" fmla="*/ 64 h 102"/>
                <a:gd name="T8" fmla="*/ 14 w 42"/>
                <a:gd name="T9" fmla="*/ 46 h 102"/>
                <a:gd name="T10" fmla="*/ 14 w 42"/>
                <a:gd name="T11" fmla="*/ 36 h 102"/>
                <a:gd name="T12" fmla="*/ 12 w 42"/>
                <a:gd name="T13" fmla="*/ 30 h 102"/>
                <a:gd name="T14" fmla="*/ 8 w 42"/>
                <a:gd name="T15" fmla="*/ 24 h 102"/>
                <a:gd name="T16" fmla="*/ 6 w 42"/>
                <a:gd name="T17" fmla="*/ 20 h 102"/>
                <a:gd name="T18" fmla="*/ 2 w 42"/>
                <a:gd name="T19" fmla="*/ 18 h 102"/>
                <a:gd name="T20" fmla="*/ 0 w 42"/>
                <a:gd name="T21" fmla="*/ 12 h 102"/>
                <a:gd name="T22" fmla="*/ 2 w 42"/>
                <a:gd name="T23" fmla="*/ 8 h 102"/>
                <a:gd name="T24" fmla="*/ 14 w 42"/>
                <a:gd name="T25" fmla="*/ 8 h 102"/>
                <a:gd name="T26" fmla="*/ 16 w 42"/>
                <a:gd name="T27" fmla="*/ 0 h 102"/>
                <a:gd name="T28" fmla="*/ 28 w 42"/>
                <a:gd name="T29" fmla="*/ 10 h 102"/>
                <a:gd name="T30" fmla="*/ 30 w 42"/>
                <a:gd name="T31" fmla="*/ 12 h 102"/>
                <a:gd name="T32" fmla="*/ 34 w 42"/>
                <a:gd name="T33" fmla="*/ 16 h 102"/>
                <a:gd name="T34" fmla="*/ 40 w 42"/>
                <a:gd name="T35" fmla="*/ 22 h 102"/>
                <a:gd name="T36" fmla="*/ 42 w 42"/>
                <a:gd name="T37" fmla="*/ 34 h 102"/>
                <a:gd name="T38" fmla="*/ 38 w 42"/>
                <a:gd name="T39" fmla="*/ 48 h 102"/>
                <a:gd name="T40" fmla="*/ 38 w 42"/>
                <a:gd name="T41" fmla="*/ 52 h 102"/>
                <a:gd name="T42" fmla="*/ 36 w 42"/>
                <a:gd name="T43" fmla="*/ 64 h 102"/>
                <a:gd name="T44" fmla="*/ 36 w 42"/>
                <a:gd name="T45" fmla="*/ 82 h 102"/>
                <a:gd name="T46" fmla="*/ 34 w 42"/>
                <a:gd name="T47" fmla="*/ 98 h 102"/>
                <a:gd name="T48" fmla="*/ 14 w 42"/>
                <a:gd name="T49" fmla="*/ 102 h 10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2"/>
                <a:gd name="T76" fmla="*/ 0 h 102"/>
                <a:gd name="T77" fmla="*/ 42 w 42"/>
                <a:gd name="T78" fmla="*/ 102 h 10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2" h="102">
                  <a:moveTo>
                    <a:pt x="14" y="102"/>
                  </a:moveTo>
                  <a:lnTo>
                    <a:pt x="14" y="96"/>
                  </a:lnTo>
                  <a:lnTo>
                    <a:pt x="14" y="82"/>
                  </a:lnTo>
                  <a:lnTo>
                    <a:pt x="14" y="64"/>
                  </a:lnTo>
                  <a:lnTo>
                    <a:pt x="14" y="46"/>
                  </a:lnTo>
                  <a:lnTo>
                    <a:pt x="14" y="36"/>
                  </a:lnTo>
                  <a:lnTo>
                    <a:pt x="12" y="30"/>
                  </a:lnTo>
                  <a:lnTo>
                    <a:pt x="8" y="24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2" y="8"/>
                  </a:lnTo>
                  <a:lnTo>
                    <a:pt x="14" y="8"/>
                  </a:lnTo>
                  <a:lnTo>
                    <a:pt x="16" y="0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4" y="16"/>
                  </a:lnTo>
                  <a:lnTo>
                    <a:pt x="40" y="22"/>
                  </a:lnTo>
                  <a:lnTo>
                    <a:pt x="42" y="34"/>
                  </a:lnTo>
                  <a:lnTo>
                    <a:pt x="38" y="48"/>
                  </a:lnTo>
                  <a:lnTo>
                    <a:pt x="38" y="52"/>
                  </a:lnTo>
                  <a:lnTo>
                    <a:pt x="36" y="64"/>
                  </a:lnTo>
                  <a:lnTo>
                    <a:pt x="36" y="82"/>
                  </a:lnTo>
                  <a:lnTo>
                    <a:pt x="34" y="98"/>
                  </a:lnTo>
                  <a:lnTo>
                    <a:pt x="14" y="102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25" name="Freeform 88"/>
            <p:cNvSpPr>
              <a:spLocks/>
            </p:cNvSpPr>
            <p:nvPr/>
          </p:nvSpPr>
          <p:spPr bwMode="gray">
            <a:xfrm>
              <a:off x="683" y="2614"/>
              <a:ext cx="158" cy="126"/>
            </a:xfrm>
            <a:custGeom>
              <a:avLst/>
              <a:gdLst>
                <a:gd name="T0" fmla="*/ 0 w 158"/>
                <a:gd name="T1" fmla="*/ 120 h 126"/>
                <a:gd name="T2" fmla="*/ 2 w 158"/>
                <a:gd name="T3" fmla="*/ 118 h 126"/>
                <a:gd name="T4" fmla="*/ 2 w 158"/>
                <a:gd name="T5" fmla="*/ 116 h 126"/>
                <a:gd name="T6" fmla="*/ 14 w 158"/>
                <a:gd name="T7" fmla="*/ 112 h 126"/>
                <a:gd name="T8" fmla="*/ 22 w 158"/>
                <a:gd name="T9" fmla="*/ 106 h 126"/>
                <a:gd name="T10" fmla="*/ 30 w 158"/>
                <a:gd name="T11" fmla="*/ 98 h 126"/>
                <a:gd name="T12" fmla="*/ 38 w 158"/>
                <a:gd name="T13" fmla="*/ 90 h 126"/>
                <a:gd name="T14" fmla="*/ 44 w 158"/>
                <a:gd name="T15" fmla="*/ 82 h 126"/>
                <a:gd name="T16" fmla="*/ 46 w 158"/>
                <a:gd name="T17" fmla="*/ 80 h 126"/>
                <a:gd name="T18" fmla="*/ 46 w 158"/>
                <a:gd name="T19" fmla="*/ 68 h 126"/>
                <a:gd name="T20" fmla="*/ 50 w 158"/>
                <a:gd name="T21" fmla="*/ 60 h 126"/>
                <a:gd name="T22" fmla="*/ 56 w 158"/>
                <a:gd name="T23" fmla="*/ 54 h 126"/>
                <a:gd name="T24" fmla="*/ 60 w 158"/>
                <a:gd name="T25" fmla="*/ 48 h 126"/>
                <a:gd name="T26" fmla="*/ 60 w 158"/>
                <a:gd name="T27" fmla="*/ 44 h 126"/>
                <a:gd name="T28" fmla="*/ 64 w 158"/>
                <a:gd name="T29" fmla="*/ 40 h 126"/>
                <a:gd name="T30" fmla="*/ 66 w 158"/>
                <a:gd name="T31" fmla="*/ 36 h 126"/>
                <a:gd name="T32" fmla="*/ 70 w 158"/>
                <a:gd name="T33" fmla="*/ 34 h 126"/>
                <a:gd name="T34" fmla="*/ 74 w 158"/>
                <a:gd name="T35" fmla="*/ 32 h 126"/>
                <a:gd name="T36" fmla="*/ 76 w 158"/>
                <a:gd name="T37" fmla="*/ 30 h 126"/>
                <a:gd name="T38" fmla="*/ 78 w 158"/>
                <a:gd name="T39" fmla="*/ 30 h 126"/>
                <a:gd name="T40" fmla="*/ 76 w 158"/>
                <a:gd name="T41" fmla="*/ 20 h 126"/>
                <a:gd name="T42" fmla="*/ 76 w 158"/>
                <a:gd name="T43" fmla="*/ 14 h 126"/>
                <a:gd name="T44" fmla="*/ 78 w 158"/>
                <a:gd name="T45" fmla="*/ 8 h 126"/>
                <a:gd name="T46" fmla="*/ 78 w 158"/>
                <a:gd name="T47" fmla="*/ 4 h 126"/>
                <a:gd name="T48" fmla="*/ 80 w 158"/>
                <a:gd name="T49" fmla="*/ 0 h 126"/>
                <a:gd name="T50" fmla="*/ 80 w 158"/>
                <a:gd name="T51" fmla="*/ 0 h 126"/>
                <a:gd name="T52" fmla="*/ 82 w 158"/>
                <a:gd name="T53" fmla="*/ 0 h 126"/>
                <a:gd name="T54" fmla="*/ 84 w 158"/>
                <a:gd name="T55" fmla="*/ 2 h 126"/>
                <a:gd name="T56" fmla="*/ 88 w 158"/>
                <a:gd name="T57" fmla="*/ 4 h 126"/>
                <a:gd name="T58" fmla="*/ 92 w 158"/>
                <a:gd name="T59" fmla="*/ 6 h 126"/>
                <a:gd name="T60" fmla="*/ 98 w 158"/>
                <a:gd name="T61" fmla="*/ 8 h 126"/>
                <a:gd name="T62" fmla="*/ 104 w 158"/>
                <a:gd name="T63" fmla="*/ 10 h 126"/>
                <a:gd name="T64" fmla="*/ 114 w 158"/>
                <a:gd name="T65" fmla="*/ 12 h 126"/>
                <a:gd name="T66" fmla="*/ 126 w 158"/>
                <a:gd name="T67" fmla="*/ 12 h 126"/>
                <a:gd name="T68" fmla="*/ 134 w 158"/>
                <a:gd name="T69" fmla="*/ 12 h 126"/>
                <a:gd name="T70" fmla="*/ 136 w 158"/>
                <a:gd name="T71" fmla="*/ 12 h 126"/>
                <a:gd name="T72" fmla="*/ 138 w 158"/>
                <a:gd name="T73" fmla="*/ 12 h 126"/>
                <a:gd name="T74" fmla="*/ 142 w 158"/>
                <a:gd name="T75" fmla="*/ 14 h 126"/>
                <a:gd name="T76" fmla="*/ 144 w 158"/>
                <a:gd name="T77" fmla="*/ 18 h 126"/>
                <a:gd name="T78" fmla="*/ 146 w 158"/>
                <a:gd name="T79" fmla="*/ 22 h 126"/>
                <a:gd name="T80" fmla="*/ 146 w 158"/>
                <a:gd name="T81" fmla="*/ 28 h 126"/>
                <a:gd name="T82" fmla="*/ 146 w 158"/>
                <a:gd name="T83" fmla="*/ 34 h 126"/>
                <a:gd name="T84" fmla="*/ 146 w 158"/>
                <a:gd name="T85" fmla="*/ 38 h 126"/>
                <a:gd name="T86" fmla="*/ 148 w 158"/>
                <a:gd name="T87" fmla="*/ 42 h 126"/>
                <a:gd name="T88" fmla="*/ 150 w 158"/>
                <a:gd name="T89" fmla="*/ 46 h 126"/>
                <a:gd name="T90" fmla="*/ 158 w 158"/>
                <a:gd name="T91" fmla="*/ 54 h 126"/>
                <a:gd name="T92" fmla="*/ 156 w 158"/>
                <a:gd name="T93" fmla="*/ 54 h 126"/>
                <a:gd name="T94" fmla="*/ 154 w 158"/>
                <a:gd name="T95" fmla="*/ 54 h 126"/>
                <a:gd name="T96" fmla="*/ 150 w 158"/>
                <a:gd name="T97" fmla="*/ 54 h 126"/>
                <a:gd name="T98" fmla="*/ 146 w 158"/>
                <a:gd name="T99" fmla="*/ 54 h 126"/>
                <a:gd name="T100" fmla="*/ 142 w 158"/>
                <a:gd name="T101" fmla="*/ 54 h 126"/>
                <a:gd name="T102" fmla="*/ 140 w 158"/>
                <a:gd name="T103" fmla="*/ 56 h 126"/>
                <a:gd name="T104" fmla="*/ 136 w 158"/>
                <a:gd name="T105" fmla="*/ 58 h 126"/>
                <a:gd name="T106" fmla="*/ 136 w 158"/>
                <a:gd name="T107" fmla="*/ 62 h 126"/>
                <a:gd name="T108" fmla="*/ 134 w 158"/>
                <a:gd name="T109" fmla="*/ 74 h 126"/>
                <a:gd name="T110" fmla="*/ 82 w 158"/>
                <a:gd name="T111" fmla="*/ 92 h 126"/>
                <a:gd name="T112" fmla="*/ 68 w 158"/>
                <a:gd name="T113" fmla="*/ 96 h 126"/>
                <a:gd name="T114" fmla="*/ 60 w 158"/>
                <a:gd name="T115" fmla="*/ 104 h 126"/>
                <a:gd name="T116" fmla="*/ 48 w 158"/>
                <a:gd name="T117" fmla="*/ 110 h 126"/>
                <a:gd name="T118" fmla="*/ 52 w 158"/>
                <a:gd name="T119" fmla="*/ 126 h 126"/>
                <a:gd name="T120" fmla="*/ 0 w 158"/>
                <a:gd name="T121" fmla="*/ 120 h 12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8"/>
                <a:gd name="T184" fmla="*/ 0 h 126"/>
                <a:gd name="T185" fmla="*/ 158 w 158"/>
                <a:gd name="T186" fmla="*/ 126 h 12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8" h="126">
                  <a:moveTo>
                    <a:pt x="0" y="120"/>
                  </a:moveTo>
                  <a:lnTo>
                    <a:pt x="2" y="118"/>
                  </a:lnTo>
                  <a:lnTo>
                    <a:pt x="2" y="116"/>
                  </a:lnTo>
                  <a:lnTo>
                    <a:pt x="14" y="112"/>
                  </a:lnTo>
                  <a:lnTo>
                    <a:pt x="22" y="106"/>
                  </a:lnTo>
                  <a:lnTo>
                    <a:pt x="30" y="98"/>
                  </a:lnTo>
                  <a:lnTo>
                    <a:pt x="38" y="90"/>
                  </a:lnTo>
                  <a:lnTo>
                    <a:pt x="44" y="82"/>
                  </a:lnTo>
                  <a:lnTo>
                    <a:pt x="46" y="80"/>
                  </a:lnTo>
                  <a:lnTo>
                    <a:pt x="46" y="68"/>
                  </a:lnTo>
                  <a:lnTo>
                    <a:pt x="50" y="60"/>
                  </a:lnTo>
                  <a:lnTo>
                    <a:pt x="56" y="54"/>
                  </a:lnTo>
                  <a:lnTo>
                    <a:pt x="60" y="48"/>
                  </a:lnTo>
                  <a:lnTo>
                    <a:pt x="60" y="44"/>
                  </a:lnTo>
                  <a:lnTo>
                    <a:pt x="64" y="40"/>
                  </a:lnTo>
                  <a:lnTo>
                    <a:pt x="66" y="36"/>
                  </a:lnTo>
                  <a:lnTo>
                    <a:pt x="70" y="34"/>
                  </a:lnTo>
                  <a:lnTo>
                    <a:pt x="74" y="32"/>
                  </a:lnTo>
                  <a:lnTo>
                    <a:pt x="76" y="30"/>
                  </a:lnTo>
                  <a:lnTo>
                    <a:pt x="78" y="30"/>
                  </a:lnTo>
                  <a:lnTo>
                    <a:pt x="76" y="20"/>
                  </a:lnTo>
                  <a:lnTo>
                    <a:pt x="76" y="14"/>
                  </a:lnTo>
                  <a:lnTo>
                    <a:pt x="78" y="8"/>
                  </a:lnTo>
                  <a:lnTo>
                    <a:pt x="78" y="4"/>
                  </a:lnTo>
                  <a:lnTo>
                    <a:pt x="80" y="0"/>
                  </a:lnTo>
                  <a:lnTo>
                    <a:pt x="82" y="0"/>
                  </a:lnTo>
                  <a:lnTo>
                    <a:pt x="84" y="2"/>
                  </a:lnTo>
                  <a:lnTo>
                    <a:pt x="88" y="4"/>
                  </a:lnTo>
                  <a:lnTo>
                    <a:pt x="92" y="6"/>
                  </a:lnTo>
                  <a:lnTo>
                    <a:pt x="98" y="8"/>
                  </a:lnTo>
                  <a:lnTo>
                    <a:pt x="104" y="10"/>
                  </a:lnTo>
                  <a:lnTo>
                    <a:pt x="114" y="12"/>
                  </a:lnTo>
                  <a:lnTo>
                    <a:pt x="126" y="12"/>
                  </a:lnTo>
                  <a:lnTo>
                    <a:pt x="134" y="12"/>
                  </a:lnTo>
                  <a:lnTo>
                    <a:pt x="136" y="12"/>
                  </a:lnTo>
                  <a:lnTo>
                    <a:pt x="138" y="12"/>
                  </a:lnTo>
                  <a:lnTo>
                    <a:pt x="142" y="14"/>
                  </a:lnTo>
                  <a:lnTo>
                    <a:pt x="144" y="18"/>
                  </a:lnTo>
                  <a:lnTo>
                    <a:pt x="146" y="22"/>
                  </a:lnTo>
                  <a:lnTo>
                    <a:pt x="146" y="28"/>
                  </a:lnTo>
                  <a:lnTo>
                    <a:pt x="146" y="34"/>
                  </a:lnTo>
                  <a:lnTo>
                    <a:pt x="146" y="38"/>
                  </a:lnTo>
                  <a:lnTo>
                    <a:pt x="148" y="42"/>
                  </a:lnTo>
                  <a:lnTo>
                    <a:pt x="150" y="46"/>
                  </a:lnTo>
                  <a:lnTo>
                    <a:pt x="158" y="54"/>
                  </a:lnTo>
                  <a:lnTo>
                    <a:pt x="156" y="54"/>
                  </a:lnTo>
                  <a:lnTo>
                    <a:pt x="154" y="54"/>
                  </a:lnTo>
                  <a:lnTo>
                    <a:pt x="150" y="54"/>
                  </a:lnTo>
                  <a:lnTo>
                    <a:pt x="146" y="54"/>
                  </a:lnTo>
                  <a:lnTo>
                    <a:pt x="142" y="54"/>
                  </a:lnTo>
                  <a:lnTo>
                    <a:pt x="140" y="56"/>
                  </a:lnTo>
                  <a:lnTo>
                    <a:pt x="136" y="58"/>
                  </a:lnTo>
                  <a:lnTo>
                    <a:pt x="136" y="62"/>
                  </a:lnTo>
                  <a:lnTo>
                    <a:pt x="134" y="74"/>
                  </a:lnTo>
                  <a:lnTo>
                    <a:pt x="82" y="92"/>
                  </a:lnTo>
                  <a:lnTo>
                    <a:pt x="68" y="96"/>
                  </a:lnTo>
                  <a:lnTo>
                    <a:pt x="60" y="104"/>
                  </a:lnTo>
                  <a:lnTo>
                    <a:pt x="48" y="110"/>
                  </a:lnTo>
                  <a:lnTo>
                    <a:pt x="52" y="126"/>
                  </a:lnTo>
                  <a:lnTo>
                    <a:pt x="0" y="12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26" name="Freeform 89"/>
            <p:cNvSpPr>
              <a:spLocks/>
            </p:cNvSpPr>
            <p:nvPr/>
          </p:nvSpPr>
          <p:spPr bwMode="gray">
            <a:xfrm>
              <a:off x="941" y="2592"/>
              <a:ext cx="52" cy="112"/>
            </a:xfrm>
            <a:custGeom>
              <a:avLst/>
              <a:gdLst>
                <a:gd name="T0" fmla="*/ 8 w 52"/>
                <a:gd name="T1" fmla="*/ 12 h 112"/>
                <a:gd name="T2" fmla="*/ 6 w 52"/>
                <a:gd name="T3" fmla="*/ 18 h 112"/>
                <a:gd name="T4" fmla="*/ 4 w 52"/>
                <a:gd name="T5" fmla="*/ 28 h 112"/>
                <a:gd name="T6" fmla="*/ 4 w 52"/>
                <a:gd name="T7" fmla="*/ 32 h 112"/>
                <a:gd name="T8" fmla="*/ 2 w 52"/>
                <a:gd name="T9" fmla="*/ 38 h 112"/>
                <a:gd name="T10" fmla="*/ 0 w 52"/>
                <a:gd name="T11" fmla="*/ 40 h 112"/>
                <a:gd name="T12" fmla="*/ 0 w 52"/>
                <a:gd name="T13" fmla="*/ 46 h 112"/>
                <a:gd name="T14" fmla="*/ 2 w 52"/>
                <a:gd name="T15" fmla="*/ 50 h 112"/>
                <a:gd name="T16" fmla="*/ 2 w 52"/>
                <a:gd name="T17" fmla="*/ 54 h 112"/>
                <a:gd name="T18" fmla="*/ 2 w 52"/>
                <a:gd name="T19" fmla="*/ 58 h 112"/>
                <a:gd name="T20" fmla="*/ 6 w 52"/>
                <a:gd name="T21" fmla="*/ 64 h 112"/>
                <a:gd name="T22" fmla="*/ 8 w 52"/>
                <a:gd name="T23" fmla="*/ 64 h 112"/>
                <a:gd name="T24" fmla="*/ 10 w 52"/>
                <a:gd name="T25" fmla="*/ 68 h 112"/>
                <a:gd name="T26" fmla="*/ 14 w 52"/>
                <a:gd name="T27" fmla="*/ 88 h 112"/>
                <a:gd name="T28" fmla="*/ 22 w 52"/>
                <a:gd name="T29" fmla="*/ 112 h 112"/>
                <a:gd name="T30" fmla="*/ 26 w 52"/>
                <a:gd name="T31" fmla="*/ 108 h 112"/>
                <a:gd name="T32" fmla="*/ 34 w 52"/>
                <a:gd name="T33" fmla="*/ 102 h 112"/>
                <a:gd name="T34" fmla="*/ 40 w 52"/>
                <a:gd name="T35" fmla="*/ 96 h 112"/>
                <a:gd name="T36" fmla="*/ 40 w 52"/>
                <a:gd name="T37" fmla="*/ 92 h 112"/>
                <a:gd name="T38" fmla="*/ 38 w 52"/>
                <a:gd name="T39" fmla="*/ 88 h 112"/>
                <a:gd name="T40" fmla="*/ 38 w 52"/>
                <a:gd name="T41" fmla="*/ 84 h 112"/>
                <a:gd name="T42" fmla="*/ 44 w 52"/>
                <a:gd name="T43" fmla="*/ 82 h 112"/>
                <a:gd name="T44" fmla="*/ 48 w 52"/>
                <a:gd name="T45" fmla="*/ 76 h 112"/>
                <a:gd name="T46" fmla="*/ 46 w 52"/>
                <a:gd name="T47" fmla="*/ 68 h 112"/>
                <a:gd name="T48" fmla="*/ 44 w 52"/>
                <a:gd name="T49" fmla="*/ 62 h 112"/>
                <a:gd name="T50" fmla="*/ 42 w 52"/>
                <a:gd name="T51" fmla="*/ 60 h 112"/>
                <a:gd name="T52" fmla="*/ 42 w 52"/>
                <a:gd name="T53" fmla="*/ 54 h 112"/>
                <a:gd name="T54" fmla="*/ 44 w 52"/>
                <a:gd name="T55" fmla="*/ 50 h 112"/>
                <a:gd name="T56" fmla="*/ 48 w 52"/>
                <a:gd name="T57" fmla="*/ 46 h 112"/>
                <a:gd name="T58" fmla="*/ 50 w 52"/>
                <a:gd name="T59" fmla="*/ 44 h 112"/>
                <a:gd name="T60" fmla="*/ 50 w 52"/>
                <a:gd name="T61" fmla="*/ 42 h 112"/>
                <a:gd name="T62" fmla="*/ 48 w 52"/>
                <a:gd name="T63" fmla="*/ 40 h 112"/>
                <a:gd name="T64" fmla="*/ 46 w 52"/>
                <a:gd name="T65" fmla="*/ 36 h 112"/>
                <a:gd name="T66" fmla="*/ 44 w 52"/>
                <a:gd name="T67" fmla="*/ 28 h 112"/>
                <a:gd name="T68" fmla="*/ 46 w 52"/>
                <a:gd name="T69" fmla="*/ 24 h 112"/>
                <a:gd name="T70" fmla="*/ 52 w 52"/>
                <a:gd name="T71" fmla="*/ 20 h 112"/>
                <a:gd name="T72" fmla="*/ 32 w 52"/>
                <a:gd name="T73" fmla="*/ 2 h 112"/>
                <a:gd name="T74" fmla="*/ 30 w 52"/>
                <a:gd name="T75" fmla="*/ 0 h 112"/>
                <a:gd name="T76" fmla="*/ 22 w 52"/>
                <a:gd name="T77" fmla="*/ 2 h 112"/>
                <a:gd name="T78" fmla="*/ 16 w 52"/>
                <a:gd name="T79" fmla="*/ 4 h 112"/>
                <a:gd name="T80" fmla="*/ 12 w 52"/>
                <a:gd name="T81" fmla="*/ 8 h 11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2"/>
                <a:gd name="T124" fmla="*/ 0 h 112"/>
                <a:gd name="T125" fmla="*/ 52 w 52"/>
                <a:gd name="T126" fmla="*/ 112 h 11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2" h="112">
                  <a:moveTo>
                    <a:pt x="10" y="12"/>
                  </a:moveTo>
                  <a:lnTo>
                    <a:pt x="8" y="12"/>
                  </a:lnTo>
                  <a:lnTo>
                    <a:pt x="8" y="14"/>
                  </a:lnTo>
                  <a:lnTo>
                    <a:pt x="6" y="18"/>
                  </a:lnTo>
                  <a:lnTo>
                    <a:pt x="4" y="22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2" y="38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2" y="56"/>
                  </a:lnTo>
                  <a:lnTo>
                    <a:pt x="2" y="58"/>
                  </a:lnTo>
                  <a:lnTo>
                    <a:pt x="4" y="62"/>
                  </a:lnTo>
                  <a:lnTo>
                    <a:pt x="6" y="64"/>
                  </a:lnTo>
                  <a:lnTo>
                    <a:pt x="8" y="64"/>
                  </a:lnTo>
                  <a:lnTo>
                    <a:pt x="10" y="66"/>
                  </a:lnTo>
                  <a:lnTo>
                    <a:pt x="10" y="68"/>
                  </a:lnTo>
                  <a:lnTo>
                    <a:pt x="12" y="76"/>
                  </a:lnTo>
                  <a:lnTo>
                    <a:pt x="14" y="88"/>
                  </a:lnTo>
                  <a:lnTo>
                    <a:pt x="18" y="102"/>
                  </a:lnTo>
                  <a:lnTo>
                    <a:pt x="22" y="112"/>
                  </a:lnTo>
                  <a:lnTo>
                    <a:pt x="24" y="112"/>
                  </a:lnTo>
                  <a:lnTo>
                    <a:pt x="26" y="108"/>
                  </a:lnTo>
                  <a:lnTo>
                    <a:pt x="30" y="106"/>
                  </a:lnTo>
                  <a:lnTo>
                    <a:pt x="34" y="102"/>
                  </a:lnTo>
                  <a:lnTo>
                    <a:pt x="36" y="98"/>
                  </a:lnTo>
                  <a:lnTo>
                    <a:pt x="40" y="96"/>
                  </a:lnTo>
                  <a:lnTo>
                    <a:pt x="40" y="92"/>
                  </a:lnTo>
                  <a:lnTo>
                    <a:pt x="38" y="90"/>
                  </a:lnTo>
                  <a:lnTo>
                    <a:pt x="38" y="88"/>
                  </a:lnTo>
                  <a:lnTo>
                    <a:pt x="38" y="86"/>
                  </a:lnTo>
                  <a:lnTo>
                    <a:pt x="38" y="84"/>
                  </a:lnTo>
                  <a:lnTo>
                    <a:pt x="42" y="82"/>
                  </a:lnTo>
                  <a:lnTo>
                    <a:pt x="44" y="82"/>
                  </a:lnTo>
                  <a:lnTo>
                    <a:pt x="46" y="80"/>
                  </a:lnTo>
                  <a:lnTo>
                    <a:pt x="48" y="76"/>
                  </a:lnTo>
                  <a:lnTo>
                    <a:pt x="48" y="72"/>
                  </a:lnTo>
                  <a:lnTo>
                    <a:pt x="46" y="68"/>
                  </a:lnTo>
                  <a:lnTo>
                    <a:pt x="46" y="64"/>
                  </a:lnTo>
                  <a:lnTo>
                    <a:pt x="44" y="62"/>
                  </a:lnTo>
                  <a:lnTo>
                    <a:pt x="44" y="60"/>
                  </a:lnTo>
                  <a:lnTo>
                    <a:pt x="42" y="60"/>
                  </a:lnTo>
                  <a:lnTo>
                    <a:pt x="42" y="56"/>
                  </a:lnTo>
                  <a:lnTo>
                    <a:pt x="42" y="54"/>
                  </a:lnTo>
                  <a:lnTo>
                    <a:pt x="44" y="50"/>
                  </a:lnTo>
                  <a:lnTo>
                    <a:pt x="46" y="48"/>
                  </a:lnTo>
                  <a:lnTo>
                    <a:pt x="48" y="46"/>
                  </a:lnTo>
                  <a:lnTo>
                    <a:pt x="50" y="46"/>
                  </a:lnTo>
                  <a:lnTo>
                    <a:pt x="50" y="44"/>
                  </a:lnTo>
                  <a:lnTo>
                    <a:pt x="50" y="42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4" y="32"/>
                  </a:lnTo>
                  <a:lnTo>
                    <a:pt x="44" y="28"/>
                  </a:lnTo>
                  <a:lnTo>
                    <a:pt x="46" y="26"/>
                  </a:lnTo>
                  <a:lnTo>
                    <a:pt x="46" y="24"/>
                  </a:lnTo>
                  <a:lnTo>
                    <a:pt x="50" y="22"/>
                  </a:lnTo>
                  <a:lnTo>
                    <a:pt x="52" y="20"/>
                  </a:lnTo>
                  <a:lnTo>
                    <a:pt x="48" y="12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6"/>
                  </a:lnTo>
                  <a:lnTo>
                    <a:pt x="12" y="8"/>
                  </a:lnTo>
                  <a:lnTo>
                    <a:pt x="10" y="12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27" name="Freeform 90"/>
            <p:cNvSpPr>
              <a:spLocks/>
            </p:cNvSpPr>
            <p:nvPr/>
          </p:nvSpPr>
          <p:spPr bwMode="gray">
            <a:xfrm>
              <a:off x="963" y="2654"/>
              <a:ext cx="206" cy="202"/>
            </a:xfrm>
            <a:custGeom>
              <a:avLst/>
              <a:gdLst>
                <a:gd name="T0" fmla="*/ 200 w 206"/>
                <a:gd name="T1" fmla="*/ 34 h 202"/>
                <a:gd name="T2" fmla="*/ 192 w 206"/>
                <a:gd name="T3" fmla="*/ 30 h 202"/>
                <a:gd name="T4" fmla="*/ 182 w 206"/>
                <a:gd name="T5" fmla="*/ 24 h 202"/>
                <a:gd name="T6" fmla="*/ 174 w 206"/>
                <a:gd name="T7" fmla="*/ 22 h 202"/>
                <a:gd name="T8" fmla="*/ 170 w 206"/>
                <a:gd name="T9" fmla="*/ 22 h 202"/>
                <a:gd name="T10" fmla="*/ 162 w 206"/>
                <a:gd name="T11" fmla="*/ 22 h 202"/>
                <a:gd name="T12" fmla="*/ 148 w 206"/>
                <a:gd name="T13" fmla="*/ 26 h 202"/>
                <a:gd name="T14" fmla="*/ 138 w 206"/>
                <a:gd name="T15" fmla="*/ 28 h 202"/>
                <a:gd name="T16" fmla="*/ 136 w 206"/>
                <a:gd name="T17" fmla="*/ 34 h 202"/>
                <a:gd name="T18" fmla="*/ 138 w 206"/>
                <a:gd name="T19" fmla="*/ 42 h 202"/>
                <a:gd name="T20" fmla="*/ 140 w 206"/>
                <a:gd name="T21" fmla="*/ 46 h 202"/>
                <a:gd name="T22" fmla="*/ 138 w 206"/>
                <a:gd name="T23" fmla="*/ 54 h 202"/>
                <a:gd name="T24" fmla="*/ 122 w 206"/>
                <a:gd name="T25" fmla="*/ 56 h 202"/>
                <a:gd name="T26" fmla="*/ 106 w 206"/>
                <a:gd name="T27" fmla="*/ 52 h 202"/>
                <a:gd name="T28" fmla="*/ 96 w 206"/>
                <a:gd name="T29" fmla="*/ 44 h 202"/>
                <a:gd name="T30" fmla="*/ 88 w 206"/>
                <a:gd name="T31" fmla="*/ 36 h 202"/>
                <a:gd name="T32" fmla="*/ 84 w 206"/>
                <a:gd name="T33" fmla="*/ 26 h 202"/>
                <a:gd name="T34" fmla="*/ 80 w 206"/>
                <a:gd name="T35" fmla="*/ 18 h 202"/>
                <a:gd name="T36" fmla="*/ 78 w 206"/>
                <a:gd name="T37" fmla="*/ 16 h 202"/>
                <a:gd name="T38" fmla="*/ 56 w 206"/>
                <a:gd name="T39" fmla="*/ 10 h 202"/>
                <a:gd name="T40" fmla="*/ 46 w 206"/>
                <a:gd name="T41" fmla="*/ 6 h 202"/>
                <a:gd name="T42" fmla="*/ 38 w 206"/>
                <a:gd name="T43" fmla="*/ 4 h 202"/>
                <a:gd name="T44" fmla="*/ 24 w 206"/>
                <a:gd name="T45" fmla="*/ 0 h 202"/>
                <a:gd name="T46" fmla="*/ 24 w 206"/>
                <a:gd name="T47" fmla="*/ 4 h 202"/>
                <a:gd name="T48" fmla="*/ 26 w 206"/>
                <a:gd name="T49" fmla="*/ 12 h 202"/>
                <a:gd name="T50" fmla="*/ 24 w 206"/>
                <a:gd name="T51" fmla="*/ 18 h 202"/>
                <a:gd name="T52" fmla="*/ 22 w 206"/>
                <a:gd name="T53" fmla="*/ 20 h 202"/>
                <a:gd name="T54" fmla="*/ 18 w 206"/>
                <a:gd name="T55" fmla="*/ 20 h 202"/>
                <a:gd name="T56" fmla="*/ 16 w 206"/>
                <a:gd name="T57" fmla="*/ 22 h 202"/>
                <a:gd name="T58" fmla="*/ 18 w 206"/>
                <a:gd name="T59" fmla="*/ 30 h 202"/>
                <a:gd name="T60" fmla="*/ 18 w 206"/>
                <a:gd name="T61" fmla="*/ 30 h 202"/>
                <a:gd name="T62" fmla="*/ 16 w 206"/>
                <a:gd name="T63" fmla="*/ 34 h 202"/>
                <a:gd name="T64" fmla="*/ 12 w 206"/>
                <a:gd name="T65" fmla="*/ 40 h 202"/>
                <a:gd name="T66" fmla="*/ 6 w 206"/>
                <a:gd name="T67" fmla="*/ 46 h 202"/>
                <a:gd name="T68" fmla="*/ 2 w 206"/>
                <a:gd name="T69" fmla="*/ 50 h 202"/>
                <a:gd name="T70" fmla="*/ 0 w 206"/>
                <a:gd name="T71" fmla="*/ 50 h 202"/>
                <a:gd name="T72" fmla="*/ 2 w 206"/>
                <a:gd name="T73" fmla="*/ 54 h 202"/>
                <a:gd name="T74" fmla="*/ 4 w 206"/>
                <a:gd name="T75" fmla="*/ 60 h 202"/>
                <a:gd name="T76" fmla="*/ 4 w 206"/>
                <a:gd name="T77" fmla="*/ 72 h 202"/>
                <a:gd name="T78" fmla="*/ 6 w 206"/>
                <a:gd name="T79" fmla="*/ 80 h 202"/>
                <a:gd name="T80" fmla="*/ 8 w 206"/>
                <a:gd name="T81" fmla="*/ 82 h 202"/>
                <a:gd name="T82" fmla="*/ 12 w 206"/>
                <a:gd name="T83" fmla="*/ 88 h 202"/>
                <a:gd name="T84" fmla="*/ 12 w 206"/>
                <a:gd name="T85" fmla="*/ 96 h 202"/>
                <a:gd name="T86" fmla="*/ 12 w 206"/>
                <a:gd name="T87" fmla="*/ 106 h 202"/>
                <a:gd name="T88" fmla="*/ 10 w 206"/>
                <a:gd name="T89" fmla="*/ 108 h 202"/>
                <a:gd name="T90" fmla="*/ 14 w 206"/>
                <a:gd name="T91" fmla="*/ 112 h 202"/>
                <a:gd name="T92" fmla="*/ 14 w 206"/>
                <a:gd name="T93" fmla="*/ 122 h 202"/>
                <a:gd name="T94" fmla="*/ 30 w 206"/>
                <a:gd name="T95" fmla="*/ 142 h 202"/>
                <a:gd name="T96" fmla="*/ 36 w 206"/>
                <a:gd name="T97" fmla="*/ 142 h 202"/>
                <a:gd name="T98" fmla="*/ 40 w 206"/>
                <a:gd name="T99" fmla="*/ 146 h 202"/>
                <a:gd name="T100" fmla="*/ 44 w 206"/>
                <a:gd name="T101" fmla="*/ 152 h 202"/>
                <a:gd name="T102" fmla="*/ 48 w 206"/>
                <a:gd name="T103" fmla="*/ 158 h 202"/>
                <a:gd name="T104" fmla="*/ 184 w 206"/>
                <a:gd name="T105" fmla="*/ 202 h 202"/>
                <a:gd name="T106" fmla="*/ 206 w 206"/>
                <a:gd name="T107" fmla="*/ 184 h 20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06"/>
                <a:gd name="T163" fmla="*/ 0 h 202"/>
                <a:gd name="T164" fmla="*/ 206 w 206"/>
                <a:gd name="T165" fmla="*/ 202 h 20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06" h="202">
                  <a:moveTo>
                    <a:pt x="206" y="34"/>
                  </a:moveTo>
                  <a:lnTo>
                    <a:pt x="200" y="34"/>
                  </a:lnTo>
                  <a:lnTo>
                    <a:pt x="196" y="32"/>
                  </a:lnTo>
                  <a:lnTo>
                    <a:pt x="192" y="30"/>
                  </a:lnTo>
                  <a:lnTo>
                    <a:pt x="186" y="26"/>
                  </a:lnTo>
                  <a:lnTo>
                    <a:pt x="182" y="24"/>
                  </a:lnTo>
                  <a:lnTo>
                    <a:pt x="176" y="24"/>
                  </a:lnTo>
                  <a:lnTo>
                    <a:pt x="174" y="22"/>
                  </a:lnTo>
                  <a:lnTo>
                    <a:pt x="172" y="22"/>
                  </a:lnTo>
                  <a:lnTo>
                    <a:pt x="170" y="22"/>
                  </a:lnTo>
                  <a:lnTo>
                    <a:pt x="166" y="22"/>
                  </a:lnTo>
                  <a:lnTo>
                    <a:pt x="162" y="22"/>
                  </a:lnTo>
                  <a:lnTo>
                    <a:pt x="154" y="24"/>
                  </a:lnTo>
                  <a:lnTo>
                    <a:pt x="148" y="26"/>
                  </a:lnTo>
                  <a:lnTo>
                    <a:pt x="142" y="26"/>
                  </a:lnTo>
                  <a:lnTo>
                    <a:pt x="138" y="28"/>
                  </a:lnTo>
                  <a:lnTo>
                    <a:pt x="138" y="32"/>
                  </a:lnTo>
                  <a:lnTo>
                    <a:pt x="136" y="34"/>
                  </a:lnTo>
                  <a:lnTo>
                    <a:pt x="138" y="38"/>
                  </a:lnTo>
                  <a:lnTo>
                    <a:pt x="138" y="42"/>
                  </a:lnTo>
                  <a:lnTo>
                    <a:pt x="140" y="44"/>
                  </a:lnTo>
                  <a:lnTo>
                    <a:pt x="140" y="46"/>
                  </a:lnTo>
                  <a:lnTo>
                    <a:pt x="138" y="54"/>
                  </a:lnTo>
                  <a:lnTo>
                    <a:pt x="132" y="56"/>
                  </a:lnTo>
                  <a:lnTo>
                    <a:pt x="122" y="56"/>
                  </a:lnTo>
                  <a:lnTo>
                    <a:pt x="114" y="54"/>
                  </a:lnTo>
                  <a:lnTo>
                    <a:pt x="106" y="52"/>
                  </a:lnTo>
                  <a:lnTo>
                    <a:pt x="100" y="48"/>
                  </a:lnTo>
                  <a:lnTo>
                    <a:pt x="96" y="44"/>
                  </a:lnTo>
                  <a:lnTo>
                    <a:pt x="90" y="40"/>
                  </a:lnTo>
                  <a:lnTo>
                    <a:pt x="88" y="36"/>
                  </a:lnTo>
                  <a:lnTo>
                    <a:pt x="86" y="30"/>
                  </a:lnTo>
                  <a:lnTo>
                    <a:pt x="84" y="26"/>
                  </a:lnTo>
                  <a:lnTo>
                    <a:pt x="82" y="22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58" y="12"/>
                  </a:lnTo>
                  <a:lnTo>
                    <a:pt x="56" y="10"/>
                  </a:lnTo>
                  <a:lnTo>
                    <a:pt x="52" y="8"/>
                  </a:lnTo>
                  <a:lnTo>
                    <a:pt x="46" y="6"/>
                  </a:lnTo>
                  <a:lnTo>
                    <a:pt x="42" y="4"/>
                  </a:lnTo>
                  <a:lnTo>
                    <a:pt x="38" y="4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6" y="16"/>
                  </a:lnTo>
                  <a:lnTo>
                    <a:pt x="24" y="18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18" y="20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6" y="26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6" y="34"/>
                  </a:lnTo>
                  <a:lnTo>
                    <a:pt x="14" y="36"/>
                  </a:lnTo>
                  <a:lnTo>
                    <a:pt x="12" y="40"/>
                  </a:lnTo>
                  <a:lnTo>
                    <a:pt x="8" y="42"/>
                  </a:lnTo>
                  <a:lnTo>
                    <a:pt x="6" y="46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0" y="50"/>
                  </a:lnTo>
                  <a:lnTo>
                    <a:pt x="2" y="50"/>
                  </a:lnTo>
                  <a:lnTo>
                    <a:pt x="2" y="54"/>
                  </a:lnTo>
                  <a:lnTo>
                    <a:pt x="2" y="56"/>
                  </a:lnTo>
                  <a:lnTo>
                    <a:pt x="4" y="60"/>
                  </a:lnTo>
                  <a:lnTo>
                    <a:pt x="4" y="66"/>
                  </a:lnTo>
                  <a:lnTo>
                    <a:pt x="4" y="72"/>
                  </a:lnTo>
                  <a:lnTo>
                    <a:pt x="6" y="76"/>
                  </a:lnTo>
                  <a:lnTo>
                    <a:pt x="6" y="80"/>
                  </a:lnTo>
                  <a:lnTo>
                    <a:pt x="8" y="82"/>
                  </a:lnTo>
                  <a:lnTo>
                    <a:pt x="10" y="84"/>
                  </a:lnTo>
                  <a:lnTo>
                    <a:pt x="12" y="88"/>
                  </a:lnTo>
                  <a:lnTo>
                    <a:pt x="12" y="92"/>
                  </a:lnTo>
                  <a:lnTo>
                    <a:pt x="12" y="96"/>
                  </a:lnTo>
                  <a:lnTo>
                    <a:pt x="12" y="102"/>
                  </a:lnTo>
                  <a:lnTo>
                    <a:pt x="12" y="106"/>
                  </a:lnTo>
                  <a:lnTo>
                    <a:pt x="10" y="108"/>
                  </a:lnTo>
                  <a:lnTo>
                    <a:pt x="12" y="110"/>
                  </a:lnTo>
                  <a:lnTo>
                    <a:pt x="14" y="112"/>
                  </a:lnTo>
                  <a:lnTo>
                    <a:pt x="14" y="116"/>
                  </a:lnTo>
                  <a:lnTo>
                    <a:pt x="14" y="122"/>
                  </a:lnTo>
                  <a:lnTo>
                    <a:pt x="28" y="142"/>
                  </a:lnTo>
                  <a:lnTo>
                    <a:pt x="30" y="142"/>
                  </a:lnTo>
                  <a:lnTo>
                    <a:pt x="32" y="142"/>
                  </a:lnTo>
                  <a:lnTo>
                    <a:pt x="36" y="142"/>
                  </a:lnTo>
                  <a:lnTo>
                    <a:pt x="40" y="146"/>
                  </a:lnTo>
                  <a:lnTo>
                    <a:pt x="42" y="148"/>
                  </a:lnTo>
                  <a:lnTo>
                    <a:pt x="44" y="152"/>
                  </a:lnTo>
                  <a:lnTo>
                    <a:pt x="46" y="154"/>
                  </a:lnTo>
                  <a:lnTo>
                    <a:pt x="48" y="158"/>
                  </a:lnTo>
                  <a:lnTo>
                    <a:pt x="76" y="156"/>
                  </a:lnTo>
                  <a:lnTo>
                    <a:pt x="184" y="202"/>
                  </a:lnTo>
                  <a:lnTo>
                    <a:pt x="184" y="184"/>
                  </a:lnTo>
                  <a:lnTo>
                    <a:pt x="206" y="184"/>
                  </a:lnTo>
                  <a:lnTo>
                    <a:pt x="206" y="34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28" name="Freeform 91"/>
            <p:cNvSpPr>
              <a:spLocks/>
            </p:cNvSpPr>
            <p:nvPr/>
          </p:nvSpPr>
          <p:spPr bwMode="gray">
            <a:xfrm>
              <a:off x="875" y="2936"/>
              <a:ext cx="146" cy="120"/>
            </a:xfrm>
            <a:custGeom>
              <a:avLst/>
              <a:gdLst>
                <a:gd name="T0" fmla="*/ 142 w 146"/>
                <a:gd name="T1" fmla="*/ 0 h 120"/>
                <a:gd name="T2" fmla="*/ 132 w 146"/>
                <a:gd name="T3" fmla="*/ 2 h 120"/>
                <a:gd name="T4" fmla="*/ 124 w 146"/>
                <a:gd name="T5" fmla="*/ 6 h 120"/>
                <a:gd name="T6" fmla="*/ 120 w 146"/>
                <a:gd name="T7" fmla="*/ 8 h 120"/>
                <a:gd name="T8" fmla="*/ 96 w 146"/>
                <a:gd name="T9" fmla="*/ 4 h 120"/>
                <a:gd name="T10" fmla="*/ 84 w 146"/>
                <a:gd name="T11" fmla="*/ 8 h 120"/>
                <a:gd name="T12" fmla="*/ 76 w 146"/>
                <a:gd name="T13" fmla="*/ 6 h 120"/>
                <a:gd name="T14" fmla="*/ 68 w 146"/>
                <a:gd name="T15" fmla="*/ 12 h 120"/>
                <a:gd name="T16" fmla="*/ 62 w 146"/>
                <a:gd name="T17" fmla="*/ 16 h 120"/>
                <a:gd name="T18" fmla="*/ 58 w 146"/>
                <a:gd name="T19" fmla="*/ 14 h 120"/>
                <a:gd name="T20" fmla="*/ 50 w 146"/>
                <a:gd name="T21" fmla="*/ 10 h 120"/>
                <a:gd name="T22" fmla="*/ 42 w 146"/>
                <a:gd name="T23" fmla="*/ 8 h 120"/>
                <a:gd name="T24" fmla="*/ 40 w 146"/>
                <a:gd name="T25" fmla="*/ 6 h 120"/>
                <a:gd name="T26" fmla="*/ 38 w 146"/>
                <a:gd name="T27" fmla="*/ 6 h 120"/>
                <a:gd name="T28" fmla="*/ 30 w 146"/>
                <a:gd name="T29" fmla="*/ 6 h 120"/>
                <a:gd name="T30" fmla="*/ 16 w 146"/>
                <a:gd name="T31" fmla="*/ 8 h 120"/>
                <a:gd name="T32" fmla="*/ 6 w 146"/>
                <a:gd name="T33" fmla="*/ 14 h 120"/>
                <a:gd name="T34" fmla="*/ 2 w 146"/>
                <a:gd name="T35" fmla="*/ 20 h 120"/>
                <a:gd name="T36" fmla="*/ 4 w 146"/>
                <a:gd name="T37" fmla="*/ 22 h 120"/>
                <a:gd name="T38" fmla="*/ 6 w 146"/>
                <a:gd name="T39" fmla="*/ 28 h 120"/>
                <a:gd name="T40" fmla="*/ 6 w 146"/>
                <a:gd name="T41" fmla="*/ 40 h 120"/>
                <a:gd name="T42" fmla="*/ 6 w 146"/>
                <a:gd name="T43" fmla="*/ 48 h 120"/>
                <a:gd name="T44" fmla="*/ 2 w 146"/>
                <a:gd name="T45" fmla="*/ 54 h 120"/>
                <a:gd name="T46" fmla="*/ 0 w 146"/>
                <a:gd name="T47" fmla="*/ 64 h 120"/>
                <a:gd name="T48" fmla="*/ 0 w 146"/>
                <a:gd name="T49" fmla="*/ 100 h 120"/>
                <a:gd name="T50" fmla="*/ 16 w 146"/>
                <a:gd name="T51" fmla="*/ 100 h 120"/>
                <a:gd name="T52" fmla="*/ 34 w 146"/>
                <a:gd name="T53" fmla="*/ 112 h 120"/>
                <a:gd name="T54" fmla="*/ 52 w 146"/>
                <a:gd name="T55" fmla="*/ 118 h 120"/>
                <a:gd name="T56" fmla="*/ 76 w 146"/>
                <a:gd name="T57" fmla="*/ 120 h 120"/>
                <a:gd name="T58" fmla="*/ 94 w 146"/>
                <a:gd name="T59" fmla="*/ 102 h 120"/>
                <a:gd name="T60" fmla="*/ 96 w 146"/>
                <a:gd name="T61" fmla="*/ 86 h 120"/>
                <a:gd name="T62" fmla="*/ 100 w 146"/>
                <a:gd name="T63" fmla="*/ 80 h 120"/>
                <a:gd name="T64" fmla="*/ 108 w 146"/>
                <a:gd name="T65" fmla="*/ 72 h 120"/>
                <a:gd name="T66" fmla="*/ 118 w 146"/>
                <a:gd name="T67" fmla="*/ 68 h 120"/>
                <a:gd name="T68" fmla="*/ 122 w 146"/>
                <a:gd name="T69" fmla="*/ 72 h 120"/>
                <a:gd name="T70" fmla="*/ 126 w 146"/>
                <a:gd name="T71" fmla="*/ 72 h 120"/>
                <a:gd name="T72" fmla="*/ 132 w 146"/>
                <a:gd name="T73" fmla="*/ 68 h 120"/>
                <a:gd name="T74" fmla="*/ 138 w 146"/>
                <a:gd name="T75" fmla="*/ 56 h 120"/>
                <a:gd name="T76" fmla="*/ 142 w 146"/>
                <a:gd name="T77" fmla="*/ 46 h 120"/>
                <a:gd name="T78" fmla="*/ 144 w 146"/>
                <a:gd name="T79" fmla="*/ 36 h 120"/>
                <a:gd name="T80" fmla="*/ 146 w 146"/>
                <a:gd name="T81" fmla="*/ 24 h 120"/>
                <a:gd name="T82" fmla="*/ 144 w 146"/>
                <a:gd name="T83" fmla="*/ 14 h 120"/>
                <a:gd name="T84" fmla="*/ 146 w 146"/>
                <a:gd name="T85" fmla="*/ 4 h 120"/>
                <a:gd name="T86" fmla="*/ 146 w 146"/>
                <a:gd name="T87" fmla="*/ 0 h 12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46"/>
                <a:gd name="T133" fmla="*/ 0 h 120"/>
                <a:gd name="T134" fmla="*/ 146 w 146"/>
                <a:gd name="T135" fmla="*/ 120 h 12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46" h="120">
                  <a:moveTo>
                    <a:pt x="146" y="0"/>
                  </a:moveTo>
                  <a:lnTo>
                    <a:pt x="142" y="0"/>
                  </a:lnTo>
                  <a:lnTo>
                    <a:pt x="136" y="0"/>
                  </a:lnTo>
                  <a:lnTo>
                    <a:pt x="132" y="2"/>
                  </a:lnTo>
                  <a:lnTo>
                    <a:pt x="126" y="4"/>
                  </a:lnTo>
                  <a:lnTo>
                    <a:pt x="124" y="6"/>
                  </a:lnTo>
                  <a:lnTo>
                    <a:pt x="120" y="6"/>
                  </a:lnTo>
                  <a:lnTo>
                    <a:pt x="120" y="8"/>
                  </a:lnTo>
                  <a:lnTo>
                    <a:pt x="108" y="2"/>
                  </a:lnTo>
                  <a:lnTo>
                    <a:pt x="96" y="4"/>
                  </a:lnTo>
                  <a:lnTo>
                    <a:pt x="88" y="6"/>
                  </a:lnTo>
                  <a:lnTo>
                    <a:pt x="84" y="8"/>
                  </a:lnTo>
                  <a:lnTo>
                    <a:pt x="80" y="6"/>
                  </a:lnTo>
                  <a:lnTo>
                    <a:pt x="76" y="6"/>
                  </a:lnTo>
                  <a:lnTo>
                    <a:pt x="70" y="8"/>
                  </a:lnTo>
                  <a:lnTo>
                    <a:pt x="68" y="12"/>
                  </a:lnTo>
                  <a:lnTo>
                    <a:pt x="64" y="14"/>
                  </a:lnTo>
                  <a:lnTo>
                    <a:pt x="62" y="16"/>
                  </a:lnTo>
                  <a:lnTo>
                    <a:pt x="58" y="14"/>
                  </a:lnTo>
                  <a:lnTo>
                    <a:pt x="54" y="10"/>
                  </a:lnTo>
                  <a:lnTo>
                    <a:pt x="50" y="10"/>
                  </a:lnTo>
                  <a:lnTo>
                    <a:pt x="46" y="8"/>
                  </a:lnTo>
                  <a:lnTo>
                    <a:pt x="42" y="8"/>
                  </a:lnTo>
                  <a:lnTo>
                    <a:pt x="40" y="6"/>
                  </a:lnTo>
                  <a:lnTo>
                    <a:pt x="38" y="6"/>
                  </a:lnTo>
                  <a:lnTo>
                    <a:pt x="34" y="6"/>
                  </a:lnTo>
                  <a:lnTo>
                    <a:pt x="30" y="6"/>
                  </a:lnTo>
                  <a:lnTo>
                    <a:pt x="22" y="6"/>
                  </a:lnTo>
                  <a:lnTo>
                    <a:pt x="16" y="8"/>
                  </a:lnTo>
                  <a:lnTo>
                    <a:pt x="10" y="12"/>
                  </a:lnTo>
                  <a:lnTo>
                    <a:pt x="6" y="14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6" y="28"/>
                  </a:lnTo>
                  <a:lnTo>
                    <a:pt x="6" y="34"/>
                  </a:lnTo>
                  <a:lnTo>
                    <a:pt x="6" y="40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4" y="50"/>
                  </a:lnTo>
                  <a:lnTo>
                    <a:pt x="2" y="54"/>
                  </a:lnTo>
                  <a:lnTo>
                    <a:pt x="2" y="58"/>
                  </a:lnTo>
                  <a:lnTo>
                    <a:pt x="0" y="64"/>
                  </a:lnTo>
                  <a:lnTo>
                    <a:pt x="0" y="70"/>
                  </a:lnTo>
                  <a:lnTo>
                    <a:pt x="0" y="100"/>
                  </a:lnTo>
                  <a:lnTo>
                    <a:pt x="14" y="98"/>
                  </a:lnTo>
                  <a:lnTo>
                    <a:pt x="16" y="100"/>
                  </a:lnTo>
                  <a:lnTo>
                    <a:pt x="24" y="106"/>
                  </a:lnTo>
                  <a:lnTo>
                    <a:pt x="34" y="112"/>
                  </a:lnTo>
                  <a:lnTo>
                    <a:pt x="48" y="118"/>
                  </a:lnTo>
                  <a:lnTo>
                    <a:pt x="52" y="118"/>
                  </a:lnTo>
                  <a:lnTo>
                    <a:pt x="62" y="120"/>
                  </a:lnTo>
                  <a:lnTo>
                    <a:pt x="76" y="120"/>
                  </a:lnTo>
                  <a:lnTo>
                    <a:pt x="86" y="120"/>
                  </a:lnTo>
                  <a:lnTo>
                    <a:pt x="94" y="102"/>
                  </a:lnTo>
                  <a:lnTo>
                    <a:pt x="94" y="88"/>
                  </a:lnTo>
                  <a:lnTo>
                    <a:pt x="96" y="86"/>
                  </a:lnTo>
                  <a:lnTo>
                    <a:pt x="98" y="84"/>
                  </a:lnTo>
                  <a:lnTo>
                    <a:pt x="100" y="80"/>
                  </a:lnTo>
                  <a:lnTo>
                    <a:pt x="104" y="76"/>
                  </a:lnTo>
                  <a:lnTo>
                    <a:pt x="108" y="72"/>
                  </a:lnTo>
                  <a:lnTo>
                    <a:pt x="112" y="70"/>
                  </a:lnTo>
                  <a:lnTo>
                    <a:pt x="118" y="68"/>
                  </a:lnTo>
                  <a:lnTo>
                    <a:pt x="122" y="72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8" y="70"/>
                  </a:lnTo>
                  <a:lnTo>
                    <a:pt x="132" y="68"/>
                  </a:lnTo>
                  <a:lnTo>
                    <a:pt x="136" y="64"/>
                  </a:lnTo>
                  <a:lnTo>
                    <a:pt x="138" y="56"/>
                  </a:lnTo>
                  <a:lnTo>
                    <a:pt x="142" y="46"/>
                  </a:lnTo>
                  <a:lnTo>
                    <a:pt x="144" y="42"/>
                  </a:lnTo>
                  <a:lnTo>
                    <a:pt x="144" y="36"/>
                  </a:lnTo>
                  <a:lnTo>
                    <a:pt x="146" y="30"/>
                  </a:lnTo>
                  <a:lnTo>
                    <a:pt x="146" y="24"/>
                  </a:lnTo>
                  <a:lnTo>
                    <a:pt x="144" y="18"/>
                  </a:lnTo>
                  <a:lnTo>
                    <a:pt x="144" y="14"/>
                  </a:lnTo>
                  <a:lnTo>
                    <a:pt x="144" y="8"/>
                  </a:lnTo>
                  <a:lnTo>
                    <a:pt x="146" y="4"/>
                  </a:lnTo>
                  <a:lnTo>
                    <a:pt x="146" y="2"/>
                  </a:lnTo>
                  <a:lnTo>
                    <a:pt x="146" y="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29" name="Freeform 92"/>
            <p:cNvSpPr>
              <a:spLocks/>
            </p:cNvSpPr>
            <p:nvPr/>
          </p:nvSpPr>
          <p:spPr bwMode="gray">
            <a:xfrm>
              <a:off x="995" y="2796"/>
              <a:ext cx="52" cy="132"/>
            </a:xfrm>
            <a:custGeom>
              <a:avLst/>
              <a:gdLst>
                <a:gd name="T0" fmla="*/ 28 w 52"/>
                <a:gd name="T1" fmla="*/ 132 h 132"/>
                <a:gd name="T2" fmla="*/ 30 w 52"/>
                <a:gd name="T3" fmla="*/ 118 h 132"/>
                <a:gd name="T4" fmla="*/ 30 w 52"/>
                <a:gd name="T5" fmla="*/ 118 h 132"/>
                <a:gd name="T6" fmla="*/ 30 w 52"/>
                <a:gd name="T7" fmla="*/ 116 h 132"/>
                <a:gd name="T8" fmla="*/ 32 w 52"/>
                <a:gd name="T9" fmla="*/ 112 h 132"/>
                <a:gd name="T10" fmla="*/ 32 w 52"/>
                <a:gd name="T11" fmla="*/ 108 h 132"/>
                <a:gd name="T12" fmla="*/ 36 w 52"/>
                <a:gd name="T13" fmla="*/ 104 h 132"/>
                <a:gd name="T14" fmla="*/ 40 w 52"/>
                <a:gd name="T15" fmla="*/ 100 h 132"/>
                <a:gd name="T16" fmla="*/ 44 w 52"/>
                <a:gd name="T17" fmla="*/ 96 h 132"/>
                <a:gd name="T18" fmla="*/ 44 w 52"/>
                <a:gd name="T19" fmla="*/ 92 h 132"/>
                <a:gd name="T20" fmla="*/ 44 w 52"/>
                <a:gd name="T21" fmla="*/ 80 h 132"/>
                <a:gd name="T22" fmla="*/ 44 w 52"/>
                <a:gd name="T23" fmla="*/ 66 h 132"/>
                <a:gd name="T24" fmla="*/ 46 w 52"/>
                <a:gd name="T25" fmla="*/ 52 h 132"/>
                <a:gd name="T26" fmla="*/ 52 w 52"/>
                <a:gd name="T27" fmla="*/ 44 h 132"/>
                <a:gd name="T28" fmla="*/ 50 w 52"/>
                <a:gd name="T29" fmla="*/ 44 h 132"/>
                <a:gd name="T30" fmla="*/ 50 w 52"/>
                <a:gd name="T31" fmla="*/ 40 h 132"/>
                <a:gd name="T32" fmla="*/ 48 w 52"/>
                <a:gd name="T33" fmla="*/ 36 h 132"/>
                <a:gd name="T34" fmla="*/ 46 w 52"/>
                <a:gd name="T35" fmla="*/ 30 h 132"/>
                <a:gd name="T36" fmla="*/ 44 w 52"/>
                <a:gd name="T37" fmla="*/ 24 h 132"/>
                <a:gd name="T38" fmla="*/ 44 w 52"/>
                <a:gd name="T39" fmla="*/ 20 h 132"/>
                <a:gd name="T40" fmla="*/ 44 w 52"/>
                <a:gd name="T41" fmla="*/ 14 h 132"/>
                <a:gd name="T42" fmla="*/ 16 w 52"/>
                <a:gd name="T43" fmla="*/ 16 h 132"/>
                <a:gd name="T44" fmla="*/ 16 w 52"/>
                <a:gd name="T45" fmla="*/ 14 h 132"/>
                <a:gd name="T46" fmla="*/ 14 w 52"/>
                <a:gd name="T47" fmla="*/ 12 h 132"/>
                <a:gd name="T48" fmla="*/ 12 w 52"/>
                <a:gd name="T49" fmla="*/ 8 h 132"/>
                <a:gd name="T50" fmla="*/ 8 w 52"/>
                <a:gd name="T51" fmla="*/ 4 h 132"/>
                <a:gd name="T52" fmla="*/ 4 w 52"/>
                <a:gd name="T53" fmla="*/ 2 h 132"/>
                <a:gd name="T54" fmla="*/ 0 w 52"/>
                <a:gd name="T55" fmla="*/ 0 h 13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52"/>
                <a:gd name="T85" fmla="*/ 0 h 132"/>
                <a:gd name="T86" fmla="*/ 52 w 52"/>
                <a:gd name="T87" fmla="*/ 132 h 13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52" h="132">
                  <a:moveTo>
                    <a:pt x="28" y="132"/>
                  </a:moveTo>
                  <a:lnTo>
                    <a:pt x="30" y="118"/>
                  </a:lnTo>
                  <a:lnTo>
                    <a:pt x="30" y="116"/>
                  </a:lnTo>
                  <a:lnTo>
                    <a:pt x="32" y="112"/>
                  </a:lnTo>
                  <a:lnTo>
                    <a:pt x="32" y="108"/>
                  </a:lnTo>
                  <a:lnTo>
                    <a:pt x="36" y="104"/>
                  </a:lnTo>
                  <a:lnTo>
                    <a:pt x="40" y="100"/>
                  </a:lnTo>
                  <a:lnTo>
                    <a:pt x="44" y="96"/>
                  </a:lnTo>
                  <a:lnTo>
                    <a:pt x="44" y="92"/>
                  </a:lnTo>
                  <a:lnTo>
                    <a:pt x="44" y="80"/>
                  </a:lnTo>
                  <a:lnTo>
                    <a:pt x="44" y="66"/>
                  </a:lnTo>
                  <a:lnTo>
                    <a:pt x="46" y="52"/>
                  </a:lnTo>
                  <a:lnTo>
                    <a:pt x="52" y="44"/>
                  </a:lnTo>
                  <a:lnTo>
                    <a:pt x="50" y="44"/>
                  </a:lnTo>
                  <a:lnTo>
                    <a:pt x="50" y="40"/>
                  </a:lnTo>
                  <a:lnTo>
                    <a:pt x="48" y="36"/>
                  </a:lnTo>
                  <a:lnTo>
                    <a:pt x="46" y="30"/>
                  </a:lnTo>
                  <a:lnTo>
                    <a:pt x="44" y="24"/>
                  </a:lnTo>
                  <a:lnTo>
                    <a:pt x="44" y="20"/>
                  </a:lnTo>
                  <a:lnTo>
                    <a:pt x="44" y="14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14" y="12"/>
                  </a:lnTo>
                  <a:lnTo>
                    <a:pt x="12" y="8"/>
                  </a:lnTo>
                  <a:lnTo>
                    <a:pt x="8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30" name="Freeform 93"/>
            <p:cNvSpPr>
              <a:spLocks/>
            </p:cNvSpPr>
            <p:nvPr/>
          </p:nvSpPr>
          <p:spPr bwMode="gray">
            <a:xfrm>
              <a:off x="829" y="2796"/>
              <a:ext cx="218" cy="162"/>
            </a:xfrm>
            <a:custGeom>
              <a:avLst/>
              <a:gdLst>
                <a:gd name="T0" fmla="*/ 94 w 218"/>
                <a:gd name="T1" fmla="*/ 36 h 162"/>
                <a:gd name="T2" fmla="*/ 78 w 218"/>
                <a:gd name="T3" fmla="*/ 40 h 162"/>
                <a:gd name="T4" fmla="*/ 62 w 218"/>
                <a:gd name="T5" fmla="*/ 42 h 162"/>
                <a:gd name="T6" fmla="*/ 60 w 218"/>
                <a:gd name="T7" fmla="*/ 62 h 162"/>
                <a:gd name="T8" fmla="*/ 50 w 218"/>
                <a:gd name="T9" fmla="*/ 100 h 162"/>
                <a:gd name="T10" fmla="*/ 38 w 218"/>
                <a:gd name="T11" fmla="*/ 116 h 162"/>
                <a:gd name="T12" fmla="*/ 32 w 218"/>
                <a:gd name="T13" fmla="*/ 120 h 162"/>
                <a:gd name="T14" fmla="*/ 24 w 218"/>
                <a:gd name="T15" fmla="*/ 122 h 162"/>
                <a:gd name="T16" fmla="*/ 18 w 218"/>
                <a:gd name="T17" fmla="*/ 122 h 162"/>
                <a:gd name="T18" fmla="*/ 10 w 218"/>
                <a:gd name="T19" fmla="*/ 122 h 162"/>
                <a:gd name="T20" fmla="*/ 4 w 218"/>
                <a:gd name="T21" fmla="*/ 122 h 162"/>
                <a:gd name="T22" fmla="*/ 2 w 218"/>
                <a:gd name="T23" fmla="*/ 128 h 162"/>
                <a:gd name="T24" fmla="*/ 4 w 218"/>
                <a:gd name="T25" fmla="*/ 132 h 162"/>
                <a:gd name="T26" fmla="*/ 8 w 218"/>
                <a:gd name="T27" fmla="*/ 138 h 162"/>
                <a:gd name="T28" fmla="*/ 8 w 218"/>
                <a:gd name="T29" fmla="*/ 140 h 162"/>
                <a:gd name="T30" fmla="*/ 14 w 218"/>
                <a:gd name="T31" fmla="*/ 144 h 162"/>
                <a:gd name="T32" fmla="*/ 16 w 218"/>
                <a:gd name="T33" fmla="*/ 144 h 162"/>
                <a:gd name="T34" fmla="*/ 16 w 218"/>
                <a:gd name="T35" fmla="*/ 150 h 162"/>
                <a:gd name="T36" fmla="*/ 28 w 218"/>
                <a:gd name="T37" fmla="*/ 142 h 162"/>
                <a:gd name="T38" fmla="*/ 30 w 218"/>
                <a:gd name="T39" fmla="*/ 146 h 162"/>
                <a:gd name="T40" fmla="*/ 36 w 218"/>
                <a:gd name="T41" fmla="*/ 150 h 162"/>
                <a:gd name="T42" fmla="*/ 42 w 218"/>
                <a:gd name="T43" fmla="*/ 154 h 162"/>
                <a:gd name="T44" fmla="*/ 44 w 218"/>
                <a:gd name="T45" fmla="*/ 156 h 162"/>
                <a:gd name="T46" fmla="*/ 50 w 218"/>
                <a:gd name="T47" fmla="*/ 162 h 162"/>
                <a:gd name="T48" fmla="*/ 50 w 218"/>
                <a:gd name="T49" fmla="*/ 158 h 162"/>
                <a:gd name="T50" fmla="*/ 56 w 218"/>
                <a:gd name="T51" fmla="*/ 152 h 162"/>
                <a:gd name="T52" fmla="*/ 68 w 218"/>
                <a:gd name="T53" fmla="*/ 146 h 162"/>
                <a:gd name="T54" fmla="*/ 82 w 218"/>
                <a:gd name="T55" fmla="*/ 146 h 162"/>
                <a:gd name="T56" fmla="*/ 88 w 218"/>
                <a:gd name="T57" fmla="*/ 146 h 162"/>
                <a:gd name="T58" fmla="*/ 88 w 218"/>
                <a:gd name="T59" fmla="*/ 148 h 162"/>
                <a:gd name="T60" fmla="*/ 96 w 218"/>
                <a:gd name="T61" fmla="*/ 150 h 162"/>
                <a:gd name="T62" fmla="*/ 106 w 218"/>
                <a:gd name="T63" fmla="*/ 154 h 162"/>
                <a:gd name="T64" fmla="*/ 110 w 218"/>
                <a:gd name="T65" fmla="*/ 156 h 162"/>
                <a:gd name="T66" fmla="*/ 114 w 218"/>
                <a:gd name="T67" fmla="*/ 152 h 162"/>
                <a:gd name="T68" fmla="*/ 122 w 218"/>
                <a:gd name="T69" fmla="*/ 148 h 162"/>
                <a:gd name="T70" fmla="*/ 130 w 218"/>
                <a:gd name="T71" fmla="*/ 148 h 162"/>
                <a:gd name="T72" fmla="*/ 144 w 218"/>
                <a:gd name="T73" fmla="*/ 144 h 162"/>
                <a:gd name="T74" fmla="*/ 166 w 218"/>
                <a:gd name="T75" fmla="*/ 148 h 162"/>
                <a:gd name="T76" fmla="*/ 170 w 218"/>
                <a:gd name="T77" fmla="*/ 146 h 162"/>
                <a:gd name="T78" fmla="*/ 178 w 218"/>
                <a:gd name="T79" fmla="*/ 142 h 162"/>
                <a:gd name="T80" fmla="*/ 188 w 218"/>
                <a:gd name="T81" fmla="*/ 140 h 162"/>
                <a:gd name="T82" fmla="*/ 196 w 218"/>
                <a:gd name="T83" fmla="*/ 118 h 162"/>
                <a:gd name="T84" fmla="*/ 196 w 218"/>
                <a:gd name="T85" fmla="*/ 116 h 162"/>
                <a:gd name="T86" fmla="*/ 198 w 218"/>
                <a:gd name="T87" fmla="*/ 108 h 162"/>
                <a:gd name="T88" fmla="*/ 206 w 218"/>
                <a:gd name="T89" fmla="*/ 100 h 162"/>
                <a:gd name="T90" fmla="*/ 210 w 218"/>
                <a:gd name="T91" fmla="*/ 92 h 162"/>
                <a:gd name="T92" fmla="*/ 210 w 218"/>
                <a:gd name="T93" fmla="*/ 66 h 162"/>
                <a:gd name="T94" fmla="*/ 218 w 218"/>
                <a:gd name="T95" fmla="*/ 44 h 162"/>
                <a:gd name="T96" fmla="*/ 216 w 218"/>
                <a:gd name="T97" fmla="*/ 40 h 162"/>
                <a:gd name="T98" fmla="*/ 212 w 218"/>
                <a:gd name="T99" fmla="*/ 30 h 162"/>
                <a:gd name="T100" fmla="*/ 210 w 218"/>
                <a:gd name="T101" fmla="*/ 20 h 162"/>
                <a:gd name="T102" fmla="*/ 182 w 218"/>
                <a:gd name="T103" fmla="*/ 16 h 162"/>
                <a:gd name="T104" fmla="*/ 180 w 218"/>
                <a:gd name="T105" fmla="*/ 12 h 162"/>
                <a:gd name="T106" fmla="*/ 174 w 218"/>
                <a:gd name="T107" fmla="*/ 4 h 162"/>
                <a:gd name="T108" fmla="*/ 166 w 218"/>
                <a:gd name="T109" fmla="*/ 0 h 16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18"/>
                <a:gd name="T166" fmla="*/ 0 h 162"/>
                <a:gd name="T167" fmla="*/ 218 w 218"/>
                <a:gd name="T168" fmla="*/ 162 h 16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18" h="162">
                  <a:moveTo>
                    <a:pt x="162" y="0"/>
                  </a:moveTo>
                  <a:lnTo>
                    <a:pt x="94" y="36"/>
                  </a:lnTo>
                  <a:lnTo>
                    <a:pt x="90" y="38"/>
                  </a:lnTo>
                  <a:lnTo>
                    <a:pt x="78" y="40"/>
                  </a:lnTo>
                  <a:lnTo>
                    <a:pt x="68" y="42"/>
                  </a:lnTo>
                  <a:lnTo>
                    <a:pt x="62" y="42"/>
                  </a:lnTo>
                  <a:lnTo>
                    <a:pt x="62" y="48"/>
                  </a:lnTo>
                  <a:lnTo>
                    <a:pt x="60" y="62"/>
                  </a:lnTo>
                  <a:lnTo>
                    <a:pt x="56" y="80"/>
                  </a:lnTo>
                  <a:lnTo>
                    <a:pt x="50" y="100"/>
                  </a:lnTo>
                  <a:lnTo>
                    <a:pt x="38" y="116"/>
                  </a:lnTo>
                  <a:lnTo>
                    <a:pt x="36" y="118"/>
                  </a:lnTo>
                  <a:lnTo>
                    <a:pt x="32" y="120"/>
                  </a:lnTo>
                  <a:lnTo>
                    <a:pt x="28" y="120"/>
                  </a:lnTo>
                  <a:lnTo>
                    <a:pt x="24" y="122"/>
                  </a:lnTo>
                  <a:lnTo>
                    <a:pt x="20" y="122"/>
                  </a:lnTo>
                  <a:lnTo>
                    <a:pt x="18" y="122"/>
                  </a:lnTo>
                  <a:lnTo>
                    <a:pt x="14" y="122"/>
                  </a:lnTo>
                  <a:lnTo>
                    <a:pt x="10" y="122"/>
                  </a:lnTo>
                  <a:lnTo>
                    <a:pt x="6" y="122"/>
                  </a:lnTo>
                  <a:lnTo>
                    <a:pt x="4" y="122"/>
                  </a:lnTo>
                  <a:lnTo>
                    <a:pt x="0" y="128"/>
                  </a:lnTo>
                  <a:lnTo>
                    <a:pt x="2" y="128"/>
                  </a:lnTo>
                  <a:lnTo>
                    <a:pt x="2" y="130"/>
                  </a:lnTo>
                  <a:lnTo>
                    <a:pt x="4" y="132"/>
                  </a:lnTo>
                  <a:lnTo>
                    <a:pt x="6" y="136"/>
                  </a:lnTo>
                  <a:lnTo>
                    <a:pt x="8" y="138"/>
                  </a:lnTo>
                  <a:lnTo>
                    <a:pt x="8" y="140"/>
                  </a:lnTo>
                  <a:lnTo>
                    <a:pt x="10" y="142"/>
                  </a:lnTo>
                  <a:lnTo>
                    <a:pt x="14" y="144"/>
                  </a:lnTo>
                  <a:lnTo>
                    <a:pt x="16" y="144"/>
                  </a:lnTo>
                  <a:lnTo>
                    <a:pt x="16" y="146"/>
                  </a:lnTo>
                  <a:lnTo>
                    <a:pt x="16" y="150"/>
                  </a:lnTo>
                  <a:lnTo>
                    <a:pt x="26" y="150"/>
                  </a:lnTo>
                  <a:lnTo>
                    <a:pt x="28" y="142"/>
                  </a:lnTo>
                  <a:lnTo>
                    <a:pt x="28" y="144"/>
                  </a:lnTo>
                  <a:lnTo>
                    <a:pt x="30" y="146"/>
                  </a:lnTo>
                  <a:lnTo>
                    <a:pt x="34" y="148"/>
                  </a:lnTo>
                  <a:lnTo>
                    <a:pt x="36" y="150"/>
                  </a:lnTo>
                  <a:lnTo>
                    <a:pt x="38" y="152"/>
                  </a:lnTo>
                  <a:lnTo>
                    <a:pt x="42" y="154"/>
                  </a:lnTo>
                  <a:lnTo>
                    <a:pt x="44" y="156"/>
                  </a:lnTo>
                  <a:lnTo>
                    <a:pt x="46" y="158"/>
                  </a:lnTo>
                  <a:lnTo>
                    <a:pt x="50" y="162"/>
                  </a:lnTo>
                  <a:lnTo>
                    <a:pt x="50" y="160"/>
                  </a:lnTo>
                  <a:lnTo>
                    <a:pt x="50" y="158"/>
                  </a:lnTo>
                  <a:lnTo>
                    <a:pt x="54" y="156"/>
                  </a:lnTo>
                  <a:lnTo>
                    <a:pt x="56" y="152"/>
                  </a:lnTo>
                  <a:lnTo>
                    <a:pt x="62" y="148"/>
                  </a:lnTo>
                  <a:lnTo>
                    <a:pt x="68" y="146"/>
                  </a:lnTo>
                  <a:lnTo>
                    <a:pt x="76" y="146"/>
                  </a:lnTo>
                  <a:lnTo>
                    <a:pt x="82" y="146"/>
                  </a:lnTo>
                  <a:lnTo>
                    <a:pt x="86" y="146"/>
                  </a:lnTo>
                  <a:lnTo>
                    <a:pt x="88" y="146"/>
                  </a:lnTo>
                  <a:lnTo>
                    <a:pt x="88" y="148"/>
                  </a:lnTo>
                  <a:lnTo>
                    <a:pt x="92" y="148"/>
                  </a:lnTo>
                  <a:lnTo>
                    <a:pt x="96" y="150"/>
                  </a:lnTo>
                  <a:lnTo>
                    <a:pt x="102" y="152"/>
                  </a:lnTo>
                  <a:lnTo>
                    <a:pt x="106" y="154"/>
                  </a:lnTo>
                  <a:lnTo>
                    <a:pt x="108" y="156"/>
                  </a:lnTo>
                  <a:lnTo>
                    <a:pt x="110" y="156"/>
                  </a:lnTo>
                  <a:lnTo>
                    <a:pt x="110" y="154"/>
                  </a:lnTo>
                  <a:lnTo>
                    <a:pt x="114" y="152"/>
                  </a:lnTo>
                  <a:lnTo>
                    <a:pt x="118" y="148"/>
                  </a:lnTo>
                  <a:lnTo>
                    <a:pt x="122" y="148"/>
                  </a:lnTo>
                  <a:lnTo>
                    <a:pt x="126" y="146"/>
                  </a:lnTo>
                  <a:lnTo>
                    <a:pt x="130" y="148"/>
                  </a:lnTo>
                  <a:lnTo>
                    <a:pt x="134" y="146"/>
                  </a:lnTo>
                  <a:lnTo>
                    <a:pt x="144" y="144"/>
                  </a:lnTo>
                  <a:lnTo>
                    <a:pt x="154" y="144"/>
                  </a:lnTo>
                  <a:lnTo>
                    <a:pt x="166" y="148"/>
                  </a:lnTo>
                  <a:lnTo>
                    <a:pt x="168" y="148"/>
                  </a:lnTo>
                  <a:lnTo>
                    <a:pt x="170" y="146"/>
                  </a:lnTo>
                  <a:lnTo>
                    <a:pt x="174" y="144"/>
                  </a:lnTo>
                  <a:lnTo>
                    <a:pt x="178" y="142"/>
                  </a:lnTo>
                  <a:lnTo>
                    <a:pt x="182" y="140"/>
                  </a:lnTo>
                  <a:lnTo>
                    <a:pt x="188" y="140"/>
                  </a:lnTo>
                  <a:lnTo>
                    <a:pt x="192" y="140"/>
                  </a:lnTo>
                  <a:lnTo>
                    <a:pt x="196" y="118"/>
                  </a:lnTo>
                  <a:lnTo>
                    <a:pt x="196" y="116"/>
                  </a:lnTo>
                  <a:lnTo>
                    <a:pt x="198" y="112"/>
                  </a:lnTo>
                  <a:lnTo>
                    <a:pt x="198" y="108"/>
                  </a:lnTo>
                  <a:lnTo>
                    <a:pt x="202" y="104"/>
                  </a:lnTo>
                  <a:lnTo>
                    <a:pt x="206" y="100"/>
                  </a:lnTo>
                  <a:lnTo>
                    <a:pt x="210" y="96"/>
                  </a:lnTo>
                  <a:lnTo>
                    <a:pt x="210" y="92"/>
                  </a:lnTo>
                  <a:lnTo>
                    <a:pt x="210" y="80"/>
                  </a:lnTo>
                  <a:lnTo>
                    <a:pt x="210" y="66"/>
                  </a:lnTo>
                  <a:lnTo>
                    <a:pt x="212" y="52"/>
                  </a:lnTo>
                  <a:lnTo>
                    <a:pt x="218" y="44"/>
                  </a:lnTo>
                  <a:lnTo>
                    <a:pt x="216" y="44"/>
                  </a:lnTo>
                  <a:lnTo>
                    <a:pt x="216" y="40"/>
                  </a:lnTo>
                  <a:lnTo>
                    <a:pt x="214" y="36"/>
                  </a:lnTo>
                  <a:lnTo>
                    <a:pt x="212" y="30"/>
                  </a:lnTo>
                  <a:lnTo>
                    <a:pt x="210" y="24"/>
                  </a:lnTo>
                  <a:lnTo>
                    <a:pt x="210" y="20"/>
                  </a:lnTo>
                  <a:lnTo>
                    <a:pt x="210" y="14"/>
                  </a:lnTo>
                  <a:lnTo>
                    <a:pt x="182" y="16"/>
                  </a:lnTo>
                  <a:lnTo>
                    <a:pt x="182" y="14"/>
                  </a:lnTo>
                  <a:lnTo>
                    <a:pt x="180" y="12"/>
                  </a:lnTo>
                  <a:lnTo>
                    <a:pt x="178" y="8"/>
                  </a:lnTo>
                  <a:lnTo>
                    <a:pt x="174" y="4"/>
                  </a:lnTo>
                  <a:lnTo>
                    <a:pt x="170" y="2"/>
                  </a:lnTo>
                  <a:lnTo>
                    <a:pt x="166" y="0"/>
                  </a:lnTo>
                  <a:lnTo>
                    <a:pt x="162" y="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31" name="Freeform 94"/>
            <p:cNvSpPr>
              <a:spLocks/>
            </p:cNvSpPr>
            <p:nvPr/>
          </p:nvSpPr>
          <p:spPr bwMode="gray">
            <a:xfrm>
              <a:off x="961" y="2936"/>
              <a:ext cx="88" cy="148"/>
            </a:xfrm>
            <a:custGeom>
              <a:avLst/>
              <a:gdLst>
                <a:gd name="T0" fmla="*/ 60 w 88"/>
                <a:gd name="T1" fmla="*/ 2 h 148"/>
                <a:gd name="T2" fmla="*/ 58 w 88"/>
                <a:gd name="T3" fmla="*/ 8 h 148"/>
                <a:gd name="T4" fmla="*/ 58 w 88"/>
                <a:gd name="T5" fmla="*/ 20 h 148"/>
                <a:gd name="T6" fmla="*/ 60 w 88"/>
                <a:gd name="T7" fmla="*/ 30 h 148"/>
                <a:gd name="T8" fmla="*/ 58 w 88"/>
                <a:gd name="T9" fmla="*/ 42 h 148"/>
                <a:gd name="T10" fmla="*/ 56 w 88"/>
                <a:gd name="T11" fmla="*/ 48 h 148"/>
                <a:gd name="T12" fmla="*/ 50 w 88"/>
                <a:gd name="T13" fmla="*/ 64 h 148"/>
                <a:gd name="T14" fmla="*/ 42 w 88"/>
                <a:gd name="T15" fmla="*/ 70 h 148"/>
                <a:gd name="T16" fmla="*/ 38 w 88"/>
                <a:gd name="T17" fmla="*/ 72 h 148"/>
                <a:gd name="T18" fmla="*/ 36 w 88"/>
                <a:gd name="T19" fmla="*/ 72 h 148"/>
                <a:gd name="T20" fmla="*/ 26 w 88"/>
                <a:gd name="T21" fmla="*/ 70 h 148"/>
                <a:gd name="T22" fmla="*/ 18 w 88"/>
                <a:gd name="T23" fmla="*/ 76 h 148"/>
                <a:gd name="T24" fmla="*/ 12 w 88"/>
                <a:gd name="T25" fmla="*/ 84 h 148"/>
                <a:gd name="T26" fmla="*/ 8 w 88"/>
                <a:gd name="T27" fmla="*/ 88 h 148"/>
                <a:gd name="T28" fmla="*/ 0 w 88"/>
                <a:gd name="T29" fmla="*/ 120 h 148"/>
                <a:gd name="T30" fmla="*/ 0 w 88"/>
                <a:gd name="T31" fmla="*/ 124 h 148"/>
                <a:gd name="T32" fmla="*/ 2 w 88"/>
                <a:gd name="T33" fmla="*/ 130 h 148"/>
                <a:gd name="T34" fmla="*/ 10 w 88"/>
                <a:gd name="T35" fmla="*/ 134 h 148"/>
                <a:gd name="T36" fmla="*/ 14 w 88"/>
                <a:gd name="T37" fmla="*/ 136 h 148"/>
                <a:gd name="T38" fmla="*/ 18 w 88"/>
                <a:gd name="T39" fmla="*/ 140 h 148"/>
                <a:gd name="T40" fmla="*/ 18 w 88"/>
                <a:gd name="T41" fmla="*/ 148 h 148"/>
                <a:gd name="T42" fmla="*/ 36 w 88"/>
                <a:gd name="T43" fmla="*/ 148 h 148"/>
                <a:gd name="T44" fmla="*/ 70 w 88"/>
                <a:gd name="T45" fmla="*/ 146 h 148"/>
                <a:gd name="T46" fmla="*/ 86 w 88"/>
                <a:gd name="T47" fmla="*/ 144 h 148"/>
                <a:gd name="T48" fmla="*/ 88 w 88"/>
                <a:gd name="T49" fmla="*/ 138 h 148"/>
                <a:gd name="T50" fmla="*/ 88 w 88"/>
                <a:gd name="T51" fmla="*/ 134 h 148"/>
                <a:gd name="T52" fmla="*/ 82 w 88"/>
                <a:gd name="T53" fmla="*/ 130 h 148"/>
                <a:gd name="T54" fmla="*/ 74 w 88"/>
                <a:gd name="T55" fmla="*/ 122 h 148"/>
                <a:gd name="T56" fmla="*/ 68 w 88"/>
                <a:gd name="T57" fmla="*/ 110 h 148"/>
                <a:gd name="T58" fmla="*/ 62 w 88"/>
                <a:gd name="T59" fmla="*/ 100 h 148"/>
                <a:gd name="T60" fmla="*/ 66 w 88"/>
                <a:gd name="T61" fmla="*/ 98 h 148"/>
                <a:gd name="T62" fmla="*/ 70 w 88"/>
                <a:gd name="T63" fmla="*/ 94 h 148"/>
                <a:gd name="T64" fmla="*/ 72 w 88"/>
                <a:gd name="T65" fmla="*/ 86 h 148"/>
                <a:gd name="T66" fmla="*/ 70 w 88"/>
                <a:gd name="T67" fmla="*/ 78 h 148"/>
                <a:gd name="T68" fmla="*/ 68 w 88"/>
                <a:gd name="T69" fmla="*/ 76 h 148"/>
                <a:gd name="T70" fmla="*/ 64 w 88"/>
                <a:gd name="T71" fmla="*/ 72 h 148"/>
                <a:gd name="T72" fmla="*/ 62 w 88"/>
                <a:gd name="T73" fmla="*/ 64 h 148"/>
                <a:gd name="T74" fmla="*/ 64 w 88"/>
                <a:gd name="T75" fmla="*/ 58 h 148"/>
                <a:gd name="T76" fmla="*/ 68 w 88"/>
                <a:gd name="T77" fmla="*/ 58 h 148"/>
                <a:gd name="T78" fmla="*/ 74 w 88"/>
                <a:gd name="T79" fmla="*/ 56 h 148"/>
                <a:gd name="T80" fmla="*/ 78 w 88"/>
                <a:gd name="T81" fmla="*/ 50 h 148"/>
                <a:gd name="T82" fmla="*/ 78 w 88"/>
                <a:gd name="T83" fmla="*/ 46 h 148"/>
                <a:gd name="T84" fmla="*/ 74 w 88"/>
                <a:gd name="T85" fmla="*/ 40 h 148"/>
                <a:gd name="T86" fmla="*/ 72 w 88"/>
                <a:gd name="T87" fmla="*/ 30 h 148"/>
                <a:gd name="T88" fmla="*/ 72 w 88"/>
                <a:gd name="T89" fmla="*/ 20 h 148"/>
                <a:gd name="T90" fmla="*/ 72 w 88"/>
                <a:gd name="T91" fmla="*/ 16 h 148"/>
                <a:gd name="T92" fmla="*/ 72 w 88"/>
                <a:gd name="T93" fmla="*/ 8 h 148"/>
                <a:gd name="T94" fmla="*/ 66 w 88"/>
                <a:gd name="T95" fmla="*/ 2 h 14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8"/>
                <a:gd name="T145" fmla="*/ 0 h 148"/>
                <a:gd name="T146" fmla="*/ 88 w 88"/>
                <a:gd name="T147" fmla="*/ 148 h 14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8" h="148">
                  <a:moveTo>
                    <a:pt x="60" y="0"/>
                  </a:moveTo>
                  <a:lnTo>
                    <a:pt x="60" y="2"/>
                  </a:lnTo>
                  <a:lnTo>
                    <a:pt x="60" y="4"/>
                  </a:lnTo>
                  <a:lnTo>
                    <a:pt x="58" y="8"/>
                  </a:lnTo>
                  <a:lnTo>
                    <a:pt x="58" y="14"/>
                  </a:lnTo>
                  <a:lnTo>
                    <a:pt x="58" y="20"/>
                  </a:lnTo>
                  <a:lnTo>
                    <a:pt x="60" y="24"/>
                  </a:lnTo>
                  <a:lnTo>
                    <a:pt x="60" y="30"/>
                  </a:lnTo>
                  <a:lnTo>
                    <a:pt x="58" y="36"/>
                  </a:lnTo>
                  <a:lnTo>
                    <a:pt x="58" y="42"/>
                  </a:lnTo>
                  <a:lnTo>
                    <a:pt x="56" y="46"/>
                  </a:lnTo>
                  <a:lnTo>
                    <a:pt x="56" y="48"/>
                  </a:lnTo>
                  <a:lnTo>
                    <a:pt x="52" y="56"/>
                  </a:lnTo>
                  <a:lnTo>
                    <a:pt x="50" y="64"/>
                  </a:lnTo>
                  <a:lnTo>
                    <a:pt x="46" y="68"/>
                  </a:lnTo>
                  <a:lnTo>
                    <a:pt x="42" y="70"/>
                  </a:lnTo>
                  <a:lnTo>
                    <a:pt x="40" y="72"/>
                  </a:lnTo>
                  <a:lnTo>
                    <a:pt x="38" y="72"/>
                  </a:lnTo>
                  <a:lnTo>
                    <a:pt x="36" y="72"/>
                  </a:lnTo>
                  <a:lnTo>
                    <a:pt x="32" y="70"/>
                  </a:lnTo>
                  <a:lnTo>
                    <a:pt x="26" y="70"/>
                  </a:lnTo>
                  <a:lnTo>
                    <a:pt x="22" y="72"/>
                  </a:lnTo>
                  <a:lnTo>
                    <a:pt x="18" y="76"/>
                  </a:lnTo>
                  <a:lnTo>
                    <a:pt x="14" y="80"/>
                  </a:lnTo>
                  <a:lnTo>
                    <a:pt x="12" y="84"/>
                  </a:lnTo>
                  <a:lnTo>
                    <a:pt x="10" y="86"/>
                  </a:lnTo>
                  <a:lnTo>
                    <a:pt x="8" y="88"/>
                  </a:lnTo>
                  <a:lnTo>
                    <a:pt x="8" y="102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2" y="126"/>
                  </a:lnTo>
                  <a:lnTo>
                    <a:pt x="2" y="130"/>
                  </a:lnTo>
                  <a:lnTo>
                    <a:pt x="6" y="132"/>
                  </a:lnTo>
                  <a:lnTo>
                    <a:pt x="10" y="134"/>
                  </a:lnTo>
                  <a:lnTo>
                    <a:pt x="12" y="134"/>
                  </a:lnTo>
                  <a:lnTo>
                    <a:pt x="14" y="136"/>
                  </a:lnTo>
                  <a:lnTo>
                    <a:pt x="16" y="138"/>
                  </a:lnTo>
                  <a:lnTo>
                    <a:pt x="18" y="140"/>
                  </a:lnTo>
                  <a:lnTo>
                    <a:pt x="18" y="144"/>
                  </a:lnTo>
                  <a:lnTo>
                    <a:pt x="18" y="148"/>
                  </a:lnTo>
                  <a:lnTo>
                    <a:pt x="22" y="148"/>
                  </a:lnTo>
                  <a:lnTo>
                    <a:pt x="36" y="148"/>
                  </a:lnTo>
                  <a:lnTo>
                    <a:pt x="52" y="146"/>
                  </a:lnTo>
                  <a:lnTo>
                    <a:pt x="70" y="146"/>
                  </a:lnTo>
                  <a:lnTo>
                    <a:pt x="88" y="146"/>
                  </a:lnTo>
                  <a:lnTo>
                    <a:pt x="86" y="144"/>
                  </a:lnTo>
                  <a:lnTo>
                    <a:pt x="86" y="142"/>
                  </a:lnTo>
                  <a:lnTo>
                    <a:pt x="88" y="138"/>
                  </a:lnTo>
                  <a:lnTo>
                    <a:pt x="88" y="134"/>
                  </a:lnTo>
                  <a:lnTo>
                    <a:pt x="84" y="132"/>
                  </a:lnTo>
                  <a:lnTo>
                    <a:pt x="82" y="130"/>
                  </a:lnTo>
                  <a:lnTo>
                    <a:pt x="78" y="126"/>
                  </a:lnTo>
                  <a:lnTo>
                    <a:pt x="74" y="122"/>
                  </a:lnTo>
                  <a:lnTo>
                    <a:pt x="70" y="116"/>
                  </a:lnTo>
                  <a:lnTo>
                    <a:pt x="68" y="110"/>
                  </a:lnTo>
                  <a:lnTo>
                    <a:pt x="66" y="102"/>
                  </a:lnTo>
                  <a:lnTo>
                    <a:pt x="62" y="100"/>
                  </a:lnTo>
                  <a:lnTo>
                    <a:pt x="66" y="100"/>
                  </a:lnTo>
                  <a:lnTo>
                    <a:pt x="66" y="98"/>
                  </a:lnTo>
                  <a:lnTo>
                    <a:pt x="68" y="96"/>
                  </a:lnTo>
                  <a:lnTo>
                    <a:pt x="70" y="94"/>
                  </a:lnTo>
                  <a:lnTo>
                    <a:pt x="70" y="90"/>
                  </a:lnTo>
                  <a:lnTo>
                    <a:pt x="72" y="86"/>
                  </a:lnTo>
                  <a:lnTo>
                    <a:pt x="72" y="82"/>
                  </a:lnTo>
                  <a:lnTo>
                    <a:pt x="70" y="78"/>
                  </a:lnTo>
                  <a:lnTo>
                    <a:pt x="68" y="76"/>
                  </a:lnTo>
                  <a:lnTo>
                    <a:pt x="66" y="74"/>
                  </a:lnTo>
                  <a:lnTo>
                    <a:pt x="64" y="72"/>
                  </a:lnTo>
                  <a:lnTo>
                    <a:pt x="62" y="68"/>
                  </a:lnTo>
                  <a:lnTo>
                    <a:pt x="62" y="64"/>
                  </a:lnTo>
                  <a:lnTo>
                    <a:pt x="62" y="58"/>
                  </a:lnTo>
                  <a:lnTo>
                    <a:pt x="64" y="58"/>
                  </a:lnTo>
                  <a:lnTo>
                    <a:pt x="66" y="58"/>
                  </a:lnTo>
                  <a:lnTo>
                    <a:pt x="68" y="58"/>
                  </a:lnTo>
                  <a:lnTo>
                    <a:pt x="72" y="58"/>
                  </a:lnTo>
                  <a:lnTo>
                    <a:pt x="74" y="56"/>
                  </a:lnTo>
                  <a:lnTo>
                    <a:pt x="78" y="54"/>
                  </a:lnTo>
                  <a:lnTo>
                    <a:pt x="78" y="50"/>
                  </a:lnTo>
                  <a:lnTo>
                    <a:pt x="78" y="46"/>
                  </a:lnTo>
                  <a:lnTo>
                    <a:pt x="76" y="42"/>
                  </a:lnTo>
                  <a:lnTo>
                    <a:pt x="74" y="40"/>
                  </a:lnTo>
                  <a:lnTo>
                    <a:pt x="72" y="34"/>
                  </a:lnTo>
                  <a:lnTo>
                    <a:pt x="72" y="30"/>
                  </a:lnTo>
                  <a:lnTo>
                    <a:pt x="72" y="24"/>
                  </a:lnTo>
                  <a:lnTo>
                    <a:pt x="72" y="20"/>
                  </a:lnTo>
                  <a:lnTo>
                    <a:pt x="72" y="16"/>
                  </a:lnTo>
                  <a:lnTo>
                    <a:pt x="72" y="12"/>
                  </a:lnTo>
                  <a:lnTo>
                    <a:pt x="72" y="8"/>
                  </a:lnTo>
                  <a:lnTo>
                    <a:pt x="70" y="4"/>
                  </a:lnTo>
                  <a:lnTo>
                    <a:pt x="66" y="2"/>
                  </a:lnTo>
                  <a:lnTo>
                    <a:pt x="60" y="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32" name="Freeform 95"/>
            <p:cNvSpPr>
              <a:spLocks/>
            </p:cNvSpPr>
            <p:nvPr/>
          </p:nvSpPr>
          <p:spPr bwMode="gray">
            <a:xfrm>
              <a:off x="1021" y="2810"/>
              <a:ext cx="126" cy="212"/>
            </a:xfrm>
            <a:custGeom>
              <a:avLst/>
              <a:gdLst>
                <a:gd name="T0" fmla="*/ 126 w 126"/>
                <a:gd name="T1" fmla="*/ 46 h 212"/>
                <a:gd name="T2" fmla="*/ 124 w 126"/>
                <a:gd name="T3" fmla="*/ 90 h 212"/>
                <a:gd name="T4" fmla="*/ 120 w 126"/>
                <a:gd name="T5" fmla="*/ 88 h 212"/>
                <a:gd name="T6" fmla="*/ 112 w 126"/>
                <a:gd name="T7" fmla="*/ 90 h 212"/>
                <a:gd name="T8" fmla="*/ 108 w 126"/>
                <a:gd name="T9" fmla="*/ 92 h 212"/>
                <a:gd name="T10" fmla="*/ 106 w 126"/>
                <a:gd name="T11" fmla="*/ 98 h 212"/>
                <a:gd name="T12" fmla="*/ 106 w 126"/>
                <a:gd name="T13" fmla="*/ 104 h 212"/>
                <a:gd name="T14" fmla="*/ 102 w 126"/>
                <a:gd name="T15" fmla="*/ 110 h 212"/>
                <a:gd name="T16" fmla="*/ 98 w 126"/>
                <a:gd name="T17" fmla="*/ 114 h 212"/>
                <a:gd name="T18" fmla="*/ 98 w 126"/>
                <a:gd name="T19" fmla="*/ 120 h 212"/>
                <a:gd name="T20" fmla="*/ 98 w 126"/>
                <a:gd name="T21" fmla="*/ 124 h 212"/>
                <a:gd name="T22" fmla="*/ 98 w 126"/>
                <a:gd name="T23" fmla="*/ 124 h 212"/>
                <a:gd name="T24" fmla="*/ 98 w 126"/>
                <a:gd name="T25" fmla="*/ 122 h 212"/>
                <a:gd name="T26" fmla="*/ 100 w 126"/>
                <a:gd name="T27" fmla="*/ 126 h 212"/>
                <a:gd name="T28" fmla="*/ 104 w 126"/>
                <a:gd name="T29" fmla="*/ 132 h 212"/>
                <a:gd name="T30" fmla="*/ 102 w 126"/>
                <a:gd name="T31" fmla="*/ 138 h 212"/>
                <a:gd name="T32" fmla="*/ 102 w 126"/>
                <a:gd name="T33" fmla="*/ 150 h 212"/>
                <a:gd name="T34" fmla="*/ 104 w 126"/>
                <a:gd name="T35" fmla="*/ 158 h 212"/>
                <a:gd name="T36" fmla="*/ 106 w 126"/>
                <a:gd name="T37" fmla="*/ 168 h 212"/>
                <a:gd name="T38" fmla="*/ 108 w 126"/>
                <a:gd name="T39" fmla="*/ 174 h 212"/>
                <a:gd name="T40" fmla="*/ 108 w 126"/>
                <a:gd name="T41" fmla="*/ 176 h 212"/>
                <a:gd name="T42" fmla="*/ 100 w 126"/>
                <a:gd name="T43" fmla="*/ 178 h 212"/>
                <a:gd name="T44" fmla="*/ 92 w 126"/>
                <a:gd name="T45" fmla="*/ 182 h 212"/>
                <a:gd name="T46" fmla="*/ 86 w 126"/>
                <a:gd name="T47" fmla="*/ 190 h 212"/>
                <a:gd name="T48" fmla="*/ 86 w 126"/>
                <a:gd name="T49" fmla="*/ 192 h 212"/>
                <a:gd name="T50" fmla="*/ 84 w 126"/>
                <a:gd name="T51" fmla="*/ 198 h 212"/>
                <a:gd name="T52" fmla="*/ 78 w 126"/>
                <a:gd name="T53" fmla="*/ 202 h 212"/>
                <a:gd name="T54" fmla="*/ 68 w 126"/>
                <a:gd name="T55" fmla="*/ 204 h 212"/>
                <a:gd name="T56" fmla="*/ 66 w 126"/>
                <a:gd name="T57" fmla="*/ 202 h 212"/>
                <a:gd name="T58" fmla="*/ 60 w 126"/>
                <a:gd name="T59" fmla="*/ 200 h 212"/>
                <a:gd name="T60" fmla="*/ 58 w 126"/>
                <a:gd name="T61" fmla="*/ 204 h 212"/>
                <a:gd name="T62" fmla="*/ 46 w 126"/>
                <a:gd name="T63" fmla="*/ 208 h 212"/>
                <a:gd name="T64" fmla="*/ 12 w 126"/>
                <a:gd name="T65" fmla="*/ 212 h 212"/>
                <a:gd name="T66" fmla="*/ 12 w 126"/>
                <a:gd name="T67" fmla="*/ 210 h 212"/>
                <a:gd name="T68" fmla="*/ 10 w 126"/>
                <a:gd name="T69" fmla="*/ 204 h 212"/>
                <a:gd name="T70" fmla="*/ 6 w 126"/>
                <a:gd name="T71" fmla="*/ 200 h 212"/>
                <a:gd name="T72" fmla="*/ 2 w 126"/>
                <a:gd name="T73" fmla="*/ 194 h 212"/>
                <a:gd name="T74" fmla="*/ 2 w 126"/>
                <a:gd name="T75" fmla="*/ 184 h 212"/>
                <a:gd name="T76" fmla="*/ 6 w 126"/>
                <a:gd name="T77" fmla="*/ 186 h 212"/>
                <a:gd name="T78" fmla="*/ 12 w 126"/>
                <a:gd name="T79" fmla="*/ 184 h 212"/>
                <a:gd name="T80" fmla="*/ 18 w 126"/>
                <a:gd name="T81" fmla="*/ 180 h 212"/>
                <a:gd name="T82" fmla="*/ 18 w 126"/>
                <a:gd name="T83" fmla="*/ 174 h 212"/>
                <a:gd name="T84" fmla="*/ 16 w 126"/>
                <a:gd name="T85" fmla="*/ 168 h 212"/>
                <a:gd name="T86" fmla="*/ 12 w 126"/>
                <a:gd name="T87" fmla="*/ 156 h 212"/>
                <a:gd name="T88" fmla="*/ 12 w 126"/>
                <a:gd name="T89" fmla="*/ 150 h 212"/>
                <a:gd name="T90" fmla="*/ 14 w 126"/>
                <a:gd name="T91" fmla="*/ 144 h 212"/>
                <a:gd name="T92" fmla="*/ 12 w 126"/>
                <a:gd name="T93" fmla="*/ 136 h 212"/>
                <a:gd name="T94" fmla="*/ 10 w 126"/>
                <a:gd name="T95" fmla="*/ 132 h 212"/>
                <a:gd name="T96" fmla="*/ 8 w 126"/>
                <a:gd name="T97" fmla="*/ 130 h 212"/>
                <a:gd name="T98" fmla="*/ 4 w 126"/>
                <a:gd name="T99" fmla="*/ 126 h 212"/>
                <a:gd name="T100" fmla="*/ 0 w 126"/>
                <a:gd name="T101" fmla="*/ 126 h 212"/>
                <a:gd name="T102" fmla="*/ 2 w 126"/>
                <a:gd name="T103" fmla="*/ 120 h 212"/>
                <a:gd name="T104" fmla="*/ 6 w 126"/>
                <a:gd name="T105" fmla="*/ 104 h 212"/>
                <a:gd name="T106" fmla="*/ 4 w 126"/>
                <a:gd name="T107" fmla="*/ 102 h 212"/>
                <a:gd name="T108" fmla="*/ 6 w 126"/>
                <a:gd name="T109" fmla="*/ 96 h 212"/>
                <a:gd name="T110" fmla="*/ 12 w 126"/>
                <a:gd name="T111" fmla="*/ 88 h 212"/>
                <a:gd name="T112" fmla="*/ 18 w 126"/>
                <a:gd name="T113" fmla="*/ 78 h 212"/>
                <a:gd name="T114" fmla="*/ 18 w 126"/>
                <a:gd name="T115" fmla="*/ 50 h 212"/>
                <a:gd name="T116" fmla="*/ 26 w 126"/>
                <a:gd name="T117" fmla="*/ 30 h 212"/>
                <a:gd name="T118" fmla="*/ 24 w 126"/>
                <a:gd name="T119" fmla="*/ 26 h 212"/>
                <a:gd name="T120" fmla="*/ 20 w 126"/>
                <a:gd name="T121" fmla="*/ 16 h 212"/>
                <a:gd name="T122" fmla="*/ 18 w 126"/>
                <a:gd name="T123" fmla="*/ 6 h 21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6"/>
                <a:gd name="T187" fmla="*/ 0 h 212"/>
                <a:gd name="T188" fmla="*/ 126 w 126"/>
                <a:gd name="T189" fmla="*/ 212 h 21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6" h="212">
                  <a:moveTo>
                    <a:pt x="18" y="0"/>
                  </a:moveTo>
                  <a:lnTo>
                    <a:pt x="126" y="46"/>
                  </a:lnTo>
                  <a:lnTo>
                    <a:pt x="124" y="90"/>
                  </a:lnTo>
                  <a:lnTo>
                    <a:pt x="122" y="90"/>
                  </a:lnTo>
                  <a:lnTo>
                    <a:pt x="120" y="88"/>
                  </a:lnTo>
                  <a:lnTo>
                    <a:pt x="116" y="88"/>
                  </a:lnTo>
                  <a:lnTo>
                    <a:pt x="112" y="90"/>
                  </a:lnTo>
                  <a:lnTo>
                    <a:pt x="110" y="90"/>
                  </a:lnTo>
                  <a:lnTo>
                    <a:pt x="108" y="92"/>
                  </a:lnTo>
                  <a:lnTo>
                    <a:pt x="106" y="96"/>
                  </a:lnTo>
                  <a:lnTo>
                    <a:pt x="106" y="98"/>
                  </a:lnTo>
                  <a:lnTo>
                    <a:pt x="106" y="100"/>
                  </a:lnTo>
                  <a:lnTo>
                    <a:pt x="106" y="104"/>
                  </a:lnTo>
                  <a:lnTo>
                    <a:pt x="104" y="108"/>
                  </a:lnTo>
                  <a:lnTo>
                    <a:pt x="102" y="110"/>
                  </a:lnTo>
                  <a:lnTo>
                    <a:pt x="100" y="110"/>
                  </a:lnTo>
                  <a:lnTo>
                    <a:pt x="98" y="114"/>
                  </a:lnTo>
                  <a:lnTo>
                    <a:pt x="96" y="116"/>
                  </a:lnTo>
                  <a:lnTo>
                    <a:pt x="98" y="120"/>
                  </a:lnTo>
                  <a:lnTo>
                    <a:pt x="98" y="122"/>
                  </a:lnTo>
                  <a:lnTo>
                    <a:pt x="98" y="124"/>
                  </a:lnTo>
                  <a:lnTo>
                    <a:pt x="98" y="122"/>
                  </a:lnTo>
                  <a:lnTo>
                    <a:pt x="98" y="124"/>
                  </a:lnTo>
                  <a:lnTo>
                    <a:pt x="100" y="126"/>
                  </a:lnTo>
                  <a:lnTo>
                    <a:pt x="102" y="128"/>
                  </a:lnTo>
                  <a:lnTo>
                    <a:pt x="104" y="132"/>
                  </a:lnTo>
                  <a:lnTo>
                    <a:pt x="104" y="134"/>
                  </a:lnTo>
                  <a:lnTo>
                    <a:pt x="102" y="138"/>
                  </a:lnTo>
                  <a:lnTo>
                    <a:pt x="102" y="144"/>
                  </a:lnTo>
                  <a:lnTo>
                    <a:pt x="102" y="150"/>
                  </a:lnTo>
                  <a:lnTo>
                    <a:pt x="102" y="154"/>
                  </a:lnTo>
                  <a:lnTo>
                    <a:pt x="104" y="158"/>
                  </a:lnTo>
                  <a:lnTo>
                    <a:pt x="104" y="162"/>
                  </a:lnTo>
                  <a:lnTo>
                    <a:pt x="106" y="168"/>
                  </a:lnTo>
                  <a:lnTo>
                    <a:pt x="108" y="172"/>
                  </a:lnTo>
                  <a:lnTo>
                    <a:pt x="108" y="174"/>
                  </a:lnTo>
                  <a:lnTo>
                    <a:pt x="108" y="176"/>
                  </a:lnTo>
                  <a:lnTo>
                    <a:pt x="104" y="178"/>
                  </a:lnTo>
                  <a:lnTo>
                    <a:pt x="100" y="178"/>
                  </a:lnTo>
                  <a:lnTo>
                    <a:pt x="96" y="180"/>
                  </a:lnTo>
                  <a:lnTo>
                    <a:pt x="92" y="182"/>
                  </a:lnTo>
                  <a:lnTo>
                    <a:pt x="88" y="186"/>
                  </a:lnTo>
                  <a:lnTo>
                    <a:pt x="86" y="190"/>
                  </a:lnTo>
                  <a:lnTo>
                    <a:pt x="86" y="192"/>
                  </a:lnTo>
                  <a:lnTo>
                    <a:pt x="86" y="194"/>
                  </a:lnTo>
                  <a:lnTo>
                    <a:pt x="84" y="198"/>
                  </a:lnTo>
                  <a:lnTo>
                    <a:pt x="82" y="200"/>
                  </a:lnTo>
                  <a:lnTo>
                    <a:pt x="78" y="202"/>
                  </a:lnTo>
                  <a:lnTo>
                    <a:pt x="74" y="204"/>
                  </a:lnTo>
                  <a:lnTo>
                    <a:pt x="68" y="204"/>
                  </a:lnTo>
                  <a:lnTo>
                    <a:pt x="68" y="202"/>
                  </a:lnTo>
                  <a:lnTo>
                    <a:pt x="66" y="202"/>
                  </a:lnTo>
                  <a:lnTo>
                    <a:pt x="64" y="202"/>
                  </a:lnTo>
                  <a:lnTo>
                    <a:pt x="60" y="200"/>
                  </a:lnTo>
                  <a:lnTo>
                    <a:pt x="58" y="202"/>
                  </a:lnTo>
                  <a:lnTo>
                    <a:pt x="58" y="204"/>
                  </a:lnTo>
                  <a:lnTo>
                    <a:pt x="56" y="204"/>
                  </a:lnTo>
                  <a:lnTo>
                    <a:pt x="46" y="208"/>
                  </a:lnTo>
                  <a:lnTo>
                    <a:pt x="32" y="210"/>
                  </a:lnTo>
                  <a:lnTo>
                    <a:pt x="12" y="212"/>
                  </a:lnTo>
                  <a:lnTo>
                    <a:pt x="12" y="210"/>
                  </a:lnTo>
                  <a:lnTo>
                    <a:pt x="10" y="206"/>
                  </a:lnTo>
                  <a:lnTo>
                    <a:pt x="10" y="204"/>
                  </a:lnTo>
                  <a:lnTo>
                    <a:pt x="6" y="202"/>
                  </a:lnTo>
                  <a:lnTo>
                    <a:pt x="6" y="200"/>
                  </a:lnTo>
                  <a:lnTo>
                    <a:pt x="4" y="198"/>
                  </a:lnTo>
                  <a:lnTo>
                    <a:pt x="2" y="194"/>
                  </a:lnTo>
                  <a:lnTo>
                    <a:pt x="2" y="190"/>
                  </a:lnTo>
                  <a:lnTo>
                    <a:pt x="2" y="184"/>
                  </a:lnTo>
                  <a:lnTo>
                    <a:pt x="4" y="184"/>
                  </a:lnTo>
                  <a:lnTo>
                    <a:pt x="6" y="186"/>
                  </a:lnTo>
                  <a:lnTo>
                    <a:pt x="8" y="184"/>
                  </a:lnTo>
                  <a:lnTo>
                    <a:pt x="12" y="184"/>
                  </a:lnTo>
                  <a:lnTo>
                    <a:pt x="14" y="182"/>
                  </a:lnTo>
                  <a:lnTo>
                    <a:pt x="18" y="180"/>
                  </a:lnTo>
                  <a:lnTo>
                    <a:pt x="18" y="176"/>
                  </a:lnTo>
                  <a:lnTo>
                    <a:pt x="18" y="174"/>
                  </a:lnTo>
                  <a:lnTo>
                    <a:pt x="18" y="172"/>
                  </a:lnTo>
                  <a:lnTo>
                    <a:pt x="16" y="168"/>
                  </a:lnTo>
                  <a:lnTo>
                    <a:pt x="14" y="162"/>
                  </a:lnTo>
                  <a:lnTo>
                    <a:pt x="12" y="156"/>
                  </a:lnTo>
                  <a:lnTo>
                    <a:pt x="12" y="152"/>
                  </a:lnTo>
                  <a:lnTo>
                    <a:pt x="12" y="150"/>
                  </a:lnTo>
                  <a:lnTo>
                    <a:pt x="12" y="146"/>
                  </a:lnTo>
                  <a:lnTo>
                    <a:pt x="14" y="144"/>
                  </a:lnTo>
                  <a:lnTo>
                    <a:pt x="12" y="140"/>
                  </a:lnTo>
                  <a:lnTo>
                    <a:pt x="12" y="136"/>
                  </a:lnTo>
                  <a:lnTo>
                    <a:pt x="10" y="132"/>
                  </a:lnTo>
                  <a:lnTo>
                    <a:pt x="10" y="130"/>
                  </a:lnTo>
                  <a:lnTo>
                    <a:pt x="8" y="130"/>
                  </a:lnTo>
                  <a:lnTo>
                    <a:pt x="6" y="128"/>
                  </a:lnTo>
                  <a:lnTo>
                    <a:pt x="4" y="126"/>
                  </a:lnTo>
                  <a:lnTo>
                    <a:pt x="0" y="128"/>
                  </a:lnTo>
                  <a:lnTo>
                    <a:pt x="0" y="126"/>
                  </a:lnTo>
                  <a:lnTo>
                    <a:pt x="0" y="124"/>
                  </a:lnTo>
                  <a:lnTo>
                    <a:pt x="2" y="120"/>
                  </a:lnTo>
                  <a:lnTo>
                    <a:pt x="4" y="114"/>
                  </a:lnTo>
                  <a:lnTo>
                    <a:pt x="6" y="104"/>
                  </a:lnTo>
                  <a:lnTo>
                    <a:pt x="4" y="104"/>
                  </a:lnTo>
                  <a:lnTo>
                    <a:pt x="4" y="102"/>
                  </a:lnTo>
                  <a:lnTo>
                    <a:pt x="4" y="100"/>
                  </a:lnTo>
                  <a:lnTo>
                    <a:pt x="6" y="96"/>
                  </a:lnTo>
                  <a:lnTo>
                    <a:pt x="8" y="92"/>
                  </a:lnTo>
                  <a:lnTo>
                    <a:pt x="12" y="88"/>
                  </a:lnTo>
                  <a:lnTo>
                    <a:pt x="18" y="82"/>
                  </a:lnTo>
                  <a:lnTo>
                    <a:pt x="18" y="78"/>
                  </a:lnTo>
                  <a:lnTo>
                    <a:pt x="18" y="66"/>
                  </a:lnTo>
                  <a:lnTo>
                    <a:pt x="18" y="50"/>
                  </a:lnTo>
                  <a:lnTo>
                    <a:pt x="20" y="38"/>
                  </a:lnTo>
                  <a:lnTo>
                    <a:pt x="26" y="30"/>
                  </a:lnTo>
                  <a:lnTo>
                    <a:pt x="24" y="30"/>
                  </a:lnTo>
                  <a:lnTo>
                    <a:pt x="24" y="26"/>
                  </a:lnTo>
                  <a:lnTo>
                    <a:pt x="22" y="22"/>
                  </a:lnTo>
                  <a:lnTo>
                    <a:pt x="20" y="16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8" y="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33" name="Freeform 96"/>
            <p:cNvSpPr>
              <a:spLocks/>
            </p:cNvSpPr>
            <p:nvPr/>
          </p:nvSpPr>
          <p:spPr bwMode="gray">
            <a:xfrm>
              <a:off x="1119" y="2816"/>
              <a:ext cx="218" cy="250"/>
            </a:xfrm>
            <a:custGeom>
              <a:avLst/>
              <a:gdLst>
                <a:gd name="T0" fmla="*/ 186 w 218"/>
                <a:gd name="T1" fmla="*/ 4 h 250"/>
                <a:gd name="T2" fmla="*/ 174 w 218"/>
                <a:gd name="T3" fmla="*/ 16 h 250"/>
                <a:gd name="T4" fmla="*/ 28 w 218"/>
                <a:gd name="T5" fmla="*/ 22 h 250"/>
                <a:gd name="T6" fmla="*/ 24 w 218"/>
                <a:gd name="T7" fmla="*/ 82 h 250"/>
                <a:gd name="T8" fmla="*/ 14 w 218"/>
                <a:gd name="T9" fmla="*/ 84 h 250"/>
                <a:gd name="T10" fmla="*/ 10 w 218"/>
                <a:gd name="T11" fmla="*/ 90 h 250"/>
                <a:gd name="T12" fmla="*/ 6 w 218"/>
                <a:gd name="T13" fmla="*/ 100 h 250"/>
                <a:gd name="T14" fmla="*/ 2 w 218"/>
                <a:gd name="T15" fmla="*/ 106 h 250"/>
                <a:gd name="T16" fmla="*/ 0 w 218"/>
                <a:gd name="T17" fmla="*/ 110 h 250"/>
                <a:gd name="T18" fmla="*/ 4 w 218"/>
                <a:gd name="T19" fmla="*/ 122 h 250"/>
                <a:gd name="T20" fmla="*/ 6 w 218"/>
                <a:gd name="T21" fmla="*/ 128 h 250"/>
                <a:gd name="T22" fmla="*/ 6 w 218"/>
                <a:gd name="T23" fmla="*/ 136 h 250"/>
                <a:gd name="T24" fmla="*/ 6 w 218"/>
                <a:gd name="T25" fmla="*/ 152 h 250"/>
                <a:gd name="T26" fmla="*/ 14 w 218"/>
                <a:gd name="T27" fmla="*/ 174 h 250"/>
                <a:gd name="T28" fmla="*/ 24 w 218"/>
                <a:gd name="T29" fmla="*/ 186 h 250"/>
                <a:gd name="T30" fmla="*/ 32 w 218"/>
                <a:gd name="T31" fmla="*/ 196 h 250"/>
                <a:gd name="T32" fmla="*/ 50 w 218"/>
                <a:gd name="T33" fmla="*/ 222 h 250"/>
                <a:gd name="T34" fmla="*/ 56 w 218"/>
                <a:gd name="T35" fmla="*/ 230 h 250"/>
                <a:gd name="T36" fmla="*/ 66 w 218"/>
                <a:gd name="T37" fmla="*/ 238 h 250"/>
                <a:gd name="T38" fmla="*/ 78 w 218"/>
                <a:gd name="T39" fmla="*/ 240 h 250"/>
                <a:gd name="T40" fmla="*/ 88 w 218"/>
                <a:gd name="T41" fmla="*/ 250 h 250"/>
                <a:gd name="T42" fmla="*/ 114 w 218"/>
                <a:gd name="T43" fmla="*/ 250 h 250"/>
                <a:gd name="T44" fmla="*/ 138 w 218"/>
                <a:gd name="T45" fmla="*/ 250 h 250"/>
                <a:gd name="T46" fmla="*/ 180 w 218"/>
                <a:gd name="T47" fmla="*/ 244 h 250"/>
                <a:gd name="T48" fmla="*/ 180 w 218"/>
                <a:gd name="T49" fmla="*/ 222 h 250"/>
                <a:gd name="T50" fmla="*/ 172 w 218"/>
                <a:gd name="T51" fmla="*/ 210 h 250"/>
                <a:gd name="T52" fmla="*/ 160 w 218"/>
                <a:gd name="T53" fmla="*/ 196 h 250"/>
                <a:gd name="T54" fmla="*/ 154 w 218"/>
                <a:gd name="T55" fmla="*/ 192 h 250"/>
                <a:gd name="T56" fmla="*/ 152 w 218"/>
                <a:gd name="T57" fmla="*/ 184 h 250"/>
                <a:gd name="T58" fmla="*/ 156 w 218"/>
                <a:gd name="T59" fmla="*/ 176 h 250"/>
                <a:gd name="T60" fmla="*/ 156 w 218"/>
                <a:gd name="T61" fmla="*/ 158 h 250"/>
                <a:gd name="T62" fmla="*/ 160 w 218"/>
                <a:gd name="T63" fmla="*/ 150 h 250"/>
                <a:gd name="T64" fmla="*/ 176 w 218"/>
                <a:gd name="T65" fmla="*/ 130 h 250"/>
                <a:gd name="T66" fmla="*/ 188 w 218"/>
                <a:gd name="T67" fmla="*/ 108 h 250"/>
                <a:gd name="T68" fmla="*/ 192 w 218"/>
                <a:gd name="T69" fmla="*/ 94 h 250"/>
                <a:gd name="T70" fmla="*/ 200 w 218"/>
                <a:gd name="T71" fmla="*/ 82 h 250"/>
                <a:gd name="T72" fmla="*/ 208 w 218"/>
                <a:gd name="T73" fmla="*/ 78 h 250"/>
                <a:gd name="T74" fmla="*/ 216 w 218"/>
                <a:gd name="T75" fmla="*/ 70 h 250"/>
                <a:gd name="T76" fmla="*/ 218 w 218"/>
                <a:gd name="T77" fmla="*/ 66 h 250"/>
                <a:gd name="T78" fmla="*/ 212 w 218"/>
                <a:gd name="T79" fmla="*/ 54 h 250"/>
                <a:gd name="T80" fmla="*/ 204 w 218"/>
                <a:gd name="T81" fmla="*/ 40 h 250"/>
                <a:gd name="T82" fmla="*/ 200 w 218"/>
                <a:gd name="T83" fmla="*/ 32 h 250"/>
                <a:gd name="T84" fmla="*/ 200 w 218"/>
                <a:gd name="T85" fmla="*/ 22 h 250"/>
                <a:gd name="T86" fmla="*/ 192 w 218"/>
                <a:gd name="T87" fmla="*/ 8 h 2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8"/>
                <a:gd name="T133" fmla="*/ 0 h 250"/>
                <a:gd name="T134" fmla="*/ 218 w 218"/>
                <a:gd name="T135" fmla="*/ 250 h 2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8" h="250">
                  <a:moveTo>
                    <a:pt x="188" y="0"/>
                  </a:moveTo>
                  <a:lnTo>
                    <a:pt x="188" y="2"/>
                  </a:lnTo>
                  <a:lnTo>
                    <a:pt x="186" y="4"/>
                  </a:lnTo>
                  <a:lnTo>
                    <a:pt x="184" y="8"/>
                  </a:lnTo>
                  <a:lnTo>
                    <a:pt x="180" y="12"/>
                  </a:lnTo>
                  <a:lnTo>
                    <a:pt x="174" y="16"/>
                  </a:lnTo>
                  <a:lnTo>
                    <a:pt x="168" y="20"/>
                  </a:lnTo>
                  <a:lnTo>
                    <a:pt x="160" y="22"/>
                  </a:lnTo>
                  <a:lnTo>
                    <a:pt x="28" y="22"/>
                  </a:lnTo>
                  <a:lnTo>
                    <a:pt x="28" y="84"/>
                  </a:lnTo>
                  <a:lnTo>
                    <a:pt x="28" y="82"/>
                  </a:lnTo>
                  <a:lnTo>
                    <a:pt x="24" y="82"/>
                  </a:lnTo>
                  <a:lnTo>
                    <a:pt x="20" y="82"/>
                  </a:lnTo>
                  <a:lnTo>
                    <a:pt x="18" y="82"/>
                  </a:lnTo>
                  <a:lnTo>
                    <a:pt x="14" y="84"/>
                  </a:lnTo>
                  <a:lnTo>
                    <a:pt x="10" y="86"/>
                  </a:lnTo>
                  <a:lnTo>
                    <a:pt x="10" y="90"/>
                  </a:lnTo>
                  <a:lnTo>
                    <a:pt x="8" y="94"/>
                  </a:lnTo>
                  <a:lnTo>
                    <a:pt x="8" y="98"/>
                  </a:lnTo>
                  <a:lnTo>
                    <a:pt x="6" y="100"/>
                  </a:lnTo>
                  <a:lnTo>
                    <a:pt x="6" y="102"/>
                  </a:lnTo>
                  <a:lnTo>
                    <a:pt x="4" y="104"/>
                  </a:lnTo>
                  <a:lnTo>
                    <a:pt x="2" y="106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4"/>
                  </a:lnTo>
                  <a:lnTo>
                    <a:pt x="2" y="118"/>
                  </a:lnTo>
                  <a:lnTo>
                    <a:pt x="4" y="122"/>
                  </a:lnTo>
                  <a:lnTo>
                    <a:pt x="6" y="124"/>
                  </a:lnTo>
                  <a:lnTo>
                    <a:pt x="6" y="128"/>
                  </a:lnTo>
                  <a:lnTo>
                    <a:pt x="6" y="132"/>
                  </a:lnTo>
                  <a:lnTo>
                    <a:pt x="6" y="136"/>
                  </a:lnTo>
                  <a:lnTo>
                    <a:pt x="4" y="140"/>
                  </a:lnTo>
                  <a:lnTo>
                    <a:pt x="4" y="146"/>
                  </a:lnTo>
                  <a:lnTo>
                    <a:pt x="6" y="152"/>
                  </a:lnTo>
                  <a:lnTo>
                    <a:pt x="12" y="170"/>
                  </a:lnTo>
                  <a:lnTo>
                    <a:pt x="14" y="174"/>
                  </a:lnTo>
                  <a:lnTo>
                    <a:pt x="16" y="178"/>
                  </a:lnTo>
                  <a:lnTo>
                    <a:pt x="20" y="182"/>
                  </a:lnTo>
                  <a:lnTo>
                    <a:pt x="24" y="186"/>
                  </a:lnTo>
                  <a:lnTo>
                    <a:pt x="26" y="190"/>
                  </a:lnTo>
                  <a:lnTo>
                    <a:pt x="30" y="194"/>
                  </a:lnTo>
                  <a:lnTo>
                    <a:pt x="32" y="196"/>
                  </a:lnTo>
                  <a:lnTo>
                    <a:pt x="38" y="204"/>
                  </a:lnTo>
                  <a:lnTo>
                    <a:pt x="44" y="214"/>
                  </a:lnTo>
                  <a:lnTo>
                    <a:pt x="50" y="222"/>
                  </a:lnTo>
                  <a:lnTo>
                    <a:pt x="54" y="228"/>
                  </a:lnTo>
                  <a:lnTo>
                    <a:pt x="54" y="230"/>
                  </a:lnTo>
                  <a:lnTo>
                    <a:pt x="56" y="230"/>
                  </a:lnTo>
                  <a:lnTo>
                    <a:pt x="60" y="234"/>
                  </a:lnTo>
                  <a:lnTo>
                    <a:pt x="62" y="236"/>
                  </a:lnTo>
                  <a:lnTo>
                    <a:pt x="66" y="238"/>
                  </a:lnTo>
                  <a:lnTo>
                    <a:pt x="72" y="240"/>
                  </a:lnTo>
                  <a:lnTo>
                    <a:pt x="76" y="240"/>
                  </a:lnTo>
                  <a:lnTo>
                    <a:pt x="78" y="240"/>
                  </a:lnTo>
                  <a:lnTo>
                    <a:pt x="80" y="242"/>
                  </a:lnTo>
                  <a:lnTo>
                    <a:pt x="84" y="244"/>
                  </a:lnTo>
                  <a:lnTo>
                    <a:pt x="88" y="250"/>
                  </a:lnTo>
                  <a:lnTo>
                    <a:pt x="92" y="250"/>
                  </a:lnTo>
                  <a:lnTo>
                    <a:pt x="102" y="250"/>
                  </a:lnTo>
                  <a:lnTo>
                    <a:pt x="114" y="250"/>
                  </a:lnTo>
                  <a:lnTo>
                    <a:pt x="122" y="250"/>
                  </a:lnTo>
                  <a:lnTo>
                    <a:pt x="126" y="250"/>
                  </a:lnTo>
                  <a:lnTo>
                    <a:pt x="138" y="250"/>
                  </a:lnTo>
                  <a:lnTo>
                    <a:pt x="152" y="248"/>
                  </a:lnTo>
                  <a:lnTo>
                    <a:pt x="168" y="246"/>
                  </a:lnTo>
                  <a:lnTo>
                    <a:pt x="180" y="244"/>
                  </a:lnTo>
                  <a:lnTo>
                    <a:pt x="184" y="240"/>
                  </a:lnTo>
                  <a:lnTo>
                    <a:pt x="182" y="222"/>
                  </a:lnTo>
                  <a:lnTo>
                    <a:pt x="180" y="222"/>
                  </a:lnTo>
                  <a:lnTo>
                    <a:pt x="178" y="218"/>
                  </a:lnTo>
                  <a:lnTo>
                    <a:pt x="176" y="214"/>
                  </a:lnTo>
                  <a:lnTo>
                    <a:pt x="172" y="210"/>
                  </a:lnTo>
                  <a:lnTo>
                    <a:pt x="168" y="204"/>
                  </a:lnTo>
                  <a:lnTo>
                    <a:pt x="164" y="200"/>
                  </a:lnTo>
                  <a:lnTo>
                    <a:pt x="160" y="196"/>
                  </a:lnTo>
                  <a:lnTo>
                    <a:pt x="158" y="194"/>
                  </a:lnTo>
                  <a:lnTo>
                    <a:pt x="156" y="194"/>
                  </a:lnTo>
                  <a:lnTo>
                    <a:pt x="154" y="192"/>
                  </a:lnTo>
                  <a:lnTo>
                    <a:pt x="152" y="190"/>
                  </a:lnTo>
                  <a:lnTo>
                    <a:pt x="152" y="188"/>
                  </a:lnTo>
                  <a:lnTo>
                    <a:pt x="152" y="184"/>
                  </a:lnTo>
                  <a:lnTo>
                    <a:pt x="156" y="182"/>
                  </a:lnTo>
                  <a:lnTo>
                    <a:pt x="156" y="180"/>
                  </a:lnTo>
                  <a:lnTo>
                    <a:pt x="156" y="176"/>
                  </a:lnTo>
                  <a:lnTo>
                    <a:pt x="156" y="172"/>
                  </a:lnTo>
                  <a:lnTo>
                    <a:pt x="156" y="166"/>
                  </a:lnTo>
                  <a:lnTo>
                    <a:pt x="156" y="158"/>
                  </a:lnTo>
                  <a:lnTo>
                    <a:pt x="158" y="154"/>
                  </a:lnTo>
                  <a:lnTo>
                    <a:pt x="160" y="150"/>
                  </a:lnTo>
                  <a:lnTo>
                    <a:pt x="164" y="144"/>
                  </a:lnTo>
                  <a:lnTo>
                    <a:pt x="168" y="136"/>
                  </a:lnTo>
                  <a:lnTo>
                    <a:pt x="176" y="130"/>
                  </a:lnTo>
                  <a:lnTo>
                    <a:pt x="178" y="128"/>
                  </a:lnTo>
                  <a:lnTo>
                    <a:pt x="182" y="118"/>
                  </a:lnTo>
                  <a:lnTo>
                    <a:pt x="188" y="108"/>
                  </a:lnTo>
                  <a:lnTo>
                    <a:pt x="188" y="98"/>
                  </a:lnTo>
                  <a:lnTo>
                    <a:pt x="190" y="96"/>
                  </a:lnTo>
                  <a:lnTo>
                    <a:pt x="192" y="94"/>
                  </a:lnTo>
                  <a:lnTo>
                    <a:pt x="194" y="90"/>
                  </a:lnTo>
                  <a:lnTo>
                    <a:pt x="198" y="86"/>
                  </a:lnTo>
                  <a:lnTo>
                    <a:pt x="200" y="82"/>
                  </a:lnTo>
                  <a:lnTo>
                    <a:pt x="204" y="80"/>
                  </a:lnTo>
                  <a:lnTo>
                    <a:pt x="206" y="78"/>
                  </a:lnTo>
                  <a:lnTo>
                    <a:pt x="208" y="78"/>
                  </a:lnTo>
                  <a:lnTo>
                    <a:pt x="212" y="76"/>
                  </a:lnTo>
                  <a:lnTo>
                    <a:pt x="214" y="72"/>
                  </a:lnTo>
                  <a:lnTo>
                    <a:pt x="216" y="70"/>
                  </a:lnTo>
                  <a:lnTo>
                    <a:pt x="218" y="68"/>
                  </a:lnTo>
                  <a:lnTo>
                    <a:pt x="218" y="66"/>
                  </a:lnTo>
                  <a:lnTo>
                    <a:pt x="216" y="64"/>
                  </a:lnTo>
                  <a:lnTo>
                    <a:pt x="214" y="60"/>
                  </a:lnTo>
                  <a:lnTo>
                    <a:pt x="212" y="54"/>
                  </a:lnTo>
                  <a:lnTo>
                    <a:pt x="210" y="50"/>
                  </a:lnTo>
                  <a:lnTo>
                    <a:pt x="206" y="44"/>
                  </a:lnTo>
                  <a:lnTo>
                    <a:pt x="204" y="40"/>
                  </a:lnTo>
                  <a:lnTo>
                    <a:pt x="204" y="38"/>
                  </a:lnTo>
                  <a:lnTo>
                    <a:pt x="202" y="34"/>
                  </a:lnTo>
                  <a:lnTo>
                    <a:pt x="200" y="32"/>
                  </a:lnTo>
                  <a:lnTo>
                    <a:pt x="200" y="28"/>
                  </a:lnTo>
                  <a:lnTo>
                    <a:pt x="200" y="22"/>
                  </a:lnTo>
                  <a:lnTo>
                    <a:pt x="198" y="18"/>
                  </a:lnTo>
                  <a:lnTo>
                    <a:pt x="196" y="12"/>
                  </a:lnTo>
                  <a:lnTo>
                    <a:pt x="192" y="8"/>
                  </a:lnTo>
                  <a:lnTo>
                    <a:pt x="188" y="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34" name="Freeform 97"/>
            <p:cNvSpPr>
              <a:spLocks/>
            </p:cNvSpPr>
            <p:nvPr/>
          </p:nvSpPr>
          <p:spPr bwMode="gray">
            <a:xfrm>
              <a:off x="1023" y="2986"/>
              <a:ext cx="148" cy="84"/>
            </a:xfrm>
            <a:custGeom>
              <a:avLst/>
              <a:gdLst>
                <a:gd name="T0" fmla="*/ 106 w 148"/>
                <a:gd name="T1" fmla="*/ 0 h 84"/>
                <a:gd name="T2" fmla="*/ 98 w 148"/>
                <a:gd name="T3" fmla="*/ 2 h 84"/>
                <a:gd name="T4" fmla="*/ 90 w 148"/>
                <a:gd name="T5" fmla="*/ 6 h 84"/>
                <a:gd name="T6" fmla="*/ 84 w 148"/>
                <a:gd name="T7" fmla="*/ 12 h 84"/>
                <a:gd name="T8" fmla="*/ 82 w 148"/>
                <a:gd name="T9" fmla="*/ 22 h 84"/>
                <a:gd name="T10" fmla="*/ 76 w 148"/>
                <a:gd name="T11" fmla="*/ 28 h 84"/>
                <a:gd name="T12" fmla="*/ 70 w 148"/>
                <a:gd name="T13" fmla="*/ 28 h 84"/>
                <a:gd name="T14" fmla="*/ 64 w 148"/>
                <a:gd name="T15" fmla="*/ 26 h 84"/>
                <a:gd name="T16" fmla="*/ 60 w 148"/>
                <a:gd name="T17" fmla="*/ 26 h 84"/>
                <a:gd name="T18" fmla="*/ 58 w 148"/>
                <a:gd name="T19" fmla="*/ 26 h 84"/>
                <a:gd name="T20" fmla="*/ 54 w 148"/>
                <a:gd name="T21" fmla="*/ 28 h 84"/>
                <a:gd name="T22" fmla="*/ 48 w 148"/>
                <a:gd name="T23" fmla="*/ 30 h 84"/>
                <a:gd name="T24" fmla="*/ 36 w 148"/>
                <a:gd name="T25" fmla="*/ 34 h 84"/>
                <a:gd name="T26" fmla="*/ 26 w 148"/>
                <a:gd name="T27" fmla="*/ 36 h 84"/>
                <a:gd name="T28" fmla="*/ 10 w 148"/>
                <a:gd name="T29" fmla="*/ 38 h 84"/>
                <a:gd name="T30" fmla="*/ 6 w 148"/>
                <a:gd name="T31" fmla="*/ 46 h 84"/>
                <a:gd name="T32" fmla="*/ 4 w 148"/>
                <a:gd name="T33" fmla="*/ 50 h 84"/>
                <a:gd name="T34" fmla="*/ 0 w 148"/>
                <a:gd name="T35" fmla="*/ 50 h 84"/>
                <a:gd name="T36" fmla="*/ 2 w 148"/>
                <a:gd name="T37" fmla="*/ 52 h 84"/>
                <a:gd name="T38" fmla="*/ 4 w 148"/>
                <a:gd name="T39" fmla="*/ 54 h 84"/>
                <a:gd name="T40" fmla="*/ 6 w 148"/>
                <a:gd name="T41" fmla="*/ 60 h 84"/>
                <a:gd name="T42" fmla="*/ 10 w 148"/>
                <a:gd name="T43" fmla="*/ 70 h 84"/>
                <a:gd name="T44" fmla="*/ 26 w 148"/>
                <a:gd name="T45" fmla="*/ 84 h 84"/>
                <a:gd name="T46" fmla="*/ 38 w 148"/>
                <a:gd name="T47" fmla="*/ 74 h 84"/>
                <a:gd name="T48" fmla="*/ 42 w 148"/>
                <a:gd name="T49" fmla="*/ 68 h 84"/>
                <a:gd name="T50" fmla="*/ 48 w 148"/>
                <a:gd name="T51" fmla="*/ 62 h 84"/>
                <a:gd name="T52" fmla="*/ 58 w 148"/>
                <a:gd name="T53" fmla="*/ 60 h 84"/>
                <a:gd name="T54" fmla="*/ 60 w 148"/>
                <a:gd name="T55" fmla="*/ 62 h 84"/>
                <a:gd name="T56" fmla="*/ 62 w 148"/>
                <a:gd name="T57" fmla="*/ 68 h 84"/>
                <a:gd name="T58" fmla="*/ 64 w 148"/>
                <a:gd name="T59" fmla="*/ 70 h 84"/>
                <a:gd name="T60" fmla="*/ 74 w 148"/>
                <a:gd name="T61" fmla="*/ 68 h 84"/>
                <a:gd name="T62" fmla="*/ 86 w 148"/>
                <a:gd name="T63" fmla="*/ 68 h 84"/>
                <a:gd name="T64" fmla="*/ 118 w 148"/>
                <a:gd name="T65" fmla="*/ 62 h 84"/>
                <a:gd name="T66" fmla="*/ 146 w 148"/>
                <a:gd name="T67" fmla="*/ 52 h 84"/>
                <a:gd name="T68" fmla="*/ 132 w 148"/>
                <a:gd name="T69" fmla="*/ 34 h 84"/>
                <a:gd name="T70" fmla="*/ 122 w 148"/>
                <a:gd name="T71" fmla="*/ 22 h 84"/>
                <a:gd name="T72" fmla="*/ 118 w 148"/>
                <a:gd name="T73" fmla="*/ 16 h 84"/>
                <a:gd name="T74" fmla="*/ 112 w 148"/>
                <a:gd name="T75" fmla="*/ 8 h 84"/>
                <a:gd name="T76" fmla="*/ 106 w 148"/>
                <a:gd name="T77" fmla="*/ 0 h 8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48"/>
                <a:gd name="T118" fmla="*/ 0 h 84"/>
                <a:gd name="T119" fmla="*/ 148 w 148"/>
                <a:gd name="T120" fmla="*/ 84 h 8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48" h="84">
                  <a:moveTo>
                    <a:pt x="106" y="0"/>
                  </a:moveTo>
                  <a:lnTo>
                    <a:pt x="106" y="0"/>
                  </a:lnTo>
                  <a:lnTo>
                    <a:pt x="102" y="0"/>
                  </a:lnTo>
                  <a:lnTo>
                    <a:pt x="98" y="2"/>
                  </a:lnTo>
                  <a:lnTo>
                    <a:pt x="94" y="4"/>
                  </a:lnTo>
                  <a:lnTo>
                    <a:pt x="90" y="6"/>
                  </a:lnTo>
                  <a:lnTo>
                    <a:pt x="86" y="10"/>
                  </a:lnTo>
                  <a:lnTo>
                    <a:pt x="84" y="12"/>
                  </a:lnTo>
                  <a:lnTo>
                    <a:pt x="84" y="18"/>
                  </a:lnTo>
                  <a:lnTo>
                    <a:pt x="82" y="22"/>
                  </a:lnTo>
                  <a:lnTo>
                    <a:pt x="78" y="26"/>
                  </a:lnTo>
                  <a:lnTo>
                    <a:pt x="76" y="28"/>
                  </a:lnTo>
                  <a:lnTo>
                    <a:pt x="74" y="28"/>
                  </a:lnTo>
                  <a:lnTo>
                    <a:pt x="70" y="28"/>
                  </a:lnTo>
                  <a:lnTo>
                    <a:pt x="68" y="28"/>
                  </a:lnTo>
                  <a:lnTo>
                    <a:pt x="64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60" y="24"/>
                  </a:lnTo>
                  <a:lnTo>
                    <a:pt x="58" y="26"/>
                  </a:lnTo>
                  <a:lnTo>
                    <a:pt x="56" y="28"/>
                  </a:lnTo>
                  <a:lnTo>
                    <a:pt x="54" y="28"/>
                  </a:lnTo>
                  <a:lnTo>
                    <a:pt x="52" y="28"/>
                  </a:lnTo>
                  <a:lnTo>
                    <a:pt x="48" y="30"/>
                  </a:lnTo>
                  <a:lnTo>
                    <a:pt x="42" y="32"/>
                  </a:lnTo>
                  <a:lnTo>
                    <a:pt x="36" y="34"/>
                  </a:lnTo>
                  <a:lnTo>
                    <a:pt x="30" y="36"/>
                  </a:lnTo>
                  <a:lnTo>
                    <a:pt x="26" y="36"/>
                  </a:lnTo>
                  <a:lnTo>
                    <a:pt x="10" y="36"/>
                  </a:lnTo>
                  <a:lnTo>
                    <a:pt x="10" y="38"/>
                  </a:lnTo>
                  <a:lnTo>
                    <a:pt x="8" y="42"/>
                  </a:lnTo>
                  <a:lnTo>
                    <a:pt x="6" y="46"/>
                  </a:lnTo>
                  <a:lnTo>
                    <a:pt x="4" y="50"/>
                  </a:lnTo>
                  <a:lnTo>
                    <a:pt x="2" y="50"/>
                  </a:lnTo>
                  <a:lnTo>
                    <a:pt x="0" y="50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4" y="56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10" y="70"/>
                  </a:lnTo>
                  <a:lnTo>
                    <a:pt x="14" y="74"/>
                  </a:lnTo>
                  <a:lnTo>
                    <a:pt x="26" y="84"/>
                  </a:lnTo>
                  <a:lnTo>
                    <a:pt x="38" y="74"/>
                  </a:lnTo>
                  <a:lnTo>
                    <a:pt x="40" y="72"/>
                  </a:lnTo>
                  <a:lnTo>
                    <a:pt x="42" y="68"/>
                  </a:lnTo>
                  <a:lnTo>
                    <a:pt x="44" y="66"/>
                  </a:lnTo>
                  <a:lnTo>
                    <a:pt x="48" y="62"/>
                  </a:lnTo>
                  <a:lnTo>
                    <a:pt x="52" y="60"/>
                  </a:lnTo>
                  <a:lnTo>
                    <a:pt x="58" y="60"/>
                  </a:lnTo>
                  <a:lnTo>
                    <a:pt x="60" y="62"/>
                  </a:lnTo>
                  <a:lnTo>
                    <a:pt x="60" y="66"/>
                  </a:lnTo>
                  <a:lnTo>
                    <a:pt x="62" y="68"/>
                  </a:lnTo>
                  <a:lnTo>
                    <a:pt x="64" y="70"/>
                  </a:lnTo>
                  <a:lnTo>
                    <a:pt x="68" y="70"/>
                  </a:lnTo>
                  <a:lnTo>
                    <a:pt x="74" y="68"/>
                  </a:lnTo>
                  <a:lnTo>
                    <a:pt x="80" y="68"/>
                  </a:lnTo>
                  <a:lnTo>
                    <a:pt x="86" y="68"/>
                  </a:lnTo>
                  <a:lnTo>
                    <a:pt x="90" y="68"/>
                  </a:lnTo>
                  <a:lnTo>
                    <a:pt x="118" y="62"/>
                  </a:lnTo>
                  <a:lnTo>
                    <a:pt x="148" y="56"/>
                  </a:lnTo>
                  <a:lnTo>
                    <a:pt x="146" y="52"/>
                  </a:lnTo>
                  <a:lnTo>
                    <a:pt x="140" y="44"/>
                  </a:lnTo>
                  <a:lnTo>
                    <a:pt x="132" y="34"/>
                  </a:lnTo>
                  <a:lnTo>
                    <a:pt x="124" y="22"/>
                  </a:lnTo>
                  <a:lnTo>
                    <a:pt x="122" y="22"/>
                  </a:lnTo>
                  <a:lnTo>
                    <a:pt x="120" y="20"/>
                  </a:lnTo>
                  <a:lnTo>
                    <a:pt x="118" y="16"/>
                  </a:lnTo>
                  <a:lnTo>
                    <a:pt x="114" y="12"/>
                  </a:lnTo>
                  <a:lnTo>
                    <a:pt x="112" y="8"/>
                  </a:lnTo>
                  <a:lnTo>
                    <a:pt x="108" y="2"/>
                  </a:lnTo>
                  <a:lnTo>
                    <a:pt x="106" y="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35" name="Freeform 98"/>
            <p:cNvSpPr>
              <a:spLocks/>
            </p:cNvSpPr>
            <p:nvPr/>
          </p:nvSpPr>
          <p:spPr bwMode="gray">
            <a:xfrm>
              <a:off x="953" y="3082"/>
              <a:ext cx="74" cy="82"/>
            </a:xfrm>
            <a:custGeom>
              <a:avLst/>
              <a:gdLst>
                <a:gd name="T0" fmla="*/ 52 w 74"/>
                <a:gd name="T1" fmla="*/ 0 h 82"/>
                <a:gd name="T2" fmla="*/ 52 w 74"/>
                <a:gd name="T3" fmla="*/ 6 h 82"/>
                <a:gd name="T4" fmla="*/ 54 w 74"/>
                <a:gd name="T5" fmla="*/ 12 h 82"/>
                <a:gd name="T6" fmla="*/ 60 w 74"/>
                <a:gd name="T7" fmla="*/ 12 h 82"/>
                <a:gd name="T8" fmla="*/ 68 w 74"/>
                <a:gd name="T9" fmla="*/ 12 h 82"/>
                <a:gd name="T10" fmla="*/ 72 w 74"/>
                <a:gd name="T11" fmla="*/ 12 h 82"/>
                <a:gd name="T12" fmla="*/ 72 w 74"/>
                <a:gd name="T13" fmla="*/ 14 h 82"/>
                <a:gd name="T14" fmla="*/ 74 w 74"/>
                <a:gd name="T15" fmla="*/ 22 h 82"/>
                <a:gd name="T16" fmla="*/ 72 w 74"/>
                <a:gd name="T17" fmla="*/ 26 h 82"/>
                <a:gd name="T18" fmla="*/ 68 w 74"/>
                <a:gd name="T19" fmla="*/ 26 h 82"/>
                <a:gd name="T20" fmla="*/ 68 w 74"/>
                <a:gd name="T21" fmla="*/ 30 h 82"/>
                <a:gd name="T22" fmla="*/ 68 w 74"/>
                <a:gd name="T23" fmla="*/ 36 h 82"/>
                <a:gd name="T24" fmla="*/ 74 w 74"/>
                <a:gd name="T25" fmla="*/ 38 h 82"/>
                <a:gd name="T26" fmla="*/ 74 w 74"/>
                <a:gd name="T27" fmla="*/ 42 h 82"/>
                <a:gd name="T28" fmla="*/ 74 w 74"/>
                <a:gd name="T29" fmla="*/ 52 h 82"/>
                <a:gd name="T30" fmla="*/ 70 w 74"/>
                <a:gd name="T31" fmla="*/ 60 h 82"/>
                <a:gd name="T32" fmla="*/ 62 w 74"/>
                <a:gd name="T33" fmla="*/ 64 h 82"/>
                <a:gd name="T34" fmla="*/ 52 w 74"/>
                <a:gd name="T35" fmla="*/ 66 h 82"/>
                <a:gd name="T36" fmla="*/ 46 w 74"/>
                <a:gd name="T37" fmla="*/ 68 h 82"/>
                <a:gd name="T38" fmla="*/ 42 w 74"/>
                <a:gd name="T39" fmla="*/ 68 h 82"/>
                <a:gd name="T40" fmla="*/ 32 w 74"/>
                <a:gd name="T41" fmla="*/ 72 h 82"/>
                <a:gd name="T42" fmla="*/ 28 w 74"/>
                <a:gd name="T43" fmla="*/ 78 h 82"/>
                <a:gd name="T44" fmla="*/ 24 w 74"/>
                <a:gd name="T45" fmla="*/ 82 h 82"/>
                <a:gd name="T46" fmla="*/ 22 w 74"/>
                <a:gd name="T47" fmla="*/ 74 h 82"/>
                <a:gd name="T48" fmla="*/ 20 w 74"/>
                <a:gd name="T49" fmla="*/ 72 h 82"/>
                <a:gd name="T50" fmla="*/ 16 w 74"/>
                <a:gd name="T51" fmla="*/ 68 h 82"/>
                <a:gd name="T52" fmla="*/ 14 w 74"/>
                <a:gd name="T53" fmla="*/ 66 h 82"/>
                <a:gd name="T54" fmla="*/ 6 w 74"/>
                <a:gd name="T55" fmla="*/ 58 h 82"/>
                <a:gd name="T56" fmla="*/ 0 w 74"/>
                <a:gd name="T57" fmla="*/ 46 h 82"/>
                <a:gd name="T58" fmla="*/ 0 w 74"/>
                <a:gd name="T59" fmla="*/ 46 h 82"/>
                <a:gd name="T60" fmla="*/ 6 w 74"/>
                <a:gd name="T61" fmla="*/ 18 h 82"/>
                <a:gd name="T62" fmla="*/ 26 w 74"/>
                <a:gd name="T63" fmla="*/ 18 h 82"/>
                <a:gd name="T64" fmla="*/ 30 w 74"/>
                <a:gd name="T65" fmla="*/ 18 h 82"/>
                <a:gd name="T66" fmla="*/ 32 w 74"/>
                <a:gd name="T67" fmla="*/ 2 h 8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74"/>
                <a:gd name="T103" fmla="*/ 0 h 82"/>
                <a:gd name="T104" fmla="*/ 74 w 74"/>
                <a:gd name="T105" fmla="*/ 82 h 8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74" h="82">
                  <a:moveTo>
                    <a:pt x="32" y="2"/>
                  </a:moveTo>
                  <a:lnTo>
                    <a:pt x="52" y="0"/>
                  </a:lnTo>
                  <a:lnTo>
                    <a:pt x="52" y="2"/>
                  </a:lnTo>
                  <a:lnTo>
                    <a:pt x="52" y="6"/>
                  </a:lnTo>
                  <a:lnTo>
                    <a:pt x="52" y="10"/>
                  </a:lnTo>
                  <a:lnTo>
                    <a:pt x="54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8" y="12"/>
                  </a:lnTo>
                  <a:lnTo>
                    <a:pt x="72" y="12"/>
                  </a:lnTo>
                  <a:lnTo>
                    <a:pt x="72" y="14"/>
                  </a:lnTo>
                  <a:lnTo>
                    <a:pt x="74" y="18"/>
                  </a:lnTo>
                  <a:lnTo>
                    <a:pt x="74" y="22"/>
                  </a:lnTo>
                  <a:lnTo>
                    <a:pt x="72" y="26"/>
                  </a:lnTo>
                  <a:lnTo>
                    <a:pt x="70" y="26"/>
                  </a:lnTo>
                  <a:lnTo>
                    <a:pt x="68" y="26"/>
                  </a:lnTo>
                  <a:lnTo>
                    <a:pt x="68" y="28"/>
                  </a:lnTo>
                  <a:lnTo>
                    <a:pt x="68" y="30"/>
                  </a:lnTo>
                  <a:lnTo>
                    <a:pt x="68" y="34"/>
                  </a:lnTo>
                  <a:lnTo>
                    <a:pt x="68" y="36"/>
                  </a:lnTo>
                  <a:lnTo>
                    <a:pt x="74" y="38"/>
                  </a:lnTo>
                  <a:lnTo>
                    <a:pt x="74" y="42"/>
                  </a:lnTo>
                  <a:lnTo>
                    <a:pt x="74" y="46"/>
                  </a:lnTo>
                  <a:lnTo>
                    <a:pt x="74" y="52"/>
                  </a:lnTo>
                  <a:lnTo>
                    <a:pt x="72" y="56"/>
                  </a:lnTo>
                  <a:lnTo>
                    <a:pt x="70" y="60"/>
                  </a:lnTo>
                  <a:lnTo>
                    <a:pt x="68" y="62"/>
                  </a:lnTo>
                  <a:lnTo>
                    <a:pt x="62" y="64"/>
                  </a:lnTo>
                  <a:lnTo>
                    <a:pt x="56" y="66"/>
                  </a:lnTo>
                  <a:lnTo>
                    <a:pt x="52" y="66"/>
                  </a:lnTo>
                  <a:lnTo>
                    <a:pt x="48" y="68"/>
                  </a:lnTo>
                  <a:lnTo>
                    <a:pt x="46" y="68"/>
                  </a:lnTo>
                  <a:lnTo>
                    <a:pt x="44" y="62"/>
                  </a:lnTo>
                  <a:lnTo>
                    <a:pt x="42" y="68"/>
                  </a:lnTo>
                  <a:lnTo>
                    <a:pt x="32" y="72"/>
                  </a:lnTo>
                  <a:lnTo>
                    <a:pt x="30" y="74"/>
                  </a:lnTo>
                  <a:lnTo>
                    <a:pt x="28" y="78"/>
                  </a:lnTo>
                  <a:lnTo>
                    <a:pt x="26" y="80"/>
                  </a:lnTo>
                  <a:lnTo>
                    <a:pt x="24" y="82"/>
                  </a:lnTo>
                  <a:lnTo>
                    <a:pt x="22" y="74"/>
                  </a:lnTo>
                  <a:lnTo>
                    <a:pt x="20" y="72"/>
                  </a:lnTo>
                  <a:lnTo>
                    <a:pt x="20" y="68"/>
                  </a:lnTo>
                  <a:lnTo>
                    <a:pt x="16" y="68"/>
                  </a:lnTo>
                  <a:lnTo>
                    <a:pt x="16" y="66"/>
                  </a:lnTo>
                  <a:lnTo>
                    <a:pt x="14" y="66"/>
                  </a:lnTo>
                  <a:lnTo>
                    <a:pt x="10" y="62"/>
                  </a:lnTo>
                  <a:lnTo>
                    <a:pt x="6" y="58"/>
                  </a:lnTo>
                  <a:lnTo>
                    <a:pt x="2" y="54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6" y="18"/>
                  </a:lnTo>
                  <a:lnTo>
                    <a:pt x="26" y="18"/>
                  </a:lnTo>
                  <a:lnTo>
                    <a:pt x="28" y="18"/>
                  </a:lnTo>
                  <a:lnTo>
                    <a:pt x="30" y="18"/>
                  </a:lnTo>
                  <a:lnTo>
                    <a:pt x="30" y="14"/>
                  </a:lnTo>
                  <a:lnTo>
                    <a:pt x="32" y="2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36" name="Freeform 99"/>
            <p:cNvSpPr>
              <a:spLocks/>
            </p:cNvSpPr>
            <p:nvPr/>
          </p:nvSpPr>
          <p:spPr bwMode="gray">
            <a:xfrm>
              <a:off x="959" y="3084"/>
              <a:ext cx="26" cy="16"/>
            </a:xfrm>
            <a:custGeom>
              <a:avLst/>
              <a:gdLst>
                <a:gd name="T0" fmla="*/ 20 w 26"/>
                <a:gd name="T1" fmla="*/ 0 h 16"/>
                <a:gd name="T2" fmla="*/ 20 w 26"/>
                <a:gd name="T3" fmla="*/ 0 h 16"/>
                <a:gd name="T4" fmla="*/ 18 w 26"/>
                <a:gd name="T5" fmla="*/ 0 h 16"/>
                <a:gd name="T6" fmla="*/ 14 w 26"/>
                <a:gd name="T7" fmla="*/ 0 h 16"/>
                <a:gd name="T8" fmla="*/ 10 w 26"/>
                <a:gd name="T9" fmla="*/ 2 h 16"/>
                <a:gd name="T10" fmla="*/ 6 w 26"/>
                <a:gd name="T11" fmla="*/ 4 h 16"/>
                <a:gd name="T12" fmla="*/ 4 w 26"/>
                <a:gd name="T13" fmla="*/ 8 h 16"/>
                <a:gd name="T14" fmla="*/ 0 w 26"/>
                <a:gd name="T15" fmla="*/ 16 h 16"/>
                <a:gd name="T16" fmla="*/ 22 w 26"/>
                <a:gd name="T17" fmla="*/ 16 h 16"/>
                <a:gd name="T18" fmla="*/ 22 w 26"/>
                <a:gd name="T19" fmla="*/ 16 h 16"/>
                <a:gd name="T20" fmla="*/ 24 w 26"/>
                <a:gd name="T21" fmla="*/ 14 h 16"/>
                <a:gd name="T22" fmla="*/ 24 w 26"/>
                <a:gd name="T23" fmla="*/ 12 h 16"/>
                <a:gd name="T24" fmla="*/ 24 w 26"/>
                <a:gd name="T25" fmla="*/ 10 h 16"/>
                <a:gd name="T26" fmla="*/ 26 w 26"/>
                <a:gd name="T27" fmla="*/ 6 h 16"/>
                <a:gd name="T28" fmla="*/ 26 w 26"/>
                <a:gd name="T29" fmla="*/ 2 h 16"/>
                <a:gd name="T30" fmla="*/ 26 w 26"/>
                <a:gd name="T31" fmla="*/ 0 h 16"/>
                <a:gd name="T32" fmla="*/ 20 w 26"/>
                <a:gd name="T33" fmla="*/ 0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16"/>
                <a:gd name="T53" fmla="*/ 26 w 26"/>
                <a:gd name="T54" fmla="*/ 16 h 1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16">
                  <a:moveTo>
                    <a:pt x="20" y="0"/>
                  </a:moveTo>
                  <a:lnTo>
                    <a:pt x="20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6" y="4"/>
                  </a:lnTo>
                  <a:lnTo>
                    <a:pt x="4" y="8"/>
                  </a:lnTo>
                  <a:lnTo>
                    <a:pt x="0" y="16"/>
                  </a:lnTo>
                  <a:lnTo>
                    <a:pt x="22" y="16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6" y="6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0" y="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37" name="Freeform 100"/>
            <p:cNvSpPr>
              <a:spLocks/>
            </p:cNvSpPr>
            <p:nvPr/>
          </p:nvSpPr>
          <p:spPr bwMode="gray">
            <a:xfrm>
              <a:off x="977" y="3060"/>
              <a:ext cx="88" cy="122"/>
            </a:xfrm>
            <a:custGeom>
              <a:avLst/>
              <a:gdLst>
                <a:gd name="T0" fmla="*/ 10 w 88"/>
                <a:gd name="T1" fmla="*/ 120 h 122"/>
                <a:gd name="T2" fmla="*/ 12 w 88"/>
                <a:gd name="T3" fmla="*/ 122 h 122"/>
                <a:gd name="T4" fmla="*/ 10 w 88"/>
                <a:gd name="T5" fmla="*/ 120 h 122"/>
                <a:gd name="T6" fmla="*/ 0 w 88"/>
                <a:gd name="T7" fmla="*/ 104 h 122"/>
                <a:gd name="T8" fmla="*/ 2 w 88"/>
                <a:gd name="T9" fmla="*/ 102 h 122"/>
                <a:gd name="T10" fmla="*/ 6 w 88"/>
                <a:gd name="T11" fmla="*/ 98 h 122"/>
                <a:gd name="T12" fmla="*/ 8 w 88"/>
                <a:gd name="T13" fmla="*/ 96 h 122"/>
                <a:gd name="T14" fmla="*/ 14 w 88"/>
                <a:gd name="T15" fmla="*/ 92 h 122"/>
                <a:gd name="T16" fmla="*/ 20 w 88"/>
                <a:gd name="T17" fmla="*/ 84 h 122"/>
                <a:gd name="T18" fmla="*/ 24 w 88"/>
                <a:gd name="T19" fmla="*/ 90 h 122"/>
                <a:gd name="T20" fmla="*/ 32 w 88"/>
                <a:gd name="T21" fmla="*/ 88 h 122"/>
                <a:gd name="T22" fmla="*/ 44 w 88"/>
                <a:gd name="T23" fmla="*/ 84 h 122"/>
                <a:gd name="T24" fmla="*/ 48 w 88"/>
                <a:gd name="T25" fmla="*/ 82 h 122"/>
                <a:gd name="T26" fmla="*/ 48 w 88"/>
                <a:gd name="T27" fmla="*/ 78 h 122"/>
                <a:gd name="T28" fmla="*/ 50 w 88"/>
                <a:gd name="T29" fmla="*/ 66 h 122"/>
                <a:gd name="T30" fmla="*/ 44 w 88"/>
                <a:gd name="T31" fmla="*/ 58 h 122"/>
                <a:gd name="T32" fmla="*/ 44 w 88"/>
                <a:gd name="T33" fmla="*/ 56 h 122"/>
                <a:gd name="T34" fmla="*/ 44 w 88"/>
                <a:gd name="T35" fmla="*/ 50 h 122"/>
                <a:gd name="T36" fmla="*/ 46 w 88"/>
                <a:gd name="T37" fmla="*/ 48 h 122"/>
                <a:gd name="T38" fmla="*/ 48 w 88"/>
                <a:gd name="T39" fmla="*/ 46 h 122"/>
                <a:gd name="T40" fmla="*/ 50 w 88"/>
                <a:gd name="T41" fmla="*/ 40 h 122"/>
                <a:gd name="T42" fmla="*/ 48 w 88"/>
                <a:gd name="T43" fmla="*/ 34 h 122"/>
                <a:gd name="T44" fmla="*/ 30 w 88"/>
                <a:gd name="T45" fmla="*/ 32 h 122"/>
                <a:gd name="T46" fmla="*/ 28 w 88"/>
                <a:gd name="T47" fmla="*/ 24 h 122"/>
                <a:gd name="T48" fmla="*/ 32 w 88"/>
                <a:gd name="T49" fmla="*/ 22 h 122"/>
                <a:gd name="T50" fmla="*/ 56 w 88"/>
                <a:gd name="T51" fmla="*/ 20 h 122"/>
                <a:gd name="T52" fmla="*/ 72 w 88"/>
                <a:gd name="T53" fmla="*/ 22 h 122"/>
                <a:gd name="T54" fmla="*/ 72 w 88"/>
                <a:gd name="T55" fmla="*/ 18 h 122"/>
                <a:gd name="T56" fmla="*/ 72 w 88"/>
                <a:gd name="T57" fmla="*/ 12 h 122"/>
                <a:gd name="T58" fmla="*/ 78 w 88"/>
                <a:gd name="T59" fmla="*/ 6 h 122"/>
                <a:gd name="T60" fmla="*/ 82 w 88"/>
                <a:gd name="T61" fmla="*/ 4 h 122"/>
                <a:gd name="T62" fmla="*/ 86 w 88"/>
                <a:gd name="T63" fmla="*/ 0 h 122"/>
                <a:gd name="T64" fmla="*/ 88 w 88"/>
                <a:gd name="T65" fmla="*/ 0 h 122"/>
                <a:gd name="T66" fmla="*/ 88 w 88"/>
                <a:gd name="T67" fmla="*/ 10 h 122"/>
                <a:gd name="T68" fmla="*/ 88 w 88"/>
                <a:gd name="T69" fmla="*/ 14 h 122"/>
                <a:gd name="T70" fmla="*/ 86 w 88"/>
                <a:gd name="T71" fmla="*/ 24 h 122"/>
                <a:gd name="T72" fmla="*/ 86 w 88"/>
                <a:gd name="T73" fmla="*/ 34 h 122"/>
                <a:gd name="T74" fmla="*/ 86 w 88"/>
                <a:gd name="T75" fmla="*/ 40 h 122"/>
                <a:gd name="T76" fmla="*/ 86 w 88"/>
                <a:gd name="T77" fmla="*/ 48 h 122"/>
                <a:gd name="T78" fmla="*/ 84 w 88"/>
                <a:gd name="T79" fmla="*/ 60 h 122"/>
                <a:gd name="T80" fmla="*/ 80 w 88"/>
                <a:gd name="T81" fmla="*/ 68 h 122"/>
                <a:gd name="T82" fmla="*/ 78 w 88"/>
                <a:gd name="T83" fmla="*/ 72 h 122"/>
                <a:gd name="T84" fmla="*/ 74 w 88"/>
                <a:gd name="T85" fmla="*/ 82 h 122"/>
                <a:gd name="T86" fmla="*/ 70 w 88"/>
                <a:gd name="T87" fmla="*/ 92 h 122"/>
                <a:gd name="T88" fmla="*/ 66 w 88"/>
                <a:gd name="T89" fmla="*/ 98 h 122"/>
                <a:gd name="T90" fmla="*/ 64 w 88"/>
                <a:gd name="T91" fmla="*/ 102 h 122"/>
                <a:gd name="T92" fmla="*/ 60 w 88"/>
                <a:gd name="T93" fmla="*/ 110 h 122"/>
                <a:gd name="T94" fmla="*/ 56 w 88"/>
                <a:gd name="T95" fmla="*/ 112 h 122"/>
                <a:gd name="T96" fmla="*/ 50 w 88"/>
                <a:gd name="T97" fmla="*/ 112 h 122"/>
                <a:gd name="T98" fmla="*/ 44 w 88"/>
                <a:gd name="T99" fmla="*/ 112 h 122"/>
                <a:gd name="T100" fmla="*/ 38 w 88"/>
                <a:gd name="T101" fmla="*/ 116 h 122"/>
                <a:gd name="T102" fmla="*/ 34 w 88"/>
                <a:gd name="T103" fmla="*/ 114 h 122"/>
                <a:gd name="T104" fmla="*/ 32 w 88"/>
                <a:gd name="T105" fmla="*/ 112 h 122"/>
                <a:gd name="T106" fmla="*/ 28 w 88"/>
                <a:gd name="T107" fmla="*/ 112 h 122"/>
                <a:gd name="T108" fmla="*/ 18 w 88"/>
                <a:gd name="T109" fmla="*/ 116 h 12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8"/>
                <a:gd name="T166" fmla="*/ 0 h 122"/>
                <a:gd name="T167" fmla="*/ 88 w 88"/>
                <a:gd name="T168" fmla="*/ 122 h 12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8" h="122">
                  <a:moveTo>
                    <a:pt x="10" y="120"/>
                  </a:moveTo>
                  <a:lnTo>
                    <a:pt x="10" y="120"/>
                  </a:lnTo>
                  <a:lnTo>
                    <a:pt x="12" y="122"/>
                  </a:lnTo>
                  <a:lnTo>
                    <a:pt x="10" y="120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2" y="102"/>
                  </a:lnTo>
                  <a:lnTo>
                    <a:pt x="4" y="100"/>
                  </a:lnTo>
                  <a:lnTo>
                    <a:pt x="6" y="98"/>
                  </a:lnTo>
                  <a:lnTo>
                    <a:pt x="6" y="96"/>
                  </a:lnTo>
                  <a:lnTo>
                    <a:pt x="8" y="96"/>
                  </a:lnTo>
                  <a:lnTo>
                    <a:pt x="10" y="92"/>
                  </a:lnTo>
                  <a:lnTo>
                    <a:pt x="14" y="92"/>
                  </a:lnTo>
                  <a:lnTo>
                    <a:pt x="18" y="90"/>
                  </a:lnTo>
                  <a:lnTo>
                    <a:pt x="20" y="84"/>
                  </a:lnTo>
                  <a:lnTo>
                    <a:pt x="22" y="90"/>
                  </a:lnTo>
                  <a:lnTo>
                    <a:pt x="24" y="90"/>
                  </a:lnTo>
                  <a:lnTo>
                    <a:pt x="28" y="90"/>
                  </a:lnTo>
                  <a:lnTo>
                    <a:pt x="32" y="88"/>
                  </a:lnTo>
                  <a:lnTo>
                    <a:pt x="38" y="86"/>
                  </a:lnTo>
                  <a:lnTo>
                    <a:pt x="44" y="84"/>
                  </a:lnTo>
                  <a:lnTo>
                    <a:pt x="46" y="82"/>
                  </a:lnTo>
                  <a:lnTo>
                    <a:pt x="48" y="82"/>
                  </a:lnTo>
                  <a:lnTo>
                    <a:pt x="48" y="80"/>
                  </a:lnTo>
                  <a:lnTo>
                    <a:pt x="48" y="78"/>
                  </a:lnTo>
                  <a:lnTo>
                    <a:pt x="50" y="74"/>
                  </a:lnTo>
                  <a:lnTo>
                    <a:pt x="50" y="66"/>
                  </a:lnTo>
                  <a:lnTo>
                    <a:pt x="50" y="58"/>
                  </a:lnTo>
                  <a:lnTo>
                    <a:pt x="44" y="58"/>
                  </a:lnTo>
                  <a:lnTo>
                    <a:pt x="44" y="56"/>
                  </a:lnTo>
                  <a:lnTo>
                    <a:pt x="44" y="52"/>
                  </a:lnTo>
                  <a:lnTo>
                    <a:pt x="44" y="50"/>
                  </a:lnTo>
                  <a:lnTo>
                    <a:pt x="44" y="48"/>
                  </a:lnTo>
                  <a:lnTo>
                    <a:pt x="46" y="48"/>
                  </a:lnTo>
                  <a:lnTo>
                    <a:pt x="48" y="48"/>
                  </a:lnTo>
                  <a:lnTo>
                    <a:pt x="48" y="46"/>
                  </a:lnTo>
                  <a:lnTo>
                    <a:pt x="48" y="42"/>
                  </a:lnTo>
                  <a:lnTo>
                    <a:pt x="50" y="40"/>
                  </a:lnTo>
                  <a:lnTo>
                    <a:pt x="50" y="36"/>
                  </a:lnTo>
                  <a:lnTo>
                    <a:pt x="48" y="34"/>
                  </a:lnTo>
                  <a:lnTo>
                    <a:pt x="30" y="32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28" y="22"/>
                  </a:lnTo>
                  <a:lnTo>
                    <a:pt x="32" y="22"/>
                  </a:lnTo>
                  <a:lnTo>
                    <a:pt x="42" y="22"/>
                  </a:lnTo>
                  <a:lnTo>
                    <a:pt x="56" y="20"/>
                  </a:lnTo>
                  <a:lnTo>
                    <a:pt x="66" y="20"/>
                  </a:lnTo>
                  <a:lnTo>
                    <a:pt x="72" y="22"/>
                  </a:lnTo>
                  <a:lnTo>
                    <a:pt x="72" y="20"/>
                  </a:lnTo>
                  <a:lnTo>
                    <a:pt x="72" y="18"/>
                  </a:lnTo>
                  <a:lnTo>
                    <a:pt x="70" y="16"/>
                  </a:lnTo>
                  <a:lnTo>
                    <a:pt x="72" y="12"/>
                  </a:lnTo>
                  <a:lnTo>
                    <a:pt x="74" y="8"/>
                  </a:lnTo>
                  <a:lnTo>
                    <a:pt x="78" y="6"/>
                  </a:lnTo>
                  <a:lnTo>
                    <a:pt x="80" y="6"/>
                  </a:lnTo>
                  <a:lnTo>
                    <a:pt x="82" y="4"/>
                  </a:lnTo>
                  <a:lnTo>
                    <a:pt x="84" y="2"/>
                  </a:lnTo>
                  <a:lnTo>
                    <a:pt x="86" y="0"/>
                  </a:lnTo>
                  <a:lnTo>
                    <a:pt x="88" y="0"/>
                  </a:lnTo>
                  <a:lnTo>
                    <a:pt x="88" y="4"/>
                  </a:lnTo>
                  <a:lnTo>
                    <a:pt x="88" y="10"/>
                  </a:lnTo>
                  <a:lnTo>
                    <a:pt x="88" y="14"/>
                  </a:lnTo>
                  <a:lnTo>
                    <a:pt x="88" y="18"/>
                  </a:lnTo>
                  <a:lnTo>
                    <a:pt x="86" y="24"/>
                  </a:lnTo>
                  <a:lnTo>
                    <a:pt x="86" y="28"/>
                  </a:lnTo>
                  <a:lnTo>
                    <a:pt x="86" y="34"/>
                  </a:lnTo>
                  <a:lnTo>
                    <a:pt x="86" y="38"/>
                  </a:lnTo>
                  <a:lnTo>
                    <a:pt x="86" y="40"/>
                  </a:lnTo>
                  <a:lnTo>
                    <a:pt x="86" y="44"/>
                  </a:lnTo>
                  <a:lnTo>
                    <a:pt x="86" y="48"/>
                  </a:lnTo>
                  <a:lnTo>
                    <a:pt x="84" y="54"/>
                  </a:lnTo>
                  <a:lnTo>
                    <a:pt x="84" y="60"/>
                  </a:lnTo>
                  <a:lnTo>
                    <a:pt x="82" y="66"/>
                  </a:lnTo>
                  <a:lnTo>
                    <a:pt x="80" y="68"/>
                  </a:lnTo>
                  <a:lnTo>
                    <a:pt x="80" y="70"/>
                  </a:lnTo>
                  <a:lnTo>
                    <a:pt x="78" y="72"/>
                  </a:lnTo>
                  <a:lnTo>
                    <a:pt x="76" y="78"/>
                  </a:lnTo>
                  <a:lnTo>
                    <a:pt x="74" y="82"/>
                  </a:lnTo>
                  <a:lnTo>
                    <a:pt x="72" y="88"/>
                  </a:lnTo>
                  <a:lnTo>
                    <a:pt x="70" y="92"/>
                  </a:lnTo>
                  <a:lnTo>
                    <a:pt x="68" y="96"/>
                  </a:lnTo>
                  <a:lnTo>
                    <a:pt x="66" y="98"/>
                  </a:lnTo>
                  <a:lnTo>
                    <a:pt x="66" y="100"/>
                  </a:lnTo>
                  <a:lnTo>
                    <a:pt x="64" y="102"/>
                  </a:lnTo>
                  <a:lnTo>
                    <a:pt x="62" y="106"/>
                  </a:lnTo>
                  <a:lnTo>
                    <a:pt x="60" y="110"/>
                  </a:lnTo>
                  <a:lnTo>
                    <a:pt x="56" y="112"/>
                  </a:lnTo>
                  <a:lnTo>
                    <a:pt x="54" y="112"/>
                  </a:lnTo>
                  <a:lnTo>
                    <a:pt x="50" y="112"/>
                  </a:lnTo>
                  <a:lnTo>
                    <a:pt x="46" y="110"/>
                  </a:lnTo>
                  <a:lnTo>
                    <a:pt x="44" y="112"/>
                  </a:lnTo>
                  <a:lnTo>
                    <a:pt x="42" y="112"/>
                  </a:lnTo>
                  <a:lnTo>
                    <a:pt x="38" y="116"/>
                  </a:lnTo>
                  <a:lnTo>
                    <a:pt x="34" y="114"/>
                  </a:lnTo>
                  <a:lnTo>
                    <a:pt x="34" y="112"/>
                  </a:lnTo>
                  <a:lnTo>
                    <a:pt x="32" y="112"/>
                  </a:lnTo>
                  <a:lnTo>
                    <a:pt x="30" y="112"/>
                  </a:lnTo>
                  <a:lnTo>
                    <a:pt x="28" y="112"/>
                  </a:lnTo>
                  <a:lnTo>
                    <a:pt x="24" y="114"/>
                  </a:lnTo>
                  <a:lnTo>
                    <a:pt x="18" y="116"/>
                  </a:lnTo>
                  <a:lnTo>
                    <a:pt x="10" y="12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38" name="Freeform 101"/>
            <p:cNvSpPr>
              <a:spLocks/>
            </p:cNvSpPr>
            <p:nvPr/>
          </p:nvSpPr>
          <p:spPr bwMode="gray">
            <a:xfrm>
              <a:off x="987" y="3200"/>
              <a:ext cx="130" cy="156"/>
            </a:xfrm>
            <a:custGeom>
              <a:avLst/>
              <a:gdLst>
                <a:gd name="T0" fmla="*/ 24 w 130"/>
                <a:gd name="T1" fmla="*/ 2 h 156"/>
                <a:gd name="T2" fmla="*/ 42 w 130"/>
                <a:gd name="T3" fmla="*/ 0 h 156"/>
                <a:gd name="T4" fmla="*/ 56 w 130"/>
                <a:gd name="T5" fmla="*/ 0 h 156"/>
                <a:gd name="T6" fmla="*/ 86 w 130"/>
                <a:gd name="T7" fmla="*/ 26 h 156"/>
                <a:gd name="T8" fmla="*/ 86 w 130"/>
                <a:gd name="T9" fmla="*/ 18 h 156"/>
                <a:gd name="T10" fmla="*/ 88 w 130"/>
                <a:gd name="T11" fmla="*/ 14 h 156"/>
                <a:gd name="T12" fmla="*/ 102 w 130"/>
                <a:gd name="T13" fmla="*/ 18 h 156"/>
                <a:gd name="T14" fmla="*/ 112 w 130"/>
                <a:gd name="T15" fmla="*/ 24 h 156"/>
                <a:gd name="T16" fmla="*/ 112 w 130"/>
                <a:gd name="T17" fmla="*/ 34 h 156"/>
                <a:gd name="T18" fmla="*/ 114 w 130"/>
                <a:gd name="T19" fmla="*/ 38 h 156"/>
                <a:gd name="T20" fmla="*/ 116 w 130"/>
                <a:gd name="T21" fmla="*/ 48 h 156"/>
                <a:gd name="T22" fmla="*/ 114 w 130"/>
                <a:gd name="T23" fmla="*/ 56 h 156"/>
                <a:gd name="T24" fmla="*/ 114 w 130"/>
                <a:gd name="T25" fmla="*/ 60 h 156"/>
                <a:gd name="T26" fmla="*/ 128 w 130"/>
                <a:gd name="T27" fmla="*/ 62 h 156"/>
                <a:gd name="T28" fmla="*/ 128 w 130"/>
                <a:gd name="T29" fmla="*/ 70 h 156"/>
                <a:gd name="T30" fmla="*/ 128 w 130"/>
                <a:gd name="T31" fmla="*/ 82 h 156"/>
                <a:gd name="T32" fmla="*/ 128 w 130"/>
                <a:gd name="T33" fmla="*/ 88 h 156"/>
                <a:gd name="T34" fmla="*/ 112 w 130"/>
                <a:gd name="T35" fmla="*/ 136 h 156"/>
                <a:gd name="T36" fmla="*/ 114 w 130"/>
                <a:gd name="T37" fmla="*/ 138 h 156"/>
                <a:gd name="T38" fmla="*/ 118 w 130"/>
                <a:gd name="T39" fmla="*/ 144 h 156"/>
                <a:gd name="T40" fmla="*/ 130 w 130"/>
                <a:gd name="T41" fmla="*/ 152 h 156"/>
                <a:gd name="T42" fmla="*/ 126 w 130"/>
                <a:gd name="T43" fmla="*/ 152 h 156"/>
                <a:gd name="T44" fmla="*/ 116 w 130"/>
                <a:gd name="T45" fmla="*/ 154 h 156"/>
                <a:gd name="T46" fmla="*/ 106 w 130"/>
                <a:gd name="T47" fmla="*/ 156 h 156"/>
                <a:gd name="T48" fmla="*/ 100 w 130"/>
                <a:gd name="T49" fmla="*/ 156 h 156"/>
                <a:gd name="T50" fmla="*/ 92 w 130"/>
                <a:gd name="T51" fmla="*/ 156 h 156"/>
                <a:gd name="T52" fmla="*/ 82 w 130"/>
                <a:gd name="T53" fmla="*/ 154 h 156"/>
                <a:gd name="T54" fmla="*/ 76 w 130"/>
                <a:gd name="T55" fmla="*/ 150 h 156"/>
                <a:gd name="T56" fmla="*/ 30 w 130"/>
                <a:gd name="T57" fmla="*/ 150 h 156"/>
                <a:gd name="T58" fmla="*/ 24 w 130"/>
                <a:gd name="T59" fmla="*/ 150 h 156"/>
                <a:gd name="T60" fmla="*/ 20 w 130"/>
                <a:gd name="T61" fmla="*/ 144 h 156"/>
                <a:gd name="T62" fmla="*/ 16 w 130"/>
                <a:gd name="T63" fmla="*/ 142 h 156"/>
                <a:gd name="T64" fmla="*/ 6 w 130"/>
                <a:gd name="T65" fmla="*/ 142 h 156"/>
                <a:gd name="T66" fmla="*/ 2 w 130"/>
                <a:gd name="T67" fmla="*/ 140 h 156"/>
                <a:gd name="T68" fmla="*/ 6 w 130"/>
                <a:gd name="T69" fmla="*/ 118 h 156"/>
                <a:gd name="T70" fmla="*/ 10 w 130"/>
                <a:gd name="T71" fmla="*/ 100 h 156"/>
                <a:gd name="T72" fmla="*/ 12 w 130"/>
                <a:gd name="T73" fmla="*/ 94 h 156"/>
                <a:gd name="T74" fmla="*/ 16 w 130"/>
                <a:gd name="T75" fmla="*/ 82 h 156"/>
                <a:gd name="T76" fmla="*/ 24 w 130"/>
                <a:gd name="T77" fmla="*/ 68 h 156"/>
                <a:gd name="T78" fmla="*/ 26 w 130"/>
                <a:gd name="T79" fmla="*/ 68 h 156"/>
                <a:gd name="T80" fmla="*/ 28 w 130"/>
                <a:gd name="T81" fmla="*/ 66 h 156"/>
                <a:gd name="T82" fmla="*/ 28 w 130"/>
                <a:gd name="T83" fmla="*/ 58 h 156"/>
                <a:gd name="T84" fmla="*/ 26 w 130"/>
                <a:gd name="T85" fmla="*/ 46 h 156"/>
                <a:gd name="T86" fmla="*/ 14 w 130"/>
                <a:gd name="T87" fmla="*/ 16 h 156"/>
                <a:gd name="T88" fmla="*/ 6 w 130"/>
                <a:gd name="T89" fmla="*/ 4 h 15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30"/>
                <a:gd name="T136" fmla="*/ 0 h 156"/>
                <a:gd name="T137" fmla="*/ 130 w 130"/>
                <a:gd name="T138" fmla="*/ 156 h 15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30" h="156">
                  <a:moveTo>
                    <a:pt x="6" y="4"/>
                  </a:moveTo>
                  <a:lnTo>
                    <a:pt x="24" y="2"/>
                  </a:lnTo>
                  <a:lnTo>
                    <a:pt x="32" y="0"/>
                  </a:lnTo>
                  <a:lnTo>
                    <a:pt x="42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4" y="24"/>
                  </a:lnTo>
                  <a:lnTo>
                    <a:pt x="86" y="26"/>
                  </a:lnTo>
                  <a:lnTo>
                    <a:pt x="86" y="22"/>
                  </a:lnTo>
                  <a:lnTo>
                    <a:pt x="86" y="18"/>
                  </a:lnTo>
                  <a:lnTo>
                    <a:pt x="88" y="14"/>
                  </a:lnTo>
                  <a:lnTo>
                    <a:pt x="102" y="12"/>
                  </a:lnTo>
                  <a:lnTo>
                    <a:pt x="102" y="18"/>
                  </a:lnTo>
                  <a:lnTo>
                    <a:pt x="112" y="18"/>
                  </a:lnTo>
                  <a:lnTo>
                    <a:pt x="112" y="24"/>
                  </a:lnTo>
                  <a:lnTo>
                    <a:pt x="112" y="28"/>
                  </a:lnTo>
                  <a:lnTo>
                    <a:pt x="112" y="34"/>
                  </a:lnTo>
                  <a:lnTo>
                    <a:pt x="114" y="38"/>
                  </a:lnTo>
                  <a:lnTo>
                    <a:pt x="116" y="42"/>
                  </a:lnTo>
                  <a:lnTo>
                    <a:pt x="116" y="48"/>
                  </a:lnTo>
                  <a:lnTo>
                    <a:pt x="116" y="52"/>
                  </a:lnTo>
                  <a:lnTo>
                    <a:pt x="114" y="56"/>
                  </a:lnTo>
                  <a:lnTo>
                    <a:pt x="114" y="60"/>
                  </a:lnTo>
                  <a:lnTo>
                    <a:pt x="128" y="62"/>
                  </a:lnTo>
                  <a:lnTo>
                    <a:pt x="128" y="66"/>
                  </a:lnTo>
                  <a:lnTo>
                    <a:pt x="128" y="70"/>
                  </a:lnTo>
                  <a:lnTo>
                    <a:pt x="128" y="76"/>
                  </a:lnTo>
                  <a:lnTo>
                    <a:pt x="128" y="82"/>
                  </a:lnTo>
                  <a:lnTo>
                    <a:pt x="128" y="86"/>
                  </a:lnTo>
                  <a:lnTo>
                    <a:pt x="128" y="88"/>
                  </a:lnTo>
                  <a:lnTo>
                    <a:pt x="112" y="90"/>
                  </a:lnTo>
                  <a:lnTo>
                    <a:pt x="112" y="136"/>
                  </a:lnTo>
                  <a:lnTo>
                    <a:pt x="114" y="138"/>
                  </a:lnTo>
                  <a:lnTo>
                    <a:pt x="116" y="140"/>
                  </a:lnTo>
                  <a:lnTo>
                    <a:pt x="118" y="144"/>
                  </a:lnTo>
                  <a:lnTo>
                    <a:pt x="124" y="148"/>
                  </a:lnTo>
                  <a:lnTo>
                    <a:pt x="130" y="152"/>
                  </a:lnTo>
                  <a:lnTo>
                    <a:pt x="126" y="152"/>
                  </a:lnTo>
                  <a:lnTo>
                    <a:pt x="122" y="152"/>
                  </a:lnTo>
                  <a:lnTo>
                    <a:pt x="116" y="154"/>
                  </a:lnTo>
                  <a:lnTo>
                    <a:pt x="110" y="154"/>
                  </a:lnTo>
                  <a:lnTo>
                    <a:pt x="106" y="156"/>
                  </a:lnTo>
                  <a:lnTo>
                    <a:pt x="102" y="156"/>
                  </a:lnTo>
                  <a:lnTo>
                    <a:pt x="100" y="156"/>
                  </a:lnTo>
                  <a:lnTo>
                    <a:pt x="98" y="156"/>
                  </a:lnTo>
                  <a:lnTo>
                    <a:pt x="92" y="156"/>
                  </a:lnTo>
                  <a:lnTo>
                    <a:pt x="88" y="154"/>
                  </a:lnTo>
                  <a:lnTo>
                    <a:pt x="82" y="154"/>
                  </a:lnTo>
                  <a:lnTo>
                    <a:pt x="78" y="152"/>
                  </a:lnTo>
                  <a:lnTo>
                    <a:pt x="76" y="150"/>
                  </a:lnTo>
                  <a:lnTo>
                    <a:pt x="32" y="150"/>
                  </a:lnTo>
                  <a:lnTo>
                    <a:pt x="30" y="150"/>
                  </a:lnTo>
                  <a:lnTo>
                    <a:pt x="28" y="150"/>
                  </a:lnTo>
                  <a:lnTo>
                    <a:pt x="24" y="150"/>
                  </a:lnTo>
                  <a:lnTo>
                    <a:pt x="22" y="148"/>
                  </a:lnTo>
                  <a:lnTo>
                    <a:pt x="20" y="144"/>
                  </a:lnTo>
                  <a:lnTo>
                    <a:pt x="18" y="144"/>
                  </a:lnTo>
                  <a:lnTo>
                    <a:pt x="16" y="142"/>
                  </a:lnTo>
                  <a:lnTo>
                    <a:pt x="12" y="142"/>
                  </a:lnTo>
                  <a:lnTo>
                    <a:pt x="6" y="142"/>
                  </a:lnTo>
                  <a:lnTo>
                    <a:pt x="0" y="144"/>
                  </a:lnTo>
                  <a:lnTo>
                    <a:pt x="2" y="140"/>
                  </a:lnTo>
                  <a:lnTo>
                    <a:pt x="4" y="130"/>
                  </a:lnTo>
                  <a:lnTo>
                    <a:pt x="6" y="118"/>
                  </a:lnTo>
                  <a:lnTo>
                    <a:pt x="10" y="108"/>
                  </a:lnTo>
                  <a:lnTo>
                    <a:pt x="10" y="100"/>
                  </a:lnTo>
                  <a:lnTo>
                    <a:pt x="10" y="98"/>
                  </a:lnTo>
                  <a:lnTo>
                    <a:pt x="12" y="94"/>
                  </a:lnTo>
                  <a:lnTo>
                    <a:pt x="14" y="90"/>
                  </a:lnTo>
                  <a:lnTo>
                    <a:pt x="16" y="82"/>
                  </a:lnTo>
                  <a:lnTo>
                    <a:pt x="20" y="76"/>
                  </a:lnTo>
                  <a:lnTo>
                    <a:pt x="24" y="68"/>
                  </a:lnTo>
                  <a:lnTo>
                    <a:pt x="26" y="68"/>
                  </a:lnTo>
                  <a:lnTo>
                    <a:pt x="28" y="66"/>
                  </a:lnTo>
                  <a:lnTo>
                    <a:pt x="28" y="62"/>
                  </a:lnTo>
                  <a:lnTo>
                    <a:pt x="28" y="58"/>
                  </a:lnTo>
                  <a:lnTo>
                    <a:pt x="28" y="54"/>
                  </a:lnTo>
                  <a:lnTo>
                    <a:pt x="26" y="46"/>
                  </a:lnTo>
                  <a:lnTo>
                    <a:pt x="24" y="38"/>
                  </a:lnTo>
                  <a:lnTo>
                    <a:pt x="14" y="16"/>
                  </a:lnTo>
                  <a:lnTo>
                    <a:pt x="6" y="10"/>
                  </a:lnTo>
                  <a:lnTo>
                    <a:pt x="6" y="4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39" name="Freeform 102"/>
            <p:cNvSpPr>
              <a:spLocks/>
            </p:cNvSpPr>
            <p:nvPr/>
          </p:nvSpPr>
          <p:spPr bwMode="gray">
            <a:xfrm>
              <a:off x="991" y="3042"/>
              <a:ext cx="254" cy="258"/>
            </a:xfrm>
            <a:custGeom>
              <a:avLst/>
              <a:gdLst>
                <a:gd name="T0" fmla="*/ 24 w 254"/>
                <a:gd name="T1" fmla="*/ 132 h 258"/>
                <a:gd name="T2" fmla="*/ 32 w 254"/>
                <a:gd name="T3" fmla="*/ 128 h 258"/>
                <a:gd name="T4" fmla="*/ 40 w 254"/>
                <a:gd name="T5" fmla="*/ 130 h 258"/>
                <a:gd name="T6" fmla="*/ 46 w 254"/>
                <a:gd name="T7" fmla="*/ 128 h 258"/>
                <a:gd name="T8" fmla="*/ 50 w 254"/>
                <a:gd name="T9" fmla="*/ 120 h 258"/>
                <a:gd name="T10" fmla="*/ 66 w 254"/>
                <a:gd name="T11" fmla="*/ 86 h 258"/>
                <a:gd name="T12" fmla="*/ 68 w 254"/>
                <a:gd name="T13" fmla="*/ 80 h 258"/>
                <a:gd name="T14" fmla="*/ 72 w 254"/>
                <a:gd name="T15" fmla="*/ 70 h 258"/>
                <a:gd name="T16" fmla="*/ 72 w 254"/>
                <a:gd name="T17" fmla="*/ 52 h 258"/>
                <a:gd name="T18" fmla="*/ 72 w 254"/>
                <a:gd name="T19" fmla="*/ 40 h 258"/>
                <a:gd name="T20" fmla="*/ 76 w 254"/>
                <a:gd name="T21" fmla="*/ 30 h 258"/>
                <a:gd name="T22" fmla="*/ 72 w 254"/>
                <a:gd name="T23" fmla="*/ 18 h 258"/>
                <a:gd name="T24" fmla="*/ 74 w 254"/>
                <a:gd name="T25" fmla="*/ 12 h 258"/>
                <a:gd name="T26" fmla="*/ 84 w 254"/>
                <a:gd name="T27" fmla="*/ 6 h 258"/>
                <a:gd name="T28" fmla="*/ 92 w 254"/>
                <a:gd name="T29" fmla="*/ 8 h 258"/>
                <a:gd name="T30" fmla="*/ 96 w 254"/>
                <a:gd name="T31" fmla="*/ 16 h 258"/>
                <a:gd name="T32" fmla="*/ 104 w 254"/>
                <a:gd name="T33" fmla="*/ 14 h 258"/>
                <a:gd name="T34" fmla="*/ 122 w 254"/>
                <a:gd name="T35" fmla="*/ 12 h 258"/>
                <a:gd name="T36" fmla="*/ 130 w 254"/>
                <a:gd name="T37" fmla="*/ 12 h 258"/>
                <a:gd name="T38" fmla="*/ 180 w 254"/>
                <a:gd name="T39" fmla="*/ 2 h 258"/>
                <a:gd name="T40" fmla="*/ 188 w 254"/>
                <a:gd name="T41" fmla="*/ 10 h 258"/>
                <a:gd name="T42" fmla="*/ 202 w 254"/>
                <a:gd name="T43" fmla="*/ 14 h 258"/>
                <a:gd name="T44" fmla="*/ 212 w 254"/>
                <a:gd name="T45" fmla="*/ 18 h 258"/>
                <a:gd name="T46" fmla="*/ 222 w 254"/>
                <a:gd name="T47" fmla="*/ 24 h 258"/>
                <a:gd name="T48" fmla="*/ 244 w 254"/>
                <a:gd name="T49" fmla="*/ 26 h 258"/>
                <a:gd name="T50" fmla="*/ 242 w 254"/>
                <a:gd name="T51" fmla="*/ 32 h 258"/>
                <a:gd name="T52" fmla="*/ 240 w 254"/>
                <a:gd name="T53" fmla="*/ 40 h 258"/>
                <a:gd name="T54" fmla="*/ 238 w 254"/>
                <a:gd name="T55" fmla="*/ 50 h 258"/>
                <a:gd name="T56" fmla="*/ 236 w 254"/>
                <a:gd name="T57" fmla="*/ 60 h 258"/>
                <a:gd name="T58" fmla="*/ 230 w 254"/>
                <a:gd name="T59" fmla="*/ 74 h 258"/>
                <a:gd name="T60" fmla="*/ 234 w 254"/>
                <a:gd name="T61" fmla="*/ 118 h 258"/>
                <a:gd name="T62" fmla="*/ 244 w 254"/>
                <a:gd name="T63" fmla="*/ 170 h 258"/>
                <a:gd name="T64" fmla="*/ 250 w 254"/>
                <a:gd name="T65" fmla="*/ 194 h 258"/>
                <a:gd name="T66" fmla="*/ 242 w 254"/>
                <a:gd name="T67" fmla="*/ 194 h 258"/>
                <a:gd name="T68" fmla="*/ 232 w 254"/>
                <a:gd name="T69" fmla="*/ 196 h 258"/>
                <a:gd name="T70" fmla="*/ 226 w 254"/>
                <a:gd name="T71" fmla="*/ 204 h 258"/>
                <a:gd name="T72" fmla="*/ 228 w 254"/>
                <a:gd name="T73" fmla="*/ 214 h 258"/>
                <a:gd name="T74" fmla="*/ 234 w 254"/>
                <a:gd name="T75" fmla="*/ 228 h 258"/>
                <a:gd name="T76" fmla="*/ 240 w 254"/>
                <a:gd name="T77" fmla="*/ 240 h 258"/>
                <a:gd name="T78" fmla="*/ 250 w 254"/>
                <a:gd name="T79" fmla="*/ 258 h 258"/>
                <a:gd name="T80" fmla="*/ 214 w 254"/>
                <a:gd name="T81" fmla="*/ 230 h 258"/>
                <a:gd name="T82" fmla="*/ 210 w 254"/>
                <a:gd name="T83" fmla="*/ 230 h 258"/>
                <a:gd name="T84" fmla="*/ 206 w 254"/>
                <a:gd name="T85" fmla="*/ 224 h 258"/>
                <a:gd name="T86" fmla="*/ 204 w 254"/>
                <a:gd name="T87" fmla="*/ 230 h 258"/>
                <a:gd name="T88" fmla="*/ 192 w 254"/>
                <a:gd name="T89" fmla="*/ 230 h 258"/>
                <a:gd name="T90" fmla="*/ 164 w 254"/>
                <a:gd name="T91" fmla="*/ 224 h 258"/>
                <a:gd name="T92" fmla="*/ 158 w 254"/>
                <a:gd name="T93" fmla="*/ 222 h 258"/>
                <a:gd name="T94" fmla="*/ 156 w 254"/>
                <a:gd name="T95" fmla="*/ 220 h 258"/>
                <a:gd name="T96" fmla="*/ 146 w 254"/>
                <a:gd name="T97" fmla="*/ 218 h 258"/>
                <a:gd name="T98" fmla="*/ 136 w 254"/>
                <a:gd name="T99" fmla="*/ 218 h 258"/>
                <a:gd name="T100" fmla="*/ 110 w 254"/>
                <a:gd name="T101" fmla="*/ 218 h 258"/>
                <a:gd name="T102" fmla="*/ 112 w 254"/>
                <a:gd name="T103" fmla="*/ 210 h 258"/>
                <a:gd name="T104" fmla="*/ 110 w 254"/>
                <a:gd name="T105" fmla="*/ 196 h 258"/>
                <a:gd name="T106" fmla="*/ 108 w 254"/>
                <a:gd name="T107" fmla="*/ 186 h 258"/>
                <a:gd name="T108" fmla="*/ 98 w 254"/>
                <a:gd name="T109" fmla="*/ 176 h 258"/>
                <a:gd name="T110" fmla="*/ 84 w 254"/>
                <a:gd name="T111" fmla="*/ 172 h 258"/>
                <a:gd name="T112" fmla="*/ 82 w 254"/>
                <a:gd name="T113" fmla="*/ 184 h 258"/>
                <a:gd name="T114" fmla="*/ 48 w 254"/>
                <a:gd name="T115" fmla="*/ 158 h 258"/>
                <a:gd name="T116" fmla="*/ 20 w 254"/>
                <a:gd name="T117" fmla="*/ 160 h 25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54"/>
                <a:gd name="T178" fmla="*/ 0 h 258"/>
                <a:gd name="T179" fmla="*/ 254 w 254"/>
                <a:gd name="T180" fmla="*/ 258 h 25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54" h="258">
                  <a:moveTo>
                    <a:pt x="0" y="152"/>
                  </a:moveTo>
                  <a:lnTo>
                    <a:pt x="24" y="134"/>
                  </a:lnTo>
                  <a:lnTo>
                    <a:pt x="24" y="132"/>
                  </a:lnTo>
                  <a:lnTo>
                    <a:pt x="26" y="132"/>
                  </a:lnTo>
                  <a:lnTo>
                    <a:pt x="28" y="130"/>
                  </a:lnTo>
                  <a:lnTo>
                    <a:pt x="32" y="128"/>
                  </a:lnTo>
                  <a:lnTo>
                    <a:pt x="38" y="130"/>
                  </a:lnTo>
                  <a:lnTo>
                    <a:pt x="40" y="130"/>
                  </a:lnTo>
                  <a:lnTo>
                    <a:pt x="42" y="130"/>
                  </a:lnTo>
                  <a:lnTo>
                    <a:pt x="44" y="130"/>
                  </a:lnTo>
                  <a:lnTo>
                    <a:pt x="46" y="128"/>
                  </a:lnTo>
                  <a:lnTo>
                    <a:pt x="48" y="124"/>
                  </a:lnTo>
                  <a:lnTo>
                    <a:pt x="50" y="124"/>
                  </a:lnTo>
                  <a:lnTo>
                    <a:pt x="50" y="120"/>
                  </a:lnTo>
                  <a:lnTo>
                    <a:pt x="54" y="114"/>
                  </a:lnTo>
                  <a:lnTo>
                    <a:pt x="58" y="106"/>
                  </a:lnTo>
                  <a:lnTo>
                    <a:pt x="66" y="86"/>
                  </a:lnTo>
                  <a:lnTo>
                    <a:pt x="68" y="84"/>
                  </a:lnTo>
                  <a:lnTo>
                    <a:pt x="68" y="80"/>
                  </a:lnTo>
                  <a:lnTo>
                    <a:pt x="70" y="74"/>
                  </a:lnTo>
                  <a:lnTo>
                    <a:pt x="70" y="72"/>
                  </a:lnTo>
                  <a:lnTo>
                    <a:pt x="72" y="70"/>
                  </a:lnTo>
                  <a:lnTo>
                    <a:pt x="72" y="64"/>
                  </a:lnTo>
                  <a:lnTo>
                    <a:pt x="72" y="58"/>
                  </a:lnTo>
                  <a:lnTo>
                    <a:pt x="72" y="52"/>
                  </a:lnTo>
                  <a:lnTo>
                    <a:pt x="72" y="46"/>
                  </a:lnTo>
                  <a:lnTo>
                    <a:pt x="72" y="40"/>
                  </a:lnTo>
                  <a:lnTo>
                    <a:pt x="74" y="34"/>
                  </a:lnTo>
                  <a:lnTo>
                    <a:pt x="74" y="32"/>
                  </a:lnTo>
                  <a:lnTo>
                    <a:pt x="76" y="30"/>
                  </a:lnTo>
                  <a:lnTo>
                    <a:pt x="76" y="24"/>
                  </a:lnTo>
                  <a:lnTo>
                    <a:pt x="74" y="20"/>
                  </a:lnTo>
                  <a:lnTo>
                    <a:pt x="72" y="18"/>
                  </a:lnTo>
                  <a:lnTo>
                    <a:pt x="72" y="16"/>
                  </a:lnTo>
                  <a:lnTo>
                    <a:pt x="72" y="14"/>
                  </a:lnTo>
                  <a:lnTo>
                    <a:pt x="74" y="12"/>
                  </a:lnTo>
                  <a:lnTo>
                    <a:pt x="76" y="10"/>
                  </a:lnTo>
                  <a:lnTo>
                    <a:pt x="80" y="6"/>
                  </a:lnTo>
                  <a:lnTo>
                    <a:pt x="84" y="6"/>
                  </a:lnTo>
                  <a:lnTo>
                    <a:pt x="90" y="4"/>
                  </a:lnTo>
                  <a:lnTo>
                    <a:pt x="90" y="6"/>
                  </a:lnTo>
                  <a:lnTo>
                    <a:pt x="92" y="8"/>
                  </a:lnTo>
                  <a:lnTo>
                    <a:pt x="94" y="10"/>
                  </a:lnTo>
                  <a:lnTo>
                    <a:pt x="96" y="14"/>
                  </a:lnTo>
                  <a:lnTo>
                    <a:pt x="96" y="16"/>
                  </a:lnTo>
                  <a:lnTo>
                    <a:pt x="98" y="16"/>
                  </a:lnTo>
                  <a:lnTo>
                    <a:pt x="100" y="14"/>
                  </a:lnTo>
                  <a:lnTo>
                    <a:pt x="104" y="14"/>
                  </a:lnTo>
                  <a:lnTo>
                    <a:pt x="110" y="12"/>
                  </a:lnTo>
                  <a:lnTo>
                    <a:pt x="116" y="12"/>
                  </a:lnTo>
                  <a:lnTo>
                    <a:pt x="122" y="12"/>
                  </a:lnTo>
                  <a:lnTo>
                    <a:pt x="126" y="12"/>
                  </a:lnTo>
                  <a:lnTo>
                    <a:pt x="130" y="12"/>
                  </a:lnTo>
                  <a:lnTo>
                    <a:pt x="134" y="10"/>
                  </a:lnTo>
                  <a:lnTo>
                    <a:pt x="180" y="0"/>
                  </a:lnTo>
                  <a:lnTo>
                    <a:pt x="180" y="2"/>
                  </a:lnTo>
                  <a:lnTo>
                    <a:pt x="182" y="4"/>
                  </a:lnTo>
                  <a:lnTo>
                    <a:pt x="184" y="6"/>
                  </a:lnTo>
                  <a:lnTo>
                    <a:pt x="188" y="10"/>
                  </a:lnTo>
                  <a:lnTo>
                    <a:pt x="194" y="12"/>
                  </a:lnTo>
                  <a:lnTo>
                    <a:pt x="200" y="14"/>
                  </a:lnTo>
                  <a:lnTo>
                    <a:pt x="202" y="14"/>
                  </a:lnTo>
                  <a:lnTo>
                    <a:pt x="204" y="16"/>
                  </a:lnTo>
                  <a:lnTo>
                    <a:pt x="208" y="16"/>
                  </a:lnTo>
                  <a:lnTo>
                    <a:pt x="212" y="18"/>
                  </a:lnTo>
                  <a:lnTo>
                    <a:pt x="216" y="24"/>
                  </a:lnTo>
                  <a:lnTo>
                    <a:pt x="218" y="24"/>
                  </a:lnTo>
                  <a:lnTo>
                    <a:pt x="222" y="24"/>
                  </a:lnTo>
                  <a:lnTo>
                    <a:pt x="228" y="24"/>
                  </a:lnTo>
                  <a:lnTo>
                    <a:pt x="236" y="26"/>
                  </a:lnTo>
                  <a:lnTo>
                    <a:pt x="244" y="26"/>
                  </a:lnTo>
                  <a:lnTo>
                    <a:pt x="244" y="28"/>
                  </a:lnTo>
                  <a:lnTo>
                    <a:pt x="242" y="32"/>
                  </a:lnTo>
                  <a:lnTo>
                    <a:pt x="242" y="36"/>
                  </a:lnTo>
                  <a:lnTo>
                    <a:pt x="242" y="38"/>
                  </a:lnTo>
                  <a:lnTo>
                    <a:pt x="240" y="40"/>
                  </a:lnTo>
                  <a:lnTo>
                    <a:pt x="238" y="42"/>
                  </a:lnTo>
                  <a:lnTo>
                    <a:pt x="238" y="46"/>
                  </a:lnTo>
                  <a:lnTo>
                    <a:pt x="238" y="50"/>
                  </a:lnTo>
                  <a:lnTo>
                    <a:pt x="238" y="52"/>
                  </a:lnTo>
                  <a:lnTo>
                    <a:pt x="238" y="56"/>
                  </a:lnTo>
                  <a:lnTo>
                    <a:pt x="236" y="60"/>
                  </a:lnTo>
                  <a:lnTo>
                    <a:pt x="234" y="64"/>
                  </a:lnTo>
                  <a:lnTo>
                    <a:pt x="232" y="70"/>
                  </a:lnTo>
                  <a:lnTo>
                    <a:pt x="230" y="74"/>
                  </a:lnTo>
                  <a:lnTo>
                    <a:pt x="230" y="102"/>
                  </a:lnTo>
                  <a:lnTo>
                    <a:pt x="230" y="106"/>
                  </a:lnTo>
                  <a:lnTo>
                    <a:pt x="234" y="118"/>
                  </a:lnTo>
                  <a:lnTo>
                    <a:pt x="238" y="134"/>
                  </a:lnTo>
                  <a:lnTo>
                    <a:pt x="240" y="152"/>
                  </a:lnTo>
                  <a:lnTo>
                    <a:pt x="244" y="170"/>
                  </a:lnTo>
                  <a:lnTo>
                    <a:pt x="248" y="184"/>
                  </a:lnTo>
                  <a:lnTo>
                    <a:pt x="250" y="192"/>
                  </a:lnTo>
                  <a:lnTo>
                    <a:pt x="250" y="194"/>
                  </a:lnTo>
                  <a:lnTo>
                    <a:pt x="248" y="194"/>
                  </a:lnTo>
                  <a:lnTo>
                    <a:pt x="246" y="194"/>
                  </a:lnTo>
                  <a:lnTo>
                    <a:pt x="242" y="194"/>
                  </a:lnTo>
                  <a:lnTo>
                    <a:pt x="240" y="194"/>
                  </a:lnTo>
                  <a:lnTo>
                    <a:pt x="236" y="194"/>
                  </a:lnTo>
                  <a:lnTo>
                    <a:pt x="232" y="196"/>
                  </a:lnTo>
                  <a:lnTo>
                    <a:pt x="230" y="198"/>
                  </a:lnTo>
                  <a:lnTo>
                    <a:pt x="228" y="200"/>
                  </a:lnTo>
                  <a:lnTo>
                    <a:pt x="226" y="204"/>
                  </a:lnTo>
                  <a:lnTo>
                    <a:pt x="226" y="210"/>
                  </a:lnTo>
                  <a:lnTo>
                    <a:pt x="228" y="214"/>
                  </a:lnTo>
                  <a:lnTo>
                    <a:pt x="230" y="218"/>
                  </a:lnTo>
                  <a:lnTo>
                    <a:pt x="232" y="224"/>
                  </a:lnTo>
                  <a:lnTo>
                    <a:pt x="234" y="228"/>
                  </a:lnTo>
                  <a:lnTo>
                    <a:pt x="236" y="234"/>
                  </a:lnTo>
                  <a:lnTo>
                    <a:pt x="238" y="238"/>
                  </a:lnTo>
                  <a:lnTo>
                    <a:pt x="240" y="240"/>
                  </a:lnTo>
                  <a:lnTo>
                    <a:pt x="254" y="242"/>
                  </a:lnTo>
                  <a:lnTo>
                    <a:pt x="254" y="256"/>
                  </a:lnTo>
                  <a:lnTo>
                    <a:pt x="250" y="258"/>
                  </a:lnTo>
                  <a:lnTo>
                    <a:pt x="238" y="254"/>
                  </a:lnTo>
                  <a:lnTo>
                    <a:pt x="222" y="244"/>
                  </a:lnTo>
                  <a:lnTo>
                    <a:pt x="214" y="230"/>
                  </a:lnTo>
                  <a:lnTo>
                    <a:pt x="214" y="232"/>
                  </a:lnTo>
                  <a:lnTo>
                    <a:pt x="212" y="232"/>
                  </a:lnTo>
                  <a:lnTo>
                    <a:pt x="210" y="230"/>
                  </a:lnTo>
                  <a:lnTo>
                    <a:pt x="208" y="230"/>
                  </a:lnTo>
                  <a:lnTo>
                    <a:pt x="206" y="228"/>
                  </a:lnTo>
                  <a:lnTo>
                    <a:pt x="206" y="224"/>
                  </a:lnTo>
                  <a:lnTo>
                    <a:pt x="206" y="226"/>
                  </a:lnTo>
                  <a:lnTo>
                    <a:pt x="204" y="228"/>
                  </a:lnTo>
                  <a:lnTo>
                    <a:pt x="204" y="230"/>
                  </a:lnTo>
                  <a:lnTo>
                    <a:pt x="200" y="230"/>
                  </a:lnTo>
                  <a:lnTo>
                    <a:pt x="198" y="230"/>
                  </a:lnTo>
                  <a:lnTo>
                    <a:pt x="192" y="230"/>
                  </a:lnTo>
                  <a:lnTo>
                    <a:pt x="182" y="228"/>
                  </a:lnTo>
                  <a:lnTo>
                    <a:pt x="170" y="226"/>
                  </a:lnTo>
                  <a:lnTo>
                    <a:pt x="164" y="224"/>
                  </a:lnTo>
                  <a:lnTo>
                    <a:pt x="162" y="224"/>
                  </a:lnTo>
                  <a:lnTo>
                    <a:pt x="160" y="222"/>
                  </a:lnTo>
                  <a:lnTo>
                    <a:pt x="158" y="222"/>
                  </a:lnTo>
                  <a:lnTo>
                    <a:pt x="158" y="220"/>
                  </a:lnTo>
                  <a:lnTo>
                    <a:pt x="156" y="220"/>
                  </a:lnTo>
                  <a:lnTo>
                    <a:pt x="154" y="218"/>
                  </a:lnTo>
                  <a:lnTo>
                    <a:pt x="150" y="218"/>
                  </a:lnTo>
                  <a:lnTo>
                    <a:pt x="146" y="218"/>
                  </a:lnTo>
                  <a:lnTo>
                    <a:pt x="144" y="218"/>
                  </a:lnTo>
                  <a:lnTo>
                    <a:pt x="140" y="218"/>
                  </a:lnTo>
                  <a:lnTo>
                    <a:pt x="136" y="218"/>
                  </a:lnTo>
                  <a:lnTo>
                    <a:pt x="130" y="218"/>
                  </a:lnTo>
                  <a:lnTo>
                    <a:pt x="124" y="220"/>
                  </a:lnTo>
                  <a:lnTo>
                    <a:pt x="110" y="218"/>
                  </a:lnTo>
                  <a:lnTo>
                    <a:pt x="110" y="214"/>
                  </a:lnTo>
                  <a:lnTo>
                    <a:pt x="112" y="210"/>
                  </a:lnTo>
                  <a:lnTo>
                    <a:pt x="112" y="206"/>
                  </a:lnTo>
                  <a:lnTo>
                    <a:pt x="112" y="200"/>
                  </a:lnTo>
                  <a:lnTo>
                    <a:pt x="110" y="196"/>
                  </a:lnTo>
                  <a:lnTo>
                    <a:pt x="108" y="192"/>
                  </a:lnTo>
                  <a:lnTo>
                    <a:pt x="108" y="186"/>
                  </a:lnTo>
                  <a:lnTo>
                    <a:pt x="108" y="182"/>
                  </a:lnTo>
                  <a:lnTo>
                    <a:pt x="108" y="176"/>
                  </a:lnTo>
                  <a:lnTo>
                    <a:pt x="98" y="176"/>
                  </a:lnTo>
                  <a:lnTo>
                    <a:pt x="98" y="170"/>
                  </a:lnTo>
                  <a:lnTo>
                    <a:pt x="84" y="172"/>
                  </a:lnTo>
                  <a:lnTo>
                    <a:pt x="82" y="176"/>
                  </a:lnTo>
                  <a:lnTo>
                    <a:pt x="82" y="180"/>
                  </a:lnTo>
                  <a:lnTo>
                    <a:pt x="82" y="184"/>
                  </a:lnTo>
                  <a:lnTo>
                    <a:pt x="60" y="182"/>
                  </a:lnTo>
                  <a:lnTo>
                    <a:pt x="52" y="158"/>
                  </a:lnTo>
                  <a:lnTo>
                    <a:pt x="48" y="158"/>
                  </a:lnTo>
                  <a:lnTo>
                    <a:pt x="38" y="158"/>
                  </a:lnTo>
                  <a:lnTo>
                    <a:pt x="28" y="158"/>
                  </a:lnTo>
                  <a:lnTo>
                    <a:pt x="20" y="160"/>
                  </a:lnTo>
                  <a:lnTo>
                    <a:pt x="2" y="162"/>
                  </a:lnTo>
                  <a:lnTo>
                    <a:pt x="0" y="152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40" name="Freeform 103"/>
            <p:cNvSpPr>
              <a:spLocks/>
            </p:cNvSpPr>
            <p:nvPr/>
          </p:nvSpPr>
          <p:spPr bwMode="gray">
            <a:xfrm>
              <a:off x="1099" y="3234"/>
              <a:ext cx="194" cy="120"/>
            </a:xfrm>
            <a:custGeom>
              <a:avLst/>
              <a:gdLst>
                <a:gd name="T0" fmla="*/ 142 w 194"/>
                <a:gd name="T1" fmla="*/ 2 h 120"/>
                <a:gd name="T2" fmla="*/ 138 w 194"/>
                <a:gd name="T3" fmla="*/ 2 h 120"/>
                <a:gd name="T4" fmla="*/ 132 w 194"/>
                <a:gd name="T5" fmla="*/ 2 h 120"/>
                <a:gd name="T6" fmla="*/ 124 w 194"/>
                <a:gd name="T7" fmla="*/ 4 h 120"/>
                <a:gd name="T8" fmla="*/ 120 w 194"/>
                <a:gd name="T9" fmla="*/ 8 h 120"/>
                <a:gd name="T10" fmla="*/ 118 w 194"/>
                <a:gd name="T11" fmla="*/ 18 h 120"/>
                <a:gd name="T12" fmla="*/ 120 w 194"/>
                <a:gd name="T13" fmla="*/ 22 h 120"/>
                <a:gd name="T14" fmla="*/ 124 w 194"/>
                <a:gd name="T15" fmla="*/ 32 h 120"/>
                <a:gd name="T16" fmla="*/ 128 w 194"/>
                <a:gd name="T17" fmla="*/ 42 h 120"/>
                <a:gd name="T18" fmla="*/ 132 w 194"/>
                <a:gd name="T19" fmla="*/ 48 h 120"/>
                <a:gd name="T20" fmla="*/ 146 w 194"/>
                <a:gd name="T21" fmla="*/ 64 h 120"/>
                <a:gd name="T22" fmla="*/ 130 w 194"/>
                <a:gd name="T23" fmla="*/ 62 h 120"/>
                <a:gd name="T24" fmla="*/ 106 w 194"/>
                <a:gd name="T25" fmla="*/ 38 h 120"/>
                <a:gd name="T26" fmla="*/ 104 w 194"/>
                <a:gd name="T27" fmla="*/ 40 h 120"/>
                <a:gd name="T28" fmla="*/ 100 w 194"/>
                <a:gd name="T29" fmla="*/ 38 h 120"/>
                <a:gd name="T30" fmla="*/ 98 w 194"/>
                <a:gd name="T31" fmla="*/ 32 h 120"/>
                <a:gd name="T32" fmla="*/ 96 w 194"/>
                <a:gd name="T33" fmla="*/ 36 h 120"/>
                <a:gd name="T34" fmla="*/ 92 w 194"/>
                <a:gd name="T35" fmla="*/ 38 h 120"/>
                <a:gd name="T36" fmla="*/ 84 w 194"/>
                <a:gd name="T37" fmla="*/ 38 h 120"/>
                <a:gd name="T38" fmla="*/ 62 w 194"/>
                <a:gd name="T39" fmla="*/ 34 h 120"/>
                <a:gd name="T40" fmla="*/ 54 w 194"/>
                <a:gd name="T41" fmla="*/ 32 h 120"/>
                <a:gd name="T42" fmla="*/ 50 w 194"/>
                <a:gd name="T43" fmla="*/ 30 h 120"/>
                <a:gd name="T44" fmla="*/ 48 w 194"/>
                <a:gd name="T45" fmla="*/ 28 h 120"/>
                <a:gd name="T46" fmla="*/ 46 w 194"/>
                <a:gd name="T47" fmla="*/ 26 h 120"/>
                <a:gd name="T48" fmla="*/ 38 w 194"/>
                <a:gd name="T49" fmla="*/ 26 h 120"/>
                <a:gd name="T50" fmla="*/ 32 w 194"/>
                <a:gd name="T51" fmla="*/ 26 h 120"/>
                <a:gd name="T52" fmla="*/ 22 w 194"/>
                <a:gd name="T53" fmla="*/ 26 h 120"/>
                <a:gd name="T54" fmla="*/ 16 w 194"/>
                <a:gd name="T55" fmla="*/ 28 h 120"/>
                <a:gd name="T56" fmla="*/ 16 w 194"/>
                <a:gd name="T57" fmla="*/ 38 h 120"/>
                <a:gd name="T58" fmla="*/ 14 w 194"/>
                <a:gd name="T59" fmla="*/ 48 h 120"/>
                <a:gd name="T60" fmla="*/ 16 w 194"/>
                <a:gd name="T61" fmla="*/ 54 h 120"/>
                <a:gd name="T62" fmla="*/ 0 w 194"/>
                <a:gd name="T63" fmla="*/ 102 h 120"/>
                <a:gd name="T64" fmla="*/ 2 w 194"/>
                <a:gd name="T65" fmla="*/ 104 h 120"/>
                <a:gd name="T66" fmla="*/ 8 w 194"/>
                <a:gd name="T67" fmla="*/ 112 h 120"/>
                <a:gd name="T68" fmla="*/ 18 w 194"/>
                <a:gd name="T69" fmla="*/ 118 h 120"/>
                <a:gd name="T70" fmla="*/ 24 w 194"/>
                <a:gd name="T71" fmla="*/ 116 h 120"/>
                <a:gd name="T72" fmla="*/ 36 w 194"/>
                <a:gd name="T73" fmla="*/ 116 h 120"/>
                <a:gd name="T74" fmla="*/ 48 w 194"/>
                <a:gd name="T75" fmla="*/ 116 h 120"/>
                <a:gd name="T76" fmla="*/ 60 w 194"/>
                <a:gd name="T77" fmla="*/ 118 h 120"/>
                <a:gd name="T78" fmla="*/ 72 w 194"/>
                <a:gd name="T79" fmla="*/ 120 h 120"/>
                <a:gd name="T80" fmla="*/ 82 w 194"/>
                <a:gd name="T81" fmla="*/ 120 h 120"/>
                <a:gd name="T82" fmla="*/ 102 w 194"/>
                <a:gd name="T83" fmla="*/ 118 h 120"/>
                <a:gd name="T84" fmla="*/ 114 w 194"/>
                <a:gd name="T85" fmla="*/ 104 h 120"/>
                <a:gd name="T86" fmla="*/ 192 w 194"/>
                <a:gd name="T87" fmla="*/ 64 h 120"/>
                <a:gd name="T88" fmla="*/ 194 w 194"/>
                <a:gd name="T89" fmla="*/ 50 h 120"/>
                <a:gd name="T90" fmla="*/ 190 w 194"/>
                <a:gd name="T91" fmla="*/ 34 h 120"/>
                <a:gd name="T92" fmla="*/ 174 w 194"/>
                <a:gd name="T93" fmla="*/ 10 h 120"/>
                <a:gd name="T94" fmla="*/ 142 w 194"/>
                <a:gd name="T95" fmla="*/ 0 h 12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94"/>
                <a:gd name="T145" fmla="*/ 0 h 120"/>
                <a:gd name="T146" fmla="*/ 194 w 194"/>
                <a:gd name="T147" fmla="*/ 120 h 12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94" h="120">
                  <a:moveTo>
                    <a:pt x="142" y="0"/>
                  </a:moveTo>
                  <a:lnTo>
                    <a:pt x="142" y="2"/>
                  </a:lnTo>
                  <a:lnTo>
                    <a:pt x="140" y="2"/>
                  </a:lnTo>
                  <a:lnTo>
                    <a:pt x="138" y="2"/>
                  </a:lnTo>
                  <a:lnTo>
                    <a:pt x="134" y="2"/>
                  </a:lnTo>
                  <a:lnTo>
                    <a:pt x="132" y="2"/>
                  </a:lnTo>
                  <a:lnTo>
                    <a:pt x="128" y="2"/>
                  </a:lnTo>
                  <a:lnTo>
                    <a:pt x="124" y="4"/>
                  </a:lnTo>
                  <a:lnTo>
                    <a:pt x="122" y="6"/>
                  </a:lnTo>
                  <a:lnTo>
                    <a:pt x="120" y="8"/>
                  </a:lnTo>
                  <a:lnTo>
                    <a:pt x="118" y="12"/>
                  </a:lnTo>
                  <a:lnTo>
                    <a:pt x="118" y="18"/>
                  </a:lnTo>
                  <a:lnTo>
                    <a:pt x="120" y="22"/>
                  </a:lnTo>
                  <a:lnTo>
                    <a:pt x="122" y="26"/>
                  </a:lnTo>
                  <a:lnTo>
                    <a:pt x="124" y="32"/>
                  </a:lnTo>
                  <a:lnTo>
                    <a:pt x="126" y="36"/>
                  </a:lnTo>
                  <a:lnTo>
                    <a:pt x="128" y="42"/>
                  </a:lnTo>
                  <a:lnTo>
                    <a:pt x="130" y="46"/>
                  </a:lnTo>
                  <a:lnTo>
                    <a:pt x="132" y="48"/>
                  </a:lnTo>
                  <a:lnTo>
                    <a:pt x="146" y="50"/>
                  </a:lnTo>
                  <a:lnTo>
                    <a:pt x="146" y="64"/>
                  </a:lnTo>
                  <a:lnTo>
                    <a:pt x="142" y="66"/>
                  </a:lnTo>
                  <a:lnTo>
                    <a:pt x="130" y="62"/>
                  </a:lnTo>
                  <a:lnTo>
                    <a:pt x="114" y="52"/>
                  </a:lnTo>
                  <a:lnTo>
                    <a:pt x="106" y="38"/>
                  </a:lnTo>
                  <a:lnTo>
                    <a:pt x="106" y="40"/>
                  </a:lnTo>
                  <a:lnTo>
                    <a:pt x="104" y="40"/>
                  </a:lnTo>
                  <a:lnTo>
                    <a:pt x="102" y="38"/>
                  </a:lnTo>
                  <a:lnTo>
                    <a:pt x="100" y="38"/>
                  </a:lnTo>
                  <a:lnTo>
                    <a:pt x="98" y="36"/>
                  </a:lnTo>
                  <a:lnTo>
                    <a:pt x="98" y="32"/>
                  </a:lnTo>
                  <a:lnTo>
                    <a:pt x="98" y="34"/>
                  </a:lnTo>
                  <a:lnTo>
                    <a:pt x="96" y="36"/>
                  </a:lnTo>
                  <a:lnTo>
                    <a:pt x="96" y="38"/>
                  </a:lnTo>
                  <a:lnTo>
                    <a:pt x="92" y="38"/>
                  </a:lnTo>
                  <a:lnTo>
                    <a:pt x="90" y="38"/>
                  </a:lnTo>
                  <a:lnTo>
                    <a:pt x="84" y="38"/>
                  </a:lnTo>
                  <a:lnTo>
                    <a:pt x="74" y="36"/>
                  </a:lnTo>
                  <a:lnTo>
                    <a:pt x="62" y="34"/>
                  </a:lnTo>
                  <a:lnTo>
                    <a:pt x="56" y="32"/>
                  </a:lnTo>
                  <a:lnTo>
                    <a:pt x="54" y="32"/>
                  </a:lnTo>
                  <a:lnTo>
                    <a:pt x="52" y="30"/>
                  </a:lnTo>
                  <a:lnTo>
                    <a:pt x="50" y="30"/>
                  </a:lnTo>
                  <a:lnTo>
                    <a:pt x="50" y="28"/>
                  </a:lnTo>
                  <a:lnTo>
                    <a:pt x="48" y="28"/>
                  </a:lnTo>
                  <a:lnTo>
                    <a:pt x="46" y="26"/>
                  </a:lnTo>
                  <a:lnTo>
                    <a:pt x="42" y="26"/>
                  </a:lnTo>
                  <a:lnTo>
                    <a:pt x="38" y="26"/>
                  </a:lnTo>
                  <a:lnTo>
                    <a:pt x="36" y="26"/>
                  </a:lnTo>
                  <a:lnTo>
                    <a:pt x="32" y="26"/>
                  </a:lnTo>
                  <a:lnTo>
                    <a:pt x="28" y="26"/>
                  </a:lnTo>
                  <a:lnTo>
                    <a:pt x="22" y="26"/>
                  </a:lnTo>
                  <a:lnTo>
                    <a:pt x="16" y="28"/>
                  </a:lnTo>
                  <a:lnTo>
                    <a:pt x="16" y="32"/>
                  </a:lnTo>
                  <a:lnTo>
                    <a:pt x="16" y="38"/>
                  </a:lnTo>
                  <a:lnTo>
                    <a:pt x="14" y="42"/>
                  </a:lnTo>
                  <a:lnTo>
                    <a:pt x="14" y="48"/>
                  </a:lnTo>
                  <a:lnTo>
                    <a:pt x="16" y="52"/>
                  </a:lnTo>
                  <a:lnTo>
                    <a:pt x="16" y="54"/>
                  </a:lnTo>
                  <a:lnTo>
                    <a:pt x="0" y="56"/>
                  </a:lnTo>
                  <a:lnTo>
                    <a:pt x="0" y="102"/>
                  </a:lnTo>
                  <a:lnTo>
                    <a:pt x="2" y="104"/>
                  </a:lnTo>
                  <a:lnTo>
                    <a:pt x="4" y="108"/>
                  </a:lnTo>
                  <a:lnTo>
                    <a:pt x="8" y="112"/>
                  </a:lnTo>
                  <a:lnTo>
                    <a:pt x="12" y="114"/>
                  </a:lnTo>
                  <a:lnTo>
                    <a:pt x="18" y="118"/>
                  </a:lnTo>
                  <a:lnTo>
                    <a:pt x="20" y="118"/>
                  </a:lnTo>
                  <a:lnTo>
                    <a:pt x="24" y="116"/>
                  </a:lnTo>
                  <a:lnTo>
                    <a:pt x="30" y="116"/>
                  </a:lnTo>
                  <a:lnTo>
                    <a:pt x="36" y="116"/>
                  </a:lnTo>
                  <a:lnTo>
                    <a:pt x="46" y="116"/>
                  </a:lnTo>
                  <a:lnTo>
                    <a:pt x="48" y="116"/>
                  </a:lnTo>
                  <a:lnTo>
                    <a:pt x="54" y="116"/>
                  </a:lnTo>
                  <a:lnTo>
                    <a:pt x="60" y="118"/>
                  </a:lnTo>
                  <a:lnTo>
                    <a:pt x="66" y="118"/>
                  </a:lnTo>
                  <a:lnTo>
                    <a:pt x="72" y="120"/>
                  </a:lnTo>
                  <a:lnTo>
                    <a:pt x="78" y="120"/>
                  </a:lnTo>
                  <a:lnTo>
                    <a:pt x="82" y="120"/>
                  </a:lnTo>
                  <a:lnTo>
                    <a:pt x="90" y="120"/>
                  </a:lnTo>
                  <a:lnTo>
                    <a:pt x="102" y="118"/>
                  </a:lnTo>
                  <a:lnTo>
                    <a:pt x="110" y="114"/>
                  </a:lnTo>
                  <a:lnTo>
                    <a:pt x="114" y="104"/>
                  </a:lnTo>
                  <a:lnTo>
                    <a:pt x="192" y="88"/>
                  </a:lnTo>
                  <a:lnTo>
                    <a:pt x="192" y="64"/>
                  </a:lnTo>
                  <a:lnTo>
                    <a:pt x="190" y="56"/>
                  </a:lnTo>
                  <a:lnTo>
                    <a:pt x="194" y="50"/>
                  </a:lnTo>
                  <a:lnTo>
                    <a:pt x="194" y="46"/>
                  </a:lnTo>
                  <a:lnTo>
                    <a:pt x="190" y="34"/>
                  </a:lnTo>
                  <a:lnTo>
                    <a:pt x="184" y="20"/>
                  </a:lnTo>
                  <a:lnTo>
                    <a:pt x="174" y="10"/>
                  </a:lnTo>
                  <a:lnTo>
                    <a:pt x="160" y="4"/>
                  </a:lnTo>
                  <a:lnTo>
                    <a:pt x="142" y="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41" name="Freeform 104"/>
            <p:cNvSpPr>
              <a:spLocks/>
            </p:cNvSpPr>
            <p:nvPr/>
          </p:nvSpPr>
          <p:spPr bwMode="gray">
            <a:xfrm>
              <a:off x="985" y="3342"/>
              <a:ext cx="192" cy="166"/>
            </a:xfrm>
            <a:custGeom>
              <a:avLst/>
              <a:gdLst>
                <a:gd name="T0" fmla="*/ 130 w 192"/>
                <a:gd name="T1" fmla="*/ 10 h 166"/>
                <a:gd name="T2" fmla="*/ 122 w 192"/>
                <a:gd name="T3" fmla="*/ 10 h 166"/>
                <a:gd name="T4" fmla="*/ 112 w 192"/>
                <a:gd name="T5" fmla="*/ 12 h 166"/>
                <a:gd name="T6" fmla="*/ 104 w 192"/>
                <a:gd name="T7" fmla="*/ 14 h 166"/>
                <a:gd name="T8" fmla="*/ 98 w 192"/>
                <a:gd name="T9" fmla="*/ 14 h 166"/>
                <a:gd name="T10" fmla="*/ 88 w 192"/>
                <a:gd name="T11" fmla="*/ 12 h 166"/>
                <a:gd name="T12" fmla="*/ 80 w 192"/>
                <a:gd name="T13" fmla="*/ 10 h 166"/>
                <a:gd name="T14" fmla="*/ 34 w 192"/>
                <a:gd name="T15" fmla="*/ 8 h 166"/>
                <a:gd name="T16" fmla="*/ 30 w 192"/>
                <a:gd name="T17" fmla="*/ 8 h 166"/>
                <a:gd name="T18" fmla="*/ 24 w 192"/>
                <a:gd name="T19" fmla="*/ 6 h 166"/>
                <a:gd name="T20" fmla="*/ 20 w 192"/>
                <a:gd name="T21" fmla="*/ 2 h 166"/>
                <a:gd name="T22" fmla="*/ 14 w 192"/>
                <a:gd name="T23" fmla="*/ 0 h 166"/>
                <a:gd name="T24" fmla="*/ 2 w 192"/>
                <a:gd name="T25" fmla="*/ 2 h 166"/>
                <a:gd name="T26" fmla="*/ 2 w 192"/>
                <a:gd name="T27" fmla="*/ 12 h 166"/>
                <a:gd name="T28" fmla="*/ 12 w 192"/>
                <a:gd name="T29" fmla="*/ 32 h 166"/>
                <a:gd name="T30" fmla="*/ 18 w 192"/>
                <a:gd name="T31" fmla="*/ 54 h 166"/>
                <a:gd name="T32" fmla="*/ 24 w 192"/>
                <a:gd name="T33" fmla="*/ 72 h 166"/>
                <a:gd name="T34" fmla="*/ 34 w 192"/>
                <a:gd name="T35" fmla="*/ 110 h 166"/>
                <a:gd name="T36" fmla="*/ 46 w 192"/>
                <a:gd name="T37" fmla="*/ 136 h 166"/>
                <a:gd name="T38" fmla="*/ 48 w 192"/>
                <a:gd name="T39" fmla="*/ 140 h 166"/>
                <a:gd name="T40" fmla="*/ 52 w 192"/>
                <a:gd name="T41" fmla="*/ 148 h 166"/>
                <a:gd name="T42" fmla="*/ 58 w 192"/>
                <a:gd name="T43" fmla="*/ 158 h 166"/>
                <a:gd name="T44" fmla="*/ 60 w 192"/>
                <a:gd name="T45" fmla="*/ 164 h 166"/>
                <a:gd name="T46" fmla="*/ 72 w 192"/>
                <a:gd name="T47" fmla="*/ 160 h 166"/>
                <a:gd name="T48" fmla="*/ 74 w 192"/>
                <a:gd name="T49" fmla="*/ 156 h 166"/>
                <a:gd name="T50" fmla="*/ 76 w 192"/>
                <a:gd name="T51" fmla="*/ 152 h 166"/>
                <a:gd name="T52" fmla="*/ 78 w 192"/>
                <a:gd name="T53" fmla="*/ 150 h 166"/>
                <a:gd name="T54" fmla="*/ 82 w 192"/>
                <a:gd name="T55" fmla="*/ 152 h 166"/>
                <a:gd name="T56" fmla="*/ 82 w 192"/>
                <a:gd name="T57" fmla="*/ 156 h 166"/>
                <a:gd name="T58" fmla="*/ 82 w 192"/>
                <a:gd name="T59" fmla="*/ 162 h 166"/>
                <a:gd name="T60" fmla="*/ 86 w 192"/>
                <a:gd name="T61" fmla="*/ 164 h 166"/>
                <a:gd name="T62" fmla="*/ 94 w 192"/>
                <a:gd name="T63" fmla="*/ 164 h 166"/>
                <a:gd name="T64" fmla="*/ 104 w 192"/>
                <a:gd name="T65" fmla="*/ 166 h 166"/>
                <a:gd name="T66" fmla="*/ 112 w 192"/>
                <a:gd name="T67" fmla="*/ 162 h 166"/>
                <a:gd name="T68" fmla="*/ 114 w 192"/>
                <a:gd name="T69" fmla="*/ 60 h 166"/>
                <a:gd name="T70" fmla="*/ 128 w 192"/>
                <a:gd name="T71" fmla="*/ 16 h 166"/>
                <a:gd name="T72" fmla="*/ 144 w 192"/>
                <a:gd name="T73" fmla="*/ 16 h 166"/>
                <a:gd name="T74" fmla="*/ 164 w 192"/>
                <a:gd name="T75" fmla="*/ 16 h 166"/>
                <a:gd name="T76" fmla="*/ 168 w 192"/>
                <a:gd name="T77" fmla="*/ 18 h 166"/>
                <a:gd name="T78" fmla="*/ 170 w 192"/>
                <a:gd name="T79" fmla="*/ 22 h 166"/>
                <a:gd name="T80" fmla="*/ 172 w 192"/>
                <a:gd name="T81" fmla="*/ 20 h 166"/>
                <a:gd name="T82" fmla="*/ 182 w 192"/>
                <a:gd name="T83" fmla="*/ 16 h 166"/>
                <a:gd name="T84" fmla="*/ 190 w 192"/>
                <a:gd name="T85" fmla="*/ 12 h 166"/>
                <a:gd name="T86" fmla="*/ 188 w 192"/>
                <a:gd name="T87" fmla="*/ 12 h 166"/>
                <a:gd name="T88" fmla="*/ 166 w 192"/>
                <a:gd name="T89" fmla="*/ 8 h 166"/>
                <a:gd name="T90" fmla="*/ 132 w 192"/>
                <a:gd name="T91" fmla="*/ 10 h 16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92"/>
                <a:gd name="T139" fmla="*/ 0 h 166"/>
                <a:gd name="T140" fmla="*/ 192 w 192"/>
                <a:gd name="T141" fmla="*/ 166 h 16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92" h="166">
                  <a:moveTo>
                    <a:pt x="132" y="10"/>
                  </a:moveTo>
                  <a:lnTo>
                    <a:pt x="130" y="10"/>
                  </a:lnTo>
                  <a:lnTo>
                    <a:pt x="128" y="10"/>
                  </a:lnTo>
                  <a:lnTo>
                    <a:pt x="122" y="10"/>
                  </a:lnTo>
                  <a:lnTo>
                    <a:pt x="118" y="12"/>
                  </a:lnTo>
                  <a:lnTo>
                    <a:pt x="112" y="12"/>
                  </a:lnTo>
                  <a:lnTo>
                    <a:pt x="106" y="14"/>
                  </a:lnTo>
                  <a:lnTo>
                    <a:pt x="104" y="14"/>
                  </a:lnTo>
                  <a:lnTo>
                    <a:pt x="102" y="14"/>
                  </a:lnTo>
                  <a:lnTo>
                    <a:pt x="98" y="14"/>
                  </a:lnTo>
                  <a:lnTo>
                    <a:pt x="94" y="14"/>
                  </a:lnTo>
                  <a:lnTo>
                    <a:pt x="88" y="12"/>
                  </a:lnTo>
                  <a:lnTo>
                    <a:pt x="84" y="12"/>
                  </a:lnTo>
                  <a:lnTo>
                    <a:pt x="80" y="10"/>
                  </a:lnTo>
                  <a:lnTo>
                    <a:pt x="76" y="8"/>
                  </a:lnTo>
                  <a:lnTo>
                    <a:pt x="34" y="8"/>
                  </a:lnTo>
                  <a:lnTo>
                    <a:pt x="32" y="8"/>
                  </a:lnTo>
                  <a:lnTo>
                    <a:pt x="30" y="8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8" y="0"/>
                  </a:lnTo>
                  <a:lnTo>
                    <a:pt x="2" y="2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6" y="20"/>
                  </a:lnTo>
                  <a:lnTo>
                    <a:pt x="12" y="32"/>
                  </a:lnTo>
                  <a:lnTo>
                    <a:pt x="16" y="42"/>
                  </a:lnTo>
                  <a:lnTo>
                    <a:pt x="18" y="54"/>
                  </a:lnTo>
                  <a:lnTo>
                    <a:pt x="20" y="58"/>
                  </a:lnTo>
                  <a:lnTo>
                    <a:pt x="24" y="72"/>
                  </a:lnTo>
                  <a:lnTo>
                    <a:pt x="28" y="90"/>
                  </a:lnTo>
                  <a:lnTo>
                    <a:pt x="34" y="110"/>
                  </a:lnTo>
                  <a:lnTo>
                    <a:pt x="42" y="126"/>
                  </a:lnTo>
                  <a:lnTo>
                    <a:pt x="46" y="136"/>
                  </a:lnTo>
                  <a:lnTo>
                    <a:pt x="48" y="136"/>
                  </a:lnTo>
                  <a:lnTo>
                    <a:pt x="48" y="140"/>
                  </a:lnTo>
                  <a:lnTo>
                    <a:pt x="50" y="144"/>
                  </a:lnTo>
                  <a:lnTo>
                    <a:pt x="52" y="148"/>
                  </a:lnTo>
                  <a:lnTo>
                    <a:pt x="56" y="152"/>
                  </a:lnTo>
                  <a:lnTo>
                    <a:pt x="58" y="158"/>
                  </a:lnTo>
                  <a:lnTo>
                    <a:pt x="60" y="162"/>
                  </a:lnTo>
                  <a:lnTo>
                    <a:pt x="60" y="164"/>
                  </a:lnTo>
                  <a:lnTo>
                    <a:pt x="72" y="160"/>
                  </a:lnTo>
                  <a:lnTo>
                    <a:pt x="74" y="158"/>
                  </a:lnTo>
                  <a:lnTo>
                    <a:pt x="74" y="156"/>
                  </a:lnTo>
                  <a:lnTo>
                    <a:pt x="76" y="154"/>
                  </a:lnTo>
                  <a:lnTo>
                    <a:pt x="76" y="152"/>
                  </a:lnTo>
                  <a:lnTo>
                    <a:pt x="78" y="150"/>
                  </a:lnTo>
                  <a:lnTo>
                    <a:pt x="80" y="152"/>
                  </a:lnTo>
                  <a:lnTo>
                    <a:pt x="82" y="152"/>
                  </a:lnTo>
                  <a:lnTo>
                    <a:pt x="82" y="154"/>
                  </a:lnTo>
                  <a:lnTo>
                    <a:pt x="82" y="156"/>
                  </a:lnTo>
                  <a:lnTo>
                    <a:pt x="82" y="160"/>
                  </a:lnTo>
                  <a:lnTo>
                    <a:pt x="82" y="162"/>
                  </a:lnTo>
                  <a:lnTo>
                    <a:pt x="84" y="164"/>
                  </a:lnTo>
                  <a:lnTo>
                    <a:pt x="86" y="164"/>
                  </a:lnTo>
                  <a:lnTo>
                    <a:pt x="88" y="164"/>
                  </a:lnTo>
                  <a:lnTo>
                    <a:pt x="94" y="164"/>
                  </a:lnTo>
                  <a:lnTo>
                    <a:pt x="98" y="166"/>
                  </a:lnTo>
                  <a:lnTo>
                    <a:pt x="104" y="166"/>
                  </a:lnTo>
                  <a:lnTo>
                    <a:pt x="108" y="164"/>
                  </a:lnTo>
                  <a:lnTo>
                    <a:pt x="112" y="162"/>
                  </a:lnTo>
                  <a:lnTo>
                    <a:pt x="114" y="160"/>
                  </a:lnTo>
                  <a:lnTo>
                    <a:pt x="114" y="60"/>
                  </a:lnTo>
                  <a:lnTo>
                    <a:pt x="128" y="60"/>
                  </a:lnTo>
                  <a:lnTo>
                    <a:pt x="128" y="16"/>
                  </a:lnTo>
                  <a:lnTo>
                    <a:pt x="132" y="16"/>
                  </a:lnTo>
                  <a:lnTo>
                    <a:pt x="144" y="16"/>
                  </a:lnTo>
                  <a:lnTo>
                    <a:pt x="156" y="14"/>
                  </a:lnTo>
                  <a:lnTo>
                    <a:pt x="164" y="16"/>
                  </a:lnTo>
                  <a:lnTo>
                    <a:pt x="168" y="18"/>
                  </a:lnTo>
                  <a:lnTo>
                    <a:pt x="168" y="20"/>
                  </a:lnTo>
                  <a:lnTo>
                    <a:pt x="170" y="22"/>
                  </a:lnTo>
                  <a:lnTo>
                    <a:pt x="172" y="20"/>
                  </a:lnTo>
                  <a:lnTo>
                    <a:pt x="176" y="18"/>
                  </a:lnTo>
                  <a:lnTo>
                    <a:pt x="182" y="16"/>
                  </a:lnTo>
                  <a:lnTo>
                    <a:pt x="186" y="14"/>
                  </a:lnTo>
                  <a:lnTo>
                    <a:pt x="190" y="12"/>
                  </a:lnTo>
                  <a:lnTo>
                    <a:pt x="192" y="12"/>
                  </a:lnTo>
                  <a:lnTo>
                    <a:pt x="188" y="12"/>
                  </a:lnTo>
                  <a:lnTo>
                    <a:pt x="178" y="10"/>
                  </a:lnTo>
                  <a:lnTo>
                    <a:pt x="166" y="8"/>
                  </a:lnTo>
                  <a:lnTo>
                    <a:pt x="156" y="8"/>
                  </a:lnTo>
                  <a:lnTo>
                    <a:pt x="132" y="1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42" name="Freeform 105"/>
            <p:cNvSpPr>
              <a:spLocks/>
            </p:cNvSpPr>
            <p:nvPr/>
          </p:nvSpPr>
          <p:spPr bwMode="gray">
            <a:xfrm>
              <a:off x="1099" y="3356"/>
              <a:ext cx="120" cy="138"/>
            </a:xfrm>
            <a:custGeom>
              <a:avLst/>
              <a:gdLst>
                <a:gd name="T0" fmla="*/ 98 w 120"/>
                <a:gd name="T1" fmla="*/ 48 h 138"/>
                <a:gd name="T2" fmla="*/ 98 w 120"/>
                <a:gd name="T3" fmla="*/ 44 h 138"/>
                <a:gd name="T4" fmla="*/ 96 w 120"/>
                <a:gd name="T5" fmla="*/ 38 h 138"/>
                <a:gd name="T6" fmla="*/ 90 w 120"/>
                <a:gd name="T7" fmla="*/ 32 h 138"/>
                <a:gd name="T8" fmla="*/ 88 w 120"/>
                <a:gd name="T9" fmla="*/ 28 h 138"/>
                <a:gd name="T10" fmla="*/ 84 w 120"/>
                <a:gd name="T11" fmla="*/ 22 h 138"/>
                <a:gd name="T12" fmla="*/ 80 w 120"/>
                <a:gd name="T13" fmla="*/ 10 h 138"/>
                <a:gd name="T14" fmla="*/ 78 w 120"/>
                <a:gd name="T15" fmla="*/ 0 h 138"/>
                <a:gd name="T16" fmla="*/ 76 w 120"/>
                <a:gd name="T17" fmla="*/ 0 h 138"/>
                <a:gd name="T18" fmla="*/ 68 w 120"/>
                <a:gd name="T19" fmla="*/ 2 h 138"/>
                <a:gd name="T20" fmla="*/ 60 w 120"/>
                <a:gd name="T21" fmla="*/ 6 h 138"/>
                <a:gd name="T22" fmla="*/ 56 w 120"/>
                <a:gd name="T23" fmla="*/ 10 h 138"/>
                <a:gd name="T24" fmla="*/ 46 w 120"/>
                <a:gd name="T25" fmla="*/ 2 h 138"/>
                <a:gd name="T26" fmla="*/ 26 w 120"/>
                <a:gd name="T27" fmla="*/ 2 h 138"/>
                <a:gd name="T28" fmla="*/ 14 w 120"/>
                <a:gd name="T29" fmla="*/ 4 h 138"/>
                <a:gd name="T30" fmla="*/ 0 w 120"/>
                <a:gd name="T31" fmla="*/ 48 h 138"/>
                <a:gd name="T32" fmla="*/ 2 w 120"/>
                <a:gd name="T33" fmla="*/ 102 h 138"/>
                <a:gd name="T34" fmla="*/ 6 w 120"/>
                <a:gd name="T35" fmla="*/ 104 h 138"/>
                <a:gd name="T36" fmla="*/ 12 w 120"/>
                <a:gd name="T37" fmla="*/ 112 h 138"/>
                <a:gd name="T38" fmla="*/ 12 w 120"/>
                <a:gd name="T39" fmla="*/ 126 h 138"/>
                <a:gd name="T40" fmla="*/ 10 w 120"/>
                <a:gd name="T41" fmla="*/ 128 h 138"/>
                <a:gd name="T42" fmla="*/ 8 w 120"/>
                <a:gd name="T43" fmla="*/ 134 h 138"/>
                <a:gd name="T44" fmla="*/ 12 w 120"/>
                <a:gd name="T45" fmla="*/ 138 h 138"/>
                <a:gd name="T46" fmla="*/ 20 w 120"/>
                <a:gd name="T47" fmla="*/ 136 h 138"/>
                <a:gd name="T48" fmla="*/ 32 w 120"/>
                <a:gd name="T49" fmla="*/ 130 h 138"/>
                <a:gd name="T50" fmla="*/ 40 w 120"/>
                <a:gd name="T51" fmla="*/ 124 h 138"/>
                <a:gd name="T52" fmla="*/ 42 w 120"/>
                <a:gd name="T53" fmla="*/ 118 h 138"/>
                <a:gd name="T54" fmla="*/ 44 w 120"/>
                <a:gd name="T55" fmla="*/ 112 h 138"/>
                <a:gd name="T56" fmla="*/ 46 w 120"/>
                <a:gd name="T57" fmla="*/ 110 h 138"/>
                <a:gd name="T58" fmla="*/ 52 w 120"/>
                <a:gd name="T59" fmla="*/ 108 h 138"/>
                <a:gd name="T60" fmla="*/ 60 w 120"/>
                <a:gd name="T61" fmla="*/ 110 h 138"/>
                <a:gd name="T62" fmla="*/ 64 w 120"/>
                <a:gd name="T63" fmla="*/ 114 h 138"/>
                <a:gd name="T64" fmla="*/ 70 w 120"/>
                <a:gd name="T65" fmla="*/ 116 h 138"/>
                <a:gd name="T66" fmla="*/ 74 w 120"/>
                <a:gd name="T67" fmla="*/ 114 h 138"/>
                <a:gd name="T68" fmla="*/ 76 w 120"/>
                <a:gd name="T69" fmla="*/ 106 h 138"/>
                <a:gd name="T70" fmla="*/ 82 w 120"/>
                <a:gd name="T71" fmla="*/ 98 h 138"/>
                <a:gd name="T72" fmla="*/ 90 w 120"/>
                <a:gd name="T73" fmla="*/ 90 h 138"/>
                <a:gd name="T74" fmla="*/ 94 w 120"/>
                <a:gd name="T75" fmla="*/ 88 h 138"/>
                <a:gd name="T76" fmla="*/ 104 w 120"/>
                <a:gd name="T77" fmla="*/ 84 h 138"/>
                <a:gd name="T78" fmla="*/ 108 w 120"/>
                <a:gd name="T79" fmla="*/ 80 h 138"/>
                <a:gd name="T80" fmla="*/ 112 w 120"/>
                <a:gd name="T81" fmla="*/ 78 h 138"/>
                <a:gd name="T82" fmla="*/ 118 w 120"/>
                <a:gd name="T83" fmla="*/ 72 h 138"/>
                <a:gd name="T84" fmla="*/ 120 w 120"/>
                <a:gd name="T85" fmla="*/ 68 h 138"/>
                <a:gd name="T86" fmla="*/ 116 w 120"/>
                <a:gd name="T87" fmla="*/ 62 h 138"/>
                <a:gd name="T88" fmla="*/ 112 w 120"/>
                <a:gd name="T89" fmla="*/ 60 h 138"/>
                <a:gd name="T90" fmla="*/ 110 w 120"/>
                <a:gd name="T91" fmla="*/ 60 h 138"/>
                <a:gd name="T92" fmla="*/ 106 w 120"/>
                <a:gd name="T93" fmla="*/ 56 h 138"/>
                <a:gd name="T94" fmla="*/ 102 w 120"/>
                <a:gd name="T95" fmla="*/ 48 h 1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0"/>
                <a:gd name="T145" fmla="*/ 0 h 138"/>
                <a:gd name="T146" fmla="*/ 120 w 120"/>
                <a:gd name="T147" fmla="*/ 138 h 1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0" h="138">
                  <a:moveTo>
                    <a:pt x="102" y="48"/>
                  </a:moveTo>
                  <a:lnTo>
                    <a:pt x="98" y="48"/>
                  </a:lnTo>
                  <a:lnTo>
                    <a:pt x="100" y="46"/>
                  </a:lnTo>
                  <a:lnTo>
                    <a:pt x="98" y="44"/>
                  </a:lnTo>
                  <a:lnTo>
                    <a:pt x="98" y="40"/>
                  </a:lnTo>
                  <a:lnTo>
                    <a:pt x="96" y="38"/>
                  </a:lnTo>
                  <a:lnTo>
                    <a:pt x="92" y="34"/>
                  </a:lnTo>
                  <a:lnTo>
                    <a:pt x="90" y="32"/>
                  </a:lnTo>
                  <a:lnTo>
                    <a:pt x="90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4" y="22"/>
                  </a:lnTo>
                  <a:lnTo>
                    <a:pt x="82" y="16"/>
                  </a:lnTo>
                  <a:lnTo>
                    <a:pt x="80" y="10"/>
                  </a:lnTo>
                  <a:lnTo>
                    <a:pt x="80" y="4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8" y="2"/>
                  </a:lnTo>
                  <a:lnTo>
                    <a:pt x="64" y="4"/>
                  </a:lnTo>
                  <a:lnTo>
                    <a:pt x="60" y="6"/>
                  </a:lnTo>
                  <a:lnTo>
                    <a:pt x="56" y="8"/>
                  </a:lnTo>
                  <a:lnTo>
                    <a:pt x="56" y="10"/>
                  </a:lnTo>
                  <a:lnTo>
                    <a:pt x="52" y="4"/>
                  </a:lnTo>
                  <a:lnTo>
                    <a:pt x="46" y="2"/>
                  </a:lnTo>
                  <a:lnTo>
                    <a:pt x="36" y="0"/>
                  </a:lnTo>
                  <a:lnTo>
                    <a:pt x="26" y="2"/>
                  </a:lnTo>
                  <a:lnTo>
                    <a:pt x="18" y="2"/>
                  </a:lnTo>
                  <a:lnTo>
                    <a:pt x="14" y="4"/>
                  </a:lnTo>
                  <a:lnTo>
                    <a:pt x="14" y="46"/>
                  </a:lnTo>
                  <a:lnTo>
                    <a:pt x="0" y="48"/>
                  </a:lnTo>
                  <a:lnTo>
                    <a:pt x="0" y="100"/>
                  </a:lnTo>
                  <a:lnTo>
                    <a:pt x="2" y="102"/>
                  </a:lnTo>
                  <a:lnTo>
                    <a:pt x="4" y="102"/>
                  </a:lnTo>
                  <a:lnTo>
                    <a:pt x="6" y="104"/>
                  </a:lnTo>
                  <a:lnTo>
                    <a:pt x="10" y="108"/>
                  </a:lnTo>
                  <a:lnTo>
                    <a:pt x="12" y="112"/>
                  </a:lnTo>
                  <a:lnTo>
                    <a:pt x="14" y="118"/>
                  </a:lnTo>
                  <a:lnTo>
                    <a:pt x="12" y="126"/>
                  </a:lnTo>
                  <a:lnTo>
                    <a:pt x="10" y="128"/>
                  </a:lnTo>
                  <a:lnTo>
                    <a:pt x="8" y="130"/>
                  </a:lnTo>
                  <a:lnTo>
                    <a:pt x="8" y="134"/>
                  </a:lnTo>
                  <a:lnTo>
                    <a:pt x="10" y="136"/>
                  </a:lnTo>
                  <a:lnTo>
                    <a:pt x="12" y="138"/>
                  </a:lnTo>
                  <a:lnTo>
                    <a:pt x="16" y="138"/>
                  </a:lnTo>
                  <a:lnTo>
                    <a:pt x="20" y="136"/>
                  </a:lnTo>
                  <a:lnTo>
                    <a:pt x="26" y="134"/>
                  </a:lnTo>
                  <a:lnTo>
                    <a:pt x="32" y="130"/>
                  </a:lnTo>
                  <a:lnTo>
                    <a:pt x="38" y="124"/>
                  </a:lnTo>
                  <a:lnTo>
                    <a:pt x="40" y="124"/>
                  </a:lnTo>
                  <a:lnTo>
                    <a:pt x="40" y="122"/>
                  </a:lnTo>
                  <a:lnTo>
                    <a:pt x="42" y="118"/>
                  </a:lnTo>
                  <a:lnTo>
                    <a:pt x="44" y="116"/>
                  </a:lnTo>
                  <a:lnTo>
                    <a:pt x="44" y="112"/>
                  </a:lnTo>
                  <a:lnTo>
                    <a:pt x="46" y="110"/>
                  </a:lnTo>
                  <a:lnTo>
                    <a:pt x="50" y="110"/>
                  </a:lnTo>
                  <a:lnTo>
                    <a:pt x="52" y="108"/>
                  </a:lnTo>
                  <a:lnTo>
                    <a:pt x="56" y="108"/>
                  </a:lnTo>
                  <a:lnTo>
                    <a:pt x="60" y="110"/>
                  </a:lnTo>
                  <a:lnTo>
                    <a:pt x="64" y="114"/>
                  </a:lnTo>
                  <a:lnTo>
                    <a:pt x="68" y="116"/>
                  </a:lnTo>
                  <a:lnTo>
                    <a:pt x="70" y="116"/>
                  </a:lnTo>
                  <a:lnTo>
                    <a:pt x="74" y="116"/>
                  </a:lnTo>
                  <a:lnTo>
                    <a:pt x="74" y="114"/>
                  </a:lnTo>
                  <a:lnTo>
                    <a:pt x="74" y="112"/>
                  </a:lnTo>
                  <a:lnTo>
                    <a:pt x="76" y="106"/>
                  </a:lnTo>
                  <a:lnTo>
                    <a:pt x="80" y="102"/>
                  </a:lnTo>
                  <a:lnTo>
                    <a:pt x="82" y="98"/>
                  </a:lnTo>
                  <a:lnTo>
                    <a:pt x="86" y="94"/>
                  </a:lnTo>
                  <a:lnTo>
                    <a:pt x="90" y="90"/>
                  </a:lnTo>
                  <a:lnTo>
                    <a:pt x="94" y="88"/>
                  </a:lnTo>
                  <a:lnTo>
                    <a:pt x="98" y="86"/>
                  </a:lnTo>
                  <a:lnTo>
                    <a:pt x="104" y="84"/>
                  </a:lnTo>
                  <a:lnTo>
                    <a:pt x="106" y="82"/>
                  </a:lnTo>
                  <a:lnTo>
                    <a:pt x="108" y="80"/>
                  </a:lnTo>
                  <a:lnTo>
                    <a:pt x="110" y="78"/>
                  </a:lnTo>
                  <a:lnTo>
                    <a:pt x="112" y="78"/>
                  </a:lnTo>
                  <a:lnTo>
                    <a:pt x="116" y="76"/>
                  </a:lnTo>
                  <a:lnTo>
                    <a:pt x="118" y="72"/>
                  </a:lnTo>
                  <a:lnTo>
                    <a:pt x="120" y="70"/>
                  </a:lnTo>
                  <a:lnTo>
                    <a:pt x="120" y="68"/>
                  </a:lnTo>
                  <a:lnTo>
                    <a:pt x="120" y="66"/>
                  </a:lnTo>
                  <a:lnTo>
                    <a:pt x="116" y="62"/>
                  </a:lnTo>
                  <a:lnTo>
                    <a:pt x="112" y="60"/>
                  </a:lnTo>
                  <a:lnTo>
                    <a:pt x="110" y="60"/>
                  </a:lnTo>
                  <a:lnTo>
                    <a:pt x="108" y="58"/>
                  </a:lnTo>
                  <a:lnTo>
                    <a:pt x="106" y="56"/>
                  </a:lnTo>
                  <a:lnTo>
                    <a:pt x="104" y="54"/>
                  </a:lnTo>
                  <a:lnTo>
                    <a:pt x="102" y="48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43" name="Freeform 106"/>
            <p:cNvSpPr>
              <a:spLocks/>
            </p:cNvSpPr>
            <p:nvPr/>
          </p:nvSpPr>
          <p:spPr bwMode="gray">
            <a:xfrm>
              <a:off x="1377" y="2960"/>
              <a:ext cx="116" cy="164"/>
            </a:xfrm>
            <a:custGeom>
              <a:avLst/>
              <a:gdLst>
                <a:gd name="T0" fmla="*/ 4 w 116"/>
                <a:gd name="T1" fmla="*/ 164 h 164"/>
                <a:gd name="T2" fmla="*/ 28 w 116"/>
                <a:gd name="T3" fmla="*/ 148 h 164"/>
                <a:gd name="T4" fmla="*/ 32 w 116"/>
                <a:gd name="T5" fmla="*/ 144 h 164"/>
                <a:gd name="T6" fmla="*/ 38 w 116"/>
                <a:gd name="T7" fmla="*/ 136 h 164"/>
                <a:gd name="T8" fmla="*/ 50 w 116"/>
                <a:gd name="T9" fmla="*/ 126 h 164"/>
                <a:gd name="T10" fmla="*/ 62 w 116"/>
                <a:gd name="T11" fmla="*/ 112 h 164"/>
                <a:gd name="T12" fmla="*/ 72 w 116"/>
                <a:gd name="T13" fmla="*/ 98 h 164"/>
                <a:gd name="T14" fmla="*/ 82 w 116"/>
                <a:gd name="T15" fmla="*/ 84 h 164"/>
                <a:gd name="T16" fmla="*/ 92 w 116"/>
                <a:gd name="T17" fmla="*/ 66 h 164"/>
                <a:gd name="T18" fmla="*/ 100 w 116"/>
                <a:gd name="T19" fmla="*/ 50 h 164"/>
                <a:gd name="T20" fmla="*/ 106 w 116"/>
                <a:gd name="T21" fmla="*/ 36 h 164"/>
                <a:gd name="T22" fmla="*/ 108 w 116"/>
                <a:gd name="T23" fmla="*/ 32 h 164"/>
                <a:gd name="T24" fmla="*/ 116 w 116"/>
                <a:gd name="T25" fmla="*/ 18 h 164"/>
                <a:gd name="T26" fmla="*/ 116 w 116"/>
                <a:gd name="T27" fmla="*/ 0 h 164"/>
                <a:gd name="T28" fmla="*/ 108 w 116"/>
                <a:gd name="T29" fmla="*/ 0 h 164"/>
                <a:gd name="T30" fmla="*/ 108 w 116"/>
                <a:gd name="T31" fmla="*/ 0 h 164"/>
                <a:gd name="T32" fmla="*/ 106 w 116"/>
                <a:gd name="T33" fmla="*/ 2 h 164"/>
                <a:gd name="T34" fmla="*/ 102 w 116"/>
                <a:gd name="T35" fmla="*/ 2 h 164"/>
                <a:gd name="T36" fmla="*/ 98 w 116"/>
                <a:gd name="T37" fmla="*/ 4 h 164"/>
                <a:gd name="T38" fmla="*/ 92 w 116"/>
                <a:gd name="T39" fmla="*/ 4 h 164"/>
                <a:gd name="T40" fmla="*/ 80 w 116"/>
                <a:gd name="T41" fmla="*/ 6 h 164"/>
                <a:gd name="T42" fmla="*/ 66 w 116"/>
                <a:gd name="T43" fmla="*/ 8 h 164"/>
                <a:gd name="T44" fmla="*/ 54 w 116"/>
                <a:gd name="T45" fmla="*/ 10 h 164"/>
                <a:gd name="T46" fmla="*/ 50 w 116"/>
                <a:gd name="T47" fmla="*/ 10 h 164"/>
                <a:gd name="T48" fmla="*/ 28 w 116"/>
                <a:gd name="T49" fmla="*/ 14 h 164"/>
                <a:gd name="T50" fmla="*/ 28 w 116"/>
                <a:gd name="T51" fmla="*/ 14 h 164"/>
                <a:gd name="T52" fmla="*/ 26 w 116"/>
                <a:gd name="T53" fmla="*/ 12 h 164"/>
                <a:gd name="T54" fmla="*/ 24 w 116"/>
                <a:gd name="T55" fmla="*/ 12 h 164"/>
                <a:gd name="T56" fmla="*/ 20 w 116"/>
                <a:gd name="T57" fmla="*/ 10 h 164"/>
                <a:gd name="T58" fmla="*/ 14 w 116"/>
                <a:gd name="T59" fmla="*/ 20 h 164"/>
                <a:gd name="T60" fmla="*/ 16 w 116"/>
                <a:gd name="T61" fmla="*/ 22 h 164"/>
                <a:gd name="T62" fmla="*/ 14 w 116"/>
                <a:gd name="T63" fmla="*/ 28 h 164"/>
                <a:gd name="T64" fmla="*/ 24 w 116"/>
                <a:gd name="T65" fmla="*/ 34 h 164"/>
                <a:gd name="T66" fmla="*/ 56 w 116"/>
                <a:gd name="T67" fmla="*/ 52 h 164"/>
                <a:gd name="T68" fmla="*/ 70 w 116"/>
                <a:gd name="T69" fmla="*/ 54 h 164"/>
                <a:gd name="T70" fmla="*/ 40 w 116"/>
                <a:gd name="T71" fmla="*/ 96 h 164"/>
                <a:gd name="T72" fmla="*/ 24 w 116"/>
                <a:gd name="T73" fmla="*/ 102 h 164"/>
                <a:gd name="T74" fmla="*/ 22 w 116"/>
                <a:gd name="T75" fmla="*/ 108 h 164"/>
                <a:gd name="T76" fmla="*/ 6 w 116"/>
                <a:gd name="T77" fmla="*/ 108 h 164"/>
                <a:gd name="T78" fmla="*/ 0 w 116"/>
                <a:gd name="T79" fmla="*/ 122 h 164"/>
                <a:gd name="T80" fmla="*/ 0 w 116"/>
                <a:gd name="T81" fmla="*/ 156 h 164"/>
                <a:gd name="T82" fmla="*/ 4 w 116"/>
                <a:gd name="T83" fmla="*/ 164 h 16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16"/>
                <a:gd name="T127" fmla="*/ 0 h 164"/>
                <a:gd name="T128" fmla="*/ 116 w 116"/>
                <a:gd name="T129" fmla="*/ 164 h 16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16" h="164">
                  <a:moveTo>
                    <a:pt x="4" y="164"/>
                  </a:moveTo>
                  <a:lnTo>
                    <a:pt x="28" y="148"/>
                  </a:lnTo>
                  <a:lnTo>
                    <a:pt x="32" y="144"/>
                  </a:lnTo>
                  <a:lnTo>
                    <a:pt x="38" y="136"/>
                  </a:lnTo>
                  <a:lnTo>
                    <a:pt x="50" y="126"/>
                  </a:lnTo>
                  <a:lnTo>
                    <a:pt x="62" y="112"/>
                  </a:lnTo>
                  <a:lnTo>
                    <a:pt x="72" y="98"/>
                  </a:lnTo>
                  <a:lnTo>
                    <a:pt x="82" y="84"/>
                  </a:lnTo>
                  <a:lnTo>
                    <a:pt x="92" y="66"/>
                  </a:lnTo>
                  <a:lnTo>
                    <a:pt x="100" y="50"/>
                  </a:lnTo>
                  <a:lnTo>
                    <a:pt x="106" y="36"/>
                  </a:lnTo>
                  <a:lnTo>
                    <a:pt x="108" y="32"/>
                  </a:lnTo>
                  <a:lnTo>
                    <a:pt x="116" y="18"/>
                  </a:lnTo>
                  <a:lnTo>
                    <a:pt x="116" y="0"/>
                  </a:lnTo>
                  <a:lnTo>
                    <a:pt x="108" y="0"/>
                  </a:lnTo>
                  <a:lnTo>
                    <a:pt x="106" y="2"/>
                  </a:lnTo>
                  <a:lnTo>
                    <a:pt x="102" y="2"/>
                  </a:lnTo>
                  <a:lnTo>
                    <a:pt x="98" y="4"/>
                  </a:lnTo>
                  <a:lnTo>
                    <a:pt x="92" y="4"/>
                  </a:lnTo>
                  <a:lnTo>
                    <a:pt x="80" y="6"/>
                  </a:lnTo>
                  <a:lnTo>
                    <a:pt x="66" y="8"/>
                  </a:lnTo>
                  <a:lnTo>
                    <a:pt x="54" y="10"/>
                  </a:lnTo>
                  <a:lnTo>
                    <a:pt x="50" y="10"/>
                  </a:lnTo>
                  <a:lnTo>
                    <a:pt x="28" y="14"/>
                  </a:lnTo>
                  <a:lnTo>
                    <a:pt x="26" y="12"/>
                  </a:lnTo>
                  <a:lnTo>
                    <a:pt x="24" y="12"/>
                  </a:lnTo>
                  <a:lnTo>
                    <a:pt x="20" y="10"/>
                  </a:lnTo>
                  <a:lnTo>
                    <a:pt x="14" y="20"/>
                  </a:lnTo>
                  <a:lnTo>
                    <a:pt x="16" y="22"/>
                  </a:lnTo>
                  <a:lnTo>
                    <a:pt x="14" y="28"/>
                  </a:lnTo>
                  <a:lnTo>
                    <a:pt x="24" y="34"/>
                  </a:lnTo>
                  <a:lnTo>
                    <a:pt x="56" y="52"/>
                  </a:lnTo>
                  <a:lnTo>
                    <a:pt x="70" y="54"/>
                  </a:lnTo>
                  <a:lnTo>
                    <a:pt x="40" y="96"/>
                  </a:lnTo>
                  <a:lnTo>
                    <a:pt x="24" y="102"/>
                  </a:lnTo>
                  <a:lnTo>
                    <a:pt x="22" y="108"/>
                  </a:lnTo>
                  <a:lnTo>
                    <a:pt x="6" y="108"/>
                  </a:lnTo>
                  <a:lnTo>
                    <a:pt x="0" y="122"/>
                  </a:lnTo>
                  <a:lnTo>
                    <a:pt x="0" y="156"/>
                  </a:lnTo>
                  <a:lnTo>
                    <a:pt x="4" y="164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44" name="Freeform 107"/>
            <p:cNvSpPr>
              <a:spLocks/>
            </p:cNvSpPr>
            <p:nvPr/>
          </p:nvSpPr>
          <p:spPr bwMode="gray">
            <a:xfrm>
              <a:off x="1277" y="3056"/>
              <a:ext cx="106" cy="124"/>
            </a:xfrm>
            <a:custGeom>
              <a:avLst/>
              <a:gdLst>
                <a:gd name="T0" fmla="*/ 66 w 106"/>
                <a:gd name="T1" fmla="*/ 116 h 124"/>
                <a:gd name="T2" fmla="*/ 82 w 106"/>
                <a:gd name="T3" fmla="*/ 100 h 124"/>
                <a:gd name="T4" fmla="*/ 102 w 106"/>
                <a:gd name="T5" fmla="*/ 68 h 124"/>
                <a:gd name="T6" fmla="*/ 104 w 106"/>
                <a:gd name="T7" fmla="*/ 68 h 124"/>
                <a:gd name="T8" fmla="*/ 100 w 106"/>
                <a:gd name="T9" fmla="*/ 60 h 124"/>
                <a:gd name="T10" fmla="*/ 100 w 106"/>
                <a:gd name="T11" fmla="*/ 26 h 124"/>
                <a:gd name="T12" fmla="*/ 106 w 106"/>
                <a:gd name="T13" fmla="*/ 12 h 124"/>
                <a:gd name="T14" fmla="*/ 104 w 106"/>
                <a:gd name="T15" fmla="*/ 6 h 124"/>
                <a:gd name="T16" fmla="*/ 84 w 106"/>
                <a:gd name="T17" fmla="*/ 10 h 124"/>
                <a:gd name="T18" fmla="*/ 76 w 106"/>
                <a:gd name="T19" fmla="*/ 18 h 124"/>
                <a:gd name="T20" fmla="*/ 58 w 106"/>
                <a:gd name="T21" fmla="*/ 16 h 124"/>
                <a:gd name="T22" fmla="*/ 40 w 106"/>
                <a:gd name="T23" fmla="*/ 0 h 124"/>
                <a:gd name="T24" fmla="*/ 26 w 106"/>
                <a:gd name="T25" fmla="*/ 0 h 124"/>
                <a:gd name="T26" fmla="*/ 26 w 106"/>
                <a:gd name="T27" fmla="*/ 0 h 124"/>
                <a:gd name="T28" fmla="*/ 26 w 106"/>
                <a:gd name="T29" fmla="*/ 0 h 124"/>
                <a:gd name="T30" fmla="*/ 24 w 106"/>
                <a:gd name="T31" fmla="*/ 2 h 124"/>
                <a:gd name="T32" fmla="*/ 22 w 106"/>
                <a:gd name="T33" fmla="*/ 4 h 124"/>
                <a:gd name="T34" fmla="*/ 16 w 106"/>
                <a:gd name="T35" fmla="*/ 4 h 124"/>
                <a:gd name="T36" fmla="*/ 8 w 106"/>
                <a:gd name="T37" fmla="*/ 6 h 124"/>
                <a:gd name="T38" fmla="*/ 10 w 106"/>
                <a:gd name="T39" fmla="*/ 12 h 124"/>
                <a:gd name="T40" fmla="*/ 14 w 106"/>
                <a:gd name="T41" fmla="*/ 40 h 124"/>
                <a:gd name="T42" fmla="*/ 0 w 106"/>
                <a:gd name="T43" fmla="*/ 56 h 124"/>
                <a:gd name="T44" fmla="*/ 0 w 106"/>
                <a:gd name="T45" fmla="*/ 56 h 124"/>
                <a:gd name="T46" fmla="*/ 2 w 106"/>
                <a:gd name="T47" fmla="*/ 58 h 124"/>
                <a:gd name="T48" fmla="*/ 4 w 106"/>
                <a:gd name="T49" fmla="*/ 62 h 124"/>
                <a:gd name="T50" fmla="*/ 4 w 106"/>
                <a:gd name="T51" fmla="*/ 66 h 124"/>
                <a:gd name="T52" fmla="*/ 6 w 106"/>
                <a:gd name="T53" fmla="*/ 70 h 124"/>
                <a:gd name="T54" fmla="*/ 4 w 106"/>
                <a:gd name="T55" fmla="*/ 74 h 124"/>
                <a:gd name="T56" fmla="*/ 2 w 106"/>
                <a:gd name="T57" fmla="*/ 78 h 124"/>
                <a:gd name="T58" fmla="*/ 46 w 106"/>
                <a:gd name="T59" fmla="*/ 110 h 124"/>
                <a:gd name="T60" fmla="*/ 46 w 106"/>
                <a:gd name="T61" fmla="*/ 110 h 124"/>
                <a:gd name="T62" fmla="*/ 48 w 106"/>
                <a:gd name="T63" fmla="*/ 112 h 124"/>
                <a:gd name="T64" fmla="*/ 48 w 106"/>
                <a:gd name="T65" fmla="*/ 114 h 124"/>
                <a:gd name="T66" fmla="*/ 50 w 106"/>
                <a:gd name="T67" fmla="*/ 116 h 124"/>
                <a:gd name="T68" fmla="*/ 62 w 106"/>
                <a:gd name="T69" fmla="*/ 124 h 1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24"/>
                <a:gd name="T107" fmla="*/ 106 w 106"/>
                <a:gd name="T108" fmla="*/ 124 h 1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24">
                  <a:moveTo>
                    <a:pt x="66" y="116"/>
                  </a:moveTo>
                  <a:lnTo>
                    <a:pt x="82" y="100"/>
                  </a:lnTo>
                  <a:lnTo>
                    <a:pt x="102" y="68"/>
                  </a:lnTo>
                  <a:lnTo>
                    <a:pt x="104" y="68"/>
                  </a:lnTo>
                  <a:lnTo>
                    <a:pt x="100" y="60"/>
                  </a:lnTo>
                  <a:lnTo>
                    <a:pt x="100" y="26"/>
                  </a:lnTo>
                  <a:lnTo>
                    <a:pt x="106" y="12"/>
                  </a:lnTo>
                  <a:lnTo>
                    <a:pt x="104" y="6"/>
                  </a:lnTo>
                  <a:lnTo>
                    <a:pt x="84" y="10"/>
                  </a:lnTo>
                  <a:lnTo>
                    <a:pt x="76" y="18"/>
                  </a:lnTo>
                  <a:lnTo>
                    <a:pt x="58" y="16"/>
                  </a:lnTo>
                  <a:lnTo>
                    <a:pt x="40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2" y="4"/>
                  </a:lnTo>
                  <a:lnTo>
                    <a:pt x="16" y="4"/>
                  </a:lnTo>
                  <a:lnTo>
                    <a:pt x="8" y="6"/>
                  </a:lnTo>
                  <a:lnTo>
                    <a:pt x="10" y="12"/>
                  </a:lnTo>
                  <a:lnTo>
                    <a:pt x="14" y="40"/>
                  </a:lnTo>
                  <a:lnTo>
                    <a:pt x="0" y="56"/>
                  </a:lnTo>
                  <a:lnTo>
                    <a:pt x="2" y="58"/>
                  </a:lnTo>
                  <a:lnTo>
                    <a:pt x="4" y="62"/>
                  </a:lnTo>
                  <a:lnTo>
                    <a:pt x="4" y="66"/>
                  </a:lnTo>
                  <a:lnTo>
                    <a:pt x="6" y="70"/>
                  </a:lnTo>
                  <a:lnTo>
                    <a:pt x="4" y="74"/>
                  </a:lnTo>
                  <a:lnTo>
                    <a:pt x="2" y="78"/>
                  </a:lnTo>
                  <a:lnTo>
                    <a:pt x="46" y="110"/>
                  </a:lnTo>
                  <a:lnTo>
                    <a:pt x="48" y="112"/>
                  </a:lnTo>
                  <a:lnTo>
                    <a:pt x="48" y="114"/>
                  </a:lnTo>
                  <a:lnTo>
                    <a:pt x="50" y="116"/>
                  </a:lnTo>
                  <a:lnTo>
                    <a:pt x="62" y="124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45" name="Freeform 108"/>
            <p:cNvSpPr>
              <a:spLocks/>
            </p:cNvSpPr>
            <p:nvPr/>
          </p:nvSpPr>
          <p:spPr bwMode="gray">
            <a:xfrm>
              <a:off x="1219" y="3062"/>
              <a:ext cx="72" cy="76"/>
            </a:xfrm>
            <a:custGeom>
              <a:avLst/>
              <a:gdLst>
                <a:gd name="T0" fmla="*/ 16 w 72"/>
                <a:gd name="T1" fmla="*/ 6 h 76"/>
                <a:gd name="T2" fmla="*/ 16 w 72"/>
                <a:gd name="T3" fmla="*/ 6 h 76"/>
                <a:gd name="T4" fmla="*/ 14 w 72"/>
                <a:gd name="T5" fmla="*/ 8 h 76"/>
                <a:gd name="T6" fmla="*/ 14 w 72"/>
                <a:gd name="T7" fmla="*/ 12 h 76"/>
                <a:gd name="T8" fmla="*/ 14 w 72"/>
                <a:gd name="T9" fmla="*/ 16 h 76"/>
                <a:gd name="T10" fmla="*/ 14 w 72"/>
                <a:gd name="T11" fmla="*/ 18 h 76"/>
                <a:gd name="T12" fmla="*/ 12 w 72"/>
                <a:gd name="T13" fmla="*/ 20 h 76"/>
                <a:gd name="T14" fmla="*/ 10 w 72"/>
                <a:gd name="T15" fmla="*/ 22 h 76"/>
                <a:gd name="T16" fmla="*/ 10 w 72"/>
                <a:gd name="T17" fmla="*/ 26 h 76"/>
                <a:gd name="T18" fmla="*/ 10 w 72"/>
                <a:gd name="T19" fmla="*/ 30 h 76"/>
                <a:gd name="T20" fmla="*/ 10 w 72"/>
                <a:gd name="T21" fmla="*/ 32 h 76"/>
                <a:gd name="T22" fmla="*/ 8 w 72"/>
                <a:gd name="T23" fmla="*/ 34 h 76"/>
                <a:gd name="T24" fmla="*/ 8 w 72"/>
                <a:gd name="T25" fmla="*/ 38 h 76"/>
                <a:gd name="T26" fmla="*/ 6 w 72"/>
                <a:gd name="T27" fmla="*/ 44 h 76"/>
                <a:gd name="T28" fmla="*/ 4 w 72"/>
                <a:gd name="T29" fmla="*/ 48 h 76"/>
                <a:gd name="T30" fmla="*/ 2 w 72"/>
                <a:gd name="T31" fmla="*/ 52 h 76"/>
                <a:gd name="T32" fmla="*/ 2 w 72"/>
                <a:gd name="T33" fmla="*/ 54 h 76"/>
                <a:gd name="T34" fmla="*/ 0 w 72"/>
                <a:gd name="T35" fmla="*/ 58 h 76"/>
                <a:gd name="T36" fmla="*/ 0 w 72"/>
                <a:gd name="T37" fmla="*/ 62 h 76"/>
                <a:gd name="T38" fmla="*/ 0 w 72"/>
                <a:gd name="T39" fmla="*/ 68 h 76"/>
                <a:gd name="T40" fmla="*/ 2 w 72"/>
                <a:gd name="T41" fmla="*/ 72 h 76"/>
                <a:gd name="T42" fmla="*/ 2 w 72"/>
                <a:gd name="T43" fmla="*/ 76 h 76"/>
                <a:gd name="T44" fmla="*/ 4 w 72"/>
                <a:gd name="T45" fmla="*/ 76 h 76"/>
                <a:gd name="T46" fmla="*/ 8 w 72"/>
                <a:gd name="T47" fmla="*/ 74 h 76"/>
                <a:gd name="T48" fmla="*/ 12 w 72"/>
                <a:gd name="T49" fmla="*/ 74 h 76"/>
                <a:gd name="T50" fmla="*/ 18 w 72"/>
                <a:gd name="T51" fmla="*/ 72 h 76"/>
                <a:gd name="T52" fmla="*/ 24 w 72"/>
                <a:gd name="T53" fmla="*/ 70 h 76"/>
                <a:gd name="T54" fmla="*/ 28 w 72"/>
                <a:gd name="T55" fmla="*/ 68 h 76"/>
                <a:gd name="T56" fmla="*/ 44 w 72"/>
                <a:gd name="T57" fmla="*/ 56 h 76"/>
                <a:gd name="T58" fmla="*/ 44 w 72"/>
                <a:gd name="T59" fmla="*/ 54 h 76"/>
                <a:gd name="T60" fmla="*/ 44 w 72"/>
                <a:gd name="T61" fmla="*/ 54 h 76"/>
                <a:gd name="T62" fmla="*/ 44 w 72"/>
                <a:gd name="T63" fmla="*/ 52 h 76"/>
                <a:gd name="T64" fmla="*/ 46 w 72"/>
                <a:gd name="T65" fmla="*/ 50 h 76"/>
                <a:gd name="T66" fmla="*/ 50 w 72"/>
                <a:gd name="T67" fmla="*/ 50 h 76"/>
                <a:gd name="T68" fmla="*/ 56 w 72"/>
                <a:gd name="T69" fmla="*/ 50 h 76"/>
                <a:gd name="T70" fmla="*/ 72 w 72"/>
                <a:gd name="T71" fmla="*/ 34 h 76"/>
                <a:gd name="T72" fmla="*/ 68 w 72"/>
                <a:gd name="T73" fmla="*/ 10 h 76"/>
                <a:gd name="T74" fmla="*/ 68 w 72"/>
                <a:gd name="T75" fmla="*/ 8 h 76"/>
                <a:gd name="T76" fmla="*/ 68 w 72"/>
                <a:gd name="T77" fmla="*/ 6 h 76"/>
                <a:gd name="T78" fmla="*/ 68 w 72"/>
                <a:gd name="T79" fmla="*/ 4 h 76"/>
                <a:gd name="T80" fmla="*/ 66 w 72"/>
                <a:gd name="T81" fmla="*/ 2 h 76"/>
                <a:gd name="T82" fmla="*/ 64 w 72"/>
                <a:gd name="T83" fmla="*/ 0 h 76"/>
                <a:gd name="T84" fmla="*/ 64 w 72"/>
                <a:gd name="T85" fmla="*/ 0 h 76"/>
                <a:gd name="T86" fmla="*/ 60 w 72"/>
                <a:gd name="T87" fmla="*/ 2 h 76"/>
                <a:gd name="T88" fmla="*/ 54 w 72"/>
                <a:gd name="T89" fmla="*/ 2 h 76"/>
                <a:gd name="T90" fmla="*/ 48 w 72"/>
                <a:gd name="T91" fmla="*/ 2 h 76"/>
                <a:gd name="T92" fmla="*/ 44 w 72"/>
                <a:gd name="T93" fmla="*/ 4 h 76"/>
                <a:gd name="T94" fmla="*/ 42 w 72"/>
                <a:gd name="T95" fmla="*/ 4 h 76"/>
                <a:gd name="T96" fmla="*/ 22 w 72"/>
                <a:gd name="T97" fmla="*/ 4 h 76"/>
                <a:gd name="T98" fmla="*/ 16 w 72"/>
                <a:gd name="T99" fmla="*/ 6 h 7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2"/>
                <a:gd name="T151" fmla="*/ 0 h 76"/>
                <a:gd name="T152" fmla="*/ 72 w 72"/>
                <a:gd name="T153" fmla="*/ 76 h 7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2" h="76">
                  <a:moveTo>
                    <a:pt x="16" y="6"/>
                  </a:moveTo>
                  <a:lnTo>
                    <a:pt x="16" y="6"/>
                  </a:lnTo>
                  <a:lnTo>
                    <a:pt x="14" y="8"/>
                  </a:lnTo>
                  <a:lnTo>
                    <a:pt x="14" y="12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2" y="20"/>
                  </a:lnTo>
                  <a:lnTo>
                    <a:pt x="10" y="22"/>
                  </a:lnTo>
                  <a:lnTo>
                    <a:pt x="10" y="26"/>
                  </a:lnTo>
                  <a:lnTo>
                    <a:pt x="10" y="30"/>
                  </a:lnTo>
                  <a:lnTo>
                    <a:pt x="10" y="32"/>
                  </a:lnTo>
                  <a:lnTo>
                    <a:pt x="8" y="34"/>
                  </a:lnTo>
                  <a:lnTo>
                    <a:pt x="8" y="38"/>
                  </a:lnTo>
                  <a:lnTo>
                    <a:pt x="6" y="44"/>
                  </a:lnTo>
                  <a:lnTo>
                    <a:pt x="4" y="48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0" y="58"/>
                  </a:lnTo>
                  <a:lnTo>
                    <a:pt x="0" y="62"/>
                  </a:lnTo>
                  <a:lnTo>
                    <a:pt x="0" y="68"/>
                  </a:lnTo>
                  <a:lnTo>
                    <a:pt x="2" y="72"/>
                  </a:lnTo>
                  <a:lnTo>
                    <a:pt x="2" y="76"/>
                  </a:lnTo>
                  <a:lnTo>
                    <a:pt x="4" y="76"/>
                  </a:lnTo>
                  <a:lnTo>
                    <a:pt x="8" y="74"/>
                  </a:lnTo>
                  <a:lnTo>
                    <a:pt x="12" y="74"/>
                  </a:lnTo>
                  <a:lnTo>
                    <a:pt x="18" y="72"/>
                  </a:lnTo>
                  <a:lnTo>
                    <a:pt x="24" y="70"/>
                  </a:lnTo>
                  <a:lnTo>
                    <a:pt x="28" y="68"/>
                  </a:lnTo>
                  <a:lnTo>
                    <a:pt x="44" y="56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6" y="50"/>
                  </a:lnTo>
                  <a:lnTo>
                    <a:pt x="50" y="50"/>
                  </a:lnTo>
                  <a:lnTo>
                    <a:pt x="56" y="50"/>
                  </a:lnTo>
                  <a:lnTo>
                    <a:pt x="72" y="34"/>
                  </a:lnTo>
                  <a:lnTo>
                    <a:pt x="68" y="10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4" y="0"/>
                  </a:lnTo>
                  <a:lnTo>
                    <a:pt x="60" y="2"/>
                  </a:lnTo>
                  <a:lnTo>
                    <a:pt x="54" y="2"/>
                  </a:lnTo>
                  <a:lnTo>
                    <a:pt x="48" y="2"/>
                  </a:lnTo>
                  <a:lnTo>
                    <a:pt x="44" y="4"/>
                  </a:lnTo>
                  <a:lnTo>
                    <a:pt x="42" y="4"/>
                  </a:lnTo>
                  <a:lnTo>
                    <a:pt x="22" y="4"/>
                  </a:lnTo>
                  <a:lnTo>
                    <a:pt x="16" y="6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46" name="Freeform 109"/>
            <p:cNvSpPr>
              <a:spLocks/>
            </p:cNvSpPr>
            <p:nvPr/>
          </p:nvSpPr>
          <p:spPr bwMode="gray">
            <a:xfrm>
              <a:off x="1271" y="2884"/>
              <a:ext cx="178" cy="190"/>
            </a:xfrm>
            <a:custGeom>
              <a:avLst/>
              <a:gdLst>
                <a:gd name="T0" fmla="*/ 66 w 178"/>
                <a:gd name="T1" fmla="*/ 0 h 190"/>
                <a:gd name="T2" fmla="*/ 62 w 178"/>
                <a:gd name="T3" fmla="*/ 4 h 190"/>
                <a:gd name="T4" fmla="*/ 56 w 178"/>
                <a:gd name="T5" fmla="*/ 10 h 190"/>
                <a:gd name="T6" fmla="*/ 52 w 178"/>
                <a:gd name="T7" fmla="*/ 12 h 190"/>
                <a:gd name="T8" fmla="*/ 46 w 178"/>
                <a:gd name="T9" fmla="*/ 18 h 190"/>
                <a:gd name="T10" fmla="*/ 40 w 178"/>
                <a:gd name="T11" fmla="*/ 26 h 190"/>
                <a:gd name="T12" fmla="*/ 36 w 178"/>
                <a:gd name="T13" fmla="*/ 30 h 190"/>
                <a:gd name="T14" fmla="*/ 30 w 178"/>
                <a:gd name="T15" fmla="*/ 50 h 190"/>
                <a:gd name="T16" fmla="*/ 24 w 178"/>
                <a:gd name="T17" fmla="*/ 62 h 190"/>
                <a:gd name="T18" fmla="*/ 12 w 178"/>
                <a:gd name="T19" fmla="*/ 76 h 190"/>
                <a:gd name="T20" fmla="*/ 6 w 178"/>
                <a:gd name="T21" fmla="*/ 86 h 190"/>
                <a:gd name="T22" fmla="*/ 4 w 178"/>
                <a:gd name="T23" fmla="*/ 90 h 190"/>
                <a:gd name="T24" fmla="*/ 4 w 178"/>
                <a:gd name="T25" fmla="*/ 104 h 190"/>
                <a:gd name="T26" fmla="*/ 4 w 178"/>
                <a:gd name="T27" fmla="*/ 112 h 190"/>
                <a:gd name="T28" fmla="*/ 0 w 178"/>
                <a:gd name="T29" fmla="*/ 116 h 190"/>
                <a:gd name="T30" fmla="*/ 0 w 178"/>
                <a:gd name="T31" fmla="*/ 122 h 190"/>
                <a:gd name="T32" fmla="*/ 4 w 178"/>
                <a:gd name="T33" fmla="*/ 126 h 190"/>
                <a:gd name="T34" fmla="*/ 8 w 178"/>
                <a:gd name="T35" fmla="*/ 128 h 190"/>
                <a:gd name="T36" fmla="*/ 14 w 178"/>
                <a:gd name="T37" fmla="*/ 134 h 190"/>
                <a:gd name="T38" fmla="*/ 22 w 178"/>
                <a:gd name="T39" fmla="*/ 144 h 190"/>
                <a:gd name="T40" fmla="*/ 28 w 178"/>
                <a:gd name="T41" fmla="*/ 152 h 190"/>
                <a:gd name="T42" fmla="*/ 30 w 178"/>
                <a:gd name="T43" fmla="*/ 154 h 190"/>
                <a:gd name="T44" fmla="*/ 46 w 178"/>
                <a:gd name="T45" fmla="*/ 172 h 190"/>
                <a:gd name="T46" fmla="*/ 82 w 178"/>
                <a:gd name="T47" fmla="*/ 190 h 190"/>
                <a:gd name="T48" fmla="*/ 110 w 178"/>
                <a:gd name="T49" fmla="*/ 178 h 190"/>
                <a:gd name="T50" fmla="*/ 128 w 178"/>
                <a:gd name="T51" fmla="*/ 184 h 190"/>
                <a:gd name="T52" fmla="*/ 146 w 178"/>
                <a:gd name="T53" fmla="*/ 172 h 190"/>
                <a:gd name="T54" fmla="*/ 162 w 178"/>
                <a:gd name="T55" fmla="*/ 128 h 190"/>
                <a:gd name="T56" fmla="*/ 120 w 178"/>
                <a:gd name="T57" fmla="*/ 104 h 190"/>
                <a:gd name="T58" fmla="*/ 120 w 178"/>
                <a:gd name="T59" fmla="*/ 96 h 190"/>
                <a:gd name="T60" fmla="*/ 104 w 178"/>
                <a:gd name="T61" fmla="*/ 80 h 190"/>
                <a:gd name="T62" fmla="*/ 114 w 178"/>
                <a:gd name="T63" fmla="*/ 74 h 190"/>
                <a:gd name="T64" fmla="*/ 118 w 178"/>
                <a:gd name="T65" fmla="*/ 68 h 190"/>
                <a:gd name="T66" fmla="*/ 118 w 178"/>
                <a:gd name="T67" fmla="*/ 66 h 190"/>
                <a:gd name="T68" fmla="*/ 114 w 178"/>
                <a:gd name="T69" fmla="*/ 60 h 190"/>
                <a:gd name="T70" fmla="*/ 104 w 178"/>
                <a:gd name="T71" fmla="*/ 50 h 190"/>
                <a:gd name="T72" fmla="*/ 96 w 178"/>
                <a:gd name="T73" fmla="*/ 42 h 190"/>
                <a:gd name="T74" fmla="*/ 90 w 178"/>
                <a:gd name="T75" fmla="*/ 38 h 190"/>
                <a:gd name="T76" fmla="*/ 82 w 178"/>
                <a:gd name="T77" fmla="*/ 30 h 190"/>
                <a:gd name="T78" fmla="*/ 76 w 178"/>
                <a:gd name="T79" fmla="*/ 20 h 190"/>
                <a:gd name="T80" fmla="*/ 72 w 178"/>
                <a:gd name="T81" fmla="*/ 14 h 190"/>
                <a:gd name="T82" fmla="*/ 70 w 178"/>
                <a:gd name="T83" fmla="*/ 10 h 190"/>
                <a:gd name="T84" fmla="*/ 66 w 178"/>
                <a:gd name="T85" fmla="*/ 0 h 19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78"/>
                <a:gd name="T130" fmla="*/ 0 h 190"/>
                <a:gd name="T131" fmla="*/ 178 w 178"/>
                <a:gd name="T132" fmla="*/ 190 h 19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78" h="190">
                  <a:moveTo>
                    <a:pt x="66" y="0"/>
                  </a:moveTo>
                  <a:lnTo>
                    <a:pt x="66" y="0"/>
                  </a:lnTo>
                  <a:lnTo>
                    <a:pt x="64" y="2"/>
                  </a:lnTo>
                  <a:lnTo>
                    <a:pt x="62" y="4"/>
                  </a:lnTo>
                  <a:lnTo>
                    <a:pt x="58" y="8"/>
                  </a:lnTo>
                  <a:lnTo>
                    <a:pt x="56" y="10"/>
                  </a:lnTo>
                  <a:lnTo>
                    <a:pt x="54" y="10"/>
                  </a:lnTo>
                  <a:lnTo>
                    <a:pt x="52" y="12"/>
                  </a:lnTo>
                  <a:lnTo>
                    <a:pt x="48" y="14"/>
                  </a:lnTo>
                  <a:lnTo>
                    <a:pt x="46" y="18"/>
                  </a:lnTo>
                  <a:lnTo>
                    <a:pt x="42" y="22"/>
                  </a:lnTo>
                  <a:lnTo>
                    <a:pt x="40" y="26"/>
                  </a:lnTo>
                  <a:lnTo>
                    <a:pt x="38" y="28"/>
                  </a:lnTo>
                  <a:lnTo>
                    <a:pt x="36" y="30"/>
                  </a:lnTo>
                  <a:lnTo>
                    <a:pt x="34" y="40"/>
                  </a:lnTo>
                  <a:lnTo>
                    <a:pt x="30" y="50"/>
                  </a:lnTo>
                  <a:lnTo>
                    <a:pt x="26" y="60"/>
                  </a:lnTo>
                  <a:lnTo>
                    <a:pt x="24" y="62"/>
                  </a:lnTo>
                  <a:lnTo>
                    <a:pt x="16" y="68"/>
                  </a:lnTo>
                  <a:lnTo>
                    <a:pt x="12" y="76"/>
                  </a:lnTo>
                  <a:lnTo>
                    <a:pt x="8" y="82"/>
                  </a:lnTo>
                  <a:lnTo>
                    <a:pt x="6" y="86"/>
                  </a:lnTo>
                  <a:lnTo>
                    <a:pt x="4" y="90"/>
                  </a:lnTo>
                  <a:lnTo>
                    <a:pt x="4" y="98"/>
                  </a:lnTo>
                  <a:lnTo>
                    <a:pt x="4" y="104"/>
                  </a:lnTo>
                  <a:lnTo>
                    <a:pt x="4" y="108"/>
                  </a:lnTo>
                  <a:lnTo>
                    <a:pt x="4" y="112"/>
                  </a:lnTo>
                  <a:lnTo>
                    <a:pt x="4" y="114"/>
                  </a:lnTo>
                  <a:lnTo>
                    <a:pt x="0" y="116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2" y="124"/>
                  </a:lnTo>
                  <a:lnTo>
                    <a:pt x="4" y="126"/>
                  </a:lnTo>
                  <a:lnTo>
                    <a:pt x="6" y="126"/>
                  </a:lnTo>
                  <a:lnTo>
                    <a:pt x="8" y="128"/>
                  </a:lnTo>
                  <a:lnTo>
                    <a:pt x="10" y="130"/>
                  </a:lnTo>
                  <a:lnTo>
                    <a:pt x="14" y="134"/>
                  </a:lnTo>
                  <a:lnTo>
                    <a:pt x="18" y="140"/>
                  </a:lnTo>
                  <a:lnTo>
                    <a:pt x="22" y="144"/>
                  </a:lnTo>
                  <a:lnTo>
                    <a:pt x="24" y="148"/>
                  </a:lnTo>
                  <a:lnTo>
                    <a:pt x="28" y="152"/>
                  </a:lnTo>
                  <a:lnTo>
                    <a:pt x="28" y="154"/>
                  </a:lnTo>
                  <a:lnTo>
                    <a:pt x="30" y="154"/>
                  </a:lnTo>
                  <a:lnTo>
                    <a:pt x="32" y="172"/>
                  </a:lnTo>
                  <a:lnTo>
                    <a:pt x="46" y="172"/>
                  </a:lnTo>
                  <a:lnTo>
                    <a:pt x="64" y="188"/>
                  </a:lnTo>
                  <a:lnTo>
                    <a:pt x="82" y="190"/>
                  </a:lnTo>
                  <a:lnTo>
                    <a:pt x="90" y="182"/>
                  </a:lnTo>
                  <a:lnTo>
                    <a:pt x="110" y="178"/>
                  </a:lnTo>
                  <a:lnTo>
                    <a:pt x="112" y="184"/>
                  </a:lnTo>
                  <a:lnTo>
                    <a:pt x="128" y="184"/>
                  </a:lnTo>
                  <a:lnTo>
                    <a:pt x="130" y="178"/>
                  </a:lnTo>
                  <a:lnTo>
                    <a:pt x="146" y="172"/>
                  </a:lnTo>
                  <a:lnTo>
                    <a:pt x="178" y="130"/>
                  </a:lnTo>
                  <a:lnTo>
                    <a:pt x="162" y="128"/>
                  </a:lnTo>
                  <a:lnTo>
                    <a:pt x="130" y="110"/>
                  </a:lnTo>
                  <a:lnTo>
                    <a:pt x="120" y="104"/>
                  </a:lnTo>
                  <a:lnTo>
                    <a:pt x="122" y="98"/>
                  </a:lnTo>
                  <a:lnTo>
                    <a:pt x="120" y="96"/>
                  </a:lnTo>
                  <a:lnTo>
                    <a:pt x="106" y="92"/>
                  </a:lnTo>
                  <a:lnTo>
                    <a:pt x="104" y="80"/>
                  </a:lnTo>
                  <a:lnTo>
                    <a:pt x="112" y="72"/>
                  </a:lnTo>
                  <a:lnTo>
                    <a:pt x="114" y="74"/>
                  </a:lnTo>
                  <a:lnTo>
                    <a:pt x="118" y="70"/>
                  </a:lnTo>
                  <a:lnTo>
                    <a:pt x="118" y="68"/>
                  </a:lnTo>
                  <a:lnTo>
                    <a:pt x="118" y="66"/>
                  </a:lnTo>
                  <a:lnTo>
                    <a:pt x="116" y="64"/>
                  </a:lnTo>
                  <a:lnTo>
                    <a:pt x="114" y="60"/>
                  </a:lnTo>
                  <a:lnTo>
                    <a:pt x="110" y="56"/>
                  </a:lnTo>
                  <a:lnTo>
                    <a:pt x="104" y="50"/>
                  </a:lnTo>
                  <a:lnTo>
                    <a:pt x="96" y="44"/>
                  </a:lnTo>
                  <a:lnTo>
                    <a:pt x="96" y="42"/>
                  </a:lnTo>
                  <a:lnTo>
                    <a:pt x="94" y="40"/>
                  </a:lnTo>
                  <a:lnTo>
                    <a:pt x="90" y="38"/>
                  </a:lnTo>
                  <a:lnTo>
                    <a:pt x="86" y="34"/>
                  </a:lnTo>
                  <a:lnTo>
                    <a:pt x="82" y="30"/>
                  </a:lnTo>
                  <a:lnTo>
                    <a:pt x="78" y="26"/>
                  </a:lnTo>
                  <a:lnTo>
                    <a:pt x="76" y="20"/>
                  </a:lnTo>
                  <a:lnTo>
                    <a:pt x="74" y="16"/>
                  </a:lnTo>
                  <a:lnTo>
                    <a:pt x="72" y="14"/>
                  </a:lnTo>
                  <a:lnTo>
                    <a:pt x="72" y="12"/>
                  </a:lnTo>
                  <a:lnTo>
                    <a:pt x="70" y="10"/>
                  </a:lnTo>
                  <a:lnTo>
                    <a:pt x="70" y="6"/>
                  </a:lnTo>
                  <a:lnTo>
                    <a:pt x="66" y="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47" name="Freeform 110"/>
            <p:cNvSpPr>
              <a:spLocks/>
            </p:cNvSpPr>
            <p:nvPr/>
          </p:nvSpPr>
          <p:spPr bwMode="gray">
            <a:xfrm>
              <a:off x="1221" y="3132"/>
              <a:ext cx="22" cy="26"/>
            </a:xfrm>
            <a:custGeom>
              <a:avLst/>
              <a:gdLst>
                <a:gd name="T0" fmla="*/ 0 w 22"/>
                <a:gd name="T1" fmla="*/ 6 h 26"/>
                <a:gd name="T2" fmla="*/ 18 w 22"/>
                <a:gd name="T3" fmla="*/ 0 h 26"/>
                <a:gd name="T4" fmla="*/ 20 w 22"/>
                <a:gd name="T5" fmla="*/ 0 h 26"/>
                <a:gd name="T6" fmla="*/ 20 w 22"/>
                <a:gd name="T7" fmla="*/ 2 h 26"/>
                <a:gd name="T8" fmla="*/ 22 w 22"/>
                <a:gd name="T9" fmla="*/ 4 h 26"/>
                <a:gd name="T10" fmla="*/ 22 w 22"/>
                <a:gd name="T11" fmla="*/ 6 h 26"/>
                <a:gd name="T12" fmla="*/ 22 w 22"/>
                <a:gd name="T13" fmla="*/ 6 h 26"/>
                <a:gd name="T14" fmla="*/ 22 w 22"/>
                <a:gd name="T15" fmla="*/ 8 h 26"/>
                <a:gd name="T16" fmla="*/ 22 w 22"/>
                <a:gd name="T17" fmla="*/ 12 h 26"/>
                <a:gd name="T18" fmla="*/ 22 w 22"/>
                <a:gd name="T19" fmla="*/ 16 h 26"/>
                <a:gd name="T20" fmla="*/ 22 w 22"/>
                <a:gd name="T21" fmla="*/ 20 h 26"/>
                <a:gd name="T22" fmla="*/ 18 w 22"/>
                <a:gd name="T23" fmla="*/ 22 h 26"/>
                <a:gd name="T24" fmla="*/ 18 w 22"/>
                <a:gd name="T25" fmla="*/ 22 h 26"/>
                <a:gd name="T26" fmla="*/ 16 w 22"/>
                <a:gd name="T27" fmla="*/ 22 h 26"/>
                <a:gd name="T28" fmla="*/ 12 w 22"/>
                <a:gd name="T29" fmla="*/ 24 h 26"/>
                <a:gd name="T30" fmla="*/ 12 w 22"/>
                <a:gd name="T31" fmla="*/ 26 h 26"/>
                <a:gd name="T32" fmla="*/ 12 w 22"/>
                <a:gd name="T33" fmla="*/ 26 h 26"/>
                <a:gd name="T34" fmla="*/ 10 w 22"/>
                <a:gd name="T35" fmla="*/ 26 h 26"/>
                <a:gd name="T36" fmla="*/ 8 w 22"/>
                <a:gd name="T37" fmla="*/ 26 h 26"/>
                <a:gd name="T38" fmla="*/ 2 w 22"/>
                <a:gd name="T39" fmla="*/ 24 h 26"/>
                <a:gd name="T40" fmla="*/ 2 w 22"/>
                <a:gd name="T41" fmla="*/ 24 h 26"/>
                <a:gd name="T42" fmla="*/ 2 w 22"/>
                <a:gd name="T43" fmla="*/ 22 h 26"/>
                <a:gd name="T44" fmla="*/ 0 w 22"/>
                <a:gd name="T45" fmla="*/ 18 h 26"/>
                <a:gd name="T46" fmla="*/ 0 w 22"/>
                <a:gd name="T47" fmla="*/ 14 h 26"/>
                <a:gd name="T48" fmla="*/ 0 w 22"/>
                <a:gd name="T49" fmla="*/ 10 h 26"/>
                <a:gd name="T50" fmla="*/ 0 w 22"/>
                <a:gd name="T51" fmla="*/ 6 h 2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2"/>
                <a:gd name="T79" fmla="*/ 0 h 26"/>
                <a:gd name="T80" fmla="*/ 22 w 22"/>
                <a:gd name="T81" fmla="*/ 26 h 2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2" h="26">
                  <a:moveTo>
                    <a:pt x="0" y="6"/>
                  </a:moveTo>
                  <a:lnTo>
                    <a:pt x="18" y="0"/>
                  </a:lnTo>
                  <a:lnTo>
                    <a:pt x="20" y="0"/>
                  </a:lnTo>
                  <a:lnTo>
                    <a:pt x="20" y="2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22" y="12"/>
                  </a:lnTo>
                  <a:lnTo>
                    <a:pt x="22" y="16"/>
                  </a:lnTo>
                  <a:lnTo>
                    <a:pt x="22" y="20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2" y="24"/>
                  </a:lnTo>
                  <a:lnTo>
                    <a:pt x="12" y="26"/>
                  </a:lnTo>
                  <a:lnTo>
                    <a:pt x="10" y="26"/>
                  </a:lnTo>
                  <a:lnTo>
                    <a:pt x="8" y="26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6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48" name="Freeform 111"/>
            <p:cNvSpPr>
              <a:spLocks/>
            </p:cNvSpPr>
            <p:nvPr/>
          </p:nvSpPr>
          <p:spPr bwMode="gray">
            <a:xfrm>
              <a:off x="1223" y="3150"/>
              <a:ext cx="24" cy="32"/>
            </a:xfrm>
            <a:custGeom>
              <a:avLst/>
              <a:gdLst>
                <a:gd name="T0" fmla="*/ 18 w 24"/>
                <a:gd name="T1" fmla="*/ 0 h 32"/>
                <a:gd name="T2" fmla="*/ 18 w 24"/>
                <a:gd name="T3" fmla="*/ 2 h 32"/>
                <a:gd name="T4" fmla="*/ 16 w 24"/>
                <a:gd name="T5" fmla="*/ 2 h 32"/>
                <a:gd name="T6" fmla="*/ 12 w 24"/>
                <a:gd name="T7" fmla="*/ 6 h 32"/>
                <a:gd name="T8" fmla="*/ 12 w 24"/>
                <a:gd name="T9" fmla="*/ 6 h 32"/>
                <a:gd name="T10" fmla="*/ 12 w 24"/>
                <a:gd name="T11" fmla="*/ 6 h 32"/>
                <a:gd name="T12" fmla="*/ 10 w 24"/>
                <a:gd name="T13" fmla="*/ 6 h 32"/>
                <a:gd name="T14" fmla="*/ 10 w 24"/>
                <a:gd name="T15" fmla="*/ 8 h 32"/>
                <a:gd name="T16" fmla="*/ 8 w 24"/>
                <a:gd name="T17" fmla="*/ 8 h 32"/>
                <a:gd name="T18" fmla="*/ 6 w 24"/>
                <a:gd name="T19" fmla="*/ 8 h 32"/>
                <a:gd name="T20" fmla="*/ 2 w 24"/>
                <a:gd name="T21" fmla="*/ 6 h 32"/>
                <a:gd name="T22" fmla="*/ 0 w 24"/>
                <a:gd name="T23" fmla="*/ 6 h 32"/>
                <a:gd name="T24" fmla="*/ 8 w 24"/>
                <a:gd name="T25" fmla="*/ 32 h 32"/>
                <a:gd name="T26" fmla="*/ 8 w 24"/>
                <a:gd name="T27" fmla="*/ 32 h 32"/>
                <a:gd name="T28" fmla="*/ 10 w 24"/>
                <a:gd name="T29" fmla="*/ 30 h 32"/>
                <a:gd name="T30" fmla="*/ 14 w 24"/>
                <a:gd name="T31" fmla="*/ 28 h 32"/>
                <a:gd name="T32" fmla="*/ 16 w 24"/>
                <a:gd name="T33" fmla="*/ 24 h 32"/>
                <a:gd name="T34" fmla="*/ 20 w 24"/>
                <a:gd name="T35" fmla="*/ 20 h 32"/>
                <a:gd name="T36" fmla="*/ 22 w 24"/>
                <a:gd name="T37" fmla="*/ 16 h 32"/>
                <a:gd name="T38" fmla="*/ 24 w 24"/>
                <a:gd name="T39" fmla="*/ 12 h 32"/>
                <a:gd name="T40" fmla="*/ 24 w 24"/>
                <a:gd name="T41" fmla="*/ 10 h 32"/>
                <a:gd name="T42" fmla="*/ 22 w 24"/>
                <a:gd name="T43" fmla="*/ 8 h 32"/>
                <a:gd name="T44" fmla="*/ 20 w 24"/>
                <a:gd name="T45" fmla="*/ 6 h 32"/>
                <a:gd name="T46" fmla="*/ 20 w 24"/>
                <a:gd name="T47" fmla="*/ 4 h 32"/>
                <a:gd name="T48" fmla="*/ 18 w 24"/>
                <a:gd name="T49" fmla="*/ 0 h 3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4"/>
                <a:gd name="T76" fmla="*/ 0 h 32"/>
                <a:gd name="T77" fmla="*/ 24 w 24"/>
                <a:gd name="T78" fmla="*/ 32 h 3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4" h="32">
                  <a:moveTo>
                    <a:pt x="18" y="0"/>
                  </a:moveTo>
                  <a:lnTo>
                    <a:pt x="18" y="2"/>
                  </a:lnTo>
                  <a:lnTo>
                    <a:pt x="16" y="2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2" y="6"/>
                  </a:lnTo>
                  <a:lnTo>
                    <a:pt x="0" y="6"/>
                  </a:lnTo>
                  <a:lnTo>
                    <a:pt x="8" y="32"/>
                  </a:lnTo>
                  <a:lnTo>
                    <a:pt x="10" y="30"/>
                  </a:lnTo>
                  <a:lnTo>
                    <a:pt x="14" y="28"/>
                  </a:lnTo>
                  <a:lnTo>
                    <a:pt x="16" y="24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20" y="4"/>
                  </a:lnTo>
                  <a:lnTo>
                    <a:pt x="18" y="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49" name="Freeform 112"/>
            <p:cNvSpPr>
              <a:spLocks/>
            </p:cNvSpPr>
            <p:nvPr/>
          </p:nvSpPr>
          <p:spPr bwMode="gray">
            <a:xfrm>
              <a:off x="1231" y="3130"/>
              <a:ext cx="126" cy="142"/>
            </a:xfrm>
            <a:custGeom>
              <a:avLst/>
              <a:gdLst>
                <a:gd name="T0" fmla="*/ 40 w 126"/>
                <a:gd name="T1" fmla="*/ 4 h 142"/>
                <a:gd name="T2" fmla="*/ 40 w 126"/>
                <a:gd name="T3" fmla="*/ 6 h 142"/>
                <a:gd name="T4" fmla="*/ 38 w 126"/>
                <a:gd name="T5" fmla="*/ 12 h 142"/>
                <a:gd name="T6" fmla="*/ 32 w 126"/>
                <a:gd name="T7" fmla="*/ 18 h 142"/>
                <a:gd name="T8" fmla="*/ 28 w 126"/>
                <a:gd name="T9" fmla="*/ 18 h 142"/>
                <a:gd name="T10" fmla="*/ 22 w 126"/>
                <a:gd name="T11" fmla="*/ 12 h 142"/>
                <a:gd name="T12" fmla="*/ 18 w 126"/>
                <a:gd name="T13" fmla="*/ 6 h 142"/>
                <a:gd name="T14" fmla="*/ 10 w 126"/>
                <a:gd name="T15" fmla="*/ 2 h 142"/>
                <a:gd name="T16" fmla="*/ 10 w 126"/>
                <a:gd name="T17" fmla="*/ 6 h 142"/>
                <a:gd name="T18" fmla="*/ 12 w 126"/>
                <a:gd name="T19" fmla="*/ 14 h 142"/>
                <a:gd name="T20" fmla="*/ 14 w 126"/>
                <a:gd name="T21" fmla="*/ 16 h 142"/>
                <a:gd name="T22" fmla="*/ 12 w 126"/>
                <a:gd name="T23" fmla="*/ 22 h 142"/>
                <a:gd name="T24" fmla="*/ 12 w 126"/>
                <a:gd name="T25" fmla="*/ 26 h 142"/>
                <a:gd name="T26" fmla="*/ 16 w 126"/>
                <a:gd name="T27" fmla="*/ 32 h 142"/>
                <a:gd name="T28" fmla="*/ 16 w 126"/>
                <a:gd name="T29" fmla="*/ 34 h 142"/>
                <a:gd name="T30" fmla="*/ 14 w 126"/>
                <a:gd name="T31" fmla="*/ 38 h 142"/>
                <a:gd name="T32" fmla="*/ 6 w 126"/>
                <a:gd name="T33" fmla="*/ 48 h 142"/>
                <a:gd name="T34" fmla="*/ 10 w 126"/>
                <a:gd name="T35" fmla="*/ 104 h 142"/>
                <a:gd name="T36" fmla="*/ 14 w 126"/>
                <a:gd name="T37" fmla="*/ 104 h 142"/>
                <a:gd name="T38" fmla="*/ 22 w 126"/>
                <a:gd name="T39" fmla="*/ 106 h 142"/>
                <a:gd name="T40" fmla="*/ 30 w 126"/>
                <a:gd name="T41" fmla="*/ 108 h 142"/>
                <a:gd name="T42" fmla="*/ 34 w 126"/>
                <a:gd name="T43" fmla="*/ 108 h 142"/>
                <a:gd name="T44" fmla="*/ 40 w 126"/>
                <a:gd name="T45" fmla="*/ 108 h 142"/>
                <a:gd name="T46" fmla="*/ 48 w 126"/>
                <a:gd name="T47" fmla="*/ 108 h 142"/>
                <a:gd name="T48" fmla="*/ 56 w 126"/>
                <a:gd name="T49" fmla="*/ 116 h 142"/>
                <a:gd name="T50" fmla="*/ 60 w 126"/>
                <a:gd name="T51" fmla="*/ 126 h 142"/>
                <a:gd name="T52" fmla="*/ 62 w 126"/>
                <a:gd name="T53" fmla="*/ 132 h 142"/>
                <a:gd name="T54" fmla="*/ 68 w 126"/>
                <a:gd name="T55" fmla="*/ 142 h 142"/>
                <a:gd name="T56" fmla="*/ 84 w 126"/>
                <a:gd name="T57" fmla="*/ 140 h 142"/>
                <a:gd name="T58" fmla="*/ 106 w 126"/>
                <a:gd name="T59" fmla="*/ 142 h 142"/>
                <a:gd name="T60" fmla="*/ 110 w 126"/>
                <a:gd name="T61" fmla="*/ 108 h 142"/>
                <a:gd name="T62" fmla="*/ 106 w 126"/>
                <a:gd name="T63" fmla="*/ 90 h 142"/>
                <a:gd name="T64" fmla="*/ 102 w 126"/>
                <a:gd name="T65" fmla="*/ 84 h 142"/>
                <a:gd name="T66" fmla="*/ 100 w 126"/>
                <a:gd name="T67" fmla="*/ 76 h 142"/>
                <a:gd name="T68" fmla="*/ 110 w 126"/>
                <a:gd name="T69" fmla="*/ 50 h 142"/>
                <a:gd name="T70" fmla="*/ 96 w 126"/>
                <a:gd name="T71" fmla="*/ 42 h 142"/>
                <a:gd name="T72" fmla="*/ 94 w 126"/>
                <a:gd name="T73" fmla="*/ 38 h 142"/>
                <a:gd name="T74" fmla="*/ 48 w 126"/>
                <a:gd name="T75" fmla="*/ 4 h 14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26"/>
                <a:gd name="T115" fmla="*/ 0 h 142"/>
                <a:gd name="T116" fmla="*/ 126 w 126"/>
                <a:gd name="T117" fmla="*/ 142 h 14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26" h="142">
                  <a:moveTo>
                    <a:pt x="48" y="4"/>
                  </a:moveTo>
                  <a:lnTo>
                    <a:pt x="40" y="4"/>
                  </a:lnTo>
                  <a:lnTo>
                    <a:pt x="40" y="6"/>
                  </a:lnTo>
                  <a:lnTo>
                    <a:pt x="38" y="10"/>
                  </a:lnTo>
                  <a:lnTo>
                    <a:pt x="38" y="12"/>
                  </a:lnTo>
                  <a:lnTo>
                    <a:pt x="36" y="16"/>
                  </a:lnTo>
                  <a:lnTo>
                    <a:pt x="32" y="18"/>
                  </a:lnTo>
                  <a:lnTo>
                    <a:pt x="28" y="18"/>
                  </a:lnTo>
                  <a:lnTo>
                    <a:pt x="24" y="16"/>
                  </a:lnTo>
                  <a:lnTo>
                    <a:pt x="22" y="12"/>
                  </a:lnTo>
                  <a:lnTo>
                    <a:pt x="20" y="10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12" y="10"/>
                  </a:lnTo>
                  <a:lnTo>
                    <a:pt x="12" y="14"/>
                  </a:lnTo>
                  <a:lnTo>
                    <a:pt x="14" y="16"/>
                  </a:lnTo>
                  <a:lnTo>
                    <a:pt x="12" y="18"/>
                  </a:lnTo>
                  <a:lnTo>
                    <a:pt x="12" y="22"/>
                  </a:lnTo>
                  <a:lnTo>
                    <a:pt x="12" y="26"/>
                  </a:lnTo>
                  <a:lnTo>
                    <a:pt x="14" y="28"/>
                  </a:lnTo>
                  <a:lnTo>
                    <a:pt x="16" y="32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4" y="38"/>
                  </a:lnTo>
                  <a:lnTo>
                    <a:pt x="10" y="42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10" y="104"/>
                  </a:lnTo>
                  <a:lnTo>
                    <a:pt x="14" y="104"/>
                  </a:lnTo>
                  <a:lnTo>
                    <a:pt x="16" y="106"/>
                  </a:lnTo>
                  <a:lnTo>
                    <a:pt x="22" y="106"/>
                  </a:lnTo>
                  <a:lnTo>
                    <a:pt x="26" y="108"/>
                  </a:lnTo>
                  <a:lnTo>
                    <a:pt x="30" y="108"/>
                  </a:lnTo>
                  <a:lnTo>
                    <a:pt x="34" y="108"/>
                  </a:lnTo>
                  <a:lnTo>
                    <a:pt x="36" y="108"/>
                  </a:lnTo>
                  <a:lnTo>
                    <a:pt x="40" y="108"/>
                  </a:lnTo>
                  <a:lnTo>
                    <a:pt x="42" y="108"/>
                  </a:lnTo>
                  <a:lnTo>
                    <a:pt x="48" y="108"/>
                  </a:lnTo>
                  <a:lnTo>
                    <a:pt x="52" y="112"/>
                  </a:lnTo>
                  <a:lnTo>
                    <a:pt x="56" y="116"/>
                  </a:lnTo>
                  <a:lnTo>
                    <a:pt x="60" y="124"/>
                  </a:lnTo>
                  <a:lnTo>
                    <a:pt x="60" y="126"/>
                  </a:lnTo>
                  <a:lnTo>
                    <a:pt x="62" y="128"/>
                  </a:lnTo>
                  <a:lnTo>
                    <a:pt x="62" y="132"/>
                  </a:lnTo>
                  <a:lnTo>
                    <a:pt x="64" y="138"/>
                  </a:lnTo>
                  <a:lnTo>
                    <a:pt x="68" y="142"/>
                  </a:lnTo>
                  <a:lnTo>
                    <a:pt x="80" y="142"/>
                  </a:lnTo>
                  <a:lnTo>
                    <a:pt x="84" y="140"/>
                  </a:lnTo>
                  <a:lnTo>
                    <a:pt x="86" y="142"/>
                  </a:lnTo>
                  <a:lnTo>
                    <a:pt x="106" y="142"/>
                  </a:lnTo>
                  <a:lnTo>
                    <a:pt x="126" y="134"/>
                  </a:lnTo>
                  <a:lnTo>
                    <a:pt x="110" y="108"/>
                  </a:lnTo>
                  <a:lnTo>
                    <a:pt x="108" y="90"/>
                  </a:lnTo>
                  <a:lnTo>
                    <a:pt x="106" y="90"/>
                  </a:lnTo>
                  <a:lnTo>
                    <a:pt x="104" y="88"/>
                  </a:lnTo>
                  <a:lnTo>
                    <a:pt x="102" y="84"/>
                  </a:lnTo>
                  <a:lnTo>
                    <a:pt x="102" y="80"/>
                  </a:lnTo>
                  <a:lnTo>
                    <a:pt x="100" y="76"/>
                  </a:lnTo>
                  <a:lnTo>
                    <a:pt x="102" y="70"/>
                  </a:lnTo>
                  <a:lnTo>
                    <a:pt x="110" y="50"/>
                  </a:lnTo>
                  <a:lnTo>
                    <a:pt x="98" y="44"/>
                  </a:lnTo>
                  <a:lnTo>
                    <a:pt x="96" y="42"/>
                  </a:lnTo>
                  <a:lnTo>
                    <a:pt x="94" y="40"/>
                  </a:lnTo>
                  <a:lnTo>
                    <a:pt x="94" y="38"/>
                  </a:lnTo>
                  <a:lnTo>
                    <a:pt x="94" y="36"/>
                  </a:lnTo>
                  <a:lnTo>
                    <a:pt x="48" y="4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50" name="Freeform 113"/>
            <p:cNvSpPr>
              <a:spLocks/>
            </p:cNvSpPr>
            <p:nvPr/>
          </p:nvSpPr>
          <p:spPr bwMode="gray">
            <a:xfrm>
              <a:off x="1247" y="3264"/>
              <a:ext cx="112" cy="212"/>
            </a:xfrm>
            <a:custGeom>
              <a:avLst/>
              <a:gdLst>
                <a:gd name="T0" fmla="*/ 8 w 112"/>
                <a:gd name="T1" fmla="*/ 148 h 212"/>
                <a:gd name="T2" fmla="*/ 28 w 112"/>
                <a:gd name="T3" fmla="*/ 128 h 212"/>
                <a:gd name="T4" fmla="*/ 28 w 112"/>
                <a:gd name="T5" fmla="*/ 96 h 212"/>
                <a:gd name="T6" fmla="*/ 18 w 112"/>
                <a:gd name="T7" fmla="*/ 76 h 212"/>
                <a:gd name="T8" fmla="*/ 8 w 112"/>
                <a:gd name="T9" fmla="*/ 66 h 212"/>
                <a:gd name="T10" fmla="*/ 44 w 112"/>
                <a:gd name="T11" fmla="*/ 34 h 212"/>
                <a:gd name="T12" fmla="*/ 46 w 112"/>
                <a:gd name="T13" fmla="*/ 20 h 212"/>
                <a:gd name="T14" fmla="*/ 54 w 112"/>
                <a:gd name="T15" fmla="*/ 28 h 212"/>
                <a:gd name="T16" fmla="*/ 58 w 112"/>
                <a:gd name="T17" fmla="*/ 36 h 212"/>
                <a:gd name="T18" fmla="*/ 62 w 112"/>
                <a:gd name="T19" fmla="*/ 40 h 212"/>
                <a:gd name="T20" fmla="*/ 64 w 112"/>
                <a:gd name="T21" fmla="*/ 40 h 212"/>
                <a:gd name="T22" fmla="*/ 62 w 112"/>
                <a:gd name="T23" fmla="*/ 26 h 212"/>
                <a:gd name="T24" fmla="*/ 58 w 112"/>
                <a:gd name="T25" fmla="*/ 24 h 212"/>
                <a:gd name="T26" fmla="*/ 56 w 112"/>
                <a:gd name="T27" fmla="*/ 20 h 212"/>
                <a:gd name="T28" fmla="*/ 64 w 112"/>
                <a:gd name="T29" fmla="*/ 8 h 212"/>
                <a:gd name="T30" fmla="*/ 70 w 112"/>
                <a:gd name="T31" fmla="*/ 8 h 212"/>
                <a:gd name="T32" fmla="*/ 110 w 112"/>
                <a:gd name="T33" fmla="*/ 0 h 212"/>
                <a:gd name="T34" fmla="*/ 110 w 112"/>
                <a:gd name="T35" fmla="*/ 10 h 212"/>
                <a:gd name="T36" fmla="*/ 110 w 112"/>
                <a:gd name="T37" fmla="*/ 24 h 212"/>
                <a:gd name="T38" fmla="*/ 110 w 112"/>
                <a:gd name="T39" fmla="*/ 36 h 212"/>
                <a:gd name="T40" fmla="*/ 112 w 112"/>
                <a:gd name="T41" fmla="*/ 42 h 212"/>
                <a:gd name="T42" fmla="*/ 108 w 112"/>
                <a:gd name="T43" fmla="*/ 70 h 212"/>
                <a:gd name="T44" fmla="*/ 96 w 112"/>
                <a:gd name="T45" fmla="*/ 80 h 212"/>
                <a:gd name="T46" fmla="*/ 88 w 112"/>
                <a:gd name="T47" fmla="*/ 82 h 212"/>
                <a:gd name="T48" fmla="*/ 78 w 112"/>
                <a:gd name="T49" fmla="*/ 88 h 212"/>
                <a:gd name="T50" fmla="*/ 72 w 112"/>
                <a:gd name="T51" fmla="*/ 94 h 212"/>
                <a:gd name="T52" fmla="*/ 68 w 112"/>
                <a:gd name="T53" fmla="*/ 100 h 212"/>
                <a:gd name="T54" fmla="*/ 60 w 112"/>
                <a:gd name="T55" fmla="*/ 108 h 212"/>
                <a:gd name="T56" fmla="*/ 56 w 112"/>
                <a:gd name="T57" fmla="*/ 110 h 212"/>
                <a:gd name="T58" fmla="*/ 48 w 112"/>
                <a:gd name="T59" fmla="*/ 118 h 212"/>
                <a:gd name="T60" fmla="*/ 44 w 112"/>
                <a:gd name="T61" fmla="*/ 126 h 212"/>
                <a:gd name="T62" fmla="*/ 44 w 112"/>
                <a:gd name="T63" fmla="*/ 142 h 212"/>
                <a:gd name="T64" fmla="*/ 46 w 112"/>
                <a:gd name="T65" fmla="*/ 168 h 212"/>
                <a:gd name="T66" fmla="*/ 46 w 112"/>
                <a:gd name="T67" fmla="*/ 176 h 212"/>
                <a:gd name="T68" fmla="*/ 46 w 112"/>
                <a:gd name="T69" fmla="*/ 184 h 212"/>
                <a:gd name="T70" fmla="*/ 42 w 112"/>
                <a:gd name="T71" fmla="*/ 188 h 212"/>
                <a:gd name="T72" fmla="*/ 34 w 112"/>
                <a:gd name="T73" fmla="*/ 192 h 212"/>
                <a:gd name="T74" fmla="*/ 30 w 112"/>
                <a:gd name="T75" fmla="*/ 194 h 212"/>
                <a:gd name="T76" fmla="*/ 22 w 112"/>
                <a:gd name="T77" fmla="*/ 198 h 212"/>
                <a:gd name="T78" fmla="*/ 20 w 112"/>
                <a:gd name="T79" fmla="*/ 202 h 212"/>
                <a:gd name="T80" fmla="*/ 20 w 112"/>
                <a:gd name="T81" fmla="*/ 206 h 212"/>
                <a:gd name="T82" fmla="*/ 22 w 112"/>
                <a:gd name="T83" fmla="*/ 208 h 212"/>
                <a:gd name="T84" fmla="*/ 20 w 112"/>
                <a:gd name="T85" fmla="*/ 212 h 212"/>
                <a:gd name="T86" fmla="*/ 18 w 112"/>
                <a:gd name="T87" fmla="*/ 212 h 212"/>
                <a:gd name="T88" fmla="*/ 12 w 112"/>
                <a:gd name="T89" fmla="*/ 204 h 212"/>
                <a:gd name="T90" fmla="*/ 10 w 112"/>
                <a:gd name="T91" fmla="*/ 194 h 212"/>
                <a:gd name="T92" fmla="*/ 8 w 112"/>
                <a:gd name="T93" fmla="*/ 192 h 212"/>
                <a:gd name="T94" fmla="*/ 6 w 112"/>
                <a:gd name="T95" fmla="*/ 192 h 212"/>
                <a:gd name="T96" fmla="*/ 6 w 112"/>
                <a:gd name="T97" fmla="*/ 174 h 212"/>
                <a:gd name="T98" fmla="*/ 2 w 112"/>
                <a:gd name="T99" fmla="*/ 164 h 212"/>
                <a:gd name="T100" fmla="*/ 0 w 112"/>
                <a:gd name="T101" fmla="*/ 160 h 21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2"/>
                <a:gd name="T154" fmla="*/ 0 h 212"/>
                <a:gd name="T155" fmla="*/ 112 w 112"/>
                <a:gd name="T156" fmla="*/ 212 h 21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2" h="212">
                  <a:moveTo>
                    <a:pt x="2" y="156"/>
                  </a:moveTo>
                  <a:lnTo>
                    <a:pt x="8" y="148"/>
                  </a:lnTo>
                  <a:lnTo>
                    <a:pt x="20" y="140"/>
                  </a:lnTo>
                  <a:lnTo>
                    <a:pt x="28" y="128"/>
                  </a:lnTo>
                  <a:lnTo>
                    <a:pt x="30" y="112"/>
                  </a:lnTo>
                  <a:lnTo>
                    <a:pt x="28" y="96"/>
                  </a:lnTo>
                  <a:lnTo>
                    <a:pt x="30" y="82"/>
                  </a:lnTo>
                  <a:lnTo>
                    <a:pt x="18" y="76"/>
                  </a:lnTo>
                  <a:lnTo>
                    <a:pt x="8" y="72"/>
                  </a:lnTo>
                  <a:lnTo>
                    <a:pt x="8" y="66"/>
                  </a:lnTo>
                  <a:lnTo>
                    <a:pt x="44" y="58"/>
                  </a:lnTo>
                  <a:lnTo>
                    <a:pt x="44" y="34"/>
                  </a:lnTo>
                  <a:lnTo>
                    <a:pt x="42" y="26"/>
                  </a:lnTo>
                  <a:lnTo>
                    <a:pt x="46" y="20"/>
                  </a:lnTo>
                  <a:lnTo>
                    <a:pt x="50" y="28"/>
                  </a:lnTo>
                  <a:lnTo>
                    <a:pt x="54" y="28"/>
                  </a:lnTo>
                  <a:lnTo>
                    <a:pt x="56" y="34"/>
                  </a:lnTo>
                  <a:lnTo>
                    <a:pt x="58" y="36"/>
                  </a:lnTo>
                  <a:lnTo>
                    <a:pt x="60" y="38"/>
                  </a:lnTo>
                  <a:lnTo>
                    <a:pt x="62" y="40"/>
                  </a:lnTo>
                  <a:lnTo>
                    <a:pt x="64" y="40"/>
                  </a:lnTo>
                  <a:lnTo>
                    <a:pt x="64" y="32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8" y="24"/>
                  </a:lnTo>
                  <a:lnTo>
                    <a:pt x="56" y="22"/>
                  </a:lnTo>
                  <a:lnTo>
                    <a:pt x="56" y="20"/>
                  </a:lnTo>
                  <a:lnTo>
                    <a:pt x="52" y="8"/>
                  </a:lnTo>
                  <a:lnTo>
                    <a:pt x="64" y="8"/>
                  </a:lnTo>
                  <a:lnTo>
                    <a:pt x="68" y="6"/>
                  </a:lnTo>
                  <a:lnTo>
                    <a:pt x="70" y="8"/>
                  </a:lnTo>
                  <a:lnTo>
                    <a:pt x="92" y="8"/>
                  </a:lnTo>
                  <a:lnTo>
                    <a:pt x="110" y="0"/>
                  </a:lnTo>
                  <a:lnTo>
                    <a:pt x="110" y="4"/>
                  </a:lnTo>
                  <a:lnTo>
                    <a:pt x="110" y="10"/>
                  </a:lnTo>
                  <a:lnTo>
                    <a:pt x="110" y="18"/>
                  </a:lnTo>
                  <a:lnTo>
                    <a:pt x="110" y="24"/>
                  </a:lnTo>
                  <a:lnTo>
                    <a:pt x="110" y="32"/>
                  </a:lnTo>
                  <a:lnTo>
                    <a:pt x="110" y="36"/>
                  </a:lnTo>
                  <a:lnTo>
                    <a:pt x="112" y="40"/>
                  </a:lnTo>
                  <a:lnTo>
                    <a:pt x="112" y="42"/>
                  </a:lnTo>
                  <a:lnTo>
                    <a:pt x="112" y="58"/>
                  </a:lnTo>
                  <a:lnTo>
                    <a:pt x="108" y="70"/>
                  </a:lnTo>
                  <a:lnTo>
                    <a:pt x="102" y="76"/>
                  </a:lnTo>
                  <a:lnTo>
                    <a:pt x="96" y="80"/>
                  </a:lnTo>
                  <a:lnTo>
                    <a:pt x="90" y="82"/>
                  </a:lnTo>
                  <a:lnTo>
                    <a:pt x="88" y="82"/>
                  </a:lnTo>
                  <a:lnTo>
                    <a:pt x="82" y="86"/>
                  </a:lnTo>
                  <a:lnTo>
                    <a:pt x="78" y="88"/>
                  </a:lnTo>
                  <a:lnTo>
                    <a:pt x="74" y="92"/>
                  </a:lnTo>
                  <a:lnTo>
                    <a:pt x="72" y="94"/>
                  </a:lnTo>
                  <a:lnTo>
                    <a:pt x="68" y="100"/>
                  </a:lnTo>
                  <a:lnTo>
                    <a:pt x="62" y="106"/>
                  </a:lnTo>
                  <a:lnTo>
                    <a:pt x="60" y="108"/>
                  </a:lnTo>
                  <a:lnTo>
                    <a:pt x="56" y="110"/>
                  </a:lnTo>
                  <a:lnTo>
                    <a:pt x="50" y="114"/>
                  </a:lnTo>
                  <a:lnTo>
                    <a:pt x="48" y="118"/>
                  </a:lnTo>
                  <a:lnTo>
                    <a:pt x="46" y="122"/>
                  </a:lnTo>
                  <a:lnTo>
                    <a:pt x="44" y="126"/>
                  </a:lnTo>
                  <a:lnTo>
                    <a:pt x="44" y="142"/>
                  </a:lnTo>
                  <a:lnTo>
                    <a:pt x="44" y="158"/>
                  </a:lnTo>
                  <a:lnTo>
                    <a:pt x="46" y="168"/>
                  </a:lnTo>
                  <a:lnTo>
                    <a:pt x="46" y="172"/>
                  </a:lnTo>
                  <a:lnTo>
                    <a:pt x="46" y="176"/>
                  </a:lnTo>
                  <a:lnTo>
                    <a:pt x="46" y="180"/>
                  </a:lnTo>
                  <a:lnTo>
                    <a:pt x="46" y="184"/>
                  </a:lnTo>
                  <a:lnTo>
                    <a:pt x="42" y="188"/>
                  </a:lnTo>
                  <a:lnTo>
                    <a:pt x="38" y="190"/>
                  </a:lnTo>
                  <a:lnTo>
                    <a:pt x="34" y="192"/>
                  </a:lnTo>
                  <a:lnTo>
                    <a:pt x="30" y="194"/>
                  </a:lnTo>
                  <a:lnTo>
                    <a:pt x="24" y="196"/>
                  </a:lnTo>
                  <a:lnTo>
                    <a:pt x="22" y="198"/>
                  </a:lnTo>
                  <a:lnTo>
                    <a:pt x="20" y="200"/>
                  </a:lnTo>
                  <a:lnTo>
                    <a:pt x="20" y="202"/>
                  </a:lnTo>
                  <a:lnTo>
                    <a:pt x="20" y="206"/>
                  </a:lnTo>
                  <a:lnTo>
                    <a:pt x="22" y="208"/>
                  </a:lnTo>
                  <a:lnTo>
                    <a:pt x="22" y="210"/>
                  </a:lnTo>
                  <a:lnTo>
                    <a:pt x="20" y="212"/>
                  </a:lnTo>
                  <a:lnTo>
                    <a:pt x="18" y="212"/>
                  </a:lnTo>
                  <a:lnTo>
                    <a:pt x="14" y="212"/>
                  </a:lnTo>
                  <a:lnTo>
                    <a:pt x="12" y="204"/>
                  </a:lnTo>
                  <a:lnTo>
                    <a:pt x="10" y="198"/>
                  </a:lnTo>
                  <a:lnTo>
                    <a:pt x="10" y="194"/>
                  </a:lnTo>
                  <a:lnTo>
                    <a:pt x="8" y="192"/>
                  </a:lnTo>
                  <a:lnTo>
                    <a:pt x="6" y="192"/>
                  </a:lnTo>
                  <a:lnTo>
                    <a:pt x="8" y="182"/>
                  </a:lnTo>
                  <a:lnTo>
                    <a:pt x="6" y="174"/>
                  </a:lnTo>
                  <a:lnTo>
                    <a:pt x="4" y="168"/>
                  </a:lnTo>
                  <a:lnTo>
                    <a:pt x="2" y="164"/>
                  </a:lnTo>
                  <a:lnTo>
                    <a:pt x="0" y="162"/>
                  </a:lnTo>
                  <a:lnTo>
                    <a:pt x="0" y="160"/>
                  </a:lnTo>
                  <a:lnTo>
                    <a:pt x="2" y="156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51" name="Freeform 114"/>
            <p:cNvSpPr>
              <a:spLocks/>
            </p:cNvSpPr>
            <p:nvPr/>
          </p:nvSpPr>
          <p:spPr bwMode="gray">
            <a:xfrm>
              <a:off x="1045" y="3424"/>
              <a:ext cx="224" cy="176"/>
            </a:xfrm>
            <a:custGeom>
              <a:avLst/>
              <a:gdLst>
                <a:gd name="T0" fmla="*/ 170 w 224"/>
                <a:gd name="T1" fmla="*/ 6 h 176"/>
                <a:gd name="T2" fmla="*/ 162 w 224"/>
                <a:gd name="T3" fmla="*/ 10 h 176"/>
                <a:gd name="T4" fmla="*/ 152 w 224"/>
                <a:gd name="T5" fmla="*/ 18 h 176"/>
                <a:gd name="T6" fmla="*/ 144 w 224"/>
                <a:gd name="T7" fmla="*/ 22 h 176"/>
                <a:gd name="T8" fmla="*/ 134 w 224"/>
                <a:gd name="T9" fmla="*/ 34 h 176"/>
                <a:gd name="T10" fmla="*/ 128 w 224"/>
                <a:gd name="T11" fmla="*/ 46 h 176"/>
                <a:gd name="T12" fmla="*/ 122 w 224"/>
                <a:gd name="T13" fmla="*/ 46 h 176"/>
                <a:gd name="T14" fmla="*/ 114 w 224"/>
                <a:gd name="T15" fmla="*/ 40 h 176"/>
                <a:gd name="T16" fmla="*/ 102 w 224"/>
                <a:gd name="T17" fmla="*/ 42 h 176"/>
                <a:gd name="T18" fmla="*/ 98 w 224"/>
                <a:gd name="T19" fmla="*/ 46 h 176"/>
                <a:gd name="T20" fmla="*/ 94 w 224"/>
                <a:gd name="T21" fmla="*/ 54 h 176"/>
                <a:gd name="T22" fmla="*/ 80 w 224"/>
                <a:gd name="T23" fmla="*/ 66 h 176"/>
                <a:gd name="T24" fmla="*/ 66 w 224"/>
                <a:gd name="T25" fmla="*/ 68 h 176"/>
                <a:gd name="T26" fmla="*/ 64 w 224"/>
                <a:gd name="T27" fmla="*/ 62 h 176"/>
                <a:gd name="T28" fmla="*/ 68 w 224"/>
                <a:gd name="T29" fmla="*/ 56 h 176"/>
                <a:gd name="T30" fmla="*/ 64 w 224"/>
                <a:gd name="T31" fmla="*/ 38 h 176"/>
                <a:gd name="T32" fmla="*/ 56 w 224"/>
                <a:gd name="T33" fmla="*/ 32 h 176"/>
                <a:gd name="T34" fmla="*/ 54 w 224"/>
                <a:gd name="T35" fmla="*/ 78 h 176"/>
                <a:gd name="T36" fmla="*/ 50 w 224"/>
                <a:gd name="T37" fmla="*/ 82 h 176"/>
                <a:gd name="T38" fmla="*/ 28 w 224"/>
                <a:gd name="T39" fmla="*/ 82 h 176"/>
                <a:gd name="T40" fmla="*/ 24 w 224"/>
                <a:gd name="T41" fmla="*/ 80 h 176"/>
                <a:gd name="T42" fmla="*/ 22 w 224"/>
                <a:gd name="T43" fmla="*/ 70 h 176"/>
                <a:gd name="T44" fmla="*/ 18 w 224"/>
                <a:gd name="T45" fmla="*/ 68 h 176"/>
                <a:gd name="T46" fmla="*/ 0 w 224"/>
                <a:gd name="T47" fmla="*/ 82 h 176"/>
                <a:gd name="T48" fmla="*/ 20 w 224"/>
                <a:gd name="T49" fmla="*/ 160 h 176"/>
                <a:gd name="T50" fmla="*/ 38 w 224"/>
                <a:gd name="T51" fmla="*/ 172 h 176"/>
                <a:gd name="T52" fmla="*/ 70 w 224"/>
                <a:gd name="T53" fmla="*/ 172 h 176"/>
                <a:gd name="T54" fmla="*/ 100 w 224"/>
                <a:gd name="T55" fmla="*/ 164 h 176"/>
                <a:gd name="T56" fmla="*/ 128 w 224"/>
                <a:gd name="T57" fmla="*/ 160 h 176"/>
                <a:gd name="T58" fmla="*/ 146 w 224"/>
                <a:gd name="T59" fmla="*/ 150 h 176"/>
                <a:gd name="T60" fmla="*/ 154 w 224"/>
                <a:gd name="T61" fmla="*/ 142 h 176"/>
                <a:gd name="T62" fmla="*/ 166 w 224"/>
                <a:gd name="T63" fmla="*/ 126 h 176"/>
                <a:gd name="T64" fmla="*/ 186 w 224"/>
                <a:gd name="T65" fmla="*/ 104 h 176"/>
                <a:gd name="T66" fmla="*/ 190 w 224"/>
                <a:gd name="T67" fmla="*/ 96 h 176"/>
                <a:gd name="T68" fmla="*/ 198 w 224"/>
                <a:gd name="T69" fmla="*/ 88 h 176"/>
                <a:gd name="T70" fmla="*/ 202 w 224"/>
                <a:gd name="T71" fmla="*/ 84 h 176"/>
                <a:gd name="T72" fmla="*/ 212 w 224"/>
                <a:gd name="T73" fmla="*/ 76 h 176"/>
                <a:gd name="T74" fmla="*/ 216 w 224"/>
                <a:gd name="T75" fmla="*/ 70 h 176"/>
                <a:gd name="T76" fmla="*/ 222 w 224"/>
                <a:gd name="T77" fmla="*/ 58 h 176"/>
                <a:gd name="T78" fmla="*/ 216 w 224"/>
                <a:gd name="T79" fmla="*/ 52 h 176"/>
                <a:gd name="T80" fmla="*/ 214 w 224"/>
                <a:gd name="T81" fmla="*/ 44 h 176"/>
                <a:gd name="T82" fmla="*/ 210 w 224"/>
                <a:gd name="T83" fmla="*/ 32 h 176"/>
                <a:gd name="T84" fmla="*/ 210 w 224"/>
                <a:gd name="T85" fmla="*/ 26 h 176"/>
                <a:gd name="T86" fmla="*/ 208 w 224"/>
                <a:gd name="T87" fmla="*/ 8 h 176"/>
                <a:gd name="T88" fmla="*/ 176 w 224"/>
                <a:gd name="T89" fmla="*/ 0 h 17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24"/>
                <a:gd name="T136" fmla="*/ 0 h 176"/>
                <a:gd name="T137" fmla="*/ 224 w 224"/>
                <a:gd name="T138" fmla="*/ 176 h 17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24" h="176">
                  <a:moveTo>
                    <a:pt x="176" y="0"/>
                  </a:moveTo>
                  <a:lnTo>
                    <a:pt x="174" y="4"/>
                  </a:lnTo>
                  <a:lnTo>
                    <a:pt x="170" y="6"/>
                  </a:lnTo>
                  <a:lnTo>
                    <a:pt x="166" y="8"/>
                  </a:lnTo>
                  <a:lnTo>
                    <a:pt x="164" y="10"/>
                  </a:lnTo>
                  <a:lnTo>
                    <a:pt x="162" y="10"/>
                  </a:lnTo>
                  <a:lnTo>
                    <a:pt x="160" y="14"/>
                  </a:lnTo>
                  <a:lnTo>
                    <a:pt x="158" y="16"/>
                  </a:lnTo>
                  <a:lnTo>
                    <a:pt x="152" y="18"/>
                  </a:lnTo>
                  <a:lnTo>
                    <a:pt x="148" y="20"/>
                  </a:lnTo>
                  <a:lnTo>
                    <a:pt x="146" y="20"/>
                  </a:lnTo>
                  <a:lnTo>
                    <a:pt x="144" y="22"/>
                  </a:lnTo>
                  <a:lnTo>
                    <a:pt x="140" y="24"/>
                  </a:lnTo>
                  <a:lnTo>
                    <a:pt x="136" y="28"/>
                  </a:lnTo>
                  <a:lnTo>
                    <a:pt x="134" y="34"/>
                  </a:lnTo>
                  <a:lnTo>
                    <a:pt x="132" y="38"/>
                  </a:lnTo>
                  <a:lnTo>
                    <a:pt x="130" y="42"/>
                  </a:lnTo>
                  <a:lnTo>
                    <a:pt x="128" y="46"/>
                  </a:lnTo>
                  <a:lnTo>
                    <a:pt x="128" y="48"/>
                  </a:lnTo>
                  <a:lnTo>
                    <a:pt x="124" y="48"/>
                  </a:lnTo>
                  <a:lnTo>
                    <a:pt x="122" y="46"/>
                  </a:lnTo>
                  <a:lnTo>
                    <a:pt x="120" y="44"/>
                  </a:lnTo>
                  <a:lnTo>
                    <a:pt x="118" y="44"/>
                  </a:lnTo>
                  <a:lnTo>
                    <a:pt x="114" y="40"/>
                  </a:lnTo>
                  <a:lnTo>
                    <a:pt x="110" y="40"/>
                  </a:lnTo>
                  <a:lnTo>
                    <a:pt x="106" y="40"/>
                  </a:lnTo>
                  <a:lnTo>
                    <a:pt x="102" y="42"/>
                  </a:lnTo>
                  <a:lnTo>
                    <a:pt x="100" y="42"/>
                  </a:lnTo>
                  <a:lnTo>
                    <a:pt x="98" y="44"/>
                  </a:lnTo>
                  <a:lnTo>
                    <a:pt x="98" y="46"/>
                  </a:lnTo>
                  <a:lnTo>
                    <a:pt x="96" y="50"/>
                  </a:lnTo>
                  <a:lnTo>
                    <a:pt x="94" y="52"/>
                  </a:lnTo>
                  <a:lnTo>
                    <a:pt x="94" y="54"/>
                  </a:lnTo>
                  <a:lnTo>
                    <a:pt x="94" y="56"/>
                  </a:lnTo>
                  <a:lnTo>
                    <a:pt x="88" y="62"/>
                  </a:lnTo>
                  <a:lnTo>
                    <a:pt x="80" y="66"/>
                  </a:lnTo>
                  <a:lnTo>
                    <a:pt x="74" y="68"/>
                  </a:lnTo>
                  <a:lnTo>
                    <a:pt x="70" y="68"/>
                  </a:lnTo>
                  <a:lnTo>
                    <a:pt x="66" y="68"/>
                  </a:lnTo>
                  <a:lnTo>
                    <a:pt x="64" y="68"/>
                  </a:lnTo>
                  <a:lnTo>
                    <a:pt x="62" y="64"/>
                  </a:lnTo>
                  <a:lnTo>
                    <a:pt x="64" y="62"/>
                  </a:lnTo>
                  <a:lnTo>
                    <a:pt x="66" y="58"/>
                  </a:lnTo>
                  <a:lnTo>
                    <a:pt x="68" y="56"/>
                  </a:lnTo>
                  <a:lnTo>
                    <a:pt x="68" y="50"/>
                  </a:lnTo>
                  <a:lnTo>
                    <a:pt x="66" y="44"/>
                  </a:lnTo>
                  <a:lnTo>
                    <a:pt x="64" y="38"/>
                  </a:lnTo>
                  <a:lnTo>
                    <a:pt x="60" y="36"/>
                  </a:lnTo>
                  <a:lnTo>
                    <a:pt x="58" y="34"/>
                  </a:lnTo>
                  <a:lnTo>
                    <a:pt x="56" y="32"/>
                  </a:lnTo>
                  <a:lnTo>
                    <a:pt x="54" y="32"/>
                  </a:lnTo>
                  <a:lnTo>
                    <a:pt x="54" y="78"/>
                  </a:lnTo>
                  <a:lnTo>
                    <a:pt x="54" y="80"/>
                  </a:lnTo>
                  <a:lnTo>
                    <a:pt x="52" y="80"/>
                  </a:lnTo>
                  <a:lnTo>
                    <a:pt x="50" y="82"/>
                  </a:lnTo>
                  <a:lnTo>
                    <a:pt x="46" y="82"/>
                  </a:lnTo>
                  <a:lnTo>
                    <a:pt x="38" y="82"/>
                  </a:lnTo>
                  <a:lnTo>
                    <a:pt x="28" y="82"/>
                  </a:lnTo>
                  <a:lnTo>
                    <a:pt x="26" y="82"/>
                  </a:lnTo>
                  <a:lnTo>
                    <a:pt x="24" y="80"/>
                  </a:lnTo>
                  <a:lnTo>
                    <a:pt x="22" y="76"/>
                  </a:lnTo>
                  <a:lnTo>
                    <a:pt x="22" y="70"/>
                  </a:lnTo>
                  <a:lnTo>
                    <a:pt x="20" y="70"/>
                  </a:lnTo>
                  <a:lnTo>
                    <a:pt x="20" y="68"/>
                  </a:lnTo>
                  <a:lnTo>
                    <a:pt x="18" y="68"/>
                  </a:lnTo>
                  <a:lnTo>
                    <a:pt x="16" y="68"/>
                  </a:lnTo>
                  <a:lnTo>
                    <a:pt x="12" y="78"/>
                  </a:lnTo>
                  <a:lnTo>
                    <a:pt x="0" y="82"/>
                  </a:lnTo>
                  <a:lnTo>
                    <a:pt x="8" y="110"/>
                  </a:lnTo>
                  <a:lnTo>
                    <a:pt x="20" y="126"/>
                  </a:lnTo>
                  <a:lnTo>
                    <a:pt x="20" y="160"/>
                  </a:lnTo>
                  <a:lnTo>
                    <a:pt x="20" y="162"/>
                  </a:lnTo>
                  <a:lnTo>
                    <a:pt x="28" y="168"/>
                  </a:lnTo>
                  <a:lnTo>
                    <a:pt x="38" y="172"/>
                  </a:lnTo>
                  <a:lnTo>
                    <a:pt x="56" y="176"/>
                  </a:lnTo>
                  <a:lnTo>
                    <a:pt x="60" y="176"/>
                  </a:lnTo>
                  <a:lnTo>
                    <a:pt x="70" y="172"/>
                  </a:lnTo>
                  <a:lnTo>
                    <a:pt x="82" y="166"/>
                  </a:lnTo>
                  <a:lnTo>
                    <a:pt x="92" y="164"/>
                  </a:lnTo>
                  <a:lnTo>
                    <a:pt x="100" y="164"/>
                  </a:lnTo>
                  <a:lnTo>
                    <a:pt x="104" y="164"/>
                  </a:lnTo>
                  <a:lnTo>
                    <a:pt x="116" y="164"/>
                  </a:lnTo>
                  <a:lnTo>
                    <a:pt x="128" y="160"/>
                  </a:lnTo>
                  <a:lnTo>
                    <a:pt x="142" y="154"/>
                  </a:lnTo>
                  <a:lnTo>
                    <a:pt x="144" y="152"/>
                  </a:lnTo>
                  <a:lnTo>
                    <a:pt x="146" y="150"/>
                  </a:lnTo>
                  <a:lnTo>
                    <a:pt x="148" y="148"/>
                  </a:lnTo>
                  <a:lnTo>
                    <a:pt x="152" y="144"/>
                  </a:lnTo>
                  <a:lnTo>
                    <a:pt x="154" y="142"/>
                  </a:lnTo>
                  <a:lnTo>
                    <a:pt x="156" y="138"/>
                  </a:lnTo>
                  <a:lnTo>
                    <a:pt x="158" y="136"/>
                  </a:lnTo>
                  <a:lnTo>
                    <a:pt x="166" y="126"/>
                  </a:lnTo>
                  <a:lnTo>
                    <a:pt x="174" y="116"/>
                  </a:lnTo>
                  <a:lnTo>
                    <a:pt x="182" y="108"/>
                  </a:lnTo>
                  <a:lnTo>
                    <a:pt x="186" y="104"/>
                  </a:lnTo>
                  <a:lnTo>
                    <a:pt x="186" y="102"/>
                  </a:lnTo>
                  <a:lnTo>
                    <a:pt x="188" y="100"/>
                  </a:lnTo>
                  <a:lnTo>
                    <a:pt x="190" y="96"/>
                  </a:lnTo>
                  <a:lnTo>
                    <a:pt x="194" y="94"/>
                  </a:lnTo>
                  <a:lnTo>
                    <a:pt x="196" y="90"/>
                  </a:lnTo>
                  <a:lnTo>
                    <a:pt x="198" y="88"/>
                  </a:lnTo>
                  <a:lnTo>
                    <a:pt x="198" y="86"/>
                  </a:lnTo>
                  <a:lnTo>
                    <a:pt x="200" y="86"/>
                  </a:lnTo>
                  <a:lnTo>
                    <a:pt x="202" y="84"/>
                  </a:lnTo>
                  <a:lnTo>
                    <a:pt x="206" y="82"/>
                  </a:lnTo>
                  <a:lnTo>
                    <a:pt x="208" y="80"/>
                  </a:lnTo>
                  <a:lnTo>
                    <a:pt x="212" y="76"/>
                  </a:lnTo>
                  <a:lnTo>
                    <a:pt x="214" y="74"/>
                  </a:lnTo>
                  <a:lnTo>
                    <a:pt x="216" y="72"/>
                  </a:lnTo>
                  <a:lnTo>
                    <a:pt x="216" y="70"/>
                  </a:lnTo>
                  <a:lnTo>
                    <a:pt x="218" y="68"/>
                  </a:lnTo>
                  <a:lnTo>
                    <a:pt x="220" y="62"/>
                  </a:lnTo>
                  <a:lnTo>
                    <a:pt x="222" y="58"/>
                  </a:lnTo>
                  <a:lnTo>
                    <a:pt x="224" y="54"/>
                  </a:lnTo>
                  <a:lnTo>
                    <a:pt x="224" y="52"/>
                  </a:lnTo>
                  <a:lnTo>
                    <a:pt x="216" y="52"/>
                  </a:lnTo>
                  <a:lnTo>
                    <a:pt x="214" y="52"/>
                  </a:lnTo>
                  <a:lnTo>
                    <a:pt x="214" y="48"/>
                  </a:lnTo>
                  <a:lnTo>
                    <a:pt x="214" y="44"/>
                  </a:lnTo>
                  <a:lnTo>
                    <a:pt x="214" y="40"/>
                  </a:lnTo>
                  <a:lnTo>
                    <a:pt x="212" y="36"/>
                  </a:lnTo>
                  <a:lnTo>
                    <a:pt x="210" y="32"/>
                  </a:lnTo>
                  <a:lnTo>
                    <a:pt x="208" y="30"/>
                  </a:lnTo>
                  <a:lnTo>
                    <a:pt x="210" y="26"/>
                  </a:lnTo>
                  <a:lnTo>
                    <a:pt x="210" y="20"/>
                  </a:lnTo>
                  <a:lnTo>
                    <a:pt x="208" y="14"/>
                  </a:lnTo>
                  <a:lnTo>
                    <a:pt x="208" y="8"/>
                  </a:lnTo>
                  <a:lnTo>
                    <a:pt x="204" y="4"/>
                  </a:lnTo>
                  <a:lnTo>
                    <a:pt x="202" y="0"/>
                  </a:lnTo>
                  <a:lnTo>
                    <a:pt x="176" y="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52" name="Freeform 115"/>
            <p:cNvSpPr>
              <a:spLocks/>
            </p:cNvSpPr>
            <p:nvPr/>
          </p:nvSpPr>
          <p:spPr bwMode="gray">
            <a:xfrm>
              <a:off x="1247" y="3454"/>
              <a:ext cx="14" cy="28"/>
            </a:xfrm>
            <a:custGeom>
              <a:avLst/>
              <a:gdLst>
                <a:gd name="T0" fmla="*/ 4 w 14"/>
                <a:gd name="T1" fmla="*/ 2 h 28"/>
                <a:gd name="T2" fmla="*/ 4 w 14"/>
                <a:gd name="T3" fmla="*/ 2 h 28"/>
                <a:gd name="T4" fmla="*/ 6 w 14"/>
                <a:gd name="T5" fmla="*/ 2 h 28"/>
                <a:gd name="T6" fmla="*/ 6 w 14"/>
                <a:gd name="T7" fmla="*/ 0 h 28"/>
                <a:gd name="T8" fmla="*/ 6 w 14"/>
                <a:gd name="T9" fmla="*/ 2 h 28"/>
                <a:gd name="T10" fmla="*/ 8 w 14"/>
                <a:gd name="T11" fmla="*/ 2 h 28"/>
                <a:gd name="T12" fmla="*/ 8 w 14"/>
                <a:gd name="T13" fmla="*/ 4 h 28"/>
                <a:gd name="T14" fmla="*/ 10 w 14"/>
                <a:gd name="T15" fmla="*/ 6 h 28"/>
                <a:gd name="T16" fmla="*/ 12 w 14"/>
                <a:gd name="T17" fmla="*/ 10 h 28"/>
                <a:gd name="T18" fmla="*/ 12 w 14"/>
                <a:gd name="T19" fmla="*/ 14 h 28"/>
                <a:gd name="T20" fmla="*/ 14 w 14"/>
                <a:gd name="T21" fmla="*/ 22 h 28"/>
                <a:gd name="T22" fmla="*/ 12 w 14"/>
                <a:gd name="T23" fmla="*/ 24 h 28"/>
                <a:gd name="T24" fmla="*/ 12 w 14"/>
                <a:gd name="T25" fmla="*/ 24 h 28"/>
                <a:gd name="T26" fmla="*/ 10 w 14"/>
                <a:gd name="T27" fmla="*/ 26 h 28"/>
                <a:gd name="T28" fmla="*/ 6 w 14"/>
                <a:gd name="T29" fmla="*/ 28 h 28"/>
                <a:gd name="T30" fmla="*/ 4 w 14"/>
                <a:gd name="T31" fmla="*/ 26 h 28"/>
                <a:gd name="T32" fmla="*/ 2 w 14"/>
                <a:gd name="T33" fmla="*/ 24 h 28"/>
                <a:gd name="T34" fmla="*/ 2 w 14"/>
                <a:gd name="T35" fmla="*/ 22 h 28"/>
                <a:gd name="T36" fmla="*/ 0 w 14"/>
                <a:gd name="T37" fmla="*/ 18 h 28"/>
                <a:gd name="T38" fmla="*/ 0 w 14"/>
                <a:gd name="T39" fmla="*/ 14 h 28"/>
                <a:gd name="T40" fmla="*/ 0 w 14"/>
                <a:gd name="T41" fmla="*/ 8 h 28"/>
                <a:gd name="T42" fmla="*/ 4 w 14"/>
                <a:gd name="T43" fmla="*/ 2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4"/>
                <a:gd name="T67" fmla="*/ 0 h 28"/>
                <a:gd name="T68" fmla="*/ 14 w 14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4" h="28">
                  <a:moveTo>
                    <a:pt x="4" y="2"/>
                  </a:move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4"/>
                  </a:lnTo>
                  <a:lnTo>
                    <a:pt x="10" y="6"/>
                  </a:lnTo>
                  <a:lnTo>
                    <a:pt x="12" y="10"/>
                  </a:lnTo>
                  <a:lnTo>
                    <a:pt x="12" y="14"/>
                  </a:lnTo>
                  <a:lnTo>
                    <a:pt x="14" y="22"/>
                  </a:lnTo>
                  <a:lnTo>
                    <a:pt x="12" y="24"/>
                  </a:lnTo>
                  <a:lnTo>
                    <a:pt x="10" y="26"/>
                  </a:lnTo>
                  <a:lnTo>
                    <a:pt x="6" y="28"/>
                  </a:lnTo>
                  <a:lnTo>
                    <a:pt x="4" y="26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8"/>
                  </a:lnTo>
                  <a:lnTo>
                    <a:pt x="4" y="2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53" name="Freeform 116"/>
            <p:cNvSpPr>
              <a:spLocks/>
            </p:cNvSpPr>
            <p:nvPr/>
          </p:nvSpPr>
          <p:spPr bwMode="gray">
            <a:xfrm>
              <a:off x="1189" y="3500"/>
              <a:ext cx="22" cy="26"/>
            </a:xfrm>
            <a:custGeom>
              <a:avLst/>
              <a:gdLst>
                <a:gd name="T0" fmla="*/ 0 w 22"/>
                <a:gd name="T1" fmla="*/ 12 h 26"/>
                <a:gd name="T2" fmla="*/ 4 w 22"/>
                <a:gd name="T3" fmla="*/ 6 h 26"/>
                <a:gd name="T4" fmla="*/ 4 w 22"/>
                <a:gd name="T5" fmla="*/ 6 h 26"/>
                <a:gd name="T6" fmla="*/ 4 w 22"/>
                <a:gd name="T7" fmla="*/ 6 h 26"/>
                <a:gd name="T8" fmla="*/ 4 w 22"/>
                <a:gd name="T9" fmla="*/ 4 h 26"/>
                <a:gd name="T10" fmla="*/ 6 w 22"/>
                <a:gd name="T11" fmla="*/ 2 h 26"/>
                <a:gd name="T12" fmla="*/ 8 w 22"/>
                <a:gd name="T13" fmla="*/ 2 h 26"/>
                <a:gd name="T14" fmla="*/ 12 w 22"/>
                <a:gd name="T15" fmla="*/ 0 h 26"/>
                <a:gd name="T16" fmla="*/ 22 w 22"/>
                <a:gd name="T17" fmla="*/ 8 h 26"/>
                <a:gd name="T18" fmla="*/ 16 w 22"/>
                <a:gd name="T19" fmla="*/ 18 h 26"/>
                <a:gd name="T20" fmla="*/ 14 w 22"/>
                <a:gd name="T21" fmla="*/ 20 h 26"/>
                <a:gd name="T22" fmla="*/ 14 w 22"/>
                <a:gd name="T23" fmla="*/ 22 h 26"/>
                <a:gd name="T24" fmla="*/ 12 w 22"/>
                <a:gd name="T25" fmla="*/ 24 h 26"/>
                <a:gd name="T26" fmla="*/ 12 w 22"/>
                <a:gd name="T27" fmla="*/ 26 h 26"/>
                <a:gd name="T28" fmla="*/ 8 w 22"/>
                <a:gd name="T29" fmla="*/ 26 h 26"/>
                <a:gd name="T30" fmla="*/ 0 w 22"/>
                <a:gd name="T31" fmla="*/ 12 h 2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"/>
                <a:gd name="T49" fmla="*/ 0 h 26"/>
                <a:gd name="T50" fmla="*/ 22 w 22"/>
                <a:gd name="T51" fmla="*/ 26 h 2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" h="26">
                  <a:moveTo>
                    <a:pt x="0" y="12"/>
                  </a:move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2" y="0"/>
                  </a:lnTo>
                  <a:lnTo>
                    <a:pt x="22" y="8"/>
                  </a:lnTo>
                  <a:lnTo>
                    <a:pt x="16" y="18"/>
                  </a:lnTo>
                  <a:lnTo>
                    <a:pt x="14" y="20"/>
                  </a:lnTo>
                  <a:lnTo>
                    <a:pt x="14" y="22"/>
                  </a:lnTo>
                  <a:lnTo>
                    <a:pt x="12" y="24"/>
                  </a:lnTo>
                  <a:lnTo>
                    <a:pt x="12" y="26"/>
                  </a:lnTo>
                  <a:lnTo>
                    <a:pt x="8" y="26"/>
                  </a:lnTo>
                  <a:lnTo>
                    <a:pt x="0" y="12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54" name="Freeform 117"/>
            <p:cNvSpPr>
              <a:spLocks/>
            </p:cNvSpPr>
            <p:nvPr/>
          </p:nvSpPr>
          <p:spPr bwMode="gray">
            <a:xfrm>
              <a:off x="1177" y="3328"/>
              <a:ext cx="100" cy="96"/>
            </a:xfrm>
            <a:custGeom>
              <a:avLst/>
              <a:gdLst>
                <a:gd name="T0" fmla="*/ 18 w 100"/>
                <a:gd name="T1" fmla="*/ 26 h 96"/>
                <a:gd name="T2" fmla="*/ 34 w 100"/>
                <a:gd name="T3" fmla="*/ 16 h 96"/>
                <a:gd name="T4" fmla="*/ 36 w 100"/>
                <a:gd name="T5" fmla="*/ 10 h 96"/>
                <a:gd name="T6" fmla="*/ 78 w 100"/>
                <a:gd name="T7" fmla="*/ 8 h 96"/>
                <a:gd name="T8" fmla="*/ 100 w 100"/>
                <a:gd name="T9" fmla="*/ 18 h 96"/>
                <a:gd name="T10" fmla="*/ 100 w 100"/>
                <a:gd name="T11" fmla="*/ 48 h 96"/>
                <a:gd name="T12" fmla="*/ 90 w 100"/>
                <a:gd name="T13" fmla="*/ 76 h 96"/>
                <a:gd name="T14" fmla="*/ 72 w 100"/>
                <a:gd name="T15" fmla="*/ 92 h 96"/>
                <a:gd name="T16" fmla="*/ 42 w 100"/>
                <a:gd name="T17" fmla="*/ 96 h 96"/>
                <a:gd name="T18" fmla="*/ 40 w 100"/>
                <a:gd name="T19" fmla="*/ 94 h 96"/>
                <a:gd name="T20" fmla="*/ 34 w 100"/>
                <a:gd name="T21" fmla="*/ 88 h 96"/>
                <a:gd name="T22" fmla="*/ 32 w 100"/>
                <a:gd name="T23" fmla="*/ 88 h 96"/>
                <a:gd name="T24" fmla="*/ 28 w 100"/>
                <a:gd name="T25" fmla="*/ 86 h 96"/>
                <a:gd name="T26" fmla="*/ 26 w 100"/>
                <a:gd name="T27" fmla="*/ 80 h 96"/>
                <a:gd name="T28" fmla="*/ 20 w 100"/>
                <a:gd name="T29" fmla="*/ 74 h 96"/>
                <a:gd name="T30" fmla="*/ 20 w 100"/>
                <a:gd name="T31" fmla="*/ 74 h 96"/>
                <a:gd name="T32" fmla="*/ 18 w 100"/>
                <a:gd name="T33" fmla="*/ 68 h 96"/>
                <a:gd name="T34" fmla="*/ 12 w 100"/>
                <a:gd name="T35" fmla="*/ 58 h 96"/>
                <a:gd name="T36" fmla="*/ 4 w 100"/>
                <a:gd name="T37" fmla="*/ 46 h 96"/>
                <a:gd name="T38" fmla="*/ 0 w 100"/>
                <a:gd name="T39" fmla="*/ 28 h 96"/>
                <a:gd name="T40" fmla="*/ 2 w 100"/>
                <a:gd name="T41" fmla="*/ 38 h 96"/>
                <a:gd name="T42" fmla="*/ 6 w 100"/>
                <a:gd name="T43" fmla="*/ 50 h 96"/>
                <a:gd name="T44" fmla="*/ 10 w 100"/>
                <a:gd name="T45" fmla="*/ 56 h 96"/>
                <a:gd name="T46" fmla="*/ 12 w 100"/>
                <a:gd name="T47" fmla="*/ 58 h 96"/>
                <a:gd name="T48" fmla="*/ 16 w 100"/>
                <a:gd name="T49" fmla="*/ 64 h 96"/>
                <a:gd name="T50" fmla="*/ 20 w 100"/>
                <a:gd name="T51" fmla="*/ 72 h 96"/>
                <a:gd name="T52" fmla="*/ 20 w 100"/>
                <a:gd name="T53" fmla="*/ 74 h 96"/>
                <a:gd name="T54" fmla="*/ 26 w 100"/>
                <a:gd name="T55" fmla="*/ 80 h 96"/>
                <a:gd name="T56" fmla="*/ 28 w 100"/>
                <a:gd name="T57" fmla="*/ 86 h 96"/>
                <a:gd name="T58" fmla="*/ 32 w 100"/>
                <a:gd name="T59" fmla="*/ 88 h 96"/>
                <a:gd name="T60" fmla="*/ 34 w 100"/>
                <a:gd name="T61" fmla="*/ 88 h 96"/>
                <a:gd name="T62" fmla="*/ 40 w 100"/>
                <a:gd name="T63" fmla="*/ 94 h 96"/>
                <a:gd name="T64" fmla="*/ 42 w 100"/>
                <a:gd name="T65" fmla="*/ 96 h 9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0"/>
                <a:gd name="T100" fmla="*/ 0 h 96"/>
                <a:gd name="T101" fmla="*/ 100 w 100"/>
                <a:gd name="T102" fmla="*/ 96 h 9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0" h="96">
                  <a:moveTo>
                    <a:pt x="0" y="26"/>
                  </a:moveTo>
                  <a:lnTo>
                    <a:pt x="18" y="26"/>
                  </a:lnTo>
                  <a:lnTo>
                    <a:pt x="30" y="22"/>
                  </a:lnTo>
                  <a:lnTo>
                    <a:pt x="34" y="16"/>
                  </a:lnTo>
                  <a:lnTo>
                    <a:pt x="36" y="12"/>
                  </a:lnTo>
                  <a:lnTo>
                    <a:pt x="36" y="10"/>
                  </a:lnTo>
                  <a:lnTo>
                    <a:pt x="78" y="0"/>
                  </a:lnTo>
                  <a:lnTo>
                    <a:pt x="78" y="8"/>
                  </a:lnTo>
                  <a:lnTo>
                    <a:pt x="88" y="12"/>
                  </a:lnTo>
                  <a:lnTo>
                    <a:pt x="100" y="18"/>
                  </a:lnTo>
                  <a:lnTo>
                    <a:pt x="98" y="32"/>
                  </a:lnTo>
                  <a:lnTo>
                    <a:pt x="100" y="48"/>
                  </a:lnTo>
                  <a:lnTo>
                    <a:pt x="98" y="64"/>
                  </a:lnTo>
                  <a:lnTo>
                    <a:pt x="90" y="76"/>
                  </a:lnTo>
                  <a:lnTo>
                    <a:pt x="78" y="86"/>
                  </a:lnTo>
                  <a:lnTo>
                    <a:pt x="72" y="92"/>
                  </a:lnTo>
                  <a:lnTo>
                    <a:pt x="70" y="96"/>
                  </a:lnTo>
                  <a:lnTo>
                    <a:pt x="42" y="96"/>
                  </a:lnTo>
                  <a:lnTo>
                    <a:pt x="40" y="94"/>
                  </a:lnTo>
                  <a:lnTo>
                    <a:pt x="38" y="90"/>
                  </a:lnTo>
                  <a:lnTo>
                    <a:pt x="34" y="88"/>
                  </a:lnTo>
                  <a:lnTo>
                    <a:pt x="32" y="88"/>
                  </a:lnTo>
                  <a:lnTo>
                    <a:pt x="30" y="88"/>
                  </a:lnTo>
                  <a:lnTo>
                    <a:pt x="28" y="86"/>
                  </a:lnTo>
                  <a:lnTo>
                    <a:pt x="26" y="84"/>
                  </a:lnTo>
                  <a:lnTo>
                    <a:pt x="26" y="80"/>
                  </a:lnTo>
                  <a:lnTo>
                    <a:pt x="24" y="76"/>
                  </a:lnTo>
                  <a:lnTo>
                    <a:pt x="20" y="74"/>
                  </a:lnTo>
                  <a:lnTo>
                    <a:pt x="20" y="72"/>
                  </a:lnTo>
                  <a:lnTo>
                    <a:pt x="18" y="68"/>
                  </a:lnTo>
                  <a:lnTo>
                    <a:pt x="16" y="64"/>
                  </a:lnTo>
                  <a:lnTo>
                    <a:pt x="12" y="58"/>
                  </a:lnTo>
                  <a:lnTo>
                    <a:pt x="8" y="52"/>
                  </a:lnTo>
                  <a:lnTo>
                    <a:pt x="4" y="4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2" y="32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6" y="50"/>
                  </a:lnTo>
                  <a:lnTo>
                    <a:pt x="8" y="54"/>
                  </a:lnTo>
                  <a:lnTo>
                    <a:pt x="10" y="56"/>
                  </a:lnTo>
                  <a:lnTo>
                    <a:pt x="12" y="58"/>
                  </a:lnTo>
                  <a:lnTo>
                    <a:pt x="14" y="62"/>
                  </a:lnTo>
                  <a:lnTo>
                    <a:pt x="16" y="64"/>
                  </a:lnTo>
                  <a:lnTo>
                    <a:pt x="18" y="68"/>
                  </a:lnTo>
                  <a:lnTo>
                    <a:pt x="20" y="72"/>
                  </a:lnTo>
                  <a:lnTo>
                    <a:pt x="20" y="74"/>
                  </a:lnTo>
                  <a:lnTo>
                    <a:pt x="24" y="76"/>
                  </a:lnTo>
                  <a:lnTo>
                    <a:pt x="26" y="80"/>
                  </a:lnTo>
                  <a:lnTo>
                    <a:pt x="28" y="84"/>
                  </a:lnTo>
                  <a:lnTo>
                    <a:pt x="28" y="86"/>
                  </a:lnTo>
                  <a:lnTo>
                    <a:pt x="30" y="88"/>
                  </a:lnTo>
                  <a:lnTo>
                    <a:pt x="32" y="88"/>
                  </a:lnTo>
                  <a:lnTo>
                    <a:pt x="34" y="88"/>
                  </a:lnTo>
                  <a:lnTo>
                    <a:pt x="38" y="90"/>
                  </a:lnTo>
                  <a:lnTo>
                    <a:pt x="40" y="94"/>
                  </a:lnTo>
                  <a:lnTo>
                    <a:pt x="42" y="96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55" name="Freeform 118"/>
            <p:cNvSpPr>
              <a:spLocks/>
            </p:cNvSpPr>
            <p:nvPr/>
          </p:nvSpPr>
          <p:spPr bwMode="gray">
            <a:xfrm>
              <a:off x="681" y="2768"/>
              <a:ext cx="210" cy="200"/>
            </a:xfrm>
            <a:custGeom>
              <a:avLst/>
              <a:gdLst>
                <a:gd name="T0" fmla="*/ 74 w 210"/>
                <a:gd name="T1" fmla="*/ 0 h 200"/>
                <a:gd name="T2" fmla="*/ 74 w 210"/>
                <a:gd name="T3" fmla="*/ 0 h 200"/>
                <a:gd name="T4" fmla="*/ 72 w 210"/>
                <a:gd name="T5" fmla="*/ 2 h 200"/>
                <a:gd name="T6" fmla="*/ 78 w 210"/>
                <a:gd name="T7" fmla="*/ 114 h 200"/>
                <a:gd name="T8" fmla="*/ 80 w 210"/>
                <a:gd name="T9" fmla="*/ 120 h 200"/>
                <a:gd name="T10" fmla="*/ 82 w 210"/>
                <a:gd name="T11" fmla="*/ 128 h 200"/>
                <a:gd name="T12" fmla="*/ 24 w 210"/>
                <a:gd name="T13" fmla="*/ 130 h 200"/>
                <a:gd name="T14" fmla="*/ 22 w 210"/>
                <a:gd name="T15" fmla="*/ 132 h 200"/>
                <a:gd name="T16" fmla="*/ 18 w 210"/>
                <a:gd name="T17" fmla="*/ 134 h 200"/>
                <a:gd name="T18" fmla="*/ 16 w 210"/>
                <a:gd name="T19" fmla="*/ 132 h 200"/>
                <a:gd name="T20" fmla="*/ 14 w 210"/>
                <a:gd name="T21" fmla="*/ 132 h 200"/>
                <a:gd name="T22" fmla="*/ 12 w 210"/>
                <a:gd name="T23" fmla="*/ 136 h 200"/>
                <a:gd name="T24" fmla="*/ 12 w 210"/>
                <a:gd name="T25" fmla="*/ 140 h 200"/>
                <a:gd name="T26" fmla="*/ 10 w 210"/>
                <a:gd name="T27" fmla="*/ 144 h 200"/>
                <a:gd name="T28" fmla="*/ 8 w 210"/>
                <a:gd name="T29" fmla="*/ 146 h 200"/>
                <a:gd name="T30" fmla="*/ 6 w 210"/>
                <a:gd name="T31" fmla="*/ 150 h 200"/>
                <a:gd name="T32" fmla="*/ 2 w 210"/>
                <a:gd name="T33" fmla="*/ 154 h 200"/>
                <a:gd name="T34" fmla="*/ 0 w 210"/>
                <a:gd name="T35" fmla="*/ 156 h 200"/>
                <a:gd name="T36" fmla="*/ 0 w 210"/>
                <a:gd name="T37" fmla="*/ 164 h 200"/>
                <a:gd name="T38" fmla="*/ 2 w 210"/>
                <a:gd name="T39" fmla="*/ 172 h 200"/>
                <a:gd name="T40" fmla="*/ 2 w 210"/>
                <a:gd name="T41" fmla="*/ 174 h 200"/>
                <a:gd name="T42" fmla="*/ 4 w 210"/>
                <a:gd name="T43" fmla="*/ 176 h 200"/>
                <a:gd name="T44" fmla="*/ 10 w 210"/>
                <a:gd name="T45" fmla="*/ 178 h 200"/>
                <a:gd name="T46" fmla="*/ 14 w 210"/>
                <a:gd name="T47" fmla="*/ 180 h 200"/>
                <a:gd name="T48" fmla="*/ 22 w 210"/>
                <a:gd name="T49" fmla="*/ 182 h 200"/>
                <a:gd name="T50" fmla="*/ 24 w 210"/>
                <a:gd name="T51" fmla="*/ 182 h 200"/>
                <a:gd name="T52" fmla="*/ 30 w 210"/>
                <a:gd name="T53" fmla="*/ 182 h 200"/>
                <a:gd name="T54" fmla="*/ 30 w 210"/>
                <a:gd name="T55" fmla="*/ 176 h 200"/>
                <a:gd name="T56" fmla="*/ 32 w 210"/>
                <a:gd name="T57" fmla="*/ 176 h 200"/>
                <a:gd name="T58" fmla="*/ 38 w 210"/>
                <a:gd name="T59" fmla="*/ 174 h 200"/>
                <a:gd name="T60" fmla="*/ 44 w 210"/>
                <a:gd name="T61" fmla="*/ 178 h 200"/>
                <a:gd name="T62" fmla="*/ 44 w 210"/>
                <a:gd name="T63" fmla="*/ 182 h 200"/>
                <a:gd name="T64" fmla="*/ 48 w 210"/>
                <a:gd name="T65" fmla="*/ 190 h 200"/>
                <a:gd name="T66" fmla="*/ 56 w 210"/>
                <a:gd name="T67" fmla="*/ 198 h 200"/>
                <a:gd name="T68" fmla="*/ 60 w 210"/>
                <a:gd name="T69" fmla="*/ 200 h 200"/>
                <a:gd name="T70" fmla="*/ 70 w 210"/>
                <a:gd name="T71" fmla="*/ 198 h 200"/>
                <a:gd name="T72" fmla="*/ 74 w 210"/>
                <a:gd name="T73" fmla="*/ 196 h 200"/>
                <a:gd name="T74" fmla="*/ 78 w 210"/>
                <a:gd name="T75" fmla="*/ 192 h 200"/>
                <a:gd name="T76" fmla="*/ 84 w 210"/>
                <a:gd name="T77" fmla="*/ 196 h 200"/>
                <a:gd name="T78" fmla="*/ 86 w 210"/>
                <a:gd name="T79" fmla="*/ 196 h 200"/>
                <a:gd name="T80" fmla="*/ 90 w 210"/>
                <a:gd name="T81" fmla="*/ 196 h 200"/>
                <a:gd name="T82" fmla="*/ 92 w 210"/>
                <a:gd name="T83" fmla="*/ 194 h 200"/>
                <a:gd name="T84" fmla="*/ 94 w 210"/>
                <a:gd name="T85" fmla="*/ 186 h 200"/>
                <a:gd name="T86" fmla="*/ 98 w 210"/>
                <a:gd name="T87" fmla="*/ 176 h 200"/>
                <a:gd name="T88" fmla="*/ 102 w 210"/>
                <a:gd name="T89" fmla="*/ 170 h 200"/>
                <a:gd name="T90" fmla="*/ 106 w 210"/>
                <a:gd name="T91" fmla="*/ 166 h 200"/>
                <a:gd name="T92" fmla="*/ 114 w 210"/>
                <a:gd name="T93" fmla="*/ 164 h 200"/>
                <a:gd name="T94" fmla="*/ 130 w 210"/>
                <a:gd name="T95" fmla="*/ 162 h 200"/>
                <a:gd name="T96" fmla="*/ 148 w 210"/>
                <a:gd name="T97" fmla="*/ 156 h 200"/>
                <a:gd name="T98" fmla="*/ 154 w 210"/>
                <a:gd name="T99" fmla="*/ 150 h 200"/>
                <a:gd name="T100" fmla="*/ 162 w 210"/>
                <a:gd name="T101" fmla="*/ 150 h 200"/>
                <a:gd name="T102" fmla="*/ 176 w 210"/>
                <a:gd name="T103" fmla="*/ 148 h 200"/>
                <a:gd name="T104" fmla="*/ 180 w 210"/>
                <a:gd name="T105" fmla="*/ 148 h 200"/>
                <a:gd name="T106" fmla="*/ 186 w 210"/>
                <a:gd name="T107" fmla="*/ 142 h 200"/>
                <a:gd name="T108" fmla="*/ 196 w 210"/>
                <a:gd name="T109" fmla="*/ 132 h 200"/>
                <a:gd name="T110" fmla="*/ 202 w 210"/>
                <a:gd name="T111" fmla="*/ 120 h 200"/>
                <a:gd name="T112" fmla="*/ 208 w 210"/>
                <a:gd name="T113" fmla="*/ 92 h 200"/>
                <a:gd name="T114" fmla="*/ 202 w 210"/>
                <a:gd name="T115" fmla="*/ 74 h 200"/>
                <a:gd name="T116" fmla="*/ 170 w 210"/>
                <a:gd name="T117" fmla="*/ 58 h 20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10"/>
                <a:gd name="T178" fmla="*/ 0 h 200"/>
                <a:gd name="T179" fmla="*/ 210 w 210"/>
                <a:gd name="T180" fmla="*/ 200 h 20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10" h="200">
                  <a:moveTo>
                    <a:pt x="94" y="0"/>
                  </a:moveTo>
                  <a:lnTo>
                    <a:pt x="74" y="0"/>
                  </a:lnTo>
                  <a:lnTo>
                    <a:pt x="72" y="0"/>
                  </a:lnTo>
                  <a:lnTo>
                    <a:pt x="72" y="2"/>
                  </a:lnTo>
                  <a:lnTo>
                    <a:pt x="78" y="114"/>
                  </a:lnTo>
                  <a:lnTo>
                    <a:pt x="80" y="118"/>
                  </a:lnTo>
                  <a:lnTo>
                    <a:pt x="80" y="120"/>
                  </a:lnTo>
                  <a:lnTo>
                    <a:pt x="82" y="124"/>
                  </a:lnTo>
                  <a:lnTo>
                    <a:pt x="82" y="128"/>
                  </a:lnTo>
                  <a:lnTo>
                    <a:pt x="76" y="136"/>
                  </a:lnTo>
                  <a:lnTo>
                    <a:pt x="24" y="130"/>
                  </a:lnTo>
                  <a:lnTo>
                    <a:pt x="22" y="132"/>
                  </a:lnTo>
                  <a:lnTo>
                    <a:pt x="20" y="134"/>
                  </a:lnTo>
                  <a:lnTo>
                    <a:pt x="18" y="134"/>
                  </a:lnTo>
                  <a:lnTo>
                    <a:pt x="16" y="132"/>
                  </a:lnTo>
                  <a:lnTo>
                    <a:pt x="14" y="132"/>
                  </a:lnTo>
                  <a:lnTo>
                    <a:pt x="12" y="134"/>
                  </a:lnTo>
                  <a:lnTo>
                    <a:pt x="12" y="136"/>
                  </a:lnTo>
                  <a:lnTo>
                    <a:pt x="12" y="138"/>
                  </a:lnTo>
                  <a:lnTo>
                    <a:pt x="12" y="140"/>
                  </a:lnTo>
                  <a:lnTo>
                    <a:pt x="12" y="144"/>
                  </a:lnTo>
                  <a:lnTo>
                    <a:pt x="10" y="144"/>
                  </a:lnTo>
                  <a:lnTo>
                    <a:pt x="8" y="144"/>
                  </a:lnTo>
                  <a:lnTo>
                    <a:pt x="8" y="146"/>
                  </a:lnTo>
                  <a:lnTo>
                    <a:pt x="8" y="148"/>
                  </a:lnTo>
                  <a:lnTo>
                    <a:pt x="6" y="150"/>
                  </a:lnTo>
                  <a:lnTo>
                    <a:pt x="4" y="154"/>
                  </a:lnTo>
                  <a:lnTo>
                    <a:pt x="2" y="154"/>
                  </a:lnTo>
                  <a:lnTo>
                    <a:pt x="0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0" y="164"/>
                  </a:lnTo>
                  <a:lnTo>
                    <a:pt x="2" y="168"/>
                  </a:lnTo>
                  <a:lnTo>
                    <a:pt x="2" y="172"/>
                  </a:lnTo>
                  <a:lnTo>
                    <a:pt x="2" y="174"/>
                  </a:lnTo>
                  <a:lnTo>
                    <a:pt x="2" y="176"/>
                  </a:lnTo>
                  <a:lnTo>
                    <a:pt x="4" y="176"/>
                  </a:lnTo>
                  <a:lnTo>
                    <a:pt x="6" y="178"/>
                  </a:lnTo>
                  <a:lnTo>
                    <a:pt x="10" y="178"/>
                  </a:lnTo>
                  <a:lnTo>
                    <a:pt x="14" y="180"/>
                  </a:lnTo>
                  <a:lnTo>
                    <a:pt x="18" y="182"/>
                  </a:lnTo>
                  <a:lnTo>
                    <a:pt x="22" y="182"/>
                  </a:lnTo>
                  <a:lnTo>
                    <a:pt x="24" y="182"/>
                  </a:lnTo>
                  <a:lnTo>
                    <a:pt x="28" y="182"/>
                  </a:lnTo>
                  <a:lnTo>
                    <a:pt x="30" y="182"/>
                  </a:lnTo>
                  <a:lnTo>
                    <a:pt x="30" y="180"/>
                  </a:lnTo>
                  <a:lnTo>
                    <a:pt x="30" y="176"/>
                  </a:lnTo>
                  <a:lnTo>
                    <a:pt x="32" y="176"/>
                  </a:lnTo>
                  <a:lnTo>
                    <a:pt x="36" y="174"/>
                  </a:lnTo>
                  <a:lnTo>
                    <a:pt x="38" y="174"/>
                  </a:lnTo>
                  <a:lnTo>
                    <a:pt x="42" y="176"/>
                  </a:lnTo>
                  <a:lnTo>
                    <a:pt x="44" y="178"/>
                  </a:lnTo>
                  <a:lnTo>
                    <a:pt x="44" y="180"/>
                  </a:lnTo>
                  <a:lnTo>
                    <a:pt x="44" y="182"/>
                  </a:lnTo>
                  <a:lnTo>
                    <a:pt x="46" y="186"/>
                  </a:lnTo>
                  <a:lnTo>
                    <a:pt x="48" y="190"/>
                  </a:lnTo>
                  <a:lnTo>
                    <a:pt x="50" y="194"/>
                  </a:lnTo>
                  <a:lnTo>
                    <a:pt x="56" y="198"/>
                  </a:lnTo>
                  <a:lnTo>
                    <a:pt x="60" y="200"/>
                  </a:lnTo>
                  <a:lnTo>
                    <a:pt x="64" y="200"/>
                  </a:lnTo>
                  <a:lnTo>
                    <a:pt x="70" y="198"/>
                  </a:lnTo>
                  <a:lnTo>
                    <a:pt x="74" y="196"/>
                  </a:lnTo>
                  <a:lnTo>
                    <a:pt x="76" y="194"/>
                  </a:lnTo>
                  <a:lnTo>
                    <a:pt x="78" y="192"/>
                  </a:lnTo>
                  <a:lnTo>
                    <a:pt x="82" y="192"/>
                  </a:lnTo>
                  <a:lnTo>
                    <a:pt x="84" y="196"/>
                  </a:lnTo>
                  <a:lnTo>
                    <a:pt x="86" y="196"/>
                  </a:lnTo>
                  <a:lnTo>
                    <a:pt x="88" y="198"/>
                  </a:lnTo>
                  <a:lnTo>
                    <a:pt x="90" y="196"/>
                  </a:lnTo>
                  <a:lnTo>
                    <a:pt x="92" y="194"/>
                  </a:lnTo>
                  <a:lnTo>
                    <a:pt x="92" y="190"/>
                  </a:lnTo>
                  <a:lnTo>
                    <a:pt x="94" y="186"/>
                  </a:lnTo>
                  <a:lnTo>
                    <a:pt x="96" y="180"/>
                  </a:lnTo>
                  <a:lnTo>
                    <a:pt x="98" y="176"/>
                  </a:lnTo>
                  <a:lnTo>
                    <a:pt x="100" y="172"/>
                  </a:lnTo>
                  <a:lnTo>
                    <a:pt x="102" y="170"/>
                  </a:lnTo>
                  <a:lnTo>
                    <a:pt x="102" y="168"/>
                  </a:lnTo>
                  <a:lnTo>
                    <a:pt x="106" y="166"/>
                  </a:lnTo>
                  <a:lnTo>
                    <a:pt x="108" y="164"/>
                  </a:lnTo>
                  <a:lnTo>
                    <a:pt x="114" y="164"/>
                  </a:lnTo>
                  <a:lnTo>
                    <a:pt x="120" y="164"/>
                  </a:lnTo>
                  <a:lnTo>
                    <a:pt x="130" y="162"/>
                  </a:lnTo>
                  <a:lnTo>
                    <a:pt x="140" y="160"/>
                  </a:lnTo>
                  <a:lnTo>
                    <a:pt x="148" y="156"/>
                  </a:lnTo>
                  <a:lnTo>
                    <a:pt x="152" y="150"/>
                  </a:lnTo>
                  <a:lnTo>
                    <a:pt x="154" y="150"/>
                  </a:lnTo>
                  <a:lnTo>
                    <a:pt x="158" y="150"/>
                  </a:lnTo>
                  <a:lnTo>
                    <a:pt x="162" y="150"/>
                  </a:lnTo>
                  <a:lnTo>
                    <a:pt x="168" y="150"/>
                  </a:lnTo>
                  <a:lnTo>
                    <a:pt x="176" y="148"/>
                  </a:lnTo>
                  <a:lnTo>
                    <a:pt x="180" y="148"/>
                  </a:lnTo>
                  <a:lnTo>
                    <a:pt x="182" y="146"/>
                  </a:lnTo>
                  <a:lnTo>
                    <a:pt x="186" y="142"/>
                  </a:lnTo>
                  <a:lnTo>
                    <a:pt x="192" y="138"/>
                  </a:lnTo>
                  <a:lnTo>
                    <a:pt x="196" y="132"/>
                  </a:lnTo>
                  <a:lnTo>
                    <a:pt x="200" y="124"/>
                  </a:lnTo>
                  <a:lnTo>
                    <a:pt x="202" y="120"/>
                  </a:lnTo>
                  <a:lnTo>
                    <a:pt x="204" y="108"/>
                  </a:lnTo>
                  <a:lnTo>
                    <a:pt x="208" y="92"/>
                  </a:lnTo>
                  <a:lnTo>
                    <a:pt x="210" y="72"/>
                  </a:lnTo>
                  <a:lnTo>
                    <a:pt x="202" y="74"/>
                  </a:lnTo>
                  <a:lnTo>
                    <a:pt x="198" y="58"/>
                  </a:lnTo>
                  <a:lnTo>
                    <a:pt x="170" y="58"/>
                  </a:lnTo>
                  <a:lnTo>
                    <a:pt x="94" y="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56" name="Freeform 119"/>
            <p:cNvSpPr>
              <a:spLocks/>
            </p:cNvSpPr>
            <p:nvPr/>
          </p:nvSpPr>
          <p:spPr bwMode="gray">
            <a:xfrm>
              <a:off x="1169" y="2688"/>
              <a:ext cx="138" cy="150"/>
            </a:xfrm>
            <a:custGeom>
              <a:avLst/>
              <a:gdLst>
                <a:gd name="T0" fmla="*/ 0 w 138"/>
                <a:gd name="T1" fmla="*/ 150 h 150"/>
                <a:gd name="T2" fmla="*/ 0 w 138"/>
                <a:gd name="T3" fmla="*/ 0 h 150"/>
                <a:gd name="T4" fmla="*/ 2 w 138"/>
                <a:gd name="T5" fmla="*/ 0 h 150"/>
                <a:gd name="T6" fmla="*/ 6 w 138"/>
                <a:gd name="T7" fmla="*/ 2 h 150"/>
                <a:gd name="T8" fmla="*/ 12 w 138"/>
                <a:gd name="T9" fmla="*/ 2 h 150"/>
                <a:gd name="T10" fmla="*/ 18 w 138"/>
                <a:gd name="T11" fmla="*/ 2 h 150"/>
                <a:gd name="T12" fmla="*/ 22 w 138"/>
                <a:gd name="T13" fmla="*/ 2 h 150"/>
                <a:gd name="T14" fmla="*/ 26 w 138"/>
                <a:gd name="T15" fmla="*/ 4 h 150"/>
                <a:gd name="T16" fmla="*/ 28 w 138"/>
                <a:gd name="T17" fmla="*/ 4 h 150"/>
                <a:gd name="T18" fmla="*/ 30 w 138"/>
                <a:gd name="T19" fmla="*/ 6 h 150"/>
                <a:gd name="T20" fmla="*/ 34 w 138"/>
                <a:gd name="T21" fmla="*/ 8 h 150"/>
                <a:gd name="T22" fmla="*/ 38 w 138"/>
                <a:gd name="T23" fmla="*/ 10 h 150"/>
                <a:gd name="T24" fmla="*/ 44 w 138"/>
                <a:gd name="T25" fmla="*/ 10 h 150"/>
                <a:gd name="T26" fmla="*/ 68 w 138"/>
                <a:gd name="T27" fmla="*/ 4 h 150"/>
                <a:gd name="T28" fmla="*/ 68 w 138"/>
                <a:gd name="T29" fmla="*/ 4 h 150"/>
                <a:gd name="T30" fmla="*/ 70 w 138"/>
                <a:gd name="T31" fmla="*/ 4 h 150"/>
                <a:gd name="T32" fmla="*/ 72 w 138"/>
                <a:gd name="T33" fmla="*/ 2 h 150"/>
                <a:gd name="T34" fmla="*/ 76 w 138"/>
                <a:gd name="T35" fmla="*/ 2 h 150"/>
                <a:gd name="T36" fmla="*/ 80 w 138"/>
                <a:gd name="T37" fmla="*/ 4 h 150"/>
                <a:gd name="T38" fmla="*/ 86 w 138"/>
                <a:gd name="T39" fmla="*/ 6 h 150"/>
                <a:gd name="T40" fmla="*/ 86 w 138"/>
                <a:gd name="T41" fmla="*/ 6 h 150"/>
                <a:gd name="T42" fmla="*/ 86 w 138"/>
                <a:gd name="T43" fmla="*/ 10 h 150"/>
                <a:gd name="T44" fmla="*/ 86 w 138"/>
                <a:gd name="T45" fmla="*/ 14 h 150"/>
                <a:gd name="T46" fmla="*/ 88 w 138"/>
                <a:gd name="T47" fmla="*/ 20 h 150"/>
                <a:gd name="T48" fmla="*/ 92 w 138"/>
                <a:gd name="T49" fmla="*/ 26 h 150"/>
                <a:gd name="T50" fmla="*/ 92 w 138"/>
                <a:gd name="T51" fmla="*/ 30 h 150"/>
                <a:gd name="T52" fmla="*/ 98 w 138"/>
                <a:gd name="T53" fmla="*/ 40 h 150"/>
                <a:gd name="T54" fmla="*/ 106 w 138"/>
                <a:gd name="T55" fmla="*/ 56 h 150"/>
                <a:gd name="T56" fmla="*/ 114 w 138"/>
                <a:gd name="T57" fmla="*/ 74 h 150"/>
                <a:gd name="T58" fmla="*/ 122 w 138"/>
                <a:gd name="T59" fmla="*/ 92 h 150"/>
                <a:gd name="T60" fmla="*/ 130 w 138"/>
                <a:gd name="T61" fmla="*/ 108 h 150"/>
                <a:gd name="T62" fmla="*/ 136 w 138"/>
                <a:gd name="T63" fmla="*/ 122 h 150"/>
                <a:gd name="T64" fmla="*/ 138 w 138"/>
                <a:gd name="T65" fmla="*/ 128 h 150"/>
                <a:gd name="T66" fmla="*/ 138 w 138"/>
                <a:gd name="T67" fmla="*/ 130 h 150"/>
                <a:gd name="T68" fmla="*/ 136 w 138"/>
                <a:gd name="T69" fmla="*/ 132 h 150"/>
                <a:gd name="T70" fmla="*/ 132 w 138"/>
                <a:gd name="T71" fmla="*/ 138 h 150"/>
                <a:gd name="T72" fmla="*/ 126 w 138"/>
                <a:gd name="T73" fmla="*/ 142 h 150"/>
                <a:gd name="T74" fmla="*/ 120 w 138"/>
                <a:gd name="T75" fmla="*/ 146 h 150"/>
                <a:gd name="T76" fmla="*/ 110 w 138"/>
                <a:gd name="T77" fmla="*/ 150 h 150"/>
                <a:gd name="T78" fmla="*/ 0 w 138"/>
                <a:gd name="T79" fmla="*/ 150 h 15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38"/>
                <a:gd name="T121" fmla="*/ 0 h 150"/>
                <a:gd name="T122" fmla="*/ 138 w 138"/>
                <a:gd name="T123" fmla="*/ 150 h 15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38" h="150">
                  <a:moveTo>
                    <a:pt x="0" y="15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6" y="2"/>
                  </a:lnTo>
                  <a:lnTo>
                    <a:pt x="12" y="2"/>
                  </a:lnTo>
                  <a:lnTo>
                    <a:pt x="18" y="2"/>
                  </a:lnTo>
                  <a:lnTo>
                    <a:pt x="22" y="2"/>
                  </a:lnTo>
                  <a:lnTo>
                    <a:pt x="26" y="4"/>
                  </a:lnTo>
                  <a:lnTo>
                    <a:pt x="28" y="4"/>
                  </a:lnTo>
                  <a:lnTo>
                    <a:pt x="30" y="6"/>
                  </a:lnTo>
                  <a:lnTo>
                    <a:pt x="34" y="8"/>
                  </a:lnTo>
                  <a:lnTo>
                    <a:pt x="38" y="10"/>
                  </a:lnTo>
                  <a:lnTo>
                    <a:pt x="44" y="10"/>
                  </a:lnTo>
                  <a:lnTo>
                    <a:pt x="68" y="4"/>
                  </a:lnTo>
                  <a:lnTo>
                    <a:pt x="70" y="4"/>
                  </a:lnTo>
                  <a:lnTo>
                    <a:pt x="72" y="2"/>
                  </a:lnTo>
                  <a:lnTo>
                    <a:pt x="76" y="2"/>
                  </a:lnTo>
                  <a:lnTo>
                    <a:pt x="80" y="4"/>
                  </a:lnTo>
                  <a:lnTo>
                    <a:pt x="86" y="6"/>
                  </a:lnTo>
                  <a:lnTo>
                    <a:pt x="86" y="10"/>
                  </a:lnTo>
                  <a:lnTo>
                    <a:pt x="86" y="14"/>
                  </a:lnTo>
                  <a:lnTo>
                    <a:pt x="88" y="20"/>
                  </a:lnTo>
                  <a:lnTo>
                    <a:pt x="92" y="26"/>
                  </a:lnTo>
                  <a:lnTo>
                    <a:pt x="92" y="30"/>
                  </a:lnTo>
                  <a:lnTo>
                    <a:pt x="98" y="40"/>
                  </a:lnTo>
                  <a:lnTo>
                    <a:pt x="106" y="56"/>
                  </a:lnTo>
                  <a:lnTo>
                    <a:pt x="114" y="74"/>
                  </a:lnTo>
                  <a:lnTo>
                    <a:pt x="122" y="92"/>
                  </a:lnTo>
                  <a:lnTo>
                    <a:pt x="130" y="108"/>
                  </a:lnTo>
                  <a:lnTo>
                    <a:pt x="136" y="122"/>
                  </a:lnTo>
                  <a:lnTo>
                    <a:pt x="138" y="128"/>
                  </a:lnTo>
                  <a:lnTo>
                    <a:pt x="138" y="130"/>
                  </a:lnTo>
                  <a:lnTo>
                    <a:pt x="136" y="132"/>
                  </a:lnTo>
                  <a:lnTo>
                    <a:pt x="132" y="138"/>
                  </a:lnTo>
                  <a:lnTo>
                    <a:pt x="126" y="142"/>
                  </a:lnTo>
                  <a:lnTo>
                    <a:pt x="120" y="146"/>
                  </a:lnTo>
                  <a:lnTo>
                    <a:pt x="110" y="150"/>
                  </a:lnTo>
                  <a:lnTo>
                    <a:pt x="0" y="15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57" name="Freeform 120"/>
            <p:cNvSpPr>
              <a:spLocks/>
            </p:cNvSpPr>
            <p:nvPr/>
          </p:nvSpPr>
          <p:spPr bwMode="gray">
            <a:xfrm>
              <a:off x="1255" y="2692"/>
              <a:ext cx="40" cy="50"/>
            </a:xfrm>
            <a:custGeom>
              <a:avLst/>
              <a:gdLst>
                <a:gd name="T0" fmla="*/ 0 w 40"/>
                <a:gd name="T1" fmla="*/ 0 h 50"/>
                <a:gd name="T2" fmla="*/ 0 w 40"/>
                <a:gd name="T3" fmla="*/ 8 h 50"/>
                <a:gd name="T4" fmla="*/ 0 w 40"/>
                <a:gd name="T5" fmla="*/ 10 h 50"/>
                <a:gd name="T6" fmla="*/ 2 w 40"/>
                <a:gd name="T7" fmla="*/ 12 h 50"/>
                <a:gd name="T8" fmla="*/ 2 w 40"/>
                <a:gd name="T9" fmla="*/ 16 h 50"/>
                <a:gd name="T10" fmla="*/ 4 w 40"/>
                <a:gd name="T11" fmla="*/ 20 h 50"/>
                <a:gd name="T12" fmla="*/ 6 w 40"/>
                <a:gd name="T13" fmla="*/ 24 h 50"/>
                <a:gd name="T14" fmla="*/ 8 w 40"/>
                <a:gd name="T15" fmla="*/ 28 h 50"/>
                <a:gd name="T16" fmla="*/ 10 w 40"/>
                <a:gd name="T17" fmla="*/ 30 h 50"/>
                <a:gd name="T18" fmla="*/ 14 w 40"/>
                <a:gd name="T19" fmla="*/ 34 h 50"/>
                <a:gd name="T20" fmla="*/ 16 w 40"/>
                <a:gd name="T21" fmla="*/ 38 h 50"/>
                <a:gd name="T22" fmla="*/ 22 w 40"/>
                <a:gd name="T23" fmla="*/ 42 h 50"/>
                <a:gd name="T24" fmla="*/ 26 w 40"/>
                <a:gd name="T25" fmla="*/ 44 h 50"/>
                <a:gd name="T26" fmla="*/ 30 w 40"/>
                <a:gd name="T27" fmla="*/ 48 h 50"/>
                <a:gd name="T28" fmla="*/ 32 w 40"/>
                <a:gd name="T29" fmla="*/ 50 h 50"/>
                <a:gd name="T30" fmla="*/ 32 w 40"/>
                <a:gd name="T31" fmla="*/ 50 h 50"/>
                <a:gd name="T32" fmla="*/ 34 w 40"/>
                <a:gd name="T33" fmla="*/ 50 h 50"/>
                <a:gd name="T34" fmla="*/ 36 w 40"/>
                <a:gd name="T35" fmla="*/ 48 h 50"/>
                <a:gd name="T36" fmla="*/ 38 w 40"/>
                <a:gd name="T37" fmla="*/ 44 h 50"/>
                <a:gd name="T38" fmla="*/ 40 w 40"/>
                <a:gd name="T39" fmla="*/ 32 h 50"/>
                <a:gd name="T40" fmla="*/ 38 w 40"/>
                <a:gd name="T41" fmla="*/ 28 h 50"/>
                <a:gd name="T42" fmla="*/ 32 w 40"/>
                <a:gd name="T43" fmla="*/ 18 h 50"/>
                <a:gd name="T44" fmla="*/ 26 w 40"/>
                <a:gd name="T45" fmla="*/ 8 h 50"/>
                <a:gd name="T46" fmla="*/ 22 w 40"/>
                <a:gd name="T47" fmla="*/ 0 h 50"/>
                <a:gd name="T48" fmla="*/ 22 w 40"/>
                <a:gd name="T49" fmla="*/ 0 h 50"/>
                <a:gd name="T50" fmla="*/ 18 w 40"/>
                <a:gd name="T51" fmla="*/ 0 h 50"/>
                <a:gd name="T52" fmla="*/ 12 w 40"/>
                <a:gd name="T53" fmla="*/ 0 h 50"/>
                <a:gd name="T54" fmla="*/ 8 w 40"/>
                <a:gd name="T55" fmla="*/ 0 h 50"/>
                <a:gd name="T56" fmla="*/ 2 w 40"/>
                <a:gd name="T57" fmla="*/ 0 h 50"/>
                <a:gd name="T58" fmla="*/ 0 w 40"/>
                <a:gd name="T59" fmla="*/ 0 h 5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0"/>
                <a:gd name="T91" fmla="*/ 0 h 50"/>
                <a:gd name="T92" fmla="*/ 40 w 40"/>
                <a:gd name="T93" fmla="*/ 50 h 5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0" h="50">
                  <a:moveTo>
                    <a:pt x="0" y="0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6" y="24"/>
                  </a:lnTo>
                  <a:lnTo>
                    <a:pt x="8" y="28"/>
                  </a:lnTo>
                  <a:lnTo>
                    <a:pt x="10" y="30"/>
                  </a:lnTo>
                  <a:lnTo>
                    <a:pt x="14" y="34"/>
                  </a:lnTo>
                  <a:lnTo>
                    <a:pt x="16" y="38"/>
                  </a:lnTo>
                  <a:lnTo>
                    <a:pt x="22" y="42"/>
                  </a:lnTo>
                  <a:lnTo>
                    <a:pt x="26" y="44"/>
                  </a:lnTo>
                  <a:lnTo>
                    <a:pt x="30" y="48"/>
                  </a:lnTo>
                  <a:lnTo>
                    <a:pt x="32" y="50"/>
                  </a:lnTo>
                  <a:lnTo>
                    <a:pt x="34" y="50"/>
                  </a:lnTo>
                  <a:lnTo>
                    <a:pt x="36" y="48"/>
                  </a:lnTo>
                  <a:lnTo>
                    <a:pt x="38" y="44"/>
                  </a:lnTo>
                  <a:lnTo>
                    <a:pt x="40" y="32"/>
                  </a:lnTo>
                  <a:lnTo>
                    <a:pt x="38" y="28"/>
                  </a:lnTo>
                  <a:lnTo>
                    <a:pt x="32" y="18"/>
                  </a:lnTo>
                  <a:lnTo>
                    <a:pt x="26" y="8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58" name="Freeform 121"/>
            <p:cNvSpPr>
              <a:spLocks/>
            </p:cNvSpPr>
            <p:nvPr/>
          </p:nvSpPr>
          <p:spPr bwMode="gray">
            <a:xfrm>
              <a:off x="1393" y="3266"/>
              <a:ext cx="86" cy="182"/>
            </a:xfrm>
            <a:custGeom>
              <a:avLst/>
              <a:gdLst>
                <a:gd name="T0" fmla="*/ 78 w 86"/>
                <a:gd name="T1" fmla="*/ 0 h 182"/>
                <a:gd name="T2" fmla="*/ 72 w 86"/>
                <a:gd name="T3" fmla="*/ 4 h 182"/>
                <a:gd name="T4" fmla="*/ 64 w 86"/>
                <a:gd name="T5" fmla="*/ 12 h 182"/>
                <a:gd name="T6" fmla="*/ 60 w 86"/>
                <a:gd name="T7" fmla="*/ 20 h 182"/>
                <a:gd name="T8" fmla="*/ 56 w 86"/>
                <a:gd name="T9" fmla="*/ 24 h 182"/>
                <a:gd name="T10" fmla="*/ 48 w 86"/>
                <a:gd name="T11" fmla="*/ 32 h 182"/>
                <a:gd name="T12" fmla="*/ 40 w 86"/>
                <a:gd name="T13" fmla="*/ 42 h 182"/>
                <a:gd name="T14" fmla="*/ 34 w 86"/>
                <a:gd name="T15" fmla="*/ 50 h 182"/>
                <a:gd name="T16" fmla="*/ 28 w 86"/>
                <a:gd name="T17" fmla="*/ 54 h 182"/>
                <a:gd name="T18" fmla="*/ 24 w 86"/>
                <a:gd name="T19" fmla="*/ 54 h 182"/>
                <a:gd name="T20" fmla="*/ 22 w 86"/>
                <a:gd name="T21" fmla="*/ 54 h 182"/>
                <a:gd name="T22" fmla="*/ 16 w 86"/>
                <a:gd name="T23" fmla="*/ 54 h 182"/>
                <a:gd name="T24" fmla="*/ 10 w 86"/>
                <a:gd name="T25" fmla="*/ 60 h 182"/>
                <a:gd name="T26" fmla="*/ 6 w 86"/>
                <a:gd name="T27" fmla="*/ 68 h 182"/>
                <a:gd name="T28" fmla="*/ 6 w 86"/>
                <a:gd name="T29" fmla="*/ 82 h 182"/>
                <a:gd name="T30" fmla="*/ 4 w 86"/>
                <a:gd name="T31" fmla="*/ 90 h 182"/>
                <a:gd name="T32" fmla="*/ 6 w 86"/>
                <a:gd name="T33" fmla="*/ 92 h 182"/>
                <a:gd name="T34" fmla="*/ 8 w 86"/>
                <a:gd name="T35" fmla="*/ 92 h 182"/>
                <a:gd name="T36" fmla="*/ 14 w 86"/>
                <a:gd name="T37" fmla="*/ 100 h 182"/>
                <a:gd name="T38" fmla="*/ 14 w 86"/>
                <a:gd name="T39" fmla="*/ 106 h 182"/>
                <a:gd name="T40" fmla="*/ 10 w 86"/>
                <a:gd name="T41" fmla="*/ 110 h 182"/>
                <a:gd name="T42" fmla="*/ 6 w 86"/>
                <a:gd name="T43" fmla="*/ 116 h 182"/>
                <a:gd name="T44" fmla="*/ 0 w 86"/>
                <a:gd name="T45" fmla="*/ 138 h 182"/>
                <a:gd name="T46" fmla="*/ 6 w 86"/>
                <a:gd name="T47" fmla="*/ 172 h 182"/>
                <a:gd name="T48" fmla="*/ 8 w 86"/>
                <a:gd name="T49" fmla="*/ 172 h 182"/>
                <a:gd name="T50" fmla="*/ 16 w 86"/>
                <a:gd name="T51" fmla="*/ 172 h 182"/>
                <a:gd name="T52" fmla="*/ 22 w 86"/>
                <a:gd name="T53" fmla="*/ 172 h 182"/>
                <a:gd name="T54" fmla="*/ 20 w 86"/>
                <a:gd name="T55" fmla="*/ 174 h 182"/>
                <a:gd name="T56" fmla="*/ 24 w 86"/>
                <a:gd name="T57" fmla="*/ 178 h 182"/>
                <a:gd name="T58" fmla="*/ 28 w 86"/>
                <a:gd name="T59" fmla="*/ 182 h 182"/>
                <a:gd name="T60" fmla="*/ 36 w 86"/>
                <a:gd name="T61" fmla="*/ 182 h 182"/>
                <a:gd name="T62" fmla="*/ 44 w 86"/>
                <a:gd name="T63" fmla="*/ 178 h 182"/>
                <a:gd name="T64" fmla="*/ 50 w 86"/>
                <a:gd name="T65" fmla="*/ 164 h 182"/>
                <a:gd name="T66" fmla="*/ 58 w 86"/>
                <a:gd name="T67" fmla="*/ 134 h 182"/>
                <a:gd name="T68" fmla="*/ 58 w 86"/>
                <a:gd name="T69" fmla="*/ 126 h 182"/>
                <a:gd name="T70" fmla="*/ 60 w 86"/>
                <a:gd name="T71" fmla="*/ 120 h 182"/>
                <a:gd name="T72" fmla="*/ 66 w 86"/>
                <a:gd name="T73" fmla="*/ 108 h 182"/>
                <a:gd name="T74" fmla="*/ 72 w 86"/>
                <a:gd name="T75" fmla="*/ 82 h 182"/>
                <a:gd name="T76" fmla="*/ 78 w 86"/>
                <a:gd name="T77" fmla="*/ 54 h 182"/>
                <a:gd name="T78" fmla="*/ 78 w 86"/>
                <a:gd name="T79" fmla="*/ 50 h 182"/>
                <a:gd name="T80" fmla="*/ 82 w 86"/>
                <a:gd name="T81" fmla="*/ 40 h 182"/>
                <a:gd name="T82" fmla="*/ 84 w 86"/>
                <a:gd name="T83" fmla="*/ 28 h 182"/>
                <a:gd name="T84" fmla="*/ 84 w 86"/>
                <a:gd name="T85" fmla="*/ 20 h 182"/>
                <a:gd name="T86" fmla="*/ 86 w 86"/>
                <a:gd name="T87" fmla="*/ 12 h 182"/>
                <a:gd name="T88" fmla="*/ 86 w 86"/>
                <a:gd name="T89" fmla="*/ 4 h 182"/>
                <a:gd name="T90" fmla="*/ 78 w 86"/>
                <a:gd name="T91" fmla="*/ 0 h 1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86"/>
                <a:gd name="T139" fmla="*/ 0 h 182"/>
                <a:gd name="T140" fmla="*/ 86 w 86"/>
                <a:gd name="T141" fmla="*/ 182 h 1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86" h="182">
                  <a:moveTo>
                    <a:pt x="78" y="0"/>
                  </a:moveTo>
                  <a:lnTo>
                    <a:pt x="78" y="0"/>
                  </a:lnTo>
                  <a:lnTo>
                    <a:pt x="76" y="2"/>
                  </a:lnTo>
                  <a:lnTo>
                    <a:pt x="72" y="4"/>
                  </a:lnTo>
                  <a:lnTo>
                    <a:pt x="68" y="6"/>
                  </a:lnTo>
                  <a:lnTo>
                    <a:pt x="64" y="12"/>
                  </a:lnTo>
                  <a:lnTo>
                    <a:pt x="62" y="20"/>
                  </a:lnTo>
                  <a:lnTo>
                    <a:pt x="60" y="20"/>
                  </a:lnTo>
                  <a:lnTo>
                    <a:pt x="58" y="22"/>
                  </a:lnTo>
                  <a:lnTo>
                    <a:pt x="56" y="24"/>
                  </a:lnTo>
                  <a:lnTo>
                    <a:pt x="52" y="28"/>
                  </a:lnTo>
                  <a:lnTo>
                    <a:pt x="48" y="32"/>
                  </a:lnTo>
                  <a:lnTo>
                    <a:pt x="44" y="36"/>
                  </a:lnTo>
                  <a:lnTo>
                    <a:pt x="40" y="42"/>
                  </a:lnTo>
                  <a:lnTo>
                    <a:pt x="38" y="46"/>
                  </a:lnTo>
                  <a:lnTo>
                    <a:pt x="34" y="50"/>
                  </a:lnTo>
                  <a:lnTo>
                    <a:pt x="30" y="52"/>
                  </a:lnTo>
                  <a:lnTo>
                    <a:pt x="28" y="54"/>
                  </a:lnTo>
                  <a:lnTo>
                    <a:pt x="26" y="54"/>
                  </a:lnTo>
                  <a:lnTo>
                    <a:pt x="24" y="54"/>
                  </a:lnTo>
                  <a:lnTo>
                    <a:pt x="22" y="54"/>
                  </a:lnTo>
                  <a:lnTo>
                    <a:pt x="20" y="54"/>
                  </a:lnTo>
                  <a:lnTo>
                    <a:pt x="16" y="54"/>
                  </a:lnTo>
                  <a:lnTo>
                    <a:pt x="14" y="56"/>
                  </a:lnTo>
                  <a:lnTo>
                    <a:pt x="10" y="60"/>
                  </a:lnTo>
                  <a:lnTo>
                    <a:pt x="8" y="64"/>
                  </a:lnTo>
                  <a:lnTo>
                    <a:pt x="6" y="68"/>
                  </a:lnTo>
                  <a:lnTo>
                    <a:pt x="6" y="76"/>
                  </a:lnTo>
                  <a:lnTo>
                    <a:pt x="6" y="82"/>
                  </a:lnTo>
                  <a:lnTo>
                    <a:pt x="6" y="88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2" y="96"/>
                  </a:lnTo>
                  <a:lnTo>
                    <a:pt x="14" y="100"/>
                  </a:lnTo>
                  <a:lnTo>
                    <a:pt x="14" y="102"/>
                  </a:lnTo>
                  <a:lnTo>
                    <a:pt x="14" y="106"/>
                  </a:lnTo>
                  <a:lnTo>
                    <a:pt x="12" y="108"/>
                  </a:lnTo>
                  <a:lnTo>
                    <a:pt x="10" y="110"/>
                  </a:lnTo>
                  <a:lnTo>
                    <a:pt x="8" y="112"/>
                  </a:lnTo>
                  <a:lnTo>
                    <a:pt x="6" y="116"/>
                  </a:lnTo>
                  <a:lnTo>
                    <a:pt x="2" y="124"/>
                  </a:lnTo>
                  <a:lnTo>
                    <a:pt x="0" y="138"/>
                  </a:lnTo>
                  <a:lnTo>
                    <a:pt x="0" y="154"/>
                  </a:lnTo>
                  <a:lnTo>
                    <a:pt x="6" y="172"/>
                  </a:lnTo>
                  <a:lnTo>
                    <a:pt x="8" y="172"/>
                  </a:lnTo>
                  <a:lnTo>
                    <a:pt x="12" y="172"/>
                  </a:lnTo>
                  <a:lnTo>
                    <a:pt x="16" y="172"/>
                  </a:lnTo>
                  <a:lnTo>
                    <a:pt x="20" y="172"/>
                  </a:lnTo>
                  <a:lnTo>
                    <a:pt x="22" y="172"/>
                  </a:lnTo>
                  <a:lnTo>
                    <a:pt x="20" y="174"/>
                  </a:lnTo>
                  <a:lnTo>
                    <a:pt x="22" y="176"/>
                  </a:lnTo>
                  <a:lnTo>
                    <a:pt x="24" y="178"/>
                  </a:lnTo>
                  <a:lnTo>
                    <a:pt x="26" y="180"/>
                  </a:lnTo>
                  <a:lnTo>
                    <a:pt x="28" y="182"/>
                  </a:lnTo>
                  <a:lnTo>
                    <a:pt x="32" y="182"/>
                  </a:lnTo>
                  <a:lnTo>
                    <a:pt x="36" y="182"/>
                  </a:lnTo>
                  <a:lnTo>
                    <a:pt x="40" y="182"/>
                  </a:lnTo>
                  <a:lnTo>
                    <a:pt x="44" y="178"/>
                  </a:lnTo>
                  <a:lnTo>
                    <a:pt x="46" y="172"/>
                  </a:lnTo>
                  <a:lnTo>
                    <a:pt x="50" y="164"/>
                  </a:lnTo>
                  <a:lnTo>
                    <a:pt x="56" y="146"/>
                  </a:lnTo>
                  <a:lnTo>
                    <a:pt x="58" y="134"/>
                  </a:lnTo>
                  <a:lnTo>
                    <a:pt x="60" y="128"/>
                  </a:lnTo>
                  <a:lnTo>
                    <a:pt x="58" y="126"/>
                  </a:lnTo>
                  <a:lnTo>
                    <a:pt x="58" y="124"/>
                  </a:lnTo>
                  <a:lnTo>
                    <a:pt x="60" y="120"/>
                  </a:lnTo>
                  <a:lnTo>
                    <a:pt x="62" y="114"/>
                  </a:lnTo>
                  <a:lnTo>
                    <a:pt x="66" y="108"/>
                  </a:lnTo>
                  <a:lnTo>
                    <a:pt x="70" y="98"/>
                  </a:lnTo>
                  <a:lnTo>
                    <a:pt x="72" y="82"/>
                  </a:lnTo>
                  <a:lnTo>
                    <a:pt x="76" y="66"/>
                  </a:lnTo>
                  <a:lnTo>
                    <a:pt x="78" y="54"/>
                  </a:lnTo>
                  <a:lnTo>
                    <a:pt x="78" y="52"/>
                  </a:lnTo>
                  <a:lnTo>
                    <a:pt x="78" y="50"/>
                  </a:lnTo>
                  <a:lnTo>
                    <a:pt x="80" y="44"/>
                  </a:lnTo>
                  <a:lnTo>
                    <a:pt x="82" y="40"/>
                  </a:lnTo>
                  <a:lnTo>
                    <a:pt x="82" y="34"/>
                  </a:lnTo>
                  <a:lnTo>
                    <a:pt x="84" y="28"/>
                  </a:lnTo>
                  <a:lnTo>
                    <a:pt x="84" y="24"/>
                  </a:lnTo>
                  <a:lnTo>
                    <a:pt x="84" y="20"/>
                  </a:lnTo>
                  <a:lnTo>
                    <a:pt x="86" y="16"/>
                  </a:lnTo>
                  <a:lnTo>
                    <a:pt x="86" y="12"/>
                  </a:lnTo>
                  <a:lnTo>
                    <a:pt x="86" y="8"/>
                  </a:lnTo>
                  <a:lnTo>
                    <a:pt x="86" y="4"/>
                  </a:lnTo>
                  <a:lnTo>
                    <a:pt x="84" y="2"/>
                  </a:lnTo>
                  <a:lnTo>
                    <a:pt x="78" y="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59" name="Freeform 122"/>
            <p:cNvSpPr>
              <a:spLocks/>
            </p:cNvSpPr>
            <p:nvPr/>
          </p:nvSpPr>
          <p:spPr bwMode="gray">
            <a:xfrm>
              <a:off x="2677" y="3726"/>
              <a:ext cx="58" cy="56"/>
            </a:xfrm>
            <a:custGeom>
              <a:avLst/>
              <a:gdLst>
                <a:gd name="T0" fmla="*/ 10 w 58"/>
                <a:gd name="T1" fmla="*/ 2 h 56"/>
                <a:gd name="T2" fmla="*/ 10 w 58"/>
                <a:gd name="T3" fmla="*/ 2 h 56"/>
                <a:gd name="T4" fmla="*/ 8 w 58"/>
                <a:gd name="T5" fmla="*/ 2 h 56"/>
                <a:gd name="T6" fmla="*/ 6 w 58"/>
                <a:gd name="T7" fmla="*/ 2 h 56"/>
                <a:gd name="T8" fmla="*/ 4 w 58"/>
                <a:gd name="T9" fmla="*/ 4 h 56"/>
                <a:gd name="T10" fmla="*/ 2 w 58"/>
                <a:gd name="T11" fmla="*/ 6 h 56"/>
                <a:gd name="T12" fmla="*/ 0 w 58"/>
                <a:gd name="T13" fmla="*/ 8 h 56"/>
                <a:gd name="T14" fmla="*/ 0 w 58"/>
                <a:gd name="T15" fmla="*/ 14 h 56"/>
                <a:gd name="T16" fmla="*/ 6 w 58"/>
                <a:gd name="T17" fmla="*/ 30 h 56"/>
                <a:gd name="T18" fmla="*/ 6 w 58"/>
                <a:gd name="T19" fmla="*/ 30 h 56"/>
                <a:gd name="T20" fmla="*/ 8 w 58"/>
                <a:gd name="T21" fmla="*/ 32 h 56"/>
                <a:gd name="T22" fmla="*/ 10 w 58"/>
                <a:gd name="T23" fmla="*/ 36 h 56"/>
                <a:gd name="T24" fmla="*/ 14 w 58"/>
                <a:gd name="T25" fmla="*/ 40 h 56"/>
                <a:gd name="T26" fmla="*/ 14 w 58"/>
                <a:gd name="T27" fmla="*/ 44 h 56"/>
                <a:gd name="T28" fmla="*/ 18 w 58"/>
                <a:gd name="T29" fmla="*/ 46 h 56"/>
                <a:gd name="T30" fmla="*/ 22 w 58"/>
                <a:gd name="T31" fmla="*/ 50 h 56"/>
                <a:gd name="T32" fmla="*/ 26 w 58"/>
                <a:gd name="T33" fmla="*/ 52 h 56"/>
                <a:gd name="T34" fmla="*/ 32 w 58"/>
                <a:gd name="T35" fmla="*/ 54 h 56"/>
                <a:gd name="T36" fmla="*/ 36 w 58"/>
                <a:gd name="T37" fmla="*/ 56 h 56"/>
                <a:gd name="T38" fmla="*/ 40 w 58"/>
                <a:gd name="T39" fmla="*/ 54 h 56"/>
                <a:gd name="T40" fmla="*/ 42 w 58"/>
                <a:gd name="T41" fmla="*/ 52 h 56"/>
                <a:gd name="T42" fmla="*/ 46 w 58"/>
                <a:gd name="T43" fmla="*/ 50 h 56"/>
                <a:gd name="T44" fmla="*/ 50 w 58"/>
                <a:gd name="T45" fmla="*/ 44 h 56"/>
                <a:gd name="T46" fmla="*/ 54 w 58"/>
                <a:gd name="T47" fmla="*/ 40 h 56"/>
                <a:gd name="T48" fmla="*/ 56 w 58"/>
                <a:gd name="T49" fmla="*/ 34 h 56"/>
                <a:gd name="T50" fmla="*/ 58 w 58"/>
                <a:gd name="T51" fmla="*/ 30 h 56"/>
                <a:gd name="T52" fmla="*/ 56 w 58"/>
                <a:gd name="T53" fmla="*/ 24 h 56"/>
                <a:gd name="T54" fmla="*/ 56 w 58"/>
                <a:gd name="T55" fmla="*/ 18 h 56"/>
                <a:gd name="T56" fmla="*/ 56 w 58"/>
                <a:gd name="T57" fmla="*/ 12 h 56"/>
                <a:gd name="T58" fmla="*/ 56 w 58"/>
                <a:gd name="T59" fmla="*/ 8 h 56"/>
                <a:gd name="T60" fmla="*/ 56 w 58"/>
                <a:gd name="T61" fmla="*/ 6 h 56"/>
                <a:gd name="T62" fmla="*/ 54 w 58"/>
                <a:gd name="T63" fmla="*/ 6 h 56"/>
                <a:gd name="T64" fmla="*/ 52 w 58"/>
                <a:gd name="T65" fmla="*/ 4 h 56"/>
                <a:gd name="T66" fmla="*/ 50 w 58"/>
                <a:gd name="T67" fmla="*/ 2 h 56"/>
                <a:gd name="T68" fmla="*/ 46 w 58"/>
                <a:gd name="T69" fmla="*/ 0 h 56"/>
                <a:gd name="T70" fmla="*/ 42 w 58"/>
                <a:gd name="T71" fmla="*/ 0 h 56"/>
                <a:gd name="T72" fmla="*/ 40 w 58"/>
                <a:gd name="T73" fmla="*/ 0 h 56"/>
                <a:gd name="T74" fmla="*/ 38 w 58"/>
                <a:gd name="T75" fmla="*/ 2 h 56"/>
                <a:gd name="T76" fmla="*/ 36 w 58"/>
                <a:gd name="T77" fmla="*/ 4 h 56"/>
                <a:gd name="T78" fmla="*/ 34 w 58"/>
                <a:gd name="T79" fmla="*/ 8 h 56"/>
                <a:gd name="T80" fmla="*/ 32 w 58"/>
                <a:gd name="T81" fmla="*/ 10 h 56"/>
                <a:gd name="T82" fmla="*/ 32 w 58"/>
                <a:gd name="T83" fmla="*/ 10 h 56"/>
                <a:gd name="T84" fmla="*/ 16 w 58"/>
                <a:gd name="T85" fmla="*/ 2 h 56"/>
                <a:gd name="T86" fmla="*/ 10 w 58"/>
                <a:gd name="T87" fmla="*/ 2 h 5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8"/>
                <a:gd name="T133" fmla="*/ 0 h 56"/>
                <a:gd name="T134" fmla="*/ 58 w 58"/>
                <a:gd name="T135" fmla="*/ 56 h 5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8" h="56">
                  <a:moveTo>
                    <a:pt x="10" y="2"/>
                  </a:move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4"/>
                  </a:lnTo>
                  <a:lnTo>
                    <a:pt x="6" y="30"/>
                  </a:lnTo>
                  <a:lnTo>
                    <a:pt x="8" y="32"/>
                  </a:lnTo>
                  <a:lnTo>
                    <a:pt x="10" y="36"/>
                  </a:lnTo>
                  <a:lnTo>
                    <a:pt x="14" y="40"/>
                  </a:lnTo>
                  <a:lnTo>
                    <a:pt x="14" y="44"/>
                  </a:lnTo>
                  <a:lnTo>
                    <a:pt x="18" y="46"/>
                  </a:lnTo>
                  <a:lnTo>
                    <a:pt x="22" y="50"/>
                  </a:lnTo>
                  <a:lnTo>
                    <a:pt x="26" y="52"/>
                  </a:lnTo>
                  <a:lnTo>
                    <a:pt x="32" y="54"/>
                  </a:lnTo>
                  <a:lnTo>
                    <a:pt x="36" y="56"/>
                  </a:lnTo>
                  <a:lnTo>
                    <a:pt x="40" y="54"/>
                  </a:lnTo>
                  <a:lnTo>
                    <a:pt x="42" y="52"/>
                  </a:lnTo>
                  <a:lnTo>
                    <a:pt x="46" y="50"/>
                  </a:lnTo>
                  <a:lnTo>
                    <a:pt x="50" y="44"/>
                  </a:lnTo>
                  <a:lnTo>
                    <a:pt x="54" y="40"/>
                  </a:lnTo>
                  <a:lnTo>
                    <a:pt x="56" y="34"/>
                  </a:lnTo>
                  <a:lnTo>
                    <a:pt x="58" y="30"/>
                  </a:lnTo>
                  <a:lnTo>
                    <a:pt x="56" y="24"/>
                  </a:lnTo>
                  <a:lnTo>
                    <a:pt x="56" y="18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4" y="6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4"/>
                  </a:lnTo>
                  <a:lnTo>
                    <a:pt x="34" y="8"/>
                  </a:lnTo>
                  <a:lnTo>
                    <a:pt x="32" y="10"/>
                  </a:lnTo>
                  <a:lnTo>
                    <a:pt x="16" y="2"/>
                  </a:lnTo>
                  <a:lnTo>
                    <a:pt x="10" y="2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60" name="Freeform 123"/>
            <p:cNvSpPr>
              <a:spLocks/>
            </p:cNvSpPr>
            <p:nvPr/>
          </p:nvSpPr>
          <p:spPr bwMode="gray">
            <a:xfrm>
              <a:off x="2731" y="3138"/>
              <a:ext cx="70" cy="54"/>
            </a:xfrm>
            <a:custGeom>
              <a:avLst/>
              <a:gdLst>
                <a:gd name="T0" fmla="*/ 2 w 70"/>
                <a:gd name="T1" fmla="*/ 44 h 54"/>
                <a:gd name="T2" fmla="*/ 34 w 70"/>
                <a:gd name="T3" fmla="*/ 28 h 54"/>
                <a:gd name="T4" fmla="*/ 34 w 70"/>
                <a:gd name="T5" fmla="*/ 28 h 54"/>
                <a:gd name="T6" fmla="*/ 38 w 70"/>
                <a:gd name="T7" fmla="*/ 26 h 54"/>
                <a:gd name="T8" fmla="*/ 40 w 70"/>
                <a:gd name="T9" fmla="*/ 22 h 54"/>
                <a:gd name="T10" fmla="*/ 44 w 70"/>
                <a:gd name="T11" fmla="*/ 18 h 54"/>
                <a:gd name="T12" fmla="*/ 48 w 70"/>
                <a:gd name="T13" fmla="*/ 14 h 54"/>
                <a:gd name="T14" fmla="*/ 52 w 70"/>
                <a:gd name="T15" fmla="*/ 10 h 54"/>
                <a:gd name="T16" fmla="*/ 54 w 70"/>
                <a:gd name="T17" fmla="*/ 4 h 54"/>
                <a:gd name="T18" fmla="*/ 54 w 70"/>
                <a:gd name="T19" fmla="*/ 0 h 54"/>
                <a:gd name="T20" fmla="*/ 64 w 70"/>
                <a:gd name="T21" fmla="*/ 0 h 54"/>
                <a:gd name="T22" fmla="*/ 70 w 70"/>
                <a:gd name="T23" fmla="*/ 8 h 54"/>
                <a:gd name="T24" fmla="*/ 68 w 70"/>
                <a:gd name="T25" fmla="*/ 12 h 54"/>
                <a:gd name="T26" fmla="*/ 64 w 70"/>
                <a:gd name="T27" fmla="*/ 22 h 54"/>
                <a:gd name="T28" fmla="*/ 56 w 70"/>
                <a:gd name="T29" fmla="*/ 32 h 54"/>
                <a:gd name="T30" fmla="*/ 46 w 70"/>
                <a:gd name="T31" fmla="*/ 42 h 54"/>
                <a:gd name="T32" fmla="*/ 28 w 70"/>
                <a:gd name="T33" fmla="*/ 50 h 54"/>
                <a:gd name="T34" fmla="*/ 16 w 70"/>
                <a:gd name="T35" fmla="*/ 54 h 54"/>
                <a:gd name="T36" fmla="*/ 10 w 70"/>
                <a:gd name="T37" fmla="*/ 54 h 54"/>
                <a:gd name="T38" fmla="*/ 10 w 70"/>
                <a:gd name="T39" fmla="*/ 54 h 54"/>
                <a:gd name="T40" fmla="*/ 8 w 70"/>
                <a:gd name="T41" fmla="*/ 54 h 54"/>
                <a:gd name="T42" fmla="*/ 6 w 70"/>
                <a:gd name="T43" fmla="*/ 54 h 54"/>
                <a:gd name="T44" fmla="*/ 4 w 70"/>
                <a:gd name="T45" fmla="*/ 52 h 54"/>
                <a:gd name="T46" fmla="*/ 2 w 70"/>
                <a:gd name="T47" fmla="*/ 52 h 54"/>
                <a:gd name="T48" fmla="*/ 0 w 70"/>
                <a:gd name="T49" fmla="*/ 50 h 54"/>
                <a:gd name="T50" fmla="*/ 0 w 70"/>
                <a:gd name="T51" fmla="*/ 48 h 54"/>
                <a:gd name="T52" fmla="*/ 2 w 70"/>
                <a:gd name="T53" fmla="*/ 44 h 5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0"/>
                <a:gd name="T82" fmla="*/ 0 h 54"/>
                <a:gd name="T83" fmla="*/ 70 w 70"/>
                <a:gd name="T84" fmla="*/ 54 h 5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0" h="54">
                  <a:moveTo>
                    <a:pt x="2" y="44"/>
                  </a:moveTo>
                  <a:lnTo>
                    <a:pt x="34" y="28"/>
                  </a:lnTo>
                  <a:lnTo>
                    <a:pt x="38" y="26"/>
                  </a:lnTo>
                  <a:lnTo>
                    <a:pt x="40" y="22"/>
                  </a:lnTo>
                  <a:lnTo>
                    <a:pt x="44" y="18"/>
                  </a:lnTo>
                  <a:lnTo>
                    <a:pt x="48" y="14"/>
                  </a:lnTo>
                  <a:lnTo>
                    <a:pt x="52" y="10"/>
                  </a:lnTo>
                  <a:lnTo>
                    <a:pt x="54" y="4"/>
                  </a:lnTo>
                  <a:lnTo>
                    <a:pt x="54" y="0"/>
                  </a:lnTo>
                  <a:lnTo>
                    <a:pt x="64" y="0"/>
                  </a:lnTo>
                  <a:lnTo>
                    <a:pt x="70" y="8"/>
                  </a:lnTo>
                  <a:lnTo>
                    <a:pt x="68" y="12"/>
                  </a:lnTo>
                  <a:lnTo>
                    <a:pt x="64" y="22"/>
                  </a:lnTo>
                  <a:lnTo>
                    <a:pt x="56" y="32"/>
                  </a:lnTo>
                  <a:lnTo>
                    <a:pt x="46" y="42"/>
                  </a:lnTo>
                  <a:lnTo>
                    <a:pt x="28" y="50"/>
                  </a:lnTo>
                  <a:lnTo>
                    <a:pt x="16" y="54"/>
                  </a:lnTo>
                  <a:lnTo>
                    <a:pt x="10" y="54"/>
                  </a:lnTo>
                  <a:lnTo>
                    <a:pt x="8" y="54"/>
                  </a:lnTo>
                  <a:lnTo>
                    <a:pt x="6" y="54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0" y="50"/>
                  </a:lnTo>
                  <a:lnTo>
                    <a:pt x="0" y="48"/>
                  </a:lnTo>
                  <a:lnTo>
                    <a:pt x="2" y="44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61" name="Freeform 124"/>
            <p:cNvSpPr>
              <a:spLocks/>
            </p:cNvSpPr>
            <p:nvPr/>
          </p:nvSpPr>
          <p:spPr bwMode="gray">
            <a:xfrm>
              <a:off x="2957" y="3706"/>
              <a:ext cx="74" cy="110"/>
            </a:xfrm>
            <a:custGeom>
              <a:avLst/>
              <a:gdLst>
                <a:gd name="T0" fmla="*/ 8 w 74"/>
                <a:gd name="T1" fmla="*/ 0 h 110"/>
                <a:gd name="T2" fmla="*/ 4 w 74"/>
                <a:gd name="T3" fmla="*/ 2 h 110"/>
                <a:gd name="T4" fmla="*/ 2 w 74"/>
                <a:gd name="T5" fmla="*/ 4 h 110"/>
                <a:gd name="T6" fmla="*/ 2 w 74"/>
                <a:gd name="T7" fmla="*/ 12 h 110"/>
                <a:gd name="T8" fmla="*/ 8 w 74"/>
                <a:gd name="T9" fmla="*/ 20 h 110"/>
                <a:gd name="T10" fmla="*/ 14 w 74"/>
                <a:gd name="T11" fmla="*/ 30 h 110"/>
                <a:gd name="T12" fmla="*/ 20 w 74"/>
                <a:gd name="T13" fmla="*/ 38 h 110"/>
                <a:gd name="T14" fmla="*/ 22 w 74"/>
                <a:gd name="T15" fmla="*/ 40 h 110"/>
                <a:gd name="T16" fmla="*/ 22 w 74"/>
                <a:gd name="T17" fmla="*/ 54 h 110"/>
                <a:gd name="T18" fmla="*/ 18 w 74"/>
                <a:gd name="T19" fmla="*/ 74 h 110"/>
                <a:gd name="T20" fmla="*/ 18 w 74"/>
                <a:gd name="T21" fmla="*/ 78 h 110"/>
                <a:gd name="T22" fmla="*/ 22 w 74"/>
                <a:gd name="T23" fmla="*/ 84 h 110"/>
                <a:gd name="T24" fmla="*/ 28 w 74"/>
                <a:gd name="T25" fmla="*/ 92 h 110"/>
                <a:gd name="T26" fmla="*/ 32 w 74"/>
                <a:gd name="T27" fmla="*/ 102 h 110"/>
                <a:gd name="T28" fmla="*/ 36 w 74"/>
                <a:gd name="T29" fmla="*/ 110 h 110"/>
                <a:gd name="T30" fmla="*/ 38 w 74"/>
                <a:gd name="T31" fmla="*/ 110 h 110"/>
                <a:gd name="T32" fmla="*/ 40 w 74"/>
                <a:gd name="T33" fmla="*/ 102 h 110"/>
                <a:gd name="T34" fmla="*/ 46 w 74"/>
                <a:gd name="T35" fmla="*/ 90 h 110"/>
                <a:gd name="T36" fmla="*/ 54 w 74"/>
                <a:gd name="T37" fmla="*/ 82 h 110"/>
                <a:gd name="T38" fmla="*/ 60 w 74"/>
                <a:gd name="T39" fmla="*/ 78 h 110"/>
                <a:gd name="T40" fmla="*/ 66 w 74"/>
                <a:gd name="T41" fmla="*/ 68 h 110"/>
                <a:gd name="T42" fmla="*/ 70 w 74"/>
                <a:gd name="T43" fmla="*/ 58 h 110"/>
                <a:gd name="T44" fmla="*/ 72 w 74"/>
                <a:gd name="T45" fmla="*/ 50 h 110"/>
                <a:gd name="T46" fmla="*/ 72 w 74"/>
                <a:gd name="T47" fmla="*/ 50 h 110"/>
                <a:gd name="T48" fmla="*/ 64 w 74"/>
                <a:gd name="T49" fmla="*/ 52 h 110"/>
                <a:gd name="T50" fmla="*/ 54 w 74"/>
                <a:gd name="T51" fmla="*/ 52 h 110"/>
                <a:gd name="T52" fmla="*/ 46 w 74"/>
                <a:gd name="T53" fmla="*/ 48 h 110"/>
                <a:gd name="T54" fmla="*/ 38 w 74"/>
                <a:gd name="T55" fmla="*/ 40 h 110"/>
                <a:gd name="T56" fmla="*/ 34 w 74"/>
                <a:gd name="T57" fmla="*/ 32 h 110"/>
                <a:gd name="T58" fmla="*/ 32 w 74"/>
                <a:gd name="T59" fmla="*/ 28 h 110"/>
                <a:gd name="T60" fmla="*/ 18 w 74"/>
                <a:gd name="T61" fmla="*/ 10 h 110"/>
                <a:gd name="T62" fmla="*/ 18 w 74"/>
                <a:gd name="T63" fmla="*/ 6 h 110"/>
                <a:gd name="T64" fmla="*/ 12 w 74"/>
                <a:gd name="T65" fmla="*/ 2 h 11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4"/>
                <a:gd name="T100" fmla="*/ 0 h 110"/>
                <a:gd name="T101" fmla="*/ 74 w 74"/>
                <a:gd name="T102" fmla="*/ 110 h 11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4" h="110">
                  <a:moveTo>
                    <a:pt x="10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6"/>
                  </a:lnTo>
                  <a:lnTo>
                    <a:pt x="8" y="20"/>
                  </a:lnTo>
                  <a:lnTo>
                    <a:pt x="10" y="26"/>
                  </a:lnTo>
                  <a:lnTo>
                    <a:pt x="14" y="30"/>
                  </a:lnTo>
                  <a:lnTo>
                    <a:pt x="16" y="34"/>
                  </a:lnTo>
                  <a:lnTo>
                    <a:pt x="20" y="38"/>
                  </a:lnTo>
                  <a:lnTo>
                    <a:pt x="22" y="40"/>
                  </a:lnTo>
                  <a:lnTo>
                    <a:pt x="22" y="44"/>
                  </a:lnTo>
                  <a:lnTo>
                    <a:pt x="22" y="54"/>
                  </a:lnTo>
                  <a:lnTo>
                    <a:pt x="20" y="64"/>
                  </a:lnTo>
                  <a:lnTo>
                    <a:pt x="18" y="74"/>
                  </a:lnTo>
                  <a:lnTo>
                    <a:pt x="18" y="78"/>
                  </a:lnTo>
                  <a:lnTo>
                    <a:pt x="18" y="80"/>
                  </a:lnTo>
                  <a:lnTo>
                    <a:pt x="22" y="84"/>
                  </a:lnTo>
                  <a:lnTo>
                    <a:pt x="24" y="88"/>
                  </a:lnTo>
                  <a:lnTo>
                    <a:pt x="28" y="92"/>
                  </a:lnTo>
                  <a:lnTo>
                    <a:pt x="30" y="96"/>
                  </a:lnTo>
                  <a:lnTo>
                    <a:pt x="32" y="102"/>
                  </a:lnTo>
                  <a:lnTo>
                    <a:pt x="34" y="106"/>
                  </a:lnTo>
                  <a:lnTo>
                    <a:pt x="36" y="110"/>
                  </a:lnTo>
                  <a:lnTo>
                    <a:pt x="38" y="110"/>
                  </a:lnTo>
                  <a:lnTo>
                    <a:pt x="38" y="106"/>
                  </a:lnTo>
                  <a:lnTo>
                    <a:pt x="40" y="102"/>
                  </a:lnTo>
                  <a:lnTo>
                    <a:pt x="44" y="96"/>
                  </a:lnTo>
                  <a:lnTo>
                    <a:pt x="46" y="90"/>
                  </a:lnTo>
                  <a:lnTo>
                    <a:pt x="50" y="86"/>
                  </a:lnTo>
                  <a:lnTo>
                    <a:pt x="54" y="82"/>
                  </a:lnTo>
                  <a:lnTo>
                    <a:pt x="56" y="80"/>
                  </a:lnTo>
                  <a:lnTo>
                    <a:pt x="60" y="78"/>
                  </a:lnTo>
                  <a:lnTo>
                    <a:pt x="64" y="74"/>
                  </a:lnTo>
                  <a:lnTo>
                    <a:pt x="66" y="68"/>
                  </a:lnTo>
                  <a:lnTo>
                    <a:pt x="68" y="64"/>
                  </a:lnTo>
                  <a:lnTo>
                    <a:pt x="70" y="58"/>
                  </a:lnTo>
                  <a:lnTo>
                    <a:pt x="72" y="54"/>
                  </a:lnTo>
                  <a:lnTo>
                    <a:pt x="72" y="50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68" y="50"/>
                  </a:lnTo>
                  <a:lnTo>
                    <a:pt x="64" y="52"/>
                  </a:lnTo>
                  <a:lnTo>
                    <a:pt x="58" y="52"/>
                  </a:lnTo>
                  <a:lnTo>
                    <a:pt x="54" y="52"/>
                  </a:lnTo>
                  <a:lnTo>
                    <a:pt x="48" y="50"/>
                  </a:lnTo>
                  <a:lnTo>
                    <a:pt x="46" y="48"/>
                  </a:lnTo>
                  <a:lnTo>
                    <a:pt x="42" y="44"/>
                  </a:lnTo>
                  <a:lnTo>
                    <a:pt x="38" y="40"/>
                  </a:lnTo>
                  <a:lnTo>
                    <a:pt x="36" y="36"/>
                  </a:lnTo>
                  <a:lnTo>
                    <a:pt x="34" y="32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18" y="10"/>
                  </a:lnTo>
                  <a:lnTo>
                    <a:pt x="18" y="8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2"/>
                  </a:lnTo>
                  <a:lnTo>
                    <a:pt x="10" y="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62" name="Freeform 125"/>
            <p:cNvSpPr>
              <a:spLocks/>
            </p:cNvSpPr>
            <p:nvPr/>
          </p:nvSpPr>
          <p:spPr bwMode="gray">
            <a:xfrm>
              <a:off x="2887" y="3810"/>
              <a:ext cx="92" cy="104"/>
            </a:xfrm>
            <a:custGeom>
              <a:avLst/>
              <a:gdLst>
                <a:gd name="T0" fmla="*/ 4 w 92"/>
                <a:gd name="T1" fmla="*/ 80 h 104"/>
                <a:gd name="T2" fmla="*/ 4 w 92"/>
                <a:gd name="T3" fmla="*/ 80 h 104"/>
                <a:gd name="T4" fmla="*/ 2 w 92"/>
                <a:gd name="T5" fmla="*/ 82 h 104"/>
                <a:gd name="T6" fmla="*/ 0 w 92"/>
                <a:gd name="T7" fmla="*/ 84 h 104"/>
                <a:gd name="T8" fmla="*/ 0 w 92"/>
                <a:gd name="T9" fmla="*/ 88 h 104"/>
                <a:gd name="T10" fmla="*/ 0 w 92"/>
                <a:gd name="T11" fmla="*/ 90 h 104"/>
                <a:gd name="T12" fmla="*/ 0 w 92"/>
                <a:gd name="T13" fmla="*/ 94 h 104"/>
                <a:gd name="T14" fmla="*/ 4 w 92"/>
                <a:gd name="T15" fmla="*/ 96 h 104"/>
                <a:gd name="T16" fmla="*/ 10 w 92"/>
                <a:gd name="T17" fmla="*/ 98 h 104"/>
                <a:gd name="T18" fmla="*/ 16 w 92"/>
                <a:gd name="T19" fmla="*/ 100 h 104"/>
                <a:gd name="T20" fmla="*/ 22 w 92"/>
                <a:gd name="T21" fmla="*/ 102 h 104"/>
                <a:gd name="T22" fmla="*/ 28 w 92"/>
                <a:gd name="T23" fmla="*/ 104 h 104"/>
                <a:gd name="T24" fmla="*/ 34 w 92"/>
                <a:gd name="T25" fmla="*/ 104 h 104"/>
                <a:gd name="T26" fmla="*/ 36 w 92"/>
                <a:gd name="T27" fmla="*/ 104 h 104"/>
                <a:gd name="T28" fmla="*/ 40 w 92"/>
                <a:gd name="T29" fmla="*/ 102 h 104"/>
                <a:gd name="T30" fmla="*/ 44 w 92"/>
                <a:gd name="T31" fmla="*/ 98 h 104"/>
                <a:gd name="T32" fmla="*/ 48 w 92"/>
                <a:gd name="T33" fmla="*/ 94 h 104"/>
                <a:gd name="T34" fmla="*/ 50 w 92"/>
                <a:gd name="T35" fmla="*/ 90 h 104"/>
                <a:gd name="T36" fmla="*/ 52 w 92"/>
                <a:gd name="T37" fmla="*/ 86 h 104"/>
                <a:gd name="T38" fmla="*/ 52 w 92"/>
                <a:gd name="T39" fmla="*/ 82 h 104"/>
                <a:gd name="T40" fmla="*/ 52 w 92"/>
                <a:gd name="T41" fmla="*/ 78 h 104"/>
                <a:gd name="T42" fmla="*/ 50 w 92"/>
                <a:gd name="T43" fmla="*/ 74 h 104"/>
                <a:gd name="T44" fmla="*/ 52 w 92"/>
                <a:gd name="T45" fmla="*/ 70 h 104"/>
                <a:gd name="T46" fmla="*/ 54 w 92"/>
                <a:gd name="T47" fmla="*/ 66 h 104"/>
                <a:gd name="T48" fmla="*/ 58 w 92"/>
                <a:gd name="T49" fmla="*/ 64 h 104"/>
                <a:gd name="T50" fmla="*/ 62 w 92"/>
                <a:gd name="T51" fmla="*/ 60 h 104"/>
                <a:gd name="T52" fmla="*/ 66 w 92"/>
                <a:gd name="T53" fmla="*/ 54 h 104"/>
                <a:gd name="T54" fmla="*/ 70 w 92"/>
                <a:gd name="T55" fmla="*/ 50 h 104"/>
                <a:gd name="T56" fmla="*/ 72 w 92"/>
                <a:gd name="T57" fmla="*/ 46 h 104"/>
                <a:gd name="T58" fmla="*/ 74 w 92"/>
                <a:gd name="T59" fmla="*/ 44 h 104"/>
                <a:gd name="T60" fmla="*/ 74 w 92"/>
                <a:gd name="T61" fmla="*/ 42 h 104"/>
                <a:gd name="T62" fmla="*/ 80 w 92"/>
                <a:gd name="T63" fmla="*/ 30 h 104"/>
                <a:gd name="T64" fmla="*/ 82 w 92"/>
                <a:gd name="T65" fmla="*/ 28 h 104"/>
                <a:gd name="T66" fmla="*/ 84 w 92"/>
                <a:gd name="T67" fmla="*/ 26 h 104"/>
                <a:gd name="T68" fmla="*/ 86 w 92"/>
                <a:gd name="T69" fmla="*/ 24 h 104"/>
                <a:gd name="T70" fmla="*/ 88 w 92"/>
                <a:gd name="T71" fmla="*/ 20 h 104"/>
                <a:gd name="T72" fmla="*/ 90 w 92"/>
                <a:gd name="T73" fmla="*/ 16 h 104"/>
                <a:gd name="T74" fmla="*/ 92 w 92"/>
                <a:gd name="T75" fmla="*/ 12 h 104"/>
                <a:gd name="T76" fmla="*/ 92 w 92"/>
                <a:gd name="T77" fmla="*/ 8 h 104"/>
                <a:gd name="T78" fmla="*/ 90 w 92"/>
                <a:gd name="T79" fmla="*/ 6 h 104"/>
                <a:gd name="T80" fmla="*/ 86 w 92"/>
                <a:gd name="T81" fmla="*/ 4 h 104"/>
                <a:gd name="T82" fmla="*/ 82 w 92"/>
                <a:gd name="T83" fmla="*/ 2 h 104"/>
                <a:gd name="T84" fmla="*/ 78 w 92"/>
                <a:gd name="T85" fmla="*/ 0 h 104"/>
                <a:gd name="T86" fmla="*/ 74 w 92"/>
                <a:gd name="T87" fmla="*/ 0 h 104"/>
                <a:gd name="T88" fmla="*/ 70 w 92"/>
                <a:gd name="T89" fmla="*/ 0 h 104"/>
                <a:gd name="T90" fmla="*/ 68 w 92"/>
                <a:gd name="T91" fmla="*/ 2 h 104"/>
                <a:gd name="T92" fmla="*/ 66 w 92"/>
                <a:gd name="T93" fmla="*/ 4 h 104"/>
                <a:gd name="T94" fmla="*/ 64 w 92"/>
                <a:gd name="T95" fmla="*/ 8 h 104"/>
                <a:gd name="T96" fmla="*/ 62 w 92"/>
                <a:gd name="T97" fmla="*/ 10 h 104"/>
                <a:gd name="T98" fmla="*/ 60 w 92"/>
                <a:gd name="T99" fmla="*/ 12 h 104"/>
                <a:gd name="T100" fmla="*/ 60 w 92"/>
                <a:gd name="T101" fmla="*/ 12 h 104"/>
                <a:gd name="T102" fmla="*/ 58 w 92"/>
                <a:gd name="T103" fmla="*/ 26 h 104"/>
                <a:gd name="T104" fmla="*/ 42 w 92"/>
                <a:gd name="T105" fmla="*/ 36 h 104"/>
                <a:gd name="T106" fmla="*/ 32 w 92"/>
                <a:gd name="T107" fmla="*/ 44 h 104"/>
                <a:gd name="T108" fmla="*/ 20 w 92"/>
                <a:gd name="T109" fmla="*/ 62 h 104"/>
                <a:gd name="T110" fmla="*/ 14 w 92"/>
                <a:gd name="T111" fmla="*/ 72 h 104"/>
                <a:gd name="T112" fmla="*/ 14 w 92"/>
                <a:gd name="T113" fmla="*/ 72 h 104"/>
                <a:gd name="T114" fmla="*/ 12 w 92"/>
                <a:gd name="T115" fmla="*/ 72 h 104"/>
                <a:gd name="T116" fmla="*/ 8 w 92"/>
                <a:gd name="T117" fmla="*/ 72 h 104"/>
                <a:gd name="T118" fmla="*/ 6 w 92"/>
                <a:gd name="T119" fmla="*/ 76 h 104"/>
                <a:gd name="T120" fmla="*/ 4 w 92"/>
                <a:gd name="T121" fmla="*/ 80 h 10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2"/>
                <a:gd name="T184" fmla="*/ 0 h 104"/>
                <a:gd name="T185" fmla="*/ 92 w 92"/>
                <a:gd name="T186" fmla="*/ 104 h 10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2" h="104">
                  <a:moveTo>
                    <a:pt x="4" y="80"/>
                  </a:moveTo>
                  <a:lnTo>
                    <a:pt x="4" y="80"/>
                  </a:lnTo>
                  <a:lnTo>
                    <a:pt x="2" y="82"/>
                  </a:lnTo>
                  <a:lnTo>
                    <a:pt x="0" y="84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4"/>
                  </a:lnTo>
                  <a:lnTo>
                    <a:pt x="4" y="96"/>
                  </a:lnTo>
                  <a:lnTo>
                    <a:pt x="10" y="98"/>
                  </a:lnTo>
                  <a:lnTo>
                    <a:pt x="16" y="100"/>
                  </a:lnTo>
                  <a:lnTo>
                    <a:pt x="22" y="102"/>
                  </a:lnTo>
                  <a:lnTo>
                    <a:pt x="28" y="104"/>
                  </a:lnTo>
                  <a:lnTo>
                    <a:pt x="34" y="104"/>
                  </a:lnTo>
                  <a:lnTo>
                    <a:pt x="36" y="104"/>
                  </a:lnTo>
                  <a:lnTo>
                    <a:pt x="40" y="102"/>
                  </a:lnTo>
                  <a:lnTo>
                    <a:pt x="44" y="98"/>
                  </a:lnTo>
                  <a:lnTo>
                    <a:pt x="48" y="94"/>
                  </a:lnTo>
                  <a:lnTo>
                    <a:pt x="50" y="90"/>
                  </a:lnTo>
                  <a:lnTo>
                    <a:pt x="52" y="86"/>
                  </a:lnTo>
                  <a:lnTo>
                    <a:pt x="52" y="82"/>
                  </a:lnTo>
                  <a:lnTo>
                    <a:pt x="52" y="78"/>
                  </a:lnTo>
                  <a:lnTo>
                    <a:pt x="50" y="74"/>
                  </a:lnTo>
                  <a:lnTo>
                    <a:pt x="52" y="70"/>
                  </a:lnTo>
                  <a:lnTo>
                    <a:pt x="54" y="66"/>
                  </a:lnTo>
                  <a:lnTo>
                    <a:pt x="58" y="64"/>
                  </a:lnTo>
                  <a:lnTo>
                    <a:pt x="62" y="60"/>
                  </a:lnTo>
                  <a:lnTo>
                    <a:pt x="66" y="54"/>
                  </a:lnTo>
                  <a:lnTo>
                    <a:pt x="70" y="50"/>
                  </a:lnTo>
                  <a:lnTo>
                    <a:pt x="72" y="46"/>
                  </a:lnTo>
                  <a:lnTo>
                    <a:pt x="74" y="44"/>
                  </a:lnTo>
                  <a:lnTo>
                    <a:pt x="74" y="42"/>
                  </a:lnTo>
                  <a:lnTo>
                    <a:pt x="80" y="30"/>
                  </a:lnTo>
                  <a:lnTo>
                    <a:pt x="82" y="28"/>
                  </a:lnTo>
                  <a:lnTo>
                    <a:pt x="84" y="26"/>
                  </a:lnTo>
                  <a:lnTo>
                    <a:pt x="86" y="24"/>
                  </a:lnTo>
                  <a:lnTo>
                    <a:pt x="88" y="20"/>
                  </a:lnTo>
                  <a:lnTo>
                    <a:pt x="90" y="16"/>
                  </a:lnTo>
                  <a:lnTo>
                    <a:pt x="92" y="12"/>
                  </a:lnTo>
                  <a:lnTo>
                    <a:pt x="92" y="8"/>
                  </a:lnTo>
                  <a:lnTo>
                    <a:pt x="90" y="6"/>
                  </a:lnTo>
                  <a:lnTo>
                    <a:pt x="86" y="4"/>
                  </a:lnTo>
                  <a:lnTo>
                    <a:pt x="82" y="2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70" y="0"/>
                  </a:lnTo>
                  <a:lnTo>
                    <a:pt x="68" y="2"/>
                  </a:lnTo>
                  <a:lnTo>
                    <a:pt x="66" y="4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58" y="26"/>
                  </a:lnTo>
                  <a:lnTo>
                    <a:pt x="42" y="36"/>
                  </a:lnTo>
                  <a:lnTo>
                    <a:pt x="32" y="44"/>
                  </a:lnTo>
                  <a:lnTo>
                    <a:pt x="20" y="62"/>
                  </a:lnTo>
                  <a:lnTo>
                    <a:pt x="14" y="72"/>
                  </a:lnTo>
                  <a:lnTo>
                    <a:pt x="12" y="72"/>
                  </a:lnTo>
                  <a:lnTo>
                    <a:pt x="8" y="72"/>
                  </a:lnTo>
                  <a:lnTo>
                    <a:pt x="6" y="76"/>
                  </a:lnTo>
                  <a:lnTo>
                    <a:pt x="4" y="8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63" name="Freeform 126"/>
            <p:cNvSpPr>
              <a:spLocks/>
            </p:cNvSpPr>
            <p:nvPr/>
          </p:nvSpPr>
          <p:spPr bwMode="gray">
            <a:xfrm>
              <a:off x="2363" y="2868"/>
              <a:ext cx="36" cy="96"/>
            </a:xfrm>
            <a:custGeom>
              <a:avLst/>
              <a:gdLst>
                <a:gd name="T0" fmla="*/ 20 w 36"/>
                <a:gd name="T1" fmla="*/ 0 h 96"/>
                <a:gd name="T2" fmla="*/ 20 w 36"/>
                <a:gd name="T3" fmla="*/ 0 h 96"/>
                <a:gd name="T4" fmla="*/ 16 w 36"/>
                <a:gd name="T5" fmla="*/ 0 h 96"/>
                <a:gd name="T6" fmla="*/ 12 w 36"/>
                <a:gd name="T7" fmla="*/ 0 h 96"/>
                <a:gd name="T8" fmla="*/ 8 w 36"/>
                <a:gd name="T9" fmla="*/ 2 h 96"/>
                <a:gd name="T10" fmla="*/ 4 w 36"/>
                <a:gd name="T11" fmla="*/ 4 h 96"/>
                <a:gd name="T12" fmla="*/ 2 w 36"/>
                <a:gd name="T13" fmla="*/ 8 h 96"/>
                <a:gd name="T14" fmla="*/ 2 w 36"/>
                <a:gd name="T15" fmla="*/ 12 h 96"/>
                <a:gd name="T16" fmla="*/ 0 w 36"/>
                <a:gd name="T17" fmla="*/ 26 h 96"/>
                <a:gd name="T18" fmla="*/ 0 w 36"/>
                <a:gd name="T19" fmla="*/ 40 h 96"/>
                <a:gd name="T20" fmla="*/ 2 w 36"/>
                <a:gd name="T21" fmla="*/ 48 h 96"/>
                <a:gd name="T22" fmla="*/ 2 w 36"/>
                <a:gd name="T23" fmla="*/ 52 h 96"/>
                <a:gd name="T24" fmla="*/ 4 w 36"/>
                <a:gd name="T25" fmla="*/ 54 h 96"/>
                <a:gd name="T26" fmla="*/ 4 w 36"/>
                <a:gd name="T27" fmla="*/ 54 h 96"/>
                <a:gd name="T28" fmla="*/ 4 w 36"/>
                <a:gd name="T29" fmla="*/ 54 h 96"/>
                <a:gd name="T30" fmla="*/ 4 w 36"/>
                <a:gd name="T31" fmla="*/ 56 h 96"/>
                <a:gd name="T32" fmla="*/ 2 w 36"/>
                <a:gd name="T33" fmla="*/ 58 h 96"/>
                <a:gd name="T34" fmla="*/ 2 w 36"/>
                <a:gd name="T35" fmla="*/ 60 h 96"/>
                <a:gd name="T36" fmla="*/ 0 w 36"/>
                <a:gd name="T37" fmla="*/ 64 h 96"/>
                <a:gd name="T38" fmla="*/ 0 w 36"/>
                <a:gd name="T39" fmla="*/ 66 h 96"/>
                <a:gd name="T40" fmla="*/ 2 w 36"/>
                <a:gd name="T41" fmla="*/ 70 h 96"/>
                <a:gd name="T42" fmla="*/ 4 w 36"/>
                <a:gd name="T43" fmla="*/ 76 h 96"/>
                <a:gd name="T44" fmla="*/ 6 w 36"/>
                <a:gd name="T45" fmla="*/ 82 h 96"/>
                <a:gd name="T46" fmla="*/ 10 w 36"/>
                <a:gd name="T47" fmla="*/ 88 h 96"/>
                <a:gd name="T48" fmla="*/ 12 w 36"/>
                <a:gd name="T49" fmla="*/ 92 h 96"/>
                <a:gd name="T50" fmla="*/ 14 w 36"/>
                <a:gd name="T51" fmla="*/ 94 h 96"/>
                <a:gd name="T52" fmla="*/ 16 w 36"/>
                <a:gd name="T53" fmla="*/ 96 h 96"/>
                <a:gd name="T54" fmla="*/ 18 w 36"/>
                <a:gd name="T55" fmla="*/ 94 h 96"/>
                <a:gd name="T56" fmla="*/ 22 w 36"/>
                <a:gd name="T57" fmla="*/ 90 h 96"/>
                <a:gd name="T58" fmla="*/ 24 w 36"/>
                <a:gd name="T59" fmla="*/ 88 h 96"/>
                <a:gd name="T60" fmla="*/ 24 w 36"/>
                <a:gd name="T61" fmla="*/ 84 h 96"/>
                <a:gd name="T62" fmla="*/ 24 w 36"/>
                <a:gd name="T63" fmla="*/ 78 h 96"/>
                <a:gd name="T64" fmla="*/ 24 w 36"/>
                <a:gd name="T65" fmla="*/ 72 h 96"/>
                <a:gd name="T66" fmla="*/ 24 w 36"/>
                <a:gd name="T67" fmla="*/ 66 h 96"/>
                <a:gd name="T68" fmla="*/ 24 w 36"/>
                <a:gd name="T69" fmla="*/ 60 h 96"/>
                <a:gd name="T70" fmla="*/ 24 w 36"/>
                <a:gd name="T71" fmla="*/ 56 h 96"/>
                <a:gd name="T72" fmla="*/ 24 w 36"/>
                <a:gd name="T73" fmla="*/ 56 h 96"/>
                <a:gd name="T74" fmla="*/ 30 w 36"/>
                <a:gd name="T75" fmla="*/ 42 h 96"/>
                <a:gd name="T76" fmla="*/ 30 w 36"/>
                <a:gd name="T77" fmla="*/ 40 h 96"/>
                <a:gd name="T78" fmla="*/ 30 w 36"/>
                <a:gd name="T79" fmla="*/ 36 h 96"/>
                <a:gd name="T80" fmla="*/ 30 w 36"/>
                <a:gd name="T81" fmla="*/ 32 h 96"/>
                <a:gd name="T82" fmla="*/ 30 w 36"/>
                <a:gd name="T83" fmla="*/ 28 h 96"/>
                <a:gd name="T84" fmla="*/ 32 w 36"/>
                <a:gd name="T85" fmla="*/ 24 h 96"/>
                <a:gd name="T86" fmla="*/ 32 w 36"/>
                <a:gd name="T87" fmla="*/ 24 h 96"/>
                <a:gd name="T88" fmla="*/ 34 w 36"/>
                <a:gd name="T89" fmla="*/ 22 h 96"/>
                <a:gd name="T90" fmla="*/ 34 w 36"/>
                <a:gd name="T91" fmla="*/ 20 h 96"/>
                <a:gd name="T92" fmla="*/ 34 w 36"/>
                <a:gd name="T93" fmla="*/ 16 h 96"/>
                <a:gd name="T94" fmla="*/ 34 w 36"/>
                <a:gd name="T95" fmla="*/ 10 h 96"/>
                <a:gd name="T96" fmla="*/ 34 w 36"/>
                <a:gd name="T97" fmla="*/ 6 h 96"/>
                <a:gd name="T98" fmla="*/ 34 w 36"/>
                <a:gd name="T99" fmla="*/ 2 h 96"/>
                <a:gd name="T100" fmla="*/ 36 w 36"/>
                <a:gd name="T101" fmla="*/ 0 h 96"/>
                <a:gd name="T102" fmla="*/ 34 w 36"/>
                <a:gd name="T103" fmla="*/ 0 h 96"/>
                <a:gd name="T104" fmla="*/ 32 w 36"/>
                <a:gd name="T105" fmla="*/ 0 h 96"/>
                <a:gd name="T106" fmla="*/ 28 w 36"/>
                <a:gd name="T107" fmla="*/ 2 h 96"/>
                <a:gd name="T108" fmla="*/ 24 w 36"/>
                <a:gd name="T109" fmla="*/ 2 h 96"/>
                <a:gd name="T110" fmla="*/ 20 w 36"/>
                <a:gd name="T111" fmla="*/ 0 h 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6"/>
                <a:gd name="T169" fmla="*/ 0 h 96"/>
                <a:gd name="T170" fmla="*/ 36 w 36"/>
                <a:gd name="T171" fmla="*/ 96 h 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6" h="96">
                  <a:moveTo>
                    <a:pt x="20" y="0"/>
                  </a:moveTo>
                  <a:lnTo>
                    <a:pt x="20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2" y="12"/>
                  </a:lnTo>
                  <a:lnTo>
                    <a:pt x="0" y="26"/>
                  </a:lnTo>
                  <a:lnTo>
                    <a:pt x="0" y="40"/>
                  </a:lnTo>
                  <a:lnTo>
                    <a:pt x="2" y="48"/>
                  </a:lnTo>
                  <a:lnTo>
                    <a:pt x="2" y="52"/>
                  </a:lnTo>
                  <a:lnTo>
                    <a:pt x="4" y="54"/>
                  </a:lnTo>
                  <a:lnTo>
                    <a:pt x="4" y="56"/>
                  </a:lnTo>
                  <a:lnTo>
                    <a:pt x="2" y="58"/>
                  </a:lnTo>
                  <a:lnTo>
                    <a:pt x="2" y="60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2" y="70"/>
                  </a:lnTo>
                  <a:lnTo>
                    <a:pt x="4" y="76"/>
                  </a:lnTo>
                  <a:lnTo>
                    <a:pt x="6" y="82"/>
                  </a:lnTo>
                  <a:lnTo>
                    <a:pt x="10" y="88"/>
                  </a:lnTo>
                  <a:lnTo>
                    <a:pt x="12" y="92"/>
                  </a:lnTo>
                  <a:lnTo>
                    <a:pt x="14" y="94"/>
                  </a:lnTo>
                  <a:lnTo>
                    <a:pt x="16" y="96"/>
                  </a:lnTo>
                  <a:lnTo>
                    <a:pt x="18" y="94"/>
                  </a:lnTo>
                  <a:lnTo>
                    <a:pt x="22" y="90"/>
                  </a:lnTo>
                  <a:lnTo>
                    <a:pt x="24" y="88"/>
                  </a:lnTo>
                  <a:lnTo>
                    <a:pt x="24" y="84"/>
                  </a:lnTo>
                  <a:lnTo>
                    <a:pt x="24" y="78"/>
                  </a:lnTo>
                  <a:lnTo>
                    <a:pt x="24" y="72"/>
                  </a:lnTo>
                  <a:lnTo>
                    <a:pt x="24" y="66"/>
                  </a:lnTo>
                  <a:lnTo>
                    <a:pt x="24" y="60"/>
                  </a:lnTo>
                  <a:lnTo>
                    <a:pt x="24" y="56"/>
                  </a:lnTo>
                  <a:lnTo>
                    <a:pt x="30" y="42"/>
                  </a:lnTo>
                  <a:lnTo>
                    <a:pt x="30" y="40"/>
                  </a:lnTo>
                  <a:lnTo>
                    <a:pt x="30" y="36"/>
                  </a:lnTo>
                  <a:lnTo>
                    <a:pt x="30" y="32"/>
                  </a:lnTo>
                  <a:lnTo>
                    <a:pt x="30" y="28"/>
                  </a:lnTo>
                  <a:lnTo>
                    <a:pt x="32" y="24"/>
                  </a:lnTo>
                  <a:lnTo>
                    <a:pt x="34" y="22"/>
                  </a:lnTo>
                  <a:lnTo>
                    <a:pt x="34" y="20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4" y="6"/>
                  </a:lnTo>
                  <a:lnTo>
                    <a:pt x="34" y="2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28" y="2"/>
                  </a:lnTo>
                  <a:lnTo>
                    <a:pt x="24" y="2"/>
                  </a:lnTo>
                  <a:lnTo>
                    <a:pt x="20" y="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64" name="Freeform 127"/>
            <p:cNvSpPr>
              <a:spLocks/>
            </p:cNvSpPr>
            <p:nvPr/>
          </p:nvSpPr>
          <p:spPr bwMode="gray">
            <a:xfrm>
              <a:off x="2331" y="2968"/>
              <a:ext cx="32" cy="34"/>
            </a:xfrm>
            <a:custGeom>
              <a:avLst/>
              <a:gdLst>
                <a:gd name="T0" fmla="*/ 2 w 32"/>
                <a:gd name="T1" fmla="*/ 28 h 34"/>
                <a:gd name="T2" fmla="*/ 2 w 32"/>
                <a:gd name="T3" fmla="*/ 28 h 34"/>
                <a:gd name="T4" fmla="*/ 0 w 32"/>
                <a:gd name="T5" fmla="*/ 30 h 34"/>
                <a:gd name="T6" fmla="*/ 0 w 32"/>
                <a:gd name="T7" fmla="*/ 30 h 34"/>
                <a:gd name="T8" fmla="*/ 2 w 32"/>
                <a:gd name="T9" fmla="*/ 32 h 34"/>
                <a:gd name="T10" fmla="*/ 4 w 32"/>
                <a:gd name="T11" fmla="*/ 34 h 34"/>
                <a:gd name="T12" fmla="*/ 6 w 32"/>
                <a:gd name="T13" fmla="*/ 32 h 34"/>
                <a:gd name="T14" fmla="*/ 10 w 32"/>
                <a:gd name="T15" fmla="*/ 32 h 34"/>
                <a:gd name="T16" fmla="*/ 12 w 32"/>
                <a:gd name="T17" fmla="*/ 30 h 34"/>
                <a:gd name="T18" fmla="*/ 16 w 32"/>
                <a:gd name="T19" fmla="*/ 26 h 34"/>
                <a:gd name="T20" fmla="*/ 20 w 32"/>
                <a:gd name="T21" fmla="*/ 24 h 34"/>
                <a:gd name="T22" fmla="*/ 22 w 32"/>
                <a:gd name="T23" fmla="*/ 22 h 34"/>
                <a:gd name="T24" fmla="*/ 22 w 32"/>
                <a:gd name="T25" fmla="*/ 22 h 34"/>
                <a:gd name="T26" fmla="*/ 22 w 32"/>
                <a:gd name="T27" fmla="*/ 22 h 34"/>
                <a:gd name="T28" fmla="*/ 24 w 32"/>
                <a:gd name="T29" fmla="*/ 20 h 34"/>
                <a:gd name="T30" fmla="*/ 26 w 32"/>
                <a:gd name="T31" fmla="*/ 16 h 34"/>
                <a:gd name="T32" fmla="*/ 28 w 32"/>
                <a:gd name="T33" fmla="*/ 12 h 34"/>
                <a:gd name="T34" fmla="*/ 30 w 32"/>
                <a:gd name="T35" fmla="*/ 10 h 34"/>
                <a:gd name="T36" fmla="*/ 32 w 32"/>
                <a:gd name="T37" fmla="*/ 6 h 34"/>
                <a:gd name="T38" fmla="*/ 32 w 32"/>
                <a:gd name="T39" fmla="*/ 4 h 34"/>
                <a:gd name="T40" fmla="*/ 32 w 32"/>
                <a:gd name="T41" fmla="*/ 4 h 34"/>
                <a:gd name="T42" fmla="*/ 32 w 32"/>
                <a:gd name="T43" fmla="*/ 2 h 34"/>
                <a:gd name="T44" fmla="*/ 30 w 32"/>
                <a:gd name="T45" fmla="*/ 0 h 34"/>
                <a:gd name="T46" fmla="*/ 28 w 32"/>
                <a:gd name="T47" fmla="*/ 0 h 34"/>
                <a:gd name="T48" fmla="*/ 26 w 32"/>
                <a:gd name="T49" fmla="*/ 0 h 34"/>
                <a:gd name="T50" fmla="*/ 22 w 32"/>
                <a:gd name="T51" fmla="*/ 2 h 34"/>
                <a:gd name="T52" fmla="*/ 20 w 32"/>
                <a:gd name="T53" fmla="*/ 6 h 34"/>
                <a:gd name="T54" fmla="*/ 16 w 32"/>
                <a:gd name="T55" fmla="*/ 10 h 34"/>
                <a:gd name="T56" fmla="*/ 12 w 32"/>
                <a:gd name="T57" fmla="*/ 14 h 34"/>
                <a:gd name="T58" fmla="*/ 8 w 32"/>
                <a:gd name="T59" fmla="*/ 20 h 34"/>
                <a:gd name="T60" fmla="*/ 4 w 32"/>
                <a:gd name="T61" fmla="*/ 24 h 34"/>
                <a:gd name="T62" fmla="*/ 2 w 32"/>
                <a:gd name="T63" fmla="*/ 26 h 34"/>
                <a:gd name="T64" fmla="*/ 2 w 32"/>
                <a:gd name="T65" fmla="*/ 28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2"/>
                <a:gd name="T100" fmla="*/ 0 h 34"/>
                <a:gd name="T101" fmla="*/ 32 w 32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2" h="34">
                  <a:moveTo>
                    <a:pt x="2" y="28"/>
                  </a:moveTo>
                  <a:lnTo>
                    <a:pt x="2" y="28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4" y="34"/>
                  </a:lnTo>
                  <a:lnTo>
                    <a:pt x="6" y="32"/>
                  </a:lnTo>
                  <a:lnTo>
                    <a:pt x="10" y="32"/>
                  </a:lnTo>
                  <a:lnTo>
                    <a:pt x="12" y="30"/>
                  </a:lnTo>
                  <a:lnTo>
                    <a:pt x="16" y="26"/>
                  </a:lnTo>
                  <a:lnTo>
                    <a:pt x="20" y="24"/>
                  </a:lnTo>
                  <a:lnTo>
                    <a:pt x="22" y="22"/>
                  </a:lnTo>
                  <a:lnTo>
                    <a:pt x="24" y="20"/>
                  </a:lnTo>
                  <a:lnTo>
                    <a:pt x="26" y="16"/>
                  </a:lnTo>
                  <a:lnTo>
                    <a:pt x="28" y="12"/>
                  </a:lnTo>
                  <a:lnTo>
                    <a:pt x="30" y="10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20" y="6"/>
                  </a:lnTo>
                  <a:lnTo>
                    <a:pt x="16" y="10"/>
                  </a:lnTo>
                  <a:lnTo>
                    <a:pt x="12" y="14"/>
                  </a:lnTo>
                  <a:lnTo>
                    <a:pt x="8" y="20"/>
                  </a:lnTo>
                  <a:lnTo>
                    <a:pt x="4" y="24"/>
                  </a:lnTo>
                  <a:lnTo>
                    <a:pt x="2" y="26"/>
                  </a:lnTo>
                  <a:lnTo>
                    <a:pt x="2" y="28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65" name="Freeform 128"/>
            <p:cNvSpPr>
              <a:spLocks/>
            </p:cNvSpPr>
            <p:nvPr/>
          </p:nvSpPr>
          <p:spPr bwMode="gray">
            <a:xfrm>
              <a:off x="2391" y="2992"/>
              <a:ext cx="60" cy="46"/>
            </a:xfrm>
            <a:custGeom>
              <a:avLst/>
              <a:gdLst>
                <a:gd name="T0" fmla="*/ 42 w 60"/>
                <a:gd name="T1" fmla="*/ 2 h 46"/>
                <a:gd name="T2" fmla="*/ 30 w 60"/>
                <a:gd name="T3" fmla="*/ 8 h 46"/>
                <a:gd name="T4" fmla="*/ 20 w 60"/>
                <a:gd name="T5" fmla="*/ 10 h 46"/>
                <a:gd name="T6" fmla="*/ 6 w 60"/>
                <a:gd name="T7" fmla="*/ 16 h 46"/>
                <a:gd name="T8" fmla="*/ 6 w 60"/>
                <a:gd name="T9" fmla="*/ 18 h 46"/>
                <a:gd name="T10" fmla="*/ 4 w 60"/>
                <a:gd name="T11" fmla="*/ 20 h 46"/>
                <a:gd name="T12" fmla="*/ 2 w 60"/>
                <a:gd name="T13" fmla="*/ 22 h 46"/>
                <a:gd name="T14" fmla="*/ 2 w 60"/>
                <a:gd name="T15" fmla="*/ 26 h 46"/>
                <a:gd name="T16" fmla="*/ 0 w 60"/>
                <a:gd name="T17" fmla="*/ 30 h 46"/>
                <a:gd name="T18" fmla="*/ 0 w 60"/>
                <a:gd name="T19" fmla="*/ 32 h 46"/>
                <a:gd name="T20" fmla="*/ 0 w 60"/>
                <a:gd name="T21" fmla="*/ 34 h 46"/>
                <a:gd name="T22" fmla="*/ 2 w 60"/>
                <a:gd name="T23" fmla="*/ 36 h 46"/>
                <a:gd name="T24" fmla="*/ 8 w 60"/>
                <a:gd name="T25" fmla="*/ 34 h 46"/>
                <a:gd name="T26" fmla="*/ 12 w 60"/>
                <a:gd name="T27" fmla="*/ 34 h 46"/>
                <a:gd name="T28" fmla="*/ 16 w 60"/>
                <a:gd name="T29" fmla="*/ 32 h 46"/>
                <a:gd name="T30" fmla="*/ 20 w 60"/>
                <a:gd name="T31" fmla="*/ 32 h 46"/>
                <a:gd name="T32" fmla="*/ 20 w 60"/>
                <a:gd name="T33" fmla="*/ 32 h 46"/>
                <a:gd name="T34" fmla="*/ 20 w 60"/>
                <a:gd name="T35" fmla="*/ 32 h 46"/>
                <a:gd name="T36" fmla="*/ 20 w 60"/>
                <a:gd name="T37" fmla="*/ 34 h 46"/>
                <a:gd name="T38" fmla="*/ 20 w 60"/>
                <a:gd name="T39" fmla="*/ 38 h 46"/>
                <a:gd name="T40" fmla="*/ 22 w 60"/>
                <a:gd name="T41" fmla="*/ 40 h 46"/>
                <a:gd name="T42" fmla="*/ 24 w 60"/>
                <a:gd name="T43" fmla="*/ 42 h 46"/>
                <a:gd name="T44" fmla="*/ 26 w 60"/>
                <a:gd name="T45" fmla="*/ 44 h 46"/>
                <a:gd name="T46" fmla="*/ 30 w 60"/>
                <a:gd name="T47" fmla="*/ 44 h 46"/>
                <a:gd name="T48" fmla="*/ 32 w 60"/>
                <a:gd name="T49" fmla="*/ 46 h 46"/>
                <a:gd name="T50" fmla="*/ 36 w 60"/>
                <a:gd name="T51" fmla="*/ 46 h 46"/>
                <a:gd name="T52" fmla="*/ 40 w 60"/>
                <a:gd name="T53" fmla="*/ 46 h 46"/>
                <a:gd name="T54" fmla="*/ 42 w 60"/>
                <a:gd name="T55" fmla="*/ 46 h 46"/>
                <a:gd name="T56" fmla="*/ 44 w 60"/>
                <a:gd name="T57" fmla="*/ 42 h 46"/>
                <a:gd name="T58" fmla="*/ 44 w 60"/>
                <a:gd name="T59" fmla="*/ 38 h 46"/>
                <a:gd name="T60" fmla="*/ 44 w 60"/>
                <a:gd name="T61" fmla="*/ 34 h 46"/>
                <a:gd name="T62" fmla="*/ 42 w 60"/>
                <a:gd name="T63" fmla="*/ 32 h 46"/>
                <a:gd name="T64" fmla="*/ 42 w 60"/>
                <a:gd name="T65" fmla="*/ 30 h 46"/>
                <a:gd name="T66" fmla="*/ 44 w 60"/>
                <a:gd name="T67" fmla="*/ 28 h 46"/>
                <a:gd name="T68" fmla="*/ 46 w 60"/>
                <a:gd name="T69" fmla="*/ 28 h 46"/>
                <a:gd name="T70" fmla="*/ 48 w 60"/>
                <a:gd name="T71" fmla="*/ 30 h 46"/>
                <a:gd name="T72" fmla="*/ 50 w 60"/>
                <a:gd name="T73" fmla="*/ 32 h 46"/>
                <a:gd name="T74" fmla="*/ 52 w 60"/>
                <a:gd name="T75" fmla="*/ 34 h 46"/>
                <a:gd name="T76" fmla="*/ 54 w 60"/>
                <a:gd name="T77" fmla="*/ 36 h 46"/>
                <a:gd name="T78" fmla="*/ 56 w 60"/>
                <a:gd name="T79" fmla="*/ 34 h 46"/>
                <a:gd name="T80" fmla="*/ 58 w 60"/>
                <a:gd name="T81" fmla="*/ 30 h 46"/>
                <a:gd name="T82" fmla="*/ 60 w 60"/>
                <a:gd name="T83" fmla="*/ 24 h 46"/>
                <a:gd name="T84" fmla="*/ 60 w 60"/>
                <a:gd name="T85" fmla="*/ 20 h 46"/>
                <a:gd name="T86" fmla="*/ 60 w 60"/>
                <a:gd name="T87" fmla="*/ 16 h 46"/>
                <a:gd name="T88" fmla="*/ 58 w 60"/>
                <a:gd name="T89" fmla="*/ 12 h 46"/>
                <a:gd name="T90" fmla="*/ 56 w 60"/>
                <a:gd name="T91" fmla="*/ 8 h 46"/>
                <a:gd name="T92" fmla="*/ 52 w 60"/>
                <a:gd name="T93" fmla="*/ 4 h 46"/>
                <a:gd name="T94" fmla="*/ 48 w 60"/>
                <a:gd name="T95" fmla="*/ 2 h 46"/>
                <a:gd name="T96" fmla="*/ 46 w 60"/>
                <a:gd name="T97" fmla="*/ 0 h 46"/>
                <a:gd name="T98" fmla="*/ 42 w 60"/>
                <a:gd name="T99" fmla="*/ 2 h 4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0"/>
                <a:gd name="T151" fmla="*/ 0 h 46"/>
                <a:gd name="T152" fmla="*/ 60 w 60"/>
                <a:gd name="T153" fmla="*/ 46 h 4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0" h="46">
                  <a:moveTo>
                    <a:pt x="42" y="2"/>
                  </a:moveTo>
                  <a:lnTo>
                    <a:pt x="30" y="8"/>
                  </a:lnTo>
                  <a:lnTo>
                    <a:pt x="20" y="10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4" y="20"/>
                  </a:lnTo>
                  <a:lnTo>
                    <a:pt x="2" y="22"/>
                  </a:lnTo>
                  <a:lnTo>
                    <a:pt x="2" y="26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2" y="36"/>
                  </a:lnTo>
                  <a:lnTo>
                    <a:pt x="8" y="34"/>
                  </a:lnTo>
                  <a:lnTo>
                    <a:pt x="12" y="34"/>
                  </a:lnTo>
                  <a:lnTo>
                    <a:pt x="16" y="32"/>
                  </a:lnTo>
                  <a:lnTo>
                    <a:pt x="20" y="32"/>
                  </a:lnTo>
                  <a:lnTo>
                    <a:pt x="20" y="34"/>
                  </a:lnTo>
                  <a:lnTo>
                    <a:pt x="20" y="38"/>
                  </a:lnTo>
                  <a:lnTo>
                    <a:pt x="22" y="40"/>
                  </a:lnTo>
                  <a:lnTo>
                    <a:pt x="24" y="42"/>
                  </a:lnTo>
                  <a:lnTo>
                    <a:pt x="26" y="44"/>
                  </a:lnTo>
                  <a:lnTo>
                    <a:pt x="30" y="44"/>
                  </a:lnTo>
                  <a:lnTo>
                    <a:pt x="32" y="46"/>
                  </a:lnTo>
                  <a:lnTo>
                    <a:pt x="36" y="46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4" y="42"/>
                  </a:lnTo>
                  <a:lnTo>
                    <a:pt x="44" y="38"/>
                  </a:lnTo>
                  <a:lnTo>
                    <a:pt x="44" y="34"/>
                  </a:lnTo>
                  <a:lnTo>
                    <a:pt x="42" y="32"/>
                  </a:lnTo>
                  <a:lnTo>
                    <a:pt x="42" y="30"/>
                  </a:lnTo>
                  <a:lnTo>
                    <a:pt x="44" y="28"/>
                  </a:lnTo>
                  <a:lnTo>
                    <a:pt x="46" y="28"/>
                  </a:lnTo>
                  <a:lnTo>
                    <a:pt x="48" y="30"/>
                  </a:lnTo>
                  <a:lnTo>
                    <a:pt x="50" y="32"/>
                  </a:lnTo>
                  <a:lnTo>
                    <a:pt x="52" y="34"/>
                  </a:lnTo>
                  <a:lnTo>
                    <a:pt x="54" y="36"/>
                  </a:lnTo>
                  <a:lnTo>
                    <a:pt x="56" y="34"/>
                  </a:lnTo>
                  <a:lnTo>
                    <a:pt x="58" y="30"/>
                  </a:lnTo>
                  <a:lnTo>
                    <a:pt x="60" y="24"/>
                  </a:lnTo>
                  <a:lnTo>
                    <a:pt x="60" y="20"/>
                  </a:lnTo>
                  <a:lnTo>
                    <a:pt x="60" y="16"/>
                  </a:lnTo>
                  <a:lnTo>
                    <a:pt x="58" y="12"/>
                  </a:lnTo>
                  <a:lnTo>
                    <a:pt x="56" y="8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42" y="2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66" name="Freeform 129"/>
            <p:cNvSpPr>
              <a:spLocks/>
            </p:cNvSpPr>
            <p:nvPr/>
          </p:nvSpPr>
          <p:spPr bwMode="gray">
            <a:xfrm>
              <a:off x="2249" y="3020"/>
              <a:ext cx="108" cy="96"/>
            </a:xfrm>
            <a:custGeom>
              <a:avLst/>
              <a:gdLst>
                <a:gd name="T0" fmla="*/ 70 w 108"/>
                <a:gd name="T1" fmla="*/ 46 h 96"/>
                <a:gd name="T2" fmla="*/ 90 w 108"/>
                <a:gd name="T3" fmla="*/ 46 h 96"/>
                <a:gd name="T4" fmla="*/ 100 w 108"/>
                <a:gd name="T5" fmla="*/ 44 h 96"/>
                <a:gd name="T6" fmla="*/ 86 w 108"/>
                <a:gd name="T7" fmla="*/ 38 h 96"/>
                <a:gd name="T8" fmla="*/ 108 w 108"/>
                <a:gd name="T9" fmla="*/ 30 h 96"/>
                <a:gd name="T10" fmla="*/ 108 w 108"/>
                <a:gd name="T11" fmla="*/ 26 h 96"/>
                <a:gd name="T12" fmla="*/ 104 w 108"/>
                <a:gd name="T13" fmla="*/ 22 h 96"/>
                <a:gd name="T14" fmla="*/ 98 w 108"/>
                <a:gd name="T15" fmla="*/ 16 h 96"/>
                <a:gd name="T16" fmla="*/ 92 w 108"/>
                <a:gd name="T17" fmla="*/ 10 h 96"/>
                <a:gd name="T18" fmla="*/ 90 w 108"/>
                <a:gd name="T19" fmla="*/ 6 h 96"/>
                <a:gd name="T20" fmla="*/ 88 w 108"/>
                <a:gd name="T21" fmla="*/ 4 h 96"/>
                <a:gd name="T22" fmla="*/ 84 w 108"/>
                <a:gd name="T23" fmla="*/ 0 h 96"/>
                <a:gd name="T24" fmla="*/ 78 w 108"/>
                <a:gd name="T25" fmla="*/ 2 h 96"/>
                <a:gd name="T26" fmla="*/ 72 w 108"/>
                <a:gd name="T27" fmla="*/ 4 h 96"/>
                <a:gd name="T28" fmla="*/ 66 w 108"/>
                <a:gd name="T29" fmla="*/ 10 h 96"/>
                <a:gd name="T30" fmla="*/ 58 w 108"/>
                <a:gd name="T31" fmla="*/ 14 h 96"/>
                <a:gd name="T32" fmla="*/ 48 w 108"/>
                <a:gd name="T33" fmla="*/ 38 h 96"/>
                <a:gd name="T34" fmla="*/ 42 w 108"/>
                <a:gd name="T35" fmla="*/ 40 h 96"/>
                <a:gd name="T36" fmla="*/ 36 w 108"/>
                <a:gd name="T37" fmla="*/ 46 h 96"/>
                <a:gd name="T38" fmla="*/ 30 w 108"/>
                <a:gd name="T39" fmla="*/ 48 h 96"/>
                <a:gd name="T40" fmla="*/ 24 w 108"/>
                <a:gd name="T41" fmla="*/ 54 h 96"/>
                <a:gd name="T42" fmla="*/ 18 w 108"/>
                <a:gd name="T43" fmla="*/ 60 h 96"/>
                <a:gd name="T44" fmla="*/ 16 w 108"/>
                <a:gd name="T45" fmla="*/ 64 h 96"/>
                <a:gd name="T46" fmla="*/ 0 w 108"/>
                <a:gd name="T47" fmla="*/ 88 h 96"/>
                <a:gd name="T48" fmla="*/ 2 w 108"/>
                <a:gd name="T49" fmla="*/ 90 h 96"/>
                <a:gd name="T50" fmla="*/ 10 w 108"/>
                <a:gd name="T51" fmla="*/ 94 h 96"/>
                <a:gd name="T52" fmla="*/ 16 w 108"/>
                <a:gd name="T53" fmla="*/ 96 h 96"/>
                <a:gd name="T54" fmla="*/ 22 w 108"/>
                <a:gd name="T55" fmla="*/ 90 h 96"/>
                <a:gd name="T56" fmla="*/ 24 w 108"/>
                <a:gd name="T57" fmla="*/ 86 h 96"/>
                <a:gd name="T58" fmla="*/ 28 w 108"/>
                <a:gd name="T59" fmla="*/ 82 h 96"/>
                <a:gd name="T60" fmla="*/ 32 w 108"/>
                <a:gd name="T61" fmla="*/ 80 h 96"/>
                <a:gd name="T62" fmla="*/ 46 w 108"/>
                <a:gd name="T63" fmla="*/ 74 h 96"/>
                <a:gd name="T64" fmla="*/ 62 w 108"/>
                <a:gd name="T65" fmla="*/ 56 h 9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8"/>
                <a:gd name="T100" fmla="*/ 0 h 96"/>
                <a:gd name="T101" fmla="*/ 108 w 108"/>
                <a:gd name="T102" fmla="*/ 96 h 9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8" h="96">
                  <a:moveTo>
                    <a:pt x="62" y="56"/>
                  </a:moveTo>
                  <a:lnTo>
                    <a:pt x="70" y="46"/>
                  </a:lnTo>
                  <a:lnTo>
                    <a:pt x="84" y="46"/>
                  </a:lnTo>
                  <a:lnTo>
                    <a:pt x="90" y="46"/>
                  </a:lnTo>
                  <a:lnTo>
                    <a:pt x="96" y="44"/>
                  </a:lnTo>
                  <a:lnTo>
                    <a:pt x="100" y="44"/>
                  </a:lnTo>
                  <a:lnTo>
                    <a:pt x="102" y="42"/>
                  </a:lnTo>
                  <a:lnTo>
                    <a:pt x="86" y="38"/>
                  </a:lnTo>
                  <a:lnTo>
                    <a:pt x="108" y="32"/>
                  </a:lnTo>
                  <a:lnTo>
                    <a:pt x="108" y="30"/>
                  </a:lnTo>
                  <a:lnTo>
                    <a:pt x="108" y="28"/>
                  </a:lnTo>
                  <a:lnTo>
                    <a:pt x="108" y="26"/>
                  </a:lnTo>
                  <a:lnTo>
                    <a:pt x="104" y="24"/>
                  </a:lnTo>
                  <a:lnTo>
                    <a:pt x="104" y="22"/>
                  </a:lnTo>
                  <a:lnTo>
                    <a:pt x="102" y="20"/>
                  </a:lnTo>
                  <a:lnTo>
                    <a:pt x="98" y="16"/>
                  </a:lnTo>
                  <a:lnTo>
                    <a:pt x="96" y="14"/>
                  </a:lnTo>
                  <a:lnTo>
                    <a:pt x="92" y="10"/>
                  </a:lnTo>
                  <a:lnTo>
                    <a:pt x="90" y="8"/>
                  </a:lnTo>
                  <a:lnTo>
                    <a:pt x="90" y="6"/>
                  </a:lnTo>
                  <a:lnTo>
                    <a:pt x="88" y="6"/>
                  </a:lnTo>
                  <a:lnTo>
                    <a:pt x="88" y="4"/>
                  </a:lnTo>
                  <a:lnTo>
                    <a:pt x="86" y="2"/>
                  </a:lnTo>
                  <a:lnTo>
                    <a:pt x="84" y="0"/>
                  </a:lnTo>
                  <a:lnTo>
                    <a:pt x="82" y="0"/>
                  </a:lnTo>
                  <a:lnTo>
                    <a:pt x="78" y="2"/>
                  </a:lnTo>
                  <a:lnTo>
                    <a:pt x="74" y="4"/>
                  </a:lnTo>
                  <a:lnTo>
                    <a:pt x="72" y="4"/>
                  </a:lnTo>
                  <a:lnTo>
                    <a:pt x="70" y="6"/>
                  </a:lnTo>
                  <a:lnTo>
                    <a:pt x="66" y="10"/>
                  </a:lnTo>
                  <a:lnTo>
                    <a:pt x="62" y="12"/>
                  </a:lnTo>
                  <a:lnTo>
                    <a:pt x="58" y="14"/>
                  </a:lnTo>
                  <a:lnTo>
                    <a:pt x="48" y="36"/>
                  </a:lnTo>
                  <a:lnTo>
                    <a:pt x="48" y="38"/>
                  </a:lnTo>
                  <a:lnTo>
                    <a:pt x="46" y="38"/>
                  </a:lnTo>
                  <a:lnTo>
                    <a:pt x="42" y="40"/>
                  </a:lnTo>
                  <a:lnTo>
                    <a:pt x="38" y="44"/>
                  </a:lnTo>
                  <a:lnTo>
                    <a:pt x="36" y="46"/>
                  </a:lnTo>
                  <a:lnTo>
                    <a:pt x="32" y="48"/>
                  </a:lnTo>
                  <a:lnTo>
                    <a:pt x="30" y="48"/>
                  </a:lnTo>
                  <a:lnTo>
                    <a:pt x="26" y="52"/>
                  </a:lnTo>
                  <a:lnTo>
                    <a:pt x="24" y="54"/>
                  </a:lnTo>
                  <a:lnTo>
                    <a:pt x="20" y="58"/>
                  </a:lnTo>
                  <a:lnTo>
                    <a:pt x="18" y="60"/>
                  </a:lnTo>
                  <a:lnTo>
                    <a:pt x="16" y="62"/>
                  </a:lnTo>
                  <a:lnTo>
                    <a:pt x="16" y="64"/>
                  </a:lnTo>
                  <a:lnTo>
                    <a:pt x="8" y="84"/>
                  </a:lnTo>
                  <a:lnTo>
                    <a:pt x="0" y="88"/>
                  </a:lnTo>
                  <a:lnTo>
                    <a:pt x="2" y="90"/>
                  </a:lnTo>
                  <a:lnTo>
                    <a:pt x="6" y="92"/>
                  </a:lnTo>
                  <a:lnTo>
                    <a:pt x="10" y="94"/>
                  </a:lnTo>
                  <a:lnTo>
                    <a:pt x="14" y="96"/>
                  </a:lnTo>
                  <a:lnTo>
                    <a:pt x="16" y="96"/>
                  </a:lnTo>
                  <a:lnTo>
                    <a:pt x="18" y="94"/>
                  </a:lnTo>
                  <a:lnTo>
                    <a:pt x="22" y="90"/>
                  </a:lnTo>
                  <a:lnTo>
                    <a:pt x="24" y="86"/>
                  </a:lnTo>
                  <a:lnTo>
                    <a:pt x="26" y="84"/>
                  </a:lnTo>
                  <a:lnTo>
                    <a:pt x="28" y="82"/>
                  </a:lnTo>
                  <a:lnTo>
                    <a:pt x="32" y="80"/>
                  </a:lnTo>
                  <a:lnTo>
                    <a:pt x="38" y="78"/>
                  </a:lnTo>
                  <a:lnTo>
                    <a:pt x="46" y="74"/>
                  </a:lnTo>
                  <a:lnTo>
                    <a:pt x="54" y="70"/>
                  </a:lnTo>
                  <a:lnTo>
                    <a:pt x="62" y="56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67" name="Freeform 130"/>
            <p:cNvSpPr>
              <a:spLocks/>
            </p:cNvSpPr>
            <p:nvPr/>
          </p:nvSpPr>
          <p:spPr bwMode="gray">
            <a:xfrm>
              <a:off x="2229" y="3062"/>
              <a:ext cx="120" cy="110"/>
            </a:xfrm>
            <a:custGeom>
              <a:avLst/>
              <a:gdLst>
                <a:gd name="T0" fmla="*/ 102 w 120"/>
                <a:gd name="T1" fmla="*/ 32 h 110"/>
                <a:gd name="T2" fmla="*/ 104 w 120"/>
                <a:gd name="T3" fmla="*/ 34 h 110"/>
                <a:gd name="T4" fmla="*/ 112 w 120"/>
                <a:gd name="T5" fmla="*/ 36 h 110"/>
                <a:gd name="T6" fmla="*/ 120 w 120"/>
                <a:gd name="T7" fmla="*/ 42 h 110"/>
                <a:gd name="T8" fmla="*/ 116 w 120"/>
                <a:gd name="T9" fmla="*/ 46 h 110"/>
                <a:gd name="T10" fmla="*/ 114 w 120"/>
                <a:gd name="T11" fmla="*/ 48 h 110"/>
                <a:gd name="T12" fmla="*/ 106 w 120"/>
                <a:gd name="T13" fmla="*/ 50 h 110"/>
                <a:gd name="T14" fmla="*/ 102 w 120"/>
                <a:gd name="T15" fmla="*/ 54 h 110"/>
                <a:gd name="T16" fmla="*/ 100 w 120"/>
                <a:gd name="T17" fmla="*/ 56 h 110"/>
                <a:gd name="T18" fmla="*/ 94 w 120"/>
                <a:gd name="T19" fmla="*/ 70 h 110"/>
                <a:gd name="T20" fmla="*/ 88 w 120"/>
                <a:gd name="T21" fmla="*/ 76 h 110"/>
                <a:gd name="T22" fmla="*/ 86 w 120"/>
                <a:gd name="T23" fmla="*/ 80 h 110"/>
                <a:gd name="T24" fmla="*/ 84 w 120"/>
                <a:gd name="T25" fmla="*/ 84 h 110"/>
                <a:gd name="T26" fmla="*/ 82 w 120"/>
                <a:gd name="T27" fmla="*/ 94 h 110"/>
                <a:gd name="T28" fmla="*/ 78 w 120"/>
                <a:gd name="T29" fmla="*/ 102 h 110"/>
                <a:gd name="T30" fmla="*/ 74 w 120"/>
                <a:gd name="T31" fmla="*/ 106 h 110"/>
                <a:gd name="T32" fmla="*/ 66 w 120"/>
                <a:gd name="T33" fmla="*/ 108 h 110"/>
                <a:gd name="T34" fmla="*/ 60 w 120"/>
                <a:gd name="T35" fmla="*/ 100 h 110"/>
                <a:gd name="T36" fmla="*/ 50 w 120"/>
                <a:gd name="T37" fmla="*/ 98 h 110"/>
                <a:gd name="T38" fmla="*/ 46 w 120"/>
                <a:gd name="T39" fmla="*/ 96 h 110"/>
                <a:gd name="T40" fmla="*/ 40 w 120"/>
                <a:gd name="T41" fmla="*/ 96 h 110"/>
                <a:gd name="T42" fmla="*/ 34 w 120"/>
                <a:gd name="T43" fmla="*/ 96 h 110"/>
                <a:gd name="T44" fmla="*/ 26 w 120"/>
                <a:gd name="T45" fmla="*/ 94 h 110"/>
                <a:gd name="T46" fmla="*/ 22 w 120"/>
                <a:gd name="T47" fmla="*/ 90 h 110"/>
                <a:gd name="T48" fmla="*/ 16 w 120"/>
                <a:gd name="T49" fmla="*/ 86 h 110"/>
                <a:gd name="T50" fmla="*/ 6 w 120"/>
                <a:gd name="T51" fmla="*/ 82 h 110"/>
                <a:gd name="T52" fmla="*/ 0 w 120"/>
                <a:gd name="T53" fmla="*/ 78 h 110"/>
                <a:gd name="T54" fmla="*/ 0 w 120"/>
                <a:gd name="T55" fmla="*/ 74 h 110"/>
                <a:gd name="T56" fmla="*/ 4 w 120"/>
                <a:gd name="T57" fmla="*/ 72 h 110"/>
                <a:gd name="T58" fmla="*/ 2 w 120"/>
                <a:gd name="T59" fmla="*/ 60 h 110"/>
                <a:gd name="T60" fmla="*/ 2 w 120"/>
                <a:gd name="T61" fmla="*/ 52 h 110"/>
                <a:gd name="T62" fmla="*/ 6 w 120"/>
                <a:gd name="T63" fmla="*/ 44 h 110"/>
                <a:gd name="T64" fmla="*/ 8 w 120"/>
                <a:gd name="T65" fmla="*/ 42 h 110"/>
                <a:gd name="T66" fmla="*/ 20 w 120"/>
                <a:gd name="T67" fmla="*/ 46 h 110"/>
                <a:gd name="T68" fmla="*/ 22 w 120"/>
                <a:gd name="T69" fmla="*/ 48 h 110"/>
                <a:gd name="T70" fmla="*/ 28 w 120"/>
                <a:gd name="T71" fmla="*/ 52 h 110"/>
                <a:gd name="T72" fmla="*/ 36 w 120"/>
                <a:gd name="T73" fmla="*/ 52 h 110"/>
                <a:gd name="T74" fmla="*/ 44 w 120"/>
                <a:gd name="T75" fmla="*/ 44 h 110"/>
                <a:gd name="T76" fmla="*/ 48 w 120"/>
                <a:gd name="T77" fmla="*/ 42 h 110"/>
                <a:gd name="T78" fmla="*/ 56 w 120"/>
                <a:gd name="T79" fmla="*/ 38 h 110"/>
                <a:gd name="T80" fmla="*/ 62 w 120"/>
                <a:gd name="T81" fmla="*/ 34 h 110"/>
                <a:gd name="T82" fmla="*/ 70 w 120"/>
                <a:gd name="T83" fmla="*/ 30 h 110"/>
                <a:gd name="T84" fmla="*/ 74 w 120"/>
                <a:gd name="T85" fmla="*/ 28 h 110"/>
                <a:gd name="T86" fmla="*/ 90 w 120"/>
                <a:gd name="T87" fmla="*/ 4 h 110"/>
                <a:gd name="T88" fmla="*/ 94 w 120"/>
                <a:gd name="T89" fmla="*/ 4 h 110"/>
                <a:gd name="T90" fmla="*/ 106 w 120"/>
                <a:gd name="T91" fmla="*/ 4 h 110"/>
                <a:gd name="T92" fmla="*/ 116 w 120"/>
                <a:gd name="T93" fmla="*/ 2 h 110"/>
                <a:gd name="T94" fmla="*/ 120 w 120"/>
                <a:gd name="T95" fmla="*/ 2 h 110"/>
                <a:gd name="T96" fmla="*/ 116 w 120"/>
                <a:gd name="T97" fmla="*/ 6 h 110"/>
                <a:gd name="T98" fmla="*/ 108 w 120"/>
                <a:gd name="T99" fmla="*/ 12 h 110"/>
                <a:gd name="T100" fmla="*/ 102 w 120"/>
                <a:gd name="T101" fmla="*/ 28 h 11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20"/>
                <a:gd name="T154" fmla="*/ 0 h 110"/>
                <a:gd name="T155" fmla="*/ 120 w 120"/>
                <a:gd name="T156" fmla="*/ 110 h 11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20" h="110">
                  <a:moveTo>
                    <a:pt x="102" y="28"/>
                  </a:moveTo>
                  <a:lnTo>
                    <a:pt x="102" y="32"/>
                  </a:lnTo>
                  <a:lnTo>
                    <a:pt x="102" y="34"/>
                  </a:lnTo>
                  <a:lnTo>
                    <a:pt x="104" y="34"/>
                  </a:lnTo>
                  <a:lnTo>
                    <a:pt x="106" y="34"/>
                  </a:lnTo>
                  <a:lnTo>
                    <a:pt x="112" y="36"/>
                  </a:lnTo>
                  <a:lnTo>
                    <a:pt x="116" y="38"/>
                  </a:lnTo>
                  <a:lnTo>
                    <a:pt x="120" y="42"/>
                  </a:lnTo>
                  <a:lnTo>
                    <a:pt x="118" y="44"/>
                  </a:lnTo>
                  <a:lnTo>
                    <a:pt x="116" y="46"/>
                  </a:lnTo>
                  <a:lnTo>
                    <a:pt x="114" y="48"/>
                  </a:lnTo>
                  <a:lnTo>
                    <a:pt x="108" y="48"/>
                  </a:lnTo>
                  <a:lnTo>
                    <a:pt x="106" y="50"/>
                  </a:lnTo>
                  <a:lnTo>
                    <a:pt x="102" y="52"/>
                  </a:lnTo>
                  <a:lnTo>
                    <a:pt x="102" y="54"/>
                  </a:lnTo>
                  <a:lnTo>
                    <a:pt x="100" y="56"/>
                  </a:lnTo>
                  <a:lnTo>
                    <a:pt x="98" y="70"/>
                  </a:lnTo>
                  <a:lnTo>
                    <a:pt x="94" y="70"/>
                  </a:lnTo>
                  <a:lnTo>
                    <a:pt x="90" y="74"/>
                  </a:lnTo>
                  <a:lnTo>
                    <a:pt x="88" y="76"/>
                  </a:lnTo>
                  <a:lnTo>
                    <a:pt x="86" y="78"/>
                  </a:lnTo>
                  <a:lnTo>
                    <a:pt x="86" y="80"/>
                  </a:lnTo>
                  <a:lnTo>
                    <a:pt x="84" y="82"/>
                  </a:lnTo>
                  <a:lnTo>
                    <a:pt x="84" y="84"/>
                  </a:lnTo>
                  <a:lnTo>
                    <a:pt x="82" y="90"/>
                  </a:lnTo>
                  <a:lnTo>
                    <a:pt x="82" y="94"/>
                  </a:lnTo>
                  <a:lnTo>
                    <a:pt x="80" y="98"/>
                  </a:lnTo>
                  <a:lnTo>
                    <a:pt x="78" y="102"/>
                  </a:lnTo>
                  <a:lnTo>
                    <a:pt x="76" y="104"/>
                  </a:lnTo>
                  <a:lnTo>
                    <a:pt x="74" y="106"/>
                  </a:lnTo>
                  <a:lnTo>
                    <a:pt x="70" y="108"/>
                  </a:lnTo>
                  <a:lnTo>
                    <a:pt x="66" y="108"/>
                  </a:lnTo>
                  <a:lnTo>
                    <a:pt x="64" y="110"/>
                  </a:lnTo>
                  <a:lnTo>
                    <a:pt x="60" y="100"/>
                  </a:lnTo>
                  <a:lnTo>
                    <a:pt x="50" y="100"/>
                  </a:lnTo>
                  <a:lnTo>
                    <a:pt x="50" y="98"/>
                  </a:lnTo>
                  <a:lnTo>
                    <a:pt x="50" y="96"/>
                  </a:lnTo>
                  <a:lnTo>
                    <a:pt x="46" y="96"/>
                  </a:lnTo>
                  <a:lnTo>
                    <a:pt x="42" y="96"/>
                  </a:lnTo>
                  <a:lnTo>
                    <a:pt x="40" y="96"/>
                  </a:lnTo>
                  <a:lnTo>
                    <a:pt x="38" y="96"/>
                  </a:lnTo>
                  <a:lnTo>
                    <a:pt x="34" y="96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4" y="92"/>
                  </a:lnTo>
                  <a:lnTo>
                    <a:pt x="22" y="90"/>
                  </a:lnTo>
                  <a:lnTo>
                    <a:pt x="20" y="88"/>
                  </a:lnTo>
                  <a:lnTo>
                    <a:pt x="16" y="86"/>
                  </a:lnTo>
                  <a:lnTo>
                    <a:pt x="12" y="84"/>
                  </a:lnTo>
                  <a:lnTo>
                    <a:pt x="6" y="82"/>
                  </a:lnTo>
                  <a:lnTo>
                    <a:pt x="2" y="80"/>
                  </a:lnTo>
                  <a:lnTo>
                    <a:pt x="0" y="78"/>
                  </a:lnTo>
                  <a:lnTo>
                    <a:pt x="0" y="76"/>
                  </a:lnTo>
                  <a:lnTo>
                    <a:pt x="0" y="74"/>
                  </a:lnTo>
                  <a:lnTo>
                    <a:pt x="2" y="74"/>
                  </a:lnTo>
                  <a:lnTo>
                    <a:pt x="4" y="72"/>
                  </a:lnTo>
                  <a:lnTo>
                    <a:pt x="2" y="60"/>
                  </a:lnTo>
                  <a:lnTo>
                    <a:pt x="2" y="56"/>
                  </a:lnTo>
                  <a:lnTo>
                    <a:pt x="2" y="52"/>
                  </a:lnTo>
                  <a:lnTo>
                    <a:pt x="4" y="48"/>
                  </a:lnTo>
                  <a:lnTo>
                    <a:pt x="6" y="44"/>
                  </a:lnTo>
                  <a:lnTo>
                    <a:pt x="8" y="42"/>
                  </a:lnTo>
                  <a:lnTo>
                    <a:pt x="28" y="42"/>
                  </a:lnTo>
                  <a:lnTo>
                    <a:pt x="20" y="46"/>
                  </a:lnTo>
                  <a:lnTo>
                    <a:pt x="22" y="48"/>
                  </a:lnTo>
                  <a:lnTo>
                    <a:pt x="26" y="50"/>
                  </a:lnTo>
                  <a:lnTo>
                    <a:pt x="28" y="52"/>
                  </a:lnTo>
                  <a:lnTo>
                    <a:pt x="32" y="54"/>
                  </a:lnTo>
                  <a:lnTo>
                    <a:pt x="36" y="52"/>
                  </a:lnTo>
                  <a:lnTo>
                    <a:pt x="40" y="50"/>
                  </a:lnTo>
                  <a:lnTo>
                    <a:pt x="44" y="44"/>
                  </a:lnTo>
                  <a:lnTo>
                    <a:pt x="48" y="42"/>
                  </a:lnTo>
                  <a:lnTo>
                    <a:pt x="50" y="38"/>
                  </a:lnTo>
                  <a:lnTo>
                    <a:pt x="56" y="38"/>
                  </a:lnTo>
                  <a:lnTo>
                    <a:pt x="58" y="36"/>
                  </a:lnTo>
                  <a:lnTo>
                    <a:pt x="62" y="34"/>
                  </a:lnTo>
                  <a:lnTo>
                    <a:pt x="66" y="32"/>
                  </a:lnTo>
                  <a:lnTo>
                    <a:pt x="70" y="30"/>
                  </a:lnTo>
                  <a:lnTo>
                    <a:pt x="72" y="28"/>
                  </a:lnTo>
                  <a:lnTo>
                    <a:pt x="74" y="28"/>
                  </a:lnTo>
                  <a:lnTo>
                    <a:pt x="82" y="14"/>
                  </a:lnTo>
                  <a:lnTo>
                    <a:pt x="90" y="4"/>
                  </a:lnTo>
                  <a:lnTo>
                    <a:pt x="94" y="4"/>
                  </a:lnTo>
                  <a:lnTo>
                    <a:pt x="100" y="4"/>
                  </a:lnTo>
                  <a:lnTo>
                    <a:pt x="106" y="4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0" y="0"/>
                  </a:lnTo>
                  <a:lnTo>
                    <a:pt x="120" y="2"/>
                  </a:lnTo>
                  <a:lnTo>
                    <a:pt x="118" y="4"/>
                  </a:lnTo>
                  <a:lnTo>
                    <a:pt x="116" y="6"/>
                  </a:lnTo>
                  <a:lnTo>
                    <a:pt x="112" y="8"/>
                  </a:lnTo>
                  <a:lnTo>
                    <a:pt x="108" y="12"/>
                  </a:lnTo>
                  <a:lnTo>
                    <a:pt x="102" y="14"/>
                  </a:lnTo>
                  <a:lnTo>
                    <a:pt x="102" y="28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68" name="Freeform 131"/>
            <p:cNvSpPr>
              <a:spLocks/>
            </p:cNvSpPr>
            <p:nvPr/>
          </p:nvSpPr>
          <p:spPr bwMode="gray">
            <a:xfrm>
              <a:off x="2633" y="3146"/>
              <a:ext cx="128" cy="108"/>
            </a:xfrm>
            <a:custGeom>
              <a:avLst/>
              <a:gdLst>
                <a:gd name="T0" fmla="*/ 78 w 128"/>
                <a:gd name="T1" fmla="*/ 40 h 108"/>
                <a:gd name="T2" fmla="*/ 78 w 128"/>
                <a:gd name="T3" fmla="*/ 38 h 108"/>
                <a:gd name="T4" fmla="*/ 76 w 128"/>
                <a:gd name="T5" fmla="*/ 36 h 108"/>
                <a:gd name="T6" fmla="*/ 72 w 128"/>
                <a:gd name="T7" fmla="*/ 36 h 108"/>
                <a:gd name="T8" fmla="*/ 70 w 128"/>
                <a:gd name="T9" fmla="*/ 34 h 108"/>
                <a:gd name="T10" fmla="*/ 68 w 128"/>
                <a:gd name="T11" fmla="*/ 32 h 108"/>
                <a:gd name="T12" fmla="*/ 62 w 128"/>
                <a:gd name="T13" fmla="*/ 28 h 108"/>
                <a:gd name="T14" fmla="*/ 58 w 128"/>
                <a:gd name="T15" fmla="*/ 24 h 108"/>
                <a:gd name="T16" fmla="*/ 52 w 128"/>
                <a:gd name="T17" fmla="*/ 20 h 108"/>
                <a:gd name="T18" fmla="*/ 46 w 128"/>
                <a:gd name="T19" fmla="*/ 16 h 108"/>
                <a:gd name="T20" fmla="*/ 42 w 128"/>
                <a:gd name="T21" fmla="*/ 12 h 108"/>
                <a:gd name="T22" fmla="*/ 40 w 128"/>
                <a:gd name="T23" fmla="*/ 10 h 108"/>
                <a:gd name="T24" fmla="*/ 38 w 128"/>
                <a:gd name="T25" fmla="*/ 10 h 108"/>
                <a:gd name="T26" fmla="*/ 34 w 128"/>
                <a:gd name="T27" fmla="*/ 10 h 108"/>
                <a:gd name="T28" fmla="*/ 26 w 128"/>
                <a:gd name="T29" fmla="*/ 8 h 108"/>
                <a:gd name="T30" fmla="*/ 14 w 128"/>
                <a:gd name="T31" fmla="*/ 4 h 108"/>
                <a:gd name="T32" fmla="*/ 4 w 128"/>
                <a:gd name="T33" fmla="*/ 0 h 108"/>
                <a:gd name="T34" fmla="*/ 0 w 128"/>
                <a:gd name="T35" fmla="*/ 80 h 108"/>
                <a:gd name="T36" fmla="*/ 12 w 128"/>
                <a:gd name="T37" fmla="*/ 86 h 108"/>
                <a:gd name="T38" fmla="*/ 28 w 128"/>
                <a:gd name="T39" fmla="*/ 80 h 108"/>
                <a:gd name="T40" fmla="*/ 28 w 128"/>
                <a:gd name="T41" fmla="*/ 78 h 108"/>
                <a:gd name="T42" fmla="*/ 28 w 128"/>
                <a:gd name="T43" fmla="*/ 76 h 108"/>
                <a:gd name="T44" fmla="*/ 30 w 128"/>
                <a:gd name="T45" fmla="*/ 74 h 108"/>
                <a:gd name="T46" fmla="*/ 34 w 128"/>
                <a:gd name="T47" fmla="*/ 72 h 108"/>
                <a:gd name="T48" fmla="*/ 38 w 128"/>
                <a:gd name="T49" fmla="*/ 68 h 108"/>
                <a:gd name="T50" fmla="*/ 42 w 128"/>
                <a:gd name="T51" fmla="*/ 68 h 108"/>
                <a:gd name="T52" fmla="*/ 46 w 128"/>
                <a:gd name="T53" fmla="*/ 66 h 108"/>
                <a:gd name="T54" fmla="*/ 52 w 128"/>
                <a:gd name="T55" fmla="*/ 68 h 108"/>
                <a:gd name="T56" fmla="*/ 76 w 128"/>
                <a:gd name="T57" fmla="*/ 82 h 108"/>
                <a:gd name="T58" fmla="*/ 86 w 128"/>
                <a:gd name="T59" fmla="*/ 94 h 108"/>
                <a:gd name="T60" fmla="*/ 104 w 128"/>
                <a:gd name="T61" fmla="*/ 102 h 108"/>
                <a:gd name="T62" fmla="*/ 126 w 128"/>
                <a:gd name="T63" fmla="*/ 108 h 108"/>
                <a:gd name="T64" fmla="*/ 128 w 128"/>
                <a:gd name="T65" fmla="*/ 108 h 108"/>
                <a:gd name="T66" fmla="*/ 128 w 128"/>
                <a:gd name="T67" fmla="*/ 106 h 108"/>
                <a:gd name="T68" fmla="*/ 128 w 128"/>
                <a:gd name="T69" fmla="*/ 104 h 108"/>
                <a:gd name="T70" fmla="*/ 128 w 128"/>
                <a:gd name="T71" fmla="*/ 100 h 108"/>
                <a:gd name="T72" fmla="*/ 126 w 128"/>
                <a:gd name="T73" fmla="*/ 98 h 108"/>
                <a:gd name="T74" fmla="*/ 124 w 128"/>
                <a:gd name="T75" fmla="*/ 94 h 108"/>
                <a:gd name="T76" fmla="*/ 120 w 128"/>
                <a:gd name="T77" fmla="*/ 92 h 108"/>
                <a:gd name="T78" fmla="*/ 116 w 128"/>
                <a:gd name="T79" fmla="*/ 88 h 108"/>
                <a:gd name="T80" fmla="*/ 110 w 128"/>
                <a:gd name="T81" fmla="*/ 84 h 108"/>
                <a:gd name="T82" fmla="*/ 106 w 128"/>
                <a:gd name="T83" fmla="*/ 80 h 108"/>
                <a:gd name="T84" fmla="*/ 102 w 128"/>
                <a:gd name="T85" fmla="*/ 76 h 108"/>
                <a:gd name="T86" fmla="*/ 98 w 128"/>
                <a:gd name="T87" fmla="*/ 72 h 108"/>
                <a:gd name="T88" fmla="*/ 96 w 128"/>
                <a:gd name="T89" fmla="*/ 70 h 108"/>
                <a:gd name="T90" fmla="*/ 96 w 128"/>
                <a:gd name="T91" fmla="*/ 70 h 108"/>
                <a:gd name="T92" fmla="*/ 80 w 128"/>
                <a:gd name="T93" fmla="*/ 60 h 108"/>
                <a:gd name="T94" fmla="*/ 96 w 128"/>
                <a:gd name="T95" fmla="*/ 54 h 108"/>
                <a:gd name="T96" fmla="*/ 92 w 128"/>
                <a:gd name="T97" fmla="*/ 46 h 108"/>
                <a:gd name="T98" fmla="*/ 90 w 128"/>
                <a:gd name="T99" fmla="*/ 46 h 108"/>
                <a:gd name="T100" fmla="*/ 88 w 128"/>
                <a:gd name="T101" fmla="*/ 44 h 108"/>
                <a:gd name="T102" fmla="*/ 84 w 128"/>
                <a:gd name="T103" fmla="*/ 44 h 108"/>
                <a:gd name="T104" fmla="*/ 80 w 128"/>
                <a:gd name="T105" fmla="*/ 42 h 108"/>
                <a:gd name="T106" fmla="*/ 78 w 128"/>
                <a:gd name="T107" fmla="*/ 42 h 108"/>
                <a:gd name="T108" fmla="*/ 78 w 128"/>
                <a:gd name="T109" fmla="*/ 40 h 10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8"/>
                <a:gd name="T166" fmla="*/ 0 h 108"/>
                <a:gd name="T167" fmla="*/ 128 w 128"/>
                <a:gd name="T168" fmla="*/ 108 h 10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8" h="108">
                  <a:moveTo>
                    <a:pt x="78" y="40"/>
                  </a:moveTo>
                  <a:lnTo>
                    <a:pt x="78" y="38"/>
                  </a:lnTo>
                  <a:lnTo>
                    <a:pt x="76" y="36"/>
                  </a:lnTo>
                  <a:lnTo>
                    <a:pt x="72" y="36"/>
                  </a:lnTo>
                  <a:lnTo>
                    <a:pt x="70" y="34"/>
                  </a:lnTo>
                  <a:lnTo>
                    <a:pt x="68" y="32"/>
                  </a:lnTo>
                  <a:lnTo>
                    <a:pt x="62" y="28"/>
                  </a:lnTo>
                  <a:lnTo>
                    <a:pt x="58" y="24"/>
                  </a:lnTo>
                  <a:lnTo>
                    <a:pt x="52" y="20"/>
                  </a:lnTo>
                  <a:lnTo>
                    <a:pt x="46" y="16"/>
                  </a:lnTo>
                  <a:lnTo>
                    <a:pt x="42" y="12"/>
                  </a:lnTo>
                  <a:lnTo>
                    <a:pt x="40" y="10"/>
                  </a:lnTo>
                  <a:lnTo>
                    <a:pt x="38" y="10"/>
                  </a:lnTo>
                  <a:lnTo>
                    <a:pt x="34" y="10"/>
                  </a:lnTo>
                  <a:lnTo>
                    <a:pt x="26" y="8"/>
                  </a:lnTo>
                  <a:lnTo>
                    <a:pt x="14" y="4"/>
                  </a:lnTo>
                  <a:lnTo>
                    <a:pt x="4" y="0"/>
                  </a:lnTo>
                  <a:lnTo>
                    <a:pt x="0" y="80"/>
                  </a:lnTo>
                  <a:lnTo>
                    <a:pt x="12" y="86"/>
                  </a:lnTo>
                  <a:lnTo>
                    <a:pt x="28" y="80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4"/>
                  </a:lnTo>
                  <a:lnTo>
                    <a:pt x="34" y="72"/>
                  </a:lnTo>
                  <a:lnTo>
                    <a:pt x="38" y="68"/>
                  </a:lnTo>
                  <a:lnTo>
                    <a:pt x="42" y="68"/>
                  </a:lnTo>
                  <a:lnTo>
                    <a:pt x="46" y="66"/>
                  </a:lnTo>
                  <a:lnTo>
                    <a:pt x="52" y="68"/>
                  </a:lnTo>
                  <a:lnTo>
                    <a:pt x="76" y="82"/>
                  </a:lnTo>
                  <a:lnTo>
                    <a:pt x="86" y="94"/>
                  </a:lnTo>
                  <a:lnTo>
                    <a:pt x="104" y="102"/>
                  </a:lnTo>
                  <a:lnTo>
                    <a:pt x="126" y="108"/>
                  </a:lnTo>
                  <a:lnTo>
                    <a:pt x="128" y="108"/>
                  </a:lnTo>
                  <a:lnTo>
                    <a:pt x="128" y="106"/>
                  </a:lnTo>
                  <a:lnTo>
                    <a:pt x="128" y="104"/>
                  </a:lnTo>
                  <a:lnTo>
                    <a:pt x="128" y="100"/>
                  </a:lnTo>
                  <a:lnTo>
                    <a:pt x="126" y="98"/>
                  </a:lnTo>
                  <a:lnTo>
                    <a:pt x="124" y="94"/>
                  </a:lnTo>
                  <a:lnTo>
                    <a:pt x="120" y="92"/>
                  </a:lnTo>
                  <a:lnTo>
                    <a:pt x="116" y="88"/>
                  </a:lnTo>
                  <a:lnTo>
                    <a:pt x="110" y="84"/>
                  </a:lnTo>
                  <a:lnTo>
                    <a:pt x="106" y="80"/>
                  </a:lnTo>
                  <a:lnTo>
                    <a:pt x="102" y="76"/>
                  </a:lnTo>
                  <a:lnTo>
                    <a:pt x="98" y="72"/>
                  </a:lnTo>
                  <a:lnTo>
                    <a:pt x="96" y="70"/>
                  </a:lnTo>
                  <a:lnTo>
                    <a:pt x="80" y="60"/>
                  </a:lnTo>
                  <a:lnTo>
                    <a:pt x="96" y="54"/>
                  </a:lnTo>
                  <a:lnTo>
                    <a:pt x="92" y="46"/>
                  </a:lnTo>
                  <a:lnTo>
                    <a:pt x="90" y="46"/>
                  </a:lnTo>
                  <a:lnTo>
                    <a:pt x="88" y="44"/>
                  </a:lnTo>
                  <a:lnTo>
                    <a:pt x="84" y="44"/>
                  </a:lnTo>
                  <a:lnTo>
                    <a:pt x="80" y="42"/>
                  </a:lnTo>
                  <a:lnTo>
                    <a:pt x="78" y="42"/>
                  </a:lnTo>
                  <a:lnTo>
                    <a:pt x="78" y="4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69" name="Freeform 132"/>
            <p:cNvSpPr>
              <a:spLocks/>
            </p:cNvSpPr>
            <p:nvPr/>
          </p:nvSpPr>
          <p:spPr bwMode="gray">
            <a:xfrm>
              <a:off x="2513" y="3118"/>
              <a:ext cx="122" cy="108"/>
            </a:xfrm>
            <a:custGeom>
              <a:avLst/>
              <a:gdLst>
                <a:gd name="T0" fmla="*/ 122 w 122"/>
                <a:gd name="T1" fmla="*/ 28 h 108"/>
                <a:gd name="T2" fmla="*/ 114 w 122"/>
                <a:gd name="T3" fmla="*/ 24 h 108"/>
                <a:gd name="T4" fmla="*/ 102 w 122"/>
                <a:gd name="T5" fmla="*/ 18 h 108"/>
                <a:gd name="T6" fmla="*/ 92 w 122"/>
                <a:gd name="T7" fmla="*/ 14 h 108"/>
                <a:gd name="T8" fmla="*/ 80 w 122"/>
                <a:gd name="T9" fmla="*/ 14 h 108"/>
                <a:gd name="T10" fmla="*/ 72 w 122"/>
                <a:gd name="T11" fmla="*/ 20 h 108"/>
                <a:gd name="T12" fmla="*/ 72 w 122"/>
                <a:gd name="T13" fmla="*/ 20 h 108"/>
                <a:gd name="T14" fmla="*/ 72 w 122"/>
                <a:gd name="T15" fmla="*/ 24 h 108"/>
                <a:gd name="T16" fmla="*/ 72 w 122"/>
                <a:gd name="T17" fmla="*/ 28 h 108"/>
                <a:gd name="T18" fmla="*/ 70 w 122"/>
                <a:gd name="T19" fmla="*/ 32 h 108"/>
                <a:gd name="T20" fmla="*/ 70 w 122"/>
                <a:gd name="T21" fmla="*/ 36 h 108"/>
                <a:gd name="T22" fmla="*/ 66 w 122"/>
                <a:gd name="T23" fmla="*/ 40 h 108"/>
                <a:gd name="T24" fmla="*/ 64 w 122"/>
                <a:gd name="T25" fmla="*/ 42 h 108"/>
                <a:gd name="T26" fmla="*/ 58 w 122"/>
                <a:gd name="T27" fmla="*/ 42 h 108"/>
                <a:gd name="T28" fmla="*/ 52 w 122"/>
                <a:gd name="T29" fmla="*/ 42 h 108"/>
                <a:gd name="T30" fmla="*/ 48 w 122"/>
                <a:gd name="T31" fmla="*/ 40 h 108"/>
                <a:gd name="T32" fmla="*/ 42 w 122"/>
                <a:gd name="T33" fmla="*/ 38 h 108"/>
                <a:gd name="T34" fmla="*/ 40 w 122"/>
                <a:gd name="T35" fmla="*/ 32 h 108"/>
                <a:gd name="T36" fmla="*/ 38 w 122"/>
                <a:gd name="T37" fmla="*/ 28 h 108"/>
                <a:gd name="T38" fmla="*/ 34 w 122"/>
                <a:gd name="T39" fmla="*/ 22 h 108"/>
                <a:gd name="T40" fmla="*/ 34 w 122"/>
                <a:gd name="T41" fmla="*/ 18 h 108"/>
                <a:gd name="T42" fmla="*/ 32 w 122"/>
                <a:gd name="T43" fmla="*/ 14 h 108"/>
                <a:gd name="T44" fmla="*/ 32 w 122"/>
                <a:gd name="T45" fmla="*/ 12 h 108"/>
                <a:gd name="T46" fmla="*/ 30 w 122"/>
                <a:gd name="T47" fmla="*/ 12 h 108"/>
                <a:gd name="T48" fmla="*/ 28 w 122"/>
                <a:gd name="T49" fmla="*/ 10 h 108"/>
                <a:gd name="T50" fmla="*/ 26 w 122"/>
                <a:gd name="T51" fmla="*/ 6 h 108"/>
                <a:gd name="T52" fmla="*/ 22 w 122"/>
                <a:gd name="T53" fmla="*/ 4 h 108"/>
                <a:gd name="T54" fmla="*/ 18 w 122"/>
                <a:gd name="T55" fmla="*/ 2 h 108"/>
                <a:gd name="T56" fmla="*/ 12 w 122"/>
                <a:gd name="T57" fmla="*/ 0 h 108"/>
                <a:gd name="T58" fmla="*/ 8 w 122"/>
                <a:gd name="T59" fmla="*/ 2 h 108"/>
                <a:gd name="T60" fmla="*/ 2 w 122"/>
                <a:gd name="T61" fmla="*/ 4 h 108"/>
                <a:gd name="T62" fmla="*/ 2 w 122"/>
                <a:gd name="T63" fmla="*/ 6 h 108"/>
                <a:gd name="T64" fmla="*/ 0 w 122"/>
                <a:gd name="T65" fmla="*/ 8 h 108"/>
                <a:gd name="T66" fmla="*/ 0 w 122"/>
                <a:gd name="T67" fmla="*/ 10 h 108"/>
                <a:gd name="T68" fmla="*/ 2 w 122"/>
                <a:gd name="T69" fmla="*/ 14 h 108"/>
                <a:gd name="T70" fmla="*/ 6 w 122"/>
                <a:gd name="T71" fmla="*/ 18 h 108"/>
                <a:gd name="T72" fmla="*/ 10 w 122"/>
                <a:gd name="T73" fmla="*/ 26 h 108"/>
                <a:gd name="T74" fmla="*/ 12 w 122"/>
                <a:gd name="T75" fmla="*/ 32 h 108"/>
                <a:gd name="T76" fmla="*/ 14 w 122"/>
                <a:gd name="T77" fmla="*/ 38 h 108"/>
                <a:gd name="T78" fmla="*/ 14 w 122"/>
                <a:gd name="T79" fmla="*/ 42 h 108"/>
                <a:gd name="T80" fmla="*/ 16 w 122"/>
                <a:gd name="T81" fmla="*/ 46 h 108"/>
                <a:gd name="T82" fmla="*/ 18 w 122"/>
                <a:gd name="T83" fmla="*/ 48 h 108"/>
                <a:gd name="T84" fmla="*/ 20 w 122"/>
                <a:gd name="T85" fmla="*/ 50 h 108"/>
                <a:gd name="T86" fmla="*/ 24 w 122"/>
                <a:gd name="T87" fmla="*/ 50 h 108"/>
                <a:gd name="T88" fmla="*/ 28 w 122"/>
                <a:gd name="T89" fmla="*/ 48 h 108"/>
                <a:gd name="T90" fmla="*/ 34 w 122"/>
                <a:gd name="T91" fmla="*/ 48 h 108"/>
                <a:gd name="T92" fmla="*/ 38 w 122"/>
                <a:gd name="T93" fmla="*/ 50 h 108"/>
                <a:gd name="T94" fmla="*/ 42 w 122"/>
                <a:gd name="T95" fmla="*/ 52 h 108"/>
                <a:gd name="T96" fmla="*/ 46 w 122"/>
                <a:gd name="T97" fmla="*/ 54 h 108"/>
                <a:gd name="T98" fmla="*/ 50 w 122"/>
                <a:gd name="T99" fmla="*/ 54 h 108"/>
                <a:gd name="T100" fmla="*/ 56 w 122"/>
                <a:gd name="T101" fmla="*/ 56 h 108"/>
                <a:gd name="T102" fmla="*/ 62 w 122"/>
                <a:gd name="T103" fmla="*/ 56 h 108"/>
                <a:gd name="T104" fmla="*/ 68 w 122"/>
                <a:gd name="T105" fmla="*/ 58 h 108"/>
                <a:gd name="T106" fmla="*/ 70 w 122"/>
                <a:gd name="T107" fmla="*/ 58 h 108"/>
                <a:gd name="T108" fmla="*/ 72 w 122"/>
                <a:gd name="T109" fmla="*/ 58 h 108"/>
                <a:gd name="T110" fmla="*/ 88 w 122"/>
                <a:gd name="T111" fmla="*/ 72 h 108"/>
                <a:gd name="T112" fmla="*/ 98 w 122"/>
                <a:gd name="T113" fmla="*/ 90 h 108"/>
                <a:gd name="T114" fmla="*/ 114 w 122"/>
                <a:gd name="T115" fmla="*/ 104 h 108"/>
                <a:gd name="T116" fmla="*/ 118 w 122"/>
                <a:gd name="T117" fmla="*/ 108 h 108"/>
                <a:gd name="T118" fmla="*/ 122 w 122"/>
                <a:gd name="T119" fmla="*/ 28 h 10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2"/>
                <a:gd name="T181" fmla="*/ 0 h 108"/>
                <a:gd name="T182" fmla="*/ 122 w 122"/>
                <a:gd name="T183" fmla="*/ 108 h 10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2" h="108">
                  <a:moveTo>
                    <a:pt x="122" y="28"/>
                  </a:moveTo>
                  <a:lnTo>
                    <a:pt x="114" y="24"/>
                  </a:lnTo>
                  <a:lnTo>
                    <a:pt x="102" y="18"/>
                  </a:lnTo>
                  <a:lnTo>
                    <a:pt x="92" y="14"/>
                  </a:lnTo>
                  <a:lnTo>
                    <a:pt x="80" y="14"/>
                  </a:lnTo>
                  <a:lnTo>
                    <a:pt x="72" y="20"/>
                  </a:lnTo>
                  <a:lnTo>
                    <a:pt x="72" y="24"/>
                  </a:lnTo>
                  <a:lnTo>
                    <a:pt x="72" y="28"/>
                  </a:lnTo>
                  <a:lnTo>
                    <a:pt x="70" y="32"/>
                  </a:lnTo>
                  <a:lnTo>
                    <a:pt x="70" y="36"/>
                  </a:lnTo>
                  <a:lnTo>
                    <a:pt x="66" y="40"/>
                  </a:lnTo>
                  <a:lnTo>
                    <a:pt x="64" y="42"/>
                  </a:lnTo>
                  <a:lnTo>
                    <a:pt x="58" y="42"/>
                  </a:lnTo>
                  <a:lnTo>
                    <a:pt x="52" y="42"/>
                  </a:lnTo>
                  <a:lnTo>
                    <a:pt x="48" y="40"/>
                  </a:lnTo>
                  <a:lnTo>
                    <a:pt x="42" y="38"/>
                  </a:lnTo>
                  <a:lnTo>
                    <a:pt x="40" y="32"/>
                  </a:lnTo>
                  <a:lnTo>
                    <a:pt x="38" y="28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2" y="14"/>
                  </a:lnTo>
                  <a:lnTo>
                    <a:pt x="32" y="12"/>
                  </a:lnTo>
                  <a:lnTo>
                    <a:pt x="30" y="12"/>
                  </a:lnTo>
                  <a:lnTo>
                    <a:pt x="28" y="10"/>
                  </a:lnTo>
                  <a:lnTo>
                    <a:pt x="26" y="6"/>
                  </a:lnTo>
                  <a:lnTo>
                    <a:pt x="22" y="4"/>
                  </a:lnTo>
                  <a:lnTo>
                    <a:pt x="18" y="2"/>
                  </a:ln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6" y="18"/>
                  </a:lnTo>
                  <a:lnTo>
                    <a:pt x="10" y="26"/>
                  </a:lnTo>
                  <a:lnTo>
                    <a:pt x="12" y="32"/>
                  </a:lnTo>
                  <a:lnTo>
                    <a:pt x="14" y="38"/>
                  </a:lnTo>
                  <a:lnTo>
                    <a:pt x="14" y="42"/>
                  </a:lnTo>
                  <a:lnTo>
                    <a:pt x="16" y="46"/>
                  </a:lnTo>
                  <a:lnTo>
                    <a:pt x="18" y="48"/>
                  </a:lnTo>
                  <a:lnTo>
                    <a:pt x="20" y="50"/>
                  </a:lnTo>
                  <a:lnTo>
                    <a:pt x="24" y="50"/>
                  </a:lnTo>
                  <a:lnTo>
                    <a:pt x="28" y="48"/>
                  </a:lnTo>
                  <a:lnTo>
                    <a:pt x="34" y="48"/>
                  </a:lnTo>
                  <a:lnTo>
                    <a:pt x="38" y="50"/>
                  </a:lnTo>
                  <a:lnTo>
                    <a:pt x="42" y="52"/>
                  </a:lnTo>
                  <a:lnTo>
                    <a:pt x="46" y="54"/>
                  </a:lnTo>
                  <a:lnTo>
                    <a:pt x="50" y="54"/>
                  </a:lnTo>
                  <a:lnTo>
                    <a:pt x="56" y="56"/>
                  </a:lnTo>
                  <a:lnTo>
                    <a:pt x="62" y="56"/>
                  </a:lnTo>
                  <a:lnTo>
                    <a:pt x="68" y="58"/>
                  </a:lnTo>
                  <a:lnTo>
                    <a:pt x="70" y="58"/>
                  </a:lnTo>
                  <a:lnTo>
                    <a:pt x="72" y="58"/>
                  </a:lnTo>
                  <a:lnTo>
                    <a:pt x="88" y="72"/>
                  </a:lnTo>
                  <a:lnTo>
                    <a:pt x="98" y="90"/>
                  </a:lnTo>
                  <a:lnTo>
                    <a:pt x="114" y="104"/>
                  </a:lnTo>
                  <a:lnTo>
                    <a:pt x="118" y="108"/>
                  </a:lnTo>
                  <a:lnTo>
                    <a:pt x="122" y="28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70" name="Freeform 133"/>
            <p:cNvSpPr>
              <a:spLocks/>
            </p:cNvSpPr>
            <p:nvPr/>
          </p:nvSpPr>
          <p:spPr bwMode="gray">
            <a:xfrm>
              <a:off x="2285" y="3296"/>
              <a:ext cx="508" cy="408"/>
            </a:xfrm>
            <a:custGeom>
              <a:avLst/>
              <a:gdLst>
                <a:gd name="T0" fmla="*/ 98 w 508"/>
                <a:gd name="T1" fmla="*/ 124 h 408"/>
                <a:gd name="T2" fmla="*/ 110 w 508"/>
                <a:gd name="T3" fmla="*/ 100 h 408"/>
                <a:gd name="T4" fmla="*/ 128 w 508"/>
                <a:gd name="T5" fmla="*/ 86 h 408"/>
                <a:gd name="T6" fmla="*/ 134 w 508"/>
                <a:gd name="T7" fmla="*/ 70 h 408"/>
                <a:gd name="T8" fmla="*/ 170 w 508"/>
                <a:gd name="T9" fmla="*/ 48 h 408"/>
                <a:gd name="T10" fmla="*/ 190 w 508"/>
                <a:gd name="T11" fmla="*/ 60 h 408"/>
                <a:gd name="T12" fmla="*/ 202 w 508"/>
                <a:gd name="T13" fmla="*/ 56 h 408"/>
                <a:gd name="T14" fmla="*/ 196 w 508"/>
                <a:gd name="T15" fmla="*/ 44 h 408"/>
                <a:gd name="T16" fmla="*/ 204 w 508"/>
                <a:gd name="T17" fmla="*/ 28 h 408"/>
                <a:gd name="T18" fmla="*/ 230 w 508"/>
                <a:gd name="T19" fmla="*/ 18 h 408"/>
                <a:gd name="T20" fmla="*/ 222 w 508"/>
                <a:gd name="T21" fmla="*/ 8 h 408"/>
                <a:gd name="T22" fmla="*/ 238 w 508"/>
                <a:gd name="T23" fmla="*/ 0 h 408"/>
                <a:gd name="T24" fmla="*/ 246 w 508"/>
                <a:gd name="T25" fmla="*/ 8 h 408"/>
                <a:gd name="T26" fmla="*/ 252 w 508"/>
                <a:gd name="T27" fmla="*/ 12 h 408"/>
                <a:gd name="T28" fmla="*/ 256 w 508"/>
                <a:gd name="T29" fmla="*/ 4 h 408"/>
                <a:gd name="T30" fmla="*/ 268 w 508"/>
                <a:gd name="T31" fmla="*/ 20 h 408"/>
                <a:gd name="T32" fmla="*/ 298 w 508"/>
                <a:gd name="T33" fmla="*/ 18 h 408"/>
                <a:gd name="T34" fmla="*/ 300 w 508"/>
                <a:gd name="T35" fmla="*/ 32 h 408"/>
                <a:gd name="T36" fmla="*/ 286 w 508"/>
                <a:gd name="T37" fmla="*/ 52 h 408"/>
                <a:gd name="T38" fmla="*/ 326 w 508"/>
                <a:gd name="T39" fmla="*/ 82 h 408"/>
                <a:gd name="T40" fmla="*/ 344 w 508"/>
                <a:gd name="T41" fmla="*/ 78 h 408"/>
                <a:gd name="T42" fmla="*/ 358 w 508"/>
                <a:gd name="T43" fmla="*/ 10 h 408"/>
                <a:gd name="T44" fmla="*/ 364 w 508"/>
                <a:gd name="T45" fmla="*/ 0 h 408"/>
                <a:gd name="T46" fmla="*/ 378 w 508"/>
                <a:gd name="T47" fmla="*/ 20 h 408"/>
                <a:gd name="T48" fmla="*/ 376 w 508"/>
                <a:gd name="T49" fmla="*/ 36 h 408"/>
                <a:gd name="T50" fmla="*/ 390 w 508"/>
                <a:gd name="T51" fmla="*/ 42 h 408"/>
                <a:gd name="T52" fmla="*/ 404 w 508"/>
                <a:gd name="T53" fmla="*/ 66 h 408"/>
                <a:gd name="T54" fmla="*/ 412 w 508"/>
                <a:gd name="T55" fmla="*/ 80 h 408"/>
                <a:gd name="T56" fmla="*/ 424 w 508"/>
                <a:gd name="T57" fmla="*/ 100 h 408"/>
                <a:gd name="T58" fmla="*/ 454 w 508"/>
                <a:gd name="T59" fmla="*/ 136 h 408"/>
                <a:gd name="T60" fmla="*/ 506 w 508"/>
                <a:gd name="T61" fmla="*/ 210 h 408"/>
                <a:gd name="T62" fmla="*/ 508 w 508"/>
                <a:gd name="T63" fmla="*/ 272 h 408"/>
                <a:gd name="T64" fmla="*/ 488 w 508"/>
                <a:gd name="T65" fmla="*/ 294 h 408"/>
                <a:gd name="T66" fmla="*/ 472 w 508"/>
                <a:gd name="T67" fmla="*/ 332 h 408"/>
                <a:gd name="T68" fmla="*/ 460 w 508"/>
                <a:gd name="T69" fmla="*/ 352 h 408"/>
                <a:gd name="T70" fmla="*/ 460 w 508"/>
                <a:gd name="T71" fmla="*/ 384 h 408"/>
                <a:gd name="T72" fmla="*/ 414 w 508"/>
                <a:gd name="T73" fmla="*/ 408 h 408"/>
                <a:gd name="T74" fmla="*/ 394 w 508"/>
                <a:gd name="T75" fmla="*/ 392 h 408"/>
                <a:gd name="T76" fmla="*/ 376 w 508"/>
                <a:gd name="T77" fmla="*/ 396 h 408"/>
                <a:gd name="T78" fmla="*/ 344 w 508"/>
                <a:gd name="T79" fmla="*/ 388 h 408"/>
                <a:gd name="T80" fmla="*/ 274 w 508"/>
                <a:gd name="T81" fmla="*/ 318 h 408"/>
                <a:gd name="T82" fmla="*/ 214 w 508"/>
                <a:gd name="T83" fmla="*/ 294 h 408"/>
                <a:gd name="T84" fmla="*/ 134 w 508"/>
                <a:gd name="T85" fmla="*/ 326 h 408"/>
                <a:gd name="T86" fmla="*/ 120 w 508"/>
                <a:gd name="T87" fmla="*/ 340 h 408"/>
                <a:gd name="T88" fmla="*/ 80 w 508"/>
                <a:gd name="T89" fmla="*/ 338 h 408"/>
                <a:gd name="T90" fmla="*/ 64 w 508"/>
                <a:gd name="T91" fmla="*/ 352 h 408"/>
                <a:gd name="T92" fmla="*/ 36 w 508"/>
                <a:gd name="T93" fmla="*/ 350 h 408"/>
                <a:gd name="T94" fmla="*/ 30 w 508"/>
                <a:gd name="T95" fmla="*/ 340 h 408"/>
                <a:gd name="T96" fmla="*/ 20 w 508"/>
                <a:gd name="T97" fmla="*/ 342 h 408"/>
                <a:gd name="T98" fmla="*/ 26 w 508"/>
                <a:gd name="T99" fmla="*/ 326 h 408"/>
                <a:gd name="T100" fmla="*/ 24 w 508"/>
                <a:gd name="T101" fmla="*/ 284 h 408"/>
                <a:gd name="T102" fmla="*/ 4 w 508"/>
                <a:gd name="T103" fmla="*/ 228 h 408"/>
                <a:gd name="T104" fmla="*/ 4 w 508"/>
                <a:gd name="T105" fmla="*/ 194 h 408"/>
                <a:gd name="T106" fmla="*/ 12 w 508"/>
                <a:gd name="T107" fmla="*/ 154 h 408"/>
                <a:gd name="T108" fmla="*/ 30 w 508"/>
                <a:gd name="T109" fmla="*/ 138 h 40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08"/>
                <a:gd name="T166" fmla="*/ 0 h 408"/>
                <a:gd name="T167" fmla="*/ 508 w 508"/>
                <a:gd name="T168" fmla="*/ 408 h 40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08" h="408">
                  <a:moveTo>
                    <a:pt x="30" y="138"/>
                  </a:moveTo>
                  <a:lnTo>
                    <a:pt x="60" y="136"/>
                  </a:lnTo>
                  <a:lnTo>
                    <a:pt x="92" y="130"/>
                  </a:lnTo>
                  <a:lnTo>
                    <a:pt x="94" y="128"/>
                  </a:lnTo>
                  <a:lnTo>
                    <a:pt x="98" y="124"/>
                  </a:lnTo>
                  <a:lnTo>
                    <a:pt x="100" y="120"/>
                  </a:lnTo>
                  <a:lnTo>
                    <a:pt x="104" y="116"/>
                  </a:lnTo>
                  <a:lnTo>
                    <a:pt x="106" y="112"/>
                  </a:lnTo>
                  <a:lnTo>
                    <a:pt x="108" y="108"/>
                  </a:lnTo>
                  <a:lnTo>
                    <a:pt x="110" y="104"/>
                  </a:lnTo>
                  <a:lnTo>
                    <a:pt x="110" y="100"/>
                  </a:lnTo>
                  <a:lnTo>
                    <a:pt x="110" y="96"/>
                  </a:lnTo>
                  <a:lnTo>
                    <a:pt x="112" y="92"/>
                  </a:lnTo>
                  <a:lnTo>
                    <a:pt x="114" y="88"/>
                  </a:lnTo>
                  <a:lnTo>
                    <a:pt x="118" y="86"/>
                  </a:lnTo>
                  <a:lnTo>
                    <a:pt x="122" y="86"/>
                  </a:lnTo>
                  <a:lnTo>
                    <a:pt x="128" y="86"/>
                  </a:lnTo>
                  <a:lnTo>
                    <a:pt x="128" y="84"/>
                  </a:lnTo>
                  <a:lnTo>
                    <a:pt x="128" y="82"/>
                  </a:lnTo>
                  <a:lnTo>
                    <a:pt x="128" y="80"/>
                  </a:lnTo>
                  <a:lnTo>
                    <a:pt x="130" y="76"/>
                  </a:lnTo>
                  <a:lnTo>
                    <a:pt x="130" y="72"/>
                  </a:lnTo>
                  <a:lnTo>
                    <a:pt x="134" y="70"/>
                  </a:lnTo>
                  <a:lnTo>
                    <a:pt x="136" y="70"/>
                  </a:lnTo>
                  <a:lnTo>
                    <a:pt x="140" y="66"/>
                  </a:lnTo>
                  <a:lnTo>
                    <a:pt x="146" y="56"/>
                  </a:lnTo>
                  <a:lnTo>
                    <a:pt x="156" y="48"/>
                  </a:lnTo>
                  <a:lnTo>
                    <a:pt x="170" y="48"/>
                  </a:lnTo>
                  <a:lnTo>
                    <a:pt x="172" y="50"/>
                  </a:lnTo>
                  <a:lnTo>
                    <a:pt x="176" y="52"/>
                  </a:lnTo>
                  <a:lnTo>
                    <a:pt x="180" y="54"/>
                  </a:lnTo>
                  <a:lnTo>
                    <a:pt x="182" y="56"/>
                  </a:lnTo>
                  <a:lnTo>
                    <a:pt x="186" y="58"/>
                  </a:lnTo>
                  <a:lnTo>
                    <a:pt x="190" y="60"/>
                  </a:lnTo>
                  <a:lnTo>
                    <a:pt x="194" y="60"/>
                  </a:lnTo>
                  <a:lnTo>
                    <a:pt x="196" y="60"/>
                  </a:lnTo>
                  <a:lnTo>
                    <a:pt x="198" y="62"/>
                  </a:lnTo>
                  <a:lnTo>
                    <a:pt x="198" y="60"/>
                  </a:lnTo>
                  <a:lnTo>
                    <a:pt x="200" y="58"/>
                  </a:lnTo>
                  <a:lnTo>
                    <a:pt x="202" y="56"/>
                  </a:lnTo>
                  <a:lnTo>
                    <a:pt x="202" y="54"/>
                  </a:lnTo>
                  <a:lnTo>
                    <a:pt x="202" y="52"/>
                  </a:lnTo>
                  <a:lnTo>
                    <a:pt x="200" y="50"/>
                  </a:lnTo>
                  <a:lnTo>
                    <a:pt x="198" y="48"/>
                  </a:lnTo>
                  <a:lnTo>
                    <a:pt x="196" y="46"/>
                  </a:lnTo>
                  <a:lnTo>
                    <a:pt x="196" y="44"/>
                  </a:lnTo>
                  <a:lnTo>
                    <a:pt x="198" y="42"/>
                  </a:lnTo>
                  <a:lnTo>
                    <a:pt x="202" y="40"/>
                  </a:lnTo>
                  <a:lnTo>
                    <a:pt x="204" y="32"/>
                  </a:lnTo>
                  <a:lnTo>
                    <a:pt x="202" y="32"/>
                  </a:lnTo>
                  <a:lnTo>
                    <a:pt x="204" y="30"/>
                  </a:lnTo>
                  <a:lnTo>
                    <a:pt x="204" y="28"/>
                  </a:lnTo>
                  <a:lnTo>
                    <a:pt x="206" y="24"/>
                  </a:lnTo>
                  <a:lnTo>
                    <a:pt x="208" y="22"/>
                  </a:lnTo>
                  <a:lnTo>
                    <a:pt x="212" y="20"/>
                  </a:lnTo>
                  <a:lnTo>
                    <a:pt x="228" y="20"/>
                  </a:lnTo>
                  <a:lnTo>
                    <a:pt x="228" y="18"/>
                  </a:lnTo>
                  <a:lnTo>
                    <a:pt x="230" y="18"/>
                  </a:lnTo>
                  <a:lnTo>
                    <a:pt x="232" y="16"/>
                  </a:lnTo>
                  <a:lnTo>
                    <a:pt x="232" y="14"/>
                  </a:lnTo>
                  <a:lnTo>
                    <a:pt x="232" y="10"/>
                  </a:lnTo>
                  <a:lnTo>
                    <a:pt x="222" y="10"/>
                  </a:lnTo>
                  <a:lnTo>
                    <a:pt x="222" y="8"/>
                  </a:lnTo>
                  <a:lnTo>
                    <a:pt x="224" y="6"/>
                  </a:lnTo>
                  <a:lnTo>
                    <a:pt x="224" y="4"/>
                  </a:lnTo>
                  <a:lnTo>
                    <a:pt x="228" y="2"/>
                  </a:lnTo>
                  <a:lnTo>
                    <a:pt x="232" y="0"/>
                  </a:lnTo>
                  <a:lnTo>
                    <a:pt x="234" y="0"/>
                  </a:lnTo>
                  <a:lnTo>
                    <a:pt x="238" y="0"/>
                  </a:lnTo>
                  <a:lnTo>
                    <a:pt x="242" y="0"/>
                  </a:lnTo>
                  <a:lnTo>
                    <a:pt x="244" y="0"/>
                  </a:lnTo>
                  <a:lnTo>
                    <a:pt x="246" y="2"/>
                  </a:lnTo>
                  <a:lnTo>
                    <a:pt x="248" y="2"/>
                  </a:lnTo>
                  <a:lnTo>
                    <a:pt x="246" y="6"/>
                  </a:lnTo>
                  <a:lnTo>
                    <a:pt x="246" y="8"/>
                  </a:lnTo>
                  <a:lnTo>
                    <a:pt x="244" y="8"/>
                  </a:lnTo>
                  <a:lnTo>
                    <a:pt x="244" y="10"/>
                  </a:lnTo>
                  <a:lnTo>
                    <a:pt x="246" y="10"/>
                  </a:lnTo>
                  <a:lnTo>
                    <a:pt x="248" y="12"/>
                  </a:lnTo>
                  <a:lnTo>
                    <a:pt x="252" y="12"/>
                  </a:lnTo>
                  <a:lnTo>
                    <a:pt x="254" y="10"/>
                  </a:lnTo>
                  <a:lnTo>
                    <a:pt x="254" y="8"/>
                  </a:lnTo>
                  <a:lnTo>
                    <a:pt x="254" y="6"/>
                  </a:lnTo>
                  <a:lnTo>
                    <a:pt x="254" y="4"/>
                  </a:lnTo>
                  <a:lnTo>
                    <a:pt x="256" y="4"/>
                  </a:lnTo>
                  <a:lnTo>
                    <a:pt x="258" y="4"/>
                  </a:lnTo>
                  <a:lnTo>
                    <a:pt x="262" y="6"/>
                  </a:lnTo>
                  <a:lnTo>
                    <a:pt x="264" y="12"/>
                  </a:lnTo>
                  <a:lnTo>
                    <a:pt x="266" y="16"/>
                  </a:lnTo>
                  <a:lnTo>
                    <a:pt x="268" y="18"/>
                  </a:lnTo>
                  <a:lnTo>
                    <a:pt x="268" y="20"/>
                  </a:lnTo>
                  <a:lnTo>
                    <a:pt x="280" y="14"/>
                  </a:lnTo>
                  <a:lnTo>
                    <a:pt x="282" y="14"/>
                  </a:lnTo>
                  <a:lnTo>
                    <a:pt x="284" y="14"/>
                  </a:lnTo>
                  <a:lnTo>
                    <a:pt x="290" y="14"/>
                  </a:lnTo>
                  <a:lnTo>
                    <a:pt x="294" y="16"/>
                  </a:lnTo>
                  <a:lnTo>
                    <a:pt x="298" y="18"/>
                  </a:lnTo>
                  <a:lnTo>
                    <a:pt x="300" y="20"/>
                  </a:lnTo>
                  <a:lnTo>
                    <a:pt x="302" y="24"/>
                  </a:lnTo>
                  <a:lnTo>
                    <a:pt x="304" y="28"/>
                  </a:lnTo>
                  <a:lnTo>
                    <a:pt x="302" y="30"/>
                  </a:lnTo>
                  <a:lnTo>
                    <a:pt x="302" y="32"/>
                  </a:lnTo>
                  <a:lnTo>
                    <a:pt x="300" y="32"/>
                  </a:lnTo>
                  <a:lnTo>
                    <a:pt x="298" y="34"/>
                  </a:lnTo>
                  <a:lnTo>
                    <a:pt x="294" y="36"/>
                  </a:lnTo>
                  <a:lnTo>
                    <a:pt x="292" y="40"/>
                  </a:lnTo>
                  <a:lnTo>
                    <a:pt x="290" y="44"/>
                  </a:lnTo>
                  <a:lnTo>
                    <a:pt x="288" y="48"/>
                  </a:lnTo>
                  <a:lnTo>
                    <a:pt x="286" y="52"/>
                  </a:lnTo>
                  <a:lnTo>
                    <a:pt x="286" y="54"/>
                  </a:lnTo>
                  <a:lnTo>
                    <a:pt x="290" y="56"/>
                  </a:lnTo>
                  <a:lnTo>
                    <a:pt x="298" y="62"/>
                  </a:lnTo>
                  <a:lnTo>
                    <a:pt x="308" y="70"/>
                  </a:lnTo>
                  <a:lnTo>
                    <a:pt x="318" y="76"/>
                  </a:lnTo>
                  <a:lnTo>
                    <a:pt x="326" y="82"/>
                  </a:lnTo>
                  <a:lnTo>
                    <a:pt x="330" y="82"/>
                  </a:lnTo>
                  <a:lnTo>
                    <a:pt x="330" y="84"/>
                  </a:lnTo>
                  <a:lnTo>
                    <a:pt x="334" y="84"/>
                  </a:lnTo>
                  <a:lnTo>
                    <a:pt x="336" y="84"/>
                  </a:lnTo>
                  <a:lnTo>
                    <a:pt x="340" y="82"/>
                  </a:lnTo>
                  <a:lnTo>
                    <a:pt x="344" y="78"/>
                  </a:lnTo>
                  <a:lnTo>
                    <a:pt x="348" y="70"/>
                  </a:lnTo>
                  <a:lnTo>
                    <a:pt x="352" y="58"/>
                  </a:lnTo>
                  <a:lnTo>
                    <a:pt x="354" y="48"/>
                  </a:lnTo>
                  <a:lnTo>
                    <a:pt x="356" y="42"/>
                  </a:lnTo>
                  <a:lnTo>
                    <a:pt x="358" y="12"/>
                  </a:lnTo>
                  <a:lnTo>
                    <a:pt x="358" y="10"/>
                  </a:lnTo>
                  <a:lnTo>
                    <a:pt x="358" y="6"/>
                  </a:lnTo>
                  <a:lnTo>
                    <a:pt x="358" y="4"/>
                  </a:lnTo>
                  <a:lnTo>
                    <a:pt x="360" y="2"/>
                  </a:lnTo>
                  <a:lnTo>
                    <a:pt x="360" y="0"/>
                  </a:lnTo>
                  <a:lnTo>
                    <a:pt x="364" y="0"/>
                  </a:lnTo>
                  <a:lnTo>
                    <a:pt x="368" y="0"/>
                  </a:lnTo>
                  <a:lnTo>
                    <a:pt x="372" y="4"/>
                  </a:lnTo>
                  <a:lnTo>
                    <a:pt x="376" y="6"/>
                  </a:lnTo>
                  <a:lnTo>
                    <a:pt x="376" y="12"/>
                  </a:lnTo>
                  <a:lnTo>
                    <a:pt x="378" y="16"/>
                  </a:lnTo>
                  <a:lnTo>
                    <a:pt x="378" y="20"/>
                  </a:lnTo>
                  <a:lnTo>
                    <a:pt x="378" y="22"/>
                  </a:lnTo>
                  <a:lnTo>
                    <a:pt x="378" y="24"/>
                  </a:lnTo>
                  <a:lnTo>
                    <a:pt x="376" y="24"/>
                  </a:lnTo>
                  <a:lnTo>
                    <a:pt x="376" y="28"/>
                  </a:lnTo>
                  <a:lnTo>
                    <a:pt x="376" y="32"/>
                  </a:lnTo>
                  <a:lnTo>
                    <a:pt x="376" y="36"/>
                  </a:lnTo>
                  <a:lnTo>
                    <a:pt x="378" y="40"/>
                  </a:lnTo>
                  <a:lnTo>
                    <a:pt x="378" y="42"/>
                  </a:lnTo>
                  <a:lnTo>
                    <a:pt x="382" y="42"/>
                  </a:lnTo>
                  <a:lnTo>
                    <a:pt x="384" y="42"/>
                  </a:lnTo>
                  <a:lnTo>
                    <a:pt x="388" y="42"/>
                  </a:lnTo>
                  <a:lnTo>
                    <a:pt x="390" y="42"/>
                  </a:lnTo>
                  <a:lnTo>
                    <a:pt x="392" y="44"/>
                  </a:lnTo>
                  <a:lnTo>
                    <a:pt x="394" y="46"/>
                  </a:lnTo>
                  <a:lnTo>
                    <a:pt x="396" y="50"/>
                  </a:lnTo>
                  <a:lnTo>
                    <a:pt x="398" y="56"/>
                  </a:lnTo>
                  <a:lnTo>
                    <a:pt x="402" y="62"/>
                  </a:lnTo>
                  <a:lnTo>
                    <a:pt x="404" y="66"/>
                  </a:lnTo>
                  <a:lnTo>
                    <a:pt x="408" y="68"/>
                  </a:lnTo>
                  <a:lnTo>
                    <a:pt x="408" y="70"/>
                  </a:lnTo>
                  <a:lnTo>
                    <a:pt x="410" y="72"/>
                  </a:lnTo>
                  <a:lnTo>
                    <a:pt x="410" y="76"/>
                  </a:lnTo>
                  <a:lnTo>
                    <a:pt x="412" y="80"/>
                  </a:lnTo>
                  <a:lnTo>
                    <a:pt x="414" y="84"/>
                  </a:lnTo>
                  <a:lnTo>
                    <a:pt x="416" y="88"/>
                  </a:lnTo>
                  <a:lnTo>
                    <a:pt x="416" y="92"/>
                  </a:lnTo>
                  <a:lnTo>
                    <a:pt x="418" y="94"/>
                  </a:lnTo>
                  <a:lnTo>
                    <a:pt x="420" y="98"/>
                  </a:lnTo>
                  <a:lnTo>
                    <a:pt x="424" y="100"/>
                  </a:lnTo>
                  <a:lnTo>
                    <a:pt x="426" y="104"/>
                  </a:lnTo>
                  <a:lnTo>
                    <a:pt x="430" y="108"/>
                  </a:lnTo>
                  <a:lnTo>
                    <a:pt x="434" y="112"/>
                  </a:lnTo>
                  <a:lnTo>
                    <a:pt x="436" y="114"/>
                  </a:lnTo>
                  <a:lnTo>
                    <a:pt x="454" y="136"/>
                  </a:lnTo>
                  <a:lnTo>
                    <a:pt x="454" y="144"/>
                  </a:lnTo>
                  <a:lnTo>
                    <a:pt x="488" y="170"/>
                  </a:lnTo>
                  <a:lnTo>
                    <a:pt x="490" y="174"/>
                  </a:lnTo>
                  <a:lnTo>
                    <a:pt x="496" y="182"/>
                  </a:lnTo>
                  <a:lnTo>
                    <a:pt x="502" y="194"/>
                  </a:lnTo>
                  <a:lnTo>
                    <a:pt x="506" y="210"/>
                  </a:lnTo>
                  <a:lnTo>
                    <a:pt x="506" y="224"/>
                  </a:lnTo>
                  <a:lnTo>
                    <a:pt x="508" y="240"/>
                  </a:lnTo>
                  <a:lnTo>
                    <a:pt x="508" y="256"/>
                  </a:lnTo>
                  <a:lnTo>
                    <a:pt x="508" y="268"/>
                  </a:lnTo>
                  <a:lnTo>
                    <a:pt x="508" y="272"/>
                  </a:lnTo>
                  <a:lnTo>
                    <a:pt x="508" y="276"/>
                  </a:lnTo>
                  <a:lnTo>
                    <a:pt x="504" y="280"/>
                  </a:lnTo>
                  <a:lnTo>
                    <a:pt x="502" y="284"/>
                  </a:lnTo>
                  <a:lnTo>
                    <a:pt x="498" y="288"/>
                  </a:lnTo>
                  <a:lnTo>
                    <a:pt x="494" y="292"/>
                  </a:lnTo>
                  <a:lnTo>
                    <a:pt x="488" y="294"/>
                  </a:lnTo>
                  <a:lnTo>
                    <a:pt x="480" y="312"/>
                  </a:lnTo>
                  <a:lnTo>
                    <a:pt x="478" y="316"/>
                  </a:lnTo>
                  <a:lnTo>
                    <a:pt x="476" y="322"/>
                  </a:lnTo>
                  <a:lnTo>
                    <a:pt x="474" y="326"/>
                  </a:lnTo>
                  <a:lnTo>
                    <a:pt x="472" y="332"/>
                  </a:lnTo>
                  <a:lnTo>
                    <a:pt x="470" y="336"/>
                  </a:lnTo>
                  <a:lnTo>
                    <a:pt x="466" y="338"/>
                  </a:lnTo>
                  <a:lnTo>
                    <a:pt x="462" y="340"/>
                  </a:lnTo>
                  <a:lnTo>
                    <a:pt x="460" y="344"/>
                  </a:lnTo>
                  <a:lnTo>
                    <a:pt x="460" y="346"/>
                  </a:lnTo>
                  <a:lnTo>
                    <a:pt x="460" y="352"/>
                  </a:lnTo>
                  <a:lnTo>
                    <a:pt x="462" y="358"/>
                  </a:lnTo>
                  <a:lnTo>
                    <a:pt x="464" y="364"/>
                  </a:lnTo>
                  <a:lnTo>
                    <a:pt x="466" y="370"/>
                  </a:lnTo>
                  <a:lnTo>
                    <a:pt x="466" y="376"/>
                  </a:lnTo>
                  <a:lnTo>
                    <a:pt x="464" y="380"/>
                  </a:lnTo>
                  <a:lnTo>
                    <a:pt x="460" y="384"/>
                  </a:lnTo>
                  <a:lnTo>
                    <a:pt x="452" y="388"/>
                  </a:lnTo>
                  <a:lnTo>
                    <a:pt x="440" y="394"/>
                  </a:lnTo>
                  <a:lnTo>
                    <a:pt x="430" y="402"/>
                  </a:lnTo>
                  <a:lnTo>
                    <a:pt x="420" y="406"/>
                  </a:lnTo>
                  <a:lnTo>
                    <a:pt x="416" y="408"/>
                  </a:lnTo>
                  <a:lnTo>
                    <a:pt x="414" y="408"/>
                  </a:lnTo>
                  <a:lnTo>
                    <a:pt x="412" y="406"/>
                  </a:lnTo>
                  <a:lnTo>
                    <a:pt x="408" y="404"/>
                  </a:lnTo>
                  <a:lnTo>
                    <a:pt x="402" y="400"/>
                  </a:lnTo>
                  <a:lnTo>
                    <a:pt x="398" y="396"/>
                  </a:lnTo>
                  <a:lnTo>
                    <a:pt x="396" y="392"/>
                  </a:lnTo>
                  <a:lnTo>
                    <a:pt x="394" y="392"/>
                  </a:lnTo>
                  <a:lnTo>
                    <a:pt x="392" y="392"/>
                  </a:lnTo>
                  <a:lnTo>
                    <a:pt x="390" y="392"/>
                  </a:lnTo>
                  <a:lnTo>
                    <a:pt x="386" y="394"/>
                  </a:lnTo>
                  <a:lnTo>
                    <a:pt x="384" y="396"/>
                  </a:lnTo>
                  <a:lnTo>
                    <a:pt x="380" y="396"/>
                  </a:lnTo>
                  <a:lnTo>
                    <a:pt x="376" y="396"/>
                  </a:lnTo>
                  <a:lnTo>
                    <a:pt x="372" y="396"/>
                  </a:lnTo>
                  <a:lnTo>
                    <a:pt x="368" y="394"/>
                  </a:lnTo>
                  <a:lnTo>
                    <a:pt x="366" y="394"/>
                  </a:lnTo>
                  <a:lnTo>
                    <a:pt x="364" y="392"/>
                  </a:lnTo>
                  <a:lnTo>
                    <a:pt x="346" y="392"/>
                  </a:lnTo>
                  <a:lnTo>
                    <a:pt x="344" y="388"/>
                  </a:lnTo>
                  <a:lnTo>
                    <a:pt x="338" y="380"/>
                  </a:lnTo>
                  <a:lnTo>
                    <a:pt x="334" y="366"/>
                  </a:lnTo>
                  <a:lnTo>
                    <a:pt x="330" y="354"/>
                  </a:lnTo>
                  <a:lnTo>
                    <a:pt x="318" y="334"/>
                  </a:lnTo>
                  <a:lnTo>
                    <a:pt x="292" y="332"/>
                  </a:lnTo>
                  <a:lnTo>
                    <a:pt x="274" y="318"/>
                  </a:lnTo>
                  <a:lnTo>
                    <a:pt x="272" y="316"/>
                  </a:lnTo>
                  <a:lnTo>
                    <a:pt x="266" y="310"/>
                  </a:lnTo>
                  <a:lnTo>
                    <a:pt x="256" y="304"/>
                  </a:lnTo>
                  <a:lnTo>
                    <a:pt x="240" y="296"/>
                  </a:lnTo>
                  <a:lnTo>
                    <a:pt x="220" y="292"/>
                  </a:lnTo>
                  <a:lnTo>
                    <a:pt x="214" y="294"/>
                  </a:lnTo>
                  <a:lnTo>
                    <a:pt x="204" y="296"/>
                  </a:lnTo>
                  <a:lnTo>
                    <a:pt x="190" y="300"/>
                  </a:lnTo>
                  <a:lnTo>
                    <a:pt x="178" y="304"/>
                  </a:lnTo>
                  <a:lnTo>
                    <a:pt x="144" y="324"/>
                  </a:lnTo>
                  <a:lnTo>
                    <a:pt x="136" y="324"/>
                  </a:lnTo>
                  <a:lnTo>
                    <a:pt x="134" y="326"/>
                  </a:lnTo>
                  <a:lnTo>
                    <a:pt x="134" y="328"/>
                  </a:lnTo>
                  <a:lnTo>
                    <a:pt x="132" y="332"/>
                  </a:lnTo>
                  <a:lnTo>
                    <a:pt x="130" y="334"/>
                  </a:lnTo>
                  <a:lnTo>
                    <a:pt x="128" y="338"/>
                  </a:lnTo>
                  <a:lnTo>
                    <a:pt x="124" y="340"/>
                  </a:lnTo>
                  <a:lnTo>
                    <a:pt x="120" y="340"/>
                  </a:lnTo>
                  <a:lnTo>
                    <a:pt x="116" y="340"/>
                  </a:lnTo>
                  <a:lnTo>
                    <a:pt x="110" y="340"/>
                  </a:lnTo>
                  <a:lnTo>
                    <a:pt x="106" y="340"/>
                  </a:lnTo>
                  <a:lnTo>
                    <a:pt x="104" y="338"/>
                  </a:lnTo>
                  <a:lnTo>
                    <a:pt x="102" y="338"/>
                  </a:lnTo>
                  <a:lnTo>
                    <a:pt x="80" y="338"/>
                  </a:lnTo>
                  <a:lnTo>
                    <a:pt x="78" y="338"/>
                  </a:lnTo>
                  <a:lnTo>
                    <a:pt x="76" y="340"/>
                  </a:lnTo>
                  <a:lnTo>
                    <a:pt x="74" y="342"/>
                  </a:lnTo>
                  <a:lnTo>
                    <a:pt x="70" y="344"/>
                  </a:lnTo>
                  <a:lnTo>
                    <a:pt x="68" y="346"/>
                  </a:lnTo>
                  <a:lnTo>
                    <a:pt x="64" y="352"/>
                  </a:lnTo>
                  <a:lnTo>
                    <a:pt x="60" y="352"/>
                  </a:lnTo>
                  <a:lnTo>
                    <a:pt x="52" y="352"/>
                  </a:lnTo>
                  <a:lnTo>
                    <a:pt x="48" y="352"/>
                  </a:lnTo>
                  <a:lnTo>
                    <a:pt x="44" y="352"/>
                  </a:lnTo>
                  <a:lnTo>
                    <a:pt x="40" y="352"/>
                  </a:lnTo>
                  <a:lnTo>
                    <a:pt x="36" y="350"/>
                  </a:lnTo>
                  <a:lnTo>
                    <a:pt x="34" y="350"/>
                  </a:lnTo>
                  <a:lnTo>
                    <a:pt x="32" y="348"/>
                  </a:lnTo>
                  <a:lnTo>
                    <a:pt x="32" y="346"/>
                  </a:lnTo>
                  <a:lnTo>
                    <a:pt x="32" y="342"/>
                  </a:lnTo>
                  <a:lnTo>
                    <a:pt x="30" y="340"/>
                  </a:lnTo>
                  <a:lnTo>
                    <a:pt x="30" y="342"/>
                  </a:lnTo>
                  <a:lnTo>
                    <a:pt x="28" y="342"/>
                  </a:lnTo>
                  <a:lnTo>
                    <a:pt x="26" y="344"/>
                  </a:lnTo>
                  <a:lnTo>
                    <a:pt x="24" y="344"/>
                  </a:lnTo>
                  <a:lnTo>
                    <a:pt x="22" y="344"/>
                  </a:lnTo>
                  <a:lnTo>
                    <a:pt x="20" y="342"/>
                  </a:lnTo>
                  <a:lnTo>
                    <a:pt x="18" y="342"/>
                  </a:lnTo>
                  <a:lnTo>
                    <a:pt x="16" y="338"/>
                  </a:lnTo>
                  <a:lnTo>
                    <a:pt x="16" y="336"/>
                  </a:lnTo>
                  <a:lnTo>
                    <a:pt x="16" y="332"/>
                  </a:lnTo>
                  <a:lnTo>
                    <a:pt x="20" y="330"/>
                  </a:lnTo>
                  <a:lnTo>
                    <a:pt x="26" y="326"/>
                  </a:lnTo>
                  <a:lnTo>
                    <a:pt x="30" y="300"/>
                  </a:lnTo>
                  <a:lnTo>
                    <a:pt x="28" y="296"/>
                  </a:lnTo>
                  <a:lnTo>
                    <a:pt x="28" y="292"/>
                  </a:lnTo>
                  <a:lnTo>
                    <a:pt x="26" y="288"/>
                  </a:lnTo>
                  <a:lnTo>
                    <a:pt x="24" y="284"/>
                  </a:lnTo>
                  <a:lnTo>
                    <a:pt x="22" y="280"/>
                  </a:lnTo>
                  <a:lnTo>
                    <a:pt x="22" y="278"/>
                  </a:lnTo>
                  <a:lnTo>
                    <a:pt x="18" y="272"/>
                  </a:lnTo>
                  <a:lnTo>
                    <a:pt x="12" y="258"/>
                  </a:lnTo>
                  <a:lnTo>
                    <a:pt x="8" y="242"/>
                  </a:lnTo>
                  <a:lnTo>
                    <a:pt x="4" y="228"/>
                  </a:lnTo>
                  <a:lnTo>
                    <a:pt x="4" y="218"/>
                  </a:lnTo>
                  <a:lnTo>
                    <a:pt x="8" y="214"/>
                  </a:lnTo>
                  <a:lnTo>
                    <a:pt x="8" y="208"/>
                  </a:lnTo>
                  <a:lnTo>
                    <a:pt x="8" y="202"/>
                  </a:lnTo>
                  <a:lnTo>
                    <a:pt x="6" y="196"/>
                  </a:lnTo>
                  <a:lnTo>
                    <a:pt x="4" y="194"/>
                  </a:lnTo>
                  <a:lnTo>
                    <a:pt x="2" y="188"/>
                  </a:lnTo>
                  <a:lnTo>
                    <a:pt x="0" y="178"/>
                  </a:lnTo>
                  <a:lnTo>
                    <a:pt x="0" y="168"/>
                  </a:lnTo>
                  <a:lnTo>
                    <a:pt x="4" y="160"/>
                  </a:lnTo>
                  <a:lnTo>
                    <a:pt x="8" y="158"/>
                  </a:lnTo>
                  <a:lnTo>
                    <a:pt x="12" y="154"/>
                  </a:lnTo>
                  <a:lnTo>
                    <a:pt x="16" y="150"/>
                  </a:lnTo>
                  <a:lnTo>
                    <a:pt x="20" y="148"/>
                  </a:lnTo>
                  <a:lnTo>
                    <a:pt x="24" y="144"/>
                  </a:lnTo>
                  <a:lnTo>
                    <a:pt x="28" y="140"/>
                  </a:lnTo>
                  <a:lnTo>
                    <a:pt x="30" y="138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71" name="Freeform 134"/>
            <p:cNvSpPr>
              <a:spLocks/>
            </p:cNvSpPr>
            <p:nvPr/>
          </p:nvSpPr>
          <p:spPr bwMode="gray">
            <a:xfrm>
              <a:off x="2353" y="3084"/>
              <a:ext cx="82" cy="96"/>
            </a:xfrm>
            <a:custGeom>
              <a:avLst/>
              <a:gdLst>
                <a:gd name="T0" fmla="*/ 10 w 82"/>
                <a:gd name="T1" fmla="*/ 92 h 96"/>
                <a:gd name="T2" fmla="*/ 8 w 82"/>
                <a:gd name="T3" fmla="*/ 86 h 96"/>
                <a:gd name="T4" fmla="*/ 8 w 82"/>
                <a:gd name="T5" fmla="*/ 78 h 96"/>
                <a:gd name="T6" fmla="*/ 10 w 82"/>
                <a:gd name="T7" fmla="*/ 68 h 96"/>
                <a:gd name="T8" fmla="*/ 12 w 82"/>
                <a:gd name="T9" fmla="*/ 62 h 96"/>
                <a:gd name="T10" fmla="*/ 10 w 82"/>
                <a:gd name="T11" fmla="*/ 56 h 96"/>
                <a:gd name="T12" fmla="*/ 6 w 82"/>
                <a:gd name="T13" fmla="*/ 52 h 96"/>
                <a:gd name="T14" fmla="*/ 2 w 82"/>
                <a:gd name="T15" fmla="*/ 52 h 96"/>
                <a:gd name="T16" fmla="*/ 0 w 82"/>
                <a:gd name="T17" fmla="*/ 46 h 96"/>
                <a:gd name="T18" fmla="*/ 4 w 82"/>
                <a:gd name="T19" fmla="*/ 38 h 96"/>
                <a:gd name="T20" fmla="*/ 8 w 82"/>
                <a:gd name="T21" fmla="*/ 32 h 96"/>
                <a:gd name="T22" fmla="*/ 8 w 82"/>
                <a:gd name="T23" fmla="*/ 30 h 96"/>
                <a:gd name="T24" fmla="*/ 8 w 82"/>
                <a:gd name="T25" fmla="*/ 24 h 96"/>
                <a:gd name="T26" fmla="*/ 10 w 82"/>
                <a:gd name="T27" fmla="*/ 18 h 96"/>
                <a:gd name="T28" fmla="*/ 14 w 82"/>
                <a:gd name="T29" fmla="*/ 18 h 96"/>
                <a:gd name="T30" fmla="*/ 18 w 82"/>
                <a:gd name="T31" fmla="*/ 16 h 96"/>
                <a:gd name="T32" fmla="*/ 20 w 82"/>
                <a:gd name="T33" fmla="*/ 12 h 96"/>
                <a:gd name="T34" fmla="*/ 24 w 82"/>
                <a:gd name="T35" fmla="*/ 8 h 96"/>
                <a:gd name="T36" fmla="*/ 34 w 82"/>
                <a:gd name="T37" fmla="*/ 2 h 96"/>
                <a:gd name="T38" fmla="*/ 44 w 82"/>
                <a:gd name="T39" fmla="*/ 0 h 96"/>
                <a:gd name="T40" fmla="*/ 52 w 82"/>
                <a:gd name="T41" fmla="*/ 0 h 96"/>
                <a:gd name="T42" fmla="*/ 62 w 82"/>
                <a:gd name="T43" fmla="*/ 2 h 96"/>
                <a:gd name="T44" fmla="*/ 68 w 82"/>
                <a:gd name="T45" fmla="*/ 4 h 96"/>
                <a:gd name="T46" fmla="*/ 72 w 82"/>
                <a:gd name="T47" fmla="*/ 6 h 96"/>
                <a:gd name="T48" fmla="*/ 76 w 82"/>
                <a:gd name="T49" fmla="*/ 6 h 96"/>
                <a:gd name="T50" fmla="*/ 78 w 82"/>
                <a:gd name="T51" fmla="*/ 4 h 96"/>
                <a:gd name="T52" fmla="*/ 82 w 82"/>
                <a:gd name="T53" fmla="*/ 10 h 96"/>
                <a:gd name="T54" fmla="*/ 82 w 82"/>
                <a:gd name="T55" fmla="*/ 18 h 96"/>
                <a:gd name="T56" fmla="*/ 74 w 82"/>
                <a:gd name="T57" fmla="*/ 22 h 96"/>
                <a:gd name="T58" fmla="*/ 68 w 82"/>
                <a:gd name="T59" fmla="*/ 22 h 96"/>
                <a:gd name="T60" fmla="*/ 64 w 82"/>
                <a:gd name="T61" fmla="*/ 16 h 96"/>
                <a:gd name="T62" fmla="*/ 60 w 82"/>
                <a:gd name="T63" fmla="*/ 12 h 96"/>
                <a:gd name="T64" fmla="*/ 54 w 82"/>
                <a:gd name="T65" fmla="*/ 8 h 96"/>
                <a:gd name="T66" fmla="*/ 46 w 82"/>
                <a:gd name="T67" fmla="*/ 6 h 96"/>
                <a:gd name="T68" fmla="*/ 36 w 82"/>
                <a:gd name="T69" fmla="*/ 10 h 96"/>
                <a:gd name="T70" fmla="*/ 26 w 82"/>
                <a:gd name="T71" fmla="*/ 16 h 96"/>
                <a:gd name="T72" fmla="*/ 22 w 82"/>
                <a:gd name="T73" fmla="*/ 22 h 96"/>
                <a:gd name="T74" fmla="*/ 22 w 82"/>
                <a:gd name="T75" fmla="*/ 28 h 96"/>
                <a:gd name="T76" fmla="*/ 20 w 82"/>
                <a:gd name="T77" fmla="*/ 34 h 96"/>
                <a:gd name="T78" fmla="*/ 20 w 82"/>
                <a:gd name="T79" fmla="*/ 38 h 96"/>
                <a:gd name="T80" fmla="*/ 24 w 82"/>
                <a:gd name="T81" fmla="*/ 38 h 96"/>
                <a:gd name="T82" fmla="*/ 34 w 82"/>
                <a:gd name="T83" fmla="*/ 36 h 96"/>
                <a:gd name="T84" fmla="*/ 42 w 82"/>
                <a:gd name="T85" fmla="*/ 34 h 96"/>
                <a:gd name="T86" fmla="*/ 44 w 82"/>
                <a:gd name="T87" fmla="*/ 30 h 96"/>
                <a:gd name="T88" fmla="*/ 50 w 82"/>
                <a:gd name="T89" fmla="*/ 28 h 96"/>
                <a:gd name="T90" fmla="*/ 54 w 82"/>
                <a:gd name="T91" fmla="*/ 28 h 96"/>
                <a:gd name="T92" fmla="*/ 54 w 82"/>
                <a:gd name="T93" fmla="*/ 32 h 96"/>
                <a:gd name="T94" fmla="*/ 54 w 82"/>
                <a:gd name="T95" fmla="*/ 36 h 96"/>
                <a:gd name="T96" fmla="*/ 50 w 82"/>
                <a:gd name="T97" fmla="*/ 38 h 96"/>
                <a:gd name="T98" fmla="*/ 42 w 82"/>
                <a:gd name="T99" fmla="*/ 40 h 96"/>
                <a:gd name="T100" fmla="*/ 36 w 82"/>
                <a:gd name="T101" fmla="*/ 44 h 96"/>
                <a:gd name="T102" fmla="*/ 32 w 82"/>
                <a:gd name="T103" fmla="*/ 44 h 96"/>
                <a:gd name="T104" fmla="*/ 32 w 82"/>
                <a:gd name="T105" fmla="*/ 46 h 96"/>
                <a:gd name="T106" fmla="*/ 32 w 82"/>
                <a:gd name="T107" fmla="*/ 50 h 96"/>
                <a:gd name="T108" fmla="*/ 36 w 82"/>
                <a:gd name="T109" fmla="*/ 52 h 96"/>
                <a:gd name="T110" fmla="*/ 42 w 82"/>
                <a:gd name="T111" fmla="*/ 58 h 96"/>
                <a:gd name="T112" fmla="*/ 46 w 82"/>
                <a:gd name="T113" fmla="*/ 66 h 96"/>
                <a:gd name="T114" fmla="*/ 46 w 82"/>
                <a:gd name="T115" fmla="*/ 70 h 96"/>
                <a:gd name="T116" fmla="*/ 62 w 82"/>
                <a:gd name="T117" fmla="*/ 90 h 96"/>
                <a:gd name="T118" fmla="*/ 38 w 82"/>
                <a:gd name="T119" fmla="*/ 96 h 96"/>
                <a:gd name="T120" fmla="*/ 34 w 82"/>
                <a:gd name="T121" fmla="*/ 64 h 96"/>
                <a:gd name="T122" fmla="*/ 28 w 82"/>
                <a:gd name="T123" fmla="*/ 58 h 96"/>
                <a:gd name="T124" fmla="*/ 24 w 82"/>
                <a:gd name="T125" fmla="*/ 78 h 9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2"/>
                <a:gd name="T190" fmla="*/ 0 h 96"/>
                <a:gd name="T191" fmla="*/ 82 w 82"/>
                <a:gd name="T192" fmla="*/ 96 h 9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2" h="96">
                  <a:moveTo>
                    <a:pt x="16" y="88"/>
                  </a:moveTo>
                  <a:lnTo>
                    <a:pt x="10" y="92"/>
                  </a:lnTo>
                  <a:lnTo>
                    <a:pt x="10" y="90"/>
                  </a:lnTo>
                  <a:lnTo>
                    <a:pt x="8" y="86"/>
                  </a:lnTo>
                  <a:lnTo>
                    <a:pt x="8" y="82"/>
                  </a:lnTo>
                  <a:lnTo>
                    <a:pt x="8" y="78"/>
                  </a:lnTo>
                  <a:lnTo>
                    <a:pt x="8" y="72"/>
                  </a:lnTo>
                  <a:lnTo>
                    <a:pt x="10" y="68"/>
                  </a:lnTo>
                  <a:lnTo>
                    <a:pt x="12" y="64"/>
                  </a:lnTo>
                  <a:lnTo>
                    <a:pt x="12" y="62"/>
                  </a:lnTo>
                  <a:lnTo>
                    <a:pt x="12" y="58"/>
                  </a:lnTo>
                  <a:lnTo>
                    <a:pt x="10" y="56"/>
                  </a:lnTo>
                  <a:lnTo>
                    <a:pt x="8" y="54"/>
                  </a:lnTo>
                  <a:lnTo>
                    <a:pt x="6" y="52"/>
                  </a:lnTo>
                  <a:lnTo>
                    <a:pt x="2" y="52"/>
                  </a:lnTo>
                  <a:lnTo>
                    <a:pt x="0" y="50"/>
                  </a:lnTo>
                  <a:lnTo>
                    <a:pt x="0" y="46"/>
                  </a:lnTo>
                  <a:lnTo>
                    <a:pt x="2" y="42"/>
                  </a:lnTo>
                  <a:lnTo>
                    <a:pt x="4" y="38"/>
                  </a:lnTo>
                  <a:lnTo>
                    <a:pt x="6" y="34"/>
                  </a:lnTo>
                  <a:lnTo>
                    <a:pt x="8" y="32"/>
                  </a:lnTo>
                  <a:lnTo>
                    <a:pt x="8" y="30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10" y="18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6" y="18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2" y="10"/>
                  </a:lnTo>
                  <a:lnTo>
                    <a:pt x="24" y="8"/>
                  </a:lnTo>
                  <a:lnTo>
                    <a:pt x="30" y="4"/>
                  </a:lnTo>
                  <a:lnTo>
                    <a:pt x="34" y="2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2" y="2"/>
                  </a:lnTo>
                  <a:lnTo>
                    <a:pt x="68" y="4"/>
                  </a:lnTo>
                  <a:lnTo>
                    <a:pt x="70" y="6"/>
                  </a:lnTo>
                  <a:lnTo>
                    <a:pt x="72" y="6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8" y="4"/>
                  </a:lnTo>
                  <a:lnTo>
                    <a:pt x="80" y="6"/>
                  </a:lnTo>
                  <a:lnTo>
                    <a:pt x="82" y="10"/>
                  </a:lnTo>
                  <a:lnTo>
                    <a:pt x="82" y="14"/>
                  </a:lnTo>
                  <a:lnTo>
                    <a:pt x="82" y="18"/>
                  </a:lnTo>
                  <a:lnTo>
                    <a:pt x="78" y="20"/>
                  </a:lnTo>
                  <a:lnTo>
                    <a:pt x="74" y="22"/>
                  </a:lnTo>
                  <a:lnTo>
                    <a:pt x="72" y="22"/>
                  </a:lnTo>
                  <a:lnTo>
                    <a:pt x="68" y="22"/>
                  </a:lnTo>
                  <a:lnTo>
                    <a:pt x="66" y="20"/>
                  </a:lnTo>
                  <a:lnTo>
                    <a:pt x="64" y="16"/>
                  </a:lnTo>
                  <a:lnTo>
                    <a:pt x="62" y="14"/>
                  </a:lnTo>
                  <a:lnTo>
                    <a:pt x="60" y="12"/>
                  </a:lnTo>
                  <a:lnTo>
                    <a:pt x="58" y="10"/>
                  </a:lnTo>
                  <a:lnTo>
                    <a:pt x="54" y="8"/>
                  </a:lnTo>
                  <a:lnTo>
                    <a:pt x="50" y="8"/>
                  </a:lnTo>
                  <a:lnTo>
                    <a:pt x="46" y="6"/>
                  </a:lnTo>
                  <a:lnTo>
                    <a:pt x="40" y="8"/>
                  </a:lnTo>
                  <a:lnTo>
                    <a:pt x="36" y="10"/>
                  </a:lnTo>
                  <a:lnTo>
                    <a:pt x="30" y="14"/>
                  </a:lnTo>
                  <a:lnTo>
                    <a:pt x="26" y="16"/>
                  </a:lnTo>
                  <a:lnTo>
                    <a:pt x="24" y="18"/>
                  </a:lnTo>
                  <a:lnTo>
                    <a:pt x="22" y="22"/>
                  </a:lnTo>
                  <a:lnTo>
                    <a:pt x="22" y="24"/>
                  </a:lnTo>
                  <a:lnTo>
                    <a:pt x="22" y="28"/>
                  </a:lnTo>
                  <a:lnTo>
                    <a:pt x="22" y="30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0" y="38"/>
                  </a:lnTo>
                  <a:lnTo>
                    <a:pt x="24" y="38"/>
                  </a:lnTo>
                  <a:lnTo>
                    <a:pt x="28" y="36"/>
                  </a:lnTo>
                  <a:lnTo>
                    <a:pt x="34" y="36"/>
                  </a:lnTo>
                  <a:lnTo>
                    <a:pt x="40" y="36"/>
                  </a:lnTo>
                  <a:lnTo>
                    <a:pt x="42" y="34"/>
                  </a:lnTo>
                  <a:lnTo>
                    <a:pt x="44" y="32"/>
                  </a:lnTo>
                  <a:lnTo>
                    <a:pt x="44" y="30"/>
                  </a:lnTo>
                  <a:lnTo>
                    <a:pt x="48" y="28"/>
                  </a:lnTo>
                  <a:lnTo>
                    <a:pt x="50" y="28"/>
                  </a:lnTo>
                  <a:lnTo>
                    <a:pt x="52" y="28"/>
                  </a:lnTo>
                  <a:lnTo>
                    <a:pt x="54" y="28"/>
                  </a:lnTo>
                  <a:lnTo>
                    <a:pt x="54" y="30"/>
                  </a:lnTo>
                  <a:lnTo>
                    <a:pt x="54" y="32"/>
                  </a:lnTo>
                  <a:lnTo>
                    <a:pt x="54" y="34"/>
                  </a:lnTo>
                  <a:lnTo>
                    <a:pt x="54" y="36"/>
                  </a:lnTo>
                  <a:lnTo>
                    <a:pt x="52" y="38"/>
                  </a:lnTo>
                  <a:lnTo>
                    <a:pt x="50" y="38"/>
                  </a:lnTo>
                  <a:lnTo>
                    <a:pt x="46" y="40"/>
                  </a:lnTo>
                  <a:lnTo>
                    <a:pt x="42" y="40"/>
                  </a:lnTo>
                  <a:lnTo>
                    <a:pt x="38" y="42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2" y="46"/>
                  </a:lnTo>
                  <a:lnTo>
                    <a:pt x="30" y="48"/>
                  </a:lnTo>
                  <a:lnTo>
                    <a:pt x="32" y="50"/>
                  </a:lnTo>
                  <a:lnTo>
                    <a:pt x="36" y="52"/>
                  </a:lnTo>
                  <a:lnTo>
                    <a:pt x="40" y="54"/>
                  </a:lnTo>
                  <a:lnTo>
                    <a:pt x="42" y="58"/>
                  </a:lnTo>
                  <a:lnTo>
                    <a:pt x="44" y="62"/>
                  </a:lnTo>
                  <a:lnTo>
                    <a:pt x="46" y="66"/>
                  </a:lnTo>
                  <a:lnTo>
                    <a:pt x="46" y="68"/>
                  </a:lnTo>
                  <a:lnTo>
                    <a:pt x="46" y="70"/>
                  </a:lnTo>
                  <a:lnTo>
                    <a:pt x="58" y="76"/>
                  </a:lnTo>
                  <a:lnTo>
                    <a:pt x="62" y="90"/>
                  </a:lnTo>
                  <a:lnTo>
                    <a:pt x="46" y="92"/>
                  </a:lnTo>
                  <a:lnTo>
                    <a:pt x="38" y="96"/>
                  </a:lnTo>
                  <a:lnTo>
                    <a:pt x="34" y="80"/>
                  </a:lnTo>
                  <a:lnTo>
                    <a:pt x="34" y="64"/>
                  </a:lnTo>
                  <a:lnTo>
                    <a:pt x="32" y="62"/>
                  </a:lnTo>
                  <a:lnTo>
                    <a:pt x="28" y="58"/>
                  </a:lnTo>
                  <a:lnTo>
                    <a:pt x="24" y="58"/>
                  </a:lnTo>
                  <a:lnTo>
                    <a:pt x="24" y="78"/>
                  </a:lnTo>
                  <a:lnTo>
                    <a:pt x="16" y="88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72" name="Freeform 135"/>
            <p:cNvSpPr>
              <a:spLocks/>
            </p:cNvSpPr>
            <p:nvPr/>
          </p:nvSpPr>
          <p:spPr bwMode="gray">
            <a:xfrm>
              <a:off x="2047" y="3042"/>
              <a:ext cx="136" cy="148"/>
            </a:xfrm>
            <a:custGeom>
              <a:avLst/>
              <a:gdLst>
                <a:gd name="T0" fmla="*/ 2 w 136"/>
                <a:gd name="T1" fmla="*/ 2 h 148"/>
                <a:gd name="T2" fmla="*/ 8 w 136"/>
                <a:gd name="T3" fmla="*/ 4 h 148"/>
                <a:gd name="T4" fmla="*/ 18 w 136"/>
                <a:gd name="T5" fmla="*/ 2 h 148"/>
                <a:gd name="T6" fmla="*/ 24 w 136"/>
                <a:gd name="T7" fmla="*/ 0 h 148"/>
                <a:gd name="T8" fmla="*/ 32 w 136"/>
                <a:gd name="T9" fmla="*/ 4 h 148"/>
                <a:gd name="T10" fmla="*/ 38 w 136"/>
                <a:gd name="T11" fmla="*/ 14 h 148"/>
                <a:gd name="T12" fmla="*/ 42 w 136"/>
                <a:gd name="T13" fmla="*/ 18 h 148"/>
                <a:gd name="T14" fmla="*/ 42 w 136"/>
                <a:gd name="T15" fmla="*/ 20 h 148"/>
                <a:gd name="T16" fmla="*/ 66 w 136"/>
                <a:gd name="T17" fmla="*/ 42 h 148"/>
                <a:gd name="T18" fmla="*/ 72 w 136"/>
                <a:gd name="T19" fmla="*/ 42 h 148"/>
                <a:gd name="T20" fmla="*/ 92 w 136"/>
                <a:gd name="T21" fmla="*/ 60 h 148"/>
                <a:gd name="T22" fmla="*/ 110 w 136"/>
                <a:gd name="T23" fmla="*/ 74 h 148"/>
                <a:gd name="T24" fmla="*/ 108 w 136"/>
                <a:gd name="T25" fmla="*/ 74 h 148"/>
                <a:gd name="T26" fmla="*/ 104 w 136"/>
                <a:gd name="T27" fmla="*/ 76 h 148"/>
                <a:gd name="T28" fmla="*/ 104 w 136"/>
                <a:gd name="T29" fmla="*/ 78 h 148"/>
                <a:gd name="T30" fmla="*/ 114 w 136"/>
                <a:gd name="T31" fmla="*/ 88 h 148"/>
                <a:gd name="T32" fmla="*/ 126 w 136"/>
                <a:gd name="T33" fmla="*/ 100 h 148"/>
                <a:gd name="T34" fmla="*/ 128 w 136"/>
                <a:gd name="T35" fmla="*/ 102 h 148"/>
                <a:gd name="T36" fmla="*/ 132 w 136"/>
                <a:gd name="T37" fmla="*/ 108 h 148"/>
                <a:gd name="T38" fmla="*/ 136 w 136"/>
                <a:gd name="T39" fmla="*/ 116 h 148"/>
                <a:gd name="T40" fmla="*/ 134 w 136"/>
                <a:gd name="T41" fmla="*/ 116 h 148"/>
                <a:gd name="T42" fmla="*/ 134 w 136"/>
                <a:gd name="T43" fmla="*/ 120 h 148"/>
                <a:gd name="T44" fmla="*/ 136 w 136"/>
                <a:gd name="T45" fmla="*/ 128 h 148"/>
                <a:gd name="T46" fmla="*/ 136 w 136"/>
                <a:gd name="T47" fmla="*/ 132 h 148"/>
                <a:gd name="T48" fmla="*/ 136 w 136"/>
                <a:gd name="T49" fmla="*/ 140 h 148"/>
                <a:gd name="T50" fmla="*/ 132 w 136"/>
                <a:gd name="T51" fmla="*/ 146 h 148"/>
                <a:gd name="T52" fmla="*/ 126 w 136"/>
                <a:gd name="T53" fmla="*/ 148 h 148"/>
                <a:gd name="T54" fmla="*/ 122 w 136"/>
                <a:gd name="T55" fmla="*/ 148 h 148"/>
                <a:gd name="T56" fmla="*/ 100 w 136"/>
                <a:gd name="T57" fmla="*/ 138 h 148"/>
                <a:gd name="T58" fmla="*/ 82 w 136"/>
                <a:gd name="T59" fmla="*/ 116 h 148"/>
                <a:gd name="T60" fmla="*/ 62 w 136"/>
                <a:gd name="T61" fmla="*/ 88 h 148"/>
                <a:gd name="T62" fmla="*/ 52 w 136"/>
                <a:gd name="T63" fmla="*/ 68 h 148"/>
                <a:gd name="T64" fmla="*/ 44 w 136"/>
                <a:gd name="T65" fmla="*/ 60 h 148"/>
                <a:gd name="T66" fmla="*/ 40 w 136"/>
                <a:gd name="T67" fmla="*/ 54 h 148"/>
                <a:gd name="T68" fmla="*/ 34 w 136"/>
                <a:gd name="T69" fmla="*/ 46 h 148"/>
                <a:gd name="T70" fmla="*/ 14 w 136"/>
                <a:gd name="T71" fmla="*/ 18 h 148"/>
                <a:gd name="T72" fmla="*/ 12 w 136"/>
                <a:gd name="T73" fmla="*/ 16 h 148"/>
                <a:gd name="T74" fmla="*/ 6 w 136"/>
                <a:gd name="T75" fmla="*/ 12 h 148"/>
                <a:gd name="T76" fmla="*/ 0 w 136"/>
                <a:gd name="T77" fmla="*/ 6 h 148"/>
                <a:gd name="T78" fmla="*/ 0 w 136"/>
                <a:gd name="T79" fmla="*/ 0 h 14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36"/>
                <a:gd name="T121" fmla="*/ 0 h 148"/>
                <a:gd name="T122" fmla="*/ 136 w 136"/>
                <a:gd name="T123" fmla="*/ 148 h 14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36" h="148">
                  <a:moveTo>
                    <a:pt x="0" y="0"/>
                  </a:moveTo>
                  <a:lnTo>
                    <a:pt x="2" y="2"/>
                  </a:lnTo>
                  <a:lnTo>
                    <a:pt x="4" y="2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8" y="14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2" y="20"/>
                  </a:lnTo>
                  <a:lnTo>
                    <a:pt x="66" y="42"/>
                  </a:lnTo>
                  <a:lnTo>
                    <a:pt x="68" y="40"/>
                  </a:lnTo>
                  <a:lnTo>
                    <a:pt x="72" y="42"/>
                  </a:lnTo>
                  <a:lnTo>
                    <a:pt x="82" y="50"/>
                  </a:lnTo>
                  <a:lnTo>
                    <a:pt x="92" y="60"/>
                  </a:lnTo>
                  <a:lnTo>
                    <a:pt x="104" y="68"/>
                  </a:lnTo>
                  <a:lnTo>
                    <a:pt x="110" y="74"/>
                  </a:lnTo>
                  <a:lnTo>
                    <a:pt x="108" y="74"/>
                  </a:lnTo>
                  <a:lnTo>
                    <a:pt x="106" y="74"/>
                  </a:lnTo>
                  <a:lnTo>
                    <a:pt x="104" y="76"/>
                  </a:lnTo>
                  <a:lnTo>
                    <a:pt x="102" y="76"/>
                  </a:lnTo>
                  <a:lnTo>
                    <a:pt x="104" y="78"/>
                  </a:lnTo>
                  <a:lnTo>
                    <a:pt x="106" y="82"/>
                  </a:lnTo>
                  <a:lnTo>
                    <a:pt x="114" y="88"/>
                  </a:lnTo>
                  <a:lnTo>
                    <a:pt x="114" y="100"/>
                  </a:lnTo>
                  <a:lnTo>
                    <a:pt x="126" y="100"/>
                  </a:lnTo>
                  <a:lnTo>
                    <a:pt x="128" y="102"/>
                  </a:lnTo>
                  <a:lnTo>
                    <a:pt x="130" y="104"/>
                  </a:lnTo>
                  <a:lnTo>
                    <a:pt x="132" y="108"/>
                  </a:lnTo>
                  <a:lnTo>
                    <a:pt x="134" y="112"/>
                  </a:lnTo>
                  <a:lnTo>
                    <a:pt x="136" y="116"/>
                  </a:lnTo>
                  <a:lnTo>
                    <a:pt x="134" y="116"/>
                  </a:lnTo>
                  <a:lnTo>
                    <a:pt x="134" y="118"/>
                  </a:lnTo>
                  <a:lnTo>
                    <a:pt x="134" y="120"/>
                  </a:lnTo>
                  <a:lnTo>
                    <a:pt x="134" y="124"/>
                  </a:lnTo>
                  <a:lnTo>
                    <a:pt x="136" y="128"/>
                  </a:lnTo>
                  <a:lnTo>
                    <a:pt x="136" y="130"/>
                  </a:lnTo>
                  <a:lnTo>
                    <a:pt x="136" y="132"/>
                  </a:lnTo>
                  <a:lnTo>
                    <a:pt x="136" y="136"/>
                  </a:lnTo>
                  <a:lnTo>
                    <a:pt x="136" y="140"/>
                  </a:lnTo>
                  <a:lnTo>
                    <a:pt x="134" y="144"/>
                  </a:lnTo>
                  <a:lnTo>
                    <a:pt x="132" y="146"/>
                  </a:lnTo>
                  <a:lnTo>
                    <a:pt x="128" y="148"/>
                  </a:lnTo>
                  <a:lnTo>
                    <a:pt x="126" y="148"/>
                  </a:lnTo>
                  <a:lnTo>
                    <a:pt x="122" y="148"/>
                  </a:lnTo>
                  <a:lnTo>
                    <a:pt x="102" y="142"/>
                  </a:lnTo>
                  <a:lnTo>
                    <a:pt x="100" y="138"/>
                  </a:lnTo>
                  <a:lnTo>
                    <a:pt x="92" y="128"/>
                  </a:lnTo>
                  <a:lnTo>
                    <a:pt x="82" y="116"/>
                  </a:lnTo>
                  <a:lnTo>
                    <a:pt x="72" y="102"/>
                  </a:lnTo>
                  <a:lnTo>
                    <a:pt x="62" y="88"/>
                  </a:lnTo>
                  <a:lnTo>
                    <a:pt x="56" y="78"/>
                  </a:lnTo>
                  <a:lnTo>
                    <a:pt x="52" y="68"/>
                  </a:lnTo>
                  <a:lnTo>
                    <a:pt x="44" y="62"/>
                  </a:lnTo>
                  <a:lnTo>
                    <a:pt x="44" y="60"/>
                  </a:lnTo>
                  <a:lnTo>
                    <a:pt x="42" y="58"/>
                  </a:lnTo>
                  <a:lnTo>
                    <a:pt x="40" y="54"/>
                  </a:lnTo>
                  <a:lnTo>
                    <a:pt x="38" y="50"/>
                  </a:lnTo>
                  <a:lnTo>
                    <a:pt x="34" y="46"/>
                  </a:lnTo>
                  <a:lnTo>
                    <a:pt x="32" y="42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8" y="14"/>
                  </a:lnTo>
                  <a:lnTo>
                    <a:pt x="6" y="12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73" name="Freeform 136"/>
            <p:cNvSpPr>
              <a:spLocks/>
            </p:cNvSpPr>
            <p:nvPr/>
          </p:nvSpPr>
          <p:spPr bwMode="gray">
            <a:xfrm>
              <a:off x="2179" y="3194"/>
              <a:ext cx="116" cy="32"/>
            </a:xfrm>
            <a:custGeom>
              <a:avLst/>
              <a:gdLst>
                <a:gd name="T0" fmla="*/ 50 w 116"/>
                <a:gd name="T1" fmla="*/ 22 h 32"/>
                <a:gd name="T2" fmla="*/ 22 w 116"/>
                <a:gd name="T3" fmla="*/ 22 h 32"/>
                <a:gd name="T4" fmla="*/ 0 w 116"/>
                <a:gd name="T5" fmla="*/ 10 h 32"/>
                <a:gd name="T6" fmla="*/ 2 w 116"/>
                <a:gd name="T7" fmla="*/ 4 h 32"/>
                <a:gd name="T8" fmla="*/ 2 w 116"/>
                <a:gd name="T9" fmla="*/ 4 h 32"/>
                <a:gd name="T10" fmla="*/ 6 w 116"/>
                <a:gd name="T11" fmla="*/ 2 h 32"/>
                <a:gd name="T12" fmla="*/ 10 w 116"/>
                <a:gd name="T13" fmla="*/ 0 h 32"/>
                <a:gd name="T14" fmla="*/ 14 w 116"/>
                <a:gd name="T15" fmla="*/ 0 h 32"/>
                <a:gd name="T16" fmla="*/ 20 w 116"/>
                <a:gd name="T17" fmla="*/ 0 h 32"/>
                <a:gd name="T18" fmla="*/ 26 w 116"/>
                <a:gd name="T19" fmla="*/ 0 h 32"/>
                <a:gd name="T20" fmla="*/ 56 w 116"/>
                <a:gd name="T21" fmla="*/ 8 h 32"/>
                <a:gd name="T22" fmla="*/ 58 w 116"/>
                <a:gd name="T23" fmla="*/ 8 h 32"/>
                <a:gd name="T24" fmla="*/ 62 w 116"/>
                <a:gd name="T25" fmla="*/ 6 h 32"/>
                <a:gd name="T26" fmla="*/ 66 w 116"/>
                <a:gd name="T27" fmla="*/ 6 h 32"/>
                <a:gd name="T28" fmla="*/ 72 w 116"/>
                <a:gd name="T29" fmla="*/ 6 h 32"/>
                <a:gd name="T30" fmla="*/ 80 w 116"/>
                <a:gd name="T31" fmla="*/ 6 h 32"/>
                <a:gd name="T32" fmla="*/ 84 w 116"/>
                <a:gd name="T33" fmla="*/ 8 h 32"/>
                <a:gd name="T34" fmla="*/ 90 w 116"/>
                <a:gd name="T35" fmla="*/ 12 h 32"/>
                <a:gd name="T36" fmla="*/ 96 w 116"/>
                <a:gd name="T37" fmla="*/ 14 h 32"/>
                <a:gd name="T38" fmla="*/ 102 w 116"/>
                <a:gd name="T39" fmla="*/ 16 h 32"/>
                <a:gd name="T40" fmla="*/ 108 w 116"/>
                <a:gd name="T41" fmla="*/ 18 h 32"/>
                <a:gd name="T42" fmla="*/ 110 w 116"/>
                <a:gd name="T43" fmla="*/ 20 h 32"/>
                <a:gd name="T44" fmla="*/ 112 w 116"/>
                <a:gd name="T45" fmla="*/ 20 h 32"/>
                <a:gd name="T46" fmla="*/ 112 w 116"/>
                <a:gd name="T47" fmla="*/ 20 h 32"/>
                <a:gd name="T48" fmla="*/ 114 w 116"/>
                <a:gd name="T49" fmla="*/ 22 h 32"/>
                <a:gd name="T50" fmla="*/ 114 w 116"/>
                <a:gd name="T51" fmla="*/ 24 h 32"/>
                <a:gd name="T52" fmla="*/ 116 w 116"/>
                <a:gd name="T53" fmla="*/ 28 h 32"/>
                <a:gd name="T54" fmla="*/ 114 w 116"/>
                <a:gd name="T55" fmla="*/ 30 h 32"/>
                <a:gd name="T56" fmla="*/ 114 w 116"/>
                <a:gd name="T57" fmla="*/ 32 h 32"/>
                <a:gd name="T58" fmla="*/ 110 w 116"/>
                <a:gd name="T59" fmla="*/ 32 h 32"/>
                <a:gd name="T60" fmla="*/ 100 w 116"/>
                <a:gd name="T61" fmla="*/ 32 h 32"/>
                <a:gd name="T62" fmla="*/ 88 w 116"/>
                <a:gd name="T63" fmla="*/ 30 h 32"/>
                <a:gd name="T64" fmla="*/ 76 w 116"/>
                <a:gd name="T65" fmla="*/ 30 h 32"/>
                <a:gd name="T66" fmla="*/ 72 w 116"/>
                <a:gd name="T67" fmla="*/ 28 h 32"/>
                <a:gd name="T68" fmla="*/ 50 w 116"/>
                <a:gd name="T69" fmla="*/ 22 h 3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6"/>
                <a:gd name="T106" fmla="*/ 0 h 32"/>
                <a:gd name="T107" fmla="*/ 116 w 116"/>
                <a:gd name="T108" fmla="*/ 32 h 3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6" h="32">
                  <a:moveTo>
                    <a:pt x="50" y="22"/>
                  </a:moveTo>
                  <a:lnTo>
                    <a:pt x="22" y="22"/>
                  </a:lnTo>
                  <a:lnTo>
                    <a:pt x="0" y="10"/>
                  </a:lnTo>
                  <a:lnTo>
                    <a:pt x="2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56" y="8"/>
                  </a:lnTo>
                  <a:lnTo>
                    <a:pt x="58" y="8"/>
                  </a:lnTo>
                  <a:lnTo>
                    <a:pt x="62" y="6"/>
                  </a:lnTo>
                  <a:lnTo>
                    <a:pt x="66" y="6"/>
                  </a:lnTo>
                  <a:lnTo>
                    <a:pt x="72" y="6"/>
                  </a:lnTo>
                  <a:lnTo>
                    <a:pt x="80" y="6"/>
                  </a:lnTo>
                  <a:lnTo>
                    <a:pt x="84" y="8"/>
                  </a:lnTo>
                  <a:lnTo>
                    <a:pt x="90" y="12"/>
                  </a:lnTo>
                  <a:lnTo>
                    <a:pt x="96" y="14"/>
                  </a:lnTo>
                  <a:lnTo>
                    <a:pt x="102" y="16"/>
                  </a:lnTo>
                  <a:lnTo>
                    <a:pt x="108" y="18"/>
                  </a:lnTo>
                  <a:lnTo>
                    <a:pt x="110" y="20"/>
                  </a:lnTo>
                  <a:lnTo>
                    <a:pt x="112" y="20"/>
                  </a:lnTo>
                  <a:lnTo>
                    <a:pt x="114" y="22"/>
                  </a:lnTo>
                  <a:lnTo>
                    <a:pt x="114" y="24"/>
                  </a:lnTo>
                  <a:lnTo>
                    <a:pt x="116" y="28"/>
                  </a:lnTo>
                  <a:lnTo>
                    <a:pt x="114" y="30"/>
                  </a:lnTo>
                  <a:lnTo>
                    <a:pt x="114" y="32"/>
                  </a:lnTo>
                  <a:lnTo>
                    <a:pt x="110" y="32"/>
                  </a:lnTo>
                  <a:lnTo>
                    <a:pt x="100" y="32"/>
                  </a:lnTo>
                  <a:lnTo>
                    <a:pt x="88" y="30"/>
                  </a:lnTo>
                  <a:lnTo>
                    <a:pt x="76" y="30"/>
                  </a:lnTo>
                  <a:lnTo>
                    <a:pt x="72" y="28"/>
                  </a:lnTo>
                  <a:lnTo>
                    <a:pt x="50" y="22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74" name="Freeform 137"/>
            <p:cNvSpPr>
              <a:spLocks/>
            </p:cNvSpPr>
            <p:nvPr/>
          </p:nvSpPr>
          <p:spPr bwMode="gray">
            <a:xfrm>
              <a:off x="4551" y="3258"/>
              <a:ext cx="176" cy="204"/>
            </a:xfrm>
            <a:custGeom>
              <a:avLst/>
              <a:gdLst>
                <a:gd name="T0" fmla="*/ 2 w 176"/>
                <a:gd name="T1" fmla="*/ 94 h 204"/>
                <a:gd name="T2" fmla="*/ 8 w 176"/>
                <a:gd name="T3" fmla="*/ 90 h 204"/>
                <a:gd name="T4" fmla="*/ 22 w 176"/>
                <a:gd name="T5" fmla="*/ 84 h 204"/>
                <a:gd name="T6" fmla="*/ 28 w 176"/>
                <a:gd name="T7" fmla="*/ 80 h 204"/>
                <a:gd name="T8" fmla="*/ 26 w 176"/>
                <a:gd name="T9" fmla="*/ 70 h 204"/>
                <a:gd name="T10" fmla="*/ 24 w 176"/>
                <a:gd name="T11" fmla="*/ 66 h 204"/>
                <a:gd name="T12" fmla="*/ 24 w 176"/>
                <a:gd name="T13" fmla="*/ 52 h 204"/>
                <a:gd name="T14" fmla="*/ 28 w 176"/>
                <a:gd name="T15" fmla="*/ 44 h 204"/>
                <a:gd name="T16" fmla="*/ 26 w 176"/>
                <a:gd name="T17" fmla="*/ 36 h 204"/>
                <a:gd name="T18" fmla="*/ 34 w 176"/>
                <a:gd name="T19" fmla="*/ 18 h 204"/>
                <a:gd name="T20" fmla="*/ 42 w 176"/>
                <a:gd name="T21" fmla="*/ 16 h 204"/>
                <a:gd name="T22" fmla="*/ 48 w 176"/>
                <a:gd name="T23" fmla="*/ 8 h 204"/>
                <a:gd name="T24" fmla="*/ 58 w 176"/>
                <a:gd name="T25" fmla="*/ 4 h 204"/>
                <a:gd name="T26" fmla="*/ 64 w 176"/>
                <a:gd name="T27" fmla="*/ 6 h 204"/>
                <a:gd name="T28" fmla="*/ 68 w 176"/>
                <a:gd name="T29" fmla="*/ 0 h 204"/>
                <a:gd name="T30" fmla="*/ 74 w 176"/>
                <a:gd name="T31" fmla="*/ 2 h 204"/>
                <a:gd name="T32" fmla="*/ 72 w 176"/>
                <a:gd name="T33" fmla="*/ 20 h 204"/>
                <a:gd name="T34" fmla="*/ 98 w 176"/>
                <a:gd name="T35" fmla="*/ 46 h 204"/>
                <a:gd name="T36" fmla="*/ 110 w 176"/>
                <a:gd name="T37" fmla="*/ 48 h 204"/>
                <a:gd name="T38" fmla="*/ 118 w 176"/>
                <a:gd name="T39" fmla="*/ 60 h 204"/>
                <a:gd name="T40" fmla="*/ 128 w 176"/>
                <a:gd name="T41" fmla="*/ 66 h 204"/>
                <a:gd name="T42" fmla="*/ 140 w 176"/>
                <a:gd name="T43" fmla="*/ 78 h 204"/>
                <a:gd name="T44" fmla="*/ 166 w 176"/>
                <a:gd name="T45" fmla="*/ 90 h 204"/>
                <a:gd name="T46" fmla="*/ 166 w 176"/>
                <a:gd name="T47" fmla="*/ 98 h 204"/>
                <a:gd name="T48" fmla="*/ 168 w 176"/>
                <a:gd name="T49" fmla="*/ 104 h 204"/>
                <a:gd name="T50" fmla="*/ 174 w 176"/>
                <a:gd name="T51" fmla="*/ 108 h 204"/>
                <a:gd name="T52" fmla="*/ 176 w 176"/>
                <a:gd name="T53" fmla="*/ 120 h 204"/>
                <a:gd name="T54" fmla="*/ 174 w 176"/>
                <a:gd name="T55" fmla="*/ 156 h 204"/>
                <a:gd name="T56" fmla="*/ 162 w 176"/>
                <a:gd name="T57" fmla="*/ 152 h 204"/>
                <a:gd name="T58" fmla="*/ 132 w 176"/>
                <a:gd name="T59" fmla="*/ 150 h 204"/>
                <a:gd name="T60" fmla="*/ 112 w 176"/>
                <a:gd name="T61" fmla="*/ 180 h 204"/>
                <a:gd name="T62" fmla="*/ 106 w 176"/>
                <a:gd name="T63" fmla="*/ 190 h 204"/>
                <a:gd name="T64" fmla="*/ 98 w 176"/>
                <a:gd name="T65" fmla="*/ 186 h 204"/>
                <a:gd name="T66" fmla="*/ 84 w 176"/>
                <a:gd name="T67" fmla="*/ 200 h 204"/>
                <a:gd name="T68" fmla="*/ 82 w 176"/>
                <a:gd name="T69" fmla="*/ 194 h 204"/>
                <a:gd name="T70" fmla="*/ 76 w 176"/>
                <a:gd name="T71" fmla="*/ 188 h 204"/>
                <a:gd name="T72" fmla="*/ 56 w 176"/>
                <a:gd name="T73" fmla="*/ 188 h 204"/>
                <a:gd name="T74" fmla="*/ 50 w 176"/>
                <a:gd name="T75" fmla="*/ 198 h 204"/>
                <a:gd name="T76" fmla="*/ 46 w 176"/>
                <a:gd name="T77" fmla="*/ 202 h 204"/>
                <a:gd name="T78" fmla="*/ 40 w 176"/>
                <a:gd name="T79" fmla="*/ 204 h 204"/>
                <a:gd name="T80" fmla="*/ 30 w 176"/>
                <a:gd name="T81" fmla="*/ 160 h 204"/>
                <a:gd name="T82" fmla="*/ 30 w 176"/>
                <a:gd name="T83" fmla="*/ 150 h 204"/>
                <a:gd name="T84" fmla="*/ 24 w 176"/>
                <a:gd name="T85" fmla="*/ 138 h 204"/>
                <a:gd name="T86" fmla="*/ 10 w 176"/>
                <a:gd name="T87" fmla="*/ 118 h 204"/>
                <a:gd name="T88" fmla="*/ 2 w 176"/>
                <a:gd name="T89" fmla="*/ 102 h 20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76"/>
                <a:gd name="T136" fmla="*/ 0 h 204"/>
                <a:gd name="T137" fmla="*/ 176 w 176"/>
                <a:gd name="T138" fmla="*/ 204 h 20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76" h="204">
                  <a:moveTo>
                    <a:pt x="0" y="96"/>
                  </a:moveTo>
                  <a:lnTo>
                    <a:pt x="2" y="94"/>
                  </a:lnTo>
                  <a:lnTo>
                    <a:pt x="4" y="94"/>
                  </a:lnTo>
                  <a:lnTo>
                    <a:pt x="6" y="92"/>
                  </a:lnTo>
                  <a:lnTo>
                    <a:pt x="8" y="90"/>
                  </a:lnTo>
                  <a:lnTo>
                    <a:pt x="12" y="88"/>
                  </a:lnTo>
                  <a:lnTo>
                    <a:pt x="18" y="86"/>
                  </a:lnTo>
                  <a:lnTo>
                    <a:pt x="22" y="84"/>
                  </a:lnTo>
                  <a:lnTo>
                    <a:pt x="24" y="84"/>
                  </a:lnTo>
                  <a:lnTo>
                    <a:pt x="26" y="82"/>
                  </a:lnTo>
                  <a:lnTo>
                    <a:pt x="28" y="80"/>
                  </a:lnTo>
                  <a:lnTo>
                    <a:pt x="28" y="76"/>
                  </a:lnTo>
                  <a:lnTo>
                    <a:pt x="28" y="74"/>
                  </a:lnTo>
                  <a:lnTo>
                    <a:pt x="26" y="70"/>
                  </a:lnTo>
                  <a:lnTo>
                    <a:pt x="26" y="68"/>
                  </a:lnTo>
                  <a:lnTo>
                    <a:pt x="24" y="68"/>
                  </a:lnTo>
                  <a:lnTo>
                    <a:pt x="24" y="66"/>
                  </a:lnTo>
                  <a:lnTo>
                    <a:pt x="24" y="62"/>
                  </a:lnTo>
                  <a:lnTo>
                    <a:pt x="24" y="56"/>
                  </a:lnTo>
                  <a:lnTo>
                    <a:pt x="24" y="52"/>
                  </a:lnTo>
                  <a:lnTo>
                    <a:pt x="26" y="48"/>
                  </a:lnTo>
                  <a:lnTo>
                    <a:pt x="26" y="46"/>
                  </a:lnTo>
                  <a:lnTo>
                    <a:pt x="28" y="44"/>
                  </a:lnTo>
                  <a:lnTo>
                    <a:pt x="28" y="40"/>
                  </a:lnTo>
                  <a:lnTo>
                    <a:pt x="26" y="38"/>
                  </a:lnTo>
                  <a:lnTo>
                    <a:pt x="26" y="36"/>
                  </a:lnTo>
                  <a:lnTo>
                    <a:pt x="16" y="20"/>
                  </a:lnTo>
                  <a:lnTo>
                    <a:pt x="34" y="18"/>
                  </a:lnTo>
                  <a:lnTo>
                    <a:pt x="36" y="18"/>
                  </a:lnTo>
                  <a:lnTo>
                    <a:pt x="38" y="18"/>
                  </a:lnTo>
                  <a:lnTo>
                    <a:pt x="42" y="16"/>
                  </a:lnTo>
                  <a:lnTo>
                    <a:pt x="44" y="12"/>
                  </a:lnTo>
                  <a:lnTo>
                    <a:pt x="46" y="10"/>
                  </a:lnTo>
                  <a:lnTo>
                    <a:pt x="48" y="8"/>
                  </a:lnTo>
                  <a:lnTo>
                    <a:pt x="52" y="6"/>
                  </a:lnTo>
                  <a:lnTo>
                    <a:pt x="54" y="4"/>
                  </a:lnTo>
                  <a:lnTo>
                    <a:pt x="58" y="4"/>
                  </a:lnTo>
                  <a:lnTo>
                    <a:pt x="60" y="6"/>
                  </a:lnTo>
                  <a:lnTo>
                    <a:pt x="62" y="6"/>
                  </a:lnTo>
                  <a:lnTo>
                    <a:pt x="64" y="6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8" y="0"/>
                  </a:lnTo>
                  <a:lnTo>
                    <a:pt x="70" y="0"/>
                  </a:lnTo>
                  <a:lnTo>
                    <a:pt x="72" y="0"/>
                  </a:lnTo>
                  <a:lnTo>
                    <a:pt x="74" y="2"/>
                  </a:lnTo>
                  <a:lnTo>
                    <a:pt x="74" y="6"/>
                  </a:lnTo>
                  <a:lnTo>
                    <a:pt x="72" y="10"/>
                  </a:lnTo>
                  <a:lnTo>
                    <a:pt x="72" y="20"/>
                  </a:lnTo>
                  <a:lnTo>
                    <a:pt x="76" y="32"/>
                  </a:lnTo>
                  <a:lnTo>
                    <a:pt x="86" y="42"/>
                  </a:lnTo>
                  <a:lnTo>
                    <a:pt x="98" y="46"/>
                  </a:lnTo>
                  <a:lnTo>
                    <a:pt x="108" y="44"/>
                  </a:lnTo>
                  <a:lnTo>
                    <a:pt x="108" y="46"/>
                  </a:lnTo>
                  <a:lnTo>
                    <a:pt x="110" y="48"/>
                  </a:lnTo>
                  <a:lnTo>
                    <a:pt x="112" y="52"/>
                  </a:lnTo>
                  <a:lnTo>
                    <a:pt x="114" y="56"/>
                  </a:lnTo>
                  <a:lnTo>
                    <a:pt x="118" y="60"/>
                  </a:lnTo>
                  <a:lnTo>
                    <a:pt x="124" y="62"/>
                  </a:lnTo>
                  <a:lnTo>
                    <a:pt x="128" y="66"/>
                  </a:lnTo>
                  <a:lnTo>
                    <a:pt x="132" y="68"/>
                  </a:lnTo>
                  <a:lnTo>
                    <a:pt x="136" y="72"/>
                  </a:lnTo>
                  <a:lnTo>
                    <a:pt x="140" y="78"/>
                  </a:lnTo>
                  <a:lnTo>
                    <a:pt x="142" y="82"/>
                  </a:lnTo>
                  <a:lnTo>
                    <a:pt x="144" y="88"/>
                  </a:lnTo>
                  <a:lnTo>
                    <a:pt x="166" y="90"/>
                  </a:lnTo>
                  <a:lnTo>
                    <a:pt x="166" y="92"/>
                  </a:lnTo>
                  <a:lnTo>
                    <a:pt x="166" y="94"/>
                  </a:lnTo>
                  <a:lnTo>
                    <a:pt x="166" y="98"/>
                  </a:lnTo>
                  <a:lnTo>
                    <a:pt x="166" y="102"/>
                  </a:lnTo>
                  <a:lnTo>
                    <a:pt x="168" y="104"/>
                  </a:lnTo>
                  <a:lnTo>
                    <a:pt x="170" y="106"/>
                  </a:lnTo>
                  <a:lnTo>
                    <a:pt x="172" y="106"/>
                  </a:lnTo>
                  <a:lnTo>
                    <a:pt x="174" y="108"/>
                  </a:lnTo>
                  <a:lnTo>
                    <a:pt x="176" y="112"/>
                  </a:lnTo>
                  <a:lnTo>
                    <a:pt x="176" y="116"/>
                  </a:lnTo>
                  <a:lnTo>
                    <a:pt x="176" y="120"/>
                  </a:lnTo>
                  <a:lnTo>
                    <a:pt x="176" y="132"/>
                  </a:lnTo>
                  <a:lnTo>
                    <a:pt x="176" y="144"/>
                  </a:lnTo>
                  <a:lnTo>
                    <a:pt x="174" y="156"/>
                  </a:lnTo>
                  <a:lnTo>
                    <a:pt x="172" y="162"/>
                  </a:lnTo>
                  <a:lnTo>
                    <a:pt x="170" y="160"/>
                  </a:lnTo>
                  <a:lnTo>
                    <a:pt x="162" y="152"/>
                  </a:lnTo>
                  <a:lnTo>
                    <a:pt x="150" y="148"/>
                  </a:lnTo>
                  <a:lnTo>
                    <a:pt x="136" y="148"/>
                  </a:lnTo>
                  <a:lnTo>
                    <a:pt x="132" y="150"/>
                  </a:lnTo>
                  <a:lnTo>
                    <a:pt x="126" y="158"/>
                  </a:lnTo>
                  <a:lnTo>
                    <a:pt x="116" y="168"/>
                  </a:lnTo>
                  <a:lnTo>
                    <a:pt x="112" y="180"/>
                  </a:lnTo>
                  <a:lnTo>
                    <a:pt x="108" y="192"/>
                  </a:lnTo>
                  <a:lnTo>
                    <a:pt x="108" y="190"/>
                  </a:lnTo>
                  <a:lnTo>
                    <a:pt x="106" y="190"/>
                  </a:lnTo>
                  <a:lnTo>
                    <a:pt x="104" y="188"/>
                  </a:lnTo>
                  <a:lnTo>
                    <a:pt x="102" y="186"/>
                  </a:lnTo>
                  <a:lnTo>
                    <a:pt x="98" y="186"/>
                  </a:lnTo>
                  <a:lnTo>
                    <a:pt x="94" y="188"/>
                  </a:lnTo>
                  <a:lnTo>
                    <a:pt x="88" y="192"/>
                  </a:lnTo>
                  <a:lnTo>
                    <a:pt x="84" y="200"/>
                  </a:lnTo>
                  <a:lnTo>
                    <a:pt x="82" y="196"/>
                  </a:lnTo>
                  <a:lnTo>
                    <a:pt x="82" y="194"/>
                  </a:lnTo>
                  <a:lnTo>
                    <a:pt x="80" y="192"/>
                  </a:lnTo>
                  <a:lnTo>
                    <a:pt x="78" y="188"/>
                  </a:lnTo>
                  <a:lnTo>
                    <a:pt x="76" y="188"/>
                  </a:lnTo>
                  <a:lnTo>
                    <a:pt x="58" y="184"/>
                  </a:lnTo>
                  <a:lnTo>
                    <a:pt x="58" y="186"/>
                  </a:lnTo>
                  <a:lnTo>
                    <a:pt x="56" y="188"/>
                  </a:lnTo>
                  <a:lnTo>
                    <a:pt x="54" y="192"/>
                  </a:lnTo>
                  <a:lnTo>
                    <a:pt x="52" y="194"/>
                  </a:lnTo>
                  <a:lnTo>
                    <a:pt x="50" y="198"/>
                  </a:lnTo>
                  <a:lnTo>
                    <a:pt x="48" y="198"/>
                  </a:lnTo>
                  <a:lnTo>
                    <a:pt x="46" y="200"/>
                  </a:lnTo>
                  <a:lnTo>
                    <a:pt x="46" y="202"/>
                  </a:lnTo>
                  <a:lnTo>
                    <a:pt x="44" y="202"/>
                  </a:lnTo>
                  <a:lnTo>
                    <a:pt x="42" y="204"/>
                  </a:lnTo>
                  <a:lnTo>
                    <a:pt x="40" y="204"/>
                  </a:lnTo>
                  <a:lnTo>
                    <a:pt x="38" y="202"/>
                  </a:lnTo>
                  <a:lnTo>
                    <a:pt x="34" y="180"/>
                  </a:lnTo>
                  <a:lnTo>
                    <a:pt x="30" y="160"/>
                  </a:lnTo>
                  <a:lnTo>
                    <a:pt x="30" y="158"/>
                  </a:lnTo>
                  <a:lnTo>
                    <a:pt x="30" y="154"/>
                  </a:lnTo>
                  <a:lnTo>
                    <a:pt x="30" y="150"/>
                  </a:lnTo>
                  <a:lnTo>
                    <a:pt x="28" y="144"/>
                  </a:lnTo>
                  <a:lnTo>
                    <a:pt x="26" y="140"/>
                  </a:lnTo>
                  <a:lnTo>
                    <a:pt x="24" y="138"/>
                  </a:lnTo>
                  <a:lnTo>
                    <a:pt x="12" y="122"/>
                  </a:lnTo>
                  <a:lnTo>
                    <a:pt x="12" y="120"/>
                  </a:lnTo>
                  <a:lnTo>
                    <a:pt x="10" y="118"/>
                  </a:lnTo>
                  <a:lnTo>
                    <a:pt x="6" y="114"/>
                  </a:lnTo>
                  <a:lnTo>
                    <a:pt x="4" y="108"/>
                  </a:lnTo>
                  <a:lnTo>
                    <a:pt x="2" y="102"/>
                  </a:lnTo>
                  <a:lnTo>
                    <a:pt x="0" y="96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75" name="Freeform 138"/>
            <p:cNvSpPr>
              <a:spLocks/>
            </p:cNvSpPr>
            <p:nvPr/>
          </p:nvSpPr>
          <p:spPr bwMode="gray">
            <a:xfrm>
              <a:off x="4401" y="3118"/>
              <a:ext cx="178" cy="244"/>
            </a:xfrm>
            <a:custGeom>
              <a:avLst/>
              <a:gdLst>
                <a:gd name="T0" fmla="*/ 72 w 178"/>
                <a:gd name="T1" fmla="*/ 216 h 244"/>
                <a:gd name="T2" fmla="*/ 68 w 178"/>
                <a:gd name="T3" fmla="*/ 200 h 244"/>
                <a:gd name="T4" fmla="*/ 58 w 178"/>
                <a:gd name="T5" fmla="*/ 176 h 244"/>
                <a:gd name="T6" fmla="*/ 46 w 178"/>
                <a:gd name="T7" fmla="*/ 148 h 244"/>
                <a:gd name="T8" fmla="*/ 18 w 178"/>
                <a:gd name="T9" fmla="*/ 108 h 244"/>
                <a:gd name="T10" fmla="*/ 4 w 178"/>
                <a:gd name="T11" fmla="*/ 90 h 244"/>
                <a:gd name="T12" fmla="*/ 6 w 178"/>
                <a:gd name="T13" fmla="*/ 84 h 244"/>
                <a:gd name="T14" fmla="*/ 4 w 178"/>
                <a:gd name="T15" fmla="*/ 78 h 244"/>
                <a:gd name="T16" fmla="*/ 0 w 178"/>
                <a:gd name="T17" fmla="*/ 74 h 244"/>
                <a:gd name="T18" fmla="*/ 6 w 178"/>
                <a:gd name="T19" fmla="*/ 64 h 244"/>
                <a:gd name="T20" fmla="*/ 14 w 178"/>
                <a:gd name="T21" fmla="*/ 64 h 244"/>
                <a:gd name="T22" fmla="*/ 28 w 178"/>
                <a:gd name="T23" fmla="*/ 68 h 244"/>
                <a:gd name="T24" fmla="*/ 36 w 178"/>
                <a:gd name="T25" fmla="*/ 66 h 244"/>
                <a:gd name="T26" fmla="*/ 38 w 178"/>
                <a:gd name="T27" fmla="*/ 62 h 244"/>
                <a:gd name="T28" fmla="*/ 42 w 178"/>
                <a:gd name="T29" fmla="*/ 54 h 244"/>
                <a:gd name="T30" fmla="*/ 46 w 178"/>
                <a:gd name="T31" fmla="*/ 48 h 244"/>
                <a:gd name="T32" fmla="*/ 60 w 178"/>
                <a:gd name="T33" fmla="*/ 44 h 244"/>
                <a:gd name="T34" fmla="*/ 82 w 178"/>
                <a:gd name="T35" fmla="*/ 18 h 244"/>
                <a:gd name="T36" fmla="*/ 82 w 178"/>
                <a:gd name="T37" fmla="*/ 8 h 244"/>
                <a:gd name="T38" fmla="*/ 88 w 178"/>
                <a:gd name="T39" fmla="*/ 4 h 244"/>
                <a:gd name="T40" fmla="*/ 100 w 178"/>
                <a:gd name="T41" fmla="*/ 8 h 244"/>
                <a:gd name="T42" fmla="*/ 116 w 178"/>
                <a:gd name="T43" fmla="*/ 14 h 244"/>
                <a:gd name="T44" fmla="*/ 124 w 178"/>
                <a:gd name="T45" fmla="*/ 22 h 244"/>
                <a:gd name="T46" fmla="*/ 126 w 178"/>
                <a:gd name="T47" fmla="*/ 28 h 244"/>
                <a:gd name="T48" fmla="*/ 134 w 178"/>
                <a:gd name="T49" fmla="*/ 36 h 244"/>
                <a:gd name="T50" fmla="*/ 146 w 178"/>
                <a:gd name="T51" fmla="*/ 36 h 244"/>
                <a:gd name="T52" fmla="*/ 158 w 178"/>
                <a:gd name="T53" fmla="*/ 38 h 244"/>
                <a:gd name="T54" fmla="*/ 162 w 178"/>
                <a:gd name="T55" fmla="*/ 42 h 244"/>
                <a:gd name="T56" fmla="*/ 162 w 178"/>
                <a:gd name="T57" fmla="*/ 60 h 244"/>
                <a:gd name="T58" fmla="*/ 156 w 178"/>
                <a:gd name="T59" fmla="*/ 66 h 244"/>
                <a:gd name="T60" fmla="*/ 148 w 178"/>
                <a:gd name="T61" fmla="*/ 64 h 244"/>
                <a:gd name="T62" fmla="*/ 142 w 178"/>
                <a:gd name="T63" fmla="*/ 66 h 244"/>
                <a:gd name="T64" fmla="*/ 128 w 178"/>
                <a:gd name="T65" fmla="*/ 72 h 244"/>
                <a:gd name="T66" fmla="*/ 122 w 178"/>
                <a:gd name="T67" fmla="*/ 82 h 244"/>
                <a:gd name="T68" fmla="*/ 118 w 178"/>
                <a:gd name="T69" fmla="*/ 92 h 244"/>
                <a:gd name="T70" fmla="*/ 114 w 178"/>
                <a:gd name="T71" fmla="*/ 98 h 244"/>
                <a:gd name="T72" fmla="*/ 110 w 178"/>
                <a:gd name="T73" fmla="*/ 116 h 244"/>
                <a:gd name="T74" fmla="*/ 114 w 178"/>
                <a:gd name="T75" fmla="*/ 126 h 244"/>
                <a:gd name="T76" fmla="*/ 116 w 178"/>
                <a:gd name="T77" fmla="*/ 134 h 244"/>
                <a:gd name="T78" fmla="*/ 118 w 178"/>
                <a:gd name="T79" fmla="*/ 134 h 244"/>
                <a:gd name="T80" fmla="*/ 126 w 178"/>
                <a:gd name="T81" fmla="*/ 134 h 244"/>
                <a:gd name="T82" fmla="*/ 126 w 178"/>
                <a:gd name="T83" fmla="*/ 136 h 244"/>
                <a:gd name="T84" fmla="*/ 138 w 178"/>
                <a:gd name="T85" fmla="*/ 140 h 244"/>
                <a:gd name="T86" fmla="*/ 142 w 178"/>
                <a:gd name="T87" fmla="*/ 140 h 244"/>
                <a:gd name="T88" fmla="*/ 150 w 178"/>
                <a:gd name="T89" fmla="*/ 134 h 244"/>
                <a:gd name="T90" fmla="*/ 152 w 178"/>
                <a:gd name="T91" fmla="*/ 156 h 244"/>
                <a:gd name="T92" fmla="*/ 156 w 178"/>
                <a:gd name="T93" fmla="*/ 158 h 244"/>
                <a:gd name="T94" fmla="*/ 164 w 178"/>
                <a:gd name="T95" fmla="*/ 160 h 244"/>
                <a:gd name="T96" fmla="*/ 176 w 178"/>
                <a:gd name="T97" fmla="*/ 176 h 244"/>
                <a:gd name="T98" fmla="*/ 178 w 178"/>
                <a:gd name="T99" fmla="*/ 184 h 244"/>
                <a:gd name="T100" fmla="*/ 174 w 178"/>
                <a:gd name="T101" fmla="*/ 192 h 244"/>
                <a:gd name="T102" fmla="*/ 174 w 178"/>
                <a:gd name="T103" fmla="*/ 206 h 244"/>
                <a:gd name="T104" fmla="*/ 176 w 178"/>
                <a:gd name="T105" fmla="*/ 210 h 244"/>
                <a:gd name="T106" fmla="*/ 178 w 178"/>
                <a:gd name="T107" fmla="*/ 220 h 244"/>
                <a:gd name="T108" fmla="*/ 170 w 178"/>
                <a:gd name="T109" fmla="*/ 224 h 244"/>
                <a:gd name="T110" fmla="*/ 156 w 178"/>
                <a:gd name="T111" fmla="*/ 230 h 244"/>
                <a:gd name="T112" fmla="*/ 148 w 178"/>
                <a:gd name="T113" fmla="*/ 238 h 244"/>
                <a:gd name="T114" fmla="*/ 132 w 178"/>
                <a:gd name="T115" fmla="*/ 244 h 244"/>
                <a:gd name="T116" fmla="*/ 120 w 178"/>
                <a:gd name="T117" fmla="*/ 244 h 244"/>
                <a:gd name="T118" fmla="*/ 112 w 178"/>
                <a:gd name="T119" fmla="*/ 240 h 244"/>
                <a:gd name="T120" fmla="*/ 98 w 178"/>
                <a:gd name="T121" fmla="*/ 234 h 244"/>
                <a:gd name="T122" fmla="*/ 82 w 178"/>
                <a:gd name="T123" fmla="*/ 226 h 24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78"/>
                <a:gd name="T187" fmla="*/ 0 h 244"/>
                <a:gd name="T188" fmla="*/ 178 w 178"/>
                <a:gd name="T189" fmla="*/ 244 h 24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78" h="244">
                  <a:moveTo>
                    <a:pt x="82" y="226"/>
                  </a:moveTo>
                  <a:lnTo>
                    <a:pt x="76" y="222"/>
                  </a:lnTo>
                  <a:lnTo>
                    <a:pt x="72" y="216"/>
                  </a:lnTo>
                  <a:lnTo>
                    <a:pt x="70" y="210"/>
                  </a:lnTo>
                  <a:lnTo>
                    <a:pt x="68" y="204"/>
                  </a:lnTo>
                  <a:lnTo>
                    <a:pt x="68" y="200"/>
                  </a:lnTo>
                  <a:lnTo>
                    <a:pt x="66" y="196"/>
                  </a:lnTo>
                  <a:lnTo>
                    <a:pt x="64" y="190"/>
                  </a:lnTo>
                  <a:lnTo>
                    <a:pt x="58" y="176"/>
                  </a:lnTo>
                  <a:lnTo>
                    <a:pt x="52" y="164"/>
                  </a:lnTo>
                  <a:lnTo>
                    <a:pt x="48" y="152"/>
                  </a:lnTo>
                  <a:lnTo>
                    <a:pt x="46" y="148"/>
                  </a:lnTo>
                  <a:lnTo>
                    <a:pt x="40" y="136"/>
                  </a:lnTo>
                  <a:lnTo>
                    <a:pt x="30" y="122"/>
                  </a:lnTo>
                  <a:lnTo>
                    <a:pt x="18" y="108"/>
                  </a:lnTo>
                  <a:lnTo>
                    <a:pt x="10" y="98"/>
                  </a:lnTo>
                  <a:lnTo>
                    <a:pt x="6" y="94"/>
                  </a:lnTo>
                  <a:lnTo>
                    <a:pt x="4" y="90"/>
                  </a:lnTo>
                  <a:lnTo>
                    <a:pt x="4" y="86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6" y="80"/>
                  </a:lnTo>
                  <a:lnTo>
                    <a:pt x="4" y="78"/>
                  </a:lnTo>
                  <a:lnTo>
                    <a:pt x="4" y="76"/>
                  </a:lnTo>
                  <a:lnTo>
                    <a:pt x="2" y="74"/>
                  </a:lnTo>
                  <a:lnTo>
                    <a:pt x="0" y="74"/>
                  </a:lnTo>
                  <a:lnTo>
                    <a:pt x="2" y="68"/>
                  </a:lnTo>
                  <a:lnTo>
                    <a:pt x="4" y="66"/>
                  </a:lnTo>
                  <a:lnTo>
                    <a:pt x="6" y="64"/>
                  </a:lnTo>
                  <a:lnTo>
                    <a:pt x="8" y="62"/>
                  </a:lnTo>
                  <a:lnTo>
                    <a:pt x="10" y="62"/>
                  </a:lnTo>
                  <a:lnTo>
                    <a:pt x="14" y="64"/>
                  </a:lnTo>
                  <a:lnTo>
                    <a:pt x="16" y="66"/>
                  </a:lnTo>
                  <a:lnTo>
                    <a:pt x="26" y="66"/>
                  </a:lnTo>
                  <a:lnTo>
                    <a:pt x="28" y="68"/>
                  </a:lnTo>
                  <a:lnTo>
                    <a:pt x="30" y="68"/>
                  </a:lnTo>
                  <a:lnTo>
                    <a:pt x="34" y="68"/>
                  </a:lnTo>
                  <a:lnTo>
                    <a:pt x="36" y="66"/>
                  </a:lnTo>
                  <a:lnTo>
                    <a:pt x="36" y="64"/>
                  </a:lnTo>
                  <a:lnTo>
                    <a:pt x="38" y="62"/>
                  </a:lnTo>
                  <a:lnTo>
                    <a:pt x="40" y="60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4" y="50"/>
                  </a:lnTo>
                  <a:lnTo>
                    <a:pt x="46" y="48"/>
                  </a:lnTo>
                  <a:lnTo>
                    <a:pt x="48" y="48"/>
                  </a:lnTo>
                  <a:lnTo>
                    <a:pt x="60" y="44"/>
                  </a:lnTo>
                  <a:lnTo>
                    <a:pt x="70" y="36"/>
                  </a:lnTo>
                  <a:lnTo>
                    <a:pt x="78" y="28"/>
                  </a:lnTo>
                  <a:lnTo>
                    <a:pt x="82" y="18"/>
                  </a:lnTo>
                  <a:lnTo>
                    <a:pt x="84" y="14"/>
                  </a:lnTo>
                  <a:lnTo>
                    <a:pt x="84" y="10"/>
                  </a:lnTo>
                  <a:lnTo>
                    <a:pt x="82" y="8"/>
                  </a:lnTo>
                  <a:lnTo>
                    <a:pt x="82" y="4"/>
                  </a:lnTo>
                  <a:lnTo>
                    <a:pt x="82" y="0"/>
                  </a:lnTo>
                  <a:lnTo>
                    <a:pt x="88" y="4"/>
                  </a:lnTo>
                  <a:lnTo>
                    <a:pt x="94" y="6"/>
                  </a:lnTo>
                  <a:lnTo>
                    <a:pt x="96" y="6"/>
                  </a:lnTo>
                  <a:lnTo>
                    <a:pt x="100" y="8"/>
                  </a:lnTo>
                  <a:lnTo>
                    <a:pt x="104" y="10"/>
                  </a:lnTo>
                  <a:lnTo>
                    <a:pt x="110" y="12"/>
                  </a:lnTo>
                  <a:lnTo>
                    <a:pt x="116" y="14"/>
                  </a:lnTo>
                  <a:lnTo>
                    <a:pt x="122" y="18"/>
                  </a:lnTo>
                  <a:lnTo>
                    <a:pt x="124" y="22"/>
                  </a:lnTo>
                  <a:lnTo>
                    <a:pt x="124" y="24"/>
                  </a:lnTo>
                  <a:lnTo>
                    <a:pt x="124" y="26"/>
                  </a:lnTo>
                  <a:lnTo>
                    <a:pt x="126" y="28"/>
                  </a:lnTo>
                  <a:lnTo>
                    <a:pt x="126" y="32"/>
                  </a:lnTo>
                  <a:lnTo>
                    <a:pt x="130" y="34"/>
                  </a:lnTo>
                  <a:lnTo>
                    <a:pt x="134" y="36"/>
                  </a:lnTo>
                  <a:lnTo>
                    <a:pt x="140" y="36"/>
                  </a:lnTo>
                  <a:lnTo>
                    <a:pt x="142" y="36"/>
                  </a:lnTo>
                  <a:lnTo>
                    <a:pt x="146" y="36"/>
                  </a:lnTo>
                  <a:lnTo>
                    <a:pt x="150" y="36"/>
                  </a:lnTo>
                  <a:lnTo>
                    <a:pt x="154" y="38"/>
                  </a:lnTo>
                  <a:lnTo>
                    <a:pt x="158" y="38"/>
                  </a:lnTo>
                  <a:lnTo>
                    <a:pt x="160" y="40"/>
                  </a:lnTo>
                  <a:lnTo>
                    <a:pt x="162" y="42"/>
                  </a:lnTo>
                  <a:lnTo>
                    <a:pt x="162" y="44"/>
                  </a:lnTo>
                  <a:lnTo>
                    <a:pt x="156" y="60"/>
                  </a:lnTo>
                  <a:lnTo>
                    <a:pt x="162" y="60"/>
                  </a:lnTo>
                  <a:lnTo>
                    <a:pt x="162" y="66"/>
                  </a:lnTo>
                  <a:lnTo>
                    <a:pt x="156" y="66"/>
                  </a:lnTo>
                  <a:lnTo>
                    <a:pt x="154" y="64"/>
                  </a:lnTo>
                  <a:lnTo>
                    <a:pt x="152" y="64"/>
                  </a:lnTo>
                  <a:lnTo>
                    <a:pt x="148" y="64"/>
                  </a:lnTo>
                  <a:lnTo>
                    <a:pt x="146" y="66"/>
                  </a:lnTo>
                  <a:lnTo>
                    <a:pt x="142" y="66"/>
                  </a:lnTo>
                  <a:lnTo>
                    <a:pt x="138" y="68"/>
                  </a:lnTo>
                  <a:lnTo>
                    <a:pt x="134" y="68"/>
                  </a:lnTo>
                  <a:lnTo>
                    <a:pt x="128" y="72"/>
                  </a:lnTo>
                  <a:lnTo>
                    <a:pt x="124" y="76"/>
                  </a:lnTo>
                  <a:lnTo>
                    <a:pt x="122" y="80"/>
                  </a:lnTo>
                  <a:lnTo>
                    <a:pt x="122" y="82"/>
                  </a:lnTo>
                  <a:lnTo>
                    <a:pt x="122" y="86"/>
                  </a:lnTo>
                  <a:lnTo>
                    <a:pt x="120" y="90"/>
                  </a:lnTo>
                  <a:lnTo>
                    <a:pt x="118" y="92"/>
                  </a:lnTo>
                  <a:lnTo>
                    <a:pt x="118" y="94"/>
                  </a:lnTo>
                  <a:lnTo>
                    <a:pt x="116" y="96"/>
                  </a:lnTo>
                  <a:lnTo>
                    <a:pt x="114" y="98"/>
                  </a:lnTo>
                  <a:lnTo>
                    <a:pt x="112" y="102"/>
                  </a:lnTo>
                  <a:lnTo>
                    <a:pt x="110" y="108"/>
                  </a:lnTo>
                  <a:lnTo>
                    <a:pt x="110" y="116"/>
                  </a:lnTo>
                  <a:lnTo>
                    <a:pt x="114" y="122"/>
                  </a:lnTo>
                  <a:lnTo>
                    <a:pt x="114" y="124"/>
                  </a:lnTo>
                  <a:lnTo>
                    <a:pt x="114" y="126"/>
                  </a:lnTo>
                  <a:lnTo>
                    <a:pt x="116" y="128"/>
                  </a:lnTo>
                  <a:lnTo>
                    <a:pt x="116" y="132"/>
                  </a:lnTo>
                  <a:lnTo>
                    <a:pt x="116" y="134"/>
                  </a:lnTo>
                  <a:lnTo>
                    <a:pt x="118" y="134"/>
                  </a:lnTo>
                  <a:lnTo>
                    <a:pt x="120" y="132"/>
                  </a:lnTo>
                  <a:lnTo>
                    <a:pt x="122" y="132"/>
                  </a:lnTo>
                  <a:lnTo>
                    <a:pt x="126" y="134"/>
                  </a:lnTo>
                  <a:lnTo>
                    <a:pt x="126" y="136"/>
                  </a:lnTo>
                  <a:lnTo>
                    <a:pt x="128" y="138"/>
                  </a:lnTo>
                  <a:lnTo>
                    <a:pt x="132" y="138"/>
                  </a:lnTo>
                  <a:lnTo>
                    <a:pt x="138" y="140"/>
                  </a:lnTo>
                  <a:lnTo>
                    <a:pt x="140" y="140"/>
                  </a:lnTo>
                  <a:lnTo>
                    <a:pt x="142" y="140"/>
                  </a:lnTo>
                  <a:lnTo>
                    <a:pt x="144" y="138"/>
                  </a:lnTo>
                  <a:lnTo>
                    <a:pt x="148" y="136"/>
                  </a:lnTo>
                  <a:lnTo>
                    <a:pt x="150" y="134"/>
                  </a:lnTo>
                  <a:lnTo>
                    <a:pt x="152" y="132"/>
                  </a:lnTo>
                  <a:lnTo>
                    <a:pt x="154" y="130"/>
                  </a:lnTo>
                  <a:lnTo>
                    <a:pt x="152" y="156"/>
                  </a:lnTo>
                  <a:lnTo>
                    <a:pt x="154" y="158"/>
                  </a:lnTo>
                  <a:lnTo>
                    <a:pt x="156" y="158"/>
                  </a:lnTo>
                  <a:lnTo>
                    <a:pt x="160" y="160"/>
                  </a:lnTo>
                  <a:lnTo>
                    <a:pt x="164" y="160"/>
                  </a:lnTo>
                  <a:lnTo>
                    <a:pt x="166" y="160"/>
                  </a:lnTo>
                  <a:lnTo>
                    <a:pt x="176" y="176"/>
                  </a:lnTo>
                  <a:lnTo>
                    <a:pt x="176" y="178"/>
                  </a:lnTo>
                  <a:lnTo>
                    <a:pt x="178" y="180"/>
                  </a:lnTo>
                  <a:lnTo>
                    <a:pt x="178" y="184"/>
                  </a:lnTo>
                  <a:lnTo>
                    <a:pt x="176" y="186"/>
                  </a:lnTo>
                  <a:lnTo>
                    <a:pt x="176" y="188"/>
                  </a:lnTo>
                  <a:lnTo>
                    <a:pt x="174" y="192"/>
                  </a:lnTo>
                  <a:lnTo>
                    <a:pt x="174" y="196"/>
                  </a:lnTo>
                  <a:lnTo>
                    <a:pt x="174" y="202"/>
                  </a:lnTo>
                  <a:lnTo>
                    <a:pt x="174" y="206"/>
                  </a:lnTo>
                  <a:lnTo>
                    <a:pt x="174" y="208"/>
                  </a:lnTo>
                  <a:lnTo>
                    <a:pt x="176" y="208"/>
                  </a:lnTo>
                  <a:lnTo>
                    <a:pt x="176" y="210"/>
                  </a:lnTo>
                  <a:lnTo>
                    <a:pt x="178" y="214"/>
                  </a:lnTo>
                  <a:lnTo>
                    <a:pt x="178" y="216"/>
                  </a:lnTo>
                  <a:lnTo>
                    <a:pt x="178" y="220"/>
                  </a:lnTo>
                  <a:lnTo>
                    <a:pt x="176" y="222"/>
                  </a:lnTo>
                  <a:lnTo>
                    <a:pt x="174" y="224"/>
                  </a:lnTo>
                  <a:lnTo>
                    <a:pt x="170" y="224"/>
                  </a:lnTo>
                  <a:lnTo>
                    <a:pt x="166" y="226"/>
                  </a:lnTo>
                  <a:lnTo>
                    <a:pt x="160" y="228"/>
                  </a:lnTo>
                  <a:lnTo>
                    <a:pt x="156" y="230"/>
                  </a:lnTo>
                  <a:lnTo>
                    <a:pt x="154" y="234"/>
                  </a:lnTo>
                  <a:lnTo>
                    <a:pt x="152" y="236"/>
                  </a:lnTo>
                  <a:lnTo>
                    <a:pt x="148" y="238"/>
                  </a:lnTo>
                  <a:lnTo>
                    <a:pt x="142" y="240"/>
                  </a:lnTo>
                  <a:lnTo>
                    <a:pt x="138" y="242"/>
                  </a:lnTo>
                  <a:lnTo>
                    <a:pt x="132" y="244"/>
                  </a:lnTo>
                  <a:lnTo>
                    <a:pt x="130" y="244"/>
                  </a:lnTo>
                  <a:lnTo>
                    <a:pt x="128" y="244"/>
                  </a:lnTo>
                  <a:lnTo>
                    <a:pt x="120" y="244"/>
                  </a:lnTo>
                  <a:lnTo>
                    <a:pt x="118" y="244"/>
                  </a:lnTo>
                  <a:lnTo>
                    <a:pt x="116" y="242"/>
                  </a:lnTo>
                  <a:lnTo>
                    <a:pt x="112" y="240"/>
                  </a:lnTo>
                  <a:lnTo>
                    <a:pt x="108" y="238"/>
                  </a:lnTo>
                  <a:lnTo>
                    <a:pt x="104" y="236"/>
                  </a:lnTo>
                  <a:lnTo>
                    <a:pt x="98" y="234"/>
                  </a:lnTo>
                  <a:lnTo>
                    <a:pt x="96" y="232"/>
                  </a:lnTo>
                  <a:lnTo>
                    <a:pt x="94" y="230"/>
                  </a:lnTo>
                  <a:lnTo>
                    <a:pt x="82" y="226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76" name="Freeform 139"/>
            <p:cNvSpPr>
              <a:spLocks/>
            </p:cNvSpPr>
            <p:nvPr/>
          </p:nvSpPr>
          <p:spPr bwMode="gray">
            <a:xfrm>
              <a:off x="4525" y="2938"/>
              <a:ext cx="176" cy="172"/>
            </a:xfrm>
            <a:custGeom>
              <a:avLst/>
              <a:gdLst>
                <a:gd name="T0" fmla="*/ 166 w 176"/>
                <a:gd name="T1" fmla="*/ 50 h 172"/>
                <a:gd name="T2" fmla="*/ 162 w 176"/>
                <a:gd name="T3" fmla="*/ 46 h 172"/>
                <a:gd name="T4" fmla="*/ 152 w 176"/>
                <a:gd name="T5" fmla="*/ 38 h 172"/>
                <a:gd name="T6" fmla="*/ 142 w 176"/>
                <a:gd name="T7" fmla="*/ 34 h 172"/>
                <a:gd name="T8" fmla="*/ 134 w 176"/>
                <a:gd name="T9" fmla="*/ 26 h 172"/>
                <a:gd name="T10" fmla="*/ 126 w 176"/>
                <a:gd name="T11" fmla="*/ 22 h 172"/>
                <a:gd name="T12" fmla="*/ 110 w 176"/>
                <a:gd name="T13" fmla="*/ 26 h 172"/>
                <a:gd name="T14" fmla="*/ 100 w 176"/>
                <a:gd name="T15" fmla="*/ 30 h 172"/>
                <a:gd name="T16" fmla="*/ 84 w 176"/>
                <a:gd name="T17" fmla="*/ 32 h 172"/>
                <a:gd name="T18" fmla="*/ 72 w 176"/>
                <a:gd name="T19" fmla="*/ 30 h 172"/>
                <a:gd name="T20" fmla="*/ 62 w 176"/>
                <a:gd name="T21" fmla="*/ 22 h 172"/>
                <a:gd name="T22" fmla="*/ 54 w 176"/>
                <a:gd name="T23" fmla="*/ 14 h 172"/>
                <a:gd name="T24" fmla="*/ 48 w 176"/>
                <a:gd name="T25" fmla="*/ 6 h 172"/>
                <a:gd name="T26" fmla="*/ 42 w 176"/>
                <a:gd name="T27" fmla="*/ 4 h 172"/>
                <a:gd name="T28" fmla="*/ 42 w 176"/>
                <a:gd name="T29" fmla="*/ 0 h 172"/>
                <a:gd name="T30" fmla="*/ 40 w 176"/>
                <a:gd name="T31" fmla="*/ 2 h 172"/>
                <a:gd name="T32" fmla="*/ 40 w 176"/>
                <a:gd name="T33" fmla="*/ 6 h 172"/>
                <a:gd name="T34" fmla="*/ 38 w 176"/>
                <a:gd name="T35" fmla="*/ 8 h 172"/>
                <a:gd name="T36" fmla="*/ 36 w 176"/>
                <a:gd name="T37" fmla="*/ 12 h 172"/>
                <a:gd name="T38" fmla="*/ 36 w 176"/>
                <a:gd name="T39" fmla="*/ 16 h 172"/>
                <a:gd name="T40" fmla="*/ 36 w 176"/>
                <a:gd name="T41" fmla="*/ 20 h 172"/>
                <a:gd name="T42" fmla="*/ 32 w 176"/>
                <a:gd name="T43" fmla="*/ 18 h 172"/>
                <a:gd name="T44" fmla="*/ 32 w 176"/>
                <a:gd name="T45" fmla="*/ 14 h 172"/>
                <a:gd name="T46" fmla="*/ 34 w 176"/>
                <a:gd name="T47" fmla="*/ 10 h 172"/>
                <a:gd name="T48" fmla="*/ 32 w 176"/>
                <a:gd name="T49" fmla="*/ 6 h 172"/>
                <a:gd name="T50" fmla="*/ 24 w 176"/>
                <a:gd name="T51" fmla="*/ 10 h 172"/>
                <a:gd name="T52" fmla="*/ 18 w 176"/>
                <a:gd name="T53" fmla="*/ 16 h 172"/>
                <a:gd name="T54" fmla="*/ 10 w 176"/>
                <a:gd name="T55" fmla="*/ 20 h 172"/>
                <a:gd name="T56" fmla="*/ 0 w 176"/>
                <a:gd name="T57" fmla="*/ 30 h 172"/>
                <a:gd name="T58" fmla="*/ 0 w 176"/>
                <a:gd name="T59" fmla="*/ 36 h 172"/>
                <a:gd name="T60" fmla="*/ 2 w 176"/>
                <a:gd name="T61" fmla="*/ 48 h 172"/>
                <a:gd name="T62" fmla="*/ 4 w 176"/>
                <a:gd name="T63" fmla="*/ 54 h 172"/>
                <a:gd name="T64" fmla="*/ 2 w 176"/>
                <a:gd name="T65" fmla="*/ 62 h 172"/>
                <a:gd name="T66" fmla="*/ 0 w 176"/>
                <a:gd name="T67" fmla="*/ 72 h 172"/>
                <a:gd name="T68" fmla="*/ 6 w 176"/>
                <a:gd name="T69" fmla="*/ 84 h 172"/>
                <a:gd name="T70" fmla="*/ 48 w 176"/>
                <a:gd name="T71" fmla="*/ 98 h 172"/>
                <a:gd name="T72" fmla="*/ 56 w 176"/>
                <a:gd name="T73" fmla="*/ 98 h 172"/>
                <a:gd name="T74" fmla="*/ 62 w 176"/>
                <a:gd name="T75" fmla="*/ 96 h 172"/>
                <a:gd name="T76" fmla="*/ 66 w 176"/>
                <a:gd name="T77" fmla="*/ 96 h 172"/>
                <a:gd name="T78" fmla="*/ 66 w 176"/>
                <a:gd name="T79" fmla="*/ 102 h 172"/>
                <a:gd name="T80" fmla="*/ 60 w 176"/>
                <a:gd name="T81" fmla="*/ 108 h 172"/>
                <a:gd name="T82" fmla="*/ 60 w 176"/>
                <a:gd name="T83" fmla="*/ 122 h 172"/>
                <a:gd name="T84" fmla="*/ 60 w 176"/>
                <a:gd name="T85" fmla="*/ 140 h 172"/>
                <a:gd name="T86" fmla="*/ 64 w 176"/>
                <a:gd name="T87" fmla="*/ 148 h 172"/>
                <a:gd name="T88" fmla="*/ 68 w 176"/>
                <a:gd name="T89" fmla="*/ 164 h 172"/>
                <a:gd name="T90" fmla="*/ 116 w 176"/>
                <a:gd name="T91" fmla="*/ 152 h 172"/>
                <a:gd name="T92" fmla="*/ 122 w 176"/>
                <a:gd name="T93" fmla="*/ 140 h 172"/>
                <a:gd name="T94" fmla="*/ 116 w 176"/>
                <a:gd name="T95" fmla="*/ 140 h 172"/>
                <a:gd name="T96" fmla="*/ 112 w 176"/>
                <a:gd name="T97" fmla="*/ 136 h 172"/>
                <a:gd name="T98" fmla="*/ 108 w 176"/>
                <a:gd name="T99" fmla="*/ 126 h 172"/>
                <a:gd name="T100" fmla="*/ 104 w 176"/>
                <a:gd name="T101" fmla="*/ 124 h 172"/>
                <a:gd name="T102" fmla="*/ 106 w 176"/>
                <a:gd name="T103" fmla="*/ 118 h 172"/>
                <a:gd name="T104" fmla="*/ 126 w 176"/>
                <a:gd name="T105" fmla="*/ 124 h 172"/>
                <a:gd name="T106" fmla="*/ 144 w 176"/>
                <a:gd name="T107" fmla="*/ 124 h 172"/>
                <a:gd name="T108" fmla="*/ 156 w 176"/>
                <a:gd name="T109" fmla="*/ 122 h 172"/>
                <a:gd name="T110" fmla="*/ 162 w 176"/>
                <a:gd name="T111" fmla="*/ 120 h 172"/>
                <a:gd name="T112" fmla="*/ 156 w 176"/>
                <a:gd name="T113" fmla="*/ 100 h 172"/>
                <a:gd name="T114" fmla="*/ 154 w 176"/>
                <a:gd name="T115" fmla="*/ 90 h 172"/>
                <a:gd name="T116" fmla="*/ 166 w 176"/>
                <a:gd name="T117" fmla="*/ 76 h 172"/>
                <a:gd name="T118" fmla="*/ 168 w 176"/>
                <a:gd name="T119" fmla="*/ 62 h 172"/>
                <a:gd name="T120" fmla="*/ 176 w 176"/>
                <a:gd name="T121" fmla="*/ 58 h 17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6"/>
                <a:gd name="T184" fmla="*/ 0 h 172"/>
                <a:gd name="T185" fmla="*/ 176 w 176"/>
                <a:gd name="T186" fmla="*/ 172 h 17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6" h="172">
                  <a:moveTo>
                    <a:pt x="176" y="58"/>
                  </a:moveTo>
                  <a:lnTo>
                    <a:pt x="170" y="54"/>
                  </a:lnTo>
                  <a:lnTo>
                    <a:pt x="166" y="50"/>
                  </a:lnTo>
                  <a:lnTo>
                    <a:pt x="164" y="48"/>
                  </a:lnTo>
                  <a:lnTo>
                    <a:pt x="162" y="46"/>
                  </a:lnTo>
                  <a:lnTo>
                    <a:pt x="160" y="44"/>
                  </a:lnTo>
                  <a:lnTo>
                    <a:pt x="156" y="40"/>
                  </a:lnTo>
                  <a:lnTo>
                    <a:pt x="152" y="38"/>
                  </a:lnTo>
                  <a:lnTo>
                    <a:pt x="146" y="36"/>
                  </a:lnTo>
                  <a:lnTo>
                    <a:pt x="144" y="34"/>
                  </a:lnTo>
                  <a:lnTo>
                    <a:pt x="142" y="34"/>
                  </a:lnTo>
                  <a:lnTo>
                    <a:pt x="138" y="32"/>
                  </a:lnTo>
                  <a:lnTo>
                    <a:pt x="136" y="28"/>
                  </a:lnTo>
                  <a:lnTo>
                    <a:pt x="134" y="26"/>
                  </a:lnTo>
                  <a:lnTo>
                    <a:pt x="132" y="24"/>
                  </a:lnTo>
                  <a:lnTo>
                    <a:pt x="126" y="22"/>
                  </a:lnTo>
                  <a:lnTo>
                    <a:pt x="120" y="24"/>
                  </a:lnTo>
                  <a:lnTo>
                    <a:pt x="116" y="24"/>
                  </a:lnTo>
                  <a:lnTo>
                    <a:pt x="110" y="26"/>
                  </a:lnTo>
                  <a:lnTo>
                    <a:pt x="108" y="26"/>
                  </a:lnTo>
                  <a:lnTo>
                    <a:pt x="106" y="28"/>
                  </a:lnTo>
                  <a:lnTo>
                    <a:pt x="100" y="30"/>
                  </a:lnTo>
                  <a:lnTo>
                    <a:pt x="94" y="32"/>
                  </a:lnTo>
                  <a:lnTo>
                    <a:pt x="88" y="32"/>
                  </a:lnTo>
                  <a:lnTo>
                    <a:pt x="84" y="32"/>
                  </a:lnTo>
                  <a:lnTo>
                    <a:pt x="80" y="32"/>
                  </a:lnTo>
                  <a:lnTo>
                    <a:pt x="78" y="32"/>
                  </a:lnTo>
                  <a:lnTo>
                    <a:pt x="72" y="30"/>
                  </a:lnTo>
                  <a:lnTo>
                    <a:pt x="68" y="28"/>
                  </a:lnTo>
                  <a:lnTo>
                    <a:pt x="64" y="24"/>
                  </a:lnTo>
                  <a:lnTo>
                    <a:pt x="62" y="22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50" y="8"/>
                  </a:lnTo>
                  <a:lnTo>
                    <a:pt x="48" y="6"/>
                  </a:lnTo>
                  <a:lnTo>
                    <a:pt x="46" y="4"/>
                  </a:lnTo>
                  <a:lnTo>
                    <a:pt x="44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40" y="2"/>
                  </a:lnTo>
                  <a:lnTo>
                    <a:pt x="42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8"/>
                  </a:lnTo>
                  <a:lnTo>
                    <a:pt x="38" y="8"/>
                  </a:lnTo>
                  <a:lnTo>
                    <a:pt x="38" y="10"/>
                  </a:lnTo>
                  <a:lnTo>
                    <a:pt x="36" y="12"/>
                  </a:lnTo>
                  <a:lnTo>
                    <a:pt x="36" y="14"/>
                  </a:lnTo>
                  <a:lnTo>
                    <a:pt x="36" y="16"/>
                  </a:lnTo>
                  <a:lnTo>
                    <a:pt x="36" y="18"/>
                  </a:lnTo>
                  <a:lnTo>
                    <a:pt x="36" y="20"/>
                  </a:lnTo>
                  <a:lnTo>
                    <a:pt x="34" y="20"/>
                  </a:lnTo>
                  <a:lnTo>
                    <a:pt x="32" y="18"/>
                  </a:lnTo>
                  <a:lnTo>
                    <a:pt x="32" y="16"/>
                  </a:lnTo>
                  <a:lnTo>
                    <a:pt x="32" y="14"/>
                  </a:lnTo>
                  <a:lnTo>
                    <a:pt x="34" y="14"/>
                  </a:lnTo>
                  <a:lnTo>
                    <a:pt x="34" y="12"/>
                  </a:lnTo>
                  <a:lnTo>
                    <a:pt x="34" y="10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28" y="6"/>
                  </a:lnTo>
                  <a:lnTo>
                    <a:pt x="24" y="10"/>
                  </a:lnTo>
                  <a:lnTo>
                    <a:pt x="22" y="14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18" y="18"/>
                  </a:lnTo>
                  <a:lnTo>
                    <a:pt x="14" y="18"/>
                  </a:lnTo>
                  <a:lnTo>
                    <a:pt x="10" y="20"/>
                  </a:lnTo>
                  <a:lnTo>
                    <a:pt x="6" y="24"/>
                  </a:lnTo>
                  <a:lnTo>
                    <a:pt x="2" y="26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4" y="54"/>
                  </a:lnTo>
                  <a:lnTo>
                    <a:pt x="4" y="58"/>
                  </a:lnTo>
                  <a:lnTo>
                    <a:pt x="2" y="60"/>
                  </a:lnTo>
                  <a:lnTo>
                    <a:pt x="2" y="62"/>
                  </a:lnTo>
                  <a:lnTo>
                    <a:pt x="2" y="64"/>
                  </a:lnTo>
                  <a:lnTo>
                    <a:pt x="0" y="68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80"/>
                  </a:lnTo>
                  <a:lnTo>
                    <a:pt x="6" y="84"/>
                  </a:lnTo>
                  <a:lnTo>
                    <a:pt x="12" y="86"/>
                  </a:lnTo>
                  <a:lnTo>
                    <a:pt x="44" y="90"/>
                  </a:lnTo>
                  <a:lnTo>
                    <a:pt x="48" y="98"/>
                  </a:lnTo>
                  <a:lnTo>
                    <a:pt x="52" y="98"/>
                  </a:lnTo>
                  <a:lnTo>
                    <a:pt x="56" y="98"/>
                  </a:lnTo>
                  <a:lnTo>
                    <a:pt x="60" y="98"/>
                  </a:lnTo>
                  <a:lnTo>
                    <a:pt x="62" y="96"/>
                  </a:lnTo>
                  <a:lnTo>
                    <a:pt x="64" y="96"/>
                  </a:lnTo>
                  <a:lnTo>
                    <a:pt x="66" y="96"/>
                  </a:lnTo>
                  <a:lnTo>
                    <a:pt x="66" y="98"/>
                  </a:lnTo>
                  <a:lnTo>
                    <a:pt x="66" y="102"/>
                  </a:lnTo>
                  <a:lnTo>
                    <a:pt x="64" y="104"/>
                  </a:lnTo>
                  <a:lnTo>
                    <a:pt x="62" y="106"/>
                  </a:lnTo>
                  <a:lnTo>
                    <a:pt x="60" y="108"/>
                  </a:lnTo>
                  <a:lnTo>
                    <a:pt x="60" y="112"/>
                  </a:lnTo>
                  <a:lnTo>
                    <a:pt x="58" y="116"/>
                  </a:lnTo>
                  <a:lnTo>
                    <a:pt x="60" y="122"/>
                  </a:lnTo>
                  <a:lnTo>
                    <a:pt x="62" y="128"/>
                  </a:lnTo>
                  <a:lnTo>
                    <a:pt x="68" y="132"/>
                  </a:lnTo>
                  <a:lnTo>
                    <a:pt x="60" y="140"/>
                  </a:lnTo>
                  <a:lnTo>
                    <a:pt x="62" y="140"/>
                  </a:lnTo>
                  <a:lnTo>
                    <a:pt x="62" y="144"/>
                  </a:lnTo>
                  <a:lnTo>
                    <a:pt x="64" y="148"/>
                  </a:lnTo>
                  <a:lnTo>
                    <a:pt x="66" y="154"/>
                  </a:lnTo>
                  <a:lnTo>
                    <a:pt x="68" y="160"/>
                  </a:lnTo>
                  <a:lnTo>
                    <a:pt x="68" y="164"/>
                  </a:lnTo>
                  <a:lnTo>
                    <a:pt x="80" y="166"/>
                  </a:lnTo>
                  <a:lnTo>
                    <a:pt x="98" y="172"/>
                  </a:lnTo>
                  <a:lnTo>
                    <a:pt x="116" y="152"/>
                  </a:lnTo>
                  <a:lnTo>
                    <a:pt x="124" y="148"/>
                  </a:lnTo>
                  <a:lnTo>
                    <a:pt x="124" y="140"/>
                  </a:lnTo>
                  <a:lnTo>
                    <a:pt x="122" y="140"/>
                  </a:lnTo>
                  <a:lnTo>
                    <a:pt x="118" y="140"/>
                  </a:lnTo>
                  <a:lnTo>
                    <a:pt x="116" y="140"/>
                  </a:lnTo>
                  <a:lnTo>
                    <a:pt x="114" y="140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2" y="130"/>
                  </a:lnTo>
                  <a:lnTo>
                    <a:pt x="110" y="128"/>
                  </a:lnTo>
                  <a:lnTo>
                    <a:pt x="108" y="126"/>
                  </a:lnTo>
                  <a:lnTo>
                    <a:pt x="106" y="124"/>
                  </a:lnTo>
                  <a:lnTo>
                    <a:pt x="104" y="124"/>
                  </a:lnTo>
                  <a:lnTo>
                    <a:pt x="104" y="122"/>
                  </a:lnTo>
                  <a:lnTo>
                    <a:pt x="104" y="118"/>
                  </a:lnTo>
                  <a:lnTo>
                    <a:pt x="106" y="118"/>
                  </a:lnTo>
                  <a:lnTo>
                    <a:pt x="108" y="120"/>
                  </a:lnTo>
                  <a:lnTo>
                    <a:pt x="114" y="122"/>
                  </a:lnTo>
                  <a:lnTo>
                    <a:pt x="126" y="124"/>
                  </a:lnTo>
                  <a:lnTo>
                    <a:pt x="128" y="130"/>
                  </a:lnTo>
                  <a:lnTo>
                    <a:pt x="144" y="128"/>
                  </a:lnTo>
                  <a:lnTo>
                    <a:pt x="144" y="124"/>
                  </a:lnTo>
                  <a:lnTo>
                    <a:pt x="152" y="120"/>
                  </a:lnTo>
                  <a:lnTo>
                    <a:pt x="154" y="120"/>
                  </a:lnTo>
                  <a:lnTo>
                    <a:pt x="156" y="122"/>
                  </a:lnTo>
                  <a:lnTo>
                    <a:pt x="158" y="122"/>
                  </a:lnTo>
                  <a:lnTo>
                    <a:pt x="160" y="120"/>
                  </a:lnTo>
                  <a:lnTo>
                    <a:pt x="162" y="120"/>
                  </a:lnTo>
                  <a:lnTo>
                    <a:pt x="164" y="118"/>
                  </a:lnTo>
                  <a:lnTo>
                    <a:pt x="164" y="116"/>
                  </a:lnTo>
                  <a:lnTo>
                    <a:pt x="156" y="100"/>
                  </a:lnTo>
                  <a:lnTo>
                    <a:pt x="156" y="98"/>
                  </a:lnTo>
                  <a:lnTo>
                    <a:pt x="154" y="96"/>
                  </a:lnTo>
                  <a:lnTo>
                    <a:pt x="154" y="90"/>
                  </a:lnTo>
                  <a:lnTo>
                    <a:pt x="154" y="84"/>
                  </a:lnTo>
                  <a:lnTo>
                    <a:pt x="156" y="78"/>
                  </a:lnTo>
                  <a:lnTo>
                    <a:pt x="166" y="76"/>
                  </a:lnTo>
                  <a:lnTo>
                    <a:pt x="164" y="64"/>
                  </a:lnTo>
                  <a:lnTo>
                    <a:pt x="168" y="62"/>
                  </a:lnTo>
                  <a:lnTo>
                    <a:pt x="170" y="62"/>
                  </a:lnTo>
                  <a:lnTo>
                    <a:pt x="174" y="60"/>
                  </a:lnTo>
                  <a:lnTo>
                    <a:pt x="176" y="58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77" name="Freeform 140"/>
            <p:cNvSpPr>
              <a:spLocks/>
            </p:cNvSpPr>
            <p:nvPr/>
          </p:nvSpPr>
          <p:spPr bwMode="gray">
            <a:xfrm>
              <a:off x="4679" y="2996"/>
              <a:ext cx="52" cy="86"/>
            </a:xfrm>
            <a:custGeom>
              <a:avLst/>
              <a:gdLst>
                <a:gd name="T0" fmla="*/ 52 w 52"/>
                <a:gd name="T1" fmla="*/ 28 h 86"/>
                <a:gd name="T2" fmla="*/ 52 w 52"/>
                <a:gd name="T3" fmla="*/ 28 h 86"/>
                <a:gd name="T4" fmla="*/ 48 w 52"/>
                <a:gd name="T5" fmla="*/ 26 h 86"/>
                <a:gd name="T6" fmla="*/ 46 w 52"/>
                <a:gd name="T7" fmla="*/ 22 h 86"/>
                <a:gd name="T8" fmla="*/ 40 w 52"/>
                <a:gd name="T9" fmla="*/ 16 h 86"/>
                <a:gd name="T10" fmla="*/ 34 w 52"/>
                <a:gd name="T11" fmla="*/ 12 h 86"/>
                <a:gd name="T12" fmla="*/ 28 w 52"/>
                <a:gd name="T13" fmla="*/ 6 h 86"/>
                <a:gd name="T14" fmla="*/ 22 w 52"/>
                <a:gd name="T15" fmla="*/ 0 h 86"/>
                <a:gd name="T16" fmla="*/ 22 w 52"/>
                <a:gd name="T17" fmla="*/ 0 h 86"/>
                <a:gd name="T18" fmla="*/ 20 w 52"/>
                <a:gd name="T19" fmla="*/ 2 h 86"/>
                <a:gd name="T20" fmla="*/ 16 w 52"/>
                <a:gd name="T21" fmla="*/ 4 h 86"/>
                <a:gd name="T22" fmla="*/ 14 w 52"/>
                <a:gd name="T23" fmla="*/ 4 h 86"/>
                <a:gd name="T24" fmla="*/ 10 w 52"/>
                <a:gd name="T25" fmla="*/ 6 h 86"/>
                <a:gd name="T26" fmla="*/ 10 w 52"/>
                <a:gd name="T27" fmla="*/ 6 h 86"/>
                <a:gd name="T28" fmla="*/ 12 w 52"/>
                <a:gd name="T29" fmla="*/ 18 h 86"/>
                <a:gd name="T30" fmla="*/ 2 w 52"/>
                <a:gd name="T31" fmla="*/ 20 h 86"/>
                <a:gd name="T32" fmla="*/ 0 w 52"/>
                <a:gd name="T33" fmla="*/ 26 h 86"/>
                <a:gd name="T34" fmla="*/ 0 w 52"/>
                <a:gd name="T35" fmla="*/ 32 h 86"/>
                <a:gd name="T36" fmla="*/ 0 w 52"/>
                <a:gd name="T37" fmla="*/ 38 h 86"/>
                <a:gd name="T38" fmla="*/ 2 w 52"/>
                <a:gd name="T39" fmla="*/ 40 h 86"/>
                <a:gd name="T40" fmla="*/ 2 w 52"/>
                <a:gd name="T41" fmla="*/ 42 h 86"/>
                <a:gd name="T42" fmla="*/ 10 w 52"/>
                <a:gd name="T43" fmla="*/ 58 h 86"/>
                <a:gd name="T44" fmla="*/ 14 w 52"/>
                <a:gd name="T45" fmla="*/ 58 h 86"/>
                <a:gd name="T46" fmla="*/ 16 w 52"/>
                <a:gd name="T47" fmla="*/ 60 h 86"/>
                <a:gd name="T48" fmla="*/ 16 w 52"/>
                <a:gd name="T49" fmla="*/ 62 h 86"/>
                <a:gd name="T50" fmla="*/ 18 w 52"/>
                <a:gd name="T51" fmla="*/ 66 h 86"/>
                <a:gd name="T52" fmla="*/ 18 w 52"/>
                <a:gd name="T53" fmla="*/ 70 h 86"/>
                <a:gd name="T54" fmla="*/ 18 w 52"/>
                <a:gd name="T55" fmla="*/ 72 h 86"/>
                <a:gd name="T56" fmla="*/ 16 w 52"/>
                <a:gd name="T57" fmla="*/ 74 h 86"/>
                <a:gd name="T58" fmla="*/ 16 w 52"/>
                <a:gd name="T59" fmla="*/ 78 h 86"/>
                <a:gd name="T60" fmla="*/ 16 w 52"/>
                <a:gd name="T61" fmla="*/ 80 h 86"/>
                <a:gd name="T62" fmla="*/ 16 w 52"/>
                <a:gd name="T63" fmla="*/ 84 h 86"/>
                <a:gd name="T64" fmla="*/ 18 w 52"/>
                <a:gd name="T65" fmla="*/ 86 h 86"/>
                <a:gd name="T66" fmla="*/ 24 w 52"/>
                <a:gd name="T67" fmla="*/ 84 h 86"/>
                <a:gd name="T68" fmla="*/ 26 w 52"/>
                <a:gd name="T69" fmla="*/ 84 h 86"/>
                <a:gd name="T70" fmla="*/ 36 w 52"/>
                <a:gd name="T71" fmla="*/ 82 h 86"/>
                <a:gd name="T72" fmla="*/ 40 w 52"/>
                <a:gd name="T73" fmla="*/ 82 h 86"/>
                <a:gd name="T74" fmla="*/ 46 w 52"/>
                <a:gd name="T75" fmla="*/ 82 h 86"/>
                <a:gd name="T76" fmla="*/ 46 w 52"/>
                <a:gd name="T77" fmla="*/ 82 h 86"/>
                <a:gd name="T78" fmla="*/ 44 w 52"/>
                <a:gd name="T79" fmla="*/ 80 h 86"/>
                <a:gd name="T80" fmla="*/ 42 w 52"/>
                <a:gd name="T81" fmla="*/ 78 h 86"/>
                <a:gd name="T82" fmla="*/ 42 w 52"/>
                <a:gd name="T83" fmla="*/ 74 h 86"/>
                <a:gd name="T84" fmla="*/ 40 w 52"/>
                <a:gd name="T85" fmla="*/ 64 h 86"/>
                <a:gd name="T86" fmla="*/ 36 w 52"/>
                <a:gd name="T87" fmla="*/ 62 h 86"/>
                <a:gd name="T88" fmla="*/ 36 w 52"/>
                <a:gd name="T89" fmla="*/ 62 h 86"/>
                <a:gd name="T90" fmla="*/ 34 w 52"/>
                <a:gd name="T91" fmla="*/ 58 h 86"/>
                <a:gd name="T92" fmla="*/ 32 w 52"/>
                <a:gd name="T93" fmla="*/ 54 h 86"/>
                <a:gd name="T94" fmla="*/ 32 w 52"/>
                <a:gd name="T95" fmla="*/ 50 h 86"/>
                <a:gd name="T96" fmla="*/ 32 w 52"/>
                <a:gd name="T97" fmla="*/ 44 h 86"/>
                <a:gd name="T98" fmla="*/ 34 w 52"/>
                <a:gd name="T99" fmla="*/ 40 h 86"/>
                <a:gd name="T100" fmla="*/ 38 w 52"/>
                <a:gd name="T101" fmla="*/ 40 h 86"/>
                <a:gd name="T102" fmla="*/ 40 w 52"/>
                <a:gd name="T103" fmla="*/ 40 h 86"/>
                <a:gd name="T104" fmla="*/ 42 w 52"/>
                <a:gd name="T105" fmla="*/ 42 h 86"/>
                <a:gd name="T106" fmla="*/ 44 w 52"/>
                <a:gd name="T107" fmla="*/ 42 h 86"/>
                <a:gd name="T108" fmla="*/ 44 w 52"/>
                <a:gd name="T109" fmla="*/ 40 h 86"/>
                <a:gd name="T110" fmla="*/ 46 w 52"/>
                <a:gd name="T111" fmla="*/ 38 h 86"/>
                <a:gd name="T112" fmla="*/ 46 w 52"/>
                <a:gd name="T113" fmla="*/ 38 h 86"/>
                <a:gd name="T114" fmla="*/ 46 w 52"/>
                <a:gd name="T115" fmla="*/ 36 h 86"/>
                <a:gd name="T116" fmla="*/ 48 w 52"/>
                <a:gd name="T117" fmla="*/ 34 h 86"/>
                <a:gd name="T118" fmla="*/ 48 w 52"/>
                <a:gd name="T119" fmla="*/ 32 h 86"/>
                <a:gd name="T120" fmla="*/ 52 w 52"/>
                <a:gd name="T121" fmla="*/ 28 h 8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2"/>
                <a:gd name="T184" fmla="*/ 0 h 86"/>
                <a:gd name="T185" fmla="*/ 52 w 52"/>
                <a:gd name="T186" fmla="*/ 86 h 8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2" h="86">
                  <a:moveTo>
                    <a:pt x="52" y="28"/>
                  </a:moveTo>
                  <a:lnTo>
                    <a:pt x="52" y="28"/>
                  </a:lnTo>
                  <a:lnTo>
                    <a:pt x="48" y="26"/>
                  </a:lnTo>
                  <a:lnTo>
                    <a:pt x="46" y="22"/>
                  </a:lnTo>
                  <a:lnTo>
                    <a:pt x="40" y="16"/>
                  </a:lnTo>
                  <a:lnTo>
                    <a:pt x="34" y="12"/>
                  </a:lnTo>
                  <a:lnTo>
                    <a:pt x="28" y="6"/>
                  </a:lnTo>
                  <a:lnTo>
                    <a:pt x="22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0" y="6"/>
                  </a:lnTo>
                  <a:lnTo>
                    <a:pt x="12" y="18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10" y="58"/>
                  </a:lnTo>
                  <a:lnTo>
                    <a:pt x="14" y="58"/>
                  </a:lnTo>
                  <a:lnTo>
                    <a:pt x="16" y="60"/>
                  </a:lnTo>
                  <a:lnTo>
                    <a:pt x="16" y="62"/>
                  </a:lnTo>
                  <a:lnTo>
                    <a:pt x="18" y="66"/>
                  </a:lnTo>
                  <a:lnTo>
                    <a:pt x="18" y="70"/>
                  </a:lnTo>
                  <a:lnTo>
                    <a:pt x="18" y="72"/>
                  </a:lnTo>
                  <a:lnTo>
                    <a:pt x="16" y="74"/>
                  </a:lnTo>
                  <a:lnTo>
                    <a:pt x="16" y="78"/>
                  </a:lnTo>
                  <a:lnTo>
                    <a:pt x="16" y="80"/>
                  </a:lnTo>
                  <a:lnTo>
                    <a:pt x="16" y="84"/>
                  </a:lnTo>
                  <a:lnTo>
                    <a:pt x="18" y="86"/>
                  </a:lnTo>
                  <a:lnTo>
                    <a:pt x="24" y="84"/>
                  </a:lnTo>
                  <a:lnTo>
                    <a:pt x="26" y="84"/>
                  </a:lnTo>
                  <a:lnTo>
                    <a:pt x="36" y="82"/>
                  </a:lnTo>
                  <a:lnTo>
                    <a:pt x="40" y="82"/>
                  </a:lnTo>
                  <a:lnTo>
                    <a:pt x="46" y="82"/>
                  </a:lnTo>
                  <a:lnTo>
                    <a:pt x="44" y="80"/>
                  </a:lnTo>
                  <a:lnTo>
                    <a:pt x="42" y="78"/>
                  </a:lnTo>
                  <a:lnTo>
                    <a:pt x="42" y="74"/>
                  </a:lnTo>
                  <a:lnTo>
                    <a:pt x="40" y="64"/>
                  </a:lnTo>
                  <a:lnTo>
                    <a:pt x="36" y="62"/>
                  </a:lnTo>
                  <a:lnTo>
                    <a:pt x="34" y="58"/>
                  </a:lnTo>
                  <a:lnTo>
                    <a:pt x="32" y="54"/>
                  </a:lnTo>
                  <a:lnTo>
                    <a:pt x="32" y="50"/>
                  </a:lnTo>
                  <a:lnTo>
                    <a:pt x="32" y="44"/>
                  </a:lnTo>
                  <a:lnTo>
                    <a:pt x="34" y="40"/>
                  </a:lnTo>
                  <a:lnTo>
                    <a:pt x="38" y="40"/>
                  </a:lnTo>
                  <a:lnTo>
                    <a:pt x="40" y="40"/>
                  </a:lnTo>
                  <a:lnTo>
                    <a:pt x="42" y="42"/>
                  </a:lnTo>
                  <a:lnTo>
                    <a:pt x="44" y="42"/>
                  </a:lnTo>
                  <a:lnTo>
                    <a:pt x="44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8" y="34"/>
                  </a:lnTo>
                  <a:lnTo>
                    <a:pt x="48" y="32"/>
                  </a:lnTo>
                  <a:lnTo>
                    <a:pt x="52" y="28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78" name="Freeform 141"/>
            <p:cNvSpPr>
              <a:spLocks/>
            </p:cNvSpPr>
            <p:nvPr/>
          </p:nvSpPr>
          <p:spPr bwMode="gray">
            <a:xfrm>
              <a:off x="4711" y="3024"/>
              <a:ext cx="46" cy="56"/>
            </a:xfrm>
            <a:custGeom>
              <a:avLst/>
              <a:gdLst>
                <a:gd name="T0" fmla="*/ 20 w 46"/>
                <a:gd name="T1" fmla="*/ 0 h 56"/>
                <a:gd name="T2" fmla="*/ 28 w 46"/>
                <a:gd name="T3" fmla="*/ 4 h 56"/>
                <a:gd name="T4" fmla="*/ 36 w 46"/>
                <a:gd name="T5" fmla="*/ 8 h 56"/>
                <a:gd name="T6" fmla="*/ 46 w 46"/>
                <a:gd name="T7" fmla="*/ 10 h 56"/>
                <a:gd name="T8" fmla="*/ 44 w 46"/>
                <a:gd name="T9" fmla="*/ 16 h 56"/>
                <a:gd name="T10" fmla="*/ 44 w 46"/>
                <a:gd name="T11" fmla="*/ 16 h 56"/>
                <a:gd name="T12" fmla="*/ 42 w 46"/>
                <a:gd name="T13" fmla="*/ 18 h 56"/>
                <a:gd name="T14" fmla="*/ 40 w 46"/>
                <a:gd name="T15" fmla="*/ 20 h 56"/>
                <a:gd name="T16" fmla="*/ 38 w 46"/>
                <a:gd name="T17" fmla="*/ 22 h 56"/>
                <a:gd name="T18" fmla="*/ 38 w 46"/>
                <a:gd name="T19" fmla="*/ 24 h 56"/>
                <a:gd name="T20" fmla="*/ 36 w 46"/>
                <a:gd name="T21" fmla="*/ 26 h 56"/>
                <a:gd name="T22" fmla="*/ 36 w 46"/>
                <a:gd name="T23" fmla="*/ 28 h 56"/>
                <a:gd name="T24" fmla="*/ 38 w 46"/>
                <a:gd name="T25" fmla="*/ 30 h 56"/>
                <a:gd name="T26" fmla="*/ 38 w 46"/>
                <a:gd name="T27" fmla="*/ 30 h 56"/>
                <a:gd name="T28" fmla="*/ 40 w 46"/>
                <a:gd name="T29" fmla="*/ 32 h 56"/>
                <a:gd name="T30" fmla="*/ 42 w 46"/>
                <a:gd name="T31" fmla="*/ 36 h 56"/>
                <a:gd name="T32" fmla="*/ 42 w 46"/>
                <a:gd name="T33" fmla="*/ 38 h 56"/>
                <a:gd name="T34" fmla="*/ 42 w 46"/>
                <a:gd name="T35" fmla="*/ 38 h 56"/>
                <a:gd name="T36" fmla="*/ 40 w 46"/>
                <a:gd name="T37" fmla="*/ 42 h 56"/>
                <a:gd name="T38" fmla="*/ 40 w 46"/>
                <a:gd name="T39" fmla="*/ 44 h 56"/>
                <a:gd name="T40" fmla="*/ 40 w 46"/>
                <a:gd name="T41" fmla="*/ 46 h 56"/>
                <a:gd name="T42" fmla="*/ 40 w 46"/>
                <a:gd name="T43" fmla="*/ 48 h 56"/>
                <a:gd name="T44" fmla="*/ 40 w 46"/>
                <a:gd name="T45" fmla="*/ 50 h 56"/>
                <a:gd name="T46" fmla="*/ 38 w 46"/>
                <a:gd name="T47" fmla="*/ 52 h 56"/>
                <a:gd name="T48" fmla="*/ 36 w 46"/>
                <a:gd name="T49" fmla="*/ 52 h 56"/>
                <a:gd name="T50" fmla="*/ 34 w 46"/>
                <a:gd name="T51" fmla="*/ 52 h 56"/>
                <a:gd name="T52" fmla="*/ 34 w 46"/>
                <a:gd name="T53" fmla="*/ 52 h 56"/>
                <a:gd name="T54" fmla="*/ 32 w 46"/>
                <a:gd name="T55" fmla="*/ 50 h 56"/>
                <a:gd name="T56" fmla="*/ 28 w 46"/>
                <a:gd name="T57" fmla="*/ 50 h 56"/>
                <a:gd name="T58" fmla="*/ 26 w 46"/>
                <a:gd name="T59" fmla="*/ 52 h 56"/>
                <a:gd name="T60" fmla="*/ 24 w 46"/>
                <a:gd name="T61" fmla="*/ 52 h 56"/>
                <a:gd name="T62" fmla="*/ 20 w 46"/>
                <a:gd name="T63" fmla="*/ 50 h 56"/>
                <a:gd name="T64" fmla="*/ 20 w 46"/>
                <a:gd name="T65" fmla="*/ 50 h 56"/>
                <a:gd name="T66" fmla="*/ 18 w 46"/>
                <a:gd name="T67" fmla="*/ 54 h 56"/>
                <a:gd name="T68" fmla="*/ 20 w 46"/>
                <a:gd name="T69" fmla="*/ 56 h 56"/>
                <a:gd name="T70" fmla="*/ 14 w 46"/>
                <a:gd name="T71" fmla="*/ 54 h 56"/>
                <a:gd name="T72" fmla="*/ 14 w 46"/>
                <a:gd name="T73" fmla="*/ 54 h 56"/>
                <a:gd name="T74" fmla="*/ 12 w 46"/>
                <a:gd name="T75" fmla="*/ 52 h 56"/>
                <a:gd name="T76" fmla="*/ 10 w 46"/>
                <a:gd name="T77" fmla="*/ 50 h 56"/>
                <a:gd name="T78" fmla="*/ 10 w 46"/>
                <a:gd name="T79" fmla="*/ 46 h 56"/>
                <a:gd name="T80" fmla="*/ 8 w 46"/>
                <a:gd name="T81" fmla="*/ 36 h 56"/>
                <a:gd name="T82" fmla="*/ 4 w 46"/>
                <a:gd name="T83" fmla="*/ 34 h 56"/>
                <a:gd name="T84" fmla="*/ 4 w 46"/>
                <a:gd name="T85" fmla="*/ 34 h 56"/>
                <a:gd name="T86" fmla="*/ 2 w 46"/>
                <a:gd name="T87" fmla="*/ 30 h 56"/>
                <a:gd name="T88" fmla="*/ 0 w 46"/>
                <a:gd name="T89" fmla="*/ 26 h 56"/>
                <a:gd name="T90" fmla="*/ 0 w 46"/>
                <a:gd name="T91" fmla="*/ 22 h 56"/>
                <a:gd name="T92" fmla="*/ 0 w 46"/>
                <a:gd name="T93" fmla="*/ 16 h 56"/>
                <a:gd name="T94" fmla="*/ 2 w 46"/>
                <a:gd name="T95" fmla="*/ 12 h 56"/>
                <a:gd name="T96" fmla="*/ 6 w 46"/>
                <a:gd name="T97" fmla="*/ 12 h 56"/>
                <a:gd name="T98" fmla="*/ 8 w 46"/>
                <a:gd name="T99" fmla="*/ 12 h 56"/>
                <a:gd name="T100" fmla="*/ 10 w 46"/>
                <a:gd name="T101" fmla="*/ 14 h 56"/>
                <a:gd name="T102" fmla="*/ 12 w 46"/>
                <a:gd name="T103" fmla="*/ 14 h 56"/>
                <a:gd name="T104" fmla="*/ 12 w 46"/>
                <a:gd name="T105" fmla="*/ 12 h 56"/>
                <a:gd name="T106" fmla="*/ 14 w 46"/>
                <a:gd name="T107" fmla="*/ 10 h 56"/>
                <a:gd name="T108" fmla="*/ 14 w 46"/>
                <a:gd name="T109" fmla="*/ 10 h 56"/>
                <a:gd name="T110" fmla="*/ 14 w 46"/>
                <a:gd name="T111" fmla="*/ 8 h 56"/>
                <a:gd name="T112" fmla="*/ 16 w 46"/>
                <a:gd name="T113" fmla="*/ 6 h 56"/>
                <a:gd name="T114" fmla="*/ 16 w 46"/>
                <a:gd name="T115" fmla="*/ 4 h 56"/>
                <a:gd name="T116" fmla="*/ 20 w 46"/>
                <a:gd name="T117" fmla="*/ 0 h 5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6"/>
                <a:gd name="T178" fmla="*/ 0 h 56"/>
                <a:gd name="T179" fmla="*/ 46 w 46"/>
                <a:gd name="T180" fmla="*/ 56 h 5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6" h="56">
                  <a:moveTo>
                    <a:pt x="20" y="0"/>
                  </a:moveTo>
                  <a:lnTo>
                    <a:pt x="28" y="4"/>
                  </a:lnTo>
                  <a:lnTo>
                    <a:pt x="36" y="8"/>
                  </a:lnTo>
                  <a:lnTo>
                    <a:pt x="46" y="10"/>
                  </a:lnTo>
                  <a:lnTo>
                    <a:pt x="44" y="16"/>
                  </a:lnTo>
                  <a:lnTo>
                    <a:pt x="42" y="18"/>
                  </a:lnTo>
                  <a:lnTo>
                    <a:pt x="40" y="20"/>
                  </a:lnTo>
                  <a:lnTo>
                    <a:pt x="38" y="22"/>
                  </a:lnTo>
                  <a:lnTo>
                    <a:pt x="38" y="24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8" y="30"/>
                  </a:lnTo>
                  <a:lnTo>
                    <a:pt x="40" y="32"/>
                  </a:lnTo>
                  <a:lnTo>
                    <a:pt x="42" y="36"/>
                  </a:lnTo>
                  <a:lnTo>
                    <a:pt x="42" y="38"/>
                  </a:lnTo>
                  <a:lnTo>
                    <a:pt x="40" y="42"/>
                  </a:lnTo>
                  <a:lnTo>
                    <a:pt x="40" y="44"/>
                  </a:lnTo>
                  <a:lnTo>
                    <a:pt x="40" y="46"/>
                  </a:lnTo>
                  <a:lnTo>
                    <a:pt x="40" y="48"/>
                  </a:lnTo>
                  <a:lnTo>
                    <a:pt x="40" y="50"/>
                  </a:lnTo>
                  <a:lnTo>
                    <a:pt x="38" y="52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2" y="50"/>
                  </a:lnTo>
                  <a:lnTo>
                    <a:pt x="28" y="50"/>
                  </a:lnTo>
                  <a:lnTo>
                    <a:pt x="26" y="52"/>
                  </a:lnTo>
                  <a:lnTo>
                    <a:pt x="24" y="52"/>
                  </a:lnTo>
                  <a:lnTo>
                    <a:pt x="20" y="50"/>
                  </a:lnTo>
                  <a:lnTo>
                    <a:pt x="18" y="54"/>
                  </a:lnTo>
                  <a:lnTo>
                    <a:pt x="20" y="56"/>
                  </a:lnTo>
                  <a:lnTo>
                    <a:pt x="14" y="54"/>
                  </a:lnTo>
                  <a:lnTo>
                    <a:pt x="12" y="52"/>
                  </a:lnTo>
                  <a:lnTo>
                    <a:pt x="10" y="50"/>
                  </a:lnTo>
                  <a:lnTo>
                    <a:pt x="10" y="46"/>
                  </a:lnTo>
                  <a:lnTo>
                    <a:pt x="8" y="36"/>
                  </a:lnTo>
                  <a:lnTo>
                    <a:pt x="4" y="34"/>
                  </a:lnTo>
                  <a:lnTo>
                    <a:pt x="2" y="30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20" y="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79" name="Freeform 142"/>
            <p:cNvSpPr>
              <a:spLocks/>
            </p:cNvSpPr>
            <p:nvPr/>
          </p:nvSpPr>
          <p:spPr bwMode="gray">
            <a:xfrm>
              <a:off x="4747" y="3034"/>
              <a:ext cx="46" cy="42"/>
            </a:xfrm>
            <a:custGeom>
              <a:avLst/>
              <a:gdLst>
                <a:gd name="T0" fmla="*/ 46 w 46"/>
                <a:gd name="T1" fmla="*/ 18 h 42"/>
                <a:gd name="T2" fmla="*/ 38 w 46"/>
                <a:gd name="T3" fmla="*/ 12 h 42"/>
                <a:gd name="T4" fmla="*/ 32 w 46"/>
                <a:gd name="T5" fmla="*/ 8 h 42"/>
                <a:gd name="T6" fmla="*/ 20 w 46"/>
                <a:gd name="T7" fmla="*/ 4 h 42"/>
                <a:gd name="T8" fmla="*/ 10 w 46"/>
                <a:gd name="T9" fmla="*/ 0 h 42"/>
                <a:gd name="T10" fmla="*/ 8 w 46"/>
                <a:gd name="T11" fmla="*/ 2 h 42"/>
                <a:gd name="T12" fmla="*/ 8 w 46"/>
                <a:gd name="T13" fmla="*/ 6 h 42"/>
                <a:gd name="T14" fmla="*/ 8 w 46"/>
                <a:gd name="T15" fmla="*/ 6 h 42"/>
                <a:gd name="T16" fmla="*/ 6 w 46"/>
                <a:gd name="T17" fmla="*/ 8 h 42"/>
                <a:gd name="T18" fmla="*/ 4 w 46"/>
                <a:gd name="T19" fmla="*/ 10 h 42"/>
                <a:gd name="T20" fmla="*/ 2 w 46"/>
                <a:gd name="T21" fmla="*/ 12 h 42"/>
                <a:gd name="T22" fmla="*/ 2 w 46"/>
                <a:gd name="T23" fmla="*/ 14 h 42"/>
                <a:gd name="T24" fmla="*/ 0 w 46"/>
                <a:gd name="T25" fmla="*/ 16 h 42"/>
                <a:gd name="T26" fmla="*/ 0 w 46"/>
                <a:gd name="T27" fmla="*/ 18 h 42"/>
                <a:gd name="T28" fmla="*/ 2 w 46"/>
                <a:gd name="T29" fmla="*/ 20 h 42"/>
                <a:gd name="T30" fmla="*/ 2 w 46"/>
                <a:gd name="T31" fmla="*/ 20 h 42"/>
                <a:gd name="T32" fmla="*/ 4 w 46"/>
                <a:gd name="T33" fmla="*/ 22 h 42"/>
                <a:gd name="T34" fmla="*/ 6 w 46"/>
                <a:gd name="T35" fmla="*/ 26 h 42"/>
                <a:gd name="T36" fmla="*/ 6 w 46"/>
                <a:gd name="T37" fmla="*/ 28 h 42"/>
                <a:gd name="T38" fmla="*/ 6 w 46"/>
                <a:gd name="T39" fmla="*/ 28 h 42"/>
                <a:gd name="T40" fmla="*/ 4 w 46"/>
                <a:gd name="T41" fmla="*/ 32 h 42"/>
                <a:gd name="T42" fmla="*/ 4 w 46"/>
                <a:gd name="T43" fmla="*/ 34 h 42"/>
                <a:gd name="T44" fmla="*/ 4 w 46"/>
                <a:gd name="T45" fmla="*/ 36 h 42"/>
                <a:gd name="T46" fmla="*/ 4 w 46"/>
                <a:gd name="T47" fmla="*/ 38 h 42"/>
                <a:gd name="T48" fmla="*/ 4 w 46"/>
                <a:gd name="T49" fmla="*/ 40 h 42"/>
                <a:gd name="T50" fmla="*/ 2 w 46"/>
                <a:gd name="T51" fmla="*/ 40 h 42"/>
                <a:gd name="T52" fmla="*/ 2 w 46"/>
                <a:gd name="T53" fmla="*/ 42 h 42"/>
                <a:gd name="T54" fmla="*/ 4 w 46"/>
                <a:gd name="T55" fmla="*/ 42 h 42"/>
                <a:gd name="T56" fmla="*/ 8 w 46"/>
                <a:gd name="T57" fmla="*/ 42 h 42"/>
                <a:gd name="T58" fmla="*/ 8 w 46"/>
                <a:gd name="T59" fmla="*/ 42 h 42"/>
                <a:gd name="T60" fmla="*/ 10 w 46"/>
                <a:gd name="T61" fmla="*/ 40 h 42"/>
                <a:gd name="T62" fmla="*/ 10 w 46"/>
                <a:gd name="T63" fmla="*/ 40 h 42"/>
                <a:gd name="T64" fmla="*/ 12 w 46"/>
                <a:gd name="T65" fmla="*/ 40 h 42"/>
                <a:gd name="T66" fmla="*/ 14 w 46"/>
                <a:gd name="T67" fmla="*/ 40 h 42"/>
                <a:gd name="T68" fmla="*/ 16 w 46"/>
                <a:gd name="T69" fmla="*/ 40 h 42"/>
                <a:gd name="T70" fmla="*/ 16 w 46"/>
                <a:gd name="T71" fmla="*/ 40 h 42"/>
                <a:gd name="T72" fmla="*/ 18 w 46"/>
                <a:gd name="T73" fmla="*/ 40 h 42"/>
                <a:gd name="T74" fmla="*/ 20 w 46"/>
                <a:gd name="T75" fmla="*/ 40 h 42"/>
                <a:gd name="T76" fmla="*/ 22 w 46"/>
                <a:gd name="T77" fmla="*/ 42 h 42"/>
                <a:gd name="T78" fmla="*/ 24 w 46"/>
                <a:gd name="T79" fmla="*/ 42 h 42"/>
                <a:gd name="T80" fmla="*/ 26 w 46"/>
                <a:gd name="T81" fmla="*/ 42 h 42"/>
                <a:gd name="T82" fmla="*/ 26 w 46"/>
                <a:gd name="T83" fmla="*/ 42 h 42"/>
                <a:gd name="T84" fmla="*/ 28 w 46"/>
                <a:gd name="T85" fmla="*/ 42 h 42"/>
                <a:gd name="T86" fmla="*/ 28 w 46"/>
                <a:gd name="T87" fmla="*/ 40 h 42"/>
                <a:gd name="T88" fmla="*/ 30 w 46"/>
                <a:gd name="T89" fmla="*/ 38 h 42"/>
                <a:gd name="T90" fmla="*/ 30 w 46"/>
                <a:gd name="T91" fmla="*/ 36 h 42"/>
                <a:gd name="T92" fmla="*/ 32 w 46"/>
                <a:gd name="T93" fmla="*/ 32 h 42"/>
                <a:gd name="T94" fmla="*/ 34 w 46"/>
                <a:gd name="T95" fmla="*/ 28 h 42"/>
                <a:gd name="T96" fmla="*/ 36 w 46"/>
                <a:gd name="T97" fmla="*/ 26 h 42"/>
                <a:gd name="T98" fmla="*/ 40 w 46"/>
                <a:gd name="T99" fmla="*/ 26 h 42"/>
                <a:gd name="T100" fmla="*/ 42 w 46"/>
                <a:gd name="T101" fmla="*/ 22 h 42"/>
                <a:gd name="T102" fmla="*/ 46 w 46"/>
                <a:gd name="T103" fmla="*/ 18 h 4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6"/>
                <a:gd name="T157" fmla="*/ 0 h 42"/>
                <a:gd name="T158" fmla="*/ 46 w 46"/>
                <a:gd name="T159" fmla="*/ 42 h 4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6" h="42">
                  <a:moveTo>
                    <a:pt x="46" y="18"/>
                  </a:moveTo>
                  <a:lnTo>
                    <a:pt x="38" y="12"/>
                  </a:lnTo>
                  <a:lnTo>
                    <a:pt x="32" y="8"/>
                  </a:lnTo>
                  <a:lnTo>
                    <a:pt x="20" y="4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6"/>
                  </a:lnTo>
                  <a:lnTo>
                    <a:pt x="6" y="8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6" y="26"/>
                  </a:lnTo>
                  <a:lnTo>
                    <a:pt x="6" y="28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4" y="40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8" y="42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2" y="42"/>
                  </a:lnTo>
                  <a:lnTo>
                    <a:pt x="24" y="42"/>
                  </a:lnTo>
                  <a:lnTo>
                    <a:pt x="26" y="42"/>
                  </a:lnTo>
                  <a:lnTo>
                    <a:pt x="28" y="42"/>
                  </a:lnTo>
                  <a:lnTo>
                    <a:pt x="28" y="40"/>
                  </a:lnTo>
                  <a:lnTo>
                    <a:pt x="30" y="38"/>
                  </a:lnTo>
                  <a:lnTo>
                    <a:pt x="30" y="36"/>
                  </a:lnTo>
                  <a:lnTo>
                    <a:pt x="32" y="32"/>
                  </a:lnTo>
                  <a:lnTo>
                    <a:pt x="34" y="28"/>
                  </a:lnTo>
                  <a:lnTo>
                    <a:pt x="36" y="26"/>
                  </a:lnTo>
                  <a:lnTo>
                    <a:pt x="40" y="26"/>
                  </a:lnTo>
                  <a:lnTo>
                    <a:pt x="42" y="22"/>
                  </a:lnTo>
                  <a:lnTo>
                    <a:pt x="46" y="18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80" name="Freeform 143"/>
            <p:cNvSpPr>
              <a:spLocks/>
            </p:cNvSpPr>
            <p:nvPr/>
          </p:nvSpPr>
          <p:spPr bwMode="gray">
            <a:xfrm>
              <a:off x="4445" y="2936"/>
              <a:ext cx="148" cy="242"/>
            </a:xfrm>
            <a:custGeom>
              <a:avLst/>
              <a:gdLst>
                <a:gd name="T0" fmla="*/ 128 w 148"/>
                <a:gd name="T1" fmla="*/ 204 h 242"/>
                <a:gd name="T2" fmla="*/ 126 w 148"/>
                <a:gd name="T3" fmla="*/ 212 h 242"/>
                <a:gd name="T4" fmla="*/ 114 w 148"/>
                <a:gd name="T5" fmla="*/ 240 h 242"/>
                <a:gd name="T6" fmla="*/ 118 w 148"/>
                <a:gd name="T7" fmla="*/ 226 h 242"/>
                <a:gd name="T8" fmla="*/ 114 w 148"/>
                <a:gd name="T9" fmla="*/ 220 h 242"/>
                <a:gd name="T10" fmla="*/ 106 w 148"/>
                <a:gd name="T11" fmla="*/ 218 h 242"/>
                <a:gd name="T12" fmla="*/ 96 w 148"/>
                <a:gd name="T13" fmla="*/ 218 h 242"/>
                <a:gd name="T14" fmla="*/ 82 w 148"/>
                <a:gd name="T15" fmla="*/ 214 h 242"/>
                <a:gd name="T16" fmla="*/ 80 w 148"/>
                <a:gd name="T17" fmla="*/ 206 h 242"/>
                <a:gd name="T18" fmla="*/ 78 w 148"/>
                <a:gd name="T19" fmla="*/ 200 h 242"/>
                <a:gd name="T20" fmla="*/ 60 w 148"/>
                <a:gd name="T21" fmla="*/ 192 h 242"/>
                <a:gd name="T22" fmla="*/ 50 w 148"/>
                <a:gd name="T23" fmla="*/ 188 h 242"/>
                <a:gd name="T24" fmla="*/ 36 w 148"/>
                <a:gd name="T25" fmla="*/ 180 h 242"/>
                <a:gd name="T26" fmla="*/ 26 w 148"/>
                <a:gd name="T27" fmla="*/ 172 h 242"/>
                <a:gd name="T28" fmla="*/ 26 w 148"/>
                <a:gd name="T29" fmla="*/ 172 h 242"/>
                <a:gd name="T30" fmla="*/ 14 w 148"/>
                <a:gd name="T31" fmla="*/ 168 h 242"/>
                <a:gd name="T32" fmla="*/ 2 w 148"/>
                <a:gd name="T33" fmla="*/ 166 h 242"/>
                <a:gd name="T34" fmla="*/ 4 w 148"/>
                <a:gd name="T35" fmla="*/ 160 h 242"/>
                <a:gd name="T36" fmla="*/ 14 w 148"/>
                <a:gd name="T37" fmla="*/ 142 h 242"/>
                <a:gd name="T38" fmla="*/ 18 w 148"/>
                <a:gd name="T39" fmla="*/ 122 h 242"/>
                <a:gd name="T40" fmla="*/ 18 w 148"/>
                <a:gd name="T41" fmla="*/ 92 h 242"/>
                <a:gd name="T42" fmla="*/ 20 w 148"/>
                <a:gd name="T43" fmla="*/ 72 h 242"/>
                <a:gd name="T44" fmla="*/ 18 w 148"/>
                <a:gd name="T45" fmla="*/ 66 h 242"/>
                <a:gd name="T46" fmla="*/ 18 w 148"/>
                <a:gd name="T47" fmla="*/ 56 h 242"/>
                <a:gd name="T48" fmla="*/ 34 w 148"/>
                <a:gd name="T49" fmla="*/ 50 h 242"/>
                <a:gd name="T50" fmla="*/ 68 w 148"/>
                <a:gd name="T51" fmla="*/ 22 h 242"/>
                <a:gd name="T52" fmla="*/ 78 w 148"/>
                <a:gd name="T53" fmla="*/ 12 h 242"/>
                <a:gd name="T54" fmla="*/ 86 w 148"/>
                <a:gd name="T55" fmla="*/ 8 h 242"/>
                <a:gd name="T56" fmla="*/ 94 w 148"/>
                <a:gd name="T57" fmla="*/ 6 h 242"/>
                <a:gd name="T58" fmla="*/ 102 w 148"/>
                <a:gd name="T59" fmla="*/ 2 h 242"/>
                <a:gd name="T60" fmla="*/ 112 w 148"/>
                <a:gd name="T61" fmla="*/ 0 h 242"/>
                <a:gd name="T62" fmla="*/ 116 w 148"/>
                <a:gd name="T63" fmla="*/ 2 h 242"/>
                <a:gd name="T64" fmla="*/ 114 w 148"/>
                <a:gd name="T65" fmla="*/ 6 h 242"/>
                <a:gd name="T66" fmla="*/ 106 w 148"/>
                <a:gd name="T67" fmla="*/ 10 h 242"/>
                <a:gd name="T68" fmla="*/ 98 w 148"/>
                <a:gd name="T69" fmla="*/ 20 h 242"/>
                <a:gd name="T70" fmla="*/ 86 w 148"/>
                <a:gd name="T71" fmla="*/ 26 h 242"/>
                <a:gd name="T72" fmla="*/ 80 w 148"/>
                <a:gd name="T73" fmla="*/ 32 h 242"/>
                <a:gd name="T74" fmla="*/ 80 w 148"/>
                <a:gd name="T75" fmla="*/ 44 h 242"/>
                <a:gd name="T76" fmla="*/ 82 w 148"/>
                <a:gd name="T77" fmla="*/ 50 h 242"/>
                <a:gd name="T78" fmla="*/ 84 w 148"/>
                <a:gd name="T79" fmla="*/ 60 h 242"/>
                <a:gd name="T80" fmla="*/ 82 w 148"/>
                <a:gd name="T81" fmla="*/ 66 h 242"/>
                <a:gd name="T82" fmla="*/ 82 w 148"/>
                <a:gd name="T83" fmla="*/ 78 h 242"/>
                <a:gd name="T84" fmla="*/ 92 w 148"/>
                <a:gd name="T85" fmla="*/ 88 h 242"/>
                <a:gd name="T86" fmla="*/ 128 w 148"/>
                <a:gd name="T87" fmla="*/ 100 h 242"/>
                <a:gd name="T88" fmla="*/ 140 w 148"/>
                <a:gd name="T89" fmla="*/ 100 h 242"/>
                <a:gd name="T90" fmla="*/ 142 w 148"/>
                <a:gd name="T91" fmla="*/ 98 h 242"/>
                <a:gd name="T92" fmla="*/ 146 w 148"/>
                <a:gd name="T93" fmla="*/ 100 h 242"/>
                <a:gd name="T94" fmla="*/ 144 w 148"/>
                <a:gd name="T95" fmla="*/ 106 h 242"/>
                <a:gd name="T96" fmla="*/ 140 w 148"/>
                <a:gd name="T97" fmla="*/ 114 h 242"/>
                <a:gd name="T98" fmla="*/ 142 w 148"/>
                <a:gd name="T99" fmla="*/ 130 h 242"/>
                <a:gd name="T100" fmla="*/ 142 w 148"/>
                <a:gd name="T101" fmla="*/ 142 h 242"/>
                <a:gd name="T102" fmla="*/ 146 w 148"/>
                <a:gd name="T103" fmla="*/ 156 h 242"/>
                <a:gd name="T104" fmla="*/ 146 w 148"/>
                <a:gd name="T105" fmla="*/ 166 h 242"/>
                <a:gd name="T106" fmla="*/ 144 w 148"/>
                <a:gd name="T107" fmla="*/ 160 h 242"/>
                <a:gd name="T108" fmla="*/ 120 w 148"/>
                <a:gd name="T109" fmla="*/ 168 h 242"/>
                <a:gd name="T110" fmla="*/ 128 w 148"/>
                <a:gd name="T111" fmla="*/ 178 h 242"/>
                <a:gd name="T112" fmla="*/ 122 w 148"/>
                <a:gd name="T113" fmla="*/ 174 h 242"/>
                <a:gd name="T114" fmla="*/ 120 w 148"/>
                <a:gd name="T115" fmla="*/ 186 h 242"/>
                <a:gd name="T116" fmla="*/ 124 w 148"/>
                <a:gd name="T117" fmla="*/ 194 h 24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48"/>
                <a:gd name="T178" fmla="*/ 0 h 242"/>
                <a:gd name="T179" fmla="*/ 148 w 148"/>
                <a:gd name="T180" fmla="*/ 242 h 24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48" h="242">
                  <a:moveTo>
                    <a:pt x="124" y="194"/>
                  </a:moveTo>
                  <a:lnTo>
                    <a:pt x="126" y="200"/>
                  </a:lnTo>
                  <a:lnTo>
                    <a:pt x="128" y="204"/>
                  </a:lnTo>
                  <a:lnTo>
                    <a:pt x="128" y="208"/>
                  </a:lnTo>
                  <a:lnTo>
                    <a:pt x="126" y="212"/>
                  </a:lnTo>
                  <a:lnTo>
                    <a:pt x="118" y="242"/>
                  </a:lnTo>
                  <a:lnTo>
                    <a:pt x="116" y="240"/>
                  </a:lnTo>
                  <a:lnTo>
                    <a:pt x="114" y="240"/>
                  </a:lnTo>
                  <a:lnTo>
                    <a:pt x="112" y="242"/>
                  </a:lnTo>
                  <a:lnTo>
                    <a:pt x="118" y="226"/>
                  </a:lnTo>
                  <a:lnTo>
                    <a:pt x="118" y="224"/>
                  </a:lnTo>
                  <a:lnTo>
                    <a:pt x="116" y="222"/>
                  </a:lnTo>
                  <a:lnTo>
                    <a:pt x="114" y="220"/>
                  </a:lnTo>
                  <a:lnTo>
                    <a:pt x="110" y="220"/>
                  </a:lnTo>
                  <a:lnTo>
                    <a:pt x="106" y="218"/>
                  </a:lnTo>
                  <a:lnTo>
                    <a:pt x="102" y="218"/>
                  </a:lnTo>
                  <a:lnTo>
                    <a:pt x="98" y="218"/>
                  </a:lnTo>
                  <a:lnTo>
                    <a:pt x="96" y="218"/>
                  </a:lnTo>
                  <a:lnTo>
                    <a:pt x="90" y="218"/>
                  </a:lnTo>
                  <a:lnTo>
                    <a:pt x="86" y="216"/>
                  </a:lnTo>
                  <a:lnTo>
                    <a:pt x="82" y="214"/>
                  </a:lnTo>
                  <a:lnTo>
                    <a:pt x="82" y="210"/>
                  </a:lnTo>
                  <a:lnTo>
                    <a:pt x="80" y="208"/>
                  </a:lnTo>
                  <a:lnTo>
                    <a:pt x="80" y="206"/>
                  </a:lnTo>
                  <a:lnTo>
                    <a:pt x="80" y="204"/>
                  </a:lnTo>
                  <a:lnTo>
                    <a:pt x="78" y="200"/>
                  </a:lnTo>
                  <a:lnTo>
                    <a:pt x="72" y="196"/>
                  </a:lnTo>
                  <a:lnTo>
                    <a:pt x="66" y="194"/>
                  </a:lnTo>
                  <a:lnTo>
                    <a:pt x="60" y="192"/>
                  </a:lnTo>
                  <a:lnTo>
                    <a:pt x="56" y="190"/>
                  </a:lnTo>
                  <a:lnTo>
                    <a:pt x="52" y="188"/>
                  </a:lnTo>
                  <a:lnTo>
                    <a:pt x="50" y="188"/>
                  </a:lnTo>
                  <a:lnTo>
                    <a:pt x="46" y="186"/>
                  </a:lnTo>
                  <a:lnTo>
                    <a:pt x="40" y="184"/>
                  </a:lnTo>
                  <a:lnTo>
                    <a:pt x="36" y="180"/>
                  </a:lnTo>
                  <a:lnTo>
                    <a:pt x="32" y="178"/>
                  </a:lnTo>
                  <a:lnTo>
                    <a:pt x="28" y="174"/>
                  </a:lnTo>
                  <a:lnTo>
                    <a:pt x="26" y="172"/>
                  </a:lnTo>
                  <a:lnTo>
                    <a:pt x="20" y="170"/>
                  </a:lnTo>
                  <a:lnTo>
                    <a:pt x="14" y="168"/>
                  </a:lnTo>
                  <a:lnTo>
                    <a:pt x="10" y="168"/>
                  </a:lnTo>
                  <a:lnTo>
                    <a:pt x="4" y="166"/>
                  </a:lnTo>
                  <a:lnTo>
                    <a:pt x="2" y="166"/>
                  </a:lnTo>
                  <a:lnTo>
                    <a:pt x="0" y="166"/>
                  </a:lnTo>
                  <a:lnTo>
                    <a:pt x="2" y="162"/>
                  </a:lnTo>
                  <a:lnTo>
                    <a:pt x="4" y="160"/>
                  </a:lnTo>
                  <a:lnTo>
                    <a:pt x="10" y="154"/>
                  </a:lnTo>
                  <a:lnTo>
                    <a:pt x="14" y="142"/>
                  </a:lnTo>
                  <a:lnTo>
                    <a:pt x="16" y="136"/>
                  </a:lnTo>
                  <a:lnTo>
                    <a:pt x="18" y="130"/>
                  </a:lnTo>
                  <a:lnTo>
                    <a:pt x="18" y="122"/>
                  </a:lnTo>
                  <a:lnTo>
                    <a:pt x="18" y="114"/>
                  </a:lnTo>
                  <a:lnTo>
                    <a:pt x="18" y="104"/>
                  </a:lnTo>
                  <a:lnTo>
                    <a:pt x="18" y="92"/>
                  </a:lnTo>
                  <a:lnTo>
                    <a:pt x="18" y="80"/>
                  </a:lnTo>
                  <a:lnTo>
                    <a:pt x="20" y="74"/>
                  </a:lnTo>
                  <a:lnTo>
                    <a:pt x="20" y="72"/>
                  </a:lnTo>
                  <a:lnTo>
                    <a:pt x="20" y="70"/>
                  </a:lnTo>
                  <a:lnTo>
                    <a:pt x="18" y="68"/>
                  </a:lnTo>
                  <a:lnTo>
                    <a:pt x="18" y="66"/>
                  </a:lnTo>
                  <a:lnTo>
                    <a:pt x="20" y="62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20" y="56"/>
                  </a:lnTo>
                  <a:lnTo>
                    <a:pt x="20" y="54"/>
                  </a:lnTo>
                  <a:lnTo>
                    <a:pt x="34" y="50"/>
                  </a:lnTo>
                  <a:lnTo>
                    <a:pt x="44" y="34"/>
                  </a:lnTo>
                  <a:lnTo>
                    <a:pt x="50" y="24"/>
                  </a:lnTo>
                  <a:lnTo>
                    <a:pt x="68" y="22"/>
                  </a:lnTo>
                  <a:lnTo>
                    <a:pt x="76" y="14"/>
                  </a:lnTo>
                  <a:lnTo>
                    <a:pt x="78" y="12"/>
                  </a:lnTo>
                  <a:lnTo>
                    <a:pt x="80" y="10"/>
                  </a:lnTo>
                  <a:lnTo>
                    <a:pt x="84" y="8"/>
                  </a:lnTo>
                  <a:lnTo>
                    <a:pt x="86" y="8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4" y="6"/>
                  </a:lnTo>
                  <a:lnTo>
                    <a:pt x="96" y="6"/>
                  </a:lnTo>
                  <a:lnTo>
                    <a:pt x="98" y="4"/>
                  </a:lnTo>
                  <a:lnTo>
                    <a:pt x="102" y="2"/>
                  </a:lnTo>
                  <a:lnTo>
                    <a:pt x="106" y="2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4" y="0"/>
                  </a:lnTo>
                  <a:lnTo>
                    <a:pt x="114" y="2"/>
                  </a:lnTo>
                  <a:lnTo>
                    <a:pt x="116" y="2"/>
                  </a:lnTo>
                  <a:lnTo>
                    <a:pt x="116" y="4"/>
                  </a:lnTo>
                  <a:lnTo>
                    <a:pt x="114" y="4"/>
                  </a:lnTo>
                  <a:lnTo>
                    <a:pt x="114" y="6"/>
                  </a:lnTo>
                  <a:lnTo>
                    <a:pt x="112" y="6"/>
                  </a:lnTo>
                  <a:lnTo>
                    <a:pt x="110" y="8"/>
                  </a:lnTo>
                  <a:lnTo>
                    <a:pt x="106" y="10"/>
                  </a:lnTo>
                  <a:lnTo>
                    <a:pt x="102" y="14"/>
                  </a:lnTo>
                  <a:lnTo>
                    <a:pt x="98" y="18"/>
                  </a:lnTo>
                  <a:lnTo>
                    <a:pt x="98" y="20"/>
                  </a:lnTo>
                  <a:lnTo>
                    <a:pt x="94" y="20"/>
                  </a:lnTo>
                  <a:lnTo>
                    <a:pt x="90" y="22"/>
                  </a:lnTo>
                  <a:lnTo>
                    <a:pt x="86" y="26"/>
                  </a:lnTo>
                  <a:lnTo>
                    <a:pt x="82" y="28"/>
                  </a:lnTo>
                  <a:lnTo>
                    <a:pt x="80" y="32"/>
                  </a:lnTo>
                  <a:lnTo>
                    <a:pt x="80" y="34"/>
                  </a:lnTo>
                  <a:lnTo>
                    <a:pt x="80" y="38"/>
                  </a:lnTo>
                  <a:lnTo>
                    <a:pt x="80" y="44"/>
                  </a:lnTo>
                  <a:lnTo>
                    <a:pt x="80" y="48"/>
                  </a:lnTo>
                  <a:lnTo>
                    <a:pt x="82" y="50"/>
                  </a:lnTo>
                  <a:lnTo>
                    <a:pt x="82" y="52"/>
                  </a:lnTo>
                  <a:lnTo>
                    <a:pt x="84" y="56"/>
                  </a:lnTo>
                  <a:lnTo>
                    <a:pt x="84" y="60"/>
                  </a:lnTo>
                  <a:lnTo>
                    <a:pt x="82" y="62"/>
                  </a:lnTo>
                  <a:lnTo>
                    <a:pt x="82" y="64"/>
                  </a:lnTo>
                  <a:lnTo>
                    <a:pt x="82" y="66"/>
                  </a:lnTo>
                  <a:lnTo>
                    <a:pt x="80" y="70"/>
                  </a:lnTo>
                  <a:lnTo>
                    <a:pt x="80" y="74"/>
                  </a:lnTo>
                  <a:lnTo>
                    <a:pt x="82" y="78"/>
                  </a:lnTo>
                  <a:lnTo>
                    <a:pt x="82" y="82"/>
                  </a:lnTo>
                  <a:lnTo>
                    <a:pt x="86" y="86"/>
                  </a:lnTo>
                  <a:lnTo>
                    <a:pt x="92" y="88"/>
                  </a:lnTo>
                  <a:lnTo>
                    <a:pt x="124" y="92"/>
                  </a:lnTo>
                  <a:lnTo>
                    <a:pt x="128" y="100"/>
                  </a:lnTo>
                  <a:lnTo>
                    <a:pt x="132" y="100"/>
                  </a:lnTo>
                  <a:lnTo>
                    <a:pt x="136" y="100"/>
                  </a:lnTo>
                  <a:lnTo>
                    <a:pt x="140" y="100"/>
                  </a:lnTo>
                  <a:lnTo>
                    <a:pt x="142" y="98"/>
                  </a:lnTo>
                  <a:lnTo>
                    <a:pt x="144" y="98"/>
                  </a:lnTo>
                  <a:lnTo>
                    <a:pt x="146" y="98"/>
                  </a:lnTo>
                  <a:lnTo>
                    <a:pt x="146" y="100"/>
                  </a:lnTo>
                  <a:lnTo>
                    <a:pt x="146" y="104"/>
                  </a:lnTo>
                  <a:lnTo>
                    <a:pt x="144" y="106"/>
                  </a:lnTo>
                  <a:lnTo>
                    <a:pt x="142" y="108"/>
                  </a:lnTo>
                  <a:lnTo>
                    <a:pt x="140" y="110"/>
                  </a:lnTo>
                  <a:lnTo>
                    <a:pt x="140" y="114"/>
                  </a:lnTo>
                  <a:lnTo>
                    <a:pt x="138" y="118"/>
                  </a:lnTo>
                  <a:lnTo>
                    <a:pt x="140" y="124"/>
                  </a:lnTo>
                  <a:lnTo>
                    <a:pt x="142" y="130"/>
                  </a:lnTo>
                  <a:lnTo>
                    <a:pt x="148" y="134"/>
                  </a:lnTo>
                  <a:lnTo>
                    <a:pt x="140" y="142"/>
                  </a:lnTo>
                  <a:lnTo>
                    <a:pt x="142" y="142"/>
                  </a:lnTo>
                  <a:lnTo>
                    <a:pt x="142" y="146"/>
                  </a:lnTo>
                  <a:lnTo>
                    <a:pt x="144" y="150"/>
                  </a:lnTo>
                  <a:lnTo>
                    <a:pt x="146" y="156"/>
                  </a:lnTo>
                  <a:lnTo>
                    <a:pt x="148" y="162"/>
                  </a:lnTo>
                  <a:lnTo>
                    <a:pt x="148" y="166"/>
                  </a:lnTo>
                  <a:lnTo>
                    <a:pt x="146" y="166"/>
                  </a:lnTo>
                  <a:lnTo>
                    <a:pt x="146" y="164"/>
                  </a:lnTo>
                  <a:lnTo>
                    <a:pt x="144" y="160"/>
                  </a:lnTo>
                  <a:lnTo>
                    <a:pt x="142" y="156"/>
                  </a:lnTo>
                  <a:lnTo>
                    <a:pt x="118" y="160"/>
                  </a:lnTo>
                  <a:lnTo>
                    <a:pt x="120" y="168"/>
                  </a:lnTo>
                  <a:lnTo>
                    <a:pt x="126" y="168"/>
                  </a:lnTo>
                  <a:lnTo>
                    <a:pt x="130" y="178"/>
                  </a:lnTo>
                  <a:lnTo>
                    <a:pt x="128" y="178"/>
                  </a:lnTo>
                  <a:lnTo>
                    <a:pt x="126" y="176"/>
                  </a:lnTo>
                  <a:lnTo>
                    <a:pt x="124" y="176"/>
                  </a:lnTo>
                  <a:lnTo>
                    <a:pt x="122" y="174"/>
                  </a:lnTo>
                  <a:lnTo>
                    <a:pt x="120" y="174"/>
                  </a:lnTo>
                  <a:lnTo>
                    <a:pt x="120" y="17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4" y="194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81" name="Freeform 144"/>
            <p:cNvSpPr>
              <a:spLocks/>
            </p:cNvSpPr>
            <p:nvPr/>
          </p:nvSpPr>
          <p:spPr bwMode="gray">
            <a:xfrm>
              <a:off x="4405" y="3102"/>
              <a:ext cx="80" cy="84"/>
            </a:xfrm>
            <a:custGeom>
              <a:avLst/>
              <a:gdLst>
                <a:gd name="T0" fmla="*/ 10 w 80"/>
                <a:gd name="T1" fmla="*/ 80 h 84"/>
                <a:gd name="T2" fmla="*/ 10 w 80"/>
                <a:gd name="T3" fmla="*/ 74 h 84"/>
                <a:gd name="T4" fmla="*/ 6 w 80"/>
                <a:gd name="T5" fmla="*/ 74 h 84"/>
                <a:gd name="T6" fmla="*/ 4 w 80"/>
                <a:gd name="T7" fmla="*/ 72 h 84"/>
                <a:gd name="T8" fmla="*/ 2 w 80"/>
                <a:gd name="T9" fmla="*/ 70 h 84"/>
                <a:gd name="T10" fmla="*/ 0 w 80"/>
                <a:gd name="T11" fmla="*/ 68 h 84"/>
                <a:gd name="T12" fmla="*/ 0 w 80"/>
                <a:gd name="T13" fmla="*/ 66 h 84"/>
                <a:gd name="T14" fmla="*/ 6 w 80"/>
                <a:gd name="T15" fmla="*/ 54 h 84"/>
                <a:gd name="T16" fmla="*/ 14 w 80"/>
                <a:gd name="T17" fmla="*/ 44 h 84"/>
                <a:gd name="T18" fmla="*/ 24 w 80"/>
                <a:gd name="T19" fmla="*/ 36 h 84"/>
                <a:gd name="T20" fmla="*/ 28 w 80"/>
                <a:gd name="T21" fmla="*/ 34 h 84"/>
                <a:gd name="T22" fmla="*/ 30 w 80"/>
                <a:gd name="T23" fmla="*/ 22 h 84"/>
                <a:gd name="T24" fmla="*/ 32 w 80"/>
                <a:gd name="T25" fmla="*/ 20 h 84"/>
                <a:gd name="T26" fmla="*/ 34 w 80"/>
                <a:gd name="T27" fmla="*/ 18 h 84"/>
                <a:gd name="T28" fmla="*/ 36 w 80"/>
                <a:gd name="T29" fmla="*/ 18 h 84"/>
                <a:gd name="T30" fmla="*/ 38 w 80"/>
                <a:gd name="T31" fmla="*/ 16 h 84"/>
                <a:gd name="T32" fmla="*/ 38 w 80"/>
                <a:gd name="T33" fmla="*/ 12 h 84"/>
                <a:gd name="T34" fmla="*/ 38 w 80"/>
                <a:gd name="T35" fmla="*/ 8 h 84"/>
                <a:gd name="T36" fmla="*/ 38 w 80"/>
                <a:gd name="T37" fmla="*/ 6 h 84"/>
                <a:gd name="T38" fmla="*/ 40 w 80"/>
                <a:gd name="T39" fmla="*/ 2 h 84"/>
                <a:gd name="T40" fmla="*/ 40 w 80"/>
                <a:gd name="T41" fmla="*/ 0 h 84"/>
                <a:gd name="T42" fmla="*/ 42 w 80"/>
                <a:gd name="T43" fmla="*/ 0 h 84"/>
                <a:gd name="T44" fmla="*/ 44 w 80"/>
                <a:gd name="T45" fmla="*/ 0 h 84"/>
                <a:gd name="T46" fmla="*/ 50 w 80"/>
                <a:gd name="T47" fmla="*/ 2 h 84"/>
                <a:gd name="T48" fmla="*/ 54 w 80"/>
                <a:gd name="T49" fmla="*/ 2 h 84"/>
                <a:gd name="T50" fmla="*/ 60 w 80"/>
                <a:gd name="T51" fmla="*/ 4 h 84"/>
                <a:gd name="T52" fmla="*/ 66 w 80"/>
                <a:gd name="T53" fmla="*/ 6 h 84"/>
                <a:gd name="T54" fmla="*/ 66 w 80"/>
                <a:gd name="T55" fmla="*/ 6 h 84"/>
                <a:gd name="T56" fmla="*/ 66 w 80"/>
                <a:gd name="T57" fmla="*/ 6 h 84"/>
                <a:gd name="T58" fmla="*/ 66 w 80"/>
                <a:gd name="T59" fmla="*/ 6 h 84"/>
                <a:gd name="T60" fmla="*/ 68 w 80"/>
                <a:gd name="T61" fmla="*/ 6 h 84"/>
                <a:gd name="T62" fmla="*/ 70 w 80"/>
                <a:gd name="T63" fmla="*/ 10 h 84"/>
                <a:gd name="T64" fmla="*/ 74 w 80"/>
                <a:gd name="T65" fmla="*/ 12 h 84"/>
                <a:gd name="T66" fmla="*/ 78 w 80"/>
                <a:gd name="T67" fmla="*/ 16 h 84"/>
                <a:gd name="T68" fmla="*/ 78 w 80"/>
                <a:gd name="T69" fmla="*/ 18 h 84"/>
                <a:gd name="T70" fmla="*/ 78 w 80"/>
                <a:gd name="T71" fmla="*/ 20 h 84"/>
                <a:gd name="T72" fmla="*/ 78 w 80"/>
                <a:gd name="T73" fmla="*/ 24 h 84"/>
                <a:gd name="T74" fmla="*/ 80 w 80"/>
                <a:gd name="T75" fmla="*/ 26 h 84"/>
                <a:gd name="T76" fmla="*/ 80 w 80"/>
                <a:gd name="T77" fmla="*/ 30 h 84"/>
                <a:gd name="T78" fmla="*/ 78 w 80"/>
                <a:gd name="T79" fmla="*/ 34 h 84"/>
                <a:gd name="T80" fmla="*/ 74 w 80"/>
                <a:gd name="T81" fmla="*/ 44 h 84"/>
                <a:gd name="T82" fmla="*/ 66 w 80"/>
                <a:gd name="T83" fmla="*/ 52 h 84"/>
                <a:gd name="T84" fmla="*/ 56 w 80"/>
                <a:gd name="T85" fmla="*/ 60 h 84"/>
                <a:gd name="T86" fmla="*/ 44 w 80"/>
                <a:gd name="T87" fmla="*/ 64 h 84"/>
                <a:gd name="T88" fmla="*/ 42 w 80"/>
                <a:gd name="T89" fmla="*/ 64 h 84"/>
                <a:gd name="T90" fmla="*/ 42 w 80"/>
                <a:gd name="T91" fmla="*/ 64 h 84"/>
                <a:gd name="T92" fmla="*/ 40 w 80"/>
                <a:gd name="T93" fmla="*/ 66 h 84"/>
                <a:gd name="T94" fmla="*/ 38 w 80"/>
                <a:gd name="T95" fmla="*/ 70 h 84"/>
                <a:gd name="T96" fmla="*/ 38 w 80"/>
                <a:gd name="T97" fmla="*/ 70 h 84"/>
                <a:gd name="T98" fmla="*/ 36 w 80"/>
                <a:gd name="T99" fmla="*/ 72 h 84"/>
                <a:gd name="T100" fmla="*/ 36 w 80"/>
                <a:gd name="T101" fmla="*/ 76 h 84"/>
                <a:gd name="T102" fmla="*/ 34 w 80"/>
                <a:gd name="T103" fmla="*/ 78 h 84"/>
                <a:gd name="T104" fmla="*/ 32 w 80"/>
                <a:gd name="T105" fmla="*/ 80 h 84"/>
                <a:gd name="T106" fmla="*/ 32 w 80"/>
                <a:gd name="T107" fmla="*/ 80 h 84"/>
                <a:gd name="T108" fmla="*/ 32 w 80"/>
                <a:gd name="T109" fmla="*/ 82 h 84"/>
                <a:gd name="T110" fmla="*/ 30 w 80"/>
                <a:gd name="T111" fmla="*/ 84 h 84"/>
                <a:gd name="T112" fmla="*/ 26 w 80"/>
                <a:gd name="T113" fmla="*/ 84 h 84"/>
                <a:gd name="T114" fmla="*/ 24 w 80"/>
                <a:gd name="T115" fmla="*/ 84 h 84"/>
                <a:gd name="T116" fmla="*/ 22 w 80"/>
                <a:gd name="T117" fmla="*/ 82 h 84"/>
                <a:gd name="T118" fmla="*/ 12 w 80"/>
                <a:gd name="T119" fmla="*/ 82 h 84"/>
                <a:gd name="T120" fmla="*/ 10 w 80"/>
                <a:gd name="T121" fmla="*/ 80 h 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0"/>
                <a:gd name="T184" fmla="*/ 0 h 84"/>
                <a:gd name="T185" fmla="*/ 80 w 80"/>
                <a:gd name="T186" fmla="*/ 84 h 8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0" h="84">
                  <a:moveTo>
                    <a:pt x="10" y="80"/>
                  </a:moveTo>
                  <a:lnTo>
                    <a:pt x="10" y="74"/>
                  </a:lnTo>
                  <a:lnTo>
                    <a:pt x="6" y="74"/>
                  </a:lnTo>
                  <a:lnTo>
                    <a:pt x="4" y="72"/>
                  </a:lnTo>
                  <a:lnTo>
                    <a:pt x="2" y="70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6" y="54"/>
                  </a:lnTo>
                  <a:lnTo>
                    <a:pt x="14" y="44"/>
                  </a:lnTo>
                  <a:lnTo>
                    <a:pt x="24" y="36"/>
                  </a:lnTo>
                  <a:lnTo>
                    <a:pt x="28" y="34"/>
                  </a:lnTo>
                  <a:lnTo>
                    <a:pt x="30" y="22"/>
                  </a:lnTo>
                  <a:lnTo>
                    <a:pt x="32" y="20"/>
                  </a:lnTo>
                  <a:lnTo>
                    <a:pt x="34" y="18"/>
                  </a:lnTo>
                  <a:lnTo>
                    <a:pt x="36" y="18"/>
                  </a:lnTo>
                  <a:lnTo>
                    <a:pt x="38" y="16"/>
                  </a:lnTo>
                  <a:lnTo>
                    <a:pt x="38" y="12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40" y="2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50" y="2"/>
                  </a:lnTo>
                  <a:lnTo>
                    <a:pt x="54" y="2"/>
                  </a:lnTo>
                  <a:lnTo>
                    <a:pt x="60" y="4"/>
                  </a:lnTo>
                  <a:lnTo>
                    <a:pt x="66" y="6"/>
                  </a:lnTo>
                  <a:lnTo>
                    <a:pt x="68" y="6"/>
                  </a:lnTo>
                  <a:lnTo>
                    <a:pt x="70" y="10"/>
                  </a:lnTo>
                  <a:lnTo>
                    <a:pt x="74" y="12"/>
                  </a:lnTo>
                  <a:lnTo>
                    <a:pt x="78" y="16"/>
                  </a:lnTo>
                  <a:lnTo>
                    <a:pt x="78" y="18"/>
                  </a:lnTo>
                  <a:lnTo>
                    <a:pt x="78" y="20"/>
                  </a:lnTo>
                  <a:lnTo>
                    <a:pt x="78" y="24"/>
                  </a:lnTo>
                  <a:lnTo>
                    <a:pt x="80" y="26"/>
                  </a:lnTo>
                  <a:lnTo>
                    <a:pt x="80" y="30"/>
                  </a:lnTo>
                  <a:lnTo>
                    <a:pt x="78" y="34"/>
                  </a:lnTo>
                  <a:lnTo>
                    <a:pt x="74" y="44"/>
                  </a:lnTo>
                  <a:lnTo>
                    <a:pt x="66" y="52"/>
                  </a:lnTo>
                  <a:lnTo>
                    <a:pt x="56" y="60"/>
                  </a:lnTo>
                  <a:lnTo>
                    <a:pt x="44" y="64"/>
                  </a:lnTo>
                  <a:lnTo>
                    <a:pt x="42" y="64"/>
                  </a:lnTo>
                  <a:lnTo>
                    <a:pt x="40" y="66"/>
                  </a:lnTo>
                  <a:lnTo>
                    <a:pt x="38" y="70"/>
                  </a:lnTo>
                  <a:lnTo>
                    <a:pt x="36" y="72"/>
                  </a:lnTo>
                  <a:lnTo>
                    <a:pt x="36" y="76"/>
                  </a:lnTo>
                  <a:lnTo>
                    <a:pt x="34" y="78"/>
                  </a:lnTo>
                  <a:lnTo>
                    <a:pt x="32" y="80"/>
                  </a:lnTo>
                  <a:lnTo>
                    <a:pt x="32" y="82"/>
                  </a:lnTo>
                  <a:lnTo>
                    <a:pt x="30" y="84"/>
                  </a:lnTo>
                  <a:lnTo>
                    <a:pt x="26" y="84"/>
                  </a:lnTo>
                  <a:lnTo>
                    <a:pt x="24" y="84"/>
                  </a:lnTo>
                  <a:lnTo>
                    <a:pt x="22" y="82"/>
                  </a:lnTo>
                  <a:lnTo>
                    <a:pt x="12" y="82"/>
                  </a:lnTo>
                  <a:lnTo>
                    <a:pt x="10" y="8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82" name="Freeform 145"/>
            <p:cNvSpPr>
              <a:spLocks/>
            </p:cNvSpPr>
            <p:nvPr/>
          </p:nvSpPr>
          <p:spPr bwMode="gray">
            <a:xfrm>
              <a:off x="4515" y="3442"/>
              <a:ext cx="268" cy="660"/>
            </a:xfrm>
            <a:custGeom>
              <a:avLst/>
              <a:gdLst>
                <a:gd name="T0" fmla="*/ 82 w 268"/>
                <a:gd name="T1" fmla="*/ 28 h 660"/>
                <a:gd name="T2" fmla="*/ 78 w 268"/>
                <a:gd name="T3" fmla="*/ 38 h 660"/>
                <a:gd name="T4" fmla="*/ 68 w 268"/>
                <a:gd name="T5" fmla="*/ 58 h 660"/>
                <a:gd name="T6" fmla="*/ 52 w 268"/>
                <a:gd name="T7" fmla="*/ 90 h 660"/>
                <a:gd name="T8" fmla="*/ 46 w 268"/>
                <a:gd name="T9" fmla="*/ 126 h 660"/>
                <a:gd name="T10" fmla="*/ 44 w 268"/>
                <a:gd name="T11" fmla="*/ 238 h 660"/>
                <a:gd name="T12" fmla="*/ 32 w 268"/>
                <a:gd name="T13" fmla="*/ 256 h 660"/>
                <a:gd name="T14" fmla="*/ 22 w 268"/>
                <a:gd name="T15" fmla="*/ 282 h 660"/>
                <a:gd name="T16" fmla="*/ 24 w 268"/>
                <a:gd name="T17" fmla="*/ 310 h 660"/>
                <a:gd name="T18" fmla="*/ 20 w 268"/>
                <a:gd name="T19" fmla="*/ 332 h 660"/>
                <a:gd name="T20" fmla="*/ 20 w 268"/>
                <a:gd name="T21" fmla="*/ 370 h 660"/>
                <a:gd name="T22" fmla="*/ 18 w 268"/>
                <a:gd name="T23" fmla="*/ 382 h 660"/>
                <a:gd name="T24" fmla="*/ 22 w 268"/>
                <a:gd name="T25" fmla="*/ 390 h 660"/>
                <a:gd name="T26" fmla="*/ 20 w 268"/>
                <a:gd name="T27" fmla="*/ 428 h 660"/>
                <a:gd name="T28" fmla="*/ 10 w 268"/>
                <a:gd name="T29" fmla="*/ 438 h 660"/>
                <a:gd name="T30" fmla="*/ 2 w 268"/>
                <a:gd name="T31" fmla="*/ 466 h 660"/>
                <a:gd name="T32" fmla="*/ 2 w 268"/>
                <a:gd name="T33" fmla="*/ 530 h 660"/>
                <a:gd name="T34" fmla="*/ 2 w 268"/>
                <a:gd name="T35" fmla="*/ 554 h 660"/>
                <a:gd name="T36" fmla="*/ 54 w 268"/>
                <a:gd name="T37" fmla="*/ 570 h 660"/>
                <a:gd name="T38" fmla="*/ 56 w 268"/>
                <a:gd name="T39" fmla="*/ 588 h 660"/>
                <a:gd name="T40" fmla="*/ 114 w 268"/>
                <a:gd name="T41" fmla="*/ 660 h 660"/>
                <a:gd name="T42" fmla="*/ 106 w 268"/>
                <a:gd name="T43" fmla="*/ 624 h 660"/>
                <a:gd name="T44" fmla="*/ 82 w 268"/>
                <a:gd name="T45" fmla="*/ 616 h 660"/>
                <a:gd name="T46" fmla="*/ 56 w 268"/>
                <a:gd name="T47" fmla="*/ 568 h 660"/>
                <a:gd name="T48" fmla="*/ 54 w 268"/>
                <a:gd name="T49" fmla="*/ 534 h 660"/>
                <a:gd name="T50" fmla="*/ 78 w 268"/>
                <a:gd name="T51" fmla="*/ 506 h 660"/>
                <a:gd name="T52" fmla="*/ 92 w 268"/>
                <a:gd name="T53" fmla="*/ 492 h 660"/>
                <a:gd name="T54" fmla="*/ 96 w 268"/>
                <a:gd name="T55" fmla="*/ 482 h 660"/>
                <a:gd name="T56" fmla="*/ 96 w 268"/>
                <a:gd name="T57" fmla="*/ 466 h 660"/>
                <a:gd name="T58" fmla="*/ 82 w 268"/>
                <a:gd name="T59" fmla="*/ 456 h 660"/>
                <a:gd name="T60" fmla="*/ 74 w 268"/>
                <a:gd name="T61" fmla="*/ 436 h 660"/>
                <a:gd name="T62" fmla="*/ 82 w 268"/>
                <a:gd name="T63" fmla="*/ 424 h 660"/>
                <a:gd name="T64" fmla="*/ 88 w 268"/>
                <a:gd name="T65" fmla="*/ 424 h 660"/>
                <a:gd name="T66" fmla="*/ 124 w 268"/>
                <a:gd name="T67" fmla="*/ 368 h 660"/>
                <a:gd name="T68" fmla="*/ 112 w 268"/>
                <a:gd name="T69" fmla="*/ 346 h 660"/>
                <a:gd name="T70" fmla="*/ 112 w 268"/>
                <a:gd name="T71" fmla="*/ 334 h 660"/>
                <a:gd name="T72" fmla="*/ 142 w 268"/>
                <a:gd name="T73" fmla="*/ 314 h 660"/>
                <a:gd name="T74" fmla="*/ 148 w 268"/>
                <a:gd name="T75" fmla="*/ 300 h 660"/>
                <a:gd name="T76" fmla="*/ 164 w 268"/>
                <a:gd name="T77" fmla="*/ 294 h 660"/>
                <a:gd name="T78" fmla="*/ 210 w 268"/>
                <a:gd name="T79" fmla="*/ 282 h 660"/>
                <a:gd name="T80" fmla="*/ 218 w 268"/>
                <a:gd name="T81" fmla="*/ 250 h 660"/>
                <a:gd name="T82" fmla="*/ 206 w 268"/>
                <a:gd name="T83" fmla="*/ 216 h 660"/>
                <a:gd name="T84" fmla="*/ 200 w 268"/>
                <a:gd name="T85" fmla="*/ 202 h 660"/>
                <a:gd name="T86" fmla="*/ 200 w 268"/>
                <a:gd name="T87" fmla="*/ 180 h 660"/>
                <a:gd name="T88" fmla="*/ 214 w 268"/>
                <a:gd name="T89" fmla="*/ 134 h 660"/>
                <a:gd name="T90" fmla="*/ 220 w 268"/>
                <a:gd name="T91" fmla="*/ 120 h 660"/>
                <a:gd name="T92" fmla="*/ 230 w 268"/>
                <a:gd name="T93" fmla="*/ 110 h 660"/>
                <a:gd name="T94" fmla="*/ 262 w 268"/>
                <a:gd name="T95" fmla="*/ 84 h 660"/>
                <a:gd name="T96" fmla="*/ 268 w 268"/>
                <a:gd name="T97" fmla="*/ 68 h 660"/>
                <a:gd name="T98" fmla="*/ 262 w 268"/>
                <a:gd name="T99" fmla="*/ 62 h 660"/>
                <a:gd name="T100" fmla="*/ 258 w 268"/>
                <a:gd name="T101" fmla="*/ 58 h 660"/>
                <a:gd name="T102" fmla="*/ 252 w 268"/>
                <a:gd name="T103" fmla="*/ 58 h 660"/>
                <a:gd name="T104" fmla="*/ 250 w 268"/>
                <a:gd name="T105" fmla="*/ 72 h 660"/>
                <a:gd name="T106" fmla="*/ 246 w 268"/>
                <a:gd name="T107" fmla="*/ 86 h 660"/>
                <a:gd name="T108" fmla="*/ 176 w 268"/>
                <a:gd name="T109" fmla="*/ 34 h 660"/>
                <a:gd name="T110" fmla="*/ 146 w 268"/>
                <a:gd name="T111" fmla="*/ 18 h 660"/>
                <a:gd name="T112" fmla="*/ 144 w 268"/>
                <a:gd name="T113" fmla="*/ 6 h 660"/>
                <a:gd name="T114" fmla="*/ 138 w 268"/>
                <a:gd name="T115" fmla="*/ 2 h 660"/>
                <a:gd name="T116" fmla="*/ 120 w 268"/>
                <a:gd name="T117" fmla="*/ 16 h 660"/>
                <a:gd name="T118" fmla="*/ 118 w 268"/>
                <a:gd name="T119" fmla="*/ 8 h 660"/>
                <a:gd name="T120" fmla="*/ 94 w 268"/>
                <a:gd name="T121" fmla="*/ 0 h 660"/>
                <a:gd name="T122" fmla="*/ 86 w 268"/>
                <a:gd name="T123" fmla="*/ 14 h 66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68"/>
                <a:gd name="T187" fmla="*/ 0 h 660"/>
                <a:gd name="T188" fmla="*/ 268 w 268"/>
                <a:gd name="T189" fmla="*/ 660 h 66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68" h="660">
                  <a:moveTo>
                    <a:pt x="82" y="18"/>
                  </a:moveTo>
                  <a:lnTo>
                    <a:pt x="82" y="20"/>
                  </a:lnTo>
                  <a:lnTo>
                    <a:pt x="82" y="22"/>
                  </a:lnTo>
                  <a:lnTo>
                    <a:pt x="82" y="28"/>
                  </a:lnTo>
                  <a:lnTo>
                    <a:pt x="82" y="32"/>
                  </a:lnTo>
                  <a:lnTo>
                    <a:pt x="82" y="36"/>
                  </a:lnTo>
                  <a:lnTo>
                    <a:pt x="80" y="36"/>
                  </a:lnTo>
                  <a:lnTo>
                    <a:pt x="78" y="38"/>
                  </a:lnTo>
                  <a:lnTo>
                    <a:pt x="76" y="40"/>
                  </a:lnTo>
                  <a:lnTo>
                    <a:pt x="72" y="44"/>
                  </a:lnTo>
                  <a:lnTo>
                    <a:pt x="70" y="50"/>
                  </a:lnTo>
                  <a:lnTo>
                    <a:pt x="68" y="58"/>
                  </a:lnTo>
                  <a:lnTo>
                    <a:pt x="66" y="62"/>
                  </a:lnTo>
                  <a:lnTo>
                    <a:pt x="62" y="70"/>
                  </a:lnTo>
                  <a:lnTo>
                    <a:pt x="56" y="80"/>
                  </a:lnTo>
                  <a:lnTo>
                    <a:pt x="52" y="90"/>
                  </a:lnTo>
                  <a:lnTo>
                    <a:pt x="50" y="98"/>
                  </a:lnTo>
                  <a:lnTo>
                    <a:pt x="48" y="104"/>
                  </a:lnTo>
                  <a:lnTo>
                    <a:pt x="48" y="112"/>
                  </a:lnTo>
                  <a:lnTo>
                    <a:pt x="46" y="126"/>
                  </a:lnTo>
                  <a:lnTo>
                    <a:pt x="48" y="144"/>
                  </a:lnTo>
                  <a:lnTo>
                    <a:pt x="46" y="234"/>
                  </a:lnTo>
                  <a:lnTo>
                    <a:pt x="46" y="236"/>
                  </a:lnTo>
                  <a:lnTo>
                    <a:pt x="44" y="238"/>
                  </a:lnTo>
                  <a:lnTo>
                    <a:pt x="40" y="242"/>
                  </a:lnTo>
                  <a:lnTo>
                    <a:pt x="38" y="246"/>
                  </a:lnTo>
                  <a:lnTo>
                    <a:pt x="34" y="250"/>
                  </a:lnTo>
                  <a:lnTo>
                    <a:pt x="32" y="256"/>
                  </a:lnTo>
                  <a:lnTo>
                    <a:pt x="30" y="260"/>
                  </a:lnTo>
                  <a:lnTo>
                    <a:pt x="28" y="262"/>
                  </a:lnTo>
                  <a:lnTo>
                    <a:pt x="24" y="280"/>
                  </a:lnTo>
                  <a:lnTo>
                    <a:pt x="22" y="282"/>
                  </a:lnTo>
                  <a:lnTo>
                    <a:pt x="22" y="284"/>
                  </a:lnTo>
                  <a:lnTo>
                    <a:pt x="24" y="292"/>
                  </a:lnTo>
                  <a:lnTo>
                    <a:pt x="22" y="302"/>
                  </a:lnTo>
                  <a:lnTo>
                    <a:pt x="24" y="310"/>
                  </a:lnTo>
                  <a:lnTo>
                    <a:pt x="22" y="322"/>
                  </a:lnTo>
                  <a:lnTo>
                    <a:pt x="18" y="324"/>
                  </a:lnTo>
                  <a:lnTo>
                    <a:pt x="18" y="332"/>
                  </a:lnTo>
                  <a:lnTo>
                    <a:pt x="20" y="332"/>
                  </a:lnTo>
                  <a:lnTo>
                    <a:pt x="20" y="336"/>
                  </a:lnTo>
                  <a:lnTo>
                    <a:pt x="20" y="348"/>
                  </a:lnTo>
                  <a:lnTo>
                    <a:pt x="20" y="360"/>
                  </a:lnTo>
                  <a:lnTo>
                    <a:pt x="20" y="370"/>
                  </a:lnTo>
                  <a:lnTo>
                    <a:pt x="20" y="374"/>
                  </a:lnTo>
                  <a:lnTo>
                    <a:pt x="18" y="378"/>
                  </a:lnTo>
                  <a:lnTo>
                    <a:pt x="18" y="380"/>
                  </a:lnTo>
                  <a:lnTo>
                    <a:pt x="18" y="382"/>
                  </a:lnTo>
                  <a:lnTo>
                    <a:pt x="18" y="384"/>
                  </a:lnTo>
                  <a:lnTo>
                    <a:pt x="20" y="386"/>
                  </a:lnTo>
                  <a:lnTo>
                    <a:pt x="20" y="388"/>
                  </a:lnTo>
                  <a:lnTo>
                    <a:pt x="22" y="390"/>
                  </a:lnTo>
                  <a:lnTo>
                    <a:pt x="22" y="396"/>
                  </a:lnTo>
                  <a:lnTo>
                    <a:pt x="22" y="408"/>
                  </a:lnTo>
                  <a:lnTo>
                    <a:pt x="22" y="420"/>
                  </a:lnTo>
                  <a:lnTo>
                    <a:pt x="20" y="428"/>
                  </a:lnTo>
                  <a:lnTo>
                    <a:pt x="20" y="430"/>
                  </a:lnTo>
                  <a:lnTo>
                    <a:pt x="16" y="432"/>
                  </a:lnTo>
                  <a:lnTo>
                    <a:pt x="14" y="434"/>
                  </a:lnTo>
                  <a:lnTo>
                    <a:pt x="10" y="438"/>
                  </a:lnTo>
                  <a:lnTo>
                    <a:pt x="6" y="442"/>
                  </a:lnTo>
                  <a:lnTo>
                    <a:pt x="4" y="446"/>
                  </a:lnTo>
                  <a:lnTo>
                    <a:pt x="2" y="452"/>
                  </a:lnTo>
                  <a:lnTo>
                    <a:pt x="2" y="466"/>
                  </a:lnTo>
                  <a:lnTo>
                    <a:pt x="2" y="486"/>
                  </a:lnTo>
                  <a:lnTo>
                    <a:pt x="2" y="506"/>
                  </a:lnTo>
                  <a:lnTo>
                    <a:pt x="2" y="524"/>
                  </a:lnTo>
                  <a:lnTo>
                    <a:pt x="2" y="530"/>
                  </a:lnTo>
                  <a:lnTo>
                    <a:pt x="0" y="532"/>
                  </a:lnTo>
                  <a:lnTo>
                    <a:pt x="0" y="536"/>
                  </a:lnTo>
                  <a:lnTo>
                    <a:pt x="2" y="542"/>
                  </a:lnTo>
                  <a:lnTo>
                    <a:pt x="2" y="554"/>
                  </a:lnTo>
                  <a:lnTo>
                    <a:pt x="14" y="568"/>
                  </a:lnTo>
                  <a:lnTo>
                    <a:pt x="52" y="568"/>
                  </a:lnTo>
                  <a:lnTo>
                    <a:pt x="54" y="568"/>
                  </a:lnTo>
                  <a:lnTo>
                    <a:pt x="54" y="570"/>
                  </a:lnTo>
                  <a:lnTo>
                    <a:pt x="54" y="572"/>
                  </a:lnTo>
                  <a:lnTo>
                    <a:pt x="54" y="574"/>
                  </a:lnTo>
                  <a:lnTo>
                    <a:pt x="54" y="580"/>
                  </a:lnTo>
                  <a:lnTo>
                    <a:pt x="56" y="588"/>
                  </a:lnTo>
                  <a:lnTo>
                    <a:pt x="56" y="612"/>
                  </a:lnTo>
                  <a:lnTo>
                    <a:pt x="60" y="638"/>
                  </a:lnTo>
                  <a:lnTo>
                    <a:pt x="100" y="640"/>
                  </a:lnTo>
                  <a:lnTo>
                    <a:pt x="114" y="660"/>
                  </a:lnTo>
                  <a:lnTo>
                    <a:pt x="116" y="654"/>
                  </a:lnTo>
                  <a:lnTo>
                    <a:pt x="118" y="648"/>
                  </a:lnTo>
                  <a:lnTo>
                    <a:pt x="118" y="638"/>
                  </a:lnTo>
                  <a:lnTo>
                    <a:pt x="106" y="624"/>
                  </a:lnTo>
                  <a:lnTo>
                    <a:pt x="94" y="614"/>
                  </a:lnTo>
                  <a:lnTo>
                    <a:pt x="92" y="616"/>
                  </a:lnTo>
                  <a:lnTo>
                    <a:pt x="88" y="616"/>
                  </a:lnTo>
                  <a:lnTo>
                    <a:pt x="82" y="616"/>
                  </a:lnTo>
                  <a:lnTo>
                    <a:pt x="74" y="612"/>
                  </a:lnTo>
                  <a:lnTo>
                    <a:pt x="66" y="604"/>
                  </a:lnTo>
                  <a:lnTo>
                    <a:pt x="60" y="590"/>
                  </a:lnTo>
                  <a:lnTo>
                    <a:pt x="56" y="568"/>
                  </a:lnTo>
                  <a:lnTo>
                    <a:pt x="56" y="564"/>
                  </a:lnTo>
                  <a:lnTo>
                    <a:pt x="54" y="554"/>
                  </a:lnTo>
                  <a:lnTo>
                    <a:pt x="52" y="544"/>
                  </a:lnTo>
                  <a:lnTo>
                    <a:pt x="54" y="534"/>
                  </a:lnTo>
                  <a:lnTo>
                    <a:pt x="62" y="526"/>
                  </a:lnTo>
                  <a:lnTo>
                    <a:pt x="74" y="508"/>
                  </a:lnTo>
                  <a:lnTo>
                    <a:pt x="78" y="506"/>
                  </a:lnTo>
                  <a:lnTo>
                    <a:pt x="80" y="502"/>
                  </a:lnTo>
                  <a:lnTo>
                    <a:pt x="84" y="500"/>
                  </a:lnTo>
                  <a:lnTo>
                    <a:pt x="88" y="496"/>
                  </a:lnTo>
                  <a:lnTo>
                    <a:pt x="92" y="492"/>
                  </a:lnTo>
                  <a:lnTo>
                    <a:pt x="94" y="490"/>
                  </a:lnTo>
                  <a:lnTo>
                    <a:pt x="94" y="486"/>
                  </a:lnTo>
                  <a:lnTo>
                    <a:pt x="94" y="484"/>
                  </a:lnTo>
                  <a:lnTo>
                    <a:pt x="96" y="482"/>
                  </a:lnTo>
                  <a:lnTo>
                    <a:pt x="96" y="478"/>
                  </a:lnTo>
                  <a:lnTo>
                    <a:pt x="96" y="474"/>
                  </a:lnTo>
                  <a:lnTo>
                    <a:pt x="96" y="470"/>
                  </a:lnTo>
                  <a:lnTo>
                    <a:pt x="96" y="466"/>
                  </a:lnTo>
                  <a:lnTo>
                    <a:pt x="94" y="462"/>
                  </a:lnTo>
                  <a:lnTo>
                    <a:pt x="90" y="460"/>
                  </a:lnTo>
                  <a:lnTo>
                    <a:pt x="86" y="458"/>
                  </a:lnTo>
                  <a:lnTo>
                    <a:pt x="82" y="456"/>
                  </a:lnTo>
                  <a:lnTo>
                    <a:pt x="78" y="452"/>
                  </a:lnTo>
                  <a:lnTo>
                    <a:pt x="76" y="448"/>
                  </a:lnTo>
                  <a:lnTo>
                    <a:pt x="74" y="444"/>
                  </a:lnTo>
                  <a:lnTo>
                    <a:pt x="74" y="436"/>
                  </a:lnTo>
                  <a:lnTo>
                    <a:pt x="74" y="432"/>
                  </a:lnTo>
                  <a:lnTo>
                    <a:pt x="76" y="428"/>
                  </a:lnTo>
                  <a:lnTo>
                    <a:pt x="78" y="426"/>
                  </a:lnTo>
                  <a:lnTo>
                    <a:pt x="82" y="424"/>
                  </a:lnTo>
                  <a:lnTo>
                    <a:pt x="84" y="424"/>
                  </a:lnTo>
                  <a:lnTo>
                    <a:pt x="86" y="424"/>
                  </a:lnTo>
                  <a:lnTo>
                    <a:pt x="88" y="424"/>
                  </a:lnTo>
                  <a:lnTo>
                    <a:pt x="104" y="402"/>
                  </a:lnTo>
                  <a:lnTo>
                    <a:pt x="112" y="382"/>
                  </a:lnTo>
                  <a:lnTo>
                    <a:pt x="112" y="370"/>
                  </a:lnTo>
                  <a:lnTo>
                    <a:pt x="124" y="368"/>
                  </a:lnTo>
                  <a:lnTo>
                    <a:pt x="124" y="354"/>
                  </a:lnTo>
                  <a:lnTo>
                    <a:pt x="112" y="348"/>
                  </a:lnTo>
                  <a:lnTo>
                    <a:pt x="112" y="346"/>
                  </a:lnTo>
                  <a:lnTo>
                    <a:pt x="110" y="344"/>
                  </a:lnTo>
                  <a:lnTo>
                    <a:pt x="110" y="340"/>
                  </a:lnTo>
                  <a:lnTo>
                    <a:pt x="110" y="336"/>
                  </a:lnTo>
                  <a:lnTo>
                    <a:pt x="112" y="334"/>
                  </a:lnTo>
                  <a:lnTo>
                    <a:pt x="114" y="332"/>
                  </a:lnTo>
                  <a:lnTo>
                    <a:pt x="118" y="332"/>
                  </a:lnTo>
                  <a:lnTo>
                    <a:pt x="138" y="334"/>
                  </a:lnTo>
                  <a:lnTo>
                    <a:pt x="142" y="314"/>
                  </a:lnTo>
                  <a:lnTo>
                    <a:pt x="142" y="312"/>
                  </a:lnTo>
                  <a:lnTo>
                    <a:pt x="144" y="310"/>
                  </a:lnTo>
                  <a:lnTo>
                    <a:pt x="144" y="306"/>
                  </a:lnTo>
                  <a:lnTo>
                    <a:pt x="148" y="300"/>
                  </a:lnTo>
                  <a:lnTo>
                    <a:pt x="150" y="296"/>
                  </a:lnTo>
                  <a:lnTo>
                    <a:pt x="154" y="294"/>
                  </a:lnTo>
                  <a:lnTo>
                    <a:pt x="160" y="292"/>
                  </a:lnTo>
                  <a:lnTo>
                    <a:pt x="164" y="294"/>
                  </a:lnTo>
                  <a:lnTo>
                    <a:pt x="172" y="294"/>
                  </a:lnTo>
                  <a:lnTo>
                    <a:pt x="184" y="294"/>
                  </a:lnTo>
                  <a:lnTo>
                    <a:pt x="198" y="290"/>
                  </a:lnTo>
                  <a:lnTo>
                    <a:pt x="210" y="282"/>
                  </a:lnTo>
                  <a:lnTo>
                    <a:pt x="218" y="266"/>
                  </a:lnTo>
                  <a:lnTo>
                    <a:pt x="220" y="262"/>
                  </a:lnTo>
                  <a:lnTo>
                    <a:pt x="220" y="256"/>
                  </a:lnTo>
                  <a:lnTo>
                    <a:pt x="218" y="250"/>
                  </a:lnTo>
                  <a:lnTo>
                    <a:pt x="216" y="242"/>
                  </a:lnTo>
                  <a:lnTo>
                    <a:pt x="214" y="234"/>
                  </a:lnTo>
                  <a:lnTo>
                    <a:pt x="208" y="218"/>
                  </a:lnTo>
                  <a:lnTo>
                    <a:pt x="206" y="216"/>
                  </a:lnTo>
                  <a:lnTo>
                    <a:pt x="206" y="214"/>
                  </a:lnTo>
                  <a:lnTo>
                    <a:pt x="204" y="210"/>
                  </a:lnTo>
                  <a:lnTo>
                    <a:pt x="202" y="206"/>
                  </a:lnTo>
                  <a:lnTo>
                    <a:pt x="200" y="202"/>
                  </a:lnTo>
                  <a:lnTo>
                    <a:pt x="200" y="196"/>
                  </a:lnTo>
                  <a:lnTo>
                    <a:pt x="202" y="194"/>
                  </a:lnTo>
                  <a:lnTo>
                    <a:pt x="202" y="190"/>
                  </a:lnTo>
                  <a:lnTo>
                    <a:pt x="200" y="180"/>
                  </a:lnTo>
                  <a:lnTo>
                    <a:pt x="200" y="168"/>
                  </a:lnTo>
                  <a:lnTo>
                    <a:pt x="200" y="158"/>
                  </a:lnTo>
                  <a:lnTo>
                    <a:pt x="202" y="152"/>
                  </a:lnTo>
                  <a:lnTo>
                    <a:pt x="214" y="134"/>
                  </a:lnTo>
                  <a:lnTo>
                    <a:pt x="214" y="132"/>
                  </a:lnTo>
                  <a:lnTo>
                    <a:pt x="214" y="128"/>
                  </a:lnTo>
                  <a:lnTo>
                    <a:pt x="218" y="124"/>
                  </a:lnTo>
                  <a:lnTo>
                    <a:pt x="220" y="120"/>
                  </a:lnTo>
                  <a:lnTo>
                    <a:pt x="224" y="116"/>
                  </a:lnTo>
                  <a:lnTo>
                    <a:pt x="228" y="112"/>
                  </a:lnTo>
                  <a:lnTo>
                    <a:pt x="230" y="110"/>
                  </a:lnTo>
                  <a:lnTo>
                    <a:pt x="238" y="104"/>
                  </a:lnTo>
                  <a:lnTo>
                    <a:pt x="246" y="98"/>
                  </a:lnTo>
                  <a:lnTo>
                    <a:pt x="254" y="90"/>
                  </a:lnTo>
                  <a:lnTo>
                    <a:pt x="262" y="84"/>
                  </a:lnTo>
                  <a:lnTo>
                    <a:pt x="264" y="82"/>
                  </a:lnTo>
                  <a:lnTo>
                    <a:pt x="266" y="76"/>
                  </a:lnTo>
                  <a:lnTo>
                    <a:pt x="268" y="72"/>
                  </a:lnTo>
                  <a:lnTo>
                    <a:pt x="268" y="68"/>
                  </a:lnTo>
                  <a:lnTo>
                    <a:pt x="268" y="64"/>
                  </a:lnTo>
                  <a:lnTo>
                    <a:pt x="266" y="62"/>
                  </a:lnTo>
                  <a:lnTo>
                    <a:pt x="264" y="62"/>
                  </a:lnTo>
                  <a:lnTo>
                    <a:pt x="262" y="62"/>
                  </a:lnTo>
                  <a:lnTo>
                    <a:pt x="262" y="60"/>
                  </a:lnTo>
                  <a:lnTo>
                    <a:pt x="260" y="60"/>
                  </a:lnTo>
                  <a:lnTo>
                    <a:pt x="258" y="60"/>
                  </a:lnTo>
                  <a:lnTo>
                    <a:pt x="258" y="58"/>
                  </a:lnTo>
                  <a:lnTo>
                    <a:pt x="258" y="56"/>
                  </a:lnTo>
                  <a:lnTo>
                    <a:pt x="260" y="56"/>
                  </a:lnTo>
                  <a:lnTo>
                    <a:pt x="252" y="58"/>
                  </a:lnTo>
                  <a:lnTo>
                    <a:pt x="252" y="60"/>
                  </a:lnTo>
                  <a:lnTo>
                    <a:pt x="250" y="66"/>
                  </a:lnTo>
                  <a:lnTo>
                    <a:pt x="250" y="70"/>
                  </a:lnTo>
                  <a:lnTo>
                    <a:pt x="250" y="72"/>
                  </a:lnTo>
                  <a:lnTo>
                    <a:pt x="250" y="74"/>
                  </a:lnTo>
                  <a:lnTo>
                    <a:pt x="248" y="78"/>
                  </a:lnTo>
                  <a:lnTo>
                    <a:pt x="246" y="82"/>
                  </a:lnTo>
                  <a:lnTo>
                    <a:pt x="246" y="86"/>
                  </a:lnTo>
                  <a:lnTo>
                    <a:pt x="246" y="88"/>
                  </a:lnTo>
                  <a:lnTo>
                    <a:pt x="194" y="88"/>
                  </a:lnTo>
                  <a:lnTo>
                    <a:pt x="210" y="52"/>
                  </a:lnTo>
                  <a:lnTo>
                    <a:pt x="176" y="34"/>
                  </a:lnTo>
                  <a:lnTo>
                    <a:pt x="170" y="28"/>
                  </a:lnTo>
                  <a:lnTo>
                    <a:pt x="154" y="22"/>
                  </a:lnTo>
                  <a:lnTo>
                    <a:pt x="150" y="20"/>
                  </a:lnTo>
                  <a:lnTo>
                    <a:pt x="146" y="18"/>
                  </a:lnTo>
                  <a:lnTo>
                    <a:pt x="144" y="16"/>
                  </a:lnTo>
                  <a:lnTo>
                    <a:pt x="144" y="14"/>
                  </a:lnTo>
                  <a:lnTo>
                    <a:pt x="144" y="10"/>
                  </a:lnTo>
                  <a:lnTo>
                    <a:pt x="144" y="6"/>
                  </a:lnTo>
                  <a:lnTo>
                    <a:pt x="142" y="4"/>
                  </a:lnTo>
                  <a:lnTo>
                    <a:pt x="140" y="2"/>
                  </a:lnTo>
                  <a:lnTo>
                    <a:pt x="138" y="2"/>
                  </a:lnTo>
                  <a:lnTo>
                    <a:pt x="134" y="0"/>
                  </a:lnTo>
                  <a:lnTo>
                    <a:pt x="132" y="2"/>
                  </a:lnTo>
                  <a:lnTo>
                    <a:pt x="130" y="4"/>
                  </a:lnTo>
                  <a:lnTo>
                    <a:pt x="120" y="16"/>
                  </a:lnTo>
                  <a:lnTo>
                    <a:pt x="120" y="14"/>
                  </a:lnTo>
                  <a:lnTo>
                    <a:pt x="120" y="12"/>
                  </a:lnTo>
                  <a:lnTo>
                    <a:pt x="118" y="8"/>
                  </a:lnTo>
                  <a:lnTo>
                    <a:pt x="116" y="6"/>
                  </a:lnTo>
                  <a:lnTo>
                    <a:pt x="114" y="4"/>
                  </a:lnTo>
                  <a:lnTo>
                    <a:pt x="108" y="4"/>
                  </a:lnTo>
                  <a:lnTo>
                    <a:pt x="94" y="0"/>
                  </a:lnTo>
                  <a:lnTo>
                    <a:pt x="94" y="2"/>
                  </a:lnTo>
                  <a:lnTo>
                    <a:pt x="92" y="6"/>
                  </a:lnTo>
                  <a:lnTo>
                    <a:pt x="90" y="10"/>
                  </a:lnTo>
                  <a:lnTo>
                    <a:pt x="86" y="14"/>
                  </a:lnTo>
                  <a:lnTo>
                    <a:pt x="82" y="18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83" name="Freeform 146"/>
            <p:cNvSpPr>
              <a:spLocks/>
            </p:cNvSpPr>
            <p:nvPr/>
          </p:nvSpPr>
          <p:spPr bwMode="gray">
            <a:xfrm>
              <a:off x="4511" y="3052"/>
              <a:ext cx="532" cy="572"/>
            </a:xfrm>
            <a:custGeom>
              <a:avLst/>
              <a:gdLst>
                <a:gd name="T0" fmla="*/ 324 w 532"/>
                <a:gd name="T1" fmla="*/ 492 h 572"/>
                <a:gd name="T2" fmla="*/ 418 w 532"/>
                <a:gd name="T3" fmla="*/ 404 h 572"/>
                <a:gd name="T4" fmla="*/ 474 w 532"/>
                <a:gd name="T5" fmla="*/ 284 h 572"/>
                <a:gd name="T6" fmla="*/ 532 w 532"/>
                <a:gd name="T7" fmla="*/ 162 h 572"/>
                <a:gd name="T8" fmla="*/ 478 w 532"/>
                <a:gd name="T9" fmla="*/ 116 h 572"/>
                <a:gd name="T10" fmla="*/ 382 w 532"/>
                <a:gd name="T11" fmla="*/ 96 h 572"/>
                <a:gd name="T12" fmla="*/ 384 w 532"/>
                <a:gd name="T13" fmla="*/ 80 h 572"/>
                <a:gd name="T14" fmla="*/ 366 w 532"/>
                <a:gd name="T15" fmla="*/ 76 h 572"/>
                <a:gd name="T16" fmla="*/ 336 w 532"/>
                <a:gd name="T17" fmla="*/ 72 h 572"/>
                <a:gd name="T18" fmla="*/ 306 w 532"/>
                <a:gd name="T19" fmla="*/ 84 h 572"/>
                <a:gd name="T20" fmla="*/ 282 w 532"/>
                <a:gd name="T21" fmla="*/ 96 h 572"/>
                <a:gd name="T22" fmla="*/ 300 w 532"/>
                <a:gd name="T23" fmla="*/ 76 h 572"/>
                <a:gd name="T24" fmla="*/ 322 w 532"/>
                <a:gd name="T25" fmla="*/ 50 h 572"/>
                <a:gd name="T26" fmla="*/ 282 w 532"/>
                <a:gd name="T27" fmla="*/ 0 h 572"/>
                <a:gd name="T28" fmla="*/ 264 w 532"/>
                <a:gd name="T29" fmla="*/ 20 h 572"/>
                <a:gd name="T30" fmla="*/ 254 w 532"/>
                <a:gd name="T31" fmla="*/ 22 h 572"/>
                <a:gd name="T32" fmla="*/ 244 w 532"/>
                <a:gd name="T33" fmla="*/ 22 h 572"/>
                <a:gd name="T34" fmla="*/ 234 w 532"/>
                <a:gd name="T35" fmla="*/ 24 h 572"/>
                <a:gd name="T36" fmla="*/ 218 w 532"/>
                <a:gd name="T37" fmla="*/ 22 h 572"/>
                <a:gd name="T38" fmla="*/ 202 w 532"/>
                <a:gd name="T39" fmla="*/ 26 h 572"/>
                <a:gd name="T40" fmla="*/ 184 w 532"/>
                <a:gd name="T41" fmla="*/ 24 h 572"/>
                <a:gd name="T42" fmla="*/ 176 w 532"/>
                <a:gd name="T43" fmla="*/ 2 h 572"/>
                <a:gd name="T44" fmla="*/ 156 w 532"/>
                <a:gd name="T45" fmla="*/ 14 h 572"/>
                <a:gd name="T46" fmla="*/ 120 w 532"/>
                <a:gd name="T47" fmla="*/ 6 h 572"/>
                <a:gd name="T48" fmla="*/ 120 w 532"/>
                <a:gd name="T49" fmla="*/ 10 h 572"/>
                <a:gd name="T50" fmla="*/ 130 w 532"/>
                <a:gd name="T51" fmla="*/ 26 h 572"/>
                <a:gd name="T52" fmla="*/ 90 w 532"/>
                <a:gd name="T53" fmla="*/ 52 h 572"/>
                <a:gd name="T54" fmla="*/ 76 w 532"/>
                <a:gd name="T55" fmla="*/ 44 h 572"/>
                <a:gd name="T56" fmla="*/ 62 w 532"/>
                <a:gd name="T57" fmla="*/ 62 h 572"/>
                <a:gd name="T58" fmla="*/ 52 w 532"/>
                <a:gd name="T59" fmla="*/ 70 h 572"/>
                <a:gd name="T60" fmla="*/ 60 w 532"/>
                <a:gd name="T61" fmla="*/ 96 h 572"/>
                <a:gd name="T62" fmla="*/ 36 w 532"/>
                <a:gd name="T63" fmla="*/ 132 h 572"/>
                <a:gd name="T64" fmla="*/ 10 w 532"/>
                <a:gd name="T65" fmla="*/ 146 h 572"/>
                <a:gd name="T66" fmla="*/ 2 w 532"/>
                <a:gd name="T67" fmla="*/ 164 h 572"/>
                <a:gd name="T68" fmla="*/ 4 w 532"/>
                <a:gd name="T69" fmla="*/ 194 h 572"/>
                <a:gd name="T70" fmla="*/ 12 w 532"/>
                <a:gd name="T71" fmla="*/ 198 h 572"/>
                <a:gd name="T72" fmla="*/ 26 w 532"/>
                <a:gd name="T73" fmla="*/ 206 h 572"/>
                <a:gd name="T74" fmla="*/ 42 w 532"/>
                <a:gd name="T75" fmla="*/ 198 h 572"/>
                <a:gd name="T76" fmla="*/ 50 w 532"/>
                <a:gd name="T77" fmla="*/ 226 h 572"/>
                <a:gd name="T78" fmla="*/ 78 w 532"/>
                <a:gd name="T79" fmla="*/ 224 h 572"/>
                <a:gd name="T80" fmla="*/ 96 w 532"/>
                <a:gd name="T81" fmla="*/ 210 h 572"/>
                <a:gd name="T82" fmla="*/ 110 w 532"/>
                <a:gd name="T83" fmla="*/ 206 h 572"/>
                <a:gd name="T84" fmla="*/ 124 w 532"/>
                <a:gd name="T85" fmla="*/ 248 h 572"/>
                <a:gd name="T86" fmla="*/ 156 w 532"/>
                <a:gd name="T87" fmla="*/ 266 h 572"/>
                <a:gd name="T88" fmla="*/ 182 w 532"/>
                <a:gd name="T89" fmla="*/ 288 h 572"/>
                <a:gd name="T90" fmla="*/ 206 w 532"/>
                <a:gd name="T91" fmla="*/ 310 h 572"/>
                <a:gd name="T92" fmla="*/ 214 w 532"/>
                <a:gd name="T93" fmla="*/ 326 h 572"/>
                <a:gd name="T94" fmla="*/ 214 w 532"/>
                <a:gd name="T95" fmla="*/ 372 h 572"/>
                <a:gd name="T96" fmla="*/ 220 w 532"/>
                <a:gd name="T97" fmla="*/ 416 h 572"/>
                <a:gd name="T98" fmla="*/ 242 w 532"/>
                <a:gd name="T99" fmla="*/ 422 h 572"/>
                <a:gd name="T100" fmla="*/ 254 w 532"/>
                <a:gd name="T101" fmla="*/ 436 h 572"/>
                <a:gd name="T102" fmla="*/ 264 w 532"/>
                <a:gd name="T103" fmla="*/ 450 h 572"/>
                <a:gd name="T104" fmla="*/ 270 w 532"/>
                <a:gd name="T105" fmla="*/ 466 h 572"/>
                <a:gd name="T106" fmla="*/ 232 w 532"/>
                <a:gd name="T107" fmla="*/ 500 h 572"/>
                <a:gd name="T108" fmla="*/ 216 w 532"/>
                <a:gd name="T109" fmla="*/ 524 h 572"/>
                <a:gd name="T110" fmla="*/ 240 w 532"/>
                <a:gd name="T111" fmla="*/ 538 h 572"/>
                <a:gd name="T112" fmla="*/ 264 w 532"/>
                <a:gd name="T113" fmla="*/ 552 h 57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532"/>
                <a:gd name="T172" fmla="*/ 0 h 572"/>
                <a:gd name="T173" fmla="*/ 532 w 532"/>
                <a:gd name="T174" fmla="*/ 572 h 57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532" h="572">
                  <a:moveTo>
                    <a:pt x="290" y="562"/>
                  </a:moveTo>
                  <a:lnTo>
                    <a:pt x="292" y="556"/>
                  </a:lnTo>
                  <a:lnTo>
                    <a:pt x="294" y="552"/>
                  </a:lnTo>
                  <a:lnTo>
                    <a:pt x="296" y="548"/>
                  </a:lnTo>
                  <a:lnTo>
                    <a:pt x="304" y="536"/>
                  </a:lnTo>
                  <a:lnTo>
                    <a:pt x="314" y="518"/>
                  </a:lnTo>
                  <a:lnTo>
                    <a:pt x="324" y="492"/>
                  </a:lnTo>
                  <a:lnTo>
                    <a:pt x="336" y="458"/>
                  </a:lnTo>
                  <a:lnTo>
                    <a:pt x="342" y="452"/>
                  </a:lnTo>
                  <a:lnTo>
                    <a:pt x="354" y="440"/>
                  </a:lnTo>
                  <a:lnTo>
                    <a:pt x="370" y="426"/>
                  </a:lnTo>
                  <a:lnTo>
                    <a:pt x="392" y="414"/>
                  </a:lnTo>
                  <a:lnTo>
                    <a:pt x="416" y="406"/>
                  </a:lnTo>
                  <a:lnTo>
                    <a:pt x="418" y="404"/>
                  </a:lnTo>
                  <a:lnTo>
                    <a:pt x="426" y="400"/>
                  </a:lnTo>
                  <a:lnTo>
                    <a:pt x="434" y="394"/>
                  </a:lnTo>
                  <a:lnTo>
                    <a:pt x="446" y="382"/>
                  </a:lnTo>
                  <a:lnTo>
                    <a:pt x="456" y="366"/>
                  </a:lnTo>
                  <a:lnTo>
                    <a:pt x="466" y="344"/>
                  </a:lnTo>
                  <a:lnTo>
                    <a:pt x="472" y="318"/>
                  </a:lnTo>
                  <a:lnTo>
                    <a:pt x="474" y="284"/>
                  </a:lnTo>
                  <a:lnTo>
                    <a:pt x="514" y="216"/>
                  </a:lnTo>
                  <a:lnTo>
                    <a:pt x="516" y="214"/>
                  </a:lnTo>
                  <a:lnTo>
                    <a:pt x="524" y="204"/>
                  </a:lnTo>
                  <a:lnTo>
                    <a:pt x="530" y="190"/>
                  </a:lnTo>
                  <a:lnTo>
                    <a:pt x="532" y="170"/>
                  </a:lnTo>
                  <a:lnTo>
                    <a:pt x="532" y="168"/>
                  </a:lnTo>
                  <a:lnTo>
                    <a:pt x="532" y="162"/>
                  </a:lnTo>
                  <a:lnTo>
                    <a:pt x="532" y="154"/>
                  </a:lnTo>
                  <a:lnTo>
                    <a:pt x="528" y="146"/>
                  </a:lnTo>
                  <a:lnTo>
                    <a:pt x="518" y="138"/>
                  </a:lnTo>
                  <a:lnTo>
                    <a:pt x="502" y="132"/>
                  </a:lnTo>
                  <a:lnTo>
                    <a:pt x="498" y="130"/>
                  </a:lnTo>
                  <a:lnTo>
                    <a:pt x="490" y="124"/>
                  </a:lnTo>
                  <a:lnTo>
                    <a:pt x="478" y="116"/>
                  </a:lnTo>
                  <a:lnTo>
                    <a:pt x="464" y="110"/>
                  </a:lnTo>
                  <a:lnTo>
                    <a:pt x="448" y="110"/>
                  </a:lnTo>
                  <a:lnTo>
                    <a:pt x="398" y="94"/>
                  </a:lnTo>
                  <a:lnTo>
                    <a:pt x="394" y="92"/>
                  </a:lnTo>
                  <a:lnTo>
                    <a:pt x="390" y="94"/>
                  </a:lnTo>
                  <a:lnTo>
                    <a:pt x="386" y="94"/>
                  </a:lnTo>
                  <a:lnTo>
                    <a:pt x="382" y="96"/>
                  </a:lnTo>
                  <a:lnTo>
                    <a:pt x="380" y="98"/>
                  </a:lnTo>
                  <a:lnTo>
                    <a:pt x="378" y="98"/>
                  </a:lnTo>
                  <a:lnTo>
                    <a:pt x="380" y="94"/>
                  </a:lnTo>
                  <a:lnTo>
                    <a:pt x="382" y="90"/>
                  </a:lnTo>
                  <a:lnTo>
                    <a:pt x="382" y="86"/>
                  </a:lnTo>
                  <a:lnTo>
                    <a:pt x="384" y="82"/>
                  </a:lnTo>
                  <a:lnTo>
                    <a:pt x="384" y="80"/>
                  </a:lnTo>
                  <a:lnTo>
                    <a:pt x="382" y="78"/>
                  </a:lnTo>
                  <a:lnTo>
                    <a:pt x="380" y="76"/>
                  </a:lnTo>
                  <a:lnTo>
                    <a:pt x="376" y="76"/>
                  </a:lnTo>
                  <a:lnTo>
                    <a:pt x="374" y="76"/>
                  </a:lnTo>
                  <a:lnTo>
                    <a:pt x="370" y="76"/>
                  </a:lnTo>
                  <a:lnTo>
                    <a:pt x="368" y="76"/>
                  </a:lnTo>
                  <a:lnTo>
                    <a:pt x="366" y="76"/>
                  </a:lnTo>
                  <a:lnTo>
                    <a:pt x="362" y="76"/>
                  </a:lnTo>
                  <a:lnTo>
                    <a:pt x="358" y="74"/>
                  </a:lnTo>
                  <a:lnTo>
                    <a:pt x="352" y="74"/>
                  </a:lnTo>
                  <a:lnTo>
                    <a:pt x="346" y="72"/>
                  </a:lnTo>
                  <a:lnTo>
                    <a:pt x="340" y="72"/>
                  </a:lnTo>
                  <a:lnTo>
                    <a:pt x="338" y="72"/>
                  </a:lnTo>
                  <a:lnTo>
                    <a:pt x="336" y="72"/>
                  </a:lnTo>
                  <a:lnTo>
                    <a:pt x="330" y="72"/>
                  </a:lnTo>
                  <a:lnTo>
                    <a:pt x="324" y="76"/>
                  </a:lnTo>
                  <a:lnTo>
                    <a:pt x="318" y="78"/>
                  </a:lnTo>
                  <a:lnTo>
                    <a:pt x="314" y="80"/>
                  </a:lnTo>
                  <a:lnTo>
                    <a:pt x="310" y="82"/>
                  </a:lnTo>
                  <a:lnTo>
                    <a:pt x="306" y="84"/>
                  </a:lnTo>
                  <a:lnTo>
                    <a:pt x="298" y="90"/>
                  </a:lnTo>
                  <a:lnTo>
                    <a:pt x="292" y="94"/>
                  </a:lnTo>
                  <a:lnTo>
                    <a:pt x="286" y="98"/>
                  </a:lnTo>
                  <a:lnTo>
                    <a:pt x="282" y="98"/>
                  </a:lnTo>
                  <a:lnTo>
                    <a:pt x="278" y="98"/>
                  </a:lnTo>
                  <a:lnTo>
                    <a:pt x="282" y="96"/>
                  </a:lnTo>
                  <a:lnTo>
                    <a:pt x="286" y="94"/>
                  </a:lnTo>
                  <a:lnTo>
                    <a:pt x="290" y="90"/>
                  </a:lnTo>
                  <a:lnTo>
                    <a:pt x="292" y="86"/>
                  </a:lnTo>
                  <a:lnTo>
                    <a:pt x="294" y="84"/>
                  </a:lnTo>
                  <a:lnTo>
                    <a:pt x="298" y="80"/>
                  </a:lnTo>
                  <a:lnTo>
                    <a:pt x="300" y="76"/>
                  </a:lnTo>
                  <a:lnTo>
                    <a:pt x="304" y="72"/>
                  </a:lnTo>
                  <a:lnTo>
                    <a:pt x="308" y="68"/>
                  </a:lnTo>
                  <a:lnTo>
                    <a:pt x="312" y="66"/>
                  </a:lnTo>
                  <a:lnTo>
                    <a:pt x="314" y="64"/>
                  </a:lnTo>
                  <a:lnTo>
                    <a:pt x="316" y="62"/>
                  </a:lnTo>
                  <a:lnTo>
                    <a:pt x="320" y="56"/>
                  </a:lnTo>
                  <a:lnTo>
                    <a:pt x="322" y="50"/>
                  </a:lnTo>
                  <a:lnTo>
                    <a:pt x="322" y="46"/>
                  </a:lnTo>
                  <a:lnTo>
                    <a:pt x="312" y="26"/>
                  </a:lnTo>
                  <a:lnTo>
                    <a:pt x="296" y="8"/>
                  </a:lnTo>
                  <a:lnTo>
                    <a:pt x="290" y="4"/>
                  </a:lnTo>
                  <a:lnTo>
                    <a:pt x="282" y="0"/>
                  </a:lnTo>
                  <a:lnTo>
                    <a:pt x="276" y="4"/>
                  </a:lnTo>
                  <a:lnTo>
                    <a:pt x="274" y="8"/>
                  </a:lnTo>
                  <a:lnTo>
                    <a:pt x="270" y="8"/>
                  </a:lnTo>
                  <a:lnTo>
                    <a:pt x="270" y="10"/>
                  </a:lnTo>
                  <a:lnTo>
                    <a:pt x="268" y="14"/>
                  </a:lnTo>
                  <a:lnTo>
                    <a:pt x="266" y="18"/>
                  </a:lnTo>
                  <a:lnTo>
                    <a:pt x="264" y="20"/>
                  </a:lnTo>
                  <a:lnTo>
                    <a:pt x="264" y="22"/>
                  </a:lnTo>
                  <a:lnTo>
                    <a:pt x="262" y="24"/>
                  </a:lnTo>
                  <a:lnTo>
                    <a:pt x="260" y="24"/>
                  </a:lnTo>
                  <a:lnTo>
                    <a:pt x="258" y="24"/>
                  </a:lnTo>
                  <a:lnTo>
                    <a:pt x="256" y="24"/>
                  </a:lnTo>
                  <a:lnTo>
                    <a:pt x="254" y="22"/>
                  </a:lnTo>
                  <a:lnTo>
                    <a:pt x="252" y="22"/>
                  </a:lnTo>
                  <a:lnTo>
                    <a:pt x="250" y="22"/>
                  </a:lnTo>
                  <a:lnTo>
                    <a:pt x="248" y="22"/>
                  </a:lnTo>
                  <a:lnTo>
                    <a:pt x="246" y="22"/>
                  </a:lnTo>
                  <a:lnTo>
                    <a:pt x="244" y="22"/>
                  </a:lnTo>
                  <a:lnTo>
                    <a:pt x="242" y="24"/>
                  </a:lnTo>
                  <a:lnTo>
                    <a:pt x="240" y="24"/>
                  </a:lnTo>
                  <a:lnTo>
                    <a:pt x="238" y="24"/>
                  </a:lnTo>
                  <a:lnTo>
                    <a:pt x="236" y="24"/>
                  </a:lnTo>
                  <a:lnTo>
                    <a:pt x="234" y="24"/>
                  </a:lnTo>
                  <a:lnTo>
                    <a:pt x="232" y="22"/>
                  </a:lnTo>
                  <a:lnTo>
                    <a:pt x="230" y="22"/>
                  </a:lnTo>
                  <a:lnTo>
                    <a:pt x="228" y="22"/>
                  </a:lnTo>
                  <a:lnTo>
                    <a:pt x="226" y="24"/>
                  </a:lnTo>
                  <a:lnTo>
                    <a:pt x="224" y="24"/>
                  </a:lnTo>
                  <a:lnTo>
                    <a:pt x="218" y="22"/>
                  </a:lnTo>
                  <a:lnTo>
                    <a:pt x="218" y="26"/>
                  </a:lnTo>
                  <a:lnTo>
                    <a:pt x="218" y="28"/>
                  </a:lnTo>
                  <a:lnTo>
                    <a:pt x="214" y="28"/>
                  </a:lnTo>
                  <a:lnTo>
                    <a:pt x="212" y="26"/>
                  </a:lnTo>
                  <a:lnTo>
                    <a:pt x="206" y="26"/>
                  </a:lnTo>
                  <a:lnTo>
                    <a:pt x="202" y="26"/>
                  </a:lnTo>
                  <a:lnTo>
                    <a:pt x="194" y="28"/>
                  </a:lnTo>
                  <a:lnTo>
                    <a:pt x="192" y="28"/>
                  </a:lnTo>
                  <a:lnTo>
                    <a:pt x="184" y="30"/>
                  </a:lnTo>
                  <a:lnTo>
                    <a:pt x="184" y="28"/>
                  </a:lnTo>
                  <a:lnTo>
                    <a:pt x="184" y="24"/>
                  </a:lnTo>
                  <a:lnTo>
                    <a:pt x="184" y="20"/>
                  </a:lnTo>
                  <a:lnTo>
                    <a:pt x="184" y="18"/>
                  </a:lnTo>
                  <a:lnTo>
                    <a:pt x="184" y="14"/>
                  </a:lnTo>
                  <a:lnTo>
                    <a:pt x="184" y="10"/>
                  </a:lnTo>
                  <a:lnTo>
                    <a:pt x="184" y="6"/>
                  </a:lnTo>
                  <a:lnTo>
                    <a:pt x="182" y="2"/>
                  </a:lnTo>
                  <a:lnTo>
                    <a:pt x="176" y="2"/>
                  </a:lnTo>
                  <a:lnTo>
                    <a:pt x="176" y="4"/>
                  </a:lnTo>
                  <a:lnTo>
                    <a:pt x="174" y="6"/>
                  </a:lnTo>
                  <a:lnTo>
                    <a:pt x="172" y="8"/>
                  </a:lnTo>
                  <a:lnTo>
                    <a:pt x="166" y="6"/>
                  </a:lnTo>
                  <a:lnTo>
                    <a:pt x="156" y="10"/>
                  </a:lnTo>
                  <a:lnTo>
                    <a:pt x="156" y="14"/>
                  </a:lnTo>
                  <a:lnTo>
                    <a:pt x="142" y="16"/>
                  </a:lnTo>
                  <a:lnTo>
                    <a:pt x="138" y="10"/>
                  </a:lnTo>
                  <a:lnTo>
                    <a:pt x="136" y="10"/>
                  </a:lnTo>
                  <a:lnTo>
                    <a:pt x="134" y="10"/>
                  </a:lnTo>
                  <a:lnTo>
                    <a:pt x="128" y="8"/>
                  </a:lnTo>
                  <a:lnTo>
                    <a:pt x="124" y="8"/>
                  </a:lnTo>
                  <a:lnTo>
                    <a:pt x="120" y="6"/>
                  </a:lnTo>
                  <a:lnTo>
                    <a:pt x="116" y="4"/>
                  </a:lnTo>
                  <a:lnTo>
                    <a:pt x="116" y="6"/>
                  </a:lnTo>
                  <a:lnTo>
                    <a:pt x="116" y="8"/>
                  </a:lnTo>
                  <a:lnTo>
                    <a:pt x="116" y="10"/>
                  </a:lnTo>
                  <a:lnTo>
                    <a:pt x="118" y="10"/>
                  </a:lnTo>
                  <a:lnTo>
                    <a:pt x="120" y="10"/>
                  </a:lnTo>
                  <a:lnTo>
                    <a:pt x="122" y="12"/>
                  </a:lnTo>
                  <a:lnTo>
                    <a:pt x="124" y="14"/>
                  </a:lnTo>
                  <a:lnTo>
                    <a:pt x="124" y="18"/>
                  </a:lnTo>
                  <a:lnTo>
                    <a:pt x="124" y="22"/>
                  </a:lnTo>
                  <a:lnTo>
                    <a:pt x="126" y="24"/>
                  </a:lnTo>
                  <a:lnTo>
                    <a:pt x="128" y="26"/>
                  </a:lnTo>
                  <a:lnTo>
                    <a:pt x="130" y="26"/>
                  </a:lnTo>
                  <a:lnTo>
                    <a:pt x="134" y="26"/>
                  </a:lnTo>
                  <a:lnTo>
                    <a:pt x="136" y="26"/>
                  </a:lnTo>
                  <a:lnTo>
                    <a:pt x="136" y="34"/>
                  </a:lnTo>
                  <a:lnTo>
                    <a:pt x="128" y="38"/>
                  </a:lnTo>
                  <a:lnTo>
                    <a:pt x="110" y="58"/>
                  </a:lnTo>
                  <a:lnTo>
                    <a:pt x="92" y="52"/>
                  </a:lnTo>
                  <a:lnTo>
                    <a:pt x="90" y="52"/>
                  </a:lnTo>
                  <a:lnTo>
                    <a:pt x="88" y="52"/>
                  </a:lnTo>
                  <a:lnTo>
                    <a:pt x="84" y="50"/>
                  </a:lnTo>
                  <a:lnTo>
                    <a:pt x="80" y="50"/>
                  </a:lnTo>
                  <a:lnTo>
                    <a:pt x="78" y="50"/>
                  </a:lnTo>
                  <a:lnTo>
                    <a:pt x="78" y="46"/>
                  </a:lnTo>
                  <a:lnTo>
                    <a:pt x="76" y="44"/>
                  </a:lnTo>
                  <a:lnTo>
                    <a:pt x="76" y="42"/>
                  </a:lnTo>
                  <a:lnTo>
                    <a:pt x="74" y="40"/>
                  </a:lnTo>
                  <a:lnTo>
                    <a:pt x="52" y="44"/>
                  </a:lnTo>
                  <a:lnTo>
                    <a:pt x="52" y="52"/>
                  </a:lnTo>
                  <a:lnTo>
                    <a:pt x="60" y="52"/>
                  </a:lnTo>
                  <a:lnTo>
                    <a:pt x="62" y="62"/>
                  </a:lnTo>
                  <a:lnTo>
                    <a:pt x="60" y="60"/>
                  </a:lnTo>
                  <a:lnTo>
                    <a:pt x="58" y="60"/>
                  </a:lnTo>
                  <a:lnTo>
                    <a:pt x="56" y="58"/>
                  </a:lnTo>
                  <a:lnTo>
                    <a:pt x="54" y="58"/>
                  </a:lnTo>
                  <a:lnTo>
                    <a:pt x="52" y="60"/>
                  </a:lnTo>
                  <a:lnTo>
                    <a:pt x="52" y="70"/>
                  </a:lnTo>
                  <a:lnTo>
                    <a:pt x="54" y="70"/>
                  </a:lnTo>
                  <a:lnTo>
                    <a:pt x="54" y="72"/>
                  </a:lnTo>
                  <a:lnTo>
                    <a:pt x="56" y="76"/>
                  </a:lnTo>
                  <a:lnTo>
                    <a:pt x="58" y="80"/>
                  </a:lnTo>
                  <a:lnTo>
                    <a:pt x="60" y="86"/>
                  </a:lnTo>
                  <a:lnTo>
                    <a:pt x="60" y="92"/>
                  </a:lnTo>
                  <a:lnTo>
                    <a:pt x="60" y="96"/>
                  </a:lnTo>
                  <a:lnTo>
                    <a:pt x="52" y="126"/>
                  </a:lnTo>
                  <a:lnTo>
                    <a:pt x="50" y="132"/>
                  </a:lnTo>
                  <a:lnTo>
                    <a:pt x="44" y="132"/>
                  </a:lnTo>
                  <a:lnTo>
                    <a:pt x="42" y="130"/>
                  </a:lnTo>
                  <a:lnTo>
                    <a:pt x="38" y="130"/>
                  </a:lnTo>
                  <a:lnTo>
                    <a:pt x="36" y="132"/>
                  </a:lnTo>
                  <a:lnTo>
                    <a:pt x="34" y="132"/>
                  </a:lnTo>
                  <a:lnTo>
                    <a:pt x="32" y="132"/>
                  </a:lnTo>
                  <a:lnTo>
                    <a:pt x="28" y="134"/>
                  </a:lnTo>
                  <a:lnTo>
                    <a:pt x="22" y="134"/>
                  </a:lnTo>
                  <a:lnTo>
                    <a:pt x="18" y="138"/>
                  </a:lnTo>
                  <a:lnTo>
                    <a:pt x="14" y="142"/>
                  </a:lnTo>
                  <a:lnTo>
                    <a:pt x="10" y="146"/>
                  </a:lnTo>
                  <a:lnTo>
                    <a:pt x="10" y="148"/>
                  </a:lnTo>
                  <a:lnTo>
                    <a:pt x="10" y="152"/>
                  </a:lnTo>
                  <a:lnTo>
                    <a:pt x="8" y="156"/>
                  </a:lnTo>
                  <a:lnTo>
                    <a:pt x="6" y="158"/>
                  </a:lnTo>
                  <a:lnTo>
                    <a:pt x="6" y="160"/>
                  </a:lnTo>
                  <a:lnTo>
                    <a:pt x="4" y="162"/>
                  </a:lnTo>
                  <a:lnTo>
                    <a:pt x="2" y="164"/>
                  </a:lnTo>
                  <a:lnTo>
                    <a:pt x="0" y="168"/>
                  </a:lnTo>
                  <a:lnTo>
                    <a:pt x="0" y="174"/>
                  </a:lnTo>
                  <a:lnTo>
                    <a:pt x="0" y="182"/>
                  </a:lnTo>
                  <a:lnTo>
                    <a:pt x="2" y="188"/>
                  </a:lnTo>
                  <a:lnTo>
                    <a:pt x="2" y="190"/>
                  </a:lnTo>
                  <a:lnTo>
                    <a:pt x="4" y="192"/>
                  </a:lnTo>
                  <a:lnTo>
                    <a:pt x="4" y="194"/>
                  </a:lnTo>
                  <a:lnTo>
                    <a:pt x="6" y="198"/>
                  </a:lnTo>
                  <a:lnTo>
                    <a:pt x="6" y="200"/>
                  </a:lnTo>
                  <a:lnTo>
                    <a:pt x="4" y="200"/>
                  </a:lnTo>
                  <a:lnTo>
                    <a:pt x="6" y="200"/>
                  </a:lnTo>
                  <a:lnTo>
                    <a:pt x="10" y="198"/>
                  </a:lnTo>
                  <a:lnTo>
                    <a:pt x="12" y="198"/>
                  </a:lnTo>
                  <a:lnTo>
                    <a:pt x="14" y="200"/>
                  </a:lnTo>
                  <a:lnTo>
                    <a:pt x="16" y="202"/>
                  </a:lnTo>
                  <a:lnTo>
                    <a:pt x="18" y="204"/>
                  </a:lnTo>
                  <a:lnTo>
                    <a:pt x="22" y="204"/>
                  </a:lnTo>
                  <a:lnTo>
                    <a:pt x="26" y="206"/>
                  </a:lnTo>
                  <a:lnTo>
                    <a:pt x="30" y="206"/>
                  </a:lnTo>
                  <a:lnTo>
                    <a:pt x="34" y="204"/>
                  </a:lnTo>
                  <a:lnTo>
                    <a:pt x="36" y="202"/>
                  </a:lnTo>
                  <a:lnTo>
                    <a:pt x="38" y="200"/>
                  </a:lnTo>
                  <a:lnTo>
                    <a:pt x="42" y="198"/>
                  </a:lnTo>
                  <a:lnTo>
                    <a:pt x="42" y="196"/>
                  </a:lnTo>
                  <a:lnTo>
                    <a:pt x="42" y="222"/>
                  </a:lnTo>
                  <a:lnTo>
                    <a:pt x="42" y="224"/>
                  </a:lnTo>
                  <a:lnTo>
                    <a:pt x="44" y="224"/>
                  </a:lnTo>
                  <a:lnTo>
                    <a:pt x="48" y="226"/>
                  </a:lnTo>
                  <a:lnTo>
                    <a:pt x="50" y="226"/>
                  </a:lnTo>
                  <a:lnTo>
                    <a:pt x="54" y="226"/>
                  </a:lnTo>
                  <a:lnTo>
                    <a:pt x="58" y="226"/>
                  </a:lnTo>
                  <a:lnTo>
                    <a:pt x="64" y="226"/>
                  </a:lnTo>
                  <a:lnTo>
                    <a:pt x="70" y="226"/>
                  </a:lnTo>
                  <a:lnTo>
                    <a:pt x="74" y="224"/>
                  </a:lnTo>
                  <a:lnTo>
                    <a:pt x="78" y="224"/>
                  </a:lnTo>
                  <a:lnTo>
                    <a:pt x="80" y="222"/>
                  </a:lnTo>
                  <a:lnTo>
                    <a:pt x="84" y="218"/>
                  </a:lnTo>
                  <a:lnTo>
                    <a:pt x="86" y="216"/>
                  </a:lnTo>
                  <a:lnTo>
                    <a:pt x="86" y="214"/>
                  </a:lnTo>
                  <a:lnTo>
                    <a:pt x="90" y="212"/>
                  </a:lnTo>
                  <a:lnTo>
                    <a:pt x="94" y="210"/>
                  </a:lnTo>
                  <a:lnTo>
                    <a:pt x="96" y="210"/>
                  </a:lnTo>
                  <a:lnTo>
                    <a:pt x="100" y="212"/>
                  </a:lnTo>
                  <a:lnTo>
                    <a:pt x="102" y="212"/>
                  </a:lnTo>
                  <a:lnTo>
                    <a:pt x="104" y="210"/>
                  </a:lnTo>
                  <a:lnTo>
                    <a:pt x="106" y="208"/>
                  </a:lnTo>
                  <a:lnTo>
                    <a:pt x="108" y="206"/>
                  </a:lnTo>
                  <a:lnTo>
                    <a:pt x="110" y="206"/>
                  </a:lnTo>
                  <a:lnTo>
                    <a:pt x="112" y="206"/>
                  </a:lnTo>
                  <a:lnTo>
                    <a:pt x="112" y="208"/>
                  </a:lnTo>
                  <a:lnTo>
                    <a:pt x="112" y="212"/>
                  </a:lnTo>
                  <a:lnTo>
                    <a:pt x="112" y="216"/>
                  </a:lnTo>
                  <a:lnTo>
                    <a:pt x="112" y="226"/>
                  </a:lnTo>
                  <a:lnTo>
                    <a:pt x="114" y="238"/>
                  </a:lnTo>
                  <a:lnTo>
                    <a:pt x="124" y="248"/>
                  </a:lnTo>
                  <a:lnTo>
                    <a:pt x="136" y="252"/>
                  </a:lnTo>
                  <a:lnTo>
                    <a:pt x="146" y="250"/>
                  </a:lnTo>
                  <a:lnTo>
                    <a:pt x="148" y="252"/>
                  </a:lnTo>
                  <a:lnTo>
                    <a:pt x="148" y="254"/>
                  </a:lnTo>
                  <a:lnTo>
                    <a:pt x="150" y="258"/>
                  </a:lnTo>
                  <a:lnTo>
                    <a:pt x="152" y="262"/>
                  </a:lnTo>
                  <a:lnTo>
                    <a:pt x="156" y="266"/>
                  </a:lnTo>
                  <a:lnTo>
                    <a:pt x="162" y="268"/>
                  </a:lnTo>
                  <a:lnTo>
                    <a:pt x="164" y="268"/>
                  </a:lnTo>
                  <a:lnTo>
                    <a:pt x="166" y="272"/>
                  </a:lnTo>
                  <a:lnTo>
                    <a:pt x="170" y="274"/>
                  </a:lnTo>
                  <a:lnTo>
                    <a:pt x="174" y="278"/>
                  </a:lnTo>
                  <a:lnTo>
                    <a:pt x="178" y="284"/>
                  </a:lnTo>
                  <a:lnTo>
                    <a:pt x="182" y="288"/>
                  </a:lnTo>
                  <a:lnTo>
                    <a:pt x="182" y="294"/>
                  </a:lnTo>
                  <a:lnTo>
                    <a:pt x="206" y="296"/>
                  </a:lnTo>
                  <a:lnTo>
                    <a:pt x="206" y="298"/>
                  </a:lnTo>
                  <a:lnTo>
                    <a:pt x="204" y="300"/>
                  </a:lnTo>
                  <a:lnTo>
                    <a:pt x="204" y="304"/>
                  </a:lnTo>
                  <a:lnTo>
                    <a:pt x="204" y="308"/>
                  </a:lnTo>
                  <a:lnTo>
                    <a:pt x="206" y="310"/>
                  </a:lnTo>
                  <a:lnTo>
                    <a:pt x="208" y="312"/>
                  </a:lnTo>
                  <a:lnTo>
                    <a:pt x="210" y="312"/>
                  </a:lnTo>
                  <a:lnTo>
                    <a:pt x="212" y="314"/>
                  </a:lnTo>
                  <a:lnTo>
                    <a:pt x="214" y="318"/>
                  </a:lnTo>
                  <a:lnTo>
                    <a:pt x="214" y="322"/>
                  </a:lnTo>
                  <a:lnTo>
                    <a:pt x="214" y="326"/>
                  </a:lnTo>
                  <a:lnTo>
                    <a:pt x="214" y="338"/>
                  </a:lnTo>
                  <a:lnTo>
                    <a:pt x="214" y="350"/>
                  </a:lnTo>
                  <a:lnTo>
                    <a:pt x="214" y="362"/>
                  </a:lnTo>
                  <a:lnTo>
                    <a:pt x="210" y="368"/>
                  </a:lnTo>
                  <a:lnTo>
                    <a:pt x="212" y="368"/>
                  </a:lnTo>
                  <a:lnTo>
                    <a:pt x="212" y="370"/>
                  </a:lnTo>
                  <a:lnTo>
                    <a:pt x="214" y="372"/>
                  </a:lnTo>
                  <a:lnTo>
                    <a:pt x="214" y="374"/>
                  </a:lnTo>
                  <a:lnTo>
                    <a:pt x="214" y="380"/>
                  </a:lnTo>
                  <a:lnTo>
                    <a:pt x="216" y="384"/>
                  </a:lnTo>
                  <a:lnTo>
                    <a:pt x="216" y="396"/>
                  </a:lnTo>
                  <a:lnTo>
                    <a:pt x="218" y="408"/>
                  </a:lnTo>
                  <a:lnTo>
                    <a:pt x="218" y="416"/>
                  </a:lnTo>
                  <a:lnTo>
                    <a:pt x="220" y="416"/>
                  </a:lnTo>
                  <a:lnTo>
                    <a:pt x="220" y="418"/>
                  </a:lnTo>
                  <a:lnTo>
                    <a:pt x="222" y="420"/>
                  </a:lnTo>
                  <a:lnTo>
                    <a:pt x="226" y="420"/>
                  </a:lnTo>
                  <a:lnTo>
                    <a:pt x="236" y="424"/>
                  </a:lnTo>
                  <a:lnTo>
                    <a:pt x="238" y="422"/>
                  </a:lnTo>
                  <a:lnTo>
                    <a:pt x="240" y="422"/>
                  </a:lnTo>
                  <a:lnTo>
                    <a:pt x="242" y="422"/>
                  </a:lnTo>
                  <a:lnTo>
                    <a:pt x="244" y="422"/>
                  </a:lnTo>
                  <a:lnTo>
                    <a:pt x="246" y="422"/>
                  </a:lnTo>
                  <a:lnTo>
                    <a:pt x="248" y="424"/>
                  </a:lnTo>
                  <a:lnTo>
                    <a:pt x="250" y="428"/>
                  </a:lnTo>
                  <a:lnTo>
                    <a:pt x="252" y="432"/>
                  </a:lnTo>
                  <a:lnTo>
                    <a:pt x="254" y="436"/>
                  </a:lnTo>
                  <a:lnTo>
                    <a:pt x="256" y="442"/>
                  </a:lnTo>
                  <a:lnTo>
                    <a:pt x="256" y="446"/>
                  </a:lnTo>
                  <a:lnTo>
                    <a:pt x="256" y="448"/>
                  </a:lnTo>
                  <a:lnTo>
                    <a:pt x="260" y="450"/>
                  </a:lnTo>
                  <a:lnTo>
                    <a:pt x="264" y="450"/>
                  </a:lnTo>
                  <a:lnTo>
                    <a:pt x="266" y="452"/>
                  </a:lnTo>
                  <a:lnTo>
                    <a:pt x="268" y="452"/>
                  </a:lnTo>
                  <a:lnTo>
                    <a:pt x="270" y="454"/>
                  </a:lnTo>
                  <a:lnTo>
                    <a:pt x="270" y="458"/>
                  </a:lnTo>
                  <a:lnTo>
                    <a:pt x="270" y="462"/>
                  </a:lnTo>
                  <a:lnTo>
                    <a:pt x="270" y="466"/>
                  </a:lnTo>
                  <a:lnTo>
                    <a:pt x="266" y="472"/>
                  </a:lnTo>
                  <a:lnTo>
                    <a:pt x="264" y="474"/>
                  </a:lnTo>
                  <a:lnTo>
                    <a:pt x="258" y="480"/>
                  </a:lnTo>
                  <a:lnTo>
                    <a:pt x="248" y="488"/>
                  </a:lnTo>
                  <a:lnTo>
                    <a:pt x="240" y="494"/>
                  </a:lnTo>
                  <a:lnTo>
                    <a:pt x="234" y="500"/>
                  </a:lnTo>
                  <a:lnTo>
                    <a:pt x="232" y="500"/>
                  </a:lnTo>
                  <a:lnTo>
                    <a:pt x="230" y="502"/>
                  </a:lnTo>
                  <a:lnTo>
                    <a:pt x="228" y="506"/>
                  </a:lnTo>
                  <a:lnTo>
                    <a:pt x="224" y="510"/>
                  </a:lnTo>
                  <a:lnTo>
                    <a:pt x="220" y="514"/>
                  </a:lnTo>
                  <a:lnTo>
                    <a:pt x="218" y="518"/>
                  </a:lnTo>
                  <a:lnTo>
                    <a:pt x="216" y="522"/>
                  </a:lnTo>
                  <a:lnTo>
                    <a:pt x="216" y="524"/>
                  </a:lnTo>
                  <a:lnTo>
                    <a:pt x="218" y="524"/>
                  </a:lnTo>
                  <a:lnTo>
                    <a:pt x="220" y="522"/>
                  </a:lnTo>
                  <a:lnTo>
                    <a:pt x="224" y="524"/>
                  </a:lnTo>
                  <a:lnTo>
                    <a:pt x="226" y="526"/>
                  </a:lnTo>
                  <a:lnTo>
                    <a:pt x="230" y="530"/>
                  </a:lnTo>
                  <a:lnTo>
                    <a:pt x="240" y="538"/>
                  </a:lnTo>
                  <a:lnTo>
                    <a:pt x="240" y="540"/>
                  </a:lnTo>
                  <a:lnTo>
                    <a:pt x="244" y="540"/>
                  </a:lnTo>
                  <a:lnTo>
                    <a:pt x="248" y="542"/>
                  </a:lnTo>
                  <a:lnTo>
                    <a:pt x="254" y="544"/>
                  </a:lnTo>
                  <a:lnTo>
                    <a:pt x="258" y="546"/>
                  </a:lnTo>
                  <a:lnTo>
                    <a:pt x="262" y="548"/>
                  </a:lnTo>
                  <a:lnTo>
                    <a:pt x="264" y="552"/>
                  </a:lnTo>
                  <a:lnTo>
                    <a:pt x="278" y="568"/>
                  </a:lnTo>
                  <a:lnTo>
                    <a:pt x="282" y="572"/>
                  </a:lnTo>
                  <a:lnTo>
                    <a:pt x="290" y="562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84" name="Freeform 147"/>
            <p:cNvSpPr>
              <a:spLocks/>
            </p:cNvSpPr>
            <p:nvPr/>
          </p:nvSpPr>
          <p:spPr bwMode="gray">
            <a:xfrm>
              <a:off x="4479" y="3354"/>
              <a:ext cx="150" cy="756"/>
            </a:xfrm>
            <a:custGeom>
              <a:avLst/>
              <a:gdLst>
                <a:gd name="T0" fmla="*/ 130 w 150"/>
                <a:gd name="T1" fmla="*/ 742 h 756"/>
                <a:gd name="T2" fmla="*/ 102 w 150"/>
                <a:gd name="T3" fmla="*/ 748 h 756"/>
                <a:gd name="T4" fmla="*/ 92 w 150"/>
                <a:gd name="T5" fmla="*/ 748 h 756"/>
                <a:gd name="T6" fmla="*/ 54 w 150"/>
                <a:gd name="T7" fmla="*/ 716 h 756"/>
                <a:gd name="T8" fmla="*/ 70 w 150"/>
                <a:gd name="T9" fmla="*/ 688 h 756"/>
                <a:gd name="T10" fmla="*/ 58 w 150"/>
                <a:gd name="T11" fmla="*/ 678 h 756"/>
                <a:gd name="T12" fmla="*/ 42 w 150"/>
                <a:gd name="T13" fmla="*/ 678 h 756"/>
                <a:gd name="T14" fmla="*/ 34 w 150"/>
                <a:gd name="T15" fmla="*/ 686 h 756"/>
                <a:gd name="T16" fmla="*/ 0 w 150"/>
                <a:gd name="T17" fmla="*/ 622 h 756"/>
                <a:gd name="T18" fmla="*/ 8 w 150"/>
                <a:gd name="T19" fmla="*/ 540 h 756"/>
                <a:gd name="T20" fmla="*/ 30 w 150"/>
                <a:gd name="T21" fmla="*/ 452 h 756"/>
                <a:gd name="T22" fmla="*/ 28 w 150"/>
                <a:gd name="T23" fmla="*/ 398 h 756"/>
                <a:gd name="T24" fmla="*/ 48 w 150"/>
                <a:gd name="T25" fmla="*/ 368 h 756"/>
                <a:gd name="T26" fmla="*/ 46 w 150"/>
                <a:gd name="T27" fmla="*/ 336 h 756"/>
                <a:gd name="T28" fmla="*/ 38 w 150"/>
                <a:gd name="T29" fmla="*/ 352 h 756"/>
                <a:gd name="T30" fmla="*/ 36 w 150"/>
                <a:gd name="T31" fmla="*/ 372 h 756"/>
                <a:gd name="T32" fmla="*/ 30 w 150"/>
                <a:gd name="T33" fmla="*/ 380 h 756"/>
                <a:gd name="T34" fmla="*/ 50 w 150"/>
                <a:gd name="T35" fmla="*/ 260 h 756"/>
                <a:gd name="T36" fmla="*/ 56 w 150"/>
                <a:gd name="T37" fmla="*/ 214 h 756"/>
                <a:gd name="T38" fmla="*/ 66 w 150"/>
                <a:gd name="T39" fmla="*/ 184 h 756"/>
                <a:gd name="T40" fmla="*/ 66 w 150"/>
                <a:gd name="T41" fmla="*/ 166 h 756"/>
                <a:gd name="T42" fmla="*/ 68 w 150"/>
                <a:gd name="T43" fmla="*/ 150 h 756"/>
                <a:gd name="T44" fmla="*/ 70 w 150"/>
                <a:gd name="T45" fmla="*/ 134 h 756"/>
                <a:gd name="T46" fmla="*/ 68 w 150"/>
                <a:gd name="T47" fmla="*/ 110 h 756"/>
                <a:gd name="T48" fmla="*/ 72 w 150"/>
                <a:gd name="T49" fmla="*/ 88 h 756"/>
                <a:gd name="T50" fmla="*/ 64 w 150"/>
                <a:gd name="T51" fmla="*/ 30 h 756"/>
                <a:gd name="T52" fmla="*/ 46 w 150"/>
                <a:gd name="T53" fmla="*/ 10 h 756"/>
                <a:gd name="T54" fmla="*/ 60 w 150"/>
                <a:gd name="T55" fmla="*/ 6 h 756"/>
                <a:gd name="T56" fmla="*/ 74 w 150"/>
                <a:gd name="T57" fmla="*/ 8 h 756"/>
                <a:gd name="T58" fmla="*/ 100 w 150"/>
                <a:gd name="T59" fmla="*/ 46 h 756"/>
                <a:gd name="T60" fmla="*/ 110 w 150"/>
                <a:gd name="T61" fmla="*/ 106 h 756"/>
                <a:gd name="T62" fmla="*/ 116 w 150"/>
                <a:gd name="T63" fmla="*/ 108 h 756"/>
                <a:gd name="T64" fmla="*/ 118 w 150"/>
                <a:gd name="T65" fmla="*/ 116 h 756"/>
                <a:gd name="T66" fmla="*/ 114 w 150"/>
                <a:gd name="T67" fmla="*/ 126 h 756"/>
                <a:gd name="T68" fmla="*/ 104 w 150"/>
                <a:gd name="T69" fmla="*/ 146 h 756"/>
                <a:gd name="T70" fmla="*/ 88 w 150"/>
                <a:gd name="T71" fmla="*/ 178 h 756"/>
                <a:gd name="T72" fmla="*/ 82 w 150"/>
                <a:gd name="T73" fmla="*/ 214 h 756"/>
                <a:gd name="T74" fmla="*/ 80 w 150"/>
                <a:gd name="T75" fmla="*/ 326 h 756"/>
                <a:gd name="T76" fmla="*/ 68 w 150"/>
                <a:gd name="T77" fmla="*/ 344 h 756"/>
                <a:gd name="T78" fmla="*/ 58 w 150"/>
                <a:gd name="T79" fmla="*/ 370 h 756"/>
                <a:gd name="T80" fmla="*/ 60 w 150"/>
                <a:gd name="T81" fmla="*/ 398 h 756"/>
                <a:gd name="T82" fmla="*/ 56 w 150"/>
                <a:gd name="T83" fmla="*/ 420 h 756"/>
                <a:gd name="T84" fmla="*/ 56 w 150"/>
                <a:gd name="T85" fmla="*/ 458 h 756"/>
                <a:gd name="T86" fmla="*/ 54 w 150"/>
                <a:gd name="T87" fmla="*/ 470 h 756"/>
                <a:gd name="T88" fmla="*/ 58 w 150"/>
                <a:gd name="T89" fmla="*/ 478 h 756"/>
                <a:gd name="T90" fmla="*/ 56 w 150"/>
                <a:gd name="T91" fmla="*/ 516 h 756"/>
                <a:gd name="T92" fmla="*/ 46 w 150"/>
                <a:gd name="T93" fmla="*/ 526 h 756"/>
                <a:gd name="T94" fmla="*/ 38 w 150"/>
                <a:gd name="T95" fmla="*/ 554 h 756"/>
                <a:gd name="T96" fmla="*/ 38 w 150"/>
                <a:gd name="T97" fmla="*/ 618 h 756"/>
                <a:gd name="T98" fmla="*/ 38 w 150"/>
                <a:gd name="T99" fmla="*/ 642 h 756"/>
                <a:gd name="T100" fmla="*/ 90 w 150"/>
                <a:gd name="T101" fmla="*/ 658 h 756"/>
                <a:gd name="T102" fmla="*/ 92 w 150"/>
                <a:gd name="T103" fmla="*/ 676 h 756"/>
                <a:gd name="T104" fmla="*/ 150 w 150"/>
                <a:gd name="T105" fmla="*/ 748 h 75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50"/>
                <a:gd name="T160" fmla="*/ 0 h 756"/>
                <a:gd name="T161" fmla="*/ 150 w 150"/>
                <a:gd name="T162" fmla="*/ 756 h 75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50" h="756">
                  <a:moveTo>
                    <a:pt x="150" y="748"/>
                  </a:moveTo>
                  <a:lnTo>
                    <a:pt x="144" y="752"/>
                  </a:lnTo>
                  <a:lnTo>
                    <a:pt x="136" y="748"/>
                  </a:lnTo>
                  <a:lnTo>
                    <a:pt x="130" y="742"/>
                  </a:lnTo>
                  <a:lnTo>
                    <a:pt x="122" y="744"/>
                  </a:lnTo>
                  <a:lnTo>
                    <a:pt x="112" y="750"/>
                  </a:lnTo>
                  <a:lnTo>
                    <a:pt x="106" y="756"/>
                  </a:lnTo>
                  <a:lnTo>
                    <a:pt x="102" y="748"/>
                  </a:lnTo>
                  <a:lnTo>
                    <a:pt x="104" y="738"/>
                  </a:lnTo>
                  <a:lnTo>
                    <a:pt x="102" y="732"/>
                  </a:lnTo>
                  <a:lnTo>
                    <a:pt x="92" y="736"/>
                  </a:lnTo>
                  <a:lnTo>
                    <a:pt x="92" y="748"/>
                  </a:lnTo>
                  <a:lnTo>
                    <a:pt x="76" y="748"/>
                  </a:lnTo>
                  <a:lnTo>
                    <a:pt x="70" y="728"/>
                  </a:lnTo>
                  <a:lnTo>
                    <a:pt x="54" y="730"/>
                  </a:lnTo>
                  <a:lnTo>
                    <a:pt x="54" y="716"/>
                  </a:lnTo>
                  <a:lnTo>
                    <a:pt x="66" y="712"/>
                  </a:lnTo>
                  <a:lnTo>
                    <a:pt x="72" y="694"/>
                  </a:lnTo>
                  <a:lnTo>
                    <a:pt x="72" y="690"/>
                  </a:lnTo>
                  <a:lnTo>
                    <a:pt x="70" y="688"/>
                  </a:lnTo>
                  <a:lnTo>
                    <a:pt x="66" y="684"/>
                  </a:lnTo>
                  <a:lnTo>
                    <a:pt x="62" y="682"/>
                  </a:lnTo>
                  <a:lnTo>
                    <a:pt x="60" y="680"/>
                  </a:lnTo>
                  <a:lnTo>
                    <a:pt x="58" y="678"/>
                  </a:lnTo>
                  <a:lnTo>
                    <a:pt x="56" y="676"/>
                  </a:lnTo>
                  <a:lnTo>
                    <a:pt x="50" y="676"/>
                  </a:lnTo>
                  <a:lnTo>
                    <a:pt x="46" y="676"/>
                  </a:lnTo>
                  <a:lnTo>
                    <a:pt x="42" y="678"/>
                  </a:lnTo>
                  <a:lnTo>
                    <a:pt x="38" y="680"/>
                  </a:lnTo>
                  <a:lnTo>
                    <a:pt x="36" y="682"/>
                  </a:lnTo>
                  <a:lnTo>
                    <a:pt x="34" y="684"/>
                  </a:lnTo>
                  <a:lnTo>
                    <a:pt x="34" y="686"/>
                  </a:lnTo>
                  <a:lnTo>
                    <a:pt x="2" y="654"/>
                  </a:lnTo>
                  <a:lnTo>
                    <a:pt x="0" y="642"/>
                  </a:lnTo>
                  <a:lnTo>
                    <a:pt x="0" y="622"/>
                  </a:lnTo>
                  <a:lnTo>
                    <a:pt x="0" y="600"/>
                  </a:lnTo>
                  <a:lnTo>
                    <a:pt x="4" y="576"/>
                  </a:lnTo>
                  <a:lnTo>
                    <a:pt x="6" y="554"/>
                  </a:lnTo>
                  <a:lnTo>
                    <a:pt x="8" y="540"/>
                  </a:lnTo>
                  <a:lnTo>
                    <a:pt x="8" y="534"/>
                  </a:lnTo>
                  <a:lnTo>
                    <a:pt x="26" y="510"/>
                  </a:lnTo>
                  <a:lnTo>
                    <a:pt x="30" y="484"/>
                  </a:lnTo>
                  <a:lnTo>
                    <a:pt x="30" y="452"/>
                  </a:lnTo>
                  <a:lnTo>
                    <a:pt x="16" y="432"/>
                  </a:lnTo>
                  <a:lnTo>
                    <a:pt x="34" y="414"/>
                  </a:lnTo>
                  <a:lnTo>
                    <a:pt x="36" y="398"/>
                  </a:lnTo>
                  <a:lnTo>
                    <a:pt x="28" y="398"/>
                  </a:lnTo>
                  <a:lnTo>
                    <a:pt x="32" y="388"/>
                  </a:lnTo>
                  <a:lnTo>
                    <a:pt x="38" y="388"/>
                  </a:lnTo>
                  <a:lnTo>
                    <a:pt x="46" y="384"/>
                  </a:lnTo>
                  <a:lnTo>
                    <a:pt x="48" y="368"/>
                  </a:lnTo>
                  <a:lnTo>
                    <a:pt x="48" y="358"/>
                  </a:lnTo>
                  <a:lnTo>
                    <a:pt x="50" y="348"/>
                  </a:lnTo>
                  <a:lnTo>
                    <a:pt x="54" y="332"/>
                  </a:lnTo>
                  <a:lnTo>
                    <a:pt x="46" y="336"/>
                  </a:lnTo>
                  <a:lnTo>
                    <a:pt x="42" y="344"/>
                  </a:lnTo>
                  <a:lnTo>
                    <a:pt x="40" y="346"/>
                  </a:lnTo>
                  <a:lnTo>
                    <a:pt x="40" y="348"/>
                  </a:lnTo>
                  <a:lnTo>
                    <a:pt x="38" y="352"/>
                  </a:lnTo>
                  <a:lnTo>
                    <a:pt x="38" y="356"/>
                  </a:lnTo>
                  <a:lnTo>
                    <a:pt x="38" y="362"/>
                  </a:lnTo>
                  <a:lnTo>
                    <a:pt x="38" y="368"/>
                  </a:lnTo>
                  <a:lnTo>
                    <a:pt x="36" y="372"/>
                  </a:lnTo>
                  <a:lnTo>
                    <a:pt x="34" y="376"/>
                  </a:lnTo>
                  <a:lnTo>
                    <a:pt x="32" y="378"/>
                  </a:lnTo>
                  <a:lnTo>
                    <a:pt x="30" y="378"/>
                  </a:lnTo>
                  <a:lnTo>
                    <a:pt x="30" y="380"/>
                  </a:lnTo>
                  <a:lnTo>
                    <a:pt x="28" y="352"/>
                  </a:lnTo>
                  <a:lnTo>
                    <a:pt x="40" y="314"/>
                  </a:lnTo>
                  <a:lnTo>
                    <a:pt x="46" y="282"/>
                  </a:lnTo>
                  <a:lnTo>
                    <a:pt x="50" y="260"/>
                  </a:lnTo>
                  <a:lnTo>
                    <a:pt x="50" y="244"/>
                  </a:lnTo>
                  <a:lnTo>
                    <a:pt x="50" y="240"/>
                  </a:lnTo>
                  <a:lnTo>
                    <a:pt x="50" y="228"/>
                  </a:lnTo>
                  <a:lnTo>
                    <a:pt x="56" y="214"/>
                  </a:lnTo>
                  <a:lnTo>
                    <a:pt x="60" y="200"/>
                  </a:lnTo>
                  <a:lnTo>
                    <a:pt x="64" y="190"/>
                  </a:lnTo>
                  <a:lnTo>
                    <a:pt x="66" y="186"/>
                  </a:lnTo>
                  <a:lnTo>
                    <a:pt x="66" y="184"/>
                  </a:lnTo>
                  <a:lnTo>
                    <a:pt x="66" y="182"/>
                  </a:lnTo>
                  <a:lnTo>
                    <a:pt x="66" y="176"/>
                  </a:lnTo>
                  <a:lnTo>
                    <a:pt x="66" y="172"/>
                  </a:lnTo>
                  <a:lnTo>
                    <a:pt x="66" y="166"/>
                  </a:lnTo>
                  <a:lnTo>
                    <a:pt x="66" y="164"/>
                  </a:lnTo>
                  <a:lnTo>
                    <a:pt x="68" y="160"/>
                  </a:lnTo>
                  <a:lnTo>
                    <a:pt x="68" y="154"/>
                  </a:lnTo>
                  <a:lnTo>
                    <a:pt x="68" y="150"/>
                  </a:lnTo>
                  <a:lnTo>
                    <a:pt x="70" y="146"/>
                  </a:lnTo>
                  <a:lnTo>
                    <a:pt x="70" y="142"/>
                  </a:lnTo>
                  <a:lnTo>
                    <a:pt x="70" y="140"/>
                  </a:lnTo>
                  <a:lnTo>
                    <a:pt x="70" y="134"/>
                  </a:lnTo>
                  <a:lnTo>
                    <a:pt x="70" y="128"/>
                  </a:lnTo>
                  <a:lnTo>
                    <a:pt x="70" y="122"/>
                  </a:lnTo>
                  <a:lnTo>
                    <a:pt x="70" y="116"/>
                  </a:lnTo>
                  <a:lnTo>
                    <a:pt x="68" y="110"/>
                  </a:lnTo>
                  <a:lnTo>
                    <a:pt x="70" y="106"/>
                  </a:lnTo>
                  <a:lnTo>
                    <a:pt x="70" y="100"/>
                  </a:lnTo>
                  <a:lnTo>
                    <a:pt x="72" y="96"/>
                  </a:lnTo>
                  <a:lnTo>
                    <a:pt x="72" y="88"/>
                  </a:lnTo>
                  <a:lnTo>
                    <a:pt x="74" y="74"/>
                  </a:lnTo>
                  <a:lnTo>
                    <a:pt x="72" y="56"/>
                  </a:lnTo>
                  <a:lnTo>
                    <a:pt x="68" y="36"/>
                  </a:lnTo>
                  <a:lnTo>
                    <a:pt x="64" y="30"/>
                  </a:lnTo>
                  <a:lnTo>
                    <a:pt x="60" y="22"/>
                  </a:lnTo>
                  <a:lnTo>
                    <a:pt x="54" y="16"/>
                  </a:lnTo>
                  <a:lnTo>
                    <a:pt x="48" y="12"/>
                  </a:lnTo>
                  <a:lnTo>
                    <a:pt x="46" y="10"/>
                  </a:lnTo>
                  <a:lnTo>
                    <a:pt x="50" y="8"/>
                  </a:lnTo>
                  <a:lnTo>
                    <a:pt x="54" y="8"/>
                  </a:lnTo>
                  <a:lnTo>
                    <a:pt x="60" y="6"/>
                  </a:lnTo>
                  <a:lnTo>
                    <a:pt x="66" y="2"/>
                  </a:lnTo>
                  <a:lnTo>
                    <a:pt x="72" y="0"/>
                  </a:lnTo>
                  <a:lnTo>
                    <a:pt x="72" y="2"/>
                  </a:lnTo>
                  <a:lnTo>
                    <a:pt x="74" y="8"/>
                  </a:lnTo>
                  <a:lnTo>
                    <a:pt x="80" y="18"/>
                  </a:lnTo>
                  <a:lnTo>
                    <a:pt x="90" y="34"/>
                  </a:lnTo>
                  <a:lnTo>
                    <a:pt x="98" y="46"/>
                  </a:lnTo>
                  <a:lnTo>
                    <a:pt x="100" y="46"/>
                  </a:lnTo>
                  <a:lnTo>
                    <a:pt x="100" y="48"/>
                  </a:lnTo>
                  <a:lnTo>
                    <a:pt x="102" y="52"/>
                  </a:lnTo>
                  <a:lnTo>
                    <a:pt x="102" y="60"/>
                  </a:lnTo>
                  <a:lnTo>
                    <a:pt x="110" y="106"/>
                  </a:lnTo>
                  <a:lnTo>
                    <a:pt x="112" y="106"/>
                  </a:lnTo>
                  <a:lnTo>
                    <a:pt x="114" y="108"/>
                  </a:lnTo>
                  <a:lnTo>
                    <a:pt x="116" y="108"/>
                  </a:lnTo>
                  <a:lnTo>
                    <a:pt x="118" y="106"/>
                  </a:lnTo>
                  <a:lnTo>
                    <a:pt x="118" y="108"/>
                  </a:lnTo>
                  <a:lnTo>
                    <a:pt x="118" y="110"/>
                  </a:lnTo>
                  <a:lnTo>
                    <a:pt x="118" y="116"/>
                  </a:lnTo>
                  <a:lnTo>
                    <a:pt x="118" y="120"/>
                  </a:lnTo>
                  <a:lnTo>
                    <a:pt x="118" y="124"/>
                  </a:lnTo>
                  <a:lnTo>
                    <a:pt x="116" y="124"/>
                  </a:lnTo>
                  <a:lnTo>
                    <a:pt x="114" y="126"/>
                  </a:lnTo>
                  <a:lnTo>
                    <a:pt x="112" y="128"/>
                  </a:lnTo>
                  <a:lnTo>
                    <a:pt x="108" y="132"/>
                  </a:lnTo>
                  <a:lnTo>
                    <a:pt x="106" y="138"/>
                  </a:lnTo>
                  <a:lnTo>
                    <a:pt x="104" y="146"/>
                  </a:lnTo>
                  <a:lnTo>
                    <a:pt x="102" y="150"/>
                  </a:lnTo>
                  <a:lnTo>
                    <a:pt x="98" y="158"/>
                  </a:lnTo>
                  <a:lnTo>
                    <a:pt x="92" y="168"/>
                  </a:lnTo>
                  <a:lnTo>
                    <a:pt x="88" y="178"/>
                  </a:lnTo>
                  <a:lnTo>
                    <a:pt x="86" y="186"/>
                  </a:lnTo>
                  <a:lnTo>
                    <a:pt x="84" y="192"/>
                  </a:lnTo>
                  <a:lnTo>
                    <a:pt x="84" y="200"/>
                  </a:lnTo>
                  <a:lnTo>
                    <a:pt x="82" y="214"/>
                  </a:lnTo>
                  <a:lnTo>
                    <a:pt x="84" y="232"/>
                  </a:lnTo>
                  <a:lnTo>
                    <a:pt x="82" y="322"/>
                  </a:lnTo>
                  <a:lnTo>
                    <a:pt x="82" y="324"/>
                  </a:lnTo>
                  <a:lnTo>
                    <a:pt x="80" y="326"/>
                  </a:lnTo>
                  <a:lnTo>
                    <a:pt x="76" y="330"/>
                  </a:lnTo>
                  <a:lnTo>
                    <a:pt x="74" y="334"/>
                  </a:lnTo>
                  <a:lnTo>
                    <a:pt x="70" y="338"/>
                  </a:lnTo>
                  <a:lnTo>
                    <a:pt x="68" y="344"/>
                  </a:lnTo>
                  <a:lnTo>
                    <a:pt x="66" y="348"/>
                  </a:lnTo>
                  <a:lnTo>
                    <a:pt x="64" y="350"/>
                  </a:lnTo>
                  <a:lnTo>
                    <a:pt x="60" y="368"/>
                  </a:lnTo>
                  <a:lnTo>
                    <a:pt x="58" y="370"/>
                  </a:lnTo>
                  <a:lnTo>
                    <a:pt x="58" y="372"/>
                  </a:lnTo>
                  <a:lnTo>
                    <a:pt x="60" y="380"/>
                  </a:lnTo>
                  <a:lnTo>
                    <a:pt x="58" y="390"/>
                  </a:lnTo>
                  <a:lnTo>
                    <a:pt x="60" y="398"/>
                  </a:lnTo>
                  <a:lnTo>
                    <a:pt x="58" y="410"/>
                  </a:lnTo>
                  <a:lnTo>
                    <a:pt x="54" y="412"/>
                  </a:lnTo>
                  <a:lnTo>
                    <a:pt x="54" y="420"/>
                  </a:lnTo>
                  <a:lnTo>
                    <a:pt x="56" y="420"/>
                  </a:lnTo>
                  <a:lnTo>
                    <a:pt x="56" y="424"/>
                  </a:lnTo>
                  <a:lnTo>
                    <a:pt x="56" y="436"/>
                  </a:lnTo>
                  <a:lnTo>
                    <a:pt x="56" y="448"/>
                  </a:lnTo>
                  <a:lnTo>
                    <a:pt x="56" y="458"/>
                  </a:lnTo>
                  <a:lnTo>
                    <a:pt x="56" y="462"/>
                  </a:lnTo>
                  <a:lnTo>
                    <a:pt x="54" y="466"/>
                  </a:lnTo>
                  <a:lnTo>
                    <a:pt x="54" y="468"/>
                  </a:lnTo>
                  <a:lnTo>
                    <a:pt x="54" y="470"/>
                  </a:lnTo>
                  <a:lnTo>
                    <a:pt x="54" y="472"/>
                  </a:lnTo>
                  <a:lnTo>
                    <a:pt x="56" y="474"/>
                  </a:lnTo>
                  <a:lnTo>
                    <a:pt x="56" y="476"/>
                  </a:lnTo>
                  <a:lnTo>
                    <a:pt x="58" y="478"/>
                  </a:lnTo>
                  <a:lnTo>
                    <a:pt x="58" y="484"/>
                  </a:lnTo>
                  <a:lnTo>
                    <a:pt x="58" y="496"/>
                  </a:lnTo>
                  <a:lnTo>
                    <a:pt x="58" y="508"/>
                  </a:lnTo>
                  <a:lnTo>
                    <a:pt x="56" y="516"/>
                  </a:lnTo>
                  <a:lnTo>
                    <a:pt x="56" y="518"/>
                  </a:lnTo>
                  <a:lnTo>
                    <a:pt x="52" y="520"/>
                  </a:lnTo>
                  <a:lnTo>
                    <a:pt x="50" y="522"/>
                  </a:lnTo>
                  <a:lnTo>
                    <a:pt x="46" y="526"/>
                  </a:lnTo>
                  <a:lnTo>
                    <a:pt x="42" y="530"/>
                  </a:lnTo>
                  <a:lnTo>
                    <a:pt x="40" y="534"/>
                  </a:lnTo>
                  <a:lnTo>
                    <a:pt x="38" y="540"/>
                  </a:lnTo>
                  <a:lnTo>
                    <a:pt x="38" y="554"/>
                  </a:lnTo>
                  <a:lnTo>
                    <a:pt x="38" y="574"/>
                  </a:lnTo>
                  <a:lnTo>
                    <a:pt x="38" y="594"/>
                  </a:lnTo>
                  <a:lnTo>
                    <a:pt x="38" y="612"/>
                  </a:lnTo>
                  <a:lnTo>
                    <a:pt x="38" y="618"/>
                  </a:lnTo>
                  <a:lnTo>
                    <a:pt x="36" y="620"/>
                  </a:lnTo>
                  <a:lnTo>
                    <a:pt x="36" y="624"/>
                  </a:lnTo>
                  <a:lnTo>
                    <a:pt x="38" y="630"/>
                  </a:lnTo>
                  <a:lnTo>
                    <a:pt x="38" y="642"/>
                  </a:lnTo>
                  <a:lnTo>
                    <a:pt x="50" y="656"/>
                  </a:lnTo>
                  <a:lnTo>
                    <a:pt x="88" y="656"/>
                  </a:lnTo>
                  <a:lnTo>
                    <a:pt x="90" y="656"/>
                  </a:lnTo>
                  <a:lnTo>
                    <a:pt x="90" y="658"/>
                  </a:lnTo>
                  <a:lnTo>
                    <a:pt x="90" y="660"/>
                  </a:lnTo>
                  <a:lnTo>
                    <a:pt x="90" y="662"/>
                  </a:lnTo>
                  <a:lnTo>
                    <a:pt x="90" y="668"/>
                  </a:lnTo>
                  <a:lnTo>
                    <a:pt x="92" y="676"/>
                  </a:lnTo>
                  <a:lnTo>
                    <a:pt x="92" y="700"/>
                  </a:lnTo>
                  <a:lnTo>
                    <a:pt x="96" y="726"/>
                  </a:lnTo>
                  <a:lnTo>
                    <a:pt x="136" y="728"/>
                  </a:lnTo>
                  <a:lnTo>
                    <a:pt x="150" y="748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85" name="Freeform 148"/>
            <p:cNvSpPr>
              <a:spLocks/>
            </p:cNvSpPr>
            <p:nvPr/>
          </p:nvSpPr>
          <p:spPr bwMode="gray">
            <a:xfrm>
              <a:off x="4659" y="3404"/>
              <a:ext cx="110" cy="126"/>
            </a:xfrm>
            <a:custGeom>
              <a:avLst/>
              <a:gdLst>
                <a:gd name="T0" fmla="*/ 110 w 110"/>
                <a:gd name="T1" fmla="*/ 94 h 126"/>
                <a:gd name="T2" fmla="*/ 108 w 110"/>
                <a:gd name="T3" fmla="*/ 84 h 126"/>
                <a:gd name="T4" fmla="*/ 104 w 110"/>
                <a:gd name="T5" fmla="*/ 76 h 126"/>
                <a:gd name="T6" fmla="*/ 102 w 110"/>
                <a:gd name="T7" fmla="*/ 72 h 126"/>
                <a:gd name="T8" fmla="*/ 98 w 110"/>
                <a:gd name="T9" fmla="*/ 70 h 126"/>
                <a:gd name="T10" fmla="*/ 92 w 110"/>
                <a:gd name="T11" fmla="*/ 70 h 126"/>
                <a:gd name="T12" fmla="*/ 90 w 110"/>
                <a:gd name="T13" fmla="*/ 72 h 126"/>
                <a:gd name="T14" fmla="*/ 76 w 110"/>
                <a:gd name="T15" fmla="*/ 68 h 126"/>
                <a:gd name="T16" fmla="*/ 72 w 110"/>
                <a:gd name="T17" fmla="*/ 64 h 126"/>
                <a:gd name="T18" fmla="*/ 72 w 110"/>
                <a:gd name="T19" fmla="*/ 54 h 126"/>
                <a:gd name="T20" fmla="*/ 68 w 110"/>
                <a:gd name="T21" fmla="*/ 32 h 126"/>
                <a:gd name="T22" fmla="*/ 68 w 110"/>
                <a:gd name="T23" fmla="*/ 24 h 126"/>
                <a:gd name="T24" fmla="*/ 68 w 110"/>
                <a:gd name="T25" fmla="*/ 18 h 126"/>
                <a:gd name="T26" fmla="*/ 68 w 110"/>
                <a:gd name="T27" fmla="*/ 18 h 126"/>
                <a:gd name="T28" fmla="*/ 64 w 110"/>
                <a:gd name="T29" fmla="*/ 16 h 126"/>
                <a:gd name="T30" fmla="*/ 56 w 110"/>
                <a:gd name="T31" fmla="*/ 8 h 126"/>
                <a:gd name="T32" fmla="*/ 46 w 110"/>
                <a:gd name="T33" fmla="*/ 2 h 126"/>
                <a:gd name="T34" fmla="*/ 36 w 110"/>
                <a:gd name="T35" fmla="*/ 0 h 126"/>
                <a:gd name="T36" fmla="*/ 30 w 110"/>
                <a:gd name="T37" fmla="*/ 4 h 126"/>
                <a:gd name="T38" fmla="*/ 18 w 110"/>
                <a:gd name="T39" fmla="*/ 10 h 126"/>
                <a:gd name="T40" fmla="*/ 8 w 110"/>
                <a:gd name="T41" fmla="*/ 24 h 126"/>
                <a:gd name="T42" fmla="*/ 6 w 110"/>
                <a:gd name="T43" fmla="*/ 28 h 126"/>
                <a:gd name="T44" fmla="*/ 2 w 110"/>
                <a:gd name="T45" fmla="*/ 38 h 126"/>
                <a:gd name="T46" fmla="*/ 0 w 110"/>
                <a:gd name="T47" fmla="*/ 52 h 126"/>
                <a:gd name="T48" fmla="*/ 2 w 110"/>
                <a:gd name="T49" fmla="*/ 56 h 126"/>
                <a:gd name="T50" fmla="*/ 10 w 110"/>
                <a:gd name="T51" fmla="*/ 60 h 126"/>
                <a:gd name="T52" fmla="*/ 32 w 110"/>
                <a:gd name="T53" fmla="*/ 72 h 126"/>
                <a:gd name="T54" fmla="*/ 50 w 110"/>
                <a:gd name="T55" fmla="*/ 126 h 126"/>
                <a:gd name="T56" fmla="*/ 102 w 110"/>
                <a:gd name="T57" fmla="*/ 124 h 126"/>
                <a:gd name="T58" fmla="*/ 104 w 110"/>
                <a:gd name="T59" fmla="*/ 116 h 126"/>
                <a:gd name="T60" fmla="*/ 106 w 110"/>
                <a:gd name="T61" fmla="*/ 110 h 126"/>
                <a:gd name="T62" fmla="*/ 106 w 110"/>
                <a:gd name="T63" fmla="*/ 104 h 126"/>
                <a:gd name="T64" fmla="*/ 108 w 110"/>
                <a:gd name="T65" fmla="*/ 96 h 12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0"/>
                <a:gd name="T100" fmla="*/ 0 h 126"/>
                <a:gd name="T101" fmla="*/ 110 w 110"/>
                <a:gd name="T102" fmla="*/ 126 h 12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0" h="126">
                  <a:moveTo>
                    <a:pt x="108" y="96"/>
                  </a:moveTo>
                  <a:lnTo>
                    <a:pt x="110" y="94"/>
                  </a:lnTo>
                  <a:lnTo>
                    <a:pt x="108" y="90"/>
                  </a:lnTo>
                  <a:lnTo>
                    <a:pt x="108" y="84"/>
                  </a:lnTo>
                  <a:lnTo>
                    <a:pt x="106" y="80"/>
                  </a:lnTo>
                  <a:lnTo>
                    <a:pt x="104" y="76"/>
                  </a:lnTo>
                  <a:lnTo>
                    <a:pt x="102" y="72"/>
                  </a:lnTo>
                  <a:lnTo>
                    <a:pt x="100" y="70"/>
                  </a:lnTo>
                  <a:lnTo>
                    <a:pt x="98" y="70"/>
                  </a:lnTo>
                  <a:lnTo>
                    <a:pt x="94" y="70"/>
                  </a:lnTo>
                  <a:lnTo>
                    <a:pt x="92" y="70"/>
                  </a:lnTo>
                  <a:lnTo>
                    <a:pt x="90" y="70"/>
                  </a:lnTo>
                  <a:lnTo>
                    <a:pt x="90" y="72"/>
                  </a:lnTo>
                  <a:lnTo>
                    <a:pt x="78" y="68"/>
                  </a:lnTo>
                  <a:lnTo>
                    <a:pt x="76" y="68"/>
                  </a:lnTo>
                  <a:lnTo>
                    <a:pt x="74" y="66"/>
                  </a:lnTo>
                  <a:lnTo>
                    <a:pt x="72" y="64"/>
                  </a:lnTo>
                  <a:lnTo>
                    <a:pt x="72" y="54"/>
                  </a:lnTo>
                  <a:lnTo>
                    <a:pt x="70" y="42"/>
                  </a:lnTo>
                  <a:lnTo>
                    <a:pt x="68" y="32"/>
                  </a:lnTo>
                  <a:lnTo>
                    <a:pt x="68" y="28"/>
                  </a:lnTo>
                  <a:lnTo>
                    <a:pt x="68" y="24"/>
                  </a:lnTo>
                  <a:lnTo>
                    <a:pt x="68" y="20"/>
                  </a:lnTo>
                  <a:lnTo>
                    <a:pt x="68" y="18"/>
                  </a:lnTo>
                  <a:lnTo>
                    <a:pt x="66" y="18"/>
                  </a:lnTo>
                  <a:lnTo>
                    <a:pt x="64" y="16"/>
                  </a:lnTo>
                  <a:lnTo>
                    <a:pt x="60" y="12"/>
                  </a:lnTo>
                  <a:lnTo>
                    <a:pt x="56" y="8"/>
                  </a:lnTo>
                  <a:lnTo>
                    <a:pt x="52" y="6"/>
                  </a:lnTo>
                  <a:lnTo>
                    <a:pt x="46" y="2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0" y="4"/>
                  </a:lnTo>
                  <a:lnTo>
                    <a:pt x="24" y="6"/>
                  </a:lnTo>
                  <a:lnTo>
                    <a:pt x="18" y="10"/>
                  </a:lnTo>
                  <a:lnTo>
                    <a:pt x="12" y="16"/>
                  </a:lnTo>
                  <a:lnTo>
                    <a:pt x="8" y="24"/>
                  </a:lnTo>
                  <a:lnTo>
                    <a:pt x="6" y="24"/>
                  </a:lnTo>
                  <a:lnTo>
                    <a:pt x="6" y="28"/>
                  </a:lnTo>
                  <a:lnTo>
                    <a:pt x="4" y="32"/>
                  </a:lnTo>
                  <a:lnTo>
                    <a:pt x="2" y="38"/>
                  </a:lnTo>
                  <a:lnTo>
                    <a:pt x="0" y="46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2" y="56"/>
                  </a:lnTo>
                  <a:lnTo>
                    <a:pt x="6" y="58"/>
                  </a:lnTo>
                  <a:lnTo>
                    <a:pt x="10" y="60"/>
                  </a:lnTo>
                  <a:lnTo>
                    <a:pt x="26" y="66"/>
                  </a:lnTo>
                  <a:lnTo>
                    <a:pt x="32" y="72"/>
                  </a:lnTo>
                  <a:lnTo>
                    <a:pt x="66" y="90"/>
                  </a:lnTo>
                  <a:lnTo>
                    <a:pt x="50" y="126"/>
                  </a:lnTo>
                  <a:lnTo>
                    <a:pt x="102" y="126"/>
                  </a:lnTo>
                  <a:lnTo>
                    <a:pt x="102" y="124"/>
                  </a:lnTo>
                  <a:lnTo>
                    <a:pt x="102" y="120"/>
                  </a:lnTo>
                  <a:lnTo>
                    <a:pt x="104" y="116"/>
                  </a:lnTo>
                  <a:lnTo>
                    <a:pt x="106" y="112"/>
                  </a:lnTo>
                  <a:lnTo>
                    <a:pt x="106" y="110"/>
                  </a:lnTo>
                  <a:lnTo>
                    <a:pt x="106" y="108"/>
                  </a:lnTo>
                  <a:lnTo>
                    <a:pt x="106" y="104"/>
                  </a:lnTo>
                  <a:lnTo>
                    <a:pt x="108" y="98"/>
                  </a:lnTo>
                  <a:lnTo>
                    <a:pt x="108" y="96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86" name="Freeform 149"/>
            <p:cNvSpPr>
              <a:spLocks/>
            </p:cNvSpPr>
            <p:nvPr/>
          </p:nvSpPr>
          <p:spPr bwMode="gray">
            <a:xfrm>
              <a:off x="4335" y="2928"/>
              <a:ext cx="52" cy="70"/>
            </a:xfrm>
            <a:custGeom>
              <a:avLst/>
              <a:gdLst>
                <a:gd name="T0" fmla="*/ 50 w 52"/>
                <a:gd name="T1" fmla="*/ 64 h 70"/>
                <a:gd name="T2" fmla="*/ 46 w 52"/>
                <a:gd name="T3" fmla="*/ 60 h 70"/>
                <a:gd name="T4" fmla="*/ 44 w 52"/>
                <a:gd name="T5" fmla="*/ 54 h 70"/>
                <a:gd name="T6" fmla="*/ 46 w 52"/>
                <a:gd name="T7" fmla="*/ 46 h 70"/>
                <a:gd name="T8" fmla="*/ 48 w 52"/>
                <a:gd name="T9" fmla="*/ 42 h 70"/>
                <a:gd name="T10" fmla="*/ 48 w 52"/>
                <a:gd name="T11" fmla="*/ 36 h 70"/>
                <a:gd name="T12" fmla="*/ 48 w 52"/>
                <a:gd name="T13" fmla="*/ 32 h 70"/>
                <a:gd name="T14" fmla="*/ 50 w 52"/>
                <a:gd name="T15" fmla="*/ 20 h 70"/>
                <a:gd name="T16" fmla="*/ 52 w 52"/>
                <a:gd name="T17" fmla="*/ 10 h 70"/>
                <a:gd name="T18" fmla="*/ 52 w 52"/>
                <a:gd name="T19" fmla="*/ 6 h 70"/>
                <a:gd name="T20" fmla="*/ 52 w 52"/>
                <a:gd name="T21" fmla="*/ 0 h 70"/>
                <a:gd name="T22" fmla="*/ 48 w 52"/>
                <a:gd name="T23" fmla="*/ 0 h 70"/>
                <a:gd name="T24" fmla="*/ 44 w 52"/>
                <a:gd name="T25" fmla="*/ 0 h 70"/>
                <a:gd name="T26" fmla="*/ 40 w 52"/>
                <a:gd name="T27" fmla="*/ 2 h 70"/>
                <a:gd name="T28" fmla="*/ 36 w 52"/>
                <a:gd name="T29" fmla="*/ 0 h 70"/>
                <a:gd name="T30" fmla="*/ 34 w 52"/>
                <a:gd name="T31" fmla="*/ 2 h 70"/>
                <a:gd name="T32" fmla="*/ 30 w 52"/>
                <a:gd name="T33" fmla="*/ 10 h 70"/>
                <a:gd name="T34" fmla="*/ 28 w 52"/>
                <a:gd name="T35" fmla="*/ 14 h 70"/>
                <a:gd name="T36" fmla="*/ 24 w 52"/>
                <a:gd name="T37" fmla="*/ 20 h 70"/>
                <a:gd name="T38" fmla="*/ 20 w 52"/>
                <a:gd name="T39" fmla="*/ 22 h 70"/>
                <a:gd name="T40" fmla="*/ 16 w 52"/>
                <a:gd name="T41" fmla="*/ 24 h 70"/>
                <a:gd name="T42" fmla="*/ 14 w 52"/>
                <a:gd name="T43" fmla="*/ 28 h 70"/>
                <a:gd name="T44" fmla="*/ 14 w 52"/>
                <a:gd name="T45" fmla="*/ 32 h 70"/>
                <a:gd name="T46" fmla="*/ 10 w 52"/>
                <a:gd name="T47" fmla="*/ 36 h 70"/>
                <a:gd name="T48" fmla="*/ 8 w 52"/>
                <a:gd name="T49" fmla="*/ 38 h 70"/>
                <a:gd name="T50" fmla="*/ 6 w 52"/>
                <a:gd name="T51" fmla="*/ 40 h 70"/>
                <a:gd name="T52" fmla="*/ 6 w 52"/>
                <a:gd name="T53" fmla="*/ 42 h 70"/>
                <a:gd name="T54" fmla="*/ 4 w 52"/>
                <a:gd name="T55" fmla="*/ 44 h 70"/>
                <a:gd name="T56" fmla="*/ 2 w 52"/>
                <a:gd name="T57" fmla="*/ 44 h 70"/>
                <a:gd name="T58" fmla="*/ 0 w 52"/>
                <a:gd name="T59" fmla="*/ 42 h 70"/>
                <a:gd name="T60" fmla="*/ 0 w 52"/>
                <a:gd name="T61" fmla="*/ 44 h 70"/>
                <a:gd name="T62" fmla="*/ 8 w 52"/>
                <a:gd name="T63" fmla="*/ 52 h 70"/>
                <a:gd name="T64" fmla="*/ 12 w 52"/>
                <a:gd name="T65" fmla="*/ 60 h 70"/>
                <a:gd name="T66" fmla="*/ 16 w 52"/>
                <a:gd name="T67" fmla="*/ 64 h 70"/>
                <a:gd name="T68" fmla="*/ 20 w 52"/>
                <a:gd name="T69" fmla="*/ 62 h 70"/>
                <a:gd name="T70" fmla="*/ 26 w 52"/>
                <a:gd name="T71" fmla="*/ 66 h 70"/>
                <a:gd name="T72" fmla="*/ 30 w 52"/>
                <a:gd name="T73" fmla="*/ 66 h 70"/>
                <a:gd name="T74" fmla="*/ 36 w 52"/>
                <a:gd name="T75" fmla="*/ 66 h 70"/>
                <a:gd name="T76" fmla="*/ 40 w 52"/>
                <a:gd name="T77" fmla="*/ 66 h 70"/>
                <a:gd name="T78" fmla="*/ 44 w 52"/>
                <a:gd name="T79" fmla="*/ 68 h 70"/>
                <a:gd name="T80" fmla="*/ 48 w 52"/>
                <a:gd name="T81" fmla="*/ 70 h 70"/>
                <a:gd name="T82" fmla="*/ 50 w 52"/>
                <a:gd name="T83" fmla="*/ 70 h 70"/>
                <a:gd name="T84" fmla="*/ 52 w 52"/>
                <a:gd name="T85" fmla="*/ 70 h 7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2"/>
                <a:gd name="T130" fmla="*/ 0 h 70"/>
                <a:gd name="T131" fmla="*/ 52 w 52"/>
                <a:gd name="T132" fmla="*/ 70 h 7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2" h="70">
                  <a:moveTo>
                    <a:pt x="52" y="70"/>
                  </a:moveTo>
                  <a:lnTo>
                    <a:pt x="50" y="64"/>
                  </a:lnTo>
                  <a:lnTo>
                    <a:pt x="46" y="60"/>
                  </a:lnTo>
                  <a:lnTo>
                    <a:pt x="44" y="58"/>
                  </a:lnTo>
                  <a:lnTo>
                    <a:pt x="44" y="54"/>
                  </a:lnTo>
                  <a:lnTo>
                    <a:pt x="44" y="50"/>
                  </a:lnTo>
                  <a:lnTo>
                    <a:pt x="46" y="46"/>
                  </a:lnTo>
                  <a:lnTo>
                    <a:pt x="48" y="42"/>
                  </a:lnTo>
                  <a:lnTo>
                    <a:pt x="48" y="40"/>
                  </a:lnTo>
                  <a:lnTo>
                    <a:pt x="48" y="36"/>
                  </a:lnTo>
                  <a:lnTo>
                    <a:pt x="48" y="34"/>
                  </a:lnTo>
                  <a:lnTo>
                    <a:pt x="48" y="32"/>
                  </a:lnTo>
                  <a:lnTo>
                    <a:pt x="48" y="26"/>
                  </a:lnTo>
                  <a:lnTo>
                    <a:pt x="50" y="20"/>
                  </a:lnTo>
                  <a:lnTo>
                    <a:pt x="50" y="14"/>
                  </a:lnTo>
                  <a:lnTo>
                    <a:pt x="52" y="10"/>
                  </a:lnTo>
                  <a:lnTo>
                    <a:pt x="52" y="8"/>
                  </a:lnTo>
                  <a:lnTo>
                    <a:pt x="52" y="6"/>
                  </a:lnTo>
                  <a:lnTo>
                    <a:pt x="52" y="2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2" y="4"/>
                  </a:lnTo>
                  <a:lnTo>
                    <a:pt x="30" y="10"/>
                  </a:lnTo>
                  <a:lnTo>
                    <a:pt x="28" y="14"/>
                  </a:lnTo>
                  <a:lnTo>
                    <a:pt x="26" y="16"/>
                  </a:lnTo>
                  <a:lnTo>
                    <a:pt x="24" y="20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6" y="24"/>
                  </a:lnTo>
                  <a:lnTo>
                    <a:pt x="14" y="26"/>
                  </a:lnTo>
                  <a:lnTo>
                    <a:pt x="14" y="28"/>
                  </a:lnTo>
                  <a:lnTo>
                    <a:pt x="14" y="30"/>
                  </a:lnTo>
                  <a:lnTo>
                    <a:pt x="14" y="32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8" y="36"/>
                  </a:lnTo>
                  <a:lnTo>
                    <a:pt x="8" y="38"/>
                  </a:lnTo>
                  <a:lnTo>
                    <a:pt x="6" y="40"/>
                  </a:lnTo>
                  <a:lnTo>
                    <a:pt x="6" y="42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8" y="52"/>
                  </a:lnTo>
                  <a:lnTo>
                    <a:pt x="10" y="56"/>
                  </a:lnTo>
                  <a:lnTo>
                    <a:pt x="12" y="60"/>
                  </a:lnTo>
                  <a:lnTo>
                    <a:pt x="14" y="64"/>
                  </a:lnTo>
                  <a:lnTo>
                    <a:pt x="16" y="64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4" y="64"/>
                  </a:lnTo>
                  <a:lnTo>
                    <a:pt x="26" y="66"/>
                  </a:lnTo>
                  <a:lnTo>
                    <a:pt x="28" y="66"/>
                  </a:lnTo>
                  <a:lnTo>
                    <a:pt x="30" y="66"/>
                  </a:lnTo>
                  <a:lnTo>
                    <a:pt x="34" y="66"/>
                  </a:lnTo>
                  <a:lnTo>
                    <a:pt x="36" y="66"/>
                  </a:lnTo>
                  <a:lnTo>
                    <a:pt x="40" y="66"/>
                  </a:lnTo>
                  <a:lnTo>
                    <a:pt x="42" y="66"/>
                  </a:lnTo>
                  <a:lnTo>
                    <a:pt x="44" y="68"/>
                  </a:lnTo>
                  <a:lnTo>
                    <a:pt x="48" y="68"/>
                  </a:lnTo>
                  <a:lnTo>
                    <a:pt x="48" y="70"/>
                  </a:lnTo>
                  <a:lnTo>
                    <a:pt x="50" y="70"/>
                  </a:lnTo>
                  <a:lnTo>
                    <a:pt x="52" y="7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87" name="Freeform 150"/>
            <p:cNvSpPr>
              <a:spLocks/>
            </p:cNvSpPr>
            <p:nvPr/>
          </p:nvSpPr>
          <p:spPr bwMode="gray">
            <a:xfrm>
              <a:off x="4275" y="2880"/>
              <a:ext cx="60" cy="74"/>
            </a:xfrm>
            <a:custGeom>
              <a:avLst/>
              <a:gdLst>
                <a:gd name="T0" fmla="*/ 60 w 60"/>
                <a:gd name="T1" fmla="*/ 40 h 74"/>
                <a:gd name="T2" fmla="*/ 60 w 60"/>
                <a:gd name="T3" fmla="*/ 40 h 74"/>
                <a:gd name="T4" fmla="*/ 58 w 60"/>
                <a:gd name="T5" fmla="*/ 42 h 74"/>
                <a:gd name="T6" fmla="*/ 56 w 60"/>
                <a:gd name="T7" fmla="*/ 46 h 74"/>
                <a:gd name="T8" fmla="*/ 54 w 60"/>
                <a:gd name="T9" fmla="*/ 48 h 74"/>
                <a:gd name="T10" fmla="*/ 50 w 60"/>
                <a:gd name="T11" fmla="*/ 50 h 74"/>
                <a:gd name="T12" fmla="*/ 46 w 60"/>
                <a:gd name="T13" fmla="*/ 52 h 74"/>
                <a:gd name="T14" fmla="*/ 46 w 60"/>
                <a:gd name="T15" fmla="*/ 52 h 74"/>
                <a:gd name="T16" fmla="*/ 44 w 60"/>
                <a:gd name="T17" fmla="*/ 52 h 74"/>
                <a:gd name="T18" fmla="*/ 42 w 60"/>
                <a:gd name="T19" fmla="*/ 54 h 74"/>
                <a:gd name="T20" fmla="*/ 40 w 60"/>
                <a:gd name="T21" fmla="*/ 58 h 74"/>
                <a:gd name="T22" fmla="*/ 40 w 60"/>
                <a:gd name="T23" fmla="*/ 58 h 74"/>
                <a:gd name="T24" fmla="*/ 38 w 60"/>
                <a:gd name="T25" fmla="*/ 60 h 74"/>
                <a:gd name="T26" fmla="*/ 36 w 60"/>
                <a:gd name="T27" fmla="*/ 62 h 74"/>
                <a:gd name="T28" fmla="*/ 32 w 60"/>
                <a:gd name="T29" fmla="*/ 62 h 74"/>
                <a:gd name="T30" fmla="*/ 32 w 60"/>
                <a:gd name="T31" fmla="*/ 62 h 74"/>
                <a:gd name="T32" fmla="*/ 30 w 60"/>
                <a:gd name="T33" fmla="*/ 64 h 74"/>
                <a:gd name="T34" fmla="*/ 26 w 60"/>
                <a:gd name="T35" fmla="*/ 66 h 74"/>
                <a:gd name="T36" fmla="*/ 24 w 60"/>
                <a:gd name="T37" fmla="*/ 68 h 74"/>
                <a:gd name="T38" fmla="*/ 16 w 60"/>
                <a:gd name="T39" fmla="*/ 74 h 74"/>
                <a:gd name="T40" fmla="*/ 10 w 60"/>
                <a:gd name="T41" fmla="*/ 70 h 74"/>
                <a:gd name="T42" fmla="*/ 6 w 60"/>
                <a:gd name="T43" fmla="*/ 66 h 74"/>
                <a:gd name="T44" fmla="*/ 4 w 60"/>
                <a:gd name="T45" fmla="*/ 62 h 74"/>
                <a:gd name="T46" fmla="*/ 0 w 60"/>
                <a:gd name="T47" fmla="*/ 54 h 74"/>
                <a:gd name="T48" fmla="*/ 2 w 60"/>
                <a:gd name="T49" fmla="*/ 54 h 74"/>
                <a:gd name="T50" fmla="*/ 2 w 60"/>
                <a:gd name="T51" fmla="*/ 50 h 74"/>
                <a:gd name="T52" fmla="*/ 4 w 60"/>
                <a:gd name="T53" fmla="*/ 48 h 74"/>
                <a:gd name="T54" fmla="*/ 6 w 60"/>
                <a:gd name="T55" fmla="*/ 44 h 74"/>
                <a:gd name="T56" fmla="*/ 8 w 60"/>
                <a:gd name="T57" fmla="*/ 42 h 74"/>
                <a:gd name="T58" fmla="*/ 8 w 60"/>
                <a:gd name="T59" fmla="*/ 40 h 74"/>
                <a:gd name="T60" fmla="*/ 8 w 60"/>
                <a:gd name="T61" fmla="*/ 38 h 74"/>
                <a:gd name="T62" fmla="*/ 8 w 60"/>
                <a:gd name="T63" fmla="*/ 36 h 74"/>
                <a:gd name="T64" fmla="*/ 6 w 60"/>
                <a:gd name="T65" fmla="*/ 34 h 74"/>
                <a:gd name="T66" fmla="*/ 6 w 60"/>
                <a:gd name="T67" fmla="*/ 32 h 74"/>
                <a:gd name="T68" fmla="*/ 6 w 60"/>
                <a:gd name="T69" fmla="*/ 32 h 74"/>
                <a:gd name="T70" fmla="*/ 6 w 60"/>
                <a:gd name="T71" fmla="*/ 30 h 74"/>
                <a:gd name="T72" fmla="*/ 6 w 60"/>
                <a:gd name="T73" fmla="*/ 28 h 74"/>
                <a:gd name="T74" fmla="*/ 8 w 60"/>
                <a:gd name="T75" fmla="*/ 28 h 74"/>
                <a:gd name="T76" fmla="*/ 32 w 60"/>
                <a:gd name="T77" fmla="*/ 28 h 74"/>
                <a:gd name="T78" fmla="*/ 32 w 60"/>
                <a:gd name="T79" fmla="*/ 18 h 74"/>
                <a:gd name="T80" fmla="*/ 22 w 60"/>
                <a:gd name="T81" fmla="*/ 8 h 74"/>
                <a:gd name="T82" fmla="*/ 26 w 60"/>
                <a:gd name="T83" fmla="*/ 8 h 74"/>
                <a:gd name="T84" fmla="*/ 26 w 60"/>
                <a:gd name="T85" fmla="*/ 0 h 74"/>
                <a:gd name="T86" fmla="*/ 46 w 60"/>
                <a:gd name="T87" fmla="*/ 0 h 74"/>
                <a:gd name="T88" fmla="*/ 46 w 60"/>
                <a:gd name="T89" fmla="*/ 2 h 74"/>
                <a:gd name="T90" fmla="*/ 46 w 60"/>
                <a:gd name="T91" fmla="*/ 32 h 74"/>
                <a:gd name="T92" fmla="*/ 54 w 60"/>
                <a:gd name="T93" fmla="*/ 32 h 74"/>
                <a:gd name="T94" fmla="*/ 54 w 60"/>
                <a:gd name="T95" fmla="*/ 34 h 74"/>
                <a:gd name="T96" fmla="*/ 54 w 60"/>
                <a:gd name="T97" fmla="*/ 34 h 74"/>
                <a:gd name="T98" fmla="*/ 54 w 60"/>
                <a:gd name="T99" fmla="*/ 36 h 74"/>
                <a:gd name="T100" fmla="*/ 56 w 60"/>
                <a:gd name="T101" fmla="*/ 38 h 74"/>
                <a:gd name="T102" fmla="*/ 60 w 60"/>
                <a:gd name="T103" fmla="*/ 40 h 7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60"/>
                <a:gd name="T157" fmla="*/ 0 h 74"/>
                <a:gd name="T158" fmla="*/ 60 w 60"/>
                <a:gd name="T159" fmla="*/ 74 h 7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60" h="74">
                  <a:moveTo>
                    <a:pt x="60" y="40"/>
                  </a:moveTo>
                  <a:lnTo>
                    <a:pt x="60" y="40"/>
                  </a:lnTo>
                  <a:lnTo>
                    <a:pt x="58" y="42"/>
                  </a:lnTo>
                  <a:lnTo>
                    <a:pt x="56" y="46"/>
                  </a:lnTo>
                  <a:lnTo>
                    <a:pt x="54" y="48"/>
                  </a:lnTo>
                  <a:lnTo>
                    <a:pt x="50" y="50"/>
                  </a:lnTo>
                  <a:lnTo>
                    <a:pt x="46" y="52"/>
                  </a:lnTo>
                  <a:lnTo>
                    <a:pt x="44" y="52"/>
                  </a:lnTo>
                  <a:lnTo>
                    <a:pt x="42" y="54"/>
                  </a:lnTo>
                  <a:lnTo>
                    <a:pt x="40" y="58"/>
                  </a:lnTo>
                  <a:lnTo>
                    <a:pt x="38" y="60"/>
                  </a:lnTo>
                  <a:lnTo>
                    <a:pt x="36" y="62"/>
                  </a:lnTo>
                  <a:lnTo>
                    <a:pt x="32" y="62"/>
                  </a:lnTo>
                  <a:lnTo>
                    <a:pt x="30" y="64"/>
                  </a:lnTo>
                  <a:lnTo>
                    <a:pt x="26" y="66"/>
                  </a:lnTo>
                  <a:lnTo>
                    <a:pt x="24" y="68"/>
                  </a:lnTo>
                  <a:lnTo>
                    <a:pt x="16" y="74"/>
                  </a:lnTo>
                  <a:lnTo>
                    <a:pt x="10" y="70"/>
                  </a:lnTo>
                  <a:lnTo>
                    <a:pt x="6" y="66"/>
                  </a:lnTo>
                  <a:lnTo>
                    <a:pt x="4" y="62"/>
                  </a:lnTo>
                  <a:lnTo>
                    <a:pt x="0" y="54"/>
                  </a:lnTo>
                  <a:lnTo>
                    <a:pt x="2" y="54"/>
                  </a:lnTo>
                  <a:lnTo>
                    <a:pt x="2" y="50"/>
                  </a:lnTo>
                  <a:lnTo>
                    <a:pt x="4" y="48"/>
                  </a:lnTo>
                  <a:lnTo>
                    <a:pt x="6" y="44"/>
                  </a:lnTo>
                  <a:lnTo>
                    <a:pt x="8" y="42"/>
                  </a:lnTo>
                  <a:lnTo>
                    <a:pt x="8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6" y="34"/>
                  </a:lnTo>
                  <a:lnTo>
                    <a:pt x="6" y="32"/>
                  </a:lnTo>
                  <a:lnTo>
                    <a:pt x="6" y="30"/>
                  </a:lnTo>
                  <a:lnTo>
                    <a:pt x="6" y="28"/>
                  </a:lnTo>
                  <a:lnTo>
                    <a:pt x="8" y="28"/>
                  </a:lnTo>
                  <a:lnTo>
                    <a:pt x="32" y="28"/>
                  </a:lnTo>
                  <a:lnTo>
                    <a:pt x="32" y="18"/>
                  </a:lnTo>
                  <a:lnTo>
                    <a:pt x="22" y="8"/>
                  </a:lnTo>
                  <a:lnTo>
                    <a:pt x="26" y="8"/>
                  </a:lnTo>
                  <a:lnTo>
                    <a:pt x="26" y="0"/>
                  </a:lnTo>
                  <a:lnTo>
                    <a:pt x="46" y="0"/>
                  </a:lnTo>
                  <a:lnTo>
                    <a:pt x="46" y="2"/>
                  </a:lnTo>
                  <a:lnTo>
                    <a:pt x="46" y="32"/>
                  </a:lnTo>
                  <a:lnTo>
                    <a:pt x="54" y="32"/>
                  </a:lnTo>
                  <a:lnTo>
                    <a:pt x="54" y="34"/>
                  </a:lnTo>
                  <a:lnTo>
                    <a:pt x="54" y="36"/>
                  </a:lnTo>
                  <a:lnTo>
                    <a:pt x="56" y="38"/>
                  </a:lnTo>
                  <a:lnTo>
                    <a:pt x="60" y="4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88" name="Freeform 151"/>
            <p:cNvSpPr>
              <a:spLocks/>
            </p:cNvSpPr>
            <p:nvPr/>
          </p:nvSpPr>
          <p:spPr bwMode="gray">
            <a:xfrm>
              <a:off x="4321" y="2872"/>
              <a:ext cx="14" cy="40"/>
            </a:xfrm>
            <a:custGeom>
              <a:avLst/>
              <a:gdLst>
                <a:gd name="T0" fmla="*/ 14 w 14"/>
                <a:gd name="T1" fmla="*/ 0 h 40"/>
                <a:gd name="T2" fmla="*/ 14 w 14"/>
                <a:gd name="T3" fmla="*/ 0 h 40"/>
                <a:gd name="T4" fmla="*/ 12 w 14"/>
                <a:gd name="T5" fmla="*/ 0 h 40"/>
                <a:gd name="T6" fmla="*/ 10 w 14"/>
                <a:gd name="T7" fmla="*/ 0 h 40"/>
                <a:gd name="T8" fmla="*/ 10 w 14"/>
                <a:gd name="T9" fmla="*/ 2 h 40"/>
                <a:gd name="T10" fmla="*/ 8 w 14"/>
                <a:gd name="T11" fmla="*/ 2 h 40"/>
                <a:gd name="T12" fmla="*/ 6 w 14"/>
                <a:gd name="T13" fmla="*/ 4 h 40"/>
                <a:gd name="T14" fmla="*/ 6 w 14"/>
                <a:gd name="T15" fmla="*/ 4 h 40"/>
                <a:gd name="T16" fmla="*/ 4 w 14"/>
                <a:gd name="T17" fmla="*/ 6 h 40"/>
                <a:gd name="T18" fmla="*/ 2 w 14"/>
                <a:gd name="T19" fmla="*/ 4 h 40"/>
                <a:gd name="T20" fmla="*/ 0 w 14"/>
                <a:gd name="T21" fmla="*/ 4 h 40"/>
                <a:gd name="T22" fmla="*/ 0 w 14"/>
                <a:gd name="T23" fmla="*/ 6 h 40"/>
                <a:gd name="T24" fmla="*/ 0 w 14"/>
                <a:gd name="T25" fmla="*/ 8 h 40"/>
                <a:gd name="T26" fmla="*/ 0 w 14"/>
                <a:gd name="T27" fmla="*/ 8 h 40"/>
                <a:gd name="T28" fmla="*/ 0 w 14"/>
                <a:gd name="T29" fmla="*/ 40 h 40"/>
                <a:gd name="T30" fmla="*/ 8 w 14"/>
                <a:gd name="T31" fmla="*/ 40 h 40"/>
                <a:gd name="T32" fmla="*/ 8 w 14"/>
                <a:gd name="T33" fmla="*/ 40 h 40"/>
                <a:gd name="T34" fmla="*/ 8 w 14"/>
                <a:gd name="T35" fmla="*/ 38 h 40"/>
                <a:gd name="T36" fmla="*/ 10 w 14"/>
                <a:gd name="T37" fmla="*/ 36 h 40"/>
                <a:gd name="T38" fmla="*/ 12 w 14"/>
                <a:gd name="T39" fmla="*/ 34 h 40"/>
                <a:gd name="T40" fmla="*/ 12 w 14"/>
                <a:gd name="T41" fmla="*/ 32 h 40"/>
                <a:gd name="T42" fmla="*/ 12 w 14"/>
                <a:gd name="T43" fmla="*/ 30 h 40"/>
                <a:gd name="T44" fmla="*/ 12 w 14"/>
                <a:gd name="T45" fmla="*/ 28 h 40"/>
                <a:gd name="T46" fmla="*/ 10 w 14"/>
                <a:gd name="T47" fmla="*/ 24 h 40"/>
                <a:gd name="T48" fmla="*/ 10 w 14"/>
                <a:gd name="T49" fmla="*/ 18 h 40"/>
                <a:gd name="T50" fmla="*/ 10 w 14"/>
                <a:gd name="T51" fmla="*/ 14 h 40"/>
                <a:gd name="T52" fmla="*/ 10 w 14"/>
                <a:gd name="T53" fmla="*/ 12 h 40"/>
                <a:gd name="T54" fmla="*/ 12 w 14"/>
                <a:gd name="T55" fmla="*/ 10 h 40"/>
                <a:gd name="T56" fmla="*/ 12 w 14"/>
                <a:gd name="T57" fmla="*/ 8 h 40"/>
                <a:gd name="T58" fmla="*/ 14 w 14"/>
                <a:gd name="T59" fmla="*/ 4 h 40"/>
                <a:gd name="T60" fmla="*/ 14 w 14"/>
                <a:gd name="T61" fmla="*/ 0 h 4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4"/>
                <a:gd name="T94" fmla="*/ 0 h 40"/>
                <a:gd name="T95" fmla="*/ 14 w 14"/>
                <a:gd name="T96" fmla="*/ 40 h 4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4" h="40">
                  <a:moveTo>
                    <a:pt x="14" y="0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40"/>
                  </a:lnTo>
                  <a:lnTo>
                    <a:pt x="8" y="40"/>
                  </a:lnTo>
                  <a:lnTo>
                    <a:pt x="8" y="38"/>
                  </a:lnTo>
                  <a:lnTo>
                    <a:pt x="10" y="36"/>
                  </a:lnTo>
                  <a:lnTo>
                    <a:pt x="12" y="34"/>
                  </a:lnTo>
                  <a:lnTo>
                    <a:pt x="12" y="32"/>
                  </a:lnTo>
                  <a:lnTo>
                    <a:pt x="12" y="30"/>
                  </a:lnTo>
                  <a:lnTo>
                    <a:pt x="12" y="28"/>
                  </a:lnTo>
                  <a:lnTo>
                    <a:pt x="10" y="24"/>
                  </a:lnTo>
                  <a:lnTo>
                    <a:pt x="10" y="18"/>
                  </a:lnTo>
                  <a:lnTo>
                    <a:pt x="10" y="14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4" y="4"/>
                  </a:lnTo>
                  <a:lnTo>
                    <a:pt x="14" y="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89" name="Freeform 152"/>
            <p:cNvSpPr>
              <a:spLocks/>
            </p:cNvSpPr>
            <p:nvPr/>
          </p:nvSpPr>
          <p:spPr bwMode="gray">
            <a:xfrm>
              <a:off x="4349" y="2992"/>
              <a:ext cx="48" cy="40"/>
            </a:xfrm>
            <a:custGeom>
              <a:avLst/>
              <a:gdLst>
                <a:gd name="T0" fmla="*/ 48 w 48"/>
                <a:gd name="T1" fmla="*/ 16 h 40"/>
                <a:gd name="T2" fmla="*/ 46 w 48"/>
                <a:gd name="T3" fmla="*/ 14 h 40"/>
                <a:gd name="T4" fmla="*/ 42 w 48"/>
                <a:gd name="T5" fmla="*/ 12 h 40"/>
                <a:gd name="T6" fmla="*/ 40 w 48"/>
                <a:gd name="T7" fmla="*/ 8 h 40"/>
                <a:gd name="T8" fmla="*/ 38 w 48"/>
                <a:gd name="T9" fmla="*/ 6 h 40"/>
                <a:gd name="T10" fmla="*/ 36 w 48"/>
                <a:gd name="T11" fmla="*/ 6 h 40"/>
                <a:gd name="T12" fmla="*/ 34 w 48"/>
                <a:gd name="T13" fmla="*/ 6 h 40"/>
                <a:gd name="T14" fmla="*/ 30 w 48"/>
                <a:gd name="T15" fmla="*/ 4 h 40"/>
                <a:gd name="T16" fmla="*/ 26 w 48"/>
                <a:gd name="T17" fmla="*/ 2 h 40"/>
                <a:gd name="T18" fmla="*/ 22 w 48"/>
                <a:gd name="T19" fmla="*/ 2 h 40"/>
                <a:gd name="T20" fmla="*/ 16 w 48"/>
                <a:gd name="T21" fmla="*/ 2 h 40"/>
                <a:gd name="T22" fmla="*/ 12 w 48"/>
                <a:gd name="T23" fmla="*/ 2 h 40"/>
                <a:gd name="T24" fmla="*/ 6 w 48"/>
                <a:gd name="T25" fmla="*/ 0 h 40"/>
                <a:gd name="T26" fmla="*/ 2 w 48"/>
                <a:gd name="T27" fmla="*/ 0 h 40"/>
                <a:gd name="T28" fmla="*/ 2 w 48"/>
                <a:gd name="T29" fmla="*/ 2 h 40"/>
                <a:gd name="T30" fmla="*/ 2 w 48"/>
                <a:gd name="T31" fmla="*/ 6 h 40"/>
                <a:gd name="T32" fmla="*/ 2 w 48"/>
                <a:gd name="T33" fmla="*/ 10 h 40"/>
                <a:gd name="T34" fmla="*/ 2 w 48"/>
                <a:gd name="T35" fmla="*/ 16 h 40"/>
                <a:gd name="T36" fmla="*/ 8 w 48"/>
                <a:gd name="T37" fmla="*/ 24 h 40"/>
                <a:gd name="T38" fmla="*/ 8 w 48"/>
                <a:gd name="T39" fmla="*/ 20 h 40"/>
                <a:gd name="T40" fmla="*/ 6 w 48"/>
                <a:gd name="T41" fmla="*/ 18 h 40"/>
                <a:gd name="T42" fmla="*/ 8 w 48"/>
                <a:gd name="T43" fmla="*/ 16 h 40"/>
                <a:gd name="T44" fmla="*/ 14 w 48"/>
                <a:gd name="T45" fmla="*/ 20 h 40"/>
                <a:gd name="T46" fmla="*/ 24 w 48"/>
                <a:gd name="T47" fmla="*/ 30 h 40"/>
                <a:gd name="T48" fmla="*/ 22 w 48"/>
                <a:gd name="T49" fmla="*/ 32 h 40"/>
                <a:gd name="T50" fmla="*/ 24 w 48"/>
                <a:gd name="T51" fmla="*/ 36 h 40"/>
                <a:gd name="T52" fmla="*/ 24 w 48"/>
                <a:gd name="T53" fmla="*/ 36 h 40"/>
                <a:gd name="T54" fmla="*/ 26 w 48"/>
                <a:gd name="T55" fmla="*/ 34 h 40"/>
                <a:gd name="T56" fmla="*/ 26 w 48"/>
                <a:gd name="T57" fmla="*/ 34 h 40"/>
                <a:gd name="T58" fmla="*/ 28 w 48"/>
                <a:gd name="T59" fmla="*/ 34 h 40"/>
                <a:gd name="T60" fmla="*/ 28 w 48"/>
                <a:gd name="T61" fmla="*/ 36 h 40"/>
                <a:gd name="T62" fmla="*/ 32 w 48"/>
                <a:gd name="T63" fmla="*/ 40 h 40"/>
                <a:gd name="T64" fmla="*/ 36 w 48"/>
                <a:gd name="T65" fmla="*/ 38 h 40"/>
                <a:gd name="T66" fmla="*/ 40 w 48"/>
                <a:gd name="T67" fmla="*/ 32 h 40"/>
                <a:gd name="T68" fmla="*/ 40 w 48"/>
                <a:gd name="T69" fmla="*/ 28 h 40"/>
                <a:gd name="T70" fmla="*/ 44 w 48"/>
                <a:gd name="T71" fmla="*/ 22 h 4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8"/>
                <a:gd name="T109" fmla="*/ 0 h 40"/>
                <a:gd name="T110" fmla="*/ 48 w 48"/>
                <a:gd name="T111" fmla="*/ 40 h 4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8" h="40">
                  <a:moveTo>
                    <a:pt x="48" y="16"/>
                  </a:moveTo>
                  <a:lnTo>
                    <a:pt x="48" y="16"/>
                  </a:lnTo>
                  <a:lnTo>
                    <a:pt x="46" y="14"/>
                  </a:lnTo>
                  <a:lnTo>
                    <a:pt x="44" y="14"/>
                  </a:lnTo>
                  <a:lnTo>
                    <a:pt x="42" y="12"/>
                  </a:lnTo>
                  <a:lnTo>
                    <a:pt x="40" y="10"/>
                  </a:lnTo>
                  <a:lnTo>
                    <a:pt x="40" y="8"/>
                  </a:lnTo>
                  <a:lnTo>
                    <a:pt x="38" y="6"/>
                  </a:lnTo>
                  <a:lnTo>
                    <a:pt x="36" y="6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8" y="4"/>
                  </a:lnTo>
                  <a:lnTo>
                    <a:pt x="26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0" y="22"/>
                  </a:lnTo>
                  <a:lnTo>
                    <a:pt x="8" y="20"/>
                  </a:lnTo>
                  <a:lnTo>
                    <a:pt x="8" y="18"/>
                  </a:lnTo>
                  <a:lnTo>
                    <a:pt x="6" y="18"/>
                  </a:lnTo>
                  <a:lnTo>
                    <a:pt x="8" y="16"/>
                  </a:lnTo>
                  <a:lnTo>
                    <a:pt x="10" y="18"/>
                  </a:lnTo>
                  <a:lnTo>
                    <a:pt x="14" y="20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22" y="30"/>
                  </a:lnTo>
                  <a:lnTo>
                    <a:pt x="22" y="32"/>
                  </a:lnTo>
                  <a:lnTo>
                    <a:pt x="22" y="34"/>
                  </a:lnTo>
                  <a:lnTo>
                    <a:pt x="24" y="36"/>
                  </a:lnTo>
                  <a:lnTo>
                    <a:pt x="26" y="36"/>
                  </a:lnTo>
                  <a:lnTo>
                    <a:pt x="26" y="34"/>
                  </a:lnTo>
                  <a:lnTo>
                    <a:pt x="28" y="34"/>
                  </a:lnTo>
                  <a:lnTo>
                    <a:pt x="28" y="36"/>
                  </a:lnTo>
                  <a:lnTo>
                    <a:pt x="30" y="38"/>
                  </a:lnTo>
                  <a:lnTo>
                    <a:pt x="32" y="40"/>
                  </a:lnTo>
                  <a:lnTo>
                    <a:pt x="34" y="38"/>
                  </a:lnTo>
                  <a:lnTo>
                    <a:pt x="36" y="38"/>
                  </a:lnTo>
                  <a:lnTo>
                    <a:pt x="38" y="36"/>
                  </a:lnTo>
                  <a:lnTo>
                    <a:pt x="40" y="32"/>
                  </a:lnTo>
                  <a:lnTo>
                    <a:pt x="40" y="30"/>
                  </a:lnTo>
                  <a:lnTo>
                    <a:pt x="40" y="28"/>
                  </a:lnTo>
                  <a:lnTo>
                    <a:pt x="42" y="24"/>
                  </a:lnTo>
                  <a:lnTo>
                    <a:pt x="44" y="22"/>
                  </a:lnTo>
                  <a:lnTo>
                    <a:pt x="48" y="16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90" name="Freeform 153"/>
            <p:cNvSpPr>
              <a:spLocks/>
            </p:cNvSpPr>
            <p:nvPr/>
          </p:nvSpPr>
          <p:spPr bwMode="gray">
            <a:xfrm>
              <a:off x="4383" y="3010"/>
              <a:ext cx="82" cy="30"/>
            </a:xfrm>
            <a:custGeom>
              <a:avLst/>
              <a:gdLst>
                <a:gd name="T0" fmla="*/ 12 w 82"/>
                <a:gd name="T1" fmla="*/ 6 h 30"/>
                <a:gd name="T2" fmla="*/ 8 w 82"/>
                <a:gd name="T3" fmla="*/ 10 h 30"/>
                <a:gd name="T4" fmla="*/ 6 w 82"/>
                <a:gd name="T5" fmla="*/ 14 h 30"/>
                <a:gd name="T6" fmla="*/ 2 w 82"/>
                <a:gd name="T7" fmla="*/ 20 h 30"/>
                <a:gd name="T8" fmla="*/ 0 w 82"/>
                <a:gd name="T9" fmla="*/ 20 h 30"/>
                <a:gd name="T10" fmla="*/ 6 w 82"/>
                <a:gd name="T11" fmla="*/ 22 h 30"/>
                <a:gd name="T12" fmla="*/ 10 w 82"/>
                <a:gd name="T13" fmla="*/ 20 h 30"/>
                <a:gd name="T14" fmla="*/ 16 w 82"/>
                <a:gd name="T15" fmla="*/ 20 h 30"/>
                <a:gd name="T16" fmla="*/ 28 w 82"/>
                <a:gd name="T17" fmla="*/ 18 h 30"/>
                <a:gd name="T18" fmla="*/ 32 w 82"/>
                <a:gd name="T19" fmla="*/ 18 h 30"/>
                <a:gd name="T20" fmla="*/ 40 w 82"/>
                <a:gd name="T21" fmla="*/ 20 h 30"/>
                <a:gd name="T22" fmla="*/ 42 w 82"/>
                <a:gd name="T23" fmla="*/ 22 h 30"/>
                <a:gd name="T24" fmla="*/ 46 w 82"/>
                <a:gd name="T25" fmla="*/ 26 h 30"/>
                <a:gd name="T26" fmla="*/ 50 w 82"/>
                <a:gd name="T27" fmla="*/ 28 h 30"/>
                <a:gd name="T28" fmla="*/ 56 w 82"/>
                <a:gd name="T29" fmla="*/ 28 h 30"/>
                <a:gd name="T30" fmla="*/ 56 w 82"/>
                <a:gd name="T31" fmla="*/ 26 h 30"/>
                <a:gd name="T32" fmla="*/ 56 w 82"/>
                <a:gd name="T33" fmla="*/ 26 h 30"/>
                <a:gd name="T34" fmla="*/ 54 w 82"/>
                <a:gd name="T35" fmla="*/ 24 h 30"/>
                <a:gd name="T36" fmla="*/ 52 w 82"/>
                <a:gd name="T37" fmla="*/ 22 h 30"/>
                <a:gd name="T38" fmla="*/ 54 w 82"/>
                <a:gd name="T39" fmla="*/ 20 h 30"/>
                <a:gd name="T40" fmla="*/ 60 w 82"/>
                <a:gd name="T41" fmla="*/ 18 h 30"/>
                <a:gd name="T42" fmla="*/ 62 w 82"/>
                <a:gd name="T43" fmla="*/ 14 h 30"/>
                <a:gd name="T44" fmla="*/ 64 w 82"/>
                <a:gd name="T45" fmla="*/ 12 h 30"/>
                <a:gd name="T46" fmla="*/ 68 w 82"/>
                <a:gd name="T47" fmla="*/ 12 h 30"/>
                <a:gd name="T48" fmla="*/ 72 w 82"/>
                <a:gd name="T49" fmla="*/ 12 h 30"/>
                <a:gd name="T50" fmla="*/ 76 w 82"/>
                <a:gd name="T51" fmla="*/ 14 h 30"/>
                <a:gd name="T52" fmla="*/ 80 w 82"/>
                <a:gd name="T53" fmla="*/ 18 h 30"/>
                <a:gd name="T54" fmla="*/ 82 w 82"/>
                <a:gd name="T55" fmla="*/ 14 h 30"/>
                <a:gd name="T56" fmla="*/ 80 w 82"/>
                <a:gd name="T57" fmla="*/ 10 h 30"/>
                <a:gd name="T58" fmla="*/ 78 w 82"/>
                <a:gd name="T59" fmla="*/ 6 h 30"/>
                <a:gd name="T60" fmla="*/ 70 w 82"/>
                <a:gd name="T61" fmla="*/ 4 h 30"/>
                <a:gd name="T62" fmla="*/ 66 w 82"/>
                <a:gd name="T63" fmla="*/ 4 h 30"/>
                <a:gd name="T64" fmla="*/ 62 w 82"/>
                <a:gd name="T65" fmla="*/ 4 h 30"/>
                <a:gd name="T66" fmla="*/ 50 w 82"/>
                <a:gd name="T67" fmla="*/ 8 h 30"/>
                <a:gd name="T68" fmla="*/ 44 w 82"/>
                <a:gd name="T69" fmla="*/ 10 h 30"/>
                <a:gd name="T70" fmla="*/ 40 w 82"/>
                <a:gd name="T71" fmla="*/ 10 h 30"/>
                <a:gd name="T72" fmla="*/ 34 w 82"/>
                <a:gd name="T73" fmla="*/ 8 h 30"/>
                <a:gd name="T74" fmla="*/ 32 w 82"/>
                <a:gd name="T75" fmla="*/ 8 h 30"/>
                <a:gd name="T76" fmla="*/ 30 w 82"/>
                <a:gd name="T77" fmla="*/ 6 h 30"/>
                <a:gd name="T78" fmla="*/ 16 w 82"/>
                <a:gd name="T79" fmla="*/ 0 h 3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2"/>
                <a:gd name="T121" fmla="*/ 0 h 30"/>
                <a:gd name="T122" fmla="*/ 82 w 82"/>
                <a:gd name="T123" fmla="*/ 30 h 3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2" h="30">
                  <a:moveTo>
                    <a:pt x="16" y="0"/>
                  </a:moveTo>
                  <a:lnTo>
                    <a:pt x="12" y="6"/>
                  </a:lnTo>
                  <a:lnTo>
                    <a:pt x="10" y="8"/>
                  </a:lnTo>
                  <a:lnTo>
                    <a:pt x="8" y="10"/>
                  </a:lnTo>
                  <a:lnTo>
                    <a:pt x="6" y="14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6" y="22"/>
                  </a:lnTo>
                  <a:lnTo>
                    <a:pt x="8" y="22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22" y="18"/>
                  </a:lnTo>
                  <a:lnTo>
                    <a:pt x="28" y="18"/>
                  </a:lnTo>
                  <a:lnTo>
                    <a:pt x="30" y="18"/>
                  </a:lnTo>
                  <a:lnTo>
                    <a:pt x="32" y="18"/>
                  </a:lnTo>
                  <a:lnTo>
                    <a:pt x="36" y="18"/>
                  </a:lnTo>
                  <a:lnTo>
                    <a:pt x="40" y="20"/>
                  </a:lnTo>
                  <a:lnTo>
                    <a:pt x="42" y="22"/>
                  </a:lnTo>
                  <a:lnTo>
                    <a:pt x="44" y="24"/>
                  </a:lnTo>
                  <a:lnTo>
                    <a:pt x="46" y="26"/>
                  </a:lnTo>
                  <a:lnTo>
                    <a:pt x="50" y="30"/>
                  </a:lnTo>
                  <a:lnTo>
                    <a:pt x="50" y="28"/>
                  </a:lnTo>
                  <a:lnTo>
                    <a:pt x="54" y="28"/>
                  </a:lnTo>
                  <a:lnTo>
                    <a:pt x="56" y="28"/>
                  </a:lnTo>
                  <a:lnTo>
                    <a:pt x="56" y="26"/>
                  </a:lnTo>
                  <a:lnTo>
                    <a:pt x="54" y="24"/>
                  </a:lnTo>
                  <a:lnTo>
                    <a:pt x="52" y="22"/>
                  </a:lnTo>
                  <a:lnTo>
                    <a:pt x="54" y="20"/>
                  </a:lnTo>
                  <a:lnTo>
                    <a:pt x="58" y="18"/>
                  </a:lnTo>
                  <a:lnTo>
                    <a:pt x="60" y="18"/>
                  </a:lnTo>
                  <a:lnTo>
                    <a:pt x="62" y="16"/>
                  </a:lnTo>
                  <a:lnTo>
                    <a:pt x="62" y="14"/>
                  </a:lnTo>
                  <a:lnTo>
                    <a:pt x="64" y="14"/>
                  </a:lnTo>
                  <a:lnTo>
                    <a:pt x="64" y="12"/>
                  </a:lnTo>
                  <a:lnTo>
                    <a:pt x="66" y="12"/>
                  </a:lnTo>
                  <a:lnTo>
                    <a:pt x="68" y="12"/>
                  </a:lnTo>
                  <a:lnTo>
                    <a:pt x="70" y="10"/>
                  </a:lnTo>
                  <a:lnTo>
                    <a:pt x="72" y="12"/>
                  </a:lnTo>
                  <a:lnTo>
                    <a:pt x="76" y="14"/>
                  </a:lnTo>
                  <a:lnTo>
                    <a:pt x="78" y="16"/>
                  </a:lnTo>
                  <a:lnTo>
                    <a:pt x="80" y="18"/>
                  </a:lnTo>
                  <a:lnTo>
                    <a:pt x="82" y="14"/>
                  </a:lnTo>
                  <a:lnTo>
                    <a:pt x="80" y="12"/>
                  </a:lnTo>
                  <a:lnTo>
                    <a:pt x="80" y="10"/>
                  </a:lnTo>
                  <a:lnTo>
                    <a:pt x="82" y="8"/>
                  </a:lnTo>
                  <a:lnTo>
                    <a:pt x="78" y="6"/>
                  </a:lnTo>
                  <a:lnTo>
                    <a:pt x="74" y="4"/>
                  </a:lnTo>
                  <a:lnTo>
                    <a:pt x="70" y="4"/>
                  </a:lnTo>
                  <a:lnTo>
                    <a:pt x="68" y="4"/>
                  </a:lnTo>
                  <a:lnTo>
                    <a:pt x="66" y="4"/>
                  </a:lnTo>
                  <a:lnTo>
                    <a:pt x="64" y="4"/>
                  </a:lnTo>
                  <a:lnTo>
                    <a:pt x="62" y="4"/>
                  </a:lnTo>
                  <a:lnTo>
                    <a:pt x="56" y="6"/>
                  </a:lnTo>
                  <a:lnTo>
                    <a:pt x="50" y="8"/>
                  </a:lnTo>
                  <a:lnTo>
                    <a:pt x="46" y="8"/>
                  </a:lnTo>
                  <a:lnTo>
                    <a:pt x="44" y="10"/>
                  </a:lnTo>
                  <a:lnTo>
                    <a:pt x="42" y="10"/>
                  </a:lnTo>
                  <a:lnTo>
                    <a:pt x="40" y="10"/>
                  </a:lnTo>
                  <a:lnTo>
                    <a:pt x="36" y="8"/>
                  </a:lnTo>
                  <a:lnTo>
                    <a:pt x="34" y="8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30" y="6"/>
                  </a:lnTo>
                  <a:lnTo>
                    <a:pt x="26" y="4"/>
                  </a:lnTo>
                  <a:lnTo>
                    <a:pt x="16" y="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91" name="Freeform 154"/>
            <p:cNvSpPr>
              <a:spLocks/>
            </p:cNvSpPr>
            <p:nvPr/>
          </p:nvSpPr>
          <p:spPr bwMode="gray">
            <a:xfrm>
              <a:off x="3961" y="2686"/>
              <a:ext cx="386" cy="248"/>
            </a:xfrm>
            <a:custGeom>
              <a:avLst/>
              <a:gdLst>
                <a:gd name="T0" fmla="*/ 380 w 386"/>
                <a:gd name="T1" fmla="*/ 178 h 248"/>
                <a:gd name="T2" fmla="*/ 384 w 386"/>
                <a:gd name="T3" fmla="*/ 170 h 248"/>
                <a:gd name="T4" fmla="*/ 386 w 386"/>
                <a:gd name="T5" fmla="*/ 164 h 248"/>
                <a:gd name="T6" fmla="*/ 374 w 386"/>
                <a:gd name="T7" fmla="*/ 162 h 248"/>
                <a:gd name="T8" fmla="*/ 356 w 386"/>
                <a:gd name="T9" fmla="*/ 162 h 248"/>
                <a:gd name="T10" fmla="*/ 346 w 386"/>
                <a:gd name="T11" fmla="*/ 166 h 248"/>
                <a:gd name="T12" fmla="*/ 340 w 386"/>
                <a:gd name="T13" fmla="*/ 164 h 248"/>
                <a:gd name="T14" fmla="*/ 334 w 386"/>
                <a:gd name="T15" fmla="*/ 170 h 248"/>
                <a:gd name="T16" fmla="*/ 332 w 386"/>
                <a:gd name="T17" fmla="*/ 184 h 248"/>
                <a:gd name="T18" fmla="*/ 326 w 386"/>
                <a:gd name="T19" fmla="*/ 192 h 248"/>
                <a:gd name="T20" fmla="*/ 314 w 386"/>
                <a:gd name="T21" fmla="*/ 196 h 248"/>
                <a:gd name="T22" fmla="*/ 302 w 386"/>
                <a:gd name="T23" fmla="*/ 198 h 248"/>
                <a:gd name="T24" fmla="*/ 268 w 386"/>
                <a:gd name="T25" fmla="*/ 190 h 248"/>
                <a:gd name="T26" fmla="*/ 258 w 386"/>
                <a:gd name="T27" fmla="*/ 184 h 248"/>
                <a:gd name="T28" fmla="*/ 254 w 386"/>
                <a:gd name="T29" fmla="*/ 162 h 248"/>
                <a:gd name="T30" fmla="*/ 244 w 386"/>
                <a:gd name="T31" fmla="*/ 136 h 248"/>
                <a:gd name="T32" fmla="*/ 244 w 386"/>
                <a:gd name="T33" fmla="*/ 116 h 248"/>
                <a:gd name="T34" fmla="*/ 232 w 386"/>
                <a:gd name="T35" fmla="*/ 90 h 248"/>
                <a:gd name="T36" fmla="*/ 208 w 386"/>
                <a:gd name="T37" fmla="*/ 62 h 248"/>
                <a:gd name="T38" fmla="*/ 194 w 386"/>
                <a:gd name="T39" fmla="*/ 50 h 248"/>
                <a:gd name="T40" fmla="*/ 184 w 386"/>
                <a:gd name="T41" fmla="*/ 54 h 248"/>
                <a:gd name="T42" fmla="*/ 164 w 386"/>
                <a:gd name="T43" fmla="*/ 48 h 248"/>
                <a:gd name="T44" fmla="*/ 142 w 386"/>
                <a:gd name="T45" fmla="*/ 12 h 248"/>
                <a:gd name="T46" fmla="*/ 126 w 386"/>
                <a:gd name="T47" fmla="*/ 10 h 248"/>
                <a:gd name="T48" fmla="*/ 100 w 386"/>
                <a:gd name="T49" fmla="*/ 20 h 248"/>
                <a:gd name="T50" fmla="*/ 54 w 386"/>
                <a:gd name="T51" fmla="*/ 14 h 248"/>
                <a:gd name="T52" fmla="*/ 26 w 386"/>
                <a:gd name="T53" fmla="*/ 0 h 248"/>
                <a:gd name="T54" fmla="*/ 6 w 386"/>
                <a:gd name="T55" fmla="*/ 22 h 248"/>
                <a:gd name="T56" fmla="*/ 22 w 386"/>
                <a:gd name="T57" fmla="*/ 58 h 248"/>
                <a:gd name="T58" fmla="*/ 30 w 386"/>
                <a:gd name="T59" fmla="*/ 80 h 248"/>
                <a:gd name="T60" fmla="*/ 44 w 386"/>
                <a:gd name="T61" fmla="*/ 88 h 248"/>
                <a:gd name="T62" fmla="*/ 58 w 386"/>
                <a:gd name="T63" fmla="*/ 108 h 248"/>
                <a:gd name="T64" fmla="*/ 82 w 386"/>
                <a:gd name="T65" fmla="*/ 142 h 248"/>
                <a:gd name="T66" fmla="*/ 94 w 386"/>
                <a:gd name="T67" fmla="*/ 148 h 248"/>
                <a:gd name="T68" fmla="*/ 94 w 386"/>
                <a:gd name="T69" fmla="*/ 140 h 248"/>
                <a:gd name="T70" fmla="*/ 80 w 386"/>
                <a:gd name="T71" fmla="*/ 116 h 248"/>
                <a:gd name="T72" fmla="*/ 52 w 386"/>
                <a:gd name="T73" fmla="*/ 72 h 248"/>
                <a:gd name="T74" fmla="*/ 30 w 386"/>
                <a:gd name="T75" fmla="*/ 24 h 248"/>
                <a:gd name="T76" fmla="*/ 30 w 386"/>
                <a:gd name="T77" fmla="*/ 16 h 248"/>
                <a:gd name="T78" fmla="*/ 42 w 386"/>
                <a:gd name="T79" fmla="*/ 18 h 248"/>
                <a:gd name="T80" fmla="*/ 68 w 386"/>
                <a:gd name="T81" fmla="*/ 66 h 248"/>
                <a:gd name="T82" fmla="*/ 84 w 386"/>
                <a:gd name="T83" fmla="*/ 80 h 248"/>
                <a:gd name="T84" fmla="*/ 96 w 386"/>
                <a:gd name="T85" fmla="*/ 90 h 248"/>
                <a:gd name="T86" fmla="*/ 116 w 386"/>
                <a:gd name="T87" fmla="*/ 116 h 248"/>
                <a:gd name="T88" fmla="*/ 142 w 386"/>
                <a:gd name="T89" fmla="*/ 148 h 248"/>
                <a:gd name="T90" fmla="*/ 150 w 386"/>
                <a:gd name="T91" fmla="*/ 198 h 248"/>
                <a:gd name="T92" fmla="*/ 174 w 386"/>
                <a:gd name="T93" fmla="*/ 204 h 248"/>
                <a:gd name="T94" fmla="*/ 226 w 386"/>
                <a:gd name="T95" fmla="*/ 224 h 248"/>
                <a:gd name="T96" fmla="*/ 272 w 386"/>
                <a:gd name="T97" fmla="*/ 240 h 248"/>
                <a:gd name="T98" fmla="*/ 304 w 386"/>
                <a:gd name="T99" fmla="*/ 240 h 248"/>
                <a:gd name="T100" fmla="*/ 314 w 386"/>
                <a:gd name="T101" fmla="*/ 244 h 248"/>
                <a:gd name="T102" fmla="*/ 318 w 386"/>
                <a:gd name="T103" fmla="*/ 242 h 248"/>
                <a:gd name="T104" fmla="*/ 322 w 386"/>
                <a:gd name="T105" fmla="*/ 232 h 248"/>
                <a:gd name="T106" fmla="*/ 320 w 386"/>
                <a:gd name="T107" fmla="*/ 226 h 248"/>
                <a:gd name="T108" fmla="*/ 346 w 386"/>
                <a:gd name="T109" fmla="*/ 222 h 248"/>
                <a:gd name="T110" fmla="*/ 340 w 386"/>
                <a:gd name="T111" fmla="*/ 194 h 248"/>
                <a:gd name="T112" fmla="*/ 360 w 386"/>
                <a:gd name="T113" fmla="*/ 190 h 248"/>
                <a:gd name="T114" fmla="*/ 366 w 386"/>
                <a:gd name="T115" fmla="*/ 190 h 248"/>
                <a:gd name="T116" fmla="*/ 374 w 386"/>
                <a:gd name="T117" fmla="*/ 186 h 24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86"/>
                <a:gd name="T178" fmla="*/ 0 h 248"/>
                <a:gd name="T179" fmla="*/ 386 w 386"/>
                <a:gd name="T180" fmla="*/ 248 h 24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86" h="248">
                  <a:moveTo>
                    <a:pt x="374" y="186"/>
                  </a:moveTo>
                  <a:lnTo>
                    <a:pt x="378" y="182"/>
                  </a:lnTo>
                  <a:lnTo>
                    <a:pt x="378" y="178"/>
                  </a:lnTo>
                  <a:lnTo>
                    <a:pt x="380" y="178"/>
                  </a:lnTo>
                  <a:lnTo>
                    <a:pt x="382" y="174"/>
                  </a:lnTo>
                  <a:lnTo>
                    <a:pt x="382" y="172"/>
                  </a:lnTo>
                  <a:lnTo>
                    <a:pt x="384" y="172"/>
                  </a:lnTo>
                  <a:lnTo>
                    <a:pt x="384" y="170"/>
                  </a:lnTo>
                  <a:lnTo>
                    <a:pt x="386" y="168"/>
                  </a:lnTo>
                  <a:lnTo>
                    <a:pt x="386" y="166"/>
                  </a:lnTo>
                  <a:lnTo>
                    <a:pt x="386" y="164"/>
                  </a:lnTo>
                  <a:lnTo>
                    <a:pt x="384" y="164"/>
                  </a:lnTo>
                  <a:lnTo>
                    <a:pt x="382" y="162"/>
                  </a:lnTo>
                  <a:lnTo>
                    <a:pt x="376" y="162"/>
                  </a:lnTo>
                  <a:lnTo>
                    <a:pt x="374" y="162"/>
                  </a:lnTo>
                  <a:lnTo>
                    <a:pt x="372" y="162"/>
                  </a:lnTo>
                  <a:lnTo>
                    <a:pt x="366" y="162"/>
                  </a:lnTo>
                  <a:lnTo>
                    <a:pt x="362" y="162"/>
                  </a:lnTo>
                  <a:lnTo>
                    <a:pt x="356" y="162"/>
                  </a:lnTo>
                  <a:lnTo>
                    <a:pt x="352" y="164"/>
                  </a:lnTo>
                  <a:lnTo>
                    <a:pt x="350" y="164"/>
                  </a:lnTo>
                  <a:lnTo>
                    <a:pt x="348" y="164"/>
                  </a:lnTo>
                  <a:lnTo>
                    <a:pt x="346" y="166"/>
                  </a:lnTo>
                  <a:lnTo>
                    <a:pt x="342" y="164"/>
                  </a:lnTo>
                  <a:lnTo>
                    <a:pt x="340" y="164"/>
                  </a:lnTo>
                  <a:lnTo>
                    <a:pt x="338" y="164"/>
                  </a:lnTo>
                  <a:lnTo>
                    <a:pt x="336" y="166"/>
                  </a:lnTo>
                  <a:lnTo>
                    <a:pt x="334" y="170"/>
                  </a:lnTo>
                  <a:lnTo>
                    <a:pt x="334" y="174"/>
                  </a:lnTo>
                  <a:lnTo>
                    <a:pt x="332" y="178"/>
                  </a:lnTo>
                  <a:lnTo>
                    <a:pt x="332" y="182"/>
                  </a:lnTo>
                  <a:lnTo>
                    <a:pt x="332" y="184"/>
                  </a:lnTo>
                  <a:lnTo>
                    <a:pt x="332" y="186"/>
                  </a:lnTo>
                  <a:lnTo>
                    <a:pt x="332" y="188"/>
                  </a:lnTo>
                  <a:lnTo>
                    <a:pt x="328" y="190"/>
                  </a:lnTo>
                  <a:lnTo>
                    <a:pt x="326" y="192"/>
                  </a:lnTo>
                  <a:lnTo>
                    <a:pt x="324" y="192"/>
                  </a:lnTo>
                  <a:lnTo>
                    <a:pt x="322" y="192"/>
                  </a:lnTo>
                  <a:lnTo>
                    <a:pt x="318" y="194"/>
                  </a:lnTo>
                  <a:lnTo>
                    <a:pt x="314" y="196"/>
                  </a:lnTo>
                  <a:lnTo>
                    <a:pt x="312" y="196"/>
                  </a:lnTo>
                  <a:lnTo>
                    <a:pt x="308" y="198"/>
                  </a:lnTo>
                  <a:lnTo>
                    <a:pt x="302" y="198"/>
                  </a:lnTo>
                  <a:lnTo>
                    <a:pt x="294" y="198"/>
                  </a:lnTo>
                  <a:lnTo>
                    <a:pt x="284" y="196"/>
                  </a:lnTo>
                  <a:lnTo>
                    <a:pt x="276" y="194"/>
                  </a:lnTo>
                  <a:lnTo>
                    <a:pt x="268" y="190"/>
                  </a:lnTo>
                  <a:lnTo>
                    <a:pt x="262" y="188"/>
                  </a:lnTo>
                  <a:lnTo>
                    <a:pt x="262" y="186"/>
                  </a:lnTo>
                  <a:lnTo>
                    <a:pt x="260" y="186"/>
                  </a:lnTo>
                  <a:lnTo>
                    <a:pt x="258" y="184"/>
                  </a:lnTo>
                  <a:lnTo>
                    <a:pt x="256" y="180"/>
                  </a:lnTo>
                  <a:lnTo>
                    <a:pt x="256" y="176"/>
                  </a:lnTo>
                  <a:lnTo>
                    <a:pt x="254" y="172"/>
                  </a:lnTo>
                  <a:lnTo>
                    <a:pt x="254" y="162"/>
                  </a:lnTo>
                  <a:lnTo>
                    <a:pt x="250" y="152"/>
                  </a:lnTo>
                  <a:lnTo>
                    <a:pt x="244" y="142"/>
                  </a:lnTo>
                  <a:lnTo>
                    <a:pt x="244" y="140"/>
                  </a:lnTo>
                  <a:lnTo>
                    <a:pt x="244" y="136"/>
                  </a:lnTo>
                  <a:lnTo>
                    <a:pt x="244" y="132"/>
                  </a:lnTo>
                  <a:lnTo>
                    <a:pt x="242" y="126"/>
                  </a:lnTo>
                  <a:lnTo>
                    <a:pt x="242" y="122"/>
                  </a:lnTo>
                  <a:lnTo>
                    <a:pt x="244" y="116"/>
                  </a:lnTo>
                  <a:lnTo>
                    <a:pt x="244" y="112"/>
                  </a:lnTo>
                  <a:lnTo>
                    <a:pt x="242" y="96"/>
                  </a:lnTo>
                  <a:lnTo>
                    <a:pt x="240" y="96"/>
                  </a:lnTo>
                  <a:lnTo>
                    <a:pt x="232" y="90"/>
                  </a:lnTo>
                  <a:lnTo>
                    <a:pt x="222" y="80"/>
                  </a:lnTo>
                  <a:lnTo>
                    <a:pt x="210" y="64"/>
                  </a:lnTo>
                  <a:lnTo>
                    <a:pt x="208" y="62"/>
                  </a:lnTo>
                  <a:lnTo>
                    <a:pt x="206" y="58"/>
                  </a:lnTo>
                  <a:lnTo>
                    <a:pt x="202" y="56"/>
                  </a:lnTo>
                  <a:lnTo>
                    <a:pt x="198" y="52"/>
                  </a:lnTo>
                  <a:lnTo>
                    <a:pt x="194" y="50"/>
                  </a:lnTo>
                  <a:lnTo>
                    <a:pt x="190" y="50"/>
                  </a:lnTo>
                  <a:lnTo>
                    <a:pt x="188" y="52"/>
                  </a:lnTo>
                  <a:lnTo>
                    <a:pt x="186" y="52"/>
                  </a:lnTo>
                  <a:lnTo>
                    <a:pt x="184" y="54"/>
                  </a:lnTo>
                  <a:lnTo>
                    <a:pt x="180" y="54"/>
                  </a:lnTo>
                  <a:lnTo>
                    <a:pt x="174" y="54"/>
                  </a:lnTo>
                  <a:lnTo>
                    <a:pt x="168" y="50"/>
                  </a:lnTo>
                  <a:lnTo>
                    <a:pt x="164" y="48"/>
                  </a:lnTo>
                  <a:lnTo>
                    <a:pt x="156" y="42"/>
                  </a:lnTo>
                  <a:lnTo>
                    <a:pt x="148" y="30"/>
                  </a:lnTo>
                  <a:lnTo>
                    <a:pt x="144" y="14"/>
                  </a:lnTo>
                  <a:lnTo>
                    <a:pt x="142" y="12"/>
                  </a:lnTo>
                  <a:lnTo>
                    <a:pt x="140" y="12"/>
                  </a:lnTo>
                  <a:lnTo>
                    <a:pt x="136" y="10"/>
                  </a:lnTo>
                  <a:lnTo>
                    <a:pt x="130" y="10"/>
                  </a:lnTo>
                  <a:lnTo>
                    <a:pt x="126" y="10"/>
                  </a:lnTo>
                  <a:lnTo>
                    <a:pt x="120" y="10"/>
                  </a:lnTo>
                  <a:lnTo>
                    <a:pt x="116" y="14"/>
                  </a:lnTo>
                  <a:lnTo>
                    <a:pt x="112" y="16"/>
                  </a:lnTo>
                  <a:lnTo>
                    <a:pt x="100" y="20"/>
                  </a:lnTo>
                  <a:lnTo>
                    <a:pt x="82" y="20"/>
                  </a:lnTo>
                  <a:lnTo>
                    <a:pt x="78" y="20"/>
                  </a:lnTo>
                  <a:lnTo>
                    <a:pt x="68" y="18"/>
                  </a:lnTo>
                  <a:lnTo>
                    <a:pt x="54" y="14"/>
                  </a:lnTo>
                  <a:lnTo>
                    <a:pt x="42" y="10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14" y="2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6" y="22"/>
                  </a:lnTo>
                  <a:lnTo>
                    <a:pt x="12" y="36"/>
                  </a:lnTo>
                  <a:lnTo>
                    <a:pt x="18" y="48"/>
                  </a:lnTo>
                  <a:lnTo>
                    <a:pt x="22" y="58"/>
                  </a:lnTo>
                  <a:lnTo>
                    <a:pt x="24" y="62"/>
                  </a:lnTo>
                  <a:lnTo>
                    <a:pt x="26" y="68"/>
                  </a:lnTo>
                  <a:lnTo>
                    <a:pt x="28" y="74"/>
                  </a:lnTo>
                  <a:lnTo>
                    <a:pt x="30" y="80"/>
                  </a:lnTo>
                  <a:lnTo>
                    <a:pt x="32" y="82"/>
                  </a:lnTo>
                  <a:lnTo>
                    <a:pt x="34" y="82"/>
                  </a:lnTo>
                  <a:lnTo>
                    <a:pt x="38" y="84"/>
                  </a:lnTo>
                  <a:lnTo>
                    <a:pt x="44" y="88"/>
                  </a:lnTo>
                  <a:lnTo>
                    <a:pt x="48" y="92"/>
                  </a:lnTo>
                  <a:lnTo>
                    <a:pt x="52" y="98"/>
                  </a:lnTo>
                  <a:lnTo>
                    <a:pt x="56" y="106"/>
                  </a:lnTo>
                  <a:lnTo>
                    <a:pt x="58" y="108"/>
                  </a:lnTo>
                  <a:lnTo>
                    <a:pt x="62" y="118"/>
                  </a:lnTo>
                  <a:lnTo>
                    <a:pt x="68" y="128"/>
                  </a:lnTo>
                  <a:lnTo>
                    <a:pt x="76" y="136"/>
                  </a:lnTo>
                  <a:lnTo>
                    <a:pt x="82" y="142"/>
                  </a:lnTo>
                  <a:lnTo>
                    <a:pt x="84" y="144"/>
                  </a:lnTo>
                  <a:lnTo>
                    <a:pt x="88" y="146"/>
                  </a:lnTo>
                  <a:lnTo>
                    <a:pt x="92" y="148"/>
                  </a:lnTo>
                  <a:lnTo>
                    <a:pt x="94" y="148"/>
                  </a:lnTo>
                  <a:lnTo>
                    <a:pt x="96" y="148"/>
                  </a:lnTo>
                  <a:lnTo>
                    <a:pt x="98" y="148"/>
                  </a:lnTo>
                  <a:lnTo>
                    <a:pt x="98" y="144"/>
                  </a:lnTo>
                  <a:lnTo>
                    <a:pt x="94" y="140"/>
                  </a:lnTo>
                  <a:lnTo>
                    <a:pt x="90" y="134"/>
                  </a:lnTo>
                  <a:lnTo>
                    <a:pt x="86" y="126"/>
                  </a:lnTo>
                  <a:lnTo>
                    <a:pt x="82" y="120"/>
                  </a:lnTo>
                  <a:lnTo>
                    <a:pt x="80" y="116"/>
                  </a:lnTo>
                  <a:lnTo>
                    <a:pt x="74" y="108"/>
                  </a:lnTo>
                  <a:lnTo>
                    <a:pt x="68" y="94"/>
                  </a:lnTo>
                  <a:lnTo>
                    <a:pt x="62" y="82"/>
                  </a:lnTo>
                  <a:lnTo>
                    <a:pt x="52" y="72"/>
                  </a:lnTo>
                  <a:lnTo>
                    <a:pt x="42" y="58"/>
                  </a:lnTo>
                  <a:lnTo>
                    <a:pt x="34" y="42"/>
                  </a:lnTo>
                  <a:lnTo>
                    <a:pt x="30" y="24"/>
                  </a:lnTo>
                  <a:lnTo>
                    <a:pt x="30" y="22"/>
                  </a:lnTo>
                  <a:lnTo>
                    <a:pt x="30" y="20"/>
                  </a:lnTo>
                  <a:lnTo>
                    <a:pt x="30" y="18"/>
                  </a:lnTo>
                  <a:lnTo>
                    <a:pt x="30" y="16"/>
                  </a:lnTo>
                  <a:lnTo>
                    <a:pt x="32" y="14"/>
                  </a:lnTo>
                  <a:lnTo>
                    <a:pt x="34" y="14"/>
                  </a:lnTo>
                  <a:lnTo>
                    <a:pt x="38" y="16"/>
                  </a:lnTo>
                  <a:lnTo>
                    <a:pt x="42" y="18"/>
                  </a:lnTo>
                  <a:lnTo>
                    <a:pt x="44" y="24"/>
                  </a:lnTo>
                  <a:lnTo>
                    <a:pt x="50" y="36"/>
                  </a:lnTo>
                  <a:lnTo>
                    <a:pt x="58" y="52"/>
                  </a:lnTo>
                  <a:lnTo>
                    <a:pt x="68" y="66"/>
                  </a:lnTo>
                  <a:lnTo>
                    <a:pt x="78" y="78"/>
                  </a:lnTo>
                  <a:lnTo>
                    <a:pt x="80" y="78"/>
                  </a:lnTo>
                  <a:lnTo>
                    <a:pt x="84" y="80"/>
                  </a:lnTo>
                  <a:lnTo>
                    <a:pt x="88" y="80"/>
                  </a:lnTo>
                  <a:lnTo>
                    <a:pt x="92" y="84"/>
                  </a:lnTo>
                  <a:lnTo>
                    <a:pt x="94" y="86"/>
                  </a:lnTo>
                  <a:lnTo>
                    <a:pt x="96" y="90"/>
                  </a:lnTo>
                  <a:lnTo>
                    <a:pt x="98" y="96"/>
                  </a:lnTo>
                  <a:lnTo>
                    <a:pt x="100" y="98"/>
                  </a:lnTo>
                  <a:lnTo>
                    <a:pt x="106" y="106"/>
                  </a:lnTo>
                  <a:lnTo>
                    <a:pt x="116" y="116"/>
                  </a:lnTo>
                  <a:lnTo>
                    <a:pt x="124" y="126"/>
                  </a:lnTo>
                  <a:lnTo>
                    <a:pt x="134" y="136"/>
                  </a:lnTo>
                  <a:lnTo>
                    <a:pt x="140" y="142"/>
                  </a:lnTo>
                  <a:lnTo>
                    <a:pt x="142" y="148"/>
                  </a:lnTo>
                  <a:lnTo>
                    <a:pt x="144" y="160"/>
                  </a:lnTo>
                  <a:lnTo>
                    <a:pt x="148" y="176"/>
                  </a:lnTo>
                  <a:lnTo>
                    <a:pt x="148" y="198"/>
                  </a:lnTo>
                  <a:lnTo>
                    <a:pt x="150" y="198"/>
                  </a:lnTo>
                  <a:lnTo>
                    <a:pt x="154" y="200"/>
                  </a:lnTo>
                  <a:lnTo>
                    <a:pt x="160" y="202"/>
                  </a:lnTo>
                  <a:lnTo>
                    <a:pt x="170" y="204"/>
                  </a:lnTo>
                  <a:lnTo>
                    <a:pt x="174" y="204"/>
                  </a:lnTo>
                  <a:lnTo>
                    <a:pt x="186" y="208"/>
                  </a:lnTo>
                  <a:lnTo>
                    <a:pt x="198" y="216"/>
                  </a:lnTo>
                  <a:lnTo>
                    <a:pt x="208" y="224"/>
                  </a:lnTo>
                  <a:lnTo>
                    <a:pt x="226" y="224"/>
                  </a:lnTo>
                  <a:lnTo>
                    <a:pt x="230" y="226"/>
                  </a:lnTo>
                  <a:lnTo>
                    <a:pt x="240" y="230"/>
                  </a:lnTo>
                  <a:lnTo>
                    <a:pt x="254" y="236"/>
                  </a:lnTo>
                  <a:lnTo>
                    <a:pt x="272" y="240"/>
                  </a:lnTo>
                  <a:lnTo>
                    <a:pt x="278" y="240"/>
                  </a:lnTo>
                  <a:lnTo>
                    <a:pt x="290" y="240"/>
                  </a:lnTo>
                  <a:lnTo>
                    <a:pt x="304" y="240"/>
                  </a:lnTo>
                  <a:lnTo>
                    <a:pt x="306" y="240"/>
                  </a:lnTo>
                  <a:lnTo>
                    <a:pt x="308" y="240"/>
                  </a:lnTo>
                  <a:lnTo>
                    <a:pt x="310" y="242"/>
                  </a:lnTo>
                  <a:lnTo>
                    <a:pt x="314" y="244"/>
                  </a:lnTo>
                  <a:lnTo>
                    <a:pt x="314" y="248"/>
                  </a:lnTo>
                  <a:lnTo>
                    <a:pt x="316" y="248"/>
                  </a:lnTo>
                  <a:lnTo>
                    <a:pt x="316" y="244"/>
                  </a:lnTo>
                  <a:lnTo>
                    <a:pt x="318" y="242"/>
                  </a:lnTo>
                  <a:lnTo>
                    <a:pt x="320" y="238"/>
                  </a:lnTo>
                  <a:lnTo>
                    <a:pt x="322" y="236"/>
                  </a:lnTo>
                  <a:lnTo>
                    <a:pt x="322" y="234"/>
                  </a:lnTo>
                  <a:lnTo>
                    <a:pt x="322" y="232"/>
                  </a:lnTo>
                  <a:lnTo>
                    <a:pt x="322" y="230"/>
                  </a:lnTo>
                  <a:lnTo>
                    <a:pt x="320" y="228"/>
                  </a:lnTo>
                  <a:lnTo>
                    <a:pt x="320" y="226"/>
                  </a:lnTo>
                  <a:lnTo>
                    <a:pt x="320" y="224"/>
                  </a:lnTo>
                  <a:lnTo>
                    <a:pt x="320" y="222"/>
                  </a:lnTo>
                  <a:lnTo>
                    <a:pt x="322" y="222"/>
                  </a:lnTo>
                  <a:lnTo>
                    <a:pt x="346" y="222"/>
                  </a:lnTo>
                  <a:lnTo>
                    <a:pt x="346" y="212"/>
                  </a:lnTo>
                  <a:lnTo>
                    <a:pt x="336" y="202"/>
                  </a:lnTo>
                  <a:lnTo>
                    <a:pt x="340" y="202"/>
                  </a:lnTo>
                  <a:lnTo>
                    <a:pt x="340" y="194"/>
                  </a:lnTo>
                  <a:lnTo>
                    <a:pt x="360" y="194"/>
                  </a:lnTo>
                  <a:lnTo>
                    <a:pt x="360" y="192"/>
                  </a:lnTo>
                  <a:lnTo>
                    <a:pt x="360" y="190"/>
                  </a:lnTo>
                  <a:lnTo>
                    <a:pt x="362" y="190"/>
                  </a:lnTo>
                  <a:lnTo>
                    <a:pt x="364" y="192"/>
                  </a:lnTo>
                  <a:lnTo>
                    <a:pt x="366" y="190"/>
                  </a:lnTo>
                  <a:lnTo>
                    <a:pt x="368" y="188"/>
                  </a:lnTo>
                  <a:lnTo>
                    <a:pt x="370" y="188"/>
                  </a:lnTo>
                  <a:lnTo>
                    <a:pt x="372" y="188"/>
                  </a:lnTo>
                  <a:lnTo>
                    <a:pt x="374" y="186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92" name="Freeform 155"/>
            <p:cNvSpPr>
              <a:spLocks/>
            </p:cNvSpPr>
            <p:nvPr/>
          </p:nvSpPr>
          <p:spPr bwMode="gray">
            <a:xfrm>
              <a:off x="4305" y="2920"/>
              <a:ext cx="82" cy="46"/>
            </a:xfrm>
            <a:custGeom>
              <a:avLst/>
              <a:gdLst>
                <a:gd name="T0" fmla="*/ 80 w 82"/>
                <a:gd name="T1" fmla="*/ 8 h 46"/>
                <a:gd name="T2" fmla="*/ 76 w 82"/>
                <a:gd name="T3" fmla="*/ 8 h 46"/>
                <a:gd name="T4" fmla="*/ 72 w 82"/>
                <a:gd name="T5" fmla="*/ 8 h 46"/>
                <a:gd name="T6" fmla="*/ 68 w 82"/>
                <a:gd name="T7" fmla="*/ 8 h 46"/>
                <a:gd name="T8" fmla="*/ 66 w 82"/>
                <a:gd name="T9" fmla="*/ 8 h 46"/>
                <a:gd name="T10" fmla="*/ 62 w 82"/>
                <a:gd name="T11" fmla="*/ 12 h 46"/>
                <a:gd name="T12" fmla="*/ 60 w 82"/>
                <a:gd name="T13" fmla="*/ 18 h 46"/>
                <a:gd name="T14" fmla="*/ 56 w 82"/>
                <a:gd name="T15" fmla="*/ 24 h 46"/>
                <a:gd name="T16" fmla="*/ 50 w 82"/>
                <a:gd name="T17" fmla="*/ 30 h 46"/>
                <a:gd name="T18" fmla="*/ 48 w 82"/>
                <a:gd name="T19" fmla="*/ 30 h 46"/>
                <a:gd name="T20" fmla="*/ 44 w 82"/>
                <a:gd name="T21" fmla="*/ 34 h 46"/>
                <a:gd name="T22" fmla="*/ 44 w 82"/>
                <a:gd name="T23" fmla="*/ 38 h 46"/>
                <a:gd name="T24" fmla="*/ 42 w 82"/>
                <a:gd name="T25" fmla="*/ 42 h 46"/>
                <a:gd name="T26" fmla="*/ 38 w 82"/>
                <a:gd name="T27" fmla="*/ 44 h 46"/>
                <a:gd name="T28" fmla="*/ 36 w 82"/>
                <a:gd name="T29" fmla="*/ 46 h 46"/>
                <a:gd name="T30" fmla="*/ 34 w 82"/>
                <a:gd name="T31" fmla="*/ 42 h 46"/>
                <a:gd name="T32" fmla="*/ 32 w 82"/>
                <a:gd name="T33" fmla="*/ 42 h 46"/>
                <a:gd name="T34" fmla="*/ 30 w 82"/>
                <a:gd name="T35" fmla="*/ 44 h 46"/>
                <a:gd name="T36" fmla="*/ 30 w 82"/>
                <a:gd name="T37" fmla="*/ 42 h 46"/>
                <a:gd name="T38" fmla="*/ 30 w 82"/>
                <a:gd name="T39" fmla="*/ 36 h 46"/>
                <a:gd name="T40" fmla="*/ 30 w 82"/>
                <a:gd name="T41" fmla="*/ 34 h 46"/>
                <a:gd name="T42" fmla="*/ 26 w 82"/>
                <a:gd name="T43" fmla="*/ 32 h 46"/>
                <a:gd name="T44" fmla="*/ 22 w 82"/>
                <a:gd name="T45" fmla="*/ 30 h 46"/>
                <a:gd name="T46" fmla="*/ 18 w 82"/>
                <a:gd name="T47" fmla="*/ 30 h 46"/>
                <a:gd name="T48" fmla="*/ 16 w 82"/>
                <a:gd name="T49" fmla="*/ 32 h 46"/>
                <a:gd name="T50" fmla="*/ 12 w 82"/>
                <a:gd name="T51" fmla="*/ 30 h 46"/>
                <a:gd name="T52" fmla="*/ 10 w 82"/>
                <a:gd name="T53" fmla="*/ 28 h 46"/>
                <a:gd name="T54" fmla="*/ 2 w 82"/>
                <a:gd name="T55" fmla="*/ 24 h 46"/>
                <a:gd name="T56" fmla="*/ 2 w 82"/>
                <a:gd name="T57" fmla="*/ 22 h 46"/>
                <a:gd name="T58" fmla="*/ 2 w 82"/>
                <a:gd name="T59" fmla="*/ 22 h 46"/>
                <a:gd name="T60" fmla="*/ 6 w 82"/>
                <a:gd name="T61" fmla="*/ 22 h 46"/>
                <a:gd name="T62" fmla="*/ 10 w 82"/>
                <a:gd name="T63" fmla="*/ 18 h 46"/>
                <a:gd name="T64" fmla="*/ 12 w 82"/>
                <a:gd name="T65" fmla="*/ 14 h 46"/>
                <a:gd name="T66" fmla="*/ 16 w 82"/>
                <a:gd name="T67" fmla="*/ 12 h 46"/>
                <a:gd name="T68" fmla="*/ 20 w 82"/>
                <a:gd name="T69" fmla="*/ 10 h 46"/>
                <a:gd name="T70" fmla="*/ 26 w 82"/>
                <a:gd name="T71" fmla="*/ 4 h 46"/>
                <a:gd name="T72" fmla="*/ 28 w 82"/>
                <a:gd name="T73" fmla="*/ 2 h 46"/>
                <a:gd name="T74" fmla="*/ 32 w 82"/>
                <a:gd name="T75" fmla="*/ 0 h 46"/>
                <a:gd name="T76" fmla="*/ 34 w 82"/>
                <a:gd name="T77" fmla="*/ 0 h 46"/>
                <a:gd name="T78" fmla="*/ 40 w 82"/>
                <a:gd name="T79" fmla="*/ 0 h 46"/>
                <a:gd name="T80" fmla="*/ 42 w 82"/>
                <a:gd name="T81" fmla="*/ 0 h 46"/>
                <a:gd name="T82" fmla="*/ 48 w 82"/>
                <a:gd name="T83" fmla="*/ 0 h 46"/>
                <a:gd name="T84" fmla="*/ 58 w 82"/>
                <a:gd name="T85" fmla="*/ 0 h 46"/>
                <a:gd name="T86" fmla="*/ 70 w 82"/>
                <a:gd name="T87" fmla="*/ 2 h 46"/>
                <a:gd name="T88" fmla="*/ 80 w 82"/>
                <a:gd name="T89" fmla="*/ 2 h 46"/>
                <a:gd name="T90" fmla="*/ 82 w 82"/>
                <a:gd name="T91" fmla="*/ 4 h 46"/>
                <a:gd name="T92" fmla="*/ 82 w 82"/>
                <a:gd name="T93" fmla="*/ 6 h 4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82"/>
                <a:gd name="T142" fmla="*/ 0 h 46"/>
                <a:gd name="T143" fmla="*/ 82 w 82"/>
                <a:gd name="T144" fmla="*/ 46 h 4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82" h="46">
                  <a:moveTo>
                    <a:pt x="82" y="8"/>
                  </a:moveTo>
                  <a:lnTo>
                    <a:pt x="80" y="8"/>
                  </a:lnTo>
                  <a:lnTo>
                    <a:pt x="78" y="8"/>
                  </a:lnTo>
                  <a:lnTo>
                    <a:pt x="76" y="8"/>
                  </a:lnTo>
                  <a:lnTo>
                    <a:pt x="74" y="8"/>
                  </a:lnTo>
                  <a:lnTo>
                    <a:pt x="72" y="8"/>
                  </a:lnTo>
                  <a:lnTo>
                    <a:pt x="70" y="10"/>
                  </a:lnTo>
                  <a:lnTo>
                    <a:pt x="68" y="8"/>
                  </a:lnTo>
                  <a:lnTo>
                    <a:pt x="66" y="8"/>
                  </a:lnTo>
                  <a:lnTo>
                    <a:pt x="64" y="10"/>
                  </a:lnTo>
                  <a:lnTo>
                    <a:pt x="62" y="12"/>
                  </a:lnTo>
                  <a:lnTo>
                    <a:pt x="60" y="18"/>
                  </a:lnTo>
                  <a:lnTo>
                    <a:pt x="58" y="22"/>
                  </a:lnTo>
                  <a:lnTo>
                    <a:pt x="56" y="24"/>
                  </a:lnTo>
                  <a:lnTo>
                    <a:pt x="54" y="28"/>
                  </a:lnTo>
                  <a:lnTo>
                    <a:pt x="50" y="30"/>
                  </a:lnTo>
                  <a:lnTo>
                    <a:pt x="48" y="30"/>
                  </a:lnTo>
                  <a:lnTo>
                    <a:pt x="46" y="32"/>
                  </a:lnTo>
                  <a:lnTo>
                    <a:pt x="44" y="34"/>
                  </a:lnTo>
                  <a:lnTo>
                    <a:pt x="44" y="36"/>
                  </a:lnTo>
                  <a:lnTo>
                    <a:pt x="44" y="38"/>
                  </a:lnTo>
                  <a:lnTo>
                    <a:pt x="44" y="40"/>
                  </a:lnTo>
                  <a:lnTo>
                    <a:pt x="42" y="42"/>
                  </a:lnTo>
                  <a:lnTo>
                    <a:pt x="40" y="44"/>
                  </a:lnTo>
                  <a:lnTo>
                    <a:pt x="38" y="44"/>
                  </a:lnTo>
                  <a:lnTo>
                    <a:pt x="38" y="46"/>
                  </a:lnTo>
                  <a:lnTo>
                    <a:pt x="36" y="46"/>
                  </a:lnTo>
                  <a:lnTo>
                    <a:pt x="34" y="44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32" y="44"/>
                  </a:lnTo>
                  <a:lnTo>
                    <a:pt x="30" y="44"/>
                  </a:lnTo>
                  <a:lnTo>
                    <a:pt x="30" y="42"/>
                  </a:lnTo>
                  <a:lnTo>
                    <a:pt x="30" y="38"/>
                  </a:lnTo>
                  <a:lnTo>
                    <a:pt x="30" y="36"/>
                  </a:lnTo>
                  <a:lnTo>
                    <a:pt x="30" y="34"/>
                  </a:lnTo>
                  <a:lnTo>
                    <a:pt x="28" y="32"/>
                  </a:lnTo>
                  <a:lnTo>
                    <a:pt x="26" y="32"/>
                  </a:lnTo>
                  <a:lnTo>
                    <a:pt x="24" y="30"/>
                  </a:lnTo>
                  <a:lnTo>
                    <a:pt x="22" y="30"/>
                  </a:lnTo>
                  <a:lnTo>
                    <a:pt x="20" y="30"/>
                  </a:lnTo>
                  <a:lnTo>
                    <a:pt x="18" y="30"/>
                  </a:lnTo>
                  <a:lnTo>
                    <a:pt x="16" y="32"/>
                  </a:lnTo>
                  <a:lnTo>
                    <a:pt x="14" y="32"/>
                  </a:lnTo>
                  <a:lnTo>
                    <a:pt x="12" y="30"/>
                  </a:lnTo>
                  <a:lnTo>
                    <a:pt x="12" y="28"/>
                  </a:lnTo>
                  <a:lnTo>
                    <a:pt x="10" y="28"/>
                  </a:lnTo>
                  <a:lnTo>
                    <a:pt x="6" y="24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2" y="22"/>
                  </a:lnTo>
                  <a:lnTo>
                    <a:pt x="6" y="22"/>
                  </a:lnTo>
                  <a:lnTo>
                    <a:pt x="8" y="20"/>
                  </a:lnTo>
                  <a:lnTo>
                    <a:pt x="10" y="18"/>
                  </a:lnTo>
                  <a:lnTo>
                    <a:pt x="12" y="14"/>
                  </a:lnTo>
                  <a:lnTo>
                    <a:pt x="14" y="12"/>
                  </a:lnTo>
                  <a:lnTo>
                    <a:pt x="16" y="12"/>
                  </a:lnTo>
                  <a:lnTo>
                    <a:pt x="20" y="10"/>
                  </a:lnTo>
                  <a:lnTo>
                    <a:pt x="24" y="8"/>
                  </a:lnTo>
                  <a:lnTo>
                    <a:pt x="26" y="4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64" y="0"/>
                  </a:lnTo>
                  <a:lnTo>
                    <a:pt x="70" y="2"/>
                  </a:lnTo>
                  <a:lnTo>
                    <a:pt x="76" y="2"/>
                  </a:lnTo>
                  <a:lnTo>
                    <a:pt x="80" y="2"/>
                  </a:lnTo>
                  <a:lnTo>
                    <a:pt x="80" y="4"/>
                  </a:lnTo>
                  <a:lnTo>
                    <a:pt x="82" y="4"/>
                  </a:lnTo>
                  <a:lnTo>
                    <a:pt x="82" y="6"/>
                  </a:lnTo>
                  <a:lnTo>
                    <a:pt x="82" y="8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93" name="Freeform 156"/>
            <p:cNvSpPr>
              <a:spLocks/>
            </p:cNvSpPr>
            <p:nvPr/>
          </p:nvSpPr>
          <p:spPr bwMode="gray">
            <a:xfrm>
              <a:off x="4293" y="2944"/>
              <a:ext cx="44" cy="24"/>
            </a:xfrm>
            <a:custGeom>
              <a:avLst/>
              <a:gdLst>
                <a:gd name="T0" fmla="*/ 44 w 44"/>
                <a:gd name="T1" fmla="*/ 20 h 24"/>
                <a:gd name="T2" fmla="*/ 42 w 44"/>
                <a:gd name="T3" fmla="*/ 22 h 24"/>
                <a:gd name="T4" fmla="*/ 40 w 44"/>
                <a:gd name="T5" fmla="*/ 22 h 24"/>
                <a:gd name="T6" fmla="*/ 40 w 44"/>
                <a:gd name="T7" fmla="*/ 24 h 24"/>
                <a:gd name="T8" fmla="*/ 32 w 44"/>
                <a:gd name="T9" fmla="*/ 22 h 24"/>
                <a:gd name="T10" fmla="*/ 26 w 44"/>
                <a:gd name="T11" fmla="*/ 22 h 24"/>
                <a:gd name="T12" fmla="*/ 20 w 44"/>
                <a:gd name="T13" fmla="*/ 20 h 24"/>
                <a:gd name="T14" fmla="*/ 16 w 44"/>
                <a:gd name="T15" fmla="*/ 18 h 24"/>
                <a:gd name="T16" fmla="*/ 12 w 44"/>
                <a:gd name="T17" fmla="*/ 18 h 24"/>
                <a:gd name="T18" fmla="*/ 12 w 44"/>
                <a:gd name="T19" fmla="*/ 16 h 24"/>
                <a:gd name="T20" fmla="*/ 6 w 44"/>
                <a:gd name="T21" fmla="*/ 14 h 24"/>
                <a:gd name="T22" fmla="*/ 2 w 44"/>
                <a:gd name="T23" fmla="*/ 12 h 24"/>
                <a:gd name="T24" fmla="*/ 0 w 44"/>
                <a:gd name="T25" fmla="*/ 10 h 24"/>
                <a:gd name="T26" fmla="*/ 8 w 44"/>
                <a:gd name="T27" fmla="*/ 4 h 24"/>
                <a:gd name="T28" fmla="*/ 10 w 44"/>
                <a:gd name="T29" fmla="*/ 2 h 24"/>
                <a:gd name="T30" fmla="*/ 12 w 44"/>
                <a:gd name="T31" fmla="*/ 0 h 24"/>
                <a:gd name="T32" fmla="*/ 14 w 44"/>
                <a:gd name="T33" fmla="*/ 0 h 24"/>
                <a:gd name="T34" fmla="*/ 16 w 44"/>
                <a:gd name="T35" fmla="*/ 0 h 24"/>
                <a:gd name="T36" fmla="*/ 20 w 44"/>
                <a:gd name="T37" fmla="*/ 2 h 24"/>
                <a:gd name="T38" fmla="*/ 24 w 44"/>
                <a:gd name="T39" fmla="*/ 4 h 24"/>
                <a:gd name="T40" fmla="*/ 24 w 44"/>
                <a:gd name="T41" fmla="*/ 6 h 24"/>
                <a:gd name="T42" fmla="*/ 26 w 44"/>
                <a:gd name="T43" fmla="*/ 6 h 24"/>
                <a:gd name="T44" fmla="*/ 26 w 44"/>
                <a:gd name="T45" fmla="*/ 8 h 24"/>
                <a:gd name="T46" fmla="*/ 30 w 44"/>
                <a:gd name="T47" fmla="*/ 8 h 24"/>
                <a:gd name="T48" fmla="*/ 30 w 44"/>
                <a:gd name="T49" fmla="*/ 8 h 24"/>
                <a:gd name="T50" fmla="*/ 32 w 44"/>
                <a:gd name="T51" fmla="*/ 6 h 24"/>
                <a:gd name="T52" fmla="*/ 34 w 44"/>
                <a:gd name="T53" fmla="*/ 6 h 24"/>
                <a:gd name="T54" fmla="*/ 38 w 44"/>
                <a:gd name="T55" fmla="*/ 6 h 24"/>
                <a:gd name="T56" fmla="*/ 38 w 44"/>
                <a:gd name="T57" fmla="*/ 6 h 24"/>
                <a:gd name="T58" fmla="*/ 40 w 44"/>
                <a:gd name="T59" fmla="*/ 8 h 24"/>
                <a:gd name="T60" fmla="*/ 42 w 44"/>
                <a:gd name="T61" fmla="*/ 10 h 24"/>
                <a:gd name="T62" fmla="*/ 44 w 44"/>
                <a:gd name="T63" fmla="*/ 12 h 24"/>
                <a:gd name="T64" fmla="*/ 44 w 44"/>
                <a:gd name="T65" fmla="*/ 14 h 24"/>
                <a:gd name="T66" fmla="*/ 44 w 44"/>
                <a:gd name="T67" fmla="*/ 16 h 24"/>
                <a:gd name="T68" fmla="*/ 44 w 44"/>
                <a:gd name="T69" fmla="*/ 18 h 24"/>
                <a:gd name="T70" fmla="*/ 44 w 44"/>
                <a:gd name="T71" fmla="*/ 20 h 2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4"/>
                <a:gd name="T109" fmla="*/ 0 h 24"/>
                <a:gd name="T110" fmla="*/ 44 w 44"/>
                <a:gd name="T111" fmla="*/ 24 h 2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4" h="24">
                  <a:moveTo>
                    <a:pt x="44" y="20"/>
                  </a:moveTo>
                  <a:lnTo>
                    <a:pt x="42" y="22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32" y="22"/>
                  </a:lnTo>
                  <a:lnTo>
                    <a:pt x="26" y="22"/>
                  </a:lnTo>
                  <a:lnTo>
                    <a:pt x="20" y="20"/>
                  </a:lnTo>
                  <a:lnTo>
                    <a:pt x="16" y="18"/>
                  </a:lnTo>
                  <a:lnTo>
                    <a:pt x="12" y="18"/>
                  </a:lnTo>
                  <a:lnTo>
                    <a:pt x="12" y="16"/>
                  </a:lnTo>
                  <a:lnTo>
                    <a:pt x="6" y="14"/>
                  </a:lnTo>
                  <a:lnTo>
                    <a:pt x="2" y="12"/>
                  </a:lnTo>
                  <a:lnTo>
                    <a:pt x="0" y="10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30" y="8"/>
                  </a:lnTo>
                  <a:lnTo>
                    <a:pt x="32" y="6"/>
                  </a:lnTo>
                  <a:lnTo>
                    <a:pt x="34" y="6"/>
                  </a:lnTo>
                  <a:lnTo>
                    <a:pt x="38" y="6"/>
                  </a:lnTo>
                  <a:lnTo>
                    <a:pt x="40" y="8"/>
                  </a:lnTo>
                  <a:lnTo>
                    <a:pt x="42" y="10"/>
                  </a:lnTo>
                  <a:lnTo>
                    <a:pt x="44" y="12"/>
                  </a:lnTo>
                  <a:lnTo>
                    <a:pt x="44" y="14"/>
                  </a:lnTo>
                  <a:lnTo>
                    <a:pt x="44" y="16"/>
                  </a:lnTo>
                  <a:lnTo>
                    <a:pt x="44" y="18"/>
                  </a:lnTo>
                  <a:lnTo>
                    <a:pt x="44" y="2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94" name="Freeform 157"/>
            <p:cNvSpPr>
              <a:spLocks/>
            </p:cNvSpPr>
            <p:nvPr/>
          </p:nvSpPr>
          <p:spPr bwMode="gray">
            <a:xfrm>
              <a:off x="4543" y="2872"/>
              <a:ext cx="38" cy="28"/>
            </a:xfrm>
            <a:custGeom>
              <a:avLst/>
              <a:gdLst>
                <a:gd name="T0" fmla="*/ 4 w 38"/>
                <a:gd name="T1" fmla="*/ 0 h 28"/>
                <a:gd name="T2" fmla="*/ 6 w 38"/>
                <a:gd name="T3" fmla="*/ 2 h 28"/>
                <a:gd name="T4" fmla="*/ 6 w 38"/>
                <a:gd name="T5" fmla="*/ 6 h 28"/>
                <a:gd name="T6" fmla="*/ 6 w 38"/>
                <a:gd name="T7" fmla="*/ 10 h 28"/>
                <a:gd name="T8" fmla="*/ 4 w 38"/>
                <a:gd name="T9" fmla="*/ 12 h 28"/>
                <a:gd name="T10" fmla="*/ 2 w 38"/>
                <a:gd name="T11" fmla="*/ 14 h 28"/>
                <a:gd name="T12" fmla="*/ 0 w 38"/>
                <a:gd name="T13" fmla="*/ 14 h 28"/>
                <a:gd name="T14" fmla="*/ 0 w 38"/>
                <a:gd name="T15" fmla="*/ 16 h 28"/>
                <a:gd name="T16" fmla="*/ 0 w 38"/>
                <a:gd name="T17" fmla="*/ 20 h 28"/>
                <a:gd name="T18" fmla="*/ 2 w 38"/>
                <a:gd name="T19" fmla="*/ 22 h 28"/>
                <a:gd name="T20" fmla="*/ 2 w 38"/>
                <a:gd name="T21" fmla="*/ 24 h 28"/>
                <a:gd name="T22" fmla="*/ 4 w 38"/>
                <a:gd name="T23" fmla="*/ 26 h 28"/>
                <a:gd name="T24" fmla="*/ 4 w 38"/>
                <a:gd name="T25" fmla="*/ 28 h 28"/>
                <a:gd name="T26" fmla="*/ 4 w 38"/>
                <a:gd name="T27" fmla="*/ 28 h 28"/>
                <a:gd name="T28" fmla="*/ 6 w 38"/>
                <a:gd name="T29" fmla="*/ 28 h 28"/>
                <a:gd name="T30" fmla="*/ 8 w 38"/>
                <a:gd name="T31" fmla="*/ 28 h 28"/>
                <a:gd name="T32" fmla="*/ 12 w 38"/>
                <a:gd name="T33" fmla="*/ 26 h 28"/>
                <a:gd name="T34" fmla="*/ 14 w 38"/>
                <a:gd name="T35" fmla="*/ 24 h 28"/>
                <a:gd name="T36" fmla="*/ 16 w 38"/>
                <a:gd name="T37" fmla="*/ 24 h 28"/>
                <a:gd name="T38" fmla="*/ 18 w 38"/>
                <a:gd name="T39" fmla="*/ 22 h 28"/>
                <a:gd name="T40" fmla="*/ 20 w 38"/>
                <a:gd name="T41" fmla="*/ 22 h 28"/>
                <a:gd name="T42" fmla="*/ 22 w 38"/>
                <a:gd name="T43" fmla="*/ 24 h 28"/>
                <a:gd name="T44" fmla="*/ 22 w 38"/>
                <a:gd name="T45" fmla="*/ 24 h 28"/>
                <a:gd name="T46" fmla="*/ 32 w 38"/>
                <a:gd name="T47" fmla="*/ 22 h 28"/>
                <a:gd name="T48" fmla="*/ 38 w 38"/>
                <a:gd name="T49" fmla="*/ 20 h 28"/>
                <a:gd name="T50" fmla="*/ 38 w 38"/>
                <a:gd name="T51" fmla="*/ 12 h 28"/>
                <a:gd name="T52" fmla="*/ 32 w 38"/>
                <a:gd name="T53" fmla="*/ 10 h 28"/>
                <a:gd name="T54" fmla="*/ 24 w 38"/>
                <a:gd name="T55" fmla="*/ 8 h 28"/>
                <a:gd name="T56" fmla="*/ 30 w 38"/>
                <a:gd name="T57" fmla="*/ 6 h 28"/>
                <a:gd name="T58" fmla="*/ 20 w 38"/>
                <a:gd name="T59" fmla="*/ 6 h 28"/>
                <a:gd name="T60" fmla="*/ 14 w 38"/>
                <a:gd name="T61" fmla="*/ 2 h 28"/>
                <a:gd name="T62" fmla="*/ 4 w 38"/>
                <a:gd name="T63" fmla="*/ 0 h 2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"/>
                <a:gd name="T97" fmla="*/ 0 h 28"/>
                <a:gd name="T98" fmla="*/ 38 w 38"/>
                <a:gd name="T99" fmla="*/ 28 h 2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" h="28">
                  <a:moveTo>
                    <a:pt x="4" y="0"/>
                  </a:moveTo>
                  <a:lnTo>
                    <a:pt x="6" y="2"/>
                  </a:lnTo>
                  <a:lnTo>
                    <a:pt x="6" y="6"/>
                  </a:lnTo>
                  <a:lnTo>
                    <a:pt x="6" y="10"/>
                  </a:lnTo>
                  <a:lnTo>
                    <a:pt x="4" y="12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8" y="28"/>
                  </a:lnTo>
                  <a:lnTo>
                    <a:pt x="12" y="26"/>
                  </a:lnTo>
                  <a:lnTo>
                    <a:pt x="14" y="24"/>
                  </a:lnTo>
                  <a:lnTo>
                    <a:pt x="16" y="24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2" y="24"/>
                  </a:lnTo>
                  <a:lnTo>
                    <a:pt x="32" y="22"/>
                  </a:lnTo>
                  <a:lnTo>
                    <a:pt x="38" y="20"/>
                  </a:lnTo>
                  <a:lnTo>
                    <a:pt x="38" y="12"/>
                  </a:lnTo>
                  <a:lnTo>
                    <a:pt x="32" y="10"/>
                  </a:lnTo>
                  <a:lnTo>
                    <a:pt x="24" y="8"/>
                  </a:lnTo>
                  <a:lnTo>
                    <a:pt x="30" y="6"/>
                  </a:lnTo>
                  <a:lnTo>
                    <a:pt x="20" y="6"/>
                  </a:lnTo>
                  <a:lnTo>
                    <a:pt x="14" y="2"/>
                  </a:lnTo>
                  <a:lnTo>
                    <a:pt x="4" y="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95" name="Freeform 158"/>
            <p:cNvSpPr>
              <a:spLocks/>
            </p:cNvSpPr>
            <p:nvPr/>
          </p:nvSpPr>
          <p:spPr bwMode="gray">
            <a:xfrm>
              <a:off x="4505" y="2866"/>
              <a:ext cx="44" cy="36"/>
            </a:xfrm>
            <a:custGeom>
              <a:avLst/>
              <a:gdLst>
                <a:gd name="T0" fmla="*/ 12 w 44"/>
                <a:gd name="T1" fmla="*/ 2 h 36"/>
                <a:gd name="T2" fmla="*/ 8 w 44"/>
                <a:gd name="T3" fmla="*/ 6 h 36"/>
                <a:gd name="T4" fmla="*/ 12 w 44"/>
                <a:gd name="T5" fmla="*/ 8 h 36"/>
                <a:gd name="T6" fmla="*/ 14 w 44"/>
                <a:gd name="T7" fmla="*/ 8 h 36"/>
                <a:gd name="T8" fmla="*/ 16 w 44"/>
                <a:gd name="T9" fmla="*/ 8 h 36"/>
                <a:gd name="T10" fmla="*/ 18 w 44"/>
                <a:gd name="T11" fmla="*/ 8 h 36"/>
                <a:gd name="T12" fmla="*/ 22 w 44"/>
                <a:gd name="T13" fmla="*/ 10 h 36"/>
                <a:gd name="T14" fmla="*/ 24 w 44"/>
                <a:gd name="T15" fmla="*/ 10 h 36"/>
                <a:gd name="T16" fmla="*/ 26 w 44"/>
                <a:gd name="T17" fmla="*/ 14 h 36"/>
                <a:gd name="T18" fmla="*/ 26 w 44"/>
                <a:gd name="T19" fmla="*/ 14 h 36"/>
                <a:gd name="T20" fmla="*/ 26 w 44"/>
                <a:gd name="T21" fmla="*/ 16 h 36"/>
                <a:gd name="T22" fmla="*/ 26 w 44"/>
                <a:gd name="T23" fmla="*/ 18 h 36"/>
                <a:gd name="T24" fmla="*/ 26 w 44"/>
                <a:gd name="T25" fmla="*/ 20 h 36"/>
                <a:gd name="T26" fmla="*/ 24 w 44"/>
                <a:gd name="T27" fmla="*/ 22 h 36"/>
                <a:gd name="T28" fmla="*/ 20 w 44"/>
                <a:gd name="T29" fmla="*/ 22 h 36"/>
                <a:gd name="T30" fmla="*/ 10 w 44"/>
                <a:gd name="T31" fmla="*/ 18 h 36"/>
                <a:gd name="T32" fmla="*/ 4 w 44"/>
                <a:gd name="T33" fmla="*/ 18 h 36"/>
                <a:gd name="T34" fmla="*/ 0 w 44"/>
                <a:gd name="T35" fmla="*/ 22 h 36"/>
                <a:gd name="T36" fmla="*/ 6 w 44"/>
                <a:gd name="T37" fmla="*/ 26 h 36"/>
                <a:gd name="T38" fmla="*/ 6 w 44"/>
                <a:gd name="T39" fmla="*/ 26 h 36"/>
                <a:gd name="T40" fmla="*/ 10 w 44"/>
                <a:gd name="T41" fmla="*/ 26 h 36"/>
                <a:gd name="T42" fmla="*/ 14 w 44"/>
                <a:gd name="T43" fmla="*/ 26 h 36"/>
                <a:gd name="T44" fmla="*/ 16 w 44"/>
                <a:gd name="T45" fmla="*/ 26 h 36"/>
                <a:gd name="T46" fmla="*/ 20 w 44"/>
                <a:gd name="T47" fmla="*/ 28 h 36"/>
                <a:gd name="T48" fmla="*/ 20 w 44"/>
                <a:gd name="T49" fmla="*/ 30 h 36"/>
                <a:gd name="T50" fmla="*/ 22 w 44"/>
                <a:gd name="T51" fmla="*/ 32 h 36"/>
                <a:gd name="T52" fmla="*/ 26 w 44"/>
                <a:gd name="T53" fmla="*/ 34 h 36"/>
                <a:gd name="T54" fmla="*/ 30 w 44"/>
                <a:gd name="T55" fmla="*/ 36 h 36"/>
                <a:gd name="T56" fmla="*/ 34 w 44"/>
                <a:gd name="T57" fmla="*/ 36 h 36"/>
                <a:gd name="T58" fmla="*/ 36 w 44"/>
                <a:gd name="T59" fmla="*/ 36 h 36"/>
                <a:gd name="T60" fmla="*/ 40 w 44"/>
                <a:gd name="T61" fmla="*/ 36 h 36"/>
                <a:gd name="T62" fmla="*/ 42 w 44"/>
                <a:gd name="T63" fmla="*/ 36 h 36"/>
                <a:gd name="T64" fmla="*/ 42 w 44"/>
                <a:gd name="T65" fmla="*/ 34 h 36"/>
                <a:gd name="T66" fmla="*/ 42 w 44"/>
                <a:gd name="T67" fmla="*/ 30 h 36"/>
                <a:gd name="T68" fmla="*/ 40 w 44"/>
                <a:gd name="T69" fmla="*/ 30 h 36"/>
                <a:gd name="T70" fmla="*/ 40 w 44"/>
                <a:gd name="T71" fmla="*/ 28 h 36"/>
                <a:gd name="T72" fmla="*/ 38 w 44"/>
                <a:gd name="T73" fmla="*/ 24 h 36"/>
                <a:gd name="T74" fmla="*/ 38 w 44"/>
                <a:gd name="T75" fmla="*/ 22 h 36"/>
                <a:gd name="T76" fmla="*/ 38 w 44"/>
                <a:gd name="T77" fmla="*/ 18 h 36"/>
                <a:gd name="T78" fmla="*/ 40 w 44"/>
                <a:gd name="T79" fmla="*/ 18 h 36"/>
                <a:gd name="T80" fmla="*/ 42 w 44"/>
                <a:gd name="T81" fmla="*/ 16 h 36"/>
                <a:gd name="T82" fmla="*/ 44 w 44"/>
                <a:gd name="T83" fmla="*/ 14 h 36"/>
                <a:gd name="T84" fmla="*/ 44 w 44"/>
                <a:gd name="T85" fmla="*/ 12 h 36"/>
                <a:gd name="T86" fmla="*/ 44 w 44"/>
                <a:gd name="T87" fmla="*/ 8 h 36"/>
                <a:gd name="T88" fmla="*/ 42 w 44"/>
                <a:gd name="T89" fmla="*/ 4 h 36"/>
                <a:gd name="T90" fmla="*/ 28 w 44"/>
                <a:gd name="T91" fmla="*/ 2 h 36"/>
                <a:gd name="T92" fmla="*/ 20 w 44"/>
                <a:gd name="T93" fmla="*/ 0 h 36"/>
                <a:gd name="T94" fmla="*/ 12 w 44"/>
                <a:gd name="T95" fmla="*/ 2 h 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4"/>
                <a:gd name="T145" fmla="*/ 0 h 36"/>
                <a:gd name="T146" fmla="*/ 44 w 44"/>
                <a:gd name="T147" fmla="*/ 36 h 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4" h="36">
                  <a:moveTo>
                    <a:pt x="12" y="2"/>
                  </a:moveTo>
                  <a:lnTo>
                    <a:pt x="8" y="6"/>
                  </a:lnTo>
                  <a:lnTo>
                    <a:pt x="12" y="8"/>
                  </a:lnTo>
                  <a:lnTo>
                    <a:pt x="14" y="8"/>
                  </a:lnTo>
                  <a:lnTo>
                    <a:pt x="16" y="8"/>
                  </a:lnTo>
                  <a:lnTo>
                    <a:pt x="18" y="8"/>
                  </a:lnTo>
                  <a:lnTo>
                    <a:pt x="22" y="10"/>
                  </a:lnTo>
                  <a:lnTo>
                    <a:pt x="24" y="10"/>
                  </a:lnTo>
                  <a:lnTo>
                    <a:pt x="26" y="14"/>
                  </a:lnTo>
                  <a:lnTo>
                    <a:pt x="26" y="16"/>
                  </a:lnTo>
                  <a:lnTo>
                    <a:pt x="26" y="18"/>
                  </a:lnTo>
                  <a:lnTo>
                    <a:pt x="26" y="20"/>
                  </a:lnTo>
                  <a:lnTo>
                    <a:pt x="24" y="22"/>
                  </a:lnTo>
                  <a:lnTo>
                    <a:pt x="20" y="22"/>
                  </a:lnTo>
                  <a:lnTo>
                    <a:pt x="10" y="18"/>
                  </a:lnTo>
                  <a:lnTo>
                    <a:pt x="4" y="18"/>
                  </a:lnTo>
                  <a:lnTo>
                    <a:pt x="0" y="22"/>
                  </a:lnTo>
                  <a:lnTo>
                    <a:pt x="6" y="26"/>
                  </a:lnTo>
                  <a:lnTo>
                    <a:pt x="10" y="26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20" y="28"/>
                  </a:lnTo>
                  <a:lnTo>
                    <a:pt x="20" y="30"/>
                  </a:lnTo>
                  <a:lnTo>
                    <a:pt x="22" y="32"/>
                  </a:lnTo>
                  <a:lnTo>
                    <a:pt x="26" y="34"/>
                  </a:lnTo>
                  <a:lnTo>
                    <a:pt x="30" y="36"/>
                  </a:lnTo>
                  <a:lnTo>
                    <a:pt x="34" y="36"/>
                  </a:lnTo>
                  <a:lnTo>
                    <a:pt x="36" y="36"/>
                  </a:lnTo>
                  <a:lnTo>
                    <a:pt x="40" y="36"/>
                  </a:lnTo>
                  <a:lnTo>
                    <a:pt x="42" y="36"/>
                  </a:lnTo>
                  <a:lnTo>
                    <a:pt x="42" y="34"/>
                  </a:lnTo>
                  <a:lnTo>
                    <a:pt x="42" y="30"/>
                  </a:lnTo>
                  <a:lnTo>
                    <a:pt x="40" y="30"/>
                  </a:lnTo>
                  <a:lnTo>
                    <a:pt x="40" y="28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8"/>
                  </a:lnTo>
                  <a:lnTo>
                    <a:pt x="40" y="18"/>
                  </a:lnTo>
                  <a:lnTo>
                    <a:pt x="42" y="16"/>
                  </a:lnTo>
                  <a:lnTo>
                    <a:pt x="44" y="14"/>
                  </a:lnTo>
                  <a:lnTo>
                    <a:pt x="44" y="12"/>
                  </a:lnTo>
                  <a:lnTo>
                    <a:pt x="44" y="8"/>
                  </a:lnTo>
                  <a:lnTo>
                    <a:pt x="42" y="4"/>
                  </a:lnTo>
                  <a:lnTo>
                    <a:pt x="28" y="2"/>
                  </a:lnTo>
                  <a:lnTo>
                    <a:pt x="20" y="0"/>
                  </a:lnTo>
                  <a:lnTo>
                    <a:pt x="12" y="2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96" name="Freeform 159"/>
            <p:cNvSpPr>
              <a:spLocks/>
            </p:cNvSpPr>
            <p:nvPr/>
          </p:nvSpPr>
          <p:spPr bwMode="gray">
            <a:xfrm>
              <a:off x="4369" y="2820"/>
              <a:ext cx="140" cy="54"/>
            </a:xfrm>
            <a:custGeom>
              <a:avLst/>
              <a:gdLst>
                <a:gd name="T0" fmla="*/ 18 w 140"/>
                <a:gd name="T1" fmla="*/ 2 h 54"/>
                <a:gd name="T2" fmla="*/ 16 w 140"/>
                <a:gd name="T3" fmla="*/ 2 h 54"/>
                <a:gd name="T4" fmla="*/ 14 w 140"/>
                <a:gd name="T5" fmla="*/ 4 h 54"/>
                <a:gd name="T6" fmla="*/ 10 w 140"/>
                <a:gd name="T7" fmla="*/ 6 h 54"/>
                <a:gd name="T8" fmla="*/ 6 w 140"/>
                <a:gd name="T9" fmla="*/ 8 h 54"/>
                <a:gd name="T10" fmla="*/ 2 w 140"/>
                <a:gd name="T11" fmla="*/ 10 h 54"/>
                <a:gd name="T12" fmla="*/ 0 w 140"/>
                <a:gd name="T13" fmla="*/ 14 h 54"/>
                <a:gd name="T14" fmla="*/ 0 w 140"/>
                <a:gd name="T15" fmla="*/ 18 h 54"/>
                <a:gd name="T16" fmla="*/ 0 w 140"/>
                <a:gd name="T17" fmla="*/ 18 h 54"/>
                <a:gd name="T18" fmla="*/ 2 w 140"/>
                <a:gd name="T19" fmla="*/ 20 h 54"/>
                <a:gd name="T20" fmla="*/ 4 w 140"/>
                <a:gd name="T21" fmla="*/ 22 h 54"/>
                <a:gd name="T22" fmla="*/ 8 w 140"/>
                <a:gd name="T23" fmla="*/ 22 h 54"/>
                <a:gd name="T24" fmla="*/ 12 w 140"/>
                <a:gd name="T25" fmla="*/ 22 h 54"/>
                <a:gd name="T26" fmla="*/ 16 w 140"/>
                <a:gd name="T27" fmla="*/ 20 h 54"/>
                <a:gd name="T28" fmla="*/ 20 w 140"/>
                <a:gd name="T29" fmla="*/ 18 h 54"/>
                <a:gd name="T30" fmla="*/ 24 w 140"/>
                <a:gd name="T31" fmla="*/ 16 h 54"/>
                <a:gd name="T32" fmla="*/ 28 w 140"/>
                <a:gd name="T33" fmla="*/ 16 h 54"/>
                <a:gd name="T34" fmla="*/ 32 w 140"/>
                <a:gd name="T35" fmla="*/ 16 h 54"/>
                <a:gd name="T36" fmla="*/ 34 w 140"/>
                <a:gd name="T37" fmla="*/ 18 h 54"/>
                <a:gd name="T38" fmla="*/ 36 w 140"/>
                <a:gd name="T39" fmla="*/ 18 h 54"/>
                <a:gd name="T40" fmla="*/ 40 w 140"/>
                <a:gd name="T41" fmla="*/ 20 h 54"/>
                <a:gd name="T42" fmla="*/ 44 w 140"/>
                <a:gd name="T43" fmla="*/ 22 h 54"/>
                <a:gd name="T44" fmla="*/ 48 w 140"/>
                <a:gd name="T45" fmla="*/ 22 h 54"/>
                <a:gd name="T46" fmla="*/ 50 w 140"/>
                <a:gd name="T47" fmla="*/ 24 h 54"/>
                <a:gd name="T48" fmla="*/ 52 w 140"/>
                <a:gd name="T49" fmla="*/ 24 h 54"/>
                <a:gd name="T50" fmla="*/ 68 w 140"/>
                <a:gd name="T51" fmla="*/ 32 h 54"/>
                <a:gd name="T52" fmla="*/ 68 w 140"/>
                <a:gd name="T53" fmla="*/ 32 h 54"/>
                <a:gd name="T54" fmla="*/ 70 w 140"/>
                <a:gd name="T55" fmla="*/ 34 h 54"/>
                <a:gd name="T56" fmla="*/ 74 w 140"/>
                <a:gd name="T57" fmla="*/ 36 h 54"/>
                <a:gd name="T58" fmla="*/ 80 w 140"/>
                <a:gd name="T59" fmla="*/ 40 h 54"/>
                <a:gd name="T60" fmla="*/ 88 w 140"/>
                <a:gd name="T61" fmla="*/ 40 h 54"/>
                <a:gd name="T62" fmla="*/ 98 w 140"/>
                <a:gd name="T63" fmla="*/ 42 h 54"/>
                <a:gd name="T64" fmla="*/ 98 w 140"/>
                <a:gd name="T65" fmla="*/ 46 h 54"/>
                <a:gd name="T66" fmla="*/ 90 w 140"/>
                <a:gd name="T67" fmla="*/ 50 h 54"/>
                <a:gd name="T68" fmla="*/ 92 w 140"/>
                <a:gd name="T69" fmla="*/ 54 h 54"/>
                <a:gd name="T70" fmla="*/ 94 w 140"/>
                <a:gd name="T71" fmla="*/ 54 h 54"/>
                <a:gd name="T72" fmla="*/ 96 w 140"/>
                <a:gd name="T73" fmla="*/ 54 h 54"/>
                <a:gd name="T74" fmla="*/ 102 w 140"/>
                <a:gd name="T75" fmla="*/ 54 h 54"/>
                <a:gd name="T76" fmla="*/ 108 w 140"/>
                <a:gd name="T77" fmla="*/ 54 h 54"/>
                <a:gd name="T78" fmla="*/ 114 w 140"/>
                <a:gd name="T79" fmla="*/ 54 h 54"/>
                <a:gd name="T80" fmla="*/ 120 w 140"/>
                <a:gd name="T81" fmla="*/ 54 h 54"/>
                <a:gd name="T82" fmla="*/ 122 w 140"/>
                <a:gd name="T83" fmla="*/ 54 h 54"/>
                <a:gd name="T84" fmla="*/ 138 w 140"/>
                <a:gd name="T85" fmla="*/ 52 h 54"/>
                <a:gd name="T86" fmla="*/ 138 w 140"/>
                <a:gd name="T87" fmla="*/ 52 h 54"/>
                <a:gd name="T88" fmla="*/ 138 w 140"/>
                <a:gd name="T89" fmla="*/ 50 h 54"/>
                <a:gd name="T90" fmla="*/ 140 w 140"/>
                <a:gd name="T91" fmla="*/ 48 h 54"/>
                <a:gd name="T92" fmla="*/ 140 w 140"/>
                <a:gd name="T93" fmla="*/ 46 h 54"/>
                <a:gd name="T94" fmla="*/ 138 w 140"/>
                <a:gd name="T95" fmla="*/ 42 h 54"/>
                <a:gd name="T96" fmla="*/ 120 w 140"/>
                <a:gd name="T97" fmla="*/ 34 h 54"/>
                <a:gd name="T98" fmla="*/ 116 w 140"/>
                <a:gd name="T99" fmla="*/ 30 h 54"/>
                <a:gd name="T100" fmla="*/ 86 w 140"/>
                <a:gd name="T101" fmla="*/ 22 h 54"/>
                <a:gd name="T102" fmla="*/ 76 w 140"/>
                <a:gd name="T103" fmla="*/ 20 h 54"/>
                <a:gd name="T104" fmla="*/ 74 w 140"/>
                <a:gd name="T105" fmla="*/ 20 h 54"/>
                <a:gd name="T106" fmla="*/ 70 w 140"/>
                <a:gd name="T107" fmla="*/ 16 h 54"/>
                <a:gd name="T108" fmla="*/ 66 w 140"/>
                <a:gd name="T109" fmla="*/ 14 h 54"/>
                <a:gd name="T110" fmla="*/ 58 w 140"/>
                <a:gd name="T111" fmla="*/ 8 h 54"/>
                <a:gd name="T112" fmla="*/ 32 w 140"/>
                <a:gd name="T113" fmla="*/ 0 h 54"/>
                <a:gd name="T114" fmla="*/ 18 w 140"/>
                <a:gd name="T115" fmla="*/ 2 h 5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0"/>
                <a:gd name="T175" fmla="*/ 0 h 54"/>
                <a:gd name="T176" fmla="*/ 140 w 140"/>
                <a:gd name="T177" fmla="*/ 54 h 5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0" h="54">
                  <a:moveTo>
                    <a:pt x="18" y="2"/>
                  </a:moveTo>
                  <a:lnTo>
                    <a:pt x="16" y="2"/>
                  </a:lnTo>
                  <a:lnTo>
                    <a:pt x="14" y="4"/>
                  </a:lnTo>
                  <a:lnTo>
                    <a:pt x="10" y="6"/>
                  </a:lnTo>
                  <a:lnTo>
                    <a:pt x="6" y="8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4" y="18"/>
                  </a:lnTo>
                  <a:lnTo>
                    <a:pt x="36" y="18"/>
                  </a:lnTo>
                  <a:lnTo>
                    <a:pt x="40" y="20"/>
                  </a:lnTo>
                  <a:lnTo>
                    <a:pt x="44" y="22"/>
                  </a:lnTo>
                  <a:lnTo>
                    <a:pt x="48" y="22"/>
                  </a:lnTo>
                  <a:lnTo>
                    <a:pt x="50" y="24"/>
                  </a:lnTo>
                  <a:lnTo>
                    <a:pt x="52" y="24"/>
                  </a:lnTo>
                  <a:lnTo>
                    <a:pt x="68" y="32"/>
                  </a:lnTo>
                  <a:lnTo>
                    <a:pt x="70" y="34"/>
                  </a:lnTo>
                  <a:lnTo>
                    <a:pt x="74" y="36"/>
                  </a:lnTo>
                  <a:lnTo>
                    <a:pt x="80" y="40"/>
                  </a:lnTo>
                  <a:lnTo>
                    <a:pt x="88" y="40"/>
                  </a:lnTo>
                  <a:lnTo>
                    <a:pt x="98" y="42"/>
                  </a:lnTo>
                  <a:lnTo>
                    <a:pt x="98" y="46"/>
                  </a:lnTo>
                  <a:lnTo>
                    <a:pt x="90" y="50"/>
                  </a:lnTo>
                  <a:lnTo>
                    <a:pt x="92" y="54"/>
                  </a:lnTo>
                  <a:lnTo>
                    <a:pt x="94" y="54"/>
                  </a:lnTo>
                  <a:lnTo>
                    <a:pt x="96" y="54"/>
                  </a:lnTo>
                  <a:lnTo>
                    <a:pt x="102" y="54"/>
                  </a:lnTo>
                  <a:lnTo>
                    <a:pt x="108" y="54"/>
                  </a:lnTo>
                  <a:lnTo>
                    <a:pt x="114" y="54"/>
                  </a:lnTo>
                  <a:lnTo>
                    <a:pt x="120" y="54"/>
                  </a:lnTo>
                  <a:lnTo>
                    <a:pt x="122" y="54"/>
                  </a:lnTo>
                  <a:lnTo>
                    <a:pt x="138" y="52"/>
                  </a:lnTo>
                  <a:lnTo>
                    <a:pt x="138" y="50"/>
                  </a:lnTo>
                  <a:lnTo>
                    <a:pt x="140" y="48"/>
                  </a:lnTo>
                  <a:lnTo>
                    <a:pt x="140" y="46"/>
                  </a:lnTo>
                  <a:lnTo>
                    <a:pt x="138" y="42"/>
                  </a:lnTo>
                  <a:lnTo>
                    <a:pt x="120" y="34"/>
                  </a:lnTo>
                  <a:lnTo>
                    <a:pt x="116" y="30"/>
                  </a:lnTo>
                  <a:lnTo>
                    <a:pt x="86" y="22"/>
                  </a:lnTo>
                  <a:lnTo>
                    <a:pt x="76" y="20"/>
                  </a:lnTo>
                  <a:lnTo>
                    <a:pt x="74" y="20"/>
                  </a:lnTo>
                  <a:lnTo>
                    <a:pt x="70" y="16"/>
                  </a:lnTo>
                  <a:lnTo>
                    <a:pt x="66" y="14"/>
                  </a:lnTo>
                  <a:lnTo>
                    <a:pt x="58" y="8"/>
                  </a:lnTo>
                  <a:lnTo>
                    <a:pt x="32" y="0"/>
                  </a:lnTo>
                  <a:lnTo>
                    <a:pt x="18" y="2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97" name="Freeform 160"/>
            <p:cNvSpPr>
              <a:spLocks/>
            </p:cNvSpPr>
            <p:nvPr/>
          </p:nvSpPr>
          <p:spPr bwMode="gray">
            <a:xfrm>
              <a:off x="4605" y="1462"/>
              <a:ext cx="440" cy="658"/>
            </a:xfrm>
            <a:custGeom>
              <a:avLst/>
              <a:gdLst>
                <a:gd name="T0" fmla="*/ 96 w 440"/>
                <a:gd name="T1" fmla="*/ 110 h 658"/>
                <a:gd name="T2" fmla="*/ 70 w 440"/>
                <a:gd name="T3" fmla="*/ 128 h 658"/>
                <a:gd name="T4" fmla="*/ 50 w 440"/>
                <a:gd name="T5" fmla="*/ 154 h 658"/>
                <a:gd name="T6" fmla="*/ 66 w 440"/>
                <a:gd name="T7" fmla="*/ 176 h 658"/>
                <a:gd name="T8" fmla="*/ 54 w 440"/>
                <a:gd name="T9" fmla="*/ 202 h 658"/>
                <a:gd name="T10" fmla="*/ 22 w 440"/>
                <a:gd name="T11" fmla="*/ 214 h 658"/>
                <a:gd name="T12" fmla="*/ 2 w 440"/>
                <a:gd name="T13" fmla="*/ 226 h 658"/>
                <a:gd name="T14" fmla="*/ 26 w 440"/>
                <a:gd name="T15" fmla="*/ 256 h 658"/>
                <a:gd name="T16" fmla="*/ 52 w 440"/>
                <a:gd name="T17" fmla="*/ 258 h 658"/>
                <a:gd name="T18" fmla="*/ 38 w 440"/>
                <a:gd name="T19" fmla="*/ 272 h 658"/>
                <a:gd name="T20" fmla="*/ 20 w 440"/>
                <a:gd name="T21" fmla="*/ 274 h 658"/>
                <a:gd name="T22" fmla="*/ 24 w 440"/>
                <a:gd name="T23" fmla="*/ 296 h 658"/>
                <a:gd name="T24" fmla="*/ 46 w 440"/>
                <a:gd name="T25" fmla="*/ 318 h 658"/>
                <a:gd name="T26" fmla="*/ 94 w 440"/>
                <a:gd name="T27" fmla="*/ 304 h 658"/>
                <a:gd name="T28" fmla="*/ 120 w 440"/>
                <a:gd name="T29" fmla="*/ 314 h 658"/>
                <a:gd name="T30" fmla="*/ 142 w 440"/>
                <a:gd name="T31" fmla="*/ 378 h 658"/>
                <a:gd name="T32" fmla="*/ 144 w 440"/>
                <a:gd name="T33" fmla="*/ 410 h 658"/>
                <a:gd name="T34" fmla="*/ 142 w 440"/>
                <a:gd name="T35" fmla="*/ 428 h 658"/>
                <a:gd name="T36" fmla="*/ 148 w 440"/>
                <a:gd name="T37" fmla="*/ 434 h 658"/>
                <a:gd name="T38" fmla="*/ 166 w 440"/>
                <a:gd name="T39" fmla="*/ 448 h 658"/>
                <a:gd name="T40" fmla="*/ 162 w 440"/>
                <a:gd name="T41" fmla="*/ 456 h 658"/>
                <a:gd name="T42" fmla="*/ 166 w 440"/>
                <a:gd name="T43" fmla="*/ 470 h 658"/>
                <a:gd name="T44" fmla="*/ 160 w 440"/>
                <a:gd name="T45" fmla="*/ 502 h 658"/>
                <a:gd name="T46" fmla="*/ 150 w 440"/>
                <a:gd name="T47" fmla="*/ 532 h 658"/>
                <a:gd name="T48" fmla="*/ 166 w 440"/>
                <a:gd name="T49" fmla="*/ 598 h 658"/>
                <a:gd name="T50" fmla="*/ 194 w 440"/>
                <a:gd name="T51" fmla="*/ 646 h 658"/>
                <a:gd name="T52" fmla="*/ 214 w 440"/>
                <a:gd name="T53" fmla="*/ 648 h 658"/>
                <a:gd name="T54" fmla="*/ 234 w 440"/>
                <a:gd name="T55" fmla="*/ 652 h 658"/>
                <a:gd name="T56" fmla="*/ 242 w 440"/>
                <a:gd name="T57" fmla="*/ 610 h 658"/>
                <a:gd name="T58" fmla="*/ 258 w 440"/>
                <a:gd name="T59" fmla="*/ 564 h 658"/>
                <a:gd name="T60" fmla="*/ 282 w 440"/>
                <a:gd name="T61" fmla="*/ 556 h 658"/>
                <a:gd name="T62" fmla="*/ 328 w 440"/>
                <a:gd name="T63" fmla="*/ 510 h 658"/>
                <a:gd name="T64" fmla="*/ 348 w 440"/>
                <a:gd name="T65" fmla="*/ 500 h 658"/>
                <a:gd name="T66" fmla="*/ 372 w 440"/>
                <a:gd name="T67" fmla="*/ 486 h 658"/>
                <a:gd name="T68" fmla="*/ 378 w 440"/>
                <a:gd name="T69" fmla="*/ 464 h 658"/>
                <a:gd name="T70" fmla="*/ 340 w 440"/>
                <a:gd name="T71" fmla="*/ 474 h 658"/>
                <a:gd name="T72" fmla="*/ 344 w 440"/>
                <a:gd name="T73" fmla="*/ 468 h 658"/>
                <a:gd name="T74" fmla="*/ 360 w 440"/>
                <a:gd name="T75" fmla="*/ 438 h 658"/>
                <a:gd name="T76" fmla="*/ 370 w 440"/>
                <a:gd name="T77" fmla="*/ 436 h 658"/>
                <a:gd name="T78" fmla="*/ 390 w 440"/>
                <a:gd name="T79" fmla="*/ 426 h 658"/>
                <a:gd name="T80" fmla="*/ 384 w 440"/>
                <a:gd name="T81" fmla="*/ 392 h 658"/>
                <a:gd name="T82" fmla="*/ 402 w 440"/>
                <a:gd name="T83" fmla="*/ 374 h 658"/>
                <a:gd name="T84" fmla="*/ 414 w 440"/>
                <a:gd name="T85" fmla="*/ 322 h 658"/>
                <a:gd name="T86" fmla="*/ 382 w 440"/>
                <a:gd name="T87" fmla="*/ 310 h 658"/>
                <a:gd name="T88" fmla="*/ 380 w 440"/>
                <a:gd name="T89" fmla="*/ 270 h 658"/>
                <a:gd name="T90" fmla="*/ 380 w 440"/>
                <a:gd name="T91" fmla="*/ 210 h 658"/>
                <a:gd name="T92" fmla="*/ 396 w 440"/>
                <a:gd name="T93" fmla="*/ 174 h 658"/>
                <a:gd name="T94" fmla="*/ 414 w 440"/>
                <a:gd name="T95" fmla="*/ 140 h 658"/>
                <a:gd name="T96" fmla="*/ 410 w 440"/>
                <a:gd name="T97" fmla="*/ 130 h 658"/>
                <a:gd name="T98" fmla="*/ 436 w 440"/>
                <a:gd name="T99" fmla="*/ 86 h 658"/>
                <a:gd name="T100" fmla="*/ 408 w 440"/>
                <a:gd name="T101" fmla="*/ 74 h 658"/>
                <a:gd name="T102" fmla="*/ 398 w 440"/>
                <a:gd name="T103" fmla="*/ 108 h 658"/>
                <a:gd name="T104" fmla="*/ 398 w 440"/>
                <a:gd name="T105" fmla="*/ 66 h 658"/>
                <a:gd name="T106" fmla="*/ 368 w 440"/>
                <a:gd name="T107" fmla="*/ 78 h 658"/>
                <a:gd name="T108" fmla="*/ 364 w 440"/>
                <a:gd name="T109" fmla="*/ 60 h 658"/>
                <a:gd name="T110" fmla="*/ 332 w 440"/>
                <a:gd name="T111" fmla="*/ 62 h 658"/>
                <a:gd name="T112" fmla="*/ 368 w 440"/>
                <a:gd name="T113" fmla="*/ 44 h 658"/>
                <a:gd name="T114" fmla="*/ 338 w 440"/>
                <a:gd name="T115" fmla="*/ 18 h 658"/>
                <a:gd name="T116" fmla="*/ 288 w 440"/>
                <a:gd name="T117" fmla="*/ 38 h 658"/>
                <a:gd name="T118" fmla="*/ 318 w 440"/>
                <a:gd name="T119" fmla="*/ 4 h 658"/>
                <a:gd name="T120" fmla="*/ 224 w 440"/>
                <a:gd name="T121" fmla="*/ 42 h 658"/>
                <a:gd name="T122" fmla="*/ 164 w 440"/>
                <a:gd name="T123" fmla="*/ 66 h 65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40"/>
                <a:gd name="T187" fmla="*/ 0 h 658"/>
                <a:gd name="T188" fmla="*/ 440 w 440"/>
                <a:gd name="T189" fmla="*/ 658 h 65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40" h="658">
                  <a:moveTo>
                    <a:pt x="104" y="78"/>
                  </a:moveTo>
                  <a:lnTo>
                    <a:pt x="102" y="78"/>
                  </a:lnTo>
                  <a:lnTo>
                    <a:pt x="102" y="80"/>
                  </a:lnTo>
                  <a:lnTo>
                    <a:pt x="98" y="82"/>
                  </a:lnTo>
                  <a:lnTo>
                    <a:pt x="96" y="86"/>
                  </a:lnTo>
                  <a:lnTo>
                    <a:pt x="96" y="88"/>
                  </a:lnTo>
                  <a:lnTo>
                    <a:pt x="94" y="92"/>
                  </a:lnTo>
                  <a:lnTo>
                    <a:pt x="96" y="94"/>
                  </a:lnTo>
                  <a:lnTo>
                    <a:pt x="96" y="96"/>
                  </a:lnTo>
                  <a:lnTo>
                    <a:pt x="96" y="102"/>
                  </a:lnTo>
                  <a:lnTo>
                    <a:pt x="96" y="110"/>
                  </a:lnTo>
                  <a:lnTo>
                    <a:pt x="96" y="112"/>
                  </a:lnTo>
                  <a:lnTo>
                    <a:pt x="96" y="116"/>
                  </a:lnTo>
                  <a:lnTo>
                    <a:pt x="96" y="118"/>
                  </a:lnTo>
                  <a:lnTo>
                    <a:pt x="94" y="122"/>
                  </a:lnTo>
                  <a:lnTo>
                    <a:pt x="90" y="122"/>
                  </a:lnTo>
                  <a:lnTo>
                    <a:pt x="76" y="122"/>
                  </a:lnTo>
                  <a:lnTo>
                    <a:pt x="74" y="122"/>
                  </a:lnTo>
                  <a:lnTo>
                    <a:pt x="74" y="124"/>
                  </a:lnTo>
                  <a:lnTo>
                    <a:pt x="72" y="126"/>
                  </a:lnTo>
                  <a:lnTo>
                    <a:pt x="70" y="128"/>
                  </a:lnTo>
                  <a:lnTo>
                    <a:pt x="68" y="128"/>
                  </a:lnTo>
                  <a:lnTo>
                    <a:pt x="56" y="130"/>
                  </a:lnTo>
                  <a:lnTo>
                    <a:pt x="56" y="132"/>
                  </a:lnTo>
                  <a:lnTo>
                    <a:pt x="56" y="134"/>
                  </a:lnTo>
                  <a:lnTo>
                    <a:pt x="56" y="138"/>
                  </a:lnTo>
                  <a:lnTo>
                    <a:pt x="52" y="142"/>
                  </a:lnTo>
                  <a:lnTo>
                    <a:pt x="50" y="144"/>
                  </a:lnTo>
                  <a:lnTo>
                    <a:pt x="48" y="146"/>
                  </a:lnTo>
                  <a:lnTo>
                    <a:pt x="48" y="150"/>
                  </a:lnTo>
                  <a:lnTo>
                    <a:pt x="50" y="154"/>
                  </a:lnTo>
                  <a:lnTo>
                    <a:pt x="54" y="156"/>
                  </a:lnTo>
                  <a:lnTo>
                    <a:pt x="58" y="156"/>
                  </a:lnTo>
                  <a:lnTo>
                    <a:pt x="62" y="158"/>
                  </a:lnTo>
                  <a:lnTo>
                    <a:pt x="68" y="158"/>
                  </a:lnTo>
                  <a:lnTo>
                    <a:pt x="68" y="160"/>
                  </a:lnTo>
                  <a:lnTo>
                    <a:pt x="68" y="162"/>
                  </a:lnTo>
                  <a:lnTo>
                    <a:pt x="68" y="166"/>
                  </a:lnTo>
                  <a:lnTo>
                    <a:pt x="68" y="168"/>
                  </a:lnTo>
                  <a:lnTo>
                    <a:pt x="66" y="172"/>
                  </a:lnTo>
                  <a:lnTo>
                    <a:pt x="66" y="176"/>
                  </a:lnTo>
                  <a:lnTo>
                    <a:pt x="68" y="180"/>
                  </a:lnTo>
                  <a:lnTo>
                    <a:pt x="68" y="182"/>
                  </a:lnTo>
                  <a:lnTo>
                    <a:pt x="68" y="186"/>
                  </a:lnTo>
                  <a:lnTo>
                    <a:pt x="68" y="190"/>
                  </a:lnTo>
                  <a:lnTo>
                    <a:pt x="66" y="192"/>
                  </a:lnTo>
                  <a:lnTo>
                    <a:pt x="64" y="194"/>
                  </a:lnTo>
                  <a:lnTo>
                    <a:pt x="62" y="194"/>
                  </a:lnTo>
                  <a:lnTo>
                    <a:pt x="58" y="194"/>
                  </a:lnTo>
                  <a:lnTo>
                    <a:pt x="56" y="196"/>
                  </a:lnTo>
                  <a:lnTo>
                    <a:pt x="56" y="200"/>
                  </a:lnTo>
                  <a:lnTo>
                    <a:pt x="54" y="202"/>
                  </a:lnTo>
                  <a:lnTo>
                    <a:pt x="52" y="202"/>
                  </a:lnTo>
                  <a:lnTo>
                    <a:pt x="48" y="202"/>
                  </a:lnTo>
                  <a:lnTo>
                    <a:pt x="46" y="202"/>
                  </a:lnTo>
                  <a:lnTo>
                    <a:pt x="44" y="202"/>
                  </a:lnTo>
                  <a:lnTo>
                    <a:pt x="42" y="204"/>
                  </a:lnTo>
                  <a:lnTo>
                    <a:pt x="42" y="206"/>
                  </a:lnTo>
                  <a:lnTo>
                    <a:pt x="38" y="208"/>
                  </a:lnTo>
                  <a:lnTo>
                    <a:pt x="32" y="212"/>
                  </a:lnTo>
                  <a:lnTo>
                    <a:pt x="28" y="214"/>
                  </a:lnTo>
                  <a:lnTo>
                    <a:pt x="22" y="214"/>
                  </a:lnTo>
                  <a:lnTo>
                    <a:pt x="20" y="214"/>
                  </a:lnTo>
                  <a:lnTo>
                    <a:pt x="16" y="214"/>
                  </a:lnTo>
                  <a:lnTo>
                    <a:pt x="14" y="216"/>
                  </a:lnTo>
                  <a:lnTo>
                    <a:pt x="10" y="218"/>
                  </a:lnTo>
                  <a:lnTo>
                    <a:pt x="10" y="220"/>
                  </a:lnTo>
                  <a:lnTo>
                    <a:pt x="8" y="222"/>
                  </a:lnTo>
                  <a:lnTo>
                    <a:pt x="6" y="222"/>
                  </a:lnTo>
                  <a:lnTo>
                    <a:pt x="6" y="224"/>
                  </a:lnTo>
                  <a:lnTo>
                    <a:pt x="4" y="224"/>
                  </a:lnTo>
                  <a:lnTo>
                    <a:pt x="2" y="226"/>
                  </a:lnTo>
                  <a:lnTo>
                    <a:pt x="0" y="230"/>
                  </a:lnTo>
                  <a:lnTo>
                    <a:pt x="2" y="234"/>
                  </a:lnTo>
                  <a:lnTo>
                    <a:pt x="4" y="238"/>
                  </a:lnTo>
                  <a:lnTo>
                    <a:pt x="6" y="240"/>
                  </a:lnTo>
                  <a:lnTo>
                    <a:pt x="10" y="240"/>
                  </a:lnTo>
                  <a:lnTo>
                    <a:pt x="18" y="246"/>
                  </a:lnTo>
                  <a:lnTo>
                    <a:pt x="20" y="248"/>
                  </a:lnTo>
                  <a:lnTo>
                    <a:pt x="22" y="250"/>
                  </a:lnTo>
                  <a:lnTo>
                    <a:pt x="24" y="252"/>
                  </a:lnTo>
                  <a:lnTo>
                    <a:pt x="24" y="254"/>
                  </a:lnTo>
                  <a:lnTo>
                    <a:pt x="26" y="256"/>
                  </a:lnTo>
                  <a:lnTo>
                    <a:pt x="30" y="256"/>
                  </a:lnTo>
                  <a:lnTo>
                    <a:pt x="34" y="256"/>
                  </a:lnTo>
                  <a:lnTo>
                    <a:pt x="40" y="256"/>
                  </a:lnTo>
                  <a:lnTo>
                    <a:pt x="40" y="254"/>
                  </a:lnTo>
                  <a:lnTo>
                    <a:pt x="40" y="252"/>
                  </a:lnTo>
                  <a:lnTo>
                    <a:pt x="42" y="252"/>
                  </a:lnTo>
                  <a:lnTo>
                    <a:pt x="44" y="250"/>
                  </a:lnTo>
                  <a:lnTo>
                    <a:pt x="46" y="252"/>
                  </a:lnTo>
                  <a:lnTo>
                    <a:pt x="48" y="254"/>
                  </a:lnTo>
                  <a:lnTo>
                    <a:pt x="50" y="256"/>
                  </a:lnTo>
                  <a:lnTo>
                    <a:pt x="52" y="258"/>
                  </a:lnTo>
                  <a:lnTo>
                    <a:pt x="52" y="260"/>
                  </a:lnTo>
                  <a:lnTo>
                    <a:pt x="48" y="262"/>
                  </a:lnTo>
                  <a:lnTo>
                    <a:pt x="44" y="264"/>
                  </a:lnTo>
                  <a:lnTo>
                    <a:pt x="42" y="266"/>
                  </a:lnTo>
                  <a:lnTo>
                    <a:pt x="42" y="268"/>
                  </a:lnTo>
                  <a:lnTo>
                    <a:pt x="44" y="270"/>
                  </a:lnTo>
                  <a:lnTo>
                    <a:pt x="44" y="272"/>
                  </a:lnTo>
                  <a:lnTo>
                    <a:pt x="44" y="274"/>
                  </a:lnTo>
                  <a:lnTo>
                    <a:pt x="42" y="274"/>
                  </a:lnTo>
                  <a:lnTo>
                    <a:pt x="38" y="272"/>
                  </a:lnTo>
                  <a:lnTo>
                    <a:pt x="36" y="270"/>
                  </a:lnTo>
                  <a:lnTo>
                    <a:pt x="32" y="268"/>
                  </a:lnTo>
                  <a:lnTo>
                    <a:pt x="32" y="270"/>
                  </a:lnTo>
                  <a:lnTo>
                    <a:pt x="30" y="272"/>
                  </a:lnTo>
                  <a:lnTo>
                    <a:pt x="30" y="276"/>
                  </a:lnTo>
                  <a:lnTo>
                    <a:pt x="30" y="278"/>
                  </a:lnTo>
                  <a:lnTo>
                    <a:pt x="28" y="278"/>
                  </a:lnTo>
                  <a:lnTo>
                    <a:pt x="26" y="278"/>
                  </a:lnTo>
                  <a:lnTo>
                    <a:pt x="24" y="276"/>
                  </a:lnTo>
                  <a:lnTo>
                    <a:pt x="20" y="274"/>
                  </a:lnTo>
                  <a:lnTo>
                    <a:pt x="18" y="272"/>
                  </a:lnTo>
                  <a:lnTo>
                    <a:pt x="16" y="274"/>
                  </a:lnTo>
                  <a:lnTo>
                    <a:pt x="12" y="276"/>
                  </a:lnTo>
                  <a:lnTo>
                    <a:pt x="10" y="278"/>
                  </a:lnTo>
                  <a:lnTo>
                    <a:pt x="8" y="280"/>
                  </a:lnTo>
                  <a:lnTo>
                    <a:pt x="10" y="282"/>
                  </a:lnTo>
                  <a:lnTo>
                    <a:pt x="12" y="286"/>
                  </a:lnTo>
                  <a:lnTo>
                    <a:pt x="14" y="290"/>
                  </a:lnTo>
                  <a:lnTo>
                    <a:pt x="18" y="292"/>
                  </a:lnTo>
                  <a:lnTo>
                    <a:pt x="22" y="294"/>
                  </a:lnTo>
                  <a:lnTo>
                    <a:pt x="24" y="296"/>
                  </a:lnTo>
                  <a:lnTo>
                    <a:pt x="26" y="296"/>
                  </a:lnTo>
                  <a:lnTo>
                    <a:pt x="26" y="304"/>
                  </a:lnTo>
                  <a:lnTo>
                    <a:pt x="28" y="304"/>
                  </a:lnTo>
                  <a:lnTo>
                    <a:pt x="30" y="304"/>
                  </a:lnTo>
                  <a:lnTo>
                    <a:pt x="34" y="306"/>
                  </a:lnTo>
                  <a:lnTo>
                    <a:pt x="38" y="308"/>
                  </a:lnTo>
                  <a:lnTo>
                    <a:pt x="40" y="310"/>
                  </a:lnTo>
                  <a:lnTo>
                    <a:pt x="42" y="312"/>
                  </a:lnTo>
                  <a:lnTo>
                    <a:pt x="44" y="314"/>
                  </a:lnTo>
                  <a:lnTo>
                    <a:pt x="44" y="316"/>
                  </a:lnTo>
                  <a:lnTo>
                    <a:pt x="46" y="318"/>
                  </a:lnTo>
                  <a:lnTo>
                    <a:pt x="48" y="318"/>
                  </a:lnTo>
                  <a:lnTo>
                    <a:pt x="50" y="318"/>
                  </a:lnTo>
                  <a:lnTo>
                    <a:pt x="54" y="318"/>
                  </a:lnTo>
                  <a:lnTo>
                    <a:pt x="58" y="316"/>
                  </a:lnTo>
                  <a:lnTo>
                    <a:pt x="66" y="312"/>
                  </a:lnTo>
                  <a:lnTo>
                    <a:pt x="70" y="308"/>
                  </a:lnTo>
                  <a:lnTo>
                    <a:pt x="74" y="306"/>
                  </a:lnTo>
                  <a:lnTo>
                    <a:pt x="78" y="304"/>
                  </a:lnTo>
                  <a:lnTo>
                    <a:pt x="82" y="304"/>
                  </a:lnTo>
                  <a:lnTo>
                    <a:pt x="88" y="304"/>
                  </a:lnTo>
                  <a:lnTo>
                    <a:pt x="94" y="304"/>
                  </a:lnTo>
                  <a:lnTo>
                    <a:pt x="98" y="302"/>
                  </a:lnTo>
                  <a:lnTo>
                    <a:pt x="104" y="302"/>
                  </a:lnTo>
                  <a:lnTo>
                    <a:pt x="108" y="302"/>
                  </a:lnTo>
                  <a:lnTo>
                    <a:pt x="110" y="302"/>
                  </a:lnTo>
                  <a:lnTo>
                    <a:pt x="112" y="304"/>
                  </a:lnTo>
                  <a:lnTo>
                    <a:pt x="114" y="306"/>
                  </a:lnTo>
                  <a:lnTo>
                    <a:pt x="116" y="310"/>
                  </a:lnTo>
                  <a:lnTo>
                    <a:pt x="118" y="314"/>
                  </a:lnTo>
                  <a:lnTo>
                    <a:pt x="120" y="314"/>
                  </a:lnTo>
                  <a:lnTo>
                    <a:pt x="124" y="316"/>
                  </a:lnTo>
                  <a:lnTo>
                    <a:pt x="126" y="318"/>
                  </a:lnTo>
                  <a:lnTo>
                    <a:pt x="128" y="324"/>
                  </a:lnTo>
                  <a:lnTo>
                    <a:pt x="132" y="330"/>
                  </a:lnTo>
                  <a:lnTo>
                    <a:pt x="132" y="348"/>
                  </a:lnTo>
                  <a:lnTo>
                    <a:pt x="132" y="350"/>
                  </a:lnTo>
                  <a:lnTo>
                    <a:pt x="134" y="352"/>
                  </a:lnTo>
                  <a:lnTo>
                    <a:pt x="136" y="358"/>
                  </a:lnTo>
                  <a:lnTo>
                    <a:pt x="138" y="364"/>
                  </a:lnTo>
                  <a:lnTo>
                    <a:pt x="140" y="370"/>
                  </a:lnTo>
                  <a:lnTo>
                    <a:pt x="142" y="378"/>
                  </a:lnTo>
                  <a:lnTo>
                    <a:pt x="140" y="384"/>
                  </a:lnTo>
                  <a:lnTo>
                    <a:pt x="140" y="390"/>
                  </a:lnTo>
                  <a:lnTo>
                    <a:pt x="142" y="394"/>
                  </a:lnTo>
                  <a:lnTo>
                    <a:pt x="144" y="398"/>
                  </a:lnTo>
                  <a:lnTo>
                    <a:pt x="148" y="402"/>
                  </a:lnTo>
                  <a:lnTo>
                    <a:pt x="148" y="404"/>
                  </a:lnTo>
                  <a:lnTo>
                    <a:pt x="148" y="406"/>
                  </a:lnTo>
                  <a:lnTo>
                    <a:pt x="146" y="408"/>
                  </a:lnTo>
                  <a:lnTo>
                    <a:pt x="146" y="410"/>
                  </a:lnTo>
                  <a:lnTo>
                    <a:pt x="144" y="410"/>
                  </a:lnTo>
                  <a:lnTo>
                    <a:pt x="142" y="410"/>
                  </a:lnTo>
                  <a:lnTo>
                    <a:pt x="140" y="410"/>
                  </a:lnTo>
                  <a:lnTo>
                    <a:pt x="138" y="412"/>
                  </a:lnTo>
                  <a:lnTo>
                    <a:pt x="138" y="416"/>
                  </a:lnTo>
                  <a:lnTo>
                    <a:pt x="140" y="418"/>
                  </a:lnTo>
                  <a:lnTo>
                    <a:pt x="142" y="420"/>
                  </a:lnTo>
                  <a:lnTo>
                    <a:pt x="144" y="422"/>
                  </a:lnTo>
                  <a:lnTo>
                    <a:pt x="144" y="424"/>
                  </a:lnTo>
                  <a:lnTo>
                    <a:pt x="144" y="426"/>
                  </a:lnTo>
                  <a:lnTo>
                    <a:pt x="142" y="428"/>
                  </a:lnTo>
                  <a:lnTo>
                    <a:pt x="138" y="430"/>
                  </a:lnTo>
                  <a:lnTo>
                    <a:pt x="136" y="434"/>
                  </a:lnTo>
                  <a:lnTo>
                    <a:pt x="134" y="436"/>
                  </a:lnTo>
                  <a:lnTo>
                    <a:pt x="132" y="438"/>
                  </a:lnTo>
                  <a:lnTo>
                    <a:pt x="132" y="440"/>
                  </a:lnTo>
                  <a:lnTo>
                    <a:pt x="134" y="440"/>
                  </a:lnTo>
                  <a:lnTo>
                    <a:pt x="138" y="440"/>
                  </a:lnTo>
                  <a:lnTo>
                    <a:pt x="142" y="440"/>
                  </a:lnTo>
                  <a:lnTo>
                    <a:pt x="146" y="438"/>
                  </a:lnTo>
                  <a:lnTo>
                    <a:pt x="146" y="436"/>
                  </a:lnTo>
                  <a:lnTo>
                    <a:pt x="148" y="434"/>
                  </a:lnTo>
                  <a:lnTo>
                    <a:pt x="150" y="430"/>
                  </a:lnTo>
                  <a:lnTo>
                    <a:pt x="152" y="426"/>
                  </a:lnTo>
                  <a:lnTo>
                    <a:pt x="154" y="424"/>
                  </a:lnTo>
                  <a:lnTo>
                    <a:pt x="156" y="424"/>
                  </a:lnTo>
                  <a:lnTo>
                    <a:pt x="158" y="426"/>
                  </a:lnTo>
                  <a:lnTo>
                    <a:pt x="160" y="430"/>
                  </a:lnTo>
                  <a:lnTo>
                    <a:pt x="162" y="434"/>
                  </a:lnTo>
                  <a:lnTo>
                    <a:pt x="162" y="438"/>
                  </a:lnTo>
                  <a:lnTo>
                    <a:pt x="164" y="442"/>
                  </a:lnTo>
                  <a:lnTo>
                    <a:pt x="164" y="446"/>
                  </a:lnTo>
                  <a:lnTo>
                    <a:pt x="166" y="448"/>
                  </a:lnTo>
                  <a:lnTo>
                    <a:pt x="168" y="450"/>
                  </a:lnTo>
                  <a:lnTo>
                    <a:pt x="172" y="450"/>
                  </a:lnTo>
                  <a:lnTo>
                    <a:pt x="176" y="452"/>
                  </a:lnTo>
                  <a:lnTo>
                    <a:pt x="178" y="456"/>
                  </a:lnTo>
                  <a:lnTo>
                    <a:pt x="178" y="460"/>
                  </a:lnTo>
                  <a:lnTo>
                    <a:pt x="178" y="464"/>
                  </a:lnTo>
                  <a:lnTo>
                    <a:pt x="174" y="464"/>
                  </a:lnTo>
                  <a:lnTo>
                    <a:pt x="170" y="462"/>
                  </a:lnTo>
                  <a:lnTo>
                    <a:pt x="166" y="458"/>
                  </a:lnTo>
                  <a:lnTo>
                    <a:pt x="162" y="456"/>
                  </a:lnTo>
                  <a:lnTo>
                    <a:pt x="156" y="454"/>
                  </a:lnTo>
                  <a:lnTo>
                    <a:pt x="152" y="454"/>
                  </a:lnTo>
                  <a:lnTo>
                    <a:pt x="148" y="454"/>
                  </a:lnTo>
                  <a:lnTo>
                    <a:pt x="148" y="456"/>
                  </a:lnTo>
                  <a:lnTo>
                    <a:pt x="148" y="458"/>
                  </a:lnTo>
                  <a:lnTo>
                    <a:pt x="150" y="460"/>
                  </a:lnTo>
                  <a:lnTo>
                    <a:pt x="152" y="464"/>
                  </a:lnTo>
                  <a:lnTo>
                    <a:pt x="156" y="466"/>
                  </a:lnTo>
                  <a:lnTo>
                    <a:pt x="162" y="468"/>
                  </a:lnTo>
                  <a:lnTo>
                    <a:pt x="166" y="470"/>
                  </a:lnTo>
                  <a:lnTo>
                    <a:pt x="170" y="470"/>
                  </a:lnTo>
                  <a:lnTo>
                    <a:pt x="172" y="472"/>
                  </a:lnTo>
                  <a:lnTo>
                    <a:pt x="174" y="474"/>
                  </a:lnTo>
                  <a:lnTo>
                    <a:pt x="176" y="476"/>
                  </a:lnTo>
                  <a:lnTo>
                    <a:pt x="176" y="480"/>
                  </a:lnTo>
                  <a:lnTo>
                    <a:pt x="176" y="484"/>
                  </a:lnTo>
                  <a:lnTo>
                    <a:pt x="172" y="490"/>
                  </a:lnTo>
                  <a:lnTo>
                    <a:pt x="168" y="494"/>
                  </a:lnTo>
                  <a:lnTo>
                    <a:pt x="166" y="498"/>
                  </a:lnTo>
                  <a:lnTo>
                    <a:pt x="162" y="500"/>
                  </a:lnTo>
                  <a:lnTo>
                    <a:pt x="160" y="502"/>
                  </a:lnTo>
                  <a:lnTo>
                    <a:pt x="158" y="502"/>
                  </a:lnTo>
                  <a:lnTo>
                    <a:pt x="156" y="504"/>
                  </a:lnTo>
                  <a:lnTo>
                    <a:pt x="158" y="506"/>
                  </a:lnTo>
                  <a:lnTo>
                    <a:pt x="158" y="508"/>
                  </a:lnTo>
                  <a:lnTo>
                    <a:pt x="160" y="508"/>
                  </a:lnTo>
                  <a:lnTo>
                    <a:pt x="162" y="508"/>
                  </a:lnTo>
                  <a:lnTo>
                    <a:pt x="156" y="514"/>
                  </a:lnTo>
                  <a:lnTo>
                    <a:pt x="148" y="526"/>
                  </a:lnTo>
                  <a:lnTo>
                    <a:pt x="150" y="528"/>
                  </a:lnTo>
                  <a:lnTo>
                    <a:pt x="150" y="532"/>
                  </a:lnTo>
                  <a:lnTo>
                    <a:pt x="152" y="538"/>
                  </a:lnTo>
                  <a:lnTo>
                    <a:pt x="152" y="544"/>
                  </a:lnTo>
                  <a:lnTo>
                    <a:pt x="154" y="550"/>
                  </a:lnTo>
                  <a:lnTo>
                    <a:pt x="154" y="558"/>
                  </a:lnTo>
                  <a:lnTo>
                    <a:pt x="156" y="566"/>
                  </a:lnTo>
                  <a:lnTo>
                    <a:pt x="158" y="572"/>
                  </a:lnTo>
                  <a:lnTo>
                    <a:pt x="160" y="578"/>
                  </a:lnTo>
                  <a:lnTo>
                    <a:pt x="162" y="584"/>
                  </a:lnTo>
                  <a:lnTo>
                    <a:pt x="164" y="588"/>
                  </a:lnTo>
                  <a:lnTo>
                    <a:pt x="166" y="594"/>
                  </a:lnTo>
                  <a:lnTo>
                    <a:pt x="166" y="598"/>
                  </a:lnTo>
                  <a:lnTo>
                    <a:pt x="166" y="600"/>
                  </a:lnTo>
                  <a:lnTo>
                    <a:pt x="178" y="620"/>
                  </a:lnTo>
                  <a:lnTo>
                    <a:pt x="180" y="620"/>
                  </a:lnTo>
                  <a:lnTo>
                    <a:pt x="180" y="624"/>
                  </a:lnTo>
                  <a:lnTo>
                    <a:pt x="180" y="628"/>
                  </a:lnTo>
                  <a:lnTo>
                    <a:pt x="182" y="634"/>
                  </a:lnTo>
                  <a:lnTo>
                    <a:pt x="184" y="638"/>
                  </a:lnTo>
                  <a:lnTo>
                    <a:pt x="184" y="642"/>
                  </a:lnTo>
                  <a:lnTo>
                    <a:pt x="186" y="644"/>
                  </a:lnTo>
                  <a:lnTo>
                    <a:pt x="190" y="646"/>
                  </a:lnTo>
                  <a:lnTo>
                    <a:pt x="194" y="646"/>
                  </a:lnTo>
                  <a:lnTo>
                    <a:pt x="202" y="646"/>
                  </a:lnTo>
                  <a:lnTo>
                    <a:pt x="208" y="644"/>
                  </a:lnTo>
                  <a:lnTo>
                    <a:pt x="212" y="642"/>
                  </a:lnTo>
                  <a:lnTo>
                    <a:pt x="214" y="642"/>
                  </a:lnTo>
                  <a:lnTo>
                    <a:pt x="216" y="640"/>
                  </a:lnTo>
                  <a:lnTo>
                    <a:pt x="218" y="640"/>
                  </a:lnTo>
                  <a:lnTo>
                    <a:pt x="220" y="640"/>
                  </a:lnTo>
                  <a:lnTo>
                    <a:pt x="220" y="642"/>
                  </a:lnTo>
                  <a:lnTo>
                    <a:pt x="218" y="644"/>
                  </a:lnTo>
                  <a:lnTo>
                    <a:pt x="216" y="646"/>
                  </a:lnTo>
                  <a:lnTo>
                    <a:pt x="214" y="648"/>
                  </a:lnTo>
                  <a:lnTo>
                    <a:pt x="212" y="650"/>
                  </a:lnTo>
                  <a:lnTo>
                    <a:pt x="210" y="650"/>
                  </a:lnTo>
                  <a:lnTo>
                    <a:pt x="212" y="652"/>
                  </a:lnTo>
                  <a:lnTo>
                    <a:pt x="214" y="654"/>
                  </a:lnTo>
                  <a:lnTo>
                    <a:pt x="218" y="656"/>
                  </a:lnTo>
                  <a:lnTo>
                    <a:pt x="222" y="656"/>
                  </a:lnTo>
                  <a:lnTo>
                    <a:pt x="226" y="658"/>
                  </a:lnTo>
                  <a:lnTo>
                    <a:pt x="228" y="658"/>
                  </a:lnTo>
                  <a:lnTo>
                    <a:pt x="232" y="658"/>
                  </a:lnTo>
                  <a:lnTo>
                    <a:pt x="234" y="656"/>
                  </a:lnTo>
                  <a:lnTo>
                    <a:pt x="234" y="652"/>
                  </a:lnTo>
                  <a:lnTo>
                    <a:pt x="234" y="644"/>
                  </a:lnTo>
                  <a:lnTo>
                    <a:pt x="234" y="638"/>
                  </a:lnTo>
                  <a:lnTo>
                    <a:pt x="236" y="632"/>
                  </a:lnTo>
                  <a:lnTo>
                    <a:pt x="238" y="630"/>
                  </a:lnTo>
                  <a:lnTo>
                    <a:pt x="240" y="626"/>
                  </a:lnTo>
                  <a:lnTo>
                    <a:pt x="240" y="622"/>
                  </a:lnTo>
                  <a:lnTo>
                    <a:pt x="240" y="618"/>
                  </a:lnTo>
                  <a:lnTo>
                    <a:pt x="238" y="616"/>
                  </a:lnTo>
                  <a:lnTo>
                    <a:pt x="238" y="614"/>
                  </a:lnTo>
                  <a:lnTo>
                    <a:pt x="238" y="612"/>
                  </a:lnTo>
                  <a:lnTo>
                    <a:pt x="242" y="610"/>
                  </a:lnTo>
                  <a:lnTo>
                    <a:pt x="244" y="608"/>
                  </a:lnTo>
                  <a:lnTo>
                    <a:pt x="246" y="608"/>
                  </a:lnTo>
                  <a:lnTo>
                    <a:pt x="246" y="606"/>
                  </a:lnTo>
                  <a:lnTo>
                    <a:pt x="250" y="590"/>
                  </a:lnTo>
                  <a:lnTo>
                    <a:pt x="252" y="576"/>
                  </a:lnTo>
                  <a:lnTo>
                    <a:pt x="252" y="574"/>
                  </a:lnTo>
                  <a:lnTo>
                    <a:pt x="252" y="572"/>
                  </a:lnTo>
                  <a:lnTo>
                    <a:pt x="250" y="570"/>
                  </a:lnTo>
                  <a:lnTo>
                    <a:pt x="252" y="566"/>
                  </a:lnTo>
                  <a:lnTo>
                    <a:pt x="254" y="566"/>
                  </a:lnTo>
                  <a:lnTo>
                    <a:pt x="258" y="564"/>
                  </a:lnTo>
                  <a:lnTo>
                    <a:pt x="260" y="564"/>
                  </a:lnTo>
                  <a:lnTo>
                    <a:pt x="260" y="566"/>
                  </a:lnTo>
                  <a:lnTo>
                    <a:pt x="262" y="566"/>
                  </a:lnTo>
                  <a:lnTo>
                    <a:pt x="266" y="566"/>
                  </a:lnTo>
                  <a:lnTo>
                    <a:pt x="268" y="564"/>
                  </a:lnTo>
                  <a:lnTo>
                    <a:pt x="270" y="562"/>
                  </a:lnTo>
                  <a:lnTo>
                    <a:pt x="272" y="560"/>
                  </a:lnTo>
                  <a:lnTo>
                    <a:pt x="276" y="558"/>
                  </a:lnTo>
                  <a:lnTo>
                    <a:pt x="280" y="556"/>
                  </a:lnTo>
                  <a:lnTo>
                    <a:pt x="282" y="556"/>
                  </a:lnTo>
                  <a:lnTo>
                    <a:pt x="284" y="556"/>
                  </a:lnTo>
                  <a:lnTo>
                    <a:pt x="286" y="552"/>
                  </a:lnTo>
                  <a:lnTo>
                    <a:pt x="292" y="544"/>
                  </a:lnTo>
                  <a:lnTo>
                    <a:pt x="302" y="534"/>
                  </a:lnTo>
                  <a:lnTo>
                    <a:pt x="310" y="526"/>
                  </a:lnTo>
                  <a:lnTo>
                    <a:pt x="318" y="518"/>
                  </a:lnTo>
                  <a:lnTo>
                    <a:pt x="322" y="516"/>
                  </a:lnTo>
                  <a:lnTo>
                    <a:pt x="324" y="518"/>
                  </a:lnTo>
                  <a:lnTo>
                    <a:pt x="326" y="516"/>
                  </a:lnTo>
                  <a:lnTo>
                    <a:pt x="326" y="512"/>
                  </a:lnTo>
                  <a:lnTo>
                    <a:pt x="328" y="510"/>
                  </a:lnTo>
                  <a:lnTo>
                    <a:pt x="330" y="506"/>
                  </a:lnTo>
                  <a:lnTo>
                    <a:pt x="330" y="504"/>
                  </a:lnTo>
                  <a:lnTo>
                    <a:pt x="332" y="502"/>
                  </a:lnTo>
                  <a:lnTo>
                    <a:pt x="334" y="500"/>
                  </a:lnTo>
                  <a:lnTo>
                    <a:pt x="336" y="498"/>
                  </a:lnTo>
                  <a:lnTo>
                    <a:pt x="338" y="498"/>
                  </a:lnTo>
                  <a:lnTo>
                    <a:pt x="340" y="500"/>
                  </a:lnTo>
                  <a:lnTo>
                    <a:pt x="342" y="504"/>
                  </a:lnTo>
                  <a:lnTo>
                    <a:pt x="346" y="504"/>
                  </a:lnTo>
                  <a:lnTo>
                    <a:pt x="348" y="504"/>
                  </a:lnTo>
                  <a:lnTo>
                    <a:pt x="348" y="500"/>
                  </a:lnTo>
                  <a:lnTo>
                    <a:pt x="350" y="498"/>
                  </a:lnTo>
                  <a:lnTo>
                    <a:pt x="352" y="498"/>
                  </a:lnTo>
                  <a:lnTo>
                    <a:pt x="356" y="498"/>
                  </a:lnTo>
                  <a:lnTo>
                    <a:pt x="358" y="498"/>
                  </a:lnTo>
                  <a:lnTo>
                    <a:pt x="360" y="496"/>
                  </a:lnTo>
                  <a:lnTo>
                    <a:pt x="364" y="494"/>
                  </a:lnTo>
                  <a:lnTo>
                    <a:pt x="366" y="490"/>
                  </a:lnTo>
                  <a:lnTo>
                    <a:pt x="370" y="488"/>
                  </a:lnTo>
                  <a:lnTo>
                    <a:pt x="372" y="486"/>
                  </a:lnTo>
                  <a:lnTo>
                    <a:pt x="374" y="484"/>
                  </a:lnTo>
                  <a:lnTo>
                    <a:pt x="380" y="480"/>
                  </a:lnTo>
                  <a:lnTo>
                    <a:pt x="384" y="478"/>
                  </a:lnTo>
                  <a:lnTo>
                    <a:pt x="386" y="476"/>
                  </a:lnTo>
                  <a:lnTo>
                    <a:pt x="390" y="474"/>
                  </a:lnTo>
                  <a:lnTo>
                    <a:pt x="390" y="472"/>
                  </a:lnTo>
                  <a:lnTo>
                    <a:pt x="390" y="470"/>
                  </a:lnTo>
                  <a:lnTo>
                    <a:pt x="388" y="468"/>
                  </a:lnTo>
                  <a:lnTo>
                    <a:pt x="386" y="466"/>
                  </a:lnTo>
                  <a:lnTo>
                    <a:pt x="382" y="464"/>
                  </a:lnTo>
                  <a:lnTo>
                    <a:pt x="378" y="464"/>
                  </a:lnTo>
                  <a:lnTo>
                    <a:pt x="372" y="464"/>
                  </a:lnTo>
                  <a:lnTo>
                    <a:pt x="368" y="464"/>
                  </a:lnTo>
                  <a:lnTo>
                    <a:pt x="364" y="464"/>
                  </a:lnTo>
                  <a:lnTo>
                    <a:pt x="362" y="464"/>
                  </a:lnTo>
                  <a:lnTo>
                    <a:pt x="362" y="466"/>
                  </a:lnTo>
                  <a:lnTo>
                    <a:pt x="360" y="468"/>
                  </a:lnTo>
                  <a:lnTo>
                    <a:pt x="358" y="470"/>
                  </a:lnTo>
                  <a:lnTo>
                    <a:pt x="354" y="472"/>
                  </a:lnTo>
                  <a:lnTo>
                    <a:pt x="348" y="474"/>
                  </a:lnTo>
                  <a:lnTo>
                    <a:pt x="344" y="474"/>
                  </a:lnTo>
                  <a:lnTo>
                    <a:pt x="340" y="474"/>
                  </a:lnTo>
                  <a:lnTo>
                    <a:pt x="338" y="472"/>
                  </a:lnTo>
                  <a:lnTo>
                    <a:pt x="334" y="472"/>
                  </a:lnTo>
                  <a:lnTo>
                    <a:pt x="334" y="470"/>
                  </a:lnTo>
                  <a:lnTo>
                    <a:pt x="334" y="468"/>
                  </a:lnTo>
                  <a:lnTo>
                    <a:pt x="334" y="466"/>
                  </a:lnTo>
                  <a:lnTo>
                    <a:pt x="336" y="466"/>
                  </a:lnTo>
                  <a:lnTo>
                    <a:pt x="340" y="466"/>
                  </a:lnTo>
                  <a:lnTo>
                    <a:pt x="344" y="468"/>
                  </a:lnTo>
                  <a:lnTo>
                    <a:pt x="346" y="468"/>
                  </a:lnTo>
                  <a:lnTo>
                    <a:pt x="348" y="468"/>
                  </a:lnTo>
                  <a:lnTo>
                    <a:pt x="358" y="462"/>
                  </a:lnTo>
                  <a:lnTo>
                    <a:pt x="364" y="450"/>
                  </a:lnTo>
                  <a:lnTo>
                    <a:pt x="356" y="448"/>
                  </a:lnTo>
                  <a:lnTo>
                    <a:pt x="358" y="448"/>
                  </a:lnTo>
                  <a:lnTo>
                    <a:pt x="360" y="446"/>
                  </a:lnTo>
                  <a:lnTo>
                    <a:pt x="362" y="444"/>
                  </a:lnTo>
                  <a:lnTo>
                    <a:pt x="362" y="442"/>
                  </a:lnTo>
                  <a:lnTo>
                    <a:pt x="360" y="438"/>
                  </a:lnTo>
                  <a:lnTo>
                    <a:pt x="358" y="438"/>
                  </a:lnTo>
                  <a:lnTo>
                    <a:pt x="356" y="436"/>
                  </a:lnTo>
                  <a:lnTo>
                    <a:pt x="356" y="434"/>
                  </a:lnTo>
                  <a:lnTo>
                    <a:pt x="356" y="432"/>
                  </a:lnTo>
                  <a:lnTo>
                    <a:pt x="356" y="430"/>
                  </a:lnTo>
                  <a:lnTo>
                    <a:pt x="358" y="430"/>
                  </a:lnTo>
                  <a:lnTo>
                    <a:pt x="362" y="428"/>
                  </a:lnTo>
                  <a:lnTo>
                    <a:pt x="366" y="428"/>
                  </a:lnTo>
                  <a:lnTo>
                    <a:pt x="366" y="430"/>
                  </a:lnTo>
                  <a:lnTo>
                    <a:pt x="368" y="432"/>
                  </a:lnTo>
                  <a:lnTo>
                    <a:pt x="370" y="436"/>
                  </a:lnTo>
                  <a:lnTo>
                    <a:pt x="372" y="442"/>
                  </a:lnTo>
                  <a:lnTo>
                    <a:pt x="374" y="448"/>
                  </a:lnTo>
                  <a:lnTo>
                    <a:pt x="378" y="452"/>
                  </a:lnTo>
                  <a:lnTo>
                    <a:pt x="378" y="456"/>
                  </a:lnTo>
                  <a:lnTo>
                    <a:pt x="380" y="456"/>
                  </a:lnTo>
                  <a:lnTo>
                    <a:pt x="396" y="458"/>
                  </a:lnTo>
                  <a:lnTo>
                    <a:pt x="394" y="434"/>
                  </a:lnTo>
                  <a:lnTo>
                    <a:pt x="394" y="432"/>
                  </a:lnTo>
                  <a:lnTo>
                    <a:pt x="392" y="428"/>
                  </a:lnTo>
                  <a:lnTo>
                    <a:pt x="390" y="426"/>
                  </a:lnTo>
                  <a:lnTo>
                    <a:pt x="386" y="422"/>
                  </a:lnTo>
                  <a:lnTo>
                    <a:pt x="384" y="420"/>
                  </a:lnTo>
                  <a:lnTo>
                    <a:pt x="382" y="418"/>
                  </a:lnTo>
                  <a:lnTo>
                    <a:pt x="380" y="414"/>
                  </a:lnTo>
                  <a:lnTo>
                    <a:pt x="380" y="412"/>
                  </a:lnTo>
                  <a:lnTo>
                    <a:pt x="386" y="412"/>
                  </a:lnTo>
                  <a:lnTo>
                    <a:pt x="386" y="396"/>
                  </a:lnTo>
                  <a:lnTo>
                    <a:pt x="386" y="394"/>
                  </a:lnTo>
                  <a:lnTo>
                    <a:pt x="384" y="394"/>
                  </a:lnTo>
                  <a:lnTo>
                    <a:pt x="384" y="392"/>
                  </a:lnTo>
                  <a:lnTo>
                    <a:pt x="382" y="388"/>
                  </a:lnTo>
                  <a:lnTo>
                    <a:pt x="382" y="386"/>
                  </a:lnTo>
                  <a:lnTo>
                    <a:pt x="382" y="384"/>
                  </a:lnTo>
                  <a:lnTo>
                    <a:pt x="386" y="384"/>
                  </a:lnTo>
                  <a:lnTo>
                    <a:pt x="392" y="382"/>
                  </a:lnTo>
                  <a:lnTo>
                    <a:pt x="396" y="382"/>
                  </a:lnTo>
                  <a:lnTo>
                    <a:pt x="398" y="380"/>
                  </a:lnTo>
                  <a:lnTo>
                    <a:pt x="400" y="378"/>
                  </a:lnTo>
                  <a:lnTo>
                    <a:pt x="402" y="376"/>
                  </a:lnTo>
                  <a:lnTo>
                    <a:pt x="402" y="374"/>
                  </a:lnTo>
                  <a:lnTo>
                    <a:pt x="402" y="370"/>
                  </a:lnTo>
                  <a:lnTo>
                    <a:pt x="410" y="364"/>
                  </a:lnTo>
                  <a:lnTo>
                    <a:pt x="420" y="350"/>
                  </a:lnTo>
                  <a:lnTo>
                    <a:pt x="426" y="340"/>
                  </a:lnTo>
                  <a:lnTo>
                    <a:pt x="424" y="336"/>
                  </a:lnTo>
                  <a:lnTo>
                    <a:pt x="424" y="332"/>
                  </a:lnTo>
                  <a:lnTo>
                    <a:pt x="422" y="328"/>
                  </a:lnTo>
                  <a:lnTo>
                    <a:pt x="418" y="324"/>
                  </a:lnTo>
                  <a:lnTo>
                    <a:pt x="414" y="324"/>
                  </a:lnTo>
                  <a:lnTo>
                    <a:pt x="414" y="322"/>
                  </a:lnTo>
                  <a:lnTo>
                    <a:pt x="414" y="320"/>
                  </a:lnTo>
                  <a:lnTo>
                    <a:pt x="412" y="316"/>
                  </a:lnTo>
                  <a:lnTo>
                    <a:pt x="412" y="314"/>
                  </a:lnTo>
                  <a:lnTo>
                    <a:pt x="408" y="310"/>
                  </a:lnTo>
                  <a:lnTo>
                    <a:pt x="406" y="308"/>
                  </a:lnTo>
                  <a:lnTo>
                    <a:pt x="400" y="308"/>
                  </a:lnTo>
                  <a:lnTo>
                    <a:pt x="394" y="308"/>
                  </a:lnTo>
                  <a:lnTo>
                    <a:pt x="388" y="310"/>
                  </a:lnTo>
                  <a:lnTo>
                    <a:pt x="384" y="310"/>
                  </a:lnTo>
                  <a:lnTo>
                    <a:pt x="382" y="310"/>
                  </a:lnTo>
                  <a:lnTo>
                    <a:pt x="382" y="308"/>
                  </a:lnTo>
                  <a:lnTo>
                    <a:pt x="382" y="306"/>
                  </a:lnTo>
                  <a:lnTo>
                    <a:pt x="382" y="300"/>
                  </a:lnTo>
                  <a:lnTo>
                    <a:pt x="382" y="298"/>
                  </a:lnTo>
                  <a:lnTo>
                    <a:pt x="382" y="292"/>
                  </a:lnTo>
                  <a:lnTo>
                    <a:pt x="382" y="286"/>
                  </a:lnTo>
                  <a:lnTo>
                    <a:pt x="382" y="280"/>
                  </a:lnTo>
                  <a:lnTo>
                    <a:pt x="382" y="276"/>
                  </a:lnTo>
                  <a:lnTo>
                    <a:pt x="380" y="272"/>
                  </a:lnTo>
                  <a:lnTo>
                    <a:pt x="380" y="270"/>
                  </a:lnTo>
                  <a:lnTo>
                    <a:pt x="378" y="268"/>
                  </a:lnTo>
                  <a:lnTo>
                    <a:pt x="374" y="266"/>
                  </a:lnTo>
                  <a:lnTo>
                    <a:pt x="372" y="264"/>
                  </a:lnTo>
                  <a:lnTo>
                    <a:pt x="370" y="260"/>
                  </a:lnTo>
                  <a:lnTo>
                    <a:pt x="370" y="258"/>
                  </a:lnTo>
                  <a:lnTo>
                    <a:pt x="374" y="256"/>
                  </a:lnTo>
                  <a:lnTo>
                    <a:pt x="374" y="254"/>
                  </a:lnTo>
                  <a:lnTo>
                    <a:pt x="376" y="250"/>
                  </a:lnTo>
                  <a:lnTo>
                    <a:pt x="378" y="242"/>
                  </a:lnTo>
                  <a:lnTo>
                    <a:pt x="380" y="230"/>
                  </a:lnTo>
                  <a:lnTo>
                    <a:pt x="380" y="210"/>
                  </a:lnTo>
                  <a:lnTo>
                    <a:pt x="378" y="188"/>
                  </a:lnTo>
                  <a:lnTo>
                    <a:pt x="378" y="186"/>
                  </a:lnTo>
                  <a:lnTo>
                    <a:pt x="380" y="184"/>
                  </a:lnTo>
                  <a:lnTo>
                    <a:pt x="380" y="180"/>
                  </a:lnTo>
                  <a:lnTo>
                    <a:pt x="382" y="176"/>
                  </a:lnTo>
                  <a:lnTo>
                    <a:pt x="384" y="174"/>
                  </a:lnTo>
                  <a:lnTo>
                    <a:pt x="388" y="172"/>
                  </a:lnTo>
                  <a:lnTo>
                    <a:pt x="392" y="172"/>
                  </a:lnTo>
                  <a:lnTo>
                    <a:pt x="394" y="174"/>
                  </a:lnTo>
                  <a:lnTo>
                    <a:pt x="396" y="174"/>
                  </a:lnTo>
                  <a:lnTo>
                    <a:pt x="400" y="174"/>
                  </a:lnTo>
                  <a:lnTo>
                    <a:pt x="402" y="174"/>
                  </a:lnTo>
                  <a:lnTo>
                    <a:pt x="406" y="170"/>
                  </a:lnTo>
                  <a:lnTo>
                    <a:pt x="408" y="166"/>
                  </a:lnTo>
                  <a:lnTo>
                    <a:pt x="408" y="162"/>
                  </a:lnTo>
                  <a:lnTo>
                    <a:pt x="408" y="158"/>
                  </a:lnTo>
                  <a:lnTo>
                    <a:pt x="408" y="154"/>
                  </a:lnTo>
                  <a:lnTo>
                    <a:pt x="408" y="150"/>
                  </a:lnTo>
                  <a:lnTo>
                    <a:pt x="408" y="146"/>
                  </a:lnTo>
                  <a:lnTo>
                    <a:pt x="412" y="144"/>
                  </a:lnTo>
                  <a:lnTo>
                    <a:pt x="414" y="140"/>
                  </a:lnTo>
                  <a:lnTo>
                    <a:pt x="416" y="138"/>
                  </a:lnTo>
                  <a:lnTo>
                    <a:pt x="414" y="138"/>
                  </a:lnTo>
                  <a:lnTo>
                    <a:pt x="410" y="138"/>
                  </a:lnTo>
                  <a:lnTo>
                    <a:pt x="406" y="138"/>
                  </a:lnTo>
                  <a:lnTo>
                    <a:pt x="402" y="140"/>
                  </a:lnTo>
                  <a:lnTo>
                    <a:pt x="400" y="140"/>
                  </a:lnTo>
                  <a:lnTo>
                    <a:pt x="398" y="140"/>
                  </a:lnTo>
                  <a:lnTo>
                    <a:pt x="396" y="138"/>
                  </a:lnTo>
                  <a:lnTo>
                    <a:pt x="398" y="136"/>
                  </a:lnTo>
                  <a:lnTo>
                    <a:pt x="404" y="134"/>
                  </a:lnTo>
                  <a:lnTo>
                    <a:pt x="410" y="130"/>
                  </a:lnTo>
                  <a:lnTo>
                    <a:pt x="416" y="128"/>
                  </a:lnTo>
                  <a:lnTo>
                    <a:pt x="422" y="124"/>
                  </a:lnTo>
                  <a:lnTo>
                    <a:pt x="426" y="120"/>
                  </a:lnTo>
                  <a:lnTo>
                    <a:pt x="430" y="114"/>
                  </a:lnTo>
                  <a:lnTo>
                    <a:pt x="434" y="108"/>
                  </a:lnTo>
                  <a:lnTo>
                    <a:pt x="436" y="102"/>
                  </a:lnTo>
                  <a:lnTo>
                    <a:pt x="436" y="98"/>
                  </a:lnTo>
                  <a:lnTo>
                    <a:pt x="436" y="94"/>
                  </a:lnTo>
                  <a:lnTo>
                    <a:pt x="436" y="92"/>
                  </a:lnTo>
                  <a:lnTo>
                    <a:pt x="436" y="90"/>
                  </a:lnTo>
                  <a:lnTo>
                    <a:pt x="436" y="86"/>
                  </a:lnTo>
                  <a:lnTo>
                    <a:pt x="440" y="84"/>
                  </a:lnTo>
                  <a:lnTo>
                    <a:pt x="422" y="72"/>
                  </a:lnTo>
                  <a:lnTo>
                    <a:pt x="422" y="74"/>
                  </a:lnTo>
                  <a:lnTo>
                    <a:pt x="422" y="76"/>
                  </a:lnTo>
                  <a:lnTo>
                    <a:pt x="420" y="78"/>
                  </a:lnTo>
                  <a:lnTo>
                    <a:pt x="418" y="80"/>
                  </a:lnTo>
                  <a:lnTo>
                    <a:pt x="416" y="82"/>
                  </a:lnTo>
                  <a:lnTo>
                    <a:pt x="414" y="78"/>
                  </a:lnTo>
                  <a:lnTo>
                    <a:pt x="412" y="76"/>
                  </a:lnTo>
                  <a:lnTo>
                    <a:pt x="410" y="74"/>
                  </a:lnTo>
                  <a:lnTo>
                    <a:pt x="408" y="74"/>
                  </a:lnTo>
                  <a:lnTo>
                    <a:pt x="406" y="76"/>
                  </a:lnTo>
                  <a:lnTo>
                    <a:pt x="406" y="78"/>
                  </a:lnTo>
                  <a:lnTo>
                    <a:pt x="406" y="82"/>
                  </a:lnTo>
                  <a:lnTo>
                    <a:pt x="408" y="84"/>
                  </a:lnTo>
                  <a:lnTo>
                    <a:pt x="410" y="86"/>
                  </a:lnTo>
                  <a:lnTo>
                    <a:pt x="410" y="88"/>
                  </a:lnTo>
                  <a:lnTo>
                    <a:pt x="408" y="92"/>
                  </a:lnTo>
                  <a:lnTo>
                    <a:pt x="406" y="98"/>
                  </a:lnTo>
                  <a:lnTo>
                    <a:pt x="398" y="108"/>
                  </a:lnTo>
                  <a:lnTo>
                    <a:pt x="386" y="118"/>
                  </a:lnTo>
                  <a:lnTo>
                    <a:pt x="372" y="128"/>
                  </a:lnTo>
                  <a:lnTo>
                    <a:pt x="362" y="136"/>
                  </a:lnTo>
                  <a:lnTo>
                    <a:pt x="354" y="140"/>
                  </a:lnTo>
                  <a:lnTo>
                    <a:pt x="356" y="138"/>
                  </a:lnTo>
                  <a:lnTo>
                    <a:pt x="362" y="130"/>
                  </a:lnTo>
                  <a:lnTo>
                    <a:pt x="370" y="120"/>
                  </a:lnTo>
                  <a:lnTo>
                    <a:pt x="378" y="110"/>
                  </a:lnTo>
                  <a:lnTo>
                    <a:pt x="382" y="100"/>
                  </a:lnTo>
                  <a:lnTo>
                    <a:pt x="388" y="88"/>
                  </a:lnTo>
                  <a:lnTo>
                    <a:pt x="398" y="66"/>
                  </a:lnTo>
                  <a:lnTo>
                    <a:pt x="396" y="64"/>
                  </a:lnTo>
                  <a:lnTo>
                    <a:pt x="394" y="64"/>
                  </a:lnTo>
                  <a:lnTo>
                    <a:pt x="390" y="62"/>
                  </a:lnTo>
                  <a:lnTo>
                    <a:pt x="386" y="64"/>
                  </a:lnTo>
                  <a:lnTo>
                    <a:pt x="382" y="64"/>
                  </a:lnTo>
                  <a:lnTo>
                    <a:pt x="376" y="68"/>
                  </a:lnTo>
                  <a:lnTo>
                    <a:pt x="376" y="70"/>
                  </a:lnTo>
                  <a:lnTo>
                    <a:pt x="374" y="72"/>
                  </a:lnTo>
                  <a:lnTo>
                    <a:pt x="372" y="74"/>
                  </a:lnTo>
                  <a:lnTo>
                    <a:pt x="368" y="78"/>
                  </a:lnTo>
                  <a:lnTo>
                    <a:pt x="366" y="80"/>
                  </a:lnTo>
                  <a:lnTo>
                    <a:pt x="362" y="82"/>
                  </a:lnTo>
                  <a:lnTo>
                    <a:pt x="358" y="84"/>
                  </a:lnTo>
                  <a:lnTo>
                    <a:pt x="356" y="86"/>
                  </a:lnTo>
                  <a:lnTo>
                    <a:pt x="356" y="84"/>
                  </a:lnTo>
                  <a:lnTo>
                    <a:pt x="356" y="82"/>
                  </a:lnTo>
                  <a:lnTo>
                    <a:pt x="356" y="80"/>
                  </a:lnTo>
                  <a:lnTo>
                    <a:pt x="360" y="78"/>
                  </a:lnTo>
                  <a:lnTo>
                    <a:pt x="364" y="74"/>
                  </a:lnTo>
                  <a:lnTo>
                    <a:pt x="368" y="68"/>
                  </a:lnTo>
                  <a:lnTo>
                    <a:pt x="364" y="60"/>
                  </a:lnTo>
                  <a:lnTo>
                    <a:pt x="360" y="60"/>
                  </a:lnTo>
                  <a:lnTo>
                    <a:pt x="352" y="60"/>
                  </a:lnTo>
                  <a:lnTo>
                    <a:pt x="340" y="64"/>
                  </a:lnTo>
                  <a:lnTo>
                    <a:pt x="330" y="72"/>
                  </a:lnTo>
                  <a:lnTo>
                    <a:pt x="326" y="78"/>
                  </a:lnTo>
                  <a:lnTo>
                    <a:pt x="326" y="76"/>
                  </a:lnTo>
                  <a:lnTo>
                    <a:pt x="326" y="72"/>
                  </a:lnTo>
                  <a:lnTo>
                    <a:pt x="328" y="68"/>
                  </a:lnTo>
                  <a:lnTo>
                    <a:pt x="328" y="64"/>
                  </a:lnTo>
                  <a:lnTo>
                    <a:pt x="332" y="62"/>
                  </a:lnTo>
                  <a:lnTo>
                    <a:pt x="336" y="60"/>
                  </a:lnTo>
                  <a:lnTo>
                    <a:pt x="340" y="58"/>
                  </a:lnTo>
                  <a:lnTo>
                    <a:pt x="346" y="56"/>
                  </a:lnTo>
                  <a:lnTo>
                    <a:pt x="352" y="56"/>
                  </a:lnTo>
                  <a:lnTo>
                    <a:pt x="358" y="54"/>
                  </a:lnTo>
                  <a:lnTo>
                    <a:pt x="360" y="54"/>
                  </a:lnTo>
                  <a:lnTo>
                    <a:pt x="362" y="54"/>
                  </a:lnTo>
                  <a:lnTo>
                    <a:pt x="362" y="52"/>
                  </a:lnTo>
                  <a:lnTo>
                    <a:pt x="364" y="50"/>
                  </a:lnTo>
                  <a:lnTo>
                    <a:pt x="366" y="48"/>
                  </a:lnTo>
                  <a:lnTo>
                    <a:pt x="368" y="44"/>
                  </a:lnTo>
                  <a:lnTo>
                    <a:pt x="368" y="40"/>
                  </a:lnTo>
                  <a:lnTo>
                    <a:pt x="366" y="36"/>
                  </a:lnTo>
                  <a:lnTo>
                    <a:pt x="362" y="32"/>
                  </a:lnTo>
                  <a:lnTo>
                    <a:pt x="358" y="30"/>
                  </a:lnTo>
                  <a:lnTo>
                    <a:pt x="352" y="28"/>
                  </a:lnTo>
                  <a:lnTo>
                    <a:pt x="348" y="28"/>
                  </a:lnTo>
                  <a:lnTo>
                    <a:pt x="340" y="28"/>
                  </a:lnTo>
                  <a:lnTo>
                    <a:pt x="340" y="18"/>
                  </a:lnTo>
                  <a:lnTo>
                    <a:pt x="338" y="18"/>
                  </a:lnTo>
                  <a:lnTo>
                    <a:pt x="334" y="18"/>
                  </a:lnTo>
                  <a:lnTo>
                    <a:pt x="330" y="20"/>
                  </a:lnTo>
                  <a:lnTo>
                    <a:pt x="328" y="22"/>
                  </a:lnTo>
                  <a:lnTo>
                    <a:pt x="324" y="24"/>
                  </a:lnTo>
                  <a:lnTo>
                    <a:pt x="320" y="26"/>
                  </a:lnTo>
                  <a:lnTo>
                    <a:pt x="314" y="26"/>
                  </a:lnTo>
                  <a:lnTo>
                    <a:pt x="308" y="28"/>
                  </a:lnTo>
                  <a:lnTo>
                    <a:pt x="304" y="30"/>
                  </a:lnTo>
                  <a:lnTo>
                    <a:pt x="300" y="32"/>
                  </a:lnTo>
                  <a:lnTo>
                    <a:pt x="288" y="38"/>
                  </a:lnTo>
                  <a:lnTo>
                    <a:pt x="290" y="36"/>
                  </a:lnTo>
                  <a:lnTo>
                    <a:pt x="298" y="30"/>
                  </a:lnTo>
                  <a:lnTo>
                    <a:pt x="306" y="22"/>
                  </a:lnTo>
                  <a:lnTo>
                    <a:pt x="314" y="16"/>
                  </a:lnTo>
                  <a:lnTo>
                    <a:pt x="322" y="14"/>
                  </a:lnTo>
                  <a:lnTo>
                    <a:pt x="322" y="12"/>
                  </a:lnTo>
                  <a:lnTo>
                    <a:pt x="324" y="10"/>
                  </a:lnTo>
                  <a:lnTo>
                    <a:pt x="322" y="8"/>
                  </a:lnTo>
                  <a:lnTo>
                    <a:pt x="322" y="6"/>
                  </a:lnTo>
                  <a:lnTo>
                    <a:pt x="318" y="4"/>
                  </a:lnTo>
                  <a:lnTo>
                    <a:pt x="312" y="2"/>
                  </a:lnTo>
                  <a:lnTo>
                    <a:pt x="298" y="2"/>
                  </a:lnTo>
                  <a:lnTo>
                    <a:pt x="278" y="0"/>
                  </a:lnTo>
                  <a:lnTo>
                    <a:pt x="258" y="4"/>
                  </a:lnTo>
                  <a:lnTo>
                    <a:pt x="240" y="12"/>
                  </a:lnTo>
                  <a:lnTo>
                    <a:pt x="212" y="30"/>
                  </a:lnTo>
                  <a:lnTo>
                    <a:pt x="214" y="32"/>
                  </a:lnTo>
                  <a:lnTo>
                    <a:pt x="218" y="34"/>
                  </a:lnTo>
                  <a:lnTo>
                    <a:pt x="220" y="38"/>
                  </a:lnTo>
                  <a:lnTo>
                    <a:pt x="224" y="42"/>
                  </a:lnTo>
                  <a:lnTo>
                    <a:pt x="226" y="48"/>
                  </a:lnTo>
                  <a:lnTo>
                    <a:pt x="228" y="56"/>
                  </a:lnTo>
                  <a:lnTo>
                    <a:pt x="206" y="38"/>
                  </a:lnTo>
                  <a:lnTo>
                    <a:pt x="196" y="40"/>
                  </a:lnTo>
                  <a:lnTo>
                    <a:pt x="202" y="62"/>
                  </a:lnTo>
                  <a:lnTo>
                    <a:pt x="186" y="48"/>
                  </a:lnTo>
                  <a:lnTo>
                    <a:pt x="166" y="54"/>
                  </a:lnTo>
                  <a:lnTo>
                    <a:pt x="164" y="54"/>
                  </a:lnTo>
                  <a:lnTo>
                    <a:pt x="164" y="56"/>
                  </a:lnTo>
                  <a:lnTo>
                    <a:pt x="162" y="60"/>
                  </a:lnTo>
                  <a:lnTo>
                    <a:pt x="164" y="66"/>
                  </a:lnTo>
                  <a:lnTo>
                    <a:pt x="166" y="70"/>
                  </a:lnTo>
                  <a:lnTo>
                    <a:pt x="170" y="76"/>
                  </a:lnTo>
                  <a:lnTo>
                    <a:pt x="152" y="64"/>
                  </a:lnTo>
                  <a:lnTo>
                    <a:pt x="128" y="70"/>
                  </a:lnTo>
                  <a:lnTo>
                    <a:pt x="104" y="78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98" name="Freeform 161"/>
            <p:cNvSpPr>
              <a:spLocks/>
            </p:cNvSpPr>
            <p:nvPr/>
          </p:nvSpPr>
          <p:spPr bwMode="gray">
            <a:xfrm>
              <a:off x="4999" y="1710"/>
              <a:ext cx="38" cy="46"/>
            </a:xfrm>
            <a:custGeom>
              <a:avLst/>
              <a:gdLst>
                <a:gd name="T0" fmla="*/ 10 w 38"/>
                <a:gd name="T1" fmla="*/ 0 h 46"/>
                <a:gd name="T2" fmla="*/ 8 w 38"/>
                <a:gd name="T3" fmla="*/ 0 h 46"/>
                <a:gd name="T4" fmla="*/ 8 w 38"/>
                <a:gd name="T5" fmla="*/ 0 h 46"/>
                <a:gd name="T6" fmla="*/ 6 w 38"/>
                <a:gd name="T7" fmla="*/ 2 h 46"/>
                <a:gd name="T8" fmla="*/ 6 w 38"/>
                <a:gd name="T9" fmla="*/ 2 h 46"/>
                <a:gd name="T10" fmla="*/ 4 w 38"/>
                <a:gd name="T11" fmla="*/ 6 h 46"/>
                <a:gd name="T12" fmla="*/ 4 w 38"/>
                <a:gd name="T13" fmla="*/ 10 h 46"/>
                <a:gd name="T14" fmla="*/ 2 w 38"/>
                <a:gd name="T15" fmla="*/ 18 h 46"/>
                <a:gd name="T16" fmla="*/ 2 w 38"/>
                <a:gd name="T17" fmla="*/ 22 h 46"/>
                <a:gd name="T18" fmla="*/ 2 w 38"/>
                <a:gd name="T19" fmla="*/ 24 h 46"/>
                <a:gd name="T20" fmla="*/ 4 w 38"/>
                <a:gd name="T21" fmla="*/ 26 h 46"/>
                <a:gd name="T22" fmla="*/ 6 w 38"/>
                <a:gd name="T23" fmla="*/ 26 h 46"/>
                <a:gd name="T24" fmla="*/ 8 w 38"/>
                <a:gd name="T25" fmla="*/ 28 h 46"/>
                <a:gd name="T26" fmla="*/ 6 w 38"/>
                <a:gd name="T27" fmla="*/ 30 h 46"/>
                <a:gd name="T28" fmla="*/ 4 w 38"/>
                <a:gd name="T29" fmla="*/ 30 h 46"/>
                <a:gd name="T30" fmla="*/ 2 w 38"/>
                <a:gd name="T31" fmla="*/ 32 h 46"/>
                <a:gd name="T32" fmla="*/ 0 w 38"/>
                <a:gd name="T33" fmla="*/ 36 h 46"/>
                <a:gd name="T34" fmla="*/ 0 w 38"/>
                <a:gd name="T35" fmla="*/ 38 h 46"/>
                <a:gd name="T36" fmla="*/ 2 w 38"/>
                <a:gd name="T37" fmla="*/ 40 h 46"/>
                <a:gd name="T38" fmla="*/ 2 w 38"/>
                <a:gd name="T39" fmla="*/ 42 h 46"/>
                <a:gd name="T40" fmla="*/ 2 w 38"/>
                <a:gd name="T41" fmla="*/ 42 h 46"/>
                <a:gd name="T42" fmla="*/ 4 w 38"/>
                <a:gd name="T43" fmla="*/ 42 h 46"/>
                <a:gd name="T44" fmla="*/ 6 w 38"/>
                <a:gd name="T45" fmla="*/ 44 h 46"/>
                <a:gd name="T46" fmla="*/ 8 w 38"/>
                <a:gd name="T47" fmla="*/ 44 h 46"/>
                <a:gd name="T48" fmla="*/ 10 w 38"/>
                <a:gd name="T49" fmla="*/ 44 h 46"/>
                <a:gd name="T50" fmla="*/ 12 w 38"/>
                <a:gd name="T51" fmla="*/ 44 h 46"/>
                <a:gd name="T52" fmla="*/ 12 w 38"/>
                <a:gd name="T53" fmla="*/ 40 h 46"/>
                <a:gd name="T54" fmla="*/ 14 w 38"/>
                <a:gd name="T55" fmla="*/ 38 h 46"/>
                <a:gd name="T56" fmla="*/ 16 w 38"/>
                <a:gd name="T57" fmla="*/ 38 h 46"/>
                <a:gd name="T58" fmla="*/ 18 w 38"/>
                <a:gd name="T59" fmla="*/ 36 h 46"/>
                <a:gd name="T60" fmla="*/ 20 w 38"/>
                <a:gd name="T61" fmla="*/ 38 h 46"/>
                <a:gd name="T62" fmla="*/ 22 w 38"/>
                <a:gd name="T63" fmla="*/ 40 h 46"/>
                <a:gd name="T64" fmla="*/ 26 w 38"/>
                <a:gd name="T65" fmla="*/ 42 h 46"/>
                <a:gd name="T66" fmla="*/ 30 w 38"/>
                <a:gd name="T67" fmla="*/ 44 h 46"/>
                <a:gd name="T68" fmla="*/ 34 w 38"/>
                <a:gd name="T69" fmla="*/ 46 h 46"/>
                <a:gd name="T70" fmla="*/ 36 w 38"/>
                <a:gd name="T71" fmla="*/ 46 h 46"/>
                <a:gd name="T72" fmla="*/ 38 w 38"/>
                <a:gd name="T73" fmla="*/ 46 h 46"/>
                <a:gd name="T74" fmla="*/ 38 w 38"/>
                <a:gd name="T75" fmla="*/ 44 h 46"/>
                <a:gd name="T76" fmla="*/ 38 w 38"/>
                <a:gd name="T77" fmla="*/ 38 h 46"/>
                <a:gd name="T78" fmla="*/ 36 w 38"/>
                <a:gd name="T79" fmla="*/ 34 h 46"/>
                <a:gd name="T80" fmla="*/ 34 w 38"/>
                <a:gd name="T81" fmla="*/ 32 h 46"/>
                <a:gd name="T82" fmla="*/ 34 w 38"/>
                <a:gd name="T83" fmla="*/ 30 h 46"/>
                <a:gd name="T84" fmla="*/ 32 w 38"/>
                <a:gd name="T85" fmla="*/ 28 h 46"/>
                <a:gd name="T86" fmla="*/ 32 w 38"/>
                <a:gd name="T87" fmla="*/ 28 h 46"/>
                <a:gd name="T88" fmla="*/ 32 w 38"/>
                <a:gd name="T89" fmla="*/ 26 h 46"/>
                <a:gd name="T90" fmla="*/ 30 w 38"/>
                <a:gd name="T91" fmla="*/ 24 h 46"/>
                <a:gd name="T92" fmla="*/ 28 w 38"/>
                <a:gd name="T93" fmla="*/ 24 h 46"/>
                <a:gd name="T94" fmla="*/ 26 w 38"/>
                <a:gd name="T95" fmla="*/ 24 h 46"/>
                <a:gd name="T96" fmla="*/ 24 w 38"/>
                <a:gd name="T97" fmla="*/ 24 h 46"/>
                <a:gd name="T98" fmla="*/ 20 w 38"/>
                <a:gd name="T99" fmla="*/ 22 h 46"/>
                <a:gd name="T100" fmla="*/ 18 w 38"/>
                <a:gd name="T101" fmla="*/ 20 h 46"/>
                <a:gd name="T102" fmla="*/ 16 w 38"/>
                <a:gd name="T103" fmla="*/ 18 h 46"/>
                <a:gd name="T104" fmla="*/ 14 w 38"/>
                <a:gd name="T105" fmla="*/ 16 h 46"/>
                <a:gd name="T106" fmla="*/ 14 w 38"/>
                <a:gd name="T107" fmla="*/ 16 h 46"/>
                <a:gd name="T108" fmla="*/ 16 w 38"/>
                <a:gd name="T109" fmla="*/ 14 h 46"/>
                <a:gd name="T110" fmla="*/ 28 w 38"/>
                <a:gd name="T111" fmla="*/ 14 h 46"/>
                <a:gd name="T112" fmla="*/ 28 w 38"/>
                <a:gd name="T113" fmla="*/ 4 h 46"/>
                <a:gd name="T114" fmla="*/ 26 w 38"/>
                <a:gd name="T115" fmla="*/ 6 h 46"/>
                <a:gd name="T116" fmla="*/ 24 w 38"/>
                <a:gd name="T117" fmla="*/ 6 h 46"/>
                <a:gd name="T118" fmla="*/ 20 w 38"/>
                <a:gd name="T119" fmla="*/ 6 h 46"/>
                <a:gd name="T120" fmla="*/ 16 w 38"/>
                <a:gd name="T121" fmla="*/ 4 h 46"/>
                <a:gd name="T122" fmla="*/ 12 w 38"/>
                <a:gd name="T123" fmla="*/ 4 h 46"/>
                <a:gd name="T124" fmla="*/ 10 w 38"/>
                <a:gd name="T125" fmla="*/ 0 h 4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8"/>
                <a:gd name="T190" fmla="*/ 0 h 46"/>
                <a:gd name="T191" fmla="*/ 38 w 38"/>
                <a:gd name="T192" fmla="*/ 46 h 4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8" h="46">
                  <a:moveTo>
                    <a:pt x="10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4" y="6"/>
                  </a:lnTo>
                  <a:lnTo>
                    <a:pt x="4" y="10"/>
                  </a:lnTo>
                  <a:lnTo>
                    <a:pt x="2" y="18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4" y="26"/>
                  </a:lnTo>
                  <a:lnTo>
                    <a:pt x="6" y="26"/>
                  </a:lnTo>
                  <a:lnTo>
                    <a:pt x="8" y="28"/>
                  </a:lnTo>
                  <a:lnTo>
                    <a:pt x="6" y="30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6" y="44"/>
                  </a:lnTo>
                  <a:lnTo>
                    <a:pt x="8" y="44"/>
                  </a:lnTo>
                  <a:lnTo>
                    <a:pt x="10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18" y="36"/>
                  </a:lnTo>
                  <a:lnTo>
                    <a:pt x="20" y="38"/>
                  </a:lnTo>
                  <a:lnTo>
                    <a:pt x="22" y="40"/>
                  </a:lnTo>
                  <a:lnTo>
                    <a:pt x="26" y="42"/>
                  </a:lnTo>
                  <a:lnTo>
                    <a:pt x="30" y="44"/>
                  </a:lnTo>
                  <a:lnTo>
                    <a:pt x="34" y="46"/>
                  </a:lnTo>
                  <a:lnTo>
                    <a:pt x="36" y="46"/>
                  </a:lnTo>
                  <a:lnTo>
                    <a:pt x="38" y="46"/>
                  </a:lnTo>
                  <a:lnTo>
                    <a:pt x="38" y="44"/>
                  </a:lnTo>
                  <a:lnTo>
                    <a:pt x="38" y="38"/>
                  </a:lnTo>
                  <a:lnTo>
                    <a:pt x="36" y="34"/>
                  </a:lnTo>
                  <a:lnTo>
                    <a:pt x="34" y="32"/>
                  </a:lnTo>
                  <a:lnTo>
                    <a:pt x="34" y="30"/>
                  </a:lnTo>
                  <a:lnTo>
                    <a:pt x="32" y="28"/>
                  </a:lnTo>
                  <a:lnTo>
                    <a:pt x="32" y="26"/>
                  </a:lnTo>
                  <a:lnTo>
                    <a:pt x="30" y="24"/>
                  </a:lnTo>
                  <a:lnTo>
                    <a:pt x="28" y="24"/>
                  </a:lnTo>
                  <a:lnTo>
                    <a:pt x="26" y="24"/>
                  </a:lnTo>
                  <a:lnTo>
                    <a:pt x="24" y="24"/>
                  </a:lnTo>
                  <a:lnTo>
                    <a:pt x="20" y="22"/>
                  </a:lnTo>
                  <a:lnTo>
                    <a:pt x="18" y="20"/>
                  </a:lnTo>
                  <a:lnTo>
                    <a:pt x="16" y="18"/>
                  </a:lnTo>
                  <a:lnTo>
                    <a:pt x="14" y="16"/>
                  </a:lnTo>
                  <a:lnTo>
                    <a:pt x="16" y="14"/>
                  </a:lnTo>
                  <a:lnTo>
                    <a:pt x="28" y="14"/>
                  </a:lnTo>
                  <a:lnTo>
                    <a:pt x="28" y="4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0" y="6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10" y="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99" name="Freeform 162"/>
            <p:cNvSpPr>
              <a:spLocks/>
            </p:cNvSpPr>
            <p:nvPr/>
          </p:nvSpPr>
          <p:spPr bwMode="gray">
            <a:xfrm>
              <a:off x="4415" y="1754"/>
              <a:ext cx="278" cy="320"/>
            </a:xfrm>
            <a:custGeom>
              <a:avLst/>
              <a:gdLst>
                <a:gd name="T0" fmla="*/ 94 w 278"/>
                <a:gd name="T1" fmla="*/ 122 h 320"/>
                <a:gd name="T2" fmla="*/ 110 w 278"/>
                <a:gd name="T3" fmla="*/ 128 h 320"/>
                <a:gd name="T4" fmla="*/ 138 w 278"/>
                <a:gd name="T5" fmla="*/ 144 h 320"/>
                <a:gd name="T6" fmla="*/ 146 w 278"/>
                <a:gd name="T7" fmla="*/ 148 h 320"/>
                <a:gd name="T8" fmla="*/ 156 w 278"/>
                <a:gd name="T9" fmla="*/ 182 h 320"/>
                <a:gd name="T10" fmla="*/ 148 w 278"/>
                <a:gd name="T11" fmla="*/ 224 h 320"/>
                <a:gd name="T12" fmla="*/ 132 w 278"/>
                <a:gd name="T13" fmla="*/ 238 h 320"/>
                <a:gd name="T14" fmla="*/ 118 w 278"/>
                <a:gd name="T15" fmla="*/ 238 h 320"/>
                <a:gd name="T16" fmla="*/ 110 w 278"/>
                <a:gd name="T17" fmla="*/ 254 h 320"/>
                <a:gd name="T18" fmla="*/ 134 w 278"/>
                <a:gd name="T19" fmla="*/ 266 h 320"/>
                <a:gd name="T20" fmla="*/ 146 w 278"/>
                <a:gd name="T21" fmla="*/ 258 h 320"/>
                <a:gd name="T22" fmla="*/ 174 w 278"/>
                <a:gd name="T23" fmla="*/ 282 h 320"/>
                <a:gd name="T24" fmla="*/ 192 w 278"/>
                <a:gd name="T25" fmla="*/ 300 h 320"/>
                <a:gd name="T26" fmla="*/ 208 w 278"/>
                <a:gd name="T27" fmla="*/ 312 h 320"/>
                <a:gd name="T28" fmla="*/ 222 w 278"/>
                <a:gd name="T29" fmla="*/ 318 h 320"/>
                <a:gd name="T30" fmla="*/ 216 w 278"/>
                <a:gd name="T31" fmla="*/ 298 h 320"/>
                <a:gd name="T32" fmla="*/ 204 w 278"/>
                <a:gd name="T33" fmla="*/ 286 h 320"/>
                <a:gd name="T34" fmla="*/ 218 w 278"/>
                <a:gd name="T35" fmla="*/ 288 h 320"/>
                <a:gd name="T36" fmla="*/ 238 w 278"/>
                <a:gd name="T37" fmla="*/ 304 h 320"/>
                <a:gd name="T38" fmla="*/ 246 w 278"/>
                <a:gd name="T39" fmla="*/ 302 h 320"/>
                <a:gd name="T40" fmla="*/ 246 w 278"/>
                <a:gd name="T41" fmla="*/ 278 h 320"/>
                <a:gd name="T42" fmla="*/ 230 w 278"/>
                <a:gd name="T43" fmla="*/ 262 h 320"/>
                <a:gd name="T44" fmla="*/ 218 w 278"/>
                <a:gd name="T45" fmla="*/ 252 h 320"/>
                <a:gd name="T46" fmla="*/ 210 w 278"/>
                <a:gd name="T47" fmla="*/ 242 h 320"/>
                <a:gd name="T48" fmla="*/ 206 w 278"/>
                <a:gd name="T49" fmla="*/ 220 h 320"/>
                <a:gd name="T50" fmla="*/ 214 w 278"/>
                <a:gd name="T51" fmla="*/ 208 h 320"/>
                <a:gd name="T52" fmla="*/ 224 w 278"/>
                <a:gd name="T53" fmla="*/ 228 h 320"/>
                <a:gd name="T54" fmla="*/ 232 w 278"/>
                <a:gd name="T55" fmla="*/ 246 h 320"/>
                <a:gd name="T56" fmla="*/ 242 w 278"/>
                <a:gd name="T57" fmla="*/ 248 h 320"/>
                <a:gd name="T58" fmla="*/ 260 w 278"/>
                <a:gd name="T59" fmla="*/ 236 h 320"/>
                <a:gd name="T60" fmla="*/ 274 w 278"/>
                <a:gd name="T61" fmla="*/ 232 h 320"/>
                <a:gd name="T62" fmla="*/ 272 w 278"/>
                <a:gd name="T63" fmla="*/ 220 h 320"/>
                <a:gd name="T64" fmla="*/ 276 w 278"/>
                <a:gd name="T65" fmla="*/ 212 h 320"/>
                <a:gd name="T66" fmla="*/ 270 w 278"/>
                <a:gd name="T67" fmla="*/ 202 h 320"/>
                <a:gd name="T68" fmla="*/ 260 w 278"/>
                <a:gd name="T69" fmla="*/ 200 h 320"/>
                <a:gd name="T70" fmla="*/ 254 w 278"/>
                <a:gd name="T71" fmla="*/ 196 h 320"/>
                <a:gd name="T72" fmla="*/ 216 w 278"/>
                <a:gd name="T73" fmla="*/ 166 h 320"/>
                <a:gd name="T74" fmla="*/ 206 w 278"/>
                <a:gd name="T75" fmla="*/ 168 h 320"/>
                <a:gd name="T76" fmla="*/ 210 w 278"/>
                <a:gd name="T77" fmla="*/ 152 h 320"/>
                <a:gd name="T78" fmla="*/ 222 w 278"/>
                <a:gd name="T79" fmla="*/ 140 h 320"/>
                <a:gd name="T80" fmla="*/ 218 w 278"/>
                <a:gd name="T81" fmla="*/ 126 h 320"/>
                <a:gd name="T82" fmla="*/ 208 w 278"/>
                <a:gd name="T83" fmla="*/ 116 h 320"/>
                <a:gd name="T84" fmla="*/ 196 w 278"/>
                <a:gd name="T85" fmla="*/ 96 h 320"/>
                <a:gd name="T86" fmla="*/ 186 w 278"/>
                <a:gd name="T87" fmla="*/ 94 h 320"/>
                <a:gd name="T88" fmla="*/ 176 w 278"/>
                <a:gd name="T89" fmla="*/ 94 h 320"/>
                <a:gd name="T90" fmla="*/ 180 w 278"/>
                <a:gd name="T91" fmla="*/ 82 h 320"/>
                <a:gd name="T92" fmla="*/ 168 w 278"/>
                <a:gd name="T93" fmla="*/ 78 h 320"/>
                <a:gd name="T94" fmla="*/ 150 w 278"/>
                <a:gd name="T95" fmla="*/ 58 h 320"/>
                <a:gd name="T96" fmla="*/ 108 w 278"/>
                <a:gd name="T97" fmla="*/ 48 h 320"/>
                <a:gd name="T98" fmla="*/ 78 w 278"/>
                <a:gd name="T99" fmla="*/ 44 h 320"/>
                <a:gd name="T100" fmla="*/ 84 w 278"/>
                <a:gd name="T101" fmla="*/ 24 h 320"/>
                <a:gd name="T102" fmla="*/ 80 w 278"/>
                <a:gd name="T103" fmla="*/ 4 h 320"/>
                <a:gd name="T104" fmla="*/ 60 w 278"/>
                <a:gd name="T105" fmla="*/ 16 h 320"/>
                <a:gd name="T106" fmla="*/ 72 w 278"/>
                <a:gd name="T107" fmla="*/ 78 h 320"/>
                <a:gd name="T108" fmla="*/ 72 w 278"/>
                <a:gd name="T109" fmla="*/ 92 h 320"/>
                <a:gd name="T110" fmla="*/ 44 w 278"/>
                <a:gd name="T111" fmla="*/ 38 h 320"/>
                <a:gd name="T112" fmla="*/ 40 w 278"/>
                <a:gd name="T113" fmla="*/ 0 h 320"/>
                <a:gd name="T114" fmla="*/ 2 w 278"/>
                <a:gd name="T115" fmla="*/ 56 h 320"/>
                <a:gd name="T116" fmla="*/ 4 w 278"/>
                <a:gd name="T117" fmla="*/ 68 h 320"/>
                <a:gd name="T118" fmla="*/ 22 w 278"/>
                <a:gd name="T119" fmla="*/ 108 h 320"/>
                <a:gd name="T120" fmla="*/ 36 w 278"/>
                <a:gd name="T121" fmla="*/ 110 h 3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78"/>
                <a:gd name="T184" fmla="*/ 0 h 320"/>
                <a:gd name="T185" fmla="*/ 278 w 278"/>
                <a:gd name="T186" fmla="*/ 320 h 32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78" h="320">
                  <a:moveTo>
                    <a:pt x="80" y="124"/>
                  </a:moveTo>
                  <a:lnTo>
                    <a:pt x="92" y="126"/>
                  </a:lnTo>
                  <a:lnTo>
                    <a:pt x="92" y="124"/>
                  </a:lnTo>
                  <a:lnTo>
                    <a:pt x="92" y="122"/>
                  </a:lnTo>
                  <a:lnTo>
                    <a:pt x="94" y="122"/>
                  </a:lnTo>
                  <a:lnTo>
                    <a:pt x="98" y="124"/>
                  </a:lnTo>
                  <a:lnTo>
                    <a:pt x="102" y="126"/>
                  </a:lnTo>
                  <a:lnTo>
                    <a:pt x="106" y="128"/>
                  </a:lnTo>
                  <a:lnTo>
                    <a:pt x="110" y="128"/>
                  </a:lnTo>
                  <a:lnTo>
                    <a:pt x="116" y="130"/>
                  </a:lnTo>
                  <a:lnTo>
                    <a:pt x="134" y="138"/>
                  </a:lnTo>
                  <a:lnTo>
                    <a:pt x="136" y="140"/>
                  </a:lnTo>
                  <a:lnTo>
                    <a:pt x="138" y="142"/>
                  </a:lnTo>
                  <a:lnTo>
                    <a:pt x="138" y="144"/>
                  </a:lnTo>
                  <a:lnTo>
                    <a:pt x="138" y="146"/>
                  </a:lnTo>
                  <a:lnTo>
                    <a:pt x="136" y="150"/>
                  </a:lnTo>
                  <a:lnTo>
                    <a:pt x="136" y="148"/>
                  </a:lnTo>
                  <a:lnTo>
                    <a:pt x="138" y="148"/>
                  </a:lnTo>
                  <a:lnTo>
                    <a:pt x="142" y="148"/>
                  </a:lnTo>
                  <a:lnTo>
                    <a:pt x="146" y="148"/>
                  </a:lnTo>
                  <a:lnTo>
                    <a:pt x="148" y="150"/>
                  </a:lnTo>
                  <a:lnTo>
                    <a:pt x="152" y="152"/>
                  </a:lnTo>
                  <a:lnTo>
                    <a:pt x="152" y="156"/>
                  </a:lnTo>
                  <a:lnTo>
                    <a:pt x="154" y="160"/>
                  </a:lnTo>
                  <a:lnTo>
                    <a:pt x="156" y="170"/>
                  </a:lnTo>
                  <a:lnTo>
                    <a:pt x="156" y="182"/>
                  </a:lnTo>
                  <a:lnTo>
                    <a:pt x="156" y="196"/>
                  </a:lnTo>
                  <a:lnTo>
                    <a:pt x="150" y="210"/>
                  </a:lnTo>
                  <a:lnTo>
                    <a:pt x="150" y="214"/>
                  </a:lnTo>
                  <a:lnTo>
                    <a:pt x="150" y="218"/>
                  </a:lnTo>
                  <a:lnTo>
                    <a:pt x="148" y="224"/>
                  </a:lnTo>
                  <a:lnTo>
                    <a:pt x="146" y="230"/>
                  </a:lnTo>
                  <a:lnTo>
                    <a:pt x="140" y="234"/>
                  </a:lnTo>
                  <a:lnTo>
                    <a:pt x="140" y="236"/>
                  </a:lnTo>
                  <a:lnTo>
                    <a:pt x="138" y="236"/>
                  </a:lnTo>
                  <a:lnTo>
                    <a:pt x="136" y="238"/>
                  </a:lnTo>
                  <a:lnTo>
                    <a:pt x="132" y="238"/>
                  </a:lnTo>
                  <a:lnTo>
                    <a:pt x="128" y="238"/>
                  </a:lnTo>
                  <a:lnTo>
                    <a:pt x="126" y="238"/>
                  </a:lnTo>
                  <a:lnTo>
                    <a:pt x="124" y="238"/>
                  </a:lnTo>
                  <a:lnTo>
                    <a:pt x="124" y="236"/>
                  </a:lnTo>
                  <a:lnTo>
                    <a:pt x="120" y="236"/>
                  </a:lnTo>
                  <a:lnTo>
                    <a:pt x="118" y="238"/>
                  </a:lnTo>
                  <a:lnTo>
                    <a:pt x="116" y="240"/>
                  </a:lnTo>
                  <a:lnTo>
                    <a:pt x="112" y="244"/>
                  </a:lnTo>
                  <a:lnTo>
                    <a:pt x="110" y="250"/>
                  </a:lnTo>
                  <a:lnTo>
                    <a:pt x="110" y="252"/>
                  </a:lnTo>
                  <a:lnTo>
                    <a:pt x="110" y="254"/>
                  </a:lnTo>
                  <a:lnTo>
                    <a:pt x="112" y="256"/>
                  </a:lnTo>
                  <a:lnTo>
                    <a:pt x="114" y="260"/>
                  </a:lnTo>
                  <a:lnTo>
                    <a:pt x="116" y="262"/>
                  </a:lnTo>
                  <a:lnTo>
                    <a:pt x="122" y="264"/>
                  </a:lnTo>
                  <a:lnTo>
                    <a:pt x="126" y="266"/>
                  </a:lnTo>
                  <a:lnTo>
                    <a:pt x="134" y="266"/>
                  </a:lnTo>
                  <a:lnTo>
                    <a:pt x="136" y="266"/>
                  </a:lnTo>
                  <a:lnTo>
                    <a:pt x="138" y="264"/>
                  </a:lnTo>
                  <a:lnTo>
                    <a:pt x="140" y="262"/>
                  </a:lnTo>
                  <a:lnTo>
                    <a:pt x="144" y="262"/>
                  </a:lnTo>
                  <a:lnTo>
                    <a:pt x="146" y="260"/>
                  </a:lnTo>
                  <a:lnTo>
                    <a:pt x="146" y="258"/>
                  </a:lnTo>
                  <a:lnTo>
                    <a:pt x="144" y="256"/>
                  </a:lnTo>
                  <a:lnTo>
                    <a:pt x="162" y="274"/>
                  </a:lnTo>
                  <a:lnTo>
                    <a:pt x="174" y="276"/>
                  </a:lnTo>
                  <a:lnTo>
                    <a:pt x="174" y="278"/>
                  </a:lnTo>
                  <a:lnTo>
                    <a:pt x="174" y="282"/>
                  </a:lnTo>
                  <a:lnTo>
                    <a:pt x="174" y="284"/>
                  </a:lnTo>
                  <a:lnTo>
                    <a:pt x="176" y="288"/>
                  </a:lnTo>
                  <a:lnTo>
                    <a:pt x="180" y="292"/>
                  </a:lnTo>
                  <a:lnTo>
                    <a:pt x="184" y="296"/>
                  </a:lnTo>
                  <a:lnTo>
                    <a:pt x="192" y="298"/>
                  </a:lnTo>
                  <a:lnTo>
                    <a:pt x="192" y="300"/>
                  </a:lnTo>
                  <a:lnTo>
                    <a:pt x="196" y="300"/>
                  </a:lnTo>
                  <a:lnTo>
                    <a:pt x="200" y="302"/>
                  </a:lnTo>
                  <a:lnTo>
                    <a:pt x="202" y="306"/>
                  </a:lnTo>
                  <a:lnTo>
                    <a:pt x="206" y="310"/>
                  </a:lnTo>
                  <a:lnTo>
                    <a:pt x="206" y="312"/>
                  </a:lnTo>
                  <a:lnTo>
                    <a:pt x="208" y="312"/>
                  </a:lnTo>
                  <a:lnTo>
                    <a:pt x="210" y="314"/>
                  </a:lnTo>
                  <a:lnTo>
                    <a:pt x="212" y="316"/>
                  </a:lnTo>
                  <a:lnTo>
                    <a:pt x="214" y="318"/>
                  </a:lnTo>
                  <a:lnTo>
                    <a:pt x="218" y="320"/>
                  </a:lnTo>
                  <a:lnTo>
                    <a:pt x="220" y="320"/>
                  </a:lnTo>
                  <a:lnTo>
                    <a:pt x="222" y="318"/>
                  </a:lnTo>
                  <a:lnTo>
                    <a:pt x="222" y="316"/>
                  </a:lnTo>
                  <a:lnTo>
                    <a:pt x="222" y="310"/>
                  </a:lnTo>
                  <a:lnTo>
                    <a:pt x="220" y="306"/>
                  </a:lnTo>
                  <a:lnTo>
                    <a:pt x="218" y="302"/>
                  </a:lnTo>
                  <a:lnTo>
                    <a:pt x="216" y="298"/>
                  </a:lnTo>
                  <a:lnTo>
                    <a:pt x="212" y="294"/>
                  </a:lnTo>
                  <a:lnTo>
                    <a:pt x="210" y="290"/>
                  </a:lnTo>
                  <a:lnTo>
                    <a:pt x="206" y="290"/>
                  </a:lnTo>
                  <a:lnTo>
                    <a:pt x="206" y="288"/>
                  </a:lnTo>
                  <a:lnTo>
                    <a:pt x="204" y="286"/>
                  </a:lnTo>
                  <a:lnTo>
                    <a:pt x="206" y="284"/>
                  </a:lnTo>
                  <a:lnTo>
                    <a:pt x="208" y="284"/>
                  </a:lnTo>
                  <a:lnTo>
                    <a:pt x="210" y="284"/>
                  </a:lnTo>
                  <a:lnTo>
                    <a:pt x="214" y="286"/>
                  </a:lnTo>
                  <a:lnTo>
                    <a:pt x="218" y="288"/>
                  </a:lnTo>
                  <a:lnTo>
                    <a:pt x="222" y="290"/>
                  </a:lnTo>
                  <a:lnTo>
                    <a:pt x="228" y="292"/>
                  </a:lnTo>
                  <a:lnTo>
                    <a:pt x="232" y="296"/>
                  </a:lnTo>
                  <a:lnTo>
                    <a:pt x="236" y="300"/>
                  </a:lnTo>
                  <a:lnTo>
                    <a:pt x="238" y="304"/>
                  </a:lnTo>
                  <a:lnTo>
                    <a:pt x="240" y="306"/>
                  </a:lnTo>
                  <a:lnTo>
                    <a:pt x="240" y="308"/>
                  </a:lnTo>
                  <a:lnTo>
                    <a:pt x="242" y="308"/>
                  </a:lnTo>
                  <a:lnTo>
                    <a:pt x="244" y="306"/>
                  </a:lnTo>
                  <a:lnTo>
                    <a:pt x="246" y="304"/>
                  </a:lnTo>
                  <a:lnTo>
                    <a:pt x="246" y="302"/>
                  </a:lnTo>
                  <a:lnTo>
                    <a:pt x="248" y="300"/>
                  </a:lnTo>
                  <a:lnTo>
                    <a:pt x="248" y="296"/>
                  </a:lnTo>
                  <a:lnTo>
                    <a:pt x="250" y="290"/>
                  </a:lnTo>
                  <a:lnTo>
                    <a:pt x="250" y="286"/>
                  </a:lnTo>
                  <a:lnTo>
                    <a:pt x="248" y="282"/>
                  </a:lnTo>
                  <a:lnTo>
                    <a:pt x="246" y="278"/>
                  </a:lnTo>
                  <a:lnTo>
                    <a:pt x="244" y="276"/>
                  </a:lnTo>
                  <a:lnTo>
                    <a:pt x="242" y="274"/>
                  </a:lnTo>
                  <a:lnTo>
                    <a:pt x="240" y="272"/>
                  </a:lnTo>
                  <a:lnTo>
                    <a:pt x="236" y="268"/>
                  </a:lnTo>
                  <a:lnTo>
                    <a:pt x="232" y="264"/>
                  </a:lnTo>
                  <a:lnTo>
                    <a:pt x="230" y="262"/>
                  </a:lnTo>
                  <a:lnTo>
                    <a:pt x="226" y="260"/>
                  </a:lnTo>
                  <a:lnTo>
                    <a:pt x="224" y="258"/>
                  </a:lnTo>
                  <a:lnTo>
                    <a:pt x="222" y="258"/>
                  </a:lnTo>
                  <a:lnTo>
                    <a:pt x="220" y="256"/>
                  </a:lnTo>
                  <a:lnTo>
                    <a:pt x="218" y="252"/>
                  </a:lnTo>
                  <a:lnTo>
                    <a:pt x="218" y="250"/>
                  </a:lnTo>
                  <a:lnTo>
                    <a:pt x="216" y="250"/>
                  </a:lnTo>
                  <a:lnTo>
                    <a:pt x="214" y="248"/>
                  </a:lnTo>
                  <a:lnTo>
                    <a:pt x="212" y="246"/>
                  </a:lnTo>
                  <a:lnTo>
                    <a:pt x="210" y="242"/>
                  </a:lnTo>
                  <a:lnTo>
                    <a:pt x="208" y="238"/>
                  </a:lnTo>
                  <a:lnTo>
                    <a:pt x="208" y="230"/>
                  </a:lnTo>
                  <a:lnTo>
                    <a:pt x="206" y="226"/>
                  </a:lnTo>
                  <a:lnTo>
                    <a:pt x="206" y="224"/>
                  </a:lnTo>
                  <a:lnTo>
                    <a:pt x="206" y="220"/>
                  </a:lnTo>
                  <a:lnTo>
                    <a:pt x="206" y="216"/>
                  </a:lnTo>
                  <a:lnTo>
                    <a:pt x="208" y="212"/>
                  </a:lnTo>
                  <a:lnTo>
                    <a:pt x="210" y="208"/>
                  </a:lnTo>
                  <a:lnTo>
                    <a:pt x="212" y="208"/>
                  </a:lnTo>
                  <a:lnTo>
                    <a:pt x="214" y="208"/>
                  </a:lnTo>
                  <a:lnTo>
                    <a:pt x="216" y="210"/>
                  </a:lnTo>
                  <a:lnTo>
                    <a:pt x="220" y="212"/>
                  </a:lnTo>
                  <a:lnTo>
                    <a:pt x="222" y="216"/>
                  </a:lnTo>
                  <a:lnTo>
                    <a:pt x="222" y="220"/>
                  </a:lnTo>
                  <a:lnTo>
                    <a:pt x="224" y="226"/>
                  </a:lnTo>
                  <a:lnTo>
                    <a:pt x="224" y="228"/>
                  </a:lnTo>
                  <a:lnTo>
                    <a:pt x="226" y="230"/>
                  </a:lnTo>
                  <a:lnTo>
                    <a:pt x="228" y="234"/>
                  </a:lnTo>
                  <a:lnTo>
                    <a:pt x="230" y="240"/>
                  </a:lnTo>
                  <a:lnTo>
                    <a:pt x="230" y="244"/>
                  </a:lnTo>
                  <a:lnTo>
                    <a:pt x="232" y="246"/>
                  </a:lnTo>
                  <a:lnTo>
                    <a:pt x="232" y="248"/>
                  </a:lnTo>
                  <a:lnTo>
                    <a:pt x="234" y="250"/>
                  </a:lnTo>
                  <a:lnTo>
                    <a:pt x="236" y="250"/>
                  </a:lnTo>
                  <a:lnTo>
                    <a:pt x="238" y="250"/>
                  </a:lnTo>
                  <a:lnTo>
                    <a:pt x="242" y="248"/>
                  </a:lnTo>
                  <a:lnTo>
                    <a:pt x="246" y="244"/>
                  </a:lnTo>
                  <a:lnTo>
                    <a:pt x="248" y="244"/>
                  </a:lnTo>
                  <a:lnTo>
                    <a:pt x="250" y="242"/>
                  </a:lnTo>
                  <a:lnTo>
                    <a:pt x="252" y="240"/>
                  </a:lnTo>
                  <a:lnTo>
                    <a:pt x="256" y="238"/>
                  </a:lnTo>
                  <a:lnTo>
                    <a:pt x="260" y="236"/>
                  </a:lnTo>
                  <a:lnTo>
                    <a:pt x="264" y="234"/>
                  </a:lnTo>
                  <a:lnTo>
                    <a:pt x="266" y="234"/>
                  </a:lnTo>
                  <a:lnTo>
                    <a:pt x="268" y="234"/>
                  </a:lnTo>
                  <a:lnTo>
                    <a:pt x="270" y="234"/>
                  </a:lnTo>
                  <a:lnTo>
                    <a:pt x="272" y="234"/>
                  </a:lnTo>
                  <a:lnTo>
                    <a:pt x="274" y="232"/>
                  </a:lnTo>
                  <a:lnTo>
                    <a:pt x="276" y="230"/>
                  </a:lnTo>
                  <a:lnTo>
                    <a:pt x="278" y="228"/>
                  </a:lnTo>
                  <a:lnTo>
                    <a:pt x="276" y="224"/>
                  </a:lnTo>
                  <a:lnTo>
                    <a:pt x="274" y="220"/>
                  </a:lnTo>
                  <a:lnTo>
                    <a:pt x="272" y="220"/>
                  </a:lnTo>
                  <a:lnTo>
                    <a:pt x="270" y="220"/>
                  </a:lnTo>
                  <a:lnTo>
                    <a:pt x="268" y="218"/>
                  </a:lnTo>
                  <a:lnTo>
                    <a:pt x="266" y="218"/>
                  </a:lnTo>
                  <a:lnTo>
                    <a:pt x="266" y="214"/>
                  </a:lnTo>
                  <a:lnTo>
                    <a:pt x="276" y="212"/>
                  </a:lnTo>
                  <a:lnTo>
                    <a:pt x="276" y="210"/>
                  </a:lnTo>
                  <a:lnTo>
                    <a:pt x="276" y="208"/>
                  </a:lnTo>
                  <a:lnTo>
                    <a:pt x="274" y="206"/>
                  </a:lnTo>
                  <a:lnTo>
                    <a:pt x="272" y="204"/>
                  </a:lnTo>
                  <a:lnTo>
                    <a:pt x="270" y="202"/>
                  </a:lnTo>
                  <a:lnTo>
                    <a:pt x="270" y="200"/>
                  </a:lnTo>
                  <a:lnTo>
                    <a:pt x="268" y="198"/>
                  </a:lnTo>
                  <a:lnTo>
                    <a:pt x="266" y="198"/>
                  </a:lnTo>
                  <a:lnTo>
                    <a:pt x="262" y="198"/>
                  </a:lnTo>
                  <a:lnTo>
                    <a:pt x="262" y="200"/>
                  </a:lnTo>
                  <a:lnTo>
                    <a:pt x="260" y="200"/>
                  </a:lnTo>
                  <a:lnTo>
                    <a:pt x="258" y="200"/>
                  </a:lnTo>
                  <a:lnTo>
                    <a:pt x="256" y="202"/>
                  </a:lnTo>
                  <a:lnTo>
                    <a:pt x="254" y="202"/>
                  </a:lnTo>
                  <a:lnTo>
                    <a:pt x="254" y="200"/>
                  </a:lnTo>
                  <a:lnTo>
                    <a:pt x="254" y="198"/>
                  </a:lnTo>
                  <a:lnTo>
                    <a:pt x="254" y="196"/>
                  </a:lnTo>
                  <a:lnTo>
                    <a:pt x="252" y="194"/>
                  </a:lnTo>
                  <a:lnTo>
                    <a:pt x="252" y="190"/>
                  </a:lnTo>
                  <a:lnTo>
                    <a:pt x="248" y="186"/>
                  </a:lnTo>
                  <a:lnTo>
                    <a:pt x="244" y="182"/>
                  </a:lnTo>
                  <a:lnTo>
                    <a:pt x="228" y="176"/>
                  </a:lnTo>
                  <a:lnTo>
                    <a:pt x="216" y="166"/>
                  </a:lnTo>
                  <a:lnTo>
                    <a:pt x="214" y="166"/>
                  </a:lnTo>
                  <a:lnTo>
                    <a:pt x="212" y="168"/>
                  </a:lnTo>
                  <a:lnTo>
                    <a:pt x="210" y="168"/>
                  </a:lnTo>
                  <a:lnTo>
                    <a:pt x="208" y="168"/>
                  </a:lnTo>
                  <a:lnTo>
                    <a:pt x="206" y="168"/>
                  </a:lnTo>
                  <a:lnTo>
                    <a:pt x="206" y="166"/>
                  </a:lnTo>
                  <a:lnTo>
                    <a:pt x="206" y="162"/>
                  </a:lnTo>
                  <a:lnTo>
                    <a:pt x="208" y="158"/>
                  </a:lnTo>
                  <a:lnTo>
                    <a:pt x="208" y="156"/>
                  </a:lnTo>
                  <a:lnTo>
                    <a:pt x="210" y="152"/>
                  </a:lnTo>
                  <a:lnTo>
                    <a:pt x="208" y="150"/>
                  </a:lnTo>
                  <a:lnTo>
                    <a:pt x="218" y="148"/>
                  </a:lnTo>
                  <a:lnTo>
                    <a:pt x="220" y="148"/>
                  </a:lnTo>
                  <a:lnTo>
                    <a:pt x="220" y="146"/>
                  </a:lnTo>
                  <a:lnTo>
                    <a:pt x="222" y="144"/>
                  </a:lnTo>
                  <a:lnTo>
                    <a:pt x="222" y="140"/>
                  </a:lnTo>
                  <a:lnTo>
                    <a:pt x="218" y="136"/>
                  </a:lnTo>
                  <a:lnTo>
                    <a:pt x="218" y="132"/>
                  </a:lnTo>
                  <a:lnTo>
                    <a:pt x="216" y="130"/>
                  </a:lnTo>
                  <a:lnTo>
                    <a:pt x="218" y="126"/>
                  </a:lnTo>
                  <a:lnTo>
                    <a:pt x="220" y="124"/>
                  </a:lnTo>
                  <a:lnTo>
                    <a:pt x="220" y="122"/>
                  </a:lnTo>
                  <a:lnTo>
                    <a:pt x="218" y="120"/>
                  </a:lnTo>
                  <a:lnTo>
                    <a:pt x="218" y="118"/>
                  </a:lnTo>
                  <a:lnTo>
                    <a:pt x="214" y="116"/>
                  </a:lnTo>
                  <a:lnTo>
                    <a:pt x="208" y="116"/>
                  </a:lnTo>
                  <a:lnTo>
                    <a:pt x="208" y="104"/>
                  </a:lnTo>
                  <a:lnTo>
                    <a:pt x="206" y="104"/>
                  </a:lnTo>
                  <a:lnTo>
                    <a:pt x="204" y="102"/>
                  </a:lnTo>
                  <a:lnTo>
                    <a:pt x="200" y="102"/>
                  </a:lnTo>
                  <a:lnTo>
                    <a:pt x="196" y="98"/>
                  </a:lnTo>
                  <a:lnTo>
                    <a:pt x="196" y="96"/>
                  </a:lnTo>
                  <a:lnTo>
                    <a:pt x="194" y="94"/>
                  </a:lnTo>
                  <a:lnTo>
                    <a:pt x="192" y="92"/>
                  </a:lnTo>
                  <a:lnTo>
                    <a:pt x="190" y="92"/>
                  </a:lnTo>
                  <a:lnTo>
                    <a:pt x="186" y="94"/>
                  </a:lnTo>
                  <a:lnTo>
                    <a:pt x="184" y="94"/>
                  </a:lnTo>
                  <a:lnTo>
                    <a:pt x="182" y="96"/>
                  </a:lnTo>
                  <a:lnTo>
                    <a:pt x="180" y="96"/>
                  </a:lnTo>
                  <a:lnTo>
                    <a:pt x="178" y="96"/>
                  </a:lnTo>
                  <a:lnTo>
                    <a:pt x="176" y="96"/>
                  </a:lnTo>
                  <a:lnTo>
                    <a:pt x="176" y="94"/>
                  </a:lnTo>
                  <a:lnTo>
                    <a:pt x="178" y="90"/>
                  </a:lnTo>
                  <a:lnTo>
                    <a:pt x="178" y="88"/>
                  </a:lnTo>
                  <a:lnTo>
                    <a:pt x="180" y="86"/>
                  </a:lnTo>
                  <a:lnTo>
                    <a:pt x="180" y="84"/>
                  </a:lnTo>
                  <a:lnTo>
                    <a:pt x="180" y="82"/>
                  </a:lnTo>
                  <a:lnTo>
                    <a:pt x="178" y="78"/>
                  </a:lnTo>
                  <a:lnTo>
                    <a:pt x="176" y="78"/>
                  </a:lnTo>
                  <a:lnTo>
                    <a:pt x="172" y="76"/>
                  </a:lnTo>
                  <a:lnTo>
                    <a:pt x="170" y="78"/>
                  </a:lnTo>
                  <a:lnTo>
                    <a:pt x="168" y="78"/>
                  </a:lnTo>
                  <a:lnTo>
                    <a:pt x="166" y="78"/>
                  </a:lnTo>
                  <a:lnTo>
                    <a:pt x="164" y="76"/>
                  </a:lnTo>
                  <a:lnTo>
                    <a:pt x="160" y="74"/>
                  </a:lnTo>
                  <a:lnTo>
                    <a:pt x="156" y="70"/>
                  </a:lnTo>
                  <a:lnTo>
                    <a:pt x="152" y="62"/>
                  </a:lnTo>
                  <a:lnTo>
                    <a:pt x="150" y="58"/>
                  </a:lnTo>
                  <a:lnTo>
                    <a:pt x="144" y="54"/>
                  </a:lnTo>
                  <a:lnTo>
                    <a:pt x="132" y="48"/>
                  </a:lnTo>
                  <a:lnTo>
                    <a:pt x="114" y="46"/>
                  </a:lnTo>
                  <a:lnTo>
                    <a:pt x="112" y="46"/>
                  </a:lnTo>
                  <a:lnTo>
                    <a:pt x="108" y="48"/>
                  </a:lnTo>
                  <a:lnTo>
                    <a:pt x="106" y="48"/>
                  </a:lnTo>
                  <a:lnTo>
                    <a:pt x="102" y="48"/>
                  </a:lnTo>
                  <a:lnTo>
                    <a:pt x="98" y="48"/>
                  </a:lnTo>
                  <a:lnTo>
                    <a:pt x="96" y="44"/>
                  </a:lnTo>
                  <a:lnTo>
                    <a:pt x="94" y="38"/>
                  </a:lnTo>
                  <a:lnTo>
                    <a:pt x="78" y="44"/>
                  </a:lnTo>
                  <a:lnTo>
                    <a:pt x="78" y="42"/>
                  </a:lnTo>
                  <a:lnTo>
                    <a:pt x="80" y="40"/>
                  </a:lnTo>
                  <a:lnTo>
                    <a:pt x="82" y="34"/>
                  </a:lnTo>
                  <a:lnTo>
                    <a:pt x="82" y="28"/>
                  </a:lnTo>
                  <a:lnTo>
                    <a:pt x="82" y="26"/>
                  </a:lnTo>
                  <a:lnTo>
                    <a:pt x="84" y="24"/>
                  </a:lnTo>
                  <a:lnTo>
                    <a:pt x="84" y="20"/>
                  </a:lnTo>
                  <a:lnTo>
                    <a:pt x="84" y="16"/>
                  </a:lnTo>
                  <a:lnTo>
                    <a:pt x="86" y="12"/>
                  </a:lnTo>
                  <a:lnTo>
                    <a:pt x="84" y="8"/>
                  </a:lnTo>
                  <a:lnTo>
                    <a:pt x="82" y="6"/>
                  </a:lnTo>
                  <a:lnTo>
                    <a:pt x="80" y="4"/>
                  </a:lnTo>
                  <a:lnTo>
                    <a:pt x="78" y="4"/>
                  </a:lnTo>
                  <a:lnTo>
                    <a:pt x="76" y="4"/>
                  </a:lnTo>
                  <a:lnTo>
                    <a:pt x="72" y="6"/>
                  </a:lnTo>
                  <a:lnTo>
                    <a:pt x="68" y="8"/>
                  </a:lnTo>
                  <a:lnTo>
                    <a:pt x="64" y="12"/>
                  </a:lnTo>
                  <a:lnTo>
                    <a:pt x="60" y="16"/>
                  </a:lnTo>
                  <a:lnTo>
                    <a:pt x="56" y="24"/>
                  </a:lnTo>
                  <a:lnTo>
                    <a:pt x="56" y="28"/>
                  </a:lnTo>
                  <a:lnTo>
                    <a:pt x="54" y="36"/>
                  </a:lnTo>
                  <a:lnTo>
                    <a:pt x="54" y="46"/>
                  </a:lnTo>
                  <a:lnTo>
                    <a:pt x="56" y="58"/>
                  </a:lnTo>
                  <a:lnTo>
                    <a:pt x="72" y="78"/>
                  </a:lnTo>
                  <a:lnTo>
                    <a:pt x="72" y="80"/>
                  </a:lnTo>
                  <a:lnTo>
                    <a:pt x="72" y="84"/>
                  </a:lnTo>
                  <a:lnTo>
                    <a:pt x="72" y="86"/>
                  </a:lnTo>
                  <a:lnTo>
                    <a:pt x="72" y="90"/>
                  </a:lnTo>
                  <a:lnTo>
                    <a:pt x="72" y="92"/>
                  </a:lnTo>
                  <a:lnTo>
                    <a:pt x="70" y="92"/>
                  </a:lnTo>
                  <a:lnTo>
                    <a:pt x="68" y="90"/>
                  </a:lnTo>
                  <a:lnTo>
                    <a:pt x="64" y="86"/>
                  </a:lnTo>
                  <a:lnTo>
                    <a:pt x="56" y="76"/>
                  </a:lnTo>
                  <a:lnTo>
                    <a:pt x="48" y="60"/>
                  </a:lnTo>
                  <a:lnTo>
                    <a:pt x="44" y="38"/>
                  </a:lnTo>
                  <a:lnTo>
                    <a:pt x="44" y="32"/>
                  </a:lnTo>
                  <a:lnTo>
                    <a:pt x="46" y="20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2" y="4"/>
                  </a:lnTo>
                  <a:lnTo>
                    <a:pt x="18" y="14"/>
                  </a:lnTo>
                  <a:lnTo>
                    <a:pt x="16" y="18"/>
                  </a:lnTo>
                  <a:lnTo>
                    <a:pt x="10" y="30"/>
                  </a:lnTo>
                  <a:lnTo>
                    <a:pt x="4" y="42"/>
                  </a:lnTo>
                  <a:lnTo>
                    <a:pt x="2" y="56"/>
                  </a:lnTo>
                  <a:lnTo>
                    <a:pt x="2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2" y="64"/>
                  </a:lnTo>
                  <a:lnTo>
                    <a:pt x="4" y="68"/>
                  </a:lnTo>
                  <a:lnTo>
                    <a:pt x="6" y="72"/>
                  </a:lnTo>
                  <a:lnTo>
                    <a:pt x="12" y="80"/>
                  </a:lnTo>
                  <a:lnTo>
                    <a:pt x="18" y="88"/>
                  </a:lnTo>
                  <a:lnTo>
                    <a:pt x="22" y="98"/>
                  </a:lnTo>
                  <a:lnTo>
                    <a:pt x="24" y="104"/>
                  </a:lnTo>
                  <a:lnTo>
                    <a:pt x="22" y="108"/>
                  </a:lnTo>
                  <a:lnTo>
                    <a:pt x="26" y="112"/>
                  </a:lnTo>
                  <a:lnTo>
                    <a:pt x="28" y="110"/>
                  </a:lnTo>
                  <a:lnTo>
                    <a:pt x="30" y="108"/>
                  </a:lnTo>
                  <a:lnTo>
                    <a:pt x="32" y="108"/>
                  </a:lnTo>
                  <a:lnTo>
                    <a:pt x="36" y="110"/>
                  </a:lnTo>
                  <a:lnTo>
                    <a:pt x="40" y="112"/>
                  </a:lnTo>
                  <a:lnTo>
                    <a:pt x="48" y="118"/>
                  </a:lnTo>
                  <a:lnTo>
                    <a:pt x="62" y="122"/>
                  </a:lnTo>
                  <a:lnTo>
                    <a:pt x="80" y="124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900" name="Freeform 163"/>
            <p:cNvSpPr>
              <a:spLocks/>
            </p:cNvSpPr>
            <p:nvPr/>
          </p:nvSpPr>
          <p:spPr bwMode="gray">
            <a:xfrm>
              <a:off x="4351" y="1992"/>
              <a:ext cx="80" cy="58"/>
            </a:xfrm>
            <a:custGeom>
              <a:avLst/>
              <a:gdLst>
                <a:gd name="T0" fmla="*/ 6 w 80"/>
                <a:gd name="T1" fmla="*/ 36 h 58"/>
                <a:gd name="T2" fmla="*/ 0 w 80"/>
                <a:gd name="T3" fmla="*/ 46 h 58"/>
                <a:gd name="T4" fmla="*/ 2 w 80"/>
                <a:gd name="T5" fmla="*/ 46 h 58"/>
                <a:gd name="T6" fmla="*/ 4 w 80"/>
                <a:gd name="T7" fmla="*/ 44 h 58"/>
                <a:gd name="T8" fmla="*/ 6 w 80"/>
                <a:gd name="T9" fmla="*/ 44 h 58"/>
                <a:gd name="T10" fmla="*/ 10 w 80"/>
                <a:gd name="T11" fmla="*/ 44 h 58"/>
                <a:gd name="T12" fmla="*/ 12 w 80"/>
                <a:gd name="T13" fmla="*/ 44 h 58"/>
                <a:gd name="T14" fmla="*/ 14 w 80"/>
                <a:gd name="T15" fmla="*/ 46 h 58"/>
                <a:gd name="T16" fmla="*/ 16 w 80"/>
                <a:gd name="T17" fmla="*/ 48 h 58"/>
                <a:gd name="T18" fmla="*/ 16 w 80"/>
                <a:gd name="T19" fmla="*/ 50 h 58"/>
                <a:gd name="T20" fmla="*/ 16 w 80"/>
                <a:gd name="T21" fmla="*/ 52 h 58"/>
                <a:gd name="T22" fmla="*/ 18 w 80"/>
                <a:gd name="T23" fmla="*/ 54 h 58"/>
                <a:gd name="T24" fmla="*/ 20 w 80"/>
                <a:gd name="T25" fmla="*/ 56 h 58"/>
                <a:gd name="T26" fmla="*/ 22 w 80"/>
                <a:gd name="T27" fmla="*/ 58 h 58"/>
                <a:gd name="T28" fmla="*/ 26 w 80"/>
                <a:gd name="T29" fmla="*/ 58 h 58"/>
                <a:gd name="T30" fmla="*/ 30 w 80"/>
                <a:gd name="T31" fmla="*/ 58 h 58"/>
                <a:gd name="T32" fmla="*/ 34 w 80"/>
                <a:gd name="T33" fmla="*/ 56 h 58"/>
                <a:gd name="T34" fmla="*/ 54 w 80"/>
                <a:gd name="T35" fmla="*/ 44 h 58"/>
                <a:gd name="T36" fmla="*/ 72 w 80"/>
                <a:gd name="T37" fmla="*/ 48 h 58"/>
                <a:gd name="T38" fmla="*/ 80 w 80"/>
                <a:gd name="T39" fmla="*/ 42 h 58"/>
                <a:gd name="T40" fmla="*/ 80 w 80"/>
                <a:gd name="T41" fmla="*/ 40 h 58"/>
                <a:gd name="T42" fmla="*/ 78 w 80"/>
                <a:gd name="T43" fmla="*/ 38 h 58"/>
                <a:gd name="T44" fmla="*/ 74 w 80"/>
                <a:gd name="T45" fmla="*/ 34 h 58"/>
                <a:gd name="T46" fmla="*/ 70 w 80"/>
                <a:gd name="T47" fmla="*/ 30 h 58"/>
                <a:gd name="T48" fmla="*/ 66 w 80"/>
                <a:gd name="T49" fmla="*/ 26 h 58"/>
                <a:gd name="T50" fmla="*/ 60 w 80"/>
                <a:gd name="T51" fmla="*/ 24 h 58"/>
                <a:gd name="T52" fmla="*/ 60 w 80"/>
                <a:gd name="T53" fmla="*/ 24 h 58"/>
                <a:gd name="T54" fmla="*/ 58 w 80"/>
                <a:gd name="T55" fmla="*/ 22 h 58"/>
                <a:gd name="T56" fmla="*/ 54 w 80"/>
                <a:gd name="T57" fmla="*/ 20 h 58"/>
                <a:gd name="T58" fmla="*/ 50 w 80"/>
                <a:gd name="T59" fmla="*/ 16 h 58"/>
                <a:gd name="T60" fmla="*/ 46 w 80"/>
                <a:gd name="T61" fmla="*/ 14 h 58"/>
                <a:gd name="T62" fmla="*/ 42 w 80"/>
                <a:gd name="T63" fmla="*/ 12 h 58"/>
                <a:gd name="T64" fmla="*/ 38 w 80"/>
                <a:gd name="T65" fmla="*/ 10 h 58"/>
                <a:gd name="T66" fmla="*/ 34 w 80"/>
                <a:gd name="T67" fmla="*/ 10 h 58"/>
                <a:gd name="T68" fmla="*/ 32 w 80"/>
                <a:gd name="T69" fmla="*/ 0 h 58"/>
                <a:gd name="T70" fmla="*/ 22 w 80"/>
                <a:gd name="T71" fmla="*/ 14 h 58"/>
                <a:gd name="T72" fmla="*/ 20 w 80"/>
                <a:gd name="T73" fmla="*/ 14 h 58"/>
                <a:gd name="T74" fmla="*/ 18 w 80"/>
                <a:gd name="T75" fmla="*/ 14 h 58"/>
                <a:gd name="T76" fmla="*/ 16 w 80"/>
                <a:gd name="T77" fmla="*/ 16 h 58"/>
                <a:gd name="T78" fmla="*/ 12 w 80"/>
                <a:gd name="T79" fmla="*/ 18 h 58"/>
                <a:gd name="T80" fmla="*/ 10 w 80"/>
                <a:gd name="T81" fmla="*/ 20 h 58"/>
                <a:gd name="T82" fmla="*/ 6 w 80"/>
                <a:gd name="T83" fmla="*/ 24 h 58"/>
                <a:gd name="T84" fmla="*/ 6 w 80"/>
                <a:gd name="T85" fmla="*/ 30 h 58"/>
                <a:gd name="T86" fmla="*/ 6 w 80"/>
                <a:gd name="T87" fmla="*/ 3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"/>
                <a:gd name="T133" fmla="*/ 0 h 58"/>
                <a:gd name="T134" fmla="*/ 80 w 80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" h="58">
                  <a:moveTo>
                    <a:pt x="6" y="36"/>
                  </a:moveTo>
                  <a:lnTo>
                    <a:pt x="0" y="46"/>
                  </a:lnTo>
                  <a:lnTo>
                    <a:pt x="2" y="46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10" y="44"/>
                  </a:lnTo>
                  <a:lnTo>
                    <a:pt x="12" y="44"/>
                  </a:lnTo>
                  <a:lnTo>
                    <a:pt x="14" y="46"/>
                  </a:lnTo>
                  <a:lnTo>
                    <a:pt x="16" y="48"/>
                  </a:lnTo>
                  <a:lnTo>
                    <a:pt x="16" y="50"/>
                  </a:lnTo>
                  <a:lnTo>
                    <a:pt x="16" y="52"/>
                  </a:lnTo>
                  <a:lnTo>
                    <a:pt x="18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6" y="58"/>
                  </a:lnTo>
                  <a:lnTo>
                    <a:pt x="30" y="58"/>
                  </a:lnTo>
                  <a:lnTo>
                    <a:pt x="34" y="56"/>
                  </a:lnTo>
                  <a:lnTo>
                    <a:pt x="54" y="44"/>
                  </a:lnTo>
                  <a:lnTo>
                    <a:pt x="72" y="48"/>
                  </a:lnTo>
                  <a:lnTo>
                    <a:pt x="80" y="42"/>
                  </a:lnTo>
                  <a:lnTo>
                    <a:pt x="80" y="40"/>
                  </a:lnTo>
                  <a:lnTo>
                    <a:pt x="78" y="38"/>
                  </a:lnTo>
                  <a:lnTo>
                    <a:pt x="74" y="34"/>
                  </a:lnTo>
                  <a:lnTo>
                    <a:pt x="70" y="30"/>
                  </a:lnTo>
                  <a:lnTo>
                    <a:pt x="66" y="26"/>
                  </a:lnTo>
                  <a:lnTo>
                    <a:pt x="60" y="24"/>
                  </a:lnTo>
                  <a:lnTo>
                    <a:pt x="58" y="22"/>
                  </a:lnTo>
                  <a:lnTo>
                    <a:pt x="54" y="20"/>
                  </a:lnTo>
                  <a:lnTo>
                    <a:pt x="50" y="16"/>
                  </a:lnTo>
                  <a:lnTo>
                    <a:pt x="46" y="14"/>
                  </a:lnTo>
                  <a:lnTo>
                    <a:pt x="42" y="12"/>
                  </a:lnTo>
                  <a:lnTo>
                    <a:pt x="38" y="10"/>
                  </a:lnTo>
                  <a:lnTo>
                    <a:pt x="34" y="10"/>
                  </a:lnTo>
                  <a:lnTo>
                    <a:pt x="32" y="0"/>
                  </a:lnTo>
                  <a:lnTo>
                    <a:pt x="22" y="14"/>
                  </a:lnTo>
                  <a:lnTo>
                    <a:pt x="20" y="14"/>
                  </a:lnTo>
                  <a:lnTo>
                    <a:pt x="18" y="14"/>
                  </a:lnTo>
                  <a:lnTo>
                    <a:pt x="16" y="16"/>
                  </a:lnTo>
                  <a:lnTo>
                    <a:pt x="12" y="18"/>
                  </a:lnTo>
                  <a:lnTo>
                    <a:pt x="10" y="20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6" y="36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901" name="Freeform 164"/>
            <p:cNvSpPr>
              <a:spLocks/>
            </p:cNvSpPr>
            <p:nvPr/>
          </p:nvSpPr>
          <p:spPr bwMode="gray">
            <a:xfrm>
              <a:off x="4149" y="1668"/>
              <a:ext cx="84" cy="122"/>
            </a:xfrm>
            <a:custGeom>
              <a:avLst/>
              <a:gdLst>
                <a:gd name="T0" fmla="*/ 14 w 84"/>
                <a:gd name="T1" fmla="*/ 48 h 122"/>
                <a:gd name="T2" fmla="*/ 10 w 84"/>
                <a:gd name="T3" fmla="*/ 46 h 122"/>
                <a:gd name="T4" fmla="*/ 6 w 84"/>
                <a:gd name="T5" fmla="*/ 46 h 122"/>
                <a:gd name="T6" fmla="*/ 2 w 84"/>
                <a:gd name="T7" fmla="*/ 48 h 122"/>
                <a:gd name="T8" fmla="*/ 0 w 84"/>
                <a:gd name="T9" fmla="*/ 56 h 122"/>
                <a:gd name="T10" fmla="*/ 2 w 84"/>
                <a:gd name="T11" fmla="*/ 64 h 122"/>
                <a:gd name="T12" fmla="*/ 4 w 84"/>
                <a:gd name="T13" fmla="*/ 70 h 122"/>
                <a:gd name="T14" fmla="*/ 10 w 84"/>
                <a:gd name="T15" fmla="*/ 80 h 122"/>
                <a:gd name="T16" fmla="*/ 20 w 84"/>
                <a:gd name="T17" fmla="*/ 86 h 122"/>
                <a:gd name="T18" fmla="*/ 24 w 84"/>
                <a:gd name="T19" fmla="*/ 90 h 122"/>
                <a:gd name="T20" fmla="*/ 32 w 84"/>
                <a:gd name="T21" fmla="*/ 102 h 122"/>
                <a:gd name="T22" fmla="*/ 32 w 84"/>
                <a:gd name="T23" fmla="*/ 106 h 122"/>
                <a:gd name="T24" fmla="*/ 34 w 84"/>
                <a:gd name="T25" fmla="*/ 112 h 122"/>
                <a:gd name="T26" fmla="*/ 40 w 84"/>
                <a:gd name="T27" fmla="*/ 118 h 122"/>
                <a:gd name="T28" fmla="*/ 50 w 84"/>
                <a:gd name="T29" fmla="*/ 122 h 122"/>
                <a:gd name="T30" fmla="*/ 64 w 84"/>
                <a:gd name="T31" fmla="*/ 120 h 122"/>
                <a:gd name="T32" fmla="*/ 68 w 84"/>
                <a:gd name="T33" fmla="*/ 118 h 122"/>
                <a:gd name="T34" fmla="*/ 76 w 84"/>
                <a:gd name="T35" fmla="*/ 114 h 122"/>
                <a:gd name="T36" fmla="*/ 84 w 84"/>
                <a:gd name="T37" fmla="*/ 104 h 122"/>
                <a:gd name="T38" fmla="*/ 84 w 84"/>
                <a:gd name="T39" fmla="*/ 88 h 122"/>
                <a:gd name="T40" fmla="*/ 80 w 84"/>
                <a:gd name="T41" fmla="*/ 68 h 122"/>
                <a:gd name="T42" fmla="*/ 78 w 84"/>
                <a:gd name="T43" fmla="*/ 54 h 122"/>
                <a:gd name="T44" fmla="*/ 74 w 84"/>
                <a:gd name="T45" fmla="*/ 56 h 122"/>
                <a:gd name="T46" fmla="*/ 66 w 84"/>
                <a:gd name="T47" fmla="*/ 56 h 122"/>
                <a:gd name="T48" fmla="*/ 60 w 84"/>
                <a:gd name="T49" fmla="*/ 54 h 122"/>
                <a:gd name="T50" fmla="*/ 60 w 84"/>
                <a:gd name="T51" fmla="*/ 48 h 122"/>
                <a:gd name="T52" fmla="*/ 64 w 84"/>
                <a:gd name="T53" fmla="*/ 42 h 122"/>
                <a:gd name="T54" fmla="*/ 72 w 84"/>
                <a:gd name="T55" fmla="*/ 36 h 122"/>
                <a:gd name="T56" fmla="*/ 76 w 84"/>
                <a:gd name="T57" fmla="*/ 36 h 122"/>
                <a:gd name="T58" fmla="*/ 78 w 84"/>
                <a:gd name="T59" fmla="*/ 30 h 122"/>
                <a:gd name="T60" fmla="*/ 80 w 84"/>
                <a:gd name="T61" fmla="*/ 20 h 122"/>
                <a:gd name="T62" fmla="*/ 76 w 84"/>
                <a:gd name="T63" fmla="*/ 12 h 122"/>
                <a:gd name="T64" fmla="*/ 68 w 84"/>
                <a:gd name="T65" fmla="*/ 0 h 122"/>
                <a:gd name="T66" fmla="*/ 64 w 84"/>
                <a:gd name="T67" fmla="*/ 0 h 122"/>
                <a:gd name="T68" fmla="*/ 54 w 84"/>
                <a:gd name="T69" fmla="*/ 4 h 122"/>
                <a:gd name="T70" fmla="*/ 46 w 84"/>
                <a:gd name="T71" fmla="*/ 4 h 122"/>
                <a:gd name="T72" fmla="*/ 40 w 84"/>
                <a:gd name="T73" fmla="*/ 4 h 122"/>
                <a:gd name="T74" fmla="*/ 32 w 84"/>
                <a:gd name="T75" fmla="*/ 2 h 122"/>
                <a:gd name="T76" fmla="*/ 24 w 84"/>
                <a:gd name="T77" fmla="*/ 6 h 122"/>
                <a:gd name="T78" fmla="*/ 20 w 84"/>
                <a:gd name="T79" fmla="*/ 14 h 122"/>
                <a:gd name="T80" fmla="*/ 20 w 84"/>
                <a:gd name="T81" fmla="*/ 16 h 122"/>
                <a:gd name="T82" fmla="*/ 20 w 84"/>
                <a:gd name="T83" fmla="*/ 24 h 122"/>
                <a:gd name="T84" fmla="*/ 24 w 84"/>
                <a:gd name="T85" fmla="*/ 34 h 122"/>
                <a:gd name="T86" fmla="*/ 28 w 84"/>
                <a:gd name="T87" fmla="*/ 38 h 122"/>
                <a:gd name="T88" fmla="*/ 32 w 84"/>
                <a:gd name="T89" fmla="*/ 42 h 122"/>
                <a:gd name="T90" fmla="*/ 34 w 84"/>
                <a:gd name="T91" fmla="*/ 48 h 122"/>
                <a:gd name="T92" fmla="*/ 32 w 84"/>
                <a:gd name="T93" fmla="*/ 56 h 122"/>
                <a:gd name="T94" fmla="*/ 26 w 84"/>
                <a:gd name="T95" fmla="*/ 58 h 122"/>
                <a:gd name="T96" fmla="*/ 20 w 84"/>
                <a:gd name="T97" fmla="*/ 54 h 1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4"/>
                <a:gd name="T148" fmla="*/ 0 h 122"/>
                <a:gd name="T149" fmla="*/ 84 w 84"/>
                <a:gd name="T150" fmla="*/ 122 h 12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4" h="122">
                  <a:moveTo>
                    <a:pt x="14" y="48"/>
                  </a:moveTo>
                  <a:lnTo>
                    <a:pt x="14" y="48"/>
                  </a:lnTo>
                  <a:lnTo>
                    <a:pt x="12" y="46"/>
                  </a:lnTo>
                  <a:lnTo>
                    <a:pt x="10" y="46"/>
                  </a:lnTo>
                  <a:lnTo>
                    <a:pt x="8" y="46"/>
                  </a:lnTo>
                  <a:lnTo>
                    <a:pt x="6" y="46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0" y="50"/>
                  </a:lnTo>
                  <a:lnTo>
                    <a:pt x="0" y="56"/>
                  </a:lnTo>
                  <a:lnTo>
                    <a:pt x="2" y="62"/>
                  </a:lnTo>
                  <a:lnTo>
                    <a:pt x="2" y="64"/>
                  </a:lnTo>
                  <a:lnTo>
                    <a:pt x="2" y="66"/>
                  </a:lnTo>
                  <a:lnTo>
                    <a:pt x="4" y="70"/>
                  </a:lnTo>
                  <a:lnTo>
                    <a:pt x="6" y="76"/>
                  </a:lnTo>
                  <a:lnTo>
                    <a:pt x="10" y="80"/>
                  </a:lnTo>
                  <a:lnTo>
                    <a:pt x="14" y="84"/>
                  </a:lnTo>
                  <a:lnTo>
                    <a:pt x="20" y="86"/>
                  </a:lnTo>
                  <a:lnTo>
                    <a:pt x="22" y="88"/>
                  </a:lnTo>
                  <a:lnTo>
                    <a:pt x="24" y="90"/>
                  </a:lnTo>
                  <a:lnTo>
                    <a:pt x="28" y="94"/>
                  </a:lnTo>
                  <a:lnTo>
                    <a:pt x="32" y="102"/>
                  </a:lnTo>
                  <a:lnTo>
                    <a:pt x="32" y="104"/>
                  </a:lnTo>
                  <a:lnTo>
                    <a:pt x="32" y="106"/>
                  </a:lnTo>
                  <a:lnTo>
                    <a:pt x="34" y="108"/>
                  </a:lnTo>
                  <a:lnTo>
                    <a:pt x="34" y="112"/>
                  </a:lnTo>
                  <a:lnTo>
                    <a:pt x="38" y="116"/>
                  </a:lnTo>
                  <a:lnTo>
                    <a:pt x="40" y="118"/>
                  </a:lnTo>
                  <a:lnTo>
                    <a:pt x="44" y="122"/>
                  </a:lnTo>
                  <a:lnTo>
                    <a:pt x="50" y="122"/>
                  </a:lnTo>
                  <a:lnTo>
                    <a:pt x="56" y="122"/>
                  </a:lnTo>
                  <a:lnTo>
                    <a:pt x="64" y="120"/>
                  </a:lnTo>
                  <a:lnTo>
                    <a:pt x="68" y="118"/>
                  </a:lnTo>
                  <a:lnTo>
                    <a:pt x="72" y="116"/>
                  </a:lnTo>
                  <a:lnTo>
                    <a:pt x="76" y="114"/>
                  </a:lnTo>
                  <a:lnTo>
                    <a:pt x="80" y="110"/>
                  </a:lnTo>
                  <a:lnTo>
                    <a:pt x="84" y="104"/>
                  </a:lnTo>
                  <a:lnTo>
                    <a:pt x="84" y="100"/>
                  </a:lnTo>
                  <a:lnTo>
                    <a:pt x="84" y="88"/>
                  </a:lnTo>
                  <a:lnTo>
                    <a:pt x="82" y="76"/>
                  </a:lnTo>
                  <a:lnTo>
                    <a:pt x="80" y="68"/>
                  </a:lnTo>
                  <a:lnTo>
                    <a:pt x="80" y="54"/>
                  </a:lnTo>
                  <a:lnTo>
                    <a:pt x="78" y="54"/>
                  </a:lnTo>
                  <a:lnTo>
                    <a:pt x="76" y="56"/>
                  </a:lnTo>
                  <a:lnTo>
                    <a:pt x="74" y="56"/>
                  </a:lnTo>
                  <a:lnTo>
                    <a:pt x="70" y="56"/>
                  </a:lnTo>
                  <a:lnTo>
                    <a:pt x="66" y="56"/>
                  </a:lnTo>
                  <a:lnTo>
                    <a:pt x="64" y="56"/>
                  </a:lnTo>
                  <a:lnTo>
                    <a:pt x="60" y="54"/>
                  </a:lnTo>
                  <a:lnTo>
                    <a:pt x="60" y="50"/>
                  </a:lnTo>
                  <a:lnTo>
                    <a:pt x="60" y="48"/>
                  </a:lnTo>
                  <a:lnTo>
                    <a:pt x="62" y="46"/>
                  </a:lnTo>
                  <a:lnTo>
                    <a:pt x="64" y="42"/>
                  </a:lnTo>
                  <a:lnTo>
                    <a:pt x="68" y="40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78" y="32"/>
                  </a:lnTo>
                  <a:lnTo>
                    <a:pt x="78" y="30"/>
                  </a:lnTo>
                  <a:lnTo>
                    <a:pt x="80" y="24"/>
                  </a:lnTo>
                  <a:lnTo>
                    <a:pt x="80" y="20"/>
                  </a:lnTo>
                  <a:lnTo>
                    <a:pt x="78" y="16"/>
                  </a:lnTo>
                  <a:lnTo>
                    <a:pt x="76" y="12"/>
                  </a:lnTo>
                  <a:lnTo>
                    <a:pt x="72" y="1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58" y="2"/>
                  </a:lnTo>
                  <a:lnTo>
                    <a:pt x="54" y="4"/>
                  </a:lnTo>
                  <a:lnTo>
                    <a:pt x="48" y="4"/>
                  </a:lnTo>
                  <a:lnTo>
                    <a:pt x="46" y="4"/>
                  </a:lnTo>
                  <a:lnTo>
                    <a:pt x="44" y="4"/>
                  </a:lnTo>
                  <a:lnTo>
                    <a:pt x="40" y="4"/>
                  </a:lnTo>
                  <a:lnTo>
                    <a:pt x="36" y="2"/>
                  </a:lnTo>
                  <a:lnTo>
                    <a:pt x="32" y="2"/>
                  </a:lnTo>
                  <a:lnTo>
                    <a:pt x="28" y="4"/>
                  </a:lnTo>
                  <a:lnTo>
                    <a:pt x="24" y="6"/>
                  </a:lnTo>
                  <a:lnTo>
                    <a:pt x="22" y="8"/>
                  </a:lnTo>
                  <a:lnTo>
                    <a:pt x="20" y="14"/>
                  </a:lnTo>
                  <a:lnTo>
                    <a:pt x="20" y="16"/>
                  </a:lnTo>
                  <a:lnTo>
                    <a:pt x="20" y="20"/>
                  </a:lnTo>
                  <a:lnTo>
                    <a:pt x="20" y="24"/>
                  </a:lnTo>
                  <a:lnTo>
                    <a:pt x="22" y="28"/>
                  </a:lnTo>
                  <a:lnTo>
                    <a:pt x="24" y="34"/>
                  </a:lnTo>
                  <a:lnTo>
                    <a:pt x="28" y="36"/>
                  </a:lnTo>
                  <a:lnTo>
                    <a:pt x="28" y="38"/>
                  </a:lnTo>
                  <a:lnTo>
                    <a:pt x="30" y="40"/>
                  </a:lnTo>
                  <a:lnTo>
                    <a:pt x="32" y="42"/>
                  </a:lnTo>
                  <a:lnTo>
                    <a:pt x="32" y="46"/>
                  </a:lnTo>
                  <a:lnTo>
                    <a:pt x="34" y="48"/>
                  </a:lnTo>
                  <a:lnTo>
                    <a:pt x="34" y="52"/>
                  </a:lnTo>
                  <a:lnTo>
                    <a:pt x="32" y="56"/>
                  </a:lnTo>
                  <a:lnTo>
                    <a:pt x="28" y="58"/>
                  </a:lnTo>
                  <a:lnTo>
                    <a:pt x="26" y="58"/>
                  </a:lnTo>
                  <a:lnTo>
                    <a:pt x="24" y="56"/>
                  </a:lnTo>
                  <a:lnTo>
                    <a:pt x="20" y="54"/>
                  </a:lnTo>
                  <a:lnTo>
                    <a:pt x="14" y="48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902" name="Freeform 165"/>
            <p:cNvSpPr>
              <a:spLocks/>
            </p:cNvSpPr>
            <p:nvPr/>
          </p:nvSpPr>
          <p:spPr bwMode="gray">
            <a:xfrm>
              <a:off x="4293" y="1680"/>
              <a:ext cx="68" cy="106"/>
            </a:xfrm>
            <a:custGeom>
              <a:avLst/>
              <a:gdLst>
                <a:gd name="T0" fmla="*/ 32 w 68"/>
                <a:gd name="T1" fmla="*/ 0 h 106"/>
                <a:gd name="T2" fmla="*/ 26 w 68"/>
                <a:gd name="T3" fmla="*/ 0 h 106"/>
                <a:gd name="T4" fmla="*/ 20 w 68"/>
                <a:gd name="T5" fmla="*/ 4 h 106"/>
                <a:gd name="T6" fmla="*/ 20 w 68"/>
                <a:gd name="T7" fmla="*/ 4 h 106"/>
                <a:gd name="T8" fmla="*/ 18 w 68"/>
                <a:gd name="T9" fmla="*/ 2 h 106"/>
                <a:gd name="T10" fmla="*/ 16 w 68"/>
                <a:gd name="T11" fmla="*/ 2 h 106"/>
                <a:gd name="T12" fmla="*/ 12 w 68"/>
                <a:gd name="T13" fmla="*/ 8 h 106"/>
                <a:gd name="T14" fmla="*/ 8 w 68"/>
                <a:gd name="T15" fmla="*/ 16 h 106"/>
                <a:gd name="T16" fmla="*/ 4 w 68"/>
                <a:gd name="T17" fmla="*/ 22 h 106"/>
                <a:gd name="T18" fmla="*/ 0 w 68"/>
                <a:gd name="T19" fmla="*/ 30 h 106"/>
                <a:gd name="T20" fmla="*/ 2 w 68"/>
                <a:gd name="T21" fmla="*/ 32 h 106"/>
                <a:gd name="T22" fmla="*/ 4 w 68"/>
                <a:gd name="T23" fmla="*/ 38 h 106"/>
                <a:gd name="T24" fmla="*/ 2 w 68"/>
                <a:gd name="T25" fmla="*/ 46 h 106"/>
                <a:gd name="T26" fmla="*/ 2 w 68"/>
                <a:gd name="T27" fmla="*/ 48 h 106"/>
                <a:gd name="T28" fmla="*/ 2 w 68"/>
                <a:gd name="T29" fmla="*/ 54 h 106"/>
                <a:gd name="T30" fmla="*/ 4 w 68"/>
                <a:gd name="T31" fmla="*/ 66 h 106"/>
                <a:gd name="T32" fmla="*/ 8 w 68"/>
                <a:gd name="T33" fmla="*/ 104 h 106"/>
                <a:gd name="T34" fmla="*/ 10 w 68"/>
                <a:gd name="T35" fmla="*/ 106 h 106"/>
                <a:gd name="T36" fmla="*/ 16 w 68"/>
                <a:gd name="T37" fmla="*/ 106 h 106"/>
                <a:gd name="T38" fmla="*/ 20 w 68"/>
                <a:gd name="T39" fmla="*/ 104 h 106"/>
                <a:gd name="T40" fmla="*/ 24 w 68"/>
                <a:gd name="T41" fmla="*/ 98 h 106"/>
                <a:gd name="T42" fmla="*/ 26 w 68"/>
                <a:gd name="T43" fmla="*/ 90 h 106"/>
                <a:gd name="T44" fmla="*/ 24 w 68"/>
                <a:gd name="T45" fmla="*/ 86 h 106"/>
                <a:gd name="T46" fmla="*/ 22 w 68"/>
                <a:gd name="T47" fmla="*/ 78 h 106"/>
                <a:gd name="T48" fmla="*/ 24 w 68"/>
                <a:gd name="T49" fmla="*/ 72 h 106"/>
                <a:gd name="T50" fmla="*/ 30 w 68"/>
                <a:gd name="T51" fmla="*/ 68 h 106"/>
                <a:gd name="T52" fmla="*/ 36 w 68"/>
                <a:gd name="T53" fmla="*/ 68 h 106"/>
                <a:gd name="T54" fmla="*/ 40 w 68"/>
                <a:gd name="T55" fmla="*/ 66 h 106"/>
                <a:gd name="T56" fmla="*/ 48 w 68"/>
                <a:gd name="T57" fmla="*/ 62 h 106"/>
                <a:gd name="T58" fmla="*/ 54 w 68"/>
                <a:gd name="T59" fmla="*/ 52 h 106"/>
                <a:gd name="T60" fmla="*/ 56 w 68"/>
                <a:gd name="T61" fmla="*/ 48 h 106"/>
                <a:gd name="T62" fmla="*/ 62 w 68"/>
                <a:gd name="T63" fmla="*/ 38 h 106"/>
                <a:gd name="T64" fmla="*/ 64 w 68"/>
                <a:gd name="T65" fmla="*/ 24 h 106"/>
                <a:gd name="T66" fmla="*/ 64 w 68"/>
                <a:gd name="T67" fmla="*/ 22 h 106"/>
                <a:gd name="T68" fmla="*/ 68 w 68"/>
                <a:gd name="T69" fmla="*/ 18 h 106"/>
                <a:gd name="T70" fmla="*/ 68 w 68"/>
                <a:gd name="T71" fmla="*/ 12 h 106"/>
                <a:gd name="T72" fmla="*/ 62 w 68"/>
                <a:gd name="T73" fmla="*/ 8 h 106"/>
                <a:gd name="T74" fmla="*/ 56 w 68"/>
                <a:gd name="T75" fmla="*/ 8 h 106"/>
                <a:gd name="T76" fmla="*/ 48 w 68"/>
                <a:gd name="T77" fmla="*/ 8 h 106"/>
                <a:gd name="T78" fmla="*/ 40 w 68"/>
                <a:gd name="T79" fmla="*/ 6 h 106"/>
                <a:gd name="T80" fmla="*/ 34 w 68"/>
                <a:gd name="T81" fmla="*/ 0 h 10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68"/>
                <a:gd name="T124" fmla="*/ 0 h 106"/>
                <a:gd name="T125" fmla="*/ 68 w 68"/>
                <a:gd name="T126" fmla="*/ 106 h 10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68" h="106">
                  <a:moveTo>
                    <a:pt x="34" y="0"/>
                  </a:moveTo>
                  <a:lnTo>
                    <a:pt x="32" y="0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20" y="4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2" y="8"/>
                  </a:lnTo>
                  <a:lnTo>
                    <a:pt x="8" y="16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2" y="26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4" y="42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4"/>
                  </a:lnTo>
                  <a:lnTo>
                    <a:pt x="2" y="60"/>
                  </a:lnTo>
                  <a:lnTo>
                    <a:pt x="4" y="66"/>
                  </a:lnTo>
                  <a:lnTo>
                    <a:pt x="6" y="74"/>
                  </a:lnTo>
                  <a:lnTo>
                    <a:pt x="8" y="104"/>
                  </a:lnTo>
                  <a:lnTo>
                    <a:pt x="10" y="106"/>
                  </a:lnTo>
                  <a:lnTo>
                    <a:pt x="12" y="106"/>
                  </a:lnTo>
                  <a:lnTo>
                    <a:pt x="16" y="106"/>
                  </a:lnTo>
                  <a:lnTo>
                    <a:pt x="18" y="106"/>
                  </a:lnTo>
                  <a:lnTo>
                    <a:pt x="20" y="104"/>
                  </a:lnTo>
                  <a:lnTo>
                    <a:pt x="24" y="102"/>
                  </a:lnTo>
                  <a:lnTo>
                    <a:pt x="24" y="98"/>
                  </a:lnTo>
                  <a:lnTo>
                    <a:pt x="26" y="90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4" y="82"/>
                  </a:lnTo>
                  <a:lnTo>
                    <a:pt x="22" y="78"/>
                  </a:lnTo>
                  <a:lnTo>
                    <a:pt x="22" y="76"/>
                  </a:lnTo>
                  <a:lnTo>
                    <a:pt x="24" y="72"/>
                  </a:lnTo>
                  <a:lnTo>
                    <a:pt x="26" y="70"/>
                  </a:lnTo>
                  <a:lnTo>
                    <a:pt x="30" y="68"/>
                  </a:lnTo>
                  <a:lnTo>
                    <a:pt x="34" y="68"/>
                  </a:lnTo>
                  <a:lnTo>
                    <a:pt x="36" y="68"/>
                  </a:lnTo>
                  <a:lnTo>
                    <a:pt x="38" y="68"/>
                  </a:lnTo>
                  <a:lnTo>
                    <a:pt x="40" y="66"/>
                  </a:lnTo>
                  <a:lnTo>
                    <a:pt x="44" y="66"/>
                  </a:lnTo>
                  <a:lnTo>
                    <a:pt x="48" y="62"/>
                  </a:lnTo>
                  <a:lnTo>
                    <a:pt x="52" y="58"/>
                  </a:lnTo>
                  <a:lnTo>
                    <a:pt x="54" y="52"/>
                  </a:lnTo>
                  <a:lnTo>
                    <a:pt x="54" y="50"/>
                  </a:lnTo>
                  <a:lnTo>
                    <a:pt x="56" y="48"/>
                  </a:lnTo>
                  <a:lnTo>
                    <a:pt x="60" y="42"/>
                  </a:lnTo>
                  <a:lnTo>
                    <a:pt x="62" y="38"/>
                  </a:lnTo>
                  <a:lnTo>
                    <a:pt x="62" y="30"/>
                  </a:lnTo>
                  <a:lnTo>
                    <a:pt x="64" y="24"/>
                  </a:lnTo>
                  <a:lnTo>
                    <a:pt x="64" y="22"/>
                  </a:lnTo>
                  <a:lnTo>
                    <a:pt x="66" y="20"/>
                  </a:lnTo>
                  <a:lnTo>
                    <a:pt x="68" y="18"/>
                  </a:lnTo>
                  <a:lnTo>
                    <a:pt x="68" y="14"/>
                  </a:lnTo>
                  <a:lnTo>
                    <a:pt x="68" y="12"/>
                  </a:lnTo>
                  <a:lnTo>
                    <a:pt x="66" y="10"/>
                  </a:lnTo>
                  <a:lnTo>
                    <a:pt x="62" y="8"/>
                  </a:lnTo>
                  <a:lnTo>
                    <a:pt x="56" y="8"/>
                  </a:lnTo>
                  <a:lnTo>
                    <a:pt x="52" y="8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0" y="6"/>
                  </a:lnTo>
                  <a:lnTo>
                    <a:pt x="36" y="4"/>
                  </a:lnTo>
                  <a:lnTo>
                    <a:pt x="34" y="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903" name="Freeform 166"/>
            <p:cNvSpPr>
              <a:spLocks/>
            </p:cNvSpPr>
            <p:nvPr/>
          </p:nvSpPr>
          <p:spPr bwMode="gray">
            <a:xfrm>
              <a:off x="3893" y="1652"/>
              <a:ext cx="104" cy="116"/>
            </a:xfrm>
            <a:custGeom>
              <a:avLst/>
              <a:gdLst>
                <a:gd name="T0" fmla="*/ 4 w 104"/>
                <a:gd name="T1" fmla="*/ 80 h 116"/>
                <a:gd name="T2" fmla="*/ 0 w 104"/>
                <a:gd name="T3" fmla="*/ 82 h 116"/>
                <a:gd name="T4" fmla="*/ 0 w 104"/>
                <a:gd name="T5" fmla="*/ 86 h 116"/>
                <a:gd name="T6" fmla="*/ 4 w 104"/>
                <a:gd name="T7" fmla="*/ 92 h 116"/>
                <a:gd name="T8" fmla="*/ 8 w 104"/>
                <a:gd name="T9" fmla="*/ 94 h 116"/>
                <a:gd name="T10" fmla="*/ 12 w 104"/>
                <a:gd name="T11" fmla="*/ 100 h 116"/>
                <a:gd name="T12" fmla="*/ 14 w 104"/>
                <a:gd name="T13" fmla="*/ 110 h 116"/>
                <a:gd name="T14" fmla="*/ 18 w 104"/>
                <a:gd name="T15" fmla="*/ 112 h 116"/>
                <a:gd name="T16" fmla="*/ 24 w 104"/>
                <a:gd name="T17" fmla="*/ 116 h 116"/>
                <a:gd name="T18" fmla="*/ 30 w 104"/>
                <a:gd name="T19" fmla="*/ 114 h 116"/>
                <a:gd name="T20" fmla="*/ 34 w 104"/>
                <a:gd name="T21" fmla="*/ 110 h 116"/>
                <a:gd name="T22" fmla="*/ 36 w 104"/>
                <a:gd name="T23" fmla="*/ 106 h 116"/>
                <a:gd name="T24" fmla="*/ 42 w 104"/>
                <a:gd name="T25" fmla="*/ 104 h 116"/>
                <a:gd name="T26" fmla="*/ 46 w 104"/>
                <a:gd name="T27" fmla="*/ 106 h 116"/>
                <a:gd name="T28" fmla="*/ 50 w 104"/>
                <a:gd name="T29" fmla="*/ 106 h 116"/>
                <a:gd name="T30" fmla="*/ 54 w 104"/>
                <a:gd name="T31" fmla="*/ 102 h 116"/>
                <a:gd name="T32" fmla="*/ 56 w 104"/>
                <a:gd name="T33" fmla="*/ 92 h 116"/>
                <a:gd name="T34" fmla="*/ 60 w 104"/>
                <a:gd name="T35" fmla="*/ 74 h 116"/>
                <a:gd name="T36" fmla="*/ 82 w 104"/>
                <a:gd name="T37" fmla="*/ 48 h 116"/>
                <a:gd name="T38" fmla="*/ 104 w 104"/>
                <a:gd name="T39" fmla="*/ 32 h 116"/>
                <a:gd name="T40" fmla="*/ 104 w 104"/>
                <a:gd name="T41" fmla="*/ 32 h 116"/>
                <a:gd name="T42" fmla="*/ 98 w 104"/>
                <a:gd name="T43" fmla="*/ 28 h 116"/>
                <a:gd name="T44" fmla="*/ 88 w 104"/>
                <a:gd name="T45" fmla="*/ 20 h 116"/>
                <a:gd name="T46" fmla="*/ 88 w 104"/>
                <a:gd name="T47" fmla="*/ 18 h 116"/>
                <a:gd name="T48" fmla="*/ 84 w 104"/>
                <a:gd name="T49" fmla="*/ 14 h 116"/>
                <a:gd name="T50" fmla="*/ 78 w 104"/>
                <a:gd name="T51" fmla="*/ 14 h 116"/>
                <a:gd name="T52" fmla="*/ 72 w 104"/>
                <a:gd name="T53" fmla="*/ 20 h 116"/>
                <a:gd name="T54" fmla="*/ 70 w 104"/>
                <a:gd name="T55" fmla="*/ 20 h 116"/>
                <a:gd name="T56" fmla="*/ 68 w 104"/>
                <a:gd name="T57" fmla="*/ 22 h 116"/>
                <a:gd name="T58" fmla="*/ 66 w 104"/>
                <a:gd name="T59" fmla="*/ 16 h 116"/>
                <a:gd name="T60" fmla="*/ 64 w 104"/>
                <a:gd name="T61" fmla="*/ 14 h 116"/>
                <a:gd name="T62" fmla="*/ 60 w 104"/>
                <a:gd name="T63" fmla="*/ 10 h 116"/>
                <a:gd name="T64" fmla="*/ 56 w 104"/>
                <a:gd name="T65" fmla="*/ 8 h 116"/>
                <a:gd name="T66" fmla="*/ 50 w 104"/>
                <a:gd name="T67" fmla="*/ 12 h 116"/>
                <a:gd name="T68" fmla="*/ 42 w 104"/>
                <a:gd name="T69" fmla="*/ 10 h 116"/>
                <a:gd name="T70" fmla="*/ 44 w 104"/>
                <a:gd name="T71" fmla="*/ 6 h 116"/>
                <a:gd name="T72" fmla="*/ 46 w 104"/>
                <a:gd name="T73" fmla="*/ 2 h 116"/>
                <a:gd name="T74" fmla="*/ 42 w 104"/>
                <a:gd name="T75" fmla="*/ 0 h 116"/>
                <a:gd name="T76" fmla="*/ 34 w 104"/>
                <a:gd name="T77" fmla="*/ 2 h 116"/>
                <a:gd name="T78" fmla="*/ 28 w 104"/>
                <a:gd name="T79" fmla="*/ 6 h 116"/>
                <a:gd name="T80" fmla="*/ 26 w 104"/>
                <a:gd name="T81" fmla="*/ 10 h 116"/>
                <a:gd name="T82" fmla="*/ 26 w 104"/>
                <a:gd name="T83" fmla="*/ 10 h 116"/>
                <a:gd name="T84" fmla="*/ 22 w 104"/>
                <a:gd name="T85" fmla="*/ 10 h 116"/>
                <a:gd name="T86" fmla="*/ 18 w 104"/>
                <a:gd name="T87" fmla="*/ 10 h 116"/>
                <a:gd name="T88" fmla="*/ 16 w 104"/>
                <a:gd name="T89" fmla="*/ 14 h 116"/>
                <a:gd name="T90" fmla="*/ 14 w 104"/>
                <a:gd name="T91" fmla="*/ 24 h 116"/>
                <a:gd name="T92" fmla="*/ 16 w 104"/>
                <a:gd name="T93" fmla="*/ 28 h 116"/>
                <a:gd name="T94" fmla="*/ 18 w 104"/>
                <a:gd name="T95" fmla="*/ 34 h 116"/>
                <a:gd name="T96" fmla="*/ 16 w 104"/>
                <a:gd name="T97" fmla="*/ 40 h 116"/>
                <a:gd name="T98" fmla="*/ 14 w 104"/>
                <a:gd name="T99" fmla="*/ 44 h 116"/>
                <a:gd name="T100" fmla="*/ 8 w 104"/>
                <a:gd name="T101" fmla="*/ 54 h 116"/>
                <a:gd name="T102" fmla="*/ 4 w 104"/>
                <a:gd name="T103" fmla="*/ 80 h 11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4"/>
                <a:gd name="T157" fmla="*/ 0 h 116"/>
                <a:gd name="T158" fmla="*/ 104 w 104"/>
                <a:gd name="T159" fmla="*/ 116 h 11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4" h="116">
                  <a:moveTo>
                    <a:pt x="4" y="80"/>
                  </a:moveTo>
                  <a:lnTo>
                    <a:pt x="4" y="80"/>
                  </a:lnTo>
                  <a:lnTo>
                    <a:pt x="2" y="80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90"/>
                  </a:lnTo>
                  <a:lnTo>
                    <a:pt x="4" y="92"/>
                  </a:lnTo>
                  <a:lnTo>
                    <a:pt x="6" y="94"/>
                  </a:lnTo>
                  <a:lnTo>
                    <a:pt x="8" y="94"/>
                  </a:lnTo>
                  <a:lnTo>
                    <a:pt x="10" y="96"/>
                  </a:lnTo>
                  <a:lnTo>
                    <a:pt x="12" y="100"/>
                  </a:lnTo>
                  <a:lnTo>
                    <a:pt x="14" y="104"/>
                  </a:lnTo>
                  <a:lnTo>
                    <a:pt x="14" y="110"/>
                  </a:lnTo>
                  <a:lnTo>
                    <a:pt x="16" y="110"/>
                  </a:lnTo>
                  <a:lnTo>
                    <a:pt x="18" y="112"/>
                  </a:lnTo>
                  <a:lnTo>
                    <a:pt x="20" y="114"/>
                  </a:lnTo>
                  <a:lnTo>
                    <a:pt x="24" y="116"/>
                  </a:lnTo>
                  <a:lnTo>
                    <a:pt x="28" y="116"/>
                  </a:lnTo>
                  <a:lnTo>
                    <a:pt x="30" y="114"/>
                  </a:lnTo>
                  <a:lnTo>
                    <a:pt x="34" y="110"/>
                  </a:lnTo>
                  <a:lnTo>
                    <a:pt x="34" y="108"/>
                  </a:lnTo>
                  <a:lnTo>
                    <a:pt x="36" y="106"/>
                  </a:lnTo>
                  <a:lnTo>
                    <a:pt x="38" y="106"/>
                  </a:lnTo>
                  <a:lnTo>
                    <a:pt x="42" y="104"/>
                  </a:lnTo>
                  <a:lnTo>
                    <a:pt x="46" y="106"/>
                  </a:lnTo>
                  <a:lnTo>
                    <a:pt x="48" y="106"/>
                  </a:lnTo>
                  <a:lnTo>
                    <a:pt x="50" y="106"/>
                  </a:lnTo>
                  <a:lnTo>
                    <a:pt x="52" y="104"/>
                  </a:lnTo>
                  <a:lnTo>
                    <a:pt x="54" y="102"/>
                  </a:lnTo>
                  <a:lnTo>
                    <a:pt x="54" y="98"/>
                  </a:lnTo>
                  <a:lnTo>
                    <a:pt x="56" y="92"/>
                  </a:lnTo>
                  <a:lnTo>
                    <a:pt x="56" y="88"/>
                  </a:lnTo>
                  <a:lnTo>
                    <a:pt x="60" y="74"/>
                  </a:lnTo>
                  <a:lnTo>
                    <a:pt x="68" y="60"/>
                  </a:lnTo>
                  <a:lnTo>
                    <a:pt x="82" y="48"/>
                  </a:lnTo>
                  <a:lnTo>
                    <a:pt x="104" y="40"/>
                  </a:lnTo>
                  <a:lnTo>
                    <a:pt x="104" y="32"/>
                  </a:lnTo>
                  <a:lnTo>
                    <a:pt x="102" y="30"/>
                  </a:lnTo>
                  <a:lnTo>
                    <a:pt x="98" y="28"/>
                  </a:lnTo>
                  <a:lnTo>
                    <a:pt x="94" y="26"/>
                  </a:lnTo>
                  <a:lnTo>
                    <a:pt x="88" y="20"/>
                  </a:lnTo>
                  <a:lnTo>
                    <a:pt x="88" y="18"/>
                  </a:lnTo>
                  <a:lnTo>
                    <a:pt x="86" y="16"/>
                  </a:lnTo>
                  <a:lnTo>
                    <a:pt x="84" y="14"/>
                  </a:lnTo>
                  <a:lnTo>
                    <a:pt x="82" y="14"/>
                  </a:lnTo>
                  <a:lnTo>
                    <a:pt x="78" y="14"/>
                  </a:lnTo>
                  <a:lnTo>
                    <a:pt x="76" y="16"/>
                  </a:lnTo>
                  <a:lnTo>
                    <a:pt x="72" y="20"/>
                  </a:lnTo>
                  <a:lnTo>
                    <a:pt x="70" y="20"/>
                  </a:lnTo>
                  <a:lnTo>
                    <a:pt x="70" y="22"/>
                  </a:lnTo>
                  <a:lnTo>
                    <a:pt x="68" y="22"/>
                  </a:lnTo>
                  <a:lnTo>
                    <a:pt x="66" y="20"/>
                  </a:lnTo>
                  <a:lnTo>
                    <a:pt x="66" y="16"/>
                  </a:lnTo>
                  <a:lnTo>
                    <a:pt x="64" y="14"/>
                  </a:lnTo>
                  <a:lnTo>
                    <a:pt x="62" y="12"/>
                  </a:lnTo>
                  <a:lnTo>
                    <a:pt x="60" y="10"/>
                  </a:lnTo>
                  <a:lnTo>
                    <a:pt x="58" y="8"/>
                  </a:lnTo>
                  <a:lnTo>
                    <a:pt x="56" y="8"/>
                  </a:lnTo>
                  <a:lnTo>
                    <a:pt x="52" y="8"/>
                  </a:lnTo>
                  <a:lnTo>
                    <a:pt x="50" y="12"/>
                  </a:lnTo>
                  <a:lnTo>
                    <a:pt x="42" y="10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4" y="2"/>
                  </a:lnTo>
                  <a:lnTo>
                    <a:pt x="30" y="4"/>
                  </a:lnTo>
                  <a:lnTo>
                    <a:pt x="28" y="6"/>
                  </a:lnTo>
                  <a:lnTo>
                    <a:pt x="26" y="8"/>
                  </a:lnTo>
                  <a:lnTo>
                    <a:pt x="26" y="10"/>
                  </a:lnTo>
                  <a:lnTo>
                    <a:pt x="24" y="10"/>
                  </a:lnTo>
                  <a:lnTo>
                    <a:pt x="22" y="10"/>
                  </a:lnTo>
                  <a:lnTo>
                    <a:pt x="20" y="10"/>
                  </a:lnTo>
                  <a:lnTo>
                    <a:pt x="18" y="10"/>
                  </a:lnTo>
                  <a:lnTo>
                    <a:pt x="16" y="12"/>
                  </a:lnTo>
                  <a:lnTo>
                    <a:pt x="16" y="14"/>
                  </a:lnTo>
                  <a:lnTo>
                    <a:pt x="14" y="18"/>
                  </a:lnTo>
                  <a:lnTo>
                    <a:pt x="14" y="24"/>
                  </a:lnTo>
                  <a:lnTo>
                    <a:pt x="16" y="26"/>
                  </a:lnTo>
                  <a:lnTo>
                    <a:pt x="16" y="28"/>
                  </a:lnTo>
                  <a:lnTo>
                    <a:pt x="18" y="30"/>
                  </a:lnTo>
                  <a:lnTo>
                    <a:pt x="18" y="34"/>
                  </a:lnTo>
                  <a:lnTo>
                    <a:pt x="18" y="36"/>
                  </a:lnTo>
                  <a:lnTo>
                    <a:pt x="16" y="40"/>
                  </a:lnTo>
                  <a:lnTo>
                    <a:pt x="14" y="44"/>
                  </a:lnTo>
                  <a:lnTo>
                    <a:pt x="12" y="48"/>
                  </a:lnTo>
                  <a:lnTo>
                    <a:pt x="8" y="54"/>
                  </a:lnTo>
                  <a:lnTo>
                    <a:pt x="6" y="64"/>
                  </a:lnTo>
                  <a:lnTo>
                    <a:pt x="4" y="8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904" name="Freeform 167"/>
            <p:cNvSpPr>
              <a:spLocks/>
            </p:cNvSpPr>
            <p:nvPr/>
          </p:nvSpPr>
          <p:spPr bwMode="gray">
            <a:xfrm>
              <a:off x="3949" y="1708"/>
              <a:ext cx="232" cy="186"/>
            </a:xfrm>
            <a:custGeom>
              <a:avLst/>
              <a:gdLst>
                <a:gd name="T0" fmla="*/ 32 w 232"/>
                <a:gd name="T1" fmla="*/ 76 h 186"/>
                <a:gd name="T2" fmla="*/ 44 w 232"/>
                <a:gd name="T3" fmla="*/ 74 h 186"/>
                <a:gd name="T4" fmla="*/ 46 w 232"/>
                <a:gd name="T5" fmla="*/ 78 h 186"/>
                <a:gd name="T6" fmla="*/ 36 w 232"/>
                <a:gd name="T7" fmla="*/ 86 h 186"/>
                <a:gd name="T8" fmla="*/ 24 w 232"/>
                <a:gd name="T9" fmla="*/ 86 h 186"/>
                <a:gd name="T10" fmla="*/ 10 w 232"/>
                <a:gd name="T11" fmla="*/ 88 h 186"/>
                <a:gd name="T12" fmla="*/ 8 w 232"/>
                <a:gd name="T13" fmla="*/ 100 h 186"/>
                <a:gd name="T14" fmla="*/ 20 w 232"/>
                <a:gd name="T15" fmla="*/ 104 h 186"/>
                <a:gd name="T16" fmla="*/ 54 w 232"/>
                <a:gd name="T17" fmla="*/ 104 h 186"/>
                <a:gd name="T18" fmla="*/ 86 w 232"/>
                <a:gd name="T19" fmla="*/ 114 h 186"/>
                <a:gd name="T20" fmla="*/ 86 w 232"/>
                <a:gd name="T21" fmla="*/ 124 h 186"/>
                <a:gd name="T22" fmla="*/ 76 w 232"/>
                <a:gd name="T23" fmla="*/ 132 h 186"/>
                <a:gd name="T24" fmla="*/ 64 w 232"/>
                <a:gd name="T25" fmla="*/ 128 h 186"/>
                <a:gd name="T26" fmla="*/ 42 w 232"/>
                <a:gd name="T27" fmla="*/ 132 h 186"/>
                <a:gd name="T28" fmla="*/ 32 w 232"/>
                <a:gd name="T29" fmla="*/ 130 h 186"/>
                <a:gd name="T30" fmla="*/ 22 w 232"/>
                <a:gd name="T31" fmla="*/ 138 h 186"/>
                <a:gd name="T32" fmla="*/ 24 w 232"/>
                <a:gd name="T33" fmla="*/ 148 h 186"/>
                <a:gd name="T34" fmla="*/ 48 w 232"/>
                <a:gd name="T35" fmla="*/ 160 h 186"/>
                <a:gd name="T36" fmla="*/ 62 w 232"/>
                <a:gd name="T37" fmla="*/ 168 h 186"/>
                <a:gd name="T38" fmla="*/ 76 w 232"/>
                <a:gd name="T39" fmla="*/ 184 h 186"/>
                <a:gd name="T40" fmla="*/ 146 w 232"/>
                <a:gd name="T41" fmla="*/ 162 h 186"/>
                <a:gd name="T42" fmla="*/ 160 w 232"/>
                <a:gd name="T43" fmla="*/ 162 h 186"/>
                <a:gd name="T44" fmla="*/ 176 w 232"/>
                <a:gd name="T45" fmla="*/ 170 h 186"/>
                <a:gd name="T46" fmla="*/ 184 w 232"/>
                <a:gd name="T47" fmla="*/ 170 h 186"/>
                <a:gd name="T48" fmla="*/ 190 w 232"/>
                <a:gd name="T49" fmla="*/ 170 h 186"/>
                <a:gd name="T50" fmla="*/ 202 w 232"/>
                <a:gd name="T51" fmla="*/ 168 h 186"/>
                <a:gd name="T52" fmla="*/ 210 w 232"/>
                <a:gd name="T53" fmla="*/ 160 h 186"/>
                <a:gd name="T54" fmla="*/ 208 w 232"/>
                <a:gd name="T55" fmla="*/ 154 h 186"/>
                <a:gd name="T56" fmla="*/ 196 w 232"/>
                <a:gd name="T57" fmla="*/ 152 h 186"/>
                <a:gd name="T58" fmla="*/ 196 w 232"/>
                <a:gd name="T59" fmla="*/ 146 h 186"/>
                <a:gd name="T60" fmla="*/ 208 w 232"/>
                <a:gd name="T61" fmla="*/ 142 h 186"/>
                <a:gd name="T62" fmla="*/ 226 w 232"/>
                <a:gd name="T63" fmla="*/ 142 h 186"/>
                <a:gd name="T64" fmla="*/ 232 w 232"/>
                <a:gd name="T65" fmla="*/ 138 h 186"/>
                <a:gd name="T66" fmla="*/ 226 w 232"/>
                <a:gd name="T67" fmla="*/ 126 h 186"/>
                <a:gd name="T68" fmla="*/ 202 w 232"/>
                <a:gd name="T69" fmla="*/ 116 h 186"/>
                <a:gd name="T70" fmla="*/ 174 w 232"/>
                <a:gd name="T71" fmla="*/ 78 h 186"/>
                <a:gd name="T72" fmla="*/ 166 w 232"/>
                <a:gd name="T73" fmla="*/ 28 h 186"/>
                <a:gd name="T74" fmla="*/ 148 w 232"/>
                <a:gd name="T75" fmla="*/ 20 h 186"/>
                <a:gd name="T76" fmla="*/ 140 w 232"/>
                <a:gd name="T77" fmla="*/ 36 h 186"/>
                <a:gd name="T78" fmla="*/ 124 w 232"/>
                <a:gd name="T79" fmla="*/ 22 h 186"/>
                <a:gd name="T80" fmla="*/ 116 w 232"/>
                <a:gd name="T81" fmla="*/ 18 h 186"/>
                <a:gd name="T82" fmla="*/ 106 w 232"/>
                <a:gd name="T83" fmla="*/ 30 h 186"/>
                <a:gd name="T84" fmla="*/ 96 w 232"/>
                <a:gd name="T85" fmla="*/ 20 h 186"/>
                <a:gd name="T86" fmla="*/ 86 w 232"/>
                <a:gd name="T87" fmla="*/ 6 h 186"/>
                <a:gd name="T88" fmla="*/ 80 w 232"/>
                <a:gd name="T89" fmla="*/ 16 h 186"/>
                <a:gd name="T90" fmla="*/ 78 w 232"/>
                <a:gd name="T91" fmla="*/ 32 h 186"/>
                <a:gd name="T92" fmla="*/ 66 w 232"/>
                <a:gd name="T93" fmla="*/ 32 h 186"/>
                <a:gd name="T94" fmla="*/ 62 w 232"/>
                <a:gd name="T95" fmla="*/ 14 h 186"/>
                <a:gd name="T96" fmla="*/ 64 w 232"/>
                <a:gd name="T97" fmla="*/ 4 h 186"/>
                <a:gd name="T98" fmla="*/ 54 w 232"/>
                <a:gd name="T99" fmla="*/ 0 h 186"/>
                <a:gd name="T100" fmla="*/ 14 w 232"/>
                <a:gd name="T101" fmla="*/ 24 h 186"/>
                <a:gd name="T102" fmla="*/ 8 w 232"/>
                <a:gd name="T103" fmla="*/ 44 h 186"/>
                <a:gd name="T104" fmla="*/ 2 w 232"/>
                <a:gd name="T105" fmla="*/ 56 h 186"/>
                <a:gd name="T106" fmla="*/ 0 w 232"/>
                <a:gd name="T107" fmla="*/ 64 h 186"/>
                <a:gd name="T108" fmla="*/ 10 w 232"/>
                <a:gd name="T109" fmla="*/ 74 h 18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32"/>
                <a:gd name="T166" fmla="*/ 0 h 186"/>
                <a:gd name="T167" fmla="*/ 232 w 232"/>
                <a:gd name="T168" fmla="*/ 186 h 18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32" h="186">
                  <a:moveTo>
                    <a:pt x="24" y="74"/>
                  </a:moveTo>
                  <a:lnTo>
                    <a:pt x="24" y="76"/>
                  </a:lnTo>
                  <a:lnTo>
                    <a:pt x="28" y="76"/>
                  </a:lnTo>
                  <a:lnTo>
                    <a:pt x="32" y="76"/>
                  </a:lnTo>
                  <a:lnTo>
                    <a:pt x="36" y="76"/>
                  </a:lnTo>
                  <a:lnTo>
                    <a:pt x="40" y="76"/>
                  </a:lnTo>
                  <a:lnTo>
                    <a:pt x="42" y="74"/>
                  </a:lnTo>
                  <a:lnTo>
                    <a:pt x="44" y="74"/>
                  </a:lnTo>
                  <a:lnTo>
                    <a:pt x="46" y="74"/>
                  </a:lnTo>
                  <a:lnTo>
                    <a:pt x="46" y="76"/>
                  </a:lnTo>
                  <a:lnTo>
                    <a:pt x="46" y="78"/>
                  </a:lnTo>
                  <a:lnTo>
                    <a:pt x="46" y="80"/>
                  </a:lnTo>
                  <a:lnTo>
                    <a:pt x="44" y="84"/>
                  </a:lnTo>
                  <a:lnTo>
                    <a:pt x="42" y="86"/>
                  </a:lnTo>
                  <a:lnTo>
                    <a:pt x="36" y="86"/>
                  </a:lnTo>
                  <a:lnTo>
                    <a:pt x="30" y="88"/>
                  </a:lnTo>
                  <a:lnTo>
                    <a:pt x="28" y="88"/>
                  </a:lnTo>
                  <a:lnTo>
                    <a:pt x="26" y="86"/>
                  </a:lnTo>
                  <a:lnTo>
                    <a:pt x="24" y="86"/>
                  </a:lnTo>
                  <a:lnTo>
                    <a:pt x="20" y="86"/>
                  </a:lnTo>
                  <a:lnTo>
                    <a:pt x="16" y="86"/>
                  </a:lnTo>
                  <a:lnTo>
                    <a:pt x="14" y="86"/>
                  </a:lnTo>
                  <a:lnTo>
                    <a:pt x="10" y="88"/>
                  </a:lnTo>
                  <a:lnTo>
                    <a:pt x="8" y="90"/>
                  </a:lnTo>
                  <a:lnTo>
                    <a:pt x="8" y="94"/>
                  </a:lnTo>
                  <a:lnTo>
                    <a:pt x="8" y="100"/>
                  </a:lnTo>
                  <a:lnTo>
                    <a:pt x="8" y="102"/>
                  </a:lnTo>
                  <a:lnTo>
                    <a:pt x="10" y="102"/>
                  </a:lnTo>
                  <a:lnTo>
                    <a:pt x="14" y="104"/>
                  </a:lnTo>
                  <a:lnTo>
                    <a:pt x="20" y="104"/>
                  </a:lnTo>
                  <a:lnTo>
                    <a:pt x="26" y="106"/>
                  </a:lnTo>
                  <a:lnTo>
                    <a:pt x="36" y="106"/>
                  </a:lnTo>
                  <a:lnTo>
                    <a:pt x="42" y="104"/>
                  </a:lnTo>
                  <a:lnTo>
                    <a:pt x="54" y="104"/>
                  </a:lnTo>
                  <a:lnTo>
                    <a:pt x="68" y="104"/>
                  </a:lnTo>
                  <a:lnTo>
                    <a:pt x="80" y="106"/>
                  </a:lnTo>
                  <a:lnTo>
                    <a:pt x="86" y="112"/>
                  </a:lnTo>
                  <a:lnTo>
                    <a:pt x="86" y="114"/>
                  </a:lnTo>
                  <a:lnTo>
                    <a:pt x="86" y="118"/>
                  </a:lnTo>
                  <a:lnTo>
                    <a:pt x="86" y="122"/>
                  </a:lnTo>
                  <a:lnTo>
                    <a:pt x="86" y="124"/>
                  </a:lnTo>
                  <a:lnTo>
                    <a:pt x="84" y="128"/>
                  </a:lnTo>
                  <a:lnTo>
                    <a:pt x="82" y="130"/>
                  </a:lnTo>
                  <a:lnTo>
                    <a:pt x="80" y="132"/>
                  </a:lnTo>
                  <a:lnTo>
                    <a:pt x="76" y="132"/>
                  </a:lnTo>
                  <a:lnTo>
                    <a:pt x="70" y="130"/>
                  </a:lnTo>
                  <a:lnTo>
                    <a:pt x="68" y="128"/>
                  </a:lnTo>
                  <a:lnTo>
                    <a:pt x="64" y="128"/>
                  </a:lnTo>
                  <a:lnTo>
                    <a:pt x="60" y="128"/>
                  </a:lnTo>
                  <a:lnTo>
                    <a:pt x="56" y="128"/>
                  </a:lnTo>
                  <a:lnTo>
                    <a:pt x="50" y="130"/>
                  </a:lnTo>
                  <a:lnTo>
                    <a:pt x="42" y="132"/>
                  </a:lnTo>
                  <a:lnTo>
                    <a:pt x="40" y="132"/>
                  </a:lnTo>
                  <a:lnTo>
                    <a:pt x="38" y="130"/>
                  </a:lnTo>
                  <a:lnTo>
                    <a:pt x="36" y="130"/>
                  </a:lnTo>
                  <a:lnTo>
                    <a:pt x="32" y="130"/>
                  </a:lnTo>
                  <a:lnTo>
                    <a:pt x="30" y="130"/>
                  </a:lnTo>
                  <a:lnTo>
                    <a:pt x="26" y="132"/>
                  </a:lnTo>
                  <a:lnTo>
                    <a:pt x="24" y="134"/>
                  </a:lnTo>
                  <a:lnTo>
                    <a:pt x="22" y="138"/>
                  </a:lnTo>
                  <a:lnTo>
                    <a:pt x="20" y="142"/>
                  </a:lnTo>
                  <a:lnTo>
                    <a:pt x="20" y="144"/>
                  </a:lnTo>
                  <a:lnTo>
                    <a:pt x="22" y="146"/>
                  </a:lnTo>
                  <a:lnTo>
                    <a:pt x="24" y="148"/>
                  </a:lnTo>
                  <a:lnTo>
                    <a:pt x="26" y="152"/>
                  </a:lnTo>
                  <a:lnTo>
                    <a:pt x="32" y="154"/>
                  </a:lnTo>
                  <a:lnTo>
                    <a:pt x="40" y="158"/>
                  </a:lnTo>
                  <a:lnTo>
                    <a:pt x="48" y="160"/>
                  </a:lnTo>
                  <a:lnTo>
                    <a:pt x="50" y="162"/>
                  </a:lnTo>
                  <a:lnTo>
                    <a:pt x="52" y="162"/>
                  </a:lnTo>
                  <a:lnTo>
                    <a:pt x="58" y="166"/>
                  </a:lnTo>
                  <a:lnTo>
                    <a:pt x="62" y="168"/>
                  </a:lnTo>
                  <a:lnTo>
                    <a:pt x="66" y="174"/>
                  </a:lnTo>
                  <a:lnTo>
                    <a:pt x="68" y="178"/>
                  </a:lnTo>
                  <a:lnTo>
                    <a:pt x="70" y="186"/>
                  </a:lnTo>
                  <a:lnTo>
                    <a:pt x="76" y="184"/>
                  </a:lnTo>
                  <a:lnTo>
                    <a:pt x="90" y="182"/>
                  </a:lnTo>
                  <a:lnTo>
                    <a:pt x="110" y="178"/>
                  </a:lnTo>
                  <a:lnTo>
                    <a:pt x="130" y="170"/>
                  </a:lnTo>
                  <a:lnTo>
                    <a:pt x="146" y="162"/>
                  </a:lnTo>
                  <a:lnTo>
                    <a:pt x="148" y="162"/>
                  </a:lnTo>
                  <a:lnTo>
                    <a:pt x="150" y="162"/>
                  </a:lnTo>
                  <a:lnTo>
                    <a:pt x="154" y="162"/>
                  </a:lnTo>
                  <a:lnTo>
                    <a:pt x="160" y="162"/>
                  </a:lnTo>
                  <a:lnTo>
                    <a:pt x="164" y="162"/>
                  </a:lnTo>
                  <a:lnTo>
                    <a:pt x="170" y="164"/>
                  </a:lnTo>
                  <a:lnTo>
                    <a:pt x="174" y="168"/>
                  </a:lnTo>
                  <a:lnTo>
                    <a:pt x="176" y="170"/>
                  </a:lnTo>
                  <a:lnTo>
                    <a:pt x="178" y="172"/>
                  </a:lnTo>
                  <a:lnTo>
                    <a:pt x="180" y="172"/>
                  </a:lnTo>
                  <a:lnTo>
                    <a:pt x="182" y="172"/>
                  </a:lnTo>
                  <a:lnTo>
                    <a:pt x="184" y="170"/>
                  </a:lnTo>
                  <a:lnTo>
                    <a:pt x="186" y="168"/>
                  </a:lnTo>
                  <a:lnTo>
                    <a:pt x="188" y="168"/>
                  </a:lnTo>
                  <a:lnTo>
                    <a:pt x="190" y="170"/>
                  </a:lnTo>
                  <a:lnTo>
                    <a:pt x="192" y="172"/>
                  </a:lnTo>
                  <a:lnTo>
                    <a:pt x="194" y="172"/>
                  </a:lnTo>
                  <a:lnTo>
                    <a:pt x="198" y="170"/>
                  </a:lnTo>
                  <a:lnTo>
                    <a:pt x="202" y="168"/>
                  </a:lnTo>
                  <a:lnTo>
                    <a:pt x="208" y="164"/>
                  </a:lnTo>
                  <a:lnTo>
                    <a:pt x="210" y="162"/>
                  </a:lnTo>
                  <a:lnTo>
                    <a:pt x="210" y="160"/>
                  </a:lnTo>
                  <a:lnTo>
                    <a:pt x="210" y="158"/>
                  </a:lnTo>
                  <a:lnTo>
                    <a:pt x="210" y="156"/>
                  </a:lnTo>
                  <a:lnTo>
                    <a:pt x="208" y="154"/>
                  </a:lnTo>
                  <a:lnTo>
                    <a:pt x="204" y="154"/>
                  </a:lnTo>
                  <a:lnTo>
                    <a:pt x="198" y="154"/>
                  </a:lnTo>
                  <a:lnTo>
                    <a:pt x="198" y="152"/>
                  </a:lnTo>
                  <a:lnTo>
                    <a:pt x="196" y="152"/>
                  </a:lnTo>
                  <a:lnTo>
                    <a:pt x="194" y="150"/>
                  </a:lnTo>
                  <a:lnTo>
                    <a:pt x="194" y="148"/>
                  </a:lnTo>
                  <a:lnTo>
                    <a:pt x="196" y="146"/>
                  </a:lnTo>
                  <a:lnTo>
                    <a:pt x="200" y="144"/>
                  </a:lnTo>
                  <a:lnTo>
                    <a:pt x="204" y="144"/>
                  </a:lnTo>
                  <a:lnTo>
                    <a:pt x="208" y="142"/>
                  </a:lnTo>
                  <a:lnTo>
                    <a:pt x="212" y="142"/>
                  </a:lnTo>
                  <a:lnTo>
                    <a:pt x="218" y="140"/>
                  </a:lnTo>
                  <a:lnTo>
                    <a:pt x="222" y="142"/>
                  </a:lnTo>
                  <a:lnTo>
                    <a:pt x="226" y="142"/>
                  </a:lnTo>
                  <a:lnTo>
                    <a:pt x="228" y="142"/>
                  </a:lnTo>
                  <a:lnTo>
                    <a:pt x="230" y="140"/>
                  </a:lnTo>
                  <a:lnTo>
                    <a:pt x="232" y="138"/>
                  </a:lnTo>
                  <a:lnTo>
                    <a:pt x="232" y="134"/>
                  </a:lnTo>
                  <a:lnTo>
                    <a:pt x="232" y="132"/>
                  </a:lnTo>
                  <a:lnTo>
                    <a:pt x="230" y="128"/>
                  </a:lnTo>
                  <a:lnTo>
                    <a:pt x="226" y="126"/>
                  </a:lnTo>
                  <a:lnTo>
                    <a:pt x="220" y="124"/>
                  </a:lnTo>
                  <a:lnTo>
                    <a:pt x="216" y="122"/>
                  </a:lnTo>
                  <a:lnTo>
                    <a:pt x="210" y="118"/>
                  </a:lnTo>
                  <a:lnTo>
                    <a:pt x="202" y="116"/>
                  </a:lnTo>
                  <a:lnTo>
                    <a:pt x="186" y="114"/>
                  </a:lnTo>
                  <a:lnTo>
                    <a:pt x="184" y="110"/>
                  </a:lnTo>
                  <a:lnTo>
                    <a:pt x="178" y="98"/>
                  </a:lnTo>
                  <a:lnTo>
                    <a:pt x="174" y="78"/>
                  </a:lnTo>
                  <a:lnTo>
                    <a:pt x="174" y="52"/>
                  </a:lnTo>
                  <a:lnTo>
                    <a:pt x="172" y="48"/>
                  </a:lnTo>
                  <a:lnTo>
                    <a:pt x="170" y="38"/>
                  </a:lnTo>
                  <a:lnTo>
                    <a:pt x="166" y="28"/>
                  </a:lnTo>
                  <a:lnTo>
                    <a:pt x="160" y="20"/>
                  </a:lnTo>
                  <a:lnTo>
                    <a:pt x="150" y="18"/>
                  </a:lnTo>
                  <a:lnTo>
                    <a:pt x="148" y="20"/>
                  </a:lnTo>
                  <a:lnTo>
                    <a:pt x="146" y="24"/>
                  </a:lnTo>
                  <a:lnTo>
                    <a:pt x="142" y="28"/>
                  </a:lnTo>
                  <a:lnTo>
                    <a:pt x="140" y="32"/>
                  </a:lnTo>
                  <a:lnTo>
                    <a:pt x="140" y="36"/>
                  </a:lnTo>
                  <a:lnTo>
                    <a:pt x="140" y="42"/>
                  </a:lnTo>
                  <a:lnTo>
                    <a:pt x="126" y="24"/>
                  </a:lnTo>
                  <a:lnTo>
                    <a:pt x="126" y="22"/>
                  </a:lnTo>
                  <a:lnTo>
                    <a:pt x="124" y="22"/>
                  </a:lnTo>
                  <a:lnTo>
                    <a:pt x="122" y="20"/>
                  </a:lnTo>
                  <a:lnTo>
                    <a:pt x="120" y="18"/>
                  </a:lnTo>
                  <a:lnTo>
                    <a:pt x="118" y="16"/>
                  </a:lnTo>
                  <a:lnTo>
                    <a:pt x="116" y="18"/>
                  </a:lnTo>
                  <a:lnTo>
                    <a:pt x="112" y="20"/>
                  </a:lnTo>
                  <a:lnTo>
                    <a:pt x="110" y="24"/>
                  </a:lnTo>
                  <a:lnTo>
                    <a:pt x="108" y="28"/>
                  </a:lnTo>
                  <a:lnTo>
                    <a:pt x="106" y="30"/>
                  </a:lnTo>
                  <a:lnTo>
                    <a:pt x="104" y="32"/>
                  </a:lnTo>
                  <a:lnTo>
                    <a:pt x="100" y="30"/>
                  </a:lnTo>
                  <a:lnTo>
                    <a:pt x="98" y="26"/>
                  </a:lnTo>
                  <a:lnTo>
                    <a:pt x="96" y="20"/>
                  </a:lnTo>
                  <a:lnTo>
                    <a:pt x="94" y="16"/>
                  </a:lnTo>
                  <a:lnTo>
                    <a:pt x="90" y="12"/>
                  </a:lnTo>
                  <a:lnTo>
                    <a:pt x="88" y="8"/>
                  </a:lnTo>
                  <a:lnTo>
                    <a:pt x="86" y="6"/>
                  </a:lnTo>
                  <a:lnTo>
                    <a:pt x="84" y="6"/>
                  </a:lnTo>
                  <a:lnTo>
                    <a:pt x="82" y="8"/>
                  </a:lnTo>
                  <a:lnTo>
                    <a:pt x="80" y="10"/>
                  </a:lnTo>
                  <a:lnTo>
                    <a:pt x="80" y="16"/>
                  </a:lnTo>
                  <a:lnTo>
                    <a:pt x="80" y="20"/>
                  </a:lnTo>
                  <a:lnTo>
                    <a:pt x="80" y="24"/>
                  </a:lnTo>
                  <a:lnTo>
                    <a:pt x="80" y="28"/>
                  </a:lnTo>
                  <a:lnTo>
                    <a:pt x="78" y="32"/>
                  </a:lnTo>
                  <a:lnTo>
                    <a:pt x="76" y="34"/>
                  </a:lnTo>
                  <a:lnTo>
                    <a:pt x="74" y="34"/>
                  </a:lnTo>
                  <a:lnTo>
                    <a:pt x="70" y="34"/>
                  </a:lnTo>
                  <a:lnTo>
                    <a:pt x="66" y="32"/>
                  </a:lnTo>
                  <a:lnTo>
                    <a:pt x="64" y="28"/>
                  </a:lnTo>
                  <a:lnTo>
                    <a:pt x="62" y="24"/>
                  </a:lnTo>
                  <a:lnTo>
                    <a:pt x="62" y="18"/>
                  </a:lnTo>
                  <a:lnTo>
                    <a:pt x="62" y="14"/>
                  </a:lnTo>
                  <a:lnTo>
                    <a:pt x="64" y="10"/>
                  </a:lnTo>
                  <a:lnTo>
                    <a:pt x="64" y="6"/>
                  </a:lnTo>
                  <a:lnTo>
                    <a:pt x="64" y="4"/>
                  </a:lnTo>
                  <a:lnTo>
                    <a:pt x="62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0" y="2"/>
                  </a:lnTo>
                  <a:lnTo>
                    <a:pt x="40" y="8"/>
                  </a:lnTo>
                  <a:lnTo>
                    <a:pt x="26" y="16"/>
                  </a:lnTo>
                  <a:lnTo>
                    <a:pt x="14" y="24"/>
                  </a:lnTo>
                  <a:lnTo>
                    <a:pt x="8" y="36"/>
                  </a:lnTo>
                  <a:lnTo>
                    <a:pt x="8" y="40"/>
                  </a:lnTo>
                  <a:lnTo>
                    <a:pt x="8" y="44"/>
                  </a:lnTo>
                  <a:lnTo>
                    <a:pt x="6" y="48"/>
                  </a:lnTo>
                  <a:lnTo>
                    <a:pt x="6" y="52"/>
                  </a:lnTo>
                  <a:lnTo>
                    <a:pt x="2" y="56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4"/>
                  </a:lnTo>
                  <a:lnTo>
                    <a:pt x="16" y="74"/>
                  </a:lnTo>
                  <a:lnTo>
                    <a:pt x="24" y="74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905" name="Freeform 168"/>
            <p:cNvSpPr>
              <a:spLocks/>
            </p:cNvSpPr>
            <p:nvPr/>
          </p:nvSpPr>
          <p:spPr bwMode="gray">
            <a:xfrm>
              <a:off x="3957" y="1494"/>
              <a:ext cx="118" cy="90"/>
            </a:xfrm>
            <a:custGeom>
              <a:avLst/>
              <a:gdLst>
                <a:gd name="T0" fmla="*/ 58 w 118"/>
                <a:gd name="T1" fmla="*/ 22 h 90"/>
                <a:gd name="T2" fmla="*/ 44 w 118"/>
                <a:gd name="T3" fmla="*/ 40 h 90"/>
                <a:gd name="T4" fmla="*/ 26 w 118"/>
                <a:gd name="T5" fmla="*/ 60 h 90"/>
                <a:gd name="T6" fmla="*/ 14 w 118"/>
                <a:gd name="T7" fmla="*/ 66 h 90"/>
                <a:gd name="T8" fmla="*/ 8 w 118"/>
                <a:gd name="T9" fmla="*/ 68 h 90"/>
                <a:gd name="T10" fmla="*/ 2 w 118"/>
                <a:gd name="T11" fmla="*/ 68 h 90"/>
                <a:gd name="T12" fmla="*/ 0 w 118"/>
                <a:gd name="T13" fmla="*/ 72 h 90"/>
                <a:gd name="T14" fmla="*/ 2 w 118"/>
                <a:gd name="T15" fmla="*/ 76 h 90"/>
                <a:gd name="T16" fmla="*/ 10 w 118"/>
                <a:gd name="T17" fmla="*/ 84 h 90"/>
                <a:gd name="T18" fmla="*/ 28 w 118"/>
                <a:gd name="T19" fmla="*/ 90 h 90"/>
                <a:gd name="T20" fmla="*/ 40 w 118"/>
                <a:gd name="T21" fmla="*/ 86 h 90"/>
                <a:gd name="T22" fmla="*/ 44 w 118"/>
                <a:gd name="T23" fmla="*/ 88 h 90"/>
                <a:gd name="T24" fmla="*/ 50 w 118"/>
                <a:gd name="T25" fmla="*/ 90 h 90"/>
                <a:gd name="T26" fmla="*/ 58 w 118"/>
                <a:gd name="T27" fmla="*/ 88 h 90"/>
                <a:gd name="T28" fmla="*/ 62 w 118"/>
                <a:gd name="T29" fmla="*/ 82 h 90"/>
                <a:gd name="T30" fmla="*/ 70 w 118"/>
                <a:gd name="T31" fmla="*/ 74 h 90"/>
                <a:gd name="T32" fmla="*/ 76 w 118"/>
                <a:gd name="T33" fmla="*/ 64 h 90"/>
                <a:gd name="T34" fmla="*/ 78 w 118"/>
                <a:gd name="T35" fmla="*/ 58 h 90"/>
                <a:gd name="T36" fmla="*/ 84 w 118"/>
                <a:gd name="T37" fmla="*/ 62 h 90"/>
                <a:gd name="T38" fmla="*/ 92 w 118"/>
                <a:gd name="T39" fmla="*/ 64 h 90"/>
                <a:gd name="T40" fmla="*/ 102 w 118"/>
                <a:gd name="T41" fmla="*/ 56 h 90"/>
                <a:gd name="T42" fmla="*/ 104 w 118"/>
                <a:gd name="T43" fmla="*/ 54 h 90"/>
                <a:gd name="T44" fmla="*/ 106 w 118"/>
                <a:gd name="T45" fmla="*/ 48 h 90"/>
                <a:gd name="T46" fmla="*/ 106 w 118"/>
                <a:gd name="T47" fmla="*/ 44 h 90"/>
                <a:gd name="T48" fmla="*/ 104 w 118"/>
                <a:gd name="T49" fmla="*/ 42 h 90"/>
                <a:gd name="T50" fmla="*/ 106 w 118"/>
                <a:gd name="T51" fmla="*/ 38 h 90"/>
                <a:gd name="T52" fmla="*/ 110 w 118"/>
                <a:gd name="T53" fmla="*/ 30 h 90"/>
                <a:gd name="T54" fmla="*/ 108 w 118"/>
                <a:gd name="T55" fmla="*/ 26 h 90"/>
                <a:gd name="T56" fmla="*/ 108 w 118"/>
                <a:gd name="T57" fmla="*/ 22 h 90"/>
                <a:gd name="T58" fmla="*/ 112 w 118"/>
                <a:gd name="T59" fmla="*/ 16 h 90"/>
                <a:gd name="T60" fmla="*/ 116 w 118"/>
                <a:gd name="T61" fmla="*/ 14 h 90"/>
                <a:gd name="T62" fmla="*/ 116 w 118"/>
                <a:gd name="T63" fmla="*/ 12 h 90"/>
                <a:gd name="T64" fmla="*/ 110 w 118"/>
                <a:gd name="T65" fmla="*/ 6 h 90"/>
                <a:gd name="T66" fmla="*/ 104 w 118"/>
                <a:gd name="T67" fmla="*/ 2 h 90"/>
                <a:gd name="T68" fmla="*/ 100 w 118"/>
                <a:gd name="T69" fmla="*/ 0 h 90"/>
                <a:gd name="T70" fmla="*/ 84 w 118"/>
                <a:gd name="T71" fmla="*/ 12 h 90"/>
                <a:gd name="T72" fmla="*/ 76 w 118"/>
                <a:gd name="T73" fmla="*/ 12 h 90"/>
                <a:gd name="T74" fmla="*/ 64 w 118"/>
                <a:gd name="T75" fmla="*/ 16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18"/>
                <a:gd name="T115" fmla="*/ 0 h 90"/>
                <a:gd name="T116" fmla="*/ 118 w 118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18" h="90">
                  <a:moveTo>
                    <a:pt x="60" y="20"/>
                  </a:moveTo>
                  <a:lnTo>
                    <a:pt x="58" y="22"/>
                  </a:lnTo>
                  <a:lnTo>
                    <a:pt x="52" y="30"/>
                  </a:lnTo>
                  <a:lnTo>
                    <a:pt x="44" y="40"/>
                  </a:lnTo>
                  <a:lnTo>
                    <a:pt x="36" y="52"/>
                  </a:lnTo>
                  <a:lnTo>
                    <a:pt x="26" y="60"/>
                  </a:lnTo>
                  <a:lnTo>
                    <a:pt x="18" y="66"/>
                  </a:lnTo>
                  <a:lnTo>
                    <a:pt x="14" y="66"/>
                  </a:lnTo>
                  <a:lnTo>
                    <a:pt x="12" y="68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2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6" y="82"/>
                  </a:lnTo>
                  <a:lnTo>
                    <a:pt x="10" y="84"/>
                  </a:lnTo>
                  <a:lnTo>
                    <a:pt x="18" y="88"/>
                  </a:lnTo>
                  <a:lnTo>
                    <a:pt x="28" y="90"/>
                  </a:lnTo>
                  <a:lnTo>
                    <a:pt x="40" y="84"/>
                  </a:lnTo>
                  <a:lnTo>
                    <a:pt x="40" y="86"/>
                  </a:lnTo>
                  <a:lnTo>
                    <a:pt x="42" y="86"/>
                  </a:lnTo>
                  <a:lnTo>
                    <a:pt x="44" y="88"/>
                  </a:lnTo>
                  <a:lnTo>
                    <a:pt x="46" y="90"/>
                  </a:lnTo>
                  <a:lnTo>
                    <a:pt x="50" y="90"/>
                  </a:lnTo>
                  <a:lnTo>
                    <a:pt x="56" y="88"/>
                  </a:lnTo>
                  <a:lnTo>
                    <a:pt x="58" y="88"/>
                  </a:lnTo>
                  <a:lnTo>
                    <a:pt x="60" y="86"/>
                  </a:lnTo>
                  <a:lnTo>
                    <a:pt x="62" y="82"/>
                  </a:lnTo>
                  <a:lnTo>
                    <a:pt x="66" y="78"/>
                  </a:lnTo>
                  <a:lnTo>
                    <a:pt x="70" y="74"/>
                  </a:lnTo>
                  <a:lnTo>
                    <a:pt x="72" y="68"/>
                  </a:lnTo>
                  <a:lnTo>
                    <a:pt x="76" y="64"/>
                  </a:lnTo>
                  <a:lnTo>
                    <a:pt x="78" y="58"/>
                  </a:lnTo>
                  <a:lnTo>
                    <a:pt x="80" y="60"/>
                  </a:lnTo>
                  <a:lnTo>
                    <a:pt x="84" y="62"/>
                  </a:lnTo>
                  <a:lnTo>
                    <a:pt x="88" y="64"/>
                  </a:lnTo>
                  <a:lnTo>
                    <a:pt x="92" y="64"/>
                  </a:lnTo>
                  <a:lnTo>
                    <a:pt x="98" y="62"/>
                  </a:lnTo>
                  <a:lnTo>
                    <a:pt x="102" y="56"/>
                  </a:lnTo>
                  <a:lnTo>
                    <a:pt x="104" y="54"/>
                  </a:lnTo>
                  <a:lnTo>
                    <a:pt x="106" y="52"/>
                  </a:lnTo>
                  <a:lnTo>
                    <a:pt x="106" y="48"/>
                  </a:lnTo>
                  <a:lnTo>
                    <a:pt x="106" y="46"/>
                  </a:lnTo>
                  <a:lnTo>
                    <a:pt x="106" y="44"/>
                  </a:lnTo>
                  <a:lnTo>
                    <a:pt x="102" y="42"/>
                  </a:lnTo>
                  <a:lnTo>
                    <a:pt x="104" y="42"/>
                  </a:lnTo>
                  <a:lnTo>
                    <a:pt x="104" y="40"/>
                  </a:lnTo>
                  <a:lnTo>
                    <a:pt x="106" y="38"/>
                  </a:lnTo>
                  <a:lnTo>
                    <a:pt x="108" y="34"/>
                  </a:lnTo>
                  <a:lnTo>
                    <a:pt x="110" y="30"/>
                  </a:lnTo>
                  <a:lnTo>
                    <a:pt x="110" y="28"/>
                  </a:lnTo>
                  <a:lnTo>
                    <a:pt x="108" y="26"/>
                  </a:lnTo>
                  <a:lnTo>
                    <a:pt x="108" y="22"/>
                  </a:lnTo>
                  <a:lnTo>
                    <a:pt x="110" y="20"/>
                  </a:lnTo>
                  <a:lnTo>
                    <a:pt x="112" y="16"/>
                  </a:lnTo>
                  <a:lnTo>
                    <a:pt x="114" y="14"/>
                  </a:lnTo>
                  <a:lnTo>
                    <a:pt x="116" y="14"/>
                  </a:lnTo>
                  <a:lnTo>
                    <a:pt x="118" y="12"/>
                  </a:lnTo>
                  <a:lnTo>
                    <a:pt x="116" y="12"/>
                  </a:lnTo>
                  <a:lnTo>
                    <a:pt x="114" y="10"/>
                  </a:lnTo>
                  <a:lnTo>
                    <a:pt x="110" y="6"/>
                  </a:lnTo>
                  <a:lnTo>
                    <a:pt x="108" y="4"/>
                  </a:lnTo>
                  <a:lnTo>
                    <a:pt x="104" y="2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86" y="12"/>
                  </a:lnTo>
                  <a:lnTo>
                    <a:pt x="84" y="12"/>
                  </a:lnTo>
                  <a:lnTo>
                    <a:pt x="82" y="12"/>
                  </a:lnTo>
                  <a:lnTo>
                    <a:pt x="76" y="12"/>
                  </a:lnTo>
                  <a:lnTo>
                    <a:pt x="70" y="14"/>
                  </a:lnTo>
                  <a:lnTo>
                    <a:pt x="64" y="16"/>
                  </a:lnTo>
                  <a:lnTo>
                    <a:pt x="60" y="2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906" name="Freeform 169"/>
            <p:cNvSpPr>
              <a:spLocks/>
            </p:cNvSpPr>
            <p:nvPr/>
          </p:nvSpPr>
          <p:spPr bwMode="gray">
            <a:xfrm>
              <a:off x="4069" y="1454"/>
              <a:ext cx="22" cy="28"/>
            </a:xfrm>
            <a:custGeom>
              <a:avLst/>
              <a:gdLst>
                <a:gd name="T0" fmla="*/ 16 w 22"/>
                <a:gd name="T1" fmla="*/ 2 h 28"/>
                <a:gd name="T2" fmla="*/ 14 w 22"/>
                <a:gd name="T3" fmla="*/ 2 h 28"/>
                <a:gd name="T4" fmla="*/ 14 w 22"/>
                <a:gd name="T5" fmla="*/ 2 h 28"/>
                <a:gd name="T6" fmla="*/ 12 w 22"/>
                <a:gd name="T7" fmla="*/ 0 h 28"/>
                <a:gd name="T8" fmla="*/ 10 w 22"/>
                <a:gd name="T9" fmla="*/ 0 h 28"/>
                <a:gd name="T10" fmla="*/ 6 w 22"/>
                <a:gd name="T11" fmla="*/ 0 h 28"/>
                <a:gd name="T12" fmla="*/ 4 w 22"/>
                <a:gd name="T13" fmla="*/ 2 h 28"/>
                <a:gd name="T14" fmla="*/ 2 w 22"/>
                <a:gd name="T15" fmla="*/ 4 h 28"/>
                <a:gd name="T16" fmla="*/ 2 w 22"/>
                <a:gd name="T17" fmla="*/ 8 h 28"/>
                <a:gd name="T18" fmla="*/ 0 w 22"/>
                <a:gd name="T19" fmla="*/ 12 h 28"/>
                <a:gd name="T20" fmla="*/ 2 w 22"/>
                <a:gd name="T21" fmla="*/ 20 h 28"/>
                <a:gd name="T22" fmla="*/ 2 w 22"/>
                <a:gd name="T23" fmla="*/ 20 h 28"/>
                <a:gd name="T24" fmla="*/ 4 w 22"/>
                <a:gd name="T25" fmla="*/ 22 h 28"/>
                <a:gd name="T26" fmla="*/ 6 w 22"/>
                <a:gd name="T27" fmla="*/ 24 h 28"/>
                <a:gd name="T28" fmla="*/ 10 w 22"/>
                <a:gd name="T29" fmla="*/ 26 h 28"/>
                <a:gd name="T30" fmla="*/ 14 w 22"/>
                <a:gd name="T31" fmla="*/ 26 h 28"/>
                <a:gd name="T32" fmla="*/ 16 w 22"/>
                <a:gd name="T33" fmla="*/ 28 h 28"/>
                <a:gd name="T34" fmla="*/ 20 w 22"/>
                <a:gd name="T35" fmla="*/ 26 h 28"/>
                <a:gd name="T36" fmla="*/ 22 w 22"/>
                <a:gd name="T37" fmla="*/ 24 h 28"/>
                <a:gd name="T38" fmla="*/ 22 w 22"/>
                <a:gd name="T39" fmla="*/ 20 h 28"/>
                <a:gd name="T40" fmla="*/ 22 w 22"/>
                <a:gd name="T41" fmla="*/ 14 h 28"/>
                <a:gd name="T42" fmla="*/ 22 w 22"/>
                <a:gd name="T43" fmla="*/ 10 h 28"/>
                <a:gd name="T44" fmla="*/ 20 w 22"/>
                <a:gd name="T45" fmla="*/ 6 h 28"/>
                <a:gd name="T46" fmla="*/ 18 w 22"/>
                <a:gd name="T47" fmla="*/ 4 h 28"/>
                <a:gd name="T48" fmla="*/ 16 w 22"/>
                <a:gd name="T49" fmla="*/ 2 h 28"/>
                <a:gd name="T50" fmla="*/ 16 w 22"/>
                <a:gd name="T51" fmla="*/ 2 h 28"/>
                <a:gd name="T52" fmla="*/ 16 w 22"/>
                <a:gd name="T53" fmla="*/ 2 h 2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2"/>
                <a:gd name="T82" fmla="*/ 0 h 28"/>
                <a:gd name="T83" fmla="*/ 22 w 22"/>
                <a:gd name="T84" fmla="*/ 28 h 2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2" h="28">
                  <a:moveTo>
                    <a:pt x="16" y="2"/>
                  </a:moveTo>
                  <a:lnTo>
                    <a:pt x="14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6" y="24"/>
                  </a:lnTo>
                  <a:lnTo>
                    <a:pt x="10" y="26"/>
                  </a:lnTo>
                  <a:lnTo>
                    <a:pt x="14" y="26"/>
                  </a:lnTo>
                  <a:lnTo>
                    <a:pt x="16" y="28"/>
                  </a:lnTo>
                  <a:lnTo>
                    <a:pt x="20" y="26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6" y="2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907" name="Freeform 170"/>
            <p:cNvSpPr>
              <a:spLocks/>
            </p:cNvSpPr>
            <p:nvPr/>
          </p:nvSpPr>
          <p:spPr bwMode="gray">
            <a:xfrm>
              <a:off x="4095" y="1416"/>
              <a:ext cx="68" cy="42"/>
            </a:xfrm>
            <a:custGeom>
              <a:avLst/>
              <a:gdLst>
                <a:gd name="T0" fmla="*/ 12 w 68"/>
                <a:gd name="T1" fmla="*/ 12 h 42"/>
                <a:gd name="T2" fmla="*/ 12 w 68"/>
                <a:gd name="T3" fmla="*/ 12 h 42"/>
                <a:gd name="T4" fmla="*/ 10 w 68"/>
                <a:gd name="T5" fmla="*/ 14 h 42"/>
                <a:gd name="T6" fmla="*/ 8 w 68"/>
                <a:gd name="T7" fmla="*/ 14 h 42"/>
                <a:gd name="T8" fmla="*/ 4 w 68"/>
                <a:gd name="T9" fmla="*/ 18 h 42"/>
                <a:gd name="T10" fmla="*/ 2 w 68"/>
                <a:gd name="T11" fmla="*/ 20 h 42"/>
                <a:gd name="T12" fmla="*/ 0 w 68"/>
                <a:gd name="T13" fmla="*/ 24 h 42"/>
                <a:gd name="T14" fmla="*/ 0 w 68"/>
                <a:gd name="T15" fmla="*/ 26 h 42"/>
                <a:gd name="T16" fmla="*/ 2 w 68"/>
                <a:gd name="T17" fmla="*/ 30 h 42"/>
                <a:gd name="T18" fmla="*/ 4 w 68"/>
                <a:gd name="T19" fmla="*/ 34 h 42"/>
                <a:gd name="T20" fmla="*/ 10 w 68"/>
                <a:gd name="T21" fmla="*/ 36 h 42"/>
                <a:gd name="T22" fmla="*/ 12 w 68"/>
                <a:gd name="T23" fmla="*/ 36 h 42"/>
                <a:gd name="T24" fmla="*/ 12 w 68"/>
                <a:gd name="T25" fmla="*/ 34 h 42"/>
                <a:gd name="T26" fmla="*/ 16 w 68"/>
                <a:gd name="T27" fmla="*/ 30 h 42"/>
                <a:gd name="T28" fmla="*/ 18 w 68"/>
                <a:gd name="T29" fmla="*/ 28 h 42"/>
                <a:gd name="T30" fmla="*/ 22 w 68"/>
                <a:gd name="T31" fmla="*/ 26 h 42"/>
                <a:gd name="T32" fmla="*/ 26 w 68"/>
                <a:gd name="T33" fmla="*/ 28 h 42"/>
                <a:gd name="T34" fmla="*/ 30 w 68"/>
                <a:gd name="T35" fmla="*/ 32 h 42"/>
                <a:gd name="T36" fmla="*/ 32 w 68"/>
                <a:gd name="T37" fmla="*/ 34 h 42"/>
                <a:gd name="T38" fmla="*/ 36 w 68"/>
                <a:gd name="T39" fmla="*/ 38 h 42"/>
                <a:gd name="T40" fmla="*/ 42 w 68"/>
                <a:gd name="T41" fmla="*/ 42 h 42"/>
                <a:gd name="T42" fmla="*/ 52 w 68"/>
                <a:gd name="T43" fmla="*/ 40 h 42"/>
                <a:gd name="T44" fmla="*/ 62 w 68"/>
                <a:gd name="T45" fmla="*/ 32 h 42"/>
                <a:gd name="T46" fmla="*/ 62 w 68"/>
                <a:gd name="T47" fmla="*/ 32 h 42"/>
                <a:gd name="T48" fmla="*/ 64 w 68"/>
                <a:gd name="T49" fmla="*/ 30 h 42"/>
                <a:gd name="T50" fmla="*/ 66 w 68"/>
                <a:gd name="T51" fmla="*/ 28 h 42"/>
                <a:gd name="T52" fmla="*/ 68 w 68"/>
                <a:gd name="T53" fmla="*/ 26 h 42"/>
                <a:gd name="T54" fmla="*/ 68 w 68"/>
                <a:gd name="T55" fmla="*/ 22 h 42"/>
                <a:gd name="T56" fmla="*/ 66 w 68"/>
                <a:gd name="T57" fmla="*/ 20 h 42"/>
                <a:gd name="T58" fmla="*/ 62 w 68"/>
                <a:gd name="T59" fmla="*/ 16 h 42"/>
                <a:gd name="T60" fmla="*/ 58 w 68"/>
                <a:gd name="T61" fmla="*/ 14 h 42"/>
                <a:gd name="T62" fmla="*/ 40 w 68"/>
                <a:gd name="T63" fmla="*/ 2 h 42"/>
                <a:gd name="T64" fmla="*/ 38 w 68"/>
                <a:gd name="T65" fmla="*/ 2 h 42"/>
                <a:gd name="T66" fmla="*/ 36 w 68"/>
                <a:gd name="T67" fmla="*/ 2 h 42"/>
                <a:gd name="T68" fmla="*/ 32 w 68"/>
                <a:gd name="T69" fmla="*/ 0 h 42"/>
                <a:gd name="T70" fmla="*/ 28 w 68"/>
                <a:gd name="T71" fmla="*/ 0 h 42"/>
                <a:gd name="T72" fmla="*/ 24 w 68"/>
                <a:gd name="T73" fmla="*/ 2 h 42"/>
                <a:gd name="T74" fmla="*/ 18 w 68"/>
                <a:gd name="T75" fmla="*/ 6 h 42"/>
                <a:gd name="T76" fmla="*/ 12 w 68"/>
                <a:gd name="T77" fmla="*/ 12 h 4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"/>
                <a:gd name="T118" fmla="*/ 0 h 42"/>
                <a:gd name="T119" fmla="*/ 68 w 68"/>
                <a:gd name="T120" fmla="*/ 42 h 4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" h="42">
                  <a:moveTo>
                    <a:pt x="12" y="12"/>
                  </a:moveTo>
                  <a:lnTo>
                    <a:pt x="12" y="12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30"/>
                  </a:lnTo>
                  <a:lnTo>
                    <a:pt x="4" y="34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6" y="30"/>
                  </a:lnTo>
                  <a:lnTo>
                    <a:pt x="18" y="28"/>
                  </a:lnTo>
                  <a:lnTo>
                    <a:pt x="22" y="26"/>
                  </a:lnTo>
                  <a:lnTo>
                    <a:pt x="26" y="28"/>
                  </a:lnTo>
                  <a:lnTo>
                    <a:pt x="30" y="32"/>
                  </a:lnTo>
                  <a:lnTo>
                    <a:pt x="32" y="34"/>
                  </a:lnTo>
                  <a:lnTo>
                    <a:pt x="36" y="38"/>
                  </a:lnTo>
                  <a:lnTo>
                    <a:pt x="42" y="42"/>
                  </a:lnTo>
                  <a:lnTo>
                    <a:pt x="52" y="40"/>
                  </a:lnTo>
                  <a:lnTo>
                    <a:pt x="62" y="32"/>
                  </a:lnTo>
                  <a:lnTo>
                    <a:pt x="64" y="30"/>
                  </a:lnTo>
                  <a:lnTo>
                    <a:pt x="66" y="28"/>
                  </a:lnTo>
                  <a:lnTo>
                    <a:pt x="68" y="26"/>
                  </a:lnTo>
                  <a:lnTo>
                    <a:pt x="68" y="22"/>
                  </a:lnTo>
                  <a:lnTo>
                    <a:pt x="66" y="20"/>
                  </a:lnTo>
                  <a:lnTo>
                    <a:pt x="62" y="16"/>
                  </a:lnTo>
                  <a:lnTo>
                    <a:pt x="58" y="14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2"/>
                  </a:lnTo>
                  <a:lnTo>
                    <a:pt x="18" y="6"/>
                  </a:lnTo>
                  <a:lnTo>
                    <a:pt x="12" y="12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908" name="Freeform 171"/>
            <p:cNvSpPr>
              <a:spLocks/>
            </p:cNvSpPr>
            <p:nvPr/>
          </p:nvSpPr>
          <p:spPr bwMode="gray">
            <a:xfrm>
              <a:off x="4095" y="1470"/>
              <a:ext cx="58" cy="34"/>
            </a:xfrm>
            <a:custGeom>
              <a:avLst/>
              <a:gdLst>
                <a:gd name="T0" fmla="*/ 12 w 58"/>
                <a:gd name="T1" fmla="*/ 0 h 34"/>
                <a:gd name="T2" fmla="*/ 10 w 58"/>
                <a:gd name="T3" fmla="*/ 2 h 34"/>
                <a:gd name="T4" fmla="*/ 4 w 58"/>
                <a:gd name="T5" fmla="*/ 8 h 34"/>
                <a:gd name="T6" fmla="*/ 0 w 58"/>
                <a:gd name="T7" fmla="*/ 16 h 34"/>
                <a:gd name="T8" fmla="*/ 0 w 58"/>
                <a:gd name="T9" fmla="*/ 26 h 34"/>
                <a:gd name="T10" fmla="*/ 6 w 58"/>
                <a:gd name="T11" fmla="*/ 34 h 34"/>
                <a:gd name="T12" fmla="*/ 8 w 58"/>
                <a:gd name="T13" fmla="*/ 34 h 34"/>
                <a:gd name="T14" fmla="*/ 12 w 58"/>
                <a:gd name="T15" fmla="*/ 34 h 34"/>
                <a:gd name="T16" fmla="*/ 18 w 58"/>
                <a:gd name="T17" fmla="*/ 34 h 34"/>
                <a:gd name="T18" fmla="*/ 24 w 58"/>
                <a:gd name="T19" fmla="*/ 34 h 34"/>
                <a:gd name="T20" fmla="*/ 32 w 58"/>
                <a:gd name="T21" fmla="*/ 32 h 34"/>
                <a:gd name="T22" fmla="*/ 34 w 58"/>
                <a:gd name="T23" fmla="*/ 30 h 34"/>
                <a:gd name="T24" fmla="*/ 38 w 58"/>
                <a:gd name="T25" fmla="*/ 28 h 34"/>
                <a:gd name="T26" fmla="*/ 42 w 58"/>
                <a:gd name="T27" fmla="*/ 24 h 34"/>
                <a:gd name="T28" fmla="*/ 46 w 58"/>
                <a:gd name="T29" fmla="*/ 20 h 34"/>
                <a:gd name="T30" fmla="*/ 48 w 58"/>
                <a:gd name="T31" fmla="*/ 18 h 34"/>
                <a:gd name="T32" fmla="*/ 52 w 58"/>
                <a:gd name="T33" fmla="*/ 18 h 34"/>
                <a:gd name="T34" fmla="*/ 54 w 58"/>
                <a:gd name="T35" fmla="*/ 18 h 34"/>
                <a:gd name="T36" fmla="*/ 56 w 58"/>
                <a:gd name="T37" fmla="*/ 16 h 34"/>
                <a:gd name="T38" fmla="*/ 58 w 58"/>
                <a:gd name="T39" fmla="*/ 14 h 34"/>
                <a:gd name="T40" fmla="*/ 58 w 58"/>
                <a:gd name="T41" fmla="*/ 12 h 34"/>
                <a:gd name="T42" fmla="*/ 56 w 58"/>
                <a:gd name="T43" fmla="*/ 8 h 34"/>
                <a:gd name="T44" fmla="*/ 54 w 58"/>
                <a:gd name="T45" fmla="*/ 6 h 34"/>
                <a:gd name="T46" fmla="*/ 48 w 58"/>
                <a:gd name="T47" fmla="*/ 4 h 34"/>
                <a:gd name="T48" fmla="*/ 32 w 58"/>
                <a:gd name="T49" fmla="*/ 2 h 34"/>
                <a:gd name="T50" fmla="*/ 18 w 58"/>
                <a:gd name="T51" fmla="*/ 0 h 34"/>
                <a:gd name="T52" fmla="*/ 12 w 58"/>
                <a:gd name="T53" fmla="*/ 0 h 3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58"/>
                <a:gd name="T82" fmla="*/ 0 h 34"/>
                <a:gd name="T83" fmla="*/ 58 w 58"/>
                <a:gd name="T84" fmla="*/ 34 h 3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58" h="34">
                  <a:moveTo>
                    <a:pt x="12" y="0"/>
                  </a:moveTo>
                  <a:lnTo>
                    <a:pt x="10" y="2"/>
                  </a:lnTo>
                  <a:lnTo>
                    <a:pt x="4" y="8"/>
                  </a:lnTo>
                  <a:lnTo>
                    <a:pt x="0" y="16"/>
                  </a:lnTo>
                  <a:lnTo>
                    <a:pt x="0" y="26"/>
                  </a:lnTo>
                  <a:lnTo>
                    <a:pt x="6" y="34"/>
                  </a:lnTo>
                  <a:lnTo>
                    <a:pt x="8" y="34"/>
                  </a:lnTo>
                  <a:lnTo>
                    <a:pt x="12" y="34"/>
                  </a:lnTo>
                  <a:lnTo>
                    <a:pt x="18" y="34"/>
                  </a:lnTo>
                  <a:lnTo>
                    <a:pt x="24" y="34"/>
                  </a:lnTo>
                  <a:lnTo>
                    <a:pt x="32" y="32"/>
                  </a:lnTo>
                  <a:lnTo>
                    <a:pt x="34" y="30"/>
                  </a:lnTo>
                  <a:lnTo>
                    <a:pt x="38" y="28"/>
                  </a:lnTo>
                  <a:lnTo>
                    <a:pt x="42" y="24"/>
                  </a:lnTo>
                  <a:lnTo>
                    <a:pt x="46" y="20"/>
                  </a:lnTo>
                  <a:lnTo>
                    <a:pt x="48" y="18"/>
                  </a:lnTo>
                  <a:lnTo>
                    <a:pt x="52" y="18"/>
                  </a:lnTo>
                  <a:lnTo>
                    <a:pt x="54" y="18"/>
                  </a:lnTo>
                  <a:lnTo>
                    <a:pt x="56" y="16"/>
                  </a:lnTo>
                  <a:lnTo>
                    <a:pt x="58" y="14"/>
                  </a:lnTo>
                  <a:lnTo>
                    <a:pt x="58" y="12"/>
                  </a:lnTo>
                  <a:lnTo>
                    <a:pt x="56" y="8"/>
                  </a:lnTo>
                  <a:lnTo>
                    <a:pt x="54" y="6"/>
                  </a:lnTo>
                  <a:lnTo>
                    <a:pt x="48" y="4"/>
                  </a:lnTo>
                  <a:lnTo>
                    <a:pt x="32" y="2"/>
                  </a:lnTo>
                  <a:lnTo>
                    <a:pt x="18" y="0"/>
                  </a:lnTo>
                  <a:lnTo>
                    <a:pt x="12" y="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909" name="Freeform 172"/>
            <p:cNvSpPr>
              <a:spLocks/>
            </p:cNvSpPr>
            <p:nvPr/>
          </p:nvSpPr>
          <p:spPr bwMode="gray">
            <a:xfrm>
              <a:off x="4021" y="1576"/>
              <a:ext cx="20" cy="28"/>
            </a:xfrm>
            <a:custGeom>
              <a:avLst/>
              <a:gdLst>
                <a:gd name="T0" fmla="*/ 16 w 20"/>
                <a:gd name="T1" fmla="*/ 0 h 28"/>
                <a:gd name="T2" fmla="*/ 14 w 20"/>
                <a:gd name="T3" fmla="*/ 0 h 28"/>
                <a:gd name="T4" fmla="*/ 12 w 20"/>
                <a:gd name="T5" fmla="*/ 2 h 28"/>
                <a:gd name="T6" fmla="*/ 10 w 20"/>
                <a:gd name="T7" fmla="*/ 6 h 28"/>
                <a:gd name="T8" fmla="*/ 6 w 20"/>
                <a:gd name="T9" fmla="*/ 10 h 28"/>
                <a:gd name="T10" fmla="*/ 2 w 20"/>
                <a:gd name="T11" fmla="*/ 14 h 28"/>
                <a:gd name="T12" fmla="*/ 0 w 20"/>
                <a:gd name="T13" fmla="*/ 18 h 28"/>
                <a:gd name="T14" fmla="*/ 0 w 20"/>
                <a:gd name="T15" fmla="*/ 24 h 28"/>
                <a:gd name="T16" fmla="*/ 2 w 20"/>
                <a:gd name="T17" fmla="*/ 28 h 28"/>
                <a:gd name="T18" fmla="*/ 4 w 20"/>
                <a:gd name="T19" fmla="*/ 28 h 28"/>
                <a:gd name="T20" fmla="*/ 6 w 20"/>
                <a:gd name="T21" fmla="*/ 28 h 28"/>
                <a:gd name="T22" fmla="*/ 8 w 20"/>
                <a:gd name="T23" fmla="*/ 28 h 28"/>
                <a:gd name="T24" fmla="*/ 10 w 20"/>
                <a:gd name="T25" fmla="*/ 28 h 28"/>
                <a:gd name="T26" fmla="*/ 14 w 20"/>
                <a:gd name="T27" fmla="*/ 26 h 28"/>
                <a:gd name="T28" fmla="*/ 16 w 20"/>
                <a:gd name="T29" fmla="*/ 22 h 28"/>
                <a:gd name="T30" fmla="*/ 18 w 20"/>
                <a:gd name="T31" fmla="*/ 16 h 28"/>
                <a:gd name="T32" fmla="*/ 20 w 20"/>
                <a:gd name="T33" fmla="*/ 14 h 28"/>
                <a:gd name="T34" fmla="*/ 20 w 20"/>
                <a:gd name="T35" fmla="*/ 12 h 28"/>
                <a:gd name="T36" fmla="*/ 20 w 20"/>
                <a:gd name="T37" fmla="*/ 8 h 28"/>
                <a:gd name="T38" fmla="*/ 20 w 20"/>
                <a:gd name="T39" fmla="*/ 6 h 28"/>
                <a:gd name="T40" fmla="*/ 20 w 20"/>
                <a:gd name="T41" fmla="*/ 2 h 28"/>
                <a:gd name="T42" fmla="*/ 18 w 20"/>
                <a:gd name="T43" fmla="*/ 0 h 28"/>
                <a:gd name="T44" fmla="*/ 16 w 20"/>
                <a:gd name="T45" fmla="*/ 0 h 2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0"/>
                <a:gd name="T70" fmla="*/ 0 h 28"/>
                <a:gd name="T71" fmla="*/ 20 w 20"/>
                <a:gd name="T72" fmla="*/ 28 h 2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0" h="28">
                  <a:moveTo>
                    <a:pt x="16" y="0"/>
                  </a:moveTo>
                  <a:lnTo>
                    <a:pt x="14" y="0"/>
                  </a:lnTo>
                  <a:lnTo>
                    <a:pt x="12" y="2"/>
                  </a:lnTo>
                  <a:lnTo>
                    <a:pt x="10" y="6"/>
                  </a:lnTo>
                  <a:lnTo>
                    <a:pt x="6" y="10"/>
                  </a:lnTo>
                  <a:lnTo>
                    <a:pt x="2" y="14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8" y="28"/>
                  </a:lnTo>
                  <a:lnTo>
                    <a:pt x="10" y="28"/>
                  </a:lnTo>
                  <a:lnTo>
                    <a:pt x="14" y="26"/>
                  </a:lnTo>
                  <a:lnTo>
                    <a:pt x="16" y="22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910" name="Freeform 173"/>
            <p:cNvSpPr>
              <a:spLocks/>
            </p:cNvSpPr>
            <p:nvPr/>
          </p:nvSpPr>
          <p:spPr bwMode="gray">
            <a:xfrm>
              <a:off x="4019" y="1596"/>
              <a:ext cx="114" cy="90"/>
            </a:xfrm>
            <a:custGeom>
              <a:avLst/>
              <a:gdLst>
                <a:gd name="T0" fmla="*/ 28 w 114"/>
                <a:gd name="T1" fmla="*/ 20 h 90"/>
                <a:gd name="T2" fmla="*/ 20 w 114"/>
                <a:gd name="T3" fmla="*/ 18 h 90"/>
                <a:gd name="T4" fmla="*/ 12 w 114"/>
                <a:gd name="T5" fmla="*/ 22 h 90"/>
                <a:gd name="T6" fmla="*/ 10 w 114"/>
                <a:gd name="T7" fmla="*/ 34 h 90"/>
                <a:gd name="T8" fmla="*/ 8 w 114"/>
                <a:gd name="T9" fmla="*/ 36 h 90"/>
                <a:gd name="T10" fmla="*/ 8 w 114"/>
                <a:gd name="T11" fmla="*/ 46 h 90"/>
                <a:gd name="T12" fmla="*/ 2 w 114"/>
                <a:gd name="T13" fmla="*/ 52 h 90"/>
                <a:gd name="T14" fmla="*/ 0 w 114"/>
                <a:gd name="T15" fmla="*/ 60 h 90"/>
                <a:gd name="T16" fmla="*/ 8 w 114"/>
                <a:gd name="T17" fmla="*/ 68 h 90"/>
                <a:gd name="T18" fmla="*/ 16 w 114"/>
                <a:gd name="T19" fmla="*/ 72 h 90"/>
                <a:gd name="T20" fmla="*/ 24 w 114"/>
                <a:gd name="T21" fmla="*/ 72 h 90"/>
                <a:gd name="T22" fmla="*/ 30 w 114"/>
                <a:gd name="T23" fmla="*/ 64 h 90"/>
                <a:gd name="T24" fmla="*/ 32 w 114"/>
                <a:gd name="T25" fmla="*/ 62 h 90"/>
                <a:gd name="T26" fmla="*/ 34 w 114"/>
                <a:gd name="T27" fmla="*/ 66 h 90"/>
                <a:gd name="T28" fmla="*/ 44 w 114"/>
                <a:gd name="T29" fmla="*/ 68 h 90"/>
                <a:gd name="T30" fmla="*/ 50 w 114"/>
                <a:gd name="T31" fmla="*/ 66 h 90"/>
                <a:gd name="T32" fmla="*/ 58 w 114"/>
                <a:gd name="T33" fmla="*/ 64 h 90"/>
                <a:gd name="T34" fmla="*/ 58 w 114"/>
                <a:gd name="T35" fmla="*/ 68 h 90"/>
                <a:gd name="T36" fmla="*/ 52 w 114"/>
                <a:gd name="T37" fmla="*/ 74 h 90"/>
                <a:gd name="T38" fmla="*/ 34 w 114"/>
                <a:gd name="T39" fmla="*/ 82 h 90"/>
                <a:gd name="T40" fmla="*/ 26 w 114"/>
                <a:gd name="T41" fmla="*/ 88 h 90"/>
                <a:gd name="T42" fmla="*/ 38 w 114"/>
                <a:gd name="T43" fmla="*/ 90 h 90"/>
                <a:gd name="T44" fmla="*/ 74 w 114"/>
                <a:gd name="T45" fmla="*/ 76 h 90"/>
                <a:gd name="T46" fmla="*/ 76 w 114"/>
                <a:gd name="T47" fmla="*/ 72 h 90"/>
                <a:gd name="T48" fmla="*/ 82 w 114"/>
                <a:gd name="T49" fmla="*/ 72 h 90"/>
                <a:gd name="T50" fmla="*/ 86 w 114"/>
                <a:gd name="T51" fmla="*/ 74 h 90"/>
                <a:gd name="T52" fmla="*/ 92 w 114"/>
                <a:gd name="T53" fmla="*/ 72 h 90"/>
                <a:gd name="T54" fmla="*/ 100 w 114"/>
                <a:gd name="T55" fmla="*/ 72 h 90"/>
                <a:gd name="T56" fmla="*/ 110 w 114"/>
                <a:gd name="T57" fmla="*/ 64 h 90"/>
                <a:gd name="T58" fmla="*/ 114 w 114"/>
                <a:gd name="T59" fmla="*/ 38 h 90"/>
                <a:gd name="T60" fmla="*/ 106 w 114"/>
                <a:gd name="T61" fmla="*/ 34 h 90"/>
                <a:gd name="T62" fmla="*/ 98 w 114"/>
                <a:gd name="T63" fmla="*/ 38 h 90"/>
                <a:gd name="T64" fmla="*/ 90 w 114"/>
                <a:gd name="T65" fmla="*/ 32 h 90"/>
                <a:gd name="T66" fmla="*/ 86 w 114"/>
                <a:gd name="T67" fmla="*/ 24 h 90"/>
                <a:gd name="T68" fmla="*/ 82 w 114"/>
                <a:gd name="T69" fmla="*/ 10 h 90"/>
                <a:gd name="T70" fmla="*/ 82 w 114"/>
                <a:gd name="T71" fmla="*/ 0 h 90"/>
                <a:gd name="T72" fmla="*/ 76 w 114"/>
                <a:gd name="T73" fmla="*/ 2 h 90"/>
                <a:gd name="T74" fmla="*/ 66 w 114"/>
                <a:gd name="T75" fmla="*/ 10 h 90"/>
                <a:gd name="T76" fmla="*/ 64 w 114"/>
                <a:gd name="T77" fmla="*/ 22 h 90"/>
                <a:gd name="T78" fmla="*/ 66 w 114"/>
                <a:gd name="T79" fmla="*/ 28 h 90"/>
                <a:gd name="T80" fmla="*/ 68 w 114"/>
                <a:gd name="T81" fmla="*/ 32 h 90"/>
                <a:gd name="T82" fmla="*/ 62 w 114"/>
                <a:gd name="T83" fmla="*/ 42 h 90"/>
                <a:gd name="T84" fmla="*/ 56 w 114"/>
                <a:gd name="T85" fmla="*/ 48 h 90"/>
                <a:gd name="T86" fmla="*/ 54 w 114"/>
                <a:gd name="T87" fmla="*/ 40 h 90"/>
                <a:gd name="T88" fmla="*/ 52 w 114"/>
                <a:gd name="T89" fmla="*/ 30 h 90"/>
                <a:gd name="T90" fmla="*/ 44 w 114"/>
                <a:gd name="T91" fmla="*/ 24 h 90"/>
                <a:gd name="T92" fmla="*/ 36 w 114"/>
                <a:gd name="T93" fmla="*/ 28 h 90"/>
                <a:gd name="T94" fmla="*/ 30 w 114"/>
                <a:gd name="T95" fmla="*/ 20 h 9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4"/>
                <a:gd name="T145" fmla="*/ 0 h 90"/>
                <a:gd name="T146" fmla="*/ 114 w 114"/>
                <a:gd name="T147" fmla="*/ 90 h 9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4" h="90">
                  <a:moveTo>
                    <a:pt x="30" y="20"/>
                  </a:moveTo>
                  <a:lnTo>
                    <a:pt x="30" y="20"/>
                  </a:lnTo>
                  <a:lnTo>
                    <a:pt x="28" y="20"/>
                  </a:lnTo>
                  <a:lnTo>
                    <a:pt x="26" y="18"/>
                  </a:lnTo>
                  <a:lnTo>
                    <a:pt x="22" y="18"/>
                  </a:lnTo>
                  <a:lnTo>
                    <a:pt x="20" y="18"/>
                  </a:lnTo>
                  <a:lnTo>
                    <a:pt x="16" y="18"/>
                  </a:lnTo>
                  <a:lnTo>
                    <a:pt x="14" y="20"/>
                  </a:lnTo>
                  <a:lnTo>
                    <a:pt x="12" y="22"/>
                  </a:lnTo>
                  <a:lnTo>
                    <a:pt x="10" y="28"/>
                  </a:lnTo>
                  <a:lnTo>
                    <a:pt x="10" y="34"/>
                  </a:lnTo>
                  <a:lnTo>
                    <a:pt x="8" y="34"/>
                  </a:lnTo>
                  <a:lnTo>
                    <a:pt x="8" y="36"/>
                  </a:lnTo>
                  <a:lnTo>
                    <a:pt x="8" y="38"/>
                  </a:lnTo>
                  <a:lnTo>
                    <a:pt x="8" y="46"/>
                  </a:lnTo>
                  <a:lnTo>
                    <a:pt x="6" y="48"/>
                  </a:lnTo>
                  <a:lnTo>
                    <a:pt x="4" y="50"/>
                  </a:lnTo>
                  <a:lnTo>
                    <a:pt x="2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60"/>
                  </a:lnTo>
                  <a:lnTo>
                    <a:pt x="4" y="62"/>
                  </a:lnTo>
                  <a:lnTo>
                    <a:pt x="8" y="66"/>
                  </a:lnTo>
                  <a:lnTo>
                    <a:pt x="8" y="68"/>
                  </a:lnTo>
                  <a:lnTo>
                    <a:pt x="10" y="70"/>
                  </a:lnTo>
                  <a:lnTo>
                    <a:pt x="12" y="72"/>
                  </a:lnTo>
                  <a:lnTo>
                    <a:pt x="16" y="72"/>
                  </a:lnTo>
                  <a:lnTo>
                    <a:pt x="22" y="72"/>
                  </a:lnTo>
                  <a:lnTo>
                    <a:pt x="24" y="72"/>
                  </a:lnTo>
                  <a:lnTo>
                    <a:pt x="26" y="70"/>
                  </a:lnTo>
                  <a:lnTo>
                    <a:pt x="30" y="68"/>
                  </a:lnTo>
                  <a:lnTo>
                    <a:pt x="30" y="64"/>
                  </a:lnTo>
                  <a:lnTo>
                    <a:pt x="32" y="60"/>
                  </a:lnTo>
                  <a:lnTo>
                    <a:pt x="32" y="62"/>
                  </a:lnTo>
                  <a:lnTo>
                    <a:pt x="32" y="64"/>
                  </a:lnTo>
                  <a:lnTo>
                    <a:pt x="34" y="66"/>
                  </a:lnTo>
                  <a:lnTo>
                    <a:pt x="36" y="68"/>
                  </a:lnTo>
                  <a:lnTo>
                    <a:pt x="40" y="68"/>
                  </a:lnTo>
                  <a:lnTo>
                    <a:pt x="44" y="68"/>
                  </a:lnTo>
                  <a:lnTo>
                    <a:pt x="46" y="68"/>
                  </a:lnTo>
                  <a:lnTo>
                    <a:pt x="48" y="66"/>
                  </a:lnTo>
                  <a:lnTo>
                    <a:pt x="50" y="66"/>
                  </a:lnTo>
                  <a:lnTo>
                    <a:pt x="52" y="64"/>
                  </a:lnTo>
                  <a:lnTo>
                    <a:pt x="54" y="64"/>
                  </a:lnTo>
                  <a:lnTo>
                    <a:pt x="58" y="64"/>
                  </a:lnTo>
                  <a:lnTo>
                    <a:pt x="60" y="66"/>
                  </a:lnTo>
                  <a:lnTo>
                    <a:pt x="58" y="68"/>
                  </a:lnTo>
                  <a:lnTo>
                    <a:pt x="56" y="72"/>
                  </a:lnTo>
                  <a:lnTo>
                    <a:pt x="54" y="72"/>
                  </a:lnTo>
                  <a:lnTo>
                    <a:pt x="52" y="74"/>
                  </a:lnTo>
                  <a:lnTo>
                    <a:pt x="46" y="76"/>
                  </a:lnTo>
                  <a:lnTo>
                    <a:pt x="40" y="78"/>
                  </a:lnTo>
                  <a:lnTo>
                    <a:pt x="34" y="82"/>
                  </a:lnTo>
                  <a:lnTo>
                    <a:pt x="30" y="84"/>
                  </a:lnTo>
                  <a:lnTo>
                    <a:pt x="26" y="86"/>
                  </a:lnTo>
                  <a:lnTo>
                    <a:pt x="26" y="88"/>
                  </a:lnTo>
                  <a:lnTo>
                    <a:pt x="28" y="88"/>
                  </a:lnTo>
                  <a:lnTo>
                    <a:pt x="32" y="88"/>
                  </a:lnTo>
                  <a:lnTo>
                    <a:pt x="38" y="90"/>
                  </a:lnTo>
                  <a:lnTo>
                    <a:pt x="52" y="88"/>
                  </a:lnTo>
                  <a:lnTo>
                    <a:pt x="64" y="80"/>
                  </a:lnTo>
                  <a:lnTo>
                    <a:pt x="74" y="76"/>
                  </a:lnTo>
                  <a:lnTo>
                    <a:pt x="74" y="74"/>
                  </a:lnTo>
                  <a:lnTo>
                    <a:pt x="76" y="72"/>
                  </a:lnTo>
                  <a:lnTo>
                    <a:pt x="78" y="70"/>
                  </a:lnTo>
                  <a:lnTo>
                    <a:pt x="80" y="70"/>
                  </a:lnTo>
                  <a:lnTo>
                    <a:pt x="82" y="72"/>
                  </a:lnTo>
                  <a:lnTo>
                    <a:pt x="84" y="74"/>
                  </a:lnTo>
                  <a:lnTo>
                    <a:pt x="86" y="74"/>
                  </a:lnTo>
                  <a:lnTo>
                    <a:pt x="90" y="74"/>
                  </a:lnTo>
                  <a:lnTo>
                    <a:pt x="92" y="70"/>
                  </a:lnTo>
                  <a:lnTo>
                    <a:pt x="92" y="72"/>
                  </a:lnTo>
                  <a:lnTo>
                    <a:pt x="94" y="72"/>
                  </a:lnTo>
                  <a:lnTo>
                    <a:pt x="98" y="72"/>
                  </a:lnTo>
                  <a:lnTo>
                    <a:pt x="100" y="72"/>
                  </a:lnTo>
                  <a:lnTo>
                    <a:pt x="104" y="72"/>
                  </a:lnTo>
                  <a:lnTo>
                    <a:pt x="108" y="68"/>
                  </a:lnTo>
                  <a:lnTo>
                    <a:pt x="110" y="64"/>
                  </a:lnTo>
                  <a:lnTo>
                    <a:pt x="112" y="56"/>
                  </a:lnTo>
                  <a:lnTo>
                    <a:pt x="114" y="46"/>
                  </a:lnTo>
                  <a:lnTo>
                    <a:pt x="114" y="38"/>
                  </a:lnTo>
                  <a:lnTo>
                    <a:pt x="108" y="34"/>
                  </a:lnTo>
                  <a:lnTo>
                    <a:pt x="106" y="34"/>
                  </a:lnTo>
                  <a:lnTo>
                    <a:pt x="104" y="36"/>
                  </a:lnTo>
                  <a:lnTo>
                    <a:pt x="100" y="38"/>
                  </a:lnTo>
                  <a:lnTo>
                    <a:pt x="98" y="38"/>
                  </a:lnTo>
                  <a:lnTo>
                    <a:pt x="94" y="38"/>
                  </a:lnTo>
                  <a:lnTo>
                    <a:pt x="92" y="36"/>
                  </a:lnTo>
                  <a:lnTo>
                    <a:pt x="90" y="32"/>
                  </a:lnTo>
                  <a:lnTo>
                    <a:pt x="90" y="30"/>
                  </a:lnTo>
                  <a:lnTo>
                    <a:pt x="88" y="28"/>
                  </a:lnTo>
                  <a:lnTo>
                    <a:pt x="86" y="24"/>
                  </a:lnTo>
                  <a:lnTo>
                    <a:pt x="84" y="16"/>
                  </a:lnTo>
                  <a:lnTo>
                    <a:pt x="84" y="14"/>
                  </a:lnTo>
                  <a:lnTo>
                    <a:pt x="82" y="10"/>
                  </a:lnTo>
                  <a:lnTo>
                    <a:pt x="82" y="4"/>
                  </a:lnTo>
                  <a:lnTo>
                    <a:pt x="82" y="2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6" y="2"/>
                  </a:lnTo>
                  <a:lnTo>
                    <a:pt x="72" y="4"/>
                  </a:lnTo>
                  <a:lnTo>
                    <a:pt x="68" y="6"/>
                  </a:lnTo>
                  <a:lnTo>
                    <a:pt x="66" y="10"/>
                  </a:lnTo>
                  <a:lnTo>
                    <a:pt x="64" y="14"/>
                  </a:lnTo>
                  <a:lnTo>
                    <a:pt x="66" y="20"/>
                  </a:lnTo>
                  <a:lnTo>
                    <a:pt x="64" y="22"/>
                  </a:lnTo>
                  <a:lnTo>
                    <a:pt x="64" y="24"/>
                  </a:lnTo>
                  <a:lnTo>
                    <a:pt x="66" y="28"/>
                  </a:lnTo>
                  <a:lnTo>
                    <a:pt x="70" y="30"/>
                  </a:lnTo>
                  <a:lnTo>
                    <a:pt x="68" y="32"/>
                  </a:lnTo>
                  <a:lnTo>
                    <a:pt x="66" y="36"/>
                  </a:lnTo>
                  <a:lnTo>
                    <a:pt x="64" y="38"/>
                  </a:lnTo>
                  <a:lnTo>
                    <a:pt x="62" y="42"/>
                  </a:lnTo>
                  <a:lnTo>
                    <a:pt x="60" y="46"/>
                  </a:lnTo>
                  <a:lnTo>
                    <a:pt x="58" y="48"/>
                  </a:lnTo>
                  <a:lnTo>
                    <a:pt x="56" y="48"/>
                  </a:lnTo>
                  <a:lnTo>
                    <a:pt x="56" y="46"/>
                  </a:lnTo>
                  <a:lnTo>
                    <a:pt x="54" y="44"/>
                  </a:lnTo>
                  <a:lnTo>
                    <a:pt x="54" y="40"/>
                  </a:lnTo>
                  <a:lnTo>
                    <a:pt x="54" y="38"/>
                  </a:lnTo>
                  <a:lnTo>
                    <a:pt x="54" y="34"/>
                  </a:lnTo>
                  <a:lnTo>
                    <a:pt x="52" y="30"/>
                  </a:lnTo>
                  <a:lnTo>
                    <a:pt x="50" y="26"/>
                  </a:lnTo>
                  <a:lnTo>
                    <a:pt x="46" y="24"/>
                  </a:lnTo>
                  <a:lnTo>
                    <a:pt x="44" y="24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6" y="28"/>
                  </a:lnTo>
                  <a:lnTo>
                    <a:pt x="34" y="28"/>
                  </a:lnTo>
                  <a:lnTo>
                    <a:pt x="32" y="26"/>
                  </a:lnTo>
                  <a:lnTo>
                    <a:pt x="30" y="2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911" name="Freeform 174"/>
            <p:cNvSpPr>
              <a:spLocks/>
            </p:cNvSpPr>
            <p:nvPr/>
          </p:nvSpPr>
          <p:spPr bwMode="gray">
            <a:xfrm>
              <a:off x="4199" y="1466"/>
              <a:ext cx="20" cy="48"/>
            </a:xfrm>
            <a:custGeom>
              <a:avLst/>
              <a:gdLst>
                <a:gd name="T0" fmla="*/ 10 w 20"/>
                <a:gd name="T1" fmla="*/ 8 h 48"/>
                <a:gd name="T2" fmla="*/ 10 w 20"/>
                <a:gd name="T3" fmla="*/ 8 h 48"/>
                <a:gd name="T4" fmla="*/ 8 w 20"/>
                <a:gd name="T5" fmla="*/ 6 h 48"/>
                <a:gd name="T6" fmla="*/ 8 w 20"/>
                <a:gd name="T7" fmla="*/ 4 h 48"/>
                <a:gd name="T8" fmla="*/ 6 w 20"/>
                <a:gd name="T9" fmla="*/ 2 h 48"/>
                <a:gd name="T10" fmla="*/ 6 w 20"/>
                <a:gd name="T11" fmla="*/ 0 h 48"/>
                <a:gd name="T12" fmla="*/ 4 w 20"/>
                <a:gd name="T13" fmla="*/ 0 h 48"/>
                <a:gd name="T14" fmla="*/ 4 w 20"/>
                <a:gd name="T15" fmla="*/ 0 h 48"/>
                <a:gd name="T16" fmla="*/ 2 w 20"/>
                <a:gd name="T17" fmla="*/ 2 h 48"/>
                <a:gd name="T18" fmla="*/ 2 w 20"/>
                <a:gd name="T19" fmla="*/ 6 h 48"/>
                <a:gd name="T20" fmla="*/ 2 w 20"/>
                <a:gd name="T21" fmla="*/ 12 h 48"/>
                <a:gd name="T22" fmla="*/ 0 w 20"/>
                <a:gd name="T23" fmla="*/ 22 h 48"/>
                <a:gd name="T24" fmla="*/ 0 w 20"/>
                <a:gd name="T25" fmla="*/ 22 h 48"/>
                <a:gd name="T26" fmla="*/ 2 w 20"/>
                <a:gd name="T27" fmla="*/ 26 h 48"/>
                <a:gd name="T28" fmla="*/ 2 w 20"/>
                <a:gd name="T29" fmla="*/ 28 h 48"/>
                <a:gd name="T30" fmla="*/ 2 w 20"/>
                <a:gd name="T31" fmla="*/ 34 h 48"/>
                <a:gd name="T32" fmla="*/ 4 w 20"/>
                <a:gd name="T33" fmla="*/ 38 h 48"/>
                <a:gd name="T34" fmla="*/ 8 w 20"/>
                <a:gd name="T35" fmla="*/ 42 h 48"/>
                <a:gd name="T36" fmla="*/ 12 w 20"/>
                <a:gd name="T37" fmla="*/ 46 h 48"/>
                <a:gd name="T38" fmla="*/ 18 w 20"/>
                <a:gd name="T39" fmla="*/ 48 h 48"/>
                <a:gd name="T40" fmla="*/ 18 w 20"/>
                <a:gd name="T41" fmla="*/ 48 h 48"/>
                <a:gd name="T42" fmla="*/ 18 w 20"/>
                <a:gd name="T43" fmla="*/ 46 h 48"/>
                <a:gd name="T44" fmla="*/ 20 w 20"/>
                <a:gd name="T45" fmla="*/ 46 h 48"/>
                <a:gd name="T46" fmla="*/ 20 w 20"/>
                <a:gd name="T47" fmla="*/ 44 h 48"/>
                <a:gd name="T48" fmla="*/ 20 w 20"/>
                <a:gd name="T49" fmla="*/ 42 h 48"/>
                <a:gd name="T50" fmla="*/ 20 w 20"/>
                <a:gd name="T51" fmla="*/ 38 h 48"/>
                <a:gd name="T52" fmla="*/ 18 w 20"/>
                <a:gd name="T53" fmla="*/ 32 h 48"/>
                <a:gd name="T54" fmla="*/ 10 w 20"/>
                <a:gd name="T55" fmla="*/ 8 h 4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0"/>
                <a:gd name="T85" fmla="*/ 0 h 48"/>
                <a:gd name="T86" fmla="*/ 20 w 20"/>
                <a:gd name="T87" fmla="*/ 48 h 4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0" h="48">
                  <a:moveTo>
                    <a:pt x="10" y="8"/>
                  </a:moveTo>
                  <a:lnTo>
                    <a:pt x="10" y="8"/>
                  </a:lnTo>
                  <a:lnTo>
                    <a:pt x="8" y="6"/>
                  </a:lnTo>
                  <a:lnTo>
                    <a:pt x="8" y="4"/>
                  </a:lnTo>
                  <a:lnTo>
                    <a:pt x="6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6"/>
                  </a:lnTo>
                  <a:lnTo>
                    <a:pt x="2" y="12"/>
                  </a:lnTo>
                  <a:lnTo>
                    <a:pt x="0" y="22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2" y="34"/>
                  </a:lnTo>
                  <a:lnTo>
                    <a:pt x="4" y="38"/>
                  </a:lnTo>
                  <a:lnTo>
                    <a:pt x="8" y="42"/>
                  </a:lnTo>
                  <a:lnTo>
                    <a:pt x="12" y="46"/>
                  </a:lnTo>
                  <a:lnTo>
                    <a:pt x="18" y="48"/>
                  </a:lnTo>
                  <a:lnTo>
                    <a:pt x="18" y="46"/>
                  </a:lnTo>
                  <a:lnTo>
                    <a:pt x="20" y="46"/>
                  </a:lnTo>
                  <a:lnTo>
                    <a:pt x="20" y="44"/>
                  </a:lnTo>
                  <a:lnTo>
                    <a:pt x="20" y="42"/>
                  </a:lnTo>
                  <a:lnTo>
                    <a:pt x="20" y="38"/>
                  </a:lnTo>
                  <a:lnTo>
                    <a:pt x="18" y="32"/>
                  </a:lnTo>
                  <a:lnTo>
                    <a:pt x="10" y="8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912" name="Freeform 175"/>
            <p:cNvSpPr>
              <a:spLocks/>
            </p:cNvSpPr>
            <p:nvPr/>
          </p:nvSpPr>
          <p:spPr bwMode="gray">
            <a:xfrm>
              <a:off x="4149" y="1534"/>
              <a:ext cx="74" cy="90"/>
            </a:xfrm>
            <a:custGeom>
              <a:avLst/>
              <a:gdLst>
                <a:gd name="T0" fmla="*/ 16 w 74"/>
                <a:gd name="T1" fmla="*/ 10 h 90"/>
                <a:gd name="T2" fmla="*/ 12 w 74"/>
                <a:gd name="T3" fmla="*/ 8 h 90"/>
                <a:gd name="T4" fmla="*/ 8 w 74"/>
                <a:gd name="T5" fmla="*/ 6 h 90"/>
                <a:gd name="T6" fmla="*/ 2 w 74"/>
                <a:gd name="T7" fmla="*/ 6 h 90"/>
                <a:gd name="T8" fmla="*/ 0 w 74"/>
                <a:gd name="T9" fmla="*/ 10 h 90"/>
                <a:gd name="T10" fmla="*/ 2 w 74"/>
                <a:gd name="T11" fmla="*/ 22 h 90"/>
                <a:gd name="T12" fmla="*/ 4 w 74"/>
                <a:gd name="T13" fmla="*/ 24 h 90"/>
                <a:gd name="T14" fmla="*/ 8 w 74"/>
                <a:gd name="T15" fmla="*/ 34 h 90"/>
                <a:gd name="T16" fmla="*/ 14 w 74"/>
                <a:gd name="T17" fmla="*/ 44 h 90"/>
                <a:gd name="T18" fmla="*/ 16 w 74"/>
                <a:gd name="T19" fmla="*/ 50 h 90"/>
                <a:gd name="T20" fmla="*/ 22 w 74"/>
                <a:gd name="T21" fmla="*/ 50 h 90"/>
                <a:gd name="T22" fmla="*/ 32 w 74"/>
                <a:gd name="T23" fmla="*/ 52 h 90"/>
                <a:gd name="T24" fmla="*/ 36 w 74"/>
                <a:gd name="T25" fmla="*/ 58 h 90"/>
                <a:gd name="T26" fmla="*/ 38 w 74"/>
                <a:gd name="T27" fmla="*/ 70 h 90"/>
                <a:gd name="T28" fmla="*/ 42 w 74"/>
                <a:gd name="T29" fmla="*/ 82 h 90"/>
                <a:gd name="T30" fmla="*/ 52 w 74"/>
                <a:gd name="T31" fmla="*/ 88 h 90"/>
                <a:gd name="T32" fmla="*/ 64 w 74"/>
                <a:gd name="T33" fmla="*/ 90 h 90"/>
                <a:gd name="T34" fmla="*/ 72 w 74"/>
                <a:gd name="T35" fmla="*/ 84 h 90"/>
                <a:gd name="T36" fmla="*/ 74 w 74"/>
                <a:gd name="T37" fmla="*/ 82 h 90"/>
                <a:gd name="T38" fmla="*/ 72 w 74"/>
                <a:gd name="T39" fmla="*/ 84 h 90"/>
                <a:gd name="T40" fmla="*/ 68 w 74"/>
                <a:gd name="T41" fmla="*/ 86 h 90"/>
                <a:gd name="T42" fmla="*/ 64 w 74"/>
                <a:gd name="T43" fmla="*/ 86 h 90"/>
                <a:gd name="T44" fmla="*/ 64 w 74"/>
                <a:gd name="T45" fmla="*/ 82 h 90"/>
                <a:gd name="T46" fmla="*/ 62 w 74"/>
                <a:gd name="T47" fmla="*/ 58 h 90"/>
                <a:gd name="T48" fmla="*/ 58 w 74"/>
                <a:gd name="T49" fmla="*/ 42 h 90"/>
                <a:gd name="T50" fmla="*/ 66 w 74"/>
                <a:gd name="T51" fmla="*/ 26 h 90"/>
                <a:gd name="T52" fmla="*/ 66 w 74"/>
                <a:gd name="T53" fmla="*/ 8 h 90"/>
                <a:gd name="T54" fmla="*/ 60 w 74"/>
                <a:gd name="T55" fmla="*/ 4 h 90"/>
                <a:gd name="T56" fmla="*/ 54 w 74"/>
                <a:gd name="T57" fmla="*/ 2 h 90"/>
                <a:gd name="T58" fmla="*/ 44 w 74"/>
                <a:gd name="T59" fmla="*/ 0 h 90"/>
                <a:gd name="T60" fmla="*/ 38 w 74"/>
                <a:gd name="T61" fmla="*/ 0 h 90"/>
                <a:gd name="T62" fmla="*/ 36 w 74"/>
                <a:gd name="T63" fmla="*/ 6 h 90"/>
                <a:gd name="T64" fmla="*/ 40 w 74"/>
                <a:gd name="T65" fmla="*/ 24 h 90"/>
                <a:gd name="T66" fmla="*/ 44 w 74"/>
                <a:gd name="T67" fmla="*/ 38 h 90"/>
                <a:gd name="T68" fmla="*/ 32 w 74"/>
                <a:gd name="T69" fmla="*/ 32 h 90"/>
                <a:gd name="T70" fmla="*/ 20 w 74"/>
                <a:gd name="T71" fmla="*/ 24 h 90"/>
                <a:gd name="T72" fmla="*/ 16 w 74"/>
                <a:gd name="T73" fmla="*/ 10 h 9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74"/>
                <a:gd name="T112" fmla="*/ 0 h 90"/>
                <a:gd name="T113" fmla="*/ 74 w 74"/>
                <a:gd name="T114" fmla="*/ 90 h 9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74" h="90">
                  <a:moveTo>
                    <a:pt x="16" y="10"/>
                  </a:moveTo>
                  <a:lnTo>
                    <a:pt x="16" y="10"/>
                  </a:lnTo>
                  <a:lnTo>
                    <a:pt x="14" y="10"/>
                  </a:lnTo>
                  <a:lnTo>
                    <a:pt x="12" y="8"/>
                  </a:lnTo>
                  <a:lnTo>
                    <a:pt x="10" y="6"/>
                  </a:lnTo>
                  <a:lnTo>
                    <a:pt x="8" y="6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22"/>
                  </a:lnTo>
                  <a:lnTo>
                    <a:pt x="4" y="24"/>
                  </a:lnTo>
                  <a:lnTo>
                    <a:pt x="6" y="28"/>
                  </a:lnTo>
                  <a:lnTo>
                    <a:pt x="8" y="34"/>
                  </a:lnTo>
                  <a:lnTo>
                    <a:pt x="12" y="38"/>
                  </a:lnTo>
                  <a:lnTo>
                    <a:pt x="14" y="44"/>
                  </a:lnTo>
                  <a:lnTo>
                    <a:pt x="16" y="50"/>
                  </a:lnTo>
                  <a:lnTo>
                    <a:pt x="20" y="50"/>
                  </a:lnTo>
                  <a:lnTo>
                    <a:pt x="22" y="50"/>
                  </a:lnTo>
                  <a:lnTo>
                    <a:pt x="28" y="50"/>
                  </a:lnTo>
                  <a:lnTo>
                    <a:pt x="32" y="52"/>
                  </a:lnTo>
                  <a:lnTo>
                    <a:pt x="34" y="54"/>
                  </a:lnTo>
                  <a:lnTo>
                    <a:pt x="36" y="58"/>
                  </a:lnTo>
                  <a:lnTo>
                    <a:pt x="38" y="64"/>
                  </a:lnTo>
                  <a:lnTo>
                    <a:pt x="38" y="70"/>
                  </a:lnTo>
                  <a:lnTo>
                    <a:pt x="40" y="76"/>
                  </a:lnTo>
                  <a:lnTo>
                    <a:pt x="42" y="82"/>
                  </a:lnTo>
                  <a:lnTo>
                    <a:pt x="48" y="86"/>
                  </a:lnTo>
                  <a:lnTo>
                    <a:pt x="52" y="88"/>
                  </a:lnTo>
                  <a:lnTo>
                    <a:pt x="58" y="90"/>
                  </a:lnTo>
                  <a:lnTo>
                    <a:pt x="64" y="90"/>
                  </a:lnTo>
                  <a:lnTo>
                    <a:pt x="68" y="86"/>
                  </a:lnTo>
                  <a:lnTo>
                    <a:pt x="72" y="84"/>
                  </a:lnTo>
                  <a:lnTo>
                    <a:pt x="74" y="84"/>
                  </a:lnTo>
                  <a:lnTo>
                    <a:pt x="74" y="82"/>
                  </a:lnTo>
                  <a:lnTo>
                    <a:pt x="72" y="84"/>
                  </a:lnTo>
                  <a:lnTo>
                    <a:pt x="70" y="84"/>
                  </a:lnTo>
                  <a:lnTo>
                    <a:pt x="68" y="86"/>
                  </a:lnTo>
                  <a:lnTo>
                    <a:pt x="66" y="86"/>
                  </a:lnTo>
                  <a:lnTo>
                    <a:pt x="64" y="86"/>
                  </a:lnTo>
                  <a:lnTo>
                    <a:pt x="64" y="82"/>
                  </a:lnTo>
                  <a:lnTo>
                    <a:pt x="64" y="72"/>
                  </a:lnTo>
                  <a:lnTo>
                    <a:pt x="62" y="58"/>
                  </a:lnTo>
                  <a:lnTo>
                    <a:pt x="56" y="44"/>
                  </a:lnTo>
                  <a:lnTo>
                    <a:pt x="58" y="42"/>
                  </a:lnTo>
                  <a:lnTo>
                    <a:pt x="62" y="34"/>
                  </a:lnTo>
                  <a:lnTo>
                    <a:pt x="66" y="26"/>
                  </a:lnTo>
                  <a:lnTo>
                    <a:pt x="68" y="16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6" y="2"/>
                  </a:lnTo>
                  <a:lnTo>
                    <a:pt x="54" y="2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6"/>
                  </a:lnTo>
                  <a:lnTo>
                    <a:pt x="38" y="14"/>
                  </a:lnTo>
                  <a:lnTo>
                    <a:pt x="40" y="24"/>
                  </a:lnTo>
                  <a:lnTo>
                    <a:pt x="44" y="32"/>
                  </a:lnTo>
                  <a:lnTo>
                    <a:pt x="44" y="38"/>
                  </a:lnTo>
                  <a:lnTo>
                    <a:pt x="38" y="38"/>
                  </a:lnTo>
                  <a:lnTo>
                    <a:pt x="32" y="32"/>
                  </a:lnTo>
                  <a:lnTo>
                    <a:pt x="26" y="28"/>
                  </a:lnTo>
                  <a:lnTo>
                    <a:pt x="20" y="24"/>
                  </a:lnTo>
                  <a:lnTo>
                    <a:pt x="16" y="18"/>
                  </a:lnTo>
                  <a:lnTo>
                    <a:pt x="16" y="1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913" name="Freeform 176"/>
            <p:cNvSpPr>
              <a:spLocks/>
            </p:cNvSpPr>
            <p:nvPr/>
          </p:nvSpPr>
          <p:spPr bwMode="gray">
            <a:xfrm>
              <a:off x="4225" y="1592"/>
              <a:ext cx="44" cy="46"/>
            </a:xfrm>
            <a:custGeom>
              <a:avLst/>
              <a:gdLst>
                <a:gd name="T0" fmla="*/ 10 w 44"/>
                <a:gd name="T1" fmla="*/ 2 h 46"/>
                <a:gd name="T2" fmla="*/ 10 w 44"/>
                <a:gd name="T3" fmla="*/ 2 h 46"/>
                <a:gd name="T4" fmla="*/ 10 w 44"/>
                <a:gd name="T5" fmla="*/ 2 h 46"/>
                <a:gd name="T6" fmla="*/ 8 w 44"/>
                <a:gd name="T7" fmla="*/ 0 h 46"/>
                <a:gd name="T8" fmla="*/ 6 w 44"/>
                <a:gd name="T9" fmla="*/ 0 h 46"/>
                <a:gd name="T10" fmla="*/ 4 w 44"/>
                <a:gd name="T11" fmla="*/ 0 h 46"/>
                <a:gd name="T12" fmla="*/ 4 w 44"/>
                <a:gd name="T13" fmla="*/ 0 h 46"/>
                <a:gd name="T14" fmla="*/ 2 w 44"/>
                <a:gd name="T15" fmla="*/ 2 h 46"/>
                <a:gd name="T16" fmla="*/ 2 w 44"/>
                <a:gd name="T17" fmla="*/ 4 h 46"/>
                <a:gd name="T18" fmla="*/ 4 w 44"/>
                <a:gd name="T19" fmla="*/ 8 h 46"/>
                <a:gd name="T20" fmla="*/ 6 w 44"/>
                <a:gd name="T21" fmla="*/ 12 h 46"/>
                <a:gd name="T22" fmla="*/ 6 w 44"/>
                <a:gd name="T23" fmla="*/ 14 h 46"/>
                <a:gd name="T24" fmla="*/ 4 w 44"/>
                <a:gd name="T25" fmla="*/ 18 h 46"/>
                <a:gd name="T26" fmla="*/ 4 w 44"/>
                <a:gd name="T27" fmla="*/ 22 h 46"/>
                <a:gd name="T28" fmla="*/ 4 w 44"/>
                <a:gd name="T29" fmla="*/ 28 h 46"/>
                <a:gd name="T30" fmla="*/ 2 w 44"/>
                <a:gd name="T31" fmla="*/ 34 h 46"/>
                <a:gd name="T32" fmla="*/ 0 w 44"/>
                <a:gd name="T33" fmla="*/ 38 h 46"/>
                <a:gd name="T34" fmla="*/ 16 w 44"/>
                <a:gd name="T35" fmla="*/ 34 h 46"/>
                <a:gd name="T36" fmla="*/ 24 w 44"/>
                <a:gd name="T37" fmla="*/ 46 h 46"/>
                <a:gd name="T38" fmla="*/ 24 w 44"/>
                <a:gd name="T39" fmla="*/ 44 h 46"/>
                <a:gd name="T40" fmla="*/ 28 w 44"/>
                <a:gd name="T41" fmla="*/ 44 h 46"/>
                <a:gd name="T42" fmla="*/ 32 w 44"/>
                <a:gd name="T43" fmla="*/ 42 h 46"/>
                <a:gd name="T44" fmla="*/ 36 w 44"/>
                <a:gd name="T45" fmla="*/ 40 h 46"/>
                <a:gd name="T46" fmla="*/ 40 w 44"/>
                <a:gd name="T47" fmla="*/ 36 h 46"/>
                <a:gd name="T48" fmla="*/ 40 w 44"/>
                <a:gd name="T49" fmla="*/ 36 h 46"/>
                <a:gd name="T50" fmla="*/ 42 w 44"/>
                <a:gd name="T51" fmla="*/ 32 h 46"/>
                <a:gd name="T52" fmla="*/ 42 w 44"/>
                <a:gd name="T53" fmla="*/ 28 h 46"/>
                <a:gd name="T54" fmla="*/ 44 w 44"/>
                <a:gd name="T55" fmla="*/ 24 h 46"/>
                <a:gd name="T56" fmla="*/ 42 w 44"/>
                <a:gd name="T57" fmla="*/ 18 h 46"/>
                <a:gd name="T58" fmla="*/ 40 w 44"/>
                <a:gd name="T59" fmla="*/ 12 h 46"/>
                <a:gd name="T60" fmla="*/ 38 w 44"/>
                <a:gd name="T61" fmla="*/ 12 h 46"/>
                <a:gd name="T62" fmla="*/ 36 w 44"/>
                <a:gd name="T63" fmla="*/ 10 h 46"/>
                <a:gd name="T64" fmla="*/ 34 w 44"/>
                <a:gd name="T65" fmla="*/ 6 h 46"/>
                <a:gd name="T66" fmla="*/ 30 w 44"/>
                <a:gd name="T67" fmla="*/ 4 h 46"/>
                <a:gd name="T68" fmla="*/ 26 w 44"/>
                <a:gd name="T69" fmla="*/ 0 h 46"/>
                <a:gd name="T70" fmla="*/ 22 w 44"/>
                <a:gd name="T71" fmla="*/ 0 h 46"/>
                <a:gd name="T72" fmla="*/ 16 w 44"/>
                <a:gd name="T73" fmla="*/ 0 h 46"/>
                <a:gd name="T74" fmla="*/ 10 w 44"/>
                <a:gd name="T75" fmla="*/ 2 h 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4"/>
                <a:gd name="T115" fmla="*/ 0 h 46"/>
                <a:gd name="T116" fmla="*/ 44 w 44"/>
                <a:gd name="T117" fmla="*/ 46 h 4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4" h="46">
                  <a:moveTo>
                    <a:pt x="10" y="2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4" y="8"/>
                  </a:lnTo>
                  <a:lnTo>
                    <a:pt x="6" y="12"/>
                  </a:lnTo>
                  <a:lnTo>
                    <a:pt x="6" y="14"/>
                  </a:lnTo>
                  <a:lnTo>
                    <a:pt x="4" y="18"/>
                  </a:lnTo>
                  <a:lnTo>
                    <a:pt x="4" y="22"/>
                  </a:lnTo>
                  <a:lnTo>
                    <a:pt x="4" y="28"/>
                  </a:lnTo>
                  <a:lnTo>
                    <a:pt x="2" y="34"/>
                  </a:lnTo>
                  <a:lnTo>
                    <a:pt x="0" y="38"/>
                  </a:lnTo>
                  <a:lnTo>
                    <a:pt x="16" y="34"/>
                  </a:lnTo>
                  <a:lnTo>
                    <a:pt x="24" y="46"/>
                  </a:lnTo>
                  <a:lnTo>
                    <a:pt x="24" y="44"/>
                  </a:lnTo>
                  <a:lnTo>
                    <a:pt x="28" y="44"/>
                  </a:lnTo>
                  <a:lnTo>
                    <a:pt x="32" y="42"/>
                  </a:lnTo>
                  <a:lnTo>
                    <a:pt x="36" y="40"/>
                  </a:lnTo>
                  <a:lnTo>
                    <a:pt x="40" y="36"/>
                  </a:lnTo>
                  <a:lnTo>
                    <a:pt x="42" y="32"/>
                  </a:lnTo>
                  <a:lnTo>
                    <a:pt x="42" y="28"/>
                  </a:lnTo>
                  <a:lnTo>
                    <a:pt x="44" y="24"/>
                  </a:lnTo>
                  <a:lnTo>
                    <a:pt x="42" y="18"/>
                  </a:lnTo>
                  <a:lnTo>
                    <a:pt x="40" y="12"/>
                  </a:lnTo>
                  <a:lnTo>
                    <a:pt x="38" y="12"/>
                  </a:lnTo>
                  <a:lnTo>
                    <a:pt x="36" y="10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0" y="2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914" name="Freeform 177"/>
            <p:cNvSpPr>
              <a:spLocks/>
            </p:cNvSpPr>
            <p:nvPr/>
          </p:nvSpPr>
          <p:spPr bwMode="gray">
            <a:xfrm>
              <a:off x="4275" y="1574"/>
              <a:ext cx="168" cy="98"/>
            </a:xfrm>
            <a:custGeom>
              <a:avLst/>
              <a:gdLst>
                <a:gd name="T0" fmla="*/ 10 w 168"/>
                <a:gd name="T1" fmla="*/ 2 h 98"/>
                <a:gd name="T2" fmla="*/ 4 w 168"/>
                <a:gd name="T3" fmla="*/ 0 h 98"/>
                <a:gd name="T4" fmla="*/ 0 w 168"/>
                <a:gd name="T5" fmla="*/ 6 h 98"/>
                <a:gd name="T6" fmla="*/ 4 w 168"/>
                <a:gd name="T7" fmla="*/ 24 h 98"/>
                <a:gd name="T8" fmla="*/ 6 w 168"/>
                <a:gd name="T9" fmla="*/ 28 h 98"/>
                <a:gd name="T10" fmla="*/ 12 w 168"/>
                <a:gd name="T11" fmla="*/ 32 h 98"/>
                <a:gd name="T12" fmla="*/ 26 w 168"/>
                <a:gd name="T13" fmla="*/ 26 h 98"/>
                <a:gd name="T14" fmla="*/ 30 w 168"/>
                <a:gd name="T15" fmla="*/ 24 h 98"/>
                <a:gd name="T16" fmla="*/ 34 w 168"/>
                <a:gd name="T17" fmla="*/ 24 h 98"/>
                <a:gd name="T18" fmla="*/ 38 w 168"/>
                <a:gd name="T19" fmla="*/ 38 h 98"/>
                <a:gd name="T20" fmla="*/ 44 w 168"/>
                <a:gd name="T21" fmla="*/ 72 h 98"/>
                <a:gd name="T22" fmla="*/ 40 w 168"/>
                <a:gd name="T23" fmla="*/ 72 h 98"/>
                <a:gd name="T24" fmla="*/ 38 w 168"/>
                <a:gd name="T25" fmla="*/ 80 h 98"/>
                <a:gd name="T26" fmla="*/ 48 w 168"/>
                <a:gd name="T27" fmla="*/ 88 h 98"/>
                <a:gd name="T28" fmla="*/ 56 w 168"/>
                <a:gd name="T29" fmla="*/ 86 h 98"/>
                <a:gd name="T30" fmla="*/ 58 w 168"/>
                <a:gd name="T31" fmla="*/ 84 h 98"/>
                <a:gd name="T32" fmla="*/ 68 w 168"/>
                <a:gd name="T33" fmla="*/ 86 h 98"/>
                <a:gd name="T34" fmla="*/ 82 w 168"/>
                <a:gd name="T35" fmla="*/ 94 h 98"/>
                <a:gd name="T36" fmla="*/ 118 w 168"/>
                <a:gd name="T37" fmla="*/ 96 h 98"/>
                <a:gd name="T38" fmla="*/ 118 w 168"/>
                <a:gd name="T39" fmla="*/ 92 h 98"/>
                <a:gd name="T40" fmla="*/ 122 w 168"/>
                <a:gd name="T41" fmla="*/ 86 h 98"/>
                <a:gd name="T42" fmla="*/ 134 w 168"/>
                <a:gd name="T43" fmla="*/ 88 h 98"/>
                <a:gd name="T44" fmla="*/ 142 w 168"/>
                <a:gd name="T45" fmla="*/ 92 h 98"/>
                <a:gd name="T46" fmla="*/ 150 w 168"/>
                <a:gd name="T47" fmla="*/ 90 h 98"/>
                <a:gd name="T48" fmla="*/ 154 w 168"/>
                <a:gd name="T49" fmla="*/ 82 h 98"/>
                <a:gd name="T50" fmla="*/ 156 w 168"/>
                <a:gd name="T51" fmla="*/ 76 h 98"/>
                <a:gd name="T52" fmla="*/ 164 w 168"/>
                <a:gd name="T53" fmla="*/ 72 h 98"/>
                <a:gd name="T54" fmla="*/ 164 w 168"/>
                <a:gd name="T55" fmla="*/ 66 h 98"/>
                <a:gd name="T56" fmla="*/ 168 w 168"/>
                <a:gd name="T57" fmla="*/ 62 h 98"/>
                <a:gd name="T58" fmla="*/ 166 w 168"/>
                <a:gd name="T59" fmla="*/ 56 h 98"/>
                <a:gd name="T60" fmla="*/ 150 w 168"/>
                <a:gd name="T61" fmla="*/ 50 h 98"/>
                <a:gd name="T62" fmla="*/ 138 w 168"/>
                <a:gd name="T63" fmla="*/ 48 h 98"/>
                <a:gd name="T64" fmla="*/ 124 w 168"/>
                <a:gd name="T65" fmla="*/ 44 h 98"/>
                <a:gd name="T66" fmla="*/ 110 w 168"/>
                <a:gd name="T67" fmla="*/ 46 h 98"/>
                <a:gd name="T68" fmla="*/ 100 w 168"/>
                <a:gd name="T69" fmla="*/ 50 h 98"/>
                <a:gd name="T70" fmla="*/ 82 w 168"/>
                <a:gd name="T71" fmla="*/ 44 h 98"/>
                <a:gd name="T72" fmla="*/ 60 w 168"/>
                <a:gd name="T73" fmla="*/ 30 h 98"/>
                <a:gd name="T74" fmla="*/ 52 w 168"/>
                <a:gd name="T75" fmla="*/ 24 h 98"/>
                <a:gd name="T76" fmla="*/ 50 w 168"/>
                <a:gd name="T77" fmla="*/ 20 h 98"/>
                <a:gd name="T78" fmla="*/ 50 w 168"/>
                <a:gd name="T79" fmla="*/ 16 h 98"/>
                <a:gd name="T80" fmla="*/ 48 w 168"/>
                <a:gd name="T81" fmla="*/ 10 h 98"/>
                <a:gd name="T82" fmla="*/ 40 w 168"/>
                <a:gd name="T83" fmla="*/ 10 h 98"/>
                <a:gd name="T84" fmla="*/ 36 w 168"/>
                <a:gd name="T85" fmla="*/ 14 h 98"/>
                <a:gd name="T86" fmla="*/ 28 w 168"/>
                <a:gd name="T87" fmla="*/ 12 h 98"/>
                <a:gd name="T88" fmla="*/ 24 w 168"/>
                <a:gd name="T89" fmla="*/ 4 h 98"/>
                <a:gd name="T90" fmla="*/ 12 w 168"/>
                <a:gd name="T91" fmla="*/ 2 h 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68"/>
                <a:gd name="T139" fmla="*/ 0 h 98"/>
                <a:gd name="T140" fmla="*/ 168 w 168"/>
                <a:gd name="T141" fmla="*/ 98 h 9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68" h="98">
                  <a:moveTo>
                    <a:pt x="12" y="2"/>
                  </a:moveTo>
                  <a:lnTo>
                    <a:pt x="12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6" y="28"/>
                  </a:lnTo>
                  <a:lnTo>
                    <a:pt x="6" y="30"/>
                  </a:lnTo>
                  <a:lnTo>
                    <a:pt x="8" y="32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20" y="30"/>
                  </a:lnTo>
                  <a:lnTo>
                    <a:pt x="26" y="26"/>
                  </a:lnTo>
                  <a:lnTo>
                    <a:pt x="28" y="26"/>
                  </a:lnTo>
                  <a:lnTo>
                    <a:pt x="28" y="24"/>
                  </a:lnTo>
                  <a:lnTo>
                    <a:pt x="30" y="24"/>
                  </a:lnTo>
                  <a:lnTo>
                    <a:pt x="32" y="24"/>
                  </a:lnTo>
                  <a:lnTo>
                    <a:pt x="34" y="24"/>
                  </a:lnTo>
                  <a:lnTo>
                    <a:pt x="36" y="28"/>
                  </a:lnTo>
                  <a:lnTo>
                    <a:pt x="36" y="32"/>
                  </a:lnTo>
                  <a:lnTo>
                    <a:pt x="38" y="38"/>
                  </a:lnTo>
                  <a:lnTo>
                    <a:pt x="38" y="48"/>
                  </a:lnTo>
                  <a:lnTo>
                    <a:pt x="44" y="72"/>
                  </a:lnTo>
                  <a:lnTo>
                    <a:pt x="42" y="72"/>
                  </a:lnTo>
                  <a:lnTo>
                    <a:pt x="40" y="72"/>
                  </a:lnTo>
                  <a:lnTo>
                    <a:pt x="38" y="74"/>
                  </a:lnTo>
                  <a:lnTo>
                    <a:pt x="38" y="76"/>
                  </a:lnTo>
                  <a:lnTo>
                    <a:pt x="38" y="80"/>
                  </a:lnTo>
                  <a:lnTo>
                    <a:pt x="40" y="84"/>
                  </a:lnTo>
                  <a:lnTo>
                    <a:pt x="44" y="88"/>
                  </a:lnTo>
                  <a:lnTo>
                    <a:pt x="48" y="88"/>
                  </a:lnTo>
                  <a:lnTo>
                    <a:pt x="50" y="88"/>
                  </a:lnTo>
                  <a:lnTo>
                    <a:pt x="54" y="88"/>
                  </a:lnTo>
                  <a:lnTo>
                    <a:pt x="56" y="86"/>
                  </a:lnTo>
                  <a:lnTo>
                    <a:pt x="58" y="84"/>
                  </a:lnTo>
                  <a:lnTo>
                    <a:pt x="62" y="84"/>
                  </a:lnTo>
                  <a:lnTo>
                    <a:pt x="64" y="84"/>
                  </a:lnTo>
                  <a:lnTo>
                    <a:pt x="68" y="86"/>
                  </a:lnTo>
                  <a:lnTo>
                    <a:pt x="72" y="90"/>
                  </a:lnTo>
                  <a:lnTo>
                    <a:pt x="74" y="92"/>
                  </a:lnTo>
                  <a:lnTo>
                    <a:pt x="82" y="94"/>
                  </a:lnTo>
                  <a:lnTo>
                    <a:pt x="94" y="98"/>
                  </a:lnTo>
                  <a:lnTo>
                    <a:pt x="106" y="96"/>
                  </a:lnTo>
                  <a:lnTo>
                    <a:pt x="118" y="96"/>
                  </a:lnTo>
                  <a:lnTo>
                    <a:pt x="118" y="94"/>
                  </a:lnTo>
                  <a:lnTo>
                    <a:pt x="118" y="92"/>
                  </a:lnTo>
                  <a:lnTo>
                    <a:pt x="120" y="90"/>
                  </a:lnTo>
                  <a:lnTo>
                    <a:pt x="120" y="88"/>
                  </a:lnTo>
                  <a:lnTo>
                    <a:pt x="122" y="86"/>
                  </a:lnTo>
                  <a:lnTo>
                    <a:pt x="124" y="86"/>
                  </a:lnTo>
                  <a:lnTo>
                    <a:pt x="128" y="86"/>
                  </a:lnTo>
                  <a:lnTo>
                    <a:pt x="134" y="88"/>
                  </a:lnTo>
                  <a:lnTo>
                    <a:pt x="140" y="92"/>
                  </a:lnTo>
                  <a:lnTo>
                    <a:pt x="142" y="92"/>
                  </a:lnTo>
                  <a:lnTo>
                    <a:pt x="144" y="92"/>
                  </a:lnTo>
                  <a:lnTo>
                    <a:pt x="148" y="92"/>
                  </a:lnTo>
                  <a:lnTo>
                    <a:pt x="150" y="90"/>
                  </a:lnTo>
                  <a:lnTo>
                    <a:pt x="152" y="88"/>
                  </a:lnTo>
                  <a:lnTo>
                    <a:pt x="154" y="86"/>
                  </a:lnTo>
                  <a:lnTo>
                    <a:pt x="154" y="82"/>
                  </a:lnTo>
                  <a:lnTo>
                    <a:pt x="154" y="76"/>
                  </a:lnTo>
                  <a:lnTo>
                    <a:pt x="156" y="76"/>
                  </a:lnTo>
                  <a:lnTo>
                    <a:pt x="158" y="74"/>
                  </a:lnTo>
                  <a:lnTo>
                    <a:pt x="162" y="74"/>
                  </a:lnTo>
                  <a:lnTo>
                    <a:pt x="164" y="72"/>
                  </a:lnTo>
                  <a:lnTo>
                    <a:pt x="164" y="70"/>
                  </a:lnTo>
                  <a:lnTo>
                    <a:pt x="164" y="66"/>
                  </a:lnTo>
                  <a:lnTo>
                    <a:pt x="166" y="64"/>
                  </a:lnTo>
                  <a:lnTo>
                    <a:pt x="168" y="62"/>
                  </a:lnTo>
                  <a:lnTo>
                    <a:pt x="168" y="60"/>
                  </a:lnTo>
                  <a:lnTo>
                    <a:pt x="168" y="58"/>
                  </a:lnTo>
                  <a:lnTo>
                    <a:pt x="166" y="56"/>
                  </a:lnTo>
                  <a:lnTo>
                    <a:pt x="162" y="54"/>
                  </a:lnTo>
                  <a:lnTo>
                    <a:pt x="158" y="52"/>
                  </a:lnTo>
                  <a:lnTo>
                    <a:pt x="150" y="50"/>
                  </a:lnTo>
                  <a:lnTo>
                    <a:pt x="142" y="48"/>
                  </a:lnTo>
                  <a:lnTo>
                    <a:pt x="140" y="48"/>
                  </a:lnTo>
                  <a:lnTo>
                    <a:pt x="138" y="48"/>
                  </a:lnTo>
                  <a:lnTo>
                    <a:pt x="134" y="46"/>
                  </a:lnTo>
                  <a:lnTo>
                    <a:pt x="130" y="44"/>
                  </a:lnTo>
                  <a:lnTo>
                    <a:pt x="124" y="44"/>
                  </a:lnTo>
                  <a:lnTo>
                    <a:pt x="118" y="44"/>
                  </a:lnTo>
                  <a:lnTo>
                    <a:pt x="110" y="44"/>
                  </a:lnTo>
                  <a:lnTo>
                    <a:pt x="110" y="46"/>
                  </a:lnTo>
                  <a:lnTo>
                    <a:pt x="108" y="46"/>
                  </a:lnTo>
                  <a:lnTo>
                    <a:pt x="106" y="48"/>
                  </a:lnTo>
                  <a:lnTo>
                    <a:pt x="100" y="50"/>
                  </a:lnTo>
                  <a:lnTo>
                    <a:pt x="96" y="50"/>
                  </a:lnTo>
                  <a:lnTo>
                    <a:pt x="90" y="48"/>
                  </a:lnTo>
                  <a:lnTo>
                    <a:pt x="82" y="44"/>
                  </a:lnTo>
                  <a:lnTo>
                    <a:pt x="62" y="32"/>
                  </a:lnTo>
                  <a:lnTo>
                    <a:pt x="60" y="30"/>
                  </a:lnTo>
                  <a:lnTo>
                    <a:pt x="58" y="26"/>
                  </a:lnTo>
                  <a:lnTo>
                    <a:pt x="56" y="24"/>
                  </a:lnTo>
                  <a:lnTo>
                    <a:pt x="52" y="24"/>
                  </a:lnTo>
                  <a:lnTo>
                    <a:pt x="52" y="22"/>
                  </a:lnTo>
                  <a:lnTo>
                    <a:pt x="50" y="22"/>
                  </a:lnTo>
                  <a:lnTo>
                    <a:pt x="50" y="20"/>
                  </a:lnTo>
                  <a:lnTo>
                    <a:pt x="50" y="18"/>
                  </a:lnTo>
                  <a:lnTo>
                    <a:pt x="50" y="16"/>
                  </a:lnTo>
                  <a:lnTo>
                    <a:pt x="50" y="14"/>
                  </a:lnTo>
                  <a:lnTo>
                    <a:pt x="50" y="10"/>
                  </a:lnTo>
                  <a:lnTo>
                    <a:pt x="48" y="10"/>
                  </a:lnTo>
                  <a:lnTo>
                    <a:pt x="46" y="8"/>
                  </a:lnTo>
                  <a:lnTo>
                    <a:pt x="42" y="8"/>
                  </a:lnTo>
                  <a:lnTo>
                    <a:pt x="40" y="10"/>
                  </a:lnTo>
                  <a:lnTo>
                    <a:pt x="38" y="12"/>
                  </a:lnTo>
                  <a:lnTo>
                    <a:pt x="36" y="14"/>
                  </a:lnTo>
                  <a:lnTo>
                    <a:pt x="32" y="14"/>
                  </a:lnTo>
                  <a:lnTo>
                    <a:pt x="30" y="14"/>
                  </a:lnTo>
                  <a:lnTo>
                    <a:pt x="28" y="12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4" y="4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2" y="2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915" name="Freeform 178"/>
            <p:cNvSpPr>
              <a:spLocks/>
            </p:cNvSpPr>
            <p:nvPr/>
          </p:nvSpPr>
          <p:spPr bwMode="gray">
            <a:xfrm>
              <a:off x="4185" y="1370"/>
              <a:ext cx="88" cy="102"/>
            </a:xfrm>
            <a:custGeom>
              <a:avLst/>
              <a:gdLst>
                <a:gd name="T0" fmla="*/ 30 w 88"/>
                <a:gd name="T1" fmla="*/ 44 h 102"/>
                <a:gd name="T2" fmla="*/ 26 w 88"/>
                <a:gd name="T3" fmla="*/ 38 h 102"/>
                <a:gd name="T4" fmla="*/ 20 w 88"/>
                <a:gd name="T5" fmla="*/ 32 h 102"/>
                <a:gd name="T6" fmla="*/ 14 w 88"/>
                <a:gd name="T7" fmla="*/ 28 h 102"/>
                <a:gd name="T8" fmla="*/ 8 w 88"/>
                <a:gd name="T9" fmla="*/ 24 h 102"/>
                <a:gd name="T10" fmla="*/ 2 w 88"/>
                <a:gd name="T11" fmla="*/ 16 h 102"/>
                <a:gd name="T12" fmla="*/ 0 w 88"/>
                <a:gd name="T13" fmla="*/ 8 h 102"/>
                <a:gd name="T14" fmla="*/ 8 w 88"/>
                <a:gd name="T15" fmla="*/ 0 h 102"/>
                <a:gd name="T16" fmla="*/ 12 w 88"/>
                <a:gd name="T17" fmla="*/ 0 h 102"/>
                <a:gd name="T18" fmla="*/ 20 w 88"/>
                <a:gd name="T19" fmla="*/ 2 h 102"/>
                <a:gd name="T20" fmla="*/ 28 w 88"/>
                <a:gd name="T21" fmla="*/ 6 h 102"/>
                <a:gd name="T22" fmla="*/ 32 w 88"/>
                <a:gd name="T23" fmla="*/ 16 h 102"/>
                <a:gd name="T24" fmla="*/ 32 w 88"/>
                <a:gd name="T25" fmla="*/ 20 h 102"/>
                <a:gd name="T26" fmla="*/ 36 w 88"/>
                <a:gd name="T27" fmla="*/ 24 h 102"/>
                <a:gd name="T28" fmla="*/ 44 w 88"/>
                <a:gd name="T29" fmla="*/ 26 h 102"/>
                <a:gd name="T30" fmla="*/ 44 w 88"/>
                <a:gd name="T31" fmla="*/ 24 h 102"/>
                <a:gd name="T32" fmla="*/ 44 w 88"/>
                <a:gd name="T33" fmla="*/ 18 h 102"/>
                <a:gd name="T34" fmla="*/ 46 w 88"/>
                <a:gd name="T35" fmla="*/ 12 h 102"/>
                <a:gd name="T36" fmla="*/ 50 w 88"/>
                <a:gd name="T37" fmla="*/ 10 h 102"/>
                <a:gd name="T38" fmla="*/ 60 w 88"/>
                <a:gd name="T39" fmla="*/ 14 h 102"/>
                <a:gd name="T40" fmla="*/ 58 w 88"/>
                <a:gd name="T41" fmla="*/ 20 h 102"/>
                <a:gd name="T42" fmla="*/ 58 w 88"/>
                <a:gd name="T43" fmla="*/ 30 h 102"/>
                <a:gd name="T44" fmla="*/ 60 w 88"/>
                <a:gd name="T45" fmla="*/ 40 h 102"/>
                <a:gd name="T46" fmla="*/ 66 w 88"/>
                <a:gd name="T47" fmla="*/ 46 h 102"/>
                <a:gd name="T48" fmla="*/ 70 w 88"/>
                <a:gd name="T49" fmla="*/ 44 h 102"/>
                <a:gd name="T50" fmla="*/ 76 w 88"/>
                <a:gd name="T51" fmla="*/ 34 h 102"/>
                <a:gd name="T52" fmla="*/ 76 w 88"/>
                <a:gd name="T53" fmla="*/ 32 h 102"/>
                <a:gd name="T54" fmla="*/ 80 w 88"/>
                <a:gd name="T55" fmla="*/ 28 h 102"/>
                <a:gd name="T56" fmla="*/ 82 w 88"/>
                <a:gd name="T57" fmla="*/ 26 h 102"/>
                <a:gd name="T58" fmla="*/ 86 w 88"/>
                <a:gd name="T59" fmla="*/ 28 h 102"/>
                <a:gd name="T60" fmla="*/ 88 w 88"/>
                <a:gd name="T61" fmla="*/ 38 h 102"/>
                <a:gd name="T62" fmla="*/ 86 w 88"/>
                <a:gd name="T63" fmla="*/ 48 h 102"/>
                <a:gd name="T64" fmla="*/ 82 w 88"/>
                <a:gd name="T65" fmla="*/ 68 h 102"/>
                <a:gd name="T66" fmla="*/ 88 w 88"/>
                <a:gd name="T67" fmla="*/ 90 h 102"/>
                <a:gd name="T68" fmla="*/ 88 w 88"/>
                <a:gd name="T69" fmla="*/ 92 h 102"/>
                <a:gd name="T70" fmla="*/ 84 w 88"/>
                <a:gd name="T71" fmla="*/ 98 h 102"/>
                <a:gd name="T72" fmla="*/ 82 w 88"/>
                <a:gd name="T73" fmla="*/ 102 h 102"/>
                <a:gd name="T74" fmla="*/ 78 w 88"/>
                <a:gd name="T75" fmla="*/ 100 h 102"/>
                <a:gd name="T76" fmla="*/ 78 w 88"/>
                <a:gd name="T77" fmla="*/ 96 h 102"/>
                <a:gd name="T78" fmla="*/ 76 w 88"/>
                <a:gd name="T79" fmla="*/ 90 h 102"/>
                <a:gd name="T80" fmla="*/ 76 w 88"/>
                <a:gd name="T81" fmla="*/ 80 h 102"/>
                <a:gd name="T82" fmla="*/ 72 w 88"/>
                <a:gd name="T83" fmla="*/ 76 h 102"/>
                <a:gd name="T84" fmla="*/ 66 w 88"/>
                <a:gd name="T85" fmla="*/ 78 h 102"/>
                <a:gd name="T86" fmla="*/ 60 w 88"/>
                <a:gd name="T87" fmla="*/ 74 h 102"/>
                <a:gd name="T88" fmla="*/ 52 w 88"/>
                <a:gd name="T89" fmla="*/ 70 h 102"/>
                <a:gd name="T90" fmla="*/ 44 w 88"/>
                <a:gd name="T91" fmla="*/ 60 h 10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88"/>
                <a:gd name="T139" fmla="*/ 0 h 102"/>
                <a:gd name="T140" fmla="*/ 88 w 88"/>
                <a:gd name="T141" fmla="*/ 102 h 10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88" h="102">
                  <a:moveTo>
                    <a:pt x="30" y="46"/>
                  </a:moveTo>
                  <a:lnTo>
                    <a:pt x="30" y="44"/>
                  </a:lnTo>
                  <a:lnTo>
                    <a:pt x="28" y="42"/>
                  </a:lnTo>
                  <a:lnTo>
                    <a:pt x="26" y="38"/>
                  </a:lnTo>
                  <a:lnTo>
                    <a:pt x="24" y="34"/>
                  </a:lnTo>
                  <a:lnTo>
                    <a:pt x="20" y="32"/>
                  </a:lnTo>
                  <a:lnTo>
                    <a:pt x="14" y="30"/>
                  </a:lnTo>
                  <a:lnTo>
                    <a:pt x="14" y="28"/>
                  </a:lnTo>
                  <a:lnTo>
                    <a:pt x="12" y="26"/>
                  </a:lnTo>
                  <a:lnTo>
                    <a:pt x="8" y="24"/>
                  </a:lnTo>
                  <a:lnTo>
                    <a:pt x="6" y="20"/>
                  </a:lnTo>
                  <a:lnTo>
                    <a:pt x="2" y="16"/>
                  </a:lnTo>
                  <a:lnTo>
                    <a:pt x="2" y="12"/>
                  </a:lnTo>
                  <a:lnTo>
                    <a:pt x="0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4" y="4"/>
                  </a:lnTo>
                  <a:lnTo>
                    <a:pt x="28" y="6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8"/>
                  </a:lnTo>
                  <a:lnTo>
                    <a:pt x="32" y="20"/>
                  </a:lnTo>
                  <a:lnTo>
                    <a:pt x="34" y="22"/>
                  </a:lnTo>
                  <a:lnTo>
                    <a:pt x="36" y="24"/>
                  </a:lnTo>
                  <a:lnTo>
                    <a:pt x="40" y="26"/>
                  </a:lnTo>
                  <a:lnTo>
                    <a:pt x="44" y="26"/>
                  </a:lnTo>
                  <a:lnTo>
                    <a:pt x="44" y="24"/>
                  </a:lnTo>
                  <a:lnTo>
                    <a:pt x="44" y="20"/>
                  </a:lnTo>
                  <a:lnTo>
                    <a:pt x="44" y="18"/>
                  </a:lnTo>
                  <a:lnTo>
                    <a:pt x="44" y="14"/>
                  </a:lnTo>
                  <a:lnTo>
                    <a:pt x="46" y="12"/>
                  </a:lnTo>
                  <a:lnTo>
                    <a:pt x="48" y="10"/>
                  </a:lnTo>
                  <a:lnTo>
                    <a:pt x="50" y="10"/>
                  </a:lnTo>
                  <a:lnTo>
                    <a:pt x="54" y="12"/>
                  </a:lnTo>
                  <a:lnTo>
                    <a:pt x="60" y="14"/>
                  </a:lnTo>
                  <a:lnTo>
                    <a:pt x="60" y="16"/>
                  </a:lnTo>
                  <a:lnTo>
                    <a:pt x="58" y="20"/>
                  </a:lnTo>
                  <a:lnTo>
                    <a:pt x="58" y="24"/>
                  </a:lnTo>
                  <a:lnTo>
                    <a:pt x="58" y="30"/>
                  </a:lnTo>
                  <a:lnTo>
                    <a:pt x="60" y="34"/>
                  </a:lnTo>
                  <a:lnTo>
                    <a:pt x="60" y="40"/>
                  </a:lnTo>
                  <a:lnTo>
                    <a:pt x="64" y="44"/>
                  </a:lnTo>
                  <a:lnTo>
                    <a:pt x="66" y="46"/>
                  </a:lnTo>
                  <a:lnTo>
                    <a:pt x="68" y="46"/>
                  </a:lnTo>
                  <a:lnTo>
                    <a:pt x="70" y="44"/>
                  </a:lnTo>
                  <a:lnTo>
                    <a:pt x="72" y="42"/>
                  </a:lnTo>
                  <a:lnTo>
                    <a:pt x="76" y="34"/>
                  </a:lnTo>
                  <a:lnTo>
                    <a:pt x="76" y="32"/>
                  </a:lnTo>
                  <a:lnTo>
                    <a:pt x="78" y="30"/>
                  </a:lnTo>
                  <a:lnTo>
                    <a:pt x="80" y="28"/>
                  </a:lnTo>
                  <a:lnTo>
                    <a:pt x="82" y="26"/>
                  </a:lnTo>
                  <a:lnTo>
                    <a:pt x="84" y="26"/>
                  </a:lnTo>
                  <a:lnTo>
                    <a:pt x="86" y="28"/>
                  </a:lnTo>
                  <a:lnTo>
                    <a:pt x="86" y="32"/>
                  </a:lnTo>
                  <a:lnTo>
                    <a:pt x="88" y="38"/>
                  </a:lnTo>
                  <a:lnTo>
                    <a:pt x="88" y="46"/>
                  </a:lnTo>
                  <a:lnTo>
                    <a:pt x="86" y="48"/>
                  </a:lnTo>
                  <a:lnTo>
                    <a:pt x="84" y="58"/>
                  </a:lnTo>
                  <a:lnTo>
                    <a:pt x="82" y="68"/>
                  </a:lnTo>
                  <a:lnTo>
                    <a:pt x="84" y="80"/>
                  </a:lnTo>
                  <a:lnTo>
                    <a:pt x="88" y="90"/>
                  </a:lnTo>
                  <a:lnTo>
                    <a:pt x="88" y="92"/>
                  </a:lnTo>
                  <a:lnTo>
                    <a:pt x="86" y="96"/>
                  </a:lnTo>
                  <a:lnTo>
                    <a:pt x="84" y="98"/>
                  </a:lnTo>
                  <a:lnTo>
                    <a:pt x="84" y="100"/>
                  </a:lnTo>
                  <a:lnTo>
                    <a:pt x="82" y="102"/>
                  </a:lnTo>
                  <a:lnTo>
                    <a:pt x="80" y="102"/>
                  </a:lnTo>
                  <a:lnTo>
                    <a:pt x="78" y="100"/>
                  </a:lnTo>
                  <a:lnTo>
                    <a:pt x="78" y="96"/>
                  </a:lnTo>
                  <a:lnTo>
                    <a:pt x="76" y="92"/>
                  </a:lnTo>
                  <a:lnTo>
                    <a:pt x="76" y="90"/>
                  </a:lnTo>
                  <a:lnTo>
                    <a:pt x="76" y="86"/>
                  </a:lnTo>
                  <a:lnTo>
                    <a:pt x="76" y="80"/>
                  </a:lnTo>
                  <a:lnTo>
                    <a:pt x="74" y="78"/>
                  </a:lnTo>
                  <a:lnTo>
                    <a:pt x="72" y="76"/>
                  </a:lnTo>
                  <a:lnTo>
                    <a:pt x="68" y="74"/>
                  </a:lnTo>
                  <a:lnTo>
                    <a:pt x="66" y="78"/>
                  </a:lnTo>
                  <a:lnTo>
                    <a:pt x="64" y="76"/>
                  </a:lnTo>
                  <a:lnTo>
                    <a:pt x="60" y="74"/>
                  </a:lnTo>
                  <a:lnTo>
                    <a:pt x="56" y="72"/>
                  </a:lnTo>
                  <a:lnTo>
                    <a:pt x="52" y="70"/>
                  </a:lnTo>
                  <a:lnTo>
                    <a:pt x="46" y="66"/>
                  </a:lnTo>
                  <a:lnTo>
                    <a:pt x="44" y="60"/>
                  </a:lnTo>
                  <a:lnTo>
                    <a:pt x="30" y="46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916" name="Freeform 179"/>
            <p:cNvSpPr>
              <a:spLocks/>
            </p:cNvSpPr>
            <p:nvPr/>
          </p:nvSpPr>
          <p:spPr bwMode="gray">
            <a:xfrm>
              <a:off x="4291" y="1414"/>
              <a:ext cx="38" cy="54"/>
            </a:xfrm>
            <a:custGeom>
              <a:avLst/>
              <a:gdLst>
                <a:gd name="T0" fmla="*/ 16 w 38"/>
                <a:gd name="T1" fmla="*/ 0 h 54"/>
                <a:gd name="T2" fmla="*/ 14 w 38"/>
                <a:gd name="T3" fmla="*/ 0 h 54"/>
                <a:gd name="T4" fmla="*/ 14 w 38"/>
                <a:gd name="T5" fmla="*/ 0 h 54"/>
                <a:gd name="T6" fmla="*/ 12 w 38"/>
                <a:gd name="T7" fmla="*/ 0 h 54"/>
                <a:gd name="T8" fmla="*/ 8 w 38"/>
                <a:gd name="T9" fmla="*/ 2 h 54"/>
                <a:gd name="T10" fmla="*/ 6 w 38"/>
                <a:gd name="T11" fmla="*/ 6 h 54"/>
                <a:gd name="T12" fmla="*/ 4 w 38"/>
                <a:gd name="T13" fmla="*/ 10 h 54"/>
                <a:gd name="T14" fmla="*/ 2 w 38"/>
                <a:gd name="T15" fmla="*/ 16 h 54"/>
                <a:gd name="T16" fmla="*/ 2 w 38"/>
                <a:gd name="T17" fmla="*/ 24 h 54"/>
                <a:gd name="T18" fmla="*/ 0 w 38"/>
                <a:gd name="T19" fmla="*/ 48 h 54"/>
                <a:gd name="T20" fmla="*/ 2 w 38"/>
                <a:gd name="T21" fmla="*/ 48 h 54"/>
                <a:gd name="T22" fmla="*/ 10 w 38"/>
                <a:gd name="T23" fmla="*/ 52 h 54"/>
                <a:gd name="T24" fmla="*/ 18 w 38"/>
                <a:gd name="T25" fmla="*/ 54 h 54"/>
                <a:gd name="T26" fmla="*/ 28 w 38"/>
                <a:gd name="T27" fmla="*/ 54 h 54"/>
                <a:gd name="T28" fmla="*/ 36 w 38"/>
                <a:gd name="T29" fmla="*/ 50 h 54"/>
                <a:gd name="T30" fmla="*/ 38 w 38"/>
                <a:gd name="T31" fmla="*/ 40 h 54"/>
                <a:gd name="T32" fmla="*/ 16 w 38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54"/>
                <a:gd name="T53" fmla="*/ 38 w 38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54">
                  <a:moveTo>
                    <a:pt x="16" y="0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6"/>
                  </a:lnTo>
                  <a:lnTo>
                    <a:pt x="4" y="10"/>
                  </a:lnTo>
                  <a:lnTo>
                    <a:pt x="2" y="16"/>
                  </a:lnTo>
                  <a:lnTo>
                    <a:pt x="2" y="24"/>
                  </a:lnTo>
                  <a:lnTo>
                    <a:pt x="0" y="48"/>
                  </a:lnTo>
                  <a:lnTo>
                    <a:pt x="2" y="48"/>
                  </a:lnTo>
                  <a:lnTo>
                    <a:pt x="10" y="52"/>
                  </a:lnTo>
                  <a:lnTo>
                    <a:pt x="18" y="54"/>
                  </a:lnTo>
                  <a:lnTo>
                    <a:pt x="28" y="54"/>
                  </a:lnTo>
                  <a:lnTo>
                    <a:pt x="36" y="50"/>
                  </a:lnTo>
                  <a:lnTo>
                    <a:pt x="38" y="40"/>
                  </a:lnTo>
                  <a:lnTo>
                    <a:pt x="16" y="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917" name="Freeform 180"/>
            <p:cNvSpPr>
              <a:spLocks/>
            </p:cNvSpPr>
            <p:nvPr/>
          </p:nvSpPr>
          <p:spPr bwMode="gray">
            <a:xfrm>
              <a:off x="4417" y="1424"/>
              <a:ext cx="68" cy="146"/>
            </a:xfrm>
            <a:custGeom>
              <a:avLst/>
              <a:gdLst>
                <a:gd name="T0" fmla="*/ 18 w 68"/>
                <a:gd name="T1" fmla="*/ 2 h 146"/>
                <a:gd name="T2" fmla="*/ 16 w 68"/>
                <a:gd name="T3" fmla="*/ 0 h 146"/>
                <a:gd name="T4" fmla="*/ 12 w 68"/>
                <a:gd name="T5" fmla="*/ 0 h 146"/>
                <a:gd name="T6" fmla="*/ 10 w 68"/>
                <a:gd name="T7" fmla="*/ 6 h 146"/>
                <a:gd name="T8" fmla="*/ 12 w 68"/>
                <a:gd name="T9" fmla="*/ 10 h 146"/>
                <a:gd name="T10" fmla="*/ 12 w 68"/>
                <a:gd name="T11" fmla="*/ 16 h 146"/>
                <a:gd name="T12" fmla="*/ 10 w 68"/>
                <a:gd name="T13" fmla="*/ 20 h 146"/>
                <a:gd name="T14" fmla="*/ 6 w 68"/>
                <a:gd name="T15" fmla="*/ 22 h 146"/>
                <a:gd name="T16" fmla="*/ 4 w 68"/>
                <a:gd name="T17" fmla="*/ 32 h 146"/>
                <a:gd name="T18" fmla="*/ 2 w 68"/>
                <a:gd name="T19" fmla="*/ 46 h 146"/>
                <a:gd name="T20" fmla="*/ 2 w 68"/>
                <a:gd name="T21" fmla="*/ 54 h 146"/>
                <a:gd name="T22" fmla="*/ 0 w 68"/>
                <a:gd name="T23" fmla="*/ 58 h 146"/>
                <a:gd name="T24" fmla="*/ 0 w 68"/>
                <a:gd name="T25" fmla="*/ 60 h 146"/>
                <a:gd name="T26" fmla="*/ 0 w 68"/>
                <a:gd name="T27" fmla="*/ 66 h 146"/>
                <a:gd name="T28" fmla="*/ 6 w 68"/>
                <a:gd name="T29" fmla="*/ 78 h 146"/>
                <a:gd name="T30" fmla="*/ 4 w 68"/>
                <a:gd name="T31" fmla="*/ 84 h 146"/>
                <a:gd name="T32" fmla="*/ 8 w 68"/>
                <a:gd name="T33" fmla="*/ 84 h 146"/>
                <a:gd name="T34" fmla="*/ 12 w 68"/>
                <a:gd name="T35" fmla="*/ 88 h 146"/>
                <a:gd name="T36" fmla="*/ 14 w 68"/>
                <a:gd name="T37" fmla="*/ 96 h 146"/>
                <a:gd name="T38" fmla="*/ 14 w 68"/>
                <a:gd name="T39" fmla="*/ 100 h 146"/>
                <a:gd name="T40" fmla="*/ 14 w 68"/>
                <a:gd name="T41" fmla="*/ 106 h 146"/>
                <a:gd name="T42" fmla="*/ 12 w 68"/>
                <a:gd name="T43" fmla="*/ 108 h 146"/>
                <a:gd name="T44" fmla="*/ 12 w 68"/>
                <a:gd name="T45" fmla="*/ 110 h 146"/>
                <a:gd name="T46" fmla="*/ 10 w 68"/>
                <a:gd name="T47" fmla="*/ 116 h 146"/>
                <a:gd name="T48" fmla="*/ 12 w 68"/>
                <a:gd name="T49" fmla="*/ 126 h 146"/>
                <a:gd name="T50" fmla="*/ 10 w 68"/>
                <a:gd name="T51" fmla="*/ 130 h 146"/>
                <a:gd name="T52" fmla="*/ 12 w 68"/>
                <a:gd name="T53" fmla="*/ 136 h 146"/>
                <a:gd name="T54" fmla="*/ 16 w 68"/>
                <a:gd name="T55" fmla="*/ 142 h 146"/>
                <a:gd name="T56" fmla="*/ 26 w 68"/>
                <a:gd name="T57" fmla="*/ 146 h 146"/>
                <a:gd name="T58" fmla="*/ 34 w 68"/>
                <a:gd name="T59" fmla="*/ 146 h 146"/>
                <a:gd name="T60" fmla="*/ 36 w 68"/>
                <a:gd name="T61" fmla="*/ 146 h 146"/>
                <a:gd name="T62" fmla="*/ 40 w 68"/>
                <a:gd name="T63" fmla="*/ 146 h 146"/>
                <a:gd name="T64" fmla="*/ 46 w 68"/>
                <a:gd name="T65" fmla="*/ 142 h 146"/>
                <a:gd name="T66" fmla="*/ 50 w 68"/>
                <a:gd name="T67" fmla="*/ 134 h 146"/>
                <a:gd name="T68" fmla="*/ 52 w 68"/>
                <a:gd name="T69" fmla="*/ 130 h 146"/>
                <a:gd name="T70" fmla="*/ 56 w 68"/>
                <a:gd name="T71" fmla="*/ 120 h 146"/>
                <a:gd name="T72" fmla="*/ 62 w 68"/>
                <a:gd name="T73" fmla="*/ 112 h 146"/>
                <a:gd name="T74" fmla="*/ 64 w 68"/>
                <a:gd name="T75" fmla="*/ 108 h 146"/>
                <a:gd name="T76" fmla="*/ 68 w 68"/>
                <a:gd name="T77" fmla="*/ 100 h 146"/>
                <a:gd name="T78" fmla="*/ 68 w 68"/>
                <a:gd name="T79" fmla="*/ 84 h 146"/>
                <a:gd name="T80" fmla="*/ 66 w 68"/>
                <a:gd name="T81" fmla="*/ 80 h 146"/>
                <a:gd name="T82" fmla="*/ 60 w 68"/>
                <a:gd name="T83" fmla="*/ 78 h 146"/>
                <a:gd name="T84" fmla="*/ 56 w 68"/>
                <a:gd name="T85" fmla="*/ 80 h 146"/>
                <a:gd name="T86" fmla="*/ 54 w 68"/>
                <a:gd name="T87" fmla="*/ 80 h 146"/>
                <a:gd name="T88" fmla="*/ 50 w 68"/>
                <a:gd name="T89" fmla="*/ 80 h 146"/>
                <a:gd name="T90" fmla="*/ 52 w 68"/>
                <a:gd name="T91" fmla="*/ 78 h 146"/>
                <a:gd name="T92" fmla="*/ 54 w 68"/>
                <a:gd name="T93" fmla="*/ 74 h 146"/>
                <a:gd name="T94" fmla="*/ 56 w 68"/>
                <a:gd name="T95" fmla="*/ 72 h 146"/>
                <a:gd name="T96" fmla="*/ 56 w 68"/>
                <a:gd name="T97" fmla="*/ 64 h 146"/>
                <a:gd name="T98" fmla="*/ 56 w 68"/>
                <a:gd name="T99" fmla="*/ 56 h 146"/>
                <a:gd name="T100" fmla="*/ 54 w 68"/>
                <a:gd name="T101" fmla="*/ 48 h 146"/>
                <a:gd name="T102" fmla="*/ 48 w 68"/>
                <a:gd name="T103" fmla="*/ 36 h 146"/>
                <a:gd name="T104" fmla="*/ 42 w 68"/>
                <a:gd name="T105" fmla="*/ 28 h 146"/>
                <a:gd name="T106" fmla="*/ 38 w 68"/>
                <a:gd name="T107" fmla="*/ 22 h 146"/>
                <a:gd name="T108" fmla="*/ 32 w 68"/>
                <a:gd name="T109" fmla="*/ 16 h 146"/>
                <a:gd name="T110" fmla="*/ 26 w 68"/>
                <a:gd name="T111" fmla="*/ 12 h 146"/>
                <a:gd name="T112" fmla="*/ 24 w 68"/>
                <a:gd name="T113" fmla="*/ 10 h 146"/>
                <a:gd name="T114" fmla="*/ 20 w 68"/>
                <a:gd name="T115" fmla="*/ 6 h 146"/>
                <a:gd name="T116" fmla="*/ 20 w 68"/>
                <a:gd name="T117" fmla="*/ 2 h 14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8"/>
                <a:gd name="T178" fmla="*/ 0 h 146"/>
                <a:gd name="T179" fmla="*/ 68 w 68"/>
                <a:gd name="T180" fmla="*/ 146 h 14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8" h="146">
                  <a:moveTo>
                    <a:pt x="20" y="2"/>
                  </a:moveTo>
                  <a:lnTo>
                    <a:pt x="18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12" y="10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0" y="20"/>
                  </a:lnTo>
                  <a:lnTo>
                    <a:pt x="8" y="20"/>
                  </a:lnTo>
                  <a:lnTo>
                    <a:pt x="6" y="22"/>
                  </a:lnTo>
                  <a:lnTo>
                    <a:pt x="4" y="26"/>
                  </a:lnTo>
                  <a:lnTo>
                    <a:pt x="4" y="32"/>
                  </a:lnTo>
                  <a:lnTo>
                    <a:pt x="2" y="40"/>
                  </a:lnTo>
                  <a:lnTo>
                    <a:pt x="2" y="46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2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2" y="72"/>
                  </a:lnTo>
                  <a:lnTo>
                    <a:pt x="6" y="78"/>
                  </a:lnTo>
                  <a:lnTo>
                    <a:pt x="2" y="84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8" y="84"/>
                  </a:lnTo>
                  <a:lnTo>
                    <a:pt x="10" y="86"/>
                  </a:lnTo>
                  <a:lnTo>
                    <a:pt x="12" y="88"/>
                  </a:lnTo>
                  <a:lnTo>
                    <a:pt x="14" y="92"/>
                  </a:lnTo>
                  <a:lnTo>
                    <a:pt x="14" y="96"/>
                  </a:lnTo>
                  <a:lnTo>
                    <a:pt x="14" y="98"/>
                  </a:lnTo>
                  <a:lnTo>
                    <a:pt x="14" y="100"/>
                  </a:lnTo>
                  <a:lnTo>
                    <a:pt x="16" y="102"/>
                  </a:lnTo>
                  <a:lnTo>
                    <a:pt x="14" y="106"/>
                  </a:lnTo>
                  <a:lnTo>
                    <a:pt x="14" y="108"/>
                  </a:lnTo>
                  <a:lnTo>
                    <a:pt x="12" y="108"/>
                  </a:lnTo>
                  <a:lnTo>
                    <a:pt x="12" y="110"/>
                  </a:lnTo>
                  <a:lnTo>
                    <a:pt x="10" y="112"/>
                  </a:lnTo>
                  <a:lnTo>
                    <a:pt x="10" y="116"/>
                  </a:lnTo>
                  <a:lnTo>
                    <a:pt x="10" y="120"/>
                  </a:lnTo>
                  <a:lnTo>
                    <a:pt x="12" y="126"/>
                  </a:lnTo>
                  <a:lnTo>
                    <a:pt x="12" y="128"/>
                  </a:lnTo>
                  <a:lnTo>
                    <a:pt x="10" y="130"/>
                  </a:lnTo>
                  <a:lnTo>
                    <a:pt x="10" y="132"/>
                  </a:lnTo>
                  <a:lnTo>
                    <a:pt x="12" y="136"/>
                  </a:lnTo>
                  <a:lnTo>
                    <a:pt x="12" y="140"/>
                  </a:lnTo>
                  <a:lnTo>
                    <a:pt x="16" y="142"/>
                  </a:lnTo>
                  <a:lnTo>
                    <a:pt x="22" y="144"/>
                  </a:lnTo>
                  <a:lnTo>
                    <a:pt x="26" y="146"/>
                  </a:lnTo>
                  <a:lnTo>
                    <a:pt x="30" y="146"/>
                  </a:lnTo>
                  <a:lnTo>
                    <a:pt x="34" y="146"/>
                  </a:lnTo>
                  <a:lnTo>
                    <a:pt x="36" y="146"/>
                  </a:lnTo>
                  <a:lnTo>
                    <a:pt x="38" y="146"/>
                  </a:lnTo>
                  <a:lnTo>
                    <a:pt x="40" y="146"/>
                  </a:lnTo>
                  <a:lnTo>
                    <a:pt x="44" y="144"/>
                  </a:lnTo>
                  <a:lnTo>
                    <a:pt x="46" y="142"/>
                  </a:lnTo>
                  <a:lnTo>
                    <a:pt x="48" y="140"/>
                  </a:lnTo>
                  <a:lnTo>
                    <a:pt x="50" y="134"/>
                  </a:lnTo>
                  <a:lnTo>
                    <a:pt x="52" y="130"/>
                  </a:lnTo>
                  <a:lnTo>
                    <a:pt x="52" y="126"/>
                  </a:lnTo>
                  <a:lnTo>
                    <a:pt x="56" y="120"/>
                  </a:lnTo>
                  <a:lnTo>
                    <a:pt x="58" y="116"/>
                  </a:lnTo>
                  <a:lnTo>
                    <a:pt x="62" y="112"/>
                  </a:lnTo>
                  <a:lnTo>
                    <a:pt x="64" y="110"/>
                  </a:lnTo>
                  <a:lnTo>
                    <a:pt x="64" y="108"/>
                  </a:lnTo>
                  <a:lnTo>
                    <a:pt x="66" y="104"/>
                  </a:lnTo>
                  <a:lnTo>
                    <a:pt x="68" y="100"/>
                  </a:lnTo>
                  <a:lnTo>
                    <a:pt x="68" y="92"/>
                  </a:lnTo>
                  <a:lnTo>
                    <a:pt x="68" y="84"/>
                  </a:lnTo>
                  <a:lnTo>
                    <a:pt x="66" y="80"/>
                  </a:lnTo>
                  <a:lnTo>
                    <a:pt x="62" y="78"/>
                  </a:lnTo>
                  <a:lnTo>
                    <a:pt x="60" y="78"/>
                  </a:lnTo>
                  <a:lnTo>
                    <a:pt x="56" y="80"/>
                  </a:lnTo>
                  <a:lnTo>
                    <a:pt x="54" y="80"/>
                  </a:lnTo>
                  <a:lnTo>
                    <a:pt x="52" y="80"/>
                  </a:lnTo>
                  <a:lnTo>
                    <a:pt x="50" y="80"/>
                  </a:lnTo>
                  <a:lnTo>
                    <a:pt x="52" y="78"/>
                  </a:lnTo>
                  <a:lnTo>
                    <a:pt x="54" y="74"/>
                  </a:lnTo>
                  <a:lnTo>
                    <a:pt x="56" y="72"/>
                  </a:lnTo>
                  <a:lnTo>
                    <a:pt x="56" y="68"/>
                  </a:lnTo>
                  <a:lnTo>
                    <a:pt x="56" y="64"/>
                  </a:lnTo>
                  <a:lnTo>
                    <a:pt x="56" y="58"/>
                  </a:lnTo>
                  <a:lnTo>
                    <a:pt x="56" y="56"/>
                  </a:lnTo>
                  <a:lnTo>
                    <a:pt x="56" y="52"/>
                  </a:lnTo>
                  <a:lnTo>
                    <a:pt x="54" y="48"/>
                  </a:lnTo>
                  <a:lnTo>
                    <a:pt x="52" y="42"/>
                  </a:lnTo>
                  <a:lnTo>
                    <a:pt x="48" y="36"/>
                  </a:lnTo>
                  <a:lnTo>
                    <a:pt x="44" y="30"/>
                  </a:lnTo>
                  <a:lnTo>
                    <a:pt x="42" y="28"/>
                  </a:lnTo>
                  <a:lnTo>
                    <a:pt x="40" y="26"/>
                  </a:lnTo>
                  <a:lnTo>
                    <a:pt x="38" y="22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30" y="14"/>
                  </a:lnTo>
                  <a:lnTo>
                    <a:pt x="26" y="12"/>
                  </a:lnTo>
                  <a:lnTo>
                    <a:pt x="24" y="10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20" y="2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918" name="Freeform 181"/>
            <p:cNvSpPr>
              <a:spLocks/>
            </p:cNvSpPr>
            <p:nvPr/>
          </p:nvSpPr>
          <p:spPr bwMode="gray">
            <a:xfrm>
              <a:off x="4179" y="1838"/>
              <a:ext cx="50" cy="46"/>
            </a:xfrm>
            <a:custGeom>
              <a:avLst/>
              <a:gdLst>
                <a:gd name="T0" fmla="*/ 24 w 50"/>
                <a:gd name="T1" fmla="*/ 18 h 46"/>
                <a:gd name="T2" fmla="*/ 24 w 50"/>
                <a:gd name="T3" fmla="*/ 18 h 46"/>
                <a:gd name="T4" fmla="*/ 22 w 50"/>
                <a:gd name="T5" fmla="*/ 18 h 46"/>
                <a:gd name="T6" fmla="*/ 18 w 50"/>
                <a:gd name="T7" fmla="*/ 18 h 46"/>
                <a:gd name="T8" fmla="*/ 16 w 50"/>
                <a:gd name="T9" fmla="*/ 20 h 46"/>
                <a:gd name="T10" fmla="*/ 12 w 50"/>
                <a:gd name="T11" fmla="*/ 22 h 46"/>
                <a:gd name="T12" fmla="*/ 10 w 50"/>
                <a:gd name="T13" fmla="*/ 24 h 46"/>
                <a:gd name="T14" fmla="*/ 8 w 50"/>
                <a:gd name="T15" fmla="*/ 26 h 46"/>
                <a:gd name="T16" fmla="*/ 8 w 50"/>
                <a:gd name="T17" fmla="*/ 26 h 46"/>
                <a:gd name="T18" fmla="*/ 6 w 50"/>
                <a:gd name="T19" fmla="*/ 26 h 46"/>
                <a:gd name="T20" fmla="*/ 4 w 50"/>
                <a:gd name="T21" fmla="*/ 26 h 46"/>
                <a:gd name="T22" fmla="*/ 2 w 50"/>
                <a:gd name="T23" fmla="*/ 28 h 46"/>
                <a:gd name="T24" fmla="*/ 0 w 50"/>
                <a:gd name="T25" fmla="*/ 30 h 46"/>
                <a:gd name="T26" fmla="*/ 0 w 50"/>
                <a:gd name="T27" fmla="*/ 32 h 46"/>
                <a:gd name="T28" fmla="*/ 0 w 50"/>
                <a:gd name="T29" fmla="*/ 38 h 46"/>
                <a:gd name="T30" fmla="*/ 0 w 50"/>
                <a:gd name="T31" fmla="*/ 38 h 46"/>
                <a:gd name="T32" fmla="*/ 4 w 50"/>
                <a:gd name="T33" fmla="*/ 40 h 46"/>
                <a:gd name="T34" fmla="*/ 6 w 50"/>
                <a:gd name="T35" fmla="*/ 42 h 46"/>
                <a:gd name="T36" fmla="*/ 12 w 50"/>
                <a:gd name="T37" fmla="*/ 44 h 46"/>
                <a:gd name="T38" fmla="*/ 18 w 50"/>
                <a:gd name="T39" fmla="*/ 46 h 46"/>
                <a:gd name="T40" fmla="*/ 24 w 50"/>
                <a:gd name="T41" fmla="*/ 46 h 46"/>
                <a:gd name="T42" fmla="*/ 26 w 50"/>
                <a:gd name="T43" fmla="*/ 46 h 46"/>
                <a:gd name="T44" fmla="*/ 30 w 50"/>
                <a:gd name="T45" fmla="*/ 46 h 46"/>
                <a:gd name="T46" fmla="*/ 34 w 50"/>
                <a:gd name="T47" fmla="*/ 44 h 46"/>
                <a:gd name="T48" fmla="*/ 38 w 50"/>
                <a:gd name="T49" fmla="*/ 44 h 46"/>
                <a:gd name="T50" fmla="*/ 44 w 50"/>
                <a:gd name="T51" fmla="*/ 44 h 46"/>
                <a:gd name="T52" fmla="*/ 48 w 50"/>
                <a:gd name="T53" fmla="*/ 44 h 46"/>
                <a:gd name="T54" fmla="*/ 50 w 50"/>
                <a:gd name="T55" fmla="*/ 46 h 46"/>
                <a:gd name="T56" fmla="*/ 50 w 50"/>
                <a:gd name="T57" fmla="*/ 44 h 46"/>
                <a:gd name="T58" fmla="*/ 48 w 50"/>
                <a:gd name="T59" fmla="*/ 42 h 46"/>
                <a:gd name="T60" fmla="*/ 48 w 50"/>
                <a:gd name="T61" fmla="*/ 36 h 46"/>
                <a:gd name="T62" fmla="*/ 46 w 50"/>
                <a:gd name="T63" fmla="*/ 30 h 46"/>
                <a:gd name="T64" fmla="*/ 44 w 50"/>
                <a:gd name="T65" fmla="*/ 26 h 46"/>
                <a:gd name="T66" fmla="*/ 42 w 50"/>
                <a:gd name="T67" fmla="*/ 24 h 46"/>
                <a:gd name="T68" fmla="*/ 40 w 50"/>
                <a:gd name="T69" fmla="*/ 22 h 46"/>
                <a:gd name="T70" fmla="*/ 40 w 50"/>
                <a:gd name="T71" fmla="*/ 18 h 46"/>
                <a:gd name="T72" fmla="*/ 38 w 50"/>
                <a:gd name="T73" fmla="*/ 14 h 46"/>
                <a:gd name="T74" fmla="*/ 38 w 50"/>
                <a:gd name="T75" fmla="*/ 10 h 46"/>
                <a:gd name="T76" fmla="*/ 36 w 50"/>
                <a:gd name="T77" fmla="*/ 6 h 46"/>
                <a:gd name="T78" fmla="*/ 32 w 50"/>
                <a:gd name="T79" fmla="*/ 2 h 46"/>
                <a:gd name="T80" fmla="*/ 30 w 50"/>
                <a:gd name="T81" fmla="*/ 0 h 46"/>
                <a:gd name="T82" fmla="*/ 26 w 50"/>
                <a:gd name="T83" fmla="*/ 2 h 46"/>
                <a:gd name="T84" fmla="*/ 24 w 50"/>
                <a:gd name="T85" fmla="*/ 18 h 4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0"/>
                <a:gd name="T130" fmla="*/ 0 h 46"/>
                <a:gd name="T131" fmla="*/ 50 w 50"/>
                <a:gd name="T132" fmla="*/ 46 h 4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0" h="46">
                  <a:moveTo>
                    <a:pt x="24" y="18"/>
                  </a:moveTo>
                  <a:lnTo>
                    <a:pt x="24" y="18"/>
                  </a:lnTo>
                  <a:lnTo>
                    <a:pt x="22" y="18"/>
                  </a:lnTo>
                  <a:lnTo>
                    <a:pt x="18" y="18"/>
                  </a:lnTo>
                  <a:lnTo>
                    <a:pt x="16" y="20"/>
                  </a:lnTo>
                  <a:lnTo>
                    <a:pt x="12" y="22"/>
                  </a:lnTo>
                  <a:lnTo>
                    <a:pt x="10" y="24"/>
                  </a:lnTo>
                  <a:lnTo>
                    <a:pt x="8" y="26"/>
                  </a:lnTo>
                  <a:lnTo>
                    <a:pt x="6" y="26"/>
                  </a:lnTo>
                  <a:lnTo>
                    <a:pt x="4" y="26"/>
                  </a:lnTo>
                  <a:lnTo>
                    <a:pt x="2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8"/>
                  </a:lnTo>
                  <a:lnTo>
                    <a:pt x="4" y="40"/>
                  </a:lnTo>
                  <a:lnTo>
                    <a:pt x="6" y="42"/>
                  </a:lnTo>
                  <a:lnTo>
                    <a:pt x="12" y="44"/>
                  </a:lnTo>
                  <a:lnTo>
                    <a:pt x="18" y="46"/>
                  </a:lnTo>
                  <a:lnTo>
                    <a:pt x="24" y="46"/>
                  </a:lnTo>
                  <a:lnTo>
                    <a:pt x="26" y="46"/>
                  </a:lnTo>
                  <a:lnTo>
                    <a:pt x="30" y="46"/>
                  </a:lnTo>
                  <a:lnTo>
                    <a:pt x="34" y="44"/>
                  </a:lnTo>
                  <a:lnTo>
                    <a:pt x="38" y="44"/>
                  </a:lnTo>
                  <a:lnTo>
                    <a:pt x="44" y="44"/>
                  </a:lnTo>
                  <a:lnTo>
                    <a:pt x="48" y="44"/>
                  </a:lnTo>
                  <a:lnTo>
                    <a:pt x="50" y="46"/>
                  </a:lnTo>
                  <a:lnTo>
                    <a:pt x="50" y="44"/>
                  </a:lnTo>
                  <a:lnTo>
                    <a:pt x="48" y="42"/>
                  </a:lnTo>
                  <a:lnTo>
                    <a:pt x="48" y="36"/>
                  </a:lnTo>
                  <a:lnTo>
                    <a:pt x="46" y="30"/>
                  </a:lnTo>
                  <a:lnTo>
                    <a:pt x="44" y="26"/>
                  </a:lnTo>
                  <a:lnTo>
                    <a:pt x="42" y="24"/>
                  </a:lnTo>
                  <a:lnTo>
                    <a:pt x="40" y="22"/>
                  </a:lnTo>
                  <a:lnTo>
                    <a:pt x="40" y="18"/>
                  </a:lnTo>
                  <a:lnTo>
                    <a:pt x="38" y="14"/>
                  </a:lnTo>
                  <a:lnTo>
                    <a:pt x="38" y="10"/>
                  </a:lnTo>
                  <a:lnTo>
                    <a:pt x="36" y="6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4" y="18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919" name="Freeform 182"/>
            <p:cNvSpPr>
              <a:spLocks/>
            </p:cNvSpPr>
            <p:nvPr/>
          </p:nvSpPr>
          <p:spPr bwMode="gray">
            <a:xfrm>
              <a:off x="4431" y="1676"/>
              <a:ext cx="60" cy="44"/>
            </a:xfrm>
            <a:custGeom>
              <a:avLst/>
              <a:gdLst>
                <a:gd name="T0" fmla="*/ 14 w 60"/>
                <a:gd name="T1" fmla="*/ 2 h 44"/>
                <a:gd name="T2" fmla="*/ 14 w 60"/>
                <a:gd name="T3" fmla="*/ 2 h 44"/>
                <a:gd name="T4" fmla="*/ 12 w 60"/>
                <a:gd name="T5" fmla="*/ 2 h 44"/>
                <a:gd name="T6" fmla="*/ 10 w 60"/>
                <a:gd name="T7" fmla="*/ 2 h 44"/>
                <a:gd name="T8" fmla="*/ 8 w 60"/>
                <a:gd name="T9" fmla="*/ 2 h 44"/>
                <a:gd name="T10" fmla="*/ 4 w 60"/>
                <a:gd name="T11" fmla="*/ 2 h 44"/>
                <a:gd name="T12" fmla="*/ 2 w 60"/>
                <a:gd name="T13" fmla="*/ 4 h 44"/>
                <a:gd name="T14" fmla="*/ 0 w 60"/>
                <a:gd name="T15" fmla="*/ 8 h 44"/>
                <a:gd name="T16" fmla="*/ 0 w 60"/>
                <a:gd name="T17" fmla="*/ 12 h 44"/>
                <a:gd name="T18" fmla="*/ 0 w 60"/>
                <a:gd name="T19" fmla="*/ 14 h 44"/>
                <a:gd name="T20" fmla="*/ 0 w 60"/>
                <a:gd name="T21" fmla="*/ 16 h 44"/>
                <a:gd name="T22" fmla="*/ 0 w 60"/>
                <a:gd name="T23" fmla="*/ 20 h 44"/>
                <a:gd name="T24" fmla="*/ 0 w 60"/>
                <a:gd name="T25" fmla="*/ 24 h 44"/>
                <a:gd name="T26" fmla="*/ 0 w 60"/>
                <a:gd name="T27" fmla="*/ 28 h 44"/>
                <a:gd name="T28" fmla="*/ 2 w 60"/>
                <a:gd name="T29" fmla="*/ 32 h 44"/>
                <a:gd name="T30" fmla="*/ 4 w 60"/>
                <a:gd name="T31" fmla="*/ 36 h 44"/>
                <a:gd name="T32" fmla="*/ 6 w 60"/>
                <a:gd name="T33" fmla="*/ 38 h 44"/>
                <a:gd name="T34" fmla="*/ 12 w 60"/>
                <a:gd name="T35" fmla="*/ 40 h 44"/>
                <a:gd name="T36" fmla="*/ 12 w 60"/>
                <a:gd name="T37" fmla="*/ 40 h 44"/>
                <a:gd name="T38" fmla="*/ 14 w 60"/>
                <a:gd name="T39" fmla="*/ 42 h 44"/>
                <a:gd name="T40" fmla="*/ 18 w 60"/>
                <a:gd name="T41" fmla="*/ 44 h 44"/>
                <a:gd name="T42" fmla="*/ 22 w 60"/>
                <a:gd name="T43" fmla="*/ 44 h 44"/>
                <a:gd name="T44" fmla="*/ 26 w 60"/>
                <a:gd name="T45" fmla="*/ 42 h 44"/>
                <a:gd name="T46" fmla="*/ 58 w 60"/>
                <a:gd name="T47" fmla="*/ 42 h 44"/>
                <a:gd name="T48" fmla="*/ 60 w 60"/>
                <a:gd name="T49" fmla="*/ 36 h 44"/>
                <a:gd name="T50" fmla="*/ 58 w 60"/>
                <a:gd name="T51" fmla="*/ 34 h 44"/>
                <a:gd name="T52" fmla="*/ 58 w 60"/>
                <a:gd name="T53" fmla="*/ 32 h 44"/>
                <a:gd name="T54" fmla="*/ 58 w 60"/>
                <a:gd name="T55" fmla="*/ 28 h 44"/>
                <a:gd name="T56" fmla="*/ 56 w 60"/>
                <a:gd name="T57" fmla="*/ 22 h 44"/>
                <a:gd name="T58" fmla="*/ 56 w 60"/>
                <a:gd name="T59" fmla="*/ 16 h 44"/>
                <a:gd name="T60" fmla="*/ 54 w 60"/>
                <a:gd name="T61" fmla="*/ 12 h 44"/>
                <a:gd name="T62" fmla="*/ 54 w 60"/>
                <a:gd name="T63" fmla="*/ 8 h 44"/>
                <a:gd name="T64" fmla="*/ 54 w 60"/>
                <a:gd name="T65" fmla="*/ 6 h 44"/>
                <a:gd name="T66" fmla="*/ 52 w 60"/>
                <a:gd name="T67" fmla="*/ 4 h 44"/>
                <a:gd name="T68" fmla="*/ 48 w 60"/>
                <a:gd name="T69" fmla="*/ 0 h 44"/>
                <a:gd name="T70" fmla="*/ 44 w 60"/>
                <a:gd name="T71" fmla="*/ 0 h 44"/>
                <a:gd name="T72" fmla="*/ 38 w 60"/>
                <a:gd name="T73" fmla="*/ 0 h 44"/>
                <a:gd name="T74" fmla="*/ 30 w 60"/>
                <a:gd name="T75" fmla="*/ 2 h 44"/>
                <a:gd name="T76" fmla="*/ 14 w 60"/>
                <a:gd name="T77" fmla="*/ 2 h 4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0"/>
                <a:gd name="T118" fmla="*/ 0 h 44"/>
                <a:gd name="T119" fmla="*/ 60 w 60"/>
                <a:gd name="T120" fmla="*/ 44 h 4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0" h="44">
                  <a:moveTo>
                    <a:pt x="14" y="2"/>
                  </a:moveTo>
                  <a:lnTo>
                    <a:pt x="14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2" y="32"/>
                  </a:lnTo>
                  <a:lnTo>
                    <a:pt x="4" y="36"/>
                  </a:lnTo>
                  <a:lnTo>
                    <a:pt x="6" y="38"/>
                  </a:lnTo>
                  <a:lnTo>
                    <a:pt x="12" y="40"/>
                  </a:lnTo>
                  <a:lnTo>
                    <a:pt x="14" y="42"/>
                  </a:lnTo>
                  <a:lnTo>
                    <a:pt x="18" y="44"/>
                  </a:lnTo>
                  <a:lnTo>
                    <a:pt x="22" y="44"/>
                  </a:lnTo>
                  <a:lnTo>
                    <a:pt x="26" y="42"/>
                  </a:lnTo>
                  <a:lnTo>
                    <a:pt x="58" y="42"/>
                  </a:lnTo>
                  <a:lnTo>
                    <a:pt x="60" y="36"/>
                  </a:lnTo>
                  <a:lnTo>
                    <a:pt x="58" y="34"/>
                  </a:lnTo>
                  <a:lnTo>
                    <a:pt x="58" y="32"/>
                  </a:lnTo>
                  <a:lnTo>
                    <a:pt x="58" y="28"/>
                  </a:lnTo>
                  <a:lnTo>
                    <a:pt x="56" y="22"/>
                  </a:lnTo>
                  <a:lnTo>
                    <a:pt x="56" y="16"/>
                  </a:lnTo>
                  <a:lnTo>
                    <a:pt x="54" y="12"/>
                  </a:lnTo>
                  <a:lnTo>
                    <a:pt x="54" y="8"/>
                  </a:lnTo>
                  <a:lnTo>
                    <a:pt x="54" y="6"/>
                  </a:lnTo>
                  <a:lnTo>
                    <a:pt x="52" y="4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38" y="0"/>
                  </a:lnTo>
                  <a:lnTo>
                    <a:pt x="30" y="2"/>
                  </a:lnTo>
                  <a:lnTo>
                    <a:pt x="14" y="2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920" name="Freeform 183"/>
            <p:cNvSpPr>
              <a:spLocks/>
            </p:cNvSpPr>
            <p:nvPr/>
          </p:nvSpPr>
          <p:spPr bwMode="gray">
            <a:xfrm>
              <a:off x="4473" y="1882"/>
              <a:ext cx="24" cy="32"/>
            </a:xfrm>
            <a:custGeom>
              <a:avLst/>
              <a:gdLst>
                <a:gd name="T0" fmla="*/ 10 w 24"/>
                <a:gd name="T1" fmla="*/ 0 h 32"/>
                <a:gd name="T2" fmla="*/ 10 w 24"/>
                <a:gd name="T3" fmla="*/ 0 h 32"/>
                <a:gd name="T4" fmla="*/ 8 w 24"/>
                <a:gd name="T5" fmla="*/ 0 h 32"/>
                <a:gd name="T6" fmla="*/ 6 w 24"/>
                <a:gd name="T7" fmla="*/ 0 h 32"/>
                <a:gd name="T8" fmla="*/ 4 w 24"/>
                <a:gd name="T9" fmla="*/ 2 h 32"/>
                <a:gd name="T10" fmla="*/ 2 w 24"/>
                <a:gd name="T11" fmla="*/ 4 h 32"/>
                <a:gd name="T12" fmla="*/ 0 w 24"/>
                <a:gd name="T13" fmla="*/ 8 h 32"/>
                <a:gd name="T14" fmla="*/ 0 w 24"/>
                <a:gd name="T15" fmla="*/ 14 h 32"/>
                <a:gd name="T16" fmla="*/ 0 w 24"/>
                <a:gd name="T17" fmla="*/ 16 h 32"/>
                <a:gd name="T18" fmla="*/ 0 w 24"/>
                <a:gd name="T19" fmla="*/ 18 h 32"/>
                <a:gd name="T20" fmla="*/ 0 w 24"/>
                <a:gd name="T21" fmla="*/ 22 h 32"/>
                <a:gd name="T22" fmla="*/ 0 w 24"/>
                <a:gd name="T23" fmla="*/ 26 h 32"/>
                <a:gd name="T24" fmla="*/ 2 w 24"/>
                <a:gd name="T25" fmla="*/ 30 h 32"/>
                <a:gd name="T26" fmla="*/ 6 w 24"/>
                <a:gd name="T27" fmla="*/ 32 h 32"/>
                <a:gd name="T28" fmla="*/ 8 w 24"/>
                <a:gd name="T29" fmla="*/ 32 h 32"/>
                <a:gd name="T30" fmla="*/ 10 w 24"/>
                <a:gd name="T31" fmla="*/ 32 h 32"/>
                <a:gd name="T32" fmla="*/ 12 w 24"/>
                <a:gd name="T33" fmla="*/ 32 h 32"/>
                <a:gd name="T34" fmla="*/ 16 w 24"/>
                <a:gd name="T35" fmla="*/ 32 h 32"/>
                <a:gd name="T36" fmla="*/ 18 w 24"/>
                <a:gd name="T37" fmla="*/ 32 h 32"/>
                <a:gd name="T38" fmla="*/ 22 w 24"/>
                <a:gd name="T39" fmla="*/ 30 h 32"/>
                <a:gd name="T40" fmla="*/ 24 w 24"/>
                <a:gd name="T41" fmla="*/ 28 h 32"/>
                <a:gd name="T42" fmla="*/ 24 w 24"/>
                <a:gd name="T43" fmla="*/ 26 h 32"/>
                <a:gd name="T44" fmla="*/ 24 w 24"/>
                <a:gd name="T45" fmla="*/ 24 h 32"/>
                <a:gd name="T46" fmla="*/ 24 w 24"/>
                <a:gd name="T47" fmla="*/ 22 h 32"/>
                <a:gd name="T48" fmla="*/ 24 w 24"/>
                <a:gd name="T49" fmla="*/ 20 h 32"/>
                <a:gd name="T50" fmla="*/ 24 w 24"/>
                <a:gd name="T51" fmla="*/ 16 h 32"/>
                <a:gd name="T52" fmla="*/ 24 w 24"/>
                <a:gd name="T53" fmla="*/ 12 h 32"/>
                <a:gd name="T54" fmla="*/ 24 w 24"/>
                <a:gd name="T55" fmla="*/ 8 h 32"/>
                <a:gd name="T56" fmla="*/ 22 w 24"/>
                <a:gd name="T57" fmla="*/ 4 h 32"/>
                <a:gd name="T58" fmla="*/ 20 w 24"/>
                <a:gd name="T59" fmla="*/ 2 h 32"/>
                <a:gd name="T60" fmla="*/ 16 w 24"/>
                <a:gd name="T61" fmla="*/ 0 h 32"/>
                <a:gd name="T62" fmla="*/ 10 w 24"/>
                <a:gd name="T63" fmla="*/ 0 h 3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4"/>
                <a:gd name="T97" fmla="*/ 0 h 32"/>
                <a:gd name="T98" fmla="*/ 24 w 24"/>
                <a:gd name="T99" fmla="*/ 32 h 3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4" h="32">
                  <a:moveTo>
                    <a:pt x="10" y="0"/>
                  </a:move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2" y="30"/>
                  </a:lnTo>
                  <a:lnTo>
                    <a:pt x="6" y="32"/>
                  </a:lnTo>
                  <a:lnTo>
                    <a:pt x="8" y="32"/>
                  </a:lnTo>
                  <a:lnTo>
                    <a:pt x="10" y="32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4" y="28"/>
                  </a:lnTo>
                  <a:lnTo>
                    <a:pt x="24" y="26"/>
                  </a:lnTo>
                  <a:lnTo>
                    <a:pt x="24" y="24"/>
                  </a:lnTo>
                  <a:lnTo>
                    <a:pt x="24" y="22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921" name="Freeform 184"/>
            <p:cNvSpPr>
              <a:spLocks/>
            </p:cNvSpPr>
            <p:nvPr/>
          </p:nvSpPr>
          <p:spPr bwMode="gray">
            <a:xfrm>
              <a:off x="4463" y="1400"/>
              <a:ext cx="228" cy="268"/>
            </a:xfrm>
            <a:custGeom>
              <a:avLst/>
              <a:gdLst>
                <a:gd name="T0" fmla="*/ 206 w 228"/>
                <a:gd name="T1" fmla="*/ 82 h 268"/>
                <a:gd name="T2" fmla="*/ 198 w 228"/>
                <a:gd name="T3" fmla="*/ 84 h 268"/>
                <a:gd name="T4" fmla="*/ 198 w 228"/>
                <a:gd name="T5" fmla="*/ 92 h 268"/>
                <a:gd name="T6" fmla="*/ 204 w 228"/>
                <a:gd name="T7" fmla="*/ 96 h 268"/>
                <a:gd name="T8" fmla="*/ 200 w 228"/>
                <a:gd name="T9" fmla="*/ 104 h 268"/>
                <a:gd name="T10" fmla="*/ 214 w 228"/>
                <a:gd name="T11" fmla="*/ 112 h 268"/>
                <a:gd name="T12" fmla="*/ 188 w 228"/>
                <a:gd name="T13" fmla="*/ 122 h 268"/>
                <a:gd name="T14" fmla="*/ 164 w 228"/>
                <a:gd name="T15" fmla="*/ 138 h 268"/>
                <a:gd name="T16" fmla="*/ 152 w 228"/>
                <a:gd name="T17" fmla="*/ 154 h 268"/>
                <a:gd name="T18" fmla="*/ 140 w 228"/>
                <a:gd name="T19" fmla="*/ 160 h 268"/>
                <a:gd name="T20" fmla="*/ 120 w 228"/>
                <a:gd name="T21" fmla="*/ 174 h 268"/>
                <a:gd name="T22" fmla="*/ 106 w 228"/>
                <a:gd name="T23" fmla="*/ 182 h 268"/>
                <a:gd name="T24" fmla="*/ 116 w 228"/>
                <a:gd name="T25" fmla="*/ 188 h 268"/>
                <a:gd name="T26" fmla="*/ 112 w 228"/>
                <a:gd name="T27" fmla="*/ 198 h 268"/>
                <a:gd name="T28" fmla="*/ 100 w 228"/>
                <a:gd name="T29" fmla="*/ 214 h 268"/>
                <a:gd name="T30" fmla="*/ 82 w 228"/>
                <a:gd name="T31" fmla="*/ 224 h 268"/>
                <a:gd name="T32" fmla="*/ 76 w 228"/>
                <a:gd name="T33" fmla="*/ 238 h 268"/>
                <a:gd name="T34" fmla="*/ 74 w 228"/>
                <a:gd name="T35" fmla="*/ 260 h 268"/>
                <a:gd name="T36" fmla="*/ 54 w 228"/>
                <a:gd name="T37" fmla="*/ 268 h 268"/>
                <a:gd name="T38" fmla="*/ 46 w 228"/>
                <a:gd name="T39" fmla="*/ 258 h 268"/>
                <a:gd name="T40" fmla="*/ 24 w 228"/>
                <a:gd name="T41" fmla="*/ 256 h 268"/>
                <a:gd name="T42" fmla="*/ 2 w 228"/>
                <a:gd name="T43" fmla="*/ 240 h 268"/>
                <a:gd name="T44" fmla="*/ 12 w 228"/>
                <a:gd name="T45" fmla="*/ 222 h 268"/>
                <a:gd name="T46" fmla="*/ 20 w 228"/>
                <a:gd name="T47" fmla="*/ 214 h 268"/>
                <a:gd name="T48" fmla="*/ 26 w 228"/>
                <a:gd name="T49" fmla="*/ 206 h 268"/>
                <a:gd name="T50" fmla="*/ 40 w 228"/>
                <a:gd name="T51" fmla="*/ 218 h 268"/>
                <a:gd name="T52" fmla="*/ 40 w 228"/>
                <a:gd name="T53" fmla="*/ 208 h 268"/>
                <a:gd name="T54" fmla="*/ 38 w 228"/>
                <a:gd name="T55" fmla="*/ 198 h 268"/>
                <a:gd name="T56" fmla="*/ 28 w 228"/>
                <a:gd name="T57" fmla="*/ 198 h 268"/>
                <a:gd name="T58" fmla="*/ 30 w 228"/>
                <a:gd name="T59" fmla="*/ 186 h 268"/>
                <a:gd name="T60" fmla="*/ 42 w 228"/>
                <a:gd name="T61" fmla="*/ 176 h 268"/>
                <a:gd name="T62" fmla="*/ 62 w 228"/>
                <a:gd name="T63" fmla="*/ 168 h 268"/>
                <a:gd name="T64" fmla="*/ 64 w 228"/>
                <a:gd name="T65" fmla="*/ 162 h 268"/>
                <a:gd name="T66" fmla="*/ 54 w 228"/>
                <a:gd name="T67" fmla="*/ 144 h 268"/>
                <a:gd name="T68" fmla="*/ 54 w 228"/>
                <a:gd name="T69" fmla="*/ 126 h 268"/>
                <a:gd name="T70" fmla="*/ 60 w 228"/>
                <a:gd name="T71" fmla="*/ 108 h 268"/>
                <a:gd name="T72" fmla="*/ 72 w 228"/>
                <a:gd name="T73" fmla="*/ 120 h 268"/>
                <a:gd name="T74" fmla="*/ 80 w 228"/>
                <a:gd name="T75" fmla="*/ 138 h 268"/>
                <a:gd name="T76" fmla="*/ 82 w 228"/>
                <a:gd name="T77" fmla="*/ 114 h 268"/>
                <a:gd name="T78" fmla="*/ 104 w 228"/>
                <a:gd name="T79" fmla="*/ 94 h 268"/>
                <a:gd name="T80" fmla="*/ 122 w 228"/>
                <a:gd name="T81" fmla="*/ 88 h 268"/>
                <a:gd name="T82" fmla="*/ 132 w 228"/>
                <a:gd name="T83" fmla="*/ 80 h 268"/>
                <a:gd name="T84" fmla="*/ 86 w 228"/>
                <a:gd name="T85" fmla="*/ 74 h 268"/>
                <a:gd name="T86" fmla="*/ 68 w 228"/>
                <a:gd name="T87" fmla="*/ 72 h 268"/>
                <a:gd name="T88" fmla="*/ 56 w 228"/>
                <a:gd name="T89" fmla="*/ 74 h 268"/>
                <a:gd name="T90" fmla="*/ 44 w 228"/>
                <a:gd name="T91" fmla="*/ 54 h 268"/>
                <a:gd name="T92" fmla="*/ 44 w 228"/>
                <a:gd name="T93" fmla="*/ 40 h 268"/>
                <a:gd name="T94" fmla="*/ 66 w 228"/>
                <a:gd name="T95" fmla="*/ 42 h 268"/>
                <a:gd name="T96" fmla="*/ 78 w 228"/>
                <a:gd name="T97" fmla="*/ 26 h 268"/>
                <a:gd name="T98" fmla="*/ 100 w 228"/>
                <a:gd name="T99" fmla="*/ 18 h 268"/>
                <a:gd name="T100" fmla="*/ 122 w 228"/>
                <a:gd name="T101" fmla="*/ 4 h 268"/>
                <a:gd name="T102" fmla="*/ 160 w 228"/>
                <a:gd name="T103" fmla="*/ 2 h 268"/>
                <a:gd name="T104" fmla="*/ 188 w 228"/>
                <a:gd name="T105" fmla="*/ 6 h 268"/>
                <a:gd name="T106" fmla="*/ 212 w 228"/>
                <a:gd name="T107" fmla="*/ 26 h 268"/>
                <a:gd name="T108" fmla="*/ 216 w 228"/>
                <a:gd name="T109" fmla="*/ 30 h 268"/>
                <a:gd name="T110" fmla="*/ 218 w 228"/>
                <a:gd name="T111" fmla="*/ 64 h 26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8"/>
                <a:gd name="T169" fmla="*/ 0 h 268"/>
                <a:gd name="T170" fmla="*/ 228 w 228"/>
                <a:gd name="T171" fmla="*/ 268 h 26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8" h="268">
                  <a:moveTo>
                    <a:pt x="222" y="68"/>
                  </a:moveTo>
                  <a:lnTo>
                    <a:pt x="228" y="80"/>
                  </a:lnTo>
                  <a:lnTo>
                    <a:pt x="222" y="82"/>
                  </a:lnTo>
                  <a:lnTo>
                    <a:pt x="216" y="84"/>
                  </a:lnTo>
                  <a:lnTo>
                    <a:pt x="212" y="84"/>
                  </a:lnTo>
                  <a:lnTo>
                    <a:pt x="208" y="82"/>
                  </a:lnTo>
                  <a:lnTo>
                    <a:pt x="206" y="82"/>
                  </a:lnTo>
                  <a:lnTo>
                    <a:pt x="204" y="80"/>
                  </a:lnTo>
                  <a:lnTo>
                    <a:pt x="200" y="80"/>
                  </a:lnTo>
                  <a:lnTo>
                    <a:pt x="198" y="80"/>
                  </a:lnTo>
                  <a:lnTo>
                    <a:pt x="196" y="80"/>
                  </a:lnTo>
                  <a:lnTo>
                    <a:pt x="196" y="82"/>
                  </a:lnTo>
                  <a:lnTo>
                    <a:pt x="196" y="84"/>
                  </a:lnTo>
                  <a:lnTo>
                    <a:pt x="198" y="84"/>
                  </a:lnTo>
                  <a:lnTo>
                    <a:pt x="200" y="86"/>
                  </a:lnTo>
                  <a:lnTo>
                    <a:pt x="200" y="88"/>
                  </a:lnTo>
                  <a:lnTo>
                    <a:pt x="202" y="90"/>
                  </a:lnTo>
                  <a:lnTo>
                    <a:pt x="200" y="92"/>
                  </a:lnTo>
                  <a:lnTo>
                    <a:pt x="198" y="92"/>
                  </a:lnTo>
                  <a:lnTo>
                    <a:pt x="196" y="92"/>
                  </a:lnTo>
                  <a:lnTo>
                    <a:pt x="194" y="92"/>
                  </a:lnTo>
                  <a:lnTo>
                    <a:pt x="192" y="94"/>
                  </a:lnTo>
                  <a:lnTo>
                    <a:pt x="192" y="96"/>
                  </a:lnTo>
                  <a:lnTo>
                    <a:pt x="204" y="96"/>
                  </a:lnTo>
                  <a:lnTo>
                    <a:pt x="208" y="98"/>
                  </a:lnTo>
                  <a:lnTo>
                    <a:pt x="206" y="100"/>
                  </a:lnTo>
                  <a:lnTo>
                    <a:pt x="204" y="102"/>
                  </a:lnTo>
                  <a:lnTo>
                    <a:pt x="202" y="102"/>
                  </a:lnTo>
                  <a:lnTo>
                    <a:pt x="200" y="104"/>
                  </a:lnTo>
                  <a:lnTo>
                    <a:pt x="200" y="106"/>
                  </a:lnTo>
                  <a:lnTo>
                    <a:pt x="202" y="106"/>
                  </a:lnTo>
                  <a:lnTo>
                    <a:pt x="202" y="108"/>
                  </a:lnTo>
                  <a:lnTo>
                    <a:pt x="214" y="106"/>
                  </a:lnTo>
                  <a:lnTo>
                    <a:pt x="216" y="108"/>
                  </a:lnTo>
                  <a:lnTo>
                    <a:pt x="216" y="110"/>
                  </a:lnTo>
                  <a:lnTo>
                    <a:pt x="214" y="112"/>
                  </a:lnTo>
                  <a:lnTo>
                    <a:pt x="212" y="114"/>
                  </a:lnTo>
                  <a:lnTo>
                    <a:pt x="210" y="114"/>
                  </a:lnTo>
                  <a:lnTo>
                    <a:pt x="208" y="114"/>
                  </a:lnTo>
                  <a:lnTo>
                    <a:pt x="200" y="116"/>
                  </a:lnTo>
                  <a:lnTo>
                    <a:pt x="194" y="118"/>
                  </a:lnTo>
                  <a:lnTo>
                    <a:pt x="188" y="122"/>
                  </a:lnTo>
                  <a:lnTo>
                    <a:pt x="186" y="124"/>
                  </a:lnTo>
                  <a:lnTo>
                    <a:pt x="184" y="126"/>
                  </a:lnTo>
                  <a:lnTo>
                    <a:pt x="182" y="128"/>
                  </a:lnTo>
                  <a:lnTo>
                    <a:pt x="176" y="134"/>
                  </a:lnTo>
                  <a:lnTo>
                    <a:pt x="172" y="136"/>
                  </a:lnTo>
                  <a:lnTo>
                    <a:pt x="166" y="138"/>
                  </a:lnTo>
                  <a:lnTo>
                    <a:pt x="164" y="138"/>
                  </a:lnTo>
                  <a:lnTo>
                    <a:pt x="162" y="138"/>
                  </a:lnTo>
                  <a:lnTo>
                    <a:pt x="166" y="142"/>
                  </a:lnTo>
                  <a:lnTo>
                    <a:pt x="160" y="148"/>
                  </a:lnTo>
                  <a:lnTo>
                    <a:pt x="158" y="150"/>
                  </a:lnTo>
                  <a:lnTo>
                    <a:pt x="154" y="152"/>
                  </a:lnTo>
                  <a:lnTo>
                    <a:pt x="152" y="152"/>
                  </a:lnTo>
                  <a:lnTo>
                    <a:pt x="152" y="154"/>
                  </a:lnTo>
                  <a:lnTo>
                    <a:pt x="154" y="156"/>
                  </a:lnTo>
                  <a:lnTo>
                    <a:pt x="154" y="158"/>
                  </a:lnTo>
                  <a:lnTo>
                    <a:pt x="152" y="160"/>
                  </a:lnTo>
                  <a:lnTo>
                    <a:pt x="150" y="162"/>
                  </a:lnTo>
                  <a:lnTo>
                    <a:pt x="148" y="164"/>
                  </a:lnTo>
                  <a:lnTo>
                    <a:pt x="146" y="164"/>
                  </a:lnTo>
                  <a:lnTo>
                    <a:pt x="140" y="160"/>
                  </a:lnTo>
                  <a:lnTo>
                    <a:pt x="132" y="166"/>
                  </a:lnTo>
                  <a:lnTo>
                    <a:pt x="130" y="164"/>
                  </a:lnTo>
                  <a:lnTo>
                    <a:pt x="128" y="164"/>
                  </a:lnTo>
                  <a:lnTo>
                    <a:pt x="124" y="168"/>
                  </a:lnTo>
                  <a:lnTo>
                    <a:pt x="122" y="170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18" y="176"/>
                  </a:lnTo>
                  <a:lnTo>
                    <a:pt x="116" y="178"/>
                  </a:lnTo>
                  <a:lnTo>
                    <a:pt x="114" y="180"/>
                  </a:lnTo>
                  <a:lnTo>
                    <a:pt x="112" y="180"/>
                  </a:lnTo>
                  <a:lnTo>
                    <a:pt x="108" y="180"/>
                  </a:lnTo>
                  <a:lnTo>
                    <a:pt x="106" y="182"/>
                  </a:lnTo>
                  <a:lnTo>
                    <a:pt x="106" y="184"/>
                  </a:lnTo>
                  <a:lnTo>
                    <a:pt x="106" y="186"/>
                  </a:lnTo>
                  <a:lnTo>
                    <a:pt x="106" y="188"/>
                  </a:lnTo>
                  <a:lnTo>
                    <a:pt x="108" y="186"/>
                  </a:lnTo>
                  <a:lnTo>
                    <a:pt x="112" y="188"/>
                  </a:lnTo>
                  <a:lnTo>
                    <a:pt x="116" y="188"/>
                  </a:lnTo>
                  <a:lnTo>
                    <a:pt x="118" y="190"/>
                  </a:lnTo>
                  <a:lnTo>
                    <a:pt x="120" y="192"/>
                  </a:lnTo>
                  <a:lnTo>
                    <a:pt x="118" y="194"/>
                  </a:lnTo>
                  <a:lnTo>
                    <a:pt x="116" y="196"/>
                  </a:lnTo>
                  <a:lnTo>
                    <a:pt x="114" y="198"/>
                  </a:lnTo>
                  <a:lnTo>
                    <a:pt x="112" y="198"/>
                  </a:lnTo>
                  <a:lnTo>
                    <a:pt x="110" y="200"/>
                  </a:lnTo>
                  <a:lnTo>
                    <a:pt x="110" y="202"/>
                  </a:lnTo>
                  <a:lnTo>
                    <a:pt x="108" y="204"/>
                  </a:lnTo>
                  <a:lnTo>
                    <a:pt x="104" y="206"/>
                  </a:lnTo>
                  <a:lnTo>
                    <a:pt x="102" y="208"/>
                  </a:lnTo>
                  <a:lnTo>
                    <a:pt x="100" y="214"/>
                  </a:lnTo>
                  <a:lnTo>
                    <a:pt x="98" y="218"/>
                  </a:lnTo>
                  <a:lnTo>
                    <a:pt x="96" y="222"/>
                  </a:lnTo>
                  <a:lnTo>
                    <a:pt x="92" y="224"/>
                  </a:lnTo>
                  <a:lnTo>
                    <a:pt x="88" y="224"/>
                  </a:lnTo>
                  <a:lnTo>
                    <a:pt x="86" y="226"/>
                  </a:lnTo>
                  <a:lnTo>
                    <a:pt x="82" y="224"/>
                  </a:lnTo>
                  <a:lnTo>
                    <a:pt x="80" y="224"/>
                  </a:lnTo>
                  <a:lnTo>
                    <a:pt x="78" y="228"/>
                  </a:lnTo>
                  <a:lnTo>
                    <a:pt x="78" y="230"/>
                  </a:lnTo>
                  <a:lnTo>
                    <a:pt x="76" y="234"/>
                  </a:lnTo>
                  <a:lnTo>
                    <a:pt x="76" y="236"/>
                  </a:lnTo>
                  <a:lnTo>
                    <a:pt x="76" y="238"/>
                  </a:lnTo>
                  <a:lnTo>
                    <a:pt x="78" y="242"/>
                  </a:lnTo>
                  <a:lnTo>
                    <a:pt x="78" y="246"/>
                  </a:lnTo>
                  <a:lnTo>
                    <a:pt x="78" y="250"/>
                  </a:lnTo>
                  <a:lnTo>
                    <a:pt x="78" y="256"/>
                  </a:lnTo>
                  <a:lnTo>
                    <a:pt x="76" y="258"/>
                  </a:lnTo>
                  <a:lnTo>
                    <a:pt x="74" y="260"/>
                  </a:lnTo>
                  <a:lnTo>
                    <a:pt x="72" y="262"/>
                  </a:lnTo>
                  <a:lnTo>
                    <a:pt x="70" y="262"/>
                  </a:lnTo>
                  <a:lnTo>
                    <a:pt x="68" y="262"/>
                  </a:lnTo>
                  <a:lnTo>
                    <a:pt x="62" y="266"/>
                  </a:lnTo>
                  <a:lnTo>
                    <a:pt x="58" y="266"/>
                  </a:lnTo>
                  <a:lnTo>
                    <a:pt x="54" y="268"/>
                  </a:lnTo>
                  <a:lnTo>
                    <a:pt x="52" y="266"/>
                  </a:lnTo>
                  <a:lnTo>
                    <a:pt x="50" y="266"/>
                  </a:lnTo>
                  <a:lnTo>
                    <a:pt x="48" y="264"/>
                  </a:lnTo>
                  <a:lnTo>
                    <a:pt x="48" y="262"/>
                  </a:lnTo>
                  <a:lnTo>
                    <a:pt x="46" y="258"/>
                  </a:lnTo>
                  <a:lnTo>
                    <a:pt x="42" y="256"/>
                  </a:lnTo>
                  <a:lnTo>
                    <a:pt x="38" y="254"/>
                  </a:lnTo>
                  <a:lnTo>
                    <a:pt x="36" y="254"/>
                  </a:lnTo>
                  <a:lnTo>
                    <a:pt x="34" y="254"/>
                  </a:lnTo>
                  <a:lnTo>
                    <a:pt x="32" y="254"/>
                  </a:lnTo>
                  <a:lnTo>
                    <a:pt x="28" y="256"/>
                  </a:lnTo>
                  <a:lnTo>
                    <a:pt x="24" y="256"/>
                  </a:lnTo>
                  <a:lnTo>
                    <a:pt x="22" y="254"/>
                  </a:lnTo>
                  <a:lnTo>
                    <a:pt x="20" y="252"/>
                  </a:lnTo>
                  <a:lnTo>
                    <a:pt x="18" y="250"/>
                  </a:lnTo>
                  <a:lnTo>
                    <a:pt x="16" y="250"/>
                  </a:lnTo>
                  <a:lnTo>
                    <a:pt x="10" y="246"/>
                  </a:lnTo>
                  <a:lnTo>
                    <a:pt x="6" y="244"/>
                  </a:lnTo>
                  <a:lnTo>
                    <a:pt x="2" y="240"/>
                  </a:lnTo>
                  <a:lnTo>
                    <a:pt x="2" y="238"/>
                  </a:lnTo>
                  <a:lnTo>
                    <a:pt x="0" y="238"/>
                  </a:lnTo>
                  <a:lnTo>
                    <a:pt x="0" y="236"/>
                  </a:lnTo>
                  <a:lnTo>
                    <a:pt x="4" y="230"/>
                  </a:lnTo>
                  <a:lnTo>
                    <a:pt x="6" y="226"/>
                  </a:lnTo>
                  <a:lnTo>
                    <a:pt x="10" y="224"/>
                  </a:lnTo>
                  <a:lnTo>
                    <a:pt x="12" y="222"/>
                  </a:lnTo>
                  <a:lnTo>
                    <a:pt x="14" y="222"/>
                  </a:lnTo>
                  <a:lnTo>
                    <a:pt x="16" y="222"/>
                  </a:lnTo>
                  <a:lnTo>
                    <a:pt x="20" y="220"/>
                  </a:lnTo>
                  <a:lnTo>
                    <a:pt x="24" y="218"/>
                  </a:lnTo>
                  <a:lnTo>
                    <a:pt x="24" y="216"/>
                  </a:lnTo>
                  <a:lnTo>
                    <a:pt x="22" y="214"/>
                  </a:lnTo>
                  <a:lnTo>
                    <a:pt x="20" y="214"/>
                  </a:lnTo>
                  <a:lnTo>
                    <a:pt x="18" y="214"/>
                  </a:lnTo>
                  <a:lnTo>
                    <a:pt x="18" y="212"/>
                  </a:lnTo>
                  <a:lnTo>
                    <a:pt x="18" y="210"/>
                  </a:lnTo>
                  <a:lnTo>
                    <a:pt x="20" y="208"/>
                  </a:lnTo>
                  <a:lnTo>
                    <a:pt x="22" y="206"/>
                  </a:lnTo>
                  <a:lnTo>
                    <a:pt x="24" y="206"/>
                  </a:lnTo>
                  <a:lnTo>
                    <a:pt x="26" y="206"/>
                  </a:lnTo>
                  <a:lnTo>
                    <a:pt x="28" y="208"/>
                  </a:lnTo>
                  <a:lnTo>
                    <a:pt x="30" y="212"/>
                  </a:lnTo>
                  <a:lnTo>
                    <a:pt x="34" y="216"/>
                  </a:lnTo>
                  <a:lnTo>
                    <a:pt x="36" y="218"/>
                  </a:lnTo>
                  <a:lnTo>
                    <a:pt x="38" y="218"/>
                  </a:lnTo>
                  <a:lnTo>
                    <a:pt x="40" y="218"/>
                  </a:lnTo>
                  <a:lnTo>
                    <a:pt x="42" y="218"/>
                  </a:lnTo>
                  <a:lnTo>
                    <a:pt x="44" y="218"/>
                  </a:lnTo>
                  <a:lnTo>
                    <a:pt x="44" y="216"/>
                  </a:lnTo>
                  <a:lnTo>
                    <a:pt x="44" y="214"/>
                  </a:lnTo>
                  <a:lnTo>
                    <a:pt x="42" y="212"/>
                  </a:lnTo>
                  <a:lnTo>
                    <a:pt x="42" y="210"/>
                  </a:lnTo>
                  <a:lnTo>
                    <a:pt x="40" y="208"/>
                  </a:lnTo>
                  <a:lnTo>
                    <a:pt x="40" y="206"/>
                  </a:lnTo>
                  <a:lnTo>
                    <a:pt x="36" y="204"/>
                  </a:lnTo>
                  <a:lnTo>
                    <a:pt x="36" y="202"/>
                  </a:lnTo>
                  <a:lnTo>
                    <a:pt x="36" y="200"/>
                  </a:lnTo>
                  <a:lnTo>
                    <a:pt x="38" y="198"/>
                  </a:lnTo>
                  <a:lnTo>
                    <a:pt x="40" y="194"/>
                  </a:lnTo>
                  <a:lnTo>
                    <a:pt x="40" y="192"/>
                  </a:lnTo>
                  <a:lnTo>
                    <a:pt x="38" y="192"/>
                  </a:lnTo>
                  <a:lnTo>
                    <a:pt x="36" y="192"/>
                  </a:lnTo>
                  <a:lnTo>
                    <a:pt x="28" y="198"/>
                  </a:lnTo>
                  <a:lnTo>
                    <a:pt x="26" y="198"/>
                  </a:lnTo>
                  <a:lnTo>
                    <a:pt x="24" y="196"/>
                  </a:lnTo>
                  <a:lnTo>
                    <a:pt x="26" y="194"/>
                  </a:lnTo>
                  <a:lnTo>
                    <a:pt x="26" y="190"/>
                  </a:lnTo>
                  <a:lnTo>
                    <a:pt x="28" y="188"/>
                  </a:lnTo>
                  <a:lnTo>
                    <a:pt x="30" y="186"/>
                  </a:lnTo>
                  <a:lnTo>
                    <a:pt x="34" y="180"/>
                  </a:lnTo>
                  <a:lnTo>
                    <a:pt x="36" y="176"/>
                  </a:lnTo>
                  <a:lnTo>
                    <a:pt x="38" y="174"/>
                  </a:lnTo>
                  <a:lnTo>
                    <a:pt x="40" y="174"/>
                  </a:lnTo>
                  <a:lnTo>
                    <a:pt x="42" y="176"/>
                  </a:lnTo>
                  <a:lnTo>
                    <a:pt x="44" y="178"/>
                  </a:lnTo>
                  <a:lnTo>
                    <a:pt x="46" y="178"/>
                  </a:lnTo>
                  <a:lnTo>
                    <a:pt x="50" y="176"/>
                  </a:lnTo>
                  <a:lnTo>
                    <a:pt x="54" y="174"/>
                  </a:lnTo>
                  <a:lnTo>
                    <a:pt x="58" y="172"/>
                  </a:lnTo>
                  <a:lnTo>
                    <a:pt x="60" y="170"/>
                  </a:lnTo>
                  <a:lnTo>
                    <a:pt x="62" y="168"/>
                  </a:lnTo>
                  <a:lnTo>
                    <a:pt x="64" y="168"/>
                  </a:lnTo>
                  <a:lnTo>
                    <a:pt x="68" y="166"/>
                  </a:lnTo>
                  <a:lnTo>
                    <a:pt x="68" y="164"/>
                  </a:lnTo>
                  <a:lnTo>
                    <a:pt x="66" y="162"/>
                  </a:lnTo>
                  <a:lnTo>
                    <a:pt x="64" y="162"/>
                  </a:lnTo>
                  <a:lnTo>
                    <a:pt x="62" y="162"/>
                  </a:lnTo>
                  <a:lnTo>
                    <a:pt x="60" y="166"/>
                  </a:lnTo>
                  <a:lnTo>
                    <a:pt x="56" y="166"/>
                  </a:lnTo>
                  <a:lnTo>
                    <a:pt x="54" y="164"/>
                  </a:lnTo>
                  <a:lnTo>
                    <a:pt x="52" y="164"/>
                  </a:lnTo>
                  <a:lnTo>
                    <a:pt x="50" y="162"/>
                  </a:lnTo>
                  <a:lnTo>
                    <a:pt x="54" y="144"/>
                  </a:lnTo>
                  <a:lnTo>
                    <a:pt x="58" y="140"/>
                  </a:lnTo>
                  <a:lnTo>
                    <a:pt x="60" y="136"/>
                  </a:lnTo>
                  <a:lnTo>
                    <a:pt x="60" y="134"/>
                  </a:lnTo>
                  <a:lnTo>
                    <a:pt x="58" y="132"/>
                  </a:lnTo>
                  <a:lnTo>
                    <a:pt x="54" y="126"/>
                  </a:lnTo>
                  <a:lnTo>
                    <a:pt x="52" y="122"/>
                  </a:lnTo>
                  <a:lnTo>
                    <a:pt x="52" y="118"/>
                  </a:lnTo>
                  <a:lnTo>
                    <a:pt x="52" y="116"/>
                  </a:lnTo>
                  <a:lnTo>
                    <a:pt x="52" y="112"/>
                  </a:lnTo>
                  <a:lnTo>
                    <a:pt x="56" y="110"/>
                  </a:lnTo>
                  <a:lnTo>
                    <a:pt x="58" y="108"/>
                  </a:lnTo>
                  <a:lnTo>
                    <a:pt x="60" y="108"/>
                  </a:lnTo>
                  <a:lnTo>
                    <a:pt x="64" y="110"/>
                  </a:lnTo>
                  <a:lnTo>
                    <a:pt x="66" y="112"/>
                  </a:lnTo>
                  <a:lnTo>
                    <a:pt x="68" y="114"/>
                  </a:lnTo>
                  <a:lnTo>
                    <a:pt x="70" y="118"/>
                  </a:lnTo>
                  <a:lnTo>
                    <a:pt x="72" y="120"/>
                  </a:lnTo>
                  <a:lnTo>
                    <a:pt x="74" y="140"/>
                  </a:lnTo>
                  <a:lnTo>
                    <a:pt x="74" y="142"/>
                  </a:lnTo>
                  <a:lnTo>
                    <a:pt x="74" y="144"/>
                  </a:lnTo>
                  <a:lnTo>
                    <a:pt x="76" y="144"/>
                  </a:lnTo>
                  <a:lnTo>
                    <a:pt x="78" y="142"/>
                  </a:lnTo>
                  <a:lnTo>
                    <a:pt x="78" y="140"/>
                  </a:lnTo>
                  <a:lnTo>
                    <a:pt x="80" y="138"/>
                  </a:lnTo>
                  <a:lnTo>
                    <a:pt x="82" y="136"/>
                  </a:lnTo>
                  <a:lnTo>
                    <a:pt x="82" y="134"/>
                  </a:lnTo>
                  <a:lnTo>
                    <a:pt x="80" y="128"/>
                  </a:lnTo>
                  <a:lnTo>
                    <a:pt x="80" y="122"/>
                  </a:lnTo>
                  <a:lnTo>
                    <a:pt x="80" y="118"/>
                  </a:lnTo>
                  <a:lnTo>
                    <a:pt x="80" y="116"/>
                  </a:lnTo>
                  <a:lnTo>
                    <a:pt x="82" y="114"/>
                  </a:lnTo>
                  <a:lnTo>
                    <a:pt x="84" y="110"/>
                  </a:lnTo>
                  <a:lnTo>
                    <a:pt x="84" y="108"/>
                  </a:lnTo>
                  <a:lnTo>
                    <a:pt x="84" y="106"/>
                  </a:lnTo>
                  <a:lnTo>
                    <a:pt x="86" y="102"/>
                  </a:lnTo>
                  <a:lnTo>
                    <a:pt x="86" y="98"/>
                  </a:lnTo>
                  <a:lnTo>
                    <a:pt x="86" y="96"/>
                  </a:lnTo>
                  <a:lnTo>
                    <a:pt x="104" y="94"/>
                  </a:lnTo>
                  <a:lnTo>
                    <a:pt x="108" y="96"/>
                  </a:lnTo>
                  <a:lnTo>
                    <a:pt x="112" y="96"/>
                  </a:lnTo>
                  <a:lnTo>
                    <a:pt x="116" y="96"/>
                  </a:lnTo>
                  <a:lnTo>
                    <a:pt x="118" y="94"/>
                  </a:lnTo>
                  <a:lnTo>
                    <a:pt x="120" y="90"/>
                  </a:lnTo>
                  <a:lnTo>
                    <a:pt x="122" y="88"/>
                  </a:lnTo>
                  <a:lnTo>
                    <a:pt x="126" y="86"/>
                  </a:lnTo>
                  <a:lnTo>
                    <a:pt x="128" y="86"/>
                  </a:lnTo>
                  <a:lnTo>
                    <a:pt x="130" y="86"/>
                  </a:lnTo>
                  <a:lnTo>
                    <a:pt x="128" y="84"/>
                  </a:lnTo>
                  <a:lnTo>
                    <a:pt x="130" y="82"/>
                  </a:lnTo>
                  <a:lnTo>
                    <a:pt x="132" y="80"/>
                  </a:lnTo>
                  <a:lnTo>
                    <a:pt x="134" y="80"/>
                  </a:lnTo>
                  <a:lnTo>
                    <a:pt x="134" y="78"/>
                  </a:lnTo>
                  <a:lnTo>
                    <a:pt x="130" y="76"/>
                  </a:lnTo>
                  <a:lnTo>
                    <a:pt x="96" y="80"/>
                  </a:lnTo>
                  <a:lnTo>
                    <a:pt x="92" y="76"/>
                  </a:lnTo>
                  <a:lnTo>
                    <a:pt x="90" y="76"/>
                  </a:lnTo>
                  <a:lnTo>
                    <a:pt x="86" y="74"/>
                  </a:lnTo>
                  <a:lnTo>
                    <a:pt x="82" y="74"/>
                  </a:lnTo>
                  <a:lnTo>
                    <a:pt x="78" y="74"/>
                  </a:lnTo>
                  <a:lnTo>
                    <a:pt x="74" y="74"/>
                  </a:lnTo>
                  <a:lnTo>
                    <a:pt x="70" y="74"/>
                  </a:lnTo>
                  <a:lnTo>
                    <a:pt x="68" y="72"/>
                  </a:lnTo>
                  <a:lnTo>
                    <a:pt x="66" y="70"/>
                  </a:lnTo>
                  <a:lnTo>
                    <a:pt x="64" y="70"/>
                  </a:lnTo>
                  <a:lnTo>
                    <a:pt x="62" y="70"/>
                  </a:lnTo>
                  <a:lnTo>
                    <a:pt x="62" y="72"/>
                  </a:lnTo>
                  <a:lnTo>
                    <a:pt x="58" y="74"/>
                  </a:lnTo>
                  <a:lnTo>
                    <a:pt x="56" y="74"/>
                  </a:lnTo>
                  <a:lnTo>
                    <a:pt x="54" y="74"/>
                  </a:lnTo>
                  <a:lnTo>
                    <a:pt x="54" y="72"/>
                  </a:lnTo>
                  <a:lnTo>
                    <a:pt x="44" y="64"/>
                  </a:lnTo>
                  <a:lnTo>
                    <a:pt x="42" y="60"/>
                  </a:lnTo>
                  <a:lnTo>
                    <a:pt x="42" y="56"/>
                  </a:lnTo>
                  <a:lnTo>
                    <a:pt x="44" y="54"/>
                  </a:lnTo>
                  <a:lnTo>
                    <a:pt x="46" y="50"/>
                  </a:lnTo>
                  <a:lnTo>
                    <a:pt x="44" y="46"/>
                  </a:lnTo>
                  <a:lnTo>
                    <a:pt x="44" y="44"/>
                  </a:lnTo>
                  <a:lnTo>
                    <a:pt x="42" y="44"/>
                  </a:lnTo>
                  <a:lnTo>
                    <a:pt x="44" y="42"/>
                  </a:lnTo>
                  <a:lnTo>
                    <a:pt x="44" y="40"/>
                  </a:lnTo>
                  <a:lnTo>
                    <a:pt x="48" y="38"/>
                  </a:lnTo>
                  <a:lnTo>
                    <a:pt x="50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60" y="38"/>
                  </a:lnTo>
                  <a:lnTo>
                    <a:pt x="64" y="42"/>
                  </a:lnTo>
                  <a:lnTo>
                    <a:pt x="66" y="42"/>
                  </a:lnTo>
                  <a:lnTo>
                    <a:pt x="68" y="44"/>
                  </a:lnTo>
                  <a:lnTo>
                    <a:pt x="70" y="34"/>
                  </a:lnTo>
                  <a:lnTo>
                    <a:pt x="70" y="32"/>
                  </a:lnTo>
                  <a:lnTo>
                    <a:pt x="72" y="30"/>
                  </a:lnTo>
                  <a:lnTo>
                    <a:pt x="74" y="28"/>
                  </a:lnTo>
                  <a:lnTo>
                    <a:pt x="78" y="26"/>
                  </a:lnTo>
                  <a:lnTo>
                    <a:pt x="82" y="26"/>
                  </a:lnTo>
                  <a:lnTo>
                    <a:pt x="86" y="26"/>
                  </a:lnTo>
                  <a:lnTo>
                    <a:pt x="90" y="24"/>
                  </a:lnTo>
                  <a:lnTo>
                    <a:pt x="92" y="22"/>
                  </a:lnTo>
                  <a:lnTo>
                    <a:pt x="96" y="26"/>
                  </a:lnTo>
                  <a:lnTo>
                    <a:pt x="100" y="18"/>
                  </a:lnTo>
                  <a:lnTo>
                    <a:pt x="100" y="16"/>
                  </a:lnTo>
                  <a:lnTo>
                    <a:pt x="102" y="14"/>
                  </a:lnTo>
                  <a:lnTo>
                    <a:pt x="106" y="12"/>
                  </a:lnTo>
                  <a:lnTo>
                    <a:pt x="110" y="8"/>
                  </a:lnTo>
                  <a:lnTo>
                    <a:pt x="118" y="6"/>
                  </a:lnTo>
                  <a:lnTo>
                    <a:pt x="120" y="14"/>
                  </a:lnTo>
                  <a:lnTo>
                    <a:pt x="122" y="4"/>
                  </a:lnTo>
                  <a:lnTo>
                    <a:pt x="122" y="2"/>
                  </a:lnTo>
                  <a:lnTo>
                    <a:pt x="126" y="2"/>
                  </a:lnTo>
                  <a:lnTo>
                    <a:pt x="130" y="0"/>
                  </a:lnTo>
                  <a:lnTo>
                    <a:pt x="134" y="0"/>
                  </a:lnTo>
                  <a:lnTo>
                    <a:pt x="138" y="0"/>
                  </a:lnTo>
                  <a:lnTo>
                    <a:pt x="148" y="2"/>
                  </a:lnTo>
                  <a:lnTo>
                    <a:pt x="160" y="2"/>
                  </a:lnTo>
                  <a:lnTo>
                    <a:pt x="170" y="4"/>
                  </a:lnTo>
                  <a:lnTo>
                    <a:pt x="174" y="4"/>
                  </a:lnTo>
                  <a:lnTo>
                    <a:pt x="174" y="14"/>
                  </a:lnTo>
                  <a:lnTo>
                    <a:pt x="180" y="8"/>
                  </a:lnTo>
                  <a:lnTo>
                    <a:pt x="184" y="6"/>
                  </a:lnTo>
                  <a:lnTo>
                    <a:pt x="188" y="6"/>
                  </a:lnTo>
                  <a:lnTo>
                    <a:pt x="192" y="8"/>
                  </a:lnTo>
                  <a:lnTo>
                    <a:pt x="196" y="8"/>
                  </a:lnTo>
                  <a:lnTo>
                    <a:pt x="200" y="12"/>
                  </a:lnTo>
                  <a:lnTo>
                    <a:pt x="202" y="16"/>
                  </a:lnTo>
                  <a:lnTo>
                    <a:pt x="206" y="20"/>
                  </a:lnTo>
                  <a:lnTo>
                    <a:pt x="210" y="22"/>
                  </a:lnTo>
                  <a:lnTo>
                    <a:pt x="212" y="26"/>
                  </a:lnTo>
                  <a:lnTo>
                    <a:pt x="208" y="30"/>
                  </a:lnTo>
                  <a:lnTo>
                    <a:pt x="210" y="30"/>
                  </a:lnTo>
                  <a:lnTo>
                    <a:pt x="210" y="28"/>
                  </a:lnTo>
                  <a:lnTo>
                    <a:pt x="214" y="28"/>
                  </a:lnTo>
                  <a:lnTo>
                    <a:pt x="216" y="30"/>
                  </a:lnTo>
                  <a:lnTo>
                    <a:pt x="220" y="36"/>
                  </a:lnTo>
                  <a:lnTo>
                    <a:pt x="222" y="40"/>
                  </a:lnTo>
                  <a:lnTo>
                    <a:pt x="220" y="46"/>
                  </a:lnTo>
                  <a:lnTo>
                    <a:pt x="218" y="52"/>
                  </a:lnTo>
                  <a:lnTo>
                    <a:pt x="216" y="56"/>
                  </a:lnTo>
                  <a:lnTo>
                    <a:pt x="218" y="60"/>
                  </a:lnTo>
                  <a:lnTo>
                    <a:pt x="218" y="64"/>
                  </a:lnTo>
                  <a:lnTo>
                    <a:pt x="220" y="66"/>
                  </a:lnTo>
                  <a:lnTo>
                    <a:pt x="222" y="68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922" name="Freeform 185"/>
            <p:cNvSpPr>
              <a:spLocks/>
            </p:cNvSpPr>
            <p:nvPr/>
          </p:nvSpPr>
          <p:spPr bwMode="gray">
            <a:xfrm>
              <a:off x="4715" y="3574"/>
              <a:ext cx="78" cy="90"/>
            </a:xfrm>
            <a:custGeom>
              <a:avLst/>
              <a:gdLst>
                <a:gd name="T0" fmla="*/ 78 w 78"/>
                <a:gd name="T1" fmla="*/ 50 h 90"/>
                <a:gd name="T2" fmla="*/ 60 w 78"/>
                <a:gd name="T3" fmla="*/ 32 h 90"/>
                <a:gd name="T4" fmla="*/ 60 w 78"/>
                <a:gd name="T5" fmla="*/ 30 h 90"/>
                <a:gd name="T6" fmla="*/ 58 w 78"/>
                <a:gd name="T7" fmla="*/ 28 h 90"/>
                <a:gd name="T8" fmla="*/ 56 w 78"/>
                <a:gd name="T9" fmla="*/ 26 h 90"/>
                <a:gd name="T10" fmla="*/ 52 w 78"/>
                <a:gd name="T11" fmla="*/ 24 h 90"/>
                <a:gd name="T12" fmla="*/ 44 w 78"/>
                <a:gd name="T13" fmla="*/ 20 h 90"/>
                <a:gd name="T14" fmla="*/ 36 w 78"/>
                <a:gd name="T15" fmla="*/ 18 h 90"/>
                <a:gd name="T16" fmla="*/ 32 w 78"/>
                <a:gd name="T17" fmla="*/ 14 h 90"/>
                <a:gd name="T18" fmla="*/ 30 w 78"/>
                <a:gd name="T19" fmla="*/ 12 h 90"/>
                <a:gd name="T20" fmla="*/ 28 w 78"/>
                <a:gd name="T21" fmla="*/ 10 h 90"/>
                <a:gd name="T22" fmla="*/ 28 w 78"/>
                <a:gd name="T23" fmla="*/ 10 h 90"/>
                <a:gd name="T24" fmla="*/ 28 w 78"/>
                <a:gd name="T25" fmla="*/ 8 h 90"/>
                <a:gd name="T26" fmla="*/ 26 w 78"/>
                <a:gd name="T27" fmla="*/ 6 h 90"/>
                <a:gd name="T28" fmla="*/ 24 w 78"/>
                <a:gd name="T29" fmla="*/ 4 h 90"/>
                <a:gd name="T30" fmla="*/ 20 w 78"/>
                <a:gd name="T31" fmla="*/ 2 h 90"/>
                <a:gd name="T32" fmla="*/ 16 w 78"/>
                <a:gd name="T33" fmla="*/ 0 h 90"/>
                <a:gd name="T34" fmla="*/ 12 w 78"/>
                <a:gd name="T35" fmla="*/ 2 h 90"/>
                <a:gd name="T36" fmla="*/ 12 w 78"/>
                <a:gd name="T37" fmla="*/ 2 h 90"/>
                <a:gd name="T38" fmla="*/ 10 w 78"/>
                <a:gd name="T39" fmla="*/ 6 h 90"/>
                <a:gd name="T40" fmla="*/ 8 w 78"/>
                <a:gd name="T41" fmla="*/ 10 h 90"/>
                <a:gd name="T42" fmla="*/ 4 w 78"/>
                <a:gd name="T43" fmla="*/ 14 h 90"/>
                <a:gd name="T44" fmla="*/ 2 w 78"/>
                <a:gd name="T45" fmla="*/ 20 h 90"/>
                <a:gd name="T46" fmla="*/ 0 w 78"/>
                <a:gd name="T47" fmla="*/ 32 h 90"/>
                <a:gd name="T48" fmla="*/ 0 w 78"/>
                <a:gd name="T49" fmla="*/ 44 h 90"/>
                <a:gd name="T50" fmla="*/ 2 w 78"/>
                <a:gd name="T51" fmla="*/ 52 h 90"/>
                <a:gd name="T52" fmla="*/ 2 w 78"/>
                <a:gd name="T53" fmla="*/ 54 h 90"/>
                <a:gd name="T54" fmla="*/ 2 w 78"/>
                <a:gd name="T55" fmla="*/ 56 h 90"/>
                <a:gd name="T56" fmla="*/ 2 w 78"/>
                <a:gd name="T57" fmla="*/ 58 h 90"/>
                <a:gd name="T58" fmla="*/ 2 w 78"/>
                <a:gd name="T59" fmla="*/ 62 h 90"/>
                <a:gd name="T60" fmla="*/ 2 w 78"/>
                <a:gd name="T61" fmla="*/ 66 h 90"/>
                <a:gd name="T62" fmla="*/ 2 w 78"/>
                <a:gd name="T63" fmla="*/ 72 h 90"/>
                <a:gd name="T64" fmla="*/ 4 w 78"/>
                <a:gd name="T65" fmla="*/ 78 h 90"/>
                <a:gd name="T66" fmla="*/ 6 w 78"/>
                <a:gd name="T67" fmla="*/ 82 h 90"/>
                <a:gd name="T68" fmla="*/ 10 w 78"/>
                <a:gd name="T69" fmla="*/ 86 h 90"/>
                <a:gd name="T70" fmla="*/ 12 w 78"/>
                <a:gd name="T71" fmla="*/ 88 h 90"/>
                <a:gd name="T72" fmla="*/ 14 w 78"/>
                <a:gd name="T73" fmla="*/ 90 h 90"/>
                <a:gd name="T74" fmla="*/ 16 w 78"/>
                <a:gd name="T75" fmla="*/ 90 h 90"/>
                <a:gd name="T76" fmla="*/ 20 w 78"/>
                <a:gd name="T77" fmla="*/ 90 h 90"/>
                <a:gd name="T78" fmla="*/ 30 w 78"/>
                <a:gd name="T79" fmla="*/ 90 h 90"/>
                <a:gd name="T80" fmla="*/ 42 w 78"/>
                <a:gd name="T81" fmla="*/ 90 h 90"/>
                <a:gd name="T82" fmla="*/ 50 w 78"/>
                <a:gd name="T83" fmla="*/ 88 h 90"/>
                <a:gd name="T84" fmla="*/ 52 w 78"/>
                <a:gd name="T85" fmla="*/ 86 h 90"/>
                <a:gd name="T86" fmla="*/ 56 w 78"/>
                <a:gd name="T87" fmla="*/ 84 h 90"/>
                <a:gd name="T88" fmla="*/ 60 w 78"/>
                <a:gd name="T89" fmla="*/ 82 h 90"/>
                <a:gd name="T90" fmla="*/ 64 w 78"/>
                <a:gd name="T91" fmla="*/ 80 h 90"/>
                <a:gd name="T92" fmla="*/ 68 w 78"/>
                <a:gd name="T93" fmla="*/ 78 h 90"/>
                <a:gd name="T94" fmla="*/ 70 w 78"/>
                <a:gd name="T95" fmla="*/ 76 h 90"/>
                <a:gd name="T96" fmla="*/ 70 w 78"/>
                <a:gd name="T97" fmla="*/ 76 h 90"/>
                <a:gd name="T98" fmla="*/ 78 w 78"/>
                <a:gd name="T99" fmla="*/ 50 h 9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8"/>
                <a:gd name="T151" fmla="*/ 0 h 90"/>
                <a:gd name="T152" fmla="*/ 78 w 78"/>
                <a:gd name="T153" fmla="*/ 90 h 9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8" h="90">
                  <a:moveTo>
                    <a:pt x="78" y="50"/>
                  </a:moveTo>
                  <a:lnTo>
                    <a:pt x="60" y="32"/>
                  </a:lnTo>
                  <a:lnTo>
                    <a:pt x="60" y="30"/>
                  </a:lnTo>
                  <a:lnTo>
                    <a:pt x="58" y="28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4" y="20"/>
                  </a:lnTo>
                  <a:lnTo>
                    <a:pt x="36" y="18"/>
                  </a:lnTo>
                  <a:lnTo>
                    <a:pt x="32" y="14"/>
                  </a:lnTo>
                  <a:lnTo>
                    <a:pt x="30" y="12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6" y="6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2"/>
                  </a:lnTo>
                  <a:lnTo>
                    <a:pt x="10" y="6"/>
                  </a:lnTo>
                  <a:lnTo>
                    <a:pt x="8" y="10"/>
                  </a:lnTo>
                  <a:lnTo>
                    <a:pt x="4" y="14"/>
                  </a:lnTo>
                  <a:lnTo>
                    <a:pt x="2" y="20"/>
                  </a:lnTo>
                  <a:lnTo>
                    <a:pt x="0" y="32"/>
                  </a:lnTo>
                  <a:lnTo>
                    <a:pt x="0" y="44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2" y="56"/>
                  </a:lnTo>
                  <a:lnTo>
                    <a:pt x="2" y="58"/>
                  </a:lnTo>
                  <a:lnTo>
                    <a:pt x="2" y="62"/>
                  </a:lnTo>
                  <a:lnTo>
                    <a:pt x="2" y="66"/>
                  </a:lnTo>
                  <a:lnTo>
                    <a:pt x="2" y="72"/>
                  </a:lnTo>
                  <a:lnTo>
                    <a:pt x="4" y="78"/>
                  </a:lnTo>
                  <a:lnTo>
                    <a:pt x="6" y="82"/>
                  </a:lnTo>
                  <a:lnTo>
                    <a:pt x="10" y="86"/>
                  </a:lnTo>
                  <a:lnTo>
                    <a:pt x="12" y="88"/>
                  </a:lnTo>
                  <a:lnTo>
                    <a:pt x="14" y="90"/>
                  </a:lnTo>
                  <a:lnTo>
                    <a:pt x="16" y="90"/>
                  </a:lnTo>
                  <a:lnTo>
                    <a:pt x="20" y="90"/>
                  </a:lnTo>
                  <a:lnTo>
                    <a:pt x="30" y="90"/>
                  </a:lnTo>
                  <a:lnTo>
                    <a:pt x="42" y="90"/>
                  </a:lnTo>
                  <a:lnTo>
                    <a:pt x="50" y="88"/>
                  </a:lnTo>
                  <a:lnTo>
                    <a:pt x="52" y="86"/>
                  </a:lnTo>
                  <a:lnTo>
                    <a:pt x="56" y="84"/>
                  </a:lnTo>
                  <a:lnTo>
                    <a:pt x="60" y="82"/>
                  </a:lnTo>
                  <a:lnTo>
                    <a:pt x="64" y="80"/>
                  </a:lnTo>
                  <a:lnTo>
                    <a:pt x="68" y="78"/>
                  </a:lnTo>
                  <a:lnTo>
                    <a:pt x="70" y="76"/>
                  </a:lnTo>
                  <a:lnTo>
                    <a:pt x="78" y="5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923" name="Freeform 186"/>
            <p:cNvSpPr>
              <a:spLocks/>
            </p:cNvSpPr>
            <p:nvPr/>
          </p:nvSpPr>
          <p:spPr bwMode="gray">
            <a:xfrm>
              <a:off x="3651" y="1774"/>
              <a:ext cx="1094" cy="746"/>
            </a:xfrm>
            <a:custGeom>
              <a:avLst/>
              <a:gdLst>
                <a:gd name="T0" fmla="*/ 944 w 1094"/>
                <a:gd name="T1" fmla="*/ 658 h 746"/>
                <a:gd name="T2" fmla="*/ 978 w 1094"/>
                <a:gd name="T3" fmla="*/ 698 h 746"/>
                <a:gd name="T4" fmla="*/ 1002 w 1094"/>
                <a:gd name="T5" fmla="*/ 710 h 746"/>
                <a:gd name="T6" fmla="*/ 978 w 1094"/>
                <a:gd name="T7" fmla="*/ 672 h 746"/>
                <a:gd name="T8" fmla="*/ 970 w 1094"/>
                <a:gd name="T9" fmla="*/ 640 h 746"/>
                <a:gd name="T10" fmla="*/ 930 w 1094"/>
                <a:gd name="T11" fmla="*/ 638 h 746"/>
                <a:gd name="T12" fmla="*/ 1022 w 1094"/>
                <a:gd name="T13" fmla="*/ 600 h 746"/>
                <a:gd name="T14" fmla="*/ 1082 w 1094"/>
                <a:gd name="T15" fmla="*/ 568 h 746"/>
                <a:gd name="T16" fmla="*/ 1070 w 1094"/>
                <a:gd name="T17" fmla="*/ 500 h 746"/>
                <a:gd name="T18" fmla="*/ 1024 w 1094"/>
                <a:gd name="T19" fmla="*/ 460 h 746"/>
                <a:gd name="T20" fmla="*/ 974 w 1094"/>
                <a:gd name="T21" fmla="*/ 372 h 746"/>
                <a:gd name="T22" fmla="*/ 916 w 1094"/>
                <a:gd name="T23" fmla="*/ 354 h 746"/>
                <a:gd name="T24" fmla="*/ 878 w 1094"/>
                <a:gd name="T25" fmla="*/ 312 h 746"/>
                <a:gd name="T26" fmla="*/ 806 w 1094"/>
                <a:gd name="T27" fmla="*/ 332 h 746"/>
                <a:gd name="T28" fmla="*/ 816 w 1094"/>
                <a:gd name="T29" fmla="*/ 458 h 746"/>
                <a:gd name="T30" fmla="*/ 790 w 1094"/>
                <a:gd name="T31" fmla="*/ 510 h 746"/>
                <a:gd name="T32" fmla="*/ 792 w 1094"/>
                <a:gd name="T33" fmla="*/ 576 h 746"/>
                <a:gd name="T34" fmla="*/ 758 w 1094"/>
                <a:gd name="T35" fmla="*/ 556 h 746"/>
                <a:gd name="T36" fmla="*/ 736 w 1094"/>
                <a:gd name="T37" fmla="*/ 496 h 746"/>
                <a:gd name="T38" fmla="*/ 640 w 1094"/>
                <a:gd name="T39" fmla="*/ 440 h 746"/>
                <a:gd name="T40" fmla="*/ 592 w 1094"/>
                <a:gd name="T41" fmla="*/ 392 h 746"/>
                <a:gd name="T42" fmla="*/ 644 w 1094"/>
                <a:gd name="T43" fmla="*/ 298 h 746"/>
                <a:gd name="T44" fmla="*/ 682 w 1094"/>
                <a:gd name="T45" fmla="*/ 266 h 746"/>
                <a:gd name="T46" fmla="*/ 672 w 1094"/>
                <a:gd name="T47" fmla="*/ 194 h 746"/>
                <a:gd name="T48" fmla="*/ 738 w 1094"/>
                <a:gd name="T49" fmla="*/ 194 h 746"/>
                <a:gd name="T50" fmla="*/ 774 w 1094"/>
                <a:gd name="T51" fmla="*/ 156 h 746"/>
                <a:gd name="T52" fmla="*/ 768 w 1094"/>
                <a:gd name="T53" fmla="*/ 114 h 746"/>
                <a:gd name="T54" fmla="*/ 744 w 1094"/>
                <a:gd name="T55" fmla="*/ 74 h 746"/>
                <a:gd name="T56" fmla="*/ 714 w 1094"/>
                <a:gd name="T57" fmla="*/ 138 h 746"/>
                <a:gd name="T58" fmla="*/ 686 w 1094"/>
                <a:gd name="T59" fmla="*/ 106 h 746"/>
                <a:gd name="T60" fmla="*/ 658 w 1094"/>
                <a:gd name="T61" fmla="*/ 100 h 746"/>
                <a:gd name="T62" fmla="*/ 644 w 1094"/>
                <a:gd name="T63" fmla="*/ 48 h 746"/>
                <a:gd name="T64" fmla="*/ 610 w 1094"/>
                <a:gd name="T65" fmla="*/ 4 h 746"/>
                <a:gd name="T66" fmla="*/ 598 w 1094"/>
                <a:gd name="T67" fmla="*/ 78 h 746"/>
                <a:gd name="T68" fmla="*/ 630 w 1094"/>
                <a:gd name="T69" fmla="*/ 122 h 746"/>
                <a:gd name="T70" fmla="*/ 584 w 1094"/>
                <a:gd name="T71" fmla="*/ 124 h 746"/>
                <a:gd name="T72" fmla="*/ 544 w 1094"/>
                <a:gd name="T73" fmla="*/ 152 h 746"/>
                <a:gd name="T74" fmla="*/ 502 w 1094"/>
                <a:gd name="T75" fmla="*/ 150 h 746"/>
                <a:gd name="T76" fmla="*/ 464 w 1094"/>
                <a:gd name="T77" fmla="*/ 122 h 746"/>
                <a:gd name="T78" fmla="*/ 424 w 1094"/>
                <a:gd name="T79" fmla="*/ 124 h 746"/>
                <a:gd name="T80" fmla="*/ 420 w 1094"/>
                <a:gd name="T81" fmla="*/ 186 h 746"/>
                <a:gd name="T82" fmla="*/ 380 w 1094"/>
                <a:gd name="T83" fmla="*/ 148 h 746"/>
                <a:gd name="T84" fmla="*/ 342 w 1094"/>
                <a:gd name="T85" fmla="*/ 138 h 746"/>
                <a:gd name="T86" fmla="*/ 328 w 1094"/>
                <a:gd name="T87" fmla="*/ 100 h 746"/>
                <a:gd name="T88" fmla="*/ 282 w 1094"/>
                <a:gd name="T89" fmla="*/ 84 h 746"/>
                <a:gd name="T90" fmla="*/ 220 w 1094"/>
                <a:gd name="T91" fmla="*/ 72 h 746"/>
                <a:gd name="T92" fmla="*/ 182 w 1094"/>
                <a:gd name="T93" fmla="*/ 44 h 746"/>
                <a:gd name="T94" fmla="*/ 166 w 1094"/>
                <a:gd name="T95" fmla="*/ 62 h 746"/>
                <a:gd name="T96" fmla="*/ 124 w 1094"/>
                <a:gd name="T97" fmla="*/ 78 h 746"/>
                <a:gd name="T98" fmla="*/ 22 w 1094"/>
                <a:gd name="T99" fmla="*/ 80 h 746"/>
                <a:gd name="T100" fmla="*/ 80 w 1094"/>
                <a:gd name="T101" fmla="*/ 388 h 746"/>
                <a:gd name="T102" fmla="*/ 152 w 1094"/>
                <a:gd name="T103" fmla="*/ 496 h 746"/>
                <a:gd name="T104" fmla="*/ 172 w 1094"/>
                <a:gd name="T105" fmla="*/ 572 h 746"/>
                <a:gd name="T106" fmla="*/ 638 w 1094"/>
                <a:gd name="T107" fmla="*/ 646 h 746"/>
                <a:gd name="T108" fmla="*/ 720 w 1094"/>
                <a:gd name="T109" fmla="*/ 648 h 746"/>
                <a:gd name="T110" fmla="*/ 756 w 1094"/>
                <a:gd name="T111" fmla="*/ 672 h 746"/>
                <a:gd name="T112" fmla="*/ 784 w 1094"/>
                <a:gd name="T113" fmla="*/ 704 h 746"/>
                <a:gd name="T114" fmla="*/ 752 w 1094"/>
                <a:gd name="T115" fmla="*/ 722 h 746"/>
                <a:gd name="T116" fmla="*/ 750 w 1094"/>
                <a:gd name="T117" fmla="*/ 744 h 746"/>
                <a:gd name="T118" fmla="*/ 798 w 1094"/>
                <a:gd name="T119" fmla="*/ 722 h 746"/>
                <a:gd name="T120" fmla="*/ 840 w 1094"/>
                <a:gd name="T121" fmla="*/ 698 h 74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094"/>
                <a:gd name="T184" fmla="*/ 0 h 746"/>
                <a:gd name="T185" fmla="*/ 1094 w 1094"/>
                <a:gd name="T186" fmla="*/ 746 h 74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094" h="746">
                  <a:moveTo>
                    <a:pt x="850" y="702"/>
                  </a:moveTo>
                  <a:lnTo>
                    <a:pt x="864" y="690"/>
                  </a:lnTo>
                  <a:lnTo>
                    <a:pt x="880" y="682"/>
                  </a:lnTo>
                  <a:lnTo>
                    <a:pt x="894" y="680"/>
                  </a:lnTo>
                  <a:lnTo>
                    <a:pt x="906" y="678"/>
                  </a:lnTo>
                  <a:lnTo>
                    <a:pt x="910" y="678"/>
                  </a:lnTo>
                  <a:lnTo>
                    <a:pt x="916" y="668"/>
                  </a:lnTo>
                  <a:lnTo>
                    <a:pt x="920" y="662"/>
                  </a:lnTo>
                  <a:lnTo>
                    <a:pt x="924" y="658"/>
                  </a:lnTo>
                  <a:lnTo>
                    <a:pt x="928" y="656"/>
                  </a:lnTo>
                  <a:lnTo>
                    <a:pt x="932" y="654"/>
                  </a:lnTo>
                  <a:lnTo>
                    <a:pt x="934" y="654"/>
                  </a:lnTo>
                  <a:lnTo>
                    <a:pt x="936" y="656"/>
                  </a:lnTo>
                  <a:lnTo>
                    <a:pt x="938" y="656"/>
                  </a:lnTo>
                  <a:lnTo>
                    <a:pt x="944" y="658"/>
                  </a:lnTo>
                  <a:lnTo>
                    <a:pt x="946" y="666"/>
                  </a:lnTo>
                  <a:lnTo>
                    <a:pt x="944" y="674"/>
                  </a:lnTo>
                  <a:lnTo>
                    <a:pt x="940" y="682"/>
                  </a:lnTo>
                  <a:lnTo>
                    <a:pt x="938" y="688"/>
                  </a:lnTo>
                  <a:lnTo>
                    <a:pt x="936" y="690"/>
                  </a:lnTo>
                  <a:lnTo>
                    <a:pt x="946" y="698"/>
                  </a:lnTo>
                  <a:lnTo>
                    <a:pt x="956" y="700"/>
                  </a:lnTo>
                  <a:lnTo>
                    <a:pt x="964" y="696"/>
                  </a:lnTo>
                  <a:lnTo>
                    <a:pt x="970" y="692"/>
                  </a:lnTo>
                  <a:lnTo>
                    <a:pt x="972" y="690"/>
                  </a:lnTo>
                  <a:lnTo>
                    <a:pt x="978" y="690"/>
                  </a:lnTo>
                  <a:lnTo>
                    <a:pt x="980" y="690"/>
                  </a:lnTo>
                  <a:lnTo>
                    <a:pt x="982" y="692"/>
                  </a:lnTo>
                  <a:lnTo>
                    <a:pt x="982" y="694"/>
                  </a:lnTo>
                  <a:lnTo>
                    <a:pt x="980" y="696"/>
                  </a:lnTo>
                  <a:lnTo>
                    <a:pt x="978" y="698"/>
                  </a:lnTo>
                  <a:lnTo>
                    <a:pt x="976" y="700"/>
                  </a:lnTo>
                  <a:lnTo>
                    <a:pt x="974" y="702"/>
                  </a:lnTo>
                  <a:lnTo>
                    <a:pt x="972" y="702"/>
                  </a:lnTo>
                  <a:lnTo>
                    <a:pt x="966" y="706"/>
                  </a:lnTo>
                  <a:lnTo>
                    <a:pt x="962" y="708"/>
                  </a:lnTo>
                  <a:lnTo>
                    <a:pt x="960" y="712"/>
                  </a:lnTo>
                  <a:lnTo>
                    <a:pt x="960" y="714"/>
                  </a:lnTo>
                  <a:lnTo>
                    <a:pt x="960" y="718"/>
                  </a:lnTo>
                  <a:lnTo>
                    <a:pt x="960" y="720"/>
                  </a:lnTo>
                  <a:lnTo>
                    <a:pt x="962" y="722"/>
                  </a:lnTo>
                  <a:lnTo>
                    <a:pt x="968" y="722"/>
                  </a:lnTo>
                  <a:lnTo>
                    <a:pt x="980" y="718"/>
                  </a:lnTo>
                  <a:lnTo>
                    <a:pt x="992" y="714"/>
                  </a:lnTo>
                  <a:lnTo>
                    <a:pt x="1002" y="710"/>
                  </a:lnTo>
                  <a:lnTo>
                    <a:pt x="1006" y="708"/>
                  </a:lnTo>
                  <a:lnTo>
                    <a:pt x="1010" y="706"/>
                  </a:lnTo>
                  <a:lnTo>
                    <a:pt x="1012" y="704"/>
                  </a:lnTo>
                  <a:lnTo>
                    <a:pt x="1012" y="702"/>
                  </a:lnTo>
                  <a:lnTo>
                    <a:pt x="1010" y="700"/>
                  </a:lnTo>
                  <a:lnTo>
                    <a:pt x="1008" y="698"/>
                  </a:lnTo>
                  <a:lnTo>
                    <a:pt x="1006" y="696"/>
                  </a:lnTo>
                  <a:lnTo>
                    <a:pt x="1004" y="696"/>
                  </a:lnTo>
                  <a:lnTo>
                    <a:pt x="1000" y="694"/>
                  </a:lnTo>
                  <a:lnTo>
                    <a:pt x="996" y="690"/>
                  </a:lnTo>
                  <a:lnTo>
                    <a:pt x="990" y="686"/>
                  </a:lnTo>
                  <a:lnTo>
                    <a:pt x="986" y="682"/>
                  </a:lnTo>
                  <a:lnTo>
                    <a:pt x="982" y="678"/>
                  </a:lnTo>
                  <a:lnTo>
                    <a:pt x="980" y="674"/>
                  </a:lnTo>
                  <a:lnTo>
                    <a:pt x="978" y="672"/>
                  </a:lnTo>
                  <a:lnTo>
                    <a:pt x="976" y="670"/>
                  </a:lnTo>
                  <a:lnTo>
                    <a:pt x="972" y="666"/>
                  </a:lnTo>
                  <a:lnTo>
                    <a:pt x="970" y="662"/>
                  </a:lnTo>
                  <a:lnTo>
                    <a:pt x="972" y="658"/>
                  </a:lnTo>
                  <a:lnTo>
                    <a:pt x="972" y="656"/>
                  </a:lnTo>
                  <a:lnTo>
                    <a:pt x="974" y="654"/>
                  </a:lnTo>
                  <a:lnTo>
                    <a:pt x="974" y="652"/>
                  </a:lnTo>
                  <a:lnTo>
                    <a:pt x="974" y="648"/>
                  </a:lnTo>
                  <a:lnTo>
                    <a:pt x="972" y="646"/>
                  </a:lnTo>
                  <a:lnTo>
                    <a:pt x="970" y="646"/>
                  </a:lnTo>
                  <a:lnTo>
                    <a:pt x="968" y="644"/>
                  </a:lnTo>
                  <a:lnTo>
                    <a:pt x="966" y="646"/>
                  </a:lnTo>
                  <a:lnTo>
                    <a:pt x="964" y="646"/>
                  </a:lnTo>
                  <a:lnTo>
                    <a:pt x="964" y="640"/>
                  </a:lnTo>
                  <a:lnTo>
                    <a:pt x="970" y="640"/>
                  </a:lnTo>
                  <a:lnTo>
                    <a:pt x="974" y="638"/>
                  </a:lnTo>
                  <a:lnTo>
                    <a:pt x="978" y="636"/>
                  </a:lnTo>
                  <a:lnTo>
                    <a:pt x="980" y="632"/>
                  </a:lnTo>
                  <a:lnTo>
                    <a:pt x="982" y="630"/>
                  </a:lnTo>
                  <a:lnTo>
                    <a:pt x="982" y="628"/>
                  </a:lnTo>
                  <a:lnTo>
                    <a:pt x="980" y="624"/>
                  </a:lnTo>
                  <a:lnTo>
                    <a:pt x="978" y="622"/>
                  </a:lnTo>
                  <a:lnTo>
                    <a:pt x="976" y="620"/>
                  </a:lnTo>
                  <a:lnTo>
                    <a:pt x="972" y="620"/>
                  </a:lnTo>
                  <a:lnTo>
                    <a:pt x="968" y="620"/>
                  </a:lnTo>
                  <a:lnTo>
                    <a:pt x="966" y="622"/>
                  </a:lnTo>
                  <a:lnTo>
                    <a:pt x="964" y="622"/>
                  </a:lnTo>
                  <a:lnTo>
                    <a:pt x="948" y="628"/>
                  </a:lnTo>
                  <a:lnTo>
                    <a:pt x="936" y="634"/>
                  </a:lnTo>
                  <a:lnTo>
                    <a:pt x="930" y="638"/>
                  </a:lnTo>
                  <a:lnTo>
                    <a:pt x="928" y="640"/>
                  </a:lnTo>
                  <a:lnTo>
                    <a:pt x="918" y="650"/>
                  </a:lnTo>
                  <a:lnTo>
                    <a:pt x="908" y="660"/>
                  </a:lnTo>
                  <a:lnTo>
                    <a:pt x="898" y="666"/>
                  </a:lnTo>
                  <a:lnTo>
                    <a:pt x="892" y="668"/>
                  </a:lnTo>
                  <a:lnTo>
                    <a:pt x="902" y="656"/>
                  </a:lnTo>
                  <a:lnTo>
                    <a:pt x="912" y="644"/>
                  </a:lnTo>
                  <a:lnTo>
                    <a:pt x="922" y="632"/>
                  </a:lnTo>
                  <a:lnTo>
                    <a:pt x="928" y="622"/>
                  </a:lnTo>
                  <a:lnTo>
                    <a:pt x="930" y="620"/>
                  </a:lnTo>
                  <a:lnTo>
                    <a:pt x="952" y="606"/>
                  </a:lnTo>
                  <a:lnTo>
                    <a:pt x="968" y="598"/>
                  </a:lnTo>
                  <a:lnTo>
                    <a:pt x="974" y="598"/>
                  </a:lnTo>
                  <a:lnTo>
                    <a:pt x="990" y="600"/>
                  </a:lnTo>
                  <a:lnTo>
                    <a:pt x="1006" y="600"/>
                  </a:lnTo>
                  <a:lnTo>
                    <a:pt x="1022" y="600"/>
                  </a:lnTo>
                  <a:lnTo>
                    <a:pt x="1034" y="598"/>
                  </a:lnTo>
                  <a:lnTo>
                    <a:pt x="1038" y="598"/>
                  </a:lnTo>
                  <a:lnTo>
                    <a:pt x="1046" y="596"/>
                  </a:lnTo>
                  <a:lnTo>
                    <a:pt x="1052" y="594"/>
                  </a:lnTo>
                  <a:lnTo>
                    <a:pt x="1056" y="590"/>
                  </a:lnTo>
                  <a:lnTo>
                    <a:pt x="1058" y="588"/>
                  </a:lnTo>
                  <a:lnTo>
                    <a:pt x="1060" y="584"/>
                  </a:lnTo>
                  <a:lnTo>
                    <a:pt x="1060" y="582"/>
                  </a:lnTo>
                  <a:lnTo>
                    <a:pt x="1060" y="580"/>
                  </a:lnTo>
                  <a:lnTo>
                    <a:pt x="1064" y="574"/>
                  </a:lnTo>
                  <a:lnTo>
                    <a:pt x="1068" y="570"/>
                  </a:lnTo>
                  <a:lnTo>
                    <a:pt x="1072" y="568"/>
                  </a:lnTo>
                  <a:lnTo>
                    <a:pt x="1076" y="566"/>
                  </a:lnTo>
                  <a:lnTo>
                    <a:pt x="1080" y="566"/>
                  </a:lnTo>
                  <a:lnTo>
                    <a:pt x="1082" y="568"/>
                  </a:lnTo>
                  <a:lnTo>
                    <a:pt x="1090" y="562"/>
                  </a:lnTo>
                  <a:lnTo>
                    <a:pt x="1094" y="552"/>
                  </a:lnTo>
                  <a:lnTo>
                    <a:pt x="1094" y="540"/>
                  </a:lnTo>
                  <a:lnTo>
                    <a:pt x="1092" y="530"/>
                  </a:lnTo>
                  <a:lnTo>
                    <a:pt x="1088" y="524"/>
                  </a:lnTo>
                  <a:lnTo>
                    <a:pt x="1084" y="520"/>
                  </a:lnTo>
                  <a:lnTo>
                    <a:pt x="1082" y="518"/>
                  </a:lnTo>
                  <a:lnTo>
                    <a:pt x="1078" y="518"/>
                  </a:lnTo>
                  <a:lnTo>
                    <a:pt x="1076" y="510"/>
                  </a:lnTo>
                  <a:lnTo>
                    <a:pt x="1074" y="504"/>
                  </a:lnTo>
                  <a:lnTo>
                    <a:pt x="1072" y="502"/>
                  </a:lnTo>
                  <a:lnTo>
                    <a:pt x="1072" y="500"/>
                  </a:lnTo>
                  <a:lnTo>
                    <a:pt x="1070" y="500"/>
                  </a:lnTo>
                  <a:lnTo>
                    <a:pt x="1052" y="500"/>
                  </a:lnTo>
                  <a:lnTo>
                    <a:pt x="1048" y="502"/>
                  </a:lnTo>
                  <a:lnTo>
                    <a:pt x="1046" y="504"/>
                  </a:lnTo>
                  <a:lnTo>
                    <a:pt x="1044" y="502"/>
                  </a:lnTo>
                  <a:lnTo>
                    <a:pt x="1042" y="502"/>
                  </a:lnTo>
                  <a:lnTo>
                    <a:pt x="1040" y="500"/>
                  </a:lnTo>
                  <a:lnTo>
                    <a:pt x="1034" y="484"/>
                  </a:lnTo>
                  <a:lnTo>
                    <a:pt x="1030" y="468"/>
                  </a:lnTo>
                  <a:lnTo>
                    <a:pt x="1026" y="456"/>
                  </a:lnTo>
                  <a:lnTo>
                    <a:pt x="1024" y="452"/>
                  </a:lnTo>
                  <a:lnTo>
                    <a:pt x="1024" y="454"/>
                  </a:lnTo>
                  <a:lnTo>
                    <a:pt x="1024" y="458"/>
                  </a:lnTo>
                  <a:lnTo>
                    <a:pt x="1024" y="460"/>
                  </a:lnTo>
                  <a:lnTo>
                    <a:pt x="1024" y="456"/>
                  </a:lnTo>
                  <a:lnTo>
                    <a:pt x="1022" y="448"/>
                  </a:lnTo>
                  <a:lnTo>
                    <a:pt x="1016" y="436"/>
                  </a:lnTo>
                  <a:lnTo>
                    <a:pt x="1010" y="422"/>
                  </a:lnTo>
                  <a:lnTo>
                    <a:pt x="1002" y="408"/>
                  </a:lnTo>
                  <a:lnTo>
                    <a:pt x="996" y="398"/>
                  </a:lnTo>
                  <a:lnTo>
                    <a:pt x="994" y="394"/>
                  </a:lnTo>
                  <a:lnTo>
                    <a:pt x="992" y="384"/>
                  </a:lnTo>
                  <a:lnTo>
                    <a:pt x="988" y="378"/>
                  </a:lnTo>
                  <a:lnTo>
                    <a:pt x="986" y="374"/>
                  </a:lnTo>
                  <a:lnTo>
                    <a:pt x="982" y="372"/>
                  </a:lnTo>
                  <a:lnTo>
                    <a:pt x="980" y="370"/>
                  </a:lnTo>
                  <a:lnTo>
                    <a:pt x="976" y="370"/>
                  </a:lnTo>
                  <a:lnTo>
                    <a:pt x="974" y="370"/>
                  </a:lnTo>
                  <a:lnTo>
                    <a:pt x="974" y="372"/>
                  </a:lnTo>
                  <a:lnTo>
                    <a:pt x="972" y="372"/>
                  </a:lnTo>
                  <a:lnTo>
                    <a:pt x="974" y="386"/>
                  </a:lnTo>
                  <a:lnTo>
                    <a:pt x="970" y="394"/>
                  </a:lnTo>
                  <a:lnTo>
                    <a:pt x="964" y="400"/>
                  </a:lnTo>
                  <a:lnTo>
                    <a:pt x="958" y="404"/>
                  </a:lnTo>
                  <a:lnTo>
                    <a:pt x="954" y="404"/>
                  </a:lnTo>
                  <a:lnTo>
                    <a:pt x="942" y="408"/>
                  </a:lnTo>
                  <a:lnTo>
                    <a:pt x="932" y="408"/>
                  </a:lnTo>
                  <a:lnTo>
                    <a:pt x="926" y="404"/>
                  </a:lnTo>
                  <a:lnTo>
                    <a:pt x="924" y="400"/>
                  </a:lnTo>
                  <a:lnTo>
                    <a:pt x="922" y="398"/>
                  </a:lnTo>
                  <a:lnTo>
                    <a:pt x="918" y="388"/>
                  </a:lnTo>
                  <a:lnTo>
                    <a:pt x="918" y="378"/>
                  </a:lnTo>
                  <a:lnTo>
                    <a:pt x="920" y="370"/>
                  </a:lnTo>
                  <a:lnTo>
                    <a:pt x="922" y="366"/>
                  </a:lnTo>
                  <a:lnTo>
                    <a:pt x="916" y="354"/>
                  </a:lnTo>
                  <a:lnTo>
                    <a:pt x="918" y="350"/>
                  </a:lnTo>
                  <a:lnTo>
                    <a:pt x="918" y="348"/>
                  </a:lnTo>
                  <a:lnTo>
                    <a:pt x="918" y="344"/>
                  </a:lnTo>
                  <a:lnTo>
                    <a:pt x="916" y="342"/>
                  </a:lnTo>
                  <a:lnTo>
                    <a:pt x="912" y="340"/>
                  </a:lnTo>
                  <a:lnTo>
                    <a:pt x="908" y="338"/>
                  </a:lnTo>
                  <a:lnTo>
                    <a:pt x="904" y="334"/>
                  </a:lnTo>
                  <a:lnTo>
                    <a:pt x="900" y="332"/>
                  </a:lnTo>
                  <a:lnTo>
                    <a:pt x="898" y="328"/>
                  </a:lnTo>
                  <a:lnTo>
                    <a:pt x="896" y="326"/>
                  </a:lnTo>
                  <a:lnTo>
                    <a:pt x="894" y="326"/>
                  </a:lnTo>
                  <a:lnTo>
                    <a:pt x="890" y="320"/>
                  </a:lnTo>
                  <a:lnTo>
                    <a:pt x="886" y="316"/>
                  </a:lnTo>
                  <a:lnTo>
                    <a:pt x="882" y="314"/>
                  </a:lnTo>
                  <a:lnTo>
                    <a:pt x="878" y="312"/>
                  </a:lnTo>
                  <a:lnTo>
                    <a:pt x="874" y="312"/>
                  </a:lnTo>
                  <a:lnTo>
                    <a:pt x="870" y="312"/>
                  </a:lnTo>
                  <a:lnTo>
                    <a:pt x="830" y="310"/>
                  </a:lnTo>
                  <a:lnTo>
                    <a:pt x="826" y="308"/>
                  </a:lnTo>
                  <a:lnTo>
                    <a:pt x="820" y="308"/>
                  </a:lnTo>
                  <a:lnTo>
                    <a:pt x="818" y="308"/>
                  </a:lnTo>
                  <a:lnTo>
                    <a:pt x="814" y="312"/>
                  </a:lnTo>
                  <a:lnTo>
                    <a:pt x="812" y="314"/>
                  </a:lnTo>
                  <a:lnTo>
                    <a:pt x="810" y="318"/>
                  </a:lnTo>
                  <a:lnTo>
                    <a:pt x="810" y="320"/>
                  </a:lnTo>
                  <a:lnTo>
                    <a:pt x="810" y="324"/>
                  </a:lnTo>
                  <a:lnTo>
                    <a:pt x="808" y="326"/>
                  </a:lnTo>
                  <a:lnTo>
                    <a:pt x="806" y="328"/>
                  </a:lnTo>
                  <a:lnTo>
                    <a:pt x="806" y="332"/>
                  </a:lnTo>
                  <a:lnTo>
                    <a:pt x="806" y="336"/>
                  </a:lnTo>
                  <a:lnTo>
                    <a:pt x="806" y="340"/>
                  </a:lnTo>
                  <a:lnTo>
                    <a:pt x="806" y="342"/>
                  </a:lnTo>
                  <a:lnTo>
                    <a:pt x="806" y="344"/>
                  </a:lnTo>
                  <a:lnTo>
                    <a:pt x="810" y="348"/>
                  </a:lnTo>
                  <a:lnTo>
                    <a:pt x="812" y="354"/>
                  </a:lnTo>
                  <a:lnTo>
                    <a:pt x="814" y="358"/>
                  </a:lnTo>
                  <a:lnTo>
                    <a:pt x="814" y="362"/>
                  </a:lnTo>
                  <a:lnTo>
                    <a:pt x="814" y="366"/>
                  </a:lnTo>
                  <a:lnTo>
                    <a:pt x="808" y="388"/>
                  </a:lnTo>
                  <a:lnTo>
                    <a:pt x="804" y="402"/>
                  </a:lnTo>
                  <a:lnTo>
                    <a:pt x="802" y="408"/>
                  </a:lnTo>
                  <a:lnTo>
                    <a:pt x="806" y="416"/>
                  </a:lnTo>
                  <a:lnTo>
                    <a:pt x="810" y="430"/>
                  </a:lnTo>
                  <a:lnTo>
                    <a:pt x="814" y="446"/>
                  </a:lnTo>
                  <a:lnTo>
                    <a:pt x="816" y="458"/>
                  </a:lnTo>
                  <a:lnTo>
                    <a:pt x="818" y="462"/>
                  </a:lnTo>
                  <a:lnTo>
                    <a:pt x="818" y="470"/>
                  </a:lnTo>
                  <a:lnTo>
                    <a:pt x="816" y="474"/>
                  </a:lnTo>
                  <a:lnTo>
                    <a:pt x="814" y="478"/>
                  </a:lnTo>
                  <a:lnTo>
                    <a:pt x="812" y="482"/>
                  </a:lnTo>
                  <a:lnTo>
                    <a:pt x="810" y="482"/>
                  </a:lnTo>
                  <a:lnTo>
                    <a:pt x="808" y="484"/>
                  </a:lnTo>
                  <a:lnTo>
                    <a:pt x="806" y="484"/>
                  </a:lnTo>
                  <a:lnTo>
                    <a:pt x="804" y="490"/>
                  </a:lnTo>
                  <a:lnTo>
                    <a:pt x="800" y="496"/>
                  </a:lnTo>
                  <a:lnTo>
                    <a:pt x="796" y="500"/>
                  </a:lnTo>
                  <a:lnTo>
                    <a:pt x="792" y="502"/>
                  </a:lnTo>
                  <a:lnTo>
                    <a:pt x="788" y="504"/>
                  </a:lnTo>
                  <a:lnTo>
                    <a:pt x="790" y="506"/>
                  </a:lnTo>
                  <a:lnTo>
                    <a:pt x="790" y="510"/>
                  </a:lnTo>
                  <a:lnTo>
                    <a:pt x="790" y="514"/>
                  </a:lnTo>
                  <a:lnTo>
                    <a:pt x="790" y="520"/>
                  </a:lnTo>
                  <a:lnTo>
                    <a:pt x="790" y="524"/>
                  </a:lnTo>
                  <a:lnTo>
                    <a:pt x="790" y="530"/>
                  </a:lnTo>
                  <a:lnTo>
                    <a:pt x="790" y="532"/>
                  </a:lnTo>
                  <a:lnTo>
                    <a:pt x="790" y="534"/>
                  </a:lnTo>
                  <a:lnTo>
                    <a:pt x="790" y="540"/>
                  </a:lnTo>
                  <a:lnTo>
                    <a:pt x="792" y="544"/>
                  </a:lnTo>
                  <a:lnTo>
                    <a:pt x="794" y="548"/>
                  </a:lnTo>
                  <a:lnTo>
                    <a:pt x="798" y="552"/>
                  </a:lnTo>
                  <a:lnTo>
                    <a:pt x="800" y="554"/>
                  </a:lnTo>
                  <a:lnTo>
                    <a:pt x="800" y="562"/>
                  </a:lnTo>
                  <a:lnTo>
                    <a:pt x="798" y="568"/>
                  </a:lnTo>
                  <a:lnTo>
                    <a:pt x="794" y="572"/>
                  </a:lnTo>
                  <a:lnTo>
                    <a:pt x="792" y="576"/>
                  </a:lnTo>
                  <a:lnTo>
                    <a:pt x="790" y="578"/>
                  </a:lnTo>
                  <a:lnTo>
                    <a:pt x="786" y="582"/>
                  </a:lnTo>
                  <a:lnTo>
                    <a:pt x="782" y="584"/>
                  </a:lnTo>
                  <a:lnTo>
                    <a:pt x="778" y="584"/>
                  </a:lnTo>
                  <a:lnTo>
                    <a:pt x="776" y="582"/>
                  </a:lnTo>
                  <a:lnTo>
                    <a:pt x="774" y="580"/>
                  </a:lnTo>
                  <a:lnTo>
                    <a:pt x="772" y="578"/>
                  </a:lnTo>
                  <a:lnTo>
                    <a:pt x="770" y="576"/>
                  </a:lnTo>
                  <a:lnTo>
                    <a:pt x="770" y="574"/>
                  </a:lnTo>
                  <a:lnTo>
                    <a:pt x="768" y="570"/>
                  </a:lnTo>
                  <a:lnTo>
                    <a:pt x="766" y="566"/>
                  </a:lnTo>
                  <a:lnTo>
                    <a:pt x="764" y="562"/>
                  </a:lnTo>
                  <a:lnTo>
                    <a:pt x="764" y="560"/>
                  </a:lnTo>
                  <a:lnTo>
                    <a:pt x="762" y="558"/>
                  </a:lnTo>
                  <a:lnTo>
                    <a:pt x="758" y="556"/>
                  </a:lnTo>
                  <a:lnTo>
                    <a:pt x="754" y="554"/>
                  </a:lnTo>
                  <a:lnTo>
                    <a:pt x="752" y="550"/>
                  </a:lnTo>
                  <a:lnTo>
                    <a:pt x="752" y="548"/>
                  </a:lnTo>
                  <a:lnTo>
                    <a:pt x="752" y="546"/>
                  </a:lnTo>
                  <a:lnTo>
                    <a:pt x="752" y="544"/>
                  </a:lnTo>
                  <a:lnTo>
                    <a:pt x="752" y="542"/>
                  </a:lnTo>
                  <a:lnTo>
                    <a:pt x="750" y="540"/>
                  </a:lnTo>
                  <a:lnTo>
                    <a:pt x="748" y="534"/>
                  </a:lnTo>
                  <a:lnTo>
                    <a:pt x="746" y="530"/>
                  </a:lnTo>
                  <a:lnTo>
                    <a:pt x="746" y="524"/>
                  </a:lnTo>
                  <a:lnTo>
                    <a:pt x="744" y="522"/>
                  </a:lnTo>
                  <a:lnTo>
                    <a:pt x="744" y="520"/>
                  </a:lnTo>
                  <a:lnTo>
                    <a:pt x="744" y="510"/>
                  </a:lnTo>
                  <a:lnTo>
                    <a:pt x="742" y="504"/>
                  </a:lnTo>
                  <a:lnTo>
                    <a:pt x="738" y="500"/>
                  </a:lnTo>
                  <a:lnTo>
                    <a:pt x="736" y="496"/>
                  </a:lnTo>
                  <a:lnTo>
                    <a:pt x="732" y="494"/>
                  </a:lnTo>
                  <a:lnTo>
                    <a:pt x="730" y="492"/>
                  </a:lnTo>
                  <a:lnTo>
                    <a:pt x="728" y="492"/>
                  </a:lnTo>
                  <a:lnTo>
                    <a:pt x="726" y="492"/>
                  </a:lnTo>
                  <a:lnTo>
                    <a:pt x="714" y="490"/>
                  </a:lnTo>
                  <a:lnTo>
                    <a:pt x="702" y="490"/>
                  </a:lnTo>
                  <a:lnTo>
                    <a:pt x="690" y="492"/>
                  </a:lnTo>
                  <a:lnTo>
                    <a:pt x="686" y="492"/>
                  </a:lnTo>
                  <a:lnTo>
                    <a:pt x="670" y="488"/>
                  </a:lnTo>
                  <a:lnTo>
                    <a:pt x="660" y="478"/>
                  </a:lnTo>
                  <a:lnTo>
                    <a:pt x="652" y="468"/>
                  </a:lnTo>
                  <a:lnTo>
                    <a:pt x="650" y="458"/>
                  </a:lnTo>
                  <a:lnTo>
                    <a:pt x="650" y="456"/>
                  </a:lnTo>
                  <a:lnTo>
                    <a:pt x="644" y="446"/>
                  </a:lnTo>
                  <a:lnTo>
                    <a:pt x="640" y="440"/>
                  </a:lnTo>
                  <a:lnTo>
                    <a:pt x="636" y="434"/>
                  </a:lnTo>
                  <a:lnTo>
                    <a:pt x="630" y="430"/>
                  </a:lnTo>
                  <a:lnTo>
                    <a:pt x="628" y="428"/>
                  </a:lnTo>
                  <a:lnTo>
                    <a:pt x="624" y="428"/>
                  </a:lnTo>
                  <a:lnTo>
                    <a:pt x="622" y="420"/>
                  </a:lnTo>
                  <a:lnTo>
                    <a:pt x="620" y="416"/>
                  </a:lnTo>
                  <a:lnTo>
                    <a:pt x="618" y="412"/>
                  </a:lnTo>
                  <a:lnTo>
                    <a:pt x="616" y="410"/>
                  </a:lnTo>
                  <a:lnTo>
                    <a:pt x="608" y="412"/>
                  </a:lnTo>
                  <a:lnTo>
                    <a:pt x="602" y="410"/>
                  </a:lnTo>
                  <a:lnTo>
                    <a:pt x="598" y="408"/>
                  </a:lnTo>
                  <a:lnTo>
                    <a:pt x="594" y="402"/>
                  </a:lnTo>
                  <a:lnTo>
                    <a:pt x="592" y="398"/>
                  </a:lnTo>
                  <a:lnTo>
                    <a:pt x="592" y="392"/>
                  </a:lnTo>
                  <a:lnTo>
                    <a:pt x="590" y="388"/>
                  </a:lnTo>
                  <a:lnTo>
                    <a:pt x="590" y="386"/>
                  </a:lnTo>
                  <a:lnTo>
                    <a:pt x="590" y="384"/>
                  </a:lnTo>
                  <a:lnTo>
                    <a:pt x="592" y="372"/>
                  </a:lnTo>
                  <a:lnTo>
                    <a:pt x="598" y="358"/>
                  </a:lnTo>
                  <a:lnTo>
                    <a:pt x="608" y="342"/>
                  </a:lnTo>
                  <a:lnTo>
                    <a:pt x="618" y="330"/>
                  </a:lnTo>
                  <a:lnTo>
                    <a:pt x="624" y="320"/>
                  </a:lnTo>
                  <a:lnTo>
                    <a:pt x="628" y="318"/>
                  </a:lnTo>
                  <a:lnTo>
                    <a:pt x="634" y="316"/>
                  </a:lnTo>
                  <a:lnTo>
                    <a:pt x="638" y="312"/>
                  </a:lnTo>
                  <a:lnTo>
                    <a:pt x="642" y="308"/>
                  </a:lnTo>
                  <a:lnTo>
                    <a:pt x="644" y="306"/>
                  </a:lnTo>
                  <a:lnTo>
                    <a:pt x="644" y="304"/>
                  </a:lnTo>
                  <a:lnTo>
                    <a:pt x="646" y="302"/>
                  </a:lnTo>
                  <a:lnTo>
                    <a:pt x="644" y="298"/>
                  </a:lnTo>
                  <a:lnTo>
                    <a:pt x="644" y="296"/>
                  </a:lnTo>
                  <a:lnTo>
                    <a:pt x="646" y="294"/>
                  </a:lnTo>
                  <a:lnTo>
                    <a:pt x="646" y="292"/>
                  </a:lnTo>
                  <a:lnTo>
                    <a:pt x="648" y="292"/>
                  </a:lnTo>
                  <a:lnTo>
                    <a:pt x="650" y="292"/>
                  </a:lnTo>
                  <a:lnTo>
                    <a:pt x="652" y="290"/>
                  </a:lnTo>
                  <a:lnTo>
                    <a:pt x="656" y="292"/>
                  </a:lnTo>
                  <a:lnTo>
                    <a:pt x="662" y="292"/>
                  </a:lnTo>
                  <a:lnTo>
                    <a:pt x="666" y="294"/>
                  </a:lnTo>
                  <a:lnTo>
                    <a:pt x="670" y="296"/>
                  </a:lnTo>
                  <a:lnTo>
                    <a:pt x="672" y="296"/>
                  </a:lnTo>
                  <a:lnTo>
                    <a:pt x="674" y="298"/>
                  </a:lnTo>
                  <a:lnTo>
                    <a:pt x="678" y="292"/>
                  </a:lnTo>
                  <a:lnTo>
                    <a:pt x="682" y="282"/>
                  </a:lnTo>
                  <a:lnTo>
                    <a:pt x="682" y="270"/>
                  </a:lnTo>
                  <a:lnTo>
                    <a:pt x="682" y="266"/>
                  </a:lnTo>
                  <a:lnTo>
                    <a:pt x="684" y="250"/>
                  </a:lnTo>
                  <a:lnTo>
                    <a:pt x="690" y="238"/>
                  </a:lnTo>
                  <a:lnTo>
                    <a:pt x="698" y="230"/>
                  </a:lnTo>
                  <a:lnTo>
                    <a:pt x="700" y="226"/>
                  </a:lnTo>
                  <a:lnTo>
                    <a:pt x="702" y="220"/>
                  </a:lnTo>
                  <a:lnTo>
                    <a:pt x="704" y="218"/>
                  </a:lnTo>
                  <a:lnTo>
                    <a:pt x="704" y="216"/>
                  </a:lnTo>
                  <a:lnTo>
                    <a:pt x="702" y="214"/>
                  </a:lnTo>
                  <a:lnTo>
                    <a:pt x="700" y="214"/>
                  </a:lnTo>
                  <a:lnTo>
                    <a:pt x="698" y="216"/>
                  </a:lnTo>
                  <a:lnTo>
                    <a:pt x="668" y="200"/>
                  </a:lnTo>
                  <a:lnTo>
                    <a:pt x="668" y="196"/>
                  </a:lnTo>
                  <a:lnTo>
                    <a:pt x="670" y="196"/>
                  </a:lnTo>
                  <a:lnTo>
                    <a:pt x="672" y="194"/>
                  </a:lnTo>
                  <a:lnTo>
                    <a:pt x="676" y="194"/>
                  </a:lnTo>
                  <a:lnTo>
                    <a:pt x="680" y="194"/>
                  </a:lnTo>
                  <a:lnTo>
                    <a:pt x="684" y="196"/>
                  </a:lnTo>
                  <a:lnTo>
                    <a:pt x="688" y="196"/>
                  </a:lnTo>
                  <a:lnTo>
                    <a:pt x="692" y="196"/>
                  </a:lnTo>
                  <a:lnTo>
                    <a:pt x="694" y="198"/>
                  </a:lnTo>
                  <a:lnTo>
                    <a:pt x="696" y="198"/>
                  </a:lnTo>
                  <a:lnTo>
                    <a:pt x="700" y="196"/>
                  </a:lnTo>
                  <a:lnTo>
                    <a:pt x="704" y="196"/>
                  </a:lnTo>
                  <a:lnTo>
                    <a:pt x="710" y="198"/>
                  </a:lnTo>
                  <a:lnTo>
                    <a:pt x="716" y="198"/>
                  </a:lnTo>
                  <a:lnTo>
                    <a:pt x="720" y="200"/>
                  </a:lnTo>
                  <a:lnTo>
                    <a:pt x="724" y="200"/>
                  </a:lnTo>
                  <a:lnTo>
                    <a:pt x="726" y="202"/>
                  </a:lnTo>
                  <a:lnTo>
                    <a:pt x="732" y="190"/>
                  </a:lnTo>
                  <a:lnTo>
                    <a:pt x="738" y="194"/>
                  </a:lnTo>
                  <a:lnTo>
                    <a:pt x="744" y="194"/>
                  </a:lnTo>
                  <a:lnTo>
                    <a:pt x="748" y="194"/>
                  </a:lnTo>
                  <a:lnTo>
                    <a:pt x="752" y="192"/>
                  </a:lnTo>
                  <a:lnTo>
                    <a:pt x="754" y="190"/>
                  </a:lnTo>
                  <a:lnTo>
                    <a:pt x="756" y="190"/>
                  </a:lnTo>
                  <a:lnTo>
                    <a:pt x="758" y="186"/>
                  </a:lnTo>
                  <a:lnTo>
                    <a:pt x="760" y="182"/>
                  </a:lnTo>
                  <a:lnTo>
                    <a:pt x="762" y="178"/>
                  </a:lnTo>
                  <a:lnTo>
                    <a:pt x="764" y="174"/>
                  </a:lnTo>
                  <a:lnTo>
                    <a:pt x="766" y="170"/>
                  </a:lnTo>
                  <a:lnTo>
                    <a:pt x="770" y="168"/>
                  </a:lnTo>
                  <a:lnTo>
                    <a:pt x="772" y="166"/>
                  </a:lnTo>
                  <a:lnTo>
                    <a:pt x="772" y="162"/>
                  </a:lnTo>
                  <a:lnTo>
                    <a:pt x="774" y="156"/>
                  </a:lnTo>
                  <a:lnTo>
                    <a:pt x="774" y="152"/>
                  </a:lnTo>
                  <a:lnTo>
                    <a:pt x="772" y="146"/>
                  </a:lnTo>
                  <a:lnTo>
                    <a:pt x="770" y="140"/>
                  </a:lnTo>
                  <a:lnTo>
                    <a:pt x="768" y="138"/>
                  </a:lnTo>
                  <a:lnTo>
                    <a:pt x="764" y="136"/>
                  </a:lnTo>
                  <a:lnTo>
                    <a:pt x="762" y="134"/>
                  </a:lnTo>
                  <a:lnTo>
                    <a:pt x="758" y="132"/>
                  </a:lnTo>
                  <a:lnTo>
                    <a:pt x="756" y="128"/>
                  </a:lnTo>
                  <a:lnTo>
                    <a:pt x="756" y="124"/>
                  </a:lnTo>
                  <a:lnTo>
                    <a:pt x="756" y="120"/>
                  </a:lnTo>
                  <a:lnTo>
                    <a:pt x="758" y="118"/>
                  </a:lnTo>
                  <a:lnTo>
                    <a:pt x="764" y="114"/>
                  </a:lnTo>
                  <a:lnTo>
                    <a:pt x="766" y="114"/>
                  </a:lnTo>
                  <a:lnTo>
                    <a:pt x="768" y="114"/>
                  </a:lnTo>
                  <a:lnTo>
                    <a:pt x="770" y="114"/>
                  </a:lnTo>
                  <a:lnTo>
                    <a:pt x="772" y="112"/>
                  </a:lnTo>
                  <a:lnTo>
                    <a:pt x="774" y="110"/>
                  </a:lnTo>
                  <a:lnTo>
                    <a:pt x="774" y="106"/>
                  </a:lnTo>
                  <a:lnTo>
                    <a:pt x="774" y="102"/>
                  </a:lnTo>
                  <a:lnTo>
                    <a:pt x="772" y="100"/>
                  </a:lnTo>
                  <a:lnTo>
                    <a:pt x="770" y="98"/>
                  </a:lnTo>
                  <a:lnTo>
                    <a:pt x="766" y="96"/>
                  </a:lnTo>
                  <a:lnTo>
                    <a:pt x="764" y="94"/>
                  </a:lnTo>
                  <a:lnTo>
                    <a:pt x="762" y="94"/>
                  </a:lnTo>
                  <a:lnTo>
                    <a:pt x="760" y="96"/>
                  </a:lnTo>
                  <a:lnTo>
                    <a:pt x="758" y="72"/>
                  </a:lnTo>
                  <a:lnTo>
                    <a:pt x="754" y="74"/>
                  </a:lnTo>
                  <a:lnTo>
                    <a:pt x="750" y="74"/>
                  </a:lnTo>
                  <a:lnTo>
                    <a:pt x="744" y="74"/>
                  </a:lnTo>
                  <a:lnTo>
                    <a:pt x="740" y="72"/>
                  </a:lnTo>
                  <a:lnTo>
                    <a:pt x="736" y="70"/>
                  </a:lnTo>
                  <a:lnTo>
                    <a:pt x="732" y="70"/>
                  </a:lnTo>
                  <a:lnTo>
                    <a:pt x="730" y="70"/>
                  </a:lnTo>
                  <a:lnTo>
                    <a:pt x="734" y="100"/>
                  </a:lnTo>
                  <a:lnTo>
                    <a:pt x="732" y="102"/>
                  </a:lnTo>
                  <a:lnTo>
                    <a:pt x="728" y="106"/>
                  </a:lnTo>
                  <a:lnTo>
                    <a:pt x="726" y="112"/>
                  </a:lnTo>
                  <a:lnTo>
                    <a:pt x="722" y="120"/>
                  </a:lnTo>
                  <a:lnTo>
                    <a:pt x="718" y="132"/>
                  </a:lnTo>
                  <a:lnTo>
                    <a:pt x="718" y="134"/>
                  </a:lnTo>
                  <a:lnTo>
                    <a:pt x="716" y="136"/>
                  </a:lnTo>
                  <a:lnTo>
                    <a:pt x="714" y="138"/>
                  </a:lnTo>
                  <a:lnTo>
                    <a:pt x="710" y="140"/>
                  </a:lnTo>
                  <a:lnTo>
                    <a:pt x="708" y="138"/>
                  </a:lnTo>
                  <a:lnTo>
                    <a:pt x="704" y="136"/>
                  </a:lnTo>
                  <a:lnTo>
                    <a:pt x="700" y="132"/>
                  </a:lnTo>
                  <a:lnTo>
                    <a:pt x="696" y="98"/>
                  </a:lnTo>
                  <a:lnTo>
                    <a:pt x="694" y="96"/>
                  </a:lnTo>
                  <a:lnTo>
                    <a:pt x="694" y="94"/>
                  </a:lnTo>
                  <a:lnTo>
                    <a:pt x="692" y="92"/>
                  </a:lnTo>
                  <a:lnTo>
                    <a:pt x="692" y="94"/>
                  </a:lnTo>
                  <a:lnTo>
                    <a:pt x="690" y="96"/>
                  </a:lnTo>
                  <a:lnTo>
                    <a:pt x="688" y="102"/>
                  </a:lnTo>
                  <a:lnTo>
                    <a:pt x="686" y="104"/>
                  </a:lnTo>
                  <a:lnTo>
                    <a:pt x="686" y="106"/>
                  </a:lnTo>
                  <a:lnTo>
                    <a:pt x="682" y="110"/>
                  </a:lnTo>
                  <a:lnTo>
                    <a:pt x="680" y="112"/>
                  </a:lnTo>
                  <a:lnTo>
                    <a:pt x="678" y="114"/>
                  </a:lnTo>
                  <a:lnTo>
                    <a:pt x="676" y="116"/>
                  </a:lnTo>
                  <a:lnTo>
                    <a:pt x="674" y="116"/>
                  </a:lnTo>
                  <a:lnTo>
                    <a:pt x="672" y="114"/>
                  </a:lnTo>
                  <a:lnTo>
                    <a:pt x="670" y="110"/>
                  </a:lnTo>
                  <a:lnTo>
                    <a:pt x="670" y="106"/>
                  </a:lnTo>
                  <a:lnTo>
                    <a:pt x="670" y="100"/>
                  </a:lnTo>
                  <a:lnTo>
                    <a:pt x="670" y="98"/>
                  </a:lnTo>
                  <a:lnTo>
                    <a:pt x="668" y="96"/>
                  </a:lnTo>
                  <a:lnTo>
                    <a:pt x="666" y="96"/>
                  </a:lnTo>
                  <a:lnTo>
                    <a:pt x="664" y="98"/>
                  </a:lnTo>
                  <a:lnTo>
                    <a:pt x="662" y="98"/>
                  </a:lnTo>
                  <a:lnTo>
                    <a:pt x="660" y="100"/>
                  </a:lnTo>
                  <a:lnTo>
                    <a:pt x="658" y="100"/>
                  </a:lnTo>
                  <a:lnTo>
                    <a:pt x="654" y="100"/>
                  </a:lnTo>
                  <a:lnTo>
                    <a:pt x="652" y="98"/>
                  </a:lnTo>
                  <a:lnTo>
                    <a:pt x="648" y="96"/>
                  </a:lnTo>
                  <a:lnTo>
                    <a:pt x="646" y="94"/>
                  </a:lnTo>
                  <a:lnTo>
                    <a:pt x="644" y="92"/>
                  </a:lnTo>
                  <a:lnTo>
                    <a:pt x="644" y="90"/>
                  </a:lnTo>
                  <a:lnTo>
                    <a:pt x="646" y="88"/>
                  </a:lnTo>
                  <a:lnTo>
                    <a:pt x="648" y="82"/>
                  </a:lnTo>
                  <a:lnTo>
                    <a:pt x="650" y="76"/>
                  </a:lnTo>
                  <a:lnTo>
                    <a:pt x="650" y="70"/>
                  </a:lnTo>
                  <a:lnTo>
                    <a:pt x="650" y="64"/>
                  </a:lnTo>
                  <a:lnTo>
                    <a:pt x="650" y="60"/>
                  </a:lnTo>
                  <a:lnTo>
                    <a:pt x="650" y="58"/>
                  </a:lnTo>
                  <a:lnTo>
                    <a:pt x="648" y="56"/>
                  </a:lnTo>
                  <a:lnTo>
                    <a:pt x="646" y="52"/>
                  </a:lnTo>
                  <a:lnTo>
                    <a:pt x="644" y="48"/>
                  </a:lnTo>
                  <a:lnTo>
                    <a:pt x="644" y="44"/>
                  </a:lnTo>
                  <a:lnTo>
                    <a:pt x="644" y="42"/>
                  </a:lnTo>
                  <a:lnTo>
                    <a:pt x="642" y="34"/>
                  </a:lnTo>
                  <a:lnTo>
                    <a:pt x="638" y="26"/>
                  </a:lnTo>
                  <a:lnTo>
                    <a:pt x="632" y="16"/>
                  </a:lnTo>
                  <a:lnTo>
                    <a:pt x="626" y="10"/>
                  </a:lnTo>
                  <a:lnTo>
                    <a:pt x="624" y="8"/>
                  </a:lnTo>
                  <a:lnTo>
                    <a:pt x="622" y="2"/>
                  </a:lnTo>
                  <a:lnTo>
                    <a:pt x="620" y="0"/>
                  </a:lnTo>
                  <a:lnTo>
                    <a:pt x="618" y="0"/>
                  </a:lnTo>
                  <a:lnTo>
                    <a:pt x="616" y="0"/>
                  </a:lnTo>
                  <a:lnTo>
                    <a:pt x="614" y="0"/>
                  </a:lnTo>
                  <a:lnTo>
                    <a:pt x="612" y="2"/>
                  </a:lnTo>
                  <a:lnTo>
                    <a:pt x="610" y="4"/>
                  </a:lnTo>
                  <a:lnTo>
                    <a:pt x="608" y="4"/>
                  </a:lnTo>
                  <a:lnTo>
                    <a:pt x="604" y="6"/>
                  </a:lnTo>
                  <a:lnTo>
                    <a:pt x="604" y="10"/>
                  </a:lnTo>
                  <a:lnTo>
                    <a:pt x="602" y="14"/>
                  </a:lnTo>
                  <a:lnTo>
                    <a:pt x="602" y="20"/>
                  </a:lnTo>
                  <a:lnTo>
                    <a:pt x="600" y="22"/>
                  </a:lnTo>
                  <a:lnTo>
                    <a:pt x="600" y="24"/>
                  </a:lnTo>
                  <a:lnTo>
                    <a:pt x="594" y="28"/>
                  </a:lnTo>
                  <a:lnTo>
                    <a:pt x="590" y="34"/>
                  </a:lnTo>
                  <a:lnTo>
                    <a:pt x="588" y="40"/>
                  </a:lnTo>
                  <a:lnTo>
                    <a:pt x="588" y="44"/>
                  </a:lnTo>
                  <a:lnTo>
                    <a:pt x="588" y="48"/>
                  </a:lnTo>
                  <a:lnTo>
                    <a:pt x="588" y="50"/>
                  </a:lnTo>
                  <a:lnTo>
                    <a:pt x="588" y="52"/>
                  </a:lnTo>
                  <a:lnTo>
                    <a:pt x="590" y="68"/>
                  </a:lnTo>
                  <a:lnTo>
                    <a:pt x="598" y="78"/>
                  </a:lnTo>
                  <a:lnTo>
                    <a:pt x="606" y="84"/>
                  </a:lnTo>
                  <a:lnTo>
                    <a:pt x="612" y="86"/>
                  </a:lnTo>
                  <a:lnTo>
                    <a:pt x="616" y="88"/>
                  </a:lnTo>
                  <a:lnTo>
                    <a:pt x="610" y="92"/>
                  </a:lnTo>
                  <a:lnTo>
                    <a:pt x="608" y="98"/>
                  </a:lnTo>
                  <a:lnTo>
                    <a:pt x="608" y="102"/>
                  </a:lnTo>
                  <a:lnTo>
                    <a:pt x="610" y="106"/>
                  </a:lnTo>
                  <a:lnTo>
                    <a:pt x="612" y="108"/>
                  </a:lnTo>
                  <a:lnTo>
                    <a:pt x="616" y="112"/>
                  </a:lnTo>
                  <a:lnTo>
                    <a:pt x="618" y="114"/>
                  </a:lnTo>
                  <a:lnTo>
                    <a:pt x="622" y="114"/>
                  </a:lnTo>
                  <a:lnTo>
                    <a:pt x="624" y="116"/>
                  </a:lnTo>
                  <a:lnTo>
                    <a:pt x="628" y="118"/>
                  </a:lnTo>
                  <a:lnTo>
                    <a:pt x="630" y="120"/>
                  </a:lnTo>
                  <a:lnTo>
                    <a:pt x="630" y="122"/>
                  </a:lnTo>
                  <a:lnTo>
                    <a:pt x="630" y="124"/>
                  </a:lnTo>
                  <a:lnTo>
                    <a:pt x="630" y="128"/>
                  </a:lnTo>
                  <a:lnTo>
                    <a:pt x="628" y="130"/>
                  </a:lnTo>
                  <a:lnTo>
                    <a:pt x="624" y="134"/>
                  </a:lnTo>
                  <a:lnTo>
                    <a:pt x="614" y="140"/>
                  </a:lnTo>
                  <a:lnTo>
                    <a:pt x="606" y="146"/>
                  </a:lnTo>
                  <a:lnTo>
                    <a:pt x="598" y="150"/>
                  </a:lnTo>
                  <a:lnTo>
                    <a:pt x="594" y="152"/>
                  </a:lnTo>
                  <a:lnTo>
                    <a:pt x="588" y="150"/>
                  </a:lnTo>
                  <a:lnTo>
                    <a:pt x="584" y="150"/>
                  </a:lnTo>
                  <a:lnTo>
                    <a:pt x="582" y="150"/>
                  </a:lnTo>
                  <a:lnTo>
                    <a:pt x="582" y="148"/>
                  </a:lnTo>
                  <a:lnTo>
                    <a:pt x="584" y="124"/>
                  </a:lnTo>
                  <a:lnTo>
                    <a:pt x="568" y="124"/>
                  </a:lnTo>
                  <a:lnTo>
                    <a:pt x="562" y="124"/>
                  </a:lnTo>
                  <a:lnTo>
                    <a:pt x="558" y="124"/>
                  </a:lnTo>
                  <a:lnTo>
                    <a:pt x="556" y="124"/>
                  </a:lnTo>
                  <a:lnTo>
                    <a:pt x="554" y="126"/>
                  </a:lnTo>
                  <a:lnTo>
                    <a:pt x="552" y="128"/>
                  </a:lnTo>
                  <a:lnTo>
                    <a:pt x="554" y="138"/>
                  </a:lnTo>
                  <a:lnTo>
                    <a:pt x="554" y="144"/>
                  </a:lnTo>
                  <a:lnTo>
                    <a:pt x="552" y="148"/>
                  </a:lnTo>
                  <a:lnTo>
                    <a:pt x="552" y="152"/>
                  </a:lnTo>
                  <a:lnTo>
                    <a:pt x="550" y="152"/>
                  </a:lnTo>
                  <a:lnTo>
                    <a:pt x="548" y="152"/>
                  </a:lnTo>
                  <a:lnTo>
                    <a:pt x="546" y="152"/>
                  </a:lnTo>
                  <a:lnTo>
                    <a:pt x="544" y="152"/>
                  </a:lnTo>
                  <a:lnTo>
                    <a:pt x="544" y="150"/>
                  </a:lnTo>
                  <a:lnTo>
                    <a:pt x="542" y="150"/>
                  </a:lnTo>
                  <a:lnTo>
                    <a:pt x="536" y="146"/>
                  </a:lnTo>
                  <a:lnTo>
                    <a:pt x="532" y="144"/>
                  </a:lnTo>
                  <a:lnTo>
                    <a:pt x="528" y="144"/>
                  </a:lnTo>
                  <a:lnTo>
                    <a:pt x="526" y="144"/>
                  </a:lnTo>
                  <a:lnTo>
                    <a:pt x="524" y="146"/>
                  </a:lnTo>
                  <a:lnTo>
                    <a:pt x="522" y="148"/>
                  </a:lnTo>
                  <a:lnTo>
                    <a:pt x="516" y="152"/>
                  </a:lnTo>
                  <a:lnTo>
                    <a:pt x="512" y="154"/>
                  </a:lnTo>
                  <a:lnTo>
                    <a:pt x="508" y="154"/>
                  </a:lnTo>
                  <a:lnTo>
                    <a:pt x="506" y="154"/>
                  </a:lnTo>
                  <a:lnTo>
                    <a:pt x="504" y="152"/>
                  </a:lnTo>
                  <a:lnTo>
                    <a:pt x="502" y="150"/>
                  </a:lnTo>
                  <a:lnTo>
                    <a:pt x="500" y="148"/>
                  </a:lnTo>
                  <a:lnTo>
                    <a:pt x="500" y="146"/>
                  </a:lnTo>
                  <a:lnTo>
                    <a:pt x="498" y="140"/>
                  </a:lnTo>
                  <a:lnTo>
                    <a:pt x="494" y="136"/>
                  </a:lnTo>
                  <a:lnTo>
                    <a:pt x="492" y="134"/>
                  </a:lnTo>
                  <a:lnTo>
                    <a:pt x="488" y="134"/>
                  </a:lnTo>
                  <a:lnTo>
                    <a:pt x="486" y="134"/>
                  </a:lnTo>
                  <a:lnTo>
                    <a:pt x="484" y="134"/>
                  </a:lnTo>
                  <a:lnTo>
                    <a:pt x="482" y="136"/>
                  </a:lnTo>
                  <a:lnTo>
                    <a:pt x="474" y="132"/>
                  </a:lnTo>
                  <a:lnTo>
                    <a:pt x="468" y="130"/>
                  </a:lnTo>
                  <a:lnTo>
                    <a:pt x="466" y="126"/>
                  </a:lnTo>
                  <a:lnTo>
                    <a:pt x="464" y="124"/>
                  </a:lnTo>
                  <a:lnTo>
                    <a:pt x="464" y="122"/>
                  </a:lnTo>
                  <a:lnTo>
                    <a:pt x="464" y="120"/>
                  </a:lnTo>
                  <a:lnTo>
                    <a:pt x="462" y="114"/>
                  </a:lnTo>
                  <a:lnTo>
                    <a:pt x="460" y="110"/>
                  </a:lnTo>
                  <a:lnTo>
                    <a:pt x="458" y="108"/>
                  </a:lnTo>
                  <a:lnTo>
                    <a:pt x="456" y="108"/>
                  </a:lnTo>
                  <a:lnTo>
                    <a:pt x="452" y="108"/>
                  </a:lnTo>
                  <a:lnTo>
                    <a:pt x="450" y="110"/>
                  </a:lnTo>
                  <a:lnTo>
                    <a:pt x="448" y="110"/>
                  </a:lnTo>
                  <a:lnTo>
                    <a:pt x="440" y="110"/>
                  </a:lnTo>
                  <a:lnTo>
                    <a:pt x="434" y="112"/>
                  </a:lnTo>
                  <a:lnTo>
                    <a:pt x="430" y="114"/>
                  </a:lnTo>
                  <a:lnTo>
                    <a:pt x="426" y="116"/>
                  </a:lnTo>
                  <a:lnTo>
                    <a:pt x="424" y="120"/>
                  </a:lnTo>
                  <a:lnTo>
                    <a:pt x="424" y="124"/>
                  </a:lnTo>
                  <a:lnTo>
                    <a:pt x="424" y="128"/>
                  </a:lnTo>
                  <a:lnTo>
                    <a:pt x="424" y="130"/>
                  </a:lnTo>
                  <a:lnTo>
                    <a:pt x="424" y="134"/>
                  </a:lnTo>
                  <a:lnTo>
                    <a:pt x="424" y="136"/>
                  </a:lnTo>
                  <a:lnTo>
                    <a:pt x="428" y="138"/>
                  </a:lnTo>
                  <a:lnTo>
                    <a:pt x="430" y="142"/>
                  </a:lnTo>
                  <a:lnTo>
                    <a:pt x="430" y="144"/>
                  </a:lnTo>
                  <a:lnTo>
                    <a:pt x="428" y="148"/>
                  </a:lnTo>
                  <a:lnTo>
                    <a:pt x="426" y="150"/>
                  </a:lnTo>
                  <a:lnTo>
                    <a:pt x="426" y="152"/>
                  </a:lnTo>
                  <a:lnTo>
                    <a:pt x="424" y="152"/>
                  </a:lnTo>
                  <a:lnTo>
                    <a:pt x="424" y="178"/>
                  </a:lnTo>
                  <a:lnTo>
                    <a:pt x="422" y="182"/>
                  </a:lnTo>
                  <a:lnTo>
                    <a:pt x="422" y="186"/>
                  </a:lnTo>
                  <a:lnTo>
                    <a:pt x="420" y="186"/>
                  </a:lnTo>
                  <a:lnTo>
                    <a:pt x="414" y="172"/>
                  </a:lnTo>
                  <a:lnTo>
                    <a:pt x="406" y="158"/>
                  </a:lnTo>
                  <a:lnTo>
                    <a:pt x="400" y="144"/>
                  </a:lnTo>
                  <a:lnTo>
                    <a:pt x="394" y="138"/>
                  </a:lnTo>
                  <a:lnTo>
                    <a:pt x="392" y="136"/>
                  </a:lnTo>
                  <a:lnTo>
                    <a:pt x="390" y="138"/>
                  </a:lnTo>
                  <a:lnTo>
                    <a:pt x="388" y="140"/>
                  </a:lnTo>
                  <a:lnTo>
                    <a:pt x="386" y="144"/>
                  </a:lnTo>
                  <a:lnTo>
                    <a:pt x="386" y="148"/>
                  </a:lnTo>
                  <a:lnTo>
                    <a:pt x="384" y="150"/>
                  </a:lnTo>
                  <a:lnTo>
                    <a:pt x="384" y="152"/>
                  </a:lnTo>
                  <a:lnTo>
                    <a:pt x="380" y="148"/>
                  </a:lnTo>
                  <a:lnTo>
                    <a:pt x="376" y="148"/>
                  </a:lnTo>
                  <a:lnTo>
                    <a:pt x="370" y="148"/>
                  </a:lnTo>
                  <a:lnTo>
                    <a:pt x="366" y="148"/>
                  </a:lnTo>
                  <a:lnTo>
                    <a:pt x="362" y="148"/>
                  </a:lnTo>
                  <a:lnTo>
                    <a:pt x="358" y="150"/>
                  </a:lnTo>
                  <a:lnTo>
                    <a:pt x="348" y="150"/>
                  </a:lnTo>
                  <a:lnTo>
                    <a:pt x="342" y="148"/>
                  </a:lnTo>
                  <a:lnTo>
                    <a:pt x="340" y="148"/>
                  </a:lnTo>
                  <a:lnTo>
                    <a:pt x="338" y="146"/>
                  </a:lnTo>
                  <a:lnTo>
                    <a:pt x="336" y="144"/>
                  </a:lnTo>
                  <a:lnTo>
                    <a:pt x="336" y="142"/>
                  </a:lnTo>
                  <a:lnTo>
                    <a:pt x="338" y="140"/>
                  </a:lnTo>
                  <a:lnTo>
                    <a:pt x="340" y="140"/>
                  </a:lnTo>
                  <a:lnTo>
                    <a:pt x="342" y="138"/>
                  </a:lnTo>
                  <a:lnTo>
                    <a:pt x="346" y="130"/>
                  </a:lnTo>
                  <a:lnTo>
                    <a:pt x="350" y="124"/>
                  </a:lnTo>
                  <a:lnTo>
                    <a:pt x="350" y="120"/>
                  </a:lnTo>
                  <a:lnTo>
                    <a:pt x="350" y="116"/>
                  </a:lnTo>
                  <a:lnTo>
                    <a:pt x="348" y="112"/>
                  </a:lnTo>
                  <a:lnTo>
                    <a:pt x="346" y="110"/>
                  </a:lnTo>
                  <a:lnTo>
                    <a:pt x="344" y="108"/>
                  </a:lnTo>
                  <a:lnTo>
                    <a:pt x="342" y="108"/>
                  </a:lnTo>
                  <a:lnTo>
                    <a:pt x="340" y="106"/>
                  </a:lnTo>
                  <a:lnTo>
                    <a:pt x="334" y="102"/>
                  </a:lnTo>
                  <a:lnTo>
                    <a:pt x="332" y="100"/>
                  </a:lnTo>
                  <a:lnTo>
                    <a:pt x="330" y="98"/>
                  </a:lnTo>
                  <a:lnTo>
                    <a:pt x="328" y="98"/>
                  </a:lnTo>
                  <a:lnTo>
                    <a:pt x="328" y="100"/>
                  </a:lnTo>
                  <a:lnTo>
                    <a:pt x="326" y="100"/>
                  </a:lnTo>
                  <a:lnTo>
                    <a:pt x="326" y="102"/>
                  </a:lnTo>
                  <a:lnTo>
                    <a:pt x="326" y="104"/>
                  </a:lnTo>
                  <a:lnTo>
                    <a:pt x="328" y="104"/>
                  </a:lnTo>
                  <a:lnTo>
                    <a:pt x="328" y="106"/>
                  </a:lnTo>
                  <a:lnTo>
                    <a:pt x="328" y="110"/>
                  </a:lnTo>
                  <a:lnTo>
                    <a:pt x="326" y="112"/>
                  </a:lnTo>
                  <a:lnTo>
                    <a:pt x="326" y="114"/>
                  </a:lnTo>
                  <a:lnTo>
                    <a:pt x="324" y="114"/>
                  </a:lnTo>
                  <a:lnTo>
                    <a:pt x="322" y="112"/>
                  </a:lnTo>
                  <a:lnTo>
                    <a:pt x="320" y="112"/>
                  </a:lnTo>
                  <a:lnTo>
                    <a:pt x="318" y="110"/>
                  </a:lnTo>
                  <a:lnTo>
                    <a:pt x="316" y="108"/>
                  </a:lnTo>
                  <a:lnTo>
                    <a:pt x="298" y="94"/>
                  </a:lnTo>
                  <a:lnTo>
                    <a:pt x="282" y="84"/>
                  </a:lnTo>
                  <a:lnTo>
                    <a:pt x="268" y="78"/>
                  </a:lnTo>
                  <a:lnTo>
                    <a:pt x="262" y="76"/>
                  </a:lnTo>
                  <a:lnTo>
                    <a:pt x="252" y="74"/>
                  </a:lnTo>
                  <a:lnTo>
                    <a:pt x="244" y="72"/>
                  </a:lnTo>
                  <a:lnTo>
                    <a:pt x="240" y="70"/>
                  </a:lnTo>
                  <a:lnTo>
                    <a:pt x="236" y="68"/>
                  </a:lnTo>
                  <a:lnTo>
                    <a:pt x="234" y="66"/>
                  </a:lnTo>
                  <a:lnTo>
                    <a:pt x="232" y="66"/>
                  </a:lnTo>
                  <a:lnTo>
                    <a:pt x="228" y="62"/>
                  </a:lnTo>
                  <a:lnTo>
                    <a:pt x="224" y="62"/>
                  </a:lnTo>
                  <a:lnTo>
                    <a:pt x="222" y="62"/>
                  </a:lnTo>
                  <a:lnTo>
                    <a:pt x="222" y="64"/>
                  </a:lnTo>
                  <a:lnTo>
                    <a:pt x="220" y="66"/>
                  </a:lnTo>
                  <a:lnTo>
                    <a:pt x="220" y="68"/>
                  </a:lnTo>
                  <a:lnTo>
                    <a:pt x="220" y="72"/>
                  </a:lnTo>
                  <a:lnTo>
                    <a:pt x="222" y="74"/>
                  </a:lnTo>
                  <a:lnTo>
                    <a:pt x="222" y="76"/>
                  </a:lnTo>
                  <a:lnTo>
                    <a:pt x="220" y="80"/>
                  </a:lnTo>
                  <a:lnTo>
                    <a:pt x="218" y="82"/>
                  </a:lnTo>
                  <a:lnTo>
                    <a:pt x="216" y="84"/>
                  </a:lnTo>
                  <a:lnTo>
                    <a:pt x="214" y="82"/>
                  </a:lnTo>
                  <a:lnTo>
                    <a:pt x="212" y="82"/>
                  </a:lnTo>
                  <a:lnTo>
                    <a:pt x="212" y="80"/>
                  </a:lnTo>
                  <a:lnTo>
                    <a:pt x="208" y="72"/>
                  </a:lnTo>
                  <a:lnTo>
                    <a:pt x="200" y="60"/>
                  </a:lnTo>
                  <a:lnTo>
                    <a:pt x="194" y="52"/>
                  </a:lnTo>
                  <a:lnTo>
                    <a:pt x="190" y="48"/>
                  </a:lnTo>
                  <a:lnTo>
                    <a:pt x="186" y="44"/>
                  </a:lnTo>
                  <a:lnTo>
                    <a:pt x="182" y="44"/>
                  </a:lnTo>
                  <a:lnTo>
                    <a:pt x="180" y="44"/>
                  </a:lnTo>
                  <a:lnTo>
                    <a:pt x="178" y="46"/>
                  </a:lnTo>
                  <a:lnTo>
                    <a:pt x="180" y="48"/>
                  </a:lnTo>
                  <a:lnTo>
                    <a:pt x="180" y="50"/>
                  </a:lnTo>
                  <a:lnTo>
                    <a:pt x="180" y="52"/>
                  </a:lnTo>
                  <a:lnTo>
                    <a:pt x="182" y="54"/>
                  </a:lnTo>
                  <a:lnTo>
                    <a:pt x="182" y="56"/>
                  </a:lnTo>
                  <a:lnTo>
                    <a:pt x="180" y="62"/>
                  </a:lnTo>
                  <a:lnTo>
                    <a:pt x="178" y="66"/>
                  </a:lnTo>
                  <a:lnTo>
                    <a:pt x="176" y="68"/>
                  </a:lnTo>
                  <a:lnTo>
                    <a:pt x="174" y="68"/>
                  </a:lnTo>
                  <a:lnTo>
                    <a:pt x="170" y="66"/>
                  </a:lnTo>
                  <a:lnTo>
                    <a:pt x="168" y="64"/>
                  </a:lnTo>
                  <a:lnTo>
                    <a:pt x="166" y="62"/>
                  </a:lnTo>
                  <a:lnTo>
                    <a:pt x="166" y="60"/>
                  </a:lnTo>
                  <a:lnTo>
                    <a:pt x="162" y="58"/>
                  </a:lnTo>
                  <a:lnTo>
                    <a:pt x="158" y="58"/>
                  </a:lnTo>
                  <a:lnTo>
                    <a:pt x="156" y="58"/>
                  </a:lnTo>
                  <a:lnTo>
                    <a:pt x="152" y="60"/>
                  </a:lnTo>
                  <a:lnTo>
                    <a:pt x="150" y="62"/>
                  </a:lnTo>
                  <a:lnTo>
                    <a:pt x="150" y="64"/>
                  </a:lnTo>
                  <a:lnTo>
                    <a:pt x="148" y="66"/>
                  </a:lnTo>
                  <a:lnTo>
                    <a:pt x="144" y="68"/>
                  </a:lnTo>
                  <a:lnTo>
                    <a:pt x="142" y="72"/>
                  </a:lnTo>
                  <a:lnTo>
                    <a:pt x="138" y="74"/>
                  </a:lnTo>
                  <a:lnTo>
                    <a:pt x="136" y="76"/>
                  </a:lnTo>
                  <a:lnTo>
                    <a:pt x="134" y="76"/>
                  </a:lnTo>
                  <a:lnTo>
                    <a:pt x="124" y="78"/>
                  </a:lnTo>
                  <a:lnTo>
                    <a:pt x="112" y="84"/>
                  </a:lnTo>
                  <a:lnTo>
                    <a:pt x="102" y="92"/>
                  </a:lnTo>
                  <a:lnTo>
                    <a:pt x="96" y="98"/>
                  </a:lnTo>
                  <a:lnTo>
                    <a:pt x="92" y="100"/>
                  </a:lnTo>
                  <a:lnTo>
                    <a:pt x="86" y="104"/>
                  </a:lnTo>
                  <a:lnTo>
                    <a:pt x="80" y="108"/>
                  </a:lnTo>
                  <a:lnTo>
                    <a:pt x="76" y="108"/>
                  </a:lnTo>
                  <a:lnTo>
                    <a:pt x="72" y="108"/>
                  </a:lnTo>
                  <a:lnTo>
                    <a:pt x="68" y="108"/>
                  </a:lnTo>
                  <a:lnTo>
                    <a:pt x="66" y="106"/>
                  </a:lnTo>
                  <a:lnTo>
                    <a:pt x="60" y="100"/>
                  </a:lnTo>
                  <a:lnTo>
                    <a:pt x="52" y="94"/>
                  </a:lnTo>
                  <a:lnTo>
                    <a:pt x="42" y="88"/>
                  </a:lnTo>
                  <a:lnTo>
                    <a:pt x="34" y="84"/>
                  </a:lnTo>
                  <a:lnTo>
                    <a:pt x="32" y="82"/>
                  </a:lnTo>
                  <a:lnTo>
                    <a:pt x="22" y="80"/>
                  </a:lnTo>
                  <a:lnTo>
                    <a:pt x="12" y="76"/>
                  </a:lnTo>
                  <a:lnTo>
                    <a:pt x="2" y="72"/>
                  </a:lnTo>
                  <a:lnTo>
                    <a:pt x="0" y="72"/>
                  </a:lnTo>
                  <a:lnTo>
                    <a:pt x="0" y="364"/>
                  </a:lnTo>
                  <a:lnTo>
                    <a:pt x="12" y="364"/>
                  </a:lnTo>
                  <a:lnTo>
                    <a:pt x="20" y="370"/>
                  </a:lnTo>
                  <a:lnTo>
                    <a:pt x="30" y="376"/>
                  </a:lnTo>
                  <a:lnTo>
                    <a:pt x="40" y="384"/>
                  </a:lnTo>
                  <a:lnTo>
                    <a:pt x="50" y="392"/>
                  </a:lnTo>
                  <a:lnTo>
                    <a:pt x="58" y="398"/>
                  </a:lnTo>
                  <a:lnTo>
                    <a:pt x="60" y="400"/>
                  </a:lnTo>
                  <a:lnTo>
                    <a:pt x="64" y="400"/>
                  </a:lnTo>
                  <a:lnTo>
                    <a:pt x="70" y="396"/>
                  </a:lnTo>
                  <a:lnTo>
                    <a:pt x="74" y="394"/>
                  </a:lnTo>
                  <a:lnTo>
                    <a:pt x="78" y="390"/>
                  </a:lnTo>
                  <a:lnTo>
                    <a:pt x="80" y="388"/>
                  </a:lnTo>
                  <a:lnTo>
                    <a:pt x="82" y="388"/>
                  </a:lnTo>
                  <a:lnTo>
                    <a:pt x="88" y="392"/>
                  </a:lnTo>
                  <a:lnTo>
                    <a:pt x="96" y="402"/>
                  </a:lnTo>
                  <a:lnTo>
                    <a:pt x="106" y="414"/>
                  </a:lnTo>
                  <a:lnTo>
                    <a:pt x="116" y="428"/>
                  </a:lnTo>
                  <a:lnTo>
                    <a:pt x="124" y="440"/>
                  </a:lnTo>
                  <a:lnTo>
                    <a:pt x="130" y="448"/>
                  </a:lnTo>
                  <a:lnTo>
                    <a:pt x="132" y="452"/>
                  </a:lnTo>
                  <a:lnTo>
                    <a:pt x="136" y="460"/>
                  </a:lnTo>
                  <a:lnTo>
                    <a:pt x="140" y="466"/>
                  </a:lnTo>
                  <a:lnTo>
                    <a:pt x="146" y="472"/>
                  </a:lnTo>
                  <a:lnTo>
                    <a:pt x="150" y="476"/>
                  </a:lnTo>
                  <a:lnTo>
                    <a:pt x="152" y="478"/>
                  </a:lnTo>
                  <a:lnTo>
                    <a:pt x="154" y="478"/>
                  </a:lnTo>
                  <a:lnTo>
                    <a:pt x="154" y="486"/>
                  </a:lnTo>
                  <a:lnTo>
                    <a:pt x="152" y="496"/>
                  </a:lnTo>
                  <a:lnTo>
                    <a:pt x="150" y="508"/>
                  </a:lnTo>
                  <a:lnTo>
                    <a:pt x="148" y="516"/>
                  </a:lnTo>
                  <a:lnTo>
                    <a:pt x="146" y="520"/>
                  </a:lnTo>
                  <a:lnTo>
                    <a:pt x="146" y="526"/>
                  </a:lnTo>
                  <a:lnTo>
                    <a:pt x="146" y="532"/>
                  </a:lnTo>
                  <a:lnTo>
                    <a:pt x="148" y="536"/>
                  </a:lnTo>
                  <a:lnTo>
                    <a:pt x="150" y="538"/>
                  </a:lnTo>
                  <a:lnTo>
                    <a:pt x="150" y="540"/>
                  </a:lnTo>
                  <a:lnTo>
                    <a:pt x="156" y="542"/>
                  </a:lnTo>
                  <a:lnTo>
                    <a:pt x="160" y="548"/>
                  </a:lnTo>
                  <a:lnTo>
                    <a:pt x="164" y="552"/>
                  </a:lnTo>
                  <a:lnTo>
                    <a:pt x="166" y="558"/>
                  </a:lnTo>
                  <a:lnTo>
                    <a:pt x="168" y="562"/>
                  </a:lnTo>
                  <a:lnTo>
                    <a:pt x="170" y="568"/>
                  </a:lnTo>
                  <a:lnTo>
                    <a:pt x="172" y="570"/>
                  </a:lnTo>
                  <a:lnTo>
                    <a:pt x="172" y="572"/>
                  </a:lnTo>
                  <a:lnTo>
                    <a:pt x="188" y="584"/>
                  </a:lnTo>
                  <a:lnTo>
                    <a:pt x="200" y="594"/>
                  </a:lnTo>
                  <a:lnTo>
                    <a:pt x="210" y="598"/>
                  </a:lnTo>
                  <a:lnTo>
                    <a:pt x="214" y="600"/>
                  </a:lnTo>
                  <a:lnTo>
                    <a:pt x="220" y="606"/>
                  </a:lnTo>
                  <a:lnTo>
                    <a:pt x="224" y="612"/>
                  </a:lnTo>
                  <a:lnTo>
                    <a:pt x="228" y="618"/>
                  </a:lnTo>
                  <a:lnTo>
                    <a:pt x="230" y="622"/>
                  </a:lnTo>
                  <a:lnTo>
                    <a:pt x="230" y="626"/>
                  </a:lnTo>
                  <a:lnTo>
                    <a:pt x="592" y="626"/>
                  </a:lnTo>
                  <a:lnTo>
                    <a:pt x="604" y="636"/>
                  </a:lnTo>
                  <a:lnTo>
                    <a:pt x="628" y="638"/>
                  </a:lnTo>
                  <a:lnTo>
                    <a:pt x="630" y="642"/>
                  </a:lnTo>
                  <a:lnTo>
                    <a:pt x="634" y="644"/>
                  </a:lnTo>
                  <a:lnTo>
                    <a:pt x="638" y="646"/>
                  </a:lnTo>
                  <a:lnTo>
                    <a:pt x="642" y="646"/>
                  </a:lnTo>
                  <a:lnTo>
                    <a:pt x="644" y="646"/>
                  </a:lnTo>
                  <a:lnTo>
                    <a:pt x="646" y="646"/>
                  </a:lnTo>
                  <a:lnTo>
                    <a:pt x="652" y="644"/>
                  </a:lnTo>
                  <a:lnTo>
                    <a:pt x="658" y="642"/>
                  </a:lnTo>
                  <a:lnTo>
                    <a:pt x="662" y="640"/>
                  </a:lnTo>
                  <a:lnTo>
                    <a:pt x="666" y="638"/>
                  </a:lnTo>
                  <a:lnTo>
                    <a:pt x="668" y="636"/>
                  </a:lnTo>
                  <a:lnTo>
                    <a:pt x="668" y="634"/>
                  </a:lnTo>
                  <a:lnTo>
                    <a:pt x="682" y="632"/>
                  </a:lnTo>
                  <a:lnTo>
                    <a:pt x="694" y="634"/>
                  </a:lnTo>
                  <a:lnTo>
                    <a:pt x="702" y="638"/>
                  </a:lnTo>
                  <a:lnTo>
                    <a:pt x="706" y="644"/>
                  </a:lnTo>
                  <a:lnTo>
                    <a:pt x="708" y="646"/>
                  </a:lnTo>
                  <a:lnTo>
                    <a:pt x="716" y="646"/>
                  </a:lnTo>
                  <a:lnTo>
                    <a:pt x="720" y="648"/>
                  </a:lnTo>
                  <a:lnTo>
                    <a:pt x="724" y="650"/>
                  </a:lnTo>
                  <a:lnTo>
                    <a:pt x="726" y="652"/>
                  </a:lnTo>
                  <a:lnTo>
                    <a:pt x="726" y="654"/>
                  </a:lnTo>
                  <a:lnTo>
                    <a:pt x="726" y="656"/>
                  </a:lnTo>
                  <a:lnTo>
                    <a:pt x="724" y="658"/>
                  </a:lnTo>
                  <a:lnTo>
                    <a:pt x="724" y="660"/>
                  </a:lnTo>
                  <a:lnTo>
                    <a:pt x="726" y="668"/>
                  </a:lnTo>
                  <a:lnTo>
                    <a:pt x="728" y="674"/>
                  </a:lnTo>
                  <a:lnTo>
                    <a:pt x="730" y="674"/>
                  </a:lnTo>
                  <a:lnTo>
                    <a:pt x="734" y="674"/>
                  </a:lnTo>
                  <a:lnTo>
                    <a:pt x="738" y="674"/>
                  </a:lnTo>
                  <a:lnTo>
                    <a:pt x="744" y="674"/>
                  </a:lnTo>
                  <a:lnTo>
                    <a:pt x="748" y="674"/>
                  </a:lnTo>
                  <a:lnTo>
                    <a:pt x="752" y="672"/>
                  </a:lnTo>
                  <a:lnTo>
                    <a:pt x="756" y="672"/>
                  </a:lnTo>
                  <a:lnTo>
                    <a:pt x="762" y="672"/>
                  </a:lnTo>
                  <a:lnTo>
                    <a:pt x="768" y="674"/>
                  </a:lnTo>
                  <a:lnTo>
                    <a:pt x="772" y="676"/>
                  </a:lnTo>
                  <a:lnTo>
                    <a:pt x="776" y="678"/>
                  </a:lnTo>
                  <a:lnTo>
                    <a:pt x="780" y="682"/>
                  </a:lnTo>
                  <a:lnTo>
                    <a:pt x="784" y="684"/>
                  </a:lnTo>
                  <a:lnTo>
                    <a:pt x="788" y="688"/>
                  </a:lnTo>
                  <a:lnTo>
                    <a:pt x="790" y="690"/>
                  </a:lnTo>
                  <a:lnTo>
                    <a:pt x="790" y="692"/>
                  </a:lnTo>
                  <a:lnTo>
                    <a:pt x="788" y="694"/>
                  </a:lnTo>
                  <a:lnTo>
                    <a:pt x="790" y="698"/>
                  </a:lnTo>
                  <a:lnTo>
                    <a:pt x="788" y="700"/>
                  </a:lnTo>
                  <a:lnTo>
                    <a:pt x="786" y="702"/>
                  </a:lnTo>
                  <a:lnTo>
                    <a:pt x="784" y="704"/>
                  </a:lnTo>
                  <a:lnTo>
                    <a:pt x="780" y="704"/>
                  </a:lnTo>
                  <a:lnTo>
                    <a:pt x="778" y="702"/>
                  </a:lnTo>
                  <a:lnTo>
                    <a:pt x="774" y="702"/>
                  </a:lnTo>
                  <a:lnTo>
                    <a:pt x="772" y="702"/>
                  </a:lnTo>
                  <a:lnTo>
                    <a:pt x="770" y="702"/>
                  </a:lnTo>
                  <a:lnTo>
                    <a:pt x="764" y="696"/>
                  </a:lnTo>
                  <a:lnTo>
                    <a:pt x="766" y="700"/>
                  </a:lnTo>
                  <a:lnTo>
                    <a:pt x="766" y="702"/>
                  </a:lnTo>
                  <a:lnTo>
                    <a:pt x="768" y="706"/>
                  </a:lnTo>
                  <a:lnTo>
                    <a:pt x="766" y="712"/>
                  </a:lnTo>
                  <a:lnTo>
                    <a:pt x="766" y="716"/>
                  </a:lnTo>
                  <a:lnTo>
                    <a:pt x="762" y="718"/>
                  </a:lnTo>
                  <a:lnTo>
                    <a:pt x="760" y="718"/>
                  </a:lnTo>
                  <a:lnTo>
                    <a:pt x="756" y="720"/>
                  </a:lnTo>
                  <a:lnTo>
                    <a:pt x="752" y="722"/>
                  </a:lnTo>
                  <a:lnTo>
                    <a:pt x="750" y="724"/>
                  </a:lnTo>
                  <a:lnTo>
                    <a:pt x="750" y="726"/>
                  </a:lnTo>
                  <a:lnTo>
                    <a:pt x="752" y="728"/>
                  </a:lnTo>
                  <a:lnTo>
                    <a:pt x="752" y="730"/>
                  </a:lnTo>
                  <a:lnTo>
                    <a:pt x="752" y="732"/>
                  </a:lnTo>
                  <a:lnTo>
                    <a:pt x="752" y="730"/>
                  </a:lnTo>
                  <a:lnTo>
                    <a:pt x="754" y="730"/>
                  </a:lnTo>
                  <a:lnTo>
                    <a:pt x="756" y="732"/>
                  </a:lnTo>
                  <a:lnTo>
                    <a:pt x="758" y="736"/>
                  </a:lnTo>
                  <a:lnTo>
                    <a:pt x="756" y="738"/>
                  </a:lnTo>
                  <a:lnTo>
                    <a:pt x="756" y="740"/>
                  </a:lnTo>
                  <a:lnTo>
                    <a:pt x="754" y="740"/>
                  </a:lnTo>
                  <a:lnTo>
                    <a:pt x="752" y="742"/>
                  </a:lnTo>
                  <a:lnTo>
                    <a:pt x="750" y="744"/>
                  </a:lnTo>
                  <a:lnTo>
                    <a:pt x="748" y="746"/>
                  </a:lnTo>
                  <a:lnTo>
                    <a:pt x="752" y="746"/>
                  </a:lnTo>
                  <a:lnTo>
                    <a:pt x="754" y="746"/>
                  </a:lnTo>
                  <a:lnTo>
                    <a:pt x="760" y="744"/>
                  </a:lnTo>
                  <a:lnTo>
                    <a:pt x="764" y="740"/>
                  </a:lnTo>
                  <a:lnTo>
                    <a:pt x="768" y="736"/>
                  </a:lnTo>
                  <a:lnTo>
                    <a:pt x="770" y="734"/>
                  </a:lnTo>
                  <a:lnTo>
                    <a:pt x="770" y="730"/>
                  </a:lnTo>
                  <a:lnTo>
                    <a:pt x="772" y="728"/>
                  </a:lnTo>
                  <a:lnTo>
                    <a:pt x="774" y="724"/>
                  </a:lnTo>
                  <a:lnTo>
                    <a:pt x="776" y="722"/>
                  </a:lnTo>
                  <a:lnTo>
                    <a:pt x="782" y="722"/>
                  </a:lnTo>
                  <a:lnTo>
                    <a:pt x="788" y="722"/>
                  </a:lnTo>
                  <a:lnTo>
                    <a:pt x="794" y="722"/>
                  </a:lnTo>
                  <a:lnTo>
                    <a:pt x="798" y="722"/>
                  </a:lnTo>
                  <a:lnTo>
                    <a:pt x="802" y="722"/>
                  </a:lnTo>
                  <a:lnTo>
                    <a:pt x="800" y="722"/>
                  </a:lnTo>
                  <a:lnTo>
                    <a:pt x="798" y="720"/>
                  </a:lnTo>
                  <a:lnTo>
                    <a:pt x="798" y="718"/>
                  </a:lnTo>
                  <a:lnTo>
                    <a:pt x="798" y="714"/>
                  </a:lnTo>
                  <a:lnTo>
                    <a:pt x="800" y="712"/>
                  </a:lnTo>
                  <a:lnTo>
                    <a:pt x="804" y="708"/>
                  </a:lnTo>
                  <a:lnTo>
                    <a:pt x="806" y="704"/>
                  </a:lnTo>
                  <a:lnTo>
                    <a:pt x="810" y="700"/>
                  </a:lnTo>
                  <a:lnTo>
                    <a:pt x="814" y="698"/>
                  </a:lnTo>
                  <a:lnTo>
                    <a:pt x="820" y="696"/>
                  </a:lnTo>
                  <a:lnTo>
                    <a:pt x="826" y="696"/>
                  </a:lnTo>
                  <a:lnTo>
                    <a:pt x="832" y="696"/>
                  </a:lnTo>
                  <a:lnTo>
                    <a:pt x="838" y="696"/>
                  </a:lnTo>
                  <a:lnTo>
                    <a:pt x="840" y="698"/>
                  </a:lnTo>
                  <a:lnTo>
                    <a:pt x="842" y="698"/>
                  </a:lnTo>
                  <a:lnTo>
                    <a:pt x="846" y="700"/>
                  </a:lnTo>
                  <a:lnTo>
                    <a:pt x="848" y="700"/>
                  </a:lnTo>
                  <a:lnTo>
                    <a:pt x="850" y="702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924" name="Freeform 187"/>
            <p:cNvSpPr>
              <a:spLocks/>
            </p:cNvSpPr>
            <p:nvPr/>
          </p:nvSpPr>
          <p:spPr bwMode="gray">
            <a:xfrm>
              <a:off x="3313" y="1796"/>
              <a:ext cx="492" cy="498"/>
            </a:xfrm>
            <a:custGeom>
              <a:avLst/>
              <a:gdLst>
                <a:gd name="T0" fmla="*/ 318 w 492"/>
                <a:gd name="T1" fmla="*/ 44 h 498"/>
                <a:gd name="T2" fmla="*/ 282 w 492"/>
                <a:gd name="T3" fmla="*/ 40 h 498"/>
                <a:gd name="T4" fmla="*/ 262 w 492"/>
                <a:gd name="T5" fmla="*/ 32 h 498"/>
                <a:gd name="T6" fmla="*/ 242 w 492"/>
                <a:gd name="T7" fmla="*/ 24 h 498"/>
                <a:gd name="T8" fmla="*/ 230 w 492"/>
                <a:gd name="T9" fmla="*/ 28 h 498"/>
                <a:gd name="T10" fmla="*/ 220 w 492"/>
                <a:gd name="T11" fmla="*/ 32 h 498"/>
                <a:gd name="T12" fmla="*/ 176 w 492"/>
                <a:gd name="T13" fmla="*/ 4 h 498"/>
                <a:gd name="T14" fmla="*/ 118 w 492"/>
                <a:gd name="T15" fmla="*/ 12 h 498"/>
                <a:gd name="T16" fmla="*/ 100 w 492"/>
                <a:gd name="T17" fmla="*/ 14 h 498"/>
                <a:gd name="T18" fmla="*/ 68 w 492"/>
                <a:gd name="T19" fmla="*/ 60 h 498"/>
                <a:gd name="T20" fmla="*/ 18 w 492"/>
                <a:gd name="T21" fmla="*/ 98 h 498"/>
                <a:gd name="T22" fmla="*/ 60 w 492"/>
                <a:gd name="T23" fmla="*/ 144 h 498"/>
                <a:gd name="T24" fmla="*/ 58 w 492"/>
                <a:gd name="T25" fmla="*/ 178 h 498"/>
                <a:gd name="T26" fmla="*/ 8 w 492"/>
                <a:gd name="T27" fmla="*/ 182 h 498"/>
                <a:gd name="T28" fmla="*/ 62 w 492"/>
                <a:gd name="T29" fmla="*/ 228 h 498"/>
                <a:gd name="T30" fmla="*/ 86 w 492"/>
                <a:gd name="T31" fmla="*/ 220 h 498"/>
                <a:gd name="T32" fmla="*/ 86 w 492"/>
                <a:gd name="T33" fmla="*/ 236 h 498"/>
                <a:gd name="T34" fmla="*/ 76 w 492"/>
                <a:gd name="T35" fmla="*/ 260 h 498"/>
                <a:gd name="T36" fmla="*/ 52 w 492"/>
                <a:gd name="T37" fmla="*/ 284 h 498"/>
                <a:gd name="T38" fmla="*/ 18 w 492"/>
                <a:gd name="T39" fmla="*/ 308 h 498"/>
                <a:gd name="T40" fmla="*/ 28 w 492"/>
                <a:gd name="T41" fmla="*/ 328 h 498"/>
                <a:gd name="T42" fmla="*/ 38 w 492"/>
                <a:gd name="T43" fmla="*/ 352 h 498"/>
                <a:gd name="T44" fmla="*/ 68 w 492"/>
                <a:gd name="T45" fmla="*/ 362 h 498"/>
                <a:gd name="T46" fmla="*/ 74 w 492"/>
                <a:gd name="T47" fmla="*/ 386 h 498"/>
                <a:gd name="T48" fmla="*/ 92 w 492"/>
                <a:gd name="T49" fmla="*/ 382 h 498"/>
                <a:gd name="T50" fmla="*/ 102 w 492"/>
                <a:gd name="T51" fmla="*/ 394 h 498"/>
                <a:gd name="T52" fmla="*/ 124 w 492"/>
                <a:gd name="T53" fmla="*/ 390 h 498"/>
                <a:gd name="T54" fmla="*/ 138 w 492"/>
                <a:gd name="T55" fmla="*/ 384 h 498"/>
                <a:gd name="T56" fmla="*/ 104 w 492"/>
                <a:gd name="T57" fmla="*/ 434 h 498"/>
                <a:gd name="T58" fmla="*/ 68 w 492"/>
                <a:gd name="T59" fmla="*/ 464 h 498"/>
                <a:gd name="T60" fmla="*/ 86 w 492"/>
                <a:gd name="T61" fmla="*/ 466 h 498"/>
                <a:gd name="T62" fmla="*/ 160 w 492"/>
                <a:gd name="T63" fmla="*/ 412 h 498"/>
                <a:gd name="T64" fmla="*/ 186 w 492"/>
                <a:gd name="T65" fmla="*/ 390 h 498"/>
                <a:gd name="T66" fmla="*/ 178 w 492"/>
                <a:gd name="T67" fmla="*/ 374 h 498"/>
                <a:gd name="T68" fmla="*/ 206 w 492"/>
                <a:gd name="T69" fmla="*/ 326 h 498"/>
                <a:gd name="T70" fmla="*/ 250 w 492"/>
                <a:gd name="T71" fmla="*/ 322 h 498"/>
                <a:gd name="T72" fmla="*/ 212 w 492"/>
                <a:gd name="T73" fmla="*/ 346 h 498"/>
                <a:gd name="T74" fmla="*/ 206 w 492"/>
                <a:gd name="T75" fmla="*/ 364 h 498"/>
                <a:gd name="T76" fmla="*/ 220 w 492"/>
                <a:gd name="T77" fmla="*/ 376 h 498"/>
                <a:gd name="T78" fmla="*/ 246 w 492"/>
                <a:gd name="T79" fmla="*/ 356 h 498"/>
                <a:gd name="T80" fmla="*/ 254 w 492"/>
                <a:gd name="T81" fmla="*/ 338 h 498"/>
                <a:gd name="T82" fmla="*/ 274 w 492"/>
                <a:gd name="T83" fmla="*/ 338 h 498"/>
                <a:gd name="T84" fmla="*/ 312 w 492"/>
                <a:gd name="T85" fmla="*/ 354 h 498"/>
                <a:gd name="T86" fmla="*/ 350 w 492"/>
                <a:gd name="T87" fmla="*/ 368 h 498"/>
                <a:gd name="T88" fmla="*/ 372 w 492"/>
                <a:gd name="T89" fmla="*/ 372 h 498"/>
                <a:gd name="T90" fmla="*/ 426 w 492"/>
                <a:gd name="T91" fmla="*/ 388 h 498"/>
                <a:gd name="T92" fmla="*/ 452 w 492"/>
                <a:gd name="T93" fmla="*/ 428 h 498"/>
                <a:gd name="T94" fmla="*/ 462 w 492"/>
                <a:gd name="T95" fmla="*/ 454 h 498"/>
                <a:gd name="T96" fmla="*/ 472 w 492"/>
                <a:gd name="T97" fmla="*/ 462 h 498"/>
                <a:gd name="T98" fmla="*/ 480 w 492"/>
                <a:gd name="T99" fmla="*/ 474 h 498"/>
                <a:gd name="T100" fmla="*/ 480 w 492"/>
                <a:gd name="T101" fmla="*/ 496 h 498"/>
                <a:gd name="T102" fmla="*/ 490 w 492"/>
                <a:gd name="T103" fmla="*/ 456 h 498"/>
                <a:gd name="T104" fmla="*/ 462 w 492"/>
                <a:gd name="T105" fmla="*/ 418 h 498"/>
                <a:gd name="T106" fmla="*/ 416 w 492"/>
                <a:gd name="T107" fmla="*/ 368 h 498"/>
                <a:gd name="T108" fmla="*/ 378 w 492"/>
                <a:gd name="T109" fmla="*/ 362 h 49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92"/>
                <a:gd name="T166" fmla="*/ 0 h 498"/>
                <a:gd name="T167" fmla="*/ 492 w 492"/>
                <a:gd name="T168" fmla="*/ 498 h 49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92" h="498">
                  <a:moveTo>
                    <a:pt x="338" y="50"/>
                  </a:moveTo>
                  <a:lnTo>
                    <a:pt x="336" y="48"/>
                  </a:lnTo>
                  <a:lnTo>
                    <a:pt x="334" y="46"/>
                  </a:lnTo>
                  <a:lnTo>
                    <a:pt x="332" y="46"/>
                  </a:lnTo>
                  <a:lnTo>
                    <a:pt x="328" y="44"/>
                  </a:lnTo>
                  <a:lnTo>
                    <a:pt x="324" y="44"/>
                  </a:lnTo>
                  <a:lnTo>
                    <a:pt x="318" y="44"/>
                  </a:lnTo>
                  <a:lnTo>
                    <a:pt x="310" y="48"/>
                  </a:lnTo>
                  <a:lnTo>
                    <a:pt x="306" y="48"/>
                  </a:lnTo>
                  <a:lnTo>
                    <a:pt x="300" y="48"/>
                  </a:lnTo>
                  <a:lnTo>
                    <a:pt x="294" y="46"/>
                  </a:lnTo>
                  <a:lnTo>
                    <a:pt x="288" y="44"/>
                  </a:lnTo>
                  <a:lnTo>
                    <a:pt x="282" y="40"/>
                  </a:lnTo>
                  <a:lnTo>
                    <a:pt x="280" y="40"/>
                  </a:lnTo>
                  <a:lnTo>
                    <a:pt x="276" y="40"/>
                  </a:lnTo>
                  <a:lnTo>
                    <a:pt x="272" y="40"/>
                  </a:lnTo>
                  <a:lnTo>
                    <a:pt x="268" y="38"/>
                  </a:lnTo>
                  <a:lnTo>
                    <a:pt x="264" y="36"/>
                  </a:lnTo>
                  <a:lnTo>
                    <a:pt x="262" y="32"/>
                  </a:lnTo>
                  <a:lnTo>
                    <a:pt x="260" y="30"/>
                  </a:lnTo>
                  <a:lnTo>
                    <a:pt x="258" y="30"/>
                  </a:lnTo>
                  <a:lnTo>
                    <a:pt x="254" y="28"/>
                  </a:lnTo>
                  <a:lnTo>
                    <a:pt x="250" y="26"/>
                  </a:lnTo>
                  <a:lnTo>
                    <a:pt x="246" y="26"/>
                  </a:lnTo>
                  <a:lnTo>
                    <a:pt x="244" y="26"/>
                  </a:lnTo>
                  <a:lnTo>
                    <a:pt x="242" y="24"/>
                  </a:lnTo>
                  <a:lnTo>
                    <a:pt x="240" y="24"/>
                  </a:lnTo>
                  <a:lnTo>
                    <a:pt x="236" y="22"/>
                  </a:lnTo>
                  <a:lnTo>
                    <a:pt x="234" y="20"/>
                  </a:lnTo>
                  <a:lnTo>
                    <a:pt x="230" y="22"/>
                  </a:lnTo>
                  <a:lnTo>
                    <a:pt x="228" y="26"/>
                  </a:lnTo>
                  <a:lnTo>
                    <a:pt x="230" y="28"/>
                  </a:lnTo>
                  <a:lnTo>
                    <a:pt x="230" y="30"/>
                  </a:lnTo>
                  <a:lnTo>
                    <a:pt x="230" y="34"/>
                  </a:lnTo>
                  <a:lnTo>
                    <a:pt x="230" y="36"/>
                  </a:lnTo>
                  <a:lnTo>
                    <a:pt x="228" y="36"/>
                  </a:lnTo>
                  <a:lnTo>
                    <a:pt x="224" y="36"/>
                  </a:lnTo>
                  <a:lnTo>
                    <a:pt x="220" y="32"/>
                  </a:lnTo>
                  <a:lnTo>
                    <a:pt x="216" y="28"/>
                  </a:lnTo>
                  <a:lnTo>
                    <a:pt x="212" y="24"/>
                  </a:lnTo>
                  <a:lnTo>
                    <a:pt x="208" y="20"/>
                  </a:lnTo>
                  <a:lnTo>
                    <a:pt x="198" y="16"/>
                  </a:lnTo>
                  <a:lnTo>
                    <a:pt x="188" y="10"/>
                  </a:lnTo>
                  <a:lnTo>
                    <a:pt x="180" y="6"/>
                  </a:lnTo>
                  <a:lnTo>
                    <a:pt x="176" y="4"/>
                  </a:lnTo>
                  <a:lnTo>
                    <a:pt x="172" y="4"/>
                  </a:lnTo>
                  <a:lnTo>
                    <a:pt x="164" y="0"/>
                  </a:lnTo>
                  <a:lnTo>
                    <a:pt x="150" y="0"/>
                  </a:lnTo>
                  <a:lnTo>
                    <a:pt x="134" y="4"/>
                  </a:lnTo>
                  <a:lnTo>
                    <a:pt x="128" y="8"/>
                  </a:lnTo>
                  <a:lnTo>
                    <a:pt x="122" y="10"/>
                  </a:lnTo>
                  <a:lnTo>
                    <a:pt x="118" y="12"/>
                  </a:lnTo>
                  <a:lnTo>
                    <a:pt x="116" y="12"/>
                  </a:lnTo>
                  <a:lnTo>
                    <a:pt x="114" y="12"/>
                  </a:lnTo>
                  <a:lnTo>
                    <a:pt x="112" y="12"/>
                  </a:lnTo>
                  <a:lnTo>
                    <a:pt x="110" y="12"/>
                  </a:lnTo>
                  <a:lnTo>
                    <a:pt x="108" y="12"/>
                  </a:lnTo>
                  <a:lnTo>
                    <a:pt x="104" y="12"/>
                  </a:lnTo>
                  <a:lnTo>
                    <a:pt x="100" y="14"/>
                  </a:lnTo>
                  <a:lnTo>
                    <a:pt x="94" y="16"/>
                  </a:lnTo>
                  <a:lnTo>
                    <a:pt x="88" y="20"/>
                  </a:lnTo>
                  <a:lnTo>
                    <a:pt x="86" y="22"/>
                  </a:lnTo>
                  <a:lnTo>
                    <a:pt x="84" y="28"/>
                  </a:lnTo>
                  <a:lnTo>
                    <a:pt x="80" y="36"/>
                  </a:lnTo>
                  <a:lnTo>
                    <a:pt x="74" y="48"/>
                  </a:lnTo>
                  <a:lnTo>
                    <a:pt x="68" y="60"/>
                  </a:lnTo>
                  <a:lnTo>
                    <a:pt x="58" y="70"/>
                  </a:lnTo>
                  <a:lnTo>
                    <a:pt x="50" y="74"/>
                  </a:lnTo>
                  <a:lnTo>
                    <a:pt x="38" y="76"/>
                  </a:lnTo>
                  <a:lnTo>
                    <a:pt x="28" y="78"/>
                  </a:lnTo>
                  <a:lnTo>
                    <a:pt x="20" y="84"/>
                  </a:lnTo>
                  <a:lnTo>
                    <a:pt x="18" y="92"/>
                  </a:lnTo>
                  <a:lnTo>
                    <a:pt x="18" y="98"/>
                  </a:lnTo>
                  <a:lnTo>
                    <a:pt x="20" y="102"/>
                  </a:lnTo>
                  <a:lnTo>
                    <a:pt x="22" y="106"/>
                  </a:lnTo>
                  <a:lnTo>
                    <a:pt x="26" y="110"/>
                  </a:lnTo>
                  <a:lnTo>
                    <a:pt x="32" y="114"/>
                  </a:lnTo>
                  <a:lnTo>
                    <a:pt x="38" y="120"/>
                  </a:lnTo>
                  <a:lnTo>
                    <a:pt x="48" y="130"/>
                  </a:lnTo>
                  <a:lnTo>
                    <a:pt x="60" y="144"/>
                  </a:lnTo>
                  <a:lnTo>
                    <a:pt x="70" y="156"/>
                  </a:lnTo>
                  <a:lnTo>
                    <a:pt x="76" y="168"/>
                  </a:lnTo>
                  <a:lnTo>
                    <a:pt x="72" y="178"/>
                  </a:lnTo>
                  <a:lnTo>
                    <a:pt x="68" y="180"/>
                  </a:lnTo>
                  <a:lnTo>
                    <a:pt x="64" y="180"/>
                  </a:lnTo>
                  <a:lnTo>
                    <a:pt x="62" y="180"/>
                  </a:lnTo>
                  <a:lnTo>
                    <a:pt x="58" y="178"/>
                  </a:lnTo>
                  <a:lnTo>
                    <a:pt x="54" y="176"/>
                  </a:lnTo>
                  <a:lnTo>
                    <a:pt x="52" y="172"/>
                  </a:lnTo>
                  <a:lnTo>
                    <a:pt x="50" y="170"/>
                  </a:lnTo>
                  <a:lnTo>
                    <a:pt x="46" y="168"/>
                  </a:lnTo>
                  <a:lnTo>
                    <a:pt x="34" y="168"/>
                  </a:lnTo>
                  <a:lnTo>
                    <a:pt x="20" y="172"/>
                  </a:lnTo>
                  <a:lnTo>
                    <a:pt x="8" y="182"/>
                  </a:lnTo>
                  <a:lnTo>
                    <a:pt x="2" y="192"/>
                  </a:lnTo>
                  <a:lnTo>
                    <a:pt x="0" y="200"/>
                  </a:lnTo>
                  <a:lnTo>
                    <a:pt x="0" y="208"/>
                  </a:lnTo>
                  <a:lnTo>
                    <a:pt x="8" y="216"/>
                  </a:lnTo>
                  <a:lnTo>
                    <a:pt x="26" y="226"/>
                  </a:lnTo>
                  <a:lnTo>
                    <a:pt x="44" y="232"/>
                  </a:lnTo>
                  <a:lnTo>
                    <a:pt x="62" y="228"/>
                  </a:lnTo>
                  <a:lnTo>
                    <a:pt x="64" y="228"/>
                  </a:lnTo>
                  <a:lnTo>
                    <a:pt x="66" y="226"/>
                  </a:lnTo>
                  <a:lnTo>
                    <a:pt x="70" y="224"/>
                  </a:lnTo>
                  <a:lnTo>
                    <a:pt x="74" y="222"/>
                  </a:lnTo>
                  <a:lnTo>
                    <a:pt x="78" y="222"/>
                  </a:lnTo>
                  <a:lnTo>
                    <a:pt x="82" y="220"/>
                  </a:lnTo>
                  <a:lnTo>
                    <a:pt x="86" y="220"/>
                  </a:lnTo>
                  <a:lnTo>
                    <a:pt x="88" y="222"/>
                  </a:lnTo>
                  <a:lnTo>
                    <a:pt x="90" y="224"/>
                  </a:lnTo>
                  <a:lnTo>
                    <a:pt x="88" y="226"/>
                  </a:lnTo>
                  <a:lnTo>
                    <a:pt x="86" y="228"/>
                  </a:lnTo>
                  <a:lnTo>
                    <a:pt x="86" y="230"/>
                  </a:lnTo>
                  <a:lnTo>
                    <a:pt x="84" y="234"/>
                  </a:lnTo>
                  <a:lnTo>
                    <a:pt x="86" y="236"/>
                  </a:lnTo>
                  <a:lnTo>
                    <a:pt x="88" y="240"/>
                  </a:lnTo>
                  <a:lnTo>
                    <a:pt x="90" y="242"/>
                  </a:lnTo>
                  <a:lnTo>
                    <a:pt x="92" y="246"/>
                  </a:lnTo>
                  <a:lnTo>
                    <a:pt x="92" y="248"/>
                  </a:lnTo>
                  <a:lnTo>
                    <a:pt x="90" y="252"/>
                  </a:lnTo>
                  <a:lnTo>
                    <a:pt x="86" y="256"/>
                  </a:lnTo>
                  <a:lnTo>
                    <a:pt x="76" y="260"/>
                  </a:lnTo>
                  <a:lnTo>
                    <a:pt x="64" y="266"/>
                  </a:lnTo>
                  <a:lnTo>
                    <a:pt x="56" y="274"/>
                  </a:lnTo>
                  <a:lnTo>
                    <a:pt x="52" y="284"/>
                  </a:lnTo>
                  <a:lnTo>
                    <a:pt x="54" y="284"/>
                  </a:lnTo>
                  <a:lnTo>
                    <a:pt x="52" y="284"/>
                  </a:lnTo>
                  <a:lnTo>
                    <a:pt x="52" y="286"/>
                  </a:lnTo>
                  <a:lnTo>
                    <a:pt x="48" y="288"/>
                  </a:lnTo>
                  <a:lnTo>
                    <a:pt x="44" y="290"/>
                  </a:lnTo>
                  <a:lnTo>
                    <a:pt x="36" y="296"/>
                  </a:lnTo>
                  <a:lnTo>
                    <a:pt x="28" y="300"/>
                  </a:lnTo>
                  <a:lnTo>
                    <a:pt x="22" y="304"/>
                  </a:lnTo>
                  <a:lnTo>
                    <a:pt x="18" y="308"/>
                  </a:lnTo>
                  <a:lnTo>
                    <a:pt x="16" y="312"/>
                  </a:lnTo>
                  <a:lnTo>
                    <a:pt x="14" y="316"/>
                  </a:lnTo>
                  <a:lnTo>
                    <a:pt x="16" y="320"/>
                  </a:lnTo>
                  <a:lnTo>
                    <a:pt x="22" y="324"/>
                  </a:lnTo>
                  <a:lnTo>
                    <a:pt x="22" y="326"/>
                  </a:lnTo>
                  <a:lnTo>
                    <a:pt x="24" y="326"/>
                  </a:lnTo>
                  <a:lnTo>
                    <a:pt x="28" y="328"/>
                  </a:lnTo>
                  <a:lnTo>
                    <a:pt x="34" y="330"/>
                  </a:lnTo>
                  <a:lnTo>
                    <a:pt x="38" y="332"/>
                  </a:lnTo>
                  <a:lnTo>
                    <a:pt x="38" y="336"/>
                  </a:lnTo>
                  <a:lnTo>
                    <a:pt x="38" y="340"/>
                  </a:lnTo>
                  <a:lnTo>
                    <a:pt x="38" y="346"/>
                  </a:lnTo>
                  <a:lnTo>
                    <a:pt x="38" y="352"/>
                  </a:lnTo>
                  <a:lnTo>
                    <a:pt x="42" y="358"/>
                  </a:lnTo>
                  <a:lnTo>
                    <a:pt x="48" y="362"/>
                  </a:lnTo>
                  <a:lnTo>
                    <a:pt x="50" y="362"/>
                  </a:lnTo>
                  <a:lnTo>
                    <a:pt x="54" y="362"/>
                  </a:lnTo>
                  <a:lnTo>
                    <a:pt x="58" y="362"/>
                  </a:lnTo>
                  <a:lnTo>
                    <a:pt x="64" y="362"/>
                  </a:lnTo>
                  <a:lnTo>
                    <a:pt x="68" y="362"/>
                  </a:lnTo>
                  <a:lnTo>
                    <a:pt x="68" y="364"/>
                  </a:lnTo>
                  <a:lnTo>
                    <a:pt x="70" y="366"/>
                  </a:lnTo>
                  <a:lnTo>
                    <a:pt x="70" y="370"/>
                  </a:lnTo>
                  <a:lnTo>
                    <a:pt x="72" y="374"/>
                  </a:lnTo>
                  <a:lnTo>
                    <a:pt x="74" y="380"/>
                  </a:lnTo>
                  <a:lnTo>
                    <a:pt x="74" y="386"/>
                  </a:lnTo>
                  <a:lnTo>
                    <a:pt x="76" y="388"/>
                  </a:lnTo>
                  <a:lnTo>
                    <a:pt x="80" y="388"/>
                  </a:lnTo>
                  <a:lnTo>
                    <a:pt x="82" y="388"/>
                  </a:lnTo>
                  <a:lnTo>
                    <a:pt x="86" y="386"/>
                  </a:lnTo>
                  <a:lnTo>
                    <a:pt x="90" y="382"/>
                  </a:lnTo>
                  <a:lnTo>
                    <a:pt x="92" y="382"/>
                  </a:lnTo>
                  <a:lnTo>
                    <a:pt x="94" y="382"/>
                  </a:lnTo>
                  <a:lnTo>
                    <a:pt x="96" y="382"/>
                  </a:lnTo>
                  <a:lnTo>
                    <a:pt x="98" y="384"/>
                  </a:lnTo>
                  <a:lnTo>
                    <a:pt x="98" y="388"/>
                  </a:lnTo>
                  <a:lnTo>
                    <a:pt x="100" y="390"/>
                  </a:lnTo>
                  <a:lnTo>
                    <a:pt x="100" y="392"/>
                  </a:lnTo>
                  <a:lnTo>
                    <a:pt x="102" y="394"/>
                  </a:lnTo>
                  <a:lnTo>
                    <a:pt x="104" y="396"/>
                  </a:lnTo>
                  <a:lnTo>
                    <a:pt x="106" y="398"/>
                  </a:lnTo>
                  <a:lnTo>
                    <a:pt x="110" y="398"/>
                  </a:lnTo>
                  <a:lnTo>
                    <a:pt x="116" y="396"/>
                  </a:lnTo>
                  <a:lnTo>
                    <a:pt x="120" y="392"/>
                  </a:lnTo>
                  <a:lnTo>
                    <a:pt x="122" y="392"/>
                  </a:lnTo>
                  <a:lnTo>
                    <a:pt x="124" y="390"/>
                  </a:lnTo>
                  <a:lnTo>
                    <a:pt x="126" y="388"/>
                  </a:lnTo>
                  <a:lnTo>
                    <a:pt x="128" y="384"/>
                  </a:lnTo>
                  <a:lnTo>
                    <a:pt x="130" y="382"/>
                  </a:lnTo>
                  <a:lnTo>
                    <a:pt x="134" y="380"/>
                  </a:lnTo>
                  <a:lnTo>
                    <a:pt x="136" y="380"/>
                  </a:lnTo>
                  <a:lnTo>
                    <a:pt x="138" y="380"/>
                  </a:lnTo>
                  <a:lnTo>
                    <a:pt x="138" y="384"/>
                  </a:lnTo>
                  <a:lnTo>
                    <a:pt x="138" y="388"/>
                  </a:lnTo>
                  <a:lnTo>
                    <a:pt x="136" y="396"/>
                  </a:lnTo>
                  <a:lnTo>
                    <a:pt x="132" y="408"/>
                  </a:lnTo>
                  <a:lnTo>
                    <a:pt x="126" y="418"/>
                  </a:lnTo>
                  <a:lnTo>
                    <a:pt x="122" y="420"/>
                  </a:lnTo>
                  <a:lnTo>
                    <a:pt x="114" y="426"/>
                  </a:lnTo>
                  <a:lnTo>
                    <a:pt x="104" y="434"/>
                  </a:lnTo>
                  <a:lnTo>
                    <a:pt x="94" y="444"/>
                  </a:lnTo>
                  <a:lnTo>
                    <a:pt x="86" y="454"/>
                  </a:lnTo>
                  <a:lnTo>
                    <a:pt x="84" y="456"/>
                  </a:lnTo>
                  <a:lnTo>
                    <a:pt x="82" y="456"/>
                  </a:lnTo>
                  <a:lnTo>
                    <a:pt x="78" y="458"/>
                  </a:lnTo>
                  <a:lnTo>
                    <a:pt x="74" y="462"/>
                  </a:lnTo>
                  <a:lnTo>
                    <a:pt x="68" y="464"/>
                  </a:lnTo>
                  <a:lnTo>
                    <a:pt x="64" y="470"/>
                  </a:lnTo>
                  <a:lnTo>
                    <a:pt x="62" y="474"/>
                  </a:lnTo>
                  <a:lnTo>
                    <a:pt x="64" y="474"/>
                  </a:lnTo>
                  <a:lnTo>
                    <a:pt x="66" y="472"/>
                  </a:lnTo>
                  <a:lnTo>
                    <a:pt x="72" y="470"/>
                  </a:lnTo>
                  <a:lnTo>
                    <a:pt x="78" y="468"/>
                  </a:lnTo>
                  <a:lnTo>
                    <a:pt x="86" y="466"/>
                  </a:lnTo>
                  <a:lnTo>
                    <a:pt x="94" y="464"/>
                  </a:lnTo>
                  <a:lnTo>
                    <a:pt x="106" y="458"/>
                  </a:lnTo>
                  <a:lnTo>
                    <a:pt x="120" y="450"/>
                  </a:lnTo>
                  <a:lnTo>
                    <a:pt x="134" y="436"/>
                  </a:lnTo>
                  <a:lnTo>
                    <a:pt x="148" y="424"/>
                  </a:lnTo>
                  <a:lnTo>
                    <a:pt x="160" y="412"/>
                  </a:lnTo>
                  <a:lnTo>
                    <a:pt x="164" y="410"/>
                  </a:lnTo>
                  <a:lnTo>
                    <a:pt x="168" y="408"/>
                  </a:lnTo>
                  <a:lnTo>
                    <a:pt x="172" y="404"/>
                  </a:lnTo>
                  <a:lnTo>
                    <a:pt x="176" y="402"/>
                  </a:lnTo>
                  <a:lnTo>
                    <a:pt x="180" y="398"/>
                  </a:lnTo>
                  <a:lnTo>
                    <a:pt x="184" y="394"/>
                  </a:lnTo>
                  <a:lnTo>
                    <a:pt x="186" y="390"/>
                  </a:lnTo>
                  <a:lnTo>
                    <a:pt x="184" y="386"/>
                  </a:lnTo>
                  <a:lnTo>
                    <a:pt x="182" y="382"/>
                  </a:lnTo>
                  <a:lnTo>
                    <a:pt x="180" y="382"/>
                  </a:lnTo>
                  <a:lnTo>
                    <a:pt x="178" y="380"/>
                  </a:lnTo>
                  <a:lnTo>
                    <a:pt x="178" y="378"/>
                  </a:lnTo>
                  <a:lnTo>
                    <a:pt x="176" y="376"/>
                  </a:lnTo>
                  <a:lnTo>
                    <a:pt x="178" y="374"/>
                  </a:lnTo>
                  <a:lnTo>
                    <a:pt x="182" y="372"/>
                  </a:lnTo>
                  <a:lnTo>
                    <a:pt x="184" y="368"/>
                  </a:lnTo>
                  <a:lnTo>
                    <a:pt x="188" y="360"/>
                  </a:lnTo>
                  <a:lnTo>
                    <a:pt x="194" y="350"/>
                  </a:lnTo>
                  <a:lnTo>
                    <a:pt x="200" y="340"/>
                  </a:lnTo>
                  <a:lnTo>
                    <a:pt x="204" y="328"/>
                  </a:lnTo>
                  <a:lnTo>
                    <a:pt x="206" y="326"/>
                  </a:lnTo>
                  <a:lnTo>
                    <a:pt x="214" y="322"/>
                  </a:lnTo>
                  <a:lnTo>
                    <a:pt x="226" y="318"/>
                  </a:lnTo>
                  <a:lnTo>
                    <a:pt x="244" y="318"/>
                  </a:lnTo>
                  <a:lnTo>
                    <a:pt x="246" y="320"/>
                  </a:lnTo>
                  <a:lnTo>
                    <a:pt x="248" y="322"/>
                  </a:lnTo>
                  <a:lnTo>
                    <a:pt x="250" y="322"/>
                  </a:lnTo>
                  <a:lnTo>
                    <a:pt x="252" y="324"/>
                  </a:lnTo>
                  <a:lnTo>
                    <a:pt x="252" y="326"/>
                  </a:lnTo>
                  <a:lnTo>
                    <a:pt x="248" y="328"/>
                  </a:lnTo>
                  <a:lnTo>
                    <a:pt x="244" y="328"/>
                  </a:lnTo>
                  <a:lnTo>
                    <a:pt x="232" y="332"/>
                  </a:lnTo>
                  <a:lnTo>
                    <a:pt x="220" y="336"/>
                  </a:lnTo>
                  <a:lnTo>
                    <a:pt x="212" y="346"/>
                  </a:lnTo>
                  <a:lnTo>
                    <a:pt x="212" y="348"/>
                  </a:lnTo>
                  <a:lnTo>
                    <a:pt x="212" y="350"/>
                  </a:lnTo>
                  <a:lnTo>
                    <a:pt x="210" y="354"/>
                  </a:lnTo>
                  <a:lnTo>
                    <a:pt x="208" y="358"/>
                  </a:lnTo>
                  <a:lnTo>
                    <a:pt x="206" y="360"/>
                  </a:lnTo>
                  <a:lnTo>
                    <a:pt x="206" y="362"/>
                  </a:lnTo>
                  <a:lnTo>
                    <a:pt x="206" y="364"/>
                  </a:lnTo>
                  <a:lnTo>
                    <a:pt x="206" y="366"/>
                  </a:lnTo>
                  <a:lnTo>
                    <a:pt x="206" y="370"/>
                  </a:lnTo>
                  <a:lnTo>
                    <a:pt x="208" y="372"/>
                  </a:lnTo>
                  <a:lnTo>
                    <a:pt x="208" y="376"/>
                  </a:lnTo>
                  <a:lnTo>
                    <a:pt x="212" y="376"/>
                  </a:lnTo>
                  <a:lnTo>
                    <a:pt x="214" y="376"/>
                  </a:lnTo>
                  <a:lnTo>
                    <a:pt x="220" y="376"/>
                  </a:lnTo>
                  <a:lnTo>
                    <a:pt x="220" y="374"/>
                  </a:lnTo>
                  <a:lnTo>
                    <a:pt x="224" y="372"/>
                  </a:lnTo>
                  <a:lnTo>
                    <a:pt x="228" y="370"/>
                  </a:lnTo>
                  <a:lnTo>
                    <a:pt x="232" y="368"/>
                  </a:lnTo>
                  <a:lnTo>
                    <a:pt x="236" y="364"/>
                  </a:lnTo>
                  <a:lnTo>
                    <a:pt x="242" y="360"/>
                  </a:lnTo>
                  <a:lnTo>
                    <a:pt x="246" y="356"/>
                  </a:lnTo>
                  <a:lnTo>
                    <a:pt x="248" y="354"/>
                  </a:lnTo>
                  <a:lnTo>
                    <a:pt x="250" y="350"/>
                  </a:lnTo>
                  <a:lnTo>
                    <a:pt x="250" y="348"/>
                  </a:lnTo>
                  <a:lnTo>
                    <a:pt x="250" y="346"/>
                  </a:lnTo>
                  <a:lnTo>
                    <a:pt x="252" y="344"/>
                  </a:lnTo>
                  <a:lnTo>
                    <a:pt x="252" y="340"/>
                  </a:lnTo>
                  <a:lnTo>
                    <a:pt x="254" y="338"/>
                  </a:lnTo>
                  <a:lnTo>
                    <a:pt x="256" y="334"/>
                  </a:lnTo>
                  <a:lnTo>
                    <a:pt x="258" y="334"/>
                  </a:lnTo>
                  <a:lnTo>
                    <a:pt x="262" y="332"/>
                  </a:lnTo>
                  <a:lnTo>
                    <a:pt x="266" y="334"/>
                  </a:lnTo>
                  <a:lnTo>
                    <a:pt x="270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80" y="338"/>
                  </a:lnTo>
                  <a:lnTo>
                    <a:pt x="284" y="340"/>
                  </a:lnTo>
                  <a:lnTo>
                    <a:pt x="290" y="342"/>
                  </a:lnTo>
                  <a:lnTo>
                    <a:pt x="294" y="346"/>
                  </a:lnTo>
                  <a:lnTo>
                    <a:pt x="296" y="350"/>
                  </a:lnTo>
                  <a:lnTo>
                    <a:pt x="300" y="352"/>
                  </a:lnTo>
                  <a:lnTo>
                    <a:pt x="312" y="354"/>
                  </a:lnTo>
                  <a:lnTo>
                    <a:pt x="330" y="358"/>
                  </a:lnTo>
                  <a:lnTo>
                    <a:pt x="332" y="358"/>
                  </a:lnTo>
                  <a:lnTo>
                    <a:pt x="336" y="358"/>
                  </a:lnTo>
                  <a:lnTo>
                    <a:pt x="340" y="362"/>
                  </a:lnTo>
                  <a:lnTo>
                    <a:pt x="344" y="364"/>
                  </a:lnTo>
                  <a:lnTo>
                    <a:pt x="348" y="370"/>
                  </a:lnTo>
                  <a:lnTo>
                    <a:pt x="350" y="368"/>
                  </a:lnTo>
                  <a:lnTo>
                    <a:pt x="350" y="366"/>
                  </a:lnTo>
                  <a:lnTo>
                    <a:pt x="354" y="364"/>
                  </a:lnTo>
                  <a:lnTo>
                    <a:pt x="356" y="362"/>
                  </a:lnTo>
                  <a:lnTo>
                    <a:pt x="360" y="362"/>
                  </a:lnTo>
                  <a:lnTo>
                    <a:pt x="364" y="362"/>
                  </a:lnTo>
                  <a:lnTo>
                    <a:pt x="366" y="366"/>
                  </a:lnTo>
                  <a:lnTo>
                    <a:pt x="372" y="372"/>
                  </a:lnTo>
                  <a:lnTo>
                    <a:pt x="380" y="382"/>
                  </a:lnTo>
                  <a:lnTo>
                    <a:pt x="390" y="392"/>
                  </a:lnTo>
                  <a:lnTo>
                    <a:pt x="398" y="402"/>
                  </a:lnTo>
                  <a:lnTo>
                    <a:pt x="406" y="408"/>
                  </a:lnTo>
                  <a:lnTo>
                    <a:pt x="408" y="410"/>
                  </a:lnTo>
                  <a:lnTo>
                    <a:pt x="424" y="386"/>
                  </a:lnTo>
                  <a:lnTo>
                    <a:pt x="426" y="388"/>
                  </a:lnTo>
                  <a:lnTo>
                    <a:pt x="432" y="398"/>
                  </a:lnTo>
                  <a:lnTo>
                    <a:pt x="438" y="408"/>
                  </a:lnTo>
                  <a:lnTo>
                    <a:pt x="442" y="418"/>
                  </a:lnTo>
                  <a:lnTo>
                    <a:pt x="444" y="418"/>
                  </a:lnTo>
                  <a:lnTo>
                    <a:pt x="446" y="420"/>
                  </a:lnTo>
                  <a:lnTo>
                    <a:pt x="448" y="424"/>
                  </a:lnTo>
                  <a:lnTo>
                    <a:pt x="452" y="428"/>
                  </a:lnTo>
                  <a:lnTo>
                    <a:pt x="456" y="432"/>
                  </a:lnTo>
                  <a:lnTo>
                    <a:pt x="458" y="436"/>
                  </a:lnTo>
                  <a:lnTo>
                    <a:pt x="458" y="440"/>
                  </a:lnTo>
                  <a:lnTo>
                    <a:pt x="458" y="444"/>
                  </a:lnTo>
                  <a:lnTo>
                    <a:pt x="460" y="450"/>
                  </a:lnTo>
                  <a:lnTo>
                    <a:pt x="462" y="454"/>
                  </a:lnTo>
                  <a:lnTo>
                    <a:pt x="466" y="458"/>
                  </a:lnTo>
                  <a:lnTo>
                    <a:pt x="466" y="460"/>
                  </a:lnTo>
                  <a:lnTo>
                    <a:pt x="466" y="462"/>
                  </a:lnTo>
                  <a:lnTo>
                    <a:pt x="468" y="462"/>
                  </a:lnTo>
                  <a:lnTo>
                    <a:pt x="470" y="462"/>
                  </a:lnTo>
                  <a:lnTo>
                    <a:pt x="472" y="462"/>
                  </a:lnTo>
                  <a:lnTo>
                    <a:pt x="476" y="458"/>
                  </a:lnTo>
                  <a:lnTo>
                    <a:pt x="476" y="460"/>
                  </a:lnTo>
                  <a:lnTo>
                    <a:pt x="478" y="460"/>
                  </a:lnTo>
                  <a:lnTo>
                    <a:pt x="478" y="464"/>
                  </a:lnTo>
                  <a:lnTo>
                    <a:pt x="478" y="468"/>
                  </a:lnTo>
                  <a:lnTo>
                    <a:pt x="480" y="474"/>
                  </a:lnTo>
                  <a:lnTo>
                    <a:pt x="478" y="474"/>
                  </a:lnTo>
                  <a:lnTo>
                    <a:pt x="478" y="476"/>
                  </a:lnTo>
                  <a:lnTo>
                    <a:pt x="476" y="480"/>
                  </a:lnTo>
                  <a:lnTo>
                    <a:pt x="476" y="484"/>
                  </a:lnTo>
                  <a:lnTo>
                    <a:pt x="476" y="488"/>
                  </a:lnTo>
                  <a:lnTo>
                    <a:pt x="478" y="494"/>
                  </a:lnTo>
                  <a:lnTo>
                    <a:pt x="480" y="496"/>
                  </a:lnTo>
                  <a:lnTo>
                    <a:pt x="484" y="498"/>
                  </a:lnTo>
                  <a:lnTo>
                    <a:pt x="486" y="494"/>
                  </a:lnTo>
                  <a:lnTo>
                    <a:pt x="488" y="486"/>
                  </a:lnTo>
                  <a:lnTo>
                    <a:pt x="490" y="474"/>
                  </a:lnTo>
                  <a:lnTo>
                    <a:pt x="492" y="464"/>
                  </a:lnTo>
                  <a:lnTo>
                    <a:pt x="492" y="456"/>
                  </a:lnTo>
                  <a:lnTo>
                    <a:pt x="490" y="456"/>
                  </a:lnTo>
                  <a:lnTo>
                    <a:pt x="488" y="454"/>
                  </a:lnTo>
                  <a:lnTo>
                    <a:pt x="484" y="450"/>
                  </a:lnTo>
                  <a:lnTo>
                    <a:pt x="478" y="444"/>
                  </a:lnTo>
                  <a:lnTo>
                    <a:pt x="474" y="438"/>
                  </a:lnTo>
                  <a:lnTo>
                    <a:pt x="470" y="430"/>
                  </a:lnTo>
                  <a:lnTo>
                    <a:pt x="468" y="426"/>
                  </a:lnTo>
                  <a:lnTo>
                    <a:pt x="462" y="418"/>
                  </a:lnTo>
                  <a:lnTo>
                    <a:pt x="454" y="406"/>
                  </a:lnTo>
                  <a:lnTo>
                    <a:pt x="444" y="392"/>
                  </a:lnTo>
                  <a:lnTo>
                    <a:pt x="434" y="380"/>
                  </a:lnTo>
                  <a:lnTo>
                    <a:pt x="426" y="370"/>
                  </a:lnTo>
                  <a:lnTo>
                    <a:pt x="420" y="366"/>
                  </a:lnTo>
                  <a:lnTo>
                    <a:pt x="418" y="366"/>
                  </a:lnTo>
                  <a:lnTo>
                    <a:pt x="416" y="368"/>
                  </a:lnTo>
                  <a:lnTo>
                    <a:pt x="412" y="372"/>
                  </a:lnTo>
                  <a:lnTo>
                    <a:pt x="408" y="374"/>
                  </a:lnTo>
                  <a:lnTo>
                    <a:pt x="402" y="378"/>
                  </a:lnTo>
                  <a:lnTo>
                    <a:pt x="398" y="378"/>
                  </a:lnTo>
                  <a:lnTo>
                    <a:pt x="396" y="376"/>
                  </a:lnTo>
                  <a:lnTo>
                    <a:pt x="388" y="370"/>
                  </a:lnTo>
                  <a:lnTo>
                    <a:pt x="378" y="362"/>
                  </a:lnTo>
                  <a:lnTo>
                    <a:pt x="368" y="354"/>
                  </a:lnTo>
                  <a:lnTo>
                    <a:pt x="358" y="348"/>
                  </a:lnTo>
                  <a:lnTo>
                    <a:pt x="350" y="342"/>
                  </a:lnTo>
                  <a:lnTo>
                    <a:pt x="338" y="342"/>
                  </a:lnTo>
                  <a:lnTo>
                    <a:pt x="338" y="50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925" name="Freeform 188"/>
            <p:cNvSpPr>
              <a:spLocks/>
            </p:cNvSpPr>
            <p:nvPr/>
          </p:nvSpPr>
          <p:spPr bwMode="gray">
            <a:xfrm>
              <a:off x="3863" y="2400"/>
              <a:ext cx="738" cy="404"/>
            </a:xfrm>
            <a:custGeom>
              <a:avLst/>
              <a:gdLst>
                <a:gd name="T0" fmla="*/ 704 w 738"/>
                <a:gd name="T1" fmla="*/ 42 h 404"/>
                <a:gd name="T2" fmla="*/ 724 w 738"/>
                <a:gd name="T3" fmla="*/ 30 h 404"/>
                <a:gd name="T4" fmla="*/ 724 w 738"/>
                <a:gd name="T5" fmla="*/ 64 h 404"/>
                <a:gd name="T6" fmla="*/ 738 w 738"/>
                <a:gd name="T7" fmla="*/ 74 h 404"/>
                <a:gd name="T8" fmla="*/ 726 w 738"/>
                <a:gd name="T9" fmla="*/ 82 h 404"/>
                <a:gd name="T10" fmla="*/ 702 w 738"/>
                <a:gd name="T11" fmla="*/ 96 h 404"/>
                <a:gd name="T12" fmla="*/ 684 w 738"/>
                <a:gd name="T13" fmla="*/ 114 h 404"/>
                <a:gd name="T14" fmla="*/ 688 w 738"/>
                <a:gd name="T15" fmla="*/ 126 h 404"/>
                <a:gd name="T16" fmla="*/ 696 w 738"/>
                <a:gd name="T17" fmla="*/ 136 h 404"/>
                <a:gd name="T18" fmla="*/ 668 w 738"/>
                <a:gd name="T19" fmla="*/ 140 h 404"/>
                <a:gd name="T20" fmla="*/ 644 w 738"/>
                <a:gd name="T21" fmla="*/ 142 h 404"/>
                <a:gd name="T22" fmla="*/ 646 w 738"/>
                <a:gd name="T23" fmla="*/ 162 h 404"/>
                <a:gd name="T24" fmla="*/ 642 w 738"/>
                <a:gd name="T25" fmla="*/ 192 h 404"/>
                <a:gd name="T26" fmla="*/ 630 w 738"/>
                <a:gd name="T27" fmla="*/ 184 h 404"/>
                <a:gd name="T28" fmla="*/ 622 w 738"/>
                <a:gd name="T29" fmla="*/ 186 h 404"/>
                <a:gd name="T30" fmla="*/ 626 w 738"/>
                <a:gd name="T31" fmla="*/ 204 h 404"/>
                <a:gd name="T32" fmla="*/ 616 w 738"/>
                <a:gd name="T33" fmla="*/ 218 h 404"/>
                <a:gd name="T34" fmla="*/ 624 w 738"/>
                <a:gd name="T35" fmla="*/ 234 h 404"/>
                <a:gd name="T36" fmla="*/ 610 w 738"/>
                <a:gd name="T37" fmla="*/ 240 h 404"/>
                <a:gd name="T38" fmla="*/ 556 w 738"/>
                <a:gd name="T39" fmla="*/ 296 h 404"/>
                <a:gd name="T40" fmla="*/ 550 w 738"/>
                <a:gd name="T41" fmla="*/ 320 h 404"/>
                <a:gd name="T42" fmla="*/ 572 w 738"/>
                <a:gd name="T43" fmla="*/ 368 h 404"/>
                <a:gd name="T44" fmla="*/ 566 w 738"/>
                <a:gd name="T45" fmla="*/ 404 h 404"/>
                <a:gd name="T46" fmla="*/ 528 w 738"/>
                <a:gd name="T47" fmla="*/ 348 h 404"/>
                <a:gd name="T48" fmla="*/ 516 w 738"/>
                <a:gd name="T49" fmla="*/ 326 h 404"/>
                <a:gd name="T50" fmla="*/ 446 w 738"/>
                <a:gd name="T51" fmla="*/ 324 h 404"/>
                <a:gd name="T52" fmla="*/ 382 w 738"/>
                <a:gd name="T53" fmla="*/ 334 h 404"/>
                <a:gd name="T54" fmla="*/ 344 w 738"/>
                <a:gd name="T55" fmla="*/ 376 h 404"/>
                <a:gd name="T56" fmla="*/ 308 w 738"/>
                <a:gd name="T57" fmla="*/ 350 h 404"/>
                <a:gd name="T58" fmla="*/ 288 w 738"/>
                <a:gd name="T59" fmla="*/ 336 h 404"/>
                <a:gd name="T60" fmla="*/ 262 w 738"/>
                <a:gd name="T61" fmla="*/ 334 h 404"/>
                <a:gd name="T62" fmla="*/ 228 w 738"/>
                <a:gd name="T63" fmla="*/ 296 h 404"/>
                <a:gd name="T64" fmla="*/ 176 w 738"/>
                <a:gd name="T65" fmla="*/ 306 h 404"/>
                <a:gd name="T66" fmla="*/ 112 w 738"/>
                <a:gd name="T67" fmla="*/ 288 h 404"/>
                <a:gd name="T68" fmla="*/ 84 w 738"/>
                <a:gd name="T69" fmla="*/ 272 h 404"/>
                <a:gd name="T70" fmla="*/ 52 w 738"/>
                <a:gd name="T71" fmla="*/ 252 h 404"/>
                <a:gd name="T72" fmla="*/ 2 w 738"/>
                <a:gd name="T73" fmla="*/ 156 h 404"/>
                <a:gd name="T74" fmla="*/ 6 w 738"/>
                <a:gd name="T75" fmla="*/ 102 h 404"/>
                <a:gd name="T76" fmla="*/ 6 w 738"/>
                <a:gd name="T77" fmla="*/ 62 h 404"/>
                <a:gd name="T78" fmla="*/ 14 w 738"/>
                <a:gd name="T79" fmla="*/ 22 h 404"/>
                <a:gd name="T80" fmla="*/ 416 w 738"/>
                <a:gd name="T81" fmla="*/ 12 h 404"/>
                <a:gd name="T82" fmla="*/ 432 w 738"/>
                <a:gd name="T83" fmla="*/ 22 h 404"/>
                <a:gd name="T84" fmla="*/ 416 w 738"/>
                <a:gd name="T85" fmla="*/ 40 h 404"/>
                <a:gd name="T86" fmla="*/ 454 w 738"/>
                <a:gd name="T87" fmla="*/ 42 h 404"/>
                <a:gd name="T88" fmla="*/ 484 w 738"/>
                <a:gd name="T89" fmla="*/ 42 h 404"/>
                <a:gd name="T90" fmla="*/ 502 w 738"/>
                <a:gd name="T91" fmla="*/ 44 h 404"/>
                <a:gd name="T92" fmla="*/ 490 w 738"/>
                <a:gd name="T93" fmla="*/ 60 h 404"/>
                <a:gd name="T94" fmla="*/ 472 w 738"/>
                <a:gd name="T95" fmla="*/ 66 h 404"/>
                <a:gd name="T96" fmla="*/ 476 w 738"/>
                <a:gd name="T97" fmla="*/ 84 h 404"/>
                <a:gd name="T98" fmla="*/ 472 w 738"/>
                <a:gd name="T99" fmla="*/ 134 h 404"/>
                <a:gd name="T100" fmla="*/ 490 w 738"/>
                <a:gd name="T101" fmla="*/ 108 h 404"/>
                <a:gd name="T102" fmla="*/ 504 w 738"/>
                <a:gd name="T103" fmla="*/ 64 h 404"/>
                <a:gd name="T104" fmla="*/ 520 w 738"/>
                <a:gd name="T105" fmla="*/ 64 h 404"/>
                <a:gd name="T106" fmla="*/ 518 w 738"/>
                <a:gd name="T107" fmla="*/ 90 h 404"/>
                <a:gd name="T108" fmla="*/ 530 w 738"/>
                <a:gd name="T109" fmla="*/ 92 h 404"/>
                <a:gd name="T110" fmla="*/ 536 w 738"/>
                <a:gd name="T111" fmla="*/ 120 h 404"/>
                <a:gd name="T112" fmla="*/ 546 w 738"/>
                <a:gd name="T113" fmla="*/ 128 h 404"/>
                <a:gd name="T114" fmla="*/ 586 w 738"/>
                <a:gd name="T115" fmla="*/ 114 h 404"/>
                <a:gd name="T116" fmla="*/ 596 w 738"/>
                <a:gd name="T117" fmla="*/ 94 h 404"/>
                <a:gd name="T118" fmla="*/ 634 w 738"/>
                <a:gd name="T119" fmla="*/ 82 h 40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38"/>
                <a:gd name="T181" fmla="*/ 0 h 404"/>
                <a:gd name="T182" fmla="*/ 738 w 738"/>
                <a:gd name="T183" fmla="*/ 404 h 40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38" h="404">
                  <a:moveTo>
                    <a:pt x="640" y="76"/>
                  </a:moveTo>
                  <a:lnTo>
                    <a:pt x="650" y="64"/>
                  </a:lnTo>
                  <a:lnTo>
                    <a:pt x="664" y="58"/>
                  </a:lnTo>
                  <a:lnTo>
                    <a:pt x="680" y="54"/>
                  </a:lnTo>
                  <a:lnTo>
                    <a:pt x="694" y="52"/>
                  </a:lnTo>
                  <a:lnTo>
                    <a:pt x="698" y="52"/>
                  </a:lnTo>
                  <a:lnTo>
                    <a:pt x="704" y="42"/>
                  </a:lnTo>
                  <a:lnTo>
                    <a:pt x="708" y="36"/>
                  </a:lnTo>
                  <a:lnTo>
                    <a:pt x="712" y="32"/>
                  </a:lnTo>
                  <a:lnTo>
                    <a:pt x="716" y="30"/>
                  </a:lnTo>
                  <a:lnTo>
                    <a:pt x="720" y="28"/>
                  </a:lnTo>
                  <a:lnTo>
                    <a:pt x="722" y="28"/>
                  </a:lnTo>
                  <a:lnTo>
                    <a:pt x="724" y="30"/>
                  </a:lnTo>
                  <a:lnTo>
                    <a:pt x="726" y="30"/>
                  </a:lnTo>
                  <a:lnTo>
                    <a:pt x="732" y="32"/>
                  </a:lnTo>
                  <a:lnTo>
                    <a:pt x="734" y="40"/>
                  </a:lnTo>
                  <a:lnTo>
                    <a:pt x="732" y="48"/>
                  </a:lnTo>
                  <a:lnTo>
                    <a:pt x="728" y="56"/>
                  </a:lnTo>
                  <a:lnTo>
                    <a:pt x="726" y="62"/>
                  </a:lnTo>
                  <a:lnTo>
                    <a:pt x="724" y="64"/>
                  </a:lnTo>
                  <a:lnTo>
                    <a:pt x="726" y="66"/>
                  </a:lnTo>
                  <a:lnTo>
                    <a:pt x="728" y="68"/>
                  </a:lnTo>
                  <a:lnTo>
                    <a:pt x="732" y="70"/>
                  </a:lnTo>
                  <a:lnTo>
                    <a:pt x="734" y="72"/>
                  </a:lnTo>
                  <a:lnTo>
                    <a:pt x="738" y="74"/>
                  </a:lnTo>
                  <a:lnTo>
                    <a:pt x="738" y="76"/>
                  </a:lnTo>
                  <a:lnTo>
                    <a:pt x="736" y="76"/>
                  </a:lnTo>
                  <a:lnTo>
                    <a:pt x="734" y="78"/>
                  </a:lnTo>
                  <a:lnTo>
                    <a:pt x="730" y="80"/>
                  </a:lnTo>
                  <a:lnTo>
                    <a:pt x="730" y="82"/>
                  </a:lnTo>
                  <a:lnTo>
                    <a:pt x="726" y="82"/>
                  </a:lnTo>
                  <a:lnTo>
                    <a:pt x="722" y="84"/>
                  </a:lnTo>
                  <a:lnTo>
                    <a:pt x="718" y="86"/>
                  </a:lnTo>
                  <a:lnTo>
                    <a:pt x="712" y="86"/>
                  </a:lnTo>
                  <a:lnTo>
                    <a:pt x="708" y="88"/>
                  </a:lnTo>
                  <a:lnTo>
                    <a:pt x="706" y="90"/>
                  </a:lnTo>
                  <a:lnTo>
                    <a:pt x="704" y="92"/>
                  </a:lnTo>
                  <a:lnTo>
                    <a:pt x="702" y="96"/>
                  </a:lnTo>
                  <a:lnTo>
                    <a:pt x="698" y="100"/>
                  </a:lnTo>
                  <a:lnTo>
                    <a:pt x="696" y="104"/>
                  </a:lnTo>
                  <a:lnTo>
                    <a:pt x="692" y="106"/>
                  </a:lnTo>
                  <a:lnTo>
                    <a:pt x="692" y="108"/>
                  </a:lnTo>
                  <a:lnTo>
                    <a:pt x="690" y="108"/>
                  </a:lnTo>
                  <a:lnTo>
                    <a:pt x="688" y="110"/>
                  </a:lnTo>
                  <a:lnTo>
                    <a:pt x="684" y="114"/>
                  </a:lnTo>
                  <a:lnTo>
                    <a:pt x="682" y="116"/>
                  </a:lnTo>
                  <a:lnTo>
                    <a:pt x="680" y="118"/>
                  </a:lnTo>
                  <a:lnTo>
                    <a:pt x="680" y="122"/>
                  </a:lnTo>
                  <a:lnTo>
                    <a:pt x="680" y="124"/>
                  </a:lnTo>
                  <a:lnTo>
                    <a:pt x="684" y="124"/>
                  </a:lnTo>
                  <a:lnTo>
                    <a:pt x="686" y="124"/>
                  </a:lnTo>
                  <a:lnTo>
                    <a:pt x="688" y="126"/>
                  </a:lnTo>
                  <a:lnTo>
                    <a:pt x="692" y="126"/>
                  </a:lnTo>
                  <a:lnTo>
                    <a:pt x="694" y="126"/>
                  </a:lnTo>
                  <a:lnTo>
                    <a:pt x="698" y="128"/>
                  </a:lnTo>
                  <a:lnTo>
                    <a:pt x="700" y="130"/>
                  </a:lnTo>
                  <a:lnTo>
                    <a:pt x="702" y="132"/>
                  </a:lnTo>
                  <a:lnTo>
                    <a:pt x="700" y="134"/>
                  </a:lnTo>
                  <a:lnTo>
                    <a:pt x="696" y="136"/>
                  </a:lnTo>
                  <a:lnTo>
                    <a:pt x="692" y="138"/>
                  </a:lnTo>
                  <a:lnTo>
                    <a:pt x="688" y="138"/>
                  </a:lnTo>
                  <a:lnTo>
                    <a:pt x="682" y="138"/>
                  </a:lnTo>
                  <a:lnTo>
                    <a:pt x="676" y="138"/>
                  </a:lnTo>
                  <a:lnTo>
                    <a:pt x="672" y="138"/>
                  </a:lnTo>
                  <a:lnTo>
                    <a:pt x="668" y="140"/>
                  </a:lnTo>
                  <a:lnTo>
                    <a:pt x="662" y="142"/>
                  </a:lnTo>
                  <a:lnTo>
                    <a:pt x="656" y="142"/>
                  </a:lnTo>
                  <a:lnTo>
                    <a:pt x="650" y="142"/>
                  </a:lnTo>
                  <a:lnTo>
                    <a:pt x="646" y="140"/>
                  </a:lnTo>
                  <a:lnTo>
                    <a:pt x="646" y="142"/>
                  </a:lnTo>
                  <a:lnTo>
                    <a:pt x="644" y="142"/>
                  </a:lnTo>
                  <a:lnTo>
                    <a:pt x="642" y="144"/>
                  </a:lnTo>
                  <a:lnTo>
                    <a:pt x="642" y="146"/>
                  </a:lnTo>
                  <a:lnTo>
                    <a:pt x="642" y="150"/>
                  </a:lnTo>
                  <a:lnTo>
                    <a:pt x="646" y="152"/>
                  </a:lnTo>
                  <a:lnTo>
                    <a:pt x="646" y="154"/>
                  </a:lnTo>
                  <a:lnTo>
                    <a:pt x="646" y="158"/>
                  </a:lnTo>
                  <a:lnTo>
                    <a:pt x="646" y="162"/>
                  </a:lnTo>
                  <a:lnTo>
                    <a:pt x="646" y="168"/>
                  </a:lnTo>
                  <a:lnTo>
                    <a:pt x="646" y="174"/>
                  </a:lnTo>
                  <a:lnTo>
                    <a:pt x="646" y="178"/>
                  </a:lnTo>
                  <a:lnTo>
                    <a:pt x="646" y="182"/>
                  </a:lnTo>
                  <a:lnTo>
                    <a:pt x="644" y="186"/>
                  </a:lnTo>
                  <a:lnTo>
                    <a:pt x="644" y="190"/>
                  </a:lnTo>
                  <a:lnTo>
                    <a:pt x="642" y="192"/>
                  </a:lnTo>
                  <a:lnTo>
                    <a:pt x="640" y="194"/>
                  </a:lnTo>
                  <a:lnTo>
                    <a:pt x="638" y="192"/>
                  </a:lnTo>
                  <a:lnTo>
                    <a:pt x="638" y="188"/>
                  </a:lnTo>
                  <a:lnTo>
                    <a:pt x="638" y="184"/>
                  </a:lnTo>
                  <a:lnTo>
                    <a:pt x="634" y="176"/>
                  </a:lnTo>
                  <a:lnTo>
                    <a:pt x="630" y="184"/>
                  </a:lnTo>
                  <a:lnTo>
                    <a:pt x="620" y="176"/>
                  </a:lnTo>
                  <a:lnTo>
                    <a:pt x="620" y="178"/>
                  </a:lnTo>
                  <a:lnTo>
                    <a:pt x="620" y="180"/>
                  </a:lnTo>
                  <a:lnTo>
                    <a:pt x="620" y="182"/>
                  </a:lnTo>
                  <a:lnTo>
                    <a:pt x="622" y="186"/>
                  </a:lnTo>
                  <a:lnTo>
                    <a:pt x="624" y="188"/>
                  </a:lnTo>
                  <a:lnTo>
                    <a:pt x="626" y="192"/>
                  </a:lnTo>
                  <a:lnTo>
                    <a:pt x="628" y="196"/>
                  </a:lnTo>
                  <a:lnTo>
                    <a:pt x="628" y="202"/>
                  </a:lnTo>
                  <a:lnTo>
                    <a:pt x="626" y="202"/>
                  </a:lnTo>
                  <a:lnTo>
                    <a:pt x="626" y="204"/>
                  </a:lnTo>
                  <a:lnTo>
                    <a:pt x="624" y="204"/>
                  </a:lnTo>
                  <a:lnTo>
                    <a:pt x="620" y="206"/>
                  </a:lnTo>
                  <a:lnTo>
                    <a:pt x="612" y="206"/>
                  </a:lnTo>
                  <a:lnTo>
                    <a:pt x="612" y="208"/>
                  </a:lnTo>
                  <a:lnTo>
                    <a:pt x="614" y="210"/>
                  </a:lnTo>
                  <a:lnTo>
                    <a:pt x="614" y="214"/>
                  </a:lnTo>
                  <a:lnTo>
                    <a:pt x="616" y="218"/>
                  </a:lnTo>
                  <a:lnTo>
                    <a:pt x="618" y="226"/>
                  </a:lnTo>
                  <a:lnTo>
                    <a:pt x="620" y="228"/>
                  </a:lnTo>
                  <a:lnTo>
                    <a:pt x="622" y="228"/>
                  </a:lnTo>
                  <a:lnTo>
                    <a:pt x="624" y="230"/>
                  </a:lnTo>
                  <a:lnTo>
                    <a:pt x="624" y="232"/>
                  </a:lnTo>
                  <a:lnTo>
                    <a:pt x="624" y="234"/>
                  </a:lnTo>
                  <a:lnTo>
                    <a:pt x="622" y="234"/>
                  </a:lnTo>
                  <a:lnTo>
                    <a:pt x="618" y="236"/>
                  </a:lnTo>
                  <a:lnTo>
                    <a:pt x="616" y="236"/>
                  </a:lnTo>
                  <a:lnTo>
                    <a:pt x="614" y="236"/>
                  </a:lnTo>
                  <a:lnTo>
                    <a:pt x="612" y="238"/>
                  </a:lnTo>
                  <a:lnTo>
                    <a:pt x="610" y="240"/>
                  </a:lnTo>
                  <a:lnTo>
                    <a:pt x="610" y="246"/>
                  </a:lnTo>
                  <a:lnTo>
                    <a:pt x="606" y="250"/>
                  </a:lnTo>
                  <a:lnTo>
                    <a:pt x="602" y="252"/>
                  </a:lnTo>
                  <a:lnTo>
                    <a:pt x="594" y="260"/>
                  </a:lnTo>
                  <a:lnTo>
                    <a:pt x="582" y="270"/>
                  </a:lnTo>
                  <a:lnTo>
                    <a:pt x="570" y="284"/>
                  </a:lnTo>
                  <a:lnTo>
                    <a:pt x="556" y="296"/>
                  </a:lnTo>
                  <a:lnTo>
                    <a:pt x="554" y="300"/>
                  </a:lnTo>
                  <a:lnTo>
                    <a:pt x="552" y="304"/>
                  </a:lnTo>
                  <a:lnTo>
                    <a:pt x="552" y="308"/>
                  </a:lnTo>
                  <a:lnTo>
                    <a:pt x="550" y="316"/>
                  </a:lnTo>
                  <a:lnTo>
                    <a:pt x="550" y="320"/>
                  </a:lnTo>
                  <a:lnTo>
                    <a:pt x="550" y="324"/>
                  </a:lnTo>
                  <a:lnTo>
                    <a:pt x="552" y="332"/>
                  </a:lnTo>
                  <a:lnTo>
                    <a:pt x="554" y="338"/>
                  </a:lnTo>
                  <a:lnTo>
                    <a:pt x="558" y="346"/>
                  </a:lnTo>
                  <a:lnTo>
                    <a:pt x="560" y="348"/>
                  </a:lnTo>
                  <a:lnTo>
                    <a:pt x="566" y="356"/>
                  </a:lnTo>
                  <a:lnTo>
                    <a:pt x="572" y="368"/>
                  </a:lnTo>
                  <a:lnTo>
                    <a:pt x="574" y="382"/>
                  </a:lnTo>
                  <a:lnTo>
                    <a:pt x="572" y="398"/>
                  </a:lnTo>
                  <a:lnTo>
                    <a:pt x="572" y="400"/>
                  </a:lnTo>
                  <a:lnTo>
                    <a:pt x="570" y="400"/>
                  </a:lnTo>
                  <a:lnTo>
                    <a:pt x="570" y="402"/>
                  </a:lnTo>
                  <a:lnTo>
                    <a:pt x="568" y="404"/>
                  </a:lnTo>
                  <a:lnTo>
                    <a:pt x="566" y="404"/>
                  </a:lnTo>
                  <a:lnTo>
                    <a:pt x="562" y="404"/>
                  </a:lnTo>
                  <a:lnTo>
                    <a:pt x="558" y="400"/>
                  </a:lnTo>
                  <a:lnTo>
                    <a:pt x="554" y="394"/>
                  </a:lnTo>
                  <a:lnTo>
                    <a:pt x="550" y="392"/>
                  </a:lnTo>
                  <a:lnTo>
                    <a:pt x="542" y="384"/>
                  </a:lnTo>
                  <a:lnTo>
                    <a:pt x="532" y="368"/>
                  </a:lnTo>
                  <a:lnTo>
                    <a:pt x="528" y="348"/>
                  </a:lnTo>
                  <a:lnTo>
                    <a:pt x="528" y="346"/>
                  </a:lnTo>
                  <a:lnTo>
                    <a:pt x="528" y="344"/>
                  </a:lnTo>
                  <a:lnTo>
                    <a:pt x="528" y="340"/>
                  </a:lnTo>
                  <a:lnTo>
                    <a:pt x="526" y="336"/>
                  </a:lnTo>
                  <a:lnTo>
                    <a:pt x="524" y="332"/>
                  </a:lnTo>
                  <a:lnTo>
                    <a:pt x="520" y="330"/>
                  </a:lnTo>
                  <a:lnTo>
                    <a:pt x="516" y="326"/>
                  </a:lnTo>
                  <a:lnTo>
                    <a:pt x="510" y="326"/>
                  </a:lnTo>
                  <a:lnTo>
                    <a:pt x="504" y="324"/>
                  </a:lnTo>
                  <a:lnTo>
                    <a:pt x="490" y="324"/>
                  </a:lnTo>
                  <a:lnTo>
                    <a:pt x="472" y="322"/>
                  </a:lnTo>
                  <a:lnTo>
                    <a:pt x="456" y="322"/>
                  </a:lnTo>
                  <a:lnTo>
                    <a:pt x="446" y="324"/>
                  </a:lnTo>
                  <a:lnTo>
                    <a:pt x="444" y="328"/>
                  </a:lnTo>
                  <a:lnTo>
                    <a:pt x="438" y="330"/>
                  </a:lnTo>
                  <a:lnTo>
                    <a:pt x="426" y="332"/>
                  </a:lnTo>
                  <a:lnTo>
                    <a:pt x="406" y="332"/>
                  </a:lnTo>
                  <a:lnTo>
                    <a:pt x="402" y="332"/>
                  </a:lnTo>
                  <a:lnTo>
                    <a:pt x="394" y="332"/>
                  </a:lnTo>
                  <a:lnTo>
                    <a:pt x="382" y="334"/>
                  </a:lnTo>
                  <a:lnTo>
                    <a:pt x="372" y="340"/>
                  </a:lnTo>
                  <a:lnTo>
                    <a:pt x="354" y="348"/>
                  </a:lnTo>
                  <a:lnTo>
                    <a:pt x="342" y="366"/>
                  </a:lnTo>
                  <a:lnTo>
                    <a:pt x="342" y="368"/>
                  </a:lnTo>
                  <a:lnTo>
                    <a:pt x="344" y="370"/>
                  </a:lnTo>
                  <a:lnTo>
                    <a:pt x="344" y="372"/>
                  </a:lnTo>
                  <a:lnTo>
                    <a:pt x="344" y="376"/>
                  </a:lnTo>
                  <a:lnTo>
                    <a:pt x="344" y="378"/>
                  </a:lnTo>
                  <a:lnTo>
                    <a:pt x="344" y="382"/>
                  </a:lnTo>
                  <a:lnTo>
                    <a:pt x="340" y="382"/>
                  </a:lnTo>
                  <a:lnTo>
                    <a:pt x="338" y="382"/>
                  </a:lnTo>
                  <a:lnTo>
                    <a:pt x="330" y="376"/>
                  </a:lnTo>
                  <a:lnTo>
                    <a:pt x="320" y="366"/>
                  </a:lnTo>
                  <a:lnTo>
                    <a:pt x="308" y="350"/>
                  </a:lnTo>
                  <a:lnTo>
                    <a:pt x="306" y="348"/>
                  </a:lnTo>
                  <a:lnTo>
                    <a:pt x="304" y="344"/>
                  </a:lnTo>
                  <a:lnTo>
                    <a:pt x="300" y="342"/>
                  </a:lnTo>
                  <a:lnTo>
                    <a:pt x="296" y="338"/>
                  </a:lnTo>
                  <a:lnTo>
                    <a:pt x="292" y="336"/>
                  </a:lnTo>
                  <a:lnTo>
                    <a:pt x="288" y="336"/>
                  </a:lnTo>
                  <a:lnTo>
                    <a:pt x="286" y="338"/>
                  </a:lnTo>
                  <a:lnTo>
                    <a:pt x="284" y="338"/>
                  </a:lnTo>
                  <a:lnTo>
                    <a:pt x="282" y="340"/>
                  </a:lnTo>
                  <a:lnTo>
                    <a:pt x="278" y="340"/>
                  </a:lnTo>
                  <a:lnTo>
                    <a:pt x="272" y="340"/>
                  </a:lnTo>
                  <a:lnTo>
                    <a:pt x="266" y="336"/>
                  </a:lnTo>
                  <a:lnTo>
                    <a:pt x="262" y="334"/>
                  </a:lnTo>
                  <a:lnTo>
                    <a:pt x="254" y="328"/>
                  </a:lnTo>
                  <a:lnTo>
                    <a:pt x="246" y="316"/>
                  </a:lnTo>
                  <a:lnTo>
                    <a:pt x="242" y="300"/>
                  </a:lnTo>
                  <a:lnTo>
                    <a:pt x="240" y="298"/>
                  </a:lnTo>
                  <a:lnTo>
                    <a:pt x="238" y="298"/>
                  </a:lnTo>
                  <a:lnTo>
                    <a:pt x="234" y="296"/>
                  </a:lnTo>
                  <a:lnTo>
                    <a:pt x="228" y="296"/>
                  </a:lnTo>
                  <a:lnTo>
                    <a:pt x="224" y="296"/>
                  </a:lnTo>
                  <a:lnTo>
                    <a:pt x="218" y="296"/>
                  </a:lnTo>
                  <a:lnTo>
                    <a:pt x="214" y="300"/>
                  </a:lnTo>
                  <a:lnTo>
                    <a:pt x="210" y="302"/>
                  </a:lnTo>
                  <a:lnTo>
                    <a:pt x="198" y="306"/>
                  </a:lnTo>
                  <a:lnTo>
                    <a:pt x="180" y="306"/>
                  </a:lnTo>
                  <a:lnTo>
                    <a:pt x="176" y="306"/>
                  </a:lnTo>
                  <a:lnTo>
                    <a:pt x="166" y="304"/>
                  </a:lnTo>
                  <a:lnTo>
                    <a:pt x="152" y="300"/>
                  </a:lnTo>
                  <a:lnTo>
                    <a:pt x="140" y="296"/>
                  </a:lnTo>
                  <a:lnTo>
                    <a:pt x="130" y="290"/>
                  </a:lnTo>
                  <a:lnTo>
                    <a:pt x="128" y="288"/>
                  </a:lnTo>
                  <a:lnTo>
                    <a:pt x="124" y="286"/>
                  </a:lnTo>
                  <a:lnTo>
                    <a:pt x="112" y="288"/>
                  </a:lnTo>
                  <a:lnTo>
                    <a:pt x="98" y="296"/>
                  </a:lnTo>
                  <a:lnTo>
                    <a:pt x="96" y="294"/>
                  </a:lnTo>
                  <a:lnTo>
                    <a:pt x="96" y="292"/>
                  </a:lnTo>
                  <a:lnTo>
                    <a:pt x="94" y="288"/>
                  </a:lnTo>
                  <a:lnTo>
                    <a:pt x="90" y="282"/>
                  </a:lnTo>
                  <a:lnTo>
                    <a:pt x="88" y="276"/>
                  </a:lnTo>
                  <a:lnTo>
                    <a:pt x="84" y="272"/>
                  </a:lnTo>
                  <a:lnTo>
                    <a:pt x="80" y="268"/>
                  </a:lnTo>
                  <a:lnTo>
                    <a:pt x="74" y="266"/>
                  </a:lnTo>
                  <a:lnTo>
                    <a:pt x="70" y="264"/>
                  </a:lnTo>
                  <a:lnTo>
                    <a:pt x="66" y="262"/>
                  </a:lnTo>
                  <a:lnTo>
                    <a:pt x="60" y="258"/>
                  </a:lnTo>
                  <a:lnTo>
                    <a:pt x="52" y="252"/>
                  </a:lnTo>
                  <a:lnTo>
                    <a:pt x="46" y="242"/>
                  </a:lnTo>
                  <a:lnTo>
                    <a:pt x="42" y="240"/>
                  </a:lnTo>
                  <a:lnTo>
                    <a:pt x="36" y="230"/>
                  </a:lnTo>
                  <a:lnTo>
                    <a:pt x="26" y="216"/>
                  </a:lnTo>
                  <a:lnTo>
                    <a:pt x="16" y="200"/>
                  </a:lnTo>
                  <a:lnTo>
                    <a:pt x="8" y="180"/>
                  </a:lnTo>
                  <a:lnTo>
                    <a:pt x="2" y="156"/>
                  </a:lnTo>
                  <a:lnTo>
                    <a:pt x="2" y="152"/>
                  </a:lnTo>
                  <a:lnTo>
                    <a:pt x="0" y="140"/>
                  </a:lnTo>
                  <a:lnTo>
                    <a:pt x="0" y="124"/>
                  </a:lnTo>
                  <a:lnTo>
                    <a:pt x="0" y="110"/>
                  </a:lnTo>
                  <a:lnTo>
                    <a:pt x="4" y="104"/>
                  </a:lnTo>
                  <a:lnTo>
                    <a:pt x="6" y="102"/>
                  </a:lnTo>
                  <a:lnTo>
                    <a:pt x="8" y="100"/>
                  </a:lnTo>
                  <a:lnTo>
                    <a:pt x="10" y="96"/>
                  </a:lnTo>
                  <a:lnTo>
                    <a:pt x="10" y="92"/>
                  </a:lnTo>
                  <a:lnTo>
                    <a:pt x="10" y="86"/>
                  </a:lnTo>
                  <a:lnTo>
                    <a:pt x="8" y="80"/>
                  </a:lnTo>
                  <a:lnTo>
                    <a:pt x="8" y="76"/>
                  </a:lnTo>
                  <a:lnTo>
                    <a:pt x="6" y="62"/>
                  </a:lnTo>
                  <a:lnTo>
                    <a:pt x="6" y="46"/>
                  </a:lnTo>
                  <a:lnTo>
                    <a:pt x="4" y="30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18" y="14"/>
                  </a:lnTo>
                  <a:lnTo>
                    <a:pt x="18" y="0"/>
                  </a:lnTo>
                  <a:lnTo>
                    <a:pt x="380" y="0"/>
                  </a:lnTo>
                  <a:lnTo>
                    <a:pt x="392" y="10"/>
                  </a:lnTo>
                  <a:lnTo>
                    <a:pt x="416" y="12"/>
                  </a:lnTo>
                  <a:lnTo>
                    <a:pt x="418" y="16"/>
                  </a:lnTo>
                  <a:lnTo>
                    <a:pt x="422" y="18"/>
                  </a:lnTo>
                  <a:lnTo>
                    <a:pt x="426" y="20"/>
                  </a:lnTo>
                  <a:lnTo>
                    <a:pt x="430" y="20"/>
                  </a:lnTo>
                  <a:lnTo>
                    <a:pt x="432" y="20"/>
                  </a:lnTo>
                  <a:lnTo>
                    <a:pt x="434" y="20"/>
                  </a:lnTo>
                  <a:lnTo>
                    <a:pt x="432" y="22"/>
                  </a:lnTo>
                  <a:lnTo>
                    <a:pt x="432" y="24"/>
                  </a:lnTo>
                  <a:lnTo>
                    <a:pt x="428" y="28"/>
                  </a:lnTo>
                  <a:lnTo>
                    <a:pt x="424" y="32"/>
                  </a:lnTo>
                  <a:lnTo>
                    <a:pt x="422" y="34"/>
                  </a:lnTo>
                  <a:lnTo>
                    <a:pt x="420" y="36"/>
                  </a:lnTo>
                  <a:lnTo>
                    <a:pt x="416" y="38"/>
                  </a:lnTo>
                  <a:lnTo>
                    <a:pt x="416" y="40"/>
                  </a:lnTo>
                  <a:lnTo>
                    <a:pt x="416" y="42"/>
                  </a:lnTo>
                  <a:lnTo>
                    <a:pt x="418" y="42"/>
                  </a:lnTo>
                  <a:lnTo>
                    <a:pt x="422" y="44"/>
                  </a:lnTo>
                  <a:lnTo>
                    <a:pt x="428" y="44"/>
                  </a:lnTo>
                  <a:lnTo>
                    <a:pt x="432" y="44"/>
                  </a:lnTo>
                  <a:lnTo>
                    <a:pt x="442" y="44"/>
                  </a:lnTo>
                  <a:lnTo>
                    <a:pt x="454" y="42"/>
                  </a:lnTo>
                  <a:lnTo>
                    <a:pt x="464" y="38"/>
                  </a:lnTo>
                  <a:lnTo>
                    <a:pt x="466" y="40"/>
                  </a:lnTo>
                  <a:lnTo>
                    <a:pt x="468" y="40"/>
                  </a:lnTo>
                  <a:lnTo>
                    <a:pt x="470" y="42"/>
                  </a:lnTo>
                  <a:lnTo>
                    <a:pt x="476" y="42"/>
                  </a:lnTo>
                  <a:lnTo>
                    <a:pt x="484" y="42"/>
                  </a:lnTo>
                  <a:lnTo>
                    <a:pt x="486" y="42"/>
                  </a:lnTo>
                  <a:lnTo>
                    <a:pt x="490" y="40"/>
                  </a:lnTo>
                  <a:lnTo>
                    <a:pt x="492" y="40"/>
                  </a:lnTo>
                  <a:lnTo>
                    <a:pt x="496" y="40"/>
                  </a:lnTo>
                  <a:lnTo>
                    <a:pt x="500" y="42"/>
                  </a:lnTo>
                  <a:lnTo>
                    <a:pt x="502" y="44"/>
                  </a:lnTo>
                  <a:lnTo>
                    <a:pt x="502" y="46"/>
                  </a:lnTo>
                  <a:lnTo>
                    <a:pt x="502" y="48"/>
                  </a:lnTo>
                  <a:lnTo>
                    <a:pt x="502" y="50"/>
                  </a:lnTo>
                  <a:lnTo>
                    <a:pt x="502" y="52"/>
                  </a:lnTo>
                  <a:lnTo>
                    <a:pt x="498" y="56"/>
                  </a:lnTo>
                  <a:lnTo>
                    <a:pt x="496" y="58"/>
                  </a:lnTo>
                  <a:lnTo>
                    <a:pt x="490" y="60"/>
                  </a:lnTo>
                  <a:lnTo>
                    <a:pt x="490" y="58"/>
                  </a:lnTo>
                  <a:lnTo>
                    <a:pt x="488" y="58"/>
                  </a:lnTo>
                  <a:lnTo>
                    <a:pt x="484" y="58"/>
                  </a:lnTo>
                  <a:lnTo>
                    <a:pt x="482" y="58"/>
                  </a:lnTo>
                  <a:lnTo>
                    <a:pt x="478" y="58"/>
                  </a:lnTo>
                  <a:lnTo>
                    <a:pt x="476" y="62"/>
                  </a:lnTo>
                  <a:lnTo>
                    <a:pt x="472" y="66"/>
                  </a:lnTo>
                  <a:lnTo>
                    <a:pt x="470" y="72"/>
                  </a:lnTo>
                  <a:lnTo>
                    <a:pt x="472" y="72"/>
                  </a:lnTo>
                  <a:lnTo>
                    <a:pt x="474" y="74"/>
                  </a:lnTo>
                  <a:lnTo>
                    <a:pt x="476" y="76"/>
                  </a:lnTo>
                  <a:lnTo>
                    <a:pt x="476" y="80"/>
                  </a:lnTo>
                  <a:lnTo>
                    <a:pt x="476" y="84"/>
                  </a:lnTo>
                  <a:lnTo>
                    <a:pt x="474" y="90"/>
                  </a:lnTo>
                  <a:lnTo>
                    <a:pt x="472" y="92"/>
                  </a:lnTo>
                  <a:lnTo>
                    <a:pt x="470" y="102"/>
                  </a:lnTo>
                  <a:lnTo>
                    <a:pt x="468" y="114"/>
                  </a:lnTo>
                  <a:lnTo>
                    <a:pt x="468" y="126"/>
                  </a:lnTo>
                  <a:lnTo>
                    <a:pt x="472" y="134"/>
                  </a:lnTo>
                  <a:lnTo>
                    <a:pt x="474" y="134"/>
                  </a:lnTo>
                  <a:lnTo>
                    <a:pt x="478" y="132"/>
                  </a:lnTo>
                  <a:lnTo>
                    <a:pt x="480" y="130"/>
                  </a:lnTo>
                  <a:lnTo>
                    <a:pt x="484" y="126"/>
                  </a:lnTo>
                  <a:lnTo>
                    <a:pt x="486" y="122"/>
                  </a:lnTo>
                  <a:lnTo>
                    <a:pt x="488" y="116"/>
                  </a:lnTo>
                  <a:lnTo>
                    <a:pt x="490" y="108"/>
                  </a:lnTo>
                  <a:lnTo>
                    <a:pt x="494" y="82"/>
                  </a:lnTo>
                  <a:lnTo>
                    <a:pt x="500" y="78"/>
                  </a:lnTo>
                  <a:lnTo>
                    <a:pt x="500" y="74"/>
                  </a:lnTo>
                  <a:lnTo>
                    <a:pt x="500" y="72"/>
                  </a:lnTo>
                  <a:lnTo>
                    <a:pt x="502" y="68"/>
                  </a:lnTo>
                  <a:lnTo>
                    <a:pt x="504" y="64"/>
                  </a:lnTo>
                  <a:lnTo>
                    <a:pt x="506" y="62"/>
                  </a:lnTo>
                  <a:lnTo>
                    <a:pt x="508" y="62"/>
                  </a:lnTo>
                  <a:lnTo>
                    <a:pt x="510" y="62"/>
                  </a:lnTo>
                  <a:lnTo>
                    <a:pt x="514" y="62"/>
                  </a:lnTo>
                  <a:lnTo>
                    <a:pt x="516" y="64"/>
                  </a:lnTo>
                  <a:lnTo>
                    <a:pt x="520" y="64"/>
                  </a:lnTo>
                  <a:lnTo>
                    <a:pt x="522" y="68"/>
                  </a:lnTo>
                  <a:lnTo>
                    <a:pt x="524" y="72"/>
                  </a:lnTo>
                  <a:lnTo>
                    <a:pt x="524" y="76"/>
                  </a:lnTo>
                  <a:lnTo>
                    <a:pt x="520" y="86"/>
                  </a:lnTo>
                  <a:lnTo>
                    <a:pt x="520" y="88"/>
                  </a:lnTo>
                  <a:lnTo>
                    <a:pt x="518" y="90"/>
                  </a:lnTo>
                  <a:lnTo>
                    <a:pt x="518" y="92"/>
                  </a:lnTo>
                  <a:lnTo>
                    <a:pt x="520" y="92"/>
                  </a:lnTo>
                  <a:lnTo>
                    <a:pt x="524" y="92"/>
                  </a:lnTo>
                  <a:lnTo>
                    <a:pt x="526" y="90"/>
                  </a:lnTo>
                  <a:lnTo>
                    <a:pt x="528" y="88"/>
                  </a:lnTo>
                  <a:lnTo>
                    <a:pt x="528" y="90"/>
                  </a:lnTo>
                  <a:lnTo>
                    <a:pt x="530" y="92"/>
                  </a:lnTo>
                  <a:lnTo>
                    <a:pt x="534" y="96"/>
                  </a:lnTo>
                  <a:lnTo>
                    <a:pt x="536" y="100"/>
                  </a:lnTo>
                  <a:lnTo>
                    <a:pt x="536" y="104"/>
                  </a:lnTo>
                  <a:lnTo>
                    <a:pt x="536" y="108"/>
                  </a:lnTo>
                  <a:lnTo>
                    <a:pt x="536" y="114"/>
                  </a:lnTo>
                  <a:lnTo>
                    <a:pt x="536" y="118"/>
                  </a:lnTo>
                  <a:lnTo>
                    <a:pt x="536" y="120"/>
                  </a:lnTo>
                  <a:lnTo>
                    <a:pt x="534" y="122"/>
                  </a:lnTo>
                  <a:lnTo>
                    <a:pt x="534" y="124"/>
                  </a:lnTo>
                  <a:lnTo>
                    <a:pt x="534" y="126"/>
                  </a:lnTo>
                  <a:lnTo>
                    <a:pt x="536" y="126"/>
                  </a:lnTo>
                  <a:lnTo>
                    <a:pt x="536" y="128"/>
                  </a:lnTo>
                  <a:lnTo>
                    <a:pt x="540" y="128"/>
                  </a:lnTo>
                  <a:lnTo>
                    <a:pt x="546" y="128"/>
                  </a:lnTo>
                  <a:lnTo>
                    <a:pt x="554" y="128"/>
                  </a:lnTo>
                  <a:lnTo>
                    <a:pt x="560" y="128"/>
                  </a:lnTo>
                  <a:lnTo>
                    <a:pt x="568" y="126"/>
                  </a:lnTo>
                  <a:lnTo>
                    <a:pt x="572" y="124"/>
                  </a:lnTo>
                  <a:lnTo>
                    <a:pt x="576" y="122"/>
                  </a:lnTo>
                  <a:lnTo>
                    <a:pt x="582" y="118"/>
                  </a:lnTo>
                  <a:lnTo>
                    <a:pt x="586" y="114"/>
                  </a:lnTo>
                  <a:lnTo>
                    <a:pt x="590" y="110"/>
                  </a:lnTo>
                  <a:lnTo>
                    <a:pt x="592" y="106"/>
                  </a:lnTo>
                  <a:lnTo>
                    <a:pt x="594" y="104"/>
                  </a:lnTo>
                  <a:lnTo>
                    <a:pt x="592" y="102"/>
                  </a:lnTo>
                  <a:lnTo>
                    <a:pt x="592" y="98"/>
                  </a:lnTo>
                  <a:lnTo>
                    <a:pt x="594" y="96"/>
                  </a:lnTo>
                  <a:lnTo>
                    <a:pt x="596" y="94"/>
                  </a:lnTo>
                  <a:lnTo>
                    <a:pt x="600" y="92"/>
                  </a:lnTo>
                  <a:lnTo>
                    <a:pt x="606" y="90"/>
                  </a:lnTo>
                  <a:lnTo>
                    <a:pt x="614" y="90"/>
                  </a:lnTo>
                  <a:lnTo>
                    <a:pt x="620" y="90"/>
                  </a:lnTo>
                  <a:lnTo>
                    <a:pt x="626" y="88"/>
                  </a:lnTo>
                  <a:lnTo>
                    <a:pt x="630" y="86"/>
                  </a:lnTo>
                  <a:lnTo>
                    <a:pt x="634" y="82"/>
                  </a:lnTo>
                  <a:lnTo>
                    <a:pt x="638" y="78"/>
                  </a:lnTo>
                  <a:lnTo>
                    <a:pt x="640" y="76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926" name="Freeform 189"/>
            <p:cNvSpPr>
              <a:spLocks/>
            </p:cNvSpPr>
            <p:nvPr/>
          </p:nvSpPr>
          <p:spPr bwMode="gray">
            <a:xfrm>
              <a:off x="5012" y="2016"/>
              <a:ext cx="136" cy="98"/>
            </a:xfrm>
            <a:custGeom>
              <a:avLst/>
              <a:gdLst>
                <a:gd name="T0" fmla="*/ 0 w 136"/>
                <a:gd name="T1" fmla="*/ 32 h 98"/>
                <a:gd name="T2" fmla="*/ 22 w 136"/>
                <a:gd name="T3" fmla="*/ 48 h 98"/>
                <a:gd name="T4" fmla="*/ 6 w 136"/>
                <a:gd name="T5" fmla="*/ 54 h 98"/>
                <a:gd name="T6" fmla="*/ 2 w 136"/>
                <a:gd name="T7" fmla="*/ 54 h 98"/>
                <a:gd name="T8" fmla="*/ 0 w 136"/>
                <a:gd name="T9" fmla="*/ 58 h 98"/>
                <a:gd name="T10" fmla="*/ 2 w 136"/>
                <a:gd name="T11" fmla="*/ 64 h 98"/>
                <a:gd name="T12" fmla="*/ 20 w 136"/>
                <a:gd name="T13" fmla="*/ 68 h 98"/>
                <a:gd name="T14" fmla="*/ 56 w 136"/>
                <a:gd name="T15" fmla="*/ 98 h 98"/>
                <a:gd name="T16" fmla="*/ 60 w 136"/>
                <a:gd name="T17" fmla="*/ 96 h 98"/>
                <a:gd name="T18" fmla="*/ 70 w 136"/>
                <a:gd name="T19" fmla="*/ 92 h 98"/>
                <a:gd name="T20" fmla="*/ 76 w 136"/>
                <a:gd name="T21" fmla="*/ 88 h 98"/>
                <a:gd name="T22" fmla="*/ 86 w 136"/>
                <a:gd name="T23" fmla="*/ 86 h 98"/>
                <a:gd name="T24" fmla="*/ 94 w 136"/>
                <a:gd name="T25" fmla="*/ 88 h 98"/>
                <a:gd name="T26" fmla="*/ 100 w 136"/>
                <a:gd name="T27" fmla="*/ 86 h 98"/>
                <a:gd name="T28" fmla="*/ 122 w 136"/>
                <a:gd name="T29" fmla="*/ 72 h 98"/>
                <a:gd name="T30" fmla="*/ 136 w 136"/>
                <a:gd name="T31" fmla="*/ 44 h 98"/>
                <a:gd name="T32" fmla="*/ 134 w 136"/>
                <a:gd name="T33" fmla="*/ 40 h 98"/>
                <a:gd name="T34" fmla="*/ 130 w 136"/>
                <a:gd name="T35" fmla="*/ 32 h 98"/>
                <a:gd name="T36" fmla="*/ 124 w 136"/>
                <a:gd name="T37" fmla="*/ 24 h 98"/>
                <a:gd name="T38" fmla="*/ 118 w 136"/>
                <a:gd name="T39" fmla="*/ 22 h 98"/>
                <a:gd name="T40" fmla="*/ 118 w 136"/>
                <a:gd name="T41" fmla="*/ 20 h 98"/>
                <a:gd name="T42" fmla="*/ 118 w 136"/>
                <a:gd name="T43" fmla="*/ 16 h 98"/>
                <a:gd name="T44" fmla="*/ 114 w 136"/>
                <a:gd name="T45" fmla="*/ 10 h 98"/>
                <a:gd name="T46" fmla="*/ 106 w 136"/>
                <a:gd name="T47" fmla="*/ 8 h 98"/>
                <a:gd name="T48" fmla="*/ 102 w 136"/>
                <a:gd name="T49" fmla="*/ 10 h 98"/>
                <a:gd name="T50" fmla="*/ 94 w 136"/>
                <a:gd name="T51" fmla="*/ 14 h 98"/>
                <a:gd name="T52" fmla="*/ 86 w 136"/>
                <a:gd name="T53" fmla="*/ 18 h 98"/>
                <a:gd name="T54" fmla="*/ 82 w 136"/>
                <a:gd name="T55" fmla="*/ 22 h 98"/>
                <a:gd name="T56" fmla="*/ 76 w 136"/>
                <a:gd name="T57" fmla="*/ 20 h 98"/>
                <a:gd name="T58" fmla="*/ 70 w 136"/>
                <a:gd name="T59" fmla="*/ 16 h 98"/>
                <a:gd name="T60" fmla="*/ 68 w 136"/>
                <a:gd name="T61" fmla="*/ 12 h 98"/>
                <a:gd name="T62" fmla="*/ 60 w 136"/>
                <a:gd name="T63" fmla="*/ 6 h 98"/>
                <a:gd name="T64" fmla="*/ 50 w 136"/>
                <a:gd name="T65" fmla="*/ 8 h 98"/>
                <a:gd name="T66" fmla="*/ 44 w 136"/>
                <a:gd name="T67" fmla="*/ 16 h 98"/>
                <a:gd name="T68" fmla="*/ 44 w 136"/>
                <a:gd name="T69" fmla="*/ 24 h 98"/>
                <a:gd name="T70" fmla="*/ 44 w 136"/>
                <a:gd name="T71" fmla="*/ 28 h 98"/>
                <a:gd name="T72" fmla="*/ 40 w 136"/>
                <a:gd name="T73" fmla="*/ 28 h 98"/>
                <a:gd name="T74" fmla="*/ 34 w 136"/>
                <a:gd name="T75" fmla="*/ 22 h 98"/>
                <a:gd name="T76" fmla="*/ 32 w 136"/>
                <a:gd name="T77" fmla="*/ 16 h 98"/>
                <a:gd name="T78" fmla="*/ 26 w 136"/>
                <a:gd name="T79" fmla="*/ 8 h 98"/>
                <a:gd name="T80" fmla="*/ 18 w 136"/>
                <a:gd name="T81" fmla="*/ 0 h 98"/>
                <a:gd name="T82" fmla="*/ 14 w 136"/>
                <a:gd name="T83" fmla="*/ 0 h 9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36"/>
                <a:gd name="T127" fmla="*/ 0 h 98"/>
                <a:gd name="T128" fmla="*/ 136 w 136"/>
                <a:gd name="T129" fmla="*/ 98 h 9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36" h="98">
                  <a:moveTo>
                    <a:pt x="12" y="4"/>
                  </a:moveTo>
                  <a:lnTo>
                    <a:pt x="0" y="32"/>
                  </a:lnTo>
                  <a:lnTo>
                    <a:pt x="16" y="36"/>
                  </a:lnTo>
                  <a:lnTo>
                    <a:pt x="22" y="48"/>
                  </a:lnTo>
                  <a:lnTo>
                    <a:pt x="6" y="54"/>
                  </a:lnTo>
                  <a:lnTo>
                    <a:pt x="4" y="54"/>
                  </a:lnTo>
                  <a:lnTo>
                    <a:pt x="2" y="54"/>
                  </a:lnTo>
                  <a:lnTo>
                    <a:pt x="2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2" y="64"/>
                  </a:lnTo>
                  <a:lnTo>
                    <a:pt x="6" y="68"/>
                  </a:lnTo>
                  <a:lnTo>
                    <a:pt x="20" y="68"/>
                  </a:lnTo>
                  <a:lnTo>
                    <a:pt x="38" y="86"/>
                  </a:lnTo>
                  <a:lnTo>
                    <a:pt x="56" y="98"/>
                  </a:lnTo>
                  <a:lnTo>
                    <a:pt x="58" y="98"/>
                  </a:lnTo>
                  <a:lnTo>
                    <a:pt x="60" y="96"/>
                  </a:lnTo>
                  <a:lnTo>
                    <a:pt x="66" y="94"/>
                  </a:lnTo>
                  <a:lnTo>
                    <a:pt x="70" y="92"/>
                  </a:lnTo>
                  <a:lnTo>
                    <a:pt x="74" y="90"/>
                  </a:lnTo>
                  <a:lnTo>
                    <a:pt x="76" y="88"/>
                  </a:lnTo>
                  <a:lnTo>
                    <a:pt x="82" y="86"/>
                  </a:lnTo>
                  <a:lnTo>
                    <a:pt x="86" y="86"/>
                  </a:lnTo>
                  <a:lnTo>
                    <a:pt x="90" y="86"/>
                  </a:lnTo>
                  <a:lnTo>
                    <a:pt x="94" y="88"/>
                  </a:lnTo>
                  <a:lnTo>
                    <a:pt x="96" y="88"/>
                  </a:lnTo>
                  <a:lnTo>
                    <a:pt x="100" y="86"/>
                  </a:lnTo>
                  <a:lnTo>
                    <a:pt x="110" y="80"/>
                  </a:lnTo>
                  <a:lnTo>
                    <a:pt x="122" y="72"/>
                  </a:lnTo>
                  <a:lnTo>
                    <a:pt x="132" y="58"/>
                  </a:lnTo>
                  <a:lnTo>
                    <a:pt x="136" y="44"/>
                  </a:lnTo>
                  <a:lnTo>
                    <a:pt x="136" y="42"/>
                  </a:lnTo>
                  <a:lnTo>
                    <a:pt x="134" y="40"/>
                  </a:lnTo>
                  <a:lnTo>
                    <a:pt x="132" y="36"/>
                  </a:lnTo>
                  <a:lnTo>
                    <a:pt x="130" y="32"/>
                  </a:lnTo>
                  <a:lnTo>
                    <a:pt x="126" y="28"/>
                  </a:lnTo>
                  <a:lnTo>
                    <a:pt x="124" y="24"/>
                  </a:lnTo>
                  <a:lnTo>
                    <a:pt x="120" y="22"/>
                  </a:lnTo>
                  <a:lnTo>
                    <a:pt x="118" y="22"/>
                  </a:lnTo>
                  <a:lnTo>
                    <a:pt x="118" y="20"/>
                  </a:lnTo>
                  <a:lnTo>
                    <a:pt x="118" y="18"/>
                  </a:lnTo>
                  <a:lnTo>
                    <a:pt x="118" y="16"/>
                  </a:lnTo>
                  <a:lnTo>
                    <a:pt x="118" y="12"/>
                  </a:lnTo>
                  <a:lnTo>
                    <a:pt x="114" y="10"/>
                  </a:lnTo>
                  <a:lnTo>
                    <a:pt x="112" y="10"/>
                  </a:lnTo>
                  <a:lnTo>
                    <a:pt x="106" y="8"/>
                  </a:lnTo>
                  <a:lnTo>
                    <a:pt x="104" y="10"/>
                  </a:lnTo>
                  <a:lnTo>
                    <a:pt x="102" y="10"/>
                  </a:lnTo>
                  <a:lnTo>
                    <a:pt x="98" y="12"/>
                  </a:lnTo>
                  <a:lnTo>
                    <a:pt x="94" y="14"/>
                  </a:lnTo>
                  <a:lnTo>
                    <a:pt x="90" y="16"/>
                  </a:lnTo>
                  <a:lnTo>
                    <a:pt x="86" y="18"/>
                  </a:lnTo>
                  <a:lnTo>
                    <a:pt x="84" y="20"/>
                  </a:lnTo>
                  <a:lnTo>
                    <a:pt x="82" y="22"/>
                  </a:lnTo>
                  <a:lnTo>
                    <a:pt x="78" y="22"/>
                  </a:lnTo>
                  <a:lnTo>
                    <a:pt x="76" y="20"/>
                  </a:lnTo>
                  <a:lnTo>
                    <a:pt x="72" y="18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8" y="12"/>
                  </a:lnTo>
                  <a:lnTo>
                    <a:pt x="64" y="8"/>
                  </a:lnTo>
                  <a:lnTo>
                    <a:pt x="60" y="6"/>
                  </a:lnTo>
                  <a:lnTo>
                    <a:pt x="56" y="6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4" y="16"/>
                  </a:lnTo>
                  <a:lnTo>
                    <a:pt x="44" y="20"/>
                  </a:lnTo>
                  <a:lnTo>
                    <a:pt x="44" y="24"/>
                  </a:lnTo>
                  <a:lnTo>
                    <a:pt x="44" y="26"/>
                  </a:lnTo>
                  <a:lnTo>
                    <a:pt x="44" y="28"/>
                  </a:lnTo>
                  <a:lnTo>
                    <a:pt x="42" y="28"/>
                  </a:lnTo>
                  <a:lnTo>
                    <a:pt x="40" y="28"/>
                  </a:lnTo>
                  <a:lnTo>
                    <a:pt x="38" y="24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2" y="16"/>
                  </a:lnTo>
                  <a:lnTo>
                    <a:pt x="28" y="12"/>
                  </a:lnTo>
                  <a:lnTo>
                    <a:pt x="26" y="8"/>
                  </a:lnTo>
                  <a:lnTo>
                    <a:pt x="22" y="4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4"/>
                  </a:lnTo>
                </a:path>
              </a:pathLst>
            </a:custGeom>
            <a:solidFill>
              <a:srgbClr val="000514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" name="Group 190"/>
          <p:cNvGrpSpPr>
            <a:grpSpLocks/>
          </p:cNvGrpSpPr>
          <p:nvPr/>
        </p:nvGrpSpPr>
        <p:grpSpPr bwMode="auto">
          <a:xfrm>
            <a:off x="957263" y="2133600"/>
            <a:ext cx="7194550" cy="4349750"/>
            <a:chOff x="617" y="1370"/>
            <a:chExt cx="4531" cy="2740"/>
          </a:xfrm>
        </p:grpSpPr>
        <p:sp>
          <p:nvSpPr>
            <p:cNvPr id="23557" name="Freeform 191"/>
            <p:cNvSpPr>
              <a:spLocks/>
            </p:cNvSpPr>
            <p:nvPr/>
          </p:nvSpPr>
          <p:spPr bwMode="gray">
            <a:xfrm>
              <a:off x="1599" y="1634"/>
              <a:ext cx="84" cy="186"/>
            </a:xfrm>
            <a:custGeom>
              <a:avLst/>
              <a:gdLst>
                <a:gd name="T0" fmla="*/ 76 w 84"/>
                <a:gd name="T1" fmla="*/ 8 h 186"/>
                <a:gd name="T2" fmla="*/ 74 w 84"/>
                <a:gd name="T3" fmla="*/ 4 h 186"/>
                <a:gd name="T4" fmla="*/ 74 w 84"/>
                <a:gd name="T5" fmla="*/ 0 h 186"/>
                <a:gd name="T6" fmla="*/ 70 w 84"/>
                <a:gd name="T7" fmla="*/ 0 h 186"/>
                <a:gd name="T8" fmla="*/ 64 w 84"/>
                <a:gd name="T9" fmla="*/ 8 h 186"/>
                <a:gd name="T10" fmla="*/ 50 w 84"/>
                <a:gd name="T11" fmla="*/ 22 h 186"/>
                <a:gd name="T12" fmla="*/ 38 w 84"/>
                <a:gd name="T13" fmla="*/ 30 h 186"/>
                <a:gd name="T14" fmla="*/ 34 w 84"/>
                <a:gd name="T15" fmla="*/ 32 h 186"/>
                <a:gd name="T16" fmla="*/ 2 w 84"/>
                <a:gd name="T17" fmla="*/ 116 h 186"/>
                <a:gd name="T18" fmla="*/ 0 w 84"/>
                <a:gd name="T19" fmla="*/ 148 h 186"/>
                <a:gd name="T20" fmla="*/ 2 w 84"/>
                <a:gd name="T21" fmla="*/ 148 h 186"/>
                <a:gd name="T22" fmla="*/ 6 w 84"/>
                <a:gd name="T23" fmla="*/ 150 h 186"/>
                <a:gd name="T24" fmla="*/ 4 w 84"/>
                <a:gd name="T25" fmla="*/ 158 h 186"/>
                <a:gd name="T26" fmla="*/ 4 w 84"/>
                <a:gd name="T27" fmla="*/ 168 h 186"/>
                <a:gd name="T28" fmla="*/ 6 w 84"/>
                <a:gd name="T29" fmla="*/ 176 h 186"/>
                <a:gd name="T30" fmla="*/ 14 w 84"/>
                <a:gd name="T31" fmla="*/ 178 h 186"/>
                <a:gd name="T32" fmla="*/ 24 w 84"/>
                <a:gd name="T33" fmla="*/ 180 h 186"/>
                <a:gd name="T34" fmla="*/ 28 w 84"/>
                <a:gd name="T35" fmla="*/ 184 h 186"/>
                <a:gd name="T36" fmla="*/ 40 w 84"/>
                <a:gd name="T37" fmla="*/ 186 h 186"/>
                <a:gd name="T38" fmla="*/ 44 w 84"/>
                <a:gd name="T39" fmla="*/ 184 h 186"/>
                <a:gd name="T40" fmla="*/ 48 w 84"/>
                <a:gd name="T41" fmla="*/ 180 h 186"/>
                <a:gd name="T42" fmla="*/ 48 w 84"/>
                <a:gd name="T43" fmla="*/ 174 h 186"/>
                <a:gd name="T44" fmla="*/ 44 w 84"/>
                <a:gd name="T45" fmla="*/ 170 h 186"/>
                <a:gd name="T46" fmla="*/ 40 w 84"/>
                <a:gd name="T47" fmla="*/ 170 h 186"/>
                <a:gd name="T48" fmla="*/ 30 w 84"/>
                <a:gd name="T49" fmla="*/ 154 h 186"/>
                <a:gd name="T50" fmla="*/ 26 w 84"/>
                <a:gd name="T51" fmla="*/ 128 h 186"/>
                <a:gd name="T52" fmla="*/ 34 w 84"/>
                <a:gd name="T53" fmla="*/ 100 h 186"/>
                <a:gd name="T54" fmla="*/ 32 w 84"/>
                <a:gd name="T55" fmla="*/ 96 h 186"/>
                <a:gd name="T56" fmla="*/ 34 w 84"/>
                <a:gd name="T57" fmla="*/ 86 h 186"/>
                <a:gd name="T58" fmla="*/ 40 w 84"/>
                <a:gd name="T59" fmla="*/ 76 h 186"/>
                <a:gd name="T60" fmla="*/ 56 w 84"/>
                <a:gd name="T61" fmla="*/ 50 h 186"/>
                <a:gd name="T62" fmla="*/ 84 w 84"/>
                <a:gd name="T63" fmla="*/ 22 h 18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84"/>
                <a:gd name="T97" fmla="*/ 0 h 186"/>
                <a:gd name="T98" fmla="*/ 84 w 84"/>
                <a:gd name="T99" fmla="*/ 186 h 18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84" h="186">
                  <a:moveTo>
                    <a:pt x="76" y="8"/>
                  </a:moveTo>
                  <a:lnTo>
                    <a:pt x="76" y="8"/>
                  </a:lnTo>
                  <a:lnTo>
                    <a:pt x="76" y="6"/>
                  </a:lnTo>
                  <a:lnTo>
                    <a:pt x="74" y="4"/>
                  </a:lnTo>
                  <a:lnTo>
                    <a:pt x="74" y="2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6" y="2"/>
                  </a:lnTo>
                  <a:lnTo>
                    <a:pt x="64" y="8"/>
                  </a:lnTo>
                  <a:lnTo>
                    <a:pt x="56" y="16"/>
                  </a:lnTo>
                  <a:lnTo>
                    <a:pt x="50" y="22"/>
                  </a:lnTo>
                  <a:lnTo>
                    <a:pt x="44" y="28"/>
                  </a:lnTo>
                  <a:lnTo>
                    <a:pt x="38" y="30"/>
                  </a:lnTo>
                  <a:lnTo>
                    <a:pt x="36" y="32"/>
                  </a:lnTo>
                  <a:lnTo>
                    <a:pt x="34" y="32"/>
                  </a:lnTo>
                  <a:lnTo>
                    <a:pt x="8" y="88"/>
                  </a:lnTo>
                  <a:lnTo>
                    <a:pt x="2" y="116"/>
                  </a:lnTo>
                  <a:lnTo>
                    <a:pt x="2" y="124"/>
                  </a:lnTo>
                  <a:lnTo>
                    <a:pt x="0" y="148"/>
                  </a:lnTo>
                  <a:lnTo>
                    <a:pt x="2" y="148"/>
                  </a:lnTo>
                  <a:lnTo>
                    <a:pt x="4" y="148"/>
                  </a:lnTo>
                  <a:lnTo>
                    <a:pt x="6" y="150"/>
                  </a:lnTo>
                  <a:lnTo>
                    <a:pt x="6" y="154"/>
                  </a:lnTo>
                  <a:lnTo>
                    <a:pt x="4" y="158"/>
                  </a:lnTo>
                  <a:lnTo>
                    <a:pt x="4" y="162"/>
                  </a:lnTo>
                  <a:lnTo>
                    <a:pt x="4" y="168"/>
                  </a:lnTo>
                  <a:lnTo>
                    <a:pt x="4" y="172"/>
                  </a:lnTo>
                  <a:lnTo>
                    <a:pt x="6" y="176"/>
                  </a:lnTo>
                  <a:lnTo>
                    <a:pt x="8" y="178"/>
                  </a:lnTo>
                  <a:lnTo>
                    <a:pt x="14" y="178"/>
                  </a:lnTo>
                  <a:lnTo>
                    <a:pt x="20" y="178"/>
                  </a:lnTo>
                  <a:lnTo>
                    <a:pt x="24" y="180"/>
                  </a:lnTo>
                  <a:lnTo>
                    <a:pt x="26" y="182"/>
                  </a:lnTo>
                  <a:lnTo>
                    <a:pt x="28" y="184"/>
                  </a:lnTo>
                  <a:lnTo>
                    <a:pt x="40" y="186"/>
                  </a:lnTo>
                  <a:lnTo>
                    <a:pt x="42" y="186"/>
                  </a:lnTo>
                  <a:lnTo>
                    <a:pt x="44" y="184"/>
                  </a:lnTo>
                  <a:lnTo>
                    <a:pt x="46" y="184"/>
                  </a:lnTo>
                  <a:lnTo>
                    <a:pt x="48" y="180"/>
                  </a:lnTo>
                  <a:lnTo>
                    <a:pt x="50" y="178"/>
                  </a:lnTo>
                  <a:lnTo>
                    <a:pt x="48" y="174"/>
                  </a:lnTo>
                  <a:lnTo>
                    <a:pt x="46" y="172"/>
                  </a:lnTo>
                  <a:lnTo>
                    <a:pt x="44" y="170"/>
                  </a:lnTo>
                  <a:lnTo>
                    <a:pt x="40" y="170"/>
                  </a:lnTo>
                  <a:lnTo>
                    <a:pt x="30" y="158"/>
                  </a:lnTo>
                  <a:lnTo>
                    <a:pt x="30" y="154"/>
                  </a:lnTo>
                  <a:lnTo>
                    <a:pt x="26" y="142"/>
                  </a:lnTo>
                  <a:lnTo>
                    <a:pt x="26" y="128"/>
                  </a:lnTo>
                  <a:lnTo>
                    <a:pt x="26" y="112"/>
                  </a:lnTo>
                  <a:lnTo>
                    <a:pt x="34" y="100"/>
                  </a:lnTo>
                  <a:lnTo>
                    <a:pt x="34" y="98"/>
                  </a:lnTo>
                  <a:lnTo>
                    <a:pt x="32" y="96"/>
                  </a:lnTo>
                  <a:lnTo>
                    <a:pt x="32" y="92"/>
                  </a:lnTo>
                  <a:lnTo>
                    <a:pt x="34" y="86"/>
                  </a:lnTo>
                  <a:lnTo>
                    <a:pt x="36" y="82"/>
                  </a:lnTo>
                  <a:lnTo>
                    <a:pt x="40" y="76"/>
                  </a:lnTo>
                  <a:lnTo>
                    <a:pt x="48" y="66"/>
                  </a:lnTo>
                  <a:lnTo>
                    <a:pt x="56" y="50"/>
                  </a:lnTo>
                  <a:lnTo>
                    <a:pt x="66" y="36"/>
                  </a:lnTo>
                  <a:lnTo>
                    <a:pt x="84" y="22"/>
                  </a:lnTo>
                  <a:lnTo>
                    <a:pt x="76" y="8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58" name="Freeform 192"/>
            <p:cNvSpPr>
              <a:spLocks/>
            </p:cNvSpPr>
            <p:nvPr/>
          </p:nvSpPr>
          <p:spPr bwMode="gray">
            <a:xfrm>
              <a:off x="1421" y="1478"/>
              <a:ext cx="110" cy="70"/>
            </a:xfrm>
            <a:custGeom>
              <a:avLst/>
              <a:gdLst>
                <a:gd name="T0" fmla="*/ 26 w 110"/>
                <a:gd name="T1" fmla="*/ 10 h 70"/>
                <a:gd name="T2" fmla="*/ 26 w 110"/>
                <a:gd name="T3" fmla="*/ 10 h 70"/>
                <a:gd name="T4" fmla="*/ 26 w 110"/>
                <a:gd name="T5" fmla="*/ 12 h 70"/>
                <a:gd name="T6" fmla="*/ 24 w 110"/>
                <a:gd name="T7" fmla="*/ 16 h 70"/>
                <a:gd name="T8" fmla="*/ 22 w 110"/>
                <a:gd name="T9" fmla="*/ 18 h 70"/>
                <a:gd name="T10" fmla="*/ 20 w 110"/>
                <a:gd name="T11" fmla="*/ 20 h 70"/>
                <a:gd name="T12" fmla="*/ 14 w 110"/>
                <a:gd name="T13" fmla="*/ 22 h 70"/>
                <a:gd name="T14" fmla="*/ 10 w 110"/>
                <a:gd name="T15" fmla="*/ 24 h 70"/>
                <a:gd name="T16" fmla="*/ 4 w 110"/>
                <a:gd name="T17" fmla="*/ 24 h 70"/>
                <a:gd name="T18" fmla="*/ 2 w 110"/>
                <a:gd name="T19" fmla="*/ 28 h 70"/>
                <a:gd name="T20" fmla="*/ 0 w 110"/>
                <a:gd name="T21" fmla="*/ 30 h 70"/>
                <a:gd name="T22" fmla="*/ 0 w 110"/>
                <a:gd name="T23" fmla="*/ 32 h 70"/>
                <a:gd name="T24" fmla="*/ 2 w 110"/>
                <a:gd name="T25" fmla="*/ 34 h 70"/>
                <a:gd name="T26" fmla="*/ 8 w 110"/>
                <a:gd name="T27" fmla="*/ 38 h 70"/>
                <a:gd name="T28" fmla="*/ 22 w 110"/>
                <a:gd name="T29" fmla="*/ 42 h 70"/>
                <a:gd name="T30" fmla="*/ 34 w 110"/>
                <a:gd name="T31" fmla="*/ 44 h 70"/>
                <a:gd name="T32" fmla="*/ 46 w 110"/>
                <a:gd name="T33" fmla="*/ 44 h 70"/>
                <a:gd name="T34" fmla="*/ 50 w 110"/>
                <a:gd name="T35" fmla="*/ 44 h 70"/>
                <a:gd name="T36" fmla="*/ 68 w 110"/>
                <a:gd name="T37" fmla="*/ 70 h 70"/>
                <a:gd name="T38" fmla="*/ 86 w 110"/>
                <a:gd name="T39" fmla="*/ 56 h 70"/>
                <a:gd name="T40" fmla="*/ 88 w 110"/>
                <a:gd name="T41" fmla="*/ 44 h 70"/>
                <a:gd name="T42" fmla="*/ 88 w 110"/>
                <a:gd name="T43" fmla="*/ 44 h 70"/>
                <a:gd name="T44" fmla="*/ 92 w 110"/>
                <a:gd name="T45" fmla="*/ 42 h 70"/>
                <a:gd name="T46" fmla="*/ 96 w 110"/>
                <a:gd name="T47" fmla="*/ 40 h 70"/>
                <a:gd name="T48" fmla="*/ 100 w 110"/>
                <a:gd name="T49" fmla="*/ 36 h 70"/>
                <a:gd name="T50" fmla="*/ 104 w 110"/>
                <a:gd name="T51" fmla="*/ 32 h 70"/>
                <a:gd name="T52" fmla="*/ 108 w 110"/>
                <a:gd name="T53" fmla="*/ 28 h 70"/>
                <a:gd name="T54" fmla="*/ 110 w 110"/>
                <a:gd name="T55" fmla="*/ 22 h 70"/>
                <a:gd name="T56" fmla="*/ 110 w 110"/>
                <a:gd name="T57" fmla="*/ 18 h 70"/>
                <a:gd name="T58" fmla="*/ 110 w 110"/>
                <a:gd name="T59" fmla="*/ 16 h 70"/>
                <a:gd name="T60" fmla="*/ 108 w 110"/>
                <a:gd name="T61" fmla="*/ 16 h 70"/>
                <a:gd name="T62" fmla="*/ 106 w 110"/>
                <a:gd name="T63" fmla="*/ 16 h 70"/>
                <a:gd name="T64" fmla="*/ 104 w 110"/>
                <a:gd name="T65" fmla="*/ 18 h 70"/>
                <a:gd name="T66" fmla="*/ 102 w 110"/>
                <a:gd name="T67" fmla="*/ 18 h 70"/>
                <a:gd name="T68" fmla="*/ 100 w 110"/>
                <a:gd name="T69" fmla="*/ 20 h 70"/>
                <a:gd name="T70" fmla="*/ 98 w 110"/>
                <a:gd name="T71" fmla="*/ 22 h 70"/>
                <a:gd name="T72" fmla="*/ 98 w 110"/>
                <a:gd name="T73" fmla="*/ 22 h 70"/>
                <a:gd name="T74" fmla="*/ 80 w 110"/>
                <a:gd name="T75" fmla="*/ 32 h 70"/>
                <a:gd name="T76" fmla="*/ 62 w 110"/>
                <a:gd name="T77" fmla="*/ 30 h 70"/>
                <a:gd name="T78" fmla="*/ 60 w 110"/>
                <a:gd name="T79" fmla="*/ 28 h 70"/>
                <a:gd name="T80" fmla="*/ 58 w 110"/>
                <a:gd name="T81" fmla="*/ 28 h 70"/>
                <a:gd name="T82" fmla="*/ 56 w 110"/>
                <a:gd name="T83" fmla="*/ 24 h 70"/>
                <a:gd name="T84" fmla="*/ 56 w 110"/>
                <a:gd name="T85" fmla="*/ 22 h 70"/>
                <a:gd name="T86" fmla="*/ 56 w 110"/>
                <a:gd name="T87" fmla="*/ 18 h 70"/>
                <a:gd name="T88" fmla="*/ 58 w 110"/>
                <a:gd name="T89" fmla="*/ 14 h 70"/>
                <a:gd name="T90" fmla="*/ 62 w 110"/>
                <a:gd name="T91" fmla="*/ 10 h 70"/>
                <a:gd name="T92" fmla="*/ 64 w 110"/>
                <a:gd name="T93" fmla="*/ 6 h 70"/>
                <a:gd name="T94" fmla="*/ 66 w 110"/>
                <a:gd name="T95" fmla="*/ 4 h 70"/>
                <a:gd name="T96" fmla="*/ 66 w 110"/>
                <a:gd name="T97" fmla="*/ 4 h 70"/>
                <a:gd name="T98" fmla="*/ 62 w 110"/>
                <a:gd name="T99" fmla="*/ 2 h 70"/>
                <a:gd name="T100" fmla="*/ 54 w 110"/>
                <a:gd name="T101" fmla="*/ 2 h 70"/>
                <a:gd name="T102" fmla="*/ 44 w 110"/>
                <a:gd name="T103" fmla="*/ 0 h 70"/>
                <a:gd name="T104" fmla="*/ 34 w 110"/>
                <a:gd name="T105" fmla="*/ 4 h 70"/>
                <a:gd name="T106" fmla="*/ 26 w 110"/>
                <a:gd name="T107" fmla="*/ 10 h 7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10"/>
                <a:gd name="T163" fmla="*/ 0 h 70"/>
                <a:gd name="T164" fmla="*/ 110 w 110"/>
                <a:gd name="T165" fmla="*/ 70 h 7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10" h="70">
                  <a:moveTo>
                    <a:pt x="26" y="10"/>
                  </a:moveTo>
                  <a:lnTo>
                    <a:pt x="26" y="10"/>
                  </a:lnTo>
                  <a:lnTo>
                    <a:pt x="26" y="12"/>
                  </a:lnTo>
                  <a:lnTo>
                    <a:pt x="24" y="16"/>
                  </a:lnTo>
                  <a:lnTo>
                    <a:pt x="22" y="18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10" y="24"/>
                  </a:lnTo>
                  <a:lnTo>
                    <a:pt x="4" y="24"/>
                  </a:lnTo>
                  <a:lnTo>
                    <a:pt x="2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8" y="38"/>
                  </a:lnTo>
                  <a:lnTo>
                    <a:pt x="22" y="42"/>
                  </a:lnTo>
                  <a:lnTo>
                    <a:pt x="34" y="44"/>
                  </a:lnTo>
                  <a:lnTo>
                    <a:pt x="46" y="44"/>
                  </a:lnTo>
                  <a:lnTo>
                    <a:pt x="50" y="44"/>
                  </a:lnTo>
                  <a:lnTo>
                    <a:pt x="68" y="70"/>
                  </a:lnTo>
                  <a:lnTo>
                    <a:pt x="86" y="56"/>
                  </a:lnTo>
                  <a:lnTo>
                    <a:pt x="88" y="44"/>
                  </a:lnTo>
                  <a:lnTo>
                    <a:pt x="92" y="42"/>
                  </a:lnTo>
                  <a:lnTo>
                    <a:pt x="96" y="40"/>
                  </a:lnTo>
                  <a:lnTo>
                    <a:pt x="100" y="36"/>
                  </a:lnTo>
                  <a:lnTo>
                    <a:pt x="104" y="32"/>
                  </a:lnTo>
                  <a:lnTo>
                    <a:pt x="108" y="28"/>
                  </a:lnTo>
                  <a:lnTo>
                    <a:pt x="110" y="22"/>
                  </a:lnTo>
                  <a:lnTo>
                    <a:pt x="110" y="18"/>
                  </a:lnTo>
                  <a:lnTo>
                    <a:pt x="110" y="16"/>
                  </a:lnTo>
                  <a:lnTo>
                    <a:pt x="108" y="16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102" y="18"/>
                  </a:lnTo>
                  <a:lnTo>
                    <a:pt x="100" y="20"/>
                  </a:lnTo>
                  <a:lnTo>
                    <a:pt x="98" y="22"/>
                  </a:lnTo>
                  <a:lnTo>
                    <a:pt x="80" y="32"/>
                  </a:lnTo>
                  <a:lnTo>
                    <a:pt x="62" y="30"/>
                  </a:lnTo>
                  <a:lnTo>
                    <a:pt x="60" y="28"/>
                  </a:lnTo>
                  <a:lnTo>
                    <a:pt x="58" y="28"/>
                  </a:lnTo>
                  <a:lnTo>
                    <a:pt x="56" y="24"/>
                  </a:lnTo>
                  <a:lnTo>
                    <a:pt x="56" y="22"/>
                  </a:lnTo>
                  <a:lnTo>
                    <a:pt x="56" y="18"/>
                  </a:lnTo>
                  <a:lnTo>
                    <a:pt x="58" y="14"/>
                  </a:lnTo>
                  <a:lnTo>
                    <a:pt x="62" y="10"/>
                  </a:lnTo>
                  <a:lnTo>
                    <a:pt x="64" y="6"/>
                  </a:lnTo>
                  <a:lnTo>
                    <a:pt x="66" y="4"/>
                  </a:lnTo>
                  <a:lnTo>
                    <a:pt x="62" y="2"/>
                  </a:lnTo>
                  <a:lnTo>
                    <a:pt x="54" y="2"/>
                  </a:lnTo>
                  <a:lnTo>
                    <a:pt x="44" y="0"/>
                  </a:lnTo>
                  <a:lnTo>
                    <a:pt x="34" y="4"/>
                  </a:lnTo>
                  <a:lnTo>
                    <a:pt x="26" y="1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59" name="Freeform 193"/>
            <p:cNvSpPr>
              <a:spLocks/>
            </p:cNvSpPr>
            <p:nvPr/>
          </p:nvSpPr>
          <p:spPr bwMode="gray">
            <a:xfrm>
              <a:off x="1051" y="1494"/>
              <a:ext cx="110" cy="220"/>
            </a:xfrm>
            <a:custGeom>
              <a:avLst/>
              <a:gdLst>
                <a:gd name="T0" fmla="*/ 44 w 110"/>
                <a:gd name="T1" fmla="*/ 20 h 220"/>
                <a:gd name="T2" fmla="*/ 40 w 110"/>
                <a:gd name="T3" fmla="*/ 20 h 220"/>
                <a:gd name="T4" fmla="*/ 36 w 110"/>
                <a:gd name="T5" fmla="*/ 20 h 220"/>
                <a:gd name="T6" fmla="*/ 34 w 110"/>
                <a:gd name="T7" fmla="*/ 26 h 220"/>
                <a:gd name="T8" fmla="*/ 32 w 110"/>
                <a:gd name="T9" fmla="*/ 32 h 220"/>
                <a:gd name="T10" fmla="*/ 28 w 110"/>
                <a:gd name="T11" fmla="*/ 34 h 220"/>
                <a:gd name="T12" fmla="*/ 24 w 110"/>
                <a:gd name="T13" fmla="*/ 34 h 220"/>
                <a:gd name="T14" fmla="*/ 24 w 110"/>
                <a:gd name="T15" fmla="*/ 34 h 220"/>
                <a:gd name="T16" fmla="*/ 20 w 110"/>
                <a:gd name="T17" fmla="*/ 26 h 220"/>
                <a:gd name="T18" fmla="*/ 12 w 110"/>
                <a:gd name="T19" fmla="*/ 18 h 220"/>
                <a:gd name="T20" fmla="*/ 2 w 110"/>
                <a:gd name="T21" fmla="*/ 16 h 220"/>
                <a:gd name="T22" fmla="*/ 0 w 110"/>
                <a:gd name="T23" fmla="*/ 60 h 220"/>
                <a:gd name="T24" fmla="*/ 4 w 110"/>
                <a:gd name="T25" fmla="*/ 72 h 220"/>
                <a:gd name="T26" fmla="*/ 14 w 110"/>
                <a:gd name="T27" fmla="*/ 94 h 220"/>
                <a:gd name="T28" fmla="*/ 42 w 110"/>
                <a:gd name="T29" fmla="*/ 106 h 220"/>
                <a:gd name="T30" fmla="*/ 58 w 110"/>
                <a:gd name="T31" fmla="*/ 94 h 220"/>
                <a:gd name="T32" fmla="*/ 60 w 110"/>
                <a:gd name="T33" fmla="*/ 96 h 220"/>
                <a:gd name="T34" fmla="*/ 66 w 110"/>
                <a:gd name="T35" fmla="*/ 100 h 220"/>
                <a:gd name="T36" fmla="*/ 68 w 110"/>
                <a:gd name="T37" fmla="*/ 106 h 220"/>
                <a:gd name="T38" fmla="*/ 62 w 110"/>
                <a:gd name="T39" fmla="*/ 114 h 220"/>
                <a:gd name="T40" fmla="*/ 46 w 110"/>
                <a:gd name="T41" fmla="*/ 126 h 220"/>
                <a:gd name="T42" fmla="*/ 38 w 110"/>
                <a:gd name="T43" fmla="*/ 130 h 220"/>
                <a:gd name="T44" fmla="*/ 36 w 110"/>
                <a:gd name="T45" fmla="*/ 144 h 220"/>
                <a:gd name="T46" fmla="*/ 36 w 110"/>
                <a:gd name="T47" fmla="*/ 166 h 220"/>
                <a:gd name="T48" fmla="*/ 38 w 110"/>
                <a:gd name="T49" fmla="*/ 170 h 220"/>
                <a:gd name="T50" fmla="*/ 42 w 110"/>
                <a:gd name="T51" fmla="*/ 182 h 220"/>
                <a:gd name="T52" fmla="*/ 48 w 110"/>
                <a:gd name="T53" fmla="*/ 192 h 220"/>
                <a:gd name="T54" fmla="*/ 56 w 110"/>
                <a:gd name="T55" fmla="*/ 202 h 220"/>
                <a:gd name="T56" fmla="*/ 62 w 110"/>
                <a:gd name="T57" fmla="*/ 212 h 220"/>
                <a:gd name="T58" fmla="*/ 66 w 110"/>
                <a:gd name="T59" fmla="*/ 220 h 220"/>
                <a:gd name="T60" fmla="*/ 74 w 110"/>
                <a:gd name="T61" fmla="*/ 212 h 220"/>
                <a:gd name="T62" fmla="*/ 90 w 110"/>
                <a:gd name="T63" fmla="*/ 154 h 220"/>
                <a:gd name="T64" fmla="*/ 104 w 110"/>
                <a:gd name="T65" fmla="*/ 98 h 220"/>
                <a:gd name="T66" fmla="*/ 108 w 110"/>
                <a:gd name="T67" fmla="*/ 88 h 220"/>
                <a:gd name="T68" fmla="*/ 108 w 110"/>
                <a:gd name="T69" fmla="*/ 66 h 220"/>
                <a:gd name="T70" fmla="*/ 102 w 110"/>
                <a:gd name="T71" fmla="*/ 22 h 220"/>
                <a:gd name="T72" fmla="*/ 70 w 110"/>
                <a:gd name="T73" fmla="*/ 2 h 220"/>
                <a:gd name="T74" fmla="*/ 64 w 110"/>
                <a:gd name="T75" fmla="*/ 4 h 220"/>
                <a:gd name="T76" fmla="*/ 58 w 110"/>
                <a:gd name="T77" fmla="*/ 8 h 220"/>
                <a:gd name="T78" fmla="*/ 58 w 110"/>
                <a:gd name="T79" fmla="*/ 14 h 220"/>
                <a:gd name="T80" fmla="*/ 56 w 110"/>
                <a:gd name="T81" fmla="*/ 24 h 220"/>
                <a:gd name="T82" fmla="*/ 54 w 110"/>
                <a:gd name="T83" fmla="*/ 30 h 220"/>
                <a:gd name="T84" fmla="*/ 44 w 110"/>
                <a:gd name="T85" fmla="*/ 22 h 2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0"/>
                <a:gd name="T130" fmla="*/ 0 h 220"/>
                <a:gd name="T131" fmla="*/ 110 w 110"/>
                <a:gd name="T132" fmla="*/ 220 h 22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0" h="220">
                  <a:moveTo>
                    <a:pt x="44" y="22"/>
                  </a:moveTo>
                  <a:lnTo>
                    <a:pt x="44" y="20"/>
                  </a:lnTo>
                  <a:lnTo>
                    <a:pt x="42" y="20"/>
                  </a:lnTo>
                  <a:lnTo>
                    <a:pt x="40" y="20"/>
                  </a:lnTo>
                  <a:lnTo>
                    <a:pt x="38" y="20"/>
                  </a:lnTo>
                  <a:lnTo>
                    <a:pt x="36" y="20"/>
                  </a:lnTo>
                  <a:lnTo>
                    <a:pt x="34" y="22"/>
                  </a:lnTo>
                  <a:lnTo>
                    <a:pt x="34" y="26"/>
                  </a:lnTo>
                  <a:lnTo>
                    <a:pt x="34" y="28"/>
                  </a:lnTo>
                  <a:lnTo>
                    <a:pt x="32" y="32"/>
                  </a:lnTo>
                  <a:lnTo>
                    <a:pt x="32" y="34"/>
                  </a:lnTo>
                  <a:lnTo>
                    <a:pt x="28" y="34"/>
                  </a:lnTo>
                  <a:lnTo>
                    <a:pt x="26" y="34"/>
                  </a:lnTo>
                  <a:lnTo>
                    <a:pt x="24" y="34"/>
                  </a:lnTo>
                  <a:lnTo>
                    <a:pt x="22" y="30"/>
                  </a:lnTo>
                  <a:lnTo>
                    <a:pt x="20" y="26"/>
                  </a:lnTo>
                  <a:lnTo>
                    <a:pt x="16" y="22"/>
                  </a:lnTo>
                  <a:lnTo>
                    <a:pt x="12" y="18"/>
                  </a:lnTo>
                  <a:lnTo>
                    <a:pt x="8" y="16"/>
                  </a:lnTo>
                  <a:lnTo>
                    <a:pt x="2" y="16"/>
                  </a:lnTo>
                  <a:lnTo>
                    <a:pt x="0" y="36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4" y="72"/>
                  </a:lnTo>
                  <a:lnTo>
                    <a:pt x="8" y="84"/>
                  </a:lnTo>
                  <a:lnTo>
                    <a:pt x="14" y="94"/>
                  </a:lnTo>
                  <a:lnTo>
                    <a:pt x="28" y="114"/>
                  </a:lnTo>
                  <a:lnTo>
                    <a:pt x="42" y="106"/>
                  </a:lnTo>
                  <a:lnTo>
                    <a:pt x="44" y="94"/>
                  </a:lnTo>
                  <a:lnTo>
                    <a:pt x="58" y="94"/>
                  </a:lnTo>
                  <a:lnTo>
                    <a:pt x="58" y="96"/>
                  </a:lnTo>
                  <a:lnTo>
                    <a:pt x="60" y="96"/>
                  </a:lnTo>
                  <a:lnTo>
                    <a:pt x="64" y="98"/>
                  </a:lnTo>
                  <a:lnTo>
                    <a:pt x="66" y="100"/>
                  </a:lnTo>
                  <a:lnTo>
                    <a:pt x="68" y="104"/>
                  </a:lnTo>
                  <a:lnTo>
                    <a:pt x="68" y="106"/>
                  </a:lnTo>
                  <a:lnTo>
                    <a:pt x="66" y="110"/>
                  </a:lnTo>
                  <a:lnTo>
                    <a:pt x="62" y="114"/>
                  </a:lnTo>
                  <a:lnTo>
                    <a:pt x="54" y="122"/>
                  </a:lnTo>
                  <a:lnTo>
                    <a:pt x="46" y="126"/>
                  </a:lnTo>
                  <a:lnTo>
                    <a:pt x="40" y="128"/>
                  </a:lnTo>
                  <a:lnTo>
                    <a:pt x="38" y="130"/>
                  </a:lnTo>
                  <a:lnTo>
                    <a:pt x="36" y="132"/>
                  </a:lnTo>
                  <a:lnTo>
                    <a:pt x="36" y="144"/>
                  </a:lnTo>
                  <a:lnTo>
                    <a:pt x="46" y="152"/>
                  </a:lnTo>
                  <a:lnTo>
                    <a:pt x="36" y="166"/>
                  </a:lnTo>
                  <a:lnTo>
                    <a:pt x="38" y="170"/>
                  </a:lnTo>
                  <a:lnTo>
                    <a:pt x="40" y="176"/>
                  </a:lnTo>
                  <a:lnTo>
                    <a:pt x="42" y="182"/>
                  </a:lnTo>
                  <a:lnTo>
                    <a:pt x="44" y="188"/>
                  </a:lnTo>
                  <a:lnTo>
                    <a:pt x="48" y="192"/>
                  </a:lnTo>
                  <a:lnTo>
                    <a:pt x="52" y="196"/>
                  </a:lnTo>
                  <a:lnTo>
                    <a:pt x="56" y="202"/>
                  </a:lnTo>
                  <a:lnTo>
                    <a:pt x="58" y="208"/>
                  </a:lnTo>
                  <a:lnTo>
                    <a:pt x="62" y="212"/>
                  </a:lnTo>
                  <a:lnTo>
                    <a:pt x="64" y="216"/>
                  </a:lnTo>
                  <a:lnTo>
                    <a:pt x="66" y="220"/>
                  </a:lnTo>
                  <a:lnTo>
                    <a:pt x="74" y="212"/>
                  </a:lnTo>
                  <a:lnTo>
                    <a:pt x="84" y="172"/>
                  </a:lnTo>
                  <a:lnTo>
                    <a:pt x="90" y="154"/>
                  </a:lnTo>
                  <a:lnTo>
                    <a:pt x="94" y="132"/>
                  </a:lnTo>
                  <a:lnTo>
                    <a:pt x="104" y="98"/>
                  </a:lnTo>
                  <a:lnTo>
                    <a:pt x="106" y="96"/>
                  </a:lnTo>
                  <a:lnTo>
                    <a:pt x="108" y="88"/>
                  </a:lnTo>
                  <a:lnTo>
                    <a:pt x="110" y="76"/>
                  </a:lnTo>
                  <a:lnTo>
                    <a:pt x="108" y="66"/>
                  </a:lnTo>
                  <a:lnTo>
                    <a:pt x="98" y="46"/>
                  </a:lnTo>
                  <a:lnTo>
                    <a:pt x="102" y="22"/>
                  </a:lnTo>
                  <a:lnTo>
                    <a:pt x="70" y="0"/>
                  </a:lnTo>
                  <a:lnTo>
                    <a:pt x="70" y="2"/>
                  </a:lnTo>
                  <a:lnTo>
                    <a:pt x="66" y="2"/>
                  </a:lnTo>
                  <a:lnTo>
                    <a:pt x="64" y="4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10"/>
                  </a:lnTo>
                  <a:lnTo>
                    <a:pt x="58" y="14"/>
                  </a:lnTo>
                  <a:lnTo>
                    <a:pt x="58" y="18"/>
                  </a:lnTo>
                  <a:lnTo>
                    <a:pt x="56" y="24"/>
                  </a:lnTo>
                  <a:lnTo>
                    <a:pt x="56" y="26"/>
                  </a:lnTo>
                  <a:lnTo>
                    <a:pt x="54" y="30"/>
                  </a:lnTo>
                  <a:lnTo>
                    <a:pt x="44" y="22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60" name="Freeform 194"/>
            <p:cNvSpPr>
              <a:spLocks/>
            </p:cNvSpPr>
            <p:nvPr/>
          </p:nvSpPr>
          <p:spPr bwMode="gray">
            <a:xfrm>
              <a:off x="1139" y="1454"/>
              <a:ext cx="122" cy="94"/>
            </a:xfrm>
            <a:custGeom>
              <a:avLst/>
              <a:gdLst>
                <a:gd name="T0" fmla="*/ 22 w 122"/>
                <a:gd name="T1" fmla="*/ 0 h 94"/>
                <a:gd name="T2" fmla="*/ 14 w 122"/>
                <a:gd name="T3" fmla="*/ 20 h 94"/>
                <a:gd name="T4" fmla="*/ 0 w 122"/>
                <a:gd name="T5" fmla="*/ 32 h 94"/>
                <a:gd name="T6" fmla="*/ 0 w 122"/>
                <a:gd name="T7" fmla="*/ 32 h 94"/>
                <a:gd name="T8" fmla="*/ 2 w 122"/>
                <a:gd name="T9" fmla="*/ 36 h 94"/>
                <a:gd name="T10" fmla="*/ 4 w 122"/>
                <a:gd name="T11" fmla="*/ 40 h 94"/>
                <a:gd name="T12" fmla="*/ 6 w 122"/>
                <a:gd name="T13" fmla="*/ 46 h 94"/>
                <a:gd name="T14" fmla="*/ 10 w 122"/>
                <a:gd name="T15" fmla="*/ 50 h 94"/>
                <a:gd name="T16" fmla="*/ 12 w 122"/>
                <a:gd name="T17" fmla="*/ 52 h 94"/>
                <a:gd name="T18" fmla="*/ 14 w 122"/>
                <a:gd name="T19" fmla="*/ 54 h 94"/>
                <a:gd name="T20" fmla="*/ 18 w 122"/>
                <a:gd name="T21" fmla="*/ 54 h 94"/>
                <a:gd name="T22" fmla="*/ 22 w 122"/>
                <a:gd name="T23" fmla="*/ 56 h 94"/>
                <a:gd name="T24" fmla="*/ 26 w 122"/>
                <a:gd name="T25" fmla="*/ 56 h 94"/>
                <a:gd name="T26" fmla="*/ 28 w 122"/>
                <a:gd name="T27" fmla="*/ 56 h 94"/>
                <a:gd name="T28" fmla="*/ 30 w 122"/>
                <a:gd name="T29" fmla="*/ 58 h 94"/>
                <a:gd name="T30" fmla="*/ 32 w 122"/>
                <a:gd name="T31" fmla="*/ 60 h 94"/>
                <a:gd name="T32" fmla="*/ 30 w 122"/>
                <a:gd name="T33" fmla="*/ 62 h 94"/>
                <a:gd name="T34" fmla="*/ 28 w 122"/>
                <a:gd name="T35" fmla="*/ 66 h 94"/>
                <a:gd name="T36" fmla="*/ 24 w 122"/>
                <a:gd name="T37" fmla="*/ 70 h 94"/>
                <a:gd name="T38" fmla="*/ 24 w 122"/>
                <a:gd name="T39" fmla="*/ 74 h 94"/>
                <a:gd name="T40" fmla="*/ 26 w 122"/>
                <a:gd name="T41" fmla="*/ 80 h 94"/>
                <a:gd name="T42" fmla="*/ 28 w 122"/>
                <a:gd name="T43" fmla="*/ 82 h 94"/>
                <a:gd name="T44" fmla="*/ 32 w 122"/>
                <a:gd name="T45" fmla="*/ 86 h 94"/>
                <a:gd name="T46" fmla="*/ 36 w 122"/>
                <a:gd name="T47" fmla="*/ 88 h 94"/>
                <a:gd name="T48" fmla="*/ 40 w 122"/>
                <a:gd name="T49" fmla="*/ 88 h 94"/>
                <a:gd name="T50" fmla="*/ 50 w 122"/>
                <a:gd name="T51" fmla="*/ 88 h 94"/>
                <a:gd name="T52" fmla="*/ 64 w 122"/>
                <a:gd name="T53" fmla="*/ 88 h 94"/>
                <a:gd name="T54" fmla="*/ 80 w 122"/>
                <a:gd name="T55" fmla="*/ 94 h 94"/>
                <a:gd name="T56" fmla="*/ 122 w 122"/>
                <a:gd name="T57" fmla="*/ 42 h 94"/>
                <a:gd name="T58" fmla="*/ 114 w 122"/>
                <a:gd name="T59" fmla="*/ 24 h 94"/>
                <a:gd name="T60" fmla="*/ 92 w 122"/>
                <a:gd name="T61" fmla="*/ 20 h 94"/>
                <a:gd name="T62" fmla="*/ 56 w 122"/>
                <a:gd name="T63" fmla="*/ 0 h 94"/>
                <a:gd name="T64" fmla="*/ 54 w 122"/>
                <a:gd name="T65" fmla="*/ 12 h 94"/>
                <a:gd name="T66" fmla="*/ 40 w 122"/>
                <a:gd name="T67" fmla="*/ 10 h 94"/>
                <a:gd name="T68" fmla="*/ 22 w 122"/>
                <a:gd name="T69" fmla="*/ 0 h 9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2"/>
                <a:gd name="T106" fmla="*/ 0 h 94"/>
                <a:gd name="T107" fmla="*/ 122 w 122"/>
                <a:gd name="T108" fmla="*/ 94 h 9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2" h="94">
                  <a:moveTo>
                    <a:pt x="22" y="0"/>
                  </a:moveTo>
                  <a:lnTo>
                    <a:pt x="14" y="20"/>
                  </a:lnTo>
                  <a:lnTo>
                    <a:pt x="0" y="32"/>
                  </a:lnTo>
                  <a:lnTo>
                    <a:pt x="2" y="36"/>
                  </a:lnTo>
                  <a:lnTo>
                    <a:pt x="4" y="40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2" y="52"/>
                  </a:lnTo>
                  <a:lnTo>
                    <a:pt x="14" y="54"/>
                  </a:lnTo>
                  <a:lnTo>
                    <a:pt x="18" y="54"/>
                  </a:lnTo>
                  <a:lnTo>
                    <a:pt x="22" y="56"/>
                  </a:lnTo>
                  <a:lnTo>
                    <a:pt x="26" y="56"/>
                  </a:lnTo>
                  <a:lnTo>
                    <a:pt x="28" y="56"/>
                  </a:lnTo>
                  <a:lnTo>
                    <a:pt x="30" y="58"/>
                  </a:lnTo>
                  <a:lnTo>
                    <a:pt x="32" y="60"/>
                  </a:lnTo>
                  <a:lnTo>
                    <a:pt x="30" y="62"/>
                  </a:lnTo>
                  <a:lnTo>
                    <a:pt x="28" y="66"/>
                  </a:lnTo>
                  <a:lnTo>
                    <a:pt x="24" y="70"/>
                  </a:lnTo>
                  <a:lnTo>
                    <a:pt x="24" y="74"/>
                  </a:lnTo>
                  <a:lnTo>
                    <a:pt x="26" y="80"/>
                  </a:lnTo>
                  <a:lnTo>
                    <a:pt x="28" y="82"/>
                  </a:lnTo>
                  <a:lnTo>
                    <a:pt x="32" y="86"/>
                  </a:lnTo>
                  <a:lnTo>
                    <a:pt x="36" y="88"/>
                  </a:lnTo>
                  <a:lnTo>
                    <a:pt x="40" y="88"/>
                  </a:lnTo>
                  <a:lnTo>
                    <a:pt x="50" y="88"/>
                  </a:lnTo>
                  <a:lnTo>
                    <a:pt x="64" y="88"/>
                  </a:lnTo>
                  <a:lnTo>
                    <a:pt x="80" y="94"/>
                  </a:lnTo>
                  <a:lnTo>
                    <a:pt x="122" y="42"/>
                  </a:lnTo>
                  <a:lnTo>
                    <a:pt x="114" y="24"/>
                  </a:lnTo>
                  <a:lnTo>
                    <a:pt x="92" y="20"/>
                  </a:lnTo>
                  <a:lnTo>
                    <a:pt x="56" y="0"/>
                  </a:lnTo>
                  <a:lnTo>
                    <a:pt x="54" y="12"/>
                  </a:lnTo>
                  <a:lnTo>
                    <a:pt x="40" y="10"/>
                  </a:lnTo>
                  <a:lnTo>
                    <a:pt x="22" y="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61" name="Freeform 195"/>
            <p:cNvSpPr>
              <a:spLocks/>
            </p:cNvSpPr>
            <p:nvPr/>
          </p:nvSpPr>
          <p:spPr bwMode="gray">
            <a:xfrm>
              <a:off x="1167" y="1618"/>
              <a:ext cx="46" cy="46"/>
            </a:xfrm>
            <a:custGeom>
              <a:avLst/>
              <a:gdLst>
                <a:gd name="T0" fmla="*/ 28 w 46"/>
                <a:gd name="T1" fmla="*/ 8 h 46"/>
                <a:gd name="T2" fmla="*/ 28 w 46"/>
                <a:gd name="T3" fmla="*/ 6 h 46"/>
                <a:gd name="T4" fmla="*/ 26 w 46"/>
                <a:gd name="T5" fmla="*/ 4 h 46"/>
                <a:gd name="T6" fmla="*/ 22 w 46"/>
                <a:gd name="T7" fmla="*/ 2 h 46"/>
                <a:gd name="T8" fmla="*/ 20 w 46"/>
                <a:gd name="T9" fmla="*/ 0 h 46"/>
                <a:gd name="T10" fmla="*/ 16 w 46"/>
                <a:gd name="T11" fmla="*/ 0 h 46"/>
                <a:gd name="T12" fmla="*/ 12 w 46"/>
                <a:gd name="T13" fmla="*/ 0 h 46"/>
                <a:gd name="T14" fmla="*/ 10 w 46"/>
                <a:gd name="T15" fmla="*/ 0 h 46"/>
                <a:gd name="T16" fmla="*/ 8 w 46"/>
                <a:gd name="T17" fmla="*/ 4 h 46"/>
                <a:gd name="T18" fmla="*/ 4 w 46"/>
                <a:gd name="T19" fmla="*/ 8 h 46"/>
                <a:gd name="T20" fmla="*/ 2 w 46"/>
                <a:gd name="T21" fmla="*/ 12 h 46"/>
                <a:gd name="T22" fmla="*/ 2 w 46"/>
                <a:gd name="T23" fmla="*/ 16 h 46"/>
                <a:gd name="T24" fmla="*/ 0 w 46"/>
                <a:gd name="T25" fmla="*/ 20 h 46"/>
                <a:gd name="T26" fmla="*/ 2 w 46"/>
                <a:gd name="T27" fmla="*/ 24 h 46"/>
                <a:gd name="T28" fmla="*/ 4 w 46"/>
                <a:gd name="T29" fmla="*/ 26 h 46"/>
                <a:gd name="T30" fmla="*/ 8 w 46"/>
                <a:gd name="T31" fmla="*/ 30 h 46"/>
                <a:gd name="T32" fmla="*/ 12 w 46"/>
                <a:gd name="T33" fmla="*/ 34 h 46"/>
                <a:gd name="T34" fmla="*/ 16 w 46"/>
                <a:gd name="T35" fmla="*/ 36 h 46"/>
                <a:gd name="T36" fmla="*/ 20 w 46"/>
                <a:gd name="T37" fmla="*/ 40 h 46"/>
                <a:gd name="T38" fmla="*/ 24 w 46"/>
                <a:gd name="T39" fmla="*/ 42 h 46"/>
                <a:gd name="T40" fmla="*/ 28 w 46"/>
                <a:gd name="T41" fmla="*/ 44 h 46"/>
                <a:gd name="T42" fmla="*/ 28 w 46"/>
                <a:gd name="T43" fmla="*/ 46 h 46"/>
                <a:gd name="T44" fmla="*/ 28 w 46"/>
                <a:gd name="T45" fmla="*/ 44 h 46"/>
                <a:gd name="T46" fmla="*/ 32 w 46"/>
                <a:gd name="T47" fmla="*/ 44 h 46"/>
                <a:gd name="T48" fmla="*/ 36 w 46"/>
                <a:gd name="T49" fmla="*/ 40 h 46"/>
                <a:gd name="T50" fmla="*/ 40 w 46"/>
                <a:gd name="T51" fmla="*/ 38 h 46"/>
                <a:gd name="T52" fmla="*/ 42 w 46"/>
                <a:gd name="T53" fmla="*/ 34 h 46"/>
                <a:gd name="T54" fmla="*/ 46 w 46"/>
                <a:gd name="T55" fmla="*/ 32 h 46"/>
                <a:gd name="T56" fmla="*/ 46 w 46"/>
                <a:gd name="T57" fmla="*/ 28 h 46"/>
                <a:gd name="T58" fmla="*/ 46 w 46"/>
                <a:gd name="T59" fmla="*/ 24 h 46"/>
                <a:gd name="T60" fmla="*/ 42 w 46"/>
                <a:gd name="T61" fmla="*/ 20 h 46"/>
                <a:gd name="T62" fmla="*/ 38 w 46"/>
                <a:gd name="T63" fmla="*/ 16 h 46"/>
                <a:gd name="T64" fmla="*/ 34 w 46"/>
                <a:gd name="T65" fmla="*/ 12 h 46"/>
                <a:gd name="T66" fmla="*/ 32 w 46"/>
                <a:gd name="T67" fmla="*/ 10 h 46"/>
                <a:gd name="T68" fmla="*/ 28 w 46"/>
                <a:gd name="T69" fmla="*/ 8 h 46"/>
                <a:gd name="T70" fmla="*/ 28 w 46"/>
                <a:gd name="T71" fmla="*/ 8 h 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6"/>
                <a:gd name="T109" fmla="*/ 0 h 46"/>
                <a:gd name="T110" fmla="*/ 46 w 46"/>
                <a:gd name="T111" fmla="*/ 46 h 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6" h="46">
                  <a:moveTo>
                    <a:pt x="28" y="8"/>
                  </a:moveTo>
                  <a:lnTo>
                    <a:pt x="28" y="6"/>
                  </a:lnTo>
                  <a:lnTo>
                    <a:pt x="26" y="4"/>
                  </a:lnTo>
                  <a:lnTo>
                    <a:pt x="22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4"/>
                  </a:lnTo>
                  <a:lnTo>
                    <a:pt x="4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2" y="24"/>
                  </a:lnTo>
                  <a:lnTo>
                    <a:pt x="4" y="26"/>
                  </a:lnTo>
                  <a:lnTo>
                    <a:pt x="8" y="30"/>
                  </a:lnTo>
                  <a:lnTo>
                    <a:pt x="12" y="34"/>
                  </a:lnTo>
                  <a:lnTo>
                    <a:pt x="16" y="36"/>
                  </a:lnTo>
                  <a:lnTo>
                    <a:pt x="20" y="40"/>
                  </a:lnTo>
                  <a:lnTo>
                    <a:pt x="24" y="42"/>
                  </a:lnTo>
                  <a:lnTo>
                    <a:pt x="28" y="44"/>
                  </a:lnTo>
                  <a:lnTo>
                    <a:pt x="28" y="46"/>
                  </a:lnTo>
                  <a:lnTo>
                    <a:pt x="28" y="44"/>
                  </a:lnTo>
                  <a:lnTo>
                    <a:pt x="32" y="44"/>
                  </a:lnTo>
                  <a:lnTo>
                    <a:pt x="36" y="40"/>
                  </a:lnTo>
                  <a:lnTo>
                    <a:pt x="40" y="38"/>
                  </a:lnTo>
                  <a:lnTo>
                    <a:pt x="42" y="34"/>
                  </a:lnTo>
                  <a:lnTo>
                    <a:pt x="46" y="32"/>
                  </a:lnTo>
                  <a:lnTo>
                    <a:pt x="46" y="28"/>
                  </a:lnTo>
                  <a:lnTo>
                    <a:pt x="46" y="24"/>
                  </a:lnTo>
                  <a:lnTo>
                    <a:pt x="42" y="20"/>
                  </a:lnTo>
                  <a:lnTo>
                    <a:pt x="38" y="16"/>
                  </a:lnTo>
                  <a:lnTo>
                    <a:pt x="34" y="12"/>
                  </a:lnTo>
                  <a:lnTo>
                    <a:pt x="32" y="10"/>
                  </a:lnTo>
                  <a:lnTo>
                    <a:pt x="28" y="8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62" name="Freeform 196"/>
            <p:cNvSpPr>
              <a:spLocks/>
            </p:cNvSpPr>
            <p:nvPr/>
          </p:nvSpPr>
          <p:spPr bwMode="gray">
            <a:xfrm>
              <a:off x="2641" y="2278"/>
              <a:ext cx="32" cy="164"/>
            </a:xfrm>
            <a:custGeom>
              <a:avLst/>
              <a:gdLst>
                <a:gd name="T0" fmla="*/ 26 w 32"/>
                <a:gd name="T1" fmla="*/ 8 h 164"/>
                <a:gd name="T2" fmla="*/ 26 w 32"/>
                <a:gd name="T3" fmla="*/ 6 h 164"/>
                <a:gd name="T4" fmla="*/ 24 w 32"/>
                <a:gd name="T5" fmla="*/ 6 h 164"/>
                <a:gd name="T6" fmla="*/ 22 w 32"/>
                <a:gd name="T7" fmla="*/ 2 h 164"/>
                <a:gd name="T8" fmla="*/ 20 w 32"/>
                <a:gd name="T9" fmla="*/ 2 h 164"/>
                <a:gd name="T10" fmla="*/ 18 w 32"/>
                <a:gd name="T11" fmla="*/ 0 h 164"/>
                <a:gd name="T12" fmla="*/ 16 w 32"/>
                <a:gd name="T13" fmla="*/ 2 h 164"/>
                <a:gd name="T14" fmla="*/ 14 w 32"/>
                <a:gd name="T15" fmla="*/ 6 h 164"/>
                <a:gd name="T16" fmla="*/ 12 w 32"/>
                <a:gd name="T17" fmla="*/ 10 h 164"/>
                <a:gd name="T18" fmla="*/ 10 w 32"/>
                <a:gd name="T19" fmla="*/ 14 h 164"/>
                <a:gd name="T20" fmla="*/ 8 w 32"/>
                <a:gd name="T21" fmla="*/ 18 h 164"/>
                <a:gd name="T22" fmla="*/ 8 w 32"/>
                <a:gd name="T23" fmla="*/ 22 h 164"/>
                <a:gd name="T24" fmla="*/ 8 w 32"/>
                <a:gd name="T25" fmla="*/ 22 h 164"/>
                <a:gd name="T26" fmla="*/ 2 w 32"/>
                <a:gd name="T27" fmla="*/ 42 h 164"/>
                <a:gd name="T28" fmla="*/ 2 w 32"/>
                <a:gd name="T29" fmla="*/ 44 h 164"/>
                <a:gd name="T30" fmla="*/ 2 w 32"/>
                <a:gd name="T31" fmla="*/ 46 h 164"/>
                <a:gd name="T32" fmla="*/ 4 w 32"/>
                <a:gd name="T33" fmla="*/ 52 h 164"/>
                <a:gd name="T34" fmla="*/ 4 w 32"/>
                <a:gd name="T35" fmla="*/ 56 h 164"/>
                <a:gd name="T36" fmla="*/ 6 w 32"/>
                <a:gd name="T37" fmla="*/ 60 h 164"/>
                <a:gd name="T38" fmla="*/ 6 w 32"/>
                <a:gd name="T39" fmla="*/ 66 h 164"/>
                <a:gd name="T40" fmla="*/ 8 w 32"/>
                <a:gd name="T41" fmla="*/ 82 h 164"/>
                <a:gd name="T42" fmla="*/ 6 w 32"/>
                <a:gd name="T43" fmla="*/ 100 h 164"/>
                <a:gd name="T44" fmla="*/ 6 w 32"/>
                <a:gd name="T45" fmla="*/ 118 h 164"/>
                <a:gd name="T46" fmla="*/ 6 w 32"/>
                <a:gd name="T47" fmla="*/ 132 h 164"/>
                <a:gd name="T48" fmla="*/ 6 w 32"/>
                <a:gd name="T49" fmla="*/ 140 h 164"/>
                <a:gd name="T50" fmla="*/ 6 w 32"/>
                <a:gd name="T51" fmla="*/ 142 h 164"/>
                <a:gd name="T52" fmla="*/ 4 w 32"/>
                <a:gd name="T53" fmla="*/ 146 h 164"/>
                <a:gd name="T54" fmla="*/ 2 w 32"/>
                <a:gd name="T55" fmla="*/ 150 h 164"/>
                <a:gd name="T56" fmla="*/ 0 w 32"/>
                <a:gd name="T57" fmla="*/ 156 h 164"/>
                <a:gd name="T58" fmla="*/ 0 w 32"/>
                <a:gd name="T59" fmla="*/ 158 h 164"/>
                <a:gd name="T60" fmla="*/ 0 w 32"/>
                <a:gd name="T61" fmla="*/ 160 h 164"/>
                <a:gd name="T62" fmla="*/ 8 w 32"/>
                <a:gd name="T63" fmla="*/ 164 h 164"/>
                <a:gd name="T64" fmla="*/ 12 w 32"/>
                <a:gd name="T65" fmla="*/ 152 h 164"/>
                <a:gd name="T66" fmla="*/ 22 w 32"/>
                <a:gd name="T67" fmla="*/ 162 h 164"/>
                <a:gd name="T68" fmla="*/ 22 w 32"/>
                <a:gd name="T69" fmla="*/ 160 h 164"/>
                <a:gd name="T70" fmla="*/ 22 w 32"/>
                <a:gd name="T71" fmla="*/ 158 h 164"/>
                <a:gd name="T72" fmla="*/ 22 w 32"/>
                <a:gd name="T73" fmla="*/ 152 h 164"/>
                <a:gd name="T74" fmla="*/ 22 w 32"/>
                <a:gd name="T75" fmla="*/ 146 h 164"/>
                <a:gd name="T76" fmla="*/ 20 w 32"/>
                <a:gd name="T77" fmla="*/ 140 h 164"/>
                <a:gd name="T78" fmla="*/ 16 w 32"/>
                <a:gd name="T79" fmla="*/ 130 h 164"/>
                <a:gd name="T80" fmla="*/ 16 w 32"/>
                <a:gd name="T81" fmla="*/ 118 h 164"/>
                <a:gd name="T82" fmla="*/ 24 w 32"/>
                <a:gd name="T83" fmla="*/ 106 h 164"/>
                <a:gd name="T84" fmla="*/ 28 w 32"/>
                <a:gd name="T85" fmla="*/ 102 h 164"/>
                <a:gd name="T86" fmla="*/ 32 w 32"/>
                <a:gd name="T87" fmla="*/ 96 h 164"/>
                <a:gd name="T88" fmla="*/ 32 w 32"/>
                <a:gd name="T89" fmla="*/ 92 h 164"/>
                <a:gd name="T90" fmla="*/ 32 w 32"/>
                <a:gd name="T91" fmla="*/ 88 h 164"/>
                <a:gd name="T92" fmla="*/ 30 w 32"/>
                <a:gd name="T93" fmla="*/ 84 h 164"/>
                <a:gd name="T94" fmla="*/ 30 w 32"/>
                <a:gd name="T95" fmla="*/ 80 h 164"/>
                <a:gd name="T96" fmla="*/ 30 w 32"/>
                <a:gd name="T97" fmla="*/ 74 h 164"/>
                <a:gd name="T98" fmla="*/ 28 w 32"/>
                <a:gd name="T99" fmla="*/ 62 h 164"/>
                <a:gd name="T100" fmla="*/ 26 w 32"/>
                <a:gd name="T101" fmla="*/ 50 h 164"/>
                <a:gd name="T102" fmla="*/ 24 w 32"/>
                <a:gd name="T103" fmla="*/ 40 h 164"/>
                <a:gd name="T104" fmla="*/ 24 w 32"/>
                <a:gd name="T105" fmla="*/ 36 h 164"/>
                <a:gd name="T106" fmla="*/ 24 w 32"/>
                <a:gd name="T107" fmla="*/ 36 h 164"/>
                <a:gd name="T108" fmla="*/ 22 w 32"/>
                <a:gd name="T109" fmla="*/ 32 h 164"/>
                <a:gd name="T110" fmla="*/ 22 w 32"/>
                <a:gd name="T111" fmla="*/ 28 h 164"/>
                <a:gd name="T112" fmla="*/ 22 w 32"/>
                <a:gd name="T113" fmla="*/ 22 h 164"/>
                <a:gd name="T114" fmla="*/ 22 w 32"/>
                <a:gd name="T115" fmla="*/ 16 h 164"/>
                <a:gd name="T116" fmla="*/ 24 w 32"/>
                <a:gd name="T117" fmla="*/ 12 h 164"/>
                <a:gd name="T118" fmla="*/ 26 w 32"/>
                <a:gd name="T119" fmla="*/ 8 h 16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2"/>
                <a:gd name="T181" fmla="*/ 0 h 164"/>
                <a:gd name="T182" fmla="*/ 32 w 32"/>
                <a:gd name="T183" fmla="*/ 164 h 16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2" h="164">
                  <a:moveTo>
                    <a:pt x="26" y="8"/>
                  </a:moveTo>
                  <a:lnTo>
                    <a:pt x="26" y="6"/>
                  </a:lnTo>
                  <a:lnTo>
                    <a:pt x="24" y="6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4" y="6"/>
                  </a:lnTo>
                  <a:lnTo>
                    <a:pt x="12" y="10"/>
                  </a:lnTo>
                  <a:lnTo>
                    <a:pt x="10" y="14"/>
                  </a:lnTo>
                  <a:lnTo>
                    <a:pt x="8" y="18"/>
                  </a:lnTo>
                  <a:lnTo>
                    <a:pt x="8" y="22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4" y="52"/>
                  </a:lnTo>
                  <a:lnTo>
                    <a:pt x="4" y="56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8" y="82"/>
                  </a:lnTo>
                  <a:lnTo>
                    <a:pt x="6" y="100"/>
                  </a:lnTo>
                  <a:lnTo>
                    <a:pt x="6" y="118"/>
                  </a:lnTo>
                  <a:lnTo>
                    <a:pt x="6" y="132"/>
                  </a:lnTo>
                  <a:lnTo>
                    <a:pt x="6" y="140"/>
                  </a:lnTo>
                  <a:lnTo>
                    <a:pt x="6" y="142"/>
                  </a:lnTo>
                  <a:lnTo>
                    <a:pt x="4" y="146"/>
                  </a:lnTo>
                  <a:lnTo>
                    <a:pt x="2" y="150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8" y="164"/>
                  </a:lnTo>
                  <a:lnTo>
                    <a:pt x="12" y="152"/>
                  </a:lnTo>
                  <a:lnTo>
                    <a:pt x="22" y="162"/>
                  </a:lnTo>
                  <a:lnTo>
                    <a:pt x="22" y="160"/>
                  </a:lnTo>
                  <a:lnTo>
                    <a:pt x="22" y="158"/>
                  </a:lnTo>
                  <a:lnTo>
                    <a:pt x="22" y="152"/>
                  </a:lnTo>
                  <a:lnTo>
                    <a:pt x="22" y="146"/>
                  </a:lnTo>
                  <a:lnTo>
                    <a:pt x="20" y="140"/>
                  </a:lnTo>
                  <a:lnTo>
                    <a:pt x="16" y="130"/>
                  </a:lnTo>
                  <a:lnTo>
                    <a:pt x="16" y="118"/>
                  </a:lnTo>
                  <a:lnTo>
                    <a:pt x="24" y="106"/>
                  </a:lnTo>
                  <a:lnTo>
                    <a:pt x="28" y="102"/>
                  </a:lnTo>
                  <a:lnTo>
                    <a:pt x="32" y="96"/>
                  </a:lnTo>
                  <a:lnTo>
                    <a:pt x="32" y="92"/>
                  </a:lnTo>
                  <a:lnTo>
                    <a:pt x="32" y="88"/>
                  </a:lnTo>
                  <a:lnTo>
                    <a:pt x="30" y="84"/>
                  </a:lnTo>
                  <a:lnTo>
                    <a:pt x="30" y="80"/>
                  </a:lnTo>
                  <a:lnTo>
                    <a:pt x="30" y="74"/>
                  </a:lnTo>
                  <a:lnTo>
                    <a:pt x="28" y="62"/>
                  </a:lnTo>
                  <a:lnTo>
                    <a:pt x="26" y="50"/>
                  </a:lnTo>
                  <a:lnTo>
                    <a:pt x="24" y="40"/>
                  </a:lnTo>
                  <a:lnTo>
                    <a:pt x="24" y="36"/>
                  </a:lnTo>
                  <a:lnTo>
                    <a:pt x="22" y="32"/>
                  </a:lnTo>
                  <a:lnTo>
                    <a:pt x="22" y="28"/>
                  </a:lnTo>
                  <a:lnTo>
                    <a:pt x="22" y="22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6" y="8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63" name="Freeform 197"/>
            <p:cNvSpPr>
              <a:spLocks/>
            </p:cNvSpPr>
            <p:nvPr/>
          </p:nvSpPr>
          <p:spPr bwMode="gray">
            <a:xfrm>
              <a:off x="1121" y="1472"/>
              <a:ext cx="2132" cy="1160"/>
            </a:xfrm>
            <a:custGeom>
              <a:avLst/>
              <a:gdLst>
                <a:gd name="T0" fmla="*/ 1494 w 2132"/>
                <a:gd name="T1" fmla="*/ 916 h 1160"/>
                <a:gd name="T2" fmla="*/ 1558 w 2132"/>
                <a:gd name="T3" fmla="*/ 688 h 1160"/>
                <a:gd name="T4" fmla="*/ 1762 w 2132"/>
                <a:gd name="T5" fmla="*/ 626 h 1160"/>
                <a:gd name="T6" fmla="*/ 1698 w 2132"/>
                <a:gd name="T7" fmla="*/ 776 h 1160"/>
                <a:gd name="T8" fmla="*/ 1790 w 2132"/>
                <a:gd name="T9" fmla="*/ 726 h 1160"/>
                <a:gd name="T10" fmla="*/ 1876 w 2132"/>
                <a:gd name="T11" fmla="*/ 654 h 1160"/>
                <a:gd name="T12" fmla="*/ 1998 w 2132"/>
                <a:gd name="T13" fmla="*/ 586 h 1160"/>
                <a:gd name="T14" fmla="*/ 2084 w 2132"/>
                <a:gd name="T15" fmla="*/ 548 h 1160"/>
                <a:gd name="T16" fmla="*/ 2074 w 2132"/>
                <a:gd name="T17" fmla="*/ 480 h 1160"/>
                <a:gd name="T18" fmla="*/ 1880 w 2132"/>
                <a:gd name="T19" fmla="*/ 370 h 1160"/>
                <a:gd name="T20" fmla="*/ 1640 w 2132"/>
                <a:gd name="T21" fmla="*/ 308 h 1160"/>
                <a:gd name="T22" fmla="*/ 1578 w 2132"/>
                <a:gd name="T23" fmla="*/ 268 h 1160"/>
                <a:gd name="T24" fmla="*/ 1412 w 2132"/>
                <a:gd name="T25" fmla="*/ 308 h 1160"/>
                <a:gd name="T26" fmla="*/ 1338 w 2132"/>
                <a:gd name="T27" fmla="*/ 230 h 1160"/>
                <a:gd name="T28" fmla="*/ 1160 w 2132"/>
                <a:gd name="T29" fmla="*/ 170 h 1160"/>
                <a:gd name="T30" fmla="*/ 1134 w 2132"/>
                <a:gd name="T31" fmla="*/ 160 h 1160"/>
                <a:gd name="T32" fmla="*/ 1086 w 2132"/>
                <a:gd name="T33" fmla="*/ 8 h 1160"/>
                <a:gd name="T34" fmla="*/ 1020 w 2132"/>
                <a:gd name="T35" fmla="*/ 108 h 1160"/>
                <a:gd name="T36" fmla="*/ 906 w 2132"/>
                <a:gd name="T37" fmla="*/ 98 h 1160"/>
                <a:gd name="T38" fmla="*/ 764 w 2132"/>
                <a:gd name="T39" fmla="*/ 244 h 1160"/>
                <a:gd name="T40" fmla="*/ 812 w 2132"/>
                <a:gd name="T41" fmla="*/ 382 h 1160"/>
                <a:gd name="T42" fmla="*/ 778 w 2132"/>
                <a:gd name="T43" fmla="*/ 298 h 1160"/>
                <a:gd name="T44" fmla="*/ 706 w 2132"/>
                <a:gd name="T45" fmla="*/ 244 h 1160"/>
                <a:gd name="T46" fmla="*/ 670 w 2132"/>
                <a:gd name="T47" fmla="*/ 318 h 1160"/>
                <a:gd name="T48" fmla="*/ 726 w 2132"/>
                <a:gd name="T49" fmla="*/ 416 h 1160"/>
                <a:gd name="T50" fmla="*/ 756 w 2132"/>
                <a:gd name="T51" fmla="*/ 470 h 1160"/>
                <a:gd name="T52" fmla="*/ 712 w 2132"/>
                <a:gd name="T53" fmla="*/ 492 h 1160"/>
                <a:gd name="T54" fmla="*/ 676 w 2132"/>
                <a:gd name="T55" fmla="*/ 424 h 1160"/>
                <a:gd name="T56" fmla="*/ 648 w 2132"/>
                <a:gd name="T57" fmla="*/ 466 h 1160"/>
                <a:gd name="T58" fmla="*/ 656 w 2132"/>
                <a:gd name="T59" fmla="*/ 368 h 1160"/>
                <a:gd name="T60" fmla="*/ 610 w 2132"/>
                <a:gd name="T61" fmla="*/ 280 h 1160"/>
                <a:gd name="T62" fmla="*/ 552 w 2132"/>
                <a:gd name="T63" fmla="*/ 374 h 1160"/>
                <a:gd name="T64" fmla="*/ 390 w 2132"/>
                <a:gd name="T65" fmla="*/ 422 h 1160"/>
                <a:gd name="T66" fmla="*/ 328 w 2132"/>
                <a:gd name="T67" fmla="*/ 410 h 1160"/>
                <a:gd name="T68" fmla="*/ 302 w 2132"/>
                <a:gd name="T69" fmla="*/ 490 h 1160"/>
                <a:gd name="T70" fmla="*/ 208 w 2132"/>
                <a:gd name="T71" fmla="*/ 560 h 1160"/>
                <a:gd name="T72" fmla="*/ 258 w 2132"/>
                <a:gd name="T73" fmla="*/ 480 h 1160"/>
                <a:gd name="T74" fmla="*/ 162 w 2132"/>
                <a:gd name="T75" fmla="*/ 368 h 1160"/>
                <a:gd name="T76" fmla="*/ 134 w 2132"/>
                <a:gd name="T77" fmla="*/ 606 h 1160"/>
                <a:gd name="T78" fmla="*/ 54 w 2132"/>
                <a:gd name="T79" fmla="*/ 674 h 1160"/>
                <a:gd name="T80" fmla="*/ 28 w 2132"/>
                <a:gd name="T81" fmla="*/ 730 h 1160"/>
                <a:gd name="T82" fmla="*/ 42 w 2132"/>
                <a:gd name="T83" fmla="*/ 810 h 1160"/>
                <a:gd name="T84" fmla="*/ 38 w 2132"/>
                <a:gd name="T85" fmla="*/ 892 h 1160"/>
                <a:gd name="T86" fmla="*/ 60 w 2132"/>
                <a:gd name="T87" fmla="*/ 918 h 1160"/>
                <a:gd name="T88" fmla="*/ 114 w 2132"/>
                <a:gd name="T89" fmla="*/ 970 h 1160"/>
                <a:gd name="T90" fmla="*/ 174 w 2132"/>
                <a:gd name="T91" fmla="*/ 998 h 1160"/>
                <a:gd name="T92" fmla="*/ 212 w 2132"/>
                <a:gd name="T93" fmla="*/ 974 h 1160"/>
                <a:gd name="T94" fmla="*/ 236 w 2132"/>
                <a:gd name="T95" fmla="*/ 1020 h 1160"/>
                <a:gd name="T96" fmla="*/ 316 w 2132"/>
                <a:gd name="T97" fmla="*/ 1092 h 1160"/>
                <a:gd name="T98" fmla="*/ 348 w 2132"/>
                <a:gd name="T99" fmla="*/ 1034 h 1160"/>
                <a:gd name="T100" fmla="*/ 390 w 2132"/>
                <a:gd name="T101" fmla="*/ 992 h 1160"/>
                <a:gd name="T102" fmla="*/ 410 w 2132"/>
                <a:gd name="T103" fmla="*/ 1058 h 1160"/>
                <a:gd name="T104" fmla="*/ 452 w 2132"/>
                <a:gd name="T105" fmla="*/ 1122 h 1160"/>
                <a:gd name="T106" fmla="*/ 560 w 2132"/>
                <a:gd name="T107" fmla="*/ 1128 h 1160"/>
                <a:gd name="T108" fmla="*/ 660 w 2132"/>
                <a:gd name="T109" fmla="*/ 1104 h 1160"/>
                <a:gd name="T110" fmla="*/ 732 w 2132"/>
                <a:gd name="T111" fmla="*/ 1050 h 1160"/>
                <a:gd name="T112" fmla="*/ 752 w 2132"/>
                <a:gd name="T113" fmla="*/ 994 h 1160"/>
                <a:gd name="T114" fmla="*/ 834 w 2132"/>
                <a:gd name="T115" fmla="*/ 912 h 1160"/>
                <a:gd name="T116" fmla="*/ 964 w 2132"/>
                <a:gd name="T117" fmla="*/ 912 h 1160"/>
                <a:gd name="T118" fmla="*/ 1168 w 2132"/>
                <a:gd name="T119" fmla="*/ 880 h 1160"/>
                <a:gd name="T120" fmla="*/ 1354 w 2132"/>
                <a:gd name="T121" fmla="*/ 904 h 1160"/>
                <a:gd name="T122" fmla="*/ 1432 w 2132"/>
                <a:gd name="T123" fmla="*/ 908 h 116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132"/>
                <a:gd name="T187" fmla="*/ 0 h 1160"/>
                <a:gd name="T188" fmla="*/ 2132 w 2132"/>
                <a:gd name="T189" fmla="*/ 1160 h 116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132" h="1160">
                  <a:moveTo>
                    <a:pt x="1396" y="998"/>
                  </a:moveTo>
                  <a:lnTo>
                    <a:pt x="1398" y="994"/>
                  </a:lnTo>
                  <a:lnTo>
                    <a:pt x="1398" y="996"/>
                  </a:lnTo>
                  <a:lnTo>
                    <a:pt x="1396" y="1000"/>
                  </a:lnTo>
                  <a:lnTo>
                    <a:pt x="1396" y="1002"/>
                  </a:lnTo>
                  <a:lnTo>
                    <a:pt x="1394" y="1006"/>
                  </a:lnTo>
                  <a:lnTo>
                    <a:pt x="1394" y="1010"/>
                  </a:lnTo>
                  <a:lnTo>
                    <a:pt x="1394" y="1012"/>
                  </a:lnTo>
                  <a:lnTo>
                    <a:pt x="1392" y="1012"/>
                  </a:lnTo>
                  <a:lnTo>
                    <a:pt x="1394" y="1018"/>
                  </a:lnTo>
                  <a:lnTo>
                    <a:pt x="1398" y="1024"/>
                  </a:lnTo>
                  <a:lnTo>
                    <a:pt x="1402" y="1028"/>
                  </a:lnTo>
                  <a:lnTo>
                    <a:pt x="1406" y="1030"/>
                  </a:lnTo>
                  <a:lnTo>
                    <a:pt x="1410" y="1032"/>
                  </a:lnTo>
                  <a:lnTo>
                    <a:pt x="1412" y="1034"/>
                  </a:lnTo>
                  <a:lnTo>
                    <a:pt x="1414" y="1034"/>
                  </a:lnTo>
                  <a:lnTo>
                    <a:pt x="1424" y="1026"/>
                  </a:lnTo>
                  <a:lnTo>
                    <a:pt x="1436" y="1010"/>
                  </a:lnTo>
                  <a:lnTo>
                    <a:pt x="1450" y="992"/>
                  </a:lnTo>
                  <a:lnTo>
                    <a:pt x="1464" y="970"/>
                  </a:lnTo>
                  <a:lnTo>
                    <a:pt x="1476" y="950"/>
                  </a:lnTo>
                  <a:lnTo>
                    <a:pt x="1486" y="932"/>
                  </a:lnTo>
                  <a:lnTo>
                    <a:pt x="1492" y="920"/>
                  </a:lnTo>
                  <a:lnTo>
                    <a:pt x="1494" y="916"/>
                  </a:lnTo>
                  <a:lnTo>
                    <a:pt x="1496" y="898"/>
                  </a:lnTo>
                  <a:lnTo>
                    <a:pt x="1502" y="884"/>
                  </a:lnTo>
                  <a:lnTo>
                    <a:pt x="1506" y="876"/>
                  </a:lnTo>
                  <a:lnTo>
                    <a:pt x="1510" y="872"/>
                  </a:lnTo>
                  <a:lnTo>
                    <a:pt x="1512" y="846"/>
                  </a:lnTo>
                  <a:lnTo>
                    <a:pt x="1514" y="842"/>
                  </a:lnTo>
                  <a:lnTo>
                    <a:pt x="1516" y="830"/>
                  </a:lnTo>
                  <a:lnTo>
                    <a:pt x="1514" y="818"/>
                  </a:lnTo>
                  <a:lnTo>
                    <a:pt x="1510" y="808"/>
                  </a:lnTo>
                  <a:lnTo>
                    <a:pt x="1500" y="804"/>
                  </a:lnTo>
                  <a:lnTo>
                    <a:pt x="1494" y="804"/>
                  </a:lnTo>
                  <a:lnTo>
                    <a:pt x="1486" y="806"/>
                  </a:lnTo>
                  <a:lnTo>
                    <a:pt x="1478" y="808"/>
                  </a:lnTo>
                  <a:lnTo>
                    <a:pt x="1472" y="808"/>
                  </a:lnTo>
                  <a:lnTo>
                    <a:pt x="1466" y="806"/>
                  </a:lnTo>
                  <a:lnTo>
                    <a:pt x="1462" y="802"/>
                  </a:lnTo>
                  <a:lnTo>
                    <a:pt x="1460" y="800"/>
                  </a:lnTo>
                  <a:lnTo>
                    <a:pt x="1458" y="798"/>
                  </a:lnTo>
                  <a:lnTo>
                    <a:pt x="1456" y="798"/>
                  </a:lnTo>
                  <a:lnTo>
                    <a:pt x="1444" y="794"/>
                  </a:lnTo>
                  <a:lnTo>
                    <a:pt x="1470" y="770"/>
                  </a:lnTo>
                  <a:lnTo>
                    <a:pt x="1472" y="762"/>
                  </a:lnTo>
                  <a:lnTo>
                    <a:pt x="1494" y="738"/>
                  </a:lnTo>
                  <a:lnTo>
                    <a:pt x="1542" y="686"/>
                  </a:lnTo>
                  <a:lnTo>
                    <a:pt x="1546" y="686"/>
                  </a:lnTo>
                  <a:lnTo>
                    <a:pt x="1558" y="688"/>
                  </a:lnTo>
                  <a:lnTo>
                    <a:pt x="1572" y="692"/>
                  </a:lnTo>
                  <a:lnTo>
                    <a:pt x="1588" y="694"/>
                  </a:lnTo>
                  <a:lnTo>
                    <a:pt x="1602" y="698"/>
                  </a:lnTo>
                  <a:lnTo>
                    <a:pt x="1608" y="698"/>
                  </a:lnTo>
                  <a:lnTo>
                    <a:pt x="1612" y="698"/>
                  </a:lnTo>
                  <a:lnTo>
                    <a:pt x="1612" y="694"/>
                  </a:lnTo>
                  <a:lnTo>
                    <a:pt x="1612" y="692"/>
                  </a:lnTo>
                  <a:lnTo>
                    <a:pt x="1612" y="688"/>
                  </a:lnTo>
                  <a:lnTo>
                    <a:pt x="1612" y="686"/>
                  </a:lnTo>
                  <a:lnTo>
                    <a:pt x="1622" y="680"/>
                  </a:lnTo>
                  <a:lnTo>
                    <a:pt x="1634" y="682"/>
                  </a:lnTo>
                  <a:lnTo>
                    <a:pt x="1642" y="682"/>
                  </a:lnTo>
                  <a:lnTo>
                    <a:pt x="1650" y="700"/>
                  </a:lnTo>
                  <a:lnTo>
                    <a:pt x="1694" y="686"/>
                  </a:lnTo>
                  <a:lnTo>
                    <a:pt x="1694" y="676"/>
                  </a:lnTo>
                  <a:lnTo>
                    <a:pt x="1732" y="642"/>
                  </a:lnTo>
                  <a:lnTo>
                    <a:pt x="1734" y="642"/>
                  </a:lnTo>
                  <a:lnTo>
                    <a:pt x="1736" y="640"/>
                  </a:lnTo>
                  <a:lnTo>
                    <a:pt x="1738" y="636"/>
                  </a:lnTo>
                  <a:lnTo>
                    <a:pt x="1742" y="634"/>
                  </a:lnTo>
                  <a:lnTo>
                    <a:pt x="1746" y="630"/>
                  </a:lnTo>
                  <a:lnTo>
                    <a:pt x="1750" y="628"/>
                  </a:lnTo>
                  <a:lnTo>
                    <a:pt x="1756" y="626"/>
                  </a:lnTo>
                  <a:lnTo>
                    <a:pt x="1760" y="624"/>
                  </a:lnTo>
                  <a:lnTo>
                    <a:pt x="1762" y="626"/>
                  </a:lnTo>
                  <a:lnTo>
                    <a:pt x="1764" y="628"/>
                  </a:lnTo>
                  <a:lnTo>
                    <a:pt x="1764" y="632"/>
                  </a:lnTo>
                  <a:lnTo>
                    <a:pt x="1760" y="638"/>
                  </a:lnTo>
                  <a:lnTo>
                    <a:pt x="1758" y="644"/>
                  </a:lnTo>
                  <a:lnTo>
                    <a:pt x="1754" y="648"/>
                  </a:lnTo>
                  <a:lnTo>
                    <a:pt x="1754" y="652"/>
                  </a:lnTo>
                  <a:lnTo>
                    <a:pt x="1754" y="654"/>
                  </a:lnTo>
                  <a:lnTo>
                    <a:pt x="1758" y="654"/>
                  </a:lnTo>
                  <a:lnTo>
                    <a:pt x="1760" y="654"/>
                  </a:lnTo>
                  <a:lnTo>
                    <a:pt x="1764" y="654"/>
                  </a:lnTo>
                  <a:lnTo>
                    <a:pt x="1768" y="652"/>
                  </a:lnTo>
                  <a:lnTo>
                    <a:pt x="1770" y="650"/>
                  </a:lnTo>
                  <a:lnTo>
                    <a:pt x="1776" y="644"/>
                  </a:lnTo>
                  <a:lnTo>
                    <a:pt x="1784" y="634"/>
                  </a:lnTo>
                  <a:lnTo>
                    <a:pt x="1790" y="624"/>
                  </a:lnTo>
                  <a:lnTo>
                    <a:pt x="1796" y="616"/>
                  </a:lnTo>
                  <a:lnTo>
                    <a:pt x="1798" y="614"/>
                  </a:lnTo>
                  <a:lnTo>
                    <a:pt x="1792" y="626"/>
                  </a:lnTo>
                  <a:lnTo>
                    <a:pt x="1792" y="638"/>
                  </a:lnTo>
                  <a:lnTo>
                    <a:pt x="1794" y="648"/>
                  </a:lnTo>
                  <a:lnTo>
                    <a:pt x="1796" y="652"/>
                  </a:lnTo>
                  <a:lnTo>
                    <a:pt x="1762" y="676"/>
                  </a:lnTo>
                  <a:lnTo>
                    <a:pt x="1752" y="706"/>
                  </a:lnTo>
                  <a:lnTo>
                    <a:pt x="1714" y="736"/>
                  </a:lnTo>
                  <a:lnTo>
                    <a:pt x="1698" y="776"/>
                  </a:lnTo>
                  <a:lnTo>
                    <a:pt x="1696" y="780"/>
                  </a:lnTo>
                  <a:lnTo>
                    <a:pt x="1696" y="784"/>
                  </a:lnTo>
                  <a:lnTo>
                    <a:pt x="1694" y="790"/>
                  </a:lnTo>
                  <a:lnTo>
                    <a:pt x="1696" y="798"/>
                  </a:lnTo>
                  <a:lnTo>
                    <a:pt x="1698" y="806"/>
                  </a:lnTo>
                  <a:lnTo>
                    <a:pt x="1702" y="820"/>
                  </a:lnTo>
                  <a:lnTo>
                    <a:pt x="1708" y="838"/>
                  </a:lnTo>
                  <a:lnTo>
                    <a:pt x="1712" y="854"/>
                  </a:lnTo>
                  <a:lnTo>
                    <a:pt x="1718" y="868"/>
                  </a:lnTo>
                  <a:lnTo>
                    <a:pt x="1718" y="874"/>
                  </a:lnTo>
                  <a:lnTo>
                    <a:pt x="1736" y="848"/>
                  </a:lnTo>
                  <a:lnTo>
                    <a:pt x="1766" y="802"/>
                  </a:lnTo>
                  <a:lnTo>
                    <a:pt x="1782" y="798"/>
                  </a:lnTo>
                  <a:lnTo>
                    <a:pt x="1780" y="794"/>
                  </a:lnTo>
                  <a:lnTo>
                    <a:pt x="1780" y="784"/>
                  </a:lnTo>
                  <a:lnTo>
                    <a:pt x="1782" y="772"/>
                  </a:lnTo>
                  <a:lnTo>
                    <a:pt x="1786" y="758"/>
                  </a:lnTo>
                  <a:lnTo>
                    <a:pt x="1790" y="750"/>
                  </a:lnTo>
                  <a:lnTo>
                    <a:pt x="1792" y="744"/>
                  </a:lnTo>
                  <a:lnTo>
                    <a:pt x="1792" y="740"/>
                  </a:lnTo>
                  <a:lnTo>
                    <a:pt x="1792" y="736"/>
                  </a:lnTo>
                  <a:lnTo>
                    <a:pt x="1792" y="732"/>
                  </a:lnTo>
                  <a:lnTo>
                    <a:pt x="1792" y="730"/>
                  </a:lnTo>
                  <a:lnTo>
                    <a:pt x="1790" y="730"/>
                  </a:lnTo>
                  <a:lnTo>
                    <a:pt x="1790" y="728"/>
                  </a:lnTo>
                  <a:lnTo>
                    <a:pt x="1790" y="726"/>
                  </a:lnTo>
                  <a:lnTo>
                    <a:pt x="1788" y="724"/>
                  </a:lnTo>
                  <a:lnTo>
                    <a:pt x="1786" y="720"/>
                  </a:lnTo>
                  <a:lnTo>
                    <a:pt x="1786" y="716"/>
                  </a:lnTo>
                  <a:lnTo>
                    <a:pt x="1786" y="712"/>
                  </a:lnTo>
                  <a:lnTo>
                    <a:pt x="1790" y="708"/>
                  </a:lnTo>
                  <a:lnTo>
                    <a:pt x="1792" y="704"/>
                  </a:lnTo>
                  <a:lnTo>
                    <a:pt x="1796" y="702"/>
                  </a:lnTo>
                  <a:lnTo>
                    <a:pt x="1802" y="702"/>
                  </a:lnTo>
                  <a:lnTo>
                    <a:pt x="1812" y="700"/>
                  </a:lnTo>
                  <a:lnTo>
                    <a:pt x="1816" y="698"/>
                  </a:lnTo>
                  <a:lnTo>
                    <a:pt x="1818" y="696"/>
                  </a:lnTo>
                  <a:lnTo>
                    <a:pt x="1820" y="692"/>
                  </a:lnTo>
                  <a:lnTo>
                    <a:pt x="1820" y="688"/>
                  </a:lnTo>
                  <a:lnTo>
                    <a:pt x="1820" y="684"/>
                  </a:lnTo>
                  <a:lnTo>
                    <a:pt x="1820" y="680"/>
                  </a:lnTo>
                  <a:lnTo>
                    <a:pt x="1820" y="678"/>
                  </a:lnTo>
                  <a:lnTo>
                    <a:pt x="1822" y="676"/>
                  </a:lnTo>
                  <a:lnTo>
                    <a:pt x="1824" y="676"/>
                  </a:lnTo>
                  <a:lnTo>
                    <a:pt x="1832" y="676"/>
                  </a:lnTo>
                  <a:lnTo>
                    <a:pt x="1838" y="674"/>
                  </a:lnTo>
                  <a:lnTo>
                    <a:pt x="1846" y="670"/>
                  </a:lnTo>
                  <a:lnTo>
                    <a:pt x="1858" y="660"/>
                  </a:lnTo>
                  <a:lnTo>
                    <a:pt x="1862" y="656"/>
                  </a:lnTo>
                  <a:lnTo>
                    <a:pt x="1868" y="654"/>
                  </a:lnTo>
                  <a:lnTo>
                    <a:pt x="1872" y="654"/>
                  </a:lnTo>
                  <a:lnTo>
                    <a:pt x="1876" y="654"/>
                  </a:lnTo>
                  <a:lnTo>
                    <a:pt x="1880" y="656"/>
                  </a:lnTo>
                  <a:lnTo>
                    <a:pt x="1882" y="660"/>
                  </a:lnTo>
                  <a:lnTo>
                    <a:pt x="1884" y="662"/>
                  </a:lnTo>
                  <a:lnTo>
                    <a:pt x="1884" y="664"/>
                  </a:lnTo>
                  <a:lnTo>
                    <a:pt x="1906" y="656"/>
                  </a:lnTo>
                  <a:lnTo>
                    <a:pt x="1914" y="642"/>
                  </a:lnTo>
                  <a:lnTo>
                    <a:pt x="1926" y="630"/>
                  </a:lnTo>
                  <a:lnTo>
                    <a:pt x="1944" y="622"/>
                  </a:lnTo>
                  <a:lnTo>
                    <a:pt x="1948" y="610"/>
                  </a:lnTo>
                  <a:lnTo>
                    <a:pt x="1964" y="610"/>
                  </a:lnTo>
                  <a:lnTo>
                    <a:pt x="1966" y="610"/>
                  </a:lnTo>
                  <a:lnTo>
                    <a:pt x="1970" y="610"/>
                  </a:lnTo>
                  <a:lnTo>
                    <a:pt x="1974" y="610"/>
                  </a:lnTo>
                  <a:lnTo>
                    <a:pt x="1978" y="610"/>
                  </a:lnTo>
                  <a:lnTo>
                    <a:pt x="1982" y="612"/>
                  </a:lnTo>
                  <a:lnTo>
                    <a:pt x="1986" y="612"/>
                  </a:lnTo>
                  <a:lnTo>
                    <a:pt x="1988" y="610"/>
                  </a:lnTo>
                  <a:lnTo>
                    <a:pt x="1992" y="608"/>
                  </a:lnTo>
                  <a:lnTo>
                    <a:pt x="1996" y="604"/>
                  </a:lnTo>
                  <a:lnTo>
                    <a:pt x="2000" y="602"/>
                  </a:lnTo>
                  <a:lnTo>
                    <a:pt x="2002" y="598"/>
                  </a:lnTo>
                  <a:lnTo>
                    <a:pt x="2004" y="596"/>
                  </a:lnTo>
                  <a:lnTo>
                    <a:pt x="2006" y="596"/>
                  </a:lnTo>
                  <a:lnTo>
                    <a:pt x="2004" y="592"/>
                  </a:lnTo>
                  <a:lnTo>
                    <a:pt x="1998" y="586"/>
                  </a:lnTo>
                  <a:lnTo>
                    <a:pt x="1990" y="576"/>
                  </a:lnTo>
                  <a:lnTo>
                    <a:pt x="1984" y="568"/>
                  </a:lnTo>
                  <a:lnTo>
                    <a:pt x="1978" y="562"/>
                  </a:lnTo>
                  <a:lnTo>
                    <a:pt x="1974" y="560"/>
                  </a:lnTo>
                  <a:lnTo>
                    <a:pt x="1972" y="556"/>
                  </a:lnTo>
                  <a:lnTo>
                    <a:pt x="1972" y="552"/>
                  </a:lnTo>
                  <a:lnTo>
                    <a:pt x="1972" y="550"/>
                  </a:lnTo>
                  <a:lnTo>
                    <a:pt x="1972" y="546"/>
                  </a:lnTo>
                  <a:lnTo>
                    <a:pt x="1974" y="546"/>
                  </a:lnTo>
                  <a:lnTo>
                    <a:pt x="1978" y="546"/>
                  </a:lnTo>
                  <a:lnTo>
                    <a:pt x="1982" y="546"/>
                  </a:lnTo>
                  <a:lnTo>
                    <a:pt x="1986" y="546"/>
                  </a:lnTo>
                  <a:lnTo>
                    <a:pt x="1988" y="544"/>
                  </a:lnTo>
                  <a:lnTo>
                    <a:pt x="1992" y="542"/>
                  </a:lnTo>
                  <a:lnTo>
                    <a:pt x="1994" y="540"/>
                  </a:lnTo>
                  <a:lnTo>
                    <a:pt x="2016" y="518"/>
                  </a:lnTo>
                  <a:lnTo>
                    <a:pt x="2014" y="502"/>
                  </a:lnTo>
                  <a:lnTo>
                    <a:pt x="2024" y="494"/>
                  </a:lnTo>
                  <a:lnTo>
                    <a:pt x="2032" y="512"/>
                  </a:lnTo>
                  <a:lnTo>
                    <a:pt x="2050" y="518"/>
                  </a:lnTo>
                  <a:lnTo>
                    <a:pt x="2054" y="520"/>
                  </a:lnTo>
                  <a:lnTo>
                    <a:pt x="2060" y="526"/>
                  </a:lnTo>
                  <a:lnTo>
                    <a:pt x="2068" y="534"/>
                  </a:lnTo>
                  <a:lnTo>
                    <a:pt x="2076" y="542"/>
                  </a:lnTo>
                  <a:lnTo>
                    <a:pt x="2084" y="548"/>
                  </a:lnTo>
                  <a:lnTo>
                    <a:pt x="2088" y="550"/>
                  </a:lnTo>
                  <a:lnTo>
                    <a:pt x="2090" y="552"/>
                  </a:lnTo>
                  <a:lnTo>
                    <a:pt x="2094" y="550"/>
                  </a:lnTo>
                  <a:lnTo>
                    <a:pt x="2096" y="550"/>
                  </a:lnTo>
                  <a:lnTo>
                    <a:pt x="2100" y="524"/>
                  </a:lnTo>
                  <a:lnTo>
                    <a:pt x="2100" y="518"/>
                  </a:lnTo>
                  <a:lnTo>
                    <a:pt x="2102" y="518"/>
                  </a:lnTo>
                  <a:lnTo>
                    <a:pt x="2106" y="518"/>
                  </a:lnTo>
                  <a:lnTo>
                    <a:pt x="2110" y="518"/>
                  </a:lnTo>
                  <a:lnTo>
                    <a:pt x="2116" y="518"/>
                  </a:lnTo>
                  <a:lnTo>
                    <a:pt x="2122" y="516"/>
                  </a:lnTo>
                  <a:lnTo>
                    <a:pt x="2126" y="512"/>
                  </a:lnTo>
                  <a:lnTo>
                    <a:pt x="2130" y="508"/>
                  </a:lnTo>
                  <a:lnTo>
                    <a:pt x="2132" y="500"/>
                  </a:lnTo>
                  <a:lnTo>
                    <a:pt x="2124" y="494"/>
                  </a:lnTo>
                  <a:lnTo>
                    <a:pt x="2114" y="488"/>
                  </a:lnTo>
                  <a:lnTo>
                    <a:pt x="2102" y="482"/>
                  </a:lnTo>
                  <a:lnTo>
                    <a:pt x="2092" y="476"/>
                  </a:lnTo>
                  <a:lnTo>
                    <a:pt x="2088" y="472"/>
                  </a:lnTo>
                  <a:lnTo>
                    <a:pt x="2084" y="472"/>
                  </a:lnTo>
                  <a:lnTo>
                    <a:pt x="2080" y="474"/>
                  </a:lnTo>
                  <a:lnTo>
                    <a:pt x="2078" y="474"/>
                  </a:lnTo>
                  <a:lnTo>
                    <a:pt x="2076" y="478"/>
                  </a:lnTo>
                  <a:lnTo>
                    <a:pt x="2074" y="478"/>
                  </a:lnTo>
                  <a:lnTo>
                    <a:pt x="2074" y="480"/>
                  </a:lnTo>
                  <a:lnTo>
                    <a:pt x="2066" y="464"/>
                  </a:lnTo>
                  <a:lnTo>
                    <a:pt x="2054" y="446"/>
                  </a:lnTo>
                  <a:lnTo>
                    <a:pt x="2040" y="432"/>
                  </a:lnTo>
                  <a:lnTo>
                    <a:pt x="2024" y="420"/>
                  </a:lnTo>
                  <a:lnTo>
                    <a:pt x="2010" y="412"/>
                  </a:lnTo>
                  <a:lnTo>
                    <a:pt x="1998" y="408"/>
                  </a:lnTo>
                  <a:lnTo>
                    <a:pt x="1994" y="406"/>
                  </a:lnTo>
                  <a:lnTo>
                    <a:pt x="1960" y="376"/>
                  </a:lnTo>
                  <a:lnTo>
                    <a:pt x="1954" y="376"/>
                  </a:lnTo>
                  <a:lnTo>
                    <a:pt x="1942" y="376"/>
                  </a:lnTo>
                  <a:lnTo>
                    <a:pt x="1930" y="374"/>
                  </a:lnTo>
                  <a:lnTo>
                    <a:pt x="1922" y="372"/>
                  </a:lnTo>
                  <a:lnTo>
                    <a:pt x="1920" y="370"/>
                  </a:lnTo>
                  <a:lnTo>
                    <a:pt x="1916" y="366"/>
                  </a:lnTo>
                  <a:lnTo>
                    <a:pt x="1910" y="366"/>
                  </a:lnTo>
                  <a:lnTo>
                    <a:pt x="1906" y="364"/>
                  </a:lnTo>
                  <a:lnTo>
                    <a:pt x="1902" y="364"/>
                  </a:lnTo>
                  <a:lnTo>
                    <a:pt x="1900" y="388"/>
                  </a:lnTo>
                  <a:lnTo>
                    <a:pt x="1900" y="406"/>
                  </a:lnTo>
                  <a:lnTo>
                    <a:pt x="1896" y="414"/>
                  </a:lnTo>
                  <a:lnTo>
                    <a:pt x="1884" y="416"/>
                  </a:lnTo>
                  <a:lnTo>
                    <a:pt x="1884" y="408"/>
                  </a:lnTo>
                  <a:lnTo>
                    <a:pt x="1866" y="386"/>
                  </a:lnTo>
                  <a:lnTo>
                    <a:pt x="1880" y="376"/>
                  </a:lnTo>
                  <a:lnTo>
                    <a:pt x="1880" y="370"/>
                  </a:lnTo>
                  <a:lnTo>
                    <a:pt x="1842" y="386"/>
                  </a:lnTo>
                  <a:lnTo>
                    <a:pt x="1834" y="382"/>
                  </a:lnTo>
                  <a:lnTo>
                    <a:pt x="1790" y="378"/>
                  </a:lnTo>
                  <a:lnTo>
                    <a:pt x="1774" y="398"/>
                  </a:lnTo>
                  <a:lnTo>
                    <a:pt x="1762" y="380"/>
                  </a:lnTo>
                  <a:lnTo>
                    <a:pt x="1762" y="378"/>
                  </a:lnTo>
                  <a:lnTo>
                    <a:pt x="1764" y="370"/>
                  </a:lnTo>
                  <a:lnTo>
                    <a:pt x="1762" y="358"/>
                  </a:lnTo>
                  <a:lnTo>
                    <a:pt x="1758" y="342"/>
                  </a:lnTo>
                  <a:lnTo>
                    <a:pt x="1748" y="332"/>
                  </a:lnTo>
                  <a:lnTo>
                    <a:pt x="1734" y="326"/>
                  </a:lnTo>
                  <a:lnTo>
                    <a:pt x="1722" y="326"/>
                  </a:lnTo>
                  <a:lnTo>
                    <a:pt x="1712" y="326"/>
                  </a:lnTo>
                  <a:lnTo>
                    <a:pt x="1710" y="328"/>
                  </a:lnTo>
                  <a:lnTo>
                    <a:pt x="1704" y="328"/>
                  </a:lnTo>
                  <a:lnTo>
                    <a:pt x="1690" y="330"/>
                  </a:lnTo>
                  <a:lnTo>
                    <a:pt x="1676" y="330"/>
                  </a:lnTo>
                  <a:lnTo>
                    <a:pt x="1664" y="328"/>
                  </a:lnTo>
                  <a:lnTo>
                    <a:pt x="1660" y="324"/>
                  </a:lnTo>
                  <a:lnTo>
                    <a:pt x="1654" y="322"/>
                  </a:lnTo>
                  <a:lnTo>
                    <a:pt x="1650" y="322"/>
                  </a:lnTo>
                  <a:lnTo>
                    <a:pt x="1648" y="324"/>
                  </a:lnTo>
                  <a:lnTo>
                    <a:pt x="1646" y="324"/>
                  </a:lnTo>
                  <a:lnTo>
                    <a:pt x="1646" y="314"/>
                  </a:lnTo>
                  <a:lnTo>
                    <a:pt x="1638" y="310"/>
                  </a:lnTo>
                  <a:lnTo>
                    <a:pt x="1640" y="308"/>
                  </a:lnTo>
                  <a:lnTo>
                    <a:pt x="1640" y="304"/>
                  </a:lnTo>
                  <a:lnTo>
                    <a:pt x="1638" y="298"/>
                  </a:lnTo>
                  <a:lnTo>
                    <a:pt x="1636" y="290"/>
                  </a:lnTo>
                  <a:lnTo>
                    <a:pt x="1634" y="282"/>
                  </a:lnTo>
                  <a:lnTo>
                    <a:pt x="1630" y="278"/>
                  </a:lnTo>
                  <a:lnTo>
                    <a:pt x="1626" y="276"/>
                  </a:lnTo>
                  <a:lnTo>
                    <a:pt x="1622" y="276"/>
                  </a:lnTo>
                  <a:lnTo>
                    <a:pt x="1618" y="278"/>
                  </a:lnTo>
                  <a:lnTo>
                    <a:pt x="1614" y="280"/>
                  </a:lnTo>
                  <a:lnTo>
                    <a:pt x="1610" y="282"/>
                  </a:lnTo>
                  <a:lnTo>
                    <a:pt x="1606" y="286"/>
                  </a:lnTo>
                  <a:lnTo>
                    <a:pt x="1604" y="288"/>
                  </a:lnTo>
                  <a:lnTo>
                    <a:pt x="1602" y="288"/>
                  </a:lnTo>
                  <a:lnTo>
                    <a:pt x="1600" y="288"/>
                  </a:lnTo>
                  <a:lnTo>
                    <a:pt x="1598" y="290"/>
                  </a:lnTo>
                  <a:lnTo>
                    <a:pt x="1596" y="288"/>
                  </a:lnTo>
                  <a:lnTo>
                    <a:pt x="1594" y="288"/>
                  </a:lnTo>
                  <a:lnTo>
                    <a:pt x="1592" y="286"/>
                  </a:lnTo>
                  <a:lnTo>
                    <a:pt x="1592" y="282"/>
                  </a:lnTo>
                  <a:lnTo>
                    <a:pt x="1592" y="280"/>
                  </a:lnTo>
                  <a:lnTo>
                    <a:pt x="1592" y="276"/>
                  </a:lnTo>
                  <a:lnTo>
                    <a:pt x="1590" y="272"/>
                  </a:lnTo>
                  <a:lnTo>
                    <a:pt x="1588" y="270"/>
                  </a:lnTo>
                  <a:lnTo>
                    <a:pt x="1584" y="268"/>
                  </a:lnTo>
                  <a:lnTo>
                    <a:pt x="1578" y="268"/>
                  </a:lnTo>
                  <a:lnTo>
                    <a:pt x="1566" y="266"/>
                  </a:lnTo>
                  <a:lnTo>
                    <a:pt x="1552" y="264"/>
                  </a:lnTo>
                  <a:lnTo>
                    <a:pt x="1538" y="260"/>
                  </a:lnTo>
                  <a:lnTo>
                    <a:pt x="1528" y="256"/>
                  </a:lnTo>
                  <a:lnTo>
                    <a:pt x="1524" y="256"/>
                  </a:lnTo>
                  <a:lnTo>
                    <a:pt x="1528" y="260"/>
                  </a:lnTo>
                  <a:lnTo>
                    <a:pt x="1526" y="264"/>
                  </a:lnTo>
                  <a:lnTo>
                    <a:pt x="1524" y="268"/>
                  </a:lnTo>
                  <a:lnTo>
                    <a:pt x="1518" y="270"/>
                  </a:lnTo>
                  <a:lnTo>
                    <a:pt x="1512" y="272"/>
                  </a:lnTo>
                  <a:lnTo>
                    <a:pt x="1504" y="276"/>
                  </a:lnTo>
                  <a:lnTo>
                    <a:pt x="1502" y="286"/>
                  </a:lnTo>
                  <a:lnTo>
                    <a:pt x="1502" y="296"/>
                  </a:lnTo>
                  <a:lnTo>
                    <a:pt x="1502" y="306"/>
                  </a:lnTo>
                  <a:lnTo>
                    <a:pt x="1502" y="310"/>
                  </a:lnTo>
                  <a:lnTo>
                    <a:pt x="1494" y="312"/>
                  </a:lnTo>
                  <a:lnTo>
                    <a:pt x="1482" y="318"/>
                  </a:lnTo>
                  <a:lnTo>
                    <a:pt x="1460" y="304"/>
                  </a:lnTo>
                  <a:lnTo>
                    <a:pt x="1452" y="310"/>
                  </a:lnTo>
                  <a:lnTo>
                    <a:pt x="1438" y="310"/>
                  </a:lnTo>
                  <a:lnTo>
                    <a:pt x="1422" y="294"/>
                  </a:lnTo>
                  <a:lnTo>
                    <a:pt x="1420" y="296"/>
                  </a:lnTo>
                  <a:lnTo>
                    <a:pt x="1418" y="300"/>
                  </a:lnTo>
                  <a:lnTo>
                    <a:pt x="1416" y="304"/>
                  </a:lnTo>
                  <a:lnTo>
                    <a:pt x="1412" y="308"/>
                  </a:lnTo>
                  <a:lnTo>
                    <a:pt x="1410" y="312"/>
                  </a:lnTo>
                  <a:lnTo>
                    <a:pt x="1410" y="316"/>
                  </a:lnTo>
                  <a:lnTo>
                    <a:pt x="1408" y="320"/>
                  </a:lnTo>
                  <a:lnTo>
                    <a:pt x="1404" y="324"/>
                  </a:lnTo>
                  <a:lnTo>
                    <a:pt x="1402" y="328"/>
                  </a:lnTo>
                  <a:lnTo>
                    <a:pt x="1398" y="330"/>
                  </a:lnTo>
                  <a:lnTo>
                    <a:pt x="1396" y="334"/>
                  </a:lnTo>
                  <a:lnTo>
                    <a:pt x="1392" y="320"/>
                  </a:lnTo>
                  <a:lnTo>
                    <a:pt x="1384" y="304"/>
                  </a:lnTo>
                  <a:lnTo>
                    <a:pt x="1384" y="274"/>
                  </a:lnTo>
                  <a:lnTo>
                    <a:pt x="1388" y="254"/>
                  </a:lnTo>
                  <a:lnTo>
                    <a:pt x="1386" y="248"/>
                  </a:lnTo>
                  <a:lnTo>
                    <a:pt x="1384" y="246"/>
                  </a:lnTo>
                  <a:lnTo>
                    <a:pt x="1382" y="244"/>
                  </a:lnTo>
                  <a:lnTo>
                    <a:pt x="1378" y="242"/>
                  </a:lnTo>
                  <a:lnTo>
                    <a:pt x="1374" y="242"/>
                  </a:lnTo>
                  <a:lnTo>
                    <a:pt x="1372" y="244"/>
                  </a:lnTo>
                  <a:lnTo>
                    <a:pt x="1370" y="244"/>
                  </a:lnTo>
                  <a:lnTo>
                    <a:pt x="1368" y="244"/>
                  </a:lnTo>
                  <a:lnTo>
                    <a:pt x="1366" y="240"/>
                  </a:lnTo>
                  <a:lnTo>
                    <a:pt x="1362" y="238"/>
                  </a:lnTo>
                  <a:lnTo>
                    <a:pt x="1356" y="234"/>
                  </a:lnTo>
                  <a:lnTo>
                    <a:pt x="1348" y="232"/>
                  </a:lnTo>
                  <a:lnTo>
                    <a:pt x="1338" y="230"/>
                  </a:lnTo>
                  <a:lnTo>
                    <a:pt x="1332" y="230"/>
                  </a:lnTo>
                  <a:lnTo>
                    <a:pt x="1326" y="228"/>
                  </a:lnTo>
                  <a:lnTo>
                    <a:pt x="1322" y="228"/>
                  </a:lnTo>
                  <a:lnTo>
                    <a:pt x="1320" y="230"/>
                  </a:lnTo>
                  <a:lnTo>
                    <a:pt x="1316" y="232"/>
                  </a:lnTo>
                  <a:lnTo>
                    <a:pt x="1312" y="234"/>
                  </a:lnTo>
                  <a:lnTo>
                    <a:pt x="1308" y="238"/>
                  </a:lnTo>
                  <a:lnTo>
                    <a:pt x="1296" y="242"/>
                  </a:lnTo>
                  <a:lnTo>
                    <a:pt x="1284" y="240"/>
                  </a:lnTo>
                  <a:lnTo>
                    <a:pt x="1272" y="238"/>
                  </a:lnTo>
                  <a:lnTo>
                    <a:pt x="1262" y="236"/>
                  </a:lnTo>
                  <a:lnTo>
                    <a:pt x="1258" y="234"/>
                  </a:lnTo>
                  <a:lnTo>
                    <a:pt x="1224" y="216"/>
                  </a:lnTo>
                  <a:lnTo>
                    <a:pt x="1210" y="216"/>
                  </a:lnTo>
                  <a:lnTo>
                    <a:pt x="1194" y="214"/>
                  </a:lnTo>
                  <a:lnTo>
                    <a:pt x="1182" y="208"/>
                  </a:lnTo>
                  <a:lnTo>
                    <a:pt x="1172" y="204"/>
                  </a:lnTo>
                  <a:lnTo>
                    <a:pt x="1168" y="202"/>
                  </a:lnTo>
                  <a:lnTo>
                    <a:pt x="1160" y="196"/>
                  </a:lnTo>
                  <a:lnTo>
                    <a:pt x="1156" y="190"/>
                  </a:lnTo>
                  <a:lnTo>
                    <a:pt x="1164" y="186"/>
                  </a:lnTo>
                  <a:lnTo>
                    <a:pt x="1166" y="184"/>
                  </a:lnTo>
                  <a:lnTo>
                    <a:pt x="1166" y="182"/>
                  </a:lnTo>
                  <a:lnTo>
                    <a:pt x="1166" y="178"/>
                  </a:lnTo>
                  <a:lnTo>
                    <a:pt x="1164" y="172"/>
                  </a:lnTo>
                  <a:lnTo>
                    <a:pt x="1160" y="170"/>
                  </a:lnTo>
                  <a:lnTo>
                    <a:pt x="1158" y="168"/>
                  </a:lnTo>
                  <a:lnTo>
                    <a:pt x="1156" y="168"/>
                  </a:lnTo>
                  <a:lnTo>
                    <a:pt x="1152" y="170"/>
                  </a:lnTo>
                  <a:lnTo>
                    <a:pt x="1150" y="170"/>
                  </a:lnTo>
                  <a:lnTo>
                    <a:pt x="1148" y="172"/>
                  </a:lnTo>
                  <a:lnTo>
                    <a:pt x="1146" y="174"/>
                  </a:lnTo>
                  <a:lnTo>
                    <a:pt x="1144" y="176"/>
                  </a:lnTo>
                  <a:lnTo>
                    <a:pt x="1142" y="180"/>
                  </a:lnTo>
                  <a:lnTo>
                    <a:pt x="1140" y="184"/>
                  </a:lnTo>
                  <a:lnTo>
                    <a:pt x="1136" y="190"/>
                  </a:lnTo>
                  <a:lnTo>
                    <a:pt x="1132" y="194"/>
                  </a:lnTo>
                  <a:lnTo>
                    <a:pt x="1128" y="198"/>
                  </a:lnTo>
                  <a:lnTo>
                    <a:pt x="1126" y="200"/>
                  </a:lnTo>
                  <a:lnTo>
                    <a:pt x="1120" y="202"/>
                  </a:lnTo>
                  <a:lnTo>
                    <a:pt x="1116" y="206"/>
                  </a:lnTo>
                  <a:lnTo>
                    <a:pt x="1112" y="210"/>
                  </a:lnTo>
                  <a:lnTo>
                    <a:pt x="1110" y="216"/>
                  </a:lnTo>
                  <a:lnTo>
                    <a:pt x="1108" y="220"/>
                  </a:lnTo>
                  <a:lnTo>
                    <a:pt x="1106" y="222"/>
                  </a:lnTo>
                  <a:lnTo>
                    <a:pt x="1104" y="224"/>
                  </a:lnTo>
                  <a:lnTo>
                    <a:pt x="1096" y="224"/>
                  </a:lnTo>
                  <a:lnTo>
                    <a:pt x="1092" y="204"/>
                  </a:lnTo>
                  <a:lnTo>
                    <a:pt x="1084" y="194"/>
                  </a:lnTo>
                  <a:lnTo>
                    <a:pt x="1108" y="192"/>
                  </a:lnTo>
                  <a:lnTo>
                    <a:pt x="1134" y="160"/>
                  </a:lnTo>
                  <a:lnTo>
                    <a:pt x="1150" y="144"/>
                  </a:lnTo>
                  <a:lnTo>
                    <a:pt x="1158" y="130"/>
                  </a:lnTo>
                  <a:lnTo>
                    <a:pt x="1162" y="122"/>
                  </a:lnTo>
                  <a:lnTo>
                    <a:pt x="1164" y="120"/>
                  </a:lnTo>
                  <a:lnTo>
                    <a:pt x="1164" y="96"/>
                  </a:lnTo>
                  <a:lnTo>
                    <a:pt x="1166" y="78"/>
                  </a:lnTo>
                  <a:lnTo>
                    <a:pt x="1160" y="64"/>
                  </a:lnTo>
                  <a:lnTo>
                    <a:pt x="1148" y="54"/>
                  </a:lnTo>
                  <a:lnTo>
                    <a:pt x="1134" y="52"/>
                  </a:lnTo>
                  <a:lnTo>
                    <a:pt x="1122" y="56"/>
                  </a:lnTo>
                  <a:lnTo>
                    <a:pt x="1108" y="64"/>
                  </a:lnTo>
                  <a:lnTo>
                    <a:pt x="1098" y="68"/>
                  </a:lnTo>
                  <a:lnTo>
                    <a:pt x="1090" y="70"/>
                  </a:lnTo>
                  <a:lnTo>
                    <a:pt x="1084" y="70"/>
                  </a:lnTo>
                  <a:lnTo>
                    <a:pt x="1080" y="70"/>
                  </a:lnTo>
                  <a:lnTo>
                    <a:pt x="1078" y="52"/>
                  </a:lnTo>
                  <a:lnTo>
                    <a:pt x="1070" y="46"/>
                  </a:lnTo>
                  <a:lnTo>
                    <a:pt x="1080" y="20"/>
                  </a:lnTo>
                  <a:lnTo>
                    <a:pt x="1082" y="20"/>
                  </a:lnTo>
                  <a:lnTo>
                    <a:pt x="1084" y="18"/>
                  </a:lnTo>
                  <a:lnTo>
                    <a:pt x="1086" y="18"/>
                  </a:lnTo>
                  <a:lnTo>
                    <a:pt x="1088" y="16"/>
                  </a:lnTo>
                  <a:lnTo>
                    <a:pt x="1088" y="14"/>
                  </a:lnTo>
                  <a:lnTo>
                    <a:pt x="1088" y="10"/>
                  </a:lnTo>
                  <a:lnTo>
                    <a:pt x="1086" y="8"/>
                  </a:lnTo>
                  <a:lnTo>
                    <a:pt x="1080" y="4"/>
                  </a:lnTo>
                  <a:lnTo>
                    <a:pt x="1068" y="0"/>
                  </a:lnTo>
                  <a:lnTo>
                    <a:pt x="1056" y="4"/>
                  </a:lnTo>
                  <a:lnTo>
                    <a:pt x="1048" y="10"/>
                  </a:lnTo>
                  <a:lnTo>
                    <a:pt x="1042" y="16"/>
                  </a:lnTo>
                  <a:lnTo>
                    <a:pt x="1038" y="22"/>
                  </a:lnTo>
                  <a:lnTo>
                    <a:pt x="1030" y="32"/>
                  </a:lnTo>
                  <a:lnTo>
                    <a:pt x="1022" y="42"/>
                  </a:lnTo>
                  <a:lnTo>
                    <a:pt x="1016" y="50"/>
                  </a:lnTo>
                  <a:lnTo>
                    <a:pt x="1012" y="54"/>
                  </a:lnTo>
                  <a:lnTo>
                    <a:pt x="1016" y="62"/>
                  </a:lnTo>
                  <a:lnTo>
                    <a:pt x="1008" y="76"/>
                  </a:lnTo>
                  <a:lnTo>
                    <a:pt x="990" y="68"/>
                  </a:lnTo>
                  <a:lnTo>
                    <a:pt x="988" y="68"/>
                  </a:lnTo>
                  <a:lnTo>
                    <a:pt x="986" y="68"/>
                  </a:lnTo>
                  <a:lnTo>
                    <a:pt x="986" y="70"/>
                  </a:lnTo>
                  <a:lnTo>
                    <a:pt x="988" y="72"/>
                  </a:lnTo>
                  <a:lnTo>
                    <a:pt x="990" y="74"/>
                  </a:lnTo>
                  <a:lnTo>
                    <a:pt x="992" y="76"/>
                  </a:lnTo>
                  <a:lnTo>
                    <a:pt x="992" y="78"/>
                  </a:lnTo>
                  <a:lnTo>
                    <a:pt x="994" y="78"/>
                  </a:lnTo>
                  <a:lnTo>
                    <a:pt x="1020" y="98"/>
                  </a:lnTo>
                  <a:lnTo>
                    <a:pt x="1020" y="100"/>
                  </a:lnTo>
                  <a:lnTo>
                    <a:pt x="1020" y="102"/>
                  </a:lnTo>
                  <a:lnTo>
                    <a:pt x="1020" y="108"/>
                  </a:lnTo>
                  <a:lnTo>
                    <a:pt x="1020" y="114"/>
                  </a:lnTo>
                  <a:lnTo>
                    <a:pt x="1020" y="122"/>
                  </a:lnTo>
                  <a:lnTo>
                    <a:pt x="1018" y="126"/>
                  </a:lnTo>
                  <a:lnTo>
                    <a:pt x="1014" y="130"/>
                  </a:lnTo>
                  <a:lnTo>
                    <a:pt x="1010" y="128"/>
                  </a:lnTo>
                  <a:lnTo>
                    <a:pt x="1006" y="126"/>
                  </a:lnTo>
                  <a:lnTo>
                    <a:pt x="1002" y="120"/>
                  </a:lnTo>
                  <a:lnTo>
                    <a:pt x="998" y="112"/>
                  </a:lnTo>
                  <a:lnTo>
                    <a:pt x="992" y="100"/>
                  </a:lnTo>
                  <a:lnTo>
                    <a:pt x="980" y="92"/>
                  </a:lnTo>
                  <a:lnTo>
                    <a:pt x="966" y="90"/>
                  </a:lnTo>
                  <a:lnTo>
                    <a:pt x="952" y="92"/>
                  </a:lnTo>
                  <a:lnTo>
                    <a:pt x="944" y="92"/>
                  </a:lnTo>
                  <a:lnTo>
                    <a:pt x="940" y="92"/>
                  </a:lnTo>
                  <a:lnTo>
                    <a:pt x="936" y="92"/>
                  </a:lnTo>
                  <a:lnTo>
                    <a:pt x="932" y="90"/>
                  </a:lnTo>
                  <a:lnTo>
                    <a:pt x="930" y="88"/>
                  </a:lnTo>
                  <a:lnTo>
                    <a:pt x="930" y="86"/>
                  </a:lnTo>
                  <a:lnTo>
                    <a:pt x="930" y="84"/>
                  </a:lnTo>
                  <a:lnTo>
                    <a:pt x="928" y="84"/>
                  </a:lnTo>
                  <a:lnTo>
                    <a:pt x="924" y="86"/>
                  </a:lnTo>
                  <a:lnTo>
                    <a:pt x="920" y="88"/>
                  </a:lnTo>
                  <a:lnTo>
                    <a:pt x="914" y="92"/>
                  </a:lnTo>
                  <a:lnTo>
                    <a:pt x="910" y="94"/>
                  </a:lnTo>
                  <a:lnTo>
                    <a:pt x="906" y="98"/>
                  </a:lnTo>
                  <a:lnTo>
                    <a:pt x="902" y="100"/>
                  </a:lnTo>
                  <a:lnTo>
                    <a:pt x="898" y="104"/>
                  </a:lnTo>
                  <a:lnTo>
                    <a:pt x="892" y="110"/>
                  </a:lnTo>
                  <a:lnTo>
                    <a:pt x="884" y="114"/>
                  </a:lnTo>
                  <a:lnTo>
                    <a:pt x="872" y="116"/>
                  </a:lnTo>
                  <a:lnTo>
                    <a:pt x="864" y="122"/>
                  </a:lnTo>
                  <a:lnTo>
                    <a:pt x="856" y="132"/>
                  </a:lnTo>
                  <a:lnTo>
                    <a:pt x="850" y="146"/>
                  </a:lnTo>
                  <a:lnTo>
                    <a:pt x="846" y="158"/>
                  </a:lnTo>
                  <a:lnTo>
                    <a:pt x="844" y="162"/>
                  </a:lnTo>
                  <a:lnTo>
                    <a:pt x="842" y="168"/>
                  </a:lnTo>
                  <a:lnTo>
                    <a:pt x="836" y="172"/>
                  </a:lnTo>
                  <a:lnTo>
                    <a:pt x="830" y="176"/>
                  </a:lnTo>
                  <a:lnTo>
                    <a:pt x="826" y="180"/>
                  </a:lnTo>
                  <a:lnTo>
                    <a:pt x="822" y="182"/>
                  </a:lnTo>
                  <a:lnTo>
                    <a:pt x="818" y="184"/>
                  </a:lnTo>
                  <a:lnTo>
                    <a:pt x="818" y="188"/>
                  </a:lnTo>
                  <a:lnTo>
                    <a:pt x="820" y="190"/>
                  </a:lnTo>
                  <a:lnTo>
                    <a:pt x="822" y="192"/>
                  </a:lnTo>
                  <a:lnTo>
                    <a:pt x="822" y="196"/>
                  </a:lnTo>
                  <a:lnTo>
                    <a:pt x="818" y="202"/>
                  </a:lnTo>
                  <a:lnTo>
                    <a:pt x="804" y="208"/>
                  </a:lnTo>
                  <a:lnTo>
                    <a:pt x="782" y="214"/>
                  </a:lnTo>
                  <a:lnTo>
                    <a:pt x="772" y="220"/>
                  </a:lnTo>
                  <a:lnTo>
                    <a:pt x="768" y="232"/>
                  </a:lnTo>
                  <a:lnTo>
                    <a:pt x="764" y="244"/>
                  </a:lnTo>
                  <a:lnTo>
                    <a:pt x="766" y="256"/>
                  </a:lnTo>
                  <a:lnTo>
                    <a:pt x="766" y="266"/>
                  </a:lnTo>
                  <a:lnTo>
                    <a:pt x="766" y="272"/>
                  </a:lnTo>
                  <a:lnTo>
                    <a:pt x="768" y="276"/>
                  </a:lnTo>
                  <a:lnTo>
                    <a:pt x="772" y="276"/>
                  </a:lnTo>
                  <a:lnTo>
                    <a:pt x="776" y="278"/>
                  </a:lnTo>
                  <a:lnTo>
                    <a:pt x="782" y="278"/>
                  </a:lnTo>
                  <a:lnTo>
                    <a:pt x="784" y="278"/>
                  </a:lnTo>
                  <a:lnTo>
                    <a:pt x="786" y="278"/>
                  </a:lnTo>
                  <a:lnTo>
                    <a:pt x="786" y="282"/>
                  </a:lnTo>
                  <a:lnTo>
                    <a:pt x="788" y="284"/>
                  </a:lnTo>
                  <a:lnTo>
                    <a:pt x="792" y="288"/>
                  </a:lnTo>
                  <a:lnTo>
                    <a:pt x="796" y="292"/>
                  </a:lnTo>
                  <a:lnTo>
                    <a:pt x="800" y="294"/>
                  </a:lnTo>
                  <a:lnTo>
                    <a:pt x="802" y="296"/>
                  </a:lnTo>
                  <a:lnTo>
                    <a:pt x="804" y="298"/>
                  </a:lnTo>
                  <a:lnTo>
                    <a:pt x="804" y="344"/>
                  </a:lnTo>
                  <a:lnTo>
                    <a:pt x="800" y="352"/>
                  </a:lnTo>
                  <a:lnTo>
                    <a:pt x="800" y="358"/>
                  </a:lnTo>
                  <a:lnTo>
                    <a:pt x="800" y="364"/>
                  </a:lnTo>
                  <a:lnTo>
                    <a:pt x="802" y="368"/>
                  </a:lnTo>
                  <a:lnTo>
                    <a:pt x="806" y="372"/>
                  </a:lnTo>
                  <a:lnTo>
                    <a:pt x="808" y="374"/>
                  </a:lnTo>
                  <a:lnTo>
                    <a:pt x="810" y="376"/>
                  </a:lnTo>
                  <a:lnTo>
                    <a:pt x="812" y="376"/>
                  </a:lnTo>
                  <a:lnTo>
                    <a:pt x="812" y="382"/>
                  </a:lnTo>
                  <a:lnTo>
                    <a:pt x="800" y="380"/>
                  </a:lnTo>
                  <a:lnTo>
                    <a:pt x="796" y="378"/>
                  </a:lnTo>
                  <a:lnTo>
                    <a:pt x="792" y="374"/>
                  </a:lnTo>
                  <a:lnTo>
                    <a:pt x="788" y="370"/>
                  </a:lnTo>
                  <a:lnTo>
                    <a:pt x="784" y="366"/>
                  </a:lnTo>
                  <a:lnTo>
                    <a:pt x="782" y="360"/>
                  </a:lnTo>
                  <a:lnTo>
                    <a:pt x="782" y="356"/>
                  </a:lnTo>
                  <a:lnTo>
                    <a:pt x="782" y="352"/>
                  </a:lnTo>
                  <a:lnTo>
                    <a:pt x="784" y="348"/>
                  </a:lnTo>
                  <a:lnTo>
                    <a:pt x="784" y="344"/>
                  </a:lnTo>
                  <a:lnTo>
                    <a:pt x="782" y="340"/>
                  </a:lnTo>
                  <a:lnTo>
                    <a:pt x="778" y="338"/>
                  </a:lnTo>
                  <a:lnTo>
                    <a:pt x="776" y="338"/>
                  </a:lnTo>
                  <a:lnTo>
                    <a:pt x="776" y="336"/>
                  </a:lnTo>
                  <a:lnTo>
                    <a:pt x="776" y="334"/>
                  </a:lnTo>
                  <a:lnTo>
                    <a:pt x="778" y="332"/>
                  </a:lnTo>
                  <a:lnTo>
                    <a:pt x="782" y="326"/>
                  </a:lnTo>
                  <a:lnTo>
                    <a:pt x="784" y="322"/>
                  </a:lnTo>
                  <a:lnTo>
                    <a:pt x="788" y="316"/>
                  </a:lnTo>
                  <a:lnTo>
                    <a:pt x="790" y="308"/>
                  </a:lnTo>
                  <a:lnTo>
                    <a:pt x="790" y="304"/>
                  </a:lnTo>
                  <a:lnTo>
                    <a:pt x="788" y="300"/>
                  </a:lnTo>
                  <a:lnTo>
                    <a:pt x="788" y="298"/>
                  </a:lnTo>
                  <a:lnTo>
                    <a:pt x="786" y="298"/>
                  </a:lnTo>
                  <a:lnTo>
                    <a:pt x="782" y="298"/>
                  </a:lnTo>
                  <a:lnTo>
                    <a:pt x="778" y="298"/>
                  </a:lnTo>
                  <a:lnTo>
                    <a:pt x="774" y="298"/>
                  </a:lnTo>
                  <a:lnTo>
                    <a:pt x="768" y="296"/>
                  </a:lnTo>
                  <a:lnTo>
                    <a:pt x="766" y="294"/>
                  </a:lnTo>
                  <a:lnTo>
                    <a:pt x="764" y="292"/>
                  </a:lnTo>
                  <a:lnTo>
                    <a:pt x="762" y="290"/>
                  </a:lnTo>
                  <a:lnTo>
                    <a:pt x="758" y="290"/>
                  </a:lnTo>
                  <a:lnTo>
                    <a:pt x="754" y="290"/>
                  </a:lnTo>
                  <a:lnTo>
                    <a:pt x="750" y="288"/>
                  </a:lnTo>
                  <a:lnTo>
                    <a:pt x="744" y="286"/>
                  </a:lnTo>
                  <a:lnTo>
                    <a:pt x="738" y="284"/>
                  </a:lnTo>
                  <a:lnTo>
                    <a:pt x="732" y="280"/>
                  </a:lnTo>
                  <a:lnTo>
                    <a:pt x="728" y="276"/>
                  </a:lnTo>
                  <a:lnTo>
                    <a:pt x="726" y="276"/>
                  </a:lnTo>
                  <a:lnTo>
                    <a:pt x="724" y="274"/>
                  </a:lnTo>
                  <a:lnTo>
                    <a:pt x="722" y="276"/>
                  </a:lnTo>
                  <a:lnTo>
                    <a:pt x="720" y="278"/>
                  </a:lnTo>
                  <a:lnTo>
                    <a:pt x="718" y="280"/>
                  </a:lnTo>
                  <a:lnTo>
                    <a:pt x="718" y="282"/>
                  </a:lnTo>
                  <a:lnTo>
                    <a:pt x="716" y="282"/>
                  </a:lnTo>
                  <a:lnTo>
                    <a:pt x="712" y="278"/>
                  </a:lnTo>
                  <a:lnTo>
                    <a:pt x="710" y="270"/>
                  </a:lnTo>
                  <a:lnTo>
                    <a:pt x="710" y="260"/>
                  </a:lnTo>
                  <a:lnTo>
                    <a:pt x="710" y="250"/>
                  </a:lnTo>
                  <a:lnTo>
                    <a:pt x="708" y="246"/>
                  </a:lnTo>
                  <a:lnTo>
                    <a:pt x="706" y="244"/>
                  </a:lnTo>
                  <a:lnTo>
                    <a:pt x="704" y="244"/>
                  </a:lnTo>
                  <a:lnTo>
                    <a:pt x="700" y="242"/>
                  </a:lnTo>
                  <a:lnTo>
                    <a:pt x="696" y="242"/>
                  </a:lnTo>
                  <a:lnTo>
                    <a:pt x="694" y="244"/>
                  </a:lnTo>
                  <a:lnTo>
                    <a:pt x="692" y="244"/>
                  </a:lnTo>
                  <a:lnTo>
                    <a:pt x="690" y="244"/>
                  </a:lnTo>
                  <a:lnTo>
                    <a:pt x="688" y="246"/>
                  </a:lnTo>
                  <a:lnTo>
                    <a:pt x="684" y="248"/>
                  </a:lnTo>
                  <a:lnTo>
                    <a:pt x="684" y="250"/>
                  </a:lnTo>
                  <a:lnTo>
                    <a:pt x="684" y="254"/>
                  </a:lnTo>
                  <a:lnTo>
                    <a:pt x="684" y="258"/>
                  </a:lnTo>
                  <a:lnTo>
                    <a:pt x="686" y="262"/>
                  </a:lnTo>
                  <a:lnTo>
                    <a:pt x="686" y="266"/>
                  </a:lnTo>
                  <a:lnTo>
                    <a:pt x="688" y="270"/>
                  </a:lnTo>
                  <a:lnTo>
                    <a:pt x="690" y="274"/>
                  </a:lnTo>
                  <a:lnTo>
                    <a:pt x="690" y="278"/>
                  </a:lnTo>
                  <a:lnTo>
                    <a:pt x="690" y="282"/>
                  </a:lnTo>
                  <a:lnTo>
                    <a:pt x="690" y="284"/>
                  </a:lnTo>
                  <a:lnTo>
                    <a:pt x="686" y="288"/>
                  </a:lnTo>
                  <a:lnTo>
                    <a:pt x="682" y="290"/>
                  </a:lnTo>
                  <a:lnTo>
                    <a:pt x="676" y="292"/>
                  </a:lnTo>
                  <a:lnTo>
                    <a:pt x="672" y="298"/>
                  </a:lnTo>
                  <a:lnTo>
                    <a:pt x="670" y="304"/>
                  </a:lnTo>
                  <a:lnTo>
                    <a:pt x="668" y="308"/>
                  </a:lnTo>
                  <a:lnTo>
                    <a:pt x="670" y="314"/>
                  </a:lnTo>
                  <a:lnTo>
                    <a:pt x="670" y="318"/>
                  </a:lnTo>
                  <a:lnTo>
                    <a:pt x="672" y="320"/>
                  </a:lnTo>
                  <a:lnTo>
                    <a:pt x="674" y="322"/>
                  </a:lnTo>
                  <a:lnTo>
                    <a:pt x="678" y="324"/>
                  </a:lnTo>
                  <a:lnTo>
                    <a:pt x="680" y="326"/>
                  </a:lnTo>
                  <a:lnTo>
                    <a:pt x="680" y="330"/>
                  </a:lnTo>
                  <a:lnTo>
                    <a:pt x="682" y="332"/>
                  </a:lnTo>
                  <a:lnTo>
                    <a:pt x="680" y="338"/>
                  </a:lnTo>
                  <a:lnTo>
                    <a:pt x="680" y="344"/>
                  </a:lnTo>
                  <a:lnTo>
                    <a:pt x="678" y="350"/>
                  </a:lnTo>
                  <a:lnTo>
                    <a:pt x="674" y="354"/>
                  </a:lnTo>
                  <a:lnTo>
                    <a:pt x="670" y="364"/>
                  </a:lnTo>
                  <a:lnTo>
                    <a:pt x="670" y="378"/>
                  </a:lnTo>
                  <a:lnTo>
                    <a:pt x="668" y="392"/>
                  </a:lnTo>
                  <a:lnTo>
                    <a:pt x="668" y="398"/>
                  </a:lnTo>
                  <a:lnTo>
                    <a:pt x="684" y="400"/>
                  </a:lnTo>
                  <a:lnTo>
                    <a:pt x="698" y="390"/>
                  </a:lnTo>
                  <a:lnTo>
                    <a:pt x="704" y="390"/>
                  </a:lnTo>
                  <a:lnTo>
                    <a:pt x="710" y="390"/>
                  </a:lnTo>
                  <a:lnTo>
                    <a:pt x="714" y="392"/>
                  </a:lnTo>
                  <a:lnTo>
                    <a:pt x="716" y="394"/>
                  </a:lnTo>
                  <a:lnTo>
                    <a:pt x="718" y="398"/>
                  </a:lnTo>
                  <a:lnTo>
                    <a:pt x="720" y="400"/>
                  </a:lnTo>
                  <a:lnTo>
                    <a:pt x="722" y="402"/>
                  </a:lnTo>
                  <a:lnTo>
                    <a:pt x="722" y="404"/>
                  </a:lnTo>
                  <a:lnTo>
                    <a:pt x="724" y="406"/>
                  </a:lnTo>
                  <a:lnTo>
                    <a:pt x="726" y="416"/>
                  </a:lnTo>
                  <a:lnTo>
                    <a:pt x="730" y="428"/>
                  </a:lnTo>
                  <a:lnTo>
                    <a:pt x="732" y="438"/>
                  </a:lnTo>
                  <a:lnTo>
                    <a:pt x="732" y="444"/>
                  </a:lnTo>
                  <a:lnTo>
                    <a:pt x="734" y="446"/>
                  </a:lnTo>
                  <a:lnTo>
                    <a:pt x="736" y="448"/>
                  </a:lnTo>
                  <a:lnTo>
                    <a:pt x="738" y="450"/>
                  </a:lnTo>
                  <a:lnTo>
                    <a:pt x="740" y="450"/>
                  </a:lnTo>
                  <a:lnTo>
                    <a:pt x="742" y="450"/>
                  </a:lnTo>
                  <a:lnTo>
                    <a:pt x="746" y="448"/>
                  </a:lnTo>
                  <a:lnTo>
                    <a:pt x="748" y="448"/>
                  </a:lnTo>
                  <a:lnTo>
                    <a:pt x="752" y="448"/>
                  </a:lnTo>
                  <a:lnTo>
                    <a:pt x="754" y="450"/>
                  </a:lnTo>
                  <a:lnTo>
                    <a:pt x="758" y="452"/>
                  </a:lnTo>
                  <a:lnTo>
                    <a:pt x="760" y="454"/>
                  </a:lnTo>
                  <a:lnTo>
                    <a:pt x="766" y="456"/>
                  </a:lnTo>
                  <a:lnTo>
                    <a:pt x="770" y="458"/>
                  </a:lnTo>
                  <a:lnTo>
                    <a:pt x="774" y="458"/>
                  </a:lnTo>
                  <a:lnTo>
                    <a:pt x="772" y="462"/>
                  </a:lnTo>
                  <a:lnTo>
                    <a:pt x="768" y="466"/>
                  </a:lnTo>
                  <a:lnTo>
                    <a:pt x="764" y="468"/>
                  </a:lnTo>
                  <a:lnTo>
                    <a:pt x="760" y="468"/>
                  </a:lnTo>
                  <a:lnTo>
                    <a:pt x="758" y="470"/>
                  </a:lnTo>
                  <a:lnTo>
                    <a:pt x="756" y="470"/>
                  </a:lnTo>
                  <a:lnTo>
                    <a:pt x="752" y="470"/>
                  </a:lnTo>
                  <a:lnTo>
                    <a:pt x="750" y="472"/>
                  </a:lnTo>
                  <a:lnTo>
                    <a:pt x="748" y="476"/>
                  </a:lnTo>
                  <a:lnTo>
                    <a:pt x="746" y="480"/>
                  </a:lnTo>
                  <a:lnTo>
                    <a:pt x="746" y="484"/>
                  </a:lnTo>
                  <a:lnTo>
                    <a:pt x="748" y="486"/>
                  </a:lnTo>
                  <a:lnTo>
                    <a:pt x="752" y="496"/>
                  </a:lnTo>
                  <a:lnTo>
                    <a:pt x="752" y="510"/>
                  </a:lnTo>
                  <a:lnTo>
                    <a:pt x="752" y="520"/>
                  </a:lnTo>
                  <a:lnTo>
                    <a:pt x="750" y="522"/>
                  </a:lnTo>
                  <a:lnTo>
                    <a:pt x="746" y="524"/>
                  </a:lnTo>
                  <a:lnTo>
                    <a:pt x="744" y="522"/>
                  </a:lnTo>
                  <a:lnTo>
                    <a:pt x="740" y="520"/>
                  </a:lnTo>
                  <a:lnTo>
                    <a:pt x="738" y="516"/>
                  </a:lnTo>
                  <a:lnTo>
                    <a:pt x="738" y="510"/>
                  </a:lnTo>
                  <a:lnTo>
                    <a:pt x="736" y="498"/>
                  </a:lnTo>
                  <a:lnTo>
                    <a:pt x="730" y="484"/>
                  </a:lnTo>
                  <a:lnTo>
                    <a:pt x="726" y="476"/>
                  </a:lnTo>
                  <a:lnTo>
                    <a:pt x="724" y="474"/>
                  </a:lnTo>
                  <a:lnTo>
                    <a:pt x="722" y="474"/>
                  </a:lnTo>
                  <a:lnTo>
                    <a:pt x="720" y="476"/>
                  </a:lnTo>
                  <a:lnTo>
                    <a:pt x="718" y="480"/>
                  </a:lnTo>
                  <a:lnTo>
                    <a:pt x="716" y="482"/>
                  </a:lnTo>
                  <a:lnTo>
                    <a:pt x="716" y="484"/>
                  </a:lnTo>
                  <a:lnTo>
                    <a:pt x="714" y="488"/>
                  </a:lnTo>
                  <a:lnTo>
                    <a:pt x="712" y="492"/>
                  </a:lnTo>
                  <a:lnTo>
                    <a:pt x="710" y="494"/>
                  </a:lnTo>
                  <a:lnTo>
                    <a:pt x="706" y="494"/>
                  </a:lnTo>
                  <a:lnTo>
                    <a:pt x="704" y="494"/>
                  </a:lnTo>
                  <a:lnTo>
                    <a:pt x="704" y="492"/>
                  </a:lnTo>
                  <a:lnTo>
                    <a:pt x="704" y="490"/>
                  </a:lnTo>
                  <a:lnTo>
                    <a:pt x="704" y="488"/>
                  </a:lnTo>
                  <a:lnTo>
                    <a:pt x="706" y="486"/>
                  </a:lnTo>
                  <a:lnTo>
                    <a:pt x="708" y="476"/>
                  </a:lnTo>
                  <a:lnTo>
                    <a:pt x="710" y="460"/>
                  </a:lnTo>
                  <a:lnTo>
                    <a:pt x="712" y="442"/>
                  </a:lnTo>
                  <a:lnTo>
                    <a:pt x="712" y="424"/>
                  </a:lnTo>
                  <a:lnTo>
                    <a:pt x="712" y="412"/>
                  </a:lnTo>
                  <a:lnTo>
                    <a:pt x="710" y="408"/>
                  </a:lnTo>
                  <a:lnTo>
                    <a:pt x="706" y="398"/>
                  </a:lnTo>
                  <a:lnTo>
                    <a:pt x="698" y="408"/>
                  </a:lnTo>
                  <a:lnTo>
                    <a:pt x="696" y="410"/>
                  </a:lnTo>
                  <a:lnTo>
                    <a:pt x="692" y="410"/>
                  </a:lnTo>
                  <a:lnTo>
                    <a:pt x="686" y="410"/>
                  </a:lnTo>
                  <a:lnTo>
                    <a:pt x="682" y="412"/>
                  </a:lnTo>
                  <a:lnTo>
                    <a:pt x="680" y="414"/>
                  </a:lnTo>
                  <a:lnTo>
                    <a:pt x="678" y="416"/>
                  </a:lnTo>
                  <a:lnTo>
                    <a:pt x="678" y="418"/>
                  </a:lnTo>
                  <a:lnTo>
                    <a:pt x="676" y="424"/>
                  </a:lnTo>
                  <a:lnTo>
                    <a:pt x="676" y="440"/>
                  </a:lnTo>
                  <a:lnTo>
                    <a:pt x="676" y="456"/>
                  </a:lnTo>
                  <a:lnTo>
                    <a:pt x="676" y="468"/>
                  </a:lnTo>
                  <a:lnTo>
                    <a:pt x="674" y="474"/>
                  </a:lnTo>
                  <a:lnTo>
                    <a:pt x="674" y="478"/>
                  </a:lnTo>
                  <a:lnTo>
                    <a:pt x="670" y="482"/>
                  </a:lnTo>
                  <a:lnTo>
                    <a:pt x="666" y="486"/>
                  </a:lnTo>
                  <a:lnTo>
                    <a:pt x="662" y="486"/>
                  </a:lnTo>
                  <a:lnTo>
                    <a:pt x="658" y="486"/>
                  </a:lnTo>
                  <a:lnTo>
                    <a:pt x="652" y="488"/>
                  </a:lnTo>
                  <a:lnTo>
                    <a:pt x="648" y="490"/>
                  </a:lnTo>
                  <a:lnTo>
                    <a:pt x="646" y="492"/>
                  </a:lnTo>
                  <a:lnTo>
                    <a:pt x="632" y="494"/>
                  </a:lnTo>
                  <a:lnTo>
                    <a:pt x="618" y="490"/>
                  </a:lnTo>
                  <a:lnTo>
                    <a:pt x="606" y="486"/>
                  </a:lnTo>
                  <a:lnTo>
                    <a:pt x="602" y="484"/>
                  </a:lnTo>
                  <a:lnTo>
                    <a:pt x="610" y="480"/>
                  </a:lnTo>
                  <a:lnTo>
                    <a:pt x="622" y="478"/>
                  </a:lnTo>
                  <a:lnTo>
                    <a:pt x="636" y="476"/>
                  </a:lnTo>
                  <a:lnTo>
                    <a:pt x="642" y="476"/>
                  </a:lnTo>
                  <a:lnTo>
                    <a:pt x="646" y="474"/>
                  </a:lnTo>
                  <a:lnTo>
                    <a:pt x="648" y="472"/>
                  </a:lnTo>
                  <a:lnTo>
                    <a:pt x="648" y="468"/>
                  </a:lnTo>
                  <a:lnTo>
                    <a:pt x="648" y="466"/>
                  </a:lnTo>
                  <a:lnTo>
                    <a:pt x="646" y="462"/>
                  </a:lnTo>
                  <a:lnTo>
                    <a:pt x="646" y="458"/>
                  </a:lnTo>
                  <a:lnTo>
                    <a:pt x="646" y="456"/>
                  </a:lnTo>
                  <a:lnTo>
                    <a:pt x="646" y="454"/>
                  </a:lnTo>
                  <a:lnTo>
                    <a:pt x="648" y="452"/>
                  </a:lnTo>
                  <a:lnTo>
                    <a:pt x="650" y="448"/>
                  </a:lnTo>
                  <a:lnTo>
                    <a:pt x="652" y="444"/>
                  </a:lnTo>
                  <a:lnTo>
                    <a:pt x="656" y="440"/>
                  </a:lnTo>
                  <a:lnTo>
                    <a:pt x="660" y="434"/>
                  </a:lnTo>
                  <a:lnTo>
                    <a:pt x="662" y="430"/>
                  </a:lnTo>
                  <a:lnTo>
                    <a:pt x="664" y="428"/>
                  </a:lnTo>
                  <a:lnTo>
                    <a:pt x="664" y="426"/>
                  </a:lnTo>
                  <a:lnTo>
                    <a:pt x="668" y="422"/>
                  </a:lnTo>
                  <a:lnTo>
                    <a:pt x="668" y="418"/>
                  </a:lnTo>
                  <a:lnTo>
                    <a:pt x="668" y="416"/>
                  </a:lnTo>
                  <a:lnTo>
                    <a:pt x="666" y="416"/>
                  </a:lnTo>
                  <a:lnTo>
                    <a:pt x="666" y="414"/>
                  </a:lnTo>
                  <a:lnTo>
                    <a:pt x="664" y="414"/>
                  </a:lnTo>
                  <a:lnTo>
                    <a:pt x="662" y="414"/>
                  </a:lnTo>
                  <a:lnTo>
                    <a:pt x="660" y="412"/>
                  </a:lnTo>
                  <a:lnTo>
                    <a:pt x="658" y="412"/>
                  </a:lnTo>
                  <a:lnTo>
                    <a:pt x="656" y="410"/>
                  </a:lnTo>
                  <a:lnTo>
                    <a:pt x="656" y="408"/>
                  </a:lnTo>
                  <a:lnTo>
                    <a:pt x="656" y="400"/>
                  </a:lnTo>
                  <a:lnTo>
                    <a:pt x="656" y="384"/>
                  </a:lnTo>
                  <a:lnTo>
                    <a:pt x="656" y="368"/>
                  </a:lnTo>
                  <a:lnTo>
                    <a:pt x="656" y="354"/>
                  </a:lnTo>
                  <a:lnTo>
                    <a:pt x="656" y="348"/>
                  </a:lnTo>
                  <a:lnTo>
                    <a:pt x="658" y="342"/>
                  </a:lnTo>
                  <a:lnTo>
                    <a:pt x="658" y="336"/>
                  </a:lnTo>
                  <a:lnTo>
                    <a:pt x="656" y="330"/>
                  </a:lnTo>
                  <a:lnTo>
                    <a:pt x="654" y="324"/>
                  </a:lnTo>
                  <a:lnTo>
                    <a:pt x="652" y="320"/>
                  </a:lnTo>
                  <a:lnTo>
                    <a:pt x="650" y="318"/>
                  </a:lnTo>
                  <a:lnTo>
                    <a:pt x="650" y="292"/>
                  </a:lnTo>
                  <a:lnTo>
                    <a:pt x="656" y="286"/>
                  </a:lnTo>
                  <a:lnTo>
                    <a:pt x="658" y="274"/>
                  </a:lnTo>
                  <a:lnTo>
                    <a:pt x="670" y="262"/>
                  </a:lnTo>
                  <a:lnTo>
                    <a:pt x="672" y="258"/>
                  </a:lnTo>
                  <a:lnTo>
                    <a:pt x="670" y="256"/>
                  </a:lnTo>
                  <a:lnTo>
                    <a:pt x="666" y="252"/>
                  </a:lnTo>
                  <a:lnTo>
                    <a:pt x="664" y="250"/>
                  </a:lnTo>
                  <a:lnTo>
                    <a:pt x="660" y="250"/>
                  </a:lnTo>
                  <a:lnTo>
                    <a:pt x="660" y="248"/>
                  </a:lnTo>
                  <a:lnTo>
                    <a:pt x="634" y="252"/>
                  </a:lnTo>
                  <a:lnTo>
                    <a:pt x="630" y="246"/>
                  </a:lnTo>
                  <a:lnTo>
                    <a:pt x="620" y="250"/>
                  </a:lnTo>
                  <a:lnTo>
                    <a:pt x="614" y="258"/>
                  </a:lnTo>
                  <a:lnTo>
                    <a:pt x="610" y="268"/>
                  </a:lnTo>
                  <a:lnTo>
                    <a:pt x="610" y="278"/>
                  </a:lnTo>
                  <a:lnTo>
                    <a:pt x="610" y="280"/>
                  </a:lnTo>
                  <a:lnTo>
                    <a:pt x="608" y="286"/>
                  </a:lnTo>
                  <a:lnTo>
                    <a:pt x="604" y="292"/>
                  </a:lnTo>
                  <a:lnTo>
                    <a:pt x="602" y="296"/>
                  </a:lnTo>
                  <a:lnTo>
                    <a:pt x="598" y="300"/>
                  </a:lnTo>
                  <a:lnTo>
                    <a:pt x="594" y="302"/>
                  </a:lnTo>
                  <a:lnTo>
                    <a:pt x="592" y="304"/>
                  </a:lnTo>
                  <a:lnTo>
                    <a:pt x="584" y="316"/>
                  </a:lnTo>
                  <a:lnTo>
                    <a:pt x="580" y="332"/>
                  </a:lnTo>
                  <a:lnTo>
                    <a:pt x="580" y="350"/>
                  </a:lnTo>
                  <a:lnTo>
                    <a:pt x="582" y="364"/>
                  </a:lnTo>
                  <a:lnTo>
                    <a:pt x="582" y="370"/>
                  </a:lnTo>
                  <a:lnTo>
                    <a:pt x="584" y="374"/>
                  </a:lnTo>
                  <a:lnTo>
                    <a:pt x="586" y="376"/>
                  </a:lnTo>
                  <a:lnTo>
                    <a:pt x="586" y="382"/>
                  </a:lnTo>
                  <a:lnTo>
                    <a:pt x="588" y="386"/>
                  </a:lnTo>
                  <a:lnTo>
                    <a:pt x="590" y="392"/>
                  </a:lnTo>
                  <a:lnTo>
                    <a:pt x="590" y="396"/>
                  </a:lnTo>
                  <a:lnTo>
                    <a:pt x="590" y="400"/>
                  </a:lnTo>
                  <a:lnTo>
                    <a:pt x="588" y="402"/>
                  </a:lnTo>
                  <a:lnTo>
                    <a:pt x="586" y="404"/>
                  </a:lnTo>
                  <a:lnTo>
                    <a:pt x="584" y="404"/>
                  </a:lnTo>
                  <a:lnTo>
                    <a:pt x="552" y="374"/>
                  </a:lnTo>
                  <a:lnTo>
                    <a:pt x="516" y="370"/>
                  </a:lnTo>
                  <a:lnTo>
                    <a:pt x="512" y="380"/>
                  </a:lnTo>
                  <a:lnTo>
                    <a:pt x="516" y="388"/>
                  </a:lnTo>
                  <a:lnTo>
                    <a:pt x="516" y="404"/>
                  </a:lnTo>
                  <a:lnTo>
                    <a:pt x="494" y="420"/>
                  </a:lnTo>
                  <a:lnTo>
                    <a:pt x="496" y="410"/>
                  </a:lnTo>
                  <a:lnTo>
                    <a:pt x="496" y="402"/>
                  </a:lnTo>
                  <a:lnTo>
                    <a:pt x="498" y="398"/>
                  </a:lnTo>
                  <a:lnTo>
                    <a:pt x="498" y="396"/>
                  </a:lnTo>
                  <a:lnTo>
                    <a:pt x="490" y="396"/>
                  </a:lnTo>
                  <a:lnTo>
                    <a:pt x="482" y="404"/>
                  </a:lnTo>
                  <a:lnTo>
                    <a:pt x="478" y="414"/>
                  </a:lnTo>
                  <a:lnTo>
                    <a:pt x="456" y="412"/>
                  </a:lnTo>
                  <a:lnTo>
                    <a:pt x="448" y="412"/>
                  </a:lnTo>
                  <a:lnTo>
                    <a:pt x="442" y="414"/>
                  </a:lnTo>
                  <a:lnTo>
                    <a:pt x="438" y="416"/>
                  </a:lnTo>
                  <a:lnTo>
                    <a:pt x="434" y="418"/>
                  </a:lnTo>
                  <a:lnTo>
                    <a:pt x="432" y="420"/>
                  </a:lnTo>
                  <a:lnTo>
                    <a:pt x="432" y="400"/>
                  </a:lnTo>
                  <a:lnTo>
                    <a:pt x="426" y="400"/>
                  </a:lnTo>
                  <a:lnTo>
                    <a:pt x="420" y="404"/>
                  </a:lnTo>
                  <a:lnTo>
                    <a:pt x="410" y="410"/>
                  </a:lnTo>
                  <a:lnTo>
                    <a:pt x="400" y="416"/>
                  </a:lnTo>
                  <a:lnTo>
                    <a:pt x="392" y="420"/>
                  </a:lnTo>
                  <a:lnTo>
                    <a:pt x="390" y="422"/>
                  </a:lnTo>
                  <a:lnTo>
                    <a:pt x="372" y="428"/>
                  </a:lnTo>
                  <a:lnTo>
                    <a:pt x="360" y="436"/>
                  </a:lnTo>
                  <a:lnTo>
                    <a:pt x="352" y="448"/>
                  </a:lnTo>
                  <a:lnTo>
                    <a:pt x="350" y="456"/>
                  </a:lnTo>
                  <a:lnTo>
                    <a:pt x="350" y="458"/>
                  </a:lnTo>
                  <a:lnTo>
                    <a:pt x="348" y="466"/>
                  </a:lnTo>
                  <a:lnTo>
                    <a:pt x="348" y="470"/>
                  </a:lnTo>
                  <a:lnTo>
                    <a:pt x="346" y="470"/>
                  </a:lnTo>
                  <a:lnTo>
                    <a:pt x="344" y="472"/>
                  </a:lnTo>
                  <a:lnTo>
                    <a:pt x="342" y="470"/>
                  </a:lnTo>
                  <a:lnTo>
                    <a:pt x="340" y="470"/>
                  </a:lnTo>
                  <a:lnTo>
                    <a:pt x="340" y="468"/>
                  </a:lnTo>
                  <a:lnTo>
                    <a:pt x="338" y="466"/>
                  </a:lnTo>
                  <a:lnTo>
                    <a:pt x="324" y="460"/>
                  </a:lnTo>
                  <a:lnTo>
                    <a:pt x="324" y="446"/>
                  </a:lnTo>
                  <a:lnTo>
                    <a:pt x="330" y="440"/>
                  </a:lnTo>
                  <a:lnTo>
                    <a:pt x="334" y="436"/>
                  </a:lnTo>
                  <a:lnTo>
                    <a:pt x="336" y="432"/>
                  </a:lnTo>
                  <a:lnTo>
                    <a:pt x="336" y="428"/>
                  </a:lnTo>
                  <a:lnTo>
                    <a:pt x="336" y="426"/>
                  </a:lnTo>
                  <a:lnTo>
                    <a:pt x="336" y="424"/>
                  </a:lnTo>
                  <a:lnTo>
                    <a:pt x="334" y="424"/>
                  </a:lnTo>
                  <a:lnTo>
                    <a:pt x="334" y="418"/>
                  </a:lnTo>
                  <a:lnTo>
                    <a:pt x="330" y="414"/>
                  </a:lnTo>
                  <a:lnTo>
                    <a:pt x="328" y="410"/>
                  </a:lnTo>
                  <a:lnTo>
                    <a:pt x="322" y="408"/>
                  </a:lnTo>
                  <a:lnTo>
                    <a:pt x="318" y="406"/>
                  </a:lnTo>
                  <a:lnTo>
                    <a:pt x="314" y="404"/>
                  </a:lnTo>
                  <a:lnTo>
                    <a:pt x="310" y="404"/>
                  </a:lnTo>
                  <a:lnTo>
                    <a:pt x="308" y="404"/>
                  </a:lnTo>
                  <a:lnTo>
                    <a:pt x="306" y="404"/>
                  </a:lnTo>
                  <a:lnTo>
                    <a:pt x="304" y="406"/>
                  </a:lnTo>
                  <a:lnTo>
                    <a:pt x="300" y="406"/>
                  </a:lnTo>
                  <a:lnTo>
                    <a:pt x="296" y="408"/>
                  </a:lnTo>
                  <a:lnTo>
                    <a:pt x="292" y="408"/>
                  </a:lnTo>
                  <a:lnTo>
                    <a:pt x="290" y="408"/>
                  </a:lnTo>
                  <a:lnTo>
                    <a:pt x="288" y="408"/>
                  </a:lnTo>
                  <a:lnTo>
                    <a:pt x="300" y="416"/>
                  </a:lnTo>
                  <a:lnTo>
                    <a:pt x="300" y="440"/>
                  </a:lnTo>
                  <a:lnTo>
                    <a:pt x="300" y="454"/>
                  </a:lnTo>
                  <a:lnTo>
                    <a:pt x="302" y="454"/>
                  </a:lnTo>
                  <a:lnTo>
                    <a:pt x="302" y="456"/>
                  </a:lnTo>
                  <a:lnTo>
                    <a:pt x="304" y="460"/>
                  </a:lnTo>
                  <a:lnTo>
                    <a:pt x="306" y="462"/>
                  </a:lnTo>
                  <a:lnTo>
                    <a:pt x="306" y="464"/>
                  </a:lnTo>
                  <a:lnTo>
                    <a:pt x="308" y="466"/>
                  </a:lnTo>
                  <a:lnTo>
                    <a:pt x="306" y="476"/>
                  </a:lnTo>
                  <a:lnTo>
                    <a:pt x="306" y="482"/>
                  </a:lnTo>
                  <a:lnTo>
                    <a:pt x="304" y="486"/>
                  </a:lnTo>
                  <a:lnTo>
                    <a:pt x="302" y="490"/>
                  </a:lnTo>
                  <a:lnTo>
                    <a:pt x="292" y="486"/>
                  </a:lnTo>
                  <a:lnTo>
                    <a:pt x="284" y="480"/>
                  </a:lnTo>
                  <a:lnTo>
                    <a:pt x="278" y="480"/>
                  </a:lnTo>
                  <a:lnTo>
                    <a:pt x="262" y="498"/>
                  </a:lnTo>
                  <a:lnTo>
                    <a:pt x="246" y="510"/>
                  </a:lnTo>
                  <a:lnTo>
                    <a:pt x="244" y="514"/>
                  </a:lnTo>
                  <a:lnTo>
                    <a:pt x="244" y="518"/>
                  </a:lnTo>
                  <a:lnTo>
                    <a:pt x="248" y="522"/>
                  </a:lnTo>
                  <a:lnTo>
                    <a:pt x="250" y="524"/>
                  </a:lnTo>
                  <a:lnTo>
                    <a:pt x="254" y="528"/>
                  </a:lnTo>
                  <a:lnTo>
                    <a:pt x="256" y="530"/>
                  </a:lnTo>
                  <a:lnTo>
                    <a:pt x="258" y="530"/>
                  </a:lnTo>
                  <a:lnTo>
                    <a:pt x="256" y="538"/>
                  </a:lnTo>
                  <a:lnTo>
                    <a:pt x="232" y="540"/>
                  </a:lnTo>
                  <a:lnTo>
                    <a:pt x="220" y="526"/>
                  </a:lnTo>
                  <a:lnTo>
                    <a:pt x="216" y="514"/>
                  </a:lnTo>
                  <a:lnTo>
                    <a:pt x="206" y="508"/>
                  </a:lnTo>
                  <a:lnTo>
                    <a:pt x="202" y="518"/>
                  </a:lnTo>
                  <a:lnTo>
                    <a:pt x="208" y="534"/>
                  </a:lnTo>
                  <a:lnTo>
                    <a:pt x="218" y="554"/>
                  </a:lnTo>
                  <a:lnTo>
                    <a:pt x="218" y="558"/>
                  </a:lnTo>
                  <a:lnTo>
                    <a:pt x="216" y="560"/>
                  </a:lnTo>
                  <a:lnTo>
                    <a:pt x="216" y="562"/>
                  </a:lnTo>
                  <a:lnTo>
                    <a:pt x="212" y="562"/>
                  </a:lnTo>
                  <a:lnTo>
                    <a:pt x="210" y="560"/>
                  </a:lnTo>
                  <a:lnTo>
                    <a:pt x="208" y="560"/>
                  </a:lnTo>
                  <a:lnTo>
                    <a:pt x="198" y="548"/>
                  </a:lnTo>
                  <a:lnTo>
                    <a:pt x="182" y="540"/>
                  </a:lnTo>
                  <a:lnTo>
                    <a:pt x="182" y="536"/>
                  </a:lnTo>
                  <a:lnTo>
                    <a:pt x="182" y="532"/>
                  </a:lnTo>
                  <a:lnTo>
                    <a:pt x="182" y="528"/>
                  </a:lnTo>
                  <a:lnTo>
                    <a:pt x="182" y="524"/>
                  </a:lnTo>
                  <a:lnTo>
                    <a:pt x="184" y="520"/>
                  </a:lnTo>
                  <a:lnTo>
                    <a:pt x="186" y="518"/>
                  </a:lnTo>
                  <a:lnTo>
                    <a:pt x="186" y="514"/>
                  </a:lnTo>
                  <a:lnTo>
                    <a:pt x="186" y="510"/>
                  </a:lnTo>
                  <a:lnTo>
                    <a:pt x="186" y="508"/>
                  </a:lnTo>
                  <a:lnTo>
                    <a:pt x="186" y="504"/>
                  </a:lnTo>
                  <a:lnTo>
                    <a:pt x="162" y="484"/>
                  </a:lnTo>
                  <a:lnTo>
                    <a:pt x="156" y="468"/>
                  </a:lnTo>
                  <a:lnTo>
                    <a:pt x="176" y="476"/>
                  </a:lnTo>
                  <a:lnTo>
                    <a:pt x="182" y="482"/>
                  </a:lnTo>
                  <a:lnTo>
                    <a:pt x="198" y="488"/>
                  </a:lnTo>
                  <a:lnTo>
                    <a:pt x="210" y="498"/>
                  </a:lnTo>
                  <a:lnTo>
                    <a:pt x="220" y="502"/>
                  </a:lnTo>
                  <a:lnTo>
                    <a:pt x="232" y="500"/>
                  </a:lnTo>
                  <a:lnTo>
                    <a:pt x="242" y="496"/>
                  </a:lnTo>
                  <a:lnTo>
                    <a:pt x="246" y="494"/>
                  </a:lnTo>
                  <a:lnTo>
                    <a:pt x="258" y="480"/>
                  </a:lnTo>
                  <a:lnTo>
                    <a:pt x="266" y="466"/>
                  </a:lnTo>
                  <a:lnTo>
                    <a:pt x="268" y="452"/>
                  </a:lnTo>
                  <a:lnTo>
                    <a:pt x="268" y="446"/>
                  </a:lnTo>
                  <a:lnTo>
                    <a:pt x="266" y="442"/>
                  </a:lnTo>
                  <a:lnTo>
                    <a:pt x="262" y="438"/>
                  </a:lnTo>
                  <a:lnTo>
                    <a:pt x="256" y="436"/>
                  </a:lnTo>
                  <a:lnTo>
                    <a:pt x="252" y="432"/>
                  </a:lnTo>
                  <a:lnTo>
                    <a:pt x="246" y="432"/>
                  </a:lnTo>
                  <a:lnTo>
                    <a:pt x="242" y="430"/>
                  </a:lnTo>
                  <a:lnTo>
                    <a:pt x="238" y="430"/>
                  </a:lnTo>
                  <a:lnTo>
                    <a:pt x="236" y="428"/>
                  </a:lnTo>
                  <a:lnTo>
                    <a:pt x="230" y="412"/>
                  </a:lnTo>
                  <a:lnTo>
                    <a:pt x="218" y="396"/>
                  </a:lnTo>
                  <a:lnTo>
                    <a:pt x="204" y="388"/>
                  </a:lnTo>
                  <a:lnTo>
                    <a:pt x="190" y="384"/>
                  </a:lnTo>
                  <a:lnTo>
                    <a:pt x="176" y="382"/>
                  </a:lnTo>
                  <a:lnTo>
                    <a:pt x="168" y="382"/>
                  </a:lnTo>
                  <a:lnTo>
                    <a:pt x="164" y="382"/>
                  </a:lnTo>
                  <a:lnTo>
                    <a:pt x="162" y="380"/>
                  </a:lnTo>
                  <a:lnTo>
                    <a:pt x="160" y="376"/>
                  </a:lnTo>
                  <a:lnTo>
                    <a:pt x="156" y="374"/>
                  </a:lnTo>
                  <a:lnTo>
                    <a:pt x="154" y="372"/>
                  </a:lnTo>
                  <a:lnTo>
                    <a:pt x="150" y="372"/>
                  </a:lnTo>
                  <a:lnTo>
                    <a:pt x="150" y="370"/>
                  </a:lnTo>
                  <a:lnTo>
                    <a:pt x="152" y="364"/>
                  </a:lnTo>
                  <a:lnTo>
                    <a:pt x="162" y="368"/>
                  </a:lnTo>
                  <a:lnTo>
                    <a:pt x="168" y="364"/>
                  </a:lnTo>
                  <a:lnTo>
                    <a:pt x="148" y="354"/>
                  </a:lnTo>
                  <a:lnTo>
                    <a:pt x="140" y="364"/>
                  </a:lnTo>
                  <a:lnTo>
                    <a:pt x="132" y="364"/>
                  </a:lnTo>
                  <a:lnTo>
                    <a:pt x="132" y="370"/>
                  </a:lnTo>
                  <a:lnTo>
                    <a:pt x="130" y="374"/>
                  </a:lnTo>
                  <a:lnTo>
                    <a:pt x="128" y="378"/>
                  </a:lnTo>
                  <a:lnTo>
                    <a:pt x="124" y="380"/>
                  </a:lnTo>
                  <a:lnTo>
                    <a:pt x="122" y="382"/>
                  </a:lnTo>
                  <a:lnTo>
                    <a:pt x="120" y="384"/>
                  </a:lnTo>
                  <a:lnTo>
                    <a:pt x="118" y="384"/>
                  </a:lnTo>
                  <a:lnTo>
                    <a:pt x="110" y="402"/>
                  </a:lnTo>
                  <a:lnTo>
                    <a:pt x="110" y="420"/>
                  </a:lnTo>
                  <a:lnTo>
                    <a:pt x="130" y="440"/>
                  </a:lnTo>
                  <a:lnTo>
                    <a:pt x="130" y="470"/>
                  </a:lnTo>
                  <a:lnTo>
                    <a:pt x="118" y="484"/>
                  </a:lnTo>
                  <a:lnTo>
                    <a:pt x="126" y="502"/>
                  </a:lnTo>
                  <a:lnTo>
                    <a:pt x="122" y="556"/>
                  </a:lnTo>
                  <a:lnTo>
                    <a:pt x="122" y="562"/>
                  </a:lnTo>
                  <a:lnTo>
                    <a:pt x="122" y="568"/>
                  </a:lnTo>
                  <a:lnTo>
                    <a:pt x="124" y="572"/>
                  </a:lnTo>
                  <a:lnTo>
                    <a:pt x="126" y="574"/>
                  </a:lnTo>
                  <a:lnTo>
                    <a:pt x="126" y="576"/>
                  </a:lnTo>
                  <a:lnTo>
                    <a:pt x="132" y="592"/>
                  </a:lnTo>
                  <a:lnTo>
                    <a:pt x="134" y="606"/>
                  </a:lnTo>
                  <a:lnTo>
                    <a:pt x="132" y="614"/>
                  </a:lnTo>
                  <a:lnTo>
                    <a:pt x="130" y="616"/>
                  </a:lnTo>
                  <a:lnTo>
                    <a:pt x="96" y="650"/>
                  </a:lnTo>
                  <a:lnTo>
                    <a:pt x="100" y="654"/>
                  </a:lnTo>
                  <a:lnTo>
                    <a:pt x="106" y="658"/>
                  </a:lnTo>
                  <a:lnTo>
                    <a:pt x="110" y="660"/>
                  </a:lnTo>
                  <a:lnTo>
                    <a:pt x="116" y="662"/>
                  </a:lnTo>
                  <a:lnTo>
                    <a:pt x="122" y="662"/>
                  </a:lnTo>
                  <a:lnTo>
                    <a:pt x="124" y="662"/>
                  </a:lnTo>
                  <a:lnTo>
                    <a:pt x="126" y="662"/>
                  </a:lnTo>
                  <a:lnTo>
                    <a:pt x="122" y="662"/>
                  </a:lnTo>
                  <a:lnTo>
                    <a:pt x="118" y="664"/>
                  </a:lnTo>
                  <a:lnTo>
                    <a:pt x="114" y="666"/>
                  </a:lnTo>
                  <a:lnTo>
                    <a:pt x="112" y="668"/>
                  </a:lnTo>
                  <a:lnTo>
                    <a:pt x="110" y="668"/>
                  </a:lnTo>
                  <a:lnTo>
                    <a:pt x="104" y="668"/>
                  </a:lnTo>
                  <a:lnTo>
                    <a:pt x="98" y="670"/>
                  </a:lnTo>
                  <a:lnTo>
                    <a:pt x="94" y="672"/>
                  </a:lnTo>
                  <a:lnTo>
                    <a:pt x="90" y="674"/>
                  </a:lnTo>
                  <a:lnTo>
                    <a:pt x="86" y="676"/>
                  </a:lnTo>
                  <a:lnTo>
                    <a:pt x="84" y="678"/>
                  </a:lnTo>
                  <a:lnTo>
                    <a:pt x="78" y="674"/>
                  </a:lnTo>
                  <a:lnTo>
                    <a:pt x="68" y="672"/>
                  </a:lnTo>
                  <a:lnTo>
                    <a:pt x="60" y="672"/>
                  </a:lnTo>
                  <a:lnTo>
                    <a:pt x="54" y="674"/>
                  </a:lnTo>
                  <a:lnTo>
                    <a:pt x="50" y="678"/>
                  </a:lnTo>
                  <a:lnTo>
                    <a:pt x="46" y="680"/>
                  </a:lnTo>
                  <a:lnTo>
                    <a:pt x="44" y="682"/>
                  </a:lnTo>
                  <a:lnTo>
                    <a:pt x="44" y="684"/>
                  </a:lnTo>
                  <a:lnTo>
                    <a:pt x="42" y="686"/>
                  </a:lnTo>
                  <a:lnTo>
                    <a:pt x="40" y="690"/>
                  </a:lnTo>
                  <a:lnTo>
                    <a:pt x="40" y="694"/>
                  </a:lnTo>
                  <a:lnTo>
                    <a:pt x="40" y="698"/>
                  </a:lnTo>
                  <a:lnTo>
                    <a:pt x="40" y="702"/>
                  </a:lnTo>
                  <a:lnTo>
                    <a:pt x="40" y="704"/>
                  </a:lnTo>
                  <a:lnTo>
                    <a:pt x="40" y="706"/>
                  </a:lnTo>
                  <a:lnTo>
                    <a:pt x="46" y="710"/>
                  </a:lnTo>
                  <a:lnTo>
                    <a:pt x="48" y="720"/>
                  </a:lnTo>
                  <a:lnTo>
                    <a:pt x="48" y="726"/>
                  </a:lnTo>
                  <a:lnTo>
                    <a:pt x="48" y="730"/>
                  </a:lnTo>
                  <a:lnTo>
                    <a:pt x="46" y="734"/>
                  </a:lnTo>
                  <a:lnTo>
                    <a:pt x="46" y="736"/>
                  </a:lnTo>
                  <a:lnTo>
                    <a:pt x="44" y="738"/>
                  </a:lnTo>
                  <a:lnTo>
                    <a:pt x="42" y="738"/>
                  </a:lnTo>
                  <a:lnTo>
                    <a:pt x="38" y="736"/>
                  </a:lnTo>
                  <a:lnTo>
                    <a:pt x="34" y="734"/>
                  </a:lnTo>
                  <a:lnTo>
                    <a:pt x="30" y="732"/>
                  </a:lnTo>
                  <a:lnTo>
                    <a:pt x="30" y="730"/>
                  </a:lnTo>
                  <a:lnTo>
                    <a:pt x="28" y="730"/>
                  </a:lnTo>
                  <a:lnTo>
                    <a:pt x="20" y="722"/>
                  </a:lnTo>
                  <a:lnTo>
                    <a:pt x="8" y="736"/>
                  </a:lnTo>
                  <a:lnTo>
                    <a:pt x="4" y="738"/>
                  </a:lnTo>
                  <a:lnTo>
                    <a:pt x="4" y="744"/>
                  </a:lnTo>
                  <a:lnTo>
                    <a:pt x="2" y="750"/>
                  </a:lnTo>
                  <a:lnTo>
                    <a:pt x="2" y="756"/>
                  </a:lnTo>
                  <a:lnTo>
                    <a:pt x="0" y="764"/>
                  </a:lnTo>
                  <a:lnTo>
                    <a:pt x="0" y="778"/>
                  </a:lnTo>
                  <a:lnTo>
                    <a:pt x="2" y="780"/>
                  </a:lnTo>
                  <a:lnTo>
                    <a:pt x="4" y="782"/>
                  </a:lnTo>
                  <a:lnTo>
                    <a:pt x="8" y="782"/>
                  </a:lnTo>
                  <a:lnTo>
                    <a:pt x="14" y="782"/>
                  </a:lnTo>
                  <a:lnTo>
                    <a:pt x="18" y="782"/>
                  </a:lnTo>
                  <a:lnTo>
                    <a:pt x="20" y="780"/>
                  </a:lnTo>
                  <a:lnTo>
                    <a:pt x="22" y="780"/>
                  </a:lnTo>
                  <a:lnTo>
                    <a:pt x="22" y="782"/>
                  </a:lnTo>
                  <a:lnTo>
                    <a:pt x="24" y="784"/>
                  </a:lnTo>
                  <a:lnTo>
                    <a:pt x="26" y="786"/>
                  </a:lnTo>
                  <a:lnTo>
                    <a:pt x="30" y="788"/>
                  </a:lnTo>
                  <a:lnTo>
                    <a:pt x="32" y="790"/>
                  </a:lnTo>
                  <a:lnTo>
                    <a:pt x="34" y="792"/>
                  </a:lnTo>
                  <a:lnTo>
                    <a:pt x="36" y="796"/>
                  </a:lnTo>
                  <a:lnTo>
                    <a:pt x="38" y="802"/>
                  </a:lnTo>
                  <a:lnTo>
                    <a:pt x="40" y="806"/>
                  </a:lnTo>
                  <a:lnTo>
                    <a:pt x="42" y="810"/>
                  </a:lnTo>
                  <a:lnTo>
                    <a:pt x="44" y="814"/>
                  </a:lnTo>
                  <a:lnTo>
                    <a:pt x="46" y="820"/>
                  </a:lnTo>
                  <a:lnTo>
                    <a:pt x="44" y="824"/>
                  </a:lnTo>
                  <a:lnTo>
                    <a:pt x="42" y="828"/>
                  </a:lnTo>
                  <a:lnTo>
                    <a:pt x="40" y="830"/>
                  </a:lnTo>
                  <a:lnTo>
                    <a:pt x="38" y="832"/>
                  </a:lnTo>
                  <a:lnTo>
                    <a:pt x="36" y="832"/>
                  </a:lnTo>
                  <a:lnTo>
                    <a:pt x="40" y="834"/>
                  </a:lnTo>
                  <a:lnTo>
                    <a:pt x="42" y="838"/>
                  </a:lnTo>
                  <a:lnTo>
                    <a:pt x="46" y="842"/>
                  </a:lnTo>
                  <a:lnTo>
                    <a:pt x="50" y="846"/>
                  </a:lnTo>
                  <a:lnTo>
                    <a:pt x="52" y="852"/>
                  </a:lnTo>
                  <a:lnTo>
                    <a:pt x="54" y="856"/>
                  </a:lnTo>
                  <a:lnTo>
                    <a:pt x="56" y="858"/>
                  </a:lnTo>
                  <a:lnTo>
                    <a:pt x="56" y="860"/>
                  </a:lnTo>
                  <a:lnTo>
                    <a:pt x="58" y="866"/>
                  </a:lnTo>
                  <a:lnTo>
                    <a:pt x="60" y="872"/>
                  </a:lnTo>
                  <a:lnTo>
                    <a:pt x="62" y="874"/>
                  </a:lnTo>
                  <a:lnTo>
                    <a:pt x="62" y="876"/>
                  </a:lnTo>
                  <a:lnTo>
                    <a:pt x="60" y="878"/>
                  </a:lnTo>
                  <a:lnTo>
                    <a:pt x="38" y="892"/>
                  </a:lnTo>
                  <a:lnTo>
                    <a:pt x="38" y="894"/>
                  </a:lnTo>
                  <a:lnTo>
                    <a:pt x="36" y="894"/>
                  </a:lnTo>
                  <a:lnTo>
                    <a:pt x="34" y="894"/>
                  </a:lnTo>
                  <a:lnTo>
                    <a:pt x="32" y="892"/>
                  </a:lnTo>
                  <a:lnTo>
                    <a:pt x="32" y="894"/>
                  </a:lnTo>
                  <a:lnTo>
                    <a:pt x="30" y="898"/>
                  </a:lnTo>
                  <a:lnTo>
                    <a:pt x="28" y="902"/>
                  </a:lnTo>
                  <a:lnTo>
                    <a:pt x="30" y="906"/>
                  </a:lnTo>
                  <a:lnTo>
                    <a:pt x="30" y="908"/>
                  </a:lnTo>
                  <a:lnTo>
                    <a:pt x="32" y="908"/>
                  </a:lnTo>
                  <a:lnTo>
                    <a:pt x="28" y="908"/>
                  </a:lnTo>
                  <a:lnTo>
                    <a:pt x="26" y="910"/>
                  </a:lnTo>
                  <a:lnTo>
                    <a:pt x="24" y="910"/>
                  </a:lnTo>
                  <a:lnTo>
                    <a:pt x="22" y="912"/>
                  </a:lnTo>
                  <a:lnTo>
                    <a:pt x="28" y="918"/>
                  </a:lnTo>
                  <a:lnTo>
                    <a:pt x="30" y="916"/>
                  </a:lnTo>
                  <a:lnTo>
                    <a:pt x="34" y="914"/>
                  </a:lnTo>
                  <a:lnTo>
                    <a:pt x="40" y="914"/>
                  </a:lnTo>
                  <a:lnTo>
                    <a:pt x="46" y="914"/>
                  </a:lnTo>
                  <a:lnTo>
                    <a:pt x="50" y="914"/>
                  </a:lnTo>
                  <a:lnTo>
                    <a:pt x="56" y="916"/>
                  </a:lnTo>
                  <a:lnTo>
                    <a:pt x="58" y="916"/>
                  </a:lnTo>
                  <a:lnTo>
                    <a:pt x="60" y="918"/>
                  </a:lnTo>
                  <a:lnTo>
                    <a:pt x="64" y="918"/>
                  </a:lnTo>
                  <a:lnTo>
                    <a:pt x="68" y="918"/>
                  </a:lnTo>
                  <a:lnTo>
                    <a:pt x="74" y="918"/>
                  </a:lnTo>
                  <a:lnTo>
                    <a:pt x="76" y="916"/>
                  </a:lnTo>
                  <a:lnTo>
                    <a:pt x="78" y="916"/>
                  </a:lnTo>
                  <a:lnTo>
                    <a:pt x="80" y="912"/>
                  </a:lnTo>
                  <a:lnTo>
                    <a:pt x="84" y="914"/>
                  </a:lnTo>
                  <a:lnTo>
                    <a:pt x="88" y="916"/>
                  </a:lnTo>
                  <a:lnTo>
                    <a:pt x="92" y="918"/>
                  </a:lnTo>
                  <a:lnTo>
                    <a:pt x="96" y="922"/>
                  </a:lnTo>
                  <a:lnTo>
                    <a:pt x="100" y="926"/>
                  </a:lnTo>
                  <a:lnTo>
                    <a:pt x="100" y="928"/>
                  </a:lnTo>
                  <a:lnTo>
                    <a:pt x="102" y="930"/>
                  </a:lnTo>
                  <a:lnTo>
                    <a:pt x="104" y="934"/>
                  </a:lnTo>
                  <a:lnTo>
                    <a:pt x="106" y="940"/>
                  </a:lnTo>
                  <a:lnTo>
                    <a:pt x="106" y="946"/>
                  </a:lnTo>
                  <a:lnTo>
                    <a:pt x="106" y="952"/>
                  </a:lnTo>
                  <a:lnTo>
                    <a:pt x="104" y="960"/>
                  </a:lnTo>
                  <a:lnTo>
                    <a:pt x="104" y="966"/>
                  </a:lnTo>
                  <a:lnTo>
                    <a:pt x="104" y="970"/>
                  </a:lnTo>
                  <a:lnTo>
                    <a:pt x="106" y="972"/>
                  </a:lnTo>
                  <a:lnTo>
                    <a:pt x="108" y="974"/>
                  </a:lnTo>
                  <a:lnTo>
                    <a:pt x="110" y="976"/>
                  </a:lnTo>
                  <a:lnTo>
                    <a:pt x="112" y="972"/>
                  </a:lnTo>
                  <a:lnTo>
                    <a:pt x="114" y="970"/>
                  </a:lnTo>
                  <a:lnTo>
                    <a:pt x="116" y="970"/>
                  </a:lnTo>
                  <a:lnTo>
                    <a:pt x="120" y="968"/>
                  </a:lnTo>
                  <a:lnTo>
                    <a:pt x="124" y="966"/>
                  </a:lnTo>
                  <a:lnTo>
                    <a:pt x="128" y="966"/>
                  </a:lnTo>
                  <a:lnTo>
                    <a:pt x="130" y="966"/>
                  </a:lnTo>
                  <a:lnTo>
                    <a:pt x="140" y="964"/>
                  </a:lnTo>
                  <a:lnTo>
                    <a:pt x="150" y="968"/>
                  </a:lnTo>
                  <a:lnTo>
                    <a:pt x="158" y="972"/>
                  </a:lnTo>
                  <a:lnTo>
                    <a:pt x="162" y="974"/>
                  </a:lnTo>
                  <a:lnTo>
                    <a:pt x="158" y="976"/>
                  </a:lnTo>
                  <a:lnTo>
                    <a:pt x="164" y="976"/>
                  </a:lnTo>
                  <a:lnTo>
                    <a:pt x="170" y="974"/>
                  </a:lnTo>
                  <a:lnTo>
                    <a:pt x="174" y="974"/>
                  </a:lnTo>
                  <a:lnTo>
                    <a:pt x="176" y="976"/>
                  </a:lnTo>
                  <a:lnTo>
                    <a:pt x="180" y="976"/>
                  </a:lnTo>
                  <a:lnTo>
                    <a:pt x="180" y="978"/>
                  </a:lnTo>
                  <a:lnTo>
                    <a:pt x="182" y="978"/>
                  </a:lnTo>
                  <a:lnTo>
                    <a:pt x="180" y="978"/>
                  </a:lnTo>
                  <a:lnTo>
                    <a:pt x="178" y="980"/>
                  </a:lnTo>
                  <a:lnTo>
                    <a:pt x="176" y="984"/>
                  </a:lnTo>
                  <a:lnTo>
                    <a:pt x="174" y="986"/>
                  </a:lnTo>
                  <a:lnTo>
                    <a:pt x="174" y="988"/>
                  </a:lnTo>
                  <a:lnTo>
                    <a:pt x="174" y="990"/>
                  </a:lnTo>
                  <a:lnTo>
                    <a:pt x="174" y="992"/>
                  </a:lnTo>
                  <a:lnTo>
                    <a:pt x="174" y="998"/>
                  </a:lnTo>
                  <a:lnTo>
                    <a:pt x="178" y="1000"/>
                  </a:lnTo>
                  <a:lnTo>
                    <a:pt x="182" y="998"/>
                  </a:lnTo>
                  <a:lnTo>
                    <a:pt x="186" y="996"/>
                  </a:lnTo>
                  <a:lnTo>
                    <a:pt x="190" y="992"/>
                  </a:lnTo>
                  <a:lnTo>
                    <a:pt x="192" y="988"/>
                  </a:lnTo>
                  <a:lnTo>
                    <a:pt x="194" y="986"/>
                  </a:lnTo>
                  <a:lnTo>
                    <a:pt x="194" y="984"/>
                  </a:lnTo>
                  <a:lnTo>
                    <a:pt x="192" y="984"/>
                  </a:lnTo>
                  <a:lnTo>
                    <a:pt x="190" y="982"/>
                  </a:lnTo>
                  <a:lnTo>
                    <a:pt x="188" y="980"/>
                  </a:lnTo>
                  <a:lnTo>
                    <a:pt x="186" y="978"/>
                  </a:lnTo>
                  <a:lnTo>
                    <a:pt x="186" y="974"/>
                  </a:lnTo>
                  <a:lnTo>
                    <a:pt x="186" y="972"/>
                  </a:lnTo>
                  <a:lnTo>
                    <a:pt x="186" y="970"/>
                  </a:lnTo>
                  <a:lnTo>
                    <a:pt x="188" y="966"/>
                  </a:lnTo>
                  <a:lnTo>
                    <a:pt x="192" y="964"/>
                  </a:lnTo>
                  <a:lnTo>
                    <a:pt x="196" y="962"/>
                  </a:lnTo>
                  <a:lnTo>
                    <a:pt x="200" y="960"/>
                  </a:lnTo>
                  <a:lnTo>
                    <a:pt x="202" y="960"/>
                  </a:lnTo>
                  <a:lnTo>
                    <a:pt x="206" y="958"/>
                  </a:lnTo>
                  <a:lnTo>
                    <a:pt x="210" y="960"/>
                  </a:lnTo>
                  <a:lnTo>
                    <a:pt x="214" y="962"/>
                  </a:lnTo>
                  <a:lnTo>
                    <a:pt x="216" y="968"/>
                  </a:lnTo>
                  <a:lnTo>
                    <a:pt x="216" y="972"/>
                  </a:lnTo>
                  <a:lnTo>
                    <a:pt x="214" y="974"/>
                  </a:lnTo>
                  <a:lnTo>
                    <a:pt x="212" y="974"/>
                  </a:lnTo>
                  <a:lnTo>
                    <a:pt x="210" y="976"/>
                  </a:lnTo>
                  <a:lnTo>
                    <a:pt x="206" y="976"/>
                  </a:lnTo>
                  <a:lnTo>
                    <a:pt x="202" y="976"/>
                  </a:lnTo>
                  <a:lnTo>
                    <a:pt x="200" y="978"/>
                  </a:lnTo>
                  <a:lnTo>
                    <a:pt x="200" y="980"/>
                  </a:lnTo>
                  <a:lnTo>
                    <a:pt x="198" y="984"/>
                  </a:lnTo>
                  <a:lnTo>
                    <a:pt x="200" y="988"/>
                  </a:lnTo>
                  <a:lnTo>
                    <a:pt x="200" y="990"/>
                  </a:lnTo>
                  <a:lnTo>
                    <a:pt x="202" y="992"/>
                  </a:lnTo>
                  <a:lnTo>
                    <a:pt x="204" y="994"/>
                  </a:lnTo>
                  <a:lnTo>
                    <a:pt x="208" y="996"/>
                  </a:lnTo>
                  <a:lnTo>
                    <a:pt x="210" y="998"/>
                  </a:lnTo>
                  <a:lnTo>
                    <a:pt x="214" y="1000"/>
                  </a:lnTo>
                  <a:lnTo>
                    <a:pt x="216" y="1002"/>
                  </a:lnTo>
                  <a:lnTo>
                    <a:pt x="218" y="1002"/>
                  </a:lnTo>
                  <a:lnTo>
                    <a:pt x="218" y="1004"/>
                  </a:lnTo>
                  <a:lnTo>
                    <a:pt x="220" y="1008"/>
                  </a:lnTo>
                  <a:lnTo>
                    <a:pt x="222" y="1010"/>
                  </a:lnTo>
                  <a:lnTo>
                    <a:pt x="224" y="1012"/>
                  </a:lnTo>
                  <a:lnTo>
                    <a:pt x="226" y="1014"/>
                  </a:lnTo>
                  <a:lnTo>
                    <a:pt x="228" y="1014"/>
                  </a:lnTo>
                  <a:lnTo>
                    <a:pt x="228" y="1016"/>
                  </a:lnTo>
                  <a:lnTo>
                    <a:pt x="232" y="1018"/>
                  </a:lnTo>
                  <a:lnTo>
                    <a:pt x="236" y="1020"/>
                  </a:lnTo>
                  <a:lnTo>
                    <a:pt x="242" y="1024"/>
                  </a:lnTo>
                  <a:lnTo>
                    <a:pt x="246" y="1028"/>
                  </a:lnTo>
                  <a:lnTo>
                    <a:pt x="250" y="1030"/>
                  </a:lnTo>
                  <a:lnTo>
                    <a:pt x="254" y="1032"/>
                  </a:lnTo>
                  <a:lnTo>
                    <a:pt x="256" y="1040"/>
                  </a:lnTo>
                  <a:lnTo>
                    <a:pt x="256" y="1046"/>
                  </a:lnTo>
                  <a:lnTo>
                    <a:pt x="256" y="1052"/>
                  </a:lnTo>
                  <a:lnTo>
                    <a:pt x="252" y="1058"/>
                  </a:lnTo>
                  <a:lnTo>
                    <a:pt x="250" y="1062"/>
                  </a:lnTo>
                  <a:lnTo>
                    <a:pt x="252" y="1064"/>
                  </a:lnTo>
                  <a:lnTo>
                    <a:pt x="256" y="1066"/>
                  </a:lnTo>
                  <a:lnTo>
                    <a:pt x="260" y="1068"/>
                  </a:lnTo>
                  <a:lnTo>
                    <a:pt x="264" y="1070"/>
                  </a:lnTo>
                  <a:lnTo>
                    <a:pt x="266" y="1072"/>
                  </a:lnTo>
                  <a:lnTo>
                    <a:pt x="268" y="1072"/>
                  </a:lnTo>
                  <a:lnTo>
                    <a:pt x="270" y="1074"/>
                  </a:lnTo>
                  <a:lnTo>
                    <a:pt x="274" y="1076"/>
                  </a:lnTo>
                  <a:lnTo>
                    <a:pt x="278" y="1080"/>
                  </a:lnTo>
                  <a:lnTo>
                    <a:pt x="282" y="1086"/>
                  </a:lnTo>
                  <a:lnTo>
                    <a:pt x="304" y="1090"/>
                  </a:lnTo>
                  <a:lnTo>
                    <a:pt x="306" y="1092"/>
                  </a:lnTo>
                  <a:lnTo>
                    <a:pt x="310" y="1094"/>
                  </a:lnTo>
                  <a:lnTo>
                    <a:pt x="312" y="1094"/>
                  </a:lnTo>
                  <a:lnTo>
                    <a:pt x="316" y="1092"/>
                  </a:lnTo>
                  <a:lnTo>
                    <a:pt x="318" y="1092"/>
                  </a:lnTo>
                  <a:lnTo>
                    <a:pt x="320" y="1092"/>
                  </a:lnTo>
                  <a:lnTo>
                    <a:pt x="334" y="1076"/>
                  </a:lnTo>
                  <a:lnTo>
                    <a:pt x="336" y="1080"/>
                  </a:lnTo>
                  <a:lnTo>
                    <a:pt x="338" y="1082"/>
                  </a:lnTo>
                  <a:lnTo>
                    <a:pt x="340" y="1086"/>
                  </a:lnTo>
                  <a:lnTo>
                    <a:pt x="344" y="1088"/>
                  </a:lnTo>
                  <a:lnTo>
                    <a:pt x="350" y="1098"/>
                  </a:lnTo>
                  <a:lnTo>
                    <a:pt x="350" y="1096"/>
                  </a:lnTo>
                  <a:lnTo>
                    <a:pt x="348" y="1088"/>
                  </a:lnTo>
                  <a:lnTo>
                    <a:pt x="346" y="1078"/>
                  </a:lnTo>
                  <a:lnTo>
                    <a:pt x="346" y="1070"/>
                  </a:lnTo>
                  <a:lnTo>
                    <a:pt x="346" y="1064"/>
                  </a:lnTo>
                  <a:lnTo>
                    <a:pt x="352" y="1062"/>
                  </a:lnTo>
                  <a:lnTo>
                    <a:pt x="350" y="1060"/>
                  </a:lnTo>
                  <a:lnTo>
                    <a:pt x="348" y="1056"/>
                  </a:lnTo>
                  <a:lnTo>
                    <a:pt x="346" y="1052"/>
                  </a:lnTo>
                  <a:lnTo>
                    <a:pt x="346" y="1048"/>
                  </a:lnTo>
                  <a:lnTo>
                    <a:pt x="344" y="1044"/>
                  </a:lnTo>
                  <a:lnTo>
                    <a:pt x="346" y="1040"/>
                  </a:lnTo>
                  <a:lnTo>
                    <a:pt x="348" y="1036"/>
                  </a:lnTo>
                  <a:lnTo>
                    <a:pt x="350" y="1034"/>
                  </a:lnTo>
                  <a:lnTo>
                    <a:pt x="348" y="1034"/>
                  </a:lnTo>
                  <a:lnTo>
                    <a:pt x="346" y="1032"/>
                  </a:lnTo>
                  <a:lnTo>
                    <a:pt x="342" y="1030"/>
                  </a:lnTo>
                  <a:lnTo>
                    <a:pt x="338" y="1028"/>
                  </a:lnTo>
                  <a:lnTo>
                    <a:pt x="334" y="1022"/>
                  </a:lnTo>
                  <a:lnTo>
                    <a:pt x="332" y="1016"/>
                  </a:lnTo>
                  <a:lnTo>
                    <a:pt x="330" y="1008"/>
                  </a:lnTo>
                  <a:lnTo>
                    <a:pt x="326" y="992"/>
                  </a:lnTo>
                  <a:lnTo>
                    <a:pt x="330" y="976"/>
                  </a:lnTo>
                  <a:lnTo>
                    <a:pt x="334" y="972"/>
                  </a:lnTo>
                  <a:lnTo>
                    <a:pt x="344" y="964"/>
                  </a:lnTo>
                  <a:lnTo>
                    <a:pt x="358" y="956"/>
                  </a:lnTo>
                  <a:lnTo>
                    <a:pt x="378" y="952"/>
                  </a:lnTo>
                  <a:lnTo>
                    <a:pt x="382" y="954"/>
                  </a:lnTo>
                  <a:lnTo>
                    <a:pt x="390" y="956"/>
                  </a:lnTo>
                  <a:lnTo>
                    <a:pt x="400" y="960"/>
                  </a:lnTo>
                  <a:lnTo>
                    <a:pt x="408" y="966"/>
                  </a:lnTo>
                  <a:lnTo>
                    <a:pt x="410" y="976"/>
                  </a:lnTo>
                  <a:lnTo>
                    <a:pt x="410" y="978"/>
                  </a:lnTo>
                  <a:lnTo>
                    <a:pt x="408" y="982"/>
                  </a:lnTo>
                  <a:lnTo>
                    <a:pt x="406" y="984"/>
                  </a:lnTo>
                  <a:lnTo>
                    <a:pt x="404" y="988"/>
                  </a:lnTo>
                  <a:lnTo>
                    <a:pt x="400" y="990"/>
                  </a:lnTo>
                  <a:lnTo>
                    <a:pt x="394" y="992"/>
                  </a:lnTo>
                  <a:lnTo>
                    <a:pt x="392" y="992"/>
                  </a:lnTo>
                  <a:lnTo>
                    <a:pt x="390" y="992"/>
                  </a:lnTo>
                  <a:lnTo>
                    <a:pt x="384" y="992"/>
                  </a:lnTo>
                  <a:lnTo>
                    <a:pt x="380" y="992"/>
                  </a:lnTo>
                  <a:lnTo>
                    <a:pt x="374" y="994"/>
                  </a:lnTo>
                  <a:lnTo>
                    <a:pt x="372" y="996"/>
                  </a:lnTo>
                  <a:lnTo>
                    <a:pt x="370" y="998"/>
                  </a:lnTo>
                  <a:lnTo>
                    <a:pt x="370" y="1000"/>
                  </a:lnTo>
                  <a:lnTo>
                    <a:pt x="368" y="1004"/>
                  </a:lnTo>
                  <a:lnTo>
                    <a:pt x="368" y="1008"/>
                  </a:lnTo>
                  <a:lnTo>
                    <a:pt x="378" y="1026"/>
                  </a:lnTo>
                  <a:lnTo>
                    <a:pt x="384" y="1028"/>
                  </a:lnTo>
                  <a:lnTo>
                    <a:pt x="386" y="1028"/>
                  </a:lnTo>
                  <a:lnTo>
                    <a:pt x="388" y="1030"/>
                  </a:lnTo>
                  <a:lnTo>
                    <a:pt x="390" y="1032"/>
                  </a:lnTo>
                  <a:lnTo>
                    <a:pt x="390" y="1036"/>
                  </a:lnTo>
                  <a:lnTo>
                    <a:pt x="390" y="1050"/>
                  </a:lnTo>
                  <a:lnTo>
                    <a:pt x="392" y="1052"/>
                  </a:lnTo>
                  <a:lnTo>
                    <a:pt x="394" y="1054"/>
                  </a:lnTo>
                  <a:lnTo>
                    <a:pt x="396" y="1054"/>
                  </a:lnTo>
                  <a:lnTo>
                    <a:pt x="398" y="1052"/>
                  </a:lnTo>
                  <a:lnTo>
                    <a:pt x="400" y="1050"/>
                  </a:lnTo>
                  <a:lnTo>
                    <a:pt x="402" y="1050"/>
                  </a:lnTo>
                  <a:lnTo>
                    <a:pt x="404" y="1050"/>
                  </a:lnTo>
                  <a:lnTo>
                    <a:pt x="406" y="1052"/>
                  </a:lnTo>
                  <a:lnTo>
                    <a:pt x="408" y="1054"/>
                  </a:lnTo>
                  <a:lnTo>
                    <a:pt x="410" y="1058"/>
                  </a:lnTo>
                  <a:lnTo>
                    <a:pt x="412" y="1060"/>
                  </a:lnTo>
                  <a:lnTo>
                    <a:pt x="412" y="1062"/>
                  </a:lnTo>
                  <a:lnTo>
                    <a:pt x="410" y="1070"/>
                  </a:lnTo>
                  <a:lnTo>
                    <a:pt x="406" y="1070"/>
                  </a:lnTo>
                  <a:lnTo>
                    <a:pt x="402" y="1070"/>
                  </a:lnTo>
                  <a:lnTo>
                    <a:pt x="400" y="1070"/>
                  </a:lnTo>
                  <a:lnTo>
                    <a:pt x="398" y="1072"/>
                  </a:lnTo>
                  <a:lnTo>
                    <a:pt x="396" y="1072"/>
                  </a:lnTo>
                  <a:lnTo>
                    <a:pt x="394" y="1076"/>
                  </a:lnTo>
                  <a:lnTo>
                    <a:pt x="394" y="1078"/>
                  </a:lnTo>
                  <a:lnTo>
                    <a:pt x="396" y="1084"/>
                  </a:lnTo>
                  <a:lnTo>
                    <a:pt x="398" y="1086"/>
                  </a:lnTo>
                  <a:lnTo>
                    <a:pt x="400" y="1088"/>
                  </a:lnTo>
                  <a:lnTo>
                    <a:pt x="402" y="1104"/>
                  </a:lnTo>
                  <a:lnTo>
                    <a:pt x="404" y="1106"/>
                  </a:lnTo>
                  <a:lnTo>
                    <a:pt x="406" y="1108"/>
                  </a:lnTo>
                  <a:lnTo>
                    <a:pt x="408" y="1110"/>
                  </a:lnTo>
                  <a:lnTo>
                    <a:pt x="408" y="1114"/>
                  </a:lnTo>
                  <a:lnTo>
                    <a:pt x="408" y="1130"/>
                  </a:lnTo>
                  <a:lnTo>
                    <a:pt x="426" y="1120"/>
                  </a:lnTo>
                  <a:lnTo>
                    <a:pt x="442" y="1120"/>
                  </a:lnTo>
                  <a:lnTo>
                    <a:pt x="452" y="1122"/>
                  </a:lnTo>
                  <a:lnTo>
                    <a:pt x="454" y="1124"/>
                  </a:lnTo>
                  <a:lnTo>
                    <a:pt x="458" y="1124"/>
                  </a:lnTo>
                  <a:lnTo>
                    <a:pt x="462" y="1126"/>
                  </a:lnTo>
                  <a:lnTo>
                    <a:pt x="464" y="1126"/>
                  </a:lnTo>
                  <a:lnTo>
                    <a:pt x="466" y="1128"/>
                  </a:lnTo>
                  <a:lnTo>
                    <a:pt x="478" y="1130"/>
                  </a:lnTo>
                  <a:lnTo>
                    <a:pt x="488" y="1138"/>
                  </a:lnTo>
                  <a:lnTo>
                    <a:pt x="494" y="1146"/>
                  </a:lnTo>
                  <a:lnTo>
                    <a:pt x="496" y="1152"/>
                  </a:lnTo>
                  <a:lnTo>
                    <a:pt x="498" y="1156"/>
                  </a:lnTo>
                  <a:lnTo>
                    <a:pt x="498" y="1160"/>
                  </a:lnTo>
                  <a:lnTo>
                    <a:pt x="508" y="1160"/>
                  </a:lnTo>
                  <a:lnTo>
                    <a:pt x="516" y="1158"/>
                  </a:lnTo>
                  <a:lnTo>
                    <a:pt x="520" y="1150"/>
                  </a:lnTo>
                  <a:lnTo>
                    <a:pt x="522" y="1148"/>
                  </a:lnTo>
                  <a:lnTo>
                    <a:pt x="524" y="1148"/>
                  </a:lnTo>
                  <a:lnTo>
                    <a:pt x="530" y="1144"/>
                  </a:lnTo>
                  <a:lnTo>
                    <a:pt x="534" y="1142"/>
                  </a:lnTo>
                  <a:lnTo>
                    <a:pt x="540" y="1138"/>
                  </a:lnTo>
                  <a:lnTo>
                    <a:pt x="542" y="1132"/>
                  </a:lnTo>
                  <a:lnTo>
                    <a:pt x="546" y="1126"/>
                  </a:lnTo>
                  <a:lnTo>
                    <a:pt x="550" y="1126"/>
                  </a:lnTo>
                  <a:lnTo>
                    <a:pt x="554" y="1128"/>
                  </a:lnTo>
                  <a:lnTo>
                    <a:pt x="556" y="1128"/>
                  </a:lnTo>
                  <a:lnTo>
                    <a:pt x="560" y="1128"/>
                  </a:lnTo>
                  <a:lnTo>
                    <a:pt x="566" y="1128"/>
                  </a:lnTo>
                  <a:lnTo>
                    <a:pt x="580" y="1130"/>
                  </a:lnTo>
                  <a:lnTo>
                    <a:pt x="594" y="1128"/>
                  </a:lnTo>
                  <a:lnTo>
                    <a:pt x="610" y="1118"/>
                  </a:lnTo>
                  <a:lnTo>
                    <a:pt x="618" y="1118"/>
                  </a:lnTo>
                  <a:lnTo>
                    <a:pt x="626" y="1126"/>
                  </a:lnTo>
                  <a:lnTo>
                    <a:pt x="628" y="1126"/>
                  </a:lnTo>
                  <a:lnTo>
                    <a:pt x="630" y="1128"/>
                  </a:lnTo>
                  <a:lnTo>
                    <a:pt x="632" y="1130"/>
                  </a:lnTo>
                  <a:lnTo>
                    <a:pt x="636" y="1134"/>
                  </a:lnTo>
                  <a:lnTo>
                    <a:pt x="640" y="1136"/>
                  </a:lnTo>
                  <a:lnTo>
                    <a:pt x="644" y="1138"/>
                  </a:lnTo>
                  <a:lnTo>
                    <a:pt x="650" y="1138"/>
                  </a:lnTo>
                  <a:lnTo>
                    <a:pt x="682" y="1138"/>
                  </a:lnTo>
                  <a:lnTo>
                    <a:pt x="680" y="1138"/>
                  </a:lnTo>
                  <a:lnTo>
                    <a:pt x="678" y="1136"/>
                  </a:lnTo>
                  <a:lnTo>
                    <a:pt x="676" y="1132"/>
                  </a:lnTo>
                  <a:lnTo>
                    <a:pt x="674" y="1128"/>
                  </a:lnTo>
                  <a:lnTo>
                    <a:pt x="672" y="1124"/>
                  </a:lnTo>
                  <a:lnTo>
                    <a:pt x="670" y="1118"/>
                  </a:lnTo>
                  <a:lnTo>
                    <a:pt x="672" y="1114"/>
                  </a:lnTo>
                  <a:lnTo>
                    <a:pt x="670" y="1114"/>
                  </a:lnTo>
                  <a:lnTo>
                    <a:pt x="670" y="1110"/>
                  </a:lnTo>
                  <a:lnTo>
                    <a:pt x="666" y="1108"/>
                  </a:lnTo>
                  <a:lnTo>
                    <a:pt x="664" y="1106"/>
                  </a:lnTo>
                  <a:lnTo>
                    <a:pt x="660" y="1104"/>
                  </a:lnTo>
                  <a:lnTo>
                    <a:pt x="658" y="1104"/>
                  </a:lnTo>
                  <a:lnTo>
                    <a:pt x="656" y="1102"/>
                  </a:lnTo>
                  <a:lnTo>
                    <a:pt x="654" y="1096"/>
                  </a:lnTo>
                  <a:lnTo>
                    <a:pt x="654" y="1094"/>
                  </a:lnTo>
                  <a:lnTo>
                    <a:pt x="654" y="1090"/>
                  </a:lnTo>
                  <a:lnTo>
                    <a:pt x="654" y="1088"/>
                  </a:lnTo>
                  <a:lnTo>
                    <a:pt x="656" y="1084"/>
                  </a:lnTo>
                  <a:lnTo>
                    <a:pt x="658" y="1080"/>
                  </a:lnTo>
                  <a:lnTo>
                    <a:pt x="662" y="1078"/>
                  </a:lnTo>
                  <a:lnTo>
                    <a:pt x="666" y="1076"/>
                  </a:lnTo>
                  <a:lnTo>
                    <a:pt x="672" y="1076"/>
                  </a:lnTo>
                  <a:lnTo>
                    <a:pt x="682" y="1078"/>
                  </a:lnTo>
                  <a:lnTo>
                    <a:pt x="694" y="1070"/>
                  </a:lnTo>
                  <a:lnTo>
                    <a:pt x="696" y="1068"/>
                  </a:lnTo>
                  <a:lnTo>
                    <a:pt x="700" y="1066"/>
                  </a:lnTo>
                  <a:lnTo>
                    <a:pt x="704" y="1064"/>
                  </a:lnTo>
                  <a:lnTo>
                    <a:pt x="708" y="1064"/>
                  </a:lnTo>
                  <a:lnTo>
                    <a:pt x="712" y="1064"/>
                  </a:lnTo>
                  <a:lnTo>
                    <a:pt x="714" y="1064"/>
                  </a:lnTo>
                  <a:lnTo>
                    <a:pt x="720" y="1062"/>
                  </a:lnTo>
                  <a:lnTo>
                    <a:pt x="724" y="1060"/>
                  </a:lnTo>
                  <a:lnTo>
                    <a:pt x="728" y="1056"/>
                  </a:lnTo>
                  <a:lnTo>
                    <a:pt x="732" y="1050"/>
                  </a:lnTo>
                  <a:lnTo>
                    <a:pt x="736" y="1044"/>
                  </a:lnTo>
                  <a:lnTo>
                    <a:pt x="736" y="1042"/>
                  </a:lnTo>
                  <a:lnTo>
                    <a:pt x="736" y="1040"/>
                  </a:lnTo>
                  <a:lnTo>
                    <a:pt x="738" y="1038"/>
                  </a:lnTo>
                  <a:lnTo>
                    <a:pt x="738" y="1034"/>
                  </a:lnTo>
                  <a:lnTo>
                    <a:pt x="740" y="1032"/>
                  </a:lnTo>
                  <a:lnTo>
                    <a:pt x="738" y="1028"/>
                  </a:lnTo>
                  <a:lnTo>
                    <a:pt x="738" y="1026"/>
                  </a:lnTo>
                  <a:lnTo>
                    <a:pt x="734" y="1026"/>
                  </a:lnTo>
                  <a:lnTo>
                    <a:pt x="732" y="1022"/>
                  </a:lnTo>
                  <a:lnTo>
                    <a:pt x="730" y="1020"/>
                  </a:lnTo>
                  <a:lnTo>
                    <a:pt x="728" y="1016"/>
                  </a:lnTo>
                  <a:lnTo>
                    <a:pt x="728" y="1012"/>
                  </a:lnTo>
                  <a:lnTo>
                    <a:pt x="728" y="1010"/>
                  </a:lnTo>
                  <a:lnTo>
                    <a:pt x="734" y="1006"/>
                  </a:lnTo>
                  <a:lnTo>
                    <a:pt x="738" y="1006"/>
                  </a:lnTo>
                  <a:lnTo>
                    <a:pt x="740" y="1006"/>
                  </a:lnTo>
                  <a:lnTo>
                    <a:pt x="742" y="1004"/>
                  </a:lnTo>
                  <a:lnTo>
                    <a:pt x="744" y="1002"/>
                  </a:lnTo>
                  <a:lnTo>
                    <a:pt x="744" y="1000"/>
                  </a:lnTo>
                  <a:lnTo>
                    <a:pt x="744" y="998"/>
                  </a:lnTo>
                  <a:lnTo>
                    <a:pt x="744" y="996"/>
                  </a:lnTo>
                  <a:lnTo>
                    <a:pt x="746" y="996"/>
                  </a:lnTo>
                  <a:lnTo>
                    <a:pt x="748" y="994"/>
                  </a:lnTo>
                  <a:lnTo>
                    <a:pt x="752" y="994"/>
                  </a:lnTo>
                  <a:lnTo>
                    <a:pt x="756" y="994"/>
                  </a:lnTo>
                  <a:lnTo>
                    <a:pt x="760" y="992"/>
                  </a:lnTo>
                  <a:lnTo>
                    <a:pt x="764" y="988"/>
                  </a:lnTo>
                  <a:lnTo>
                    <a:pt x="768" y="982"/>
                  </a:lnTo>
                  <a:lnTo>
                    <a:pt x="770" y="976"/>
                  </a:lnTo>
                  <a:lnTo>
                    <a:pt x="770" y="970"/>
                  </a:lnTo>
                  <a:lnTo>
                    <a:pt x="772" y="964"/>
                  </a:lnTo>
                  <a:lnTo>
                    <a:pt x="774" y="960"/>
                  </a:lnTo>
                  <a:lnTo>
                    <a:pt x="778" y="956"/>
                  </a:lnTo>
                  <a:lnTo>
                    <a:pt x="784" y="954"/>
                  </a:lnTo>
                  <a:lnTo>
                    <a:pt x="788" y="954"/>
                  </a:lnTo>
                  <a:lnTo>
                    <a:pt x="794" y="954"/>
                  </a:lnTo>
                  <a:lnTo>
                    <a:pt x="798" y="952"/>
                  </a:lnTo>
                  <a:lnTo>
                    <a:pt x="800" y="948"/>
                  </a:lnTo>
                  <a:lnTo>
                    <a:pt x="802" y="942"/>
                  </a:lnTo>
                  <a:lnTo>
                    <a:pt x="804" y="938"/>
                  </a:lnTo>
                  <a:lnTo>
                    <a:pt x="808" y="934"/>
                  </a:lnTo>
                  <a:lnTo>
                    <a:pt x="814" y="928"/>
                  </a:lnTo>
                  <a:lnTo>
                    <a:pt x="818" y="926"/>
                  </a:lnTo>
                  <a:lnTo>
                    <a:pt x="826" y="924"/>
                  </a:lnTo>
                  <a:lnTo>
                    <a:pt x="830" y="924"/>
                  </a:lnTo>
                  <a:lnTo>
                    <a:pt x="832" y="922"/>
                  </a:lnTo>
                  <a:lnTo>
                    <a:pt x="834" y="920"/>
                  </a:lnTo>
                  <a:lnTo>
                    <a:pt x="834" y="918"/>
                  </a:lnTo>
                  <a:lnTo>
                    <a:pt x="834" y="914"/>
                  </a:lnTo>
                  <a:lnTo>
                    <a:pt x="834" y="912"/>
                  </a:lnTo>
                  <a:lnTo>
                    <a:pt x="836" y="910"/>
                  </a:lnTo>
                  <a:lnTo>
                    <a:pt x="836" y="908"/>
                  </a:lnTo>
                  <a:lnTo>
                    <a:pt x="838" y="904"/>
                  </a:lnTo>
                  <a:lnTo>
                    <a:pt x="840" y="902"/>
                  </a:lnTo>
                  <a:lnTo>
                    <a:pt x="844" y="900"/>
                  </a:lnTo>
                  <a:lnTo>
                    <a:pt x="850" y="898"/>
                  </a:lnTo>
                  <a:lnTo>
                    <a:pt x="872" y="898"/>
                  </a:lnTo>
                  <a:lnTo>
                    <a:pt x="872" y="896"/>
                  </a:lnTo>
                  <a:lnTo>
                    <a:pt x="874" y="894"/>
                  </a:lnTo>
                  <a:lnTo>
                    <a:pt x="876" y="892"/>
                  </a:lnTo>
                  <a:lnTo>
                    <a:pt x="878" y="890"/>
                  </a:lnTo>
                  <a:lnTo>
                    <a:pt x="882" y="888"/>
                  </a:lnTo>
                  <a:lnTo>
                    <a:pt x="886" y="888"/>
                  </a:lnTo>
                  <a:lnTo>
                    <a:pt x="894" y="890"/>
                  </a:lnTo>
                  <a:lnTo>
                    <a:pt x="902" y="892"/>
                  </a:lnTo>
                  <a:lnTo>
                    <a:pt x="904" y="892"/>
                  </a:lnTo>
                  <a:lnTo>
                    <a:pt x="914" y="892"/>
                  </a:lnTo>
                  <a:lnTo>
                    <a:pt x="924" y="896"/>
                  </a:lnTo>
                  <a:lnTo>
                    <a:pt x="934" y="902"/>
                  </a:lnTo>
                  <a:lnTo>
                    <a:pt x="952" y="920"/>
                  </a:lnTo>
                  <a:lnTo>
                    <a:pt x="954" y="918"/>
                  </a:lnTo>
                  <a:lnTo>
                    <a:pt x="958" y="918"/>
                  </a:lnTo>
                  <a:lnTo>
                    <a:pt x="960" y="914"/>
                  </a:lnTo>
                  <a:lnTo>
                    <a:pt x="964" y="912"/>
                  </a:lnTo>
                  <a:lnTo>
                    <a:pt x="966" y="906"/>
                  </a:lnTo>
                  <a:lnTo>
                    <a:pt x="966" y="900"/>
                  </a:lnTo>
                  <a:lnTo>
                    <a:pt x="968" y="898"/>
                  </a:lnTo>
                  <a:lnTo>
                    <a:pt x="972" y="896"/>
                  </a:lnTo>
                  <a:lnTo>
                    <a:pt x="974" y="896"/>
                  </a:lnTo>
                  <a:lnTo>
                    <a:pt x="978" y="896"/>
                  </a:lnTo>
                  <a:lnTo>
                    <a:pt x="982" y="892"/>
                  </a:lnTo>
                  <a:lnTo>
                    <a:pt x="990" y="884"/>
                  </a:lnTo>
                  <a:lnTo>
                    <a:pt x="1000" y="878"/>
                  </a:lnTo>
                  <a:lnTo>
                    <a:pt x="1012" y="878"/>
                  </a:lnTo>
                  <a:lnTo>
                    <a:pt x="1024" y="882"/>
                  </a:lnTo>
                  <a:lnTo>
                    <a:pt x="1036" y="882"/>
                  </a:lnTo>
                  <a:lnTo>
                    <a:pt x="1046" y="880"/>
                  </a:lnTo>
                  <a:lnTo>
                    <a:pt x="1062" y="882"/>
                  </a:lnTo>
                  <a:lnTo>
                    <a:pt x="1080" y="890"/>
                  </a:lnTo>
                  <a:lnTo>
                    <a:pt x="1100" y="902"/>
                  </a:lnTo>
                  <a:lnTo>
                    <a:pt x="1102" y="902"/>
                  </a:lnTo>
                  <a:lnTo>
                    <a:pt x="1108" y="904"/>
                  </a:lnTo>
                  <a:lnTo>
                    <a:pt x="1120" y="904"/>
                  </a:lnTo>
                  <a:lnTo>
                    <a:pt x="1138" y="900"/>
                  </a:lnTo>
                  <a:lnTo>
                    <a:pt x="1150" y="896"/>
                  </a:lnTo>
                  <a:lnTo>
                    <a:pt x="1158" y="892"/>
                  </a:lnTo>
                  <a:lnTo>
                    <a:pt x="1164" y="888"/>
                  </a:lnTo>
                  <a:lnTo>
                    <a:pt x="1166" y="884"/>
                  </a:lnTo>
                  <a:lnTo>
                    <a:pt x="1168" y="882"/>
                  </a:lnTo>
                  <a:lnTo>
                    <a:pt x="1168" y="880"/>
                  </a:lnTo>
                  <a:lnTo>
                    <a:pt x="1176" y="880"/>
                  </a:lnTo>
                  <a:lnTo>
                    <a:pt x="1188" y="884"/>
                  </a:lnTo>
                  <a:lnTo>
                    <a:pt x="1202" y="892"/>
                  </a:lnTo>
                  <a:lnTo>
                    <a:pt x="1224" y="900"/>
                  </a:lnTo>
                  <a:lnTo>
                    <a:pt x="1244" y="884"/>
                  </a:lnTo>
                  <a:lnTo>
                    <a:pt x="1244" y="880"/>
                  </a:lnTo>
                  <a:lnTo>
                    <a:pt x="1244" y="870"/>
                  </a:lnTo>
                  <a:lnTo>
                    <a:pt x="1244" y="858"/>
                  </a:lnTo>
                  <a:lnTo>
                    <a:pt x="1250" y="844"/>
                  </a:lnTo>
                  <a:lnTo>
                    <a:pt x="1256" y="832"/>
                  </a:lnTo>
                  <a:lnTo>
                    <a:pt x="1270" y="826"/>
                  </a:lnTo>
                  <a:lnTo>
                    <a:pt x="1288" y="824"/>
                  </a:lnTo>
                  <a:lnTo>
                    <a:pt x="1304" y="826"/>
                  </a:lnTo>
                  <a:lnTo>
                    <a:pt x="1312" y="832"/>
                  </a:lnTo>
                  <a:lnTo>
                    <a:pt x="1320" y="844"/>
                  </a:lnTo>
                  <a:lnTo>
                    <a:pt x="1322" y="848"/>
                  </a:lnTo>
                  <a:lnTo>
                    <a:pt x="1324" y="852"/>
                  </a:lnTo>
                  <a:lnTo>
                    <a:pt x="1326" y="858"/>
                  </a:lnTo>
                  <a:lnTo>
                    <a:pt x="1328" y="866"/>
                  </a:lnTo>
                  <a:lnTo>
                    <a:pt x="1330" y="874"/>
                  </a:lnTo>
                  <a:lnTo>
                    <a:pt x="1332" y="876"/>
                  </a:lnTo>
                  <a:lnTo>
                    <a:pt x="1340" y="884"/>
                  </a:lnTo>
                  <a:lnTo>
                    <a:pt x="1348" y="894"/>
                  </a:lnTo>
                  <a:lnTo>
                    <a:pt x="1354" y="904"/>
                  </a:lnTo>
                  <a:lnTo>
                    <a:pt x="1358" y="916"/>
                  </a:lnTo>
                  <a:lnTo>
                    <a:pt x="1360" y="914"/>
                  </a:lnTo>
                  <a:lnTo>
                    <a:pt x="1364" y="914"/>
                  </a:lnTo>
                  <a:lnTo>
                    <a:pt x="1368" y="914"/>
                  </a:lnTo>
                  <a:lnTo>
                    <a:pt x="1372" y="914"/>
                  </a:lnTo>
                  <a:lnTo>
                    <a:pt x="1376" y="914"/>
                  </a:lnTo>
                  <a:lnTo>
                    <a:pt x="1380" y="918"/>
                  </a:lnTo>
                  <a:lnTo>
                    <a:pt x="1384" y="922"/>
                  </a:lnTo>
                  <a:lnTo>
                    <a:pt x="1388" y="928"/>
                  </a:lnTo>
                  <a:lnTo>
                    <a:pt x="1388" y="930"/>
                  </a:lnTo>
                  <a:lnTo>
                    <a:pt x="1388" y="932"/>
                  </a:lnTo>
                  <a:lnTo>
                    <a:pt x="1390" y="934"/>
                  </a:lnTo>
                  <a:lnTo>
                    <a:pt x="1392" y="936"/>
                  </a:lnTo>
                  <a:lnTo>
                    <a:pt x="1394" y="938"/>
                  </a:lnTo>
                  <a:lnTo>
                    <a:pt x="1398" y="938"/>
                  </a:lnTo>
                  <a:lnTo>
                    <a:pt x="1402" y="938"/>
                  </a:lnTo>
                  <a:lnTo>
                    <a:pt x="1408" y="936"/>
                  </a:lnTo>
                  <a:lnTo>
                    <a:pt x="1414" y="932"/>
                  </a:lnTo>
                  <a:lnTo>
                    <a:pt x="1414" y="930"/>
                  </a:lnTo>
                  <a:lnTo>
                    <a:pt x="1416" y="928"/>
                  </a:lnTo>
                  <a:lnTo>
                    <a:pt x="1418" y="924"/>
                  </a:lnTo>
                  <a:lnTo>
                    <a:pt x="1422" y="918"/>
                  </a:lnTo>
                  <a:lnTo>
                    <a:pt x="1428" y="914"/>
                  </a:lnTo>
                  <a:lnTo>
                    <a:pt x="1432" y="908"/>
                  </a:lnTo>
                  <a:lnTo>
                    <a:pt x="1438" y="904"/>
                  </a:lnTo>
                  <a:lnTo>
                    <a:pt x="1444" y="902"/>
                  </a:lnTo>
                  <a:lnTo>
                    <a:pt x="1444" y="904"/>
                  </a:lnTo>
                  <a:lnTo>
                    <a:pt x="1444" y="906"/>
                  </a:lnTo>
                  <a:lnTo>
                    <a:pt x="1444" y="908"/>
                  </a:lnTo>
                  <a:lnTo>
                    <a:pt x="1444" y="914"/>
                  </a:lnTo>
                  <a:lnTo>
                    <a:pt x="1442" y="920"/>
                  </a:lnTo>
                  <a:lnTo>
                    <a:pt x="1440" y="928"/>
                  </a:lnTo>
                  <a:lnTo>
                    <a:pt x="1438" y="932"/>
                  </a:lnTo>
                  <a:lnTo>
                    <a:pt x="1432" y="944"/>
                  </a:lnTo>
                  <a:lnTo>
                    <a:pt x="1426" y="956"/>
                  </a:lnTo>
                  <a:lnTo>
                    <a:pt x="1418" y="968"/>
                  </a:lnTo>
                  <a:lnTo>
                    <a:pt x="1400" y="988"/>
                  </a:lnTo>
                  <a:lnTo>
                    <a:pt x="1396" y="998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64" name="Freeform 198"/>
            <p:cNvSpPr>
              <a:spLocks/>
            </p:cNvSpPr>
            <p:nvPr/>
          </p:nvSpPr>
          <p:spPr bwMode="gray">
            <a:xfrm>
              <a:off x="2107" y="2818"/>
              <a:ext cx="86" cy="116"/>
            </a:xfrm>
            <a:custGeom>
              <a:avLst/>
              <a:gdLst>
                <a:gd name="T0" fmla="*/ 2 w 86"/>
                <a:gd name="T1" fmla="*/ 26 h 116"/>
                <a:gd name="T2" fmla="*/ 8 w 86"/>
                <a:gd name="T3" fmla="*/ 28 h 116"/>
                <a:gd name="T4" fmla="*/ 10 w 86"/>
                <a:gd name="T5" fmla="*/ 32 h 116"/>
                <a:gd name="T6" fmla="*/ 10 w 86"/>
                <a:gd name="T7" fmla="*/ 36 h 116"/>
                <a:gd name="T8" fmla="*/ 22 w 86"/>
                <a:gd name="T9" fmla="*/ 40 h 116"/>
                <a:gd name="T10" fmla="*/ 22 w 86"/>
                <a:gd name="T11" fmla="*/ 48 h 116"/>
                <a:gd name="T12" fmla="*/ 20 w 86"/>
                <a:gd name="T13" fmla="*/ 58 h 116"/>
                <a:gd name="T14" fmla="*/ 18 w 86"/>
                <a:gd name="T15" fmla="*/ 60 h 116"/>
                <a:gd name="T16" fmla="*/ 20 w 86"/>
                <a:gd name="T17" fmla="*/ 62 h 116"/>
                <a:gd name="T18" fmla="*/ 26 w 86"/>
                <a:gd name="T19" fmla="*/ 60 h 116"/>
                <a:gd name="T20" fmla="*/ 32 w 86"/>
                <a:gd name="T21" fmla="*/ 56 h 116"/>
                <a:gd name="T22" fmla="*/ 38 w 86"/>
                <a:gd name="T23" fmla="*/ 56 h 116"/>
                <a:gd name="T24" fmla="*/ 42 w 86"/>
                <a:gd name="T25" fmla="*/ 58 h 116"/>
                <a:gd name="T26" fmla="*/ 50 w 86"/>
                <a:gd name="T27" fmla="*/ 66 h 116"/>
                <a:gd name="T28" fmla="*/ 58 w 86"/>
                <a:gd name="T29" fmla="*/ 78 h 116"/>
                <a:gd name="T30" fmla="*/ 60 w 86"/>
                <a:gd name="T31" fmla="*/ 86 h 116"/>
                <a:gd name="T32" fmla="*/ 62 w 86"/>
                <a:gd name="T33" fmla="*/ 94 h 116"/>
                <a:gd name="T34" fmla="*/ 62 w 86"/>
                <a:gd name="T35" fmla="*/ 104 h 116"/>
                <a:gd name="T36" fmla="*/ 60 w 86"/>
                <a:gd name="T37" fmla="*/ 110 h 116"/>
                <a:gd name="T38" fmla="*/ 70 w 86"/>
                <a:gd name="T39" fmla="*/ 114 h 116"/>
                <a:gd name="T40" fmla="*/ 78 w 86"/>
                <a:gd name="T41" fmla="*/ 114 h 116"/>
                <a:gd name="T42" fmla="*/ 86 w 86"/>
                <a:gd name="T43" fmla="*/ 114 h 116"/>
                <a:gd name="T44" fmla="*/ 86 w 86"/>
                <a:gd name="T45" fmla="*/ 100 h 116"/>
                <a:gd name="T46" fmla="*/ 80 w 86"/>
                <a:gd name="T47" fmla="*/ 78 h 116"/>
                <a:gd name="T48" fmla="*/ 72 w 86"/>
                <a:gd name="T49" fmla="*/ 70 h 116"/>
                <a:gd name="T50" fmla="*/ 64 w 86"/>
                <a:gd name="T51" fmla="*/ 62 h 116"/>
                <a:gd name="T52" fmla="*/ 60 w 86"/>
                <a:gd name="T53" fmla="*/ 58 h 116"/>
                <a:gd name="T54" fmla="*/ 58 w 86"/>
                <a:gd name="T55" fmla="*/ 56 h 116"/>
                <a:gd name="T56" fmla="*/ 52 w 86"/>
                <a:gd name="T57" fmla="*/ 50 h 116"/>
                <a:gd name="T58" fmla="*/ 46 w 86"/>
                <a:gd name="T59" fmla="*/ 44 h 116"/>
                <a:gd name="T60" fmla="*/ 50 w 86"/>
                <a:gd name="T61" fmla="*/ 38 h 116"/>
                <a:gd name="T62" fmla="*/ 52 w 86"/>
                <a:gd name="T63" fmla="*/ 36 h 116"/>
                <a:gd name="T64" fmla="*/ 54 w 86"/>
                <a:gd name="T65" fmla="*/ 30 h 116"/>
                <a:gd name="T66" fmla="*/ 52 w 86"/>
                <a:gd name="T67" fmla="*/ 24 h 116"/>
                <a:gd name="T68" fmla="*/ 40 w 86"/>
                <a:gd name="T69" fmla="*/ 16 h 116"/>
                <a:gd name="T70" fmla="*/ 36 w 86"/>
                <a:gd name="T71" fmla="*/ 4 h 116"/>
                <a:gd name="T72" fmla="*/ 34 w 86"/>
                <a:gd name="T73" fmla="*/ 0 h 116"/>
                <a:gd name="T74" fmla="*/ 28 w 86"/>
                <a:gd name="T75" fmla="*/ 0 h 116"/>
                <a:gd name="T76" fmla="*/ 24 w 86"/>
                <a:gd name="T77" fmla="*/ 4 h 116"/>
                <a:gd name="T78" fmla="*/ 24 w 86"/>
                <a:gd name="T79" fmla="*/ 10 h 116"/>
                <a:gd name="T80" fmla="*/ 24 w 86"/>
                <a:gd name="T81" fmla="*/ 18 h 116"/>
                <a:gd name="T82" fmla="*/ 22 w 86"/>
                <a:gd name="T83" fmla="*/ 20 h 116"/>
                <a:gd name="T84" fmla="*/ 18 w 86"/>
                <a:gd name="T85" fmla="*/ 20 h 116"/>
                <a:gd name="T86" fmla="*/ 12 w 86"/>
                <a:gd name="T87" fmla="*/ 22 h 116"/>
                <a:gd name="T88" fmla="*/ 0 w 86"/>
                <a:gd name="T89" fmla="*/ 26 h 11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6"/>
                <a:gd name="T136" fmla="*/ 0 h 116"/>
                <a:gd name="T137" fmla="*/ 86 w 86"/>
                <a:gd name="T138" fmla="*/ 116 h 11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6" h="116">
                  <a:moveTo>
                    <a:pt x="0" y="26"/>
                  </a:moveTo>
                  <a:lnTo>
                    <a:pt x="2" y="26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8" y="30"/>
                  </a:lnTo>
                  <a:lnTo>
                    <a:pt x="10" y="32"/>
                  </a:lnTo>
                  <a:lnTo>
                    <a:pt x="10" y="36"/>
                  </a:lnTo>
                  <a:lnTo>
                    <a:pt x="20" y="36"/>
                  </a:lnTo>
                  <a:lnTo>
                    <a:pt x="22" y="40"/>
                  </a:lnTo>
                  <a:lnTo>
                    <a:pt x="22" y="44"/>
                  </a:lnTo>
                  <a:lnTo>
                    <a:pt x="22" y="48"/>
                  </a:lnTo>
                  <a:lnTo>
                    <a:pt x="20" y="54"/>
                  </a:lnTo>
                  <a:lnTo>
                    <a:pt x="20" y="58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4" y="62"/>
                  </a:lnTo>
                  <a:lnTo>
                    <a:pt x="26" y="60"/>
                  </a:lnTo>
                  <a:lnTo>
                    <a:pt x="30" y="58"/>
                  </a:lnTo>
                  <a:lnTo>
                    <a:pt x="32" y="56"/>
                  </a:lnTo>
                  <a:lnTo>
                    <a:pt x="34" y="56"/>
                  </a:lnTo>
                  <a:lnTo>
                    <a:pt x="38" y="56"/>
                  </a:lnTo>
                  <a:lnTo>
                    <a:pt x="40" y="58"/>
                  </a:lnTo>
                  <a:lnTo>
                    <a:pt x="42" y="58"/>
                  </a:lnTo>
                  <a:lnTo>
                    <a:pt x="44" y="60"/>
                  </a:lnTo>
                  <a:lnTo>
                    <a:pt x="50" y="66"/>
                  </a:lnTo>
                  <a:lnTo>
                    <a:pt x="54" y="72"/>
                  </a:lnTo>
                  <a:lnTo>
                    <a:pt x="58" y="78"/>
                  </a:lnTo>
                  <a:lnTo>
                    <a:pt x="60" y="84"/>
                  </a:lnTo>
                  <a:lnTo>
                    <a:pt x="60" y="86"/>
                  </a:lnTo>
                  <a:lnTo>
                    <a:pt x="60" y="88"/>
                  </a:lnTo>
                  <a:lnTo>
                    <a:pt x="62" y="94"/>
                  </a:lnTo>
                  <a:lnTo>
                    <a:pt x="62" y="100"/>
                  </a:lnTo>
                  <a:lnTo>
                    <a:pt x="62" y="104"/>
                  </a:lnTo>
                  <a:lnTo>
                    <a:pt x="62" y="108"/>
                  </a:lnTo>
                  <a:lnTo>
                    <a:pt x="60" y="110"/>
                  </a:lnTo>
                  <a:lnTo>
                    <a:pt x="68" y="116"/>
                  </a:lnTo>
                  <a:lnTo>
                    <a:pt x="70" y="114"/>
                  </a:lnTo>
                  <a:lnTo>
                    <a:pt x="72" y="114"/>
                  </a:lnTo>
                  <a:lnTo>
                    <a:pt x="78" y="114"/>
                  </a:lnTo>
                  <a:lnTo>
                    <a:pt x="82" y="114"/>
                  </a:lnTo>
                  <a:lnTo>
                    <a:pt x="86" y="114"/>
                  </a:lnTo>
                  <a:lnTo>
                    <a:pt x="86" y="110"/>
                  </a:lnTo>
                  <a:lnTo>
                    <a:pt x="86" y="100"/>
                  </a:lnTo>
                  <a:lnTo>
                    <a:pt x="84" y="88"/>
                  </a:lnTo>
                  <a:lnTo>
                    <a:pt x="80" y="78"/>
                  </a:lnTo>
                  <a:lnTo>
                    <a:pt x="76" y="74"/>
                  </a:lnTo>
                  <a:lnTo>
                    <a:pt x="72" y="70"/>
                  </a:lnTo>
                  <a:lnTo>
                    <a:pt x="68" y="66"/>
                  </a:lnTo>
                  <a:lnTo>
                    <a:pt x="64" y="62"/>
                  </a:lnTo>
                  <a:lnTo>
                    <a:pt x="62" y="60"/>
                  </a:lnTo>
                  <a:lnTo>
                    <a:pt x="60" y="58"/>
                  </a:lnTo>
                  <a:lnTo>
                    <a:pt x="58" y="56"/>
                  </a:lnTo>
                  <a:lnTo>
                    <a:pt x="54" y="54"/>
                  </a:lnTo>
                  <a:lnTo>
                    <a:pt x="52" y="50"/>
                  </a:lnTo>
                  <a:lnTo>
                    <a:pt x="48" y="48"/>
                  </a:lnTo>
                  <a:lnTo>
                    <a:pt x="46" y="44"/>
                  </a:lnTo>
                  <a:lnTo>
                    <a:pt x="48" y="40"/>
                  </a:lnTo>
                  <a:lnTo>
                    <a:pt x="50" y="38"/>
                  </a:lnTo>
                  <a:lnTo>
                    <a:pt x="52" y="36"/>
                  </a:lnTo>
                  <a:lnTo>
                    <a:pt x="52" y="34"/>
                  </a:lnTo>
                  <a:lnTo>
                    <a:pt x="54" y="30"/>
                  </a:lnTo>
                  <a:lnTo>
                    <a:pt x="54" y="26"/>
                  </a:lnTo>
                  <a:lnTo>
                    <a:pt x="52" y="24"/>
                  </a:lnTo>
                  <a:lnTo>
                    <a:pt x="50" y="20"/>
                  </a:lnTo>
                  <a:lnTo>
                    <a:pt x="40" y="16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6" y="2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10"/>
                  </a:lnTo>
                  <a:lnTo>
                    <a:pt x="24" y="14"/>
                  </a:lnTo>
                  <a:lnTo>
                    <a:pt x="24" y="18"/>
                  </a:lnTo>
                  <a:lnTo>
                    <a:pt x="24" y="20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18" y="20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0" y="26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65" name="Freeform 199"/>
            <p:cNvSpPr>
              <a:spLocks/>
            </p:cNvSpPr>
            <p:nvPr/>
          </p:nvSpPr>
          <p:spPr bwMode="gray">
            <a:xfrm>
              <a:off x="1621" y="2626"/>
              <a:ext cx="200" cy="174"/>
            </a:xfrm>
            <a:custGeom>
              <a:avLst/>
              <a:gdLst>
                <a:gd name="T0" fmla="*/ 150 w 200"/>
                <a:gd name="T1" fmla="*/ 2 h 174"/>
                <a:gd name="T2" fmla="*/ 142 w 200"/>
                <a:gd name="T3" fmla="*/ 10 h 174"/>
                <a:gd name="T4" fmla="*/ 122 w 200"/>
                <a:gd name="T5" fmla="*/ 28 h 174"/>
                <a:gd name="T6" fmla="*/ 118 w 200"/>
                <a:gd name="T7" fmla="*/ 30 h 174"/>
                <a:gd name="T8" fmla="*/ 110 w 200"/>
                <a:gd name="T9" fmla="*/ 36 h 174"/>
                <a:gd name="T10" fmla="*/ 92 w 200"/>
                <a:gd name="T11" fmla="*/ 66 h 174"/>
                <a:gd name="T12" fmla="*/ 82 w 200"/>
                <a:gd name="T13" fmla="*/ 66 h 174"/>
                <a:gd name="T14" fmla="*/ 66 w 200"/>
                <a:gd name="T15" fmla="*/ 70 h 174"/>
                <a:gd name="T16" fmla="*/ 56 w 200"/>
                <a:gd name="T17" fmla="*/ 82 h 174"/>
                <a:gd name="T18" fmla="*/ 46 w 200"/>
                <a:gd name="T19" fmla="*/ 90 h 174"/>
                <a:gd name="T20" fmla="*/ 40 w 200"/>
                <a:gd name="T21" fmla="*/ 94 h 174"/>
                <a:gd name="T22" fmla="*/ 8 w 200"/>
                <a:gd name="T23" fmla="*/ 98 h 174"/>
                <a:gd name="T24" fmla="*/ 14 w 200"/>
                <a:gd name="T25" fmla="*/ 120 h 174"/>
                <a:gd name="T26" fmla="*/ 12 w 200"/>
                <a:gd name="T27" fmla="*/ 132 h 174"/>
                <a:gd name="T28" fmla="*/ 4 w 200"/>
                <a:gd name="T29" fmla="*/ 144 h 174"/>
                <a:gd name="T30" fmla="*/ 4 w 200"/>
                <a:gd name="T31" fmla="*/ 154 h 174"/>
                <a:gd name="T32" fmla="*/ 8 w 200"/>
                <a:gd name="T33" fmla="*/ 162 h 174"/>
                <a:gd name="T34" fmla="*/ 18 w 200"/>
                <a:gd name="T35" fmla="*/ 158 h 174"/>
                <a:gd name="T36" fmla="*/ 30 w 200"/>
                <a:gd name="T37" fmla="*/ 156 h 174"/>
                <a:gd name="T38" fmla="*/ 44 w 200"/>
                <a:gd name="T39" fmla="*/ 158 h 174"/>
                <a:gd name="T40" fmla="*/ 48 w 200"/>
                <a:gd name="T41" fmla="*/ 158 h 174"/>
                <a:gd name="T42" fmla="*/ 60 w 200"/>
                <a:gd name="T43" fmla="*/ 160 h 174"/>
                <a:gd name="T44" fmla="*/ 76 w 200"/>
                <a:gd name="T45" fmla="*/ 174 h 174"/>
                <a:gd name="T46" fmla="*/ 94 w 200"/>
                <a:gd name="T47" fmla="*/ 156 h 174"/>
                <a:gd name="T48" fmla="*/ 114 w 200"/>
                <a:gd name="T49" fmla="*/ 154 h 174"/>
                <a:gd name="T50" fmla="*/ 114 w 200"/>
                <a:gd name="T51" fmla="*/ 130 h 174"/>
                <a:gd name="T52" fmla="*/ 116 w 200"/>
                <a:gd name="T53" fmla="*/ 112 h 174"/>
                <a:gd name="T54" fmla="*/ 152 w 200"/>
                <a:gd name="T55" fmla="*/ 82 h 174"/>
                <a:gd name="T56" fmla="*/ 156 w 200"/>
                <a:gd name="T57" fmla="*/ 76 h 174"/>
                <a:gd name="T58" fmla="*/ 164 w 200"/>
                <a:gd name="T59" fmla="*/ 66 h 174"/>
                <a:gd name="T60" fmla="*/ 172 w 200"/>
                <a:gd name="T61" fmla="*/ 60 h 174"/>
                <a:gd name="T62" fmla="*/ 172 w 200"/>
                <a:gd name="T63" fmla="*/ 52 h 174"/>
                <a:gd name="T64" fmla="*/ 178 w 200"/>
                <a:gd name="T65" fmla="*/ 46 h 174"/>
                <a:gd name="T66" fmla="*/ 188 w 200"/>
                <a:gd name="T67" fmla="*/ 44 h 174"/>
                <a:gd name="T68" fmla="*/ 200 w 200"/>
                <a:gd name="T69" fmla="*/ 46 h 174"/>
                <a:gd name="T70" fmla="*/ 198 w 200"/>
                <a:gd name="T71" fmla="*/ 42 h 174"/>
                <a:gd name="T72" fmla="*/ 192 w 200"/>
                <a:gd name="T73" fmla="*/ 38 h 174"/>
                <a:gd name="T74" fmla="*/ 184 w 200"/>
                <a:gd name="T75" fmla="*/ 36 h 174"/>
                <a:gd name="T76" fmla="*/ 180 w 200"/>
                <a:gd name="T77" fmla="*/ 32 h 174"/>
                <a:gd name="T78" fmla="*/ 172 w 200"/>
                <a:gd name="T79" fmla="*/ 26 h 174"/>
                <a:gd name="T80" fmla="*/ 160 w 200"/>
                <a:gd name="T81" fmla="*/ 28 h 174"/>
                <a:gd name="T82" fmla="*/ 156 w 200"/>
                <a:gd name="T83" fmla="*/ 18 h 174"/>
                <a:gd name="T84" fmla="*/ 154 w 200"/>
                <a:gd name="T85" fmla="*/ 0 h 17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00"/>
                <a:gd name="T130" fmla="*/ 0 h 174"/>
                <a:gd name="T131" fmla="*/ 200 w 200"/>
                <a:gd name="T132" fmla="*/ 174 h 17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00" h="174">
                  <a:moveTo>
                    <a:pt x="154" y="0"/>
                  </a:moveTo>
                  <a:lnTo>
                    <a:pt x="154" y="2"/>
                  </a:lnTo>
                  <a:lnTo>
                    <a:pt x="150" y="2"/>
                  </a:lnTo>
                  <a:lnTo>
                    <a:pt x="148" y="4"/>
                  </a:lnTo>
                  <a:lnTo>
                    <a:pt x="144" y="8"/>
                  </a:lnTo>
                  <a:lnTo>
                    <a:pt x="142" y="10"/>
                  </a:lnTo>
                  <a:lnTo>
                    <a:pt x="142" y="14"/>
                  </a:lnTo>
                  <a:lnTo>
                    <a:pt x="126" y="18"/>
                  </a:lnTo>
                  <a:lnTo>
                    <a:pt x="122" y="28"/>
                  </a:lnTo>
                  <a:lnTo>
                    <a:pt x="120" y="28"/>
                  </a:lnTo>
                  <a:lnTo>
                    <a:pt x="118" y="30"/>
                  </a:lnTo>
                  <a:lnTo>
                    <a:pt x="116" y="30"/>
                  </a:lnTo>
                  <a:lnTo>
                    <a:pt x="112" y="32"/>
                  </a:lnTo>
                  <a:lnTo>
                    <a:pt x="110" y="36"/>
                  </a:lnTo>
                  <a:lnTo>
                    <a:pt x="110" y="40"/>
                  </a:lnTo>
                  <a:lnTo>
                    <a:pt x="110" y="46"/>
                  </a:lnTo>
                  <a:lnTo>
                    <a:pt x="92" y="66"/>
                  </a:lnTo>
                  <a:lnTo>
                    <a:pt x="90" y="66"/>
                  </a:lnTo>
                  <a:lnTo>
                    <a:pt x="86" y="66"/>
                  </a:lnTo>
                  <a:lnTo>
                    <a:pt x="82" y="66"/>
                  </a:lnTo>
                  <a:lnTo>
                    <a:pt x="76" y="66"/>
                  </a:lnTo>
                  <a:lnTo>
                    <a:pt x="72" y="68"/>
                  </a:lnTo>
                  <a:lnTo>
                    <a:pt x="66" y="70"/>
                  </a:lnTo>
                  <a:lnTo>
                    <a:pt x="62" y="74"/>
                  </a:lnTo>
                  <a:lnTo>
                    <a:pt x="60" y="78"/>
                  </a:lnTo>
                  <a:lnTo>
                    <a:pt x="56" y="82"/>
                  </a:lnTo>
                  <a:lnTo>
                    <a:pt x="52" y="86"/>
                  </a:lnTo>
                  <a:lnTo>
                    <a:pt x="48" y="88"/>
                  </a:lnTo>
                  <a:lnTo>
                    <a:pt x="46" y="90"/>
                  </a:lnTo>
                  <a:lnTo>
                    <a:pt x="44" y="92"/>
                  </a:lnTo>
                  <a:lnTo>
                    <a:pt x="42" y="92"/>
                  </a:lnTo>
                  <a:lnTo>
                    <a:pt x="40" y="94"/>
                  </a:lnTo>
                  <a:lnTo>
                    <a:pt x="32" y="96"/>
                  </a:lnTo>
                  <a:lnTo>
                    <a:pt x="20" y="98"/>
                  </a:lnTo>
                  <a:lnTo>
                    <a:pt x="8" y="98"/>
                  </a:lnTo>
                  <a:lnTo>
                    <a:pt x="0" y="96"/>
                  </a:lnTo>
                  <a:lnTo>
                    <a:pt x="12" y="116"/>
                  </a:lnTo>
                  <a:lnTo>
                    <a:pt x="14" y="120"/>
                  </a:lnTo>
                  <a:lnTo>
                    <a:pt x="14" y="130"/>
                  </a:lnTo>
                  <a:lnTo>
                    <a:pt x="12" y="132"/>
                  </a:lnTo>
                  <a:lnTo>
                    <a:pt x="8" y="134"/>
                  </a:lnTo>
                  <a:lnTo>
                    <a:pt x="6" y="138"/>
                  </a:lnTo>
                  <a:lnTo>
                    <a:pt x="4" y="144"/>
                  </a:lnTo>
                  <a:lnTo>
                    <a:pt x="4" y="146"/>
                  </a:lnTo>
                  <a:lnTo>
                    <a:pt x="4" y="150"/>
                  </a:lnTo>
                  <a:lnTo>
                    <a:pt x="4" y="154"/>
                  </a:lnTo>
                  <a:lnTo>
                    <a:pt x="6" y="158"/>
                  </a:lnTo>
                  <a:lnTo>
                    <a:pt x="8" y="162"/>
                  </a:lnTo>
                  <a:lnTo>
                    <a:pt x="10" y="160"/>
                  </a:lnTo>
                  <a:lnTo>
                    <a:pt x="14" y="160"/>
                  </a:lnTo>
                  <a:lnTo>
                    <a:pt x="18" y="158"/>
                  </a:lnTo>
                  <a:lnTo>
                    <a:pt x="22" y="158"/>
                  </a:lnTo>
                  <a:lnTo>
                    <a:pt x="24" y="156"/>
                  </a:lnTo>
                  <a:lnTo>
                    <a:pt x="30" y="156"/>
                  </a:lnTo>
                  <a:lnTo>
                    <a:pt x="34" y="158"/>
                  </a:lnTo>
                  <a:lnTo>
                    <a:pt x="40" y="158"/>
                  </a:lnTo>
                  <a:lnTo>
                    <a:pt x="44" y="158"/>
                  </a:lnTo>
                  <a:lnTo>
                    <a:pt x="46" y="158"/>
                  </a:lnTo>
                  <a:lnTo>
                    <a:pt x="48" y="158"/>
                  </a:lnTo>
                  <a:lnTo>
                    <a:pt x="52" y="158"/>
                  </a:lnTo>
                  <a:lnTo>
                    <a:pt x="56" y="160"/>
                  </a:lnTo>
                  <a:lnTo>
                    <a:pt x="60" y="160"/>
                  </a:lnTo>
                  <a:lnTo>
                    <a:pt x="64" y="162"/>
                  </a:lnTo>
                  <a:lnTo>
                    <a:pt x="66" y="166"/>
                  </a:lnTo>
                  <a:lnTo>
                    <a:pt x="76" y="174"/>
                  </a:lnTo>
                  <a:lnTo>
                    <a:pt x="92" y="156"/>
                  </a:lnTo>
                  <a:lnTo>
                    <a:pt x="94" y="156"/>
                  </a:lnTo>
                  <a:lnTo>
                    <a:pt x="96" y="154"/>
                  </a:lnTo>
                  <a:lnTo>
                    <a:pt x="100" y="154"/>
                  </a:lnTo>
                  <a:lnTo>
                    <a:pt x="114" y="154"/>
                  </a:lnTo>
                  <a:lnTo>
                    <a:pt x="120" y="154"/>
                  </a:lnTo>
                  <a:lnTo>
                    <a:pt x="122" y="134"/>
                  </a:lnTo>
                  <a:lnTo>
                    <a:pt x="114" y="130"/>
                  </a:lnTo>
                  <a:lnTo>
                    <a:pt x="114" y="128"/>
                  </a:lnTo>
                  <a:lnTo>
                    <a:pt x="114" y="122"/>
                  </a:lnTo>
                  <a:lnTo>
                    <a:pt x="116" y="112"/>
                  </a:lnTo>
                  <a:lnTo>
                    <a:pt x="120" y="102"/>
                  </a:lnTo>
                  <a:lnTo>
                    <a:pt x="132" y="92"/>
                  </a:lnTo>
                  <a:lnTo>
                    <a:pt x="152" y="82"/>
                  </a:lnTo>
                  <a:lnTo>
                    <a:pt x="154" y="80"/>
                  </a:lnTo>
                  <a:lnTo>
                    <a:pt x="156" y="76"/>
                  </a:lnTo>
                  <a:lnTo>
                    <a:pt x="160" y="72"/>
                  </a:lnTo>
                  <a:lnTo>
                    <a:pt x="162" y="70"/>
                  </a:lnTo>
                  <a:lnTo>
                    <a:pt x="164" y="66"/>
                  </a:lnTo>
                  <a:lnTo>
                    <a:pt x="164" y="62"/>
                  </a:lnTo>
                  <a:lnTo>
                    <a:pt x="172" y="62"/>
                  </a:lnTo>
                  <a:lnTo>
                    <a:pt x="172" y="60"/>
                  </a:lnTo>
                  <a:lnTo>
                    <a:pt x="170" y="58"/>
                  </a:lnTo>
                  <a:lnTo>
                    <a:pt x="170" y="56"/>
                  </a:lnTo>
                  <a:lnTo>
                    <a:pt x="172" y="52"/>
                  </a:lnTo>
                  <a:lnTo>
                    <a:pt x="174" y="50"/>
                  </a:lnTo>
                  <a:lnTo>
                    <a:pt x="176" y="46"/>
                  </a:lnTo>
                  <a:lnTo>
                    <a:pt x="178" y="46"/>
                  </a:lnTo>
                  <a:lnTo>
                    <a:pt x="180" y="46"/>
                  </a:lnTo>
                  <a:lnTo>
                    <a:pt x="184" y="44"/>
                  </a:lnTo>
                  <a:lnTo>
                    <a:pt x="188" y="44"/>
                  </a:lnTo>
                  <a:lnTo>
                    <a:pt x="192" y="44"/>
                  </a:lnTo>
                  <a:lnTo>
                    <a:pt x="196" y="46"/>
                  </a:lnTo>
                  <a:lnTo>
                    <a:pt x="200" y="46"/>
                  </a:lnTo>
                  <a:lnTo>
                    <a:pt x="200" y="44"/>
                  </a:lnTo>
                  <a:lnTo>
                    <a:pt x="198" y="42"/>
                  </a:lnTo>
                  <a:lnTo>
                    <a:pt x="196" y="40"/>
                  </a:lnTo>
                  <a:lnTo>
                    <a:pt x="192" y="38"/>
                  </a:lnTo>
                  <a:lnTo>
                    <a:pt x="190" y="38"/>
                  </a:lnTo>
                  <a:lnTo>
                    <a:pt x="186" y="36"/>
                  </a:lnTo>
                  <a:lnTo>
                    <a:pt x="184" y="36"/>
                  </a:lnTo>
                  <a:lnTo>
                    <a:pt x="182" y="34"/>
                  </a:lnTo>
                  <a:lnTo>
                    <a:pt x="182" y="32"/>
                  </a:lnTo>
                  <a:lnTo>
                    <a:pt x="180" y="32"/>
                  </a:lnTo>
                  <a:lnTo>
                    <a:pt x="178" y="30"/>
                  </a:lnTo>
                  <a:lnTo>
                    <a:pt x="176" y="28"/>
                  </a:lnTo>
                  <a:lnTo>
                    <a:pt x="172" y="26"/>
                  </a:lnTo>
                  <a:lnTo>
                    <a:pt x="166" y="26"/>
                  </a:lnTo>
                  <a:lnTo>
                    <a:pt x="160" y="28"/>
                  </a:lnTo>
                  <a:lnTo>
                    <a:pt x="158" y="26"/>
                  </a:lnTo>
                  <a:lnTo>
                    <a:pt x="156" y="22"/>
                  </a:lnTo>
                  <a:lnTo>
                    <a:pt x="156" y="18"/>
                  </a:lnTo>
                  <a:lnTo>
                    <a:pt x="156" y="14"/>
                  </a:lnTo>
                  <a:lnTo>
                    <a:pt x="172" y="0"/>
                  </a:lnTo>
                  <a:lnTo>
                    <a:pt x="154" y="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66" name="Freeform 200"/>
            <p:cNvSpPr>
              <a:spLocks/>
            </p:cNvSpPr>
            <p:nvPr/>
          </p:nvSpPr>
          <p:spPr bwMode="gray">
            <a:xfrm>
              <a:off x="2099" y="3038"/>
              <a:ext cx="68" cy="66"/>
            </a:xfrm>
            <a:custGeom>
              <a:avLst/>
              <a:gdLst>
                <a:gd name="T0" fmla="*/ 0 w 68"/>
                <a:gd name="T1" fmla="*/ 0 h 66"/>
                <a:gd name="T2" fmla="*/ 16 w 68"/>
                <a:gd name="T3" fmla="*/ 26 h 66"/>
                <a:gd name="T4" fmla="*/ 18 w 68"/>
                <a:gd name="T5" fmla="*/ 28 h 66"/>
                <a:gd name="T6" fmla="*/ 28 w 68"/>
                <a:gd name="T7" fmla="*/ 36 h 66"/>
                <a:gd name="T8" fmla="*/ 38 w 68"/>
                <a:gd name="T9" fmla="*/ 44 h 66"/>
                <a:gd name="T10" fmla="*/ 50 w 68"/>
                <a:gd name="T11" fmla="*/ 54 h 66"/>
                <a:gd name="T12" fmla="*/ 60 w 68"/>
                <a:gd name="T13" fmla="*/ 62 h 66"/>
                <a:gd name="T14" fmla="*/ 66 w 68"/>
                <a:gd name="T15" fmla="*/ 66 h 66"/>
                <a:gd name="T16" fmla="*/ 68 w 68"/>
                <a:gd name="T17" fmla="*/ 66 h 66"/>
                <a:gd name="T18" fmla="*/ 68 w 68"/>
                <a:gd name="T19" fmla="*/ 62 h 66"/>
                <a:gd name="T20" fmla="*/ 68 w 68"/>
                <a:gd name="T21" fmla="*/ 60 h 66"/>
                <a:gd name="T22" fmla="*/ 68 w 68"/>
                <a:gd name="T23" fmla="*/ 58 h 66"/>
                <a:gd name="T24" fmla="*/ 66 w 68"/>
                <a:gd name="T25" fmla="*/ 56 h 66"/>
                <a:gd name="T26" fmla="*/ 66 w 68"/>
                <a:gd name="T27" fmla="*/ 54 h 66"/>
                <a:gd name="T28" fmla="*/ 58 w 68"/>
                <a:gd name="T29" fmla="*/ 42 h 66"/>
                <a:gd name="T30" fmla="*/ 58 w 68"/>
                <a:gd name="T31" fmla="*/ 40 h 66"/>
                <a:gd name="T32" fmla="*/ 58 w 68"/>
                <a:gd name="T33" fmla="*/ 36 h 66"/>
                <a:gd name="T34" fmla="*/ 56 w 68"/>
                <a:gd name="T35" fmla="*/ 32 h 66"/>
                <a:gd name="T36" fmla="*/ 56 w 68"/>
                <a:gd name="T37" fmla="*/ 26 h 66"/>
                <a:gd name="T38" fmla="*/ 54 w 68"/>
                <a:gd name="T39" fmla="*/ 24 h 66"/>
                <a:gd name="T40" fmla="*/ 46 w 68"/>
                <a:gd name="T41" fmla="*/ 12 h 66"/>
                <a:gd name="T42" fmla="*/ 38 w 68"/>
                <a:gd name="T43" fmla="*/ 14 h 66"/>
                <a:gd name="T44" fmla="*/ 30 w 68"/>
                <a:gd name="T45" fmla="*/ 4 h 66"/>
                <a:gd name="T46" fmla="*/ 12 w 68"/>
                <a:gd name="T47" fmla="*/ 6 h 66"/>
                <a:gd name="T48" fmla="*/ 0 w 68"/>
                <a:gd name="T49" fmla="*/ 0 h 6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8"/>
                <a:gd name="T76" fmla="*/ 0 h 66"/>
                <a:gd name="T77" fmla="*/ 68 w 68"/>
                <a:gd name="T78" fmla="*/ 66 h 6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8" h="66">
                  <a:moveTo>
                    <a:pt x="0" y="0"/>
                  </a:moveTo>
                  <a:lnTo>
                    <a:pt x="16" y="26"/>
                  </a:lnTo>
                  <a:lnTo>
                    <a:pt x="18" y="28"/>
                  </a:lnTo>
                  <a:lnTo>
                    <a:pt x="28" y="36"/>
                  </a:lnTo>
                  <a:lnTo>
                    <a:pt x="38" y="44"/>
                  </a:lnTo>
                  <a:lnTo>
                    <a:pt x="50" y="54"/>
                  </a:lnTo>
                  <a:lnTo>
                    <a:pt x="60" y="62"/>
                  </a:lnTo>
                  <a:lnTo>
                    <a:pt x="66" y="66"/>
                  </a:lnTo>
                  <a:lnTo>
                    <a:pt x="68" y="66"/>
                  </a:lnTo>
                  <a:lnTo>
                    <a:pt x="68" y="62"/>
                  </a:lnTo>
                  <a:lnTo>
                    <a:pt x="68" y="60"/>
                  </a:lnTo>
                  <a:lnTo>
                    <a:pt x="68" y="58"/>
                  </a:lnTo>
                  <a:lnTo>
                    <a:pt x="66" y="56"/>
                  </a:lnTo>
                  <a:lnTo>
                    <a:pt x="66" y="54"/>
                  </a:lnTo>
                  <a:lnTo>
                    <a:pt x="58" y="42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6" y="32"/>
                  </a:lnTo>
                  <a:lnTo>
                    <a:pt x="56" y="26"/>
                  </a:lnTo>
                  <a:lnTo>
                    <a:pt x="54" y="24"/>
                  </a:lnTo>
                  <a:lnTo>
                    <a:pt x="46" y="12"/>
                  </a:lnTo>
                  <a:lnTo>
                    <a:pt x="38" y="14"/>
                  </a:lnTo>
                  <a:lnTo>
                    <a:pt x="30" y="4"/>
                  </a:lnTo>
                  <a:lnTo>
                    <a:pt x="12" y="6"/>
                  </a:lnTo>
                  <a:lnTo>
                    <a:pt x="0" y="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67" name="Freeform 201"/>
            <p:cNvSpPr>
              <a:spLocks/>
            </p:cNvSpPr>
            <p:nvPr/>
          </p:nvSpPr>
          <p:spPr bwMode="gray">
            <a:xfrm>
              <a:off x="1961" y="2784"/>
              <a:ext cx="54" cy="56"/>
            </a:xfrm>
            <a:custGeom>
              <a:avLst/>
              <a:gdLst>
                <a:gd name="T0" fmla="*/ 54 w 54"/>
                <a:gd name="T1" fmla="*/ 56 h 56"/>
                <a:gd name="T2" fmla="*/ 48 w 54"/>
                <a:gd name="T3" fmla="*/ 44 h 56"/>
                <a:gd name="T4" fmla="*/ 48 w 54"/>
                <a:gd name="T5" fmla="*/ 44 h 56"/>
                <a:gd name="T6" fmla="*/ 48 w 54"/>
                <a:gd name="T7" fmla="*/ 42 h 56"/>
                <a:gd name="T8" fmla="*/ 44 w 54"/>
                <a:gd name="T9" fmla="*/ 40 h 56"/>
                <a:gd name="T10" fmla="*/ 40 w 54"/>
                <a:gd name="T11" fmla="*/ 38 h 56"/>
                <a:gd name="T12" fmla="*/ 40 w 54"/>
                <a:gd name="T13" fmla="*/ 38 h 56"/>
                <a:gd name="T14" fmla="*/ 38 w 54"/>
                <a:gd name="T15" fmla="*/ 36 h 56"/>
                <a:gd name="T16" fmla="*/ 34 w 54"/>
                <a:gd name="T17" fmla="*/ 36 h 56"/>
                <a:gd name="T18" fmla="*/ 28 w 54"/>
                <a:gd name="T19" fmla="*/ 36 h 56"/>
                <a:gd name="T20" fmla="*/ 24 w 54"/>
                <a:gd name="T21" fmla="*/ 38 h 56"/>
                <a:gd name="T22" fmla="*/ 20 w 54"/>
                <a:gd name="T23" fmla="*/ 40 h 56"/>
                <a:gd name="T24" fmla="*/ 20 w 54"/>
                <a:gd name="T25" fmla="*/ 42 h 56"/>
                <a:gd name="T26" fmla="*/ 18 w 54"/>
                <a:gd name="T27" fmla="*/ 42 h 56"/>
                <a:gd name="T28" fmla="*/ 18 w 54"/>
                <a:gd name="T29" fmla="*/ 44 h 56"/>
                <a:gd name="T30" fmla="*/ 16 w 54"/>
                <a:gd name="T31" fmla="*/ 44 h 56"/>
                <a:gd name="T32" fmla="*/ 12 w 54"/>
                <a:gd name="T33" fmla="*/ 46 h 56"/>
                <a:gd name="T34" fmla="*/ 6 w 54"/>
                <a:gd name="T35" fmla="*/ 46 h 56"/>
                <a:gd name="T36" fmla="*/ 6 w 54"/>
                <a:gd name="T37" fmla="*/ 32 h 56"/>
                <a:gd name="T38" fmla="*/ 6 w 54"/>
                <a:gd name="T39" fmla="*/ 32 h 56"/>
                <a:gd name="T40" fmla="*/ 6 w 54"/>
                <a:gd name="T41" fmla="*/ 30 h 56"/>
                <a:gd name="T42" fmla="*/ 4 w 54"/>
                <a:gd name="T43" fmla="*/ 26 h 56"/>
                <a:gd name="T44" fmla="*/ 2 w 54"/>
                <a:gd name="T45" fmla="*/ 26 h 56"/>
                <a:gd name="T46" fmla="*/ 2 w 54"/>
                <a:gd name="T47" fmla="*/ 24 h 56"/>
                <a:gd name="T48" fmla="*/ 0 w 54"/>
                <a:gd name="T49" fmla="*/ 22 h 56"/>
                <a:gd name="T50" fmla="*/ 0 w 54"/>
                <a:gd name="T51" fmla="*/ 18 h 56"/>
                <a:gd name="T52" fmla="*/ 0 w 54"/>
                <a:gd name="T53" fmla="*/ 14 h 56"/>
                <a:gd name="T54" fmla="*/ 2 w 54"/>
                <a:gd name="T55" fmla="*/ 12 h 56"/>
                <a:gd name="T56" fmla="*/ 2 w 54"/>
                <a:gd name="T57" fmla="*/ 10 h 56"/>
                <a:gd name="T58" fmla="*/ 2 w 54"/>
                <a:gd name="T59" fmla="*/ 8 h 56"/>
                <a:gd name="T60" fmla="*/ 4 w 54"/>
                <a:gd name="T61" fmla="*/ 4 h 56"/>
                <a:gd name="T62" fmla="*/ 4 w 54"/>
                <a:gd name="T63" fmla="*/ 2 h 56"/>
                <a:gd name="T64" fmla="*/ 6 w 54"/>
                <a:gd name="T65" fmla="*/ 0 h 56"/>
                <a:gd name="T66" fmla="*/ 10 w 54"/>
                <a:gd name="T67" fmla="*/ 0 h 56"/>
                <a:gd name="T68" fmla="*/ 18 w 54"/>
                <a:gd name="T69" fmla="*/ 0 h 56"/>
                <a:gd name="T70" fmla="*/ 24 w 54"/>
                <a:gd name="T71" fmla="*/ 0 h 56"/>
                <a:gd name="T72" fmla="*/ 24 w 54"/>
                <a:gd name="T73" fmla="*/ 0 h 56"/>
                <a:gd name="T74" fmla="*/ 26 w 54"/>
                <a:gd name="T75" fmla="*/ 0 h 56"/>
                <a:gd name="T76" fmla="*/ 26 w 54"/>
                <a:gd name="T77" fmla="*/ 0 h 56"/>
                <a:gd name="T78" fmla="*/ 28 w 54"/>
                <a:gd name="T79" fmla="*/ 2 h 56"/>
                <a:gd name="T80" fmla="*/ 30 w 54"/>
                <a:gd name="T81" fmla="*/ 6 h 56"/>
                <a:gd name="T82" fmla="*/ 30 w 54"/>
                <a:gd name="T83" fmla="*/ 14 h 56"/>
                <a:gd name="T84" fmla="*/ 34 w 54"/>
                <a:gd name="T85" fmla="*/ 28 h 56"/>
                <a:gd name="T86" fmla="*/ 36 w 54"/>
                <a:gd name="T87" fmla="*/ 26 h 56"/>
                <a:gd name="T88" fmla="*/ 36 w 54"/>
                <a:gd name="T89" fmla="*/ 26 h 56"/>
                <a:gd name="T90" fmla="*/ 38 w 54"/>
                <a:gd name="T91" fmla="*/ 24 h 56"/>
                <a:gd name="T92" fmla="*/ 40 w 54"/>
                <a:gd name="T93" fmla="*/ 20 h 56"/>
                <a:gd name="T94" fmla="*/ 40 w 54"/>
                <a:gd name="T95" fmla="*/ 18 h 56"/>
                <a:gd name="T96" fmla="*/ 42 w 54"/>
                <a:gd name="T97" fmla="*/ 14 h 56"/>
                <a:gd name="T98" fmla="*/ 44 w 54"/>
                <a:gd name="T99" fmla="*/ 12 h 56"/>
                <a:gd name="T100" fmla="*/ 44 w 54"/>
                <a:gd name="T101" fmla="*/ 12 h 56"/>
                <a:gd name="T102" fmla="*/ 46 w 54"/>
                <a:gd name="T103" fmla="*/ 12 h 56"/>
                <a:gd name="T104" fmla="*/ 48 w 54"/>
                <a:gd name="T105" fmla="*/ 14 h 56"/>
                <a:gd name="T106" fmla="*/ 48 w 54"/>
                <a:gd name="T107" fmla="*/ 18 h 56"/>
                <a:gd name="T108" fmla="*/ 52 w 54"/>
                <a:gd name="T109" fmla="*/ 34 h 56"/>
                <a:gd name="T110" fmla="*/ 54 w 54"/>
                <a:gd name="T111" fmla="*/ 46 h 56"/>
                <a:gd name="T112" fmla="*/ 54 w 54"/>
                <a:gd name="T113" fmla="*/ 56 h 5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54"/>
                <a:gd name="T172" fmla="*/ 0 h 56"/>
                <a:gd name="T173" fmla="*/ 54 w 54"/>
                <a:gd name="T174" fmla="*/ 56 h 5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54" h="56">
                  <a:moveTo>
                    <a:pt x="54" y="56"/>
                  </a:moveTo>
                  <a:lnTo>
                    <a:pt x="48" y="44"/>
                  </a:lnTo>
                  <a:lnTo>
                    <a:pt x="48" y="42"/>
                  </a:lnTo>
                  <a:lnTo>
                    <a:pt x="44" y="40"/>
                  </a:lnTo>
                  <a:lnTo>
                    <a:pt x="40" y="38"/>
                  </a:lnTo>
                  <a:lnTo>
                    <a:pt x="38" y="36"/>
                  </a:lnTo>
                  <a:lnTo>
                    <a:pt x="34" y="36"/>
                  </a:lnTo>
                  <a:lnTo>
                    <a:pt x="28" y="36"/>
                  </a:lnTo>
                  <a:lnTo>
                    <a:pt x="24" y="38"/>
                  </a:lnTo>
                  <a:lnTo>
                    <a:pt x="20" y="40"/>
                  </a:lnTo>
                  <a:lnTo>
                    <a:pt x="20" y="42"/>
                  </a:lnTo>
                  <a:lnTo>
                    <a:pt x="18" y="42"/>
                  </a:lnTo>
                  <a:lnTo>
                    <a:pt x="18" y="44"/>
                  </a:lnTo>
                  <a:lnTo>
                    <a:pt x="16" y="44"/>
                  </a:lnTo>
                  <a:lnTo>
                    <a:pt x="12" y="46"/>
                  </a:lnTo>
                  <a:lnTo>
                    <a:pt x="6" y="46"/>
                  </a:lnTo>
                  <a:lnTo>
                    <a:pt x="6" y="32"/>
                  </a:lnTo>
                  <a:lnTo>
                    <a:pt x="6" y="30"/>
                  </a:lnTo>
                  <a:lnTo>
                    <a:pt x="4" y="26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30" y="6"/>
                  </a:lnTo>
                  <a:lnTo>
                    <a:pt x="30" y="14"/>
                  </a:lnTo>
                  <a:lnTo>
                    <a:pt x="34" y="28"/>
                  </a:lnTo>
                  <a:lnTo>
                    <a:pt x="36" y="26"/>
                  </a:lnTo>
                  <a:lnTo>
                    <a:pt x="38" y="24"/>
                  </a:lnTo>
                  <a:lnTo>
                    <a:pt x="40" y="20"/>
                  </a:lnTo>
                  <a:lnTo>
                    <a:pt x="40" y="18"/>
                  </a:lnTo>
                  <a:lnTo>
                    <a:pt x="42" y="14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8" y="14"/>
                  </a:lnTo>
                  <a:lnTo>
                    <a:pt x="48" y="18"/>
                  </a:lnTo>
                  <a:lnTo>
                    <a:pt x="52" y="34"/>
                  </a:lnTo>
                  <a:lnTo>
                    <a:pt x="54" y="46"/>
                  </a:lnTo>
                  <a:lnTo>
                    <a:pt x="54" y="56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68" name="Freeform 202"/>
            <p:cNvSpPr>
              <a:spLocks/>
            </p:cNvSpPr>
            <p:nvPr/>
          </p:nvSpPr>
          <p:spPr bwMode="gray">
            <a:xfrm>
              <a:off x="2011" y="2746"/>
              <a:ext cx="100" cy="272"/>
            </a:xfrm>
            <a:custGeom>
              <a:avLst/>
              <a:gdLst>
                <a:gd name="T0" fmla="*/ 40 w 100"/>
                <a:gd name="T1" fmla="*/ 170 h 272"/>
                <a:gd name="T2" fmla="*/ 26 w 100"/>
                <a:gd name="T3" fmla="*/ 166 h 272"/>
                <a:gd name="T4" fmla="*/ 26 w 100"/>
                <a:gd name="T5" fmla="*/ 156 h 272"/>
                <a:gd name="T6" fmla="*/ 26 w 100"/>
                <a:gd name="T7" fmla="*/ 142 h 272"/>
                <a:gd name="T8" fmla="*/ 24 w 100"/>
                <a:gd name="T9" fmla="*/ 136 h 272"/>
                <a:gd name="T10" fmla="*/ 20 w 100"/>
                <a:gd name="T11" fmla="*/ 130 h 272"/>
                <a:gd name="T12" fmla="*/ 16 w 100"/>
                <a:gd name="T13" fmla="*/ 120 h 272"/>
                <a:gd name="T14" fmla="*/ 10 w 100"/>
                <a:gd name="T15" fmla="*/ 112 h 272"/>
                <a:gd name="T16" fmla="*/ 8 w 100"/>
                <a:gd name="T17" fmla="*/ 108 h 272"/>
                <a:gd name="T18" fmla="*/ 4 w 100"/>
                <a:gd name="T19" fmla="*/ 102 h 272"/>
                <a:gd name="T20" fmla="*/ 2 w 100"/>
                <a:gd name="T21" fmla="*/ 94 h 272"/>
                <a:gd name="T22" fmla="*/ 2 w 100"/>
                <a:gd name="T23" fmla="*/ 90 h 272"/>
                <a:gd name="T24" fmla="*/ 4 w 100"/>
                <a:gd name="T25" fmla="*/ 82 h 272"/>
                <a:gd name="T26" fmla="*/ 2 w 100"/>
                <a:gd name="T27" fmla="*/ 78 h 272"/>
                <a:gd name="T28" fmla="*/ 0 w 100"/>
                <a:gd name="T29" fmla="*/ 74 h 272"/>
                <a:gd name="T30" fmla="*/ 2 w 100"/>
                <a:gd name="T31" fmla="*/ 70 h 272"/>
                <a:gd name="T32" fmla="*/ 4 w 100"/>
                <a:gd name="T33" fmla="*/ 72 h 272"/>
                <a:gd name="T34" fmla="*/ 6 w 100"/>
                <a:gd name="T35" fmla="*/ 72 h 272"/>
                <a:gd name="T36" fmla="*/ 8 w 100"/>
                <a:gd name="T37" fmla="*/ 74 h 272"/>
                <a:gd name="T38" fmla="*/ 10 w 100"/>
                <a:gd name="T39" fmla="*/ 70 h 272"/>
                <a:gd name="T40" fmla="*/ 6 w 100"/>
                <a:gd name="T41" fmla="*/ 56 h 272"/>
                <a:gd name="T42" fmla="*/ 8 w 100"/>
                <a:gd name="T43" fmla="*/ 56 h 272"/>
                <a:gd name="T44" fmla="*/ 10 w 100"/>
                <a:gd name="T45" fmla="*/ 58 h 272"/>
                <a:gd name="T46" fmla="*/ 16 w 100"/>
                <a:gd name="T47" fmla="*/ 60 h 272"/>
                <a:gd name="T48" fmla="*/ 22 w 100"/>
                <a:gd name="T49" fmla="*/ 58 h 272"/>
                <a:gd name="T50" fmla="*/ 22 w 100"/>
                <a:gd name="T51" fmla="*/ 56 h 272"/>
                <a:gd name="T52" fmla="*/ 26 w 100"/>
                <a:gd name="T53" fmla="*/ 54 h 272"/>
                <a:gd name="T54" fmla="*/ 28 w 100"/>
                <a:gd name="T55" fmla="*/ 48 h 272"/>
                <a:gd name="T56" fmla="*/ 32 w 100"/>
                <a:gd name="T57" fmla="*/ 40 h 272"/>
                <a:gd name="T58" fmla="*/ 36 w 100"/>
                <a:gd name="T59" fmla="*/ 34 h 272"/>
                <a:gd name="T60" fmla="*/ 36 w 100"/>
                <a:gd name="T61" fmla="*/ 30 h 272"/>
                <a:gd name="T62" fmla="*/ 40 w 100"/>
                <a:gd name="T63" fmla="*/ 26 h 272"/>
                <a:gd name="T64" fmla="*/ 66 w 100"/>
                <a:gd name="T65" fmla="*/ 0 h 272"/>
                <a:gd name="T66" fmla="*/ 74 w 100"/>
                <a:gd name="T67" fmla="*/ 8 h 272"/>
                <a:gd name="T68" fmla="*/ 84 w 100"/>
                <a:gd name="T69" fmla="*/ 34 h 272"/>
                <a:gd name="T70" fmla="*/ 82 w 100"/>
                <a:gd name="T71" fmla="*/ 36 h 272"/>
                <a:gd name="T72" fmla="*/ 76 w 100"/>
                <a:gd name="T73" fmla="*/ 52 h 272"/>
                <a:gd name="T74" fmla="*/ 72 w 100"/>
                <a:gd name="T75" fmla="*/ 72 h 272"/>
                <a:gd name="T76" fmla="*/ 76 w 100"/>
                <a:gd name="T77" fmla="*/ 76 h 272"/>
                <a:gd name="T78" fmla="*/ 80 w 100"/>
                <a:gd name="T79" fmla="*/ 80 h 272"/>
                <a:gd name="T80" fmla="*/ 90 w 100"/>
                <a:gd name="T81" fmla="*/ 78 h 272"/>
                <a:gd name="T82" fmla="*/ 96 w 100"/>
                <a:gd name="T83" fmla="*/ 98 h 272"/>
                <a:gd name="T84" fmla="*/ 90 w 100"/>
                <a:gd name="T85" fmla="*/ 102 h 272"/>
                <a:gd name="T86" fmla="*/ 82 w 100"/>
                <a:gd name="T87" fmla="*/ 112 h 272"/>
                <a:gd name="T88" fmla="*/ 84 w 100"/>
                <a:gd name="T89" fmla="*/ 138 h 272"/>
                <a:gd name="T90" fmla="*/ 82 w 100"/>
                <a:gd name="T91" fmla="*/ 138 h 272"/>
                <a:gd name="T92" fmla="*/ 80 w 100"/>
                <a:gd name="T93" fmla="*/ 142 h 272"/>
                <a:gd name="T94" fmla="*/ 80 w 100"/>
                <a:gd name="T95" fmla="*/ 150 h 272"/>
                <a:gd name="T96" fmla="*/ 80 w 100"/>
                <a:gd name="T97" fmla="*/ 158 h 272"/>
                <a:gd name="T98" fmla="*/ 80 w 100"/>
                <a:gd name="T99" fmla="*/ 168 h 272"/>
                <a:gd name="T100" fmla="*/ 84 w 100"/>
                <a:gd name="T101" fmla="*/ 182 h 272"/>
                <a:gd name="T102" fmla="*/ 84 w 100"/>
                <a:gd name="T103" fmla="*/ 210 h 272"/>
                <a:gd name="T104" fmla="*/ 84 w 100"/>
                <a:gd name="T105" fmla="*/ 224 h 272"/>
                <a:gd name="T106" fmla="*/ 82 w 100"/>
                <a:gd name="T107" fmla="*/ 244 h 272"/>
                <a:gd name="T108" fmla="*/ 76 w 100"/>
                <a:gd name="T109" fmla="*/ 272 h 272"/>
                <a:gd name="T110" fmla="*/ 72 w 100"/>
                <a:gd name="T111" fmla="*/ 262 h 272"/>
                <a:gd name="T112" fmla="*/ 74 w 100"/>
                <a:gd name="T113" fmla="*/ 226 h 272"/>
                <a:gd name="T114" fmla="*/ 74 w 100"/>
                <a:gd name="T115" fmla="*/ 206 h 272"/>
                <a:gd name="T116" fmla="*/ 70 w 100"/>
                <a:gd name="T117" fmla="*/ 168 h 27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0"/>
                <a:gd name="T178" fmla="*/ 0 h 272"/>
                <a:gd name="T179" fmla="*/ 100 w 100"/>
                <a:gd name="T180" fmla="*/ 272 h 27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0" h="272">
                  <a:moveTo>
                    <a:pt x="62" y="154"/>
                  </a:moveTo>
                  <a:lnTo>
                    <a:pt x="40" y="170"/>
                  </a:lnTo>
                  <a:lnTo>
                    <a:pt x="26" y="168"/>
                  </a:lnTo>
                  <a:lnTo>
                    <a:pt x="26" y="166"/>
                  </a:lnTo>
                  <a:lnTo>
                    <a:pt x="26" y="162"/>
                  </a:lnTo>
                  <a:lnTo>
                    <a:pt x="26" y="156"/>
                  </a:lnTo>
                  <a:lnTo>
                    <a:pt x="26" y="148"/>
                  </a:lnTo>
                  <a:lnTo>
                    <a:pt x="26" y="142"/>
                  </a:lnTo>
                  <a:lnTo>
                    <a:pt x="24" y="138"/>
                  </a:lnTo>
                  <a:lnTo>
                    <a:pt x="24" y="136"/>
                  </a:lnTo>
                  <a:lnTo>
                    <a:pt x="22" y="134"/>
                  </a:lnTo>
                  <a:lnTo>
                    <a:pt x="20" y="130"/>
                  </a:lnTo>
                  <a:lnTo>
                    <a:pt x="18" y="126"/>
                  </a:lnTo>
                  <a:lnTo>
                    <a:pt x="16" y="120"/>
                  </a:lnTo>
                  <a:lnTo>
                    <a:pt x="12" y="116"/>
                  </a:lnTo>
                  <a:lnTo>
                    <a:pt x="10" y="112"/>
                  </a:lnTo>
                  <a:lnTo>
                    <a:pt x="10" y="108"/>
                  </a:lnTo>
                  <a:lnTo>
                    <a:pt x="8" y="108"/>
                  </a:lnTo>
                  <a:lnTo>
                    <a:pt x="6" y="106"/>
                  </a:lnTo>
                  <a:lnTo>
                    <a:pt x="4" y="102"/>
                  </a:lnTo>
                  <a:lnTo>
                    <a:pt x="4" y="98"/>
                  </a:lnTo>
                  <a:lnTo>
                    <a:pt x="2" y="94"/>
                  </a:lnTo>
                  <a:lnTo>
                    <a:pt x="2" y="92"/>
                  </a:lnTo>
                  <a:lnTo>
                    <a:pt x="2" y="90"/>
                  </a:lnTo>
                  <a:lnTo>
                    <a:pt x="4" y="86"/>
                  </a:lnTo>
                  <a:lnTo>
                    <a:pt x="4" y="82"/>
                  </a:lnTo>
                  <a:lnTo>
                    <a:pt x="2" y="78"/>
                  </a:lnTo>
                  <a:lnTo>
                    <a:pt x="2" y="76"/>
                  </a:lnTo>
                  <a:lnTo>
                    <a:pt x="0" y="74"/>
                  </a:lnTo>
                  <a:lnTo>
                    <a:pt x="0" y="72"/>
                  </a:lnTo>
                  <a:lnTo>
                    <a:pt x="2" y="70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4"/>
                  </a:lnTo>
                  <a:lnTo>
                    <a:pt x="10" y="72"/>
                  </a:lnTo>
                  <a:lnTo>
                    <a:pt x="10" y="70"/>
                  </a:lnTo>
                  <a:lnTo>
                    <a:pt x="8" y="56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0" y="58"/>
                  </a:lnTo>
                  <a:lnTo>
                    <a:pt x="14" y="60"/>
                  </a:lnTo>
                  <a:lnTo>
                    <a:pt x="16" y="60"/>
                  </a:lnTo>
                  <a:lnTo>
                    <a:pt x="22" y="58"/>
                  </a:lnTo>
                  <a:lnTo>
                    <a:pt x="22" y="56"/>
                  </a:lnTo>
                  <a:lnTo>
                    <a:pt x="24" y="54"/>
                  </a:lnTo>
                  <a:lnTo>
                    <a:pt x="26" y="54"/>
                  </a:lnTo>
                  <a:lnTo>
                    <a:pt x="28" y="50"/>
                  </a:lnTo>
                  <a:lnTo>
                    <a:pt x="28" y="48"/>
                  </a:lnTo>
                  <a:lnTo>
                    <a:pt x="30" y="46"/>
                  </a:lnTo>
                  <a:lnTo>
                    <a:pt x="32" y="40"/>
                  </a:lnTo>
                  <a:lnTo>
                    <a:pt x="34" y="36"/>
                  </a:lnTo>
                  <a:lnTo>
                    <a:pt x="36" y="34"/>
                  </a:lnTo>
                  <a:lnTo>
                    <a:pt x="36" y="32"/>
                  </a:lnTo>
                  <a:lnTo>
                    <a:pt x="36" y="30"/>
                  </a:lnTo>
                  <a:lnTo>
                    <a:pt x="38" y="28"/>
                  </a:lnTo>
                  <a:lnTo>
                    <a:pt x="40" y="26"/>
                  </a:lnTo>
                  <a:lnTo>
                    <a:pt x="54" y="24"/>
                  </a:lnTo>
                  <a:lnTo>
                    <a:pt x="66" y="0"/>
                  </a:lnTo>
                  <a:lnTo>
                    <a:pt x="68" y="2"/>
                  </a:lnTo>
                  <a:lnTo>
                    <a:pt x="74" y="8"/>
                  </a:lnTo>
                  <a:lnTo>
                    <a:pt x="80" y="20"/>
                  </a:lnTo>
                  <a:lnTo>
                    <a:pt x="84" y="34"/>
                  </a:lnTo>
                  <a:lnTo>
                    <a:pt x="82" y="36"/>
                  </a:lnTo>
                  <a:lnTo>
                    <a:pt x="78" y="40"/>
                  </a:lnTo>
                  <a:lnTo>
                    <a:pt x="76" y="52"/>
                  </a:lnTo>
                  <a:lnTo>
                    <a:pt x="72" y="70"/>
                  </a:lnTo>
                  <a:lnTo>
                    <a:pt x="72" y="72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8" y="78"/>
                  </a:lnTo>
                  <a:lnTo>
                    <a:pt x="80" y="80"/>
                  </a:lnTo>
                  <a:lnTo>
                    <a:pt x="84" y="80"/>
                  </a:lnTo>
                  <a:lnTo>
                    <a:pt x="90" y="78"/>
                  </a:lnTo>
                  <a:lnTo>
                    <a:pt x="100" y="84"/>
                  </a:lnTo>
                  <a:lnTo>
                    <a:pt x="96" y="98"/>
                  </a:lnTo>
                  <a:lnTo>
                    <a:pt x="94" y="100"/>
                  </a:lnTo>
                  <a:lnTo>
                    <a:pt x="90" y="102"/>
                  </a:lnTo>
                  <a:lnTo>
                    <a:pt x="86" y="104"/>
                  </a:lnTo>
                  <a:lnTo>
                    <a:pt x="82" y="112"/>
                  </a:lnTo>
                  <a:lnTo>
                    <a:pt x="80" y="122"/>
                  </a:lnTo>
                  <a:lnTo>
                    <a:pt x="84" y="138"/>
                  </a:lnTo>
                  <a:lnTo>
                    <a:pt x="82" y="138"/>
                  </a:lnTo>
                  <a:lnTo>
                    <a:pt x="80" y="140"/>
                  </a:lnTo>
                  <a:lnTo>
                    <a:pt x="80" y="142"/>
                  </a:lnTo>
                  <a:lnTo>
                    <a:pt x="78" y="146"/>
                  </a:lnTo>
                  <a:lnTo>
                    <a:pt x="80" y="150"/>
                  </a:lnTo>
                  <a:lnTo>
                    <a:pt x="80" y="156"/>
                  </a:lnTo>
                  <a:lnTo>
                    <a:pt x="80" y="158"/>
                  </a:lnTo>
                  <a:lnTo>
                    <a:pt x="80" y="162"/>
                  </a:lnTo>
                  <a:lnTo>
                    <a:pt x="80" y="168"/>
                  </a:lnTo>
                  <a:lnTo>
                    <a:pt x="82" y="174"/>
                  </a:lnTo>
                  <a:lnTo>
                    <a:pt x="84" y="182"/>
                  </a:lnTo>
                  <a:lnTo>
                    <a:pt x="88" y="188"/>
                  </a:lnTo>
                  <a:lnTo>
                    <a:pt x="84" y="210"/>
                  </a:lnTo>
                  <a:lnTo>
                    <a:pt x="84" y="218"/>
                  </a:lnTo>
                  <a:lnTo>
                    <a:pt x="84" y="224"/>
                  </a:lnTo>
                  <a:lnTo>
                    <a:pt x="84" y="230"/>
                  </a:lnTo>
                  <a:lnTo>
                    <a:pt x="82" y="244"/>
                  </a:lnTo>
                  <a:lnTo>
                    <a:pt x="80" y="260"/>
                  </a:lnTo>
                  <a:lnTo>
                    <a:pt x="76" y="272"/>
                  </a:lnTo>
                  <a:lnTo>
                    <a:pt x="74" y="270"/>
                  </a:lnTo>
                  <a:lnTo>
                    <a:pt x="72" y="262"/>
                  </a:lnTo>
                  <a:lnTo>
                    <a:pt x="72" y="248"/>
                  </a:lnTo>
                  <a:lnTo>
                    <a:pt x="74" y="226"/>
                  </a:lnTo>
                  <a:lnTo>
                    <a:pt x="74" y="220"/>
                  </a:lnTo>
                  <a:lnTo>
                    <a:pt x="74" y="206"/>
                  </a:lnTo>
                  <a:lnTo>
                    <a:pt x="74" y="188"/>
                  </a:lnTo>
                  <a:lnTo>
                    <a:pt x="70" y="168"/>
                  </a:lnTo>
                  <a:lnTo>
                    <a:pt x="62" y="154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69" name="Freeform 203"/>
            <p:cNvSpPr>
              <a:spLocks/>
            </p:cNvSpPr>
            <p:nvPr/>
          </p:nvSpPr>
          <p:spPr bwMode="gray">
            <a:xfrm>
              <a:off x="2137" y="2808"/>
              <a:ext cx="90" cy="168"/>
            </a:xfrm>
            <a:custGeom>
              <a:avLst/>
              <a:gdLst>
                <a:gd name="T0" fmla="*/ 58 w 90"/>
                <a:gd name="T1" fmla="*/ 124 h 168"/>
                <a:gd name="T2" fmla="*/ 62 w 90"/>
                <a:gd name="T3" fmla="*/ 128 h 168"/>
                <a:gd name="T4" fmla="*/ 64 w 90"/>
                <a:gd name="T5" fmla="*/ 132 h 168"/>
                <a:gd name="T6" fmla="*/ 50 w 90"/>
                <a:gd name="T7" fmla="*/ 154 h 168"/>
                <a:gd name="T8" fmla="*/ 42 w 90"/>
                <a:gd name="T9" fmla="*/ 158 h 168"/>
                <a:gd name="T10" fmla="*/ 46 w 90"/>
                <a:gd name="T11" fmla="*/ 166 h 168"/>
                <a:gd name="T12" fmla="*/ 64 w 90"/>
                <a:gd name="T13" fmla="*/ 164 h 168"/>
                <a:gd name="T14" fmla="*/ 78 w 90"/>
                <a:gd name="T15" fmla="*/ 150 h 168"/>
                <a:gd name="T16" fmla="*/ 88 w 90"/>
                <a:gd name="T17" fmla="*/ 134 h 168"/>
                <a:gd name="T18" fmla="*/ 90 w 90"/>
                <a:gd name="T19" fmla="*/ 126 h 168"/>
                <a:gd name="T20" fmla="*/ 84 w 90"/>
                <a:gd name="T21" fmla="*/ 102 h 168"/>
                <a:gd name="T22" fmla="*/ 84 w 90"/>
                <a:gd name="T23" fmla="*/ 98 h 168"/>
                <a:gd name="T24" fmla="*/ 82 w 90"/>
                <a:gd name="T25" fmla="*/ 90 h 168"/>
                <a:gd name="T26" fmla="*/ 76 w 90"/>
                <a:gd name="T27" fmla="*/ 82 h 168"/>
                <a:gd name="T28" fmla="*/ 60 w 90"/>
                <a:gd name="T29" fmla="*/ 74 h 168"/>
                <a:gd name="T30" fmla="*/ 46 w 90"/>
                <a:gd name="T31" fmla="*/ 46 h 168"/>
                <a:gd name="T32" fmla="*/ 48 w 90"/>
                <a:gd name="T33" fmla="*/ 42 h 168"/>
                <a:gd name="T34" fmla="*/ 52 w 90"/>
                <a:gd name="T35" fmla="*/ 36 h 168"/>
                <a:gd name="T36" fmla="*/ 60 w 90"/>
                <a:gd name="T37" fmla="*/ 32 h 168"/>
                <a:gd name="T38" fmla="*/ 64 w 90"/>
                <a:gd name="T39" fmla="*/ 30 h 168"/>
                <a:gd name="T40" fmla="*/ 72 w 90"/>
                <a:gd name="T41" fmla="*/ 26 h 168"/>
                <a:gd name="T42" fmla="*/ 70 w 90"/>
                <a:gd name="T43" fmla="*/ 22 h 168"/>
                <a:gd name="T44" fmla="*/ 68 w 90"/>
                <a:gd name="T45" fmla="*/ 16 h 168"/>
                <a:gd name="T46" fmla="*/ 64 w 90"/>
                <a:gd name="T47" fmla="*/ 12 h 168"/>
                <a:gd name="T48" fmla="*/ 60 w 90"/>
                <a:gd name="T49" fmla="*/ 6 h 168"/>
                <a:gd name="T50" fmla="*/ 50 w 90"/>
                <a:gd name="T51" fmla="*/ 2 h 168"/>
                <a:gd name="T52" fmla="*/ 48 w 90"/>
                <a:gd name="T53" fmla="*/ 4 h 168"/>
                <a:gd name="T54" fmla="*/ 40 w 90"/>
                <a:gd name="T55" fmla="*/ 4 h 168"/>
                <a:gd name="T56" fmla="*/ 28 w 90"/>
                <a:gd name="T57" fmla="*/ 2 h 168"/>
                <a:gd name="T58" fmla="*/ 20 w 90"/>
                <a:gd name="T59" fmla="*/ 0 h 168"/>
                <a:gd name="T60" fmla="*/ 14 w 90"/>
                <a:gd name="T61" fmla="*/ 2 h 168"/>
                <a:gd name="T62" fmla="*/ 8 w 90"/>
                <a:gd name="T63" fmla="*/ 2 h 168"/>
                <a:gd name="T64" fmla="*/ 2 w 90"/>
                <a:gd name="T65" fmla="*/ 4 h 168"/>
                <a:gd name="T66" fmla="*/ 0 w 90"/>
                <a:gd name="T67" fmla="*/ 10 h 168"/>
                <a:gd name="T68" fmla="*/ 4 w 90"/>
                <a:gd name="T69" fmla="*/ 10 h 168"/>
                <a:gd name="T70" fmla="*/ 8 w 90"/>
                <a:gd name="T71" fmla="*/ 14 h 168"/>
                <a:gd name="T72" fmla="*/ 20 w 90"/>
                <a:gd name="T73" fmla="*/ 30 h 168"/>
                <a:gd name="T74" fmla="*/ 24 w 90"/>
                <a:gd name="T75" fmla="*/ 36 h 168"/>
                <a:gd name="T76" fmla="*/ 22 w 90"/>
                <a:gd name="T77" fmla="*/ 44 h 168"/>
                <a:gd name="T78" fmla="*/ 20 w 90"/>
                <a:gd name="T79" fmla="*/ 48 h 168"/>
                <a:gd name="T80" fmla="*/ 18 w 90"/>
                <a:gd name="T81" fmla="*/ 50 h 168"/>
                <a:gd name="T82" fmla="*/ 18 w 90"/>
                <a:gd name="T83" fmla="*/ 58 h 168"/>
                <a:gd name="T84" fmla="*/ 24 w 90"/>
                <a:gd name="T85" fmla="*/ 64 h 168"/>
                <a:gd name="T86" fmla="*/ 30 w 90"/>
                <a:gd name="T87" fmla="*/ 68 h 168"/>
                <a:gd name="T88" fmla="*/ 32 w 90"/>
                <a:gd name="T89" fmla="*/ 70 h 168"/>
                <a:gd name="T90" fmla="*/ 38 w 90"/>
                <a:gd name="T91" fmla="*/ 76 h 168"/>
                <a:gd name="T92" fmla="*/ 46 w 90"/>
                <a:gd name="T93" fmla="*/ 84 h 168"/>
                <a:gd name="T94" fmla="*/ 52 w 90"/>
                <a:gd name="T95" fmla="*/ 94 h 168"/>
                <a:gd name="T96" fmla="*/ 56 w 90"/>
                <a:gd name="T97" fmla="*/ 106 h 168"/>
                <a:gd name="T98" fmla="*/ 56 w 90"/>
                <a:gd name="T99" fmla="*/ 116 h 168"/>
                <a:gd name="T100" fmla="*/ 56 w 90"/>
                <a:gd name="T101" fmla="*/ 124 h 16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90"/>
                <a:gd name="T154" fmla="*/ 0 h 168"/>
                <a:gd name="T155" fmla="*/ 90 w 90"/>
                <a:gd name="T156" fmla="*/ 168 h 16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90" h="168">
                  <a:moveTo>
                    <a:pt x="56" y="124"/>
                  </a:moveTo>
                  <a:lnTo>
                    <a:pt x="58" y="124"/>
                  </a:lnTo>
                  <a:lnTo>
                    <a:pt x="60" y="126"/>
                  </a:lnTo>
                  <a:lnTo>
                    <a:pt x="62" y="128"/>
                  </a:lnTo>
                  <a:lnTo>
                    <a:pt x="64" y="132"/>
                  </a:lnTo>
                  <a:lnTo>
                    <a:pt x="60" y="150"/>
                  </a:lnTo>
                  <a:lnTo>
                    <a:pt x="50" y="154"/>
                  </a:lnTo>
                  <a:lnTo>
                    <a:pt x="46" y="158"/>
                  </a:lnTo>
                  <a:lnTo>
                    <a:pt x="42" y="158"/>
                  </a:lnTo>
                  <a:lnTo>
                    <a:pt x="38" y="168"/>
                  </a:lnTo>
                  <a:lnTo>
                    <a:pt x="46" y="166"/>
                  </a:lnTo>
                  <a:lnTo>
                    <a:pt x="62" y="168"/>
                  </a:lnTo>
                  <a:lnTo>
                    <a:pt x="64" y="164"/>
                  </a:lnTo>
                  <a:lnTo>
                    <a:pt x="70" y="158"/>
                  </a:lnTo>
                  <a:lnTo>
                    <a:pt x="78" y="150"/>
                  </a:lnTo>
                  <a:lnTo>
                    <a:pt x="86" y="140"/>
                  </a:lnTo>
                  <a:lnTo>
                    <a:pt x="88" y="134"/>
                  </a:lnTo>
                  <a:lnTo>
                    <a:pt x="90" y="130"/>
                  </a:lnTo>
                  <a:lnTo>
                    <a:pt x="90" y="126"/>
                  </a:lnTo>
                  <a:lnTo>
                    <a:pt x="88" y="124"/>
                  </a:lnTo>
                  <a:lnTo>
                    <a:pt x="84" y="102"/>
                  </a:lnTo>
                  <a:lnTo>
                    <a:pt x="84" y="100"/>
                  </a:lnTo>
                  <a:lnTo>
                    <a:pt x="84" y="98"/>
                  </a:lnTo>
                  <a:lnTo>
                    <a:pt x="84" y="94"/>
                  </a:lnTo>
                  <a:lnTo>
                    <a:pt x="82" y="90"/>
                  </a:lnTo>
                  <a:lnTo>
                    <a:pt x="80" y="86"/>
                  </a:lnTo>
                  <a:lnTo>
                    <a:pt x="76" y="82"/>
                  </a:lnTo>
                  <a:lnTo>
                    <a:pt x="70" y="78"/>
                  </a:lnTo>
                  <a:lnTo>
                    <a:pt x="60" y="74"/>
                  </a:lnTo>
                  <a:lnTo>
                    <a:pt x="46" y="54"/>
                  </a:lnTo>
                  <a:lnTo>
                    <a:pt x="46" y="46"/>
                  </a:lnTo>
                  <a:lnTo>
                    <a:pt x="48" y="44"/>
                  </a:lnTo>
                  <a:lnTo>
                    <a:pt x="48" y="42"/>
                  </a:lnTo>
                  <a:lnTo>
                    <a:pt x="50" y="40"/>
                  </a:lnTo>
                  <a:lnTo>
                    <a:pt x="52" y="36"/>
                  </a:lnTo>
                  <a:lnTo>
                    <a:pt x="56" y="34"/>
                  </a:lnTo>
                  <a:lnTo>
                    <a:pt x="60" y="32"/>
                  </a:lnTo>
                  <a:lnTo>
                    <a:pt x="64" y="30"/>
                  </a:lnTo>
                  <a:lnTo>
                    <a:pt x="68" y="28"/>
                  </a:lnTo>
                  <a:lnTo>
                    <a:pt x="72" y="26"/>
                  </a:lnTo>
                  <a:lnTo>
                    <a:pt x="70" y="24"/>
                  </a:lnTo>
                  <a:lnTo>
                    <a:pt x="70" y="22"/>
                  </a:lnTo>
                  <a:lnTo>
                    <a:pt x="68" y="18"/>
                  </a:lnTo>
                  <a:lnTo>
                    <a:pt x="68" y="16"/>
                  </a:lnTo>
                  <a:lnTo>
                    <a:pt x="64" y="12"/>
                  </a:lnTo>
                  <a:lnTo>
                    <a:pt x="62" y="10"/>
                  </a:lnTo>
                  <a:lnTo>
                    <a:pt x="60" y="6"/>
                  </a:lnTo>
                  <a:lnTo>
                    <a:pt x="56" y="4"/>
                  </a:lnTo>
                  <a:lnTo>
                    <a:pt x="50" y="2"/>
                  </a:lnTo>
                  <a:lnTo>
                    <a:pt x="48" y="4"/>
                  </a:lnTo>
                  <a:lnTo>
                    <a:pt x="46" y="4"/>
                  </a:lnTo>
                  <a:lnTo>
                    <a:pt x="40" y="4"/>
                  </a:lnTo>
                  <a:lnTo>
                    <a:pt x="34" y="4"/>
                  </a:lnTo>
                  <a:lnTo>
                    <a:pt x="28" y="2"/>
                  </a:lnTo>
                  <a:lnTo>
                    <a:pt x="22" y="2"/>
                  </a:lnTo>
                  <a:lnTo>
                    <a:pt x="20" y="0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4"/>
                  </a:lnTo>
                  <a:lnTo>
                    <a:pt x="10" y="26"/>
                  </a:lnTo>
                  <a:lnTo>
                    <a:pt x="20" y="30"/>
                  </a:lnTo>
                  <a:lnTo>
                    <a:pt x="22" y="34"/>
                  </a:lnTo>
                  <a:lnTo>
                    <a:pt x="24" y="36"/>
                  </a:lnTo>
                  <a:lnTo>
                    <a:pt x="24" y="40"/>
                  </a:lnTo>
                  <a:lnTo>
                    <a:pt x="22" y="44"/>
                  </a:lnTo>
                  <a:lnTo>
                    <a:pt x="22" y="46"/>
                  </a:lnTo>
                  <a:lnTo>
                    <a:pt x="20" y="48"/>
                  </a:lnTo>
                  <a:lnTo>
                    <a:pt x="18" y="50"/>
                  </a:lnTo>
                  <a:lnTo>
                    <a:pt x="16" y="54"/>
                  </a:lnTo>
                  <a:lnTo>
                    <a:pt x="18" y="58"/>
                  </a:lnTo>
                  <a:lnTo>
                    <a:pt x="22" y="60"/>
                  </a:lnTo>
                  <a:lnTo>
                    <a:pt x="24" y="64"/>
                  </a:lnTo>
                  <a:lnTo>
                    <a:pt x="28" y="66"/>
                  </a:lnTo>
                  <a:lnTo>
                    <a:pt x="30" y="68"/>
                  </a:lnTo>
                  <a:lnTo>
                    <a:pt x="32" y="70"/>
                  </a:lnTo>
                  <a:lnTo>
                    <a:pt x="34" y="72"/>
                  </a:lnTo>
                  <a:lnTo>
                    <a:pt x="38" y="76"/>
                  </a:lnTo>
                  <a:lnTo>
                    <a:pt x="42" y="80"/>
                  </a:lnTo>
                  <a:lnTo>
                    <a:pt x="46" y="84"/>
                  </a:lnTo>
                  <a:lnTo>
                    <a:pt x="50" y="88"/>
                  </a:lnTo>
                  <a:lnTo>
                    <a:pt x="52" y="94"/>
                  </a:lnTo>
                  <a:lnTo>
                    <a:pt x="54" y="100"/>
                  </a:lnTo>
                  <a:lnTo>
                    <a:pt x="56" y="106"/>
                  </a:lnTo>
                  <a:lnTo>
                    <a:pt x="56" y="112"/>
                  </a:lnTo>
                  <a:lnTo>
                    <a:pt x="56" y="116"/>
                  </a:lnTo>
                  <a:lnTo>
                    <a:pt x="56" y="118"/>
                  </a:lnTo>
                  <a:lnTo>
                    <a:pt x="56" y="124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70" name="Freeform 204"/>
            <p:cNvSpPr>
              <a:spLocks/>
            </p:cNvSpPr>
            <p:nvPr/>
          </p:nvSpPr>
          <p:spPr bwMode="gray">
            <a:xfrm>
              <a:off x="2087" y="2844"/>
              <a:ext cx="82" cy="208"/>
            </a:xfrm>
            <a:custGeom>
              <a:avLst/>
              <a:gdLst>
                <a:gd name="T0" fmla="*/ 18 w 82"/>
                <a:gd name="T1" fmla="*/ 2 h 208"/>
                <a:gd name="T2" fmla="*/ 10 w 82"/>
                <a:gd name="T3" fmla="*/ 6 h 208"/>
                <a:gd name="T4" fmla="*/ 4 w 82"/>
                <a:gd name="T5" fmla="*/ 24 h 208"/>
                <a:gd name="T6" fmla="*/ 6 w 82"/>
                <a:gd name="T7" fmla="*/ 40 h 208"/>
                <a:gd name="T8" fmla="*/ 4 w 82"/>
                <a:gd name="T9" fmla="*/ 42 h 208"/>
                <a:gd name="T10" fmla="*/ 2 w 82"/>
                <a:gd name="T11" fmla="*/ 48 h 208"/>
                <a:gd name="T12" fmla="*/ 4 w 82"/>
                <a:gd name="T13" fmla="*/ 58 h 208"/>
                <a:gd name="T14" fmla="*/ 4 w 82"/>
                <a:gd name="T15" fmla="*/ 64 h 208"/>
                <a:gd name="T16" fmla="*/ 6 w 82"/>
                <a:gd name="T17" fmla="*/ 76 h 208"/>
                <a:gd name="T18" fmla="*/ 12 w 82"/>
                <a:gd name="T19" fmla="*/ 90 h 208"/>
                <a:gd name="T20" fmla="*/ 8 w 82"/>
                <a:gd name="T21" fmla="*/ 120 h 208"/>
                <a:gd name="T22" fmla="*/ 8 w 82"/>
                <a:gd name="T23" fmla="*/ 132 h 208"/>
                <a:gd name="T24" fmla="*/ 4 w 82"/>
                <a:gd name="T25" fmla="*/ 162 h 208"/>
                <a:gd name="T26" fmla="*/ 0 w 82"/>
                <a:gd name="T27" fmla="*/ 174 h 208"/>
                <a:gd name="T28" fmla="*/ 0 w 82"/>
                <a:gd name="T29" fmla="*/ 176 h 208"/>
                <a:gd name="T30" fmla="*/ 2 w 82"/>
                <a:gd name="T31" fmla="*/ 178 h 208"/>
                <a:gd name="T32" fmla="*/ 8 w 82"/>
                <a:gd name="T33" fmla="*/ 186 h 208"/>
                <a:gd name="T34" fmla="*/ 24 w 82"/>
                <a:gd name="T35" fmla="*/ 200 h 208"/>
                <a:gd name="T36" fmla="*/ 50 w 82"/>
                <a:gd name="T37" fmla="*/ 208 h 208"/>
                <a:gd name="T38" fmla="*/ 46 w 82"/>
                <a:gd name="T39" fmla="*/ 192 h 208"/>
                <a:gd name="T40" fmla="*/ 20 w 82"/>
                <a:gd name="T41" fmla="*/ 166 h 208"/>
                <a:gd name="T42" fmla="*/ 14 w 82"/>
                <a:gd name="T43" fmla="*/ 148 h 208"/>
                <a:gd name="T44" fmla="*/ 18 w 82"/>
                <a:gd name="T45" fmla="*/ 128 h 208"/>
                <a:gd name="T46" fmla="*/ 22 w 82"/>
                <a:gd name="T47" fmla="*/ 108 h 208"/>
                <a:gd name="T48" fmla="*/ 24 w 82"/>
                <a:gd name="T49" fmla="*/ 90 h 208"/>
                <a:gd name="T50" fmla="*/ 26 w 82"/>
                <a:gd name="T51" fmla="*/ 86 h 208"/>
                <a:gd name="T52" fmla="*/ 28 w 82"/>
                <a:gd name="T53" fmla="*/ 82 h 208"/>
                <a:gd name="T54" fmla="*/ 32 w 82"/>
                <a:gd name="T55" fmla="*/ 84 h 208"/>
                <a:gd name="T56" fmla="*/ 34 w 82"/>
                <a:gd name="T57" fmla="*/ 90 h 208"/>
                <a:gd name="T58" fmla="*/ 42 w 82"/>
                <a:gd name="T59" fmla="*/ 110 h 208"/>
                <a:gd name="T60" fmla="*/ 48 w 82"/>
                <a:gd name="T61" fmla="*/ 112 h 208"/>
                <a:gd name="T62" fmla="*/ 48 w 82"/>
                <a:gd name="T63" fmla="*/ 92 h 208"/>
                <a:gd name="T64" fmla="*/ 56 w 82"/>
                <a:gd name="T65" fmla="*/ 82 h 208"/>
                <a:gd name="T66" fmla="*/ 64 w 82"/>
                <a:gd name="T67" fmla="*/ 80 h 208"/>
                <a:gd name="T68" fmla="*/ 74 w 82"/>
                <a:gd name="T69" fmla="*/ 82 h 208"/>
                <a:gd name="T70" fmla="*/ 82 w 82"/>
                <a:gd name="T71" fmla="*/ 82 h 208"/>
                <a:gd name="T72" fmla="*/ 82 w 82"/>
                <a:gd name="T73" fmla="*/ 74 h 208"/>
                <a:gd name="T74" fmla="*/ 80 w 82"/>
                <a:gd name="T75" fmla="*/ 62 h 208"/>
                <a:gd name="T76" fmla="*/ 80 w 82"/>
                <a:gd name="T77" fmla="*/ 58 h 208"/>
                <a:gd name="T78" fmla="*/ 74 w 82"/>
                <a:gd name="T79" fmla="*/ 46 h 208"/>
                <a:gd name="T80" fmla="*/ 64 w 82"/>
                <a:gd name="T81" fmla="*/ 34 h 208"/>
                <a:gd name="T82" fmla="*/ 60 w 82"/>
                <a:gd name="T83" fmla="*/ 32 h 208"/>
                <a:gd name="T84" fmla="*/ 54 w 82"/>
                <a:gd name="T85" fmla="*/ 30 h 208"/>
                <a:gd name="T86" fmla="*/ 50 w 82"/>
                <a:gd name="T87" fmla="*/ 32 h 208"/>
                <a:gd name="T88" fmla="*/ 44 w 82"/>
                <a:gd name="T89" fmla="*/ 36 h 208"/>
                <a:gd name="T90" fmla="*/ 38 w 82"/>
                <a:gd name="T91" fmla="*/ 36 h 208"/>
                <a:gd name="T92" fmla="*/ 38 w 82"/>
                <a:gd name="T93" fmla="*/ 34 h 208"/>
                <a:gd name="T94" fmla="*/ 40 w 82"/>
                <a:gd name="T95" fmla="*/ 28 h 208"/>
                <a:gd name="T96" fmla="*/ 42 w 82"/>
                <a:gd name="T97" fmla="*/ 18 h 208"/>
                <a:gd name="T98" fmla="*/ 40 w 82"/>
                <a:gd name="T99" fmla="*/ 10 h 208"/>
                <a:gd name="T100" fmla="*/ 30 w 82"/>
                <a:gd name="T101" fmla="*/ 10 h 208"/>
                <a:gd name="T102" fmla="*/ 28 w 82"/>
                <a:gd name="T103" fmla="*/ 4 h 208"/>
                <a:gd name="T104" fmla="*/ 24 w 82"/>
                <a:gd name="T105" fmla="*/ 0 h 208"/>
                <a:gd name="T106" fmla="*/ 20 w 82"/>
                <a:gd name="T107" fmla="*/ 0 h 20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2"/>
                <a:gd name="T163" fmla="*/ 0 h 208"/>
                <a:gd name="T164" fmla="*/ 82 w 82"/>
                <a:gd name="T165" fmla="*/ 208 h 20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2" h="208">
                  <a:moveTo>
                    <a:pt x="20" y="0"/>
                  </a:moveTo>
                  <a:lnTo>
                    <a:pt x="18" y="2"/>
                  </a:lnTo>
                  <a:lnTo>
                    <a:pt x="14" y="4"/>
                  </a:lnTo>
                  <a:lnTo>
                    <a:pt x="10" y="6"/>
                  </a:lnTo>
                  <a:lnTo>
                    <a:pt x="6" y="14"/>
                  </a:lnTo>
                  <a:lnTo>
                    <a:pt x="4" y="24"/>
                  </a:lnTo>
                  <a:lnTo>
                    <a:pt x="8" y="40"/>
                  </a:lnTo>
                  <a:lnTo>
                    <a:pt x="6" y="40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2" y="48"/>
                  </a:lnTo>
                  <a:lnTo>
                    <a:pt x="4" y="52"/>
                  </a:lnTo>
                  <a:lnTo>
                    <a:pt x="4" y="58"/>
                  </a:lnTo>
                  <a:lnTo>
                    <a:pt x="4" y="60"/>
                  </a:lnTo>
                  <a:lnTo>
                    <a:pt x="4" y="64"/>
                  </a:lnTo>
                  <a:lnTo>
                    <a:pt x="4" y="70"/>
                  </a:lnTo>
                  <a:lnTo>
                    <a:pt x="6" y="76"/>
                  </a:lnTo>
                  <a:lnTo>
                    <a:pt x="8" y="84"/>
                  </a:lnTo>
                  <a:lnTo>
                    <a:pt x="12" y="90"/>
                  </a:lnTo>
                  <a:lnTo>
                    <a:pt x="8" y="112"/>
                  </a:lnTo>
                  <a:lnTo>
                    <a:pt x="8" y="120"/>
                  </a:lnTo>
                  <a:lnTo>
                    <a:pt x="8" y="126"/>
                  </a:lnTo>
                  <a:lnTo>
                    <a:pt x="8" y="132"/>
                  </a:lnTo>
                  <a:lnTo>
                    <a:pt x="6" y="146"/>
                  </a:lnTo>
                  <a:lnTo>
                    <a:pt x="4" y="162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2" y="178"/>
                  </a:lnTo>
                  <a:lnTo>
                    <a:pt x="4" y="182"/>
                  </a:lnTo>
                  <a:lnTo>
                    <a:pt x="8" y="186"/>
                  </a:lnTo>
                  <a:lnTo>
                    <a:pt x="12" y="192"/>
                  </a:lnTo>
                  <a:lnTo>
                    <a:pt x="24" y="200"/>
                  </a:lnTo>
                  <a:lnTo>
                    <a:pt x="42" y="198"/>
                  </a:lnTo>
                  <a:lnTo>
                    <a:pt x="50" y="208"/>
                  </a:lnTo>
                  <a:lnTo>
                    <a:pt x="58" y="206"/>
                  </a:lnTo>
                  <a:lnTo>
                    <a:pt x="46" y="192"/>
                  </a:lnTo>
                  <a:lnTo>
                    <a:pt x="22" y="168"/>
                  </a:lnTo>
                  <a:lnTo>
                    <a:pt x="20" y="166"/>
                  </a:lnTo>
                  <a:lnTo>
                    <a:pt x="16" y="158"/>
                  </a:lnTo>
                  <a:lnTo>
                    <a:pt x="14" y="148"/>
                  </a:lnTo>
                  <a:lnTo>
                    <a:pt x="16" y="132"/>
                  </a:lnTo>
                  <a:lnTo>
                    <a:pt x="18" y="128"/>
                  </a:lnTo>
                  <a:lnTo>
                    <a:pt x="20" y="120"/>
                  </a:lnTo>
                  <a:lnTo>
                    <a:pt x="22" y="108"/>
                  </a:lnTo>
                  <a:lnTo>
                    <a:pt x="24" y="98"/>
                  </a:lnTo>
                  <a:lnTo>
                    <a:pt x="24" y="90"/>
                  </a:lnTo>
                  <a:lnTo>
                    <a:pt x="26" y="88"/>
                  </a:lnTo>
                  <a:lnTo>
                    <a:pt x="26" y="86"/>
                  </a:lnTo>
                  <a:lnTo>
                    <a:pt x="26" y="84"/>
                  </a:lnTo>
                  <a:lnTo>
                    <a:pt x="28" y="82"/>
                  </a:lnTo>
                  <a:lnTo>
                    <a:pt x="32" y="82"/>
                  </a:lnTo>
                  <a:lnTo>
                    <a:pt x="32" y="84"/>
                  </a:lnTo>
                  <a:lnTo>
                    <a:pt x="32" y="86"/>
                  </a:lnTo>
                  <a:lnTo>
                    <a:pt x="34" y="90"/>
                  </a:lnTo>
                  <a:lnTo>
                    <a:pt x="34" y="94"/>
                  </a:lnTo>
                  <a:lnTo>
                    <a:pt x="42" y="110"/>
                  </a:lnTo>
                  <a:lnTo>
                    <a:pt x="48" y="116"/>
                  </a:lnTo>
                  <a:lnTo>
                    <a:pt x="48" y="112"/>
                  </a:lnTo>
                  <a:lnTo>
                    <a:pt x="46" y="102"/>
                  </a:lnTo>
                  <a:lnTo>
                    <a:pt x="48" y="92"/>
                  </a:lnTo>
                  <a:lnTo>
                    <a:pt x="56" y="84"/>
                  </a:lnTo>
                  <a:lnTo>
                    <a:pt x="56" y="82"/>
                  </a:lnTo>
                  <a:lnTo>
                    <a:pt x="60" y="82"/>
                  </a:lnTo>
                  <a:lnTo>
                    <a:pt x="64" y="80"/>
                  </a:lnTo>
                  <a:lnTo>
                    <a:pt x="68" y="80"/>
                  </a:lnTo>
                  <a:lnTo>
                    <a:pt x="74" y="82"/>
                  </a:lnTo>
                  <a:lnTo>
                    <a:pt x="80" y="84"/>
                  </a:lnTo>
                  <a:lnTo>
                    <a:pt x="82" y="82"/>
                  </a:lnTo>
                  <a:lnTo>
                    <a:pt x="82" y="78"/>
                  </a:lnTo>
                  <a:lnTo>
                    <a:pt x="82" y="74"/>
                  </a:lnTo>
                  <a:lnTo>
                    <a:pt x="82" y="68"/>
                  </a:lnTo>
                  <a:lnTo>
                    <a:pt x="80" y="62"/>
                  </a:lnTo>
                  <a:lnTo>
                    <a:pt x="80" y="60"/>
                  </a:lnTo>
                  <a:lnTo>
                    <a:pt x="80" y="58"/>
                  </a:lnTo>
                  <a:lnTo>
                    <a:pt x="78" y="52"/>
                  </a:lnTo>
                  <a:lnTo>
                    <a:pt x="74" y="46"/>
                  </a:lnTo>
                  <a:lnTo>
                    <a:pt x="70" y="40"/>
                  </a:lnTo>
                  <a:lnTo>
                    <a:pt x="64" y="34"/>
                  </a:lnTo>
                  <a:lnTo>
                    <a:pt x="62" y="32"/>
                  </a:lnTo>
                  <a:lnTo>
                    <a:pt x="60" y="32"/>
                  </a:lnTo>
                  <a:lnTo>
                    <a:pt x="58" y="30"/>
                  </a:lnTo>
                  <a:lnTo>
                    <a:pt x="54" y="30"/>
                  </a:lnTo>
                  <a:lnTo>
                    <a:pt x="52" y="30"/>
                  </a:lnTo>
                  <a:lnTo>
                    <a:pt x="50" y="32"/>
                  </a:lnTo>
                  <a:lnTo>
                    <a:pt x="46" y="34"/>
                  </a:lnTo>
                  <a:lnTo>
                    <a:pt x="44" y="36"/>
                  </a:lnTo>
                  <a:lnTo>
                    <a:pt x="40" y="36"/>
                  </a:lnTo>
                  <a:lnTo>
                    <a:pt x="38" y="36"/>
                  </a:lnTo>
                  <a:lnTo>
                    <a:pt x="38" y="34"/>
                  </a:lnTo>
                  <a:lnTo>
                    <a:pt x="40" y="32"/>
                  </a:lnTo>
                  <a:lnTo>
                    <a:pt x="40" y="28"/>
                  </a:lnTo>
                  <a:lnTo>
                    <a:pt x="42" y="22"/>
                  </a:lnTo>
                  <a:lnTo>
                    <a:pt x="42" y="18"/>
                  </a:lnTo>
                  <a:lnTo>
                    <a:pt x="42" y="14"/>
                  </a:lnTo>
                  <a:lnTo>
                    <a:pt x="40" y="10"/>
                  </a:lnTo>
                  <a:lnTo>
                    <a:pt x="30" y="10"/>
                  </a:lnTo>
                  <a:lnTo>
                    <a:pt x="30" y="6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71" name="Freeform 205"/>
            <p:cNvSpPr>
              <a:spLocks/>
            </p:cNvSpPr>
            <p:nvPr/>
          </p:nvSpPr>
          <p:spPr bwMode="gray">
            <a:xfrm>
              <a:off x="1957" y="2734"/>
              <a:ext cx="70" cy="38"/>
            </a:xfrm>
            <a:custGeom>
              <a:avLst/>
              <a:gdLst>
                <a:gd name="T0" fmla="*/ 58 w 70"/>
                <a:gd name="T1" fmla="*/ 38 h 38"/>
                <a:gd name="T2" fmla="*/ 34 w 70"/>
                <a:gd name="T3" fmla="*/ 36 h 38"/>
                <a:gd name="T4" fmla="*/ 34 w 70"/>
                <a:gd name="T5" fmla="*/ 36 h 38"/>
                <a:gd name="T6" fmla="*/ 30 w 70"/>
                <a:gd name="T7" fmla="*/ 36 h 38"/>
                <a:gd name="T8" fmla="*/ 26 w 70"/>
                <a:gd name="T9" fmla="*/ 36 h 38"/>
                <a:gd name="T10" fmla="*/ 18 w 70"/>
                <a:gd name="T11" fmla="*/ 36 h 38"/>
                <a:gd name="T12" fmla="*/ 10 w 70"/>
                <a:gd name="T13" fmla="*/ 38 h 38"/>
                <a:gd name="T14" fmla="*/ 8 w 70"/>
                <a:gd name="T15" fmla="*/ 38 h 38"/>
                <a:gd name="T16" fmla="*/ 8 w 70"/>
                <a:gd name="T17" fmla="*/ 38 h 38"/>
                <a:gd name="T18" fmla="*/ 4 w 70"/>
                <a:gd name="T19" fmla="*/ 38 h 38"/>
                <a:gd name="T20" fmla="*/ 2 w 70"/>
                <a:gd name="T21" fmla="*/ 38 h 38"/>
                <a:gd name="T22" fmla="*/ 0 w 70"/>
                <a:gd name="T23" fmla="*/ 36 h 38"/>
                <a:gd name="T24" fmla="*/ 0 w 70"/>
                <a:gd name="T25" fmla="*/ 34 h 38"/>
                <a:gd name="T26" fmla="*/ 0 w 70"/>
                <a:gd name="T27" fmla="*/ 32 h 38"/>
                <a:gd name="T28" fmla="*/ 4 w 70"/>
                <a:gd name="T29" fmla="*/ 16 h 38"/>
                <a:gd name="T30" fmla="*/ 4 w 70"/>
                <a:gd name="T31" fmla="*/ 16 h 38"/>
                <a:gd name="T32" fmla="*/ 8 w 70"/>
                <a:gd name="T33" fmla="*/ 14 h 38"/>
                <a:gd name="T34" fmla="*/ 10 w 70"/>
                <a:gd name="T35" fmla="*/ 10 h 38"/>
                <a:gd name="T36" fmla="*/ 16 w 70"/>
                <a:gd name="T37" fmla="*/ 6 h 38"/>
                <a:gd name="T38" fmla="*/ 20 w 70"/>
                <a:gd name="T39" fmla="*/ 4 h 38"/>
                <a:gd name="T40" fmla="*/ 26 w 70"/>
                <a:gd name="T41" fmla="*/ 2 h 38"/>
                <a:gd name="T42" fmla="*/ 32 w 70"/>
                <a:gd name="T43" fmla="*/ 0 h 38"/>
                <a:gd name="T44" fmla="*/ 50 w 70"/>
                <a:gd name="T45" fmla="*/ 2 h 38"/>
                <a:gd name="T46" fmla="*/ 64 w 70"/>
                <a:gd name="T47" fmla="*/ 4 h 38"/>
                <a:gd name="T48" fmla="*/ 70 w 70"/>
                <a:gd name="T49" fmla="*/ 12 h 38"/>
                <a:gd name="T50" fmla="*/ 58 w 70"/>
                <a:gd name="T51" fmla="*/ 38 h 3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0"/>
                <a:gd name="T79" fmla="*/ 0 h 38"/>
                <a:gd name="T80" fmla="*/ 70 w 70"/>
                <a:gd name="T81" fmla="*/ 38 h 3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0" h="38">
                  <a:moveTo>
                    <a:pt x="58" y="38"/>
                  </a:moveTo>
                  <a:lnTo>
                    <a:pt x="34" y="36"/>
                  </a:lnTo>
                  <a:lnTo>
                    <a:pt x="30" y="36"/>
                  </a:lnTo>
                  <a:lnTo>
                    <a:pt x="26" y="36"/>
                  </a:lnTo>
                  <a:lnTo>
                    <a:pt x="18" y="36"/>
                  </a:lnTo>
                  <a:lnTo>
                    <a:pt x="10" y="38"/>
                  </a:lnTo>
                  <a:lnTo>
                    <a:pt x="8" y="38"/>
                  </a:lnTo>
                  <a:lnTo>
                    <a:pt x="4" y="38"/>
                  </a:lnTo>
                  <a:lnTo>
                    <a:pt x="2" y="38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4" y="16"/>
                  </a:lnTo>
                  <a:lnTo>
                    <a:pt x="8" y="14"/>
                  </a:lnTo>
                  <a:lnTo>
                    <a:pt x="10" y="10"/>
                  </a:lnTo>
                  <a:lnTo>
                    <a:pt x="16" y="6"/>
                  </a:lnTo>
                  <a:lnTo>
                    <a:pt x="20" y="4"/>
                  </a:lnTo>
                  <a:lnTo>
                    <a:pt x="26" y="2"/>
                  </a:lnTo>
                  <a:lnTo>
                    <a:pt x="32" y="0"/>
                  </a:lnTo>
                  <a:lnTo>
                    <a:pt x="50" y="2"/>
                  </a:lnTo>
                  <a:lnTo>
                    <a:pt x="64" y="4"/>
                  </a:lnTo>
                  <a:lnTo>
                    <a:pt x="70" y="12"/>
                  </a:lnTo>
                  <a:lnTo>
                    <a:pt x="58" y="38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72" name="Freeform 206"/>
            <p:cNvSpPr>
              <a:spLocks/>
            </p:cNvSpPr>
            <p:nvPr/>
          </p:nvSpPr>
          <p:spPr bwMode="gray">
            <a:xfrm>
              <a:off x="1855" y="2712"/>
              <a:ext cx="98" cy="52"/>
            </a:xfrm>
            <a:custGeom>
              <a:avLst/>
              <a:gdLst>
                <a:gd name="T0" fmla="*/ 8 w 98"/>
                <a:gd name="T1" fmla="*/ 0 h 52"/>
                <a:gd name="T2" fmla="*/ 8 w 98"/>
                <a:gd name="T3" fmla="*/ 0 h 52"/>
                <a:gd name="T4" fmla="*/ 6 w 98"/>
                <a:gd name="T5" fmla="*/ 2 h 52"/>
                <a:gd name="T6" fmla="*/ 4 w 98"/>
                <a:gd name="T7" fmla="*/ 4 h 52"/>
                <a:gd name="T8" fmla="*/ 2 w 98"/>
                <a:gd name="T9" fmla="*/ 6 h 52"/>
                <a:gd name="T10" fmla="*/ 0 w 98"/>
                <a:gd name="T11" fmla="*/ 10 h 52"/>
                <a:gd name="T12" fmla="*/ 0 w 98"/>
                <a:gd name="T13" fmla="*/ 12 h 52"/>
                <a:gd name="T14" fmla="*/ 2 w 98"/>
                <a:gd name="T15" fmla="*/ 16 h 52"/>
                <a:gd name="T16" fmla="*/ 8 w 98"/>
                <a:gd name="T17" fmla="*/ 20 h 52"/>
                <a:gd name="T18" fmla="*/ 8 w 98"/>
                <a:gd name="T19" fmla="*/ 20 h 52"/>
                <a:gd name="T20" fmla="*/ 8 w 98"/>
                <a:gd name="T21" fmla="*/ 22 h 52"/>
                <a:gd name="T22" fmla="*/ 10 w 98"/>
                <a:gd name="T23" fmla="*/ 22 h 52"/>
                <a:gd name="T24" fmla="*/ 10 w 98"/>
                <a:gd name="T25" fmla="*/ 24 h 52"/>
                <a:gd name="T26" fmla="*/ 14 w 98"/>
                <a:gd name="T27" fmla="*/ 28 h 52"/>
                <a:gd name="T28" fmla="*/ 18 w 98"/>
                <a:gd name="T29" fmla="*/ 32 h 52"/>
                <a:gd name="T30" fmla="*/ 26 w 98"/>
                <a:gd name="T31" fmla="*/ 36 h 52"/>
                <a:gd name="T32" fmla="*/ 42 w 98"/>
                <a:gd name="T33" fmla="*/ 42 h 52"/>
                <a:gd name="T34" fmla="*/ 64 w 98"/>
                <a:gd name="T35" fmla="*/ 48 h 52"/>
                <a:gd name="T36" fmla="*/ 96 w 98"/>
                <a:gd name="T37" fmla="*/ 52 h 52"/>
                <a:gd name="T38" fmla="*/ 98 w 98"/>
                <a:gd name="T39" fmla="*/ 34 h 52"/>
                <a:gd name="T40" fmla="*/ 82 w 98"/>
                <a:gd name="T41" fmla="*/ 32 h 52"/>
                <a:gd name="T42" fmla="*/ 36 w 98"/>
                <a:gd name="T43" fmla="*/ 22 h 52"/>
                <a:gd name="T44" fmla="*/ 24 w 98"/>
                <a:gd name="T45" fmla="*/ 12 h 52"/>
                <a:gd name="T46" fmla="*/ 8 w 98"/>
                <a:gd name="T47" fmla="*/ 0 h 5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98"/>
                <a:gd name="T73" fmla="*/ 0 h 52"/>
                <a:gd name="T74" fmla="*/ 98 w 98"/>
                <a:gd name="T75" fmla="*/ 52 h 5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98" h="52">
                  <a:moveTo>
                    <a:pt x="8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8" y="20"/>
                  </a:lnTo>
                  <a:lnTo>
                    <a:pt x="8" y="22"/>
                  </a:lnTo>
                  <a:lnTo>
                    <a:pt x="10" y="22"/>
                  </a:lnTo>
                  <a:lnTo>
                    <a:pt x="10" y="24"/>
                  </a:lnTo>
                  <a:lnTo>
                    <a:pt x="14" y="28"/>
                  </a:lnTo>
                  <a:lnTo>
                    <a:pt x="18" y="32"/>
                  </a:lnTo>
                  <a:lnTo>
                    <a:pt x="26" y="36"/>
                  </a:lnTo>
                  <a:lnTo>
                    <a:pt x="42" y="42"/>
                  </a:lnTo>
                  <a:lnTo>
                    <a:pt x="64" y="48"/>
                  </a:lnTo>
                  <a:lnTo>
                    <a:pt x="96" y="52"/>
                  </a:lnTo>
                  <a:lnTo>
                    <a:pt x="98" y="34"/>
                  </a:lnTo>
                  <a:lnTo>
                    <a:pt x="82" y="32"/>
                  </a:lnTo>
                  <a:lnTo>
                    <a:pt x="36" y="22"/>
                  </a:lnTo>
                  <a:lnTo>
                    <a:pt x="24" y="12"/>
                  </a:lnTo>
                  <a:lnTo>
                    <a:pt x="8" y="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73" name="Freeform 207"/>
            <p:cNvSpPr>
              <a:spLocks/>
            </p:cNvSpPr>
            <p:nvPr/>
          </p:nvSpPr>
          <p:spPr bwMode="gray">
            <a:xfrm>
              <a:off x="1697" y="2634"/>
              <a:ext cx="378" cy="372"/>
            </a:xfrm>
            <a:custGeom>
              <a:avLst/>
              <a:gdLst>
                <a:gd name="T0" fmla="*/ 262 w 378"/>
                <a:gd name="T1" fmla="*/ 126 h 372"/>
                <a:gd name="T2" fmla="*/ 264 w 378"/>
                <a:gd name="T3" fmla="*/ 110 h 372"/>
                <a:gd name="T4" fmla="*/ 256 w 378"/>
                <a:gd name="T5" fmla="*/ 114 h 372"/>
                <a:gd name="T6" fmla="*/ 254 w 378"/>
                <a:gd name="T7" fmla="*/ 130 h 372"/>
                <a:gd name="T8" fmla="*/ 192 w 378"/>
                <a:gd name="T9" fmla="*/ 116 h 372"/>
                <a:gd name="T10" fmla="*/ 168 w 378"/>
                <a:gd name="T11" fmla="*/ 98 h 372"/>
                <a:gd name="T12" fmla="*/ 162 w 378"/>
                <a:gd name="T13" fmla="*/ 82 h 372"/>
                <a:gd name="T14" fmla="*/ 160 w 378"/>
                <a:gd name="T15" fmla="*/ 58 h 372"/>
                <a:gd name="T16" fmla="*/ 174 w 378"/>
                <a:gd name="T17" fmla="*/ 40 h 372"/>
                <a:gd name="T18" fmla="*/ 170 w 378"/>
                <a:gd name="T19" fmla="*/ 6 h 372"/>
                <a:gd name="T20" fmla="*/ 152 w 378"/>
                <a:gd name="T21" fmla="*/ 0 h 372"/>
                <a:gd name="T22" fmla="*/ 140 w 378"/>
                <a:gd name="T23" fmla="*/ 8 h 372"/>
                <a:gd name="T24" fmla="*/ 110 w 378"/>
                <a:gd name="T25" fmla="*/ 18 h 372"/>
                <a:gd name="T26" fmla="*/ 112 w 378"/>
                <a:gd name="T27" fmla="*/ 28 h 372"/>
                <a:gd name="T28" fmla="*/ 124 w 378"/>
                <a:gd name="T29" fmla="*/ 34 h 372"/>
                <a:gd name="T30" fmla="*/ 108 w 378"/>
                <a:gd name="T31" fmla="*/ 36 h 372"/>
                <a:gd name="T32" fmla="*/ 96 w 378"/>
                <a:gd name="T33" fmla="*/ 48 h 372"/>
                <a:gd name="T34" fmla="*/ 88 w 378"/>
                <a:gd name="T35" fmla="*/ 60 h 372"/>
                <a:gd name="T36" fmla="*/ 58 w 378"/>
                <a:gd name="T37" fmla="*/ 84 h 372"/>
                <a:gd name="T38" fmla="*/ 48 w 378"/>
                <a:gd name="T39" fmla="*/ 126 h 372"/>
                <a:gd name="T40" fmla="*/ 18 w 378"/>
                <a:gd name="T41" fmla="*/ 148 h 372"/>
                <a:gd name="T42" fmla="*/ 12 w 378"/>
                <a:gd name="T43" fmla="*/ 170 h 372"/>
                <a:gd name="T44" fmla="*/ 32 w 378"/>
                <a:gd name="T45" fmla="*/ 166 h 372"/>
                <a:gd name="T46" fmla="*/ 32 w 378"/>
                <a:gd name="T47" fmla="*/ 176 h 372"/>
                <a:gd name="T48" fmla="*/ 16 w 378"/>
                <a:gd name="T49" fmla="*/ 192 h 372"/>
                <a:gd name="T50" fmla="*/ 38 w 378"/>
                <a:gd name="T51" fmla="*/ 214 h 372"/>
                <a:gd name="T52" fmla="*/ 50 w 378"/>
                <a:gd name="T53" fmla="*/ 206 h 372"/>
                <a:gd name="T54" fmla="*/ 58 w 378"/>
                <a:gd name="T55" fmla="*/ 194 h 372"/>
                <a:gd name="T56" fmla="*/ 56 w 378"/>
                <a:gd name="T57" fmla="*/ 210 h 372"/>
                <a:gd name="T58" fmla="*/ 76 w 378"/>
                <a:gd name="T59" fmla="*/ 308 h 372"/>
                <a:gd name="T60" fmla="*/ 102 w 378"/>
                <a:gd name="T61" fmla="*/ 352 h 372"/>
                <a:gd name="T62" fmla="*/ 114 w 378"/>
                <a:gd name="T63" fmla="*/ 370 h 372"/>
                <a:gd name="T64" fmla="*/ 132 w 378"/>
                <a:gd name="T65" fmla="*/ 370 h 372"/>
                <a:gd name="T66" fmla="*/ 134 w 378"/>
                <a:gd name="T67" fmla="*/ 362 h 372"/>
                <a:gd name="T68" fmla="*/ 146 w 378"/>
                <a:gd name="T69" fmla="*/ 348 h 372"/>
                <a:gd name="T70" fmla="*/ 160 w 378"/>
                <a:gd name="T71" fmla="*/ 318 h 372"/>
                <a:gd name="T72" fmla="*/ 162 w 378"/>
                <a:gd name="T73" fmla="*/ 280 h 372"/>
                <a:gd name="T74" fmla="*/ 182 w 378"/>
                <a:gd name="T75" fmla="*/ 268 h 372"/>
                <a:gd name="T76" fmla="*/ 224 w 378"/>
                <a:gd name="T77" fmla="*/ 232 h 372"/>
                <a:gd name="T78" fmla="*/ 248 w 378"/>
                <a:gd name="T79" fmla="*/ 202 h 372"/>
                <a:gd name="T80" fmla="*/ 262 w 378"/>
                <a:gd name="T81" fmla="*/ 194 h 372"/>
                <a:gd name="T82" fmla="*/ 266 w 378"/>
                <a:gd name="T83" fmla="*/ 176 h 372"/>
                <a:gd name="T84" fmla="*/ 266 w 378"/>
                <a:gd name="T85" fmla="*/ 160 h 372"/>
                <a:gd name="T86" fmla="*/ 282 w 378"/>
                <a:gd name="T87" fmla="*/ 150 h 372"/>
                <a:gd name="T88" fmla="*/ 294 w 378"/>
                <a:gd name="T89" fmla="*/ 156 h 372"/>
                <a:gd name="T90" fmla="*/ 304 w 378"/>
                <a:gd name="T91" fmla="*/ 170 h 372"/>
                <a:gd name="T92" fmla="*/ 312 w 378"/>
                <a:gd name="T93" fmla="*/ 164 h 372"/>
                <a:gd name="T94" fmla="*/ 318 w 378"/>
                <a:gd name="T95" fmla="*/ 182 h 372"/>
                <a:gd name="T96" fmla="*/ 324 w 378"/>
                <a:gd name="T97" fmla="*/ 184 h 372"/>
                <a:gd name="T98" fmla="*/ 322 w 378"/>
                <a:gd name="T99" fmla="*/ 168 h 372"/>
                <a:gd name="T100" fmla="*/ 336 w 378"/>
                <a:gd name="T101" fmla="*/ 168 h 372"/>
                <a:gd name="T102" fmla="*/ 346 w 378"/>
                <a:gd name="T103" fmla="*/ 152 h 372"/>
                <a:gd name="T104" fmla="*/ 370 w 378"/>
                <a:gd name="T105" fmla="*/ 130 h 372"/>
                <a:gd name="T106" fmla="*/ 378 w 378"/>
                <a:gd name="T107" fmla="*/ 114 h 372"/>
                <a:gd name="T108" fmla="*/ 344 w 378"/>
                <a:gd name="T109" fmla="*/ 114 h 372"/>
                <a:gd name="T110" fmla="*/ 322 w 378"/>
                <a:gd name="T111" fmla="*/ 130 h 372"/>
                <a:gd name="T112" fmla="*/ 306 w 378"/>
                <a:gd name="T113" fmla="*/ 136 h 372"/>
                <a:gd name="T114" fmla="*/ 282 w 378"/>
                <a:gd name="T115" fmla="*/ 136 h 37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78"/>
                <a:gd name="T175" fmla="*/ 0 h 372"/>
                <a:gd name="T176" fmla="*/ 378 w 378"/>
                <a:gd name="T177" fmla="*/ 372 h 37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78" h="372">
                  <a:moveTo>
                    <a:pt x="264" y="138"/>
                  </a:moveTo>
                  <a:lnTo>
                    <a:pt x="262" y="136"/>
                  </a:lnTo>
                  <a:lnTo>
                    <a:pt x="260" y="134"/>
                  </a:lnTo>
                  <a:lnTo>
                    <a:pt x="260" y="130"/>
                  </a:lnTo>
                  <a:lnTo>
                    <a:pt x="262" y="128"/>
                  </a:lnTo>
                  <a:lnTo>
                    <a:pt x="262" y="126"/>
                  </a:lnTo>
                  <a:lnTo>
                    <a:pt x="262" y="122"/>
                  </a:lnTo>
                  <a:lnTo>
                    <a:pt x="264" y="118"/>
                  </a:lnTo>
                  <a:lnTo>
                    <a:pt x="264" y="114"/>
                  </a:lnTo>
                  <a:lnTo>
                    <a:pt x="264" y="110"/>
                  </a:lnTo>
                  <a:lnTo>
                    <a:pt x="262" y="110"/>
                  </a:lnTo>
                  <a:lnTo>
                    <a:pt x="260" y="110"/>
                  </a:lnTo>
                  <a:lnTo>
                    <a:pt x="258" y="110"/>
                  </a:lnTo>
                  <a:lnTo>
                    <a:pt x="258" y="112"/>
                  </a:lnTo>
                  <a:lnTo>
                    <a:pt x="256" y="112"/>
                  </a:lnTo>
                  <a:lnTo>
                    <a:pt x="256" y="114"/>
                  </a:lnTo>
                  <a:lnTo>
                    <a:pt x="256" y="116"/>
                  </a:lnTo>
                  <a:lnTo>
                    <a:pt x="256" y="120"/>
                  </a:lnTo>
                  <a:lnTo>
                    <a:pt x="254" y="122"/>
                  </a:lnTo>
                  <a:lnTo>
                    <a:pt x="254" y="126"/>
                  </a:lnTo>
                  <a:lnTo>
                    <a:pt x="254" y="128"/>
                  </a:lnTo>
                  <a:lnTo>
                    <a:pt x="254" y="130"/>
                  </a:lnTo>
                  <a:lnTo>
                    <a:pt x="226" y="126"/>
                  </a:lnTo>
                  <a:lnTo>
                    <a:pt x="218" y="122"/>
                  </a:lnTo>
                  <a:lnTo>
                    <a:pt x="206" y="120"/>
                  </a:lnTo>
                  <a:lnTo>
                    <a:pt x="196" y="118"/>
                  </a:lnTo>
                  <a:lnTo>
                    <a:pt x="192" y="116"/>
                  </a:lnTo>
                  <a:lnTo>
                    <a:pt x="186" y="114"/>
                  </a:lnTo>
                  <a:lnTo>
                    <a:pt x="180" y="112"/>
                  </a:lnTo>
                  <a:lnTo>
                    <a:pt x="176" y="108"/>
                  </a:lnTo>
                  <a:lnTo>
                    <a:pt x="172" y="104"/>
                  </a:lnTo>
                  <a:lnTo>
                    <a:pt x="168" y="102"/>
                  </a:lnTo>
                  <a:lnTo>
                    <a:pt x="168" y="98"/>
                  </a:lnTo>
                  <a:lnTo>
                    <a:pt x="166" y="98"/>
                  </a:lnTo>
                  <a:lnTo>
                    <a:pt x="162" y="94"/>
                  </a:lnTo>
                  <a:lnTo>
                    <a:pt x="160" y="90"/>
                  </a:lnTo>
                  <a:lnTo>
                    <a:pt x="158" y="88"/>
                  </a:lnTo>
                  <a:lnTo>
                    <a:pt x="160" y="84"/>
                  </a:lnTo>
                  <a:lnTo>
                    <a:pt x="162" y="82"/>
                  </a:lnTo>
                  <a:lnTo>
                    <a:pt x="164" y="80"/>
                  </a:lnTo>
                  <a:lnTo>
                    <a:pt x="166" y="78"/>
                  </a:lnTo>
                  <a:lnTo>
                    <a:pt x="162" y="72"/>
                  </a:lnTo>
                  <a:lnTo>
                    <a:pt x="160" y="64"/>
                  </a:lnTo>
                  <a:lnTo>
                    <a:pt x="160" y="58"/>
                  </a:lnTo>
                  <a:lnTo>
                    <a:pt x="162" y="52"/>
                  </a:lnTo>
                  <a:lnTo>
                    <a:pt x="164" y="48"/>
                  </a:lnTo>
                  <a:lnTo>
                    <a:pt x="166" y="44"/>
                  </a:lnTo>
                  <a:lnTo>
                    <a:pt x="170" y="42"/>
                  </a:lnTo>
                  <a:lnTo>
                    <a:pt x="172" y="40"/>
                  </a:lnTo>
                  <a:lnTo>
                    <a:pt x="174" y="40"/>
                  </a:lnTo>
                  <a:lnTo>
                    <a:pt x="168" y="28"/>
                  </a:lnTo>
                  <a:lnTo>
                    <a:pt x="174" y="22"/>
                  </a:lnTo>
                  <a:lnTo>
                    <a:pt x="172" y="20"/>
                  </a:lnTo>
                  <a:lnTo>
                    <a:pt x="170" y="14"/>
                  </a:lnTo>
                  <a:lnTo>
                    <a:pt x="170" y="10"/>
                  </a:lnTo>
                  <a:lnTo>
                    <a:pt x="170" y="6"/>
                  </a:lnTo>
                  <a:lnTo>
                    <a:pt x="168" y="6"/>
                  </a:lnTo>
                  <a:lnTo>
                    <a:pt x="168" y="2"/>
                  </a:lnTo>
                  <a:lnTo>
                    <a:pt x="164" y="0"/>
                  </a:lnTo>
                  <a:lnTo>
                    <a:pt x="160" y="0"/>
                  </a:lnTo>
                  <a:lnTo>
                    <a:pt x="156" y="0"/>
                  </a:lnTo>
                  <a:lnTo>
                    <a:pt x="152" y="0"/>
                  </a:lnTo>
                  <a:lnTo>
                    <a:pt x="150" y="0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0" y="6"/>
                  </a:lnTo>
                  <a:lnTo>
                    <a:pt x="140" y="8"/>
                  </a:lnTo>
                  <a:lnTo>
                    <a:pt x="138" y="12"/>
                  </a:lnTo>
                  <a:lnTo>
                    <a:pt x="126" y="14"/>
                  </a:lnTo>
                  <a:lnTo>
                    <a:pt x="120" y="14"/>
                  </a:lnTo>
                  <a:lnTo>
                    <a:pt x="114" y="16"/>
                  </a:lnTo>
                  <a:lnTo>
                    <a:pt x="110" y="18"/>
                  </a:lnTo>
                  <a:lnTo>
                    <a:pt x="108" y="20"/>
                  </a:lnTo>
                  <a:lnTo>
                    <a:pt x="106" y="22"/>
                  </a:lnTo>
                  <a:lnTo>
                    <a:pt x="106" y="24"/>
                  </a:lnTo>
                  <a:lnTo>
                    <a:pt x="106" y="26"/>
                  </a:lnTo>
                  <a:lnTo>
                    <a:pt x="108" y="26"/>
                  </a:lnTo>
                  <a:lnTo>
                    <a:pt x="112" y="28"/>
                  </a:lnTo>
                  <a:lnTo>
                    <a:pt x="114" y="28"/>
                  </a:lnTo>
                  <a:lnTo>
                    <a:pt x="116" y="28"/>
                  </a:lnTo>
                  <a:lnTo>
                    <a:pt x="118" y="28"/>
                  </a:lnTo>
                  <a:lnTo>
                    <a:pt x="120" y="30"/>
                  </a:lnTo>
                  <a:lnTo>
                    <a:pt x="124" y="32"/>
                  </a:lnTo>
                  <a:lnTo>
                    <a:pt x="124" y="34"/>
                  </a:lnTo>
                  <a:lnTo>
                    <a:pt x="124" y="36"/>
                  </a:lnTo>
                  <a:lnTo>
                    <a:pt x="124" y="38"/>
                  </a:lnTo>
                  <a:lnTo>
                    <a:pt x="122" y="36"/>
                  </a:lnTo>
                  <a:lnTo>
                    <a:pt x="118" y="36"/>
                  </a:lnTo>
                  <a:lnTo>
                    <a:pt x="114" y="36"/>
                  </a:lnTo>
                  <a:lnTo>
                    <a:pt x="108" y="36"/>
                  </a:lnTo>
                  <a:lnTo>
                    <a:pt x="106" y="38"/>
                  </a:lnTo>
                  <a:lnTo>
                    <a:pt x="102" y="38"/>
                  </a:lnTo>
                  <a:lnTo>
                    <a:pt x="98" y="40"/>
                  </a:lnTo>
                  <a:lnTo>
                    <a:pt x="96" y="44"/>
                  </a:lnTo>
                  <a:lnTo>
                    <a:pt x="96" y="48"/>
                  </a:lnTo>
                  <a:lnTo>
                    <a:pt x="96" y="50"/>
                  </a:lnTo>
                  <a:lnTo>
                    <a:pt x="96" y="52"/>
                  </a:lnTo>
                  <a:lnTo>
                    <a:pt x="96" y="54"/>
                  </a:lnTo>
                  <a:lnTo>
                    <a:pt x="90" y="54"/>
                  </a:lnTo>
                  <a:lnTo>
                    <a:pt x="90" y="58"/>
                  </a:lnTo>
                  <a:lnTo>
                    <a:pt x="88" y="60"/>
                  </a:lnTo>
                  <a:lnTo>
                    <a:pt x="84" y="64"/>
                  </a:lnTo>
                  <a:lnTo>
                    <a:pt x="82" y="68"/>
                  </a:lnTo>
                  <a:lnTo>
                    <a:pt x="78" y="70"/>
                  </a:lnTo>
                  <a:lnTo>
                    <a:pt x="76" y="72"/>
                  </a:lnTo>
                  <a:lnTo>
                    <a:pt x="76" y="74"/>
                  </a:lnTo>
                  <a:lnTo>
                    <a:pt x="58" y="84"/>
                  </a:lnTo>
                  <a:lnTo>
                    <a:pt x="46" y="94"/>
                  </a:lnTo>
                  <a:lnTo>
                    <a:pt x="40" y="104"/>
                  </a:lnTo>
                  <a:lnTo>
                    <a:pt x="38" y="112"/>
                  </a:lnTo>
                  <a:lnTo>
                    <a:pt x="38" y="118"/>
                  </a:lnTo>
                  <a:lnTo>
                    <a:pt x="40" y="122"/>
                  </a:lnTo>
                  <a:lnTo>
                    <a:pt x="48" y="126"/>
                  </a:lnTo>
                  <a:lnTo>
                    <a:pt x="44" y="146"/>
                  </a:lnTo>
                  <a:lnTo>
                    <a:pt x="38" y="146"/>
                  </a:lnTo>
                  <a:lnTo>
                    <a:pt x="24" y="146"/>
                  </a:lnTo>
                  <a:lnTo>
                    <a:pt x="22" y="146"/>
                  </a:lnTo>
                  <a:lnTo>
                    <a:pt x="20" y="146"/>
                  </a:lnTo>
                  <a:lnTo>
                    <a:pt x="18" y="148"/>
                  </a:lnTo>
                  <a:lnTo>
                    <a:pt x="16" y="148"/>
                  </a:lnTo>
                  <a:lnTo>
                    <a:pt x="0" y="166"/>
                  </a:lnTo>
                  <a:lnTo>
                    <a:pt x="2" y="168"/>
                  </a:lnTo>
                  <a:lnTo>
                    <a:pt x="6" y="170"/>
                  </a:lnTo>
                  <a:lnTo>
                    <a:pt x="12" y="170"/>
                  </a:lnTo>
                  <a:lnTo>
                    <a:pt x="18" y="170"/>
                  </a:lnTo>
                  <a:lnTo>
                    <a:pt x="24" y="168"/>
                  </a:lnTo>
                  <a:lnTo>
                    <a:pt x="26" y="168"/>
                  </a:lnTo>
                  <a:lnTo>
                    <a:pt x="28" y="166"/>
                  </a:lnTo>
                  <a:lnTo>
                    <a:pt x="30" y="166"/>
                  </a:lnTo>
                  <a:lnTo>
                    <a:pt x="32" y="166"/>
                  </a:lnTo>
                  <a:lnTo>
                    <a:pt x="36" y="166"/>
                  </a:lnTo>
                  <a:lnTo>
                    <a:pt x="36" y="168"/>
                  </a:lnTo>
                  <a:lnTo>
                    <a:pt x="34" y="170"/>
                  </a:lnTo>
                  <a:lnTo>
                    <a:pt x="32" y="176"/>
                  </a:lnTo>
                  <a:lnTo>
                    <a:pt x="28" y="180"/>
                  </a:lnTo>
                  <a:lnTo>
                    <a:pt x="24" y="184"/>
                  </a:lnTo>
                  <a:lnTo>
                    <a:pt x="20" y="188"/>
                  </a:lnTo>
                  <a:lnTo>
                    <a:pt x="16" y="190"/>
                  </a:lnTo>
                  <a:lnTo>
                    <a:pt x="16" y="192"/>
                  </a:lnTo>
                  <a:lnTo>
                    <a:pt x="16" y="194"/>
                  </a:lnTo>
                  <a:lnTo>
                    <a:pt x="18" y="198"/>
                  </a:lnTo>
                  <a:lnTo>
                    <a:pt x="20" y="202"/>
                  </a:lnTo>
                  <a:lnTo>
                    <a:pt x="24" y="206"/>
                  </a:lnTo>
                  <a:lnTo>
                    <a:pt x="30" y="210"/>
                  </a:lnTo>
                  <a:lnTo>
                    <a:pt x="38" y="214"/>
                  </a:lnTo>
                  <a:lnTo>
                    <a:pt x="40" y="214"/>
                  </a:lnTo>
                  <a:lnTo>
                    <a:pt x="42" y="214"/>
                  </a:lnTo>
                  <a:lnTo>
                    <a:pt x="44" y="214"/>
                  </a:lnTo>
                  <a:lnTo>
                    <a:pt x="46" y="210"/>
                  </a:lnTo>
                  <a:lnTo>
                    <a:pt x="50" y="206"/>
                  </a:lnTo>
                  <a:lnTo>
                    <a:pt x="50" y="204"/>
                  </a:lnTo>
                  <a:lnTo>
                    <a:pt x="50" y="200"/>
                  </a:lnTo>
                  <a:lnTo>
                    <a:pt x="52" y="196"/>
                  </a:lnTo>
                  <a:lnTo>
                    <a:pt x="54" y="194"/>
                  </a:lnTo>
                  <a:lnTo>
                    <a:pt x="58" y="192"/>
                  </a:lnTo>
                  <a:lnTo>
                    <a:pt x="58" y="194"/>
                  </a:lnTo>
                  <a:lnTo>
                    <a:pt x="56" y="196"/>
                  </a:lnTo>
                  <a:lnTo>
                    <a:pt x="56" y="200"/>
                  </a:lnTo>
                  <a:lnTo>
                    <a:pt x="56" y="204"/>
                  </a:lnTo>
                  <a:lnTo>
                    <a:pt x="58" y="206"/>
                  </a:lnTo>
                  <a:lnTo>
                    <a:pt x="58" y="208"/>
                  </a:lnTo>
                  <a:lnTo>
                    <a:pt x="56" y="210"/>
                  </a:lnTo>
                  <a:lnTo>
                    <a:pt x="56" y="212"/>
                  </a:lnTo>
                  <a:lnTo>
                    <a:pt x="56" y="216"/>
                  </a:lnTo>
                  <a:lnTo>
                    <a:pt x="56" y="220"/>
                  </a:lnTo>
                  <a:lnTo>
                    <a:pt x="56" y="228"/>
                  </a:lnTo>
                  <a:lnTo>
                    <a:pt x="60" y="258"/>
                  </a:lnTo>
                  <a:lnTo>
                    <a:pt x="76" y="308"/>
                  </a:lnTo>
                  <a:lnTo>
                    <a:pt x="92" y="336"/>
                  </a:lnTo>
                  <a:lnTo>
                    <a:pt x="94" y="336"/>
                  </a:lnTo>
                  <a:lnTo>
                    <a:pt x="96" y="340"/>
                  </a:lnTo>
                  <a:lnTo>
                    <a:pt x="98" y="344"/>
                  </a:lnTo>
                  <a:lnTo>
                    <a:pt x="102" y="352"/>
                  </a:lnTo>
                  <a:lnTo>
                    <a:pt x="104" y="354"/>
                  </a:lnTo>
                  <a:lnTo>
                    <a:pt x="108" y="358"/>
                  </a:lnTo>
                  <a:lnTo>
                    <a:pt x="110" y="362"/>
                  </a:lnTo>
                  <a:lnTo>
                    <a:pt x="112" y="366"/>
                  </a:lnTo>
                  <a:lnTo>
                    <a:pt x="114" y="370"/>
                  </a:lnTo>
                  <a:lnTo>
                    <a:pt x="116" y="372"/>
                  </a:lnTo>
                  <a:lnTo>
                    <a:pt x="120" y="372"/>
                  </a:lnTo>
                  <a:lnTo>
                    <a:pt x="126" y="372"/>
                  </a:lnTo>
                  <a:lnTo>
                    <a:pt x="130" y="372"/>
                  </a:lnTo>
                  <a:lnTo>
                    <a:pt x="132" y="372"/>
                  </a:lnTo>
                  <a:lnTo>
                    <a:pt x="132" y="370"/>
                  </a:lnTo>
                  <a:lnTo>
                    <a:pt x="132" y="368"/>
                  </a:lnTo>
                  <a:lnTo>
                    <a:pt x="134" y="364"/>
                  </a:lnTo>
                  <a:lnTo>
                    <a:pt x="134" y="362"/>
                  </a:lnTo>
                  <a:lnTo>
                    <a:pt x="138" y="358"/>
                  </a:lnTo>
                  <a:lnTo>
                    <a:pt x="140" y="356"/>
                  </a:lnTo>
                  <a:lnTo>
                    <a:pt x="144" y="354"/>
                  </a:lnTo>
                  <a:lnTo>
                    <a:pt x="146" y="352"/>
                  </a:lnTo>
                  <a:lnTo>
                    <a:pt x="146" y="348"/>
                  </a:lnTo>
                  <a:lnTo>
                    <a:pt x="150" y="346"/>
                  </a:lnTo>
                  <a:lnTo>
                    <a:pt x="152" y="344"/>
                  </a:lnTo>
                  <a:lnTo>
                    <a:pt x="154" y="342"/>
                  </a:lnTo>
                  <a:lnTo>
                    <a:pt x="156" y="338"/>
                  </a:lnTo>
                  <a:lnTo>
                    <a:pt x="158" y="330"/>
                  </a:lnTo>
                  <a:lnTo>
                    <a:pt x="160" y="318"/>
                  </a:lnTo>
                  <a:lnTo>
                    <a:pt x="158" y="308"/>
                  </a:lnTo>
                  <a:lnTo>
                    <a:pt x="156" y="302"/>
                  </a:lnTo>
                  <a:lnTo>
                    <a:pt x="156" y="296"/>
                  </a:lnTo>
                  <a:lnTo>
                    <a:pt x="156" y="290"/>
                  </a:lnTo>
                  <a:lnTo>
                    <a:pt x="158" y="284"/>
                  </a:lnTo>
                  <a:lnTo>
                    <a:pt x="162" y="280"/>
                  </a:lnTo>
                  <a:lnTo>
                    <a:pt x="166" y="278"/>
                  </a:lnTo>
                  <a:lnTo>
                    <a:pt x="168" y="276"/>
                  </a:lnTo>
                  <a:lnTo>
                    <a:pt x="170" y="276"/>
                  </a:lnTo>
                  <a:lnTo>
                    <a:pt x="174" y="274"/>
                  </a:lnTo>
                  <a:lnTo>
                    <a:pt x="178" y="270"/>
                  </a:lnTo>
                  <a:lnTo>
                    <a:pt x="182" y="268"/>
                  </a:lnTo>
                  <a:lnTo>
                    <a:pt x="184" y="266"/>
                  </a:lnTo>
                  <a:lnTo>
                    <a:pt x="190" y="260"/>
                  </a:lnTo>
                  <a:lnTo>
                    <a:pt x="198" y="252"/>
                  </a:lnTo>
                  <a:lnTo>
                    <a:pt x="208" y="244"/>
                  </a:lnTo>
                  <a:lnTo>
                    <a:pt x="218" y="236"/>
                  </a:lnTo>
                  <a:lnTo>
                    <a:pt x="224" y="232"/>
                  </a:lnTo>
                  <a:lnTo>
                    <a:pt x="226" y="230"/>
                  </a:lnTo>
                  <a:lnTo>
                    <a:pt x="232" y="228"/>
                  </a:lnTo>
                  <a:lnTo>
                    <a:pt x="236" y="222"/>
                  </a:lnTo>
                  <a:lnTo>
                    <a:pt x="242" y="216"/>
                  </a:lnTo>
                  <a:lnTo>
                    <a:pt x="246" y="210"/>
                  </a:lnTo>
                  <a:lnTo>
                    <a:pt x="248" y="202"/>
                  </a:lnTo>
                  <a:lnTo>
                    <a:pt x="250" y="200"/>
                  </a:lnTo>
                  <a:lnTo>
                    <a:pt x="250" y="198"/>
                  </a:lnTo>
                  <a:lnTo>
                    <a:pt x="254" y="196"/>
                  </a:lnTo>
                  <a:lnTo>
                    <a:pt x="258" y="194"/>
                  </a:lnTo>
                  <a:lnTo>
                    <a:pt x="262" y="194"/>
                  </a:lnTo>
                  <a:lnTo>
                    <a:pt x="270" y="196"/>
                  </a:lnTo>
                  <a:lnTo>
                    <a:pt x="270" y="182"/>
                  </a:lnTo>
                  <a:lnTo>
                    <a:pt x="270" y="180"/>
                  </a:lnTo>
                  <a:lnTo>
                    <a:pt x="268" y="176"/>
                  </a:lnTo>
                  <a:lnTo>
                    <a:pt x="266" y="176"/>
                  </a:lnTo>
                  <a:lnTo>
                    <a:pt x="266" y="174"/>
                  </a:lnTo>
                  <a:lnTo>
                    <a:pt x="264" y="172"/>
                  </a:lnTo>
                  <a:lnTo>
                    <a:pt x="264" y="168"/>
                  </a:lnTo>
                  <a:lnTo>
                    <a:pt x="264" y="164"/>
                  </a:lnTo>
                  <a:lnTo>
                    <a:pt x="266" y="162"/>
                  </a:lnTo>
                  <a:lnTo>
                    <a:pt x="266" y="160"/>
                  </a:lnTo>
                  <a:lnTo>
                    <a:pt x="266" y="158"/>
                  </a:lnTo>
                  <a:lnTo>
                    <a:pt x="268" y="154"/>
                  </a:lnTo>
                  <a:lnTo>
                    <a:pt x="268" y="152"/>
                  </a:lnTo>
                  <a:lnTo>
                    <a:pt x="270" y="150"/>
                  </a:lnTo>
                  <a:lnTo>
                    <a:pt x="274" y="150"/>
                  </a:lnTo>
                  <a:lnTo>
                    <a:pt x="282" y="150"/>
                  </a:lnTo>
                  <a:lnTo>
                    <a:pt x="288" y="150"/>
                  </a:lnTo>
                  <a:lnTo>
                    <a:pt x="290" y="150"/>
                  </a:lnTo>
                  <a:lnTo>
                    <a:pt x="292" y="152"/>
                  </a:lnTo>
                  <a:lnTo>
                    <a:pt x="294" y="156"/>
                  </a:lnTo>
                  <a:lnTo>
                    <a:pt x="294" y="164"/>
                  </a:lnTo>
                  <a:lnTo>
                    <a:pt x="298" y="178"/>
                  </a:lnTo>
                  <a:lnTo>
                    <a:pt x="300" y="176"/>
                  </a:lnTo>
                  <a:lnTo>
                    <a:pt x="302" y="174"/>
                  </a:lnTo>
                  <a:lnTo>
                    <a:pt x="304" y="170"/>
                  </a:lnTo>
                  <a:lnTo>
                    <a:pt x="304" y="168"/>
                  </a:lnTo>
                  <a:lnTo>
                    <a:pt x="306" y="164"/>
                  </a:lnTo>
                  <a:lnTo>
                    <a:pt x="308" y="162"/>
                  </a:lnTo>
                  <a:lnTo>
                    <a:pt x="310" y="162"/>
                  </a:lnTo>
                  <a:lnTo>
                    <a:pt x="312" y="164"/>
                  </a:lnTo>
                  <a:lnTo>
                    <a:pt x="312" y="168"/>
                  </a:lnTo>
                  <a:lnTo>
                    <a:pt x="314" y="176"/>
                  </a:lnTo>
                  <a:lnTo>
                    <a:pt x="316" y="184"/>
                  </a:lnTo>
                  <a:lnTo>
                    <a:pt x="316" y="182"/>
                  </a:lnTo>
                  <a:lnTo>
                    <a:pt x="318" y="182"/>
                  </a:lnTo>
                  <a:lnTo>
                    <a:pt x="320" y="182"/>
                  </a:lnTo>
                  <a:lnTo>
                    <a:pt x="320" y="184"/>
                  </a:lnTo>
                  <a:lnTo>
                    <a:pt x="322" y="184"/>
                  </a:lnTo>
                  <a:lnTo>
                    <a:pt x="324" y="184"/>
                  </a:lnTo>
                  <a:lnTo>
                    <a:pt x="324" y="182"/>
                  </a:lnTo>
                  <a:lnTo>
                    <a:pt x="324" y="178"/>
                  </a:lnTo>
                  <a:lnTo>
                    <a:pt x="322" y="174"/>
                  </a:lnTo>
                  <a:lnTo>
                    <a:pt x="322" y="170"/>
                  </a:lnTo>
                  <a:lnTo>
                    <a:pt x="322" y="168"/>
                  </a:lnTo>
                  <a:lnTo>
                    <a:pt x="324" y="168"/>
                  </a:lnTo>
                  <a:lnTo>
                    <a:pt x="328" y="170"/>
                  </a:lnTo>
                  <a:lnTo>
                    <a:pt x="330" y="172"/>
                  </a:lnTo>
                  <a:lnTo>
                    <a:pt x="332" y="172"/>
                  </a:lnTo>
                  <a:lnTo>
                    <a:pt x="334" y="170"/>
                  </a:lnTo>
                  <a:lnTo>
                    <a:pt x="336" y="168"/>
                  </a:lnTo>
                  <a:lnTo>
                    <a:pt x="338" y="166"/>
                  </a:lnTo>
                  <a:lnTo>
                    <a:pt x="340" y="164"/>
                  </a:lnTo>
                  <a:lnTo>
                    <a:pt x="342" y="164"/>
                  </a:lnTo>
                  <a:lnTo>
                    <a:pt x="344" y="160"/>
                  </a:lnTo>
                  <a:lnTo>
                    <a:pt x="344" y="156"/>
                  </a:lnTo>
                  <a:lnTo>
                    <a:pt x="346" y="152"/>
                  </a:lnTo>
                  <a:lnTo>
                    <a:pt x="348" y="146"/>
                  </a:lnTo>
                  <a:lnTo>
                    <a:pt x="350" y="142"/>
                  </a:lnTo>
                  <a:lnTo>
                    <a:pt x="354" y="140"/>
                  </a:lnTo>
                  <a:lnTo>
                    <a:pt x="358" y="138"/>
                  </a:lnTo>
                  <a:lnTo>
                    <a:pt x="368" y="134"/>
                  </a:lnTo>
                  <a:lnTo>
                    <a:pt x="370" y="130"/>
                  </a:lnTo>
                  <a:lnTo>
                    <a:pt x="370" y="128"/>
                  </a:lnTo>
                  <a:lnTo>
                    <a:pt x="372" y="126"/>
                  </a:lnTo>
                  <a:lnTo>
                    <a:pt x="374" y="124"/>
                  </a:lnTo>
                  <a:lnTo>
                    <a:pt x="374" y="120"/>
                  </a:lnTo>
                  <a:lnTo>
                    <a:pt x="376" y="116"/>
                  </a:lnTo>
                  <a:lnTo>
                    <a:pt x="378" y="114"/>
                  </a:lnTo>
                  <a:lnTo>
                    <a:pt x="378" y="110"/>
                  </a:lnTo>
                  <a:lnTo>
                    <a:pt x="378" y="108"/>
                  </a:lnTo>
                  <a:lnTo>
                    <a:pt x="376" y="108"/>
                  </a:lnTo>
                  <a:lnTo>
                    <a:pt x="366" y="110"/>
                  </a:lnTo>
                  <a:lnTo>
                    <a:pt x="354" y="112"/>
                  </a:lnTo>
                  <a:lnTo>
                    <a:pt x="344" y="114"/>
                  </a:lnTo>
                  <a:lnTo>
                    <a:pt x="330" y="112"/>
                  </a:lnTo>
                  <a:lnTo>
                    <a:pt x="328" y="116"/>
                  </a:lnTo>
                  <a:lnTo>
                    <a:pt x="326" y="120"/>
                  </a:lnTo>
                  <a:lnTo>
                    <a:pt x="324" y="124"/>
                  </a:lnTo>
                  <a:lnTo>
                    <a:pt x="322" y="130"/>
                  </a:lnTo>
                  <a:lnTo>
                    <a:pt x="320" y="134"/>
                  </a:lnTo>
                  <a:lnTo>
                    <a:pt x="318" y="136"/>
                  </a:lnTo>
                  <a:lnTo>
                    <a:pt x="316" y="138"/>
                  </a:lnTo>
                  <a:lnTo>
                    <a:pt x="314" y="138"/>
                  </a:lnTo>
                  <a:lnTo>
                    <a:pt x="310" y="138"/>
                  </a:lnTo>
                  <a:lnTo>
                    <a:pt x="306" y="136"/>
                  </a:lnTo>
                  <a:lnTo>
                    <a:pt x="302" y="136"/>
                  </a:lnTo>
                  <a:lnTo>
                    <a:pt x="298" y="136"/>
                  </a:lnTo>
                  <a:lnTo>
                    <a:pt x="294" y="138"/>
                  </a:lnTo>
                  <a:lnTo>
                    <a:pt x="290" y="136"/>
                  </a:lnTo>
                  <a:lnTo>
                    <a:pt x="284" y="136"/>
                  </a:lnTo>
                  <a:lnTo>
                    <a:pt x="282" y="136"/>
                  </a:lnTo>
                  <a:lnTo>
                    <a:pt x="280" y="136"/>
                  </a:lnTo>
                  <a:lnTo>
                    <a:pt x="264" y="138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74" name="Freeform 208"/>
            <p:cNvSpPr>
              <a:spLocks/>
            </p:cNvSpPr>
            <p:nvPr/>
          </p:nvSpPr>
          <p:spPr bwMode="gray">
            <a:xfrm>
              <a:off x="1609" y="2590"/>
              <a:ext cx="196" cy="136"/>
            </a:xfrm>
            <a:custGeom>
              <a:avLst/>
              <a:gdLst>
                <a:gd name="T0" fmla="*/ 194 w 196"/>
                <a:gd name="T1" fmla="*/ 36 h 136"/>
                <a:gd name="T2" fmla="*/ 184 w 196"/>
                <a:gd name="T3" fmla="*/ 36 h 136"/>
                <a:gd name="T4" fmla="*/ 166 w 196"/>
                <a:gd name="T5" fmla="*/ 38 h 136"/>
                <a:gd name="T6" fmla="*/ 162 w 196"/>
                <a:gd name="T7" fmla="*/ 40 h 136"/>
                <a:gd name="T8" fmla="*/ 156 w 196"/>
                <a:gd name="T9" fmla="*/ 44 h 136"/>
                <a:gd name="T10" fmla="*/ 154 w 196"/>
                <a:gd name="T11" fmla="*/ 50 h 136"/>
                <a:gd name="T12" fmla="*/ 134 w 196"/>
                <a:gd name="T13" fmla="*/ 66 h 136"/>
                <a:gd name="T14" fmla="*/ 132 w 196"/>
                <a:gd name="T15" fmla="*/ 66 h 136"/>
                <a:gd name="T16" fmla="*/ 128 w 196"/>
                <a:gd name="T17" fmla="*/ 66 h 136"/>
                <a:gd name="T18" fmla="*/ 122 w 196"/>
                <a:gd name="T19" fmla="*/ 72 h 136"/>
                <a:gd name="T20" fmla="*/ 122 w 196"/>
                <a:gd name="T21" fmla="*/ 84 h 136"/>
                <a:gd name="T22" fmla="*/ 102 w 196"/>
                <a:gd name="T23" fmla="*/ 102 h 136"/>
                <a:gd name="T24" fmla="*/ 94 w 196"/>
                <a:gd name="T25" fmla="*/ 102 h 136"/>
                <a:gd name="T26" fmla="*/ 84 w 196"/>
                <a:gd name="T27" fmla="*/ 104 h 136"/>
                <a:gd name="T28" fmla="*/ 74 w 196"/>
                <a:gd name="T29" fmla="*/ 110 h 136"/>
                <a:gd name="T30" fmla="*/ 68 w 196"/>
                <a:gd name="T31" fmla="*/ 118 h 136"/>
                <a:gd name="T32" fmla="*/ 60 w 196"/>
                <a:gd name="T33" fmla="*/ 124 h 136"/>
                <a:gd name="T34" fmla="*/ 56 w 196"/>
                <a:gd name="T35" fmla="*/ 128 h 136"/>
                <a:gd name="T36" fmla="*/ 52 w 196"/>
                <a:gd name="T37" fmla="*/ 130 h 136"/>
                <a:gd name="T38" fmla="*/ 32 w 196"/>
                <a:gd name="T39" fmla="*/ 136 h 136"/>
                <a:gd name="T40" fmla="*/ 12 w 196"/>
                <a:gd name="T41" fmla="*/ 132 h 136"/>
                <a:gd name="T42" fmla="*/ 0 w 196"/>
                <a:gd name="T43" fmla="*/ 80 h 136"/>
                <a:gd name="T44" fmla="*/ 12 w 196"/>
                <a:gd name="T45" fmla="*/ 42 h 136"/>
                <a:gd name="T46" fmla="*/ 32 w 196"/>
                <a:gd name="T47" fmla="*/ 32 h 136"/>
                <a:gd name="T48" fmla="*/ 38 w 196"/>
                <a:gd name="T49" fmla="*/ 30 h 136"/>
                <a:gd name="T50" fmla="*/ 48 w 196"/>
                <a:gd name="T51" fmla="*/ 24 h 136"/>
                <a:gd name="T52" fmla="*/ 56 w 196"/>
                <a:gd name="T53" fmla="*/ 14 h 136"/>
                <a:gd name="T54" fmla="*/ 60 w 196"/>
                <a:gd name="T55" fmla="*/ 8 h 136"/>
                <a:gd name="T56" fmla="*/ 66 w 196"/>
                <a:gd name="T57" fmla="*/ 10 h 136"/>
                <a:gd name="T58" fmla="*/ 74 w 196"/>
                <a:gd name="T59" fmla="*/ 10 h 136"/>
                <a:gd name="T60" fmla="*/ 92 w 196"/>
                <a:gd name="T61" fmla="*/ 12 h 136"/>
                <a:gd name="T62" fmla="*/ 122 w 196"/>
                <a:gd name="T63" fmla="*/ 2 h 136"/>
                <a:gd name="T64" fmla="*/ 140 w 196"/>
                <a:gd name="T65" fmla="*/ 8 h 136"/>
                <a:gd name="T66" fmla="*/ 142 w 196"/>
                <a:gd name="T67" fmla="*/ 12 h 136"/>
                <a:gd name="T68" fmla="*/ 150 w 196"/>
                <a:gd name="T69" fmla="*/ 16 h 136"/>
                <a:gd name="T70" fmla="*/ 158 w 196"/>
                <a:gd name="T71" fmla="*/ 20 h 136"/>
                <a:gd name="T72" fmla="*/ 194 w 196"/>
                <a:gd name="T73" fmla="*/ 20 h 136"/>
                <a:gd name="T74" fmla="*/ 194 w 196"/>
                <a:gd name="T75" fmla="*/ 24 h 136"/>
                <a:gd name="T76" fmla="*/ 196 w 196"/>
                <a:gd name="T77" fmla="*/ 34 h 1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96"/>
                <a:gd name="T118" fmla="*/ 0 h 136"/>
                <a:gd name="T119" fmla="*/ 196 w 196"/>
                <a:gd name="T120" fmla="*/ 136 h 1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96" h="136">
                  <a:moveTo>
                    <a:pt x="196" y="36"/>
                  </a:moveTo>
                  <a:lnTo>
                    <a:pt x="194" y="36"/>
                  </a:lnTo>
                  <a:lnTo>
                    <a:pt x="190" y="36"/>
                  </a:lnTo>
                  <a:lnTo>
                    <a:pt x="184" y="36"/>
                  </a:lnTo>
                  <a:lnTo>
                    <a:pt x="176" y="36"/>
                  </a:lnTo>
                  <a:lnTo>
                    <a:pt x="166" y="38"/>
                  </a:lnTo>
                  <a:lnTo>
                    <a:pt x="162" y="40"/>
                  </a:lnTo>
                  <a:lnTo>
                    <a:pt x="160" y="42"/>
                  </a:lnTo>
                  <a:lnTo>
                    <a:pt x="156" y="44"/>
                  </a:lnTo>
                  <a:lnTo>
                    <a:pt x="154" y="46"/>
                  </a:lnTo>
                  <a:lnTo>
                    <a:pt x="154" y="50"/>
                  </a:lnTo>
                  <a:lnTo>
                    <a:pt x="138" y="56"/>
                  </a:lnTo>
                  <a:lnTo>
                    <a:pt x="134" y="66"/>
                  </a:lnTo>
                  <a:lnTo>
                    <a:pt x="132" y="66"/>
                  </a:lnTo>
                  <a:lnTo>
                    <a:pt x="130" y="66"/>
                  </a:lnTo>
                  <a:lnTo>
                    <a:pt x="128" y="66"/>
                  </a:lnTo>
                  <a:lnTo>
                    <a:pt x="124" y="68"/>
                  </a:lnTo>
                  <a:lnTo>
                    <a:pt x="122" y="72"/>
                  </a:lnTo>
                  <a:lnTo>
                    <a:pt x="122" y="76"/>
                  </a:lnTo>
                  <a:lnTo>
                    <a:pt x="122" y="84"/>
                  </a:lnTo>
                  <a:lnTo>
                    <a:pt x="104" y="102"/>
                  </a:lnTo>
                  <a:lnTo>
                    <a:pt x="102" y="102"/>
                  </a:lnTo>
                  <a:lnTo>
                    <a:pt x="98" y="102"/>
                  </a:lnTo>
                  <a:lnTo>
                    <a:pt x="94" y="102"/>
                  </a:lnTo>
                  <a:lnTo>
                    <a:pt x="88" y="104"/>
                  </a:lnTo>
                  <a:lnTo>
                    <a:pt x="84" y="104"/>
                  </a:lnTo>
                  <a:lnTo>
                    <a:pt x="78" y="108"/>
                  </a:lnTo>
                  <a:lnTo>
                    <a:pt x="74" y="110"/>
                  </a:lnTo>
                  <a:lnTo>
                    <a:pt x="72" y="114"/>
                  </a:lnTo>
                  <a:lnTo>
                    <a:pt x="68" y="118"/>
                  </a:lnTo>
                  <a:lnTo>
                    <a:pt x="64" y="122"/>
                  </a:lnTo>
                  <a:lnTo>
                    <a:pt x="60" y="124"/>
                  </a:lnTo>
                  <a:lnTo>
                    <a:pt x="58" y="128"/>
                  </a:lnTo>
                  <a:lnTo>
                    <a:pt x="56" y="128"/>
                  </a:lnTo>
                  <a:lnTo>
                    <a:pt x="54" y="130"/>
                  </a:lnTo>
                  <a:lnTo>
                    <a:pt x="52" y="130"/>
                  </a:lnTo>
                  <a:lnTo>
                    <a:pt x="44" y="134"/>
                  </a:lnTo>
                  <a:lnTo>
                    <a:pt x="32" y="136"/>
                  </a:lnTo>
                  <a:lnTo>
                    <a:pt x="20" y="134"/>
                  </a:lnTo>
                  <a:lnTo>
                    <a:pt x="12" y="132"/>
                  </a:lnTo>
                  <a:lnTo>
                    <a:pt x="2" y="110"/>
                  </a:lnTo>
                  <a:lnTo>
                    <a:pt x="0" y="80"/>
                  </a:lnTo>
                  <a:lnTo>
                    <a:pt x="10" y="64"/>
                  </a:lnTo>
                  <a:lnTo>
                    <a:pt x="12" y="42"/>
                  </a:lnTo>
                  <a:lnTo>
                    <a:pt x="28" y="42"/>
                  </a:lnTo>
                  <a:lnTo>
                    <a:pt x="32" y="32"/>
                  </a:lnTo>
                  <a:lnTo>
                    <a:pt x="34" y="32"/>
                  </a:lnTo>
                  <a:lnTo>
                    <a:pt x="38" y="30"/>
                  </a:lnTo>
                  <a:lnTo>
                    <a:pt x="42" y="28"/>
                  </a:lnTo>
                  <a:lnTo>
                    <a:pt x="48" y="24"/>
                  </a:lnTo>
                  <a:lnTo>
                    <a:pt x="52" y="20"/>
                  </a:lnTo>
                  <a:lnTo>
                    <a:pt x="56" y="14"/>
                  </a:lnTo>
                  <a:lnTo>
                    <a:pt x="58" y="8"/>
                  </a:lnTo>
                  <a:lnTo>
                    <a:pt x="60" y="8"/>
                  </a:lnTo>
                  <a:lnTo>
                    <a:pt x="62" y="10"/>
                  </a:lnTo>
                  <a:lnTo>
                    <a:pt x="66" y="10"/>
                  </a:lnTo>
                  <a:lnTo>
                    <a:pt x="70" y="10"/>
                  </a:lnTo>
                  <a:lnTo>
                    <a:pt x="74" y="10"/>
                  </a:lnTo>
                  <a:lnTo>
                    <a:pt x="80" y="10"/>
                  </a:lnTo>
                  <a:lnTo>
                    <a:pt x="92" y="12"/>
                  </a:lnTo>
                  <a:lnTo>
                    <a:pt x="108" y="10"/>
                  </a:lnTo>
                  <a:lnTo>
                    <a:pt x="122" y="2"/>
                  </a:lnTo>
                  <a:lnTo>
                    <a:pt x="132" y="0"/>
                  </a:lnTo>
                  <a:lnTo>
                    <a:pt x="140" y="8"/>
                  </a:lnTo>
                  <a:lnTo>
                    <a:pt x="140" y="10"/>
                  </a:lnTo>
                  <a:lnTo>
                    <a:pt x="142" y="12"/>
                  </a:lnTo>
                  <a:lnTo>
                    <a:pt x="146" y="14"/>
                  </a:lnTo>
                  <a:lnTo>
                    <a:pt x="150" y="16"/>
                  </a:lnTo>
                  <a:lnTo>
                    <a:pt x="154" y="18"/>
                  </a:lnTo>
                  <a:lnTo>
                    <a:pt x="158" y="20"/>
                  </a:lnTo>
                  <a:lnTo>
                    <a:pt x="162" y="20"/>
                  </a:lnTo>
                  <a:lnTo>
                    <a:pt x="194" y="20"/>
                  </a:lnTo>
                  <a:lnTo>
                    <a:pt x="194" y="22"/>
                  </a:lnTo>
                  <a:lnTo>
                    <a:pt x="194" y="24"/>
                  </a:lnTo>
                  <a:lnTo>
                    <a:pt x="194" y="30"/>
                  </a:lnTo>
                  <a:lnTo>
                    <a:pt x="196" y="34"/>
                  </a:lnTo>
                  <a:lnTo>
                    <a:pt x="196" y="36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75" name="Freeform 209"/>
            <p:cNvSpPr>
              <a:spLocks/>
            </p:cNvSpPr>
            <p:nvPr/>
          </p:nvSpPr>
          <p:spPr bwMode="gray">
            <a:xfrm>
              <a:off x="2401" y="2464"/>
              <a:ext cx="116" cy="172"/>
            </a:xfrm>
            <a:custGeom>
              <a:avLst/>
              <a:gdLst>
                <a:gd name="T0" fmla="*/ 112 w 116"/>
                <a:gd name="T1" fmla="*/ 4 h 172"/>
                <a:gd name="T2" fmla="*/ 94 w 116"/>
                <a:gd name="T3" fmla="*/ 20 h 172"/>
                <a:gd name="T4" fmla="*/ 76 w 116"/>
                <a:gd name="T5" fmla="*/ 34 h 172"/>
                <a:gd name="T6" fmla="*/ 66 w 116"/>
                <a:gd name="T7" fmla="*/ 42 h 172"/>
                <a:gd name="T8" fmla="*/ 58 w 116"/>
                <a:gd name="T9" fmla="*/ 48 h 172"/>
                <a:gd name="T10" fmla="*/ 54 w 116"/>
                <a:gd name="T11" fmla="*/ 50 h 172"/>
                <a:gd name="T12" fmla="*/ 18 w 116"/>
                <a:gd name="T13" fmla="*/ 46 h 172"/>
                <a:gd name="T14" fmla="*/ 16 w 116"/>
                <a:gd name="T15" fmla="*/ 52 h 172"/>
                <a:gd name="T16" fmla="*/ 18 w 116"/>
                <a:gd name="T17" fmla="*/ 60 h 172"/>
                <a:gd name="T18" fmla="*/ 18 w 116"/>
                <a:gd name="T19" fmla="*/ 64 h 172"/>
                <a:gd name="T20" fmla="*/ 18 w 116"/>
                <a:gd name="T21" fmla="*/ 70 h 172"/>
                <a:gd name="T22" fmla="*/ 10 w 116"/>
                <a:gd name="T23" fmla="*/ 72 h 172"/>
                <a:gd name="T24" fmla="*/ 4 w 116"/>
                <a:gd name="T25" fmla="*/ 70 h 172"/>
                <a:gd name="T26" fmla="*/ 0 w 116"/>
                <a:gd name="T27" fmla="*/ 70 h 172"/>
                <a:gd name="T28" fmla="*/ 12 w 116"/>
                <a:gd name="T29" fmla="*/ 90 h 172"/>
                <a:gd name="T30" fmla="*/ 16 w 116"/>
                <a:gd name="T31" fmla="*/ 112 h 172"/>
                <a:gd name="T32" fmla="*/ 20 w 116"/>
                <a:gd name="T33" fmla="*/ 114 h 172"/>
                <a:gd name="T34" fmla="*/ 26 w 116"/>
                <a:gd name="T35" fmla="*/ 120 h 172"/>
                <a:gd name="T36" fmla="*/ 34 w 116"/>
                <a:gd name="T37" fmla="*/ 124 h 172"/>
                <a:gd name="T38" fmla="*/ 40 w 116"/>
                <a:gd name="T39" fmla="*/ 128 h 172"/>
                <a:gd name="T40" fmla="*/ 42 w 116"/>
                <a:gd name="T41" fmla="*/ 132 h 172"/>
                <a:gd name="T42" fmla="*/ 42 w 116"/>
                <a:gd name="T43" fmla="*/ 134 h 172"/>
                <a:gd name="T44" fmla="*/ 42 w 116"/>
                <a:gd name="T45" fmla="*/ 140 h 172"/>
                <a:gd name="T46" fmla="*/ 40 w 116"/>
                <a:gd name="T47" fmla="*/ 156 h 172"/>
                <a:gd name="T48" fmla="*/ 42 w 116"/>
                <a:gd name="T49" fmla="*/ 164 h 172"/>
                <a:gd name="T50" fmla="*/ 48 w 116"/>
                <a:gd name="T51" fmla="*/ 170 h 172"/>
                <a:gd name="T52" fmla="*/ 56 w 116"/>
                <a:gd name="T53" fmla="*/ 172 h 172"/>
                <a:gd name="T54" fmla="*/ 64 w 116"/>
                <a:gd name="T55" fmla="*/ 172 h 172"/>
                <a:gd name="T56" fmla="*/ 72 w 116"/>
                <a:gd name="T57" fmla="*/ 166 h 172"/>
                <a:gd name="T58" fmla="*/ 76 w 116"/>
                <a:gd name="T59" fmla="*/ 160 h 172"/>
                <a:gd name="T60" fmla="*/ 78 w 116"/>
                <a:gd name="T61" fmla="*/ 136 h 172"/>
                <a:gd name="T62" fmla="*/ 76 w 116"/>
                <a:gd name="T63" fmla="*/ 120 h 172"/>
                <a:gd name="T64" fmla="*/ 70 w 116"/>
                <a:gd name="T65" fmla="*/ 112 h 172"/>
                <a:gd name="T66" fmla="*/ 66 w 116"/>
                <a:gd name="T67" fmla="*/ 108 h 172"/>
                <a:gd name="T68" fmla="*/ 62 w 116"/>
                <a:gd name="T69" fmla="*/ 106 h 172"/>
                <a:gd name="T70" fmla="*/ 54 w 116"/>
                <a:gd name="T71" fmla="*/ 96 h 172"/>
                <a:gd name="T72" fmla="*/ 54 w 116"/>
                <a:gd name="T73" fmla="*/ 90 h 172"/>
                <a:gd name="T74" fmla="*/ 56 w 116"/>
                <a:gd name="T75" fmla="*/ 86 h 172"/>
                <a:gd name="T76" fmla="*/ 58 w 116"/>
                <a:gd name="T77" fmla="*/ 84 h 172"/>
                <a:gd name="T78" fmla="*/ 60 w 116"/>
                <a:gd name="T79" fmla="*/ 84 h 172"/>
                <a:gd name="T80" fmla="*/ 86 w 116"/>
                <a:gd name="T81" fmla="*/ 56 h 172"/>
                <a:gd name="T82" fmla="*/ 98 w 116"/>
                <a:gd name="T83" fmla="*/ 42 h 172"/>
                <a:gd name="T84" fmla="*/ 110 w 116"/>
                <a:gd name="T85" fmla="*/ 20 h 172"/>
                <a:gd name="T86" fmla="*/ 114 w 116"/>
                <a:gd name="T87" fmla="*/ 8 h 17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6"/>
                <a:gd name="T133" fmla="*/ 0 h 172"/>
                <a:gd name="T134" fmla="*/ 116 w 116"/>
                <a:gd name="T135" fmla="*/ 172 h 17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6" h="172">
                  <a:moveTo>
                    <a:pt x="116" y="0"/>
                  </a:moveTo>
                  <a:lnTo>
                    <a:pt x="112" y="4"/>
                  </a:lnTo>
                  <a:lnTo>
                    <a:pt x="104" y="10"/>
                  </a:lnTo>
                  <a:lnTo>
                    <a:pt x="94" y="20"/>
                  </a:lnTo>
                  <a:lnTo>
                    <a:pt x="84" y="28"/>
                  </a:lnTo>
                  <a:lnTo>
                    <a:pt x="76" y="34"/>
                  </a:lnTo>
                  <a:lnTo>
                    <a:pt x="70" y="38"/>
                  </a:lnTo>
                  <a:lnTo>
                    <a:pt x="66" y="42"/>
                  </a:lnTo>
                  <a:lnTo>
                    <a:pt x="62" y="46"/>
                  </a:lnTo>
                  <a:lnTo>
                    <a:pt x="58" y="48"/>
                  </a:lnTo>
                  <a:lnTo>
                    <a:pt x="54" y="48"/>
                  </a:lnTo>
                  <a:lnTo>
                    <a:pt x="54" y="50"/>
                  </a:lnTo>
                  <a:lnTo>
                    <a:pt x="22" y="46"/>
                  </a:lnTo>
                  <a:lnTo>
                    <a:pt x="18" y="46"/>
                  </a:lnTo>
                  <a:lnTo>
                    <a:pt x="18" y="48"/>
                  </a:lnTo>
                  <a:lnTo>
                    <a:pt x="16" y="52"/>
                  </a:lnTo>
                  <a:lnTo>
                    <a:pt x="16" y="56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4"/>
                  </a:lnTo>
                  <a:lnTo>
                    <a:pt x="20" y="66"/>
                  </a:lnTo>
                  <a:lnTo>
                    <a:pt x="18" y="70"/>
                  </a:lnTo>
                  <a:lnTo>
                    <a:pt x="14" y="72"/>
                  </a:lnTo>
                  <a:lnTo>
                    <a:pt x="10" y="72"/>
                  </a:lnTo>
                  <a:lnTo>
                    <a:pt x="8" y="72"/>
                  </a:lnTo>
                  <a:lnTo>
                    <a:pt x="4" y="70"/>
                  </a:lnTo>
                  <a:lnTo>
                    <a:pt x="2" y="70"/>
                  </a:lnTo>
                  <a:lnTo>
                    <a:pt x="0" y="70"/>
                  </a:lnTo>
                  <a:lnTo>
                    <a:pt x="0" y="92"/>
                  </a:lnTo>
                  <a:lnTo>
                    <a:pt x="12" y="90"/>
                  </a:lnTo>
                  <a:lnTo>
                    <a:pt x="22" y="98"/>
                  </a:lnTo>
                  <a:lnTo>
                    <a:pt x="16" y="112"/>
                  </a:lnTo>
                  <a:lnTo>
                    <a:pt x="18" y="112"/>
                  </a:lnTo>
                  <a:lnTo>
                    <a:pt x="20" y="114"/>
                  </a:lnTo>
                  <a:lnTo>
                    <a:pt x="22" y="116"/>
                  </a:lnTo>
                  <a:lnTo>
                    <a:pt x="26" y="120"/>
                  </a:lnTo>
                  <a:lnTo>
                    <a:pt x="30" y="122"/>
                  </a:lnTo>
                  <a:lnTo>
                    <a:pt x="34" y="124"/>
                  </a:lnTo>
                  <a:lnTo>
                    <a:pt x="36" y="126"/>
                  </a:lnTo>
                  <a:lnTo>
                    <a:pt x="40" y="128"/>
                  </a:lnTo>
                  <a:lnTo>
                    <a:pt x="42" y="130"/>
                  </a:lnTo>
                  <a:lnTo>
                    <a:pt x="42" y="132"/>
                  </a:lnTo>
                  <a:lnTo>
                    <a:pt x="42" y="134"/>
                  </a:lnTo>
                  <a:lnTo>
                    <a:pt x="42" y="136"/>
                  </a:lnTo>
                  <a:lnTo>
                    <a:pt x="42" y="140"/>
                  </a:lnTo>
                  <a:lnTo>
                    <a:pt x="42" y="148"/>
                  </a:lnTo>
                  <a:lnTo>
                    <a:pt x="40" y="156"/>
                  </a:lnTo>
                  <a:lnTo>
                    <a:pt x="40" y="160"/>
                  </a:lnTo>
                  <a:lnTo>
                    <a:pt x="42" y="164"/>
                  </a:lnTo>
                  <a:lnTo>
                    <a:pt x="46" y="168"/>
                  </a:lnTo>
                  <a:lnTo>
                    <a:pt x="48" y="170"/>
                  </a:lnTo>
                  <a:lnTo>
                    <a:pt x="52" y="170"/>
                  </a:lnTo>
                  <a:lnTo>
                    <a:pt x="56" y="172"/>
                  </a:lnTo>
                  <a:lnTo>
                    <a:pt x="60" y="172"/>
                  </a:lnTo>
                  <a:lnTo>
                    <a:pt x="64" y="172"/>
                  </a:lnTo>
                  <a:lnTo>
                    <a:pt x="68" y="168"/>
                  </a:lnTo>
                  <a:lnTo>
                    <a:pt x="72" y="166"/>
                  </a:lnTo>
                  <a:lnTo>
                    <a:pt x="74" y="162"/>
                  </a:lnTo>
                  <a:lnTo>
                    <a:pt x="76" y="160"/>
                  </a:lnTo>
                  <a:lnTo>
                    <a:pt x="78" y="136"/>
                  </a:lnTo>
                  <a:lnTo>
                    <a:pt x="78" y="128"/>
                  </a:lnTo>
                  <a:lnTo>
                    <a:pt x="76" y="120"/>
                  </a:lnTo>
                  <a:lnTo>
                    <a:pt x="74" y="116"/>
                  </a:lnTo>
                  <a:lnTo>
                    <a:pt x="70" y="112"/>
                  </a:lnTo>
                  <a:lnTo>
                    <a:pt x="68" y="108"/>
                  </a:lnTo>
                  <a:lnTo>
                    <a:pt x="66" y="108"/>
                  </a:lnTo>
                  <a:lnTo>
                    <a:pt x="64" y="106"/>
                  </a:lnTo>
                  <a:lnTo>
                    <a:pt x="62" y="106"/>
                  </a:lnTo>
                  <a:lnTo>
                    <a:pt x="58" y="100"/>
                  </a:lnTo>
                  <a:lnTo>
                    <a:pt x="54" y="96"/>
                  </a:lnTo>
                  <a:lnTo>
                    <a:pt x="54" y="92"/>
                  </a:lnTo>
                  <a:lnTo>
                    <a:pt x="54" y="90"/>
                  </a:lnTo>
                  <a:lnTo>
                    <a:pt x="54" y="88"/>
                  </a:lnTo>
                  <a:lnTo>
                    <a:pt x="56" y="86"/>
                  </a:lnTo>
                  <a:lnTo>
                    <a:pt x="58" y="86"/>
                  </a:lnTo>
                  <a:lnTo>
                    <a:pt x="58" y="84"/>
                  </a:lnTo>
                  <a:lnTo>
                    <a:pt x="60" y="84"/>
                  </a:lnTo>
                  <a:lnTo>
                    <a:pt x="74" y="70"/>
                  </a:lnTo>
                  <a:lnTo>
                    <a:pt x="86" y="56"/>
                  </a:lnTo>
                  <a:lnTo>
                    <a:pt x="94" y="46"/>
                  </a:lnTo>
                  <a:lnTo>
                    <a:pt x="98" y="42"/>
                  </a:lnTo>
                  <a:lnTo>
                    <a:pt x="104" y="32"/>
                  </a:lnTo>
                  <a:lnTo>
                    <a:pt x="110" y="20"/>
                  </a:lnTo>
                  <a:lnTo>
                    <a:pt x="114" y="12"/>
                  </a:lnTo>
                  <a:lnTo>
                    <a:pt x="114" y="8"/>
                  </a:lnTo>
                  <a:lnTo>
                    <a:pt x="116" y="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76" name="Freeform 210"/>
            <p:cNvSpPr>
              <a:spLocks/>
            </p:cNvSpPr>
            <p:nvPr/>
          </p:nvSpPr>
          <p:spPr bwMode="gray">
            <a:xfrm>
              <a:off x="1967" y="2350"/>
              <a:ext cx="420" cy="174"/>
            </a:xfrm>
            <a:custGeom>
              <a:avLst/>
              <a:gdLst>
                <a:gd name="T0" fmla="*/ 26 w 420"/>
                <a:gd name="T1" fmla="*/ 20 h 174"/>
                <a:gd name="T2" fmla="*/ 26 w 420"/>
                <a:gd name="T3" fmla="*/ 18 h 174"/>
                <a:gd name="T4" fmla="*/ 30 w 420"/>
                <a:gd name="T5" fmla="*/ 14 h 174"/>
                <a:gd name="T6" fmla="*/ 36 w 420"/>
                <a:gd name="T7" fmla="*/ 10 h 174"/>
                <a:gd name="T8" fmla="*/ 48 w 420"/>
                <a:gd name="T9" fmla="*/ 12 h 174"/>
                <a:gd name="T10" fmla="*/ 58 w 420"/>
                <a:gd name="T11" fmla="*/ 14 h 174"/>
                <a:gd name="T12" fmla="*/ 78 w 420"/>
                <a:gd name="T13" fmla="*/ 18 h 174"/>
                <a:gd name="T14" fmla="*/ 106 w 420"/>
                <a:gd name="T15" fmla="*/ 42 h 174"/>
                <a:gd name="T16" fmla="*/ 108 w 420"/>
                <a:gd name="T17" fmla="*/ 40 h 174"/>
                <a:gd name="T18" fmla="*/ 114 w 420"/>
                <a:gd name="T19" fmla="*/ 36 h 174"/>
                <a:gd name="T20" fmla="*/ 120 w 420"/>
                <a:gd name="T21" fmla="*/ 28 h 174"/>
                <a:gd name="T22" fmla="*/ 122 w 420"/>
                <a:gd name="T23" fmla="*/ 20 h 174"/>
                <a:gd name="T24" fmla="*/ 128 w 420"/>
                <a:gd name="T25" fmla="*/ 18 h 174"/>
                <a:gd name="T26" fmla="*/ 136 w 420"/>
                <a:gd name="T27" fmla="*/ 14 h 174"/>
                <a:gd name="T28" fmla="*/ 154 w 420"/>
                <a:gd name="T29" fmla="*/ 0 h 174"/>
                <a:gd name="T30" fmla="*/ 178 w 420"/>
                <a:gd name="T31" fmla="*/ 4 h 174"/>
                <a:gd name="T32" fmla="*/ 200 w 420"/>
                <a:gd name="T33" fmla="*/ 2 h 174"/>
                <a:gd name="T34" fmla="*/ 234 w 420"/>
                <a:gd name="T35" fmla="*/ 12 h 174"/>
                <a:gd name="T36" fmla="*/ 256 w 420"/>
                <a:gd name="T37" fmla="*/ 24 h 174"/>
                <a:gd name="T38" fmla="*/ 274 w 420"/>
                <a:gd name="T39" fmla="*/ 26 h 174"/>
                <a:gd name="T40" fmla="*/ 304 w 420"/>
                <a:gd name="T41" fmla="*/ 18 h 174"/>
                <a:gd name="T42" fmla="*/ 318 w 420"/>
                <a:gd name="T43" fmla="*/ 10 h 174"/>
                <a:gd name="T44" fmla="*/ 322 w 420"/>
                <a:gd name="T45" fmla="*/ 4 h 174"/>
                <a:gd name="T46" fmla="*/ 322 w 420"/>
                <a:gd name="T47" fmla="*/ 2 h 174"/>
                <a:gd name="T48" fmla="*/ 342 w 420"/>
                <a:gd name="T49" fmla="*/ 6 h 174"/>
                <a:gd name="T50" fmla="*/ 378 w 420"/>
                <a:gd name="T51" fmla="*/ 22 h 174"/>
                <a:gd name="T52" fmla="*/ 372 w 420"/>
                <a:gd name="T53" fmla="*/ 60 h 174"/>
                <a:gd name="T54" fmla="*/ 382 w 420"/>
                <a:gd name="T55" fmla="*/ 60 h 174"/>
                <a:gd name="T56" fmla="*/ 394 w 420"/>
                <a:gd name="T57" fmla="*/ 60 h 174"/>
                <a:gd name="T58" fmla="*/ 404 w 420"/>
                <a:gd name="T59" fmla="*/ 60 h 174"/>
                <a:gd name="T60" fmla="*/ 412 w 420"/>
                <a:gd name="T61" fmla="*/ 64 h 174"/>
                <a:gd name="T62" fmla="*/ 418 w 420"/>
                <a:gd name="T63" fmla="*/ 68 h 174"/>
                <a:gd name="T64" fmla="*/ 420 w 420"/>
                <a:gd name="T65" fmla="*/ 74 h 174"/>
                <a:gd name="T66" fmla="*/ 414 w 420"/>
                <a:gd name="T67" fmla="*/ 78 h 174"/>
                <a:gd name="T68" fmla="*/ 404 w 420"/>
                <a:gd name="T69" fmla="*/ 84 h 174"/>
                <a:gd name="T70" fmla="*/ 390 w 420"/>
                <a:gd name="T71" fmla="*/ 88 h 174"/>
                <a:gd name="T72" fmla="*/ 374 w 420"/>
                <a:gd name="T73" fmla="*/ 92 h 174"/>
                <a:gd name="T74" fmla="*/ 360 w 420"/>
                <a:gd name="T75" fmla="*/ 100 h 174"/>
                <a:gd name="T76" fmla="*/ 360 w 420"/>
                <a:gd name="T77" fmla="*/ 104 h 174"/>
                <a:gd name="T78" fmla="*/ 358 w 420"/>
                <a:gd name="T79" fmla="*/ 112 h 174"/>
                <a:gd name="T80" fmla="*/ 354 w 420"/>
                <a:gd name="T81" fmla="*/ 120 h 174"/>
                <a:gd name="T82" fmla="*/ 344 w 420"/>
                <a:gd name="T83" fmla="*/ 128 h 174"/>
                <a:gd name="T84" fmla="*/ 322 w 420"/>
                <a:gd name="T85" fmla="*/ 136 h 174"/>
                <a:gd name="T86" fmla="*/ 280 w 420"/>
                <a:gd name="T87" fmla="*/ 144 h 174"/>
                <a:gd name="T88" fmla="*/ 246 w 420"/>
                <a:gd name="T89" fmla="*/ 152 h 174"/>
                <a:gd name="T90" fmla="*/ 232 w 420"/>
                <a:gd name="T91" fmla="*/ 158 h 174"/>
                <a:gd name="T92" fmla="*/ 204 w 420"/>
                <a:gd name="T93" fmla="*/ 172 h 174"/>
                <a:gd name="T94" fmla="*/ 176 w 420"/>
                <a:gd name="T95" fmla="*/ 172 h 174"/>
                <a:gd name="T96" fmla="*/ 162 w 420"/>
                <a:gd name="T97" fmla="*/ 162 h 174"/>
                <a:gd name="T98" fmla="*/ 144 w 420"/>
                <a:gd name="T99" fmla="*/ 160 h 174"/>
                <a:gd name="T100" fmla="*/ 116 w 420"/>
                <a:gd name="T101" fmla="*/ 162 h 174"/>
                <a:gd name="T102" fmla="*/ 88 w 420"/>
                <a:gd name="T103" fmla="*/ 160 h 174"/>
                <a:gd name="T104" fmla="*/ 76 w 420"/>
                <a:gd name="T105" fmla="*/ 148 h 174"/>
                <a:gd name="T106" fmla="*/ 76 w 420"/>
                <a:gd name="T107" fmla="*/ 134 h 174"/>
                <a:gd name="T108" fmla="*/ 66 w 420"/>
                <a:gd name="T109" fmla="*/ 108 h 174"/>
                <a:gd name="T110" fmla="*/ 44 w 420"/>
                <a:gd name="T111" fmla="*/ 94 h 174"/>
                <a:gd name="T112" fmla="*/ 16 w 420"/>
                <a:gd name="T113" fmla="*/ 78 h 174"/>
                <a:gd name="T114" fmla="*/ 0 w 420"/>
                <a:gd name="T115" fmla="*/ 50 h 17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420"/>
                <a:gd name="T175" fmla="*/ 0 h 174"/>
                <a:gd name="T176" fmla="*/ 420 w 420"/>
                <a:gd name="T177" fmla="*/ 174 h 17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420" h="174">
                  <a:moveTo>
                    <a:pt x="4" y="32"/>
                  </a:moveTo>
                  <a:lnTo>
                    <a:pt x="26" y="20"/>
                  </a:lnTo>
                  <a:lnTo>
                    <a:pt x="26" y="18"/>
                  </a:lnTo>
                  <a:lnTo>
                    <a:pt x="28" y="16"/>
                  </a:lnTo>
                  <a:lnTo>
                    <a:pt x="30" y="14"/>
                  </a:lnTo>
                  <a:lnTo>
                    <a:pt x="32" y="12"/>
                  </a:lnTo>
                  <a:lnTo>
                    <a:pt x="36" y="10"/>
                  </a:lnTo>
                  <a:lnTo>
                    <a:pt x="40" y="10"/>
                  </a:lnTo>
                  <a:lnTo>
                    <a:pt x="48" y="12"/>
                  </a:lnTo>
                  <a:lnTo>
                    <a:pt x="56" y="14"/>
                  </a:lnTo>
                  <a:lnTo>
                    <a:pt x="58" y="14"/>
                  </a:lnTo>
                  <a:lnTo>
                    <a:pt x="68" y="14"/>
                  </a:lnTo>
                  <a:lnTo>
                    <a:pt x="78" y="18"/>
                  </a:lnTo>
                  <a:lnTo>
                    <a:pt x="88" y="24"/>
                  </a:lnTo>
                  <a:lnTo>
                    <a:pt x="106" y="42"/>
                  </a:lnTo>
                  <a:lnTo>
                    <a:pt x="108" y="40"/>
                  </a:lnTo>
                  <a:lnTo>
                    <a:pt x="112" y="40"/>
                  </a:lnTo>
                  <a:lnTo>
                    <a:pt x="114" y="36"/>
                  </a:lnTo>
                  <a:lnTo>
                    <a:pt x="118" y="34"/>
                  </a:lnTo>
                  <a:lnTo>
                    <a:pt x="120" y="28"/>
                  </a:lnTo>
                  <a:lnTo>
                    <a:pt x="120" y="22"/>
                  </a:lnTo>
                  <a:lnTo>
                    <a:pt x="122" y="20"/>
                  </a:lnTo>
                  <a:lnTo>
                    <a:pt x="126" y="18"/>
                  </a:lnTo>
                  <a:lnTo>
                    <a:pt x="128" y="18"/>
                  </a:lnTo>
                  <a:lnTo>
                    <a:pt x="132" y="18"/>
                  </a:lnTo>
                  <a:lnTo>
                    <a:pt x="136" y="14"/>
                  </a:lnTo>
                  <a:lnTo>
                    <a:pt x="144" y="6"/>
                  </a:lnTo>
                  <a:lnTo>
                    <a:pt x="154" y="0"/>
                  </a:lnTo>
                  <a:lnTo>
                    <a:pt x="166" y="0"/>
                  </a:lnTo>
                  <a:lnTo>
                    <a:pt x="178" y="4"/>
                  </a:lnTo>
                  <a:lnTo>
                    <a:pt x="190" y="4"/>
                  </a:lnTo>
                  <a:lnTo>
                    <a:pt x="200" y="2"/>
                  </a:lnTo>
                  <a:lnTo>
                    <a:pt x="216" y="4"/>
                  </a:lnTo>
                  <a:lnTo>
                    <a:pt x="234" y="12"/>
                  </a:lnTo>
                  <a:lnTo>
                    <a:pt x="254" y="24"/>
                  </a:lnTo>
                  <a:lnTo>
                    <a:pt x="256" y="24"/>
                  </a:lnTo>
                  <a:lnTo>
                    <a:pt x="262" y="26"/>
                  </a:lnTo>
                  <a:lnTo>
                    <a:pt x="274" y="26"/>
                  </a:lnTo>
                  <a:lnTo>
                    <a:pt x="292" y="22"/>
                  </a:lnTo>
                  <a:lnTo>
                    <a:pt x="304" y="18"/>
                  </a:lnTo>
                  <a:lnTo>
                    <a:pt x="312" y="14"/>
                  </a:lnTo>
                  <a:lnTo>
                    <a:pt x="318" y="10"/>
                  </a:lnTo>
                  <a:lnTo>
                    <a:pt x="320" y="6"/>
                  </a:lnTo>
                  <a:lnTo>
                    <a:pt x="322" y="4"/>
                  </a:lnTo>
                  <a:lnTo>
                    <a:pt x="322" y="2"/>
                  </a:lnTo>
                  <a:lnTo>
                    <a:pt x="330" y="2"/>
                  </a:lnTo>
                  <a:lnTo>
                    <a:pt x="342" y="6"/>
                  </a:lnTo>
                  <a:lnTo>
                    <a:pt x="356" y="14"/>
                  </a:lnTo>
                  <a:lnTo>
                    <a:pt x="378" y="22"/>
                  </a:lnTo>
                  <a:lnTo>
                    <a:pt x="372" y="60"/>
                  </a:lnTo>
                  <a:lnTo>
                    <a:pt x="376" y="60"/>
                  </a:lnTo>
                  <a:lnTo>
                    <a:pt x="382" y="60"/>
                  </a:lnTo>
                  <a:lnTo>
                    <a:pt x="388" y="60"/>
                  </a:lnTo>
                  <a:lnTo>
                    <a:pt x="394" y="60"/>
                  </a:lnTo>
                  <a:lnTo>
                    <a:pt x="398" y="60"/>
                  </a:lnTo>
                  <a:lnTo>
                    <a:pt x="404" y="60"/>
                  </a:lnTo>
                  <a:lnTo>
                    <a:pt x="408" y="62"/>
                  </a:lnTo>
                  <a:lnTo>
                    <a:pt x="412" y="64"/>
                  </a:lnTo>
                  <a:lnTo>
                    <a:pt x="416" y="66"/>
                  </a:lnTo>
                  <a:lnTo>
                    <a:pt x="418" y="68"/>
                  </a:lnTo>
                  <a:lnTo>
                    <a:pt x="420" y="72"/>
                  </a:lnTo>
                  <a:lnTo>
                    <a:pt x="420" y="74"/>
                  </a:lnTo>
                  <a:lnTo>
                    <a:pt x="420" y="76"/>
                  </a:lnTo>
                  <a:lnTo>
                    <a:pt x="414" y="78"/>
                  </a:lnTo>
                  <a:lnTo>
                    <a:pt x="410" y="82"/>
                  </a:lnTo>
                  <a:lnTo>
                    <a:pt x="404" y="84"/>
                  </a:lnTo>
                  <a:lnTo>
                    <a:pt x="398" y="86"/>
                  </a:lnTo>
                  <a:lnTo>
                    <a:pt x="390" y="88"/>
                  </a:lnTo>
                  <a:lnTo>
                    <a:pt x="382" y="88"/>
                  </a:lnTo>
                  <a:lnTo>
                    <a:pt x="374" y="92"/>
                  </a:lnTo>
                  <a:lnTo>
                    <a:pt x="366" y="96"/>
                  </a:lnTo>
                  <a:lnTo>
                    <a:pt x="360" y="100"/>
                  </a:lnTo>
                  <a:lnTo>
                    <a:pt x="360" y="104"/>
                  </a:lnTo>
                  <a:lnTo>
                    <a:pt x="360" y="106"/>
                  </a:lnTo>
                  <a:lnTo>
                    <a:pt x="358" y="112"/>
                  </a:lnTo>
                  <a:lnTo>
                    <a:pt x="358" y="116"/>
                  </a:lnTo>
                  <a:lnTo>
                    <a:pt x="354" y="120"/>
                  </a:lnTo>
                  <a:lnTo>
                    <a:pt x="350" y="126"/>
                  </a:lnTo>
                  <a:lnTo>
                    <a:pt x="344" y="128"/>
                  </a:lnTo>
                  <a:lnTo>
                    <a:pt x="338" y="132"/>
                  </a:lnTo>
                  <a:lnTo>
                    <a:pt x="322" y="136"/>
                  </a:lnTo>
                  <a:lnTo>
                    <a:pt x="302" y="140"/>
                  </a:lnTo>
                  <a:lnTo>
                    <a:pt x="280" y="144"/>
                  </a:lnTo>
                  <a:lnTo>
                    <a:pt x="262" y="148"/>
                  </a:lnTo>
                  <a:lnTo>
                    <a:pt x="246" y="152"/>
                  </a:lnTo>
                  <a:lnTo>
                    <a:pt x="238" y="154"/>
                  </a:lnTo>
                  <a:lnTo>
                    <a:pt x="232" y="158"/>
                  </a:lnTo>
                  <a:lnTo>
                    <a:pt x="218" y="166"/>
                  </a:lnTo>
                  <a:lnTo>
                    <a:pt x="204" y="172"/>
                  </a:lnTo>
                  <a:lnTo>
                    <a:pt x="186" y="174"/>
                  </a:lnTo>
                  <a:lnTo>
                    <a:pt x="176" y="172"/>
                  </a:lnTo>
                  <a:lnTo>
                    <a:pt x="170" y="166"/>
                  </a:lnTo>
                  <a:lnTo>
                    <a:pt x="162" y="162"/>
                  </a:lnTo>
                  <a:lnTo>
                    <a:pt x="156" y="160"/>
                  </a:lnTo>
                  <a:lnTo>
                    <a:pt x="144" y="160"/>
                  </a:lnTo>
                  <a:lnTo>
                    <a:pt x="132" y="162"/>
                  </a:lnTo>
                  <a:lnTo>
                    <a:pt x="116" y="162"/>
                  </a:lnTo>
                  <a:lnTo>
                    <a:pt x="102" y="162"/>
                  </a:lnTo>
                  <a:lnTo>
                    <a:pt x="88" y="160"/>
                  </a:lnTo>
                  <a:lnTo>
                    <a:pt x="80" y="156"/>
                  </a:lnTo>
                  <a:lnTo>
                    <a:pt x="76" y="148"/>
                  </a:lnTo>
                  <a:lnTo>
                    <a:pt x="76" y="144"/>
                  </a:lnTo>
                  <a:lnTo>
                    <a:pt x="76" y="134"/>
                  </a:lnTo>
                  <a:lnTo>
                    <a:pt x="72" y="120"/>
                  </a:lnTo>
                  <a:lnTo>
                    <a:pt x="66" y="108"/>
                  </a:lnTo>
                  <a:lnTo>
                    <a:pt x="56" y="100"/>
                  </a:lnTo>
                  <a:lnTo>
                    <a:pt x="44" y="94"/>
                  </a:lnTo>
                  <a:lnTo>
                    <a:pt x="30" y="88"/>
                  </a:lnTo>
                  <a:lnTo>
                    <a:pt x="16" y="78"/>
                  </a:lnTo>
                  <a:lnTo>
                    <a:pt x="6" y="66"/>
                  </a:lnTo>
                  <a:lnTo>
                    <a:pt x="0" y="50"/>
                  </a:lnTo>
                  <a:lnTo>
                    <a:pt x="4" y="32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77" name="Freeform 211"/>
            <p:cNvSpPr>
              <a:spLocks/>
            </p:cNvSpPr>
            <p:nvPr/>
          </p:nvSpPr>
          <p:spPr bwMode="gray">
            <a:xfrm>
              <a:off x="1775" y="2296"/>
              <a:ext cx="790" cy="574"/>
            </a:xfrm>
            <a:custGeom>
              <a:avLst/>
              <a:gdLst>
                <a:gd name="T0" fmla="*/ 258 w 790"/>
                <a:gd name="T1" fmla="*/ 162 h 574"/>
                <a:gd name="T2" fmla="*/ 310 w 790"/>
                <a:gd name="T3" fmla="*/ 218 h 574"/>
                <a:gd name="T4" fmla="*/ 396 w 790"/>
                <a:gd name="T5" fmla="*/ 226 h 574"/>
                <a:gd name="T6" fmla="*/ 514 w 790"/>
                <a:gd name="T7" fmla="*/ 190 h 574"/>
                <a:gd name="T8" fmla="*/ 584 w 790"/>
                <a:gd name="T9" fmla="*/ 142 h 574"/>
                <a:gd name="T10" fmla="*/ 606 w 790"/>
                <a:gd name="T11" fmla="*/ 118 h 574"/>
                <a:gd name="T12" fmla="*/ 588 w 790"/>
                <a:gd name="T13" fmla="*/ 56 h 574"/>
                <a:gd name="T14" fmla="*/ 658 w 790"/>
                <a:gd name="T15" fmla="*/ 8 h 574"/>
                <a:gd name="T16" fmla="*/ 678 w 790"/>
                <a:gd name="T17" fmla="*/ 52 h 574"/>
                <a:gd name="T18" fmla="*/ 712 w 790"/>
                <a:gd name="T19" fmla="*/ 90 h 574"/>
                <a:gd name="T20" fmla="*/ 734 w 790"/>
                <a:gd name="T21" fmla="*/ 108 h 574"/>
                <a:gd name="T22" fmla="*/ 762 w 790"/>
                <a:gd name="T23" fmla="*/ 104 h 574"/>
                <a:gd name="T24" fmla="*/ 790 w 790"/>
                <a:gd name="T25" fmla="*/ 78 h 574"/>
                <a:gd name="T26" fmla="*/ 778 w 790"/>
                <a:gd name="T27" fmla="*/ 120 h 574"/>
                <a:gd name="T28" fmla="*/ 698 w 790"/>
                <a:gd name="T29" fmla="*/ 208 h 574"/>
                <a:gd name="T30" fmla="*/ 660 w 790"/>
                <a:gd name="T31" fmla="*/ 216 h 574"/>
                <a:gd name="T32" fmla="*/ 644 w 790"/>
                <a:gd name="T33" fmla="*/ 224 h 574"/>
                <a:gd name="T34" fmla="*/ 636 w 790"/>
                <a:gd name="T35" fmla="*/ 242 h 574"/>
                <a:gd name="T36" fmla="*/ 618 w 790"/>
                <a:gd name="T37" fmla="*/ 270 h 574"/>
                <a:gd name="T38" fmla="*/ 600 w 790"/>
                <a:gd name="T39" fmla="*/ 268 h 574"/>
                <a:gd name="T40" fmla="*/ 596 w 790"/>
                <a:gd name="T41" fmla="*/ 254 h 574"/>
                <a:gd name="T42" fmla="*/ 556 w 790"/>
                <a:gd name="T43" fmla="*/ 264 h 574"/>
                <a:gd name="T44" fmla="*/ 560 w 790"/>
                <a:gd name="T45" fmla="*/ 282 h 574"/>
                <a:gd name="T46" fmla="*/ 590 w 790"/>
                <a:gd name="T47" fmla="*/ 294 h 574"/>
                <a:gd name="T48" fmla="*/ 624 w 790"/>
                <a:gd name="T49" fmla="*/ 298 h 574"/>
                <a:gd name="T50" fmla="*/ 592 w 790"/>
                <a:gd name="T51" fmla="*/ 316 h 574"/>
                <a:gd name="T52" fmla="*/ 582 w 790"/>
                <a:gd name="T53" fmla="*/ 336 h 574"/>
                <a:gd name="T54" fmla="*/ 608 w 790"/>
                <a:gd name="T55" fmla="*/ 390 h 574"/>
                <a:gd name="T56" fmla="*/ 614 w 790"/>
                <a:gd name="T57" fmla="*/ 422 h 574"/>
                <a:gd name="T58" fmla="*/ 560 w 790"/>
                <a:gd name="T59" fmla="*/ 502 h 574"/>
                <a:gd name="T60" fmla="*/ 482 w 790"/>
                <a:gd name="T61" fmla="*/ 534 h 574"/>
                <a:gd name="T62" fmla="*/ 468 w 790"/>
                <a:gd name="T63" fmla="*/ 546 h 574"/>
                <a:gd name="T64" fmla="*/ 454 w 790"/>
                <a:gd name="T65" fmla="*/ 574 h 574"/>
                <a:gd name="T66" fmla="*/ 460 w 790"/>
                <a:gd name="T67" fmla="*/ 548 h 574"/>
                <a:gd name="T68" fmla="*/ 442 w 790"/>
                <a:gd name="T69" fmla="*/ 532 h 574"/>
                <a:gd name="T70" fmla="*/ 408 w 790"/>
                <a:gd name="T71" fmla="*/ 516 h 574"/>
                <a:gd name="T72" fmla="*/ 372 w 790"/>
                <a:gd name="T73" fmla="*/ 514 h 574"/>
                <a:gd name="T74" fmla="*/ 358 w 790"/>
                <a:gd name="T75" fmla="*/ 524 h 574"/>
                <a:gd name="T76" fmla="*/ 356 w 790"/>
                <a:gd name="T77" fmla="*/ 542 h 574"/>
                <a:gd name="T78" fmla="*/ 338 w 790"/>
                <a:gd name="T79" fmla="*/ 548 h 574"/>
                <a:gd name="T80" fmla="*/ 334 w 790"/>
                <a:gd name="T81" fmla="*/ 534 h 574"/>
                <a:gd name="T82" fmla="*/ 308 w 790"/>
                <a:gd name="T83" fmla="*/ 520 h 574"/>
                <a:gd name="T84" fmla="*/ 304 w 790"/>
                <a:gd name="T85" fmla="*/ 452 h 574"/>
                <a:gd name="T86" fmla="*/ 232 w 790"/>
                <a:gd name="T87" fmla="*/ 440 h 574"/>
                <a:gd name="T88" fmla="*/ 186 w 790"/>
                <a:gd name="T89" fmla="*/ 454 h 574"/>
                <a:gd name="T90" fmla="*/ 180 w 790"/>
                <a:gd name="T91" fmla="*/ 450 h 574"/>
                <a:gd name="T92" fmla="*/ 92 w 790"/>
                <a:gd name="T93" fmla="*/ 380 h 574"/>
                <a:gd name="T94" fmla="*/ 90 w 790"/>
                <a:gd name="T95" fmla="*/ 346 h 574"/>
                <a:gd name="T96" fmla="*/ 60 w 790"/>
                <a:gd name="T97" fmla="*/ 330 h 574"/>
                <a:gd name="T98" fmla="*/ 22 w 790"/>
                <a:gd name="T99" fmla="*/ 308 h 574"/>
                <a:gd name="T100" fmla="*/ 10 w 790"/>
                <a:gd name="T101" fmla="*/ 282 h 574"/>
                <a:gd name="T102" fmla="*/ 0 w 790"/>
                <a:gd name="T103" fmla="*/ 266 h 574"/>
                <a:gd name="T104" fmla="*/ 40 w 790"/>
                <a:gd name="T105" fmla="*/ 246 h 574"/>
                <a:gd name="T106" fmla="*/ 60 w 790"/>
                <a:gd name="T107" fmla="*/ 240 h 574"/>
                <a:gd name="T108" fmla="*/ 84 w 790"/>
                <a:gd name="T109" fmla="*/ 212 h 574"/>
                <a:gd name="T110" fmla="*/ 74 w 790"/>
                <a:gd name="T111" fmla="*/ 188 h 574"/>
                <a:gd name="T112" fmla="*/ 90 w 790"/>
                <a:gd name="T113" fmla="*/ 176 h 574"/>
                <a:gd name="T114" fmla="*/ 110 w 790"/>
                <a:gd name="T115" fmla="*/ 164 h 574"/>
                <a:gd name="T116" fmla="*/ 134 w 790"/>
                <a:gd name="T117" fmla="*/ 130 h 574"/>
                <a:gd name="T118" fmla="*/ 164 w 790"/>
                <a:gd name="T119" fmla="*/ 102 h 574"/>
                <a:gd name="T120" fmla="*/ 180 w 790"/>
                <a:gd name="T121" fmla="*/ 86 h 57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90"/>
                <a:gd name="T184" fmla="*/ 0 h 574"/>
                <a:gd name="T185" fmla="*/ 790 w 790"/>
                <a:gd name="T186" fmla="*/ 574 h 57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90" h="574">
                  <a:moveTo>
                    <a:pt x="194" y="86"/>
                  </a:moveTo>
                  <a:lnTo>
                    <a:pt x="192" y="104"/>
                  </a:lnTo>
                  <a:lnTo>
                    <a:pt x="198" y="120"/>
                  </a:lnTo>
                  <a:lnTo>
                    <a:pt x="208" y="132"/>
                  </a:lnTo>
                  <a:lnTo>
                    <a:pt x="222" y="142"/>
                  </a:lnTo>
                  <a:lnTo>
                    <a:pt x="236" y="148"/>
                  </a:lnTo>
                  <a:lnTo>
                    <a:pt x="248" y="154"/>
                  </a:lnTo>
                  <a:lnTo>
                    <a:pt x="258" y="162"/>
                  </a:lnTo>
                  <a:lnTo>
                    <a:pt x="264" y="174"/>
                  </a:lnTo>
                  <a:lnTo>
                    <a:pt x="268" y="188"/>
                  </a:lnTo>
                  <a:lnTo>
                    <a:pt x="270" y="198"/>
                  </a:lnTo>
                  <a:lnTo>
                    <a:pt x="270" y="202"/>
                  </a:lnTo>
                  <a:lnTo>
                    <a:pt x="272" y="210"/>
                  </a:lnTo>
                  <a:lnTo>
                    <a:pt x="280" y="214"/>
                  </a:lnTo>
                  <a:lnTo>
                    <a:pt x="294" y="216"/>
                  </a:lnTo>
                  <a:lnTo>
                    <a:pt x="310" y="218"/>
                  </a:lnTo>
                  <a:lnTo>
                    <a:pt x="324" y="216"/>
                  </a:lnTo>
                  <a:lnTo>
                    <a:pt x="338" y="214"/>
                  </a:lnTo>
                  <a:lnTo>
                    <a:pt x="348" y="214"/>
                  </a:lnTo>
                  <a:lnTo>
                    <a:pt x="356" y="216"/>
                  </a:lnTo>
                  <a:lnTo>
                    <a:pt x="362" y="222"/>
                  </a:lnTo>
                  <a:lnTo>
                    <a:pt x="368" y="226"/>
                  </a:lnTo>
                  <a:lnTo>
                    <a:pt x="380" y="228"/>
                  </a:lnTo>
                  <a:lnTo>
                    <a:pt x="396" y="226"/>
                  </a:lnTo>
                  <a:lnTo>
                    <a:pt x="412" y="220"/>
                  </a:lnTo>
                  <a:lnTo>
                    <a:pt x="424" y="212"/>
                  </a:lnTo>
                  <a:lnTo>
                    <a:pt x="432" y="208"/>
                  </a:lnTo>
                  <a:lnTo>
                    <a:pt x="440" y="206"/>
                  </a:lnTo>
                  <a:lnTo>
                    <a:pt x="454" y="202"/>
                  </a:lnTo>
                  <a:lnTo>
                    <a:pt x="474" y="198"/>
                  </a:lnTo>
                  <a:lnTo>
                    <a:pt x="494" y="194"/>
                  </a:lnTo>
                  <a:lnTo>
                    <a:pt x="514" y="190"/>
                  </a:lnTo>
                  <a:lnTo>
                    <a:pt x="530" y="186"/>
                  </a:lnTo>
                  <a:lnTo>
                    <a:pt x="542" y="180"/>
                  </a:lnTo>
                  <a:lnTo>
                    <a:pt x="548" y="172"/>
                  </a:lnTo>
                  <a:lnTo>
                    <a:pt x="552" y="164"/>
                  </a:lnTo>
                  <a:lnTo>
                    <a:pt x="552" y="156"/>
                  </a:lnTo>
                  <a:lnTo>
                    <a:pt x="552" y="154"/>
                  </a:lnTo>
                  <a:lnTo>
                    <a:pt x="568" y="146"/>
                  </a:lnTo>
                  <a:lnTo>
                    <a:pt x="584" y="142"/>
                  </a:lnTo>
                  <a:lnTo>
                    <a:pt x="590" y="142"/>
                  </a:lnTo>
                  <a:lnTo>
                    <a:pt x="596" y="140"/>
                  </a:lnTo>
                  <a:lnTo>
                    <a:pt x="604" y="138"/>
                  </a:lnTo>
                  <a:lnTo>
                    <a:pt x="608" y="134"/>
                  </a:lnTo>
                  <a:lnTo>
                    <a:pt x="612" y="130"/>
                  </a:lnTo>
                  <a:lnTo>
                    <a:pt x="612" y="126"/>
                  </a:lnTo>
                  <a:lnTo>
                    <a:pt x="610" y="122"/>
                  </a:lnTo>
                  <a:lnTo>
                    <a:pt x="606" y="118"/>
                  </a:lnTo>
                  <a:lnTo>
                    <a:pt x="600" y="116"/>
                  </a:lnTo>
                  <a:lnTo>
                    <a:pt x="596" y="114"/>
                  </a:lnTo>
                  <a:lnTo>
                    <a:pt x="592" y="114"/>
                  </a:lnTo>
                  <a:lnTo>
                    <a:pt x="590" y="114"/>
                  </a:lnTo>
                  <a:lnTo>
                    <a:pt x="562" y="114"/>
                  </a:lnTo>
                  <a:lnTo>
                    <a:pt x="570" y="76"/>
                  </a:lnTo>
                  <a:lnTo>
                    <a:pt x="588" y="60"/>
                  </a:lnTo>
                  <a:lnTo>
                    <a:pt x="588" y="56"/>
                  </a:lnTo>
                  <a:lnTo>
                    <a:pt x="588" y="46"/>
                  </a:lnTo>
                  <a:lnTo>
                    <a:pt x="590" y="34"/>
                  </a:lnTo>
                  <a:lnTo>
                    <a:pt x="594" y="20"/>
                  </a:lnTo>
                  <a:lnTo>
                    <a:pt x="602" y="8"/>
                  </a:lnTo>
                  <a:lnTo>
                    <a:pt x="614" y="2"/>
                  </a:lnTo>
                  <a:lnTo>
                    <a:pt x="634" y="0"/>
                  </a:lnTo>
                  <a:lnTo>
                    <a:pt x="648" y="2"/>
                  </a:lnTo>
                  <a:lnTo>
                    <a:pt x="658" y="8"/>
                  </a:lnTo>
                  <a:lnTo>
                    <a:pt x="664" y="20"/>
                  </a:lnTo>
                  <a:lnTo>
                    <a:pt x="666" y="22"/>
                  </a:lnTo>
                  <a:lnTo>
                    <a:pt x="666" y="24"/>
                  </a:lnTo>
                  <a:lnTo>
                    <a:pt x="668" y="30"/>
                  </a:lnTo>
                  <a:lnTo>
                    <a:pt x="672" y="36"/>
                  </a:lnTo>
                  <a:lnTo>
                    <a:pt x="674" y="42"/>
                  </a:lnTo>
                  <a:lnTo>
                    <a:pt x="676" y="50"/>
                  </a:lnTo>
                  <a:lnTo>
                    <a:pt x="678" y="52"/>
                  </a:lnTo>
                  <a:lnTo>
                    <a:pt x="686" y="60"/>
                  </a:lnTo>
                  <a:lnTo>
                    <a:pt x="694" y="70"/>
                  </a:lnTo>
                  <a:lnTo>
                    <a:pt x="700" y="80"/>
                  </a:lnTo>
                  <a:lnTo>
                    <a:pt x="702" y="92"/>
                  </a:lnTo>
                  <a:lnTo>
                    <a:pt x="704" y="92"/>
                  </a:lnTo>
                  <a:lnTo>
                    <a:pt x="706" y="92"/>
                  </a:lnTo>
                  <a:lnTo>
                    <a:pt x="708" y="90"/>
                  </a:lnTo>
                  <a:lnTo>
                    <a:pt x="712" y="90"/>
                  </a:lnTo>
                  <a:lnTo>
                    <a:pt x="716" y="90"/>
                  </a:lnTo>
                  <a:lnTo>
                    <a:pt x="722" y="92"/>
                  </a:lnTo>
                  <a:lnTo>
                    <a:pt x="726" y="94"/>
                  </a:lnTo>
                  <a:lnTo>
                    <a:pt x="730" y="98"/>
                  </a:lnTo>
                  <a:lnTo>
                    <a:pt x="732" y="104"/>
                  </a:lnTo>
                  <a:lnTo>
                    <a:pt x="734" y="106"/>
                  </a:lnTo>
                  <a:lnTo>
                    <a:pt x="734" y="108"/>
                  </a:lnTo>
                  <a:lnTo>
                    <a:pt x="736" y="112"/>
                  </a:lnTo>
                  <a:lnTo>
                    <a:pt x="738" y="114"/>
                  </a:lnTo>
                  <a:lnTo>
                    <a:pt x="742" y="114"/>
                  </a:lnTo>
                  <a:lnTo>
                    <a:pt x="746" y="114"/>
                  </a:lnTo>
                  <a:lnTo>
                    <a:pt x="752" y="112"/>
                  </a:lnTo>
                  <a:lnTo>
                    <a:pt x="758" y="108"/>
                  </a:lnTo>
                  <a:lnTo>
                    <a:pt x="760" y="108"/>
                  </a:lnTo>
                  <a:lnTo>
                    <a:pt x="762" y="104"/>
                  </a:lnTo>
                  <a:lnTo>
                    <a:pt x="764" y="100"/>
                  </a:lnTo>
                  <a:lnTo>
                    <a:pt x="768" y="94"/>
                  </a:lnTo>
                  <a:lnTo>
                    <a:pt x="774" y="90"/>
                  </a:lnTo>
                  <a:lnTo>
                    <a:pt x="778" y="84"/>
                  </a:lnTo>
                  <a:lnTo>
                    <a:pt x="784" y="80"/>
                  </a:lnTo>
                  <a:lnTo>
                    <a:pt x="790" y="78"/>
                  </a:lnTo>
                  <a:lnTo>
                    <a:pt x="790" y="80"/>
                  </a:lnTo>
                  <a:lnTo>
                    <a:pt x="790" y="82"/>
                  </a:lnTo>
                  <a:lnTo>
                    <a:pt x="790" y="86"/>
                  </a:lnTo>
                  <a:lnTo>
                    <a:pt x="790" y="90"/>
                  </a:lnTo>
                  <a:lnTo>
                    <a:pt x="788" y="96"/>
                  </a:lnTo>
                  <a:lnTo>
                    <a:pt x="786" y="104"/>
                  </a:lnTo>
                  <a:lnTo>
                    <a:pt x="784" y="108"/>
                  </a:lnTo>
                  <a:lnTo>
                    <a:pt x="778" y="120"/>
                  </a:lnTo>
                  <a:lnTo>
                    <a:pt x="772" y="132"/>
                  </a:lnTo>
                  <a:lnTo>
                    <a:pt x="762" y="144"/>
                  </a:lnTo>
                  <a:lnTo>
                    <a:pt x="752" y="156"/>
                  </a:lnTo>
                  <a:lnTo>
                    <a:pt x="744" y="164"/>
                  </a:lnTo>
                  <a:lnTo>
                    <a:pt x="740" y="174"/>
                  </a:lnTo>
                  <a:lnTo>
                    <a:pt x="720" y="190"/>
                  </a:lnTo>
                  <a:lnTo>
                    <a:pt x="698" y="208"/>
                  </a:lnTo>
                  <a:lnTo>
                    <a:pt x="696" y="210"/>
                  </a:lnTo>
                  <a:lnTo>
                    <a:pt x="694" y="212"/>
                  </a:lnTo>
                  <a:lnTo>
                    <a:pt x="690" y="214"/>
                  </a:lnTo>
                  <a:lnTo>
                    <a:pt x="686" y="216"/>
                  </a:lnTo>
                  <a:lnTo>
                    <a:pt x="680" y="218"/>
                  </a:lnTo>
                  <a:lnTo>
                    <a:pt x="672" y="218"/>
                  </a:lnTo>
                  <a:lnTo>
                    <a:pt x="666" y="218"/>
                  </a:lnTo>
                  <a:lnTo>
                    <a:pt x="660" y="216"/>
                  </a:lnTo>
                  <a:lnTo>
                    <a:pt x="656" y="216"/>
                  </a:lnTo>
                  <a:lnTo>
                    <a:pt x="654" y="216"/>
                  </a:lnTo>
                  <a:lnTo>
                    <a:pt x="652" y="216"/>
                  </a:lnTo>
                  <a:lnTo>
                    <a:pt x="648" y="216"/>
                  </a:lnTo>
                  <a:lnTo>
                    <a:pt x="646" y="218"/>
                  </a:lnTo>
                  <a:lnTo>
                    <a:pt x="644" y="220"/>
                  </a:lnTo>
                  <a:lnTo>
                    <a:pt x="644" y="224"/>
                  </a:lnTo>
                  <a:lnTo>
                    <a:pt x="646" y="228"/>
                  </a:lnTo>
                  <a:lnTo>
                    <a:pt x="646" y="232"/>
                  </a:lnTo>
                  <a:lnTo>
                    <a:pt x="646" y="236"/>
                  </a:lnTo>
                  <a:lnTo>
                    <a:pt x="646" y="238"/>
                  </a:lnTo>
                  <a:lnTo>
                    <a:pt x="644" y="240"/>
                  </a:lnTo>
                  <a:lnTo>
                    <a:pt x="642" y="242"/>
                  </a:lnTo>
                  <a:lnTo>
                    <a:pt x="638" y="242"/>
                  </a:lnTo>
                  <a:lnTo>
                    <a:pt x="636" y="242"/>
                  </a:lnTo>
                  <a:lnTo>
                    <a:pt x="632" y="240"/>
                  </a:lnTo>
                  <a:lnTo>
                    <a:pt x="630" y="240"/>
                  </a:lnTo>
                  <a:lnTo>
                    <a:pt x="628" y="240"/>
                  </a:lnTo>
                  <a:lnTo>
                    <a:pt x="628" y="262"/>
                  </a:lnTo>
                  <a:lnTo>
                    <a:pt x="626" y="264"/>
                  </a:lnTo>
                  <a:lnTo>
                    <a:pt x="622" y="268"/>
                  </a:lnTo>
                  <a:lnTo>
                    <a:pt x="618" y="270"/>
                  </a:lnTo>
                  <a:lnTo>
                    <a:pt x="612" y="274"/>
                  </a:lnTo>
                  <a:lnTo>
                    <a:pt x="608" y="276"/>
                  </a:lnTo>
                  <a:lnTo>
                    <a:pt x="606" y="276"/>
                  </a:lnTo>
                  <a:lnTo>
                    <a:pt x="604" y="276"/>
                  </a:lnTo>
                  <a:lnTo>
                    <a:pt x="602" y="274"/>
                  </a:lnTo>
                  <a:lnTo>
                    <a:pt x="600" y="274"/>
                  </a:lnTo>
                  <a:lnTo>
                    <a:pt x="600" y="272"/>
                  </a:lnTo>
                  <a:lnTo>
                    <a:pt x="600" y="268"/>
                  </a:lnTo>
                  <a:lnTo>
                    <a:pt x="602" y="264"/>
                  </a:lnTo>
                  <a:lnTo>
                    <a:pt x="606" y="262"/>
                  </a:lnTo>
                  <a:lnTo>
                    <a:pt x="608" y="258"/>
                  </a:lnTo>
                  <a:lnTo>
                    <a:pt x="608" y="256"/>
                  </a:lnTo>
                  <a:lnTo>
                    <a:pt x="608" y="254"/>
                  </a:lnTo>
                  <a:lnTo>
                    <a:pt x="604" y="252"/>
                  </a:lnTo>
                  <a:lnTo>
                    <a:pt x="600" y="252"/>
                  </a:lnTo>
                  <a:lnTo>
                    <a:pt x="596" y="254"/>
                  </a:lnTo>
                  <a:lnTo>
                    <a:pt x="592" y="256"/>
                  </a:lnTo>
                  <a:lnTo>
                    <a:pt x="586" y="260"/>
                  </a:lnTo>
                  <a:lnTo>
                    <a:pt x="582" y="264"/>
                  </a:lnTo>
                  <a:lnTo>
                    <a:pt x="574" y="266"/>
                  </a:lnTo>
                  <a:lnTo>
                    <a:pt x="568" y="266"/>
                  </a:lnTo>
                  <a:lnTo>
                    <a:pt x="562" y="266"/>
                  </a:lnTo>
                  <a:lnTo>
                    <a:pt x="558" y="266"/>
                  </a:lnTo>
                  <a:lnTo>
                    <a:pt x="556" y="264"/>
                  </a:lnTo>
                  <a:lnTo>
                    <a:pt x="554" y="264"/>
                  </a:lnTo>
                  <a:lnTo>
                    <a:pt x="552" y="266"/>
                  </a:lnTo>
                  <a:lnTo>
                    <a:pt x="550" y="268"/>
                  </a:lnTo>
                  <a:lnTo>
                    <a:pt x="550" y="270"/>
                  </a:lnTo>
                  <a:lnTo>
                    <a:pt x="552" y="274"/>
                  </a:lnTo>
                  <a:lnTo>
                    <a:pt x="554" y="278"/>
                  </a:lnTo>
                  <a:lnTo>
                    <a:pt x="560" y="282"/>
                  </a:lnTo>
                  <a:lnTo>
                    <a:pt x="566" y="286"/>
                  </a:lnTo>
                  <a:lnTo>
                    <a:pt x="570" y="290"/>
                  </a:lnTo>
                  <a:lnTo>
                    <a:pt x="574" y="294"/>
                  </a:lnTo>
                  <a:lnTo>
                    <a:pt x="578" y="296"/>
                  </a:lnTo>
                  <a:lnTo>
                    <a:pt x="580" y="296"/>
                  </a:lnTo>
                  <a:lnTo>
                    <a:pt x="584" y="294"/>
                  </a:lnTo>
                  <a:lnTo>
                    <a:pt x="590" y="294"/>
                  </a:lnTo>
                  <a:lnTo>
                    <a:pt x="594" y="292"/>
                  </a:lnTo>
                  <a:lnTo>
                    <a:pt x="600" y="292"/>
                  </a:lnTo>
                  <a:lnTo>
                    <a:pt x="604" y="290"/>
                  </a:lnTo>
                  <a:lnTo>
                    <a:pt x="610" y="290"/>
                  </a:lnTo>
                  <a:lnTo>
                    <a:pt x="616" y="292"/>
                  </a:lnTo>
                  <a:lnTo>
                    <a:pt x="620" y="294"/>
                  </a:lnTo>
                  <a:lnTo>
                    <a:pt x="622" y="296"/>
                  </a:lnTo>
                  <a:lnTo>
                    <a:pt x="624" y="298"/>
                  </a:lnTo>
                  <a:lnTo>
                    <a:pt x="624" y="300"/>
                  </a:lnTo>
                  <a:lnTo>
                    <a:pt x="620" y="302"/>
                  </a:lnTo>
                  <a:lnTo>
                    <a:pt x="616" y="304"/>
                  </a:lnTo>
                  <a:lnTo>
                    <a:pt x="610" y="306"/>
                  </a:lnTo>
                  <a:lnTo>
                    <a:pt x="604" y="308"/>
                  </a:lnTo>
                  <a:lnTo>
                    <a:pt x="600" y="312"/>
                  </a:lnTo>
                  <a:lnTo>
                    <a:pt x="596" y="314"/>
                  </a:lnTo>
                  <a:lnTo>
                    <a:pt x="592" y="316"/>
                  </a:lnTo>
                  <a:lnTo>
                    <a:pt x="590" y="316"/>
                  </a:lnTo>
                  <a:lnTo>
                    <a:pt x="588" y="318"/>
                  </a:lnTo>
                  <a:lnTo>
                    <a:pt x="584" y="320"/>
                  </a:lnTo>
                  <a:lnTo>
                    <a:pt x="582" y="324"/>
                  </a:lnTo>
                  <a:lnTo>
                    <a:pt x="580" y="326"/>
                  </a:lnTo>
                  <a:lnTo>
                    <a:pt x="580" y="332"/>
                  </a:lnTo>
                  <a:lnTo>
                    <a:pt x="582" y="336"/>
                  </a:lnTo>
                  <a:lnTo>
                    <a:pt x="586" y="342"/>
                  </a:lnTo>
                  <a:lnTo>
                    <a:pt x="590" y="348"/>
                  </a:lnTo>
                  <a:lnTo>
                    <a:pt x="594" y="352"/>
                  </a:lnTo>
                  <a:lnTo>
                    <a:pt x="596" y="358"/>
                  </a:lnTo>
                  <a:lnTo>
                    <a:pt x="598" y="362"/>
                  </a:lnTo>
                  <a:lnTo>
                    <a:pt x="600" y="364"/>
                  </a:lnTo>
                  <a:lnTo>
                    <a:pt x="600" y="366"/>
                  </a:lnTo>
                  <a:lnTo>
                    <a:pt x="608" y="390"/>
                  </a:lnTo>
                  <a:lnTo>
                    <a:pt x="610" y="390"/>
                  </a:lnTo>
                  <a:lnTo>
                    <a:pt x="610" y="394"/>
                  </a:lnTo>
                  <a:lnTo>
                    <a:pt x="612" y="398"/>
                  </a:lnTo>
                  <a:lnTo>
                    <a:pt x="614" y="402"/>
                  </a:lnTo>
                  <a:lnTo>
                    <a:pt x="614" y="406"/>
                  </a:lnTo>
                  <a:lnTo>
                    <a:pt x="614" y="412"/>
                  </a:lnTo>
                  <a:lnTo>
                    <a:pt x="614" y="416"/>
                  </a:lnTo>
                  <a:lnTo>
                    <a:pt x="614" y="422"/>
                  </a:lnTo>
                  <a:lnTo>
                    <a:pt x="612" y="426"/>
                  </a:lnTo>
                  <a:lnTo>
                    <a:pt x="610" y="430"/>
                  </a:lnTo>
                  <a:lnTo>
                    <a:pt x="606" y="434"/>
                  </a:lnTo>
                  <a:lnTo>
                    <a:pt x="606" y="436"/>
                  </a:lnTo>
                  <a:lnTo>
                    <a:pt x="604" y="438"/>
                  </a:lnTo>
                  <a:lnTo>
                    <a:pt x="592" y="458"/>
                  </a:lnTo>
                  <a:lnTo>
                    <a:pt x="582" y="482"/>
                  </a:lnTo>
                  <a:lnTo>
                    <a:pt x="560" y="502"/>
                  </a:lnTo>
                  <a:lnTo>
                    <a:pt x="544" y="512"/>
                  </a:lnTo>
                  <a:lnTo>
                    <a:pt x="540" y="520"/>
                  </a:lnTo>
                  <a:lnTo>
                    <a:pt x="536" y="520"/>
                  </a:lnTo>
                  <a:lnTo>
                    <a:pt x="526" y="522"/>
                  </a:lnTo>
                  <a:lnTo>
                    <a:pt x="514" y="522"/>
                  </a:lnTo>
                  <a:lnTo>
                    <a:pt x="502" y="520"/>
                  </a:lnTo>
                  <a:lnTo>
                    <a:pt x="494" y="532"/>
                  </a:lnTo>
                  <a:lnTo>
                    <a:pt x="482" y="534"/>
                  </a:lnTo>
                  <a:lnTo>
                    <a:pt x="480" y="534"/>
                  </a:lnTo>
                  <a:lnTo>
                    <a:pt x="478" y="534"/>
                  </a:lnTo>
                  <a:lnTo>
                    <a:pt x="474" y="536"/>
                  </a:lnTo>
                  <a:lnTo>
                    <a:pt x="472" y="536"/>
                  </a:lnTo>
                  <a:lnTo>
                    <a:pt x="470" y="540"/>
                  </a:lnTo>
                  <a:lnTo>
                    <a:pt x="468" y="542"/>
                  </a:lnTo>
                  <a:lnTo>
                    <a:pt x="468" y="546"/>
                  </a:lnTo>
                  <a:lnTo>
                    <a:pt x="470" y="552"/>
                  </a:lnTo>
                  <a:lnTo>
                    <a:pt x="470" y="558"/>
                  </a:lnTo>
                  <a:lnTo>
                    <a:pt x="470" y="564"/>
                  </a:lnTo>
                  <a:lnTo>
                    <a:pt x="470" y="568"/>
                  </a:lnTo>
                  <a:lnTo>
                    <a:pt x="470" y="570"/>
                  </a:lnTo>
                  <a:lnTo>
                    <a:pt x="468" y="572"/>
                  </a:lnTo>
                  <a:lnTo>
                    <a:pt x="456" y="574"/>
                  </a:lnTo>
                  <a:lnTo>
                    <a:pt x="454" y="574"/>
                  </a:lnTo>
                  <a:lnTo>
                    <a:pt x="452" y="572"/>
                  </a:lnTo>
                  <a:lnTo>
                    <a:pt x="450" y="570"/>
                  </a:lnTo>
                  <a:lnTo>
                    <a:pt x="450" y="566"/>
                  </a:lnTo>
                  <a:lnTo>
                    <a:pt x="450" y="564"/>
                  </a:lnTo>
                  <a:lnTo>
                    <a:pt x="452" y="560"/>
                  </a:lnTo>
                  <a:lnTo>
                    <a:pt x="456" y="556"/>
                  </a:lnTo>
                  <a:lnTo>
                    <a:pt x="458" y="552"/>
                  </a:lnTo>
                  <a:lnTo>
                    <a:pt x="460" y="548"/>
                  </a:lnTo>
                  <a:lnTo>
                    <a:pt x="460" y="544"/>
                  </a:lnTo>
                  <a:lnTo>
                    <a:pt x="458" y="540"/>
                  </a:lnTo>
                  <a:lnTo>
                    <a:pt x="456" y="538"/>
                  </a:lnTo>
                  <a:lnTo>
                    <a:pt x="452" y="536"/>
                  </a:lnTo>
                  <a:lnTo>
                    <a:pt x="448" y="536"/>
                  </a:lnTo>
                  <a:lnTo>
                    <a:pt x="444" y="534"/>
                  </a:lnTo>
                  <a:lnTo>
                    <a:pt x="442" y="532"/>
                  </a:lnTo>
                  <a:lnTo>
                    <a:pt x="438" y="534"/>
                  </a:lnTo>
                  <a:lnTo>
                    <a:pt x="434" y="536"/>
                  </a:lnTo>
                  <a:lnTo>
                    <a:pt x="434" y="538"/>
                  </a:lnTo>
                  <a:lnTo>
                    <a:pt x="432" y="538"/>
                  </a:lnTo>
                  <a:lnTo>
                    <a:pt x="430" y="528"/>
                  </a:lnTo>
                  <a:lnTo>
                    <a:pt x="418" y="516"/>
                  </a:lnTo>
                  <a:lnTo>
                    <a:pt x="412" y="514"/>
                  </a:lnTo>
                  <a:lnTo>
                    <a:pt x="408" y="516"/>
                  </a:lnTo>
                  <a:lnTo>
                    <a:pt x="402" y="516"/>
                  </a:lnTo>
                  <a:lnTo>
                    <a:pt x="396" y="516"/>
                  </a:lnTo>
                  <a:lnTo>
                    <a:pt x="390" y="516"/>
                  </a:lnTo>
                  <a:lnTo>
                    <a:pt x="386" y="514"/>
                  </a:lnTo>
                  <a:lnTo>
                    <a:pt x="382" y="514"/>
                  </a:lnTo>
                  <a:lnTo>
                    <a:pt x="378" y="514"/>
                  </a:lnTo>
                  <a:lnTo>
                    <a:pt x="372" y="514"/>
                  </a:lnTo>
                  <a:lnTo>
                    <a:pt x="370" y="516"/>
                  </a:lnTo>
                  <a:lnTo>
                    <a:pt x="368" y="516"/>
                  </a:lnTo>
                  <a:lnTo>
                    <a:pt x="364" y="516"/>
                  </a:lnTo>
                  <a:lnTo>
                    <a:pt x="362" y="518"/>
                  </a:lnTo>
                  <a:lnTo>
                    <a:pt x="362" y="520"/>
                  </a:lnTo>
                  <a:lnTo>
                    <a:pt x="362" y="522"/>
                  </a:lnTo>
                  <a:lnTo>
                    <a:pt x="358" y="524"/>
                  </a:lnTo>
                  <a:lnTo>
                    <a:pt x="356" y="526"/>
                  </a:lnTo>
                  <a:lnTo>
                    <a:pt x="356" y="528"/>
                  </a:lnTo>
                  <a:lnTo>
                    <a:pt x="356" y="532"/>
                  </a:lnTo>
                  <a:lnTo>
                    <a:pt x="358" y="538"/>
                  </a:lnTo>
                  <a:lnTo>
                    <a:pt x="356" y="542"/>
                  </a:lnTo>
                  <a:lnTo>
                    <a:pt x="356" y="544"/>
                  </a:lnTo>
                  <a:lnTo>
                    <a:pt x="354" y="544"/>
                  </a:lnTo>
                  <a:lnTo>
                    <a:pt x="352" y="544"/>
                  </a:lnTo>
                  <a:lnTo>
                    <a:pt x="350" y="544"/>
                  </a:lnTo>
                  <a:lnTo>
                    <a:pt x="348" y="544"/>
                  </a:lnTo>
                  <a:lnTo>
                    <a:pt x="342" y="546"/>
                  </a:lnTo>
                  <a:lnTo>
                    <a:pt x="338" y="548"/>
                  </a:lnTo>
                  <a:lnTo>
                    <a:pt x="334" y="548"/>
                  </a:lnTo>
                  <a:lnTo>
                    <a:pt x="332" y="548"/>
                  </a:lnTo>
                  <a:lnTo>
                    <a:pt x="332" y="546"/>
                  </a:lnTo>
                  <a:lnTo>
                    <a:pt x="332" y="542"/>
                  </a:lnTo>
                  <a:lnTo>
                    <a:pt x="334" y="538"/>
                  </a:lnTo>
                  <a:lnTo>
                    <a:pt x="334" y="536"/>
                  </a:lnTo>
                  <a:lnTo>
                    <a:pt x="334" y="534"/>
                  </a:lnTo>
                  <a:lnTo>
                    <a:pt x="326" y="528"/>
                  </a:lnTo>
                  <a:lnTo>
                    <a:pt x="320" y="530"/>
                  </a:lnTo>
                  <a:lnTo>
                    <a:pt x="316" y="530"/>
                  </a:lnTo>
                  <a:lnTo>
                    <a:pt x="312" y="528"/>
                  </a:lnTo>
                  <a:lnTo>
                    <a:pt x="310" y="526"/>
                  </a:lnTo>
                  <a:lnTo>
                    <a:pt x="308" y="524"/>
                  </a:lnTo>
                  <a:lnTo>
                    <a:pt x="308" y="522"/>
                  </a:lnTo>
                  <a:lnTo>
                    <a:pt x="308" y="520"/>
                  </a:lnTo>
                  <a:lnTo>
                    <a:pt x="312" y="498"/>
                  </a:lnTo>
                  <a:lnTo>
                    <a:pt x="316" y="488"/>
                  </a:lnTo>
                  <a:lnTo>
                    <a:pt x="320" y="484"/>
                  </a:lnTo>
                  <a:lnTo>
                    <a:pt x="316" y="470"/>
                  </a:lnTo>
                  <a:lnTo>
                    <a:pt x="310" y="458"/>
                  </a:lnTo>
                  <a:lnTo>
                    <a:pt x="304" y="452"/>
                  </a:lnTo>
                  <a:lnTo>
                    <a:pt x="300" y="450"/>
                  </a:lnTo>
                  <a:lnTo>
                    <a:pt x="300" y="448"/>
                  </a:lnTo>
                  <a:lnTo>
                    <a:pt x="298" y="448"/>
                  </a:lnTo>
                  <a:lnTo>
                    <a:pt x="264" y="452"/>
                  </a:lnTo>
                  <a:lnTo>
                    <a:pt x="252" y="450"/>
                  </a:lnTo>
                  <a:lnTo>
                    <a:pt x="248" y="446"/>
                  </a:lnTo>
                  <a:lnTo>
                    <a:pt x="242" y="442"/>
                  </a:lnTo>
                  <a:lnTo>
                    <a:pt x="232" y="440"/>
                  </a:lnTo>
                  <a:lnTo>
                    <a:pt x="222" y="440"/>
                  </a:lnTo>
                  <a:lnTo>
                    <a:pt x="216" y="438"/>
                  </a:lnTo>
                  <a:lnTo>
                    <a:pt x="208" y="440"/>
                  </a:lnTo>
                  <a:lnTo>
                    <a:pt x="200" y="444"/>
                  </a:lnTo>
                  <a:lnTo>
                    <a:pt x="196" y="446"/>
                  </a:lnTo>
                  <a:lnTo>
                    <a:pt x="192" y="450"/>
                  </a:lnTo>
                  <a:lnTo>
                    <a:pt x="188" y="452"/>
                  </a:lnTo>
                  <a:lnTo>
                    <a:pt x="186" y="454"/>
                  </a:lnTo>
                  <a:lnTo>
                    <a:pt x="186" y="452"/>
                  </a:lnTo>
                  <a:lnTo>
                    <a:pt x="184" y="450"/>
                  </a:lnTo>
                  <a:lnTo>
                    <a:pt x="184" y="448"/>
                  </a:lnTo>
                  <a:lnTo>
                    <a:pt x="182" y="450"/>
                  </a:lnTo>
                  <a:lnTo>
                    <a:pt x="180" y="450"/>
                  </a:lnTo>
                  <a:lnTo>
                    <a:pt x="178" y="450"/>
                  </a:lnTo>
                  <a:lnTo>
                    <a:pt x="178" y="452"/>
                  </a:lnTo>
                  <a:lnTo>
                    <a:pt x="114" y="438"/>
                  </a:lnTo>
                  <a:lnTo>
                    <a:pt x="88" y="416"/>
                  </a:lnTo>
                  <a:lnTo>
                    <a:pt x="82" y="402"/>
                  </a:lnTo>
                  <a:lnTo>
                    <a:pt x="82" y="392"/>
                  </a:lnTo>
                  <a:lnTo>
                    <a:pt x="88" y="384"/>
                  </a:lnTo>
                  <a:lnTo>
                    <a:pt x="92" y="380"/>
                  </a:lnTo>
                  <a:lnTo>
                    <a:pt x="94" y="380"/>
                  </a:lnTo>
                  <a:lnTo>
                    <a:pt x="88" y="366"/>
                  </a:lnTo>
                  <a:lnTo>
                    <a:pt x="96" y="362"/>
                  </a:lnTo>
                  <a:lnTo>
                    <a:pt x="94" y="358"/>
                  </a:lnTo>
                  <a:lnTo>
                    <a:pt x="92" y="354"/>
                  </a:lnTo>
                  <a:lnTo>
                    <a:pt x="92" y="350"/>
                  </a:lnTo>
                  <a:lnTo>
                    <a:pt x="90" y="348"/>
                  </a:lnTo>
                  <a:lnTo>
                    <a:pt x="90" y="346"/>
                  </a:lnTo>
                  <a:lnTo>
                    <a:pt x="88" y="342"/>
                  </a:lnTo>
                  <a:lnTo>
                    <a:pt x="86" y="340"/>
                  </a:lnTo>
                  <a:lnTo>
                    <a:pt x="82" y="338"/>
                  </a:lnTo>
                  <a:lnTo>
                    <a:pt x="76" y="336"/>
                  </a:lnTo>
                  <a:lnTo>
                    <a:pt x="72" y="336"/>
                  </a:lnTo>
                  <a:lnTo>
                    <a:pt x="66" y="334"/>
                  </a:lnTo>
                  <a:lnTo>
                    <a:pt x="62" y="332"/>
                  </a:lnTo>
                  <a:lnTo>
                    <a:pt x="60" y="330"/>
                  </a:lnTo>
                  <a:lnTo>
                    <a:pt x="58" y="328"/>
                  </a:lnTo>
                  <a:lnTo>
                    <a:pt x="50" y="330"/>
                  </a:lnTo>
                  <a:lnTo>
                    <a:pt x="30" y="332"/>
                  </a:lnTo>
                  <a:lnTo>
                    <a:pt x="28" y="314"/>
                  </a:lnTo>
                  <a:lnTo>
                    <a:pt x="26" y="312"/>
                  </a:lnTo>
                  <a:lnTo>
                    <a:pt x="24" y="310"/>
                  </a:lnTo>
                  <a:lnTo>
                    <a:pt x="22" y="308"/>
                  </a:lnTo>
                  <a:lnTo>
                    <a:pt x="20" y="304"/>
                  </a:lnTo>
                  <a:lnTo>
                    <a:pt x="18" y="300"/>
                  </a:lnTo>
                  <a:lnTo>
                    <a:pt x="16" y="294"/>
                  </a:lnTo>
                  <a:lnTo>
                    <a:pt x="16" y="290"/>
                  </a:lnTo>
                  <a:lnTo>
                    <a:pt x="14" y="286"/>
                  </a:lnTo>
                  <a:lnTo>
                    <a:pt x="12" y="284"/>
                  </a:lnTo>
                  <a:lnTo>
                    <a:pt x="10" y="282"/>
                  </a:lnTo>
                  <a:lnTo>
                    <a:pt x="6" y="282"/>
                  </a:lnTo>
                  <a:lnTo>
                    <a:pt x="4" y="280"/>
                  </a:lnTo>
                  <a:lnTo>
                    <a:pt x="2" y="280"/>
                  </a:lnTo>
                  <a:lnTo>
                    <a:pt x="0" y="276"/>
                  </a:lnTo>
                  <a:lnTo>
                    <a:pt x="0" y="272"/>
                  </a:lnTo>
                  <a:lnTo>
                    <a:pt x="0" y="270"/>
                  </a:lnTo>
                  <a:lnTo>
                    <a:pt x="0" y="266"/>
                  </a:lnTo>
                  <a:lnTo>
                    <a:pt x="0" y="264"/>
                  </a:lnTo>
                  <a:lnTo>
                    <a:pt x="2" y="260"/>
                  </a:lnTo>
                  <a:lnTo>
                    <a:pt x="4" y="256"/>
                  </a:lnTo>
                  <a:lnTo>
                    <a:pt x="8" y="254"/>
                  </a:lnTo>
                  <a:lnTo>
                    <a:pt x="12" y="252"/>
                  </a:lnTo>
                  <a:lnTo>
                    <a:pt x="18" y="252"/>
                  </a:lnTo>
                  <a:lnTo>
                    <a:pt x="28" y="254"/>
                  </a:lnTo>
                  <a:lnTo>
                    <a:pt x="40" y="246"/>
                  </a:lnTo>
                  <a:lnTo>
                    <a:pt x="42" y="244"/>
                  </a:lnTo>
                  <a:lnTo>
                    <a:pt x="44" y="242"/>
                  </a:lnTo>
                  <a:lnTo>
                    <a:pt x="48" y="242"/>
                  </a:lnTo>
                  <a:lnTo>
                    <a:pt x="54" y="240"/>
                  </a:lnTo>
                  <a:lnTo>
                    <a:pt x="56" y="240"/>
                  </a:lnTo>
                  <a:lnTo>
                    <a:pt x="60" y="240"/>
                  </a:lnTo>
                  <a:lnTo>
                    <a:pt x="64" y="238"/>
                  </a:lnTo>
                  <a:lnTo>
                    <a:pt x="70" y="236"/>
                  </a:lnTo>
                  <a:lnTo>
                    <a:pt x="74" y="232"/>
                  </a:lnTo>
                  <a:lnTo>
                    <a:pt x="78" y="226"/>
                  </a:lnTo>
                  <a:lnTo>
                    <a:pt x="80" y="220"/>
                  </a:lnTo>
                  <a:lnTo>
                    <a:pt x="82" y="218"/>
                  </a:lnTo>
                  <a:lnTo>
                    <a:pt x="82" y="216"/>
                  </a:lnTo>
                  <a:lnTo>
                    <a:pt x="84" y="212"/>
                  </a:lnTo>
                  <a:lnTo>
                    <a:pt x="84" y="208"/>
                  </a:lnTo>
                  <a:lnTo>
                    <a:pt x="84" y="206"/>
                  </a:lnTo>
                  <a:lnTo>
                    <a:pt x="84" y="202"/>
                  </a:lnTo>
                  <a:lnTo>
                    <a:pt x="80" y="202"/>
                  </a:lnTo>
                  <a:lnTo>
                    <a:pt x="78" y="198"/>
                  </a:lnTo>
                  <a:lnTo>
                    <a:pt x="76" y="196"/>
                  </a:lnTo>
                  <a:lnTo>
                    <a:pt x="74" y="192"/>
                  </a:lnTo>
                  <a:lnTo>
                    <a:pt x="74" y="188"/>
                  </a:lnTo>
                  <a:lnTo>
                    <a:pt x="74" y="186"/>
                  </a:lnTo>
                  <a:lnTo>
                    <a:pt x="80" y="184"/>
                  </a:lnTo>
                  <a:lnTo>
                    <a:pt x="84" y="182"/>
                  </a:lnTo>
                  <a:lnTo>
                    <a:pt x="86" y="182"/>
                  </a:lnTo>
                  <a:lnTo>
                    <a:pt x="88" y="180"/>
                  </a:lnTo>
                  <a:lnTo>
                    <a:pt x="90" y="178"/>
                  </a:lnTo>
                  <a:lnTo>
                    <a:pt x="90" y="176"/>
                  </a:lnTo>
                  <a:lnTo>
                    <a:pt x="90" y="174"/>
                  </a:lnTo>
                  <a:lnTo>
                    <a:pt x="90" y="172"/>
                  </a:lnTo>
                  <a:lnTo>
                    <a:pt x="94" y="172"/>
                  </a:lnTo>
                  <a:lnTo>
                    <a:pt x="98" y="170"/>
                  </a:lnTo>
                  <a:lnTo>
                    <a:pt x="102" y="170"/>
                  </a:lnTo>
                  <a:lnTo>
                    <a:pt x="106" y="168"/>
                  </a:lnTo>
                  <a:lnTo>
                    <a:pt x="110" y="164"/>
                  </a:lnTo>
                  <a:lnTo>
                    <a:pt x="112" y="158"/>
                  </a:lnTo>
                  <a:lnTo>
                    <a:pt x="116" y="152"/>
                  </a:lnTo>
                  <a:lnTo>
                    <a:pt x="116" y="146"/>
                  </a:lnTo>
                  <a:lnTo>
                    <a:pt x="116" y="142"/>
                  </a:lnTo>
                  <a:lnTo>
                    <a:pt x="120" y="136"/>
                  </a:lnTo>
                  <a:lnTo>
                    <a:pt x="124" y="134"/>
                  </a:lnTo>
                  <a:lnTo>
                    <a:pt x="128" y="132"/>
                  </a:lnTo>
                  <a:lnTo>
                    <a:pt x="134" y="130"/>
                  </a:lnTo>
                  <a:lnTo>
                    <a:pt x="140" y="130"/>
                  </a:lnTo>
                  <a:lnTo>
                    <a:pt x="144" y="128"/>
                  </a:lnTo>
                  <a:lnTo>
                    <a:pt x="146" y="124"/>
                  </a:lnTo>
                  <a:lnTo>
                    <a:pt x="148" y="120"/>
                  </a:lnTo>
                  <a:lnTo>
                    <a:pt x="150" y="114"/>
                  </a:lnTo>
                  <a:lnTo>
                    <a:pt x="154" y="110"/>
                  </a:lnTo>
                  <a:lnTo>
                    <a:pt x="158" y="104"/>
                  </a:lnTo>
                  <a:lnTo>
                    <a:pt x="164" y="102"/>
                  </a:lnTo>
                  <a:lnTo>
                    <a:pt x="172" y="100"/>
                  </a:lnTo>
                  <a:lnTo>
                    <a:pt x="176" y="100"/>
                  </a:lnTo>
                  <a:lnTo>
                    <a:pt x="178" y="98"/>
                  </a:lnTo>
                  <a:lnTo>
                    <a:pt x="180" y="96"/>
                  </a:lnTo>
                  <a:lnTo>
                    <a:pt x="180" y="94"/>
                  </a:lnTo>
                  <a:lnTo>
                    <a:pt x="180" y="92"/>
                  </a:lnTo>
                  <a:lnTo>
                    <a:pt x="180" y="90"/>
                  </a:lnTo>
                  <a:lnTo>
                    <a:pt x="180" y="86"/>
                  </a:lnTo>
                  <a:lnTo>
                    <a:pt x="182" y="82"/>
                  </a:lnTo>
                  <a:lnTo>
                    <a:pt x="186" y="80"/>
                  </a:lnTo>
                  <a:lnTo>
                    <a:pt x="190" y="76"/>
                  </a:lnTo>
                  <a:lnTo>
                    <a:pt x="194" y="74"/>
                  </a:lnTo>
                  <a:lnTo>
                    <a:pt x="216" y="74"/>
                  </a:lnTo>
                  <a:lnTo>
                    <a:pt x="194" y="86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78" name="Freeform 212"/>
            <p:cNvSpPr>
              <a:spLocks/>
            </p:cNvSpPr>
            <p:nvPr/>
          </p:nvSpPr>
          <p:spPr bwMode="gray">
            <a:xfrm>
              <a:off x="2133" y="2924"/>
              <a:ext cx="68" cy="56"/>
            </a:xfrm>
            <a:custGeom>
              <a:avLst/>
              <a:gdLst>
                <a:gd name="T0" fmla="*/ 2 w 68"/>
                <a:gd name="T1" fmla="*/ 36 h 56"/>
                <a:gd name="T2" fmla="*/ 2 w 68"/>
                <a:gd name="T3" fmla="*/ 32 h 56"/>
                <a:gd name="T4" fmla="*/ 0 w 68"/>
                <a:gd name="T5" fmla="*/ 22 h 56"/>
                <a:gd name="T6" fmla="*/ 2 w 68"/>
                <a:gd name="T7" fmla="*/ 10 h 56"/>
                <a:gd name="T8" fmla="*/ 10 w 68"/>
                <a:gd name="T9" fmla="*/ 4 h 56"/>
                <a:gd name="T10" fmla="*/ 10 w 68"/>
                <a:gd name="T11" fmla="*/ 2 h 56"/>
                <a:gd name="T12" fmla="*/ 12 w 68"/>
                <a:gd name="T13" fmla="*/ 2 h 56"/>
                <a:gd name="T14" fmla="*/ 14 w 68"/>
                <a:gd name="T15" fmla="*/ 2 h 56"/>
                <a:gd name="T16" fmla="*/ 16 w 68"/>
                <a:gd name="T17" fmla="*/ 0 h 56"/>
                <a:gd name="T18" fmla="*/ 22 w 68"/>
                <a:gd name="T19" fmla="*/ 0 h 56"/>
                <a:gd name="T20" fmla="*/ 28 w 68"/>
                <a:gd name="T21" fmla="*/ 2 h 56"/>
                <a:gd name="T22" fmla="*/ 34 w 68"/>
                <a:gd name="T23" fmla="*/ 4 h 56"/>
                <a:gd name="T24" fmla="*/ 42 w 68"/>
                <a:gd name="T25" fmla="*/ 10 h 56"/>
                <a:gd name="T26" fmla="*/ 44 w 68"/>
                <a:gd name="T27" fmla="*/ 8 h 56"/>
                <a:gd name="T28" fmla="*/ 46 w 68"/>
                <a:gd name="T29" fmla="*/ 8 h 56"/>
                <a:gd name="T30" fmla="*/ 50 w 68"/>
                <a:gd name="T31" fmla="*/ 8 h 56"/>
                <a:gd name="T32" fmla="*/ 54 w 68"/>
                <a:gd name="T33" fmla="*/ 8 h 56"/>
                <a:gd name="T34" fmla="*/ 58 w 68"/>
                <a:gd name="T35" fmla="*/ 8 h 56"/>
                <a:gd name="T36" fmla="*/ 60 w 68"/>
                <a:gd name="T37" fmla="*/ 8 h 56"/>
                <a:gd name="T38" fmla="*/ 64 w 68"/>
                <a:gd name="T39" fmla="*/ 10 h 56"/>
                <a:gd name="T40" fmla="*/ 66 w 68"/>
                <a:gd name="T41" fmla="*/ 12 h 56"/>
                <a:gd name="T42" fmla="*/ 68 w 68"/>
                <a:gd name="T43" fmla="*/ 16 h 56"/>
                <a:gd name="T44" fmla="*/ 68 w 68"/>
                <a:gd name="T45" fmla="*/ 18 h 56"/>
                <a:gd name="T46" fmla="*/ 66 w 68"/>
                <a:gd name="T47" fmla="*/ 22 h 56"/>
                <a:gd name="T48" fmla="*/ 66 w 68"/>
                <a:gd name="T49" fmla="*/ 26 h 56"/>
                <a:gd name="T50" fmla="*/ 64 w 68"/>
                <a:gd name="T51" fmla="*/ 30 h 56"/>
                <a:gd name="T52" fmla="*/ 64 w 68"/>
                <a:gd name="T53" fmla="*/ 32 h 56"/>
                <a:gd name="T54" fmla="*/ 64 w 68"/>
                <a:gd name="T55" fmla="*/ 34 h 56"/>
                <a:gd name="T56" fmla="*/ 54 w 68"/>
                <a:gd name="T57" fmla="*/ 38 h 56"/>
                <a:gd name="T58" fmla="*/ 50 w 68"/>
                <a:gd name="T59" fmla="*/ 42 h 56"/>
                <a:gd name="T60" fmla="*/ 46 w 68"/>
                <a:gd name="T61" fmla="*/ 42 h 56"/>
                <a:gd name="T62" fmla="*/ 42 w 68"/>
                <a:gd name="T63" fmla="*/ 52 h 56"/>
                <a:gd name="T64" fmla="*/ 24 w 68"/>
                <a:gd name="T65" fmla="*/ 56 h 56"/>
                <a:gd name="T66" fmla="*/ 2 w 68"/>
                <a:gd name="T67" fmla="*/ 36 h 5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8"/>
                <a:gd name="T103" fmla="*/ 0 h 56"/>
                <a:gd name="T104" fmla="*/ 68 w 68"/>
                <a:gd name="T105" fmla="*/ 56 h 5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8" h="56">
                  <a:moveTo>
                    <a:pt x="2" y="36"/>
                  </a:moveTo>
                  <a:lnTo>
                    <a:pt x="2" y="32"/>
                  </a:lnTo>
                  <a:lnTo>
                    <a:pt x="0" y="22"/>
                  </a:lnTo>
                  <a:lnTo>
                    <a:pt x="2" y="10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4" y="4"/>
                  </a:lnTo>
                  <a:lnTo>
                    <a:pt x="42" y="10"/>
                  </a:lnTo>
                  <a:lnTo>
                    <a:pt x="44" y="8"/>
                  </a:lnTo>
                  <a:lnTo>
                    <a:pt x="46" y="8"/>
                  </a:lnTo>
                  <a:lnTo>
                    <a:pt x="50" y="8"/>
                  </a:lnTo>
                  <a:lnTo>
                    <a:pt x="54" y="8"/>
                  </a:lnTo>
                  <a:lnTo>
                    <a:pt x="58" y="8"/>
                  </a:lnTo>
                  <a:lnTo>
                    <a:pt x="60" y="8"/>
                  </a:lnTo>
                  <a:lnTo>
                    <a:pt x="64" y="10"/>
                  </a:lnTo>
                  <a:lnTo>
                    <a:pt x="66" y="12"/>
                  </a:lnTo>
                  <a:lnTo>
                    <a:pt x="68" y="16"/>
                  </a:lnTo>
                  <a:lnTo>
                    <a:pt x="68" y="18"/>
                  </a:lnTo>
                  <a:lnTo>
                    <a:pt x="66" y="22"/>
                  </a:lnTo>
                  <a:lnTo>
                    <a:pt x="66" y="26"/>
                  </a:lnTo>
                  <a:lnTo>
                    <a:pt x="64" y="30"/>
                  </a:lnTo>
                  <a:lnTo>
                    <a:pt x="64" y="32"/>
                  </a:lnTo>
                  <a:lnTo>
                    <a:pt x="64" y="34"/>
                  </a:lnTo>
                  <a:lnTo>
                    <a:pt x="54" y="38"/>
                  </a:lnTo>
                  <a:lnTo>
                    <a:pt x="50" y="42"/>
                  </a:lnTo>
                  <a:lnTo>
                    <a:pt x="46" y="42"/>
                  </a:lnTo>
                  <a:lnTo>
                    <a:pt x="42" y="52"/>
                  </a:lnTo>
                  <a:lnTo>
                    <a:pt x="24" y="56"/>
                  </a:lnTo>
                  <a:lnTo>
                    <a:pt x="2" y="36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79" name="Freeform 213"/>
            <p:cNvSpPr>
              <a:spLocks/>
            </p:cNvSpPr>
            <p:nvPr/>
          </p:nvSpPr>
          <p:spPr bwMode="gray">
            <a:xfrm>
              <a:off x="2487" y="2650"/>
              <a:ext cx="36" cy="44"/>
            </a:xfrm>
            <a:custGeom>
              <a:avLst/>
              <a:gdLst>
                <a:gd name="T0" fmla="*/ 6 w 36"/>
                <a:gd name="T1" fmla="*/ 0 h 44"/>
                <a:gd name="T2" fmla="*/ 6 w 36"/>
                <a:gd name="T3" fmla="*/ 2 h 44"/>
                <a:gd name="T4" fmla="*/ 2 w 36"/>
                <a:gd name="T5" fmla="*/ 4 h 44"/>
                <a:gd name="T6" fmla="*/ 0 w 36"/>
                <a:gd name="T7" fmla="*/ 6 h 44"/>
                <a:gd name="T8" fmla="*/ 0 w 36"/>
                <a:gd name="T9" fmla="*/ 10 h 44"/>
                <a:gd name="T10" fmla="*/ 2 w 36"/>
                <a:gd name="T11" fmla="*/ 12 h 44"/>
                <a:gd name="T12" fmla="*/ 4 w 36"/>
                <a:gd name="T13" fmla="*/ 16 h 44"/>
                <a:gd name="T14" fmla="*/ 8 w 36"/>
                <a:gd name="T15" fmla="*/ 20 h 44"/>
                <a:gd name="T16" fmla="*/ 10 w 36"/>
                <a:gd name="T17" fmla="*/ 24 h 44"/>
                <a:gd name="T18" fmla="*/ 14 w 36"/>
                <a:gd name="T19" fmla="*/ 28 h 44"/>
                <a:gd name="T20" fmla="*/ 16 w 36"/>
                <a:gd name="T21" fmla="*/ 32 h 44"/>
                <a:gd name="T22" fmla="*/ 16 w 36"/>
                <a:gd name="T23" fmla="*/ 32 h 44"/>
                <a:gd name="T24" fmla="*/ 16 w 36"/>
                <a:gd name="T25" fmla="*/ 34 h 44"/>
                <a:gd name="T26" fmla="*/ 16 w 36"/>
                <a:gd name="T27" fmla="*/ 36 h 44"/>
                <a:gd name="T28" fmla="*/ 16 w 36"/>
                <a:gd name="T29" fmla="*/ 38 h 44"/>
                <a:gd name="T30" fmla="*/ 18 w 36"/>
                <a:gd name="T31" fmla="*/ 40 h 44"/>
                <a:gd name="T32" fmla="*/ 18 w 36"/>
                <a:gd name="T33" fmla="*/ 42 h 44"/>
                <a:gd name="T34" fmla="*/ 22 w 36"/>
                <a:gd name="T35" fmla="*/ 44 h 44"/>
                <a:gd name="T36" fmla="*/ 26 w 36"/>
                <a:gd name="T37" fmla="*/ 44 h 44"/>
                <a:gd name="T38" fmla="*/ 30 w 36"/>
                <a:gd name="T39" fmla="*/ 42 h 44"/>
                <a:gd name="T40" fmla="*/ 34 w 36"/>
                <a:gd name="T41" fmla="*/ 38 h 44"/>
                <a:gd name="T42" fmla="*/ 34 w 36"/>
                <a:gd name="T43" fmla="*/ 34 h 44"/>
                <a:gd name="T44" fmla="*/ 34 w 36"/>
                <a:gd name="T45" fmla="*/ 30 h 44"/>
                <a:gd name="T46" fmla="*/ 34 w 36"/>
                <a:gd name="T47" fmla="*/ 26 h 44"/>
                <a:gd name="T48" fmla="*/ 34 w 36"/>
                <a:gd name="T49" fmla="*/ 22 h 44"/>
                <a:gd name="T50" fmla="*/ 34 w 36"/>
                <a:gd name="T51" fmla="*/ 18 h 44"/>
                <a:gd name="T52" fmla="*/ 34 w 36"/>
                <a:gd name="T53" fmla="*/ 16 h 44"/>
                <a:gd name="T54" fmla="*/ 36 w 36"/>
                <a:gd name="T55" fmla="*/ 14 h 44"/>
                <a:gd name="T56" fmla="*/ 34 w 36"/>
                <a:gd name="T57" fmla="*/ 14 h 44"/>
                <a:gd name="T58" fmla="*/ 32 w 36"/>
                <a:gd name="T59" fmla="*/ 12 h 44"/>
                <a:gd name="T60" fmla="*/ 28 w 36"/>
                <a:gd name="T61" fmla="*/ 10 h 44"/>
                <a:gd name="T62" fmla="*/ 24 w 36"/>
                <a:gd name="T63" fmla="*/ 6 h 44"/>
                <a:gd name="T64" fmla="*/ 20 w 36"/>
                <a:gd name="T65" fmla="*/ 4 h 44"/>
                <a:gd name="T66" fmla="*/ 18 w 36"/>
                <a:gd name="T67" fmla="*/ 4 h 44"/>
                <a:gd name="T68" fmla="*/ 12 w 36"/>
                <a:gd name="T69" fmla="*/ 4 h 44"/>
                <a:gd name="T70" fmla="*/ 10 w 36"/>
                <a:gd name="T71" fmla="*/ 2 h 44"/>
                <a:gd name="T72" fmla="*/ 8 w 36"/>
                <a:gd name="T73" fmla="*/ 2 h 44"/>
                <a:gd name="T74" fmla="*/ 6 w 36"/>
                <a:gd name="T75" fmla="*/ 0 h 4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6"/>
                <a:gd name="T115" fmla="*/ 0 h 44"/>
                <a:gd name="T116" fmla="*/ 36 w 36"/>
                <a:gd name="T117" fmla="*/ 44 h 4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6" h="44">
                  <a:moveTo>
                    <a:pt x="6" y="0"/>
                  </a:move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6"/>
                  </a:lnTo>
                  <a:lnTo>
                    <a:pt x="8" y="20"/>
                  </a:lnTo>
                  <a:lnTo>
                    <a:pt x="10" y="24"/>
                  </a:lnTo>
                  <a:lnTo>
                    <a:pt x="14" y="28"/>
                  </a:lnTo>
                  <a:lnTo>
                    <a:pt x="16" y="32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6" y="38"/>
                  </a:lnTo>
                  <a:lnTo>
                    <a:pt x="18" y="40"/>
                  </a:lnTo>
                  <a:lnTo>
                    <a:pt x="18" y="42"/>
                  </a:lnTo>
                  <a:lnTo>
                    <a:pt x="22" y="44"/>
                  </a:lnTo>
                  <a:lnTo>
                    <a:pt x="26" y="44"/>
                  </a:lnTo>
                  <a:lnTo>
                    <a:pt x="30" y="42"/>
                  </a:lnTo>
                  <a:lnTo>
                    <a:pt x="34" y="38"/>
                  </a:lnTo>
                  <a:lnTo>
                    <a:pt x="34" y="34"/>
                  </a:lnTo>
                  <a:lnTo>
                    <a:pt x="34" y="30"/>
                  </a:lnTo>
                  <a:lnTo>
                    <a:pt x="34" y="26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6" y="14"/>
                  </a:lnTo>
                  <a:lnTo>
                    <a:pt x="34" y="14"/>
                  </a:lnTo>
                  <a:lnTo>
                    <a:pt x="32" y="12"/>
                  </a:lnTo>
                  <a:lnTo>
                    <a:pt x="28" y="10"/>
                  </a:lnTo>
                  <a:lnTo>
                    <a:pt x="24" y="6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80" name="Freeform 214"/>
            <p:cNvSpPr>
              <a:spLocks/>
            </p:cNvSpPr>
            <p:nvPr/>
          </p:nvSpPr>
          <p:spPr bwMode="gray">
            <a:xfrm>
              <a:off x="2499" y="2528"/>
              <a:ext cx="144" cy="122"/>
            </a:xfrm>
            <a:custGeom>
              <a:avLst/>
              <a:gdLst>
                <a:gd name="T0" fmla="*/ 0 w 144"/>
                <a:gd name="T1" fmla="*/ 114 h 122"/>
                <a:gd name="T2" fmla="*/ 22 w 144"/>
                <a:gd name="T3" fmla="*/ 114 h 122"/>
                <a:gd name="T4" fmla="*/ 58 w 144"/>
                <a:gd name="T5" fmla="*/ 106 h 122"/>
                <a:gd name="T6" fmla="*/ 62 w 144"/>
                <a:gd name="T7" fmla="*/ 118 h 122"/>
                <a:gd name="T8" fmla="*/ 66 w 144"/>
                <a:gd name="T9" fmla="*/ 120 h 122"/>
                <a:gd name="T10" fmla="*/ 74 w 144"/>
                <a:gd name="T11" fmla="*/ 120 h 122"/>
                <a:gd name="T12" fmla="*/ 82 w 144"/>
                <a:gd name="T13" fmla="*/ 114 h 122"/>
                <a:gd name="T14" fmla="*/ 86 w 144"/>
                <a:gd name="T15" fmla="*/ 110 h 122"/>
                <a:gd name="T16" fmla="*/ 102 w 144"/>
                <a:gd name="T17" fmla="*/ 104 h 122"/>
                <a:gd name="T18" fmla="*/ 106 w 144"/>
                <a:gd name="T19" fmla="*/ 100 h 122"/>
                <a:gd name="T20" fmla="*/ 116 w 144"/>
                <a:gd name="T21" fmla="*/ 94 h 122"/>
                <a:gd name="T22" fmla="*/ 124 w 144"/>
                <a:gd name="T23" fmla="*/ 88 h 122"/>
                <a:gd name="T24" fmla="*/ 128 w 144"/>
                <a:gd name="T25" fmla="*/ 82 h 122"/>
                <a:gd name="T26" fmla="*/ 132 w 144"/>
                <a:gd name="T27" fmla="*/ 76 h 122"/>
                <a:gd name="T28" fmla="*/ 136 w 144"/>
                <a:gd name="T29" fmla="*/ 68 h 122"/>
                <a:gd name="T30" fmla="*/ 138 w 144"/>
                <a:gd name="T31" fmla="*/ 60 h 122"/>
                <a:gd name="T32" fmla="*/ 138 w 144"/>
                <a:gd name="T33" fmla="*/ 52 h 122"/>
                <a:gd name="T34" fmla="*/ 136 w 144"/>
                <a:gd name="T35" fmla="*/ 44 h 122"/>
                <a:gd name="T36" fmla="*/ 136 w 144"/>
                <a:gd name="T37" fmla="*/ 42 h 122"/>
                <a:gd name="T38" fmla="*/ 140 w 144"/>
                <a:gd name="T39" fmla="*/ 38 h 122"/>
                <a:gd name="T40" fmla="*/ 144 w 144"/>
                <a:gd name="T41" fmla="*/ 30 h 122"/>
                <a:gd name="T42" fmla="*/ 144 w 144"/>
                <a:gd name="T43" fmla="*/ 20 h 122"/>
                <a:gd name="T44" fmla="*/ 142 w 144"/>
                <a:gd name="T45" fmla="*/ 8 h 122"/>
                <a:gd name="T46" fmla="*/ 140 w 144"/>
                <a:gd name="T47" fmla="*/ 0 h 122"/>
                <a:gd name="T48" fmla="*/ 138 w 144"/>
                <a:gd name="T49" fmla="*/ 0 h 122"/>
                <a:gd name="T50" fmla="*/ 132 w 144"/>
                <a:gd name="T51" fmla="*/ 2 h 122"/>
                <a:gd name="T52" fmla="*/ 122 w 144"/>
                <a:gd name="T53" fmla="*/ 8 h 122"/>
                <a:gd name="T54" fmla="*/ 116 w 144"/>
                <a:gd name="T55" fmla="*/ 18 h 122"/>
                <a:gd name="T56" fmla="*/ 114 w 144"/>
                <a:gd name="T57" fmla="*/ 32 h 122"/>
                <a:gd name="T58" fmla="*/ 112 w 144"/>
                <a:gd name="T59" fmla="*/ 44 h 122"/>
                <a:gd name="T60" fmla="*/ 108 w 144"/>
                <a:gd name="T61" fmla="*/ 48 h 122"/>
                <a:gd name="T62" fmla="*/ 102 w 144"/>
                <a:gd name="T63" fmla="*/ 58 h 122"/>
                <a:gd name="T64" fmla="*/ 94 w 144"/>
                <a:gd name="T65" fmla="*/ 68 h 122"/>
                <a:gd name="T66" fmla="*/ 82 w 144"/>
                <a:gd name="T67" fmla="*/ 76 h 122"/>
                <a:gd name="T68" fmla="*/ 72 w 144"/>
                <a:gd name="T69" fmla="*/ 84 h 122"/>
                <a:gd name="T70" fmla="*/ 64 w 144"/>
                <a:gd name="T71" fmla="*/ 90 h 122"/>
                <a:gd name="T72" fmla="*/ 40 w 144"/>
                <a:gd name="T73" fmla="*/ 90 h 122"/>
                <a:gd name="T74" fmla="*/ 6 w 144"/>
                <a:gd name="T75" fmla="*/ 106 h 12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44"/>
                <a:gd name="T115" fmla="*/ 0 h 122"/>
                <a:gd name="T116" fmla="*/ 144 w 144"/>
                <a:gd name="T117" fmla="*/ 122 h 12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44" h="122">
                  <a:moveTo>
                    <a:pt x="6" y="106"/>
                  </a:moveTo>
                  <a:lnTo>
                    <a:pt x="0" y="114"/>
                  </a:lnTo>
                  <a:lnTo>
                    <a:pt x="14" y="118"/>
                  </a:lnTo>
                  <a:lnTo>
                    <a:pt x="22" y="114"/>
                  </a:lnTo>
                  <a:lnTo>
                    <a:pt x="38" y="110"/>
                  </a:lnTo>
                  <a:lnTo>
                    <a:pt x="58" y="106"/>
                  </a:lnTo>
                  <a:lnTo>
                    <a:pt x="62" y="118"/>
                  </a:lnTo>
                  <a:lnTo>
                    <a:pt x="62" y="120"/>
                  </a:lnTo>
                  <a:lnTo>
                    <a:pt x="66" y="120"/>
                  </a:lnTo>
                  <a:lnTo>
                    <a:pt x="68" y="122"/>
                  </a:lnTo>
                  <a:lnTo>
                    <a:pt x="74" y="120"/>
                  </a:lnTo>
                  <a:lnTo>
                    <a:pt x="78" y="116"/>
                  </a:lnTo>
                  <a:lnTo>
                    <a:pt x="82" y="114"/>
                  </a:lnTo>
                  <a:lnTo>
                    <a:pt x="84" y="110"/>
                  </a:lnTo>
                  <a:lnTo>
                    <a:pt x="86" y="110"/>
                  </a:lnTo>
                  <a:lnTo>
                    <a:pt x="100" y="106"/>
                  </a:lnTo>
                  <a:lnTo>
                    <a:pt x="102" y="104"/>
                  </a:lnTo>
                  <a:lnTo>
                    <a:pt x="104" y="104"/>
                  </a:lnTo>
                  <a:lnTo>
                    <a:pt x="106" y="100"/>
                  </a:lnTo>
                  <a:lnTo>
                    <a:pt x="112" y="98"/>
                  </a:lnTo>
                  <a:lnTo>
                    <a:pt x="116" y="94"/>
                  </a:lnTo>
                  <a:lnTo>
                    <a:pt x="120" y="90"/>
                  </a:lnTo>
                  <a:lnTo>
                    <a:pt x="124" y="88"/>
                  </a:lnTo>
                  <a:lnTo>
                    <a:pt x="126" y="84"/>
                  </a:lnTo>
                  <a:lnTo>
                    <a:pt x="128" y="82"/>
                  </a:lnTo>
                  <a:lnTo>
                    <a:pt x="130" y="80"/>
                  </a:lnTo>
                  <a:lnTo>
                    <a:pt x="132" y="76"/>
                  </a:lnTo>
                  <a:lnTo>
                    <a:pt x="134" y="72"/>
                  </a:lnTo>
                  <a:lnTo>
                    <a:pt x="136" y="68"/>
                  </a:lnTo>
                  <a:lnTo>
                    <a:pt x="138" y="64"/>
                  </a:lnTo>
                  <a:lnTo>
                    <a:pt x="138" y="60"/>
                  </a:lnTo>
                  <a:lnTo>
                    <a:pt x="138" y="58"/>
                  </a:lnTo>
                  <a:lnTo>
                    <a:pt x="138" y="52"/>
                  </a:lnTo>
                  <a:lnTo>
                    <a:pt x="136" y="48"/>
                  </a:lnTo>
                  <a:lnTo>
                    <a:pt x="136" y="44"/>
                  </a:lnTo>
                  <a:lnTo>
                    <a:pt x="136" y="42"/>
                  </a:lnTo>
                  <a:lnTo>
                    <a:pt x="138" y="40"/>
                  </a:lnTo>
                  <a:lnTo>
                    <a:pt x="140" y="38"/>
                  </a:lnTo>
                  <a:lnTo>
                    <a:pt x="142" y="34"/>
                  </a:lnTo>
                  <a:lnTo>
                    <a:pt x="144" y="30"/>
                  </a:lnTo>
                  <a:lnTo>
                    <a:pt x="144" y="26"/>
                  </a:lnTo>
                  <a:lnTo>
                    <a:pt x="144" y="20"/>
                  </a:lnTo>
                  <a:lnTo>
                    <a:pt x="142" y="14"/>
                  </a:lnTo>
                  <a:lnTo>
                    <a:pt x="142" y="8"/>
                  </a:lnTo>
                  <a:lnTo>
                    <a:pt x="140" y="4"/>
                  </a:lnTo>
                  <a:lnTo>
                    <a:pt x="140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2" y="2"/>
                  </a:lnTo>
                  <a:lnTo>
                    <a:pt x="126" y="4"/>
                  </a:lnTo>
                  <a:lnTo>
                    <a:pt x="122" y="8"/>
                  </a:lnTo>
                  <a:lnTo>
                    <a:pt x="118" y="12"/>
                  </a:lnTo>
                  <a:lnTo>
                    <a:pt x="116" y="18"/>
                  </a:lnTo>
                  <a:lnTo>
                    <a:pt x="114" y="26"/>
                  </a:lnTo>
                  <a:lnTo>
                    <a:pt x="114" y="32"/>
                  </a:lnTo>
                  <a:lnTo>
                    <a:pt x="112" y="38"/>
                  </a:lnTo>
                  <a:lnTo>
                    <a:pt x="112" y="44"/>
                  </a:lnTo>
                  <a:lnTo>
                    <a:pt x="110" y="46"/>
                  </a:lnTo>
                  <a:lnTo>
                    <a:pt x="108" y="48"/>
                  </a:lnTo>
                  <a:lnTo>
                    <a:pt x="106" y="52"/>
                  </a:lnTo>
                  <a:lnTo>
                    <a:pt x="102" y="58"/>
                  </a:lnTo>
                  <a:lnTo>
                    <a:pt x="98" y="62"/>
                  </a:lnTo>
                  <a:lnTo>
                    <a:pt x="94" y="68"/>
                  </a:lnTo>
                  <a:lnTo>
                    <a:pt x="88" y="72"/>
                  </a:lnTo>
                  <a:lnTo>
                    <a:pt x="82" y="76"/>
                  </a:lnTo>
                  <a:lnTo>
                    <a:pt x="76" y="80"/>
                  </a:lnTo>
                  <a:lnTo>
                    <a:pt x="72" y="84"/>
                  </a:lnTo>
                  <a:lnTo>
                    <a:pt x="68" y="88"/>
                  </a:lnTo>
                  <a:lnTo>
                    <a:pt x="64" y="90"/>
                  </a:lnTo>
                  <a:lnTo>
                    <a:pt x="40" y="90"/>
                  </a:lnTo>
                  <a:lnTo>
                    <a:pt x="22" y="96"/>
                  </a:lnTo>
                  <a:lnTo>
                    <a:pt x="6" y="106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81" name="Freeform 215"/>
            <p:cNvSpPr>
              <a:spLocks/>
            </p:cNvSpPr>
            <p:nvPr/>
          </p:nvSpPr>
          <p:spPr bwMode="gray">
            <a:xfrm>
              <a:off x="2519" y="2644"/>
              <a:ext cx="24" cy="16"/>
            </a:xfrm>
            <a:custGeom>
              <a:avLst/>
              <a:gdLst>
                <a:gd name="T0" fmla="*/ 8 w 24"/>
                <a:gd name="T1" fmla="*/ 0 h 16"/>
                <a:gd name="T2" fmla="*/ 0 w 24"/>
                <a:gd name="T3" fmla="*/ 10 h 16"/>
                <a:gd name="T4" fmla="*/ 8 w 24"/>
                <a:gd name="T5" fmla="*/ 16 h 16"/>
                <a:gd name="T6" fmla="*/ 18 w 24"/>
                <a:gd name="T7" fmla="*/ 8 h 16"/>
                <a:gd name="T8" fmla="*/ 24 w 24"/>
                <a:gd name="T9" fmla="*/ 2 h 16"/>
                <a:gd name="T10" fmla="*/ 8 w 24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4"/>
                <a:gd name="T19" fmla="*/ 0 h 16"/>
                <a:gd name="T20" fmla="*/ 24 w 24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4" h="16">
                  <a:moveTo>
                    <a:pt x="8" y="0"/>
                  </a:moveTo>
                  <a:lnTo>
                    <a:pt x="0" y="10"/>
                  </a:lnTo>
                  <a:lnTo>
                    <a:pt x="8" y="16"/>
                  </a:lnTo>
                  <a:lnTo>
                    <a:pt x="18" y="8"/>
                  </a:lnTo>
                  <a:lnTo>
                    <a:pt x="24" y="2"/>
                  </a:lnTo>
                  <a:lnTo>
                    <a:pt x="8" y="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82" name="Freeform 216"/>
            <p:cNvSpPr>
              <a:spLocks/>
            </p:cNvSpPr>
            <p:nvPr/>
          </p:nvSpPr>
          <p:spPr bwMode="gray">
            <a:xfrm>
              <a:off x="2617" y="2454"/>
              <a:ext cx="78" cy="60"/>
            </a:xfrm>
            <a:custGeom>
              <a:avLst/>
              <a:gdLst>
                <a:gd name="T0" fmla="*/ 36 w 78"/>
                <a:gd name="T1" fmla="*/ 6 h 60"/>
                <a:gd name="T2" fmla="*/ 36 w 78"/>
                <a:gd name="T3" fmla="*/ 6 h 60"/>
                <a:gd name="T4" fmla="*/ 34 w 78"/>
                <a:gd name="T5" fmla="*/ 4 h 60"/>
                <a:gd name="T6" fmla="*/ 32 w 78"/>
                <a:gd name="T7" fmla="*/ 2 h 60"/>
                <a:gd name="T8" fmla="*/ 30 w 78"/>
                <a:gd name="T9" fmla="*/ 0 h 60"/>
                <a:gd name="T10" fmla="*/ 28 w 78"/>
                <a:gd name="T11" fmla="*/ 0 h 60"/>
                <a:gd name="T12" fmla="*/ 26 w 78"/>
                <a:gd name="T13" fmla="*/ 2 h 60"/>
                <a:gd name="T14" fmla="*/ 24 w 78"/>
                <a:gd name="T15" fmla="*/ 4 h 60"/>
                <a:gd name="T16" fmla="*/ 22 w 78"/>
                <a:gd name="T17" fmla="*/ 12 h 60"/>
                <a:gd name="T18" fmla="*/ 20 w 78"/>
                <a:gd name="T19" fmla="*/ 18 h 60"/>
                <a:gd name="T20" fmla="*/ 20 w 78"/>
                <a:gd name="T21" fmla="*/ 22 h 60"/>
                <a:gd name="T22" fmla="*/ 20 w 78"/>
                <a:gd name="T23" fmla="*/ 26 h 60"/>
                <a:gd name="T24" fmla="*/ 18 w 78"/>
                <a:gd name="T25" fmla="*/ 28 h 60"/>
                <a:gd name="T26" fmla="*/ 16 w 78"/>
                <a:gd name="T27" fmla="*/ 32 h 60"/>
                <a:gd name="T28" fmla="*/ 12 w 78"/>
                <a:gd name="T29" fmla="*/ 36 h 60"/>
                <a:gd name="T30" fmla="*/ 10 w 78"/>
                <a:gd name="T31" fmla="*/ 42 h 60"/>
                <a:gd name="T32" fmla="*/ 6 w 78"/>
                <a:gd name="T33" fmla="*/ 46 h 60"/>
                <a:gd name="T34" fmla="*/ 4 w 78"/>
                <a:gd name="T35" fmla="*/ 48 h 60"/>
                <a:gd name="T36" fmla="*/ 2 w 78"/>
                <a:gd name="T37" fmla="*/ 50 h 60"/>
                <a:gd name="T38" fmla="*/ 0 w 78"/>
                <a:gd name="T39" fmla="*/ 52 h 60"/>
                <a:gd name="T40" fmla="*/ 0 w 78"/>
                <a:gd name="T41" fmla="*/ 54 h 60"/>
                <a:gd name="T42" fmla="*/ 0 w 78"/>
                <a:gd name="T43" fmla="*/ 56 h 60"/>
                <a:gd name="T44" fmla="*/ 4 w 78"/>
                <a:gd name="T45" fmla="*/ 56 h 60"/>
                <a:gd name="T46" fmla="*/ 8 w 78"/>
                <a:gd name="T47" fmla="*/ 58 h 60"/>
                <a:gd name="T48" fmla="*/ 14 w 78"/>
                <a:gd name="T49" fmla="*/ 58 h 60"/>
                <a:gd name="T50" fmla="*/ 20 w 78"/>
                <a:gd name="T51" fmla="*/ 58 h 60"/>
                <a:gd name="T52" fmla="*/ 26 w 78"/>
                <a:gd name="T53" fmla="*/ 58 h 60"/>
                <a:gd name="T54" fmla="*/ 30 w 78"/>
                <a:gd name="T55" fmla="*/ 56 h 60"/>
                <a:gd name="T56" fmla="*/ 32 w 78"/>
                <a:gd name="T57" fmla="*/ 56 h 60"/>
                <a:gd name="T58" fmla="*/ 38 w 78"/>
                <a:gd name="T59" fmla="*/ 60 h 60"/>
                <a:gd name="T60" fmla="*/ 48 w 78"/>
                <a:gd name="T61" fmla="*/ 58 h 60"/>
                <a:gd name="T62" fmla="*/ 48 w 78"/>
                <a:gd name="T63" fmla="*/ 58 h 60"/>
                <a:gd name="T64" fmla="*/ 50 w 78"/>
                <a:gd name="T65" fmla="*/ 56 h 60"/>
                <a:gd name="T66" fmla="*/ 52 w 78"/>
                <a:gd name="T67" fmla="*/ 52 h 60"/>
                <a:gd name="T68" fmla="*/ 54 w 78"/>
                <a:gd name="T69" fmla="*/ 50 h 60"/>
                <a:gd name="T70" fmla="*/ 56 w 78"/>
                <a:gd name="T71" fmla="*/ 46 h 60"/>
                <a:gd name="T72" fmla="*/ 60 w 78"/>
                <a:gd name="T73" fmla="*/ 44 h 60"/>
                <a:gd name="T74" fmla="*/ 62 w 78"/>
                <a:gd name="T75" fmla="*/ 44 h 60"/>
                <a:gd name="T76" fmla="*/ 64 w 78"/>
                <a:gd name="T77" fmla="*/ 44 h 60"/>
                <a:gd name="T78" fmla="*/ 66 w 78"/>
                <a:gd name="T79" fmla="*/ 42 h 60"/>
                <a:gd name="T80" fmla="*/ 70 w 78"/>
                <a:gd name="T81" fmla="*/ 40 h 60"/>
                <a:gd name="T82" fmla="*/ 72 w 78"/>
                <a:gd name="T83" fmla="*/ 38 h 60"/>
                <a:gd name="T84" fmla="*/ 74 w 78"/>
                <a:gd name="T85" fmla="*/ 36 h 60"/>
                <a:gd name="T86" fmla="*/ 76 w 78"/>
                <a:gd name="T87" fmla="*/ 34 h 60"/>
                <a:gd name="T88" fmla="*/ 78 w 78"/>
                <a:gd name="T89" fmla="*/ 32 h 60"/>
                <a:gd name="T90" fmla="*/ 78 w 78"/>
                <a:gd name="T91" fmla="*/ 32 h 60"/>
                <a:gd name="T92" fmla="*/ 78 w 78"/>
                <a:gd name="T93" fmla="*/ 30 h 60"/>
                <a:gd name="T94" fmla="*/ 78 w 78"/>
                <a:gd name="T95" fmla="*/ 26 h 60"/>
                <a:gd name="T96" fmla="*/ 78 w 78"/>
                <a:gd name="T97" fmla="*/ 24 h 60"/>
                <a:gd name="T98" fmla="*/ 76 w 78"/>
                <a:gd name="T99" fmla="*/ 22 h 60"/>
                <a:gd name="T100" fmla="*/ 74 w 78"/>
                <a:gd name="T101" fmla="*/ 20 h 60"/>
                <a:gd name="T102" fmla="*/ 72 w 78"/>
                <a:gd name="T103" fmla="*/ 22 h 60"/>
                <a:gd name="T104" fmla="*/ 70 w 78"/>
                <a:gd name="T105" fmla="*/ 24 h 60"/>
                <a:gd name="T106" fmla="*/ 66 w 78"/>
                <a:gd name="T107" fmla="*/ 26 h 60"/>
                <a:gd name="T108" fmla="*/ 64 w 78"/>
                <a:gd name="T109" fmla="*/ 26 h 60"/>
                <a:gd name="T110" fmla="*/ 62 w 78"/>
                <a:gd name="T111" fmla="*/ 26 h 60"/>
                <a:gd name="T112" fmla="*/ 58 w 78"/>
                <a:gd name="T113" fmla="*/ 24 h 60"/>
                <a:gd name="T114" fmla="*/ 52 w 78"/>
                <a:gd name="T115" fmla="*/ 22 h 60"/>
                <a:gd name="T116" fmla="*/ 46 w 78"/>
                <a:gd name="T117" fmla="*/ 20 h 60"/>
                <a:gd name="T118" fmla="*/ 42 w 78"/>
                <a:gd name="T119" fmla="*/ 16 h 60"/>
                <a:gd name="T120" fmla="*/ 38 w 78"/>
                <a:gd name="T121" fmla="*/ 12 h 60"/>
                <a:gd name="T122" fmla="*/ 36 w 78"/>
                <a:gd name="T123" fmla="*/ 6 h 6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8"/>
                <a:gd name="T187" fmla="*/ 0 h 60"/>
                <a:gd name="T188" fmla="*/ 78 w 78"/>
                <a:gd name="T189" fmla="*/ 60 h 6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8" h="60">
                  <a:moveTo>
                    <a:pt x="36" y="6"/>
                  </a:moveTo>
                  <a:lnTo>
                    <a:pt x="36" y="6"/>
                  </a:lnTo>
                  <a:lnTo>
                    <a:pt x="34" y="4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2"/>
                  </a:lnTo>
                  <a:lnTo>
                    <a:pt x="24" y="4"/>
                  </a:lnTo>
                  <a:lnTo>
                    <a:pt x="22" y="12"/>
                  </a:lnTo>
                  <a:lnTo>
                    <a:pt x="20" y="18"/>
                  </a:lnTo>
                  <a:lnTo>
                    <a:pt x="20" y="22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6" y="32"/>
                  </a:lnTo>
                  <a:lnTo>
                    <a:pt x="12" y="36"/>
                  </a:lnTo>
                  <a:lnTo>
                    <a:pt x="10" y="42"/>
                  </a:lnTo>
                  <a:lnTo>
                    <a:pt x="6" y="46"/>
                  </a:lnTo>
                  <a:lnTo>
                    <a:pt x="4" y="48"/>
                  </a:lnTo>
                  <a:lnTo>
                    <a:pt x="2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4" y="56"/>
                  </a:lnTo>
                  <a:lnTo>
                    <a:pt x="8" y="58"/>
                  </a:lnTo>
                  <a:lnTo>
                    <a:pt x="14" y="58"/>
                  </a:lnTo>
                  <a:lnTo>
                    <a:pt x="20" y="58"/>
                  </a:lnTo>
                  <a:lnTo>
                    <a:pt x="26" y="58"/>
                  </a:lnTo>
                  <a:lnTo>
                    <a:pt x="30" y="56"/>
                  </a:lnTo>
                  <a:lnTo>
                    <a:pt x="32" y="56"/>
                  </a:lnTo>
                  <a:lnTo>
                    <a:pt x="38" y="60"/>
                  </a:lnTo>
                  <a:lnTo>
                    <a:pt x="48" y="58"/>
                  </a:lnTo>
                  <a:lnTo>
                    <a:pt x="50" y="56"/>
                  </a:lnTo>
                  <a:lnTo>
                    <a:pt x="52" y="52"/>
                  </a:lnTo>
                  <a:lnTo>
                    <a:pt x="54" y="50"/>
                  </a:lnTo>
                  <a:lnTo>
                    <a:pt x="56" y="46"/>
                  </a:lnTo>
                  <a:lnTo>
                    <a:pt x="60" y="44"/>
                  </a:lnTo>
                  <a:lnTo>
                    <a:pt x="62" y="44"/>
                  </a:lnTo>
                  <a:lnTo>
                    <a:pt x="64" y="44"/>
                  </a:lnTo>
                  <a:lnTo>
                    <a:pt x="66" y="42"/>
                  </a:lnTo>
                  <a:lnTo>
                    <a:pt x="70" y="40"/>
                  </a:lnTo>
                  <a:lnTo>
                    <a:pt x="72" y="38"/>
                  </a:lnTo>
                  <a:lnTo>
                    <a:pt x="74" y="36"/>
                  </a:lnTo>
                  <a:lnTo>
                    <a:pt x="76" y="34"/>
                  </a:lnTo>
                  <a:lnTo>
                    <a:pt x="78" y="32"/>
                  </a:lnTo>
                  <a:lnTo>
                    <a:pt x="78" y="30"/>
                  </a:lnTo>
                  <a:lnTo>
                    <a:pt x="78" y="26"/>
                  </a:lnTo>
                  <a:lnTo>
                    <a:pt x="78" y="24"/>
                  </a:lnTo>
                  <a:lnTo>
                    <a:pt x="76" y="22"/>
                  </a:lnTo>
                  <a:lnTo>
                    <a:pt x="74" y="20"/>
                  </a:lnTo>
                  <a:lnTo>
                    <a:pt x="72" y="22"/>
                  </a:lnTo>
                  <a:lnTo>
                    <a:pt x="70" y="24"/>
                  </a:lnTo>
                  <a:lnTo>
                    <a:pt x="66" y="26"/>
                  </a:lnTo>
                  <a:lnTo>
                    <a:pt x="64" y="26"/>
                  </a:lnTo>
                  <a:lnTo>
                    <a:pt x="62" y="26"/>
                  </a:lnTo>
                  <a:lnTo>
                    <a:pt x="58" y="24"/>
                  </a:lnTo>
                  <a:lnTo>
                    <a:pt x="52" y="22"/>
                  </a:lnTo>
                  <a:lnTo>
                    <a:pt x="46" y="20"/>
                  </a:lnTo>
                  <a:lnTo>
                    <a:pt x="42" y="16"/>
                  </a:lnTo>
                  <a:lnTo>
                    <a:pt x="38" y="12"/>
                  </a:lnTo>
                  <a:lnTo>
                    <a:pt x="36" y="6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83" name="Freeform 217"/>
            <p:cNvSpPr>
              <a:spLocks/>
            </p:cNvSpPr>
            <p:nvPr/>
          </p:nvSpPr>
          <p:spPr bwMode="gray">
            <a:xfrm>
              <a:off x="1777" y="2624"/>
              <a:ext cx="80" cy="34"/>
            </a:xfrm>
            <a:custGeom>
              <a:avLst/>
              <a:gdLst>
                <a:gd name="T0" fmla="*/ 58 w 80"/>
                <a:gd name="T1" fmla="*/ 0 h 34"/>
                <a:gd name="T2" fmla="*/ 52 w 80"/>
                <a:gd name="T3" fmla="*/ 2 h 34"/>
                <a:gd name="T4" fmla="*/ 38 w 80"/>
                <a:gd name="T5" fmla="*/ 2 h 34"/>
                <a:gd name="T6" fmla="*/ 24 w 80"/>
                <a:gd name="T7" fmla="*/ 2 h 34"/>
                <a:gd name="T8" fmla="*/ 16 w 80"/>
                <a:gd name="T9" fmla="*/ 2 h 34"/>
                <a:gd name="T10" fmla="*/ 0 w 80"/>
                <a:gd name="T11" fmla="*/ 16 h 34"/>
                <a:gd name="T12" fmla="*/ 0 w 80"/>
                <a:gd name="T13" fmla="*/ 22 h 34"/>
                <a:gd name="T14" fmla="*/ 0 w 80"/>
                <a:gd name="T15" fmla="*/ 22 h 34"/>
                <a:gd name="T16" fmla="*/ 2 w 80"/>
                <a:gd name="T17" fmla="*/ 24 h 34"/>
                <a:gd name="T18" fmla="*/ 2 w 80"/>
                <a:gd name="T19" fmla="*/ 28 h 34"/>
                <a:gd name="T20" fmla="*/ 4 w 80"/>
                <a:gd name="T21" fmla="*/ 30 h 34"/>
                <a:gd name="T22" fmla="*/ 6 w 80"/>
                <a:gd name="T23" fmla="*/ 30 h 34"/>
                <a:gd name="T24" fmla="*/ 8 w 80"/>
                <a:gd name="T25" fmla="*/ 30 h 34"/>
                <a:gd name="T26" fmla="*/ 12 w 80"/>
                <a:gd name="T27" fmla="*/ 28 h 34"/>
                <a:gd name="T28" fmla="*/ 16 w 80"/>
                <a:gd name="T29" fmla="*/ 28 h 34"/>
                <a:gd name="T30" fmla="*/ 20 w 80"/>
                <a:gd name="T31" fmla="*/ 30 h 34"/>
                <a:gd name="T32" fmla="*/ 26 w 80"/>
                <a:gd name="T33" fmla="*/ 34 h 34"/>
                <a:gd name="T34" fmla="*/ 26 w 80"/>
                <a:gd name="T35" fmla="*/ 32 h 34"/>
                <a:gd name="T36" fmla="*/ 30 w 80"/>
                <a:gd name="T37" fmla="*/ 28 h 34"/>
                <a:gd name="T38" fmla="*/ 40 w 80"/>
                <a:gd name="T39" fmla="*/ 26 h 34"/>
                <a:gd name="T40" fmla="*/ 58 w 80"/>
                <a:gd name="T41" fmla="*/ 24 h 34"/>
                <a:gd name="T42" fmla="*/ 58 w 80"/>
                <a:gd name="T43" fmla="*/ 24 h 34"/>
                <a:gd name="T44" fmla="*/ 58 w 80"/>
                <a:gd name="T45" fmla="*/ 22 h 34"/>
                <a:gd name="T46" fmla="*/ 58 w 80"/>
                <a:gd name="T47" fmla="*/ 20 h 34"/>
                <a:gd name="T48" fmla="*/ 60 w 80"/>
                <a:gd name="T49" fmla="*/ 16 h 34"/>
                <a:gd name="T50" fmla="*/ 62 w 80"/>
                <a:gd name="T51" fmla="*/ 14 h 34"/>
                <a:gd name="T52" fmla="*/ 66 w 80"/>
                <a:gd name="T53" fmla="*/ 12 h 34"/>
                <a:gd name="T54" fmla="*/ 72 w 80"/>
                <a:gd name="T55" fmla="*/ 10 h 34"/>
                <a:gd name="T56" fmla="*/ 80 w 80"/>
                <a:gd name="T57" fmla="*/ 10 h 34"/>
                <a:gd name="T58" fmla="*/ 78 w 80"/>
                <a:gd name="T59" fmla="*/ 8 h 34"/>
                <a:gd name="T60" fmla="*/ 76 w 80"/>
                <a:gd name="T61" fmla="*/ 8 h 34"/>
                <a:gd name="T62" fmla="*/ 70 w 80"/>
                <a:gd name="T63" fmla="*/ 8 h 34"/>
                <a:gd name="T64" fmla="*/ 64 w 80"/>
                <a:gd name="T65" fmla="*/ 6 h 34"/>
                <a:gd name="T66" fmla="*/ 60 w 80"/>
                <a:gd name="T67" fmla="*/ 4 h 34"/>
                <a:gd name="T68" fmla="*/ 58 w 80"/>
                <a:gd name="T69" fmla="*/ 0 h 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80"/>
                <a:gd name="T106" fmla="*/ 0 h 34"/>
                <a:gd name="T107" fmla="*/ 80 w 80"/>
                <a:gd name="T108" fmla="*/ 34 h 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80" h="34">
                  <a:moveTo>
                    <a:pt x="58" y="0"/>
                  </a:moveTo>
                  <a:lnTo>
                    <a:pt x="52" y="2"/>
                  </a:lnTo>
                  <a:lnTo>
                    <a:pt x="38" y="2"/>
                  </a:lnTo>
                  <a:lnTo>
                    <a:pt x="24" y="2"/>
                  </a:lnTo>
                  <a:lnTo>
                    <a:pt x="16" y="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2" y="24"/>
                  </a:lnTo>
                  <a:lnTo>
                    <a:pt x="2" y="28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20" y="30"/>
                  </a:lnTo>
                  <a:lnTo>
                    <a:pt x="26" y="34"/>
                  </a:lnTo>
                  <a:lnTo>
                    <a:pt x="26" y="32"/>
                  </a:lnTo>
                  <a:lnTo>
                    <a:pt x="30" y="28"/>
                  </a:lnTo>
                  <a:lnTo>
                    <a:pt x="40" y="26"/>
                  </a:lnTo>
                  <a:lnTo>
                    <a:pt x="58" y="24"/>
                  </a:lnTo>
                  <a:lnTo>
                    <a:pt x="58" y="22"/>
                  </a:lnTo>
                  <a:lnTo>
                    <a:pt x="58" y="20"/>
                  </a:lnTo>
                  <a:lnTo>
                    <a:pt x="60" y="16"/>
                  </a:lnTo>
                  <a:lnTo>
                    <a:pt x="62" y="14"/>
                  </a:lnTo>
                  <a:lnTo>
                    <a:pt x="66" y="12"/>
                  </a:lnTo>
                  <a:lnTo>
                    <a:pt x="72" y="10"/>
                  </a:lnTo>
                  <a:lnTo>
                    <a:pt x="80" y="10"/>
                  </a:lnTo>
                  <a:lnTo>
                    <a:pt x="78" y="8"/>
                  </a:lnTo>
                  <a:lnTo>
                    <a:pt x="76" y="8"/>
                  </a:lnTo>
                  <a:lnTo>
                    <a:pt x="70" y="8"/>
                  </a:lnTo>
                  <a:lnTo>
                    <a:pt x="64" y="6"/>
                  </a:lnTo>
                  <a:lnTo>
                    <a:pt x="60" y="4"/>
                  </a:lnTo>
                  <a:lnTo>
                    <a:pt x="58" y="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84" name="Freeform 218"/>
            <p:cNvSpPr>
              <a:spLocks/>
            </p:cNvSpPr>
            <p:nvPr/>
          </p:nvSpPr>
          <p:spPr bwMode="gray">
            <a:xfrm>
              <a:off x="1777" y="2624"/>
              <a:ext cx="80" cy="34"/>
            </a:xfrm>
            <a:custGeom>
              <a:avLst/>
              <a:gdLst>
                <a:gd name="T0" fmla="*/ 56 w 80"/>
                <a:gd name="T1" fmla="*/ 0 h 34"/>
                <a:gd name="T2" fmla="*/ 50 w 80"/>
                <a:gd name="T3" fmla="*/ 2 h 34"/>
                <a:gd name="T4" fmla="*/ 38 w 80"/>
                <a:gd name="T5" fmla="*/ 2 h 34"/>
                <a:gd name="T6" fmla="*/ 24 w 80"/>
                <a:gd name="T7" fmla="*/ 2 h 34"/>
                <a:gd name="T8" fmla="*/ 16 w 80"/>
                <a:gd name="T9" fmla="*/ 2 h 34"/>
                <a:gd name="T10" fmla="*/ 0 w 80"/>
                <a:gd name="T11" fmla="*/ 16 h 34"/>
                <a:gd name="T12" fmla="*/ 0 w 80"/>
                <a:gd name="T13" fmla="*/ 22 h 34"/>
                <a:gd name="T14" fmla="*/ 0 w 80"/>
                <a:gd name="T15" fmla="*/ 22 h 34"/>
                <a:gd name="T16" fmla="*/ 2 w 80"/>
                <a:gd name="T17" fmla="*/ 24 h 34"/>
                <a:gd name="T18" fmla="*/ 2 w 80"/>
                <a:gd name="T19" fmla="*/ 28 h 34"/>
                <a:gd name="T20" fmla="*/ 4 w 80"/>
                <a:gd name="T21" fmla="*/ 30 h 34"/>
                <a:gd name="T22" fmla="*/ 6 w 80"/>
                <a:gd name="T23" fmla="*/ 30 h 34"/>
                <a:gd name="T24" fmla="*/ 8 w 80"/>
                <a:gd name="T25" fmla="*/ 30 h 34"/>
                <a:gd name="T26" fmla="*/ 12 w 80"/>
                <a:gd name="T27" fmla="*/ 28 h 34"/>
                <a:gd name="T28" fmla="*/ 16 w 80"/>
                <a:gd name="T29" fmla="*/ 28 h 34"/>
                <a:gd name="T30" fmla="*/ 20 w 80"/>
                <a:gd name="T31" fmla="*/ 30 h 34"/>
                <a:gd name="T32" fmla="*/ 26 w 80"/>
                <a:gd name="T33" fmla="*/ 34 h 34"/>
                <a:gd name="T34" fmla="*/ 26 w 80"/>
                <a:gd name="T35" fmla="*/ 32 h 34"/>
                <a:gd name="T36" fmla="*/ 30 w 80"/>
                <a:gd name="T37" fmla="*/ 28 h 34"/>
                <a:gd name="T38" fmla="*/ 40 w 80"/>
                <a:gd name="T39" fmla="*/ 26 h 34"/>
                <a:gd name="T40" fmla="*/ 58 w 80"/>
                <a:gd name="T41" fmla="*/ 24 h 34"/>
                <a:gd name="T42" fmla="*/ 58 w 80"/>
                <a:gd name="T43" fmla="*/ 24 h 34"/>
                <a:gd name="T44" fmla="*/ 58 w 80"/>
                <a:gd name="T45" fmla="*/ 22 h 34"/>
                <a:gd name="T46" fmla="*/ 58 w 80"/>
                <a:gd name="T47" fmla="*/ 20 h 34"/>
                <a:gd name="T48" fmla="*/ 60 w 80"/>
                <a:gd name="T49" fmla="*/ 16 h 34"/>
                <a:gd name="T50" fmla="*/ 62 w 80"/>
                <a:gd name="T51" fmla="*/ 14 h 34"/>
                <a:gd name="T52" fmla="*/ 66 w 80"/>
                <a:gd name="T53" fmla="*/ 12 h 34"/>
                <a:gd name="T54" fmla="*/ 72 w 80"/>
                <a:gd name="T55" fmla="*/ 10 h 34"/>
                <a:gd name="T56" fmla="*/ 80 w 80"/>
                <a:gd name="T57" fmla="*/ 10 h 34"/>
                <a:gd name="T58" fmla="*/ 78 w 80"/>
                <a:gd name="T59" fmla="*/ 8 h 34"/>
                <a:gd name="T60" fmla="*/ 74 w 80"/>
                <a:gd name="T61" fmla="*/ 8 h 34"/>
                <a:gd name="T62" fmla="*/ 70 w 80"/>
                <a:gd name="T63" fmla="*/ 8 h 34"/>
                <a:gd name="T64" fmla="*/ 64 w 80"/>
                <a:gd name="T65" fmla="*/ 6 h 34"/>
                <a:gd name="T66" fmla="*/ 60 w 80"/>
                <a:gd name="T67" fmla="*/ 4 h 34"/>
                <a:gd name="T68" fmla="*/ 56 w 80"/>
                <a:gd name="T69" fmla="*/ 0 h 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80"/>
                <a:gd name="T106" fmla="*/ 0 h 34"/>
                <a:gd name="T107" fmla="*/ 80 w 80"/>
                <a:gd name="T108" fmla="*/ 34 h 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80" h="34">
                  <a:moveTo>
                    <a:pt x="56" y="0"/>
                  </a:moveTo>
                  <a:lnTo>
                    <a:pt x="50" y="2"/>
                  </a:lnTo>
                  <a:lnTo>
                    <a:pt x="38" y="2"/>
                  </a:lnTo>
                  <a:lnTo>
                    <a:pt x="24" y="2"/>
                  </a:lnTo>
                  <a:lnTo>
                    <a:pt x="16" y="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2" y="24"/>
                  </a:lnTo>
                  <a:lnTo>
                    <a:pt x="2" y="28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20" y="30"/>
                  </a:lnTo>
                  <a:lnTo>
                    <a:pt x="26" y="34"/>
                  </a:lnTo>
                  <a:lnTo>
                    <a:pt x="26" y="32"/>
                  </a:lnTo>
                  <a:lnTo>
                    <a:pt x="30" y="28"/>
                  </a:lnTo>
                  <a:lnTo>
                    <a:pt x="40" y="26"/>
                  </a:lnTo>
                  <a:lnTo>
                    <a:pt x="58" y="24"/>
                  </a:lnTo>
                  <a:lnTo>
                    <a:pt x="58" y="22"/>
                  </a:lnTo>
                  <a:lnTo>
                    <a:pt x="58" y="20"/>
                  </a:lnTo>
                  <a:lnTo>
                    <a:pt x="60" y="16"/>
                  </a:lnTo>
                  <a:lnTo>
                    <a:pt x="62" y="14"/>
                  </a:lnTo>
                  <a:lnTo>
                    <a:pt x="66" y="12"/>
                  </a:lnTo>
                  <a:lnTo>
                    <a:pt x="72" y="10"/>
                  </a:lnTo>
                  <a:lnTo>
                    <a:pt x="80" y="10"/>
                  </a:lnTo>
                  <a:lnTo>
                    <a:pt x="78" y="8"/>
                  </a:lnTo>
                  <a:lnTo>
                    <a:pt x="74" y="8"/>
                  </a:lnTo>
                  <a:lnTo>
                    <a:pt x="70" y="8"/>
                  </a:lnTo>
                  <a:lnTo>
                    <a:pt x="64" y="6"/>
                  </a:lnTo>
                  <a:lnTo>
                    <a:pt x="60" y="4"/>
                  </a:lnTo>
                  <a:lnTo>
                    <a:pt x="56" y="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85" name="Freeform 219"/>
            <p:cNvSpPr>
              <a:spLocks/>
            </p:cNvSpPr>
            <p:nvPr/>
          </p:nvSpPr>
          <p:spPr bwMode="gray">
            <a:xfrm>
              <a:off x="925" y="1780"/>
              <a:ext cx="336" cy="412"/>
            </a:xfrm>
            <a:custGeom>
              <a:avLst/>
              <a:gdLst>
                <a:gd name="T0" fmla="*/ 302 w 336"/>
                <a:gd name="T1" fmla="*/ 44 h 412"/>
                <a:gd name="T2" fmla="*/ 314 w 336"/>
                <a:gd name="T3" fmla="*/ 42 h 412"/>
                <a:gd name="T4" fmla="*/ 312 w 336"/>
                <a:gd name="T5" fmla="*/ 42 h 412"/>
                <a:gd name="T6" fmla="*/ 326 w 336"/>
                <a:gd name="T7" fmla="*/ 38 h 412"/>
                <a:gd name="T8" fmla="*/ 330 w 336"/>
                <a:gd name="T9" fmla="*/ 22 h 412"/>
                <a:gd name="T10" fmla="*/ 302 w 336"/>
                <a:gd name="T11" fmla="*/ 4 h 412"/>
                <a:gd name="T12" fmla="*/ 250 w 336"/>
                <a:gd name="T13" fmla="*/ 8 h 412"/>
                <a:gd name="T14" fmla="*/ 230 w 336"/>
                <a:gd name="T15" fmla="*/ 14 h 412"/>
                <a:gd name="T16" fmla="*/ 218 w 336"/>
                <a:gd name="T17" fmla="*/ 20 h 412"/>
                <a:gd name="T18" fmla="*/ 214 w 336"/>
                <a:gd name="T19" fmla="*/ 26 h 412"/>
                <a:gd name="T20" fmla="*/ 204 w 336"/>
                <a:gd name="T21" fmla="*/ 36 h 412"/>
                <a:gd name="T22" fmla="*/ 194 w 336"/>
                <a:gd name="T23" fmla="*/ 34 h 412"/>
                <a:gd name="T24" fmla="*/ 186 w 336"/>
                <a:gd name="T25" fmla="*/ 34 h 412"/>
                <a:gd name="T26" fmla="*/ 176 w 336"/>
                <a:gd name="T27" fmla="*/ 48 h 412"/>
                <a:gd name="T28" fmla="*/ 158 w 336"/>
                <a:gd name="T29" fmla="*/ 58 h 412"/>
                <a:gd name="T30" fmla="*/ 148 w 336"/>
                <a:gd name="T31" fmla="*/ 76 h 412"/>
                <a:gd name="T32" fmla="*/ 136 w 336"/>
                <a:gd name="T33" fmla="*/ 114 h 412"/>
                <a:gd name="T34" fmla="*/ 106 w 336"/>
                <a:gd name="T35" fmla="*/ 170 h 412"/>
                <a:gd name="T36" fmla="*/ 94 w 336"/>
                <a:gd name="T37" fmla="*/ 200 h 412"/>
                <a:gd name="T38" fmla="*/ 72 w 336"/>
                <a:gd name="T39" fmla="*/ 230 h 412"/>
                <a:gd name="T40" fmla="*/ 26 w 336"/>
                <a:gd name="T41" fmla="*/ 278 h 412"/>
                <a:gd name="T42" fmla="*/ 16 w 336"/>
                <a:gd name="T43" fmla="*/ 284 h 412"/>
                <a:gd name="T44" fmla="*/ 8 w 336"/>
                <a:gd name="T45" fmla="*/ 300 h 412"/>
                <a:gd name="T46" fmla="*/ 4 w 336"/>
                <a:gd name="T47" fmla="*/ 334 h 412"/>
                <a:gd name="T48" fmla="*/ 10 w 336"/>
                <a:gd name="T49" fmla="*/ 344 h 412"/>
                <a:gd name="T50" fmla="*/ 6 w 336"/>
                <a:gd name="T51" fmla="*/ 352 h 412"/>
                <a:gd name="T52" fmla="*/ 2 w 336"/>
                <a:gd name="T53" fmla="*/ 364 h 412"/>
                <a:gd name="T54" fmla="*/ 4 w 336"/>
                <a:gd name="T55" fmla="*/ 384 h 412"/>
                <a:gd name="T56" fmla="*/ 10 w 336"/>
                <a:gd name="T57" fmla="*/ 400 h 412"/>
                <a:gd name="T58" fmla="*/ 28 w 336"/>
                <a:gd name="T59" fmla="*/ 412 h 412"/>
                <a:gd name="T60" fmla="*/ 46 w 336"/>
                <a:gd name="T61" fmla="*/ 402 h 412"/>
                <a:gd name="T62" fmla="*/ 54 w 336"/>
                <a:gd name="T63" fmla="*/ 390 h 412"/>
                <a:gd name="T64" fmla="*/ 58 w 336"/>
                <a:gd name="T65" fmla="*/ 376 h 412"/>
                <a:gd name="T66" fmla="*/ 68 w 336"/>
                <a:gd name="T67" fmla="*/ 370 h 412"/>
                <a:gd name="T68" fmla="*/ 76 w 336"/>
                <a:gd name="T69" fmla="*/ 358 h 412"/>
                <a:gd name="T70" fmla="*/ 80 w 336"/>
                <a:gd name="T71" fmla="*/ 342 h 412"/>
                <a:gd name="T72" fmla="*/ 92 w 336"/>
                <a:gd name="T73" fmla="*/ 354 h 412"/>
                <a:gd name="T74" fmla="*/ 100 w 336"/>
                <a:gd name="T75" fmla="*/ 318 h 412"/>
                <a:gd name="T76" fmla="*/ 102 w 336"/>
                <a:gd name="T77" fmla="*/ 260 h 412"/>
                <a:gd name="T78" fmla="*/ 132 w 336"/>
                <a:gd name="T79" fmla="*/ 198 h 412"/>
                <a:gd name="T80" fmla="*/ 140 w 336"/>
                <a:gd name="T81" fmla="*/ 178 h 412"/>
                <a:gd name="T82" fmla="*/ 154 w 336"/>
                <a:gd name="T83" fmla="*/ 162 h 412"/>
                <a:gd name="T84" fmla="*/ 162 w 336"/>
                <a:gd name="T85" fmla="*/ 134 h 412"/>
                <a:gd name="T86" fmla="*/ 170 w 336"/>
                <a:gd name="T87" fmla="*/ 112 h 412"/>
                <a:gd name="T88" fmla="*/ 224 w 336"/>
                <a:gd name="T89" fmla="*/ 64 h 412"/>
                <a:gd name="T90" fmla="*/ 238 w 336"/>
                <a:gd name="T91" fmla="*/ 66 h 412"/>
                <a:gd name="T92" fmla="*/ 264 w 336"/>
                <a:gd name="T93" fmla="*/ 70 h 412"/>
                <a:gd name="T94" fmla="*/ 276 w 336"/>
                <a:gd name="T95" fmla="*/ 64 h 412"/>
                <a:gd name="T96" fmla="*/ 278 w 336"/>
                <a:gd name="T97" fmla="*/ 56 h 412"/>
                <a:gd name="T98" fmla="*/ 294 w 336"/>
                <a:gd name="T99" fmla="*/ 50 h 412"/>
                <a:gd name="T100" fmla="*/ 328 w 336"/>
                <a:gd name="T101" fmla="*/ 64 h 412"/>
                <a:gd name="T102" fmla="*/ 326 w 336"/>
                <a:gd name="T103" fmla="*/ 52 h 41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36"/>
                <a:gd name="T157" fmla="*/ 0 h 412"/>
                <a:gd name="T158" fmla="*/ 336 w 336"/>
                <a:gd name="T159" fmla="*/ 412 h 41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36" h="412">
                  <a:moveTo>
                    <a:pt x="326" y="52"/>
                  </a:moveTo>
                  <a:lnTo>
                    <a:pt x="314" y="48"/>
                  </a:lnTo>
                  <a:lnTo>
                    <a:pt x="308" y="46"/>
                  </a:lnTo>
                  <a:lnTo>
                    <a:pt x="302" y="44"/>
                  </a:lnTo>
                  <a:lnTo>
                    <a:pt x="300" y="44"/>
                  </a:lnTo>
                  <a:lnTo>
                    <a:pt x="298" y="44"/>
                  </a:lnTo>
                  <a:lnTo>
                    <a:pt x="314" y="42"/>
                  </a:lnTo>
                  <a:lnTo>
                    <a:pt x="312" y="42"/>
                  </a:lnTo>
                  <a:lnTo>
                    <a:pt x="314" y="42"/>
                  </a:lnTo>
                  <a:lnTo>
                    <a:pt x="318" y="42"/>
                  </a:lnTo>
                  <a:lnTo>
                    <a:pt x="322" y="40"/>
                  </a:lnTo>
                  <a:lnTo>
                    <a:pt x="326" y="38"/>
                  </a:lnTo>
                  <a:lnTo>
                    <a:pt x="328" y="34"/>
                  </a:lnTo>
                  <a:lnTo>
                    <a:pt x="328" y="30"/>
                  </a:lnTo>
                  <a:lnTo>
                    <a:pt x="330" y="26"/>
                  </a:lnTo>
                  <a:lnTo>
                    <a:pt x="330" y="22"/>
                  </a:lnTo>
                  <a:lnTo>
                    <a:pt x="314" y="20"/>
                  </a:lnTo>
                  <a:lnTo>
                    <a:pt x="310" y="10"/>
                  </a:lnTo>
                  <a:lnTo>
                    <a:pt x="302" y="4"/>
                  </a:lnTo>
                  <a:lnTo>
                    <a:pt x="282" y="6"/>
                  </a:lnTo>
                  <a:lnTo>
                    <a:pt x="258" y="0"/>
                  </a:lnTo>
                  <a:lnTo>
                    <a:pt x="256" y="4"/>
                  </a:lnTo>
                  <a:lnTo>
                    <a:pt x="250" y="8"/>
                  </a:lnTo>
                  <a:lnTo>
                    <a:pt x="246" y="12"/>
                  </a:lnTo>
                  <a:lnTo>
                    <a:pt x="240" y="12"/>
                  </a:lnTo>
                  <a:lnTo>
                    <a:pt x="234" y="14"/>
                  </a:lnTo>
                  <a:lnTo>
                    <a:pt x="230" y="14"/>
                  </a:lnTo>
                  <a:lnTo>
                    <a:pt x="224" y="16"/>
                  </a:lnTo>
                  <a:lnTo>
                    <a:pt x="220" y="18"/>
                  </a:lnTo>
                  <a:lnTo>
                    <a:pt x="218" y="20"/>
                  </a:lnTo>
                  <a:lnTo>
                    <a:pt x="216" y="22"/>
                  </a:lnTo>
                  <a:lnTo>
                    <a:pt x="214" y="26"/>
                  </a:lnTo>
                  <a:lnTo>
                    <a:pt x="214" y="28"/>
                  </a:lnTo>
                  <a:lnTo>
                    <a:pt x="212" y="32"/>
                  </a:lnTo>
                  <a:lnTo>
                    <a:pt x="208" y="36"/>
                  </a:lnTo>
                  <a:lnTo>
                    <a:pt x="204" y="36"/>
                  </a:lnTo>
                  <a:lnTo>
                    <a:pt x="200" y="36"/>
                  </a:lnTo>
                  <a:lnTo>
                    <a:pt x="196" y="36"/>
                  </a:lnTo>
                  <a:lnTo>
                    <a:pt x="196" y="34"/>
                  </a:lnTo>
                  <a:lnTo>
                    <a:pt x="194" y="34"/>
                  </a:lnTo>
                  <a:lnTo>
                    <a:pt x="194" y="32"/>
                  </a:lnTo>
                  <a:lnTo>
                    <a:pt x="190" y="32"/>
                  </a:lnTo>
                  <a:lnTo>
                    <a:pt x="186" y="34"/>
                  </a:lnTo>
                  <a:lnTo>
                    <a:pt x="182" y="38"/>
                  </a:lnTo>
                  <a:lnTo>
                    <a:pt x="178" y="42"/>
                  </a:lnTo>
                  <a:lnTo>
                    <a:pt x="176" y="46"/>
                  </a:lnTo>
                  <a:lnTo>
                    <a:pt x="176" y="48"/>
                  </a:lnTo>
                  <a:lnTo>
                    <a:pt x="174" y="48"/>
                  </a:lnTo>
                  <a:lnTo>
                    <a:pt x="168" y="54"/>
                  </a:lnTo>
                  <a:lnTo>
                    <a:pt x="162" y="56"/>
                  </a:lnTo>
                  <a:lnTo>
                    <a:pt x="158" y="58"/>
                  </a:lnTo>
                  <a:lnTo>
                    <a:pt x="154" y="62"/>
                  </a:lnTo>
                  <a:lnTo>
                    <a:pt x="152" y="66"/>
                  </a:lnTo>
                  <a:lnTo>
                    <a:pt x="150" y="70"/>
                  </a:lnTo>
                  <a:lnTo>
                    <a:pt x="148" y="76"/>
                  </a:lnTo>
                  <a:lnTo>
                    <a:pt x="148" y="80"/>
                  </a:lnTo>
                  <a:lnTo>
                    <a:pt x="148" y="82"/>
                  </a:lnTo>
                  <a:lnTo>
                    <a:pt x="136" y="114"/>
                  </a:lnTo>
                  <a:lnTo>
                    <a:pt x="116" y="150"/>
                  </a:lnTo>
                  <a:lnTo>
                    <a:pt x="114" y="152"/>
                  </a:lnTo>
                  <a:lnTo>
                    <a:pt x="110" y="160"/>
                  </a:lnTo>
                  <a:lnTo>
                    <a:pt x="106" y="170"/>
                  </a:lnTo>
                  <a:lnTo>
                    <a:pt x="102" y="180"/>
                  </a:lnTo>
                  <a:lnTo>
                    <a:pt x="100" y="184"/>
                  </a:lnTo>
                  <a:lnTo>
                    <a:pt x="98" y="190"/>
                  </a:lnTo>
                  <a:lnTo>
                    <a:pt x="94" y="200"/>
                  </a:lnTo>
                  <a:lnTo>
                    <a:pt x="88" y="212"/>
                  </a:lnTo>
                  <a:lnTo>
                    <a:pt x="84" y="220"/>
                  </a:lnTo>
                  <a:lnTo>
                    <a:pt x="82" y="224"/>
                  </a:lnTo>
                  <a:lnTo>
                    <a:pt x="72" y="230"/>
                  </a:lnTo>
                  <a:lnTo>
                    <a:pt x="54" y="254"/>
                  </a:lnTo>
                  <a:lnTo>
                    <a:pt x="32" y="268"/>
                  </a:lnTo>
                  <a:lnTo>
                    <a:pt x="30" y="274"/>
                  </a:lnTo>
                  <a:lnTo>
                    <a:pt x="26" y="278"/>
                  </a:lnTo>
                  <a:lnTo>
                    <a:pt x="22" y="280"/>
                  </a:lnTo>
                  <a:lnTo>
                    <a:pt x="20" y="282"/>
                  </a:lnTo>
                  <a:lnTo>
                    <a:pt x="16" y="284"/>
                  </a:lnTo>
                  <a:lnTo>
                    <a:pt x="14" y="290"/>
                  </a:lnTo>
                  <a:lnTo>
                    <a:pt x="12" y="294"/>
                  </a:lnTo>
                  <a:lnTo>
                    <a:pt x="10" y="298"/>
                  </a:lnTo>
                  <a:lnTo>
                    <a:pt x="8" y="300"/>
                  </a:lnTo>
                  <a:lnTo>
                    <a:pt x="2" y="312"/>
                  </a:lnTo>
                  <a:lnTo>
                    <a:pt x="0" y="324"/>
                  </a:lnTo>
                  <a:lnTo>
                    <a:pt x="4" y="334"/>
                  </a:lnTo>
                  <a:lnTo>
                    <a:pt x="8" y="338"/>
                  </a:lnTo>
                  <a:lnTo>
                    <a:pt x="10" y="340"/>
                  </a:lnTo>
                  <a:lnTo>
                    <a:pt x="10" y="342"/>
                  </a:lnTo>
                  <a:lnTo>
                    <a:pt x="10" y="344"/>
                  </a:lnTo>
                  <a:lnTo>
                    <a:pt x="8" y="344"/>
                  </a:lnTo>
                  <a:lnTo>
                    <a:pt x="8" y="346"/>
                  </a:lnTo>
                  <a:lnTo>
                    <a:pt x="6" y="348"/>
                  </a:lnTo>
                  <a:lnTo>
                    <a:pt x="6" y="352"/>
                  </a:lnTo>
                  <a:lnTo>
                    <a:pt x="6" y="356"/>
                  </a:lnTo>
                  <a:lnTo>
                    <a:pt x="6" y="358"/>
                  </a:lnTo>
                  <a:lnTo>
                    <a:pt x="2" y="364"/>
                  </a:lnTo>
                  <a:lnTo>
                    <a:pt x="2" y="370"/>
                  </a:lnTo>
                  <a:lnTo>
                    <a:pt x="2" y="376"/>
                  </a:lnTo>
                  <a:lnTo>
                    <a:pt x="2" y="380"/>
                  </a:lnTo>
                  <a:lnTo>
                    <a:pt x="4" y="384"/>
                  </a:lnTo>
                  <a:lnTo>
                    <a:pt x="4" y="386"/>
                  </a:lnTo>
                  <a:lnTo>
                    <a:pt x="4" y="388"/>
                  </a:lnTo>
                  <a:lnTo>
                    <a:pt x="8" y="394"/>
                  </a:lnTo>
                  <a:lnTo>
                    <a:pt x="10" y="400"/>
                  </a:lnTo>
                  <a:lnTo>
                    <a:pt x="16" y="404"/>
                  </a:lnTo>
                  <a:lnTo>
                    <a:pt x="20" y="408"/>
                  </a:lnTo>
                  <a:lnTo>
                    <a:pt x="24" y="410"/>
                  </a:lnTo>
                  <a:lnTo>
                    <a:pt x="28" y="412"/>
                  </a:lnTo>
                  <a:lnTo>
                    <a:pt x="30" y="412"/>
                  </a:lnTo>
                  <a:lnTo>
                    <a:pt x="36" y="410"/>
                  </a:lnTo>
                  <a:lnTo>
                    <a:pt x="42" y="406"/>
                  </a:lnTo>
                  <a:lnTo>
                    <a:pt x="46" y="402"/>
                  </a:lnTo>
                  <a:lnTo>
                    <a:pt x="50" y="398"/>
                  </a:lnTo>
                  <a:lnTo>
                    <a:pt x="52" y="394"/>
                  </a:lnTo>
                  <a:lnTo>
                    <a:pt x="54" y="392"/>
                  </a:lnTo>
                  <a:lnTo>
                    <a:pt x="54" y="390"/>
                  </a:lnTo>
                  <a:lnTo>
                    <a:pt x="54" y="384"/>
                  </a:lnTo>
                  <a:lnTo>
                    <a:pt x="56" y="380"/>
                  </a:lnTo>
                  <a:lnTo>
                    <a:pt x="56" y="376"/>
                  </a:lnTo>
                  <a:lnTo>
                    <a:pt x="58" y="376"/>
                  </a:lnTo>
                  <a:lnTo>
                    <a:pt x="58" y="374"/>
                  </a:lnTo>
                  <a:lnTo>
                    <a:pt x="62" y="374"/>
                  </a:lnTo>
                  <a:lnTo>
                    <a:pt x="64" y="372"/>
                  </a:lnTo>
                  <a:lnTo>
                    <a:pt x="68" y="370"/>
                  </a:lnTo>
                  <a:lnTo>
                    <a:pt x="70" y="368"/>
                  </a:lnTo>
                  <a:lnTo>
                    <a:pt x="70" y="366"/>
                  </a:lnTo>
                  <a:lnTo>
                    <a:pt x="72" y="364"/>
                  </a:lnTo>
                  <a:lnTo>
                    <a:pt x="76" y="358"/>
                  </a:lnTo>
                  <a:lnTo>
                    <a:pt x="78" y="352"/>
                  </a:lnTo>
                  <a:lnTo>
                    <a:pt x="80" y="346"/>
                  </a:lnTo>
                  <a:lnTo>
                    <a:pt x="80" y="344"/>
                  </a:lnTo>
                  <a:lnTo>
                    <a:pt x="80" y="342"/>
                  </a:lnTo>
                  <a:lnTo>
                    <a:pt x="80" y="340"/>
                  </a:lnTo>
                  <a:lnTo>
                    <a:pt x="86" y="356"/>
                  </a:lnTo>
                  <a:lnTo>
                    <a:pt x="88" y="356"/>
                  </a:lnTo>
                  <a:lnTo>
                    <a:pt x="92" y="354"/>
                  </a:lnTo>
                  <a:lnTo>
                    <a:pt x="96" y="350"/>
                  </a:lnTo>
                  <a:lnTo>
                    <a:pt x="100" y="340"/>
                  </a:lnTo>
                  <a:lnTo>
                    <a:pt x="100" y="324"/>
                  </a:lnTo>
                  <a:lnTo>
                    <a:pt x="100" y="318"/>
                  </a:lnTo>
                  <a:lnTo>
                    <a:pt x="100" y="306"/>
                  </a:lnTo>
                  <a:lnTo>
                    <a:pt x="102" y="290"/>
                  </a:lnTo>
                  <a:lnTo>
                    <a:pt x="102" y="274"/>
                  </a:lnTo>
                  <a:lnTo>
                    <a:pt x="102" y="260"/>
                  </a:lnTo>
                  <a:lnTo>
                    <a:pt x="98" y="254"/>
                  </a:lnTo>
                  <a:lnTo>
                    <a:pt x="120" y="240"/>
                  </a:lnTo>
                  <a:lnTo>
                    <a:pt x="122" y="216"/>
                  </a:lnTo>
                  <a:lnTo>
                    <a:pt x="132" y="198"/>
                  </a:lnTo>
                  <a:lnTo>
                    <a:pt x="134" y="182"/>
                  </a:lnTo>
                  <a:lnTo>
                    <a:pt x="136" y="182"/>
                  </a:lnTo>
                  <a:lnTo>
                    <a:pt x="138" y="182"/>
                  </a:lnTo>
                  <a:lnTo>
                    <a:pt x="140" y="178"/>
                  </a:lnTo>
                  <a:lnTo>
                    <a:pt x="144" y="174"/>
                  </a:lnTo>
                  <a:lnTo>
                    <a:pt x="148" y="170"/>
                  </a:lnTo>
                  <a:lnTo>
                    <a:pt x="152" y="166"/>
                  </a:lnTo>
                  <a:lnTo>
                    <a:pt x="154" y="162"/>
                  </a:lnTo>
                  <a:lnTo>
                    <a:pt x="158" y="158"/>
                  </a:lnTo>
                  <a:lnTo>
                    <a:pt x="158" y="136"/>
                  </a:lnTo>
                  <a:lnTo>
                    <a:pt x="160" y="134"/>
                  </a:lnTo>
                  <a:lnTo>
                    <a:pt x="162" y="134"/>
                  </a:lnTo>
                  <a:lnTo>
                    <a:pt x="164" y="130"/>
                  </a:lnTo>
                  <a:lnTo>
                    <a:pt x="166" y="124"/>
                  </a:lnTo>
                  <a:lnTo>
                    <a:pt x="166" y="122"/>
                  </a:lnTo>
                  <a:lnTo>
                    <a:pt x="170" y="112"/>
                  </a:lnTo>
                  <a:lnTo>
                    <a:pt x="178" y="98"/>
                  </a:lnTo>
                  <a:lnTo>
                    <a:pt x="196" y="82"/>
                  </a:lnTo>
                  <a:lnTo>
                    <a:pt x="224" y="64"/>
                  </a:lnTo>
                  <a:lnTo>
                    <a:pt x="226" y="64"/>
                  </a:lnTo>
                  <a:lnTo>
                    <a:pt x="230" y="64"/>
                  </a:lnTo>
                  <a:lnTo>
                    <a:pt x="234" y="64"/>
                  </a:lnTo>
                  <a:lnTo>
                    <a:pt x="238" y="66"/>
                  </a:lnTo>
                  <a:lnTo>
                    <a:pt x="242" y="70"/>
                  </a:lnTo>
                  <a:lnTo>
                    <a:pt x="260" y="72"/>
                  </a:lnTo>
                  <a:lnTo>
                    <a:pt x="264" y="70"/>
                  </a:lnTo>
                  <a:lnTo>
                    <a:pt x="266" y="70"/>
                  </a:lnTo>
                  <a:lnTo>
                    <a:pt x="270" y="68"/>
                  </a:lnTo>
                  <a:lnTo>
                    <a:pt x="272" y="66"/>
                  </a:lnTo>
                  <a:lnTo>
                    <a:pt x="276" y="64"/>
                  </a:lnTo>
                  <a:lnTo>
                    <a:pt x="276" y="60"/>
                  </a:lnTo>
                  <a:lnTo>
                    <a:pt x="276" y="58"/>
                  </a:lnTo>
                  <a:lnTo>
                    <a:pt x="278" y="56"/>
                  </a:lnTo>
                  <a:lnTo>
                    <a:pt x="280" y="52"/>
                  </a:lnTo>
                  <a:lnTo>
                    <a:pt x="284" y="50"/>
                  </a:lnTo>
                  <a:lnTo>
                    <a:pt x="288" y="50"/>
                  </a:lnTo>
                  <a:lnTo>
                    <a:pt x="294" y="50"/>
                  </a:lnTo>
                  <a:lnTo>
                    <a:pt x="326" y="66"/>
                  </a:lnTo>
                  <a:lnTo>
                    <a:pt x="328" y="64"/>
                  </a:lnTo>
                  <a:lnTo>
                    <a:pt x="328" y="62"/>
                  </a:lnTo>
                  <a:lnTo>
                    <a:pt x="328" y="56"/>
                  </a:lnTo>
                  <a:lnTo>
                    <a:pt x="336" y="56"/>
                  </a:lnTo>
                  <a:lnTo>
                    <a:pt x="326" y="52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86" name="Freeform 220"/>
            <p:cNvSpPr>
              <a:spLocks/>
            </p:cNvSpPr>
            <p:nvPr/>
          </p:nvSpPr>
          <p:spPr bwMode="gray">
            <a:xfrm>
              <a:off x="739" y="2478"/>
              <a:ext cx="158" cy="132"/>
            </a:xfrm>
            <a:custGeom>
              <a:avLst/>
              <a:gdLst>
                <a:gd name="T0" fmla="*/ 154 w 158"/>
                <a:gd name="T1" fmla="*/ 46 h 132"/>
                <a:gd name="T2" fmla="*/ 146 w 158"/>
                <a:gd name="T3" fmla="*/ 46 h 132"/>
                <a:gd name="T4" fmla="*/ 136 w 158"/>
                <a:gd name="T5" fmla="*/ 48 h 132"/>
                <a:gd name="T6" fmla="*/ 132 w 158"/>
                <a:gd name="T7" fmla="*/ 54 h 132"/>
                <a:gd name="T8" fmla="*/ 126 w 158"/>
                <a:gd name="T9" fmla="*/ 58 h 132"/>
                <a:gd name="T10" fmla="*/ 120 w 158"/>
                <a:gd name="T11" fmla="*/ 66 h 132"/>
                <a:gd name="T12" fmla="*/ 120 w 158"/>
                <a:gd name="T13" fmla="*/ 74 h 132"/>
                <a:gd name="T14" fmla="*/ 120 w 158"/>
                <a:gd name="T15" fmla="*/ 78 h 132"/>
                <a:gd name="T16" fmla="*/ 116 w 158"/>
                <a:gd name="T17" fmla="*/ 84 h 132"/>
                <a:gd name="T18" fmla="*/ 110 w 158"/>
                <a:gd name="T19" fmla="*/ 92 h 132"/>
                <a:gd name="T20" fmla="*/ 96 w 158"/>
                <a:gd name="T21" fmla="*/ 118 h 132"/>
                <a:gd name="T22" fmla="*/ 92 w 158"/>
                <a:gd name="T23" fmla="*/ 118 h 132"/>
                <a:gd name="T24" fmla="*/ 78 w 158"/>
                <a:gd name="T25" fmla="*/ 118 h 132"/>
                <a:gd name="T26" fmla="*/ 68 w 158"/>
                <a:gd name="T27" fmla="*/ 116 h 132"/>
                <a:gd name="T28" fmla="*/ 60 w 158"/>
                <a:gd name="T29" fmla="*/ 118 h 132"/>
                <a:gd name="T30" fmla="*/ 52 w 158"/>
                <a:gd name="T31" fmla="*/ 120 h 132"/>
                <a:gd name="T32" fmla="*/ 50 w 158"/>
                <a:gd name="T33" fmla="*/ 122 h 132"/>
                <a:gd name="T34" fmla="*/ 44 w 158"/>
                <a:gd name="T35" fmla="*/ 120 h 132"/>
                <a:gd name="T36" fmla="*/ 38 w 158"/>
                <a:gd name="T37" fmla="*/ 120 h 132"/>
                <a:gd name="T38" fmla="*/ 32 w 158"/>
                <a:gd name="T39" fmla="*/ 124 h 132"/>
                <a:gd name="T40" fmla="*/ 30 w 158"/>
                <a:gd name="T41" fmla="*/ 132 h 132"/>
                <a:gd name="T42" fmla="*/ 26 w 158"/>
                <a:gd name="T43" fmla="*/ 132 h 132"/>
                <a:gd name="T44" fmla="*/ 20 w 158"/>
                <a:gd name="T45" fmla="*/ 128 h 132"/>
                <a:gd name="T46" fmla="*/ 18 w 158"/>
                <a:gd name="T47" fmla="*/ 122 h 132"/>
                <a:gd name="T48" fmla="*/ 16 w 158"/>
                <a:gd name="T49" fmla="*/ 120 h 132"/>
                <a:gd name="T50" fmla="*/ 16 w 158"/>
                <a:gd name="T51" fmla="*/ 118 h 132"/>
                <a:gd name="T52" fmla="*/ 16 w 158"/>
                <a:gd name="T53" fmla="*/ 118 h 132"/>
                <a:gd name="T54" fmla="*/ 16 w 158"/>
                <a:gd name="T55" fmla="*/ 114 h 132"/>
                <a:gd name="T56" fmla="*/ 20 w 158"/>
                <a:gd name="T57" fmla="*/ 104 h 132"/>
                <a:gd name="T58" fmla="*/ 24 w 158"/>
                <a:gd name="T59" fmla="*/ 102 h 132"/>
                <a:gd name="T60" fmla="*/ 30 w 158"/>
                <a:gd name="T61" fmla="*/ 98 h 132"/>
                <a:gd name="T62" fmla="*/ 28 w 158"/>
                <a:gd name="T63" fmla="*/ 88 h 132"/>
                <a:gd name="T64" fmla="*/ 30 w 158"/>
                <a:gd name="T65" fmla="*/ 70 h 132"/>
                <a:gd name="T66" fmla="*/ 30 w 158"/>
                <a:gd name="T67" fmla="*/ 50 h 132"/>
                <a:gd name="T68" fmla="*/ 32 w 158"/>
                <a:gd name="T69" fmla="*/ 42 h 132"/>
                <a:gd name="T70" fmla="*/ 38 w 158"/>
                <a:gd name="T71" fmla="*/ 38 h 132"/>
                <a:gd name="T72" fmla="*/ 38 w 158"/>
                <a:gd name="T73" fmla="*/ 34 h 132"/>
                <a:gd name="T74" fmla="*/ 36 w 158"/>
                <a:gd name="T75" fmla="*/ 32 h 132"/>
                <a:gd name="T76" fmla="*/ 28 w 158"/>
                <a:gd name="T77" fmla="*/ 28 h 132"/>
                <a:gd name="T78" fmla="*/ 26 w 158"/>
                <a:gd name="T79" fmla="*/ 28 h 132"/>
                <a:gd name="T80" fmla="*/ 24 w 158"/>
                <a:gd name="T81" fmla="*/ 28 h 132"/>
                <a:gd name="T82" fmla="*/ 10 w 158"/>
                <a:gd name="T83" fmla="*/ 30 h 132"/>
                <a:gd name="T84" fmla="*/ 4 w 158"/>
                <a:gd name="T85" fmla="*/ 24 h 132"/>
                <a:gd name="T86" fmla="*/ 4 w 158"/>
                <a:gd name="T87" fmla="*/ 20 h 132"/>
                <a:gd name="T88" fmla="*/ 0 w 158"/>
                <a:gd name="T89" fmla="*/ 14 h 132"/>
                <a:gd name="T90" fmla="*/ 2 w 158"/>
                <a:gd name="T91" fmla="*/ 12 h 132"/>
                <a:gd name="T92" fmla="*/ 4 w 158"/>
                <a:gd name="T93" fmla="*/ 10 h 132"/>
                <a:gd name="T94" fmla="*/ 18 w 158"/>
                <a:gd name="T95" fmla="*/ 0 h 132"/>
                <a:gd name="T96" fmla="*/ 22 w 158"/>
                <a:gd name="T97" fmla="*/ 0 h 132"/>
                <a:gd name="T98" fmla="*/ 26 w 158"/>
                <a:gd name="T99" fmla="*/ 2 h 132"/>
                <a:gd name="T100" fmla="*/ 58 w 158"/>
                <a:gd name="T101" fmla="*/ 6 h 132"/>
                <a:gd name="T102" fmla="*/ 84 w 158"/>
                <a:gd name="T103" fmla="*/ 8 h 132"/>
                <a:gd name="T104" fmla="*/ 98 w 158"/>
                <a:gd name="T105" fmla="*/ 6 h 132"/>
                <a:gd name="T106" fmla="*/ 102 w 158"/>
                <a:gd name="T107" fmla="*/ 8 h 132"/>
                <a:gd name="T108" fmla="*/ 102 w 158"/>
                <a:gd name="T109" fmla="*/ 12 h 132"/>
                <a:gd name="T110" fmla="*/ 106 w 158"/>
                <a:gd name="T111" fmla="*/ 14 h 132"/>
                <a:gd name="T112" fmla="*/ 112 w 158"/>
                <a:gd name="T113" fmla="*/ 18 h 132"/>
                <a:gd name="T114" fmla="*/ 114 w 158"/>
                <a:gd name="T115" fmla="*/ 18 h 132"/>
                <a:gd name="T116" fmla="*/ 120 w 158"/>
                <a:gd name="T117" fmla="*/ 22 h 132"/>
                <a:gd name="T118" fmla="*/ 126 w 158"/>
                <a:gd name="T119" fmla="*/ 28 h 132"/>
                <a:gd name="T120" fmla="*/ 134 w 158"/>
                <a:gd name="T121" fmla="*/ 36 h 132"/>
                <a:gd name="T122" fmla="*/ 152 w 158"/>
                <a:gd name="T123" fmla="*/ 42 h 132"/>
                <a:gd name="T124" fmla="*/ 154 w 158"/>
                <a:gd name="T125" fmla="*/ 46 h 1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58"/>
                <a:gd name="T190" fmla="*/ 0 h 132"/>
                <a:gd name="T191" fmla="*/ 158 w 158"/>
                <a:gd name="T192" fmla="*/ 132 h 13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58" h="132">
                  <a:moveTo>
                    <a:pt x="154" y="46"/>
                  </a:moveTo>
                  <a:lnTo>
                    <a:pt x="154" y="46"/>
                  </a:lnTo>
                  <a:lnTo>
                    <a:pt x="150" y="46"/>
                  </a:lnTo>
                  <a:lnTo>
                    <a:pt x="146" y="46"/>
                  </a:lnTo>
                  <a:lnTo>
                    <a:pt x="142" y="46"/>
                  </a:lnTo>
                  <a:lnTo>
                    <a:pt x="136" y="48"/>
                  </a:lnTo>
                  <a:lnTo>
                    <a:pt x="132" y="52"/>
                  </a:lnTo>
                  <a:lnTo>
                    <a:pt x="132" y="54"/>
                  </a:lnTo>
                  <a:lnTo>
                    <a:pt x="130" y="54"/>
                  </a:lnTo>
                  <a:lnTo>
                    <a:pt x="126" y="58"/>
                  </a:lnTo>
                  <a:lnTo>
                    <a:pt x="122" y="62"/>
                  </a:lnTo>
                  <a:lnTo>
                    <a:pt x="120" y="66"/>
                  </a:lnTo>
                  <a:lnTo>
                    <a:pt x="118" y="70"/>
                  </a:lnTo>
                  <a:lnTo>
                    <a:pt x="120" y="74"/>
                  </a:lnTo>
                  <a:lnTo>
                    <a:pt x="122" y="78"/>
                  </a:lnTo>
                  <a:lnTo>
                    <a:pt x="120" y="78"/>
                  </a:lnTo>
                  <a:lnTo>
                    <a:pt x="118" y="80"/>
                  </a:lnTo>
                  <a:lnTo>
                    <a:pt x="116" y="84"/>
                  </a:lnTo>
                  <a:lnTo>
                    <a:pt x="112" y="88"/>
                  </a:lnTo>
                  <a:lnTo>
                    <a:pt x="110" y="92"/>
                  </a:lnTo>
                  <a:lnTo>
                    <a:pt x="106" y="96"/>
                  </a:lnTo>
                  <a:lnTo>
                    <a:pt x="96" y="118"/>
                  </a:lnTo>
                  <a:lnTo>
                    <a:pt x="94" y="118"/>
                  </a:lnTo>
                  <a:lnTo>
                    <a:pt x="92" y="118"/>
                  </a:lnTo>
                  <a:lnTo>
                    <a:pt x="86" y="118"/>
                  </a:lnTo>
                  <a:lnTo>
                    <a:pt x="78" y="118"/>
                  </a:lnTo>
                  <a:lnTo>
                    <a:pt x="68" y="116"/>
                  </a:lnTo>
                  <a:lnTo>
                    <a:pt x="64" y="116"/>
                  </a:lnTo>
                  <a:lnTo>
                    <a:pt x="60" y="118"/>
                  </a:lnTo>
                  <a:lnTo>
                    <a:pt x="56" y="118"/>
                  </a:lnTo>
                  <a:lnTo>
                    <a:pt x="52" y="120"/>
                  </a:lnTo>
                  <a:lnTo>
                    <a:pt x="50" y="122"/>
                  </a:lnTo>
                  <a:lnTo>
                    <a:pt x="48" y="120"/>
                  </a:lnTo>
                  <a:lnTo>
                    <a:pt x="44" y="120"/>
                  </a:lnTo>
                  <a:lnTo>
                    <a:pt x="40" y="120"/>
                  </a:lnTo>
                  <a:lnTo>
                    <a:pt x="38" y="120"/>
                  </a:lnTo>
                  <a:lnTo>
                    <a:pt x="34" y="122"/>
                  </a:lnTo>
                  <a:lnTo>
                    <a:pt x="32" y="124"/>
                  </a:lnTo>
                  <a:lnTo>
                    <a:pt x="30" y="128"/>
                  </a:lnTo>
                  <a:lnTo>
                    <a:pt x="30" y="132"/>
                  </a:lnTo>
                  <a:lnTo>
                    <a:pt x="28" y="132"/>
                  </a:lnTo>
                  <a:lnTo>
                    <a:pt x="26" y="132"/>
                  </a:lnTo>
                  <a:lnTo>
                    <a:pt x="24" y="130"/>
                  </a:lnTo>
                  <a:lnTo>
                    <a:pt x="20" y="128"/>
                  </a:lnTo>
                  <a:lnTo>
                    <a:pt x="18" y="126"/>
                  </a:lnTo>
                  <a:lnTo>
                    <a:pt x="18" y="122"/>
                  </a:lnTo>
                  <a:lnTo>
                    <a:pt x="16" y="122"/>
                  </a:lnTo>
                  <a:lnTo>
                    <a:pt x="16" y="120"/>
                  </a:lnTo>
                  <a:lnTo>
                    <a:pt x="16" y="118"/>
                  </a:lnTo>
                  <a:lnTo>
                    <a:pt x="16" y="116"/>
                  </a:lnTo>
                  <a:lnTo>
                    <a:pt x="16" y="114"/>
                  </a:lnTo>
                  <a:lnTo>
                    <a:pt x="18" y="108"/>
                  </a:lnTo>
                  <a:lnTo>
                    <a:pt x="20" y="104"/>
                  </a:lnTo>
                  <a:lnTo>
                    <a:pt x="22" y="102"/>
                  </a:lnTo>
                  <a:lnTo>
                    <a:pt x="24" y="102"/>
                  </a:lnTo>
                  <a:lnTo>
                    <a:pt x="26" y="102"/>
                  </a:lnTo>
                  <a:lnTo>
                    <a:pt x="30" y="98"/>
                  </a:lnTo>
                  <a:lnTo>
                    <a:pt x="24" y="92"/>
                  </a:lnTo>
                  <a:lnTo>
                    <a:pt x="28" y="88"/>
                  </a:lnTo>
                  <a:lnTo>
                    <a:pt x="30" y="80"/>
                  </a:lnTo>
                  <a:lnTo>
                    <a:pt x="30" y="70"/>
                  </a:lnTo>
                  <a:lnTo>
                    <a:pt x="26" y="60"/>
                  </a:lnTo>
                  <a:lnTo>
                    <a:pt x="30" y="50"/>
                  </a:lnTo>
                  <a:lnTo>
                    <a:pt x="32" y="42"/>
                  </a:lnTo>
                  <a:lnTo>
                    <a:pt x="36" y="40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38" y="34"/>
                  </a:lnTo>
                  <a:lnTo>
                    <a:pt x="36" y="32"/>
                  </a:lnTo>
                  <a:lnTo>
                    <a:pt x="28" y="28"/>
                  </a:lnTo>
                  <a:lnTo>
                    <a:pt x="26" y="28"/>
                  </a:lnTo>
                  <a:lnTo>
                    <a:pt x="24" y="28"/>
                  </a:lnTo>
                  <a:lnTo>
                    <a:pt x="26" y="28"/>
                  </a:lnTo>
                  <a:lnTo>
                    <a:pt x="10" y="30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2"/>
                  </a:lnTo>
                  <a:lnTo>
                    <a:pt x="4" y="20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8" y="1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2"/>
                  </a:lnTo>
                  <a:lnTo>
                    <a:pt x="54" y="6"/>
                  </a:lnTo>
                  <a:lnTo>
                    <a:pt x="58" y="6"/>
                  </a:lnTo>
                  <a:lnTo>
                    <a:pt x="72" y="6"/>
                  </a:lnTo>
                  <a:lnTo>
                    <a:pt x="84" y="8"/>
                  </a:lnTo>
                  <a:lnTo>
                    <a:pt x="98" y="4"/>
                  </a:lnTo>
                  <a:lnTo>
                    <a:pt x="98" y="6"/>
                  </a:lnTo>
                  <a:lnTo>
                    <a:pt x="100" y="6"/>
                  </a:lnTo>
                  <a:lnTo>
                    <a:pt x="102" y="8"/>
                  </a:lnTo>
                  <a:lnTo>
                    <a:pt x="102" y="10"/>
                  </a:lnTo>
                  <a:lnTo>
                    <a:pt x="102" y="12"/>
                  </a:lnTo>
                  <a:lnTo>
                    <a:pt x="104" y="12"/>
                  </a:lnTo>
                  <a:lnTo>
                    <a:pt x="106" y="14"/>
                  </a:lnTo>
                  <a:lnTo>
                    <a:pt x="108" y="16"/>
                  </a:lnTo>
                  <a:lnTo>
                    <a:pt x="112" y="18"/>
                  </a:lnTo>
                  <a:lnTo>
                    <a:pt x="114" y="18"/>
                  </a:lnTo>
                  <a:lnTo>
                    <a:pt x="116" y="20"/>
                  </a:lnTo>
                  <a:lnTo>
                    <a:pt x="120" y="22"/>
                  </a:lnTo>
                  <a:lnTo>
                    <a:pt x="122" y="24"/>
                  </a:lnTo>
                  <a:lnTo>
                    <a:pt x="126" y="28"/>
                  </a:lnTo>
                  <a:lnTo>
                    <a:pt x="126" y="26"/>
                  </a:lnTo>
                  <a:lnTo>
                    <a:pt x="134" y="36"/>
                  </a:lnTo>
                  <a:lnTo>
                    <a:pt x="152" y="42"/>
                  </a:lnTo>
                  <a:lnTo>
                    <a:pt x="158" y="44"/>
                  </a:lnTo>
                  <a:lnTo>
                    <a:pt x="154" y="46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87" name="Freeform 221"/>
            <p:cNvSpPr>
              <a:spLocks/>
            </p:cNvSpPr>
            <p:nvPr/>
          </p:nvSpPr>
          <p:spPr bwMode="gray">
            <a:xfrm>
              <a:off x="939" y="2440"/>
              <a:ext cx="156" cy="146"/>
            </a:xfrm>
            <a:custGeom>
              <a:avLst/>
              <a:gdLst>
                <a:gd name="T0" fmla="*/ 94 w 156"/>
                <a:gd name="T1" fmla="*/ 14 h 146"/>
                <a:gd name="T2" fmla="*/ 92 w 156"/>
                <a:gd name="T3" fmla="*/ 16 h 146"/>
                <a:gd name="T4" fmla="*/ 92 w 156"/>
                <a:gd name="T5" fmla="*/ 16 h 146"/>
                <a:gd name="T6" fmla="*/ 94 w 156"/>
                <a:gd name="T7" fmla="*/ 18 h 146"/>
                <a:gd name="T8" fmla="*/ 94 w 156"/>
                <a:gd name="T9" fmla="*/ 20 h 146"/>
                <a:gd name="T10" fmla="*/ 76 w 156"/>
                <a:gd name="T11" fmla="*/ 28 h 146"/>
                <a:gd name="T12" fmla="*/ 78 w 156"/>
                <a:gd name="T13" fmla="*/ 32 h 146"/>
                <a:gd name="T14" fmla="*/ 84 w 156"/>
                <a:gd name="T15" fmla="*/ 38 h 146"/>
                <a:gd name="T16" fmla="*/ 94 w 156"/>
                <a:gd name="T17" fmla="*/ 46 h 146"/>
                <a:gd name="T18" fmla="*/ 104 w 156"/>
                <a:gd name="T19" fmla="*/ 52 h 146"/>
                <a:gd name="T20" fmla="*/ 102 w 156"/>
                <a:gd name="T21" fmla="*/ 56 h 146"/>
                <a:gd name="T22" fmla="*/ 104 w 156"/>
                <a:gd name="T23" fmla="*/ 62 h 146"/>
                <a:gd name="T24" fmla="*/ 138 w 156"/>
                <a:gd name="T25" fmla="*/ 90 h 146"/>
                <a:gd name="T26" fmla="*/ 156 w 156"/>
                <a:gd name="T27" fmla="*/ 120 h 146"/>
                <a:gd name="T28" fmla="*/ 144 w 156"/>
                <a:gd name="T29" fmla="*/ 118 h 146"/>
                <a:gd name="T30" fmla="*/ 134 w 156"/>
                <a:gd name="T31" fmla="*/ 122 h 146"/>
                <a:gd name="T32" fmla="*/ 130 w 156"/>
                <a:gd name="T33" fmla="*/ 134 h 146"/>
                <a:gd name="T34" fmla="*/ 124 w 156"/>
                <a:gd name="T35" fmla="*/ 146 h 146"/>
                <a:gd name="T36" fmla="*/ 120 w 156"/>
                <a:gd name="T37" fmla="*/ 134 h 146"/>
                <a:gd name="T38" fmla="*/ 118 w 156"/>
                <a:gd name="T39" fmla="*/ 132 h 146"/>
                <a:gd name="T40" fmla="*/ 116 w 156"/>
                <a:gd name="T41" fmla="*/ 130 h 146"/>
                <a:gd name="T42" fmla="*/ 118 w 156"/>
                <a:gd name="T43" fmla="*/ 128 h 146"/>
                <a:gd name="T44" fmla="*/ 122 w 156"/>
                <a:gd name="T45" fmla="*/ 112 h 146"/>
                <a:gd name="T46" fmla="*/ 110 w 156"/>
                <a:gd name="T47" fmla="*/ 106 h 146"/>
                <a:gd name="T48" fmla="*/ 80 w 156"/>
                <a:gd name="T49" fmla="*/ 84 h 146"/>
                <a:gd name="T50" fmla="*/ 50 w 156"/>
                <a:gd name="T51" fmla="*/ 54 h 146"/>
                <a:gd name="T52" fmla="*/ 50 w 156"/>
                <a:gd name="T53" fmla="*/ 50 h 146"/>
                <a:gd name="T54" fmla="*/ 48 w 156"/>
                <a:gd name="T55" fmla="*/ 44 h 146"/>
                <a:gd name="T56" fmla="*/ 44 w 156"/>
                <a:gd name="T57" fmla="*/ 40 h 146"/>
                <a:gd name="T58" fmla="*/ 18 w 156"/>
                <a:gd name="T59" fmla="*/ 48 h 146"/>
                <a:gd name="T60" fmla="*/ 12 w 156"/>
                <a:gd name="T61" fmla="*/ 48 h 146"/>
                <a:gd name="T62" fmla="*/ 4 w 156"/>
                <a:gd name="T63" fmla="*/ 34 h 146"/>
                <a:gd name="T64" fmla="*/ 2 w 156"/>
                <a:gd name="T65" fmla="*/ 32 h 146"/>
                <a:gd name="T66" fmla="*/ 0 w 156"/>
                <a:gd name="T67" fmla="*/ 22 h 146"/>
                <a:gd name="T68" fmla="*/ 12 w 156"/>
                <a:gd name="T69" fmla="*/ 22 h 146"/>
                <a:gd name="T70" fmla="*/ 16 w 156"/>
                <a:gd name="T71" fmla="*/ 24 h 146"/>
                <a:gd name="T72" fmla="*/ 24 w 156"/>
                <a:gd name="T73" fmla="*/ 12 h 146"/>
                <a:gd name="T74" fmla="*/ 30 w 156"/>
                <a:gd name="T75" fmla="*/ 10 h 146"/>
                <a:gd name="T76" fmla="*/ 30 w 156"/>
                <a:gd name="T77" fmla="*/ 14 h 146"/>
                <a:gd name="T78" fmla="*/ 32 w 156"/>
                <a:gd name="T79" fmla="*/ 16 h 146"/>
                <a:gd name="T80" fmla="*/ 36 w 156"/>
                <a:gd name="T81" fmla="*/ 14 h 146"/>
                <a:gd name="T82" fmla="*/ 40 w 156"/>
                <a:gd name="T83" fmla="*/ 12 h 146"/>
                <a:gd name="T84" fmla="*/ 42 w 156"/>
                <a:gd name="T85" fmla="*/ 10 h 146"/>
                <a:gd name="T86" fmla="*/ 44 w 156"/>
                <a:gd name="T87" fmla="*/ 8 h 146"/>
                <a:gd name="T88" fmla="*/ 44 w 156"/>
                <a:gd name="T89" fmla="*/ 10 h 146"/>
                <a:gd name="T90" fmla="*/ 46 w 156"/>
                <a:gd name="T91" fmla="*/ 12 h 146"/>
                <a:gd name="T92" fmla="*/ 48 w 156"/>
                <a:gd name="T93" fmla="*/ 10 h 146"/>
                <a:gd name="T94" fmla="*/ 48 w 156"/>
                <a:gd name="T95" fmla="*/ 8 h 146"/>
                <a:gd name="T96" fmla="*/ 46 w 156"/>
                <a:gd name="T97" fmla="*/ 4 h 146"/>
                <a:gd name="T98" fmla="*/ 48 w 156"/>
                <a:gd name="T99" fmla="*/ 4 h 146"/>
                <a:gd name="T100" fmla="*/ 50 w 156"/>
                <a:gd name="T101" fmla="*/ 2 h 146"/>
                <a:gd name="T102" fmla="*/ 54 w 156"/>
                <a:gd name="T103" fmla="*/ 0 h 146"/>
                <a:gd name="T104" fmla="*/ 58 w 156"/>
                <a:gd name="T105" fmla="*/ 0 h 146"/>
                <a:gd name="T106" fmla="*/ 62 w 156"/>
                <a:gd name="T107" fmla="*/ 0 h 146"/>
                <a:gd name="T108" fmla="*/ 66 w 156"/>
                <a:gd name="T109" fmla="*/ 0 h 146"/>
                <a:gd name="T110" fmla="*/ 72 w 156"/>
                <a:gd name="T111" fmla="*/ 0 h 146"/>
                <a:gd name="T112" fmla="*/ 74 w 156"/>
                <a:gd name="T113" fmla="*/ 4 h 146"/>
                <a:gd name="T114" fmla="*/ 80 w 156"/>
                <a:gd name="T115" fmla="*/ 8 h 146"/>
                <a:gd name="T116" fmla="*/ 88 w 156"/>
                <a:gd name="T117" fmla="*/ 12 h 146"/>
                <a:gd name="T118" fmla="*/ 94 w 156"/>
                <a:gd name="T119" fmla="*/ 14 h 14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56"/>
                <a:gd name="T181" fmla="*/ 0 h 146"/>
                <a:gd name="T182" fmla="*/ 156 w 156"/>
                <a:gd name="T183" fmla="*/ 146 h 14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56" h="146">
                  <a:moveTo>
                    <a:pt x="94" y="14"/>
                  </a:moveTo>
                  <a:lnTo>
                    <a:pt x="94" y="14"/>
                  </a:lnTo>
                  <a:lnTo>
                    <a:pt x="92" y="16"/>
                  </a:lnTo>
                  <a:lnTo>
                    <a:pt x="94" y="18"/>
                  </a:lnTo>
                  <a:lnTo>
                    <a:pt x="94" y="20"/>
                  </a:lnTo>
                  <a:lnTo>
                    <a:pt x="84" y="24"/>
                  </a:lnTo>
                  <a:lnTo>
                    <a:pt x="76" y="28"/>
                  </a:lnTo>
                  <a:lnTo>
                    <a:pt x="78" y="32"/>
                  </a:lnTo>
                  <a:lnTo>
                    <a:pt x="82" y="34"/>
                  </a:lnTo>
                  <a:lnTo>
                    <a:pt x="84" y="38"/>
                  </a:lnTo>
                  <a:lnTo>
                    <a:pt x="88" y="42"/>
                  </a:lnTo>
                  <a:lnTo>
                    <a:pt x="94" y="46"/>
                  </a:lnTo>
                  <a:lnTo>
                    <a:pt x="98" y="50"/>
                  </a:lnTo>
                  <a:lnTo>
                    <a:pt x="104" y="52"/>
                  </a:lnTo>
                  <a:lnTo>
                    <a:pt x="102" y="56"/>
                  </a:lnTo>
                  <a:lnTo>
                    <a:pt x="104" y="58"/>
                  </a:lnTo>
                  <a:lnTo>
                    <a:pt x="104" y="62"/>
                  </a:lnTo>
                  <a:lnTo>
                    <a:pt x="108" y="64"/>
                  </a:lnTo>
                  <a:lnTo>
                    <a:pt x="138" y="90"/>
                  </a:lnTo>
                  <a:lnTo>
                    <a:pt x="148" y="102"/>
                  </a:lnTo>
                  <a:lnTo>
                    <a:pt x="156" y="120"/>
                  </a:lnTo>
                  <a:lnTo>
                    <a:pt x="152" y="126"/>
                  </a:lnTo>
                  <a:lnTo>
                    <a:pt x="144" y="118"/>
                  </a:lnTo>
                  <a:lnTo>
                    <a:pt x="138" y="118"/>
                  </a:lnTo>
                  <a:lnTo>
                    <a:pt x="134" y="122"/>
                  </a:lnTo>
                  <a:lnTo>
                    <a:pt x="138" y="132"/>
                  </a:lnTo>
                  <a:lnTo>
                    <a:pt x="130" y="134"/>
                  </a:lnTo>
                  <a:lnTo>
                    <a:pt x="130" y="142"/>
                  </a:lnTo>
                  <a:lnTo>
                    <a:pt x="124" y="146"/>
                  </a:lnTo>
                  <a:lnTo>
                    <a:pt x="118" y="142"/>
                  </a:lnTo>
                  <a:lnTo>
                    <a:pt x="120" y="134"/>
                  </a:lnTo>
                  <a:lnTo>
                    <a:pt x="118" y="132"/>
                  </a:lnTo>
                  <a:lnTo>
                    <a:pt x="116" y="130"/>
                  </a:lnTo>
                  <a:lnTo>
                    <a:pt x="116" y="128"/>
                  </a:lnTo>
                  <a:lnTo>
                    <a:pt x="118" y="128"/>
                  </a:lnTo>
                  <a:lnTo>
                    <a:pt x="122" y="128"/>
                  </a:lnTo>
                  <a:lnTo>
                    <a:pt x="122" y="112"/>
                  </a:lnTo>
                  <a:lnTo>
                    <a:pt x="114" y="110"/>
                  </a:lnTo>
                  <a:lnTo>
                    <a:pt x="110" y="106"/>
                  </a:lnTo>
                  <a:lnTo>
                    <a:pt x="88" y="92"/>
                  </a:lnTo>
                  <a:lnTo>
                    <a:pt x="80" y="84"/>
                  </a:lnTo>
                  <a:lnTo>
                    <a:pt x="74" y="74"/>
                  </a:lnTo>
                  <a:lnTo>
                    <a:pt x="50" y="54"/>
                  </a:lnTo>
                  <a:lnTo>
                    <a:pt x="50" y="52"/>
                  </a:lnTo>
                  <a:lnTo>
                    <a:pt x="50" y="50"/>
                  </a:lnTo>
                  <a:lnTo>
                    <a:pt x="50" y="48"/>
                  </a:lnTo>
                  <a:lnTo>
                    <a:pt x="48" y="44"/>
                  </a:lnTo>
                  <a:lnTo>
                    <a:pt x="46" y="42"/>
                  </a:lnTo>
                  <a:lnTo>
                    <a:pt x="44" y="40"/>
                  </a:lnTo>
                  <a:lnTo>
                    <a:pt x="38" y="38"/>
                  </a:lnTo>
                  <a:lnTo>
                    <a:pt x="18" y="48"/>
                  </a:lnTo>
                  <a:lnTo>
                    <a:pt x="12" y="48"/>
                  </a:lnTo>
                  <a:lnTo>
                    <a:pt x="12" y="42"/>
                  </a:lnTo>
                  <a:lnTo>
                    <a:pt x="4" y="34"/>
                  </a:lnTo>
                  <a:lnTo>
                    <a:pt x="2" y="32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4"/>
                  </a:lnTo>
                  <a:lnTo>
                    <a:pt x="16" y="24"/>
                  </a:lnTo>
                  <a:lnTo>
                    <a:pt x="28" y="16"/>
                  </a:lnTo>
                  <a:lnTo>
                    <a:pt x="24" y="12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32" y="16"/>
                  </a:lnTo>
                  <a:lnTo>
                    <a:pt x="34" y="14"/>
                  </a:lnTo>
                  <a:lnTo>
                    <a:pt x="36" y="14"/>
                  </a:lnTo>
                  <a:lnTo>
                    <a:pt x="40" y="12"/>
                  </a:lnTo>
                  <a:lnTo>
                    <a:pt x="40" y="10"/>
                  </a:lnTo>
                  <a:lnTo>
                    <a:pt x="42" y="10"/>
                  </a:lnTo>
                  <a:lnTo>
                    <a:pt x="46" y="6"/>
                  </a:lnTo>
                  <a:lnTo>
                    <a:pt x="44" y="8"/>
                  </a:lnTo>
                  <a:lnTo>
                    <a:pt x="44" y="10"/>
                  </a:lnTo>
                  <a:lnTo>
                    <a:pt x="46" y="12"/>
                  </a:lnTo>
                  <a:lnTo>
                    <a:pt x="48" y="12"/>
                  </a:lnTo>
                  <a:lnTo>
                    <a:pt x="48" y="10"/>
                  </a:lnTo>
                  <a:lnTo>
                    <a:pt x="48" y="8"/>
                  </a:lnTo>
                  <a:lnTo>
                    <a:pt x="48" y="6"/>
                  </a:lnTo>
                  <a:lnTo>
                    <a:pt x="46" y="4"/>
                  </a:lnTo>
                  <a:lnTo>
                    <a:pt x="48" y="4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52" y="2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62" y="0"/>
                  </a:lnTo>
                  <a:lnTo>
                    <a:pt x="64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2" y="0"/>
                  </a:lnTo>
                  <a:lnTo>
                    <a:pt x="74" y="4"/>
                  </a:lnTo>
                  <a:lnTo>
                    <a:pt x="76" y="6"/>
                  </a:lnTo>
                  <a:lnTo>
                    <a:pt x="80" y="8"/>
                  </a:lnTo>
                  <a:lnTo>
                    <a:pt x="84" y="10"/>
                  </a:lnTo>
                  <a:lnTo>
                    <a:pt x="88" y="12"/>
                  </a:lnTo>
                  <a:lnTo>
                    <a:pt x="92" y="12"/>
                  </a:lnTo>
                  <a:lnTo>
                    <a:pt x="94" y="14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88" name="Freeform 222"/>
            <p:cNvSpPr>
              <a:spLocks/>
            </p:cNvSpPr>
            <p:nvPr/>
          </p:nvSpPr>
          <p:spPr bwMode="gray">
            <a:xfrm>
              <a:off x="1013" y="2576"/>
              <a:ext cx="42" cy="24"/>
            </a:xfrm>
            <a:custGeom>
              <a:avLst/>
              <a:gdLst>
                <a:gd name="T0" fmla="*/ 6 w 42"/>
                <a:gd name="T1" fmla="*/ 4 h 24"/>
                <a:gd name="T2" fmla="*/ 0 w 42"/>
                <a:gd name="T3" fmla="*/ 6 h 24"/>
                <a:gd name="T4" fmla="*/ 0 w 42"/>
                <a:gd name="T5" fmla="*/ 6 h 24"/>
                <a:gd name="T6" fmla="*/ 0 w 42"/>
                <a:gd name="T7" fmla="*/ 6 h 24"/>
                <a:gd name="T8" fmla="*/ 0 w 42"/>
                <a:gd name="T9" fmla="*/ 8 h 24"/>
                <a:gd name="T10" fmla="*/ 2 w 42"/>
                <a:gd name="T11" fmla="*/ 10 h 24"/>
                <a:gd name="T12" fmla="*/ 22 w 42"/>
                <a:gd name="T13" fmla="*/ 16 h 24"/>
                <a:gd name="T14" fmla="*/ 22 w 42"/>
                <a:gd name="T15" fmla="*/ 16 h 24"/>
                <a:gd name="T16" fmla="*/ 24 w 42"/>
                <a:gd name="T17" fmla="*/ 20 h 24"/>
                <a:gd name="T18" fmla="*/ 26 w 42"/>
                <a:gd name="T19" fmla="*/ 22 h 24"/>
                <a:gd name="T20" fmla="*/ 28 w 42"/>
                <a:gd name="T21" fmla="*/ 24 h 24"/>
                <a:gd name="T22" fmla="*/ 30 w 42"/>
                <a:gd name="T23" fmla="*/ 22 h 24"/>
                <a:gd name="T24" fmla="*/ 34 w 42"/>
                <a:gd name="T25" fmla="*/ 20 h 24"/>
                <a:gd name="T26" fmla="*/ 38 w 42"/>
                <a:gd name="T27" fmla="*/ 18 h 24"/>
                <a:gd name="T28" fmla="*/ 38 w 42"/>
                <a:gd name="T29" fmla="*/ 18 h 24"/>
                <a:gd name="T30" fmla="*/ 38 w 42"/>
                <a:gd name="T31" fmla="*/ 16 h 24"/>
                <a:gd name="T32" fmla="*/ 38 w 42"/>
                <a:gd name="T33" fmla="*/ 14 h 24"/>
                <a:gd name="T34" fmla="*/ 38 w 42"/>
                <a:gd name="T35" fmla="*/ 12 h 24"/>
                <a:gd name="T36" fmla="*/ 36 w 42"/>
                <a:gd name="T37" fmla="*/ 12 h 24"/>
                <a:gd name="T38" fmla="*/ 40 w 42"/>
                <a:gd name="T39" fmla="*/ 4 h 24"/>
                <a:gd name="T40" fmla="*/ 40 w 42"/>
                <a:gd name="T41" fmla="*/ 4 h 24"/>
                <a:gd name="T42" fmla="*/ 42 w 42"/>
                <a:gd name="T43" fmla="*/ 2 h 24"/>
                <a:gd name="T44" fmla="*/ 42 w 42"/>
                <a:gd name="T45" fmla="*/ 2 h 24"/>
                <a:gd name="T46" fmla="*/ 40 w 42"/>
                <a:gd name="T47" fmla="*/ 0 h 24"/>
                <a:gd name="T48" fmla="*/ 38 w 42"/>
                <a:gd name="T49" fmla="*/ 0 h 24"/>
                <a:gd name="T50" fmla="*/ 36 w 42"/>
                <a:gd name="T51" fmla="*/ 0 h 24"/>
                <a:gd name="T52" fmla="*/ 34 w 42"/>
                <a:gd name="T53" fmla="*/ 2 h 24"/>
                <a:gd name="T54" fmla="*/ 32 w 42"/>
                <a:gd name="T55" fmla="*/ 2 h 24"/>
                <a:gd name="T56" fmla="*/ 28 w 42"/>
                <a:gd name="T57" fmla="*/ 4 h 24"/>
                <a:gd name="T58" fmla="*/ 26 w 42"/>
                <a:gd name="T59" fmla="*/ 4 h 24"/>
                <a:gd name="T60" fmla="*/ 22 w 42"/>
                <a:gd name="T61" fmla="*/ 4 h 24"/>
                <a:gd name="T62" fmla="*/ 18 w 42"/>
                <a:gd name="T63" fmla="*/ 4 h 24"/>
                <a:gd name="T64" fmla="*/ 12 w 42"/>
                <a:gd name="T65" fmla="*/ 4 h 24"/>
                <a:gd name="T66" fmla="*/ 8 w 42"/>
                <a:gd name="T67" fmla="*/ 4 h 24"/>
                <a:gd name="T68" fmla="*/ 6 w 42"/>
                <a:gd name="T69" fmla="*/ 4 h 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2"/>
                <a:gd name="T106" fmla="*/ 0 h 24"/>
                <a:gd name="T107" fmla="*/ 42 w 42"/>
                <a:gd name="T108" fmla="*/ 24 h 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2" h="24">
                  <a:moveTo>
                    <a:pt x="6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2" y="16"/>
                  </a:lnTo>
                  <a:lnTo>
                    <a:pt x="24" y="20"/>
                  </a:lnTo>
                  <a:lnTo>
                    <a:pt x="26" y="22"/>
                  </a:lnTo>
                  <a:lnTo>
                    <a:pt x="28" y="24"/>
                  </a:lnTo>
                  <a:lnTo>
                    <a:pt x="30" y="22"/>
                  </a:lnTo>
                  <a:lnTo>
                    <a:pt x="34" y="20"/>
                  </a:lnTo>
                  <a:lnTo>
                    <a:pt x="38" y="18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8" y="12"/>
                  </a:lnTo>
                  <a:lnTo>
                    <a:pt x="36" y="12"/>
                  </a:lnTo>
                  <a:lnTo>
                    <a:pt x="40" y="4"/>
                  </a:lnTo>
                  <a:lnTo>
                    <a:pt x="42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28" y="4"/>
                  </a:lnTo>
                  <a:lnTo>
                    <a:pt x="26" y="4"/>
                  </a:lnTo>
                  <a:lnTo>
                    <a:pt x="22" y="4"/>
                  </a:lnTo>
                  <a:lnTo>
                    <a:pt x="18" y="4"/>
                  </a:lnTo>
                  <a:lnTo>
                    <a:pt x="12" y="4"/>
                  </a:lnTo>
                  <a:lnTo>
                    <a:pt x="8" y="4"/>
                  </a:lnTo>
                  <a:lnTo>
                    <a:pt x="6" y="4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89" name="Freeform 223"/>
            <p:cNvSpPr>
              <a:spLocks/>
            </p:cNvSpPr>
            <p:nvPr/>
          </p:nvSpPr>
          <p:spPr bwMode="gray">
            <a:xfrm>
              <a:off x="963" y="2524"/>
              <a:ext cx="20" cy="42"/>
            </a:xfrm>
            <a:custGeom>
              <a:avLst/>
              <a:gdLst>
                <a:gd name="T0" fmla="*/ 14 w 20"/>
                <a:gd name="T1" fmla="*/ 0 h 42"/>
                <a:gd name="T2" fmla="*/ 14 w 20"/>
                <a:gd name="T3" fmla="*/ 2 h 42"/>
                <a:gd name="T4" fmla="*/ 12 w 20"/>
                <a:gd name="T5" fmla="*/ 2 h 42"/>
                <a:gd name="T6" fmla="*/ 10 w 20"/>
                <a:gd name="T7" fmla="*/ 4 h 42"/>
                <a:gd name="T8" fmla="*/ 8 w 20"/>
                <a:gd name="T9" fmla="*/ 6 h 42"/>
                <a:gd name="T10" fmla="*/ 4 w 20"/>
                <a:gd name="T11" fmla="*/ 6 h 42"/>
                <a:gd name="T12" fmla="*/ 2 w 20"/>
                <a:gd name="T13" fmla="*/ 6 h 42"/>
                <a:gd name="T14" fmla="*/ 2 w 20"/>
                <a:gd name="T15" fmla="*/ 4 h 42"/>
                <a:gd name="T16" fmla="*/ 0 w 20"/>
                <a:gd name="T17" fmla="*/ 4 h 42"/>
                <a:gd name="T18" fmla="*/ 0 w 20"/>
                <a:gd name="T19" fmla="*/ 4 h 42"/>
                <a:gd name="T20" fmla="*/ 2 w 20"/>
                <a:gd name="T21" fmla="*/ 8 h 42"/>
                <a:gd name="T22" fmla="*/ 2 w 20"/>
                <a:gd name="T23" fmla="*/ 12 h 42"/>
                <a:gd name="T24" fmla="*/ 2 w 20"/>
                <a:gd name="T25" fmla="*/ 16 h 42"/>
                <a:gd name="T26" fmla="*/ 0 w 20"/>
                <a:gd name="T27" fmla="*/ 20 h 42"/>
                <a:gd name="T28" fmla="*/ 0 w 20"/>
                <a:gd name="T29" fmla="*/ 38 h 42"/>
                <a:gd name="T30" fmla="*/ 0 w 20"/>
                <a:gd name="T31" fmla="*/ 38 h 42"/>
                <a:gd name="T32" fmla="*/ 4 w 20"/>
                <a:gd name="T33" fmla="*/ 40 h 42"/>
                <a:gd name="T34" fmla="*/ 8 w 20"/>
                <a:gd name="T35" fmla="*/ 40 h 42"/>
                <a:gd name="T36" fmla="*/ 12 w 20"/>
                <a:gd name="T37" fmla="*/ 42 h 42"/>
                <a:gd name="T38" fmla="*/ 12 w 20"/>
                <a:gd name="T39" fmla="*/ 38 h 42"/>
                <a:gd name="T40" fmla="*/ 12 w 20"/>
                <a:gd name="T41" fmla="*/ 36 h 42"/>
                <a:gd name="T42" fmla="*/ 14 w 20"/>
                <a:gd name="T43" fmla="*/ 36 h 42"/>
                <a:gd name="T44" fmla="*/ 16 w 20"/>
                <a:gd name="T45" fmla="*/ 34 h 42"/>
                <a:gd name="T46" fmla="*/ 18 w 20"/>
                <a:gd name="T47" fmla="*/ 34 h 42"/>
                <a:gd name="T48" fmla="*/ 18 w 20"/>
                <a:gd name="T49" fmla="*/ 20 h 42"/>
                <a:gd name="T50" fmla="*/ 18 w 20"/>
                <a:gd name="T51" fmla="*/ 18 h 42"/>
                <a:gd name="T52" fmla="*/ 20 w 20"/>
                <a:gd name="T53" fmla="*/ 16 h 42"/>
                <a:gd name="T54" fmla="*/ 20 w 20"/>
                <a:gd name="T55" fmla="*/ 16 h 42"/>
                <a:gd name="T56" fmla="*/ 20 w 20"/>
                <a:gd name="T57" fmla="*/ 14 h 42"/>
                <a:gd name="T58" fmla="*/ 20 w 20"/>
                <a:gd name="T59" fmla="*/ 10 h 42"/>
                <a:gd name="T60" fmla="*/ 20 w 20"/>
                <a:gd name="T61" fmla="*/ 6 h 42"/>
                <a:gd name="T62" fmla="*/ 18 w 20"/>
                <a:gd name="T63" fmla="*/ 4 h 42"/>
                <a:gd name="T64" fmla="*/ 14 w 20"/>
                <a:gd name="T65" fmla="*/ 0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"/>
                <a:gd name="T100" fmla="*/ 0 h 42"/>
                <a:gd name="T101" fmla="*/ 20 w 20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" h="42">
                  <a:moveTo>
                    <a:pt x="14" y="0"/>
                  </a:moveTo>
                  <a:lnTo>
                    <a:pt x="14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8" y="6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4"/>
                  </a:lnTo>
                  <a:lnTo>
                    <a:pt x="2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0" y="38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12" y="42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4" y="36"/>
                  </a:lnTo>
                  <a:lnTo>
                    <a:pt x="16" y="34"/>
                  </a:lnTo>
                  <a:lnTo>
                    <a:pt x="18" y="34"/>
                  </a:lnTo>
                  <a:lnTo>
                    <a:pt x="18" y="20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0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90" name="Freeform 224"/>
            <p:cNvSpPr>
              <a:spLocks/>
            </p:cNvSpPr>
            <p:nvPr/>
          </p:nvSpPr>
          <p:spPr bwMode="gray">
            <a:xfrm>
              <a:off x="967" y="2492"/>
              <a:ext cx="18" cy="28"/>
            </a:xfrm>
            <a:custGeom>
              <a:avLst/>
              <a:gdLst>
                <a:gd name="T0" fmla="*/ 8 w 18"/>
                <a:gd name="T1" fmla="*/ 4 h 28"/>
                <a:gd name="T2" fmla="*/ 6 w 18"/>
                <a:gd name="T3" fmla="*/ 4 h 28"/>
                <a:gd name="T4" fmla="*/ 6 w 18"/>
                <a:gd name="T5" fmla="*/ 4 h 28"/>
                <a:gd name="T6" fmla="*/ 4 w 18"/>
                <a:gd name="T7" fmla="*/ 4 h 28"/>
                <a:gd name="T8" fmla="*/ 2 w 18"/>
                <a:gd name="T9" fmla="*/ 6 h 28"/>
                <a:gd name="T10" fmla="*/ 0 w 18"/>
                <a:gd name="T11" fmla="*/ 8 h 28"/>
                <a:gd name="T12" fmla="*/ 2 w 18"/>
                <a:gd name="T13" fmla="*/ 10 h 28"/>
                <a:gd name="T14" fmla="*/ 2 w 18"/>
                <a:gd name="T15" fmla="*/ 12 h 28"/>
                <a:gd name="T16" fmla="*/ 2 w 18"/>
                <a:gd name="T17" fmla="*/ 16 h 28"/>
                <a:gd name="T18" fmla="*/ 4 w 18"/>
                <a:gd name="T19" fmla="*/ 20 h 28"/>
                <a:gd name="T20" fmla="*/ 6 w 18"/>
                <a:gd name="T21" fmla="*/ 22 h 28"/>
                <a:gd name="T22" fmla="*/ 12 w 18"/>
                <a:gd name="T23" fmla="*/ 28 h 28"/>
                <a:gd name="T24" fmla="*/ 12 w 18"/>
                <a:gd name="T25" fmla="*/ 28 h 28"/>
                <a:gd name="T26" fmla="*/ 14 w 18"/>
                <a:gd name="T27" fmla="*/ 24 h 28"/>
                <a:gd name="T28" fmla="*/ 14 w 18"/>
                <a:gd name="T29" fmla="*/ 22 h 28"/>
                <a:gd name="T30" fmla="*/ 16 w 18"/>
                <a:gd name="T31" fmla="*/ 18 h 28"/>
                <a:gd name="T32" fmla="*/ 18 w 18"/>
                <a:gd name="T33" fmla="*/ 18 h 28"/>
                <a:gd name="T34" fmla="*/ 18 w 18"/>
                <a:gd name="T35" fmla="*/ 16 h 28"/>
                <a:gd name="T36" fmla="*/ 18 w 18"/>
                <a:gd name="T37" fmla="*/ 14 h 28"/>
                <a:gd name="T38" fmla="*/ 16 w 18"/>
                <a:gd name="T39" fmla="*/ 10 h 28"/>
                <a:gd name="T40" fmla="*/ 16 w 18"/>
                <a:gd name="T41" fmla="*/ 6 h 28"/>
                <a:gd name="T42" fmla="*/ 14 w 18"/>
                <a:gd name="T43" fmla="*/ 4 h 28"/>
                <a:gd name="T44" fmla="*/ 10 w 18"/>
                <a:gd name="T45" fmla="*/ 0 h 28"/>
                <a:gd name="T46" fmla="*/ 8 w 18"/>
                <a:gd name="T47" fmla="*/ 4 h 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8"/>
                <a:gd name="T73" fmla="*/ 0 h 28"/>
                <a:gd name="T74" fmla="*/ 18 w 18"/>
                <a:gd name="T75" fmla="*/ 28 h 2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8" h="28">
                  <a:moveTo>
                    <a:pt x="8" y="4"/>
                  </a:moveTo>
                  <a:lnTo>
                    <a:pt x="6" y="4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8"/>
                  </a:lnTo>
                  <a:lnTo>
                    <a:pt x="14" y="24"/>
                  </a:lnTo>
                  <a:lnTo>
                    <a:pt x="14" y="22"/>
                  </a:lnTo>
                  <a:lnTo>
                    <a:pt x="16" y="18"/>
                  </a:lnTo>
                  <a:lnTo>
                    <a:pt x="18" y="18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0" y="0"/>
                  </a:lnTo>
                  <a:lnTo>
                    <a:pt x="8" y="4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91" name="Freeform 225"/>
            <p:cNvSpPr>
              <a:spLocks/>
            </p:cNvSpPr>
            <p:nvPr/>
          </p:nvSpPr>
          <p:spPr bwMode="gray">
            <a:xfrm>
              <a:off x="977" y="2384"/>
              <a:ext cx="102" cy="60"/>
            </a:xfrm>
            <a:custGeom>
              <a:avLst/>
              <a:gdLst>
                <a:gd name="T0" fmla="*/ 34 w 102"/>
                <a:gd name="T1" fmla="*/ 58 h 60"/>
                <a:gd name="T2" fmla="*/ 32 w 102"/>
                <a:gd name="T3" fmla="*/ 56 h 60"/>
                <a:gd name="T4" fmla="*/ 28 w 102"/>
                <a:gd name="T5" fmla="*/ 56 h 60"/>
                <a:gd name="T6" fmla="*/ 20 w 102"/>
                <a:gd name="T7" fmla="*/ 56 h 60"/>
                <a:gd name="T8" fmla="*/ 16 w 102"/>
                <a:gd name="T9" fmla="*/ 56 h 60"/>
                <a:gd name="T10" fmla="*/ 12 w 102"/>
                <a:gd name="T11" fmla="*/ 58 h 60"/>
                <a:gd name="T12" fmla="*/ 10 w 102"/>
                <a:gd name="T13" fmla="*/ 60 h 60"/>
                <a:gd name="T14" fmla="*/ 10 w 102"/>
                <a:gd name="T15" fmla="*/ 56 h 60"/>
                <a:gd name="T16" fmla="*/ 8 w 102"/>
                <a:gd name="T17" fmla="*/ 56 h 60"/>
                <a:gd name="T18" fmla="*/ 8 w 102"/>
                <a:gd name="T19" fmla="*/ 52 h 60"/>
                <a:gd name="T20" fmla="*/ 8 w 102"/>
                <a:gd name="T21" fmla="*/ 38 h 60"/>
                <a:gd name="T22" fmla="*/ 28 w 102"/>
                <a:gd name="T23" fmla="*/ 34 h 60"/>
                <a:gd name="T24" fmla="*/ 28 w 102"/>
                <a:gd name="T25" fmla="*/ 26 h 60"/>
                <a:gd name="T26" fmla="*/ 38 w 102"/>
                <a:gd name="T27" fmla="*/ 12 h 60"/>
                <a:gd name="T28" fmla="*/ 50 w 102"/>
                <a:gd name="T29" fmla="*/ 4 h 60"/>
                <a:gd name="T30" fmla="*/ 52 w 102"/>
                <a:gd name="T31" fmla="*/ 0 h 60"/>
                <a:gd name="T32" fmla="*/ 54 w 102"/>
                <a:gd name="T33" fmla="*/ 0 h 60"/>
                <a:gd name="T34" fmla="*/ 58 w 102"/>
                <a:gd name="T35" fmla="*/ 4 h 60"/>
                <a:gd name="T36" fmla="*/ 60 w 102"/>
                <a:gd name="T37" fmla="*/ 4 h 60"/>
                <a:gd name="T38" fmla="*/ 68 w 102"/>
                <a:gd name="T39" fmla="*/ 4 h 60"/>
                <a:gd name="T40" fmla="*/ 72 w 102"/>
                <a:gd name="T41" fmla="*/ 0 h 60"/>
                <a:gd name="T42" fmla="*/ 80 w 102"/>
                <a:gd name="T43" fmla="*/ 2 h 60"/>
                <a:gd name="T44" fmla="*/ 80 w 102"/>
                <a:gd name="T45" fmla="*/ 4 h 60"/>
                <a:gd name="T46" fmla="*/ 86 w 102"/>
                <a:gd name="T47" fmla="*/ 8 h 60"/>
                <a:gd name="T48" fmla="*/ 92 w 102"/>
                <a:gd name="T49" fmla="*/ 8 h 60"/>
                <a:gd name="T50" fmla="*/ 96 w 102"/>
                <a:gd name="T51" fmla="*/ 8 h 60"/>
                <a:gd name="T52" fmla="*/ 102 w 102"/>
                <a:gd name="T53" fmla="*/ 18 h 60"/>
                <a:gd name="T54" fmla="*/ 98 w 102"/>
                <a:gd name="T55" fmla="*/ 20 h 60"/>
                <a:gd name="T56" fmla="*/ 96 w 102"/>
                <a:gd name="T57" fmla="*/ 28 h 60"/>
                <a:gd name="T58" fmla="*/ 96 w 102"/>
                <a:gd name="T59" fmla="*/ 34 h 60"/>
                <a:gd name="T60" fmla="*/ 92 w 102"/>
                <a:gd name="T61" fmla="*/ 38 h 60"/>
                <a:gd name="T62" fmla="*/ 92 w 102"/>
                <a:gd name="T63" fmla="*/ 44 h 60"/>
                <a:gd name="T64" fmla="*/ 44 w 102"/>
                <a:gd name="T65" fmla="*/ 56 h 60"/>
                <a:gd name="T66" fmla="*/ 36 w 102"/>
                <a:gd name="T67" fmla="*/ 60 h 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2"/>
                <a:gd name="T103" fmla="*/ 0 h 60"/>
                <a:gd name="T104" fmla="*/ 102 w 102"/>
                <a:gd name="T105" fmla="*/ 60 h 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2" h="60">
                  <a:moveTo>
                    <a:pt x="36" y="60"/>
                  </a:moveTo>
                  <a:lnTo>
                    <a:pt x="34" y="58"/>
                  </a:lnTo>
                  <a:lnTo>
                    <a:pt x="34" y="56"/>
                  </a:lnTo>
                  <a:lnTo>
                    <a:pt x="32" y="56"/>
                  </a:lnTo>
                  <a:lnTo>
                    <a:pt x="28" y="56"/>
                  </a:lnTo>
                  <a:lnTo>
                    <a:pt x="24" y="56"/>
                  </a:lnTo>
                  <a:lnTo>
                    <a:pt x="20" y="56"/>
                  </a:lnTo>
                  <a:lnTo>
                    <a:pt x="16" y="56"/>
                  </a:lnTo>
                  <a:lnTo>
                    <a:pt x="14" y="58"/>
                  </a:lnTo>
                  <a:lnTo>
                    <a:pt x="12" y="58"/>
                  </a:lnTo>
                  <a:lnTo>
                    <a:pt x="12" y="60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10" y="56"/>
                  </a:lnTo>
                  <a:lnTo>
                    <a:pt x="8" y="56"/>
                  </a:lnTo>
                  <a:lnTo>
                    <a:pt x="6" y="56"/>
                  </a:lnTo>
                  <a:lnTo>
                    <a:pt x="8" y="52"/>
                  </a:lnTo>
                  <a:lnTo>
                    <a:pt x="0" y="38"/>
                  </a:lnTo>
                  <a:lnTo>
                    <a:pt x="8" y="38"/>
                  </a:lnTo>
                  <a:lnTo>
                    <a:pt x="20" y="30"/>
                  </a:lnTo>
                  <a:lnTo>
                    <a:pt x="28" y="34"/>
                  </a:lnTo>
                  <a:lnTo>
                    <a:pt x="30" y="30"/>
                  </a:lnTo>
                  <a:lnTo>
                    <a:pt x="28" y="26"/>
                  </a:lnTo>
                  <a:lnTo>
                    <a:pt x="28" y="16"/>
                  </a:lnTo>
                  <a:lnTo>
                    <a:pt x="38" y="12"/>
                  </a:lnTo>
                  <a:lnTo>
                    <a:pt x="44" y="8"/>
                  </a:lnTo>
                  <a:lnTo>
                    <a:pt x="50" y="4"/>
                  </a:lnTo>
                  <a:lnTo>
                    <a:pt x="52" y="2"/>
                  </a:lnTo>
                  <a:lnTo>
                    <a:pt x="52" y="0"/>
                  </a:lnTo>
                  <a:lnTo>
                    <a:pt x="54" y="0"/>
                  </a:lnTo>
                  <a:lnTo>
                    <a:pt x="56" y="0"/>
                  </a:lnTo>
                  <a:lnTo>
                    <a:pt x="58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70" y="4"/>
                  </a:lnTo>
                  <a:lnTo>
                    <a:pt x="72" y="0"/>
                  </a:lnTo>
                  <a:lnTo>
                    <a:pt x="80" y="0"/>
                  </a:lnTo>
                  <a:lnTo>
                    <a:pt x="80" y="2"/>
                  </a:lnTo>
                  <a:lnTo>
                    <a:pt x="80" y="4"/>
                  </a:lnTo>
                  <a:lnTo>
                    <a:pt x="82" y="6"/>
                  </a:lnTo>
                  <a:lnTo>
                    <a:pt x="86" y="8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6" y="8"/>
                  </a:lnTo>
                  <a:lnTo>
                    <a:pt x="102" y="16"/>
                  </a:lnTo>
                  <a:lnTo>
                    <a:pt x="102" y="18"/>
                  </a:lnTo>
                  <a:lnTo>
                    <a:pt x="100" y="18"/>
                  </a:lnTo>
                  <a:lnTo>
                    <a:pt x="98" y="20"/>
                  </a:lnTo>
                  <a:lnTo>
                    <a:pt x="96" y="24"/>
                  </a:lnTo>
                  <a:lnTo>
                    <a:pt x="96" y="28"/>
                  </a:lnTo>
                  <a:lnTo>
                    <a:pt x="96" y="32"/>
                  </a:lnTo>
                  <a:lnTo>
                    <a:pt x="96" y="34"/>
                  </a:lnTo>
                  <a:lnTo>
                    <a:pt x="94" y="36"/>
                  </a:lnTo>
                  <a:lnTo>
                    <a:pt x="92" y="38"/>
                  </a:lnTo>
                  <a:lnTo>
                    <a:pt x="90" y="40"/>
                  </a:lnTo>
                  <a:lnTo>
                    <a:pt x="92" y="44"/>
                  </a:lnTo>
                  <a:lnTo>
                    <a:pt x="68" y="46"/>
                  </a:lnTo>
                  <a:lnTo>
                    <a:pt x="44" y="56"/>
                  </a:lnTo>
                  <a:lnTo>
                    <a:pt x="40" y="58"/>
                  </a:lnTo>
                  <a:lnTo>
                    <a:pt x="36" y="6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92" name="Freeform 226"/>
            <p:cNvSpPr>
              <a:spLocks/>
            </p:cNvSpPr>
            <p:nvPr/>
          </p:nvSpPr>
          <p:spPr bwMode="gray">
            <a:xfrm>
              <a:off x="933" y="2422"/>
              <a:ext cx="54" cy="42"/>
            </a:xfrm>
            <a:custGeom>
              <a:avLst/>
              <a:gdLst>
                <a:gd name="T0" fmla="*/ 30 w 54"/>
                <a:gd name="T1" fmla="*/ 6 h 42"/>
                <a:gd name="T2" fmla="*/ 20 w 54"/>
                <a:gd name="T3" fmla="*/ 8 h 42"/>
                <a:gd name="T4" fmla="*/ 8 w 54"/>
                <a:gd name="T5" fmla="*/ 16 h 42"/>
                <a:gd name="T6" fmla="*/ 0 w 54"/>
                <a:gd name="T7" fmla="*/ 30 h 42"/>
                <a:gd name="T8" fmla="*/ 2 w 54"/>
                <a:gd name="T9" fmla="*/ 30 h 42"/>
                <a:gd name="T10" fmla="*/ 2 w 54"/>
                <a:gd name="T11" fmla="*/ 28 h 42"/>
                <a:gd name="T12" fmla="*/ 4 w 54"/>
                <a:gd name="T13" fmla="*/ 28 h 42"/>
                <a:gd name="T14" fmla="*/ 6 w 54"/>
                <a:gd name="T15" fmla="*/ 28 h 42"/>
                <a:gd name="T16" fmla="*/ 6 w 54"/>
                <a:gd name="T17" fmla="*/ 28 h 42"/>
                <a:gd name="T18" fmla="*/ 8 w 54"/>
                <a:gd name="T19" fmla="*/ 30 h 42"/>
                <a:gd name="T20" fmla="*/ 8 w 54"/>
                <a:gd name="T21" fmla="*/ 34 h 42"/>
                <a:gd name="T22" fmla="*/ 6 w 54"/>
                <a:gd name="T23" fmla="*/ 40 h 42"/>
                <a:gd name="T24" fmla="*/ 8 w 54"/>
                <a:gd name="T25" fmla="*/ 40 h 42"/>
                <a:gd name="T26" fmla="*/ 12 w 54"/>
                <a:gd name="T27" fmla="*/ 40 h 42"/>
                <a:gd name="T28" fmla="*/ 16 w 54"/>
                <a:gd name="T29" fmla="*/ 40 h 42"/>
                <a:gd name="T30" fmla="*/ 20 w 54"/>
                <a:gd name="T31" fmla="*/ 42 h 42"/>
                <a:gd name="T32" fmla="*/ 22 w 54"/>
                <a:gd name="T33" fmla="*/ 42 h 42"/>
                <a:gd name="T34" fmla="*/ 34 w 54"/>
                <a:gd name="T35" fmla="*/ 34 h 42"/>
                <a:gd name="T36" fmla="*/ 30 w 54"/>
                <a:gd name="T37" fmla="*/ 30 h 42"/>
                <a:gd name="T38" fmla="*/ 36 w 54"/>
                <a:gd name="T39" fmla="*/ 28 h 42"/>
                <a:gd name="T40" fmla="*/ 36 w 54"/>
                <a:gd name="T41" fmla="*/ 28 h 42"/>
                <a:gd name="T42" fmla="*/ 36 w 54"/>
                <a:gd name="T43" fmla="*/ 30 h 42"/>
                <a:gd name="T44" fmla="*/ 36 w 54"/>
                <a:gd name="T45" fmla="*/ 32 h 42"/>
                <a:gd name="T46" fmla="*/ 36 w 54"/>
                <a:gd name="T47" fmla="*/ 32 h 42"/>
                <a:gd name="T48" fmla="*/ 38 w 54"/>
                <a:gd name="T49" fmla="*/ 34 h 42"/>
                <a:gd name="T50" fmla="*/ 40 w 54"/>
                <a:gd name="T51" fmla="*/ 32 h 42"/>
                <a:gd name="T52" fmla="*/ 42 w 54"/>
                <a:gd name="T53" fmla="*/ 32 h 42"/>
                <a:gd name="T54" fmla="*/ 44 w 54"/>
                <a:gd name="T55" fmla="*/ 32 h 42"/>
                <a:gd name="T56" fmla="*/ 46 w 54"/>
                <a:gd name="T57" fmla="*/ 30 h 42"/>
                <a:gd name="T58" fmla="*/ 48 w 54"/>
                <a:gd name="T59" fmla="*/ 28 h 42"/>
                <a:gd name="T60" fmla="*/ 52 w 54"/>
                <a:gd name="T61" fmla="*/ 24 h 42"/>
                <a:gd name="T62" fmla="*/ 50 w 54"/>
                <a:gd name="T63" fmla="*/ 26 h 42"/>
                <a:gd name="T64" fmla="*/ 50 w 54"/>
                <a:gd name="T65" fmla="*/ 26 h 42"/>
                <a:gd name="T66" fmla="*/ 50 w 54"/>
                <a:gd name="T67" fmla="*/ 28 h 42"/>
                <a:gd name="T68" fmla="*/ 52 w 54"/>
                <a:gd name="T69" fmla="*/ 30 h 42"/>
                <a:gd name="T70" fmla="*/ 52 w 54"/>
                <a:gd name="T71" fmla="*/ 30 h 42"/>
                <a:gd name="T72" fmla="*/ 54 w 54"/>
                <a:gd name="T73" fmla="*/ 30 h 42"/>
                <a:gd name="T74" fmla="*/ 54 w 54"/>
                <a:gd name="T75" fmla="*/ 26 h 42"/>
                <a:gd name="T76" fmla="*/ 54 w 54"/>
                <a:gd name="T77" fmla="*/ 26 h 42"/>
                <a:gd name="T78" fmla="*/ 54 w 54"/>
                <a:gd name="T79" fmla="*/ 24 h 42"/>
                <a:gd name="T80" fmla="*/ 52 w 54"/>
                <a:gd name="T81" fmla="*/ 24 h 42"/>
                <a:gd name="T82" fmla="*/ 54 w 54"/>
                <a:gd name="T83" fmla="*/ 22 h 42"/>
                <a:gd name="T84" fmla="*/ 54 w 54"/>
                <a:gd name="T85" fmla="*/ 22 h 42"/>
                <a:gd name="T86" fmla="*/ 54 w 54"/>
                <a:gd name="T87" fmla="*/ 20 h 42"/>
                <a:gd name="T88" fmla="*/ 54 w 54"/>
                <a:gd name="T89" fmla="*/ 20 h 42"/>
                <a:gd name="T90" fmla="*/ 54 w 54"/>
                <a:gd name="T91" fmla="*/ 18 h 42"/>
                <a:gd name="T92" fmla="*/ 52 w 54"/>
                <a:gd name="T93" fmla="*/ 18 h 42"/>
                <a:gd name="T94" fmla="*/ 50 w 54"/>
                <a:gd name="T95" fmla="*/ 18 h 42"/>
                <a:gd name="T96" fmla="*/ 50 w 54"/>
                <a:gd name="T97" fmla="*/ 18 h 42"/>
                <a:gd name="T98" fmla="*/ 50 w 54"/>
                <a:gd name="T99" fmla="*/ 18 h 42"/>
                <a:gd name="T100" fmla="*/ 50 w 54"/>
                <a:gd name="T101" fmla="*/ 18 h 42"/>
                <a:gd name="T102" fmla="*/ 52 w 54"/>
                <a:gd name="T103" fmla="*/ 14 h 42"/>
                <a:gd name="T104" fmla="*/ 44 w 54"/>
                <a:gd name="T105" fmla="*/ 0 h 42"/>
                <a:gd name="T106" fmla="*/ 38 w 54"/>
                <a:gd name="T107" fmla="*/ 4 h 42"/>
                <a:gd name="T108" fmla="*/ 30 w 54"/>
                <a:gd name="T109" fmla="*/ 6 h 4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4"/>
                <a:gd name="T166" fmla="*/ 0 h 42"/>
                <a:gd name="T167" fmla="*/ 54 w 54"/>
                <a:gd name="T168" fmla="*/ 42 h 4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4" h="42">
                  <a:moveTo>
                    <a:pt x="30" y="6"/>
                  </a:moveTo>
                  <a:lnTo>
                    <a:pt x="20" y="8"/>
                  </a:lnTo>
                  <a:lnTo>
                    <a:pt x="8" y="16"/>
                  </a:lnTo>
                  <a:lnTo>
                    <a:pt x="0" y="30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8" y="30"/>
                  </a:lnTo>
                  <a:lnTo>
                    <a:pt x="8" y="34"/>
                  </a:lnTo>
                  <a:lnTo>
                    <a:pt x="6" y="40"/>
                  </a:lnTo>
                  <a:lnTo>
                    <a:pt x="8" y="40"/>
                  </a:lnTo>
                  <a:lnTo>
                    <a:pt x="12" y="40"/>
                  </a:lnTo>
                  <a:lnTo>
                    <a:pt x="16" y="40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34" y="34"/>
                  </a:lnTo>
                  <a:lnTo>
                    <a:pt x="30" y="30"/>
                  </a:lnTo>
                  <a:lnTo>
                    <a:pt x="36" y="28"/>
                  </a:lnTo>
                  <a:lnTo>
                    <a:pt x="36" y="30"/>
                  </a:lnTo>
                  <a:lnTo>
                    <a:pt x="36" y="32"/>
                  </a:lnTo>
                  <a:lnTo>
                    <a:pt x="38" y="34"/>
                  </a:lnTo>
                  <a:lnTo>
                    <a:pt x="40" y="32"/>
                  </a:lnTo>
                  <a:lnTo>
                    <a:pt x="42" y="32"/>
                  </a:lnTo>
                  <a:lnTo>
                    <a:pt x="44" y="32"/>
                  </a:lnTo>
                  <a:lnTo>
                    <a:pt x="46" y="30"/>
                  </a:lnTo>
                  <a:lnTo>
                    <a:pt x="48" y="28"/>
                  </a:lnTo>
                  <a:lnTo>
                    <a:pt x="52" y="24"/>
                  </a:lnTo>
                  <a:lnTo>
                    <a:pt x="50" y="26"/>
                  </a:lnTo>
                  <a:lnTo>
                    <a:pt x="50" y="28"/>
                  </a:lnTo>
                  <a:lnTo>
                    <a:pt x="52" y="30"/>
                  </a:lnTo>
                  <a:lnTo>
                    <a:pt x="54" y="30"/>
                  </a:lnTo>
                  <a:lnTo>
                    <a:pt x="54" y="26"/>
                  </a:lnTo>
                  <a:lnTo>
                    <a:pt x="54" y="24"/>
                  </a:lnTo>
                  <a:lnTo>
                    <a:pt x="52" y="24"/>
                  </a:lnTo>
                  <a:lnTo>
                    <a:pt x="54" y="22"/>
                  </a:lnTo>
                  <a:lnTo>
                    <a:pt x="54" y="20"/>
                  </a:lnTo>
                  <a:lnTo>
                    <a:pt x="54" y="18"/>
                  </a:lnTo>
                  <a:lnTo>
                    <a:pt x="52" y="18"/>
                  </a:lnTo>
                  <a:lnTo>
                    <a:pt x="50" y="18"/>
                  </a:lnTo>
                  <a:lnTo>
                    <a:pt x="52" y="14"/>
                  </a:lnTo>
                  <a:lnTo>
                    <a:pt x="44" y="0"/>
                  </a:lnTo>
                  <a:lnTo>
                    <a:pt x="38" y="4"/>
                  </a:lnTo>
                  <a:lnTo>
                    <a:pt x="30" y="6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93" name="Freeform 227"/>
            <p:cNvSpPr>
              <a:spLocks/>
            </p:cNvSpPr>
            <p:nvPr/>
          </p:nvSpPr>
          <p:spPr bwMode="gray">
            <a:xfrm>
              <a:off x="801" y="2340"/>
              <a:ext cx="158" cy="182"/>
            </a:xfrm>
            <a:custGeom>
              <a:avLst/>
              <a:gdLst>
                <a:gd name="T0" fmla="*/ 138 w 158"/>
                <a:gd name="T1" fmla="*/ 120 h 182"/>
                <a:gd name="T2" fmla="*/ 140 w 158"/>
                <a:gd name="T3" fmla="*/ 130 h 182"/>
                <a:gd name="T4" fmla="*/ 150 w 158"/>
                <a:gd name="T5" fmla="*/ 144 h 182"/>
                <a:gd name="T6" fmla="*/ 138 w 158"/>
                <a:gd name="T7" fmla="*/ 156 h 182"/>
                <a:gd name="T8" fmla="*/ 122 w 158"/>
                <a:gd name="T9" fmla="*/ 156 h 182"/>
                <a:gd name="T10" fmla="*/ 102 w 158"/>
                <a:gd name="T11" fmla="*/ 158 h 182"/>
                <a:gd name="T12" fmla="*/ 100 w 158"/>
                <a:gd name="T13" fmla="*/ 170 h 182"/>
                <a:gd name="T14" fmla="*/ 90 w 158"/>
                <a:gd name="T15" fmla="*/ 180 h 182"/>
                <a:gd name="T16" fmla="*/ 64 w 158"/>
                <a:gd name="T17" fmla="*/ 164 h 182"/>
                <a:gd name="T18" fmla="*/ 58 w 158"/>
                <a:gd name="T19" fmla="*/ 160 h 182"/>
                <a:gd name="T20" fmla="*/ 52 w 158"/>
                <a:gd name="T21" fmla="*/ 158 h 182"/>
                <a:gd name="T22" fmla="*/ 44 w 158"/>
                <a:gd name="T23" fmla="*/ 152 h 182"/>
                <a:gd name="T24" fmla="*/ 40 w 158"/>
                <a:gd name="T25" fmla="*/ 148 h 182"/>
                <a:gd name="T26" fmla="*/ 36 w 158"/>
                <a:gd name="T27" fmla="*/ 144 h 182"/>
                <a:gd name="T28" fmla="*/ 40 w 158"/>
                <a:gd name="T29" fmla="*/ 94 h 182"/>
                <a:gd name="T30" fmla="*/ 38 w 158"/>
                <a:gd name="T31" fmla="*/ 86 h 182"/>
                <a:gd name="T32" fmla="*/ 32 w 158"/>
                <a:gd name="T33" fmla="*/ 78 h 182"/>
                <a:gd name="T34" fmla="*/ 2 w 158"/>
                <a:gd name="T35" fmla="*/ 60 h 182"/>
                <a:gd name="T36" fmla="*/ 0 w 158"/>
                <a:gd name="T37" fmla="*/ 56 h 182"/>
                <a:gd name="T38" fmla="*/ 4 w 158"/>
                <a:gd name="T39" fmla="*/ 48 h 182"/>
                <a:gd name="T40" fmla="*/ 22 w 158"/>
                <a:gd name="T41" fmla="*/ 36 h 182"/>
                <a:gd name="T42" fmla="*/ 30 w 158"/>
                <a:gd name="T43" fmla="*/ 36 h 182"/>
                <a:gd name="T44" fmla="*/ 44 w 158"/>
                <a:gd name="T45" fmla="*/ 32 h 182"/>
                <a:gd name="T46" fmla="*/ 54 w 158"/>
                <a:gd name="T47" fmla="*/ 28 h 182"/>
                <a:gd name="T48" fmla="*/ 70 w 158"/>
                <a:gd name="T49" fmla="*/ 16 h 182"/>
                <a:gd name="T50" fmla="*/ 80 w 158"/>
                <a:gd name="T51" fmla="*/ 12 h 182"/>
                <a:gd name="T52" fmla="*/ 92 w 158"/>
                <a:gd name="T53" fmla="*/ 4 h 182"/>
                <a:gd name="T54" fmla="*/ 98 w 158"/>
                <a:gd name="T55" fmla="*/ 4 h 182"/>
                <a:gd name="T56" fmla="*/ 106 w 158"/>
                <a:gd name="T57" fmla="*/ 14 h 182"/>
                <a:gd name="T58" fmla="*/ 110 w 158"/>
                <a:gd name="T59" fmla="*/ 18 h 182"/>
                <a:gd name="T60" fmla="*/ 110 w 158"/>
                <a:gd name="T61" fmla="*/ 26 h 182"/>
                <a:gd name="T62" fmla="*/ 118 w 158"/>
                <a:gd name="T63" fmla="*/ 32 h 182"/>
                <a:gd name="T64" fmla="*/ 122 w 158"/>
                <a:gd name="T65" fmla="*/ 40 h 182"/>
                <a:gd name="T66" fmla="*/ 126 w 158"/>
                <a:gd name="T67" fmla="*/ 46 h 182"/>
                <a:gd name="T68" fmla="*/ 134 w 158"/>
                <a:gd name="T69" fmla="*/ 52 h 182"/>
                <a:gd name="T70" fmla="*/ 142 w 158"/>
                <a:gd name="T71" fmla="*/ 56 h 182"/>
                <a:gd name="T72" fmla="*/ 156 w 158"/>
                <a:gd name="T73" fmla="*/ 62 h 182"/>
                <a:gd name="T74" fmla="*/ 158 w 158"/>
                <a:gd name="T75" fmla="*/ 64 h 182"/>
                <a:gd name="T76" fmla="*/ 154 w 158"/>
                <a:gd name="T77" fmla="*/ 78 h 182"/>
                <a:gd name="T78" fmla="*/ 140 w 158"/>
                <a:gd name="T79" fmla="*/ 100 h 182"/>
                <a:gd name="T80" fmla="*/ 134 w 158"/>
                <a:gd name="T81" fmla="*/ 112 h 182"/>
                <a:gd name="T82" fmla="*/ 138 w 158"/>
                <a:gd name="T83" fmla="*/ 110 h 18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8"/>
                <a:gd name="T127" fmla="*/ 0 h 182"/>
                <a:gd name="T128" fmla="*/ 158 w 158"/>
                <a:gd name="T129" fmla="*/ 182 h 18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8" h="182">
                  <a:moveTo>
                    <a:pt x="140" y="116"/>
                  </a:moveTo>
                  <a:lnTo>
                    <a:pt x="138" y="118"/>
                  </a:lnTo>
                  <a:lnTo>
                    <a:pt x="138" y="120"/>
                  </a:lnTo>
                  <a:lnTo>
                    <a:pt x="138" y="124"/>
                  </a:lnTo>
                  <a:lnTo>
                    <a:pt x="138" y="130"/>
                  </a:lnTo>
                  <a:lnTo>
                    <a:pt x="140" y="130"/>
                  </a:lnTo>
                  <a:lnTo>
                    <a:pt x="140" y="134"/>
                  </a:lnTo>
                  <a:lnTo>
                    <a:pt x="142" y="136"/>
                  </a:lnTo>
                  <a:lnTo>
                    <a:pt x="150" y="144"/>
                  </a:lnTo>
                  <a:lnTo>
                    <a:pt x="150" y="150"/>
                  </a:lnTo>
                  <a:lnTo>
                    <a:pt x="140" y="156"/>
                  </a:lnTo>
                  <a:lnTo>
                    <a:pt x="138" y="156"/>
                  </a:lnTo>
                  <a:lnTo>
                    <a:pt x="134" y="156"/>
                  </a:lnTo>
                  <a:lnTo>
                    <a:pt x="128" y="156"/>
                  </a:lnTo>
                  <a:lnTo>
                    <a:pt x="122" y="156"/>
                  </a:lnTo>
                  <a:lnTo>
                    <a:pt x="114" y="154"/>
                  </a:lnTo>
                  <a:lnTo>
                    <a:pt x="110" y="154"/>
                  </a:lnTo>
                  <a:lnTo>
                    <a:pt x="102" y="158"/>
                  </a:lnTo>
                  <a:lnTo>
                    <a:pt x="100" y="166"/>
                  </a:lnTo>
                  <a:lnTo>
                    <a:pt x="100" y="168"/>
                  </a:lnTo>
                  <a:lnTo>
                    <a:pt x="100" y="170"/>
                  </a:lnTo>
                  <a:lnTo>
                    <a:pt x="102" y="174"/>
                  </a:lnTo>
                  <a:lnTo>
                    <a:pt x="96" y="182"/>
                  </a:lnTo>
                  <a:lnTo>
                    <a:pt x="90" y="180"/>
                  </a:lnTo>
                  <a:lnTo>
                    <a:pt x="72" y="174"/>
                  </a:lnTo>
                  <a:lnTo>
                    <a:pt x="64" y="164"/>
                  </a:lnTo>
                  <a:lnTo>
                    <a:pt x="64" y="166"/>
                  </a:lnTo>
                  <a:lnTo>
                    <a:pt x="60" y="162"/>
                  </a:lnTo>
                  <a:lnTo>
                    <a:pt x="58" y="160"/>
                  </a:lnTo>
                  <a:lnTo>
                    <a:pt x="54" y="158"/>
                  </a:lnTo>
                  <a:lnTo>
                    <a:pt x="52" y="158"/>
                  </a:lnTo>
                  <a:lnTo>
                    <a:pt x="50" y="156"/>
                  </a:lnTo>
                  <a:lnTo>
                    <a:pt x="46" y="154"/>
                  </a:lnTo>
                  <a:lnTo>
                    <a:pt x="44" y="152"/>
                  </a:lnTo>
                  <a:lnTo>
                    <a:pt x="42" y="150"/>
                  </a:lnTo>
                  <a:lnTo>
                    <a:pt x="40" y="150"/>
                  </a:lnTo>
                  <a:lnTo>
                    <a:pt x="40" y="148"/>
                  </a:lnTo>
                  <a:lnTo>
                    <a:pt x="40" y="146"/>
                  </a:lnTo>
                  <a:lnTo>
                    <a:pt x="38" y="144"/>
                  </a:lnTo>
                  <a:lnTo>
                    <a:pt x="36" y="144"/>
                  </a:lnTo>
                  <a:lnTo>
                    <a:pt x="40" y="140"/>
                  </a:lnTo>
                  <a:lnTo>
                    <a:pt x="40" y="94"/>
                  </a:lnTo>
                  <a:lnTo>
                    <a:pt x="40" y="92"/>
                  </a:lnTo>
                  <a:lnTo>
                    <a:pt x="38" y="90"/>
                  </a:lnTo>
                  <a:lnTo>
                    <a:pt x="38" y="86"/>
                  </a:lnTo>
                  <a:lnTo>
                    <a:pt x="36" y="82"/>
                  </a:lnTo>
                  <a:lnTo>
                    <a:pt x="34" y="80"/>
                  </a:lnTo>
                  <a:lnTo>
                    <a:pt x="32" y="78"/>
                  </a:lnTo>
                  <a:lnTo>
                    <a:pt x="22" y="72"/>
                  </a:lnTo>
                  <a:lnTo>
                    <a:pt x="22" y="68"/>
                  </a:lnTo>
                  <a:lnTo>
                    <a:pt x="2" y="60"/>
                  </a:lnTo>
                  <a:lnTo>
                    <a:pt x="2" y="58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2" y="50"/>
                  </a:lnTo>
                  <a:lnTo>
                    <a:pt x="4" y="48"/>
                  </a:lnTo>
                  <a:lnTo>
                    <a:pt x="14" y="50"/>
                  </a:lnTo>
                  <a:lnTo>
                    <a:pt x="14" y="38"/>
                  </a:lnTo>
                  <a:lnTo>
                    <a:pt x="22" y="36"/>
                  </a:lnTo>
                  <a:lnTo>
                    <a:pt x="26" y="36"/>
                  </a:lnTo>
                  <a:lnTo>
                    <a:pt x="30" y="36"/>
                  </a:lnTo>
                  <a:lnTo>
                    <a:pt x="36" y="34"/>
                  </a:lnTo>
                  <a:lnTo>
                    <a:pt x="44" y="32"/>
                  </a:lnTo>
                  <a:lnTo>
                    <a:pt x="46" y="30"/>
                  </a:lnTo>
                  <a:lnTo>
                    <a:pt x="50" y="28"/>
                  </a:lnTo>
                  <a:lnTo>
                    <a:pt x="54" y="28"/>
                  </a:lnTo>
                  <a:lnTo>
                    <a:pt x="58" y="26"/>
                  </a:lnTo>
                  <a:lnTo>
                    <a:pt x="64" y="28"/>
                  </a:lnTo>
                  <a:lnTo>
                    <a:pt x="70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80" y="12"/>
                  </a:lnTo>
                  <a:lnTo>
                    <a:pt x="84" y="8"/>
                  </a:lnTo>
                  <a:lnTo>
                    <a:pt x="88" y="6"/>
                  </a:lnTo>
                  <a:lnTo>
                    <a:pt x="92" y="4"/>
                  </a:lnTo>
                  <a:lnTo>
                    <a:pt x="94" y="0"/>
                  </a:lnTo>
                  <a:lnTo>
                    <a:pt x="96" y="2"/>
                  </a:lnTo>
                  <a:lnTo>
                    <a:pt x="98" y="4"/>
                  </a:lnTo>
                  <a:lnTo>
                    <a:pt x="100" y="8"/>
                  </a:lnTo>
                  <a:lnTo>
                    <a:pt x="104" y="10"/>
                  </a:lnTo>
                  <a:lnTo>
                    <a:pt x="106" y="14"/>
                  </a:lnTo>
                  <a:lnTo>
                    <a:pt x="108" y="16"/>
                  </a:lnTo>
                  <a:lnTo>
                    <a:pt x="110" y="16"/>
                  </a:lnTo>
                  <a:lnTo>
                    <a:pt x="110" y="18"/>
                  </a:lnTo>
                  <a:lnTo>
                    <a:pt x="108" y="20"/>
                  </a:lnTo>
                  <a:lnTo>
                    <a:pt x="108" y="24"/>
                  </a:lnTo>
                  <a:lnTo>
                    <a:pt x="110" y="26"/>
                  </a:lnTo>
                  <a:lnTo>
                    <a:pt x="110" y="30"/>
                  </a:lnTo>
                  <a:lnTo>
                    <a:pt x="114" y="32"/>
                  </a:lnTo>
                  <a:lnTo>
                    <a:pt x="118" y="32"/>
                  </a:lnTo>
                  <a:lnTo>
                    <a:pt x="120" y="34"/>
                  </a:lnTo>
                  <a:lnTo>
                    <a:pt x="122" y="38"/>
                  </a:lnTo>
                  <a:lnTo>
                    <a:pt x="122" y="40"/>
                  </a:lnTo>
                  <a:lnTo>
                    <a:pt x="124" y="44"/>
                  </a:lnTo>
                  <a:lnTo>
                    <a:pt x="126" y="46"/>
                  </a:lnTo>
                  <a:lnTo>
                    <a:pt x="128" y="50"/>
                  </a:lnTo>
                  <a:lnTo>
                    <a:pt x="132" y="52"/>
                  </a:lnTo>
                  <a:lnTo>
                    <a:pt x="134" y="52"/>
                  </a:lnTo>
                  <a:lnTo>
                    <a:pt x="136" y="54"/>
                  </a:lnTo>
                  <a:lnTo>
                    <a:pt x="138" y="54"/>
                  </a:lnTo>
                  <a:lnTo>
                    <a:pt x="142" y="56"/>
                  </a:lnTo>
                  <a:lnTo>
                    <a:pt x="146" y="58"/>
                  </a:lnTo>
                  <a:lnTo>
                    <a:pt x="152" y="60"/>
                  </a:lnTo>
                  <a:lnTo>
                    <a:pt x="156" y="62"/>
                  </a:lnTo>
                  <a:lnTo>
                    <a:pt x="158" y="62"/>
                  </a:lnTo>
                  <a:lnTo>
                    <a:pt x="158" y="64"/>
                  </a:lnTo>
                  <a:lnTo>
                    <a:pt x="156" y="68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2" y="90"/>
                  </a:lnTo>
                  <a:lnTo>
                    <a:pt x="140" y="100"/>
                  </a:lnTo>
                  <a:lnTo>
                    <a:pt x="132" y="112"/>
                  </a:lnTo>
                  <a:lnTo>
                    <a:pt x="134" y="112"/>
                  </a:lnTo>
                  <a:lnTo>
                    <a:pt x="136" y="110"/>
                  </a:lnTo>
                  <a:lnTo>
                    <a:pt x="138" y="110"/>
                  </a:lnTo>
                  <a:lnTo>
                    <a:pt x="140" y="112"/>
                  </a:lnTo>
                  <a:lnTo>
                    <a:pt x="140" y="116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94" name="Freeform 228"/>
            <p:cNvSpPr>
              <a:spLocks/>
            </p:cNvSpPr>
            <p:nvPr/>
          </p:nvSpPr>
          <p:spPr bwMode="gray">
            <a:xfrm>
              <a:off x="737" y="2506"/>
              <a:ext cx="40" cy="90"/>
            </a:xfrm>
            <a:custGeom>
              <a:avLst/>
              <a:gdLst>
                <a:gd name="T0" fmla="*/ 6 w 40"/>
                <a:gd name="T1" fmla="*/ 0 h 90"/>
                <a:gd name="T2" fmla="*/ 6 w 40"/>
                <a:gd name="T3" fmla="*/ 32 h 90"/>
                <a:gd name="T4" fmla="*/ 4 w 40"/>
                <a:gd name="T5" fmla="*/ 40 h 90"/>
                <a:gd name="T6" fmla="*/ 4 w 40"/>
                <a:gd name="T7" fmla="*/ 46 h 90"/>
                <a:gd name="T8" fmla="*/ 2 w 40"/>
                <a:gd name="T9" fmla="*/ 52 h 90"/>
                <a:gd name="T10" fmla="*/ 0 w 40"/>
                <a:gd name="T11" fmla="*/ 54 h 90"/>
                <a:gd name="T12" fmla="*/ 0 w 40"/>
                <a:gd name="T13" fmla="*/ 56 h 90"/>
                <a:gd name="T14" fmla="*/ 0 w 40"/>
                <a:gd name="T15" fmla="*/ 60 h 90"/>
                <a:gd name="T16" fmla="*/ 0 w 40"/>
                <a:gd name="T17" fmla="*/ 64 h 90"/>
                <a:gd name="T18" fmla="*/ 2 w 40"/>
                <a:gd name="T19" fmla="*/ 66 h 90"/>
                <a:gd name="T20" fmla="*/ 4 w 40"/>
                <a:gd name="T21" fmla="*/ 68 h 90"/>
                <a:gd name="T22" fmla="*/ 4 w 40"/>
                <a:gd name="T23" fmla="*/ 68 h 90"/>
                <a:gd name="T24" fmla="*/ 4 w 40"/>
                <a:gd name="T25" fmla="*/ 84 h 90"/>
                <a:gd name="T26" fmla="*/ 10 w 40"/>
                <a:gd name="T27" fmla="*/ 88 h 90"/>
                <a:gd name="T28" fmla="*/ 12 w 40"/>
                <a:gd name="T29" fmla="*/ 88 h 90"/>
                <a:gd name="T30" fmla="*/ 14 w 40"/>
                <a:gd name="T31" fmla="*/ 86 h 90"/>
                <a:gd name="T32" fmla="*/ 14 w 40"/>
                <a:gd name="T33" fmla="*/ 86 h 90"/>
                <a:gd name="T34" fmla="*/ 16 w 40"/>
                <a:gd name="T35" fmla="*/ 86 h 90"/>
                <a:gd name="T36" fmla="*/ 16 w 40"/>
                <a:gd name="T37" fmla="*/ 88 h 90"/>
                <a:gd name="T38" fmla="*/ 18 w 40"/>
                <a:gd name="T39" fmla="*/ 90 h 90"/>
                <a:gd name="T40" fmla="*/ 18 w 40"/>
                <a:gd name="T41" fmla="*/ 88 h 90"/>
                <a:gd name="T42" fmla="*/ 18 w 40"/>
                <a:gd name="T43" fmla="*/ 86 h 90"/>
                <a:gd name="T44" fmla="*/ 20 w 40"/>
                <a:gd name="T45" fmla="*/ 82 h 90"/>
                <a:gd name="T46" fmla="*/ 22 w 40"/>
                <a:gd name="T47" fmla="*/ 78 h 90"/>
                <a:gd name="T48" fmla="*/ 24 w 40"/>
                <a:gd name="T49" fmla="*/ 74 h 90"/>
                <a:gd name="T50" fmla="*/ 28 w 40"/>
                <a:gd name="T51" fmla="*/ 74 h 90"/>
                <a:gd name="T52" fmla="*/ 32 w 40"/>
                <a:gd name="T53" fmla="*/ 70 h 90"/>
                <a:gd name="T54" fmla="*/ 26 w 40"/>
                <a:gd name="T55" fmla="*/ 64 h 90"/>
                <a:gd name="T56" fmla="*/ 30 w 40"/>
                <a:gd name="T57" fmla="*/ 60 h 90"/>
                <a:gd name="T58" fmla="*/ 32 w 40"/>
                <a:gd name="T59" fmla="*/ 52 h 90"/>
                <a:gd name="T60" fmla="*/ 32 w 40"/>
                <a:gd name="T61" fmla="*/ 42 h 90"/>
                <a:gd name="T62" fmla="*/ 28 w 40"/>
                <a:gd name="T63" fmla="*/ 32 h 90"/>
                <a:gd name="T64" fmla="*/ 32 w 40"/>
                <a:gd name="T65" fmla="*/ 22 h 90"/>
                <a:gd name="T66" fmla="*/ 34 w 40"/>
                <a:gd name="T67" fmla="*/ 14 h 90"/>
                <a:gd name="T68" fmla="*/ 34 w 40"/>
                <a:gd name="T69" fmla="*/ 14 h 90"/>
                <a:gd name="T70" fmla="*/ 36 w 40"/>
                <a:gd name="T71" fmla="*/ 12 h 90"/>
                <a:gd name="T72" fmla="*/ 38 w 40"/>
                <a:gd name="T73" fmla="*/ 10 h 90"/>
                <a:gd name="T74" fmla="*/ 40 w 40"/>
                <a:gd name="T75" fmla="*/ 8 h 90"/>
                <a:gd name="T76" fmla="*/ 40 w 40"/>
                <a:gd name="T77" fmla="*/ 6 h 90"/>
                <a:gd name="T78" fmla="*/ 40 w 40"/>
                <a:gd name="T79" fmla="*/ 4 h 90"/>
                <a:gd name="T80" fmla="*/ 34 w 40"/>
                <a:gd name="T81" fmla="*/ 2 h 90"/>
                <a:gd name="T82" fmla="*/ 30 w 40"/>
                <a:gd name="T83" fmla="*/ 0 h 90"/>
                <a:gd name="T84" fmla="*/ 28 w 40"/>
                <a:gd name="T85" fmla="*/ 0 h 90"/>
                <a:gd name="T86" fmla="*/ 12 w 40"/>
                <a:gd name="T87" fmla="*/ 2 h 90"/>
                <a:gd name="T88" fmla="*/ 6 w 40"/>
                <a:gd name="T89" fmla="*/ 0 h 9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0"/>
                <a:gd name="T136" fmla="*/ 0 h 90"/>
                <a:gd name="T137" fmla="*/ 40 w 40"/>
                <a:gd name="T138" fmla="*/ 90 h 9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0" h="90">
                  <a:moveTo>
                    <a:pt x="6" y="0"/>
                  </a:moveTo>
                  <a:lnTo>
                    <a:pt x="6" y="32"/>
                  </a:lnTo>
                  <a:lnTo>
                    <a:pt x="4" y="40"/>
                  </a:lnTo>
                  <a:lnTo>
                    <a:pt x="4" y="46"/>
                  </a:lnTo>
                  <a:lnTo>
                    <a:pt x="2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4" y="68"/>
                  </a:lnTo>
                  <a:lnTo>
                    <a:pt x="4" y="84"/>
                  </a:lnTo>
                  <a:lnTo>
                    <a:pt x="10" y="88"/>
                  </a:lnTo>
                  <a:lnTo>
                    <a:pt x="12" y="88"/>
                  </a:lnTo>
                  <a:lnTo>
                    <a:pt x="14" y="86"/>
                  </a:lnTo>
                  <a:lnTo>
                    <a:pt x="16" y="86"/>
                  </a:lnTo>
                  <a:lnTo>
                    <a:pt x="16" y="88"/>
                  </a:lnTo>
                  <a:lnTo>
                    <a:pt x="18" y="90"/>
                  </a:lnTo>
                  <a:lnTo>
                    <a:pt x="18" y="88"/>
                  </a:lnTo>
                  <a:lnTo>
                    <a:pt x="18" y="86"/>
                  </a:lnTo>
                  <a:lnTo>
                    <a:pt x="20" y="82"/>
                  </a:lnTo>
                  <a:lnTo>
                    <a:pt x="22" y="78"/>
                  </a:lnTo>
                  <a:lnTo>
                    <a:pt x="24" y="74"/>
                  </a:lnTo>
                  <a:lnTo>
                    <a:pt x="28" y="74"/>
                  </a:lnTo>
                  <a:lnTo>
                    <a:pt x="32" y="70"/>
                  </a:lnTo>
                  <a:lnTo>
                    <a:pt x="26" y="64"/>
                  </a:lnTo>
                  <a:lnTo>
                    <a:pt x="30" y="60"/>
                  </a:lnTo>
                  <a:lnTo>
                    <a:pt x="32" y="52"/>
                  </a:lnTo>
                  <a:lnTo>
                    <a:pt x="32" y="42"/>
                  </a:lnTo>
                  <a:lnTo>
                    <a:pt x="28" y="32"/>
                  </a:lnTo>
                  <a:lnTo>
                    <a:pt x="32" y="22"/>
                  </a:lnTo>
                  <a:lnTo>
                    <a:pt x="34" y="14"/>
                  </a:lnTo>
                  <a:lnTo>
                    <a:pt x="36" y="12"/>
                  </a:lnTo>
                  <a:lnTo>
                    <a:pt x="38" y="10"/>
                  </a:lnTo>
                  <a:lnTo>
                    <a:pt x="40" y="8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95" name="Freeform 229"/>
            <p:cNvSpPr>
              <a:spLocks/>
            </p:cNvSpPr>
            <p:nvPr/>
          </p:nvSpPr>
          <p:spPr bwMode="gray">
            <a:xfrm>
              <a:off x="927" y="2252"/>
              <a:ext cx="104" cy="178"/>
            </a:xfrm>
            <a:custGeom>
              <a:avLst/>
              <a:gdLst>
                <a:gd name="T0" fmla="*/ 28 w 104"/>
                <a:gd name="T1" fmla="*/ 148 h 178"/>
                <a:gd name="T2" fmla="*/ 16 w 104"/>
                <a:gd name="T3" fmla="*/ 144 h 178"/>
                <a:gd name="T4" fmla="*/ 6 w 104"/>
                <a:gd name="T5" fmla="*/ 116 h 178"/>
                <a:gd name="T6" fmla="*/ 6 w 104"/>
                <a:gd name="T7" fmla="*/ 112 h 178"/>
                <a:gd name="T8" fmla="*/ 2 w 104"/>
                <a:gd name="T9" fmla="*/ 106 h 178"/>
                <a:gd name="T10" fmla="*/ 10 w 104"/>
                <a:gd name="T11" fmla="*/ 88 h 178"/>
                <a:gd name="T12" fmla="*/ 6 w 104"/>
                <a:gd name="T13" fmla="*/ 86 h 178"/>
                <a:gd name="T14" fmla="*/ 12 w 104"/>
                <a:gd name="T15" fmla="*/ 76 h 178"/>
                <a:gd name="T16" fmla="*/ 18 w 104"/>
                <a:gd name="T17" fmla="*/ 74 h 178"/>
                <a:gd name="T18" fmla="*/ 18 w 104"/>
                <a:gd name="T19" fmla="*/ 66 h 178"/>
                <a:gd name="T20" fmla="*/ 16 w 104"/>
                <a:gd name="T21" fmla="*/ 60 h 178"/>
                <a:gd name="T22" fmla="*/ 18 w 104"/>
                <a:gd name="T23" fmla="*/ 58 h 178"/>
                <a:gd name="T24" fmla="*/ 20 w 104"/>
                <a:gd name="T25" fmla="*/ 54 h 178"/>
                <a:gd name="T26" fmla="*/ 20 w 104"/>
                <a:gd name="T27" fmla="*/ 44 h 178"/>
                <a:gd name="T28" fmla="*/ 30 w 104"/>
                <a:gd name="T29" fmla="*/ 32 h 178"/>
                <a:gd name="T30" fmla="*/ 44 w 104"/>
                <a:gd name="T31" fmla="*/ 26 h 178"/>
                <a:gd name="T32" fmla="*/ 62 w 104"/>
                <a:gd name="T33" fmla="*/ 6 h 178"/>
                <a:gd name="T34" fmla="*/ 76 w 104"/>
                <a:gd name="T35" fmla="*/ 20 h 178"/>
                <a:gd name="T36" fmla="*/ 72 w 104"/>
                <a:gd name="T37" fmla="*/ 24 h 178"/>
                <a:gd name="T38" fmla="*/ 72 w 104"/>
                <a:gd name="T39" fmla="*/ 30 h 178"/>
                <a:gd name="T40" fmla="*/ 72 w 104"/>
                <a:gd name="T41" fmla="*/ 40 h 178"/>
                <a:gd name="T42" fmla="*/ 78 w 104"/>
                <a:gd name="T43" fmla="*/ 40 h 178"/>
                <a:gd name="T44" fmla="*/ 82 w 104"/>
                <a:gd name="T45" fmla="*/ 42 h 178"/>
                <a:gd name="T46" fmla="*/ 74 w 104"/>
                <a:gd name="T47" fmla="*/ 42 h 178"/>
                <a:gd name="T48" fmla="*/ 78 w 104"/>
                <a:gd name="T49" fmla="*/ 50 h 178"/>
                <a:gd name="T50" fmla="*/ 76 w 104"/>
                <a:gd name="T51" fmla="*/ 56 h 178"/>
                <a:gd name="T52" fmla="*/ 72 w 104"/>
                <a:gd name="T53" fmla="*/ 60 h 178"/>
                <a:gd name="T54" fmla="*/ 72 w 104"/>
                <a:gd name="T55" fmla="*/ 66 h 178"/>
                <a:gd name="T56" fmla="*/ 72 w 104"/>
                <a:gd name="T57" fmla="*/ 70 h 178"/>
                <a:gd name="T58" fmla="*/ 66 w 104"/>
                <a:gd name="T59" fmla="*/ 78 h 178"/>
                <a:gd name="T60" fmla="*/ 64 w 104"/>
                <a:gd name="T61" fmla="*/ 88 h 178"/>
                <a:gd name="T62" fmla="*/ 64 w 104"/>
                <a:gd name="T63" fmla="*/ 94 h 178"/>
                <a:gd name="T64" fmla="*/ 80 w 104"/>
                <a:gd name="T65" fmla="*/ 94 h 178"/>
                <a:gd name="T66" fmla="*/ 96 w 104"/>
                <a:gd name="T67" fmla="*/ 110 h 178"/>
                <a:gd name="T68" fmla="*/ 102 w 104"/>
                <a:gd name="T69" fmla="*/ 132 h 178"/>
                <a:gd name="T70" fmla="*/ 96 w 104"/>
                <a:gd name="T71" fmla="*/ 138 h 178"/>
                <a:gd name="T72" fmla="*/ 78 w 104"/>
                <a:gd name="T73" fmla="*/ 158 h 178"/>
                <a:gd name="T74" fmla="*/ 80 w 104"/>
                <a:gd name="T75" fmla="*/ 160 h 178"/>
                <a:gd name="T76" fmla="*/ 78 w 104"/>
                <a:gd name="T77" fmla="*/ 164 h 178"/>
                <a:gd name="T78" fmla="*/ 58 w 104"/>
                <a:gd name="T79" fmla="*/ 170 h 178"/>
                <a:gd name="T80" fmla="*/ 26 w 104"/>
                <a:gd name="T81" fmla="*/ 178 h 178"/>
                <a:gd name="T82" fmla="*/ 28 w 104"/>
                <a:gd name="T83" fmla="*/ 168 h 178"/>
                <a:gd name="T84" fmla="*/ 32 w 104"/>
                <a:gd name="T85" fmla="*/ 150 h 17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4"/>
                <a:gd name="T130" fmla="*/ 0 h 178"/>
                <a:gd name="T131" fmla="*/ 104 w 104"/>
                <a:gd name="T132" fmla="*/ 178 h 17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4" h="178">
                  <a:moveTo>
                    <a:pt x="32" y="150"/>
                  </a:moveTo>
                  <a:lnTo>
                    <a:pt x="30" y="150"/>
                  </a:lnTo>
                  <a:lnTo>
                    <a:pt x="28" y="148"/>
                  </a:lnTo>
                  <a:lnTo>
                    <a:pt x="24" y="148"/>
                  </a:lnTo>
                  <a:lnTo>
                    <a:pt x="20" y="146"/>
                  </a:lnTo>
                  <a:lnTo>
                    <a:pt x="16" y="144"/>
                  </a:lnTo>
                  <a:lnTo>
                    <a:pt x="12" y="144"/>
                  </a:lnTo>
                  <a:lnTo>
                    <a:pt x="12" y="142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6" y="112"/>
                  </a:lnTo>
                  <a:lnTo>
                    <a:pt x="4" y="108"/>
                  </a:lnTo>
                  <a:lnTo>
                    <a:pt x="2" y="106"/>
                  </a:lnTo>
                  <a:lnTo>
                    <a:pt x="0" y="102"/>
                  </a:lnTo>
                  <a:lnTo>
                    <a:pt x="0" y="98"/>
                  </a:lnTo>
                  <a:lnTo>
                    <a:pt x="10" y="88"/>
                  </a:lnTo>
                  <a:lnTo>
                    <a:pt x="8" y="88"/>
                  </a:lnTo>
                  <a:lnTo>
                    <a:pt x="8" y="86"/>
                  </a:lnTo>
                  <a:lnTo>
                    <a:pt x="6" y="86"/>
                  </a:lnTo>
                  <a:lnTo>
                    <a:pt x="6" y="84"/>
                  </a:lnTo>
                  <a:lnTo>
                    <a:pt x="12" y="76"/>
                  </a:lnTo>
                  <a:lnTo>
                    <a:pt x="16" y="76"/>
                  </a:lnTo>
                  <a:lnTo>
                    <a:pt x="18" y="76"/>
                  </a:lnTo>
                  <a:lnTo>
                    <a:pt x="18" y="74"/>
                  </a:lnTo>
                  <a:lnTo>
                    <a:pt x="18" y="70"/>
                  </a:lnTo>
                  <a:lnTo>
                    <a:pt x="18" y="66"/>
                  </a:lnTo>
                  <a:lnTo>
                    <a:pt x="18" y="62"/>
                  </a:lnTo>
                  <a:lnTo>
                    <a:pt x="16" y="62"/>
                  </a:lnTo>
                  <a:lnTo>
                    <a:pt x="16" y="60"/>
                  </a:lnTo>
                  <a:lnTo>
                    <a:pt x="16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20" y="56"/>
                  </a:lnTo>
                  <a:lnTo>
                    <a:pt x="20" y="54"/>
                  </a:lnTo>
                  <a:lnTo>
                    <a:pt x="22" y="52"/>
                  </a:lnTo>
                  <a:lnTo>
                    <a:pt x="22" y="48"/>
                  </a:lnTo>
                  <a:lnTo>
                    <a:pt x="20" y="44"/>
                  </a:lnTo>
                  <a:lnTo>
                    <a:pt x="18" y="38"/>
                  </a:lnTo>
                  <a:lnTo>
                    <a:pt x="24" y="34"/>
                  </a:lnTo>
                  <a:lnTo>
                    <a:pt x="30" y="32"/>
                  </a:lnTo>
                  <a:lnTo>
                    <a:pt x="36" y="28"/>
                  </a:lnTo>
                  <a:lnTo>
                    <a:pt x="40" y="32"/>
                  </a:lnTo>
                  <a:lnTo>
                    <a:pt x="44" y="26"/>
                  </a:lnTo>
                  <a:lnTo>
                    <a:pt x="44" y="4"/>
                  </a:lnTo>
                  <a:lnTo>
                    <a:pt x="64" y="0"/>
                  </a:lnTo>
                  <a:lnTo>
                    <a:pt x="62" y="6"/>
                  </a:lnTo>
                  <a:lnTo>
                    <a:pt x="66" y="12"/>
                  </a:lnTo>
                  <a:lnTo>
                    <a:pt x="74" y="14"/>
                  </a:lnTo>
                  <a:lnTo>
                    <a:pt x="76" y="20"/>
                  </a:lnTo>
                  <a:lnTo>
                    <a:pt x="74" y="22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32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74" y="40"/>
                  </a:lnTo>
                  <a:lnTo>
                    <a:pt x="76" y="40"/>
                  </a:lnTo>
                  <a:lnTo>
                    <a:pt x="78" y="40"/>
                  </a:lnTo>
                  <a:lnTo>
                    <a:pt x="82" y="42"/>
                  </a:lnTo>
                  <a:lnTo>
                    <a:pt x="84" y="42"/>
                  </a:lnTo>
                  <a:lnTo>
                    <a:pt x="82" y="42"/>
                  </a:lnTo>
                  <a:lnTo>
                    <a:pt x="80" y="42"/>
                  </a:lnTo>
                  <a:lnTo>
                    <a:pt x="78" y="42"/>
                  </a:lnTo>
                  <a:lnTo>
                    <a:pt x="74" y="42"/>
                  </a:lnTo>
                  <a:lnTo>
                    <a:pt x="74" y="44"/>
                  </a:lnTo>
                  <a:lnTo>
                    <a:pt x="78" y="50"/>
                  </a:lnTo>
                  <a:lnTo>
                    <a:pt x="78" y="52"/>
                  </a:lnTo>
                  <a:lnTo>
                    <a:pt x="78" y="54"/>
                  </a:lnTo>
                  <a:lnTo>
                    <a:pt x="76" y="56"/>
                  </a:lnTo>
                  <a:lnTo>
                    <a:pt x="74" y="58"/>
                  </a:lnTo>
                  <a:lnTo>
                    <a:pt x="72" y="58"/>
                  </a:lnTo>
                  <a:lnTo>
                    <a:pt x="72" y="60"/>
                  </a:lnTo>
                  <a:lnTo>
                    <a:pt x="72" y="62"/>
                  </a:lnTo>
                  <a:lnTo>
                    <a:pt x="72" y="66"/>
                  </a:lnTo>
                  <a:lnTo>
                    <a:pt x="76" y="68"/>
                  </a:lnTo>
                  <a:lnTo>
                    <a:pt x="74" y="68"/>
                  </a:lnTo>
                  <a:lnTo>
                    <a:pt x="72" y="70"/>
                  </a:lnTo>
                  <a:lnTo>
                    <a:pt x="70" y="72"/>
                  </a:lnTo>
                  <a:lnTo>
                    <a:pt x="66" y="76"/>
                  </a:lnTo>
                  <a:lnTo>
                    <a:pt x="66" y="78"/>
                  </a:lnTo>
                  <a:lnTo>
                    <a:pt x="66" y="86"/>
                  </a:lnTo>
                  <a:lnTo>
                    <a:pt x="64" y="88"/>
                  </a:lnTo>
                  <a:lnTo>
                    <a:pt x="64" y="90"/>
                  </a:lnTo>
                  <a:lnTo>
                    <a:pt x="62" y="92"/>
                  </a:lnTo>
                  <a:lnTo>
                    <a:pt x="64" y="94"/>
                  </a:lnTo>
                  <a:lnTo>
                    <a:pt x="66" y="96"/>
                  </a:lnTo>
                  <a:lnTo>
                    <a:pt x="74" y="94"/>
                  </a:lnTo>
                  <a:lnTo>
                    <a:pt x="80" y="94"/>
                  </a:lnTo>
                  <a:lnTo>
                    <a:pt x="88" y="98"/>
                  </a:lnTo>
                  <a:lnTo>
                    <a:pt x="88" y="108"/>
                  </a:lnTo>
                  <a:lnTo>
                    <a:pt x="96" y="110"/>
                  </a:lnTo>
                  <a:lnTo>
                    <a:pt x="100" y="116"/>
                  </a:lnTo>
                  <a:lnTo>
                    <a:pt x="104" y="132"/>
                  </a:lnTo>
                  <a:lnTo>
                    <a:pt x="102" y="132"/>
                  </a:lnTo>
                  <a:lnTo>
                    <a:pt x="102" y="134"/>
                  </a:lnTo>
                  <a:lnTo>
                    <a:pt x="100" y="138"/>
                  </a:lnTo>
                  <a:lnTo>
                    <a:pt x="96" y="138"/>
                  </a:lnTo>
                  <a:lnTo>
                    <a:pt x="88" y="144"/>
                  </a:lnTo>
                  <a:lnTo>
                    <a:pt x="78" y="148"/>
                  </a:lnTo>
                  <a:lnTo>
                    <a:pt x="78" y="158"/>
                  </a:lnTo>
                  <a:lnTo>
                    <a:pt x="80" y="158"/>
                  </a:lnTo>
                  <a:lnTo>
                    <a:pt x="80" y="160"/>
                  </a:lnTo>
                  <a:lnTo>
                    <a:pt x="80" y="162"/>
                  </a:lnTo>
                  <a:lnTo>
                    <a:pt x="80" y="164"/>
                  </a:lnTo>
                  <a:lnTo>
                    <a:pt x="78" y="164"/>
                  </a:lnTo>
                  <a:lnTo>
                    <a:pt x="76" y="164"/>
                  </a:lnTo>
                  <a:lnTo>
                    <a:pt x="70" y="162"/>
                  </a:lnTo>
                  <a:lnTo>
                    <a:pt x="58" y="170"/>
                  </a:lnTo>
                  <a:lnTo>
                    <a:pt x="48" y="172"/>
                  </a:lnTo>
                  <a:lnTo>
                    <a:pt x="36" y="176"/>
                  </a:lnTo>
                  <a:lnTo>
                    <a:pt x="26" y="178"/>
                  </a:lnTo>
                  <a:lnTo>
                    <a:pt x="26" y="176"/>
                  </a:lnTo>
                  <a:lnTo>
                    <a:pt x="26" y="174"/>
                  </a:lnTo>
                  <a:lnTo>
                    <a:pt x="28" y="168"/>
                  </a:lnTo>
                  <a:lnTo>
                    <a:pt x="30" y="162"/>
                  </a:lnTo>
                  <a:lnTo>
                    <a:pt x="30" y="156"/>
                  </a:lnTo>
                  <a:lnTo>
                    <a:pt x="32" y="15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96" name="Freeform 230"/>
            <p:cNvSpPr>
              <a:spLocks/>
            </p:cNvSpPr>
            <p:nvPr/>
          </p:nvSpPr>
          <p:spPr bwMode="gray">
            <a:xfrm>
              <a:off x="903" y="2288"/>
              <a:ext cx="46" cy="62"/>
            </a:xfrm>
            <a:custGeom>
              <a:avLst/>
              <a:gdLst>
                <a:gd name="T0" fmla="*/ 24 w 46"/>
                <a:gd name="T1" fmla="*/ 62 h 62"/>
                <a:gd name="T2" fmla="*/ 22 w 46"/>
                <a:gd name="T3" fmla="*/ 60 h 62"/>
                <a:gd name="T4" fmla="*/ 20 w 46"/>
                <a:gd name="T5" fmla="*/ 60 h 62"/>
                <a:gd name="T6" fmla="*/ 16 w 46"/>
                <a:gd name="T7" fmla="*/ 58 h 62"/>
                <a:gd name="T8" fmla="*/ 14 w 46"/>
                <a:gd name="T9" fmla="*/ 56 h 62"/>
                <a:gd name="T10" fmla="*/ 14 w 46"/>
                <a:gd name="T11" fmla="*/ 54 h 62"/>
                <a:gd name="T12" fmla="*/ 0 w 46"/>
                <a:gd name="T13" fmla="*/ 46 h 62"/>
                <a:gd name="T14" fmla="*/ 6 w 46"/>
                <a:gd name="T15" fmla="*/ 40 h 62"/>
                <a:gd name="T16" fmla="*/ 6 w 46"/>
                <a:gd name="T17" fmla="*/ 38 h 62"/>
                <a:gd name="T18" fmla="*/ 8 w 46"/>
                <a:gd name="T19" fmla="*/ 36 h 62"/>
                <a:gd name="T20" fmla="*/ 8 w 46"/>
                <a:gd name="T21" fmla="*/ 34 h 62"/>
                <a:gd name="T22" fmla="*/ 10 w 46"/>
                <a:gd name="T23" fmla="*/ 30 h 62"/>
                <a:gd name="T24" fmla="*/ 12 w 46"/>
                <a:gd name="T25" fmla="*/ 28 h 62"/>
                <a:gd name="T26" fmla="*/ 12 w 46"/>
                <a:gd name="T27" fmla="*/ 24 h 62"/>
                <a:gd name="T28" fmla="*/ 12 w 46"/>
                <a:gd name="T29" fmla="*/ 22 h 62"/>
                <a:gd name="T30" fmla="*/ 14 w 46"/>
                <a:gd name="T31" fmla="*/ 20 h 62"/>
                <a:gd name="T32" fmla="*/ 16 w 46"/>
                <a:gd name="T33" fmla="*/ 16 h 62"/>
                <a:gd name="T34" fmla="*/ 20 w 46"/>
                <a:gd name="T35" fmla="*/ 10 h 62"/>
                <a:gd name="T36" fmla="*/ 22 w 46"/>
                <a:gd name="T37" fmla="*/ 6 h 62"/>
                <a:gd name="T38" fmla="*/ 28 w 46"/>
                <a:gd name="T39" fmla="*/ 2 h 62"/>
                <a:gd name="T40" fmla="*/ 32 w 46"/>
                <a:gd name="T41" fmla="*/ 0 h 62"/>
                <a:gd name="T42" fmla="*/ 34 w 46"/>
                <a:gd name="T43" fmla="*/ 0 h 62"/>
                <a:gd name="T44" fmla="*/ 36 w 46"/>
                <a:gd name="T45" fmla="*/ 0 h 62"/>
                <a:gd name="T46" fmla="*/ 40 w 46"/>
                <a:gd name="T47" fmla="*/ 0 h 62"/>
                <a:gd name="T48" fmla="*/ 42 w 46"/>
                <a:gd name="T49" fmla="*/ 2 h 62"/>
                <a:gd name="T50" fmla="*/ 42 w 46"/>
                <a:gd name="T51" fmla="*/ 2 h 62"/>
                <a:gd name="T52" fmla="*/ 44 w 46"/>
                <a:gd name="T53" fmla="*/ 6 h 62"/>
                <a:gd name="T54" fmla="*/ 44 w 46"/>
                <a:gd name="T55" fmla="*/ 8 h 62"/>
                <a:gd name="T56" fmla="*/ 46 w 46"/>
                <a:gd name="T57" fmla="*/ 12 h 62"/>
                <a:gd name="T58" fmla="*/ 44 w 46"/>
                <a:gd name="T59" fmla="*/ 18 h 62"/>
                <a:gd name="T60" fmla="*/ 42 w 46"/>
                <a:gd name="T61" fmla="*/ 22 h 62"/>
                <a:gd name="T62" fmla="*/ 42 w 46"/>
                <a:gd name="T63" fmla="*/ 22 h 62"/>
                <a:gd name="T64" fmla="*/ 40 w 46"/>
                <a:gd name="T65" fmla="*/ 22 h 62"/>
                <a:gd name="T66" fmla="*/ 40 w 46"/>
                <a:gd name="T67" fmla="*/ 24 h 62"/>
                <a:gd name="T68" fmla="*/ 40 w 46"/>
                <a:gd name="T69" fmla="*/ 24 h 62"/>
                <a:gd name="T70" fmla="*/ 42 w 46"/>
                <a:gd name="T71" fmla="*/ 26 h 62"/>
                <a:gd name="T72" fmla="*/ 42 w 46"/>
                <a:gd name="T73" fmla="*/ 28 h 62"/>
                <a:gd name="T74" fmla="*/ 42 w 46"/>
                <a:gd name="T75" fmla="*/ 30 h 62"/>
                <a:gd name="T76" fmla="*/ 42 w 46"/>
                <a:gd name="T77" fmla="*/ 34 h 62"/>
                <a:gd name="T78" fmla="*/ 42 w 46"/>
                <a:gd name="T79" fmla="*/ 38 h 62"/>
                <a:gd name="T80" fmla="*/ 42 w 46"/>
                <a:gd name="T81" fmla="*/ 40 h 62"/>
                <a:gd name="T82" fmla="*/ 36 w 46"/>
                <a:gd name="T83" fmla="*/ 40 h 62"/>
                <a:gd name="T84" fmla="*/ 32 w 46"/>
                <a:gd name="T85" fmla="*/ 46 h 62"/>
                <a:gd name="T86" fmla="*/ 32 w 46"/>
                <a:gd name="T87" fmla="*/ 46 h 62"/>
                <a:gd name="T88" fmla="*/ 30 w 46"/>
                <a:gd name="T89" fmla="*/ 48 h 62"/>
                <a:gd name="T90" fmla="*/ 30 w 46"/>
                <a:gd name="T91" fmla="*/ 50 h 62"/>
                <a:gd name="T92" fmla="*/ 34 w 46"/>
                <a:gd name="T93" fmla="*/ 52 h 62"/>
                <a:gd name="T94" fmla="*/ 24 w 46"/>
                <a:gd name="T95" fmla="*/ 62 h 6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6"/>
                <a:gd name="T145" fmla="*/ 0 h 62"/>
                <a:gd name="T146" fmla="*/ 46 w 46"/>
                <a:gd name="T147" fmla="*/ 62 h 6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6" h="62">
                  <a:moveTo>
                    <a:pt x="24" y="62"/>
                  </a:moveTo>
                  <a:lnTo>
                    <a:pt x="22" y="60"/>
                  </a:lnTo>
                  <a:lnTo>
                    <a:pt x="20" y="60"/>
                  </a:lnTo>
                  <a:lnTo>
                    <a:pt x="16" y="58"/>
                  </a:lnTo>
                  <a:lnTo>
                    <a:pt x="14" y="56"/>
                  </a:lnTo>
                  <a:lnTo>
                    <a:pt x="14" y="54"/>
                  </a:lnTo>
                  <a:lnTo>
                    <a:pt x="0" y="46"/>
                  </a:lnTo>
                  <a:lnTo>
                    <a:pt x="6" y="40"/>
                  </a:lnTo>
                  <a:lnTo>
                    <a:pt x="6" y="38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10" y="30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2"/>
                  </a:lnTo>
                  <a:lnTo>
                    <a:pt x="14" y="20"/>
                  </a:lnTo>
                  <a:lnTo>
                    <a:pt x="16" y="16"/>
                  </a:lnTo>
                  <a:lnTo>
                    <a:pt x="20" y="10"/>
                  </a:lnTo>
                  <a:lnTo>
                    <a:pt x="22" y="6"/>
                  </a:lnTo>
                  <a:lnTo>
                    <a:pt x="28" y="2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2" y="2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6" y="12"/>
                  </a:lnTo>
                  <a:lnTo>
                    <a:pt x="44" y="18"/>
                  </a:lnTo>
                  <a:lnTo>
                    <a:pt x="42" y="22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42" y="26"/>
                  </a:lnTo>
                  <a:lnTo>
                    <a:pt x="42" y="28"/>
                  </a:lnTo>
                  <a:lnTo>
                    <a:pt x="42" y="30"/>
                  </a:lnTo>
                  <a:lnTo>
                    <a:pt x="42" y="34"/>
                  </a:lnTo>
                  <a:lnTo>
                    <a:pt x="42" y="38"/>
                  </a:lnTo>
                  <a:lnTo>
                    <a:pt x="42" y="40"/>
                  </a:lnTo>
                  <a:lnTo>
                    <a:pt x="36" y="40"/>
                  </a:lnTo>
                  <a:lnTo>
                    <a:pt x="32" y="46"/>
                  </a:lnTo>
                  <a:lnTo>
                    <a:pt x="30" y="48"/>
                  </a:lnTo>
                  <a:lnTo>
                    <a:pt x="30" y="50"/>
                  </a:lnTo>
                  <a:lnTo>
                    <a:pt x="34" y="52"/>
                  </a:lnTo>
                  <a:lnTo>
                    <a:pt x="24" y="62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97" name="Freeform 231"/>
            <p:cNvSpPr>
              <a:spLocks/>
            </p:cNvSpPr>
            <p:nvPr/>
          </p:nvSpPr>
          <p:spPr bwMode="gray">
            <a:xfrm>
              <a:off x="895" y="2334"/>
              <a:ext cx="40" cy="46"/>
            </a:xfrm>
            <a:custGeom>
              <a:avLst/>
              <a:gdLst>
                <a:gd name="T0" fmla="*/ 8 w 40"/>
                <a:gd name="T1" fmla="*/ 0 h 46"/>
                <a:gd name="T2" fmla="*/ 22 w 40"/>
                <a:gd name="T3" fmla="*/ 8 h 46"/>
                <a:gd name="T4" fmla="*/ 22 w 40"/>
                <a:gd name="T5" fmla="*/ 10 h 46"/>
                <a:gd name="T6" fmla="*/ 24 w 40"/>
                <a:gd name="T7" fmla="*/ 12 h 46"/>
                <a:gd name="T8" fmla="*/ 28 w 40"/>
                <a:gd name="T9" fmla="*/ 14 h 46"/>
                <a:gd name="T10" fmla="*/ 30 w 40"/>
                <a:gd name="T11" fmla="*/ 14 h 46"/>
                <a:gd name="T12" fmla="*/ 32 w 40"/>
                <a:gd name="T13" fmla="*/ 16 h 46"/>
                <a:gd name="T14" fmla="*/ 32 w 40"/>
                <a:gd name="T15" fmla="*/ 18 h 46"/>
                <a:gd name="T16" fmla="*/ 32 w 40"/>
                <a:gd name="T17" fmla="*/ 22 h 46"/>
                <a:gd name="T18" fmla="*/ 34 w 40"/>
                <a:gd name="T19" fmla="*/ 24 h 46"/>
                <a:gd name="T20" fmla="*/ 36 w 40"/>
                <a:gd name="T21" fmla="*/ 28 h 46"/>
                <a:gd name="T22" fmla="*/ 38 w 40"/>
                <a:gd name="T23" fmla="*/ 30 h 46"/>
                <a:gd name="T24" fmla="*/ 38 w 40"/>
                <a:gd name="T25" fmla="*/ 30 h 46"/>
                <a:gd name="T26" fmla="*/ 40 w 40"/>
                <a:gd name="T27" fmla="*/ 32 h 46"/>
                <a:gd name="T28" fmla="*/ 38 w 40"/>
                <a:gd name="T29" fmla="*/ 34 h 46"/>
                <a:gd name="T30" fmla="*/ 38 w 40"/>
                <a:gd name="T31" fmla="*/ 34 h 46"/>
                <a:gd name="T32" fmla="*/ 36 w 40"/>
                <a:gd name="T33" fmla="*/ 36 h 46"/>
                <a:gd name="T34" fmla="*/ 36 w 40"/>
                <a:gd name="T35" fmla="*/ 36 h 46"/>
                <a:gd name="T36" fmla="*/ 32 w 40"/>
                <a:gd name="T37" fmla="*/ 38 h 46"/>
                <a:gd name="T38" fmla="*/ 30 w 40"/>
                <a:gd name="T39" fmla="*/ 40 h 46"/>
                <a:gd name="T40" fmla="*/ 30 w 40"/>
                <a:gd name="T41" fmla="*/ 42 h 46"/>
                <a:gd name="T42" fmla="*/ 28 w 40"/>
                <a:gd name="T43" fmla="*/ 44 h 46"/>
                <a:gd name="T44" fmla="*/ 28 w 40"/>
                <a:gd name="T45" fmla="*/ 46 h 46"/>
                <a:gd name="T46" fmla="*/ 26 w 40"/>
                <a:gd name="T47" fmla="*/ 42 h 46"/>
                <a:gd name="T48" fmla="*/ 24 w 40"/>
                <a:gd name="T49" fmla="*/ 38 h 46"/>
                <a:gd name="T50" fmla="*/ 22 w 40"/>
                <a:gd name="T51" fmla="*/ 38 h 46"/>
                <a:gd name="T52" fmla="*/ 20 w 40"/>
                <a:gd name="T53" fmla="*/ 38 h 46"/>
                <a:gd name="T54" fmla="*/ 20 w 40"/>
                <a:gd name="T55" fmla="*/ 36 h 46"/>
                <a:gd name="T56" fmla="*/ 18 w 40"/>
                <a:gd name="T57" fmla="*/ 36 h 46"/>
                <a:gd name="T58" fmla="*/ 16 w 40"/>
                <a:gd name="T59" fmla="*/ 32 h 46"/>
                <a:gd name="T60" fmla="*/ 14 w 40"/>
                <a:gd name="T61" fmla="*/ 28 h 46"/>
                <a:gd name="T62" fmla="*/ 14 w 40"/>
                <a:gd name="T63" fmla="*/ 26 h 46"/>
                <a:gd name="T64" fmla="*/ 16 w 40"/>
                <a:gd name="T65" fmla="*/ 24 h 46"/>
                <a:gd name="T66" fmla="*/ 16 w 40"/>
                <a:gd name="T67" fmla="*/ 22 h 46"/>
                <a:gd name="T68" fmla="*/ 0 w 40"/>
                <a:gd name="T69" fmla="*/ 6 h 46"/>
                <a:gd name="T70" fmla="*/ 2 w 40"/>
                <a:gd name="T71" fmla="*/ 6 h 46"/>
                <a:gd name="T72" fmla="*/ 4 w 40"/>
                <a:gd name="T73" fmla="*/ 4 h 46"/>
                <a:gd name="T74" fmla="*/ 6 w 40"/>
                <a:gd name="T75" fmla="*/ 2 h 46"/>
                <a:gd name="T76" fmla="*/ 8 w 40"/>
                <a:gd name="T77" fmla="*/ 0 h 4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40"/>
                <a:gd name="T118" fmla="*/ 0 h 46"/>
                <a:gd name="T119" fmla="*/ 40 w 40"/>
                <a:gd name="T120" fmla="*/ 46 h 4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40" h="46">
                  <a:moveTo>
                    <a:pt x="8" y="0"/>
                  </a:moveTo>
                  <a:lnTo>
                    <a:pt x="22" y="8"/>
                  </a:lnTo>
                  <a:lnTo>
                    <a:pt x="22" y="10"/>
                  </a:lnTo>
                  <a:lnTo>
                    <a:pt x="24" y="12"/>
                  </a:lnTo>
                  <a:lnTo>
                    <a:pt x="28" y="14"/>
                  </a:lnTo>
                  <a:lnTo>
                    <a:pt x="30" y="14"/>
                  </a:lnTo>
                  <a:lnTo>
                    <a:pt x="32" y="16"/>
                  </a:lnTo>
                  <a:lnTo>
                    <a:pt x="32" y="18"/>
                  </a:lnTo>
                  <a:lnTo>
                    <a:pt x="32" y="22"/>
                  </a:lnTo>
                  <a:lnTo>
                    <a:pt x="34" y="24"/>
                  </a:lnTo>
                  <a:lnTo>
                    <a:pt x="36" y="28"/>
                  </a:lnTo>
                  <a:lnTo>
                    <a:pt x="38" y="30"/>
                  </a:lnTo>
                  <a:lnTo>
                    <a:pt x="40" y="32"/>
                  </a:lnTo>
                  <a:lnTo>
                    <a:pt x="38" y="34"/>
                  </a:lnTo>
                  <a:lnTo>
                    <a:pt x="36" y="36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2"/>
                  </a:lnTo>
                  <a:lnTo>
                    <a:pt x="28" y="44"/>
                  </a:lnTo>
                  <a:lnTo>
                    <a:pt x="28" y="46"/>
                  </a:lnTo>
                  <a:lnTo>
                    <a:pt x="26" y="42"/>
                  </a:lnTo>
                  <a:lnTo>
                    <a:pt x="24" y="38"/>
                  </a:lnTo>
                  <a:lnTo>
                    <a:pt x="22" y="38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18" y="36"/>
                  </a:lnTo>
                  <a:lnTo>
                    <a:pt x="16" y="32"/>
                  </a:lnTo>
                  <a:lnTo>
                    <a:pt x="14" y="28"/>
                  </a:lnTo>
                  <a:lnTo>
                    <a:pt x="14" y="26"/>
                  </a:lnTo>
                  <a:lnTo>
                    <a:pt x="16" y="24"/>
                  </a:lnTo>
                  <a:lnTo>
                    <a:pt x="16" y="22"/>
                  </a:lnTo>
                  <a:lnTo>
                    <a:pt x="0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98" name="Freeform 232"/>
            <p:cNvSpPr>
              <a:spLocks/>
            </p:cNvSpPr>
            <p:nvPr/>
          </p:nvSpPr>
          <p:spPr bwMode="gray">
            <a:xfrm>
              <a:off x="923" y="2368"/>
              <a:ext cx="16" cy="26"/>
            </a:xfrm>
            <a:custGeom>
              <a:avLst/>
              <a:gdLst>
                <a:gd name="T0" fmla="*/ 10 w 16"/>
                <a:gd name="T1" fmla="*/ 0 h 26"/>
                <a:gd name="T2" fmla="*/ 10 w 16"/>
                <a:gd name="T3" fmla="*/ 0 h 26"/>
                <a:gd name="T4" fmla="*/ 8 w 16"/>
                <a:gd name="T5" fmla="*/ 0 h 26"/>
                <a:gd name="T6" fmla="*/ 6 w 16"/>
                <a:gd name="T7" fmla="*/ 2 h 26"/>
                <a:gd name="T8" fmla="*/ 4 w 16"/>
                <a:gd name="T9" fmla="*/ 4 h 26"/>
                <a:gd name="T10" fmla="*/ 2 w 16"/>
                <a:gd name="T11" fmla="*/ 6 h 26"/>
                <a:gd name="T12" fmla="*/ 0 w 16"/>
                <a:gd name="T13" fmla="*/ 12 h 26"/>
                <a:gd name="T14" fmla="*/ 0 w 16"/>
                <a:gd name="T15" fmla="*/ 12 h 26"/>
                <a:gd name="T16" fmla="*/ 2 w 16"/>
                <a:gd name="T17" fmla="*/ 14 h 26"/>
                <a:gd name="T18" fmla="*/ 2 w 16"/>
                <a:gd name="T19" fmla="*/ 16 h 26"/>
                <a:gd name="T20" fmla="*/ 6 w 16"/>
                <a:gd name="T21" fmla="*/ 20 h 26"/>
                <a:gd name="T22" fmla="*/ 10 w 16"/>
                <a:gd name="T23" fmla="*/ 24 h 26"/>
                <a:gd name="T24" fmla="*/ 16 w 16"/>
                <a:gd name="T25" fmla="*/ 26 h 26"/>
                <a:gd name="T26" fmla="*/ 10 w 16"/>
                <a:gd name="T27" fmla="*/ 0 h 2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6"/>
                <a:gd name="T43" fmla="*/ 0 h 26"/>
                <a:gd name="T44" fmla="*/ 16 w 16"/>
                <a:gd name="T45" fmla="*/ 26 h 2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6" h="26">
                  <a:moveTo>
                    <a:pt x="10" y="0"/>
                  </a:move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6" y="20"/>
                  </a:lnTo>
                  <a:lnTo>
                    <a:pt x="10" y="24"/>
                  </a:lnTo>
                  <a:lnTo>
                    <a:pt x="16" y="26"/>
                  </a:lnTo>
                  <a:lnTo>
                    <a:pt x="10" y="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99" name="Freeform 233"/>
            <p:cNvSpPr>
              <a:spLocks/>
            </p:cNvSpPr>
            <p:nvPr/>
          </p:nvSpPr>
          <p:spPr bwMode="gray">
            <a:xfrm>
              <a:off x="719" y="2246"/>
              <a:ext cx="70" cy="84"/>
            </a:xfrm>
            <a:custGeom>
              <a:avLst/>
              <a:gdLst>
                <a:gd name="T0" fmla="*/ 58 w 70"/>
                <a:gd name="T1" fmla="*/ 30 h 84"/>
                <a:gd name="T2" fmla="*/ 54 w 70"/>
                <a:gd name="T3" fmla="*/ 26 h 84"/>
                <a:gd name="T4" fmla="*/ 54 w 70"/>
                <a:gd name="T5" fmla="*/ 20 h 84"/>
                <a:gd name="T6" fmla="*/ 52 w 70"/>
                <a:gd name="T7" fmla="*/ 18 h 84"/>
                <a:gd name="T8" fmla="*/ 50 w 70"/>
                <a:gd name="T9" fmla="*/ 20 h 84"/>
                <a:gd name="T10" fmla="*/ 46 w 70"/>
                <a:gd name="T11" fmla="*/ 22 h 84"/>
                <a:gd name="T12" fmla="*/ 42 w 70"/>
                <a:gd name="T13" fmla="*/ 18 h 84"/>
                <a:gd name="T14" fmla="*/ 38 w 70"/>
                <a:gd name="T15" fmla="*/ 14 h 84"/>
                <a:gd name="T16" fmla="*/ 40 w 70"/>
                <a:gd name="T17" fmla="*/ 8 h 84"/>
                <a:gd name="T18" fmla="*/ 38 w 70"/>
                <a:gd name="T19" fmla="*/ 0 h 84"/>
                <a:gd name="T20" fmla="*/ 30 w 70"/>
                <a:gd name="T21" fmla="*/ 14 h 84"/>
                <a:gd name="T22" fmla="*/ 32 w 70"/>
                <a:gd name="T23" fmla="*/ 16 h 84"/>
                <a:gd name="T24" fmla="*/ 28 w 70"/>
                <a:gd name="T25" fmla="*/ 22 h 84"/>
                <a:gd name="T26" fmla="*/ 20 w 70"/>
                <a:gd name="T27" fmla="*/ 26 h 84"/>
                <a:gd name="T28" fmla="*/ 2 w 70"/>
                <a:gd name="T29" fmla="*/ 24 h 84"/>
                <a:gd name="T30" fmla="*/ 0 w 70"/>
                <a:gd name="T31" fmla="*/ 26 h 84"/>
                <a:gd name="T32" fmla="*/ 0 w 70"/>
                <a:gd name="T33" fmla="*/ 32 h 84"/>
                <a:gd name="T34" fmla="*/ 4 w 70"/>
                <a:gd name="T35" fmla="*/ 36 h 84"/>
                <a:gd name="T36" fmla="*/ 6 w 70"/>
                <a:gd name="T37" fmla="*/ 36 h 84"/>
                <a:gd name="T38" fmla="*/ 12 w 70"/>
                <a:gd name="T39" fmla="*/ 42 h 84"/>
                <a:gd name="T40" fmla="*/ 16 w 70"/>
                <a:gd name="T41" fmla="*/ 54 h 84"/>
                <a:gd name="T42" fmla="*/ 16 w 70"/>
                <a:gd name="T43" fmla="*/ 58 h 84"/>
                <a:gd name="T44" fmla="*/ 16 w 70"/>
                <a:gd name="T45" fmla="*/ 66 h 84"/>
                <a:gd name="T46" fmla="*/ 16 w 70"/>
                <a:gd name="T47" fmla="*/ 72 h 84"/>
                <a:gd name="T48" fmla="*/ 14 w 70"/>
                <a:gd name="T49" fmla="*/ 74 h 84"/>
                <a:gd name="T50" fmla="*/ 14 w 70"/>
                <a:gd name="T51" fmla="*/ 78 h 84"/>
                <a:gd name="T52" fmla="*/ 16 w 70"/>
                <a:gd name="T53" fmla="*/ 82 h 84"/>
                <a:gd name="T54" fmla="*/ 26 w 70"/>
                <a:gd name="T55" fmla="*/ 84 h 84"/>
                <a:gd name="T56" fmla="*/ 42 w 70"/>
                <a:gd name="T57" fmla="*/ 78 h 84"/>
                <a:gd name="T58" fmla="*/ 62 w 70"/>
                <a:gd name="T59" fmla="*/ 66 h 84"/>
                <a:gd name="T60" fmla="*/ 68 w 70"/>
                <a:gd name="T61" fmla="*/ 56 h 84"/>
                <a:gd name="T62" fmla="*/ 70 w 70"/>
                <a:gd name="T63" fmla="*/ 50 h 84"/>
                <a:gd name="T64" fmla="*/ 68 w 70"/>
                <a:gd name="T65" fmla="*/ 46 h 84"/>
                <a:gd name="T66" fmla="*/ 64 w 70"/>
                <a:gd name="T67" fmla="*/ 38 h 84"/>
                <a:gd name="T68" fmla="*/ 62 w 70"/>
                <a:gd name="T69" fmla="*/ 32 h 8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0"/>
                <a:gd name="T106" fmla="*/ 0 h 84"/>
                <a:gd name="T107" fmla="*/ 70 w 70"/>
                <a:gd name="T108" fmla="*/ 84 h 8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0" h="84">
                  <a:moveTo>
                    <a:pt x="62" y="30"/>
                  </a:moveTo>
                  <a:lnTo>
                    <a:pt x="58" y="30"/>
                  </a:lnTo>
                  <a:lnTo>
                    <a:pt x="56" y="28"/>
                  </a:lnTo>
                  <a:lnTo>
                    <a:pt x="54" y="26"/>
                  </a:lnTo>
                  <a:lnTo>
                    <a:pt x="54" y="24"/>
                  </a:lnTo>
                  <a:lnTo>
                    <a:pt x="54" y="20"/>
                  </a:lnTo>
                  <a:lnTo>
                    <a:pt x="52" y="18"/>
                  </a:lnTo>
                  <a:lnTo>
                    <a:pt x="50" y="20"/>
                  </a:lnTo>
                  <a:lnTo>
                    <a:pt x="48" y="22"/>
                  </a:lnTo>
                  <a:lnTo>
                    <a:pt x="46" y="22"/>
                  </a:lnTo>
                  <a:lnTo>
                    <a:pt x="44" y="20"/>
                  </a:lnTo>
                  <a:lnTo>
                    <a:pt x="42" y="18"/>
                  </a:lnTo>
                  <a:lnTo>
                    <a:pt x="40" y="18"/>
                  </a:lnTo>
                  <a:lnTo>
                    <a:pt x="38" y="14"/>
                  </a:lnTo>
                  <a:lnTo>
                    <a:pt x="38" y="12"/>
                  </a:lnTo>
                  <a:lnTo>
                    <a:pt x="40" y="8"/>
                  </a:lnTo>
                  <a:lnTo>
                    <a:pt x="50" y="2"/>
                  </a:lnTo>
                  <a:lnTo>
                    <a:pt x="38" y="0"/>
                  </a:lnTo>
                  <a:lnTo>
                    <a:pt x="30" y="6"/>
                  </a:lnTo>
                  <a:lnTo>
                    <a:pt x="30" y="14"/>
                  </a:lnTo>
                  <a:lnTo>
                    <a:pt x="32" y="14"/>
                  </a:lnTo>
                  <a:lnTo>
                    <a:pt x="32" y="16"/>
                  </a:lnTo>
                  <a:lnTo>
                    <a:pt x="30" y="18"/>
                  </a:lnTo>
                  <a:lnTo>
                    <a:pt x="28" y="22"/>
                  </a:lnTo>
                  <a:lnTo>
                    <a:pt x="24" y="24"/>
                  </a:lnTo>
                  <a:lnTo>
                    <a:pt x="20" y="26"/>
                  </a:lnTo>
                  <a:lnTo>
                    <a:pt x="8" y="22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6" y="36"/>
                  </a:lnTo>
                  <a:lnTo>
                    <a:pt x="10" y="38"/>
                  </a:lnTo>
                  <a:lnTo>
                    <a:pt x="12" y="42"/>
                  </a:lnTo>
                  <a:lnTo>
                    <a:pt x="14" y="46"/>
                  </a:lnTo>
                  <a:lnTo>
                    <a:pt x="16" y="54"/>
                  </a:lnTo>
                  <a:lnTo>
                    <a:pt x="16" y="58"/>
                  </a:lnTo>
                  <a:lnTo>
                    <a:pt x="16" y="62"/>
                  </a:lnTo>
                  <a:lnTo>
                    <a:pt x="16" y="66"/>
                  </a:lnTo>
                  <a:lnTo>
                    <a:pt x="16" y="70"/>
                  </a:lnTo>
                  <a:lnTo>
                    <a:pt x="16" y="72"/>
                  </a:lnTo>
                  <a:lnTo>
                    <a:pt x="14" y="74"/>
                  </a:lnTo>
                  <a:lnTo>
                    <a:pt x="14" y="76"/>
                  </a:lnTo>
                  <a:lnTo>
                    <a:pt x="14" y="78"/>
                  </a:lnTo>
                  <a:lnTo>
                    <a:pt x="14" y="80"/>
                  </a:lnTo>
                  <a:lnTo>
                    <a:pt x="16" y="82"/>
                  </a:lnTo>
                  <a:lnTo>
                    <a:pt x="20" y="84"/>
                  </a:lnTo>
                  <a:lnTo>
                    <a:pt x="26" y="84"/>
                  </a:lnTo>
                  <a:lnTo>
                    <a:pt x="30" y="82"/>
                  </a:lnTo>
                  <a:lnTo>
                    <a:pt x="42" y="78"/>
                  </a:lnTo>
                  <a:lnTo>
                    <a:pt x="54" y="72"/>
                  </a:lnTo>
                  <a:lnTo>
                    <a:pt x="62" y="66"/>
                  </a:lnTo>
                  <a:lnTo>
                    <a:pt x="66" y="62"/>
                  </a:lnTo>
                  <a:lnTo>
                    <a:pt x="68" y="56"/>
                  </a:lnTo>
                  <a:lnTo>
                    <a:pt x="70" y="52"/>
                  </a:lnTo>
                  <a:lnTo>
                    <a:pt x="70" y="50"/>
                  </a:lnTo>
                  <a:lnTo>
                    <a:pt x="68" y="48"/>
                  </a:lnTo>
                  <a:lnTo>
                    <a:pt x="68" y="46"/>
                  </a:lnTo>
                  <a:lnTo>
                    <a:pt x="66" y="42"/>
                  </a:lnTo>
                  <a:lnTo>
                    <a:pt x="64" y="38"/>
                  </a:lnTo>
                  <a:lnTo>
                    <a:pt x="64" y="34"/>
                  </a:lnTo>
                  <a:lnTo>
                    <a:pt x="62" y="32"/>
                  </a:lnTo>
                  <a:lnTo>
                    <a:pt x="62" y="3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00" name="Freeform 234"/>
            <p:cNvSpPr>
              <a:spLocks/>
            </p:cNvSpPr>
            <p:nvPr/>
          </p:nvSpPr>
          <p:spPr bwMode="gray">
            <a:xfrm>
              <a:off x="779" y="2164"/>
              <a:ext cx="108" cy="200"/>
            </a:xfrm>
            <a:custGeom>
              <a:avLst/>
              <a:gdLst>
                <a:gd name="T0" fmla="*/ 38 w 108"/>
                <a:gd name="T1" fmla="*/ 2 h 200"/>
                <a:gd name="T2" fmla="*/ 32 w 108"/>
                <a:gd name="T3" fmla="*/ 0 h 200"/>
                <a:gd name="T4" fmla="*/ 24 w 108"/>
                <a:gd name="T5" fmla="*/ 2 h 200"/>
                <a:gd name="T6" fmla="*/ 14 w 108"/>
                <a:gd name="T7" fmla="*/ 16 h 200"/>
                <a:gd name="T8" fmla="*/ 16 w 108"/>
                <a:gd name="T9" fmla="*/ 22 h 200"/>
                <a:gd name="T10" fmla="*/ 14 w 108"/>
                <a:gd name="T11" fmla="*/ 32 h 200"/>
                <a:gd name="T12" fmla="*/ 10 w 108"/>
                <a:gd name="T13" fmla="*/ 36 h 200"/>
                <a:gd name="T14" fmla="*/ 6 w 108"/>
                <a:gd name="T15" fmla="*/ 44 h 200"/>
                <a:gd name="T16" fmla="*/ 4 w 108"/>
                <a:gd name="T17" fmla="*/ 52 h 200"/>
                <a:gd name="T18" fmla="*/ 14 w 108"/>
                <a:gd name="T19" fmla="*/ 54 h 200"/>
                <a:gd name="T20" fmla="*/ 12 w 108"/>
                <a:gd name="T21" fmla="*/ 58 h 200"/>
                <a:gd name="T22" fmla="*/ 12 w 108"/>
                <a:gd name="T23" fmla="*/ 64 h 200"/>
                <a:gd name="T24" fmla="*/ 14 w 108"/>
                <a:gd name="T25" fmla="*/ 70 h 200"/>
                <a:gd name="T26" fmla="*/ 24 w 108"/>
                <a:gd name="T27" fmla="*/ 76 h 200"/>
                <a:gd name="T28" fmla="*/ 24 w 108"/>
                <a:gd name="T29" fmla="*/ 82 h 200"/>
                <a:gd name="T30" fmla="*/ 22 w 108"/>
                <a:gd name="T31" fmla="*/ 86 h 200"/>
                <a:gd name="T32" fmla="*/ 18 w 108"/>
                <a:gd name="T33" fmla="*/ 94 h 200"/>
                <a:gd name="T34" fmla="*/ 20 w 108"/>
                <a:gd name="T35" fmla="*/ 98 h 200"/>
                <a:gd name="T36" fmla="*/ 32 w 108"/>
                <a:gd name="T37" fmla="*/ 92 h 200"/>
                <a:gd name="T38" fmla="*/ 36 w 108"/>
                <a:gd name="T39" fmla="*/ 102 h 200"/>
                <a:gd name="T40" fmla="*/ 40 w 108"/>
                <a:gd name="T41" fmla="*/ 114 h 200"/>
                <a:gd name="T42" fmla="*/ 22 w 108"/>
                <a:gd name="T43" fmla="*/ 128 h 200"/>
                <a:gd name="T44" fmla="*/ 28 w 108"/>
                <a:gd name="T45" fmla="*/ 140 h 200"/>
                <a:gd name="T46" fmla="*/ 20 w 108"/>
                <a:gd name="T47" fmla="*/ 154 h 200"/>
                <a:gd name="T48" fmla="*/ 18 w 108"/>
                <a:gd name="T49" fmla="*/ 156 h 200"/>
                <a:gd name="T50" fmla="*/ 18 w 108"/>
                <a:gd name="T51" fmla="*/ 160 h 200"/>
                <a:gd name="T52" fmla="*/ 38 w 108"/>
                <a:gd name="T53" fmla="*/ 164 h 200"/>
                <a:gd name="T54" fmla="*/ 52 w 108"/>
                <a:gd name="T55" fmla="*/ 158 h 200"/>
                <a:gd name="T56" fmla="*/ 52 w 108"/>
                <a:gd name="T57" fmla="*/ 162 h 200"/>
                <a:gd name="T58" fmla="*/ 44 w 108"/>
                <a:gd name="T59" fmla="*/ 166 h 200"/>
                <a:gd name="T60" fmla="*/ 0 w 108"/>
                <a:gd name="T61" fmla="*/ 196 h 200"/>
                <a:gd name="T62" fmla="*/ 28 w 108"/>
                <a:gd name="T63" fmla="*/ 190 h 200"/>
                <a:gd name="T64" fmla="*/ 58 w 108"/>
                <a:gd name="T65" fmla="*/ 188 h 200"/>
                <a:gd name="T66" fmla="*/ 108 w 108"/>
                <a:gd name="T67" fmla="*/ 174 h 200"/>
                <a:gd name="T68" fmla="*/ 98 w 108"/>
                <a:gd name="T69" fmla="*/ 164 h 200"/>
                <a:gd name="T70" fmla="*/ 102 w 108"/>
                <a:gd name="T71" fmla="*/ 158 h 200"/>
                <a:gd name="T72" fmla="*/ 102 w 108"/>
                <a:gd name="T73" fmla="*/ 150 h 200"/>
                <a:gd name="T74" fmla="*/ 100 w 108"/>
                <a:gd name="T75" fmla="*/ 146 h 200"/>
                <a:gd name="T76" fmla="*/ 94 w 108"/>
                <a:gd name="T77" fmla="*/ 140 h 200"/>
                <a:gd name="T78" fmla="*/ 88 w 108"/>
                <a:gd name="T79" fmla="*/ 136 h 200"/>
                <a:gd name="T80" fmla="*/ 84 w 108"/>
                <a:gd name="T81" fmla="*/ 120 h 200"/>
                <a:gd name="T82" fmla="*/ 66 w 108"/>
                <a:gd name="T83" fmla="*/ 100 h 200"/>
                <a:gd name="T84" fmla="*/ 64 w 108"/>
                <a:gd name="T85" fmla="*/ 84 h 200"/>
                <a:gd name="T86" fmla="*/ 56 w 108"/>
                <a:gd name="T87" fmla="*/ 68 h 200"/>
                <a:gd name="T88" fmla="*/ 56 w 108"/>
                <a:gd name="T89" fmla="*/ 44 h 200"/>
                <a:gd name="T90" fmla="*/ 56 w 108"/>
                <a:gd name="T91" fmla="*/ 42 h 200"/>
                <a:gd name="T92" fmla="*/ 52 w 108"/>
                <a:gd name="T93" fmla="*/ 36 h 200"/>
                <a:gd name="T94" fmla="*/ 48 w 108"/>
                <a:gd name="T95" fmla="*/ 34 h 200"/>
                <a:gd name="T96" fmla="*/ 44 w 108"/>
                <a:gd name="T97" fmla="*/ 32 h 200"/>
                <a:gd name="T98" fmla="*/ 36 w 108"/>
                <a:gd name="T99" fmla="*/ 28 h 200"/>
                <a:gd name="T100" fmla="*/ 34 w 108"/>
                <a:gd name="T101" fmla="*/ 26 h 200"/>
                <a:gd name="T102" fmla="*/ 34 w 108"/>
                <a:gd name="T103" fmla="*/ 20 h 200"/>
                <a:gd name="T104" fmla="*/ 38 w 108"/>
                <a:gd name="T105" fmla="*/ 14 h 200"/>
                <a:gd name="T106" fmla="*/ 40 w 108"/>
                <a:gd name="T107" fmla="*/ 8 h 200"/>
                <a:gd name="T108" fmla="*/ 40 w 108"/>
                <a:gd name="T109" fmla="*/ 4 h 2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8"/>
                <a:gd name="T166" fmla="*/ 0 h 200"/>
                <a:gd name="T167" fmla="*/ 108 w 108"/>
                <a:gd name="T168" fmla="*/ 200 h 20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8" h="200">
                  <a:moveTo>
                    <a:pt x="40" y="2"/>
                  </a:moveTo>
                  <a:lnTo>
                    <a:pt x="38" y="2"/>
                  </a:lnTo>
                  <a:lnTo>
                    <a:pt x="36" y="2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2"/>
                  </a:lnTo>
                  <a:lnTo>
                    <a:pt x="14" y="16"/>
                  </a:lnTo>
                  <a:lnTo>
                    <a:pt x="16" y="18"/>
                  </a:lnTo>
                  <a:lnTo>
                    <a:pt x="16" y="22"/>
                  </a:lnTo>
                  <a:lnTo>
                    <a:pt x="16" y="26"/>
                  </a:lnTo>
                  <a:lnTo>
                    <a:pt x="14" y="32"/>
                  </a:lnTo>
                  <a:lnTo>
                    <a:pt x="10" y="36"/>
                  </a:lnTo>
                  <a:lnTo>
                    <a:pt x="8" y="38"/>
                  </a:lnTo>
                  <a:lnTo>
                    <a:pt x="6" y="44"/>
                  </a:lnTo>
                  <a:lnTo>
                    <a:pt x="4" y="48"/>
                  </a:lnTo>
                  <a:lnTo>
                    <a:pt x="4" y="52"/>
                  </a:lnTo>
                  <a:lnTo>
                    <a:pt x="6" y="56"/>
                  </a:lnTo>
                  <a:lnTo>
                    <a:pt x="14" y="54"/>
                  </a:lnTo>
                  <a:lnTo>
                    <a:pt x="14" y="56"/>
                  </a:lnTo>
                  <a:lnTo>
                    <a:pt x="12" y="58"/>
                  </a:lnTo>
                  <a:lnTo>
                    <a:pt x="12" y="60"/>
                  </a:lnTo>
                  <a:lnTo>
                    <a:pt x="12" y="64"/>
                  </a:lnTo>
                  <a:lnTo>
                    <a:pt x="12" y="66"/>
                  </a:lnTo>
                  <a:lnTo>
                    <a:pt x="14" y="70"/>
                  </a:lnTo>
                  <a:lnTo>
                    <a:pt x="16" y="72"/>
                  </a:lnTo>
                  <a:lnTo>
                    <a:pt x="24" y="76"/>
                  </a:lnTo>
                  <a:lnTo>
                    <a:pt x="24" y="80"/>
                  </a:lnTo>
                  <a:lnTo>
                    <a:pt x="24" y="82"/>
                  </a:lnTo>
                  <a:lnTo>
                    <a:pt x="22" y="84"/>
                  </a:lnTo>
                  <a:lnTo>
                    <a:pt x="22" y="86"/>
                  </a:lnTo>
                  <a:lnTo>
                    <a:pt x="20" y="90"/>
                  </a:lnTo>
                  <a:lnTo>
                    <a:pt x="18" y="94"/>
                  </a:lnTo>
                  <a:lnTo>
                    <a:pt x="18" y="96"/>
                  </a:lnTo>
                  <a:lnTo>
                    <a:pt x="20" y="98"/>
                  </a:lnTo>
                  <a:lnTo>
                    <a:pt x="22" y="100"/>
                  </a:lnTo>
                  <a:lnTo>
                    <a:pt x="32" y="92"/>
                  </a:lnTo>
                  <a:lnTo>
                    <a:pt x="44" y="94"/>
                  </a:lnTo>
                  <a:lnTo>
                    <a:pt x="36" y="102"/>
                  </a:lnTo>
                  <a:lnTo>
                    <a:pt x="34" y="114"/>
                  </a:lnTo>
                  <a:lnTo>
                    <a:pt x="40" y="114"/>
                  </a:lnTo>
                  <a:lnTo>
                    <a:pt x="40" y="128"/>
                  </a:lnTo>
                  <a:lnTo>
                    <a:pt x="22" y="128"/>
                  </a:lnTo>
                  <a:lnTo>
                    <a:pt x="22" y="138"/>
                  </a:lnTo>
                  <a:lnTo>
                    <a:pt x="28" y="140"/>
                  </a:lnTo>
                  <a:lnTo>
                    <a:pt x="20" y="152"/>
                  </a:lnTo>
                  <a:lnTo>
                    <a:pt x="20" y="154"/>
                  </a:lnTo>
                  <a:lnTo>
                    <a:pt x="18" y="154"/>
                  </a:lnTo>
                  <a:lnTo>
                    <a:pt x="18" y="156"/>
                  </a:lnTo>
                  <a:lnTo>
                    <a:pt x="18" y="158"/>
                  </a:lnTo>
                  <a:lnTo>
                    <a:pt x="18" y="160"/>
                  </a:lnTo>
                  <a:lnTo>
                    <a:pt x="20" y="160"/>
                  </a:lnTo>
                  <a:lnTo>
                    <a:pt x="38" y="164"/>
                  </a:lnTo>
                  <a:lnTo>
                    <a:pt x="48" y="160"/>
                  </a:lnTo>
                  <a:lnTo>
                    <a:pt x="52" y="158"/>
                  </a:lnTo>
                  <a:lnTo>
                    <a:pt x="52" y="160"/>
                  </a:lnTo>
                  <a:lnTo>
                    <a:pt x="52" y="162"/>
                  </a:lnTo>
                  <a:lnTo>
                    <a:pt x="48" y="164"/>
                  </a:lnTo>
                  <a:lnTo>
                    <a:pt x="44" y="166"/>
                  </a:lnTo>
                  <a:lnTo>
                    <a:pt x="20" y="176"/>
                  </a:lnTo>
                  <a:lnTo>
                    <a:pt x="0" y="196"/>
                  </a:lnTo>
                  <a:lnTo>
                    <a:pt x="10" y="200"/>
                  </a:lnTo>
                  <a:lnTo>
                    <a:pt x="28" y="190"/>
                  </a:lnTo>
                  <a:lnTo>
                    <a:pt x="36" y="188"/>
                  </a:lnTo>
                  <a:lnTo>
                    <a:pt x="58" y="188"/>
                  </a:lnTo>
                  <a:lnTo>
                    <a:pt x="84" y="182"/>
                  </a:lnTo>
                  <a:lnTo>
                    <a:pt x="108" y="174"/>
                  </a:lnTo>
                  <a:lnTo>
                    <a:pt x="96" y="164"/>
                  </a:lnTo>
                  <a:lnTo>
                    <a:pt x="98" y="164"/>
                  </a:lnTo>
                  <a:lnTo>
                    <a:pt x="100" y="162"/>
                  </a:lnTo>
                  <a:lnTo>
                    <a:pt x="102" y="158"/>
                  </a:lnTo>
                  <a:lnTo>
                    <a:pt x="102" y="154"/>
                  </a:lnTo>
                  <a:lnTo>
                    <a:pt x="102" y="150"/>
                  </a:lnTo>
                  <a:lnTo>
                    <a:pt x="102" y="148"/>
                  </a:lnTo>
                  <a:lnTo>
                    <a:pt x="100" y="146"/>
                  </a:lnTo>
                  <a:lnTo>
                    <a:pt x="98" y="142"/>
                  </a:lnTo>
                  <a:lnTo>
                    <a:pt x="94" y="140"/>
                  </a:lnTo>
                  <a:lnTo>
                    <a:pt x="90" y="138"/>
                  </a:lnTo>
                  <a:lnTo>
                    <a:pt x="88" y="136"/>
                  </a:lnTo>
                  <a:lnTo>
                    <a:pt x="86" y="132"/>
                  </a:lnTo>
                  <a:lnTo>
                    <a:pt x="84" y="120"/>
                  </a:lnTo>
                  <a:lnTo>
                    <a:pt x="78" y="108"/>
                  </a:lnTo>
                  <a:lnTo>
                    <a:pt x="66" y="100"/>
                  </a:lnTo>
                  <a:lnTo>
                    <a:pt x="66" y="94"/>
                  </a:lnTo>
                  <a:lnTo>
                    <a:pt x="64" y="84"/>
                  </a:lnTo>
                  <a:lnTo>
                    <a:pt x="60" y="72"/>
                  </a:lnTo>
                  <a:lnTo>
                    <a:pt x="56" y="68"/>
                  </a:lnTo>
                  <a:lnTo>
                    <a:pt x="48" y="62"/>
                  </a:lnTo>
                  <a:lnTo>
                    <a:pt x="56" y="44"/>
                  </a:lnTo>
                  <a:lnTo>
                    <a:pt x="56" y="42"/>
                  </a:lnTo>
                  <a:lnTo>
                    <a:pt x="54" y="38"/>
                  </a:lnTo>
                  <a:lnTo>
                    <a:pt x="52" y="36"/>
                  </a:lnTo>
                  <a:lnTo>
                    <a:pt x="52" y="34"/>
                  </a:lnTo>
                  <a:lnTo>
                    <a:pt x="48" y="34"/>
                  </a:lnTo>
                  <a:lnTo>
                    <a:pt x="46" y="32"/>
                  </a:lnTo>
                  <a:lnTo>
                    <a:pt x="44" y="32"/>
                  </a:lnTo>
                  <a:lnTo>
                    <a:pt x="44" y="30"/>
                  </a:lnTo>
                  <a:lnTo>
                    <a:pt x="36" y="28"/>
                  </a:lnTo>
                  <a:lnTo>
                    <a:pt x="34" y="28"/>
                  </a:lnTo>
                  <a:lnTo>
                    <a:pt x="34" y="26"/>
                  </a:lnTo>
                  <a:lnTo>
                    <a:pt x="34" y="22"/>
                  </a:lnTo>
                  <a:lnTo>
                    <a:pt x="34" y="20"/>
                  </a:lnTo>
                  <a:lnTo>
                    <a:pt x="36" y="16"/>
                  </a:lnTo>
                  <a:lnTo>
                    <a:pt x="38" y="14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2" y="6"/>
                  </a:lnTo>
                  <a:lnTo>
                    <a:pt x="40" y="4"/>
                  </a:lnTo>
                  <a:lnTo>
                    <a:pt x="40" y="2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01" name="Freeform 235"/>
            <p:cNvSpPr>
              <a:spLocks/>
            </p:cNvSpPr>
            <p:nvPr/>
          </p:nvSpPr>
          <p:spPr bwMode="gray">
            <a:xfrm>
              <a:off x="757" y="2246"/>
              <a:ext cx="36" cy="32"/>
            </a:xfrm>
            <a:custGeom>
              <a:avLst/>
              <a:gdLst>
                <a:gd name="T0" fmla="*/ 16 w 36"/>
                <a:gd name="T1" fmla="*/ 0 h 32"/>
                <a:gd name="T2" fmla="*/ 16 w 36"/>
                <a:gd name="T3" fmla="*/ 0 h 32"/>
                <a:gd name="T4" fmla="*/ 18 w 36"/>
                <a:gd name="T5" fmla="*/ 0 h 32"/>
                <a:gd name="T6" fmla="*/ 20 w 36"/>
                <a:gd name="T7" fmla="*/ 0 h 32"/>
                <a:gd name="T8" fmla="*/ 24 w 36"/>
                <a:gd name="T9" fmla="*/ 0 h 32"/>
                <a:gd name="T10" fmla="*/ 28 w 36"/>
                <a:gd name="T11" fmla="*/ 0 h 32"/>
                <a:gd name="T12" fmla="*/ 30 w 36"/>
                <a:gd name="T13" fmla="*/ 2 h 32"/>
                <a:gd name="T14" fmla="*/ 32 w 36"/>
                <a:gd name="T15" fmla="*/ 6 h 32"/>
                <a:gd name="T16" fmla="*/ 32 w 36"/>
                <a:gd name="T17" fmla="*/ 6 h 32"/>
                <a:gd name="T18" fmla="*/ 34 w 36"/>
                <a:gd name="T19" fmla="*/ 8 h 32"/>
                <a:gd name="T20" fmla="*/ 36 w 36"/>
                <a:gd name="T21" fmla="*/ 12 h 32"/>
                <a:gd name="T22" fmla="*/ 36 w 36"/>
                <a:gd name="T23" fmla="*/ 16 h 32"/>
                <a:gd name="T24" fmla="*/ 36 w 36"/>
                <a:gd name="T25" fmla="*/ 22 h 32"/>
                <a:gd name="T26" fmla="*/ 32 w 36"/>
                <a:gd name="T27" fmla="*/ 28 h 32"/>
                <a:gd name="T28" fmla="*/ 32 w 36"/>
                <a:gd name="T29" fmla="*/ 28 h 32"/>
                <a:gd name="T30" fmla="*/ 30 w 36"/>
                <a:gd name="T31" fmla="*/ 30 h 32"/>
                <a:gd name="T32" fmla="*/ 28 w 36"/>
                <a:gd name="T33" fmla="*/ 32 h 32"/>
                <a:gd name="T34" fmla="*/ 26 w 36"/>
                <a:gd name="T35" fmla="*/ 30 h 32"/>
                <a:gd name="T36" fmla="*/ 24 w 36"/>
                <a:gd name="T37" fmla="*/ 30 h 32"/>
                <a:gd name="T38" fmla="*/ 20 w 36"/>
                <a:gd name="T39" fmla="*/ 30 h 32"/>
                <a:gd name="T40" fmla="*/ 18 w 36"/>
                <a:gd name="T41" fmla="*/ 28 h 32"/>
                <a:gd name="T42" fmla="*/ 16 w 36"/>
                <a:gd name="T43" fmla="*/ 26 h 32"/>
                <a:gd name="T44" fmla="*/ 16 w 36"/>
                <a:gd name="T45" fmla="*/ 24 h 32"/>
                <a:gd name="T46" fmla="*/ 16 w 36"/>
                <a:gd name="T47" fmla="*/ 20 h 32"/>
                <a:gd name="T48" fmla="*/ 14 w 36"/>
                <a:gd name="T49" fmla="*/ 18 h 32"/>
                <a:gd name="T50" fmla="*/ 14 w 36"/>
                <a:gd name="T51" fmla="*/ 18 h 32"/>
                <a:gd name="T52" fmla="*/ 14 w 36"/>
                <a:gd name="T53" fmla="*/ 18 h 32"/>
                <a:gd name="T54" fmla="*/ 12 w 36"/>
                <a:gd name="T55" fmla="*/ 20 h 32"/>
                <a:gd name="T56" fmla="*/ 10 w 36"/>
                <a:gd name="T57" fmla="*/ 22 h 32"/>
                <a:gd name="T58" fmla="*/ 8 w 36"/>
                <a:gd name="T59" fmla="*/ 22 h 32"/>
                <a:gd name="T60" fmla="*/ 6 w 36"/>
                <a:gd name="T61" fmla="*/ 20 h 32"/>
                <a:gd name="T62" fmla="*/ 4 w 36"/>
                <a:gd name="T63" fmla="*/ 18 h 32"/>
                <a:gd name="T64" fmla="*/ 2 w 36"/>
                <a:gd name="T65" fmla="*/ 18 h 32"/>
                <a:gd name="T66" fmla="*/ 0 w 36"/>
                <a:gd name="T67" fmla="*/ 14 h 32"/>
                <a:gd name="T68" fmla="*/ 0 w 36"/>
                <a:gd name="T69" fmla="*/ 12 h 32"/>
                <a:gd name="T70" fmla="*/ 2 w 36"/>
                <a:gd name="T71" fmla="*/ 8 h 32"/>
                <a:gd name="T72" fmla="*/ 16 w 36"/>
                <a:gd name="T73" fmla="*/ 0 h 3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6"/>
                <a:gd name="T112" fmla="*/ 0 h 32"/>
                <a:gd name="T113" fmla="*/ 36 w 36"/>
                <a:gd name="T114" fmla="*/ 32 h 3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6" h="32">
                  <a:moveTo>
                    <a:pt x="16" y="0"/>
                  </a:move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0" y="2"/>
                  </a:lnTo>
                  <a:lnTo>
                    <a:pt x="32" y="6"/>
                  </a:lnTo>
                  <a:lnTo>
                    <a:pt x="34" y="8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36" y="22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8" y="32"/>
                  </a:lnTo>
                  <a:lnTo>
                    <a:pt x="26" y="30"/>
                  </a:lnTo>
                  <a:lnTo>
                    <a:pt x="24" y="30"/>
                  </a:lnTo>
                  <a:lnTo>
                    <a:pt x="20" y="30"/>
                  </a:lnTo>
                  <a:lnTo>
                    <a:pt x="18" y="28"/>
                  </a:lnTo>
                  <a:lnTo>
                    <a:pt x="16" y="26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4" y="18"/>
                  </a:lnTo>
                  <a:lnTo>
                    <a:pt x="12" y="20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6" y="20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8"/>
                  </a:lnTo>
                  <a:lnTo>
                    <a:pt x="16" y="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02" name="Freeform 236"/>
            <p:cNvSpPr>
              <a:spLocks/>
            </p:cNvSpPr>
            <p:nvPr/>
          </p:nvSpPr>
          <p:spPr bwMode="gray">
            <a:xfrm>
              <a:off x="961" y="2194"/>
              <a:ext cx="36" cy="62"/>
            </a:xfrm>
            <a:custGeom>
              <a:avLst/>
              <a:gdLst>
                <a:gd name="T0" fmla="*/ 30 w 36"/>
                <a:gd name="T1" fmla="*/ 58 h 62"/>
                <a:gd name="T2" fmla="*/ 30 w 36"/>
                <a:gd name="T3" fmla="*/ 46 h 62"/>
                <a:gd name="T4" fmla="*/ 30 w 36"/>
                <a:gd name="T5" fmla="*/ 44 h 62"/>
                <a:gd name="T6" fmla="*/ 30 w 36"/>
                <a:gd name="T7" fmla="*/ 42 h 62"/>
                <a:gd name="T8" fmla="*/ 28 w 36"/>
                <a:gd name="T9" fmla="*/ 38 h 62"/>
                <a:gd name="T10" fmla="*/ 30 w 36"/>
                <a:gd name="T11" fmla="*/ 36 h 62"/>
                <a:gd name="T12" fmla="*/ 30 w 36"/>
                <a:gd name="T13" fmla="*/ 32 h 62"/>
                <a:gd name="T14" fmla="*/ 32 w 36"/>
                <a:gd name="T15" fmla="*/ 30 h 62"/>
                <a:gd name="T16" fmla="*/ 36 w 36"/>
                <a:gd name="T17" fmla="*/ 28 h 62"/>
                <a:gd name="T18" fmla="*/ 36 w 36"/>
                <a:gd name="T19" fmla="*/ 28 h 62"/>
                <a:gd name="T20" fmla="*/ 36 w 36"/>
                <a:gd name="T21" fmla="*/ 24 h 62"/>
                <a:gd name="T22" fmla="*/ 34 w 36"/>
                <a:gd name="T23" fmla="*/ 22 h 62"/>
                <a:gd name="T24" fmla="*/ 34 w 36"/>
                <a:gd name="T25" fmla="*/ 18 h 62"/>
                <a:gd name="T26" fmla="*/ 32 w 36"/>
                <a:gd name="T27" fmla="*/ 16 h 62"/>
                <a:gd name="T28" fmla="*/ 32 w 36"/>
                <a:gd name="T29" fmla="*/ 16 h 62"/>
                <a:gd name="T30" fmla="*/ 30 w 36"/>
                <a:gd name="T31" fmla="*/ 12 h 62"/>
                <a:gd name="T32" fmla="*/ 30 w 36"/>
                <a:gd name="T33" fmla="*/ 8 h 62"/>
                <a:gd name="T34" fmla="*/ 30 w 36"/>
                <a:gd name="T35" fmla="*/ 4 h 62"/>
                <a:gd name="T36" fmla="*/ 28 w 36"/>
                <a:gd name="T37" fmla="*/ 0 h 62"/>
                <a:gd name="T38" fmla="*/ 28 w 36"/>
                <a:gd name="T39" fmla="*/ 0 h 62"/>
                <a:gd name="T40" fmla="*/ 24 w 36"/>
                <a:gd name="T41" fmla="*/ 0 h 62"/>
                <a:gd name="T42" fmla="*/ 2 w 36"/>
                <a:gd name="T43" fmla="*/ 20 h 62"/>
                <a:gd name="T44" fmla="*/ 2 w 36"/>
                <a:gd name="T45" fmla="*/ 22 h 62"/>
                <a:gd name="T46" fmla="*/ 0 w 36"/>
                <a:gd name="T47" fmla="*/ 26 h 62"/>
                <a:gd name="T48" fmla="*/ 0 w 36"/>
                <a:gd name="T49" fmla="*/ 32 h 62"/>
                <a:gd name="T50" fmla="*/ 0 w 36"/>
                <a:gd name="T51" fmla="*/ 36 h 62"/>
                <a:gd name="T52" fmla="*/ 2 w 36"/>
                <a:gd name="T53" fmla="*/ 40 h 62"/>
                <a:gd name="T54" fmla="*/ 2 w 36"/>
                <a:gd name="T55" fmla="*/ 44 h 62"/>
                <a:gd name="T56" fmla="*/ 2 w 36"/>
                <a:gd name="T57" fmla="*/ 46 h 62"/>
                <a:gd name="T58" fmla="*/ 10 w 36"/>
                <a:gd name="T59" fmla="*/ 54 h 62"/>
                <a:gd name="T60" fmla="*/ 10 w 36"/>
                <a:gd name="T61" fmla="*/ 62 h 62"/>
                <a:gd name="T62" fmla="*/ 30 w 36"/>
                <a:gd name="T63" fmla="*/ 58 h 6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"/>
                <a:gd name="T97" fmla="*/ 0 h 62"/>
                <a:gd name="T98" fmla="*/ 36 w 36"/>
                <a:gd name="T99" fmla="*/ 62 h 6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" h="62">
                  <a:moveTo>
                    <a:pt x="30" y="58"/>
                  </a:moveTo>
                  <a:lnTo>
                    <a:pt x="30" y="46"/>
                  </a:lnTo>
                  <a:lnTo>
                    <a:pt x="30" y="44"/>
                  </a:lnTo>
                  <a:lnTo>
                    <a:pt x="30" y="42"/>
                  </a:lnTo>
                  <a:lnTo>
                    <a:pt x="28" y="38"/>
                  </a:lnTo>
                  <a:lnTo>
                    <a:pt x="30" y="36"/>
                  </a:lnTo>
                  <a:lnTo>
                    <a:pt x="30" y="32"/>
                  </a:lnTo>
                  <a:lnTo>
                    <a:pt x="32" y="30"/>
                  </a:lnTo>
                  <a:lnTo>
                    <a:pt x="36" y="28"/>
                  </a:lnTo>
                  <a:lnTo>
                    <a:pt x="36" y="24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2" y="16"/>
                  </a:lnTo>
                  <a:lnTo>
                    <a:pt x="30" y="12"/>
                  </a:lnTo>
                  <a:lnTo>
                    <a:pt x="30" y="8"/>
                  </a:lnTo>
                  <a:lnTo>
                    <a:pt x="30" y="4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2" y="40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10" y="54"/>
                  </a:lnTo>
                  <a:lnTo>
                    <a:pt x="10" y="62"/>
                  </a:lnTo>
                  <a:lnTo>
                    <a:pt x="30" y="58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03" name="Freeform 237"/>
            <p:cNvSpPr>
              <a:spLocks/>
            </p:cNvSpPr>
            <p:nvPr/>
          </p:nvSpPr>
          <p:spPr bwMode="gray">
            <a:xfrm>
              <a:off x="1011" y="1856"/>
              <a:ext cx="168" cy="390"/>
            </a:xfrm>
            <a:custGeom>
              <a:avLst/>
              <a:gdLst>
                <a:gd name="T0" fmla="*/ 0 w 168"/>
                <a:gd name="T1" fmla="*/ 286 h 390"/>
                <a:gd name="T2" fmla="*/ 0 w 168"/>
                <a:gd name="T3" fmla="*/ 300 h 390"/>
                <a:gd name="T4" fmla="*/ 0 w 168"/>
                <a:gd name="T5" fmla="*/ 312 h 390"/>
                <a:gd name="T6" fmla="*/ 0 w 168"/>
                <a:gd name="T7" fmla="*/ 322 h 390"/>
                <a:gd name="T8" fmla="*/ 16 w 168"/>
                <a:gd name="T9" fmla="*/ 388 h 390"/>
                <a:gd name="T10" fmla="*/ 38 w 168"/>
                <a:gd name="T11" fmla="*/ 382 h 390"/>
                <a:gd name="T12" fmla="*/ 50 w 168"/>
                <a:gd name="T13" fmla="*/ 372 h 390"/>
                <a:gd name="T14" fmla="*/ 60 w 168"/>
                <a:gd name="T15" fmla="*/ 360 h 390"/>
                <a:gd name="T16" fmla="*/ 66 w 168"/>
                <a:gd name="T17" fmla="*/ 328 h 390"/>
                <a:gd name="T18" fmla="*/ 88 w 168"/>
                <a:gd name="T19" fmla="*/ 296 h 390"/>
                <a:gd name="T20" fmla="*/ 94 w 168"/>
                <a:gd name="T21" fmla="*/ 282 h 390"/>
                <a:gd name="T22" fmla="*/ 92 w 168"/>
                <a:gd name="T23" fmla="*/ 272 h 390"/>
                <a:gd name="T24" fmla="*/ 82 w 168"/>
                <a:gd name="T25" fmla="*/ 264 h 390"/>
                <a:gd name="T26" fmla="*/ 76 w 168"/>
                <a:gd name="T27" fmla="*/ 262 h 390"/>
                <a:gd name="T28" fmla="*/ 78 w 168"/>
                <a:gd name="T29" fmla="*/ 230 h 390"/>
                <a:gd name="T30" fmla="*/ 78 w 168"/>
                <a:gd name="T31" fmla="*/ 232 h 390"/>
                <a:gd name="T32" fmla="*/ 80 w 168"/>
                <a:gd name="T33" fmla="*/ 218 h 390"/>
                <a:gd name="T34" fmla="*/ 86 w 168"/>
                <a:gd name="T35" fmla="*/ 204 h 390"/>
                <a:gd name="T36" fmla="*/ 94 w 168"/>
                <a:gd name="T37" fmla="*/ 194 h 390"/>
                <a:gd name="T38" fmla="*/ 106 w 168"/>
                <a:gd name="T39" fmla="*/ 184 h 390"/>
                <a:gd name="T40" fmla="*/ 116 w 168"/>
                <a:gd name="T41" fmla="*/ 176 h 390"/>
                <a:gd name="T42" fmla="*/ 122 w 168"/>
                <a:gd name="T43" fmla="*/ 158 h 390"/>
                <a:gd name="T44" fmla="*/ 122 w 168"/>
                <a:gd name="T45" fmla="*/ 140 h 390"/>
                <a:gd name="T46" fmla="*/ 156 w 168"/>
                <a:gd name="T47" fmla="*/ 118 h 390"/>
                <a:gd name="T48" fmla="*/ 168 w 168"/>
                <a:gd name="T49" fmla="*/ 118 h 390"/>
                <a:gd name="T50" fmla="*/ 162 w 168"/>
                <a:gd name="T51" fmla="*/ 106 h 390"/>
                <a:gd name="T52" fmla="*/ 152 w 168"/>
                <a:gd name="T53" fmla="*/ 80 h 390"/>
                <a:gd name="T54" fmla="*/ 152 w 168"/>
                <a:gd name="T55" fmla="*/ 72 h 390"/>
                <a:gd name="T56" fmla="*/ 156 w 168"/>
                <a:gd name="T57" fmla="*/ 68 h 390"/>
                <a:gd name="T58" fmla="*/ 156 w 168"/>
                <a:gd name="T59" fmla="*/ 56 h 390"/>
                <a:gd name="T60" fmla="*/ 140 w 168"/>
                <a:gd name="T61" fmla="*/ 38 h 390"/>
                <a:gd name="T62" fmla="*/ 130 w 168"/>
                <a:gd name="T63" fmla="*/ 24 h 390"/>
                <a:gd name="T64" fmla="*/ 122 w 168"/>
                <a:gd name="T65" fmla="*/ 20 h 390"/>
                <a:gd name="T66" fmla="*/ 114 w 168"/>
                <a:gd name="T67" fmla="*/ 4 h 390"/>
                <a:gd name="T68" fmla="*/ 102 w 168"/>
                <a:gd name="T69" fmla="*/ 14 h 390"/>
                <a:gd name="T70" fmla="*/ 92 w 168"/>
                <a:gd name="T71" fmla="*/ 24 h 390"/>
                <a:gd name="T72" fmla="*/ 86 w 168"/>
                <a:gd name="T73" fmla="*/ 32 h 390"/>
                <a:gd name="T74" fmla="*/ 80 w 168"/>
                <a:gd name="T75" fmla="*/ 44 h 390"/>
                <a:gd name="T76" fmla="*/ 76 w 168"/>
                <a:gd name="T77" fmla="*/ 56 h 390"/>
                <a:gd name="T78" fmla="*/ 70 w 168"/>
                <a:gd name="T79" fmla="*/ 82 h 390"/>
                <a:gd name="T80" fmla="*/ 64 w 168"/>
                <a:gd name="T81" fmla="*/ 92 h 390"/>
                <a:gd name="T82" fmla="*/ 54 w 168"/>
                <a:gd name="T83" fmla="*/ 104 h 390"/>
                <a:gd name="T84" fmla="*/ 46 w 168"/>
                <a:gd name="T85" fmla="*/ 122 h 390"/>
                <a:gd name="T86" fmla="*/ 12 w 168"/>
                <a:gd name="T87" fmla="*/ 178 h 390"/>
                <a:gd name="T88" fmla="*/ 14 w 168"/>
                <a:gd name="T89" fmla="*/ 260 h 390"/>
                <a:gd name="T90" fmla="*/ 14 w 168"/>
                <a:gd name="T91" fmla="*/ 266 h 390"/>
                <a:gd name="T92" fmla="*/ 8 w 168"/>
                <a:gd name="T93" fmla="*/ 278 h 39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68"/>
                <a:gd name="T142" fmla="*/ 0 h 390"/>
                <a:gd name="T143" fmla="*/ 168 w 168"/>
                <a:gd name="T144" fmla="*/ 390 h 39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68" h="390">
                  <a:moveTo>
                    <a:pt x="0" y="280"/>
                  </a:moveTo>
                  <a:lnTo>
                    <a:pt x="0" y="282"/>
                  </a:lnTo>
                  <a:lnTo>
                    <a:pt x="0" y="286"/>
                  </a:lnTo>
                  <a:lnTo>
                    <a:pt x="0" y="292"/>
                  </a:lnTo>
                  <a:lnTo>
                    <a:pt x="0" y="296"/>
                  </a:lnTo>
                  <a:lnTo>
                    <a:pt x="0" y="300"/>
                  </a:lnTo>
                  <a:lnTo>
                    <a:pt x="0" y="302"/>
                  </a:lnTo>
                  <a:lnTo>
                    <a:pt x="0" y="308"/>
                  </a:lnTo>
                  <a:lnTo>
                    <a:pt x="0" y="312"/>
                  </a:lnTo>
                  <a:lnTo>
                    <a:pt x="0" y="318"/>
                  </a:lnTo>
                  <a:lnTo>
                    <a:pt x="0" y="322"/>
                  </a:lnTo>
                  <a:lnTo>
                    <a:pt x="0" y="350"/>
                  </a:lnTo>
                  <a:lnTo>
                    <a:pt x="12" y="368"/>
                  </a:lnTo>
                  <a:lnTo>
                    <a:pt x="16" y="388"/>
                  </a:lnTo>
                  <a:lnTo>
                    <a:pt x="24" y="390"/>
                  </a:lnTo>
                  <a:lnTo>
                    <a:pt x="36" y="386"/>
                  </a:lnTo>
                  <a:lnTo>
                    <a:pt x="38" y="382"/>
                  </a:lnTo>
                  <a:lnTo>
                    <a:pt x="42" y="378"/>
                  </a:lnTo>
                  <a:lnTo>
                    <a:pt x="46" y="374"/>
                  </a:lnTo>
                  <a:lnTo>
                    <a:pt x="50" y="372"/>
                  </a:lnTo>
                  <a:lnTo>
                    <a:pt x="54" y="372"/>
                  </a:lnTo>
                  <a:lnTo>
                    <a:pt x="54" y="370"/>
                  </a:lnTo>
                  <a:lnTo>
                    <a:pt x="60" y="360"/>
                  </a:lnTo>
                  <a:lnTo>
                    <a:pt x="64" y="346"/>
                  </a:lnTo>
                  <a:lnTo>
                    <a:pt x="66" y="334"/>
                  </a:lnTo>
                  <a:lnTo>
                    <a:pt x="66" y="328"/>
                  </a:lnTo>
                  <a:lnTo>
                    <a:pt x="66" y="320"/>
                  </a:lnTo>
                  <a:lnTo>
                    <a:pt x="84" y="300"/>
                  </a:lnTo>
                  <a:lnTo>
                    <a:pt x="88" y="296"/>
                  </a:lnTo>
                  <a:lnTo>
                    <a:pt x="92" y="290"/>
                  </a:lnTo>
                  <a:lnTo>
                    <a:pt x="92" y="286"/>
                  </a:lnTo>
                  <a:lnTo>
                    <a:pt x="94" y="282"/>
                  </a:lnTo>
                  <a:lnTo>
                    <a:pt x="94" y="278"/>
                  </a:lnTo>
                  <a:lnTo>
                    <a:pt x="92" y="278"/>
                  </a:lnTo>
                  <a:lnTo>
                    <a:pt x="92" y="272"/>
                  </a:lnTo>
                  <a:lnTo>
                    <a:pt x="90" y="268"/>
                  </a:lnTo>
                  <a:lnTo>
                    <a:pt x="86" y="266"/>
                  </a:lnTo>
                  <a:lnTo>
                    <a:pt x="82" y="264"/>
                  </a:lnTo>
                  <a:lnTo>
                    <a:pt x="80" y="264"/>
                  </a:lnTo>
                  <a:lnTo>
                    <a:pt x="78" y="262"/>
                  </a:lnTo>
                  <a:lnTo>
                    <a:pt x="76" y="262"/>
                  </a:lnTo>
                  <a:lnTo>
                    <a:pt x="78" y="228"/>
                  </a:lnTo>
                  <a:lnTo>
                    <a:pt x="78" y="230"/>
                  </a:lnTo>
                  <a:lnTo>
                    <a:pt x="78" y="232"/>
                  </a:lnTo>
                  <a:lnTo>
                    <a:pt x="78" y="230"/>
                  </a:lnTo>
                  <a:lnTo>
                    <a:pt x="80" y="226"/>
                  </a:lnTo>
                  <a:lnTo>
                    <a:pt x="80" y="218"/>
                  </a:lnTo>
                  <a:lnTo>
                    <a:pt x="82" y="212"/>
                  </a:lnTo>
                  <a:lnTo>
                    <a:pt x="84" y="208"/>
                  </a:lnTo>
                  <a:lnTo>
                    <a:pt x="86" y="204"/>
                  </a:lnTo>
                  <a:lnTo>
                    <a:pt x="88" y="200"/>
                  </a:lnTo>
                  <a:lnTo>
                    <a:pt x="90" y="196"/>
                  </a:lnTo>
                  <a:lnTo>
                    <a:pt x="94" y="194"/>
                  </a:lnTo>
                  <a:lnTo>
                    <a:pt x="98" y="190"/>
                  </a:lnTo>
                  <a:lnTo>
                    <a:pt x="104" y="188"/>
                  </a:lnTo>
                  <a:lnTo>
                    <a:pt x="106" y="184"/>
                  </a:lnTo>
                  <a:lnTo>
                    <a:pt x="110" y="184"/>
                  </a:lnTo>
                  <a:lnTo>
                    <a:pt x="110" y="182"/>
                  </a:lnTo>
                  <a:lnTo>
                    <a:pt x="116" y="176"/>
                  </a:lnTo>
                  <a:lnTo>
                    <a:pt x="120" y="170"/>
                  </a:lnTo>
                  <a:lnTo>
                    <a:pt x="122" y="164"/>
                  </a:lnTo>
                  <a:lnTo>
                    <a:pt x="122" y="158"/>
                  </a:lnTo>
                  <a:lnTo>
                    <a:pt x="122" y="156"/>
                  </a:lnTo>
                  <a:lnTo>
                    <a:pt x="122" y="154"/>
                  </a:lnTo>
                  <a:lnTo>
                    <a:pt x="122" y="140"/>
                  </a:lnTo>
                  <a:lnTo>
                    <a:pt x="134" y="130"/>
                  </a:lnTo>
                  <a:lnTo>
                    <a:pt x="144" y="120"/>
                  </a:lnTo>
                  <a:lnTo>
                    <a:pt x="156" y="118"/>
                  </a:lnTo>
                  <a:lnTo>
                    <a:pt x="166" y="120"/>
                  </a:lnTo>
                  <a:lnTo>
                    <a:pt x="168" y="118"/>
                  </a:lnTo>
                  <a:lnTo>
                    <a:pt x="168" y="116"/>
                  </a:lnTo>
                  <a:lnTo>
                    <a:pt x="166" y="114"/>
                  </a:lnTo>
                  <a:lnTo>
                    <a:pt x="162" y="106"/>
                  </a:lnTo>
                  <a:lnTo>
                    <a:pt x="158" y="96"/>
                  </a:lnTo>
                  <a:lnTo>
                    <a:pt x="154" y="86"/>
                  </a:lnTo>
                  <a:lnTo>
                    <a:pt x="152" y="80"/>
                  </a:lnTo>
                  <a:lnTo>
                    <a:pt x="152" y="78"/>
                  </a:lnTo>
                  <a:lnTo>
                    <a:pt x="152" y="76"/>
                  </a:lnTo>
                  <a:lnTo>
                    <a:pt x="152" y="72"/>
                  </a:lnTo>
                  <a:lnTo>
                    <a:pt x="154" y="70"/>
                  </a:lnTo>
                  <a:lnTo>
                    <a:pt x="156" y="68"/>
                  </a:lnTo>
                  <a:lnTo>
                    <a:pt x="158" y="64"/>
                  </a:lnTo>
                  <a:lnTo>
                    <a:pt x="158" y="60"/>
                  </a:lnTo>
                  <a:lnTo>
                    <a:pt x="156" y="56"/>
                  </a:lnTo>
                  <a:lnTo>
                    <a:pt x="152" y="50"/>
                  </a:lnTo>
                  <a:lnTo>
                    <a:pt x="142" y="42"/>
                  </a:lnTo>
                  <a:lnTo>
                    <a:pt x="140" y="38"/>
                  </a:lnTo>
                  <a:lnTo>
                    <a:pt x="136" y="32"/>
                  </a:lnTo>
                  <a:lnTo>
                    <a:pt x="132" y="28"/>
                  </a:lnTo>
                  <a:lnTo>
                    <a:pt x="130" y="24"/>
                  </a:lnTo>
                  <a:lnTo>
                    <a:pt x="126" y="22"/>
                  </a:lnTo>
                  <a:lnTo>
                    <a:pt x="124" y="20"/>
                  </a:lnTo>
                  <a:lnTo>
                    <a:pt x="122" y="20"/>
                  </a:lnTo>
                  <a:lnTo>
                    <a:pt x="118" y="0"/>
                  </a:lnTo>
                  <a:lnTo>
                    <a:pt x="116" y="2"/>
                  </a:lnTo>
                  <a:lnTo>
                    <a:pt x="114" y="4"/>
                  </a:lnTo>
                  <a:lnTo>
                    <a:pt x="110" y="6"/>
                  </a:lnTo>
                  <a:lnTo>
                    <a:pt x="106" y="10"/>
                  </a:lnTo>
                  <a:lnTo>
                    <a:pt x="102" y="14"/>
                  </a:lnTo>
                  <a:lnTo>
                    <a:pt x="98" y="18"/>
                  </a:lnTo>
                  <a:lnTo>
                    <a:pt x="94" y="22"/>
                  </a:lnTo>
                  <a:lnTo>
                    <a:pt x="92" y="24"/>
                  </a:lnTo>
                  <a:lnTo>
                    <a:pt x="90" y="26"/>
                  </a:lnTo>
                  <a:lnTo>
                    <a:pt x="88" y="28"/>
                  </a:lnTo>
                  <a:lnTo>
                    <a:pt x="86" y="32"/>
                  </a:lnTo>
                  <a:lnTo>
                    <a:pt x="84" y="36"/>
                  </a:lnTo>
                  <a:lnTo>
                    <a:pt x="82" y="40"/>
                  </a:lnTo>
                  <a:lnTo>
                    <a:pt x="80" y="44"/>
                  </a:lnTo>
                  <a:lnTo>
                    <a:pt x="78" y="48"/>
                  </a:lnTo>
                  <a:lnTo>
                    <a:pt x="78" y="52"/>
                  </a:lnTo>
                  <a:lnTo>
                    <a:pt x="76" y="56"/>
                  </a:lnTo>
                  <a:lnTo>
                    <a:pt x="72" y="60"/>
                  </a:lnTo>
                  <a:lnTo>
                    <a:pt x="72" y="82"/>
                  </a:lnTo>
                  <a:lnTo>
                    <a:pt x="70" y="82"/>
                  </a:lnTo>
                  <a:lnTo>
                    <a:pt x="70" y="84"/>
                  </a:lnTo>
                  <a:lnTo>
                    <a:pt x="66" y="88"/>
                  </a:lnTo>
                  <a:lnTo>
                    <a:pt x="64" y="92"/>
                  </a:lnTo>
                  <a:lnTo>
                    <a:pt x="60" y="96"/>
                  </a:lnTo>
                  <a:lnTo>
                    <a:pt x="56" y="100"/>
                  </a:lnTo>
                  <a:lnTo>
                    <a:pt x="54" y="104"/>
                  </a:lnTo>
                  <a:lnTo>
                    <a:pt x="50" y="106"/>
                  </a:lnTo>
                  <a:lnTo>
                    <a:pt x="48" y="106"/>
                  </a:lnTo>
                  <a:lnTo>
                    <a:pt x="46" y="122"/>
                  </a:lnTo>
                  <a:lnTo>
                    <a:pt x="36" y="140"/>
                  </a:lnTo>
                  <a:lnTo>
                    <a:pt x="34" y="164"/>
                  </a:lnTo>
                  <a:lnTo>
                    <a:pt x="12" y="178"/>
                  </a:lnTo>
                  <a:lnTo>
                    <a:pt x="16" y="184"/>
                  </a:lnTo>
                  <a:lnTo>
                    <a:pt x="16" y="234"/>
                  </a:lnTo>
                  <a:lnTo>
                    <a:pt x="14" y="260"/>
                  </a:lnTo>
                  <a:lnTo>
                    <a:pt x="14" y="262"/>
                  </a:lnTo>
                  <a:lnTo>
                    <a:pt x="14" y="264"/>
                  </a:lnTo>
                  <a:lnTo>
                    <a:pt x="14" y="266"/>
                  </a:lnTo>
                  <a:lnTo>
                    <a:pt x="12" y="270"/>
                  </a:lnTo>
                  <a:lnTo>
                    <a:pt x="12" y="274"/>
                  </a:lnTo>
                  <a:lnTo>
                    <a:pt x="8" y="278"/>
                  </a:lnTo>
                  <a:lnTo>
                    <a:pt x="4" y="280"/>
                  </a:lnTo>
                  <a:lnTo>
                    <a:pt x="0" y="28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04" name="Freeform 238"/>
            <p:cNvSpPr>
              <a:spLocks/>
            </p:cNvSpPr>
            <p:nvPr/>
          </p:nvSpPr>
          <p:spPr bwMode="gray">
            <a:xfrm>
              <a:off x="1129" y="1828"/>
              <a:ext cx="124" cy="310"/>
            </a:xfrm>
            <a:custGeom>
              <a:avLst/>
              <a:gdLst>
                <a:gd name="T0" fmla="*/ 102 w 124"/>
                <a:gd name="T1" fmla="*/ 62 h 310"/>
                <a:gd name="T2" fmla="*/ 122 w 124"/>
                <a:gd name="T3" fmla="*/ 112 h 310"/>
                <a:gd name="T4" fmla="*/ 112 w 124"/>
                <a:gd name="T5" fmla="*/ 128 h 310"/>
                <a:gd name="T6" fmla="*/ 114 w 124"/>
                <a:gd name="T7" fmla="*/ 134 h 310"/>
                <a:gd name="T8" fmla="*/ 118 w 124"/>
                <a:gd name="T9" fmla="*/ 144 h 310"/>
                <a:gd name="T10" fmla="*/ 118 w 124"/>
                <a:gd name="T11" fmla="*/ 152 h 310"/>
                <a:gd name="T12" fmla="*/ 114 w 124"/>
                <a:gd name="T13" fmla="*/ 182 h 310"/>
                <a:gd name="T14" fmla="*/ 114 w 124"/>
                <a:gd name="T15" fmla="*/ 212 h 310"/>
                <a:gd name="T16" fmla="*/ 122 w 124"/>
                <a:gd name="T17" fmla="*/ 222 h 310"/>
                <a:gd name="T18" fmla="*/ 124 w 124"/>
                <a:gd name="T19" fmla="*/ 254 h 310"/>
                <a:gd name="T20" fmla="*/ 124 w 124"/>
                <a:gd name="T21" fmla="*/ 260 h 310"/>
                <a:gd name="T22" fmla="*/ 90 w 124"/>
                <a:gd name="T23" fmla="*/ 292 h 310"/>
                <a:gd name="T24" fmla="*/ 92 w 124"/>
                <a:gd name="T25" fmla="*/ 294 h 310"/>
                <a:gd name="T26" fmla="*/ 88 w 124"/>
                <a:gd name="T27" fmla="*/ 294 h 310"/>
                <a:gd name="T28" fmla="*/ 80 w 124"/>
                <a:gd name="T29" fmla="*/ 292 h 310"/>
                <a:gd name="T30" fmla="*/ 72 w 124"/>
                <a:gd name="T31" fmla="*/ 296 h 310"/>
                <a:gd name="T32" fmla="*/ 54 w 124"/>
                <a:gd name="T33" fmla="*/ 302 h 310"/>
                <a:gd name="T34" fmla="*/ 48 w 124"/>
                <a:gd name="T35" fmla="*/ 304 h 310"/>
                <a:gd name="T36" fmla="*/ 38 w 124"/>
                <a:gd name="T37" fmla="*/ 306 h 310"/>
                <a:gd name="T38" fmla="*/ 24 w 124"/>
                <a:gd name="T39" fmla="*/ 306 h 310"/>
                <a:gd name="T40" fmla="*/ 20 w 124"/>
                <a:gd name="T41" fmla="*/ 304 h 310"/>
                <a:gd name="T42" fmla="*/ 12 w 124"/>
                <a:gd name="T43" fmla="*/ 298 h 310"/>
                <a:gd name="T44" fmla="*/ 6 w 124"/>
                <a:gd name="T45" fmla="*/ 292 h 310"/>
                <a:gd name="T46" fmla="*/ 4 w 124"/>
                <a:gd name="T47" fmla="*/ 286 h 310"/>
                <a:gd name="T48" fmla="*/ 4 w 124"/>
                <a:gd name="T49" fmla="*/ 278 h 310"/>
                <a:gd name="T50" fmla="*/ 4 w 124"/>
                <a:gd name="T51" fmla="*/ 268 h 310"/>
                <a:gd name="T52" fmla="*/ 4 w 124"/>
                <a:gd name="T53" fmla="*/ 230 h 310"/>
                <a:gd name="T54" fmla="*/ 6 w 124"/>
                <a:gd name="T55" fmla="*/ 224 h 310"/>
                <a:gd name="T56" fmla="*/ 12 w 124"/>
                <a:gd name="T57" fmla="*/ 212 h 310"/>
                <a:gd name="T58" fmla="*/ 42 w 124"/>
                <a:gd name="T59" fmla="*/ 186 h 310"/>
                <a:gd name="T60" fmla="*/ 50 w 124"/>
                <a:gd name="T61" fmla="*/ 178 h 310"/>
                <a:gd name="T62" fmla="*/ 56 w 124"/>
                <a:gd name="T63" fmla="*/ 158 h 310"/>
                <a:gd name="T64" fmla="*/ 48 w 124"/>
                <a:gd name="T65" fmla="*/ 148 h 310"/>
                <a:gd name="T66" fmla="*/ 50 w 124"/>
                <a:gd name="T67" fmla="*/ 146 h 310"/>
                <a:gd name="T68" fmla="*/ 48 w 124"/>
                <a:gd name="T69" fmla="*/ 142 h 310"/>
                <a:gd name="T70" fmla="*/ 38 w 124"/>
                <a:gd name="T71" fmla="*/ 122 h 310"/>
                <a:gd name="T72" fmla="*/ 34 w 124"/>
                <a:gd name="T73" fmla="*/ 100 h 310"/>
                <a:gd name="T74" fmla="*/ 36 w 124"/>
                <a:gd name="T75" fmla="*/ 98 h 310"/>
                <a:gd name="T76" fmla="*/ 40 w 124"/>
                <a:gd name="T77" fmla="*/ 94 h 310"/>
                <a:gd name="T78" fmla="*/ 38 w 124"/>
                <a:gd name="T79" fmla="*/ 86 h 310"/>
                <a:gd name="T80" fmla="*/ 32 w 124"/>
                <a:gd name="T81" fmla="*/ 76 h 310"/>
                <a:gd name="T82" fmla="*/ 22 w 124"/>
                <a:gd name="T83" fmla="*/ 68 h 310"/>
                <a:gd name="T84" fmla="*/ 18 w 124"/>
                <a:gd name="T85" fmla="*/ 62 h 310"/>
                <a:gd name="T86" fmla="*/ 10 w 124"/>
                <a:gd name="T87" fmla="*/ 52 h 310"/>
                <a:gd name="T88" fmla="*/ 0 w 124"/>
                <a:gd name="T89" fmla="*/ 28 h 310"/>
                <a:gd name="T90" fmla="*/ 10 w 124"/>
                <a:gd name="T91" fmla="*/ 20 h 310"/>
                <a:gd name="T92" fmla="*/ 28 w 124"/>
                <a:gd name="T93" fmla="*/ 16 h 310"/>
                <a:gd name="T94" fmla="*/ 40 w 124"/>
                <a:gd name="T95" fmla="*/ 24 h 310"/>
                <a:gd name="T96" fmla="*/ 58 w 124"/>
                <a:gd name="T97" fmla="*/ 22 h 310"/>
                <a:gd name="T98" fmla="*/ 72 w 124"/>
                <a:gd name="T99" fmla="*/ 14 h 310"/>
                <a:gd name="T100" fmla="*/ 72 w 124"/>
                <a:gd name="T101" fmla="*/ 12 h 310"/>
                <a:gd name="T102" fmla="*/ 76 w 124"/>
                <a:gd name="T103" fmla="*/ 6 h 310"/>
                <a:gd name="T104" fmla="*/ 82 w 124"/>
                <a:gd name="T105" fmla="*/ 2 h 310"/>
                <a:gd name="T106" fmla="*/ 92 w 124"/>
                <a:gd name="T107" fmla="*/ 2 h 310"/>
                <a:gd name="T108" fmla="*/ 120 w 124"/>
                <a:gd name="T109" fmla="*/ 20 h 310"/>
                <a:gd name="T110" fmla="*/ 116 w 124"/>
                <a:gd name="T111" fmla="*/ 26 h 310"/>
                <a:gd name="T112" fmla="*/ 102 w 124"/>
                <a:gd name="T113" fmla="*/ 46 h 31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24"/>
                <a:gd name="T172" fmla="*/ 0 h 310"/>
                <a:gd name="T173" fmla="*/ 124 w 124"/>
                <a:gd name="T174" fmla="*/ 310 h 31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24" h="310">
                  <a:moveTo>
                    <a:pt x="102" y="46"/>
                  </a:moveTo>
                  <a:lnTo>
                    <a:pt x="102" y="62"/>
                  </a:lnTo>
                  <a:lnTo>
                    <a:pt x="122" y="82"/>
                  </a:lnTo>
                  <a:lnTo>
                    <a:pt x="122" y="112"/>
                  </a:lnTo>
                  <a:lnTo>
                    <a:pt x="110" y="126"/>
                  </a:lnTo>
                  <a:lnTo>
                    <a:pt x="112" y="128"/>
                  </a:lnTo>
                  <a:lnTo>
                    <a:pt x="112" y="130"/>
                  </a:lnTo>
                  <a:lnTo>
                    <a:pt x="114" y="134"/>
                  </a:lnTo>
                  <a:lnTo>
                    <a:pt x="116" y="140"/>
                  </a:lnTo>
                  <a:lnTo>
                    <a:pt x="118" y="144"/>
                  </a:lnTo>
                  <a:lnTo>
                    <a:pt x="118" y="146"/>
                  </a:lnTo>
                  <a:lnTo>
                    <a:pt x="118" y="152"/>
                  </a:lnTo>
                  <a:lnTo>
                    <a:pt x="116" y="164"/>
                  </a:lnTo>
                  <a:lnTo>
                    <a:pt x="114" y="182"/>
                  </a:lnTo>
                  <a:lnTo>
                    <a:pt x="114" y="200"/>
                  </a:lnTo>
                  <a:lnTo>
                    <a:pt x="114" y="212"/>
                  </a:lnTo>
                  <a:lnTo>
                    <a:pt x="118" y="218"/>
                  </a:lnTo>
                  <a:lnTo>
                    <a:pt x="122" y="222"/>
                  </a:lnTo>
                  <a:lnTo>
                    <a:pt x="124" y="234"/>
                  </a:lnTo>
                  <a:lnTo>
                    <a:pt x="124" y="254"/>
                  </a:lnTo>
                  <a:lnTo>
                    <a:pt x="124" y="258"/>
                  </a:lnTo>
                  <a:lnTo>
                    <a:pt x="124" y="260"/>
                  </a:lnTo>
                  <a:lnTo>
                    <a:pt x="122" y="260"/>
                  </a:lnTo>
                  <a:lnTo>
                    <a:pt x="90" y="292"/>
                  </a:lnTo>
                  <a:lnTo>
                    <a:pt x="90" y="294"/>
                  </a:lnTo>
                  <a:lnTo>
                    <a:pt x="92" y="294"/>
                  </a:lnTo>
                  <a:lnTo>
                    <a:pt x="90" y="294"/>
                  </a:lnTo>
                  <a:lnTo>
                    <a:pt x="88" y="294"/>
                  </a:lnTo>
                  <a:lnTo>
                    <a:pt x="84" y="292"/>
                  </a:lnTo>
                  <a:lnTo>
                    <a:pt x="80" y="292"/>
                  </a:lnTo>
                  <a:lnTo>
                    <a:pt x="76" y="294"/>
                  </a:lnTo>
                  <a:lnTo>
                    <a:pt x="72" y="296"/>
                  </a:lnTo>
                  <a:lnTo>
                    <a:pt x="68" y="298"/>
                  </a:lnTo>
                  <a:lnTo>
                    <a:pt x="54" y="302"/>
                  </a:lnTo>
                  <a:lnTo>
                    <a:pt x="52" y="302"/>
                  </a:lnTo>
                  <a:lnTo>
                    <a:pt x="48" y="304"/>
                  </a:lnTo>
                  <a:lnTo>
                    <a:pt x="44" y="304"/>
                  </a:lnTo>
                  <a:lnTo>
                    <a:pt x="38" y="306"/>
                  </a:lnTo>
                  <a:lnTo>
                    <a:pt x="34" y="310"/>
                  </a:lnTo>
                  <a:lnTo>
                    <a:pt x="24" y="306"/>
                  </a:lnTo>
                  <a:lnTo>
                    <a:pt x="22" y="304"/>
                  </a:lnTo>
                  <a:lnTo>
                    <a:pt x="20" y="304"/>
                  </a:lnTo>
                  <a:lnTo>
                    <a:pt x="16" y="300"/>
                  </a:lnTo>
                  <a:lnTo>
                    <a:pt x="12" y="298"/>
                  </a:lnTo>
                  <a:lnTo>
                    <a:pt x="8" y="294"/>
                  </a:lnTo>
                  <a:lnTo>
                    <a:pt x="6" y="292"/>
                  </a:lnTo>
                  <a:lnTo>
                    <a:pt x="4" y="288"/>
                  </a:lnTo>
                  <a:lnTo>
                    <a:pt x="4" y="286"/>
                  </a:lnTo>
                  <a:lnTo>
                    <a:pt x="4" y="284"/>
                  </a:lnTo>
                  <a:lnTo>
                    <a:pt x="4" y="278"/>
                  </a:lnTo>
                  <a:lnTo>
                    <a:pt x="4" y="272"/>
                  </a:lnTo>
                  <a:lnTo>
                    <a:pt x="4" y="268"/>
                  </a:lnTo>
                  <a:lnTo>
                    <a:pt x="4" y="262"/>
                  </a:lnTo>
                  <a:lnTo>
                    <a:pt x="4" y="230"/>
                  </a:lnTo>
                  <a:lnTo>
                    <a:pt x="4" y="228"/>
                  </a:lnTo>
                  <a:lnTo>
                    <a:pt x="6" y="224"/>
                  </a:lnTo>
                  <a:lnTo>
                    <a:pt x="8" y="218"/>
                  </a:lnTo>
                  <a:lnTo>
                    <a:pt x="12" y="212"/>
                  </a:lnTo>
                  <a:lnTo>
                    <a:pt x="20" y="206"/>
                  </a:lnTo>
                  <a:lnTo>
                    <a:pt x="42" y="186"/>
                  </a:lnTo>
                  <a:lnTo>
                    <a:pt x="46" y="184"/>
                  </a:lnTo>
                  <a:lnTo>
                    <a:pt x="50" y="178"/>
                  </a:lnTo>
                  <a:lnTo>
                    <a:pt x="56" y="170"/>
                  </a:lnTo>
                  <a:lnTo>
                    <a:pt x="56" y="158"/>
                  </a:lnTo>
                  <a:lnTo>
                    <a:pt x="48" y="148"/>
                  </a:lnTo>
                  <a:lnTo>
                    <a:pt x="50" y="146"/>
                  </a:lnTo>
                  <a:lnTo>
                    <a:pt x="50" y="144"/>
                  </a:lnTo>
                  <a:lnTo>
                    <a:pt x="48" y="142"/>
                  </a:lnTo>
                  <a:lnTo>
                    <a:pt x="42" y="132"/>
                  </a:lnTo>
                  <a:lnTo>
                    <a:pt x="38" y="122"/>
                  </a:lnTo>
                  <a:lnTo>
                    <a:pt x="34" y="110"/>
                  </a:lnTo>
                  <a:lnTo>
                    <a:pt x="34" y="100"/>
                  </a:lnTo>
                  <a:lnTo>
                    <a:pt x="36" y="98"/>
                  </a:lnTo>
                  <a:lnTo>
                    <a:pt x="38" y="96"/>
                  </a:lnTo>
                  <a:lnTo>
                    <a:pt x="40" y="94"/>
                  </a:lnTo>
                  <a:lnTo>
                    <a:pt x="40" y="90"/>
                  </a:lnTo>
                  <a:lnTo>
                    <a:pt x="38" y="86"/>
                  </a:lnTo>
                  <a:lnTo>
                    <a:pt x="36" y="82"/>
                  </a:lnTo>
                  <a:lnTo>
                    <a:pt x="32" y="76"/>
                  </a:lnTo>
                  <a:lnTo>
                    <a:pt x="24" y="70"/>
                  </a:lnTo>
                  <a:lnTo>
                    <a:pt x="22" y="68"/>
                  </a:lnTo>
                  <a:lnTo>
                    <a:pt x="22" y="66"/>
                  </a:lnTo>
                  <a:lnTo>
                    <a:pt x="18" y="62"/>
                  </a:lnTo>
                  <a:lnTo>
                    <a:pt x="16" y="56"/>
                  </a:lnTo>
                  <a:lnTo>
                    <a:pt x="10" y="52"/>
                  </a:lnTo>
                  <a:lnTo>
                    <a:pt x="4" y="48"/>
                  </a:lnTo>
                  <a:lnTo>
                    <a:pt x="0" y="28"/>
                  </a:lnTo>
                  <a:lnTo>
                    <a:pt x="2" y="26"/>
                  </a:lnTo>
                  <a:lnTo>
                    <a:pt x="10" y="20"/>
                  </a:lnTo>
                  <a:lnTo>
                    <a:pt x="18" y="16"/>
                  </a:lnTo>
                  <a:lnTo>
                    <a:pt x="28" y="16"/>
                  </a:lnTo>
                  <a:lnTo>
                    <a:pt x="38" y="22"/>
                  </a:lnTo>
                  <a:lnTo>
                    <a:pt x="40" y="24"/>
                  </a:lnTo>
                  <a:lnTo>
                    <a:pt x="48" y="2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2" y="14"/>
                  </a:lnTo>
                  <a:lnTo>
                    <a:pt x="72" y="12"/>
                  </a:lnTo>
                  <a:lnTo>
                    <a:pt x="74" y="8"/>
                  </a:lnTo>
                  <a:lnTo>
                    <a:pt x="76" y="6"/>
                  </a:lnTo>
                  <a:lnTo>
                    <a:pt x="78" y="2"/>
                  </a:lnTo>
                  <a:lnTo>
                    <a:pt x="82" y="2"/>
                  </a:lnTo>
                  <a:lnTo>
                    <a:pt x="86" y="0"/>
                  </a:lnTo>
                  <a:lnTo>
                    <a:pt x="92" y="2"/>
                  </a:lnTo>
                  <a:lnTo>
                    <a:pt x="122" y="18"/>
                  </a:lnTo>
                  <a:lnTo>
                    <a:pt x="120" y="20"/>
                  </a:lnTo>
                  <a:lnTo>
                    <a:pt x="120" y="22"/>
                  </a:lnTo>
                  <a:lnTo>
                    <a:pt x="116" y="26"/>
                  </a:lnTo>
                  <a:lnTo>
                    <a:pt x="110" y="28"/>
                  </a:lnTo>
                  <a:lnTo>
                    <a:pt x="102" y="46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05" name="Freeform 239"/>
            <p:cNvSpPr>
              <a:spLocks/>
            </p:cNvSpPr>
            <p:nvPr/>
          </p:nvSpPr>
          <p:spPr bwMode="gray">
            <a:xfrm>
              <a:off x="989" y="2266"/>
              <a:ext cx="54" cy="84"/>
            </a:xfrm>
            <a:custGeom>
              <a:avLst/>
              <a:gdLst>
                <a:gd name="T0" fmla="*/ 18 w 54"/>
                <a:gd name="T1" fmla="*/ 80 h 84"/>
                <a:gd name="T2" fmla="*/ 4 w 54"/>
                <a:gd name="T3" fmla="*/ 82 h 84"/>
                <a:gd name="T4" fmla="*/ 0 w 54"/>
                <a:gd name="T5" fmla="*/ 78 h 84"/>
                <a:gd name="T6" fmla="*/ 2 w 54"/>
                <a:gd name="T7" fmla="*/ 74 h 84"/>
                <a:gd name="T8" fmla="*/ 4 w 54"/>
                <a:gd name="T9" fmla="*/ 72 h 84"/>
                <a:gd name="T10" fmla="*/ 4 w 54"/>
                <a:gd name="T11" fmla="*/ 62 h 84"/>
                <a:gd name="T12" fmla="*/ 10 w 54"/>
                <a:gd name="T13" fmla="*/ 56 h 84"/>
                <a:gd name="T14" fmla="*/ 14 w 54"/>
                <a:gd name="T15" fmla="*/ 54 h 84"/>
                <a:gd name="T16" fmla="*/ 10 w 54"/>
                <a:gd name="T17" fmla="*/ 48 h 84"/>
                <a:gd name="T18" fmla="*/ 10 w 54"/>
                <a:gd name="T19" fmla="*/ 46 h 84"/>
                <a:gd name="T20" fmla="*/ 12 w 54"/>
                <a:gd name="T21" fmla="*/ 44 h 84"/>
                <a:gd name="T22" fmla="*/ 16 w 54"/>
                <a:gd name="T23" fmla="*/ 40 h 84"/>
                <a:gd name="T24" fmla="*/ 16 w 54"/>
                <a:gd name="T25" fmla="*/ 36 h 84"/>
                <a:gd name="T26" fmla="*/ 12 w 54"/>
                <a:gd name="T27" fmla="*/ 30 h 84"/>
                <a:gd name="T28" fmla="*/ 16 w 54"/>
                <a:gd name="T29" fmla="*/ 28 h 84"/>
                <a:gd name="T30" fmla="*/ 20 w 54"/>
                <a:gd name="T31" fmla="*/ 28 h 84"/>
                <a:gd name="T32" fmla="*/ 20 w 54"/>
                <a:gd name="T33" fmla="*/ 28 h 84"/>
                <a:gd name="T34" fmla="*/ 14 w 54"/>
                <a:gd name="T35" fmla="*/ 26 h 84"/>
                <a:gd name="T36" fmla="*/ 10 w 54"/>
                <a:gd name="T37" fmla="*/ 26 h 84"/>
                <a:gd name="T38" fmla="*/ 10 w 54"/>
                <a:gd name="T39" fmla="*/ 20 h 84"/>
                <a:gd name="T40" fmla="*/ 10 w 54"/>
                <a:gd name="T41" fmla="*/ 14 h 84"/>
                <a:gd name="T42" fmla="*/ 14 w 54"/>
                <a:gd name="T43" fmla="*/ 14 h 84"/>
                <a:gd name="T44" fmla="*/ 20 w 54"/>
                <a:gd name="T45" fmla="*/ 10 h 84"/>
                <a:gd name="T46" fmla="*/ 38 w 54"/>
                <a:gd name="T47" fmla="*/ 2 h 84"/>
                <a:gd name="T48" fmla="*/ 46 w 54"/>
                <a:gd name="T49" fmla="*/ 12 h 84"/>
                <a:gd name="T50" fmla="*/ 46 w 54"/>
                <a:gd name="T51" fmla="*/ 20 h 84"/>
                <a:gd name="T52" fmla="*/ 46 w 54"/>
                <a:gd name="T53" fmla="*/ 28 h 84"/>
                <a:gd name="T54" fmla="*/ 46 w 54"/>
                <a:gd name="T55" fmla="*/ 30 h 84"/>
                <a:gd name="T56" fmla="*/ 46 w 54"/>
                <a:gd name="T57" fmla="*/ 34 h 84"/>
                <a:gd name="T58" fmla="*/ 42 w 54"/>
                <a:gd name="T59" fmla="*/ 36 h 84"/>
                <a:gd name="T60" fmla="*/ 46 w 54"/>
                <a:gd name="T61" fmla="*/ 40 h 84"/>
                <a:gd name="T62" fmla="*/ 50 w 54"/>
                <a:gd name="T63" fmla="*/ 42 h 84"/>
                <a:gd name="T64" fmla="*/ 52 w 54"/>
                <a:gd name="T65" fmla="*/ 46 h 84"/>
                <a:gd name="T66" fmla="*/ 54 w 54"/>
                <a:gd name="T67" fmla="*/ 50 h 84"/>
                <a:gd name="T68" fmla="*/ 52 w 54"/>
                <a:gd name="T69" fmla="*/ 52 h 84"/>
                <a:gd name="T70" fmla="*/ 48 w 54"/>
                <a:gd name="T71" fmla="*/ 56 h 84"/>
                <a:gd name="T72" fmla="*/ 48 w 54"/>
                <a:gd name="T73" fmla="*/ 58 h 84"/>
                <a:gd name="T74" fmla="*/ 50 w 54"/>
                <a:gd name="T75" fmla="*/ 60 h 84"/>
                <a:gd name="T76" fmla="*/ 50 w 54"/>
                <a:gd name="T77" fmla="*/ 64 h 84"/>
                <a:gd name="T78" fmla="*/ 48 w 54"/>
                <a:gd name="T79" fmla="*/ 68 h 84"/>
                <a:gd name="T80" fmla="*/ 48 w 54"/>
                <a:gd name="T81" fmla="*/ 70 h 84"/>
                <a:gd name="T82" fmla="*/ 50 w 54"/>
                <a:gd name="T83" fmla="*/ 74 h 84"/>
                <a:gd name="T84" fmla="*/ 50 w 54"/>
                <a:gd name="T85" fmla="*/ 78 h 84"/>
                <a:gd name="T86" fmla="*/ 48 w 54"/>
                <a:gd name="T87" fmla="*/ 80 h 84"/>
                <a:gd name="T88" fmla="*/ 44 w 54"/>
                <a:gd name="T89" fmla="*/ 76 h 84"/>
                <a:gd name="T90" fmla="*/ 46 w 54"/>
                <a:gd name="T91" fmla="*/ 80 h 84"/>
                <a:gd name="T92" fmla="*/ 42 w 54"/>
                <a:gd name="T93" fmla="*/ 80 h 84"/>
                <a:gd name="T94" fmla="*/ 38 w 54"/>
                <a:gd name="T95" fmla="*/ 82 h 84"/>
                <a:gd name="T96" fmla="*/ 34 w 54"/>
                <a:gd name="T97" fmla="*/ 82 h 84"/>
                <a:gd name="T98" fmla="*/ 32 w 54"/>
                <a:gd name="T99" fmla="*/ 84 h 84"/>
                <a:gd name="T100" fmla="*/ 28 w 54"/>
                <a:gd name="T101" fmla="*/ 84 h 8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4"/>
                <a:gd name="T154" fmla="*/ 0 h 84"/>
                <a:gd name="T155" fmla="*/ 54 w 54"/>
                <a:gd name="T156" fmla="*/ 84 h 8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4" h="84">
                  <a:moveTo>
                    <a:pt x="26" y="84"/>
                  </a:moveTo>
                  <a:lnTo>
                    <a:pt x="18" y="80"/>
                  </a:lnTo>
                  <a:lnTo>
                    <a:pt x="12" y="80"/>
                  </a:lnTo>
                  <a:lnTo>
                    <a:pt x="4" y="82"/>
                  </a:lnTo>
                  <a:lnTo>
                    <a:pt x="2" y="80"/>
                  </a:lnTo>
                  <a:lnTo>
                    <a:pt x="0" y="78"/>
                  </a:lnTo>
                  <a:lnTo>
                    <a:pt x="2" y="76"/>
                  </a:lnTo>
                  <a:lnTo>
                    <a:pt x="2" y="74"/>
                  </a:lnTo>
                  <a:lnTo>
                    <a:pt x="4" y="72"/>
                  </a:lnTo>
                  <a:lnTo>
                    <a:pt x="4" y="64"/>
                  </a:lnTo>
                  <a:lnTo>
                    <a:pt x="4" y="62"/>
                  </a:lnTo>
                  <a:lnTo>
                    <a:pt x="8" y="58"/>
                  </a:lnTo>
                  <a:lnTo>
                    <a:pt x="10" y="56"/>
                  </a:lnTo>
                  <a:lnTo>
                    <a:pt x="12" y="54"/>
                  </a:lnTo>
                  <a:lnTo>
                    <a:pt x="14" y="54"/>
                  </a:lnTo>
                  <a:lnTo>
                    <a:pt x="10" y="52"/>
                  </a:lnTo>
                  <a:lnTo>
                    <a:pt x="10" y="48"/>
                  </a:lnTo>
                  <a:lnTo>
                    <a:pt x="10" y="46"/>
                  </a:lnTo>
                  <a:lnTo>
                    <a:pt x="10" y="44"/>
                  </a:lnTo>
                  <a:lnTo>
                    <a:pt x="12" y="44"/>
                  </a:lnTo>
                  <a:lnTo>
                    <a:pt x="14" y="42"/>
                  </a:lnTo>
                  <a:lnTo>
                    <a:pt x="16" y="40"/>
                  </a:lnTo>
                  <a:lnTo>
                    <a:pt x="16" y="38"/>
                  </a:lnTo>
                  <a:lnTo>
                    <a:pt x="16" y="36"/>
                  </a:lnTo>
                  <a:lnTo>
                    <a:pt x="12" y="30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8" y="28"/>
                  </a:lnTo>
                  <a:lnTo>
                    <a:pt x="20" y="28"/>
                  </a:lnTo>
                  <a:lnTo>
                    <a:pt x="22" y="28"/>
                  </a:lnTo>
                  <a:lnTo>
                    <a:pt x="20" y="28"/>
                  </a:lnTo>
                  <a:lnTo>
                    <a:pt x="16" y="26"/>
                  </a:lnTo>
                  <a:lnTo>
                    <a:pt x="14" y="26"/>
                  </a:lnTo>
                  <a:lnTo>
                    <a:pt x="12" y="26"/>
                  </a:lnTo>
                  <a:lnTo>
                    <a:pt x="10" y="26"/>
                  </a:lnTo>
                  <a:lnTo>
                    <a:pt x="10" y="24"/>
                  </a:lnTo>
                  <a:lnTo>
                    <a:pt x="10" y="20"/>
                  </a:lnTo>
                  <a:lnTo>
                    <a:pt x="10" y="14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4"/>
                  </a:lnTo>
                  <a:lnTo>
                    <a:pt x="20" y="10"/>
                  </a:lnTo>
                  <a:lnTo>
                    <a:pt x="32" y="0"/>
                  </a:lnTo>
                  <a:lnTo>
                    <a:pt x="38" y="2"/>
                  </a:lnTo>
                  <a:lnTo>
                    <a:pt x="46" y="12"/>
                  </a:lnTo>
                  <a:lnTo>
                    <a:pt x="46" y="16"/>
                  </a:lnTo>
                  <a:lnTo>
                    <a:pt x="46" y="20"/>
                  </a:lnTo>
                  <a:lnTo>
                    <a:pt x="46" y="24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2"/>
                  </a:lnTo>
                  <a:lnTo>
                    <a:pt x="46" y="34"/>
                  </a:lnTo>
                  <a:lnTo>
                    <a:pt x="42" y="34"/>
                  </a:lnTo>
                  <a:lnTo>
                    <a:pt x="42" y="36"/>
                  </a:lnTo>
                  <a:lnTo>
                    <a:pt x="44" y="36"/>
                  </a:lnTo>
                  <a:lnTo>
                    <a:pt x="46" y="40"/>
                  </a:lnTo>
                  <a:lnTo>
                    <a:pt x="48" y="42"/>
                  </a:lnTo>
                  <a:lnTo>
                    <a:pt x="50" y="42"/>
                  </a:lnTo>
                  <a:lnTo>
                    <a:pt x="50" y="44"/>
                  </a:lnTo>
                  <a:lnTo>
                    <a:pt x="52" y="46"/>
                  </a:lnTo>
                  <a:lnTo>
                    <a:pt x="54" y="48"/>
                  </a:lnTo>
                  <a:lnTo>
                    <a:pt x="54" y="50"/>
                  </a:lnTo>
                  <a:lnTo>
                    <a:pt x="52" y="52"/>
                  </a:lnTo>
                  <a:lnTo>
                    <a:pt x="50" y="54"/>
                  </a:lnTo>
                  <a:lnTo>
                    <a:pt x="48" y="56"/>
                  </a:lnTo>
                  <a:lnTo>
                    <a:pt x="48" y="58"/>
                  </a:lnTo>
                  <a:lnTo>
                    <a:pt x="50" y="60"/>
                  </a:lnTo>
                  <a:lnTo>
                    <a:pt x="50" y="62"/>
                  </a:lnTo>
                  <a:lnTo>
                    <a:pt x="50" y="64"/>
                  </a:lnTo>
                  <a:lnTo>
                    <a:pt x="48" y="66"/>
                  </a:lnTo>
                  <a:lnTo>
                    <a:pt x="48" y="68"/>
                  </a:lnTo>
                  <a:lnTo>
                    <a:pt x="50" y="70"/>
                  </a:lnTo>
                  <a:lnTo>
                    <a:pt x="48" y="70"/>
                  </a:lnTo>
                  <a:lnTo>
                    <a:pt x="48" y="72"/>
                  </a:lnTo>
                  <a:lnTo>
                    <a:pt x="50" y="74"/>
                  </a:lnTo>
                  <a:lnTo>
                    <a:pt x="50" y="76"/>
                  </a:lnTo>
                  <a:lnTo>
                    <a:pt x="50" y="78"/>
                  </a:lnTo>
                  <a:lnTo>
                    <a:pt x="48" y="80"/>
                  </a:lnTo>
                  <a:lnTo>
                    <a:pt x="46" y="76"/>
                  </a:lnTo>
                  <a:lnTo>
                    <a:pt x="44" y="76"/>
                  </a:lnTo>
                  <a:lnTo>
                    <a:pt x="46" y="80"/>
                  </a:lnTo>
                  <a:lnTo>
                    <a:pt x="44" y="80"/>
                  </a:lnTo>
                  <a:lnTo>
                    <a:pt x="42" y="80"/>
                  </a:lnTo>
                  <a:lnTo>
                    <a:pt x="40" y="82"/>
                  </a:lnTo>
                  <a:lnTo>
                    <a:pt x="38" y="82"/>
                  </a:lnTo>
                  <a:lnTo>
                    <a:pt x="34" y="82"/>
                  </a:lnTo>
                  <a:lnTo>
                    <a:pt x="32" y="82"/>
                  </a:lnTo>
                  <a:lnTo>
                    <a:pt x="32" y="84"/>
                  </a:lnTo>
                  <a:lnTo>
                    <a:pt x="30" y="84"/>
                  </a:lnTo>
                  <a:lnTo>
                    <a:pt x="28" y="84"/>
                  </a:lnTo>
                  <a:lnTo>
                    <a:pt x="26" y="84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06" name="Freeform 240"/>
            <p:cNvSpPr>
              <a:spLocks/>
            </p:cNvSpPr>
            <p:nvPr/>
          </p:nvSpPr>
          <p:spPr bwMode="gray">
            <a:xfrm>
              <a:off x="1191" y="2508"/>
              <a:ext cx="224" cy="110"/>
            </a:xfrm>
            <a:custGeom>
              <a:avLst/>
              <a:gdLst>
                <a:gd name="T0" fmla="*/ 194 w 224"/>
                <a:gd name="T1" fmla="*/ 34 h 110"/>
                <a:gd name="T2" fmla="*/ 204 w 224"/>
                <a:gd name="T3" fmla="*/ 40 h 110"/>
                <a:gd name="T4" fmla="*/ 216 w 224"/>
                <a:gd name="T5" fmla="*/ 58 h 110"/>
                <a:gd name="T6" fmla="*/ 224 w 224"/>
                <a:gd name="T7" fmla="*/ 80 h 110"/>
                <a:gd name="T8" fmla="*/ 220 w 224"/>
                <a:gd name="T9" fmla="*/ 82 h 110"/>
                <a:gd name="T10" fmla="*/ 208 w 224"/>
                <a:gd name="T11" fmla="*/ 80 h 110"/>
                <a:gd name="T12" fmla="*/ 194 w 224"/>
                <a:gd name="T13" fmla="*/ 82 h 110"/>
                <a:gd name="T14" fmla="*/ 182 w 224"/>
                <a:gd name="T15" fmla="*/ 88 h 110"/>
                <a:gd name="T16" fmla="*/ 174 w 224"/>
                <a:gd name="T17" fmla="*/ 92 h 110"/>
                <a:gd name="T18" fmla="*/ 168 w 224"/>
                <a:gd name="T19" fmla="*/ 92 h 110"/>
                <a:gd name="T20" fmla="*/ 162 w 224"/>
                <a:gd name="T21" fmla="*/ 98 h 110"/>
                <a:gd name="T22" fmla="*/ 152 w 224"/>
                <a:gd name="T23" fmla="*/ 102 h 110"/>
                <a:gd name="T24" fmla="*/ 136 w 224"/>
                <a:gd name="T25" fmla="*/ 102 h 110"/>
                <a:gd name="T26" fmla="*/ 128 w 224"/>
                <a:gd name="T27" fmla="*/ 98 h 110"/>
                <a:gd name="T28" fmla="*/ 124 w 224"/>
                <a:gd name="T29" fmla="*/ 102 h 110"/>
                <a:gd name="T30" fmla="*/ 118 w 224"/>
                <a:gd name="T31" fmla="*/ 110 h 110"/>
                <a:gd name="T32" fmla="*/ 114 w 224"/>
                <a:gd name="T33" fmla="*/ 110 h 110"/>
                <a:gd name="T34" fmla="*/ 114 w 224"/>
                <a:gd name="T35" fmla="*/ 106 h 110"/>
                <a:gd name="T36" fmla="*/ 116 w 224"/>
                <a:gd name="T37" fmla="*/ 104 h 110"/>
                <a:gd name="T38" fmla="*/ 116 w 224"/>
                <a:gd name="T39" fmla="*/ 100 h 110"/>
                <a:gd name="T40" fmla="*/ 98 w 224"/>
                <a:gd name="T41" fmla="*/ 104 h 110"/>
                <a:gd name="T42" fmla="*/ 92 w 224"/>
                <a:gd name="T43" fmla="*/ 106 h 110"/>
                <a:gd name="T44" fmla="*/ 82 w 224"/>
                <a:gd name="T45" fmla="*/ 108 h 110"/>
                <a:gd name="T46" fmla="*/ 70 w 224"/>
                <a:gd name="T47" fmla="*/ 104 h 110"/>
                <a:gd name="T48" fmla="*/ 58 w 224"/>
                <a:gd name="T49" fmla="*/ 104 h 110"/>
                <a:gd name="T50" fmla="*/ 52 w 224"/>
                <a:gd name="T51" fmla="*/ 110 h 110"/>
                <a:gd name="T52" fmla="*/ 46 w 224"/>
                <a:gd name="T53" fmla="*/ 110 h 110"/>
                <a:gd name="T54" fmla="*/ 34 w 224"/>
                <a:gd name="T55" fmla="*/ 106 h 110"/>
                <a:gd name="T56" fmla="*/ 26 w 224"/>
                <a:gd name="T57" fmla="*/ 102 h 110"/>
                <a:gd name="T58" fmla="*/ 14 w 224"/>
                <a:gd name="T59" fmla="*/ 94 h 110"/>
                <a:gd name="T60" fmla="*/ 12 w 224"/>
                <a:gd name="T61" fmla="*/ 86 h 110"/>
                <a:gd name="T62" fmla="*/ 8 w 224"/>
                <a:gd name="T63" fmla="*/ 76 h 110"/>
                <a:gd name="T64" fmla="*/ 2 w 224"/>
                <a:gd name="T65" fmla="*/ 66 h 110"/>
                <a:gd name="T66" fmla="*/ 0 w 224"/>
                <a:gd name="T67" fmla="*/ 54 h 110"/>
                <a:gd name="T68" fmla="*/ 4 w 224"/>
                <a:gd name="T69" fmla="*/ 50 h 110"/>
                <a:gd name="T70" fmla="*/ 14 w 224"/>
                <a:gd name="T71" fmla="*/ 44 h 110"/>
                <a:gd name="T72" fmla="*/ 20 w 224"/>
                <a:gd name="T73" fmla="*/ 46 h 110"/>
                <a:gd name="T74" fmla="*/ 30 w 224"/>
                <a:gd name="T75" fmla="*/ 44 h 110"/>
                <a:gd name="T76" fmla="*/ 38 w 224"/>
                <a:gd name="T77" fmla="*/ 40 h 110"/>
                <a:gd name="T78" fmla="*/ 50 w 224"/>
                <a:gd name="T79" fmla="*/ 40 h 110"/>
                <a:gd name="T80" fmla="*/ 40 w 224"/>
                <a:gd name="T81" fmla="*/ 36 h 110"/>
                <a:gd name="T82" fmla="*/ 38 w 224"/>
                <a:gd name="T83" fmla="*/ 32 h 110"/>
                <a:gd name="T84" fmla="*/ 42 w 224"/>
                <a:gd name="T85" fmla="*/ 20 h 110"/>
                <a:gd name="T86" fmla="*/ 52 w 224"/>
                <a:gd name="T87" fmla="*/ 16 h 110"/>
                <a:gd name="T88" fmla="*/ 62 w 224"/>
                <a:gd name="T89" fmla="*/ 16 h 110"/>
                <a:gd name="T90" fmla="*/ 72 w 224"/>
                <a:gd name="T91" fmla="*/ 14 h 110"/>
                <a:gd name="T92" fmla="*/ 86 w 224"/>
                <a:gd name="T93" fmla="*/ 4 h 110"/>
                <a:gd name="T94" fmla="*/ 88 w 224"/>
                <a:gd name="T95" fmla="*/ 2 h 110"/>
                <a:gd name="T96" fmla="*/ 98 w 224"/>
                <a:gd name="T97" fmla="*/ 0 h 110"/>
                <a:gd name="T98" fmla="*/ 112 w 224"/>
                <a:gd name="T99" fmla="*/ 4 h 110"/>
                <a:gd name="T100" fmla="*/ 122 w 224"/>
                <a:gd name="T101" fmla="*/ 12 h 110"/>
                <a:gd name="T102" fmla="*/ 132 w 224"/>
                <a:gd name="T103" fmla="*/ 14 h 110"/>
                <a:gd name="T104" fmla="*/ 140 w 224"/>
                <a:gd name="T105" fmla="*/ 12 h 110"/>
                <a:gd name="T106" fmla="*/ 152 w 224"/>
                <a:gd name="T107" fmla="*/ 12 h 110"/>
                <a:gd name="T108" fmla="*/ 158 w 224"/>
                <a:gd name="T109" fmla="*/ 16 h 110"/>
                <a:gd name="T110" fmla="*/ 170 w 224"/>
                <a:gd name="T111" fmla="*/ 24 h 110"/>
                <a:gd name="T112" fmla="*/ 182 w 224"/>
                <a:gd name="T113" fmla="*/ 28 h 11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4"/>
                <a:gd name="T172" fmla="*/ 0 h 110"/>
                <a:gd name="T173" fmla="*/ 224 w 224"/>
                <a:gd name="T174" fmla="*/ 110 h 11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4" h="110">
                  <a:moveTo>
                    <a:pt x="188" y="30"/>
                  </a:moveTo>
                  <a:lnTo>
                    <a:pt x="192" y="32"/>
                  </a:lnTo>
                  <a:lnTo>
                    <a:pt x="194" y="34"/>
                  </a:lnTo>
                  <a:lnTo>
                    <a:pt x="198" y="36"/>
                  </a:lnTo>
                  <a:lnTo>
                    <a:pt x="202" y="38"/>
                  </a:lnTo>
                  <a:lnTo>
                    <a:pt x="204" y="40"/>
                  </a:lnTo>
                  <a:lnTo>
                    <a:pt x="210" y="46"/>
                  </a:lnTo>
                  <a:lnTo>
                    <a:pt x="216" y="58"/>
                  </a:lnTo>
                  <a:lnTo>
                    <a:pt x="220" y="70"/>
                  </a:lnTo>
                  <a:lnTo>
                    <a:pt x="224" y="78"/>
                  </a:lnTo>
                  <a:lnTo>
                    <a:pt x="224" y="80"/>
                  </a:lnTo>
                  <a:lnTo>
                    <a:pt x="222" y="82"/>
                  </a:lnTo>
                  <a:lnTo>
                    <a:pt x="220" y="82"/>
                  </a:lnTo>
                  <a:lnTo>
                    <a:pt x="218" y="78"/>
                  </a:lnTo>
                  <a:lnTo>
                    <a:pt x="208" y="80"/>
                  </a:lnTo>
                  <a:lnTo>
                    <a:pt x="204" y="80"/>
                  </a:lnTo>
                  <a:lnTo>
                    <a:pt x="200" y="80"/>
                  </a:lnTo>
                  <a:lnTo>
                    <a:pt x="194" y="82"/>
                  </a:lnTo>
                  <a:lnTo>
                    <a:pt x="190" y="84"/>
                  </a:lnTo>
                  <a:lnTo>
                    <a:pt x="184" y="86"/>
                  </a:lnTo>
                  <a:lnTo>
                    <a:pt x="182" y="88"/>
                  </a:lnTo>
                  <a:lnTo>
                    <a:pt x="180" y="88"/>
                  </a:lnTo>
                  <a:lnTo>
                    <a:pt x="178" y="90"/>
                  </a:lnTo>
                  <a:lnTo>
                    <a:pt x="174" y="92"/>
                  </a:lnTo>
                  <a:lnTo>
                    <a:pt x="172" y="92"/>
                  </a:lnTo>
                  <a:lnTo>
                    <a:pt x="170" y="92"/>
                  </a:lnTo>
                  <a:lnTo>
                    <a:pt x="168" y="92"/>
                  </a:lnTo>
                  <a:lnTo>
                    <a:pt x="166" y="94"/>
                  </a:lnTo>
                  <a:lnTo>
                    <a:pt x="164" y="96"/>
                  </a:lnTo>
                  <a:lnTo>
                    <a:pt x="162" y="98"/>
                  </a:lnTo>
                  <a:lnTo>
                    <a:pt x="158" y="100"/>
                  </a:lnTo>
                  <a:lnTo>
                    <a:pt x="152" y="102"/>
                  </a:lnTo>
                  <a:lnTo>
                    <a:pt x="146" y="102"/>
                  </a:lnTo>
                  <a:lnTo>
                    <a:pt x="140" y="102"/>
                  </a:lnTo>
                  <a:lnTo>
                    <a:pt x="136" y="102"/>
                  </a:lnTo>
                  <a:lnTo>
                    <a:pt x="132" y="100"/>
                  </a:lnTo>
                  <a:lnTo>
                    <a:pt x="128" y="98"/>
                  </a:lnTo>
                  <a:lnTo>
                    <a:pt x="126" y="98"/>
                  </a:lnTo>
                  <a:lnTo>
                    <a:pt x="124" y="100"/>
                  </a:lnTo>
                  <a:lnTo>
                    <a:pt x="124" y="102"/>
                  </a:lnTo>
                  <a:lnTo>
                    <a:pt x="120" y="108"/>
                  </a:lnTo>
                  <a:lnTo>
                    <a:pt x="118" y="110"/>
                  </a:lnTo>
                  <a:lnTo>
                    <a:pt x="116" y="110"/>
                  </a:lnTo>
                  <a:lnTo>
                    <a:pt x="114" y="110"/>
                  </a:lnTo>
                  <a:lnTo>
                    <a:pt x="112" y="108"/>
                  </a:lnTo>
                  <a:lnTo>
                    <a:pt x="114" y="106"/>
                  </a:lnTo>
                  <a:lnTo>
                    <a:pt x="116" y="104"/>
                  </a:lnTo>
                  <a:lnTo>
                    <a:pt x="116" y="102"/>
                  </a:lnTo>
                  <a:lnTo>
                    <a:pt x="116" y="100"/>
                  </a:lnTo>
                  <a:lnTo>
                    <a:pt x="108" y="102"/>
                  </a:lnTo>
                  <a:lnTo>
                    <a:pt x="102" y="106"/>
                  </a:lnTo>
                  <a:lnTo>
                    <a:pt x="98" y="104"/>
                  </a:lnTo>
                  <a:lnTo>
                    <a:pt x="96" y="104"/>
                  </a:lnTo>
                  <a:lnTo>
                    <a:pt x="94" y="104"/>
                  </a:lnTo>
                  <a:lnTo>
                    <a:pt x="92" y="106"/>
                  </a:lnTo>
                  <a:lnTo>
                    <a:pt x="88" y="108"/>
                  </a:lnTo>
                  <a:lnTo>
                    <a:pt x="84" y="108"/>
                  </a:lnTo>
                  <a:lnTo>
                    <a:pt x="82" y="108"/>
                  </a:lnTo>
                  <a:lnTo>
                    <a:pt x="80" y="106"/>
                  </a:lnTo>
                  <a:lnTo>
                    <a:pt x="76" y="104"/>
                  </a:lnTo>
                  <a:lnTo>
                    <a:pt x="70" y="104"/>
                  </a:lnTo>
                  <a:lnTo>
                    <a:pt x="64" y="102"/>
                  </a:lnTo>
                  <a:lnTo>
                    <a:pt x="60" y="102"/>
                  </a:lnTo>
                  <a:lnTo>
                    <a:pt x="58" y="104"/>
                  </a:lnTo>
                  <a:lnTo>
                    <a:pt x="58" y="106"/>
                  </a:lnTo>
                  <a:lnTo>
                    <a:pt x="54" y="108"/>
                  </a:lnTo>
                  <a:lnTo>
                    <a:pt x="52" y="110"/>
                  </a:lnTo>
                  <a:lnTo>
                    <a:pt x="48" y="110"/>
                  </a:lnTo>
                  <a:lnTo>
                    <a:pt x="46" y="110"/>
                  </a:lnTo>
                  <a:lnTo>
                    <a:pt x="42" y="108"/>
                  </a:lnTo>
                  <a:lnTo>
                    <a:pt x="38" y="106"/>
                  </a:lnTo>
                  <a:lnTo>
                    <a:pt x="34" y="106"/>
                  </a:lnTo>
                  <a:lnTo>
                    <a:pt x="32" y="106"/>
                  </a:lnTo>
                  <a:lnTo>
                    <a:pt x="30" y="104"/>
                  </a:lnTo>
                  <a:lnTo>
                    <a:pt x="26" y="102"/>
                  </a:lnTo>
                  <a:lnTo>
                    <a:pt x="22" y="100"/>
                  </a:lnTo>
                  <a:lnTo>
                    <a:pt x="18" y="96"/>
                  </a:lnTo>
                  <a:lnTo>
                    <a:pt x="14" y="94"/>
                  </a:lnTo>
                  <a:lnTo>
                    <a:pt x="12" y="90"/>
                  </a:lnTo>
                  <a:lnTo>
                    <a:pt x="12" y="86"/>
                  </a:lnTo>
                  <a:lnTo>
                    <a:pt x="10" y="82"/>
                  </a:lnTo>
                  <a:lnTo>
                    <a:pt x="10" y="78"/>
                  </a:lnTo>
                  <a:lnTo>
                    <a:pt x="8" y="76"/>
                  </a:lnTo>
                  <a:lnTo>
                    <a:pt x="2" y="70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0" y="62"/>
                  </a:lnTo>
                  <a:lnTo>
                    <a:pt x="0" y="58"/>
                  </a:lnTo>
                  <a:lnTo>
                    <a:pt x="0" y="54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4" y="50"/>
                  </a:lnTo>
                  <a:lnTo>
                    <a:pt x="6" y="48"/>
                  </a:lnTo>
                  <a:lnTo>
                    <a:pt x="8" y="44"/>
                  </a:lnTo>
                  <a:lnTo>
                    <a:pt x="14" y="44"/>
                  </a:lnTo>
                  <a:lnTo>
                    <a:pt x="18" y="44"/>
                  </a:lnTo>
                  <a:lnTo>
                    <a:pt x="20" y="46"/>
                  </a:lnTo>
                  <a:lnTo>
                    <a:pt x="26" y="46"/>
                  </a:lnTo>
                  <a:lnTo>
                    <a:pt x="30" y="44"/>
                  </a:lnTo>
                  <a:lnTo>
                    <a:pt x="32" y="42"/>
                  </a:lnTo>
                  <a:lnTo>
                    <a:pt x="36" y="40"/>
                  </a:lnTo>
                  <a:lnTo>
                    <a:pt x="38" y="40"/>
                  </a:lnTo>
                  <a:lnTo>
                    <a:pt x="42" y="40"/>
                  </a:lnTo>
                  <a:lnTo>
                    <a:pt x="50" y="40"/>
                  </a:lnTo>
                  <a:lnTo>
                    <a:pt x="46" y="38"/>
                  </a:lnTo>
                  <a:lnTo>
                    <a:pt x="42" y="38"/>
                  </a:lnTo>
                  <a:lnTo>
                    <a:pt x="40" y="36"/>
                  </a:lnTo>
                  <a:lnTo>
                    <a:pt x="38" y="34"/>
                  </a:lnTo>
                  <a:lnTo>
                    <a:pt x="38" y="32"/>
                  </a:lnTo>
                  <a:lnTo>
                    <a:pt x="38" y="28"/>
                  </a:lnTo>
                  <a:lnTo>
                    <a:pt x="40" y="24"/>
                  </a:lnTo>
                  <a:lnTo>
                    <a:pt x="42" y="20"/>
                  </a:lnTo>
                  <a:lnTo>
                    <a:pt x="48" y="16"/>
                  </a:lnTo>
                  <a:lnTo>
                    <a:pt x="50" y="16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60" y="16"/>
                  </a:lnTo>
                  <a:lnTo>
                    <a:pt x="62" y="16"/>
                  </a:lnTo>
                  <a:lnTo>
                    <a:pt x="64" y="16"/>
                  </a:lnTo>
                  <a:lnTo>
                    <a:pt x="66" y="16"/>
                  </a:lnTo>
                  <a:lnTo>
                    <a:pt x="72" y="14"/>
                  </a:lnTo>
                  <a:lnTo>
                    <a:pt x="76" y="10"/>
                  </a:lnTo>
                  <a:lnTo>
                    <a:pt x="82" y="8"/>
                  </a:lnTo>
                  <a:lnTo>
                    <a:pt x="86" y="4"/>
                  </a:lnTo>
                  <a:lnTo>
                    <a:pt x="88" y="4"/>
                  </a:lnTo>
                  <a:lnTo>
                    <a:pt x="88" y="2"/>
                  </a:lnTo>
                  <a:lnTo>
                    <a:pt x="90" y="0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104" y="2"/>
                  </a:lnTo>
                  <a:lnTo>
                    <a:pt x="112" y="4"/>
                  </a:lnTo>
                  <a:lnTo>
                    <a:pt x="114" y="6"/>
                  </a:lnTo>
                  <a:lnTo>
                    <a:pt x="118" y="8"/>
                  </a:lnTo>
                  <a:lnTo>
                    <a:pt x="122" y="12"/>
                  </a:lnTo>
                  <a:lnTo>
                    <a:pt x="128" y="16"/>
                  </a:lnTo>
                  <a:lnTo>
                    <a:pt x="128" y="14"/>
                  </a:lnTo>
                  <a:lnTo>
                    <a:pt x="132" y="14"/>
                  </a:lnTo>
                  <a:lnTo>
                    <a:pt x="136" y="14"/>
                  </a:lnTo>
                  <a:lnTo>
                    <a:pt x="138" y="12"/>
                  </a:lnTo>
                  <a:lnTo>
                    <a:pt x="140" y="12"/>
                  </a:lnTo>
                  <a:lnTo>
                    <a:pt x="142" y="12"/>
                  </a:lnTo>
                  <a:lnTo>
                    <a:pt x="146" y="12"/>
                  </a:lnTo>
                  <a:lnTo>
                    <a:pt x="152" y="12"/>
                  </a:lnTo>
                  <a:lnTo>
                    <a:pt x="156" y="14"/>
                  </a:lnTo>
                  <a:lnTo>
                    <a:pt x="158" y="16"/>
                  </a:lnTo>
                  <a:lnTo>
                    <a:pt x="162" y="18"/>
                  </a:lnTo>
                  <a:lnTo>
                    <a:pt x="166" y="22"/>
                  </a:lnTo>
                  <a:lnTo>
                    <a:pt x="170" y="24"/>
                  </a:lnTo>
                  <a:lnTo>
                    <a:pt x="180" y="26"/>
                  </a:lnTo>
                  <a:lnTo>
                    <a:pt x="182" y="28"/>
                  </a:lnTo>
                  <a:lnTo>
                    <a:pt x="186" y="28"/>
                  </a:lnTo>
                  <a:lnTo>
                    <a:pt x="188" y="3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07" name="Freeform 241"/>
            <p:cNvSpPr>
              <a:spLocks/>
            </p:cNvSpPr>
            <p:nvPr/>
          </p:nvSpPr>
          <p:spPr bwMode="gray">
            <a:xfrm>
              <a:off x="1119" y="2438"/>
              <a:ext cx="110" cy="90"/>
            </a:xfrm>
            <a:custGeom>
              <a:avLst/>
              <a:gdLst>
                <a:gd name="T0" fmla="*/ 28 w 110"/>
                <a:gd name="T1" fmla="*/ 74 h 90"/>
                <a:gd name="T2" fmla="*/ 30 w 110"/>
                <a:gd name="T3" fmla="*/ 60 h 90"/>
                <a:gd name="T4" fmla="*/ 32 w 110"/>
                <a:gd name="T5" fmla="*/ 58 h 90"/>
                <a:gd name="T6" fmla="*/ 32 w 110"/>
                <a:gd name="T7" fmla="*/ 54 h 90"/>
                <a:gd name="T8" fmla="*/ 30 w 110"/>
                <a:gd name="T9" fmla="*/ 50 h 90"/>
                <a:gd name="T10" fmla="*/ 26 w 110"/>
                <a:gd name="T11" fmla="*/ 44 h 90"/>
                <a:gd name="T12" fmla="*/ 22 w 110"/>
                <a:gd name="T13" fmla="*/ 36 h 90"/>
                <a:gd name="T14" fmla="*/ 18 w 110"/>
                <a:gd name="T15" fmla="*/ 24 h 90"/>
                <a:gd name="T16" fmla="*/ 14 w 110"/>
                <a:gd name="T17" fmla="*/ 22 h 90"/>
                <a:gd name="T18" fmla="*/ 4 w 110"/>
                <a:gd name="T19" fmla="*/ 12 h 90"/>
                <a:gd name="T20" fmla="*/ 4 w 110"/>
                <a:gd name="T21" fmla="*/ 6 h 90"/>
                <a:gd name="T22" fmla="*/ 0 w 110"/>
                <a:gd name="T23" fmla="*/ 0 h 90"/>
                <a:gd name="T24" fmla="*/ 2 w 110"/>
                <a:gd name="T25" fmla="*/ 0 h 90"/>
                <a:gd name="T26" fmla="*/ 10 w 110"/>
                <a:gd name="T27" fmla="*/ 0 h 90"/>
                <a:gd name="T28" fmla="*/ 18 w 110"/>
                <a:gd name="T29" fmla="*/ 4 h 90"/>
                <a:gd name="T30" fmla="*/ 24 w 110"/>
                <a:gd name="T31" fmla="*/ 10 h 90"/>
                <a:gd name="T32" fmla="*/ 32 w 110"/>
                <a:gd name="T33" fmla="*/ 16 h 90"/>
                <a:gd name="T34" fmla="*/ 44 w 110"/>
                <a:gd name="T35" fmla="*/ 18 h 90"/>
                <a:gd name="T36" fmla="*/ 58 w 110"/>
                <a:gd name="T37" fmla="*/ 12 h 90"/>
                <a:gd name="T38" fmla="*/ 84 w 110"/>
                <a:gd name="T39" fmla="*/ 18 h 90"/>
                <a:gd name="T40" fmla="*/ 100 w 110"/>
                <a:gd name="T41" fmla="*/ 24 h 90"/>
                <a:gd name="T42" fmla="*/ 104 w 110"/>
                <a:gd name="T43" fmla="*/ 26 h 90"/>
                <a:gd name="T44" fmla="*/ 110 w 110"/>
                <a:gd name="T45" fmla="*/ 30 h 90"/>
                <a:gd name="T46" fmla="*/ 110 w 110"/>
                <a:gd name="T47" fmla="*/ 34 h 90"/>
                <a:gd name="T48" fmla="*/ 108 w 110"/>
                <a:gd name="T49" fmla="*/ 42 h 90"/>
                <a:gd name="T50" fmla="*/ 106 w 110"/>
                <a:gd name="T51" fmla="*/ 46 h 90"/>
                <a:gd name="T52" fmla="*/ 104 w 110"/>
                <a:gd name="T53" fmla="*/ 52 h 90"/>
                <a:gd name="T54" fmla="*/ 100 w 110"/>
                <a:gd name="T55" fmla="*/ 56 h 90"/>
                <a:gd name="T56" fmla="*/ 98 w 110"/>
                <a:gd name="T57" fmla="*/ 58 h 90"/>
                <a:gd name="T58" fmla="*/ 94 w 110"/>
                <a:gd name="T59" fmla="*/ 66 h 90"/>
                <a:gd name="T60" fmla="*/ 94 w 110"/>
                <a:gd name="T61" fmla="*/ 68 h 90"/>
                <a:gd name="T62" fmla="*/ 90 w 110"/>
                <a:gd name="T63" fmla="*/ 70 h 90"/>
                <a:gd name="T64" fmla="*/ 82 w 110"/>
                <a:gd name="T65" fmla="*/ 72 h 90"/>
                <a:gd name="T66" fmla="*/ 74 w 110"/>
                <a:gd name="T67" fmla="*/ 82 h 90"/>
                <a:gd name="T68" fmla="*/ 70 w 110"/>
                <a:gd name="T69" fmla="*/ 88 h 90"/>
                <a:gd name="T70" fmla="*/ 62 w 110"/>
                <a:gd name="T71" fmla="*/ 88 h 90"/>
                <a:gd name="T72" fmla="*/ 56 w 110"/>
                <a:gd name="T73" fmla="*/ 88 h 90"/>
                <a:gd name="T74" fmla="*/ 36 w 110"/>
                <a:gd name="T75" fmla="*/ 90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10"/>
                <a:gd name="T115" fmla="*/ 0 h 90"/>
                <a:gd name="T116" fmla="*/ 110 w 110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10" h="90">
                  <a:moveTo>
                    <a:pt x="36" y="90"/>
                  </a:moveTo>
                  <a:lnTo>
                    <a:pt x="28" y="74"/>
                  </a:lnTo>
                  <a:lnTo>
                    <a:pt x="24" y="66"/>
                  </a:lnTo>
                  <a:lnTo>
                    <a:pt x="30" y="60"/>
                  </a:lnTo>
                  <a:lnTo>
                    <a:pt x="32" y="58"/>
                  </a:lnTo>
                  <a:lnTo>
                    <a:pt x="32" y="56"/>
                  </a:lnTo>
                  <a:lnTo>
                    <a:pt x="32" y="54"/>
                  </a:lnTo>
                  <a:lnTo>
                    <a:pt x="30" y="50"/>
                  </a:lnTo>
                  <a:lnTo>
                    <a:pt x="28" y="48"/>
                  </a:lnTo>
                  <a:lnTo>
                    <a:pt x="26" y="44"/>
                  </a:lnTo>
                  <a:lnTo>
                    <a:pt x="24" y="40"/>
                  </a:lnTo>
                  <a:lnTo>
                    <a:pt x="22" y="36"/>
                  </a:lnTo>
                  <a:lnTo>
                    <a:pt x="22" y="30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14" y="22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20" y="6"/>
                  </a:lnTo>
                  <a:lnTo>
                    <a:pt x="24" y="10"/>
                  </a:lnTo>
                  <a:lnTo>
                    <a:pt x="28" y="12"/>
                  </a:lnTo>
                  <a:lnTo>
                    <a:pt x="32" y="16"/>
                  </a:lnTo>
                  <a:lnTo>
                    <a:pt x="38" y="18"/>
                  </a:lnTo>
                  <a:lnTo>
                    <a:pt x="44" y="18"/>
                  </a:lnTo>
                  <a:lnTo>
                    <a:pt x="48" y="16"/>
                  </a:lnTo>
                  <a:lnTo>
                    <a:pt x="58" y="12"/>
                  </a:lnTo>
                  <a:lnTo>
                    <a:pt x="70" y="12"/>
                  </a:lnTo>
                  <a:lnTo>
                    <a:pt x="84" y="18"/>
                  </a:lnTo>
                  <a:lnTo>
                    <a:pt x="98" y="22"/>
                  </a:lnTo>
                  <a:lnTo>
                    <a:pt x="100" y="24"/>
                  </a:lnTo>
                  <a:lnTo>
                    <a:pt x="102" y="24"/>
                  </a:lnTo>
                  <a:lnTo>
                    <a:pt x="104" y="26"/>
                  </a:lnTo>
                  <a:lnTo>
                    <a:pt x="108" y="28"/>
                  </a:lnTo>
                  <a:lnTo>
                    <a:pt x="110" y="30"/>
                  </a:lnTo>
                  <a:lnTo>
                    <a:pt x="110" y="32"/>
                  </a:lnTo>
                  <a:lnTo>
                    <a:pt x="110" y="34"/>
                  </a:lnTo>
                  <a:lnTo>
                    <a:pt x="108" y="36"/>
                  </a:lnTo>
                  <a:lnTo>
                    <a:pt x="108" y="42"/>
                  </a:lnTo>
                  <a:lnTo>
                    <a:pt x="106" y="46"/>
                  </a:lnTo>
                  <a:lnTo>
                    <a:pt x="104" y="48"/>
                  </a:lnTo>
                  <a:lnTo>
                    <a:pt x="104" y="52"/>
                  </a:lnTo>
                  <a:lnTo>
                    <a:pt x="102" y="54"/>
                  </a:lnTo>
                  <a:lnTo>
                    <a:pt x="100" y="56"/>
                  </a:lnTo>
                  <a:lnTo>
                    <a:pt x="98" y="56"/>
                  </a:lnTo>
                  <a:lnTo>
                    <a:pt x="98" y="58"/>
                  </a:lnTo>
                  <a:lnTo>
                    <a:pt x="96" y="62"/>
                  </a:lnTo>
                  <a:lnTo>
                    <a:pt x="94" y="66"/>
                  </a:lnTo>
                  <a:lnTo>
                    <a:pt x="96" y="68"/>
                  </a:lnTo>
                  <a:lnTo>
                    <a:pt x="94" y="68"/>
                  </a:lnTo>
                  <a:lnTo>
                    <a:pt x="92" y="68"/>
                  </a:lnTo>
                  <a:lnTo>
                    <a:pt x="90" y="70"/>
                  </a:lnTo>
                  <a:lnTo>
                    <a:pt x="86" y="70"/>
                  </a:lnTo>
                  <a:lnTo>
                    <a:pt x="82" y="72"/>
                  </a:lnTo>
                  <a:lnTo>
                    <a:pt x="78" y="76"/>
                  </a:lnTo>
                  <a:lnTo>
                    <a:pt x="74" y="82"/>
                  </a:lnTo>
                  <a:lnTo>
                    <a:pt x="72" y="88"/>
                  </a:lnTo>
                  <a:lnTo>
                    <a:pt x="70" y="88"/>
                  </a:lnTo>
                  <a:lnTo>
                    <a:pt x="68" y="88"/>
                  </a:lnTo>
                  <a:lnTo>
                    <a:pt x="62" y="88"/>
                  </a:lnTo>
                  <a:lnTo>
                    <a:pt x="58" y="88"/>
                  </a:lnTo>
                  <a:lnTo>
                    <a:pt x="56" y="88"/>
                  </a:lnTo>
                  <a:lnTo>
                    <a:pt x="54" y="86"/>
                  </a:lnTo>
                  <a:lnTo>
                    <a:pt x="36" y="9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08" name="Freeform 242"/>
            <p:cNvSpPr>
              <a:spLocks/>
            </p:cNvSpPr>
            <p:nvPr/>
          </p:nvSpPr>
          <p:spPr bwMode="gray">
            <a:xfrm>
              <a:off x="1107" y="2524"/>
              <a:ext cx="84" cy="84"/>
            </a:xfrm>
            <a:custGeom>
              <a:avLst/>
              <a:gdLst>
                <a:gd name="T0" fmla="*/ 84 w 84"/>
                <a:gd name="T1" fmla="*/ 2 h 84"/>
                <a:gd name="T2" fmla="*/ 72 w 84"/>
                <a:gd name="T3" fmla="*/ 4 h 84"/>
                <a:gd name="T4" fmla="*/ 72 w 84"/>
                <a:gd name="T5" fmla="*/ 4 h 84"/>
                <a:gd name="T6" fmla="*/ 70 w 84"/>
                <a:gd name="T7" fmla="*/ 4 h 84"/>
                <a:gd name="T8" fmla="*/ 68 w 84"/>
                <a:gd name="T9" fmla="*/ 2 h 84"/>
                <a:gd name="T10" fmla="*/ 66 w 84"/>
                <a:gd name="T11" fmla="*/ 0 h 84"/>
                <a:gd name="T12" fmla="*/ 48 w 84"/>
                <a:gd name="T13" fmla="*/ 4 h 84"/>
                <a:gd name="T14" fmla="*/ 34 w 84"/>
                <a:gd name="T15" fmla="*/ 6 h 84"/>
                <a:gd name="T16" fmla="*/ 20 w 84"/>
                <a:gd name="T17" fmla="*/ 8 h 84"/>
                <a:gd name="T18" fmla="*/ 20 w 84"/>
                <a:gd name="T19" fmla="*/ 10 h 84"/>
                <a:gd name="T20" fmla="*/ 18 w 84"/>
                <a:gd name="T21" fmla="*/ 12 h 84"/>
                <a:gd name="T22" fmla="*/ 18 w 84"/>
                <a:gd name="T23" fmla="*/ 16 h 84"/>
                <a:gd name="T24" fmla="*/ 18 w 84"/>
                <a:gd name="T25" fmla="*/ 16 h 84"/>
                <a:gd name="T26" fmla="*/ 16 w 84"/>
                <a:gd name="T27" fmla="*/ 18 h 84"/>
                <a:gd name="T28" fmla="*/ 12 w 84"/>
                <a:gd name="T29" fmla="*/ 20 h 84"/>
                <a:gd name="T30" fmla="*/ 8 w 84"/>
                <a:gd name="T31" fmla="*/ 22 h 84"/>
                <a:gd name="T32" fmla="*/ 6 w 84"/>
                <a:gd name="T33" fmla="*/ 26 h 84"/>
                <a:gd name="T34" fmla="*/ 2 w 84"/>
                <a:gd name="T35" fmla="*/ 30 h 84"/>
                <a:gd name="T36" fmla="*/ 0 w 84"/>
                <a:gd name="T37" fmla="*/ 36 h 84"/>
                <a:gd name="T38" fmla="*/ 0 w 84"/>
                <a:gd name="T39" fmla="*/ 36 h 84"/>
                <a:gd name="T40" fmla="*/ 0 w 84"/>
                <a:gd name="T41" fmla="*/ 38 h 84"/>
                <a:gd name="T42" fmla="*/ 0 w 84"/>
                <a:gd name="T43" fmla="*/ 40 h 84"/>
                <a:gd name="T44" fmla="*/ 2 w 84"/>
                <a:gd name="T45" fmla="*/ 44 h 84"/>
                <a:gd name="T46" fmla="*/ 4 w 84"/>
                <a:gd name="T47" fmla="*/ 48 h 84"/>
                <a:gd name="T48" fmla="*/ 10 w 84"/>
                <a:gd name="T49" fmla="*/ 56 h 84"/>
                <a:gd name="T50" fmla="*/ 18 w 84"/>
                <a:gd name="T51" fmla="*/ 66 h 84"/>
                <a:gd name="T52" fmla="*/ 26 w 84"/>
                <a:gd name="T53" fmla="*/ 76 h 84"/>
                <a:gd name="T54" fmla="*/ 30 w 84"/>
                <a:gd name="T55" fmla="*/ 84 h 84"/>
                <a:gd name="T56" fmla="*/ 42 w 84"/>
                <a:gd name="T57" fmla="*/ 84 h 84"/>
                <a:gd name="T58" fmla="*/ 44 w 84"/>
                <a:gd name="T59" fmla="*/ 66 h 84"/>
                <a:gd name="T60" fmla="*/ 46 w 84"/>
                <a:gd name="T61" fmla="*/ 66 h 84"/>
                <a:gd name="T62" fmla="*/ 48 w 84"/>
                <a:gd name="T63" fmla="*/ 64 h 84"/>
                <a:gd name="T64" fmla="*/ 50 w 84"/>
                <a:gd name="T65" fmla="*/ 62 h 84"/>
                <a:gd name="T66" fmla="*/ 54 w 84"/>
                <a:gd name="T67" fmla="*/ 56 h 84"/>
                <a:gd name="T68" fmla="*/ 60 w 84"/>
                <a:gd name="T69" fmla="*/ 48 h 84"/>
                <a:gd name="T70" fmla="*/ 58 w 84"/>
                <a:gd name="T71" fmla="*/ 48 h 84"/>
                <a:gd name="T72" fmla="*/ 58 w 84"/>
                <a:gd name="T73" fmla="*/ 46 h 84"/>
                <a:gd name="T74" fmla="*/ 58 w 84"/>
                <a:gd name="T75" fmla="*/ 42 h 84"/>
                <a:gd name="T76" fmla="*/ 58 w 84"/>
                <a:gd name="T77" fmla="*/ 38 h 84"/>
                <a:gd name="T78" fmla="*/ 60 w 84"/>
                <a:gd name="T79" fmla="*/ 32 h 84"/>
                <a:gd name="T80" fmla="*/ 64 w 84"/>
                <a:gd name="T81" fmla="*/ 26 h 84"/>
                <a:gd name="T82" fmla="*/ 64 w 84"/>
                <a:gd name="T83" fmla="*/ 24 h 84"/>
                <a:gd name="T84" fmla="*/ 64 w 84"/>
                <a:gd name="T85" fmla="*/ 22 h 84"/>
                <a:gd name="T86" fmla="*/ 68 w 84"/>
                <a:gd name="T87" fmla="*/ 20 h 84"/>
                <a:gd name="T88" fmla="*/ 70 w 84"/>
                <a:gd name="T89" fmla="*/ 18 h 84"/>
                <a:gd name="T90" fmla="*/ 74 w 84"/>
                <a:gd name="T91" fmla="*/ 16 h 84"/>
                <a:gd name="T92" fmla="*/ 78 w 84"/>
                <a:gd name="T93" fmla="*/ 16 h 84"/>
                <a:gd name="T94" fmla="*/ 84 w 84"/>
                <a:gd name="T95" fmla="*/ 18 h 84"/>
                <a:gd name="T96" fmla="*/ 84 w 84"/>
                <a:gd name="T97" fmla="*/ 2 h 8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4"/>
                <a:gd name="T148" fmla="*/ 0 h 84"/>
                <a:gd name="T149" fmla="*/ 84 w 84"/>
                <a:gd name="T150" fmla="*/ 84 h 8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4" h="84">
                  <a:moveTo>
                    <a:pt x="84" y="2"/>
                  </a:moveTo>
                  <a:lnTo>
                    <a:pt x="72" y="4"/>
                  </a:lnTo>
                  <a:lnTo>
                    <a:pt x="70" y="4"/>
                  </a:lnTo>
                  <a:lnTo>
                    <a:pt x="68" y="2"/>
                  </a:lnTo>
                  <a:lnTo>
                    <a:pt x="66" y="0"/>
                  </a:lnTo>
                  <a:lnTo>
                    <a:pt x="48" y="4"/>
                  </a:lnTo>
                  <a:lnTo>
                    <a:pt x="34" y="6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18" y="12"/>
                  </a:lnTo>
                  <a:lnTo>
                    <a:pt x="18" y="16"/>
                  </a:lnTo>
                  <a:lnTo>
                    <a:pt x="16" y="18"/>
                  </a:lnTo>
                  <a:lnTo>
                    <a:pt x="12" y="20"/>
                  </a:lnTo>
                  <a:lnTo>
                    <a:pt x="8" y="22"/>
                  </a:lnTo>
                  <a:lnTo>
                    <a:pt x="6" y="26"/>
                  </a:lnTo>
                  <a:lnTo>
                    <a:pt x="2" y="30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10" y="56"/>
                  </a:lnTo>
                  <a:lnTo>
                    <a:pt x="18" y="66"/>
                  </a:lnTo>
                  <a:lnTo>
                    <a:pt x="26" y="76"/>
                  </a:lnTo>
                  <a:lnTo>
                    <a:pt x="30" y="84"/>
                  </a:lnTo>
                  <a:lnTo>
                    <a:pt x="42" y="84"/>
                  </a:lnTo>
                  <a:lnTo>
                    <a:pt x="44" y="66"/>
                  </a:lnTo>
                  <a:lnTo>
                    <a:pt x="46" y="66"/>
                  </a:lnTo>
                  <a:lnTo>
                    <a:pt x="48" y="64"/>
                  </a:lnTo>
                  <a:lnTo>
                    <a:pt x="50" y="62"/>
                  </a:lnTo>
                  <a:lnTo>
                    <a:pt x="54" y="56"/>
                  </a:lnTo>
                  <a:lnTo>
                    <a:pt x="60" y="48"/>
                  </a:lnTo>
                  <a:lnTo>
                    <a:pt x="58" y="48"/>
                  </a:lnTo>
                  <a:lnTo>
                    <a:pt x="58" y="46"/>
                  </a:lnTo>
                  <a:lnTo>
                    <a:pt x="58" y="42"/>
                  </a:lnTo>
                  <a:lnTo>
                    <a:pt x="58" y="38"/>
                  </a:lnTo>
                  <a:lnTo>
                    <a:pt x="60" y="32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4" y="22"/>
                  </a:lnTo>
                  <a:lnTo>
                    <a:pt x="68" y="20"/>
                  </a:lnTo>
                  <a:lnTo>
                    <a:pt x="70" y="18"/>
                  </a:lnTo>
                  <a:lnTo>
                    <a:pt x="74" y="16"/>
                  </a:lnTo>
                  <a:lnTo>
                    <a:pt x="78" y="16"/>
                  </a:lnTo>
                  <a:lnTo>
                    <a:pt x="84" y="18"/>
                  </a:lnTo>
                  <a:lnTo>
                    <a:pt x="84" y="2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09" name="Freeform 243"/>
            <p:cNvSpPr>
              <a:spLocks/>
            </p:cNvSpPr>
            <p:nvPr/>
          </p:nvSpPr>
          <p:spPr bwMode="gray">
            <a:xfrm>
              <a:off x="1099" y="2496"/>
              <a:ext cx="28" cy="64"/>
            </a:xfrm>
            <a:custGeom>
              <a:avLst/>
              <a:gdLst>
                <a:gd name="T0" fmla="*/ 0 w 28"/>
                <a:gd name="T1" fmla="*/ 20 h 64"/>
                <a:gd name="T2" fmla="*/ 8 w 28"/>
                <a:gd name="T3" fmla="*/ 28 h 64"/>
                <a:gd name="T4" fmla="*/ 10 w 28"/>
                <a:gd name="T5" fmla="*/ 28 h 64"/>
                <a:gd name="T6" fmla="*/ 10 w 28"/>
                <a:gd name="T7" fmla="*/ 32 h 64"/>
                <a:gd name="T8" fmla="*/ 12 w 28"/>
                <a:gd name="T9" fmla="*/ 36 h 64"/>
                <a:gd name="T10" fmla="*/ 12 w 28"/>
                <a:gd name="T11" fmla="*/ 40 h 64"/>
                <a:gd name="T12" fmla="*/ 10 w 28"/>
                <a:gd name="T13" fmla="*/ 40 h 64"/>
                <a:gd name="T14" fmla="*/ 10 w 28"/>
                <a:gd name="T15" fmla="*/ 40 h 64"/>
                <a:gd name="T16" fmla="*/ 10 w 28"/>
                <a:gd name="T17" fmla="*/ 44 h 64"/>
                <a:gd name="T18" fmla="*/ 8 w 28"/>
                <a:gd name="T19" fmla="*/ 48 h 64"/>
                <a:gd name="T20" fmla="*/ 8 w 28"/>
                <a:gd name="T21" fmla="*/ 54 h 64"/>
                <a:gd name="T22" fmla="*/ 8 w 28"/>
                <a:gd name="T23" fmla="*/ 54 h 64"/>
                <a:gd name="T24" fmla="*/ 8 w 28"/>
                <a:gd name="T25" fmla="*/ 58 h 64"/>
                <a:gd name="T26" fmla="*/ 8 w 28"/>
                <a:gd name="T27" fmla="*/ 60 h 64"/>
                <a:gd name="T28" fmla="*/ 8 w 28"/>
                <a:gd name="T29" fmla="*/ 64 h 64"/>
                <a:gd name="T30" fmla="*/ 8 w 28"/>
                <a:gd name="T31" fmla="*/ 62 h 64"/>
                <a:gd name="T32" fmla="*/ 8 w 28"/>
                <a:gd name="T33" fmla="*/ 60 h 64"/>
                <a:gd name="T34" fmla="*/ 10 w 28"/>
                <a:gd name="T35" fmla="*/ 58 h 64"/>
                <a:gd name="T36" fmla="*/ 14 w 28"/>
                <a:gd name="T37" fmla="*/ 54 h 64"/>
                <a:gd name="T38" fmla="*/ 18 w 28"/>
                <a:gd name="T39" fmla="*/ 50 h 64"/>
                <a:gd name="T40" fmla="*/ 26 w 28"/>
                <a:gd name="T41" fmla="*/ 44 h 64"/>
                <a:gd name="T42" fmla="*/ 26 w 28"/>
                <a:gd name="T43" fmla="*/ 42 h 64"/>
                <a:gd name="T44" fmla="*/ 26 w 28"/>
                <a:gd name="T45" fmla="*/ 40 h 64"/>
                <a:gd name="T46" fmla="*/ 28 w 28"/>
                <a:gd name="T47" fmla="*/ 38 h 64"/>
                <a:gd name="T48" fmla="*/ 28 w 28"/>
                <a:gd name="T49" fmla="*/ 36 h 64"/>
                <a:gd name="T50" fmla="*/ 28 w 28"/>
                <a:gd name="T51" fmla="*/ 36 h 64"/>
                <a:gd name="T52" fmla="*/ 26 w 28"/>
                <a:gd name="T53" fmla="*/ 34 h 64"/>
                <a:gd name="T54" fmla="*/ 26 w 28"/>
                <a:gd name="T55" fmla="*/ 32 h 64"/>
                <a:gd name="T56" fmla="*/ 26 w 28"/>
                <a:gd name="T57" fmla="*/ 28 h 64"/>
                <a:gd name="T58" fmla="*/ 26 w 28"/>
                <a:gd name="T59" fmla="*/ 24 h 64"/>
                <a:gd name="T60" fmla="*/ 26 w 28"/>
                <a:gd name="T61" fmla="*/ 22 h 64"/>
                <a:gd name="T62" fmla="*/ 26 w 28"/>
                <a:gd name="T63" fmla="*/ 18 h 64"/>
                <a:gd name="T64" fmla="*/ 24 w 28"/>
                <a:gd name="T65" fmla="*/ 14 h 64"/>
                <a:gd name="T66" fmla="*/ 22 w 28"/>
                <a:gd name="T67" fmla="*/ 8 h 64"/>
                <a:gd name="T68" fmla="*/ 20 w 28"/>
                <a:gd name="T69" fmla="*/ 4 h 64"/>
                <a:gd name="T70" fmla="*/ 20 w 28"/>
                <a:gd name="T71" fmla="*/ 4 h 64"/>
                <a:gd name="T72" fmla="*/ 18 w 28"/>
                <a:gd name="T73" fmla="*/ 2 h 64"/>
                <a:gd name="T74" fmla="*/ 16 w 28"/>
                <a:gd name="T75" fmla="*/ 0 h 64"/>
                <a:gd name="T76" fmla="*/ 12 w 28"/>
                <a:gd name="T77" fmla="*/ 0 h 64"/>
                <a:gd name="T78" fmla="*/ 8 w 28"/>
                <a:gd name="T79" fmla="*/ 0 h 64"/>
                <a:gd name="T80" fmla="*/ 8 w 28"/>
                <a:gd name="T81" fmla="*/ 0 h 64"/>
                <a:gd name="T82" fmla="*/ 6 w 28"/>
                <a:gd name="T83" fmla="*/ 2 h 64"/>
                <a:gd name="T84" fmla="*/ 6 w 28"/>
                <a:gd name="T85" fmla="*/ 2 h 64"/>
                <a:gd name="T86" fmla="*/ 0 w 28"/>
                <a:gd name="T87" fmla="*/ 20 h 6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8"/>
                <a:gd name="T133" fmla="*/ 0 h 64"/>
                <a:gd name="T134" fmla="*/ 28 w 28"/>
                <a:gd name="T135" fmla="*/ 64 h 6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8" h="64">
                  <a:moveTo>
                    <a:pt x="0" y="20"/>
                  </a:moveTo>
                  <a:lnTo>
                    <a:pt x="8" y="28"/>
                  </a:lnTo>
                  <a:lnTo>
                    <a:pt x="10" y="28"/>
                  </a:lnTo>
                  <a:lnTo>
                    <a:pt x="10" y="32"/>
                  </a:lnTo>
                  <a:lnTo>
                    <a:pt x="12" y="36"/>
                  </a:lnTo>
                  <a:lnTo>
                    <a:pt x="12" y="40"/>
                  </a:lnTo>
                  <a:lnTo>
                    <a:pt x="10" y="40"/>
                  </a:lnTo>
                  <a:lnTo>
                    <a:pt x="10" y="44"/>
                  </a:lnTo>
                  <a:lnTo>
                    <a:pt x="8" y="48"/>
                  </a:lnTo>
                  <a:lnTo>
                    <a:pt x="8" y="54"/>
                  </a:lnTo>
                  <a:lnTo>
                    <a:pt x="8" y="58"/>
                  </a:lnTo>
                  <a:lnTo>
                    <a:pt x="8" y="60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8" y="60"/>
                  </a:lnTo>
                  <a:lnTo>
                    <a:pt x="10" y="58"/>
                  </a:lnTo>
                  <a:lnTo>
                    <a:pt x="14" y="54"/>
                  </a:lnTo>
                  <a:lnTo>
                    <a:pt x="18" y="50"/>
                  </a:lnTo>
                  <a:lnTo>
                    <a:pt x="26" y="44"/>
                  </a:lnTo>
                  <a:lnTo>
                    <a:pt x="26" y="42"/>
                  </a:lnTo>
                  <a:lnTo>
                    <a:pt x="26" y="40"/>
                  </a:lnTo>
                  <a:lnTo>
                    <a:pt x="28" y="38"/>
                  </a:lnTo>
                  <a:lnTo>
                    <a:pt x="28" y="36"/>
                  </a:lnTo>
                  <a:lnTo>
                    <a:pt x="26" y="34"/>
                  </a:lnTo>
                  <a:lnTo>
                    <a:pt x="26" y="32"/>
                  </a:lnTo>
                  <a:lnTo>
                    <a:pt x="26" y="28"/>
                  </a:lnTo>
                  <a:lnTo>
                    <a:pt x="26" y="24"/>
                  </a:lnTo>
                  <a:lnTo>
                    <a:pt x="26" y="22"/>
                  </a:lnTo>
                  <a:lnTo>
                    <a:pt x="26" y="18"/>
                  </a:lnTo>
                  <a:lnTo>
                    <a:pt x="24" y="14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0" y="2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10" name="Freeform 244"/>
            <p:cNvSpPr>
              <a:spLocks/>
            </p:cNvSpPr>
            <p:nvPr/>
          </p:nvSpPr>
          <p:spPr bwMode="gray">
            <a:xfrm>
              <a:off x="1013" y="2418"/>
              <a:ext cx="142" cy="114"/>
            </a:xfrm>
            <a:custGeom>
              <a:avLst/>
              <a:gdLst>
                <a:gd name="T0" fmla="*/ 20 w 142"/>
                <a:gd name="T1" fmla="*/ 42 h 114"/>
                <a:gd name="T2" fmla="*/ 20 w 142"/>
                <a:gd name="T3" fmla="*/ 40 h 114"/>
                <a:gd name="T4" fmla="*/ 18 w 142"/>
                <a:gd name="T5" fmla="*/ 38 h 114"/>
                <a:gd name="T6" fmla="*/ 20 w 142"/>
                <a:gd name="T7" fmla="*/ 36 h 114"/>
                <a:gd name="T8" fmla="*/ 14 w 142"/>
                <a:gd name="T9" fmla="*/ 34 h 114"/>
                <a:gd name="T10" fmla="*/ 6 w 142"/>
                <a:gd name="T11" fmla="*/ 30 h 114"/>
                <a:gd name="T12" fmla="*/ 0 w 142"/>
                <a:gd name="T13" fmla="*/ 26 h 114"/>
                <a:gd name="T14" fmla="*/ 2 w 142"/>
                <a:gd name="T15" fmla="*/ 24 h 114"/>
                <a:gd name="T16" fmla="*/ 20 w 142"/>
                <a:gd name="T17" fmla="*/ 16 h 114"/>
                <a:gd name="T18" fmla="*/ 32 w 142"/>
                <a:gd name="T19" fmla="*/ 12 h 114"/>
                <a:gd name="T20" fmla="*/ 54 w 142"/>
                <a:gd name="T21" fmla="*/ 6 h 114"/>
                <a:gd name="T22" fmla="*/ 58 w 142"/>
                <a:gd name="T23" fmla="*/ 2 h 114"/>
                <a:gd name="T24" fmla="*/ 60 w 142"/>
                <a:gd name="T25" fmla="*/ 0 h 114"/>
                <a:gd name="T26" fmla="*/ 68 w 142"/>
                <a:gd name="T27" fmla="*/ 24 h 114"/>
                <a:gd name="T28" fmla="*/ 86 w 142"/>
                <a:gd name="T29" fmla="*/ 24 h 114"/>
                <a:gd name="T30" fmla="*/ 92 w 142"/>
                <a:gd name="T31" fmla="*/ 22 h 114"/>
                <a:gd name="T32" fmla="*/ 102 w 142"/>
                <a:gd name="T33" fmla="*/ 18 h 114"/>
                <a:gd name="T34" fmla="*/ 108 w 142"/>
                <a:gd name="T35" fmla="*/ 20 h 114"/>
                <a:gd name="T36" fmla="*/ 110 w 142"/>
                <a:gd name="T37" fmla="*/ 26 h 114"/>
                <a:gd name="T38" fmla="*/ 110 w 142"/>
                <a:gd name="T39" fmla="*/ 32 h 114"/>
                <a:gd name="T40" fmla="*/ 120 w 142"/>
                <a:gd name="T41" fmla="*/ 42 h 114"/>
                <a:gd name="T42" fmla="*/ 124 w 142"/>
                <a:gd name="T43" fmla="*/ 44 h 114"/>
                <a:gd name="T44" fmla="*/ 128 w 142"/>
                <a:gd name="T45" fmla="*/ 56 h 114"/>
                <a:gd name="T46" fmla="*/ 132 w 142"/>
                <a:gd name="T47" fmla="*/ 64 h 114"/>
                <a:gd name="T48" fmla="*/ 136 w 142"/>
                <a:gd name="T49" fmla="*/ 70 h 114"/>
                <a:gd name="T50" fmla="*/ 138 w 142"/>
                <a:gd name="T51" fmla="*/ 74 h 114"/>
                <a:gd name="T52" fmla="*/ 138 w 142"/>
                <a:gd name="T53" fmla="*/ 78 h 114"/>
                <a:gd name="T54" fmla="*/ 136 w 142"/>
                <a:gd name="T55" fmla="*/ 80 h 114"/>
                <a:gd name="T56" fmla="*/ 134 w 142"/>
                <a:gd name="T57" fmla="*/ 94 h 114"/>
                <a:gd name="T58" fmla="*/ 128 w 142"/>
                <a:gd name="T59" fmla="*/ 112 h 114"/>
                <a:gd name="T60" fmla="*/ 112 w 142"/>
                <a:gd name="T61" fmla="*/ 110 h 114"/>
                <a:gd name="T62" fmla="*/ 112 w 142"/>
                <a:gd name="T63" fmla="*/ 104 h 114"/>
                <a:gd name="T64" fmla="*/ 112 w 142"/>
                <a:gd name="T65" fmla="*/ 102 h 114"/>
                <a:gd name="T66" fmla="*/ 110 w 142"/>
                <a:gd name="T67" fmla="*/ 92 h 114"/>
                <a:gd name="T68" fmla="*/ 108 w 142"/>
                <a:gd name="T69" fmla="*/ 86 h 114"/>
                <a:gd name="T70" fmla="*/ 106 w 142"/>
                <a:gd name="T71" fmla="*/ 82 h 114"/>
                <a:gd name="T72" fmla="*/ 98 w 142"/>
                <a:gd name="T73" fmla="*/ 78 h 114"/>
                <a:gd name="T74" fmla="*/ 94 w 142"/>
                <a:gd name="T75" fmla="*/ 80 h 114"/>
                <a:gd name="T76" fmla="*/ 92 w 142"/>
                <a:gd name="T77" fmla="*/ 80 h 114"/>
                <a:gd name="T78" fmla="*/ 64 w 142"/>
                <a:gd name="T79" fmla="*/ 76 h 114"/>
                <a:gd name="T80" fmla="*/ 58 w 142"/>
                <a:gd name="T81" fmla="*/ 74 h 114"/>
                <a:gd name="T82" fmla="*/ 52 w 142"/>
                <a:gd name="T83" fmla="*/ 70 h 114"/>
                <a:gd name="T84" fmla="*/ 46 w 142"/>
                <a:gd name="T85" fmla="*/ 60 h 114"/>
                <a:gd name="T86" fmla="*/ 38 w 142"/>
                <a:gd name="T87" fmla="*/ 60 h 1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42"/>
                <a:gd name="T133" fmla="*/ 0 h 114"/>
                <a:gd name="T134" fmla="*/ 142 w 142"/>
                <a:gd name="T135" fmla="*/ 114 h 1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42" h="114">
                  <a:moveTo>
                    <a:pt x="26" y="52"/>
                  </a:moveTo>
                  <a:lnTo>
                    <a:pt x="20" y="42"/>
                  </a:lnTo>
                  <a:lnTo>
                    <a:pt x="20" y="40"/>
                  </a:lnTo>
                  <a:lnTo>
                    <a:pt x="18" y="38"/>
                  </a:lnTo>
                  <a:lnTo>
                    <a:pt x="20" y="36"/>
                  </a:lnTo>
                  <a:lnTo>
                    <a:pt x="18" y="34"/>
                  </a:lnTo>
                  <a:lnTo>
                    <a:pt x="14" y="34"/>
                  </a:lnTo>
                  <a:lnTo>
                    <a:pt x="10" y="32"/>
                  </a:lnTo>
                  <a:lnTo>
                    <a:pt x="6" y="30"/>
                  </a:lnTo>
                  <a:lnTo>
                    <a:pt x="2" y="28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10" y="20"/>
                  </a:lnTo>
                  <a:lnTo>
                    <a:pt x="20" y="16"/>
                  </a:lnTo>
                  <a:lnTo>
                    <a:pt x="28" y="14"/>
                  </a:lnTo>
                  <a:lnTo>
                    <a:pt x="32" y="12"/>
                  </a:lnTo>
                  <a:lnTo>
                    <a:pt x="56" y="10"/>
                  </a:lnTo>
                  <a:lnTo>
                    <a:pt x="54" y="6"/>
                  </a:lnTo>
                  <a:lnTo>
                    <a:pt x="56" y="4"/>
                  </a:lnTo>
                  <a:lnTo>
                    <a:pt x="58" y="2"/>
                  </a:lnTo>
                  <a:lnTo>
                    <a:pt x="58" y="0"/>
                  </a:lnTo>
                  <a:lnTo>
                    <a:pt x="60" y="0"/>
                  </a:lnTo>
                  <a:lnTo>
                    <a:pt x="62" y="10"/>
                  </a:lnTo>
                  <a:lnTo>
                    <a:pt x="68" y="24"/>
                  </a:lnTo>
                  <a:lnTo>
                    <a:pt x="84" y="24"/>
                  </a:lnTo>
                  <a:lnTo>
                    <a:pt x="86" y="24"/>
                  </a:lnTo>
                  <a:lnTo>
                    <a:pt x="88" y="22"/>
                  </a:lnTo>
                  <a:lnTo>
                    <a:pt x="92" y="22"/>
                  </a:lnTo>
                  <a:lnTo>
                    <a:pt x="96" y="20"/>
                  </a:lnTo>
                  <a:lnTo>
                    <a:pt x="102" y="18"/>
                  </a:lnTo>
                  <a:lnTo>
                    <a:pt x="106" y="18"/>
                  </a:lnTo>
                  <a:lnTo>
                    <a:pt x="108" y="20"/>
                  </a:lnTo>
                  <a:lnTo>
                    <a:pt x="110" y="24"/>
                  </a:lnTo>
                  <a:lnTo>
                    <a:pt x="110" y="26"/>
                  </a:lnTo>
                  <a:lnTo>
                    <a:pt x="110" y="30"/>
                  </a:lnTo>
                  <a:lnTo>
                    <a:pt x="110" y="32"/>
                  </a:lnTo>
                  <a:lnTo>
                    <a:pt x="110" y="34"/>
                  </a:lnTo>
                  <a:lnTo>
                    <a:pt x="120" y="42"/>
                  </a:lnTo>
                  <a:lnTo>
                    <a:pt x="124" y="40"/>
                  </a:lnTo>
                  <a:lnTo>
                    <a:pt x="124" y="44"/>
                  </a:lnTo>
                  <a:lnTo>
                    <a:pt x="128" y="50"/>
                  </a:lnTo>
                  <a:lnTo>
                    <a:pt x="128" y="56"/>
                  </a:lnTo>
                  <a:lnTo>
                    <a:pt x="130" y="60"/>
                  </a:lnTo>
                  <a:lnTo>
                    <a:pt x="132" y="64"/>
                  </a:lnTo>
                  <a:lnTo>
                    <a:pt x="134" y="68"/>
                  </a:lnTo>
                  <a:lnTo>
                    <a:pt x="136" y="70"/>
                  </a:lnTo>
                  <a:lnTo>
                    <a:pt x="138" y="74"/>
                  </a:lnTo>
                  <a:lnTo>
                    <a:pt x="138" y="76"/>
                  </a:lnTo>
                  <a:lnTo>
                    <a:pt x="138" y="78"/>
                  </a:lnTo>
                  <a:lnTo>
                    <a:pt x="136" y="80"/>
                  </a:lnTo>
                  <a:lnTo>
                    <a:pt x="130" y="86"/>
                  </a:lnTo>
                  <a:lnTo>
                    <a:pt x="134" y="94"/>
                  </a:lnTo>
                  <a:lnTo>
                    <a:pt x="142" y="110"/>
                  </a:lnTo>
                  <a:lnTo>
                    <a:pt x="128" y="112"/>
                  </a:lnTo>
                  <a:lnTo>
                    <a:pt x="114" y="114"/>
                  </a:lnTo>
                  <a:lnTo>
                    <a:pt x="112" y="110"/>
                  </a:lnTo>
                  <a:lnTo>
                    <a:pt x="112" y="108"/>
                  </a:lnTo>
                  <a:lnTo>
                    <a:pt x="112" y="104"/>
                  </a:lnTo>
                  <a:lnTo>
                    <a:pt x="112" y="102"/>
                  </a:lnTo>
                  <a:lnTo>
                    <a:pt x="112" y="98"/>
                  </a:lnTo>
                  <a:lnTo>
                    <a:pt x="110" y="92"/>
                  </a:lnTo>
                  <a:lnTo>
                    <a:pt x="110" y="88"/>
                  </a:lnTo>
                  <a:lnTo>
                    <a:pt x="108" y="86"/>
                  </a:lnTo>
                  <a:lnTo>
                    <a:pt x="106" y="82"/>
                  </a:lnTo>
                  <a:lnTo>
                    <a:pt x="102" y="78"/>
                  </a:lnTo>
                  <a:lnTo>
                    <a:pt x="98" y="78"/>
                  </a:lnTo>
                  <a:lnTo>
                    <a:pt x="96" y="78"/>
                  </a:lnTo>
                  <a:lnTo>
                    <a:pt x="94" y="80"/>
                  </a:lnTo>
                  <a:lnTo>
                    <a:pt x="92" y="80"/>
                  </a:lnTo>
                  <a:lnTo>
                    <a:pt x="86" y="98"/>
                  </a:lnTo>
                  <a:lnTo>
                    <a:pt x="64" y="76"/>
                  </a:lnTo>
                  <a:lnTo>
                    <a:pt x="58" y="76"/>
                  </a:lnTo>
                  <a:lnTo>
                    <a:pt x="58" y="74"/>
                  </a:lnTo>
                  <a:lnTo>
                    <a:pt x="54" y="72"/>
                  </a:lnTo>
                  <a:lnTo>
                    <a:pt x="52" y="70"/>
                  </a:lnTo>
                  <a:lnTo>
                    <a:pt x="48" y="66"/>
                  </a:lnTo>
                  <a:lnTo>
                    <a:pt x="46" y="60"/>
                  </a:lnTo>
                  <a:lnTo>
                    <a:pt x="44" y="56"/>
                  </a:lnTo>
                  <a:lnTo>
                    <a:pt x="38" y="60"/>
                  </a:lnTo>
                  <a:lnTo>
                    <a:pt x="26" y="52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11" name="Freeform 245"/>
            <p:cNvSpPr>
              <a:spLocks/>
            </p:cNvSpPr>
            <p:nvPr/>
          </p:nvSpPr>
          <p:spPr bwMode="gray">
            <a:xfrm>
              <a:off x="1073" y="2384"/>
              <a:ext cx="76" cy="58"/>
            </a:xfrm>
            <a:custGeom>
              <a:avLst/>
              <a:gdLst>
                <a:gd name="T0" fmla="*/ 40 w 76"/>
                <a:gd name="T1" fmla="*/ 18 h 58"/>
                <a:gd name="T2" fmla="*/ 34 w 76"/>
                <a:gd name="T3" fmla="*/ 20 h 58"/>
                <a:gd name="T4" fmla="*/ 28 w 76"/>
                <a:gd name="T5" fmla="*/ 22 h 58"/>
                <a:gd name="T6" fmla="*/ 26 w 76"/>
                <a:gd name="T7" fmla="*/ 22 h 58"/>
                <a:gd name="T8" fmla="*/ 12 w 76"/>
                <a:gd name="T9" fmla="*/ 22 h 58"/>
                <a:gd name="T10" fmla="*/ 10 w 76"/>
                <a:gd name="T11" fmla="*/ 20 h 58"/>
                <a:gd name="T12" fmla="*/ 6 w 76"/>
                <a:gd name="T13" fmla="*/ 16 h 58"/>
                <a:gd name="T14" fmla="*/ 4 w 76"/>
                <a:gd name="T15" fmla="*/ 18 h 58"/>
                <a:gd name="T16" fmla="*/ 0 w 76"/>
                <a:gd name="T17" fmla="*/ 24 h 58"/>
                <a:gd name="T18" fmla="*/ 0 w 76"/>
                <a:gd name="T19" fmla="*/ 32 h 58"/>
                <a:gd name="T20" fmla="*/ 0 w 76"/>
                <a:gd name="T21" fmla="*/ 34 h 58"/>
                <a:gd name="T22" fmla="*/ 2 w 76"/>
                <a:gd name="T23" fmla="*/ 42 h 58"/>
                <a:gd name="T24" fmla="*/ 4 w 76"/>
                <a:gd name="T25" fmla="*/ 52 h 58"/>
                <a:gd name="T26" fmla="*/ 8 w 76"/>
                <a:gd name="T27" fmla="*/ 58 h 58"/>
                <a:gd name="T28" fmla="*/ 26 w 76"/>
                <a:gd name="T29" fmla="*/ 58 h 58"/>
                <a:gd name="T30" fmla="*/ 32 w 76"/>
                <a:gd name="T31" fmla="*/ 56 h 58"/>
                <a:gd name="T32" fmla="*/ 38 w 76"/>
                <a:gd name="T33" fmla="*/ 54 h 58"/>
                <a:gd name="T34" fmla="*/ 46 w 76"/>
                <a:gd name="T35" fmla="*/ 52 h 58"/>
                <a:gd name="T36" fmla="*/ 52 w 76"/>
                <a:gd name="T37" fmla="*/ 54 h 58"/>
                <a:gd name="T38" fmla="*/ 56 w 76"/>
                <a:gd name="T39" fmla="*/ 54 h 58"/>
                <a:gd name="T40" fmla="*/ 58 w 76"/>
                <a:gd name="T41" fmla="*/ 52 h 58"/>
                <a:gd name="T42" fmla="*/ 62 w 76"/>
                <a:gd name="T43" fmla="*/ 48 h 58"/>
                <a:gd name="T44" fmla="*/ 68 w 76"/>
                <a:gd name="T45" fmla="*/ 42 h 58"/>
                <a:gd name="T46" fmla="*/ 72 w 76"/>
                <a:gd name="T47" fmla="*/ 30 h 58"/>
                <a:gd name="T48" fmla="*/ 72 w 76"/>
                <a:gd name="T49" fmla="*/ 24 h 58"/>
                <a:gd name="T50" fmla="*/ 74 w 76"/>
                <a:gd name="T51" fmla="*/ 16 h 58"/>
                <a:gd name="T52" fmla="*/ 76 w 76"/>
                <a:gd name="T53" fmla="*/ 10 h 58"/>
                <a:gd name="T54" fmla="*/ 70 w 76"/>
                <a:gd name="T55" fmla="*/ 0 h 58"/>
                <a:gd name="T56" fmla="*/ 66 w 76"/>
                <a:gd name="T57" fmla="*/ 2 h 58"/>
                <a:gd name="T58" fmla="*/ 56 w 76"/>
                <a:gd name="T59" fmla="*/ 2 h 58"/>
                <a:gd name="T60" fmla="*/ 54 w 76"/>
                <a:gd name="T61" fmla="*/ 4 h 58"/>
                <a:gd name="T62" fmla="*/ 46 w 76"/>
                <a:gd name="T63" fmla="*/ 8 h 58"/>
                <a:gd name="T64" fmla="*/ 46 w 76"/>
                <a:gd name="T65" fmla="*/ 12 h 58"/>
                <a:gd name="T66" fmla="*/ 44 w 76"/>
                <a:gd name="T67" fmla="*/ 16 h 58"/>
                <a:gd name="T68" fmla="*/ 42 w 76"/>
                <a:gd name="T69" fmla="*/ 18 h 5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6"/>
                <a:gd name="T106" fmla="*/ 0 h 58"/>
                <a:gd name="T107" fmla="*/ 76 w 76"/>
                <a:gd name="T108" fmla="*/ 58 h 5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6" h="58">
                  <a:moveTo>
                    <a:pt x="42" y="18"/>
                  </a:moveTo>
                  <a:lnTo>
                    <a:pt x="40" y="18"/>
                  </a:lnTo>
                  <a:lnTo>
                    <a:pt x="36" y="18"/>
                  </a:lnTo>
                  <a:lnTo>
                    <a:pt x="34" y="20"/>
                  </a:lnTo>
                  <a:lnTo>
                    <a:pt x="30" y="22"/>
                  </a:lnTo>
                  <a:lnTo>
                    <a:pt x="28" y="22"/>
                  </a:lnTo>
                  <a:lnTo>
                    <a:pt x="26" y="22"/>
                  </a:lnTo>
                  <a:lnTo>
                    <a:pt x="20" y="24"/>
                  </a:lnTo>
                  <a:lnTo>
                    <a:pt x="12" y="22"/>
                  </a:lnTo>
                  <a:lnTo>
                    <a:pt x="10" y="20"/>
                  </a:lnTo>
                  <a:lnTo>
                    <a:pt x="8" y="18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2" y="42"/>
                  </a:lnTo>
                  <a:lnTo>
                    <a:pt x="4" y="48"/>
                  </a:lnTo>
                  <a:lnTo>
                    <a:pt x="4" y="52"/>
                  </a:lnTo>
                  <a:lnTo>
                    <a:pt x="6" y="56"/>
                  </a:lnTo>
                  <a:lnTo>
                    <a:pt x="8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8" y="58"/>
                  </a:lnTo>
                  <a:lnTo>
                    <a:pt x="32" y="56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6" y="52"/>
                  </a:lnTo>
                  <a:lnTo>
                    <a:pt x="48" y="54"/>
                  </a:lnTo>
                  <a:lnTo>
                    <a:pt x="52" y="54"/>
                  </a:lnTo>
                  <a:lnTo>
                    <a:pt x="54" y="54"/>
                  </a:lnTo>
                  <a:lnTo>
                    <a:pt x="56" y="54"/>
                  </a:lnTo>
                  <a:lnTo>
                    <a:pt x="56" y="52"/>
                  </a:lnTo>
                  <a:lnTo>
                    <a:pt x="58" y="52"/>
                  </a:lnTo>
                  <a:lnTo>
                    <a:pt x="60" y="52"/>
                  </a:lnTo>
                  <a:lnTo>
                    <a:pt x="62" y="48"/>
                  </a:lnTo>
                  <a:lnTo>
                    <a:pt x="66" y="46"/>
                  </a:lnTo>
                  <a:lnTo>
                    <a:pt x="68" y="42"/>
                  </a:lnTo>
                  <a:lnTo>
                    <a:pt x="70" y="36"/>
                  </a:lnTo>
                  <a:lnTo>
                    <a:pt x="72" y="30"/>
                  </a:lnTo>
                  <a:lnTo>
                    <a:pt x="72" y="28"/>
                  </a:lnTo>
                  <a:lnTo>
                    <a:pt x="72" y="24"/>
                  </a:lnTo>
                  <a:lnTo>
                    <a:pt x="72" y="20"/>
                  </a:lnTo>
                  <a:lnTo>
                    <a:pt x="74" y="16"/>
                  </a:lnTo>
                  <a:lnTo>
                    <a:pt x="74" y="12"/>
                  </a:lnTo>
                  <a:lnTo>
                    <a:pt x="76" y="10"/>
                  </a:lnTo>
                  <a:lnTo>
                    <a:pt x="70" y="0"/>
                  </a:lnTo>
                  <a:lnTo>
                    <a:pt x="68" y="2"/>
                  </a:lnTo>
                  <a:lnTo>
                    <a:pt x="66" y="2"/>
                  </a:lnTo>
                  <a:lnTo>
                    <a:pt x="62" y="2"/>
                  </a:lnTo>
                  <a:lnTo>
                    <a:pt x="56" y="2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46" y="8"/>
                  </a:lnTo>
                  <a:lnTo>
                    <a:pt x="46" y="10"/>
                  </a:lnTo>
                  <a:lnTo>
                    <a:pt x="46" y="12"/>
                  </a:lnTo>
                  <a:lnTo>
                    <a:pt x="46" y="14"/>
                  </a:lnTo>
                  <a:lnTo>
                    <a:pt x="44" y="16"/>
                  </a:lnTo>
                  <a:lnTo>
                    <a:pt x="44" y="18"/>
                  </a:lnTo>
                  <a:lnTo>
                    <a:pt x="42" y="18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12" name="Freeform 246"/>
            <p:cNvSpPr>
              <a:spLocks/>
            </p:cNvSpPr>
            <p:nvPr/>
          </p:nvSpPr>
          <p:spPr bwMode="gray">
            <a:xfrm>
              <a:off x="1015" y="2342"/>
              <a:ext cx="138" cy="66"/>
            </a:xfrm>
            <a:custGeom>
              <a:avLst/>
              <a:gdLst>
                <a:gd name="T0" fmla="*/ 134 w 138"/>
                <a:gd name="T1" fmla="*/ 22 h 66"/>
                <a:gd name="T2" fmla="*/ 130 w 138"/>
                <a:gd name="T3" fmla="*/ 18 h 66"/>
                <a:gd name="T4" fmla="*/ 126 w 138"/>
                <a:gd name="T5" fmla="*/ 16 h 66"/>
                <a:gd name="T6" fmla="*/ 118 w 138"/>
                <a:gd name="T7" fmla="*/ 12 h 66"/>
                <a:gd name="T8" fmla="*/ 110 w 138"/>
                <a:gd name="T9" fmla="*/ 14 h 66"/>
                <a:gd name="T10" fmla="*/ 106 w 138"/>
                <a:gd name="T11" fmla="*/ 18 h 66"/>
                <a:gd name="T12" fmla="*/ 104 w 138"/>
                <a:gd name="T13" fmla="*/ 20 h 66"/>
                <a:gd name="T14" fmla="*/ 104 w 138"/>
                <a:gd name="T15" fmla="*/ 24 h 66"/>
                <a:gd name="T16" fmla="*/ 100 w 138"/>
                <a:gd name="T17" fmla="*/ 22 h 66"/>
                <a:gd name="T18" fmla="*/ 94 w 138"/>
                <a:gd name="T19" fmla="*/ 24 h 66"/>
                <a:gd name="T20" fmla="*/ 90 w 138"/>
                <a:gd name="T21" fmla="*/ 24 h 66"/>
                <a:gd name="T22" fmla="*/ 84 w 138"/>
                <a:gd name="T23" fmla="*/ 22 h 66"/>
                <a:gd name="T24" fmla="*/ 76 w 138"/>
                <a:gd name="T25" fmla="*/ 20 h 66"/>
                <a:gd name="T26" fmla="*/ 60 w 138"/>
                <a:gd name="T27" fmla="*/ 14 h 66"/>
                <a:gd name="T28" fmla="*/ 46 w 138"/>
                <a:gd name="T29" fmla="*/ 8 h 66"/>
                <a:gd name="T30" fmla="*/ 36 w 138"/>
                <a:gd name="T31" fmla="*/ 4 h 66"/>
                <a:gd name="T32" fmla="*/ 30 w 138"/>
                <a:gd name="T33" fmla="*/ 0 h 66"/>
                <a:gd name="T34" fmla="*/ 28 w 138"/>
                <a:gd name="T35" fmla="*/ 2 h 66"/>
                <a:gd name="T36" fmla="*/ 28 w 138"/>
                <a:gd name="T37" fmla="*/ 4 h 66"/>
                <a:gd name="T38" fmla="*/ 26 w 138"/>
                <a:gd name="T39" fmla="*/ 6 h 66"/>
                <a:gd name="T40" fmla="*/ 24 w 138"/>
                <a:gd name="T41" fmla="*/ 4 h 66"/>
                <a:gd name="T42" fmla="*/ 22 w 138"/>
                <a:gd name="T43" fmla="*/ 4 h 66"/>
                <a:gd name="T44" fmla="*/ 20 w 138"/>
                <a:gd name="T45" fmla="*/ 0 h 66"/>
                <a:gd name="T46" fmla="*/ 18 w 138"/>
                <a:gd name="T47" fmla="*/ 0 h 66"/>
                <a:gd name="T48" fmla="*/ 18 w 138"/>
                <a:gd name="T49" fmla="*/ 4 h 66"/>
                <a:gd name="T50" fmla="*/ 14 w 138"/>
                <a:gd name="T51" fmla="*/ 6 h 66"/>
                <a:gd name="T52" fmla="*/ 12 w 138"/>
                <a:gd name="T53" fmla="*/ 6 h 66"/>
                <a:gd name="T54" fmla="*/ 6 w 138"/>
                <a:gd name="T55" fmla="*/ 6 h 66"/>
                <a:gd name="T56" fmla="*/ 4 w 138"/>
                <a:gd name="T57" fmla="*/ 8 h 66"/>
                <a:gd name="T58" fmla="*/ 0 w 138"/>
                <a:gd name="T59" fmla="*/ 8 h 66"/>
                <a:gd name="T60" fmla="*/ 8 w 138"/>
                <a:gd name="T61" fmla="*/ 20 h 66"/>
                <a:gd name="T62" fmla="*/ 16 w 138"/>
                <a:gd name="T63" fmla="*/ 42 h 66"/>
                <a:gd name="T64" fmla="*/ 18 w 138"/>
                <a:gd name="T65" fmla="*/ 42 h 66"/>
                <a:gd name="T66" fmla="*/ 18 w 138"/>
                <a:gd name="T67" fmla="*/ 44 h 66"/>
                <a:gd name="T68" fmla="*/ 20 w 138"/>
                <a:gd name="T69" fmla="*/ 46 h 66"/>
                <a:gd name="T70" fmla="*/ 24 w 138"/>
                <a:gd name="T71" fmla="*/ 46 h 66"/>
                <a:gd name="T72" fmla="*/ 30 w 138"/>
                <a:gd name="T73" fmla="*/ 46 h 66"/>
                <a:gd name="T74" fmla="*/ 34 w 138"/>
                <a:gd name="T75" fmla="*/ 42 h 66"/>
                <a:gd name="T76" fmla="*/ 42 w 138"/>
                <a:gd name="T77" fmla="*/ 44 h 66"/>
                <a:gd name="T78" fmla="*/ 42 w 138"/>
                <a:gd name="T79" fmla="*/ 46 h 66"/>
                <a:gd name="T80" fmla="*/ 44 w 138"/>
                <a:gd name="T81" fmla="*/ 48 h 66"/>
                <a:gd name="T82" fmla="*/ 52 w 138"/>
                <a:gd name="T83" fmla="*/ 50 h 66"/>
                <a:gd name="T84" fmla="*/ 60 w 138"/>
                <a:gd name="T85" fmla="*/ 52 h 66"/>
                <a:gd name="T86" fmla="*/ 62 w 138"/>
                <a:gd name="T87" fmla="*/ 58 h 66"/>
                <a:gd name="T88" fmla="*/ 68 w 138"/>
                <a:gd name="T89" fmla="*/ 64 h 66"/>
                <a:gd name="T90" fmla="*/ 72 w 138"/>
                <a:gd name="T91" fmla="*/ 64 h 66"/>
                <a:gd name="T92" fmla="*/ 78 w 138"/>
                <a:gd name="T93" fmla="*/ 66 h 66"/>
                <a:gd name="T94" fmla="*/ 86 w 138"/>
                <a:gd name="T95" fmla="*/ 64 h 66"/>
                <a:gd name="T96" fmla="*/ 90 w 138"/>
                <a:gd name="T97" fmla="*/ 62 h 66"/>
                <a:gd name="T98" fmla="*/ 98 w 138"/>
                <a:gd name="T99" fmla="*/ 60 h 66"/>
                <a:gd name="T100" fmla="*/ 102 w 138"/>
                <a:gd name="T101" fmla="*/ 58 h 66"/>
                <a:gd name="T102" fmla="*/ 104 w 138"/>
                <a:gd name="T103" fmla="*/ 54 h 66"/>
                <a:gd name="T104" fmla="*/ 104 w 138"/>
                <a:gd name="T105" fmla="*/ 50 h 66"/>
                <a:gd name="T106" fmla="*/ 108 w 138"/>
                <a:gd name="T107" fmla="*/ 48 h 66"/>
                <a:gd name="T108" fmla="*/ 112 w 138"/>
                <a:gd name="T109" fmla="*/ 44 h 66"/>
                <a:gd name="T110" fmla="*/ 118 w 138"/>
                <a:gd name="T111" fmla="*/ 46 h 66"/>
                <a:gd name="T112" fmla="*/ 126 w 138"/>
                <a:gd name="T113" fmla="*/ 44 h 66"/>
                <a:gd name="T114" fmla="*/ 130 w 138"/>
                <a:gd name="T115" fmla="*/ 40 h 66"/>
                <a:gd name="T116" fmla="*/ 136 w 138"/>
                <a:gd name="T117" fmla="*/ 38 h 66"/>
                <a:gd name="T118" fmla="*/ 138 w 138"/>
                <a:gd name="T119" fmla="*/ 38 h 66"/>
                <a:gd name="T120" fmla="*/ 136 w 138"/>
                <a:gd name="T121" fmla="*/ 36 h 66"/>
                <a:gd name="T122" fmla="*/ 136 w 138"/>
                <a:gd name="T123" fmla="*/ 30 h 66"/>
                <a:gd name="T124" fmla="*/ 138 w 138"/>
                <a:gd name="T125" fmla="*/ 24 h 6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8"/>
                <a:gd name="T190" fmla="*/ 0 h 66"/>
                <a:gd name="T191" fmla="*/ 138 w 138"/>
                <a:gd name="T192" fmla="*/ 66 h 6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8" h="66">
                  <a:moveTo>
                    <a:pt x="138" y="24"/>
                  </a:moveTo>
                  <a:lnTo>
                    <a:pt x="134" y="22"/>
                  </a:lnTo>
                  <a:lnTo>
                    <a:pt x="132" y="20"/>
                  </a:lnTo>
                  <a:lnTo>
                    <a:pt x="130" y="18"/>
                  </a:lnTo>
                  <a:lnTo>
                    <a:pt x="128" y="16"/>
                  </a:lnTo>
                  <a:lnTo>
                    <a:pt x="126" y="16"/>
                  </a:lnTo>
                  <a:lnTo>
                    <a:pt x="122" y="12"/>
                  </a:lnTo>
                  <a:lnTo>
                    <a:pt x="118" y="12"/>
                  </a:lnTo>
                  <a:lnTo>
                    <a:pt x="114" y="14"/>
                  </a:lnTo>
                  <a:lnTo>
                    <a:pt x="110" y="14"/>
                  </a:lnTo>
                  <a:lnTo>
                    <a:pt x="108" y="16"/>
                  </a:lnTo>
                  <a:lnTo>
                    <a:pt x="106" y="18"/>
                  </a:lnTo>
                  <a:lnTo>
                    <a:pt x="104" y="18"/>
                  </a:lnTo>
                  <a:lnTo>
                    <a:pt x="104" y="20"/>
                  </a:lnTo>
                  <a:lnTo>
                    <a:pt x="104" y="22"/>
                  </a:lnTo>
                  <a:lnTo>
                    <a:pt x="104" y="24"/>
                  </a:lnTo>
                  <a:lnTo>
                    <a:pt x="102" y="24"/>
                  </a:lnTo>
                  <a:lnTo>
                    <a:pt x="100" y="22"/>
                  </a:lnTo>
                  <a:lnTo>
                    <a:pt x="96" y="22"/>
                  </a:lnTo>
                  <a:lnTo>
                    <a:pt x="94" y="24"/>
                  </a:lnTo>
                  <a:lnTo>
                    <a:pt x="92" y="24"/>
                  </a:lnTo>
                  <a:lnTo>
                    <a:pt x="90" y="24"/>
                  </a:lnTo>
                  <a:lnTo>
                    <a:pt x="84" y="26"/>
                  </a:lnTo>
                  <a:lnTo>
                    <a:pt x="84" y="22"/>
                  </a:lnTo>
                  <a:lnTo>
                    <a:pt x="80" y="22"/>
                  </a:lnTo>
                  <a:lnTo>
                    <a:pt x="76" y="20"/>
                  </a:lnTo>
                  <a:lnTo>
                    <a:pt x="68" y="14"/>
                  </a:lnTo>
                  <a:lnTo>
                    <a:pt x="60" y="14"/>
                  </a:lnTo>
                  <a:lnTo>
                    <a:pt x="58" y="8"/>
                  </a:lnTo>
                  <a:lnTo>
                    <a:pt x="46" y="8"/>
                  </a:lnTo>
                  <a:lnTo>
                    <a:pt x="42" y="4"/>
                  </a:lnTo>
                  <a:lnTo>
                    <a:pt x="36" y="4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8" y="6"/>
                  </a:lnTo>
                  <a:lnTo>
                    <a:pt x="6" y="6"/>
                  </a:lnTo>
                  <a:lnTo>
                    <a:pt x="6" y="8"/>
                  </a:lnTo>
                  <a:lnTo>
                    <a:pt x="4" y="8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8"/>
                  </a:lnTo>
                  <a:lnTo>
                    <a:pt x="8" y="20"/>
                  </a:lnTo>
                  <a:lnTo>
                    <a:pt x="12" y="26"/>
                  </a:lnTo>
                  <a:lnTo>
                    <a:pt x="16" y="42"/>
                  </a:lnTo>
                  <a:lnTo>
                    <a:pt x="18" y="42"/>
                  </a:lnTo>
                  <a:lnTo>
                    <a:pt x="18" y="44"/>
                  </a:lnTo>
                  <a:lnTo>
                    <a:pt x="18" y="46"/>
                  </a:lnTo>
                  <a:lnTo>
                    <a:pt x="20" y="46"/>
                  </a:lnTo>
                  <a:lnTo>
                    <a:pt x="22" y="46"/>
                  </a:lnTo>
                  <a:lnTo>
                    <a:pt x="24" y="46"/>
                  </a:lnTo>
                  <a:lnTo>
                    <a:pt x="26" y="48"/>
                  </a:lnTo>
                  <a:lnTo>
                    <a:pt x="30" y="46"/>
                  </a:lnTo>
                  <a:lnTo>
                    <a:pt x="32" y="46"/>
                  </a:lnTo>
                  <a:lnTo>
                    <a:pt x="34" y="42"/>
                  </a:lnTo>
                  <a:lnTo>
                    <a:pt x="42" y="42"/>
                  </a:lnTo>
                  <a:lnTo>
                    <a:pt x="42" y="44"/>
                  </a:lnTo>
                  <a:lnTo>
                    <a:pt x="42" y="46"/>
                  </a:lnTo>
                  <a:lnTo>
                    <a:pt x="42" y="48"/>
                  </a:lnTo>
                  <a:lnTo>
                    <a:pt x="44" y="48"/>
                  </a:lnTo>
                  <a:lnTo>
                    <a:pt x="46" y="50"/>
                  </a:lnTo>
                  <a:lnTo>
                    <a:pt x="52" y="50"/>
                  </a:lnTo>
                  <a:lnTo>
                    <a:pt x="58" y="50"/>
                  </a:lnTo>
                  <a:lnTo>
                    <a:pt x="60" y="52"/>
                  </a:lnTo>
                  <a:lnTo>
                    <a:pt x="60" y="54"/>
                  </a:lnTo>
                  <a:lnTo>
                    <a:pt x="62" y="58"/>
                  </a:lnTo>
                  <a:lnTo>
                    <a:pt x="66" y="60"/>
                  </a:lnTo>
                  <a:lnTo>
                    <a:pt x="68" y="64"/>
                  </a:lnTo>
                  <a:lnTo>
                    <a:pt x="70" y="64"/>
                  </a:lnTo>
                  <a:lnTo>
                    <a:pt x="72" y="64"/>
                  </a:lnTo>
                  <a:lnTo>
                    <a:pt x="74" y="66"/>
                  </a:lnTo>
                  <a:lnTo>
                    <a:pt x="78" y="66"/>
                  </a:lnTo>
                  <a:lnTo>
                    <a:pt x="82" y="66"/>
                  </a:lnTo>
                  <a:lnTo>
                    <a:pt x="86" y="64"/>
                  </a:lnTo>
                  <a:lnTo>
                    <a:pt x="90" y="62"/>
                  </a:lnTo>
                  <a:lnTo>
                    <a:pt x="94" y="60"/>
                  </a:lnTo>
                  <a:lnTo>
                    <a:pt x="98" y="60"/>
                  </a:lnTo>
                  <a:lnTo>
                    <a:pt x="102" y="60"/>
                  </a:lnTo>
                  <a:lnTo>
                    <a:pt x="102" y="58"/>
                  </a:lnTo>
                  <a:lnTo>
                    <a:pt x="104" y="56"/>
                  </a:lnTo>
                  <a:lnTo>
                    <a:pt x="104" y="54"/>
                  </a:lnTo>
                  <a:lnTo>
                    <a:pt x="104" y="52"/>
                  </a:lnTo>
                  <a:lnTo>
                    <a:pt x="104" y="50"/>
                  </a:lnTo>
                  <a:lnTo>
                    <a:pt x="106" y="50"/>
                  </a:lnTo>
                  <a:lnTo>
                    <a:pt x="108" y="48"/>
                  </a:lnTo>
                  <a:lnTo>
                    <a:pt x="110" y="46"/>
                  </a:lnTo>
                  <a:lnTo>
                    <a:pt x="112" y="44"/>
                  </a:lnTo>
                  <a:lnTo>
                    <a:pt x="114" y="44"/>
                  </a:lnTo>
                  <a:lnTo>
                    <a:pt x="118" y="46"/>
                  </a:lnTo>
                  <a:lnTo>
                    <a:pt x="122" y="44"/>
                  </a:lnTo>
                  <a:lnTo>
                    <a:pt x="126" y="44"/>
                  </a:lnTo>
                  <a:lnTo>
                    <a:pt x="128" y="42"/>
                  </a:lnTo>
                  <a:lnTo>
                    <a:pt x="130" y="40"/>
                  </a:lnTo>
                  <a:lnTo>
                    <a:pt x="132" y="38"/>
                  </a:lnTo>
                  <a:lnTo>
                    <a:pt x="136" y="38"/>
                  </a:lnTo>
                  <a:lnTo>
                    <a:pt x="138" y="38"/>
                  </a:lnTo>
                  <a:lnTo>
                    <a:pt x="136" y="36"/>
                  </a:lnTo>
                  <a:lnTo>
                    <a:pt x="136" y="34"/>
                  </a:lnTo>
                  <a:lnTo>
                    <a:pt x="136" y="30"/>
                  </a:lnTo>
                  <a:lnTo>
                    <a:pt x="138" y="26"/>
                  </a:lnTo>
                  <a:lnTo>
                    <a:pt x="138" y="24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13" name="Freeform 247"/>
            <p:cNvSpPr>
              <a:spLocks/>
            </p:cNvSpPr>
            <p:nvPr/>
          </p:nvSpPr>
          <p:spPr bwMode="gray">
            <a:xfrm>
              <a:off x="1031" y="2246"/>
              <a:ext cx="152" cy="122"/>
            </a:xfrm>
            <a:custGeom>
              <a:avLst/>
              <a:gdLst>
                <a:gd name="T0" fmla="*/ 84 w 152"/>
                <a:gd name="T1" fmla="*/ 2 h 122"/>
                <a:gd name="T2" fmla="*/ 80 w 152"/>
                <a:gd name="T3" fmla="*/ 10 h 122"/>
                <a:gd name="T4" fmla="*/ 60 w 152"/>
                <a:gd name="T5" fmla="*/ 18 h 122"/>
                <a:gd name="T6" fmla="*/ 52 w 152"/>
                <a:gd name="T7" fmla="*/ 18 h 122"/>
                <a:gd name="T8" fmla="*/ 46 w 152"/>
                <a:gd name="T9" fmla="*/ 16 h 122"/>
                <a:gd name="T10" fmla="*/ 36 w 152"/>
                <a:gd name="T11" fmla="*/ 22 h 122"/>
                <a:gd name="T12" fmla="*/ 30 w 152"/>
                <a:gd name="T13" fmla="*/ 28 h 122"/>
                <a:gd name="T14" fmla="*/ 4 w 152"/>
                <a:gd name="T15" fmla="*/ 36 h 122"/>
                <a:gd name="T16" fmla="*/ 4 w 152"/>
                <a:gd name="T17" fmla="*/ 48 h 122"/>
                <a:gd name="T18" fmla="*/ 4 w 152"/>
                <a:gd name="T19" fmla="*/ 52 h 122"/>
                <a:gd name="T20" fmla="*/ 0 w 152"/>
                <a:gd name="T21" fmla="*/ 56 h 122"/>
                <a:gd name="T22" fmla="*/ 6 w 152"/>
                <a:gd name="T23" fmla="*/ 62 h 122"/>
                <a:gd name="T24" fmla="*/ 10 w 152"/>
                <a:gd name="T25" fmla="*/ 66 h 122"/>
                <a:gd name="T26" fmla="*/ 10 w 152"/>
                <a:gd name="T27" fmla="*/ 72 h 122"/>
                <a:gd name="T28" fmla="*/ 6 w 152"/>
                <a:gd name="T29" fmla="*/ 76 h 122"/>
                <a:gd name="T30" fmla="*/ 6 w 152"/>
                <a:gd name="T31" fmla="*/ 78 h 122"/>
                <a:gd name="T32" fmla="*/ 8 w 152"/>
                <a:gd name="T33" fmla="*/ 84 h 122"/>
                <a:gd name="T34" fmla="*/ 8 w 152"/>
                <a:gd name="T35" fmla="*/ 90 h 122"/>
                <a:gd name="T36" fmla="*/ 8 w 152"/>
                <a:gd name="T37" fmla="*/ 94 h 122"/>
                <a:gd name="T38" fmla="*/ 6 w 152"/>
                <a:gd name="T39" fmla="*/ 100 h 122"/>
                <a:gd name="T40" fmla="*/ 8 w 152"/>
                <a:gd name="T41" fmla="*/ 100 h 122"/>
                <a:gd name="T42" fmla="*/ 12 w 152"/>
                <a:gd name="T43" fmla="*/ 102 h 122"/>
                <a:gd name="T44" fmla="*/ 12 w 152"/>
                <a:gd name="T45" fmla="*/ 98 h 122"/>
                <a:gd name="T46" fmla="*/ 18 w 152"/>
                <a:gd name="T47" fmla="*/ 96 h 122"/>
                <a:gd name="T48" fmla="*/ 30 w 152"/>
                <a:gd name="T49" fmla="*/ 104 h 122"/>
                <a:gd name="T50" fmla="*/ 52 w 152"/>
                <a:gd name="T51" fmla="*/ 110 h 122"/>
                <a:gd name="T52" fmla="*/ 68 w 152"/>
                <a:gd name="T53" fmla="*/ 118 h 122"/>
                <a:gd name="T54" fmla="*/ 76 w 152"/>
                <a:gd name="T55" fmla="*/ 120 h 122"/>
                <a:gd name="T56" fmla="*/ 84 w 152"/>
                <a:gd name="T57" fmla="*/ 118 h 122"/>
                <a:gd name="T58" fmla="*/ 88 w 152"/>
                <a:gd name="T59" fmla="*/ 118 h 122"/>
                <a:gd name="T60" fmla="*/ 90 w 152"/>
                <a:gd name="T61" fmla="*/ 114 h 122"/>
                <a:gd name="T62" fmla="*/ 98 w 152"/>
                <a:gd name="T63" fmla="*/ 110 h 122"/>
                <a:gd name="T64" fmla="*/ 110 w 152"/>
                <a:gd name="T65" fmla="*/ 112 h 122"/>
                <a:gd name="T66" fmla="*/ 116 w 152"/>
                <a:gd name="T67" fmla="*/ 116 h 122"/>
                <a:gd name="T68" fmla="*/ 124 w 152"/>
                <a:gd name="T69" fmla="*/ 120 h 122"/>
                <a:gd name="T70" fmla="*/ 128 w 152"/>
                <a:gd name="T71" fmla="*/ 118 h 122"/>
                <a:gd name="T72" fmla="*/ 150 w 152"/>
                <a:gd name="T73" fmla="*/ 104 h 122"/>
                <a:gd name="T74" fmla="*/ 152 w 152"/>
                <a:gd name="T75" fmla="*/ 100 h 122"/>
                <a:gd name="T76" fmla="*/ 146 w 152"/>
                <a:gd name="T77" fmla="*/ 86 h 122"/>
                <a:gd name="T78" fmla="*/ 142 w 152"/>
                <a:gd name="T79" fmla="*/ 78 h 122"/>
                <a:gd name="T80" fmla="*/ 132 w 152"/>
                <a:gd name="T81" fmla="*/ 64 h 122"/>
                <a:gd name="T82" fmla="*/ 126 w 152"/>
                <a:gd name="T83" fmla="*/ 58 h 122"/>
                <a:gd name="T84" fmla="*/ 132 w 152"/>
                <a:gd name="T85" fmla="*/ 54 h 122"/>
                <a:gd name="T86" fmla="*/ 134 w 152"/>
                <a:gd name="T87" fmla="*/ 40 h 122"/>
                <a:gd name="T88" fmla="*/ 130 w 152"/>
                <a:gd name="T89" fmla="*/ 32 h 122"/>
                <a:gd name="T90" fmla="*/ 124 w 152"/>
                <a:gd name="T91" fmla="*/ 18 h 122"/>
                <a:gd name="T92" fmla="*/ 116 w 152"/>
                <a:gd name="T93" fmla="*/ 12 h 122"/>
                <a:gd name="T94" fmla="*/ 112 w 152"/>
                <a:gd name="T95" fmla="*/ 6 h 122"/>
                <a:gd name="T96" fmla="*/ 104 w 152"/>
                <a:gd name="T97" fmla="*/ 8 h 122"/>
                <a:gd name="T98" fmla="*/ 94 w 152"/>
                <a:gd name="T99" fmla="*/ 8 h 1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52"/>
                <a:gd name="T151" fmla="*/ 0 h 122"/>
                <a:gd name="T152" fmla="*/ 152 w 152"/>
                <a:gd name="T153" fmla="*/ 122 h 1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52" h="122">
                  <a:moveTo>
                    <a:pt x="90" y="4"/>
                  </a:moveTo>
                  <a:lnTo>
                    <a:pt x="84" y="0"/>
                  </a:lnTo>
                  <a:lnTo>
                    <a:pt x="84" y="2"/>
                  </a:lnTo>
                  <a:lnTo>
                    <a:pt x="82" y="4"/>
                  </a:lnTo>
                  <a:lnTo>
                    <a:pt x="82" y="8"/>
                  </a:lnTo>
                  <a:lnTo>
                    <a:pt x="80" y="10"/>
                  </a:lnTo>
                  <a:lnTo>
                    <a:pt x="78" y="12"/>
                  </a:lnTo>
                  <a:lnTo>
                    <a:pt x="60" y="18"/>
                  </a:lnTo>
                  <a:lnTo>
                    <a:pt x="56" y="18"/>
                  </a:lnTo>
                  <a:lnTo>
                    <a:pt x="52" y="18"/>
                  </a:lnTo>
                  <a:lnTo>
                    <a:pt x="52" y="16"/>
                  </a:lnTo>
                  <a:lnTo>
                    <a:pt x="48" y="16"/>
                  </a:lnTo>
                  <a:lnTo>
                    <a:pt x="46" y="16"/>
                  </a:lnTo>
                  <a:lnTo>
                    <a:pt x="42" y="16"/>
                  </a:lnTo>
                  <a:lnTo>
                    <a:pt x="38" y="20"/>
                  </a:lnTo>
                  <a:lnTo>
                    <a:pt x="36" y="22"/>
                  </a:lnTo>
                  <a:lnTo>
                    <a:pt x="32" y="24"/>
                  </a:lnTo>
                  <a:lnTo>
                    <a:pt x="30" y="26"/>
                  </a:lnTo>
                  <a:lnTo>
                    <a:pt x="30" y="28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4" y="40"/>
                  </a:lnTo>
                  <a:lnTo>
                    <a:pt x="4" y="44"/>
                  </a:lnTo>
                  <a:lnTo>
                    <a:pt x="4" y="48"/>
                  </a:lnTo>
                  <a:lnTo>
                    <a:pt x="4" y="50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2" y="56"/>
                  </a:lnTo>
                  <a:lnTo>
                    <a:pt x="4" y="60"/>
                  </a:lnTo>
                  <a:lnTo>
                    <a:pt x="6" y="62"/>
                  </a:lnTo>
                  <a:lnTo>
                    <a:pt x="8" y="62"/>
                  </a:lnTo>
                  <a:lnTo>
                    <a:pt x="8" y="64"/>
                  </a:lnTo>
                  <a:lnTo>
                    <a:pt x="10" y="66"/>
                  </a:lnTo>
                  <a:lnTo>
                    <a:pt x="12" y="68"/>
                  </a:lnTo>
                  <a:lnTo>
                    <a:pt x="12" y="70"/>
                  </a:lnTo>
                  <a:lnTo>
                    <a:pt x="10" y="72"/>
                  </a:lnTo>
                  <a:lnTo>
                    <a:pt x="8" y="74"/>
                  </a:lnTo>
                  <a:lnTo>
                    <a:pt x="6" y="76"/>
                  </a:lnTo>
                  <a:lnTo>
                    <a:pt x="6" y="78"/>
                  </a:lnTo>
                  <a:lnTo>
                    <a:pt x="8" y="80"/>
                  </a:lnTo>
                  <a:lnTo>
                    <a:pt x="8" y="82"/>
                  </a:lnTo>
                  <a:lnTo>
                    <a:pt x="8" y="84"/>
                  </a:lnTo>
                  <a:lnTo>
                    <a:pt x="6" y="86"/>
                  </a:lnTo>
                  <a:lnTo>
                    <a:pt x="6" y="88"/>
                  </a:lnTo>
                  <a:lnTo>
                    <a:pt x="8" y="90"/>
                  </a:lnTo>
                  <a:lnTo>
                    <a:pt x="6" y="90"/>
                  </a:lnTo>
                  <a:lnTo>
                    <a:pt x="6" y="92"/>
                  </a:lnTo>
                  <a:lnTo>
                    <a:pt x="8" y="94"/>
                  </a:lnTo>
                  <a:lnTo>
                    <a:pt x="8" y="96"/>
                  </a:lnTo>
                  <a:lnTo>
                    <a:pt x="8" y="98"/>
                  </a:lnTo>
                  <a:lnTo>
                    <a:pt x="6" y="100"/>
                  </a:lnTo>
                  <a:lnTo>
                    <a:pt x="8" y="100"/>
                  </a:lnTo>
                  <a:lnTo>
                    <a:pt x="8" y="102"/>
                  </a:lnTo>
                  <a:lnTo>
                    <a:pt x="10" y="102"/>
                  </a:lnTo>
                  <a:lnTo>
                    <a:pt x="12" y="102"/>
                  </a:lnTo>
                  <a:lnTo>
                    <a:pt x="12" y="100"/>
                  </a:lnTo>
                  <a:lnTo>
                    <a:pt x="12" y="98"/>
                  </a:lnTo>
                  <a:lnTo>
                    <a:pt x="14" y="98"/>
                  </a:lnTo>
                  <a:lnTo>
                    <a:pt x="14" y="96"/>
                  </a:lnTo>
                  <a:lnTo>
                    <a:pt x="18" y="96"/>
                  </a:lnTo>
                  <a:lnTo>
                    <a:pt x="20" y="100"/>
                  </a:lnTo>
                  <a:lnTo>
                    <a:pt x="26" y="100"/>
                  </a:lnTo>
                  <a:lnTo>
                    <a:pt x="30" y="104"/>
                  </a:lnTo>
                  <a:lnTo>
                    <a:pt x="42" y="104"/>
                  </a:lnTo>
                  <a:lnTo>
                    <a:pt x="44" y="110"/>
                  </a:lnTo>
                  <a:lnTo>
                    <a:pt x="52" y="110"/>
                  </a:lnTo>
                  <a:lnTo>
                    <a:pt x="60" y="116"/>
                  </a:lnTo>
                  <a:lnTo>
                    <a:pt x="64" y="118"/>
                  </a:lnTo>
                  <a:lnTo>
                    <a:pt x="68" y="118"/>
                  </a:lnTo>
                  <a:lnTo>
                    <a:pt x="68" y="122"/>
                  </a:lnTo>
                  <a:lnTo>
                    <a:pt x="74" y="120"/>
                  </a:lnTo>
                  <a:lnTo>
                    <a:pt x="76" y="120"/>
                  </a:lnTo>
                  <a:lnTo>
                    <a:pt x="78" y="120"/>
                  </a:lnTo>
                  <a:lnTo>
                    <a:pt x="80" y="118"/>
                  </a:lnTo>
                  <a:lnTo>
                    <a:pt x="84" y="118"/>
                  </a:lnTo>
                  <a:lnTo>
                    <a:pt x="86" y="120"/>
                  </a:lnTo>
                  <a:lnTo>
                    <a:pt x="88" y="120"/>
                  </a:lnTo>
                  <a:lnTo>
                    <a:pt x="88" y="118"/>
                  </a:lnTo>
                  <a:lnTo>
                    <a:pt x="88" y="116"/>
                  </a:lnTo>
                  <a:lnTo>
                    <a:pt x="88" y="114"/>
                  </a:lnTo>
                  <a:lnTo>
                    <a:pt x="90" y="114"/>
                  </a:lnTo>
                  <a:lnTo>
                    <a:pt x="92" y="112"/>
                  </a:lnTo>
                  <a:lnTo>
                    <a:pt x="94" y="110"/>
                  </a:lnTo>
                  <a:lnTo>
                    <a:pt x="98" y="110"/>
                  </a:lnTo>
                  <a:lnTo>
                    <a:pt x="102" y="108"/>
                  </a:lnTo>
                  <a:lnTo>
                    <a:pt x="106" y="108"/>
                  </a:lnTo>
                  <a:lnTo>
                    <a:pt x="110" y="112"/>
                  </a:lnTo>
                  <a:lnTo>
                    <a:pt x="112" y="112"/>
                  </a:lnTo>
                  <a:lnTo>
                    <a:pt x="114" y="114"/>
                  </a:lnTo>
                  <a:lnTo>
                    <a:pt x="116" y="116"/>
                  </a:lnTo>
                  <a:lnTo>
                    <a:pt x="118" y="118"/>
                  </a:lnTo>
                  <a:lnTo>
                    <a:pt x="122" y="120"/>
                  </a:lnTo>
                  <a:lnTo>
                    <a:pt x="124" y="120"/>
                  </a:lnTo>
                  <a:lnTo>
                    <a:pt x="126" y="120"/>
                  </a:lnTo>
                  <a:lnTo>
                    <a:pt x="128" y="120"/>
                  </a:lnTo>
                  <a:lnTo>
                    <a:pt x="128" y="118"/>
                  </a:lnTo>
                  <a:lnTo>
                    <a:pt x="150" y="104"/>
                  </a:lnTo>
                  <a:lnTo>
                    <a:pt x="152" y="102"/>
                  </a:lnTo>
                  <a:lnTo>
                    <a:pt x="152" y="100"/>
                  </a:lnTo>
                  <a:lnTo>
                    <a:pt x="150" y="98"/>
                  </a:lnTo>
                  <a:lnTo>
                    <a:pt x="148" y="92"/>
                  </a:lnTo>
                  <a:lnTo>
                    <a:pt x="146" y="86"/>
                  </a:lnTo>
                  <a:lnTo>
                    <a:pt x="146" y="84"/>
                  </a:lnTo>
                  <a:lnTo>
                    <a:pt x="144" y="82"/>
                  </a:lnTo>
                  <a:lnTo>
                    <a:pt x="142" y="78"/>
                  </a:lnTo>
                  <a:lnTo>
                    <a:pt x="140" y="72"/>
                  </a:lnTo>
                  <a:lnTo>
                    <a:pt x="136" y="68"/>
                  </a:lnTo>
                  <a:lnTo>
                    <a:pt x="132" y="64"/>
                  </a:lnTo>
                  <a:lnTo>
                    <a:pt x="130" y="60"/>
                  </a:lnTo>
                  <a:lnTo>
                    <a:pt x="126" y="58"/>
                  </a:lnTo>
                  <a:lnTo>
                    <a:pt x="128" y="58"/>
                  </a:lnTo>
                  <a:lnTo>
                    <a:pt x="130" y="56"/>
                  </a:lnTo>
                  <a:lnTo>
                    <a:pt x="132" y="54"/>
                  </a:lnTo>
                  <a:lnTo>
                    <a:pt x="134" y="50"/>
                  </a:lnTo>
                  <a:lnTo>
                    <a:pt x="136" y="46"/>
                  </a:lnTo>
                  <a:lnTo>
                    <a:pt x="134" y="40"/>
                  </a:lnTo>
                  <a:lnTo>
                    <a:pt x="132" y="36"/>
                  </a:lnTo>
                  <a:lnTo>
                    <a:pt x="130" y="32"/>
                  </a:lnTo>
                  <a:lnTo>
                    <a:pt x="128" y="28"/>
                  </a:lnTo>
                  <a:lnTo>
                    <a:pt x="126" y="22"/>
                  </a:lnTo>
                  <a:lnTo>
                    <a:pt x="124" y="18"/>
                  </a:lnTo>
                  <a:lnTo>
                    <a:pt x="122" y="16"/>
                  </a:lnTo>
                  <a:lnTo>
                    <a:pt x="120" y="14"/>
                  </a:lnTo>
                  <a:lnTo>
                    <a:pt x="116" y="12"/>
                  </a:lnTo>
                  <a:lnTo>
                    <a:pt x="114" y="10"/>
                  </a:lnTo>
                  <a:lnTo>
                    <a:pt x="112" y="8"/>
                  </a:lnTo>
                  <a:lnTo>
                    <a:pt x="112" y="6"/>
                  </a:lnTo>
                  <a:lnTo>
                    <a:pt x="110" y="6"/>
                  </a:lnTo>
                  <a:lnTo>
                    <a:pt x="108" y="8"/>
                  </a:lnTo>
                  <a:lnTo>
                    <a:pt x="104" y="8"/>
                  </a:lnTo>
                  <a:lnTo>
                    <a:pt x="98" y="8"/>
                  </a:lnTo>
                  <a:lnTo>
                    <a:pt x="94" y="8"/>
                  </a:lnTo>
                  <a:lnTo>
                    <a:pt x="92" y="6"/>
                  </a:lnTo>
                  <a:lnTo>
                    <a:pt x="90" y="4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14" name="Freeform 248"/>
            <p:cNvSpPr>
              <a:spLocks/>
            </p:cNvSpPr>
            <p:nvPr/>
          </p:nvSpPr>
          <p:spPr bwMode="gray">
            <a:xfrm>
              <a:off x="1129" y="2384"/>
              <a:ext cx="102" cy="84"/>
            </a:xfrm>
            <a:custGeom>
              <a:avLst/>
              <a:gdLst>
                <a:gd name="T0" fmla="*/ 20 w 102"/>
                <a:gd name="T1" fmla="*/ 6 h 84"/>
                <a:gd name="T2" fmla="*/ 26 w 102"/>
                <a:gd name="T3" fmla="*/ 2 h 84"/>
                <a:gd name="T4" fmla="*/ 38 w 102"/>
                <a:gd name="T5" fmla="*/ 2 h 84"/>
                <a:gd name="T6" fmla="*/ 48 w 102"/>
                <a:gd name="T7" fmla="*/ 4 h 84"/>
                <a:gd name="T8" fmla="*/ 52 w 102"/>
                <a:gd name="T9" fmla="*/ 6 h 84"/>
                <a:gd name="T10" fmla="*/ 60 w 102"/>
                <a:gd name="T11" fmla="*/ 6 h 84"/>
                <a:gd name="T12" fmla="*/ 68 w 102"/>
                <a:gd name="T13" fmla="*/ 4 h 84"/>
                <a:gd name="T14" fmla="*/ 72 w 102"/>
                <a:gd name="T15" fmla="*/ 0 h 84"/>
                <a:gd name="T16" fmla="*/ 76 w 102"/>
                <a:gd name="T17" fmla="*/ 2 h 84"/>
                <a:gd name="T18" fmla="*/ 84 w 102"/>
                <a:gd name="T19" fmla="*/ 6 h 84"/>
                <a:gd name="T20" fmla="*/ 92 w 102"/>
                <a:gd name="T21" fmla="*/ 14 h 84"/>
                <a:gd name="T22" fmla="*/ 94 w 102"/>
                <a:gd name="T23" fmla="*/ 20 h 84"/>
                <a:gd name="T24" fmla="*/ 96 w 102"/>
                <a:gd name="T25" fmla="*/ 30 h 84"/>
                <a:gd name="T26" fmla="*/ 98 w 102"/>
                <a:gd name="T27" fmla="*/ 40 h 84"/>
                <a:gd name="T28" fmla="*/ 96 w 102"/>
                <a:gd name="T29" fmla="*/ 54 h 84"/>
                <a:gd name="T30" fmla="*/ 98 w 102"/>
                <a:gd name="T31" fmla="*/ 60 h 84"/>
                <a:gd name="T32" fmla="*/ 102 w 102"/>
                <a:gd name="T33" fmla="*/ 64 h 84"/>
                <a:gd name="T34" fmla="*/ 100 w 102"/>
                <a:gd name="T35" fmla="*/ 66 h 84"/>
                <a:gd name="T36" fmla="*/ 100 w 102"/>
                <a:gd name="T37" fmla="*/ 70 h 84"/>
                <a:gd name="T38" fmla="*/ 100 w 102"/>
                <a:gd name="T39" fmla="*/ 74 h 84"/>
                <a:gd name="T40" fmla="*/ 100 w 102"/>
                <a:gd name="T41" fmla="*/ 82 h 84"/>
                <a:gd name="T42" fmla="*/ 100 w 102"/>
                <a:gd name="T43" fmla="*/ 84 h 84"/>
                <a:gd name="T44" fmla="*/ 94 w 102"/>
                <a:gd name="T45" fmla="*/ 80 h 84"/>
                <a:gd name="T46" fmla="*/ 88 w 102"/>
                <a:gd name="T47" fmla="*/ 76 h 84"/>
                <a:gd name="T48" fmla="*/ 74 w 102"/>
                <a:gd name="T49" fmla="*/ 72 h 84"/>
                <a:gd name="T50" fmla="*/ 72 w 102"/>
                <a:gd name="T51" fmla="*/ 70 h 84"/>
                <a:gd name="T52" fmla="*/ 64 w 102"/>
                <a:gd name="T53" fmla="*/ 66 h 84"/>
                <a:gd name="T54" fmla="*/ 60 w 102"/>
                <a:gd name="T55" fmla="*/ 66 h 84"/>
                <a:gd name="T56" fmla="*/ 48 w 102"/>
                <a:gd name="T57" fmla="*/ 66 h 84"/>
                <a:gd name="T58" fmla="*/ 34 w 102"/>
                <a:gd name="T59" fmla="*/ 72 h 84"/>
                <a:gd name="T60" fmla="*/ 32 w 102"/>
                <a:gd name="T61" fmla="*/ 72 h 84"/>
                <a:gd name="T62" fmla="*/ 26 w 102"/>
                <a:gd name="T63" fmla="*/ 72 h 84"/>
                <a:gd name="T64" fmla="*/ 16 w 102"/>
                <a:gd name="T65" fmla="*/ 64 h 84"/>
                <a:gd name="T66" fmla="*/ 8 w 102"/>
                <a:gd name="T67" fmla="*/ 58 h 84"/>
                <a:gd name="T68" fmla="*/ 0 w 102"/>
                <a:gd name="T69" fmla="*/ 54 h 84"/>
                <a:gd name="T70" fmla="*/ 4 w 102"/>
                <a:gd name="T71" fmla="*/ 52 h 84"/>
                <a:gd name="T72" fmla="*/ 10 w 102"/>
                <a:gd name="T73" fmla="*/ 44 h 84"/>
                <a:gd name="T74" fmla="*/ 16 w 102"/>
                <a:gd name="T75" fmla="*/ 36 h 84"/>
                <a:gd name="T76" fmla="*/ 16 w 102"/>
                <a:gd name="T77" fmla="*/ 32 h 84"/>
                <a:gd name="T78" fmla="*/ 18 w 102"/>
                <a:gd name="T79" fmla="*/ 20 h 84"/>
                <a:gd name="T80" fmla="*/ 18 w 102"/>
                <a:gd name="T81" fmla="*/ 12 h 84"/>
                <a:gd name="T82" fmla="*/ 20 w 102"/>
                <a:gd name="T83" fmla="*/ 6 h 8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02"/>
                <a:gd name="T127" fmla="*/ 0 h 84"/>
                <a:gd name="T128" fmla="*/ 102 w 102"/>
                <a:gd name="T129" fmla="*/ 84 h 8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02" h="84">
                  <a:moveTo>
                    <a:pt x="20" y="6"/>
                  </a:moveTo>
                  <a:lnTo>
                    <a:pt x="20" y="6"/>
                  </a:lnTo>
                  <a:lnTo>
                    <a:pt x="22" y="4"/>
                  </a:lnTo>
                  <a:lnTo>
                    <a:pt x="26" y="2"/>
                  </a:lnTo>
                  <a:lnTo>
                    <a:pt x="32" y="2"/>
                  </a:lnTo>
                  <a:lnTo>
                    <a:pt x="38" y="2"/>
                  </a:lnTo>
                  <a:lnTo>
                    <a:pt x="42" y="2"/>
                  </a:lnTo>
                  <a:lnTo>
                    <a:pt x="48" y="4"/>
                  </a:lnTo>
                  <a:lnTo>
                    <a:pt x="50" y="4"/>
                  </a:lnTo>
                  <a:lnTo>
                    <a:pt x="52" y="6"/>
                  </a:lnTo>
                  <a:lnTo>
                    <a:pt x="56" y="6"/>
                  </a:lnTo>
                  <a:lnTo>
                    <a:pt x="60" y="6"/>
                  </a:lnTo>
                  <a:lnTo>
                    <a:pt x="66" y="6"/>
                  </a:lnTo>
                  <a:lnTo>
                    <a:pt x="68" y="4"/>
                  </a:lnTo>
                  <a:lnTo>
                    <a:pt x="70" y="4"/>
                  </a:lnTo>
                  <a:lnTo>
                    <a:pt x="72" y="0"/>
                  </a:lnTo>
                  <a:lnTo>
                    <a:pt x="76" y="2"/>
                  </a:lnTo>
                  <a:lnTo>
                    <a:pt x="80" y="4"/>
                  </a:lnTo>
                  <a:lnTo>
                    <a:pt x="84" y="6"/>
                  </a:lnTo>
                  <a:lnTo>
                    <a:pt x="88" y="10"/>
                  </a:lnTo>
                  <a:lnTo>
                    <a:pt x="92" y="14"/>
                  </a:lnTo>
                  <a:lnTo>
                    <a:pt x="92" y="16"/>
                  </a:lnTo>
                  <a:lnTo>
                    <a:pt x="94" y="20"/>
                  </a:lnTo>
                  <a:lnTo>
                    <a:pt x="96" y="24"/>
                  </a:lnTo>
                  <a:lnTo>
                    <a:pt x="96" y="30"/>
                  </a:lnTo>
                  <a:lnTo>
                    <a:pt x="98" y="34"/>
                  </a:lnTo>
                  <a:lnTo>
                    <a:pt x="98" y="40"/>
                  </a:lnTo>
                  <a:lnTo>
                    <a:pt x="96" y="48"/>
                  </a:lnTo>
                  <a:lnTo>
                    <a:pt x="96" y="54"/>
                  </a:lnTo>
                  <a:lnTo>
                    <a:pt x="96" y="58"/>
                  </a:lnTo>
                  <a:lnTo>
                    <a:pt x="98" y="60"/>
                  </a:lnTo>
                  <a:lnTo>
                    <a:pt x="100" y="62"/>
                  </a:lnTo>
                  <a:lnTo>
                    <a:pt x="102" y="64"/>
                  </a:lnTo>
                  <a:lnTo>
                    <a:pt x="100" y="66"/>
                  </a:lnTo>
                  <a:lnTo>
                    <a:pt x="100" y="68"/>
                  </a:lnTo>
                  <a:lnTo>
                    <a:pt x="100" y="70"/>
                  </a:lnTo>
                  <a:lnTo>
                    <a:pt x="100" y="72"/>
                  </a:lnTo>
                  <a:lnTo>
                    <a:pt x="100" y="74"/>
                  </a:lnTo>
                  <a:lnTo>
                    <a:pt x="100" y="78"/>
                  </a:lnTo>
                  <a:lnTo>
                    <a:pt x="100" y="82"/>
                  </a:lnTo>
                  <a:lnTo>
                    <a:pt x="100" y="84"/>
                  </a:lnTo>
                  <a:lnTo>
                    <a:pt x="98" y="82"/>
                  </a:lnTo>
                  <a:lnTo>
                    <a:pt x="94" y="80"/>
                  </a:lnTo>
                  <a:lnTo>
                    <a:pt x="92" y="78"/>
                  </a:lnTo>
                  <a:lnTo>
                    <a:pt x="88" y="76"/>
                  </a:lnTo>
                  <a:lnTo>
                    <a:pt x="84" y="76"/>
                  </a:lnTo>
                  <a:lnTo>
                    <a:pt x="74" y="72"/>
                  </a:lnTo>
                  <a:lnTo>
                    <a:pt x="74" y="70"/>
                  </a:lnTo>
                  <a:lnTo>
                    <a:pt x="72" y="70"/>
                  </a:lnTo>
                  <a:lnTo>
                    <a:pt x="68" y="68"/>
                  </a:lnTo>
                  <a:lnTo>
                    <a:pt x="64" y="66"/>
                  </a:lnTo>
                  <a:lnTo>
                    <a:pt x="60" y="66"/>
                  </a:lnTo>
                  <a:lnTo>
                    <a:pt x="54" y="66"/>
                  </a:lnTo>
                  <a:lnTo>
                    <a:pt x="48" y="66"/>
                  </a:lnTo>
                  <a:lnTo>
                    <a:pt x="42" y="68"/>
                  </a:lnTo>
                  <a:lnTo>
                    <a:pt x="34" y="72"/>
                  </a:lnTo>
                  <a:lnTo>
                    <a:pt x="32" y="72"/>
                  </a:lnTo>
                  <a:lnTo>
                    <a:pt x="30" y="72"/>
                  </a:lnTo>
                  <a:lnTo>
                    <a:pt x="26" y="72"/>
                  </a:lnTo>
                  <a:lnTo>
                    <a:pt x="22" y="68"/>
                  </a:lnTo>
                  <a:lnTo>
                    <a:pt x="16" y="64"/>
                  </a:lnTo>
                  <a:lnTo>
                    <a:pt x="8" y="58"/>
                  </a:lnTo>
                  <a:lnTo>
                    <a:pt x="4" y="56"/>
                  </a:lnTo>
                  <a:lnTo>
                    <a:pt x="0" y="54"/>
                  </a:lnTo>
                  <a:lnTo>
                    <a:pt x="2" y="54"/>
                  </a:lnTo>
                  <a:lnTo>
                    <a:pt x="4" y="52"/>
                  </a:lnTo>
                  <a:lnTo>
                    <a:pt x="8" y="48"/>
                  </a:lnTo>
                  <a:lnTo>
                    <a:pt x="10" y="44"/>
                  </a:lnTo>
                  <a:lnTo>
                    <a:pt x="14" y="40"/>
                  </a:lnTo>
                  <a:lnTo>
                    <a:pt x="16" y="36"/>
                  </a:lnTo>
                  <a:lnTo>
                    <a:pt x="16" y="34"/>
                  </a:lnTo>
                  <a:lnTo>
                    <a:pt x="16" y="32"/>
                  </a:lnTo>
                  <a:lnTo>
                    <a:pt x="16" y="26"/>
                  </a:lnTo>
                  <a:lnTo>
                    <a:pt x="18" y="20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20" y="10"/>
                  </a:lnTo>
                  <a:lnTo>
                    <a:pt x="20" y="6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15" name="Freeform 249"/>
            <p:cNvSpPr>
              <a:spLocks/>
            </p:cNvSpPr>
            <p:nvPr/>
          </p:nvSpPr>
          <p:spPr bwMode="gray">
            <a:xfrm>
              <a:off x="1189" y="2506"/>
              <a:ext cx="42" cy="44"/>
            </a:xfrm>
            <a:custGeom>
              <a:avLst/>
              <a:gdLst>
                <a:gd name="T0" fmla="*/ 26 w 42"/>
                <a:gd name="T1" fmla="*/ 0 h 44"/>
                <a:gd name="T2" fmla="*/ 26 w 42"/>
                <a:gd name="T3" fmla="*/ 2 h 44"/>
                <a:gd name="T4" fmla="*/ 26 w 42"/>
                <a:gd name="T5" fmla="*/ 2 h 44"/>
                <a:gd name="T6" fmla="*/ 26 w 42"/>
                <a:gd name="T7" fmla="*/ 4 h 44"/>
                <a:gd name="T8" fmla="*/ 28 w 42"/>
                <a:gd name="T9" fmla="*/ 6 h 44"/>
                <a:gd name="T10" fmla="*/ 32 w 42"/>
                <a:gd name="T11" fmla="*/ 10 h 44"/>
                <a:gd name="T12" fmla="*/ 36 w 42"/>
                <a:gd name="T13" fmla="*/ 14 h 44"/>
                <a:gd name="T14" fmla="*/ 42 w 42"/>
                <a:gd name="T15" fmla="*/ 22 h 44"/>
                <a:gd name="T16" fmla="*/ 40 w 42"/>
                <a:gd name="T17" fmla="*/ 22 h 44"/>
                <a:gd name="T18" fmla="*/ 40 w 42"/>
                <a:gd name="T19" fmla="*/ 24 h 44"/>
                <a:gd name="T20" fmla="*/ 38 w 42"/>
                <a:gd name="T21" fmla="*/ 28 h 44"/>
                <a:gd name="T22" fmla="*/ 36 w 42"/>
                <a:gd name="T23" fmla="*/ 30 h 44"/>
                <a:gd name="T24" fmla="*/ 34 w 42"/>
                <a:gd name="T25" fmla="*/ 30 h 44"/>
                <a:gd name="T26" fmla="*/ 34 w 42"/>
                <a:gd name="T27" fmla="*/ 30 h 44"/>
                <a:gd name="T28" fmla="*/ 30 w 42"/>
                <a:gd name="T29" fmla="*/ 30 h 44"/>
                <a:gd name="T30" fmla="*/ 28 w 42"/>
                <a:gd name="T31" fmla="*/ 32 h 44"/>
                <a:gd name="T32" fmla="*/ 24 w 42"/>
                <a:gd name="T33" fmla="*/ 32 h 44"/>
                <a:gd name="T34" fmla="*/ 22 w 42"/>
                <a:gd name="T35" fmla="*/ 32 h 44"/>
                <a:gd name="T36" fmla="*/ 22 w 42"/>
                <a:gd name="T37" fmla="*/ 32 h 44"/>
                <a:gd name="T38" fmla="*/ 20 w 42"/>
                <a:gd name="T39" fmla="*/ 34 h 44"/>
                <a:gd name="T40" fmla="*/ 18 w 42"/>
                <a:gd name="T41" fmla="*/ 36 h 44"/>
                <a:gd name="T42" fmla="*/ 16 w 42"/>
                <a:gd name="T43" fmla="*/ 38 h 44"/>
                <a:gd name="T44" fmla="*/ 16 w 42"/>
                <a:gd name="T45" fmla="*/ 38 h 44"/>
                <a:gd name="T46" fmla="*/ 14 w 42"/>
                <a:gd name="T47" fmla="*/ 40 h 44"/>
                <a:gd name="T48" fmla="*/ 12 w 42"/>
                <a:gd name="T49" fmla="*/ 42 h 44"/>
                <a:gd name="T50" fmla="*/ 10 w 42"/>
                <a:gd name="T51" fmla="*/ 42 h 44"/>
                <a:gd name="T52" fmla="*/ 10 w 42"/>
                <a:gd name="T53" fmla="*/ 42 h 44"/>
                <a:gd name="T54" fmla="*/ 8 w 42"/>
                <a:gd name="T55" fmla="*/ 44 h 44"/>
                <a:gd name="T56" fmla="*/ 4 w 42"/>
                <a:gd name="T57" fmla="*/ 44 h 44"/>
                <a:gd name="T58" fmla="*/ 2 w 42"/>
                <a:gd name="T59" fmla="*/ 44 h 44"/>
                <a:gd name="T60" fmla="*/ 0 w 42"/>
                <a:gd name="T61" fmla="*/ 44 h 44"/>
                <a:gd name="T62" fmla="*/ 2 w 42"/>
                <a:gd name="T63" fmla="*/ 36 h 44"/>
                <a:gd name="T64" fmla="*/ 2 w 42"/>
                <a:gd name="T65" fmla="*/ 20 h 44"/>
                <a:gd name="T66" fmla="*/ 2 w 42"/>
                <a:gd name="T67" fmla="*/ 20 h 44"/>
                <a:gd name="T68" fmla="*/ 4 w 42"/>
                <a:gd name="T69" fmla="*/ 16 h 44"/>
                <a:gd name="T70" fmla="*/ 4 w 42"/>
                <a:gd name="T71" fmla="*/ 12 h 44"/>
                <a:gd name="T72" fmla="*/ 8 w 42"/>
                <a:gd name="T73" fmla="*/ 8 h 44"/>
                <a:gd name="T74" fmla="*/ 12 w 42"/>
                <a:gd name="T75" fmla="*/ 4 h 44"/>
                <a:gd name="T76" fmla="*/ 14 w 42"/>
                <a:gd name="T77" fmla="*/ 4 h 44"/>
                <a:gd name="T78" fmla="*/ 16 w 42"/>
                <a:gd name="T79" fmla="*/ 2 h 44"/>
                <a:gd name="T80" fmla="*/ 20 w 42"/>
                <a:gd name="T81" fmla="*/ 0 h 44"/>
                <a:gd name="T82" fmla="*/ 26 w 42"/>
                <a:gd name="T83" fmla="*/ 0 h 4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2"/>
                <a:gd name="T127" fmla="*/ 0 h 44"/>
                <a:gd name="T128" fmla="*/ 42 w 42"/>
                <a:gd name="T129" fmla="*/ 44 h 4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2" h="44">
                  <a:moveTo>
                    <a:pt x="26" y="0"/>
                  </a:moveTo>
                  <a:lnTo>
                    <a:pt x="26" y="2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32" y="10"/>
                  </a:lnTo>
                  <a:lnTo>
                    <a:pt x="36" y="14"/>
                  </a:lnTo>
                  <a:lnTo>
                    <a:pt x="42" y="22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38" y="28"/>
                  </a:lnTo>
                  <a:lnTo>
                    <a:pt x="36" y="30"/>
                  </a:lnTo>
                  <a:lnTo>
                    <a:pt x="34" y="30"/>
                  </a:lnTo>
                  <a:lnTo>
                    <a:pt x="30" y="30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2" y="32"/>
                  </a:lnTo>
                  <a:lnTo>
                    <a:pt x="20" y="34"/>
                  </a:lnTo>
                  <a:lnTo>
                    <a:pt x="18" y="36"/>
                  </a:lnTo>
                  <a:lnTo>
                    <a:pt x="16" y="38"/>
                  </a:lnTo>
                  <a:lnTo>
                    <a:pt x="14" y="40"/>
                  </a:lnTo>
                  <a:lnTo>
                    <a:pt x="12" y="42"/>
                  </a:lnTo>
                  <a:lnTo>
                    <a:pt x="10" y="42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36"/>
                  </a:lnTo>
                  <a:lnTo>
                    <a:pt x="2" y="20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8" y="8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20" y="0"/>
                  </a:lnTo>
                  <a:lnTo>
                    <a:pt x="26" y="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16" name="Freeform 250"/>
            <p:cNvSpPr>
              <a:spLocks/>
            </p:cNvSpPr>
            <p:nvPr/>
          </p:nvSpPr>
          <p:spPr bwMode="gray">
            <a:xfrm>
              <a:off x="1295" y="2684"/>
              <a:ext cx="270" cy="232"/>
            </a:xfrm>
            <a:custGeom>
              <a:avLst/>
              <a:gdLst>
                <a:gd name="T0" fmla="*/ 34 w 270"/>
                <a:gd name="T1" fmla="*/ 8 h 232"/>
                <a:gd name="T2" fmla="*/ 42 w 270"/>
                <a:gd name="T3" fmla="*/ 24 h 232"/>
                <a:gd name="T4" fmla="*/ 36 w 270"/>
                <a:gd name="T5" fmla="*/ 30 h 232"/>
                <a:gd name="T6" fmla="*/ 30 w 270"/>
                <a:gd name="T7" fmla="*/ 36 h 232"/>
                <a:gd name="T8" fmla="*/ 26 w 270"/>
                <a:gd name="T9" fmla="*/ 40 h 232"/>
                <a:gd name="T10" fmla="*/ 0 w 270"/>
                <a:gd name="T11" fmla="*/ 40 h 232"/>
                <a:gd name="T12" fmla="*/ 6 w 270"/>
                <a:gd name="T13" fmla="*/ 56 h 232"/>
                <a:gd name="T14" fmla="*/ 8 w 270"/>
                <a:gd name="T15" fmla="*/ 60 h 232"/>
                <a:gd name="T16" fmla="*/ 12 w 270"/>
                <a:gd name="T17" fmla="*/ 68 h 232"/>
                <a:gd name="T18" fmla="*/ 18 w 270"/>
                <a:gd name="T19" fmla="*/ 78 h 232"/>
                <a:gd name="T20" fmla="*/ 26 w 270"/>
                <a:gd name="T21" fmla="*/ 90 h 232"/>
                <a:gd name="T22" fmla="*/ 38 w 270"/>
                <a:gd name="T23" fmla="*/ 110 h 232"/>
                <a:gd name="T24" fmla="*/ 42 w 270"/>
                <a:gd name="T25" fmla="*/ 118 h 232"/>
                <a:gd name="T26" fmla="*/ 52 w 270"/>
                <a:gd name="T27" fmla="*/ 140 h 232"/>
                <a:gd name="T28" fmla="*/ 68 w 270"/>
                <a:gd name="T29" fmla="*/ 170 h 232"/>
                <a:gd name="T30" fmla="*/ 80 w 270"/>
                <a:gd name="T31" fmla="*/ 188 h 232"/>
                <a:gd name="T32" fmla="*/ 92 w 270"/>
                <a:gd name="T33" fmla="*/ 212 h 232"/>
                <a:gd name="T34" fmla="*/ 96 w 270"/>
                <a:gd name="T35" fmla="*/ 212 h 232"/>
                <a:gd name="T36" fmla="*/ 100 w 270"/>
                <a:gd name="T37" fmla="*/ 210 h 232"/>
                <a:gd name="T38" fmla="*/ 104 w 270"/>
                <a:gd name="T39" fmla="*/ 206 h 232"/>
                <a:gd name="T40" fmla="*/ 104 w 270"/>
                <a:gd name="T41" fmla="*/ 202 h 232"/>
                <a:gd name="T42" fmla="*/ 106 w 270"/>
                <a:gd name="T43" fmla="*/ 204 h 232"/>
                <a:gd name="T44" fmla="*/ 110 w 270"/>
                <a:gd name="T45" fmla="*/ 204 h 232"/>
                <a:gd name="T46" fmla="*/ 136 w 270"/>
                <a:gd name="T47" fmla="*/ 232 h 232"/>
                <a:gd name="T48" fmla="*/ 140 w 270"/>
                <a:gd name="T49" fmla="*/ 228 h 232"/>
                <a:gd name="T50" fmla="*/ 146 w 270"/>
                <a:gd name="T51" fmla="*/ 220 h 232"/>
                <a:gd name="T52" fmla="*/ 152 w 270"/>
                <a:gd name="T53" fmla="*/ 212 h 232"/>
                <a:gd name="T54" fmla="*/ 158 w 270"/>
                <a:gd name="T55" fmla="*/ 204 h 232"/>
                <a:gd name="T56" fmla="*/ 166 w 270"/>
                <a:gd name="T57" fmla="*/ 200 h 232"/>
                <a:gd name="T58" fmla="*/ 194 w 270"/>
                <a:gd name="T59" fmla="*/ 188 h 232"/>
                <a:gd name="T60" fmla="*/ 220 w 270"/>
                <a:gd name="T61" fmla="*/ 184 h 232"/>
                <a:gd name="T62" fmla="*/ 224 w 270"/>
                <a:gd name="T63" fmla="*/ 182 h 232"/>
                <a:gd name="T64" fmla="*/ 248 w 270"/>
                <a:gd name="T65" fmla="*/ 170 h 232"/>
                <a:gd name="T66" fmla="*/ 268 w 270"/>
                <a:gd name="T67" fmla="*/ 148 h 232"/>
                <a:gd name="T68" fmla="*/ 268 w 270"/>
                <a:gd name="T69" fmla="*/ 132 h 232"/>
                <a:gd name="T70" fmla="*/ 268 w 270"/>
                <a:gd name="T71" fmla="*/ 126 h 232"/>
                <a:gd name="T72" fmla="*/ 270 w 270"/>
                <a:gd name="T73" fmla="*/ 122 h 232"/>
                <a:gd name="T74" fmla="*/ 234 w 270"/>
                <a:gd name="T75" fmla="*/ 124 h 232"/>
                <a:gd name="T76" fmla="*/ 232 w 270"/>
                <a:gd name="T77" fmla="*/ 122 h 232"/>
                <a:gd name="T78" fmla="*/ 228 w 270"/>
                <a:gd name="T79" fmla="*/ 120 h 232"/>
                <a:gd name="T80" fmla="*/ 228 w 270"/>
                <a:gd name="T81" fmla="*/ 116 h 232"/>
                <a:gd name="T82" fmla="*/ 220 w 270"/>
                <a:gd name="T83" fmla="*/ 108 h 232"/>
                <a:gd name="T84" fmla="*/ 216 w 270"/>
                <a:gd name="T85" fmla="*/ 110 h 232"/>
                <a:gd name="T86" fmla="*/ 210 w 270"/>
                <a:gd name="T87" fmla="*/ 110 h 232"/>
                <a:gd name="T88" fmla="*/ 206 w 270"/>
                <a:gd name="T89" fmla="*/ 106 h 232"/>
                <a:gd name="T90" fmla="*/ 202 w 270"/>
                <a:gd name="T91" fmla="*/ 98 h 232"/>
                <a:gd name="T92" fmla="*/ 196 w 270"/>
                <a:gd name="T93" fmla="*/ 88 h 232"/>
                <a:gd name="T94" fmla="*/ 192 w 270"/>
                <a:gd name="T95" fmla="*/ 80 h 232"/>
                <a:gd name="T96" fmla="*/ 172 w 270"/>
                <a:gd name="T97" fmla="*/ 54 h 232"/>
                <a:gd name="T98" fmla="*/ 154 w 270"/>
                <a:gd name="T99" fmla="*/ 52 h 232"/>
                <a:gd name="T100" fmla="*/ 150 w 270"/>
                <a:gd name="T101" fmla="*/ 48 h 232"/>
                <a:gd name="T102" fmla="*/ 144 w 270"/>
                <a:gd name="T103" fmla="*/ 46 h 232"/>
                <a:gd name="T104" fmla="*/ 138 w 270"/>
                <a:gd name="T105" fmla="*/ 40 h 232"/>
                <a:gd name="T106" fmla="*/ 130 w 270"/>
                <a:gd name="T107" fmla="*/ 34 h 232"/>
                <a:gd name="T108" fmla="*/ 120 w 270"/>
                <a:gd name="T109" fmla="*/ 28 h 232"/>
                <a:gd name="T110" fmla="*/ 102 w 270"/>
                <a:gd name="T111" fmla="*/ 16 h 232"/>
                <a:gd name="T112" fmla="*/ 68 w 270"/>
                <a:gd name="T113" fmla="*/ 4 h 232"/>
                <a:gd name="T114" fmla="*/ 62 w 270"/>
                <a:gd name="T115" fmla="*/ 0 h 232"/>
                <a:gd name="T116" fmla="*/ 58 w 270"/>
                <a:gd name="T117" fmla="*/ 2 h 23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70"/>
                <a:gd name="T178" fmla="*/ 0 h 232"/>
                <a:gd name="T179" fmla="*/ 270 w 270"/>
                <a:gd name="T180" fmla="*/ 232 h 23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70" h="232">
                  <a:moveTo>
                    <a:pt x="54" y="4"/>
                  </a:moveTo>
                  <a:lnTo>
                    <a:pt x="34" y="8"/>
                  </a:lnTo>
                  <a:lnTo>
                    <a:pt x="42" y="22"/>
                  </a:lnTo>
                  <a:lnTo>
                    <a:pt x="42" y="24"/>
                  </a:lnTo>
                  <a:lnTo>
                    <a:pt x="40" y="26"/>
                  </a:lnTo>
                  <a:lnTo>
                    <a:pt x="36" y="30"/>
                  </a:lnTo>
                  <a:lnTo>
                    <a:pt x="34" y="34"/>
                  </a:lnTo>
                  <a:lnTo>
                    <a:pt x="30" y="36"/>
                  </a:lnTo>
                  <a:lnTo>
                    <a:pt x="28" y="38"/>
                  </a:lnTo>
                  <a:lnTo>
                    <a:pt x="26" y="40"/>
                  </a:lnTo>
                  <a:lnTo>
                    <a:pt x="24" y="42"/>
                  </a:lnTo>
                  <a:lnTo>
                    <a:pt x="0" y="40"/>
                  </a:lnTo>
                  <a:lnTo>
                    <a:pt x="2" y="46"/>
                  </a:lnTo>
                  <a:lnTo>
                    <a:pt x="6" y="56"/>
                  </a:lnTo>
                  <a:lnTo>
                    <a:pt x="6" y="58"/>
                  </a:lnTo>
                  <a:lnTo>
                    <a:pt x="8" y="60"/>
                  </a:lnTo>
                  <a:lnTo>
                    <a:pt x="10" y="64"/>
                  </a:lnTo>
                  <a:lnTo>
                    <a:pt x="12" y="68"/>
                  </a:lnTo>
                  <a:lnTo>
                    <a:pt x="16" y="74"/>
                  </a:lnTo>
                  <a:lnTo>
                    <a:pt x="18" y="78"/>
                  </a:lnTo>
                  <a:lnTo>
                    <a:pt x="22" y="82"/>
                  </a:lnTo>
                  <a:lnTo>
                    <a:pt x="26" y="90"/>
                  </a:lnTo>
                  <a:lnTo>
                    <a:pt x="34" y="100"/>
                  </a:lnTo>
                  <a:lnTo>
                    <a:pt x="38" y="110"/>
                  </a:lnTo>
                  <a:lnTo>
                    <a:pt x="42" y="114"/>
                  </a:lnTo>
                  <a:lnTo>
                    <a:pt x="42" y="118"/>
                  </a:lnTo>
                  <a:lnTo>
                    <a:pt x="46" y="128"/>
                  </a:lnTo>
                  <a:lnTo>
                    <a:pt x="52" y="140"/>
                  </a:lnTo>
                  <a:lnTo>
                    <a:pt x="58" y="152"/>
                  </a:lnTo>
                  <a:lnTo>
                    <a:pt x="68" y="170"/>
                  </a:lnTo>
                  <a:lnTo>
                    <a:pt x="72" y="176"/>
                  </a:lnTo>
                  <a:lnTo>
                    <a:pt x="80" y="188"/>
                  </a:lnTo>
                  <a:lnTo>
                    <a:pt x="86" y="202"/>
                  </a:lnTo>
                  <a:lnTo>
                    <a:pt x="92" y="212"/>
                  </a:lnTo>
                  <a:lnTo>
                    <a:pt x="94" y="216"/>
                  </a:lnTo>
                  <a:lnTo>
                    <a:pt x="96" y="212"/>
                  </a:lnTo>
                  <a:lnTo>
                    <a:pt x="98" y="212"/>
                  </a:lnTo>
                  <a:lnTo>
                    <a:pt x="100" y="210"/>
                  </a:lnTo>
                  <a:lnTo>
                    <a:pt x="102" y="210"/>
                  </a:lnTo>
                  <a:lnTo>
                    <a:pt x="104" y="206"/>
                  </a:lnTo>
                  <a:lnTo>
                    <a:pt x="104" y="202"/>
                  </a:lnTo>
                  <a:lnTo>
                    <a:pt x="106" y="204"/>
                  </a:lnTo>
                  <a:lnTo>
                    <a:pt x="108" y="204"/>
                  </a:lnTo>
                  <a:lnTo>
                    <a:pt x="110" y="204"/>
                  </a:lnTo>
                  <a:lnTo>
                    <a:pt x="114" y="204"/>
                  </a:lnTo>
                  <a:lnTo>
                    <a:pt x="136" y="232"/>
                  </a:lnTo>
                  <a:lnTo>
                    <a:pt x="140" y="228"/>
                  </a:lnTo>
                  <a:lnTo>
                    <a:pt x="142" y="224"/>
                  </a:lnTo>
                  <a:lnTo>
                    <a:pt x="146" y="220"/>
                  </a:lnTo>
                  <a:lnTo>
                    <a:pt x="148" y="216"/>
                  </a:lnTo>
                  <a:lnTo>
                    <a:pt x="152" y="212"/>
                  </a:lnTo>
                  <a:lnTo>
                    <a:pt x="156" y="206"/>
                  </a:lnTo>
                  <a:lnTo>
                    <a:pt x="158" y="204"/>
                  </a:lnTo>
                  <a:lnTo>
                    <a:pt x="160" y="202"/>
                  </a:lnTo>
                  <a:lnTo>
                    <a:pt x="166" y="200"/>
                  </a:lnTo>
                  <a:lnTo>
                    <a:pt x="178" y="194"/>
                  </a:lnTo>
                  <a:lnTo>
                    <a:pt x="194" y="188"/>
                  </a:lnTo>
                  <a:lnTo>
                    <a:pt x="208" y="184"/>
                  </a:lnTo>
                  <a:lnTo>
                    <a:pt x="220" y="184"/>
                  </a:lnTo>
                  <a:lnTo>
                    <a:pt x="220" y="182"/>
                  </a:lnTo>
                  <a:lnTo>
                    <a:pt x="224" y="182"/>
                  </a:lnTo>
                  <a:lnTo>
                    <a:pt x="236" y="178"/>
                  </a:lnTo>
                  <a:lnTo>
                    <a:pt x="248" y="170"/>
                  </a:lnTo>
                  <a:lnTo>
                    <a:pt x="260" y="160"/>
                  </a:lnTo>
                  <a:lnTo>
                    <a:pt x="268" y="148"/>
                  </a:lnTo>
                  <a:lnTo>
                    <a:pt x="270" y="132"/>
                  </a:lnTo>
                  <a:lnTo>
                    <a:pt x="268" y="132"/>
                  </a:lnTo>
                  <a:lnTo>
                    <a:pt x="268" y="130"/>
                  </a:lnTo>
                  <a:lnTo>
                    <a:pt x="268" y="126"/>
                  </a:lnTo>
                  <a:lnTo>
                    <a:pt x="268" y="124"/>
                  </a:lnTo>
                  <a:lnTo>
                    <a:pt x="270" y="122"/>
                  </a:lnTo>
                  <a:lnTo>
                    <a:pt x="254" y="124"/>
                  </a:lnTo>
                  <a:lnTo>
                    <a:pt x="234" y="124"/>
                  </a:lnTo>
                  <a:lnTo>
                    <a:pt x="232" y="122"/>
                  </a:lnTo>
                  <a:lnTo>
                    <a:pt x="230" y="122"/>
                  </a:lnTo>
                  <a:lnTo>
                    <a:pt x="228" y="120"/>
                  </a:lnTo>
                  <a:lnTo>
                    <a:pt x="228" y="118"/>
                  </a:lnTo>
                  <a:lnTo>
                    <a:pt x="228" y="116"/>
                  </a:lnTo>
                  <a:lnTo>
                    <a:pt x="230" y="110"/>
                  </a:lnTo>
                  <a:lnTo>
                    <a:pt x="220" y="108"/>
                  </a:lnTo>
                  <a:lnTo>
                    <a:pt x="218" y="108"/>
                  </a:lnTo>
                  <a:lnTo>
                    <a:pt x="216" y="110"/>
                  </a:lnTo>
                  <a:lnTo>
                    <a:pt x="214" y="110"/>
                  </a:lnTo>
                  <a:lnTo>
                    <a:pt x="210" y="110"/>
                  </a:lnTo>
                  <a:lnTo>
                    <a:pt x="206" y="108"/>
                  </a:lnTo>
                  <a:lnTo>
                    <a:pt x="206" y="106"/>
                  </a:lnTo>
                  <a:lnTo>
                    <a:pt x="204" y="102"/>
                  </a:lnTo>
                  <a:lnTo>
                    <a:pt x="202" y="98"/>
                  </a:lnTo>
                  <a:lnTo>
                    <a:pt x="200" y="92"/>
                  </a:lnTo>
                  <a:lnTo>
                    <a:pt x="196" y="88"/>
                  </a:lnTo>
                  <a:lnTo>
                    <a:pt x="194" y="84"/>
                  </a:lnTo>
                  <a:lnTo>
                    <a:pt x="192" y="80"/>
                  </a:lnTo>
                  <a:lnTo>
                    <a:pt x="172" y="54"/>
                  </a:lnTo>
                  <a:lnTo>
                    <a:pt x="154" y="54"/>
                  </a:lnTo>
                  <a:lnTo>
                    <a:pt x="154" y="52"/>
                  </a:lnTo>
                  <a:lnTo>
                    <a:pt x="152" y="50"/>
                  </a:lnTo>
                  <a:lnTo>
                    <a:pt x="150" y="48"/>
                  </a:lnTo>
                  <a:lnTo>
                    <a:pt x="144" y="46"/>
                  </a:lnTo>
                  <a:lnTo>
                    <a:pt x="142" y="44"/>
                  </a:lnTo>
                  <a:lnTo>
                    <a:pt x="138" y="40"/>
                  </a:lnTo>
                  <a:lnTo>
                    <a:pt x="134" y="38"/>
                  </a:lnTo>
                  <a:lnTo>
                    <a:pt x="130" y="34"/>
                  </a:lnTo>
                  <a:lnTo>
                    <a:pt x="124" y="30"/>
                  </a:lnTo>
                  <a:lnTo>
                    <a:pt x="120" y="28"/>
                  </a:lnTo>
                  <a:lnTo>
                    <a:pt x="114" y="26"/>
                  </a:lnTo>
                  <a:lnTo>
                    <a:pt x="102" y="16"/>
                  </a:lnTo>
                  <a:lnTo>
                    <a:pt x="94" y="16"/>
                  </a:lnTo>
                  <a:lnTo>
                    <a:pt x="68" y="4"/>
                  </a:lnTo>
                  <a:lnTo>
                    <a:pt x="62" y="0"/>
                  </a:lnTo>
                  <a:lnTo>
                    <a:pt x="60" y="2"/>
                  </a:lnTo>
                  <a:lnTo>
                    <a:pt x="58" y="2"/>
                  </a:lnTo>
                  <a:lnTo>
                    <a:pt x="54" y="4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17" name="Freeform 251"/>
            <p:cNvSpPr>
              <a:spLocks/>
            </p:cNvSpPr>
            <p:nvPr/>
          </p:nvSpPr>
          <p:spPr bwMode="gray">
            <a:xfrm>
              <a:off x="1389" y="2886"/>
              <a:ext cx="42" cy="66"/>
            </a:xfrm>
            <a:custGeom>
              <a:avLst/>
              <a:gdLst>
                <a:gd name="T0" fmla="*/ 20 w 42"/>
                <a:gd name="T1" fmla="*/ 66 h 66"/>
                <a:gd name="T2" fmla="*/ 16 w 42"/>
                <a:gd name="T3" fmla="*/ 64 h 66"/>
                <a:gd name="T4" fmla="*/ 12 w 42"/>
                <a:gd name="T5" fmla="*/ 62 h 66"/>
                <a:gd name="T6" fmla="*/ 10 w 42"/>
                <a:gd name="T7" fmla="*/ 62 h 66"/>
                <a:gd name="T8" fmla="*/ 10 w 42"/>
                <a:gd name="T9" fmla="*/ 60 h 66"/>
                <a:gd name="T10" fmla="*/ 8 w 42"/>
                <a:gd name="T11" fmla="*/ 46 h 66"/>
                <a:gd name="T12" fmla="*/ 2 w 42"/>
                <a:gd name="T13" fmla="*/ 38 h 66"/>
                <a:gd name="T14" fmla="*/ 2 w 42"/>
                <a:gd name="T15" fmla="*/ 36 h 66"/>
                <a:gd name="T16" fmla="*/ 2 w 42"/>
                <a:gd name="T17" fmla="*/ 32 h 66"/>
                <a:gd name="T18" fmla="*/ 2 w 42"/>
                <a:gd name="T19" fmla="*/ 26 h 66"/>
                <a:gd name="T20" fmla="*/ 2 w 42"/>
                <a:gd name="T21" fmla="*/ 20 h 66"/>
                <a:gd name="T22" fmla="*/ 0 w 42"/>
                <a:gd name="T23" fmla="*/ 14 h 66"/>
                <a:gd name="T24" fmla="*/ 0 w 42"/>
                <a:gd name="T25" fmla="*/ 14 h 66"/>
                <a:gd name="T26" fmla="*/ 2 w 42"/>
                <a:gd name="T27" fmla="*/ 12 h 66"/>
                <a:gd name="T28" fmla="*/ 4 w 42"/>
                <a:gd name="T29" fmla="*/ 10 h 66"/>
                <a:gd name="T30" fmla="*/ 6 w 42"/>
                <a:gd name="T31" fmla="*/ 8 h 66"/>
                <a:gd name="T32" fmla="*/ 8 w 42"/>
                <a:gd name="T33" fmla="*/ 8 h 66"/>
                <a:gd name="T34" fmla="*/ 8 w 42"/>
                <a:gd name="T35" fmla="*/ 8 h 66"/>
                <a:gd name="T36" fmla="*/ 8 w 42"/>
                <a:gd name="T37" fmla="*/ 6 h 66"/>
                <a:gd name="T38" fmla="*/ 10 w 42"/>
                <a:gd name="T39" fmla="*/ 4 h 66"/>
                <a:gd name="T40" fmla="*/ 10 w 42"/>
                <a:gd name="T41" fmla="*/ 2 h 66"/>
                <a:gd name="T42" fmla="*/ 10 w 42"/>
                <a:gd name="T43" fmla="*/ 2 h 66"/>
                <a:gd name="T44" fmla="*/ 10 w 42"/>
                <a:gd name="T45" fmla="*/ 0 h 66"/>
                <a:gd name="T46" fmla="*/ 10 w 42"/>
                <a:gd name="T47" fmla="*/ 0 h 66"/>
                <a:gd name="T48" fmla="*/ 14 w 42"/>
                <a:gd name="T49" fmla="*/ 2 h 66"/>
                <a:gd name="T50" fmla="*/ 14 w 42"/>
                <a:gd name="T51" fmla="*/ 2 h 66"/>
                <a:gd name="T52" fmla="*/ 18 w 42"/>
                <a:gd name="T53" fmla="*/ 2 h 66"/>
                <a:gd name="T54" fmla="*/ 20 w 42"/>
                <a:gd name="T55" fmla="*/ 2 h 66"/>
                <a:gd name="T56" fmla="*/ 42 w 42"/>
                <a:gd name="T57" fmla="*/ 30 h 66"/>
                <a:gd name="T58" fmla="*/ 42 w 42"/>
                <a:gd name="T59" fmla="*/ 30 h 66"/>
                <a:gd name="T60" fmla="*/ 40 w 42"/>
                <a:gd name="T61" fmla="*/ 32 h 66"/>
                <a:gd name="T62" fmla="*/ 38 w 42"/>
                <a:gd name="T63" fmla="*/ 34 h 66"/>
                <a:gd name="T64" fmla="*/ 38 w 42"/>
                <a:gd name="T65" fmla="*/ 36 h 66"/>
                <a:gd name="T66" fmla="*/ 38 w 42"/>
                <a:gd name="T67" fmla="*/ 40 h 66"/>
                <a:gd name="T68" fmla="*/ 40 w 42"/>
                <a:gd name="T69" fmla="*/ 40 h 66"/>
                <a:gd name="T70" fmla="*/ 40 w 42"/>
                <a:gd name="T71" fmla="*/ 42 h 66"/>
                <a:gd name="T72" fmla="*/ 40 w 42"/>
                <a:gd name="T73" fmla="*/ 44 h 66"/>
                <a:gd name="T74" fmla="*/ 40 w 42"/>
                <a:gd name="T75" fmla="*/ 46 h 66"/>
                <a:gd name="T76" fmla="*/ 40 w 42"/>
                <a:gd name="T77" fmla="*/ 48 h 66"/>
                <a:gd name="T78" fmla="*/ 38 w 42"/>
                <a:gd name="T79" fmla="*/ 48 h 66"/>
                <a:gd name="T80" fmla="*/ 36 w 42"/>
                <a:gd name="T81" fmla="*/ 48 h 66"/>
                <a:gd name="T82" fmla="*/ 36 w 42"/>
                <a:gd name="T83" fmla="*/ 48 h 66"/>
                <a:gd name="T84" fmla="*/ 34 w 42"/>
                <a:gd name="T85" fmla="*/ 48 h 66"/>
                <a:gd name="T86" fmla="*/ 34 w 42"/>
                <a:gd name="T87" fmla="*/ 50 h 66"/>
                <a:gd name="T88" fmla="*/ 32 w 42"/>
                <a:gd name="T89" fmla="*/ 52 h 66"/>
                <a:gd name="T90" fmla="*/ 30 w 42"/>
                <a:gd name="T91" fmla="*/ 54 h 66"/>
                <a:gd name="T92" fmla="*/ 28 w 42"/>
                <a:gd name="T93" fmla="*/ 56 h 66"/>
                <a:gd name="T94" fmla="*/ 28 w 42"/>
                <a:gd name="T95" fmla="*/ 56 h 66"/>
                <a:gd name="T96" fmla="*/ 30 w 42"/>
                <a:gd name="T97" fmla="*/ 60 h 66"/>
                <a:gd name="T98" fmla="*/ 28 w 42"/>
                <a:gd name="T99" fmla="*/ 62 h 66"/>
                <a:gd name="T100" fmla="*/ 28 w 42"/>
                <a:gd name="T101" fmla="*/ 62 h 66"/>
                <a:gd name="T102" fmla="*/ 26 w 42"/>
                <a:gd name="T103" fmla="*/ 60 h 66"/>
                <a:gd name="T104" fmla="*/ 24 w 42"/>
                <a:gd name="T105" fmla="*/ 60 h 66"/>
                <a:gd name="T106" fmla="*/ 24 w 42"/>
                <a:gd name="T107" fmla="*/ 62 h 66"/>
                <a:gd name="T108" fmla="*/ 22 w 42"/>
                <a:gd name="T109" fmla="*/ 64 h 66"/>
                <a:gd name="T110" fmla="*/ 20 w 42"/>
                <a:gd name="T111" fmla="*/ 66 h 66"/>
                <a:gd name="T112" fmla="*/ 20 w 42"/>
                <a:gd name="T113" fmla="*/ 66 h 6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2"/>
                <a:gd name="T172" fmla="*/ 0 h 66"/>
                <a:gd name="T173" fmla="*/ 42 w 42"/>
                <a:gd name="T174" fmla="*/ 66 h 6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2" h="66">
                  <a:moveTo>
                    <a:pt x="20" y="66"/>
                  </a:moveTo>
                  <a:lnTo>
                    <a:pt x="16" y="64"/>
                  </a:lnTo>
                  <a:lnTo>
                    <a:pt x="12" y="62"/>
                  </a:lnTo>
                  <a:lnTo>
                    <a:pt x="10" y="62"/>
                  </a:lnTo>
                  <a:lnTo>
                    <a:pt x="10" y="60"/>
                  </a:lnTo>
                  <a:lnTo>
                    <a:pt x="8" y="46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2" y="32"/>
                  </a:lnTo>
                  <a:lnTo>
                    <a:pt x="2" y="26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42" y="30"/>
                  </a:lnTo>
                  <a:lnTo>
                    <a:pt x="40" y="32"/>
                  </a:lnTo>
                  <a:lnTo>
                    <a:pt x="38" y="34"/>
                  </a:lnTo>
                  <a:lnTo>
                    <a:pt x="38" y="36"/>
                  </a:lnTo>
                  <a:lnTo>
                    <a:pt x="38" y="40"/>
                  </a:lnTo>
                  <a:lnTo>
                    <a:pt x="40" y="40"/>
                  </a:lnTo>
                  <a:lnTo>
                    <a:pt x="40" y="42"/>
                  </a:lnTo>
                  <a:lnTo>
                    <a:pt x="40" y="44"/>
                  </a:lnTo>
                  <a:lnTo>
                    <a:pt x="40" y="46"/>
                  </a:lnTo>
                  <a:lnTo>
                    <a:pt x="40" y="48"/>
                  </a:lnTo>
                  <a:lnTo>
                    <a:pt x="38" y="48"/>
                  </a:lnTo>
                  <a:lnTo>
                    <a:pt x="36" y="48"/>
                  </a:lnTo>
                  <a:lnTo>
                    <a:pt x="34" y="48"/>
                  </a:lnTo>
                  <a:lnTo>
                    <a:pt x="34" y="50"/>
                  </a:lnTo>
                  <a:lnTo>
                    <a:pt x="32" y="52"/>
                  </a:lnTo>
                  <a:lnTo>
                    <a:pt x="30" y="54"/>
                  </a:lnTo>
                  <a:lnTo>
                    <a:pt x="28" y="56"/>
                  </a:lnTo>
                  <a:lnTo>
                    <a:pt x="30" y="60"/>
                  </a:lnTo>
                  <a:lnTo>
                    <a:pt x="28" y="62"/>
                  </a:lnTo>
                  <a:lnTo>
                    <a:pt x="26" y="60"/>
                  </a:lnTo>
                  <a:lnTo>
                    <a:pt x="24" y="60"/>
                  </a:lnTo>
                  <a:lnTo>
                    <a:pt x="24" y="62"/>
                  </a:lnTo>
                  <a:lnTo>
                    <a:pt x="22" y="64"/>
                  </a:lnTo>
                  <a:lnTo>
                    <a:pt x="20" y="66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18" name="Freeform 252"/>
            <p:cNvSpPr>
              <a:spLocks/>
            </p:cNvSpPr>
            <p:nvPr/>
          </p:nvSpPr>
          <p:spPr bwMode="gray">
            <a:xfrm>
              <a:off x="1409" y="2868"/>
              <a:ext cx="118" cy="86"/>
            </a:xfrm>
            <a:custGeom>
              <a:avLst/>
              <a:gdLst>
                <a:gd name="T0" fmla="*/ 118 w 118"/>
                <a:gd name="T1" fmla="*/ 28 h 86"/>
                <a:gd name="T2" fmla="*/ 102 w 118"/>
                <a:gd name="T3" fmla="*/ 32 h 86"/>
                <a:gd name="T4" fmla="*/ 94 w 118"/>
                <a:gd name="T5" fmla="*/ 38 h 86"/>
                <a:gd name="T6" fmla="*/ 86 w 118"/>
                <a:gd name="T7" fmla="*/ 46 h 86"/>
                <a:gd name="T8" fmla="*/ 80 w 118"/>
                <a:gd name="T9" fmla="*/ 54 h 86"/>
                <a:gd name="T10" fmla="*/ 74 w 118"/>
                <a:gd name="T11" fmla="*/ 58 h 86"/>
                <a:gd name="T12" fmla="*/ 68 w 118"/>
                <a:gd name="T13" fmla="*/ 60 h 86"/>
                <a:gd name="T14" fmla="*/ 62 w 118"/>
                <a:gd name="T15" fmla="*/ 62 h 86"/>
                <a:gd name="T16" fmla="*/ 58 w 118"/>
                <a:gd name="T17" fmla="*/ 64 h 86"/>
                <a:gd name="T18" fmla="*/ 54 w 118"/>
                <a:gd name="T19" fmla="*/ 64 h 86"/>
                <a:gd name="T20" fmla="*/ 52 w 118"/>
                <a:gd name="T21" fmla="*/ 64 h 86"/>
                <a:gd name="T22" fmla="*/ 36 w 118"/>
                <a:gd name="T23" fmla="*/ 78 h 86"/>
                <a:gd name="T24" fmla="*/ 6 w 118"/>
                <a:gd name="T25" fmla="*/ 86 h 86"/>
                <a:gd name="T26" fmla="*/ 2 w 118"/>
                <a:gd name="T27" fmla="*/ 84 h 86"/>
                <a:gd name="T28" fmla="*/ 0 w 118"/>
                <a:gd name="T29" fmla="*/ 84 h 86"/>
                <a:gd name="T30" fmla="*/ 0 w 118"/>
                <a:gd name="T31" fmla="*/ 84 h 86"/>
                <a:gd name="T32" fmla="*/ 2 w 118"/>
                <a:gd name="T33" fmla="*/ 84 h 86"/>
                <a:gd name="T34" fmla="*/ 4 w 118"/>
                <a:gd name="T35" fmla="*/ 80 h 86"/>
                <a:gd name="T36" fmla="*/ 4 w 118"/>
                <a:gd name="T37" fmla="*/ 80 h 86"/>
                <a:gd name="T38" fmla="*/ 6 w 118"/>
                <a:gd name="T39" fmla="*/ 80 h 86"/>
                <a:gd name="T40" fmla="*/ 8 w 118"/>
                <a:gd name="T41" fmla="*/ 80 h 86"/>
                <a:gd name="T42" fmla="*/ 10 w 118"/>
                <a:gd name="T43" fmla="*/ 78 h 86"/>
                <a:gd name="T44" fmla="*/ 8 w 118"/>
                <a:gd name="T45" fmla="*/ 74 h 86"/>
                <a:gd name="T46" fmla="*/ 12 w 118"/>
                <a:gd name="T47" fmla="*/ 68 h 86"/>
                <a:gd name="T48" fmla="*/ 14 w 118"/>
                <a:gd name="T49" fmla="*/ 68 h 86"/>
                <a:gd name="T50" fmla="*/ 14 w 118"/>
                <a:gd name="T51" fmla="*/ 66 h 86"/>
                <a:gd name="T52" fmla="*/ 16 w 118"/>
                <a:gd name="T53" fmla="*/ 66 h 86"/>
                <a:gd name="T54" fmla="*/ 18 w 118"/>
                <a:gd name="T55" fmla="*/ 66 h 86"/>
                <a:gd name="T56" fmla="*/ 20 w 118"/>
                <a:gd name="T57" fmla="*/ 66 h 86"/>
                <a:gd name="T58" fmla="*/ 20 w 118"/>
                <a:gd name="T59" fmla="*/ 66 h 86"/>
                <a:gd name="T60" fmla="*/ 22 w 118"/>
                <a:gd name="T61" fmla="*/ 64 h 86"/>
                <a:gd name="T62" fmla="*/ 20 w 118"/>
                <a:gd name="T63" fmla="*/ 62 h 86"/>
                <a:gd name="T64" fmla="*/ 20 w 118"/>
                <a:gd name="T65" fmla="*/ 60 h 86"/>
                <a:gd name="T66" fmla="*/ 20 w 118"/>
                <a:gd name="T67" fmla="*/ 58 h 86"/>
                <a:gd name="T68" fmla="*/ 18 w 118"/>
                <a:gd name="T69" fmla="*/ 56 h 86"/>
                <a:gd name="T70" fmla="*/ 18 w 118"/>
                <a:gd name="T71" fmla="*/ 54 h 86"/>
                <a:gd name="T72" fmla="*/ 18 w 118"/>
                <a:gd name="T73" fmla="*/ 50 h 86"/>
                <a:gd name="T74" fmla="*/ 22 w 118"/>
                <a:gd name="T75" fmla="*/ 48 h 86"/>
                <a:gd name="T76" fmla="*/ 22 w 118"/>
                <a:gd name="T77" fmla="*/ 48 h 86"/>
                <a:gd name="T78" fmla="*/ 24 w 118"/>
                <a:gd name="T79" fmla="*/ 46 h 86"/>
                <a:gd name="T80" fmla="*/ 26 w 118"/>
                <a:gd name="T81" fmla="*/ 44 h 86"/>
                <a:gd name="T82" fmla="*/ 26 w 118"/>
                <a:gd name="T83" fmla="*/ 44 h 86"/>
                <a:gd name="T84" fmla="*/ 28 w 118"/>
                <a:gd name="T85" fmla="*/ 42 h 86"/>
                <a:gd name="T86" fmla="*/ 30 w 118"/>
                <a:gd name="T87" fmla="*/ 38 h 86"/>
                <a:gd name="T88" fmla="*/ 34 w 118"/>
                <a:gd name="T89" fmla="*/ 34 h 86"/>
                <a:gd name="T90" fmla="*/ 38 w 118"/>
                <a:gd name="T91" fmla="*/ 30 h 86"/>
                <a:gd name="T92" fmla="*/ 40 w 118"/>
                <a:gd name="T93" fmla="*/ 24 h 86"/>
                <a:gd name="T94" fmla="*/ 44 w 118"/>
                <a:gd name="T95" fmla="*/ 20 h 86"/>
                <a:gd name="T96" fmla="*/ 48 w 118"/>
                <a:gd name="T97" fmla="*/ 18 h 86"/>
                <a:gd name="T98" fmla="*/ 50 w 118"/>
                <a:gd name="T99" fmla="*/ 16 h 86"/>
                <a:gd name="T100" fmla="*/ 54 w 118"/>
                <a:gd name="T101" fmla="*/ 14 h 86"/>
                <a:gd name="T102" fmla="*/ 66 w 118"/>
                <a:gd name="T103" fmla="*/ 10 h 86"/>
                <a:gd name="T104" fmla="*/ 80 w 118"/>
                <a:gd name="T105" fmla="*/ 6 h 86"/>
                <a:gd name="T106" fmla="*/ 94 w 118"/>
                <a:gd name="T107" fmla="*/ 0 h 86"/>
                <a:gd name="T108" fmla="*/ 104 w 118"/>
                <a:gd name="T109" fmla="*/ 0 h 86"/>
                <a:gd name="T110" fmla="*/ 104 w 118"/>
                <a:gd name="T111" fmla="*/ 0 h 86"/>
                <a:gd name="T112" fmla="*/ 106 w 118"/>
                <a:gd name="T113" fmla="*/ 0 h 86"/>
                <a:gd name="T114" fmla="*/ 108 w 118"/>
                <a:gd name="T115" fmla="*/ 2 h 86"/>
                <a:gd name="T116" fmla="*/ 118 w 118"/>
                <a:gd name="T117" fmla="*/ 28 h 8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8"/>
                <a:gd name="T178" fmla="*/ 0 h 86"/>
                <a:gd name="T179" fmla="*/ 118 w 118"/>
                <a:gd name="T180" fmla="*/ 86 h 8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8" h="86">
                  <a:moveTo>
                    <a:pt x="118" y="28"/>
                  </a:moveTo>
                  <a:lnTo>
                    <a:pt x="102" y="32"/>
                  </a:lnTo>
                  <a:lnTo>
                    <a:pt x="94" y="38"/>
                  </a:lnTo>
                  <a:lnTo>
                    <a:pt x="86" y="46"/>
                  </a:lnTo>
                  <a:lnTo>
                    <a:pt x="80" y="54"/>
                  </a:lnTo>
                  <a:lnTo>
                    <a:pt x="74" y="58"/>
                  </a:lnTo>
                  <a:lnTo>
                    <a:pt x="68" y="60"/>
                  </a:lnTo>
                  <a:lnTo>
                    <a:pt x="62" y="62"/>
                  </a:lnTo>
                  <a:lnTo>
                    <a:pt x="58" y="64"/>
                  </a:lnTo>
                  <a:lnTo>
                    <a:pt x="54" y="64"/>
                  </a:lnTo>
                  <a:lnTo>
                    <a:pt x="52" y="64"/>
                  </a:lnTo>
                  <a:lnTo>
                    <a:pt x="36" y="78"/>
                  </a:lnTo>
                  <a:lnTo>
                    <a:pt x="6" y="86"/>
                  </a:lnTo>
                  <a:lnTo>
                    <a:pt x="2" y="84"/>
                  </a:lnTo>
                  <a:lnTo>
                    <a:pt x="0" y="84"/>
                  </a:lnTo>
                  <a:lnTo>
                    <a:pt x="2" y="84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80"/>
                  </a:lnTo>
                  <a:lnTo>
                    <a:pt x="10" y="78"/>
                  </a:lnTo>
                  <a:lnTo>
                    <a:pt x="8" y="74"/>
                  </a:lnTo>
                  <a:lnTo>
                    <a:pt x="12" y="68"/>
                  </a:lnTo>
                  <a:lnTo>
                    <a:pt x="14" y="68"/>
                  </a:lnTo>
                  <a:lnTo>
                    <a:pt x="14" y="66"/>
                  </a:lnTo>
                  <a:lnTo>
                    <a:pt x="16" y="66"/>
                  </a:lnTo>
                  <a:lnTo>
                    <a:pt x="18" y="66"/>
                  </a:lnTo>
                  <a:lnTo>
                    <a:pt x="20" y="66"/>
                  </a:lnTo>
                  <a:lnTo>
                    <a:pt x="22" y="64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18" y="56"/>
                  </a:lnTo>
                  <a:lnTo>
                    <a:pt x="18" y="54"/>
                  </a:lnTo>
                  <a:lnTo>
                    <a:pt x="18" y="50"/>
                  </a:lnTo>
                  <a:lnTo>
                    <a:pt x="22" y="48"/>
                  </a:lnTo>
                  <a:lnTo>
                    <a:pt x="24" y="46"/>
                  </a:lnTo>
                  <a:lnTo>
                    <a:pt x="26" y="44"/>
                  </a:lnTo>
                  <a:lnTo>
                    <a:pt x="28" y="42"/>
                  </a:lnTo>
                  <a:lnTo>
                    <a:pt x="30" y="38"/>
                  </a:lnTo>
                  <a:lnTo>
                    <a:pt x="34" y="34"/>
                  </a:lnTo>
                  <a:lnTo>
                    <a:pt x="38" y="30"/>
                  </a:lnTo>
                  <a:lnTo>
                    <a:pt x="40" y="24"/>
                  </a:lnTo>
                  <a:lnTo>
                    <a:pt x="44" y="20"/>
                  </a:lnTo>
                  <a:lnTo>
                    <a:pt x="48" y="18"/>
                  </a:lnTo>
                  <a:lnTo>
                    <a:pt x="50" y="16"/>
                  </a:lnTo>
                  <a:lnTo>
                    <a:pt x="54" y="14"/>
                  </a:lnTo>
                  <a:lnTo>
                    <a:pt x="66" y="10"/>
                  </a:lnTo>
                  <a:lnTo>
                    <a:pt x="80" y="6"/>
                  </a:lnTo>
                  <a:lnTo>
                    <a:pt x="94" y="0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08" y="2"/>
                  </a:lnTo>
                  <a:lnTo>
                    <a:pt x="118" y="28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19" name="Freeform 253"/>
            <p:cNvSpPr>
              <a:spLocks/>
            </p:cNvSpPr>
            <p:nvPr/>
          </p:nvSpPr>
          <p:spPr bwMode="gray">
            <a:xfrm>
              <a:off x="1515" y="2794"/>
              <a:ext cx="92" cy="102"/>
            </a:xfrm>
            <a:custGeom>
              <a:avLst/>
              <a:gdLst>
                <a:gd name="T0" fmla="*/ 72 w 92"/>
                <a:gd name="T1" fmla="*/ 0 h 102"/>
                <a:gd name="T2" fmla="*/ 72 w 92"/>
                <a:gd name="T3" fmla="*/ 4 h 102"/>
                <a:gd name="T4" fmla="*/ 72 w 92"/>
                <a:gd name="T5" fmla="*/ 8 h 102"/>
                <a:gd name="T6" fmla="*/ 72 w 92"/>
                <a:gd name="T7" fmla="*/ 8 h 102"/>
                <a:gd name="T8" fmla="*/ 76 w 92"/>
                <a:gd name="T9" fmla="*/ 14 h 102"/>
                <a:gd name="T10" fmla="*/ 80 w 92"/>
                <a:gd name="T11" fmla="*/ 18 h 102"/>
                <a:gd name="T12" fmla="*/ 84 w 92"/>
                <a:gd name="T13" fmla="*/ 22 h 102"/>
                <a:gd name="T14" fmla="*/ 88 w 92"/>
                <a:gd name="T15" fmla="*/ 22 h 102"/>
                <a:gd name="T16" fmla="*/ 90 w 92"/>
                <a:gd name="T17" fmla="*/ 24 h 102"/>
                <a:gd name="T18" fmla="*/ 90 w 92"/>
                <a:gd name="T19" fmla="*/ 24 h 102"/>
                <a:gd name="T20" fmla="*/ 92 w 92"/>
                <a:gd name="T21" fmla="*/ 30 h 102"/>
                <a:gd name="T22" fmla="*/ 92 w 92"/>
                <a:gd name="T23" fmla="*/ 34 h 102"/>
                <a:gd name="T24" fmla="*/ 90 w 92"/>
                <a:gd name="T25" fmla="*/ 40 h 102"/>
                <a:gd name="T26" fmla="*/ 86 w 92"/>
                <a:gd name="T27" fmla="*/ 44 h 102"/>
                <a:gd name="T28" fmla="*/ 82 w 92"/>
                <a:gd name="T29" fmla="*/ 46 h 102"/>
                <a:gd name="T30" fmla="*/ 78 w 92"/>
                <a:gd name="T31" fmla="*/ 50 h 102"/>
                <a:gd name="T32" fmla="*/ 76 w 92"/>
                <a:gd name="T33" fmla="*/ 50 h 102"/>
                <a:gd name="T34" fmla="*/ 74 w 92"/>
                <a:gd name="T35" fmla="*/ 50 h 102"/>
                <a:gd name="T36" fmla="*/ 74 w 92"/>
                <a:gd name="T37" fmla="*/ 56 h 102"/>
                <a:gd name="T38" fmla="*/ 72 w 92"/>
                <a:gd name="T39" fmla="*/ 58 h 102"/>
                <a:gd name="T40" fmla="*/ 70 w 92"/>
                <a:gd name="T41" fmla="*/ 62 h 102"/>
                <a:gd name="T42" fmla="*/ 66 w 92"/>
                <a:gd name="T43" fmla="*/ 64 h 102"/>
                <a:gd name="T44" fmla="*/ 64 w 92"/>
                <a:gd name="T45" fmla="*/ 64 h 102"/>
                <a:gd name="T46" fmla="*/ 64 w 92"/>
                <a:gd name="T47" fmla="*/ 66 h 102"/>
                <a:gd name="T48" fmla="*/ 58 w 92"/>
                <a:gd name="T49" fmla="*/ 66 h 102"/>
                <a:gd name="T50" fmla="*/ 54 w 92"/>
                <a:gd name="T51" fmla="*/ 68 h 102"/>
                <a:gd name="T52" fmla="*/ 52 w 92"/>
                <a:gd name="T53" fmla="*/ 72 h 102"/>
                <a:gd name="T54" fmla="*/ 50 w 92"/>
                <a:gd name="T55" fmla="*/ 74 h 102"/>
                <a:gd name="T56" fmla="*/ 50 w 92"/>
                <a:gd name="T57" fmla="*/ 76 h 102"/>
                <a:gd name="T58" fmla="*/ 50 w 92"/>
                <a:gd name="T59" fmla="*/ 78 h 102"/>
                <a:gd name="T60" fmla="*/ 50 w 92"/>
                <a:gd name="T61" fmla="*/ 80 h 102"/>
                <a:gd name="T62" fmla="*/ 48 w 92"/>
                <a:gd name="T63" fmla="*/ 82 h 102"/>
                <a:gd name="T64" fmla="*/ 42 w 92"/>
                <a:gd name="T65" fmla="*/ 90 h 102"/>
                <a:gd name="T66" fmla="*/ 30 w 92"/>
                <a:gd name="T67" fmla="*/ 98 h 102"/>
                <a:gd name="T68" fmla="*/ 12 w 92"/>
                <a:gd name="T69" fmla="*/ 102 h 102"/>
                <a:gd name="T70" fmla="*/ 2 w 92"/>
                <a:gd name="T71" fmla="*/ 76 h 102"/>
                <a:gd name="T72" fmla="*/ 0 w 92"/>
                <a:gd name="T73" fmla="*/ 74 h 102"/>
                <a:gd name="T74" fmla="*/ 0 w 92"/>
                <a:gd name="T75" fmla="*/ 74 h 102"/>
                <a:gd name="T76" fmla="*/ 0 w 92"/>
                <a:gd name="T77" fmla="*/ 74 h 102"/>
                <a:gd name="T78" fmla="*/ 2 w 92"/>
                <a:gd name="T79" fmla="*/ 72 h 102"/>
                <a:gd name="T80" fmla="*/ 12 w 92"/>
                <a:gd name="T81" fmla="*/ 68 h 102"/>
                <a:gd name="T82" fmla="*/ 26 w 92"/>
                <a:gd name="T83" fmla="*/ 62 h 102"/>
                <a:gd name="T84" fmla="*/ 38 w 92"/>
                <a:gd name="T85" fmla="*/ 54 h 102"/>
                <a:gd name="T86" fmla="*/ 46 w 92"/>
                <a:gd name="T87" fmla="*/ 42 h 102"/>
                <a:gd name="T88" fmla="*/ 50 w 92"/>
                <a:gd name="T89" fmla="*/ 28 h 102"/>
                <a:gd name="T90" fmla="*/ 50 w 92"/>
                <a:gd name="T91" fmla="*/ 26 h 102"/>
                <a:gd name="T92" fmla="*/ 50 w 92"/>
                <a:gd name="T93" fmla="*/ 24 h 102"/>
                <a:gd name="T94" fmla="*/ 48 w 92"/>
                <a:gd name="T95" fmla="*/ 20 h 102"/>
                <a:gd name="T96" fmla="*/ 48 w 92"/>
                <a:gd name="T97" fmla="*/ 18 h 102"/>
                <a:gd name="T98" fmla="*/ 48 w 92"/>
                <a:gd name="T99" fmla="*/ 16 h 102"/>
                <a:gd name="T100" fmla="*/ 48 w 92"/>
                <a:gd name="T101" fmla="*/ 14 h 102"/>
                <a:gd name="T102" fmla="*/ 48 w 92"/>
                <a:gd name="T103" fmla="*/ 12 h 102"/>
                <a:gd name="T104" fmla="*/ 50 w 92"/>
                <a:gd name="T105" fmla="*/ 12 h 102"/>
                <a:gd name="T106" fmla="*/ 52 w 92"/>
                <a:gd name="T107" fmla="*/ 12 h 102"/>
                <a:gd name="T108" fmla="*/ 54 w 92"/>
                <a:gd name="T109" fmla="*/ 12 h 102"/>
                <a:gd name="T110" fmla="*/ 58 w 92"/>
                <a:gd name="T111" fmla="*/ 10 h 102"/>
                <a:gd name="T112" fmla="*/ 60 w 92"/>
                <a:gd name="T113" fmla="*/ 8 h 102"/>
                <a:gd name="T114" fmla="*/ 60 w 92"/>
                <a:gd name="T115" fmla="*/ 8 h 102"/>
                <a:gd name="T116" fmla="*/ 60 w 92"/>
                <a:gd name="T117" fmla="*/ 6 h 102"/>
                <a:gd name="T118" fmla="*/ 62 w 92"/>
                <a:gd name="T119" fmla="*/ 4 h 102"/>
                <a:gd name="T120" fmla="*/ 64 w 92"/>
                <a:gd name="T121" fmla="*/ 4 h 102"/>
                <a:gd name="T122" fmla="*/ 64 w 92"/>
                <a:gd name="T123" fmla="*/ 4 h 102"/>
                <a:gd name="T124" fmla="*/ 72 w 92"/>
                <a:gd name="T125" fmla="*/ 0 h 10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"/>
                <a:gd name="T190" fmla="*/ 0 h 102"/>
                <a:gd name="T191" fmla="*/ 92 w 92"/>
                <a:gd name="T192" fmla="*/ 102 h 10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" h="102">
                  <a:moveTo>
                    <a:pt x="72" y="0"/>
                  </a:moveTo>
                  <a:lnTo>
                    <a:pt x="72" y="4"/>
                  </a:lnTo>
                  <a:lnTo>
                    <a:pt x="72" y="8"/>
                  </a:lnTo>
                  <a:lnTo>
                    <a:pt x="76" y="14"/>
                  </a:lnTo>
                  <a:lnTo>
                    <a:pt x="80" y="18"/>
                  </a:lnTo>
                  <a:lnTo>
                    <a:pt x="84" y="22"/>
                  </a:lnTo>
                  <a:lnTo>
                    <a:pt x="88" y="22"/>
                  </a:lnTo>
                  <a:lnTo>
                    <a:pt x="90" y="24"/>
                  </a:lnTo>
                  <a:lnTo>
                    <a:pt x="92" y="30"/>
                  </a:lnTo>
                  <a:lnTo>
                    <a:pt x="92" y="34"/>
                  </a:lnTo>
                  <a:lnTo>
                    <a:pt x="90" y="40"/>
                  </a:lnTo>
                  <a:lnTo>
                    <a:pt x="86" y="44"/>
                  </a:lnTo>
                  <a:lnTo>
                    <a:pt x="82" y="46"/>
                  </a:lnTo>
                  <a:lnTo>
                    <a:pt x="78" y="50"/>
                  </a:lnTo>
                  <a:lnTo>
                    <a:pt x="76" y="50"/>
                  </a:lnTo>
                  <a:lnTo>
                    <a:pt x="74" y="50"/>
                  </a:lnTo>
                  <a:lnTo>
                    <a:pt x="74" y="56"/>
                  </a:lnTo>
                  <a:lnTo>
                    <a:pt x="72" y="58"/>
                  </a:lnTo>
                  <a:lnTo>
                    <a:pt x="70" y="62"/>
                  </a:lnTo>
                  <a:lnTo>
                    <a:pt x="66" y="64"/>
                  </a:lnTo>
                  <a:lnTo>
                    <a:pt x="64" y="64"/>
                  </a:lnTo>
                  <a:lnTo>
                    <a:pt x="64" y="66"/>
                  </a:lnTo>
                  <a:lnTo>
                    <a:pt x="58" y="66"/>
                  </a:lnTo>
                  <a:lnTo>
                    <a:pt x="54" y="68"/>
                  </a:lnTo>
                  <a:lnTo>
                    <a:pt x="52" y="72"/>
                  </a:lnTo>
                  <a:lnTo>
                    <a:pt x="50" y="74"/>
                  </a:lnTo>
                  <a:lnTo>
                    <a:pt x="50" y="76"/>
                  </a:lnTo>
                  <a:lnTo>
                    <a:pt x="50" y="78"/>
                  </a:lnTo>
                  <a:lnTo>
                    <a:pt x="50" y="80"/>
                  </a:lnTo>
                  <a:lnTo>
                    <a:pt x="48" y="82"/>
                  </a:lnTo>
                  <a:lnTo>
                    <a:pt x="42" y="90"/>
                  </a:lnTo>
                  <a:lnTo>
                    <a:pt x="30" y="98"/>
                  </a:lnTo>
                  <a:lnTo>
                    <a:pt x="12" y="102"/>
                  </a:lnTo>
                  <a:lnTo>
                    <a:pt x="2" y="76"/>
                  </a:lnTo>
                  <a:lnTo>
                    <a:pt x="0" y="74"/>
                  </a:lnTo>
                  <a:lnTo>
                    <a:pt x="2" y="72"/>
                  </a:lnTo>
                  <a:lnTo>
                    <a:pt x="12" y="68"/>
                  </a:lnTo>
                  <a:lnTo>
                    <a:pt x="26" y="62"/>
                  </a:lnTo>
                  <a:lnTo>
                    <a:pt x="38" y="54"/>
                  </a:lnTo>
                  <a:lnTo>
                    <a:pt x="46" y="42"/>
                  </a:lnTo>
                  <a:lnTo>
                    <a:pt x="50" y="28"/>
                  </a:lnTo>
                  <a:lnTo>
                    <a:pt x="50" y="26"/>
                  </a:lnTo>
                  <a:lnTo>
                    <a:pt x="50" y="24"/>
                  </a:lnTo>
                  <a:lnTo>
                    <a:pt x="48" y="20"/>
                  </a:lnTo>
                  <a:lnTo>
                    <a:pt x="48" y="18"/>
                  </a:lnTo>
                  <a:lnTo>
                    <a:pt x="48" y="16"/>
                  </a:lnTo>
                  <a:lnTo>
                    <a:pt x="48" y="14"/>
                  </a:lnTo>
                  <a:lnTo>
                    <a:pt x="48" y="12"/>
                  </a:lnTo>
                  <a:lnTo>
                    <a:pt x="50" y="12"/>
                  </a:lnTo>
                  <a:lnTo>
                    <a:pt x="52" y="12"/>
                  </a:lnTo>
                  <a:lnTo>
                    <a:pt x="54" y="12"/>
                  </a:lnTo>
                  <a:lnTo>
                    <a:pt x="58" y="10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72" y="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20" name="Freeform 254"/>
            <p:cNvSpPr>
              <a:spLocks/>
            </p:cNvSpPr>
            <p:nvPr/>
          </p:nvSpPr>
          <p:spPr bwMode="gray">
            <a:xfrm>
              <a:off x="1339" y="2586"/>
              <a:ext cx="116" cy="134"/>
            </a:xfrm>
            <a:custGeom>
              <a:avLst/>
              <a:gdLst>
                <a:gd name="T0" fmla="*/ 86 w 116"/>
                <a:gd name="T1" fmla="*/ 132 h 134"/>
                <a:gd name="T2" fmla="*/ 80 w 116"/>
                <a:gd name="T3" fmla="*/ 130 h 134"/>
                <a:gd name="T4" fmla="*/ 70 w 116"/>
                <a:gd name="T5" fmla="*/ 124 h 134"/>
                <a:gd name="T6" fmla="*/ 50 w 116"/>
                <a:gd name="T7" fmla="*/ 114 h 134"/>
                <a:gd name="T8" fmla="*/ 18 w 116"/>
                <a:gd name="T9" fmla="*/ 98 h 134"/>
                <a:gd name="T10" fmla="*/ 16 w 116"/>
                <a:gd name="T11" fmla="*/ 92 h 134"/>
                <a:gd name="T12" fmla="*/ 0 w 116"/>
                <a:gd name="T13" fmla="*/ 68 h 134"/>
                <a:gd name="T14" fmla="*/ 26 w 116"/>
                <a:gd name="T15" fmla="*/ 44 h 134"/>
                <a:gd name="T16" fmla="*/ 26 w 116"/>
                <a:gd name="T17" fmla="*/ 40 h 134"/>
                <a:gd name="T18" fmla="*/ 26 w 116"/>
                <a:gd name="T19" fmla="*/ 36 h 134"/>
                <a:gd name="T20" fmla="*/ 26 w 116"/>
                <a:gd name="T21" fmla="*/ 32 h 134"/>
                <a:gd name="T22" fmla="*/ 28 w 116"/>
                <a:gd name="T23" fmla="*/ 30 h 134"/>
                <a:gd name="T24" fmla="*/ 30 w 116"/>
                <a:gd name="T25" fmla="*/ 26 h 134"/>
                <a:gd name="T26" fmla="*/ 34 w 116"/>
                <a:gd name="T27" fmla="*/ 22 h 134"/>
                <a:gd name="T28" fmla="*/ 36 w 116"/>
                <a:gd name="T29" fmla="*/ 16 h 134"/>
                <a:gd name="T30" fmla="*/ 38 w 116"/>
                <a:gd name="T31" fmla="*/ 10 h 134"/>
                <a:gd name="T32" fmla="*/ 40 w 116"/>
                <a:gd name="T33" fmla="*/ 6 h 134"/>
                <a:gd name="T34" fmla="*/ 46 w 116"/>
                <a:gd name="T35" fmla="*/ 4 h 134"/>
                <a:gd name="T36" fmla="*/ 54 w 116"/>
                <a:gd name="T37" fmla="*/ 2 h 134"/>
                <a:gd name="T38" fmla="*/ 70 w 116"/>
                <a:gd name="T39" fmla="*/ 0 h 134"/>
                <a:gd name="T40" fmla="*/ 70 w 116"/>
                <a:gd name="T41" fmla="*/ 2 h 134"/>
                <a:gd name="T42" fmla="*/ 74 w 116"/>
                <a:gd name="T43" fmla="*/ 4 h 134"/>
                <a:gd name="T44" fmla="*/ 78 w 116"/>
                <a:gd name="T45" fmla="*/ 2 h 134"/>
                <a:gd name="T46" fmla="*/ 82 w 116"/>
                <a:gd name="T47" fmla="*/ 4 h 134"/>
                <a:gd name="T48" fmla="*/ 84 w 116"/>
                <a:gd name="T49" fmla="*/ 10 h 134"/>
                <a:gd name="T50" fmla="*/ 82 w 116"/>
                <a:gd name="T51" fmla="*/ 12 h 134"/>
                <a:gd name="T52" fmla="*/ 80 w 116"/>
                <a:gd name="T53" fmla="*/ 16 h 134"/>
                <a:gd name="T54" fmla="*/ 84 w 116"/>
                <a:gd name="T55" fmla="*/ 18 h 134"/>
                <a:gd name="T56" fmla="*/ 88 w 116"/>
                <a:gd name="T57" fmla="*/ 22 h 134"/>
                <a:gd name="T58" fmla="*/ 90 w 116"/>
                <a:gd name="T59" fmla="*/ 26 h 134"/>
                <a:gd name="T60" fmla="*/ 96 w 116"/>
                <a:gd name="T61" fmla="*/ 32 h 134"/>
                <a:gd name="T62" fmla="*/ 98 w 116"/>
                <a:gd name="T63" fmla="*/ 38 h 134"/>
                <a:gd name="T64" fmla="*/ 96 w 116"/>
                <a:gd name="T65" fmla="*/ 42 h 134"/>
                <a:gd name="T66" fmla="*/ 92 w 116"/>
                <a:gd name="T67" fmla="*/ 52 h 134"/>
                <a:gd name="T68" fmla="*/ 90 w 116"/>
                <a:gd name="T69" fmla="*/ 60 h 134"/>
                <a:gd name="T70" fmla="*/ 92 w 116"/>
                <a:gd name="T71" fmla="*/ 64 h 134"/>
                <a:gd name="T72" fmla="*/ 96 w 116"/>
                <a:gd name="T73" fmla="*/ 72 h 134"/>
                <a:gd name="T74" fmla="*/ 100 w 116"/>
                <a:gd name="T75" fmla="*/ 82 h 134"/>
                <a:gd name="T76" fmla="*/ 106 w 116"/>
                <a:gd name="T77" fmla="*/ 86 h 134"/>
                <a:gd name="T78" fmla="*/ 106 w 116"/>
                <a:gd name="T79" fmla="*/ 90 h 134"/>
                <a:gd name="T80" fmla="*/ 108 w 116"/>
                <a:gd name="T81" fmla="*/ 96 h 134"/>
                <a:gd name="T82" fmla="*/ 108 w 116"/>
                <a:gd name="T83" fmla="*/ 98 h 134"/>
                <a:gd name="T84" fmla="*/ 112 w 116"/>
                <a:gd name="T85" fmla="*/ 102 h 134"/>
                <a:gd name="T86" fmla="*/ 114 w 116"/>
                <a:gd name="T87" fmla="*/ 106 h 134"/>
                <a:gd name="T88" fmla="*/ 116 w 116"/>
                <a:gd name="T89" fmla="*/ 112 h 134"/>
                <a:gd name="T90" fmla="*/ 114 w 116"/>
                <a:gd name="T91" fmla="*/ 124 h 134"/>
                <a:gd name="T92" fmla="*/ 112 w 116"/>
                <a:gd name="T93" fmla="*/ 124 h 134"/>
                <a:gd name="T94" fmla="*/ 108 w 116"/>
                <a:gd name="T95" fmla="*/ 128 h 13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6"/>
                <a:gd name="T145" fmla="*/ 0 h 134"/>
                <a:gd name="T146" fmla="*/ 116 w 116"/>
                <a:gd name="T147" fmla="*/ 134 h 13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6" h="134">
                  <a:moveTo>
                    <a:pt x="88" y="134"/>
                  </a:moveTo>
                  <a:lnTo>
                    <a:pt x="86" y="132"/>
                  </a:lnTo>
                  <a:lnTo>
                    <a:pt x="84" y="132"/>
                  </a:lnTo>
                  <a:lnTo>
                    <a:pt x="80" y="130"/>
                  </a:lnTo>
                  <a:lnTo>
                    <a:pt x="76" y="126"/>
                  </a:lnTo>
                  <a:lnTo>
                    <a:pt x="70" y="124"/>
                  </a:lnTo>
                  <a:lnTo>
                    <a:pt x="58" y="114"/>
                  </a:lnTo>
                  <a:lnTo>
                    <a:pt x="50" y="114"/>
                  </a:lnTo>
                  <a:lnTo>
                    <a:pt x="24" y="102"/>
                  </a:lnTo>
                  <a:lnTo>
                    <a:pt x="18" y="98"/>
                  </a:lnTo>
                  <a:lnTo>
                    <a:pt x="18" y="96"/>
                  </a:lnTo>
                  <a:lnTo>
                    <a:pt x="16" y="92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26" y="46"/>
                  </a:lnTo>
                  <a:lnTo>
                    <a:pt x="26" y="44"/>
                  </a:lnTo>
                  <a:lnTo>
                    <a:pt x="26" y="42"/>
                  </a:lnTo>
                  <a:lnTo>
                    <a:pt x="26" y="40"/>
                  </a:lnTo>
                  <a:lnTo>
                    <a:pt x="26" y="38"/>
                  </a:lnTo>
                  <a:lnTo>
                    <a:pt x="26" y="36"/>
                  </a:lnTo>
                  <a:lnTo>
                    <a:pt x="26" y="34"/>
                  </a:lnTo>
                  <a:lnTo>
                    <a:pt x="26" y="32"/>
                  </a:lnTo>
                  <a:lnTo>
                    <a:pt x="28" y="30"/>
                  </a:lnTo>
                  <a:lnTo>
                    <a:pt x="28" y="28"/>
                  </a:lnTo>
                  <a:lnTo>
                    <a:pt x="30" y="26"/>
                  </a:lnTo>
                  <a:lnTo>
                    <a:pt x="32" y="22"/>
                  </a:lnTo>
                  <a:lnTo>
                    <a:pt x="34" y="22"/>
                  </a:lnTo>
                  <a:lnTo>
                    <a:pt x="34" y="20"/>
                  </a:lnTo>
                  <a:lnTo>
                    <a:pt x="36" y="16"/>
                  </a:lnTo>
                  <a:lnTo>
                    <a:pt x="38" y="12"/>
                  </a:lnTo>
                  <a:lnTo>
                    <a:pt x="38" y="10"/>
                  </a:lnTo>
                  <a:lnTo>
                    <a:pt x="40" y="8"/>
                  </a:lnTo>
                  <a:lnTo>
                    <a:pt x="40" y="6"/>
                  </a:lnTo>
                  <a:lnTo>
                    <a:pt x="42" y="6"/>
                  </a:lnTo>
                  <a:lnTo>
                    <a:pt x="46" y="4"/>
                  </a:lnTo>
                  <a:lnTo>
                    <a:pt x="50" y="2"/>
                  </a:lnTo>
                  <a:lnTo>
                    <a:pt x="54" y="2"/>
                  </a:lnTo>
                  <a:lnTo>
                    <a:pt x="60" y="2"/>
                  </a:lnTo>
                  <a:lnTo>
                    <a:pt x="70" y="0"/>
                  </a:lnTo>
                  <a:lnTo>
                    <a:pt x="70" y="2"/>
                  </a:lnTo>
                  <a:lnTo>
                    <a:pt x="72" y="4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2"/>
                  </a:lnTo>
                  <a:lnTo>
                    <a:pt x="82" y="4"/>
                  </a:lnTo>
                  <a:lnTo>
                    <a:pt x="82" y="8"/>
                  </a:lnTo>
                  <a:lnTo>
                    <a:pt x="84" y="10"/>
                  </a:lnTo>
                  <a:lnTo>
                    <a:pt x="82" y="10"/>
                  </a:lnTo>
                  <a:lnTo>
                    <a:pt x="82" y="12"/>
                  </a:lnTo>
                  <a:lnTo>
                    <a:pt x="80" y="14"/>
                  </a:lnTo>
                  <a:lnTo>
                    <a:pt x="80" y="16"/>
                  </a:lnTo>
                  <a:lnTo>
                    <a:pt x="82" y="16"/>
                  </a:lnTo>
                  <a:lnTo>
                    <a:pt x="84" y="18"/>
                  </a:lnTo>
                  <a:lnTo>
                    <a:pt x="86" y="20"/>
                  </a:lnTo>
                  <a:lnTo>
                    <a:pt x="88" y="22"/>
                  </a:lnTo>
                  <a:lnTo>
                    <a:pt x="88" y="24"/>
                  </a:lnTo>
                  <a:lnTo>
                    <a:pt x="90" y="26"/>
                  </a:lnTo>
                  <a:lnTo>
                    <a:pt x="94" y="28"/>
                  </a:lnTo>
                  <a:lnTo>
                    <a:pt x="96" y="32"/>
                  </a:lnTo>
                  <a:lnTo>
                    <a:pt x="98" y="34"/>
                  </a:lnTo>
                  <a:lnTo>
                    <a:pt x="98" y="38"/>
                  </a:lnTo>
                  <a:lnTo>
                    <a:pt x="96" y="42"/>
                  </a:lnTo>
                  <a:lnTo>
                    <a:pt x="94" y="46"/>
                  </a:lnTo>
                  <a:lnTo>
                    <a:pt x="92" y="52"/>
                  </a:lnTo>
                  <a:lnTo>
                    <a:pt x="92" y="56"/>
                  </a:lnTo>
                  <a:lnTo>
                    <a:pt x="90" y="60"/>
                  </a:lnTo>
                  <a:lnTo>
                    <a:pt x="92" y="64"/>
                  </a:lnTo>
                  <a:lnTo>
                    <a:pt x="94" y="68"/>
                  </a:lnTo>
                  <a:lnTo>
                    <a:pt x="96" y="72"/>
                  </a:lnTo>
                  <a:lnTo>
                    <a:pt x="98" y="76"/>
                  </a:lnTo>
                  <a:lnTo>
                    <a:pt x="100" y="82"/>
                  </a:lnTo>
                  <a:lnTo>
                    <a:pt x="104" y="84"/>
                  </a:lnTo>
                  <a:lnTo>
                    <a:pt x="106" y="86"/>
                  </a:lnTo>
                  <a:lnTo>
                    <a:pt x="106" y="88"/>
                  </a:lnTo>
                  <a:lnTo>
                    <a:pt x="106" y="90"/>
                  </a:lnTo>
                  <a:lnTo>
                    <a:pt x="106" y="92"/>
                  </a:lnTo>
                  <a:lnTo>
                    <a:pt x="108" y="96"/>
                  </a:lnTo>
                  <a:lnTo>
                    <a:pt x="108" y="98"/>
                  </a:lnTo>
                  <a:lnTo>
                    <a:pt x="110" y="100"/>
                  </a:lnTo>
                  <a:lnTo>
                    <a:pt x="112" y="102"/>
                  </a:lnTo>
                  <a:lnTo>
                    <a:pt x="114" y="104"/>
                  </a:lnTo>
                  <a:lnTo>
                    <a:pt x="114" y="106"/>
                  </a:lnTo>
                  <a:lnTo>
                    <a:pt x="114" y="108"/>
                  </a:lnTo>
                  <a:lnTo>
                    <a:pt x="116" y="112"/>
                  </a:lnTo>
                  <a:lnTo>
                    <a:pt x="116" y="114"/>
                  </a:lnTo>
                  <a:lnTo>
                    <a:pt x="114" y="124"/>
                  </a:lnTo>
                  <a:lnTo>
                    <a:pt x="112" y="124"/>
                  </a:lnTo>
                  <a:lnTo>
                    <a:pt x="110" y="126"/>
                  </a:lnTo>
                  <a:lnTo>
                    <a:pt x="108" y="128"/>
                  </a:lnTo>
                  <a:lnTo>
                    <a:pt x="88" y="134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21" name="Freeform 255"/>
            <p:cNvSpPr>
              <a:spLocks/>
            </p:cNvSpPr>
            <p:nvPr/>
          </p:nvSpPr>
          <p:spPr bwMode="gray">
            <a:xfrm>
              <a:off x="1295" y="2654"/>
              <a:ext cx="62" cy="72"/>
            </a:xfrm>
            <a:custGeom>
              <a:avLst/>
              <a:gdLst>
                <a:gd name="T0" fmla="*/ 4 w 62"/>
                <a:gd name="T1" fmla="*/ 40 h 72"/>
                <a:gd name="T2" fmla="*/ 4 w 62"/>
                <a:gd name="T3" fmla="*/ 8 h 72"/>
                <a:gd name="T4" fmla="*/ 4 w 62"/>
                <a:gd name="T5" fmla="*/ 8 h 72"/>
                <a:gd name="T6" fmla="*/ 6 w 62"/>
                <a:gd name="T7" fmla="*/ 10 h 72"/>
                <a:gd name="T8" fmla="*/ 8 w 62"/>
                <a:gd name="T9" fmla="*/ 10 h 72"/>
                <a:gd name="T10" fmla="*/ 8 w 62"/>
                <a:gd name="T11" fmla="*/ 10 h 72"/>
                <a:gd name="T12" fmla="*/ 8 w 62"/>
                <a:gd name="T13" fmla="*/ 12 h 72"/>
                <a:gd name="T14" fmla="*/ 10 w 62"/>
                <a:gd name="T15" fmla="*/ 14 h 72"/>
                <a:gd name="T16" fmla="*/ 12 w 62"/>
                <a:gd name="T17" fmla="*/ 16 h 72"/>
                <a:gd name="T18" fmla="*/ 16 w 62"/>
                <a:gd name="T19" fmla="*/ 16 h 72"/>
                <a:gd name="T20" fmla="*/ 20 w 62"/>
                <a:gd name="T21" fmla="*/ 16 h 72"/>
                <a:gd name="T22" fmla="*/ 26 w 62"/>
                <a:gd name="T23" fmla="*/ 14 h 72"/>
                <a:gd name="T24" fmla="*/ 44 w 62"/>
                <a:gd name="T25" fmla="*/ 0 h 72"/>
                <a:gd name="T26" fmla="*/ 44 w 62"/>
                <a:gd name="T27" fmla="*/ 0 h 72"/>
                <a:gd name="T28" fmla="*/ 44 w 62"/>
                <a:gd name="T29" fmla="*/ 0 h 72"/>
                <a:gd name="T30" fmla="*/ 46 w 62"/>
                <a:gd name="T31" fmla="*/ 4 h 72"/>
                <a:gd name="T32" fmla="*/ 48 w 62"/>
                <a:gd name="T33" fmla="*/ 8 h 72"/>
                <a:gd name="T34" fmla="*/ 48 w 62"/>
                <a:gd name="T35" fmla="*/ 8 h 72"/>
                <a:gd name="T36" fmla="*/ 50 w 62"/>
                <a:gd name="T37" fmla="*/ 10 h 72"/>
                <a:gd name="T38" fmla="*/ 54 w 62"/>
                <a:gd name="T39" fmla="*/ 14 h 72"/>
                <a:gd name="T40" fmla="*/ 56 w 62"/>
                <a:gd name="T41" fmla="*/ 18 h 72"/>
                <a:gd name="T42" fmla="*/ 58 w 62"/>
                <a:gd name="T43" fmla="*/ 22 h 72"/>
                <a:gd name="T44" fmla="*/ 60 w 62"/>
                <a:gd name="T45" fmla="*/ 26 h 72"/>
                <a:gd name="T46" fmla="*/ 62 w 62"/>
                <a:gd name="T47" fmla="*/ 28 h 72"/>
                <a:gd name="T48" fmla="*/ 62 w 62"/>
                <a:gd name="T49" fmla="*/ 28 h 72"/>
                <a:gd name="T50" fmla="*/ 62 w 62"/>
                <a:gd name="T51" fmla="*/ 30 h 72"/>
                <a:gd name="T52" fmla="*/ 62 w 62"/>
                <a:gd name="T53" fmla="*/ 30 h 72"/>
                <a:gd name="T54" fmla="*/ 60 w 62"/>
                <a:gd name="T55" fmla="*/ 32 h 72"/>
                <a:gd name="T56" fmla="*/ 56 w 62"/>
                <a:gd name="T57" fmla="*/ 34 h 72"/>
                <a:gd name="T58" fmla="*/ 48 w 62"/>
                <a:gd name="T59" fmla="*/ 34 h 72"/>
                <a:gd name="T60" fmla="*/ 40 w 62"/>
                <a:gd name="T61" fmla="*/ 36 h 72"/>
                <a:gd name="T62" fmla="*/ 34 w 62"/>
                <a:gd name="T63" fmla="*/ 38 h 72"/>
                <a:gd name="T64" fmla="*/ 34 w 62"/>
                <a:gd name="T65" fmla="*/ 38 h 72"/>
                <a:gd name="T66" fmla="*/ 36 w 62"/>
                <a:gd name="T67" fmla="*/ 42 h 72"/>
                <a:gd name="T68" fmla="*/ 38 w 62"/>
                <a:gd name="T69" fmla="*/ 46 h 72"/>
                <a:gd name="T70" fmla="*/ 40 w 62"/>
                <a:gd name="T71" fmla="*/ 50 h 72"/>
                <a:gd name="T72" fmla="*/ 42 w 62"/>
                <a:gd name="T73" fmla="*/ 52 h 72"/>
                <a:gd name="T74" fmla="*/ 42 w 62"/>
                <a:gd name="T75" fmla="*/ 56 h 72"/>
                <a:gd name="T76" fmla="*/ 40 w 62"/>
                <a:gd name="T77" fmla="*/ 56 h 72"/>
                <a:gd name="T78" fmla="*/ 38 w 62"/>
                <a:gd name="T79" fmla="*/ 58 h 72"/>
                <a:gd name="T80" fmla="*/ 36 w 62"/>
                <a:gd name="T81" fmla="*/ 62 h 72"/>
                <a:gd name="T82" fmla="*/ 32 w 62"/>
                <a:gd name="T83" fmla="*/ 66 h 72"/>
                <a:gd name="T84" fmla="*/ 30 w 62"/>
                <a:gd name="T85" fmla="*/ 68 h 72"/>
                <a:gd name="T86" fmla="*/ 28 w 62"/>
                <a:gd name="T87" fmla="*/ 68 h 72"/>
                <a:gd name="T88" fmla="*/ 26 w 62"/>
                <a:gd name="T89" fmla="*/ 68 h 72"/>
                <a:gd name="T90" fmla="*/ 26 w 62"/>
                <a:gd name="T91" fmla="*/ 70 h 72"/>
                <a:gd name="T92" fmla="*/ 26 w 62"/>
                <a:gd name="T93" fmla="*/ 72 h 72"/>
                <a:gd name="T94" fmla="*/ 24 w 62"/>
                <a:gd name="T95" fmla="*/ 72 h 72"/>
                <a:gd name="T96" fmla="*/ 20 w 62"/>
                <a:gd name="T97" fmla="*/ 70 h 72"/>
                <a:gd name="T98" fmla="*/ 14 w 62"/>
                <a:gd name="T99" fmla="*/ 70 h 72"/>
                <a:gd name="T100" fmla="*/ 8 w 62"/>
                <a:gd name="T101" fmla="*/ 70 h 72"/>
                <a:gd name="T102" fmla="*/ 2 w 62"/>
                <a:gd name="T103" fmla="*/ 70 h 72"/>
                <a:gd name="T104" fmla="*/ 0 w 62"/>
                <a:gd name="T105" fmla="*/ 70 h 7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"/>
                <a:gd name="T160" fmla="*/ 0 h 72"/>
                <a:gd name="T161" fmla="*/ 62 w 62"/>
                <a:gd name="T162" fmla="*/ 72 h 7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" h="72">
                  <a:moveTo>
                    <a:pt x="4" y="40"/>
                  </a:moveTo>
                  <a:lnTo>
                    <a:pt x="4" y="8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8" y="12"/>
                  </a:lnTo>
                  <a:lnTo>
                    <a:pt x="10" y="14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6" y="14"/>
                  </a:lnTo>
                  <a:lnTo>
                    <a:pt x="44" y="0"/>
                  </a:lnTo>
                  <a:lnTo>
                    <a:pt x="46" y="4"/>
                  </a:lnTo>
                  <a:lnTo>
                    <a:pt x="48" y="8"/>
                  </a:lnTo>
                  <a:lnTo>
                    <a:pt x="50" y="10"/>
                  </a:lnTo>
                  <a:lnTo>
                    <a:pt x="54" y="14"/>
                  </a:lnTo>
                  <a:lnTo>
                    <a:pt x="56" y="18"/>
                  </a:lnTo>
                  <a:lnTo>
                    <a:pt x="58" y="22"/>
                  </a:lnTo>
                  <a:lnTo>
                    <a:pt x="60" y="26"/>
                  </a:lnTo>
                  <a:lnTo>
                    <a:pt x="62" y="28"/>
                  </a:lnTo>
                  <a:lnTo>
                    <a:pt x="62" y="30"/>
                  </a:lnTo>
                  <a:lnTo>
                    <a:pt x="60" y="32"/>
                  </a:lnTo>
                  <a:lnTo>
                    <a:pt x="56" y="34"/>
                  </a:lnTo>
                  <a:lnTo>
                    <a:pt x="48" y="34"/>
                  </a:lnTo>
                  <a:lnTo>
                    <a:pt x="40" y="36"/>
                  </a:lnTo>
                  <a:lnTo>
                    <a:pt x="34" y="38"/>
                  </a:lnTo>
                  <a:lnTo>
                    <a:pt x="36" y="42"/>
                  </a:lnTo>
                  <a:lnTo>
                    <a:pt x="38" y="46"/>
                  </a:lnTo>
                  <a:lnTo>
                    <a:pt x="40" y="50"/>
                  </a:lnTo>
                  <a:lnTo>
                    <a:pt x="42" y="52"/>
                  </a:lnTo>
                  <a:lnTo>
                    <a:pt x="42" y="56"/>
                  </a:lnTo>
                  <a:lnTo>
                    <a:pt x="40" y="56"/>
                  </a:lnTo>
                  <a:lnTo>
                    <a:pt x="38" y="58"/>
                  </a:lnTo>
                  <a:lnTo>
                    <a:pt x="36" y="62"/>
                  </a:lnTo>
                  <a:lnTo>
                    <a:pt x="32" y="66"/>
                  </a:lnTo>
                  <a:lnTo>
                    <a:pt x="30" y="68"/>
                  </a:lnTo>
                  <a:lnTo>
                    <a:pt x="28" y="68"/>
                  </a:lnTo>
                  <a:lnTo>
                    <a:pt x="26" y="68"/>
                  </a:lnTo>
                  <a:lnTo>
                    <a:pt x="26" y="70"/>
                  </a:lnTo>
                  <a:lnTo>
                    <a:pt x="26" y="72"/>
                  </a:lnTo>
                  <a:lnTo>
                    <a:pt x="24" y="72"/>
                  </a:lnTo>
                  <a:lnTo>
                    <a:pt x="20" y="70"/>
                  </a:lnTo>
                  <a:lnTo>
                    <a:pt x="14" y="70"/>
                  </a:lnTo>
                  <a:lnTo>
                    <a:pt x="8" y="70"/>
                  </a:lnTo>
                  <a:lnTo>
                    <a:pt x="2" y="70"/>
                  </a:lnTo>
                  <a:lnTo>
                    <a:pt x="0" y="7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22" name="Freeform 256"/>
            <p:cNvSpPr>
              <a:spLocks/>
            </p:cNvSpPr>
            <p:nvPr/>
          </p:nvSpPr>
          <p:spPr bwMode="gray">
            <a:xfrm>
              <a:off x="1277" y="2662"/>
              <a:ext cx="22" cy="62"/>
            </a:xfrm>
            <a:custGeom>
              <a:avLst/>
              <a:gdLst>
                <a:gd name="T0" fmla="*/ 22 w 22"/>
                <a:gd name="T1" fmla="*/ 0 h 62"/>
                <a:gd name="T2" fmla="*/ 16 w 22"/>
                <a:gd name="T3" fmla="*/ 2 h 62"/>
                <a:gd name="T4" fmla="*/ 16 w 22"/>
                <a:gd name="T5" fmla="*/ 2 h 62"/>
                <a:gd name="T6" fmla="*/ 16 w 22"/>
                <a:gd name="T7" fmla="*/ 6 h 62"/>
                <a:gd name="T8" fmla="*/ 16 w 22"/>
                <a:gd name="T9" fmla="*/ 8 h 62"/>
                <a:gd name="T10" fmla="*/ 14 w 22"/>
                <a:gd name="T11" fmla="*/ 12 h 62"/>
                <a:gd name="T12" fmla="*/ 14 w 22"/>
                <a:gd name="T13" fmla="*/ 14 h 62"/>
                <a:gd name="T14" fmla="*/ 14 w 22"/>
                <a:gd name="T15" fmla="*/ 14 h 62"/>
                <a:gd name="T16" fmla="*/ 14 w 22"/>
                <a:gd name="T17" fmla="*/ 16 h 62"/>
                <a:gd name="T18" fmla="*/ 12 w 22"/>
                <a:gd name="T19" fmla="*/ 20 h 62"/>
                <a:gd name="T20" fmla="*/ 8 w 22"/>
                <a:gd name="T21" fmla="*/ 24 h 62"/>
                <a:gd name="T22" fmla="*/ 0 w 22"/>
                <a:gd name="T23" fmla="*/ 30 h 62"/>
                <a:gd name="T24" fmla="*/ 0 w 22"/>
                <a:gd name="T25" fmla="*/ 30 h 62"/>
                <a:gd name="T26" fmla="*/ 2 w 22"/>
                <a:gd name="T27" fmla="*/ 32 h 62"/>
                <a:gd name="T28" fmla="*/ 4 w 22"/>
                <a:gd name="T29" fmla="*/ 38 h 62"/>
                <a:gd name="T30" fmla="*/ 8 w 22"/>
                <a:gd name="T31" fmla="*/ 48 h 62"/>
                <a:gd name="T32" fmla="*/ 18 w 22"/>
                <a:gd name="T33" fmla="*/ 62 h 62"/>
                <a:gd name="T34" fmla="*/ 18 w 22"/>
                <a:gd name="T35" fmla="*/ 60 h 62"/>
                <a:gd name="T36" fmla="*/ 18 w 22"/>
                <a:gd name="T37" fmla="*/ 56 h 62"/>
                <a:gd name="T38" fmla="*/ 18 w 22"/>
                <a:gd name="T39" fmla="*/ 52 h 62"/>
                <a:gd name="T40" fmla="*/ 18 w 22"/>
                <a:gd name="T41" fmla="*/ 44 h 62"/>
                <a:gd name="T42" fmla="*/ 20 w 22"/>
                <a:gd name="T43" fmla="*/ 40 h 62"/>
                <a:gd name="T44" fmla="*/ 20 w 22"/>
                <a:gd name="T45" fmla="*/ 34 h 62"/>
                <a:gd name="T46" fmla="*/ 22 w 22"/>
                <a:gd name="T47" fmla="*/ 32 h 62"/>
                <a:gd name="T48" fmla="*/ 22 w 22"/>
                <a:gd name="T49" fmla="*/ 26 h 62"/>
                <a:gd name="T50" fmla="*/ 22 w 22"/>
                <a:gd name="T51" fmla="*/ 14 h 62"/>
                <a:gd name="T52" fmla="*/ 22 w 22"/>
                <a:gd name="T53" fmla="*/ 0 h 6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2"/>
                <a:gd name="T82" fmla="*/ 0 h 62"/>
                <a:gd name="T83" fmla="*/ 22 w 22"/>
                <a:gd name="T84" fmla="*/ 62 h 6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2" h="62">
                  <a:moveTo>
                    <a:pt x="22" y="0"/>
                  </a:moveTo>
                  <a:lnTo>
                    <a:pt x="16" y="2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4" y="12"/>
                  </a:lnTo>
                  <a:lnTo>
                    <a:pt x="14" y="14"/>
                  </a:lnTo>
                  <a:lnTo>
                    <a:pt x="14" y="16"/>
                  </a:lnTo>
                  <a:lnTo>
                    <a:pt x="12" y="20"/>
                  </a:lnTo>
                  <a:lnTo>
                    <a:pt x="8" y="24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4" y="38"/>
                  </a:lnTo>
                  <a:lnTo>
                    <a:pt x="8" y="48"/>
                  </a:lnTo>
                  <a:lnTo>
                    <a:pt x="18" y="62"/>
                  </a:lnTo>
                  <a:lnTo>
                    <a:pt x="18" y="60"/>
                  </a:lnTo>
                  <a:lnTo>
                    <a:pt x="18" y="56"/>
                  </a:lnTo>
                  <a:lnTo>
                    <a:pt x="18" y="52"/>
                  </a:lnTo>
                  <a:lnTo>
                    <a:pt x="18" y="44"/>
                  </a:lnTo>
                  <a:lnTo>
                    <a:pt x="20" y="40"/>
                  </a:lnTo>
                  <a:lnTo>
                    <a:pt x="20" y="34"/>
                  </a:lnTo>
                  <a:lnTo>
                    <a:pt x="22" y="32"/>
                  </a:lnTo>
                  <a:lnTo>
                    <a:pt x="22" y="26"/>
                  </a:lnTo>
                  <a:lnTo>
                    <a:pt x="22" y="14"/>
                  </a:lnTo>
                  <a:lnTo>
                    <a:pt x="22" y="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23" name="Freeform 257"/>
            <p:cNvSpPr>
              <a:spLocks/>
            </p:cNvSpPr>
            <p:nvPr/>
          </p:nvSpPr>
          <p:spPr bwMode="gray">
            <a:xfrm>
              <a:off x="1299" y="2594"/>
              <a:ext cx="80" cy="76"/>
            </a:xfrm>
            <a:custGeom>
              <a:avLst/>
              <a:gdLst>
                <a:gd name="T0" fmla="*/ 70 w 80"/>
                <a:gd name="T1" fmla="*/ 4 h 76"/>
                <a:gd name="T2" fmla="*/ 64 w 80"/>
                <a:gd name="T3" fmla="*/ 6 h 76"/>
                <a:gd name="T4" fmla="*/ 60 w 80"/>
                <a:gd name="T5" fmla="*/ 6 h 76"/>
                <a:gd name="T6" fmla="*/ 56 w 80"/>
                <a:gd name="T7" fmla="*/ 10 h 76"/>
                <a:gd name="T8" fmla="*/ 54 w 80"/>
                <a:gd name="T9" fmla="*/ 12 h 76"/>
                <a:gd name="T10" fmla="*/ 44 w 80"/>
                <a:gd name="T11" fmla="*/ 16 h 76"/>
                <a:gd name="T12" fmla="*/ 32 w 80"/>
                <a:gd name="T13" fmla="*/ 16 h 76"/>
                <a:gd name="T14" fmla="*/ 24 w 80"/>
                <a:gd name="T15" fmla="*/ 14 h 76"/>
                <a:gd name="T16" fmla="*/ 20 w 80"/>
                <a:gd name="T17" fmla="*/ 12 h 76"/>
                <a:gd name="T18" fmla="*/ 16 w 80"/>
                <a:gd name="T19" fmla="*/ 14 h 76"/>
                <a:gd name="T20" fmla="*/ 16 w 80"/>
                <a:gd name="T21" fmla="*/ 16 h 76"/>
                <a:gd name="T22" fmla="*/ 10 w 80"/>
                <a:gd name="T23" fmla="*/ 24 h 76"/>
                <a:gd name="T24" fmla="*/ 8 w 80"/>
                <a:gd name="T25" fmla="*/ 24 h 76"/>
                <a:gd name="T26" fmla="*/ 6 w 80"/>
                <a:gd name="T27" fmla="*/ 24 h 76"/>
                <a:gd name="T28" fmla="*/ 4 w 80"/>
                <a:gd name="T29" fmla="*/ 24 h 76"/>
                <a:gd name="T30" fmla="*/ 6 w 80"/>
                <a:gd name="T31" fmla="*/ 26 h 76"/>
                <a:gd name="T32" fmla="*/ 6 w 80"/>
                <a:gd name="T33" fmla="*/ 30 h 76"/>
                <a:gd name="T34" fmla="*/ 4 w 80"/>
                <a:gd name="T35" fmla="*/ 34 h 76"/>
                <a:gd name="T36" fmla="*/ 4 w 80"/>
                <a:gd name="T37" fmla="*/ 36 h 76"/>
                <a:gd name="T38" fmla="*/ 2 w 80"/>
                <a:gd name="T39" fmla="*/ 42 h 76"/>
                <a:gd name="T40" fmla="*/ 4 w 80"/>
                <a:gd name="T41" fmla="*/ 42 h 76"/>
                <a:gd name="T42" fmla="*/ 8 w 80"/>
                <a:gd name="T43" fmla="*/ 42 h 76"/>
                <a:gd name="T44" fmla="*/ 12 w 80"/>
                <a:gd name="T45" fmla="*/ 44 h 76"/>
                <a:gd name="T46" fmla="*/ 8 w 80"/>
                <a:gd name="T47" fmla="*/ 50 h 76"/>
                <a:gd name="T48" fmla="*/ 8 w 80"/>
                <a:gd name="T49" fmla="*/ 54 h 76"/>
                <a:gd name="T50" fmla="*/ 6 w 80"/>
                <a:gd name="T51" fmla="*/ 58 h 76"/>
                <a:gd name="T52" fmla="*/ 4 w 80"/>
                <a:gd name="T53" fmla="*/ 62 h 76"/>
                <a:gd name="T54" fmla="*/ 4 w 80"/>
                <a:gd name="T55" fmla="*/ 62 h 76"/>
                <a:gd name="T56" fmla="*/ 2 w 80"/>
                <a:gd name="T57" fmla="*/ 66 h 76"/>
                <a:gd name="T58" fmla="*/ 0 w 80"/>
                <a:gd name="T59" fmla="*/ 68 h 76"/>
                <a:gd name="T60" fmla="*/ 4 w 80"/>
                <a:gd name="T61" fmla="*/ 70 h 76"/>
                <a:gd name="T62" fmla="*/ 4 w 80"/>
                <a:gd name="T63" fmla="*/ 72 h 76"/>
                <a:gd name="T64" fmla="*/ 8 w 80"/>
                <a:gd name="T65" fmla="*/ 76 h 76"/>
                <a:gd name="T66" fmla="*/ 16 w 80"/>
                <a:gd name="T67" fmla="*/ 76 h 76"/>
                <a:gd name="T68" fmla="*/ 66 w 80"/>
                <a:gd name="T69" fmla="*/ 38 h 76"/>
                <a:gd name="T70" fmla="*/ 66 w 80"/>
                <a:gd name="T71" fmla="*/ 34 h 76"/>
                <a:gd name="T72" fmla="*/ 66 w 80"/>
                <a:gd name="T73" fmla="*/ 30 h 76"/>
                <a:gd name="T74" fmla="*/ 66 w 80"/>
                <a:gd name="T75" fmla="*/ 26 h 76"/>
                <a:gd name="T76" fmla="*/ 66 w 80"/>
                <a:gd name="T77" fmla="*/ 22 h 76"/>
                <a:gd name="T78" fmla="*/ 70 w 80"/>
                <a:gd name="T79" fmla="*/ 20 h 76"/>
                <a:gd name="T80" fmla="*/ 72 w 80"/>
                <a:gd name="T81" fmla="*/ 14 h 76"/>
                <a:gd name="T82" fmla="*/ 74 w 80"/>
                <a:gd name="T83" fmla="*/ 12 h 76"/>
                <a:gd name="T84" fmla="*/ 78 w 80"/>
                <a:gd name="T85" fmla="*/ 4 h 76"/>
                <a:gd name="T86" fmla="*/ 80 w 80"/>
                <a:gd name="T87" fmla="*/ 0 h 7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"/>
                <a:gd name="T133" fmla="*/ 0 h 76"/>
                <a:gd name="T134" fmla="*/ 80 w 80"/>
                <a:gd name="T135" fmla="*/ 76 h 7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" h="76">
                  <a:moveTo>
                    <a:pt x="72" y="2"/>
                  </a:moveTo>
                  <a:lnTo>
                    <a:pt x="70" y="4"/>
                  </a:lnTo>
                  <a:lnTo>
                    <a:pt x="66" y="6"/>
                  </a:lnTo>
                  <a:lnTo>
                    <a:pt x="64" y="6"/>
                  </a:lnTo>
                  <a:lnTo>
                    <a:pt x="62" y="6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6" y="10"/>
                  </a:lnTo>
                  <a:lnTo>
                    <a:pt x="54" y="12"/>
                  </a:lnTo>
                  <a:lnTo>
                    <a:pt x="50" y="14"/>
                  </a:lnTo>
                  <a:lnTo>
                    <a:pt x="44" y="16"/>
                  </a:lnTo>
                  <a:lnTo>
                    <a:pt x="38" y="16"/>
                  </a:lnTo>
                  <a:lnTo>
                    <a:pt x="32" y="16"/>
                  </a:lnTo>
                  <a:lnTo>
                    <a:pt x="28" y="16"/>
                  </a:lnTo>
                  <a:lnTo>
                    <a:pt x="24" y="14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16" y="14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10" y="24"/>
                  </a:lnTo>
                  <a:lnTo>
                    <a:pt x="8" y="24"/>
                  </a:lnTo>
                  <a:lnTo>
                    <a:pt x="6" y="24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8"/>
                  </a:lnTo>
                  <a:lnTo>
                    <a:pt x="6" y="30"/>
                  </a:lnTo>
                  <a:lnTo>
                    <a:pt x="6" y="32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10" y="42"/>
                  </a:lnTo>
                  <a:lnTo>
                    <a:pt x="12" y="44"/>
                  </a:lnTo>
                  <a:lnTo>
                    <a:pt x="12" y="46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8" y="54"/>
                  </a:lnTo>
                  <a:lnTo>
                    <a:pt x="8" y="56"/>
                  </a:lnTo>
                  <a:lnTo>
                    <a:pt x="6" y="58"/>
                  </a:lnTo>
                  <a:lnTo>
                    <a:pt x="6" y="60"/>
                  </a:lnTo>
                  <a:lnTo>
                    <a:pt x="4" y="62"/>
                  </a:lnTo>
                  <a:lnTo>
                    <a:pt x="4" y="64"/>
                  </a:lnTo>
                  <a:lnTo>
                    <a:pt x="2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4" y="72"/>
                  </a:lnTo>
                  <a:lnTo>
                    <a:pt x="6" y="74"/>
                  </a:lnTo>
                  <a:lnTo>
                    <a:pt x="8" y="76"/>
                  </a:lnTo>
                  <a:lnTo>
                    <a:pt x="12" y="76"/>
                  </a:lnTo>
                  <a:lnTo>
                    <a:pt x="16" y="76"/>
                  </a:lnTo>
                  <a:lnTo>
                    <a:pt x="22" y="74"/>
                  </a:lnTo>
                  <a:lnTo>
                    <a:pt x="66" y="38"/>
                  </a:lnTo>
                  <a:lnTo>
                    <a:pt x="66" y="36"/>
                  </a:lnTo>
                  <a:lnTo>
                    <a:pt x="66" y="34"/>
                  </a:lnTo>
                  <a:lnTo>
                    <a:pt x="66" y="32"/>
                  </a:lnTo>
                  <a:lnTo>
                    <a:pt x="66" y="30"/>
                  </a:lnTo>
                  <a:lnTo>
                    <a:pt x="66" y="28"/>
                  </a:lnTo>
                  <a:lnTo>
                    <a:pt x="66" y="26"/>
                  </a:lnTo>
                  <a:lnTo>
                    <a:pt x="66" y="24"/>
                  </a:lnTo>
                  <a:lnTo>
                    <a:pt x="66" y="22"/>
                  </a:lnTo>
                  <a:lnTo>
                    <a:pt x="68" y="22"/>
                  </a:lnTo>
                  <a:lnTo>
                    <a:pt x="70" y="20"/>
                  </a:lnTo>
                  <a:lnTo>
                    <a:pt x="72" y="18"/>
                  </a:lnTo>
                  <a:lnTo>
                    <a:pt x="72" y="14"/>
                  </a:lnTo>
                  <a:lnTo>
                    <a:pt x="74" y="14"/>
                  </a:lnTo>
                  <a:lnTo>
                    <a:pt x="74" y="12"/>
                  </a:lnTo>
                  <a:lnTo>
                    <a:pt x="76" y="8"/>
                  </a:lnTo>
                  <a:lnTo>
                    <a:pt x="78" y="4"/>
                  </a:lnTo>
                  <a:lnTo>
                    <a:pt x="78" y="2"/>
                  </a:lnTo>
                  <a:lnTo>
                    <a:pt x="80" y="0"/>
                  </a:lnTo>
                  <a:lnTo>
                    <a:pt x="72" y="2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24" name="Freeform 258"/>
            <p:cNvSpPr>
              <a:spLocks/>
            </p:cNvSpPr>
            <p:nvPr/>
          </p:nvSpPr>
          <p:spPr bwMode="gray">
            <a:xfrm>
              <a:off x="1403" y="2548"/>
              <a:ext cx="234" cy="248"/>
            </a:xfrm>
            <a:custGeom>
              <a:avLst/>
              <a:gdLst>
                <a:gd name="T0" fmla="*/ 18 w 234"/>
                <a:gd name="T1" fmla="*/ 42 h 248"/>
                <a:gd name="T2" fmla="*/ 20 w 234"/>
                <a:gd name="T3" fmla="*/ 48 h 248"/>
                <a:gd name="T4" fmla="*/ 16 w 234"/>
                <a:gd name="T5" fmla="*/ 52 h 248"/>
                <a:gd name="T6" fmla="*/ 20 w 234"/>
                <a:gd name="T7" fmla="*/ 56 h 248"/>
                <a:gd name="T8" fmla="*/ 24 w 234"/>
                <a:gd name="T9" fmla="*/ 62 h 248"/>
                <a:gd name="T10" fmla="*/ 32 w 234"/>
                <a:gd name="T11" fmla="*/ 70 h 248"/>
                <a:gd name="T12" fmla="*/ 34 w 234"/>
                <a:gd name="T13" fmla="*/ 76 h 248"/>
                <a:gd name="T14" fmla="*/ 28 w 234"/>
                <a:gd name="T15" fmla="*/ 90 h 248"/>
                <a:gd name="T16" fmla="*/ 28 w 234"/>
                <a:gd name="T17" fmla="*/ 102 h 248"/>
                <a:gd name="T18" fmla="*/ 32 w 234"/>
                <a:gd name="T19" fmla="*/ 110 h 248"/>
                <a:gd name="T20" fmla="*/ 40 w 234"/>
                <a:gd name="T21" fmla="*/ 122 h 248"/>
                <a:gd name="T22" fmla="*/ 42 w 234"/>
                <a:gd name="T23" fmla="*/ 128 h 248"/>
                <a:gd name="T24" fmla="*/ 44 w 234"/>
                <a:gd name="T25" fmla="*/ 134 h 248"/>
                <a:gd name="T26" fmla="*/ 48 w 234"/>
                <a:gd name="T27" fmla="*/ 140 h 248"/>
                <a:gd name="T28" fmla="*/ 50 w 234"/>
                <a:gd name="T29" fmla="*/ 146 h 248"/>
                <a:gd name="T30" fmla="*/ 50 w 234"/>
                <a:gd name="T31" fmla="*/ 162 h 248"/>
                <a:gd name="T32" fmla="*/ 78 w 234"/>
                <a:gd name="T33" fmla="*/ 162 h 248"/>
                <a:gd name="T34" fmla="*/ 88 w 234"/>
                <a:gd name="T35" fmla="*/ 174 h 248"/>
                <a:gd name="T36" fmla="*/ 114 w 234"/>
                <a:gd name="T37" fmla="*/ 204 h 248"/>
                <a:gd name="T38" fmla="*/ 128 w 234"/>
                <a:gd name="T39" fmla="*/ 208 h 248"/>
                <a:gd name="T40" fmla="*/ 142 w 234"/>
                <a:gd name="T41" fmla="*/ 210 h 248"/>
                <a:gd name="T42" fmla="*/ 152 w 234"/>
                <a:gd name="T43" fmla="*/ 210 h 248"/>
                <a:gd name="T44" fmla="*/ 168 w 234"/>
                <a:gd name="T45" fmla="*/ 226 h 248"/>
                <a:gd name="T46" fmla="*/ 178 w 234"/>
                <a:gd name="T47" fmla="*/ 232 h 248"/>
                <a:gd name="T48" fmla="*/ 188 w 234"/>
                <a:gd name="T49" fmla="*/ 228 h 248"/>
                <a:gd name="T50" fmla="*/ 198 w 234"/>
                <a:gd name="T51" fmla="*/ 232 h 248"/>
                <a:gd name="T52" fmla="*/ 208 w 234"/>
                <a:gd name="T53" fmla="*/ 248 h 248"/>
                <a:gd name="T54" fmla="*/ 222 w 234"/>
                <a:gd name="T55" fmla="*/ 236 h 248"/>
                <a:gd name="T56" fmla="*/ 222 w 234"/>
                <a:gd name="T57" fmla="*/ 224 h 248"/>
                <a:gd name="T58" fmla="*/ 224 w 234"/>
                <a:gd name="T59" fmla="*/ 214 h 248"/>
                <a:gd name="T60" fmla="*/ 232 w 234"/>
                <a:gd name="T61" fmla="*/ 206 h 248"/>
                <a:gd name="T62" fmla="*/ 232 w 234"/>
                <a:gd name="T63" fmla="*/ 198 h 248"/>
                <a:gd name="T64" fmla="*/ 218 w 234"/>
                <a:gd name="T65" fmla="*/ 172 h 248"/>
                <a:gd name="T66" fmla="*/ 216 w 234"/>
                <a:gd name="T67" fmla="*/ 104 h 248"/>
                <a:gd name="T68" fmla="*/ 212 w 234"/>
                <a:gd name="T69" fmla="*/ 70 h 248"/>
                <a:gd name="T70" fmla="*/ 184 w 234"/>
                <a:gd name="T71" fmla="*/ 52 h 248"/>
                <a:gd name="T72" fmla="*/ 176 w 234"/>
                <a:gd name="T73" fmla="*/ 48 h 248"/>
                <a:gd name="T74" fmla="*/ 160 w 234"/>
                <a:gd name="T75" fmla="*/ 44 h 248"/>
                <a:gd name="T76" fmla="*/ 126 w 234"/>
                <a:gd name="T77" fmla="*/ 54 h 248"/>
                <a:gd name="T78" fmla="*/ 122 w 234"/>
                <a:gd name="T79" fmla="*/ 56 h 248"/>
                <a:gd name="T80" fmla="*/ 102 w 234"/>
                <a:gd name="T81" fmla="*/ 58 h 248"/>
                <a:gd name="T82" fmla="*/ 98 w 234"/>
                <a:gd name="T83" fmla="*/ 60 h 248"/>
                <a:gd name="T84" fmla="*/ 82 w 234"/>
                <a:gd name="T85" fmla="*/ 50 h 248"/>
                <a:gd name="T86" fmla="*/ 62 w 234"/>
                <a:gd name="T87" fmla="*/ 12 h 248"/>
                <a:gd name="T88" fmla="*/ 56 w 234"/>
                <a:gd name="T89" fmla="*/ 6 h 248"/>
                <a:gd name="T90" fmla="*/ 38 w 234"/>
                <a:gd name="T91" fmla="*/ 16 h 248"/>
                <a:gd name="T92" fmla="*/ 30 w 234"/>
                <a:gd name="T93" fmla="*/ 18 h 248"/>
                <a:gd name="T94" fmla="*/ 0 w 234"/>
                <a:gd name="T95" fmla="*/ 10 h 248"/>
                <a:gd name="T96" fmla="*/ 4 w 234"/>
                <a:gd name="T97" fmla="*/ 16 h 248"/>
                <a:gd name="T98" fmla="*/ 8 w 234"/>
                <a:gd name="T99" fmla="*/ 26 h 248"/>
                <a:gd name="T100" fmla="*/ 12 w 234"/>
                <a:gd name="T101" fmla="*/ 40 h 24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34"/>
                <a:gd name="T154" fmla="*/ 0 h 248"/>
                <a:gd name="T155" fmla="*/ 234 w 234"/>
                <a:gd name="T156" fmla="*/ 248 h 24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34" h="248">
                  <a:moveTo>
                    <a:pt x="14" y="42"/>
                  </a:moveTo>
                  <a:lnTo>
                    <a:pt x="16" y="42"/>
                  </a:lnTo>
                  <a:lnTo>
                    <a:pt x="18" y="42"/>
                  </a:lnTo>
                  <a:lnTo>
                    <a:pt x="18" y="46"/>
                  </a:lnTo>
                  <a:lnTo>
                    <a:pt x="20" y="48"/>
                  </a:lnTo>
                  <a:lnTo>
                    <a:pt x="18" y="48"/>
                  </a:lnTo>
                  <a:lnTo>
                    <a:pt x="18" y="50"/>
                  </a:lnTo>
                  <a:lnTo>
                    <a:pt x="16" y="52"/>
                  </a:lnTo>
                  <a:lnTo>
                    <a:pt x="16" y="54"/>
                  </a:lnTo>
                  <a:lnTo>
                    <a:pt x="18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4" y="60"/>
                  </a:lnTo>
                  <a:lnTo>
                    <a:pt x="24" y="62"/>
                  </a:lnTo>
                  <a:lnTo>
                    <a:pt x="26" y="64"/>
                  </a:lnTo>
                  <a:lnTo>
                    <a:pt x="30" y="66"/>
                  </a:lnTo>
                  <a:lnTo>
                    <a:pt x="32" y="70"/>
                  </a:lnTo>
                  <a:lnTo>
                    <a:pt x="34" y="72"/>
                  </a:lnTo>
                  <a:lnTo>
                    <a:pt x="34" y="76"/>
                  </a:lnTo>
                  <a:lnTo>
                    <a:pt x="32" y="80"/>
                  </a:lnTo>
                  <a:lnTo>
                    <a:pt x="30" y="84"/>
                  </a:lnTo>
                  <a:lnTo>
                    <a:pt x="28" y="90"/>
                  </a:lnTo>
                  <a:lnTo>
                    <a:pt x="28" y="94"/>
                  </a:lnTo>
                  <a:lnTo>
                    <a:pt x="26" y="98"/>
                  </a:lnTo>
                  <a:lnTo>
                    <a:pt x="28" y="102"/>
                  </a:lnTo>
                  <a:lnTo>
                    <a:pt x="30" y="106"/>
                  </a:lnTo>
                  <a:lnTo>
                    <a:pt x="32" y="110"/>
                  </a:lnTo>
                  <a:lnTo>
                    <a:pt x="34" y="114"/>
                  </a:lnTo>
                  <a:lnTo>
                    <a:pt x="36" y="120"/>
                  </a:lnTo>
                  <a:lnTo>
                    <a:pt x="40" y="122"/>
                  </a:lnTo>
                  <a:lnTo>
                    <a:pt x="42" y="124"/>
                  </a:lnTo>
                  <a:lnTo>
                    <a:pt x="42" y="126"/>
                  </a:lnTo>
                  <a:lnTo>
                    <a:pt x="42" y="128"/>
                  </a:lnTo>
                  <a:lnTo>
                    <a:pt x="42" y="130"/>
                  </a:lnTo>
                  <a:lnTo>
                    <a:pt x="44" y="134"/>
                  </a:lnTo>
                  <a:lnTo>
                    <a:pt x="44" y="136"/>
                  </a:lnTo>
                  <a:lnTo>
                    <a:pt x="46" y="138"/>
                  </a:lnTo>
                  <a:lnTo>
                    <a:pt x="48" y="140"/>
                  </a:lnTo>
                  <a:lnTo>
                    <a:pt x="50" y="142"/>
                  </a:lnTo>
                  <a:lnTo>
                    <a:pt x="50" y="144"/>
                  </a:lnTo>
                  <a:lnTo>
                    <a:pt x="50" y="146"/>
                  </a:lnTo>
                  <a:lnTo>
                    <a:pt x="52" y="150"/>
                  </a:lnTo>
                  <a:lnTo>
                    <a:pt x="52" y="152"/>
                  </a:lnTo>
                  <a:lnTo>
                    <a:pt x="50" y="162"/>
                  </a:lnTo>
                  <a:lnTo>
                    <a:pt x="64" y="164"/>
                  </a:lnTo>
                  <a:lnTo>
                    <a:pt x="78" y="162"/>
                  </a:lnTo>
                  <a:lnTo>
                    <a:pt x="80" y="164"/>
                  </a:lnTo>
                  <a:lnTo>
                    <a:pt x="84" y="168"/>
                  </a:lnTo>
                  <a:lnTo>
                    <a:pt x="88" y="174"/>
                  </a:lnTo>
                  <a:lnTo>
                    <a:pt x="94" y="182"/>
                  </a:lnTo>
                  <a:lnTo>
                    <a:pt x="114" y="202"/>
                  </a:lnTo>
                  <a:lnTo>
                    <a:pt x="114" y="204"/>
                  </a:lnTo>
                  <a:lnTo>
                    <a:pt x="118" y="204"/>
                  </a:lnTo>
                  <a:lnTo>
                    <a:pt x="122" y="206"/>
                  </a:lnTo>
                  <a:lnTo>
                    <a:pt x="128" y="208"/>
                  </a:lnTo>
                  <a:lnTo>
                    <a:pt x="132" y="208"/>
                  </a:lnTo>
                  <a:lnTo>
                    <a:pt x="136" y="210"/>
                  </a:lnTo>
                  <a:lnTo>
                    <a:pt x="142" y="210"/>
                  </a:lnTo>
                  <a:lnTo>
                    <a:pt x="148" y="210"/>
                  </a:lnTo>
                  <a:lnTo>
                    <a:pt x="150" y="210"/>
                  </a:lnTo>
                  <a:lnTo>
                    <a:pt x="152" y="210"/>
                  </a:lnTo>
                  <a:lnTo>
                    <a:pt x="160" y="206"/>
                  </a:lnTo>
                  <a:lnTo>
                    <a:pt x="166" y="214"/>
                  </a:lnTo>
                  <a:lnTo>
                    <a:pt x="168" y="226"/>
                  </a:lnTo>
                  <a:lnTo>
                    <a:pt x="176" y="234"/>
                  </a:lnTo>
                  <a:lnTo>
                    <a:pt x="176" y="232"/>
                  </a:lnTo>
                  <a:lnTo>
                    <a:pt x="178" y="232"/>
                  </a:lnTo>
                  <a:lnTo>
                    <a:pt x="180" y="230"/>
                  </a:lnTo>
                  <a:lnTo>
                    <a:pt x="184" y="230"/>
                  </a:lnTo>
                  <a:lnTo>
                    <a:pt x="188" y="228"/>
                  </a:lnTo>
                  <a:lnTo>
                    <a:pt x="190" y="228"/>
                  </a:lnTo>
                  <a:lnTo>
                    <a:pt x="194" y="230"/>
                  </a:lnTo>
                  <a:lnTo>
                    <a:pt x="198" y="232"/>
                  </a:lnTo>
                  <a:lnTo>
                    <a:pt x="200" y="234"/>
                  </a:lnTo>
                  <a:lnTo>
                    <a:pt x="200" y="240"/>
                  </a:lnTo>
                  <a:lnTo>
                    <a:pt x="208" y="248"/>
                  </a:lnTo>
                  <a:lnTo>
                    <a:pt x="224" y="240"/>
                  </a:lnTo>
                  <a:lnTo>
                    <a:pt x="224" y="238"/>
                  </a:lnTo>
                  <a:lnTo>
                    <a:pt x="222" y="236"/>
                  </a:lnTo>
                  <a:lnTo>
                    <a:pt x="222" y="230"/>
                  </a:lnTo>
                  <a:lnTo>
                    <a:pt x="222" y="226"/>
                  </a:lnTo>
                  <a:lnTo>
                    <a:pt x="222" y="224"/>
                  </a:lnTo>
                  <a:lnTo>
                    <a:pt x="222" y="222"/>
                  </a:lnTo>
                  <a:lnTo>
                    <a:pt x="222" y="218"/>
                  </a:lnTo>
                  <a:lnTo>
                    <a:pt x="224" y="214"/>
                  </a:lnTo>
                  <a:lnTo>
                    <a:pt x="228" y="210"/>
                  </a:lnTo>
                  <a:lnTo>
                    <a:pt x="232" y="208"/>
                  </a:lnTo>
                  <a:lnTo>
                    <a:pt x="232" y="206"/>
                  </a:lnTo>
                  <a:lnTo>
                    <a:pt x="232" y="204"/>
                  </a:lnTo>
                  <a:lnTo>
                    <a:pt x="234" y="202"/>
                  </a:lnTo>
                  <a:lnTo>
                    <a:pt x="232" y="198"/>
                  </a:lnTo>
                  <a:lnTo>
                    <a:pt x="232" y="196"/>
                  </a:lnTo>
                  <a:lnTo>
                    <a:pt x="230" y="194"/>
                  </a:lnTo>
                  <a:lnTo>
                    <a:pt x="218" y="172"/>
                  </a:lnTo>
                  <a:lnTo>
                    <a:pt x="206" y="152"/>
                  </a:lnTo>
                  <a:lnTo>
                    <a:pt x="206" y="120"/>
                  </a:lnTo>
                  <a:lnTo>
                    <a:pt x="216" y="104"/>
                  </a:lnTo>
                  <a:lnTo>
                    <a:pt x="218" y="80"/>
                  </a:lnTo>
                  <a:lnTo>
                    <a:pt x="216" y="76"/>
                  </a:lnTo>
                  <a:lnTo>
                    <a:pt x="212" y="70"/>
                  </a:lnTo>
                  <a:lnTo>
                    <a:pt x="206" y="62"/>
                  </a:lnTo>
                  <a:lnTo>
                    <a:pt x="196" y="54"/>
                  </a:lnTo>
                  <a:lnTo>
                    <a:pt x="184" y="52"/>
                  </a:lnTo>
                  <a:lnTo>
                    <a:pt x="182" y="50"/>
                  </a:lnTo>
                  <a:lnTo>
                    <a:pt x="180" y="50"/>
                  </a:lnTo>
                  <a:lnTo>
                    <a:pt x="176" y="48"/>
                  </a:lnTo>
                  <a:lnTo>
                    <a:pt x="172" y="48"/>
                  </a:lnTo>
                  <a:lnTo>
                    <a:pt x="170" y="46"/>
                  </a:lnTo>
                  <a:lnTo>
                    <a:pt x="160" y="44"/>
                  </a:lnTo>
                  <a:lnTo>
                    <a:pt x="144" y="44"/>
                  </a:lnTo>
                  <a:lnTo>
                    <a:pt x="126" y="54"/>
                  </a:lnTo>
                  <a:lnTo>
                    <a:pt x="124" y="56"/>
                  </a:lnTo>
                  <a:lnTo>
                    <a:pt x="122" y="56"/>
                  </a:lnTo>
                  <a:lnTo>
                    <a:pt x="118" y="58"/>
                  </a:lnTo>
                  <a:lnTo>
                    <a:pt x="112" y="58"/>
                  </a:lnTo>
                  <a:lnTo>
                    <a:pt x="102" y="58"/>
                  </a:lnTo>
                  <a:lnTo>
                    <a:pt x="100" y="60"/>
                  </a:lnTo>
                  <a:lnTo>
                    <a:pt x="98" y="60"/>
                  </a:lnTo>
                  <a:lnTo>
                    <a:pt x="96" y="58"/>
                  </a:lnTo>
                  <a:lnTo>
                    <a:pt x="90" y="56"/>
                  </a:lnTo>
                  <a:lnTo>
                    <a:pt x="82" y="50"/>
                  </a:lnTo>
                  <a:lnTo>
                    <a:pt x="76" y="40"/>
                  </a:lnTo>
                  <a:lnTo>
                    <a:pt x="72" y="26"/>
                  </a:lnTo>
                  <a:lnTo>
                    <a:pt x="62" y="12"/>
                  </a:lnTo>
                  <a:lnTo>
                    <a:pt x="60" y="10"/>
                  </a:lnTo>
                  <a:lnTo>
                    <a:pt x="56" y="6"/>
                  </a:lnTo>
                  <a:lnTo>
                    <a:pt x="54" y="4"/>
                  </a:lnTo>
                  <a:lnTo>
                    <a:pt x="52" y="0"/>
                  </a:lnTo>
                  <a:lnTo>
                    <a:pt x="38" y="16"/>
                  </a:lnTo>
                  <a:lnTo>
                    <a:pt x="36" y="16"/>
                  </a:lnTo>
                  <a:lnTo>
                    <a:pt x="34" y="18"/>
                  </a:lnTo>
                  <a:lnTo>
                    <a:pt x="30" y="18"/>
                  </a:lnTo>
                  <a:lnTo>
                    <a:pt x="26" y="18"/>
                  </a:lnTo>
                  <a:lnTo>
                    <a:pt x="22" y="14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20"/>
                  </a:lnTo>
                  <a:lnTo>
                    <a:pt x="6" y="24"/>
                  </a:lnTo>
                  <a:lnTo>
                    <a:pt x="8" y="26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0" y="42"/>
                  </a:lnTo>
                  <a:lnTo>
                    <a:pt x="14" y="42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25" name="Freeform 259"/>
            <p:cNvSpPr>
              <a:spLocks/>
            </p:cNvSpPr>
            <p:nvPr/>
          </p:nvSpPr>
          <p:spPr bwMode="gray">
            <a:xfrm>
              <a:off x="987" y="3172"/>
              <a:ext cx="28" cy="22"/>
            </a:xfrm>
            <a:custGeom>
              <a:avLst/>
              <a:gdLst>
                <a:gd name="T0" fmla="*/ 2 w 28"/>
                <a:gd name="T1" fmla="*/ 10 h 22"/>
                <a:gd name="T2" fmla="*/ 4 w 28"/>
                <a:gd name="T3" fmla="*/ 22 h 22"/>
                <a:gd name="T4" fmla="*/ 28 w 28"/>
                <a:gd name="T5" fmla="*/ 4 h 22"/>
                <a:gd name="T6" fmla="*/ 26 w 28"/>
                <a:gd name="T7" fmla="*/ 2 h 22"/>
                <a:gd name="T8" fmla="*/ 26 w 28"/>
                <a:gd name="T9" fmla="*/ 2 h 22"/>
                <a:gd name="T10" fmla="*/ 24 w 28"/>
                <a:gd name="T11" fmla="*/ 0 h 22"/>
                <a:gd name="T12" fmla="*/ 22 w 28"/>
                <a:gd name="T13" fmla="*/ 0 h 22"/>
                <a:gd name="T14" fmla="*/ 20 w 28"/>
                <a:gd name="T15" fmla="*/ 0 h 22"/>
                <a:gd name="T16" fmla="*/ 14 w 28"/>
                <a:gd name="T17" fmla="*/ 2 h 22"/>
                <a:gd name="T18" fmla="*/ 0 w 28"/>
                <a:gd name="T19" fmla="*/ 8 h 22"/>
                <a:gd name="T20" fmla="*/ 2 w 28"/>
                <a:gd name="T21" fmla="*/ 10 h 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"/>
                <a:gd name="T34" fmla="*/ 0 h 22"/>
                <a:gd name="T35" fmla="*/ 28 w 28"/>
                <a:gd name="T36" fmla="*/ 22 h 2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" h="22">
                  <a:moveTo>
                    <a:pt x="2" y="10"/>
                  </a:moveTo>
                  <a:lnTo>
                    <a:pt x="4" y="22"/>
                  </a:lnTo>
                  <a:lnTo>
                    <a:pt x="28" y="4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0" y="8"/>
                  </a:lnTo>
                  <a:lnTo>
                    <a:pt x="2" y="1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26" name="Freeform 260"/>
            <p:cNvSpPr>
              <a:spLocks/>
            </p:cNvSpPr>
            <p:nvPr/>
          </p:nvSpPr>
          <p:spPr bwMode="gray">
            <a:xfrm>
              <a:off x="731" y="2596"/>
              <a:ext cx="260" cy="246"/>
            </a:xfrm>
            <a:custGeom>
              <a:avLst/>
              <a:gdLst>
                <a:gd name="T0" fmla="*/ 0 w 260"/>
                <a:gd name="T1" fmla="*/ 128 h 246"/>
                <a:gd name="T2" fmla="*/ 20 w 260"/>
                <a:gd name="T3" fmla="*/ 114 h 246"/>
                <a:gd name="T4" fmla="*/ 86 w 260"/>
                <a:gd name="T5" fmla="*/ 92 h 246"/>
                <a:gd name="T6" fmla="*/ 88 w 260"/>
                <a:gd name="T7" fmla="*/ 76 h 246"/>
                <a:gd name="T8" fmla="*/ 94 w 260"/>
                <a:gd name="T9" fmla="*/ 72 h 246"/>
                <a:gd name="T10" fmla="*/ 102 w 260"/>
                <a:gd name="T11" fmla="*/ 72 h 246"/>
                <a:gd name="T12" fmla="*/ 108 w 260"/>
                <a:gd name="T13" fmla="*/ 72 h 246"/>
                <a:gd name="T14" fmla="*/ 102 w 260"/>
                <a:gd name="T15" fmla="*/ 64 h 246"/>
                <a:gd name="T16" fmla="*/ 98 w 260"/>
                <a:gd name="T17" fmla="*/ 56 h 246"/>
                <a:gd name="T18" fmla="*/ 98 w 260"/>
                <a:gd name="T19" fmla="*/ 46 h 246"/>
                <a:gd name="T20" fmla="*/ 96 w 260"/>
                <a:gd name="T21" fmla="*/ 36 h 246"/>
                <a:gd name="T22" fmla="*/ 90 w 260"/>
                <a:gd name="T23" fmla="*/ 30 h 246"/>
                <a:gd name="T24" fmla="*/ 86 w 260"/>
                <a:gd name="T25" fmla="*/ 30 h 246"/>
                <a:gd name="T26" fmla="*/ 92 w 260"/>
                <a:gd name="T27" fmla="*/ 26 h 246"/>
                <a:gd name="T28" fmla="*/ 116 w 260"/>
                <a:gd name="T29" fmla="*/ 16 h 246"/>
                <a:gd name="T30" fmla="*/ 126 w 260"/>
                <a:gd name="T31" fmla="*/ 14 h 246"/>
                <a:gd name="T32" fmla="*/ 136 w 260"/>
                <a:gd name="T33" fmla="*/ 10 h 246"/>
                <a:gd name="T34" fmla="*/ 142 w 260"/>
                <a:gd name="T35" fmla="*/ 8 h 246"/>
                <a:gd name="T36" fmla="*/ 148 w 260"/>
                <a:gd name="T37" fmla="*/ 8 h 246"/>
                <a:gd name="T38" fmla="*/ 170 w 260"/>
                <a:gd name="T39" fmla="*/ 4 h 246"/>
                <a:gd name="T40" fmla="*/ 198 w 260"/>
                <a:gd name="T41" fmla="*/ 2 h 246"/>
                <a:gd name="T42" fmla="*/ 202 w 260"/>
                <a:gd name="T43" fmla="*/ 0 h 246"/>
                <a:gd name="T44" fmla="*/ 210 w 260"/>
                <a:gd name="T45" fmla="*/ 2 h 246"/>
                <a:gd name="T46" fmla="*/ 216 w 260"/>
                <a:gd name="T47" fmla="*/ 4 h 246"/>
                <a:gd name="T48" fmla="*/ 218 w 260"/>
                <a:gd name="T49" fmla="*/ 8 h 246"/>
                <a:gd name="T50" fmla="*/ 216 w 260"/>
                <a:gd name="T51" fmla="*/ 14 h 246"/>
                <a:gd name="T52" fmla="*/ 216 w 260"/>
                <a:gd name="T53" fmla="*/ 24 h 246"/>
                <a:gd name="T54" fmla="*/ 214 w 260"/>
                <a:gd name="T55" fmla="*/ 28 h 246"/>
                <a:gd name="T56" fmla="*/ 212 w 260"/>
                <a:gd name="T57" fmla="*/ 34 h 246"/>
                <a:gd name="T58" fmla="*/ 210 w 260"/>
                <a:gd name="T59" fmla="*/ 36 h 246"/>
                <a:gd name="T60" fmla="*/ 210 w 260"/>
                <a:gd name="T61" fmla="*/ 40 h 246"/>
                <a:gd name="T62" fmla="*/ 212 w 260"/>
                <a:gd name="T63" fmla="*/ 46 h 246"/>
                <a:gd name="T64" fmla="*/ 214 w 260"/>
                <a:gd name="T65" fmla="*/ 50 h 246"/>
                <a:gd name="T66" fmla="*/ 214 w 260"/>
                <a:gd name="T67" fmla="*/ 54 h 246"/>
                <a:gd name="T68" fmla="*/ 216 w 260"/>
                <a:gd name="T69" fmla="*/ 60 h 246"/>
                <a:gd name="T70" fmla="*/ 218 w 260"/>
                <a:gd name="T71" fmla="*/ 60 h 246"/>
                <a:gd name="T72" fmla="*/ 220 w 260"/>
                <a:gd name="T73" fmla="*/ 64 h 246"/>
                <a:gd name="T74" fmla="*/ 224 w 260"/>
                <a:gd name="T75" fmla="*/ 88 h 246"/>
                <a:gd name="T76" fmla="*/ 234 w 260"/>
                <a:gd name="T77" fmla="*/ 110 h 246"/>
                <a:gd name="T78" fmla="*/ 234 w 260"/>
                <a:gd name="T79" fmla="*/ 110 h 246"/>
                <a:gd name="T80" fmla="*/ 234 w 260"/>
                <a:gd name="T81" fmla="*/ 116 h 246"/>
                <a:gd name="T82" fmla="*/ 236 w 260"/>
                <a:gd name="T83" fmla="*/ 126 h 246"/>
                <a:gd name="T84" fmla="*/ 238 w 260"/>
                <a:gd name="T85" fmla="*/ 134 h 246"/>
                <a:gd name="T86" fmla="*/ 238 w 260"/>
                <a:gd name="T87" fmla="*/ 138 h 246"/>
                <a:gd name="T88" fmla="*/ 240 w 260"/>
                <a:gd name="T89" fmla="*/ 142 h 246"/>
                <a:gd name="T90" fmla="*/ 244 w 260"/>
                <a:gd name="T91" fmla="*/ 146 h 246"/>
                <a:gd name="T92" fmla="*/ 244 w 260"/>
                <a:gd name="T93" fmla="*/ 154 h 246"/>
                <a:gd name="T94" fmla="*/ 242 w 260"/>
                <a:gd name="T95" fmla="*/ 166 h 246"/>
                <a:gd name="T96" fmla="*/ 244 w 260"/>
                <a:gd name="T97" fmla="*/ 168 h 246"/>
                <a:gd name="T98" fmla="*/ 246 w 260"/>
                <a:gd name="T99" fmla="*/ 174 h 246"/>
                <a:gd name="T100" fmla="*/ 246 w 260"/>
                <a:gd name="T101" fmla="*/ 180 h 246"/>
                <a:gd name="T102" fmla="*/ 250 w 260"/>
                <a:gd name="T103" fmla="*/ 186 h 246"/>
                <a:gd name="T104" fmla="*/ 192 w 260"/>
                <a:gd name="T105" fmla="*/ 236 h 246"/>
                <a:gd name="T106" fmla="*/ 148 w 260"/>
                <a:gd name="T107" fmla="*/ 230 h 246"/>
                <a:gd name="T108" fmla="*/ 4 w 260"/>
                <a:gd name="T109" fmla="*/ 144 h 24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0"/>
                <a:gd name="T166" fmla="*/ 0 h 246"/>
                <a:gd name="T167" fmla="*/ 260 w 260"/>
                <a:gd name="T168" fmla="*/ 246 h 24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0" h="246">
                  <a:moveTo>
                    <a:pt x="4" y="144"/>
                  </a:moveTo>
                  <a:lnTo>
                    <a:pt x="0" y="128"/>
                  </a:lnTo>
                  <a:lnTo>
                    <a:pt x="12" y="122"/>
                  </a:lnTo>
                  <a:lnTo>
                    <a:pt x="20" y="114"/>
                  </a:lnTo>
                  <a:lnTo>
                    <a:pt x="34" y="110"/>
                  </a:lnTo>
                  <a:lnTo>
                    <a:pt x="86" y="92"/>
                  </a:lnTo>
                  <a:lnTo>
                    <a:pt x="88" y="80"/>
                  </a:lnTo>
                  <a:lnTo>
                    <a:pt x="88" y="76"/>
                  </a:lnTo>
                  <a:lnTo>
                    <a:pt x="92" y="74"/>
                  </a:lnTo>
                  <a:lnTo>
                    <a:pt x="94" y="72"/>
                  </a:lnTo>
                  <a:lnTo>
                    <a:pt x="98" y="72"/>
                  </a:lnTo>
                  <a:lnTo>
                    <a:pt x="102" y="72"/>
                  </a:lnTo>
                  <a:lnTo>
                    <a:pt x="106" y="72"/>
                  </a:lnTo>
                  <a:lnTo>
                    <a:pt x="108" y="72"/>
                  </a:lnTo>
                  <a:lnTo>
                    <a:pt x="110" y="72"/>
                  </a:lnTo>
                  <a:lnTo>
                    <a:pt x="102" y="64"/>
                  </a:lnTo>
                  <a:lnTo>
                    <a:pt x="100" y="60"/>
                  </a:lnTo>
                  <a:lnTo>
                    <a:pt x="98" y="56"/>
                  </a:lnTo>
                  <a:lnTo>
                    <a:pt x="98" y="52"/>
                  </a:lnTo>
                  <a:lnTo>
                    <a:pt x="98" y="46"/>
                  </a:lnTo>
                  <a:lnTo>
                    <a:pt x="98" y="40"/>
                  </a:lnTo>
                  <a:lnTo>
                    <a:pt x="96" y="36"/>
                  </a:lnTo>
                  <a:lnTo>
                    <a:pt x="94" y="32"/>
                  </a:lnTo>
                  <a:lnTo>
                    <a:pt x="90" y="30"/>
                  </a:lnTo>
                  <a:lnTo>
                    <a:pt x="88" y="30"/>
                  </a:lnTo>
                  <a:lnTo>
                    <a:pt x="86" y="30"/>
                  </a:lnTo>
                  <a:lnTo>
                    <a:pt x="88" y="28"/>
                  </a:lnTo>
                  <a:lnTo>
                    <a:pt x="92" y="26"/>
                  </a:lnTo>
                  <a:lnTo>
                    <a:pt x="94" y="24"/>
                  </a:lnTo>
                  <a:lnTo>
                    <a:pt x="116" y="16"/>
                  </a:lnTo>
                  <a:lnTo>
                    <a:pt x="120" y="14"/>
                  </a:lnTo>
                  <a:lnTo>
                    <a:pt x="126" y="14"/>
                  </a:lnTo>
                  <a:lnTo>
                    <a:pt x="130" y="12"/>
                  </a:lnTo>
                  <a:lnTo>
                    <a:pt x="136" y="10"/>
                  </a:lnTo>
                  <a:lnTo>
                    <a:pt x="140" y="10"/>
                  </a:lnTo>
                  <a:lnTo>
                    <a:pt x="142" y="8"/>
                  </a:lnTo>
                  <a:lnTo>
                    <a:pt x="144" y="8"/>
                  </a:lnTo>
                  <a:lnTo>
                    <a:pt x="148" y="8"/>
                  </a:lnTo>
                  <a:lnTo>
                    <a:pt x="158" y="4"/>
                  </a:lnTo>
                  <a:lnTo>
                    <a:pt x="170" y="4"/>
                  </a:lnTo>
                  <a:lnTo>
                    <a:pt x="176" y="4"/>
                  </a:lnTo>
                  <a:lnTo>
                    <a:pt x="198" y="2"/>
                  </a:lnTo>
                  <a:lnTo>
                    <a:pt x="202" y="0"/>
                  </a:lnTo>
                  <a:lnTo>
                    <a:pt x="206" y="0"/>
                  </a:lnTo>
                  <a:lnTo>
                    <a:pt x="210" y="2"/>
                  </a:lnTo>
                  <a:lnTo>
                    <a:pt x="214" y="2"/>
                  </a:lnTo>
                  <a:lnTo>
                    <a:pt x="216" y="4"/>
                  </a:lnTo>
                  <a:lnTo>
                    <a:pt x="220" y="8"/>
                  </a:lnTo>
                  <a:lnTo>
                    <a:pt x="218" y="8"/>
                  </a:lnTo>
                  <a:lnTo>
                    <a:pt x="218" y="10"/>
                  </a:lnTo>
                  <a:lnTo>
                    <a:pt x="216" y="14"/>
                  </a:lnTo>
                  <a:lnTo>
                    <a:pt x="216" y="18"/>
                  </a:lnTo>
                  <a:lnTo>
                    <a:pt x="216" y="24"/>
                  </a:lnTo>
                  <a:lnTo>
                    <a:pt x="214" y="24"/>
                  </a:lnTo>
                  <a:lnTo>
                    <a:pt x="214" y="28"/>
                  </a:lnTo>
                  <a:lnTo>
                    <a:pt x="214" y="30"/>
                  </a:lnTo>
                  <a:lnTo>
                    <a:pt x="212" y="34"/>
                  </a:lnTo>
                  <a:lnTo>
                    <a:pt x="210" y="34"/>
                  </a:lnTo>
                  <a:lnTo>
                    <a:pt x="210" y="36"/>
                  </a:lnTo>
                  <a:lnTo>
                    <a:pt x="210" y="38"/>
                  </a:lnTo>
                  <a:lnTo>
                    <a:pt x="210" y="40"/>
                  </a:lnTo>
                  <a:lnTo>
                    <a:pt x="212" y="44"/>
                  </a:lnTo>
                  <a:lnTo>
                    <a:pt x="212" y="46"/>
                  </a:lnTo>
                  <a:lnTo>
                    <a:pt x="212" y="48"/>
                  </a:lnTo>
                  <a:lnTo>
                    <a:pt x="214" y="50"/>
                  </a:lnTo>
                  <a:lnTo>
                    <a:pt x="214" y="52"/>
                  </a:lnTo>
                  <a:lnTo>
                    <a:pt x="214" y="54"/>
                  </a:lnTo>
                  <a:lnTo>
                    <a:pt x="214" y="56"/>
                  </a:lnTo>
                  <a:lnTo>
                    <a:pt x="216" y="60"/>
                  </a:lnTo>
                  <a:lnTo>
                    <a:pt x="218" y="60"/>
                  </a:lnTo>
                  <a:lnTo>
                    <a:pt x="220" y="62"/>
                  </a:lnTo>
                  <a:lnTo>
                    <a:pt x="220" y="64"/>
                  </a:lnTo>
                  <a:lnTo>
                    <a:pt x="222" y="74"/>
                  </a:lnTo>
                  <a:lnTo>
                    <a:pt x="224" y="88"/>
                  </a:lnTo>
                  <a:lnTo>
                    <a:pt x="228" y="102"/>
                  </a:lnTo>
                  <a:lnTo>
                    <a:pt x="234" y="110"/>
                  </a:lnTo>
                  <a:lnTo>
                    <a:pt x="234" y="112"/>
                  </a:lnTo>
                  <a:lnTo>
                    <a:pt x="234" y="116"/>
                  </a:lnTo>
                  <a:lnTo>
                    <a:pt x="234" y="120"/>
                  </a:lnTo>
                  <a:lnTo>
                    <a:pt x="236" y="126"/>
                  </a:lnTo>
                  <a:lnTo>
                    <a:pt x="236" y="130"/>
                  </a:lnTo>
                  <a:lnTo>
                    <a:pt x="238" y="134"/>
                  </a:lnTo>
                  <a:lnTo>
                    <a:pt x="238" y="138"/>
                  </a:lnTo>
                  <a:lnTo>
                    <a:pt x="238" y="140"/>
                  </a:lnTo>
                  <a:lnTo>
                    <a:pt x="240" y="142"/>
                  </a:lnTo>
                  <a:lnTo>
                    <a:pt x="244" y="144"/>
                  </a:lnTo>
                  <a:lnTo>
                    <a:pt x="244" y="146"/>
                  </a:lnTo>
                  <a:lnTo>
                    <a:pt x="244" y="150"/>
                  </a:lnTo>
                  <a:lnTo>
                    <a:pt x="244" y="154"/>
                  </a:lnTo>
                  <a:lnTo>
                    <a:pt x="246" y="158"/>
                  </a:lnTo>
                  <a:lnTo>
                    <a:pt x="242" y="166"/>
                  </a:lnTo>
                  <a:lnTo>
                    <a:pt x="244" y="168"/>
                  </a:lnTo>
                  <a:lnTo>
                    <a:pt x="246" y="170"/>
                  </a:lnTo>
                  <a:lnTo>
                    <a:pt x="246" y="174"/>
                  </a:lnTo>
                  <a:lnTo>
                    <a:pt x="246" y="176"/>
                  </a:lnTo>
                  <a:lnTo>
                    <a:pt x="246" y="180"/>
                  </a:lnTo>
                  <a:lnTo>
                    <a:pt x="248" y="184"/>
                  </a:lnTo>
                  <a:lnTo>
                    <a:pt x="250" y="186"/>
                  </a:lnTo>
                  <a:lnTo>
                    <a:pt x="260" y="200"/>
                  </a:lnTo>
                  <a:lnTo>
                    <a:pt x="192" y="236"/>
                  </a:lnTo>
                  <a:lnTo>
                    <a:pt x="152" y="246"/>
                  </a:lnTo>
                  <a:lnTo>
                    <a:pt x="148" y="230"/>
                  </a:lnTo>
                  <a:lnTo>
                    <a:pt x="120" y="230"/>
                  </a:lnTo>
                  <a:lnTo>
                    <a:pt x="4" y="144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27" name="Freeform 261"/>
            <p:cNvSpPr>
              <a:spLocks/>
            </p:cNvSpPr>
            <p:nvPr/>
          </p:nvSpPr>
          <p:spPr bwMode="gray">
            <a:xfrm>
              <a:off x="623" y="2734"/>
              <a:ext cx="112" cy="98"/>
            </a:xfrm>
            <a:custGeom>
              <a:avLst/>
              <a:gdLst>
                <a:gd name="T0" fmla="*/ 0 w 112"/>
                <a:gd name="T1" fmla="*/ 90 h 98"/>
                <a:gd name="T2" fmla="*/ 2 w 112"/>
                <a:gd name="T3" fmla="*/ 82 h 98"/>
                <a:gd name="T4" fmla="*/ 6 w 112"/>
                <a:gd name="T5" fmla="*/ 74 h 98"/>
                <a:gd name="T6" fmla="*/ 16 w 112"/>
                <a:gd name="T7" fmla="*/ 68 h 98"/>
                <a:gd name="T8" fmla="*/ 28 w 112"/>
                <a:gd name="T9" fmla="*/ 64 h 98"/>
                <a:gd name="T10" fmla="*/ 32 w 112"/>
                <a:gd name="T11" fmla="*/ 60 h 98"/>
                <a:gd name="T12" fmla="*/ 32 w 112"/>
                <a:gd name="T13" fmla="*/ 56 h 98"/>
                <a:gd name="T14" fmla="*/ 28 w 112"/>
                <a:gd name="T15" fmla="*/ 54 h 98"/>
                <a:gd name="T16" fmla="*/ 24 w 112"/>
                <a:gd name="T17" fmla="*/ 42 h 98"/>
                <a:gd name="T18" fmla="*/ 30 w 112"/>
                <a:gd name="T19" fmla="*/ 32 h 98"/>
                <a:gd name="T20" fmla="*/ 40 w 112"/>
                <a:gd name="T21" fmla="*/ 26 h 98"/>
                <a:gd name="T22" fmla="*/ 46 w 112"/>
                <a:gd name="T23" fmla="*/ 24 h 98"/>
                <a:gd name="T24" fmla="*/ 50 w 112"/>
                <a:gd name="T25" fmla="*/ 16 h 98"/>
                <a:gd name="T26" fmla="*/ 52 w 112"/>
                <a:gd name="T27" fmla="*/ 10 h 98"/>
                <a:gd name="T28" fmla="*/ 56 w 112"/>
                <a:gd name="T29" fmla="*/ 4 h 98"/>
                <a:gd name="T30" fmla="*/ 66 w 112"/>
                <a:gd name="T31" fmla="*/ 0 h 98"/>
                <a:gd name="T32" fmla="*/ 112 w 112"/>
                <a:gd name="T33" fmla="*/ 20 h 98"/>
                <a:gd name="T34" fmla="*/ 88 w 112"/>
                <a:gd name="T35" fmla="*/ 20 h 98"/>
                <a:gd name="T36" fmla="*/ 86 w 112"/>
                <a:gd name="T37" fmla="*/ 18 h 98"/>
                <a:gd name="T38" fmla="*/ 82 w 112"/>
                <a:gd name="T39" fmla="*/ 20 h 98"/>
                <a:gd name="T40" fmla="*/ 82 w 112"/>
                <a:gd name="T41" fmla="*/ 26 h 98"/>
                <a:gd name="T42" fmla="*/ 80 w 112"/>
                <a:gd name="T43" fmla="*/ 38 h 98"/>
                <a:gd name="T44" fmla="*/ 80 w 112"/>
                <a:gd name="T45" fmla="*/ 50 h 98"/>
                <a:gd name="T46" fmla="*/ 80 w 112"/>
                <a:gd name="T47" fmla="*/ 54 h 98"/>
                <a:gd name="T48" fmla="*/ 80 w 112"/>
                <a:gd name="T49" fmla="*/ 56 h 98"/>
                <a:gd name="T50" fmla="*/ 78 w 112"/>
                <a:gd name="T51" fmla="*/ 60 h 98"/>
                <a:gd name="T52" fmla="*/ 76 w 112"/>
                <a:gd name="T53" fmla="*/ 60 h 98"/>
                <a:gd name="T54" fmla="*/ 72 w 112"/>
                <a:gd name="T55" fmla="*/ 60 h 98"/>
                <a:gd name="T56" fmla="*/ 66 w 112"/>
                <a:gd name="T57" fmla="*/ 60 h 98"/>
                <a:gd name="T58" fmla="*/ 62 w 112"/>
                <a:gd name="T59" fmla="*/ 64 h 98"/>
                <a:gd name="T60" fmla="*/ 60 w 112"/>
                <a:gd name="T61" fmla="*/ 74 h 98"/>
                <a:gd name="T62" fmla="*/ 0 w 112"/>
                <a:gd name="T63" fmla="*/ 94 h 9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2"/>
                <a:gd name="T97" fmla="*/ 0 h 98"/>
                <a:gd name="T98" fmla="*/ 112 w 112"/>
                <a:gd name="T99" fmla="*/ 98 h 9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2" h="98">
                  <a:moveTo>
                    <a:pt x="0" y="94"/>
                  </a:moveTo>
                  <a:lnTo>
                    <a:pt x="0" y="90"/>
                  </a:lnTo>
                  <a:lnTo>
                    <a:pt x="0" y="86"/>
                  </a:lnTo>
                  <a:lnTo>
                    <a:pt x="2" y="82"/>
                  </a:lnTo>
                  <a:lnTo>
                    <a:pt x="4" y="78"/>
                  </a:lnTo>
                  <a:lnTo>
                    <a:pt x="6" y="74"/>
                  </a:lnTo>
                  <a:lnTo>
                    <a:pt x="10" y="70"/>
                  </a:lnTo>
                  <a:lnTo>
                    <a:pt x="16" y="68"/>
                  </a:lnTo>
                  <a:lnTo>
                    <a:pt x="22" y="66"/>
                  </a:lnTo>
                  <a:lnTo>
                    <a:pt x="28" y="64"/>
                  </a:lnTo>
                  <a:lnTo>
                    <a:pt x="32" y="62"/>
                  </a:lnTo>
                  <a:lnTo>
                    <a:pt x="32" y="60"/>
                  </a:lnTo>
                  <a:lnTo>
                    <a:pt x="32" y="58"/>
                  </a:lnTo>
                  <a:lnTo>
                    <a:pt x="32" y="56"/>
                  </a:lnTo>
                  <a:lnTo>
                    <a:pt x="30" y="54"/>
                  </a:lnTo>
                  <a:lnTo>
                    <a:pt x="28" y="54"/>
                  </a:lnTo>
                  <a:lnTo>
                    <a:pt x="24" y="42"/>
                  </a:lnTo>
                  <a:lnTo>
                    <a:pt x="28" y="36"/>
                  </a:lnTo>
                  <a:lnTo>
                    <a:pt x="30" y="32"/>
                  </a:lnTo>
                  <a:lnTo>
                    <a:pt x="36" y="28"/>
                  </a:lnTo>
                  <a:lnTo>
                    <a:pt x="40" y="26"/>
                  </a:lnTo>
                  <a:lnTo>
                    <a:pt x="44" y="24"/>
                  </a:lnTo>
                  <a:lnTo>
                    <a:pt x="46" y="24"/>
                  </a:lnTo>
                  <a:lnTo>
                    <a:pt x="48" y="24"/>
                  </a:lnTo>
                  <a:lnTo>
                    <a:pt x="50" y="16"/>
                  </a:lnTo>
                  <a:lnTo>
                    <a:pt x="52" y="12"/>
                  </a:lnTo>
                  <a:lnTo>
                    <a:pt x="52" y="10"/>
                  </a:lnTo>
                  <a:lnTo>
                    <a:pt x="54" y="10"/>
                  </a:lnTo>
                  <a:lnTo>
                    <a:pt x="56" y="4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112" y="6"/>
                  </a:lnTo>
                  <a:lnTo>
                    <a:pt x="112" y="20"/>
                  </a:lnTo>
                  <a:lnTo>
                    <a:pt x="88" y="20"/>
                  </a:lnTo>
                  <a:lnTo>
                    <a:pt x="86" y="18"/>
                  </a:lnTo>
                  <a:lnTo>
                    <a:pt x="84" y="18"/>
                  </a:lnTo>
                  <a:lnTo>
                    <a:pt x="82" y="20"/>
                  </a:lnTo>
                  <a:lnTo>
                    <a:pt x="82" y="22"/>
                  </a:lnTo>
                  <a:lnTo>
                    <a:pt x="82" y="26"/>
                  </a:lnTo>
                  <a:lnTo>
                    <a:pt x="82" y="30"/>
                  </a:lnTo>
                  <a:lnTo>
                    <a:pt x="80" y="38"/>
                  </a:lnTo>
                  <a:lnTo>
                    <a:pt x="80" y="44"/>
                  </a:lnTo>
                  <a:lnTo>
                    <a:pt x="80" y="50"/>
                  </a:lnTo>
                  <a:lnTo>
                    <a:pt x="80" y="54"/>
                  </a:lnTo>
                  <a:lnTo>
                    <a:pt x="80" y="56"/>
                  </a:lnTo>
                  <a:lnTo>
                    <a:pt x="80" y="58"/>
                  </a:lnTo>
                  <a:lnTo>
                    <a:pt x="78" y="60"/>
                  </a:lnTo>
                  <a:lnTo>
                    <a:pt x="76" y="60"/>
                  </a:lnTo>
                  <a:lnTo>
                    <a:pt x="74" y="60"/>
                  </a:lnTo>
                  <a:lnTo>
                    <a:pt x="72" y="60"/>
                  </a:lnTo>
                  <a:lnTo>
                    <a:pt x="70" y="60"/>
                  </a:lnTo>
                  <a:lnTo>
                    <a:pt x="66" y="60"/>
                  </a:lnTo>
                  <a:lnTo>
                    <a:pt x="64" y="62"/>
                  </a:lnTo>
                  <a:lnTo>
                    <a:pt x="62" y="64"/>
                  </a:lnTo>
                  <a:lnTo>
                    <a:pt x="60" y="68"/>
                  </a:lnTo>
                  <a:lnTo>
                    <a:pt x="60" y="74"/>
                  </a:lnTo>
                  <a:lnTo>
                    <a:pt x="58" y="98"/>
                  </a:lnTo>
                  <a:lnTo>
                    <a:pt x="0" y="94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28" name="Freeform 262"/>
            <p:cNvSpPr>
              <a:spLocks/>
            </p:cNvSpPr>
            <p:nvPr/>
          </p:nvSpPr>
          <p:spPr bwMode="gray">
            <a:xfrm>
              <a:off x="617" y="2740"/>
              <a:ext cx="158" cy="182"/>
            </a:xfrm>
            <a:custGeom>
              <a:avLst/>
              <a:gdLst>
                <a:gd name="T0" fmla="*/ 4 w 158"/>
                <a:gd name="T1" fmla="*/ 158 h 182"/>
                <a:gd name="T2" fmla="*/ 10 w 158"/>
                <a:gd name="T3" fmla="*/ 150 h 182"/>
                <a:gd name="T4" fmla="*/ 14 w 158"/>
                <a:gd name="T5" fmla="*/ 146 h 182"/>
                <a:gd name="T6" fmla="*/ 18 w 158"/>
                <a:gd name="T7" fmla="*/ 142 h 182"/>
                <a:gd name="T8" fmla="*/ 18 w 158"/>
                <a:gd name="T9" fmla="*/ 132 h 182"/>
                <a:gd name="T10" fmla="*/ 14 w 158"/>
                <a:gd name="T11" fmla="*/ 124 h 182"/>
                <a:gd name="T12" fmla="*/ 12 w 158"/>
                <a:gd name="T13" fmla="*/ 120 h 182"/>
                <a:gd name="T14" fmla="*/ 16 w 158"/>
                <a:gd name="T15" fmla="*/ 96 h 182"/>
                <a:gd name="T16" fmla="*/ 14 w 158"/>
                <a:gd name="T17" fmla="*/ 88 h 182"/>
                <a:gd name="T18" fmla="*/ 66 w 158"/>
                <a:gd name="T19" fmla="*/ 68 h 182"/>
                <a:gd name="T20" fmla="*/ 68 w 158"/>
                <a:gd name="T21" fmla="*/ 58 h 182"/>
                <a:gd name="T22" fmla="*/ 72 w 158"/>
                <a:gd name="T23" fmla="*/ 54 h 182"/>
                <a:gd name="T24" fmla="*/ 78 w 158"/>
                <a:gd name="T25" fmla="*/ 54 h 182"/>
                <a:gd name="T26" fmla="*/ 82 w 158"/>
                <a:gd name="T27" fmla="*/ 54 h 182"/>
                <a:gd name="T28" fmla="*/ 84 w 158"/>
                <a:gd name="T29" fmla="*/ 54 h 182"/>
                <a:gd name="T30" fmla="*/ 86 w 158"/>
                <a:gd name="T31" fmla="*/ 50 h 182"/>
                <a:gd name="T32" fmla="*/ 86 w 158"/>
                <a:gd name="T33" fmla="*/ 48 h 182"/>
                <a:gd name="T34" fmla="*/ 86 w 158"/>
                <a:gd name="T35" fmla="*/ 44 h 182"/>
                <a:gd name="T36" fmla="*/ 86 w 158"/>
                <a:gd name="T37" fmla="*/ 32 h 182"/>
                <a:gd name="T38" fmla="*/ 88 w 158"/>
                <a:gd name="T39" fmla="*/ 20 h 182"/>
                <a:gd name="T40" fmla="*/ 88 w 158"/>
                <a:gd name="T41" fmla="*/ 14 h 182"/>
                <a:gd name="T42" fmla="*/ 92 w 158"/>
                <a:gd name="T43" fmla="*/ 12 h 182"/>
                <a:gd name="T44" fmla="*/ 94 w 158"/>
                <a:gd name="T45" fmla="*/ 14 h 182"/>
                <a:gd name="T46" fmla="*/ 118 w 158"/>
                <a:gd name="T47" fmla="*/ 14 h 182"/>
                <a:gd name="T48" fmla="*/ 118 w 158"/>
                <a:gd name="T49" fmla="*/ 0 h 182"/>
                <a:gd name="T50" fmla="*/ 138 w 158"/>
                <a:gd name="T51" fmla="*/ 28 h 182"/>
                <a:gd name="T52" fmla="*/ 138 w 158"/>
                <a:gd name="T53" fmla="*/ 28 h 182"/>
                <a:gd name="T54" fmla="*/ 136 w 158"/>
                <a:gd name="T55" fmla="*/ 30 h 182"/>
                <a:gd name="T56" fmla="*/ 142 w 158"/>
                <a:gd name="T57" fmla="*/ 142 h 182"/>
                <a:gd name="T58" fmla="*/ 144 w 158"/>
                <a:gd name="T59" fmla="*/ 146 h 182"/>
                <a:gd name="T60" fmla="*/ 146 w 158"/>
                <a:gd name="T61" fmla="*/ 152 h 182"/>
                <a:gd name="T62" fmla="*/ 140 w 158"/>
                <a:gd name="T63" fmla="*/ 164 h 182"/>
                <a:gd name="T64" fmla="*/ 88 w 158"/>
                <a:gd name="T65" fmla="*/ 158 h 182"/>
                <a:gd name="T66" fmla="*/ 84 w 158"/>
                <a:gd name="T67" fmla="*/ 162 h 182"/>
                <a:gd name="T68" fmla="*/ 82 w 158"/>
                <a:gd name="T69" fmla="*/ 162 h 182"/>
                <a:gd name="T70" fmla="*/ 80 w 158"/>
                <a:gd name="T71" fmla="*/ 160 h 182"/>
                <a:gd name="T72" fmla="*/ 76 w 158"/>
                <a:gd name="T73" fmla="*/ 162 h 182"/>
                <a:gd name="T74" fmla="*/ 76 w 158"/>
                <a:gd name="T75" fmla="*/ 166 h 182"/>
                <a:gd name="T76" fmla="*/ 76 w 158"/>
                <a:gd name="T77" fmla="*/ 170 h 182"/>
                <a:gd name="T78" fmla="*/ 72 w 158"/>
                <a:gd name="T79" fmla="*/ 172 h 182"/>
                <a:gd name="T80" fmla="*/ 70 w 158"/>
                <a:gd name="T81" fmla="*/ 176 h 182"/>
                <a:gd name="T82" fmla="*/ 66 w 158"/>
                <a:gd name="T83" fmla="*/ 182 h 182"/>
                <a:gd name="T84" fmla="*/ 62 w 158"/>
                <a:gd name="T85" fmla="*/ 182 h 182"/>
                <a:gd name="T86" fmla="*/ 60 w 158"/>
                <a:gd name="T87" fmla="*/ 178 h 182"/>
                <a:gd name="T88" fmla="*/ 54 w 158"/>
                <a:gd name="T89" fmla="*/ 178 h 182"/>
                <a:gd name="T90" fmla="*/ 46 w 158"/>
                <a:gd name="T91" fmla="*/ 172 h 182"/>
                <a:gd name="T92" fmla="*/ 42 w 158"/>
                <a:gd name="T93" fmla="*/ 166 h 182"/>
                <a:gd name="T94" fmla="*/ 36 w 158"/>
                <a:gd name="T95" fmla="*/ 160 h 182"/>
                <a:gd name="T96" fmla="*/ 26 w 158"/>
                <a:gd name="T97" fmla="*/ 156 h 182"/>
                <a:gd name="T98" fmla="*/ 0 w 158"/>
                <a:gd name="T99" fmla="*/ 164 h 18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58"/>
                <a:gd name="T151" fmla="*/ 0 h 182"/>
                <a:gd name="T152" fmla="*/ 158 w 158"/>
                <a:gd name="T153" fmla="*/ 182 h 18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58" h="182">
                  <a:moveTo>
                    <a:pt x="0" y="164"/>
                  </a:moveTo>
                  <a:lnTo>
                    <a:pt x="4" y="158"/>
                  </a:lnTo>
                  <a:lnTo>
                    <a:pt x="6" y="154"/>
                  </a:lnTo>
                  <a:lnTo>
                    <a:pt x="10" y="150"/>
                  </a:lnTo>
                  <a:lnTo>
                    <a:pt x="12" y="148"/>
                  </a:lnTo>
                  <a:lnTo>
                    <a:pt x="14" y="146"/>
                  </a:lnTo>
                  <a:lnTo>
                    <a:pt x="16" y="146"/>
                  </a:lnTo>
                  <a:lnTo>
                    <a:pt x="18" y="142"/>
                  </a:lnTo>
                  <a:lnTo>
                    <a:pt x="18" y="138"/>
                  </a:lnTo>
                  <a:lnTo>
                    <a:pt x="18" y="132"/>
                  </a:lnTo>
                  <a:lnTo>
                    <a:pt x="16" y="128"/>
                  </a:lnTo>
                  <a:lnTo>
                    <a:pt x="14" y="124"/>
                  </a:lnTo>
                  <a:lnTo>
                    <a:pt x="12" y="122"/>
                  </a:lnTo>
                  <a:lnTo>
                    <a:pt x="12" y="120"/>
                  </a:lnTo>
                  <a:lnTo>
                    <a:pt x="6" y="110"/>
                  </a:lnTo>
                  <a:lnTo>
                    <a:pt x="16" y="96"/>
                  </a:lnTo>
                  <a:lnTo>
                    <a:pt x="6" y="88"/>
                  </a:lnTo>
                  <a:lnTo>
                    <a:pt x="14" y="88"/>
                  </a:lnTo>
                  <a:lnTo>
                    <a:pt x="64" y="92"/>
                  </a:lnTo>
                  <a:lnTo>
                    <a:pt x="66" y="68"/>
                  </a:lnTo>
                  <a:lnTo>
                    <a:pt x="66" y="62"/>
                  </a:lnTo>
                  <a:lnTo>
                    <a:pt x="68" y="58"/>
                  </a:lnTo>
                  <a:lnTo>
                    <a:pt x="70" y="56"/>
                  </a:lnTo>
                  <a:lnTo>
                    <a:pt x="72" y="54"/>
                  </a:lnTo>
                  <a:lnTo>
                    <a:pt x="76" y="54"/>
                  </a:lnTo>
                  <a:lnTo>
                    <a:pt x="78" y="54"/>
                  </a:lnTo>
                  <a:lnTo>
                    <a:pt x="80" y="54"/>
                  </a:lnTo>
                  <a:lnTo>
                    <a:pt x="82" y="54"/>
                  </a:lnTo>
                  <a:lnTo>
                    <a:pt x="84" y="54"/>
                  </a:lnTo>
                  <a:lnTo>
                    <a:pt x="86" y="52"/>
                  </a:lnTo>
                  <a:lnTo>
                    <a:pt x="86" y="50"/>
                  </a:lnTo>
                  <a:lnTo>
                    <a:pt x="86" y="48"/>
                  </a:lnTo>
                  <a:lnTo>
                    <a:pt x="86" y="44"/>
                  </a:lnTo>
                  <a:lnTo>
                    <a:pt x="86" y="38"/>
                  </a:lnTo>
                  <a:lnTo>
                    <a:pt x="86" y="32"/>
                  </a:lnTo>
                  <a:lnTo>
                    <a:pt x="88" y="24"/>
                  </a:lnTo>
                  <a:lnTo>
                    <a:pt x="88" y="20"/>
                  </a:lnTo>
                  <a:lnTo>
                    <a:pt x="88" y="16"/>
                  </a:lnTo>
                  <a:lnTo>
                    <a:pt x="88" y="14"/>
                  </a:lnTo>
                  <a:lnTo>
                    <a:pt x="90" y="12"/>
                  </a:lnTo>
                  <a:lnTo>
                    <a:pt x="92" y="12"/>
                  </a:lnTo>
                  <a:lnTo>
                    <a:pt x="94" y="14"/>
                  </a:lnTo>
                  <a:lnTo>
                    <a:pt x="118" y="14"/>
                  </a:lnTo>
                  <a:lnTo>
                    <a:pt x="118" y="4"/>
                  </a:lnTo>
                  <a:lnTo>
                    <a:pt x="118" y="0"/>
                  </a:lnTo>
                  <a:lnTo>
                    <a:pt x="158" y="28"/>
                  </a:lnTo>
                  <a:lnTo>
                    <a:pt x="138" y="28"/>
                  </a:lnTo>
                  <a:lnTo>
                    <a:pt x="136" y="28"/>
                  </a:lnTo>
                  <a:lnTo>
                    <a:pt x="136" y="30"/>
                  </a:lnTo>
                  <a:lnTo>
                    <a:pt x="136" y="32"/>
                  </a:lnTo>
                  <a:lnTo>
                    <a:pt x="142" y="142"/>
                  </a:lnTo>
                  <a:lnTo>
                    <a:pt x="144" y="146"/>
                  </a:lnTo>
                  <a:lnTo>
                    <a:pt x="144" y="148"/>
                  </a:lnTo>
                  <a:lnTo>
                    <a:pt x="146" y="152"/>
                  </a:lnTo>
                  <a:lnTo>
                    <a:pt x="146" y="156"/>
                  </a:lnTo>
                  <a:lnTo>
                    <a:pt x="140" y="164"/>
                  </a:lnTo>
                  <a:lnTo>
                    <a:pt x="88" y="158"/>
                  </a:lnTo>
                  <a:lnTo>
                    <a:pt x="86" y="160"/>
                  </a:lnTo>
                  <a:lnTo>
                    <a:pt x="84" y="162"/>
                  </a:lnTo>
                  <a:lnTo>
                    <a:pt x="82" y="162"/>
                  </a:lnTo>
                  <a:lnTo>
                    <a:pt x="80" y="160"/>
                  </a:lnTo>
                  <a:lnTo>
                    <a:pt x="78" y="160"/>
                  </a:lnTo>
                  <a:lnTo>
                    <a:pt x="76" y="162"/>
                  </a:lnTo>
                  <a:lnTo>
                    <a:pt x="76" y="166"/>
                  </a:lnTo>
                  <a:lnTo>
                    <a:pt x="76" y="168"/>
                  </a:lnTo>
                  <a:lnTo>
                    <a:pt x="76" y="170"/>
                  </a:lnTo>
                  <a:lnTo>
                    <a:pt x="74" y="172"/>
                  </a:lnTo>
                  <a:lnTo>
                    <a:pt x="72" y="172"/>
                  </a:lnTo>
                  <a:lnTo>
                    <a:pt x="72" y="174"/>
                  </a:lnTo>
                  <a:lnTo>
                    <a:pt x="70" y="176"/>
                  </a:lnTo>
                  <a:lnTo>
                    <a:pt x="68" y="178"/>
                  </a:lnTo>
                  <a:lnTo>
                    <a:pt x="66" y="182"/>
                  </a:lnTo>
                  <a:lnTo>
                    <a:pt x="64" y="182"/>
                  </a:lnTo>
                  <a:lnTo>
                    <a:pt x="62" y="182"/>
                  </a:lnTo>
                  <a:lnTo>
                    <a:pt x="62" y="180"/>
                  </a:lnTo>
                  <a:lnTo>
                    <a:pt x="60" y="178"/>
                  </a:lnTo>
                  <a:lnTo>
                    <a:pt x="56" y="178"/>
                  </a:lnTo>
                  <a:lnTo>
                    <a:pt x="54" y="178"/>
                  </a:lnTo>
                  <a:lnTo>
                    <a:pt x="50" y="176"/>
                  </a:lnTo>
                  <a:lnTo>
                    <a:pt x="46" y="172"/>
                  </a:lnTo>
                  <a:lnTo>
                    <a:pt x="44" y="166"/>
                  </a:lnTo>
                  <a:lnTo>
                    <a:pt x="42" y="166"/>
                  </a:lnTo>
                  <a:lnTo>
                    <a:pt x="40" y="162"/>
                  </a:lnTo>
                  <a:lnTo>
                    <a:pt x="36" y="160"/>
                  </a:lnTo>
                  <a:lnTo>
                    <a:pt x="32" y="158"/>
                  </a:lnTo>
                  <a:lnTo>
                    <a:pt x="26" y="156"/>
                  </a:lnTo>
                  <a:lnTo>
                    <a:pt x="20" y="156"/>
                  </a:lnTo>
                  <a:lnTo>
                    <a:pt x="0" y="164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29" name="Freeform 263"/>
            <p:cNvSpPr>
              <a:spLocks/>
            </p:cNvSpPr>
            <p:nvPr/>
          </p:nvSpPr>
          <p:spPr bwMode="gray">
            <a:xfrm>
              <a:off x="631" y="2938"/>
              <a:ext cx="40" cy="28"/>
            </a:xfrm>
            <a:custGeom>
              <a:avLst/>
              <a:gdLst>
                <a:gd name="T0" fmla="*/ 24 w 40"/>
                <a:gd name="T1" fmla="*/ 0 h 28"/>
                <a:gd name="T2" fmla="*/ 24 w 40"/>
                <a:gd name="T3" fmla="*/ 0 h 28"/>
                <a:gd name="T4" fmla="*/ 22 w 40"/>
                <a:gd name="T5" fmla="*/ 0 h 28"/>
                <a:gd name="T6" fmla="*/ 20 w 40"/>
                <a:gd name="T7" fmla="*/ 0 h 28"/>
                <a:gd name="T8" fmla="*/ 18 w 40"/>
                <a:gd name="T9" fmla="*/ 2 h 28"/>
                <a:gd name="T10" fmla="*/ 14 w 40"/>
                <a:gd name="T11" fmla="*/ 2 h 28"/>
                <a:gd name="T12" fmla="*/ 8 w 40"/>
                <a:gd name="T13" fmla="*/ 4 h 28"/>
                <a:gd name="T14" fmla="*/ 0 w 40"/>
                <a:gd name="T15" fmla="*/ 8 h 28"/>
                <a:gd name="T16" fmla="*/ 0 w 40"/>
                <a:gd name="T17" fmla="*/ 8 h 28"/>
                <a:gd name="T18" fmla="*/ 2 w 40"/>
                <a:gd name="T19" fmla="*/ 12 h 28"/>
                <a:gd name="T20" fmla="*/ 6 w 40"/>
                <a:gd name="T21" fmla="*/ 16 h 28"/>
                <a:gd name="T22" fmla="*/ 10 w 40"/>
                <a:gd name="T23" fmla="*/ 22 h 28"/>
                <a:gd name="T24" fmla="*/ 16 w 40"/>
                <a:gd name="T25" fmla="*/ 28 h 28"/>
                <a:gd name="T26" fmla="*/ 18 w 40"/>
                <a:gd name="T27" fmla="*/ 28 h 28"/>
                <a:gd name="T28" fmla="*/ 20 w 40"/>
                <a:gd name="T29" fmla="*/ 26 h 28"/>
                <a:gd name="T30" fmla="*/ 24 w 40"/>
                <a:gd name="T31" fmla="*/ 26 h 28"/>
                <a:gd name="T32" fmla="*/ 28 w 40"/>
                <a:gd name="T33" fmla="*/ 24 h 28"/>
                <a:gd name="T34" fmla="*/ 32 w 40"/>
                <a:gd name="T35" fmla="*/ 22 h 28"/>
                <a:gd name="T36" fmla="*/ 36 w 40"/>
                <a:gd name="T37" fmla="*/ 22 h 28"/>
                <a:gd name="T38" fmla="*/ 38 w 40"/>
                <a:gd name="T39" fmla="*/ 20 h 28"/>
                <a:gd name="T40" fmla="*/ 38 w 40"/>
                <a:gd name="T41" fmla="*/ 16 h 28"/>
                <a:gd name="T42" fmla="*/ 40 w 40"/>
                <a:gd name="T43" fmla="*/ 16 h 28"/>
                <a:gd name="T44" fmla="*/ 38 w 40"/>
                <a:gd name="T45" fmla="*/ 8 h 28"/>
                <a:gd name="T46" fmla="*/ 38 w 40"/>
                <a:gd name="T47" fmla="*/ 2 h 28"/>
                <a:gd name="T48" fmla="*/ 24 w 40"/>
                <a:gd name="T49" fmla="*/ 0 h 2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0"/>
                <a:gd name="T76" fmla="*/ 0 h 28"/>
                <a:gd name="T77" fmla="*/ 40 w 40"/>
                <a:gd name="T78" fmla="*/ 28 h 2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0" h="28">
                  <a:moveTo>
                    <a:pt x="24" y="0"/>
                  </a:move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8" y="4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6"/>
                  </a:lnTo>
                  <a:lnTo>
                    <a:pt x="10" y="22"/>
                  </a:lnTo>
                  <a:lnTo>
                    <a:pt x="16" y="28"/>
                  </a:lnTo>
                  <a:lnTo>
                    <a:pt x="18" y="28"/>
                  </a:lnTo>
                  <a:lnTo>
                    <a:pt x="20" y="26"/>
                  </a:lnTo>
                  <a:lnTo>
                    <a:pt x="24" y="26"/>
                  </a:lnTo>
                  <a:lnTo>
                    <a:pt x="28" y="24"/>
                  </a:lnTo>
                  <a:lnTo>
                    <a:pt x="32" y="22"/>
                  </a:lnTo>
                  <a:lnTo>
                    <a:pt x="36" y="22"/>
                  </a:lnTo>
                  <a:lnTo>
                    <a:pt x="38" y="20"/>
                  </a:lnTo>
                  <a:lnTo>
                    <a:pt x="38" y="16"/>
                  </a:lnTo>
                  <a:lnTo>
                    <a:pt x="40" y="16"/>
                  </a:lnTo>
                  <a:lnTo>
                    <a:pt x="38" y="8"/>
                  </a:lnTo>
                  <a:lnTo>
                    <a:pt x="38" y="2"/>
                  </a:lnTo>
                  <a:lnTo>
                    <a:pt x="24" y="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30" name="Freeform 264"/>
            <p:cNvSpPr>
              <a:spLocks/>
            </p:cNvSpPr>
            <p:nvPr/>
          </p:nvSpPr>
          <p:spPr bwMode="gray">
            <a:xfrm>
              <a:off x="617" y="2896"/>
              <a:ext cx="66" cy="50"/>
            </a:xfrm>
            <a:custGeom>
              <a:avLst/>
              <a:gdLst>
                <a:gd name="T0" fmla="*/ 2 w 66"/>
                <a:gd name="T1" fmla="*/ 30 h 50"/>
                <a:gd name="T2" fmla="*/ 2 w 66"/>
                <a:gd name="T3" fmla="*/ 22 h 50"/>
                <a:gd name="T4" fmla="*/ 0 w 66"/>
                <a:gd name="T5" fmla="*/ 16 h 50"/>
                <a:gd name="T6" fmla="*/ 0 w 66"/>
                <a:gd name="T7" fmla="*/ 10 h 50"/>
                <a:gd name="T8" fmla="*/ 0 w 66"/>
                <a:gd name="T9" fmla="*/ 6 h 50"/>
                <a:gd name="T10" fmla="*/ 2 w 66"/>
                <a:gd name="T11" fmla="*/ 6 h 50"/>
                <a:gd name="T12" fmla="*/ 2 w 66"/>
                <a:gd name="T13" fmla="*/ 6 h 50"/>
                <a:gd name="T14" fmla="*/ 2 w 66"/>
                <a:gd name="T15" fmla="*/ 6 h 50"/>
                <a:gd name="T16" fmla="*/ 20 w 66"/>
                <a:gd name="T17" fmla="*/ 0 h 50"/>
                <a:gd name="T18" fmla="*/ 26 w 66"/>
                <a:gd name="T19" fmla="*/ 0 h 50"/>
                <a:gd name="T20" fmla="*/ 32 w 66"/>
                <a:gd name="T21" fmla="*/ 2 h 50"/>
                <a:gd name="T22" fmla="*/ 38 w 66"/>
                <a:gd name="T23" fmla="*/ 4 h 50"/>
                <a:gd name="T24" fmla="*/ 40 w 66"/>
                <a:gd name="T25" fmla="*/ 8 h 50"/>
                <a:gd name="T26" fmla="*/ 42 w 66"/>
                <a:gd name="T27" fmla="*/ 10 h 50"/>
                <a:gd name="T28" fmla="*/ 44 w 66"/>
                <a:gd name="T29" fmla="*/ 10 h 50"/>
                <a:gd name="T30" fmla="*/ 46 w 66"/>
                <a:gd name="T31" fmla="*/ 14 h 50"/>
                <a:gd name="T32" fmla="*/ 48 w 66"/>
                <a:gd name="T33" fmla="*/ 18 h 50"/>
                <a:gd name="T34" fmla="*/ 50 w 66"/>
                <a:gd name="T35" fmla="*/ 20 h 50"/>
                <a:gd name="T36" fmla="*/ 50 w 66"/>
                <a:gd name="T37" fmla="*/ 20 h 50"/>
                <a:gd name="T38" fmla="*/ 50 w 66"/>
                <a:gd name="T39" fmla="*/ 20 h 50"/>
                <a:gd name="T40" fmla="*/ 56 w 66"/>
                <a:gd name="T41" fmla="*/ 22 h 50"/>
                <a:gd name="T42" fmla="*/ 60 w 66"/>
                <a:gd name="T43" fmla="*/ 24 h 50"/>
                <a:gd name="T44" fmla="*/ 62 w 66"/>
                <a:gd name="T45" fmla="*/ 26 h 50"/>
                <a:gd name="T46" fmla="*/ 64 w 66"/>
                <a:gd name="T47" fmla="*/ 26 h 50"/>
                <a:gd name="T48" fmla="*/ 64 w 66"/>
                <a:gd name="T49" fmla="*/ 26 h 50"/>
                <a:gd name="T50" fmla="*/ 64 w 66"/>
                <a:gd name="T51" fmla="*/ 30 h 50"/>
                <a:gd name="T52" fmla="*/ 64 w 66"/>
                <a:gd name="T53" fmla="*/ 32 h 50"/>
                <a:gd name="T54" fmla="*/ 64 w 66"/>
                <a:gd name="T55" fmla="*/ 36 h 50"/>
                <a:gd name="T56" fmla="*/ 66 w 66"/>
                <a:gd name="T57" fmla="*/ 42 h 50"/>
                <a:gd name="T58" fmla="*/ 66 w 66"/>
                <a:gd name="T59" fmla="*/ 44 h 50"/>
                <a:gd name="T60" fmla="*/ 66 w 66"/>
                <a:gd name="T61" fmla="*/ 44 h 50"/>
                <a:gd name="T62" fmla="*/ 58 w 66"/>
                <a:gd name="T63" fmla="*/ 44 h 50"/>
                <a:gd name="T64" fmla="*/ 50 w 66"/>
                <a:gd name="T65" fmla="*/ 44 h 50"/>
                <a:gd name="T66" fmla="*/ 44 w 66"/>
                <a:gd name="T67" fmla="*/ 44 h 50"/>
                <a:gd name="T68" fmla="*/ 40 w 66"/>
                <a:gd name="T69" fmla="*/ 44 h 50"/>
                <a:gd name="T70" fmla="*/ 38 w 66"/>
                <a:gd name="T71" fmla="*/ 42 h 50"/>
                <a:gd name="T72" fmla="*/ 34 w 66"/>
                <a:gd name="T73" fmla="*/ 42 h 50"/>
                <a:gd name="T74" fmla="*/ 30 w 66"/>
                <a:gd name="T75" fmla="*/ 44 h 50"/>
                <a:gd name="T76" fmla="*/ 26 w 66"/>
                <a:gd name="T77" fmla="*/ 44 h 50"/>
                <a:gd name="T78" fmla="*/ 22 w 66"/>
                <a:gd name="T79" fmla="*/ 46 h 50"/>
                <a:gd name="T80" fmla="*/ 18 w 66"/>
                <a:gd name="T81" fmla="*/ 48 h 50"/>
                <a:gd name="T82" fmla="*/ 16 w 66"/>
                <a:gd name="T83" fmla="*/ 48 h 50"/>
                <a:gd name="T84" fmla="*/ 14 w 66"/>
                <a:gd name="T85" fmla="*/ 50 h 50"/>
                <a:gd name="T86" fmla="*/ 12 w 66"/>
                <a:gd name="T87" fmla="*/ 46 h 50"/>
                <a:gd name="T88" fmla="*/ 10 w 66"/>
                <a:gd name="T89" fmla="*/ 44 h 50"/>
                <a:gd name="T90" fmla="*/ 8 w 66"/>
                <a:gd name="T91" fmla="*/ 42 h 50"/>
                <a:gd name="T92" fmla="*/ 6 w 66"/>
                <a:gd name="T93" fmla="*/ 40 h 50"/>
                <a:gd name="T94" fmla="*/ 4 w 66"/>
                <a:gd name="T95" fmla="*/ 36 h 50"/>
                <a:gd name="T96" fmla="*/ 2 w 66"/>
                <a:gd name="T97" fmla="*/ 30 h 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"/>
                <a:gd name="T148" fmla="*/ 0 h 50"/>
                <a:gd name="T149" fmla="*/ 66 w 66"/>
                <a:gd name="T150" fmla="*/ 50 h 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" h="50">
                  <a:moveTo>
                    <a:pt x="2" y="30"/>
                  </a:moveTo>
                  <a:lnTo>
                    <a:pt x="2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6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2"/>
                  </a:lnTo>
                  <a:lnTo>
                    <a:pt x="38" y="4"/>
                  </a:lnTo>
                  <a:lnTo>
                    <a:pt x="40" y="8"/>
                  </a:lnTo>
                  <a:lnTo>
                    <a:pt x="42" y="10"/>
                  </a:lnTo>
                  <a:lnTo>
                    <a:pt x="44" y="10"/>
                  </a:lnTo>
                  <a:lnTo>
                    <a:pt x="46" y="14"/>
                  </a:lnTo>
                  <a:lnTo>
                    <a:pt x="48" y="18"/>
                  </a:lnTo>
                  <a:lnTo>
                    <a:pt x="50" y="20"/>
                  </a:lnTo>
                  <a:lnTo>
                    <a:pt x="56" y="22"/>
                  </a:lnTo>
                  <a:lnTo>
                    <a:pt x="60" y="24"/>
                  </a:lnTo>
                  <a:lnTo>
                    <a:pt x="62" y="26"/>
                  </a:lnTo>
                  <a:lnTo>
                    <a:pt x="64" y="26"/>
                  </a:lnTo>
                  <a:lnTo>
                    <a:pt x="64" y="30"/>
                  </a:lnTo>
                  <a:lnTo>
                    <a:pt x="64" y="32"/>
                  </a:lnTo>
                  <a:lnTo>
                    <a:pt x="64" y="36"/>
                  </a:lnTo>
                  <a:lnTo>
                    <a:pt x="66" y="42"/>
                  </a:lnTo>
                  <a:lnTo>
                    <a:pt x="66" y="44"/>
                  </a:lnTo>
                  <a:lnTo>
                    <a:pt x="58" y="44"/>
                  </a:lnTo>
                  <a:lnTo>
                    <a:pt x="50" y="44"/>
                  </a:lnTo>
                  <a:lnTo>
                    <a:pt x="44" y="44"/>
                  </a:lnTo>
                  <a:lnTo>
                    <a:pt x="40" y="44"/>
                  </a:lnTo>
                  <a:lnTo>
                    <a:pt x="38" y="42"/>
                  </a:lnTo>
                  <a:lnTo>
                    <a:pt x="34" y="42"/>
                  </a:lnTo>
                  <a:lnTo>
                    <a:pt x="30" y="44"/>
                  </a:lnTo>
                  <a:lnTo>
                    <a:pt x="26" y="44"/>
                  </a:lnTo>
                  <a:lnTo>
                    <a:pt x="22" y="46"/>
                  </a:lnTo>
                  <a:lnTo>
                    <a:pt x="18" y="48"/>
                  </a:lnTo>
                  <a:lnTo>
                    <a:pt x="16" y="48"/>
                  </a:lnTo>
                  <a:lnTo>
                    <a:pt x="14" y="50"/>
                  </a:lnTo>
                  <a:lnTo>
                    <a:pt x="12" y="46"/>
                  </a:lnTo>
                  <a:lnTo>
                    <a:pt x="10" y="44"/>
                  </a:lnTo>
                  <a:lnTo>
                    <a:pt x="8" y="42"/>
                  </a:lnTo>
                  <a:lnTo>
                    <a:pt x="6" y="40"/>
                  </a:lnTo>
                  <a:lnTo>
                    <a:pt x="4" y="36"/>
                  </a:lnTo>
                  <a:lnTo>
                    <a:pt x="2" y="3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31" name="Freeform 265"/>
            <p:cNvSpPr>
              <a:spLocks/>
            </p:cNvSpPr>
            <p:nvPr/>
          </p:nvSpPr>
          <p:spPr bwMode="gray">
            <a:xfrm>
              <a:off x="621" y="2916"/>
              <a:ext cx="42" cy="10"/>
            </a:xfrm>
            <a:custGeom>
              <a:avLst/>
              <a:gdLst>
                <a:gd name="T0" fmla="*/ 0 w 42"/>
                <a:gd name="T1" fmla="*/ 0 h 10"/>
                <a:gd name="T2" fmla="*/ 0 w 42"/>
                <a:gd name="T3" fmla="*/ 8 h 10"/>
                <a:gd name="T4" fmla="*/ 2 w 42"/>
                <a:gd name="T5" fmla="*/ 8 h 10"/>
                <a:gd name="T6" fmla="*/ 6 w 42"/>
                <a:gd name="T7" fmla="*/ 6 h 10"/>
                <a:gd name="T8" fmla="*/ 10 w 42"/>
                <a:gd name="T9" fmla="*/ 6 h 10"/>
                <a:gd name="T10" fmla="*/ 16 w 42"/>
                <a:gd name="T11" fmla="*/ 8 h 10"/>
                <a:gd name="T12" fmla="*/ 22 w 42"/>
                <a:gd name="T13" fmla="*/ 10 h 10"/>
                <a:gd name="T14" fmla="*/ 28 w 42"/>
                <a:gd name="T15" fmla="*/ 10 h 10"/>
                <a:gd name="T16" fmla="*/ 30 w 42"/>
                <a:gd name="T17" fmla="*/ 8 h 10"/>
                <a:gd name="T18" fmla="*/ 32 w 42"/>
                <a:gd name="T19" fmla="*/ 8 h 10"/>
                <a:gd name="T20" fmla="*/ 34 w 42"/>
                <a:gd name="T21" fmla="*/ 6 h 10"/>
                <a:gd name="T22" fmla="*/ 36 w 42"/>
                <a:gd name="T23" fmla="*/ 6 h 10"/>
                <a:gd name="T24" fmla="*/ 38 w 42"/>
                <a:gd name="T25" fmla="*/ 6 h 10"/>
                <a:gd name="T26" fmla="*/ 38 w 42"/>
                <a:gd name="T27" fmla="*/ 6 h 10"/>
                <a:gd name="T28" fmla="*/ 40 w 42"/>
                <a:gd name="T29" fmla="*/ 6 h 10"/>
                <a:gd name="T30" fmla="*/ 42 w 42"/>
                <a:gd name="T31" fmla="*/ 6 h 10"/>
                <a:gd name="T32" fmla="*/ 42 w 42"/>
                <a:gd name="T33" fmla="*/ 4 h 10"/>
                <a:gd name="T34" fmla="*/ 40 w 42"/>
                <a:gd name="T35" fmla="*/ 4 h 10"/>
                <a:gd name="T36" fmla="*/ 36 w 42"/>
                <a:gd name="T37" fmla="*/ 2 h 10"/>
                <a:gd name="T38" fmla="*/ 32 w 42"/>
                <a:gd name="T39" fmla="*/ 0 h 10"/>
                <a:gd name="T40" fmla="*/ 28 w 42"/>
                <a:gd name="T41" fmla="*/ 0 h 10"/>
                <a:gd name="T42" fmla="*/ 24 w 42"/>
                <a:gd name="T43" fmla="*/ 2 h 10"/>
                <a:gd name="T44" fmla="*/ 22 w 42"/>
                <a:gd name="T45" fmla="*/ 2 h 10"/>
                <a:gd name="T46" fmla="*/ 18 w 42"/>
                <a:gd name="T47" fmla="*/ 2 h 10"/>
                <a:gd name="T48" fmla="*/ 16 w 42"/>
                <a:gd name="T49" fmla="*/ 2 h 10"/>
                <a:gd name="T50" fmla="*/ 12 w 42"/>
                <a:gd name="T51" fmla="*/ 2 h 10"/>
                <a:gd name="T52" fmla="*/ 10 w 42"/>
                <a:gd name="T53" fmla="*/ 0 h 10"/>
                <a:gd name="T54" fmla="*/ 8 w 42"/>
                <a:gd name="T55" fmla="*/ 0 h 10"/>
                <a:gd name="T56" fmla="*/ 6 w 42"/>
                <a:gd name="T57" fmla="*/ 0 h 10"/>
                <a:gd name="T58" fmla="*/ 2 w 42"/>
                <a:gd name="T59" fmla="*/ 0 h 10"/>
                <a:gd name="T60" fmla="*/ 0 w 42"/>
                <a:gd name="T61" fmla="*/ 0 h 10"/>
                <a:gd name="T62" fmla="*/ 0 w 42"/>
                <a:gd name="T63" fmla="*/ 0 h 1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"/>
                <a:gd name="T97" fmla="*/ 0 h 10"/>
                <a:gd name="T98" fmla="*/ 42 w 42"/>
                <a:gd name="T99" fmla="*/ 10 h 1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" h="10">
                  <a:moveTo>
                    <a:pt x="0" y="0"/>
                  </a:moveTo>
                  <a:lnTo>
                    <a:pt x="0" y="8"/>
                  </a:lnTo>
                  <a:lnTo>
                    <a:pt x="2" y="8"/>
                  </a:lnTo>
                  <a:lnTo>
                    <a:pt x="6" y="6"/>
                  </a:lnTo>
                  <a:lnTo>
                    <a:pt x="10" y="6"/>
                  </a:lnTo>
                  <a:lnTo>
                    <a:pt x="16" y="8"/>
                  </a:lnTo>
                  <a:lnTo>
                    <a:pt x="22" y="10"/>
                  </a:lnTo>
                  <a:lnTo>
                    <a:pt x="28" y="10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8" y="6"/>
                  </a:lnTo>
                  <a:lnTo>
                    <a:pt x="40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0" y="4"/>
                  </a:lnTo>
                  <a:lnTo>
                    <a:pt x="36" y="2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32" name="Freeform 266"/>
            <p:cNvSpPr>
              <a:spLocks/>
            </p:cNvSpPr>
            <p:nvPr/>
          </p:nvSpPr>
          <p:spPr bwMode="gray">
            <a:xfrm>
              <a:off x="697" y="3000"/>
              <a:ext cx="84" cy="56"/>
            </a:xfrm>
            <a:custGeom>
              <a:avLst/>
              <a:gdLst>
                <a:gd name="T0" fmla="*/ 24 w 84"/>
                <a:gd name="T1" fmla="*/ 44 h 56"/>
                <a:gd name="T2" fmla="*/ 22 w 84"/>
                <a:gd name="T3" fmla="*/ 38 h 56"/>
                <a:gd name="T4" fmla="*/ 0 w 84"/>
                <a:gd name="T5" fmla="*/ 20 h 56"/>
                <a:gd name="T6" fmla="*/ 0 w 84"/>
                <a:gd name="T7" fmla="*/ 20 h 56"/>
                <a:gd name="T8" fmla="*/ 4 w 84"/>
                <a:gd name="T9" fmla="*/ 18 h 56"/>
                <a:gd name="T10" fmla="*/ 6 w 84"/>
                <a:gd name="T11" fmla="*/ 16 h 56"/>
                <a:gd name="T12" fmla="*/ 12 w 84"/>
                <a:gd name="T13" fmla="*/ 12 h 56"/>
                <a:gd name="T14" fmla="*/ 14 w 84"/>
                <a:gd name="T15" fmla="*/ 8 h 56"/>
                <a:gd name="T16" fmla="*/ 16 w 84"/>
                <a:gd name="T17" fmla="*/ 0 h 56"/>
                <a:gd name="T18" fmla="*/ 28 w 84"/>
                <a:gd name="T19" fmla="*/ 0 h 56"/>
                <a:gd name="T20" fmla="*/ 28 w 84"/>
                <a:gd name="T21" fmla="*/ 0 h 56"/>
                <a:gd name="T22" fmla="*/ 30 w 84"/>
                <a:gd name="T23" fmla="*/ 2 h 56"/>
                <a:gd name="T24" fmla="*/ 34 w 84"/>
                <a:gd name="T25" fmla="*/ 4 h 56"/>
                <a:gd name="T26" fmla="*/ 38 w 84"/>
                <a:gd name="T27" fmla="*/ 6 h 56"/>
                <a:gd name="T28" fmla="*/ 40 w 84"/>
                <a:gd name="T29" fmla="*/ 8 h 56"/>
                <a:gd name="T30" fmla="*/ 44 w 84"/>
                <a:gd name="T31" fmla="*/ 10 h 56"/>
                <a:gd name="T32" fmla="*/ 46 w 84"/>
                <a:gd name="T33" fmla="*/ 10 h 56"/>
                <a:gd name="T34" fmla="*/ 46 w 84"/>
                <a:gd name="T35" fmla="*/ 8 h 56"/>
                <a:gd name="T36" fmla="*/ 48 w 84"/>
                <a:gd name="T37" fmla="*/ 8 h 56"/>
                <a:gd name="T38" fmla="*/ 50 w 84"/>
                <a:gd name="T39" fmla="*/ 6 h 56"/>
                <a:gd name="T40" fmla="*/ 52 w 84"/>
                <a:gd name="T41" fmla="*/ 4 h 56"/>
                <a:gd name="T42" fmla="*/ 56 w 84"/>
                <a:gd name="T43" fmla="*/ 4 h 56"/>
                <a:gd name="T44" fmla="*/ 58 w 84"/>
                <a:gd name="T45" fmla="*/ 4 h 56"/>
                <a:gd name="T46" fmla="*/ 62 w 84"/>
                <a:gd name="T47" fmla="*/ 6 h 56"/>
                <a:gd name="T48" fmla="*/ 64 w 84"/>
                <a:gd name="T49" fmla="*/ 10 h 56"/>
                <a:gd name="T50" fmla="*/ 64 w 84"/>
                <a:gd name="T51" fmla="*/ 10 h 56"/>
                <a:gd name="T52" fmla="*/ 64 w 84"/>
                <a:gd name="T53" fmla="*/ 12 h 56"/>
                <a:gd name="T54" fmla="*/ 64 w 84"/>
                <a:gd name="T55" fmla="*/ 16 h 56"/>
                <a:gd name="T56" fmla="*/ 64 w 84"/>
                <a:gd name="T57" fmla="*/ 18 h 56"/>
                <a:gd name="T58" fmla="*/ 66 w 84"/>
                <a:gd name="T59" fmla="*/ 22 h 56"/>
                <a:gd name="T60" fmla="*/ 70 w 84"/>
                <a:gd name="T61" fmla="*/ 24 h 56"/>
                <a:gd name="T62" fmla="*/ 72 w 84"/>
                <a:gd name="T63" fmla="*/ 24 h 56"/>
                <a:gd name="T64" fmla="*/ 74 w 84"/>
                <a:gd name="T65" fmla="*/ 24 h 56"/>
                <a:gd name="T66" fmla="*/ 76 w 84"/>
                <a:gd name="T67" fmla="*/ 24 h 56"/>
                <a:gd name="T68" fmla="*/ 78 w 84"/>
                <a:gd name="T69" fmla="*/ 24 h 56"/>
                <a:gd name="T70" fmla="*/ 80 w 84"/>
                <a:gd name="T71" fmla="*/ 26 h 56"/>
                <a:gd name="T72" fmla="*/ 82 w 84"/>
                <a:gd name="T73" fmla="*/ 30 h 56"/>
                <a:gd name="T74" fmla="*/ 84 w 84"/>
                <a:gd name="T75" fmla="*/ 36 h 56"/>
                <a:gd name="T76" fmla="*/ 82 w 84"/>
                <a:gd name="T77" fmla="*/ 40 h 56"/>
                <a:gd name="T78" fmla="*/ 82 w 84"/>
                <a:gd name="T79" fmla="*/ 42 h 56"/>
                <a:gd name="T80" fmla="*/ 80 w 84"/>
                <a:gd name="T81" fmla="*/ 44 h 56"/>
                <a:gd name="T82" fmla="*/ 80 w 84"/>
                <a:gd name="T83" fmla="*/ 46 h 56"/>
                <a:gd name="T84" fmla="*/ 48 w 84"/>
                <a:gd name="T85" fmla="*/ 56 h 56"/>
                <a:gd name="T86" fmla="*/ 48 w 84"/>
                <a:gd name="T87" fmla="*/ 56 h 56"/>
                <a:gd name="T88" fmla="*/ 46 w 84"/>
                <a:gd name="T89" fmla="*/ 56 h 56"/>
                <a:gd name="T90" fmla="*/ 44 w 84"/>
                <a:gd name="T91" fmla="*/ 56 h 56"/>
                <a:gd name="T92" fmla="*/ 38 w 84"/>
                <a:gd name="T93" fmla="*/ 54 h 56"/>
                <a:gd name="T94" fmla="*/ 32 w 84"/>
                <a:gd name="T95" fmla="*/ 52 h 56"/>
                <a:gd name="T96" fmla="*/ 32 w 84"/>
                <a:gd name="T97" fmla="*/ 52 h 56"/>
                <a:gd name="T98" fmla="*/ 28 w 84"/>
                <a:gd name="T99" fmla="*/ 50 h 56"/>
                <a:gd name="T100" fmla="*/ 26 w 84"/>
                <a:gd name="T101" fmla="*/ 48 h 56"/>
                <a:gd name="T102" fmla="*/ 24 w 84"/>
                <a:gd name="T103" fmla="*/ 44 h 5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4"/>
                <a:gd name="T157" fmla="*/ 0 h 56"/>
                <a:gd name="T158" fmla="*/ 84 w 84"/>
                <a:gd name="T159" fmla="*/ 56 h 5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4" h="56">
                  <a:moveTo>
                    <a:pt x="24" y="44"/>
                  </a:moveTo>
                  <a:lnTo>
                    <a:pt x="22" y="38"/>
                  </a:lnTo>
                  <a:lnTo>
                    <a:pt x="0" y="20"/>
                  </a:lnTo>
                  <a:lnTo>
                    <a:pt x="4" y="18"/>
                  </a:lnTo>
                  <a:lnTo>
                    <a:pt x="6" y="16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6" y="0"/>
                  </a:lnTo>
                  <a:lnTo>
                    <a:pt x="28" y="0"/>
                  </a:lnTo>
                  <a:lnTo>
                    <a:pt x="30" y="2"/>
                  </a:lnTo>
                  <a:lnTo>
                    <a:pt x="34" y="4"/>
                  </a:lnTo>
                  <a:lnTo>
                    <a:pt x="38" y="6"/>
                  </a:lnTo>
                  <a:lnTo>
                    <a:pt x="40" y="8"/>
                  </a:lnTo>
                  <a:lnTo>
                    <a:pt x="44" y="10"/>
                  </a:lnTo>
                  <a:lnTo>
                    <a:pt x="46" y="10"/>
                  </a:lnTo>
                  <a:lnTo>
                    <a:pt x="46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58" y="4"/>
                  </a:lnTo>
                  <a:lnTo>
                    <a:pt x="62" y="6"/>
                  </a:lnTo>
                  <a:lnTo>
                    <a:pt x="64" y="10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4" y="18"/>
                  </a:lnTo>
                  <a:lnTo>
                    <a:pt x="66" y="22"/>
                  </a:lnTo>
                  <a:lnTo>
                    <a:pt x="70" y="24"/>
                  </a:lnTo>
                  <a:lnTo>
                    <a:pt x="72" y="24"/>
                  </a:lnTo>
                  <a:lnTo>
                    <a:pt x="74" y="24"/>
                  </a:lnTo>
                  <a:lnTo>
                    <a:pt x="76" y="24"/>
                  </a:lnTo>
                  <a:lnTo>
                    <a:pt x="78" y="24"/>
                  </a:lnTo>
                  <a:lnTo>
                    <a:pt x="80" y="26"/>
                  </a:lnTo>
                  <a:lnTo>
                    <a:pt x="82" y="30"/>
                  </a:lnTo>
                  <a:lnTo>
                    <a:pt x="84" y="36"/>
                  </a:lnTo>
                  <a:lnTo>
                    <a:pt x="82" y="40"/>
                  </a:lnTo>
                  <a:lnTo>
                    <a:pt x="82" y="42"/>
                  </a:lnTo>
                  <a:lnTo>
                    <a:pt x="80" y="44"/>
                  </a:lnTo>
                  <a:lnTo>
                    <a:pt x="80" y="46"/>
                  </a:lnTo>
                  <a:lnTo>
                    <a:pt x="48" y="56"/>
                  </a:lnTo>
                  <a:lnTo>
                    <a:pt x="46" y="56"/>
                  </a:lnTo>
                  <a:lnTo>
                    <a:pt x="44" y="56"/>
                  </a:lnTo>
                  <a:lnTo>
                    <a:pt x="38" y="54"/>
                  </a:lnTo>
                  <a:lnTo>
                    <a:pt x="32" y="52"/>
                  </a:lnTo>
                  <a:lnTo>
                    <a:pt x="28" y="50"/>
                  </a:lnTo>
                  <a:lnTo>
                    <a:pt x="26" y="48"/>
                  </a:lnTo>
                  <a:lnTo>
                    <a:pt x="24" y="44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33" name="Freeform 267"/>
            <p:cNvSpPr>
              <a:spLocks/>
            </p:cNvSpPr>
            <p:nvPr/>
          </p:nvSpPr>
          <p:spPr bwMode="gray">
            <a:xfrm>
              <a:off x="679" y="2976"/>
              <a:ext cx="36" cy="44"/>
            </a:xfrm>
            <a:custGeom>
              <a:avLst/>
              <a:gdLst>
                <a:gd name="T0" fmla="*/ 0 w 36"/>
                <a:gd name="T1" fmla="*/ 18 h 44"/>
                <a:gd name="T2" fmla="*/ 0 w 36"/>
                <a:gd name="T3" fmla="*/ 16 h 44"/>
                <a:gd name="T4" fmla="*/ 0 w 36"/>
                <a:gd name="T5" fmla="*/ 14 h 44"/>
                <a:gd name="T6" fmla="*/ 0 w 36"/>
                <a:gd name="T7" fmla="*/ 12 h 44"/>
                <a:gd name="T8" fmla="*/ 2 w 36"/>
                <a:gd name="T9" fmla="*/ 8 h 44"/>
                <a:gd name="T10" fmla="*/ 4 w 36"/>
                <a:gd name="T11" fmla="*/ 6 h 44"/>
                <a:gd name="T12" fmla="*/ 8 w 36"/>
                <a:gd name="T13" fmla="*/ 2 h 44"/>
                <a:gd name="T14" fmla="*/ 14 w 36"/>
                <a:gd name="T15" fmla="*/ 0 h 44"/>
                <a:gd name="T16" fmla="*/ 18 w 36"/>
                <a:gd name="T17" fmla="*/ 0 h 44"/>
                <a:gd name="T18" fmla="*/ 20 w 36"/>
                <a:gd name="T19" fmla="*/ 0 h 44"/>
                <a:gd name="T20" fmla="*/ 24 w 36"/>
                <a:gd name="T21" fmla="*/ 0 h 44"/>
                <a:gd name="T22" fmla="*/ 26 w 36"/>
                <a:gd name="T23" fmla="*/ 2 h 44"/>
                <a:gd name="T24" fmla="*/ 28 w 36"/>
                <a:gd name="T25" fmla="*/ 2 h 44"/>
                <a:gd name="T26" fmla="*/ 30 w 36"/>
                <a:gd name="T27" fmla="*/ 4 h 44"/>
                <a:gd name="T28" fmla="*/ 32 w 36"/>
                <a:gd name="T29" fmla="*/ 4 h 44"/>
                <a:gd name="T30" fmla="*/ 34 w 36"/>
                <a:gd name="T31" fmla="*/ 8 h 44"/>
                <a:gd name="T32" fmla="*/ 36 w 36"/>
                <a:gd name="T33" fmla="*/ 12 h 44"/>
                <a:gd name="T34" fmla="*/ 36 w 36"/>
                <a:gd name="T35" fmla="*/ 20 h 44"/>
                <a:gd name="T36" fmla="*/ 34 w 36"/>
                <a:gd name="T37" fmla="*/ 28 h 44"/>
                <a:gd name="T38" fmla="*/ 30 w 36"/>
                <a:gd name="T39" fmla="*/ 34 h 44"/>
                <a:gd name="T40" fmla="*/ 30 w 36"/>
                <a:gd name="T41" fmla="*/ 34 h 44"/>
                <a:gd name="T42" fmla="*/ 28 w 36"/>
                <a:gd name="T43" fmla="*/ 38 h 44"/>
                <a:gd name="T44" fmla="*/ 24 w 36"/>
                <a:gd name="T45" fmla="*/ 40 h 44"/>
                <a:gd name="T46" fmla="*/ 20 w 36"/>
                <a:gd name="T47" fmla="*/ 44 h 44"/>
                <a:gd name="T48" fmla="*/ 18 w 36"/>
                <a:gd name="T49" fmla="*/ 44 h 44"/>
                <a:gd name="T50" fmla="*/ 16 w 36"/>
                <a:gd name="T51" fmla="*/ 44 h 44"/>
                <a:gd name="T52" fmla="*/ 14 w 36"/>
                <a:gd name="T53" fmla="*/ 42 h 44"/>
                <a:gd name="T54" fmla="*/ 10 w 36"/>
                <a:gd name="T55" fmla="*/ 40 h 44"/>
                <a:gd name="T56" fmla="*/ 8 w 36"/>
                <a:gd name="T57" fmla="*/ 38 h 44"/>
                <a:gd name="T58" fmla="*/ 0 w 36"/>
                <a:gd name="T59" fmla="*/ 18 h 4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6"/>
                <a:gd name="T91" fmla="*/ 0 h 44"/>
                <a:gd name="T92" fmla="*/ 36 w 36"/>
                <a:gd name="T93" fmla="*/ 44 h 4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6" h="44">
                  <a:moveTo>
                    <a:pt x="0" y="18"/>
                  </a:move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8"/>
                  </a:lnTo>
                  <a:lnTo>
                    <a:pt x="4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4" y="8"/>
                  </a:lnTo>
                  <a:lnTo>
                    <a:pt x="36" y="12"/>
                  </a:lnTo>
                  <a:lnTo>
                    <a:pt x="36" y="20"/>
                  </a:lnTo>
                  <a:lnTo>
                    <a:pt x="34" y="28"/>
                  </a:lnTo>
                  <a:lnTo>
                    <a:pt x="30" y="34"/>
                  </a:lnTo>
                  <a:lnTo>
                    <a:pt x="28" y="38"/>
                  </a:lnTo>
                  <a:lnTo>
                    <a:pt x="24" y="40"/>
                  </a:lnTo>
                  <a:lnTo>
                    <a:pt x="20" y="44"/>
                  </a:lnTo>
                  <a:lnTo>
                    <a:pt x="18" y="44"/>
                  </a:lnTo>
                  <a:lnTo>
                    <a:pt x="16" y="44"/>
                  </a:lnTo>
                  <a:lnTo>
                    <a:pt x="14" y="42"/>
                  </a:lnTo>
                  <a:lnTo>
                    <a:pt x="10" y="40"/>
                  </a:lnTo>
                  <a:lnTo>
                    <a:pt x="8" y="38"/>
                  </a:lnTo>
                  <a:lnTo>
                    <a:pt x="0" y="18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34" name="Freeform 268"/>
            <p:cNvSpPr>
              <a:spLocks/>
            </p:cNvSpPr>
            <p:nvPr/>
          </p:nvSpPr>
          <p:spPr bwMode="gray">
            <a:xfrm>
              <a:off x="647" y="2940"/>
              <a:ext cx="100" cy="70"/>
            </a:xfrm>
            <a:custGeom>
              <a:avLst/>
              <a:gdLst>
                <a:gd name="T0" fmla="*/ 0 w 100"/>
                <a:gd name="T1" fmla="*/ 26 h 70"/>
                <a:gd name="T2" fmla="*/ 18 w 100"/>
                <a:gd name="T3" fmla="*/ 20 h 70"/>
                <a:gd name="T4" fmla="*/ 22 w 100"/>
                <a:gd name="T5" fmla="*/ 16 h 70"/>
                <a:gd name="T6" fmla="*/ 24 w 100"/>
                <a:gd name="T7" fmla="*/ 8 h 70"/>
                <a:gd name="T8" fmla="*/ 22 w 100"/>
                <a:gd name="T9" fmla="*/ 0 h 70"/>
                <a:gd name="T10" fmla="*/ 24 w 100"/>
                <a:gd name="T11" fmla="*/ 0 h 70"/>
                <a:gd name="T12" fmla="*/ 30 w 100"/>
                <a:gd name="T13" fmla="*/ 0 h 70"/>
                <a:gd name="T14" fmla="*/ 36 w 100"/>
                <a:gd name="T15" fmla="*/ 2 h 70"/>
                <a:gd name="T16" fmla="*/ 38 w 100"/>
                <a:gd name="T17" fmla="*/ 4 h 70"/>
                <a:gd name="T18" fmla="*/ 40 w 100"/>
                <a:gd name="T19" fmla="*/ 6 h 70"/>
                <a:gd name="T20" fmla="*/ 44 w 100"/>
                <a:gd name="T21" fmla="*/ 6 h 70"/>
                <a:gd name="T22" fmla="*/ 52 w 100"/>
                <a:gd name="T23" fmla="*/ 10 h 70"/>
                <a:gd name="T24" fmla="*/ 62 w 100"/>
                <a:gd name="T25" fmla="*/ 10 h 70"/>
                <a:gd name="T26" fmla="*/ 64 w 100"/>
                <a:gd name="T27" fmla="*/ 8 h 70"/>
                <a:gd name="T28" fmla="*/ 64 w 100"/>
                <a:gd name="T29" fmla="*/ 6 h 70"/>
                <a:gd name="T30" fmla="*/ 66 w 100"/>
                <a:gd name="T31" fmla="*/ 4 h 70"/>
                <a:gd name="T32" fmla="*/ 70 w 100"/>
                <a:gd name="T33" fmla="*/ 2 h 70"/>
                <a:gd name="T34" fmla="*/ 76 w 100"/>
                <a:gd name="T35" fmla="*/ 4 h 70"/>
                <a:gd name="T36" fmla="*/ 78 w 100"/>
                <a:gd name="T37" fmla="*/ 8 h 70"/>
                <a:gd name="T38" fmla="*/ 80 w 100"/>
                <a:gd name="T39" fmla="*/ 14 h 70"/>
                <a:gd name="T40" fmla="*/ 84 w 100"/>
                <a:gd name="T41" fmla="*/ 22 h 70"/>
                <a:gd name="T42" fmla="*/ 88 w 100"/>
                <a:gd name="T43" fmla="*/ 28 h 70"/>
                <a:gd name="T44" fmla="*/ 90 w 100"/>
                <a:gd name="T45" fmla="*/ 36 h 70"/>
                <a:gd name="T46" fmla="*/ 96 w 100"/>
                <a:gd name="T47" fmla="*/ 50 h 70"/>
                <a:gd name="T48" fmla="*/ 100 w 100"/>
                <a:gd name="T49" fmla="*/ 64 h 70"/>
                <a:gd name="T50" fmla="*/ 96 w 100"/>
                <a:gd name="T51" fmla="*/ 70 h 70"/>
                <a:gd name="T52" fmla="*/ 88 w 100"/>
                <a:gd name="T53" fmla="*/ 66 h 70"/>
                <a:gd name="T54" fmla="*/ 78 w 100"/>
                <a:gd name="T55" fmla="*/ 60 h 70"/>
                <a:gd name="T56" fmla="*/ 78 w 100"/>
                <a:gd name="T57" fmla="*/ 60 h 70"/>
                <a:gd name="T58" fmla="*/ 72 w 100"/>
                <a:gd name="T59" fmla="*/ 60 h 70"/>
                <a:gd name="T60" fmla="*/ 68 w 100"/>
                <a:gd name="T61" fmla="*/ 60 h 70"/>
                <a:gd name="T62" fmla="*/ 68 w 100"/>
                <a:gd name="T63" fmla="*/ 54 h 70"/>
                <a:gd name="T64" fmla="*/ 68 w 100"/>
                <a:gd name="T65" fmla="*/ 46 h 70"/>
                <a:gd name="T66" fmla="*/ 62 w 100"/>
                <a:gd name="T67" fmla="*/ 40 h 70"/>
                <a:gd name="T68" fmla="*/ 50 w 100"/>
                <a:gd name="T69" fmla="*/ 36 h 70"/>
                <a:gd name="T70" fmla="*/ 48 w 100"/>
                <a:gd name="T71" fmla="*/ 36 h 70"/>
                <a:gd name="T72" fmla="*/ 40 w 100"/>
                <a:gd name="T73" fmla="*/ 40 h 70"/>
                <a:gd name="T74" fmla="*/ 32 w 100"/>
                <a:gd name="T75" fmla="*/ 46 h 70"/>
                <a:gd name="T76" fmla="*/ 18 w 100"/>
                <a:gd name="T77" fmla="*/ 40 h 7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00"/>
                <a:gd name="T118" fmla="*/ 0 h 70"/>
                <a:gd name="T119" fmla="*/ 100 w 100"/>
                <a:gd name="T120" fmla="*/ 70 h 7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00" h="70">
                  <a:moveTo>
                    <a:pt x="18" y="40"/>
                  </a:moveTo>
                  <a:lnTo>
                    <a:pt x="0" y="26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36" y="2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40" y="6"/>
                  </a:lnTo>
                  <a:lnTo>
                    <a:pt x="44" y="6"/>
                  </a:lnTo>
                  <a:lnTo>
                    <a:pt x="46" y="8"/>
                  </a:lnTo>
                  <a:lnTo>
                    <a:pt x="52" y="10"/>
                  </a:lnTo>
                  <a:lnTo>
                    <a:pt x="58" y="10"/>
                  </a:lnTo>
                  <a:lnTo>
                    <a:pt x="62" y="10"/>
                  </a:lnTo>
                  <a:lnTo>
                    <a:pt x="64" y="8"/>
                  </a:lnTo>
                  <a:lnTo>
                    <a:pt x="66" y="6"/>
                  </a:lnTo>
                  <a:lnTo>
                    <a:pt x="64" y="6"/>
                  </a:lnTo>
                  <a:lnTo>
                    <a:pt x="64" y="4"/>
                  </a:lnTo>
                  <a:lnTo>
                    <a:pt x="66" y="4"/>
                  </a:lnTo>
                  <a:lnTo>
                    <a:pt x="70" y="2"/>
                  </a:lnTo>
                  <a:lnTo>
                    <a:pt x="72" y="2"/>
                  </a:lnTo>
                  <a:lnTo>
                    <a:pt x="76" y="4"/>
                  </a:lnTo>
                  <a:lnTo>
                    <a:pt x="78" y="6"/>
                  </a:lnTo>
                  <a:lnTo>
                    <a:pt x="78" y="8"/>
                  </a:lnTo>
                  <a:lnTo>
                    <a:pt x="78" y="10"/>
                  </a:lnTo>
                  <a:lnTo>
                    <a:pt x="80" y="14"/>
                  </a:lnTo>
                  <a:lnTo>
                    <a:pt x="82" y="18"/>
                  </a:lnTo>
                  <a:lnTo>
                    <a:pt x="84" y="22"/>
                  </a:lnTo>
                  <a:lnTo>
                    <a:pt x="88" y="26"/>
                  </a:lnTo>
                  <a:lnTo>
                    <a:pt x="88" y="28"/>
                  </a:lnTo>
                  <a:lnTo>
                    <a:pt x="88" y="30"/>
                  </a:lnTo>
                  <a:lnTo>
                    <a:pt x="90" y="36"/>
                  </a:lnTo>
                  <a:lnTo>
                    <a:pt x="92" y="40"/>
                  </a:lnTo>
                  <a:lnTo>
                    <a:pt x="96" y="50"/>
                  </a:lnTo>
                  <a:lnTo>
                    <a:pt x="98" y="58"/>
                  </a:lnTo>
                  <a:lnTo>
                    <a:pt x="100" y="64"/>
                  </a:lnTo>
                  <a:lnTo>
                    <a:pt x="98" y="68"/>
                  </a:lnTo>
                  <a:lnTo>
                    <a:pt x="96" y="70"/>
                  </a:lnTo>
                  <a:lnTo>
                    <a:pt x="92" y="70"/>
                  </a:lnTo>
                  <a:lnTo>
                    <a:pt x="88" y="66"/>
                  </a:lnTo>
                  <a:lnTo>
                    <a:pt x="82" y="64"/>
                  </a:lnTo>
                  <a:lnTo>
                    <a:pt x="78" y="60"/>
                  </a:lnTo>
                  <a:lnTo>
                    <a:pt x="76" y="60"/>
                  </a:lnTo>
                  <a:lnTo>
                    <a:pt x="72" y="60"/>
                  </a:lnTo>
                  <a:lnTo>
                    <a:pt x="66" y="60"/>
                  </a:lnTo>
                  <a:lnTo>
                    <a:pt x="68" y="60"/>
                  </a:lnTo>
                  <a:lnTo>
                    <a:pt x="68" y="56"/>
                  </a:lnTo>
                  <a:lnTo>
                    <a:pt x="68" y="54"/>
                  </a:lnTo>
                  <a:lnTo>
                    <a:pt x="68" y="50"/>
                  </a:lnTo>
                  <a:lnTo>
                    <a:pt x="68" y="46"/>
                  </a:lnTo>
                  <a:lnTo>
                    <a:pt x="66" y="42"/>
                  </a:lnTo>
                  <a:lnTo>
                    <a:pt x="62" y="40"/>
                  </a:lnTo>
                  <a:lnTo>
                    <a:pt x="58" y="38"/>
                  </a:lnTo>
                  <a:lnTo>
                    <a:pt x="50" y="36"/>
                  </a:lnTo>
                  <a:lnTo>
                    <a:pt x="48" y="36"/>
                  </a:lnTo>
                  <a:lnTo>
                    <a:pt x="44" y="38"/>
                  </a:lnTo>
                  <a:lnTo>
                    <a:pt x="40" y="40"/>
                  </a:lnTo>
                  <a:lnTo>
                    <a:pt x="36" y="42"/>
                  </a:lnTo>
                  <a:lnTo>
                    <a:pt x="32" y="46"/>
                  </a:lnTo>
                  <a:lnTo>
                    <a:pt x="32" y="52"/>
                  </a:lnTo>
                  <a:lnTo>
                    <a:pt x="18" y="4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35" name="Freeform 269"/>
            <p:cNvSpPr>
              <a:spLocks/>
            </p:cNvSpPr>
            <p:nvPr/>
          </p:nvSpPr>
          <p:spPr bwMode="gray">
            <a:xfrm>
              <a:off x="735" y="2960"/>
              <a:ext cx="84" cy="88"/>
            </a:xfrm>
            <a:custGeom>
              <a:avLst/>
              <a:gdLst>
                <a:gd name="T0" fmla="*/ 42 w 84"/>
                <a:gd name="T1" fmla="*/ 84 h 88"/>
                <a:gd name="T2" fmla="*/ 44 w 84"/>
                <a:gd name="T3" fmla="*/ 78 h 88"/>
                <a:gd name="T4" fmla="*/ 44 w 84"/>
                <a:gd name="T5" fmla="*/ 68 h 88"/>
                <a:gd name="T6" fmla="*/ 42 w 84"/>
                <a:gd name="T7" fmla="*/ 66 h 88"/>
                <a:gd name="T8" fmla="*/ 36 w 84"/>
                <a:gd name="T9" fmla="*/ 64 h 88"/>
                <a:gd name="T10" fmla="*/ 32 w 84"/>
                <a:gd name="T11" fmla="*/ 64 h 88"/>
                <a:gd name="T12" fmla="*/ 28 w 84"/>
                <a:gd name="T13" fmla="*/ 62 h 88"/>
                <a:gd name="T14" fmla="*/ 26 w 84"/>
                <a:gd name="T15" fmla="*/ 54 h 88"/>
                <a:gd name="T16" fmla="*/ 26 w 84"/>
                <a:gd name="T17" fmla="*/ 48 h 88"/>
                <a:gd name="T18" fmla="*/ 24 w 84"/>
                <a:gd name="T19" fmla="*/ 46 h 88"/>
                <a:gd name="T20" fmla="*/ 18 w 84"/>
                <a:gd name="T21" fmla="*/ 42 h 88"/>
                <a:gd name="T22" fmla="*/ 10 w 84"/>
                <a:gd name="T23" fmla="*/ 48 h 88"/>
                <a:gd name="T24" fmla="*/ 10 w 84"/>
                <a:gd name="T25" fmla="*/ 44 h 88"/>
                <a:gd name="T26" fmla="*/ 10 w 84"/>
                <a:gd name="T27" fmla="*/ 36 h 88"/>
                <a:gd name="T28" fmla="*/ 8 w 84"/>
                <a:gd name="T29" fmla="*/ 32 h 88"/>
                <a:gd name="T30" fmla="*/ 4 w 84"/>
                <a:gd name="T31" fmla="*/ 24 h 88"/>
                <a:gd name="T32" fmla="*/ 2 w 84"/>
                <a:gd name="T33" fmla="*/ 14 h 88"/>
                <a:gd name="T34" fmla="*/ 0 w 84"/>
                <a:gd name="T35" fmla="*/ 6 h 88"/>
                <a:gd name="T36" fmla="*/ 6 w 84"/>
                <a:gd name="T37" fmla="*/ 8 h 88"/>
                <a:gd name="T38" fmla="*/ 16 w 84"/>
                <a:gd name="T39" fmla="*/ 6 h 88"/>
                <a:gd name="T40" fmla="*/ 22 w 84"/>
                <a:gd name="T41" fmla="*/ 4 h 88"/>
                <a:gd name="T42" fmla="*/ 24 w 84"/>
                <a:gd name="T43" fmla="*/ 0 h 88"/>
                <a:gd name="T44" fmla="*/ 30 w 84"/>
                <a:gd name="T45" fmla="*/ 2 h 88"/>
                <a:gd name="T46" fmla="*/ 32 w 84"/>
                <a:gd name="T47" fmla="*/ 4 h 88"/>
                <a:gd name="T48" fmla="*/ 36 w 84"/>
                <a:gd name="T49" fmla="*/ 4 h 88"/>
                <a:gd name="T50" fmla="*/ 38 w 84"/>
                <a:gd name="T51" fmla="*/ 2 h 88"/>
                <a:gd name="T52" fmla="*/ 42 w 84"/>
                <a:gd name="T53" fmla="*/ 0 h 88"/>
                <a:gd name="T54" fmla="*/ 50 w 84"/>
                <a:gd name="T55" fmla="*/ 0 h 88"/>
                <a:gd name="T56" fmla="*/ 58 w 84"/>
                <a:gd name="T57" fmla="*/ 2 h 88"/>
                <a:gd name="T58" fmla="*/ 64 w 84"/>
                <a:gd name="T59" fmla="*/ 0 h 88"/>
                <a:gd name="T60" fmla="*/ 72 w 84"/>
                <a:gd name="T61" fmla="*/ 0 h 88"/>
                <a:gd name="T62" fmla="*/ 76 w 84"/>
                <a:gd name="T63" fmla="*/ 4 h 88"/>
                <a:gd name="T64" fmla="*/ 78 w 84"/>
                <a:gd name="T65" fmla="*/ 12 h 88"/>
                <a:gd name="T66" fmla="*/ 82 w 84"/>
                <a:gd name="T67" fmla="*/ 32 h 88"/>
                <a:gd name="T68" fmla="*/ 80 w 84"/>
                <a:gd name="T69" fmla="*/ 46 h 88"/>
                <a:gd name="T70" fmla="*/ 76 w 84"/>
                <a:gd name="T71" fmla="*/ 68 h 88"/>
                <a:gd name="T72" fmla="*/ 84 w 84"/>
                <a:gd name="T73" fmla="*/ 88 h 88"/>
                <a:gd name="T74" fmla="*/ 42 w 84"/>
                <a:gd name="T75" fmla="*/ 86 h 8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84"/>
                <a:gd name="T115" fmla="*/ 0 h 88"/>
                <a:gd name="T116" fmla="*/ 84 w 84"/>
                <a:gd name="T117" fmla="*/ 88 h 8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84" h="88">
                  <a:moveTo>
                    <a:pt x="42" y="86"/>
                  </a:moveTo>
                  <a:lnTo>
                    <a:pt x="42" y="84"/>
                  </a:lnTo>
                  <a:lnTo>
                    <a:pt x="44" y="82"/>
                  </a:lnTo>
                  <a:lnTo>
                    <a:pt x="44" y="78"/>
                  </a:lnTo>
                  <a:lnTo>
                    <a:pt x="46" y="74"/>
                  </a:lnTo>
                  <a:lnTo>
                    <a:pt x="44" y="68"/>
                  </a:lnTo>
                  <a:lnTo>
                    <a:pt x="42" y="66"/>
                  </a:lnTo>
                  <a:lnTo>
                    <a:pt x="40" y="64"/>
                  </a:lnTo>
                  <a:lnTo>
                    <a:pt x="36" y="64"/>
                  </a:lnTo>
                  <a:lnTo>
                    <a:pt x="32" y="64"/>
                  </a:lnTo>
                  <a:lnTo>
                    <a:pt x="30" y="64"/>
                  </a:lnTo>
                  <a:lnTo>
                    <a:pt x="28" y="62"/>
                  </a:lnTo>
                  <a:lnTo>
                    <a:pt x="26" y="58"/>
                  </a:lnTo>
                  <a:lnTo>
                    <a:pt x="26" y="54"/>
                  </a:lnTo>
                  <a:lnTo>
                    <a:pt x="26" y="50"/>
                  </a:lnTo>
                  <a:lnTo>
                    <a:pt x="26" y="48"/>
                  </a:lnTo>
                  <a:lnTo>
                    <a:pt x="24" y="46"/>
                  </a:lnTo>
                  <a:lnTo>
                    <a:pt x="22" y="44"/>
                  </a:lnTo>
                  <a:lnTo>
                    <a:pt x="18" y="42"/>
                  </a:lnTo>
                  <a:lnTo>
                    <a:pt x="14" y="44"/>
                  </a:lnTo>
                  <a:lnTo>
                    <a:pt x="10" y="48"/>
                  </a:lnTo>
                  <a:lnTo>
                    <a:pt x="10" y="46"/>
                  </a:lnTo>
                  <a:lnTo>
                    <a:pt x="10" y="44"/>
                  </a:lnTo>
                  <a:lnTo>
                    <a:pt x="10" y="40"/>
                  </a:lnTo>
                  <a:lnTo>
                    <a:pt x="10" y="36"/>
                  </a:lnTo>
                  <a:lnTo>
                    <a:pt x="8" y="32"/>
                  </a:lnTo>
                  <a:lnTo>
                    <a:pt x="6" y="28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6"/>
                  </a:lnTo>
                  <a:lnTo>
                    <a:pt x="6" y="8"/>
                  </a:lnTo>
                  <a:lnTo>
                    <a:pt x="10" y="8"/>
                  </a:lnTo>
                  <a:lnTo>
                    <a:pt x="16" y="6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0" y="2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6" y="4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6" y="2"/>
                  </a:lnTo>
                  <a:lnTo>
                    <a:pt x="58" y="2"/>
                  </a:lnTo>
                  <a:lnTo>
                    <a:pt x="62" y="2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74" y="2"/>
                  </a:lnTo>
                  <a:lnTo>
                    <a:pt x="76" y="4"/>
                  </a:lnTo>
                  <a:lnTo>
                    <a:pt x="76" y="8"/>
                  </a:lnTo>
                  <a:lnTo>
                    <a:pt x="78" y="12"/>
                  </a:lnTo>
                  <a:lnTo>
                    <a:pt x="80" y="20"/>
                  </a:lnTo>
                  <a:lnTo>
                    <a:pt x="82" y="32"/>
                  </a:lnTo>
                  <a:lnTo>
                    <a:pt x="80" y="42"/>
                  </a:lnTo>
                  <a:lnTo>
                    <a:pt x="80" y="46"/>
                  </a:lnTo>
                  <a:lnTo>
                    <a:pt x="78" y="56"/>
                  </a:lnTo>
                  <a:lnTo>
                    <a:pt x="76" y="68"/>
                  </a:lnTo>
                  <a:lnTo>
                    <a:pt x="78" y="76"/>
                  </a:lnTo>
                  <a:lnTo>
                    <a:pt x="84" y="88"/>
                  </a:lnTo>
                  <a:lnTo>
                    <a:pt x="66" y="82"/>
                  </a:lnTo>
                  <a:lnTo>
                    <a:pt x="42" y="86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36" name="Freeform 270"/>
            <p:cNvSpPr>
              <a:spLocks/>
            </p:cNvSpPr>
            <p:nvPr/>
          </p:nvSpPr>
          <p:spPr bwMode="gray">
            <a:xfrm>
              <a:off x="773" y="2924"/>
              <a:ext cx="74" cy="38"/>
            </a:xfrm>
            <a:custGeom>
              <a:avLst/>
              <a:gdLst>
                <a:gd name="T0" fmla="*/ 28 w 74"/>
                <a:gd name="T1" fmla="*/ 8 h 38"/>
                <a:gd name="T2" fmla="*/ 28 w 74"/>
                <a:gd name="T3" fmla="*/ 8 h 38"/>
                <a:gd name="T4" fmla="*/ 24 w 74"/>
                <a:gd name="T5" fmla="*/ 8 h 38"/>
                <a:gd name="T6" fmla="*/ 20 w 74"/>
                <a:gd name="T7" fmla="*/ 8 h 38"/>
                <a:gd name="T8" fmla="*/ 16 w 74"/>
                <a:gd name="T9" fmla="*/ 10 h 38"/>
                <a:gd name="T10" fmla="*/ 12 w 74"/>
                <a:gd name="T11" fmla="*/ 12 h 38"/>
                <a:gd name="T12" fmla="*/ 8 w 74"/>
                <a:gd name="T13" fmla="*/ 16 h 38"/>
                <a:gd name="T14" fmla="*/ 4 w 74"/>
                <a:gd name="T15" fmla="*/ 22 h 38"/>
                <a:gd name="T16" fmla="*/ 0 w 74"/>
                <a:gd name="T17" fmla="*/ 38 h 38"/>
                <a:gd name="T18" fmla="*/ 0 w 74"/>
                <a:gd name="T19" fmla="*/ 38 h 38"/>
                <a:gd name="T20" fmla="*/ 2 w 74"/>
                <a:gd name="T21" fmla="*/ 38 h 38"/>
                <a:gd name="T22" fmla="*/ 6 w 74"/>
                <a:gd name="T23" fmla="*/ 36 h 38"/>
                <a:gd name="T24" fmla="*/ 10 w 74"/>
                <a:gd name="T25" fmla="*/ 36 h 38"/>
                <a:gd name="T26" fmla="*/ 16 w 74"/>
                <a:gd name="T27" fmla="*/ 38 h 38"/>
                <a:gd name="T28" fmla="*/ 16 w 74"/>
                <a:gd name="T29" fmla="*/ 38 h 38"/>
                <a:gd name="T30" fmla="*/ 18 w 74"/>
                <a:gd name="T31" fmla="*/ 38 h 38"/>
                <a:gd name="T32" fmla="*/ 22 w 74"/>
                <a:gd name="T33" fmla="*/ 38 h 38"/>
                <a:gd name="T34" fmla="*/ 28 w 74"/>
                <a:gd name="T35" fmla="*/ 36 h 38"/>
                <a:gd name="T36" fmla="*/ 28 w 74"/>
                <a:gd name="T37" fmla="*/ 36 h 38"/>
                <a:gd name="T38" fmla="*/ 30 w 74"/>
                <a:gd name="T39" fmla="*/ 36 h 38"/>
                <a:gd name="T40" fmla="*/ 32 w 74"/>
                <a:gd name="T41" fmla="*/ 36 h 38"/>
                <a:gd name="T42" fmla="*/ 36 w 74"/>
                <a:gd name="T43" fmla="*/ 36 h 38"/>
                <a:gd name="T44" fmla="*/ 36 w 74"/>
                <a:gd name="T45" fmla="*/ 36 h 38"/>
                <a:gd name="T46" fmla="*/ 36 w 74"/>
                <a:gd name="T47" fmla="*/ 34 h 38"/>
                <a:gd name="T48" fmla="*/ 36 w 74"/>
                <a:gd name="T49" fmla="*/ 32 h 38"/>
                <a:gd name="T50" fmla="*/ 38 w 74"/>
                <a:gd name="T51" fmla="*/ 30 h 38"/>
                <a:gd name="T52" fmla="*/ 40 w 74"/>
                <a:gd name="T53" fmla="*/ 28 h 38"/>
                <a:gd name="T54" fmla="*/ 40 w 74"/>
                <a:gd name="T55" fmla="*/ 26 h 38"/>
                <a:gd name="T56" fmla="*/ 42 w 74"/>
                <a:gd name="T57" fmla="*/ 24 h 38"/>
                <a:gd name="T58" fmla="*/ 44 w 74"/>
                <a:gd name="T59" fmla="*/ 22 h 38"/>
                <a:gd name="T60" fmla="*/ 46 w 74"/>
                <a:gd name="T61" fmla="*/ 22 h 38"/>
                <a:gd name="T62" fmla="*/ 50 w 74"/>
                <a:gd name="T63" fmla="*/ 20 h 38"/>
                <a:gd name="T64" fmla="*/ 60 w 74"/>
                <a:gd name="T65" fmla="*/ 20 h 38"/>
                <a:gd name="T66" fmla="*/ 62 w 74"/>
                <a:gd name="T67" fmla="*/ 20 h 38"/>
                <a:gd name="T68" fmla="*/ 64 w 74"/>
                <a:gd name="T69" fmla="*/ 22 h 38"/>
                <a:gd name="T70" fmla="*/ 68 w 74"/>
                <a:gd name="T71" fmla="*/ 22 h 38"/>
                <a:gd name="T72" fmla="*/ 70 w 74"/>
                <a:gd name="T73" fmla="*/ 22 h 38"/>
                <a:gd name="T74" fmla="*/ 72 w 74"/>
                <a:gd name="T75" fmla="*/ 22 h 38"/>
                <a:gd name="T76" fmla="*/ 74 w 74"/>
                <a:gd name="T77" fmla="*/ 20 h 38"/>
                <a:gd name="T78" fmla="*/ 74 w 74"/>
                <a:gd name="T79" fmla="*/ 20 h 38"/>
                <a:gd name="T80" fmla="*/ 74 w 74"/>
                <a:gd name="T81" fmla="*/ 18 h 38"/>
                <a:gd name="T82" fmla="*/ 72 w 74"/>
                <a:gd name="T83" fmla="*/ 16 h 38"/>
                <a:gd name="T84" fmla="*/ 70 w 74"/>
                <a:gd name="T85" fmla="*/ 16 h 38"/>
                <a:gd name="T86" fmla="*/ 66 w 74"/>
                <a:gd name="T87" fmla="*/ 14 h 38"/>
                <a:gd name="T88" fmla="*/ 64 w 74"/>
                <a:gd name="T89" fmla="*/ 12 h 38"/>
                <a:gd name="T90" fmla="*/ 62 w 74"/>
                <a:gd name="T91" fmla="*/ 8 h 38"/>
                <a:gd name="T92" fmla="*/ 60 w 74"/>
                <a:gd name="T93" fmla="*/ 4 h 38"/>
                <a:gd name="T94" fmla="*/ 60 w 74"/>
                <a:gd name="T95" fmla="*/ 2 h 38"/>
                <a:gd name="T96" fmla="*/ 58 w 74"/>
                <a:gd name="T97" fmla="*/ 0 h 38"/>
                <a:gd name="T98" fmla="*/ 58 w 74"/>
                <a:gd name="T99" fmla="*/ 0 h 38"/>
                <a:gd name="T100" fmla="*/ 56 w 74"/>
                <a:gd name="T101" fmla="*/ 0 h 38"/>
                <a:gd name="T102" fmla="*/ 54 w 74"/>
                <a:gd name="T103" fmla="*/ 2 h 38"/>
                <a:gd name="T104" fmla="*/ 50 w 74"/>
                <a:gd name="T105" fmla="*/ 2 h 38"/>
                <a:gd name="T106" fmla="*/ 46 w 74"/>
                <a:gd name="T107" fmla="*/ 4 h 38"/>
                <a:gd name="T108" fmla="*/ 40 w 74"/>
                <a:gd name="T109" fmla="*/ 6 h 38"/>
                <a:gd name="T110" fmla="*/ 36 w 74"/>
                <a:gd name="T111" fmla="*/ 8 h 38"/>
                <a:gd name="T112" fmla="*/ 28 w 74"/>
                <a:gd name="T113" fmla="*/ 8 h 3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4"/>
                <a:gd name="T172" fmla="*/ 0 h 38"/>
                <a:gd name="T173" fmla="*/ 74 w 74"/>
                <a:gd name="T174" fmla="*/ 38 h 3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4" h="38">
                  <a:moveTo>
                    <a:pt x="28" y="8"/>
                  </a:moveTo>
                  <a:lnTo>
                    <a:pt x="28" y="8"/>
                  </a:lnTo>
                  <a:lnTo>
                    <a:pt x="24" y="8"/>
                  </a:lnTo>
                  <a:lnTo>
                    <a:pt x="20" y="8"/>
                  </a:lnTo>
                  <a:lnTo>
                    <a:pt x="16" y="10"/>
                  </a:lnTo>
                  <a:lnTo>
                    <a:pt x="12" y="12"/>
                  </a:lnTo>
                  <a:lnTo>
                    <a:pt x="8" y="16"/>
                  </a:lnTo>
                  <a:lnTo>
                    <a:pt x="4" y="22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6" y="36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18" y="38"/>
                  </a:lnTo>
                  <a:lnTo>
                    <a:pt x="22" y="38"/>
                  </a:lnTo>
                  <a:lnTo>
                    <a:pt x="28" y="36"/>
                  </a:lnTo>
                  <a:lnTo>
                    <a:pt x="30" y="36"/>
                  </a:lnTo>
                  <a:lnTo>
                    <a:pt x="32" y="36"/>
                  </a:lnTo>
                  <a:lnTo>
                    <a:pt x="36" y="36"/>
                  </a:lnTo>
                  <a:lnTo>
                    <a:pt x="36" y="34"/>
                  </a:lnTo>
                  <a:lnTo>
                    <a:pt x="36" y="32"/>
                  </a:lnTo>
                  <a:lnTo>
                    <a:pt x="38" y="30"/>
                  </a:lnTo>
                  <a:lnTo>
                    <a:pt x="40" y="28"/>
                  </a:lnTo>
                  <a:lnTo>
                    <a:pt x="40" y="26"/>
                  </a:lnTo>
                  <a:lnTo>
                    <a:pt x="42" y="24"/>
                  </a:lnTo>
                  <a:lnTo>
                    <a:pt x="44" y="22"/>
                  </a:lnTo>
                  <a:lnTo>
                    <a:pt x="46" y="22"/>
                  </a:lnTo>
                  <a:lnTo>
                    <a:pt x="50" y="20"/>
                  </a:lnTo>
                  <a:lnTo>
                    <a:pt x="60" y="20"/>
                  </a:lnTo>
                  <a:lnTo>
                    <a:pt x="62" y="20"/>
                  </a:lnTo>
                  <a:lnTo>
                    <a:pt x="64" y="22"/>
                  </a:lnTo>
                  <a:lnTo>
                    <a:pt x="68" y="22"/>
                  </a:lnTo>
                  <a:lnTo>
                    <a:pt x="70" y="22"/>
                  </a:lnTo>
                  <a:lnTo>
                    <a:pt x="72" y="22"/>
                  </a:lnTo>
                  <a:lnTo>
                    <a:pt x="74" y="20"/>
                  </a:lnTo>
                  <a:lnTo>
                    <a:pt x="74" y="18"/>
                  </a:lnTo>
                  <a:lnTo>
                    <a:pt x="72" y="16"/>
                  </a:lnTo>
                  <a:lnTo>
                    <a:pt x="70" y="16"/>
                  </a:lnTo>
                  <a:lnTo>
                    <a:pt x="66" y="14"/>
                  </a:lnTo>
                  <a:lnTo>
                    <a:pt x="64" y="12"/>
                  </a:lnTo>
                  <a:lnTo>
                    <a:pt x="62" y="8"/>
                  </a:lnTo>
                  <a:lnTo>
                    <a:pt x="60" y="4"/>
                  </a:lnTo>
                  <a:lnTo>
                    <a:pt x="60" y="2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2"/>
                  </a:lnTo>
                  <a:lnTo>
                    <a:pt x="50" y="2"/>
                  </a:lnTo>
                  <a:lnTo>
                    <a:pt x="46" y="4"/>
                  </a:lnTo>
                  <a:lnTo>
                    <a:pt x="40" y="6"/>
                  </a:lnTo>
                  <a:lnTo>
                    <a:pt x="36" y="8"/>
                  </a:lnTo>
                  <a:lnTo>
                    <a:pt x="28" y="8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37" name="Freeform 271"/>
            <p:cNvSpPr>
              <a:spLocks/>
            </p:cNvSpPr>
            <p:nvPr/>
          </p:nvSpPr>
          <p:spPr bwMode="gray">
            <a:xfrm>
              <a:off x="809" y="2944"/>
              <a:ext cx="32" cy="106"/>
            </a:xfrm>
            <a:custGeom>
              <a:avLst/>
              <a:gdLst>
                <a:gd name="T0" fmla="*/ 14 w 32"/>
                <a:gd name="T1" fmla="*/ 0 h 106"/>
                <a:gd name="T2" fmla="*/ 14 w 32"/>
                <a:gd name="T3" fmla="*/ 0 h 106"/>
                <a:gd name="T4" fmla="*/ 12 w 32"/>
                <a:gd name="T5" fmla="*/ 0 h 106"/>
                <a:gd name="T6" fmla="*/ 8 w 32"/>
                <a:gd name="T7" fmla="*/ 2 h 106"/>
                <a:gd name="T8" fmla="*/ 6 w 32"/>
                <a:gd name="T9" fmla="*/ 4 h 106"/>
                <a:gd name="T10" fmla="*/ 4 w 32"/>
                <a:gd name="T11" fmla="*/ 6 h 106"/>
                <a:gd name="T12" fmla="*/ 4 w 32"/>
                <a:gd name="T13" fmla="*/ 8 h 106"/>
                <a:gd name="T14" fmla="*/ 4 w 32"/>
                <a:gd name="T15" fmla="*/ 10 h 106"/>
                <a:gd name="T16" fmla="*/ 2 w 32"/>
                <a:gd name="T17" fmla="*/ 12 h 106"/>
                <a:gd name="T18" fmla="*/ 0 w 32"/>
                <a:gd name="T19" fmla="*/ 12 h 106"/>
                <a:gd name="T20" fmla="*/ 0 w 32"/>
                <a:gd name="T21" fmla="*/ 14 h 106"/>
                <a:gd name="T22" fmla="*/ 2 w 32"/>
                <a:gd name="T23" fmla="*/ 18 h 106"/>
                <a:gd name="T24" fmla="*/ 2 w 32"/>
                <a:gd name="T25" fmla="*/ 24 h 106"/>
                <a:gd name="T26" fmla="*/ 4 w 32"/>
                <a:gd name="T27" fmla="*/ 28 h 106"/>
                <a:gd name="T28" fmla="*/ 6 w 32"/>
                <a:gd name="T29" fmla="*/ 32 h 106"/>
                <a:gd name="T30" fmla="*/ 6 w 32"/>
                <a:gd name="T31" fmla="*/ 36 h 106"/>
                <a:gd name="T32" fmla="*/ 6 w 32"/>
                <a:gd name="T33" fmla="*/ 40 h 106"/>
                <a:gd name="T34" fmla="*/ 6 w 32"/>
                <a:gd name="T35" fmla="*/ 44 h 106"/>
                <a:gd name="T36" fmla="*/ 8 w 32"/>
                <a:gd name="T37" fmla="*/ 50 h 106"/>
                <a:gd name="T38" fmla="*/ 6 w 32"/>
                <a:gd name="T39" fmla="*/ 58 h 106"/>
                <a:gd name="T40" fmla="*/ 6 w 32"/>
                <a:gd name="T41" fmla="*/ 58 h 106"/>
                <a:gd name="T42" fmla="*/ 6 w 32"/>
                <a:gd name="T43" fmla="*/ 62 h 106"/>
                <a:gd name="T44" fmla="*/ 4 w 32"/>
                <a:gd name="T45" fmla="*/ 68 h 106"/>
                <a:gd name="T46" fmla="*/ 4 w 32"/>
                <a:gd name="T47" fmla="*/ 74 h 106"/>
                <a:gd name="T48" fmla="*/ 2 w 32"/>
                <a:gd name="T49" fmla="*/ 80 h 106"/>
                <a:gd name="T50" fmla="*/ 2 w 32"/>
                <a:gd name="T51" fmla="*/ 88 h 106"/>
                <a:gd name="T52" fmla="*/ 10 w 32"/>
                <a:gd name="T53" fmla="*/ 104 h 106"/>
                <a:gd name="T54" fmla="*/ 28 w 32"/>
                <a:gd name="T55" fmla="*/ 106 h 106"/>
                <a:gd name="T56" fmla="*/ 28 w 32"/>
                <a:gd name="T57" fmla="*/ 102 h 106"/>
                <a:gd name="T58" fmla="*/ 30 w 32"/>
                <a:gd name="T59" fmla="*/ 88 h 106"/>
                <a:gd name="T60" fmla="*/ 32 w 32"/>
                <a:gd name="T61" fmla="*/ 74 h 106"/>
                <a:gd name="T62" fmla="*/ 32 w 32"/>
                <a:gd name="T63" fmla="*/ 62 h 106"/>
                <a:gd name="T64" fmla="*/ 32 w 32"/>
                <a:gd name="T65" fmla="*/ 50 h 106"/>
                <a:gd name="T66" fmla="*/ 30 w 32"/>
                <a:gd name="T67" fmla="*/ 40 h 106"/>
                <a:gd name="T68" fmla="*/ 30 w 32"/>
                <a:gd name="T69" fmla="*/ 36 h 106"/>
                <a:gd name="T70" fmla="*/ 24 w 32"/>
                <a:gd name="T71" fmla="*/ 8 h 106"/>
                <a:gd name="T72" fmla="*/ 20 w 32"/>
                <a:gd name="T73" fmla="*/ 2 h 106"/>
                <a:gd name="T74" fmla="*/ 14 w 32"/>
                <a:gd name="T75" fmla="*/ 0 h 10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"/>
                <a:gd name="T115" fmla="*/ 0 h 106"/>
                <a:gd name="T116" fmla="*/ 32 w 32"/>
                <a:gd name="T117" fmla="*/ 106 h 10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" h="106">
                  <a:moveTo>
                    <a:pt x="14" y="0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2" y="24"/>
                  </a:lnTo>
                  <a:lnTo>
                    <a:pt x="4" y="28"/>
                  </a:lnTo>
                  <a:lnTo>
                    <a:pt x="6" y="32"/>
                  </a:lnTo>
                  <a:lnTo>
                    <a:pt x="6" y="36"/>
                  </a:lnTo>
                  <a:lnTo>
                    <a:pt x="6" y="40"/>
                  </a:lnTo>
                  <a:lnTo>
                    <a:pt x="6" y="44"/>
                  </a:lnTo>
                  <a:lnTo>
                    <a:pt x="8" y="50"/>
                  </a:lnTo>
                  <a:lnTo>
                    <a:pt x="6" y="58"/>
                  </a:lnTo>
                  <a:lnTo>
                    <a:pt x="6" y="62"/>
                  </a:lnTo>
                  <a:lnTo>
                    <a:pt x="4" y="68"/>
                  </a:lnTo>
                  <a:lnTo>
                    <a:pt x="4" y="74"/>
                  </a:lnTo>
                  <a:lnTo>
                    <a:pt x="2" y="80"/>
                  </a:lnTo>
                  <a:lnTo>
                    <a:pt x="2" y="88"/>
                  </a:lnTo>
                  <a:lnTo>
                    <a:pt x="10" y="104"/>
                  </a:lnTo>
                  <a:lnTo>
                    <a:pt x="28" y="106"/>
                  </a:lnTo>
                  <a:lnTo>
                    <a:pt x="28" y="102"/>
                  </a:lnTo>
                  <a:lnTo>
                    <a:pt x="30" y="88"/>
                  </a:lnTo>
                  <a:lnTo>
                    <a:pt x="32" y="74"/>
                  </a:lnTo>
                  <a:lnTo>
                    <a:pt x="32" y="62"/>
                  </a:lnTo>
                  <a:lnTo>
                    <a:pt x="32" y="50"/>
                  </a:lnTo>
                  <a:lnTo>
                    <a:pt x="30" y="40"/>
                  </a:lnTo>
                  <a:lnTo>
                    <a:pt x="30" y="36"/>
                  </a:lnTo>
                  <a:lnTo>
                    <a:pt x="24" y="8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38" name="Freeform 272"/>
            <p:cNvSpPr>
              <a:spLocks/>
            </p:cNvSpPr>
            <p:nvPr/>
          </p:nvSpPr>
          <p:spPr bwMode="gray">
            <a:xfrm>
              <a:off x="829" y="2944"/>
              <a:ext cx="26" cy="106"/>
            </a:xfrm>
            <a:custGeom>
              <a:avLst/>
              <a:gdLst>
                <a:gd name="T0" fmla="*/ 0 w 26"/>
                <a:gd name="T1" fmla="*/ 2 h 106"/>
                <a:gd name="T2" fmla="*/ 0 w 26"/>
                <a:gd name="T3" fmla="*/ 2 h 106"/>
                <a:gd name="T4" fmla="*/ 4 w 26"/>
                <a:gd name="T5" fmla="*/ 0 h 106"/>
                <a:gd name="T6" fmla="*/ 8 w 26"/>
                <a:gd name="T7" fmla="*/ 2 h 106"/>
                <a:gd name="T8" fmla="*/ 14 w 26"/>
                <a:gd name="T9" fmla="*/ 2 h 106"/>
                <a:gd name="T10" fmla="*/ 14 w 26"/>
                <a:gd name="T11" fmla="*/ 4 h 106"/>
                <a:gd name="T12" fmla="*/ 14 w 26"/>
                <a:gd name="T13" fmla="*/ 6 h 106"/>
                <a:gd name="T14" fmla="*/ 14 w 26"/>
                <a:gd name="T15" fmla="*/ 8 h 106"/>
                <a:gd name="T16" fmla="*/ 14 w 26"/>
                <a:gd name="T17" fmla="*/ 10 h 106"/>
                <a:gd name="T18" fmla="*/ 16 w 26"/>
                <a:gd name="T19" fmla="*/ 12 h 106"/>
                <a:gd name="T20" fmla="*/ 18 w 26"/>
                <a:gd name="T21" fmla="*/ 14 h 106"/>
                <a:gd name="T22" fmla="*/ 18 w 26"/>
                <a:gd name="T23" fmla="*/ 14 h 106"/>
                <a:gd name="T24" fmla="*/ 20 w 26"/>
                <a:gd name="T25" fmla="*/ 18 h 106"/>
                <a:gd name="T26" fmla="*/ 24 w 26"/>
                <a:gd name="T27" fmla="*/ 22 h 106"/>
                <a:gd name="T28" fmla="*/ 24 w 26"/>
                <a:gd name="T29" fmla="*/ 28 h 106"/>
                <a:gd name="T30" fmla="*/ 26 w 26"/>
                <a:gd name="T31" fmla="*/ 36 h 106"/>
                <a:gd name="T32" fmla="*/ 26 w 26"/>
                <a:gd name="T33" fmla="*/ 42 h 106"/>
                <a:gd name="T34" fmla="*/ 26 w 26"/>
                <a:gd name="T35" fmla="*/ 56 h 106"/>
                <a:gd name="T36" fmla="*/ 26 w 26"/>
                <a:gd name="T37" fmla="*/ 74 h 106"/>
                <a:gd name="T38" fmla="*/ 26 w 26"/>
                <a:gd name="T39" fmla="*/ 90 h 106"/>
                <a:gd name="T40" fmla="*/ 26 w 26"/>
                <a:gd name="T41" fmla="*/ 96 h 106"/>
                <a:gd name="T42" fmla="*/ 24 w 26"/>
                <a:gd name="T43" fmla="*/ 96 h 106"/>
                <a:gd name="T44" fmla="*/ 20 w 26"/>
                <a:gd name="T45" fmla="*/ 98 h 106"/>
                <a:gd name="T46" fmla="*/ 18 w 26"/>
                <a:gd name="T47" fmla="*/ 100 h 106"/>
                <a:gd name="T48" fmla="*/ 14 w 26"/>
                <a:gd name="T49" fmla="*/ 102 h 106"/>
                <a:gd name="T50" fmla="*/ 8 w 26"/>
                <a:gd name="T51" fmla="*/ 106 h 106"/>
                <a:gd name="T52" fmla="*/ 8 w 26"/>
                <a:gd name="T53" fmla="*/ 102 h 106"/>
                <a:gd name="T54" fmla="*/ 10 w 26"/>
                <a:gd name="T55" fmla="*/ 88 h 106"/>
                <a:gd name="T56" fmla="*/ 12 w 26"/>
                <a:gd name="T57" fmla="*/ 74 h 106"/>
                <a:gd name="T58" fmla="*/ 12 w 26"/>
                <a:gd name="T59" fmla="*/ 60 h 106"/>
                <a:gd name="T60" fmla="*/ 10 w 26"/>
                <a:gd name="T61" fmla="*/ 48 h 106"/>
                <a:gd name="T62" fmla="*/ 10 w 26"/>
                <a:gd name="T63" fmla="*/ 40 h 106"/>
                <a:gd name="T64" fmla="*/ 10 w 26"/>
                <a:gd name="T65" fmla="*/ 34 h 106"/>
                <a:gd name="T66" fmla="*/ 8 w 26"/>
                <a:gd name="T67" fmla="*/ 28 h 106"/>
                <a:gd name="T68" fmla="*/ 6 w 26"/>
                <a:gd name="T69" fmla="*/ 10 h 106"/>
                <a:gd name="T70" fmla="*/ 4 w 26"/>
                <a:gd name="T71" fmla="*/ 10 h 106"/>
                <a:gd name="T72" fmla="*/ 4 w 26"/>
                <a:gd name="T73" fmla="*/ 8 h 106"/>
                <a:gd name="T74" fmla="*/ 2 w 26"/>
                <a:gd name="T75" fmla="*/ 4 h 106"/>
                <a:gd name="T76" fmla="*/ 2 w 26"/>
                <a:gd name="T77" fmla="*/ 2 h 106"/>
                <a:gd name="T78" fmla="*/ 0 w 26"/>
                <a:gd name="T79" fmla="*/ 2 h 10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"/>
                <a:gd name="T121" fmla="*/ 0 h 106"/>
                <a:gd name="T122" fmla="*/ 26 w 26"/>
                <a:gd name="T123" fmla="*/ 106 h 10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" h="106">
                  <a:moveTo>
                    <a:pt x="0" y="2"/>
                  </a:moveTo>
                  <a:lnTo>
                    <a:pt x="0" y="2"/>
                  </a:lnTo>
                  <a:lnTo>
                    <a:pt x="4" y="0"/>
                  </a:lnTo>
                  <a:lnTo>
                    <a:pt x="8" y="2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4" y="10"/>
                  </a:lnTo>
                  <a:lnTo>
                    <a:pt x="16" y="12"/>
                  </a:lnTo>
                  <a:lnTo>
                    <a:pt x="18" y="14"/>
                  </a:lnTo>
                  <a:lnTo>
                    <a:pt x="20" y="18"/>
                  </a:lnTo>
                  <a:lnTo>
                    <a:pt x="24" y="22"/>
                  </a:lnTo>
                  <a:lnTo>
                    <a:pt x="24" y="28"/>
                  </a:lnTo>
                  <a:lnTo>
                    <a:pt x="26" y="36"/>
                  </a:lnTo>
                  <a:lnTo>
                    <a:pt x="26" y="42"/>
                  </a:lnTo>
                  <a:lnTo>
                    <a:pt x="26" y="56"/>
                  </a:lnTo>
                  <a:lnTo>
                    <a:pt x="26" y="74"/>
                  </a:lnTo>
                  <a:lnTo>
                    <a:pt x="26" y="90"/>
                  </a:lnTo>
                  <a:lnTo>
                    <a:pt x="26" y="96"/>
                  </a:lnTo>
                  <a:lnTo>
                    <a:pt x="24" y="96"/>
                  </a:lnTo>
                  <a:lnTo>
                    <a:pt x="20" y="98"/>
                  </a:lnTo>
                  <a:lnTo>
                    <a:pt x="18" y="100"/>
                  </a:lnTo>
                  <a:lnTo>
                    <a:pt x="14" y="102"/>
                  </a:lnTo>
                  <a:lnTo>
                    <a:pt x="8" y="106"/>
                  </a:lnTo>
                  <a:lnTo>
                    <a:pt x="8" y="102"/>
                  </a:lnTo>
                  <a:lnTo>
                    <a:pt x="10" y="88"/>
                  </a:lnTo>
                  <a:lnTo>
                    <a:pt x="12" y="74"/>
                  </a:lnTo>
                  <a:lnTo>
                    <a:pt x="12" y="60"/>
                  </a:lnTo>
                  <a:lnTo>
                    <a:pt x="10" y="48"/>
                  </a:lnTo>
                  <a:lnTo>
                    <a:pt x="10" y="40"/>
                  </a:lnTo>
                  <a:lnTo>
                    <a:pt x="10" y="34"/>
                  </a:lnTo>
                  <a:lnTo>
                    <a:pt x="8" y="28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39" name="Freeform 273"/>
            <p:cNvSpPr>
              <a:spLocks/>
            </p:cNvSpPr>
            <p:nvPr/>
          </p:nvSpPr>
          <p:spPr bwMode="gray">
            <a:xfrm>
              <a:off x="841" y="2938"/>
              <a:ext cx="42" cy="102"/>
            </a:xfrm>
            <a:custGeom>
              <a:avLst/>
              <a:gdLst>
                <a:gd name="T0" fmla="*/ 14 w 42"/>
                <a:gd name="T1" fmla="*/ 102 h 102"/>
                <a:gd name="T2" fmla="*/ 14 w 42"/>
                <a:gd name="T3" fmla="*/ 96 h 102"/>
                <a:gd name="T4" fmla="*/ 14 w 42"/>
                <a:gd name="T5" fmla="*/ 82 h 102"/>
                <a:gd name="T6" fmla="*/ 14 w 42"/>
                <a:gd name="T7" fmla="*/ 64 h 102"/>
                <a:gd name="T8" fmla="*/ 14 w 42"/>
                <a:gd name="T9" fmla="*/ 46 h 102"/>
                <a:gd name="T10" fmla="*/ 14 w 42"/>
                <a:gd name="T11" fmla="*/ 36 h 102"/>
                <a:gd name="T12" fmla="*/ 12 w 42"/>
                <a:gd name="T13" fmla="*/ 30 h 102"/>
                <a:gd name="T14" fmla="*/ 8 w 42"/>
                <a:gd name="T15" fmla="*/ 24 h 102"/>
                <a:gd name="T16" fmla="*/ 6 w 42"/>
                <a:gd name="T17" fmla="*/ 20 h 102"/>
                <a:gd name="T18" fmla="*/ 2 w 42"/>
                <a:gd name="T19" fmla="*/ 18 h 102"/>
                <a:gd name="T20" fmla="*/ 0 w 42"/>
                <a:gd name="T21" fmla="*/ 12 h 102"/>
                <a:gd name="T22" fmla="*/ 2 w 42"/>
                <a:gd name="T23" fmla="*/ 8 h 102"/>
                <a:gd name="T24" fmla="*/ 14 w 42"/>
                <a:gd name="T25" fmla="*/ 8 h 102"/>
                <a:gd name="T26" fmla="*/ 16 w 42"/>
                <a:gd name="T27" fmla="*/ 0 h 102"/>
                <a:gd name="T28" fmla="*/ 28 w 42"/>
                <a:gd name="T29" fmla="*/ 10 h 102"/>
                <a:gd name="T30" fmla="*/ 30 w 42"/>
                <a:gd name="T31" fmla="*/ 12 h 102"/>
                <a:gd name="T32" fmla="*/ 34 w 42"/>
                <a:gd name="T33" fmla="*/ 16 h 102"/>
                <a:gd name="T34" fmla="*/ 40 w 42"/>
                <a:gd name="T35" fmla="*/ 22 h 102"/>
                <a:gd name="T36" fmla="*/ 42 w 42"/>
                <a:gd name="T37" fmla="*/ 34 h 102"/>
                <a:gd name="T38" fmla="*/ 38 w 42"/>
                <a:gd name="T39" fmla="*/ 48 h 102"/>
                <a:gd name="T40" fmla="*/ 38 w 42"/>
                <a:gd name="T41" fmla="*/ 52 h 102"/>
                <a:gd name="T42" fmla="*/ 36 w 42"/>
                <a:gd name="T43" fmla="*/ 64 h 102"/>
                <a:gd name="T44" fmla="*/ 36 w 42"/>
                <a:gd name="T45" fmla="*/ 82 h 102"/>
                <a:gd name="T46" fmla="*/ 34 w 42"/>
                <a:gd name="T47" fmla="*/ 98 h 102"/>
                <a:gd name="T48" fmla="*/ 14 w 42"/>
                <a:gd name="T49" fmla="*/ 102 h 10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2"/>
                <a:gd name="T76" fmla="*/ 0 h 102"/>
                <a:gd name="T77" fmla="*/ 42 w 42"/>
                <a:gd name="T78" fmla="*/ 102 h 10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2" h="102">
                  <a:moveTo>
                    <a:pt x="14" y="102"/>
                  </a:moveTo>
                  <a:lnTo>
                    <a:pt x="14" y="96"/>
                  </a:lnTo>
                  <a:lnTo>
                    <a:pt x="14" y="82"/>
                  </a:lnTo>
                  <a:lnTo>
                    <a:pt x="14" y="64"/>
                  </a:lnTo>
                  <a:lnTo>
                    <a:pt x="14" y="46"/>
                  </a:lnTo>
                  <a:lnTo>
                    <a:pt x="14" y="36"/>
                  </a:lnTo>
                  <a:lnTo>
                    <a:pt x="12" y="30"/>
                  </a:lnTo>
                  <a:lnTo>
                    <a:pt x="8" y="24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2" y="8"/>
                  </a:lnTo>
                  <a:lnTo>
                    <a:pt x="14" y="8"/>
                  </a:lnTo>
                  <a:lnTo>
                    <a:pt x="16" y="0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4" y="16"/>
                  </a:lnTo>
                  <a:lnTo>
                    <a:pt x="40" y="22"/>
                  </a:lnTo>
                  <a:lnTo>
                    <a:pt x="42" y="34"/>
                  </a:lnTo>
                  <a:lnTo>
                    <a:pt x="38" y="48"/>
                  </a:lnTo>
                  <a:lnTo>
                    <a:pt x="38" y="52"/>
                  </a:lnTo>
                  <a:lnTo>
                    <a:pt x="36" y="64"/>
                  </a:lnTo>
                  <a:lnTo>
                    <a:pt x="36" y="82"/>
                  </a:lnTo>
                  <a:lnTo>
                    <a:pt x="34" y="98"/>
                  </a:lnTo>
                  <a:lnTo>
                    <a:pt x="14" y="102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40" name="Freeform 274"/>
            <p:cNvSpPr>
              <a:spLocks/>
            </p:cNvSpPr>
            <p:nvPr/>
          </p:nvSpPr>
          <p:spPr bwMode="gray">
            <a:xfrm>
              <a:off x="683" y="2614"/>
              <a:ext cx="158" cy="126"/>
            </a:xfrm>
            <a:custGeom>
              <a:avLst/>
              <a:gdLst>
                <a:gd name="T0" fmla="*/ 0 w 158"/>
                <a:gd name="T1" fmla="*/ 120 h 126"/>
                <a:gd name="T2" fmla="*/ 2 w 158"/>
                <a:gd name="T3" fmla="*/ 118 h 126"/>
                <a:gd name="T4" fmla="*/ 2 w 158"/>
                <a:gd name="T5" fmla="*/ 116 h 126"/>
                <a:gd name="T6" fmla="*/ 14 w 158"/>
                <a:gd name="T7" fmla="*/ 112 h 126"/>
                <a:gd name="T8" fmla="*/ 22 w 158"/>
                <a:gd name="T9" fmla="*/ 106 h 126"/>
                <a:gd name="T10" fmla="*/ 30 w 158"/>
                <a:gd name="T11" fmla="*/ 98 h 126"/>
                <a:gd name="T12" fmla="*/ 38 w 158"/>
                <a:gd name="T13" fmla="*/ 90 h 126"/>
                <a:gd name="T14" fmla="*/ 44 w 158"/>
                <a:gd name="T15" fmla="*/ 82 h 126"/>
                <a:gd name="T16" fmla="*/ 46 w 158"/>
                <a:gd name="T17" fmla="*/ 80 h 126"/>
                <a:gd name="T18" fmla="*/ 46 w 158"/>
                <a:gd name="T19" fmla="*/ 68 h 126"/>
                <a:gd name="T20" fmla="*/ 50 w 158"/>
                <a:gd name="T21" fmla="*/ 60 h 126"/>
                <a:gd name="T22" fmla="*/ 56 w 158"/>
                <a:gd name="T23" fmla="*/ 54 h 126"/>
                <a:gd name="T24" fmla="*/ 60 w 158"/>
                <a:gd name="T25" fmla="*/ 48 h 126"/>
                <a:gd name="T26" fmla="*/ 60 w 158"/>
                <a:gd name="T27" fmla="*/ 44 h 126"/>
                <a:gd name="T28" fmla="*/ 64 w 158"/>
                <a:gd name="T29" fmla="*/ 40 h 126"/>
                <a:gd name="T30" fmla="*/ 66 w 158"/>
                <a:gd name="T31" fmla="*/ 36 h 126"/>
                <a:gd name="T32" fmla="*/ 70 w 158"/>
                <a:gd name="T33" fmla="*/ 34 h 126"/>
                <a:gd name="T34" fmla="*/ 74 w 158"/>
                <a:gd name="T35" fmla="*/ 32 h 126"/>
                <a:gd name="T36" fmla="*/ 76 w 158"/>
                <a:gd name="T37" fmla="*/ 30 h 126"/>
                <a:gd name="T38" fmla="*/ 78 w 158"/>
                <a:gd name="T39" fmla="*/ 30 h 126"/>
                <a:gd name="T40" fmla="*/ 76 w 158"/>
                <a:gd name="T41" fmla="*/ 20 h 126"/>
                <a:gd name="T42" fmla="*/ 76 w 158"/>
                <a:gd name="T43" fmla="*/ 14 h 126"/>
                <a:gd name="T44" fmla="*/ 78 w 158"/>
                <a:gd name="T45" fmla="*/ 8 h 126"/>
                <a:gd name="T46" fmla="*/ 78 w 158"/>
                <a:gd name="T47" fmla="*/ 4 h 126"/>
                <a:gd name="T48" fmla="*/ 80 w 158"/>
                <a:gd name="T49" fmla="*/ 0 h 126"/>
                <a:gd name="T50" fmla="*/ 80 w 158"/>
                <a:gd name="T51" fmla="*/ 0 h 126"/>
                <a:gd name="T52" fmla="*/ 82 w 158"/>
                <a:gd name="T53" fmla="*/ 0 h 126"/>
                <a:gd name="T54" fmla="*/ 84 w 158"/>
                <a:gd name="T55" fmla="*/ 2 h 126"/>
                <a:gd name="T56" fmla="*/ 88 w 158"/>
                <a:gd name="T57" fmla="*/ 4 h 126"/>
                <a:gd name="T58" fmla="*/ 92 w 158"/>
                <a:gd name="T59" fmla="*/ 6 h 126"/>
                <a:gd name="T60" fmla="*/ 98 w 158"/>
                <a:gd name="T61" fmla="*/ 8 h 126"/>
                <a:gd name="T62" fmla="*/ 104 w 158"/>
                <a:gd name="T63" fmla="*/ 10 h 126"/>
                <a:gd name="T64" fmla="*/ 114 w 158"/>
                <a:gd name="T65" fmla="*/ 12 h 126"/>
                <a:gd name="T66" fmla="*/ 126 w 158"/>
                <a:gd name="T67" fmla="*/ 12 h 126"/>
                <a:gd name="T68" fmla="*/ 134 w 158"/>
                <a:gd name="T69" fmla="*/ 12 h 126"/>
                <a:gd name="T70" fmla="*/ 136 w 158"/>
                <a:gd name="T71" fmla="*/ 12 h 126"/>
                <a:gd name="T72" fmla="*/ 138 w 158"/>
                <a:gd name="T73" fmla="*/ 12 h 126"/>
                <a:gd name="T74" fmla="*/ 142 w 158"/>
                <a:gd name="T75" fmla="*/ 14 h 126"/>
                <a:gd name="T76" fmla="*/ 144 w 158"/>
                <a:gd name="T77" fmla="*/ 18 h 126"/>
                <a:gd name="T78" fmla="*/ 146 w 158"/>
                <a:gd name="T79" fmla="*/ 22 h 126"/>
                <a:gd name="T80" fmla="*/ 146 w 158"/>
                <a:gd name="T81" fmla="*/ 28 h 126"/>
                <a:gd name="T82" fmla="*/ 146 w 158"/>
                <a:gd name="T83" fmla="*/ 34 h 126"/>
                <a:gd name="T84" fmla="*/ 146 w 158"/>
                <a:gd name="T85" fmla="*/ 38 h 126"/>
                <a:gd name="T86" fmla="*/ 148 w 158"/>
                <a:gd name="T87" fmla="*/ 42 h 126"/>
                <a:gd name="T88" fmla="*/ 150 w 158"/>
                <a:gd name="T89" fmla="*/ 46 h 126"/>
                <a:gd name="T90" fmla="*/ 158 w 158"/>
                <a:gd name="T91" fmla="*/ 54 h 126"/>
                <a:gd name="T92" fmla="*/ 156 w 158"/>
                <a:gd name="T93" fmla="*/ 54 h 126"/>
                <a:gd name="T94" fmla="*/ 154 w 158"/>
                <a:gd name="T95" fmla="*/ 54 h 126"/>
                <a:gd name="T96" fmla="*/ 150 w 158"/>
                <a:gd name="T97" fmla="*/ 54 h 126"/>
                <a:gd name="T98" fmla="*/ 146 w 158"/>
                <a:gd name="T99" fmla="*/ 54 h 126"/>
                <a:gd name="T100" fmla="*/ 142 w 158"/>
                <a:gd name="T101" fmla="*/ 54 h 126"/>
                <a:gd name="T102" fmla="*/ 140 w 158"/>
                <a:gd name="T103" fmla="*/ 56 h 126"/>
                <a:gd name="T104" fmla="*/ 136 w 158"/>
                <a:gd name="T105" fmla="*/ 58 h 126"/>
                <a:gd name="T106" fmla="*/ 136 w 158"/>
                <a:gd name="T107" fmla="*/ 62 h 126"/>
                <a:gd name="T108" fmla="*/ 134 w 158"/>
                <a:gd name="T109" fmla="*/ 74 h 126"/>
                <a:gd name="T110" fmla="*/ 82 w 158"/>
                <a:gd name="T111" fmla="*/ 92 h 126"/>
                <a:gd name="T112" fmla="*/ 68 w 158"/>
                <a:gd name="T113" fmla="*/ 96 h 126"/>
                <a:gd name="T114" fmla="*/ 60 w 158"/>
                <a:gd name="T115" fmla="*/ 104 h 126"/>
                <a:gd name="T116" fmla="*/ 48 w 158"/>
                <a:gd name="T117" fmla="*/ 110 h 126"/>
                <a:gd name="T118" fmla="*/ 52 w 158"/>
                <a:gd name="T119" fmla="*/ 126 h 126"/>
                <a:gd name="T120" fmla="*/ 0 w 158"/>
                <a:gd name="T121" fmla="*/ 120 h 12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8"/>
                <a:gd name="T184" fmla="*/ 0 h 126"/>
                <a:gd name="T185" fmla="*/ 158 w 158"/>
                <a:gd name="T186" fmla="*/ 126 h 12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8" h="126">
                  <a:moveTo>
                    <a:pt x="0" y="120"/>
                  </a:moveTo>
                  <a:lnTo>
                    <a:pt x="2" y="118"/>
                  </a:lnTo>
                  <a:lnTo>
                    <a:pt x="2" y="116"/>
                  </a:lnTo>
                  <a:lnTo>
                    <a:pt x="14" y="112"/>
                  </a:lnTo>
                  <a:lnTo>
                    <a:pt x="22" y="106"/>
                  </a:lnTo>
                  <a:lnTo>
                    <a:pt x="30" y="98"/>
                  </a:lnTo>
                  <a:lnTo>
                    <a:pt x="38" y="90"/>
                  </a:lnTo>
                  <a:lnTo>
                    <a:pt x="44" y="82"/>
                  </a:lnTo>
                  <a:lnTo>
                    <a:pt x="46" y="80"/>
                  </a:lnTo>
                  <a:lnTo>
                    <a:pt x="46" y="68"/>
                  </a:lnTo>
                  <a:lnTo>
                    <a:pt x="50" y="60"/>
                  </a:lnTo>
                  <a:lnTo>
                    <a:pt x="56" y="54"/>
                  </a:lnTo>
                  <a:lnTo>
                    <a:pt x="60" y="48"/>
                  </a:lnTo>
                  <a:lnTo>
                    <a:pt x="60" y="44"/>
                  </a:lnTo>
                  <a:lnTo>
                    <a:pt x="64" y="40"/>
                  </a:lnTo>
                  <a:lnTo>
                    <a:pt x="66" y="36"/>
                  </a:lnTo>
                  <a:lnTo>
                    <a:pt x="70" y="34"/>
                  </a:lnTo>
                  <a:lnTo>
                    <a:pt x="74" y="32"/>
                  </a:lnTo>
                  <a:lnTo>
                    <a:pt x="76" y="30"/>
                  </a:lnTo>
                  <a:lnTo>
                    <a:pt x="78" y="30"/>
                  </a:lnTo>
                  <a:lnTo>
                    <a:pt x="76" y="20"/>
                  </a:lnTo>
                  <a:lnTo>
                    <a:pt x="76" y="14"/>
                  </a:lnTo>
                  <a:lnTo>
                    <a:pt x="78" y="8"/>
                  </a:lnTo>
                  <a:lnTo>
                    <a:pt x="78" y="4"/>
                  </a:lnTo>
                  <a:lnTo>
                    <a:pt x="80" y="0"/>
                  </a:lnTo>
                  <a:lnTo>
                    <a:pt x="82" y="0"/>
                  </a:lnTo>
                  <a:lnTo>
                    <a:pt x="84" y="2"/>
                  </a:lnTo>
                  <a:lnTo>
                    <a:pt x="88" y="4"/>
                  </a:lnTo>
                  <a:lnTo>
                    <a:pt x="92" y="6"/>
                  </a:lnTo>
                  <a:lnTo>
                    <a:pt x="98" y="8"/>
                  </a:lnTo>
                  <a:lnTo>
                    <a:pt x="104" y="10"/>
                  </a:lnTo>
                  <a:lnTo>
                    <a:pt x="114" y="12"/>
                  </a:lnTo>
                  <a:lnTo>
                    <a:pt x="126" y="12"/>
                  </a:lnTo>
                  <a:lnTo>
                    <a:pt x="134" y="12"/>
                  </a:lnTo>
                  <a:lnTo>
                    <a:pt x="136" y="12"/>
                  </a:lnTo>
                  <a:lnTo>
                    <a:pt x="138" y="12"/>
                  </a:lnTo>
                  <a:lnTo>
                    <a:pt x="142" y="14"/>
                  </a:lnTo>
                  <a:lnTo>
                    <a:pt x="144" y="18"/>
                  </a:lnTo>
                  <a:lnTo>
                    <a:pt x="146" y="22"/>
                  </a:lnTo>
                  <a:lnTo>
                    <a:pt x="146" y="28"/>
                  </a:lnTo>
                  <a:lnTo>
                    <a:pt x="146" y="34"/>
                  </a:lnTo>
                  <a:lnTo>
                    <a:pt x="146" y="38"/>
                  </a:lnTo>
                  <a:lnTo>
                    <a:pt x="148" y="42"/>
                  </a:lnTo>
                  <a:lnTo>
                    <a:pt x="150" y="46"/>
                  </a:lnTo>
                  <a:lnTo>
                    <a:pt x="158" y="54"/>
                  </a:lnTo>
                  <a:lnTo>
                    <a:pt x="156" y="54"/>
                  </a:lnTo>
                  <a:lnTo>
                    <a:pt x="154" y="54"/>
                  </a:lnTo>
                  <a:lnTo>
                    <a:pt x="150" y="54"/>
                  </a:lnTo>
                  <a:lnTo>
                    <a:pt x="146" y="54"/>
                  </a:lnTo>
                  <a:lnTo>
                    <a:pt x="142" y="54"/>
                  </a:lnTo>
                  <a:lnTo>
                    <a:pt x="140" y="56"/>
                  </a:lnTo>
                  <a:lnTo>
                    <a:pt x="136" y="58"/>
                  </a:lnTo>
                  <a:lnTo>
                    <a:pt x="136" y="62"/>
                  </a:lnTo>
                  <a:lnTo>
                    <a:pt x="134" y="74"/>
                  </a:lnTo>
                  <a:lnTo>
                    <a:pt x="82" y="92"/>
                  </a:lnTo>
                  <a:lnTo>
                    <a:pt x="68" y="96"/>
                  </a:lnTo>
                  <a:lnTo>
                    <a:pt x="60" y="104"/>
                  </a:lnTo>
                  <a:lnTo>
                    <a:pt x="48" y="110"/>
                  </a:lnTo>
                  <a:lnTo>
                    <a:pt x="52" y="126"/>
                  </a:lnTo>
                  <a:lnTo>
                    <a:pt x="0" y="12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41" name="Freeform 275"/>
            <p:cNvSpPr>
              <a:spLocks/>
            </p:cNvSpPr>
            <p:nvPr/>
          </p:nvSpPr>
          <p:spPr bwMode="gray">
            <a:xfrm>
              <a:off x="941" y="2592"/>
              <a:ext cx="52" cy="112"/>
            </a:xfrm>
            <a:custGeom>
              <a:avLst/>
              <a:gdLst>
                <a:gd name="T0" fmla="*/ 8 w 52"/>
                <a:gd name="T1" fmla="*/ 12 h 112"/>
                <a:gd name="T2" fmla="*/ 6 w 52"/>
                <a:gd name="T3" fmla="*/ 18 h 112"/>
                <a:gd name="T4" fmla="*/ 4 w 52"/>
                <a:gd name="T5" fmla="*/ 28 h 112"/>
                <a:gd name="T6" fmla="*/ 4 w 52"/>
                <a:gd name="T7" fmla="*/ 32 h 112"/>
                <a:gd name="T8" fmla="*/ 2 w 52"/>
                <a:gd name="T9" fmla="*/ 38 h 112"/>
                <a:gd name="T10" fmla="*/ 0 w 52"/>
                <a:gd name="T11" fmla="*/ 40 h 112"/>
                <a:gd name="T12" fmla="*/ 0 w 52"/>
                <a:gd name="T13" fmla="*/ 46 h 112"/>
                <a:gd name="T14" fmla="*/ 2 w 52"/>
                <a:gd name="T15" fmla="*/ 50 h 112"/>
                <a:gd name="T16" fmla="*/ 2 w 52"/>
                <a:gd name="T17" fmla="*/ 54 h 112"/>
                <a:gd name="T18" fmla="*/ 2 w 52"/>
                <a:gd name="T19" fmla="*/ 58 h 112"/>
                <a:gd name="T20" fmla="*/ 6 w 52"/>
                <a:gd name="T21" fmla="*/ 64 h 112"/>
                <a:gd name="T22" fmla="*/ 8 w 52"/>
                <a:gd name="T23" fmla="*/ 64 h 112"/>
                <a:gd name="T24" fmla="*/ 10 w 52"/>
                <a:gd name="T25" fmla="*/ 68 h 112"/>
                <a:gd name="T26" fmla="*/ 14 w 52"/>
                <a:gd name="T27" fmla="*/ 88 h 112"/>
                <a:gd name="T28" fmla="*/ 22 w 52"/>
                <a:gd name="T29" fmla="*/ 112 h 112"/>
                <a:gd name="T30" fmla="*/ 26 w 52"/>
                <a:gd name="T31" fmla="*/ 108 h 112"/>
                <a:gd name="T32" fmla="*/ 34 w 52"/>
                <a:gd name="T33" fmla="*/ 102 h 112"/>
                <a:gd name="T34" fmla="*/ 40 w 52"/>
                <a:gd name="T35" fmla="*/ 96 h 112"/>
                <a:gd name="T36" fmla="*/ 40 w 52"/>
                <a:gd name="T37" fmla="*/ 92 h 112"/>
                <a:gd name="T38" fmla="*/ 38 w 52"/>
                <a:gd name="T39" fmla="*/ 88 h 112"/>
                <a:gd name="T40" fmla="*/ 38 w 52"/>
                <a:gd name="T41" fmla="*/ 84 h 112"/>
                <a:gd name="T42" fmla="*/ 44 w 52"/>
                <a:gd name="T43" fmla="*/ 82 h 112"/>
                <a:gd name="T44" fmla="*/ 48 w 52"/>
                <a:gd name="T45" fmla="*/ 76 h 112"/>
                <a:gd name="T46" fmla="*/ 46 w 52"/>
                <a:gd name="T47" fmla="*/ 68 h 112"/>
                <a:gd name="T48" fmla="*/ 44 w 52"/>
                <a:gd name="T49" fmla="*/ 62 h 112"/>
                <a:gd name="T50" fmla="*/ 42 w 52"/>
                <a:gd name="T51" fmla="*/ 60 h 112"/>
                <a:gd name="T52" fmla="*/ 42 w 52"/>
                <a:gd name="T53" fmla="*/ 54 h 112"/>
                <a:gd name="T54" fmla="*/ 44 w 52"/>
                <a:gd name="T55" fmla="*/ 50 h 112"/>
                <a:gd name="T56" fmla="*/ 48 w 52"/>
                <a:gd name="T57" fmla="*/ 46 h 112"/>
                <a:gd name="T58" fmla="*/ 50 w 52"/>
                <a:gd name="T59" fmla="*/ 44 h 112"/>
                <a:gd name="T60" fmla="*/ 50 w 52"/>
                <a:gd name="T61" fmla="*/ 42 h 112"/>
                <a:gd name="T62" fmla="*/ 48 w 52"/>
                <a:gd name="T63" fmla="*/ 40 h 112"/>
                <a:gd name="T64" fmla="*/ 46 w 52"/>
                <a:gd name="T65" fmla="*/ 36 h 112"/>
                <a:gd name="T66" fmla="*/ 44 w 52"/>
                <a:gd name="T67" fmla="*/ 28 h 112"/>
                <a:gd name="T68" fmla="*/ 46 w 52"/>
                <a:gd name="T69" fmla="*/ 24 h 112"/>
                <a:gd name="T70" fmla="*/ 52 w 52"/>
                <a:gd name="T71" fmla="*/ 20 h 112"/>
                <a:gd name="T72" fmla="*/ 32 w 52"/>
                <a:gd name="T73" fmla="*/ 2 h 112"/>
                <a:gd name="T74" fmla="*/ 30 w 52"/>
                <a:gd name="T75" fmla="*/ 0 h 112"/>
                <a:gd name="T76" fmla="*/ 22 w 52"/>
                <a:gd name="T77" fmla="*/ 2 h 112"/>
                <a:gd name="T78" fmla="*/ 16 w 52"/>
                <a:gd name="T79" fmla="*/ 4 h 112"/>
                <a:gd name="T80" fmla="*/ 12 w 52"/>
                <a:gd name="T81" fmla="*/ 8 h 11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2"/>
                <a:gd name="T124" fmla="*/ 0 h 112"/>
                <a:gd name="T125" fmla="*/ 52 w 52"/>
                <a:gd name="T126" fmla="*/ 112 h 11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2" h="112">
                  <a:moveTo>
                    <a:pt x="10" y="12"/>
                  </a:moveTo>
                  <a:lnTo>
                    <a:pt x="8" y="12"/>
                  </a:lnTo>
                  <a:lnTo>
                    <a:pt x="8" y="14"/>
                  </a:lnTo>
                  <a:lnTo>
                    <a:pt x="6" y="18"/>
                  </a:lnTo>
                  <a:lnTo>
                    <a:pt x="4" y="22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2" y="38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2" y="56"/>
                  </a:lnTo>
                  <a:lnTo>
                    <a:pt x="2" y="58"/>
                  </a:lnTo>
                  <a:lnTo>
                    <a:pt x="4" y="62"/>
                  </a:lnTo>
                  <a:lnTo>
                    <a:pt x="6" y="64"/>
                  </a:lnTo>
                  <a:lnTo>
                    <a:pt x="8" y="64"/>
                  </a:lnTo>
                  <a:lnTo>
                    <a:pt x="10" y="66"/>
                  </a:lnTo>
                  <a:lnTo>
                    <a:pt x="10" y="68"/>
                  </a:lnTo>
                  <a:lnTo>
                    <a:pt x="12" y="76"/>
                  </a:lnTo>
                  <a:lnTo>
                    <a:pt x="14" y="88"/>
                  </a:lnTo>
                  <a:lnTo>
                    <a:pt x="18" y="102"/>
                  </a:lnTo>
                  <a:lnTo>
                    <a:pt x="22" y="112"/>
                  </a:lnTo>
                  <a:lnTo>
                    <a:pt x="24" y="112"/>
                  </a:lnTo>
                  <a:lnTo>
                    <a:pt x="26" y="108"/>
                  </a:lnTo>
                  <a:lnTo>
                    <a:pt x="30" y="106"/>
                  </a:lnTo>
                  <a:lnTo>
                    <a:pt x="34" y="102"/>
                  </a:lnTo>
                  <a:lnTo>
                    <a:pt x="36" y="98"/>
                  </a:lnTo>
                  <a:lnTo>
                    <a:pt x="40" y="96"/>
                  </a:lnTo>
                  <a:lnTo>
                    <a:pt x="40" y="92"/>
                  </a:lnTo>
                  <a:lnTo>
                    <a:pt x="38" y="90"/>
                  </a:lnTo>
                  <a:lnTo>
                    <a:pt x="38" y="88"/>
                  </a:lnTo>
                  <a:lnTo>
                    <a:pt x="38" y="86"/>
                  </a:lnTo>
                  <a:lnTo>
                    <a:pt x="38" y="84"/>
                  </a:lnTo>
                  <a:lnTo>
                    <a:pt x="42" y="82"/>
                  </a:lnTo>
                  <a:lnTo>
                    <a:pt x="44" y="82"/>
                  </a:lnTo>
                  <a:lnTo>
                    <a:pt x="46" y="80"/>
                  </a:lnTo>
                  <a:lnTo>
                    <a:pt x="48" y="76"/>
                  </a:lnTo>
                  <a:lnTo>
                    <a:pt x="48" y="72"/>
                  </a:lnTo>
                  <a:lnTo>
                    <a:pt x="46" y="68"/>
                  </a:lnTo>
                  <a:lnTo>
                    <a:pt x="46" y="64"/>
                  </a:lnTo>
                  <a:lnTo>
                    <a:pt x="44" y="62"/>
                  </a:lnTo>
                  <a:lnTo>
                    <a:pt x="44" y="60"/>
                  </a:lnTo>
                  <a:lnTo>
                    <a:pt x="42" y="60"/>
                  </a:lnTo>
                  <a:lnTo>
                    <a:pt x="42" y="56"/>
                  </a:lnTo>
                  <a:lnTo>
                    <a:pt x="42" y="54"/>
                  </a:lnTo>
                  <a:lnTo>
                    <a:pt x="44" y="50"/>
                  </a:lnTo>
                  <a:lnTo>
                    <a:pt x="46" y="48"/>
                  </a:lnTo>
                  <a:lnTo>
                    <a:pt x="48" y="46"/>
                  </a:lnTo>
                  <a:lnTo>
                    <a:pt x="50" y="46"/>
                  </a:lnTo>
                  <a:lnTo>
                    <a:pt x="50" y="44"/>
                  </a:lnTo>
                  <a:lnTo>
                    <a:pt x="50" y="42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4" y="32"/>
                  </a:lnTo>
                  <a:lnTo>
                    <a:pt x="44" y="28"/>
                  </a:lnTo>
                  <a:lnTo>
                    <a:pt x="46" y="26"/>
                  </a:lnTo>
                  <a:lnTo>
                    <a:pt x="46" y="24"/>
                  </a:lnTo>
                  <a:lnTo>
                    <a:pt x="50" y="22"/>
                  </a:lnTo>
                  <a:lnTo>
                    <a:pt x="52" y="20"/>
                  </a:lnTo>
                  <a:lnTo>
                    <a:pt x="48" y="12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6"/>
                  </a:lnTo>
                  <a:lnTo>
                    <a:pt x="12" y="8"/>
                  </a:lnTo>
                  <a:lnTo>
                    <a:pt x="10" y="12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42" name="Freeform 276"/>
            <p:cNvSpPr>
              <a:spLocks/>
            </p:cNvSpPr>
            <p:nvPr/>
          </p:nvSpPr>
          <p:spPr bwMode="gray">
            <a:xfrm>
              <a:off x="963" y="2654"/>
              <a:ext cx="206" cy="202"/>
            </a:xfrm>
            <a:custGeom>
              <a:avLst/>
              <a:gdLst>
                <a:gd name="T0" fmla="*/ 200 w 206"/>
                <a:gd name="T1" fmla="*/ 34 h 202"/>
                <a:gd name="T2" fmla="*/ 192 w 206"/>
                <a:gd name="T3" fmla="*/ 30 h 202"/>
                <a:gd name="T4" fmla="*/ 182 w 206"/>
                <a:gd name="T5" fmla="*/ 24 h 202"/>
                <a:gd name="T6" fmla="*/ 174 w 206"/>
                <a:gd name="T7" fmla="*/ 22 h 202"/>
                <a:gd name="T8" fmla="*/ 170 w 206"/>
                <a:gd name="T9" fmla="*/ 22 h 202"/>
                <a:gd name="T10" fmla="*/ 162 w 206"/>
                <a:gd name="T11" fmla="*/ 22 h 202"/>
                <a:gd name="T12" fmla="*/ 148 w 206"/>
                <a:gd name="T13" fmla="*/ 26 h 202"/>
                <a:gd name="T14" fmla="*/ 138 w 206"/>
                <a:gd name="T15" fmla="*/ 28 h 202"/>
                <a:gd name="T16" fmla="*/ 136 w 206"/>
                <a:gd name="T17" fmla="*/ 34 h 202"/>
                <a:gd name="T18" fmla="*/ 138 w 206"/>
                <a:gd name="T19" fmla="*/ 42 h 202"/>
                <a:gd name="T20" fmla="*/ 140 w 206"/>
                <a:gd name="T21" fmla="*/ 46 h 202"/>
                <a:gd name="T22" fmla="*/ 138 w 206"/>
                <a:gd name="T23" fmla="*/ 54 h 202"/>
                <a:gd name="T24" fmla="*/ 122 w 206"/>
                <a:gd name="T25" fmla="*/ 56 h 202"/>
                <a:gd name="T26" fmla="*/ 106 w 206"/>
                <a:gd name="T27" fmla="*/ 52 h 202"/>
                <a:gd name="T28" fmla="*/ 96 w 206"/>
                <a:gd name="T29" fmla="*/ 44 h 202"/>
                <a:gd name="T30" fmla="*/ 88 w 206"/>
                <a:gd name="T31" fmla="*/ 36 h 202"/>
                <a:gd name="T32" fmla="*/ 84 w 206"/>
                <a:gd name="T33" fmla="*/ 26 h 202"/>
                <a:gd name="T34" fmla="*/ 80 w 206"/>
                <a:gd name="T35" fmla="*/ 18 h 202"/>
                <a:gd name="T36" fmla="*/ 78 w 206"/>
                <a:gd name="T37" fmla="*/ 16 h 202"/>
                <a:gd name="T38" fmla="*/ 56 w 206"/>
                <a:gd name="T39" fmla="*/ 10 h 202"/>
                <a:gd name="T40" fmla="*/ 46 w 206"/>
                <a:gd name="T41" fmla="*/ 6 h 202"/>
                <a:gd name="T42" fmla="*/ 38 w 206"/>
                <a:gd name="T43" fmla="*/ 4 h 202"/>
                <a:gd name="T44" fmla="*/ 24 w 206"/>
                <a:gd name="T45" fmla="*/ 0 h 202"/>
                <a:gd name="T46" fmla="*/ 24 w 206"/>
                <a:gd name="T47" fmla="*/ 4 h 202"/>
                <a:gd name="T48" fmla="*/ 26 w 206"/>
                <a:gd name="T49" fmla="*/ 12 h 202"/>
                <a:gd name="T50" fmla="*/ 24 w 206"/>
                <a:gd name="T51" fmla="*/ 18 h 202"/>
                <a:gd name="T52" fmla="*/ 22 w 206"/>
                <a:gd name="T53" fmla="*/ 20 h 202"/>
                <a:gd name="T54" fmla="*/ 18 w 206"/>
                <a:gd name="T55" fmla="*/ 20 h 202"/>
                <a:gd name="T56" fmla="*/ 16 w 206"/>
                <a:gd name="T57" fmla="*/ 22 h 202"/>
                <a:gd name="T58" fmla="*/ 18 w 206"/>
                <a:gd name="T59" fmla="*/ 30 h 202"/>
                <a:gd name="T60" fmla="*/ 18 w 206"/>
                <a:gd name="T61" fmla="*/ 30 h 202"/>
                <a:gd name="T62" fmla="*/ 16 w 206"/>
                <a:gd name="T63" fmla="*/ 34 h 202"/>
                <a:gd name="T64" fmla="*/ 12 w 206"/>
                <a:gd name="T65" fmla="*/ 40 h 202"/>
                <a:gd name="T66" fmla="*/ 6 w 206"/>
                <a:gd name="T67" fmla="*/ 46 h 202"/>
                <a:gd name="T68" fmla="*/ 2 w 206"/>
                <a:gd name="T69" fmla="*/ 50 h 202"/>
                <a:gd name="T70" fmla="*/ 0 w 206"/>
                <a:gd name="T71" fmla="*/ 50 h 202"/>
                <a:gd name="T72" fmla="*/ 2 w 206"/>
                <a:gd name="T73" fmla="*/ 54 h 202"/>
                <a:gd name="T74" fmla="*/ 4 w 206"/>
                <a:gd name="T75" fmla="*/ 60 h 202"/>
                <a:gd name="T76" fmla="*/ 4 w 206"/>
                <a:gd name="T77" fmla="*/ 72 h 202"/>
                <a:gd name="T78" fmla="*/ 6 w 206"/>
                <a:gd name="T79" fmla="*/ 80 h 202"/>
                <a:gd name="T80" fmla="*/ 8 w 206"/>
                <a:gd name="T81" fmla="*/ 82 h 202"/>
                <a:gd name="T82" fmla="*/ 12 w 206"/>
                <a:gd name="T83" fmla="*/ 88 h 202"/>
                <a:gd name="T84" fmla="*/ 12 w 206"/>
                <a:gd name="T85" fmla="*/ 96 h 202"/>
                <a:gd name="T86" fmla="*/ 12 w 206"/>
                <a:gd name="T87" fmla="*/ 106 h 202"/>
                <a:gd name="T88" fmla="*/ 10 w 206"/>
                <a:gd name="T89" fmla="*/ 108 h 202"/>
                <a:gd name="T90" fmla="*/ 14 w 206"/>
                <a:gd name="T91" fmla="*/ 112 h 202"/>
                <a:gd name="T92" fmla="*/ 14 w 206"/>
                <a:gd name="T93" fmla="*/ 122 h 202"/>
                <a:gd name="T94" fmla="*/ 30 w 206"/>
                <a:gd name="T95" fmla="*/ 142 h 202"/>
                <a:gd name="T96" fmla="*/ 36 w 206"/>
                <a:gd name="T97" fmla="*/ 142 h 202"/>
                <a:gd name="T98" fmla="*/ 40 w 206"/>
                <a:gd name="T99" fmla="*/ 146 h 202"/>
                <a:gd name="T100" fmla="*/ 44 w 206"/>
                <a:gd name="T101" fmla="*/ 152 h 202"/>
                <a:gd name="T102" fmla="*/ 48 w 206"/>
                <a:gd name="T103" fmla="*/ 158 h 202"/>
                <a:gd name="T104" fmla="*/ 184 w 206"/>
                <a:gd name="T105" fmla="*/ 202 h 202"/>
                <a:gd name="T106" fmla="*/ 206 w 206"/>
                <a:gd name="T107" fmla="*/ 184 h 20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06"/>
                <a:gd name="T163" fmla="*/ 0 h 202"/>
                <a:gd name="T164" fmla="*/ 206 w 206"/>
                <a:gd name="T165" fmla="*/ 202 h 20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06" h="202">
                  <a:moveTo>
                    <a:pt x="206" y="34"/>
                  </a:moveTo>
                  <a:lnTo>
                    <a:pt x="200" y="34"/>
                  </a:lnTo>
                  <a:lnTo>
                    <a:pt x="196" y="32"/>
                  </a:lnTo>
                  <a:lnTo>
                    <a:pt x="192" y="30"/>
                  </a:lnTo>
                  <a:lnTo>
                    <a:pt x="186" y="26"/>
                  </a:lnTo>
                  <a:lnTo>
                    <a:pt x="182" y="24"/>
                  </a:lnTo>
                  <a:lnTo>
                    <a:pt x="176" y="24"/>
                  </a:lnTo>
                  <a:lnTo>
                    <a:pt x="174" y="22"/>
                  </a:lnTo>
                  <a:lnTo>
                    <a:pt x="172" y="22"/>
                  </a:lnTo>
                  <a:lnTo>
                    <a:pt x="170" y="22"/>
                  </a:lnTo>
                  <a:lnTo>
                    <a:pt x="166" y="22"/>
                  </a:lnTo>
                  <a:lnTo>
                    <a:pt x="162" y="22"/>
                  </a:lnTo>
                  <a:lnTo>
                    <a:pt x="154" y="24"/>
                  </a:lnTo>
                  <a:lnTo>
                    <a:pt x="148" y="26"/>
                  </a:lnTo>
                  <a:lnTo>
                    <a:pt x="142" y="26"/>
                  </a:lnTo>
                  <a:lnTo>
                    <a:pt x="138" y="28"/>
                  </a:lnTo>
                  <a:lnTo>
                    <a:pt x="138" y="32"/>
                  </a:lnTo>
                  <a:lnTo>
                    <a:pt x="136" y="34"/>
                  </a:lnTo>
                  <a:lnTo>
                    <a:pt x="138" y="38"/>
                  </a:lnTo>
                  <a:lnTo>
                    <a:pt x="138" y="42"/>
                  </a:lnTo>
                  <a:lnTo>
                    <a:pt x="140" y="44"/>
                  </a:lnTo>
                  <a:lnTo>
                    <a:pt x="140" y="46"/>
                  </a:lnTo>
                  <a:lnTo>
                    <a:pt x="138" y="54"/>
                  </a:lnTo>
                  <a:lnTo>
                    <a:pt x="132" y="56"/>
                  </a:lnTo>
                  <a:lnTo>
                    <a:pt x="122" y="56"/>
                  </a:lnTo>
                  <a:lnTo>
                    <a:pt x="114" y="54"/>
                  </a:lnTo>
                  <a:lnTo>
                    <a:pt x="106" y="52"/>
                  </a:lnTo>
                  <a:lnTo>
                    <a:pt x="100" y="48"/>
                  </a:lnTo>
                  <a:lnTo>
                    <a:pt x="96" y="44"/>
                  </a:lnTo>
                  <a:lnTo>
                    <a:pt x="90" y="40"/>
                  </a:lnTo>
                  <a:lnTo>
                    <a:pt x="88" y="36"/>
                  </a:lnTo>
                  <a:lnTo>
                    <a:pt x="86" y="30"/>
                  </a:lnTo>
                  <a:lnTo>
                    <a:pt x="84" y="26"/>
                  </a:lnTo>
                  <a:lnTo>
                    <a:pt x="82" y="22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58" y="12"/>
                  </a:lnTo>
                  <a:lnTo>
                    <a:pt x="56" y="10"/>
                  </a:lnTo>
                  <a:lnTo>
                    <a:pt x="52" y="8"/>
                  </a:lnTo>
                  <a:lnTo>
                    <a:pt x="46" y="6"/>
                  </a:lnTo>
                  <a:lnTo>
                    <a:pt x="42" y="4"/>
                  </a:lnTo>
                  <a:lnTo>
                    <a:pt x="38" y="4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6" y="16"/>
                  </a:lnTo>
                  <a:lnTo>
                    <a:pt x="24" y="18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18" y="20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6" y="26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6" y="34"/>
                  </a:lnTo>
                  <a:lnTo>
                    <a:pt x="14" y="36"/>
                  </a:lnTo>
                  <a:lnTo>
                    <a:pt x="12" y="40"/>
                  </a:lnTo>
                  <a:lnTo>
                    <a:pt x="8" y="42"/>
                  </a:lnTo>
                  <a:lnTo>
                    <a:pt x="6" y="46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0" y="50"/>
                  </a:lnTo>
                  <a:lnTo>
                    <a:pt x="2" y="50"/>
                  </a:lnTo>
                  <a:lnTo>
                    <a:pt x="2" y="54"/>
                  </a:lnTo>
                  <a:lnTo>
                    <a:pt x="2" y="56"/>
                  </a:lnTo>
                  <a:lnTo>
                    <a:pt x="4" y="60"/>
                  </a:lnTo>
                  <a:lnTo>
                    <a:pt x="4" y="66"/>
                  </a:lnTo>
                  <a:lnTo>
                    <a:pt x="4" y="72"/>
                  </a:lnTo>
                  <a:lnTo>
                    <a:pt x="6" y="76"/>
                  </a:lnTo>
                  <a:lnTo>
                    <a:pt x="6" y="80"/>
                  </a:lnTo>
                  <a:lnTo>
                    <a:pt x="8" y="82"/>
                  </a:lnTo>
                  <a:lnTo>
                    <a:pt x="10" y="84"/>
                  </a:lnTo>
                  <a:lnTo>
                    <a:pt x="12" y="88"/>
                  </a:lnTo>
                  <a:lnTo>
                    <a:pt x="12" y="92"/>
                  </a:lnTo>
                  <a:lnTo>
                    <a:pt x="12" y="96"/>
                  </a:lnTo>
                  <a:lnTo>
                    <a:pt x="12" y="102"/>
                  </a:lnTo>
                  <a:lnTo>
                    <a:pt x="12" y="106"/>
                  </a:lnTo>
                  <a:lnTo>
                    <a:pt x="10" y="108"/>
                  </a:lnTo>
                  <a:lnTo>
                    <a:pt x="12" y="110"/>
                  </a:lnTo>
                  <a:lnTo>
                    <a:pt x="14" y="112"/>
                  </a:lnTo>
                  <a:lnTo>
                    <a:pt x="14" y="116"/>
                  </a:lnTo>
                  <a:lnTo>
                    <a:pt x="14" y="122"/>
                  </a:lnTo>
                  <a:lnTo>
                    <a:pt x="28" y="142"/>
                  </a:lnTo>
                  <a:lnTo>
                    <a:pt x="30" y="142"/>
                  </a:lnTo>
                  <a:lnTo>
                    <a:pt x="32" y="142"/>
                  </a:lnTo>
                  <a:lnTo>
                    <a:pt x="36" y="142"/>
                  </a:lnTo>
                  <a:lnTo>
                    <a:pt x="40" y="146"/>
                  </a:lnTo>
                  <a:lnTo>
                    <a:pt x="42" y="148"/>
                  </a:lnTo>
                  <a:lnTo>
                    <a:pt x="44" y="152"/>
                  </a:lnTo>
                  <a:lnTo>
                    <a:pt x="46" y="154"/>
                  </a:lnTo>
                  <a:lnTo>
                    <a:pt x="48" y="158"/>
                  </a:lnTo>
                  <a:lnTo>
                    <a:pt x="76" y="156"/>
                  </a:lnTo>
                  <a:lnTo>
                    <a:pt x="184" y="202"/>
                  </a:lnTo>
                  <a:lnTo>
                    <a:pt x="184" y="184"/>
                  </a:lnTo>
                  <a:lnTo>
                    <a:pt x="206" y="184"/>
                  </a:lnTo>
                  <a:lnTo>
                    <a:pt x="206" y="34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43" name="Freeform 277"/>
            <p:cNvSpPr>
              <a:spLocks/>
            </p:cNvSpPr>
            <p:nvPr/>
          </p:nvSpPr>
          <p:spPr bwMode="gray">
            <a:xfrm>
              <a:off x="875" y="2936"/>
              <a:ext cx="146" cy="120"/>
            </a:xfrm>
            <a:custGeom>
              <a:avLst/>
              <a:gdLst>
                <a:gd name="T0" fmla="*/ 142 w 146"/>
                <a:gd name="T1" fmla="*/ 0 h 120"/>
                <a:gd name="T2" fmla="*/ 132 w 146"/>
                <a:gd name="T3" fmla="*/ 2 h 120"/>
                <a:gd name="T4" fmla="*/ 124 w 146"/>
                <a:gd name="T5" fmla="*/ 6 h 120"/>
                <a:gd name="T6" fmla="*/ 120 w 146"/>
                <a:gd name="T7" fmla="*/ 8 h 120"/>
                <a:gd name="T8" fmla="*/ 96 w 146"/>
                <a:gd name="T9" fmla="*/ 4 h 120"/>
                <a:gd name="T10" fmla="*/ 84 w 146"/>
                <a:gd name="T11" fmla="*/ 8 h 120"/>
                <a:gd name="T12" fmla="*/ 76 w 146"/>
                <a:gd name="T13" fmla="*/ 6 h 120"/>
                <a:gd name="T14" fmla="*/ 68 w 146"/>
                <a:gd name="T15" fmla="*/ 12 h 120"/>
                <a:gd name="T16" fmla="*/ 62 w 146"/>
                <a:gd name="T17" fmla="*/ 16 h 120"/>
                <a:gd name="T18" fmla="*/ 58 w 146"/>
                <a:gd name="T19" fmla="*/ 14 h 120"/>
                <a:gd name="T20" fmla="*/ 50 w 146"/>
                <a:gd name="T21" fmla="*/ 10 h 120"/>
                <a:gd name="T22" fmla="*/ 42 w 146"/>
                <a:gd name="T23" fmla="*/ 8 h 120"/>
                <a:gd name="T24" fmla="*/ 40 w 146"/>
                <a:gd name="T25" fmla="*/ 6 h 120"/>
                <a:gd name="T26" fmla="*/ 38 w 146"/>
                <a:gd name="T27" fmla="*/ 6 h 120"/>
                <a:gd name="T28" fmla="*/ 30 w 146"/>
                <a:gd name="T29" fmla="*/ 6 h 120"/>
                <a:gd name="T30" fmla="*/ 16 w 146"/>
                <a:gd name="T31" fmla="*/ 8 h 120"/>
                <a:gd name="T32" fmla="*/ 6 w 146"/>
                <a:gd name="T33" fmla="*/ 14 h 120"/>
                <a:gd name="T34" fmla="*/ 2 w 146"/>
                <a:gd name="T35" fmla="*/ 20 h 120"/>
                <a:gd name="T36" fmla="*/ 4 w 146"/>
                <a:gd name="T37" fmla="*/ 22 h 120"/>
                <a:gd name="T38" fmla="*/ 6 w 146"/>
                <a:gd name="T39" fmla="*/ 28 h 120"/>
                <a:gd name="T40" fmla="*/ 6 w 146"/>
                <a:gd name="T41" fmla="*/ 40 h 120"/>
                <a:gd name="T42" fmla="*/ 6 w 146"/>
                <a:gd name="T43" fmla="*/ 48 h 120"/>
                <a:gd name="T44" fmla="*/ 2 w 146"/>
                <a:gd name="T45" fmla="*/ 54 h 120"/>
                <a:gd name="T46" fmla="*/ 0 w 146"/>
                <a:gd name="T47" fmla="*/ 64 h 120"/>
                <a:gd name="T48" fmla="*/ 0 w 146"/>
                <a:gd name="T49" fmla="*/ 100 h 120"/>
                <a:gd name="T50" fmla="*/ 16 w 146"/>
                <a:gd name="T51" fmla="*/ 100 h 120"/>
                <a:gd name="T52" fmla="*/ 34 w 146"/>
                <a:gd name="T53" fmla="*/ 112 h 120"/>
                <a:gd name="T54" fmla="*/ 52 w 146"/>
                <a:gd name="T55" fmla="*/ 118 h 120"/>
                <a:gd name="T56" fmla="*/ 76 w 146"/>
                <a:gd name="T57" fmla="*/ 120 h 120"/>
                <a:gd name="T58" fmla="*/ 94 w 146"/>
                <a:gd name="T59" fmla="*/ 102 h 120"/>
                <a:gd name="T60" fmla="*/ 96 w 146"/>
                <a:gd name="T61" fmla="*/ 86 h 120"/>
                <a:gd name="T62" fmla="*/ 100 w 146"/>
                <a:gd name="T63" fmla="*/ 80 h 120"/>
                <a:gd name="T64" fmla="*/ 108 w 146"/>
                <a:gd name="T65" fmla="*/ 72 h 120"/>
                <a:gd name="T66" fmla="*/ 118 w 146"/>
                <a:gd name="T67" fmla="*/ 68 h 120"/>
                <a:gd name="T68" fmla="*/ 122 w 146"/>
                <a:gd name="T69" fmla="*/ 72 h 120"/>
                <a:gd name="T70" fmla="*/ 126 w 146"/>
                <a:gd name="T71" fmla="*/ 72 h 120"/>
                <a:gd name="T72" fmla="*/ 132 w 146"/>
                <a:gd name="T73" fmla="*/ 68 h 120"/>
                <a:gd name="T74" fmla="*/ 138 w 146"/>
                <a:gd name="T75" fmla="*/ 56 h 120"/>
                <a:gd name="T76" fmla="*/ 142 w 146"/>
                <a:gd name="T77" fmla="*/ 46 h 120"/>
                <a:gd name="T78" fmla="*/ 144 w 146"/>
                <a:gd name="T79" fmla="*/ 36 h 120"/>
                <a:gd name="T80" fmla="*/ 146 w 146"/>
                <a:gd name="T81" fmla="*/ 24 h 120"/>
                <a:gd name="T82" fmla="*/ 144 w 146"/>
                <a:gd name="T83" fmla="*/ 14 h 120"/>
                <a:gd name="T84" fmla="*/ 146 w 146"/>
                <a:gd name="T85" fmla="*/ 4 h 120"/>
                <a:gd name="T86" fmla="*/ 146 w 146"/>
                <a:gd name="T87" fmla="*/ 0 h 12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46"/>
                <a:gd name="T133" fmla="*/ 0 h 120"/>
                <a:gd name="T134" fmla="*/ 146 w 146"/>
                <a:gd name="T135" fmla="*/ 120 h 12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46" h="120">
                  <a:moveTo>
                    <a:pt x="146" y="0"/>
                  </a:moveTo>
                  <a:lnTo>
                    <a:pt x="142" y="0"/>
                  </a:lnTo>
                  <a:lnTo>
                    <a:pt x="136" y="0"/>
                  </a:lnTo>
                  <a:lnTo>
                    <a:pt x="132" y="2"/>
                  </a:lnTo>
                  <a:lnTo>
                    <a:pt x="126" y="4"/>
                  </a:lnTo>
                  <a:lnTo>
                    <a:pt x="124" y="6"/>
                  </a:lnTo>
                  <a:lnTo>
                    <a:pt x="120" y="6"/>
                  </a:lnTo>
                  <a:lnTo>
                    <a:pt x="120" y="8"/>
                  </a:lnTo>
                  <a:lnTo>
                    <a:pt x="108" y="2"/>
                  </a:lnTo>
                  <a:lnTo>
                    <a:pt x="96" y="4"/>
                  </a:lnTo>
                  <a:lnTo>
                    <a:pt x="88" y="6"/>
                  </a:lnTo>
                  <a:lnTo>
                    <a:pt x="84" y="8"/>
                  </a:lnTo>
                  <a:lnTo>
                    <a:pt x="80" y="6"/>
                  </a:lnTo>
                  <a:lnTo>
                    <a:pt x="76" y="6"/>
                  </a:lnTo>
                  <a:lnTo>
                    <a:pt x="70" y="8"/>
                  </a:lnTo>
                  <a:lnTo>
                    <a:pt x="68" y="12"/>
                  </a:lnTo>
                  <a:lnTo>
                    <a:pt x="64" y="14"/>
                  </a:lnTo>
                  <a:lnTo>
                    <a:pt x="62" y="16"/>
                  </a:lnTo>
                  <a:lnTo>
                    <a:pt x="58" y="14"/>
                  </a:lnTo>
                  <a:lnTo>
                    <a:pt x="54" y="10"/>
                  </a:lnTo>
                  <a:lnTo>
                    <a:pt x="50" y="10"/>
                  </a:lnTo>
                  <a:lnTo>
                    <a:pt x="46" y="8"/>
                  </a:lnTo>
                  <a:lnTo>
                    <a:pt x="42" y="8"/>
                  </a:lnTo>
                  <a:lnTo>
                    <a:pt x="40" y="6"/>
                  </a:lnTo>
                  <a:lnTo>
                    <a:pt x="38" y="6"/>
                  </a:lnTo>
                  <a:lnTo>
                    <a:pt x="34" y="6"/>
                  </a:lnTo>
                  <a:lnTo>
                    <a:pt x="30" y="6"/>
                  </a:lnTo>
                  <a:lnTo>
                    <a:pt x="22" y="6"/>
                  </a:lnTo>
                  <a:lnTo>
                    <a:pt x="16" y="8"/>
                  </a:lnTo>
                  <a:lnTo>
                    <a:pt x="10" y="12"/>
                  </a:lnTo>
                  <a:lnTo>
                    <a:pt x="6" y="14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6" y="28"/>
                  </a:lnTo>
                  <a:lnTo>
                    <a:pt x="6" y="34"/>
                  </a:lnTo>
                  <a:lnTo>
                    <a:pt x="6" y="40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4" y="50"/>
                  </a:lnTo>
                  <a:lnTo>
                    <a:pt x="2" y="54"/>
                  </a:lnTo>
                  <a:lnTo>
                    <a:pt x="2" y="58"/>
                  </a:lnTo>
                  <a:lnTo>
                    <a:pt x="0" y="64"/>
                  </a:lnTo>
                  <a:lnTo>
                    <a:pt x="0" y="70"/>
                  </a:lnTo>
                  <a:lnTo>
                    <a:pt x="0" y="100"/>
                  </a:lnTo>
                  <a:lnTo>
                    <a:pt x="14" y="98"/>
                  </a:lnTo>
                  <a:lnTo>
                    <a:pt x="16" y="100"/>
                  </a:lnTo>
                  <a:lnTo>
                    <a:pt x="24" y="106"/>
                  </a:lnTo>
                  <a:lnTo>
                    <a:pt x="34" y="112"/>
                  </a:lnTo>
                  <a:lnTo>
                    <a:pt x="48" y="118"/>
                  </a:lnTo>
                  <a:lnTo>
                    <a:pt x="52" y="118"/>
                  </a:lnTo>
                  <a:lnTo>
                    <a:pt x="62" y="120"/>
                  </a:lnTo>
                  <a:lnTo>
                    <a:pt x="76" y="120"/>
                  </a:lnTo>
                  <a:lnTo>
                    <a:pt x="86" y="120"/>
                  </a:lnTo>
                  <a:lnTo>
                    <a:pt x="94" y="102"/>
                  </a:lnTo>
                  <a:lnTo>
                    <a:pt x="94" y="88"/>
                  </a:lnTo>
                  <a:lnTo>
                    <a:pt x="96" y="86"/>
                  </a:lnTo>
                  <a:lnTo>
                    <a:pt x="98" y="84"/>
                  </a:lnTo>
                  <a:lnTo>
                    <a:pt x="100" y="80"/>
                  </a:lnTo>
                  <a:lnTo>
                    <a:pt x="104" y="76"/>
                  </a:lnTo>
                  <a:lnTo>
                    <a:pt x="108" y="72"/>
                  </a:lnTo>
                  <a:lnTo>
                    <a:pt x="112" y="70"/>
                  </a:lnTo>
                  <a:lnTo>
                    <a:pt x="118" y="68"/>
                  </a:lnTo>
                  <a:lnTo>
                    <a:pt x="122" y="72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8" y="70"/>
                  </a:lnTo>
                  <a:lnTo>
                    <a:pt x="132" y="68"/>
                  </a:lnTo>
                  <a:lnTo>
                    <a:pt x="136" y="64"/>
                  </a:lnTo>
                  <a:lnTo>
                    <a:pt x="138" y="56"/>
                  </a:lnTo>
                  <a:lnTo>
                    <a:pt x="142" y="46"/>
                  </a:lnTo>
                  <a:lnTo>
                    <a:pt x="144" y="42"/>
                  </a:lnTo>
                  <a:lnTo>
                    <a:pt x="144" y="36"/>
                  </a:lnTo>
                  <a:lnTo>
                    <a:pt x="146" y="30"/>
                  </a:lnTo>
                  <a:lnTo>
                    <a:pt x="146" y="24"/>
                  </a:lnTo>
                  <a:lnTo>
                    <a:pt x="144" y="18"/>
                  </a:lnTo>
                  <a:lnTo>
                    <a:pt x="144" y="14"/>
                  </a:lnTo>
                  <a:lnTo>
                    <a:pt x="144" y="8"/>
                  </a:lnTo>
                  <a:lnTo>
                    <a:pt x="146" y="4"/>
                  </a:lnTo>
                  <a:lnTo>
                    <a:pt x="146" y="2"/>
                  </a:lnTo>
                  <a:lnTo>
                    <a:pt x="146" y="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44" name="Freeform 278"/>
            <p:cNvSpPr>
              <a:spLocks/>
            </p:cNvSpPr>
            <p:nvPr/>
          </p:nvSpPr>
          <p:spPr bwMode="gray">
            <a:xfrm>
              <a:off x="995" y="2796"/>
              <a:ext cx="52" cy="132"/>
            </a:xfrm>
            <a:custGeom>
              <a:avLst/>
              <a:gdLst>
                <a:gd name="T0" fmla="*/ 28 w 52"/>
                <a:gd name="T1" fmla="*/ 132 h 132"/>
                <a:gd name="T2" fmla="*/ 30 w 52"/>
                <a:gd name="T3" fmla="*/ 118 h 132"/>
                <a:gd name="T4" fmla="*/ 30 w 52"/>
                <a:gd name="T5" fmla="*/ 118 h 132"/>
                <a:gd name="T6" fmla="*/ 30 w 52"/>
                <a:gd name="T7" fmla="*/ 116 h 132"/>
                <a:gd name="T8" fmla="*/ 32 w 52"/>
                <a:gd name="T9" fmla="*/ 112 h 132"/>
                <a:gd name="T10" fmla="*/ 32 w 52"/>
                <a:gd name="T11" fmla="*/ 108 h 132"/>
                <a:gd name="T12" fmla="*/ 36 w 52"/>
                <a:gd name="T13" fmla="*/ 104 h 132"/>
                <a:gd name="T14" fmla="*/ 40 w 52"/>
                <a:gd name="T15" fmla="*/ 100 h 132"/>
                <a:gd name="T16" fmla="*/ 44 w 52"/>
                <a:gd name="T17" fmla="*/ 96 h 132"/>
                <a:gd name="T18" fmla="*/ 44 w 52"/>
                <a:gd name="T19" fmla="*/ 92 h 132"/>
                <a:gd name="T20" fmla="*/ 44 w 52"/>
                <a:gd name="T21" fmla="*/ 80 h 132"/>
                <a:gd name="T22" fmla="*/ 44 w 52"/>
                <a:gd name="T23" fmla="*/ 66 h 132"/>
                <a:gd name="T24" fmla="*/ 46 w 52"/>
                <a:gd name="T25" fmla="*/ 52 h 132"/>
                <a:gd name="T26" fmla="*/ 52 w 52"/>
                <a:gd name="T27" fmla="*/ 44 h 132"/>
                <a:gd name="T28" fmla="*/ 50 w 52"/>
                <a:gd name="T29" fmla="*/ 44 h 132"/>
                <a:gd name="T30" fmla="*/ 50 w 52"/>
                <a:gd name="T31" fmla="*/ 40 h 132"/>
                <a:gd name="T32" fmla="*/ 48 w 52"/>
                <a:gd name="T33" fmla="*/ 36 h 132"/>
                <a:gd name="T34" fmla="*/ 46 w 52"/>
                <a:gd name="T35" fmla="*/ 30 h 132"/>
                <a:gd name="T36" fmla="*/ 44 w 52"/>
                <a:gd name="T37" fmla="*/ 24 h 132"/>
                <a:gd name="T38" fmla="*/ 44 w 52"/>
                <a:gd name="T39" fmla="*/ 20 h 132"/>
                <a:gd name="T40" fmla="*/ 44 w 52"/>
                <a:gd name="T41" fmla="*/ 14 h 132"/>
                <a:gd name="T42" fmla="*/ 16 w 52"/>
                <a:gd name="T43" fmla="*/ 16 h 132"/>
                <a:gd name="T44" fmla="*/ 16 w 52"/>
                <a:gd name="T45" fmla="*/ 14 h 132"/>
                <a:gd name="T46" fmla="*/ 14 w 52"/>
                <a:gd name="T47" fmla="*/ 12 h 132"/>
                <a:gd name="T48" fmla="*/ 12 w 52"/>
                <a:gd name="T49" fmla="*/ 8 h 132"/>
                <a:gd name="T50" fmla="*/ 8 w 52"/>
                <a:gd name="T51" fmla="*/ 4 h 132"/>
                <a:gd name="T52" fmla="*/ 4 w 52"/>
                <a:gd name="T53" fmla="*/ 2 h 132"/>
                <a:gd name="T54" fmla="*/ 0 w 52"/>
                <a:gd name="T55" fmla="*/ 0 h 13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52"/>
                <a:gd name="T85" fmla="*/ 0 h 132"/>
                <a:gd name="T86" fmla="*/ 52 w 52"/>
                <a:gd name="T87" fmla="*/ 132 h 13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52" h="132">
                  <a:moveTo>
                    <a:pt x="28" y="132"/>
                  </a:moveTo>
                  <a:lnTo>
                    <a:pt x="30" y="118"/>
                  </a:lnTo>
                  <a:lnTo>
                    <a:pt x="30" y="116"/>
                  </a:lnTo>
                  <a:lnTo>
                    <a:pt x="32" y="112"/>
                  </a:lnTo>
                  <a:lnTo>
                    <a:pt x="32" y="108"/>
                  </a:lnTo>
                  <a:lnTo>
                    <a:pt x="36" y="104"/>
                  </a:lnTo>
                  <a:lnTo>
                    <a:pt x="40" y="100"/>
                  </a:lnTo>
                  <a:lnTo>
                    <a:pt x="44" y="96"/>
                  </a:lnTo>
                  <a:lnTo>
                    <a:pt x="44" y="92"/>
                  </a:lnTo>
                  <a:lnTo>
                    <a:pt x="44" y="80"/>
                  </a:lnTo>
                  <a:lnTo>
                    <a:pt x="44" y="66"/>
                  </a:lnTo>
                  <a:lnTo>
                    <a:pt x="46" y="52"/>
                  </a:lnTo>
                  <a:lnTo>
                    <a:pt x="52" y="44"/>
                  </a:lnTo>
                  <a:lnTo>
                    <a:pt x="50" y="44"/>
                  </a:lnTo>
                  <a:lnTo>
                    <a:pt x="50" y="40"/>
                  </a:lnTo>
                  <a:lnTo>
                    <a:pt x="48" y="36"/>
                  </a:lnTo>
                  <a:lnTo>
                    <a:pt x="46" y="30"/>
                  </a:lnTo>
                  <a:lnTo>
                    <a:pt x="44" y="24"/>
                  </a:lnTo>
                  <a:lnTo>
                    <a:pt x="44" y="20"/>
                  </a:lnTo>
                  <a:lnTo>
                    <a:pt x="44" y="14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14" y="12"/>
                  </a:lnTo>
                  <a:lnTo>
                    <a:pt x="12" y="8"/>
                  </a:lnTo>
                  <a:lnTo>
                    <a:pt x="8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45" name="Freeform 279"/>
            <p:cNvSpPr>
              <a:spLocks/>
            </p:cNvSpPr>
            <p:nvPr/>
          </p:nvSpPr>
          <p:spPr bwMode="gray">
            <a:xfrm>
              <a:off x="829" y="2796"/>
              <a:ext cx="218" cy="162"/>
            </a:xfrm>
            <a:custGeom>
              <a:avLst/>
              <a:gdLst>
                <a:gd name="T0" fmla="*/ 94 w 218"/>
                <a:gd name="T1" fmla="*/ 36 h 162"/>
                <a:gd name="T2" fmla="*/ 78 w 218"/>
                <a:gd name="T3" fmla="*/ 40 h 162"/>
                <a:gd name="T4" fmla="*/ 62 w 218"/>
                <a:gd name="T5" fmla="*/ 42 h 162"/>
                <a:gd name="T6" fmla="*/ 60 w 218"/>
                <a:gd name="T7" fmla="*/ 62 h 162"/>
                <a:gd name="T8" fmla="*/ 50 w 218"/>
                <a:gd name="T9" fmla="*/ 100 h 162"/>
                <a:gd name="T10" fmla="*/ 38 w 218"/>
                <a:gd name="T11" fmla="*/ 116 h 162"/>
                <a:gd name="T12" fmla="*/ 32 w 218"/>
                <a:gd name="T13" fmla="*/ 120 h 162"/>
                <a:gd name="T14" fmla="*/ 24 w 218"/>
                <a:gd name="T15" fmla="*/ 122 h 162"/>
                <a:gd name="T16" fmla="*/ 18 w 218"/>
                <a:gd name="T17" fmla="*/ 122 h 162"/>
                <a:gd name="T18" fmla="*/ 10 w 218"/>
                <a:gd name="T19" fmla="*/ 122 h 162"/>
                <a:gd name="T20" fmla="*/ 4 w 218"/>
                <a:gd name="T21" fmla="*/ 122 h 162"/>
                <a:gd name="T22" fmla="*/ 2 w 218"/>
                <a:gd name="T23" fmla="*/ 128 h 162"/>
                <a:gd name="T24" fmla="*/ 4 w 218"/>
                <a:gd name="T25" fmla="*/ 132 h 162"/>
                <a:gd name="T26" fmla="*/ 8 w 218"/>
                <a:gd name="T27" fmla="*/ 138 h 162"/>
                <a:gd name="T28" fmla="*/ 8 w 218"/>
                <a:gd name="T29" fmla="*/ 140 h 162"/>
                <a:gd name="T30" fmla="*/ 14 w 218"/>
                <a:gd name="T31" fmla="*/ 144 h 162"/>
                <a:gd name="T32" fmla="*/ 16 w 218"/>
                <a:gd name="T33" fmla="*/ 144 h 162"/>
                <a:gd name="T34" fmla="*/ 16 w 218"/>
                <a:gd name="T35" fmla="*/ 150 h 162"/>
                <a:gd name="T36" fmla="*/ 28 w 218"/>
                <a:gd name="T37" fmla="*/ 142 h 162"/>
                <a:gd name="T38" fmla="*/ 30 w 218"/>
                <a:gd name="T39" fmla="*/ 146 h 162"/>
                <a:gd name="T40" fmla="*/ 36 w 218"/>
                <a:gd name="T41" fmla="*/ 150 h 162"/>
                <a:gd name="T42" fmla="*/ 42 w 218"/>
                <a:gd name="T43" fmla="*/ 154 h 162"/>
                <a:gd name="T44" fmla="*/ 44 w 218"/>
                <a:gd name="T45" fmla="*/ 156 h 162"/>
                <a:gd name="T46" fmla="*/ 50 w 218"/>
                <a:gd name="T47" fmla="*/ 162 h 162"/>
                <a:gd name="T48" fmla="*/ 50 w 218"/>
                <a:gd name="T49" fmla="*/ 158 h 162"/>
                <a:gd name="T50" fmla="*/ 56 w 218"/>
                <a:gd name="T51" fmla="*/ 152 h 162"/>
                <a:gd name="T52" fmla="*/ 68 w 218"/>
                <a:gd name="T53" fmla="*/ 146 h 162"/>
                <a:gd name="T54" fmla="*/ 82 w 218"/>
                <a:gd name="T55" fmla="*/ 146 h 162"/>
                <a:gd name="T56" fmla="*/ 88 w 218"/>
                <a:gd name="T57" fmla="*/ 146 h 162"/>
                <a:gd name="T58" fmla="*/ 88 w 218"/>
                <a:gd name="T59" fmla="*/ 148 h 162"/>
                <a:gd name="T60" fmla="*/ 96 w 218"/>
                <a:gd name="T61" fmla="*/ 150 h 162"/>
                <a:gd name="T62" fmla="*/ 106 w 218"/>
                <a:gd name="T63" fmla="*/ 154 h 162"/>
                <a:gd name="T64" fmla="*/ 110 w 218"/>
                <a:gd name="T65" fmla="*/ 156 h 162"/>
                <a:gd name="T66" fmla="*/ 114 w 218"/>
                <a:gd name="T67" fmla="*/ 152 h 162"/>
                <a:gd name="T68" fmla="*/ 122 w 218"/>
                <a:gd name="T69" fmla="*/ 148 h 162"/>
                <a:gd name="T70" fmla="*/ 130 w 218"/>
                <a:gd name="T71" fmla="*/ 148 h 162"/>
                <a:gd name="T72" fmla="*/ 144 w 218"/>
                <a:gd name="T73" fmla="*/ 144 h 162"/>
                <a:gd name="T74" fmla="*/ 166 w 218"/>
                <a:gd name="T75" fmla="*/ 148 h 162"/>
                <a:gd name="T76" fmla="*/ 170 w 218"/>
                <a:gd name="T77" fmla="*/ 146 h 162"/>
                <a:gd name="T78" fmla="*/ 178 w 218"/>
                <a:gd name="T79" fmla="*/ 142 h 162"/>
                <a:gd name="T80" fmla="*/ 188 w 218"/>
                <a:gd name="T81" fmla="*/ 140 h 162"/>
                <a:gd name="T82" fmla="*/ 196 w 218"/>
                <a:gd name="T83" fmla="*/ 118 h 162"/>
                <a:gd name="T84" fmla="*/ 196 w 218"/>
                <a:gd name="T85" fmla="*/ 116 h 162"/>
                <a:gd name="T86" fmla="*/ 198 w 218"/>
                <a:gd name="T87" fmla="*/ 108 h 162"/>
                <a:gd name="T88" fmla="*/ 206 w 218"/>
                <a:gd name="T89" fmla="*/ 100 h 162"/>
                <a:gd name="T90" fmla="*/ 210 w 218"/>
                <a:gd name="T91" fmla="*/ 92 h 162"/>
                <a:gd name="T92" fmla="*/ 210 w 218"/>
                <a:gd name="T93" fmla="*/ 66 h 162"/>
                <a:gd name="T94" fmla="*/ 218 w 218"/>
                <a:gd name="T95" fmla="*/ 44 h 162"/>
                <a:gd name="T96" fmla="*/ 216 w 218"/>
                <a:gd name="T97" fmla="*/ 40 h 162"/>
                <a:gd name="T98" fmla="*/ 212 w 218"/>
                <a:gd name="T99" fmla="*/ 30 h 162"/>
                <a:gd name="T100" fmla="*/ 210 w 218"/>
                <a:gd name="T101" fmla="*/ 20 h 162"/>
                <a:gd name="T102" fmla="*/ 182 w 218"/>
                <a:gd name="T103" fmla="*/ 16 h 162"/>
                <a:gd name="T104" fmla="*/ 180 w 218"/>
                <a:gd name="T105" fmla="*/ 12 h 162"/>
                <a:gd name="T106" fmla="*/ 174 w 218"/>
                <a:gd name="T107" fmla="*/ 4 h 162"/>
                <a:gd name="T108" fmla="*/ 166 w 218"/>
                <a:gd name="T109" fmla="*/ 0 h 16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18"/>
                <a:gd name="T166" fmla="*/ 0 h 162"/>
                <a:gd name="T167" fmla="*/ 218 w 218"/>
                <a:gd name="T168" fmla="*/ 162 h 16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18" h="162">
                  <a:moveTo>
                    <a:pt x="162" y="0"/>
                  </a:moveTo>
                  <a:lnTo>
                    <a:pt x="94" y="36"/>
                  </a:lnTo>
                  <a:lnTo>
                    <a:pt x="90" y="38"/>
                  </a:lnTo>
                  <a:lnTo>
                    <a:pt x="78" y="40"/>
                  </a:lnTo>
                  <a:lnTo>
                    <a:pt x="68" y="42"/>
                  </a:lnTo>
                  <a:lnTo>
                    <a:pt x="62" y="42"/>
                  </a:lnTo>
                  <a:lnTo>
                    <a:pt x="62" y="48"/>
                  </a:lnTo>
                  <a:lnTo>
                    <a:pt x="60" y="62"/>
                  </a:lnTo>
                  <a:lnTo>
                    <a:pt x="56" y="80"/>
                  </a:lnTo>
                  <a:lnTo>
                    <a:pt x="50" y="100"/>
                  </a:lnTo>
                  <a:lnTo>
                    <a:pt x="38" y="116"/>
                  </a:lnTo>
                  <a:lnTo>
                    <a:pt x="36" y="118"/>
                  </a:lnTo>
                  <a:lnTo>
                    <a:pt x="32" y="120"/>
                  </a:lnTo>
                  <a:lnTo>
                    <a:pt x="28" y="120"/>
                  </a:lnTo>
                  <a:lnTo>
                    <a:pt x="24" y="122"/>
                  </a:lnTo>
                  <a:lnTo>
                    <a:pt x="20" y="122"/>
                  </a:lnTo>
                  <a:lnTo>
                    <a:pt x="18" y="122"/>
                  </a:lnTo>
                  <a:lnTo>
                    <a:pt x="14" y="122"/>
                  </a:lnTo>
                  <a:lnTo>
                    <a:pt x="10" y="122"/>
                  </a:lnTo>
                  <a:lnTo>
                    <a:pt x="6" y="122"/>
                  </a:lnTo>
                  <a:lnTo>
                    <a:pt x="4" y="122"/>
                  </a:lnTo>
                  <a:lnTo>
                    <a:pt x="0" y="128"/>
                  </a:lnTo>
                  <a:lnTo>
                    <a:pt x="2" y="128"/>
                  </a:lnTo>
                  <a:lnTo>
                    <a:pt x="2" y="130"/>
                  </a:lnTo>
                  <a:lnTo>
                    <a:pt x="4" y="132"/>
                  </a:lnTo>
                  <a:lnTo>
                    <a:pt x="6" y="136"/>
                  </a:lnTo>
                  <a:lnTo>
                    <a:pt x="8" y="138"/>
                  </a:lnTo>
                  <a:lnTo>
                    <a:pt x="8" y="140"/>
                  </a:lnTo>
                  <a:lnTo>
                    <a:pt x="10" y="142"/>
                  </a:lnTo>
                  <a:lnTo>
                    <a:pt x="14" y="144"/>
                  </a:lnTo>
                  <a:lnTo>
                    <a:pt x="16" y="144"/>
                  </a:lnTo>
                  <a:lnTo>
                    <a:pt x="16" y="146"/>
                  </a:lnTo>
                  <a:lnTo>
                    <a:pt x="16" y="150"/>
                  </a:lnTo>
                  <a:lnTo>
                    <a:pt x="26" y="150"/>
                  </a:lnTo>
                  <a:lnTo>
                    <a:pt x="28" y="142"/>
                  </a:lnTo>
                  <a:lnTo>
                    <a:pt x="28" y="144"/>
                  </a:lnTo>
                  <a:lnTo>
                    <a:pt x="30" y="146"/>
                  </a:lnTo>
                  <a:lnTo>
                    <a:pt x="34" y="148"/>
                  </a:lnTo>
                  <a:lnTo>
                    <a:pt x="36" y="150"/>
                  </a:lnTo>
                  <a:lnTo>
                    <a:pt x="38" y="152"/>
                  </a:lnTo>
                  <a:lnTo>
                    <a:pt x="42" y="154"/>
                  </a:lnTo>
                  <a:lnTo>
                    <a:pt x="44" y="156"/>
                  </a:lnTo>
                  <a:lnTo>
                    <a:pt x="46" y="158"/>
                  </a:lnTo>
                  <a:lnTo>
                    <a:pt x="50" y="162"/>
                  </a:lnTo>
                  <a:lnTo>
                    <a:pt x="50" y="160"/>
                  </a:lnTo>
                  <a:lnTo>
                    <a:pt x="50" y="158"/>
                  </a:lnTo>
                  <a:lnTo>
                    <a:pt x="54" y="156"/>
                  </a:lnTo>
                  <a:lnTo>
                    <a:pt x="56" y="152"/>
                  </a:lnTo>
                  <a:lnTo>
                    <a:pt x="62" y="148"/>
                  </a:lnTo>
                  <a:lnTo>
                    <a:pt x="68" y="146"/>
                  </a:lnTo>
                  <a:lnTo>
                    <a:pt x="76" y="146"/>
                  </a:lnTo>
                  <a:lnTo>
                    <a:pt x="82" y="146"/>
                  </a:lnTo>
                  <a:lnTo>
                    <a:pt x="86" y="146"/>
                  </a:lnTo>
                  <a:lnTo>
                    <a:pt x="88" y="146"/>
                  </a:lnTo>
                  <a:lnTo>
                    <a:pt x="88" y="148"/>
                  </a:lnTo>
                  <a:lnTo>
                    <a:pt x="92" y="148"/>
                  </a:lnTo>
                  <a:lnTo>
                    <a:pt x="96" y="150"/>
                  </a:lnTo>
                  <a:lnTo>
                    <a:pt x="102" y="152"/>
                  </a:lnTo>
                  <a:lnTo>
                    <a:pt x="106" y="154"/>
                  </a:lnTo>
                  <a:lnTo>
                    <a:pt x="108" y="156"/>
                  </a:lnTo>
                  <a:lnTo>
                    <a:pt x="110" y="156"/>
                  </a:lnTo>
                  <a:lnTo>
                    <a:pt x="110" y="154"/>
                  </a:lnTo>
                  <a:lnTo>
                    <a:pt x="114" y="152"/>
                  </a:lnTo>
                  <a:lnTo>
                    <a:pt x="118" y="148"/>
                  </a:lnTo>
                  <a:lnTo>
                    <a:pt x="122" y="148"/>
                  </a:lnTo>
                  <a:lnTo>
                    <a:pt x="126" y="146"/>
                  </a:lnTo>
                  <a:lnTo>
                    <a:pt x="130" y="148"/>
                  </a:lnTo>
                  <a:lnTo>
                    <a:pt x="134" y="146"/>
                  </a:lnTo>
                  <a:lnTo>
                    <a:pt x="144" y="144"/>
                  </a:lnTo>
                  <a:lnTo>
                    <a:pt x="154" y="144"/>
                  </a:lnTo>
                  <a:lnTo>
                    <a:pt x="166" y="148"/>
                  </a:lnTo>
                  <a:lnTo>
                    <a:pt x="168" y="148"/>
                  </a:lnTo>
                  <a:lnTo>
                    <a:pt x="170" y="146"/>
                  </a:lnTo>
                  <a:lnTo>
                    <a:pt x="174" y="144"/>
                  </a:lnTo>
                  <a:lnTo>
                    <a:pt x="178" y="142"/>
                  </a:lnTo>
                  <a:lnTo>
                    <a:pt x="182" y="140"/>
                  </a:lnTo>
                  <a:lnTo>
                    <a:pt x="188" y="140"/>
                  </a:lnTo>
                  <a:lnTo>
                    <a:pt x="192" y="140"/>
                  </a:lnTo>
                  <a:lnTo>
                    <a:pt x="196" y="118"/>
                  </a:lnTo>
                  <a:lnTo>
                    <a:pt x="196" y="116"/>
                  </a:lnTo>
                  <a:lnTo>
                    <a:pt x="198" y="112"/>
                  </a:lnTo>
                  <a:lnTo>
                    <a:pt x="198" y="108"/>
                  </a:lnTo>
                  <a:lnTo>
                    <a:pt x="202" y="104"/>
                  </a:lnTo>
                  <a:lnTo>
                    <a:pt x="206" y="100"/>
                  </a:lnTo>
                  <a:lnTo>
                    <a:pt x="210" y="96"/>
                  </a:lnTo>
                  <a:lnTo>
                    <a:pt x="210" y="92"/>
                  </a:lnTo>
                  <a:lnTo>
                    <a:pt x="210" y="80"/>
                  </a:lnTo>
                  <a:lnTo>
                    <a:pt x="210" y="66"/>
                  </a:lnTo>
                  <a:lnTo>
                    <a:pt x="212" y="52"/>
                  </a:lnTo>
                  <a:lnTo>
                    <a:pt x="218" y="44"/>
                  </a:lnTo>
                  <a:lnTo>
                    <a:pt x="216" y="44"/>
                  </a:lnTo>
                  <a:lnTo>
                    <a:pt x="216" y="40"/>
                  </a:lnTo>
                  <a:lnTo>
                    <a:pt x="214" y="36"/>
                  </a:lnTo>
                  <a:lnTo>
                    <a:pt x="212" y="30"/>
                  </a:lnTo>
                  <a:lnTo>
                    <a:pt x="210" y="24"/>
                  </a:lnTo>
                  <a:lnTo>
                    <a:pt x="210" y="20"/>
                  </a:lnTo>
                  <a:lnTo>
                    <a:pt x="210" y="14"/>
                  </a:lnTo>
                  <a:lnTo>
                    <a:pt x="182" y="16"/>
                  </a:lnTo>
                  <a:lnTo>
                    <a:pt x="182" y="14"/>
                  </a:lnTo>
                  <a:lnTo>
                    <a:pt x="180" y="12"/>
                  </a:lnTo>
                  <a:lnTo>
                    <a:pt x="178" y="8"/>
                  </a:lnTo>
                  <a:lnTo>
                    <a:pt x="174" y="4"/>
                  </a:lnTo>
                  <a:lnTo>
                    <a:pt x="170" y="2"/>
                  </a:lnTo>
                  <a:lnTo>
                    <a:pt x="166" y="0"/>
                  </a:lnTo>
                  <a:lnTo>
                    <a:pt x="162" y="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46" name="Freeform 280"/>
            <p:cNvSpPr>
              <a:spLocks/>
            </p:cNvSpPr>
            <p:nvPr/>
          </p:nvSpPr>
          <p:spPr bwMode="gray">
            <a:xfrm>
              <a:off x="961" y="2936"/>
              <a:ext cx="88" cy="148"/>
            </a:xfrm>
            <a:custGeom>
              <a:avLst/>
              <a:gdLst>
                <a:gd name="T0" fmla="*/ 60 w 88"/>
                <a:gd name="T1" fmla="*/ 2 h 148"/>
                <a:gd name="T2" fmla="*/ 58 w 88"/>
                <a:gd name="T3" fmla="*/ 8 h 148"/>
                <a:gd name="T4" fmla="*/ 58 w 88"/>
                <a:gd name="T5" fmla="*/ 20 h 148"/>
                <a:gd name="T6" fmla="*/ 60 w 88"/>
                <a:gd name="T7" fmla="*/ 30 h 148"/>
                <a:gd name="T8" fmla="*/ 58 w 88"/>
                <a:gd name="T9" fmla="*/ 42 h 148"/>
                <a:gd name="T10" fmla="*/ 56 w 88"/>
                <a:gd name="T11" fmla="*/ 48 h 148"/>
                <a:gd name="T12" fmla="*/ 50 w 88"/>
                <a:gd name="T13" fmla="*/ 64 h 148"/>
                <a:gd name="T14" fmla="*/ 42 w 88"/>
                <a:gd name="T15" fmla="*/ 70 h 148"/>
                <a:gd name="T16" fmla="*/ 38 w 88"/>
                <a:gd name="T17" fmla="*/ 72 h 148"/>
                <a:gd name="T18" fmla="*/ 36 w 88"/>
                <a:gd name="T19" fmla="*/ 72 h 148"/>
                <a:gd name="T20" fmla="*/ 26 w 88"/>
                <a:gd name="T21" fmla="*/ 70 h 148"/>
                <a:gd name="T22" fmla="*/ 18 w 88"/>
                <a:gd name="T23" fmla="*/ 76 h 148"/>
                <a:gd name="T24" fmla="*/ 12 w 88"/>
                <a:gd name="T25" fmla="*/ 84 h 148"/>
                <a:gd name="T26" fmla="*/ 8 w 88"/>
                <a:gd name="T27" fmla="*/ 88 h 148"/>
                <a:gd name="T28" fmla="*/ 0 w 88"/>
                <a:gd name="T29" fmla="*/ 120 h 148"/>
                <a:gd name="T30" fmla="*/ 0 w 88"/>
                <a:gd name="T31" fmla="*/ 124 h 148"/>
                <a:gd name="T32" fmla="*/ 2 w 88"/>
                <a:gd name="T33" fmla="*/ 130 h 148"/>
                <a:gd name="T34" fmla="*/ 10 w 88"/>
                <a:gd name="T35" fmla="*/ 134 h 148"/>
                <a:gd name="T36" fmla="*/ 14 w 88"/>
                <a:gd name="T37" fmla="*/ 136 h 148"/>
                <a:gd name="T38" fmla="*/ 18 w 88"/>
                <a:gd name="T39" fmla="*/ 140 h 148"/>
                <a:gd name="T40" fmla="*/ 18 w 88"/>
                <a:gd name="T41" fmla="*/ 148 h 148"/>
                <a:gd name="T42" fmla="*/ 36 w 88"/>
                <a:gd name="T43" fmla="*/ 148 h 148"/>
                <a:gd name="T44" fmla="*/ 70 w 88"/>
                <a:gd name="T45" fmla="*/ 146 h 148"/>
                <a:gd name="T46" fmla="*/ 86 w 88"/>
                <a:gd name="T47" fmla="*/ 144 h 148"/>
                <a:gd name="T48" fmla="*/ 88 w 88"/>
                <a:gd name="T49" fmla="*/ 138 h 148"/>
                <a:gd name="T50" fmla="*/ 88 w 88"/>
                <a:gd name="T51" fmla="*/ 134 h 148"/>
                <a:gd name="T52" fmla="*/ 82 w 88"/>
                <a:gd name="T53" fmla="*/ 130 h 148"/>
                <a:gd name="T54" fmla="*/ 74 w 88"/>
                <a:gd name="T55" fmla="*/ 122 h 148"/>
                <a:gd name="T56" fmla="*/ 68 w 88"/>
                <a:gd name="T57" fmla="*/ 110 h 148"/>
                <a:gd name="T58" fmla="*/ 62 w 88"/>
                <a:gd name="T59" fmla="*/ 100 h 148"/>
                <a:gd name="T60" fmla="*/ 66 w 88"/>
                <a:gd name="T61" fmla="*/ 98 h 148"/>
                <a:gd name="T62" fmla="*/ 70 w 88"/>
                <a:gd name="T63" fmla="*/ 94 h 148"/>
                <a:gd name="T64" fmla="*/ 72 w 88"/>
                <a:gd name="T65" fmla="*/ 86 h 148"/>
                <a:gd name="T66" fmla="*/ 70 w 88"/>
                <a:gd name="T67" fmla="*/ 78 h 148"/>
                <a:gd name="T68" fmla="*/ 68 w 88"/>
                <a:gd name="T69" fmla="*/ 76 h 148"/>
                <a:gd name="T70" fmla="*/ 64 w 88"/>
                <a:gd name="T71" fmla="*/ 72 h 148"/>
                <a:gd name="T72" fmla="*/ 62 w 88"/>
                <a:gd name="T73" fmla="*/ 64 h 148"/>
                <a:gd name="T74" fmla="*/ 64 w 88"/>
                <a:gd name="T75" fmla="*/ 58 h 148"/>
                <a:gd name="T76" fmla="*/ 68 w 88"/>
                <a:gd name="T77" fmla="*/ 58 h 148"/>
                <a:gd name="T78" fmla="*/ 74 w 88"/>
                <a:gd name="T79" fmla="*/ 56 h 148"/>
                <a:gd name="T80" fmla="*/ 78 w 88"/>
                <a:gd name="T81" fmla="*/ 50 h 148"/>
                <a:gd name="T82" fmla="*/ 78 w 88"/>
                <a:gd name="T83" fmla="*/ 46 h 148"/>
                <a:gd name="T84" fmla="*/ 74 w 88"/>
                <a:gd name="T85" fmla="*/ 40 h 148"/>
                <a:gd name="T86" fmla="*/ 72 w 88"/>
                <a:gd name="T87" fmla="*/ 30 h 148"/>
                <a:gd name="T88" fmla="*/ 72 w 88"/>
                <a:gd name="T89" fmla="*/ 20 h 148"/>
                <a:gd name="T90" fmla="*/ 72 w 88"/>
                <a:gd name="T91" fmla="*/ 16 h 148"/>
                <a:gd name="T92" fmla="*/ 72 w 88"/>
                <a:gd name="T93" fmla="*/ 8 h 148"/>
                <a:gd name="T94" fmla="*/ 66 w 88"/>
                <a:gd name="T95" fmla="*/ 2 h 14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8"/>
                <a:gd name="T145" fmla="*/ 0 h 148"/>
                <a:gd name="T146" fmla="*/ 88 w 88"/>
                <a:gd name="T147" fmla="*/ 148 h 14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8" h="148">
                  <a:moveTo>
                    <a:pt x="60" y="0"/>
                  </a:moveTo>
                  <a:lnTo>
                    <a:pt x="60" y="2"/>
                  </a:lnTo>
                  <a:lnTo>
                    <a:pt x="60" y="4"/>
                  </a:lnTo>
                  <a:lnTo>
                    <a:pt x="58" y="8"/>
                  </a:lnTo>
                  <a:lnTo>
                    <a:pt x="58" y="14"/>
                  </a:lnTo>
                  <a:lnTo>
                    <a:pt x="58" y="20"/>
                  </a:lnTo>
                  <a:lnTo>
                    <a:pt x="60" y="24"/>
                  </a:lnTo>
                  <a:lnTo>
                    <a:pt x="60" y="30"/>
                  </a:lnTo>
                  <a:lnTo>
                    <a:pt x="58" y="36"/>
                  </a:lnTo>
                  <a:lnTo>
                    <a:pt x="58" y="42"/>
                  </a:lnTo>
                  <a:lnTo>
                    <a:pt x="56" y="46"/>
                  </a:lnTo>
                  <a:lnTo>
                    <a:pt x="56" y="48"/>
                  </a:lnTo>
                  <a:lnTo>
                    <a:pt x="52" y="56"/>
                  </a:lnTo>
                  <a:lnTo>
                    <a:pt x="50" y="64"/>
                  </a:lnTo>
                  <a:lnTo>
                    <a:pt x="46" y="68"/>
                  </a:lnTo>
                  <a:lnTo>
                    <a:pt x="42" y="70"/>
                  </a:lnTo>
                  <a:lnTo>
                    <a:pt x="40" y="72"/>
                  </a:lnTo>
                  <a:lnTo>
                    <a:pt x="38" y="72"/>
                  </a:lnTo>
                  <a:lnTo>
                    <a:pt x="36" y="72"/>
                  </a:lnTo>
                  <a:lnTo>
                    <a:pt x="32" y="70"/>
                  </a:lnTo>
                  <a:lnTo>
                    <a:pt x="26" y="70"/>
                  </a:lnTo>
                  <a:lnTo>
                    <a:pt x="22" y="72"/>
                  </a:lnTo>
                  <a:lnTo>
                    <a:pt x="18" y="76"/>
                  </a:lnTo>
                  <a:lnTo>
                    <a:pt x="14" y="80"/>
                  </a:lnTo>
                  <a:lnTo>
                    <a:pt x="12" y="84"/>
                  </a:lnTo>
                  <a:lnTo>
                    <a:pt x="10" y="86"/>
                  </a:lnTo>
                  <a:lnTo>
                    <a:pt x="8" y="88"/>
                  </a:lnTo>
                  <a:lnTo>
                    <a:pt x="8" y="102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2" y="126"/>
                  </a:lnTo>
                  <a:lnTo>
                    <a:pt x="2" y="130"/>
                  </a:lnTo>
                  <a:lnTo>
                    <a:pt x="6" y="132"/>
                  </a:lnTo>
                  <a:lnTo>
                    <a:pt x="10" y="134"/>
                  </a:lnTo>
                  <a:lnTo>
                    <a:pt x="12" y="134"/>
                  </a:lnTo>
                  <a:lnTo>
                    <a:pt x="14" y="136"/>
                  </a:lnTo>
                  <a:lnTo>
                    <a:pt x="16" y="138"/>
                  </a:lnTo>
                  <a:lnTo>
                    <a:pt x="18" y="140"/>
                  </a:lnTo>
                  <a:lnTo>
                    <a:pt x="18" y="144"/>
                  </a:lnTo>
                  <a:lnTo>
                    <a:pt x="18" y="148"/>
                  </a:lnTo>
                  <a:lnTo>
                    <a:pt x="22" y="148"/>
                  </a:lnTo>
                  <a:lnTo>
                    <a:pt x="36" y="148"/>
                  </a:lnTo>
                  <a:lnTo>
                    <a:pt x="52" y="146"/>
                  </a:lnTo>
                  <a:lnTo>
                    <a:pt x="70" y="146"/>
                  </a:lnTo>
                  <a:lnTo>
                    <a:pt x="88" y="146"/>
                  </a:lnTo>
                  <a:lnTo>
                    <a:pt x="86" y="144"/>
                  </a:lnTo>
                  <a:lnTo>
                    <a:pt x="86" y="142"/>
                  </a:lnTo>
                  <a:lnTo>
                    <a:pt x="88" y="138"/>
                  </a:lnTo>
                  <a:lnTo>
                    <a:pt x="88" y="134"/>
                  </a:lnTo>
                  <a:lnTo>
                    <a:pt x="84" y="132"/>
                  </a:lnTo>
                  <a:lnTo>
                    <a:pt x="82" y="130"/>
                  </a:lnTo>
                  <a:lnTo>
                    <a:pt x="78" y="126"/>
                  </a:lnTo>
                  <a:lnTo>
                    <a:pt x="74" y="122"/>
                  </a:lnTo>
                  <a:lnTo>
                    <a:pt x="70" y="116"/>
                  </a:lnTo>
                  <a:lnTo>
                    <a:pt x="68" y="110"/>
                  </a:lnTo>
                  <a:lnTo>
                    <a:pt x="66" y="102"/>
                  </a:lnTo>
                  <a:lnTo>
                    <a:pt x="62" y="100"/>
                  </a:lnTo>
                  <a:lnTo>
                    <a:pt x="66" y="100"/>
                  </a:lnTo>
                  <a:lnTo>
                    <a:pt x="66" y="98"/>
                  </a:lnTo>
                  <a:lnTo>
                    <a:pt x="68" y="96"/>
                  </a:lnTo>
                  <a:lnTo>
                    <a:pt x="70" y="94"/>
                  </a:lnTo>
                  <a:lnTo>
                    <a:pt x="70" y="90"/>
                  </a:lnTo>
                  <a:lnTo>
                    <a:pt x="72" y="86"/>
                  </a:lnTo>
                  <a:lnTo>
                    <a:pt x="72" y="82"/>
                  </a:lnTo>
                  <a:lnTo>
                    <a:pt x="70" y="78"/>
                  </a:lnTo>
                  <a:lnTo>
                    <a:pt x="68" y="76"/>
                  </a:lnTo>
                  <a:lnTo>
                    <a:pt x="66" y="74"/>
                  </a:lnTo>
                  <a:lnTo>
                    <a:pt x="64" y="72"/>
                  </a:lnTo>
                  <a:lnTo>
                    <a:pt x="62" y="68"/>
                  </a:lnTo>
                  <a:lnTo>
                    <a:pt x="62" y="64"/>
                  </a:lnTo>
                  <a:lnTo>
                    <a:pt x="62" y="58"/>
                  </a:lnTo>
                  <a:lnTo>
                    <a:pt x="64" y="58"/>
                  </a:lnTo>
                  <a:lnTo>
                    <a:pt x="66" y="58"/>
                  </a:lnTo>
                  <a:lnTo>
                    <a:pt x="68" y="58"/>
                  </a:lnTo>
                  <a:lnTo>
                    <a:pt x="72" y="58"/>
                  </a:lnTo>
                  <a:lnTo>
                    <a:pt x="74" y="56"/>
                  </a:lnTo>
                  <a:lnTo>
                    <a:pt x="78" y="54"/>
                  </a:lnTo>
                  <a:lnTo>
                    <a:pt x="78" y="50"/>
                  </a:lnTo>
                  <a:lnTo>
                    <a:pt x="78" y="46"/>
                  </a:lnTo>
                  <a:lnTo>
                    <a:pt x="76" y="42"/>
                  </a:lnTo>
                  <a:lnTo>
                    <a:pt x="74" y="40"/>
                  </a:lnTo>
                  <a:lnTo>
                    <a:pt x="72" y="34"/>
                  </a:lnTo>
                  <a:lnTo>
                    <a:pt x="72" y="30"/>
                  </a:lnTo>
                  <a:lnTo>
                    <a:pt x="72" y="24"/>
                  </a:lnTo>
                  <a:lnTo>
                    <a:pt x="72" y="20"/>
                  </a:lnTo>
                  <a:lnTo>
                    <a:pt x="72" y="16"/>
                  </a:lnTo>
                  <a:lnTo>
                    <a:pt x="72" y="12"/>
                  </a:lnTo>
                  <a:lnTo>
                    <a:pt x="72" y="8"/>
                  </a:lnTo>
                  <a:lnTo>
                    <a:pt x="70" y="4"/>
                  </a:lnTo>
                  <a:lnTo>
                    <a:pt x="66" y="2"/>
                  </a:lnTo>
                  <a:lnTo>
                    <a:pt x="60" y="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47" name="Freeform 281"/>
            <p:cNvSpPr>
              <a:spLocks/>
            </p:cNvSpPr>
            <p:nvPr/>
          </p:nvSpPr>
          <p:spPr bwMode="gray">
            <a:xfrm>
              <a:off x="1021" y="2810"/>
              <a:ext cx="126" cy="212"/>
            </a:xfrm>
            <a:custGeom>
              <a:avLst/>
              <a:gdLst>
                <a:gd name="T0" fmla="*/ 126 w 126"/>
                <a:gd name="T1" fmla="*/ 46 h 212"/>
                <a:gd name="T2" fmla="*/ 124 w 126"/>
                <a:gd name="T3" fmla="*/ 90 h 212"/>
                <a:gd name="T4" fmla="*/ 120 w 126"/>
                <a:gd name="T5" fmla="*/ 88 h 212"/>
                <a:gd name="T6" fmla="*/ 112 w 126"/>
                <a:gd name="T7" fmla="*/ 90 h 212"/>
                <a:gd name="T8" fmla="*/ 108 w 126"/>
                <a:gd name="T9" fmla="*/ 92 h 212"/>
                <a:gd name="T10" fmla="*/ 106 w 126"/>
                <a:gd name="T11" fmla="*/ 98 h 212"/>
                <a:gd name="T12" fmla="*/ 106 w 126"/>
                <a:gd name="T13" fmla="*/ 104 h 212"/>
                <a:gd name="T14" fmla="*/ 102 w 126"/>
                <a:gd name="T15" fmla="*/ 110 h 212"/>
                <a:gd name="T16" fmla="*/ 98 w 126"/>
                <a:gd name="T17" fmla="*/ 114 h 212"/>
                <a:gd name="T18" fmla="*/ 98 w 126"/>
                <a:gd name="T19" fmla="*/ 120 h 212"/>
                <a:gd name="T20" fmla="*/ 98 w 126"/>
                <a:gd name="T21" fmla="*/ 124 h 212"/>
                <a:gd name="T22" fmla="*/ 98 w 126"/>
                <a:gd name="T23" fmla="*/ 124 h 212"/>
                <a:gd name="T24" fmla="*/ 98 w 126"/>
                <a:gd name="T25" fmla="*/ 122 h 212"/>
                <a:gd name="T26" fmla="*/ 100 w 126"/>
                <a:gd name="T27" fmla="*/ 126 h 212"/>
                <a:gd name="T28" fmla="*/ 104 w 126"/>
                <a:gd name="T29" fmla="*/ 132 h 212"/>
                <a:gd name="T30" fmla="*/ 102 w 126"/>
                <a:gd name="T31" fmla="*/ 138 h 212"/>
                <a:gd name="T32" fmla="*/ 102 w 126"/>
                <a:gd name="T33" fmla="*/ 150 h 212"/>
                <a:gd name="T34" fmla="*/ 104 w 126"/>
                <a:gd name="T35" fmla="*/ 158 h 212"/>
                <a:gd name="T36" fmla="*/ 106 w 126"/>
                <a:gd name="T37" fmla="*/ 168 h 212"/>
                <a:gd name="T38" fmla="*/ 108 w 126"/>
                <a:gd name="T39" fmla="*/ 174 h 212"/>
                <a:gd name="T40" fmla="*/ 108 w 126"/>
                <a:gd name="T41" fmla="*/ 176 h 212"/>
                <a:gd name="T42" fmla="*/ 100 w 126"/>
                <a:gd name="T43" fmla="*/ 178 h 212"/>
                <a:gd name="T44" fmla="*/ 92 w 126"/>
                <a:gd name="T45" fmla="*/ 182 h 212"/>
                <a:gd name="T46" fmla="*/ 86 w 126"/>
                <a:gd name="T47" fmla="*/ 190 h 212"/>
                <a:gd name="T48" fmla="*/ 86 w 126"/>
                <a:gd name="T49" fmla="*/ 192 h 212"/>
                <a:gd name="T50" fmla="*/ 84 w 126"/>
                <a:gd name="T51" fmla="*/ 198 h 212"/>
                <a:gd name="T52" fmla="*/ 78 w 126"/>
                <a:gd name="T53" fmla="*/ 202 h 212"/>
                <a:gd name="T54" fmla="*/ 68 w 126"/>
                <a:gd name="T55" fmla="*/ 204 h 212"/>
                <a:gd name="T56" fmla="*/ 66 w 126"/>
                <a:gd name="T57" fmla="*/ 202 h 212"/>
                <a:gd name="T58" fmla="*/ 60 w 126"/>
                <a:gd name="T59" fmla="*/ 200 h 212"/>
                <a:gd name="T60" fmla="*/ 58 w 126"/>
                <a:gd name="T61" fmla="*/ 204 h 212"/>
                <a:gd name="T62" fmla="*/ 46 w 126"/>
                <a:gd name="T63" fmla="*/ 208 h 212"/>
                <a:gd name="T64" fmla="*/ 12 w 126"/>
                <a:gd name="T65" fmla="*/ 212 h 212"/>
                <a:gd name="T66" fmla="*/ 12 w 126"/>
                <a:gd name="T67" fmla="*/ 210 h 212"/>
                <a:gd name="T68" fmla="*/ 10 w 126"/>
                <a:gd name="T69" fmla="*/ 204 h 212"/>
                <a:gd name="T70" fmla="*/ 6 w 126"/>
                <a:gd name="T71" fmla="*/ 200 h 212"/>
                <a:gd name="T72" fmla="*/ 2 w 126"/>
                <a:gd name="T73" fmla="*/ 194 h 212"/>
                <a:gd name="T74" fmla="*/ 2 w 126"/>
                <a:gd name="T75" fmla="*/ 184 h 212"/>
                <a:gd name="T76" fmla="*/ 6 w 126"/>
                <a:gd name="T77" fmla="*/ 186 h 212"/>
                <a:gd name="T78" fmla="*/ 12 w 126"/>
                <a:gd name="T79" fmla="*/ 184 h 212"/>
                <a:gd name="T80" fmla="*/ 18 w 126"/>
                <a:gd name="T81" fmla="*/ 180 h 212"/>
                <a:gd name="T82" fmla="*/ 18 w 126"/>
                <a:gd name="T83" fmla="*/ 174 h 212"/>
                <a:gd name="T84" fmla="*/ 16 w 126"/>
                <a:gd name="T85" fmla="*/ 168 h 212"/>
                <a:gd name="T86" fmla="*/ 12 w 126"/>
                <a:gd name="T87" fmla="*/ 156 h 212"/>
                <a:gd name="T88" fmla="*/ 12 w 126"/>
                <a:gd name="T89" fmla="*/ 150 h 212"/>
                <a:gd name="T90" fmla="*/ 14 w 126"/>
                <a:gd name="T91" fmla="*/ 144 h 212"/>
                <a:gd name="T92" fmla="*/ 12 w 126"/>
                <a:gd name="T93" fmla="*/ 136 h 212"/>
                <a:gd name="T94" fmla="*/ 10 w 126"/>
                <a:gd name="T95" fmla="*/ 132 h 212"/>
                <a:gd name="T96" fmla="*/ 8 w 126"/>
                <a:gd name="T97" fmla="*/ 130 h 212"/>
                <a:gd name="T98" fmla="*/ 4 w 126"/>
                <a:gd name="T99" fmla="*/ 126 h 212"/>
                <a:gd name="T100" fmla="*/ 0 w 126"/>
                <a:gd name="T101" fmla="*/ 126 h 212"/>
                <a:gd name="T102" fmla="*/ 2 w 126"/>
                <a:gd name="T103" fmla="*/ 120 h 212"/>
                <a:gd name="T104" fmla="*/ 6 w 126"/>
                <a:gd name="T105" fmla="*/ 104 h 212"/>
                <a:gd name="T106" fmla="*/ 4 w 126"/>
                <a:gd name="T107" fmla="*/ 102 h 212"/>
                <a:gd name="T108" fmla="*/ 6 w 126"/>
                <a:gd name="T109" fmla="*/ 96 h 212"/>
                <a:gd name="T110" fmla="*/ 12 w 126"/>
                <a:gd name="T111" fmla="*/ 88 h 212"/>
                <a:gd name="T112" fmla="*/ 18 w 126"/>
                <a:gd name="T113" fmla="*/ 78 h 212"/>
                <a:gd name="T114" fmla="*/ 18 w 126"/>
                <a:gd name="T115" fmla="*/ 50 h 212"/>
                <a:gd name="T116" fmla="*/ 26 w 126"/>
                <a:gd name="T117" fmla="*/ 30 h 212"/>
                <a:gd name="T118" fmla="*/ 24 w 126"/>
                <a:gd name="T119" fmla="*/ 26 h 212"/>
                <a:gd name="T120" fmla="*/ 20 w 126"/>
                <a:gd name="T121" fmla="*/ 16 h 212"/>
                <a:gd name="T122" fmla="*/ 18 w 126"/>
                <a:gd name="T123" fmla="*/ 6 h 21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6"/>
                <a:gd name="T187" fmla="*/ 0 h 212"/>
                <a:gd name="T188" fmla="*/ 126 w 126"/>
                <a:gd name="T189" fmla="*/ 212 h 21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6" h="212">
                  <a:moveTo>
                    <a:pt x="18" y="0"/>
                  </a:moveTo>
                  <a:lnTo>
                    <a:pt x="126" y="46"/>
                  </a:lnTo>
                  <a:lnTo>
                    <a:pt x="124" y="90"/>
                  </a:lnTo>
                  <a:lnTo>
                    <a:pt x="122" y="90"/>
                  </a:lnTo>
                  <a:lnTo>
                    <a:pt x="120" y="88"/>
                  </a:lnTo>
                  <a:lnTo>
                    <a:pt x="116" y="88"/>
                  </a:lnTo>
                  <a:lnTo>
                    <a:pt x="112" y="90"/>
                  </a:lnTo>
                  <a:lnTo>
                    <a:pt x="110" y="90"/>
                  </a:lnTo>
                  <a:lnTo>
                    <a:pt x="108" y="92"/>
                  </a:lnTo>
                  <a:lnTo>
                    <a:pt x="106" y="96"/>
                  </a:lnTo>
                  <a:lnTo>
                    <a:pt x="106" y="98"/>
                  </a:lnTo>
                  <a:lnTo>
                    <a:pt x="106" y="100"/>
                  </a:lnTo>
                  <a:lnTo>
                    <a:pt x="106" y="104"/>
                  </a:lnTo>
                  <a:lnTo>
                    <a:pt x="104" y="108"/>
                  </a:lnTo>
                  <a:lnTo>
                    <a:pt x="102" y="110"/>
                  </a:lnTo>
                  <a:lnTo>
                    <a:pt x="100" y="110"/>
                  </a:lnTo>
                  <a:lnTo>
                    <a:pt x="98" y="114"/>
                  </a:lnTo>
                  <a:lnTo>
                    <a:pt x="96" y="116"/>
                  </a:lnTo>
                  <a:lnTo>
                    <a:pt x="98" y="120"/>
                  </a:lnTo>
                  <a:lnTo>
                    <a:pt x="98" y="122"/>
                  </a:lnTo>
                  <a:lnTo>
                    <a:pt x="98" y="124"/>
                  </a:lnTo>
                  <a:lnTo>
                    <a:pt x="98" y="122"/>
                  </a:lnTo>
                  <a:lnTo>
                    <a:pt x="98" y="124"/>
                  </a:lnTo>
                  <a:lnTo>
                    <a:pt x="100" y="126"/>
                  </a:lnTo>
                  <a:lnTo>
                    <a:pt x="102" y="128"/>
                  </a:lnTo>
                  <a:lnTo>
                    <a:pt x="104" y="132"/>
                  </a:lnTo>
                  <a:lnTo>
                    <a:pt x="104" y="134"/>
                  </a:lnTo>
                  <a:lnTo>
                    <a:pt x="102" y="138"/>
                  </a:lnTo>
                  <a:lnTo>
                    <a:pt x="102" y="144"/>
                  </a:lnTo>
                  <a:lnTo>
                    <a:pt x="102" y="150"/>
                  </a:lnTo>
                  <a:lnTo>
                    <a:pt x="102" y="154"/>
                  </a:lnTo>
                  <a:lnTo>
                    <a:pt x="104" y="158"/>
                  </a:lnTo>
                  <a:lnTo>
                    <a:pt x="104" y="162"/>
                  </a:lnTo>
                  <a:lnTo>
                    <a:pt x="106" y="168"/>
                  </a:lnTo>
                  <a:lnTo>
                    <a:pt x="108" y="172"/>
                  </a:lnTo>
                  <a:lnTo>
                    <a:pt x="108" y="174"/>
                  </a:lnTo>
                  <a:lnTo>
                    <a:pt x="108" y="176"/>
                  </a:lnTo>
                  <a:lnTo>
                    <a:pt x="104" y="178"/>
                  </a:lnTo>
                  <a:lnTo>
                    <a:pt x="100" y="178"/>
                  </a:lnTo>
                  <a:lnTo>
                    <a:pt x="96" y="180"/>
                  </a:lnTo>
                  <a:lnTo>
                    <a:pt x="92" y="182"/>
                  </a:lnTo>
                  <a:lnTo>
                    <a:pt x="88" y="186"/>
                  </a:lnTo>
                  <a:lnTo>
                    <a:pt x="86" y="190"/>
                  </a:lnTo>
                  <a:lnTo>
                    <a:pt x="86" y="192"/>
                  </a:lnTo>
                  <a:lnTo>
                    <a:pt x="86" y="194"/>
                  </a:lnTo>
                  <a:lnTo>
                    <a:pt x="84" y="198"/>
                  </a:lnTo>
                  <a:lnTo>
                    <a:pt x="82" y="200"/>
                  </a:lnTo>
                  <a:lnTo>
                    <a:pt x="78" y="202"/>
                  </a:lnTo>
                  <a:lnTo>
                    <a:pt x="74" y="204"/>
                  </a:lnTo>
                  <a:lnTo>
                    <a:pt x="68" y="204"/>
                  </a:lnTo>
                  <a:lnTo>
                    <a:pt x="68" y="202"/>
                  </a:lnTo>
                  <a:lnTo>
                    <a:pt x="66" y="202"/>
                  </a:lnTo>
                  <a:lnTo>
                    <a:pt x="64" y="202"/>
                  </a:lnTo>
                  <a:lnTo>
                    <a:pt x="60" y="200"/>
                  </a:lnTo>
                  <a:lnTo>
                    <a:pt x="58" y="202"/>
                  </a:lnTo>
                  <a:lnTo>
                    <a:pt x="58" y="204"/>
                  </a:lnTo>
                  <a:lnTo>
                    <a:pt x="56" y="204"/>
                  </a:lnTo>
                  <a:lnTo>
                    <a:pt x="46" y="208"/>
                  </a:lnTo>
                  <a:lnTo>
                    <a:pt x="32" y="210"/>
                  </a:lnTo>
                  <a:lnTo>
                    <a:pt x="12" y="212"/>
                  </a:lnTo>
                  <a:lnTo>
                    <a:pt x="12" y="210"/>
                  </a:lnTo>
                  <a:lnTo>
                    <a:pt x="10" y="206"/>
                  </a:lnTo>
                  <a:lnTo>
                    <a:pt x="10" y="204"/>
                  </a:lnTo>
                  <a:lnTo>
                    <a:pt x="6" y="202"/>
                  </a:lnTo>
                  <a:lnTo>
                    <a:pt x="6" y="200"/>
                  </a:lnTo>
                  <a:lnTo>
                    <a:pt x="4" y="198"/>
                  </a:lnTo>
                  <a:lnTo>
                    <a:pt x="2" y="194"/>
                  </a:lnTo>
                  <a:lnTo>
                    <a:pt x="2" y="190"/>
                  </a:lnTo>
                  <a:lnTo>
                    <a:pt x="2" y="184"/>
                  </a:lnTo>
                  <a:lnTo>
                    <a:pt x="4" y="184"/>
                  </a:lnTo>
                  <a:lnTo>
                    <a:pt x="6" y="186"/>
                  </a:lnTo>
                  <a:lnTo>
                    <a:pt x="8" y="184"/>
                  </a:lnTo>
                  <a:lnTo>
                    <a:pt x="12" y="184"/>
                  </a:lnTo>
                  <a:lnTo>
                    <a:pt x="14" y="182"/>
                  </a:lnTo>
                  <a:lnTo>
                    <a:pt x="18" y="180"/>
                  </a:lnTo>
                  <a:lnTo>
                    <a:pt x="18" y="176"/>
                  </a:lnTo>
                  <a:lnTo>
                    <a:pt x="18" y="174"/>
                  </a:lnTo>
                  <a:lnTo>
                    <a:pt x="18" y="172"/>
                  </a:lnTo>
                  <a:lnTo>
                    <a:pt x="16" y="168"/>
                  </a:lnTo>
                  <a:lnTo>
                    <a:pt x="14" y="162"/>
                  </a:lnTo>
                  <a:lnTo>
                    <a:pt x="12" y="156"/>
                  </a:lnTo>
                  <a:lnTo>
                    <a:pt x="12" y="152"/>
                  </a:lnTo>
                  <a:lnTo>
                    <a:pt x="12" y="150"/>
                  </a:lnTo>
                  <a:lnTo>
                    <a:pt x="12" y="146"/>
                  </a:lnTo>
                  <a:lnTo>
                    <a:pt x="14" y="144"/>
                  </a:lnTo>
                  <a:lnTo>
                    <a:pt x="12" y="140"/>
                  </a:lnTo>
                  <a:lnTo>
                    <a:pt x="12" y="136"/>
                  </a:lnTo>
                  <a:lnTo>
                    <a:pt x="10" y="132"/>
                  </a:lnTo>
                  <a:lnTo>
                    <a:pt x="10" y="130"/>
                  </a:lnTo>
                  <a:lnTo>
                    <a:pt x="8" y="130"/>
                  </a:lnTo>
                  <a:lnTo>
                    <a:pt x="6" y="128"/>
                  </a:lnTo>
                  <a:lnTo>
                    <a:pt x="4" y="126"/>
                  </a:lnTo>
                  <a:lnTo>
                    <a:pt x="0" y="128"/>
                  </a:lnTo>
                  <a:lnTo>
                    <a:pt x="0" y="126"/>
                  </a:lnTo>
                  <a:lnTo>
                    <a:pt x="0" y="124"/>
                  </a:lnTo>
                  <a:lnTo>
                    <a:pt x="2" y="120"/>
                  </a:lnTo>
                  <a:lnTo>
                    <a:pt x="4" y="114"/>
                  </a:lnTo>
                  <a:lnTo>
                    <a:pt x="6" y="104"/>
                  </a:lnTo>
                  <a:lnTo>
                    <a:pt x="4" y="104"/>
                  </a:lnTo>
                  <a:lnTo>
                    <a:pt x="4" y="102"/>
                  </a:lnTo>
                  <a:lnTo>
                    <a:pt x="4" y="100"/>
                  </a:lnTo>
                  <a:lnTo>
                    <a:pt x="6" y="96"/>
                  </a:lnTo>
                  <a:lnTo>
                    <a:pt x="8" y="92"/>
                  </a:lnTo>
                  <a:lnTo>
                    <a:pt x="12" y="88"/>
                  </a:lnTo>
                  <a:lnTo>
                    <a:pt x="18" y="82"/>
                  </a:lnTo>
                  <a:lnTo>
                    <a:pt x="18" y="78"/>
                  </a:lnTo>
                  <a:lnTo>
                    <a:pt x="18" y="66"/>
                  </a:lnTo>
                  <a:lnTo>
                    <a:pt x="18" y="50"/>
                  </a:lnTo>
                  <a:lnTo>
                    <a:pt x="20" y="38"/>
                  </a:lnTo>
                  <a:lnTo>
                    <a:pt x="26" y="30"/>
                  </a:lnTo>
                  <a:lnTo>
                    <a:pt x="24" y="30"/>
                  </a:lnTo>
                  <a:lnTo>
                    <a:pt x="24" y="26"/>
                  </a:lnTo>
                  <a:lnTo>
                    <a:pt x="22" y="22"/>
                  </a:lnTo>
                  <a:lnTo>
                    <a:pt x="20" y="16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8" y="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48" name="Freeform 282"/>
            <p:cNvSpPr>
              <a:spLocks/>
            </p:cNvSpPr>
            <p:nvPr/>
          </p:nvSpPr>
          <p:spPr bwMode="gray">
            <a:xfrm>
              <a:off x="1119" y="2816"/>
              <a:ext cx="218" cy="250"/>
            </a:xfrm>
            <a:custGeom>
              <a:avLst/>
              <a:gdLst>
                <a:gd name="T0" fmla="*/ 186 w 218"/>
                <a:gd name="T1" fmla="*/ 4 h 250"/>
                <a:gd name="T2" fmla="*/ 174 w 218"/>
                <a:gd name="T3" fmla="*/ 16 h 250"/>
                <a:gd name="T4" fmla="*/ 28 w 218"/>
                <a:gd name="T5" fmla="*/ 22 h 250"/>
                <a:gd name="T6" fmla="*/ 24 w 218"/>
                <a:gd name="T7" fmla="*/ 82 h 250"/>
                <a:gd name="T8" fmla="*/ 14 w 218"/>
                <a:gd name="T9" fmla="*/ 84 h 250"/>
                <a:gd name="T10" fmla="*/ 10 w 218"/>
                <a:gd name="T11" fmla="*/ 90 h 250"/>
                <a:gd name="T12" fmla="*/ 6 w 218"/>
                <a:gd name="T13" fmla="*/ 100 h 250"/>
                <a:gd name="T14" fmla="*/ 2 w 218"/>
                <a:gd name="T15" fmla="*/ 106 h 250"/>
                <a:gd name="T16" fmla="*/ 0 w 218"/>
                <a:gd name="T17" fmla="*/ 110 h 250"/>
                <a:gd name="T18" fmla="*/ 4 w 218"/>
                <a:gd name="T19" fmla="*/ 122 h 250"/>
                <a:gd name="T20" fmla="*/ 6 w 218"/>
                <a:gd name="T21" fmla="*/ 128 h 250"/>
                <a:gd name="T22" fmla="*/ 6 w 218"/>
                <a:gd name="T23" fmla="*/ 136 h 250"/>
                <a:gd name="T24" fmla="*/ 6 w 218"/>
                <a:gd name="T25" fmla="*/ 152 h 250"/>
                <a:gd name="T26" fmla="*/ 14 w 218"/>
                <a:gd name="T27" fmla="*/ 174 h 250"/>
                <a:gd name="T28" fmla="*/ 24 w 218"/>
                <a:gd name="T29" fmla="*/ 186 h 250"/>
                <a:gd name="T30" fmla="*/ 32 w 218"/>
                <a:gd name="T31" fmla="*/ 196 h 250"/>
                <a:gd name="T32" fmla="*/ 50 w 218"/>
                <a:gd name="T33" fmla="*/ 222 h 250"/>
                <a:gd name="T34" fmla="*/ 56 w 218"/>
                <a:gd name="T35" fmla="*/ 230 h 250"/>
                <a:gd name="T36" fmla="*/ 66 w 218"/>
                <a:gd name="T37" fmla="*/ 238 h 250"/>
                <a:gd name="T38" fmla="*/ 78 w 218"/>
                <a:gd name="T39" fmla="*/ 240 h 250"/>
                <a:gd name="T40" fmla="*/ 88 w 218"/>
                <a:gd name="T41" fmla="*/ 250 h 250"/>
                <a:gd name="T42" fmla="*/ 114 w 218"/>
                <a:gd name="T43" fmla="*/ 250 h 250"/>
                <a:gd name="T44" fmla="*/ 138 w 218"/>
                <a:gd name="T45" fmla="*/ 250 h 250"/>
                <a:gd name="T46" fmla="*/ 180 w 218"/>
                <a:gd name="T47" fmla="*/ 244 h 250"/>
                <a:gd name="T48" fmla="*/ 180 w 218"/>
                <a:gd name="T49" fmla="*/ 222 h 250"/>
                <a:gd name="T50" fmla="*/ 172 w 218"/>
                <a:gd name="T51" fmla="*/ 210 h 250"/>
                <a:gd name="T52" fmla="*/ 160 w 218"/>
                <a:gd name="T53" fmla="*/ 196 h 250"/>
                <a:gd name="T54" fmla="*/ 154 w 218"/>
                <a:gd name="T55" fmla="*/ 192 h 250"/>
                <a:gd name="T56" fmla="*/ 152 w 218"/>
                <a:gd name="T57" fmla="*/ 184 h 250"/>
                <a:gd name="T58" fmla="*/ 156 w 218"/>
                <a:gd name="T59" fmla="*/ 176 h 250"/>
                <a:gd name="T60" fmla="*/ 156 w 218"/>
                <a:gd name="T61" fmla="*/ 158 h 250"/>
                <a:gd name="T62" fmla="*/ 160 w 218"/>
                <a:gd name="T63" fmla="*/ 150 h 250"/>
                <a:gd name="T64" fmla="*/ 176 w 218"/>
                <a:gd name="T65" fmla="*/ 130 h 250"/>
                <a:gd name="T66" fmla="*/ 188 w 218"/>
                <a:gd name="T67" fmla="*/ 108 h 250"/>
                <a:gd name="T68" fmla="*/ 192 w 218"/>
                <a:gd name="T69" fmla="*/ 94 h 250"/>
                <a:gd name="T70" fmla="*/ 200 w 218"/>
                <a:gd name="T71" fmla="*/ 82 h 250"/>
                <a:gd name="T72" fmla="*/ 208 w 218"/>
                <a:gd name="T73" fmla="*/ 78 h 250"/>
                <a:gd name="T74" fmla="*/ 216 w 218"/>
                <a:gd name="T75" fmla="*/ 70 h 250"/>
                <a:gd name="T76" fmla="*/ 218 w 218"/>
                <a:gd name="T77" fmla="*/ 66 h 250"/>
                <a:gd name="T78" fmla="*/ 212 w 218"/>
                <a:gd name="T79" fmla="*/ 54 h 250"/>
                <a:gd name="T80" fmla="*/ 204 w 218"/>
                <a:gd name="T81" fmla="*/ 40 h 250"/>
                <a:gd name="T82" fmla="*/ 200 w 218"/>
                <a:gd name="T83" fmla="*/ 32 h 250"/>
                <a:gd name="T84" fmla="*/ 200 w 218"/>
                <a:gd name="T85" fmla="*/ 22 h 250"/>
                <a:gd name="T86" fmla="*/ 192 w 218"/>
                <a:gd name="T87" fmla="*/ 8 h 2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8"/>
                <a:gd name="T133" fmla="*/ 0 h 250"/>
                <a:gd name="T134" fmla="*/ 218 w 218"/>
                <a:gd name="T135" fmla="*/ 250 h 2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8" h="250">
                  <a:moveTo>
                    <a:pt x="188" y="0"/>
                  </a:moveTo>
                  <a:lnTo>
                    <a:pt x="188" y="2"/>
                  </a:lnTo>
                  <a:lnTo>
                    <a:pt x="186" y="4"/>
                  </a:lnTo>
                  <a:lnTo>
                    <a:pt x="184" y="8"/>
                  </a:lnTo>
                  <a:lnTo>
                    <a:pt x="180" y="12"/>
                  </a:lnTo>
                  <a:lnTo>
                    <a:pt x="174" y="16"/>
                  </a:lnTo>
                  <a:lnTo>
                    <a:pt x="168" y="20"/>
                  </a:lnTo>
                  <a:lnTo>
                    <a:pt x="160" y="22"/>
                  </a:lnTo>
                  <a:lnTo>
                    <a:pt x="28" y="22"/>
                  </a:lnTo>
                  <a:lnTo>
                    <a:pt x="28" y="84"/>
                  </a:lnTo>
                  <a:lnTo>
                    <a:pt x="28" y="82"/>
                  </a:lnTo>
                  <a:lnTo>
                    <a:pt x="24" y="82"/>
                  </a:lnTo>
                  <a:lnTo>
                    <a:pt x="20" y="82"/>
                  </a:lnTo>
                  <a:lnTo>
                    <a:pt x="18" y="82"/>
                  </a:lnTo>
                  <a:lnTo>
                    <a:pt x="14" y="84"/>
                  </a:lnTo>
                  <a:lnTo>
                    <a:pt x="10" y="86"/>
                  </a:lnTo>
                  <a:lnTo>
                    <a:pt x="10" y="90"/>
                  </a:lnTo>
                  <a:lnTo>
                    <a:pt x="8" y="94"/>
                  </a:lnTo>
                  <a:lnTo>
                    <a:pt x="8" y="98"/>
                  </a:lnTo>
                  <a:lnTo>
                    <a:pt x="6" y="100"/>
                  </a:lnTo>
                  <a:lnTo>
                    <a:pt x="6" y="102"/>
                  </a:lnTo>
                  <a:lnTo>
                    <a:pt x="4" y="104"/>
                  </a:lnTo>
                  <a:lnTo>
                    <a:pt x="2" y="106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4"/>
                  </a:lnTo>
                  <a:lnTo>
                    <a:pt x="2" y="118"/>
                  </a:lnTo>
                  <a:lnTo>
                    <a:pt x="4" y="122"/>
                  </a:lnTo>
                  <a:lnTo>
                    <a:pt x="6" y="124"/>
                  </a:lnTo>
                  <a:lnTo>
                    <a:pt x="6" y="128"/>
                  </a:lnTo>
                  <a:lnTo>
                    <a:pt x="6" y="132"/>
                  </a:lnTo>
                  <a:lnTo>
                    <a:pt x="6" y="136"/>
                  </a:lnTo>
                  <a:lnTo>
                    <a:pt x="4" y="140"/>
                  </a:lnTo>
                  <a:lnTo>
                    <a:pt x="4" y="146"/>
                  </a:lnTo>
                  <a:lnTo>
                    <a:pt x="6" y="152"/>
                  </a:lnTo>
                  <a:lnTo>
                    <a:pt x="12" y="170"/>
                  </a:lnTo>
                  <a:lnTo>
                    <a:pt x="14" y="174"/>
                  </a:lnTo>
                  <a:lnTo>
                    <a:pt x="16" y="178"/>
                  </a:lnTo>
                  <a:lnTo>
                    <a:pt x="20" y="182"/>
                  </a:lnTo>
                  <a:lnTo>
                    <a:pt x="24" y="186"/>
                  </a:lnTo>
                  <a:lnTo>
                    <a:pt x="26" y="190"/>
                  </a:lnTo>
                  <a:lnTo>
                    <a:pt x="30" y="194"/>
                  </a:lnTo>
                  <a:lnTo>
                    <a:pt x="32" y="196"/>
                  </a:lnTo>
                  <a:lnTo>
                    <a:pt x="38" y="204"/>
                  </a:lnTo>
                  <a:lnTo>
                    <a:pt x="44" y="214"/>
                  </a:lnTo>
                  <a:lnTo>
                    <a:pt x="50" y="222"/>
                  </a:lnTo>
                  <a:lnTo>
                    <a:pt x="54" y="228"/>
                  </a:lnTo>
                  <a:lnTo>
                    <a:pt x="54" y="230"/>
                  </a:lnTo>
                  <a:lnTo>
                    <a:pt x="56" y="230"/>
                  </a:lnTo>
                  <a:lnTo>
                    <a:pt x="60" y="234"/>
                  </a:lnTo>
                  <a:lnTo>
                    <a:pt x="62" y="236"/>
                  </a:lnTo>
                  <a:lnTo>
                    <a:pt x="66" y="238"/>
                  </a:lnTo>
                  <a:lnTo>
                    <a:pt x="72" y="240"/>
                  </a:lnTo>
                  <a:lnTo>
                    <a:pt x="76" y="240"/>
                  </a:lnTo>
                  <a:lnTo>
                    <a:pt x="78" y="240"/>
                  </a:lnTo>
                  <a:lnTo>
                    <a:pt x="80" y="242"/>
                  </a:lnTo>
                  <a:lnTo>
                    <a:pt x="84" y="244"/>
                  </a:lnTo>
                  <a:lnTo>
                    <a:pt x="88" y="250"/>
                  </a:lnTo>
                  <a:lnTo>
                    <a:pt x="92" y="250"/>
                  </a:lnTo>
                  <a:lnTo>
                    <a:pt x="102" y="250"/>
                  </a:lnTo>
                  <a:lnTo>
                    <a:pt x="114" y="250"/>
                  </a:lnTo>
                  <a:lnTo>
                    <a:pt x="122" y="250"/>
                  </a:lnTo>
                  <a:lnTo>
                    <a:pt x="126" y="250"/>
                  </a:lnTo>
                  <a:lnTo>
                    <a:pt x="138" y="250"/>
                  </a:lnTo>
                  <a:lnTo>
                    <a:pt x="152" y="248"/>
                  </a:lnTo>
                  <a:lnTo>
                    <a:pt x="168" y="246"/>
                  </a:lnTo>
                  <a:lnTo>
                    <a:pt x="180" y="244"/>
                  </a:lnTo>
                  <a:lnTo>
                    <a:pt x="184" y="240"/>
                  </a:lnTo>
                  <a:lnTo>
                    <a:pt x="182" y="222"/>
                  </a:lnTo>
                  <a:lnTo>
                    <a:pt x="180" y="222"/>
                  </a:lnTo>
                  <a:lnTo>
                    <a:pt x="178" y="218"/>
                  </a:lnTo>
                  <a:lnTo>
                    <a:pt x="176" y="214"/>
                  </a:lnTo>
                  <a:lnTo>
                    <a:pt x="172" y="210"/>
                  </a:lnTo>
                  <a:lnTo>
                    <a:pt x="168" y="204"/>
                  </a:lnTo>
                  <a:lnTo>
                    <a:pt x="164" y="200"/>
                  </a:lnTo>
                  <a:lnTo>
                    <a:pt x="160" y="196"/>
                  </a:lnTo>
                  <a:lnTo>
                    <a:pt x="158" y="194"/>
                  </a:lnTo>
                  <a:lnTo>
                    <a:pt x="156" y="194"/>
                  </a:lnTo>
                  <a:lnTo>
                    <a:pt x="154" y="192"/>
                  </a:lnTo>
                  <a:lnTo>
                    <a:pt x="152" y="190"/>
                  </a:lnTo>
                  <a:lnTo>
                    <a:pt x="152" y="188"/>
                  </a:lnTo>
                  <a:lnTo>
                    <a:pt x="152" y="184"/>
                  </a:lnTo>
                  <a:lnTo>
                    <a:pt x="156" y="182"/>
                  </a:lnTo>
                  <a:lnTo>
                    <a:pt x="156" y="180"/>
                  </a:lnTo>
                  <a:lnTo>
                    <a:pt x="156" y="176"/>
                  </a:lnTo>
                  <a:lnTo>
                    <a:pt x="156" y="172"/>
                  </a:lnTo>
                  <a:lnTo>
                    <a:pt x="156" y="166"/>
                  </a:lnTo>
                  <a:lnTo>
                    <a:pt x="156" y="158"/>
                  </a:lnTo>
                  <a:lnTo>
                    <a:pt x="158" y="154"/>
                  </a:lnTo>
                  <a:lnTo>
                    <a:pt x="160" y="150"/>
                  </a:lnTo>
                  <a:lnTo>
                    <a:pt x="164" y="144"/>
                  </a:lnTo>
                  <a:lnTo>
                    <a:pt x="168" y="136"/>
                  </a:lnTo>
                  <a:lnTo>
                    <a:pt x="176" y="130"/>
                  </a:lnTo>
                  <a:lnTo>
                    <a:pt x="178" y="128"/>
                  </a:lnTo>
                  <a:lnTo>
                    <a:pt x="182" y="118"/>
                  </a:lnTo>
                  <a:lnTo>
                    <a:pt x="188" y="108"/>
                  </a:lnTo>
                  <a:lnTo>
                    <a:pt x="188" y="98"/>
                  </a:lnTo>
                  <a:lnTo>
                    <a:pt x="190" y="96"/>
                  </a:lnTo>
                  <a:lnTo>
                    <a:pt x="192" y="94"/>
                  </a:lnTo>
                  <a:lnTo>
                    <a:pt x="194" y="90"/>
                  </a:lnTo>
                  <a:lnTo>
                    <a:pt x="198" y="86"/>
                  </a:lnTo>
                  <a:lnTo>
                    <a:pt x="200" y="82"/>
                  </a:lnTo>
                  <a:lnTo>
                    <a:pt x="204" y="80"/>
                  </a:lnTo>
                  <a:lnTo>
                    <a:pt x="206" y="78"/>
                  </a:lnTo>
                  <a:lnTo>
                    <a:pt x="208" y="78"/>
                  </a:lnTo>
                  <a:lnTo>
                    <a:pt x="212" y="76"/>
                  </a:lnTo>
                  <a:lnTo>
                    <a:pt x="214" y="72"/>
                  </a:lnTo>
                  <a:lnTo>
                    <a:pt x="216" y="70"/>
                  </a:lnTo>
                  <a:lnTo>
                    <a:pt x="218" y="68"/>
                  </a:lnTo>
                  <a:lnTo>
                    <a:pt x="218" y="66"/>
                  </a:lnTo>
                  <a:lnTo>
                    <a:pt x="216" y="64"/>
                  </a:lnTo>
                  <a:lnTo>
                    <a:pt x="214" y="60"/>
                  </a:lnTo>
                  <a:lnTo>
                    <a:pt x="212" y="54"/>
                  </a:lnTo>
                  <a:lnTo>
                    <a:pt x="210" y="50"/>
                  </a:lnTo>
                  <a:lnTo>
                    <a:pt x="206" y="44"/>
                  </a:lnTo>
                  <a:lnTo>
                    <a:pt x="204" y="40"/>
                  </a:lnTo>
                  <a:lnTo>
                    <a:pt x="204" y="38"/>
                  </a:lnTo>
                  <a:lnTo>
                    <a:pt x="202" y="34"/>
                  </a:lnTo>
                  <a:lnTo>
                    <a:pt x="200" y="32"/>
                  </a:lnTo>
                  <a:lnTo>
                    <a:pt x="200" y="28"/>
                  </a:lnTo>
                  <a:lnTo>
                    <a:pt x="200" y="22"/>
                  </a:lnTo>
                  <a:lnTo>
                    <a:pt x="198" y="18"/>
                  </a:lnTo>
                  <a:lnTo>
                    <a:pt x="196" y="12"/>
                  </a:lnTo>
                  <a:lnTo>
                    <a:pt x="192" y="8"/>
                  </a:lnTo>
                  <a:lnTo>
                    <a:pt x="188" y="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49" name="Freeform 283"/>
            <p:cNvSpPr>
              <a:spLocks/>
            </p:cNvSpPr>
            <p:nvPr/>
          </p:nvSpPr>
          <p:spPr bwMode="gray">
            <a:xfrm>
              <a:off x="1023" y="2986"/>
              <a:ext cx="148" cy="84"/>
            </a:xfrm>
            <a:custGeom>
              <a:avLst/>
              <a:gdLst>
                <a:gd name="T0" fmla="*/ 106 w 148"/>
                <a:gd name="T1" fmla="*/ 0 h 84"/>
                <a:gd name="T2" fmla="*/ 98 w 148"/>
                <a:gd name="T3" fmla="*/ 2 h 84"/>
                <a:gd name="T4" fmla="*/ 90 w 148"/>
                <a:gd name="T5" fmla="*/ 6 h 84"/>
                <a:gd name="T6" fmla="*/ 84 w 148"/>
                <a:gd name="T7" fmla="*/ 12 h 84"/>
                <a:gd name="T8" fmla="*/ 82 w 148"/>
                <a:gd name="T9" fmla="*/ 22 h 84"/>
                <a:gd name="T10" fmla="*/ 76 w 148"/>
                <a:gd name="T11" fmla="*/ 28 h 84"/>
                <a:gd name="T12" fmla="*/ 70 w 148"/>
                <a:gd name="T13" fmla="*/ 28 h 84"/>
                <a:gd name="T14" fmla="*/ 64 w 148"/>
                <a:gd name="T15" fmla="*/ 26 h 84"/>
                <a:gd name="T16" fmla="*/ 60 w 148"/>
                <a:gd name="T17" fmla="*/ 26 h 84"/>
                <a:gd name="T18" fmla="*/ 58 w 148"/>
                <a:gd name="T19" fmla="*/ 26 h 84"/>
                <a:gd name="T20" fmla="*/ 54 w 148"/>
                <a:gd name="T21" fmla="*/ 28 h 84"/>
                <a:gd name="T22" fmla="*/ 48 w 148"/>
                <a:gd name="T23" fmla="*/ 30 h 84"/>
                <a:gd name="T24" fmla="*/ 36 w 148"/>
                <a:gd name="T25" fmla="*/ 34 h 84"/>
                <a:gd name="T26" fmla="*/ 26 w 148"/>
                <a:gd name="T27" fmla="*/ 36 h 84"/>
                <a:gd name="T28" fmla="*/ 10 w 148"/>
                <a:gd name="T29" fmla="*/ 38 h 84"/>
                <a:gd name="T30" fmla="*/ 6 w 148"/>
                <a:gd name="T31" fmla="*/ 46 h 84"/>
                <a:gd name="T32" fmla="*/ 4 w 148"/>
                <a:gd name="T33" fmla="*/ 50 h 84"/>
                <a:gd name="T34" fmla="*/ 0 w 148"/>
                <a:gd name="T35" fmla="*/ 50 h 84"/>
                <a:gd name="T36" fmla="*/ 2 w 148"/>
                <a:gd name="T37" fmla="*/ 52 h 84"/>
                <a:gd name="T38" fmla="*/ 4 w 148"/>
                <a:gd name="T39" fmla="*/ 54 h 84"/>
                <a:gd name="T40" fmla="*/ 6 w 148"/>
                <a:gd name="T41" fmla="*/ 60 h 84"/>
                <a:gd name="T42" fmla="*/ 10 w 148"/>
                <a:gd name="T43" fmla="*/ 70 h 84"/>
                <a:gd name="T44" fmla="*/ 26 w 148"/>
                <a:gd name="T45" fmla="*/ 84 h 84"/>
                <a:gd name="T46" fmla="*/ 38 w 148"/>
                <a:gd name="T47" fmla="*/ 74 h 84"/>
                <a:gd name="T48" fmla="*/ 42 w 148"/>
                <a:gd name="T49" fmla="*/ 68 h 84"/>
                <a:gd name="T50" fmla="*/ 48 w 148"/>
                <a:gd name="T51" fmla="*/ 62 h 84"/>
                <a:gd name="T52" fmla="*/ 58 w 148"/>
                <a:gd name="T53" fmla="*/ 60 h 84"/>
                <a:gd name="T54" fmla="*/ 60 w 148"/>
                <a:gd name="T55" fmla="*/ 62 h 84"/>
                <a:gd name="T56" fmla="*/ 62 w 148"/>
                <a:gd name="T57" fmla="*/ 68 h 84"/>
                <a:gd name="T58" fmla="*/ 64 w 148"/>
                <a:gd name="T59" fmla="*/ 70 h 84"/>
                <a:gd name="T60" fmla="*/ 74 w 148"/>
                <a:gd name="T61" fmla="*/ 68 h 84"/>
                <a:gd name="T62" fmla="*/ 86 w 148"/>
                <a:gd name="T63" fmla="*/ 68 h 84"/>
                <a:gd name="T64" fmla="*/ 118 w 148"/>
                <a:gd name="T65" fmla="*/ 62 h 84"/>
                <a:gd name="T66" fmla="*/ 146 w 148"/>
                <a:gd name="T67" fmla="*/ 52 h 84"/>
                <a:gd name="T68" fmla="*/ 132 w 148"/>
                <a:gd name="T69" fmla="*/ 34 h 84"/>
                <a:gd name="T70" fmla="*/ 122 w 148"/>
                <a:gd name="T71" fmla="*/ 22 h 84"/>
                <a:gd name="T72" fmla="*/ 118 w 148"/>
                <a:gd name="T73" fmla="*/ 16 h 84"/>
                <a:gd name="T74" fmla="*/ 112 w 148"/>
                <a:gd name="T75" fmla="*/ 8 h 84"/>
                <a:gd name="T76" fmla="*/ 106 w 148"/>
                <a:gd name="T77" fmla="*/ 0 h 8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48"/>
                <a:gd name="T118" fmla="*/ 0 h 84"/>
                <a:gd name="T119" fmla="*/ 148 w 148"/>
                <a:gd name="T120" fmla="*/ 84 h 8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48" h="84">
                  <a:moveTo>
                    <a:pt x="106" y="0"/>
                  </a:moveTo>
                  <a:lnTo>
                    <a:pt x="106" y="0"/>
                  </a:lnTo>
                  <a:lnTo>
                    <a:pt x="102" y="0"/>
                  </a:lnTo>
                  <a:lnTo>
                    <a:pt x="98" y="2"/>
                  </a:lnTo>
                  <a:lnTo>
                    <a:pt x="94" y="4"/>
                  </a:lnTo>
                  <a:lnTo>
                    <a:pt x="90" y="6"/>
                  </a:lnTo>
                  <a:lnTo>
                    <a:pt x="86" y="10"/>
                  </a:lnTo>
                  <a:lnTo>
                    <a:pt x="84" y="12"/>
                  </a:lnTo>
                  <a:lnTo>
                    <a:pt x="84" y="18"/>
                  </a:lnTo>
                  <a:lnTo>
                    <a:pt x="82" y="22"/>
                  </a:lnTo>
                  <a:lnTo>
                    <a:pt x="78" y="26"/>
                  </a:lnTo>
                  <a:lnTo>
                    <a:pt x="76" y="28"/>
                  </a:lnTo>
                  <a:lnTo>
                    <a:pt x="74" y="28"/>
                  </a:lnTo>
                  <a:lnTo>
                    <a:pt x="70" y="28"/>
                  </a:lnTo>
                  <a:lnTo>
                    <a:pt x="68" y="28"/>
                  </a:lnTo>
                  <a:lnTo>
                    <a:pt x="64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60" y="24"/>
                  </a:lnTo>
                  <a:lnTo>
                    <a:pt x="58" y="26"/>
                  </a:lnTo>
                  <a:lnTo>
                    <a:pt x="56" y="28"/>
                  </a:lnTo>
                  <a:lnTo>
                    <a:pt x="54" y="28"/>
                  </a:lnTo>
                  <a:lnTo>
                    <a:pt x="52" y="28"/>
                  </a:lnTo>
                  <a:lnTo>
                    <a:pt x="48" y="30"/>
                  </a:lnTo>
                  <a:lnTo>
                    <a:pt x="42" y="32"/>
                  </a:lnTo>
                  <a:lnTo>
                    <a:pt x="36" y="34"/>
                  </a:lnTo>
                  <a:lnTo>
                    <a:pt x="30" y="36"/>
                  </a:lnTo>
                  <a:lnTo>
                    <a:pt x="26" y="36"/>
                  </a:lnTo>
                  <a:lnTo>
                    <a:pt x="10" y="36"/>
                  </a:lnTo>
                  <a:lnTo>
                    <a:pt x="10" y="38"/>
                  </a:lnTo>
                  <a:lnTo>
                    <a:pt x="8" y="42"/>
                  </a:lnTo>
                  <a:lnTo>
                    <a:pt x="6" y="46"/>
                  </a:lnTo>
                  <a:lnTo>
                    <a:pt x="4" y="50"/>
                  </a:lnTo>
                  <a:lnTo>
                    <a:pt x="2" y="50"/>
                  </a:lnTo>
                  <a:lnTo>
                    <a:pt x="0" y="50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4" y="56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10" y="70"/>
                  </a:lnTo>
                  <a:lnTo>
                    <a:pt x="14" y="74"/>
                  </a:lnTo>
                  <a:lnTo>
                    <a:pt x="26" y="84"/>
                  </a:lnTo>
                  <a:lnTo>
                    <a:pt x="38" y="74"/>
                  </a:lnTo>
                  <a:lnTo>
                    <a:pt x="40" y="72"/>
                  </a:lnTo>
                  <a:lnTo>
                    <a:pt x="42" y="68"/>
                  </a:lnTo>
                  <a:lnTo>
                    <a:pt x="44" y="66"/>
                  </a:lnTo>
                  <a:lnTo>
                    <a:pt x="48" y="62"/>
                  </a:lnTo>
                  <a:lnTo>
                    <a:pt x="52" y="60"/>
                  </a:lnTo>
                  <a:lnTo>
                    <a:pt x="58" y="60"/>
                  </a:lnTo>
                  <a:lnTo>
                    <a:pt x="60" y="62"/>
                  </a:lnTo>
                  <a:lnTo>
                    <a:pt x="60" y="66"/>
                  </a:lnTo>
                  <a:lnTo>
                    <a:pt x="62" y="68"/>
                  </a:lnTo>
                  <a:lnTo>
                    <a:pt x="64" y="70"/>
                  </a:lnTo>
                  <a:lnTo>
                    <a:pt x="68" y="70"/>
                  </a:lnTo>
                  <a:lnTo>
                    <a:pt x="74" y="68"/>
                  </a:lnTo>
                  <a:lnTo>
                    <a:pt x="80" y="68"/>
                  </a:lnTo>
                  <a:lnTo>
                    <a:pt x="86" y="68"/>
                  </a:lnTo>
                  <a:lnTo>
                    <a:pt x="90" y="68"/>
                  </a:lnTo>
                  <a:lnTo>
                    <a:pt x="118" y="62"/>
                  </a:lnTo>
                  <a:lnTo>
                    <a:pt x="148" y="56"/>
                  </a:lnTo>
                  <a:lnTo>
                    <a:pt x="146" y="52"/>
                  </a:lnTo>
                  <a:lnTo>
                    <a:pt x="140" y="44"/>
                  </a:lnTo>
                  <a:lnTo>
                    <a:pt x="132" y="34"/>
                  </a:lnTo>
                  <a:lnTo>
                    <a:pt x="124" y="22"/>
                  </a:lnTo>
                  <a:lnTo>
                    <a:pt x="122" y="22"/>
                  </a:lnTo>
                  <a:lnTo>
                    <a:pt x="120" y="20"/>
                  </a:lnTo>
                  <a:lnTo>
                    <a:pt x="118" y="16"/>
                  </a:lnTo>
                  <a:lnTo>
                    <a:pt x="114" y="12"/>
                  </a:lnTo>
                  <a:lnTo>
                    <a:pt x="112" y="8"/>
                  </a:lnTo>
                  <a:lnTo>
                    <a:pt x="108" y="2"/>
                  </a:lnTo>
                  <a:lnTo>
                    <a:pt x="106" y="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50" name="Freeform 284"/>
            <p:cNvSpPr>
              <a:spLocks/>
            </p:cNvSpPr>
            <p:nvPr/>
          </p:nvSpPr>
          <p:spPr bwMode="gray">
            <a:xfrm>
              <a:off x="953" y="3082"/>
              <a:ext cx="74" cy="82"/>
            </a:xfrm>
            <a:custGeom>
              <a:avLst/>
              <a:gdLst>
                <a:gd name="T0" fmla="*/ 52 w 74"/>
                <a:gd name="T1" fmla="*/ 0 h 82"/>
                <a:gd name="T2" fmla="*/ 52 w 74"/>
                <a:gd name="T3" fmla="*/ 6 h 82"/>
                <a:gd name="T4" fmla="*/ 54 w 74"/>
                <a:gd name="T5" fmla="*/ 12 h 82"/>
                <a:gd name="T6" fmla="*/ 60 w 74"/>
                <a:gd name="T7" fmla="*/ 12 h 82"/>
                <a:gd name="T8" fmla="*/ 68 w 74"/>
                <a:gd name="T9" fmla="*/ 12 h 82"/>
                <a:gd name="T10" fmla="*/ 72 w 74"/>
                <a:gd name="T11" fmla="*/ 12 h 82"/>
                <a:gd name="T12" fmla="*/ 72 w 74"/>
                <a:gd name="T13" fmla="*/ 14 h 82"/>
                <a:gd name="T14" fmla="*/ 74 w 74"/>
                <a:gd name="T15" fmla="*/ 22 h 82"/>
                <a:gd name="T16" fmla="*/ 72 w 74"/>
                <a:gd name="T17" fmla="*/ 26 h 82"/>
                <a:gd name="T18" fmla="*/ 68 w 74"/>
                <a:gd name="T19" fmla="*/ 26 h 82"/>
                <a:gd name="T20" fmla="*/ 68 w 74"/>
                <a:gd name="T21" fmla="*/ 30 h 82"/>
                <a:gd name="T22" fmla="*/ 68 w 74"/>
                <a:gd name="T23" fmla="*/ 36 h 82"/>
                <a:gd name="T24" fmla="*/ 74 w 74"/>
                <a:gd name="T25" fmla="*/ 38 h 82"/>
                <a:gd name="T26" fmla="*/ 74 w 74"/>
                <a:gd name="T27" fmla="*/ 42 h 82"/>
                <a:gd name="T28" fmla="*/ 74 w 74"/>
                <a:gd name="T29" fmla="*/ 52 h 82"/>
                <a:gd name="T30" fmla="*/ 70 w 74"/>
                <a:gd name="T31" fmla="*/ 60 h 82"/>
                <a:gd name="T32" fmla="*/ 62 w 74"/>
                <a:gd name="T33" fmla="*/ 64 h 82"/>
                <a:gd name="T34" fmla="*/ 52 w 74"/>
                <a:gd name="T35" fmla="*/ 66 h 82"/>
                <a:gd name="T36" fmla="*/ 46 w 74"/>
                <a:gd name="T37" fmla="*/ 68 h 82"/>
                <a:gd name="T38" fmla="*/ 42 w 74"/>
                <a:gd name="T39" fmla="*/ 68 h 82"/>
                <a:gd name="T40" fmla="*/ 32 w 74"/>
                <a:gd name="T41" fmla="*/ 72 h 82"/>
                <a:gd name="T42" fmla="*/ 28 w 74"/>
                <a:gd name="T43" fmla="*/ 78 h 82"/>
                <a:gd name="T44" fmla="*/ 24 w 74"/>
                <a:gd name="T45" fmla="*/ 82 h 82"/>
                <a:gd name="T46" fmla="*/ 22 w 74"/>
                <a:gd name="T47" fmla="*/ 74 h 82"/>
                <a:gd name="T48" fmla="*/ 20 w 74"/>
                <a:gd name="T49" fmla="*/ 72 h 82"/>
                <a:gd name="T50" fmla="*/ 16 w 74"/>
                <a:gd name="T51" fmla="*/ 68 h 82"/>
                <a:gd name="T52" fmla="*/ 14 w 74"/>
                <a:gd name="T53" fmla="*/ 66 h 82"/>
                <a:gd name="T54" fmla="*/ 6 w 74"/>
                <a:gd name="T55" fmla="*/ 58 h 82"/>
                <a:gd name="T56" fmla="*/ 0 w 74"/>
                <a:gd name="T57" fmla="*/ 46 h 82"/>
                <a:gd name="T58" fmla="*/ 0 w 74"/>
                <a:gd name="T59" fmla="*/ 46 h 82"/>
                <a:gd name="T60" fmla="*/ 6 w 74"/>
                <a:gd name="T61" fmla="*/ 18 h 82"/>
                <a:gd name="T62" fmla="*/ 26 w 74"/>
                <a:gd name="T63" fmla="*/ 18 h 82"/>
                <a:gd name="T64" fmla="*/ 30 w 74"/>
                <a:gd name="T65" fmla="*/ 18 h 82"/>
                <a:gd name="T66" fmla="*/ 32 w 74"/>
                <a:gd name="T67" fmla="*/ 2 h 8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74"/>
                <a:gd name="T103" fmla="*/ 0 h 82"/>
                <a:gd name="T104" fmla="*/ 74 w 74"/>
                <a:gd name="T105" fmla="*/ 82 h 8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74" h="82">
                  <a:moveTo>
                    <a:pt x="32" y="2"/>
                  </a:moveTo>
                  <a:lnTo>
                    <a:pt x="52" y="0"/>
                  </a:lnTo>
                  <a:lnTo>
                    <a:pt x="52" y="2"/>
                  </a:lnTo>
                  <a:lnTo>
                    <a:pt x="52" y="6"/>
                  </a:lnTo>
                  <a:lnTo>
                    <a:pt x="52" y="10"/>
                  </a:lnTo>
                  <a:lnTo>
                    <a:pt x="54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8" y="12"/>
                  </a:lnTo>
                  <a:lnTo>
                    <a:pt x="72" y="12"/>
                  </a:lnTo>
                  <a:lnTo>
                    <a:pt x="72" y="14"/>
                  </a:lnTo>
                  <a:lnTo>
                    <a:pt x="74" y="18"/>
                  </a:lnTo>
                  <a:lnTo>
                    <a:pt x="74" y="22"/>
                  </a:lnTo>
                  <a:lnTo>
                    <a:pt x="72" y="26"/>
                  </a:lnTo>
                  <a:lnTo>
                    <a:pt x="70" y="26"/>
                  </a:lnTo>
                  <a:lnTo>
                    <a:pt x="68" y="26"/>
                  </a:lnTo>
                  <a:lnTo>
                    <a:pt x="68" y="28"/>
                  </a:lnTo>
                  <a:lnTo>
                    <a:pt x="68" y="30"/>
                  </a:lnTo>
                  <a:lnTo>
                    <a:pt x="68" y="34"/>
                  </a:lnTo>
                  <a:lnTo>
                    <a:pt x="68" y="36"/>
                  </a:lnTo>
                  <a:lnTo>
                    <a:pt x="74" y="38"/>
                  </a:lnTo>
                  <a:lnTo>
                    <a:pt x="74" y="42"/>
                  </a:lnTo>
                  <a:lnTo>
                    <a:pt x="74" y="46"/>
                  </a:lnTo>
                  <a:lnTo>
                    <a:pt x="74" y="52"/>
                  </a:lnTo>
                  <a:lnTo>
                    <a:pt x="72" y="56"/>
                  </a:lnTo>
                  <a:lnTo>
                    <a:pt x="70" y="60"/>
                  </a:lnTo>
                  <a:lnTo>
                    <a:pt x="68" y="62"/>
                  </a:lnTo>
                  <a:lnTo>
                    <a:pt x="62" y="64"/>
                  </a:lnTo>
                  <a:lnTo>
                    <a:pt x="56" y="66"/>
                  </a:lnTo>
                  <a:lnTo>
                    <a:pt x="52" y="66"/>
                  </a:lnTo>
                  <a:lnTo>
                    <a:pt x="48" y="68"/>
                  </a:lnTo>
                  <a:lnTo>
                    <a:pt x="46" y="68"/>
                  </a:lnTo>
                  <a:lnTo>
                    <a:pt x="44" y="62"/>
                  </a:lnTo>
                  <a:lnTo>
                    <a:pt x="42" y="68"/>
                  </a:lnTo>
                  <a:lnTo>
                    <a:pt x="32" y="72"/>
                  </a:lnTo>
                  <a:lnTo>
                    <a:pt x="30" y="74"/>
                  </a:lnTo>
                  <a:lnTo>
                    <a:pt x="28" y="78"/>
                  </a:lnTo>
                  <a:lnTo>
                    <a:pt x="26" y="80"/>
                  </a:lnTo>
                  <a:lnTo>
                    <a:pt x="24" y="82"/>
                  </a:lnTo>
                  <a:lnTo>
                    <a:pt x="22" y="74"/>
                  </a:lnTo>
                  <a:lnTo>
                    <a:pt x="20" y="72"/>
                  </a:lnTo>
                  <a:lnTo>
                    <a:pt x="20" y="68"/>
                  </a:lnTo>
                  <a:lnTo>
                    <a:pt x="16" y="68"/>
                  </a:lnTo>
                  <a:lnTo>
                    <a:pt x="16" y="66"/>
                  </a:lnTo>
                  <a:lnTo>
                    <a:pt x="14" y="66"/>
                  </a:lnTo>
                  <a:lnTo>
                    <a:pt x="10" y="62"/>
                  </a:lnTo>
                  <a:lnTo>
                    <a:pt x="6" y="58"/>
                  </a:lnTo>
                  <a:lnTo>
                    <a:pt x="2" y="54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6" y="18"/>
                  </a:lnTo>
                  <a:lnTo>
                    <a:pt x="26" y="18"/>
                  </a:lnTo>
                  <a:lnTo>
                    <a:pt x="28" y="18"/>
                  </a:lnTo>
                  <a:lnTo>
                    <a:pt x="30" y="18"/>
                  </a:lnTo>
                  <a:lnTo>
                    <a:pt x="30" y="14"/>
                  </a:lnTo>
                  <a:lnTo>
                    <a:pt x="32" y="2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51" name="Freeform 285"/>
            <p:cNvSpPr>
              <a:spLocks/>
            </p:cNvSpPr>
            <p:nvPr/>
          </p:nvSpPr>
          <p:spPr bwMode="gray">
            <a:xfrm>
              <a:off x="959" y="3084"/>
              <a:ext cx="26" cy="16"/>
            </a:xfrm>
            <a:custGeom>
              <a:avLst/>
              <a:gdLst>
                <a:gd name="T0" fmla="*/ 20 w 26"/>
                <a:gd name="T1" fmla="*/ 0 h 16"/>
                <a:gd name="T2" fmla="*/ 20 w 26"/>
                <a:gd name="T3" fmla="*/ 0 h 16"/>
                <a:gd name="T4" fmla="*/ 18 w 26"/>
                <a:gd name="T5" fmla="*/ 0 h 16"/>
                <a:gd name="T6" fmla="*/ 14 w 26"/>
                <a:gd name="T7" fmla="*/ 0 h 16"/>
                <a:gd name="T8" fmla="*/ 10 w 26"/>
                <a:gd name="T9" fmla="*/ 2 h 16"/>
                <a:gd name="T10" fmla="*/ 6 w 26"/>
                <a:gd name="T11" fmla="*/ 4 h 16"/>
                <a:gd name="T12" fmla="*/ 4 w 26"/>
                <a:gd name="T13" fmla="*/ 8 h 16"/>
                <a:gd name="T14" fmla="*/ 0 w 26"/>
                <a:gd name="T15" fmla="*/ 16 h 16"/>
                <a:gd name="T16" fmla="*/ 22 w 26"/>
                <a:gd name="T17" fmla="*/ 16 h 16"/>
                <a:gd name="T18" fmla="*/ 22 w 26"/>
                <a:gd name="T19" fmla="*/ 16 h 16"/>
                <a:gd name="T20" fmla="*/ 24 w 26"/>
                <a:gd name="T21" fmla="*/ 14 h 16"/>
                <a:gd name="T22" fmla="*/ 24 w 26"/>
                <a:gd name="T23" fmla="*/ 12 h 16"/>
                <a:gd name="T24" fmla="*/ 24 w 26"/>
                <a:gd name="T25" fmla="*/ 10 h 16"/>
                <a:gd name="T26" fmla="*/ 26 w 26"/>
                <a:gd name="T27" fmla="*/ 6 h 16"/>
                <a:gd name="T28" fmla="*/ 26 w 26"/>
                <a:gd name="T29" fmla="*/ 2 h 16"/>
                <a:gd name="T30" fmla="*/ 26 w 26"/>
                <a:gd name="T31" fmla="*/ 0 h 16"/>
                <a:gd name="T32" fmla="*/ 20 w 26"/>
                <a:gd name="T33" fmla="*/ 0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16"/>
                <a:gd name="T53" fmla="*/ 26 w 26"/>
                <a:gd name="T54" fmla="*/ 16 h 1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16">
                  <a:moveTo>
                    <a:pt x="20" y="0"/>
                  </a:moveTo>
                  <a:lnTo>
                    <a:pt x="20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6" y="4"/>
                  </a:lnTo>
                  <a:lnTo>
                    <a:pt x="4" y="8"/>
                  </a:lnTo>
                  <a:lnTo>
                    <a:pt x="0" y="16"/>
                  </a:lnTo>
                  <a:lnTo>
                    <a:pt x="22" y="16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6" y="6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0" y="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52" name="Freeform 286"/>
            <p:cNvSpPr>
              <a:spLocks/>
            </p:cNvSpPr>
            <p:nvPr/>
          </p:nvSpPr>
          <p:spPr bwMode="gray">
            <a:xfrm>
              <a:off x="977" y="3060"/>
              <a:ext cx="88" cy="122"/>
            </a:xfrm>
            <a:custGeom>
              <a:avLst/>
              <a:gdLst>
                <a:gd name="T0" fmla="*/ 10 w 88"/>
                <a:gd name="T1" fmla="*/ 120 h 122"/>
                <a:gd name="T2" fmla="*/ 12 w 88"/>
                <a:gd name="T3" fmla="*/ 122 h 122"/>
                <a:gd name="T4" fmla="*/ 10 w 88"/>
                <a:gd name="T5" fmla="*/ 120 h 122"/>
                <a:gd name="T6" fmla="*/ 0 w 88"/>
                <a:gd name="T7" fmla="*/ 104 h 122"/>
                <a:gd name="T8" fmla="*/ 2 w 88"/>
                <a:gd name="T9" fmla="*/ 102 h 122"/>
                <a:gd name="T10" fmla="*/ 6 w 88"/>
                <a:gd name="T11" fmla="*/ 98 h 122"/>
                <a:gd name="T12" fmla="*/ 8 w 88"/>
                <a:gd name="T13" fmla="*/ 96 h 122"/>
                <a:gd name="T14" fmla="*/ 14 w 88"/>
                <a:gd name="T15" fmla="*/ 92 h 122"/>
                <a:gd name="T16" fmla="*/ 20 w 88"/>
                <a:gd name="T17" fmla="*/ 84 h 122"/>
                <a:gd name="T18" fmla="*/ 24 w 88"/>
                <a:gd name="T19" fmla="*/ 90 h 122"/>
                <a:gd name="T20" fmla="*/ 32 w 88"/>
                <a:gd name="T21" fmla="*/ 88 h 122"/>
                <a:gd name="T22" fmla="*/ 44 w 88"/>
                <a:gd name="T23" fmla="*/ 84 h 122"/>
                <a:gd name="T24" fmla="*/ 48 w 88"/>
                <a:gd name="T25" fmla="*/ 82 h 122"/>
                <a:gd name="T26" fmla="*/ 48 w 88"/>
                <a:gd name="T27" fmla="*/ 78 h 122"/>
                <a:gd name="T28" fmla="*/ 50 w 88"/>
                <a:gd name="T29" fmla="*/ 66 h 122"/>
                <a:gd name="T30" fmla="*/ 44 w 88"/>
                <a:gd name="T31" fmla="*/ 58 h 122"/>
                <a:gd name="T32" fmla="*/ 44 w 88"/>
                <a:gd name="T33" fmla="*/ 56 h 122"/>
                <a:gd name="T34" fmla="*/ 44 w 88"/>
                <a:gd name="T35" fmla="*/ 50 h 122"/>
                <a:gd name="T36" fmla="*/ 46 w 88"/>
                <a:gd name="T37" fmla="*/ 48 h 122"/>
                <a:gd name="T38" fmla="*/ 48 w 88"/>
                <a:gd name="T39" fmla="*/ 46 h 122"/>
                <a:gd name="T40" fmla="*/ 50 w 88"/>
                <a:gd name="T41" fmla="*/ 40 h 122"/>
                <a:gd name="T42" fmla="*/ 48 w 88"/>
                <a:gd name="T43" fmla="*/ 34 h 122"/>
                <a:gd name="T44" fmla="*/ 30 w 88"/>
                <a:gd name="T45" fmla="*/ 32 h 122"/>
                <a:gd name="T46" fmla="*/ 28 w 88"/>
                <a:gd name="T47" fmla="*/ 24 h 122"/>
                <a:gd name="T48" fmla="*/ 32 w 88"/>
                <a:gd name="T49" fmla="*/ 22 h 122"/>
                <a:gd name="T50" fmla="*/ 56 w 88"/>
                <a:gd name="T51" fmla="*/ 20 h 122"/>
                <a:gd name="T52" fmla="*/ 72 w 88"/>
                <a:gd name="T53" fmla="*/ 22 h 122"/>
                <a:gd name="T54" fmla="*/ 72 w 88"/>
                <a:gd name="T55" fmla="*/ 18 h 122"/>
                <a:gd name="T56" fmla="*/ 72 w 88"/>
                <a:gd name="T57" fmla="*/ 12 h 122"/>
                <a:gd name="T58" fmla="*/ 78 w 88"/>
                <a:gd name="T59" fmla="*/ 6 h 122"/>
                <a:gd name="T60" fmla="*/ 82 w 88"/>
                <a:gd name="T61" fmla="*/ 4 h 122"/>
                <a:gd name="T62" fmla="*/ 86 w 88"/>
                <a:gd name="T63" fmla="*/ 0 h 122"/>
                <a:gd name="T64" fmla="*/ 88 w 88"/>
                <a:gd name="T65" fmla="*/ 0 h 122"/>
                <a:gd name="T66" fmla="*/ 88 w 88"/>
                <a:gd name="T67" fmla="*/ 10 h 122"/>
                <a:gd name="T68" fmla="*/ 88 w 88"/>
                <a:gd name="T69" fmla="*/ 14 h 122"/>
                <a:gd name="T70" fmla="*/ 86 w 88"/>
                <a:gd name="T71" fmla="*/ 24 h 122"/>
                <a:gd name="T72" fmla="*/ 86 w 88"/>
                <a:gd name="T73" fmla="*/ 34 h 122"/>
                <a:gd name="T74" fmla="*/ 86 w 88"/>
                <a:gd name="T75" fmla="*/ 40 h 122"/>
                <a:gd name="T76" fmla="*/ 86 w 88"/>
                <a:gd name="T77" fmla="*/ 48 h 122"/>
                <a:gd name="T78" fmla="*/ 84 w 88"/>
                <a:gd name="T79" fmla="*/ 60 h 122"/>
                <a:gd name="T80" fmla="*/ 80 w 88"/>
                <a:gd name="T81" fmla="*/ 68 h 122"/>
                <a:gd name="T82" fmla="*/ 78 w 88"/>
                <a:gd name="T83" fmla="*/ 72 h 122"/>
                <a:gd name="T84" fmla="*/ 74 w 88"/>
                <a:gd name="T85" fmla="*/ 82 h 122"/>
                <a:gd name="T86" fmla="*/ 70 w 88"/>
                <a:gd name="T87" fmla="*/ 92 h 122"/>
                <a:gd name="T88" fmla="*/ 66 w 88"/>
                <a:gd name="T89" fmla="*/ 98 h 122"/>
                <a:gd name="T90" fmla="*/ 64 w 88"/>
                <a:gd name="T91" fmla="*/ 102 h 122"/>
                <a:gd name="T92" fmla="*/ 60 w 88"/>
                <a:gd name="T93" fmla="*/ 110 h 122"/>
                <a:gd name="T94" fmla="*/ 56 w 88"/>
                <a:gd name="T95" fmla="*/ 112 h 122"/>
                <a:gd name="T96" fmla="*/ 50 w 88"/>
                <a:gd name="T97" fmla="*/ 112 h 122"/>
                <a:gd name="T98" fmla="*/ 44 w 88"/>
                <a:gd name="T99" fmla="*/ 112 h 122"/>
                <a:gd name="T100" fmla="*/ 38 w 88"/>
                <a:gd name="T101" fmla="*/ 116 h 122"/>
                <a:gd name="T102" fmla="*/ 34 w 88"/>
                <a:gd name="T103" fmla="*/ 114 h 122"/>
                <a:gd name="T104" fmla="*/ 32 w 88"/>
                <a:gd name="T105" fmla="*/ 112 h 122"/>
                <a:gd name="T106" fmla="*/ 28 w 88"/>
                <a:gd name="T107" fmla="*/ 112 h 122"/>
                <a:gd name="T108" fmla="*/ 18 w 88"/>
                <a:gd name="T109" fmla="*/ 116 h 12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8"/>
                <a:gd name="T166" fmla="*/ 0 h 122"/>
                <a:gd name="T167" fmla="*/ 88 w 88"/>
                <a:gd name="T168" fmla="*/ 122 h 12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8" h="122">
                  <a:moveTo>
                    <a:pt x="10" y="120"/>
                  </a:moveTo>
                  <a:lnTo>
                    <a:pt x="10" y="120"/>
                  </a:lnTo>
                  <a:lnTo>
                    <a:pt x="12" y="122"/>
                  </a:lnTo>
                  <a:lnTo>
                    <a:pt x="10" y="120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2" y="102"/>
                  </a:lnTo>
                  <a:lnTo>
                    <a:pt x="4" y="100"/>
                  </a:lnTo>
                  <a:lnTo>
                    <a:pt x="6" y="98"/>
                  </a:lnTo>
                  <a:lnTo>
                    <a:pt x="6" y="96"/>
                  </a:lnTo>
                  <a:lnTo>
                    <a:pt x="8" y="96"/>
                  </a:lnTo>
                  <a:lnTo>
                    <a:pt x="10" y="92"/>
                  </a:lnTo>
                  <a:lnTo>
                    <a:pt x="14" y="92"/>
                  </a:lnTo>
                  <a:lnTo>
                    <a:pt x="18" y="90"/>
                  </a:lnTo>
                  <a:lnTo>
                    <a:pt x="20" y="84"/>
                  </a:lnTo>
                  <a:lnTo>
                    <a:pt x="22" y="90"/>
                  </a:lnTo>
                  <a:lnTo>
                    <a:pt x="24" y="90"/>
                  </a:lnTo>
                  <a:lnTo>
                    <a:pt x="28" y="90"/>
                  </a:lnTo>
                  <a:lnTo>
                    <a:pt x="32" y="88"/>
                  </a:lnTo>
                  <a:lnTo>
                    <a:pt x="38" y="86"/>
                  </a:lnTo>
                  <a:lnTo>
                    <a:pt x="44" y="84"/>
                  </a:lnTo>
                  <a:lnTo>
                    <a:pt x="46" y="82"/>
                  </a:lnTo>
                  <a:lnTo>
                    <a:pt x="48" y="82"/>
                  </a:lnTo>
                  <a:lnTo>
                    <a:pt x="48" y="80"/>
                  </a:lnTo>
                  <a:lnTo>
                    <a:pt x="48" y="78"/>
                  </a:lnTo>
                  <a:lnTo>
                    <a:pt x="50" y="74"/>
                  </a:lnTo>
                  <a:lnTo>
                    <a:pt x="50" y="66"/>
                  </a:lnTo>
                  <a:lnTo>
                    <a:pt x="50" y="58"/>
                  </a:lnTo>
                  <a:lnTo>
                    <a:pt x="44" y="58"/>
                  </a:lnTo>
                  <a:lnTo>
                    <a:pt x="44" y="56"/>
                  </a:lnTo>
                  <a:lnTo>
                    <a:pt x="44" y="52"/>
                  </a:lnTo>
                  <a:lnTo>
                    <a:pt x="44" y="50"/>
                  </a:lnTo>
                  <a:lnTo>
                    <a:pt x="44" y="48"/>
                  </a:lnTo>
                  <a:lnTo>
                    <a:pt x="46" y="48"/>
                  </a:lnTo>
                  <a:lnTo>
                    <a:pt x="48" y="48"/>
                  </a:lnTo>
                  <a:lnTo>
                    <a:pt x="48" y="46"/>
                  </a:lnTo>
                  <a:lnTo>
                    <a:pt x="48" y="42"/>
                  </a:lnTo>
                  <a:lnTo>
                    <a:pt x="50" y="40"/>
                  </a:lnTo>
                  <a:lnTo>
                    <a:pt x="50" y="36"/>
                  </a:lnTo>
                  <a:lnTo>
                    <a:pt x="48" y="34"/>
                  </a:lnTo>
                  <a:lnTo>
                    <a:pt x="30" y="32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28" y="22"/>
                  </a:lnTo>
                  <a:lnTo>
                    <a:pt x="32" y="22"/>
                  </a:lnTo>
                  <a:lnTo>
                    <a:pt x="42" y="22"/>
                  </a:lnTo>
                  <a:lnTo>
                    <a:pt x="56" y="20"/>
                  </a:lnTo>
                  <a:lnTo>
                    <a:pt x="66" y="20"/>
                  </a:lnTo>
                  <a:lnTo>
                    <a:pt x="72" y="22"/>
                  </a:lnTo>
                  <a:lnTo>
                    <a:pt x="72" y="20"/>
                  </a:lnTo>
                  <a:lnTo>
                    <a:pt x="72" y="18"/>
                  </a:lnTo>
                  <a:lnTo>
                    <a:pt x="70" y="16"/>
                  </a:lnTo>
                  <a:lnTo>
                    <a:pt x="72" y="12"/>
                  </a:lnTo>
                  <a:lnTo>
                    <a:pt x="74" y="8"/>
                  </a:lnTo>
                  <a:lnTo>
                    <a:pt x="78" y="6"/>
                  </a:lnTo>
                  <a:lnTo>
                    <a:pt x="80" y="6"/>
                  </a:lnTo>
                  <a:lnTo>
                    <a:pt x="82" y="4"/>
                  </a:lnTo>
                  <a:lnTo>
                    <a:pt x="84" y="2"/>
                  </a:lnTo>
                  <a:lnTo>
                    <a:pt x="86" y="0"/>
                  </a:lnTo>
                  <a:lnTo>
                    <a:pt x="88" y="0"/>
                  </a:lnTo>
                  <a:lnTo>
                    <a:pt x="88" y="4"/>
                  </a:lnTo>
                  <a:lnTo>
                    <a:pt x="88" y="10"/>
                  </a:lnTo>
                  <a:lnTo>
                    <a:pt x="88" y="14"/>
                  </a:lnTo>
                  <a:lnTo>
                    <a:pt x="88" y="18"/>
                  </a:lnTo>
                  <a:lnTo>
                    <a:pt x="86" y="24"/>
                  </a:lnTo>
                  <a:lnTo>
                    <a:pt x="86" y="28"/>
                  </a:lnTo>
                  <a:lnTo>
                    <a:pt x="86" y="34"/>
                  </a:lnTo>
                  <a:lnTo>
                    <a:pt x="86" y="38"/>
                  </a:lnTo>
                  <a:lnTo>
                    <a:pt x="86" y="40"/>
                  </a:lnTo>
                  <a:lnTo>
                    <a:pt x="86" y="44"/>
                  </a:lnTo>
                  <a:lnTo>
                    <a:pt x="86" y="48"/>
                  </a:lnTo>
                  <a:lnTo>
                    <a:pt x="84" y="54"/>
                  </a:lnTo>
                  <a:lnTo>
                    <a:pt x="84" y="60"/>
                  </a:lnTo>
                  <a:lnTo>
                    <a:pt x="82" y="66"/>
                  </a:lnTo>
                  <a:lnTo>
                    <a:pt x="80" y="68"/>
                  </a:lnTo>
                  <a:lnTo>
                    <a:pt x="80" y="70"/>
                  </a:lnTo>
                  <a:lnTo>
                    <a:pt x="78" y="72"/>
                  </a:lnTo>
                  <a:lnTo>
                    <a:pt x="76" y="78"/>
                  </a:lnTo>
                  <a:lnTo>
                    <a:pt x="74" y="82"/>
                  </a:lnTo>
                  <a:lnTo>
                    <a:pt x="72" y="88"/>
                  </a:lnTo>
                  <a:lnTo>
                    <a:pt x="70" y="92"/>
                  </a:lnTo>
                  <a:lnTo>
                    <a:pt x="68" y="96"/>
                  </a:lnTo>
                  <a:lnTo>
                    <a:pt x="66" y="98"/>
                  </a:lnTo>
                  <a:lnTo>
                    <a:pt x="66" y="100"/>
                  </a:lnTo>
                  <a:lnTo>
                    <a:pt x="64" y="102"/>
                  </a:lnTo>
                  <a:lnTo>
                    <a:pt x="62" y="106"/>
                  </a:lnTo>
                  <a:lnTo>
                    <a:pt x="60" y="110"/>
                  </a:lnTo>
                  <a:lnTo>
                    <a:pt x="56" y="112"/>
                  </a:lnTo>
                  <a:lnTo>
                    <a:pt x="54" y="112"/>
                  </a:lnTo>
                  <a:lnTo>
                    <a:pt x="50" y="112"/>
                  </a:lnTo>
                  <a:lnTo>
                    <a:pt x="46" y="110"/>
                  </a:lnTo>
                  <a:lnTo>
                    <a:pt x="44" y="112"/>
                  </a:lnTo>
                  <a:lnTo>
                    <a:pt x="42" y="112"/>
                  </a:lnTo>
                  <a:lnTo>
                    <a:pt x="38" y="116"/>
                  </a:lnTo>
                  <a:lnTo>
                    <a:pt x="34" y="114"/>
                  </a:lnTo>
                  <a:lnTo>
                    <a:pt x="34" y="112"/>
                  </a:lnTo>
                  <a:lnTo>
                    <a:pt x="32" y="112"/>
                  </a:lnTo>
                  <a:lnTo>
                    <a:pt x="30" y="112"/>
                  </a:lnTo>
                  <a:lnTo>
                    <a:pt x="28" y="112"/>
                  </a:lnTo>
                  <a:lnTo>
                    <a:pt x="24" y="114"/>
                  </a:lnTo>
                  <a:lnTo>
                    <a:pt x="18" y="116"/>
                  </a:lnTo>
                  <a:lnTo>
                    <a:pt x="10" y="12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53" name="Freeform 287"/>
            <p:cNvSpPr>
              <a:spLocks/>
            </p:cNvSpPr>
            <p:nvPr/>
          </p:nvSpPr>
          <p:spPr bwMode="gray">
            <a:xfrm>
              <a:off x="987" y="3200"/>
              <a:ext cx="130" cy="156"/>
            </a:xfrm>
            <a:custGeom>
              <a:avLst/>
              <a:gdLst>
                <a:gd name="T0" fmla="*/ 24 w 130"/>
                <a:gd name="T1" fmla="*/ 2 h 156"/>
                <a:gd name="T2" fmla="*/ 42 w 130"/>
                <a:gd name="T3" fmla="*/ 0 h 156"/>
                <a:gd name="T4" fmla="*/ 56 w 130"/>
                <a:gd name="T5" fmla="*/ 0 h 156"/>
                <a:gd name="T6" fmla="*/ 86 w 130"/>
                <a:gd name="T7" fmla="*/ 26 h 156"/>
                <a:gd name="T8" fmla="*/ 86 w 130"/>
                <a:gd name="T9" fmla="*/ 18 h 156"/>
                <a:gd name="T10" fmla="*/ 88 w 130"/>
                <a:gd name="T11" fmla="*/ 14 h 156"/>
                <a:gd name="T12" fmla="*/ 102 w 130"/>
                <a:gd name="T13" fmla="*/ 18 h 156"/>
                <a:gd name="T14" fmla="*/ 112 w 130"/>
                <a:gd name="T15" fmla="*/ 24 h 156"/>
                <a:gd name="T16" fmla="*/ 112 w 130"/>
                <a:gd name="T17" fmla="*/ 34 h 156"/>
                <a:gd name="T18" fmla="*/ 114 w 130"/>
                <a:gd name="T19" fmla="*/ 38 h 156"/>
                <a:gd name="T20" fmla="*/ 116 w 130"/>
                <a:gd name="T21" fmla="*/ 48 h 156"/>
                <a:gd name="T22" fmla="*/ 114 w 130"/>
                <a:gd name="T23" fmla="*/ 56 h 156"/>
                <a:gd name="T24" fmla="*/ 114 w 130"/>
                <a:gd name="T25" fmla="*/ 60 h 156"/>
                <a:gd name="T26" fmla="*/ 128 w 130"/>
                <a:gd name="T27" fmla="*/ 62 h 156"/>
                <a:gd name="T28" fmla="*/ 128 w 130"/>
                <a:gd name="T29" fmla="*/ 70 h 156"/>
                <a:gd name="T30" fmla="*/ 128 w 130"/>
                <a:gd name="T31" fmla="*/ 82 h 156"/>
                <a:gd name="T32" fmla="*/ 128 w 130"/>
                <a:gd name="T33" fmla="*/ 88 h 156"/>
                <a:gd name="T34" fmla="*/ 112 w 130"/>
                <a:gd name="T35" fmla="*/ 136 h 156"/>
                <a:gd name="T36" fmla="*/ 114 w 130"/>
                <a:gd name="T37" fmla="*/ 138 h 156"/>
                <a:gd name="T38" fmla="*/ 118 w 130"/>
                <a:gd name="T39" fmla="*/ 144 h 156"/>
                <a:gd name="T40" fmla="*/ 130 w 130"/>
                <a:gd name="T41" fmla="*/ 152 h 156"/>
                <a:gd name="T42" fmla="*/ 126 w 130"/>
                <a:gd name="T43" fmla="*/ 152 h 156"/>
                <a:gd name="T44" fmla="*/ 116 w 130"/>
                <a:gd name="T45" fmla="*/ 154 h 156"/>
                <a:gd name="T46" fmla="*/ 106 w 130"/>
                <a:gd name="T47" fmla="*/ 156 h 156"/>
                <a:gd name="T48" fmla="*/ 100 w 130"/>
                <a:gd name="T49" fmla="*/ 156 h 156"/>
                <a:gd name="T50" fmla="*/ 92 w 130"/>
                <a:gd name="T51" fmla="*/ 156 h 156"/>
                <a:gd name="T52" fmla="*/ 82 w 130"/>
                <a:gd name="T53" fmla="*/ 154 h 156"/>
                <a:gd name="T54" fmla="*/ 76 w 130"/>
                <a:gd name="T55" fmla="*/ 150 h 156"/>
                <a:gd name="T56" fmla="*/ 30 w 130"/>
                <a:gd name="T57" fmla="*/ 150 h 156"/>
                <a:gd name="T58" fmla="*/ 24 w 130"/>
                <a:gd name="T59" fmla="*/ 150 h 156"/>
                <a:gd name="T60" fmla="*/ 20 w 130"/>
                <a:gd name="T61" fmla="*/ 144 h 156"/>
                <a:gd name="T62" fmla="*/ 16 w 130"/>
                <a:gd name="T63" fmla="*/ 142 h 156"/>
                <a:gd name="T64" fmla="*/ 6 w 130"/>
                <a:gd name="T65" fmla="*/ 142 h 156"/>
                <a:gd name="T66" fmla="*/ 2 w 130"/>
                <a:gd name="T67" fmla="*/ 140 h 156"/>
                <a:gd name="T68" fmla="*/ 6 w 130"/>
                <a:gd name="T69" fmla="*/ 118 h 156"/>
                <a:gd name="T70" fmla="*/ 10 w 130"/>
                <a:gd name="T71" fmla="*/ 100 h 156"/>
                <a:gd name="T72" fmla="*/ 12 w 130"/>
                <a:gd name="T73" fmla="*/ 94 h 156"/>
                <a:gd name="T74" fmla="*/ 16 w 130"/>
                <a:gd name="T75" fmla="*/ 82 h 156"/>
                <a:gd name="T76" fmla="*/ 24 w 130"/>
                <a:gd name="T77" fmla="*/ 68 h 156"/>
                <a:gd name="T78" fmla="*/ 26 w 130"/>
                <a:gd name="T79" fmla="*/ 68 h 156"/>
                <a:gd name="T80" fmla="*/ 28 w 130"/>
                <a:gd name="T81" fmla="*/ 66 h 156"/>
                <a:gd name="T82" fmla="*/ 28 w 130"/>
                <a:gd name="T83" fmla="*/ 58 h 156"/>
                <a:gd name="T84" fmla="*/ 26 w 130"/>
                <a:gd name="T85" fmla="*/ 46 h 156"/>
                <a:gd name="T86" fmla="*/ 14 w 130"/>
                <a:gd name="T87" fmla="*/ 16 h 156"/>
                <a:gd name="T88" fmla="*/ 6 w 130"/>
                <a:gd name="T89" fmla="*/ 4 h 15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30"/>
                <a:gd name="T136" fmla="*/ 0 h 156"/>
                <a:gd name="T137" fmla="*/ 130 w 130"/>
                <a:gd name="T138" fmla="*/ 156 h 15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30" h="156">
                  <a:moveTo>
                    <a:pt x="6" y="4"/>
                  </a:moveTo>
                  <a:lnTo>
                    <a:pt x="24" y="2"/>
                  </a:lnTo>
                  <a:lnTo>
                    <a:pt x="32" y="0"/>
                  </a:lnTo>
                  <a:lnTo>
                    <a:pt x="42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4" y="24"/>
                  </a:lnTo>
                  <a:lnTo>
                    <a:pt x="86" y="26"/>
                  </a:lnTo>
                  <a:lnTo>
                    <a:pt x="86" y="22"/>
                  </a:lnTo>
                  <a:lnTo>
                    <a:pt x="86" y="18"/>
                  </a:lnTo>
                  <a:lnTo>
                    <a:pt x="88" y="14"/>
                  </a:lnTo>
                  <a:lnTo>
                    <a:pt x="102" y="12"/>
                  </a:lnTo>
                  <a:lnTo>
                    <a:pt x="102" y="18"/>
                  </a:lnTo>
                  <a:lnTo>
                    <a:pt x="112" y="18"/>
                  </a:lnTo>
                  <a:lnTo>
                    <a:pt x="112" y="24"/>
                  </a:lnTo>
                  <a:lnTo>
                    <a:pt x="112" y="28"/>
                  </a:lnTo>
                  <a:lnTo>
                    <a:pt x="112" y="34"/>
                  </a:lnTo>
                  <a:lnTo>
                    <a:pt x="114" y="38"/>
                  </a:lnTo>
                  <a:lnTo>
                    <a:pt x="116" y="42"/>
                  </a:lnTo>
                  <a:lnTo>
                    <a:pt x="116" y="48"/>
                  </a:lnTo>
                  <a:lnTo>
                    <a:pt x="116" y="52"/>
                  </a:lnTo>
                  <a:lnTo>
                    <a:pt x="114" y="56"/>
                  </a:lnTo>
                  <a:lnTo>
                    <a:pt x="114" y="60"/>
                  </a:lnTo>
                  <a:lnTo>
                    <a:pt x="128" y="62"/>
                  </a:lnTo>
                  <a:lnTo>
                    <a:pt x="128" y="66"/>
                  </a:lnTo>
                  <a:lnTo>
                    <a:pt x="128" y="70"/>
                  </a:lnTo>
                  <a:lnTo>
                    <a:pt x="128" y="76"/>
                  </a:lnTo>
                  <a:lnTo>
                    <a:pt x="128" y="82"/>
                  </a:lnTo>
                  <a:lnTo>
                    <a:pt x="128" y="86"/>
                  </a:lnTo>
                  <a:lnTo>
                    <a:pt x="128" y="88"/>
                  </a:lnTo>
                  <a:lnTo>
                    <a:pt x="112" y="90"/>
                  </a:lnTo>
                  <a:lnTo>
                    <a:pt x="112" y="136"/>
                  </a:lnTo>
                  <a:lnTo>
                    <a:pt x="114" y="138"/>
                  </a:lnTo>
                  <a:lnTo>
                    <a:pt x="116" y="140"/>
                  </a:lnTo>
                  <a:lnTo>
                    <a:pt x="118" y="144"/>
                  </a:lnTo>
                  <a:lnTo>
                    <a:pt x="124" y="148"/>
                  </a:lnTo>
                  <a:lnTo>
                    <a:pt x="130" y="152"/>
                  </a:lnTo>
                  <a:lnTo>
                    <a:pt x="126" y="152"/>
                  </a:lnTo>
                  <a:lnTo>
                    <a:pt x="122" y="152"/>
                  </a:lnTo>
                  <a:lnTo>
                    <a:pt x="116" y="154"/>
                  </a:lnTo>
                  <a:lnTo>
                    <a:pt x="110" y="154"/>
                  </a:lnTo>
                  <a:lnTo>
                    <a:pt x="106" y="156"/>
                  </a:lnTo>
                  <a:lnTo>
                    <a:pt x="102" y="156"/>
                  </a:lnTo>
                  <a:lnTo>
                    <a:pt x="100" y="156"/>
                  </a:lnTo>
                  <a:lnTo>
                    <a:pt x="98" y="156"/>
                  </a:lnTo>
                  <a:lnTo>
                    <a:pt x="92" y="156"/>
                  </a:lnTo>
                  <a:lnTo>
                    <a:pt x="88" y="154"/>
                  </a:lnTo>
                  <a:lnTo>
                    <a:pt x="82" y="154"/>
                  </a:lnTo>
                  <a:lnTo>
                    <a:pt x="78" y="152"/>
                  </a:lnTo>
                  <a:lnTo>
                    <a:pt x="76" y="150"/>
                  </a:lnTo>
                  <a:lnTo>
                    <a:pt x="32" y="150"/>
                  </a:lnTo>
                  <a:lnTo>
                    <a:pt x="30" y="150"/>
                  </a:lnTo>
                  <a:lnTo>
                    <a:pt x="28" y="150"/>
                  </a:lnTo>
                  <a:lnTo>
                    <a:pt x="24" y="150"/>
                  </a:lnTo>
                  <a:lnTo>
                    <a:pt x="22" y="148"/>
                  </a:lnTo>
                  <a:lnTo>
                    <a:pt x="20" y="144"/>
                  </a:lnTo>
                  <a:lnTo>
                    <a:pt x="18" y="144"/>
                  </a:lnTo>
                  <a:lnTo>
                    <a:pt x="16" y="142"/>
                  </a:lnTo>
                  <a:lnTo>
                    <a:pt x="12" y="142"/>
                  </a:lnTo>
                  <a:lnTo>
                    <a:pt x="6" y="142"/>
                  </a:lnTo>
                  <a:lnTo>
                    <a:pt x="0" y="144"/>
                  </a:lnTo>
                  <a:lnTo>
                    <a:pt x="2" y="140"/>
                  </a:lnTo>
                  <a:lnTo>
                    <a:pt x="4" y="130"/>
                  </a:lnTo>
                  <a:lnTo>
                    <a:pt x="6" y="118"/>
                  </a:lnTo>
                  <a:lnTo>
                    <a:pt x="10" y="108"/>
                  </a:lnTo>
                  <a:lnTo>
                    <a:pt x="10" y="100"/>
                  </a:lnTo>
                  <a:lnTo>
                    <a:pt x="10" y="98"/>
                  </a:lnTo>
                  <a:lnTo>
                    <a:pt x="12" y="94"/>
                  </a:lnTo>
                  <a:lnTo>
                    <a:pt x="14" y="90"/>
                  </a:lnTo>
                  <a:lnTo>
                    <a:pt x="16" y="82"/>
                  </a:lnTo>
                  <a:lnTo>
                    <a:pt x="20" y="76"/>
                  </a:lnTo>
                  <a:lnTo>
                    <a:pt x="24" y="68"/>
                  </a:lnTo>
                  <a:lnTo>
                    <a:pt x="26" y="68"/>
                  </a:lnTo>
                  <a:lnTo>
                    <a:pt x="28" y="66"/>
                  </a:lnTo>
                  <a:lnTo>
                    <a:pt x="28" y="62"/>
                  </a:lnTo>
                  <a:lnTo>
                    <a:pt x="28" y="58"/>
                  </a:lnTo>
                  <a:lnTo>
                    <a:pt x="28" y="54"/>
                  </a:lnTo>
                  <a:lnTo>
                    <a:pt x="26" y="46"/>
                  </a:lnTo>
                  <a:lnTo>
                    <a:pt x="24" y="38"/>
                  </a:lnTo>
                  <a:lnTo>
                    <a:pt x="14" y="16"/>
                  </a:lnTo>
                  <a:lnTo>
                    <a:pt x="6" y="10"/>
                  </a:lnTo>
                  <a:lnTo>
                    <a:pt x="6" y="4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54" name="Freeform 288"/>
            <p:cNvSpPr>
              <a:spLocks/>
            </p:cNvSpPr>
            <p:nvPr/>
          </p:nvSpPr>
          <p:spPr bwMode="gray">
            <a:xfrm>
              <a:off x="991" y="3042"/>
              <a:ext cx="254" cy="258"/>
            </a:xfrm>
            <a:custGeom>
              <a:avLst/>
              <a:gdLst>
                <a:gd name="T0" fmla="*/ 24 w 254"/>
                <a:gd name="T1" fmla="*/ 132 h 258"/>
                <a:gd name="T2" fmla="*/ 32 w 254"/>
                <a:gd name="T3" fmla="*/ 128 h 258"/>
                <a:gd name="T4" fmla="*/ 40 w 254"/>
                <a:gd name="T5" fmla="*/ 130 h 258"/>
                <a:gd name="T6" fmla="*/ 46 w 254"/>
                <a:gd name="T7" fmla="*/ 128 h 258"/>
                <a:gd name="T8" fmla="*/ 50 w 254"/>
                <a:gd name="T9" fmla="*/ 120 h 258"/>
                <a:gd name="T10" fmla="*/ 66 w 254"/>
                <a:gd name="T11" fmla="*/ 86 h 258"/>
                <a:gd name="T12" fmla="*/ 68 w 254"/>
                <a:gd name="T13" fmla="*/ 80 h 258"/>
                <a:gd name="T14" fmla="*/ 72 w 254"/>
                <a:gd name="T15" fmla="*/ 70 h 258"/>
                <a:gd name="T16" fmla="*/ 72 w 254"/>
                <a:gd name="T17" fmla="*/ 52 h 258"/>
                <a:gd name="T18" fmla="*/ 72 w 254"/>
                <a:gd name="T19" fmla="*/ 40 h 258"/>
                <a:gd name="T20" fmla="*/ 76 w 254"/>
                <a:gd name="T21" fmla="*/ 30 h 258"/>
                <a:gd name="T22" fmla="*/ 72 w 254"/>
                <a:gd name="T23" fmla="*/ 18 h 258"/>
                <a:gd name="T24" fmla="*/ 74 w 254"/>
                <a:gd name="T25" fmla="*/ 12 h 258"/>
                <a:gd name="T26" fmla="*/ 84 w 254"/>
                <a:gd name="T27" fmla="*/ 6 h 258"/>
                <a:gd name="T28" fmla="*/ 92 w 254"/>
                <a:gd name="T29" fmla="*/ 8 h 258"/>
                <a:gd name="T30" fmla="*/ 96 w 254"/>
                <a:gd name="T31" fmla="*/ 16 h 258"/>
                <a:gd name="T32" fmla="*/ 104 w 254"/>
                <a:gd name="T33" fmla="*/ 14 h 258"/>
                <a:gd name="T34" fmla="*/ 122 w 254"/>
                <a:gd name="T35" fmla="*/ 12 h 258"/>
                <a:gd name="T36" fmla="*/ 130 w 254"/>
                <a:gd name="T37" fmla="*/ 12 h 258"/>
                <a:gd name="T38" fmla="*/ 180 w 254"/>
                <a:gd name="T39" fmla="*/ 2 h 258"/>
                <a:gd name="T40" fmla="*/ 188 w 254"/>
                <a:gd name="T41" fmla="*/ 10 h 258"/>
                <a:gd name="T42" fmla="*/ 202 w 254"/>
                <a:gd name="T43" fmla="*/ 14 h 258"/>
                <a:gd name="T44" fmla="*/ 212 w 254"/>
                <a:gd name="T45" fmla="*/ 18 h 258"/>
                <a:gd name="T46" fmla="*/ 222 w 254"/>
                <a:gd name="T47" fmla="*/ 24 h 258"/>
                <a:gd name="T48" fmla="*/ 244 w 254"/>
                <a:gd name="T49" fmla="*/ 26 h 258"/>
                <a:gd name="T50" fmla="*/ 242 w 254"/>
                <a:gd name="T51" fmla="*/ 32 h 258"/>
                <a:gd name="T52" fmla="*/ 240 w 254"/>
                <a:gd name="T53" fmla="*/ 40 h 258"/>
                <a:gd name="T54" fmla="*/ 238 w 254"/>
                <a:gd name="T55" fmla="*/ 50 h 258"/>
                <a:gd name="T56" fmla="*/ 236 w 254"/>
                <a:gd name="T57" fmla="*/ 60 h 258"/>
                <a:gd name="T58" fmla="*/ 230 w 254"/>
                <a:gd name="T59" fmla="*/ 74 h 258"/>
                <a:gd name="T60" fmla="*/ 234 w 254"/>
                <a:gd name="T61" fmla="*/ 118 h 258"/>
                <a:gd name="T62" fmla="*/ 244 w 254"/>
                <a:gd name="T63" fmla="*/ 170 h 258"/>
                <a:gd name="T64" fmla="*/ 250 w 254"/>
                <a:gd name="T65" fmla="*/ 194 h 258"/>
                <a:gd name="T66" fmla="*/ 242 w 254"/>
                <a:gd name="T67" fmla="*/ 194 h 258"/>
                <a:gd name="T68" fmla="*/ 232 w 254"/>
                <a:gd name="T69" fmla="*/ 196 h 258"/>
                <a:gd name="T70" fmla="*/ 226 w 254"/>
                <a:gd name="T71" fmla="*/ 204 h 258"/>
                <a:gd name="T72" fmla="*/ 228 w 254"/>
                <a:gd name="T73" fmla="*/ 214 h 258"/>
                <a:gd name="T74" fmla="*/ 234 w 254"/>
                <a:gd name="T75" fmla="*/ 228 h 258"/>
                <a:gd name="T76" fmla="*/ 240 w 254"/>
                <a:gd name="T77" fmla="*/ 240 h 258"/>
                <a:gd name="T78" fmla="*/ 250 w 254"/>
                <a:gd name="T79" fmla="*/ 258 h 258"/>
                <a:gd name="T80" fmla="*/ 214 w 254"/>
                <a:gd name="T81" fmla="*/ 230 h 258"/>
                <a:gd name="T82" fmla="*/ 210 w 254"/>
                <a:gd name="T83" fmla="*/ 230 h 258"/>
                <a:gd name="T84" fmla="*/ 206 w 254"/>
                <a:gd name="T85" fmla="*/ 224 h 258"/>
                <a:gd name="T86" fmla="*/ 204 w 254"/>
                <a:gd name="T87" fmla="*/ 230 h 258"/>
                <a:gd name="T88" fmla="*/ 192 w 254"/>
                <a:gd name="T89" fmla="*/ 230 h 258"/>
                <a:gd name="T90" fmla="*/ 164 w 254"/>
                <a:gd name="T91" fmla="*/ 224 h 258"/>
                <a:gd name="T92" fmla="*/ 158 w 254"/>
                <a:gd name="T93" fmla="*/ 222 h 258"/>
                <a:gd name="T94" fmla="*/ 156 w 254"/>
                <a:gd name="T95" fmla="*/ 220 h 258"/>
                <a:gd name="T96" fmla="*/ 146 w 254"/>
                <a:gd name="T97" fmla="*/ 218 h 258"/>
                <a:gd name="T98" fmla="*/ 136 w 254"/>
                <a:gd name="T99" fmla="*/ 218 h 258"/>
                <a:gd name="T100" fmla="*/ 110 w 254"/>
                <a:gd name="T101" fmla="*/ 218 h 258"/>
                <a:gd name="T102" fmla="*/ 112 w 254"/>
                <a:gd name="T103" fmla="*/ 210 h 258"/>
                <a:gd name="T104" fmla="*/ 110 w 254"/>
                <a:gd name="T105" fmla="*/ 196 h 258"/>
                <a:gd name="T106" fmla="*/ 108 w 254"/>
                <a:gd name="T107" fmla="*/ 186 h 258"/>
                <a:gd name="T108" fmla="*/ 98 w 254"/>
                <a:gd name="T109" fmla="*/ 176 h 258"/>
                <a:gd name="T110" fmla="*/ 84 w 254"/>
                <a:gd name="T111" fmla="*/ 172 h 258"/>
                <a:gd name="T112" fmla="*/ 82 w 254"/>
                <a:gd name="T113" fmla="*/ 184 h 258"/>
                <a:gd name="T114" fmla="*/ 48 w 254"/>
                <a:gd name="T115" fmla="*/ 158 h 258"/>
                <a:gd name="T116" fmla="*/ 20 w 254"/>
                <a:gd name="T117" fmla="*/ 160 h 25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54"/>
                <a:gd name="T178" fmla="*/ 0 h 258"/>
                <a:gd name="T179" fmla="*/ 254 w 254"/>
                <a:gd name="T180" fmla="*/ 258 h 25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54" h="258">
                  <a:moveTo>
                    <a:pt x="0" y="152"/>
                  </a:moveTo>
                  <a:lnTo>
                    <a:pt x="24" y="134"/>
                  </a:lnTo>
                  <a:lnTo>
                    <a:pt x="24" y="132"/>
                  </a:lnTo>
                  <a:lnTo>
                    <a:pt x="26" y="132"/>
                  </a:lnTo>
                  <a:lnTo>
                    <a:pt x="28" y="130"/>
                  </a:lnTo>
                  <a:lnTo>
                    <a:pt x="32" y="128"/>
                  </a:lnTo>
                  <a:lnTo>
                    <a:pt x="38" y="130"/>
                  </a:lnTo>
                  <a:lnTo>
                    <a:pt x="40" y="130"/>
                  </a:lnTo>
                  <a:lnTo>
                    <a:pt x="42" y="130"/>
                  </a:lnTo>
                  <a:lnTo>
                    <a:pt x="44" y="130"/>
                  </a:lnTo>
                  <a:lnTo>
                    <a:pt x="46" y="128"/>
                  </a:lnTo>
                  <a:lnTo>
                    <a:pt x="48" y="124"/>
                  </a:lnTo>
                  <a:lnTo>
                    <a:pt x="50" y="124"/>
                  </a:lnTo>
                  <a:lnTo>
                    <a:pt x="50" y="120"/>
                  </a:lnTo>
                  <a:lnTo>
                    <a:pt x="54" y="114"/>
                  </a:lnTo>
                  <a:lnTo>
                    <a:pt x="58" y="106"/>
                  </a:lnTo>
                  <a:lnTo>
                    <a:pt x="66" y="86"/>
                  </a:lnTo>
                  <a:lnTo>
                    <a:pt x="68" y="84"/>
                  </a:lnTo>
                  <a:lnTo>
                    <a:pt x="68" y="80"/>
                  </a:lnTo>
                  <a:lnTo>
                    <a:pt x="70" y="74"/>
                  </a:lnTo>
                  <a:lnTo>
                    <a:pt x="70" y="72"/>
                  </a:lnTo>
                  <a:lnTo>
                    <a:pt x="72" y="70"/>
                  </a:lnTo>
                  <a:lnTo>
                    <a:pt x="72" y="64"/>
                  </a:lnTo>
                  <a:lnTo>
                    <a:pt x="72" y="58"/>
                  </a:lnTo>
                  <a:lnTo>
                    <a:pt x="72" y="52"/>
                  </a:lnTo>
                  <a:lnTo>
                    <a:pt x="72" y="46"/>
                  </a:lnTo>
                  <a:lnTo>
                    <a:pt x="72" y="40"/>
                  </a:lnTo>
                  <a:lnTo>
                    <a:pt x="74" y="34"/>
                  </a:lnTo>
                  <a:lnTo>
                    <a:pt x="74" y="32"/>
                  </a:lnTo>
                  <a:lnTo>
                    <a:pt x="76" y="30"/>
                  </a:lnTo>
                  <a:lnTo>
                    <a:pt x="76" y="24"/>
                  </a:lnTo>
                  <a:lnTo>
                    <a:pt x="74" y="20"/>
                  </a:lnTo>
                  <a:lnTo>
                    <a:pt x="72" y="18"/>
                  </a:lnTo>
                  <a:lnTo>
                    <a:pt x="72" y="16"/>
                  </a:lnTo>
                  <a:lnTo>
                    <a:pt x="72" y="14"/>
                  </a:lnTo>
                  <a:lnTo>
                    <a:pt x="74" y="12"/>
                  </a:lnTo>
                  <a:lnTo>
                    <a:pt x="76" y="10"/>
                  </a:lnTo>
                  <a:lnTo>
                    <a:pt x="80" y="6"/>
                  </a:lnTo>
                  <a:lnTo>
                    <a:pt x="84" y="6"/>
                  </a:lnTo>
                  <a:lnTo>
                    <a:pt x="90" y="4"/>
                  </a:lnTo>
                  <a:lnTo>
                    <a:pt x="90" y="6"/>
                  </a:lnTo>
                  <a:lnTo>
                    <a:pt x="92" y="8"/>
                  </a:lnTo>
                  <a:lnTo>
                    <a:pt x="94" y="10"/>
                  </a:lnTo>
                  <a:lnTo>
                    <a:pt x="96" y="14"/>
                  </a:lnTo>
                  <a:lnTo>
                    <a:pt x="96" y="16"/>
                  </a:lnTo>
                  <a:lnTo>
                    <a:pt x="98" y="16"/>
                  </a:lnTo>
                  <a:lnTo>
                    <a:pt x="100" y="14"/>
                  </a:lnTo>
                  <a:lnTo>
                    <a:pt x="104" y="14"/>
                  </a:lnTo>
                  <a:lnTo>
                    <a:pt x="110" y="12"/>
                  </a:lnTo>
                  <a:lnTo>
                    <a:pt x="116" y="12"/>
                  </a:lnTo>
                  <a:lnTo>
                    <a:pt x="122" y="12"/>
                  </a:lnTo>
                  <a:lnTo>
                    <a:pt x="126" y="12"/>
                  </a:lnTo>
                  <a:lnTo>
                    <a:pt x="130" y="12"/>
                  </a:lnTo>
                  <a:lnTo>
                    <a:pt x="134" y="10"/>
                  </a:lnTo>
                  <a:lnTo>
                    <a:pt x="180" y="0"/>
                  </a:lnTo>
                  <a:lnTo>
                    <a:pt x="180" y="2"/>
                  </a:lnTo>
                  <a:lnTo>
                    <a:pt x="182" y="4"/>
                  </a:lnTo>
                  <a:lnTo>
                    <a:pt x="184" y="6"/>
                  </a:lnTo>
                  <a:lnTo>
                    <a:pt x="188" y="10"/>
                  </a:lnTo>
                  <a:lnTo>
                    <a:pt x="194" y="12"/>
                  </a:lnTo>
                  <a:lnTo>
                    <a:pt x="200" y="14"/>
                  </a:lnTo>
                  <a:lnTo>
                    <a:pt x="202" y="14"/>
                  </a:lnTo>
                  <a:lnTo>
                    <a:pt x="204" y="16"/>
                  </a:lnTo>
                  <a:lnTo>
                    <a:pt x="208" y="16"/>
                  </a:lnTo>
                  <a:lnTo>
                    <a:pt x="212" y="18"/>
                  </a:lnTo>
                  <a:lnTo>
                    <a:pt x="216" y="24"/>
                  </a:lnTo>
                  <a:lnTo>
                    <a:pt x="218" y="24"/>
                  </a:lnTo>
                  <a:lnTo>
                    <a:pt x="222" y="24"/>
                  </a:lnTo>
                  <a:lnTo>
                    <a:pt x="228" y="24"/>
                  </a:lnTo>
                  <a:lnTo>
                    <a:pt x="236" y="26"/>
                  </a:lnTo>
                  <a:lnTo>
                    <a:pt x="244" y="26"/>
                  </a:lnTo>
                  <a:lnTo>
                    <a:pt x="244" y="28"/>
                  </a:lnTo>
                  <a:lnTo>
                    <a:pt x="242" y="32"/>
                  </a:lnTo>
                  <a:lnTo>
                    <a:pt x="242" y="36"/>
                  </a:lnTo>
                  <a:lnTo>
                    <a:pt x="242" y="38"/>
                  </a:lnTo>
                  <a:lnTo>
                    <a:pt x="240" y="40"/>
                  </a:lnTo>
                  <a:lnTo>
                    <a:pt x="238" y="42"/>
                  </a:lnTo>
                  <a:lnTo>
                    <a:pt x="238" y="46"/>
                  </a:lnTo>
                  <a:lnTo>
                    <a:pt x="238" y="50"/>
                  </a:lnTo>
                  <a:lnTo>
                    <a:pt x="238" y="52"/>
                  </a:lnTo>
                  <a:lnTo>
                    <a:pt x="238" y="56"/>
                  </a:lnTo>
                  <a:lnTo>
                    <a:pt x="236" y="60"/>
                  </a:lnTo>
                  <a:lnTo>
                    <a:pt x="234" y="64"/>
                  </a:lnTo>
                  <a:lnTo>
                    <a:pt x="232" y="70"/>
                  </a:lnTo>
                  <a:lnTo>
                    <a:pt x="230" y="74"/>
                  </a:lnTo>
                  <a:lnTo>
                    <a:pt x="230" y="102"/>
                  </a:lnTo>
                  <a:lnTo>
                    <a:pt x="230" y="106"/>
                  </a:lnTo>
                  <a:lnTo>
                    <a:pt x="234" y="118"/>
                  </a:lnTo>
                  <a:lnTo>
                    <a:pt x="238" y="134"/>
                  </a:lnTo>
                  <a:lnTo>
                    <a:pt x="240" y="152"/>
                  </a:lnTo>
                  <a:lnTo>
                    <a:pt x="244" y="170"/>
                  </a:lnTo>
                  <a:lnTo>
                    <a:pt x="248" y="184"/>
                  </a:lnTo>
                  <a:lnTo>
                    <a:pt x="250" y="192"/>
                  </a:lnTo>
                  <a:lnTo>
                    <a:pt x="250" y="194"/>
                  </a:lnTo>
                  <a:lnTo>
                    <a:pt x="248" y="194"/>
                  </a:lnTo>
                  <a:lnTo>
                    <a:pt x="246" y="194"/>
                  </a:lnTo>
                  <a:lnTo>
                    <a:pt x="242" y="194"/>
                  </a:lnTo>
                  <a:lnTo>
                    <a:pt x="240" y="194"/>
                  </a:lnTo>
                  <a:lnTo>
                    <a:pt x="236" y="194"/>
                  </a:lnTo>
                  <a:lnTo>
                    <a:pt x="232" y="196"/>
                  </a:lnTo>
                  <a:lnTo>
                    <a:pt x="230" y="198"/>
                  </a:lnTo>
                  <a:lnTo>
                    <a:pt x="228" y="200"/>
                  </a:lnTo>
                  <a:lnTo>
                    <a:pt x="226" y="204"/>
                  </a:lnTo>
                  <a:lnTo>
                    <a:pt x="226" y="210"/>
                  </a:lnTo>
                  <a:lnTo>
                    <a:pt x="228" y="214"/>
                  </a:lnTo>
                  <a:lnTo>
                    <a:pt x="230" y="218"/>
                  </a:lnTo>
                  <a:lnTo>
                    <a:pt x="232" y="224"/>
                  </a:lnTo>
                  <a:lnTo>
                    <a:pt x="234" y="228"/>
                  </a:lnTo>
                  <a:lnTo>
                    <a:pt x="236" y="234"/>
                  </a:lnTo>
                  <a:lnTo>
                    <a:pt x="238" y="238"/>
                  </a:lnTo>
                  <a:lnTo>
                    <a:pt x="240" y="240"/>
                  </a:lnTo>
                  <a:lnTo>
                    <a:pt x="254" y="242"/>
                  </a:lnTo>
                  <a:lnTo>
                    <a:pt x="254" y="256"/>
                  </a:lnTo>
                  <a:lnTo>
                    <a:pt x="250" y="258"/>
                  </a:lnTo>
                  <a:lnTo>
                    <a:pt x="238" y="254"/>
                  </a:lnTo>
                  <a:lnTo>
                    <a:pt x="222" y="244"/>
                  </a:lnTo>
                  <a:lnTo>
                    <a:pt x="214" y="230"/>
                  </a:lnTo>
                  <a:lnTo>
                    <a:pt x="214" y="232"/>
                  </a:lnTo>
                  <a:lnTo>
                    <a:pt x="212" y="232"/>
                  </a:lnTo>
                  <a:lnTo>
                    <a:pt x="210" y="230"/>
                  </a:lnTo>
                  <a:lnTo>
                    <a:pt x="208" y="230"/>
                  </a:lnTo>
                  <a:lnTo>
                    <a:pt x="206" y="228"/>
                  </a:lnTo>
                  <a:lnTo>
                    <a:pt x="206" y="224"/>
                  </a:lnTo>
                  <a:lnTo>
                    <a:pt x="206" y="226"/>
                  </a:lnTo>
                  <a:lnTo>
                    <a:pt x="204" y="228"/>
                  </a:lnTo>
                  <a:lnTo>
                    <a:pt x="204" y="230"/>
                  </a:lnTo>
                  <a:lnTo>
                    <a:pt x="200" y="230"/>
                  </a:lnTo>
                  <a:lnTo>
                    <a:pt x="198" y="230"/>
                  </a:lnTo>
                  <a:lnTo>
                    <a:pt x="192" y="230"/>
                  </a:lnTo>
                  <a:lnTo>
                    <a:pt x="182" y="228"/>
                  </a:lnTo>
                  <a:lnTo>
                    <a:pt x="170" y="226"/>
                  </a:lnTo>
                  <a:lnTo>
                    <a:pt x="164" y="224"/>
                  </a:lnTo>
                  <a:lnTo>
                    <a:pt x="162" y="224"/>
                  </a:lnTo>
                  <a:lnTo>
                    <a:pt x="160" y="222"/>
                  </a:lnTo>
                  <a:lnTo>
                    <a:pt x="158" y="222"/>
                  </a:lnTo>
                  <a:lnTo>
                    <a:pt x="158" y="220"/>
                  </a:lnTo>
                  <a:lnTo>
                    <a:pt x="156" y="220"/>
                  </a:lnTo>
                  <a:lnTo>
                    <a:pt x="154" y="218"/>
                  </a:lnTo>
                  <a:lnTo>
                    <a:pt x="150" y="218"/>
                  </a:lnTo>
                  <a:lnTo>
                    <a:pt x="146" y="218"/>
                  </a:lnTo>
                  <a:lnTo>
                    <a:pt x="144" y="218"/>
                  </a:lnTo>
                  <a:lnTo>
                    <a:pt x="140" y="218"/>
                  </a:lnTo>
                  <a:lnTo>
                    <a:pt x="136" y="218"/>
                  </a:lnTo>
                  <a:lnTo>
                    <a:pt x="130" y="218"/>
                  </a:lnTo>
                  <a:lnTo>
                    <a:pt x="124" y="220"/>
                  </a:lnTo>
                  <a:lnTo>
                    <a:pt x="110" y="218"/>
                  </a:lnTo>
                  <a:lnTo>
                    <a:pt x="110" y="214"/>
                  </a:lnTo>
                  <a:lnTo>
                    <a:pt x="112" y="210"/>
                  </a:lnTo>
                  <a:lnTo>
                    <a:pt x="112" y="206"/>
                  </a:lnTo>
                  <a:lnTo>
                    <a:pt x="112" y="200"/>
                  </a:lnTo>
                  <a:lnTo>
                    <a:pt x="110" y="196"/>
                  </a:lnTo>
                  <a:lnTo>
                    <a:pt x="108" y="192"/>
                  </a:lnTo>
                  <a:lnTo>
                    <a:pt x="108" y="186"/>
                  </a:lnTo>
                  <a:lnTo>
                    <a:pt x="108" y="182"/>
                  </a:lnTo>
                  <a:lnTo>
                    <a:pt x="108" y="176"/>
                  </a:lnTo>
                  <a:lnTo>
                    <a:pt x="98" y="176"/>
                  </a:lnTo>
                  <a:lnTo>
                    <a:pt x="98" y="170"/>
                  </a:lnTo>
                  <a:lnTo>
                    <a:pt x="84" y="172"/>
                  </a:lnTo>
                  <a:lnTo>
                    <a:pt x="82" y="176"/>
                  </a:lnTo>
                  <a:lnTo>
                    <a:pt x="82" y="180"/>
                  </a:lnTo>
                  <a:lnTo>
                    <a:pt x="82" y="184"/>
                  </a:lnTo>
                  <a:lnTo>
                    <a:pt x="60" y="182"/>
                  </a:lnTo>
                  <a:lnTo>
                    <a:pt x="52" y="158"/>
                  </a:lnTo>
                  <a:lnTo>
                    <a:pt x="48" y="158"/>
                  </a:lnTo>
                  <a:lnTo>
                    <a:pt x="38" y="158"/>
                  </a:lnTo>
                  <a:lnTo>
                    <a:pt x="28" y="158"/>
                  </a:lnTo>
                  <a:lnTo>
                    <a:pt x="20" y="160"/>
                  </a:lnTo>
                  <a:lnTo>
                    <a:pt x="2" y="162"/>
                  </a:lnTo>
                  <a:lnTo>
                    <a:pt x="0" y="152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55" name="Freeform 289"/>
            <p:cNvSpPr>
              <a:spLocks/>
            </p:cNvSpPr>
            <p:nvPr/>
          </p:nvSpPr>
          <p:spPr bwMode="gray">
            <a:xfrm>
              <a:off x="1099" y="3234"/>
              <a:ext cx="194" cy="120"/>
            </a:xfrm>
            <a:custGeom>
              <a:avLst/>
              <a:gdLst>
                <a:gd name="T0" fmla="*/ 142 w 194"/>
                <a:gd name="T1" fmla="*/ 2 h 120"/>
                <a:gd name="T2" fmla="*/ 138 w 194"/>
                <a:gd name="T3" fmla="*/ 2 h 120"/>
                <a:gd name="T4" fmla="*/ 132 w 194"/>
                <a:gd name="T5" fmla="*/ 2 h 120"/>
                <a:gd name="T6" fmla="*/ 124 w 194"/>
                <a:gd name="T7" fmla="*/ 4 h 120"/>
                <a:gd name="T8" fmla="*/ 120 w 194"/>
                <a:gd name="T9" fmla="*/ 8 h 120"/>
                <a:gd name="T10" fmla="*/ 118 w 194"/>
                <a:gd name="T11" fmla="*/ 18 h 120"/>
                <a:gd name="T12" fmla="*/ 120 w 194"/>
                <a:gd name="T13" fmla="*/ 22 h 120"/>
                <a:gd name="T14" fmla="*/ 124 w 194"/>
                <a:gd name="T15" fmla="*/ 32 h 120"/>
                <a:gd name="T16" fmla="*/ 128 w 194"/>
                <a:gd name="T17" fmla="*/ 42 h 120"/>
                <a:gd name="T18" fmla="*/ 132 w 194"/>
                <a:gd name="T19" fmla="*/ 48 h 120"/>
                <a:gd name="T20" fmla="*/ 146 w 194"/>
                <a:gd name="T21" fmla="*/ 64 h 120"/>
                <a:gd name="T22" fmla="*/ 130 w 194"/>
                <a:gd name="T23" fmla="*/ 62 h 120"/>
                <a:gd name="T24" fmla="*/ 106 w 194"/>
                <a:gd name="T25" fmla="*/ 38 h 120"/>
                <a:gd name="T26" fmla="*/ 104 w 194"/>
                <a:gd name="T27" fmla="*/ 40 h 120"/>
                <a:gd name="T28" fmla="*/ 100 w 194"/>
                <a:gd name="T29" fmla="*/ 38 h 120"/>
                <a:gd name="T30" fmla="*/ 98 w 194"/>
                <a:gd name="T31" fmla="*/ 32 h 120"/>
                <a:gd name="T32" fmla="*/ 96 w 194"/>
                <a:gd name="T33" fmla="*/ 36 h 120"/>
                <a:gd name="T34" fmla="*/ 92 w 194"/>
                <a:gd name="T35" fmla="*/ 38 h 120"/>
                <a:gd name="T36" fmla="*/ 84 w 194"/>
                <a:gd name="T37" fmla="*/ 38 h 120"/>
                <a:gd name="T38" fmla="*/ 62 w 194"/>
                <a:gd name="T39" fmla="*/ 34 h 120"/>
                <a:gd name="T40" fmla="*/ 54 w 194"/>
                <a:gd name="T41" fmla="*/ 32 h 120"/>
                <a:gd name="T42" fmla="*/ 50 w 194"/>
                <a:gd name="T43" fmla="*/ 30 h 120"/>
                <a:gd name="T44" fmla="*/ 48 w 194"/>
                <a:gd name="T45" fmla="*/ 28 h 120"/>
                <a:gd name="T46" fmla="*/ 46 w 194"/>
                <a:gd name="T47" fmla="*/ 26 h 120"/>
                <a:gd name="T48" fmla="*/ 38 w 194"/>
                <a:gd name="T49" fmla="*/ 26 h 120"/>
                <a:gd name="T50" fmla="*/ 32 w 194"/>
                <a:gd name="T51" fmla="*/ 26 h 120"/>
                <a:gd name="T52" fmla="*/ 22 w 194"/>
                <a:gd name="T53" fmla="*/ 26 h 120"/>
                <a:gd name="T54" fmla="*/ 16 w 194"/>
                <a:gd name="T55" fmla="*/ 28 h 120"/>
                <a:gd name="T56" fmla="*/ 16 w 194"/>
                <a:gd name="T57" fmla="*/ 38 h 120"/>
                <a:gd name="T58" fmla="*/ 14 w 194"/>
                <a:gd name="T59" fmla="*/ 48 h 120"/>
                <a:gd name="T60" fmla="*/ 16 w 194"/>
                <a:gd name="T61" fmla="*/ 54 h 120"/>
                <a:gd name="T62" fmla="*/ 0 w 194"/>
                <a:gd name="T63" fmla="*/ 102 h 120"/>
                <a:gd name="T64" fmla="*/ 2 w 194"/>
                <a:gd name="T65" fmla="*/ 104 h 120"/>
                <a:gd name="T66" fmla="*/ 8 w 194"/>
                <a:gd name="T67" fmla="*/ 112 h 120"/>
                <a:gd name="T68" fmla="*/ 18 w 194"/>
                <a:gd name="T69" fmla="*/ 118 h 120"/>
                <a:gd name="T70" fmla="*/ 24 w 194"/>
                <a:gd name="T71" fmla="*/ 116 h 120"/>
                <a:gd name="T72" fmla="*/ 36 w 194"/>
                <a:gd name="T73" fmla="*/ 116 h 120"/>
                <a:gd name="T74" fmla="*/ 48 w 194"/>
                <a:gd name="T75" fmla="*/ 116 h 120"/>
                <a:gd name="T76" fmla="*/ 60 w 194"/>
                <a:gd name="T77" fmla="*/ 118 h 120"/>
                <a:gd name="T78" fmla="*/ 72 w 194"/>
                <a:gd name="T79" fmla="*/ 120 h 120"/>
                <a:gd name="T80" fmla="*/ 82 w 194"/>
                <a:gd name="T81" fmla="*/ 120 h 120"/>
                <a:gd name="T82" fmla="*/ 102 w 194"/>
                <a:gd name="T83" fmla="*/ 118 h 120"/>
                <a:gd name="T84" fmla="*/ 114 w 194"/>
                <a:gd name="T85" fmla="*/ 104 h 120"/>
                <a:gd name="T86" fmla="*/ 192 w 194"/>
                <a:gd name="T87" fmla="*/ 64 h 120"/>
                <a:gd name="T88" fmla="*/ 194 w 194"/>
                <a:gd name="T89" fmla="*/ 50 h 120"/>
                <a:gd name="T90" fmla="*/ 190 w 194"/>
                <a:gd name="T91" fmla="*/ 34 h 120"/>
                <a:gd name="T92" fmla="*/ 174 w 194"/>
                <a:gd name="T93" fmla="*/ 10 h 120"/>
                <a:gd name="T94" fmla="*/ 142 w 194"/>
                <a:gd name="T95" fmla="*/ 0 h 12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94"/>
                <a:gd name="T145" fmla="*/ 0 h 120"/>
                <a:gd name="T146" fmla="*/ 194 w 194"/>
                <a:gd name="T147" fmla="*/ 120 h 12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94" h="120">
                  <a:moveTo>
                    <a:pt x="142" y="0"/>
                  </a:moveTo>
                  <a:lnTo>
                    <a:pt x="142" y="2"/>
                  </a:lnTo>
                  <a:lnTo>
                    <a:pt x="140" y="2"/>
                  </a:lnTo>
                  <a:lnTo>
                    <a:pt x="138" y="2"/>
                  </a:lnTo>
                  <a:lnTo>
                    <a:pt x="134" y="2"/>
                  </a:lnTo>
                  <a:lnTo>
                    <a:pt x="132" y="2"/>
                  </a:lnTo>
                  <a:lnTo>
                    <a:pt x="128" y="2"/>
                  </a:lnTo>
                  <a:lnTo>
                    <a:pt x="124" y="4"/>
                  </a:lnTo>
                  <a:lnTo>
                    <a:pt x="122" y="6"/>
                  </a:lnTo>
                  <a:lnTo>
                    <a:pt x="120" y="8"/>
                  </a:lnTo>
                  <a:lnTo>
                    <a:pt x="118" y="12"/>
                  </a:lnTo>
                  <a:lnTo>
                    <a:pt x="118" y="18"/>
                  </a:lnTo>
                  <a:lnTo>
                    <a:pt x="120" y="22"/>
                  </a:lnTo>
                  <a:lnTo>
                    <a:pt x="122" y="26"/>
                  </a:lnTo>
                  <a:lnTo>
                    <a:pt x="124" y="32"/>
                  </a:lnTo>
                  <a:lnTo>
                    <a:pt x="126" y="36"/>
                  </a:lnTo>
                  <a:lnTo>
                    <a:pt x="128" y="42"/>
                  </a:lnTo>
                  <a:lnTo>
                    <a:pt x="130" y="46"/>
                  </a:lnTo>
                  <a:lnTo>
                    <a:pt x="132" y="48"/>
                  </a:lnTo>
                  <a:lnTo>
                    <a:pt x="146" y="50"/>
                  </a:lnTo>
                  <a:lnTo>
                    <a:pt x="146" y="64"/>
                  </a:lnTo>
                  <a:lnTo>
                    <a:pt x="142" y="66"/>
                  </a:lnTo>
                  <a:lnTo>
                    <a:pt x="130" y="62"/>
                  </a:lnTo>
                  <a:lnTo>
                    <a:pt x="114" y="52"/>
                  </a:lnTo>
                  <a:lnTo>
                    <a:pt x="106" y="38"/>
                  </a:lnTo>
                  <a:lnTo>
                    <a:pt x="106" y="40"/>
                  </a:lnTo>
                  <a:lnTo>
                    <a:pt x="104" y="40"/>
                  </a:lnTo>
                  <a:lnTo>
                    <a:pt x="102" y="38"/>
                  </a:lnTo>
                  <a:lnTo>
                    <a:pt x="100" y="38"/>
                  </a:lnTo>
                  <a:lnTo>
                    <a:pt x="98" y="36"/>
                  </a:lnTo>
                  <a:lnTo>
                    <a:pt x="98" y="32"/>
                  </a:lnTo>
                  <a:lnTo>
                    <a:pt x="98" y="34"/>
                  </a:lnTo>
                  <a:lnTo>
                    <a:pt x="96" y="36"/>
                  </a:lnTo>
                  <a:lnTo>
                    <a:pt x="96" y="38"/>
                  </a:lnTo>
                  <a:lnTo>
                    <a:pt x="92" y="38"/>
                  </a:lnTo>
                  <a:lnTo>
                    <a:pt x="90" y="38"/>
                  </a:lnTo>
                  <a:lnTo>
                    <a:pt x="84" y="38"/>
                  </a:lnTo>
                  <a:lnTo>
                    <a:pt x="74" y="36"/>
                  </a:lnTo>
                  <a:lnTo>
                    <a:pt x="62" y="34"/>
                  </a:lnTo>
                  <a:lnTo>
                    <a:pt x="56" y="32"/>
                  </a:lnTo>
                  <a:lnTo>
                    <a:pt x="54" y="32"/>
                  </a:lnTo>
                  <a:lnTo>
                    <a:pt x="52" y="30"/>
                  </a:lnTo>
                  <a:lnTo>
                    <a:pt x="50" y="30"/>
                  </a:lnTo>
                  <a:lnTo>
                    <a:pt x="50" y="28"/>
                  </a:lnTo>
                  <a:lnTo>
                    <a:pt x="48" y="28"/>
                  </a:lnTo>
                  <a:lnTo>
                    <a:pt x="46" y="26"/>
                  </a:lnTo>
                  <a:lnTo>
                    <a:pt x="42" y="26"/>
                  </a:lnTo>
                  <a:lnTo>
                    <a:pt x="38" y="26"/>
                  </a:lnTo>
                  <a:lnTo>
                    <a:pt x="36" y="26"/>
                  </a:lnTo>
                  <a:lnTo>
                    <a:pt x="32" y="26"/>
                  </a:lnTo>
                  <a:lnTo>
                    <a:pt x="28" y="26"/>
                  </a:lnTo>
                  <a:lnTo>
                    <a:pt x="22" y="26"/>
                  </a:lnTo>
                  <a:lnTo>
                    <a:pt x="16" y="28"/>
                  </a:lnTo>
                  <a:lnTo>
                    <a:pt x="16" y="32"/>
                  </a:lnTo>
                  <a:lnTo>
                    <a:pt x="16" y="38"/>
                  </a:lnTo>
                  <a:lnTo>
                    <a:pt x="14" y="42"/>
                  </a:lnTo>
                  <a:lnTo>
                    <a:pt x="14" y="48"/>
                  </a:lnTo>
                  <a:lnTo>
                    <a:pt x="16" y="52"/>
                  </a:lnTo>
                  <a:lnTo>
                    <a:pt x="16" y="54"/>
                  </a:lnTo>
                  <a:lnTo>
                    <a:pt x="0" y="56"/>
                  </a:lnTo>
                  <a:lnTo>
                    <a:pt x="0" y="102"/>
                  </a:lnTo>
                  <a:lnTo>
                    <a:pt x="2" y="104"/>
                  </a:lnTo>
                  <a:lnTo>
                    <a:pt x="4" y="108"/>
                  </a:lnTo>
                  <a:lnTo>
                    <a:pt x="8" y="112"/>
                  </a:lnTo>
                  <a:lnTo>
                    <a:pt x="12" y="114"/>
                  </a:lnTo>
                  <a:lnTo>
                    <a:pt x="18" y="118"/>
                  </a:lnTo>
                  <a:lnTo>
                    <a:pt x="20" y="118"/>
                  </a:lnTo>
                  <a:lnTo>
                    <a:pt x="24" y="116"/>
                  </a:lnTo>
                  <a:lnTo>
                    <a:pt x="30" y="116"/>
                  </a:lnTo>
                  <a:lnTo>
                    <a:pt x="36" y="116"/>
                  </a:lnTo>
                  <a:lnTo>
                    <a:pt x="46" y="116"/>
                  </a:lnTo>
                  <a:lnTo>
                    <a:pt x="48" y="116"/>
                  </a:lnTo>
                  <a:lnTo>
                    <a:pt x="54" y="116"/>
                  </a:lnTo>
                  <a:lnTo>
                    <a:pt x="60" y="118"/>
                  </a:lnTo>
                  <a:lnTo>
                    <a:pt x="66" y="118"/>
                  </a:lnTo>
                  <a:lnTo>
                    <a:pt x="72" y="120"/>
                  </a:lnTo>
                  <a:lnTo>
                    <a:pt x="78" y="120"/>
                  </a:lnTo>
                  <a:lnTo>
                    <a:pt x="82" y="120"/>
                  </a:lnTo>
                  <a:lnTo>
                    <a:pt x="90" y="120"/>
                  </a:lnTo>
                  <a:lnTo>
                    <a:pt x="102" y="118"/>
                  </a:lnTo>
                  <a:lnTo>
                    <a:pt x="110" y="114"/>
                  </a:lnTo>
                  <a:lnTo>
                    <a:pt x="114" y="104"/>
                  </a:lnTo>
                  <a:lnTo>
                    <a:pt x="192" y="88"/>
                  </a:lnTo>
                  <a:lnTo>
                    <a:pt x="192" y="64"/>
                  </a:lnTo>
                  <a:lnTo>
                    <a:pt x="190" y="56"/>
                  </a:lnTo>
                  <a:lnTo>
                    <a:pt x="194" y="50"/>
                  </a:lnTo>
                  <a:lnTo>
                    <a:pt x="194" y="46"/>
                  </a:lnTo>
                  <a:lnTo>
                    <a:pt x="190" y="34"/>
                  </a:lnTo>
                  <a:lnTo>
                    <a:pt x="184" y="20"/>
                  </a:lnTo>
                  <a:lnTo>
                    <a:pt x="174" y="10"/>
                  </a:lnTo>
                  <a:lnTo>
                    <a:pt x="160" y="4"/>
                  </a:lnTo>
                  <a:lnTo>
                    <a:pt x="142" y="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56" name="Freeform 290"/>
            <p:cNvSpPr>
              <a:spLocks/>
            </p:cNvSpPr>
            <p:nvPr/>
          </p:nvSpPr>
          <p:spPr bwMode="gray">
            <a:xfrm>
              <a:off x="985" y="3342"/>
              <a:ext cx="192" cy="166"/>
            </a:xfrm>
            <a:custGeom>
              <a:avLst/>
              <a:gdLst>
                <a:gd name="T0" fmla="*/ 130 w 192"/>
                <a:gd name="T1" fmla="*/ 10 h 166"/>
                <a:gd name="T2" fmla="*/ 122 w 192"/>
                <a:gd name="T3" fmla="*/ 10 h 166"/>
                <a:gd name="T4" fmla="*/ 112 w 192"/>
                <a:gd name="T5" fmla="*/ 12 h 166"/>
                <a:gd name="T6" fmla="*/ 104 w 192"/>
                <a:gd name="T7" fmla="*/ 14 h 166"/>
                <a:gd name="T8" fmla="*/ 98 w 192"/>
                <a:gd name="T9" fmla="*/ 14 h 166"/>
                <a:gd name="T10" fmla="*/ 88 w 192"/>
                <a:gd name="T11" fmla="*/ 12 h 166"/>
                <a:gd name="T12" fmla="*/ 80 w 192"/>
                <a:gd name="T13" fmla="*/ 10 h 166"/>
                <a:gd name="T14" fmla="*/ 34 w 192"/>
                <a:gd name="T15" fmla="*/ 8 h 166"/>
                <a:gd name="T16" fmla="*/ 30 w 192"/>
                <a:gd name="T17" fmla="*/ 8 h 166"/>
                <a:gd name="T18" fmla="*/ 24 w 192"/>
                <a:gd name="T19" fmla="*/ 6 h 166"/>
                <a:gd name="T20" fmla="*/ 20 w 192"/>
                <a:gd name="T21" fmla="*/ 2 h 166"/>
                <a:gd name="T22" fmla="*/ 14 w 192"/>
                <a:gd name="T23" fmla="*/ 0 h 166"/>
                <a:gd name="T24" fmla="*/ 2 w 192"/>
                <a:gd name="T25" fmla="*/ 2 h 166"/>
                <a:gd name="T26" fmla="*/ 2 w 192"/>
                <a:gd name="T27" fmla="*/ 12 h 166"/>
                <a:gd name="T28" fmla="*/ 12 w 192"/>
                <a:gd name="T29" fmla="*/ 32 h 166"/>
                <a:gd name="T30" fmla="*/ 18 w 192"/>
                <a:gd name="T31" fmla="*/ 54 h 166"/>
                <a:gd name="T32" fmla="*/ 24 w 192"/>
                <a:gd name="T33" fmla="*/ 72 h 166"/>
                <a:gd name="T34" fmla="*/ 34 w 192"/>
                <a:gd name="T35" fmla="*/ 110 h 166"/>
                <a:gd name="T36" fmla="*/ 46 w 192"/>
                <a:gd name="T37" fmla="*/ 136 h 166"/>
                <a:gd name="T38" fmla="*/ 48 w 192"/>
                <a:gd name="T39" fmla="*/ 140 h 166"/>
                <a:gd name="T40" fmla="*/ 52 w 192"/>
                <a:gd name="T41" fmla="*/ 148 h 166"/>
                <a:gd name="T42" fmla="*/ 58 w 192"/>
                <a:gd name="T43" fmla="*/ 158 h 166"/>
                <a:gd name="T44" fmla="*/ 60 w 192"/>
                <a:gd name="T45" fmla="*/ 164 h 166"/>
                <a:gd name="T46" fmla="*/ 72 w 192"/>
                <a:gd name="T47" fmla="*/ 160 h 166"/>
                <a:gd name="T48" fmla="*/ 74 w 192"/>
                <a:gd name="T49" fmla="*/ 156 h 166"/>
                <a:gd name="T50" fmla="*/ 76 w 192"/>
                <a:gd name="T51" fmla="*/ 152 h 166"/>
                <a:gd name="T52" fmla="*/ 78 w 192"/>
                <a:gd name="T53" fmla="*/ 150 h 166"/>
                <a:gd name="T54" fmla="*/ 82 w 192"/>
                <a:gd name="T55" fmla="*/ 152 h 166"/>
                <a:gd name="T56" fmla="*/ 82 w 192"/>
                <a:gd name="T57" fmla="*/ 156 h 166"/>
                <a:gd name="T58" fmla="*/ 82 w 192"/>
                <a:gd name="T59" fmla="*/ 162 h 166"/>
                <a:gd name="T60" fmla="*/ 86 w 192"/>
                <a:gd name="T61" fmla="*/ 164 h 166"/>
                <a:gd name="T62" fmla="*/ 94 w 192"/>
                <a:gd name="T63" fmla="*/ 164 h 166"/>
                <a:gd name="T64" fmla="*/ 104 w 192"/>
                <a:gd name="T65" fmla="*/ 166 h 166"/>
                <a:gd name="T66" fmla="*/ 112 w 192"/>
                <a:gd name="T67" fmla="*/ 162 h 166"/>
                <a:gd name="T68" fmla="*/ 114 w 192"/>
                <a:gd name="T69" fmla="*/ 60 h 166"/>
                <a:gd name="T70" fmla="*/ 128 w 192"/>
                <a:gd name="T71" fmla="*/ 16 h 166"/>
                <a:gd name="T72" fmla="*/ 144 w 192"/>
                <a:gd name="T73" fmla="*/ 16 h 166"/>
                <a:gd name="T74" fmla="*/ 164 w 192"/>
                <a:gd name="T75" fmla="*/ 16 h 166"/>
                <a:gd name="T76" fmla="*/ 168 w 192"/>
                <a:gd name="T77" fmla="*/ 18 h 166"/>
                <a:gd name="T78" fmla="*/ 170 w 192"/>
                <a:gd name="T79" fmla="*/ 22 h 166"/>
                <a:gd name="T80" fmla="*/ 172 w 192"/>
                <a:gd name="T81" fmla="*/ 20 h 166"/>
                <a:gd name="T82" fmla="*/ 182 w 192"/>
                <a:gd name="T83" fmla="*/ 16 h 166"/>
                <a:gd name="T84" fmla="*/ 190 w 192"/>
                <a:gd name="T85" fmla="*/ 12 h 166"/>
                <a:gd name="T86" fmla="*/ 188 w 192"/>
                <a:gd name="T87" fmla="*/ 12 h 166"/>
                <a:gd name="T88" fmla="*/ 166 w 192"/>
                <a:gd name="T89" fmla="*/ 8 h 166"/>
                <a:gd name="T90" fmla="*/ 132 w 192"/>
                <a:gd name="T91" fmla="*/ 10 h 16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92"/>
                <a:gd name="T139" fmla="*/ 0 h 166"/>
                <a:gd name="T140" fmla="*/ 192 w 192"/>
                <a:gd name="T141" fmla="*/ 166 h 16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92" h="166">
                  <a:moveTo>
                    <a:pt x="132" y="10"/>
                  </a:moveTo>
                  <a:lnTo>
                    <a:pt x="130" y="10"/>
                  </a:lnTo>
                  <a:lnTo>
                    <a:pt x="128" y="10"/>
                  </a:lnTo>
                  <a:lnTo>
                    <a:pt x="122" y="10"/>
                  </a:lnTo>
                  <a:lnTo>
                    <a:pt x="118" y="12"/>
                  </a:lnTo>
                  <a:lnTo>
                    <a:pt x="112" y="12"/>
                  </a:lnTo>
                  <a:lnTo>
                    <a:pt x="106" y="14"/>
                  </a:lnTo>
                  <a:lnTo>
                    <a:pt x="104" y="14"/>
                  </a:lnTo>
                  <a:lnTo>
                    <a:pt x="102" y="14"/>
                  </a:lnTo>
                  <a:lnTo>
                    <a:pt x="98" y="14"/>
                  </a:lnTo>
                  <a:lnTo>
                    <a:pt x="94" y="14"/>
                  </a:lnTo>
                  <a:lnTo>
                    <a:pt x="88" y="12"/>
                  </a:lnTo>
                  <a:lnTo>
                    <a:pt x="84" y="12"/>
                  </a:lnTo>
                  <a:lnTo>
                    <a:pt x="80" y="10"/>
                  </a:lnTo>
                  <a:lnTo>
                    <a:pt x="76" y="8"/>
                  </a:lnTo>
                  <a:lnTo>
                    <a:pt x="34" y="8"/>
                  </a:lnTo>
                  <a:lnTo>
                    <a:pt x="32" y="8"/>
                  </a:lnTo>
                  <a:lnTo>
                    <a:pt x="30" y="8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8" y="0"/>
                  </a:lnTo>
                  <a:lnTo>
                    <a:pt x="2" y="2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6" y="20"/>
                  </a:lnTo>
                  <a:lnTo>
                    <a:pt x="12" y="32"/>
                  </a:lnTo>
                  <a:lnTo>
                    <a:pt x="16" y="42"/>
                  </a:lnTo>
                  <a:lnTo>
                    <a:pt x="18" y="54"/>
                  </a:lnTo>
                  <a:lnTo>
                    <a:pt x="20" y="58"/>
                  </a:lnTo>
                  <a:lnTo>
                    <a:pt x="24" y="72"/>
                  </a:lnTo>
                  <a:lnTo>
                    <a:pt x="28" y="90"/>
                  </a:lnTo>
                  <a:lnTo>
                    <a:pt x="34" y="110"/>
                  </a:lnTo>
                  <a:lnTo>
                    <a:pt x="42" y="126"/>
                  </a:lnTo>
                  <a:lnTo>
                    <a:pt x="46" y="136"/>
                  </a:lnTo>
                  <a:lnTo>
                    <a:pt x="48" y="136"/>
                  </a:lnTo>
                  <a:lnTo>
                    <a:pt x="48" y="140"/>
                  </a:lnTo>
                  <a:lnTo>
                    <a:pt x="50" y="144"/>
                  </a:lnTo>
                  <a:lnTo>
                    <a:pt x="52" y="148"/>
                  </a:lnTo>
                  <a:lnTo>
                    <a:pt x="56" y="152"/>
                  </a:lnTo>
                  <a:lnTo>
                    <a:pt x="58" y="158"/>
                  </a:lnTo>
                  <a:lnTo>
                    <a:pt x="60" y="162"/>
                  </a:lnTo>
                  <a:lnTo>
                    <a:pt x="60" y="164"/>
                  </a:lnTo>
                  <a:lnTo>
                    <a:pt x="72" y="160"/>
                  </a:lnTo>
                  <a:lnTo>
                    <a:pt x="74" y="158"/>
                  </a:lnTo>
                  <a:lnTo>
                    <a:pt x="74" y="156"/>
                  </a:lnTo>
                  <a:lnTo>
                    <a:pt x="76" y="154"/>
                  </a:lnTo>
                  <a:lnTo>
                    <a:pt x="76" y="152"/>
                  </a:lnTo>
                  <a:lnTo>
                    <a:pt x="78" y="150"/>
                  </a:lnTo>
                  <a:lnTo>
                    <a:pt x="80" y="152"/>
                  </a:lnTo>
                  <a:lnTo>
                    <a:pt x="82" y="152"/>
                  </a:lnTo>
                  <a:lnTo>
                    <a:pt x="82" y="154"/>
                  </a:lnTo>
                  <a:lnTo>
                    <a:pt x="82" y="156"/>
                  </a:lnTo>
                  <a:lnTo>
                    <a:pt x="82" y="160"/>
                  </a:lnTo>
                  <a:lnTo>
                    <a:pt x="82" y="162"/>
                  </a:lnTo>
                  <a:lnTo>
                    <a:pt x="84" y="164"/>
                  </a:lnTo>
                  <a:lnTo>
                    <a:pt x="86" y="164"/>
                  </a:lnTo>
                  <a:lnTo>
                    <a:pt x="88" y="164"/>
                  </a:lnTo>
                  <a:lnTo>
                    <a:pt x="94" y="164"/>
                  </a:lnTo>
                  <a:lnTo>
                    <a:pt x="98" y="166"/>
                  </a:lnTo>
                  <a:lnTo>
                    <a:pt x="104" y="166"/>
                  </a:lnTo>
                  <a:lnTo>
                    <a:pt x="108" y="164"/>
                  </a:lnTo>
                  <a:lnTo>
                    <a:pt x="112" y="162"/>
                  </a:lnTo>
                  <a:lnTo>
                    <a:pt x="114" y="160"/>
                  </a:lnTo>
                  <a:lnTo>
                    <a:pt x="114" y="60"/>
                  </a:lnTo>
                  <a:lnTo>
                    <a:pt x="128" y="60"/>
                  </a:lnTo>
                  <a:lnTo>
                    <a:pt x="128" y="16"/>
                  </a:lnTo>
                  <a:lnTo>
                    <a:pt x="132" y="16"/>
                  </a:lnTo>
                  <a:lnTo>
                    <a:pt x="144" y="16"/>
                  </a:lnTo>
                  <a:lnTo>
                    <a:pt x="156" y="14"/>
                  </a:lnTo>
                  <a:lnTo>
                    <a:pt x="164" y="16"/>
                  </a:lnTo>
                  <a:lnTo>
                    <a:pt x="168" y="18"/>
                  </a:lnTo>
                  <a:lnTo>
                    <a:pt x="168" y="20"/>
                  </a:lnTo>
                  <a:lnTo>
                    <a:pt x="170" y="22"/>
                  </a:lnTo>
                  <a:lnTo>
                    <a:pt x="172" y="20"/>
                  </a:lnTo>
                  <a:lnTo>
                    <a:pt x="176" y="18"/>
                  </a:lnTo>
                  <a:lnTo>
                    <a:pt x="182" y="16"/>
                  </a:lnTo>
                  <a:lnTo>
                    <a:pt x="186" y="14"/>
                  </a:lnTo>
                  <a:lnTo>
                    <a:pt x="190" y="12"/>
                  </a:lnTo>
                  <a:lnTo>
                    <a:pt x="192" y="12"/>
                  </a:lnTo>
                  <a:lnTo>
                    <a:pt x="188" y="12"/>
                  </a:lnTo>
                  <a:lnTo>
                    <a:pt x="178" y="10"/>
                  </a:lnTo>
                  <a:lnTo>
                    <a:pt x="166" y="8"/>
                  </a:lnTo>
                  <a:lnTo>
                    <a:pt x="156" y="8"/>
                  </a:lnTo>
                  <a:lnTo>
                    <a:pt x="132" y="1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57" name="Freeform 291"/>
            <p:cNvSpPr>
              <a:spLocks/>
            </p:cNvSpPr>
            <p:nvPr/>
          </p:nvSpPr>
          <p:spPr bwMode="gray">
            <a:xfrm>
              <a:off x="1099" y="3356"/>
              <a:ext cx="120" cy="138"/>
            </a:xfrm>
            <a:custGeom>
              <a:avLst/>
              <a:gdLst>
                <a:gd name="T0" fmla="*/ 98 w 120"/>
                <a:gd name="T1" fmla="*/ 48 h 138"/>
                <a:gd name="T2" fmla="*/ 98 w 120"/>
                <a:gd name="T3" fmla="*/ 44 h 138"/>
                <a:gd name="T4" fmla="*/ 96 w 120"/>
                <a:gd name="T5" fmla="*/ 38 h 138"/>
                <a:gd name="T6" fmla="*/ 90 w 120"/>
                <a:gd name="T7" fmla="*/ 32 h 138"/>
                <a:gd name="T8" fmla="*/ 88 w 120"/>
                <a:gd name="T9" fmla="*/ 28 h 138"/>
                <a:gd name="T10" fmla="*/ 84 w 120"/>
                <a:gd name="T11" fmla="*/ 22 h 138"/>
                <a:gd name="T12" fmla="*/ 80 w 120"/>
                <a:gd name="T13" fmla="*/ 10 h 138"/>
                <a:gd name="T14" fmla="*/ 78 w 120"/>
                <a:gd name="T15" fmla="*/ 0 h 138"/>
                <a:gd name="T16" fmla="*/ 76 w 120"/>
                <a:gd name="T17" fmla="*/ 0 h 138"/>
                <a:gd name="T18" fmla="*/ 68 w 120"/>
                <a:gd name="T19" fmla="*/ 2 h 138"/>
                <a:gd name="T20" fmla="*/ 60 w 120"/>
                <a:gd name="T21" fmla="*/ 6 h 138"/>
                <a:gd name="T22" fmla="*/ 56 w 120"/>
                <a:gd name="T23" fmla="*/ 10 h 138"/>
                <a:gd name="T24" fmla="*/ 46 w 120"/>
                <a:gd name="T25" fmla="*/ 2 h 138"/>
                <a:gd name="T26" fmla="*/ 26 w 120"/>
                <a:gd name="T27" fmla="*/ 2 h 138"/>
                <a:gd name="T28" fmla="*/ 14 w 120"/>
                <a:gd name="T29" fmla="*/ 4 h 138"/>
                <a:gd name="T30" fmla="*/ 0 w 120"/>
                <a:gd name="T31" fmla="*/ 48 h 138"/>
                <a:gd name="T32" fmla="*/ 2 w 120"/>
                <a:gd name="T33" fmla="*/ 102 h 138"/>
                <a:gd name="T34" fmla="*/ 6 w 120"/>
                <a:gd name="T35" fmla="*/ 104 h 138"/>
                <a:gd name="T36" fmla="*/ 12 w 120"/>
                <a:gd name="T37" fmla="*/ 112 h 138"/>
                <a:gd name="T38" fmla="*/ 12 w 120"/>
                <a:gd name="T39" fmla="*/ 126 h 138"/>
                <a:gd name="T40" fmla="*/ 10 w 120"/>
                <a:gd name="T41" fmla="*/ 128 h 138"/>
                <a:gd name="T42" fmla="*/ 8 w 120"/>
                <a:gd name="T43" fmla="*/ 134 h 138"/>
                <a:gd name="T44" fmla="*/ 12 w 120"/>
                <a:gd name="T45" fmla="*/ 138 h 138"/>
                <a:gd name="T46" fmla="*/ 20 w 120"/>
                <a:gd name="T47" fmla="*/ 136 h 138"/>
                <a:gd name="T48" fmla="*/ 32 w 120"/>
                <a:gd name="T49" fmla="*/ 130 h 138"/>
                <a:gd name="T50" fmla="*/ 40 w 120"/>
                <a:gd name="T51" fmla="*/ 124 h 138"/>
                <a:gd name="T52" fmla="*/ 42 w 120"/>
                <a:gd name="T53" fmla="*/ 118 h 138"/>
                <a:gd name="T54" fmla="*/ 44 w 120"/>
                <a:gd name="T55" fmla="*/ 112 h 138"/>
                <a:gd name="T56" fmla="*/ 46 w 120"/>
                <a:gd name="T57" fmla="*/ 110 h 138"/>
                <a:gd name="T58" fmla="*/ 52 w 120"/>
                <a:gd name="T59" fmla="*/ 108 h 138"/>
                <a:gd name="T60" fmla="*/ 60 w 120"/>
                <a:gd name="T61" fmla="*/ 110 h 138"/>
                <a:gd name="T62" fmla="*/ 64 w 120"/>
                <a:gd name="T63" fmla="*/ 114 h 138"/>
                <a:gd name="T64" fmla="*/ 70 w 120"/>
                <a:gd name="T65" fmla="*/ 116 h 138"/>
                <a:gd name="T66" fmla="*/ 74 w 120"/>
                <a:gd name="T67" fmla="*/ 114 h 138"/>
                <a:gd name="T68" fmla="*/ 76 w 120"/>
                <a:gd name="T69" fmla="*/ 106 h 138"/>
                <a:gd name="T70" fmla="*/ 82 w 120"/>
                <a:gd name="T71" fmla="*/ 98 h 138"/>
                <a:gd name="T72" fmla="*/ 90 w 120"/>
                <a:gd name="T73" fmla="*/ 90 h 138"/>
                <a:gd name="T74" fmla="*/ 94 w 120"/>
                <a:gd name="T75" fmla="*/ 88 h 138"/>
                <a:gd name="T76" fmla="*/ 104 w 120"/>
                <a:gd name="T77" fmla="*/ 84 h 138"/>
                <a:gd name="T78" fmla="*/ 108 w 120"/>
                <a:gd name="T79" fmla="*/ 80 h 138"/>
                <a:gd name="T80" fmla="*/ 112 w 120"/>
                <a:gd name="T81" fmla="*/ 78 h 138"/>
                <a:gd name="T82" fmla="*/ 118 w 120"/>
                <a:gd name="T83" fmla="*/ 72 h 138"/>
                <a:gd name="T84" fmla="*/ 120 w 120"/>
                <a:gd name="T85" fmla="*/ 68 h 138"/>
                <a:gd name="T86" fmla="*/ 116 w 120"/>
                <a:gd name="T87" fmla="*/ 62 h 138"/>
                <a:gd name="T88" fmla="*/ 112 w 120"/>
                <a:gd name="T89" fmla="*/ 60 h 138"/>
                <a:gd name="T90" fmla="*/ 110 w 120"/>
                <a:gd name="T91" fmla="*/ 60 h 138"/>
                <a:gd name="T92" fmla="*/ 106 w 120"/>
                <a:gd name="T93" fmla="*/ 56 h 138"/>
                <a:gd name="T94" fmla="*/ 102 w 120"/>
                <a:gd name="T95" fmla="*/ 48 h 1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0"/>
                <a:gd name="T145" fmla="*/ 0 h 138"/>
                <a:gd name="T146" fmla="*/ 120 w 120"/>
                <a:gd name="T147" fmla="*/ 138 h 1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0" h="138">
                  <a:moveTo>
                    <a:pt x="102" y="48"/>
                  </a:moveTo>
                  <a:lnTo>
                    <a:pt x="98" y="48"/>
                  </a:lnTo>
                  <a:lnTo>
                    <a:pt x="100" y="46"/>
                  </a:lnTo>
                  <a:lnTo>
                    <a:pt x="98" y="44"/>
                  </a:lnTo>
                  <a:lnTo>
                    <a:pt x="98" y="40"/>
                  </a:lnTo>
                  <a:lnTo>
                    <a:pt x="96" y="38"/>
                  </a:lnTo>
                  <a:lnTo>
                    <a:pt x="92" y="34"/>
                  </a:lnTo>
                  <a:lnTo>
                    <a:pt x="90" y="32"/>
                  </a:lnTo>
                  <a:lnTo>
                    <a:pt x="90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4" y="22"/>
                  </a:lnTo>
                  <a:lnTo>
                    <a:pt x="82" y="16"/>
                  </a:lnTo>
                  <a:lnTo>
                    <a:pt x="80" y="10"/>
                  </a:lnTo>
                  <a:lnTo>
                    <a:pt x="80" y="4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8" y="2"/>
                  </a:lnTo>
                  <a:lnTo>
                    <a:pt x="64" y="4"/>
                  </a:lnTo>
                  <a:lnTo>
                    <a:pt x="60" y="6"/>
                  </a:lnTo>
                  <a:lnTo>
                    <a:pt x="56" y="8"/>
                  </a:lnTo>
                  <a:lnTo>
                    <a:pt x="56" y="10"/>
                  </a:lnTo>
                  <a:lnTo>
                    <a:pt x="52" y="4"/>
                  </a:lnTo>
                  <a:lnTo>
                    <a:pt x="46" y="2"/>
                  </a:lnTo>
                  <a:lnTo>
                    <a:pt x="36" y="0"/>
                  </a:lnTo>
                  <a:lnTo>
                    <a:pt x="26" y="2"/>
                  </a:lnTo>
                  <a:lnTo>
                    <a:pt x="18" y="2"/>
                  </a:lnTo>
                  <a:lnTo>
                    <a:pt x="14" y="4"/>
                  </a:lnTo>
                  <a:lnTo>
                    <a:pt x="14" y="46"/>
                  </a:lnTo>
                  <a:lnTo>
                    <a:pt x="0" y="48"/>
                  </a:lnTo>
                  <a:lnTo>
                    <a:pt x="0" y="100"/>
                  </a:lnTo>
                  <a:lnTo>
                    <a:pt x="2" y="102"/>
                  </a:lnTo>
                  <a:lnTo>
                    <a:pt x="4" y="102"/>
                  </a:lnTo>
                  <a:lnTo>
                    <a:pt x="6" y="104"/>
                  </a:lnTo>
                  <a:lnTo>
                    <a:pt x="10" y="108"/>
                  </a:lnTo>
                  <a:lnTo>
                    <a:pt x="12" y="112"/>
                  </a:lnTo>
                  <a:lnTo>
                    <a:pt x="14" y="118"/>
                  </a:lnTo>
                  <a:lnTo>
                    <a:pt x="12" y="126"/>
                  </a:lnTo>
                  <a:lnTo>
                    <a:pt x="10" y="128"/>
                  </a:lnTo>
                  <a:lnTo>
                    <a:pt x="8" y="130"/>
                  </a:lnTo>
                  <a:lnTo>
                    <a:pt x="8" y="134"/>
                  </a:lnTo>
                  <a:lnTo>
                    <a:pt x="10" y="136"/>
                  </a:lnTo>
                  <a:lnTo>
                    <a:pt x="12" y="138"/>
                  </a:lnTo>
                  <a:lnTo>
                    <a:pt x="16" y="138"/>
                  </a:lnTo>
                  <a:lnTo>
                    <a:pt x="20" y="136"/>
                  </a:lnTo>
                  <a:lnTo>
                    <a:pt x="26" y="134"/>
                  </a:lnTo>
                  <a:lnTo>
                    <a:pt x="32" y="130"/>
                  </a:lnTo>
                  <a:lnTo>
                    <a:pt x="38" y="124"/>
                  </a:lnTo>
                  <a:lnTo>
                    <a:pt x="40" y="124"/>
                  </a:lnTo>
                  <a:lnTo>
                    <a:pt x="40" y="122"/>
                  </a:lnTo>
                  <a:lnTo>
                    <a:pt x="42" y="118"/>
                  </a:lnTo>
                  <a:lnTo>
                    <a:pt x="44" y="116"/>
                  </a:lnTo>
                  <a:lnTo>
                    <a:pt x="44" y="112"/>
                  </a:lnTo>
                  <a:lnTo>
                    <a:pt x="46" y="110"/>
                  </a:lnTo>
                  <a:lnTo>
                    <a:pt x="50" y="110"/>
                  </a:lnTo>
                  <a:lnTo>
                    <a:pt x="52" y="108"/>
                  </a:lnTo>
                  <a:lnTo>
                    <a:pt x="56" y="108"/>
                  </a:lnTo>
                  <a:lnTo>
                    <a:pt x="60" y="110"/>
                  </a:lnTo>
                  <a:lnTo>
                    <a:pt x="64" y="114"/>
                  </a:lnTo>
                  <a:lnTo>
                    <a:pt x="68" y="116"/>
                  </a:lnTo>
                  <a:lnTo>
                    <a:pt x="70" y="116"/>
                  </a:lnTo>
                  <a:lnTo>
                    <a:pt x="74" y="116"/>
                  </a:lnTo>
                  <a:lnTo>
                    <a:pt x="74" y="114"/>
                  </a:lnTo>
                  <a:lnTo>
                    <a:pt x="74" y="112"/>
                  </a:lnTo>
                  <a:lnTo>
                    <a:pt x="76" y="106"/>
                  </a:lnTo>
                  <a:lnTo>
                    <a:pt x="80" y="102"/>
                  </a:lnTo>
                  <a:lnTo>
                    <a:pt x="82" y="98"/>
                  </a:lnTo>
                  <a:lnTo>
                    <a:pt x="86" y="94"/>
                  </a:lnTo>
                  <a:lnTo>
                    <a:pt x="90" y="90"/>
                  </a:lnTo>
                  <a:lnTo>
                    <a:pt x="94" y="88"/>
                  </a:lnTo>
                  <a:lnTo>
                    <a:pt x="98" y="86"/>
                  </a:lnTo>
                  <a:lnTo>
                    <a:pt x="104" y="84"/>
                  </a:lnTo>
                  <a:lnTo>
                    <a:pt x="106" y="82"/>
                  </a:lnTo>
                  <a:lnTo>
                    <a:pt x="108" y="80"/>
                  </a:lnTo>
                  <a:lnTo>
                    <a:pt x="110" y="78"/>
                  </a:lnTo>
                  <a:lnTo>
                    <a:pt x="112" y="78"/>
                  </a:lnTo>
                  <a:lnTo>
                    <a:pt x="116" y="76"/>
                  </a:lnTo>
                  <a:lnTo>
                    <a:pt x="118" y="72"/>
                  </a:lnTo>
                  <a:lnTo>
                    <a:pt x="120" y="70"/>
                  </a:lnTo>
                  <a:lnTo>
                    <a:pt x="120" y="68"/>
                  </a:lnTo>
                  <a:lnTo>
                    <a:pt x="120" y="66"/>
                  </a:lnTo>
                  <a:lnTo>
                    <a:pt x="116" y="62"/>
                  </a:lnTo>
                  <a:lnTo>
                    <a:pt x="112" y="60"/>
                  </a:lnTo>
                  <a:lnTo>
                    <a:pt x="110" y="60"/>
                  </a:lnTo>
                  <a:lnTo>
                    <a:pt x="108" y="58"/>
                  </a:lnTo>
                  <a:lnTo>
                    <a:pt x="106" y="56"/>
                  </a:lnTo>
                  <a:lnTo>
                    <a:pt x="104" y="54"/>
                  </a:lnTo>
                  <a:lnTo>
                    <a:pt x="102" y="48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58" name="Freeform 292"/>
            <p:cNvSpPr>
              <a:spLocks/>
            </p:cNvSpPr>
            <p:nvPr/>
          </p:nvSpPr>
          <p:spPr bwMode="gray">
            <a:xfrm>
              <a:off x="1377" y="2960"/>
              <a:ext cx="116" cy="164"/>
            </a:xfrm>
            <a:custGeom>
              <a:avLst/>
              <a:gdLst>
                <a:gd name="T0" fmla="*/ 4 w 116"/>
                <a:gd name="T1" fmla="*/ 164 h 164"/>
                <a:gd name="T2" fmla="*/ 28 w 116"/>
                <a:gd name="T3" fmla="*/ 148 h 164"/>
                <a:gd name="T4" fmla="*/ 32 w 116"/>
                <a:gd name="T5" fmla="*/ 144 h 164"/>
                <a:gd name="T6" fmla="*/ 38 w 116"/>
                <a:gd name="T7" fmla="*/ 136 h 164"/>
                <a:gd name="T8" fmla="*/ 50 w 116"/>
                <a:gd name="T9" fmla="*/ 126 h 164"/>
                <a:gd name="T10" fmla="*/ 62 w 116"/>
                <a:gd name="T11" fmla="*/ 112 h 164"/>
                <a:gd name="T12" fmla="*/ 72 w 116"/>
                <a:gd name="T13" fmla="*/ 98 h 164"/>
                <a:gd name="T14" fmla="*/ 82 w 116"/>
                <a:gd name="T15" fmla="*/ 84 h 164"/>
                <a:gd name="T16" fmla="*/ 92 w 116"/>
                <a:gd name="T17" fmla="*/ 66 h 164"/>
                <a:gd name="T18" fmla="*/ 100 w 116"/>
                <a:gd name="T19" fmla="*/ 50 h 164"/>
                <a:gd name="T20" fmla="*/ 106 w 116"/>
                <a:gd name="T21" fmla="*/ 36 h 164"/>
                <a:gd name="T22" fmla="*/ 108 w 116"/>
                <a:gd name="T23" fmla="*/ 32 h 164"/>
                <a:gd name="T24" fmla="*/ 116 w 116"/>
                <a:gd name="T25" fmla="*/ 18 h 164"/>
                <a:gd name="T26" fmla="*/ 116 w 116"/>
                <a:gd name="T27" fmla="*/ 0 h 164"/>
                <a:gd name="T28" fmla="*/ 108 w 116"/>
                <a:gd name="T29" fmla="*/ 0 h 164"/>
                <a:gd name="T30" fmla="*/ 108 w 116"/>
                <a:gd name="T31" fmla="*/ 0 h 164"/>
                <a:gd name="T32" fmla="*/ 106 w 116"/>
                <a:gd name="T33" fmla="*/ 2 h 164"/>
                <a:gd name="T34" fmla="*/ 102 w 116"/>
                <a:gd name="T35" fmla="*/ 2 h 164"/>
                <a:gd name="T36" fmla="*/ 98 w 116"/>
                <a:gd name="T37" fmla="*/ 4 h 164"/>
                <a:gd name="T38" fmla="*/ 92 w 116"/>
                <a:gd name="T39" fmla="*/ 4 h 164"/>
                <a:gd name="T40" fmla="*/ 80 w 116"/>
                <a:gd name="T41" fmla="*/ 6 h 164"/>
                <a:gd name="T42" fmla="*/ 66 w 116"/>
                <a:gd name="T43" fmla="*/ 8 h 164"/>
                <a:gd name="T44" fmla="*/ 54 w 116"/>
                <a:gd name="T45" fmla="*/ 10 h 164"/>
                <a:gd name="T46" fmla="*/ 50 w 116"/>
                <a:gd name="T47" fmla="*/ 10 h 164"/>
                <a:gd name="T48" fmla="*/ 28 w 116"/>
                <a:gd name="T49" fmla="*/ 14 h 164"/>
                <a:gd name="T50" fmla="*/ 28 w 116"/>
                <a:gd name="T51" fmla="*/ 14 h 164"/>
                <a:gd name="T52" fmla="*/ 26 w 116"/>
                <a:gd name="T53" fmla="*/ 12 h 164"/>
                <a:gd name="T54" fmla="*/ 24 w 116"/>
                <a:gd name="T55" fmla="*/ 12 h 164"/>
                <a:gd name="T56" fmla="*/ 20 w 116"/>
                <a:gd name="T57" fmla="*/ 10 h 164"/>
                <a:gd name="T58" fmla="*/ 14 w 116"/>
                <a:gd name="T59" fmla="*/ 20 h 164"/>
                <a:gd name="T60" fmla="*/ 16 w 116"/>
                <a:gd name="T61" fmla="*/ 22 h 164"/>
                <a:gd name="T62" fmla="*/ 14 w 116"/>
                <a:gd name="T63" fmla="*/ 28 h 164"/>
                <a:gd name="T64" fmla="*/ 24 w 116"/>
                <a:gd name="T65" fmla="*/ 34 h 164"/>
                <a:gd name="T66" fmla="*/ 56 w 116"/>
                <a:gd name="T67" fmla="*/ 52 h 164"/>
                <a:gd name="T68" fmla="*/ 70 w 116"/>
                <a:gd name="T69" fmla="*/ 54 h 164"/>
                <a:gd name="T70" fmla="*/ 40 w 116"/>
                <a:gd name="T71" fmla="*/ 96 h 164"/>
                <a:gd name="T72" fmla="*/ 24 w 116"/>
                <a:gd name="T73" fmla="*/ 102 h 164"/>
                <a:gd name="T74" fmla="*/ 22 w 116"/>
                <a:gd name="T75" fmla="*/ 108 h 164"/>
                <a:gd name="T76" fmla="*/ 6 w 116"/>
                <a:gd name="T77" fmla="*/ 108 h 164"/>
                <a:gd name="T78" fmla="*/ 0 w 116"/>
                <a:gd name="T79" fmla="*/ 122 h 164"/>
                <a:gd name="T80" fmla="*/ 0 w 116"/>
                <a:gd name="T81" fmla="*/ 156 h 164"/>
                <a:gd name="T82" fmla="*/ 4 w 116"/>
                <a:gd name="T83" fmla="*/ 164 h 16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16"/>
                <a:gd name="T127" fmla="*/ 0 h 164"/>
                <a:gd name="T128" fmla="*/ 116 w 116"/>
                <a:gd name="T129" fmla="*/ 164 h 16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16" h="164">
                  <a:moveTo>
                    <a:pt x="4" y="164"/>
                  </a:moveTo>
                  <a:lnTo>
                    <a:pt x="28" y="148"/>
                  </a:lnTo>
                  <a:lnTo>
                    <a:pt x="32" y="144"/>
                  </a:lnTo>
                  <a:lnTo>
                    <a:pt x="38" y="136"/>
                  </a:lnTo>
                  <a:lnTo>
                    <a:pt x="50" y="126"/>
                  </a:lnTo>
                  <a:lnTo>
                    <a:pt x="62" y="112"/>
                  </a:lnTo>
                  <a:lnTo>
                    <a:pt x="72" y="98"/>
                  </a:lnTo>
                  <a:lnTo>
                    <a:pt x="82" y="84"/>
                  </a:lnTo>
                  <a:lnTo>
                    <a:pt x="92" y="66"/>
                  </a:lnTo>
                  <a:lnTo>
                    <a:pt x="100" y="50"/>
                  </a:lnTo>
                  <a:lnTo>
                    <a:pt x="106" y="36"/>
                  </a:lnTo>
                  <a:lnTo>
                    <a:pt x="108" y="32"/>
                  </a:lnTo>
                  <a:lnTo>
                    <a:pt x="116" y="18"/>
                  </a:lnTo>
                  <a:lnTo>
                    <a:pt x="116" y="0"/>
                  </a:lnTo>
                  <a:lnTo>
                    <a:pt x="108" y="0"/>
                  </a:lnTo>
                  <a:lnTo>
                    <a:pt x="106" y="2"/>
                  </a:lnTo>
                  <a:lnTo>
                    <a:pt x="102" y="2"/>
                  </a:lnTo>
                  <a:lnTo>
                    <a:pt x="98" y="4"/>
                  </a:lnTo>
                  <a:lnTo>
                    <a:pt x="92" y="4"/>
                  </a:lnTo>
                  <a:lnTo>
                    <a:pt x="80" y="6"/>
                  </a:lnTo>
                  <a:lnTo>
                    <a:pt x="66" y="8"/>
                  </a:lnTo>
                  <a:lnTo>
                    <a:pt x="54" y="10"/>
                  </a:lnTo>
                  <a:lnTo>
                    <a:pt x="50" y="10"/>
                  </a:lnTo>
                  <a:lnTo>
                    <a:pt x="28" y="14"/>
                  </a:lnTo>
                  <a:lnTo>
                    <a:pt x="26" y="12"/>
                  </a:lnTo>
                  <a:lnTo>
                    <a:pt x="24" y="12"/>
                  </a:lnTo>
                  <a:lnTo>
                    <a:pt x="20" y="10"/>
                  </a:lnTo>
                  <a:lnTo>
                    <a:pt x="14" y="20"/>
                  </a:lnTo>
                  <a:lnTo>
                    <a:pt x="16" y="22"/>
                  </a:lnTo>
                  <a:lnTo>
                    <a:pt x="14" y="28"/>
                  </a:lnTo>
                  <a:lnTo>
                    <a:pt x="24" y="34"/>
                  </a:lnTo>
                  <a:lnTo>
                    <a:pt x="56" y="52"/>
                  </a:lnTo>
                  <a:lnTo>
                    <a:pt x="70" y="54"/>
                  </a:lnTo>
                  <a:lnTo>
                    <a:pt x="40" y="96"/>
                  </a:lnTo>
                  <a:lnTo>
                    <a:pt x="24" y="102"/>
                  </a:lnTo>
                  <a:lnTo>
                    <a:pt x="22" y="108"/>
                  </a:lnTo>
                  <a:lnTo>
                    <a:pt x="6" y="108"/>
                  </a:lnTo>
                  <a:lnTo>
                    <a:pt x="0" y="122"/>
                  </a:lnTo>
                  <a:lnTo>
                    <a:pt x="0" y="156"/>
                  </a:lnTo>
                  <a:lnTo>
                    <a:pt x="4" y="164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59" name="Freeform 293"/>
            <p:cNvSpPr>
              <a:spLocks/>
            </p:cNvSpPr>
            <p:nvPr/>
          </p:nvSpPr>
          <p:spPr bwMode="gray">
            <a:xfrm>
              <a:off x="1277" y="3056"/>
              <a:ext cx="106" cy="124"/>
            </a:xfrm>
            <a:custGeom>
              <a:avLst/>
              <a:gdLst>
                <a:gd name="T0" fmla="*/ 66 w 106"/>
                <a:gd name="T1" fmla="*/ 116 h 124"/>
                <a:gd name="T2" fmla="*/ 82 w 106"/>
                <a:gd name="T3" fmla="*/ 100 h 124"/>
                <a:gd name="T4" fmla="*/ 102 w 106"/>
                <a:gd name="T5" fmla="*/ 68 h 124"/>
                <a:gd name="T6" fmla="*/ 104 w 106"/>
                <a:gd name="T7" fmla="*/ 68 h 124"/>
                <a:gd name="T8" fmla="*/ 100 w 106"/>
                <a:gd name="T9" fmla="*/ 60 h 124"/>
                <a:gd name="T10" fmla="*/ 100 w 106"/>
                <a:gd name="T11" fmla="*/ 26 h 124"/>
                <a:gd name="T12" fmla="*/ 106 w 106"/>
                <a:gd name="T13" fmla="*/ 12 h 124"/>
                <a:gd name="T14" fmla="*/ 104 w 106"/>
                <a:gd name="T15" fmla="*/ 6 h 124"/>
                <a:gd name="T16" fmla="*/ 84 w 106"/>
                <a:gd name="T17" fmla="*/ 10 h 124"/>
                <a:gd name="T18" fmla="*/ 76 w 106"/>
                <a:gd name="T19" fmla="*/ 18 h 124"/>
                <a:gd name="T20" fmla="*/ 58 w 106"/>
                <a:gd name="T21" fmla="*/ 16 h 124"/>
                <a:gd name="T22" fmla="*/ 40 w 106"/>
                <a:gd name="T23" fmla="*/ 0 h 124"/>
                <a:gd name="T24" fmla="*/ 26 w 106"/>
                <a:gd name="T25" fmla="*/ 0 h 124"/>
                <a:gd name="T26" fmla="*/ 26 w 106"/>
                <a:gd name="T27" fmla="*/ 0 h 124"/>
                <a:gd name="T28" fmla="*/ 26 w 106"/>
                <a:gd name="T29" fmla="*/ 0 h 124"/>
                <a:gd name="T30" fmla="*/ 24 w 106"/>
                <a:gd name="T31" fmla="*/ 2 h 124"/>
                <a:gd name="T32" fmla="*/ 22 w 106"/>
                <a:gd name="T33" fmla="*/ 4 h 124"/>
                <a:gd name="T34" fmla="*/ 16 w 106"/>
                <a:gd name="T35" fmla="*/ 4 h 124"/>
                <a:gd name="T36" fmla="*/ 8 w 106"/>
                <a:gd name="T37" fmla="*/ 6 h 124"/>
                <a:gd name="T38" fmla="*/ 10 w 106"/>
                <a:gd name="T39" fmla="*/ 12 h 124"/>
                <a:gd name="T40" fmla="*/ 14 w 106"/>
                <a:gd name="T41" fmla="*/ 40 h 124"/>
                <a:gd name="T42" fmla="*/ 0 w 106"/>
                <a:gd name="T43" fmla="*/ 56 h 124"/>
                <a:gd name="T44" fmla="*/ 0 w 106"/>
                <a:gd name="T45" fmla="*/ 56 h 124"/>
                <a:gd name="T46" fmla="*/ 2 w 106"/>
                <a:gd name="T47" fmla="*/ 58 h 124"/>
                <a:gd name="T48" fmla="*/ 4 w 106"/>
                <a:gd name="T49" fmla="*/ 62 h 124"/>
                <a:gd name="T50" fmla="*/ 4 w 106"/>
                <a:gd name="T51" fmla="*/ 66 h 124"/>
                <a:gd name="T52" fmla="*/ 6 w 106"/>
                <a:gd name="T53" fmla="*/ 70 h 124"/>
                <a:gd name="T54" fmla="*/ 4 w 106"/>
                <a:gd name="T55" fmla="*/ 74 h 124"/>
                <a:gd name="T56" fmla="*/ 2 w 106"/>
                <a:gd name="T57" fmla="*/ 78 h 124"/>
                <a:gd name="T58" fmla="*/ 46 w 106"/>
                <a:gd name="T59" fmla="*/ 110 h 124"/>
                <a:gd name="T60" fmla="*/ 46 w 106"/>
                <a:gd name="T61" fmla="*/ 110 h 124"/>
                <a:gd name="T62" fmla="*/ 48 w 106"/>
                <a:gd name="T63" fmla="*/ 112 h 124"/>
                <a:gd name="T64" fmla="*/ 48 w 106"/>
                <a:gd name="T65" fmla="*/ 114 h 124"/>
                <a:gd name="T66" fmla="*/ 50 w 106"/>
                <a:gd name="T67" fmla="*/ 116 h 124"/>
                <a:gd name="T68" fmla="*/ 62 w 106"/>
                <a:gd name="T69" fmla="*/ 124 h 1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24"/>
                <a:gd name="T107" fmla="*/ 106 w 106"/>
                <a:gd name="T108" fmla="*/ 124 h 1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24">
                  <a:moveTo>
                    <a:pt x="66" y="116"/>
                  </a:moveTo>
                  <a:lnTo>
                    <a:pt x="82" y="100"/>
                  </a:lnTo>
                  <a:lnTo>
                    <a:pt x="102" y="68"/>
                  </a:lnTo>
                  <a:lnTo>
                    <a:pt x="104" y="68"/>
                  </a:lnTo>
                  <a:lnTo>
                    <a:pt x="100" y="60"/>
                  </a:lnTo>
                  <a:lnTo>
                    <a:pt x="100" y="26"/>
                  </a:lnTo>
                  <a:lnTo>
                    <a:pt x="106" y="12"/>
                  </a:lnTo>
                  <a:lnTo>
                    <a:pt x="104" y="6"/>
                  </a:lnTo>
                  <a:lnTo>
                    <a:pt x="84" y="10"/>
                  </a:lnTo>
                  <a:lnTo>
                    <a:pt x="76" y="18"/>
                  </a:lnTo>
                  <a:lnTo>
                    <a:pt x="58" y="16"/>
                  </a:lnTo>
                  <a:lnTo>
                    <a:pt x="40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2" y="4"/>
                  </a:lnTo>
                  <a:lnTo>
                    <a:pt x="16" y="4"/>
                  </a:lnTo>
                  <a:lnTo>
                    <a:pt x="8" y="6"/>
                  </a:lnTo>
                  <a:lnTo>
                    <a:pt x="10" y="12"/>
                  </a:lnTo>
                  <a:lnTo>
                    <a:pt x="14" y="40"/>
                  </a:lnTo>
                  <a:lnTo>
                    <a:pt x="0" y="56"/>
                  </a:lnTo>
                  <a:lnTo>
                    <a:pt x="2" y="58"/>
                  </a:lnTo>
                  <a:lnTo>
                    <a:pt x="4" y="62"/>
                  </a:lnTo>
                  <a:lnTo>
                    <a:pt x="4" y="66"/>
                  </a:lnTo>
                  <a:lnTo>
                    <a:pt x="6" y="70"/>
                  </a:lnTo>
                  <a:lnTo>
                    <a:pt x="4" y="74"/>
                  </a:lnTo>
                  <a:lnTo>
                    <a:pt x="2" y="78"/>
                  </a:lnTo>
                  <a:lnTo>
                    <a:pt x="46" y="110"/>
                  </a:lnTo>
                  <a:lnTo>
                    <a:pt x="48" y="112"/>
                  </a:lnTo>
                  <a:lnTo>
                    <a:pt x="48" y="114"/>
                  </a:lnTo>
                  <a:lnTo>
                    <a:pt x="50" y="116"/>
                  </a:lnTo>
                  <a:lnTo>
                    <a:pt x="62" y="124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60" name="Freeform 294"/>
            <p:cNvSpPr>
              <a:spLocks/>
            </p:cNvSpPr>
            <p:nvPr/>
          </p:nvSpPr>
          <p:spPr bwMode="gray">
            <a:xfrm>
              <a:off x="1219" y="3062"/>
              <a:ext cx="72" cy="76"/>
            </a:xfrm>
            <a:custGeom>
              <a:avLst/>
              <a:gdLst>
                <a:gd name="T0" fmla="*/ 16 w 72"/>
                <a:gd name="T1" fmla="*/ 6 h 76"/>
                <a:gd name="T2" fmla="*/ 16 w 72"/>
                <a:gd name="T3" fmla="*/ 6 h 76"/>
                <a:gd name="T4" fmla="*/ 14 w 72"/>
                <a:gd name="T5" fmla="*/ 8 h 76"/>
                <a:gd name="T6" fmla="*/ 14 w 72"/>
                <a:gd name="T7" fmla="*/ 12 h 76"/>
                <a:gd name="T8" fmla="*/ 14 w 72"/>
                <a:gd name="T9" fmla="*/ 16 h 76"/>
                <a:gd name="T10" fmla="*/ 14 w 72"/>
                <a:gd name="T11" fmla="*/ 18 h 76"/>
                <a:gd name="T12" fmla="*/ 12 w 72"/>
                <a:gd name="T13" fmla="*/ 20 h 76"/>
                <a:gd name="T14" fmla="*/ 10 w 72"/>
                <a:gd name="T15" fmla="*/ 22 h 76"/>
                <a:gd name="T16" fmla="*/ 10 w 72"/>
                <a:gd name="T17" fmla="*/ 26 h 76"/>
                <a:gd name="T18" fmla="*/ 10 w 72"/>
                <a:gd name="T19" fmla="*/ 30 h 76"/>
                <a:gd name="T20" fmla="*/ 10 w 72"/>
                <a:gd name="T21" fmla="*/ 32 h 76"/>
                <a:gd name="T22" fmla="*/ 8 w 72"/>
                <a:gd name="T23" fmla="*/ 34 h 76"/>
                <a:gd name="T24" fmla="*/ 8 w 72"/>
                <a:gd name="T25" fmla="*/ 38 h 76"/>
                <a:gd name="T26" fmla="*/ 6 w 72"/>
                <a:gd name="T27" fmla="*/ 44 h 76"/>
                <a:gd name="T28" fmla="*/ 4 w 72"/>
                <a:gd name="T29" fmla="*/ 48 h 76"/>
                <a:gd name="T30" fmla="*/ 2 w 72"/>
                <a:gd name="T31" fmla="*/ 52 h 76"/>
                <a:gd name="T32" fmla="*/ 2 w 72"/>
                <a:gd name="T33" fmla="*/ 54 h 76"/>
                <a:gd name="T34" fmla="*/ 0 w 72"/>
                <a:gd name="T35" fmla="*/ 58 h 76"/>
                <a:gd name="T36" fmla="*/ 0 w 72"/>
                <a:gd name="T37" fmla="*/ 62 h 76"/>
                <a:gd name="T38" fmla="*/ 0 w 72"/>
                <a:gd name="T39" fmla="*/ 68 h 76"/>
                <a:gd name="T40" fmla="*/ 2 w 72"/>
                <a:gd name="T41" fmla="*/ 72 h 76"/>
                <a:gd name="T42" fmla="*/ 2 w 72"/>
                <a:gd name="T43" fmla="*/ 76 h 76"/>
                <a:gd name="T44" fmla="*/ 4 w 72"/>
                <a:gd name="T45" fmla="*/ 76 h 76"/>
                <a:gd name="T46" fmla="*/ 8 w 72"/>
                <a:gd name="T47" fmla="*/ 74 h 76"/>
                <a:gd name="T48" fmla="*/ 12 w 72"/>
                <a:gd name="T49" fmla="*/ 74 h 76"/>
                <a:gd name="T50" fmla="*/ 18 w 72"/>
                <a:gd name="T51" fmla="*/ 72 h 76"/>
                <a:gd name="T52" fmla="*/ 24 w 72"/>
                <a:gd name="T53" fmla="*/ 70 h 76"/>
                <a:gd name="T54" fmla="*/ 28 w 72"/>
                <a:gd name="T55" fmla="*/ 68 h 76"/>
                <a:gd name="T56" fmla="*/ 44 w 72"/>
                <a:gd name="T57" fmla="*/ 56 h 76"/>
                <a:gd name="T58" fmla="*/ 44 w 72"/>
                <a:gd name="T59" fmla="*/ 54 h 76"/>
                <a:gd name="T60" fmla="*/ 44 w 72"/>
                <a:gd name="T61" fmla="*/ 54 h 76"/>
                <a:gd name="T62" fmla="*/ 44 w 72"/>
                <a:gd name="T63" fmla="*/ 52 h 76"/>
                <a:gd name="T64" fmla="*/ 46 w 72"/>
                <a:gd name="T65" fmla="*/ 50 h 76"/>
                <a:gd name="T66" fmla="*/ 50 w 72"/>
                <a:gd name="T67" fmla="*/ 50 h 76"/>
                <a:gd name="T68" fmla="*/ 56 w 72"/>
                <a:gd name="T69" fmla="*/ 50 h 76"/>
                <a:gd name="T70" fmla="*/ 72 w 72"/>
                <a:gd name="T71" fmla="*/ 34 h 76"/>
                <a:gd name="T72" fmla="*/ 68 w 72"/>
                <a:gd name="T73" fmla="*/ 10 h 76"/>
                <a:gd name="T74" fmla="*/ 68 w 72"/>
                <a:gd name="T75" fmla="*/ 8 h 76"/>
                <a:gd name="T76" fmla="*/ 68 w 72"/>
                <a:gd name="T77" fmla="*/ 6 h 76"/>
                <a:gd name="T78" fmla="*/ 68 w 72"/>
                <a:gd name="T79" fmla="*/ 4 h 76"/>
                <a:gd name="T80" fmla="*/ 66 w 72"/>
                <a:gd name="T81" fmla="*/ 2 h 76"/>
                <a:gd name="T82" fmla="*/ 64 w 72"/>
                <a:gd name="T83" fmla="*/ 0 h 76"/>
                <a:gd name="T84" fmla="*/ 64 w 72"/>
                <a:gd name="T85" fmla="*/ 0 h 76"/>
                <a:gd name="T86" fmla="*/ 60 w 72"/>
                <a:gd name="T87" fmla="*/ 2 h 76"/>
                <a:gd name="T88" fmla="*/ 54 w 72"/>
                <a:gd name="T89" fmla="*/ 2 h 76"/>
                <a:gd name="T90" fmla="*/ 48 w 72"/>
                <a:gd name="T91" fmla="*/ 2 h 76"/>
                <a:gd name="T92" fmla="*/ 44 w 72"/>
                <a:gd name="T93" fmla="*/ 4 h 76"/>
                <a:gd name="T94" fmla="*/ 42 w 72"/>
                <a:gd name="T95" fmla="*/ 4 h 76"/>
                <a:gd name="T96" fmla="*/ 22 w 72"/>
                <a:gd name="T97" fmla="*/ 4 h 76"/>
                <a:gd name="T98" fmla="*/ 16 w 72"/>
                <a:gd name="T99" fmla="*/ 6 h 7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2"/>
                <a:gd name="T151" fmla="*/ 0 h 76"/>
                <a:gd name="T152" fmla="*/ 72 w 72"/>
                <a:gd name="T153" fmla="*/ 76 h 7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2" h="76">
                  <a:moveTo>
                    <a:pt x="16" y="6"/>
                  </a:moveTo>
                  <a:lnTo>
                    <a:pt x="16" y="6"/>
                  </a:lnTo>
                  <a:lnTo>
                    <a:pt x="14" y="8"/>
                  </a:lnTo>
                  <a:lnTo>
                    <a:pt x="14" y="12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2" y="20"/>
                  </a:lnTo>
                  <a:lnTo>
                    <a:pt x="10" y="22"/>
                  </a:lnTo>
                  <a:lnTo>
                    <a:pt x="10" y="26"/>
                  </a:lnTo>
                  <a:lnTo>
                    <a:pt x="10" y="30"/>
                  </a:lnTo>
                  <a:lnTo>
                    <a:pt x="10" y="32"/>
                  </a:lnTo>
                  <a:lnTo>
                    <a:pt x="8" y="34"/>
                  </a:lnTo>
                  <a:lnTo>
                    <a:pt x="8" y="38"/>
                  </a:lnTo>
                  <a:lnTo>
                    <a:pt x="6" y="44"/>
                  </a:lnTo>
                  <a:lnTo>
                    <a:pt x="4" y="48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0" y="58"/>
                  </a:lnTo>
                  <a:lnTo>
                    <a:pt x="0" y="62"/>
                  </a:lnTo>
                  <a:lnTo>
                    <a:pt x="0" y="68"/>
                  </a:lnTo>
                  <a:lnTo>
                    <a:pt x="2" y="72"/>
                  </a:lnTo>
                  <a:lnTo>
                    <a:pt x="2" y="76"/>
                  </a:lnTo>
                  <a:lnTo>
                    <a:pt x="4" y="76"/>
                  </a:lnTo>
                  <a:lnTo>
                    <a:pt x="8" y="74"/>
                  </a:lnTo>
                  <a:lnTo>
                    <a:pt x="12" y="74"/>
                  </a:lnTo>
                  <a:lnTo>
                    <a:pt x="18" y="72"/>
                  </a:lnTo>
                  <a:lnTo>
                    <a:pt x="24" y="70"/>
                  </a:lnTo>
                  <a:lnTo>
                    <a:pt x="28" y="68"/>
                  </a:lnTo>
                  <a:lnTo>
                    <a:pt x="44" y="56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6" y="50"/>
                  </a:lnTo>
                  <a:lnTo>
                    <a:pt x="50" y="50"/>
                  </a:lnTo>
                  <a:lnTo>
                    <a:pt x="56" y="50"/>
                  </a:lnTo>
                  <a:lnTo>
                    <a:pt x="72" y="34"/>
                  </a:lnTo>
                  <a:lnTo>
                    <a:pt x="68" y="10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4" y="0"/>
                  </a:lnTo>
                  <a:lnTo>
                    <a:pt x="60" y="2"/>
                  </a:lnTo>
                  <a:lnTo>
                    <a:pt x="54" y="2"/>
                  </a:lnTo>
                  <a:lnTo>
                    <a:pt x="48" y="2"/>
                  </a:lnTo>
                  <a:lnTo>
                    <a:pt x="44" y="4"/>
                  </a:lnTo>
                  <a:lnTo>
                    <a:pt x="42" y="4"/>
                  </a:lnTo>
                  <a:lnTo>
                    <a:pt x="22" y="4"/>
                  </a:lnTo>
                  <a:lnTo>
                    <a:pt x="16" y="6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61" name="Freeform 295"/>
            <p:cNvSpPr>
              <a:spLocks/>
            </p:cNvSpPr>
            <p:nvPr/>
          </p:nvSpPr>
          <p:spPr bwMode="gray">
            <a:xfrm>
              <a:off x="1271" y="2884"/>
              <a:ext cx="178" cy="190"/>
            </a:xfrm>
            <a:custGeom>
              <a:avLst/>
              <a:gdLst>
                <a:gd name="T0" fmla="*/ 66 w 178"/>
                <a:gd name="T1" fmla="*/ 0 h 190"/>
                <a:gd name="T2" fmla="*/ 62 w 178"/>
                <a:gd name="T3" fmla="*/ 4 h 190"/>
                <a:gd name="T4" fmla="*/ 56 w 178"/>
                <a:gd name="T5" fmla="*/ 10 h 190"/>
                <a:gd name="T6" fmla="*/ 52 w 178"/>
                <a:gd name="T7" fmla="*/ 12 h 190"/>
                <a:gd name="T8" fmla="*/ 46 w 178"/>
                <a:gd name="T9" fmla="*/ 18 h 190"/>
                <a:gd name="T10" fmla="*/ 40 w 178"/>
                <a:gd name="T11" fmla="*/ 26 h 190"/>
                <a:gd name="T12" fmla="*/ 36 w 178"/>
                <a:gd name="T13" fmla="*/ 30 h 190"/>
                <a:gd name="T14" fmla="*/ 30 w 178"/>
                <a:gd name="T15" fmla="*/ 50 h 190"/>
                <a:gd name="T16" fmla="*/ 24 w 178"/>
                <a:gd name="T17" fmla="*/ 62 h 190"/>
                <a:gd name="T18" fmla="*/ 12 w 178"/>
                <a:gd name="T19" fmla="*/ 76 h 190"/>
                <a:gd name="T20" fmla="*/ 6 w 178"/>
                <a:gd name="T21" fmla="*/ 86 h 190"/>
                <a:gd name="T22" fmla="*/ 4 w 178"/>
                <a:gd name="T23" fmla="*/ 90 h 190"/>
                <a:gd name="T24" fmla="*/ 4 w 178"/>
                <a:gd name="T25" fmla="*/ 104 h 190"/>
                <a:gd name="T26" fmla="*/ 4 w 178"/>
                <a:gd name="T27" fmla="*/ 112 h 190"/>
                <a:gd name="T28" fmla="*/ 0 w 178"/>
                <a:gd name="T29" fmla="*/ 116 h 190"/>
                <a:gd name="T30" fmla="*/ 0 w 178"/>
                <a:gd name="T31" fmla="*/ 122 h 190"/>
                <a:gd name="T32" fmla="*/ 4 w 178"/>
                <a:gd name="T33" fmla="*/ 126 h 190"/>
                <a:gd name="T34" fmla="*/ 8 w 178"/>
                <a:gd name="T35" fmla="*/ 128 h 190"/>
                <a:gd name="T36" fmla="*/ 14 w 178"/>
                <a:gd name="T37" fmla="*/ 134 h 190"/>
                <a:gd name="T38" fmla="*/ 22 w 178"/>
                <a:gd name="T39" fmla="*/ 144 h 190"/>
                <a:gd name="T40" fmla="*/ 28 w 178"/>
                <a:gd name="T41" fmla="*/ 152 h 190"/>
                <a:gd name="T42" fmla="*/ 30 w 178"/>
                <a:gd name="T43" fmla="*/ 154 h 190"/>
                <a:gd name="T44" fmla="*/ 46 w 178"/>
                <a:gd name="T45" fmla="*/ 172 h 190"/>
                <a:gd name="T46" fmla="*/ 82 w 178"/>
                <a:gd name="T47" fmla="*/ 190 h 190"/>
                <a:gd name="T48" fmla="*/ 110 w 178"/>
                <a:gd name="T49" fmla="*/ 178 h 190"/>
                <a:gd name="T50" fmla="*/ 128 w 178"/>
                <a:gd name="T51" fmla="*/ 184 h 190"/>
                <a:gd name="T52" fmla="*/ 146 w 178"/>
                <a:gd name="T53" fmla="*/ 172 h 190"/>
                <a:gd name="T54" fmla="*/ 162 w 178"/>
                <a:gd name="T55" fmla="*/ 128 h 190"/>
                <a:gd name="T56" fmla="*/ 120 w 178"/>
                <a:gd name="T57" fmla="*/ 104 h 190"/>
                <a:gd name="T58" fmla="*/ 120 w 178"/>
                <a:gd name="T59" fmla="*/ 96 h 190"/>
                <a:gd name="T60" fmla="*/ 104 w 178"/>
                <a:gd name="T61" fmla="*/ 80 h 190"/>
                <a:gd name="T62" fmla="*/ 114 w 178"/>
                <a:gd name="T63" fmla="*/ 74 h 190"/>
                <a:gd name="T64" fmla="*/ 118 w 178"/>
                <a:gd name="T65" fmla="*/ 68 h 190"/>
                <a:gd name="T66" fmla="*/ 118 w 178"/>
                <a:gd name="T67" fmla="*/ 66 h 190"/>
                <a:gd name="T68" fmla="*/ 114 w 178"/>
                <a:gd name="T69" fmla="*/ 60 h 190"/>
                <a:gd name="T70" fmla="*/ 104 w 178"/>
                <a:gd name="T71" fmla="*/ 50 h 190"/>
                <a:gd name="T72" fmla="*/ 96 w 178"/>
                <a:gd name="T73" fmla="*/ 42 h 190"/>
                <a:gd name="T74" fmla="*/ 90 w 178"/>
                <a:gd name="T75" fmla="*/ 38 h 190"/>
                <a:gd name="T76" fmla="*/ 82 w 178"/>
                <a:gd name="T77" fmla="*/ 30 h 190"/>
                <a:gd name="T78" fmla="*/ 76 w 178"/>
                <a:gd name="T79" fmla="*/ 20 h 190"/>
                <a:gd name="T80" fmla="*/ 72 w 178"/>
                <a:gd name="T81" fmla="*/ 14 h 190"/>
                <a:gd name="T82" fmla="*/ 70 w 178"/>
                <a:gd name="T83" fmla="*/ 10 h 190"/>
                <a:gd name="T84" fmla="*/ 66 w 178"/>
                <a:gd name="T85" fmla="*/ 0 h 19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78"/>
                <a:gd name="T130" fmla="*/ 0 h 190"/>
                <a:gd name="T131" fmla="*/ 178 w 178"/>
                <a:gd name="T132" fmla="*/ 190 h 19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78" h="190">
                  <a:moveTo>
                    <a:pt x="66" y="0"/>
                  </a:moveTo>
                  <a:lnTo>
                    <a:pt x="66" y="0"/>
                  </a:lnTo>
                  <a:lnTo>
                    <a:pt x="64" y="2"/>
                  </a:lnTo>
                  <a:lnTo>
                    <a:pt x="62" y="4"/>
                  </a:lnTo>
                  <a:lnTo>
                    <a:pt x="58" y="8"/>
                  </a:lnTo>
                  <a:lnTo>
                    <a:pt x="56" y="10"/>
                  </a:lnTo>
                  <a:lnTo>
                    <a:pt x="54" y="10"/>
                  </a:lnTo>
                  <a:lnTo>
                    <a:pt x="52" y="12"/>
                  </a:lnTo>
                  <a:lnTo>
                    <a:pt x="48" y="14"/>
                  </a:lnTo>
                  <a:lnTo>
                    <a:pt x="46" y="18"/>
                  </a:lnTo>
                  <a:lnTo>
                    <a:pt x="42" y="22"/>
                  </a:lnTo>
                  <a:lnTo>
                    <a:pt x="40" y="26"/>
                  </a:lnTo>
                  <a:lnTo>
                    <a:pt x="38" y="28"/>
                  </a:lnTo>
                  <a:lnTo>
                    <a:pt x="36" y="30"/>
                  </a:lnTo>
                  <a:lnTo>
                    <a:pt x="34" y="40"/>
                  </a:lnTo>
                  <a:lnTo>
                    <a:pt x="30" y="50"/>
                  </a:lnTo>
                  <a:lnTo>
                    <a:pt x="26" y="60"/>
                  </a:lnTo>
                  <a:lnTo>
                    <a:pt x="24" y="62"/>
                  </a:lnTo>
                  <a:lnTo>
                    <a:pt x="16" y="68"/>
                  </a:lnTo>
                  <a:lnTo>
                    <a:pt x="12" y="76"/>
                  </a:lnTo>
                  <a:lnTo>
                    <a:pt x="8" y="82"/>
                  </a:lnTo>
                  <a:lnTo>
                    <a:pt x="6" y="86"/>
                  </a:lnTo>
                  <a:lnTo>
                    <a:pt x="4" y="90"/>
                  </a:lnTo>
                  <a:lnTo>
                    <a:pt x="4" y="98"/>
                  </a:lnTo>
                  <a:lnTo>
                    <a:pt x="4" y="104"/>
                  </a:lnTo>
                  <a:lnTo>
                    <a:pt x="4" y="108"/>
                  </a:lnTo>
                  <a:lnTo>
                    <a:pt x="4" y="112"/>
                  </a:lnTo>
                  <a:lnTo>
                    <a:pt x="4" y="114"/>
                  </a:lnTo>
                  <a:lnTo>
                    <a:pt x="0" y="116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2" y="124"/>
                  </a:lnTo>
                  <a:lnTo>
                    <a:pt x="4" y="126"/>
                  </a:lnTo>
                  <a:lnTo>
                    <a:pt x="6" y="126"/>
                  </a:lnTo>
                  <a:lnTo>
                    <a:pt x="8" y="128"/>
                  </a:lnTo>
                  <a:lnTo>
                    <a:pt x="10" y="130"/>
                  </a:lnTo>
                  <a:lnTo>
                    <a:pt x="14" y="134"/>
                  </a:lnTo>
                  <a:lnTo>
                    <a:pt x="18" y="140"/>
                  </a:lnTo>
                  <a:lnTo>
                    <a:pt x="22" y="144"/>
                  </a:lnTo>
                  <a:lnTo>
                    <a:pt x="24" y="148"/>
                  </a:lnTo>
                  <a:lnTo>
                    <a:pt x="28" y="152"/>
                  </a:lnTo>
                  <a:lnTo>
                    <a:pt x="28" y="154"/>
                  </a:lnTo>
                  <a:lnTo>
                    <a:pt x="30" y="154"/>
                  </a:lnTo>
                  <a:lnTo>
                    <a:pt x="32" y="172"/>
                  </a:lnTo>
                  <a:lnTo>
                    <a:pt x="46" y="172"/>
                  </a:lnTo>
                  <a:lnTo>
                    <a:pt x="64" y="188"/>
                  </a:lnTo>
                  <a:lnTo>
                    <a:pt x="82" y="190"/>
                  </a:lnTo>
                  <a:lnTo>
                    <a:pt x="90" y="182"/>
                  </a:lnTo>
                  <a:lnTo>
                    <a:pt x="110" y="178"/>
                  </a:lnTo>
                  <a:lnTo>
                    <a:pt x="112" y="184"/>
                  </a:lnTo>
                  <a:lnTo>
                    <a:pt x="128" y="184"/>
                  </a:lnTo>
                  <a:lnTo>
                    <a:pt x="130" y="178"/>
                  </a:lnTo>
                  <a:lnTo>
                    <a:pt x="146" y="172"/>
                  </a:lnTo>
                  <a:lnTo>
                    <a:pt x="178" y="130"/>
                  </a:lnTo>
                  <a:lnTo>
                    <a:pt x="162" y="128"/>
                  </a:lnTo>
                  <a:lnTo>
                    <a:pt x="130" y="110"/>
                  </a:lnTo>
                  <a:lnTo>
                    <a:pt x="120" y="104"/>
                  </a:lnTo>
                  <a:lnTo>
                    <a:pt x="122" y="98"/>
                  </a:lnTo>
                  <a:lnTo>
                    <a:pt x="120" y="96"/>
                  </a:lnTo>
                  <a:lnTo>
                    <a:pt x="106" y="92"/>
                  </a:lnTo>
                  <a:lnTo>
                    <a:pt x="104" y="80"/>
                  </a:lnTo>
                  <a:lnTo>
                    <a:pt x="112" y="72"/>
                  </a:lnTo>
                  <a:lnTo>
                    <a:pt x="114" y="74"/>
                  </a:lnTo>
                  <a:lnTo>
                    <a:pt x="118" y="70"/>
                  </a:lnTo>
                  <a:lnTo>
                    <a:pt x="118" y="68"/>
                  </a:lnTo>
                  <a:lnTo>
                    <a:pt x="118" y="66"/>
                  </a:lnTo>
                  <a:lnTo>
                    <a:pt x="116" y="64"/>
                  </a:lnTo>
                  <a:lnTo>
                    <a:pt x="114" y="60"/>
                  </a:lnTo>
                  <a:lnTo>
                    <a:pt x="110" y="56"/>
                  </a:lnTo>
                  <a:lnTo>
                    <a:pt x="104" y="50"/>
                  </a:lnTo>
                  <a:lnTo>
                    <a:pt x="96" y="44"/>
                  </a:lnTo>
                  <a:lnTo>
                    <a:pt x="96" y="42"/>
                  </a:lnTo>
                  <a:lnTo>
                    <a:pt x="94" y="40"/>
                  </a:lnTo>
                  <a:lnTo>
                    <a:pt x="90" y="38"/>
                  </a:lnTo>
                  <a:lnTo>
                    <a:pt x="86" y="34"/>
                  </a:lnTo>
                  <a:lnTo>
                    <a:pt x="82" y="30"/>
                  </a:lnTo>
                  <a:lnTo>
                    <a:pt x="78" y="26"/>
                  </a:lnTo>
                  <a:lnTo>
                    <a:pt x="76" y="20"/>
                  </a:lnTo>
                  <a:lnTo>
                    <a:pt x="74" y="16"/>
                  </a:lnTo>
                  <a:lnTo>
                    <a:pt x="72" y="14"/>
                  </a:lnTo>
                  <a:lnTo>
                    <a:pt x="72" y="12"/>
                  </a:lnTo>
                  <a:lnTo>
                    <a:pt x="70" y="10"/>
                  </a:lnTo>
                  <a:lnTo>
                    <a:pt x="70" y="6"/>
                  </a:lnTo>
                  <a:lnTo>
                    <a:pt x="66" y="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62" name="Freeform 296"/>
            <p:cNvSpPr>
              <a:spLocks/>
            </p:cNvSpPr>
            <p:nvPr/>
          </p:nvSpPr>
          <p:spPr bwMode="gray">
            <a:xfrm>
              <a:off x="1221" y="3132"/>
              <a:ext cx="22" cy="26"/>
            </a:xfrm>
            <a:custGeom>
              <a:avLst/>
              <a:gdLst>
                <a:gd name="T0" fmla="*/ 0 w 22"/>
                <a:gd name="T1" fmla="*/ 6 h 26"/>
                <a:gd name="T2" fmla="*/ 18 w 22"/>
                <a:gd name="T3" fmla="*/ 0 h 26"/>
                <a:gd name="T4" fmla="*/ 20 w 22"/>
                <a:gd name="T5" fmla="*/ 0 h 26"/>
                <a:gd name="T6" fmla="*/ 20 w 22"/>
                <a:gd name="T7" fmla="*/ 2 h 26"/>
                <a:gd name="T8" fmla="*/ 22 w 22"/>
                <a:gd name="T9" fmla="*/ 4 h 26"/>
                <a:gd name="T10" fmla="*/ 22 w 22"/>
                <a:gd name="T11" fmla="*/ 6 h 26"/>
                <a:gd name="T12" fmla="*/ 22 w 22"/>
                <a:gd name="T13" fmla="*/ 6 h 26"/>
                <a:gd name="T14" fmla="*/ 22 w 22"/>
                <a:gd name="T15" fmla="*/ 8 h 26"/>
                <a:gd name="T16" fmla="*/ 22 w 22"/>
                <a:gd name="T17" fmla="*/ 12 h 26"/>
                <a:gd name="T18" fmla="*/ 22 w 22"/>
                <a:gd name="T19" fmla="*/ 16 h 26"/>
                <a:gd name="T20" fmla="*/ 22 w 22"/>
                <a:gd name="T21" fmla="*/ 20 h 26"/>
                <a:gd name="T22" fmla="*/ 18 w 22"/>
                <a:gd name="T23" fmla="*/ 22 h 26"/>
                <a:gd name="T24" fmla="*/ 18 w 22"/>
                <a:gd name="T25" fmla="*/ 22 h 26"/>
                <a:gd name="T26" fmla="*/ 16 w 22"/>
                <a:gd name="T27" fmla="*/ 22 h 26"/>
                <a:gd name="T28" fmla="*/ 12 w 22"/>
                <a:gd name="T29" fmla="*/ 24 h 26"/>
                <a:gd name="T30" fmla="*/ 12 w 22"/>
                <a:gd name="T31" fmla="*/ 26 h 26"/>
                <a:gd name="T32" fmla="*/ 12 w 22"/>
                <a:gd name="T33" fmla="*/ 26 h 26"/>
                <a:gd name="T34" fmla="*/ 10 w 22"/>
                <a:gd name="T35" fmla="*/ 26 h 26"/>
                <a:gd name="T36" fmla="*/ 8 w 22"/>
                <a:gd name="T37" fmla="*/ 26 h 26"/>
                <a:gd name="T38" fmla="*/ 2 w 22"/>
                <a:gd name="T39" fmla="*/ 24 h 26"/>
                <a:gd name="T40" fmla="*/ 2 w 22"/>
                <a:gd name="T41" fmla="*/ 24 h 26"/>
                <a:gd name="T42" fmla="*/ 2 w 22"/>
                <a:gd name="T43" fmla="*/ 22 h 26"/>
                <a:gd name="T44" fmla="*/ 0 w 22"/>
                <a:gd name="T45" fmla="*/ 18 h 26"/>
                <a:gd name="T46" fmla="*/ 0 w 22"/>
                <a:gd name="T47" fmla="*/ 14 h 26"/>
                <a:gd name="T48" fmla="*/ 0 w 22"/>
                <a:gd name="T49" fmla="*/ 10 h 26"/>
                <a:gd name="T50" fmla="*/ 0 w 22"/>
                <a:gd name="T51" fmla="*/ 6 h 2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2"/>
                <a:gd name="T79" fmla="*/ 0 h 26"/>
                <a:gd name="T80" fmla="*/ 22 w 22"/>
                <a:gd name="T81" fmla="*/ 26 h 2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2" h="26">
                  <a:moveTo>
                    <a:pt x="0" y="6"/>
                  </a:moveTo>
                  <a:lnTo>
                    <a:pt x="18" y="0"/>
                  </a:lnTo>
                  <a:lnTo>
                    <a:pt x="20" y="0"/>
                  </a:lnTo>
                  <a:lnTo>
                    <a:pt x="20" y="2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22" y="12"/>
                  </a:lnTo>
                  <a:lnTo>
                    <a:pt x="22" y="16"/>
                  </a:lnTo>
                  <a:lnTo>
                    <a:pt x="22" y="20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2" y="24"/>
                  </a:lnTo>
                  <a:lnTo>
                    <a:pt x="12" y="26"/>
                  </a:lnTo>
                  <a:lnTo>
                    <a:pt x="10" y="26"/>
                  </a:lnTo>
                  <a:lnTo>
                    <a:pt x="8" y="26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6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63" name="Freeform 297"/>
            <p:cNvSpPr>
              <a:spLocks/>
            </p:cNvSpPr>
            <p:nvPr/>
          </p:nvSpPr>
          <p:spPr bwMode="gray">
            <a:xfrm>
              <a:off x="1223" y="3150"/>
              <a:ext cx="24" cy="32"/>
            </a:xfrm>
            <a:custGeom>
              <a:avLst/>
              <a:gdLst>
                <a:gd name="T0" fmla="*/ 18 w 24"/>
                <a:gd name="T1" fmla="*/ 0 h 32"/>
                <a:gd name="T2" fmla="*/ 18 w 24"/>
                <a:gd name="T3" fmla="*/ 2 h 32"/>
                <a:gd name="T4" fmla="*/ 16 w 24"/>
                <a:gd name="T5" fmla="*/ 2 h 32"/>
                <a:gd name="T6" fmla="*/ 12 w 24"/>
                <a:gd name="T7" fmla="*/ 6 h 32"/>
                <a:gd name="T8" fmla="*/ 12 w 24"/>
                <a:gd name="T9" fmla="*/ 6 h 32"/>
                <a:gd name="T10" fmla="*/ 12 w 24"/>
                <a:gd name="T11" fmla="*/ 6 h 32"/>
                <a:gd name="T12" fmla="*/ 10 w 24"/>
                <a:gd name="T13" fmla="*/ 6 h 32"/>
                <a:gd name="T14" fmla="*/ 10 w 24"/>
                <a:gd name="T15" fmla="*/ 8 h 32"/>
                <a:gd name="T16" fmla="*/ 8 w 24"/>
                <a:gd name="T17" fmla="*/ 8 h 32"/>
                <a:gd name="T18" fmla="*/ 6 w 24"/>
                <a:gd name="T19" fmla="*/ 8 h 32"/>
                <a:gd name="T20" fmla="*/ 2 w 24"/>
                <a:gd name="T21" fmla="*/ 6 h 32"/>
                <a:gd name="T22" fmla="*/ 0 w 24"/>
                <a:gd name="T23" fmla="*/ 6 h 32"/>
                <a:gd name="T24" fmla="*/ 8 w 24"/>
                <a:gd name="T25" fmla="*/ 32 h 32"/>
                <a:gd name="T26" fmla="*/ 8 w 24"/>
                <a:gd name="T27" fmla="*/ 32 h 32"/>
                <a:gd name="T28" fmla="*/ 10 w 24"/>
                <a:gd name="T29" fmla="*/ 30 h 32"/>
                <a:gd name="T30" fmla="*/ 14 w 24"/>
                <a:gd name="T31" fmla="*/ 28 h 32"/>
                <a:gd name="T32" fmla="*/ 16 w 24"/>
                <a:gd name="T33" fmla="*/ 24 h 32"/>
                <a:gd name="T34" fmla="*/ 20 w 24"/>
                <a:gd name="T35" fmla="*/ 20 h 32"/>
                <a:gd name="T36" fmla="*/ 22 w 24"/>
                <a:gd name="T37" fmla="*/ 16 h 32"/>
                <a:gd name="T38" fmla="*/ 24 w 24"/>
                <a:gd name="T39" fmla="*/ 12 h 32"/>
                <a:gd name="T40" fmla="*/ 24 w 24"/>
                <a:gd name="T41" fmla="*/ 10 h 32"/>
                <a:gd name="T42" fmla="*/ 22 w 24"/>
                <a:gd name="T43" fmla="*/ 8 h 32"/>
                <a:gd name="T44" fmla="*/ 20 w 24"/>
                <a:gd name="T45" fmla="*/ 6 h 32"/>
                <a:gd name="T46" fmla="*/ 20 w 24"/>
                <a:gd name="T47" fmla="*/ 4 h 32"/>
                <a:gd name="T48" fmla="*/ 18 w 24"/>
                <a:gd name="T49" fmla="*/ 0 h 3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4"/>
                <a:gd name="T76" fmla="*/ 0 h 32"/>
                <a:gd name="T77" fmla="*/ 24 w 24"/>
                <a:gd name="T78" fmla="*/ 32 h 3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4" h="32">
                  <a:moveTo>
                    <a:pt x="18" y="0"/>
                  </a:moveTo>
                  <a:lnTo>
                    <a:pt x="18" y="2"/>
                  </a:lnTo>
                  <a:lnTo>
                    <a:pt x="16" y="2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2" y="6"/>
                  </a:lnTo>
                  <a:lnTo>
                    <a:pt x="0" y="6"/>
                  </a:lnTo>
                  <a:lnTo>
                    <a:pt x="8" y="32"/>
                  </a:lnTo>
                  <a:lnTo>
                    <a:pt x="10" y="30"/>
                  </a:lnTo>
                  <a:lnTo>
                    <a:pt x="14" y="28"/>
                  </a:lnTo>
                  <a:lnTo>
                    <a:pt x="16" y="24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20" y="4"/>
                  </a:lnTo>
                  <a:lnTo>
                    <a:pt x="18" y="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64" name="Freeform 298"/>
            <p:cNvSpPr>
              <a:spLocks/>
            </p:cNvSpPr>
            <p:nvPr/>
          </p:nvSpPr>
          <p:spPr bwMode="gray">
            <a:xfrm>
              <a:off x="1231" y="3130"/>
              <a:ext cx="126" cy="142"/>
            </a:xfrm>
            <a:custGeom>
              <a:avLst/>
              <a:gdLst>
                <a:gd name="T0" fmla="*/ 40 w 126"/>
                <a:gd name="T1" fmla="*/ 4 h 142"/>
                <a:gd name="T2" fmla="*/ 40 w 126"/>
                <a:gd name="T3" fmla="*/ 6 h 142"/>
                <a:gd name="T4" fmla="*/ 38 w 126"/>
                <a:gd name="T5" fmla="*/ 12 h 142"/>
                <a:gd name="T6" fmla="*/ 32 w 126"/>
                <a:gd name="T7" fmla="*/ 18 h 142"/>
                <a:gd name="T8" fmla="*/ 28 w 126"/>
                <a:gd name="T9" fmla="*/ 18 h 142"/>
                <a:gd name="T10" fmla="*/ 22 w 126"/>
                <a:gd name="T11" fmla="*/ 12 h 142"/>
                <a:gd name="T12" fmla="*/ 18 w 126"/>
                <a:gd name="T13" fmla="*/ 6 h 142"/>
                <a:gd name="T14" fmla="*/ 10 w 126"/>
                <a:gd name="T15" fmla="*/ 2 h 142"/>
                <a:gd name="T16" fmla="*/ 10 w 126"/>
                <a:gd name="T17" fmla="*/ 6 h 142"/>
                <a:gd name="T18" fmla="*/ 12 w 126"/>
                <a:gd name="T19" fmla="*/ 14 h 142"/>
                <a:gd name="T20" fmla="*/ 14 w 126"/>
                <a:gd name="T21" fmla="*/ 16 h 142"/>
                <a:gd name="T22" fmla="*/ 12 w 126"/>
                <a:gd name="T23" fmla="*/ 22 h 142"/>
                <a:gd name="T24" fmla="*/ 12 w 126"/>
                <a:gd name="T25" fmla="*/ 26 h 142"/>
                <a:gd name="T26" fmla="*/ 16 w 126"/>
                <a:gd name="T27" fmla="*/ 32 h 142"/>
                <a:gd name="T28" fmla="*/ 16 w 126"/>
                <a:gd name="T29" fmla="*/ 34 h 142"/>
                <a:gd name="T30" fmla="*/ 14 w 126"/>
                <a:gd name="T31" fmla="*/ 38 h 142"/>
                <a:gd name="T32" fmla="*/ 6 w 126"/>
                <a:gd name="T33" fmla="*/ 48 h 142"/>
                <a:gd name="T34" fmla="*/ 10 w 126"/>
                <a:gd name="T35" fmla="*/ 104 h 142"/>
                <a:gd name="T36" fmla="*/ 14 w 126"/>
                <a:gd name="T37" fmla="*/ 104 h 142"/>
                <a:gd name="T38" fmla="*/ 22 w 126"/>
                <a:gd name="T39" fmla="*/ 106 h 142"/>
                <a:gd name="T40" fmla="*/ 30 w 126"/>
                <a:gd name="T41" fmla="*/ 108 h 142"/>
                <a:gd name="T42" fmla="*/ 34 w 126"/>
                <a:gd name="T43" fmla="*/ 108 h 142"/>
                <a:gd name="T44" fmla="*/ 40 w 126"/>
                <a:gd name="T45" fmla="*/ 108 h 142"/>
                <a:gd name="T46" fmla="*/ 48 w 126"/>
                <a:gd name="T47" fmla="*/ 108 h 142"/>
                <a:gd name="T48" fmla="*/ 56 w 126"/>
                <a:gd name="T49" fmla="*/ 116 h 142"/>
                <a:gd name="T50" fmla="*/ 60 w 126"/>
                <a:gd name="T51" fmla="*/ 126 h 142"/>
                <a:gd name="T52" fmla="*/ 62 w 126"/>
                <a:gd name="T53" fmla="*/ 132 h 142"/>
                <a:gd name="T54" fmla="*/ 68 w 126"/>
                <a:gd name="T55" fmla="*/ 142 h 142"/>
                <a:gd name="T56" fmla="*/ 84 w 126"/>
                <a:gd name="T57" fmla="*/ 140 h 142"/>
                <a:gd name="T58" fmla="*/ 106 w 126"/>
                <a:gd name="T59" fmla="*/ 142 h 142"/>
                <a:gd name="T60" fmla="*/ 110 w 126"/>
                <a:gd name="T61" fmla="*/ 108 h 142"/>
                <a:gd name="T62" fmla="*/ 106 w 126"/>
                <a:gd name="T63" fmla="*/ 90 h 142"/>
                <a:gd name="T64" fmla="*/ 102 w 126"/>
                <a:gd name="T65" fmla="*/ 84 h 142"/>
                <a:gd name="T66" fmla="*/ 100 w 126"/>
                <a:gd name="T67" fmla="*/ 76 h 142"/>
                <a:gd name="T68" fmla="*/ 110 w 126"/>
                <a:gd name="T69" fmla="*/ 50 h 142"/>
                <a:gd name="T70" fmla="*/ 96 w 126"/>
                <a:gd name="T71" fmla="*/ 42 h 142"/>
                <a:gd name="T72" fmla="*/ 94 w 126"/>
                <a:gd name="T73" fmla="*/ 38 h 142"/>
                <a:gd name="T74" fmla="*/ 48 w 126"/>
                <a:gd name="T75" fmla="*/ 4 h 14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26"/>
                <a:gd name="T115" fmla="*/ 0 h 142"/>
                <a:gd name="T116" fmla="*/ 126 w 126"/>
                <a:gd name="T117" fmla="*/ 142 h 14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26" h="142">
                  <a:moveTo>
                    <a:pt x="48" y="4"/>
                  </a:moveTo>
                  <a:lnTo>
                    <a:pt x="40" y="4"/>
                  </a:lnTo>
                  <a:lnTo>
                    <a:pt x="40" y="6"/>
                  </a:lnTo>
                  <a:lnTo>
                    <a:pt x="38" y="10"/>
                  </a:lnTo>
                  <a:lnTo>
                    <a:pt x="38" y="12"/>
                  </a:lnTo>
                  <a:lnTo>
                    <a:pt x="36" y="16"/>
                  </a:lnTo>
                  <a:lnTo>
                    <a:pt x="32" y="18"/>
                  </a:lnTo>
                  <a:lnTo>
                    <a:pt x="28" y="18"/>
                  </a:lnTo>
                  <a:lnTo>
                    <a:pt x="24" y="16"/>
                  </a:lnTo>
                  <a:lnTo>
                    <a:pt x="22" y="12"/>
                  </a:lnTo>
                  <a:lnTo>
                    <a:pt x="20" y="10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12" y="10"/>
                  </a:lnTo>
                  <a:lnTo>
                    <a:pt x="12" y="14"/>
                  </a:lnTo>
                  <a:lnTo>
                    <a:pt x="14" y="16"/>
                  </a:lnTo>
                  <a:lnTo>
                    <a:pt x="12" y="18"/>
                  </a:lnTo>
                  <a:lnTo>
                    <a:pt x="12" y="22"/>
                  </a:lnTo>
                  <a:lnTo>
                    <a:pt x="12" y="26"/>
                  </a:lnTo>
                  <a:lnTo>
                    <a:pt x="14" y="28"/>
                  </a:lnTo>
                  <a:lnTo>
                    <a:pt x="16" y="32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4" y="38"/>
                  </a:lnTo>
                  <a:lnTo>
                    <a:pt x="10" y="42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10" y="104"/>
                  </a:lnTo>
                  <a:lnTo>
                    <a:pt x="14" y="104"/>
                  </a:lnTo>
                  <a:lnTo>
                    <a:pt x="16" y="106"/>
                  </a:lnTo>
                  <a:lnTo>
                    <a:pt x="22" y="106"/>
                  </a:lnTo>
                  <a:lnTo>
                    <a:pt x="26" y="108"/>
                  </a:lnTo>
                  <a:lnTo>
                    <a:pt x="30" y="108"/>
                  </a:lnTo>
                  <a:lnTo>
                    <a:pt x="34" y="108"/>
                  </a:lnTo>
                  <a:lnTo>
                    <a:pt x="36" y="108"/>
                  </a:lnTo>
                  <a:lnTo>
                    <a:pt x="40" y="108"/>
                  </a:lnTo>
                  <a:lnTo>
                    <a:pt x="42" y="108"/>
                  </a:lnTo>
                  <a:lnTo>
                    <a:pt x="48" y="108"/>
                  </a:lnTo>
                  <a:lnTo>
                    <a:pt x="52" y="112"/>
                  </a:lnTo>
                  <a:lnTo>
                    <a:pt x="56" y="116"/>
                  </a:lnTo>
                  <a:lnTo>
                    <a:pt x="60" y="124"/>
                  </a:lnTo>
                  <a:lnTo>
                    <a:pt x="60" y="126"/>
                  </a:lnTo>
                  <a:lnTo>
                    <a:pt x="62" y="128"/>
                  </a:lnTo>
                  <a:lnTo>
                    <a:pt x="62" y="132"/>
                  </a:lnTo>
                  <a:lnTo>
                    <a:pt x="64" y="138"/>
                  </a:lnTo>
                  <a:lnTo>
                    <a:pt x="68" y="142"/>
                  </a:lnTo>
                  <a:lnTo>
                    <a:pt x="80" y="142"/>
                  </a:lnTo>
                  <a:lnTo>
                    <a:pt x="84" y="140"/>
                  </a:lnTo>
                  <a:lnTo>
                    <a:pt x="86" y="142"/>
                  </a:lnTo>
                  <a:lnTo>
                    <a:pt x="106" y="142"/>
                  </a:lnTo>
                  <a:lnTo>
                    <a:pt x="126" y="134"/>
                  </a:lnTo>
                  <a:lnTo>
                    <a:pt x="110" y="108"/>
                  </a:lnTo>
                  <a:lnTo>
                    <a:pt x="108" y="90"/>
                  </a:lnTo>
                  <a:lnTo>
                    <a:pt x="106" y="90"/>
                  </a:lnTo>
                  <a:lnTo>
                    <a:pt x="104" y="88"/>
                  </a:lnTo>
                  <a:lnTo>
                    <a:pt x="102" y="84"/>
                  </a:lnTo>
                  <a:lnTo>
                    <a:pt x="102" y="80"/>
                  </a:lnTo>
                  <a:lnTo>
                    <a:pt x="100" y="76"/>
                  </a:lnTo>
                  <a:lnTo>
                    <a:pt x="102" y="70"/>
                  </a:lnTo>
                  <a:lnTo>
                    <a:pt x="110" y="50"/>
                  </a:lnTo>
                  <a:lnTo>
                    <a:pt x="98" y="44"/>
                  </a:lnTo>
                  <a:lnTo>
                    <a:pt x="96" y="42"/>
                  </a:lnTo>
                  <a:lnTo>
                    <a:pt x="94" y="40"/>
                  </a:lnTo>
                  <a:lnTo>
                    <a:pt x="94" y="38"/>
                  </a:lnTo>
                  <a:lnTo>
                    <a:pt x="94" y="36"/>
                  </a:lnTo>
                  <a:lnTo>
                    <a:pt x="48" y="4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65" name="Freeform 299"/>
            <p:cNvSpPr>
              <a:spLocks/>
            </p:cNvSpPr>
            <p:nvPr/>
          </p:nvSpPr>
          <p:spPr bwMode="gray">
            <a:xfrm>
              <a:off x="1247" y="3264"/>
              <a:ext cx="112" cy="212"/>
            </a:xfrm>
            <a:custGeom>
              <a:avLst/>
              <a:gdLst>
                <a:gd name="T0" fmla="*/ 8 w 112"/>
                <a:gd name="T1" fmla="*/ 148 h 212"/>
                <a:gd name="T2" fmla="*/ 28 w 112"/>
                <a:gd name="T3" fmla="*/ 128 h 212"/>
                <a:gd name="T4" fmla="*/ 28 w 112"/>
                <a:gd name="T5" fmla="*/ 96 h 212"/>
                <a:gd name="T6" fmla="*/ 18 w 112"/>
                <a:gd name="T7" fmla="*/ 76 h 212"/>
                <a:gd name="T8" fmla="*/ 8 w 112"/>
                <a:gd name="T9" fmla="*/ 66 h 212"/>
                <a:gd name="T10" fmla="*/ 44 w 112"/>
                <a:gd name="T11" fmla="*/ 34 h 212"/>
                <a:gd name="T12" fmla="*/ 46 w 112"/>
                <a:gd name="T13" fmla="*/ 20 h 212"/>
                <a:gd name="T14" fmla="*/ 54 w 112"/>
                <a:gd name="T15" fmla="*/ 28 h 212"/>
                <a:gd name="T16" fmla="*/ 58 w 112"/>
                <a:gd name="T17" fmla="*/ 36 h 212"/>
                <a:gd name="T18" fmla="*/ 62 w 112"/>
                <a:gd name="T19" fmla="*/ 40 h 212"/>
                <a:gd name="T20" fmla="*/ 64 w 112"/>
                <a:gd name="T21" fmla="*/ 40 h 212"/>
                <a:gd name="T22" fmla="*/ 62 w 112"/>
                <a:gd name="T23" fmla="*/ 26 h 212"/>
                <a:gd name="T24" fmla="*/ 58 w 112"/>
                <a:gd name="T25" fmla="*/ 24 h 212"/>
                <a:gd name="T26" fmla="*/ 56 w 112"/>
                <a:gd name="T27" fmla="*/ 20 h 212"/>
                <a:gd name="T28" fmla="*/ 64 w 112"/>
                <a:gd name="T29" fmla="*/ 8 h 212"/>
                <a:gd name="T30" fmla="*/ 70 w 112"/>
                <a:gd name="T31" fmla="*/ 8 h 212"/>
                <a:gd name="T32" fmla="*/ 110 w 112"/>
                <a:gd name="T33" fmla="*/ 0 h 212"/>
                <a:gd name="T34" fmla="*/ 110 w 112"/>
                <a:gd name="T35" fmla="*/ 10 h 212"/>
                <a:gd name="T36" fmla="*/ 110 w 112"/>
                <a:gd name="T37" fmla="*/ 24 h 212"/>
                <a:gd name="T38" fmla="*/ 110 w 112"/>
                <a:gd name="T39" fmla="*/ 36 h 212"/>
                <a:gd name="T40" fmla="*/ 112 w 112"/>
                <a:gd name="T41" fmla="*/ 42 h 212"/>
                <a:gd name="T42" fmla="*/ 108 w 112"/>
                <a:gd name="T43" fmla="*/ 70 h 212"/>
                <a:gd name="T44" fmla="*/ 96 w 112"/>
                <a:gd name="T45" fmla="*/ 80 h 212"/>
                <a:gd name="T46" fmla="*/ 88 w 112"/>
                <a:gd name="T47" fmla="*/ 82 h 212"/>
                <a:gd name="T48" fmla="*/ 78 w 112"/>
                <a:gd name="T49" fmla="*/ 88 h 212"/>
                <a:gd name="T50" fmla="*/ 72 w 112"/>
                <a:gd name="T51" fmla="*/ 94 h 212"/>
                <a:gd name="T52" fmla="*/ 68 w 112"/>
                <a:gd name="T53" fmla="*/ 100 h 212"/>
                <a:gd name="T54" fmla="*/ 60 w 112"/>
                <a:gd name="T55" fmla="*/ 108 h 212"/>
                <a:gd name="T56" fmla="*/ 56 w 112"/>
                <a:gd name="T57" fmla="*/ 110 h 212"/>
                <a:gd name="T58" fmla="*/ 48 w 112"/>
                <a:gd name="T59" fmla="*/ 118 h 212"/>
                <a:gd name="T60" fmla="*/ 44 w 112"/>
                <a:gd name="T61" fmla="*/ 126 h 212"/>
                <a:gd name="T62" fmla="*/ 44 w 112"/>
                <a:gd name="T63" fmla="*/ 142 h 212"/>
                <a:gd name="T64" fmla="*/ 46 w 112"/>
                <a:gd name="T65" fmla="*/ 168 h 212"/>
                <a:gd name="T66" fmla="*/ 46 w 112"/>
                <a:gd name="T67" fmla="*/ 176 h 212"/>
                <a:gd name="T68" fmla="*/ 46 w 112"/>
                <a:gd name="T69" fmla="*/ 184 h 212"/>
                <a:gd name="T70" fmla="*/ 42 w 112"/>
                <a:gd name="T71" fmla="*/ 188 h 212"/>
                <a:gd name="T72" fmla="*/ 34 w 112"/>
                <a:gd name="T73" fmla="*/ 192 h 212"/>
                <a:gd name="T74" fmla="*/ 30 w 112"/>
                <a:gd name="T75" fmla="*/ 194 h 212"/>
                <a:gd name="T76" fmla="*/ 22 w 112"/>
                <a:gd name="T77" fmla="*/ 198 h 212"/>
                <a:gd name="T78" fmla="*/ 20 w 112"/>
                <a:gd name="T79" fmla="*/ 202 h 212"/>
                <a:gd name="T80" fmla="*/ 20 w 112"/>
                <a:gd name="T81" fmla="*/ 206 h 212"/>
                <a:gd name="T82" fmla="*/ 22 w 112"/>
                <a:gd name="T83" fmla="*/ 208 h 212"/>
                <a:gd name="T84" fmla="*/ 20 w 112"/>
                <a:gd name="T85" fmla="*/ 212 h 212"/>
                <a:gd name="T86" fmla="*/ 18 w 112"/>
                <a:gd name="T87" fmla="*/ 212 h 212"/>
                <a:gd name="T88" fmla="*/ 12 w 112"/>
                <a:gd name="T89" fmla="*/ 204 h 212"/>
                <a:gd name="T90" fmla="*/ 10 w 112"/>
                <a:gd name="T91" fmla="*/ 194 h 212"/>
                <a:gd name="T92" fmla="*/ 8 w 112"/>
                <a:gd name="T93" fmla="*/ 192 h 212"/>
                <a:gd name="T94" fmla="*/ 6 w 112"/>
                <a:gd name="T95" fmla="*/ 192 h 212"/>
                <a:gd name="T96" fmla="*/ 6 w 112"/>
                <a:gd name="T97" fmla="*/ 174 h 212"/>
                <a:gd name="T98" fmla="*/ 2 w 112"/>
                <a:gd name="T99" fmla="*/ 164 h 212"/>
                <a:gd name="T100" fmla="*/ 0 w 112"/>
                <a:gd name="T101" fmla="*/ 160 h 21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2"/>
                <a:gd name="T154" fmla="*/ 0 h 212"/>
                <a:gd name="T155" fmla="*/ 112 w 112"/>
                <a:gd name="T156" fmla="*/ 212 h 21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2" h="212">
                  <a:moveTo>
                    <a:pt x="2" y="156"/>
                  </a:moveTo>
                  <a:lnTo>
                    <a:pt x="8" y="148"/>
                  </a:lnTo>
                  <a:lnTo>
                    <a:pt x="20" y="140"/>
                  </a:lnTo>
                  <a:lnTo>
                    <a:pt x="28" y="128"/>
                  </a:lnTo>
                  <a:lnTo>
                    <a:pt x="30" y="112"/>
                  </a:lnTo>
                  <a:lnTo>
                    <a:pt x="28" y="96"/>
                  </a:lnTo>
                  <a:lnTo>
                    <a:pt x="30" y="82"/>
                  </a:lnTo>
                  <a:lnTo>
                    <a:pt x="18" y="76"/>
                  </a:lnTo>
                  <a:lnTo>
                    <a:pt x="8" y="72"/>
                  </a:lnTo>
                  <a:lnTo>
                    <a:pt x="8" y="66"/>
                  </a:lnTo>
                  <a:lnTo>
                    <a:pt x="44" y="58"/>
                  </a:lnTo>
                  <a:lnTo>
                    <a:pt x="44" y="34"/>
                  </a:lnTo>
                  <a:lnTo>
                    <a:pt x="42" y="26"/>
                  </a:lnTo>
                  <a:lnTo>
                    <a:pt x="46" y="20"/>
                  </a:lnTo>
                  <a:lnTo>
                    <a:pt x="50" y="28"/>
                  </a:lnTo>
                  <a:lnTo>
                    <a:pt x="54" y="28"/>
                  </a:lnTo>
                  <a:lnTo>
                    <a:pt x="56" y="34"/>
                  </a:lnTo>
                  <a:lnTo>
                    <a:pt x="58" y="36"/>
                  </a:lnTo>
                  <a:lnTo>
                    <a:pt x="60" y="38"/>
                  </a:lnTo>
                  <a:lnTo>
                    <a:pt x="62" y="40"/>
                  </a:lnTo>
                  <a:lnTo>
                    <a:pt x="64" y="40"/>
                  </a:lnTo>
                  <a:lnTo>
                    <a:pt x="64" y="32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8" y="24"/>
                  </a:lnTo>
                  <a:lnTo>
                    <a:pt x="56" y="22"/>
                  </a:lnTo>
                  <a:lnTo>
                    <a:pt x="56" y="20"/>
                  </a:lnTo>
                  <a:lnTo>
                    <a:pt x="52" y="8"/>
                  </a:lnTo>
                  <a:lnTo>
                    <a:pt x="64" y="8"/>
                  </a:lnTo>
                  <a:lnTo>
                    <a:pt x="68" y="6"/>
                  </a:lnTo>
                  <a:lnTo>
                    <a:pt x="70" y="8"/>
                  </a:lnTo>
                  <a:lnTo>
                    <a:pt x="92" y="8"/>
                  </a:lnTo>
                  <a:lnTo>
                    <a:pt x="110" y="0"/>
                  </a:lnTo>
                  <a:lnTo>
                    <a:pt x="110" y="4"/>
                  </a:lnTo>
                  <a:lnTo>
                    <a:pt x="110" y="10"/>
                  </a:lnTo>
                  <a:lnTo>
                    <a:pt x="110" y="18"/>
                  </a:lnTo>
                  <a:lnTo>
                    <a:pt x="110" y="24"/>
                  </a:lnTo>
                  <a:lnTo>
                    <a:pt x="110" y="32"/>
                  </a:lnTo>
                  <a:lnTo>
                    <a:pt x="110" y="36"/>
                  </a:lnTo>
                  <a:lnTo>
                    <a:pt x="112" y="40"/>
                  </a:lnTo>
                  <a:lnTo>
                    <a:pt x="112" y="42"/>
                  </a:lnTo>
                  <a:lnTo>
                    <a:pt x="112" y="58"/>
                  </a:lnTo>
                  <a:lnTo>
                    <a:pt x="108" y="70"/>
                  </a:lnTo>
                  <a:lnTo>
                    <a:pt x="102" y="76"/>
                  </a:lnTo>
                  <a:lnTo>
                    <a:pt x="96" y="80"/>
                  </a:lnTo>
                  <a:lnTo>
                    <a:pt x="90" y="82"/>
                  </a:lnTo>
                  <a:lnTo>
                    <a:pt x="88" y="82"/>
                  </a:lnTo>
                  <a:lnTo>
                    <a:pt x="82" y="86"/>
                  </a:lnTo>
                  <a:lnTo>
                    <a:pt x="78" y="88"/>
                  </a:lnTo>
                  <a:lnTo>
                    <a:pt x="74" y="92"/>
                  </a:lnTo>
                  <a:lnTo>
                    <a:pt x="72" y="94"/>
                  </a:lnTo>
                  <a:lnTo>
                    <a:pt x="68" y="100"/>
                  </a:lnTo>
                  <a:lnTo>
                    <a:pt x="62" y="106"/>
                  </a:lnTo>
                  <a:lnTo>
                    <a:pt x="60" y="108"/>
                  </a:lnTo>
                  <a:lnTo>
                    <a:pt x="56" y="110"/>
                  </a:lnTo>
                  <a:lnTo>
                    <a:pt x="50" y="114"/>
                  </a:lnTo>
                  <a:lnTo>
                    <a:pt x="48" y="118"/>
                  </a:lnTo>
                  <a:lnTo>
                    <a:pt x="46" y="122"/>
                  </a:lnTo>
                  <a:lnTo>
                    <a:pt x="44" y="126"/>
                  </a:lnTo>
                  <a:lnTo>
                    <a:pt x="44" y="142"/>
                  </a:lnTo>
                  <a:lnTo>
                    <a:pt x="44" y="158"/>
                  </a:lnTo>
                  <a:lnTo>
                    <a:pt x="46" y="168"/>
                  </a:lnTo>
                  <a:lnTo>
                    <a:pt x="46" y="172"/>
                  </a:lnTo>
                  <a:lnTo>
                    <a:pt x="46" y="176"/>
                  </a:lnTo>
                  <a:lnTo>
                    <a:pt x="46" y="180"/>
                  </a:lnTo>
                  <a:lnTo>
                    <a:pt x="46" y="184"/>
                  </a:lnTo>
                  <a:lnTo>
                    <a:pt x="42" y="188"/>
                  </a:lnTo>
                  <a:lnTo>
                    <a:pt x="38" y="190"/>
                  </a:lnTo>
                  <a:lnTo>
                    <a:pt x="34" y="192"/>
                  </a:lnTo>
                  <a:lnTo>
                    <a:pt x="30" y="194"/>
                  </a:lnTo>
                  <a:lnTo>
                    <a:pt x="24" y="196"/>
                  </a:lnTo>
                  <a:lnTo>
                    <a:pt x="22" y="198"/>
                  </a:lnTo>
                  <a:lnTo>
                    <a:pt x="20" y="200"/>
                  </a:lnTo>
                  <a:lnTo>
                    <a:pt x="20" y="202"/>
                  </a:lnTo>
                  <a:lnTo>
                    <a:pt x="20" y="206"/>
                  </a:lnTo>
                  <a:lnTo>
                    <a:pt x="22" y="208"/>
                  </a:lnTo>
                  <a:lnTo>
                    <a:pt x="22" y="210"/>
                  </a:lnTo>
                  <a:lnTo>
                    <a:pt x="20" y="212"/>
                  </a:lnTo>
                  <a:lnTo>
                    <a:pt x="18" y="212"/>
                  </a:lnTo>
                  <a:lnTo>
                    <a:pt x="14" y="212"/>
                  </a:lnTo>
                  <a:lnTo>
                    <a:pt x="12" y="204"/>
                  </a:lnTo>
                  <a:lnTo>
                    <a:pt x="10" y="198"/>
                  </a:lnTo>
                  <a:lnTo>
                    <a:pt x="10" y="194"/>
                  </a:lnTo>
                  <a:lnTo>
                    <a:pt x="8" y="192"/>
                  </a:lnTo>
                  <a:lnTo>
                    <a:pt x="6" y="192"/>
                  </a:lnTo>
                  <a:lnTo>
                    <a:pt x="8" y="182"/>
                  </a:lnTo>
                  <a:lnTo>
                    <a:pt x="6" y="174"/>
                  </a:lnTo>
                  <a:lnTo>
                    <a:pt x="4" y="168"/>
                  </a:lnTo>
                  <a:lnTo>
                    <a:pt x="2" y="164"/>
                  </a:lnTo>
                  <a:lnTo>
                    <a:pt x="0" y="162"/>
                  </a:lnTo>
                  <a:lnTo>
                    <a:pt x="0" y="160"/>
                  </a:lnTo>
                  <a:lnTo>
                    <a:pt x="2" y="156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66" name="Freeform 300"/>
            <p:cNvSpPr>
              <a:spLocks/>
            </p:cNvSpPr>
            <p:nvPr/>
          </p:nvSpPr>
          <p:spPr bwMode="gray">
            <a:xfrm>
              <a:off x="1045" y="3424"/>
              <a:ext cx="224" cy="176"/>
            </a:xfrm>
            <a:custGeom>
              <a:avLst/>
              <a:gdLst>
                <a:gd name="T0" fmla="*/ 170 w 224"/>
                <a:gd name="T1" fmla="*/ 6 h 176"/>
                <a:gd name="T2" fmla="*/ 162 w 224"/>
                <a:gd name="T3" fmla="*/ 10 h 176"/>
                <a:gd name="T4" fmla="*/ 152 w 224"/>
                <a:gd name="T5" fmla="*/ 18 h 176"/>
                <a:gd name="T6" fmla="*/ 144 w 224"/>
                <a:gd name="T7" fmla="*/ 22 h 176"/>
                <a:gd name="T8" fmla="*/ 134 w 224"/>
                <a:gd name="T9" fmla="*/ 34 h 176"/>
                <a:gd name="T10" fmla="*/ 128 w 224"/>
                <a:gd name="T11" fmla="*/ 46 h 176"/>
                <a:gd name="T12" fmla="*/ 122 w 224"/>
                <a:gd name="T13" fmla="*/ 46 h 176"/>
                <a:gd name="T14" fmla="*/ 114 w 224"/>
                <a:gd name="T15" fmla="*/ 40 h 176"/>
                <a:gd name="T16" fmla="*/ 102 w 224"/>
                <a:gd name="T17" fmla="*/ 42 h 176"/>
                <a:gd name="T18" fmla="*/ 98 w 224"/>
                <a:gd name="T19" fmla="*/ 46 h 176"/>
                <a:gd name="T20" fmla="*/ 94 w 224"/>
                <a:gd name="T21" fmla="*/ 54 h 176"/>
                <a:gd name="T22" fmla="*/ 80 w 224"/>
                <a:gd name="T23" fmla="*/ 66 h 176"/>
                <a:gd name="T24" fmla="*/ 66 w 224"/>
                <a:gd name="T25" fmla="*/ 68 h 176"/>
                <a:gd name="T26" fmla="*/ 64 w 224"/>
                <a:gd name="T27" fmla="*/ 62 h 176"/>
                <a:gd name="T28" fmla="*/ 68 w 224"/>
                <a:gd name="T29" fmla="*/ 56 h 176"/>
                <a:gd name="T30" fmla="*/ 64 w 224"/>
                <a:gd name="T31" fmla="*/ 38 h 176"/>
                <a:gd name="T32" fmla="*/ 56 w 224"/>
                <a:gd name="T33" fmla="*/ 32 h 176"/>
                <a:gd name="T34" fmla="*/ 54 w 224"/>
                <a:gd name="T35" fmla="*/ 78 h 176"/>
                <a:gd name="T36" fmla="*/ 50 w 224"/>
                <a:gd name="T37" fmla="*/ 82 h 176"/>
                <a:gd name="T38" fmla="*/ 28 w 224"/>
                <a:gd name="T39" fmla="*/ 82 h 176"/>
                <a:gd name="T40" fmla="*/ 24 w 224"/>
                <a:gd name="T41" fmla="*/ 80 h 176"/>
                <a:gd name="T42" fmla="*/ 22 w 224"/>
                <a:gd name="T43" fmla="*/ 70 h 176"/>
                <a:gd name="T44" fmla="*/ 18 w 224"/>
                <a:gd name="T45" fmla="*/ 68 h 176"/>
                <a:gd name="T46" fmla="*/ 0 w 224"/>
                <a:gd name="T47" fmla="*/ 82 h 176"/>
                <a:gd name="T48" fmla="*/ 20 w 224"/>
                <a:gd name="T49" fmla="*/ 160 h 176"/>
                <a:gd name="T50" fmla="*/ 38 w 224"/>
                <a:gd name="T51" fmla="*/ 172 h 176"/>
                <a:gd name="T52" fmla="*/ 70 w 224"/>
                <a:gd name="T53" fmla="*/ 172 h 176"/>
                <a:gd name="T54" fmla="*/ 100 w 224"/>
                <a:gd name="T55" fmla="*/ 164 h 176"/>
                <a:gd name="T56" fmla="*/ 128 w 224"/>
                <a:gd name="T57" fmla="*/ 160 h 176"/>
                <a:gd name="T58" fmla="*/ 146 w 224"/>
                <a:gd name="T59" fmla="*/ 150 h 176"/>
                <a:gd name="T60" fmla="*/ 154 w 224"/>
                <a:gd name="T61" fmla="*/ 142 h 176"/>
                <a:gd name="T62" fmla="*/ 166 w 224"/>
                <a:gd name="T63" fmla="*/ 126 h 176"/>
                <a:gd name="T64" fmla="*/ 186 w 224"/>
                <a:gd name="T65" fmla="*/ 104 h 176"/>
                <a:gd name="T66" fmla="*/ 190 w 224"/>
                <a:gd name="T67" fmla="*/ 96 h 176"/>
                <a:gd name="T68" fmla="*/ 198 w 224"/>
                <a:gd name="T69" fmla="*/ 88 h 176"/>
                <a:gd name="T70" fmla="*/ 202 w 224"/>
                <a:gd name="T71" fmla="*/ 84 h 176"/>
                <a:gd name="T72" fmla="*/ 212 w 224"/>
                <a:gd name="T73" fmla="*/ 76 h 176"/>
                <a:gd name="T74" fmla="*/ 216 w 224"/>
                <a:gd name="T75" fmla="*/ 70 h 176"/>
                <a:gd name="T76" fmla="*/ 222 w 224"/>
                <a:gd name="T77" fmla="*/ 58 h 176"/>
                <a:gd name="T78" fmla="*/ 216 w 224"/>
                <a:gd name="T79" fmla="*/ 52 h 176"/>
                <a:gd name="T80" fmla="*/ 214 w 224"/>
                <a:gd name="T81" fmla="*/ 44 h 176"/>
                <a:gd name="T82" fmla="*/ 210 w 224"/>
                <a:gd name="T83" fmla="*/ 32 h 176"/>
                <a:gd name="T84" fmla="*/ 210 w 224"/>
                <a:gd name="T85" fmla="*/ 26 h 176"/>
                <a:gd name="T86" fmla="*/ 208 w 224"/>
                <a:gd name="T87" fmla="*/ 8 h 176"/>
                <a:gd name="T88" fmla="*/ 176 w 224"/>
                <a:gd name="T89" fmla="*/ 0 h 17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24"/>
                <a:gd name="T136" fmla="*/ 0 h 176"/>
                <a:gd name="T137" fmla="*/ 224 w 224"/>
                <a:gd name="T138" fmla="*/ 176 h 17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24" h="176">
                  <a:moveTo>
                    <a:pt x="176" y="0"/>
                  </a:moveTo>
                  <a:lnTo>
                    <a:pt x="174" y="4"/>
                  </a:lnTo>
                  <a:lnTo>
                    <a:pt x="170" y="6"/>
                  </a:lnTo>
                  <a:lnTo>
                    <a:pt x="166" y="8"/>
                  </a:lnTo>
                  <a:lnTo>
                    <a:pt x="164" y="10"/>
                  </a:lnTo>
                  <a:lnTo>
                    <a:pt x="162" y="10"/>
                  </a:lnTo>
                  <a:lnTo>
                    <a:pt x="160" y="14"/>
                  </a:lnTo>
                  <a:lnTo>
                    <a:pt x="158" y="16"/>
                  </a:lnTo>
                  <a:lnTo>
                    <a:pt x="152" y="18"/>
                  </a:lnTo>
                  <a:lnTo>
                    <a:pt x="148" y="20"/>
                  </a:lnTo>
                  <a:lnTo>
                    <a:pt x="146" y="20"/>
                  </a:lnTo>
                  <a:lnTo>
                    <a:pt x="144" y="22"/>
                  </a:lnTo>
                  <a:lnTo>
                    <a:pt x="140" y="24"/>
                  </a:lnTo>
                  <a:lnTo>
                    <a:pt x="136" y="28"/>
                  </a:lnTo>
                  <a:lnTo>
                    <a:pt x="134" y="34"/>
                  </a:lnTo>
                  <a:lnTo>
                    <a:pt x="132" y="38"/>
                  </a:lnTo>
                  <a:lnTo>
                    <a:pt x="130" y="42"/>
                  </a:lnTo>
                  <a:lnTo>
                    <a:pt x="128" y="46"/>
                  </a:lnTo>
                  <a:lnTo>
                    <a:pt x="128" y="48"/>
                  </a:lnTo>
                  <a:lnTo>
                    <a:pt x="124" y="48"/>
                  </a:lnTo>
                  <a:lnTo>
                    <a:pt x="122" y="46"/>
                  </a:lnTo>
                  <a:lnTo>
                    <a:pt x="120" y="44"/>
                  </a:lnTo>
                  <a:lnTo>
                    <a:pt x="118" y="44"/>
                  </a:lnTo>
                  <a:lnTo>
                    <a:pt x="114" y="40"/>
                  </a:lnTo>
                  <a:lnTo>
                    <a:pt x="110" y="40"/>
                  </a:lnTo>
                  <a:lnTo>
                    <a:pt x="106" y="40"/>
                  </a:lnTo>
                  <a:lnTo>
                    <a:pt x="102" y="42"/>
                  </a:lnTo>
                  <a:lnTo>
                    <a:pt x="100" y="42"/>
                  </a:lnTo>
                  <a:lnTo>
                    <a:pt x="98" y="44"/>
                  </a:lnTo>
                  <a:lnTo>
                    <a:pt x="98" y="46"/>
                  </a:lnTo>
                  <a:lnTo>
                    <a:pt x="96" y="50"/>
                  </a:lnTo>
                  <a:lnTo>
                    <a:pt x="94" y="52"/>
                  </a:lnTo>
                  <a:lnTo>
                    <a:pt x="94" y="54"/>
                  </a:lnTo>
                  <a:lnTo>
                    <a:pt x="94" y="56"/>
                  </a:lnTo>
                  <a:lnTo>
                    <a:pt x="88" y="62"/>
                  </a:lnTo>
                  <a:lnTo>
                    <a:pt x="80" y="66"/>
                  </a:lnTo>
                  <a:lnTo>
                    <a:pt x="74" y="68"/>
                  </a:lnTo>
                  <a:lnTo>
                    <a:pt x="70" y="68"/>
                  </a:lnTo>
                  <a:lnTo>
                    <a:pt x="66" y="68"/>
                  </a:lnTo>
                  <a:lnTo>
                    <a:pt x="64" y="68"/>
                  </a:lnTo>
                  <a:lnTo>
                    <a:pt x="62" y="64"/>
                  </a:lnTo>
                  <a:lnTo>
                    <a:pt x="64" y="62"/>
                  </a:lnTo>
                  <a:lnTo>
                    <a:pt x="66" y="58"/>
                  </a:lnTo>
                  <a:lnTo>
                    <a:pt x="68" y="56"/>
                  </a:lnTo>
                  <a:lnTo>
                    <a:pt x="68" y="50"/>
                  </a:lnTo>
                  <a:lnTo>
                    <a:pt x="66" y="44"/>
                  </a:lnTo>
                  <a:lnTo>
                    <a:pt x="64" y="38"/>
                  </a:lnTo>
                  <a:lnTo>
                    <a:pt x="60" y="36"/>
                  </a:lnTo>
                  <a:lnTo>
                    <a:pt x="58" y="34"/>
                  </a:lnTo>
                  <a:lnTo>
                    <a:pt x="56" y="32"/>
                  </a:lnTo>
                  <a:lnTo>
                    <a:pt x="54" y="32"/>
                  </a:lnTo>
                  <a:lnTo>
                    <a:pt x="54" y="78"/>
                  </a:lnTo>
                  <a:lnTo>
                    <a:pt x="54" y="80"/>
                  </a:lnTo>
                  <a:lnTo>
                    <a:pt x="52" y="80"/>
                  </a:lnTo>
                  <a:lnTo>
                    <a:pt x="50" y="82"/>
                  </a:lnTo>
                  <a:lnTo>
                    <a:pt x="46" y="82"/>
                  </a:lnTo>
                  <a:lnTo>
                    <a:pt x="38" y="82"/>
                  </a:lnTo>
                  <a:lnTo>
                    <a:pt x="28" y="82"/>
                  </a:lnTo>
                  <a:lnTo>
                    <a:pt x="26" y="82"/>
                  </a:lnTo>
                  <a:lnTo>
                    <a:pt x="24" y="80"/>
                  </a:lnTo>
                  <a:lnTo>
                    <a:pt x="22" y="76"/>
                  </a:lnTo>
                  <a:lnTo>
                    <a:pt x="22" y="70"/>
                  </a:lnTo>
                  <a:lnTo>
                    <a:pt x="20" y="70"/>
                  </a:lnTo>
                  <a:lnTo>
                    <a:pt x="20" y="68"/>
                  </a:lnTo>
                  <a:lnTo>
                    <a:pt x="18" y="68"/>
                  </a:lnTo>
                  <a:lnTo>
                    <a:pt x="16" y="68"/>
                  </a:lnTo>
                  <a:lnTo>
                    <a:pt x="12" y="78"/>
                  </a:lnTo>
                  <a:lnTo>
                    <a:pt x="0" y="82"/>
                  </a:lnTo>
                  <a:lnTo>
                    <a:pt x="8" y="110"/>
                  </a:lnTo>
                  <a:lnTo>
                    <a:pt x="20" y="126"/>
                  </a:lnTo>
                  <a:lnTo>
                    <a:pt x="20" y="160"/>
                  </a:lnTo>
                  <a:lnTo>
                    <a:pt x="20" y="162"/>
                  </a:lnTo>
                  <a:lnTo>
                    <a:pt x="28" y="168"/>
                  </a:lnTo>
                  <a:lnTo>
                    <a:pt x="38" y="172"/>
                  </a:lnTo>
                  <a:lnTo>
                    <a:pt x="56" y="176"/>
                  </a:lnTo>
                  <a:lnTo>
                    <a:pt x="60" y="176"/>
                  </a:lnTo>
                  <a:lnTo>
                    <a:pt x="70" y="172"/>
                  </a:lnTo>
                  <a:lnTo>
                    <a:pt x="82" y="166"/>
                  </a:lnTo>
                  <a:lnTo>
                    <a:pt x="92" y="164"/>
                  </a:lnTo>
                  <a:lnTo>
                    <a:pt x="100" y="164"/>
                  </a:lnTo>
                  <a:lnTo>
                    <a:pt x="104" y="164"/>
                  </a:lnTo>
                  <a:lnTo>
                    <a:pt x="116" y="164"/>
                  </a:lnTo>
                  <a:lnTo>
                    <a:pt x="128" y="160"/>
                  </a:lnTo>
                  <a:lnTo>
                    <a:pt x="142" y="154"/>
                  </a:lnTo>
                  <a:lnTo>
                    <a:pt x="144" y="152"/>
                  </a:lnTo>
                  <a:lnTo>
                    <a:pt x="146" y="150"/>
                  </a:lnTo>
                  <a:lnTo>
                    <a:pt x="148" y="148"/>
                  </a:lnTo>
                  <a:lnTo>
                    <a:pt x="152" y="144"/>
                  </a:lnTo>
                  <a:lnTo>
                    <a:pt x="154" y="142"/>
                  </a:lnTo>
                  <a:lnTo>
                    <a:pt x="156" y="138"/>
                  </a:lnTo>
                  <a:lnTo>
                    <a:pt x="158" y="136"/>
                  </a:lnTo>
                  <a:lnTo>
                    <a:pt x="166" y="126"/>
                  </a:lnTo>
                  <a:lnTo>
                    <a:pt x="174" y="116"/>
                  </a:lnTo>
                  <a:lnTo>
                    <a:pt x="182" y="108"/>
                  </a:lnTo>
                  <a:lnTo>
                    <a:pt x="186" y="104"/>
                  </a:lnTo>
                  <a:lnTo>
                    <a:pt x="186" y="102"/>
                  </a:lnTo>
                  <a:lnTo>
                    <a:pt x="188" y="100"/>
                  </a:lnTo>
                  <a:lnTo>
                    <a:pt x="190" y="96"/>
                  </a:lnTo>
                  <a:lnTo>
                    <a:pt x="194" y="94"/>
                  </a:lnTo>
                  <a:lnTo>
                    <a:pt x="196" y="90"/>
                  </a:lnTo>
                  <a:lnTo>
                    <a:pt x="198" y="88"/>
                  </a:lnTo>
                  <a:lnTo>
                    <a:pt x="198" y="86"/>
                  </a:lnTo>
                  <a:lnTo>
                    <a:pt x="200" y="86"/>
                  </a:lnTo>
                  <a:lnTo>
                    <a:pt x="202" y="84"/>
                  </a:lnTo>
                  <a:lnTo>
                    <a:pt x="206" y="82"/>
                  </a:lnTo>
                  <a:lnTo>
                    <a:pt x="208" y="80"/>
                  </a:lnTo>
                  <a:lnTo>
                    <a:pt x="212" y="76"/>
                  </a:lnTo>
                  <a:lnTo>
                    <a:pt x="214" y="74"/>
                  </a:lnTo>
                  <a:lnTo>
                    <a:pt x="216" y="72"/>
                  </a:lnTo>
                  <a:lnTo>
                    <a:pt x="216" y="70"/>
                  </a:lnTo>
                  <a:lnTo>
                    <a:pt x="218" y="68"/>
                  </a:lnTo>
                  <a:lnTo>
                    <a:pt x="220" y="62"/>
                  </a:lnTo>
                  <a:lnTo>
                    <a:pt x="222" y="58"/>
                  </a:lnTo>
                  <a:lnTo>
                    <a:pt x="224" y="54"/>
                  </a:lnTo>
                  <a:lnTo>
                    <a:pt x="224" y="52"/>
                  </a:lnTo>
                  <a:lnTo>
                    <a:pt x="216" y="52"/>
                  </a:lnTo>
                  <a:lnTo>
                    <a:pt x="214" y="52"/>
                  </a:lnTo>
                  <a:lnTo>
                    <a:pt x="214" y="48"/>
                  </a:lnTo>
                  <a:lnTo>
                    <a:pt x="214" y="44"/>
                  </a:lnTo>
                  <a:lnTo>
                    <a:pt x="214" y="40"/>
                  </a:lnTo>
                  <a:lnTo>
                    <a:pt x="212" y="36"/>
                  </a:lnTo>
                  <a:lnTo>
                    <a:pt x="210" y="32"/>
                  </a:lnTo>
                  <a:lnTo>
                    <a:pt x="208" y="30"/>
                  </a:lnTo>
                  <a:lnTo>
                    <a:pt x="210" y="26"/>
                  </a:lnTo>
                  <a:lnTo>
                    <a:pt x="210" y="20"/>
                  </a:lnTo>
                  <a:lnTo>
                    <a:pt x="208" y="14"/>
                  </a:lnTo>
                  <a:lnTo>
                    <a:pt x="208" y="8"/>
                  </a:lnTo>
                  <a:lnTo>
                    <a:pt x="204" y="4"/>
                  </a:lnTo>
                  <a:lnTo>
                    <a:pt x="202" y="0"/>
                  </a:lnTo>
                  <a:lnTo>
                    <a:pt x="176" y="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67" name="Freeform 301"/>
            <p:cNvSpPr>
              <a:spLocks/>
            </p:cNvSpPr>
            <p:nvPr/>
          </p:nvSpPr>
          <p:spPr bwMode="gray">
            <a:xfrm>
              <a:off x="1247" y="3454"/>
              <a:ext cx="14" cy="28"/>
            </a:xfrm>
            <a:custGeom>
              <a:avLst/>
              <a:gdLst>
                <a:gd name="T0" fmla="*/ 4 w 14"/>
                <a:gd name="T1" fmla="*/ 2 h 28"/>
                <a:gd name="T2" fmla="*/ 4 w 14"/>
                <a:gd name="T3" fmla="*/ 2 h 28"/>
                <a:gd name="T4" fmla="*/ 6 w 14"/>
                <a:gd name="T5" fmla="*/ 2 h 28"/>
                <a:gd name="T6" fmla="*/ 6 w 14"/>
                <a:gd name="T7" fmla="*/ 0 h 28"/>
                <a:gd name="T8" fmla="*/ 6 w 14"/>
                <a:gd name="T9" fmla="*/ 2 h 28"/>
                <a:gd name="T10" fmla="*/ 8 w 14"/>
                <a:gd name="T11" fmla="*/ 2 h 28"/>
                <a:gd name="T12" fmla="*/ 8 w 14"/>
                <a:gd name="T13" fmla="*/ 4 h 28"/>
                <a:gd name="T14" fmla="*/ 10 w 14"/>
                <a:gd name="T15" fmla="*/ 6 h 28"/>
                <a:gd name="T16" fmla="*/ 12 w 14"/>
                <a:gd name="T17" fmla="*/ 10 h 28"/>
                <a:gd name="T18" fmla="*/ 12 w 14"/>
                <a:gd name="T19" fmla="*/ 14 h 28"/>
                <a:gd name="T20" fmla="*/ 14 w 14"/>
                <a:gd name="T21" fmla="*/ 22 h 28"/>
                <a:gd name="T22" fmla="*/ 12 w 14"/>
                <a:gd name="T23" fmla="*/ 24 h 28"/>
                <a:gd name="T24" fmla="*/ 12 w 14"/>
                <a:gd name="T25" fmla="*/ 24 h 28"/>
                <a:gd name="T26" fmla="*/ 10 w 14"/>
                <a:gd name="T27" fmla="*/ 26 h 28"/>
                <a:gd name="T28" fmla="*/ 6 w 14"/>
                <a:gd name="T29" fmla="*/ 28 h 28"/>
                <a:gd name="T30" fmla="*/ 4 w 14"/>
                <a:gd name="T31" fmla="*/ 26 h 28"/>
                <a:gd name="T32" fmla="*/ 2 w 14"/>
                <a:gd name="T33" fmla="*/ 24 h 28"/>
                <a:gd name="T34" fmla="*/ 2 w 14"/>
                <a:gd name="T35" fmla="*/ 22 h 28"/>
                <a:gd name="T36" fmla="*/ 0 w 14"/>
                <a:gd name="T37" fmla="*/ 18 h 28"/>
                <a:gd name="T38" fmla="*/ 0 w 14"/>
                <a:gd name="T39" fmla="*/ 14 h 28"/>
                <a:gd name="T40" fmla="*/ 0 w 14"/>
                <a:gd name="T41" fmla="*/ 8 h 28"/>
                <a:gd name="T42" fmla="*/ 4 w 14"/>
                <a:gd name="T43" fmla="*/ 2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4"/>
                <a:gd name="T67" fmla="*/ 0 h 28"/>
                <a:gd name="T68" fmla="*/ 14 w 14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4" h="28">
                  <a:moveTo>
                    <a:pt x="4" y="2"/>
                  </a:move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4"/>
                  </a:lnTo>
                  <a:lnTo>
                    <a:pt x="10" y="6"/>
                  </a:lnTo>
                  <a:lnTo>
                    <a:pt x="12" y="10"/>
                  </a:lnTo>
                  <a:lnTo>
                    <a:pt x="12" y="14"/>
                  </a:lnTo>
                  <a:lnTo>
                    <a:pt x="14" y="22"/>
                  </a:lnTo>
                  <a:lnTo>
                    <a:pt x="12" y="24"/>
                  </a:lnTo>
                  <a:lnTo>
                    <a:pt x="10" y="26"/>
                  </a:lnTo>
                  <a:lnTo>
                    <a:pt x="6" y="28"/>
                  </a:lnTo>
                  <a:lnTo>
                    <a:pt x="4" y="26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8"/>
                  </a:lnTo>
                  <a:lnTo>
                    <a:pt x="4" y="2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68" name="Freeform 302"/>
            <p:cNvSpPr>
              <a:spLocks/>
            </p:cNvSpPr>
            <p:nvPr/>
          </p:nvSpPr>
          <p:spPr bwMode="gray">
            <a:xfrm>
              <a:off x="1189" y="3500"/>
              <a:ext cx="22" cy="26"/>
            </a:xfrm>
            <a:custGeom>
              <a:avLst/>
              <a:gdLst>
                <a:gd name="T0" fmla="*/ 0 w 22"/>
                <a:gd name="T1" fmla="*/ 12 h 26"/>
                <a:gd name="T2" fmla="*/ 4 w 22"/>
                <a:gd name="T3" fmla="*/ 6 h 26"/>
                <a:gd name="T4" fmla="*/ 4 w 22"/>
                <a:gd name="T5" fmla="*/ 6 h 26"/>
                <a:gd name="T6" fmla="*/ 4 w 22"/>
                <a:gd name="T7" fmla="*/ 6 h 26"/>
                <a:gd name="T8" fmla="*/ 4 w 22"/>
                <a:gd name="T9" fmla="*/ 4 h 26"/>
                <a:gd name="T10" fmla="*/ 6 w 22"/>
                <a:gd name="T11" fmla="*/ 2 h 26"/>
                <a:gd name="T12" fmla="*/ 8 w 22"/>
                <a:gd name="T13" fmla="*/ 2 h 26"/>
                <a:gd name="T14" fmla="*/ 12 w 22"/>
                <a:gd name="T15" fmla="*/ 0 h 26"/>
                <a:gd name="T16" fmla="*/ 22 w 22"/>
                <a:gd name="T17" fmla="*/ 8 h 26"/>
                <a:gd name="T18" fmla="*/ 16 w 22"/>
                <a:gd name="T19" fmla="*/ 18 h 26"/>
                <a:gd name="T20" fmla="*/ 14 w 22"/>
                <a:gd name="T21" fmla="*/ 20 h 26"/>
                <a:gd name="T22" fmla="*/ 14 w 22"/>
                <a:gd name="T23" fmla="*/ 22 h 26"/>
                <a:gd name="T24" fmla="*/ 12 w 22"/>
                <a:gd name="T25" fmla="*/ 24 h 26"/>
                <a:gd name="T26" fmla="*/ 12 w 22"/>
                <a:gd name="T27" fmla="*/ 26 h 26"/>
                <a:gd name="T28" fmla="*/ 8 w 22"/>
                <a:gd name="T29" fmla="*/ 26 h 26"/>
                <a:gd name="T30" fmla="*/ 0 w 22"/>
                <a:gd name="T31" fmla="*/ 12 h 2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"/>
                <a:gd name="T49" fmla="*/ 0 h 26"/>
                <a:gd name="T50" fmla="*/ 22 w 22"/>
                <a:gd name="T51" fmla="*/ 26 h 2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" h="26">
                  <a:moveTo>
                    <a:pt x="0" y="12"/>
                  </a:move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2" y="0"/>
                  </a:lnTo>
                  <a:lnTo>
                    <a:pt x="22" y="8"/>
                  </a:lnTo>
                  <a:lnTo>
                    <a:pt x="16" y="18"/>
                  </a:lnTo>
                  <a:lnTo>
                    <a:pt x="14" y="20"/>
                  </a:lnTo>
                  <a:lnTo>
                    <a:pt x="14" y="22"/>
                  </a:lnTo>
                  <a:lnTo>
                    <a:pt x="12" y="24"/>
                  </a:lnTo>
                  <a:lnTo>
                    <a:pt x="12" y="26"/>
                  </a:lnTo>
                  <a:lnTo>
                    <a:pt x="8" y="26"/>
                  </a:lnTo>
                  <a:lnTo>
                    <a:pt x="0" y="12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69" name="Freeform 303"/>
            <p:cNvSpPr>
              <a:spLocks/>
            </p:cNvSpPr>
            <p:nvPr/>
          </p:nvSpPr>
          <p:spPr bwMode="gray">
            <a:xfrm>
              <a:off x="1177" y="3328"/>
              <a:ext cx="100" cy="96"/>
            </a:xfrm>
            <a:custGeom>
              <a:avLst/>
              <a:gdLst>
                <a:gd name="T0" fmla="*/ 18 w 100"/>
                <a:gd name="T1" fmla="*/ 26 h 96"/>
                <a:gd name="T2" fmla="*/ 34 w 100"/>
                <a:gd name="T3" fmla="*/ 16 h 96"/>
                <a:gd name="T4" fmla="*/ 36 w 100"/>
                <a:gd name="T5" fmla="*/ 10 h 96"/>
                <a:gd name="T6" fmla="*/ 78 w 100"/>
                <a:gd name="T7" fmla="*/ 8 h 96"/>
                <a:gd name="T8" fmla="*/ 100 w 100"/>
                <a:gd name="T9" fmla="*/ 18 h 96"/>
                <a:gd name="T10" fmla="*/ 100 w 100"/>
                <a:gd name="T11" fmla="*/ 48 h 96"/>
                <a:gd name="T12" fmla="*/ 90 w 100"/>
                <a:gd name="T13" fmla="*/ 76 h 96"/>
                <a:gd name="T14" fmla="*/ 72 w 100"/>
                <a:gd name="T15" fmla="*/ 92 h 96"/>
                <a:gd name="T16" fmla="*/ 42 w 100"/>
                <a:gd name="T17" fmla="*/ 96 h 96"/>
                <a:gd name="T18" fmla="*/ 40 w 100"/>
                <a:gd name="T19" fmla="*/ 94 h 96"/>
                <a:gd name="T20" fmla="*/ 34 w 100"/>
                <a:gd name="T21" fmla="*/ 88 h 96"/>
                <a:gd name="T22" fmla="*/ 32 w 100"/>
                <a:gd name="T23" fmla="*/ 88 h 96"/>
                <a:gd name="T24" fmla="*/ 28 w 100"/>
                <a:gd name="T25" fmla="*/ 86 h 96"/>
                <a:gd name="T26" fmla="*/ 26 w 100"/>
                <a:gd name="T27" fmla="*/ 80 h 96"/>
                <a:gd name="T28" fmla="*/ 20 w 100"/>
                <a:gd name="T29" fmla="*/ 74 h 96"/>
                <a:gd name="T30" fmla="*/ 20 w 100"/>
                <a:gd name="T31" fmla="*/ 74 h 96"/>
                <a:gd name="T32" fmla="*/ 18 w 100"/>
                <a:gd name="T33" fmla="*/ 68 h 96"/>
                <a:gd name="T34" fmla="*/ 12 w 100"/>
                <a:gd name="T35" fmla="*/ 58 h 96"/>
                <a:gd name="T36" fmla="*/ 4 w 100"/>
                <a:gd name="T37" fmla="*/ 46 h 96"/>
                <a:gd name="T38" fmla="*/ 0 w 100"/>
                <a:gd name="T39" fmla="*/ 28 h 96"/>
                <a:gd name="T40" fmla="*/ 2 w 100"/>
                <a:gd name="T41" fmla="*/ 38 h 96"/>
                <a:gd name="T42" fmla="*/ 6 w 100"/>
                <a:gd name="T43" fmla="*/ 50 h 96"/>
                <a:gd name="T44" fmla="*/ 10 w 100"/>
                <a:gd name="T45" fmla="*/ 56 h 96"/>
                <a:gd name="T46" fmla="*/ 12 w 100"/>
                <a:gd name="T47" fmla="*/ 58 h 96"/>
                <a:gd name="T48" fmla="*/ 16 w 100"/>
                <a:gd name="T49" fmla="*/ 64 h 96"/>
                <a:gd name="T50" fmla="*/ 20 w 100"/>
                <a:gd name="T51" fmla="*/ 72 h 96"/>
                <a:gd name="T52" fmla="*/ 20 w 100"/>
                <a:gd name="T53" fmla="*/ 74 h 96"/>
                <a:gd name="T54" fmla="*/ 26 w 100"/>
                <a:gd name="T55" fmla="*/ 80 h 96"/>
                <a:gd name="T56" fmla="*/ 28 w 100"/>
                <a:gd name="T57" fmla="*/ 86 h 96"/>
                <a:gd name="T58" fmla="*/ 32 w 100"/>
                <a:gd name="T59" fmla="*/ 88 h 96"/>
                <a:gd name="T60" fmla="*/ 34 w 100"/>
                <a:gd name="T61" fmla="*/ 88 h 96"/>
                <a:gd name="T62" fmla="*/ 40 w 100"/>
                <a:gd name="T63" fmla="*/ 94 h 96"/>
                <a:gd name="T64" fmla="*/ 42 w 100"/>
                <a:gd name="T65" fmla="*/ 96 h 9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0"/>
                <a:gd name="T100" fmla="*/ 0 h 96"/>
                <a:gd name="T101" fmla="*/ 100 w 100"/>
                <a:gd name="T102" fmla="*/ 96 h 9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0" h="96">
                  <a:moveTo>
                    <a:pt x="0" y="26"/>
                  </a:moveTo>
                  <a:lnTo>
                    <a:pt x="18" y="26"/>
                  </a:lnTo>
                  <a:lnTo>
                    <a:pt x="30" y="22"/>
                  </a:lnTo>
                  <a:lnTo>
                    <a:pt x="34" y="16"/>
                  </a:lnTo>
                  <a:lnTo>
                    <a:pt x="36" y="12"/>
                  </a:lnTo>
                  <a:lnTo>
                    <a:pt x="36" y="10"/>
                  </a:lnTo>
                  <a:lnTo>
                    <a:pt x="78" y="0"/>
                  </a:lnTo>
                  <a:lnTo>
                    <a:pt x="78" y="8"/>
                  </a:lnTo>
                  <a:lnTo>
                    <a:pt x="88" y="12"/>
                  </a:lnTo>
                  <a:lnTo>
                    <a:pt x="100" y="18"/>
                  </a:lnTo>
                  <a:lnTo>
                    <a:pt x="98" y="32"/>
                  </a:lnTo>
                  <a:lnTo>
                    <a:pt x="100" y="48"/>
                  </a:lnTo>
                  <a:lnTo>
                    <a:pt x="98" y="64"/>
                  </a:lnTo>
                  <a:lnTo>
                    <a:pt x="90" y="76"/>
                  </a:lnTo>
                  <a:lnTo>
                    <a:pt x="78" y="86"/>
                  </a:lnTo>
                  <a:lnTo>
                    <a:pt x="72" y="92"/>
                  </a:lnTo>
                  <a:lnTo>
                    <a:pt x="70" y="96"/>
                  </a:lnTo>
                  <a:lnTo>
                    <a:pt x="42" y="96"/>
                  </a:lnTo>
                  <a:lnTo>
                    <a:pt x="40" y="94"/>
                  </a:lnTo>
                  <a:lnTo>
                    <a:pt x="38" y="90"/>
                  </a:lnTo>
                  <a:lnTo>
                    <a:pt x="34" y="88"/>
                  </a:lnTo>
                  <a:lnTo>
                    <a:pt x="32" y="88"/>
                  </a:lnTo>
                  <a:lnTo>
                    <a:pt x="30" y="88"/>
                  </a:lnTo>
                  <a:lnTo>
                    <a:pt x="28" y="86"/>
                  </a:lnTo>
                  <a:lnTo>
                    <a:pt x="26" y="84"/>
                  </a:lnTo>
                  <a:lnTo>
                    <a:pt x="26" y="80"/>
                  </a:lnTo>
                  <a:lnTo>
                    <a:pt x="24" y="76"/>
                  </a:lnTo>
                  <a:lnTo>
                    <a:pt x="20" y="74"/>
                  </a:lnTo>
                  <a:lnTo>
                    <a:pt x="20" y="72"/>
                  </a:lnTo>
                  <a:lnTo>
                    <a:pt x="18" y="68"/>
                  </a:lnTo>
                  <a:lnTo>
                    <a:pt x="16" y="64"/>
                  </a:lnTo>
                  <a:lnTo>
                    <a:pt x="12" y="58"/>
                  </a:lnTo>
                  <a:lnTo>
                    <a:pt x="8" y="52"/>
                  </a:lnTo>
                  <a:lnTo>
                    <a:pt x="4" y="4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2" y="32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6" y="50"/>
                  </a:lnTo>
                  <a:lnTo>
                    <a:pt x="8" y="54"/>
                  </a:lnTo>
                  <a:lnTo>
                    <a:pt x="10" y="56"/>
                  </a:lnTo>
                  <a:lnTo>
                    <a:pt x="12" y="58"/>
                  </a:lnTo>
                  <a:lnTo>
                    <a:pt x="14" y="62"/>
                  </a:lnTo>
                  <a:lnTo>
                    <a:pt x="16" y="64"/>
                  </a:lnTo>
                  <a:lnTo>
                    <a:pt x="18" y="68"/>
                  </a:lnTo>
                  <a:lnTo>
                    <a:pt x="20" y="72"/>
                  </a:lnTo>
                  <a:lnTo>
                    <a:pt x="20" y="74"/>
                  </a:lnTo>
                  <a:lnTo>
                    <a:pt x="24" y="76"/>
                  </a:lnTo>
                  <a:lnTo>
                    <a:pt x="26" y="80"/>
                  </a:lnTo>
                  <a:lnTo>
                    <a:pt x="28" y="84"/>
                  </a:lnTo>
                  <a:lnTo>
                    <a:pt x="28" y="86"/>
                  </a:lnTo>
                  <a:lnTo>
                    <a:pt x="30" y="88"/>
                  </a:lnTo>
                  <a:lnTo>
                    <a:pt x="32" y="88"/>
                  </a:lnTo>
                  <a:lnTo>
                    <a:pt x="34" y="88"/>
                  </a:lnTo>
                  <a:lnTo>
                    <a:pt x="38" y="90"/>
                  </a:lnTo>
                  <a:lnTo>
                    <a:pt x="40" y="94"/>
                  </a:lnTo>
                  <a:lnTo>
                    <a:pt x="42" y="96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70" name="Freeform 304"/>
            <p:cNvSpPr>
              <a:spLocks/>
            </p:cNvSpPr>
            <p:nvPr/>
          </p:nvSpPr>
          <p:spPr bwMode="gray">
            <a:xfrm>
              <a:off x="681" y="2768"/>
              <a:ext cx="210" cy="200"/>
            </a:xfrm>
            <a:custGeom>
              <a:avLst/>
              <a:gdLst>
                <a:gd name="T0" fmla="*/ 74 w 210"/>
                <a:gd name="T1" fmla="*/ 0 h 200"/>
                <a:gd name="T2" fmla="*/ 74 w 210"/>
                <a:gd name="T3" fmla="*/ 0 h 200"/>
                <a:gd name="T4" fmla="*/ 72 w 210"/>
                <a:gd name="T5" fmla="*/ 2 h 200"/>
                <a:gd name="T6" fmla="*/ 78 w 210"/>
                <a:gd name="T7" fmla="*/ 114 h 200"/>
                <a:gd name="T8" fmla="*/ 80 w 210"/>
                <a:gd name="T9" fmla="*/ 120 h 200"/>
                <a:gd name="T10" fmla="*/ 82 w 210"/>
                <a:gd name="T11" fmla="*/ 128 h 200"/>
                <a:gd name="T12" fmla="*/ 24 w 210"/>
                <a:gd name="T13" fmla="*/ 130 h 200"/>
                <a:gd name="T14" fmla="*/ 22 w 210"/>
                <a:gd name="T15" fmla="*/ 132 h 200"/>
                <a:gd name="T16" fmla="*/ 18 w 210"/>
                <a:gd name="T17" fmla="*/ 134 h 200"/>
                <a:gd name="T18" fmla="*/ 16 w 210"/>
                <a:gd name="T19" fmla="*/ 132 h 200"/>
                <a:gd name="T20" fmla="*/ 14 w 210"/>
                <a:gd name="T21" fmla="*/ 132 h 200"/>
                <a:gd name="T22" fmla="*/ 12 w 210"/>
                <a:gd name="T23" fmla="*/ 136 h 200"/>
                <a:gd name="T24" fmla="*/ 12 w 210"/>
                <a:gd name="T25" fmla="*/ 140 h 200"/>
                <a:gd name="T26" fmla="*/ 10 w 210"/>
                <a:gd name="T27" fmla="*/ 144 h 200"/>
                <a:gd name="T28" fmla="*/ 8 w 210"/>
                <a:gd name="T29" fmla="*/ 146 h 200"/>
                <a:gd name="T30" fmla="*/ 6 w 210"/>
                <a:gd name="T31" fmla="*/ 150 h 200"/>
                <a:gd name="T32" fmla="*/ 2 w 210"/>
                <a:gd name="T33" fmla="*/ 154 h 200"/>
                <a:gd name="T34" fmla="*/ 0 w 210"/>
                <a:gd name="T35" fmla="*/ 156 h 200"/>
                <a:gd name="T36" fmla="*/ 0 w 210"/>
                <a:gd name="T37" fmla="*/ 164 h 200"/>
                <a:gd name="T38" fmla="*/ 2 w 210"/>
                <a:gd name="T39" fmla="*/ 172 h 200"/>
                <a:gd name="T40" fmla="*/ 2 w 210"/>
                <a:gd name="T41" fmla="*/ 174 h 200"/>
                <a:gd name="T42" fmla="*/ 4 w 210"/>
                <a:gd name="T43" fmla="*/ 176 h 200"/>
                <a:gd name="T44" fmla="*/ 10 w 210"/>
                <a:gd name="T45" fmla="*/ 178 h 200"/>
                <a:gd name="T46" fmla="*/ 14 w 210"/>
                <a:gd name="T47" fmla="*/ 180 h 200"/>
                <a:gd name="T48" fmla="*/ 22 w 210"/>
                <a:gd name="T49" fmla="*/ 182 h 200"/>
                <a:gd name="T50" fmla="*/ 24 w 210"/>
                <a:gd name="T51" fmla="*/ 182 h 200"/>
                <a:gd name="T52" fmla="*/ 30 w 210"/>
                <a:gd name="T53" fmla="*/ 182 h 200"/>
                <a:gd name="T54" fmla="*/ 30 w 210"/>
                <a:gd name="T55" fmla="*/ 176 h 200"/>
                <a:gd name="T56" fmla="*/ 32 w 210"/>
                <a:gd name="T57" fmla="*/ 176 h 200"/>
                <a:gd name="T58" fmla="*/ 38 w 210"/>
                <a:gd name="T59" fmla="*/ 174 h 200"/>
                <a:gd name="T60" fmla="*/ 44 w 210"/>
                <a:gd name="T61" fmla="*/ 178 h 200"/>
                <a:gd name="T62" fmla="*/ 44 w 210"/>
                <a:gd name="T63" fmla="*/ 182 h 200"/>
                <a:gd name="T64" fmla="*/ 48 w 210"/>
                <a:gd name="T65" fmla="*/ 190 h 200"/>
                <a:gd name="T66" fmla="*/ 56 w 210"/>
                <a:gd name="T67" fmla="*/ 198 h 200"/>
                <a:gd name="T68" fmla="*/ 60 w 210"/>
                <a:gd name="T69" fmla="*/ 200 h 200"/>
                <a:gd name="T70" fmla="*/ 70 w 210"/>
                <a:gd name="T71" fmla="*/ 198 h 200"/>
                <a:gd name="T72" fmla="*/ 74 w 210"/>
                <a:gd name="T73" fmla="*/ 196 h 200"/>
                <a:gd name="T74" fmla="*/ 78 w 210"/>
                <a:gd name="T75" fmla="*/ 192 h 200"/>
                <a:gd name="T76" fmla="*/ 84 w 210"/>
                <a:gd name="T77" fmla="*/ 196 h 200"/>
                <a:gd name="T78" fmla="*/ 86 w 210"/>
                <a:gd name="T79" fmla="*/ 196 h 200"/>
                <a:gd name="T80" fmla="*/ 90 w 210"/>
                <a:gd name="T81" fmla="*/ 196 h 200"/>
                <a:gd name="T82" fmla="*/ 92 w 210"/>
                <a:gd name="T83" fmla="*/ 194 h 200"/>
                <a:gd name="T84" fmla="*/ 94 w 210"/>
                <a:gd name="T85" fmla="*/ 186 h 200"/>
                <a:gd name="T86" fmla="*/ 98 w 210"/>
                <a:gd name="T87" fmla="*/ 176 h 200"/>
                <a:gd name="T88" fmla="*/ 102 w 210"/>
                <a:gd name="T89" fmla="*/ 170 h 200"/>
                <a:gd name="T90" fmla="*/ 106 w 210"/>
                <a:gd name="T91" fmla="*/ 166 h 200"/>
                <a:gd name="T92" fmla="*/ 114 w 210"/>
                <a:gd name="T93" fmla="*/ 164 h 200"/>
                <a:gd name="T94" fmla="*/ 130 w 210"/>
                <a:gd name="T95" fmla="*/ 162 h 200"/>
                <a:gd name="T96" fmla="*/ 148 w 210"/>
                <a:gd name="T97" fmla="*/ 156 h 200"/>
                <a:gd name="T98" fmla="*/ 154 w 210"/>
                <a:gd name="T99" fmla="*/ 150 h 200"/>
                <a:gd name="T100" fmla="*/ 162 w 210"/>
                <a:gd name="T101" fmla="*/ 150 h 200"/>
                <a:gd name="T102" fmla="*/ 176 w 210"/>
                <a:gd name="T103" fmla="*/ 148 h 200"/>
                <a:gd name="T104" fmla="*/ 180 w 210"/>
                <a:gd name="T105" fmla="*/ 148 h 200"/>
                <a:gd name="T106" fmla="*/ 186 w 210"/>
                <a:gd name="T107" fmla="*/ 142 h 200"/>
                <a:gd name="T108" fmla="*/ 196 w 210"/>
                <a:gd name="T109" fmla="*/ 132 h 200"/>
                <a:gd name="T110" fmla="*/ 202 w 210"/>
                <a:gd name="T111" fmla="*/ 120 h 200"/>
                <a:gd name="T112" fmla="*/ 208 w 210"/>
                <a:gd name="T113" fmla="*/ 92 h 200"/>
                <a:gd name="T114" fmla="*/ 202 w 210"/>
                <a:gd name="T115" fmla="*/ 74 h 200"/>
                <a:gd name="T116" fmla="*/ 170 w 210"/>
                <a:gd name="T117" fmla="*/ 58 h 20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10"/>
                <a:gd name="T178" fmla="*/ 0 h 200"/>
                <a:gd name="T179" fmla="*/ 210 w 210"/>
                <a:gd name="T180" fmla="*/ 200 h 20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10" h="200">
                  <a:moveTo>
                    <a:pt x="94" y="0"/>
                  </a:moveTo>
                  <a:lnTo>
                    <a:pt x="74" y="0"/>
                  </a:lnTo>
                  <a:lnTo>
                    <a:pt x="72" y="0"/>
                  </a:lnTo>
                  <a:lnTo>
                    <a:pt x="72" y="2"/>
                  </a:lnTo>
                  <a:lnTo>
                    <a:pt x="78" y="114"/>
                  </a:lnTo>
                  <a:lnTo>
                    <a:pt x="80" y="118"/>
                  </a:lnTo>
                  <a:lnTo>
                    <a:pt x="80" y="120"/>
                  </a:lnTo>
                  <a:lnTo>
                    <a:pt x="82" y="124"/>
                  </a:lnTo>
                  <a:lnTo>
                    <a:pt x="82" y="128"/>
                  </a:lnTo>
                  <a:lnTo>
                    <a:pt x="76" y="136"/>
                  </a:lnTo>
                  <a:lnTo>
                    <a:pt x="24" y="130"/>
                  </a:lnTo>
                  <a:lnTo>
                    <a:pt x="22" y="132"/>
                  </a:lnTo>
                  <a:lnTo>
                    <a:pt x="20" y="134"/>
                  </a:lnTo>
                  <a:lnTo>
                    <a:pt x="18" y="134"/>
                  </a:lnTo>
                  <a:lnTo>
                    <a:pt x="16" y="132"/>
                  </a:lnTo>
                  <a:lnTo>
                    <a:pt x="14" y="132"/>
                  </a:lnTo>
                  <a:lnTo>
                    <a:pt x="12" y="134"/>
                  </a:lnTo>
                  <a:lnTo>
                    <a:pt x="12" y="136"/>
                  </a:lnTo>
                  <a:lnTo>
                    <a:pt x="12" y="138"/>
                  </a:lnTo>
                  <a:lnTo>
                    <a:pt x="12" y="140"/>
                  </a:lnTo>
                  <a:lnTo>
                    <a:pt x="12" y="144"/>
                  </a:lnTo>
                  <a:lnTo>
                    <a:pt x="10" y="144"/>
                  </a:lnTo>
                  <a:lnTo>
                    <a:pt x="8" y="144"/>
                  </a:lnTo>
                  <a:lnTo>
                    <a:pt x="8" y="146"/>
                  </a:lnTo>
                  <a:lnTo>
                    <a:pt x="8" y="148"/>
                  </a:lnTo>
                  <a:lnTo>
                    <a:pt x="6" y="150"/>
                  </a:lnTo>
                  <a:lnTo>
                    <a:pt x="4" y="154"/>
                  </a:lnTo>
                  <a:lnTo>
                    <a:pt x="2" y="154"/>
                  </a:lnTo>
                  <a:lnTo>
                    <a:pt x="0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0" y="164"/>
                  </a:lnTo>
                  <a:lnTo>
                    <a:pt x="2" y="168"/>
                  </a:lnTo>
                  <a:lnTo>
                    <a:pt x="2" y="172"/>
                  </a:lnTo>
                  <a:lnTo>
                    <a:pt x="2" y="174"/>
                  </a:lnTo>
                  <a:lnTo>
                    <a:pt x="2" y="176"/>
                  </a:lnTo>
                  <a:lnTo>
                    <a:pt x="4" y="176"/>
                  </a:lnTo>
                  <a:lnTo>
                    <a:pt x="6" y="178"/>
                  </a:lnTo>
                  <a:lnTo>
                    <a:pt x="10" y="178"/>
                  </a:lnTo>
                  <a:lnTo>
                    <a:pt x="14" y="180"/>
                  </a:lnTo>
                  <a:lnTo>
                    <a:pt x="18" y="182"/>
                  </a:lnTo>
                  <a:lnTo>
                    <a:pt x="22" y="182"/>
                  </a:lnTo>
                  <a:lnTo>
                    <a:pt x="24" y="182"/>
                  </a:lnTo>
                  <a:lnTo>
                    <a:pt x="28" y="182"/>
                  </a:lnTo>
                  <a:lnTo>
                    <a:pt x="30" y="182"/>
                  </a:lnTo>
                  <a:lnTo>
                    <a:pt x="30" y="180"/>
                  </a:lnTo>
                  <a:lnTo>
                    <a:pt x="30" y="176"/>
                  </a:lnTo>
                  <a:lnTo>
                    <a:pt x="32" y="176"/>
                  </a:lnTo>
                  <a:lnTo>
                    <a:pt x="36" y="174"/>
                  </a:lnTo>
                  <a:lnTo>
                    <a:pt x="38" y="174"/>
                  </a:lnTo>
                  <a:lnTo>
                    <a:pt x="42" y="176"/>
                  </a:lnTo>
                  <a:lnTo>
                    <a:pt x="44" y="178"/>
                  </a:lnTo>
                  <a:lnTo>
                    <a:pt x="44" y="180"/>
                  </a:lnTo>
                  <a:lnTo>
                    <a:pt x="44" y="182"/>
                  </a:lnTo>
                  <a:lnTo>
                    <a:pt x="46" y="186"/>
                  </a:lnTo>
                  <a:lnTo>
                    <a:pt x="48" y="190"/>
                  </a:lnTo>
                  <a:lnTo>
                    <a:pt x="50" y="194"/>
                  </a:lnTo>
                  <a:lnTo>
                    <a:pt x="56" y="198"/>
                  </a:lnTo>
                  <a:lnTo>
                    <a:pt x="60" y="200"/>
                  </a:lnTo>
                  <a:lnTo>
                    <a:pt x="64" y="200"/>
                  </a:lnTo>
                  <a:lnTo>
                    <a:pt x="70" y="198"/>
                  </a:lnTo>
                  <a:lnTo>
                    <a:pt x="74" y="196"/>
                  </a:lnTo>
                  <a:lnTo>
                    <a:pt x="76" y="194"/>
                  </a:lnTo>
                  <a:lnTo>
                    <a:pt x="78" y="192"/>
                  </a:lnTo>
                  <a:lnTo>
                    <a:pt x="82" y="192"/>
                  </a:lnTo>
                  <a:lnTo>
                    <a:pt x="84" y="196"/>
                  </a:lnTo>
                  <a:lnTo>
                    <a:pt x="86" y="196"/>
                  </a:lnTo>
                  <a:lnTo>
                    <a:pt x="88" y="198"/>
                  </a:lnTo>
                  <a:lnTo>
                    <a:pt x="90" y="196"/>
                  </a:lnTo>
                  <a:lnTo>
                    <a:pt x="92" y="194"/>
                  </a:lnTo>
                  <a:lnTo>
                    <a:pt x="92" y="190"/>
                  </a:lnTo>
                  <a:lnTo>
                    <a:pt x="94" y="186"/>
                  </a:lnTo>
                  <a:lnTo>
                    <a:pt x="96" y="180"/>
                  </a:lnTo>
                  <a:lnTo>
                    <a:pt x="98" y="176"/>
                  </a:lnTo>
                  <a:lnTo>
                    <a:pt x="100" y="172"/>
                  </a:lnTo>
                  <a:lnTo>
                    <a:pt x="102" y="170"/>
                  </a:lnTo>
                  <a:lnTo>
                    <a:pt x="102" y="168"/>
                  </a:lnTo>
                  <a:lnTo>
                    <a:pt x="106" y="166"/>
                  </a:lnTo>
                  <a:lnTo>
                    <a:pt x="108" y="164"/>
                  </a:lnTo>
                  <a:lnTo>
                    <a:pt x="114" y="164"/>
                  </a:lnTo>
                  <a:lnTo>
                    <a:pt x="120" y="164"/>
                  </a:lnTo>
                  <a:lnTo>
                    <a:pt x="130" y="162"/>
                  </a:lnTo>
                  <a:lnTo>
                    <a:pt x="140" y="160"/>
                  </a:lnTo>
                  <a:lnTo>
                    <a:pt x="148" y="156"/>
                  </a:lnTo>
                  <a:lnTo>
                    <a:pt x="152" y="150"/>
                  </a:lnTo>
                  <a:lnTo>
                    <a:pt x="154" y="150"/>
                  </a:lnTo>
                  <a:lnTo>
                    <a:pt x="158" y="150"/>
                  </a:lnTo>
                  <a:lnTo>
                    <a:pt x="162" y="150"/>
                  </a:lnTo>
                  <a:lnTo>
                    <a:pt x="168" y="150"/>
                  </a:lnTo>
                  <a:lnTo>
                    <a:pt x="176" y="148"/>
                  </a:lnTo>
                  <a:lnTo>
                    <a:pt x="180" y="148"/>
                  </a:lnTo>
                  <a:lnTo>
                    <a:pt x="182" y="146"/>
                  </a:lnTo>
                  <a:lnTo>
                    <a:pt x="186" y="142"/>
                  </a:lnTo>
                  <a:lnTo>
                    <a:pt x="192" y="138"/>
                  </a:lnTo>
                  <a:lnTo>
                    <a:pt x="196" y="132"/>
                  </a:lnTo>
                  <a:lnTo>
                    <a:pt x="200" y="124"/>
                  </a:lnTo>
                  <a:lnTo>
                    <a:pt x="202" y="120"/>
                  </a:lnTo>
                  <a:lnTo>
                    <a:pt x="204" y="108"/>
                  </a:lnTo>
                  <a:lnTo>
                    <a:pt x="208" y="92"/>
                  </a:lnTo>
                  <a:lnTo>
                    <a:pt x="210" y="72"/>
                  </a:lnTo>
                  <a:lnTo>
                    <a:pt x="202" y="74"/>
                  </a:lnTo>
                  <a:lnTo>
                    <a:pt x="198" y="58"/>
                  </a:lnTo>
                  <a:lnTo>
                    <a:pt x="170" y="58"/>
                  </a:lnTo>
                  <a:lnTo>
                    <a:pt x="94" y="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71" name="Freeform 305"/>
            <p:cNvSpPr>
              <a:spLocks/>
            </p:cNvSpPr>
            <p:nvPr/>
          </p:nvSpPr>
          <p:spPr bwMode="gray">
            <a:xfrm>
              <a:off x="1169" y="2688"/>
              <a:ext cx="138" cy="150"/>
            </a:xfrm>
            <a:custGeom>
              <a:avLst/>
              <a:gdLst>
                <a:gd name="T0" fmla="*/ 0 w 138"/>
                <a:gd name="T1" fmla="*/ 150 h 150"/>
                <a:gd name="T2" fmla="*/ 0 w 138"/>
                <a:gd name="T3" fmla="*/ 0 h 150"/>
                <a:gd name="T4" fmla="*/ 2 w 138"/>
                <a:gd name="T5" fmla="*/ 0 h 150"/>
                <a:gd name="T6" fmla="*/ 6 w 138"/>
                <a:gd name="T7" fmla="*/ 2 h 150"/>
                <a:gd name="T8" fmla="*/ 12 w 138"/>
                <a:gd name="T9" fmla="*/ 2 h 150"/>
                <a:gd name="T10" fmla="*/ 18 w 138"/>
                <a:gd name="T11" fmla="*/ 2 h 150"/>
                <a:gd name="T12" fmla="*/ 22 w 138"/>
                <a:gd name="T13" fmla="*/ 2 h 150"/>
                <a:gd name="T14" fmla="*/ 26 w 138"/>
                <a:gd name="T15" fmla="*/ 4 h 150"/>
                <a:gd name="T16" fmla="*/ 28 w 138"/>
                <a:gd name="T17" fmla="*/ 4 h 150"/>
                <a:gd name="T18" fmla="*/ 30 w 138"/>
                <a:gd name="T19" fmla="*/ 6 h 150"/>
                <a:gd name="T20" fmla="*/ 34 w 138"/>
                <a:gd name="T21" fmla="*/ 8 h 150"/>
                <a:gd name="T22" fmla="*/ 38 w 138"/>
                <a:gd name="T23" fmla="*/ 10 h 150"/>
                <a:gd name="T24" fmla="*/ 44 w 138"/>
                <a:gd name="T25" fmla="*/ 10 h 150"/>
                <a:gd name="T26" fmla="*/ 68 w 138"/>
                <a:gd name="T27" fmla="*/ 4 h 150"/>
                <a:gd name="T28" fmla="*/ 68 w 138"/>
                <a:gd name="T29" fmla="*/ 4 h 150"/>
                <a:gd name="T30" fmla="*/ 70 w 138"/>
                <a:gd name="T31" fmla="*/ 4 h 150"/>
                <a:gd name="T32" fmla="*/ 72 w 138"/>
                <a:gd name="T33" fmla="*/ 2 h 150"/>
                <a:gd name="T34" fmla="*/ 76 w 138"/>
                <a:gd name="T35" fmla="*/ 2 h 150"/>
                <a:gd name="T36" fmla="*/ 80 w 138"/>
                <a:gd name="T37" fmla="*/ 4 h 150"/>
                <a:gd name="T38" fmla="*/ 86 w 138"/>
                <a:gd name="T39" fmla="*/ 6 h 150"/>
                <a:gd name="T40" fmla="*/ 86 w 138"/>
                <a:gd name="T41" fmla="*/ 6 h 150"/>
                <a:gd name="T42" fmla="*/ 86 w 138"/>
                <a:gd name="T43" fmla="*/ 10 h 150"/>
                <a:gd name="T44" fmla="*/ 86 w 138"/>
                <a:gd name="T45" fmla="*/ 14 h 150"/>
                <a:gd name="T46" fmla="*/ 88 w 138"/>
                <a:gd name="T47" fmla="*/ 20 h 150"/>
                <a:gd name="T48" fmla="*/ 92 w 138"/>
                <a:gd name="T49" fmla="*/ 26 h 150"/>
                <a:gd name="T50" fmla="*/ 92 w 138"/>
                <a:gd name="T51" fmla="*/ 30 h 150"/>
                <a:gd name="T52" fmla="*/ 98 w 138"/>
                <a:gd name="T53" fmla="*/ 40 h 150"/>
                <a:gd name="T54" fmla="*/ 106 w 138"/>
                <a:gd name="T55" fmla="*/ 56 h 150"/>
                <a:gd name="T56" fmla="*/ 114 w 138"/>
                <a:gd name="T57" fmla="*/ 74 h 150"/>
                <a:gd name="T58" fmla="*/ 122 w 138"/>
                <a:gd name="T59" fmla="*/ 92 h 150"/>
                <a:gd name="T60" fmla="*/ 130 w 138"/>
                <a:gd name="T61" fmla="*/ 108 h 150"/>
                <a:gd name="T62" fmla="*/ 136 w 138"/>
                <a:gd name="T63" fmla="*/ 122 h 150"/>
                <a:gd name="T64" fmla="*/ 138 w 138"/>
                <a:gd name="T65" fmla="*/ 128 h 150"/>
                <a:gd name="T66" fmla="*/ 138 w 138"/>
                <a:gd name="T67" fmla="*/ 130 h 150"/>
                <a:gd name="T68" fmla="*/ 136 w 138"/>
                <a:gd name="T69" fmla="*/ 132 h 150"/>
                <a:gd name="T70" fmla="*/ 132 w 138"/>
                <a:gd name="T71" fmla="*/ 138 h 150"/>
                <a:gd name="T72" fmla="*/ 126 w 138"/>
                <a:gd name="T73" fmla="*/ 142 h 150"/>
                <a:gd name="T74" fmla="*/ 120 w 138"/>
                <a:gd name="T75" fmla="*/ 146 h 150"/>
                <a:gd name="T76" fmla="*/ 110 w 138"/>
                <a:gd name="T77" fmla="*/ 150 h 150"/>
                <a:gd name="T78" fmla="*/ 0 w 138"/>
                <a:gd name="T79" fmla="*/ 150 h 15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38"/>
                <a:gd name="T121" fmla="*/ 0 h 150"/>
                <a:gd name="T122" fmla="*/ 138 w 138"/>
                <a:gd name="T123" fmla="*/ 150 h 15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38" h="150">
                  <a:moveTo>
                    <a:pt x="0" y="15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6" y="2"/>
                  </a:lnTo>
                  <a:lnTo>
                    <a:pt x="12" y="2"/>
                  </a:lnTo>
                  <a:lnTo>
                    <a:pt x="18" y="2"/>
                  </a:lnTo>
                  <a:lnTo>
                    <a:pt x="22" y="2"/>
                  </a:lnTo>
                  <a:lnTo>
                    <a:pt x="26" y="4"/>
                  </a:lnTo>
                  <a:lnTo>
                    <a:pt x="28" y="4"/>
                  </a:lnTo>
                  <a:lnTo>
                    <a:pt x="30" y="6"/>
                  </a:lnTo>
                  <a:lnTo>
                    <a:pt x="34" y="8"/>
                  </a:lnTo>
                  <a:lnTo>
                    <a:pt x="38" y="10"/>
                  </a:lnTo>
                  <a:lnTo>
                    <a:pt x="44" y="10"/>
                  </a:lnTo>
                  <a:lnTo>
                    <a:pt x="68" y="4"/>
                  </a:lnTo>
                  <a:lnTo>
                    <a:pt x="70" y="4"/>
                  </a:lnTo>
                  <a:lnTo>
                    <a:pt x="72" y="2"/>
                  </a:lnTo>
                  <a:lnTo>
                    <a:pt x="76" y="2"/>
                  </a:lnTo>
                  <a:lnTo>
                    <a:pt x="80" y="4"/>
                  </a:lnTo>
                  <a:lnTo>
                    <a:pt x="86" y="6"/>
                  </a:lnTo>
                  <a:lnTo>
                    <a:pt x="86" y="10"/>
                  </a:lnTo>
                  <a:lnTo>
                    <a:pt x="86" y="14"/>
                  </a:lnTo>
                  <a:lnTo>
                    <a:pt x="88" y="20"/>
                  </a:lnTo>
                  <a:lnTo>
                    <a:pt x="92" y="26"/>
                  </a:lnTo>
                  <a:lnTo>
                    <a:pt x="92" y="30"/>
                  </a:lnTo>
                  <a:lnTo>
                    <a:pt x="98" y="40"/>
                  </a:lnTo>
                  <a:lnTo>
                    <a:pt x="106" y="56"/>
                  </a:lnTo>
                  <a:lnTo>
                    <a:pt x="114" y="74"/>
                  </a:lnTo>
                  <a:lnTo>
                    <a:pt x="122" y="92"/>
                  </a:lnTo>
                  <a:lnTo>
                    <a:pt x="130" y="108"/>
                  </a:lnTo>
                  <a:lnTo>
                    <a:pt x="136" y="122"/>
                  </a:lnTo>
                  <a:lnTo>
                    <a:pt x="138" y="128"/>
                  </a:lnTo>
                  <a:lnTo>
                    <a:pt x="138" y="130"/>
                  </a:lnTo>
                  <a:lnTo>
                    <a:pt x="136" y="132"/>
                  </a:lnTo>
                  <a:lnTo>
                    <a:pt x="132" y="138"/>
                  </a:lnTo>
                  <a:lnTo>
                    <a:pt x="126" y="142"/>
                  </a:lnTo>
                  <a:lnTo>
                    <a:pt x="120" y="146"/>
                  </a:lnTo>
                  <a:lnTo>
                    <a:pt x="110" y="150"/>
                  </a:lnTo>
                  <a:lnTo>
                    <a:pt x="0" y="15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72" name="Freeform 306"/>
            <p:cNvSpPr>
              <a:spLocks/>
            </p:cNvSpPr>
            <p:nvPr/>
          </p:nvSpPr>
          <p:spPr bwMode="gray">
            <a:xfrm>
              <a:off x="1255" y="2692"/>
              <a:ext cx="40" cy="50"/>
            </a:xfrm>
            <a:custGeom>
              <a:avLst/>
              <a:gdLst>
                <a:gd name="T0" fmla="*/ 0 w 40"/>
                <a:gd name="T1" fmla="*/ 0 h 50"/>
                <a:gd name="T2" fmla="*/ 0 w 40"/>
                <a:gd name="T3" fmla="*/ 8 h 50"/>
                <a:gd name="T4" fmla="*/ 0 w 40"/>
                <a:gd name="T5" fmla="*/ 10 h 50"/>
                <a:gd name="T6" fmla="*/ 2 w 40"/>
                <a:gd name="T7" fmla="*/ 12 h 50"/>
                <a:gd name="T8" fmla="*/ 2 w 40"/>
                <a:gd name="T9" fmla="*/ 16 h 50"/>
                <a:gd name="T10" fmla="*/ 4 w 40"/>
                <a:gd name="T11" fmla="*/ 20 h 50"/>
                <a:gd name="T12" fmla="*/ 6 w 40"/>
                <a:gd name="T13" fmla="*/ 24 h 50"/>
                <a:gd name="T14" fmla="*/ 8 w 40"/>
                <a:gd name="T15" fmla="*/ 28 h 50"/>
                <a:gd name="T16" fmla="*/ 10 w 40"/>
                <a:gd name="T17" fmla="*/ 30 h 50"/>
                <a:gd name="T18" fmla="*/ 14 w 40"/>
                <a:gd name="T19" fmla="*/ 34 h 50"/>
                <a:gd name="T20" fmla="*/ 16 w 40"/>
                <a:gd name="T21" fmla="*/ 38 h 50"/>
                <a:gd name="T22" fmla="*/ 22 w 40"/>
                <a:gd name="T23" fmla="*/ 42 h 50"/>
                <a:gd name="T24" fmla="*/ 26 w 40"/>
                <a:gd name="T25" fmla="*/ 44 h 50"/>
                <a:gd name="T26" fmla="*/ 30 w 40"/>
                <a:gd name="T27" fmla="*/ 48 h 50"/>
                <a:gd name="T28" fmla="*/ 32 w 40"/>
                <a:gd name="T29" fmla="*/ 50 h 50"/>
                <a:gd name="T30" fmla="*/ 32 w 40"/>
                <a:gd name="T31" fmla="*/ 50 h 50"/>
                <a:gd name="T32" fmla="*/ 34 w 40"/>
                <a:gd name="T33" fmla="*/ 50 h 50"/>
                <a:gd name="T34" fmla="*/ 36 w 40"/>
                <a:gd name="T35" fmla="*/ 48 h 50"/>
                <a:gd name="T36" fmla="*/ 38 w 40"/>
                <a:gd name="T37" fmla="*/ 44 h 50"/>
                <a:gd name="T38" fmla="*/ 40 w 40"/>
                <a:gd name="T39" fmla="*/ 32 h 50"/>
                <a:gd name="T40" fmla="*/ 38 w 40"/>
                <a:gd name="T41" fmla="*/ 28 h 50"/>
                <a:gd name="T42" fmla="*/ 32 w 40"/>
                <a:gd name="T43" fmla="*/ 18 h 50"/>
                <a:gd name="T44" fmla="*/ 26 w 40"/>
                <a:gd name="T45" fmla="*/ 8 h 50"/>
                <a:gd name="T46" fmla="*/ 22 w 40"/>
                <a:gd name="T47" fmla="*/ 0 h 50"/>
                <a:gd name="T48" fmla="*/ 22 w 40"/>
                <a:gd name="T49" fmla="*/ 0 h 50"/>
                <a:gd name="T50" fmla="*/ 18 w 40"/>
                <a:gd name="T51" fmla="*/ 0 h 50"/>
                <a:gd name="T52" fmla="*/ 12 w 40"/>
                <a:gd name="T53" fmla="*/ 0 h 50"/>
                <a:gd name="T54" fmla="*/ 8 w 40"/>
                <a:gd name="T55" fmla="*/ 0 h 50"/>
                <a:gd name="T56" fmla="*/ 2 w 40"/>
                <a:gd name="T57" fmla="*/ 0 h 50"/>
                <a:gd name="T58" fmla="*/ 0 w 40"/>
                <a:gd name="T59" fmla="*/ 0 h 5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0"/>
                <a:gd name="T91" fmla="*/ 0 h 50"/>
                <a:gd name="T92" fmla="*/ 40 w 40"/>
                <a:gd name="T93" fmla="*/ 50 h 5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0" h="50">
                  <a:moveTo>
                    <a:pt x="0" y="0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6" y="24"/>
                  </a:lnTo>
                  <a:lnTo>
                    <a:pt x="8" y="28"/>
                  </a:lnTo>
                  <a:lnTo>
                    <a:pt x="10" y="30"/>
                  </a:lnTo>
                  <a:lnTo>
                    <a:pt x="14" y="34"/>
                  </a:lnTo>
                  <a:lnTo>
                    <a:pt x="16" y="38"/>
                  </a:lnTo>
                  <a:lnTo>
                    <a:pt x="22" y="42"/>
                  </a:lnTo>
                  <a:lnTo>
                    <a:pt x="26" y="44"/>
                  </a:lnTo>
                  <a:lnTo>
                    <a:pt x="30" y="48"/>
                  </a:lnTo>
                  <a:lnTo>
                    <a:pt x="32" y="50"/>
                  </a:lnTo>
                  <a:lnTo>
                    <a:pt x="34" y="50"/>
                  </a:lnTo>
                  <a:lnTo>
                    <a:pt x="36" y="48"/>
                  </a:lnTo>
                  <a:lnTo>
                    <a:pt x="38" y="44"/>
                  </a:lnTo>
                  <a:lnTo>
                    <a:pt x="40" y="32"/>
                  </a:lnTo>
                  <a:lnTo>
                    <a:pt x="38" y="28"/>
                  </a:lnTo>
                  <a:lnTo>
                    <a:pt x="32" y="18"/>
                  </a:lnTo>
                  <a:lnTo>
                    <a:pt x="26" y="8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73" name="Freeform 307"/>
            <p:cNvSpPr>
              <a:spLocks/>
            </p:cNvSpPr>
            <p:nvPr/>
          </p:nvSpPr>
          <p:spPr bwMode="gray">
            <a:xfrm>
              <a:off x="1393" y="3266"/>
              <a:ext cx="86" cy="182"/>
            </a:xfrm>
            <a:custGeom>
              <a:avLst/>
              <a:gdLst>
                <a:gd name="T0" fmla="*/ 78 w 86"/>
                <a:gd name="T1" fmla="*/ 0 h 182"/>
                <a:gd name="T2" fmla="*/ 72 w 86"/>
                <a:gd name="T3" fmla="*/ 4 h 182"/>
                <a:gd name="T4" fmla="*/ 64 w 86"/>
                <a:gd name="T5" fmla="*/ 12 h 182"/>
                <a:gd name="T6" fmla="*/ 60 w 86"/>
                <a:gd name="T7" fmla="*/ 20 h 182"/>
                <a:gd name="T8" fmla="*/ 56 w 86"/>
                <a:gd name="T9" fmla="*/ 24 h 182"/>
                <a:gd name="T10" fmla="*/ 48 w 86"/>
                <a:gd name="T11" fmla="*/ 32 h 182"/>
                <a:gd name="T12" fmla="*/ 40 w 86"/>
                <a:gd name="T13" fmla="*/ 42 h 182"/>
                <a:gd name="T14" fmla="*/ 34 w 86"/>
                <a:gd name="T15" fmla="*/ 50 h 182"/>
                <a:gd name="T16" fmla="*/ 28 w 86"/>
                <a:gd name="T17" fmla="*/ 54 h 182"/>
                <a:gd name="T18" fmla="*/ 24 w 86"/>
                <a:gd name="T19" fmla="*/ 54 h 182"/>
                <a:gd name="T20" fmla="*/ 22 w 86"/>
                <a:gd name="T21" fmla="*/ 54 h 182"/>
                <a:gd name="T22" fmla="*/ 16 w 86"/>
                <a:gd name="T23" fmla="*/ 54 h 182"/>
                <a:gd name="T24" fmla="*/ 10 w 86"/>
                <a:gd name="T25" fmla="*/ 60 h 182"/>
                <a:gd name="T26" fmla="*/ 6 w 86"/>
                <a:gd name="T27" fmla="*/ 68 h 182"/>
                <a:gd name="T28" fmla="*/ 6 w 86"/>
                <a:gd name="T29" fmla="*/ 82 h 182"/>
                <a:gd name="T30" fmla="*/ 4 w 86"/>
                <a:gd name="T31" fmla="*/ 90 h 182"/>
                <a:gd name="T32" fmla="*/ 6 w 86"/>
                <a:gd name="T33" fmla="*/ 92 h 182"/>
                <a:gd name="T34" fmla="*/ 8 w 86"/>
                <a:gd name="T35" fmla="*/ 92 h 182"/>
                <a:gd name="T36" fmla="*/ 14 w 86"/>
                <a:gd name="T37" fmla="*/ 100 h 182"/>
                <a:gd name="T38" fmla="*/ 14 w 86"/>
                <a:gd name="T39" fmla="*/ 106 h 182"/>
                <a:gd name="T40" fmla="*/ 10 w 86"/>
                <a:gd name="T41" fmla="*/ 110 h 182"/>
                <a:gd name="T42" fmla="*/ 6 w 86"/>
                <a:gd name="T43" fmla="*/ 116 h 182"/>
                <a:gd name="T44" fmla="*/ 0 w 86"/>
                <a:gd name="T45" fmla="*/ 138 h 182"/>
                <a:gd name="T46" fmla="*/ 6 w 86"/>
                <a:gd name="T47" fmla="*/ 172 h 182"/>
                <a:gd name="T48" fmla="*/ 8 w 86"/>
                <a:gd name="T49" fmla="*/ 172 h 182"/>
                <a:gd name="T50" fmla="*/ 16 w 86"/>
                <a:gd name="T51" fmla="*/ 172 h 182"/>
                <a:gd name="T52" fmla="*/ 22 w 86"/>
                <a:gd name="T53" fmla="*/ 172 h 182"/>
                <a:gd name="T54" fmla="*/ 20 w 86"/>
                <a:gd name="T55" fmla="*/ 174 h 182"/>
                <a:gd name="T56" fmla="*/ 24 w 86"/>
                <a:gd name="T57" fmla="*/ 178 h 182"/>
                <a:gd name="T58" fmla="*/ 28 w 86"/>
                <a:gd name="T59" fmla="*/ 182 h 182"/>
                <a:gd name="T60" fmla="*/ 36 w 86"/>
                <a:gd name="T61" fmla="*/ 182 h 182"/>
                <a:gd name="T62" fmla="*/ 44 w 86"/>
                <a:gd name="T63" fmla="*/ 178 h 182"/>
                <a:gd name="T64" fmla="*/ 50 w 86"/>
                <a:gd name="T65" fmla="*/ 164 h 182"/>
                <a:gd name="T66" fmla="*/ 58 w 86"/>
                <a:gd name="T67" fmla="*/ 134 h 182"/>
                <a:gd name="T68" fmla="*/ 58 w 86"/>
                <a:gd name="T69" fmla="*/ 126 h 182"/>
                <a:gd name="T70" fmla="*/ 60 w 86"/>
                <a:gd name="T71" fmla="*/ 120 h 182"/>
                <a:gd name="T72" fmla="*/ 66 w 86"/>
                <a:gd name="T73" fmla="*/ 108 h 182"/>
                <a:gd name="T74" fmla="*/ 72 w 86"/>
                <a:gd name="T75" fmla="*/ 82 h 182"/>
                <a:gd name="T76" fmla="*/ 78 w 86"/>
                <a:gd name="T77" fmla="*/ 54 h 182"/>
                <a:gd name="T78" fmla="*/ 78 w 86"/>
                <a:gd name="T79" fmla="*/ 50 h 182"/>
                <a:gd name="T80" fmla="*/ 82 w 86"/>
                <a:gd name="T81" fmla="*/ 40 h 182"/>
                <a:gd name="T82" fmla="*/ 84 w 86"/>
                <a:gd name="T83" fmla="*/ 28 h 182"/>
                <a:gd name="T84" fmla="*/ 84 w 86"/>
                <a:gd name="T85" fmla="*/ 20 h 182"/>
                <a:gd name="T86" fmla="*/ 86 w 86"/>
                <a:gd name="T87" fmla="*/ 12 h 182"/>
                <a:gd name="T88" fmla="*/ 86 w 86"/>
                <a:gd name="T89" fmla="*/ 4 h 182"/>
                <a:gd name="T90" fmla="*/ 78 w 86"/>
                <a:gd name="T91" fmla="*/ 0 h 1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86"/>
                <a:gd name="T139" fmla="*/ 0 h 182"/>
                <a:gd name="T140" fmla="*/ 86 w 86"/>
                <a:gd name="T141" fmla="*/ 182 h 1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86" h="182">
                  <a:moveTo>
                    <a:pt x="78" y="0"/>
                  </a:moveTo>
                  <a:lnTo>
                    <a:pt x="78" y="0"/>
                  </a:lnTo>
                  <a:lnTo>
                    <a:pt x="76" y="2"/>
                  </a:lnTo>
                  <a:lnTo>
                    <a:pt x="72" y="4"/>
                  </a:lnTo>
                  <a:lnTo>
                    <a:pt x="68" y="6"/>
                  </a:lnTo>
                  <a:lnTo>
                    <a:pt x="64" y="12"/>
                  </a:lnTo>
                  <a:lnTo>
                    <a:pt x="62" y="20"/>
                  </a:lnTo>
                  <a:lnTo>
                    <a:pt x="60" y="20"/>
                  </a:lnTo>
                  <a:lnTo>
                    <a:pt x="58" y="22"/>
                  </a:lnTo>
                  <a:lnTo>
                    <a:pt x="56" y="24"/>
                  </a:lnTo>
                  <a:lnTo>
                    <a:pt x="52" y="28"/>
                  </a:lnTo>
                  <a:lnTo>
                    <a:pt x="48" y="32"/>
                  </a:lnTo>
                  <a:lnTo>
                    <a:pt x="44" y="36"/>
                  </a:lnTo>
                  <a:lnTo>
                    <a:pt x="40" y="42"/>
                  </a:lnTo>
                  <a:lnTo>
                    <a:pt x="38" y="46"/>
                  </a:lnTo>
                  <a:lnTo>
                    <a:pt x="34" y="50"/>
                  </a:lnTo>
                  <a:lnTo>
                    <a:pt x="30" y="52"/>
                  </a:lnTo>
                  <a:lnTo>
                    <a:pt x="28" y="54"/>
                  </a:lnTo>
                  <a:lnTo>
                    <a:pt x="26" y="54"/>
                  </a:lnTo>
                  <a:lnTo>
                    <a:pt x="24" y="54"/>
                  </a:lnTo>
                  <a:lnTo>
                    <a:pt x="22" y="54"/>
                  </a:lnTo>
                  <a:lnTo>
                    <a:pt x="20" y="54"/>
                  </a:lnTo>
                  <a:lnTo>
                    <a:pt x="16" y="54"/>
                  </a:lnTo>
                  <a:lnTo>
                    <a:pt x="14" y="56"/>
                  </a:lnTo>
                  <a:lnTo>
                    <a:pt x="10" y="60"/>
                  </a:lnTo>
                  <a:lnTo>
                    <a:pt x="8" y="64"/>
                  </a:lnTo>
                  <a:lnTo>
                    <a:pt x="6" y="68"/>
                  </a:lnTo>
                  <a:lnTo>
                    <a:pt x="6" y="76"/>
                  </a:lnTo>
                  <a:lnTo>
                    <a:pt x="6" y="82"/>
                  </a:lnTo>
                  <a:lnTo>
                    <a:pt x="6" y="88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2" y="96"/>
                  </a:lnTo>
                  <a:lnTo>
                    <a:pt x="14" y="100"/>
                  </a:lnTo>
                  <a:lnTo>
                    <a:pt x="14" y="102"/>
                  </a:lnTo>
                  <a:lnTo>
                    <a:pt x="14" y="106"/>
                  </a:lnTo>
                  <a:lnTo>
                    <a:pt x="12" y="108"/>
                  </a:lnTo>
                  <a:lnTo>
                    <a:pt x="10" y="110"/>
                  </a:lnTo>
                  <a:lnTo>
                    <a:pt x="8" y="112"/>
                  </a:lnTo>
                  <a:lnTo>
                    <a:pt x="6" y="116"/>
                  </a:lnTo>
                  <a:lnTo>
                    <a:pt x="2" y="124"/>
                  </a:lnTo>
                  <a:lnTo>
                    <a:pt x="0" y="138"/>
                  </a:lnTo>
                  <a:lnTo>
                    <a:pt x="0" y="154"/>
                  </a:lnTo>
                  <a:lnTo>
                    <a:pt x="6" y="172"/>
                  </a:lnTo>
                  <a:lnTo>
                    <a:pt x="8" y="172"/>
                  </a:lnTo>
                  <a:lnTo>
                    <a:pt x="12" y="172"/>
                  </a:lnTo>
                  <a:lnTo>
                    <a:pt x="16" y="172"/>
                  </a:lnTo>
                  <a:lnTo>
                    <a:pt x="20" y="172"/>
                  </a:lnTo>
                  <a:lnTo>
                    <a:pt x="22" y="172"/>
                  </a:lnTo>
                  <a:lnTo>
                    <a:pt x="20" y="174"/>
                  </a:lnTo>
                  <a:lnTo>
                    <a:pt x="22" y="176"/>
                  </a:lnTo>
                  <a:lnTo>
                    <a:pt x="24" y="178"/>
                  </a:lnTo>
                  <a:lnTo>
                    <a:pt x="26" y="180"/>
                  </a:lnTo>
                  <a:lnTo>
                    <a:pt x="28" y="182"/>
                  </a:lnTo>
                  <a:lnTo>
                    <a:pt x="32" y="182"/>
                  </a:lnTo>
                  <a:lnTo>
                    <a:pt x="36" y="182"/>
                  </a:lnTo>
                  <a:lnTo>
                    <a:pt x="40" y="182"/>
                  </a:lnTo>
                  <a:lnTo>
                    <a:pt x="44" y="178"/>
                  </a:lnTo>
                  <a:lnTo>
                    <a:pt x="46" y="172"/>
                  </a:lnTo>
                  <a:lnTo>
                    <a:pt x="50" y="164"/>
                  </a:lnTo>
                  <a:lnTo>
                    <a:pt x="56" y="146"/>
                  </a:lnTo>
                  <a:lnTo>
                    <a:pt x="58" y="134"/>
                  </a:lnTo>
                  <a:lnTo>
                    <a:pt x="60" y="128"/>
                  </a:lnTo>
                  <a:lnTo>
                    <a:pt x="58" y="126"/>
                  </a:lnTo>
                  <a:lnTo>
                    <a:pt x="58" y="124"/>
                  </a:lnTo>
                  <a:lnTo>
                    <a:pt x="60" y="120"/>
                  </a:lnTo>
                  <a:lnTo>
                    <a:pt x="62" y="114"/>
                  </a:lnTo>
                  <a:lnTo>
                    <a:pt x="66" y="108"/>
                  </a:lnTo>
                  <a:lnTo>
                    <a:pt x="70" y="98"/>
                  </a:lnTo>
                  <a:lnTo>
                    <a:pt x="72" y="82"/>
                  </a:lnTo>
                  <a:lnTo>
                    <a:pt x="76" y="66"/>
                  </a:lnTo>
                  <a:lnTo>
                    <a:pt x="78" y="54"/>
                  </a:lnTo>
                  <a:lnTo>
                    <a:pt x="78" y="52"/>
                  </a:lnTo>
                  <a:lnTo>
                    <a:pt x="78" y="50"/>
                  </a:lnTo>
                  <a:lnTo>
                    <a:pt x="80" y="44"/>
                  </a:lnTo>
                  <a:lnTo>
                    <a:pt x="82" y="40"/>
                  </a:lnTo>
                  <a:lnTo>
                    <a:pt x="82" y="34"/>
                  </a:lnTo>
                  <a:lnTo>
                    <a:pt x="84" y="28"/>
                  </a:lnTo>
                  <a:lnTo>
                    <a:pt x="84" y="24"/>
                  </a:lnTo>
                  <a:lnTo>
                    <a:pt x="84" y="20"/>
                  </a:lnTo>
                  <a:lnTo>
                    <a:pt x="86" y="16"/>
                  </a:lnTo>
                  <a:lnTo>
                    <a:pt x="86" y="12"/>
                  </a:lnTo>
                  <a:lnTo>
                    <a:pt x="86" y="8"/>
                  </a:lnTo>
                  <a:lnTo>
                    <a:pt x="86" y="4"/>
                  </a:lnTo>
                  <a:lnTo>
                    <a:pt x="84" y="2"/>
                  </a:lnTo>
                  <a:lnTo>
                    <a:pt x="78" y="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74" name="Freeform 308"/>
            <p:cNvSpPr>
              <a:spLocks/>
            </p:cNvSpPr>
            <p:nvPr/>
          </p:nvSpPr>
          <p:spPr bwMode="gray">
            <a:xfrm>
              <a:off x="2677" y="3726"/>
              <a:ext cx="58" cy="56"/>
            </a:xfrm>
            <a:custGeom>
              <a:avLst/>
              <a:gdLst>
                <a:gd name="T0" fmla="*/ 10 w 58"/>
                <a:gd name="T1" fmla="*/ 2 h 56"/>
                <a:gd name="T2" fmla="*/ 10 w 58"/>
                <a:gd name="T3" fmla="*/ 2 h 56"/>
                <a:gd name="T4" fmla="*/ 8 w 58"/>
                <a:gd name="T5" fmla="*/ 2 h 56"/>
                <a:gd name="T6" fmla="*/ 6 w 58"/>
                <a:gd name="T7" fmla="*/ 2 h 56"/>
                <a:gd name="T8" fmla="*/ 4 w 58"/>
                <a:gd name="T9" fmla="*/ 4 h 56"/>
                <a:gd name="T10" fmla="*/ 2 w 58"/>
                <a:gd name="T11" fmla="*/ 6 h 56"/>
                <a:gd name="T12" fmla="*/ 0 w 58"/>
                <a:gd name="T13" fmla="*/ 8 h 56"/>
                <a:gd name="T14" fmla="*/ 0 w 58"/>
                <a:gd name="T15" fmla="*/ 14 h 56"/>
                <a:gd name="T16" fmla="*/ 6 w 58"/>
                <a:gd name="T17" fmla="*/ 30 h 56"/>
                <a:gd name="T18" fmla="*/ 6 w 58"/>
                <a:gd name="T19" fmla="*/ 30 h 56"/>
                <a:gd name="T20" fmla="*/ 8 w 58"/>
                <a:gd name="T21" fmla="*/ 32 h 56"/>
                <a:gd name="T22" fmla="*/ 10 w 58"/>
                <a:gd name="T23" fmla="*/ 36 h 56"/>
                <a:gd name="T24" fmla="*/ 14 w 58"/>
                <a:gd name="T25" fmla="*/ 40 h 56"/>
                <a:gd name="T26" fmla="*/ 14 w 58"/>
                <a:gd name="T27" fmla="*/ 44 h 56"/>
                <a:gd name="T28" fmla="*/ 18 w 58"/>
                <a:gd name="T29" fmla="*/ 46 h 56"/>
                <a:gd name="T30" fmla="*/ 22 w 58"/>
                <a:gd name="T31" fmla="*/ 50 h 56"/>
                <a:gd name="T32" fmla="*/ 26 w 58"/>
                <a:gd name="T33" fmla="*/ 52 h 56"/>
                <a:gd name="T34" fmla="*/ 32 w 58"/>
                <a:gd name="T35" fmla="*/ 54 h 56"/>
                <a:gd name="T36" fmla="*/ 36 w 58"/>
                <a:gd name="T37" fmla="*/ 56 h 56"/>
                <a:gd name="T38" fmla="*/ 40 w 58"/>
                <a:gd name="T39" fmla="*/ 54 h 56"/>
                <a:gd name="T40" fmla="*/ 42 w 58"/>
                <a:gd name="T41" fmla="*/ 52 h 56"/>
                <a:gd name="T42" fmla="*/ 46 w 58"/>
                <a:gd name="T43" fmla="*/ 50 h 56"/>
                <a:gd name="T44" fmla="*/ 50 w 58"/>
                <a:gd name="T45" fmla="*/ 44 h 56"/>
                <a:gd name="T46" fmla="*/ 54 w 58"/>
                <a:gd name="T47" fmla="*/ 40 h 56"/>
                <a:gd name="T48" fmla="*/ 56 w 58"/>
                <a:gd name="T49" fmla="*/ 34 h 56"/>
                <a:gd name="T50" fmla="*/ 58 w 58"/>
                <a:gd name="T51" fmla="*/ 30 h 56"/>
                <a:gd name="T52" fmla="*/ 56 w 58"/>
                <a:gd name="T53" fmla="*/ 24 h 56"/>
                <a:gd name="T54" fmla="*/ 56 w 58"/>
                <a:gd name="T55" fmla="*/ 18 h 56"/>
                <a:gd name="T56" fmla="*/ 56 w 58"/>
                <a:gd name="T57" fmla="*/ 12 h 56"/>
                <a:gd name="T58" fmla="*/ 56 w 58"/>
                <a:gd name="T59" fmla="*/ 8 h 56"/>
                <a:gd name="T60" fmla="*/ 56 w 58"/>
                <a:gd name="T61" fmla="*/ 6 h 56"/>
                <a:gd name="T62" fmla="*/ 54 w 58"/>
                <a:gd name="T63" fmla="*/ 6 h 56"/>
                <a:gd name="T64" fmla="*/ 52 w 58"/>
                <a:gd name="T65" fmla="*/ 4 h 56"/>
                <a:gd name="T66" fmla="*/ 50 w 58"/>
                <a:gd name="T67" fmla="*/ 2 h 56"/>
                <a:gd name="T68" fmla="*/ 46 w 58"/>
                <a:gd name="T69" fmla="*/ 0 h 56"/>
                <a:gd name="T70" fmla="*/ 42 w 58"/>
                <a:gd name="T71" fmla="*/ 0 h 56"/>
                <a:gd name="T72" fmla="*/ 40 w 58"/>
                <a:gd name="T73" fmla="*/ 0 h 56"/>
                <a:gd name="T74" fmla="*/ 38 w 58"/>
                <a:gd name="T75" fmla="*/ 2 h 56"/>
                <a:gd name="T76" fmla="*/ 36 w 58"/>
                <a:gd name="T77" fmla="*/ 4 h 56"/>
                <a:gd name="T78" fmla="*/ 34 w 58"/>
                <a:gd name="T79" fmla="*/ 8 h 56"/>
                <a:gd name="T80" fmla="*/ 32 w 58"/>
                <a:gd name="T81" fmla="*/ 10 h 56"/>
                <a:gd name="T82" fmla="*/ 32 w 58"/>
                <a:gd name="T83" fmla="*/ 10 h 56"/>
                <a:gd name="T84" fmla="*/ 16 w 58"/>
                <a:gd name="T85" fmla="*/ 2 h 56"/>
                <a:gd name="T86" fmla="*/ 10 w 58"/>
                <a:gd name="T87" fmla="*/ 2 h 5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8"/>
                <a:gd name="T133" fmla="*/ 0 h 56"/>
                <a:gd name="T134" fmla="*/ 58 w 58"/>
                <a:gd name="T135" fmla="*/ 56 h 5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8" h="56">
                  <a:moveTo>
                    <a:pt x="10" y="2"/>
                  </a:move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4"/>
                  </a:lnTo>
                  <a:lnTo>
                    <a:pt x="6" y="30"/>
                  </a:lnTo>
                  <a:lnTo>
                    <a:pt x="8" y="32"/>
                  </a:lnTo>
                  <a:lnTo>
                    <a:pt x="10" y="36"/>
                  </a:lnTo>
                  <a:lnTo>
                    <a:pt x="14" y="40"/>
                  </a:lnTo>
                  <a:lnTo>
                    <a:pt x="14" y="44"/>
                  </a:lnTo>
                  <a:lnTo>
                    <a:pt x="18" y="46"/>
                  </a:lnTo>
                  <a:lnTo>
                    <a:pt x="22" y="50"/>
                  </a:lnTo>
                  <a:lnTo>
                    <a:pt x="26" y="52"/>
                  </a:lnTo>
                  <a:lnTo>
                    <a:pt x="32" y="54"/>
                  </a:lnTo>
                  <a:lnTo>
                    <a:pt x="36" y="56"/>
                  </a:lnTo>
                  <a:lnTo>
                    <a:pt x="40" y="54"/>
                  </a:lnTo>
                  <a:lnTo>
                    <a:pt x="42" y="52"/>
                  </a:lnTo>
                  <a:lnTo>
                    <a:pt x="46" y="50"/>
                  </a:lnTo>
                  <a:lnTo>
                    <a:pt x="50" y="44"/>
                  </a:lnTo>
                  <a:lnTo>
                    <a:pt x="54" y="40"/>
                  </a:lnTo>
                  <a:lnTo>
                    <a:pt x="56" y="34"/>
                  </a:lnTo>
                  <a:lnTo>
                    <a:pt x="58" y="30"/>
                  </a:lnTo>
                  <a:lnTo>
                    <a:pt x="56" y="24"/>
                  </a:lnTo>
                  <a:lnTo>
                    <a:pt x="56" y="18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4" y="6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4"/>
                  </a:lnTo>
                  <a:lnTo>
                    <a:pt x="34" y="8"/>
                  </a:lnTo>
                  <a:lnTo>
                    <a:pt x="32" y="10"/>
                  </a:lnTo>
                  <a:lnTo>
                    <a:pt x="16" y="2"/>
                  </a:lnTo>
                  <a:lnTo>
                    <a:pt x="10" y="2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75" name="Freeform 309"/>
            <p:cNvSpPr>
              <a:spLocks/>
            </p:cNvSpPr>
            <p:nvPr/>
          </p:nvSpPr>
          <p:spPr bwMode="gray">
            <a:xfrm>
              <a:off x="2731" y="3138"/>
              <a:ext cx="70" cy="54"/>
            </a:xfrm>
            <a:custGeom>
              <a:avLst/>
              <a:gdLst>
                <a:gd name="T0" fmla="*/ 2 w 70"/>
                <a:gd name="T1" fmla="*/ 44 h 54"/>
                <a:gd name="T2" fmla="*/ 34 w 70"/>
                <a:gd name="T3" fmla="*/ 28 h 54"/>
                <a:gd name="T4" fmla="*/ 34 w 70"/>
                <a:gd name="T5" fmla="*/ 28 h 54"/>
                <a:gd name="T6" fmla="*/ 38 w 70"/>
                <a:gd name="T7" fmla="*/ 26 h 54"/>
                <a:gd name="T8" fmla="*/ 40 w 70"/>
                <a:gd name="T9" fmla="*/ 22 h 54"/>
                <a:gd name="T10" fmla="*/ 44 w 70"/>
                <a:gd name="T11" fmla="*/ 18 h 54"/>
                <a:gd name="T12" fmla="*/ 48 w 70"/>
                <a:gd name="T13" fmla="*/ 14 h 54"/>
                <a:gd name="T14" fmla="*/ 52 w 70"/>
                <a:gd name="T15" fmla="*/ 10 h 54"/>
                <a:gd name="T16" fmla="*/ 54 w 70"/>
                <a:gd name="T17" fmla="*/ 4 h 54"/>
                <a:gd name="T18" fmla="*/ 54 w 70"/>
                <a:gd name="T19" fmla="*/ 0 h 54"/>
                <a:gd name="T20" fmla="*/ 64 w 70"/>
                <a:gd name="T21" fmla="*/ 0 h 54"/>
                <a:gd name="T22" fmla="*/ 70 w 70"/>
                <a:gd name="T23" fmla="*/ 8 h 54"/>
                <a:gd name="T24" fmla="*/ 68 w 70"/>
                <a:gd name="T25" fmla="*/ 12 h 54"/>
                <a:gd name="T26" fmla="*/ 64 w 70"/>
                <a:gd name="T27" fmla="*/ 22 h 54"/>
                <a:gd name="T28" fmla="*/ 56 w 70"/>
                <a:gd name="T29" fmla="*/ 32 h 54"/>
                <a:gd name="T30" fmla="*/ 46 w 70"/>
                <a:gd name="T31" fmla="*/ 42 h 54"/>
                <a:gd name="T32" fmla="*/ 28 w 70"/>
                <a:gd name="T33" fmla="*/ 50 h 54"/>
                <a:gd name="T34" fmla="*/ 16 w 70"/>
                <a:gd name="T35" fmla="*/ 54 h 54"/>
                <a:gd name="T36" fmla="*/ 10 w 70"/>
                <a:gd name="T37" fmla="*/ 54 h 54"/>
                <a:gd name="T38" fmla="*/ 10 w 70"/>
                <a:gd name="T39" fmla="*/ 54 h 54"/>
                <a:gd name="T40" fmla="*/ 8 w 70"/>
                <a:gd name="T41" fmla="*/ 54 h 54"/>
                <a:gd name="T42" fmla="*/ 6 w 70"/>
                <a:gd name="T43" fmla="*/ 54 h 54"/>
                <a:gd name="T44" fmla="*/ 4 w 70"/>
                <a:gd name="T45" fmla="*/ 52 h 54"/>
                <a:gd name="T46" fmla="*/ 2 w 70"/>
                <a:gd name="T47" fmla="*/ 52 h 54"/>
                <a:gd name="T48" fmla="*/ 0 w 70"/>
                <a:gd name="T49" fmla="*/ 50 h 54"/>
                <a:gd name="T50" fmla="*/ 0 w 70"/>
                <a:gd name="T51" fmla="*/ 48 h 54"/>
                <a:gd name="T52" fmla="*/ 2 w 70"/>
                <a:gd name="T53" fmla="*/ 44 h 5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0"/>
                <a:gd name="T82" fmla="*/ 0 h 54"/>
                <a:gd name="T83" fmla="*/ 70 w 70"/>
                <a:gd name="T84" fmla="*/ 54 h 5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0" h="54">
                  <a:moveTo>
                    <a:pt x="2" y="44"/>
                  </a:moveTo>
                  <a:lnTo>
                    <a:pt x="34" y="28"/>
                  </a:lnTo>
                  <a:lnTo>
                    <a:pt x="38" y="26"/>
                  </a:lnTo>
                  <a:lnTo>
                    <a:pt x="40" y="22"/>
                  </a:lnTo>
                  <a:lnTo>
                    <a:pt x="44" y="18"/>
                  </a:lnTo>
                  <a:lnTo>
                    <a:pt x="48" y="14"/>
                  </a:lnTo>
                  <a:lnTo>
                    <a:pt x="52" y="10"/>
                  </a:lnTo>
                  <a:lnTo>
                    <a:pt x="54" y="4"/>
                  </a:lnTo>
                  <a:lnTo>
                    <a:pt x="54" y="0"/>
                  </a:lnTo>
                  <a:lnTo>
                    <a:pt x="64" y="0"/>
                  </a:lnTo>
                  <a:lnTo>
                    <a:pt x="70" y="8"/>
                  </a:lnTo>
                  <a:lnTo>
                    <a:pt x="68" y="12"/>
                  </a:lnTo>
                  <a:lnTo>
                    <a:pt x="64" y="22"/>
                  </a:lnTo>
                  <a:lnTo>
                    <a:pt x="56" y="32"/>
                  </a:lnTo>
                  <a:lnTo>
                    <a:pt x="46" y="42"/>
                  </a:lnTo>
                  <a:lnTo>
                    <a:pt x="28" y="50"/>
                  </a:lnTo>
                  <a:lnTo>
                    <a:pt x="16" y="54"/>
                  </a:lnTo>
                  <a:lnTo>
                    <a:pt x="10" y="54"/>
                  </a:lnTo>
                  <a:lnTo>
                    <a:pt x="8" y="54"/>
                  </a:lnTo>
                  <a:lnTo>
                    <a:pt x="6" y="54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0" y="50"/>
                  </a:lnTo>
                  <a:lnTo>
                    <a:pt x="0" y="48"/>
                  </a:lnTo>
                  <a:lnTo>
                    <a:pt x="2" y="44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76" name="Freeform 310"/>
            <p:cNvSpPr>
              <a:spLocks/>
            </p:cNvSpPr>
            <p:nvPr/>
          </p:nvSpPr>
          <p:spPr bwMode="gray">
            <a:xfrm>
              <a:off x="2957" y="3706"/>
              <a:ext cx="74" cy="110"/>
            </a:xfrm>
            <a:custGeom>
              <a:avLst/>
              <a:gdLst>
                <a:gd name="T0" fmla="*/ 8 w 74"/>
                <a:gd name="T1" fmla="*/ 0 h 110"/>
                <a:gd name="T2" fmla="*/ 4 w 74"/>
                <a:gd name="T3" fmla="*/ 2 h 110"/>
                <a:gd name="T4" fmla="*/ 2 w 74"/>
                <a:gd name="T5" fmla="*/ 4 h 110"/>
                <a:gd name="T6" fmla="*/ 2 w 74"/>
                <a:gd name="T7" fmla="*/ 12 h 110"/>
                <a:gd name="T8" fmla="*/ 8 w 74"/>
                <a:gd name="T9" fmla="*/ 20 h 110"/>
                <a:gd name="T10" fmla="*/ 14 w 74"/>
                <a:gd name="T11" fmla="*/ 30 h 110"/>
                <a:gd name="T12" fmla="*/ 20 w 74"/>
                <a:gd name="T13" fmla="*/ 38 h 110"/>
                <a:gd name="T14" fmla="*/ 22 w 74"/>
                <a:gd name="T15" fmla="*/ 40 h 110"/>
                <a:gd name="T16" fmla="*/ 22 w 74"/>
                <a:gd name="T17" fmla="*/ 54 h 110"/>
                <a:gd name="T18" fmla="*/ 18 w 74"/>
                <a:gd name="T19" fmla="*/ 74 h 110"/>
                <a:gd name="T20" fmla="*/ 18 w 74"/>
                <a:gd name="T21" fmla="*/ 78 h 110"/>
                <a:gd name="T22" fmla="*/ 22 w 74"/>
                <a:gd name="T23" fmla="*/ 84 h 110"/>
                <a:gd name="T24" fmla="*/ 28 w 74"/>
                <a:gd name="T25" fmla="*/ 92 h 110"/>
                <a:gd name="T26" fmla="*/ 32 w 74"/>
                <a:gd name="T27" fmla="*/ 102 h 110"/>
                <a:gd name="T28" fmla="*/ 36 w 74"/>
                <a:gd name="T29" fmla="*/ 110 h 110"/>
                <a:gd name="T30" fmla="*/ 38 w 74"/>
                <a:gd name="T31" fmla="*/ 110 h 110"/>
                <a:gd name="T32" fmla="*/ 40 w 74"/>
                <a:gd name="T33" fmla="*/ 102 h 110"/>
                <a:gd name="T34" fmla="*/ 46 w 74"/>
                <a:gd name="T35" fmla="*/ 90 h 110"/>
                <a:gd name="T36" fmla="*/ 54 w 74"/>
                <a:gd name="T37" fmla="*/ 82 h 110"/>
                <a:gd name="T38" fmla="*/ 60 w 74"/>
                <a:gd name="T39" fmla="*/ 78 h 110"/>
                <a:gd name="T40" fmla="*/ 66 w 74"/>
                <a:gd name="T41" fmla="*/ 68 h 110"/>
                <a:gd name="T42" fmla="*/ 70 w 74"/>
                <a:gd name="T43" fmla="*/ 58 h 110"/>
                <a:gd name="T44" fmla="*/ 72 w 74"/>
                <a:gd name="T45" fmla="*/ 50 h 110"/>
                <a:gd name="T46" fmla="*/ 72 w 74"/>
                <a:gd name="T47" fmla="*/ 50 h 110"/>
                <a:gd name="T48" fmla="*/ 64 w 74"/>
                <a:gd name="T49" fmla="*/ 52 h 110"/>
                <a:gd name="T50" fmla="*/ 54 w 74"/>
                <a:gd name="T51" fmla="*/ 52 h 110"/>
                <a:gd name="T52" fmla="*/ 46 w 74"/>
                <a:gd name="T53" fmla="*/ 48 h 110"/>
                <a:gd name="T54" fmla="*/ 38 w 74"/>
                <a:gd name="T55" fmla="*/ 40 h 110"/>
                <a:gd name="T56" fmla="*/ 34 w 74"/>
                <a:gd name="T57" fmla="*/ 32 h 110"/>
                <a:gd name="T58" fmla="*/ 32 w 74"/>
                <a:gd name="T59" fmla="*/ 28 h 110"/>
                <a:gd name="T60" fmla="*/ 18 w 74"/>
                <a:gd name="T61" fmla="*/ 10 h 110"/>
                <a:gd name="T62" fmla="*/ 18 w 74"/>
                <a:gd name="T63" fmla="*/ 6 h 110"/>
                <a:gd name="T64" fmla="*/ 12 w 74"/>
                <a:gd name="T65" fmla="*/ 2 h 11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4"/>
                <a:gd name="T100" fmla="*/ 0 h 110"/>
                <a:gd name="T101" fmla="*/ 74 w 74"/>
                <a:gd name="T102" fmla="*/ 110 h 11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4" h="110">
                  <a:moveTo>
                    <a:pt x="10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6"/>
                  </a:lnTo>
                  <a:lnTo>
                    <a:pt x="8" y="20"/>
                  </a:lnTo>
                  <a:lnTo>
                    <a:pt x="10" y="26"/>
                  </a:lnTo>
                  <a:lnTo>
                    <a:pt x="14" y="30"/>
                  </a:lnTo>
                  <a:lnTo>
                    <a:pt x="16" y="34"/>
                  </a:lnTo>
                  <a:lnTo>
                    <a:pt x="20" y="38"/>
                  </a:lnTo>
                  <a:lnTo>
                    <a:pt x="22" y="40"/>
                  </a:lnTo>
                  <a:lnTo>
                    <a:pt x="22" y="44"/>
                  </a:lnTo>
                  <a:lnTo>
                    <a:pt x="22" y="54"/>
                  </a:lnTo>
                  <a:lnTo>
                    <a:pt x="20" y="64"/>
                  </a:lnTo>
                  <a:lnTo>
                    <a:pt x="18" y="74"/>
                  </a:lnTo>
                  <a:lnTo>
                    <a:pt x="18" y="78"/>
                  </a:lnTo>
                  <a:lnTo>
                    <a:pt x="18" y="80"/>
                  </a:lnTo>
                  <a:lnTo>
                    <a:pt x="22" y="84"/>
                  </a:lnTo>
                  <a:lnTo>
                    <a:pt x="24" y="88"/>
                  </a:lnTo>
                  <a:lnTo>
                    <a:pt x="28" y="92"/>
                  </a:lnTo>
                  <a:lnTo>
                    <a:pt x="30" y="96"/>
                  </a:lnTo>
                  <a:lnTo>
                    <a:pt x="32" y="102"/>
                  </a:lnTo>
                  <a:lnTo>
                    <a:pt x="34" y="106"/>
                  </a:lnTo>
                  <a:lnTo>
                    <a:pt x="36" y="110"/>
                  </a:lnTo>
                  <a:lnTo>
                    <a:pt x="38" y="110"/>
                  </a:lnTo>
                  <a:lnTo>
                    <a:pt x="38" y="106"/>
                  </a:lnTo>
                  <a:lnTo>
                    <a:pt x="40" y="102"/>
                  </a:lnTo>
                  <a:lnTo>
                    <a:pt x="44" y="96"/>
                  </a:lnTo>
                  <a:lnTo>
                    <a:pt x="46" y="90"/>
                  </a:lnTo>
                  <a:lnTo>
                    <a:pt x="50" y="86"/>
                  </a:lnTo>
                  <a:lnTo>
                    <a:pt x="54" y="82"/>
                  </a:lnTo>
                  <a:lnTo>
                    <a:pt x="56" y="80"/>
                  </a:lnTo>
                  <a:lnTo>
                    <a:pt x="60" y="78"/>
                  </a:lnTo>
                  <a:lnTo>
                    <a:pt x="64" y="74"/>
                  </a:lnTo>
                  <a:lnTo>
                    <a:pt x="66" y="68"/>
                  </a:lnTo>
                  <a:lnTo>
                    <a:pt x="68" y="64"/>
                  </a:lnTo>
                  <a:lnTo>
                    <a:pt x="70" y="58"/>
                  </a:lnTo>
                  <a:lnTo>
                    <a:pt x="72" y="54"/>
                  </a:lnTo>
                  <a:lnTo>
                    <a:pt x="72" y="50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68" y="50"/>
                  </a:lnTo>
                  <a:lnTo>
                    <a:pt x="64" y="52"/>
                  </a:lnTo>
                  <a:lnTo>
                    <a:pt x="58" y="52"/>
                  </a:lnTo>
                  <a:lnTo>
                    <a:pt x="54" y="52"/>
                  </a:lnTo>
                  <a:lnTo>
                    <a:pt x="48" y="50"/>
                  </a:lnTo>
                  <a:lnTo>
                    <a:pt x="46" y="48"/>
                  </a:lnTo>
                  <a:lnTo>
                    <a:pt x="42" y="44"/>
                  </a:lnTo>
                  <a:lnTo>
                    <a:pt x="38" y="40"/>
                  </a:lnTo>
                  <a:lnTo>
                    <a:pt x="36" y="36"/>
                  </a:lnTo>
                  <a:lnTo>
                    <a:pt x="34" y="32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18" y="10"/>
                  </a:lnTo>
                  <a:lnTo>
                    <a:pt x="18" y="8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2"/>
                  </a:lnTo>
                  <a:lnTo>
                    <a:pt x="10" y="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77" name="Freeform 311"/>
            <p:cNvSpPr>
              <a:spLocks/>
            </p:cNvSpPr>
            <p:nvPr/>
          </p:nvSpPr>
          <p:spPr bwMode="gray">
            <a:xfrm>
              <a:off x="2887" y="3810"/>
              <a:ext cx="92" cy="104"/>
            </a:xfrm>
            <a:custGeom>
              <a:avLst/>
              <a:gdLst>
                <a:gd name="T0" fmla="*/ 4 w 92"/>
                <a:gd name="T1" fmla="*/ 80 h 104"/>
                <a:gd name="T2" fmla="*/ 4 w 92"/>
                <a:gd name="T3" fmla="*/ 80 h 104"/>
                <a:gd name="T4" fmla="*/ 2 w 92"/>
                <a:gd name="T5" fmla="*/ 82 h 104"/>
                <a:gd name="T6" fmla="*/ 0 w 92"/>
                <a:gd name="T7" fmla="*/ 84 h 104"/>
                <a:gd name="T8" fmla="*/ 0 w 92"/>
                <a:gd name="T9" fmla="*/ 88 h 104"/>
                <a:gd name="T10" fmla="*/ 0 w 92"/>
                <a:gd name="T11" fmla="*/ 90 h 104"/>
                <a:gd name="T12" fmla="*/ 0 w 92"/>
                <a:gd name="T13" fmla="*/ 94 h 104"/>
                <a:gd name="T14" fmla="*/ 4 w 92"/>
                <a:gd name="T15" fmla="*/ 96 h 104"/>
                <a:gd name="T16" fmla="*/ 10 w 92"/>
                <a:gd name="T17" fmla="*/ 98 h 104"/>
                <a:gd name="T18" fmla="*/ 16 w 92"/>
                <a:gd name="T19" fmla="*/ 100 h 104"/>
                <a:gd name="T20" fmla="*/ 22 w 92"/>
                <a:gd name="T21" fmla="*/ 102 h 104"/>
                <a:gd name="T22" fmla="*/ 28 w 92"/>
                <a:gd name="T23" fmla="*/ 104 h 104"/>
                <a:gd name="T24" fmla="*/ 34 w 92"/>
                <a:gd name="T25" fmla="*/ 104 h 104"/>
                <a:gd name="T26" fmla="*/ 36 w 92"/>
                <a:gd name="T27" fmla="*/ 104 h 104"/>
                <a:gd name="T28" fmla="*/ 40 w 92"/>
                <a:gd name="T29" fmla="*/ 102 h 104"/>
                <a:gd name="T30" fmla="*/ 44 w 92"/>
                <a:gd name="T31" fmla="*/ 98 h 104"/>
                <a:gd name="T32" fmla="*/ 48 w 92"/>
                <a:gd name="T33" fmla="*/ 94 h 104"/>
                <a:gd name="T34" fmla="*/ 50 w 92"/>
                <a:gd name="T35" fmla="*/ 90 h 104"/>
                <a:gd name="T36" fmla="*/ 52 w 92"/>
                <a:gd name="T37" fmla="*/ 86 h 104"/>
                <a:gd name="T38" fmla="*/ 52 w 92"/>
                <a:gd name="T39" fmla="*/ 82 h 104"/>
                <a:gd name="T40" fmla="*/ 52 w 92"/>
                <a:gd name="T41" fmla="*/ 78 h 104"/>
                <a:gd name="T42" fmla="*/ 50 w 92"/>
                <a:gd name="T43" fmla="*/ 74 h 104"/>
                <a:gd name="T44" fmla="*/ 52 w 92"/>
                <a:gd name="T45" fmla="*/ 70 h 104"/>
                <a:gd name="T46" fmla="*/ 54 w 92"/>
                <a:gd name="T47" fmla="*/ 66 h 104"/>
                <a:gd name="T48" fmla="*/ 58 w 92"/>
                <a:gd name="T49" fmla="*/ 64 h 104"/>
                <a:gd name="T50" fmla="*/ 62 w 92"/>
                <a:gd name="T51" fmla="*/ 60 h 104"/>
                <a:gd name="T52" fmla="*/ 66 w 92"/>
                <a:gd name="T53" fmla="*/ 54 h 104"/>
                <a:gd name="T54" fmla="*/ 70 w 92"/>
                <a:gd name="T55" fmla="*/ 50 h 104"/>
                <a:gd name="T56" fmla="*/ 72 w 92"/>
                <a:gd name="T57" fmla="*/ 46 h 104"/>
                <a:gd name="T58" fmla="*/ 74 w 92"/>
                <a:gd name="T59" fmla="*/ 44 h 104"/>
                <a:gd name="T60" fmla="*/ 74 w 92"/>
                <a:gd name="T61" fmla="*/ 42 h 104"/>
                <a:gd name="T62" fmla="*/ 80 w 92"/>
                <a:gd name="T63" fmla="*/ 30 h 104"/>
                <a:gd name="T64" fmla="*/ 82 w 92"/>
                <a:gd name="T65" fmla="*/ 28 h 104"/>
                <a:gd name="T66" fmla="*/ 84 w 92"/>
                <a:gd name="T67" fmla="*/ 26 h 104"/>
                <a:gd name="T68" fmla="*/ 86 w 92"/>
                <a:gd name="T69" fmla="*/ 24 h 104"/>
                <a:gd name="T70" fmla="*/ 88 w 92"/>
                <a:gd name="T71" fmla="*/ 20 h 104"/>
                <a:gd name="T72" fmla="*/ 90 w 92"/>
                <a:gd name="T73" fmla="*/ 16 h 104"/>
                <a:gd name="T74" fmla="*/ 92 w 92"/>
                <a:gd name="T75" fmla="*/ 12 h 104"/>
                <a:gd name="T76" fmla="*/ 92 w 92"/>
                <a:gd name="T77" fmla="*/ 8 h 104"/>
                <a:gd name="T78" fmla="*/ 90 w 92"/>
                <a:gd name="T79" fmla="*/ 6 h 104"/>
                <a:gd name="T80" fmla="*/ 86 w 92"/>
                <a:gd name="T81" fmla="*/ 4 h 104"/>
                <a:gd name="T82" fmla="*/ 82 w 92"/>
                <a:gd name="T83" fmla="*/ 2 h 104"/>
                <a:gd name="T84" fmla="*/ 78 w 92"/>
                <a:gd name="T85" fmla="*/ 0 h 104"/>
                <a:gd name="T86" fmla="*/ 74 w 92"/>
                <a:gd name="T87" fmla="*/ 0 h 104"/>
                <a:gd name="T88" fmla="*/ 70 w 92"/>
                <a:gd name="T89" fmla="*/ 0 h 104"/>
                <a:gd name="T90" fmla="*/ 68 w 92"/>
                <a:gd name="T91" fmla="*/ 2 h 104"/>
                <a:gd name="T92" fmla="*/ 66 w 92"/>
                <a:gd name="T93" fmla="*/ 4 h 104"/>
                <a:gd name="T94" fmla="*/ 64 w 92"/>
                <a:gd name="T95" fmla="*/ 8 h 104"/>
                <a:gd name="T96" fmla="*/ 62 w 92"/>
                <a:gd name="T97" fmla="*/ 10 h 104"/>
                <a:gd name="T98" fmla="*/ 60 w 92"/>
                <a:gd name="T99" fmla="*/ 12 h 104"/>
                <a:gd name="T100" fmla="*/ 60 w 92"/>
                <a:gd name="T101" fmla="*/ 12 h 104"/>
                <a:gd name="T102" fmla="*/ 58 w 92"/>
                <a:gd name="T103" fmla="*/ 26 h 104"/>
                <a:gd name="T104" fmla="*/ 42 w 92"/>
                <a:gd name="T105" fmla="*/ 36 h 104"/>
                <a:gd name="T106" fmla="*/ 32 w 92"/>
                <a:gd name="T107" fmla="*/ 44 h 104"/>
                <a:gd name="T108" fmla="*/ 20 w 92"/>
                <a:gd name="T109" fmla="*/ 62 h 104"/>
                <a:gd name="T110" fmla="*/ 14 w 92"/>
                <a:gd name="T111" fmla="*/ 72 h 104"/>
                <a:gd name="T112" fmla="*/ 14 w 92"/>
                <a:gd name="T113" fmla="*/ 72 h 104"/>
                <a:gd name="T114" fmla="*/ 12 w 92"/>
                <a:gd name="T115" fmla="*/ 72 h 104"/>
                <a:gd name="T116" fmla="*/ 8 w 92"/>
                <a:gd name="T117" fmla="*/ 72 h 104"/>
                <a:gd name="T118" fmla="*/ 6 w 92"/>
                <a:gd name="T119" fmla="*/ 76 h 104"/>
                <a:gd name="T120" fmla="*/ 4 w 92"/>
                <a:gd name="T121" fmla="*/ 80 h 10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2"/>
                <a:gd name="T184" fmla="*/ 0 h 104"/>
                <a:gd name="T185" fmla="*/ 92 w 92"/>
                <a:gd name="T186" fmla="*/ 104 h 10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2" h="104">
                  <a:moveTo>
                    <a:pt x="4" y="80"/>
                  </a:moveTo>
                  <a:lnTo>
                    <a:pt x="4" y="80"/>
                  </a:lnTo>
                  <a:lnTo>
                    <a:pt x="2" y="82"/>
                  </a:lnTo>
                  <a:lnTo>
                    <a:pt x="0" y="84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4"/>
                  </a:lnTo>
                  <a:lnTo>
                    <a:pt x="4" y="96"/>
                  </a:lnTo>
                  <a:lnTo>
                    <a:pt x="10" y="98"/>
                  </a:lnTo>
                  <a:lnTo>
                    <a:pt x="16" y="100"/>
                  </a:lnTo>
                  <a:lnTo>
                    <a:pt x="22" y="102"/>
                  </a:lnTo>
                  <a:lnTo>
                    <a:pt x="28" y="104"/>
                  </a:lnTo>
                  <a:lnTo>
                    <a:pt x="34" y="104"/>
                  </a:lnTo>
                  <a:lnTo>
                    <a:pt x="36" y="104"/>
                  </a:lnTo>
                  <a:lnTo>
                    <a:pt x="40" y="102"/>
                  </a:lnTo>
                  <a:lnTo>
                    <a:pt x="44" y="98"/>
                  </a:lnTo>
                  <a:lnTo>
                    <a:pt x="48" y="94"/>
                  </a:lnTo>
                  <a:lnTo>
                    <a:pt x="50" y="90"/>
                  </a:lnTo>
                  <a:lnTo>
                    <a:pt x="52" y="86"/>
                  </a:lnTo>
                  <a:lnTo>
                    <a:pt x="52" y="82"/>
                  </a:lnTo>
                  <a:lnTo>
                    <a:pt x="52" y="78"/>
                  </a:lnTo>
                  <a:lnTo>
                    <a:pt x="50" y="74"/>
                  </a:lnTo>
                  <a:lnTo>
                    <a:pt x="52" y="70"/>
                  </a:lnTo>
                  <a:lnTo>
                    <a:pt x="54" y="66"/>
                  </a:lnTo>
                  <a:lnTo>
                    <a:pt x="58" y="64"/>
                  </a:lnTo>
                  <a:lnTo>
                    <a:pt x="62" y="60"/>
                  </a:lnTo>
                  <a:lnTo>
                    <a:pt x="66" y="54"/>
                  </a:lnTo>
                  <a:lnTo>
                    <a:pt x="70" y="50"/>
                  </a:lnTo>
                  <a:lnTo>
                    <a:pt x="72" y="46"/>
                  </a:lnTo>
                  <a:lnTo>
                    <a:pt x="74" y="44"/>
                  </a:lnTo>
                  <a:lnTo>
                    <a:pt x="74" y="42"/>
                  </a:lnTo>
                  <a:lnTo>
                    <a:pt x="80" y="30"/>
                  </a:lnTo>
                  <a:lnTo>
                    <a:pt x="82" y="28"/>
                  </a:lnTo>
                  <a:lnTo>
                    <a:pt x="84" y="26"/>
                  </a:lnTo>
                  <a:lnTo>
                    <a:pt x="86" y="24"/>
                  </a:lnTo>
                  <a:lnTo>
                    <a:pt x="88" y="20"/>
                  </a:lnTo>
                  <a:lnTo>
                    <a:pt x="90" y="16"/>
                  </a:lnTo>
                  <a:lnTo>
                    <a:pt x="92" y="12"/>
                  </a:lnTo>
                  <a:lnTo>
                    <a:pt x="92" y="8"/>
                  </a:lnTo>
                  <a:lnTo>
                    <a:pt x="90" y="6"/>
                  </a:lnTo>
                  <a:lnTo>
                    <a:pt x="86" y="4"/>
                  </a:lnTo>
                  <a:lnTo>
                    <a:pt x="82" y="2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70" y="0"/>
                  </a:lnTo>
                  <a:lnTo>
                    <a:pt x="68" y="2"/>
                  </a:lnTo>
                  <a:lnTo>
                    <a:pt x="66" y="4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58" y="26"/>
                  </a:lnTo>
                  <a:lnTo>
                    <a:pt x="42" y="36"/>
                  </a:lnTo>
                  <a:lnTo>
                    <a:pt x="32" y="44"/>
                  </a:lnTo>
                  <a:lnTo>
                    <a:pt x="20" y="62"/>
                  </a:lnTo>
                  <a:lnTo>
                    <a:pt x="14" y="72"/>
                  </a:lnTo>
                  <a:lnTo>
                    <a:pt x="12" y="72"/>
                  </a:lnTo>
                  <a:lnTo>
                    <a:pt x="8" y="72"/>
                  </a:lnTo>
                  <a:lnTo>
                    <a:pt x="6" y="76"/>
                  </a:lnTo>
                  <a:lnTo>
                    <a:pt x="4" y="8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78" name="Freeform 312"/>
            <p:cNvSpPr>
              <a:spLocks/>
            </p:cNvSpPr>
            <p:nvPr/>
          </p:nvSpPr>
          <p:spPr bwMode="gray">
            <a:xfrm>
              <a:off x="2363" y="2868"/>
              <a:ext cx="36" cy="96"/>
            </a:xfrm>
            <a:custGeom>
              <a:avLst/>
              <a:gdLst>
                <a:gd name="T0" fmla="*/ 20 w 36"/>
                <a:gd name="T1" fmla="*/ 0 h 96"/>
                <a:gd name="T2" fmla="*/ 20 w 36"/>
                <a:gd name="T3" fmla="*/ 0 h 96"/>
                <a:gd name="T4" fmla="*/ 16 w 36"/>
                <a:gd name="T5" fmla="*/ 0 h 96"/>
                <a:gd name="T6" fmla="*/ 12 w 36"/>
                <a:gd name="T7" fmla="*/ 0 h 96"/>
                <a:gd name="T8" fmla="*/ 8 w 36"/>
                <a:gd name="T9" fmla="*/ 2 h 96"/>
                <a:gd name="T10" fmla="*/ 4 w 36"/>
                <a:gd name="T11" fmla="*/ 4 h 96"/>
                <a:gd name="T12" fmla="*/ 2 w 36"/>
                <a:gd name="T13" fmla="*/ 8 h 96"/>
                <a:gd name="T14" fmla="*/ 2 w 36"/>
                <a:gd name="T15" fmla="*/ 12 h 96"/>
                <a:gd name="T16" fmla="*/ 0 w 36"/>
                <a:gd name="T17" fmla="*/ 26 h 96"/>
                <a:gd name="T18" fmla="*/ 0 w 36"/>
                <a:gd name="T19" fmla="*/ 40 h 96"/>
                <a:gd name="T20" fmla="*/ 2 w 36"/>
                <a:gd name="T21" fmla="*/ 48 h 96"/>
                <a:gd name="T22" fmla="*/ 2 w 36"/>
                <a:gd name="T23" fmla="*/ 52 h 96"/>
                <a:gd name="T24" fmla="*/ 4 w 36"/>
                <a:gd name="T25" fmla="*/ 54 h 96"/>
                <a:gd name="T26" fmla="*/ 4 w 36"/>
                <a:gd name="T27" fmla="*/ 54 h 96"/>
                <a:gd name="T28" fmla="*/ 4 w 36"/>
                <a:gd name="T29" fmla="*/ 54 h 96"/>
                <a:gd name="T30" fmla="*/ 4 w 36"/>
                <a:gd name="T31" fmla="*/ 56 h 96"/>
                <a:gd name="T32" fmla="*/ 2 w 36"/>
                <a:gd name="T33" fmla="*/ 58 h 96"/>
                <a:gd name="T34" fmla="*/ 2 w 36"/>
                <a:gd name="T35" fmla="*/ 60 h 96"/>
                <a:gd name="T36" fmla="*/ 0 w 36"/>
                <a:gd name="T37" fmla="*/ 64 h 96"/>
                <a:gd name="T38" fmla="*/ 0 w 36"/>
                <a:gd name="T39" fmla="*/ 66 h 96"/>
                <a:gd name="T40" fmla="*/ 2 w 36"/>
                <a:gd name="T41" fmla="*/ 70 h 96"/>
                <a:gd name="T42" fmla="*/ 4 w 36"/>
                <a:gd name="T43" fmla="*/ 76 h 96"/>
                <a:gd name="T44" fmla="*/ 6 w 36"/>
                <a:gd name="T45" fmla="*/ 82 h 96"/>
                <a:gd name="T46" fmla="*/ 10 w 36"/>
                <a:gd name="T47" fmla="*/ 88 h 96"/>
                <a:gd name="T48" fmla="*/ 12 w 36"/>
                <a:gd name="T49" fmla="*/ 92 h 96"/>
                <a:gd name="T50" fmla="*/ 14 w 36"/>
                <a:gd name="T51" fmla="*/ 94 h 96"/>
                <a:gd name="T52" fmla="*/ 16 w 36"/>
                <a:gd name="T53" fmla="*/ 96 h 96"/>
                <a:gd name="T54" fmla="*/ 18 w 36"/>
                <a:gd name="T55" fmla="*/ 94 h 96"/>
                <a:gd name="T56" fmla="*/ 22 w 36"/>
                <a:gd name="T57" fmla="*/ 90 h 96"/>
                <a:gd name="T58" fmla="*/ 24 w 36"/>
                <a:gd name="T59" fmla="*/ 88 h 96"/>
                <a:gd name="T60" fmla="*/ 24 w 36"/>
                <a:gd name="T61" fmla="*/ 84 h 96"/>
                <a:gd name="T62" fmla="*/ 24 w 36"/>
                <a:gd name="T63" fmla="*/ 78 h 96"/>
                <a:gd name="T64" fmla="*/ 24 w 36"/>
                <a:gd name="T65" fmla="*/ 72 h 96"/>
                <a:gd name="T66" fmla="*/ 24 w 36"/>
                <a:gd name="T67" fmla="*/ 66 h 96"/>
                <a:gd name="T68" fmla="*/ 24 w 36"/>
                <a:gd name="T69" fmla="*/ 60 h 96"/>
                <a:gd name="T70" fmla="*/ 24 w 36"/>
                <a:gd name="T71" fmla="*/ 56 h 96"/>
                <a:gd name="T72" fmla="*/ 24 w 36"/>
                <a:gd name="T73" fmla="*/ 56 h 96"/>
                <a:gd name="T74" fmla="*/ 30 w 36"/>
                <a:gd name="T75" fmla="*/ 42 h 96"/>
                <a:gd name="T76" fmla="*/ 30 w 36"/>
                <a:gd name="T77" fmla="*/ 40 h 96"/>
                <a:gd name="T78" fmla="*/ 30 w 36"/>
                <a:gd name="T79" fmla="*/ 36 h 96"/>
                <a:gd name="T80" fmla="*/ 30 w 36"/>
                <a:gd name="T81" fmla="*/ 32 h 96"/>
                <a:gd name="T82" fmla="*/ 30 w 36"/>
                <a:gd name="T83" fmla="*/ 28 h 96"/>
                <a:gd name="T84" fmla="*/ 32 w 36"/>
                <a:gd name="T85" fmla="*/ 24 h 96"/>
                <a:gd name="T86" fmla="*/ 32 w 36"/>
                <a:gd name="T87" fmla="*/ 24 h 96"/>
                <a:gd name="T88" fmla="*/ 34 w 36"/>
                <a:gd name="T89" fmla="*/ 22 h 96"/>
                <a:gd name="T90" fmla="*/ 34 w 36"/>
                <a:gd name="T91" fmla="*/ 20 h 96"/>
                <a:gd name="T92" fmla="*/ 34 w 36"/>
                <a:gd name="T93" fmla="*/ 16 h 96"/>
                <a:gd name="T94" fmla="*/ 34 w 36"/>
                <a:gd name="T95" fmla="*/ 10 h 96"/>
                <a:gd name="T96" fmla="*/ 34 w 36"/>
                <a:gd name="T97" fmla="*/ 6 h 96"/>
                <a:gd name="T98" fmla="*/ 34 w 36"/>
                <a:gd name="T99" fmla="*/ 2 h 96"/>
                <a:gd name="T100" fmla="*/ 36 w 36"/>
                <a:gd name="T101" fmla="*/ 0 h 96"/>
                <a:gd name="T102" fmla="*/ 34 w 36"/>
                <a:gd name="T103" fmla="*/ 0 h 96"/>
                <a:gd name="T104" fmla="*/ 32 w 36"/>
                <a:gd name="T105" fmla="*/ 0 h 96"/>
                <a:gd name="T106" fmla="*/ 28 w 36"/>
                <a:gd name="T107" fmla="*/ 2 h 96"/>
                <a:gd name="T108" fmla="*/ 24 w 36"/>
                <a:gd name="T109" fmla="*/ 2 h 96"/>
                <a:gd name="T110" fmla="*/ 20 w 36"/>
                <a:gd name="T111" fmla="*/ 0 h 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6"/>
                <a:gd name="T169" fmla="*/ 0 h 96"/>
                <a:gd name="T170" fmla="*/ 36 w 36"/>
                <a:gd name="T171" fmla="*/ 96 h 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6" h="96">
                  <a:moveTo>
                    <a:pt x="20" y="0"/>
                  </a:moveTo>
                  <a:lnTo>
                    <a:pt x="20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2" y="12"/>
                  </a:lnTo>
                  <a:lnTo>
                    <a:pt x="0" y="26"/>
                  </a:lnTo>
                  <a:lnTo>
                    <a:pt x="0" y="40"/>
                  </a:lnTo>
                  <a:lnTo>
                    <a:pt x="2" y="48"/>
                  </a:lnTo>
                  <a:lnTo>
                    <a:pt x="2" y="52"/>
                  </a:lnTo>
                  <a:lnTo>
                    <a:pt x="4" y="54"/>
                  </a:lnTo>
                  <a:lnTo>
                    <a:pt x="4" y="56"/>
                  </a:lnTo>
                  <a:lnTo>
                    <a:pt x="2" y="58"/>
                  </a:lnTo>
                  <a:lnTo>
                    <a:pt x="2" y="60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2" y="70"/>
                  </a:lnTo>
                  <a:lnTo>
                    <a:pt x="4" y="76"/>
                  </a:lnTo>
                  <a:lnTo>
                    <a:pt x="6" y="82"/>
                  </a:lnTo>
                  <a:lnTo>
                    <a:pt x="10" y="88"/>
                  </a:lnTo>
                  <a:lnTo>
                    <a:pt x="12" y="92"/>
                  </a:lnTo>
                  <a:lnTo>
                    <a:pt x="14" y="94"/>
                  </a:lnTo>
                  <a:lnTo>
                    <a:pt x="16" y="96"/>
                  </a:lnTo>
                  <a:lnTo>
                    <a:pt x="18" y="94"/>
                  </a:lnTo>
                  <a:lnTo>
                    <a:pt x="22" y="90"/>
                  </a:lnTo>
                  <a:lnTo>
                    <a:pt x="24" y="88"/>
                  </a:lnTo>
                  <a:lnTo>
                    <a:pt x="24" y="84"/>
                  </a:lnTo>
                  <a:lnTo>
                    <a:pt x="24" y="78"/>
                  </a:lnTo>
                  <a:lnTo>
                    <a:pt x="24" y="72"/>
                  </a:lnTo>
                  <a:lnTo>
                    <a:pt x="24" y="66"/>
                  </a:lnTo>
                  <a:lnTo>
                    <a:pt x="24" y="60"/>
                  </a:lnTo>
                  <a:lnTo>
                    <a:pt x="24" y="56"/>
                  </a:lnTo>
                  <a:lnTo>
                    <a:pt x="30" y="42"/>
                  </a:lnTo>
                  <a:lnTo>
                    <a:pt x="30" y="40"/>
                  </a:lnTo>
                  <a:lnTo>
                    <a:pt x="30" y="36"/>
                  </a:lnTo>
                  <a:lnTo>
                    <a:pt x="30" y="32"/>
                  </a:lnTo>
                  <a:lnTo>
                    <a:pt x="30" y="28"/>
                  </a:lnTo>
                  <a:lnTo>
                    <a:pt x="32" y="24"/>
                  </a:lnTo>
                  <a:lnTo>
                    <a:pt x="34" y="22"/>
                  </a:lnTo>
                  <a:lnTo>
                    <a:pt x="34" y="20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4" y="6"/>
                  </a:lnTo>
                  <a:lnTo>
                    <a:pt x="34" y="2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28" y="2"/>
                  </a:lnTo>
                  <a:lnTo>
                    <a:pt x="24" y="2"/>
                  </a:lnTo>
                  <a:lnTo>
                    <a:pt x="20" y="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79" name="Freeform 313"/>
            <p:cNvSpPr>
              <a:spLocks/>
            </p:cNvSpPr>
            <p:nvPr/>
          </p:nvSpPr>
          <p:spPr bwMode="gray">
            <a:xfrm>
              <a:off x="2331" y="2968"/>
              <a:ext cx="32" cy="34"/>
            </a:xfrm>
            <a:custGeom>
              <a:avLst/>
              <a:gdLst>
                <a:gd name="T0" fmla="*/ 2 w 32"/>
                <a:gd name="T1" fmla="*/ 28 h 34"/>
                <a:gd name="T2" fmla="*/ 2 w 32"/>
                <a:gd name="T3" fmla="*/ 28 h 34"/>
                <a:gd name="T4" fmla="*/ 0 w 32"/>
                <a:gd name="T5" fmla="*/ 30 h 34"/>
                <a:gd name="T6" fmla="*/ 0 w 32"/>
                <a:gd name="T7" fmla="*/ 30 h 34"/>
                <a:gd name="T8" fmla="*/ 2 w 32"/>
                <a:gd name="T9" fmla="*/ 32 h 34"/>
                <a:gd name="T10" fmla="*/ 4 w 32"/>
                <a:gd name="T11" fmla="*/ 34 h 34"/>
                <a:gd name="T12" fmla="*/ 6 w 32"/>
                <a:gd name="T13" fmla="*/ 32 h 34"/>
                <a:gd name="T14" fmla="*/ 10 w 32"/>
                <a:gd name="T15" fmla="*/ 32 h 34"/>
                <a:gd name="T16" fmla="*/ 12 w 32"/>
                <a:gd name="T17" fmla="*/ 30 h 34"/>
                <a:gd name="T18" fmla="*/ 16 w 32"/>
                <a:gd name="T19" fmla="*/ 26 h 34"/>
                <a:gd name="T20" fmla="*/ 20 w 32"/>
                <a:gd name="T21" fmla="*/ 24 h 34"/>
                <a:gd name="T22" fmla="*/ 22 w 32"/>
                <a:gd name="T23" fmla="*/ 22 h 34"/>
                <a:gd name="T24" fmla="*/ 22 w 32"/>
                <a:gd name="T25" fmla="*/ 22 h 34"/>
                <a:gd name="T26" fmla="*/ 22 w 32"/>
                <a:gd name="T27" fmla="*/ 22 h 34"/>
                <a:gd name="T28" fmla="*/ 24 w 32"/>
                <a:gd name="T29" fmla="*/ 20 h 34"/>
                <a:gd name="T30" fmla="*/ 26 w 32"/>
                <a:gd name="T31" fmla="*/ 16 h 34"/>
                <a:gd name="T32" fmla="*/ 28 w 32"/>
                <a:gd name="T33" fmla="*/ 12 h 34"/>
                <a:gd name="T34" fmla="*/ 30 w 32"/>
                <a:gd name="T35" fmla="*/ 10 h 34"/>
                <a:gd name="T36" fmla="*/ 32 w 32"/>
                <a:gd name="T37" fmla="*/ 6 h 34"/>
                <a:gd name="T38" fmla="*/ 32 w 32"/>
                <a:gd name="T39" fmla="*/ 4 h 34"/>
                <a:gd name="T40" fmla="*/ 32 w 32"/>
                <a:gd name="T41" fmla="*/ 4 h 34"/>
                <a:gd name="T42" fmla="*/ 32 w 32"/>
                <a:gd name="T43" fmla="*/ 2 h 34"/>
                <a:gd name="T44" fmla="*/ 30 w 32"/>
                <a:gd name="T45" fmla="*/ 0 h 34"/>
                <a:gd name="T46" fmla="*/ 28 w 32"/>
                <a:gd name="T47" fmla="*/ 0 h 34"/>
                <a:gd name="T48" fmla="*/ 26 w 32"/>
                <a:gd name="T49" fmla="*/ 0 h 34"/>
                <a:gd name="T50" fmla="*/ 22 w 32"/>
                <a:gd name="T51" fmla="*/ 2 h 34"/>
                <a:gd name="T52" fmla="*/ 20 w 32"/>
                <a:gd name="T53" fmla="*/ 6 h 34"/>
                <a:gd name="T54" fmla="*/ 16 w 32"/>
                <a:gd name="T55" fmla="*/ 10 h 34"/>
                <a:gd name="T56" fmla="*/ 12 w 32"/>
                <a:gd name="T57" fmla="*/ 14 h 34"/>
                <a:gd name="T58" fmla="*/ 8 w 32"/>
                <a:gd name="T59" fmla="*/ 20 h 34"/>
                <a:gd name="T60" fmla="*/ 4 w 32"/>
                <a:gd name="T61" fmla="*/ 24 h 34"/>
                <a:gd name="T62" fmla="*/ 2 w 32"/>
                <a:gd name="T63" fmla="*/ 26 h 34"/>
                <a:gd name="T64" fmla="*/ 2 w 32"/>
                <a:gd name="T65" fmla="*/ 28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2"/>
                <a:gd name="T100" fmla="*/ 0 h 34"/>
                <a:gd name="T101" fmla="*/ 32 w 32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2" h="34">
                  <a:moveTo>
                    <a:pt x="2" y="28"/>
                  </a:moveTo>
                  <a:lnTo>
                    <a:pt x="2" y="28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4" y="34"/>
                  </a:lnTo>
                  <a:lnTo>
                    <a:pt x="6" y="32"/>
                  </a:lnTo>
                  <a:lnTo>
                    <a:pt x="10" y="32"/>
                  </a:lnTo>
                  <a:lnTo>
                    <a:pt x="12" y="30"/>
                  </a:lnTo>
                  <a:lnTo>
                    <a:pt x="16" y="26"/>
                  </a:lnTo>
                  <a:lnTo>
                    <a:pt x="20" y="24"/>
                  </a:lnTo>
                  <a:lnTo>
                    <a:pt x="22" y="22"/>
                  </a:lnTo>
                  <a:lnTo>
                    <a:pt x="24" y="20"/>
                  </a:lnTo>
                  <a:lnTo>
                    <a:pt x="26" y="16"/>
                  </a:lnTo>
                  <a:lnTo>
                    <a:pt x="28" y="12"/>
                  </a:lnTo>
                  <a:lnTo>
                    <a:pt x="30" y="10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20" y="6"/>
                  </a:lnTo>
                  <a:lnTo>
                    <a:pt x="16" y="10"/>
                  </a:lnTo>
                  <a:lnTo>
                    <a:pt x="12" y="14"/>
                  </a:lnTo>
                  <a:lnTo>
                    <a:pt x="8" y="20"/>
                  </a:lnTo>
                  <a:lnTo>
                    <a:pt x="4" y="24"/>
                  </a:lnTo>
                  <a:lnTo>
                    <a:pt x="2" y="26"/>
                  </a:lnTo>
                  <a:lnTo>
                    <a:pt x="2" y="28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80" name="Freeform 314"/>
            <p:cNvSpPr>
              <a:spLocks/>
            </p:cNvSpPr>
            <p:nvPr/>
          </p:nvSpPr>
          <p:spPr bwMode="gray">
            <a:xfrm>
              <a:off x="2391" y="2992"/>
              <a:ext cx="60" cy="46"/>
            </a:xfrm>
            <a:custGeom>
              <a:avLst/>
              <a:gdLst>
                <a:gd name="T0" fmla="*/ 42 w 60"/>
                <a:gd name="T1" fmla="*/ 2 h 46"/>
                <a:gd name="T2" fmla="*/ 30 w 60"/>
                <a:gd name="T3" fmla="*/ 8 h 46"/>
                <a:gd name="T4" fmla="*/ 20 w 60"/>
                <a:gd name="T5" fmla="*/ 10 h 46"/>
                <a:gd name="T6" fmla="*/ 6 w 60"/>
                <a:gd name="T7" fmla="*/ 16 h 46"/>
                <a:gd name="T8" fmla="*/ 6 w 60"/>
                <a:gd name="T9" fmla="*/ 18 h 46"/>
                <a:gd name="T10" fmla="*/ 4 w 60"/>
                <a:gd name="T11" fmla="*/ 20 h 46"/>
                <a:gd name="T12" fmla="*/ 2 w 60"/>
                <a:gd name="T13" fmla="*/ 22 h 46"/>
                <a:gd name="T14" fmla="*/ 2 w 60"/>
                <a:gd name="T15" fmla="*/ 26 h 46"/>
                <a:gd name="T16" fmla="*/ 0 w 60"/>
                <a:gd name="T17" fmla="*/ 30 h 46"/>
                <a:gd name="T18" fmla="*/ 0 w 60"/>
                <a:gd name="T19" fmla="*/ 32 h 46"/>
                <a:gd name="T20" fmla="*/ 0 w 60"/>
                <a:gd name="T21" fmla="*/ 34 h 46"/>
                <a:gd name="T22" fmla="*/ 2 w 60"/>
                <a:gd name="T23" fmla="*/ 36 h 46"/>
                <a:gd name="T24" fmla="*/ 8 w 60"/>
                <a:gd name="T25" fmla="*/ 34 h 46"/>
                <a:gd name="T26" fmla="*/ 12 w 60"/>
                <a:gd name="T27" fmla="*/ 34 h 46"/>
                <a:gd name="T28" fmla="*/ 16 w 60"/>
                <a:gd name="T29" fmla="*/ 32 h 46"/>
                <a:gd name="T30" fmla="*/ 20 w 60"/>
                <a:gd name="T31" fmla="*/ 32 h 46"/>
                <a:gd name="T32" fmla="*/ 20 w 60"/>
                <a:gd name="T33" fmla="*/ 32 h 46"/>
                <a:gd name="T34" fmla="*/ 20 w 60"/>
                <a:gd name="T35" fmla="*/ 32 h 46"/>
                <a:gd name="T36" fmla="*/ 20 w 60"/>
                <a:gd name="T37" fmla="*/ 34 h 46"/>
                <a:gd name="T38" fmla="*/ 20 w 60"/>
                <a:gd name="T39" fmla="*/ 38 h 46"/>
                <a:gd name="T40" fmla="*/ 22 w 60"/>
                <a:gd name="T41" fmla="*/ 40 h 46"/>
                <a:gd name="T42" fmla="*/ 24 w 60"/>
                <a:gd name="T43" fmla="*/ 42 h 46"/>
                <a:gd name="T44" fmla="*/ 26 w 60"/>
                <a:gd name="T45" fmla="*/ 44 h 46"/>
                <a:gd name="T46" fmla="*/ 30 w 60"/>
                <a:gd name="T47" fmla="*/ 44 h 46"/>
                <a:gd name="T48" fmla="*/ 32 w 60"/>
                <a:gd name="T49" fmla="*/ 46 h 46"/>
                <a:gd name="T50" fmla="*/ 36 w 60"/>
                <a:gd name="T51" fmla="*/ 46 h 46"/>
                <a:gd name="T52" fmla="*/ 40 w 60"/>
                <a:gd name="T53" fmla="*/ 46 h 46"/>
                <a:gd name="T54" fmla="*/ 42 w 60"/>
                <a:gd name="T55" fmla="*/ 46 h 46"/>
                <a:gd name="T56" fmla="*/ 44 w 60"/>
                <a:gd name="T57" fmla="*/ 42 h 46"/>
                <a:gd name="T58" fmla="*/ 44 w 60"/>
                <a:gd name="T59" fmla="*/ 38 h 46"/>
                <a:gd name="T60" fmla="*/ 44 w 60"/>
                <a:gd name="T61" fmla="*/ 34 h 46"/>
                <a:gd name="T62" fmla="*/ 42 w 60"/>
                <a:gd name="T63" fmla="*/ 32 h 46"/>
                <a:gd name="T64" fmla="*/ 42 w 60"/>
                <a:gd name="T65" fmla="*/ 30 h 46"/>
                <a:gd name="T66" fmla="*/ 44 w 60"/>
                <a:gd name="T67" fmla="*/ 28 h 46"/>
                <a:gd name="T68" fmla="*/ 46 w 60"/>
                <a:gd name="T69" fmla="*/ 28 h 46"/>
                <a:gd name="T70" fmla="*/ 48 w 60"/>
                <a:gd name="T71" fmla="*/ 30 h 46"/>
                <a:gd name="T72" fmla="*/ 50 w 60"/>
                <a:gd name="T73" fmla="*/ 32 h 46"/>
                <a:gd name="T74" fmla="*/ 52 w 60"/>
                <a:gd name="T75" fmla="*/ 34 h 46"/>
                <a:gd name="T76" fmla="*/ 54 w 60"/>
                <a:gd name="T77" fmla="*/ 36 h 46"/>
                <a:gd name="T78" fmla="*/ 56 w 60"/>
                <a:gd name="T79" fmla="*/ 34 h 46"/>
                <a:gd name="T80" fmla="*/ 58 w 60"/>
                <a:gd name="T81" fmla="*/ 30 h 46"/>
                <a:gd name="T82" fmla="*/ 60 w 60"/>
                <a:gd name="T83" fmla="*/ 24 h 46"/>
                <a:gd name="T84" fmla="*/ 60 w 60"/>
                <a:gd name="T85" fmla="*/ 20 h 46"/>
                <a:gd name="T86" fmla="*/ 60 w 60"/>
                <a:gd name="T87" fmla="*/ 16 h 46"/>
                <a:gd name="T88" fmla="*/ 58 w 60"/>
                <a:gd name="T89" fmla="*/ 12 h 46"/>
                <a:gd name="T90" fmla="*/ 56 w 60"/>
                <a:gd name="T91" fmla="*/ 8 h 46"/>
                <a:gd name="T92" fmla="*/ 52 w 60"/>
                <a:gd name="T93" fmla="*/ 4 h 46"/>
                <a:gd name="T94" fmla="*/ 48 w 60"/>
                <a:gd name="T95" fmla="*/ 2 h 46"/>
                <a:gd name="T96" fmla="*/ 46 w 60"/>
                <a:gd name="T97" fmla="*/ 0 h 46"/>
                <a:gd name="T98" fmla="*/ 42 w 60"/>
                <a:gd name="T99" fmla="*/ 2 h 4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0"/>
                <a:gd name="T151" fmla="*/ 0 h 46"/>
                <a:gd name="T152" fmla="*/ 60 w 60"/>
                <a:gd name="T153" fmla="*/ 46 h 4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0" h="46">
                  <a:moveTo>
                    <a:pt x="42" y="2"/>
                  </a:moveTo>
                  <a:lnTo>
                    <a:pt x="30" y="8"/>
                  </a:lnTo>
                  <a:lnTo>
                    <a:pt x="20" y="10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4" y="20"/>
                  </a:lnTo>
                  <a:lnTo>
                    <a:pt x="2" y="22"/>
                  </a:lnTo>
                  <a:lnTo>
                    <a:pt x="2" y="26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2" y="36"/>
                  </a:lnTo>
                  <a:lnTo>
                    <a:pt x="8" y="34"/>
                  </a:lnTo>
                  <a:lnTo>
                    <a:pt x="12" y="34"/>
                  </a:lnTo>
                  <a:lnTo>
                    <a:pt x="16" y="32"/>
                  </a:lnTo>
                  <a:lnTo>
                    <a:pt x="20" y="32"/>
                  </a:lnTo>
                  <a:lnTo>
                    <a:pt x="20" y="34"/>
                  </a:lnTo>
                  <a:lnTo>
                    <a:pt x="20" y="38"/>
                  </a:lnTo>
                  <a:lnTo>
                    <a:pt x="22" y="40"/>
                  </a:lnTo>
                  <a:lnTo>
                    <a:pt x="24" y="42"/>
                  </a:lnTo>
                  <a:lnTo>
                    <a:pt x="26" y="44"/>
                  </a:lnTo>
                  <a:lnTo>
                    <a:pt x="30" y="44"/>
                  </a:lnTo>
                  <a:lnTo>
                    <a:pt x="32" y="46"/>
                  </a:lnTo>
                  <a:lnTo>
                    <a:pt x="36" y="46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4" y="42"/>
                  </a:lnTo>
                  <a:lnTo>
                    <a:pt x="44" y="38"/>
                  </a:lnTo>
                  <a:lnTo>
                    <a:pt x="44" y="34"/>
                  </a:lnTo>
                  <a:lnTo>
                    <a:pt x="42" y="32"/>
                  </a:lnTo>
                  <a:lnTo>
                    <a:pt x="42" y="30"/>
                  </a:lnTo>
                  <a:lnTo>
                    <a:pt x="44" y="28"/>
                  </a:lnTo>
                  <a:lnTo>
                    <a:pt x="46" y="28"/>
                  </a:lnTo>
                  <a:lnTo>
                    <a:pt x="48" y="30"/>
                  </a:lnTo>
                  <a:lnTo>
                    <a:pt x="50" y="32"/>
                  </a:lnTo>
                  <a:lnTo>
                    <a:pt x="52" y="34"/>
                  </a:lnTo>
                  <a:lnTo>
                    <a:pt x="54" y="36"/>
                  </a:lnTo>
                  <a:lnTo>
                    <a:pt x="56" y="34"/>
                  </a:lnTo>
                  <a:lnTo>
                    <a:pt x="58" y="30"/>
                  </a:lnTo>
                  <a:lnTo>
                    <a:pt x="60" y="24"/>
                  </a:lnTo>
                  <a:lnTo>
                    <a:pt x="60" y="20"/>
                  </a:lnTo>
                  <a:lnTo>
                    <a:pt x="60" y="16"/>
                  </a:lnTo>
                  <a:lnTo>
                    <a:pt x="58" y="12"/>
                  </a:lnTo>
                  <a:lnTo>
                    <a:pt x="56" y="8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42" y="2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81" name="Freeform 315"/>
            <p:cNvSpPr>
              <a:spLocks/>
            </p:cNvSpPr>
            <p:nvPr/>
          </p:nvSpPr>
          <p:spPr bwMode="gray">
            <a:xfrm>
              <a:off x="2249" y="3020"/>
              <a:ext cx="108" cy="96"/>
            </a:xfrm>
            <a:custGeom>
              <a:avLst/>
              <a:gdLst>
                <a:gd name="T0" fmla="*/ 70 w 108"/>
                <a:gd name="T1" fmla="*/ 46 h 96"/>
                <a:gd name="T2" fmla="*/ 90 w 108"/>
                <a:gd name="T3" fmla="*/ 46 h 96"/>
                <a:gd name="T4" fmla="*/ 100 w 108"/>
                <a:gd name="T5" fmla="*/ 44 h 96"/>
                <a:gd name="T6" fmla="*/ 86 w 108"/>
                <a:gd name="T7" fmla="*/ 38 h 96"/>
                <a:gd name="T8" fmla="*/ 108 w 108"/>
                <a:gd name="T9" fmla="*/ 30 h 96"/>
                <a:gd name="T10" fmla="*/ 108 w 108"/>
                <a:gd name="T11" fmla="*/ 26 h 96"/>
                <a:gd name="T12" fmla="*/ 104 w 108"/>
                <a:gd name="T13" fmla="*/ 22 h 96"/>
                <a:gd name="T14" fmla="*/ 98 w 108"/>
                <a:gd name="T15" fmla="*/ 16 h 96"/>
                <a:gd name="T16" fmla="*/ 92 w 108"/>
                <a:gd name="T17" fmla="*/ 10 h 96"/>
                <a:gd name="T18" fmla="*/ 90 w 108"/>
                <a:gd name="T19" fmla="*/ 6 h 96"/>
                <a:gd name="T20" fmla="*/ 88 w 108"/>
                <a:gd name="T21" fmla="*/ 4 h 96"/>
                <a:gd name="T22" fmla="*/ 84 w 108"/>
                <a:gd name="T23" fmla="*/ 0 h 96"/>
                <a:gd name="T24" fmla="*/ 78 w 108"/>
                <a:gd name="T25" fmla="*/ 2 h 96"/>
                <a:gd name="T26" fmla="*/ 72 w 108"/>
                <a:gd name="T27" fmla="*/ 4 h 96"/>
                <a:gd name="T28" fmla="*/ 66 w 108"/>
                <a:gd name="T29" fmla="*/ 10 h 96"/>
                <a:gd name="T30" fmla="*/ 58 w 108"/>
                <a:gd name="T31" fmla="*/ 14 h 96"/>
                <a:gd name="T32" fmla="*/ 48 w 108"/>
                <a:gd name="T33" fmla="*/ 38 h 96"/>
                <a:gd name="T34" fmla="*/ 42 w 108"/>
                <a:gd name="T35" fmla="*/ 40 h 96"/>
                <a:gd name="T36" fmla="*/ 36 w 108"/>
                <a:gd name="T37" fmla="*/ 46 h 96"/>
                <a:gd name="T38" fmla="*/ 30 w 108"/>
                <a:gd name="T39" fmla="*/ 48 h 96"/>
                <a:gd name="T40" fmla="*/ 24 w 108"/>
                <a:gd name="T41" fmla="*/ 54 h 96"/>
                <a:gd name="T42" fmla="*/ 18 w 108"/>
                <a:gd name="T43" fmla="*/ 60 h 96"/>
                <a:gd name="T44" fmla="*/ 16 w 108"/>
                <a:gd name="T45" fmla="*/ 64 h 96"/>
                <a:gd name="T46" fmla="*/ 0 w 108"/>
                <a:gd name="T47" fmla="*/ 88 h 96"/>
                <a:gd name="T48" fmla="*/ 2 w 108"/>
                <a:gd name="T49" fmla="*/ 90 h 96"/>
                <a:gd name="T50" fmla="*/ 10 w 108"/>
                <a:gd name="T51" fmla="*/ 94 h 96"/>
                <a:gd name="T52" fmla="*/ 16 w 108"/>
                <a:gd name="T53" fmla="*/ 96 h 96"/>
                <a:gd name="T54" fmla="*/ 22 w 108"/>
                <a:gd name="T55" fmla="*/ 90 h 96"/>
                <a:gd name="T56" fmla="*/ 24 w 108"/>
                <a:gd name="T57" fmla="*/ 86 h 96"/>
                <a:gd name="T58" fmla="*/ 28 w 108"/>
                <a:gd name="T59" fmla="*/ 82 h 96"/>
                <a:gd name="T60" fmla="*/ 32 w 108"/>
                <a:gd name="T61" fmla="*/ 80 h 96"/>
                <a:gd name="T62" fmla="*/ 46 w 108"/>
                <a:gd name="T63" fmla="*/ 74 h 96"/>
                <a:gd name="T64" fmla="*/ 62 w 108"/>
                <a:gd name="T65" fmla="*/ 56 h 9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8"/>
                <a:gd name="T100" fmla="*/ 0 h 96"/>
                <a:gd name="T101" fmla="*/ 108 w 108"/>
                <a:gd name="T102" fmla="*/ 96 h 9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8" h="96">
                  <a:moveTo>
                    <a:pt x="62" y="56"/>
                  </a:moveTo>
                  <a:lnTo>
                    <a:pt x="70" y="46"/>
                  </a:lnTo>
                  <a:lnTo>
                    <a:pt x="84" y="46"/>
                  </a:lnTo>
                  <a:lnTo>
                    <a:pt x="90" y="46"/>
                  </a:lnTo>
                  <a:lnTo>
                    <a:pt x="96" y="44"/>
                  </a:lnTo>
                  <a:lnTo>
                    <a:pt x="100" y="44"/>
                  </a:lnTo>
                  <a:lnTo>
                    <a:pt x="102" y="42"/>
                  </a:lnTo>
                  <a:lnTo>
                    <a:pt x="86" y="38"/>
                  </a:lnTo>
                  <a:lnTo>
                    <a:pt x="108" y="32"/>
                  </a:lnTo>
                  <a:lnTo>
                    <a:pt x="108" y="30"/>
                  </a:lnTo>
                  <a:lnTo>
                    <a:pt x="108" y="28"/>
                  </a:lnTo>
                  <a:lnTo>
                    <a:pt x="108" y="26"/>
                  </a:lnTo>
                  <a:lnTo>
                    <a:pt x="104" y="24"/>
                  </a:lnTo>
                  <a:lnTo>
                    <a:pt x="104" y="22"/>
                  </a:lnTo>
                  <a:lnTo>
                    <a:pt x="102" y="20"/>
                  </a:lnTo>
                  <a:lnTo>
                    <a:pt x="98" y="16"/>
                  </a:lnTo>
                  <a:lnTo>
                    <a:pt x="96" y="14"/>
                  </a:lnTo>
                  <a:lnTo>
                    <a:pt x="92" y="10"/>
                  </a:lnTo>
                  <a:lnTo>
                    <a:pt x="90" y="8"/>
                  </a:lnTo>
                  <a:lnTo>
                    <a:pt x="90" y="6"/>
                  </a:lnTo>
                  <a:lnTo>
                    <a:pt x="88" y="6"/>
                  </a:lnTo>
                  <a:lnTo>
                    <a:pt x="88" y="4"/>
                  </a:lnTo>
                  <a:lnTo>
                    <a:pt x="86" y="2"/>
                  </a:lnTo>
                  <a:lnTo>
                    <a:pt x="84" y="0"/>
                  </a:lnTo>
                  <a:lnTo>
                    <a:pt x="82" y="0"/>
                  </a:lnTo>
                  <a:lnTo>
                    <a:pt x="78" y="2"/>
                  </a:lnTo>
                  <a:lnTo>
                    <a:pt x="74" y="4"/>
                  </a:lnTo>
                  <a:lnTo>
                    <a:pt x="72" y="4"/>
                  </a:lnTo>
                  <a:lnTo>
                    <a:pt x="70" y="6"/>
                  </a:lnTo>
                  <a:lnTo>
                    <a:pt x="66" y="10"/>
                  </a:lnTo>
                  <a:lnTo>
                    <a:pt x="62" y="12"/>
                  </a:lnTo>
                  <a:lnTo>
                    <a:pt x="58" y="14"/>
                  </a:lnTo>
                  <a:lnTo>
                    <a:pt x="48" y="36"/>
                  </a:lnTo>
                  <a:lnTo>
                    <a:pt x="48" y="38"/>
                  </a:lnTo>
                  <a:lnTo>
                    <a:pt x="46" y="38"/>
                  </a:lnTo>
                  <a:lnTo>
                    <a:pt x="42" y="40"/>
                  </a:lnTo>
                  <a:lnTo>
                    <a:pt x="38" y="44"/>
                  </a:lnTo>
                  <a:lnTo>
                    <a:pt x="36" y="46"/>
                  </a:lnTo>
                  <a:lnTo>
                    <a:pt x="32" y="48"/>
                  </a:lnTo>
                  <a:lnTo>
                    <a:pt x="30" y="48"/>
                  </a:lnTo>
                  <a:lnTo>
                    <a:pt x="26" y="52"/>
                  </a:lnTo>
                  <a:lnTo>
                    <a:pt x="24" y="54"/>
                  </a:lnTo>
                  <a:lnTo>
                    <a:pt x="20" y="58"/>
                  </a:lnTo>
                  <a:lnTo>
                    <a:pt x="18" y="60"/>
                  </a:lnTo>
                  <a:lnTo>
                    <a:pt x="16" y="62"/>
                  </a:lnTo>
                  <a:lnTo>
                    <a:pt x="16" y="64"/>
                  </a:lnTo>
                  <a:lnTo>
                    <a:pt x="8" y="84"/>
                  </a:lnTo>
                  <a:lnTo>
                    <a:pt x="0" y="88"/>
                  </a:lnTo>
                  <a:lnTo>
                    <a:pt x="2" y="90"/>
                  </a:lnTo>
                  <a:lnTo>
                    <a:pt x="6" y="92"/>
                  </a:lnTo>
                  <a:lnTo>
                    <a:pt x="10" y="94"/>
                  </a:lnTo>
                  <a:lnTo>
                    <a:pt x="14" y="96"/>
                  </a:lnTo>
                  <a:lnTo>
                    <a:pt x="16" y="96"/>
                  </a:lnTo>
                  <a:lnTo>
                    <a:pt x="18" y="94"/>
                  </a:lnTo>
                  <a:lnTo>
                    <a:pt x="22" y="90"/>
                  </a:lnTo>
                  <a:lnTo>
                    <a:pt x="24" y="86"/>
                  </a:lnTo>
                  <a:lnTo>
                    <a:pt x="26" y="84"/>
                  </a:lnTo>
                  <a:lnTo>
                    <a:pt x="28" y="82"/>
                  </a:lnTo>
                  <a:lnTo>
                    <a:pt x="32" y="80"/>
                  </a:lnTo>
                  <a:lnTo>
                    <a:pt x="38" y="78"/>
                  </a:lnTo>
                  <a:lnTo>
                    <a:pt x="46" y="74"/>
                  </a:lnTo>
                  <a:lnTo>
                    <a:pt x="54" y="70"/>
                  </a:lnTo>
                  <a:lnTo>
                    <a:pt x="62" y="56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82" name="Freeform 316"/>
            <p:cNvSpPr>
              <a:spLocks/>
            </p:cNvSpPr>
            <p:nvPr/>
          </p:nvSpPr>
          <p:spPr bwMode="gray">
            <a:xfrm>
              <a:off x="2229" y="3062"/>
              <a:ext cx="120" cy="110"/>
            </a:xfrm>
            <a:custGeom>
              <a:avLst/>
              <a:gdLst>
                <a:gd name="T0" fmla="*/ 102 w 120"/>
                <a:gd name="T1" fmla="*/ 32 h 110"/>
                <a:gd name="T2" fmla="*/ 104 w 120"/>
                <a:gd name="T3" fmla="*/ 34 h 110"/>
                <a:gd name="T4" fmla="*/ 112 w 120"/>
                <a:gd name="T5" fmla="*/ 36 h 110"/>
                <a:gd name="T6" fmla="*/ 120 w 120"/>
                <a:gd name="T7" fmla="*/ 42 h 110"/>
                <a:gd name="T8" fmla="*/ 116 w 120"/>
                <a:gd name="T9" fmla="*/ 46 h 110"/>
                <a:gd name="T10" fmla="*/ 114 w 120"/>
                <a:gd name="T11" fmla="*/ 48 h 110"/>
                <a:gd name="T12" fmla="*/ 106 w 120"/>
                <a:gd name="T13" fmla="*/ 50 h 110"/>
                <a:gd name="T14" fmla="*/ 102 w 120"/>
                <a:gd name="T15" fmla="*/ 54 h 110"/>
                <a:gd name="T16" fmla="*/ 100 w 120"/>
                <a:gd name="T17" fmla="*/ 56 h 110"/>
                <a:gd name="T18" fmla="*/ 94 w 120"/>
                <a:gd name="T19" fmla="*/ 70 h 110"/>
                <a:gd name="T20" fmla="*/ 88 w 120"/>
                <a:gd name="T21" fmla="*/ 76 h 110"/>
                <a:gd name="T22" fmla="*/ 86 w 120"/>
                <a:gd name="T23" fmla="*/ 80 h 110"/>
                <a:gd name="T24" fmla="*/ 84 w 120"/>
                <a:gd name="T25" fmla="*/ 84 h 110"/>
                <a:gd name="T26" fmla="*/ 82 w 120"/>
                <a:gd name="T27" fmla="*/ 94 h 110"/>
                <a:gd name="T28" fmla="*/ 78 w 120"/>
                <a:gd name="T29" fmla="*/ 102 h 110"/>
                <a:gd name="T30" fmla="*/ 74 w 120"/>
                <a:gd name="T31" fmla="*/ 106 h 110"/>
                <a:gd name="T32" fmla="*/ 66 w 120"/>
                <a:gd name="T33" fmla="*/ 108 h 110"/>
                <a:gd name="T34" fmla="*/ 60 w 120"/>
                <a:gd name="T35" fmla="*/ 100 h 110"/>
                <a:gd name="T36" fmla="*/ 50 w 120"/>
                <a:gd name="T37" fmla="*/ 98 h 110"/>
                <a:gd name="T38" fmla="*/ 46 w 120"/>
                <a:gd name="T39" fmla="*/ 96 h 110"/>
                <a:gd name="T40" fmla="*/ 40 w 120"/>
                <a:gd name="T41" fmla="*/ 96 h 110"/>
                <a:gd name="T42" fmla="*/ 34 w 120"/>
                <a:gd name="T43" fmla="*/ 96 h 110"/>
                <a:gd name="T44" fmla="*/ 26 w 120"/>
                <a:gd name="T45" fmla="*/ 94 h 110"/>
                <a:gd name="T46" fmla="*/ 22 w 120"/>
                <a:gd name="T47" fmla="*/ 90 h 110"/>
                <a:gd name="T48" fmla="*/ 16 w 120"/>
                <a:gd name="T49" fmla="*/ 86 h 110"/>
                <a:gd name="T50" fmla="*/ 6 w 120"/>
                <a:gd name="T51" fmla="*/ 82 h 110"/>
                <a:gd name="T52" fmla="*/ 0 w 120"/>
                <a:gd name="T53" fmla="*/ 78 h 110"/>
                <a:gd name="T54" fmla="*/ 0 w 120"/>
                <a:gd name="T55" fmla="*/ 74 h 110"/>
                <a:gd name="T56" fmla="*/ 4 w 120"/>
                <a:gd name="T57" fmla="*/ 72 h 110"/>
                <a:gd name="T58" fmla="*/ 2 w 120"/>
                <a:gd name="T59" fmla="*/ 60 h 110"/>
                <a:gd name="T60" fmla="*/ 2 w 120"/>
                <a:gd name="T61" fmla="*/ 52 h 110"/>
                <a:gd name="T62" fmla="*/ 6 w 120"/>
                <a:gd name="T63" fmla="*/ 44 h 110"/>
                <a:gd name="T64" fmla="*/ 8 w 120"/>
                <a:gd name="T65" fmla="*/ 42 h 110"/>
                <a:gd name="T66" fmla="*/ 20 w 120"/>
                <a:gd name="T67" fmla="*/ 46 h 110"/>
                <a:gd name="T68" fmla="*/ 22 w 120"/>
                <a:gd name="T69" fmla="*/ 48 h 110"/>
                <a:gd name="T70" fmla="*/ 28 w 120"/>
                <a:gd name="T71" fmla="*/ 52 h 110"/>
                <a:gd name="T72" fmla="*/ 36 w 120"/>
                <a:gd name="T73" fmla="*/ 52 h 110"/>
                <a:gd name="T74" fmla="*/ 44 w 120"/>
                <a:gd name="T75" fmla="*/ 44 h 110"/>
                <a:gd name="T76" fmla="*/ 48 w 120"/>
                <a:gd name="T77" fmla="*/ 42 h 110"/>
                <a:gd name="T78" fmla="*/ 56 w 120"/>
                <a:gd name="T79" fmla="*/ 38 h 110"/>
                <a:gd name="T80" fmla="*/ 62 w 120"/>
                <a:gd name="T81" fmla="*/ 34 h 110"/>
                <a:gd name="T82" fmla="*/ 70 w 120"/>
                <a:gd name="T83" fmla="*/ 30 h 110"/>
                <a:gd name="T84" fmla="*/ 74 w 120"/>
                <a:gd name="T85" fmla="*/ 28 h 110"/>
                <a:gd name="T86" fmla="*/ 90 w 120"/>
                <a:gd name="T87" fmla="*/ 4 h 110"/>
                <a:gd name="T88" fmla="*/ 94 w 120"/>
                <a:gd name="T89" fmla="*/ 4 h 110"/>
                <a:gd name="T90" fmla="*/ 106 w 120"/>
                <a:gd name="T91" fmla="*/ 4 h 110"/>
                <a:gd name="T92" fmla="*/ 116 w 120"/>
                <a:gd name="T93" fmla="*/ 2 h 110"/>
                <a:gd name="T94" fmla="*/ 120 w 120"/>
                <a:gd name="T95" fmla="*/ 2 h 110"/>
                <a:gd name="T96" fmla="*/ 116 w 120"/>
                <a:gd name="T97" fmla="*/ 6 h 110"/>
                <a:gd name="T98" fmla="*/ 108 w 120"/>
                <a:gd name="T99" fmla="*/ 12 h 110"/>
                <a:gd name="T100" fmla="*/ 102 w 120"/>
                <a:gd name="T101" fmla="*/ 28 h 11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20"/>
                <a:gd name="T154" fmla="*/ 0 h 110"/>
                <a:gd name="T155" fmla="*/ 120 w 120"/>
                <a:gd name="T156" fmla="*/ 110 h 11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20" h="110">
                  <a:moveTo>
                    <a:pt x="102" y="28"/>
                  </a:moveTo>
                  <a:lnTo>
                    <a:pt x="102" y="32"/>
                  </a:lnTo>
                  <a:lnTo>
                    <a:pt x="102" y="34"/>
                  </a:lnTo>
                  <a:lnTo>
                    <a:pt x="104" y="34"/>
                  </a:lnTo>
                  <a:lnTo>
                    <a:pt x="106" y="34"/>
                  </a:lnTo>
                  <a:lnTo>
                    <a:pt x="112" y="36"/>
                  </a:lnTo>
                  <a:lnTo>
                    <a:pt x="116" y="38"/>
                  </a:lnTo>
                  <a:lnTo>
                    <a:pt x="120" y="42"/>
                  </a:lnTo>
                  <a:lnTo>
                    <a:pt x="118" y="44"/>
                  </a:lnTo>
                  <a:lnTo>
                    <a:pt x="116" y="46"/>
                  </a:lnTo>
                  <a:lnTo>
                    <a:pt x="114" y="48"/>
                  </a:lnTo>
                  <a:lnTo>
                    <a:pt x="108" y="48"/>
                  </a:lnTo>
                  <a:lnTo>
                    <a:pt x="106" y="50"/>
                  </a:lnTo>
                  <a:lnTo>
                    <a:pt x="102" y="52"/>
                  </a:lnTo>
                  <a:lnTo>
                    <a:pt x="102" y="54"/>
                  </a:lnTo>
                  <a:lnTo>
                    <a:pt x="100" y="56"/>
                  </a:lnTo>
                  <a:lnTo>
                    <a:pt x="98" y="70"/>
                  </a:lnTo>
                  <a:lnTo>
                    <a:pt x="94" y="70"/>
                  </a:lnTo>
                  <a:lnTo>
                    <a:pt x="90" y="74"/>
                  </a:lnTo>
                  <a:lnTo>
                    <a:pt x="88" y="76"/>
                  </a:lnTo>
                  <a:lnTo>
                    <a:pt x="86" y="78"/>
                  </a:lnTo>
                  <a:lnTo>
                    <a:pt x="86" y="80"/>
                  </a:lnTo>
                  <a:lnTo>
                    <a:pt x="84" y="82"/>
                  </a:lnTo>
                  <a:lnTo>
                    <a:pt x="84" y="84"/>
                  </a:lnTo>
                  <a:lnTo>
                    <a:pt x="82" y="90"/>
                  </a:lnTo>
                  <a:lnTo>
                    <a:pt x="82" y="94"/>
                  </a:lnTo>
                  <a:lnTo>
                    <a:pt x="80" y="98"/>
                  </a:lnTo>
                  <a:lnTo>
                    <a:pt x="78" y="102"/>
                  </a:lnTo>
                  <a:lnTo>
                    <a:pt x="76" y="104"/>
                  </a:lnTo>
                  <a:lnTo>
                    <a:pt x="74" y="106"/>
                  </a:lnTo>
                  <a:lnTo>
                    <a:pt x="70" y="108"/>
                  </a:lnTo>
                  <a:lnTo>
                    <a:pt x="66" y="108"/>
                  </a:lnTo>
                  <a:lnTo>
                    <a:pt x="64" y="110"/>
                  </a:lnTo>
                  <a:lnTo>
                    <a:pt x="60" y="100"/>
                  </a:lnTo>
                  <a:lnTo>
                    <a:pt x="50" y="100"/>
                  </a:lnTo>
                  <a:lnTo>
                    <a:pt x="50" y="98"/>
                  </a:lnTo>
                  <a:lnTo>
                    <a:pt x="50" y="96"/>
                  </a:lnTo>
                  <a:lnTo>
                    <a:pt x="46" y="96"/>
                  </a:lnTo>
                  <a:lnTo>
                    <a:pt x="42" y="96"/>
                  </a:lnTo>
                  <a:lnTo>
                    <a:pt x="40" y="96"/>
                  </a:lnTo>
                  <a:lnTo>
                    <a:pt x="38" y="96"/>
                  </a:lnTo>
                  <a:lnTo>
                    <a:pt x="34" y="96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4" y="92"/>
                  </a:lnTo>
                  <a:lnTo>
                    <a:pt x="22" y="90"/>
                  </a:lnTo>
                  <a:lnTo>
                    <a:pt x="20" y="88"/>
                  </a:lnTo>
                  <a:lnTo>
                    <a:pt x="16" y="86"/>
                  </a:lnTo>
                  <a:lnTo>
                    <a:pt x="12" y="84"/>
                  </a:lnTo>
                  <a:lnTo>
                    <a:pt x="6" y="82"/>
                  </a:lnTo>
                  <a:lnTo>
                    <a:pt x="2" y="80"/>
                  </a:lnTo>
                  <a:lnTo>
                    <a:pt x="0" y="78"/>
                  </a:lnTo>
                  <a:lnTo>
                    <a:pt x="0" y="76"/>
                  </a:lnTo>
                  <a:lnTo>
                    <a:pt x="0" y="74"/>
                  </a:lnTo>
                  <a:lnTo>
                    <a:pt x="2" y="74"/>
                  </a:lnTo>
                  <a:lnTo>
                    <a:pt x="4" y="72"/>
                  </a:lnTo>
                  <a:lnTo>
                    <a:pt x="2" y="60"/>
                  </a:lnTo>
                  <a:lnTo>
                    <a:pt x="2" y="56"/>
                  </a:lnTo>
                  <a:lnTo>
                    <a:pt x="2" y="52"/>
                  </a:lnTo>
                  <a:lnTo>
                    <a:pt x="4" y="48"/>
                  </a:lnTo>
                  <a:lnTo>
                    <a:pt x="6" y="44"/>
                  </a:lnTo>
                  <a:lnTo>
                    <a:pt x="8" y="42"/>
                  </a:lnTo>
                  <a:lnTo>
                    <a:pt x="28" y="42"/>
                  </a:lnTo>
                  <a:lnTo>
                    <a:pt x="20" y="46"/>
                  </a:lnTo>
                  <a:lnTo>
                    <a:pt x="22" y="48"/>
                  </a:lnTo>
                  <a:lnTo>
                    <a:pt x="26" y="50"/>
                  </a:lnTo>
                  <a:lnTo>
                    <a:pt x="28" y="52"/>
                  </a:lnTo>
                  <a:lnTo>
                    <a:pt x="32" y="54"/>
                  </a:lnTo>
                  <a:lnTo>
                    <a:pt x="36" y="52"/>
                  </a:lnTo>
                  <a:lnTo>
                    <a:pt x="40" y="50"/>
                  </a:lnTo>
                  <a:lnTo>
                    <a:pt x="44" y="44"/>
                  </a:lnTo>
                  <a:lnTo>
                    <a:pt x="48" y="42"/>
                  </a:lnTo>
                  <a:lnTo>
                    <a:pt x="50" y="38"/>
                  </a:lnTo>
                  <a:lnTo>
                    <a:pt x="56" y="38"/>
                  </a:lnTo>
                  <a:lnTo>
                    <a:pt x="58" y="36"/>
                  </a:lnTo>
                  <a:lnTo>
                    <a:pt x="62" y="34"/>
                  </a:lnTo>
                  <a:lnTo>
                    <a:pt x="66" y="32"/>
                  </a:lnTo>
                  <a:lnTo>
                    <a:pt x="70" y="30"/>
                  </a:lnTo>
                  <a:lnTo>
                    <a:pt x="72" y="28"/>
                  </a:lnTo>
                  <a:lnTo>
                    <a:pt x="74" y="28"/>
                  </a:lnTo>
                  <a:lnTo>
                    <a:pt x="82" y="14"/>
                  </a:lnTo>
                  <a:lnTo>
                    <a:pt x="90" y="4"/>
                  </a:lnTo>
                  <a:lnTo>
                    <a:pt x="94" y="4"/>
                  </a:lnTo>
                  <a:lnTo>
                    <a:pt x="100" y="4"/>
                  </a:lnTo>
                  <a:lnTo>
                    <a:pt x="106" y="4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0" y="0"/>
                  </a:lnTo>
                  <a:lnTo>
                    <a:pt x="120" y="2"/>
                  </a:lnTo>
                  <a:lnTo>
                    <a:pt x="118" y="4"/>
                  </a:lnTo>
                  <a:lnTo>
                    <a:pt x="116" y="6"/>
                  </a:lnTo>
                  <a:lnTo>
                    <a:pt x="112" y="8"/>
                  </a:lnTo>
                  <a:lnTo>
                    <a:pt x="108" y="12"/>
                  </a:lnTo>
                  <a:lnTo>
                    <a:pt x="102" y="14"/>
                  </a:lnTo>
                  <a:lnTo>
                    <a:pt x="102" y="28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83" name="Freeform 317"/>
            <p:cNvSpPr>
              <a:spLocks/>
            </p:cNvSpPr>
            <p:nvPr/>
          </p:nvSpPr>
          <p:spPr bwMode="gray">
            <a:xfrm>
              <a:off x="2633" y="3146"/>
              <a:ext cx="128" cy="108"/>
            </a:xfrm>
            <a:custGeom>
              <a:avLst/>
              <a:gdLst>
                <a:gd name="T0" fmla="*/ 78 w 128"/>
                <a:gd name="T1" fmla="*/ 40 h 108"/>
                <a:gd name="T2" fmla="*/ 78 w 128"/>
                <a:gd name="T3" fmla="*/ 38 h 108"/>
                <a:gd name="T4" fmla="*/ 76 w 128"/>
                <a:gd name="T5" fmla="*/ 36 h 108"/>
                <a:gd name="T6" fmla="*/ 72 w 128"/>
                <a:gd name="T7" fmla="*/ 36 h 108"/>
                <a:gd name="T8" fmla="*/ 70 w 128"/>
                <a:gd name="T9" fmla="*/ 34 h 108"/>
                <a:gd name="T10" fmla="*/ 68 w 128"/>
                <a:gd name="T11" fmla="*/ 32 h 108"/>
                <a:gd name="T12" fmla="*/ 62 w 128"/>
                <a:gd name="T13" fmla="*/ 28 h 108"/>
                <a:gd name="T14" fmla="*/ 58 w 128"/>
                <a:gd name="T15" fmla="*/ 24 h 108"/>
                <a:gd name="T16" fmla="*/ 52 w 128"/>
                <a:gd name="T17" fmla="*/ 20 h 108"/>
                <a:gd name="T18" fmla="*/ 46 w 128"/>
                <a:gd name="T19" fmla="*/ 16 h 108"/>
                <a:gd name="T20" fmla="*/ 42 w 128"/>
                <a:gd name="T21" fmla="*/ 12 h 108"/>
                <a:gd name="T22" fmla="*/ 40 w 128"/>
                <a:gd name="T23" fmla="*/ 10 h 108"/>
                <a:gd name="T24" fmla="*/ 38 w 128"/>
                <a:gd name="T25" fmla="*/ 10 h 108"/>
                <a:gd name="T26" fmla="*/ 34 w 128"/>
                <a:gd name="T27" fmla="*/ 10 h 108"/>
                <a:gd name="T28" fmla="*/ 26 w 128"/>
                <a:gd name="T29" fmla="*/ 8 h 108"/>
                <a:gd name="T30" fmla="*/ 14 w 128"/>
                <a:gd name="T31" fmla="*/ 4 h 108"/>
                <a:gd name="T32" fmla="*/ 4 w 128"/>
                <a:gd name="T33" fmla="*/ 0 h 108"/>
                <a:gd name="T34" fmla="*/ 0 w 128"/>
                <a:gd name="T35" fmla="*/ 80 h 108"/>
                <a:gd name="T36" fmla="*/ 12 w 128"/>
                <a:gd name="T37" fmla="*/ 86 h 108"/>
                <a:gd name="T38" fmla="*/ 28 w 128"/>
                <a:gd name="T39" fmla="*/ 80 h 108"/>
                <a:gd name="T40" fmla="*/ 28 w 128"/>
                <a:gd name="T41" fmla="*/ 78 h 108"/>
                <a:gd name="T42" fmla="*/ 28 w 128"/>
                <a:gd name="T43" fmla="*/ 76 h 108"/>
                <a:gd name="T44" fmla="*/ 30 w 128"/>
                <a:gd name="T45" fmla="*/ 74 h 108"/>
                <a:gd name="T46" fmla="*/ 34 w 128"/>
                <a:gd name="T47" fmla="*/ 72 h 108"/>
                <a:gd name="T48" fmla="*/ 38 w 128"/>
                <a:gd name="T49" fmla="*/ 68 h 108"/>
                <a:gd name="T50" fmla="*/ 42 w 128"/>
                <a:gd name="T51" fmla="*/ 68 h 108"/>
                <a:gd name="T52" fmla="*/ 46 w 128"/>
                <a:gd name="T53" fmla="*/ 66 h 108"/>
                <a:gd name="T54" fmla="*/ 52 w 128"/>
                <a:gd name="T55" fmla="*/ 68 h 108"/>
                <a:gd name="T56" fmla="*/ 76 w 128"/>
                <a:gd name="T57" fmla="*/ 82 h 108"/>
                <a:gd name="T58" fmla="*/ 86 w 128"/>
                <a:gd name="T59" fmla="*/ 94 h 108"/>
                <a:gd name="T60" fmla="*/ 104 w 128"/>
                <a:gd name="T61" fmla="*/ 102 h 108"/>
                <a:gd name="T62" fmla="*/ 126 w 128"/>
                <a:gd name="T63" fmla="*/ 108 h 108"/>
                <a:gd name="T64" fmla="*/ 128 w 128"/>
                <a:gd name="T65" fmla="*/ 108 h 108"/>
                <a:gd name="T66" fmla="*/ 128 w 128"/>
                <a:gd name="T67" fmla="*/ 106 h 108"/>
                <a:gd name="T68" fmla="*/ 128 w 128"/>
                <a:gd name="T69" fmla="*/ 104 h 108"/>
                <a:gd name="T70" fmla="*/ 128 w 128"/>
                <a:gd name="T71" fmla="*/ 100 h 108"/>
                <a:gd name="T72" fmla="*/ 126 w 128"/>
                <a:gd name="T73" fmla="*/ 98 h 108"/>
                <a:gd name="T74" fmla="*/ 124 w 128"/>
                <a:gd name="T75" fmla="*/ 94 h 108"/>
                <a:gd name="T76" fmla="*/ 120 w 128"/>
                <a:gd name="T77" fmla="*/ 92 h 108"/>
                <a:gd name="T78" fmla="*/ 116 w 128"/>
                <a:gd name="T79" fmla="*/ 88 h 108"/>
                <a:gd name="T80" fmla="*/ 110 w 128"/>
                <a:gd name="T81" fmla="*/ 84 h 108"/>
                <a:gd name="T82" fmla="*/ 106 w 128"/>
                <a:gd name="T83" fmla="*/ 80 h 108"/>
                <a:gd name="T84" fmla="*/ 102 w 128"/>
                <a:gd name="T85" fmla="*/ 76 h 108"/>
                <a:gd name="T86" fmla="*/ 98 w 128"/>
                <a:gd name="T87" fmla="*/ 72 h 108"/>
                <a:gd name="T88" fmla="*/ 96 w 128"/>
                <a:gd name="T89" fmla="*/ 70 h 108"/>
                <a:gd name="T90" fmla="*/ 96 w 128"/>
                <a:gd name="T91" fmla="*/ 70 h 108"/>
                <a:gd name="T92" fmla="*/ 80 w 128"/>
                <a:gd name="T93" fmla="*/ 60 h 108"/>
                <a:gd name="T94" fmla="*/ 96 w 128"/>
                <a:gd name="T95" fmla="*/ 54 h 108"/>
                <a:gd name="T96" fmla="*/ 92 w 128"/>
                <a:gd name="T97" fmla="*/ 46 h 108"/>
                <a:gd name="T98" fmla="*/ 90 w 128"/>
                <a:gd name="T99" fmla="*/ 46 h 108"/>
                <a:gd name="T100" fmla="*/ 88 w 128"/>
                <a:gd name="T101" fmla="*/ 44 h 108"/>
                <a:gd name="T102" fmla="*/ 84 w 128"/>
                <a:gd name="T103" fmla="*/ 44 h 108"/>
                <a:gd name="T104" fmla="*/ 80 w 128"/>
                <a:gd name="T105" fmla="*/ 42 h 108"/>
                <a:gd name="T106" fmla="*/ 78 w 128"/>
                <a:gd name="T107" fmla="*/ 42 h 108"/>
                <a:gd name="T108" fmla="*/ 78 w 128"/>
                <a:gd name="T109" fmla="*/ 40 h 10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8"/>
                <a:gd name="T166" fmla="*/ 0 h 108"/>
                <a:gd name="T167" fmla="*/ 128 w 128"/>
                <a:gd name="T168" fmla="*/ 108 h 10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8" h="108">
                  <a:moveTo>
                    <a:pt x="78" y="40"/>
                  </a:moveTo>
                  <a:lnTo>
                    <a:pt x="78" y="38"/>
                  </a:lnTo>
                  <a:lnTo>
                    <a:pt x="76" y="36"/>
                  </a:lnTo>
                  <a:lnTo>
                    <a:pt x="72" y="36"/>
                  </a:lnTo>
                  <a:lnTo>
                    <a:pt x="70" y="34"/>
                  </a:lnTo>
                  <a:lnTo>
                    <a:pt x="68" y="32"/>
                  </a:lnTo>
                  <a:lnTo>
                    <a:pt x="62" y="28"/>
                  </a:lnTo>
                  <a:lnTo>
                    <a:pt x="58" y="24"/>
                  </a:lnTo>
                  <a:lnTo>
                    <a:pt x="52" y="20"/>
                  </a:lnTo>
                  <a:lnTo>
                    <a:pt x="46" y="16"/>
                  </a:lnTo>
                  <a:lnTo>
                    <a:pt x="42" y="12"/>
                  </a:lnTo>
                  <a:lnTo>
                    <a:pt x="40" y="10"/>
                  </a:lnTo>
                  <a:lnTo>
                    <a:pt x="38" y="10"/>
                  </a:lnTo>
                  <a:lnTo>
                    <a:pt x="34" y="10"/>
                  </a:lnTo>
                  <a:lnTo>
                    <a:pt x="26" y="8"/>
                  </a:lnTo>
                  <a:lnTo>
                    <a:pt x="14" y="4"/>
                  </a:lnTo>
                  <a:lnTo>
                    <a:pt x="4" y="0"/>
                  </a:lnTo>
                  <a:lnTo>
                    <a:pt x="0" y="80"/>
                  </a:lnTo>
                  <a:lnTo>
                    <a:pt x="12" y="86"/>
                  </a:lnTo>
                  <a:lnTo>
                    <a:pt x="28" y="80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4"/>
                  </a:lnTo>
                  <a:lnTo>
                    <a:pt x="34" y="72"/>
                  </a:lnTo>
                  <a:lnTo>
                    <a:pt x="38" y="68"/>
                  </a:lnTo>
                  <a:lnTo>
                    <a:pt x="42" y="68"/>
                  </a:lnTo>
                  <a:lnTo>
                    <a:pt x="46" y="66"/>
                  </a:lnTo>
                  <a:lnTo>
                    <a:pt x="52" y="68"/>
                  </a:lnTo>
                  <a:lnTo>
                    <a:pt x="76" y="82"/>
                  </a:lnTo>
                  <a:lnTo>
                    <a:pt x="86" y="94"/>
                  </a:lnTo>
                  <a:lnTo>
                    <a:pt x="104" y="102"/>
                  </a:lnTo>
                  <a:lnTo>
                    <a:pt x="126" y="108"/>
                  </a:lnTo>
                  <a:lnTo>
                    <a:pt x="128" y="108"/>
                  </a:lnTo>
                  <a:lnTo>
                    <a:pt x="128" y="106"/>
                  </a:lnTo>
                  <a:lnTo>
                    <a:pt x="128" y="104"/>
                  </a:lnTo>
                  <a:lnTo>
                    <a:pt x="128" y="100"/>
                  </a:lnTo>
                  <a:lnTo>
                    <a:pt x="126" y="98"/>
                  </a:lnTo>
                  <a:lnTo>
                    <a:pt x="124" y="94"/>
                  </a:lnTo>
                  <a:lnTo>
                    <a:pt x="120" y="92"/>
                  </a:lnTo>
                  <a:lnTo>
                    <a:pt x="116" y="88"/>
                  </a:lnTo>
                  <a:lnTo>
                    <a:pt x="110" y="84"/>
                  </a:lnTo>
                  <a:lnTo>
                    <a:pt x="106" y="80"/>
                  </a:lnTo>
                  <a:lnTo>
                    <a:pt x="102" y="76"/>
                  </a:lnTo>
                  <a:lnTo>
                    <a:pt x="98" y="72"/>
                  </a:lnTo>
                  <a:lnTo>
                    <a:pt x="96" y="70"/>
                  </a:lnTo>
                  <a:lnTo>
                    <a:pt x="80" y="60"/>
                  </a:lnTo>
                  <a:lnTo>
                    <a:pt x="96" y="54"/>
                  </a:lnTo>
                  <a:lnTo>
                    <a:pt x="92" y="46"/>
                  </a:lnTo>
                  <a:lnTo>
                    <a:pt x="90" y="46"/>
                  </a:lnTo>
                  <a:lnTo>
                    <a:pt x="88" y="44"/>
                  </a:lnTo>
                  <a:lnTo>
                    <a:pt x="84" y="44"/>
                  </a:lnTo>
                  <a:lnTo>
                    <a:pt x="80" y="42"/>
                  </a:lnTo>
                  <a:lnTo>
                    <a:pt x="78" y="42"/>
                  </a:lnTo>
                  <a:lnTo>
                    <a:pt x="78" y="4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84" name="Freeform 318"/>
            <p:cNvSpPr>
              <a:spLocks/>
            </p:cNvSpPr>
            <p:nvPr/>
          </p:nvSpPr>
          <p:spPr bwMode="gray">
            <a:xfrm>
              <a:off x="2513" y="3118"/>
              <a:ext cx="122" cy="108"/>
            </a:xfrm>
            <a:custGeom>
              <a:avLst/>
              <a:gdLst>
                <a:gd name="T0" fmla="*/ 122 w 122"/>
                <a:gd name="T1" fmla="*/ 28 h 108"/>
                <a:gd name="T2" fmla="*/ 114 w 122"/>
                <a:gd name="T3" fmla="*/ 24 h 108"/>
                <a:gd name="T4" fmla="*/ 102 w 122"/>
                <a:gd name="T5" fmla="*/ 18 h 108"/>
                <a:gd name="T6" fmla="*/ 92 w 122"/>
                <a:gd name="T7" fmla="*/ 14 h 108"/>
                <a:gd name="T8" fmla="*/ 80 w 122"/>
                <a:gd name="T9" fmla="*/ 14 h 108"/>
                <a:gd name="T10" fmla="*/ 72 w 122"/>
                <a:gd name="T11" fmla="*/ 20 h 108"/>
                <a:gd name="T12" fmla="*/ 72 w 122"/>
                <a:gd name="T13" fmla="*/ 20 h 108"/>
                <a:gd name="T14" fmla="*/ 72 w 122"/>
                <a:gd name="T15" fmla="*/ 24 h 108"/>
                <a:gd name="T16" fmla="*/ 72 w 122"/>
                <a:gd name="T17" fmla="*/ 28 h 108"/>
                <a:gd name="T18" fmla="*/ 70 w 122"/>
                <a:gd name="T19" fmla="*/ 32 h 108"/>
                <a:gd name="T20" fmla="*/ 70 w 122"/>
                <a:gd name="T21" fmla="*/ 36 h 108"/>
                <a:gd name="T22" fmla="*/ 66 w 122"/>
                <a:gd name="T23" fmla="*/ 40 h 108"/>
                <a:gd name="T24" fmla="*/ 64 w 122"/>
                <a:gd name="T25" fmla="*/ 42 h 108"/>
                <a:gd name="T26" fmla="*/ 58 w 122"/>
                <a:gd name="T27" fmla="*/ 42 h 108"/>
                <a:gd name="T28" fmla="*/ 52 w 122"/>
                <a:gd name="T29" fmla="*/ 42 h 108"/>
                <a:gd name="T30" fmla="*/ 48 w 122"/>
                <a:gd name="T31" fmla="*/ 40 h 108"/>
                <a:gd name="T32" fmla="*/ 42 w 122"/>
                <a:gd name="T33" fmla="*/ 38 h 108"/>
                <a:gd name="T34" fmla="*/ 40 w 122"/>
                <a:gd name="T35" fmla="*/ 32 h 108"/>
                <a:gd name="T36" fmla="*/ 38 w 122"/>
                <a:gd name="T37" fmla="*/ 28 h 108"/>
                <a:gd name="T38" fmla="*/ 34 w 122"/>
                <a:gd name="T39" fmla="*/ 22 h 108"/>
                <a:gd name="T40" fmla="*/ 34 w 122"/>
                <a:gd name="T41" fmla="*/ 18 h 108"/>
                <a:gd name="T42" fmla="*/ 32 w 122"/>
                <a:gd name="T43" fmla="*/ 14 h 108"/>
                <a:gd name="T44" fmla="*/ 32 w 122"/>
                <a:gd name="T45" fmla="*/ 12 h 108"/>
                <a:gd name="T46" fmla="*/ 30 w 122"/>
                <a:gd name="T47" fmla="*/ 12 h 108"/>
                <a:gd name="T48" fmla="*/ 28 w 122"/>
                <a:gd name="T49" fmla="*/ 10 h 108"/>
                <a:gd name="T50" fmla="*/ 26 w 122"/>
                <a:gd name="T51" fmla="*/ 6 h 108"/>
                <a:gd name="T52" fmla="*/ 22 w 122"/>
                <a:gd name="T53" fmla="*/ 4 h 108"/>
                <a:gd name="T54" fmla="*/ 18 w 122"/>
                <a:gd name="T55" fmla="*/ 2 h 108"/>
                <a:gd name="T56" fmla="*/ 12 w 122"/>
                <a:gd name="T57" fmla="*/ 0 h 108"/>
                <a:gd name="T58" fmla="*/ 8 w 122"/>
                <a:gd name="T59" fmla="*/ 2 h 108"/>
                <a:gd name="T60" fmla="*/ 2 w 122"/>
                <a:gd name="T61" fmla="*/ 4 h 108"/>
                <a:gd name="T62" fmla="*/ 2 w 122"/>
                <a:gd name="T63" fmla="*/ 6 h 108"/>
                <a:gd name="T64" fmla="*/ 0 w 122"/>
                <a:gd name="T65" fmla="*/ 8 h 108"/>
                <a:gd name="T66" fmla="*/ 0 w 122"/>
                <a:gd name="T67" fmla="*/ 10 h 108"/>
                <a:gd name="T68" fmla="*/ 2 w 122"/>
                <a:gd name="T69" fmla="*/ 14 h 108"/>
                <a:gd name="T70" fmla="*/ 6 w 122"/>
                <a:gd name="T71" fmla="*/ 18 h 108"/>
                <a:gd name="T72" fmla="*/ 10 w 122"/>
                <a:gd name="T73" fmla="*/ 26 h 108"/>
                <a:gd name="T74" fmla="*/ 12 w 122"/>
                <a:gd name="T75" fmla="*/ 32 h 108"/>
                <a:gd name="T76" fmla="*/ 14 w 122"/>
                <a:gd name="T77" fmla="*/ 38 h 108"/>
                <a:gd name="T78" fmla="*/ 14 w 122"/>
                <a:gd name="T79" fmla="*/ 42 h 108"/>
                <a:gd name="T80" fmla="*/ 16 w 122"/>
                <a:gd name="T81" fmla="*/ 46 h 108"/>
                <a:gd name="T82" fmla="*/ 18 w 122"/>
                <a:gd name="T83" fmla="*/ 48 h 108"/>
                <a:gd name="T84" fmla="*/ 20 w 122"/>
                <a:gd name="T85" fmla="*/ 50 h 108"/>
                <a:gd name="T86" fmla="*/ 24 w 122"/>
                <a:gd name="T87" fmla="*/ 50 h 108"/>
                <a:gd name="T88" fmla="*/ 28 w 122"/>
                <a:gd name="T89" fmla="*/ 48 h 108"/>
                <a:gd name="T90" fmla="*/ 34 w 122"/>
                <a:gd name="T91" fmla="*/ 48 h 108"/>
                <a:gd name="T92" fmla="*/ 38 w 122"/>
                <a:gd name="T93" fmla="*/ 50 h 108"/>
                <a:gd name="T94" fmla="*/ 42 w 122"/>
                <a:gd name="T95" fmla="*/ 52 h 108"/>
                <a:gd name="T96" fmla="*/ 46 w 122"/>
                <a:gd name="T97" fmla="*/ 54 h 108"/>
                <a:gd name="T98" fmla="*/ 50 w 122"/>
                <a:gd name="T99" fmla="*/ 54 h 108"/>
                <a:gd name="T100" fmla="*/ 56 w 122"/>
                <a:gd name="T101" fmla="*/ 56 h 108"/>
                <a:gd name="T102" fmla="*/ 62 w 122"/>
                <a:gd name="T103" fmla="*/ 56 h 108"/>
                <a:gd name="T104" fmla="*/ 68 w 122"/>
                <a:gd name="T105" fmla="*/ 58 h 108"/>
                <a:gd name="T106" fmla="*/ 70 w 122"/>
                <a:gd name="T107" fmla="*/ 58 h 108"/>
                <a:gd name="T108" fmla="*/ 72 w 122"/>
                <a:gd name="T109" fmla="*/ 58 h 108"/>
                <a:gd name="T110" fmla="*/ 88 w 122"/>
                <a:gd name="T111" fmla="*/ 72 h 108"/>
                <a:gd name="T112" fmla="*/ 98 w 122"/>
                <a:gd name="T113" fmla="*/ 90 h 108"/>
                <a:gd name="T114" fmla="*/ 114 w 122"/>
                <a:gd name="T115" fmla="*/ 104 h 108"/>
                <a:gd name="T116" fmla="*/ 118 w 122"/>
                <a:gd name="T117" fmla="*/ 108 h 108"/>
                <a:gd name="T118" fmla="*/ 122 w 122"/>
                <a:gd name="T119" fmla="*/ 28 h 10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2"/>
                <a:gd name="T181" fmla="*/ 0 h 108"/>
                <a:gd name="T182" fmla="*/ 122 w 122"/>
                <a:gd name="T183" fmla="*/ 108 h 10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2" h="108">
                  <a:moveTo>
                    <a:pt x="122" y="28"/>
                  </a:moveTo>
                  <a:lnTo>
                    <a:pt x="114" y="24"/>
                  </a:lnTo>
                  <a:lnTo>
                    <a:pt x="102" y="18"/>
                  </a:lnTo>
                  <a:lnTo>
                    <a:pt x="92" y="14"/>
                  </a:lnTo>
                  <a:lnTo>
                    <a:pt x="80" y="14"/>
                  </a:lnTo>
                  <a:lnTo>
                    <a:pt x="72" y="20"/>
                  </a:lnTo>
                  <a:lnTo>
                    <a:pt x="72" y="24"/>
                  </a:lnTo>
                  <a:lnTo>
                    <a:pt x="72" y="28"/>
                  </a:lnTo>
                  <a:lnTo>
                    <a:pt x="70" y="32"/>
                  </a:lnTo>
                  <a:lnTo>
                    <a:pt x="70" y="36"/>
                  </a:lnTo>
                  <a:lnTo>
                    <a:pt x="66" y="40"/>
                  </a:lnTo>
                  <a:lnTo>
                    <a:pt x="64" y="42"/>
                  </a:lnTo>
                  <a:lnTo>
                    <a:pt x="58" y="42"/>
                  </a:lnTo>
                  <a:lnTo>
                    <a:pt x="52" y="42"/>
                  </a:lnTo>
                  <a:lnTo>
                    <a:pt x="48" y="40"/>
                  </a:lnTo>
                  <a:lnTo>
                    <a:pt x="42" y="38"/>
                  </a:lnTo>
                  <a:lnTo>
                    <a:pt x="40" y="32"/>
                  </a:lnTo>
                  <a:lnTo>
                    <a:pt x="38" y="28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2" y="14"/>
                  </a:lnTo>
                  <a:lnTo>
                    <a:pt x="32" y="12"/>
                  </a:lnTo>
                  <a:lnTo>
                    <a:pt x="30" y="12"/>
                  </a:lnTo>
                  <a:lnTo>
                    <a:pt x="28" y="10"/>
                  </a:lnTo>
                  <a:lnTo>
                    <a:pt x="26" y="6"/>
                  </a:lnTo>
                  <a:lnTo>
                    <a:pt x="22" y="4"/>
                  </a:lnTo>
                  <a:lnTo>
                    <a:pt x="18" y="2"/>
                  </a:ln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6" y="18"/>
                  </a:lnTo>
                  <a:lnTo>
                    <a:pt x="10" y="26"/>
                  </a:lnTo>
                  <a:lnTo>
                    <a:pt x="12" y="32"/>
                  </a:lnTo>
                  <a:lnTo>
                    <a:pt x="14" y="38"/>
                  </a:lnTo>
                  <a:lnTo>
                    <a:pt x="14" y="42"/>
                  </a:lnTo>
                  <a:lnTo>
                    <a:pt x="16" y="46"/>
                  </a:lnTo>
                  <a:lnTo>
                    <a:pt x="18" y="48"/>
                  </a:lnTo>
                  <a:lnTo>
                    <a:pt x="20" y="50"/>
                  </a:lnTo>
                  <a:lnTo>
                    <a:pt x="24" y="50"/>
                  </a:lnTo>
                  <a:lnTo>
                    <a:pt x="28" y="48"/>
                  </a:lnTo>
                  <a:lnTo>
                    <a:pt x="34" y="48"/>
                  </a:lnTo>
                  <a:lnTo>
                    <a:pt x="38" y="50"/>
                  </a:lnTo>
                  <a:lnTo>
                    <a:pt x="42" y="52"/>
                  </a:lnTo>
                  <a:lnTo>
                    <a:pt x="46" y="54"/>
                  </a:lnTo>
                  <a:lnTo>
                    <a:pt x="50" y="54"/>
                  </a:lnTo>
                  <a:lnTo>
                    <a:pt x="56" y="56"/>
                  </a:lnTo>
                  <a:lnTo>
                    <a:pt x="62" y="56"/>
                  </a:lnTo>
                  <a:lnTo>
                    <a:pt x="68" y="58"/>
                  </a:lnTo>
                  <a:lnTo>
                    <a:pt x="70" y="58"/>
                  </a:lnTo>
                  <a:lnTo>
                    <a:pt x="72" y="58"/>
                  </a:lnTo>
                  <a:lnTo>
                    <a:pt x="88" y="72"/>
                  </a:lnTo>
                  <a:lnTo>
                    <a:pt x="98" y="90"/>
                  </a:lnTo>
                  <a:lnTo>
                    <a:pt x="114" y="104"/>
                  </a:lnTo>
                  <a:lnTo>
                    <a:pt x="118" y="108"/>
                  </a:lnTo>
                  <a:lnTo>
                    <a:pt x="122" y="28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85" name="Freeform 319"/>
            <p:cNvSpPr>
              <a:spLocks/>
            </p:cNvSpPr>
            <p:nvPr/>
          </p:nvSpPr>
          <p:spPr bwMode="gray">
            <a:xfrm>
              <a:off x="2285" y="3296"/>
              <a:ext cx="508" cy="408"/>
            </a:xfrm>
            <a:custGeom>
              <a:avLst/>
              <a:gdLst>
                <a:gd name="T0" fmla="*/ 98 w 508"/>
                <a:gd name="T1" fmla="*/ 124 h 408"/>
                <a:gd name="T2" fmla="*/ 110 w 508"/>
                <a:gd name="T3" fmla="*/ 100 h 408"/>
                <a:gd name="T4" fmla="*/ 128 w 508"/>
                <a:gd name="T5" fmla="*/ 86 h 408"/>
                <a:gd name="T6" fmla="*/ 134 w 508"/>
                <a:gd name="T7" fmla="*/ 70 h 408"/>
                <a:gd name="T8" fmla="*/ 170 w 508"/>
                <a:gd name="T9" fmla="*/ 48 h 408"/>
                <a:gd name="T10" fmla="*/ 190 w 508"/>
                <a:gd name="T11" fmla="*/ 60 h 408"/>
                <a:gd name="T12" fmla="*/ 202 w 508"/>
                <a:gd name="T13" fmla="*/ 56 h 408"/>
                <a:gd name="T14" fmla="*/ 196 w 508"/>
                <a:gd name="T15" fmla="*/ 44 h 408"/>
                <a:gd name="T16" fmla="*/ 204 w 508"/>
                <a:gd name="T17" fmla="*/ 28 h 408"/>
                <a:gd name="T18" fmla="*/ 230 w 508"/>
                <a:gd name="T19" fmla="*/ 18 h 408"/>
                <a:gd name="T20" fmla="*/ 222 w 508"/>
                <a:gd name="T21" fmla="*/ 8 h 408"/>
                <a:gd name="T22" fmla="*/ 238 w 508"/>
                <a:gd name="T23" fmla="*/ 0 h 408"/>
                <a:gd name="T24" fmla="*/ 246 w 508"/>
                <a:gd name="T25" fmla="*/ 8 h 408"/>
                <a:gd name="T26" fmla="*/ 252 w 508"/>
                <a:gd name="T27" fmla="*/ 12 h 408"/>
                <a:gd name="T28" fmla="*/ 256 w 508"/>
                <a:gd name="T29" fmla="*/ 4 h 408"/>
                <a:gd name="T30" fmla="*/ 268 w 508"/>
                <a:gd name="T31" fmla="*/ 20 h 408"/>
                <a:gd name="T32" fmla="*/ 298 w 508"/>
                <a:gd name="T33" fmla="*/ 18 h 408"/>
                <a:gd name="T34" fmla="*/ 300 w 508"/>
                <a:gd name="T35" fmla="*/ 32 h 408"/>
                <a:gd name="T36" fmla="*/ 286 w 508"/>
                <a:gd name="T37" fmla="*/ 52 h 408"/>
                <a:gd name="T38" fmla="*/ 326 w 508"/>
                <a:gd name="T39" fmla="*/ 82 h 408"/>
                <a:gd name="T40" fmla="*/ 344 w 508"/>
                <a:gd name="T41" fmla="*/ 78 h 408"/>
                <a:gd name="T42" fmla="*/ 358 w 508"/>
                <a:gd name="T43" fmla="*/ 10 h 408"/>
                <a:gd name="T44" fmla="*/ 364 w 508"/>
                <a:gd name="T45" fmla="*/ 0 h 408"/>
                <a:gd name="T46" fmla="*/ 378 w 508"/>
                <a:gd name="T47" fmla="*/ 20 h 408"/>
                <a:gd name="T48" fmla="*/ 376 w 508"/>
                <a:gd name="T49" fmla="*/ 36 h 408"/>
                <a:gd name="T50" fmla="*/ 390 w 508"/>
                <a:gd name="T51" fmla="*/ 42 h 408"/>
                <a:gd name="T52" fmla="*/ 404 w 508"/>
                <a:gd name="T53" fmla="*/ 66 h 408"/>
                <a:gd name="T54" fmla="*/ 412 w 508"/>
                <a:gd name="T55" fmla="*/ 80 h 408"/>
                <a:gd name="T56" fmla="*/ 424 w 508"/>
                <a:gd name="T57" fmla="*/ 100 h 408"/>
                <a:gd name="T58" fmla="*/ 454 w 508"/>
                <a:gd name="T59" fmla="*/ 136 h 408"/>
                <a:gd name="T60" fmla="*/ 506 w 508"/>
                <a:gd name="T61" fmla="*/ 210 h 408"/>
                <a:gd name="T62" fmla="*/ 508 w 508"/>
                <a:gd name="T63" fmla="*/ 272 h 408"/>
                <a:gd name="T64" fmla="*/ 488 w 508"/>
                <a:gd name="T65" fmla="*/ 294 h 408"/>
                <a:gd name="T66" fmla="*/ 472 w 508"/>
                <a:gd name="T67" fmla="*/ 332 h 408"/>
                <a:gd name="T68" fmla="*/ 460 w 508"/>
                <a:gd name="T69" fmla="*/ 352 h 408"/>
                <a:gd name="T70" fmla="*/ 460 w 508"/>
                <a:gd name="T71" fmla="*/ 384 h 408"/>
                <a:gd name="T72" fmla="*/ 414 w 508"/>
                <a:gd name="T73" fmla="*/ 408 h 408"/>
                <a:gd name="T74" fmla="*/ 394 w 508"/>
                <a:gd name="T75" fmla="*/ 392 h 408"/>
                <a:gd name="T76" fmla="*/ 376 w 508"/>
                <a:gd name="T77" fmla="*/ 396 h 408"/>
                <a:gd name="T78" fmla="*/ 344 w 508"/>
                <a:gd name="T79" fmla="*/ 388 h 408"/>
                <a:gd name="T80" fmla="*/ 274 w 508"/>
                <a:gd name="T81" fmla="*/ 318 h 408"/>
                <a:gd name="T82" fmla="*/ 214 w 508"/>
                <a:gd name="T83" fmla="*/ 294 h 408"/>
                <a:gd name="T84" fmla="*/ 134 w 508"/>
                <a:gd name="T85" fmla="*/ 326 h 408"/>
                <a:gd name="T86" fmla="*/ 120 w 508"/>
                <a:gd name="T87" fmla="*/ 340 h 408"/>
                <a:gd name="T88" fmla="*/ 80 w 508"/>
                <a:gd name="T89" fmla="*/ 338 h 408"/>
                <a:gd name="T90" fmla="*/ 64 w 508"/>
                <a:gd name="T91" fmla="*/ 352 h 408"/>
                <a:gd name="T92" fmla="*/ 36 w 508"/>
                <a:gd name="T93" fmla="*/ 350 h 408"/>
                <a:gd name="T94" fmla="*/ 30 w 508"/>
                <a:gd name="T95" fmla="*/ 340 h 408"/>
                <a:gd name="T96" fmla="*/ 20 w 508"/>
                <a:gd name="T97" fmla="*/ 342 h 408"/>
                <a:gd name="T98" fmla="*/ 26 w 508"/>
                <a:gd name="T99" fmla="*/ 326 h 408"/>
                <a:gd name="T100" fmla="*/ 24 w 508"/>
                <a:gd name="T101" fmla="*/ 284 h 408"/>
                <a:gd name="T102" fmla="*/ 4 w 508"/>
                <a:gd name="T103" fmla="*/ 228 h 408"/>
                <a:gd name="T104" fmla="*/ 4 w 508"/>
                <a:gd name="T105" fmla="*/ 194 h 408"/>
                <a:gd name="T106" fmla="*/ 12 w 508"/>
                <a:gd name="T107" fmla="*/ 154 h 408"/>
                <a:gd name="T108" fmla="*/ 30 w 508"/>
                <a:gd name="T109" fmla="*/ 138 h 40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08"/>
                <a:gd name="T166" fmla="*/ 0 h 408"/>
                <a:gd name="T167" fmla="*/ 508 w 508"/>
                <a:gd name="T168" fmla="*/ 408 h 40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08" h="408">
                  <a:moveTo>
                    <a:pt x="30" y="138"/>
                  </a:moveTo>
                  <a:lnTo>
                    <a:pt x="60" y="136"/>
                  </a:lnTo>
                  <a:lnTo>
                    <a:pt x="92" y="130"/>
                  </a:lnTo>
                  <a:lnTo>
                    <a:pt x="94" y="128"/>
                  </a:lnTo>
                  <a:lnTo>
                    <a:pt x="98" y="124"/>
                  </a:lnTo>
                  <a:lnTo>
                    <a:pt x="100" y="120"/>
                  </a:lnTo>
                  <a:lnTo>
                    <a:pt x="104" y="116"/>
                  </a:lnTo>
                  <a:lnTo>
                    <a:pt x="106" y="112"/>
                  </a:lnTo>
                  <a:lnTo>
                    <a:pt x="108" y="108"/>
                  </a:lnTo>
                  <a:lnTo>
                    <a:pt x="110" y="104"/>
                  </a:lnTo>
                  <a:lnTo>
                    <a:pt x="110" y="100"/>
                  </a:lnTo>
                  <a:lnTo>
                    <a:pt x="110" y="96"/>
                  </a:lnTo>
                  <a:lnTo>
                    <a:pt x="112" y="92"/>
                  </a:lnTo>
                  <a:lnTo>
                    <a:pt x="114" y="88"/>
                  </a:lnTo>
                  <a:lnTo>
                    <a:pt x="118" y="86"/>
                  </a:lnTo>
                  <a:lnTo>
                    <a:pt x="122" y="86"/>
                  </a:lnTo>
                  <a:lnTo>
                    <a:pt x="128" y="86"/>
                  </a:lnTo>
                  <a:lnTo>
                    <a:pt x="128" y="84"/>
                  </a:lnTo>
                  <a:lnTo>
                    <a:pt x="128" y="82"/>
                  </a:lnTo>
                  <a:lnTo>
                    <a:pt x="128" y="80"/>
                  </a:lnTo>
                  <a:lnTo>
                    <a:pt x="130" y="76"/>
                  </a:lnTo>
                  <a:lnTo>
                    <a:pt x="130" y="72"/>
                  </a:lnTo>
                  <a:lnTo>
                    <a:pt x="134" y="70"/>
                  </a:lnTo>
                  <a:lnTo>
                    <a:pt x="136" y="70"/>
                  </a:lnTo>
                  <a:lnTo>
                    <a:pt x="140" y="66"/>
                  </a:lnTo>
                  <a:lnTo>
                    <a:pt x="146" y="56"/>
                  </a:lnTo>
                  <a:lnTo>
                    <a:pt x="156" y="48"/>
                  </a:lnTo>
                  <a:lnTo>
                    <a:pt x="170" y="48"/>
                  </a:lnTo>
                  <a:lnTo>
                    <a:pt x="172" y="50"/>
                  </a:lnTo>
                  <a:lnTo>
                    <a:pt x="176" y="52"/>
                  </a:lnTo>
                  <a:lnTo>
                    <a:pt x="180" y="54"/>
                  </a:lnTo>
                  <a:lnTo>
                    <a:pt x="182" y="56"/>
                  </a:lnTo>
                  <a:lnTo>
                    <a:pt x="186" y="58"/>
                  </a:lnTo>
                  <a:lnTo>
                    <a:pt x="190" y="60"/>
                  </a:lnTo>
                  <a:lnTo>
                    <a:pt x="194" y="60"/>
                  </a:lnTo>
                  <a:lnTo>
                    <a:pt x="196" y="60"/>
                  </a:lnTo>
                  <a:lnTo>
                    <a:pt x="198" y="62"/>
                  </a:lnTo>
                  <a:lnTo>
                    <a:pt x="198" y="60"/>
                  </a:lnTo>
                  <a:lnTo>
                    <a:pt x="200" y="58"/>
                  </a:lnTo>
                  <a:lnTo>
                    <a:pt x="202" y="56"/>
                  </a:lnTo>
                  <a:lnTo>
                    <a:pt x="202" y="54"/>
                  </a:lnTo>
                  <a:lnTo>
                    <a:pt x="202" y="52"/>
                  </a:lnTo>
                  <a:lnTo>
                    <a:pt x="200" y="50"/>
                  </a:lnTo>
                  <a:lnTo>
                    <a:pt x="198" y="48"/>
                  </a:lnTo>
                  <a:lnTo>
                    <a:pt x="196" y="46"/>
                  </a:lnTo>
                  <a:lnTo>
                    <a:pt x="196" y="44"/>
                  </a:lnTo>
                  <a:lnTo>
                    <a:pt x="198" y="42"/>
                  </a:lnTo>
                  <a:lnTo>
                    <a:pt x="202" y="40"/>
                  </a:lnTo>
                  <a:lnTo>
                    <a:pt x="204" y="32"/>
                  </a:lnTo>
                  <a:lnTo>
                    <a:pt x="202" y="32"/>
                  </a:lnTo>
                  <a:lnTo>
                    <a:pt x="204" y="30"/>
                  </a:lnTo>
                  <a:lnTo>
                    <a:pt x="204" y="28"/>
                  </a:lnTo>
                  <a:lnTo>
                    <a:pt x="206" y="24"/>
                  </a:lnTo>
                  <a:lnTo>
                    <a:pt x="208" y="22"/>
                  </a:lnTo>
                  <a:lnTo>
                    <a:pt x="212" y="20"/>
                  </a:lnTo>
                  <a:lnTo>
                    <a:pt x="228" y="20"/>
                  </a:lnTo>
                  <a:lnTo>
                    <a:pt x="228" y="18"/>
                  </a:lnTo>
                  <a:lnTo>
                    <a:pt x="230" y="18"/>
                  </a:lnTo>
                  <a:lnTo>
                    <a:pt x="232" y="16"/>
                  </a:lnTo>
                  <a:lnTo>
                    <a:pt x="232" y="14"/>
                  </a:lnTo>
                  <a:lnTo>
                    <a:pt x="232" y="10"/>
                  </a:lnTo>
                  <a:lnTo>
                    <a:pt x="222" y="10"/>
                  </a:lnTo>
                  <a:lnTo>
                    <a:pt x="222" y="8"/>
                  </a:lnTo>
                  <a:lnTo>
                    <a:pt x="224" y="6"/>
                  </a:lnTo>
                  <a:lnTo>
                    <a:pt x="224" y="4"/>
                  </a:lnTo>
                  <a:lnTo>
                    <a:pt x="228" y="2"/>
                  </a:lnTo>
                  <a:lnTo>
                    <a:pt x="232" y="0"/>
                  </a:lnTo>
                  <a:lnTo>
                    <a:pt x="234" y="0"/>
                  </a:lnTo>
                  <a:lnTo>
                    <a:pt x="238" y="0"/>
                  </a:lnTo>
                  <a:lnTo>
                    <a:pt x="242" y="0"/>
                  </a:lnTo>
                  <a:lnTo>
                    <a:pt x="244" y="0"/>
                  </a:lnTo>
                  <a:lnTo>
                    <a:pt x="246" y="2"/>
                  </a:lnTo>
                  <a:lnTo>
                    <a:pt x="248" y="2"/>
                  </a:lnTo>
                  <a:lnTo>
                    <a:pt x="246" y="6"/>
                  </a:lnTo>
                  <a:lnTo>
                    <a:pt x="246" y="8"/>
                  </a:lnTo>
                  <a:lnTo>
                    <a:pt x="244" y="8"/>
                  </a:lnTo>
                  <a:lnTo>
                    <a:pt x="244" y="10"/>
                  </a:lnTo>
                  <a:lnTo>
                    <a:pt x="246" y="10"/>
                  </a:lnTo>
                  <a:lnTo>
                    <a:pt x="248" y="12"/>
                  </a:lnTo>
                  <a:lnTo>
                    <a:pt x="252" y="12"/>
                  </a:lnTo>
                  <a:lnTo>
                    <a:pt x="254" y="10"/>
                  </a:lnTo>
                  <a:lnTo>
                    <a:pt x="254" y="8"/>
                  </a:lnTo>
                  <a:lnTo>
                    <a:pt x="254" y="6"/>
                  </a:lnTo>
                  <a:lnTo>
                    <a:pt x="254" y="4"/>
                  </a:lnTo>
                  <a:lnTo>
                    <a:pt x="256" y="4"/>
                  </a:lnTo>
                  <a:lnTo>
                    <a:pt x="258" y="4"/>
                  </a:lnTo>
                  <a:lnTo>
                    <a:pt x="262" y="6"/>
                  </a:lnTo>
                  <a:lnTo>
                    <a:pt x="264" y="12"/>
                  </a:lnTo>
                  <a:lnTo>
                    <a:pt x="266" y="16"/>
                  </a:lnTo>
                  <a:lnTo>
                    <a:pt x="268" y="18"/>
                  </a:lnTo>
                  <a:lnTo>
                    <a:pt x="268" y="20"/>
                  </a:lnTo>
                  <a:lnTo>
                    <a:pt x="280" y="14"/>
                  </a:lnTo>
                  <a:lnTo>
                    <a:pt x="282" y="14"/>
                  </a:lnTo>
                  <a:lnTo>
                    <a:pt x="284" y="14"/>
                  </a:lnTo>
                  <a:lnTo>
                    <a:pt x="290" y="14"/>
                  </a:lnTo>
                  <a:lnTo>
                    <a:pt x="294" y="16"/>
                  </a:lnTo>
                  <a:lnTo>
                    <a:pt x="298" y="18"/>
                  </a:lnTo>
                  <a:lnTo>
                    <a:pt x="300" y="20"/>
                  </a:lnTo>
                  <a:lnTo>
                    <a:pt x="302" y="24"/>
                  </a:lnTo>
                  <a:lnTo>
                    <a:pt x="304" y="28"/>
                  </a:lnTo>
                  <a:lnTo>
                    <a:pt x="302" y="30"/>
                  </a:lnTo>
                  <a:lnTo>
                    <a:pt x="302" y="32"/>
                  </a:lnTo>
                  <a:lnTo>
                    <a:pt x="300" y="32"/>
                  </a:lnTo>
                  <a:lnTo>
                    <a:pt x="298" y="34"/>
                  </a:lnTo>
                  <a:lnTo>
                    <a:pt x="294" y="36"/>
                  </a:lnTo>
                  <a:lnTo>
                    <a:pt x="292" y="40"/>
                  </a:lnTo>
                  <a:lnTo>
                    <a:pt x="290" y="44"/>
                  </a:lnTo>
                  <a:lnTo>
                    <a:pt x="288" y="48"/>
                  </a:lnTo>
                  <a:lnTo>
                    <a:pt x="286" y="52"/>
                  </a:lnTo>
                  <a:lnTo>
                    <a:pt x="286" y="54"/>
                  </a:lnTo>
                  <a:lnTo>
                    <a:pt x="290" y="56"/>
                  </a:lnTo>
                  <a:lnTo>
                    <a:pt x="298" y="62"/>
                  </a:lnTo>
                  <a:lnTo>
                    <a:pt x="308" y="70"/>
                  </a:lnTo>
                  <a:lnTo>
                    <a:pt x="318" y="76"/>
                  </a:lnTo>
                  <a:lnTo>
                    <a:pt x="326" y="82"/>
                  </a:lnTo>
                  <a:lnTo>
                    <a:pt x="330" y="82"/>
                  </a:lnTo>
                  <a:lnTo>
                    <a:pt x="330" y="84"/>
                  </a:lnTo>
                  <a:lnTo>
                    <a:pt x="334" y="84"/>
                  </a:lnTo>
                  <a:lnTo>
                    <a:pt x="336" y="84"/>
                  </a:lnTo>
                  <a:lnTo>
                    <a:pt x="340" y="82"/>
                  </a:lnTo>
                  <a:lnTo>
                    <a:pt x="344" y="78"/>
                  </a:lnTo>
                  <a:lnTo>
                    <a:pt x="348" y="70"/>
                  </a:lnTo>
                  <a:lnTo>
                    <a:pt x="352" y="58"/>
                  </a:lnTo>
                  <a:lnTo>
                    <a:pt x="354" y="48"/>
                  </a:lnTo>
                  <a:lnTo>
                    <a:pt x="356" y="42"/>
                  </a:lnTo>
                  <a:lnTo>
                    <a:pt x="358" y="12"/>
                  </a:lnTo>
                  <a:lnTo>
                    <a:pt x="358" y="10"/>
                  </a:lnTo>
                  <a:lnTo>
                    <a:pt x="358" y="6"/>
                  </a:lnTo>
                  <a:lnTo>
                    <a:pt x="358" y="4"/>
                  </a:lnTo>
                  <a:lnTo>
                    <a:pt x="360" y="2"/>
                  </a:lnTo>
                  <a:lnTo>
                    <a:pt x="360" y="0"/>
                  </a:lnTo>
                  <a:lnTo>
                    <a:pt x="364" y="0"/>
                  </a:lnTo>
                  <a:lnTo>
                    <a:pt x="368" y="0"/>
                  </a:lnTo>
                  <a:lnTo>
                    <a:pt x="372" y="4"/>
                  </a:lnTo>
                  <a:lnTo>
                    <a:pt x="376" y="6"/>
                  </a:lnTo>
                  <a:lnTo>
                    <a:pt x="376" y="12"/>
                  </a:lnTo>
                  <a:lnTo>
                    <a:pt x="378" y="16"/>
                  </a:lnTo>
                  <a:lnTo>
                    <a:pt x="378" y="20"/>
                  </a:lnTo>
                  <a:lnTo>
                    <a:pt x="378" y="22"/>
                  </a:lnTo>
                  <a:lnTo>
                    <a:pt x="378" y="24"/>
                  </a:lnTo>
                  <a:lnTo>
                    <a:pt x="376" y="24"/>
                  </a:lnTo>
                  <a:lnTo>
                    <a:pt x="376" y="28"/>
                  </a:lnTo>
                  <a:lnTo>
                    <a:pt x="376" y="32"/>
                  </a:lnTo>
                  <a:lnTo>
                    <a:pt x="376" y="36"/>
                  </a:lnTo>
                  <a:lnTo>
                    <a:pt x="378" y="40"/>
                  </a:lnTo>
                  <a:lnTo>
                    <a:pt x="378" y="42"/>
                  </a:lnTo>
                  <a:lnTo>
                    <a:pt x="382" y="42"/>
                  </a:lnTo>
                  <a:lnTo>
                    <a:pt x="384" y="42"/>
                  </a:lnTo>
                  <a:lnTo>
                    <a:pt x="388" y="42"/>
                  </a:lnTo>
                  <a:lnTo>
                    <a:pt x="390" y="42"/>
                  </a:lnTo>
                  <a:lnTo>
                    <a:pt x="392" y="44"/>
                  </a:lnTo>
                  <a:lnTo>
                    <a:pt x="394" y="46"/>
                  </a:lnTo>
                  <a:lnTo>
                    <a:pt x="396" y="50"/>
                  </a:lnTo>
                  <a:lnTo>
                    <a:pt x="398" y="56"/>
                  </a:lnTo>
                  <a:lnTo>
                    <a:pt x="402" y="62"/>
                  </a:lnTo>
                  <a:lnTo>
                    <a:pt x="404" y="66"/>
                  </a:lnTo>
                  <a:lnTo>
                    <a:pt x="408" y="68"/>
                  </a:lnTo>
                  <a:lnTo>
                    <a:pt x="408" y="70"/>
                  </a:lnTo>
                  <a:lnTo>
                    <a:pt x="410" y="72"/>
                  </a:lnTo>
                  <a:lnTo>
                    <a:pt x="410" y="76"/>
                  </a:lnTo>
                  <a:lnTo>
                    <a:pt x="412" y="80"/>
                  </a:lnTo>
                  <a:lnTo>
                    <a:pt x="414" y="84"/>
                  </a:lnTo>
                  <a:lnTo>
                    <a:pt x="416" y="88"/>
                  </a:lnTo>
                  <a:lnTo>
                    <a:pt x="416" y="92"/>
                  </a:lnTo>
                  <a:lnTo>
                    <a:pt x="418" y="94"/>
                  </a:lnTo>
                  <a:lnTo>
                    <a:pt x="420" y="98"/>
                  </a:lnTo>
                  <a:lnTo>
                    <a:pt x="424" y="100"/>
                  </a:lnTo>
                  <a:lnTo>
                    <a:pt x="426" y="104"/>
                  </a:lnTo>
                  <a:lnTo>
                    <a:pt x="430" y="108"/>
                  </a:lnTo>
                  <a:lnTo>
                    <a:pt x="434" y="112"/>
                  </a:lnTo>
                  <a:lnTo>
                    <a:pt x="436" y="114"/>
                  </a:lnTo>
                  <a:lnTo>
                    <a:pt x="454" y="136"/>
                  </a:lnTo>
                  <a:lnTo>
                    <a:pt x="454" y="144"/>
                  </a:lnTo>
                  <a:lnTo>
                    <a:pt x="488" y="170"/>
                  </a:lnTo>
                  <a:lnTo>
                    <a:pt x="490" y="174"/>
                  </a:lnTo>
                  <a:lnTo>
                    <a:pt x="496" y="182"/>
                  </a:lnTo>
                  <a:lnTo>
                    <a:pt x="502" y="194"/>
                  </a:lnTo>
                  <a:lnTo>
                    <a:pt x="506" y="210"/>
                  </a:lnTo>
                  <a:lnTo>
                    <a:pt x="506" y="224"/>
                  </a:lnTo>
                  <a:lnTo>
                    <a:pt x="508" y="240"/>
                  </a:lnTo>
                  <a:lnTo>
                    <a:pt x="508" y="256"/>
                  </a:lnTo>
                  <a:lnTo>
                    <a:pt x="508" y="268"/>
                  </a:lnTo>
                  <a:lnTo>
                    <a:pt x="508" y="272"/>
                  </a:lnTo>
                  <a:lnTo>
                    <a:pt x="508" y="276"/>
                  </a:lnTo>
                  <a:lnTo>
                    <a:pt x="504" y="280"/>
                  </a:lnTo>
                  <a:lnTo>
                    <a:pt x="502" y="284"/>
                  </a:lnTo>
                  <a:lnTo>
                    <a:pt x="498" y="288"/>
                  </a:lnTo>
                  <a:lnTo>
                    <a:pt x="494" y="292"/>
                  </a:lnTo>
                  <a:lnTo>
                    <a:pt x="488" y="294"/>
                  </a:lnTo>
                  <a:lnTo>
                    <a:pt x="480" y="312"/>
                  </a:lnTo>
                  <a:lnTo>
                    <a:pt x="478" y="316"/>
                  </a:lnTo>
                  <a:lnTo>
                    <a:pt x="476" y="322"/>
                  </a:lnTo>
                  <a:lnTo>
                    <a:pt x="474" y="326"/>
                  </a:lnTo>
                  <a:lnTo>
                    <a:pt x="472" y="332"/>
                  </a:lnTo>
                  <a:lnTo>
                    <a:pt x="470" y="336"/>
                  </a:lnTo>
                  <a:lnTo>
                    <a:pt x="466" y="338"/>
                  </a:lnTo>
                  <a:lnTo>
                    <a:pt x="462" y="340"/>
                  </a:lnTo>
                  <a:lnTo>
                    <a:pt x="460" y="344"/>
                  </a:lnTo>
                  <a:lnTo>
                    <a:pt x="460" y="346"/>
                  </a:lnTo>
                  <a:lnTo>
                    <a:pt x="460" y="352"/>
                  </a:lnTo>
                  <a:lnTo>
                    <a:pt x="462" y="358"/>
                  </a:lnTo>
                  <a:lnTo>
                    <a:pt x="464" y="364"/>
                  </a:lnTo>
                  <a:lnTo>
                    <a:pt x="466" y="370"/>
                  </a:lnTo>
                  <a:lnTo>
                    <a:pt x="466" y="376"/>
                  </a:lnTo>
                  <a:lnTo>
                    <a:pt x="464" y="380"/>
                  </a:lnTo>
                  <a:lnTo>
                    <a:pt x="460" y="384"/>
                  </a:lnTo>
                  <a:lnTo>
                    <a:pt x="452" y="388"/>
                  </a:lnTo>
                  <a:lnTo>
                    <a:pt x="440" y="394"/>
                  </a:lnTo>
                  <a:lnTo>
                    <a:pt x="430" y="402"/>
                  </a:lnTo>
                  <a:lnTo>
                    <a:pt x="420" y="406"/>
                  </a:lnTo>
                  <a:lnTo>
                    <a:pt x="416" y="408"/>
                  </a:lnTo>
                  <a:lnTo>
                    <a:pt x="414" y="408"/>
                  </a:lnTo>
                  <a:lnTo>
                    <a:pt x="412" y="406"/>
                  </a:lnTo>
                  <a:lnTo>
                    <a:pt x="408" y="404"/>
                  </a:lnTo>
                  <a:lnTo>
                    <a:pt x="402" y="400"/>
                  </a:lnTo>
                  <a:lnTo>
                    <a:pt x="398" y="396"/>
                  </a:lnTo>
                  <a:lnTo>
                    <a:pt x="396" y="392"/>
                  </a:lnTo>
                  <a:lnTo>
                    <a:pt x="394" y="392"/>
                  </a:lnTo>
                  <a:lnTo>
                    <a:pt x="392" y="392"/>
                  </a:lnTo>
                  <a:lnTo>
                    <a:pt x="390" y="392"/>
                  </a:lnTo>
                  <a:lnTo>
                    <a:pt x="386" y="394"/>
                  </a:lnTo>
                  <a:lnTo>
                    <a:pt x="384" y="396"/>
                  </a:lnTo>
                  <a:lnTo>
                    <a:pt x="380" y="396"/>
                  </a:lnTo>
                  <a:lnTo>
                    <a:pt x="376" y="396"/>
                  </a:lnTo>
                  <a:lnTo>
                    <a:pt x="372" y="396"/>
                  </a:lnTo>
                  <a:lnTo>
                    <a:pt x="368" y="394"/>
                  </a:lnTo>
                  <a:lnTo>
                    <a:pt x="366" y="394"/>
                  </a:lnTo>
                  <a:lnTo>
                    <a:pt x="364" y="392"/>
                  </a:lnTo>
                  <a:lnTo>
                    <a:pt x="346" y="392"/>
                  </a:lnTo>
                  <a:lnTo>
                    <a:pt x="344" y="388"/>
                  </a:lnTo>
                  <a:lnTo>
                    <a:pt x="338" y="380"/>
                  </a:lnTo>
                  <a:lnTo>
                    <a:pt x="334" y="366"/>
                  </a:lnTo>
                  <a:lnTo>
                    <a:pt x="330" y="354"/>
                  </a:lnTo>
                  <a:lnTo>
                    <a:pt x="318" y="334"/>
                  </a:lnTo>
                  <a:lnTo>
                    <a:pt x="292" y="332"/>
                  </a:lnTo>
                  <a:lnTo>
                    <a:pt x="274" y="318"/>
                  </a:lnTo>
                  <a:lnTo>
                    <a:pt x="272" y="316"/>
                  </a:lnTo>
                  <a:lnTo>
                    <a:pt x="266" y="310"/>
                  </a:lnTo>
                  <a:lnTo>
                    <a:pt x="256" y="304"/>
                  </a:lnTo>
                  <a:lnTo>
                    <a:pt x="240" y="296"/>
                  </a:lnTo>
                  <a:lnTo>
                    <a:pt x="220" y="292"/>
                  </a:lnTo>
                  <a:lnTo>
                    <a:pt x="214" y="294"/>
                  </a:lnTo>
                  <a:lnTo>
                    <a:pt x="204" y="296"/>
                  </a:lnTo>
                  <a:lnTo>
                    <a:pt x="190" y="300"/>
                  </a:lnTo>
                  <a:lnTo>
                    <a:pt x="178" y="304"/>
                  </a:lnTo>
                  <a:lnTo>
                    <a:pt x="144" y="324"/>
                  </a:lnTo>
                  <a:lnTo>
                    <a:pt x="136" y="324"/>
                  </a:lnTo>
                  <a:lnTo>
                    <a:pt x="134" y="326"/>
                  </a:lnTo>
                  <a:lnTo>
                    <a:pt x="134" y="328"/>
                  </a:lnTo>
                  <a:lnTo>
                    <a:pt x="132" y="332"/>
                  </a:lnTo>
                  <a:lnTo>
                    <a:pt x="130" y="334"/>
                  </a:lnTo>
                  <a:lnTo>
                    <a:pt x="128" y="338"/>
                  </a:lnTo>
                  <a:lnTo>
                    <a:pt x="124" y="340"/>
                  </a:lnTo>
                  <a:lnTo>
                    <a:pt x="120" y="340"/>
                  </a:lnTo>
                  <a:lnTo>
                    <a:pt x="116" y="340"/>
                  </a:lnTo>
                  <a:lnTo>
                    <a:pt x="110" y="340"/>
                  </a:lnTo>
                  <a:lnTo>
                    <a:pt x="106" y="340"/>
                  </a:lnTo>
                  <a:lnTo>
                    <a:pt x="104" y="338"/>
                  </a:lnTo>
                  <a:lnTo>
                    <a:pt x="102" y="338"/>
                  </a:lnTo>
                  <a:lnTo>
                    <a:pt x="80" y="338"/>
                  </a:lnTo>
                  <a:lnTo>
                    <a:pt x="78" y="338"/>
                  </a:lnTo>
                  <a:lnTo>
                    <a:pt x="76" y="340"/>
                  </a:lnTo>
                  <a:lnTo>
                    <a:pt x="74" y="342"/>
                  </a:lnTo>
                  <a:lnTo>
                    <a:pt x="70" y="344"/>
                  </a:lnTo>
                  <a:lnTo>
                    <a:pt x="68" y="346"/>
                  </a:lnTo>
                  <a:lnTo>
                    <a:pt x="64" y="352"/>
                  </a:lnTo>
                  <a:lnTo>
                    <a:pt x="60" y="352"/>
                  </a:lnTo>
                  <a:lnTo>
                    <a:pt x="52" y="352"/>
                  </a:lnTo>
                  <a:lnTo>
                    <a:pt x="48" y="352"/>
                  </a:lnTo>
                  <a:lnTo>
                    <a:pt x="44" y="352"/>
                  </a:lnTo>
                  <a:lnTo>
                    <a:pt x="40" y="352"/>
                  </a:lnTo>
                  <a:lnTo>
                    <a:pt x="36" y="350"/>
                  </a:lnTo>
                  <a:lnTo>
                    <a:pt x="34" y="350"/>
                  </a:lnTo>
                  <a:lnTo>
                    <a:pt x="32" y="348"/>
                  </a:lnTo>
                  <a:lnTo>
                    <a:pt x="32" y="346"/>
                  </a:lnTo>
                  <a:lnTo>
                    <a:pt x="32" y="342"/>
                  </a:lnTo>
                  <a:lnTo>
                    <a:pt x="30" y="340"/>
                  </a:lnTo>
                  <a:lnTo>
                    <a:pt x="30" y="342"/>
                  </a:lnTo>
                  <a:lnTo>
                    <a:pt x="28" y="342"/>
                  </a:lnTo>
                  <a:lnTo>
                    <a:pt x="26" y="344"/>
                  </a:lnTo>
                  <a:lnTo>
                    <a:pt x="24" y="344"/>
                  </a:lnTo>
                  <a:lnTo>
                    <a:pt x="22" y="344"/>
                  </a:lnTo>
                  <a:lnTo>
                    <a:pt x="20" y="342"/>
                  </a:lnTo>
                  <a:lnTo>
                    <a:pt x="18" y="342"/>
                  </a:lnTo>
                  <a:lnTo>
                    <a:pt x="16" y="338"/>
                  </a:lnTo>
                  <a:lnTo>
                    <a:pt x="16" y="336"/>
                  </a:lnTo>
                  <a:lnTo>
                    <a:pt x="16" y="332"/>
                  </a:lnTo>
                  <a:lnTo>
                    <a:pt x="20" y="330"/>
                  </a:lnTo>
                  <a:lnTo>
                    <a:pt x="26" y="326"/>
                  </a:lnTo>
                  <a:lnTo>
                    <a:pt x="30" y="300"/>
                  </a:lnTo>
                  <a:lnTo>
                    <a:pt x="28" y="296"/>
                  </a:lnTo>
                  <a:lnTo>
                    <a:pt x="28" y="292"/>
                  </a:lnTo>
                  <a:lnTo>
                    <a:pt x="26" y="288"/>
                  </a:lnTo>
                  <a:lnTo>
                    <a:pt x="24" y="284"/>
                  </a:lnTo>
                  <a:lnTo>
                    <a:pt x="22" y="280"/>
                  </a:lnTo>
                  <a:lnTo>
                    <a:pt x="22" y="278"/>
                  </a:lnTo>
                  <a:lnTo>
                    <a:pt x="18" y="272"/>
                  </a:lnTo>
                  <a:lnTo>
                    <a:pt x="12" y="258"/>
                  </a:lnTo>
                  <a:lnTo>
                    <a:pt x="8" y="242"/>
                  </a:lnTo>
                  <a:lnTo>
                    <a:pt x="4" y="228"/>
                  </a:lnTo>
                  <a:lnTo>
                    <a:pt x="4" y="218"/>
                  </a:lnTo>
                  <a:lnTo>
                    <a:pt x="8" y="214"/>
                  </a:lnTo>
                  <a:lnTo>
                    <a:pt x="8" y="208"/>
                  </a:lnTo>
                  <a:lnTo>
                    <a:pt x="8" y="202"/>
                  </a:lnTo>
                  <a:lnTo>
                    <a:pt x="6" y="196"/>
                  </a:lnTo>
                  <a:lnTo>
                    <a:pt x="4" y="194"/>
                  </a:lnTo>
                  <a:lnTo>
                    <a:pt x="2" y="188"/>
                  </a:lnTo>
                  <a:lnTo>
                    <a:pt x="0" y="178"/>
                  </a:lnTo>
                  <a:lnTo>
                    <a:pt x="0" y="168"/>
                  </a:lnTo>
                  <a:lnTo>
                    <a:pt x="4" y="160"/>
                  </a:lnTo>
                  <a:lnTo>
                    <a:pt x="8" y="158"/>
                  </a:lnTo>
                  <a:lnTo>
                    <a:pt x="12" y="154"/>
                  </a:lnTo>
                  <a:lnTo>
                    <a:pt x="16" y="150"/>
                  </a:lnTo>
                  <a:lnTo>
                    <a:pt x="20" y="148"/>
                  </a:lnTo>
                  <a:lnTo>
                    <a:pt x="24" y="144"/>
                  </a:lnTo>
                  <a:lnTo>
                    <a:pt x="28" y="140"/>
                  </a:lnTo>
                  <a:lnTo>
                    <a:pt x="30" y="138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86" name="Freeform 320"/>
            <p:cNvSpPr>
              <a:spLocks/>
            </p:cNvSpPr>
            <p:nvPr/>
          </p:nvSpPr>
          <p:spPr bwMode="gray">
            <a:xfrm>
              <a:off x="2353" y="3084"/>
              <a:ext cx="82" cy="96"/>
            </a:xfrm>
            <a:custGeom>
              <a:avLst/>
              <a:gdLst>
                <a:gd name="T0" fmla="*/ 10 w 82"/>
                <a:gd name="T1" fmla="*/ 92 h 96"/>
                <a:gd name="T2" fmla="*/ 8 w 82"/>
                <a:gd name="T3" fmla="*/ 86 h 96"/>
                <a:gd name="T4" fmla="*/ 8 w 82"/>
                <a:gd name="T5" fmla="*/ 78 h 96"/>
                <a:gd name="T6" fmla="*/ 10 w 82"/>
                <a:gd name="T7" fmla="*/ 68 h 96"/>
                <a:gd name="T8" fmla="*/ 12 w 82"/>
                <a:gd name="T9" fmla="*/ 62 h 96"/>
                <a:gd name="T10" fmla="*/ 10 w 82"/>
                <a:gd name="T11" fmla="*/ 56 h 96"/>
                <a:gd name="T12" fmla="*/ 6 w 82"/>
                <a:gd name="T13" fmla="*/ 52 h 96"/>
                <a:gd name="T14" fmla="*/ 2 w 82"/>
                <a:gd name="T15" fmla="*/ 52 h 96"/>
                <a:gd name="T16" fmla="*/ 0 w 82"/>
                <a:gd name="T17" fmla="*/ 46 h 96"/>
                <a:gd name="T18" fmla="*/ 4 w 82"/>
                <a:gd name="T19" fmla="*/ 38 h 96"/>
                <a:gd name="T20" fmla="*/ 8 w 82"/>
                <a:gd name="T21" fmla="*/ 32 h 96"/>
                <a:gd name="T22" fmla="*/ 8 w 82"/>
                <a:gd name="T23" fmla="*/ 30 h 96"/>
                <a:gd name="T24" fmla="*/ 8 w 82"/>
                <a:gd name="T25" fmla="*/ 24 h 96"/>
                <a:gd name="T26" fmla="*/ 10 w 82"/>
                <a:gd name="T27" fmla="*/ 18 h 96"/>
                <a:gd name="T28" fmla="*/ 14 w 82"/>
                <a:gd name="T29" fmla="*/ 18 h 96"/>
                <a:gd name="T30" fmla="*/ 18 w 82"/>
                <a:gd name="T31" fmla="*/ 16 h 96"/>
                <a:gd name="T32" fmla="*/ 20 w 82"/>
                <a:gd name="T33" fmla="*/ 12 h 96"/>
                <a:gd name="T34" fmla="*/ 24 w 82"/>
                <a:gd name="T35" fmla="*/ 8 h 96"/>
                <a:gd name="T36" fmla="*/ 34 w 82"/>
                <a:gd name="T37" fmla="*/ 2 h 96"/>
                <a:gd name="T38" fmla="*/ 44 w 82"/>
                <a:gd name="T39" fmla="*/ 0 h 96"/>
                <a:gd name="T40" fmla="*/ 52 w 82"/>
                <a:gd name="T41" fmla="*/ 0 h 96"/>
                <a:gd name="T42" fmla="*/ 62 w 82"/>
                <a:gd name="T43" fmla="*/ 2 h 96"/>
                <a:gd name="T44" fmla="*/ 68 w 82"/>
                <a:gd name="T45" fmla="*/ 4 h 96"/>
                <a:gd name="T46" fmla="*/ 72 w 82"/>
                <a:gd name="T47" fmla="*/ 6 h 96"/>
                <a:gd name="T48" fmla="*/ 76 w 82"/>
                <a:gd name="T49" fmla="*/ 6 h 96"/>
                <a:gd name="T50" fmla="*/ 78 w 82"/>
                <a:gd name="T51" fmla="*/ 4 h 96"/>
                <a:gd name="T52" fmla="*/ 82 w 82"/>
                <a:gd name="T53" fmla="*/ 10 h 96"/>
                <a:gd name="T54" fmla="*/ 82 w 82"/>
                <a:gd name="T55" fmla="*/ 18 h 96"/>
                <a:gd name="T56" fmla="*/ 74 w 82"/>
                <a:gd name="T57" fmla="*/ 22 h 96"/>
                <a:gd name="T58" fmla="*/ 68 w 82"/>
                <a:gd name="T59" fmla="*/ 22 h 96"/>
                <a:gd name="T60" fmla="*/ 64 w 82"/>
                <a:gd name="T61" fmla="*/ 16 h 96"/>
                <a:gd name="T62" fmla="*/ 60 w 82"/>
                <a:gd name="T63" fmla="*/ 12 h 96"/>
                <a:gd name="T64" fmla="*/ 54 w 82"/>
                <a:gd name="T65" fmla="*/ 8 h 96"/>
                <a:gd name="T66" fmla="*/ 46 w 82"/>
                <a:gd name="T67" fmla="*/ 6 h 96"/>
                <a:gd name="T68" fmla="*/ 36 w 82"/>
                <a:gd name="T69" fmla="*/ 10 h 96"/>
                <a:gd name="T70" fmla="*/ 26 w 82"/>
                <a:gd name="T71" fmla="*/ 16 h 96"/>
                <a:gd name="T72" fmla="*/ 22 w 82"/>
                <a:gd name="T73" fmla="*/ 22 h 96"/>
                <a:gd name="T74" fmla="*/ 22 w 82"/>
                <a:gd name="T75" fmla="*/ 28 h 96"/>
                <a:gd name="T76" fmla="*/ 20 w 82"/>
                <a:gd name="T77" fmla="*/ 34 h 96"/>
                <a:gd name="T78" fmla="*/ 20 w 82"/>
                <a:gd name="T79" fmla="*/ 38 h 96"/>
                <a:gd name="T80" fmla="*/ 24 w 82"/>
                <a:gd name="T81" fmla="*/ 38 h 96"/>
                <a:gd name="T82" fmla="*/ 34 w 82"/>
                <a:gd name="T83" fmla="*/ 36 h 96"/>
                <a:gd name="T84" fmla="*/ 42 w 82"/>
                <a:gd name="T85" fmla="*/ 34 h 96"/>
                <a:gd name="T86" fmla="*/ 44 w 82"/>
                <a:gd name="T87" fmla="*/ 30 h 96"/>
                <a:gd name="T88" fmla="*/ 50 w 82"/>
                <a:gd name="T89" fmla="*/ 28 h 96"/>
                <a:gd name="T90" fmla="*/ 54 w 82"/>
                <a:gd name="T91" fmla="*/ 28 h 96"/>
                <a:gd name="T92" fmla="*/ 54 w 82"/>
                <a:gd name="T93" fmla="*/ 32 h 96"/>
                <a:gd name="T94" fmla="*/ 54 w 82"/>
                <a:gd name="T95" fmla="*/ 36 h 96"/>
                <a:gd name="T96" fmla="*/ 50 w 82"/>
                <a:gd name="T97" fmla="*/ 38 h 96"/>
                <a:gd name="T98" fmla="*/ 42 w 82"/>
                <a:gd name="T99" fmla="*/ 40 h 96"/>
                <a:gd name="T100" fmla="*/ 36 w 82"/>
                <a:gd name="T101" fmla="*/ 44 h 96"/>
                <a:gd name="T102" fmla="*/ 32 w 82"/>
                <a:gd name="T103" fmla="*/ 44 h 96"/>
                <a:gd name="T104" fmla="*/ 32 w 82"/>
                <a:gd name="T105" fmla="*/ 46 h 96"/>
                <a:gd name="T106" fmla="*/ 32 w 82"/>
                <a:gd name="T107" fmla="*/ 50 h 96"/>
                <a:gd name="T108" fmla="*/ 36 w 82"/>
                <a:gd name="T109" fmla="*/ 52 h 96"/>
                <a:gd name="T110" fmla="*/ 42 w 82"/>
                <a:gd name="T111" fmla="*/ 58 h 96"/>
                <a:gd name="T112" fmla="*/ 46 w 82"/>
                <a:gd name="T113" fmla="*/ 66 h 96"/>
                <a:gd name="T114" fmla="*/ 46 w 82"/>
                <a:gd name="T115" fmla="*/ 70 h 96"/>
                <a:gd name="T116" fmla="*/ 62 w 82"/>
                <a:gd name="T117" fmla="*/ 90 h 96"/>
                <a:gd name="T118" fmla="*/ 38 w 82"/>
                <a:gd name="T119" fmla="*/ 96 h 96"/>
                <a:gd name="T120" fmla="*/ 34 w 82"/>
                <a:gd name="T121" fmla="*/ 64 h 96"/>
                <a:gd name="T122" fmla="*/ 28 w 82"/>
                <a:gd name="T123" fmla="*/ 58 h 96"/>
                <a:gd name="T124" fmla="*/ 24 w 82"/>
                <a:gd name="T125" fmla="*/ 78 h 9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2"/>
                <a:gd name="T190" fmla="*/ 0 h 96"/>
                <a:gd name="T191" fmla="*/ 82 w 82"/>
                <a:gd name="T192" fmla="*/ 96 h 9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2" h="96">
                  <a:moveTo>
                    <a:pt x="16" y="88"/>
                  </a:moveTo>
                  <a:lnTo>
                    <a:pt x="10" y="92"/>
                  </a:lnTo>
                  <a:lnTo>
                    <a:pt x="10" y="90"/>
                  </a:lnTo>
                  <a:lnTo>
                    <a:pt x="8" y="86"/>
                  </a:lnTo>
                  <a:lnTo>
                    <a:pt x="8" y="82"/>
                  </a:lnTo>
                  <a:lnTo>
                    <a:pt x="8" y="78"/>
                  </a:lnTo>
                  <a:lnTo>
                    <a:pt x="8" y="72"/>
                  </a:lnTo>
                  <a:lnTo>
                    <a:pt x="10" y="68"/>
                  </a:lnTo>
                  <a:lnTo>
                    <a:pt x="12" y="64"/>
                  </a:lnTo>
                  <a:lnTo>
                    <a:pt x="12" y="62"/>
                  </a:lnTo>
                  <a:lnTo>
                    <a:pt x="12" y="58"/>
                  </a:lnTo>
                  <a:lnTo>
                    <a:pt x="10" y="56"/>
                  </a:lnTo>
                  <a:lnTo>
                    <a:pt x="8" y="54"/>
                  </a:lnTo>
                  <a:lnTo>
                    <a:pt x="6" y="52"/>
                  </a:lnTo>
                  <a:lnTo>
                    <a:pt x="2" y="52"/>
                  </a:lnTo>
                  <a:lnTo>
                    <a:pt x="0" y="50"/>
                  </a:lnTo>
                  <a:lnTo>
                    <a:pt x="0" y="46"/>
                  </a:lnTo>
                  <a:lnTo>
                    <a:pt x="2" y="42"/>
                  </a:lnTo>
                  <a:lnTo>
                    <a:pt x="4" y="38"/>
                  </a:lnTo>
                  <a:lnTo>
                    <a:pt x="6" y="34"/>
                  </a:lnTo>
                  <a:lnTo>
                    <a:pt x="8" y="32"/>
                  </a:lnTo>
                  <a:lnTo>
                    <a:pt x="8" y="30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10" y="18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6" y="18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2" y="10"/>
                  </a:lnTo>
                  <a:lnTo>
                    <a:pt x="24" y="8"/>
                  </a:lnTo>
                  <a:lnTo>
                    <a:pt x="30" y="4"/>
                  </a:lnTo>
                  <a:lnTo>
                    <a:pt x="34" y="2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2" y="2"/>
                  </a:lnTo>
                  <a:lnTo>
                    <a:pt x="68" y="4"/>
                  </a:lnTo>
                  <a:lnTo>
                    <a:pt x="70" y="6"/>
                  </a:lnTo>
                  <a:lnTo>
                    <a:pt x="72" y="6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8" y="4"/>
                  </a:lnTo>
                  <a:lnTo>
                    <a:pt x="80" y="6"/>
                  </a:lnTo>
                  <a:lnTo>
                    <a:pt x="82" y="10"/>
                  </a:lnTo>
                  <a:lnTo>
                    <a:pt x="82" y="14"/>
                  </a:lnTo>
                  <a:lnTo>
                    <a:pt x="82" y="18"/>
                  </a:lnTo>
                  <a:lnTo>
                    <a:pt x="78" y="20"/>
                  </a:lnTo>
                  <a:lnTo>
                    <a:pt x="74" y="22"/>
                  </a:lnTo>
                  <a:lnTo>
                    <a:pt x="72" y="22"/>
                  </a:lnTo>
                  <a:lnTo>
                    <a:pt x="68" y="22"/>
                  </a:lnTo>
                  <a:lnTo>
                    <a:pt x="66" y="20"/>
                  </a:lnTo>
                  <a:lnTo>
                    <a:pt x="64" y="16"/>
                  </a:lnTo>
                  <a:lnTo>
                    <a:pt x="62" y="14"/>
                  </a:lnTo>
                  <a:lnTo>
                    <a:pt x="60" y="12"/>
                  </a:lnTo>
                  <a:lnTo>
                    <a:pt x="58" y="10"/>
                  </a:lnTo>
                  <a:lnTo>
                    <a:pt x="54" y="8"/>
                  </a:lnTo>
                  <a:lnTo>
                    <a:pt x="50" y="8"/>
                  </a:lnTo>
                  <a:lnTo>
                    <a:pt x="46" y="6"/>
                  </a:lnTo>
                  <a:lnTo>
                    <a:pt x="40" y="8"/>
                  </a:lnTo>
                  <a:lnTo>
                    <a:pt x="36" y="10"/>
                  </a:lnTo>
                  <a:lnTo>
                    <a:pt x="30" y="14"/>
                  </a:lnTo>
                  <a:lnTo>
                    <a:pt x="26" y="16"/>
                  </a:lnTo>
                  <a:lnTo>
                    <a:pt x="24" y="18"/>
                  </a:lnTo>
                  <a:lnTo>
                    <a:pt x="22" y="22"/>
                  </a:lnTo>
                  <a:lnTo>
                    <a:pt x="22" y="24"/>
                  </a:lnTo>
                  <a:lnTo>
                    <a:pt x="22" y="28"/>
                  </a:lnTo>
                  <a:lnTo>
                    <a:pt x="22" y="30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0" y="38"/>
                  </a:lnTo>
                  <a:lnTo>
                    <a:pt x="24" y="38"/>
                  </a:lnTo>
                  <a:lnTo>
                    <a:pt x="28" y="36"/>
                  </a:lnTo>
                  <a:lnTo>
                    <a:pt x="34" y="36"/>
                  </a:lnTo>
                  <a:lnTo>
                    <a:pt x="40" y="36"/>
                  </a:lnTo>
                  <a:lnTo>
                    <a:pt x="42" y="34"/>
                  </a:lnTo>
                  <a:lnTo>
                    <a:pt x="44" y="32"/>
                  </a:lnTo>
                  <a:lnTo>
                    <a:pt x="44" y="30"/>
                  </a:lnTo>
                  <a:lnTo>
                    <a:pt x="48" y="28"/>
                  </a:lnTo>
                  <a:lnTo>
                    <a:pt x="50" y="28"/>
                  </a:lnTo>
                  <a:lnTo>
                    <a:pt x="52" y="28"/>
                  </a:lnTo>
                  <a:lnTo>
                    <a:pt x="54" y="28"/>
                  </a:lnTo>
                  <a:lnTo>
                    <a:pt x="54" y="30"/>
                  </a:lnTo>
                  <a:lnTo>
                    <a:pt x="54" y="32"/>
                  </a:lnTo>
                  <a:lnTo>
                    <a:pt x="54" y="34"/>
                  </a:lnTo>
                  <a:lnTo>
                    <a:pt x="54" y="36"/>
                  </a:lnTo>
                  <a:lnTo>
                    <a:pt x="52" y="38"/>
                  </a:lnTo>
                  <a:lnTo>
                    <a:pt x="50" y="38"/>
                  </a:lnTo>
                  <a:lnTo>
                    <a:pt x="46" y="40"/>
                  </a:lnTo>
                  <a:lnTo>
                    <a:pt x="42" y="40"/>
                  </a:lnTo>
                  <a:lnTo>
                    <a:pt x="38" y="42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2" y="46"/>
                  </a:lnTo>
                  <a:lnTo>
                    <a:pt x="30" y="48"/>
                  </a:lnTo>
                  <a:lnTo>
                    <a:pt x="32" y="50"/>
                  </a:lnTo>
                  <a:lnTo>
                    <a:pt x="36" y="52"/>
                  </a:lnTo>
                  <a:lnTo>
                    <a:pt x="40" y="54"/>
                  </a:lnTo>
                  <a:lnTo>
                    <a:pt x="42" y="58"/>
                  </a:lnTo>
                  <a:lnTo>
                    <a:pt x="44" y="62"/>
                  </a:lnTo>
                  <a:lnTo>
                    <a:pt x="46" y="66"/>
                  </a:lnTo>
                  <a:lnTo>
                    <a:pt x="46" y="68"/>
                  </a:lnTo>
                  <a:lnTo>
                    <a:pt x="46" y="70"/>
                  </a:lnTo>
                  <a:lnTo>
                    <a:pt x="58" y="76"/>
                  </a:lnTo>
                  <a:lnTo>
                    <a:pt x="62" y="90"/>
                  </a:lnTo>
                  <a:lnTo>
                    <a:pt x="46" y="92"/>
                  </a:lnTo>
                  <a:lnTo>
                    <a:pt x="38" y="96"/>
                  </a:lnTo>
                  <a:lnTo>
                    <a:pt x="34" y="80"/>
                  </a:lnTo>
                  <a:lnTo>
                    <a:pt x="34" y="64"/>
                  </a:lnTo>
                  <a:lnTo>
                    <a:pt x="32" y="62"/>
                  </a:lnTo>
                  <a:lnTo>
                    <a:pt x="28" y="58"/>
                  </a:lnTo>
                  <a:lnTo>
                    <a:pt x="24" y="58"/>
                  </a:lnTo>
                  <a:lnTo>
                    <a:pt x="24" y="78"/>
                  </a:lnTo>
                  <a:lnTo>
                    <a:pt x="16" y="88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87" name="Freeform 321"/>
            <p:cNvSpPr>
              <a:spLocks/>
            </p:cNvSpPr>
            <p:nvPr/>
          </p:nvSpPr>
          <p:spPr bwMode="gray">
            <a:xfrm>
              <a:off x="2047" y="3042"/>
              <a:ext cx="136" cy="148"/>
            </a:xfrm>
            <a:custGeom>
              <a:avLst/>
              <a:gdLst>
                <a:gd name="T0" fmla="*/ 2 w 136"/>
                <a:gd name="T1" fmla="*/ 2 h 148"/>
                <a:gd name="T2" fmla="*/ 8 w 136"/>
                <a:gd name="T3" fmla="*/ 4 h 148"/>
                <a:gd name="T4" fmla="*/ 18 w 136"/>
                <a:gd name="T5" fmla="*/ 2 h 148"/>
                <a:gd name="T6" fmla="*/ 24 w 136"/>
                <a:gd name="T7" fmla="*/ 0 h 148"/>
                <a:gd name="T8" fmla="*/ 32 w 136"/>
                <a:gd name="T9" fmla="*/ 4 h 148"/>
                <a:gd name="T10" fmla="*/ 38 w 136"/>
                <a:gd name="T11" fmla="*/ 14 h 148"/>
                <a:gd name="T12" fmla="*/ 42 w 136"/>
                <a:gd name="T13" fmla="*/ 18 h 148"/>
                <a:gd name="T14" fmla="*/ 42 w 136"/>
                <a:gd name="T15" fmla="*/ 20 h 148"/>
                <a:gd name="T16" fmla="*/ 66 w 136"/>
                <a:gd name="T17" fmla="*/ 42 h 148"/>
                <a:gd name="T18" fmla="*/ 72 w 136"/>
                <a:gd name="T19" fmla="*/ 42 h 148"/>
                <a:gd name="T20" fmla="*/ 92 w 136"/>
                <a:gd name="T21" fmla="*/ 60 h 148"/>
                <a:gd name="T22" fmla="*/ 110 w 136"/>
                <a:gd name="T23" fmla="*/ 74 h 148"/>
                <a:gd name="T24" fmla="*/ 108 w 136"/>
                <a:gd name="T25" fmla="*/ 74 h 148"/>
                <a:gd name="T26" fmla="*/ 104 w 136"/>
                <a:gd name="T27" fmla="*/ 76 h 148"/>
                <a:gd name="T28" fmla="*/ 104 w 136"/>
                <a:gd name="T29" fmla="*/ 78 h 148"/>
                <a:gd name="T30" fmla="*/ 114 w 136"/>
                <a:gd name="T31" fmla="*/ 88 h 148"/>
                <a:gd name="T32" fmla="*/ 126 w 136"/>
                <a:gd name="T33" fmla="*/ 100 h 148"/>
                <a:gd name="T34" fmla="*/ 128 w 136"/>
                <a:gd name="T35" fmla="*/ 102 h 148"/>
                <a:gd name="T36" fmla="*/ 132 w 136"/>
                <a:gd name="T37" fmla="*/ 108 h 148"/>
                <a:gd name="T38" fmla="*/ 136 w 136"/>
                <a:gd name="T39" fmla="*/ 116 h 148"/>
                <a:gd name="T40" fmla="*/ 134 w 136"/>
                <a:gd name="T41" fmla="*/ 116 h 148"/>
                <a:gd name="T42" fmla="*/ 134 w 136"/>
                <a:gd name="T43" fmla="*/ 120 h 148"/>
                <a:gd name="T44" fmla="*/ 136 w 136"/>
                <a:gd name="T45" fmla="*/ 128 h 148"/>
                <a:gd name="T46" fmla="*/ 136 w 136"/>
                <a:gd name="T47" fmla="*/ 132 h 148"/>
                <a:gd name="T48" fmla="*/ 136 w 136"/>
                <a:gd name="T49" fmla="*/ 140 h 148"/>
                <a:gd name="T50" fmla="*/ 132 w 136"/>
                <a:gd name="T51" fmla="*/ 146 h 148"/>
                <a:gd name="T52" fmla="*/ 126 w 136"/>
                <a:gd name="T53" fmla="*/ 148 h 148"/>
                <a:gd name="T54" fmla="*/ 122 w 136"/>
                <a:gd name="T55" fmla="*/ 148 h 148"/>
                <a:gd name="T56" fmla="*/ 100 w 136"/>
                <a:gd name="T57" fmla="*/ 138 h 148"/>
                <a:gd name="T58" fmla="*/ 82 w 136"/>
                <a:gd name="T59" fmla="*/ 116 h 148"/>
                <a:gd name="T60" fmla="*/ 62 w 136"/>
                <a:gd name="T61" fmla="*/ 88 h 148"/>
                <a:gd name="T62" fmla="*/ 52 w 136"/>
                <a:gd name="T63" fmla="*/ 68 h 148"/>
                <a:gd name="T64" fmla="*/ 44 w 136"/>
                <a:gd name="T65" fmla="*/ 60 h 148"/>
                <a:gd name="T66" fmla="*/ 40 w 136"/>
                <a:gd name="T67" fmla="*/ 54 h 148"/>
                <a:gd name="T68" fmla="*/ 34 w 136"/>
                <a:gd name="T69" fmla="*/ 46 h 148"/>
                <a:gd name="T70" fmla="*/ 14 w 136"/>
                <a:gd name="T71" fmla="*/ 18 h 148"/>
                <a:gd name="T72" fmla="*/ 12 w 136"/>
                <a:gd name="T73" fmla="*/ 16 h 148"/>
                <a:gd name="T74" fmla="*/ 6 w 136"/>
                <a:gd name="T75" fmla="*/ 12 h 148"/>
                <a:gd name="T76" fmla="*/ 0 w 136"/>
                <a:gd name="T77" fmla="*/ 6 h 148"/>
                <a:gd name="T78" fmla="*/ 0 w 136"/>
                <a:gd name="T79" fmla="*/ 0 h 14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36"/>
                <a:gd name="T121" fmla="*/ 0 h 148"/>
                <a:gd name="T122" fmla="*/ 136 w 136"/>
                <a:gd name="T123" fmla="*/ 148 h 14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36" h="148">
                  <a:moveTo>
                    <a:pt x="0" y="0"/>
                  </a:moveTo>
                  <a:lnTo>
                    <a:pt x="2" y="2"/>
                  </a:lnTo>
                  <a:lnTo>
                    <a:pt x="4" y="2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8" y="14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2" y="20"/>
                  </a:lnTo>
                  <a:lnTo>
                    <a:pt x="66" y="42"/>
                  </a:lnTo>
                  <a:lnTo>
                    <a:pt x="68" y="40"/>
                  </a:lnTo>
                  <a:lnTo>
                    <a:pt x="72" y="42"/>
                  </a:lnTo>
                  <a:lnTo>
                    <a:pt x="82" y="50"/>
                  </a:lnTo>
                  <a:lnTo>
                    <a:pt x="92" y="60"/>
                  </a:lnTo>
                  <a:lnTo>
                    <a:pt x="104" y="68"/>
                  </a:lnTo>
                  <a:lnTo>
                    <a:pt x="110" y="74"/>
                  </a:lnTo>
                  <a:lnTo>
                    <a:pt x="108" y="74"/>
                  </a:lnTo>
                  <a:lnTo>
                    <a:pt x="106" y="74"/>
                  </a:lnTo>
                  <a:lnTo>
                    <a:pt x="104" y="76"/>
                  </a:lnTo>
                  <a:lnTo>
                    <a:pt x="102" y="76"/>
                  </a:lnTo>
                  <a:lnTo>
                    <a:pt x="104" y="78"/>
                  </a:lnTo>
                  <a:lnTo>
                    <a:pt x="106" y="82"/>
                  </a:lnTo>
                  <a:lnTo>
                    <a:pt x="114" y="88"/>
                  </a:lnTo>
                  <a:lnTo>
                    <a:pt x="114" y="100"/>
                  </a:lnTo>
                  <a:lnTo>
                    <a:pt x="126" y="100"/>
                  </a:lnTo>
                  <a:lnTo>
                    <a:pt x="128" y="102"/>
                  </a:lnTo>
                  <a:lnTo>
                    <a:pt x="130" y="104"/>
                  </a:lnTo>
                  <a:lnTo>
                    <a:pt x="132" y="108"/>
                  </a:lnTo>
                  <a:lnTo>
                    <a:pt x="134" y="112"/>
                  </a:lnTo>
                  <a:lnTo>
                    <a:pt x="136" y="116"/>
                  </a:lnTo>
                  <a:lnTo>
                    <a:pt x="134" y="116"/>
                  </a:lnTo>
                  <a:lnTo>
                    <a:pt x="134" y="118"/>
                  </a:lnTo>
                  <a:lnTo>
                    <a:pt x="134" y="120"/>
                  </a:lnTo>
                  <a:lnTo>
                    <a:pt x="134" y="124"/>
                  </a:lnTo>
                  <a:lnTo>
                    <a:pt x="136" y="128"/>
                  </a:lnTo>
                  <a:lnTo>
                    <a:pt x="136" y="130"/>
                  </a:lnTo>
                  <a:lnTo>
                    <a:pt x="136" y="132"/>
                  </a:lnTo>
                  <a:lnTo>
                    <a:pt x="136" y="136"/>
                  </a:lnTo>
                  <a:lnTo>
                    <a:pt x="136" y="140"/>
                  </a:lnTo>
                  <a:lnTo>
                    <a:pt x="134" y="144"/>
                  </a:lnTo>
                  <a:lnTo>
                    <a:pt x="132" y="146"/>
                  </a:lnTo>
                  <a:lnTo>
                    <a:pt x="128" y="148"/>
                  </a:lnTo>
                  <a:lnTo>
                    <a:pt x="126" y="148"/>
                  </a:lnTo>
                  <a:lnTo>
                    <a:pt x="122" y="148"/>
                  </a:lnTo>
                  <a:lnTo>
                    <a:pt x="102" y="142"/>
                  </a:lnTo>
                  <a:lnTo>
                    <a:pt x="100" y="138"/>
                  </a:lnTo>
                  <a:lnTo>
                    <a:pt x="92" y="128"/>
                  </a:lnTo>
                  <a:lnTo>
                    <a:pt x="82" y="116"/>
                  </a:lnTo>
                  <a:lnTo>
                    <a:pt x="72" y="102"/>
                  </a:lnTo>
                  <a:lnTo>
                    <a:pt x="62" y="88"/>
                  </a:lnTo>
                  <a:lnTo>
                    <a:pt x="56" y="78"/>
                  </a:lnTo>
                  <a:lnTo>
                    <a:pt x="52" y="68"/>
                  </a:lnTo>
                  <a:lnTo>
                    <a:pt x="44" y="62"/>
                  </a:lnTo>
                  <a:lnTo>
                    <a:pt x="44" y="60"/>
                  </a:lnTo>
                  <a:lnTo>
                    <a:pt x="42" y="58"/>
                  </a:lnTo>
                  <a:lnTo>
                    <a:pt x="40" y="54"/>
                  </a:lnTo>
                  <a:lnTo>
                    <a:pt x="38" y="50"/>
                  </a:lnTo>
                  <a:lnTo>
                    <a:pt x="34" y="46"/>
                  </a:lnTo>
                  <a:lnTo>
                    <a:pt x="32" y="42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8" y="14"/>
                  </a:lnTo>
                  <a:lnTo>
                    <a:pt x="6" y="12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88" name="Freeform 322"/>
            <p:cNvSpPr>
              <a:spLocks/>
            </p:cNvSpPr>
            <p:nvPr/>
          </p:nvSpPr>
          <p:spPr bwMode="gray">
            <a:xfrm>
              <a:off x="2179" y="3194"/>
              <a:ext cx="116" cy="32"/>
            </a:xfrm>
            <a:custGeom>
              <a:avLst/>
              <a:gdLst>
                <a:gd name="T0" fmla="*/ 50 w 116"/>
                <a:gd name="T1" fmla="*/ 22 h 32"/>
                <a:gd name="T2" fmla="*/ 22 w 116"/>
                <a:gd name="T3" fmla="*/ 22 h 32"/>
                <a:gd name="T4" fmla="*/ 0 w 116"/>
                <a:gd name="T5" fmla="*/ 10 h 32"/>
                <a:gd name="T6" fmla="*/ 2 w 116"/>
                <a:gd name="T7" fmla="*/ 4 h 32"/>
                <a:gd name="T8" fmla="*/ 2 w 116"/>
                <a:gd name="T9" fmla="*/ 4 h 32"/>
                <a:gd name="T10" fmla="*/ 6 w 116"/>
                <a:gd name="T11" fmla="*/ 2 h 32"/>
                <a:gd name="T12" fmla="*/ 10 w 116"/>
                <a:gd name="T13" fmla="*/ 0 h 32"/>
                <a:gd name="T14" fmla="*/ 14 w 116"/>
                <a:gd name="T15" fmla="*/ 0 h 32"/>
                <a:gd name="T16" fmla="*/ 20 w 116"/>
                <a:gd name="T17" fmla="*/ 0 h 32"/>
                <a:gd name="T18" fmla="*/ 26 w 116"/>
                <a:gd name="T19" fmla="*/ 0 h 32"/>
                <a:gd name="T20" fmla="*/ 56 w 116"/>
                <a:gd name="T21" fmla="*/ 8 h 32"/>
                <a:gd name="T22" fmla="*/ 58 w 116"/>
                <a:gd name="T23" fmla="*/ 8 h 32"/>
                <a:gd name="T24" fmla="*/ 62 w 116"/>
                <a:gd name="T25" fmla="*/ 6 h 32"/>
                <a:gd name="T26" fmla="*/ 66 w 116"/>
                <a:gd name="T27" fmla="*/ 6 h 32"/>
                <a:gd name="T28" fmla="*/ 72 w 116"/>
                <a:gd name="T29" fmla="*/ 6 h 32"/>
                <a:gd name="T30" fmla="*/ 80 w 116"/>
                <a:gd name="T31" fmla="*/ 6 h 32"/>
                <a:gd name="T32" fmla="*/ 84 w 116"/>
                <a:gd name="T33" fmla="*/ 8 h 32"/>
                <a:gd name="T34" fmla="*/ 90 w 116"/>
                <a:gd name="T35" fmla="*/ 12 h 32"/>
                <a:gd name="T36" fmla="*/ 96 w 116"/>
                <a:gd name="T37" fmla="*/ 14 h 32"/>
                <a:gd name="T38" fmla="*/ 102 w 116"/>
                <a:gd name="T39" fmla="*/ 16 h 32"/>
                <a:gd name="T40" fmla="*/ 108 w 116"/>
                <a:gd name="T41" fmla="*/ 18 h 32"/>
                <a:gd name="T42" fmla="*/ 110 w 116"/>
                <a:gd name="T43" fmla="*/ 20 h 32"/>
                <a:gd name="T44" fmla="*/ 112 w 116"/>
                <a:gd name="T45" fmla="*/ 20 h 32"/>
                <a:gd name="T46" fmla="*/ 112 w 116"/>
                <a:gd name="T47" fmla="*/ 20 h 32"/>
                <a:gd name="T48" fmla="*/ 114 w 116"/>
                <a:gd name="T49" fmla="*/ 22 h 32"/>
                <a:gd name="T50" fmla="*/ 114 w 116"/>
                <a:gd name="T51" fmla="*/ 24 h 32"/>
                <a:gd name="T52" fmla="*/ 116 w 116"/>
                <a:gd name="T53" fmla="*/ 28 h 32"/>
                <a:gd name="T54" fmla="*/ 114 w 116"/>
                <a:gd name="T55" fmla="*/ 30 h 32"/>
                <a:gd name="T56" fmla="*/ 114 w 116"/>
                <a:gd name="T57" fmla="*/ 32 h 32"/>
                <a:gd name="T58" fmla="*/ 110 w 116"/>
                <a:gd name="T59" fmla="*/ 32 h 32"/>
                <a:gd name="T60" fmla="*/ 100 w 116"/>
                <a:gd name="T61" fmla="*/ 32 h 32"/>
                <a:gd name="T62" fmla="*/ 88 w 116"/>
                <a:gd name="T63" fmla="*/ 30 h 32"/>
                <a:gd name="T64" fmla="*/ 76 w 116"/>
                <a:gd name="T65" fmla="*/ 30 h 32"/>
                <a:gd name="T66" fmla="*/ 72 w 116"/>
                <a:gd name="T67" fmla="*/ 28 h 32"/>
                <a:gd name="T68" fmla="*/ 50 w 116"/>
                <a:gd name="T69" fmla="*/ 22 h 3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6"/>
                <a:gd name="T106" fmla="*/ 0 h 32"/>
                <a:gd name="T107" fmla="*/ 116 w 116"/>
                <a:gd name="T108" fmla="*/ 32 h 3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6" h="32">
                  <a:moveTo>
                    <a:pt x="50" y="22"/>
                  </a:moveTo>
                  <a:lnTo>
                    <a:pt x="22" y="22"/>
                  </a:lnTo>
                  <a:lnTo>
                    <a:pt x="0" y="10"/>
                  </a:lnTo>
                  <a:lnTo>
                    <a:pt x="2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56" y="8"/>
                  </a:lnTo>
                  <a:lnTo>
                    <a:pt x="58" y="8"/>
                  </a:lnTo>
                  <a:lnTo>
                    <a:pt x="62" y="6"/>
                  </a:lnTo>
                  <a:lnTo>
                    <a:pt x="66" y="6"/>
                  </a:lnTo>
                  <a:lnTo>
                    <a:pt x="72" y="6"/>
                  </a:lnTo>
                  <a:lnTo>
                    <a:pt x="80" y="6"/>
                  </a:lnTo>
                  <a:lnTo>
                    <a:pt x="84" y="8"/>
                  </a:lnTo>
                  <a:lnTo>
                    <a:pt x="90" y="12"/>
                  </a:lnTo>
                  <a:lnTo>
                    <a:pt x="96" y="14"/>
                  </a:lnTo>
                  <a:lnTo>
                    <a:pt x="102" y="16"/>
                  </a:lnTo>
                  <a:lnTo>
                    <a:pt x="108" y="18"/>
                  </a:lnTo>
                  <a:lnTo>
                    <a:pt x="110" y="20"/>
                  </a:lnTo>
                  <a:lnTo>
                    <a:pt x="112" y="20"/>
                  </a:lnTo>
                  <a:lnTo>
                    <a:pt x="114" y="22"/>
                  </a:lnTo>
                  <a:lnTo>
                    <a:pt x="114" y="24"/>
                  </a:lnTo>
                  <a:lnTo>
                    <a:pt x="116" y="28"/>
                  </a:lnTo>
                  <a:lnTo>
                    <a:pt x="114" y="30"/>
                  </a:lnTo>
                  <a:lnTo>
                    <a:pt x="114" y="32"/>
                  </a:lnTo>
                  <a:lnTo>
                    <a:pt x="110" y="32"/>
                  </a:lnTo>
                  <a:lnTo>
                    <a:pt x="100" y="32"/>
                  </a:lnTo>
                  <a:lnTo>
                    <a:pt x="88" y="30"/>
                  </a:lnTo>
                  <a:lnTo>
                    <a:pt x="76" y="30"/>
                  </a:lnTo>
                  <a:lnTo>
                    <a:pt x="72" y="28"/>
                  </a:lnTo>
                  <a:lnTo>
                    <a:pt x="50" y="22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89" name="Freeform 323"/>
            <p:cNvSpPr>
              <a:spLocks/>
            </p:cNvSpPr>
            <p:nvPr/>
          </p:nvSpPr>
          <p:spPr bwMode="gray">
            <a:xfrm>
              <a:off x="4551" y="3258"/>
              <a:ext cx="176" cy="204"/>
            </a:xfrm>
            <a:custGeom>
              <a:avLst/>
              <a:gdLst>
                <a:gd name="T0" fmla="*/ 2 w 176"/>
                <a:gd name="T1" fmla="*/ 94 h 204"/>
                <a:gd name="T2" fmla="*/ 8 w 176"/>
                <a:gd name="T3" fmla="*/ 90 h 204"/>
                <a:gd name="T4" fmla="*/ 22 w 176"/>
                <a:gd name="T5" fmla="*/ 84 h 204"/>
                <a:gd name="T6" fmla="*/ 28 w 176"/>
                <a:gd name="T7" fmla="*/ 80 h 204"/>
                <a:gd name="T8" fmla="*/ 26 w 176"/>
                <a:gd name="T9" fmla="*/ 70 h 204"/>
                <a:gd name="T10" fmla="*/ 24 w 176"/>
                <a:gd name="T11" fmla="*/ 66 h 204"/>
                <a:gd name="T12" fmla="*/ 24 w 176"/>
                <a:gd name="T13" fmla="*/ 52 h 204"/>
                <a:gd name="T14" fmla="*/ 28 w 176"/>
                <a:gd name="T15" fmla="*/ 44 h 204"/>
                <a:gd name="T16" fmla="*/ 26 w 176"/>
                <a:gd name="T17" fmla="*/ 36 h 204"/>
                <a:gd name="T18" fmla="*/ 34 w 176"/>
                <a:gd name="T19" fmla="*/ 18 h 204"/>
                <a:gd name="T20" fmla="*/ 42 w 176"/>
                <a:gd name="T21" fmla="*/ 16 h 204"/>
                <a:gd name="T22" fmla="*/ 48 w 176"/>
                <a:gd name="T23" fmla="*/ 8 h 204"/>
                <a:gd name="T24" fmla="*/ 58 w 176"/>
                <a:gd name="T25" fmla="*/ 4 h 204"/>
                <a:gd name="T26" fmla="*/ 64 w 176"/>
                <a:gd name="T27" fmla="*/ 6 h 204"/>
                <a:gd name="T28" fmla="*/ 68 w 176"/>
                <a:gd name="T29" fmla="*/ 0 h 204"/>
                <a:gd name="T30" fmla="*/ 74 w 176"/>
                <a:gd name="T31" fmla="*/ 2 h 204"/>
                <a:gd name="T32" fmla="*/ 72 w 176"/>
                <a:gd name="T33" fmla="*/ 20 h 204"/>
                <a:gd name="T34" fmla="*/ 98 w 176"/>
                <a:gd name="T35" fmla="*/ 46 h 204"/>
                <a:gd name="T36" fmla="*/ 110 w 176"/>
                <a:gd name="T37" fmla="*/ 48 h 204"/>
                <a:gd name="T38" fmla="*/ 118 w 176"/>
                <a:gd name="T39" fmla="*/ 60 h 204"/>
                <a:gd name="T40" fmla="*/ 128 w 176"/>
                <a:gd name="T41" fmla="*/ 66 h 204"/>
                <a:gd name="T42" fmla="*/ 140 w 176"/>
                <a:gd name="T43" fmla="*/ 78 h 204"/>
                <a:gd name="T44" fmla="*/ 166 w 176"/>
                <a:gd name="T45" fmla="*/ 90 h 204"/>
                <a:gd name="T46" fmla="*/ 166 w 176"/>
                <a:gd name="T47" fmla="*/ 98 h 204"/>
                <a:gd name="T48" fmla="*/ 168 w 176"/>
                <a:gd name="T49" fmla="*/ 104 h 204"/>
                <a:gd name="T50" fmla="*/ 174 w 176"/>
                <a:gd name="T51" fmla="*/ 108 h 204"/>
                <a:gd name="T52" fmla="*/ 176 w 176"/>
                <a:gd name="T53" fmla="*/ 120 h 204"/>
                <a:gd name="T54" fmla="*/ 174 w 176"/>
                <a:gd name="T55" fmla="*/ 156 h 204"/>
                <a:gd name="T56" fmla="*/ 162 w 176"/>
                <a:gd name="T57" fmla="*/ 152 h 204"/>
                <a:gd name="T58" fmla="*/ 132 w 176"/>
                <a:gd name="T59" fmla="*/ 150 h 204"/>
                <a:gd name="T60" fmla="*/ 112 w 176"/>
                <a:gd name="T61" fmla="*/ 180 h 204"/>
                <a:gd name="T62" fmla="*/ 106 w 176"/>
                <a:gd name="T63" fmla="*/ 190 h 204"/>
                <a:gd name="T64" fmla="*/ 98 w 176"/>
                <a:gd name="T65" fmla="*/ 186 h 204"/>
                <a:gd name="T66" fmla="*/ 84 w 176"/>
                <a:gd name="T67" fmla="*/ 200 h 204"/>
                <a:gd name="T68" fmla="*/ 82 w 176"/>
                <a:gd name="T69" fmla="*/ 194 h 204"/>
                <a:gd name="T70" fmla="*/ 76 w 176"/>
                <a:gd name="T71" fmla="*/ 188 h 204"/>
                <a:gd name="T72" fmla="*/ 56 w 176"/>
                <a:gd name="T73" fmla="*/ 188 h 204"/>
                <a:gd name="T74" fmla="*/ 50 w 176"/>
                <a:gd name="T75" fmla="*/ 198 h 204"/>
                <a:gd name="T76" fmla="*/ 46 w 176"/>
                <a:gd name="T77" fmla="*/ 202 h 204"/>
                <a:gd name="T78" fmla="*/ 40 w 176"/>
                <a:gd name="T79" fmla="*/ 204 h 204"/>
                <a:gd name="T80" fmla="*/ 30 w 176"/>
                <a:gd name="T81" fmla="*/ 160 h 204"/>
                <a:gd name="T82" fmla="*/ 30 w 176"/>
                <a:gd name="T83" fmla="*/ 150 h 204"/>
                <a:gd name="T84" fmla="*/ 24 w 176"/>
                <a:gd name="T85" fmla="*/ 138 h 204"/>
                <a:gd name="T86" fmla="*/ 10 w 176"/>
                <a:gd name="T87" fmla="*/ 118 h 204"/>
                <a:gd name="T88" fmla="*/ 2 w 176"/>
                <a:gd name="T89" fmla="*/ 102 h 20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76"/>
                <a:gd name="T136" fmla="*/ 0 h 204"/>
                <a:gd name="T137" fmla="*/ 176 w 176"/>
                <a:gd name="T138" fmla="*/ 204 h 20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76" h="204">
                  <a:moveTo>
                    <a:pt x="0" y="96"/>
                  </a:moveTo>
                  <a:lnTo>
                    <a:pt x="2" y="94"/>
                  </a:lnTo>
                  <a:lnTo>
                    <a:pt x="4" y="94"/>
                  </a:lnTo>
                  <a:lnTo>
                    <a:pt x="6" y="92"/>
                  </a:lnTo>
                  <a:lnTo>
                    <a:pt x="8" y="90"/>
                  </a:lnTo>
                  <a:lnTo>
                    <a:pt x="12" y="88"/>
                  </a:lnTo>
                  <a:lnTo>
                    <a:pt x="18" y="86"/>
                  </a:lnTo>
                  <a:lnTo>
                    <a:pt x="22" y="84"/>
                  </a:lnTo>
                  <a:lnTo>
                    <a:pt x="24" y="84"/>
                  </a:lnTo>
                  <a:lnTo>
                    <a:pt x="26" y="82"/>
                  </a:lnTo>
                  <a:lnTo>
                    <a:pt x="28" y="80"/>
                  </a:lnTo>
                  <a:lnTo>
                    <a:pt x="28" y="76"/>
                  </a:lnTo>
                  <a:lnTo>
                    <a:pt x="28" y="74"/>
                  </a:lnTo>
                  <a:lnTo>
                    <a:pt x="26" y="70"/>
                  </a:lnTo>
                  <a:lnTo>
                    <a:pt x="26" y="68"/>
                  </a:lnTo>
                  <a:lnTo>
                    <a:pt x="24" y="68"/>
                  </a:lnTo>
                  <a:lnTo>
                    <a:pt x="24" y="66"/>
                  </a:lnTo>
                  <a:lnTo>
                    <a:pt x="24" y="62"/>
                  </a:lnTo>
                  <a:lnTo>
                    <a:pt x="24" y="56"/>
                  </a:lnTo>
                  <a:lnTo>
                    <a:pt x="24" y="52"/>
                  </a:lnTo>
                  <a:lnTo>
                    <a:pt x="26" y="48"/>
                  </a:lnTo>
                  <a:lnTo>
                    <a:pt x="26" y="46"/>
                  </a:lnTo>
                  <a:lnTo>
                    <a:pt x="28" y="44"/>
                  </a:lnTo>
                  <a:lnTo>
                    <a:pt x="28" y="40"/>
                  </a:lnTo>
                  <a:lnTo>
                    <a:pt x="26" y="38"/>
                  </a:lnTo>
                  <a:lnTo>
                    <a:pt x="26" y="36"/>
                  </a:lnTo>
                  <a:lnTo>
                    <a:pt x="16" y="20"/>
                  </a:lnTo>
                  <a:lnTo>
                    <a:pt x="34" y="18"/>
                  </a:lnTo>
                  <a:lnTo>
                    <a:pt x="36" y="18"/>
                  </a:lnTo>
                  <a:lnTo>
                    <a:pt x="38" y="18"/>
                  </a:lnTo>
                  <a:lnTo>
                    <a:pt x="42" y="16"/>
                  </a:lnTo>
                  <a:lnTo>
                    <a:pt x="44" y="12"/>
                  </a:lnTo>
                  <a:lnTo>
                    <a:pt x="46" y="10"/>
                  </a:lnTo>
                  <a:lnTo>
                    <a:pt x="48" y="8"/>
                  </a:lnTo>
                  <a:lnTo>
                    <a:pt x="52" y="6"/>
                  </a:lnTo>
                  <a:lnTo>
                    <a:pt x="54" y="4"/>
                  </a:lnTo>
                  <a:lnTo>
                    <a:pt x="58" y="4"/>
                  </a:lnTo>
                  <a:lnTo>
                    <a:pt x="60" y="6"/>
                  </a:lnTo>
                  <a:lnTo>
                    <a:pt x="62" y="6"/>
                  </a:lnTo>
                  <a:lnTo>
                    <a:pt x="64" y="6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8" y="0"/>
                  </a:lnTo>
                  <a:lnTo>
                    <a:pt x="70" y="0"/>
                  </a:lnTo>
                  <a:lnTo>
                    <a:pt x="72" y="0"/>
                  </a:lnTo>
                  <a:lnTo>
                    <a:pt x="74" y="2"/>
                  </a:lnTo>
                  <a:lnTo>
                    <a:pt x="74" y="6"/>
                  </a:lnTo>
                  <a:lnTo>
                    <a:pt x="72" y="10"/>
                  </a:lnTo>
                  <a:lnTo>
                    <a:pt x="72" y="20"/>
                  </a:lnTo>
                  <a:lnTo>
                    <a:pt x="76" y="32"/>
                  </a:lnTo>
                  <a:lnTo>
                    <a:pt x="86" y="42"/>
                  </a:lnTo>
                  <a:lnTo>
                    <a:pt x="98" y="46"/>
                  </a:lnTo>
                  <a:lnTo>
                    <a:pt x="108" y="44"/>
                  </a:lnTo>
                  <a:lnTo>
                    <a:pt x="108" y="46"/>
                  </a:lnTo>
                  <a:lnTo>
                    <a:pt x="110" y="48"/>
                  </a:lnTo>
                  <a:lnTo>
                    <a:pt x="112" y="52"/>
                  </a:lnTo>
                  <a:lnTo>
                    <a:pt x="114" y="56"/>
                  </a:lnTo>
                  <a:lnTo>
                    <a:pt x="118" y="60"/>
                  </a:lnTo>
                  <a:lnTo>
                    <a:pt x="124" y="62"/>
                  </a:lnTo>
                  <a:lnTo>
                    <a:pt x="128" y="66"/>
                  </a:lnTo>
                  <a:lnTo>
                    <a:pt x="132" y="68"/>
                  </a:lnTo>
                  <a:lnTo>
                    <a:pt x="136" y="72"/>
                  </a:lnTo>
                  <a:lnTo>
                    <a:pt x="140" y="78"/>
                  </a:lnTo>
                  <a:lnTo>
                    <a:pt x="142" y="82"/>
                  </a:lnTo>
                  <a:lnTo>
                    <a:pt x="144" y="88"/>
                  </a:lnTo>
                  <a:lnTo>
                    <a:pt x="166" y="90"/>
                  </a:lnTo>
                  <a:lnTo>
                    <a:pt x="166" y="92"/>
                  </a:lnTo>
                  <a:lnTo>
                    <a:pt x="166" y="94"/>
                  </a:lnTo>
                  <a:lnTo>
                    <a:pt x="166" y="98"/>
                  </a:lnTo>
                  <a:lnTo>
                    <a:pt x="166" y="102"/>
                  </a:lnTo>
                  <a:lnTo>
                    <a:pt x="168" y="104"/>
                  </a:lnTo>
                  <a:lnTo>
                    <a:pt x="170" y="106"/>
                  </a:lnTo>
                  <a:lnTo>
                    <a:pt x="172" y="106"/>
                  </a:lnTo>
                  <a:lnTo>
                    <a:pt x="174" y="108"/>
                  </a:lnTo>
                  <a:lnTo>
                    <a:pt x="176" y="112"/>
                  </a:lnTo>
                  <a:lnTo>
                    <a:pt x="176" y="116"/>
                  </a:lnTo>
                  <a:lnTo>
                    <a:pt x="176" y="120"/>
                  </a:lnTo>
                  <a:lnTo>
                    <a:pt x="176" y="132"/>
                  </a:lnTo>
                  <a:lnTo>
                    <a:pt x="176" y="144"/>
                  </a:lnTo>
                  <a:lnTo>
                    <a:pt x="174" y="156"/>
                  </a:lnTo>
                  <a:lnTo>
                    <a:pt x="172" y="162"/>
                  </a:lnTo>
                  <a:lnTo>
                    <a:pt x="170" y="160"/>
                  </a:lnTo>
                  <a:lnTo>
                    <a:pt x="162" y="152"/>
                  </a:lnTo>
                  <a:lnTo>
                    <a:pt x="150" y="148"/>
                  </a:lnTo>
                  <a:lnTo>
                    <a:pt x="136" y="148"/>
                  </a:lnTo>
                  <a:lnTo>
                    <a:pt x="132" y="150"/>
                  </a:lnTo>
                  <a:lnTo>
                    <a:pt x="126" y="158"/>
                  </a:lnTo>
                  <a:lnTo>
                    <a:pt x="116" y="168"/>
                  </a:lnTo>
                  <a:lnTo>
                    <a:pt x="112" y="180"/>
                  </a:lnTo>
                  <a:lnTo>
                    <a:pt x="108" y="192"/>
                  </a:lnTo>
                  <a:lnTo>
                    <a:pt x="108" y="190"/>
                  </a:lnTo>
                  <a:lnTo>
                    <a:pt x="106" y="190"/>
                  </a:lnTo>
                  <a:lnTo>
                    <a:pt x="104" y="188"/>
                  </a:lnTo>
                  <a:lnTo>
                    <a:pt x="102" y="186"/>
                  </a:lnTo>
                  <a:lnTo>
                    <a:pt x="98" y="186"/>
                  </a:lnTo>
                  <a:lnTo>
                    <a:pt x="94" y="188"/>
                  </a:lnTo>
                  <a:lnTo>
                    <a:pt x="88" y="192"/>
                  </a:lnTo>
                  <a:lnTo>
                    <a:pt x="84" y="200"/>
                  </a:lnTo>
                  <a:lnTo>
                    <a:pt x="82" y="196"/>
                  </a:lnTo>
                  <a:lnTo>
                    <a:pt x="82" y="194"/>
                  </a:lnTo>
                  <a:lnTo>
                    <a:pt x="80" y="192"/>
                  </a:lnTo>
                  <a:lnTo>
                    <a:pt x="78" y="188"/>
                  </a:lnTo>
                  <a:lnTo>
                    <a:pt x="76" y="188"/>
                  </a:lnTo>
                  <a:lnTo>
                    <a:pt x="58" y="184"/>
                  </a:lnTo>
                  <a:lnTo>
                    <a:pt x="58" y="186"/>
                  </a:lnTo>
                  <a:lnTo>
                    <a:pt x="56" y="188"/>
                  </a:lnTo>
                  <a:lnTo>
                    <a:pt x="54" y="192"/>
                  </a:lnTo>
                  <a:lnTo>
                    <a:pt x="52" y="194"/>
                  </a:lnTo>
                  <a:lnTo>
                    <a:pt x="50" y="198"/>
                  </a:lnTo>
                  <a:lnTo>
                    <a:pt x="48" y="198"/>
                  </a:lnTo>
                  <a:lnTo>
                    <a:pt x="46" y="200"/>
                  </a:lnTo>
                  <a:lnTo>
                    <a:pt x="46" y="202"/>
                  </a:lnTo>
                  <a:lnTo>
                    <a:pt x="44" y="202"/>
                  </a:lnTo>
                  <a:lnTo>
                    <a:pt x="42" y="204"/>
                  </a:lnTo>
                  <a:lnTo>
                    <a:pt x="40" y="204"/>
                  </a:lnTo>
                  <a:lnTo>
                    <a:pt x="38" y="202"/>
                  </a:lnTo>
                  <a:lnTo>
                    <a:pt x="34" y="180"/>
                  </a:lnTo>
                  <a:lnTo>
                    <a:pt x="30" y="160"/>
                  </a:lnTo>
                  <a:lnTo>
                    <a:pt x="30" y="158"/>
                  </a:lnTo>
                  <a:lnTo>
                    <a:pt x="30" y="154"/>
                  </a:lnTo>
                  <a:lnTo>
                    <a:pt x="30" y="150"/>
                  </a:lnTo>
                  <a:lnTo>
                    <a:pt x="28" y="144"/>
                  </a:lnTo>
                  <a:lnTo>
                    <a:pt x="26" y="140"/>
                  </a:lnTo>
                  <a:lnTo>
                    <a:pt x="24" y="138"/>
                  </a:lnTo>
                  <a:lnTo>
                    <a:pt x="12" y="122"/>
                  </a:lnTo>
                  <a:lnTo>
                    <a:pt x="12" y="120"/>
                  </a:lnTo>
                  <a:lnTo>
                    <a:pt x="10" y="118"/>
                  </a:lnTo>
                  <a:lnTo>
                    <a:pt x="6" y="114"/>
                  </a:lnTo>
                  <a:lnTo>
                    <a:pt x="4" y="108"/>
                  </a:lnTo>
                  <a:lnTo>
                    <a:pt x="2" y="102"/>
                  </a:lnTo>
                  <a:lnTo>
                    <a:pt x="0" y="96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90" name="Freeform 324"/>
            <p:cNvSpPr>
              <a:spLocks/>
            </p:cNvSpPr>
            <p:nvPr/>
          </p:nvSpPr>
          <p:spPr bwMode="gray">
            <a:xfrm>
              <a:off x="4401" y="3118"/>
              <a:ext cx="178" cy="244"/>
            </a:xfrm>
            <a:custGeom>
              <a:avLst/>
              <a:gdLst>
                <a:gd name="T0" fmla="*/ 72 w 178"/>
                <a:gd name="T1" fmla="*/ 216 h 244"/>
                <a:gd name="T2" fmla="*/ 68 w 178"/>
                <a:gd name="T3" fmla="*/ 200 h 244"/>
                <a:gd name="T4" fmla="*/ 58 w 178"/>
                <a:gd name="T5" fmla="*/ 176 h 244"/>
                <a:gd name="T6" fmla="*/ 46 w 178"/>
                <a:gd name="T7" fmla="*/ 148 h 244"/>
                <a:gd name="T8" fmla="*/ 18 w 178"/>
                <a:gd name="T9" fmla="*/ 108 h 244"/>
                <a:gd name="T10" fmla="*/ 4 w 178"/>
                <a:gd name="T11" fmla="*/ 90 h 244"/>
                <a:gd name="T12" fmla="*/ 6 w 178"/>
                <a:gd name="T13" fmla="*/ 84 h 244"/>
                <a:gd name="T14" fmla="*/ 4 w 178"/>
                <a:gd name="T15" fmla="*/ 78 h 244"/>
                <a:gd name="T16" fmla="*/ 0 w 178"/>
                <a:gd name="T17" fmla="*/ 74 h 244"/>
                <a:gd name="T18" fmla="*/ 6 w 178"/>
                <a:gd name="T19" fmla="*/ 64 h 244"/>
                <a:gd name="T20" fmla="*/ 14 w 178"/>
                <a:gd name="T21" fmla="*/ 64 h 244"/>
                <a:gd name="T22" fmla="*/ 28 w 178"/>
                <a:gd name="T23" fmla="*/ 68 h 244"/>
                <a:gd name="T24" fmla="*/ 36 w 178"/>
                <a:gd name="T25" fmla="*/ 66 h 244"/>
                <a:gd name="T26" fmla="*/ 38 w 178"/>
                <a:gd name="T27" fmla="*/ 62 h 244"/>
                <a:gd name="T28" fmla="*/ 42 w 178"/>
                <a:gd name="T29" fmla="*/ 54 h 244"/>
                <a:gd name="T30" fmla="*/ 46 w 178"/>
                <a:gd name="T31" fmla="*/ 48 h 244"/>
                <a:gd name="T32" fmla="*/ 60 w 178"/>
                <a:gd name="T33" fmla="*/ 44 h 244"/>
                <a:gd name="T34" fmla="*/ 82 w 178"/>
                <a:gd name="T35" fmla="*/ 18 h 244"/>
                <a:gd name="T36" fmla="*/ 82 w 178"/>
                <a:gd name="T37" fmla="*/ 8 h 244"/>
                <a:gd name="T38" fmla="*/ 88 w 178"/>
                <a:gd name="T39" fmla="*/ 4 h 244"/>
                <a:gd name="T40" fmla="*/ 100 w 178"/>
                <a:gd name="T41" fmla="*/ 8 h 244"/>
                <a:gd name="T42" fmla="*/ 116 w 178"/>
                <a:gd name="T43" fmla="*/ 14 h 244"/>
                <a:gd name="T44" fmla="*/ 124 w 178"/>
                <a:gd name="T45" fmla="*/ 22 h 244"/>
                <a:gd name="T46" fmla="*/ 126 w 178"/>
                <a:gd name="T47" fmla="*/ 28 h 244"/>
                <a:gd name="T48" fmla="*/ 134 w 178"/>
                <a:gd name="T49" fmla="*/ 36 h 244"/>
                <a:gd name="T50" fmla="*/ 146 w 178"/>
                <a:gd name="T51" fmla="*/ 36 h 244"/>
                <a:gd name="T52" fmla="*/ 158 w 178"/>
                <a:gd name="T53" fmla="*/ 38 h 244"/>
                <a:gd name="T54" fmla="*/ 162 w 178"/>
                <a:gd name="T55" fmla="*/ 42 h 244"/>
                <a:gd name="T56" fmla="*/ 162 w 178"/>
                <a:gd name="T57" fmla="*/ 60 h 244"/>
                <a:gd name="T58" fmla="*/ 156 w 178"/>
                <a:gd name="T59" fmla="*/ 66 h 244"/>
                <a:gd name="T60" fmla="*/ 148 w 178"/>
                <a:gd name="T61" fmla="*/ 64 h 244"/>
                <a:gd name="T62" fmla="*/ 142 w 178"/>
                <a:gd name="T63" fmla="*/ 66 h 244"/>
                <a:gd name="T64" fmla="*/ 128 w 178"/>
                <a:gd name="T65" fmla="*/ 72 h 244"/>
                <a:gd name="T66" fmla="*/ 122 w 178"/>
                <a:gd name="T67" fmla="*/ 82 h 244"/>
                <a:gd name="T68" fmla="*/ 118 w 178"/>
                <a:gd name="T69" fmla="*/ 92 h 244"/>
                <a:gd name="T70" fmla="*/ 114 w 178"/>
                <a:gd name="T71" fmla="*/ 98 h 244"/>
                <a:gd name="T72" fmla="*/ 110 w 178"/>
                <a:gd name="T73" fmla="*/ 116 h 244"/>
                <a:gd name="T74" fmla="*/ 114 w 178"/>
                <a:gd name="T75" fmla="*/ 126 h 244"/>
                <a:gd name="T76" fmla="*/ 116 w 178"/>
                <a:gd name="T77" fmla="*/ 134 h 244"/>
                <a:gd name="T78" fmla="*/ 118 w 178"/>
                <a:gd name="T79" fmla="*/ 134 h 244"/>
                <a:gd name="T80" fmla="*/ 126 w 178"/>
                <a:gd name="T81" fmla="*/ 134 h 244"/>
                <a:gd name="T82" fmla="*/ 126 w 178"/>
                <a:gd name="T83" fmla="*/ 136 h 244"/>
                <a:gd name="T84" fmla="*/ 138 w 178"/>
                <a:gd name="T85" fmla="*/ 140 h 244"/>
                <a:gd name="T86" fmla="*/ 142 w 178"/>
                <a:gd name="T87" fmla="*/ 140 h 244"/>
                <a:gd name="T88" fmla="*/ 150 w 178"/>
                <a:gd name="T89" fmla="*/ 134 h 244"/>
                <a:gd name="T90" fmla="*/ 152 w 178"/>
                <a:gd name="T91" fmla="*/ 156 h 244"/>
                <a:gd name="T92" fmla="*/ 156 w 178"/>
                <a:gd name="T93" fmla="*/ 158 h 244"/>
                <a:gd name="T94" fmla="*/ 164 w 178"/>
                <a:gd name="T95" fmla="*/ 160 h 244"/>
                <a:gd name="T96" fmla="*/ 176 w 178"/>
                <a:gd name="T97" fmla="*/ 176 h 244"/>
                <a:gd name="T98" fmla="*/ 178 w 178"/>
                <a:gd name="T99" fmla="*/ 184 h 244"/>
                <a:gd name="T100" fmla="*/ 174 w 178"/>
                <a:gd name="T101" fmla="*/ 192 h 244"/>
                <a:gd name="T102" fmla="*/ 174 w 178"/>
                <a:gd name="T103" fmla="*/ 206 h 244"/>
                <a:gd name="T104" fmla="*/ 176 w 178"/>
                <a:gd name="T105" fmla="*/ 210 h 244"/>
                <a:gd name="T106" fmla="*/ 178 w 178"/>
                <a:gd name="T107" fmla="*/ 220 h 244"/>
                <a:gd name="T108" fmla="*/ 170 w 178"/>
                <a:gd name="T109" fmla="*/ 224 h 244"/>
                <a:gd name="T110" fmla="*/ 156 w 178"/>
                <a:gd name="T111" fmla="*/ 230 h 244"/>
                <a:gd name="T112" fmla="*/ 148 w 178"/>
                <a:gd name="T113" fmla="*/ 238 h 244"/>
                <a:gd name="T114" fmla="*/ 132 w 178"/>
                <a:gd name="T115" fmla="*/ 244 h 244"/>
                <a:gd name="T116" fmla="*/ 120 w 178"/>
                <a:gd name="T117" fmla="*/ 244 h 244"/>
                <a:gd name="T118" fmla="*/ 112 w 178"/>
                <a:gd name="T119" fmla="*/ 240 h 244"/>
                <a:gd name="T120" fmla="*/ 98 w 178"/>
                <a:gd name="T121" fmla="*/ 234 h 244"/>
                <a:gd name="T122" fmla="*/ 82 w 178"/>
                <a:gd name="T123" fmla="*/ 226 h 24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78"/>
                <a:gd name="T187" fmla="*/ 0 h 244"/>
                <a:gd name="T188" fmla="*/ 178 w 178"/>
                <a:gd name="T189" fmla="*/ 244 h 24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78" h="244">
                  <a:moveTo>
                    <a:pt x="82" y="226"/>
                  </a:moveTo>
                  <a:lnTo>
                    <a:pt x="76" y="222"/>
                  </a:lnTo>
                  <a:lnTo>
                    <a:pt x="72" y="216"/>
                  </a:lnTo>
                  <a:lnTo>
                    <a:pt x="70" y="210"/>
                  </a:lnTo>
                  <a:lnTo>
                    <a:pt x="68" y="204"/>
                  </a:lnTo>
                  <a:lnTo>
                    <a:pt x="68" y="200"/>
                  </a:lnTo>
                  <a:lnTo>
                    <a:pt x="66" y="196"/>
                  </a:lnTo>
                  <a:lnTo>
                    <a:pt x="64" y="190"/>
                  </a:lnTo>
                  <a:lnTo>
                    <a:pt x="58" y="176"/>
                  </a:lnTo>
                  <a:lnTo>
                    <a:pt x="52" y="164"/>
                  </a:lnTo>
                  <a:lnTo>
                    <a:pt x="48" y="152"/>
                  </a:lnTo>
                  <a:lnTo>
                    <a:pt x="46" y="148"/>
                  </a:lnTo>
                  <a:lnTo>
                    <a:pt x="40" y="136"/>
                  </a:lnTo>
                  <a:lnTo>
                    <a:pt x="30" y="122"/>
                  </a:lnTo>
                  <a:lnTo>
                    <a:pt x="18" y="108"/>
                  </a:lnTo>
                  <a:lnTo>
                    <a:pt x="10" y="98"/>
                  </a:lnTo>
                  <a:lnTo>
                    <a:pt x="6" y="94"/>
                  </a:lnTo>
                  <a:lnTo>
                    <a:pt x="4" y="90"/>
                  </a:lnTo>
                  <a:lnTo>
                    <a:pt x="4" y="86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6" y="80"/>
                  </a:lnTo>
                  <a:lnTo>
                    <a:pt x="4" y="78"/>
                  </a:lnTo>
                  <a:lnTo>
                    <a:pt x="4" y="76"/>
                  </a:lnTo>
                  <a:lnTo>
                    <a:pt x="2" y="74"/>
                  </a:lnTo>
                  <a:lnTo>
                    <a:pt x="0" y="74"/>
                  </a:lnTo>
                  <a:lnTo>
                    <a:pt x="2" y="68"/>
                  </a:lnTo>
                  <a:lnTo>
                    <a:pt x="4" y="66"/>
                  </a:lnTo>
                  <a:lnTo>
                    <a:pt x="6" y="64"/>
                  </a:lnTo>
                  <a:lnTo>
                    <a:pt x="8" y="62"/>
                  </a:lnTo>
                  <a:lnTo>
                    <a:pt x="10" y="62"/>
                  </a:lnTo>
                  <a:lnTo>
                    <a:pt x="14" y="64"/>
                  </a:lnTo>
                  <a:lnTo>
                    <a:pt x="16" y="66"/>
                  </a:lnTo>
                  <a:lnTo>
                    <a:pt x="26" y="66"/>
                  </a:lnTo>
                  <a:lnTo>
                    <a:pt x="28" y="68"/>
                  </a:lnTo>
                  <a:lnTo>
                    <a:pt x="30" y="68"/>
                  </a:lnTo>
                  <a:lnTo>
                    <a:pt x="34" y="68"/>
                  </a:lnTo>
                  <a:lnTo>
                    <a:pt x="36" y="66"/>
                  </a:lnTo>
                  <a:lnTo>
                    <a:pt x="36" y="64"/>
                  </a:lnTo>
                  <a:lnTo>
                    <a:pt x="38" y="62"/>
                  </a:lnTo>
                  <a:lnTo>
                    <a:pt x="40" y="60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4" y="50"/>
                  </a:lnTo>
                  <a:lnTo>
                    <a:pt x="46" y="48"/>
                  </a:lnTo>
                  <a:lnTo>
                    <a:pt x="48" y="48"/>
                  </a:lnTo>
                  <a:lnTo>
                    <a:pt x="60" y="44"/>
                  </a:lnTo>
                  <a:lnTo>
                    <a:pt x="70" y="36"/>
                  </a:lnTo>
                  <a:lnTo>
                    <a:pt x="78" y="28"/>
                  </a:lnTo>
                  <a:lnTo>
                    <a:pt x="82" y="18"/>
                  </a:lnTo>
                  <a:lnTo>
                    <a:pt x="84" y="14"/>
                  </a:lnTo>
                  <a:lnTo>
                    <a:pt x="84" y="10"/>
                  </a:lnTo>
                  <a:lnTo>
                    <a:pt x="82" y="8"/>
                  </a:lnTo>
                  <a:lnTo>
                    <a:pt x="82" y="4"/>
                  </a:lnTo>
                  <a:lnTo>
                    <a:pt x="82" y="0"/>
                  </a:lnTo>
                  <a:lnTo>
                    <a:pt x="88" y="4"/>
                  </a:lnTo>
                  <a:lnTo>
                    <a:pt x="94" y="6"/>
                  </a:lnTo>
                  <a:lnTo>
                    <a:pt x="96" y="6"/>
                  </a:lnTo>
                  <a:lnTo>
                    <a:pt x="100" y="8"/>
                  </a:lnTo>
                  <a:lnTo>
                    <a:pt x="104" y="10"/>
                  </a:lnTo>
                  <a:lnTo>
                    <a:pt x="110" y="12"/>
                  </a:lnTo>
                  <a:lnTo>
                    <a:pt x="116" y="14"/>
                  </a:lnTo>
                  <a:lnTo>
                    <a:pt x="122" y="18"/>
                  </a:lnTo>
                  <a:lnTo>
                    <a:pt x="124" y="22"/>
                  </a:lnTo>
                  <a:lnTo>
                    <a:pt x="124" y="24"/>
                  </a:lnTo>
                  <a:lnTo>
                    <a:pt x="124" y="26"/>
                  </a:lnTo>
                  <a:lnTo>
                    <a:pt x="126" y="28"/>
                  </a:lnTo>
                  <a:lnTo>
                    <a:pt x="126" y="32"/>
                  </a:lnTo>
                  <a:lnTo>
                    <a:pt x="130" y="34"/>
                  </a:lnTo>
                  <a:lnTo>
                    <a:pt x="134" y="36"/>
                  </a:lnTo>
                  <a:lnTo>
                    <a:pt x="140" y="36"/>
                  </a:lnTo>
                  <a:lnTo>
                    <a:pt x="142" y="36"/>
                  </a:lnTo>
                  <a:lnTo>
                    <a:pt x="146" y="36"/>
                  </a:lnTo>
                  <a:lnTo>
                    <a:pt x="150" y="36"/>
                  </a:lnTo>
                  <a:lnTo>
                    <a:pt x="154" y="38"/>
                  </a:lnTo>
                  <a:lnTo>
                    <a:pt x="158" y="38"/>
                  </a:lnTo>
                  <a:lnTo>
                    <a:pt x="160" y="40"/>
                  </a:lnTo>
                  <a:lnTo>
                    <a:pt x="162" y="42"/>
                  </a:lnTo>
                  <a:lnTo>
                    <a:pt x="162" y="44"/>
                  </a:lnTo>
                  <a:lnTo>
                    <a:pt x="156" y="60"/>
                  </a:lnTo>
                  <a:lnTo>
                    <a:pt x="162" y="60"/>
                  </a:lnTo>
                  <a:lnTo>
                    <a:pt x="162" y="66"/>
                  </a:lnTo>
                  <a:lnTo>
                    <a:pt x="156" y="66"/>
                  </a:lnTo>
                  <a:lnTo>
                    <a:pt x="154" y="64"/>
                  </a:lnTo>
                  <a:lnTo>
                    <a:pt x="152" y="64"/>
                  </a:lnTo>
                  <a:lnTo>
                    <a:pt x="148" y="64"/>
                  </a:lnTo>
                  <a:lnTo>
                    <a:pt x="146" y="66"/>
                  </a:lnTo>
                  <a:lnTo>
                    <a:pt x="142" y="66"/>
                  </a:lnTo>
                  <a:lnTo>
                    <a:pt x="138" y="68"/>
                  </a:lnTo>
                  <a:lnTo>
                    <a:pt x="134" y="68"/>
                  </a:lnTo>
                  <a:lnTo>
                    <a:pt x="128" y="72"/>
                  </a:lnTo>
                  <a:lnTo>
                    <a:pt x="124" y="76"/>
                  </a:lnTo>
                  <a:lnTo>
                    <a:pt x="122" y="80"/>
                  </a:lnTo>
                  <a:lnTo>
                    <a:pt x="122" y="82"/>
                  </a:lnTo>
                  <a:lnTo>
                    <a:pt x="122" y="86"/>
                  </a:lnTo>
                  <a:lnTo>
                    <a:pt x="120" y="90"/>
                  </a:lnTo>
                  <a:lnTo>
                    <a:pt x="118" y="92"/>
                  </a:lnTo>
                  <a:lnTo>
                    <a:pt x="118" y="94"/>
                  </a:lnTo>
                  <a:lnTo>
                    <a:pt x="116" y="96"/>
                  </a:lnTo>
                  <a:lnTo>
                    <a:pt x="114" y="98"/>
                  </a:lnTo>
                  <a:lnTo>
                    <a:pt x="112" y="102"/>
                  </a:lnTo>
                  <a:lnTo>
                    <a:pt x="110" y="108"/>
                  </a:lnTo>
                  <a:lnTo>
                    <a:pt x="110" y="116"/>
                  </a:lnTo>
                  <a:lnTo>
                    <a:pt x="114" y="122"/>
                  </a:lnTo>
                  <a:lnTo>
                    <a:pt x="114" y="124"/>
                  </a:lnTo>
                  <a:lnTo>
                    <a:pt x="114" y="126"/>
                  </a:lnTo>
                  <a:lnTo>
                    <a:pt x="116" y="128"/>
                  </a:lnTo>
                  <a:lnTo>
                    <a:pt x="116" y="132"/>
                  </a:lnTo>
                  <a:lnTo>
                    <a:pt x="116" y="134"/>
                  </a:lnTo>
                  <a:lnTo>
                    <a:pt x="118" y="134"/>
                  </a:lnTo>
                  <a:lnTo>
                    <a:pt x="120" y="132"/>
                  </a:lnTo>
                  <a:lnTo>
                    <a:pt x="122" y="132"/>
                  </a:lnTo>
                  <a:lnTo>
                    <a:pt x="126" y="134"/>
                  </a:lnTo>
                  <a:lnTo>
                    <a:pt x="126" y="136"/>
                  </a:lnTo>
                  <a:lnTo>
                    <a:pt x="128" y="138"/>
                  </a:lnTo>
                  <a:lnTo>
                    <a:pt x="132" y="138"/>
                  </a:lnTo>
                  <a:lnTo>
                    <a:pt x="138" y="140"/>
                  </a:lnTo>
                  <a:lnTo>
                    <a:pt x="140" y="140"/>
                  </a:lnTo>
                  <a:lnTo>
                    <a:pt x="142" y="140"/>
                  </a:lnTo>
                  <a:lnTo>
                    <a:pt x="144" y="138"/>
                  </a:lnTo>
                  <a:lnTo>
                    <a:pt x="148" y="136"/>
                  </a:lnTo>
                  <a:lnTo>
                    <a:pt x="150" y="134"/>
                  </a:lnTo>
                  <a:lnTo>
                    <a:pt x="152" y="132"/>
                  </a:lnTo>
                  <a:lnTo>
                    <a:pt x="154" y="130"/>
                  </a:lnTo>
                  <a:lnTo>
                    <a:pt x="152" y="156"/>
                  </a:lnTo>
                  <a:lnTo>
                    <a:pt x="154" y="158"/>
                  </a:lnTo>
                  <a:lnTo>
                    <a:pt x="156" y="158"/>
                  </a:lnTo>
                  <a:lnTo>
                    <a:pt x="160" y="160"/>
                  </a:lnTo>
                  <a:lnTo>
                    <a:pt x="164" y="160"/>
                  </a:lnTo>
                  <a:lnTo>
                    <a:pt x="166" y="160"/>
                  </a:lnTo>
                  <a:lnTo>
                    <a:pt x="176" y="176"/>
                  </a:lnTo>
                  <a:lnTo>
                    <a:pt x="176" y="178"/>
                  </a:lnTo>
                  <a:lnTo>
                    <a:pt x="178" y="180"/>
                  </a:lnTo>
                  <a:lnTo>
                    <a:pt x="178" y="184"/>
                  </a:lnTo>
                  <a:lnTo>
                    <a:pt x="176" y="186"/>
                  </a:lnTo>
                  <a:lnTo>
                    <a:pt x="176" y="188"/>
                  </a:lnTo>
                  <a:lnTo>
                    <a:pt x="174" y="192"/>
                  </a:lnTo>
                  <a:lnTo>
                    <a:pt x="174" y="196"/>
                  </a:lnTo>
                  <a:lnTo>
                    <a:pt x="174" y="202"/>
                  </a:lnTo>
                  <a:lnTo>
                    <a:pt x="174" y="206"/>
                  </a:lnTo>
                  <a:lnTo>
                    <a:pt x="174" y="208"/>
                  </a:lnTo>
                  <a:lnTo>
                    <a:pt x="176" y="208"/>
                  </a:lnTo>
                  <a:lnTo>
                    <a:pt x="176" y="210"/>
                  </a:lnTo>
                  <a:lnTo>
                    <a:pt x="178" y="214"/>
                  </a:lnTo>
                  <a:lnTo>
                    <a:pt x="178" y="216"/>
                  </a:lnTo>
                  <a:lnTo>
                    <a:pt x="178" y="220"/>
                  </a:lnTo>
                  <a:lnTo>
                    <a:pt x="176" y="222"/>
                  </a:lnTo>
                  <a:lnTo>
                    <a:pt x="174" y="224"/>
                  </a:lnTo>
                  <a:lnTo>
                    <a:pt x="170" y="224"/>
                  </a:lnTo>
                  <a:lnTo>
                    <a:pt x="166" y="226"/>
                  </a:lnTo>
                  <a:lnTo>
                    <a:pt x="160" y="228"/>
                  </a:lnTo>
                  <a:lnTo>
                    <a:pt x="156" y="230"/>
                  </a:lnTo>
                  <a:lnTo>
                    <a:pt x="154" y="234"/>
                  </a:lnTo>
                  <a:lnTo>
                    <a:pt x="152" y="236"/>
                  </a:lnTo>
                  <a:lnTo>
                    <a:pt x="148" y="238"/>
                  </a:lnTo>
                  <a:lnTo>
                    <a:pt x="142" y="240"/>
                  </a:lnTo>
                  <a:lnTo>
                    <a:pt x="138" y="242"/>
                  </a:lnTo>
                  <a:lnTo>
                    <a:pt x="132" y="244"/>
                  </a:lnTo>
                  <a:lnTo>
                    <a:pt x="130" y="244"/>
                  </a:lnTo>
                  <a:lnTo>
                    <a:pt x="128" y="244"/>
                  </a:lnTo>
                  <a:lnTo>
                    <a:pt x="120" y="244"/>
                  </a:lnTo>
                  <a:lnTo>
                    <a:pt x="118" y="244"/>
                  </a:lnTo>
                  <a:lnTo>
                    <a:pt x="116" y="242"/>
                  </a:lnTo>
                  <a:lnTo>
                    <a:pt x="112" y="240"/>
                  </a:lnTo>
                  <a:lnTo>
                    <a:pt x="108" y="238"/>
                  </a:lnTo>
                  <a:lnTo>
                    <a:pt x="104" y="236"/>
                  </a:lnTo>
                  <a:lnTo>
                    <a:pt x="98" y="234"/>
                  </a:lnTo>
                  <a:lnTo>
                    <a:pt x="96" y="232"/>
                  </a:lnTo>
                  <a:lnTo>
                    <a:pt x="94" y="230"/>
                  </a:lnTo>
                  <a:lnTo>
                    <a:pt x="82" y="226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91" name="Freeform 325"/>
            <p:cNvSpPr>
              <a:spLocks/>
            </p:cNvSpPr>
            <p:nvPr/>
          </p:nvSpPr>
          <p:spPr bwMode="gray">
            <a:xfrm>
              <a:off x="4525" y="2938"/>
              <a:ext cx="176" cy="172"/>
            </a:xfrm>
            <a:custGeom>
              <a:avLst/>
              <a:gdLst>
                <a:gd name="T0" fmla="*/ 166 w 176"/>
                <a:gd name="T1" fmla="*/ 50 h 172"/>
                <a:gd name="T2" fmla="*/ 162 w 176"/>
                <a:gd name="T3" fmla="*/ 46 h 172"/>
                <a:gd name="T4" fmla="*/ 152 w 176"/>
                <a:gd name="T5" fmla="*/ 38 h 172"/>
                <a:gd name="T6" fmla="*/ 142 w 176"/>
                <a:gd name="T7" fmla="*/ 34 h 172"/>
                <a:gd name="T8" fmla="*/ 134 w 176"/>
                <a:gd name="T9" fmla="*/ 26 h 172"/>
                <a:gd name="T10" fmla="*/ 126 w 176"/>
                <a:gd name="T11" fmla="*/ 22 h 172"/>
                <a:gd name="T12" fmla="*/ 110 w 176"/>
                <a:gd name="T13" fmla="*/ 26 h 172"/>
                <a:gd name="T14" fmla="*/ 100 w 176"/>
                <a:gd name="T15" fmla="*/ 30 h 172"/>
                <a:gd name="T16" fmla="*/ 84 w 176"/>
                <a:gd name="T17" fmla="*/ 32 h 172"/>
                <a:gd name="T18" fmla="*/ 72 w 176"/>
                <a:gd name="T19" fmla="*/ 30 h 172"/>
                <a:gd name="T20" fmla="*/ 62 w 176"/>
                <a:gd name="T21" fmla="*/ 22 h 172"/>
                <a:gd name="T22" fmla="*/ 54 w 176"/>
                <a:gd name="T23" fmla="*/ 14 h 172"/>
                <a:gd name="T24" fmla="*/ 48 w 176"/>
                <a:gd name="T25" fmla="*/ 6 h 172"/>
                <a:gd name="T26" fmla="*/ 42 w 176"/>
                <a:gd name="T27" fmla="*/ 4 h 172"/>
                <a:gd name="T28" fmla="*/ 42 w 176"/>
                <a:gd name="T29" fmla="*/ 0 h 172"/>
                <a:gd name="T30" fmla="*/ 40 w 176"/>
                <a:gd name="T31" fmla="*/ 2 h 172"/>
                <a:gd name="T32" fmla="*/ 40 w 176"/>
                <a:gd name="T33" fmla="*/ 6 h 172"/>
                <a:gd name="T34" fmla="*/ 38 w 176"/>
                <a:gd name="T35" fmla="*/ 8 h 172"/>
                <a:gd name="T36" fmla="*/ 36 w 176"/>
                <a:gd name="T37" fmla="*/ 12 h 172"/>
                <a:gd name="T38" fmla="*/ 36 w 176"/>
                <a:gd name="T39" fmla="*/ 16 h 172"/>
                <a:gd name="T40" fmla="*/ 36 w 176"/>
                <a:gd name="T41" fmla="*/ 20 h 172"/>
                <a:gd name="T42" fmla="*/ 32 w 176"/>
                <a:gd name="T43" fmla="*/ 18 h 172"/>
                <a:gd name="T44" fmla="*/ 32 w 176"/>
                <a:gd name="T45" fmla="*/ 14 h 172"/>
                <a:gd name="T46" fmla="*/ 34 w 176"/>
                <a:gd name="T47" fmla="*/ 10 h 172"/>
                <a:gd name="T48" fmla="*/ 32 w 176"/>
                <a:gd name="T49" fmla="*/ 6 h 172"/>
                <a:gd name="T50" fmla="*/ 24 w 176"/>
                <a:gd name="T51" fmla="*/ 10 h 172"/>
                <a:gd name="T52" fmla="*/ 18 w 176"/>
                <a:gd name="T53" fmla="*/ 16 h 172"/>
                <a:gd name="T54" fmla="*/ 10 w 176"/>
                <a:gd name="T55" fmla="*/ 20 h 172"/>
                <a:gd name="T56" fmla="*/ 0 w 176"/>
                <a:gd name="T57" fmla="*/ 30 h 172"/>
                <a:gd name="T58" fmla="*/ 0 w 176"/>
                <a:gd name="T59" fmla="*/ 36 h 172"/>
                <a:gd name="T60" fmla="*/ 2 w 176"/>
                <a:gd name="T61" fmla="*/ 48 h 172"/>
                <a:gd name="T62" fmla="*/ 4 w 176"/>
                <a:gd name="T63" fmla="*/ 54 h 172"/>
                <a:gd name="T64" fmla="*/ 2 w 176"/>
                <a:gd name="T65" fmla="*/ 62 h 172"/>
                <a:gd name="T66" fmla="*/ 0 w 176"/>
                <a:gd name="T67" fmla="*/ 72 h 172"/>
                <a:gd name="T68" fmla="*/ 6 w 176"/>
                <a:gd name="T69" fmla="*/ 84 h 172"/>
                <a:gd name="T70" fmla="*/ 48 w 176"/>
                <a:gd name="T71" fmla="*/ 98 h 172"/>
                <a:gd name="T72" fmla="*/ 56 w 176"/>
                <a:gd name="T73" fmla="*/ 98 h 172"/>
                <a:gd name="T74" fmla="*/ 62 w 176"/>
                <a:gd name="T75" fmla="*/ 96 h 172"/>
                <a:gd name="T76" fmla="*/ 66 w 176"/>
                <a:gd name="T77" fmla="*/ 96 h 172"/>
                <a:gd name="T78" fmla="*/ 66 w 176"/>
                <a:gd name="T79" fmla="*/ 102 h 172"/>
                <a:gd name="T80" fmla="*/ 60 w 176"/>
                <a:gd name="T81" fmla="*/ 108 h 172"/>
                <a:gd name="T82" fmla="*/ 60 w 176"/>
                <a:gd name="T83" fmla="*/ 122 h 172"/>
                <a:gd name="T84" fmla="*/ 60 w 176"/>
                <a:gd name="T85" fmla="*/ 140 h 172"/>
                <a:gd name="T86" fmla="*/ 64 w 176"/>
                <a:gd name="T87" fmla="*/ 148 h 172"/>
                <a:gd name="T88" fmla="*/ 68 w 176"/>
                <a:gd name="T89" fmla="*/ 164 h 172"/>
                <a:gd name="T90" fmla="*/ 116 w 176"/>
                <a:gd name="T91" fmla="*/ 152 h 172"/>
                <a:gd name="T92" fmla="*/ 122 w 176"/>
                <a:gd name="T93" fmla="*/ 140 h 172"/>
                <a:gd name="T94" fmla="*/ 116 w 176"/>
                <a:gd name="T95" fmla="*/ 140 h 172"/>
                <a:gd name="T96" fmla="*/ 112 w 176"/>
                <a:gd name="T97" fmla="*/ 136 h 172"/>
                <a:gd name="T98" fmla="*/ 108 w 176"/>
                <a:gd name="T99" fmla="*/ 126 h 172"/>
                <a:gd name="T100" fmla="*/ 104 w 176"/>
                <a:gd name="T101" fmla="*/ 124 h 172"/>
                <a:gd name="T102" fmla="*/ 106 w 176"/>
                <a:gd name="T103" fmla="*/ 118 h 172"/>
                <a:gd name="T104" fmla="*/ 126 w 176"/>
                <a:gd name="T105" fmla="*/ 124 h 172"/>
                <a:gd name="T106" fmla="*/ 144 w 176"/>
                <a:gd name="T107" fmla="*/ 124 h 172"/>
                <a:gd name="T108" fmla="*/ 156 w 176"/>
                <a:gd name="T109" fmla="*/ 122 h 172"/>
                <a:gd name="T110" fmla="*/ 162 w 176"/>
                <a:gd name="T111" fmla="*/ 120 h 172"/>
                <a:gd name="T112" fmla="*/ 156 w 176"/>
                <a:gd name="T113" fmla="*/ 100 h 172"/>
                <a:gd name="T114" fmla="*/ 154 w 176"/>
                <a:gd name="T115" fmla="*/ 90 h 172"/>
                <a:gd name="T116" fmla="*/ 166 w 176"/>
                <a:gd name="T117" fmla="*/ 76 h 172"/>
                <a:gd name="T118" fmla="*/ 168 w 176"/>
                <a:gd name="T119" fmla="*/ 62 h 172"/>
                <a:gd name="T120" fmla="*/ 176 w 176"/>
                <a:gd name="T121" fmla="*/ 58 h 17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6"/>
                <a:gd name="T184" fmla="*/ 0 h 172"/>
                <a:gd name="T185" fmla="*/ 176 w 176"/>
                <a:gd name="T186" fmla="*/ 172 h 17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6" h="172">
                  <a:moveTo>
                    <a:pt x="176" y="58"/>
                  </a:moveTo>
                  <a:lnTo>
                    <a:pt x="170" y="54"/>
                  </a:lnTo>
                  <a:lnTo>
                    <a:pt x="166" y="50"/>
                  </a:lnTo>
                  <a:lnTo>
                    <a:pt x="164" y="48"/>
                  </a:lnTo>
                  <a:lnTo>
                    <a:pt x="162" y="46"/>
                  </a:lnTo>
                  <a:lnTo>
                    <a:pt x="160" y="44"/>
                  </a:lnTo>
                  <a:lnTo>
                    <a:pt x="156" y="40"/>
                  </a:lnTo>
                  <a:lnTo>
                    <a:pt x="152" y="38"/>
                  </a:lnTo>
                  <a:lnTo>
                    <a:pt x="146" y="36"/>
                  </a:lnTo>
                  <a:lnTo>
                    <a:pt x="144" y="34"/>
                  </a:lnTo>
                  <a:lnTo>
                    <a:pt x="142" y="34"/>
                  </a:lnTo>
                  <a:lnTo>
                    <a:pt x="138" y="32"/>
                  </a:lnTo>
                  <a:lnTo>
                    <a:pt x="136" y="28"/>
                  </a:lnTo>
                  <a:lnTo>
                    <a:pt x="134" y="26"/>
                  </a:lnTo>
                  <a:lnTo>
                    <a:pt x="132" y="24"/>
                  </a:lnTo>
                  <a:lnTo>
                    <a:pt x="126" y="22"/>
                  </a:lnTo>
                  <a:lnTo>
                    <a:pt x="120" y="24"/>
                  </a:lnTo>
                  <a:lnTo>
                    <a:pt x="116" y="24"/>
                  </a:lnTo>
                  <a:lnTo>
                    <a:pt x="110" y="26"/>
                  </a:lnTo>
                  <a:lnTo>
                    <a:pt x="108" y="26"/>
                  </a:lnTo>
                  <a:lnTo>
                    <a:pt x="106" y="28"/>
                  </a:lnTo>
                  <a:lnTo>
                    <a:pt x="100" y="30"/>
                  </a:lnTo>
                  <a:lnTo>
                    <a:pt x="94" y="32"/>
                  </a:lnTo>
                  <a:lnTo>
                    <a:pt x="88" y="32"/>
                  </a:lnTo>
                  <a:lnTo>
                    <a:pt x="84" y="32"/>
                  </a:lnTo>
                  <a:lnTo>
                    <a:pt x="80" y="32"/>
                  </a:lnTo>
                  <a:lnTo>
                    <a:pt x="78" y="32"/>
                  </a:lnTo>
                  <a:lnTo>
                    <a:pt x="72" y="30"/>
                  </a:lnTo>
                  <a:lnTo>
                    <a:pt x="68" y="28"/>
                  </a:lnTo>
                  <a:lnTo>
                    <a:pt x="64" y="24"/>
                  </a:lnTo>
                  <a:lnTo>
                    <a:pt x="62" y="22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50" y="8"/>
                  </a:lnTo>
                  <a:lnTo>
                    <a:pt x="48" y="6"/>
                  </a:lnTo>
                  <a:lnTo>
                    <a:pt x="46" y="4"/>
                  </a:lnTo>
                  <a:lnTo>
                    <a:pt x="44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40" y="2"/>
                  </a:lnTo>
                  <a:lnTo>
                    <a:pt x="42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8"/>
                  </a:lnTo>
                  <a:lnTo>
                    <a:pt x="38" y="8"/>
                  </a:lnTo>
                  <a:lnTo>
                    <a:pt x="38" y="10"/>
                  </a:lnTo>
                  <a:lnTo>
                    <a:pt x="36" y="12"/>
                  </a:lnTo>
                  <a:lnTo>
                    <a:pt x="36" y="14"/>
                  </a:lnTo>
                  <a:lnTo>
                    <a:pt x="36" y="16"/>
                  </a:lnTo>
                  <a:lnTo>
                    <a:pt x="36" y="18"/>
                  </a:lnTo>
                  <a:lnTo>
                    <a:pt x="36" y="20"/>
                  </a:lnTo>
                  <a:lnTo>
                    <a:pt x="34" y="20"/>
                  </a:lnTo>
                  <a:lnTo>
                    <a:pt x="32" y="18"/>
                  </a:lnTo>
                  <a:lnTo>
                    <a:pt x="32" y="16"/>
                  </a:lnTo>
                  <a:lnTo>
                    <a:pt x="32" y="14"/>
                  </a:lnTo>
                  <a:lnTo>
                    <a:pt x="34" y="14"/>
                  </a:lnTo>
                  <a:lnTo>
                    <a:pt x="34" y="12"/>
                  </a:lnTo>
                  <a:lnTo>
                    <a:pt x="34" y="10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28" y="6"/>
                  </a:lnTo>
                  <a:lnTo>
                    <a:pt x="24" y="10"/>
                  </a:lnTo>
                  <a:lnTo>
                    <a:pt x="22" y="14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18" y="18"/>
                  </a:lnTo>
                  <a:lnTo>
                    <a:pt x="14" y="18"/>
                  </a:lnTo>
                  <a:lnTo>
                    <a:pt x="10" y="20"/>
                  </a:lnTo>
                  <a:lnTo>
                    <a:pt x="6" y="24"/>
                  </a:lnTo>
                  <a:lnTo>
                    <a:pt x="2" y="26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4" y="54"/>
                  </a:lnTo>
                  <a:lnTo>
                    <a:pt x="4" y="58"/>
                  </a:lnTo>
                  <a:lnTo>
                    <a:pt x="2" y="60"/>
                  </a:lnTo>
                  <a:lnTo>
                    <a:pt x="2" y="62"/>
                  </a:lnTo>
                  <a:lnTo>
                    <a:pt x="2" y="64"/>
                  </a:lnTo>
                  <a:lnTo>
                    <a:pt x="0" y="68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80"/>
                  </a:lnTo>
                  <a:lnTo>
                    <a:pt x="6" y="84"/>
                  </a:lnTo>
                  <a:lnTo>
                    <a:pt x="12" y="86"/>
                  </a:lnTo>
                  <a:lnTo>
                    <a:pt x="44" y="90"/>
                  </a:lnTo>
                  <a:lnTo>
                    <a:pt x="48" y="98"/>
                  </a:lnTo>
                  <a:lnTo>
                    <a:pt x="52" y="98"/>
                  </a:lnTo>
                  <a:lnTo>
                    <a:pt x="56" y="98"/>
                  </a:lnTo>
                  <a:lnTo>
                    <a:pt x="60" y="98"/>
                  </a:lnTo>
                  <a:lnTo>
                    <a:pt x="62" y="96"/>
                  </a:lnTo>
                  <a:lnTo>
                    <a:pt x="64" y="96"/>
                  </a:lnTo>
                  <a:lnTo>
                    <a:pt x="66" y="96"/>
                  </a:lnTo>
                  <a:lnTo>
                    <a:pt x="66" y="98"/>
                  </a:lnTo>
                  <a:lnTo>
                    <a:pt x="66" y="102"/>
                  </a:lnTo>
                  <a:lnTo>
                    <a:pt x="64" y="104"/>
                  </a:lnTo>
                  <a:lnTo>
                    <a:pt x="62" y="106"/>
                  </a:lnTo>
                  <a:lnTo>
                    <a:pt x="60" y="108"/>
                  </a:lnTo>
                  <a:lnTo>
                    <a:pt x="60" y="112"/>
                  </a:lnTo>
                  <a:lnTo>
                    <a:pt x="58" y="116"/>
                  </a:lnTo>
                  <a:lnTo>
                    <a:pt x="60" y="122"/>
                  </a:lnTo>
                  <a:lnTo>
                    <a:pt x="62" y="128"/>
                  </a:lnTo>
                  <a:lnTo>
                    <a:pt x="68" y="132"/>
                  </a:lnTo>
                  <a:lnTo>
                    <a:pt x="60" y="140"/>
                  </a:lnTo>
                  <a:lnTo>
                    <a:pt x="62" y="140"/>
                  </a:lnTo>
                  <a:lnTo>
                    <a:pt x="62" y="144"/>
                  </a:lnTo>
                  <a:lnTo>
                    <a:pt x="64" y="148"/>
                  </a:lnTo>
                  <a:lnTo>
                    <a:pt x="66" y="154"/>
                  </a:lnTo>
                  <a:lnTo>
                    <a:pt x="68" y="160"/>
                  </a:lnTo>
                  <a:lnTo>
                    <a:pt x="68" y="164"/>
                  </a:lnTo>
                  <a:lnTo>
                    <a:pt x="80" y="166"/>
                  </a:lnTo>
                  <a:lnTo>
                    <a:pt x="98" y="172"/>
                  </a:lnTo>
                  <a:lnTo>
                    <a:pt x="116" y="152"/>
                  </a:lnTo>
                  <a:lnTo>
                    <a:pt x="124" y="148"/>
                  </a:lnTo>
                  <a:lnTo>
                    <a:pt x="124" y="140"/>
                  </a:lnTo>
                  <a:lnTo>
                    <a:pt x="122" y="140"/>
                  </a:lnTo>
                  <a:lnTo>
                    <a:pt x="118" y="140"/>
                  </a:lnTo>
                  <a:lnTo>
                    <a:pt x="116" y="140"/>
                  </a:lnTo>
                  <a:lnTo>
                    <a:pt x="114" y="140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2" y="130"/>
                  </a:lnTo>
                  <a:lnTo>
                    <a:pt x="110" y="128"/>
                  </a:lnTo>
                  <a:lnTo>
                    <a:pt x="108" y="126"/>
                  </a:lnTo>
                  <a:lnTo>
                    <a:pt x="106" y="124"/>
                  </a:lnTo>
                  <a:lnTo>
                    <a:pt x="104" y="124"/>
                  </a:lnTo>
                  <a:lnTo>
                    <a:pt x="104" y="122"/>
                  </a:lnTo>
                  <a:lnTo>
                    <a:pt x="104" y="118"/>
                  </a:lnTo>
                  <a:lnTo>
                    <a:pt x="106" y="118"/>
                  </a:lnTo>
                  <a:lnTo>
                    <a:pt x="108" y="120"/>
                  </a:lnTo>
                  <a:lnTo>
                    <a:pt x="114" y="122"/>
                  </a:lnTo>
                  <a:lnTo>
                    <a:pt x="126" y="124"/>
                  </a:lnTo>
                  <a:lnTo>
                    <a:pt x="128" y="130"/>
                  </a:lnTo>
                  <a:lnTo>
                    <a:pt x="144" y="128"/>
                  </a:lnTo>
                  <a:lnTo>
                    <a:pt x="144" y="124"/>
                  </a:lnTo>
                  <a:lnTo>
                    <a:pt x="152" y="120"/>
                  </a:lnTo>
                  <a:lnTo>
                    <a:pt x="154" y="120"/>
                  </a:lnTo>
                  <a:lnTo>
                    <a:pt x="156" y="122"/>
                  </a:lnTo>
                  <a:lnTo>
                    <a:pt x="158" y="122"/>
                  </a:lnTo>
                  <a:lnTo>
                    <a:pt x="160" y="120"/>
                  </a:lnTo>
                  <a:lnTo>
                    <a:pt x="162" y="120"/>
                  </a:lnTo>
                  <a:lnTo>
                    <a:pt x="164" y="118"/>
                  </a:lnTo>
                  <a:lnTo>
                    <a:pt x="164" y="116"/>
                  </a:lnTo>
                  <a:lnTo>
                    <a:pt x="156" y="100"/>
                  </a:lnTo>
                  <a:lnTo>
                    <a:pt x="156" y="98"/>
                  </a:lnTo>
                  <a:lnTo>
                    <a:pt x="154" y="96"/>
                  </a:lnTo>
                  <a:lnTo>
                    <a:pt x="154" y="90"/>
                  </a:lnTo>
                  <a:lnTo>
                    <a:pt x="154" y="84"/>
                  </a:lnTo>
                  <a:lnTo>
                    <a:pt x="156" y="78"/>
                  </a:lnTo>
                  <a:lnTo>
                    <a:pt x="166" y="76"/>
                  </a:lnTo>
                  <a:lnTo>
                    <a:pt x="164" y="64"/>
                  </a:lnTo>
                  <a:lnTo>
                    <a:pt x="168" y="62"/>
                  </a:lnTo>
                  <a:lnTo>
                    <a:pt x="170" y="62"/>
                  </a:lnTo>
                  <a:lnTo>
                    <a:pt x="174" y="60"/>
                  </a:lnTo>
                  <a:lnTo>
                    <a:pt x="176" y="58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92" name="Freeform 326"/>
            <p:cNvSpPr>
              <a:spLocks/>
            </p:cNvSpPr>
            <p:nvPr/>
          </p:nvSpPr>
          <p:spPr bwMode="gray">
            <a:xfrm>
              <a:off x="4679" y="2996"/>
              <a:ext cx="52" cy="86"/>
            </a:xfrm>
            <a:custGeom>
              <a:avLst/>
              <a:gdLst>
                <a:gd name="T0" fmla="*/ 52 w 52"/>
                <a:gd name="T1" fmla="*/ 28 h 86"/>
                <a:gd name="T2" fmla="*/ 52 w 52"/>
                <a:gd name="T3" fmla="*/ 28 h 86"/>
                <a:gd name="T4" fmla="*/ 48 w 52"/>
                <a:gd name="T5" fmla="*/ 26 h 86"/>
                <a:gd name="T6" fmla="*/ 46 w 52"/>
                <a:gd name="T7" fmla="*/ 22 h 86"/>
                <a:gd name="T8" fmla="*/ 40 w 52"/>
                <a:gd name="T9" fmla="*/ 16 h 86"/>
                <a:gd name="T10" fmla="*/ 34 w 52"/>
                <a:gd name="T11" fmla="*/ 12 h 86"/>
                <a:gd name="T12" fmla="*/ 28 w 52"/>
                <a:gd name="T13" fmla="*/ 6 h 86"/>
                <a:gd name="T14" fmla="*/ 22 w 52"/>
                <a:gd name="T15" fmla="*/ 0 h 86"/>
                <a:gd name="T16" fmla="*/ 22 w 52"/>
                <a:gd name="T17" fmla="*/ 0 h 86"/>
                <a:gd name="T18" fmla="*/ 20 w 52"/>
                <a:gd name="T19" fmla="*/ 2 h 86"/>
                <a:gd name="T20" fmla="*/ 16 w 52"/>
                <a:gd name="T21" fmla="*/ 4 h 86"/>
                <a:gd name="T22" fmla="*/ 14 w 52"/>
                <a:gd name="T23" fmla="*/ 4 h 86"/>
                <a:gd name="T24" fmla="*/ 10 w 52"/>
                <a:gd name="T25" fmla="*/ 6 h 86"/>
                <a:gd name="T26" fmla="*/ 10 w 52"/>
                <a:gd name="T27" fmla="*/ 6 h 86"/>
                <a:gd name="T28" fmla="*/ 12 w 52"/>
                <a:gd name="T29" fmla="*/ 18 h 86"/>
                <a:gd name="T30" fmla="*/ 2 w 52"/>
                <a:gd name="T31" fmla="*/ 20 h 86"/>
                <a:gd name="T32" fmla="*/ 0 w 52"/>
                <a:gd name="T33" fmla="*/ 26 h 86"/>
                <a:gd name="T34" fmla="*/ 0 w 52"/>
                <a:gd name="T35" fmla="*/ 32 h 86"/>
                <a:gd name="T36" fmla="*/ 0 w 52"/>
                <a:gd name="T37" fmla="*/ 38 h 86"/>
                <a:gd name="T38" fmla="*/ 2 w 52"/>
                <a:gd name="T39" fmla="*/ 40 h 86"/>
                <a:gd name="T40" fmla="*/ 2 w 52"/>
                <a:gd name="T41" fmla="*/ 42 h 86"/>
                <a:gd name="T42" fmla="*/ 10 w 52"/>
                <a:gd name="T43" fmla="*/ 58 h 86"/>
                <a:gd name="T44" fmla="*/ 14 w 52"/>
                <a:gd name="T45" fmla="*/ 58 h 86"/>
                <a:gd name="T46" fmla="*/ 16 w 52"/>
                <a:gd name="T47" fmla="*/ 60 h 86"/>
                <a:gd name="T48" fmla="*/ 16 w 52"/>
                <a:gd name="T49" fmla="*/ 62 h 86"/>
                <a:gd name="T50" fmla="*/ 18 w 52"/>
                <a:gd name="T51" fmla="*/ 66 h 86"/>
                <a:gd name="T52" fmla="*/ 18 w 52"/>
                <a:gd name="T53" fmla="*/ 70 h 86"/>
                <a:gd name="T54" fmla="*/ 18 w 52"/>
                <a:gd name="T55" fmla="*/ 72 h 86"/>
                <a:gd name="T56" fmla="*/ 16 w 52"/>
                <a:gd name="T57" fmla="*/ 74 h 86"/>
                <a:gd name="T58" fmla="*/ 16 w 52"/>
                <a:gd name="T59" fmla="*/ 78 h 86"/>
                <a:gd name="T60" fmla="*/ 16 w 52"/>
                <a:gd name="T61" fmla="*/ 80 h 86"/>
                <a:gd name="T62" fmla="*/ 16 w 52"/>
                <a:gd name="T63" fmla="*/ 84 h 86"/>
                <a:gd name="T64" fmla="*/ 18 w 52"/>
                <a:gd name="T65" fmla="*/ 86 h 86"/>
                <a:gd name="T66" fmla="*/ 24 w 52"/>
                <a:gd name="T67" fmla="*/ 84 h 86"/>
                <a:gd name="T68" fmla="*/ 26 w 52"/>
                <a:gd name="T69" fmla="*/ 84 h 86"/>
                <a:gd name="T70" fmla="*/ 36 w 52"/>
                <a:gd name="T71" fmla="*/ 82 h 86"/>
                <a:gd name="T72" fmla="*/ 40 w 52"/>
                <a:gd name="T73" fmla="*/ 82 h 86"/>
                <a:gd name="T74" fmla="*/ 46 w 52"/>
                <a:gd name="T75" fmla="*/ 82 h 86"/>
                <a:gd name="T76" fmla="*/ 46 w 52"/>
                <a:gd name="T77" fmla="*/ 82 h 86"/>
                <a:gd name="T78" fmla="*/ 44 w 52"/>
                <a:gd name="T79" fmla="*/ 80 h 86"/>
                <a:gd name="T80" fmla="*/ 42 w 52"/>
                <a:gd name="T81" fmla="*/ 78 h 86"/>
                <a:gd name="T82" fmla="*/ 42 w 52"/>
                <a:gd name="T83" fmla="*/ 74 h 86"/>
                <a:gd name="T84" fmla="*/ 40 w 52"/>
                <a:gd name="T85" fmla="*/ 64 h 86"/>
                <a:gd name="T86" fmla="*/ 36 w 52"/>
                <a:gd name="T87" fmla="*/ 62 h 86"/>
                <a:gd name="T88" fmla="*/ 36 w 52"/>
                <a:gd name="T89" fmla="*/ 62 h 86"/>
                <a:gd name="T90" fmla="*/ 34 w 52"/>
                <a:gd name="T91" fmla="*/ 58 h 86"/>
                <a:gd name="T92" fmla="*/ 32 w 52"/>
                <a:gd name="T93" fmla="*/ 54 h 86"/>
                <a:gd name="T94" fmla="*/ 32 w 52"/>
                <a:gd name="T95" fmla="*/ 50 h 86"/>
                <a:gd name="T96" fmla="*/ 32 w 52"/>
                <a:gd name="T97" fmla="*/ 44 h 86"/>
                <a:gd name="T98" fmla="*/ 34 w 52"/>
                <a:gd name="T99" fmla="*/ 40 h 86"/>
                <a:gd name="T100" fmla="*/ 38 w 52"/>
                <a:gd name="T101" fmla="*/ 40 h 86"/>
                <a:gd name="T102" fmla="*/ 40 w 52"/>
                <a:gd name="T103" fmla="*/ 40 h 86"/>
                <a:gd name="T104" fmla="*/ 42 w 52"/>
                <a:gd name="T105" fmla="*/ 42 h 86"/>
                <a:gd name="T106" fmla="*/ 44 w 52"/>
                <a:gd name="T107" fmla="*/ 42 h 86"/>
                <a:gd name="T108" fmla="*/ 44 w 52"/>
                <a:gd name="T109" fmla="*/ 40 h 86"/>
                <a:gd name="T110" fmla="*/ 46 w 52"/>
                <a:gd name="T111" fmla="*/ 38 h 86"/>
                <a:gd name="T112" fmla="*/ 46 w 52"/>
                <a:gd name="T113" fmla="*/ 38 h 86"/>
                <a:gd name="T114" fmla="*/ 46 w 52"/>
                <a:gd name="T115" fmla="*/ 36 h 86"/>
                <a:gd name="T116" fmla="*/ 48 w 52"/>
                <a:gd name="T117" fmla="*/ 34 h 86"/>
                <a:gd name="T118" fmla="*/ 48 w 52"/>
                <a:gd name="T119" fmla="*/ 32 h 86"/>
                <a:gd name="T120" fmla="*/ 52 w 52"/>
                <a:gd name="T121" fmla="*/ 28 h 8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2"/>
                <a:gd name="T184" fmla="*/ 0 h 86"/>
                <a:gd name="T185" fmla="*/ 52 w 52"/>
                <a:gd name="T186" fmla="*/ 86 h 8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2" h="86">
                  <a:moveTo>
                    <a:pt x="52" y="28"/>
                  </a:moveTo>
                  <a:lnTo>
                    <a:pt x="52" y="28"/>
                  </a:lnTo>
                  <a:lnTo>
                    <a:pt x="48" y="26"/>
                  </a:lnTo>
                  <a:lnTo>
                    <a:pt x="46" y="22"/>
                  </a:lnTo>
                  <a:lnTo>
                    <a:pt x="40" y="16"/>
                  </a:lnTo>
                  <a:lnTo>
                    <a:pt x="34" y="12"/>
                  </a:lnTo>
                  <a:lnTo>
                    <a:pt x="28" y="6"/>
                  </a:lnTo>
                  <a:lnTo>
                    <a:pt x="22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0" y="6"/>
                  </a:lnTo>
                  <a:lnTo>
                    <a:pt x="12" y="18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10" y="58"/>
                  </a:lnTo>
                  <a:lnTo>
                    <a:pt x="14" y="58"/>
                  </a:lnTo>
                  <a:lnTo>
                    <a:pt x="16" y="60"/>
                  </a:lnTo>
                  <a:lnTo>
                    <a:pt x="16" y="62"/>
                  </a:lnTo>
                  <a:lnTo>
                    <a:pt x="18" y="66"/>
                  </a:lnTo>
                  <a:lnTo>
                    <a:pt x="18" y="70"/>
                  </a:lnTo>
                  <a:lnTo>
                    <a:pt x="18" y="72"/>
                  </a:lnTo>
                  <a:lnTo>
                    <a:pt x="16" y="74"/>
                  </a:lnTo>
                  <a:lnTo>
                    <a:pt x="16" y="78"/>
                  </a:lnTo>
                  <a:lnTo>
                    <a:pt x="16" y="80"/>
                  </a:lnTo>
                  <a:lnTo>
                    <a:pt x="16" y="84"/>
                  </a:lnTo>
                  <a:lnTo>
                    <a:pt x="18" y="86"/>
                  </a:lnTo>
                  <a:lnTo>
                    <a:pt x="24" y="84"/>
                  </a:lnTo>
                  <a:lnTo>
                    <a:pt x="26" y="84"/>
                  </a:lnTo>
                  <a:lnTo>
                    <a:pt x="36" y="82"/>
                  </a:lnTo>
                  <a:lnTo>
                    <a:pt x="40" y="82"/>
                  </a:lnTo>
                  <a:lnTo>
                    <a:pt x="46" y="82"/>
                  </a:lnTo>
                  <a:lnTo>
                    <a:pt x="44" y="80"/>
                  </a:lnTo>
                  <a:lnTo>
                    <a:pt x="42" y="78"/>
                  </a:lnTo>
                  <a:lnTo>
                    <a:pt x="42" y="74"/>
                  </a:lnTo>
                  <a:lnTo>
                    <a:pt x="40" y="64"/>
                  </a:lnTo>
                  <a:lnTo>
                    <a:pt x="36" y="62"/>
                  </a:lnTo>
                  <a:lnTo>
                    <a:pt x="34" y="58"/>
                  </a:lnTo>
                  <a:lnTo>
                    <a:pt x="32" y="54"/>
                  </a:lnTo>
                  <a:lnTo>
                    <a:pt x="32" y="50"/>
                  </a:lnTo>
                  <a:lnTo>
                    <a:pt x="32" y="44"/>
                  </a:lnTo>
                  <a:lnTo>
                    <a:pt x="34" y="40"/>
                  </a:lnTo>
                  <a:lnTo>
                    <a:pt x="38" y="40"/>
                  </a:lnTo>
                  <a:lnTo>
                    <a:pt x="40" y="40"/>
                  </a:lnTo>
                  <a:lnTo>
                    <a:pt x="42" y="42"/>
                  </a:lnTo>
                  <a:lnTo>
                    <a:pt x="44" y="42"/>
                  </a:lnTo>
                  <a:lnTo>
                    <a:pt x="44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8" y="34"/>
                  </a:lnTo>
                  <a:lnTo>
                    <a:pt x="48" y="32"/>
                  </a:lnTo>
                  <a:lnTo>
                    <a:pt x="52" y="28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93" name="Freeform 327"/>
            <p:cNvSpPr>
              <a:spLocks/>
            </p:cNvSpPr>
            <p:nvPr/>
          </p:nvSpPr>
          <p:spPr bwMode="gray">
            <a:xfrm>
              <a:off x="4711" y="3024"/>
              <a:ext cx="46" cy="56"/>
            </a:xfrm>
            <a:custGeom>
              <a:avLst/>
              <a:gdLst>
                <a:gd name="T0" fmla="*/ 20 w 46"/>
                <a:gd name="T1" fmla="*/ 0 h 56"/>
                <a:gd name="T2" fmla="*/ 28 w 46"/>
                <a:gd name="T3" fmla="*/ 4 h 56"/>
                <a:gd name="T4" fmla="*/ 36 w 46"/>
                <a:gd name="T5" fmla="*/ 8 h 56"/>
                <a:gd name="T6" fmla="*/ 46 w 46"/>
                <a:gd name="T7" fmla="*/ 10 h 56"/>
                <a:gd name="T8" fmla="*/ 44 w 46"/>
                <a:gd name="T9" fmla="*/ 16 h 56"/>
                <a:gd name="T10" fmla="*/ 44 w 46"/>
                <a:gd name="T11" fmla="*/ 16 h 56"/>
                <a:gd name="T12" fmla="*/ 42 w 46"/>
                <a:gd name="T13" fmla="*/ 18 h 56"/>
                <a:gd name="T14" fmla="*/ 40 w 46"/>
                <a:gd name="T15" fmla="*/ 20 h 56"/>
                <a:gd name="T16" fmla="*/ 38 w 46"/>
                <a:gd name="T17" fmla="*/ 22 h 56"/>
                <a:gd name="T18" fmla="*/ 38 w 46"/>
                <a:gd name="T19" fmla="*/ 24 h 56"/>
                <a:gd name="T20" fmla="*/ 36 w 46"/>
                <a:gd name="T21" fmla="*/ 26 h 56"/>
                <a:gd name="T22" fmla="*/ 36 w 46"/>
                <a:gd name="T23" fmla="*/ 28 h 56"/>
                <a:gd name="T24" fmla="*/ 38 w 46"/>
                <a:gd name="T25" fmla="*/ 30 h 56"/>
                <a:gd name="T26" fmla="*/ 38 w 46"/>
                <a:gd name="T27" fmla="*/ 30 h 56"/>
                <a:gd name="T28" fmla="*/ 40 w 46"/>
                <a:gd name="T29" fmla="*/ 32 h 56"/>
                <a:gd name="T30" fmla="*/ 42 w 46"/>
                <a:gd name="T31" fmla="*/ 36 h 56"/>
                <a:gd name="T32" fmla="*/ 42 w 46"/>
                <a:gd name="T33" fmla="*/ 38 h 56"/>
                <a:gd name="T34" fmla="*/ 42 w 46"/>
                <a:gd name="T35" fmla="*/ 38 h 56"/>
                <a:gd name="T36" fmla="*/ 40 w 46"/>
                <a:gd name="T37" fmla="*/ 42 h 56"/>
                <a:gd name="T38" fmla="*/ 40 w 46"/>
                <a:gd name="T39" fmla="*/ 44 h 56"/>
                <a:gd name="T40" fmla="*/ 40 w 46"/>
                <a:gd name="T41" fmla="*/ 46 h 56"/>
                <a:gd name="T42" fmla="*/ 40 w 46"/>
                <a:gd name="T43" fmla="*/ 48 h 56"/>
                <a:gd name="T44" fmla="*/ 40 w 46"/>
                <a:gd name="T45" fmla="*/ 50 h 56"/>
                <a:gd name="T46" fmla="*/ 38 w 46"/>
                <a:gd name="T47" fmla="*/ 52 h 56"/>
                <a:gd name="T48" fmla="*/ 36 w 46"/>
                <a:gd name="T49" fmla="*/ 52 h 56"/>
                <a:gd name="T50" fmla="*/ 34 w 46"/>
                <a:gd name="T51" fmla="*/ 52 h 56"/>
                <a:gd name="T52" fmla="*/ 34 w 46"/>
                <a:gd name="T53" fmla="*/ 52 h 56"/>
                <a:gd name="T54" fmla="*/ 32 w 46"/>
                <a:gd name="T55" fmla="*/ 50 h 56"/>
                <a:gd name="T56" fmla="*/ 28 w 46"/>
                <a:gd name="T57" fmla="*/ 50 h 56"/>
                <a:gd name="T58" fmla="*/ 26 w 46"/>
                <a:gd name="T59" fmla="*/ 52 h 56"/>
                <a:gd name="T60" fmla="*/ 24 w 46"/>
                <a:gd name="T61" fmla="*/ 52 h 56"/>
                <a:gd name="T62" fmla="*/ 20 w 46"/>
                <a:gd name="T63" fmla="*/ 50 h 56"/>
                <a:gd name="T64" fmla="*/ 20 w 46"/>
                <a:gd name="T65" fmla="*/ 50 h 56"/>
                <a:gd name="T66" fmla="*/ 18 w 46"/>
                <a:gd name="T67" fmla="*/ 54 h 56"/>
                <a:gd name="T68" fmla="*/ 20 w 46"/>
                <a:gd name="T69" fmla="*/ 56 h 56"/>
                <a:gd name="T70" fmla="*/ 14 w 46"/>
                <a:gd name="T71" fmla="*/ 54 h 56"/>
                <a:gd name="T72" fmla="*/ 14 w 46"/>
                <a:gd name="T73" fmla="*/ 54 h 56"/>
                <a:gd name="T74" fmla="*/ 12 w 46"/>
                <a:gd name="T75" fmla="*/ 52 h 56"/>
                <a:gd name="T76" fmla="*/ 10 w 46"/>
                <a:gd name="T77" fmla="*/ 50 h 56"/>
                <a:gd name="T78" fmla="*/ 10 w 46"/>
                <a:gd name="T79" fmla="*/ 46 h 56"/>
                <a:gd name="T80" fmla="*/ 8 w 46"/>
                <a:gd name="T81" fmla="*/ 36 h 56"/>
                <a:gd name="T82" fmla="*/ 4 w 46"/>
                <a:gd name="T83" fmla="*/ 34 h 56"/>
                <a:gd name="T84" fmla="*/ 4 w 46"/>
                <a:gd name="T85" fmla="*/ 34 h 56"/>
                <a:gd name="T86" fmla="*/ 2 w 46"/>
                <a:gd name="T87" fmla="*/ 30 h 56"/>
                <a:gd name="T88" fmla="*/ 0 w 46"/>
                <a:gd name="T89" fmla="*/ 26 h 56"/>
                <a:gd name="T90" fmla="*/ 0 w 46"/>
                <a:gd name="T91" fmla="*/ 22 h 56"/>
                <a:gd name="T92" fmla="*/ 0 w 46"/>
                <a:gd name="T93" fmla="*/ 16 h 56"/>
                <a:gd name="T94" fmla="*/ 2 w 46"/>
                <a:gd name="T95" fmla="*/ 12 h 56"/>
                <a:gd name="T96" fmla="*/ 6 w 46"/>
                <a:gd name="T97" fmla="*/ 12 h 56"/>
                <a:gd name="T98" fmla="*/ 8 w 46"/>
                <a:gd name="T99" fmla="*/ 12 h 56"/>
                <a:gd name="T100" fmla="*/ 10 w 46"/>
                <a:gd name="T101" fmla="*/ 14 h 56"/>
                <a:gd name="T102" fmla="*/ 12 w 46"/>
                <a:gd name="T103" fmla="*/ 14 h 56"/>
                <a:gd name="T104" fmla="*/ 12 w 46"/>
                <a:gd name="T105" fmla="*/ 12 h 56"/>
                <a:gd name="T106" fmla="*/ 14 w 46"/>
                <a:gd name="T107" fmla="*/ 10 h 56"/>
                <a:gd name="T108" fmla="*/ 14 w 46"/>
                <a:gd name="T109" fmla="*/ 10 h 56"/>
                <a:gd name="T110" fmla="*/ 14 w 46"/>
                <a:gd name="T111" fmla="*/ 8 h 56"/>
                <a:gd name="T112" fmla="*/ 16 w 46"/>
                <a:gd name="T113" fmla="*/ 6 h 56"/>
                <a:gd name="T114" fmla="*/ 16 w 46"/>
                <a:gd name="T115" fmla="*/ 4 h 56"/>
                <a:gd name="T116" fmla="*/ 20 w 46"/>
                <a:gd name="T117" fmla="*/ 0 h 5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6"/>
                <a:gd name="T178" fmla="*/ 0 h 56"/>
                <a:gd name="T179" fmla="*/ 46 w 46"/>
                <a:gd name="T180" fmla="*/ 56 h 5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6" h="56">
                  <a:moveTo>
                    <a:pt x="20" y="0"/>
                  </a:moveTo>
                  <a:lnTo>
                    <a:pt x="28" y="4"/>
                  </a:lnTo>
                  <a:lnTo>
                    <a:pt x="36" y="8"/>
                  </a:lnTo>
                  <a:lnTo>
                    <a:pt x="46" y="10"/>
                  </a:lnTo>
                  <a:lnTo>
                    <a:pt x="44" y="16"/>
                  </a:lnTo>
                  <a:lnTo>
                    <a:pt x="42" y="18"/>
                  </a:lnTo>
                  <a:lnTo>
                    <a:pt x="40" y="20"/>
                  </a:lnTo>
                  <a:lnTo>
                    <a:pt x="38" y="22"/>
                  </a:lnTo>
                  <a:lnTo>
                    <a:pt x="38" y="24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8" y="30"/>
                  </a:lnTo>
                  <a:lnTo>
                    <a:pt x="40" y="32"/>
                  </a:lnTo>
                  <a:lnTo>
                    <a:pt x="42" y="36"/>
                  </a:lnTo>
                  <a:lnTo>
                    <a:pt x="42" y="38"/>
                  </a:lnTo>
                  <a:lnTo>
                    <a:pt x="40" y="42"/>
                  </a:lnTo>
                  <a:lnTo>
                    <a:pt x="40" y="44"/>
                  </a:lnTo>
                  <a:lnTo>
                    <a:pt x="40" y="46"/>
                  </a:lnTo>
                  <a:lnTo>
                    <a:pt x="40" y="48"/>
                  </a:lnTo>
                  <a:lnTo>
                    <a:pt x="40" y="50"/>
                  </a:lnTo>
                  <a:lnTo>
                    <a:pt x="38" y="52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2" y="50"/>
                  </a:lnTo>
                  <a:lnTo>
                    <a:pt x="28" y="50"/>
                  </a:lnTo>
                  <a:lnTo>
                    <a:pt x="26" y="52"/>
                  </a:lnTo>
                  <a:lnTo>
                    <a:pt x="24" y="52"/>
                  </a:lnTo>
                  <a:lnTo>
                    <a:pt x="20" y="50"/>
                  </a:lnTo>
                  <a:lnTo>
                    <a:pt x="18" y="54"/>
                  </a:lnTo>
                  <a:lnTo>
                    <a:pt x="20" y="56"/>
                  </a:lnTo>
                  <a:lnTo>
                    <a:pt x="14" y="54"/>
                  </a:lnTo>
                  <a:lnTo>
                    <a:pt x="12" y="52"/>
                  </a:lnTo>
                  <a:lnTo>
                    <a:pt x="10" y="50"/>
                  </a:lnTo>
                  <a:lnTo>
                    <a:pt x="10" y="46"/>
                  </a:lnTo>
                  <a:lnTo>
                    <a:pt x="8" y="36"/>
                  </a:lnTo>
                  <a:lnTo>
                    <a:pt x="4" y="34"/>
                  </a:lnTo>
                  <a:lnTo>
                    <a:pt x="2" y="30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20" y="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94" name="Freeform 328"/>
            <p:cNvSpPr>
              <a:spLocks/>
            </p:cNvSpPr>
            <p:nvPr/>
          </p:nvSpPr>
          <p:spPr bwMode="gray">
            <a:xfrm>
              <a:off x="4747" y="3034"/>
              <a:ext cx="46" cy="42"/>
            </a:xfrm>
            <a:custGeom>
              <a:avLst/>
              <a:gdLst>
                <a:gd name="T0" fmla="*/ 46 w 46"/>
                <a:gd name="T1" fmla="*/ 18 h 42"/>
                <a:gd name="T2" fmla="*/ 38 w 46"/>
                <a:gd name="T3" fmla="*/ 12 h 42"/>
                <a:gd name="T4" fmla="*/ 32 w 46"/>
                <a:gd name="T5" fmla="*/ 8 h 42"/>
                <a:gd name="T6" fmla="*/ 20 w 46"/>
                <a:gd name="T7" fmla="*/ 4 h 42"/>
                <a:gd name="T8" fmla="*/ 10 w 46"/>
                <a:gd name="T9" fmla="*/ 0 h 42"/>
                <a:gd name="T10" fmla="*/ 8 w 46"/>
                <a:gd name="T11" fmla="*/ 2 h 42"/>
                <a:gd name="T12" fmla="*/ 8 w 46"/>
                <a:gd name="T13" fmla="*/ 6 h 42"/>
                <a:gd name="T14" fmla="*/ 8 w 46"/>
                <a:gd name="T15" fmla="*/ 6 h 42"/>
                <a:gd name="T16" fmla="*/ 6 w 46"/>
                <a:gd name="T17" fmla="*/ 8 h 42"/>
                <a:gd name="T18" fmla="*/ 4 w 46"/>
                <a:gd name="T19" fmla="*/ 10 h 42"/>
                <a:gd name="T20" fmla="*/ 2 w 46"/>
                <a:gd name="T21" fmla="*/ 12 h 42"/>
                <a:gd name="T22" fmla="*/ 2 w 46"/>
                <a:gd name="T23" fmla="*/ 14 h 42"/>
                <a:gd name="T24" fmla="*/ 0 w 46"/>
                <a:gd name="T25" fmla="*/ 16 h 42"/>
                <a:gd name="T26" fmla="*/ 0 w 46"/>
                <a:gd name="T27" fmla="*/ 18 h 42"/>
                <a:gd name="T28" fmla="*/ 2 w 46"/>
                <a:gd name="T29" fmla="*/ 20 h 42"/>
                <a:gd name="T30" fmla="*/ 2 w 46"/>
                <a:gd name="T31" fmla="*/ 20 h 42"/>
                <a:gd name="T32" fmla="*/ 4 w 46"/>
                <a:gd name="T33" fmla="*/ 22 h 42"/>
                <a:gd name="T34" fmla="*/ 6 w 46"/>
                <a:gd name="T35" fmla="*/ 26 h 42"/>
                <a:gd name="T36" fmla="*/ 6 w 46"/>
                <a:gd name="T37" fmla="*/ 28 h 42"/>
                <a:gd name="T38" fmla="*/ 6 w 46"/>
                <a:gd name="T39" fmla="*/ 28 h 42"/>
                <a:gd name="T40" fmla="*/ 4 w 46"/>
                <a:gd name="T41" fmla="*/ 32 h 42"/>
                <a:gd name="T42" fmla="*/ 4 w 46"/>
                <a:gd name="T43" fmla="*/ 34 h 42"/>
                <a:gd name="T44" fmla="*/ 4 w 46"/>
                <a:gd name="T45" fmla="*/ 36 h 42"/>
                <a:gd name="T46" fmla="*/ 4 w 46"/>
                <a:gd name="T47" fmla="*/ 38 h 42"/>
                <a:gd name="T48" fmla="*/ 4 w 46"/>
                <a:gd name="T49" fmla="*/ 40 h 42"/>
                <a:gd name="T50" fmla="*/ 2 w 46"/>
                <a:gd name="T51" fmla="*/ 40 h 42"/>
                <a:gd name="T52" fmla="*/ 2 w 46"/>
                <a:gd name="T53" fmla="*/ 42 h 42"/>
                <a:gd name="T54" fmla="*/ 4 w 46"/>
                <a:gd name="T55" fmla="*/ 42 h 42"/>
                <a:gd name="T56" fmla="*/ 8 w 46"/>
                <a:gd name="T57" fmla="*/ 42 h 42"/>
                <a:gd name="T58" fmla="*/ 8 w 46"/>
                <a:gd name="T59" fmla="*/ 42 h 42"/>
                <a:gd name="T60" fmla="*/ 10 w 46"/>
                <a:gd name="T61" fmla="*/ 40 h 42"/>
                <a:gd name="T62" fmla="*/ 10 w 46"/>
                <a:gd name="T63" fmla="*/ 40 h 42"/>
                <a:gd name="T64" fmla="*/ 12 w 46"/>
                <a:gd name="T65" fmla="*/ 40 h 42"/>
                <a:gd name="T66" fmla="*/ 14 w 46"/>
                <a:gd name="T67" fmla="*/ 40 h 42"/>
                <a:gd name="T68" fmla="*/ 16 w 46"/>
                <a:gd name="T69" fmla="*/ 40 h 42"/>
                <a:gd name="T70" fmla="*/ 16 w 46"/>
                <a:gd name="T71" fmla="*/ 40 h 42"/>
                <a:gd name="T72" fmla="*/ 18 w 46"/>
                <a:gd name="T73" fmla="*/ 40 h 42"/>
                <a:gd name="T74" fmla="*/ 20 w 46"/>
                <a:gd name="T75" fmla="*/ 40 h 42"/>
                <a:gd name="T76" fmla="*/ 22 w 46"/>
                <a:gd name="T77" fmla="*/ 42 h 42"/>
                <a:gd name="T78" fmla="*/ 24 w 46"/>
                <a:gd name="T79" fmla="*/ 42 h 42"/>
                <a:gd name="T80" fmla="*/ 26 w 46"/>
                <a:gd name="T81" fmla="*/ 42 h 42"/>
                <a:gd name="T82" fmla="*/ 26 w 46"/>
                <a:gd name="T83" fmla="*/ 42 h 42"/>
                <a:gd name="T84" fmla="*/ 28 w 46"/>
                <a:gd name="T85" fmla="*/ 42 h 42"/>
                <a:gd name="T86" fmla="*/ 28 w 46"/>
                <a:gd name="T87" fmla="*/ 40 h 42"/>
                <a:gd name="T88" fmla="*/ 30 w 46"/>
                <a:gd name="T89" fmla="*/ 38 h 42"/>
                <a:gd name="T90" fmla="*/ 30 w 46"/>
                <a:gd name="T91" fmla="*/ 36 h 42"/>
                <a:gd name="T92" fmla="*/ 32 w 46"/>
                <a:gd name="T93" fmla="*/ 32 h 42"/>
                <a:gd name="T94" fmla="*/ 34 w 46"/>
                <a:gd name="T95" fmla="*/ 28 h 42"/>
                <a:gd name="T96" fmla="*/ 36 w 46"/>
                <a:gd name="T97" fmla="*/ 26 h 42"/>
                <a:gd name="T98" fmla="*/ 40 w 46"/>
                <a:gd name="T99" fmla="*/ 26 h 42"/>
                <a:gd name="T100" fmla="*/ 42 w 46"/>
                <a:gd name="T101" fmla="*/ 22 h 42"/>
                <a:gd name="T102" fmla="*/ 46 w 46"/>
                <a:gd name="T103" fmla="*/ 18 h 4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6"/>
                <a:gd name="T157" fmla="*/ 0 h 42"/>
                <a:gd name="T158" fmla="*/ 46 w 46"/>
                <a:gd name="T159" fmla="*/ 42 h 4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6" h="42">
                  <a:moveTo>
                    <a:pt x="46" y="18"/>
                  </a:moveTo>
                  <a:lnTo>
                    <a:pt x="38" y="12"/>
                  </a:lnTo>
                  <a:lnTo>
                    <a:pt x="32" y="8"/>
                  </a:lnTo>
                  <a:lnTo>
                    <a:pt x="20" y="4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6"/>
                  </a:lnTo>
                  <a:lnTo>
                    <a:pt x="6" y="8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6" y="26"/>
                  </a:lnTo>
                  <a:lnTo>
                    <a:pt x="6" y="28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4" y="40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8" y="42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2" y="42"/>
                  </a:lnTo>
                  <a:lnTo>
                    <a:pt x="24" y="42"/>
                  </a:lnTo>
                  <a:lnTo>
                    <a:pt x="26" y="42"/>
                  </a:lnTo>
                  <a:lnTo>
                    <a:pt x="28" y="42"/>
                  </a:lnTo>
                  <a:lnTo>
                    <a:pt x="28" y="40"/>
                  </a:lnTo>
                  <a:lnTo>
                    <a:pt x="30" y="38"/>
                  </a:lnTo>
                  <a:lnTo>
                    <a:pt x="30" y="36"/>
                  </a:lnTo>
                  <a:lnTo>
                    <a:pt x="32" y="32"/>
                  </a:lnTo>
                  <a:lnTo>
                    <a:pt x="34" y="28"/>
                  </a:lnTo>
                  <a:lnTo>
                    <a:pt x="36" y="26"/>
                  </a:lnTo>
                  <a:lnTo>
                    <a:pt x="40" y="26"/>
                  </a:lnTo>
                  <a:lnTo>
                    <a:pt x="42" y="22"/>
                  </a:lnTo>
                  <a:lnTo>
                    <a:pt x="46" y="18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95" name="Freeform 329"/>
            <p:cNvSpPr>
              <a:spLocks/>
            </p:cNvSpPr>
            <p:nvPr/>
          </p:nvSpPr>
          <p:spPr bwMode="gray">
            <a:xfrm>
              <a:off x="4445" y="2936"/>
              <a:ext cx="148" cy="242"/>
            </a:xfrm>
            <a:custGeom>
              <a:avLst/>
              <a:gdLst>
                <a:gd name="T0" fmla="*/ 128 w 148"/>
                <a:gd name="T1" fmla="*/ 204 h 242"/>
                <a:gd name="T2" fmla="*/ 126 w 148"/>
                <a:gd name="T3" fmla="*/ 212 h 242"/>
                <a:gd name="T4" fmla="*/ 114 w 148"/>
                <a:gd name="T5" fmla="*/ 240 h 242"/>
                <a:gd name="T6" fmla="*/ 118 w 148"/>
                <a:gd name="T7" fmla="*/ 226 h 242"/>
                <a:gd name="T8" fmla="*/ 114 w 148"/>
                <a:gd name="T9" fmla="*/ 220 h 242"/>
                <a:gd name="T10" fmla="*/ 106 w 148"/>
                <a:gd name="T11" fmla="*/ 218 h 242"/>
                <a:gd name="T12" fmla="*/ 96 w 148"/>
                <a:gd name="T13" fmla="*/ 218 h 242"/>
                <a:gd name="T14" fmla="*/ 82 w 148"/>
                <a:gd name="T15" fmla="*/ 214 h 242"/>
                <a:gd name="T16" fmla="*/ 80 w 148"/>
                <a:gd name="T17" fmla="*/ 206 h 242"/>
                <a:gd name="T18" fmla="*/ 78 w 148"/>
                <a:gd name="T19" fmla="*/ 200 h 242"/>
                <a:gd name="T20" fmla="*/ 60 w 148"/>
                <a:gd name="T21" fmla="*/ 192 h 242"/>
                <a:gd name="T22" fmla="*/ 50 w 148"/>
                <a:gd name="T23" fmla="*/ 188 h 242"/>
                <a:gd name="T24" fmla="*/ 36 w 148"/>
                <a:gd name="T25" fmla="*/ 180 h 242"/>
                <a:gd name="T26" fmla="*/ 26 w 148"/>
                <a:gd name="T27" fmla="*/ 172 h 242"/>
                <a:gd name="T28" fmla="*/ 26 w 148"/>
                <a:gd name="T29" fmla="*/ 172 h 242"/>
                <a:gd name="T30" fmla="*/ 14 w 148"/>
                <a:gd name="T31" fmla="*/ 168 h 242"/>
                <a:gd name="T32" fmla="*/ 2 w 148"/>
                <a:gd name="T33" fmla="*/ 166 h 242"/>
                <a:gd name="T34" fmla="*/ 4 w 148"/>
                <a:gd name="T35" fmla="*/ 160 h 242"/>
                <a:gd name="T36" fmla="*/ 14 w 148"/>
                <a:gd name="T37" fmla="*/ 142 h 242"/>
                <a:gd name="T38" fmla="*/ 18 w 148"/>
                <a:gd name="T39" fmla="*/ 122 h 242"/>
                <a:gd name="T40" fmla="*/ 18 w 148"/>
                <a:gd name="T41" fmla="*/ 92 h 242"/>
                <a:gd name="T42" fmla="*/ 20 w 148"/>
                <a:gd name="T43" fmla="*/ 72 h 242"/>
                <a:gd name="T44" fmla="*/ 18 w 148"/>
                <a:gd name="T45" fmla="*/ 66 h 242"/>
                <a:gd name="T46" fmla="*/ 18 w 148"/>
                <a:gd name="T47" fmla="*/ 56 h 242"/>
                <a:gd name="T48" fmla="*/ 34 w 148"/>
                <a:gd name="T49" fmla="*/ 50 h 242"/>
                <a:gd name="T50" fmla="*/ 68 w 148"/>
                <a:gd name="T51" fmla="*/ 22 h 242"/>
                <a:gd name="T52" fmla="*/ 78 w 148"/>
                <a:gd name="T53" fmla="*/ 12 h 242"/>
                <a:gd name="T54" fmla="*/ 86 w 148"/>
                <a:gd name="T55" fmla="*/ 8 h 242"/>
                <a:gd name="T56" fmla="*/ 94 w 148"/>
                <a:gd name="T57" fmla="*/ 6 h 242"/>
                <a:gd name="T58" fmla="*/ 102 w 148"/>
                <a:gd name="T59" fmla="*/ 2 h 242"/>
                <a:gd name="T60" fmla="*/ 112 w 148"/>
                <a:gd name="T61" fmla="*/ 0 h 242"/>
                <a:gd name="T62" fmla="*/ 116 w 148"/>
                <a:gd name="T63" fmla="*/ 2 h 242"/>
                <a:gd name="T64" fmla="*/ 114 w 148"/>
                <a:gd name="T65" fmla="*/ 6 h 242"/>
                <a:gd name="T66" fmla="*/ 106 w 148"/>
                <a:gd name="T67" fmla="*/ 10 h 242"/>
                <a:gd name="T68" fmla="*/ 98 w 148"/>
                <a:gd name="T69" fmla="*/ 20 h 242"/>
                <a:gd name="T70" fmla="*/ 86 w 148"/>
                <a:gd name="T71" fmla="*/ 26 h 242"/>
                <a:gd name="T72" fmla="*/ 80 w 148"/>
                <a:gd name="T73" fmla="*/ 32 h 242"/>
                <a:gd name="T74" fmla="*/ 80 w 148"/>
                <a:gd name="T75" fmla="*/ 44 h 242"/>
                <a:gd name="T76" fmla="*/ 82 w 148"/>
                <a:gd name="T77" fmla="*/ 50 h 242"/>
                <a:gd name="T78" fmla="*/ 84 w 148"/>
                <a:gd name="T79" fmla="*/ 60 h 242"/>
                <a:gd name="T80" fmla="*/ 82 w 148"/>
                <a:gd name="T81" fmla="*/ 66 h 242"/>
                <a:gd name="T82" fmla="*/ 82 w 148"/>
                <a:gd name="T83" fmla="*/ 78 h 242"/>
                <a:gd name="T84" fmla="*/ 92 w 148"/>
                <a:gd name="T85" fmla="*/ 88 h 242"/>
                <a:gd name="T86" fmla="*/ 128 w 148"/>
                <a:gd name="T87" fmla="*/ 100 h 242"/>
                <a:gd name="T88" fmla="*/ 140 w 148"/>
                <a:gd name="T89" fmla="*/ 100 h 242"/>
                <a:gd name="T90" fmla="*/ 142 w 148"/>
                <a:gd name="T91" fmla="*/ 98 h 242"/>
                <a:gd name="T92" fmla="*/ 146 w 148"/>
                <a:gd name="T93" fmla="*/ 100 h 242"/>
                <a:gd name="T94" fmla="*/ 144 w 148"/>
                <a:gd name="T95" fmla="*/ 106 h 242"/>
                <a:gd name="T96" fmla="*/ 140 w 148"/>
                <a:gd name="T97" fmla="*/ 114 h 242"/>
                <a:gd name="T98" fmla="*/ 142 w 148"/>
                <a:gd name="T99" fmla="*/ 130 h 242"/>
                <a:gd name="T100" fmla="*/ 142 w 148"/>
                <a:gd name="T101" fmla="*/ 142 h 242"/>
                <a:gd name="T102" fmla="*/ 146 w 148"/>
                <a:gd name="T103" fmla="*/ 156 h 242"/>
                <a:gd name="T104" fmla="*/ 146 w 148"/>
                <a:gd name="T105" fmla="*/ 166 h 242"/>
                <a:gd name="T106" fmla="*/ 144 w 148"/>
                <a:gd name="T107" fmla="*/ 160 h 242"/>
                <a:gd name="T108" fmla="*/ 120 w 148"/>
                <a:gd name="T109" fmla="*/ 168 h 242"/>
                <a:gd name="T110" fmla="*/ 128 w 148"/>
                <a:gd name="T111" fmla="*/ 178 h 242"/>
                <a:gd name="T112" fmla="*/ 122 w 148"/>
                <a:gd name="T113" fmla="*/ 174 h 242"/>
                <a:gd name="T114" fmla="*/ 120 w 148"/>
                <a:gd name="T115" fmla="*/ 186 h 242"/>
                <a:gd name="T116" fmla="*/ 124 w 148"/>
                <a:gd name="T117" fmla="*/ 194 h 24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48"/>
                <a:gd name="T178" fmla="*/ 0 h 242"/>
                <a:gd name="T179" fmla="*/ 148 w 148"/>
                <a:gd name="T180" fmla="*/ 242 h 24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48" h="242">
                  <a:moveTo>
                    <a:pt x="124" y="194"/>
                  </a:moveTo>
                  <a:lnTo>
                    <a:pt x="126" y="200"/>
                  </a:lnTo>
                  <a:lnTo>
                    <a:pt x="128" y="204"/>
                  </a:lnTo>
                  <a:lnTo>
                    <a:pt x="128" y="208"/>
                  </a:lnTo>
                  <a:lnTo>
                    <a:pt x="126" y="212"/>
                  </a:lnTo>
                  <a:lnTo>
                    <a:pt x="118" y="242"/>
                  </a:lnTo>
                  <a:lnTo>
                    <a:pt x="116" y="240"/>
                  </a:lnTo>
                  <a:lnTo>
                    <a:pt x="114" y="240"/>
                  </a:lnTo>
                  <a:lnTo>
                    <a:pt x="112" y="242"/>
                  </a:lnTo>
                  <a:lnTo>
                    <a:pt x="118" y="226"/>
                  </a:lnTo>
                  <a:lnTo>
                    <a:pt x="118" y="224"/>
                  </a:lnTo>
                  <a:lnTo>
                    <a:pt x="116" y="222"/>
                  </a:lnTo>
                  <a:lnTo>
                    <a:pt x="114" y="220"/>
                  </a:lnTo>
                  <a:lnTo>
                    <a:pt x="110" y="220"/>
                  </a:lnTo>
                  <a:lnTo>
                    <a:pt x="106" y="218"/>
                  </a:lnTo>
                  <a:lnTo>
                    <a:pt x="102" y="218"/>
                  </a:lnTo>
                  <a:lnTo>
                    <a:pt x="98" y="218"/>
                  </a:lnTo>
                  <a:lnTo>
                    <a:pt x="96" y="218"/>
                  </a:lnTo>
                  <a:lnTo>
                    <a:pt x="90" y="218"/>
                  </a:lnTo>
                  <a:lnTo>
                    <a:pt x="86" y="216"/>
                  </a:lnTo>
                  <a:lnTo>
                    <a:pt x="82" y="214"/>
                  </a:lnTo>
                  <a:lnTo>
                    <a:pt x="82" y="210"/>
                  </a:lnTo>
                  <a:lnTo>
                    <a:pt x="80" y="208"/>
                  </a:lnTo>
                  <a:lnTo>
                    <a:pt x="80" y="206"/>
                  </a:lnTo>
                  <a:lnTo>
                    <a:pt x="80" y="204"/>
                  </a:lnTo>
                  <a:lnTo>
                    <a:pt x="78" y="200"/>
                  </a:lnTo>
                  <a:lnTo>
                    <a:pt x="72" y="196"/>
                  </a:lnTo>
                  <a:lnTo>
                    <a:pt x="66" y="194"/>
                  </a:lnTo>
                  <a:lnTo>
                    <a:pt x="60" y="192"/>
                  </a:lnTo>
                  <a:lnTo>
                    <a:pt x="56" y="190"/>
                  </a:lnTo>
                  <a:lnTo>
                    <a:pt x="52" y="188"/>
                  </a:lnTo>
                  <a:lnTo>
                    <a:pt x="50" y="188"/>
                  </a:lnTo>
                  <a:lnTo>
                    <a:pt x="46" y="186"/>
                  </a:lnTo>
                  <a:lnTo>
                    <a:pt x="40" y="184"/>
                  </a:lnTo>
                  <a:lnTo>
                    <a:pt x="36" y="180"/>
                  </a:lnTo>
                  <a:lnTo>
                    <a:pt x="32" y="178"/>
                  </a:lnTo>
                  <a:lnTo>
                    <a:pt x="28" y="174"/>
                  </a:lnTo>
                  <a:lnTo>
                    <a:pt x="26" y="172"/>
                  </a:lnTo>
                  <a:lnTo>
                    <a:pt x="20" y="170"/>
                  </a:lnTo>
                  <a:lnTo>
                    <a:pt x="14" y="168"/>
                  </a:lnTo>
                  <a:lnTo>
                    <a:pt x="10" y="168"/>
                  </a:lnTo>
                  <a:lnTo>
                    <a:pt x="4" y="166"/>
                  </a:lnTo>
                  <a:lnTo>
                    <a:pt x="2" y="166"/>
                  </a:lnTo>
                  <a:lnTo>
                    <a:pt x="0" y="166"/>
                  </a:lnTo>
                  <a:lnTo>
                    <a:pt x="2" y="162"/>
                  </a:lnTo>
                  <a:lnTo>
                    <a:pt x="4" y="160"/>
                  </a:lnTo>
                  <a:lnTo>
                    <a:pt x="10" y="154"/>
                  </a:lnTo>
                  <a:lnTo>
                    <a:pt x="14" y="142"/>
                  </a:lnTo>
                  <a:lnTo>
                    <a:pt x="16" y="136"/>
                  </a:lnTo>
                  <a:lnTo>
                    <a:pt x="18" y="130"/>
                  </a:lnTo>
                  <a:lnTo>
                    <a:pt x="18" y="122"/>
                  </a:lnTo>
                  <a:lnTo>
                    <a:pt x="18" y="114"/>
                  </a:lnTo>
                  <a:lnTo>
                    <a:pt x="18" y="104"/>
                  </a:lnTo>
                  <a:lnTo>
                    <a:pt x="18" y="92"/>
                  </a:lnTo>
                  <a:lnTo>
                    <a:pt x="18" y="80"/>
                  </a:lnTo>
                  <a:lnTo>
                    <a:pt x="20" y="74"/>
                  </a:lnTo>
                  <a:lnTo>
                    <a:pt x="20" y="72"/>
                  </a:lnTo>
                  <a:lnTo>
                    <a:pt x="20" y="70"/>
                  </a:lnTo>
                  <a:lnTo>
                    <a:pt x="18" y="68"/>
                  </a:lnTo>
                  <a:lnTo>
                    <a:pt x="18" y="66"/>
                  </a:lnTo>
                  <a:lnTo>
                    <a:pt x="20" y="62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20" y="56"/>
                  </a:lnTo>
                  <a:lnTo>
                    <a:pt x="20" y="54"/>
                  </a:lnTo>
                  <a:lnTo>
                    <a:pt x="34" y="50"/>
                  </a:lnTo>
                  <a:lnTo>
                    <a:pt x="44" y="34"/>
                  </a:lnTo>
                  <a:lnTo>
                    <a:pt x="50" y="24"/>
                  </a:lnTo>
                  <a:lnTo>
                    <a:pt x="68" y="22"/>
                  </a:lnTo>
                  <a:lnTo>
                    <a:pt x="76" y="14"/>
                  </a:lnTo>
                  <a:lnTo>
                    <a:pt x="78" y="12"/>
                  </a:lnTo>
                  <a:lnTo>
                    <a:pt x="80" y="10"/>
                  </a:lnTo>
                  <a:lnTo>
                    <a:pt x="84" y="8"/>
                  </a:lnTo>
                  <a:lnTo>
                    <a:pt x="86" y="8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4" y="6"/>
                  </a:lnTo>
                  <a:lnTo>
                    <a:pt x="96" y="6"/>
                  </a:lnTo>
                  <a:lnTo>
                    <a:pt x="98" y="4"/>
                  </a:lnTo>
                  <a:lnTo>
                    <a:pt x="102" y="2"/>
                  </a:lnTo>
                  <a:lnTo>
                    <a:pt x="106" y="2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4" y="0"/>
                  </a:lnTo>
                  <a:lnTo>
                    <a:pt x="114" y="2"/>
                  </a:lnTo>
                  <a:lnTo>
                    <a:pt x="116" y="2"/>
                  </a:lnTo>
                  <a:lnTo>
                    <a:pt x="116" y="4"/>
                  </a:lnTo>
                  <a:lnTo>
                    <a:pt x="114" y="4"/>
                  </a:lnTo>
                  <a:lnTo>
                    <a:pt x="114" y="6"/>
                  </a:lnTo>
                  <a:lnTo>
                    <a:pt x="112" y="6"/>
                  </a:lnTo>
                  <a:lnTo>
                    <a:pt x="110" y="8"/>
                  </a:lnTo>
                  <a:lnTo>
                    <a:pt x="106" y="10"/>
                  </a:lnTo>
                  <a:lnTo>
                    <a:pt x="102" y="14"/>
                  </a:lnTo>
                  <a:lnTo>
                    <a:pt x="98" y="18"/>
                  </a:lnTo>
                  <a:lnTo>
                    <a:pt x="98" y="20"/>
                  </a:lnTo>
                  <a:lnTo>
                    <a:pt x="94" y="20"/>
                  </a:lnTo>
                  <a:lnTo>
                    <a:pt x="90" y="22"/>
                  </a:lnTo>
                  <a:lnTo>
                    <a:pt x="86" y="26"/>
                  </a:lnTo>
                  <a:lnTo>
                    <a:pt x="82" y="28"/>
                  </a:lnTo>
                  <a:lnTo>
                    <a:pt x="80" y="32"/>
                  </a:lnTo>
                  <a:lnTo>
                    <a:pt x="80" y="34"/>
                  </a:lnTo>
                  <a:lnTo>
                    <a:pt x="80" y="38"/>
                  </a:lnTo>
                  <a:lnTo>
                    <a:pt x="80" y="44"/>
                  </a:lnTo>
                  <a:lnTo>
                    <a:pt x="80" y="48"/>
                  </a:lnTo>
                  <a:lnTo>
                    <a:pt x="82" y="50"/>
                  </a:lnTo>
                  <a:lnTo>
                    <a:pt x="82" y="52"/>
                  </a:lnTo>
                  <a:lnTo>
                    <a:pt x="84" y="56"/>
                  </a:lnTo>
                  <a:lnTo>
                    <a:pt x="84" y="60"/>
                  </a:lnTo>
                  <a:lnTo>
                    <a:pt x="82" y="62"/>
                  </a:lnTo>
                  <a:lnTo>
                    <a:pt x="82" y="64"/>
                  </a:lnTo>
                  <a:lnTo>
                    <a:pt x="82" y="66"/>
                  </a:lnTo>
                  <a:lnTo>
                    <a:pt x="80" y="70"/>
                  </a:lnTo>
                  <a:lnTo>
                    <a:pt x="80" y="74"/>
                  </a:lnTo>
                  <a:lnTo>
                    <a:pt x="82" y="78"/>
                  </a:lnTo>
                  <a:lnTo>
                    <a:pt x="82" y="82"/>
                  </a:lnTo>
                  <a:lnTo>
                    <a:pt x="86" y="86"/>
                  </a:lnTo>
                  <a:lnTo>
                    <a:pt x="92" y="88"/>
                  </a:lnTo>
                  <a:lnTo>
                    <a:pt x="124" y="92"/>
                  </a:lnTo>
                  <a:lnTo>
                    <a:pt x="128" y="100"/>
                  </a:lnTo>
                  <a:lnTo>
                    <a:pt x="132" y="100"/>
                  </a:lnTo>
                  <a:lnTo>
                    <a:pt x="136" y="100"/>
                  </a:lnTo>
                  <a:lnTo>
                    <a:pt x="140" y="100"/>
                  </a:lnTo>
                  <a:lnTo>
                    <a:pt x="142" y="98"/>
                  </a:lnTo>
                  <a:lnTo>
                    <a:pt x="144" y="98"/>
                  </a:lnTo>
                  <a:lnTo>
                    <a:pt x="146" y="98"/>
                  </a:lnTo>
                  <a:lnTo>
                    <a:pt x="146" y="100"/>
                  </a:lnTo>
                  <a:lnTo>
                    <a:pt x="146" y="104"/>
                  </a:lnTo>
                  <a:lnTo>
                    <a:pt x="144" y="106"/>
                  </a:lnTo>
                  <a:lnTo>
                    <a:pt x="142" y="108"/>
                  </a:lnTo>
                  <a:lnTo>
                    <a:pt x="140" y="110"/>
                  </a:lnTo>
                  <a:lnTo>
                    <a:pt x="140" y="114"/>
                  </a:lnTo>
                  <a:lnTo>
                    <a:pt x="138" y="118"/>
                  </a:lnTo>
                  <a:lnTo>
                    <a:pt x="140" y="124"/>
                  </a:lnTo>
                  <a:lnTo>
                    <a:pt x="142" y="130"/>
                  </a:lnTo>
                  <a:lnTo>
                    <a:pt x="148" y="134"/>
                  </a:lnTo>
                  <a:lnTo>
                    <a:pt x="140" y="142"/>
                  </a:lnTo>
                  <a:lnTo>
                    <a:pt x="142" y="142"/>
                  </a:lnTo>
                  <a:lnTo>
                    <a:pt x="142" y="146"/>
                  </a:lnTo>
                  <a:lnTo>
                    <a:pt x="144" y="150"/>
                  </a:lnTo>
                  <a:lnTo>
                    <a:pt x="146" y="156"/>
                  </a:lnTo>
                  <a:lnTo>
                    <a:pt x="148" y="162"/>
                  </a:lnTo>
                  <a:lnTo>
                    <a:pt x="148" y="166"/>
                  </a:lnTo>
                  <a:lnTo>
                    <a:pt x="146" y="166"/>
                  </a:lnTo>
                  <a:lnTo>
                    <a:pt x="146" y="164"/>
                  </a:lnTo>
                  <a:lnTo>
                    <a:pt x="144" y="160"/>
                  </a:lnTo>
                  <a:lnTo>
                    <a:pt x="142" y="156"/>
                  </a:lnTo>
                  <a:lnTo>
                    <a:pt x="118" y="160"/>
                  </a:lnTo>
                  <a:lnTo>
                    <a:pt x="120" y="168"/>
                  </a:lnTo>
                  <a:lnTo>
                    <a:pt x="126" y="168"/>
                  </a:lnTo>
                  <a:lnTo>
                    <a:pt x="130" y="178"/>
                  </a:lnTo>
                  <a:lnTo>
                    <a:pt x="128" y="178"/>
                  </a:lnTo>
                  <a:lnTo>
                    <a:pt x="126" y="176"/>
                  </a:lnTo>
                  <a:lnTo>
                    <a:pt x="124" y="176"/>
                  </a:lnTo>
                  <a:lnTo>
                    <a:pt x="122" y="174"/>
                  </a:lnTo>
                  <a:lnTo>
                    <a:pt x="120" y="174"/>
                  </a:lnTo>
                  <a:lnTo>
                    <a:pt x="120" y="17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4" y="194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96" name="Freeform 330"/>
            <p:cNvSpPr>
              <a:spLocks/>
            </p:cNvSpPr>
            <p:nvPr/>
          </p:nvSpPr>
          <p:spPr bwMode="gray">
            <a:xfrm>
              <a:off x="4405" y="3102"/>
              <a:ext cx="80" cy="84"/>
            </a:xfrm>
            <a:custGeom>
              <a:avLst/>
              <a:gdLst>
                <a:gd name="T0" fmla="*/ 10 w 80"/>
                <a:gd name="T1" fmla="*/ 80 h 84"/>
                <a:gd name="T2" fmla="*/ 10 w 80"/>
                <a:gd name="T3" fmla="*/ 74 h 84"/>
                <a:gd name="T4" fmla="*/ 6 w 80"/>
                <a:gd name="T5" fmla="*/ 74 h 84"/>
                <a:gd name="T6" fmla="*/ 4 w 80"/>
                <a:gd name="T7" fmla="*/ 72 h 84"/>
                <a:gd name="T8" fmla="*/ 2 w 80"/>
                <a:gd name="T9" fmla="*/ 70 h 84"/>
                <a:gd name="T10" fmla="*/ 0 w 80"/>
                <a:gd name="T11" fmla="*/ 68 h 84"/>
                <a:gd name="T12" fmla="*/ 0 w 80"/>
                <a:gd name="T13" fmla="*/ 66 h 84"/>
                <a:gd name="T14" fmla="*/ 6 w 80"/>
                <a:gd name="T15" fmla="*/ 54 h 84"/>
                <a:gd name="T16" fmla="*/ 14 w 80"/>
                <a:gd name="T17" fmla="*/ 44 h 84"/>
                <a:gd name="T18" fmla="*/ 24 w 80"/>
                <a:gd name="T19" fmla="*/ 36 h 84"/>
                <a:gd name="T20" fmla="*/ 28 w 80"/>
                <a:gd name="T21" fmla="*/ 34 h 84"/>
                <a:gd name="T22" fmla="*/ 30 w 80"/>
                <a:gd name="T23" fmla="*/ 22 h 84"/>
                <a:gd name="T24" fmla="*/ 32 w 80"/>
                <a:gd name="T25" fmla="*/ 20 h 84"/>
                <a:gd name="T26" fmla="*/ 34 w 80"/>
                <a:gd name="T27" fmla="*/ 18 h 84"/>
                <a:gd name="T28" fmla="*/ 36 w 80"/>
                <a:gd name="T29" fmla="*/ 18 h 84"/>
                <a:gd name="T30" fmla="*/ 38 w 80"/>
                <a:gd name="T31" fmla="*/ 16 h 84"/>
                <a:gd name="T32" fmla="*/ 38 w 80"/>
                <a:gd name="T33" fmla="*/ 12 h 84"/>
                <a:gd name="T34" fmla="*/ 38 w 80"/>
                <a:gd name="T35" fmla="*/ 8 h 84"/>
                <a:gd name="T36" fmla="*/ 38 w 80"/>
                <a:gd name="T37" fmla="*/ 6 h 84"/>
                <a:gd name="T38" fmla="*/ 40 w 80"/>
                <a:gd name="T39" fmla="*/ 2 h 84"/>
                <a:gd name="T40" fmla="*/ 40 w 80"/>
                <a:gd name="T41" fmla="*/ 0 h 84"/>
                <a:gd name="T42" fmla="*/ 42 w 80"/>
                <a:gd name="T43" fmla="*/ 0 h 84"/>
                <a:gd name="T44" fmla="*/ 44 w 80"/>
                <a:gd name="T45" fmla="*/ 0 h 84"/>
                <a:gd name="T46" fmla="*/ 50 w 80"/>
                <a:gd name="T47" fmla="*/ 2 h 84"/>
                <a:gd name="T48" fmla="*/ 54 w 80"/>
                <a:gd name="T49" fmla="*/ 2 h 84"/>
                <a:gd name="T50" fmla="*/ 60 w 80"/>
                <a:gd name="T51" fmla="*/ 4 h 84"/>
                <a:gd name="T52" fmla="*/ 66 w 80"/>
                <a:gd name="T53" fmla="*/ 6 h 84"/>
                <a:gd name="T54" fmla="*/ 66 w 80"/>
                <a:gd name="T55" fmla="*/ 6 h 84"/>
                <a:gd name="T56" fmla="*/ 66 w 80"/>
                <a:gd name="T57" fmla="*/ 6 h 84"/>
                <a:gd name="T58" fmla="*/ 66 w 80"/>
                <a:gd name="T59" fmla="*/ 6 h 84"/>
                <a:gd name="T60" fmla="*/ 68 w 80"/>
                <a:gd name="T61" fmla="*/ 6 h 84"/>
                <a:gd name="T62" fmla="*/ 70 w 80"/>
                <a:gd name="T63" fmla="*/ 10 h 84"/>
                <a:gd name="T64" fmla="*/ 74 w 80"/>
                <a:gd name="T65" fmla="*/ 12 h 84"/>
                <a:gd name="T66" fmla="*/ 78 w 80"/>
                <a:gd name="T67" fmla="*/ 16 h 84"/>
                <a:gd name="T68" fmla="*/ 78 w 80"/>
                <a:gd name="T69" fmla="*/ 18 h 84"/>
                <a:gd name="T70" fmla="*/ 78 w 80"/>
                <a:gd name="T71" fmla="*/ 20 h 84"/>
                <a:gd name="T72" fmla="*/ 78 w 80"/>
                <a:gd name="T73" fmla="*/ 24 h 84"/>
                <a:gd name="T74" fmla="*/ 80 w 80"/>
                <a:gd name="T75" fmla="*/ 26 h 84"/>
                <a:gd name="T76" fmla="*/ 80 w 80"/>
                <a:gd name="T77" fmla="*/ 30 h 84"/>
                <a:gd name="T78" fmla="*/ 78 w 80"/>
                <a:gd name="T79" fmla="*/ 34 h 84"/>
                <a:gd name="T80" fmla="*/ 74 w 80"/>
                <a:gd name="T81" fmla="*/ 44 h 84"/>
                <a:gd name="T82" fmla="*/ 66 w 80"/>
                <a:gd name="T83" fmla="*/ 52 h 84"/>
                <a:gd name="T84" fmla="*/ 56 w 80"/>
                <a:gd name="T85" fmla="*/ 60 h 84"/>
                <a:gd name="T86" fmla="*/ 44 w 80"/>
                <a:gd name="T87" fmla="*/ 64 h 84"/>
                <a:gd name="T88" fmla="*/ 42 w 80"/>
                <a:gd name="T89" fmla="*/ 64 h 84"/>
                <a:gd name="T90" fmla="*/ 42 w 80"/>
                <a:gd name="T91" fmla="*/ 64 h 84"/>
                <a:gd name="T92" fmla="*/ 40 w 80"/>
                <a:gd name="T93" fmla="*/ 66 h 84"/>
                <a:gd name="T94" fmla="*/ 38 w 80"/>
                <a:gd name="T95" fmla="*/ 70 h 84"/>
                <a:gd name="T96" fmla="*/ 38 w 80"/>
                <a:gd name="T97" fmla="*/ 70 h 84"/>
                <a:gd name="T98" fmla="*/ 36 w 80"/>
                <a:gd name="T99" fmla="*/ 72 h 84"/>
                <a:gd name="T100" fmla="*/ 36 w 80"/>
                <a:gd name="T101" fmla="*/ 76 h 84"/>
                <a:gd name="T102" fmla="*/ 34 w 80"/>
                <a:gd name="T103" fmla="*/ 78 h 84"/>
                <a:gd name="T104" fmla="*/ 32 w 80"/>
                <a:gd name="T105" fmla="*/ 80 h 84"/>
                <a:gd name="T106" fmla="*/ 32 w 80"/>
                <a:gd name="T107" fmla="*/ 80 h 84"/>
                <a:gd name="T108" fmla="*/ 32 w 80"/>
                <a:gd name="T109" fmla="*/ 82 h 84"/>
                <a:gd name="T110" fmla="*/ 30 w 80"/>
                <a:gd name="T111" fmla="*/ 84 h 84"/>
                <a:gd name="T112" fmla="*/ 26 w 80"/>
                <a:gd name="T113" fmla="*/ 84 h 84"/>
                <a:gd name="T114" fmla="*/ 24 w 80"/>
                <a:gd name="T115" fmla="*/ 84 h 84"/>
                <a:gd name="T116" fmla="*/ 22 w 80"/>
                <a:gd name="T117" fmla="*/ 82 h 84"/>
                <a:gd name="T118" fmla="*/ 12 w 80"/>
                <a:gd name="T119" fmla="*/ 82 h 84"/>
                <a:gd name="T120" fmla="*/ 10 w 80"/>
                <a:gd name="T121" fmla="*/ 80 h 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0"/>
                <a:gd name="T184" fmla="*/ 0 h 84"/>
                <a:gd name="T185" fmla="*/ 80 w 80"/>
                <a:gd name="T186" fmla="*/ 84 h 8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0" h="84">
                  <a:moveTo>
                    <a:pt x="10" y="80"/>
                  </a:moveTo>
                  <a:lnTo>
                    <a:pt x="10" y="74"/>
                  </a:lnTo>
                  <a:lnTo>
                    <a:pt x="6" y="74"/>
                  </a:lnTo>
                  <a:lnTo>
                    <a:pt x="4" y="72"/>
                  </a:lnTo>
                  <a:lnTo>
                    <a:pt x="2" y="70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6" y="54"/>
                  </a:lnTo>
                  <a:lnTo>
                    <a:pt x="14" y="44"/>
                  </a:lnTo>
                  <a:lnTo>
                    <a:pt x="24" y="36"/>
                  </a:lnTo>
                  <a:lnTo>
                    <a:pt x="28" y="34"/>
                  </a:lnTo>
                  <a:lnTo>
                    <a:pt x="30" y="22"/>
                  </a:lnTo>
                  <a:lnTo>
                    <a:pt x="32" y="20"/>
                  </a:lnTo>
                  <a:lnTo>
                    <a:pt x="34" y="18"/>
                  </a:lnTo>
                  <a:lnTo>
                    <a:pt x="36" y="18"/>
                  </a:lnTo>
                  <a:lnTo>
                    <a:pt x="38" y="16"/>
                  </a:lnTo>
                  <a:lnTo>
                    <a:pt x="38" y="12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40" y="2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50" y="2"/>
                  </a:lnTo>
                  <a:lnTo>
                    <a:pt x="54" y="2"/>
                  </a:lnTo>
                  <a:lnTo>
                    <a:pt x="60" y="4"/>
                  </a:lnTo>
                  <a:lnTo>
                    <a:pt x="66" y="6"/>
                  </a:lnTo>
                  <a:lnTo>
                    <a:pt x="68" y="6"/>
                  </a:lnTo>
                  <a:lnTo>
                    <a:pt x="70" y="10"/>
                  </a:lnTo>
                  <a:lnTo>
                    <a:pt x="74" y="12"/>
                  </a:lnTo>
                  <a:lnTo>
                    <a:pt x="78" y="16"/>
                  </a:lnTo>
                  <a:lnTo>
                    <a:pt x="78" y="18"/>
                  </a:lnTo>
                  <a:lnTo>
                    <a:pt x="78" y="20"/>
                  </a:lnTo>
                  <a:lnTo>
                    <a:pt x="78" y="24"/>
                  </a:lnTo>
                  <a:lnTo>
                    <a:pt x="80" y="26"/>
                  </a:lnTo>
                  <a:lnTo>
                    <a:pt x="80" y="30"/>
                  </a:lnTo>
                  <a:lnTo>
                    <a:pt x="78" y="34"/>
                  </a:lnTo>
                  <a:lnTo>
                    <a:pt x="74" y="44"/>
                  </a:lnTo>
                  <a:lnTo>
                    <a:pt x="66" y="52"/>
                  </a:lnTo>
                  <a:lnTo>
                    <a:pt x="56" y="60"/>
                  </a:lnTo>
                  <a:lnTo>
                    <a:pt x="44" y="64"/>
                  </a:lnTo>
                  <a:lnTo>
                    <a:pt x="42" y="64"/>
                  </a:lnTo>
                  <a:lnTo>
                    <a:pt x="40" y="66"/>
                  </a:lnTo>
                  <a:lnTo>
                    <a:pt x="38" y="70"/>
                  </a:lnTo>
                  <a:lnTo>
                    <a:pt x="36" y="72"/>
                  </a:lnTo>
                  <a:lnTo>
                    <a:pt x="36" y="76"/>
                  </a:lnTo>
                  <a:lnTo>
                    <a:pt x="34" y="78"/>
                  </a:lnTo>
                  <a:lnTo>
                    <a:pt x="32" y="80"/>
                  </a:lnTo>
                  <a:lnTo>
                    <a:pt x="32" y="82"/>
                  </a:lnTo>
                  <a:lnTo>
                    <a:pt x="30" y="84"/>
                  </a:lnTo>
                  <a:lnTo>
                    <a:pt x="26" y="84"/>
                  </a:lnTo>
                  <a:lnTo>
                    <a:pt x="24" y="84"/>
                  </a:lnTo>
                  <a:lnTo>
                    <a:pt x="22" y="82"/>
                  </a:lnTo>
                  <a:lnTo>
                    <a:pt x="12" y="82"/>
                  </a:lnTo>
                  <a:lnTo>
                    <a:pt x="10" y="8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97" name="Freeform 331"/>
            <p:cNvSpPr>
              <a:spLocks/>
            </p:cNvSpPr>
            <p:nvPr/>
          </p:nvSpPr>
          <p:spPr bwMode="gray">
            <a:xfrm>
              <a:off x="4515" y="3442"/>
              <a:ext cx="268" cy="660"/>
            </a:xfrm>
            <a:custGeom>
              <a:avLst/>
              <a:gdLst>
                <a:gd name="T0" fmla="*/ 82 w 268"/>
                <a:gd name="T1" fmla="*/ 28 h 660"/>
                <a:gd name="T2" fmla="*/ 78 w 268"/>
                <a:gd name="T3" fmla="*/ 38 h 660"/>
                <a:gd name="T4" fmla="*/ 68 w 268"/>
                <a:gd name="T5" fmla="*/ 58 h 660"/>
                <a:gd name="T6" fmla="*/ 52 w 268"/>
                <a:gd name="T7" fmla="*/ 90 h 660"/>
                <a:gd name="T8" fmla="*/ 46 w 268"/>
                <a:gd name="T9" fmla="*/ 126 h 660"/>
                <a:gd name="T10" fmla="*/ 44 w 268"/>
                <a:gd name="T11" fmla="*/ 238 h 660"/>
                <a:gd name="T12" fmla="*/ 32 w 268"/>
                <a:gd name="T13" fmla="*/ 256 h 660"/>
                <a:gd name="T14" fmla="*/ 22 w 268"/>
                <a:gd name="T15" fmla="*/ 282 h 660"/>
                <a:gd name="T16" fmla="*/ 24 w 268"/>
                <a:gd name="T17" fmla="*/ 310 h 660"/>
                <a:gd name="T18" fmla="*/ 20 w 268"/>
                <a:gd name="T19" fmla="*/ 332 h 660"/>
                <a:gd name="T20" fmla="*/ 20 w 268"/>
                <a:gd name="T21" fmla="*/ 370 h 660"/>
                <a:gd name="T22" fmla="*/ 18 w 268"/>
                <a:gd name="T23" fmla="*/ 382 h 660"/>
                <a:gd name="T24" fmla="*/ 22 w 268"/>
                <a:gd name="T25" fmla="*/ 390 h 660"/>
                <a:gd name="T26" fmla="*/ 20 w 268"/>
                <a:gd name="T27" fmla="*/ 428 h 660"/>
                <a:gd name="T28" fmla="*/ 10 w 268"/>
                <a:gd name="T29" fmla="*/ 438 h 660"/>
                <a:gd name="T30" fmla="*/ 2 w 268"/>
                <a:gd name="T31" fmla="*/ 466 h 660"/>
                <a:gd name="T32" fmla="*/ 2 w 268"/>
                <a:gd name="T33" fmla="*/ 530 h 660"/>
                <a:gd name="T34" fmla="*/ 2 w 268"/>
                <a:gd name="T35" fmla="*/ 554 h 660"/>
                <a:gd name="T36" fmla="*/ 54 w 268"/>
                <a:gd name="T37" fmla="*/ 570 h 660"/>
                <a:gd name="T38" fmla="*/ 56 w 268"/>
                <a:gd name="T39" fmla="*/ 588 h 660"/>
                <a:gd name="T40" fmla="*/ 114 w 268"/>
                <a:gd name="T41" fmla="*/ 660 h 660"/>
                <a:gd name="T42" fmla="*/ 106 w 268"/>
                <a:gd name="T43" fmla="*/ 624 h 660"/>
                <a:gd name="T44" fmla="*/ 82 w 268"/>
                <a:gd name="T45" fmla="*/ 616 h 660"/>
                <a:gd name="T46" fmla="*/ 56 w 268"/>
                <a:gd name="T47" fmla="*/ 568 h 660"/>
                <a:gd name="T48" fmla="*/ 54 w 268"/>
                <a:gd name="T49" fmla="*/ 534 h 660"/>
                <a:gd name="T50" fmla="*/ 78 w 268"/>
                <a:gd name="T51" fmla="*/ 506 h 660"/>
                <a:gd name="T52" fmla="*/ 92 w 268"/>
                <a:gd name="T53" fmla="*/ 492 h 660"/>
                <a:gd name="T54" fmla="*/ 96 w 268"/>
                <a:gd name="T55" fmla="*/ 482 h 660"/>
                <a:gd name="T56" fmla="*/ 96 w 268"/>
                <a:gd name="T57" fmla="*/ 466 h 660"/>
                <a:gd name="T58" fmla="*/ 82 w 268"/>
                <a:gd name="T59" fmla="*/ 456 h 660"/>
                <a:gd name="T60" fmla="*/ 74 w 268"/>
                <a:gd name="T61" fmla="*/ 436 h 660"/>
                <a:gd name="T62" fmla="*/ 82 w 268"/>
                <a:gd name="T63" fmla="*/ 424 h 660"/>
                <a:gd name="T64" fmla="*/ 88 w 268"/>
                <a:gd name="T65" fmla="*/ 424 h 660"/>
                <a:gd name="T66" fmla="*/ 124 w 268"/>
                <a:gd name="T67" fmla="*/ 368 h 660"/>
                <a:gd name="T68" fmla="*/ 112 w 268"/>
                <a:gd name="T69" fmla="*/ 346 h 660"/>
                <a:gd name="T70" fmla="*/ 112 w 268"/>
                <a:gd name="T71" fmla="*/ 334 h 660"/>
                <a:gd name="T72" fmla="*/ 142 w 268"/>
                <a:gd name="T73" fmla="*/ 314 h 660"/>
                <a:gd name="T74" fmla="*/ 148 w 268"/>
                <a:gd name="T75" fmla="*/ 300 h 660"/>
                <a:gd name="T76" fmla="*/ 164 w 268"/>
                <a:gd name="T77" fmla="*/ 294 h 660"/>
                <a:gd name="T78" fmla="*/ 210 w 268"/>
                <a:gd name="T79" fmla="*/ 282 h 660"/>
                <a:gd name="T80" fmla="*/ 218 w 268"/>
                <a:gd name="T81" fmla="*/ 250 h 660"/>
                <a:gd name="T82" fmla="*/ 206 w 268"/>
                <a:gd name="T83" fmla="*/ 216 h 660"/>
                <a:gd name="T84" fmla="*/ 200 w 268"/>
                <a:gd name="T85" fmla="*/ 202 h 660"/>
                <a:gd name="T86" fmla="*/ 200 w 268"/>
                <a:gd name="T87" fmla="*/ 180 h 660"/>
                <a:gd name="T88" fmla="*/ 214 w 268"/>
                <a:gd name="T89" fmla="*/ 134 h 660"/>
                <a:gd name="T90" fmla="*/ 220 w 268"/>
                <a:gd name="T91" fmla="*/ 120 h 660"/>
                <a:gd name="T92" fmla="*/ 230 w 268"/>
                <a:gd name="T93" fmla="*/ 110 h 660"/>
                <a:gd name="T94" fmla="*/ 262 w 268"/>
                <a:gd name="T95" fmla="*/ 84 h 660"/>
                <a:gd name="T96" fmla="*/ 268 w 268"/>
                <a:gd name="T97" fmla="*/ 68 h 660"/>
                <a:gd name="T98" fmla="*/ 262 w 268"/>
                <a:gd name="T99" fmla="*/ 62 h 660"/>
                <a:gd name="T100" fmla="*/ 258 w 268"/>
                <a:gd name="T101" fmla="*/ 58 h 660"/>
                <a:gd name="T102" fmla="*/ 252 w 268"/>
                <a:gd name="T103" fmla="*/ 58 h 660"/>
                <a:gd name="T104" fmla="*/ 250 w 268"/>
                <a:gd name="T105" fmla="*/ 72 h 660"/>
                <a:gd name="T106" fmla="*/ 246 w 268"/>
                <a:gd name="T107" fmla="*/ 86 h 660"/>
                <a:gd name="T108" fmla="*/ 176 w 268"/>
                <a:gd name="T109" fmla="*/ 34 h 660"/>
                <a:gd name="T110" fmla="*/ 146 w 268"/>
                <a:gd name="T111" fmla="*/ 18 h 660"/>
                <a:gd name="T112" fmla="*/ 144 w 268"/>
                <a:gd name="T113" fmla="*/ 6 h 660"/>
                <a:gd name="T114" fmla="*/ 138 w 268"/>
                <a:gd name="T115" fmla="*/ 2 h 660"/>
                <a:gd name="T116" fmla="*/ 120 w 268"/>
                <a:gd name="T117" fmla="*/ 16 h 660"/>
                <a:gd name="T118" fmla="*/ 118 w 268"/>
                <a:gd name="T119" fmla="*/ 8 h 660"/>
                <a:gd name="T120" fmla="*/ 94 w 268"/>
                <a:gd name="T121" fmla="*/ 0 h 660"/>
                <a:gd name="T122" fmla="*/ 86 w 268"/>
                <a:gd name="T123" fmla="*/ 14 h 66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68"/>
                <a:gd name="T187" fmla="*/ 0 h 660"/>
                <a:gd name="T188" fmla="*/ 268 w 268"/>
                <a:gd name="T189" fmla="*/ 660 h 66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68" h="660">
                  <a:moveTo>
                    <a:pt x="82" y="18"/>
                  </a:moveTo>
                  <a:lnTo>
                    <a:pt x="82" y="20"/>
                  </a:lnTo>
                  <a:lnTo>
                    <a:pt x="82" y="22"/>
                  </a:lnTo>
                  <a:lnTo>
                    <a:pt x="82" y="28"/>
                  </a:lnTo>
                  <a:lnTo>
                    <a:pt x="82" y="32"/>
                  </a:lnTo>
                  <a:lnTo>
                    <a:pt x="82" y="36"/>
                  </a:lnTo>
                  <a:lnTo>
                    <a:pt x="80" y="36"/>
                  </a:lnTo>
                  <a:lnTo>
                    <a:pt x="78" y="38"/>
                  </a:lnTo>
                  <a:lnTo>
                    <a:pt x="76" y="40"/>
                  </a:lnTo>
                  <a:lnTo>
                    <a:pt x="72" y="44"/>
                  </a:lnTo>
                  <a:lnTo>
                    <a:pt x="70" y="50"/>
                  </a:lnTo>
                  <a:lnTo>
                    <a:pt x="68" y="58"/>
                  </a:lnTo>
                  <a:lnTo>
                    <a:pt x="66" y="62"/>
                  </a:lnTo>
                  <a:lnTo>
                    <a:pt x="62" y="70"/>
                  </a:lnTo>
                  <a:lnTo>
                    <a:pt x="56" y="80"/>
                  </a:lnTo>
                  <a:lnTo>
                    <a:pt x="52" y="90"/>
                  </a:lnTo>
                  <a:lnTo>
                    <a:pt x="50" y="98"/>
                  </a:lnTo>
                  <a:lnTo>
                    <a:pt x="48" y="104"/>
                  </a:lnTo>
                  <a:lnTo>
                    <a:pt x="48" y="112"/>
                  </a:lnTo>
                  <a:lnTo>
                    <a:pt x="46" y="126"/>
                  </a:lnTo>
                  <a:lnTo>
                    <a:pt x="48" y="144"/>
                  </a:lnTo>
                  <a:lnTo>
                    <a:pt x="46" y="234"/>
                  </a:lnTo>
                  <a:lnTo>
                    <a:pt x="46" y="236"/>
                  </a:lnTo>
                  <a:lnTo>
                    <a:pt x="44" y="238"/>
                  </a:lnTo>
                  <a:lnTo>
                    <a:pt x="40" y="242"/>
                  </a:lnTo>
                  <a:lnTo>
                    <a:pt x="38" y="246"/>
                  </a:lnTo>
                  <a:lnTo>
                    <a:pt x="34" y="250"/>
                  </a:lnTo>
                  <a:lnTo>
                    <a:pt x="32" y="256"/>
                  </a:lnTo>
                  <a:lnTo>
                    <a:pt x="30" y="260"/>
                  </a:lnTo>
                  <a:lnTo>
                    <a:pt x="28" y="262"/>
                  </a:lnTo>
                  <a:lnTo>
                    <a:pt x="24" y="280"/>
                  </a:lnTo>
                  <a:lnTo>
                    <a:pt x="22" y="282"/>
                  </a:lnTo>
                  <a:lnTo>
                    <a:pt x="22" y="284"/>
                  </a:lnTo>
                  <a:lnTo>
                    <a:pt x="24" y="292"/>
                  </a:lnTo>
                  <a:lnTo>
                    <a:pt x="22" y="302"/>
                  </a:lnTo>
                  <a:lnTo>
                    <a:pt x="24" y="310"/>
                  </a:lnTo>
                  <a:lnTo>
                    <a:pt x="22" y="322"/>
                  </a:lnTo>
                  <a:lnTo>
                    <a:pt x="18" y="324"/>
                  </a:lnTo>
                  <a:lnTo>
                    <a:pt x="18" y="332"/>
                  </a:lnTo>
                  <a:lnTo>
                    <a:pt x="20" y="332"/>
                  </a:lnTo>
                  <a:lnTo>
                    <a:pt x="20" y="336"/>
                  </a:lnTo>
                  <a:lnTo>
                    <a:pt x="20" y="348"/>
                  </a:lnTo>
                  <a:lnTo>
                    <a:pt x="20" y="360"/>
                  </a:lnTo>
                  <a:lnTo>
                    <a:pt x="20" y="370"/>
                  </a:lnTo>
                  <a:lnTo>
                    <a:pt x="20" y="374"/>
                  </a:lnTo>
                  <a:lnTo>
                    <a:pt x="18" y="378"/>
                  </a:lnTo>
                  <a:lnTo>
                    <a:pt x="18" y="380"/>
                  </a:lnTo>
                  <a:lnTo>
                    <a:pt x="18" y="382"/>
                  </a:lnTo>
                  <a:lnTo>
                    <a:pt x="18" y="384"/>
                  </a:lnTo>
                  <a:lnTo>
                    <a:pt x="20" y="386"/>
                  </a:lnTo>
                  <a:lnTo>
                    <a:pt x="20" y="388"/>
                  </a:lnTo>
                  <a:lnTo>
                    <a:pt x="22" y="390"/>
                  </a:lnTo>
                  <a:lnTo>
                    <a:pt x="22" y="396"/>
                  </a:lnTo>
                  <a:lnTo>
                    <a:pt x="22" y="408"/>
                  </a:lnTo>
                  <a:lnTo>
                    <a:pt x="22" y="420"/>
                  </a:lnTo>
                  <a:lnTo>
                    <a:pt x="20" y="428"/>
                  </a:lnTo>
                  <a:lnTo>
                    <a:pt x="20" y="430"/>
                  </a:lnTo>
                  <a:lnTo>
                    <a:pt x="16" y="432"/>
                  </a:lnTo>
                  <a:lnTo>
                    <a:pt x="14" y="434"/>
                  </a:lnTo>
                  <a:lnTo>
                    <a:pt x="10" y="438"/>
                  </a:lnTo>
                  <a:lnTo>
                    <a:pt x="6" y="442"/>
                  </a:lnTo>
                  <a:lnTo>
                    <a:pt x="4" y="446"/>
                  </a:lnTo>
                  <a:lnTo>
                    <a:pt x="2" y="452"/>
                  </a:lnTo>
                  <a:lnTo>
                    <a:pt x="2" y="466"/>
                  </a:lnTo>
                  <a:lnTo>
                    <a:pt x="2" y="486"/>
                  </a:lnTo>
                  <a:lnTo>
                    <a:pt x="2" y="506"/>
                  </a:lnTo>
                  <a:lnTo>
                    <a:pt x="2" y="524"/>
                  </a:lnTo>
                  <a:lnTo>
                    <a:pt x="2" y="530"/>
                  </a:lnTo>
                  <a:lnTo>
                    <a:pt x="0" y="532"/>
                  </a:lnTo>
                  <a:lnTo>
                    <a:pt x="0" y="536"/>
                  </a:lnTo>
                  <a:lnTo>
                    <a:pt x="2" y="542"/>
                  </a:lnTo>
                  <a:lnTo>
                    <a:pt x="2" y="554"/>
                  </a:lnTo>
                  <a:lnTo>
                    <a:pt x="14" y="568"/>
                  </a:lnTo>
                  <a:lnTo>
                    <a:pt x="52" y="568"/>
                  </a:lnTo>
                  <a:lnTo>
                    <a:pt x="54" y="568"/>
                  </a:lnTo>
                  <a:lnTo>
                    <a:pt x="54" y="570"/>
                  </a:lnTo>
                  <a:lnTo>
                    <a:pt x="54" y="572"/>
                  </a:lnTo>
                  <a:lnTo>
                    <a:pt x="54" y="574"/>
                  </a:lnTo>
                  <a:lnTo>
                    <a:pt x="54" y="580"/>
                  </a:lnTo>
                  <a:lnTo>
                    <a:pt x="56" y="588"/>
                  </a:lnTo>
                  <a:lnTo>
                    <a:pt x="56" y="612"/>
                  </a:lnTo>
                  <a:lnTo>
                    <a:pt x="60" y="638"/>
                  </a:lnTo>
                  <a:lnTo>
                    <a:pt x="100" y="640"/>
                  </a:lnTo>
                  <a:lnTo>
                    <a:pt x="114" y="660"/>
                  </a:lnTo>
                  <a:lnTo>
                    <a:pt x="116" y="654"/>
                  </a:lnTo>
                  <a:lnTo>
                    <a:pt x="118" y="648"/>
                  </a:lnTo>
                  <a:lnTo>
                    <a:pt x="118" y="638"/>
                  </a:lnTo>
                  <a:lnTo>
                    <a:pt x="106" y="624"/>
                  </a:lnTo>
                  <a:lnTo>
                    <a:pt x="94" y="614"/>
                  </a:lnTo>
                  <a:lnTo>
                    <a:pt x="92" y="616"/>
                  </a:lnTo>
                  <a:lnTo>
                    <a:pt x="88" y="616"/>
                  </a:lnTo>
                  <a:lnTo>
                    <a:pt x="82" y="616"/>
                  </a:lnTo>
                  <a:lnTo>
                    <a:pt x="74" y="612"/>
                  </a:lnTo>
                  <a:lnTo>
                    <a:pt x="66" y="604"/>
                  </a:lnTo>
                  <a:lnTo>
                    <a:pt x="60" y="590"/>
                  </a:lnTo>
                  <a:lnTo>
                    <a:pt x="56" y="568"/>
                  </a:lnTo>
                  <a:lnTo>
                    <a:pt x="56" y="564"/>
                  </a:lnTo>
                  <a:lnTo>
                    <a:pt x="54" y="554"/>
                  </a:lnTo>
                  <a:lnTo>
                    <a:pt x="52" y="544"/>
                  </a:lnTo>
                  <a:lnTo>
                    <a:pt x="54" y="534"/>
                  </a:lnTo>
                  <a:lnTo>
                    <a:pt x="62" y="526"/>
                  </a:lnTo>
                  <a:lnTo>
                    <a:pt x="74" y="508"/>
                  </a:lnTo>
                  <a:lnTo>
                    <a:pt x="78" y="506"/>
                  </a:lnTo>
                  <a:lnTo>
                    <a:pt x="80" y="502"/>
                  </a:lnTo>
                  <a:lnTo>
                    <a:pt x="84" y="500"/>
                  </a:lnTo>
                  <a:lnTo>
                    <a:pt x="88" y="496"/>
                  </a:lnTo>
                  <a:lnTo>
                    <a:pt x="92" y="492"/>
                  </a:lnTo>
                  <a:lnTo>
                    <a:pt x="94" y="490"/>
                  </a:lnTo>
                  <a:lnTo>
                    <a:pt x="94" y="486"/>
                  </a:lnTo>
                  <a:lnTo>
                    <a:pt x="94" y="484"/>
                  </a:lnTo>
                  <a:lnTo>
                    <a:pt x="96" y="482"/>
                  </a:lnTo>
                  <a:lnTo>
                    <a:pt x="96" y="478"/>
                  </a:lnTo>
                  <a:lnTo>
                    <a:pt x="96" y="474"/>
                  </a:lnTo>
                  <a:lnTo>
                    <a:pt x="96" y="470"/>
                  </a:lnTo>
                  <a:lnTo>
                    <a:pt x="96" y="466"/>
                  </a:lnTo>
                  <a:lnTo>
                    <a:pt x="94" y="462"/>
                  </a:lnTo>
                  <a:lnTo>
                    <a:pt x="90" y="460"/>
                  </a:lnTo>
                  <a:lnTo>
                    <a:pt x="86" y="458"/>
                  </a:lnTo>
                  <a:lnTo>
                    <a:pt x="82" y="456"/>
                  </a:lnTo>
                  <a:lnTo>
                    <a:pt x="78" y="452"/>
                  </a:lnTo>
                  <a:lnTo>
                    <a:pt x="76" y="448"/>
                  </a:lnTo>
                  <a:lnTo>
                    <a:pt x="74" y="444"/>
                  </a:lnTo>
                  <a:lnTo>
                    <a:pt x="74" y="436"/>
                  </a:lnTo>
                  <a:lnTo>
                    <a:pt x="74" y="432"/>
                  </a:lnTo>
                  <a:lnTo>
                    <a:pt x="76" y="428"/>
                  </a:lnTo>
                  <a:lnTo>
                    <a:pt x="78" y="426"/>
                  </a:lnTo>
                  <a:lnTo>
                    <a:pt x="82" y="424"/>
                  </a:lnTo>
                  <a:lnTo>
                    <a:pt x="84" y="424"/>
                  </a:lnTo>
                  <a:lnTo>
                    <a:pt x="86" y="424"/>
                  </a:lnTo>
                  <a:lnTo>
                    <a:pt x="88" y="424"/>
                  </a:lnTo>
                  <a:lnTo>
                    <a:pt x="104" y="402"/>
                  </a:lnTo>
                  <a:lnTo>
                    <a:pt x="112" y="382"/>
                  </a:lnTo>
                  <a:lnTo>
                    <a:pt x="112" y="370"/>
                  </a:lnTo>
                  <a:lnTo>
                    <a:pt x="124" y="368"/>
                  </a:lnTo>
                  <a:lnTo>
                    <a:pt x="124" y="354"/>
                  </a:lnTo>
                  <a:lnTo>
                    <a:pt x="112" y="348"/>
                  </a:lnTo>
                  <a:lnTo>
                    <a:pt x="112" y="346"/>
                  </a:lnTo>
                  <a:lnTo>
                    <a:pt x="110" y="344"/>
                  </a:lnTo>
                  <a:lnTo>
                    <a:pt x="110" y="340"/>
                  </a:lnTo>
                  <a:lnTo>
                    <a:pt x="110" y="336"/>
                  </a:lnTo>
                  <a:lnTo>
                    <a:pt x="112" y="334"/>
                  </a:lnTo>
                  <a:lnTo>
                    <a:pt x="114" y="332"/>
                  </a:lnTo>
                  <a:lnTo>
                    <a:pt x="118" y="332"/>
                  </a:lnTo>
                  <a:lnTo>
                    <a:pt x="138" y="334"/>
                  </a:lnTo>
                  <a:lnTo>
                    <a:pt x="142" y="314"/>
                  </a:lnTo>
                  <a:lnTo>
                    <a:pt x="142" y="312"/>
                  </a:lnTo>
                  <a:lnTo>
                    <a:pt x="144" y="310"/>
                  </a:lnTo>
                  <a:lnTo>
                    <a:pt x="144" y="306"/>
                  </a:lnTo>
                  <a:lnTo>
                    <a:pt x="148" y="300"/>
                  </a:lnTo>
                  <a:lnTo>
                    <a:pt x="150" y="296"/>
                  </a:lnTo>
                  <a:lnTo>
                    <a:pt x="154" y="294"/>
                  </a:lnTo>
                  <a:lnTo>
                    <a:pt x="160" y="292"/>
                  </a:lnTo>
                  <a:lnTo>
                    <a:pt x="164" y="294"/>
                  </a:lnTo>
                  <a:lnTo>
                    <a:pt x="172" y="294"/>
                  </a:lnTo>
                  <a:lnTo>
                    <a:pt x="184" y="294"/>
                  </a:lnTo>
                  <a:lnTo>
                    <a:pt x="198" y="290"/>
                  </a:lnTo>
                  <a:lnTo>
                    <a:pt x="210" y="282"/>
                  </a:lnTo>
                  <a:lnTo>
                    <a:pt x="218" y="266"/>
                  </a:lnTo>
                  <a:lnTo>
                    <a:pt x="220" y="262"/>
                  </a:lnTo>
                  <a:lnTo>
                    <a:pt x="220" y="256"/>
                  </a:lnTo>
                  <a:lnTo>
                    <a:pt x="218" y="250"/>
                  </a:lnTo>
                  <a:lnTo>
                    <a:pt x="216" y="242"/>
                  </a:lnTo>
                  <a:lnTo>
                    <a:pt x="214" y="234"/>
                  </a:lnTo>
                  <a:lnTo>
                    <a:pt x="208" y="218"/>
                  </a:lnTo>
                  <a:lnTo>
                    <a:pt x="206" y="216"/>
                  </a:lnTo>
                  <a:lnTo>
                    <a:pt x="206" y="214"/>
                  </a:lnTo>
                  <a:lnTo>
                    <a:pt x="204" y="210"/>
                  </a:lnTo>
                  <a:lnTo>
                    <a:pt x="202" y="206"/>
                  </a:lnTo>
                  <a:lnTo>
                    <a:pt x="200" y="202"/>
                  </a:lnTo>
                  <a:lnTo>
                    <a:pt x="200" y="196"/>
                  </a:lnTo>
                  <a:lnTo>
                    <a:pt x="202" y="194"/>
                  </a:lnTo>
                  <a:lnTo>
                    <a:pt x="202" y="190"/>
                  </a:lnTo>
                  <a:lnTo>
                    <a:pt x="200" y="180"/>
                  </a:lnTo>
                  <a:lnTo>
                    <a:pt x="200" y="168"/>
                  </a:lnTo>
                  <a:lnTo>
                    <a:pt x="200" y="158"/>
                  </a:lnTo>
                  <a:lnTo>
                    <a:pt x="202" y="152"/>
                  </a:lnTo>
                  <a:lnTo>
                    <a:pt x="214" y="134"/>
                  </a:lnTo>
                  <a:lnTo>
                    <a:pt x="214" y="132"/>
                  </a:lnTo>
                  <a:lnTo>
                    <a:pt x="214" y="128"/>
                  </a:lnTo>
                  <a:lnTo>
                    <a:pt x="218" y="124"/>
                  </a:lnTo>
                  <a:lnTo>
                    <a:pt x="220" y="120"/>
                  </a:lnTo>
                  <a:lnTo>
                    <a:pt x="224" y="116"/>
                  </a:lnTo>
                  <a:lnTo>
                    <a:pt x="228" y="112"/>
                  </a:lnTo>
                  <a:lnTo>
                    <a:pt x="230" y="110"/>
                  </a:lnTo>
                  <a:lnTo>
                    <a:pt x="238" y="104"/>
                  </a:lnTo>
                  <a:lnTo>
                    <a:pt x="246" y="98"/>
                  </a:lnTo>
                  <a:lnTo>
                    <a:pt x="254" y="90"/>
                  </a:lnTo>
                  <a:lnTo>
                    <a:pt x="262" y="84"/>
                  </a:lnTo>
                  <a:lnTo>
                    <a:pt x="264" y="82"/>
                  </a:lnTo>
                  <a:lnTo>
                    <a:pt x="266" y="76"/>
                  </a:lnTo>
                  <a:lnTo>
                    <a:pt x="268" y="72"/>
                  </a:lnTo>
                  <a:lnTo>
                    <a:pt x="268" y="68"/>
                  </a:lnTo>
                  <a:lnTo>
                    <a:pt x="268" y="64"/>
                  </a:lnTo>
                  <a:lnTo>
                    <a:pt x="266" y="62"/>
                  </a:lnTo>
                  <a:lnTo>
                    <a:pt x="264" y="62"/>
                  </a:lnTo>
                  <a:lnTo>
                    <a:pt x="262" y="62"/>
                  </a:lnTo>
                  <a:lnTo>
                    <a:pt x="262" y="60"/>
                  </a:lnTo>
                  <a:lnTo>
                    <a:pt x="260" y="60"/>
                  </a:lnTo>
                  <a:lnTo>
                    <a:pt x="258" y="60"/>
                  </a:lnTo>
                  <a:lnTo>
                    <a:pt x="258" y="58"/>
                  </a:lnTo>
                  <a:lnTo>
                    <a:pt x="258" y="56"/>
                  </a:lnTo>
                  <a:lnTo>
                    <a:pt x="260" y="56"/>
                  </a:lnTo>
                  <a:lnTo>
                    <a:pt x="252" y="58"/>
                  </a:lnTo>
                  <a:lnTo>
                    <a:pt x="252" y="60"/>
                  </a:lnTo>
                  <a:lnTo>
                    <a:pt x="250" y="66"/>
                  </a:lnTo>
                  <a:lnTo>
                    <a:pt x="250" y="70"/>
                  </a:lnTo>
                  <a:lnTo>
                    <a:pt x="250" y="72"/>
                  </a:lnTo>
                  <a:lnTo>
                    <a:pt x="250" y="74"/>
                  </a:lnTo>
                  <a:lnTo>
                    <a:pt x="248" y="78"/>
                  </a:lnTo>
                  <a:lnTo>
                    <a:pt x="246" y="82"/>
                  </a:lnTo>
                  <a:lnTo>
                    <a:pt x="246" y="86"/>
                  </a:lnTo>
                  <a:lnTo>
                    <a:pt x="246" y="88"/>
                  </a:lnTo>
                  <a:lnTo>
                    <a:pt x="194" y="88"/>
                  </a:lnTo>
                  <a:lnTo>
                    <a:pt x="210" y="52"/>
                  </a:lnTo>
                  <a:lnTo>
                    <a:pt x="176" y="34"/>
                  </a:lnTo>
                  <a:lnTo>
                    <a:pt x="170" y="28"/>
                  </a:lnTo>
                  <a:lnTo>
                    <a:pt x="154" y="22"/>
                  </a:lnTo>
                  <a:lnTo>
                    <a:pt x="150" y="20"/>
                  </a:lnTo>
                  <a:lnTo>
                    <a:pt x="146" y="18"/>
                  </a:lnTo>
                  <a:lnTo>
                    <a:pt x="144" y="16"/>
                  </a:lnTo>
                  <a:lnTo>
                    <a:pt x="144" y="14"/>
                  </a:lnTo>
                  <a:lnTo>
                    <a:pt x="144" y="10"/>
                  </a:lnTo>
                  <a:lnTo>
                    <a:pt x="144" y="6"/>
                  </a:lnTo>
                  <a:lnTo>
                    <a:pt x="142" y="4"/>
                  </a:lnTo>
                  <a:lnTo>
                    <a:pt x="140" y="2"/>
                  </a:lnTo>
                  <a:lnTo>
                    <a:pt x="138" y="2"/>
                  </a:lnTo>
                  <a:lnTo>
                    <a:pt x="134" y="0"/>
                  </a:lnTo>
                  <a:lnTo>
                    <a:pt x="132" y="2"/>
                  </a:lnTo>
                  <a:lnTo>
                    <a:pt x="130" y="4"/>
                  </a:lnTo>
                  <a:lnTo>
                    <a:pt x="120" y="16"/>
                  </a:lnTo>
                  <a:lnTo>
                    <a:pt x="120" y="14"/>
                  </a:lnTo>
                  <a:lnTo>
                    <a:pt x="120" y="12"/>
                  </a:lnTo>
                  <a:lnTo>
                    <a:pt x="118" y="8"/>
                  </a:lnTo>
                  <a:lnTo>
                    <a:pt x="116" y="6"/>
                  </a:lnTo>
                  <a:lnTo>
                    <a:pt x="114" y="4"/>
                  </a:lnTo>
                  <a:lnTo>
                    <a:pt x="108" y="4"/>
                  </a:lnTo>
                  <a:lnTo>
                    <a:pt x="94" y="0"/>
                  </a:lnTo>
                  <a:lnTo>
                    <a:pt x="94" y="2"/>
                  </a:lnTo>
                  <a:lnTo>
                    <a:pt x="92" y="6"/>
                  </a:lnTo>
                  <a:lnTo>
                    <a:pt x="90" y="10"/>
                  </a:lnTo>
                  <a:lnTo>
                    <a:pt x="86" y="14"/>
                  </a:lnTo>
                  <a:lnTo>
                    <a:pt x="82" y="18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98" name="Freeform 332"/>
            <p:cNvSpPr>
              <a:spLocks/>
            </p:cNvSpPr>
            <p:nvPr/>
          </p:nvSpPr>
          <p:spPr bwMode="gray">
            <a:xfrm>
              <a:off x="4511" y="3052"/>
              <a:ext cx="532" cy="572"/>
            </a:xfrm>
            <a:custGeom>
              <a:avLst/>
              <a:gdLst>
                <a:gd name="T0" fmla="*/ 324 w 532"/>
                <a:gd name="T1" fmla="*/ 492 h 572"/>
                <a:gd name="T2" fmla="*/ 418 w 532"/>
                <a:gd name="T3" fmla="*/ 404 h 572"/>
                <a:gd name="T4" fmla="*/ 474 w 532"/>
                <a:gd name="T5" fmla="*/ 284 h 572"/>
                <a:gd name="T6" fmla="*/ 532 w 532"/>
                <a:gd name="T7" fmla="*/ 162 h 572"/>
                <a:gd name="T8" fmla="*/ 478 w 532"/>
                <a:gd name="T9" fmla="*/ 116 h 572"/>
                <a:gd name="T10" fmla="*/ 382 w 532"/>
                <a:gd name="T11" fmla="*/ 96 h 572"/>
                <a:gd name="T12" fmla="*/ 384 w 532"/>
                <a:gd name="T13" fmla="*/ 80 h 572"/>
                <a:gd name="T14" fmla="*/ 366 w 532"/>
                <a:gd name="T15" fmla="*/ 76 h 572"/>
                <a:gd name="T16" fmla="*/ 336 w 532"/>
                <a:gd name="T17" fmla="*/ 72 h 572"/>
                <a:gd name="T18" fmla="*/ 306 w 532"/>
                <a:gd name="T19" fmla="*/ 84 h 572"/>
                <a:gd name="T20" fmla="*/ 282 w 532"/>
                <a:gd name="T21" fmla="*/ 96 h 572"/>
                <a:gd name="T22" fmla="*/ 300 w 532"/>
                <a:gd name="T23" fmla="*/ 76 h 572"/>
                <a:gd name="T24" fmla="*/ 322 w 532"/>
                <a:gd name="T25" fmla="*/ 50 h 572"/>
                <a:gd name="T26" fmla="*/ 282 w 532"/>
                <a:gd name="T27" fmla="*/ 0 h 572"/>
                <a:gd name="T28" fmla="*/ 264 w 532"/>
                <a:gd name="T29" fmla="*/ 20 h 572"/>
                <a:gd name="T30" fmla="*/ 254 w 532"/>
                <a:gd name="T31" fmla="*/ 22 h 572"/>
                <a:gd name="T32" fmla="*/ 244 w 532"/>
                <a:gd name="T33" fmla="*/ 22 h 572"/>
                <a:gd name="T34" fmla="*/ 234 w 532"/>
                <a:gd name="T35" fmla="*/ 24 h 572"/>
                <a:gd name="T36" fmla="*/ 218 w 532"/>
                <a:gd name="T37" fmla="*/ 22 h 572"/>
                <a:gd name="T38" fmla="*/ 202 w 532"/>
                <a:gd name="T39" fmla="*/ 26 h 572"/>
                <a:gd name="T40" fmla="*/ 184 w 532"/>
                <a:gd name="T41" fmla="*/ 24 h 572"/>
                <a:gd name="T42" fmla="*/ 176 w 532"/>
                <a:gd name="T43" fmla="*/ 2 h 572"/>
                <a:gd name="T44" fmla="*/ 156 w 532"/>
                <a:gd name="T45" fmla="*/ 14 h 572"/>
                <a:gd name="T46" fmla="*/ 120 w 532"/>
                <a:gd name="T47" fmla="*/ 6 h 572"/>
                <a:gd name="T48" fmla="*/ 120 w 532"/>
                <a:gd name="T49" fmla="*/ 10 h 572"/>
                <a:gd name="T50" fmla="*/ 130 w 532"/>
                <a:gd name="T51" fmla="*/ 26 h 572"/>
                <a:gd name="T52" fmla="*/ 90 w 532"/>
                <a:gd name="T53" fmla="*/ 52 h 572"/>
                <a:gd name="T54" fmla="*/ 76 w 532"/>
                <a:gd name="T55" fmla="*/ 44 h 572"/>
                <a:gd name="T56" fmla="*/ 62 w 532"/>
                <a:gd name="T57" fmla="*/ 62 h 572"/>
                <a:gd name="T58" fmla="*/ 52 w 532"/>
                <a:gd name="T59" fmla="*/ 70 h 572"/>
                <a:gd name="T60" fmla="*/ 60 w 532"/>
                <a:gd name="T61" fmla="*/ 96 h 572"/>
                <a:gd name="T62" fmla="*/ 36 w 532"/>
                <a:gd name="T63" fmla="*/ 132 h 572"/>
                <a:gd name="T64" fmla="*/ 10 w 532"/>
                <a:gd name="T65" fmla="*/ 146 h 572"/>
                <a:gd name="T66" fmla="*/ 2 w 532"/>
                <a:gd name="T67" fmla="*/ 164 h 572"/>
                <a:gd name="T68" fmla="*/ 4 w 532"/>
                <a:gd name="T69" fmla="*/ 194 h 572"/>
                <a:gd name="T70" fmla="*/ 12 w 532"/>
                <a:gd name="T71" fmla="*/ 198 h 572"/>
                <a:gd name="T72" fmla="*/ 26 w 532"/>
                <a:gd name="T73" fmla="*/ 206 h 572"/>
                <a:gd name="T74" fmla="*/ 42 w 532"/>
                <a:gd name="T75" fmla="*/ 198 h 572"/>
                <a:gd name="T76" fmla="*/ 50 w 532"/>
                <a:gd name="T77" fmla="*/ 226 h 572"/>
                <a:gd name="T78" fmla="*/ 78 w 532"/>
                <a:gd name="T79" fmla="*/ 224 h 572"/>
                <a:gd name="T80" fmla="*/ 96 w 532"/>
                <a:gd name="T81" fmla="*/ 210 h 572"/>
                <a:gd name="T82" fmla="*/ 110 w 532"/>
                <a:gd name="T83" fmla="*/ 206 h 572"/>
                <a:gd name="T84" fmla="*/ 124 w 532"/>
                <a:gd name="T85" fmla="*/ 248 h 572"/>
                <a:gd name="T86" fmla="*/ 156 w 532"/>
                <a:gd name="T87" fmla="*/ 266 h 572"/>
                <a:gd name="T88" fmla="*/ 182 w 532"/>
                <a:gd name="T89" fmla="*/ 288 h 572"/>
                <a:gd name="T90" fmla="*/ 206 w 532"/>
                <a:gd name="T91" fmla="*/ 310 h 572"/>
                <a:gd name="T92" fmla="*/ 214 w 532"/>
                <a:gd name="T93" fmla="*/ 326 h 572"/>
                <a:gd name="T94" fmla="*/ 214 w 532"/>
                <a:gd name="T95" fmla="*/ 372 h 572"/>
                <a:gd name="T96" fmla="*/ 220 w 532"/>
                <a:gd name="T97" fmla="*/ 416 h 572"/>
                <a:gd name="T98" fmla="*/ 242 w 532"/>
                <a:gd name="T99" fmla="*/ 422 h 572"/>
                <a:gd name="T100" fmla="*/ 254 w 532"/>
                <a:gd name="T101" fmla="*/ 436 h 572"/>
                <a:gd name="T102" fmla="*/ 264 w 532"/>
                <a:gd name="T103" fmla="*/ 450 h 572"/>
                <a:gd name="T104" fmla="*/ 270 w 532"/>
                <a:gd name="T105" fmla="*/ 466 h 572"/>
                <a:gd name="T106" fmla="*/ 232 w 532"/>
                <a:gd name="T107" fmla="*/ 500 h 572"/>
                <a:gd name="T108" fmla="*/ 216 w 532"/>
                <a:gd name="T109" fmla="*/ 524 h 572"/>
                <a:gd name="T110" fmla="*/ 240 w 532"/>
                <a:gd name="T111" fmla="*/ 538 h 572"/>
                <a:gd name="T112" fmla="*/ 264 w 532"/>
                <a:gd name="T113" fmla="*/ 552 h 57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532"/>
                <a:gd name="T172" fmla="*/ 0 h 572"/>
                <a:gd name="T173" fmla="*/ 532 w 532"/>
                <a:gd name="T174" fmla="*/ 572 h 57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532" h="572">
                  <a:moveTo>
                    <a:pt x="290" y="562"/>
                  </a:moveTo>
                  <a:lnTo>
                    <a:pt x="292" y="556"/>
                  </a:lnTo>
                  <a:lnTo>
                    <a:pt x="294" y="552"/>
                  </a:lnTo>
                  <a:lnTo>
                    <a:pt x="296" y="548"/>
                  </a:lnTo>
                  <a:lnTo>
                    <a:pt x="304" y="536"/>
                  </a:lnTo>
                  <a:lnTo>
                    <a:pt x="314" y="518"/>
                  </a:lnTo>
                  <a:lnTo>
                    <a:pt x="324" y="492"/>
                  </a:lnTo>
                  <a:lnTo>
                    <a:pt x="336" y="458"/>
                  </a:lnTo>
                  <a:lnTo>
                    <a:pt x="342" y="452"/>
                  </a:lnTo>
                  <a:lnTo>
                    <a:pt x="354" y="440"/>
                  </a:lnTo>
                  <a:lnTo>
                    <a:pt x="370" y="426"/>
                  </a:lnTo>
                  <a:lnTo>
                    <a:pt x="392" y="414"/>
                  </a:lnTo>
                  <a:lnTo>
                    <a:pt x="416" y="406"/>
                  </a:lnTo>
                  <a:lnTo>
                    <a:pt x="418" y="404"/>
                  </a:lnTo>
                  <a:lnTo>
                    <a:pt x="426" y="400"/>
                  </a:lnTo>
                  <a:lnTo>
                    <a:pt x="434" y="394"/>
                  </a:lnTo>
                  <a:lnTo>
                    <a:pt x="446" y="382"/>
                  </a:lnTo>
                  <a:lnTo>
                    <a:pt x="456" y="366"/>
                  </a:lnTo>
                  <a:lnTo>
                    <a:pt x="466" y="344"/>
                  </a:lnTo>
                  <a:lnTo>
                    <a:pt x="472" y="318"/>
                  </a:lnTo>
                  <a:lnTo>
                    <a:pt x="474" y="284"/>
                  </a:lnTo>
                  <a:lnTo>
                    <a:pt x="514" y="216"/>
                  </a:lnTo>
                  <a:lnTo>
                    <a:pt x="516" y="214"/>
                  </a:lnTo>
                  <a:lnTo>
                    <a:pt x="524" y="204"/>
                  </a:lnTo>
                  <a:lnTo>
                    <a:pt x="530" y="190"/>
                  </a:lnTo>
                  <a:lnTo>
                    <a:pt x="532" y="170"/>
                  </a:lnTo>
                  <a:lnTo>
                    <a:pt x="532" y="168"/>
                  </a:lnTo>
                  <a:lnTo>
                    <a:pt x="532" y="162"/>
                  </a:lnTo>
                  <a:lnTo>
                    <a:pt x="532" y="154"/>
                  </a:lnTo>
                  <a:lnTo>
                    <a:pt x="528" y="146"/>
                  </a:lnTo>
                  <a:lnTo>
                    <a:pt x="518" y="138"/>
                  </a:lnTo>
                  <a:lnTo>
                    <a:pt x="502" y="132"/>
                  </a:lnTo>
                  <a:lnTo>
                    <a:pt x="498" y="130"/>
                  </a:lnTo>
                  <a:lnTo>
                    <a:pt x="490" y="124"/>
                  </a:lnTo>
                  <a:lnTo>
                    <a:pt x="478" y="116"/>
                  </a:lnTo>
                  <a:lnTo>
                    <a:pt x="464" y="110"/>
                  </a:lnTo>
                  <a:lnTo>
                    <a:pt x="448" y="110"/>
                  </a:lnTo>
                  <a:lnTo>
                    <a:pt x="398" y="94"/>
                  </a:lnTo>
                  <a:lnTo>
                    <a:pt x="394" y="92"/>
                  </a:lnTo>
                  <a:lnTo>
                    <a:pt x="390" y="94"/>
                  </a:lnTo>
                  <a:lnTo>
                    <a:pt x="386" y="94"/>
                  </a:lnTo>
                  <a:lnTo>
                    <a:pt x="382" y="96"/>
                  </a:lnTo>
                  <a:lnTo>
                    <a:pt x="380" y="98"/>
                  </a:lnTo>
                  <a:lnTo>
                    <a:pt x="378" y="98"/>
                  </a:lnTo>
                  <a:lnTo>
                    <a:pt x="380" y="94"/>
                  </a:lnTo>
                  <a:lnTo>
                    <a:pt x="382" y="90"/>
                  </a:lnTo>
                  <a:lnTo>
                    <a:pt x="382" y="86"/>
                  </a:lnTo>
                  <a:lnTo>
                    <a:pt x="384" y="82"/>
                  </a:lnTo>
                  <a:lnTo>
                    <a:pt x="384" y="80"/>
                  </a:lnTo>
                  <a:lnTo>
                    <a:pt x="382" y="78"/>
                  </a:lnTo>
                  <a:lnTo>
                    <a:pt x="380" y="76"/>
                  </a:lnTo>
                  <a:lnTo>
                    <a:pt x="376" y="76"/>
                  </a:lnTo>
                  <a:lnTo>
                    <a:pt x="374" y="76"/>
                  </a:lnTo>
                  <a:lnTo>
                    <a:pt x="370" y="76"/>
                  </a:lnTo>
                  <a:lnTo>
                    <a:pt x="368" y="76"/>
                  </a:lnTo>
                  <a:lnTo>
                    <a:pt x="366" y="76"/>
                  </a:lnTo>
                  <a:lnTo>
                    <a:pt x="362" y="76"/>
                  </a:lnTo>
                  <a:lnTo>
                    <a:pt x="358" y="74"/>
                  </a:lnTo>
                  <a:lnTo>
                    <a:pt x="352" y="74"/>
                  </a:lnTo>
                  <a:lnTo>
                    <a:pt x="346" y="72"/>
                  </a:lnTo>
                  <a:lnTo>
                    <a:pt x="340" y="72"/>
                  </a:lnTo>
                  <a:lnTo>
                    <a:pt x="338" y="72"/>
                  </a:lnTo>
                  <a:lnTo>
                    <a:pt x="336" y="72"/>
                  </a:lnTo>
                  <a:lnTo>
                    <a:pt x="330" y="72"/>
                  </a:lnTo>
                  <a:lnTo>
                    <a:pt x="324" y="76"/>
                  </a:lnTo>
                  <a:lnTo>
                    <a:pt x="318" y="78"/>
                  </a:lnTo>
                  <a:lnTo>
                    <a:pt x="314" y="80"/>
                  </a:lnTo>
                  <a:lnTo>
                    <a:pt x="310" y="82"/>
                  </a:lnTo>
                  <a:lnTo>
                    <a:pt x="306" y="84"/>
                  </a:lnTo>
                  <a:lnTo>
                    <a:pt x="298" y="90"/>
                  </a:lnTo>
                  <a:lnTo>
                    <a:pt x="292" y="94"/>
                  </a:lnTo>
                  <a:lnTo>
                    <a:pt x="286" y="98"/>
                  </a:lnTo>
                  <a:lnTo>
                    <a:pt x="282" y="98"/>
                  </a:lnTo>
                  <a:lnTo>
                    <a:pt x="278" y="98"/>
                  </a:lnTo>
                  <a:lnTo>
                    <a:pt x="282" y="96"/>
                  </a:lnTo>
                  <a:lnTo>
                    <a:pt x="286" y="94"/>
                  </a:lnTo>
                  <a:lnTo>
                    <a:pt x="290" y="90"/>
                  </a:lnTo>
                  <a:lnTo>
                    <a:pt x="292" y="86"/>
                  </a:lnTo>
                  <a:lnTo>
                    <a:pt x="294" y="84"/>
                  </a:lnTo>
                  <a:lnTo>
                    <a:pt x="298" y="80"/>
                  </a:lnTo>
                  <a:lnTo>
                    <a:pt x="300" y="76"/>
                  </a:lnTo>
                  <a:lnTo>
                    <a:pt x="304" y="72"/>
                  </a:lnTo>
                  <a:lnTo>
                    <a:pt x="308" y="68"/>
                  </a:lnTo>
                  <a:lnTo>
                    <a:pt x="312" y="66"/>
                  </a:lnTo>
                  <a:lnTo>
                    <a:pt x="314" y="64"/>
                  </a:lnTo>
                  <a:lnTo>
                    <a:pt x="316" y="62"/>
                  </a:lnTo>
                  <a:lnTo>
                    <a:pt x="320" y="56"/>
                  </a:lnTo>
                  <a:lnTo>
                    <a:pt x="322" y="50"/>
                  </a:lnTo>
                  <a:lnTo>
                    <a:pt x="322" y="46"/>
                  </a:lnTo>
                  <a:lnTo>
                    <a:pt x="312" y="26"/>
                  </a:lnTo>
                  <a:lnTo>
                    <a:pt x="296" y="8"/>
                  </a:lnTo>
                  <a:lnTo>
                    <a:pt x="290" y="4"/>
                  </a:lnTo>
                  <a:lnTo>
                    <a:pt x="282" y="0"/>
                  </a:lnTo>
                  <a:lnTo>
                    <a:pt x="276" y="4"/>
                  </a:lnTo>
                  <a:lnTo>
                    <a:pt x="274" y="8"/>
                  </a:lnTo>
                  <a:lnTo>
                    <a:pt x="270" y="8"/>
                  </a:lnTo>
                  <a:lnTo>
                    <a:pt x="270" y="10"/>
                  </a:lnTo>
                  <a:lnTo>
                    <a:pt x="268" y="14"/>
                  </a:lnTo>
                  <a:lnTo>
                    <a:pt x="266" y="18"/>
                  </a:lnTo>
                  <a:lnTo>
                    <a:pt x="264" y="20"/>
                  </a:lnTo>
                  <a:lnTo>
                    <a:pt x="264" y="22"/>
                  </a:lnTo>
                  <a:lnTo>
                    <a:pt x="262" y="24"/>
                  </a:lnTo>
                  <a:lnTo>
                    <a:pt x="260" y="24"/>
                  </a:lnTo>
                  <a:lnTo>
                    <a:pt x="258" y="24"/>
                  </a:lnTo>
                  <a:lnTo>
                    <a:pt x="256" y="24"/>
                  </a:lnTo>
                  <a:lnTo>
                    <a:pt x="254" y="22"/>
                  </a:lnTo>
                  <a:lnTo>
                    <a:pt x="252" y="22"/>
                  </a:lnTo>
                  <a:lnTo>
                    <a:pt x="250" y="22"/>
                  </a:lnTo>
                  <a:lnTo>
                    <a:pt x="248" y="22"/>
                  </a:lnTo>
                  <a:lnTo>
                    <a:pt x="246" y="22"/>
                  </a:lnTo>
                  <a:lnTo>
                    <a:pt x="244" y="22"/>
                  </a:lnTo>
                  <a:lnTo>
                    <a:pt x="242" y="24"/>
                  </a:lnTo>
                  <a:lnTo>
                    <a:pt x="240" y="24"/>
                  </a:lnTo>
                  <a:lnTo>
                    <a:pt x="238" y="24"/>
                  </a:lnTo>
                  <a:lnTo>
                    <a:pt x="236" y="24"/>
                  </a:lnTo>
                  <a:lnTo>
                    <a:pt x="234" y="24"/>
                  </a:lnTo>
                  <a:lnTo>
                    <a:pt x="232" y="22"/>
                  </a:lnTo>
                  <a:lnTo>
                    <a:pt x="230" y="22"/>
                  </a:lnTo>
                  <a:lnTo>
                    <a:pt x="228" y="22"/>
                  </a:lnTo>
                  <a:lnTo>
                    <a:pt x="226" y="24"/>
                  </a:lnTo>
                  <a:lnTo>
                    <a:pt x="224" y="24"/>
                  </a:lnTo>
                  <a:lnTo>
                    <a:pt x="218" y="22"/>
                  </a:lnTo>
                  <a:lnTo>
                    <a:pt x="218" y="26"/>
                  </a:lnTo>
                  <a:lnTo>
                    <a:pt x="218" y="28"/>
                  </a:lnTo>
                  <a:lnTo>
                    <a:pt x="214" y="28"/>
                  </a:lnTo>
                  <a:lnTo>
                    <a:pt x="212" y="26"/>
                  </a:lnTo>
                  <a:lnTo>
                    <a:pt x="206" y="26"/>
                  </a:lnTo>
                  <a:lnTo>
                    <a:pt x="202" y="26"/>
                  </a:lnTo>
                  <a:lnTo>
                    <a:pt x="194" y="28"/>
                  </a:lnTo>
                  <a:lnTo>
                    <a:pt x="192" y="28"/>
                  </a:lnTo>
                  <a:lnTo>
                    <a:pt x="184" y="30"/>
                  </a:lnTo>
                  <a:lnTo>
                    <a:pt x="184" y="28"/>
                  </a:lnTo>
                  <a:lnTo>
                    <a:pt x="184" y="24"/>
                  </a:lnTo>
                  <a:lnTo>
                    <a:pt x="184" y="20"/>
                  </a:lnTo>
                  <a:lnTo>
                    <a:pt x="184" y="18"/>
                  </a:lnTo>
                  <a:lnTo>
                    <a:pt x="184" y="14"/>
                  </a:lnTo>
                  <a:lnTo>
                    <a:pt x="184" y="10"/>
                  </a:lnTo>
                  <a:lnTo>
                    <a:pt x="184" y="6"/>
                  </a:lnTo>
                  <a:lnTo>
                    <a:pt x="182" y="2"/>
                  </a:lnTo>
                  <a:lnTo>
                    <a:pt x="176" y="2"/>
                  </a:lnTo>
                  <a:lnTo>
                    <a:pt x="176" y="4"/>
                  </a:lnTo>
                  <a:lnTo>
                    <a:pt x="174" y="6"/>
                  </a:lnTo>
                  <a:lnTo>
                    <a:pt x="172" y="8"/>
                  </a:lnTo>
                  <a:lnTo>
                    <a:pt x="166" y="6"/>
                  </a:lnTo>
                  <a:lnTo>
                    <a:pt x="156" y="10"/>
                  </a:lnTo>
                  <a:lnTo>
                    <a:pt x="156" y="14"/>
                  </a:lnTo>
                  <a:lnTo>
                    <a:pt x="142" y="16"/>
                  </a:lnTo>
                  <a:lnTo>
                    <a:pt x="138" y="10"/>
                  </a:lnTo>
                  <a:lnTo>
                    <a:pt x="136" y="10"/>
                  </a:lnTo>
                  <a:lnTo>
                    <a:pt x="134" y="10"/>
                  </a:lnTo>
                  <a:lnTo>
                    <a:pt x="128" y="8"/>
                  </a:lnTo>
                  <a:lnTo>
                    <a:pt x="124" y="8"/>
                  </a:lnTo>
                  <a:lnTo>
                    <a:pt x="120" y="6"/>
                  </a:lnTo>
                  <a:lnTo>
                    <a:pt x="116" y="4"/>
                  </a:lnTo>
                  <a:lnTo>
                    <a:pt x="116" y="6"/>
                  </a:lnTo>
                  <a:lnTo>
                    <a:pt x="116" y="8"/>
                  </a:lnTo>
                  <a:lnTo>
                    <a:pt x="116" y="10"/>
                  </a:lnTo>
                  <a:lnTo>
                    <a:pt x="118" y="10"/>
                  </a:lnTo>
                  <a:lnTo>
                    <a:pt x="120" y="10"/>
                  </a:lnTo>
                  <a:lnTo>
                    <a:pt x="122" y="12"/>
                  </a:lnTo>
                  <a:lnTo>
                    <a:pt x="124" y="14"/>
                  </a:lnTo>
                  <a:lnTo>
                    <a:pt x="124" y="18"/>
                  </a:lnTo>
                  <a:lnTo>
                    <a:pt x="124" y="22"/>
                  </a:lnTo>
                  <a:lnTo>
                    <a:pt x="126" y="24"/>
                  </a:lnTo>
                  <a:lnTo>
                    <a:pt x="128" y="26"/>
                  </a:lnTo>
                  <a:lnTo>
                    <a:pt x="130" y="26"/>
                  </a:lnTo>
                  <a:lnTo>
                    <a:pt x="134" y="26"/>
                  </a:lnTo>
                  <a:lnTo>
                    <a:pt x="136" y="26"/>
                  </a:lnTo>
                  <a:lnTo>
                    <a:pt x="136" y="34"/>
                  </a:lnTo>
                  <a:lnTo>
                    <a:pt x="128" y="38"/>
                  </a:lnTo>
                  <a:lnTo>
                    <a:pt x="110" y="58"/>
                  </a:lnTo>
                  <a:lnTo>
                    <a:pt x="92" y="52"/>
                  </a:lnTo>
                  <a:lnTo>
                    <a:pt x="90" y="52"/>
                  </a:lnTo>
                  <a:lnTo>
                    <a:pt x="88" y="52"/>
                  </a:lnTo>
                  <a:lnTo>
                    <a:pt x="84" y="50"/>
                  </a:lnTo>
                  <a:lnTo>
                    <a:pt x="80" y="50"/>
                  </a:lnTo>
                  <a:lnTo>
                    <a:pt x="78" y="50"/>
                  </a:lnTo>
                  <a:lnTo>
                    <a:pt x="78" y="46"/>
                  </a:lnTo>
                  <a:lnTo>
                    <a:pt x="76" y="44"/>
                  </a:lnTo>
                  <a:lnTo>
                    <a:pt x="76" y="42"/>
                  </a:lnTo>
                  <a:lnTo>
                    <a:pt x="74" y="40"/>
                  </a:lnTo>
                  <a:lnTo>
                    <a:pt x="52" y="44"/>
                  </a:lnTo>
                  <a:lnTo>
                    <a:pt x="52" y="52"/>
                  </a:lnTo>
                  <a:lnTo>
                    <a:pt x="60" y="52"/>
                  </a:lnTo>
                  <a:lnTo>
                    <a:pt x="62" y="62"/>
                  </a:lnTo>
                  <a:lnTo>
                    <a:pt x="60" y="60"/>
                  </a:lnTo>
                  <a:lnTo>
                    <a:pt x="58" y="60"/>
                  </a:lnTo>
                  <a:lnTo>
                    <a:pt x="56" y="58"/>
                  </a:lnTo>
                  <a:lnTo>
                    <a:pt x="54" y="58"/>
                  </a:lnTo>
                  <a:lnTo>
                    <a:pt x="52" y="60"/>
                  </a:lnTo>
                  <a:lnTo>
                    <a:pt x="52" y="70"/>
                  </a:lnTo>
                  <a:lnTo>
                    <a:pt x="54" y="70"/>
                  </a:lnTo>
                  <a:lnTo>
                    <a:pt x="54" y="72"/>
                  </a:lnTo>
                  <a:lnTo>
                    <a:pt x="56" y="76"/>
                  </a:lnTo>
                  <a:lnTo>
                    <a:pt x="58" y="80"/>
                  </a:lnTo>
                  <a:lnTo>
                    <a:pt x="60" y="86"/>
                  </a:lnTo>
                  <a:lnTo>
                    <a:pt x="60" y="92"/>
                  </a:lnTo>
                  <a:lnTo>
                    <a:pt x="60" y="96"/>
                  </a:lnTo>
                  <a:lnTo>
                    <a:pt x="52" y="126"/>
                  </a:lnTo>
                  <a:lnTo>
                    <a:pt x="50" y="132"/>
                  </a:lnTo>
                  <a:lnTo>
                    <a:pt x="44" y="132"/>
                  </a:lnTo>
                  <a:lnTo>
                    <a:pt x="42" y="130"/>
                  </a:lnTo>
                  <a:lnTo>
                    <a:pt x="38" y="130"/>
                  </a:lnTo>
                  <a:lnTo>
                    <a:pt x="36" y="132"/>
                  </a:lnTo>
                  <a:lnTo>
                    <a:pt x="34" y="132"/>
                  </a:lnTo>
                  <a:lnTo>
                    <a:pt x="32" y="132"/>
                  </a:lnTo>
                  <a:lnTo>
                    <a:pt x="28" y="134"/>
                  </a:lnTo>
                  <a:lnTo>
                    <a:pt x="22" y="134"/>
                  </a:lnTo>
                  <a:lnTo>
                    <a:pt x="18" y="138"/>
                  </a:lnTo>
                  <a:lnTo>
                    <a:pt x="14" y="142"/>
                  </a:lnTo>
                  <a:lnTo>
                    <a:pt x="10" y="146"/>
                  </a:lnTo>
                  <a:lnTo>
                    <a:pt x="10" y="148"/>
                  </a:lnTo>
                  <a:lnTo>
                    <a:pt x="10" y="152"/>
                  </a:lnTo>
                  <a:lnTo>
                    <a:pt x="8" y="156"/>
                  </a:lnTo>
                  <a:lnTo>
                    <a:pt x="6" y="158"/>
                  </a:lnTo>
                  <a:lnTo>
                    <a:pt x="6" y="160"/>
                  </a:lnTo>
                  <a:lnTo>
                    <a:pt x="4" y="162"/>
                  </a:lnTo>
                  <a:lnTo>
                    <a:pt x="2" y="164"/>
                  </a:lnTo>
                  <a:lnTo>
                    <a:pt x="0" y="168"/>
                  </a:lnTo>
                  <a:lnTo>
                    <a:pt x="0" y="174"/>
                  </a:lnTo>
                  <a:lnTo>
                    <a:pt x="0" y="182"/>
                  </a:lnTo>
                  <a:lnTo>
                    <a:pt x="2" y="188"/>
                  </a:lnTo>
                  <a:lnTo>
                    <a:pt x="2" y="190"/>
                  </a:lnTo>
                  <a:lnTo>
                    <a:pt x="4" y="192"/>
                  </a:lnTo>
                  <a:lnTo>
                    <a:pt x="4" y="194"/>
                  </a:lnTo>
                  <a:lnTo>
                    <a:pt x="6" y="198"/>
                  </a:lnTo>
                  <a:lnTo>
                    <a:pt x="6" y="200"/>
                  </a:lnTo>
                  <a:lnTo>
                    <a:pt x="4" y="200"/>
                  </a:lnTo>
                  <a:lnTo>
                    <a:pt x="6" y="200"/>
                  </a:lnTo>
                  <a:lnTo>
                    <a:pt x="10" y="198"/>
                  </a:lnTo>
                  <a:lnTo>
                    <a:pt x="12" y="198"/>
                  </a:lnTo>
                  <a:lnTo>
                    <a:pt x="14" y="200"/>
                  </a:lnTo>
                  <a:lnTo>
                    <a:pt x="16" y="202"/>
                  </a:lnTo>
                  <a:lnTo>
                    <a:pt x="18" y="204"/>
                  </a:lnTo>
                  <a:lnTo>
                    <a:pt x="22" y="204"/>
                  </a:lnTo>
                  <a:lnTo>
                    <a:pt x="26" y="206"/>
                  </a:lnTo>
                  <a:lnTo>
                    <a:pt x="30" y="206"/>
                  </a:lnTo>
                  <a:lnTo>
                    <a:pt x="34" y="204"/>
                  </a:lnTo>
                  <a:lnTo>
                    <a:pt x="36" y="202"/>
                  </a:lnTo>
                  <a:lnTo>
                    <a:pt x="38" y="200"/>
                  </a:lnTo>
                  <a:lnTo>
                    <a:pt x="42" y="198"/>
                  </a:lnTo>
                  <a:lnTo>
                    <a:pt x="42" y="196"/>
                  </a:lnTo>
                  <a:lnTo>
                    <a:pt x="42" y="222"/>
                  </a:lnTo>
                  <a:lnTo>
                    <a:pt x="42" y="224"/>
                  </a:lnTo>
                  <a:lnTo>
                    <a:pt x="44" y="224"/>
                  </a:lnTo>
                  <a:lnTo>
                    <a:pt x="48" y="226"/>
                  </a:lnTo>
                  <a:lnTo>
                    <a:pt x="50" y="226"/>
                  </a:lnTo>
                  <a:lnTo>
                    <a:pt x="54" y="226"/>
                  </a:lnTo>
                  <a:lnTo>
                    <a:pt x="58" y="226"/>
                  </a:lnTo>
                  <a:lnTo>
                    <a:pt x="64" y="226"/>
                  </a:lnTo>
                  <a:lnTo>
                    <a:pt x="70" y="226"/>
                  </a:lnTo>
                  <a:lnTo>
                    <a:pt x="74" y="224"/>
                  </a:lnTo>
                  <a:lnTo>
                    <a:pt x="78" y="224"/>
                  </a:lnTo>
                  <a:lnTo>
                    <a:pt x="80" y="222"/>
                  </a:lnTo>
                  <a:lnTo>
                    <a:pt x="84" y="218"/>
                  </a:lnTo>
                  <a:lnTo>
                    <a:pt x="86" y="216"/>
                  </a:lnTo>
                  <a:lnTo>
                    <a:pt x="86" y="214"/>
                  </a:lnTo>
                  <a:lnTo>
                    <a:pt x="90" y="212"/>
                  </a:lnTo>
                  <a:lnTo>
                    <a:pt x="94" y="210"/>
                  </a:lnTo>
                  <a:lnTo>
                    <a:pt x="96" y="210"/>
                  </a:lnTo>
                  <a:lnTo>
                    <a:pt x="100" y="212"/>
                  </a:lnTo>
                  <a:lnTo>
                    <a:pt x="102" y="212"/>
                  </a:lnTo>
                  <a:lnTo>
                    <a:pt x="104" y="210"/>
                  </a:lnTo>
                  <a:lnTo>
                    <a:pt x="106" y="208"/>
                  </a:lnTo>
                  <a:lnTo>
                    <a:pt x="108" y="206"/>
                  </a:lnTo>
                  <a:lnTo>
                    <a:pt x="110" y="206"/>
                  </a:lnTo>
                  <a:lnTo>
                    <a:pt x="112" y="206"/>
                  </a:lnTo>
                  <a:lnTo>
                    <a:pt x="112" y="208"/>
                  </a:lnTo>
                  <a:lnTo>
                    <a:pt x="112" y="212"/>
                  </a:lnTo>
                  <a:lnTo>
                    <a:pt x="112" y="216"/>
                  </a:lnTo>
                  <a:lnTo>
                    <a:pt x="112" y="226"/>
                  </a:lnTo>
                  <a:lnTo>
                    <a:pt x="114" y="238"/>
                  </a:lnTo>
                  <a:lnTo>
                    <a:pt x="124" y="248"/>
                  </a:lnTo>
                  <a:lnTo>
                    <a:pt x="136" y="252"/>
                  </a:lnTo>
                  <a:lnTo>
                    <a:pt x="146" y="250"/>
                  </a:lnTo>
                  <a:lnTo>
                    <a:pt x="148" y="252"/>
                  </a:lnTo>
                  <a:lnTo>
                    <a:pt x="148" y="254"/>
                  </a:lnTo>
                  <a:lnTo>
                    <a:pt x="150" y="258"/>
                  </a:lnTo>
                  <a:lnTo>
                    <a:pt x="152" y="262"/>
                  </a:lnTo>
                  <a:lnTo>
                    <a:pt x="156" y="266"/>
                  </a:lnTo>
                  <a:lnTo>
                    <a:pt x="162" y="268"/>
                  </a:lnTo>
                  <a:lnTo>
                    <a:pt x="164" y="268"/>
                  </a:lnTo>
                  <a:lnTo>
                    <a:pt x="166" y="272"/>
                  </a:lnTo>
                  <a:lnTo>
                    <a:pt x="170" y="274"/>
                  </a:lnTo>
                  <a:lnTo>
                    <a:pt x="174" y="278"/>
                  </a:lnTo>
                  <a:lnTo>
                    <a:pt x="178" y="284"/>
                  </a:lnTo>
                  <a:lnTo>
                    <a:pt x="182" y="288"/>
                  </a:lnTo>
                  <a:lnTo>
                    <a:pt x="182" y="294"/>
                  </a:lnTo>
                  <a:lnTo>
                    <a:pt x="206" y="296"/>
                  </a:lnTo>
                  <a:lnTo>
                    <a:pt x="206" y="298"/>
                  </a:lnTo>
                  <a:lnTo>
                    <a:pt x="204" y="300"/>
                  </a:lnTo>
                  <a:lnTo>
                    <a:pt x="204" y="304"/>
                  </a:lnTo>
                  <a:lnTo>
                    <a:pt x="204" y="308"/>
                  </a:lnTo>
                  <a:lnTo>
                    <a:pt x="206" y="310"/>
                  </a:lnTo>
                  <a:lnTo>
                    <a:pt x="208" y="312"/>
                  </a:lnTo>
                  <a:lnTo>
                    <a:pt x="210" y="312"/>
                  </a:lnTo>
                  <a:lnTo>
                    <a:pt x="212" y="314"/>
                  </a:lnTo>
                  <a:lnTo>
                    <a:pt x="214" y="318"/>
                  </a:lnTo>
                  <a:lnTo>
                    <a:pt x="214" y="322"/>
                  </a:lnTo>
                  <a:lnTo>
                    <a:pt x="214" y="326"/>
                  </a:lnTo>
                  <a:lnTo>
                    <a:pt x="214" y="338"/>
                  </a:lnTo>
                  <a:lnTo>
                    <a:pt x="214" y="350"/>
                  </a:lnTo>
                  <a:lnTo>
                    <a:pt x="214" y="362"/>
                  </a:lnTo>
                  <a:lnTo>
                    <a:pt x="210" y="368"/>
                  </a:lnTo>
                  <a:lnTo>
                    <a:pt x="212" y="368"/>
                  </a:lnTo>
                  <a:lnTo>
                    <a:pt x="212" y="370"/>
                  </a:lnTo>
                  <a:lnTo>
                    <a:pt x="214" y="372"/>
                  </a:lnTo>
                  <a:lnTo>
                    <a:pt x="214" y="374"/>
                  </a:lnTo>
                  <a:lnTo>
                    <a:pt x="214" y="380"/>
                  </a:lnTo>
                  <a:lnTo>
                    <a:pt x="216" y="384"/>
                  </a:lnTo>
                  <a:lnTo>
                    <a:pt x="216" y="396"/>
                  </a:lnTo>
                  <a:lnTo>
                    <a:pt x="218" y="408"/>
                  </a:lnTo>
                  <a:lnTo>
                    <a:pt x="218" y="416"/>
                  </a:lnTo>
                  <a:lnTo>
                    <a:pt x="220" y="416"/>
                  </a:lnTo>
                  <a:lnTo>
                    <a:pt x="220" y="418"/>
                  </a:lnTo>
                  <a:lnTo>
                    <a:pt x="222" y="420"/>
                  </a:lnTo>
                  <a:lnTo>
                    <a:pt x="226" y="420"/>
                  </a:lnTo>
                  <a:lnTo>
                    <a:pt x="236" y="424"/>
                  </a:lnTo>
                  <a:lnTo>
                    <a:pt x="238" y="422"/>
                  </a:lnTo>
                  <a:lnTo>
                    <a:pt x="240" y="422"/>
                  </a:lnTo>
                  <a:lnTo>
                    <a:pt x="242" y="422"/>
                  </a:lnTo>
                  <a:lnTo>
                    <a:pt x="244" y="422"/>
                  </a:lnTo>
                  <a:lnTo>
                    <a:pt x="246" y="422"/>
                  </a:lnTo>
                  <a:lnTo>
                    <a:pt x="248" y="424"/>
                  </a:lnTo>
                  <a:lnTo>
                    <a:pt x="250" y="428"/>
                  </a:lnTo>
                  <a:lnTo>
                    <a:pt x="252" y="432"/>
                  </a:lnTo>
                  <a:lnTo>
                    <a:pt x="254" y="436"/>
                  </a:lnTo>
                  <a:lnTo>
                    <a:pt x="256" y="442"/>
                  </a:lnTo>
                  <a:lnTo>
                    <a:pt x="256" y="446"/>
                  </a:lnTo>
                  <a:lnTo>
                    <a:pt x="256" y="448"/>
                  </a:lnTo>
                  <a:lnTo>
                    <a:pt x="260" y="450"/>
                  </a:lnTo>
                  <a:lnTo>
                    <a:pt x="264" y="450"/>
                  </a:lnTo>
                  <a:lnTo>
                    <a:pt x="266" y="452"/>
                  </a:lnTo>
                  <a:lnTo>
                    <a:pt x="268" y="452"/>
                  </a:lnTo>
                  <a:lnTo>
                    <a:pt x="270" y="454"/>
                  </a:lnTo>
                  <a:lnTo>
                    <a:pt x="270" y="458"/>
                  </a:lnTo>
                  <a:lnTo>
                    <a:pt x="270" y="462"/>
                  </a:lnTo>
                  <a:lnTo>
                    <a:pt x="270" y="466"/>
                  </a:lnTo>
                  <a:lnTo>
                    <a:pt x="266" y="472"/>
                  </a:lnTo>
                  <a:lnTo>
                    <a:pt x="264" y="474"/>
                  </a:lnTo>
                  <a:lnTo>
                    <a:pt x="258" y="480"/>
                  </a:lnTo>
                  <a:lnTo>
                    <a:pt x="248" y="488"/>
                  </a:lnTo>
                  <a:lnTo>
                    <a:pt x="240" y="494"/>
                  </a:lnTo>
                  <a:lnTo>
                    <a:pt x="234" y="500"/>
                  </a:lnTo>
                  <a:lnTo>
                    <a:pt x="232" y="500"/>
                  </a:lnTo>
                  <a:lnTo>
                    <a:pt x="230" y="502"/>
                  </a:lnTo>
                  <a:lnTo>
                    <a:pt x="228" y="506"/>
                  </a:lnTo>
                  <a:lnTo>
                    <a:pt x="224" y="510"/>
                  </a:lnTo>
                  <a:lnTo>
                    <a:pt x="220" y="514"/>
                  </a:lnTo>
                  <a:lnTo>
                    <a:pt x="218" y="518"/>
                  </a:lnTo>
                  <a:lnTo>
                    <a:pt x="216" y="522"/>
                  </a:lnTo>
                  <a:lnTo>
                    <a:pt x="216" y="524"/>
                  </a:lnTo>
                  <a:lnTo>
                    <a:pt x="218" y="524"/>
                  </a:lnTo>
                  <a:lnTo>
                    <a:pt x="220" y="522"/>
                  </a:lnTo>
                  <a:lnTo>
                    <a:pt x="224" y="524"/>
                  </a:lnTo>
                  <a:lnTo>
                    <a:pt x="226" y="526"/>
                  </a:lnTo>
                  <a:lnTo>
                    <a:pt x="230" y="530"/>
                  </a:lnTo>
                  <a:lnTo>
                    <a:pt x="240" y="538"/>
                  </a:lnTo>
                  <a:lnTo>
                    <a:pt x="240" y="540"/>
                  </a:lnTo>
                  <a:lnTo>
                    <a:pt x="244" y="540"/>
                  </a:lnTo>
                  <a:lnTo>
                    <a:pt x="248" y="542"/>
                  </a:lnTo>
                  <a:lnTo>
                    <a:pt x="254" y="544"/>
                  </a:lnTo>
                  <a:lnTo>
                    <a:pt x="258" y="546"/>
                  </a:lnTo>
                  <a:lnTo>
                    <a:pt x="262" y="548"/>
                  </a:lnTo>
                  <a:lnTo>
                    <a:pt x="264" y="552"/>
                  </a:lnTo>
                  <a:lnTo>
                    <a:pt x="278" y="568"/>
                  </a:lnTo>
                  <a:lnTo>
                    <a:pt x="282" y="572"/>
                  </a:lnTo>
                  <a:lnTo>
                    <a:pt x="290" y="562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99" name="Freeform 333"/>
            <p:cNvSpPr>
              <a:spLocks/>
            </p:cNvSpPr>
            <p:nvPr/>
          </p:nvSpPr>
          <p:spPr bwMode="gray">
            <a:xfrm>
              <a:off x="4479" y="3354"/>
              <a:ext cx="150" cy="756"/>
            </a:xfrm>
            <a:custGeom>
              <a:avLst/>
              <a:gdLst>
                <a:gd name="T0" fmla="*/ 130 w 150"/>
                <a:gd name="T1" fmla="*/ 742 h 756"/>
                <a:gd name="T2" fmla="*/ 102 w 150"/>
                <a:gd name="T3" fmla="*/ 748 h 756"/>
                <a:gd name="T4" fmla="*/ 92 w 150"/>
                <a:gd name="T5" fmla="*/ 748 h 756"/>
                <a:gd name="T6" fmla="*/ 54 w 150"/>
                <a:gd name="T7" fmla="*/ 716 h 756"/>
                <a:gd name="T8" fmla="*/ 70 w 150"/>
                <a:gd name="T9" fmla="*/ 688 h 756"/>
                <a:gd name="T10" fmla="*/ 58 w 150"/>
                <a:gd name="T11" fmla="*/ 678 h 756"/>
                <a:gd name="T12" fmla="*/ 42 w 150"/>
                <a:gd name="T13" fmla="*/ 678 h 756"/>
                <a:gd name="T14" fmla="*/ 34 w 150"/>
                <a:gd name="T15" fmla="*/ 686 h 756"/>
                <a:gd name="T16" fmla="*/ 0 w 150"/>
                <a:gd name="T17" fmla="*/ 622 h 756"/>
                <a:gd name="T18" fmla="*/ 8 w 150"/>
                <a:gd name="T19" fmla="*/ 540 h 756"/>
                <a:gd name="T20" fmla="*/ 30 w 150"/>
                <a:gd name="T21" fmla="*/ 452 h 756"/>
                <a:gd name="T22" fmla="*/ 28 w 150"/>
                <a:gd name="T23" fmla="*/ 398 h 756"/>
                <a:gd name="T24" fmla="*/ 48 w 150"/>
                <a:gd name="T25" fmla="*/ 368 h 756"/>
                <a:gd name="T26" fmla="*/ 46 w 150"/>
                <a:gd name="T27" fmla="*/ 336 h 756"/>
                <a:gd name="T28" fmla="*/ 38 w 150"/>
                <a:gd name="T29" fmla="*/ 352 h 756"/>
                <a:gd name="T30" fmla="*/ 36 w 150"/>
                <a:gd name="T31" fmla="*/ 372 h 756"/>
                <a:gd name="T32" fmla="*/ 30 w 150"/>
                <a:gd name="T33" fmla="*/ 380 h 756"/>
                <a:gd name="T34" fmla="*/ 50 w 150"/>
                <a:gd name="T35" fmla="*/ 260 h 756"/>
                <a:gd name="T36" fmla="*/ 56 w 150"/>
                <a:gd name="T37" fmla="*/ 214 h 756"/>
                <a:gd name="T38" fmla="*/ 66 w 150"/>
                <a:gd name="T39" fmla="*/ 184 h 756"/>
                <a:gd name="T40" fmla="*/ 66 w 150"/>
                <a:gd name="T41" fmla="*/ 166 h 756"/>
                <a:gd name="T42" fmla="*/ 68 w 150"/>
                <a:gd name="T43" fmla="*/ 150 h 756"/>
                <a:gd name="T44" fmla="*/ 70 w 150"/>
                <a:gd name="T45" fmla="*/ 134 h 756"/>
                <a:gd name="T46" fmla="*/ 68 w 150"/>
                <a:gd name="T47" fmla="*/ 110 h 756"/>
                <a:gd name="T48" fmla="*/ 72 w 150"/>
                <a:gd name="T49" fmla="*/ 88 h 756"/>
                <a:gd name="T50" fmla="*/ 64 w 150"/>
                <a:gd name="T51" fmla="*/ 30 h 756"/>
                <a:gd name="T52" fmla="*/ 46 w 150"/>
                <a:gd name="T53" fmla="*/ 10 h 756"/>
                <a:gd name="T54" fmla="*/ 60 w 150"/>
                <a:gd name="T55" fmla="*/ 6 h 756"/>
                <a:gd name="T56" fmla="*/ 74 w 150"/>
                <a:gd name="T57" fmla="*/ 8 h 756"/>
                <a:gd name="T58" fmla="*/ 100 w 150"/>
                <a:gd name="T59" fmla="*/ 46 h 756"/>
                <a:gd name="T60" fmla="*/ 110 w 150"/>
                <a:gd name="T61" fmla="*/ 106 h 756"/>
                <a:gd name="T62" fmla="*/ 116 w 150"/>
                <a:gd name="T63" fmla="*/ 108 h 756"/>
                <a:gd name="T64" fmla="*/ 118 w 150"/>
                <a:gd name="T65" fmla="*/ 116 h 756"/>
                <a:gd name="T66" fmla="*/ 114 w 150"/>
                <a:gd name="T67" fmla="*/ 126 h 756"/>
                <a:gd name="T68" fmla="*/ 104 w 150"/>
                <a:gd name="T69" fmla="*/ 146 h 756"/>
                <a:gd name="T70" fmla="*/ 88 w 150"/>
                <a:gd name="T71" fmla="*/ 178 h 756"/>
                <a:gd name="T72" fmla="*/ 82 w 150"/>
                <a:gd name="T73" fmla="*/ 214 h 756"/>
                <a:gd name="T74" fmla="*/ 80 w 150"/>
                <a:gd name="T75" fmla="*/ 326 h 756"/>
                <a:gd name="T76" fmla="*/ 68 w 150"/>
                <a:gd name="T77" fmla="*/ 344 h 756"/>
                <a:gd name="T78" fmla="*/ 58 w 150"/>
                <a:gd name="T79" fmla="*/ 370 h 756"/>
                <a:gd name="T80" fmla="*/ 60 w 150"/>
                <a:gd name="T81" fmla="*/ 398 h 756"/>
                <a:gd name="T82" fmla="*/ 56 w 150"/>
                <a:gd name="T83" fmla="*/ 420 h 756"/>
                <a:gd name="T84" fmla="*/ 56 w 150"/>
                <a:gd name="T85" fmla="*/ 458 h 756"/>
                <a:gd name="T86" fmla="*/ 54 w 150"/>
                <a:gd name="T87" fmla="*/ 470 h 756"/>
                <a:gd name="T88" fmla="*/ 58 w 150"/>
                <a:gd name="T89" fmla="*/ 478 h 756"/>
                <a:gd name="T90" fmla="*/ 56 w 150"/>
                <a:gd name="T91" fmla="*/ 516 h 756"/>
                <a:gd name="T92" fmla="*/ 46 w 150"/>
                <a:gd name="T93" fmla="*/ 526 h 756"/>
                <a:gd name="T94" fmla="*/ 38 w 150"/>
                <a:gd name="T95" fmla="*/ 554 h 756"/>
                <a:gd name="T96" fmla="*/ 38 w 150"/>
                <a:gd name="T97" fmla="*/ 618 h 756"/>
                <a:gd name="T98" fmla="*/ 38 w 150"/>
                <a:gd name="T99" fmla="*/ 642 h 756"/>
                <a:gd name="T100" fmla="*/ 90 w 150"/>
                <a:gd name="T101" fmla="*/ 658 h 756"/>
                <a:gd name="T102" fmla="*/ 92 w 150"/>
                <a:gd name="T103" fmla="*/ 676 h 756"/>
                <a:gd name="T104" fmla="*/ 150 w 150"/>
                <a:gd name="T105" fmla="*/ 748 h 75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50"/>
                <a:gd name="T160" fmla="*/ 0 h 756"/>
                <a:gd name="T161" fmla="*/ 150 w 150"/>
                <a:gd name="T162" fmla="*/ 756 h 75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50" h="756">
                  <a:moveTo>
                    <a:pt x="150" y="748"/>
                  </a:moveTo>
                  <a:lnTo>
                    <a:pt x="144" y="752"/>
                  </a:lnTo>
                  <a:lnTo>
                    <a:pt x="136" y="748"/>
                  </a:lnTo>
                  <a:lnTo>
                    <a:pt x="130" y="742"/>
                  </a:lnTo>
                  <a:lnTo>
                    <a:pt x="122" y="744"/>
                  </a:lnTo>
                  <a:lnTo>
                    <a:pt x="112" y="750"/>
                  </a:lnTo>
                  <a:lnTo>
                    <a:pt x="106" y="756"/>
                  </a:lnTo>
                  <a:lnTo>
                    <a:pt x="102" y="748"/>
                  </a:lnTo>
                  <a:lnTo>
                    <a:pt x="104" y="738"/>
                  </a:lnTo>
                  <a:lnTo>
                    <a:pt x="102" y="732"/>
                  </a:lnTo>
                  <a:lnTo>
                    <a:pt x="92" y="736"/>
                  </a:lnTo>
                  <a:lnTo>
                    <a:pt x="92" y="748"/>
                  </a:lnTo>
                  <a:lnTo>
                    <a:pt x="76" y="748"/>
                  </a:lnTo>
                  <a:lnTo>
                    <a:pt x="70" y="728"/>
                  </a:lnTo>
                  <a:lnTo>
                    <a:pt x="54" y="730"/>
                  </a:lnTo>
                  <a:lnTo>
                    <a:pt x="54" y="716"/>
                  </a:lnTo>
                  <a:lnTo>
                    <a:pt x="66" y="712"/>
                  </a:lnTo>
                  <a:lnTo>
                    <a:pt x="72" y="694"/>
                  </a:lnTo>
                  <a:lnTo>
                    <a:pt x="72" y="690"/>
                  </a:lnTo>
                  <a:lnTo>
                    <a:pt x="70" y="688"/>
                  </a:lnTo>
                  <a:lnTo>
                    <a:pt x="66" y="684"/>
                  </a:lnTo>
                  <a:lnTo>
                    <a:pt x="62" y="682"/>
                  </a:lnTo>
                  <a:lnTo>
                    <a:pt x="60" y="680"/>
                  </a:lnTo>
                  <a:lnTo>
                    <a:pt x="58" y="678"/>
                  </a:lnTo>
                  <a:lnTo>
                    <a:pt x="56" y="676"/>
                  </a:lnTo>
                  <a:lnTo>
                    <a:pt x="50" y="676"/>
                  </a:lnTo>
                  <a:lnTo>
                    <a:pt x="46" y="676"/>
                  </a:lnTo>
                  <a:lnTo>
                    <a:pt x="42" y="678"/>
                  </a:lnTo>
                  <a:lnTo>
                    <a:pt x="38" y="680"/>
                  </a:lnTo>
                  <a:lnTo>
                    <a:pt x="36" y="682"/>
                  </a:lnTo>
                  <a:lnTo>
                    <a:pt x="34" y="684"/>
                  </a:lnTo>
                  <a:lnTo>
                    <a:pt x="34" y="686"/>
                  </a:lnTo>
                  <a:lnTo>
                    <a:pt x="2" y="654"/>
                  </a:lnTo>
                  <a:lnTo>
                    <a:pt x="0" y="642"/>
                  </a:lnTo>
                  <a:lnTo>
                    <a:pt x="0" y="622"/>
                  </a:lnTo>
                  <a:lnTo>
                    <a:pt x="0" y="600"/>
                  </a:lnTo>
                  <a:lnTo>
                    <a:pt x="4" y="576"/>
                  </a:lnTo>
                  <a:lnTo>
                    <a:pt x="6" y="554"/>
                  </a:lnTo>
                  <a:lnTo>
                    <a:pt x="8" y="540"/>
                  </a:lnTo>
                  <a:lnTo>
                    <a:pt x="8" y="534"/>
                  </a:lnTo>
                  <a:lnTo>
                    <a:pt x="26" y="510"/>
                  </a:lnTo>
                  <a:lnTo>
                    <a:pt x="30" y="484"/>
                  </a:lnTo>
                  <a:lnTo>
                    <a:pt x="30" y="452"/>
                  </a:lnTo>
                  <a:lnTo>
                    <a:pt x="16" y="432"/>
                  </a:lnTo>
                  <a:lnTo>
                    <a:pt x="34" y="414"/>
                  </a:lnTo>
                  <a:lnTo>
                    <a:pt x="36" y="398"/>
                  </a:lnTo>
                  <a:lnTo>
                    <a:pt x="28" y="398"/>
                  </a:lnTo>
                  <a:lnTo>
                    <a:pt x="32" y="388"/>
                  </a:lnTo>
                  <a:lnTo>
                    <a:pt x="38" y="388"/>
                  </a:lnTo>
                  <a:lnTo>
                    <a:pt x="46" y="384"/>
                  </a:lnTo>
                  <a:lnTo>
                    <a:pt x="48" y="368"/>
                  </a:lnTo>
                  <a:lnTo>
                    <a:pt x="48" y="358"/>
                  </a:lnTo>
                  <a:lnTo>
                    <a:pt x="50" y="348"/>
                  </a:lnTo>
                  <a:lnTo>
                    <a:pt x="54" y="332"/>
                  </a:lnTo>
                  <a:lnTo>
                    <a:pt x="46" y="336"/>
                  </a:lnTo>
                  <a:lnTo>
                    <a:pt x="42" y="344"/>
                  </a:lnTo>
                  <a:lnTo>
                    <a:pt x="40" y="346"/>
                  </a:lnTo>
                  <a:lnTo>
                    <a:pt x="40" y="348"/>
                  </a:lnTo>
                  <a:lnTo>
                    <a:pt x="38" y="352"/>
                  </a:lnTo>
                  <a:lnTo>
                    <a:pt x="38" y="356"/>
                  </a:lnTo>
                  <a:lnTo>
                    <a:pt x="38" y="362"/>
                  </a:lnTo>
                  <a:lnTo>
                    <a:pt x="38" y="368"/>
                  </a:lnTo>
                  <a:lnTo>
                    <a:pt x="36" y="372"/>
                  </a:lnTo>
                  <a:lnTo>
                    <a:pt x="34" y="376"/>
                  </a:lnTo>
                  <a:lnTo>
                    <a:pt x="32" y="378"/>
                  </a:lnTo>
                  <a:lnTo>
                    <a:pt x="30" y="378"/>
                  </a:lnTo>
                  <a:lnTo>
                    <a:pt x="30" y="380"/>
                  </a:lnTo>
                  <a:lnTo>
                    <a:pt x="28" y="352"/>
                  </a:lnTo>
                  <a:lnTo>
                    <a:pt x="40" y="314"/>
                  </a:lnTo>
                  <a:lnTo>
                    <a:pt x="46" y="282"/>
                  </a:lnTo>
                  <a:lnTo>
                    <a:pt x="50" y="260"/>
                  </a:lnTo>
                  <a:lnTo>
                    <a:pt x="50" y="244"/>
                  </a:lnTo>
                  <a:lnTo>
                    <a:pt x="50" y="240"/>
                  </a:lnTo>
                  <a:lnTo>
                    <a:pt x="50" y="228"/>
                  </a:lnTo>
                  <a:lnTo>
                    <a:pt x="56" y="214"/>
                  </a:lnTo>
                  <a:lnTo>
                    <a:pt x="60" y="200"/>
                  </a:lnTo>
                  <a:lnTo>
                    <a:pt x="64" y="190"/>
                  </a:lnTo>
                  <a:lnTo>
                    <a:pt x="66" y="186"/>
                  </a:lnTo>
                  <a:lnTo>
                    <a:pt x="66" y="184"/>
                  </a:lnTo>
                  <a:lnTo>
                    <a:pt x="66" y="182"/>
                  </a:lnTo>
                  <a:lnTo>
                    <a:pt x="66" y="176"/>
                  </a:lnTo>
                  <a:lnTo>
                    <a:pt x="66" y="172"/>
                  </a:lnTo>
                  <a:lnTo>
                    <a:pt x="66" y="166"/>
                  </a:lnTo>
                  <a:lnTo>
                    <a:pt x="66" y="164"/>
                  </a:lnTo>
                  <a:lnTo>
                    <a:pt x="68" y="160"/>
                  </a:lnTo>
                  <a:lnTo>
                    <a:pt x="68" y="154"/>
                  </a:lnTo>
                  <a:lnTo>
                    <a:pt x="68" y="150"/>
                  </a:lnTo>
                  <a:lnTo>
                    <a:pt x="70" y="146"/>
                  </a:lnTo>
                  <a:lnTo>
                    <a:pt x="70" y="142"/>
                  </a:lnTo>
                  <a:lnTo>
                    <a:pt x="70" y="140"/>
                  </a:lnTo>
                  <a:lnTo>
                    <a:pt x="70" y="134"/>
                  </a:lnTo>
                  <a:lnTo>
                    <a:pt x="70" y="128"/>
                  </a:lnTo>
                  <a:lnTo>
                    <a:pt x="70" y="122"/>
                  </a:lnTo>
                  <a:lnTo>
                    <a:pt x="70" y="116"/>
                  </a:lnTo>
                  <a:lnTo>
                    <a:pt x="68" y="110"/>
                  </a:lnTo>
                  <a:lnTo>
                    <a:pt x="70" y="106"/>
                  </a:lnTo>
                  <a:lnTo>
                    <a:pt x="70" y="100"/>
                  </a:lnTo>
                  <a:lnTo>
                    <a:pt x="72" y="96"/>
                  </a:lnTo>
                  <a:lnTo>
                    <a:pt x="72" y="88"/>
                  </a:lnTo>
                  <a:lnTo>
                    <a:pt x="74" y="74"/>
                  </a:lnTo>
                  <a:lnTo>
                    <a:pt x="72" y="56"/>
                  </a:lnTo>
                  <a:lnTo>
                    <a:pt x="68" y="36"/>
                  </a:lnTo>
                  <a:lnTo>
                    <a:pt x="64" y="30"/>
                  </a:lnTo>
                  <a:lnTo>
                    <a:pt x="60" y="22"/>
                  </a:lnTo>
                  <a:lnTo>
                    <a:pt x="54" y="16"/>
                  </a:lnTo>
                  <a:lnTo>
                    <a:pt x="48" y="12"/>
                  </a:lnTo>
                  <a:lnTo>
                    <a:pt x="46" y="10"/>
                  </a:lnTo>
                  <a:lnTo>
                    <a:pt x="50" y="8"/>
                  </a:lnTo>
                  <a:lnTo>
                    <a:pt x="54" y="8"/>
                  </a:lnTo>
                  <a:lnTo>
                    <a:pt x="60" y="6"/>
                  </a:lnTo>
                  <a:lnTo>
                    <a:pt x="66" y="2"/>
                  </a:lnTo>
                  <a:lnTo>
                    <a:pt x="72" y="0"/>
                  </a:lnTo>
                  <a:lnTo>
                    <a:pt x="72" y="2"/>
                  </a:lnTo>
                  <a:lnTo>
                    <a:pt x="74" y="8"/>
                  </a:lnTo>
                  <a:lnTo>
                    <a:pt x="80" y="18"/>
                  </a:lnTo>
                  <a:lnTo>
                    <a:pt x="90" y="34"/>
                  </a:lnTo>
                  <a:lnTo>
                    <a:pt x="98" y="46"/>
                  </a:lnTo>
                  <a:lnTo>
                    <a:pt x="100" y="46"/>
                  </a:lnTo>
                  <a:lnTo>
                    <a:pt x="100" y="48"/>
                  </a:lnTo>
                  <a:lnTo>
                    <a:pt x="102" y="52"/>
                  </a:lnTo>
                  <a:lnTo>
                    <a:pt x="102" y="60"/>
                  </a:lnTo>
                  <a:lnTo>
                    <a:pt x="110" y="106"/>
                  </a:lnTo>
                  <a:lnTo>
                    <a:pt x="112" y="106"/>
                  </a:lnTo>
                  <a:lnTo>
                    <a:pt x="114" y="108"/>
                  </a:lnTo>
                  <a:lnTo>
                    <a:pt x="116" y="108"/>
                  </a:lnTo>
                  <a:lnTo>
                    <a:pt x="118" y="106"/>
                  </a:lnTo>
                  <a:lnTo>
                    <a:pt x="118" y="108"/>
                  </a:lnTo>
                  <a:lnTo>
                    <a:pt x="118" y="110"/>
                  </a:lnTo>
                  <a:lnTo>
                    <a:pt x="118" y="116"/>
                  </a:lnTo>
                  <a:lnTo>
                    <a:pt x="118" y="120"/>
                  </a:lnTo>
                  <a:lnTo>
                    <a:pt x="118" y="124"/>
                  </a:lnTo>
                  <a:lnTo>
                    <a:pt x="116" y="124"/>
                  </a:lnTo>
                  <a:lnTo>
                    <a:pt x="114" y="126"/>
                  </a:lnTo>
                  <a:lnTo>
                    <a:pt x="112" y="128"/>
                  </a:lnTo>
                  <a:lnTo>
                    <a:pt x="108" y="132"/>
                  </a:lnTo>
                  <a:lnTo>
                    <a:pt x="106" y="138"/>
                  </a:lnTo>
                  <a:lnTo>
                    <a:pt x="104" y="146"/>
                  </a:lnTo>
                  <a:lnTo>
                    <a:pt x="102" y="150"/>
                  </a:lnTo>
                  <a:lnTo>
                    <a:pt x="98" y="158"/>
                  </a:lnTo>
                  <a:lnTo>
                    <a:pt x="92" y="168"/>
                  </a:lnTo>
                  <a:lnTo>
                    <a:pt x="88" y="178"/>
                  </a:lnTo>
                  <a:lnTo>
                    <a:pt x="86" y="186"/>
                  </a:lnTo>
                  <a:lnTo>
                    <a:pt x="84" y="192"/>
                  </a:lnTo>
                  <a:lnTo>
                    <a:pt x="84" y="200"/>
                  </a:lnTo>
                  <a:lnTo>
                    <a:pt x="82" y="214"/>
                  </a:lnTo>
                  <a:lnTo>
                    <a:pt x="84" y="232"/>
                  </a:lnTo>
                  <a:lnTo>
                    <a:pt x="82" y="322"/>
                  </a:lnTo>
                  <a:lnTo>
                    <a:pt x="82" y="324"/>
                  </a:lnTo>
                  <a:lnTo>
                    <a:pt x="80" y="326"/>
                  </a:lnTo>
                  <a:lnTo>
                    <a:pt x="76" y="330"/>
                  </a:lnTo>
                  <a:lnTo>
                    <a:pt x="74" y="334"/>
                  </a:lnTo>
                  <a:lnTo>
                    <a:pt x="70" y="338"/>
                  </a:lnTo>
                  <a:lnTo>
                    <a:pt x="68" y="344"/>
                  </a:lnTo>
                  <a:lnTo>
                    <a:pt x="66" y="348"/>
                  </a:lnTo>
                  <a:lnTo>
                    <a:pt x="64" y="350"/>
                  </a:lnTo>
                  <a:lnTo>
                    <a:pt x="60" y="368"/>
                  </a:lnTo>
                  <a:lnTo>
                    <a:pt x="58" y="370"/>
                  </a:lnTo>
                  <a:lnTo>
                    <a:pt x="58" y="372"/>
                  </a:lnTo>
                  <a:lnTo>
                    <a:pt x="60" y="380"/>
                  </a:lnTo>
                  <a:lnTo>
                    <a:pt x="58" y="390"/>
                  </a:lnTo>
                  <a:lnTo>
                    <a:pt x="60" y="398"/>
                  </a:lnTo>
                  <a:lnTo>
                    <a:pt x="58" y="410"/>
                  </a:lnTo>
                  <a:lnTo>
                    <a:pt x="54" y="412"/>
                  </a:lnTo>
                  <a:lnTo>
                    <a:pt x="54" y="420"/>
                  </a:lnTo>
                  <a:lnTo>
                    <a:pt x="56" y="420"/>
                  </a:lnTo>
                  <a:lnTo>
                    <a:pt x="56" y="424"/>
                  </a:lnTo>
                  <a:lnTo>
                    <a:pt x="56" y="436"/>
                  </a:lnTo>
                  <a:lnTo>
                    <a:pt x="56" y="448"/>
                  </a:lnTo>
                  <a:lnTo>
                    <a:pt x="56" y="458"/>
                  </a:lnTo>
                  <a:lnTo>
                    <a:pt x="56" y="462"/>
                  </a:lnTo>
                  <a:lnTo>
                    <a:pt x="54" y="466"/>
                  </a:lnTo>
                  <a:lnTo>
                    <a:pt x="54" y="468"/>
                  </a:lnTo>
                  <a:lnTo>
                    <a:pt x="54" y="470"/>
                  </a:lnTo>
                  <a:lnTo>
                    <a:pt x="54" y="472"/>
                  </a:lnTo>
                  <a:lnTo>
                    <a:pt x="56" y="474"/>
                  </a:lnTo>
                  <a:lnTo>
                    <a:pt x="56" y="476"/>
                  </a:lnTo>
                  <a:lnTo>
                    <a:pt x="58" y="478"/>
                  </a:lnTo>
                  <a:lnTo>
                    <a:pt x="58" y="484"/>
                  </a:lnTo>
                  <a:lnTo>
                    <a:pt x="58" y="496"/>
                  </a:lnTo>
                  <a:lnTo>
                    <a:pt x="58" y="508"/>
                  </a:lnTo>
                  <a:lnTo>
                    <a:pt x="56" y="516"/>
                  </a:lnTo>
                  <a:lnTo>
                    <a:pt x="56" y="518"/>
                  </a:lnTo>
                  <a:lnTo>
                    <a:pt x="52" y="520"/>
                  </a:lnTo>
                  <a:lnTo>
                    <a:pt x="50" y="522"/>
                  </a:lnTo>
                  <a:lnTo>
                    <a:pt x="46" y="526"/>
                  </a:lnTo>
                  <a:lnTo>
                    <a:pt x="42" y="530"/>
                  </a:lnTo>
                  <a:lnTo>
                    <a:pt x="40" y="534"/>
                  </a:lnTo>
                  <a:lnTo>
                    <a:pt x="38" y="540"/>
                  </a:lnTo>
                  <a:lnTo>
                    <a:pt x="38" y="554"/>
                  </a:lnTo>
                  <a:lnTo>
                    <a:pt x="38" y="574"/>
                  </a:lnTo>
                  <a:lnTo>
                    <a:pt x="38" y="594"/>
                  </a:lnTo>
                  <a:lnTo>
                    <a:pt x="38" y="612"/>
                  </a:lnTo>
                  <a:lnTo>
                    <a:pt x="38" y="618"/>
                  </a:lnTo>
                  <a:lnTo>
                    <a:pt x="36" y="620"/>
                  </a:lnTo>
                  <a:lnTo>
                    <a:pt x="36" y="624"/>
                  </a:lnTo>
                  <a:lnTo>
                    <a:pt x="38" y="630"/>
                  </a:lnTo>
                  <a:lnTo>
                    <a:pt x="38" y="642"/>
                  </a:lnTo>
                  <a:lnTo>
                    <a:pt x="50" y="656"/>
                  </a:lnTo>
                  <a:lnTo>
                    <a:pt x="88" y="656"/>
                  </a:lnTo>
                  <a:lnTo>
                    <a:pt x="90" y="656"/>
                  </a:lnTo>
                  <a:lnTo>
                    <a:pt x="90" y="658"/>
                  </a:lnTo>
                  <a:lnTo>
                    <a:pt x="90" y="660"/>
                  </a:lnTo>
                  <a:lnTo>
                    <a:pt x="90" y="662"/>
                  </a:lnTo>
                  <a:lnTo>
                    <a:pt x="90" y="668"/>
                  </a:lnTo>
                  <a:lnTo>
                    <a:pt x="92" y="676"/>
                  </a:lnTo>
                  <a:lnTo>
                    <a:pt x="92" y="700"/>
                  </a:lnTo>
                  <a:lnTo>
                    <a:pt x="96" y="726"/>
                  </a:lnTo>
                  <a:lnTo>
                    <a:pt x="136" y="728"/>
                  </a:lnTo>
                  <a:lnTo>
                    <a:pt x="150" y="748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00" name="Freeform 334"/>
            <p:cNvSpPr>
              <a:spLocks/>
            </p:cNvSpPr>
            <p:nvPr/>
          </p:nvSpPr>
          <p:spPr bwMode="gray">
            <a:xfrm>
              <a:off x="4659" y="3404"/>
              <a:ext cx="110" cy="126"/>
            </a:xfrm>
            <a:custGeom>
              <a:avLst/>
              <a:gdLst>
                <a:gd name="T0" fmla="*/ 110 w 110"/>
                <a:gd name="T1" fmla="*/ 94 h 126"/>
                <a:gd name="T2" fmla="*/ 108 w 110"/>
                <a:gd name="T3" fmla="*/ 84 h 126"/>
                <a:gd name="T4" fmla="*/ 104 w 110"/>
                <a:gd name="T5" fmla="*/ 76 h 126"/>
                <a:gd name="T6" fmla="*/ 102 w 110"/>
                <a:gd name="T7" fmla="*/ 72 h 126"/>
                <a:gd name="T8" fmla="*/ 98 w 110"/>
                <a:gd name="T9" fmla="*/ 70 h 126"/>
                <a:gd name="T10" fmla="*/ 92 w 110"/>
                <a:gd name="T11" fmla="*/ 70 h 126"/>
                <a:gd name="T12" fmla="*/ 90 w 110"/>
                <a:gd name="T13" fmla="*/ 72 h 126"/>
                <a:gd name="T14" fmla="*/ 76 w 110"/>
                <a:gd name="T15" fmla="*/ 68 h 126"/>
                <a:gd name="T16" fmla="*/ 72 w 110"/>
                <a:gd name="T17" fmla="*/ 64 h 126"/>
                <a:gd name="T18" fmla="*/ 72 w 110"/>
                <a:gd name="T19" fmla="*/ 54 h 126"/>
                <a:gd name="T20" fmla="*/ 68 w 110"/>
                <a:gd name="T21" fmla="*/ 32 h 126"/>
                <a:gd name="T22" fmla="*/ 68 w 110"/>
                <a:gd name="T23" fmla="*/ 24 h 126"/>
                <a:gd name="T24" fmla="*/ 68 w 110"/>
                <a:gd name="T25" fmla="*/ 18 h 126"/>
                <a:gd name="T26" fmla="*/ 68 w 110"/>
                <a:gd name="T27" fmla="*/ 18 h 126"/>
                <a:gd name="T28" fmla="*/ 64 w 110"/>
                <a:gd name="T29" fmla="*/ 16 h 126"/>
                <a:gd name="T30" fmla="*/ 56 w 110"/>
                <a:gd name="T31" fmla="*/ 8 h 126"/>
                <a:gd name="T32" fmla="*/ 46 w 110"/>
                <a:gd name="T33" fmla="*/ 2 h 126"/>
                <a:gd name="T34" fmla="*/ 36 w 110"/>
                <a:gd name="T35" fmla="*/ 0 h 126"/>
                <a:gd name="T36" fmla="*/ 30 w 110"/>
                <a:gd name="T37" fmla="*/ 4 h 126"/>
                <a:gd name="T38" fmla="*/ 18 w 110"/>
                <a:gd name="T39" fmla="*/ 10 h 126"/>
                <a:gd name="T40" fmla="*/ 8 w 110"/>
                <a:gd name="T41" fmla="*/ 24 h 126"/>
                <a:gd name="T42" fmla="*/ 6 w 110"/>
                <a:gd name="T43" fmla="*/ 28 h 126"/>
                <a:gd name="T44" fmla="*/ 2 w 110"/>
                <a:gd name="T45" fmla="*/ 38 h 126"/>
                <a:gd name="T46" fmla="*/ 0 w 110"/>
                <a:gd name="T47" fmla="*/ 52 h 126"/>
                <a:gd name="T48" fmla="*/ 2 w 110"/>
                <a:gd name="T49" fmla="*/ 56 h 126"/>
                <a:gd name="T50" fmla="*/ 10 w 110"/>
                <a:gd name="T51" fmla="*/ 60 h 126"/>
                <a:gd name="T52" fmla="*/ 32 w 110"/>
                <a:gd name="T53" fmla="*/ 72 h 126"/>
                <a:gd name="T54" fmla="*/ 50 w 110"/>
                <a:gd name="T55" fmla="*/ 126 h 126"/>
                <a:gd name="T56" fmla="*/ 102 w 110"/>
                <a:gd name="T57" fmla="*/ 124 h 126"/>
                <a:gd name="T58" fmla="*/ 104 w 110"/>
                <a:gd name="T59" fmla="*/ 116 h 126"/>
                <a:gd name="T60" fmla="*/ 106 w 110"/>
                <a:gd name="T61" fmla="*/ 110 h 126"/>
                <a:gd name="T62" fmla="*/ 106 w 110"/>
                <a:gd name="T63" fmla="*/ 104 h 126"/>
                <a:gd name="T64" fmla="*/ 108 w 110"/>
                <a:gd name="T65" fmla="*/ 96 h 12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0"/>
                <a:gd name="T100" fmla="*/ 0 h 126"/>
                <a:gd name="T101" fmla="*/ 110 w 110"/>
                <a:gd name="T102" fmla="*/ 126 h 12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0" h="126">
                  <a:moveTo>
                    <a:pt x="108" y="96"/>
                  </a:moveTo>
                  <a:lnTo>
                    <a:pt x="110" y="94"/>
                  </a:lnTo>
                  <a:lnTo>
                    <a:pt x="108" y="90"/>
                  </a:lnTo>
                  <a:lnTo>
                    <a:pt x="108" y="84"/>
                  </a:lnTo>
                  <a:lnTo>
                    <a:pt x="106" y="80"/>
                  </a:lnTo>
                  <a:lnTo>
                    <a:pt x="104" y="76"/>
                  </a:lnTo>
                  <a:lnTo>
                    <a:pt x="102" y="72"/>
                  </a:lnTo>
                  <a:lnTo>
                    <a:pt x="100" y="70"/>
                  </a:lnTo>
                  <a:lnTo>
                    <a:pt x="98" y="70"/>
                  </a:lnTo>
                  <a:lnTo>
                    <a:pt x="94" y="70"/>
                  </a:lnTo>
                  <a:lnTo>
                    <a:pt x="92" y="70"/>
                  </a:lnTo>
                  <a:lnTo>
                    <a:pt x="90" y="70"/>
                  </a:lnTo>
                  <a:lnTo>
                    <a:pt x="90" y="72"/>
                  </a:lnTo>
                  <a:lnTo>
                    <a:pt x="78" y="68"/>
                  </a:lnTo>
                  <a:lnTo>
                    <a:pt x="76" y="68"/>
                  </a:lnTo>
                  <a:lnTo>
                    <a:pt x="74" y="66"/>
                  </a:lnTo>
                  <a:lnTo>
                    <a:pt x="72" y="64"/>
                  </a:lnTo>
                  <a:lnTo>
                    <a:pt x="72" y="54"/>
                  </a:lnTo>
                  <a:lnTo>
                    <a:pt x="70" y="42"/>
                  </a:lnTo>
                  <a:lnTo>
                    <a:pt x="68" y="32"/>
                  </a:lnTo>
                  <a:lnTo>
                    <a:pt x="68" y="28"/>
                  </a:lnTo>
                  <a:lnTo>
                    <a:pt x="68" y="24"/>
                  </a:lnTo>
                  <a:lnTo>
                    <a:pt x="68" y="20"/>
                  </a:lnTo>
                  <a:lnTo>
                    <a:pt x="68" y="18"/>
                  </a:lnTo>
                  <a:lnTo>
                    <a:pt x="66" y="18"/>
                  </a:lnTo>
                  <a:lnTo>
                    <a:pt x="64" y="16"/>
                  </a:lnTo>
                  <a:lnTo>
                    <a:pt x="60" y="12"/>
                  </a:lnTo>
                  <a:lnTo>
                    <a:pt x="56" y="8"/>
                  </a:lnTo>
                  <a:lnTo>
                    <a:pt x="52" y="6"/>
                  </a:lnTo>
                  <a:lnTo>
                    <a:pt x="46" y="2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0" y="4"/>
                  </a:lnTo>
                  <a:lnTo>
                    <a:pt x="24" y="6"/>
                  </a:lnTo>
                  <a:lnTo>
                    <a:pt x="18" y="10"/>
                  </a:lnTo>
                  <a:lnTo>
                    <a:pt x="12" y="16"/>
                  </a:lnTo>
                  <a:lnTo>
                    <a:pt x="8" y="24"/>
                  </a:lnTo>
                  <a:lnTo>
                    <a:pt x="6" y="24"/>
                  </a:lnTo>
                  <a:lnTo>
                    <a:pt x="6" y="28"/>
                  </a:lnTo>
                  <a:lnTo>
                    <a:pt x="4" y="32"/>
                  </a:lnTo>
                  <a:lnTo>
                    <a:pt x="2" y="38"/>
                  </a:lnTo>
                  <a:lnTo>
                    <a:pt x="0" y="46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2" y="56"/>
                  </a:lnTo>
                  <a:lnTo>
                    <a:pt x="6" y="58"/>
                  </a:lnTo>
                  <a:lnTo>
                    <a:pt x="10" y="60"/>
                  </a:lnTo>
                  <a:lnTo>
                    <a:pt x="26" y="66"/>
                  </a:lnTo>
                  <a:lnTo>
                    <a:pt x="32" y="72"/>
                  </a:lnTo>
                  <a:lnTo>
                    <a:pt x="66" y="90"/>
                  </a:lnTo>
                  <a:lnTo>
                    <a:pt x="50" y="126"/>
                  </a:lnTo>
                  <a:lnTo>
                    <a:pt x="102" y="126"/>
                  </a:lnTo>
                  <a:lnTo>
                    <a:pt x="102" y="124"/>
                  </a:lnTo>
                  <a:lnTo>
                    <a:pt x="102" y="120"/>
                  </a:lnTo>
                  <a:lnTo>
                    <a:pt x="104" y="116"/>
                  </a:lnTo>
                  <a:lnTo>
                    <a:pt x="106" y="112"/>
                  </a:lnTo>
                  <a:lnTo>
                    <a:pt x="106" y="110"/>
                  </a:lnTo>
                  <a:lnTo>
                    <a:pt x="106" y="108"/>
                  </a:lnTo>
                  <a:lnTo>
                    <a:pt x="106" y="104"/>
                  </a:lnTo>
                  <a:lnTo>
                    <a:pt x="108" y="98"/>
                  </a:lnTo>
                  <a:lnTo>
                    <a:pt x="108" y="96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01" name="Freeform 335"/>
            <p:cNvSpPr>
              <a:spLocks/>
            </p:cNvSpPr>
            <p:nvPr/>
          </p:nvSpPr>
          <p:spPr bwMode="gray">
            <a:xfrm>
              <a:off x="4335" y="2928"/>
              <a:ext cx="52" cy="70"/>
            </a:xfrm>
            <a:custGeom>
              <a:avLst/>
              <a:gdLst>
                <a:gd name="T0" fmla="*/ 50 w 52"/>
                <a:gd name="T1" fmla="*/ 64 h 70"/>
                <a:gd name="T2" fmla="*/ 46 w 52"/>
                <a:gd name="T3" fmla="*/ 60 h 70"/>
                <a:gd name="T4" fmla="*/ 44 w 52"/>
                <a:gd name="T5" fmla="*/ 54 h 70"/>
                <a:gd name="T6" fmla="*/ 46 w 52"/>
                <a:gd name="T7" fmla="*/ 46 h 70"/>
                <a:gd name="T8" fmla="*/ 48 w 52"/>
                <a:gd name="T9" fmla="*/ 42 h 70"/>
                <a:gd name="T10" fmla="*/ 48 w 52"/>
                <a:gd name="T11" fmla="*/ 36 h 70"/>
                <a:gd name="T12" fmla="*/ 48 w 52"/>
                <a:gd name="T13" fmla="*/ 32 h 70"/>
                <a:gd name="T14" fmla="*/ 50 w 52"/>
                <a:gd name="T15" fmla="*/ 20 h 70"/>
                <a:gd name="T16" fmla="*/ 52 w 52"/>
                <a:gd name="T17" fmla="*/ 10 h 70"/>
                <a:gd name="T18" fmla="*/ 52 w 52"/>
                <a:gd name="T19" fmla="*/ 6 h 70"/>
                <a:gd name="T20" fmla="*/ 52 w 52"/>
                <a:gd name="T21" fmla="*/ 0 h 70"/>
                <a:gd name="T22" fmla="*/ 48 w 52"/>
                <a:gd name="T23" fmla="*/ 0 h 70"/>
                <a:gd name="T24" fmla="*/ 44 w 52"/>
                <a:gd name="T25" fmla="*/ 0 h 70"/>
                <a:gd name="T26" fmla="*/ 40 w 52"/>
                <a:gd name="T27" fmla="*/ 2 h 70"/>
                <a:gd name="T28" fmla="*/ 36 w 52"/>
                <a:gd name="T29" fmla="*/ 0 h 70"/>
                <a:gd name="T30" fmla="*/ 34 w 52"/>
                <a:gd name="T31" fmla="*/ 2 h 70"/>
                <a:gd name="T32" fmla="*/ 30 w 52"/>
                <a:gd name="T33" fmla="*/ 10 h 70"/>
                <a:gd name="T34" fmla="*/ 28 w 52"/>
                <a:gd name="T35" fmla="*/ 14 h 70"/>
                <a:gd name="T36" fmla="*/ 24 w 52"/>
                <a:gd name="T37" fmla="*/ 20 h 70"/>
                <a:gd name="T38" fmla="*/ 20 w 52"/>
                <a:gd name="T39" fmla="*/ 22 h 70"/>
                <a:gd name="T40" fmla="*/ 16 w 52"/>
                <a:gd name="T41" fmla="*/ 24 h 70"/>
                <a:gd name="T42" fmla="*/ 14 w 52"/>
                <a:gd name="T43" fmla="*/ 28 h 70"/>
                <a:gd name="T44" fmla="*/ 14 w 52"/>
                <a:gd name="T45" fmla="*/ 32 h 70"/>
                <a:gd name="T46" fmla="*/ 10 w 52"/>
                <a:gd name="T47" fmla="*/ 36 h 70"/>
                <a:gd name="T48" fmla="*/ 8 w 52"/>
                <a:gd name="T49" fmla="*/ 38 h 70"/>
                <a:gd name="T50" fmla="*/ 6 w 52"/>
                <a:gd name="T51" fmla="*/ 40 h 70"/>
                <a:gd name="T52" fmla="*/ 6 w 52"/>
                <a:gd name="T53" fmla="*/ 42 h 70"/>
                <a:gd name="T54" fmla="*/ 4 w 52"/>
                <a:gd name="T55" fmla="*/ 44 h 70"/>
                <a:gd name="T56" fmla="*/ 2 w 52"/>
                <a:gd name="T57" fmla="*/ 44 h 70"/>
                <a:gd name="T58" fmla="*/ 0 w 52"/>
                <a:gd name="T59" fmla="*/ 42 h 70"/>
                <a:gd name="T60" fmla="*/ 0 w 52"/>
                <a:gd name="T61" fmla="*/ 44 h 70"/>
                <a:gd name="T62" fmla="*/ 8 w 52"/>
                <a:gd name="T63" fmla="*/ 52 h 70"/>
                <a:gd name="T64" fmla="*/ 12 w 52"/>
                <a:gd name="T65" fmla="*/ 60 h 70"/>
                <a:gd name="T66" fmla="*/ 16 w 52"/>
                <a:gd name="T67" fmla="*/ 64 h 70"/>
                <a:gd name="T68" fmla="*/ 20 w 52"/>
                <a:gd name="T69" fmla="*/ 62 h 70"/>
                <a:gd name="T70" fmla="*/ 26 w 52"/>
                <a:gd name="T71" fmla="*/ 66 h 70"/>
                <a:gd name="T72" fmla="*/ 30 w 52"/>
                <a:gd name="T73" fmla="*/ 66 h 70"/>
                <a:gd name="T74" fmla="*/ 36 w 52"/>
                <a:gd name="T75" fmla="*/ 66 h 70"/>
                <a:gd name="T76" fmla="*/ 40 w 52"/>
                <a:gd name="T77" fmla="*/ 66 h 70"/>
                <a:gd name="T78" fmla="*/ 44 w 52"/>
                <a:gd name="T79" fmla="*/ 68 h 70"/>
                <a:gd name="T80" fmla="*/ 48 w 52"/>
                <a:gd name="T81" fmla="*/ 70 h 70"/>
                <a:gd name="T82" fmla="*/ 50 w 52"/>
                <a:gd name="T83" fmla="*/ 70 h 70"/>
                <a:gd name="T84" fmla="*/ 52 w 52"/>
                <a:gd name="T85" fmla="*/ 70 h 7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2"/>
                <a:gd name="T130" fmla="*/ 0 h 70"/>
                <a:gd name="T131" fmla="*/ 52 w 52"/>
                <a:gd name="T132" fmla="*/ 70 h 7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2" h="70">
                  <a:moveTo>
                    <a:pt x="52" y="70"/>
                  </a:moveTo>
                  <a:lnTo>
                    <a:pt x="50" y="64"/>
                  </a:lnTo>
                  <a:lnTo>
                    <a:pt x="46" y="60"/>
                  </a:lnTo>
                  <a:lnTo>
                    <a:pt x="44" y="58"/>
                  </a:lnTo>
                  <a:lnTo>
                    <a:pt x="44" y="54"/>
                  </a:lnTo>
                  <a:lnTo>
                    <a:pt x="44" y="50"/>
                  </a:lnTo>
                  <a:lnTo>
                    <a:pt x="46" y="46"/>
                  </a:lnTo>
                  <a:lnTo>
                    <a:pt x="48" y="42"/>
                  </a:lnTo>
                  <a:lnTo>
                    <a:pt x="48" y="40"/>
                  </a:lnTo>
                  <a:lnTo>
                    <a:pt x="48" y="36"/>
                  </a:lnTo>
                  <a:lnTo>
                    <a:pt x="48" y="34"/>
                  </a:lnTo>
                  <a:lnTo>
                    <a:pt x="48" y="32"/>
                  </a:lnTo>
                  <a:lnTo>
                    <a:pt x="48" y="26"/>
                  </a:lnTo>
                  <a:lnTo>
                    <a:pt x="50" y="20"/>
                  </a:lnTo>
                  <a:lnTo>
                    <a:pt x="50" y="14"/>
                  </a:lnTo>
                  <a:lnTo>
                    <a:pt x="52" y="10"/>
                  </a:lnTo>
                  <a:lnTo>
                    <a:pt x="52" y="8"/>
                  </a:lnTo>
                  <a:lnTo>
                    <a:pt x="52" y="6"/>
                  </a:lnTo>
                  <a:lnTo>
                    <a:pt x="52" y="2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2" y="4"/>
                  </a:lnTo>
                  <a:lnTo>
                    <a:pt x="30" y="10"/>
                  </a:lnTo>
                  <a:lnTo>
                    <a:pt x="28" y="14"/>
                  </a:lnTo>
                  <a:lnTo>
                    <a:pt x="26" y="16"/>
                  </a:lnTo>
                  <a:lnTo>
                    <a:pt x="24" y="20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6" y="24"/>
                  </a:lnTo>
                  <a:lnTo>
                    <a:pt x="14" y="26"/>
                  </a:lnTo>
                  <a:lnTo>
                    <a:pt x="14" y="28"/>
                  </a:lnTo>
                  <a:lnTo>
                    <a:pt x="14" y="30"/>
                  </a:lnTo>
                  <a:lnTo>
                    <a:pt x="14" y="32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8" y="36"/>
                  </a:lnTo>
                  <a:lnTo>
                    <a:pt x="8" y="38"/>
                  </a:lnTo>
                  <a:lnTo>
                    <a:pt x="6" y="40"/>
                  </a:lnTo>
                  <a:lnTo>
                    <a:pt x="6" y="42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8" y="52"/>
                  </a:lnTo>
                  <a:lnTo>
                    <a:pt x="10" y="56"/>
                  </a:lnTo>
                  <a:lnTo>
                    <a:pt x="12" y="60"/>
                  </a:lnTo>
                  <a:lnTo>
                    <a:pt x="14" y="64"/>
                  </a:lnTo>
                  <a:lnTo>
                    <a:pt x="16" y="64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4" y="64"/>
                  </a:lnTo>
                  <a:lnTo>
                    <a:pt x="26" y="66"/>
                  </a:lnTo>
                  <a:lnTo>
                    <a:pt x="28" y="66"/>
                  </a:lnTo>
                  <a:lnTo>
                    <a:pt x="30" y="66"/>
                  </a:lnTo>
                  <a:lnTo>
                    <a:pt x="34" y="66"/>
                  </a:lnTo>
                  <a:lnTo>
                    <a:pt x="36" y="66"/>
                  </a:lnTo>
                  <a:lnTo>
                    <a:pt x="40" y="66"/>
                  </a:lnTo>
                  <a:lnTo>
                    <a:pt x="42" y="66"/>
                  </a:lnTo>
                  <a:lnTo>
                    <a:pt x="44" y="68"/>
                  </a:lnTo>
                  <a:lnTo>
                    <a:pt x="48" y="68"/>
                  </a:lnTo>
                  <a:lnTo>
                    <a:pt x="48" y="70"/>
                  </a:lnTo>
                  <a:lnTo>
                    <a:pt x="50" y="70"/>
                  </a:lnTo>
                  <a:lnTo>
                    <a:pt x="52" y="7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02" name="Freeform 336"/>
            <p:cNvSpPr>
              <a:spLocks/>
            </p:cNvSpPr>
            <p:nvPr/>
          </p:nvSpPr>
          <p:spPr bwMode="gray">
            <a:xfrm>
              <a:off x="4275" y="2880"/>
              <a:ext cx="60" cy="74"/>
            </a:xfrm>
            <a:custGeom>
              <a:avLst/>
              <a:gdLst>
                <a:gd name="T0" fmla="*/ 60 w 60"/>
                <a:gd name="T1" fmla="*/ 40 h 74"/>
                <a:gd name="T2" fmla="*/ 60 w 60"/>
                <a:gd name="T3" fmla="*/ 40 h 74"/>
                <a:gd name="T4" fmla="*/ 58 w 60"/>
                <a:gd name="T5" fmla="*/ 42 h 74"/>
                <a:gd name="T6" fmla="*/ 56 w 60"/>
                <a:gd name="T7" fmla="*/ 46 h 74"/>
                <a:gd name="T8" fmla="*/ 54 w 60"/>
                <a:gd name="T9" fmla="*/ 48 h 74"/>
                <a:gd name="T10" fmla="*/ 50 w 60"/>
                <a:gd name="T11" fmla="*/ 50 h 74"/>
                <a:gd name="T12" fmla="*/ 46 w 60"/>
                <a:gd name="T13" fmla="*/ 52 h 74"/>
                <a:gd name="T14" fmla="*/ 46 w 60"/>
                <a:gd name="T15" fmla="*/ 52 h 74"/>
                <a:gd name="T16" fmla="*/ 44 w 60"/>
                <a:gd name="T17" fmla="*/ 52 h 74"/>
                <a:gd name="T18" fmla="*/ 42 w 60"/>
                <a:gd name="T19" fmla="*/ 54 h 74"/>
                <a:gd name="T20" fmla="*/ 40 w 60"/>
                <a:gd name="T21" fmla="*/ 58 h 74"/>
                <a:gd name="T22" fmla="*/ 40 w 60"/>
                <a:gd name="T23" fmla="*/ 58 h 74"/>
                <a:gd name="T24" fmla="*/ 38 w 60"/>
                <a:gd name="T25" fmla="*/ 60 h 74"/>
                <a:gd name="T26" fmla="*/ 36 w 60"/>
                <a:gd name="T27" fmla="*/ 62 h 74"/>
                <a:gd name="T28" fmla="*/ 32 w 60"/>
                <a:gd name="T29" fmla="*/ 62 h 74"/>
                <a:gd name="T30" fmla="*/ 32 w 60"/>
                <a:gd name="T31" fmla="*/ 62 h 74"/>
                <a:gd name="T32" fmla="*/ 30 w 60"/>
                <a:gd name="T33" fmla="*/ 64 h 74"/>
                <a:gd name="T34" fmla="*/ 26 w 60"/>
                <a:gd name="T35" fmla="*/ 66 h 74"/>
                <a:gd name="T36" fmla="*/ 24 w 60"/>
                <a:gd name="T37" fmla="*/ 68 h 74"/>
                <a:gd name="T38" fmla="*/ 16 w 60"/>
                <a:gd name="T39" fmla="*/ 74 h 74"/>
                <a:gd name="T40" fmla="*/ 10 w 60"/>
                <a:gd name="T41" fmla="*/ 70 h 74"/>
                <a:gd name="T42" fmla="*/ 6 w 60"/>
                <a:gd name="T43" fmla="*/ 66 h 74"/>
                <a:gd name="T44" fmla="*/ 4 w 60"/>
                <a:gd name="T45" fmla="*/ 62 h 74"/>
                <a:gd name="T46" fmla="*/ 0 w 60"/>
                <a:gd name="T47" fmla="*/ 54 h 74"/>
                <a:gd name="T48" fmla="*/ 2 w 60"/>
                <a:gd name="T49" fmla="*/ 54 h 74"/>
                <a:gd name="T50" fmla="*/ 2 w 60"/>
                <a:gd name="T51" fmla="*/ 50 h 74"/>
                <a:gd name="T52" fmla="*/ 4 w 60"/>
                <a:gd name="T53" fmla="*/ 48 h 74"/>
                <a:gd name="T54" fmla="*/ 6 w 60"/>
                <a:gd name="T55" fmla="*/ 44 h 74"/>
                <a:gd name="T56" fmla="*/ 8 w 60"/>
                <a:gd name="T57" fmla="*/ 42 h 74"/>
                <a:gd name="T58" fmla="*/ 8 w 60"/>
                <a:gd name="T59" fmla="*/ 40 h 74"/>
                <a:gd name="T60" fmla="*/ 8 w 60"/>
                <a:gd name="T61" fmla="*/ 38 h 74"/>
                <a:gd name="T62" fmla="*/ 8 w 60"/>
                <a:gd name="T63" fmla="*/ 36 h 74"/>
                <a:gd name="T64" fmla="*/ 6 w 60"/>
                <a:gd name="T65" fmla="*/ 34 h 74"/>
                <a:gd name="T66" fmla="*/ 6 w 60"/>
                <a:gd name="T67" fmla="*/ 32 h 74"/>
                <a:gd name="T68" fmla="*/ 6 w 60"/>
                <a:gd name="T69" fmla="*/ 32 h 74"/>
                <a:gd name="T70" fmla="*/ 6 w 60"/>
                <a:gd name="T71" fmla="*/ 30 h 74"/>
                <a:gd name="T72" fmla="*/ 6 w 60"/>
                <a:gd name="T73" fmla="*/ 28 h 74"/>
                <a:gd name="T74" fmla="*/ 8 w 60"/>
                <a:gd name="T75" fmla="*/ 28 h 74"/>
                <a:gd name="T76" fmla="*/ 32 w 60"/>
                <a:gd name="T77" fmla="*/ 28 h 74"/>
                <a:gd name="T78" fmla="*/ 32 w 60"/>
                <a:gd name="T79" fmla="*/ 18 h 74"/>
                <a:gd name="T80" fmla="*/ 22 w 60"/>
                <a:gd name="T81" fmla="*/ 8 h 74"/>
                <a:gd name="T82" fmla="*/ 26 w 60"/>
                <a:gd name="T83" fmla="*/ 8 h 74"/>
                <a:gd name="T84" fmla="*/ 26 w 60"/>
                <a:gd name="T85" fmla="*/ 0 h 74"/>
                <a:gd name="T86" fmla="*/ 46 w 60"/>
                <a:gd name="T87" fmla="*/ 0 h 74"/>
                <a:gd name="T88" fmla="*/ 46 w 60"/>
                <a:gd name="T89" fmla="*/ 2 h 74"/>
                <a:gd name="T90" fmla="*/ 46 w 60"/>
                <a:gd name="T91" fmla="*/ 32 h 74"/>
                <a:gd name="T92" fmla="*/ 54 w 60"/>
                <a:gd name="T93" fmla="*/ 32 h 74"/>
                <a:gd name="T94" fmla="*/ 54 w 60"/>
                <a:gd name="T95" fmla="*/ 34 h 74"/>
                <a:gd name="T96" fmla="*/ 54 w 60"/>
                <a:gd name="T97" fmla="*/ 34 h 74"/>
                <a:gd name="T98" fmla="*/ 54 w 60"/>
                <a:gd name="T99" fmla="*/ 36 h 74"/>
                <a:gd name="T100" fmla="*/ 56 w 60"/>
                <a:gd name="T101" fmla="*/ 38 h 74"/>
                <a:gd name="T102" fmla="*/ 60 w 60"/>
                <a:gd name="T103" fmla="*/ 40 h 7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60"/>
                <a:gd name="T157" fmla="*/ 0 h 74"/>
                <a:gd name="T158" fmla="*/ 60 w 60"/>
                <a:gd name="T159" fmla="*/ 74 h 7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60" h="74">
                  <a:moveTo>
                    <a:pt x="60" y="40"/>
                  </a:moveTo>
                  <a:lnTo>
                    <a:pt x="60" y="40"/>
                  </a:lnTo>
                  <a:lnTo>
                    <a:pt x="58" y="42"/>
                  </a:lnTo>
                  <a:lnTo>
                    <a:pt x="56" y="46"/>
                  </a:lnTo>
                  <a:lnTo>
                    <a:pt x="54" y="48"/>
                  </a:lnTo>
                  <a:lnTo>
                    <a:pt x="50" y="50"/>
                  </a:lnTo>
                  <a:lnTo>
                    <a:pt x="46" y="52"/>
                  </a:lnTo>
                  <a:lnTo>
                    <a:pt x="44" y="52"/>
                  </a:lnTo>
                  <a:lnTo>
                    <a:pt x="42" y="54"/>
                  </a:lnTo>
                  <a:lnTo>
                    <a:pt x="40" y="58"/>
                  </a:lnTo>
                  <a:lnTo>
                    <a:pt x="38" y="60"/>
                  </a:lnTo>
                  <a:lnTo>
                    <a:pt x="36" y="62"/>
                  </a:lnTo>
                  <a:lnTo>
                    <a:pt x="32" y="62"/>
                  </a:lnTo>
                  <a:lnTo>
                    <a:pt x="30" y="64"/>
                  </a:lnTo>
                  <a:lnTo>
                    <a:pt x="26" y="66"/>
                  </a:lnTo>
                  <a:lnTo>
                    <a:pt x="24" y="68"/>
                  </a:lnTo>
                  <a:lnTo>
                    <a:pt x="16" y="74"/>
                  </a:lnTo>
                  <a:lnTo>
                    <a:pt x="10" y="70"/>
                  </a:lnTo>
                  <a:lnTo>
                    <a:pt x="6" y="66"/>
                  </a:lnTo>
                  <a:lnTo>
                    <a:pt x="4" y="62"/>
                  </a:lnTo>
                  <a:lnTo>
                    <a:pt x="0" y="54"/>
                  </a:lnTo>
                  <a:lnTo>
                    <a:pt x="2" y="54"/>
                  </a:lnTo>
                  <a:lnTo>
                    <a:pt x="2" y="50"/>
                  </a:lnTo>
                  <a:lnTo>
                    <a:pt x="4" y="48"/>
                  </a:lnTo>
                  <a:lnTo>
                    <a:pt x="6" y="44"/>
                  </a:lnTo>
                  <a:lnTo>
                    <a:pt x="8" y="42"/>
                  </a:lnTo>
                  <a:lnTo>
                    <a:pt x="8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6" y="34"/>
                  </a:lnTo>
                  <a:lnTo>
                    <a:pt x="6" y="32"/>
                  </a:lnTo>
                  <a:lnTo>
                    <a:pt x="6" y="30"/>
                  </a:lnTo>
                  <a:lnTo>
                    <a:pt x="6" y="28"/>
                  </a:lnTo>
                  <a:lnTo>
                    <a:pt x="8" y="28"/>
                  </a:lnTo>
                  <a:lnTo>
                    <a:pt x="32" y="28"/>
                  </a:lnTo>
                  <a:lnTo>
                    <a:pt x="32" y="18"/>
                  </a:lnTo>
                  <a:lnTo>
                    <a:pt x="22" y="8"/>
                  </a:lnTo>
                  <a:lnTo>
                    <a:pt x="26" y="8"/>
                  </a:lnTo>
                  <a:lnTo>
                    <a:pt x="26" y="0"/>
                  </a:lnTo>
                  <a:lnTo>
                    <a:pt x="46" y="0"/>
                  </a:lnTo>
                  <a:lnTo>
                    <a:pt x="46" y="2"/>
                  </a:lnTo>
                  <a:lnTo>
                    <a:pt x="46" y="32"/>
                  </a:lnTo>
                  <a:lnTo>
                    <a:pt x="54" y="32"/>
                  </a:lnTo>
                  <a:lnTo>
                    <a:pt x="54" y="34"/>
                  </a:lnTo>
                  <a:lnTo>
                    <a:pt x="54" y="36"/>
                  </a:lnTo>
                  <a:lnTo>
                    <a:pt x="56" y="38"/>
                  </a:lnTo>
                  <a:lnTo>
                    <a:pt x="60" y="4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03" name="Freeform 337"/>
            <p:cNvSpPr>
              <a:spLocks/>
            </p:cNvSpPr>
            <p:nvPr/>
          </p:nvSpPr>
          <p:spPr bwMode="gray">
            <a:xfrm>
              <a:off x="4321" y="2872"/>
              <a:ext cx="14" cy="40"/>
            </a:xfrm>
            <a:custGeom>
              <a:avLst/>
              <a:gdLst>
                <a:gd name="T0" fmla="*/ 14 w 14"/>
                <a:gd name="T1" fmla="*/ 0 h 40"/>
                <a:gd name="T2" fmla="*/ 14 w 14"/>
                <a:gd name="T3" fmla="*/ 0 h 40"/>
                <a:gd name="T4" fmla="*/ 12 w 14"/>
                <a:gd name="T5" fmla="*/ 0 h 40"/>
                <a:gd name="T6" fmla="*/ 10 w 14"/>
                <a:gd name="T7" fmla="*/ 0 h 40"/>
                <a:gd name="T8" fmla="*/ 10 w 14"/>
                <a:gd name="T9" fmla="*/ 2 h 40"/>
                <a:gd name="T10" fmla="*/ 8 w 14"/>
                <a:gd name="T11" fmla="*/ 2 h 40"/>
                <a:gd name="T12" fmla="*/ 6 w 14"/>
                <a:gd name="T13" fmla="*/ 4 h 40"/>
                <a:gd name="T14" fmla="*/ 6 w 14"/>
                <a:gd name="T15" fmla="*/ 4 h 40"/>
                <a:gd name="T16" fmla="*/ 4 w 14"/>
                <a:gd name="T17" fmla="*/ 6 h 40"/>
                <a:gd name="T18" fmla="*/ 2 w 14"/>
                <a:gd name="T19" fmla="*/ 4 h 40"/>
                <a:gd name="T20" fmla="*/ 0 w 14"/>
                <a:gd name="T21" fmla="*/ 4 h 40"/>
                <a:gd name="T22" fmla="*/ 0 w 14"/>
                <a:gd name="T23" fmla="*/ 6 h 40"/>
                <a:gd name="T24" fmla="*/ 0 w 14"/>
                <a:gd name="T25" fmla="*/ 8 h 40"/>
                <a:gd name="T26" fmla="*/ 0 w 14"/>
                <a:gd name="T27" fmla="*/ 8 h 40"/>
                <a:gd name="T28" fmla="*/ 0 w 14"/>
                <a:gd name="T29" fmla="*/ 40 h 40"/>
                <a:gd name="T30" fmla="*/ 8 w 14"/>
                <a:gd name="T31" fmla="*/ 40 h 40"/>
                <a:gd name="T32" fmla="*/ 8 w 14"/>
                <a:gd name="T33" fmla="*/ 40 h 40"/>
                <a:gd name="T34" fmla="*/ 8 w 14"/>
                <a:gd name="T35" fmla="*/ 38 h 40"/>
                <a:gd name="T36" fmla="*/ 10 w 14"/>
                <a:gd name="T37" fmla="*/ 36 h 40"/>
                <a:gd name="T38" fmla="*/ 12 w 14"/>
                <a:gd name="T39" fmla="*/ 34 h 40"/>
                <a:gd name="T40" fmla="*/ 12 w 14"/>
                <a:gd name="T41" fmla="*/ 32 h 40"/>
                <a:gd name="T42" fmla="*/ 12 w 14"/>
                <a:gd name="T43" fmla="*/ 30 h 40"/>
                <a:gd name="T44" fmla="*/ 12 w 14"/>
                <a:gd name="T45" fmla="*/ 28 h 40"/>
                <a:gd name="T46" fmla="*/ 10 w 14"/>
                <a:gd name="T47" fmla="*/ 24 h 40"/>
                <a:gd name="T48" fmla="*/ 10 w 14"/>
                <a:gd name="T49" fmla="*/ 18 h 40"/>
                <a:gd name="T50" fmla="*/ 10 w 14"/>
                <a:gd name="T51" fmla="*/ 14 h 40"/>
                <a:gd name="T52" fmla="*/ 10 w 14"/>
                <a:gd name="T53" fmla="*/ 12 h 40"/>
                <a:gd name="T54" fmla="*/ 12 w 14"/>
                <a:gd name="T55" fmla="*/ 10 h 40"/>
                <a:gd name="T56" fmla="*/ 12 w 14"/>
                <a:gd name="T57" fmla="*/ 8 h 40"/>
                <a:gd name="T58" fmla="*/ 14 w 14"/>
                <a:gd name="T59" fmla="*/ 4 h 40"/>
                <a:gd name="T60" fmla="*/ 14 w 14"/>
                <a:gd name="T61" fmla="*/ 0 h 4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4"/>
                <a:gd name="T94" fmla="*/ 0 h 40"/>
                <a:gd name="T95" fmla="*/ 14 w 14"/>
                <a:gd name="T96" fmla="*/ 40 h 4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4" h="40">
                  <a:moveTo>
                    <a:pt x="14" y="0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40"/>
                  </a:lnTo>
                  <a:lnTo>
                    <a:pt x="8" y="40"/>
                  </a:lnTo>
                  <a:lnTo>
                    <a:pt x="8" y="38"/>
                  </a:lnTo>
                  <a:lnTo>
                    <a:pt x="10" y="36"/>
                  </a:lnTo>
                  <a:lnTo>
                    <a:pt x="12" y="34"/>
                  </a:lnTo>
                  <a:lnTo>
                    <a:pt x="12" y="32"/>
                  </a:lnTo>
                  <a:lnTo>
                    <a:pt x="12" y="30"/>
                  </a:lnTo>
                  <a:lnTo>
                    <a:pt x="12" y="28"/>
                  </a:lnTo>
                  <a:lnTo>
                    <a:pt x="10" y="24"/>
                  </a:lnTo>
                  <a:lnTo>
                    <a:pt x="10" y="18"/>
                  </a:lnTo>
                  <a:lnTo>
                    <a:pt x="10" y="14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4" y="4"/>
                  </a:lnTo>
                  <a:lnTo>
                    <a:pt x="14" y="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04" name="Freeform 338"/>
            <p:cNvSpPr>
              <a:spLocks/>
            </p:cNvSpPr>
            <p:nvPr/>
          </p:nvSpPr>
          <p:spPr bwMode="gray">
            <a:xfrm>
              <a:off x="4349" y="2992"/>
              <a:ext cx="48" cy="40"/>
            </a:xfrm>
            <a:custGeom>
              <a:avLst/>
              <a:gdLst>
                <a:gd name="T0" fmla="*/ 48 w 48"/>
                <a:gd name="T1" fmla="*/ 16 h 40"/>
                <a:gd name="T2" fmla="*/ 46 w 48"/>
                <a:gd name="T3" fmla="*/ 14 h 40"/>
                <a:gd name="T4" fmla="*/ 42 w 48"/>
                <a:gd name="T5" fmla="*/ 12 h 40"/>
                <a:gd name="T6" fmla="*/ 40 w 48"/>
                <a:gd name="T7" fmla="*/ 8 h 40"/>
                <a:gd name="T8" fmla="*/ 38 w 48"/>
                <a:gd name="T9" fmla="*/ 6 h 40"/>
                <a:gd name="T10" fmla="*/ 36 w 48"/>
                <a:gd name="T11" fmla="*/ 6 h 40"/>
                <a:gd name="T12" fmla="*/ 34 w 48"/>
                <a:gd name="T13" fmla="*/ 6 h 40"/>
                <a:gd name="T14" fmla="*/ 30 w 48"/>
                <a:gd name="T15" fmla="*/ 4 h 40"/>
                <a:gd name="T16" fmla="*/ 26 w 48"/>
                <a:gd name="T17" fmla="*/ 2 h 40"/>
                <a:gd name="T18" fmla="*/ 22 w 48"/>
                <a:gd name="T19" fmla="*/ 2 h 40"/>
                <a:gd name="T20" fmla="*/ 16 w 48"/>
                <a:gd name="T21" fmla="*/ 2 h 40"/>
                <a:gd name="T22" fmla="*/ 12 w 48"/>
                <a:gd name="T23" fmla="*/ 2 h 40"/>
                <a:gd name="T24" fmla="*/ 6 w 48"/>
                <a:gd name="T25" fmla="*/ 0 h 40"/>
                <a:gd name="T26" fmla="*/ 2 w 48"/>
                <a:gd name="T27" fmla="*/ 0 h 40"/>
                <a:gd name="T28" fmla="*/ 2 w 48"/>
                <a:gd name="T29" fmla="*/ 2 h 40"/>
                <a:gd name="T30" fmla="*/ 2 w 48"/>
                <a:gd name="T31" fmla="*/ 6 h 40"/>
                <a:gd name="T32" fmla="*/ 2 w 48"/>
                <a:gd name="T33" fmla="*/ 10 h 40"/>
                <a:gd name="T34" fmla="*/ 2 w 48"/>
                <a:gd name="T35" fmla="*/ 16 h 40"/>
                <a:gd name="T36" fmla="*/ 8 w 48"/>
                <a:gd name="T37" fmla="*/ 24 h 40"/>
                <a:gd name="T38" fmla="*/ 8 w 48"/>
                <a:gd name="T39" fmla="*/ 20 h 40"/>
                <a:gd name="T40" fmla="*/ 6 w 48"/>
                <a:gd name="T41" fmla="*/ 18 h 40"/>
                <a:gd name="T42" fmla="*/ 8 w 48"/>
                <a:gd name="T43" fmla="*/ 16 h 40"/>
                <a:gd name="T44" fmla="*/ 14 w 48"/>
                <a:gd name="T45" fmla="*/ 20 h 40"/>
                <a:gd name="T46" fmla="*/ 24 w 48"/>
                <a:gd name="T47" fmla="*/ 30 h 40"/>
                <a:gd name="T48" fmla="*/ 22 w 48"/>
                <a:gd name="T49" fmla="*/ 32 h 40"/>
                <a:gd name="T50" fmla="*/ 24 w 48"/>
                <a:gd name="T51" fmla="*/ 36 h 40"/>
                <a:gd name="T52" fmla="*/ 24 w 48"/>
                <a:gd name="T53" fmla="*/ 36 h 40"/>
                <a:gd name="T54" fmla="*/ 26 w 48"/>
                <a:gd name="T55" fmla="*/ 34 h 40"/>
                <a:gd name="T56" fmla="*/ 26 w 48"/>
                <a:gd name="T57" fmla="*/ 34 h 40"/>
                <a:gd name="T58" fmla="*/ 28 w 48"/>
                <a:gd name="T59" fmla="*/ 34 h 40"/>
                <a:gd name="T60" fmla="*/ 28 w 48"/>
                <a:gd name="T61" fmla="*/ 36 h 40"/>
                <a:gd name="T62" fmla="*/ 32 w 48"/>
                <a:gd name="T63" fmla="*/ 40 h 40"/>
                <a:gd name="T64" fmla="*/ 36 w 48"/>
                <a:gd name="T65" fmla="*/ 38 h 40"/>
                <a:gd name="T66" fmla="*/ 40 w 48"/>
                <a:gd name="T67" fmla="*/ 32 h 40"/>
                <a:gd name="T68" fmla="*/ 40 w 48"/>
                <a:gd name="T69" fmla="*/ 28 h 40"/>
                <a:gd name="T70" fmla="*/ 44 w 48"/>
                <a:gd name="T71" fmla="*/ 22 h 4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8"/>
                <a:gd name="T109" fmla="*/ 0 h 40"/>
                <a:gd name="T110" fmla="*/ 48 w 48"/>
                <a:gd name="T111" fmla="*/ 40 h 4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8" h="40">
                  <a:moveTo>
                    <a:pt x="48" y="16"/>
                  </a:moveTo>
                  <a:lnTo>
                    <a:pt x="48" y="16"/>
                  </a:lnTo>
                  <a:lnTo>
                    <a:pt x="46" y="14"/>
                  </a:lnTo>
                  <a:lnTo>
                    <a:pt x="44" y="14"/>
                  </a:lnTo>
                  <a:lnTo>
                    <a:pt x="42" y="12"/>
                  </a:lnTo>
                  <a:lnTo>
                    <a:pt x="40" y="10"/>
                  </a:lnTo>
                  <a:lnTo>
                    <a:pt x="40" y="8"/>
                  </a:lnTo>
                  <a:lnTo>
                    <a:pt x="38" y="6"/>
                  </a:lnTo>
                  <a:lnTo>
                    <a:pt x="36" y="6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8" y="4"/>
                  </a:lnTo>
                  <a:lnTo>
                    <a:pt x="26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0" y="22"/>
                  </a:lnTo>
                  <a:lnTo>
                    <a:pt x="8" y="20"/>
                  </a:lnTo>
                  <a:lnTo>
                    <a:pt x="8" y="18"/>
                  </a:lnTo>
                  <a:lnTo>
                    <a:pt x="6" y="18"/>
                  </a:lnTo>
                  <a:lnTo>
                    <a:pt x="8" y="16"/>
                  </a:lnTo>
                  <a:lnTo>
                    <a:pt x="10" y="18"/>
                  </a:lnTo>
                  <a:lnTo>
                    <a:pt x="14" y="20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22" y="30"/>
                  </a:lnTo>
                  <a:lnTo>
                    <a:pt x="22" y="32"/>
                  </a:lnTo>
                  <a:lnTo>
                    <a:pt x="22" y="34"/>
                  </a:lnTo>
                  <a:lnTo>
                    <a:pt x="24" y="36"/>
                  </a:lnTo>
                  <a:lnTo>
                    <a:pt x="26" y="36"/>
                  </a:lnTo>
                  <a:lnTo>
                    <a:pt x="26" y="34"/>
                  </a:lnTo>
                  <a:lnTo>
                    <a:pt x="28" y="34"/>
                  </a:lnTo>
                  <a:lnTo>
                    <a:pt x="28" y="36"/>
                  </a:lnTo>
                  <a:lnTo>
                    <a:pt x="30" y="38"/>
                  </a:lnTo>
                  <a:lnTo>
                    <a:pt x="32" y="40"/>
                  </a:lnTo>
                  <a:lnTo>
                    <a:pt x="34" y="38"/>
                  </a:lnTo>
                  <a:lnTo>
                    <a:pt x="36" y="38"/>
                  </a:lnTo>
                  <a:lnTo>
                    <a:pt x="38" y="36"/>
                  </a:lnTo>
                  <a:lnTo>
                    <a:pt x="40" y="32"/>
                  </a:lnTo>
                  <a:lnTo>
                    <a:pt x="40" y="30"/>
                  </a:lnTo>
                  <a:lnTo>
                    <a:pt x="40" y="28"/>
                  </a:lnTo>
                  <a:lnTo>
                    <a:pt x="42" y="24"/>
                  </a:lnTo>
                  <a:lnTo>
                    <a:pt x="44" y="22"/>
                  </a:lnTo>
                  <a:lnTo>
                    <a:pt x="48" y="16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05" name="Freeform 339"/>
            <p:cNvSpPr>
              <a:spLocks/>
            </p:cNvSpPr>
            <p:nvPr/>
          </p:nvSpPr>
          <p:spPr bwMode="gray">
            <a:xfrm>
              <a:off x="4383" y="3010"/>
              <a:ext cx="82" cy="30"/>
            </a:xfrm>
            <a:custGeom>
              <a:avLst/>
              <a:gdLst>
                <a:gd name="T0" fmla="*/ 12 w 82"/>
                <a:gd name="T1" fmla="*/ 6 h 30"/>
                <a:gd name="T2" fmla="*/ 8 w 82"/>
                <a:gd name="T3" fmla="*/ 10 h 30"/>
                <a:gd name="T4" fmla="*/ 6 w 82"/>
                <a:gd name="T5" fmla="*/ 14 h 30"/>
                <a:gd name="T6" fmla="*/ 2 w 82"/>
                <a:gd name="T7" fmla="*/ 20 h 30"/>
                <a:gd name="T8" fmla="*/ 0 w 82"/>
                <a:gd name="T9" fmla="*/ 20 h 30"/>
                <a:gd name="T10" fmla="*/ 6 w 82"/>
                <a:gd name="T11" fmla="*/ 22 h 30"/>
                <a:gd name="T12" fmla="*/ 10 w 82"/>
                <a:gd name="T13" fmla="*/ 20 h 30"/>
                <a:gd name="T14" fmla="*/ 16 w 82"/>
                <a:gd name="T15" fmla="*/ 20 h 30"/>
                <a:gd name="T16" fmla="*/ 28 w 82"/>
                <a:gd name="T17" fmla="*/ 18 h 30"/>
                <a:gd name="T18" fmla="*/ 32 w 82"/>
                <a:gd name="T19" fmla="*/ 18 h 30"/>
                <a:gd name="T20" fmla="*/ 40 w 82"/>
                <a:gd name="T21" fmla="*/ 20 h 30"/>
                <a:gd name="T22" fmla="*/ 42 w 82"/>
                <a:gd name="T23" fmla="*/ 22 h 30"/>
                <a:gd name="T24" fmla="*/ 46 w 82"/>
                <a:gd name="T25" fmla="*/ 26 h 30"/>
                <a:gd name="T26" fmla="*/ 50 w 82"/>
                <a:gd name="T27" fmla="*/ 28 h 30"/>
                <a:gd name="T28" fmla="*/ 56 w 82"/>
                <a:gd name="T29" fmla="*/ 28 h 30"/>
                <a:gd name="T30" fmla="*/ 56 w 82"/>
                <a:gd name="T31" fmla="*/ 26 h 30"/>
                <a:gd name="T32" fmla="*/ 56 w 82"/>
                <a:gd name="T33" fmla="*/ 26 h 30"/>
                <a:gd name="T34" fmla="*/ 54 w 82"/>
                <a:gd name="T35" fmla="*/ 24 h 30"/>
                <a:gd name="T36" fmla="*/ 52 w 82"/>
                <a:gd name="T37" fmla="*/ 22 h 30"/>
                <a:gd name="T38" fmla="*/ 54 w 82"/>
                <a:gd name="T39" fmla="*/ 20 h 30"/>
                <a:gd name="T40" fmla="*/ 60 w 82"/>
                <a:gd name="T41" fmla="*/ 18 h 30"/>
                <a:gd name="T42" fmla="*/ 62 w 82"/>
                <a:gd name="T43" fmla="*/ 14 h 30"/>
                <a:gd name="T44" fmla="*/ 64 w 82"/>
                <a:gd name="T45" fmla="*/ 12 h 30"/>
                <a:gd name="T46" fmla="*/ 68 w 82"/>
                <a:gd name="T47" fmla="*/ 12 h 30"/>
                <a:gd name="T48" fmla="*/ 72 w 82"/>
                <a:gd name="T49" fmla="*/ 12 h 30"/>
                <a:gd name="T50" fmla="*/ 76 w 82"/>
                <a:gd name="T51" fmla="*/ 14 h 30"/>
                <a:gd name="T52" fmla="*/ 80 w 82"/>
                <a:gd name="T53" fmla="*/ 18 h 30"/>
                <a:gd name="T54" fmla="*/ 82 w 82"/>
                <a:gd name="T55" fmla="*/ 14 h 30"/>
                <a:gd name="T56" fmla="*/ 80 w 82"/>
                <a:gd name="T57" fmla="*/ 10 h 30"/>
                <a:gd name="T58" fmla="*/ 78 w 82"/>
                <a:gd name="T59" fmla="*/ 6 h 30"/>
                <a:gd name="T60" fmla="*/ 70 w 82"/>
                <a:gd name="T61" fmla="*/ 4 h 30"/>
                <a:gd name="T62" fmla="*/ 66 w 82"/>
                <a:gd name="T63" fmla="*/ 4 h 30"/>
                <a:gd name="T64" fmla="*/ 62 w 82"/>
                <a:gd name="T65" fmla="*/ 4 h 30"/>
                <a:gd name="T66" fmla="*/ 50 w 82"/>
                <a:gd name="T67" fmla="*/ 8 h 30"/>
                <a:gd name="T68" fmla="*/ 44 w 82"/>
                <a:gd name="T69" fmla="*/ 10 h 30"/>
                <a:gd name="T70" fmla="*/ 40 w 82"/>
                <a:gd name="T71" fmla="*/ 10 h 30"/>
                <a:gd name="T72" fmla="*/ 34 w 82"/>
                <a:gd name="T73" fmla="*/ 8 h 30"/>
                <a:gd name="T74" fmla="*/ 32 w 82"/>
                <a:gd name="T75" fmla="*/ 8 h 30"/>
                <a:gd name="T76" fmla="*/ 30 w 82"/>
                <a:gd name="T77" fmla="*/ 6 h 30"/>
                <a:gd name="T78" fmla="*/ 16 w 82"/>
                <a:gd name="T79" fmla="*/ 0 h 3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2"/>
                <a:gd name="T121" fmla="*/ 0 h 30"/>
                <a:gd name="T122" fmla="*/ 82 w 82"/>
                <a:gd name="T123" fmla="*/ 30 h 3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2" h="30">
                  <a:moveTo>
                    <a:pt x="16" y="0"/>
                  </a:moveTo>
                  <a:lnTo>
                    <a:pt x="12" y="6"/>
                  </a:lnTo>
                  <a:lnTo>
                    <a:pt x="10" y="8"/>
                  </a:lnTo>
                  <a:lnTo>
                    <a:pt x="8" y="10"/>
                  </a:lnTo>
                  <a:lnTo>
                    <a:pt x="6" y="14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6" y="22"/>
                  </a:lnTo>
                  <a:lnTo>
                    <a:pt x="8" y="22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22" y="18"/>
                  </a:lnTo>
                  <a:lnTo>
                    <a:pt x="28" y="18"/>
                  </a:lnTo>
                  <a:lnTo>
                    <a:pt x="30" y="18"/>
                  </a:lnTo>
                  <a:lnTo>
                    <a:pt x="32" y="18"/>
                  </a:lnTo>
                  <a:lnTo>
                    <a:pt x="36" y="18"/>
                  </a:lnTo>
                  <a:lnTo>
                    <a:pt x="40" y="20"/>
                  </a:lnTo>
                  <a:lnTo>
                    <a:pt x="42" y="22"/>
                  </a:lnTo>
                  <a:lnTo>
                    <a:pt x="44" y="24"/>
                  </a:lnTo>
                  <a:lnTo>
                    <a:pt x="46" y="26"/>
                  </a:lnTo>
                  <a:lnTo>
                    <a:pt x="50" y="30"/>
                  </a:lnTo>
                  <a:lnTo>
                    <a:pt x="50" y="28"/>
                  </a:lnTo>
                  <a:lnTo>
                    <a:pt x="54" y="28"/>
                  </a:lnTo>
                  <a:lnTo>
                    <a:pt x="56" y="28"/>
                  </a:lnTo>
                  <a:lnTo>
                    <a:pt x="56" y="26"/>
                  </a:lnTo>
                  <a:lnTo>
                    <a:pt x="54" y="24"/>
                  </a:lnTo>
                  <a:lnTo>
                    <a:pt x="52" y="22"/>
                  </a:lnTo>
                  <a:lnTo>
                    <a:pt x="54" y="20"/>
                  </a:lnTo>
                  <a:lnTo>
                    <a:pt x="58" y="18"/>
                  </a:lnTo>
                  <a:lnTo>
                    <a:pt x="60" y="18"/>
                  </a:lnTo>
                  <a:lnTo>
                    <a:pt x="62" y="16"/>
                  </a:lnTo>
                  <a:lnTo>
                    <a:pt x="62" y="14"/>
                  </a:lnTo>
                  <a:lnTo>
                    <a:pt x="64" y="14"/>
                  </a:lnTo>
                  <a:lnTo>
                    <a:pt x="64" y="12"/>
                  </a:lnTo>
                  <a:lnTo>
                    <a:pt x="66" y="12"/>
                  </a:lnTo>
                  <a:lnTo>
                    <a:pt x="68" y="12"/>
                  </a:lnTo>
                  <a:lnTo>
                    <a:pt x="70" y="10"/>
                  </a:lnTo>
                  <a:lnTo>
                    <a:pt x="72" y="12"/>
                  </a:lnTo>
                  <a:lnTo>
                    <a:pt x="76" y="14"/>
                  </a:lnTo>
                  <a:lnTo>
                    <a:pt x="78" y="16"/>
                  </a:lnTo>
                  <a:lnTo>
                    <a:pt x="80" y="18"/>
                  </a:lnTo>
                  <a:lnTo>
                    <a:pt x="82" y="14"/>
                  </a:lnTo>
                  <a:lnTo>
                    <a:pt x="80" y="12"/>
                  </a:lnTo>
                  <a:lnTo>
                    <a:pt x="80" y="10"/>
                  </a:lnTo>
                  <a:lnTo>
                    <a:pt x="82" y="8"/>
                  </a:lnTo>
                  <a:lnTo>
                    <a:pt x="78" y="6"/>
                  </a:lnTo>
                  <a:lnTo>
                    <a:pt x="74" y="4"/>
                  </a:lnTo>
                  <a:lnTo>
                    <a:pt x="70" y="4"/>
                  </a:lnTo>
                  <a:lnTo>
                    <a:pt x="68" y="4"/>
                  </a:lnTo>
                  <a:lnTo>
                    <a:pt x="66" y="4"/>
                  </a:lnTo>
                  <a:lnTo>
                    <a:pt x="64" y="4"/>
                  </a:lnTo>
                  <a:lnTo>
                    <a:pt x="62" y="4"/>
                  </a:lnTo>
                  <a:lnTo>
                    <a:pt x="56" y="6"/>
                  </a:lnTo>
                  <a:lnTo>
                    <a:pt x="50" y="8"/>
                  </a:lnTo>
                  <a:lnTo>
                    <a:pt x="46" y="8"/>
                  </a:lnTo>
                  <a:lnTo>
                    <a:pt x="44" y="10"/>
                  </a:lnTo>
                  <a:lnTo>
                    <a:pt x="42" y="10"/>
                  </a:lnTo>
                  <a:lnTo>
                    <a:pt x="40" y="10"/>
                  </a:lnTo>
                  <a:lnTo>
                    <a:pt x="36" y="8"/>
                  </a:lnTo>
                  <a:lnTo>
                    <a:pt x="34" y="8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30" y="6"/>
                  </a:lnTo>
                  <a:lnTo>
                    <a:pt x="26" y="4"/>
                  </a:lnTo>
                  <a:lnTo>
                    <a:pt x="16" y="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06" name="Freeform 340"/>
            <p:cNvSpPr>
              <a:spLocks/>
            </p:cNvSpPr>
            <p:nvPr/>
          </p:nvSpPr>
          <p:spPr bwMode="gray">
            <a:xfrm>
              <a:off x="3961" y="2686"/>
              <a:ext cx="386" cy="248"/>
            </a:xfrm>
            <a:custGeom>
              <a:avLst/>
              <a:gdLst>
                <a:gd name="T0" fmla="*/ 380 w 386"/>
                <a:gd name="T1" fmla="*/ 178 h 248"/>
                <a:gd name="T2" fmla="*/ 384 w 386"/>
                <a:gd name="T3" fmla="*/ 170 h 248"/>
                <a:gd name="T4" fmla="*/ 386 w 386"/>
                <a:gd name="T5" fmla="*/ 164 h 248"/>
                <a:gd name="T6" fmla="*/ 374 w 386"/>
                <a:gd name="T7" fmla="*/ 162 h 248"/>
                <a:gd name="T8" fmla="*/ 356 w 386"/>
                <a:gd name="T9" fmla="*/ 162 h 248"/>
                <a:gd name="T10" fmla="*/ 346 w 386"/>
                <a:gd name="T11" fmla="*/ 166 h 248"/>
                <a:gd name="T12" fmla="*/ 340 w 386"/>
                <a:gd name="T13" fmla="*/ 164 h 248"/>
                <a:gd name="T14" fmla="*/ 334 w 386"/>
                <a:gd name="T15" fmla="*/ 170 h 248"/>
                <a:gd name="T16" fmla="*/ 332 w 386"/>
                <a:gd name="T17" fmla="*/ 184 h 248"/>
                <a:gd name="T18" fmla="*/ 326 w 386"/>
                <a:gd name="T19" fmla="*/ 192 h 248"/>
                <a:gd name="T20" fmla="*/ 314 w 386"/>
                <a:gd name="T21" fmla="*/ 196 h 248"/>
                <a:gd name="T22" fmla="*/ 302 w 386"/>
                <a:gd name="T23" fmla="*/ 198 h 248"/>
                <a:gd name="T24" fmla="*/ 268 w 386"/>
                <a:gd name="T25" fmla="*/ 190 h 248"/>
                <a:gd name="T26" fmla="*/ 258 w 386"/>
                <a:gd name="T27" fmla="*/ 184 h 248"/>
                <a:gd name="T28" fmla="*/ 254 w 386"/>
                <a:gd name="T29" fmla="*/ 162 h 248"/>
                <a:gd name="T30" fmla="*/ 244 w 386"/>
                <a:gd name="T31" fmla="*/ 136 h 248"/>
                <a:gd name="T32" fmla="*/ 244 w 386"/>
                <a:gd name="T33" fmla="*/ 116 h 248"/>
                <a:gd name="T34" fmla="*/ 232 w 386"/>
                <a:gd name="T35" fmla="*/ 90 h 248"/>
                <a:gd name="T36" fmla="*/ 208 w 386"/>
                <a:gd name="T37" fmla="*/ 62 h 248"/>
                <a:gd name="T38" fmla="*/ 194 w 386"/>
                <a:gd name="T39" fmla="*/ 50 h 248"/>
                <a:gd name="T40" fmla="*/ 184 w 386"/>
                <a:gd name="T41" fmla="*/ 54 h 248"/>
                <a:gd name="T42" fmla="*/ 164 w 386"/>
                <a:gd name="T43" fmla="*/ 48 h 248"/>
                <a:gd name="T44" fmla="*/ 142 w 386"/>
                <a:gd name="T45" fmla="*/ 12 h 248"/>
                <a:gd name="T46" fmla="*/ 126 w 386"/>
                <a:gd name="T47" fmla="*/ 10 h 248"/>
                <a:gd name="T48" fmla="*/ 100 w 386"/>
                <a:gd name="T49" fmla="*/ 20 h 248"/>
                <a:gd name="T50" fmla="*/ 54 w 386"/>
                <a:gd name="T51" fmla="*/ 14 h 248"/>
                <a:gd name="T52" fmla="*/ 26 w 386"/>
                <a:gd name="T53" fmla="*/ 0 h 248"/>
                <a:gd name="T54" fmla="*/ 6 w 386"/>
                <a:gd name="T55" fmla="*/ 22 h 248"/>
                <a:gd name="T56" fmla="*/ 22 w 386"/>
                <a:gd name="T57" fmla="*/ 58 h 248"/>
                <a:gd name="T58" fmla="*/ 30 w 386"/>
                <a:gd name="T59" fmla="*/ 80 h 248"/>
                <a:gd name="T60" fmla="*/ 44 w 386"/>
                <a:gd name="T61" fmla="*/ 88 h 248"/>
                <a:gd name="T62" fmla="*/ 58 w 386"/>
                <a:gd name="T63" fmla="*/ 108 h 248"/>
                <a:gd name="T64" fmla="*/ 82 w 386"/>
                <a:gd name="T65" fmla="*/ 142 h 248"/>
                <a:gd name="T66" fmla="*/ 94 w 386"/>
                <a:gd name="T67" fmla="*/ 148 h 248"/>
                <a:gd name="T68" fmla="*/ 94 w 386"/>
                <a:gd name="T69" fmla="*/ 140 h 248"/>
                <a:gd name="T70" fmla="*/ 80 w 386"/>
                <a:gd name="T71" fmla="*/ 116 h 248"/>
                <a:gd name="T72" fmla="*/ 52 w 386"/>
                <a:gd name="T73" fmla="*/ 72 h 248"/>
                <a:gd name="T74" fmla="*/ 30 w 386"/>
                <a:gd name="T75" fmla="*/ 24 h 248"/>
                <a:gd name="T76" fmla="*/ 30 w 386"/>
                <a:gd name="T77" fmla="*/ 16 h 248"/>
                <a:gd name="T78" fmla="*/ 42 w 386"/>
                <a:gd name="T79" fmla="*/ 18 h 248"/>
                <a:gd name="T80" fmla="*/ 68 w 386"/>
                <a:gd name="T81" fmla="*/ 66 h 248"/>
                <a:gd name="T82" fmla="*/ 84 w 386"/>
                <a:gd name="T83" fmla="*/ 80 h 248"/>
                <a:gd name="T84" fmla="*/ 96 w 386"/>
                <a:gd name="T85" fmla="*/ 90 h 248"/>
                <a:gd name="T86" fmla="*/ 116 w 386"/>
                <a:gd name="T87" fmla="*/ 116 h 248"/>
                <a:gd name="T88" fmla="*/ 142 w 386"/>
                <a:gd name="T89" fmla="*/ 148 h 248"/>
                <a:gd name="T90" fmla="*/ 150 w 386"/>
                <a:gd name="T91" fmla="*/ 198 h 248"/>
                <a:gd name="T92" fmla="*/ 174 w 386"/>
                <a:gd name="T93" fmla="*/ 204 h 248"/>
                <a:gd name="T94" fmla="*/ 226 w 386"/>
                <a:gd name="T95" fmla="*/ 224 h 248"/>
                <a:gd name="T96" fmla="*/ 272 w 386"/>
                <a:gd name="T97" fmla="*/ 240 h 248"/>
                <a:gd name="T98" fmla="*/ 304 w 386"/>
                <a:gd name="T99" fmla="*/ 240 h 248"/>
                <a:gd name="T100" fmla="*/ 314 w 386"/>
                <a:gd name="T101" fmla="*/ 244 h 248"/>
                <a:gd name="T102" fmla="*/ 318 w 386"/>
                <a:gd name="T103" fmla="*/ 242 h 248"/>
                <a:gd name="T104" fmla="*/ 322 w 386"/>
                <a:gd name="T105" fmla="*/ 232 h 248"/>
                <a:gd name="T106" fmla="*/ 320 w 386"/>
                <a:gd name="T107" fmla="*/ 226 h 248"/>
                <a:gd name="T108" fmla="*/ 346 w 386"/>
                <a:gd name="T109" fmla="*/ 222 h 248"/>
                <a:gd name="T110" fmla="*/ 340 w 386"/>
                <a:gd name="T111" fmla="*/ 194 h 248"/>
                <a:gd name="T112" fmla="*/ 360 w 386"/>
                <a:gd name="T113" fmla="*/ 190 h 248"/>
                <a:gd name="T114" fmla="*/ 366 w 386"/>
                <a:gd name="T115" fmla="*/ 190 h 248"/>
                <a:gd name="T116" fmla="*/ 374 w 386"/>
                <a:gd name="T117" fmla="*/ 186 h 24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86"/>
                <a:gd name="T178" fmla="*/ 0 h 248"/>
                <a:gd name="T179" fmla="*/ 386 w 386"/>
                <a:gd name="T180" fmla="*/ 248 h 24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86" h="248">
                  <a:moveTo>
                    <a:pt x="374" y="186"/>
                  </a:moveTo>
                  <a:lnTo>
                    <a:pt x="378" y="182"/>
                  </a:lnTo>
                  <a:lnTo>
                    <a:pt x="378" y="178"/>
                  </a:lnTo>
                  <a:lnTo>
                    <a:pt x="380" y="178"/>
                  </a:lnTo>
                  <a:lnTo>
                    <a:pt x="382" y="174"/>
                  </a:lnTo>
                  <a:lnTo>
                    <a:pt x="382" y="172"/>
                  </a:lnTo>
                  <a:lnTo>
                    <a:pt x="384" y="172"/>
                  </a:lnTo>
                  <a:lnTo>
                    <a:pt x="384" y="170"/>
                  </a:lnTo>
                  <a:lnTo>
                    <a:pt x="386" y="168"/>
                  </a:lnTo>
                  <a:lnTo>
                    <a:pt x="386" y="166"/>
                  </a:lnTo>
                  <a:lnTo>
                    <a:pt x="386" y="164"/>
                  </a:lnTo>
                  <a:lnTo>
                    <a:pt x="384" y="164"/>
                  </a:lnTo>
                  <a:lnTo>
                    <a:pt x="382" y="162"/>
                  </a:lnTo>
                  <a:lnTo>
                    <a:pt x="376" y="162"/>
                  </a:lnTo>
                  <a:lnTo>
                    <a:pt x="374" y="162"/>
                  </a:lnTo>
                  <a:lnTo>
                    <a:pt x="372" y="162"/>
                  </a:lnTo>
                  <a:lnTo>
                    <a:pt x="366" y="162"/>
                  </a:lnTo>
                  <a:lnTo>
                    <a:pt x="362" y="162"/>
                  </a:lnTo>
                  <a:lnTo>
                    <a:pt x="356" y="162"/>
                  </a:lnTo>
                  <a:lnTo>
                    <a:pt x="352" y="164"/>
                  </a:lnTo>
                  <a:lnTo>
                    <a:pt x="350" y="164"/>
                  </a:lnTo>
                  <a:lnTo>
                    <a:pt x="348" y="164"/>
                  </a:lnTo>
                  <a:lnTo>
                    <a:pt x="346" y="166"/>
                  </a:lnTo>
                  <a:lnTo>
                    <a:pt x="342" y="164"/>
                  </a:lnTo>
                  <a:lnTo>
                    <a:pt x="340" y="164"/>
                  </a:lnTo>
                  <a:lnTo>
                    <a:pt x="338" y="164"/>
                  </a:lnTo>
                  <a:lnTo>
                    <a:pt x="336" y="166"/>
                  </a:lnTo>
                  <a:lnTo>
                    <a:pt x="334" y="170"/>
                  </a:lnTo>
                  <a:lnTo>
                    <a:pt x="334" y="174"/>
                  </a:lnTo>
                  <a:lnTo>
                    <a:pt x="332" y="178"/>
                  </a:lnTo>
                  <a:lnTo>
                    <a:pt x="332" y="182"/>
                  </a:lnTo>
                  <a:lnTo>
                    <a:pt x="332" y="184"/>
                  </a:lnTo>
                  <a:lnTo>
                    <a:pt x="332" y="186"/>
                  </a:lnTo>
                  <a:lnTo>
                    <a:pt x="332" y="188"/>
                  </a:lnTo>
                  <a:lnTo>
                    <a:pt x="328" y="190"/>
                  </a:lnTo>
                  <a:lnTo>
                    <a:pt x="326" y="192"/>
                  </a:lnTo>
                  <a:lnTo>
                    <a:pt x="324" y="192"/>
                  </a:lnTo>
                  <a:lnTo>
                    <a:pt x="322" y="192"/>
                  </a:lnTo>
                  <a:lnTo>
                    <a:pt x="318" y="194"/>
                  </a:lnTo>
                  <a:lnTo>
                    <a:pt x="314" y="196"/>
                  </a:lnTo>
                  <a:lnTo>
                    <a:pt x="312" y="196"/>
                  </a:lnTo>
                  <a:lnTo>
                    <a:pt x="308" y="198"/>
                  </a:lnTo>
                  <a:lnTo>
                    <a:pt x="302" y="198"/>
                  </a:lnTo>
                  <a:lnTo>
                    <a:pt x="294" y="198"/>
                  </a:lnTo>
                  <a:lnTo>
                    <a:pt x="284" y="196"/>
                  </a:lnTo>
                  <a:lnTo>
                    <a:pt x="276" y="194"/>
                  </a:lnTo>
                  <a:lnTo>
                    <a:pt x="268" y="190"/>
                  </a:lnTo>
                  <a:lnTo>
                    <a:pt x="262" y="188"/>
                  </a:lnTo>
                  <a:lnTo>
                    <a:pt x="262" y="186"/>
                  </a:lnTo>
                  <a:lnTo>
                    <a:pt x="260" y="186"/>
                  </a:lnTo>
                  <a:lnTo>
                    <a:pt x="258" y="184"/>
                  </a:lnTo>
                  <a:lnTo>
                    <a:pt x="256" y="180"/>
                  </a:lnTo>
                  <a:lnTo>
                    <a:pt x="256" y="176"/>
                  </a:lnTo>
                  <a:lnTo>
                    <a:pt x="254" y="172"/>
                  </a:lnTo>
                  <a:lnTo>
                    <a:pt x="254" y="162"/>
                  </a:lnTo>
                  <a:lnTo>
                    <a:pt x="250" y="152"/>
                  </a:lnTo>
                  <a:lnTo>
                    <a:pt x="244" y="142"/>
                  </a:lnTo>
                  <a:lnTo>
                    <a:pt x="244" y="140"/>
                  </a:lnTo>
                  <a:lnTo>
                    <a:pt x="244" y="136"/>
                  </a:lnTo>
                  <a:lnTo>
                    <a:pt x="244" y="132"/>
                  </a:lnTo>
                  <a:lnTo>
                    <a:pt x="242" y="126"/>
                  </a:lnTo>
                  <a:lnTo>
                    <a:pt x="242" y="122"/>
                  </a:lnTo>
                  <a:lnTo>
                    <a:pt x="244" y="116"/>
                  </a:lnTo>
                  <a:lnTo>
                    <a:pt x="244" y="112"/>
                  </a:lnTo>
                  <a:lnTo>
                    <a:pt x="242" y="96"/>
                  </a:lnTo>
                  <a:lnTo>
                    <a:pt x="240" y="96"/>
                  </a:lnTo>
                  <a:lnTo>
                    <a:pt x="232" y="90"/>
                  </a:lnTo>
                  <a:lnTo>
                    <a:pt x="222" y="80"/>
                  </a:lnTo>
                  <a:lnTo>
                    <a:pt x="210" y="64"/>
                  </a:lnTo>
                  <a:lnTo>
                    <a:pt x="208" y="62"/>
                  </a:lnTo>
                  <a:lnTo>
                    <a:pt x="206" y="58"/>
                  </a:lnTo>
                  <a:lnTo>
                    <a:pt x="202" y="56"/>
                  </a:lnTo>
                  <a:lnTo>
                    <a:pt x="198" y="52"/>
                  </a:lnTo>
                  <a:lnTo>
                    <a:pt x="194" y="50"/>
                  </a:lnTo>
                  <a:lnTo>
                    <a:pt x="190" y="50"/>
                  </a:lnTo>
                  <a:lnTo>
                    <a:pt x="188" y="52"/>
                  </a:lnTo>
                  <a:lnTo>
                    <a:pt x="186" y="52"/>
                  </a:lnTo>
                  <a:lnTo>
                    <a:pt x="184" y="54"/>
                  </a:lnTo>
                  <a:lnTo>
                    <a:pt x="180" y="54"/>
                  </a:lnTo>
                  <a:lnTo>
                    <a:pt x="174" y="54"/>
                  </a:lnTo>
                  <a:lnTo>
                    <a:pt x="168" y="50"/>
                  </a:lnTo>
                  <a:lnTo>
                    <a:pt x="164" y="48"/>
                  </a:lnTo>
                  <a:lnTo>
                    <a:pt x="156" y="42"/>
                  </a:lnTo>
                  <a:lnTo>
                    <a:pt x="148" y="30"/>
                  </a:lnTo>
                  <a:lnTo>
                    <a:pt x="144" y="14"/>
                  </a:lnTo>
                  <a:lnTo>
                    <a:pt x="142" y="12"/>
                  </a:lnTo>
                  <a:lnTo>
                    <a:pt x="140" y="12"/>
                  </a:lnTo>
                  <a:lnTo>
                    <a:pt x="136" y="10"/>
                  </a:lnTo>
                  <a:lnTo>
                    <a:pt x="130" y="10"/>
                  </a:lnTo>
                  <a:lnTo>
                    <a:pt x="126" y="10"/>
                  </a:lnTo>
                  <a:lnTo>
                    <a:pt x="120" y="10"/>
                  </a:lnTo>
                  <a:lnTo>
                    <a:pt x="116" y="14"/>
                  </a:lnTo>
                  <a:lnTo>
                    <a:pt x="112" y="16"/>
                  </a:lnTo>
                  <a:lnTo>
                    <a:pt x="100" y="20"/>
                  </a:lnTo>
                  <a:lnTo>
                    <a:pt x="82" y="20"/>
                  </a:lnTo>
                  <a:lnTo>
                    <a:pt x="78" y="20"/>
                  </a:lnTo>
                  <a:lnTo>
                    <a:pt x="68" y="18"/>
                  </a:lnTo>
                  <a:lnTo>
                    <a:pt x="54" y="14"/>
                  </a:lnTo>
                  <a:lnTo>
                    <a:pt x="42" y="10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14" y="2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6" y="22"/>
                  </a:lnTo>
                  <a:lnTo>
                    <a:pt x="12" y="36"/>
                  </a:lnTo>
                  <a:lnTo>
                    <a:pt x="18" y="48"/>
                  </a:lnTo>
                  <a:lnTo>
                    <a:pt x="22" y="58"/>
                  </a:lnTo>
                  <a:lnTo>
                    <a:pt x="24" y="62"/>
                  </a:lnTo>
                  <a:lnTo>
                    <a:pt x="26" y="68"/>
                  </a:lnTo>
                  <a:lnTo>
                    <a:pt x="28" y="74"/>
                  </a:lnTo>
                  <a:lnTo>
                    <a:pt x="30" y="80"/>
                  </a:lnTo>
                  <a:lnTo>
                    <a:pt x="32" y="82"/>
                  </a:lnTo>
                  <a:lnTo>
                    <a:pt x="34" y="82"/>
                  </a:lnTo>
                  <a:lnTo>
                    <a:pt x="38" y="84"/>
                  </a:lnTo>
                  <a:lnTo>
                    <a:pt x="44" y="88"/>
                  </a:lnTo>
                  <a:lnTo>
                    <a:pt x="48" y="92"/>
                  </a:lnTo>
                  <a:lnTo>
                    <a:pt x="52" y="98"/>
                  </a:lnTo>
                  <a:lnTo>
                    <a:pt x="56" y="106"/>
                  </a:lnTo>
                  <a:lnTo>
                    <a:pt x="58" y="108"/>
                  </a:lnTo>
                  <a:lnTo>
                    <a:pt x="62" y="118"/>
                  </a:lnTo>
                  <a:lnTo>
                    <a:pt x="68" y="128"/>
                  </a:lnTo>
                  <a:lnTo>
                    <a:pt x="76" y="136"/>
                  </a:lnTo>
                  <a:lnTo>
                    <a:pt x="82" y="142"/>
                  </a:lnTo>
                  <a:lnTo>
                    <a:pt x="84" y="144"/>
                  </a:lnTo>
                  <a:lnTo>
                    <a:pt x="88" y="146"/>
                  </a:lnTo>
                  <a:lnTo>
                    <a:pt x="92" y="148"/>
                  </a:lnTo>
                  <a:lnTo>
                    <a:pt x="94" y="148"/>
                  </a:lnTo>
                  <a:lnTo>
                    <a:pt x="96" y="148"/>
                  </a:lnTo>
                  <a:lnTo>
                    <a:pt x="98" y="148"/>
                  </a:lnTo>
                  <a:lnTo>
                    <a:pt x="98" y="144"/>
                  </a:lnTo>
                  <a:lnTo>
                    <a:pt x="94" y="140"/>
                  </a:lnTo>
                  <a:lnTo>
                    <a:pt x="90" y="134"/>
                  </a:lnTo>
                  <a:lnTo>
                    <a:pt x="86" y="126"/>
                  </a:lnTo>
                  <a:lnTo>
                    <a:pt x="82" y="120"/>
                  </a:lnTo>
                  <a:lnTo>
                    <a:pt x="80" y="116"/>
                  </a:lnTo>
                  <a:lnTo>
                    <a:pt x="74" y="108"/>
                  </a:lnTo>
                  <a:lnTo>
                    <a:pt x="68" y="94"/>
                  </a:lnTo>
                  <a:lnTo>
                    <a:pt x="62" y="82"/>
                  </a:lnTo>
                  <a:lnTo>
                    <a:pt x="52" y="72"/>
                  </a:lnTo>
                  <a:lnTo>
                    <a:pt x="42" y="58"/>
                  </a:lnTo>
                  <a:lnTo>
                    <a:pt x="34" y="42"/>
                  </a:lnTo>
                  <a:lnTo>
                    <a:pt x="30" y="24"/>
                  </a:lnTo>
                  <a:lnTo>
                    <a:pt x="30" y="22"/>
                  </a:lnTo>
                  <a:lnTo>
                    <a:pt x="30" y="20"/>
                  </a:lnTo>
                  <a:lnTo>
                    <a:pt x="30" y="18"/>
                  </a:lnTo>
                  <a:lnTo>
                    <a:pt x="30" y="16"/>
                  </a:lnTo>
                  <a:lnTo>
                    <a:pt x="32" y="14"/>
                  </a:lnTo>
                  <a:lnTo>
                    <a:pt x="34" y="14"/>
                  </a:lnTo>
                  <a:lnTo>
                    <a:pt x="38" y="16"/>
                  </a:lnTo>
                  <a:lnTo>
                    <a:pt x="42" y="18"/>
                  </a:lnTo>
                  <a:lnTo>
                    <a:pt x="44" y="24"/>
                  </a:lnTo>
                  <a:lnTo>
                    <a:pt x="50" y="36"/>
                  </a:lnTo>
                  <a:lnTo>
                    <a:pt x="58" y="52"/>
                  </a:lnTo>
                  <a:lnTo>
                    <a:pt x="68" y="66"/>
                  </a:lnTo>
                  <a:lnTo>
                    <a:pt x="78" y="78"/>
                  </a:lnTo>
                  <a:lnTo>
                    <a:pt x="80" y="78"/>
                  </a:lnTo>
                  <a:lnTo>
                    <a:pt x="84" y="80"/>
                  </a:lnTo>
                  <a:lnTo>
                    <a:pt x="88" y="80"/>
                  </a:lnTo>
                  <a:lnTo>
                    <a:pt x="92" y="84"/>
                  </a:lnTo>
                  <a:lnTo>
                    <a:pt x="94" y="86"/>
                  </a:lnTo>
                  <a:lnTo>
                    <a:pt x="96" y="90"/>
                  </a:lnTo>
                  <a:lnTo>
                    <a:pt x="98" y="96"/>
                  </a:lnTo>
                  <a:lnTo>
                    <a:pt x="100" y="98"/>
                  </a:lnTo>
                  <a:lnTo>
                    <a:pt x="106" y="106"/>
                  </a:lnTo>
                  <a:lnTo>
                    <a:pt x="116" y="116"/>
                  </a:lnTo>
                  <a:lnTo>
                    <a:pt x="124" y="126"/>
                  </a:lnTo>
                  <a:lnTo>
                    <a:pt x="134" y="136"/>
                  </a:lnTo>
                  <a:lnTo>
                    <a:pt x="140" y="142"/>
                  </a:lnTo>
                  <a:lnTo>
                    <a:pt x="142" y="148"/>
                  </a:lnTo>
                  <a:lnTo>
                    <a:pt x="144" y="160"/>
                  </a:lnTo>
                  <a:lnTo>
                    <a:pt x="148" y="176"/>
                  </a:lnTo>
                  <a:lnTo>
                    <a:pt x="148" y="198"/>
                  </a:lnTo>
                  <a:lnTo>
                    <a:pt x="150" y="198"/>
                  </a:lnTo>
                  <a:lnTo>
                    <a:pt x="154" y="200"/>
                  </a:lnTo>
                  <a:lnTo>
                    <a:pt x="160" y="202"/>
                  </a:lnTo>
                  <a:lnTo>
                    <a:pt x="170" y="204"/>
                  </a:lnTo>
                  <a:lnTo>
                    <a:pt x="174" y="204"/>
                  </a:lnTo>
                  <a:lnTo>
                    <a:pt x="186" y="208"/>
                  </a:lnTo>
                  <a:lnTo>
                    <a:pt x="198" y="216"/>
                  </a:lnTo>
                  <a:lnTo>
                    <a:pt x="208" y="224"/>
                  </a:lnTo>
                  <a:lnTo>
                    <a:pt x="226" y="224"/>
                  </a:lnTo>
                  <a:lnTo>
                    <a:pt x="230" y="226"/>
                  </a:lnTo>
                  <a:lnTo>
                    <a:pt x="240" y="230"/>
                  </a:lnTo>
                  <a:lnTo>
                    <a:pt x="254" y="236"/>
                  </a:lnTo>
                  <a:lnTo>
                    <a:pt x="272" y="240"/>
                  </a:lnTo>
                  <a:lnTo>
                    <a:pt x="278" y="240"/>
                  </a:lnTo>
                  <a:lnTo>
                    <a:pt x="290" y="240"/>
                  </a:lnTo>
                  <a:lnTo>
                    <a:pt x="304" y="240"/>
                  </a:lnTo>
                  <a:lnTo>
                    <a:pt x="306" y="240"/>
                  </a:lnTo>
                  <a:lnTo>
                    <a:pt x="308" y="240"/>
                  </a:lnTo>
                  <a:lnTo>
                    <a:pt x="310" y="242"/>
                  </a:lnTo>
                  <a:lnTo>
                    <a:pt x="314" y="244"/>
                  </a:lnTo>
                  <a:lnTo>
                    <a:pt x="314" y="248"/>
                  </a:lnTo>
                  <a:lnTo>
                    <a:pt x="316" y="248"/>
                  </a:lnTo>
                  <a:lnTo>
                    <a:pt x="316" y="244"/>
                  </a:lnTo>
                  <a:lnTo>
                    <a:pt x="318" y="242"/>
                  </a:lnTo>
                  <a:lnTo>
                    <a:pt x="320" y="238"/>
                  </a:lnTo>
                  <a:lnTo>
                    <a:pt x="322" y="236"/>
                  </a:lnTo>
                  <a:lnTo>
                    <a:pt x="322" y="234"/>
                  </a:lnTo>
                  <a:lnTo>
                    <a:pt x="322" y="232"/>
                  </a:lnTo>
                  <a:lnTo>
                    <a:pt x="322" y="230"/>
                  </a:lnTo>
                  <a:lnTo>
                    <a:pt x="320" y="228"/>
                  </a:lnTo>
                  <a:lnTo>
                    <a:pt x="320" y="226"/>
                  </a:lnTo>
                  <a:lnTo>
                    <a:pt x="320" y="224"/>
                  </a:lnTo>
                  <a:lnTo>
                    <a:pt x="320" y="222"/>
                  </a:lnTo>
                  <a:lnTo>
                    <a:pt x="322" y="222"/>
                  </a:lnTo>
                  <a:lnTo>
                    <a:pt x="346" y="222"/>
                  </a:lnTo>
                  <a:lnTo>
                    <a:pt x="346" y="212"/>
                  </a:lnTo>
                  <a:lnTo>
                    <a:pt x="336" y="202"/>
                  </a:lnTo>
                  <a:lnTo>
                    <a:pt x="340" y="202"/>
                  </a:lnTo>
                  <a:lnTo>
                    <a:pt x="340" y="194"/>
                  </a:lnTo>
                  <a:lnTo>
                    <a:pt x="360" y="194"/>
                  </a:lnTo>
                  <a:lnTo>
                    <a:pt x="360" y="192"/>
                  </a:lnTo>
                  <a:lnTo>
                    <a:pt x="360" y="190"/>
                  </a:lnTo>
                  <a:lnTo>
                    <a:pt x="362" y="190"/>
                  </a:lnTo>
                  <a:lnTo>
                    <a:pt x="364" y="192"/>
                  </a:lnTo>
                  <a:lnTo>
                    <a:pt x="366" y="190"/>
                  </a:lnTo>
                  <a:lnTo>
                    <a:pt x="368" y="188"/>
                  </a:lnTo>
                  <a:lnTo>
                    <a:pt x="370" y="188"/>
                  </a:lnTo>
                  <a:lnTo>
                    <a:pt x="372" y="188"/>
                  </a:lnTo>
                  <a:lnTo>
                    <a:pt x="374" y="186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07" name="Freeform 341"/>
            <p:cNvSpPr>
              <a:spLocks/>
            </p:cNvSpPr>
            <p:nvPr/>
          </p:nvSpPr>
          <p:spPr bwMode="gray">
            <a:xfrm>
              <a:off x="4305" y="2920"/>
              <a:ext cx="82" cy="46"/>
            </a:xfrm>
            <a:custGeom>
              <a:avLst/>
              <a:gdLst>
                <a:gd name="T0" fmla="*/ 80 w 82"/>
                <a:gd name="T1" fmla="*/ 8 h 46"/>
                <a:gd name="T2" fmla="*/ 76 w 82"/>
                <a:gd name="T3" fmla="*/ 8 h 46"/>
                <a:gd name="T4" fmla="*/ 72 w 82"/>
                <a:gd name="T5" fmla="*/ 8 h 46"/>
                <a:gd name="T6" fmla="*/ 68 w 82"/>
                <a:gd name="T7" fmla="*/ 8 h 46"/>
                <a:gd name="T8" fmla="*/ 66 w 82"/>
                <a:gd name="T9" fmla="*/ 8 h 46"/>
                <a:gd name="T10" fmla="*/ 62 w 82"/>
                <a:gd name="T11" fmla="*/ 12 h 46"/>
                <a:gd name="T12" fmla="*/ 60 w 82"/>
                <a:gd name="T13" fmla="*/ 18 h 46"/>
                <a:gd name="T14" fmla="*/ 56 w 82"/>
                <a:gd name="T15" fmla="*/ 24 h 46"/>
                <a:gd name="T16" fmla="*/ 50 w 82"/>
                <a:gd name="T17" fmla="*/ 30 h 46"/>
                <a:gd name="T18" fmla="*/ 48 w 82"/>
                <a:gd name="T19" fmla="*/ 30 h 46"/>
                <a:gd name="T20" fmla="*/ 44 w 82"/>
                <a:gd name="T21" fmla="*/ 34 h 46"/>
                <a:gd name="T22" fmla="*/ 44 w 82"/>
                <a:gd name="T23" fmla="*/ 38 h 46"/>
                <a:gd name="T24" fmla="*/ 42 w 82"/>
                <a:gd name="T25" fmla="*/ 42 h 46"/>
                <a:gd name="T26" fmla="*/ 38 w 82"/>
                <a:gd name="T27" fmla="*/ 44 h 46"/>
                <a:gd name="T28" fmla="*/ 36 w 82"/>
                <a:gd name="T29" fmla="*/ 46 h 46"/>
                <a:gd name="T30" fmla="*/ 34 w 82"/>
                <a:gd name="T31" fmla="*/ 42 h 46"/>
                <a:gd name="T32" fmla="*/ 32 w 82"/>
                <a:gd name="T33" fmla="*/ 42 h 46"/>
                <a:gd name="T34" fmla="*/ 30 w 82"/>
                <a:gd name="T35" fmla="*/ 44 h 46"/>
                <a:gd name="T36" fmla="*/ 30 w 82"/>
                <a:gd name="T37" fmla="*/ 42 h 46"/>
                <a:gd name="T38" fmla="*/ 30 w 82"/>
                <a:gd name="T39" fmla="*/ 36 h 46"/>
                <a:gd name="T40" fmla="*/ 30 w 82"/>
                <a:gd name="T41" fmla="*/ 34 h 46"/>
                <a:gd name="T42" fmla="*/ 26 w 82"/>
                <a:gd name="T43" fmla="*/ 32 h 46"/>
                <a:gd name="T44" fmla="*/ 22 w 82"/>
                <a:gd name="T45" fmla="*/ 30 h 46"/>
                <a:gd name="T46" fmla="*/ 18 w 82"/>
                <a:gd name="T47" fmla="*/ 30 h 46"/>
                <a:gd name="T48" fmla="*/ 16 w 82"/>
                <a:gd name="T49" fmla="*/ 32 h 46"/>
                <a:gd name="T50" fmla="*/ 12 w 82"/>
                <a:gd name="T51" fmla="*/ 30 h 46"/>
                <a:gd name="T52" fmla="*/ 10 w 82"/>
                <a:gd name="T53" fmla="*/ 28 h 46"/>
                <a:gd name="T54" fmla="*/ 2 w 82"/>
                <a:gd name="T55" fmla="*/ 24 h 46"/>
                <a:gd name="T56" fmla="*/ 2 w 82"/>
                <a:gd name="T57" fmla="*/ 22 h 46"/>
                <a:gd name="T58" fmla="*/ 2 w 82"/>
                <a:gd name="T59" fmla="*/ 22 h 46"/>
                <a:gd name="T60" fmla="*/ 6 w 82"/>
                <a:gd name="T61" fmla="*/ 22 h 46"/>
                <a:gd name="T62" fmla="*/ 10 w 82"/>
                <a:gd name="T63" fmla="*/ 18 h 46"/>
                <a:gd name="T64" fmla="*/ 12 w 82"/>
                <a:gd name="T65" fmla="*/ 14 h 46"/>
                <a:gd name="T66" fmla="*/ 16 w 82"/>
                <a:gd name="T67" fmla="*/ 12 h 46"/>
                <a:gd name="T68" fmla="*/ 20 w 82"/>
                <a:gd name="T69" fmla="*/ 10 h 46"/>
                <a:gd name="T70" fmla="*/ 26 w 82"/>
                <a:gd name="T71" fmla="*/ 4 h 46"/>
                <a:gd name="T72" fmla="*/ 28 w 82"/>
                <a:gd name="T73" fmla="*/ 2 h 46"/>
                <a:gd name="T74" fmla="*/ 32 w 82"/>
                <a:gd name="T75" fmla="*/ 0 h 46"/>
                <a:gd name="T76" fmla="*/ 34 w 82"/>
                <a:gd name="T77" fmla="*/ 0 h 46"/>
                <a:gd name="T78" fmla="*/ 40 w 82"/>
                <a:gd name="T79" fmla="*/ 0 h 46"/>
                <a:gd name="T80" fmla="*/ 42 w 82"/>
                <a:gd name="T81" fmla="*/ 0 h 46"/>
                <a:gd name="T82" fmla="*/ 48 w 82"/>
                <a:gd name="T83" fmla="*/ 0 h 46"/>
                <a:gd name="T84" fmla="*/ 58 w 82"/>
                <a:gd name="T85" fmla="*/ 0 h 46"/>
                <a:gd name="T86" fmla="*/ 70 w 82"/>
                <a:gd name="T87" fmla="*/ 2 h 46"/>
                <a:gd name="T88" fmla="*/ 80 w 82"/>
                <a:gd name="T89" fmla="*/ 2 h 46"/>
                <a:gd name="T90" fmla="*/ 82 w 82"/>
                <a:gd name="T91" fmla="*/ 4 h 46"/>
                <a:gd name="T92" fmla="*/ 82 w 82"/>
                <a:gd name="T93" fmla="*/ 6 h 4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82"/>
                <a:gd name="T142" fmla="*/ 0 h 46"/>
                <a:gd name="T143" fmla="*/ 82 w 82"/>
                <a:gd name="T144" fmla="*/ 46 h 4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82" h="46">
                  <a:moveTo>
                    <a:pt x="82" y="8"/>
                  </a:moveTo>
                  <a:lnTo>
                    <a:pt x="80" y="8"/>
                  </a:lnTo>
                  <a:lnTo>
                    <a:pt x="78" y="8"/>
                  </a:lnTo>
                  <a:lnTo>
                    <a:pt x="76" y="8"/>
                  </a:lnTo>
                  <a:lnTo>
                    <a:pt x="74" y="8"/>
                  </a:lnTo>
                  <a:lnTo>
                    <a:pt x="72" y="8"/>
                  </a:lnTo>
                  <a:lnTo>
                    <a:pt x="70" y="10"/>
                  </a:lnTo>
                  <a:lnTo>
                    <a:pt x="68" y="8"/>
                  </a:lnTo>
                  <a:lnTo>
                    <a:pt x="66" y="8"/>
                  </a:lnTo>
                  <a:lnTo>
                    <a:pt x="64" y="10"/>
                  </a:lnTo>
                  <a:lnTo>
                    <a:pt x="62" y="12"/>
                  </a:lnTo>
                  <a:lnTo>
                    <a:pt x="60" y="18"/>
                  </a:lnTo>
                  <a:lnTo>
                    <a:pt x="58" y="22"/>
                  </a:lnTo>
                  <a:lnTo>
                    <a:pt x="56" y="24"/>
                  </a:lnTo>
                  <a:lnTo>
                    <a:pt x="54" y="28"/>
                  </a:lnTo>
                  <a:lnTo>
                    <a:pt x="50" y="30"/>
                  </a:lnTo>
                  <a:lnTo>
                    <a:pt x="48" y="30"/>
                  </a:lnTo>
                  <a:lnTo>
                    <a:pt x="46" y="32"/>
                  </a:lnTo>
                  <a:lnTo>
                    <a:pt x="44" y="34"/>
                  </a:lnTo>
                  <a:lnTo>
                    <a:pt x="44" y="36"/>
                  </a:lnTo>
                  <a:lnTo>
                    <a:pt x="44" y="38"/>
                  </a:lnTo>
                  <a:lnTo>
                    <a:pt x="44" y="40"/>
                  </a:lnTo>
                  <a:lnTo>
                    <a:pt x="42" y="42"/>
                  </a:lnTo>
                  <a:lnTo>
                    <a:pt x="40" y="44"/>
                  </a:lnTo>
                  <a:lnTo>
                    <a:pt x="38" y="44"/>
                  </a:lnTo>
                  <a:lnTo>
                    <a:pt x="38" y="46"/>
                  </a:lnTo>
                  <a:lnTo>
                    <a:pt x="36" y="46"/>
                  </a:lnTo>
                  <a:lnTo>
                    <a:pt x="34" y="44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32" y="44"/>
                  </a:lnTo>
                  <a:lnTo>
                    <a:pt x="30" y="44"/>
                  </a:lnTo>
                  <a:lnTo>
                    <a:pt x="30" y="42"/>
                  </a:lnTo>
                  <a:lnTo>
                    <a:pt x="30" y="38"/>
                  </a:lnTo>
                  <a:lnTo>
                    <a:pt x="30" y="36"/>
                  </a:lnTo>
                  <a:lnTo>
                    <a:pt x="30" y="34"/>
                  </a:lnTo>
                  <a:lnTo>
                    <a:pt x="28" y="32"/>
                  </a:lnTo>
                  <a:lnTo>
                    <a:pt x="26" y="32"/>
                  </a:lnTo>
                  <a:lnTo>
                    <a:pt x="24" y="30"/>
                  </a:lnTo>
                  <a:lnTo>
                    <a:pt x="22" y="30"/>
                  </a:lnTo>
                  <a:lnTo>
                    <a:pt x="20" y="30"/>
                  </a:lnTo>
                  <a:lnTo>
                    <a:pt x="18" y="30"/>
                  </a:lnTo>
                  <a:lnTo>
                    <a:pt x="16" y="32"/>
                  </a:lnTo>
                  <a:lnTo>
                    <a:pt x="14" y="32"/>
                  </a:lnTo>
                  <a:lnTo>
                    <a:pt x="12" y="30"/>
                  </a:lnTo>
                  <a:lnTo>
                    <a:pt x="12" y="28"/>
                  </a:lnTo>
                  <a:lnTo>
                    <a:pt x="10" y="28"/>
                  </a:lnTo>
                  <a:lnTo>
                    <a:pt x="6" y="24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2" y="22"/>
                  </a:lnTo>
                  <a:lnTo>
                    <a:pt x="6" y="22"/>
                  </a:lnTo>
                  <a:lnTo>
                    <a:pt x="8" y="20"/>
                  </a:lnTo>
                  <a:lnTo>
                    <a:pt x="10" y="18"/>
                  </a:lnTo>
                  <a:lnTo>
                    <a:pt x="12" y="14"/>
                  </a:lnTo>
                  <a:lnTo>
                    <a:pt x="14" y="12"/>
                  </a:lnTo>
                  <a:lnTo>
                    <a:pt x="16" y="12"/>
                  </a:lnTo>
                  <a:lnTo>
                    <a:pt x="20" y="10"/>
                  </a:lnTo>
                  <a:lnTo>
                    <a:pt x="24" y="8"/>
                  </a:lnTo>
                  <a:lnTo>
                    <a:pt x="26" y="4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64" y="0"/>
                  </a:lnTo>
                  <a:lnTo>
                    <a:pt x="70" y="2"/>
                  </a:lnTo>
                  <a:lnTo>
                    <a:pt x="76" y="2"/>
                  </a:lnTo>
                  <a:lnTo>
                    <a:pt x="80" y="2"/>
                  </a:lnTo>
                  <a:lnTo>
                    <a:pt x="80" y="4"/>
                  </a:lnTo>
                  <a:lnTo>
                    <a:pt x="82" y="4"/>
                  </a:lnTo>
                  <a:lnTo>
                    <a:pt x="82" y="6"/>
                  </a:lnTo>
                  <a:lnTo>
                    <a:pt x="82" y="8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08" name="Freeform 342"/>
            <p:cNvSpPr>
              <a:spLocks/>
            </p:cNvSpPr>
            <p:nvPr/>
          </p:nvSpPr>
          <p:spPr bwMode="gray">
            <a:xfrm>
              <a:off x="4293" y="2944"/>
              <a:ext cx="44" cy="24"/>
            </a:xfrm>
            <a:custGeom>
              <a:avLst/>
              <a:gdLst>
                <a:gd name="T0" fmla="*/ 44 w 44"/>
                <a:gd name="T1" fmla="*/ 20 h 24"/>
                <a:gd name="T2" fmla="*/ 42 w 44"/>
                <a:gd name="T3" fmla="*/ 22 h 24"/>
                <a:gd name="T4" fmla="*/ 40 w 44"/>
                <a:gd name="T5" fmla="*/ 22 h 24"/>
                <a:gd name="T6" fmla="*/ 40 w 44"/>
                <a:gd name="T7" fmla="*/ 24 h 24"/>
                <a:gd name="T8" fmla="*/ 32 w 44"/>
                <a:gd name="T9" fmla="*/ 22 h 24"/>
                <a:gd name="T10" fmla="*/ 26 w 44"/>
                <a:gd name="T11" fmla="*/ 22 h 24"/>
                <a:gd name="T12" fmla="*/ 20 w 44"/>
                <a:gd name="T13" fmla="*/ 20 h 24"/>
                <a:gd name="T14" fmla="*/ 16 w 44"/>
                <a:gd name="T15" fmla="*/ 18 h 24"/>
                <a:gd name="T16" fmla="*/ 12 w 44"/>
                <a:gd name="T17" fmla="*/ 18 h 24"/>
                <a:gd name="T18" fmla="*/ 12 w 44"/>
                <a:gd name="T19" fmla="*/ 16 h 24"/>
                <a:gd name="T20" fmla="*/ 6 w 44"/>
                <a:gd name="T21" fmla="*/ 14 h 24"/>
                <a:gd name="T22" fmla="*/ 2 w 44"/>
                <a:gd name="T23" fmla="*/ 12 h 24"/>
                <a:gd name="T24" fmla="*/ 0 w 44"/>
                <a:gd name="T25" fmla="*/ 10 h 24"/>
                <a:gd name="T26" fmla="*/ 8 w 44"/>
                <a:gd name="T27" fmla="*/ 4 h 24"/>
                <a:gd name="T28" fmla="*/ 10 w 44"/>
                <a:gd name="T29" fmla="*/ 2 h 24"/>
                <a:gd name="T30" fmla="*/ 12 w 44"/>
                <a:gd name="T31" fmla="*/ 0 h 24"/>
                <a:gd name="T32" fmla="*/ 14 w 44"/>
                <a:gd name="T33" fmla="*/ 0 h 24"/>
                <a:gd name="T34" fmla="*/ 16 w 44"/>
                <a:gd name="T35" fmla="*/ 0 h 24"/>
                <a:gd name="T36" fmla="*/ 20 w 44"/>
                <a:gd name="T37" fmla="*/ 2 h 24"/>
                <a:gd name="T38" fmla="*/ 24 w 44"/>
                <a:gd name="T39" fmla="*/ 4 h 24"/>
                <a:gd name="T40" fmla="*/ 24 w 44"/>
                <a:gd name="T41" fmla="*/ 6 h 24"/>
                <a:gd name="T42" fmla="*/ 26 w 44"/>
                <a:gd name="T43" fmla="*/ 6 h 24"/>
                <a:gd name="T44" fmla="*/ 26 w 44"/>
                <a:gd name="T45" fmla="*/ 8 h 24"/>
                <a:gd name="T46" fmla="*/ 30 w 44"/>
                <a:gd name="T47" fmla="*/ 8 h 24"/>
                <a:gd name="T48" fmla="*/ 30 w 44"/>
                <a:gd name="T49" fmla="*/ 8 h 24"/>
                <a:gd name="T50" fmla="*/ 32 w 44"/>
                <a:gd name="T51" fmla="*/ 6 h 24"/>
                <a:gd name="T52" fmla="*/ 34 w 44"/>
                <a:gd name="T53" fmla="*/ 6 h 24"/>
                <a:gd name="T54" fmla="*/ 38 w 44"/>
                <a:gd name="T55" fmla="*/ 6 h 24"/>
                <a:gd name="T56" fmla="*/ 38 w 44"/>
                <a:gd name="T57" fmla="*/ 6 h 24"/>
                <a:gd name="T58" fmla="*/ 40 w 44"/>
                <a:gd name="T59" fmla="*/ 8 h 24"/>
                <a:gd name="T60" fmla="*/ 42 w 44"/>
                <a:gd name="T61" fmla="*/ 10 h 24"/>
                <a:gd name="T62" fmla="*/ 44 w 44"/>
                <a:gd name="T63" fmla="*/ 12 h 24"/>
                <a:gd name="T64" fmla="*/ 44 w 44"/>
                <a:gd name="T65" fmla="*/ 14 h 24"/>
                <a:gd name="T66" fmla="*/ 44 w 44"/>
                <a:gd name="T67" fmla="*/ 16 h 24"/>
                <a:gd name="T68" fmla="*/ 44 w 44"/>
                <a:gd name="T69" fmla="*/ 18 h 24"/>
                <a:gd name="T70" fmla="*/ 44 w 44"/>
                <a:gd name="T71" fmla="*/ 20 h 2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4"/>
                <a:gd name="T109" fmla="*/ 0 h 24"/>
                <a:gd name="T110" fmla="*/ 44 w 44"/>
                <a:gd name="T111" fmla="*/ 24 h 2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4" h="24">
                  <a:moveTo>
                    <a:pt x="44" y="20"/>
                  </a:moveTo>
                  <a:lnTo>
                    <a:pt x="42" y="22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32" y="22"/>
                  </a:lnTo>
                  <a:lnTo>
                    <a:pt x="26" y="22"/>
                  </a:lnTo>
                  <a:lnTo>
                    <a:pt x="20" y="20"/>
                  </a:lnTo>
                  <a:lnTo>
                    <a:pt x="16" y="18"/>
                  </a:lnTo>
                  <a:lnTo>
                    <a:pt x="12" y="18"/>
                  </a:lnTo>
                  <a:lnTo>
                    <a:pt x="12" y="16"/>
                  </a:lnTo>
                  <a:lnTo>
                    <a:pt x="6" y="14"/>
                  </a:lnTo>
                  <a:lnTo>
                    <a:pt x="2" y="12"/>
                  </a:lnTo>
                  <a:lnTo>
                    <a:pt x="0" y="10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30" y="8"/>
                  </a:lnTo>
                  <a:lnTo>
                    <a:pt x="32" y="6"/>
                  </a:lnTo>
                  <a:lnTo>
                    <a:pt x="34" y="6"/>
                  </a:lnTo>
                  <a:lnTo>
                    <a:pt x="38" y="6"/>
                  </a:lnTo>
                  <a:lnTo>
                    <a:pt x="40" y="8"/>
                  </a:lnTo>
                  <a:lnTo>
                    <a:pt x="42" y="10"/>
                  </a:lnTo>
                  <a:lnTo>
                    <a:pt x="44" y="12"/>
                  </a:lnTo>
                  <a:lnTo>
                    <a:pt x="44" y="14"/>
                  </a:lnTo>
                  <a:lnTo>
                    <a:pt x="44" y="16"/>
                  </a:lnTo>
                  <a:lnTo>
                    <a:pt x="44" y="18"/>
                  </a:lnTo>
                  <a:lnTo>
                    <a:pt x="44" y="2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09" name="Freeform 343"/>
            <p:cNvSpPr>
              <a:spLocks/>
            </p:cNvSpPr>
            <p:nvPr/>
          </p:nvSpPr>
          <p:spPr bwMode="gray">
            <a:xfrm>
              <a:off x="4543" y="2872"/>
              <a:ext cx="38" cy="28"/>
            </a:xfrm>
            <a:custGeom>
              <a:avLst/>
              <a:gdLst>
                <a:gd name="T0" fmla="*/ 4 w 38"/>
                <a:gd name="T1" fmla="*/ 0 h 28"/>
                <a:gd name="T2" fmla="*/ 6 w 38"/>
                <a:gd name="T3" fmla="*/ 2 h 28"/>
                <a:gd name="T4" fmla="*/ 6 w 38"/>
                <a:gd name="T5" fmla="*/ 6 h 28"/>
                <a:gd name="T6" fmla="*/ 6 w 38"/>
                <a:gd name="T7" fmla="*/ 10 h 28"/>
                <a:gd name="T8" fmla="*/ 4 w 38"/>
                <a:gd name="T9" fmla="*/ 12 h 28"/>
                <a:gd name="T10" fmla="*/ 2 w 38"/>
                <a:gd name="T11" fmla="*/ 14 h 28"/>
                <a:gd name="T12" fmla="*/ 0 w 38"/>
                <a:gd name="T13" fmla="*/ 14 h 28"/>
                <a:gd name="T14" fmla="*/ 0 w 38"/>
                <a:gd name="T15" fmla="*/ 16 h 28"/>
                <a:gd name="T16" fmla="*/ 0 w 38"/>
                <a:gd name="T17" fmla="*/ 20 h 28"/>
                <a:gd name="T18" fmla="*/ 2 w 38"/>
                <a:gd name="T19" fmla="*/ 22 h 28"/>
                <a:gd name="T20" fmla="*/ 2 w 38"/>
                <a:gd name="T21" fmla="*/ 24 h 28"/>
                <a:gd name="T22" fmla="*/ 4 w 38"/>
                <a:gd name="T23" fmla="*/ 26 h 28"/>
                <a:gd name="T24" fmla="*/ 4 w 38"/>
                <a:gd name="T25" fmla="*/ 28 h 28"/>
                <a:gd name="T26" fmla="*/ 4 w 38"/>
                <a:gd name="T27" fmla="*/ 28 h 28"/>
                <a:gd name="T28" fmla="*/ 6 w 38"/>
                <a:gd name="T29" fmla="*/ 28 h 28"/>
                <a:gd name="T30" fmla="*/ 8 w 38"/>
                <a:gd name="T31" fmla="*/ 28 h 28"/>
                <a:gd name="T32" fmla="*/ 12 w 38"/>
                <a:gd name="T33" fmla="*/ 26 h 28"/>
                <a:gd name="T34" fmla="*/ 14 w 38"/>
                <a:gd name="T35" fmla="*/ 24 h 28"/>
                <a:gd name="T36" fmla="*/ 16 w 38"/>
                <a:gd name="T37" fmla="*/ 24 h 28"/>
                <a:gd name="T38" fmla="*/ 18 w 38"/>
                <a:gd name="T39" fmla="*/ 22 h 28"/>
                <a:gd name="T40" fmla="*/ 20 w 38"/>
                <a:gd name="T41" fmla="*/ 22 h 28"/>
                <a:gd name="T42" fmla="*/ 22 w 38"/>
                <a:gd name="T43" fmla="*/ 24 h 28"/>
                <a:gd name="T44" fmla="*/ 22 w 38"/>
                <a:gd name="T45" fmla="*/ 24 h 28"/>
                <a:gd name="T46" fmla="*/ 32 w 38"/>
                <a:gd name="T47" fmla="*/ 22 h 28"/>
                <a:gd name="T48" fmla="*/ 38 w 38"/>
                <a:gd name="T49" fmla="*/ 20 h 28"/>
                <a:gd name="T50" fmla="*/ 38 w 38"/>
                <a:gd name="T51" fmla="*/ 12 h 28"/>
                <a:gd name="T52" fmla="*/ 32 w 38"/>
                <a:gd name="T53" fmla="*/ 10 h 28"/>
                <a:gd name="T54" fmla="*/ 24 w 38"/>
                <a:gd name="T55" fmla="*/ 8 h 28"/>
                <a:gd name="T56" fmla="*/ 30 w 38"/>
                <a:gd name="T57" fmla="*/ 6 h 28"/>
                <a:gd name="T58" fmla="*/ 20 w 38"/>
                <a:gd name="T59" fmla="*/ 6 h 28"/>
                <a:gd name="T60" fmla="*/ 14 w 38"/>
                <a:gd name="T61" fmla="*/ 2 h 28"/>
                <a:gd name="T62" fmla="*/ 4 w 38"/>
                <a:gd name="T63" fmla="*/ 0 h 2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"/>
                <a:gd name="T97" fmla="*/ 0 h 28"/>
                <a:gd name="T98" fmla="*/ 38 w 38"/>
                <a:gd name="T99" fmla="*/ 28 h 2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" h="28">
                  <a:moveTo>
                    <a:pt x="4" y="0"/>
                  </a:moveTo>
                  <a:lnTo>
                    <a:pt x="6" y="2"/>
                  </a:lnTo>
                  <a:lnTo>
                    <a:pt x="6" y="6"/>
                  </a:lnTo>
                  <a:lnTo>
                    <a:pt x="6" y="10"/>
                  </a:lnTo>
                  <a:lnTo>
                    <a:pt x="4" y="12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8" y="28"/>
                  </a:lnTo>
                  <a:lnTo>
                    <a:pt x="12" y="26"/>
                  </a:lnTo>
                  <a:lnTo>
                    <a:pt x="14" y="24"/>
                  </a:lnTo>
                  <a:lnTo>
                    <a:pt x="16" y="24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2" y="24"/>
                  </a:lnTo>
                  <a:lnTo>
                    <a:pt x="32" y="22"/>
                  </a:lnTo>
                  <a:lnTo>
                    <a:pt x="38" y="20"/>
                  </a:lnTo>
                  <a:lnTo>
                    <a:pt x="38" y="12"/>
                  </a:lnTo>
                  <a:lnTo>
                    <a:pt x="32" y="10"/>
                  </a:lnTo>
                  <a:lnTo>
                    <a:pt x="24" y="8"/>
                  </a:lnTo>
                  <a:lnTo>
                    <a:pt x="30" y="6"/>
                  </a:lnTo>
                  <a:lnTo>
                    <a:pt x="20" y="6"/>
                  </a:lnTo>
                  <a:lnTo>
                    <a:pt x="14" y="2"/>
                  </a:lnTo>
                  <a:lnTo>
                    <a:pt x="4" y="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10" name="Freeform 344"/>
            <p:cNvSpPr>
              <a:spLocks/>
            </p:cNvSpPr>
            <p:nvPr/>
          </p:nvSpPr>
          <p:spPr bwMode="gray">
            <a:xfrm>
              <a:off x="4505" y="2866"/>
              <a:ext cx="44" cy="36"/>
            </a:xfrm>
            <a:custGeom>
              <a:avLst/>
              <a:gdLst>
                <a:gd name="T0" fmla="*/ 12 w 44"/>
                <a:gd name="T1" fmla="*/ 2 h 36"/>
                <a:gd name="T2" fmla="*/ 8 w 44"/>
                <a:gd name="T3" fmla="*/ 6 h 36"/>
                <a:gd name="T4" fmla="*/ 12 w 44"/>
                <a:gd name="T5" fmla="*/ 8 h 36"/>
                <a:gd name="T6" fmla="*/ 14 w 44"/>
                <a:gd name="T7" fmla="*/ 8 h 36"/>
                <a:gd name="T8" fmla="*/ 16 w 44"/>
                <a:gd name="T9" fmla="*/ 8 h 36"/>
                <a:gd name="T10" fmla="*/ 18 w 44"/>
                <a:gd name="T11" fmla="*/ 8 h 36"/>
                <a:gd name="T12" fmla="*/ 22 w 44"/>
                <a:gd name="T13" fmla="*/ 10 h 36"/>
                <a:gd name="T14" fmla="*/ 24 w 44"/>
                <a:gd name="T15" fmla="*/ 10 h 36"/>
                <a:gd name="T16" fmla="*/ 26 w 44"/>
                <a:gd name="T17" fmla="*/ 14 h 36"/>
                <a:gd name="T18" fmla="*/ 26 w 44"/>
                <a:gd name="T19" fmla="*/ 14 h 36"/>
                <a:gd name="T20" fmla="*/ 26 w 44"/>
                <a:gd name="T21" fmla="*/ 16 h 36"/>
                <a:gd name="T22" fmla="*/ 26 w 44"/>
                <a:gd name="T23" fmla="*/ 18 h 36"/>
                <a:gd name="T24" fmla="*/ 26 w 44"/>
                <a:gd name="T25" fmla="*/ 20 h 36"/>
                <a:gd name="T26" fmla="*/ 24 w 44"/>
                <a:gd name="T27" fmla="*/ 22 h 36"/>
                <a:gd name="T28" fmla="*/ 20 w 44"/>
                <a:gd name="T29" fmla="*/ 22 h 36"/>
                <a:gd name="T30" fmla="*/ 10 w 44"/>
                <a:gd name="T31" fmla="*/ 18 h 36"/>
                <a:gd name="T32" fmla="*/ 4 w 44"/>
                <a:gd name="T33" fmla="*/ 18 h 36"/>
                <a:gd name="T34" fmla="*/ 0 w 44"/>
                <a:gd name="T35" fmla="*/ 22 h 36"/>
                <a:gd name="T36" fmla="*/ 6 w 44"/>
                <a:gd name="T37" fmla="*/ 26 h 36"/>
                <a:gd name="T38" fmla="*/ 6 w 44"/>
                <a:gd name="T39" fmla="*/ 26 h 36"/>
                <a:gd name="T40" fmla="*/ 10 w 44"/>
                <a:gd name="T41" fmla="*/ 26 h 36"/>
                <a:gd name="T42" fmla="*/ 14 w 44"/>
                <a:gd name="T43" fmla="*/ 26 h 36"/>
                <a:gd name="T44" fmla="*/ 16 w 44"/>
                <a:gd name="T45" fmla="*/ 26 h 36"/>
                <a:gd name="T46" fmla="*/ 20 w 44"/>
                <a:gd name="T47" fmla="*/ 28 h 36"/>
                <a:gd name="T48" fmla="*/ 20 w 44"/>
                <a:gd name="T49" fmla="*/ 30 h 36"/>
                <a:gd name="T50" fmla="*/ 22 w 44"/>
                <a:gd name="T51" fmla="*/ 32 h 36"/>
                <a:gd name="T52" fmla="*/ 26 w 44"/>
                <a:gd name="T53" fmla="*/ 34 h 36"/>
                <a:gd name="T54" fmla="*/ 30 w 44"/>
                <a:gd name="T55" fmla="*/ 36 h 36"/>
                <a:gd name="T56" fmla="*/ 34 w 44"/>
                <a:gd name="T57" fmla="*/ 36 h 36"/>
                <a:gd name="T58" fmla="*/ 36 w 44"/>
                <a:gd name="T59" fmla="*/ 36 h 36"/>
                <a:gd name="T60" fmla="*/ 40 w 44"/>
                <a:gd name="T61" fmla="*/ 36 h 36"/>
                <a:gd name="T62" fmla="*/ 42 w 44"/>
                <a:gd name="T63" fmla="*/ 36 h 36"/>
                <a:gd name="T64" fmla="*/ 42 w 44"/>
                <a:gd name="T65" fmla="*/ 34 h 36"/>
                <a:gd name="T66" fmla="*/ 42 w 44"/>
                <a:gd name="T67" fmla="*/ 30 h 36"/>
                <a:gd name="T68" fmla="*/ 40 w 44"/>
                <a:gd name="T69" fmla="*/ 30 h 36"/>
                <a:gd name="T70" fmla="*/ 40 w 44"/>
                <a:gd name="T71" fmla="*/ 28 h 36"/>
                <a:gd name="T72" fmla="*/ 38 w 44"/>
                <a:gd name="T73" fmla="*/ 24 h 36"/>
                <a:gd name="T74" fmla="*/ 38 w 44"/>
                <a:gd name="T75" fmla="*/ 22 h 36"/>
                <a:gd name="T76" fmla="*/ 38 w 44"/>
                <a:gd name="T77" fmla="*/ 18 h 36"/>
                <a:gd name="T78" fmla="*/ 40 w 44"/>
                <a:gd name="T79" fmla="*/ 18 h 36"/>
                <a:gd name="T80" fmla="*/ 42 w 44"/>
                <a:gd name="T81" fmla="*/ 16 h 36"/>
                <a:gd name="T82" fmla="*/ 44 w 44"/>
                <a:gd name="T83" fmla="*/ 14 h 36"/>
                <a:gd name="T84" fmla="*/ 44 w 44"/>
                <a:gd name="T85" fmla="*/ 12 h 36"/>
                <a:gd name="T86" fmla="*/ 44 w 44"/>
                <a:gd name="T87" fmla="*/ 8 h 36"/>
                <a:gd name="T88" fmla="*/ 42 w 44"/>
                <a:gd name="T89" fmla="*/ 4 h 36"/>
                <a:gd name="T90" fmla="*/ 28 w 44"/>
                <a:gd name="T91" fmla="*/ 2 h 36"/>
                <a:gd name="T92" fmla="*/ 20 w 44"/>
                <a:gd name="T93" fmla="*/ 0 h 36"/>
                <a:gd name="T94" fmla="*/ 12 w 44"/>
                <a:gd name="T95" fmla="*/ 2 h 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4"/>
                <a:gd name="T145" fmla="*/ 0 h 36"/>
                <a:gd name="T146" fmla="*/ 44 w 44"/>
                <a:gd name="T147" fmla="*/ 36 h 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4" h="36">
                  <a:moveTo>
                    <a:pt x="12" y="2"/>
                  </a:moveTo>
                  <a:lnTo>
                    <a:pt x="8" y="6"/>
                  </a:lnTo>
                  <a:lnTo>
                    <a:pt x="12" y="8"/>
                  </a:lnTo>
                  <a:lnTo>
                    <a:pt x="14" y="8"/>
                  </a:lnTo>
                  <a:lnTo>
                    <a:pt x="16" y="8"/>
                  </a:lnTo>
                  <a:lnTo>
                    <a:pt x="18" y="8"/>
                  </a:lnTo>
                  <a:lnTo>
                    <a:pt x="22" y="10"/>
                  </a:lnTo>
                  <a:lnTo>
                    <a:pt x="24" y="10"/>
                  </a:lnTo>
                  <a:lnTo>
                    <a:pt x="26" y="14"/>
                  </a:lnTo>
                  <a:lnTo>
                    <a:pt x="26" y="16"/>
                  </a:lnTo>
                  <a:lnTo>
                    <a:pt x="26" y="18"/>
                  </a:lnTo>
                  <a:lnTo>
                    <a:pt x="26" y="20"/>
                  </a:lnTo>
                  <a:lnTo>
                    <a:pt x="24" y="22"/>
                  </a:lnTo>
                  <a:lnTo>
                    <a:pt x="20" y="22"/>
                  </a:lnTo>
                  <a:lnTo>
                    <a:pt x="10" y="18"/>
                  </a:lnTo>
                  <a:lnTo>
                    <a:pt x="4" y="18"/>
                  </a:lnTo>
                  <a:lnTo>
                    <a:pt x="0" y="22"/>
                  </a:lnTo>
                  <a:lnTo>
                    <a:pt x="6" y="26"/>
                  </a:lnTo>
                  <a:lnTo>
                    <a:pt x="10" y="26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20" y="28"/>
                  </a:lnTo>
                  <a:lnTo>
                    <a:pt x="20" y="30"/>
                  </a:lnTo>
                  <a:lnTo>
                    <a:pt x="22" y="32"/>
                  </a:lnTo>
                  <a:lnTo>
                    <a:pt x="26" y="34"/>
                  </a:lnTo>
                  <a:lnTo>
                    <a:pt x="30" y="36"/>
                  </a:lnTo>
                  <a:lnTo>
                    <a:pt x="34" y="36"/>
                  </a:lnTo>
                  <a:lnTo>
                    <a:pt x="36" y="36"/>
                  </a:lnTo>
                  <a:lnTo>
                    <a:pt x="40" y="36"/>
                  </a:lnTo>
                  <a:lnTo>
                    <a:pt x="42" y="36"/>
                  </a:lnTo>
                  <a:lnTo>
                    <a:pt x="42" y="34"/>
                  </a:lnTo>
                  <a:lnTo>
                    <a:pt x="42" y="30"/>
                  </a:lnTo>
                  <a:lnTo>
                    <a:pt x="40" y="30"/>
                  </a:lnTo>
                  <a:lnTo>
                    <a:pt x="40" y="28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8"/>
                  </a:lnTo>
                  <a:lnTo>
                    <a:pt x="40" y="18"/>
                  </a:lnTo>
                  <a:lnTo>
                    <a:pt x="42" y="16"/>
                  </a:lnTo>
                  <a:lnTo>
                    <a:pt x="44" y="14"/>
                  </a:lnTo>
                  <a:lnTo>
                    <a:pt x="44" y="12"/>
                  </a:lnTo>
                  <a:lnTo>
                    <a:pt x="44" y="8"/>
                  </a:lnTo>
                  <a:lnTo>
                    <a:pt x="42" y="4"/>
                  </a:lnTo>
                  <a:lnTo>
                    <a:pt x="28" y="2"/>
                  </a:lnTo>
                  <a:lnTo>
                    <a:pt x="20" y="0"/>
                  </a:lnTo>
                  <a:lnTo>
                    <a:pt x="12" y="2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11" name="Freeform 345"/>
            <p:cNvSpPr>
              <a:spLocks/>
            </p:cNvSpPr>
            <p:nvPr/>
          </p:nvSpPr>
          <p:spPr bwMode="gray">
            <a:xfrm>
              <a:off x="4369" y="2820"/>
              <a:ext cx="140" cy="54"/>
            </a:xfrm>
            <a:custGeom>
              <a:avLst/>
              <a:gdLst>
                <a:gd name="T0" fmla="*/ 18 w 140"/>
                <a:gd name="T1" fmla="*/ 2 h 54"/>
                <a:gd name="T2" fmla="*/ 16 w 140"/>
                <a:gd name="T3" fmla="*/ 2 h 54"/>
                <a:gd name="T4" fmla="*/ 14 w 140"/>
                <a:gd name="T5" fmla="*/ 4 h 54"/>
                <a:gd name="T6" fmla="*/ 10 w 140"/>
                <a:gd name="T7" fmla="*/ 6 h 54"/>
                <a:gd name="T8" fmla="*/ 6 w 140"/>
                <a:gd name="T9" fmla="*/ 8 h 54"/>
                <a:gd name="T10" fmla="*/ 2 w 140"/>
                <a:gd name="T11" fmla="*/ 10 h 54"/>
                <a:gd name="T12" fmla="*/ 0 w 140"/>
                <a:gd name="T13" fmla="*/ 14 h 54"/>
                <a:gd name="T14" fmla="*/ 0 w 140"/>
                <a:gd name="T15" fmla="*/ 18 h 54"/>
                <a:gd name="T16" fmla="*/ 0 w 140"/>
                <a:gd name="T17" fmla="*/ 18 h 54"/>
                <a:gd name="T18" fmla="*/ 2 w 140"/>
                <a:gd name="T19" fmla="*/ 20 h 54"/>
                <a:gd name="T20" fmla="*/ 4 w 140"/>
                <a:gd name="T21" fmla="*/ 22 h 54"/>
                <a:gd name="T22" fmla="*/ 8 w 140"/>
                <a:gd name="T23" fmla="*/ 22 h 54"/>
                <a:gd name="T24" fmla="*/ 12 w 140"/>
                <a:gd name="T25" fmla="*/ 22 h 54"/>
                <a:gd name="T26" fmla="*/ 16 w 140"/>
                <a:gd name="T27" fmla="*/ 20 h 54"/>
                <a:gd name="T28" fmla="*/ 20 w 140"/>
                <a:gd name="T29" fmla="*/ 18 h 54"/>
                <a:gd name="T30" fmla="*/ 24 w 140"/>
                <a:gd name="T31" fmla="*/ 16 h 54"/>
                <a:gd name="T32" fmla="*/ 28 w 140"/>
                <a:gd name="T33" fmla="*/ 16 h 54"/>
                <a:gd name="T34" fmla="*/ 32 w 140"/>
                <a:gd name="T35" fmla="*/ 16 h 54"/>
                <a:gd name="T36" fmla="*/ 34 w 140"/>
                <a:gd name="T37" fmla="*/ 18 h 54"/>
                <a:gd name="T38" fmla="*/ 36 w 140"/>
                <a:gd name="T39" fmla="*/ 18 h 54"/>
                <a:gd name="T40" fmla="*/ 40 w 140"/>
                <a:gd name="T41" fmla="*/ 20 h 54"/>
                <a:gd name="T42" fmla="*/ 44 w 140"/>
                <a:gd name="T43" fmla="*/ 22 h 54"/>
                <a:gd name="T44" fmla="*/ 48 w 140"/>
                <a:gd name="T45" fmla="*/ 22 h 54"/>
                <a:gd name="T46" fmla="*/ 50 w 140"/>
                <a:gd name="T47" fmla="*/ 24 h 54"/>
                <a:gd name="T48" fmla="*/ 52 w 140"/>
                <a:gd name="T49" fmla="*/ 24 h 54"/>
                <a:gd name="T50" fmla="*/ 68 w 140"/>
                <a:gd name="T51" fmla="*/ 32 h 54"/>
                <a:gd name="T52" fmla="*/ 68 w 140"/>
                <a:gd name="T53" fmla="*/ 32 h 54"/>
                <a:gd name="T54" fmla="*/ 70 w 140"/>
                <a:gd name="T55" fmla="*/ 34 h 54"/>
                <a:gd name="T56" fmla="*/ 74 w 140"/>
                <a:gd name="T57" fmla="*/ 36 h 54"/>
                <a:gd name="T58" fmla="*/ 80 w 140"/>
                <a:gd name="T59" fmla="*/ 40 h 54"/>
                <a:gd name="T60" fmla="*/ 88 w 140"/>
                <a:gd name="T61" fmla="*/ 40 h 54"/>
                <a:gd name="T62" fmla="*/ 98 w 140"/>
                <a:gd name="T63" fmla="*/ 42 h 54"/>
                <a:gd name="T64" fmla="*/ 98 w 140"/>
                <a:gd name="T65" fmla="*/ 46 h 54"/>
                <a:gd name="T66" fmla="*/ 90 w 140"/>
                <a:gd name="T67" fmla="*/ 50 h 54"/>
                <a:gd name="T68" fmla="*/ 92 w 140"/>
                <a:gd name="T69" fmla="*/ 54 h 54"/>
                <a:gd name="T70" fmla="*/ 94 w 140"/>
                <a:gd name="T71" fmla="*/ 54 h 54"/>
                <a:gd name="T72" fmla="*/ 96 w 140"/>
                <a:gd name="T73" fmla="*/ 54 h 54"/>
                <a:gd name="T74" fmla="*/ 102 w 140"/>
                <a:gd name="T75" fmla="*/ 54 h 54"/>
                <a:gd name="T76" fmla="*/ 108 w 140"/>
                <a:gd name="T77" fmla="*/ 54 h 54"/>
                <a:gd name="T78" fmla="*/ 114 w 140"/>
                <a:gd name="T79" fmla="*/ 54 h 54"/>
                <a:gd name="T80" fmla="*/ 120 w 140"/>
                <a:gd name="T81" fmla="*/ 54 h 54"/>
                <a:gd name="T82" fmla="*/ 122 w 140"/>
                <a:gd name="T83" fmla="*/ 54 h 54"/>
                <a:gd name="T84" fmla="*/ 138 w 140"/>
                <a:gd name="T85" fmla="*/ 52 h 54"/>
                <a:gd name="T86" fmla="*/ 138 w 140"/>
                <a:gd name="T87" fmla="*/ 52 h 54"/>
                <a:gd name="T88" fmla="*/ 138 w 140"/>
                <a:gd name="T89" fmla="*/ 50 h 54"/>
                <a:gd name="T90" fmla="*/ 140 w 140"/>
                <a:gd name="T91" fmla="*/ 48 h 54"/>
                <a:gd name="T92" fmla="*/ 140 w 140"/>
                <a:gd name="T93" fmla="*/ 46 h 54"/>
                <a:gd name="T94" fmla="*/ 138 w 140"/>
                <a:gd name="T95" fmla="*/ 42 h 54"/>
                <a:gd name="T96" fmla="*/ 120 w 140"/>
                <a:gd name="T97" fmla="*/ 34 h 54"/>
                <a:gd name="T98" fmla="*/ 116 w 140"/>
                <a:gd name="T99" fmla="*/ 30 h 54"/>
                <a:gd name="T100" fmla="*/ 86 w 140"/>
                <a:gd name="T101" fmla="*/ 22 h 54"/>
                <a:gd name="T102" fmla="*/ 76 w 140"/>
                <a:gd name="T103" fmla="*/ 20 h 54"/>
                <a:gd name="T104" fmla="*/ 74 w 140"/>
                <a:gd name="T105" fmla="*/ 20 h 54"/>
                <a:gd name="T106" fmla="*/ 70 w 140"/>
                <a:gd name="T107" fmla="*/ 16 h 54"/>
                <a:gd name="T108" fmla="*/ 66 w 140"/>
                <a:gd name="T109" fmla="*/ 14 h 54"/>
                <a:gd name="T110" fmla="*/ 58 w 140"/>
                <a:gd name="T111" fmla="*/ 8 h 54"/>
                <a:gd name="T112" fmla="*/ 32 w 140"/>
                <a:gd name="T113" fmla="*/ 0 h 54"/>
                <a:gd name="T114" fmla="*/ 18 w 140"/>
                <a:gd name="T115" fmla="*/ 2 h 5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0"/>
                <a:gd name="T175" fmla="*/ 0 h 54"/>
                <a:gd name="T176" fmla="*/ 140 w 140"/>
                <a:gd name="T177" fmla="*/ 54 h 5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0" h="54">
                  <a:moveTo>
                    <a:pt x="18" y="2"/>
                  </a:moveTo>
                  <a:lnTo>
                    <a:pt x="16" y="2"/>
                  </a:lnTo>
                  <a:lnTo>
                    <a:pt x="14" y="4"/>
                  </a:lnTo>
                  <a:lnTo>
                    <a:pt x="10" y="6"/>
                  </a:lnTo>
                  <a:lnTo>
                    <a:pt x="6" y="8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4" y="18"/>
                  </a:lnTo>
                  <a:lnTo>
                    <a:pt x="36" y="18"/>
                  </a:lnTo>
                  <a:lnTo>
                    <a:pt x="40" y="20"/>
                  </a:lnTo>
                  <a:lnTo>
                    <a:pt x="44" y="22"/>
                  </a:lnTo>
                  <a:lnTo>
                    <a:pt x="48" y="22"/>
                  </a:lnTo>
                  <a:lnTo>
                    <a:pt x="50" y="24"/>
                  </a:lnTo>
                  <a:lnTo>
                    <a:pt x="52" y="24"/>
                  </a:lnTo>
                  <a:lnTo>
                    <a:pt x="68" y="32"/>
                  </a:lnTo>
                  <a:lnTo>
                    <a:pt x="70" y="34"/>
                  </a:lnTo>
                  <a:lnTo>
                    <a:pt x="74" y="36"/>
                  </a:lnTo>
                  <a:lnTo>
                    <a:pt x="80" y="40"/>
                  </a:lnTo>
                  <a:lnTo>
                    <a:pt x="88" y="40"/>
                  </a:lnTo>
                  <a:lnTo>
                    <a:pt x="98" y="42"/>
                  </a:lnTo>
                  <a:lnTo>
                    <a:pt x="98" y="46"/>
                  </a:lnTo>
                  <a:lnTo>
                    <a:pt x="90" y="50"/>
                  </a:lnTo>
                  <a:lnTo>
                    <a:pt x="92" y="54"/>
                  </a:lnTo>
                  <a:lnTo>
                    <a:pt x="94" y="54"/>
                  </a:lnTo>
                  <a:lnTo>
                    <a:pt x="96" y="54"/>
                  </a:lnTo>
                  <a:lnTo>
                    <a:pt x="102" y="54"/>
                  </a:lnTo>
                  <a:lnTo>
                    <a:pt x="108" y="54"/>
                  </a:lnTo>
                  <a:lnTo>
                    <a:pt x="114" y="54"/>
                  </a:lnTo>
                  <a:lnTo>
                    <a:pt x="120" y="54"/>
                  </a:lnTo>
                  <a:lnTo>
                    <a:pt x="122" y="54"/>
                  </a:lnTo>
                  <a:lnTo>
                    <a:pt x="138" y="52"/>
                  </a:lnTo>
                  <a:lnTo>
                    <a:pt x="138" y="50"/>
                  </a:lnTo>
                  <a:lnTo>
                    <a:pt x="140" y="48"/>
                  </a:lnTo>
                  <a:lnTo>
                    <a:pt x="140" y="46"/>
                  </a:lnTo>
                  <a:lnTo>
                    <a:pt x="138" y="42"/>
                  </a:lnTo>
                  <a:lnTo>
                    <a:pt x="120" y="34"/>
                  </a:lnTo>
                  <a:lnTo>
                    <a:pt x="116" y="30"/>
                  </a:lnTo>
                  <a:lnTo>
                    <a:pt x="86" y="22"/>
                  </a:lnTo>
                  <a:lnTo>
                    <a:pt x="76" y="20"/>
                  </a:lnTo>
                  <a:lnTo>
                    <a:pt x="74" y="20"/>
                  </a:lnTo>
                  <a:lnTo>
                    <a:pt x="70" y="16"/>
                  </a:lnTo>
                  <a:lnTo>
                    <a:pt x="66" y="14"/>
                  </a:lnTo>
                  <a:lnTo>
                    <a:pt x="58" y="8"/>
                  </a:lnTo>
                  <a:lnTo>
                    <a:pt x="32" y="0"/>
                  </a:lnTo>
                  <a:lnTo>
                    <a:pt x="18" y="2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12" name="Freeform 346"/>
            <p:cNvSpPr>
              <a:spLocks/>
            </p:cNvSpPr>
            <p:nvPr/>
          </p:nvSpPr>
          <p:spPr bwMode="gray">
            <a:xfrm>
              <a:off x="4605" y="1462"/>
              <a:ext cx="440" cy="658"/>
            </a:xfrm>
            <a:custGeom>
              <a:avLst/>
              <a:gdLst>
                <a:gd name="T0" fmla="*/ 96 w 440"/>
                <a:gd name="T1" fmla="*/ 110 h 658"/>
                <a:gd name="T2" fmla="*/ 70 w 440"/>
                <a:gd name="T3" fmla="*/ 128 h 658"/>
                <a:gd name="T4" fmla="*/ 50 w 440"/>
                <a:gd name="T5" fmla="*/ 154 h 658"/>
                <a:gd name="T6" fmla="*/ 66 w 440"/>
                <a:gd name="T7" fmla="*/ 176 h 658"/>
                <a:gd name="T8" fmla="*/ 54 w 440"/>
                <a:gd name="T9" fmla="*/ 202 h 658"/>
                <a:gd name="T10" fmla="*/ 22 w 440"/>
                <a:gd name="T11" fmla="*/ 214 h 658"/>
                <a:gd name="T12" fmla="*/ 2 w 440"/>
                <a:gd name="T13" fmla="*/ 226 h 658"/>
                <a:gd name="T14" fmla="*/ 26 w 440"/>
                <a:gd name="T15" fmla="*/ 256 h 658"/>
                <a:gd name="T16" fmla="*/ 52 w 440"/>
                <a:gd name="T17" fmla="*/ 258 h 658"/>
                <a:gd name="T18" fmla="*/ 38 w 440"/>
                <a:gd name="T19" fmla="*/ 272 h 658"/>
                <a:gd name="T20" fmla="*/ 20 w 440"/>
                <a:gd name="T21" fmla="*/ 274 h 658"/>
                <a:gd name="T22" fmla="*/ 24 w 440"/>
                <a:gd name="T23" fmla="*/ 296 h 658"/>
                <a:gd name="T24" fmla="*/ 46 w 440"/>
                <a:gd name="T25" fmla="*/ 318 h 658"/>
                <a:gd name="T26" fmla="*/ 94 w 440"/>
                <a:gd name="T27" fmla="*/ 304 h 658"/>
                <a:gd name="T28" fmla="*/ 120 w 440"/>
                <a:gd name="T29" fmla="*/ 314 h 658"/>
                <a:gd name="T30" fmla="*/ 142 w 440"/>
                <a:gd name="T31" fmla="*/ 378 h 658"/>
                <a:gd name="T32" fmla="*/ 144 w 440"/>
                <a:gd name="T33" fmla="*/ 410 h 658"/>
                <a:gd name="T34" fmla="*/ 142 w 440"/>
                <a:gd name="T35" fmla="*/ 428 h 658"/>
                <a:gd name="T36" fmla="*/ 148 w 440"/>
                <a:gd name="T37" fmla="*/ 434 h 658"/>
                <a:gd name="T38" fmla="*/ 166 w 440"/>
                <a:gd name="T39" fmla="*/ 448 h 658"/>
                <a:gd name="T40" fmla="*/ 162 w 440"/>
                <a:gd name="T41" fmla="*/ 456 h 658"/>
                <a:gd name="T42" fmla="*/ 166 w 440"/>
                <a:gd name="T43" fmla="*/ 470 h 658"/>
                <a:gd name="T44" fmla="*/ 160 w 440"/>
                <a:gd name="T45" fmla="*/ 502 h 658"/>
                <a:gd name="T46" fmla="*/ 150 w 440"/>
                <a:gd name="T47" fmla="*/ 532 h 658"/>
                <a:gd name="T48" fmla="*/ 166 w 440"/>
                <a:gd name="T49" fmla="*/ 598 h 658"/>
                <a:gd name="T50" fmla="*/ 194 w 440"/>
                <a:gd name="T51" fmla="*/ 646 h 658"/>
                <a:gd name="T52" fmla="*/ 214 w 440"/>
                <a:gd name="T53" fmla="*/ 648 h 658"/>
                <a:gd name="T54" fmla="*/ 234 w 440"/>
                <a:gd name="T55" fmla="*/ 652 h 658"/>
                <a:gd name="T56" fmla="*/ 242 w 440"/>
                <a:gd name="T57" fmla="*/ 610 h 658"/>
                <a:gd name="T58" fmla="*/ 258 w 440"/>
                <a:gd name="T59" fmla="*/ 564 h 658"/>
                <a:gd name="T60" fmla="*/ 282 w 440"/>
                <a:gd name="T61" fmla="*/ 556 h 658"/>
                <a:gd name="T62" fmla="*/ 328 w 440"/>
                <a:gd name="T63" fmla="*/ 510 h 658"/>
                <a:gd name="T64" fmla="*/ 348 w 440"/>
                <a:gd name="T65" fmla="*/ 500 h 658"/>
                <a:gd name="T66" fmla="*/ 372 w 440"/>
                <a:gd name="T67" fmla="*/ 486 h 658"/>
                <a:gd name="T68" fmla="*/ 378 w 440"/>
                <a:gd name="T69" fmla="*/ 464 h 658"/>
                <a:gd name="T70" fmla="*/ 340 w 440"/>
                <a:gd name="T71" fmla="*/ 474 h 658"/>
                <a:gd name="T72" fmla="*/ 344 w 440"/>
                <a:gd name="T73" fmla="*/ 468 h 658"/>
                <a:gd name="T74" fmla="*/ 360 w 440"/>
                <a:gd name="T75" fmla="*/ 438 h 658"/>
                <a:gd name="T76" fmla="*/ 370 w 440"/>
                <a:gd name="T77" fmla="*/ 436 h 658"/>
                <a:gd name="T78" fmla="*/ 390 w 440"/>
                <a:gd name="T79" fmla="*/ 426 h 658"/>
                <a:gd name="T80" fmla="*/ 384 w 440"/>
                <a:gd name="T81" fmla="*/ 392 h 658"/>
                <a:gd name="T82" fmla="*/ 402 w 440"/>
                <a:gd name="T83" fmla="*/ 374 h 658"/>
                <a:gd name="T84" fmla="*/ 414 w 440"/>
                <a:gd name="T85" fmla="*/ 322 h 658"/>
                <a:gd name="T86" fmla="*/ 382 w 440"/>
                <a:gd name="T87" fmla="*/ 310 h 658"/>
                <a:gd name="T88" fmla="*/ 380 w 440"/>
                <a:gd name="T89" fmla="*/ 270 h 658"/>
                <a:gd name="T90" fmla="*/ 380 w 440"/>
                <a:gd name="T91" fmla="*/ 210 h 658"/>
                <a:gd name="T92" fmla="*/ 396 w 440"/>
                <a:gd name="T93" fmla="*/ 174 h 658"/>
                <a:gd name="T94" fmla="*/ 414 w 440"/>
                <a:gd name="T95" fmla="*/ 140 h 658"/>
                <a:gd name="T96" fmla="*/ 410 w 440"/>
                <a:gd name="T97" fmla="*/ 130 h 658"/>
                <a:gd name="T98" fmla="*/ 436 w 440"/>
                <a:gd name="T99" fmla="*/ 86 h 658"/>
                <a:gd name="T100" fmla="*/ 408 w 440"/>
                <a:gd name="T101" fmla="*/ 74 h 658"/>
                <a:gd name="T102" fmla="*/ 398 w 440"/>
                <a:gd name="T103" fmla="*/ 108 h 658"/>
                <a:gd name="T104" fmla="*/ 398 w 440"/>
                <a:gd name="T105" fmla="*/ 66 h 658"/>
                <a:gd name="T106" fmla="*/ 368 w 440"/>
                <a:gd name="T107" fmla="*/ 78 h 658"/>
                <a:gd name="T108" fmla="*/ 364 w 440"/>
                <a:gd name="T109" fmla="*/ 60 h 658"/>
                <a:gd name="T110" fmla="*/ 332 w 440"/>
                <a:gd name="T111" fmla="*/ 62 h 658"/>
                <a:gd name="T112" fmla="*/ 368 w 440"/>
                <a:gd name="T113" fmla="*/ 44 h 658"/>
                <a:gd name="T114" fmla="*/ 338 w 440"/>
                <a:gd name="T115" fmla="*/ 18 h 658"/>
                <a:gd name="T116" fmla="*/ 288 w 440"/>
                <a:gd name="T117" fmla="*/ 38 h 658"/>
                <a:gd name="T118" fmla="*/ 318 w 440"/>
                <a:gd name="T119" fmla="*/ 4 h 658"/>
                <a:gd name="T120" fmla="*/ 224 w 440"/>
                <a:gd name="T121" fmla="*/ 42 h 658"/>
                <a:gd name="T122" fmla="*/ 164 w 440"/>
                <a:gd name="T123" fmla="*/ 66 h 65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40"/>
                <a:gd name="T187" fmla="*/ 0 h 658"/>
                <a:gd name="T188" fmla="*/ 440 w 440"/>
                <a:gd name="T189" fmla="*/ 658 h 65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40" h="658">
                  <a:moveTo>
                    <a:pt x="104" y="78"/>
                  </a:moveTo>
                  <a:lnTo>
                    <a:pt x="102" y="78"/>
                  </a:lnTo>
                  <a:lnTo>
                    <a:pt x="102" y="80"/>
                  </a:lnTo>
                  <a:lnTo>
                    <a:pt x="98" y="82"/>
                  </a:lnTo>
                  <a:lnTo>
                    <a:pt x="96" y="86"/>
                  </a:lnTo>
                  <a:lnTo>
                    <a:pt x="96" y="88"/>
                  </a:lnTo>
                  <a:lnTo>
                    <a:pt x="94" y="92"/>
                  </a:lnTo>
                  <a:lnTo>
                    <a:pt x="96" y="94"/>
                  </a:lnTo>
                  <a:lnTo>
                    <a:pt x="96" y="96"/>
                  </a:lnTo>
                  <a:lnTo>
                    <a:pt x="96" y="102"/>
                  </a:lnTo>
                  <a:lnTo>
                    <a:pt x="96" y="110"/>
                  </a:lnTo>
                  <a:lnTo>
                    <a:pt x="96" y="112"/>
                  </a:lnTo>
                  <a:lnTo>
                    <a:pt x="96" y="116"/>
                  </a:lnTo>
                  <a:lnTo>
                    <a:pt x="96" y="118"/>
                  </a:lnTo>
                  <a:lnTo>
                    <a:pt x="94" y="122"/>
                  </a:lnTo>
                  <a:lnTo>
                    <a:pt x="90" y="122"/>
                  </a:lnTo>
                  <a:lnTo>
                    <a:pt x="76" y="122"/>
                  </a:lnTo>
                  <a:lnTo>
                    <a:pt x="74" y="122"/>
                  </a:lnTo>
                  <a:lnTo>
                    <a:pt x="74" y="124"/>
                  </a:lnTo>
                  <a:lnTo>
                    <a:pt x="72" y="126"/>
                  </a:lnTo>
                  <a:lnTo>
                    <a:pt x="70" y="128"/>
                  </a:lnTo>
                  <a:lnTo>
                    <a:pt x="68" y="128"/>
                  </a:lnTo>
                  <a:lnTo>
                    <a:pt x="56" y="130"/>
                  </a:lnTo>
                  <a:lnTo>
                    <a:pt x="56" y="132"/>
                  </a:lnTo>
                  <a:lnTo>
                    <a:pt x="56" y="134"/>
                  </a:lnTo>
                  <a:lnTo>
                    <a:pt x="56" y="138"/>
                  </a:lnTo>
                  <a:lnTo>
                    <a:pt x="52" y="142"/>
                  </a:lnTo>
                  <a:lnTo>
                    <a:pt x="50" y="144"/>
                  </a:lnTo>
                  <a:lnTo>
                    <a:pt x="48" y="146"/>
                  </a:lnTo>
                  <a:lnTo>
                    <a:pt x="48" y="150"/>
                  </a:lnTo>
                  <a:lnTo>
                    <a:pt x="50" y="154"/>
                  </a:lnTo>
                  <a:lnTo>
                    <a:pt x="54" y="156"/>
                  </a:lnTo>
                  <a:lnTo>
                    <a:pt x="58" y="156"/>
                  </a:lnTo>
                  <a:lnTo>
                    <a:pt x="62" y="158"/>
                  </a:lnTo>
                  <a:lnTo>
                    <a:pt x="68" y="158"/>
                  </a:lnTo>
                  <a:lnTo>
                    <a:pt x="68" y="160"/>
                  </a:lnTo>
                  <a:lnTo>
                    <a:pt x="68" y="162"/>
                  </a:lnTo>
                  <a:lnTo>
                    <a:pt x="68" y="166"/>
                  </a:lnTo>
                  <a:lnTo>
                    <a:pt x="68" y="168"/>
                  </a:lnTo>
                  <a:lnTo>
                    <a:pt x="66" y="172"/>
                  </a:lnTo>
                  <a:lnTo>
                    <a:pt x="66" y="176"/>
                  </a:lnTo>
                  <a:lnTo>
                    <a:pt x="68" y="180"/>
                  </a:lnTo>
                  <a:lnTo>
                    <a:pt x="68" y="182"/>
                  </a:lnTo>
                  <a:lnTo>
                    <a:pt x="68" y="186"/>
                  </a:lnTo>
                  <a:lnTo>
                    <a:pt x="68" y="190"/>
                  </a:lnTo>
                  <a:lnTo>
                    <a:pt x="66" y="192"/>
                  </a:lnTo>
                  <a:lnTo>
                    <a:pt x="64" y="194"/>
                  </a:lnTo>
                  <a:lnTo>
                    <a:pt x="62" y="194"/>
                  </a:lnTo>
                  <a:lnTo>
                    <a:pt x="58" y="194"/>
                  </a:lnTo>
                  <a:lnTo>
                    <a:pt x="56" y="196"/>
                  </a:lnTo>
                  <a:lnTo>
                    <a:pt x="56" y="200"/>
                  </a:lnTo>
                  <a:lnTo>
                    <a:pt x="54" y="202"/>
                  </a:lnTo>
                  <a:lnTo>
                    <a:pt x="52" y="202"/>
                  </a:lnTo>
                  <a:lnTo>
                    <a:pt x="48" y="202"/>
                  </a:lnTo>
                  <a:lnTo>
                    <a:pt x="46" y="202"/>
                  </a:lnTo>
                  <a:lnTo>
                    <a:pt x="44" y="202"/>
                  </a:lnTo>
                  <a:lnTo>
                    <a:pt x="42" y="204"/>
                  </a:lnTo>
                  <a:lnTo>
                    <a:pt x="42" y="206"/>
                  </a:lnTo>
                  <a:lnTo>
                    <a:pt x="38" y="208"/>
                  </a:lnTo>
                  <a:lnTo>
                    <a:pt x="32" y="212"/>
                  </a:lnTo>
                  <a:lnTo>
                    <a:pt x="28" y="214"/>
                  </a:lnTo>
                  <a:lnTo>
                    <a:pt x="22" y="214"/>
                  </a:lnTo>
                  <a:lnTo>
                    <a:pt x="20" y="214"/>
                  </a:lnTo>
                  <a:lnTo>
                    <a:pt x="16" y="214"/>
                  </a:lnTo>
                  <a:lnTo>
                    <a:pt x="14" y="216"/>
                  </a:lnTo>
                  <a:lnTo>
                    <a:pt x="10" y="218"/>
                  </a:lnTo>
                  <a:lnTo>
                    <a:pt x="10" y="220"/>
                  </a:lnTo>
                  <a:lnTo>
                    <a:pt x="8" y="222"/>
                  </a:lnTo>
                  <a:lnTo>
                    <a:pt x="6" y="222"/>
                  </a:lnTo>
                  <a:lnTo>
                    <a:pt x="6" y="224"/>
                  </a:lnTo>
                  <a:lnTo>
                    <a:pt x="4" y="224"/>
                  </a:lnTo>
                  <a:lnTo>
                    <a:pt x="2" y="226"/>
                  </a:lnTo>
                  <a:lnTo>
                    <a:pt x="0" y="230"/>
                  </a:lnTo>
                  <a:lnTo>
                    <a:pt x="2" y="234"/>
                  </a:lnTo>
                  <a:lnTo>
                    <a:pt x="4" y="238"/>
                  </a:lnTo>
                  <a:lnTo>
                    <a:pt x="6" y="240"/>
                  </a:lnTo>
                  <a:lnTo>
                    <a:pt x="10" y="240"/>
                  </a:lnTo>
                  <a:lnTo>
                    <a:pt x="18" y="246"/>
                  </a:lnTo>
                  <a:lnTo>
                    <a:pt x="20" y="248"/>
                  </a:lnTo>
                  <a:lnTo>
                    <a:pt x="22" y="250"/>
                  </a:lnTo>
                  <a:lnTo>
                    <a:pt x="24" y="252"/>
                  </a:lnTo>
                  <a:lnTo>
                    <a:pt x="24" y="254"/>
                  </a:lnTo>
                  <a:lnTo>
                    <a:pt x="26" y="256"/>
                  </a:lnTo>
                  <a:lnTo>
                    <a:pt x="30" y="256"/>
                  </a:lnTo>
                  <a:lnTo>
                    <a:pt x="34" y="256"/>
                  </a:lnTo>
                  <a:lnTo>
                    <a:pt x="40" y="256"/>
                  </a:lnTo>
                  <a:lnTo>
                    <a:pt x="40" y="254"/>
                  </a:lnTo>
                  <a:lnTo>
                    <a:pt x="40" y="252"/>
                  </a:lnTo>
                  <a:lnTo>
                    <a:pt x="42" y="252"/>
                  </a:lnTo>
                  <a:lnTo>
                    <a:pt x="44" y="250"/>
                  </a:lnTo>
                  <a:lnTo>
                    <a:pt x="46" y="252"/>
                  </a:lnTo>
                  <a:lnTo>
                    <a:pt x="48" y="254"/>
                  </a:lnTo>
                  <a:lnTo>
                    <a:pt x="50" y="256"/>
                  </a:lnTo>
                  <a:lnTo>
                    <a:pt x="52" y="258"/>
                  </a:lnTo>
                  <a:lnTo>
                    <a:pt x="52" y="260"/>
                  </a:lnTo>
                  <a:lnTo>
                    <a:pt x="48" y="262"/>
                  </a:lnTo>
                  <a:lnTo>
                    <a:pt x="44" y="264"/>
                  </a:lnTo>
                  <a:lnTo>
                    <a:pt x="42" y="266"/>
                  </a:lnTo>
                  <a:lnTo>
                    <a:pt x="42" y="268"/>
                  </a:lnTo>
                  <a:lnTo>
                    <a:pt x="44" y="270"/>
                  </a:lnTo>
                  <a:lnTo>
                    <a:pt x="44" y="272"/>
                  </a:lnTo>
                  <a:lnTo>
                    <a:pt x="44" y="274"/>
                  </a:lnTo>
                  <a:lnTo>
                    <a:pt x="42" y="274"/>
                  </a:lnTo>
                  <a:lnTo>
                    <a:pt x="38" y="272"/>
                  </a:lnTo>
                  <a:lnTo>
                    <a:pt x="36" y="270"/>
                  </a:lnTo>
                  <a:lnTo>
                    <a:pt x="32" y="268"/>
                  </a:lnTo>
                  <a:lnTo>
                    <a:pt x="32" y="270"/>
                  </a:lnTo>
                  <a:lnTo>
                    <a:pt x="30" y="272"/>
                  </a:lnTo>
                  <a:lnTo>
                    <a:pt x="30" y="276"/>
                  </a:lnTo>
                  <a:lnTo>
                    <a:pt x="30" y="278"/>
                  </a:lnTo>
                  <a:lnTo>
                    <a:pt x="28" y="278"/>
                  </a:lnTo>
                  <a:lnTo>
                    <a:pt x="26" y="278"/>
                  </a:lnTo>
                  <a:lnTo>
                    <a:pt x="24" y="276"/>
                  </a:lnTo>
                  <a:lnTo>
                    <a:pt x="20" y="274"/>
                  </a:lnTo>
                  <a:lnTo>
                    <a:pt x="18" y="272"/>
                  </a:lnTo>
                  <a:lnTo>
                    <a:pt x="16" y="274"/>
                  </a:lnTo>
                  <a:lnTo>
                    <a:pt x="12" y="276"/>
                  </a:lnTo>
                  <a:lnTo>
                    <a:pt x="10" y="278"/>
                  </a:lnTo>
                  <a:lnTo>
                    <a:pt x="8" y="280"/>
                  </a:lnTo>
                  <a:lnTo>
                    <a:pt x="10" y="282"/>
                  </a:lnTo>
                  <a:lnTo>
                    <a:pt x="12" y="286"/>
                  </a:lnTo>
                  <a:lnTo>
                    <a:pt x="14" y="290"/>
                  </a:lnTo>
                  <a:lnTo>
                    <a:pt x="18" y="292"/>
                  </a:lnTo>
                  <a:lnTo>
                    <a:pt x="22" y="294"/>
                  </a:lnTo>
                  <a:lnTo>
                    <a:pt x="24" y="296"/>
                  </a:lnTo>
                  <a:lnTo>
                    <a:pt x="26" y="296"/>
                  </a:lnTo>
                  <a:lnTo>
                    <a:pt x="26" y="304"/>
                  </a:lnTo>
                  <a:lnTo>
                    <a:pt x="28" y="304"/>
                  </a:lnTo>
                  <a:lnTo>
                    <a:pt x="30" y="304"/>
                  </a:lnTo>
                  <a:lnTo>
                    <a:pt x="34" y="306"/>
                  </a:lnTo>
                  <a:lnTo>
                    <a:pt x="38" y="308"/>
                  </a:lnTo>
                  <a:lnTo>
                    <a:pt x="40" y="310"/>
                  </a:lnTo>
                  <a:lnTo>
                    <a:pt x="42" y="312"/>
                  </a:lnTo>
                  <a:lnTo>
                    <a:pt x="44" y="314"/>
                  </a:lnTo>
                  <a:lnTo>
                    <a:pt x="44" y="316"/>
                  </a:lnTo>
                  <a:lnTo>
                    <a:pt x="46" y="318"/>
                  </a:lnTo>
                  <a:lnTo>
                    <a:pt x="48" y="318"/>
                  </a:lnTo>
                  <a:lnTo>
                    <a:pt x="50" y="318"/>
                  </a:lnTo>
                  <a:lnTo>
                    <a:pt x="54" y="318"/>
                  </a:lnTo>
                  <a:lnTo>
                    <a:pt x="58" y="316"/>
                  </a:lnTo>
                  <a:lnTo>
                    <a:pt x="66" y="312"/>
                  </a:lnTo>
                  <a:lnTo>
                    <a:pt x="70" y="308"/>
                  </a:lnTo>
                  <a:lnTo>
                    <a:pt x="74" y="306"/>
                  </a:lnTo>
                  <a:lnTo>
                    <a:pt x="78" y="304"/>
                  </a:lnTo>
                  <a:lnTo>
                    <a:pt x="82" y="304"/>
                  </a:lnTo>
                  <a:lnTo>
                    <a:pt x="88" y="304"/>
                  </a:lnTo>
                  <a:lnTo>
                    <a:pt x="94" y="304"/>
                  </a:lnTo>
                  <a:lnTo>
                    <a:pt x="98" y="302"/>
                  </a:lnTo>
                  <a:lnTo>
                    <a:pt x="104" y="302"/>
                  </a:lnTo>
                  <a:lnTo>
                    <a:pt x="108" y="302"/>
                  </a:lnTo>
                  <a:lnTo>
                    <a:pt x="110" y="302"/>
                  </a:lnTo>
                  <a:lnTo>
                    <a:pt x="112" y="304"/>
                  </a:lnTo>
                  <a:lnTo>
                    <a:pt x="114" y="306"/>
                  </a:lnTo>
                  <a:lnTo>
                    <a:pt x="116" y="310"/>
                  </a:lnTo>
                  <a:lnTo>
                    <a:pt x="118" y="314"/>
                  </a:lnTo>
                  <a:lnTo>
                    <a:pt x="120" y="314"/>
                  </a:lnTo>
                  <a:lnTo>
                    <a:pt x="124" y="316"/>
                  </a:lnTo>
                  <a:lnTo>
                    <a:pt x="126" y="318"/>
                  </a:lnTo>
                  <a:lnTo>
                    <a:pt x="128" y="324"/>
                  </a:lnTo>
                  <a:lnTo>
                    <a:pt x="132" y="330"/>
                  </a:lnTo>
                  <a:lnTo>
                    <a:pt x="132" y="348"/>
                  </a:lnTo>
                  <a:lnTo>
                    <a:pt x="132" y="350"/>
                  </a:lnTo>
                  <a:lnTo>
                    <a:pt x="134" y="352"/>
                  </a:lnTo>
                  <a:lnTo>
                    <a:pt x="136" y="358"/>
                  </a:lnTo>
                  <a:lnTo>
                    <a:pt x="138" y="364"/>
                  </a:lnTo>
                  <a:lnTo>
                    <a:pt x="140" y="370"/>
                  </a:lnTo>
                  <a:lnTo>
                    <a:pt x="142" y="378"/>
                  </a:lnTo>
                  <a:lnTo>
                    <a:pt x="140" y="384"/>
                  </a:lnTo>
                  <a:lnTo>
                    <a:pt x="140" y="390"/>
                  </a:lnTo>
                  <a:lnTo>
                    <a:pt x="142" y="394"/>
                  </a:lnTo>
                  <a:lnTo>
                    <a:pt x="144" y="398"/>
                  </a:lnTo>
                  <a:lnTo>
                    <a:pt x="148" y="402"/>
                  </a:lnTo>
                  <a:lnTo>
                    <a:pt x="148" y="404"/>
                  </a:lnTo>
                  <a:lnTo>
                    <a:pt x="148" y="406"/>
                  </a:lnTo>
                  <a:lnTo>
                    <a:pt x="146" y="408"/>
                  </a:lnTo>
                  <a:lnTo>
                    <a:pt x="146" y="410"/>
                  </a:lnTo>
                  <a:lnTo>
                    <a:pt x="144" y="410"/>
                  </a:lnTo>
                  <a:lnTo>
                    <a:pt x="142" y="410"/>
                  </a:lnTo>
                  <a:lnTo>
                    <a:pt x="140" y="410"/>
                  </a:lnTo>
                  <a:lnTo>
                    <a:pt x="138" y="412"/>
                  </a:lnTo>
                  <a:lnTo>
                    <a:pt x="138" y="416"/>
                  </a:lnTo>
                  <a:lnTo>
                    <a:pt x="140" y="418"/>
                  </a:lnTo>
                  <a:lnTo>
                    <a:pt x="142" y="420"/>
                  </a:lnTo>
                  <a:lnTo>
                    <a:pt x="144" y="422"/>
                  </a:lnTo>
                  <a:lnTo>
                    <a:pt x="144" y="424"/>
                  </a:lnTo>
                  <a:lnTo>
                    <a:pt x="144" y="426"/>
                  </a:lnTo>
                  <a:lnTo>
                    <a:pt x="142" y="428"/>
                  </a:lnTo>
                  <a:lnTo>
                    <a:pt x="138" y="430"/>
                  </a:lnTo>
                  <a:lnTo>
                    <a:pt x="136" y="434"/>
                  </a:lnTo>
                  <a:lnTo>
                    <a:pt x="134" y="436"/>
                  </a:lnTo>
                  <a:lnTo>
                    <a:pt x="132" y="438"/>
                  </a:lnTo>
                  <a:lnTo>
                    <a:pt x="132" y="440"/>
                  </a:lnTo>
                  <a:lnTo>
                    <a:pt x="134" y="440"/>
                  </a:lnTo>
                  <a:lnTo>
                    <a:pt x="138" y="440"/>
                  </a:lnTo>
                  <a:lnTo>
                    <a:pt x="142" y="440"/>
                  </a:lnTo>
                  <a:lnTo>
                    <a:pt x="146" y="438"/>
                  </a:lnTo>
                  <a:lnTo>
                    <a:pt x="146" y="436"/>
                  </a:lnTo>
                  <a:lnTo>
                    <a:pt x="148" y="434"/>
                  </a:lnTo>
                  <a:lnTo>
                    <a:pt x="150" y="430"/>
                  </a:lnTo>
                  <a:lnTo>
                    <a:pt x="152" y="426"/>
                  </a:lnTo>
                  <a:lnTo>
                    <a:pt x="154" y="424"/>
                  </a:lnTo>
                  <a:lnTo>
                    <a:pt x="156" y="424"/>
                  </a:lnTo>
                  <a:lnTo>
                    <a:pt x="158" y="426"/>
                  </a:lnTo>
                  <a:lnTo>
                    <a:pt x="160" y="430"/>
                  </a:lnTo>
                  <a:lnTo>
                    <a:pt x="162" y="434"/>
                  </a:lnTo>
                  <a:lnTo>
                    <a:pt x="162" y="438"/>
                  </a:lnTo>
                  <a:lnTo>
                    <a:pt x="164" y="442"/>
                  </a:lnTo>
                  <a:lnTo>
                    <a:pt x="164" y="446"/>
                  </a:lnTo>
                  <a:lnTo>
                    <a:pt x="166" y="448"/>
                  </a:lnTo>
                  <a:lnTo>
                    <a:pt x="168" y="450"/>
                  </a:lnTo>
                  <a:lnTo>
                    <a:pt x="172" y="450"/>
                  </a:lnTo>
                  <a:lnTo>
                    <a:pt x="176" y="452"/>
                  </a:lnTo>
                  <a:lnTo>
                    <a:pt x="178" y="456"/>
                  </a:lnTo>
                  <a:lnTo>
                    <a:pt x="178" y="460"/>
                  </a:lnTo>
                  <a:lnTo>
                    <a:pt x="178" y="464"/>
                  </a:lnTo>
                  <a:lnTo>
                    <a:pt x="174" y="464"/>
                  </a:lnTo>
                  <a:lnTo>
                    <a:pt x="170" y="462"/>
                  </a:lnTo>
                  <a:lnTo>
                    <a:pt x="166" y="458"/>
                  </a:lnTo>
                  <a:lnTo>
                    <a:pt x="162" y="456"/>
                  </a:lnTo>
                  <a:lnTo>
                    <a:pt x="156" y="454"/>
                  </a:lnTo>
                  <a:lnTo>
                    <a:pt x="152" y="454"/>
                  </a:lnTo>
                  <a:lnTo>
                    <a:pt x="148" y="454"/>
                  </a:lnTo>
                  <a:lnTo>
                    <a:pt x="148" y="456"/>
                  </a:lnTo>
                  <a:lnTo>
                    <a:pt x="148" y="458"/>
                  </a:lnTo>
                  <a:lnTo>
                    <a:pt x="150" y="460"/>
                  </a:lnTo>
                  <a:lnTo>
                    <a:pt x="152" y="464"/>
                  </a:lnTo>
                  <a:lnTo>
                    <a:pt x="156" y="466"/>
                  </a:lnTo>
                  <a:lnTo>
                    <a:pt x="162" y="468"/>
                  </a:lnTo>
                  <a:lnTo>
                    <a:pt x="166" y="470"/>
                  </a:lnTo>
                  <a:lnTo>
                    <a:pt x="170" y="470"/>
                  </a:lnTo>
                  <a:lnTo>
                    <a:pt x="172" y="472"/>
                  </a:lnTo>
                  <a:lnTo>
                    <a:pt x="174" y="474"/>
                  </a:lnTo>
                  <a:lnTo>
                    <a:pt x="176" y="476"/>
                  </a:lnTo>
                  <a:lnTo>
                    <a:pt x="176" y="480"/>
                  </a:lnTo>
                  <a:lnTo>
                    <a:pt x="176" y="484"/>
                  </a:lnTo>
                  <a:lnTo>
                    <a:pt x="172" y="490"/>
                  </a:lnTo>
                  <a:lnTo>
                    <a:pt x="168" y="494"/>
                  </a:lnTo>
                  <a:lnTo>
                    <a:pt x="166" y="498"/>
                  </a:lnTo>
                  <a:lnTo>
                    <a:pt x="162" y="500"/>
                  </a:lnTo>
                  <a:lnTo>
                    <a:pt x="160" y="502"/>
                  </a:lnTo>
                  <a:lnTo>
                    <a:pt x="158" y="502"/>
                  </a:lnTo>
                  <a:lnTo>
                    <a:pt x="156" y="504"/>
                  </a:lnTo>
                  <a:lnTo>
                    <a:pt x="158" y="506"/>
                  </a:lnTo>
                  <a:lnTo>
                    <a:pt x="158" y="508"/>
                  </a:lnTo>
                  <a:lnTo>
                    <a:pt x="160" y="508"/>
                  </a:lnTo>
                  <a:lnTo>
                    <a:pt x="162" y="508"/>
                  </a:lnTo>
                  <a:lnTo>
                    <a:pt x="156" y="514"/>
                  </a:lnTo>
                  <a:lnTo>
                    <a:pt x="148" y="526"/>
                  </a:lnTo>
                  <a:lnTo>
                    <a:pt x="150" y="528"/>
                  </a:lnTo>
                  <a:lnTo>
                    <a:pt x="150" y="532"/>
                  </a:lnTo>
                  <a:lnTo>
                    <a:pt x="152" y="538"/>
                  </a:lnTo>
                  <a:lnTo>
                    <a:pt x="152" y="544"/>
                  </a:lnTo>
                  <a:lnTo>
                    <a:pt x="154" y="550"/>
                  </a:lnTo>
                  <a:lnTo>
                    <a:pt x="154" y="558"/>
                  </a:lnTo>
                  <a:lnTo>
                    <a:pt x="156" y="566"/>
                  </a:lnTo>
                  <a:lnTo>
                    <a:pt x="158" y="572"/>
                  </a:lnTo>
                  <a:lnTo>
                    <a:pt x="160" y="578"/>
                  </a:lnTo>
                  <a:lnTo>
                    <a:pt x="162" y="584"/>
                  </a:lnTo>
                  <a:lnTo>
                    <a:pt x="164" y="588"/>
                  </a:lnTo>
                  <a:lnTo>
                    <a:pt x="166" y="594"/>
                  </a:lnTo>
                  <a:lnTo>
                    <a:pt x="166" y="598"/>
                  </a:lnTo>
                  <a:lnTo>
                    <a:pt x="166" y="600"/>
                  </a:lnTo>
                  <a:lnTo>
                    <a:pt x="178" y="620"/>
                  </a:lnTo>
                  <a:lnTo>
                    <a:pt x="180" y="620"/>
                  </a:lnTo>
                  <a:lnTo>
                    <a:pt x="180" y="624"/>
                  </a:lnTo>
                  <a:lnTo>
                    <a:pt x="180" y="628"/>
                  </a:lnTo>
                  <a:lnTo>
                    <a:pt x="182" y="634"/>
                  </a:lnTo>
                  <a:lnTo>
                    <a:pt x="184" y="638"/>
                  </a:lnTo>
                  <a:lnTo>
                    <a:pt x="184" y="642"/>
                  </a:lnTo>
                  <a:lnTo>
                    <a:pt x="186" y="644"/>
                  </a:lnTo>
                  <a:lnTo>
                    <a:pt x="190" y="646"/>
                  </a:lnTo>
                  <a:lnTo>
                    <a:pt x="194" y="646"/>
                  </a:lnTo>
                  <a:lnTo>
                    <a:pt x="202" y="646"/>
                  </a:lnTo>
                  <a:lnTo>
                    <a:pt x="208" y="644"/>
                  </a:lnTo>
                  <a:lnTo>
                    <a:pt x="212" y="642"/>
                  </a:lnTo>
                  <a:lnTo>
                    <a:pt x="214" y="642"/>
                  </a:lnTo>
                  <a:lnTo>
                    <a:pt x="216" y="640"/>
                  </a:lnTo>
                  <a:lnTo>
                    <a:pt x="218" y="640"/>
                  </a:lnTo>
                  <a:lnTo>
                    <a:pt x="220" y="640"/>
                  </a:lnTo>
                  <a:lnTo>
                    <a:pt x="220" y="642"/>
                  </a:lnTo>
                  <a:lnTo>
                    <a:pt x="218" y="644"/>
                  </a:lnTo>
                  <a:lnTo>
                    <a:pt x="216" y="646"/>
                  </a:lnTo>
                  <a:lnTo>
                    <a:pt x="214" y="648"/>
                  </a:lnTo>
                  <a:lnTo>
                    <a:pt x="212" y="650"/>
                  </a:lnTo>
                  <a:lnTo>
                    <a:pt x="210" y="650"/>
                  </a:lnTo>
                  <a:lnTo>
                    <a:pt x="212" y="652"/>
                  </a:lnTo>
                  <a:lnTo>
                    <a:pt x="214" y="654"/>
                  </a:lnTo>
                  <a:lnTo>
                    <a:pt x="218" y="656"/>
                  </a:lnTo>
                  <a:lnTo>
                    <a:pt x="222" y="656"/>
                  </a:lnTo>
                  <a:lnTo>
                    <a:pt x="226" y="658"/>
                  </a:lnTo>
                  <a:lnTo>
                    <a:pt x="228" y="658"/>
                  </a:lnTo>
                  <a:lnTo>
                    <a:pt x="232" y="658"/>
                  </a:lnTo>
                  <a:lnTo>
                    <a:pt x="234" y="656"/>
                  </a:lnTo>
                  <a:lnTo>
                    <a:pt x="234" y="652"/>
                  </a:lnTo>
                  <a:lnTo>
                    <a:pt x="234" y="644"/>
                  </a:lnTo>
                  <a:lnTo>
                    <a:pt x="234" y="638"/>
                  </a:lnTo>
                  <a:lnTo>
                    <a:pt x="236" y="632"/>
                  </a:lnTo>
                  <a:lnTo>
                    <a:pt x="238" y="630"/>
                  </a:lnTo>
                  <a:lnTo>
                    <a:pt x="240" y="626"/>
                  </a:lnTo>
                  <a:lnTo>
                    <a:pt x="240" y="622"/>
                  </a:lnTo>
                  <a:lnTo>
                    <a:pt x="240" y="618"/>
                  </a:lnTo>
                  <a:lnTo>
                    <a:pt x="238" y="616"/>
                  </a:lnTo>
                  <a:lnTo>
                    <a:pt x="238" y="614"/>
                  </a:lnTo>
                  <a:lnTo>
                    <a:pt x="238" y="612"/>
                  </a:lnTo>
                  <a:lnTo>
                    <a:pt x="242" y="610"/>
                  </a:lnTo>
                  <a:lnTo>
                    <a:pt x="244" y="608"/>
                  </a:lnTo>
                  <a:lnTo>
                    <a:pt x="246" y="608"/>
                  </a:lnTo>
                  <a:lnTo>
                    <a:pt x="246" y="606"/>
                  </a:lnTo>
                  <a:lnTo>
                    <a:pt x="250" y="590"/>
                  </a:lnTo>
                  <a:lnTo>
                    <a:pt x="252" y="576"/>
                  </a:lnTo>
                  <a:lnTo>
                    <a:pt x="252" y="574"/>
                  </a:lnTo>
                  <a:lnTo>
                    <a:pt x="252" y="572"/>
                  </a:lnTo>
                  <a:lnTo>
                    <a:pt x="250" y="570"/>
                  </a:lnTo>
                  <a:lnTo>
                    <a:pt x="252" y="566"/>
                  </a:lnTo>
                  <a:lnTo>
                    <a:pt x="254" y="566"/>
                  </a:lnTo>
                  <a:lnTo>
                    <a:pt x="258" y="564"/>
                  </a:lnTo>
                  <a:lnTo>
                    <a:pt x="260" y="564"/>
                  </a:lnTo>
                  <a:lnTo>
                    <a:pt x="260" y="566"/>
                  </a:lnTo>
                  <a:lnTo>
                    <a:pt x="262" y="566"/>
                  </a:lnTo>
                  <a:lnTo>
                    <a:pt x="266" y="566"/>
                  </a:lnTo>
                  <a:lnTo>
                    <a:pt x="268" y="564"/>
                  </a:lnTo>
                  <a:lnTo>
                    <a:pt x="270" y="562"/>
                  </a:lnTo>
                  <a:lnTo>
                    <a:pt x="272" y="560"/>
                  </a:lnTo>
                  <a:lnTo>
                    <a:pt x="276" y="558"/>
                  </a:lnTo>
                  <a:lnTo>
                    <a:pt x="280" y="556"/>
                  </a:lnTo>
                  <a:lnTo>
                    <a:pt x="282" y="556"/>
                  </a:lnTo>
                  <a:lnTo>
                    <a:pt x="284" y="556"/>
                  </a:lnTo>
                  <a:lnTo>
                    <a:pt x="286" y="552"/>
                  </a:lnTo>
                  <a:lnTo>
                    <a:pt x="292" y="544"/>
                  </a:lnTo>
                  <a:lnTo>
                    <a:pt x="302" y="534"/>
                  </a:lnTo>
                  <a:lnTo>
                    <a:pt x="310" y="526"/>
                  </a:lnTo>
                  <a:lnTo>
                    <a:pt x="318" y="518"/>
                  </a:lnTo>
                  <a:lnTo>
                    <a:pt x="322" y="516"/>
                  </a:lnTo>
                  <a:lnTo>
                    <a:pt x="324" y="518"/>
                  </a:lnTo>
                  <a:lnTo>
                    <a:pt x="326" y="516"/>
                  </a:lnTo>
                  <a:lnTo>
                    <a:pt x="326" y="512"/>
                  </a:lnTo>
                  <a:lnTo>
                    <a:pt x="328" y="510"/>
                  </a:lnTo>
                  <a:lnTo>
                    <a:pt x="330" y="506"/>
                  </a:lnTo>
                  <a:lnTo>
                    <a:pt x="330" y="504"/>
                  </a:lnTo>
                  <a:lnTo>
                    <a:pt x="332" y="502"/>
                  </a:lnTo>
                  <a:lnTo>
                    <a:pt x="334" y="500"/>
                  </a:lnTo>
                  <a:lnTo>
                    <a:pt x="336" y="498"/>
                  </a:lnTo>
                  <a:lnTo>
                    <a:pt x="338" y="498"/>
                  </a:lnTo>
                  <a:lnTo>
                    <a:pt x="340" y="500"/>
                  </a:lnTo>
                  <a:lnTo>
                    <a:pt x="342" y="504"/>
                  </a:lnTo>
                  <a:lnTo>
                    <a:pt x="346" y="504"/>
                  </a:lnTo>
                  <a:lnTo>
                    <a:pt x="348" y="504"/>
                  </a:lnTo>
                  <a:lnTo>
                    <a:pt x="348" y="500"/>
                  </a:lnTo>
                  <a:lnTo>
                    <a:pt x="350" y="498"/>
                  </a:lnTo>
                  <a:lnTo>
                    <a:pt x="352" y="498"/>
                  </a:lnTo>
                  <a:lnTo>
                    <a:pt x="356" y="498"/>
                  </a:lnTo>
                  <a:lnTo>
                    <a:pt x="358" y="498"/>
                  </a:lnTo>
                  <a:lnTo>
                    <a:pt x="360" y="496"/>
                  </a:lnTo>
                  <a:lnTo>
                    <a:pt x="364" y="494"/>
                  </a:lnTo>
                  <a:lnTo>
                    <a:pt x="366" y="490"/>
                  </a:lnTo>
                  <a:lnTo>
                    <a:pt x="370" y="488"/>
                  </a:lnTo>
                  <a:lnTo>
                    <a:pt x="372" y="486"/>
                  </a:lnTo>
                  <a:lnTo>
                    <a:pt x="374" y="484"/>
                  </a:lnTo>
                  <a:lnTo>
                    <a:pt x="380" y="480"/>
                  </a:lnTo>
                  <a:lnTo>
                    <a:pt x="384" y="478"/>
                  </a:lnTo>
                  <a:lnTo>
                    <a:pt x="386" y="476"/>
                  </a:lnTo>
                  <a:lnTo>
                    <a:pt x="390" y="474"/>
                  </a:lnTo>
                  <a:lnTo>
                    <a:pt x="390" y="472"/>
                  </a:lnTo>
                  <a:lnTo>
                    <a:pt x="390" y="470"/>
                  </a:lnTo>
                  <a:lnTo>
                    <a:pt x="388" y="468"/>
                  </a:lnTo>
                  <a:lnTo>
                    <a:pt x="386" y="466"/>
                  </a:lnTo>
                  <a:lnTo>
                    <a:pt x="382" y="464"/>
                  </a:lnTo>
                  <a:lnTo>
                    <a:pt x="378" y="464"/>
                  </a:lnTo>
                  <a:lnTo>
                    <a:pt x="372" y="464"/>
                  </a:lnTo>
                  <a:lnTo>
                    <a:pt x="368" y="464"/>
                  </a:lnTo>
                  <a:lnTo>
                    <a:pt x="364" y="464"/>
                  </a:lnTo>
                  <a:lnTo>
                    <a:pt x="362" y="464"/>
                  </a:lnTo>
                  <a:lnTo>
                    <a:pt x="362" y="466"/>
                  </a:lnTo>
                  <a:lnTo>
                    <a:pt x="360" y="468"/>
                  </a:lnTo>
                  <a:lnTo>
                    <a:pt x="358" y="470"/>
                  </a:lnTo>
                  <a:lnTo>
                    <a:pt x="354" y="472"/>
                  </a:lnTo>
                  <a:lnTo>
                    <a:pt x="348" y="474"/>
                  </a:lnTo>
                  <a:lnTo>
                    <a:pt x="344" y="474"/>
                  </a:lnTo>
                  <a:lnTo>
                    <a:pt x="340" y="474"/>
                  </a:lnTo>
                  <a:lnTo>
                    <a:pt x="338" y="472"/>
                  </a:lnTo>
                  <a:lnTo>
                    <a:pt x="334" y="472"/>
                  </a:lnTo>
                  <a:lnTo>
                    <a:pt x="334" y="470"/>
                  </a:lnTo>
                  <a:lnTo>
                    <a:pt x="334" y="468"/>
                  </a:lnTo>
                  <a:lnTo>
                    <a:pt x="334" y="466"/>
                  </a:lnTo>
                  <a:lnTo>
                    <a:pt x="336" y="466"/>
                  </a:lnTo>
                  <a:lnTo>
                    <a:pt x="340" y="466"/>
                  </a:lnTo>
                  <a:lnTo>
                    <a:pt x="344" y="468"/>
                  </a:lnTo>
                  <a:lnTo>
                    <a:pt x="346" y="468"/>
                  </a:lnTo>
                  <a:lnTo>
                    <a:pt x="348" y="468"/>
                  </a:lnTo>
                  <a:lnTo>
                    <a:pt x="358" y="462"/>
                  </a:lnTo>
                  <a:lnTo>
                    <a:pt x="364" y="450"/>
                  </a:lnTo>
                  <a:lnTo>
                    <a:pt x="356" y="448"/>
                  </a:lnTo>
                  <a:lnTo>
                    <a:pt x="358" y="448"/>
                  </a:lnTo>
                  <a:lnTo>
                    <a:pt x="360" y="446"/>
                  </a:lnTo>
                  <a:lnTo>
                    <a:pt x="362" y="444"/>
                  </a:lnTo>
                  <a:lnTo>
                    <a:pt x="362" y="442"/>
                  </a:lnTo>
                  <a:lnTo>
                    <a:pt x="360" y="438"/>
                  </a:lnTo>
                  <a:lnTo>
                    <a:pt x="358" y="438"/>
                  </a:lnTo>
                  <a:lnTo>
                    <a:pt x="356" y="436"/>
                  </a:lnTo>
                  <a:lnTo>
                    <a:pt x="356" y="434"/>
                  </a:lnTo>
                  <a:lnTo>
                    <a:pt x="356" y="432"/>
                  </a:lnTo>
                  <a:lnTo>
                    <a:pt x="356" y="430"/>
                  </a:lnTo>
                  <a:lnTo>
                    <a:pt x="358" y="430"/>
                  </a:lnTo>
                  <a:lnTo>
                    <a:pt x="362" y="428"/>
                  </a:lnTo>
                  <a:lnTo>
                    <a:pt x="366" y="428"/>
                  </a:lnTo>
                  <a:lnTo>
                    <a:pt x="366" y="430"/>
                  </a:lnTo>
                  <a:lnTo>
                    <a:pt x="368" y="432"/>
                  </a:lnTo>
                  <a:lnTo>
                    <a:pt x="370" y="436"/>
                  </a:lnTo>
                  <a:lnTo>
                    <a:pt x="372" y="442"/>
                  </a:lnTo>
                  <a:lnTo>
                    <a:pt x="374" y="448"/>
                  </a:lnTo>
                  <a:lnTo>
                    <a:pt x="378" y="452"/>
                  </a:lnTo>
                  <a:lnTo>
                    <a:pt x="378" y="456"/>
                  </a:lnTo>
                  <a:lnTo>
                    <a:pt x="380" y="456"/>
                  </a:lnTo>
                  <a:lnTo>
                    <a:pt x="396" y="458"/>
                  </a:lnTo>
                  <a:lnTo>
                    <a:pt x="394" y="434"/>
                  </a:lnTo>
                  <a:lnTo>
                    <a:pt x="394" y="432"/>
                  </a:lnTo>
                  <a:lnTo>
                    <a:pt x="392" y="428"/>
                  </a:lnTo>
                  <a:lnTo>
                    <a:pt x="390" y="426"/>
                  </a:lnTo>
                  <a:lnTo>
                    <a:pt x="386" y="422"/>
                  </a:lnTo>
                  <a:lnTo>
                    <a:pt x="384" y="420"/>
                  </a:lnTo>
                  <a:lnTo>
                    <a:pt x="382" y="418"/>
                  </a:lnTo>
                  <a:lnTo>
                    <a:pt x="380" y="414"/>
                  </a:lnTo>
                  <a:lnTo>
                    <a:pt x="380" y="412"/>
                  </a:lnTo>
                  <a:lnTo>
                    <a:pt x="386" y="412"/>
                  </a:lnTo>
                  <a:lnTo>
                    <a:pt x="386" y="396"/>
                  </a:lnTo>
                  <a:lnTo>
                    <a:pt x="386" y="394"/>
                  </a:lnTo>
                  <a:lnTo>
                    <a:pt x="384" y="394"/>
                  </a:lnTo>
                  <a:lnTo>
                    <a:pt x="384" y="392"/>
                  </a:lnTo>
                  <a:lnTo>
                    <a:pt x="382" y="388"/>
                  </a:lnTo>
                  <a:lnTo>
                    <a:pt x="382" y="386"/>
                  </a:lnTo>
                  <a:lnTo>
                    <a:pt x="382" y="384"/>
                  </a:lnTo>
                  <a:lnTo>
                    <a:pt x="386" y="384"/>
                  </a:lnTo>
                  <a:lnTo>
                    <a:pt x="392" y="382"/>
                  </a:lnTo>
                  <a:lnTo>
                    <a:pt x="396" y="382"/>
                  </a:lnTo>
                  <a:lnTo>
                    <a:pt x="398" y="380"/>
                  </a:lnTo>
                  <a:lnTo>
                    <a:pt x="400" y="378"/>
                  </a:lnTo>
                  <a:lnTo>
                    <a:pt x="402" y="376"/>
                  </a:lnTo>
                  <a:lnTo>
                    <a:pt x="402" y="374"/>
                  </a:lnTo>
                  <a:lnTo>
                    <a:pt x="402" y="370"/>
                  </a:lnTo>
                  <a:lnTo>
                    <a:pt x="410" y="364"/>
                  </a:lnTo>
                  <a:lnTo>
                    <a:pt x="420" y="350"/>
                  </a:lnTo>
                  <a:lnTo>
                    <a:pt x="426" y="340"/>
                  </a:lnTo>
                  <a:lnTo>
                    <a:pt x="424" y="336"/>
                  </a:lnTo>
                  <a:lnTo>
                    <a:pt x="424" y="332"/>
                  </a:lnTo>
                  <a:lnTo>
                    <a:pt x="422" y="328"/>
                  </a:lnTo>
                  <a:lnTo>
                    <a:pt x="418" y="324"/>
                  </a:lnTo>
                  <a:lnTo>
                    <a:pt x="414" y="324"/>
                  </a:lnTo>
                  <a:lnTo>
                    <a:pt x="414" y="322"/>
                  </a:lnTo>
                  <a:lnTo>
                    <a:pt x="414" y="320"/>
                  </a:lnTo>
                  <a:lnTo>
                    <a:pt x="412" y="316"/>
                  </a:lnTo>
                  <a:lnTo>
                    <a:pt x="412" y="314"/>
                  </a:lnTo>
                  <a:lnTo>
                    <a:pt x="408" y="310"/>
                  </a:lnTo>
                  <a:lnTo>
                    <a:pt x="406" y="308"/>
                  </a:lnTo>
                  <a:lnTo>
                    <a:pt x="400" y="308"/>
                  </a:lnTo>
                  <a:lnTo>
                    <a:pt x="394" y="308"/>
                  </a:lnTo>
                  <a:lnTo>
                    <a:pt x="388" y="310"/>
                  </a:lnTo>
                  <a:lnTo>
                    <a:pt x="384" y="310"/>
                  </a:lnTo>
                  <a:lnTo>
                    <a:pt x="382" y="310"/>
                  </a:lnTo>
                  <a:lnTo>
                    <a:pt x="382" y="308"/>
                  </a:lnTo>
                  <a:lnTo>
                    <a:pt x="382" y="306"/>
                  </a:lnTo>
                  <a:lnTo>
                    <a:pt x="382" y="300"/>
                  </a:lnTo>
                  <a:lnTo>
                    <a:pt x="382" y="298"/>
                  </a:lnTo>
                  <a:lnTo>
                    <a:pt x="382" y="292"/>
                  </a:lnTo>
                  <a:lnTo>
                    <a:pt x="382" y="286"/>
                  </a:lnTo>
                  <a:lnTo>
                    <a:pt x="382" y="280"/>
                  </a:lnTo>
                  <a:lnTo>
                    <a:pt x="382" y="276"/>
                  </a:lnTo>
                  <a:lnTo>
                    <a:pt x="380" y="272"/>
                  </a:lnTo>
                  <a:lnTo>
                    <a:pt x="380" y="270"/>
                  </a:lnTo>
                  <a:lnTo>
                    <a:pt x="378" y="268"/>
                  </a:lnTo>
                  <a:lnTo>
                    <a:pt x="374" y="266"/>
                  </a:lnTo>
                  <a:lnTo>
                    <a:pt x="372" y="264"/>
                  </a:lnTo>
                  <a:lnTo>
                    <a:pt x="370" y="260"/>
                  </a:lnTo>
                  <a:lnTo>
                    <a:pt x="370" y="258"/>
                  </a:lnTo>
                  <a:lnTo>
                    <a:pt x="374" y="256"/>
                  </a:lnTo>
                  <a:lnTo>
                    <a:pt x="374" y="254"/>
                  </a:lnTo>
                  <a:lnTo>
                    <a:pt x="376" y="250"/>
                  </a:lnTo>
                  <a:lnTo>
                    <a:pt x="378" y="242"/>
                  </a:lnTo>
                  <a:lnTo>
                    <a:pt x="380" y="230"/>
                  </a:lnTo>
                  <a:lnTo>
                    <a:pt x="380" y="210"/>
                  </a:lnTo>
                  <a:lnTo>
                    <a:pt x="378" y="188"/>
                  </a:lnTo>
                  <a:lnTo>
                    <a:pt x="378" y="186"/>
                  </a:lnTo>
                  <a:lnTo>
                    <a:pt x="380" y="184"/>
                  </a:lnTo>
                  <a:lnTo>
                    <a:pt x="380" y="180"/>
                  </a:lnTo>
                  <a:lnTo>
                    <a:pt x="382" y="176"/>
                  </a:lnTo>
                  <a:lnTo>
                    <a:pt x="384" y="174"/>
                  </a:lnTo>
                  <a:lnTo>
                    <a:pt x="388" y="172"/>
                  </a:lnTo>
                  <a:lnTo>
                    <a:pt x="392" y="172"/>
                  </a:lnTo>
                  <a:lnTo>
                    <a:pt x="394" y="174"/>
                  </a:lnTo>
                  <a:lnTo>
                    <a:pt x="396" y="174"/>
                  </a:lnTo>
                  <a:lnTo>
                    <a:pt x="400" y="174"/>
                  </a:lnTo>
                  <a:lnTo>
                    <a:pt x="402" y="174"/>
                  </a:lnTo>
                  <a:lnTo>
                    <a:pt x="406" y="170"/>
                  </a:lnTo>
                  <a:lnTo>
                    <a:pt x="408" y="166"/>
                  </a:lnTo>
                  <a:lnTo>
                    <a:pt x="408" y="162"/>
                  </a:lnTo>
                  <a:lnTo>
                    <a:pt x="408" y="158"/>
                  </a:lnTo>
                  <a:lnTo>
                    <a:pt x="408" y="154"/>
                  </a:lnTo>
                  <a:lnTo>
                    <a:pt x="408" y="150"/>
                  </a:lnTo>
                  <a:lnTo>
                    <a:pt x="408" y="146"/>
                  </a:lnTo>
                  <a:lnTo>
                    <a:pt x="412" y="144"/>
                  </a:lnTo>
                  <a:lnTo>
                    <a:pt x="414" y="140"/>
                  </a:lnTo>
                  <a:lnTo>
                    <a:pt x="416" y="138"/>
                  </a:lnTo>
                  <a:lnTo>
                    <a:pt x="414" y="138"/>
                  </a:lnTo>
                  <a:lnTo>
                    <a:pt x="410" y="138"/>
                  </a:lnTo>
                  <a:lnTo>
                    <a:pt x="406" y="138"/>
                  </a:lnTo>
                  <a:lnTo>
                    <a:pt x="402" y="140"/>
                  </a:lnTo>
                  <a:lnTo>
                    <a:pt x="400" y="140"/>
                  </a:lnTo>
                  <a:lnTo>
                    <a:pt x="398" y="140"/>
                  </a:lnTo>
                  <a:lnTo>
                    <a:pt x="396" y="138"/>
                  </a:lnTo>
                  <a:lnTo>
                    <a:pt x="398" y="136"/>
                  </a:lnTo>
                  <a:lnTo>
                    <a:pt x="404" y="134"/>
                  </a:lnTo>
                  <a:lnTo>
                    <a:pt x="410" y="130"/>
                  </a:lnTo>
                  <a:lnTo>
                    <a:pt x="416" y="128"/>
                  </a:lnTo>
                  <a:lnTo>
                    <a:pt x="422" y="124"/>
                  </a:lnTo>
                  <a:lnTo>
                    <a:pt x="426" y="120"/>
                  </a:lnTo>
                  <a:lnTo>
                    <a:pt x="430" y="114"/>
                  </a:lnTo>
                  <a:lnTo>
                    <a:pt x="434" y="108"/>
                  </a:lnTo>
                  <a:lnTo>
                    <a:pt x="436" y="102"/>
                  </a:lnTo>
                  <a:lnTo>
                    <a:pt x="436" y="98"/>
                  </a:lnTo>
                  <a:lnTo>
                    <a:pt x="436" y="94"/>
                  </a:lnTo>
                  <a:lnTo>
                    <a:pt x="436" y="92"/>
                  </a:lnTo>
                  <a:lnTo>
                    <a:pt x="436" y="90"/>
                  </a:lnTo>
                  <a:lnTo>
                    <a:pt x="436" y="86"/>
                  </a:lnTo>
                  <a:lnTo>
                    <a:pt x="440" y="84"/>
                  </a:lnTo>
                  <a:lnTo>
                    <a:pt x="422" y="72"/>
                  </a:lnTo>
                  <a:lnTo>
                    <a:pt x="422" y="74"/>
                  </a:lnTo>
                  <a:lnTo>
                    <a:pt x="422" y="76"/>
                  </a:lnTo>
                  <a:lnTo>
                    <a:pt x="420" y="78"/>
                  </a:lnTo>
                  <a:lnTo>
                    <a:pt x="418" y="80"/>
                  </a:lnTo>
                  <a:lnTo>
                    <a:pt x="416" y="82"/>
                  </a:lnTo>
                  <a:lnTo>
                    <a:pt x="414" y="78"/>
                  </a:lnTo>
                  <a:lnTo>
                    <a:pt x="412" y="76"/>
                  </a:lnTo>
                  <a:lnTo>
                    <a:pt x="410" y="74"/>
                  </a:lnTo>
                  <a:lnTo>
                    <a:pt x="408" y="74"/>
                  </a:lnTo>
                  <a:lnTo>
                    <a:pt x="406" y="76"/>
                  </a:lnTo>
                  <a:lnTo>
                    <a:pt x="406" y="78"/>
                  </a:lnTo>
                  <a:lnTo>
                    <a:pt x="406" y="82"/>
                  </a:lnTo>
                  <a:lnTo>
                    <a:pt x="408" y="84"/>
                  </a:lnTo>
                  <a:lnTo>
                    <a:pt x="410" y="86"/>
                  </a:lnTo>
                  <a:lnTo>
                    <a:pt x="410" y="88"/>
                  </a:lnTo>
                  <a:lnTo>
                    <a:pt x="408" y="92"/>
                  </a:lnTo>
                  <a:lnTo>
                    <a:pt x="406" y="98"/>
                  </a:lnTo>
                  <a:lnTo>
                    <a:pt x="398" y="108"/>
                  </a:lnTo>
                  <a:lnTo>
                    <a:pt x="386" y="118"/>
                  </a:lnTo>
                  <a:lnTo>
                    <a:pt x="372" y="128"/>
                  </a:lnTo>
                  <a:lnTo>
                    <a:pt x="362" y="136"/>
                  </a:lnTo>
                  <a:lnTo>
                    <a:pt x="354" y="140"/>
                  </a:lnTo>
                  <a:lnTo>
                    <a:pt x="356" y="138"/>
                  </a:lnTo>
                  <a:lnTo>
                    <a:pt x="362" y="130"/>
                  </a:lnTo>
                  <a:lnTo>
                    <a:pt x="370" y="120"/>
                  </a:lnTo>
                  <a:lnTo>
                    <a:pt x="378" y="110"/>
                  </a:lnTo>
                  <a:lnTo>
                    <a:pt x="382" y="100"/>
                  </a:lnTo>
                  <a:lnTo>
                    <a:pt x="388" y="88"/>
                  </a:lnTo>
                  <a:lnTo>
                    <a:pt x="398" y="66"/>
                  </a:lnTo>
                  <a:lnTo>
                    <a:pt x="396" y="64"/>
                  </a:lnTo>
                  <a:lnTo>
                    <a:pt x="394" y="64"/>
                  </a:lnTo>
                  <a:lnTo>
                    <a:pt x="390" y="62"/>
                  </a:lnTo>
                  <a:lnTo>
                    <a:pt x="386" y="64"/>
                  </a:lnTo>
                  <a:lnTo>
                    <a:pt x="382" y="64"/>
                  </a:lnTo>
                  <a:lnTo>
                    <a:pt x="376" y="68"/>
                  </a:lnTo>
                  <a:lnTo>
                    <a:pt x="376" y="70"/>
                  </a:lnTo>
                  <a:lnTo>
                    <a:pt x="374" y="72"/>
                  </a:lnTo>
                  <a:lnTo>
                    <a:pt x="372" y="74"/>
                  </a:lnTo>
                  <a:lnTo>
                    <a:pt x="368" y="78"/>
                  </a:lnTo>
                  <a:lnTo>
                    <a:pt x="366" y="80"/>
                  </a:lnTo>
                  <a:lnTo>
                    <a:pt x="362" y="82"/>
                  </a:lnTo>
                  <a:lnTo>
                    <a:pt x="358" y="84"/>
                  </a:lnTo>
                  <a:lnTo>
                    <a:pt x="356" y="86"/>
                  </a:lnTo>
                  <a:lnTo>
                    <a:pt x="356" y="84"/>
                  </a:lnTo>
                  <a:lnTo>
                    <a:pt x="356" y="82"/>
                  </a:lnTo>
                  <a:lnTo>
                    <a:pt x="356" y="80"/>
                  </a:lnTo>
                  <a:lnTo>
                    <a:pt x="360" y="78"/>
                  </a:lnTo>
                  <a:lnTo>
                    <a:pt x="364" y="74"/>
                  </a:lnTo>
                  <a:lnTo>
                    <a:pt x="368" y="68"/>
                  </a:lnTo>
                  <a:lnTo>
                    <a:pt x="364" y="60"/>
                  </a:lnTo>
                  <a:lnTo>
                    <a:pt x="360" y="60"/>
                  </a:lnTo>
                  <a:lnTo>
                    <a:pt x="352" y="60"/>
                  </a:lnTo>
                  <a:lnTo>
                    <a:pt x="340" y="64"/>
                  </a:lnTo>
                  <a:lnTo>
                    <a:pt x="330" y="72"/>
                  </a:lnTo>
                  <a:lnTo>
                    <a:pt x="326" y="78"/>
                  </a:lnTo>
                  <a:lnTo>
                    <a:pt x="326" y="76"/>
                  </a:lnTo>
                  <a:lnTo>
                    <a:pt x="326" y="72"/>
                  </a:lnTo>
                  <a:lnTo>
                    <a:pt x="328" y="68"/>
                  </a:lnTo>
                  <a:lnTo>
                    <a:pt x="328" y="64"/>
                  </a:lnTo>
                  <a:lnTo>
                    <a:pt x="332" y="62"/>
                  </a:lnTo>
                  <a:lnTo>
                    <a:pt x="336" y="60"/>
                  </a:lnTo>
                  <a:lnTo>
                    <a:pt x="340" y="58"/>
                  </a:lnTo>
                  <a:lnTo>
                    <a:pt x="346" y="56"/>
                  </a:lnTo>
                  <a:lnTo>
                    <a:pt x="352" y="56"/>
                  </a:lnTo>
                  <a:lnTo>
                    <a:pt x="358" y="54"/>
                  </a:lnTo>
                  <a:lnTo>
                    <a:pt x="360" y="54"/>
                  </a:lnTo>
                  <a:lnTo>
                    <a:pt x="362" y="54"/>
                  </a:lnTo>
                  <a:lnTo>
                    <a:pt x="362" y="52"/>
                  </a:lnTo>
                  <a:lnTo>
                    <a:pt x="364" y="50"/>
                  </a:lnTo>
                  <a:lnTo>
                    <a:pt x="366" y="48"/>
                  </a:lnTo>
                  <a:lnTo>
                    <a:pt x="368" y="44"/>
                  </a:lnTo>
                  <a:lnTo>
                    <a:pt x="368" y="40"/>
                  </a:lnTo>
                  <a:lnTo>
                    <a:pt x="366" y="36"/>
                  </a:lnTo>
                  <a:lnTo>
                    <a:pt x="362" y="32"/>
                  </a:lnTo>
                  <a:lnTo>
                    <a:pt x="358" y="30"/>
                  </a:lnTo>
                  <a:lnTo>
                    <a:pt x="352" y="28"/>
                  </a:lnTo>
                  <a:lnTo>
                    <a:pt x="348" y="28"/>
                  </a:lnTo>
                  <a:lnTo>
                    <a:pt x="340" y="28"/>
                  </a:lnTo>
                  <a:lnTo>
                    <a:pt x="340" y="18"/>
                  </a:lnTo>
                  <a:lnTo>
                    <a:pt x="338" y="18"/>
                  </a:lnTo>
                  <a:lnTo>
                    <a:pt x="334" y="18"/>
                  </a:lnTo>
                  <a:lnTo>
                    <a:pt x="330" y="20"/>
                  </a:lnTo>
                  <a:lnTo>
                    <a:pt x="328" y="22"/>
                  </a:lnTo>
                  <a:lnTo>
                    <a:pt x="324" y="24"/>
                  </a:lnTo>
                  <a:lnTo>
                    <a:pt x="320" y="26"/>
                  </a:lnTo>
                  <a:lnTo>
                    <a:pt x="314" y="26"/>
                  </a:lnTo>
                  <a:lnTo>
                    <a:pt x="308" y="28"/>
                  </a:lnTo>
                  <a:lnTo>
                    <a:pt x="304" y="30"/>
                  </a:lnTo>
                  <a:lnTo>
                    <a:pt x="300" y="32"/>
                  </a:lnTo>
                  <a:lnTo>
                    <a:pt x="288" y="38"/>
                  </a:lnTo>
                  <a:lnTo>
                    <a:pt x="290" y="36"/>
                  </a:lnTo>
                  <a:lnTo>
                    <a:pt x="298" y="30"/>
                  </a:lnTo>
                  <a:lnTo>
                    <a:pt x="306" y="22"/>
                  </a:lnTo>
                  <a:lnTo>
                    <a:pt x="314" y="16"/>
                  </a:lnTo>
                  <a:lnTo>
                    <a:pt x="322" y="14"/>
                  </a:lnTo>
                  <a:lnTo>
                    <a:pt x="322" y="12"/>
                  </a:lnTo>
                  <a:lnTo>
                    <a:pt x="324" y="10"/>
                  </a:lnTo>
                  <a:lnTo>
                    <a:pt x="322" y="8"/>
                  </a:lnTo>
                  <a:lnTo>
                    <a:pt x="322" y="6"/>
                  </a:lnTo>
                  <a:lnTo>
                    <a:pt x="318" y="4"/>
                  </a:lnTo>
                  <a:lnTo>
                    <a:pt x="312" y="2"/>
                  </a:lnTo>
                  <a:lnTo>
                    <a:pt x="298" y="2"/>
                  </a:lnTo>
                  <a:lnTo>
                    <a:pt x="278" y="0"/>
                  </a:lnTo>
                  <a:lnTo>
                    <a:pt x="258" y="4"/>
                  </a:lnTo>
                  <a:lnTo>
                    <a:pt x="240" y="12"/>
                  </a:lnTo>
                  <a:lnTo>
                    <a:pt x="212" y="30"/>
                  </a:lnTo>
                  <a:lnTo>
                    <a:pt x="214" y="32"/>
                  </a:lnTo>
                  <a:lnTo>
                    <a:pt x="218" y="34"/>
                  </a:lnTo>
                  <a:lnTo>
                    <a:pt x="220" y="38"/>
                  </a:lnTo>
                  <a:lnTo>
                    <a:pt x="224" y="42"/>
                  </a:lnTo>
                  <a:lnTo>
                    <a:pt x="226" y="48"/>
                  </a:lnTo>
                  <a:lnTo>
                    <a:pt x="228" y="56"/>
                  </a:lnTo>
                  <a:lnTo>
                    <a:pt x="206" y="38"/>
                  </a:lnTo>
                  <a:lnTo>
                    <a:pt x="196" y="40"/>
                  </a:lnTo>
                  <a:lnTo>
                    <a:pt x="202" y="62"/>
                  </a:lnTo>
                  <a:lnTo>
                    <a:pt x="186" y="48"/>
                  </a:lnTo>
                  <a:lnTo>
                    <a:pt x="166" y="54"/>
                  </a:lnTo>
                  <a:lnTo>
                    <a:pt x="164" y="54"/>
                  </a:lnTo>
                  <a:lnTo>
                    <a:pt x="164" y="56"/>
                  </a:lnTo>
                  <a:lnTo>
                    <a:pt x="162" y="60"/>
                  </a:lnTo>
                  <a:lnTo>
                    <a:pt x="164" y="66"/>
                  </a:lnTo>
                  <a:lnTo>
                    <a:pt x="166" y="70"/>
                  </a:lnTo>
                  <a:lnTo>
                    <a:pt x="170" y="76"/>
                  </a:lnTo>
                  <a:lnTo>
                    <a:pt x="152" y="64"/>
                  </a:lnTo>
                  <a:lnTo>
                    <a:pt x="128" y="70"/>
                  </a:lnTo>
                  <a:lnTo>
                    <a:pt x="104" y="78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13" name="Freeform 347"/>
            <p:cNvSpPr>
              <a:spLocks/>
            </p:cNvSpPr>
            <p:nvPr/>
          </p:nvSpPr>
          <p:spPr bwMode="gray">
            <a:xfrm>
              <a:off x="4999" y="1710"/>
              <a:ext cx="38" cy="46"/>
            </a:xfrm>
            <a:custGeom>
              <a:avLst/>
              <a:gdLst>
                <a:gd name="T0" fmla="*/ 10 w 38"/>
                <a:gd name="T1" fmla="*/ 0 h 46"/>
                <a:gd name="T2" fmla="*/ 8 w 38"/>
                <a:gd name="T3" fmla="*/ 0 h 46"/>
                <a:gd name="T4" fmla="*/ 8 w 38"/>
                <a:gd name="T5" fmla="*/ 0 h 46"/>
                <a:gd name="T6" fmla="*/ 6 w 38"/>
                <a:gd name="T7" fmla="*/ 2 h 46"/>
                <a:gd name="T8" fmla="*/ 6 w 38"/>
                <a:gd name="T9" fmla="*/ 2 h 46"/>
                <a:gd name="T10" fmla="*/ 4 w 38"/>
                <a:gd name="T11" fmla="*/ 6 h 46"/>
                <a:gd name="T12" fmla="*/ 4 w 38"/>
                <a:gd name="T13" fmla="*/ 10 h 46"/>
                <a:gd name="T14" fmla="*/ 2 w 38"/>
                <a:gd name="T15" fmla="*/ 18 h 46"/>
                <a:gd name="T16" fmla="*/ 2 w 38"/>
                <a:gd name="T17" fmla="*/ 22 h 46"/>
                <a:gd name="T18" fmla="*/ 2 w 38"/>
                <a:gd name="T19" fmla="*/ 24 h 46"/>
                <a:gd name="T20" fmla="*/ 4 w 38"/>
                <a:gd name="T21" fmla="*/ 26 h 46"/>
                <a:gd name="T22" fmla="*/ 6 w 38"/>
                <a:gd name="T23" fmla="*/ 26 h 46"/>
                <a:gd name="T24" fmla="*/ 8 w 38"/>
                <a:gd name="T25" fmla="*/ 28 h 46"/>
                <a:gd name="T26" fmla="*/ 6 w 38"/>
                <a:gd name="T27" fmla="*/ 30 h 46"/>
                <a:gd name="T28" fmla="*/ 4 w 38"/>
                <a:gd name="T29" fmla="*/ 30 h 46"/>
                <a:gd name="T30" fmla="*/ 2 w 38"/>
                <a:gd name="T31" fmla="*/ 32 h 46"/>
                <a:gd name="T32" fmla="*/ 0 w 38"/>
                <a:gd name="T33" fmla="*/ 36 h 46"/>
                <a:gd name="T34" fmla="*/ 0 w 38"/>
                <a:gd name="T35" fmla="*/ 38 h 46"/>
                <a:gd name="T36" fmla="*/ 2 w 38"/>
                <a:gd name="T37" fmla="*/ 40 h 46"/>
                <a:gd name="T38" fmla="*/ 2 w 38"/>
                <a:gd name="T39" fmla="*/ 42 h 46"/>
                <a:gd name="T40" fmla="*/ 2 w 38"/>
                <a:gd name="T41" fmla="*/ 42 h 46"/>
                <a:gd name="T42" fmla="*/ 4 w 38"/>
                <a:gd name="T43" fmla="*/ 42 h 46"/>
                <a:gd name="T44" fmla="*/ 6 w 38"/>
                <a:gd name="T45" fmla="*/ 44 h 46"/>
                <a:gd name="T46" fmla="*/ 8 w 38"/>
                <a:gd name="T47" fmla="*/ 44 h 46"/>
                <a:gd name="T48" fmla="*/ 10 w 38"/>
                <a:gd name="T49" fmla="*/ 44 h 46"/>
                <a:gd name="T50" fmla="*/ 12 w 38"/>
                <a:gd name="T51" fmla="*/ 44 h 46"/>
                <a:gd name="T52" fmla="*/ 12 w 38"/>
                <a:gd name="T53" fmla="*/ 40 h 46"/>
                <a:gd name="T54" fmla="*/ 14 w 38"/>
                <a:gd name="T55" fmla="*/ 38 h 46"/>
                <a:gd name="T56" fmla="*/ 16 w 38"/>
                <a:gd name="T57" fmla="*/ 38 h 46"/>
                <a:gd name="T58" fmla="*/ 18 w 38"/>
                <a:gd name="T59" fmla="*/ 36 h 46"/>
                <a:gd name="T60" fmla="*/ 20 w 38"/>
                <a:gd name="T61" fmla="*/ 38 h 46"/>
                <a:gd name="T62" fmla="*/ 22 w 38"/>
                <a:gd name="T63" fmla="*/ 40 h 46"/>
                <a:gd name="T64" fmla="*/ 26 w 38"/>
                <a:gd name="T65" fmla="*/ 42 h 46"/>
                <a:gd name="T66" fmla="*/ 30 w 38"/>
                <a:gd name="T67" fmla="*/ 44 h 46"/>
                <a:gd name="T68" fmla="*/ 34 w 38"/>
                <a:gd name="T69" fmla="*/ 46 h 46"/>
                <a:gd name="T70" fmla="*/ 36 w 38"/>
                <a:gd name="T71" fmla="*/ 46 h 46"/>
                <a:gd name="T72" fmla="*/ 38 w 38"/>
                <a:gd name="T73" fmla="*/ 46 h 46"/>
                <a:gd name="T74" fmla="*/ 38 w 38"/>
                <a:gd name="T75" fmla="*/ 44 h 46"/>
                <a:gd name="T76" fmla="*/ 38 w 38"/>
                <a:gd name="T77" fmla="*/ 38 h 46"/>
                <a:gd name="T78" fmla="*/ 36 w 38"/>
                <a:gd name="T79" fmla="*/ 34 h 46"/>
                <a:gd name="T80" fmla="*/ 34 w 38"/>
                <a:gd name="T81" fmla="*/ 32 h 46"/>
                <a:gd name="T82" fmla="*/ 34 w 38"/>
                <a:gd name="T83" fmla="*/ 30 h 46"/>
                <a:gd name="T84" fmla="*/ 32 w 38"/>
                <a:gd name="T85" fmla="*/ 28 h 46"/>
                <a:gd name="T86" fmla="*/ 32 w 38"/>
                <a:gd name="T87" fmla="*/ 28 h 46"/>
                <a:gd name="T88" fmla="*/ 32 w 38"/>
                <a:gd name="T89" fmla="*/ 26 h 46"/>
                <a:gd name="T90" fmla="*/ 30 w 38"/>
                <a:gd name="T91" fmla="*/ 24 h 46"/>
                <a:gd name="T92" fmla="*/ 28 w 38"/>
                <a:gd name="T93" fmla="*/ 24 h 46"/>
                <a:gd name="T94" fmla="*/ 26 w 38"/>
                <a:gd name="T95" fmla="*/ 24 h 46"/>
                <a:gd name="T96" fmla="*/ 24 w 38"/>
                <a:gd name="T97" fmla="*/ 24 h 46"/>
                <a:gd name="T98" fmla="*/ 20 w 38"/>
                <a:gd name="T99" fmla="*/ 22 h 46"/>
                <a:gd name="T100" fmla="*/ 18 w 38"/>
                <a:gd name="T101" fmla="*/ 20 h 46"/>
                <a:gd name="T102" fmla="*/ 16 w 38"/>
                <a:gd name="T103" fmla="*/ 18 h 46"/>
                <a:gd name="T104" fmla="*/ 14 w 38"/>
                <a:gd name="T105" fmla="*/ 16 h 46"/>
                <a:gd name="T106" fmla="*/ 14 w 38"/>
                <a:gd name="T107" fmla="*/ 16 h 46"/>
                <a:gd name="T108" fmla="*/ 16 w 38"/>
                <a:gd name="T109" fmla="*/ 14 h 46"/>
                <a:gd name="T110" fmla="*/ 28 w 38"/>
                <a:gd name="T111" fmla="*/ 14 h 46"/>
                <a:gd name="T112" fmla="*/ 28 w 38"/>
                <a:gd name="T113" fmla="*/ 4 h 46"/>
                <a:gd name="T114" fmla="*/ 26 w 38"/>
                <a:gd name="T115" fmla="*/ 6 h 46"/>
                <a:gd name="T116" fmla="*/ 24 w 38"/>
                <a:gd name="T117" fmla="*/ 6 h 46"/>
                <a:gd name="T118" fmla="*/ 20 w 38"/>
                <a:gd name="T119" fmla="*/ 6 h 46"/>
                <a:gd name="T120" fmla="*/ 16 w 38"/>
                <a:gd name="T121" fmla="*/ 4 h 46"/>
                <a:gd name="T122" fmla="*/ 12 w 38"/>
                <a:gd name="T123" fmla="*/ 4 h 46"/>
                <a:gd name="T124" fmla="*/ 10 w 38"/>
                <a:gd name="T125" fmla="*/ 0 h 4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8"/>
                <a:gd name="T190" fmla="*/ 0 h 46"/>
                <a:gd name="T191" fmla="*/ 38 w 38"/>
                <a:gd name="T192" fmla="*/ 46 h 4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8" h="46">
                  <a:moveTo>
                    <a:pt x="10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4" y="6"/>
                  </a:lnTo>
                  <a:lnTo>
                    <a:pt x="4" y="10"/>
                  </a:lnTo>
                  <a:lnTo>
                    <a:pt x="2" y="18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4" y="26"/>
                  </a:lnTo>
                  <a:lnTo>
                    <a:pt x="6" y="26"/>
                  </a:lnTo>
                  <a:lnTo>
                    <a:pt x="8" y="28"/>
                  </a:lnTo>
                  <a:lnTo>
                    <a:pt x="6" y="30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6" y="44"/>
                  </a:lnTo>
                  <a:lnTo>
                    <a:pt x="8" y="44"/>
                  </a:lnTo>
                  <a:lnTo>
                    <a:pt x="10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18" y="36"/>
                  </a:lnTo>
                  <a:lnTo>
                    <a:pt x="20" y="38"/>
                  </a:lnTo>
                  <a:lnTo>
                    <a:pt x="22" y="40"/>
                  </a:lnTo>
                  <a:lnTo>
                    <a:pt x="26" y="42"/>
                  </a:lnTo>
                  <a:lnTo>
                    <a:pt x="30" y="44"/>
                  </a:lnTo>
                  <a:lnTo>
                    <a:pt x="34" y="46"/>
                  </a:lnTo>
                  <a:lnTo>
                    <a:pt x="36" y="46"/>
                  </a:lnTo>
                  <a:lnTo>
                    <a:pt x="38" y="46"/>
                  </a:lnTo>
                  <a:lnTo>
                    <a:pt x="38" y="44"/>
                  </a:lnTo>
                  <a:lnTo>
                    <a:pt x="38" y="38"/>
                  </a:lnTo>
                  <a:lnTo>
                    <a:pt x="36" y="34"/>
                  </a:lnTo>
                  <a:lnTo>
                    <a:pt x="34" y="32"/>
                  </a:lnTo>
                  <a:lnTo>
                    <a:pt x="34" y="30"/>
                  </a:lnTo>
                  <a:lnTo>
                    <a:pt x="32" y="28"/>
                  </a:lnTo>
                  <a:lnTo>
                    <a:pt x="32" y="26"/>
                  </a:lnTo>
                  <a:lnTo>
                    <a:pt x="30" y="24"/>
                  </a:lnTo>
                  <a:lnTo>
                    <a:pt x="28" y="24"/>
                  </a:lnTo>
                  <a:lnTo>
                    <a:pt x="26" y="24"/>
                  </a:lnTo>
                  <a:lnTo>
                    <a:pt x="24" y="24"/>
                  </a:lnTo>
                  <a:lnTo>
                    <a:pt x="20" y="22"/>
                  </a:lnTo>
                  <a:lnTo>
                    <a:pt x="18" y="20"/>
                  </a:lnTo>
                  <a:lnTo>
                    <a:pt x="16" y="18"/>
                  </a:lnTo>
                  <a:lnTo>
                    <a:pt x="14" y="16"/>
                  </a:lnTo>
                  <a:lnTo>
                    <a:pt x="16" y="14"/>
                  </a:lnTo>
                  <a:lnTo>
                    <a:pt x="28" y="14"/>
                  </a:lnTo>
                  <a:lnTo>
                    <a:pt x="28" y="4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0" y="6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10" y="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14" name="Freeform 348"/>
            <p:cNvSpPr>
              <a:spLocks/>
            </p:cNvSpPr>
            <p:nvPr/>
          </p:nvSpPr>
          <p:spPr bwMode="gray">
            <a:xfrm>
              <a:off x="4415" y="1754"/>
              <a:ext cx="278" cy="320"/>
            </a:xfrm>
            <a:custGeom>
              <a:avLst/>
              <a:gdLst>
                <a:gd name="T0" fmla="*/ 94 w 278"/>
                <a:gd name="T1" fmla="*/ 122 h 320"/>
                <a:gd name="T2" fmla="*/ 110 w 278"/>
                <a:gd name="T3" fmla="*/ 128 h 320"/>
                <a:gd name="T4" fmla="*/ 138 w 278"/>
                <a:gd name="T5" fmla="*/ 144 h 320"/>
                <a:gd name="T6" fmla="*/ 146 w 278"/>
                <a:gd name="T7" fmla="*/ 148 h 320"/>
                <a:gd name="T8" fmla="*/ 156 w 278"/>
                <a:gd name="T9" fmla="*/ 182 h 320"/>
                <a:gd name="T10" fmla="*/ 148 w 278"/>
                <a:gd name="T11" fmla="*/ 224 h 320"/>
                <a:gd name="T12" fmla="*/ 132 w 278"/>
                <a:gd name="T13" fmla="*/ 238 h 320"/>
                <a:gd name="T14" fmla="*/ 118 w 278"/>
                <a:gd name="T15" fmla="*/ 238 h 320"/>
                <a:gd name="T16" fmla="*/ 110 w 278"/>
                <a:gd name="T17" fmla="*/ 254 h 320"/>
                <a:gd name="T18" fmla="*/ 134 w 278"/>
                <a:gd name="T19" fmla="*/ 266 h 320"/>
                <a:gd name="T20" fmla="*/ 146 w 278"/>
                <a:gd name="T21" fmla="*/ 258 h 320"/>
                <a:gd name="T22" fmla="*/ 174 w 278"/>
                <a:gd name="T23" fmla="*/ 282 h 320"/>
                <a:gd name="T24" fmla="*/ 192 w 278"/>
                <a:gd name="T25" fmla="*/ 300 h 320"/>
                <a:gd name="T26" fmla="*/ 208 w 278"/>
                <a:gd name="T27" fmla="*/ 312 h 320"/>
                <a:gd name="T28" fmla="*/ 222 w 278"/>
                <a:gd name="T29" fmla="*/ 318 h 320"/>
                <a:gd name="T30" fmla="*/ 216 w 278"/>
                <a:gd name="T31" fmla="*/ 298 h 320"/>
                <a:gd name="T32" fmla="*/ 204 w 278"/>
                <a:gd name="T33" fmla="*/ 286 h 320"/>
                <a:gd name="T34" fmla="*/ 218 w 278"/>
                <a:gd name="T35" fmla="*/ 288 h 320"/>
                <a:gd name="T36" fmla="*/ 238 w 278"/>
                <a:gd name="T37" fmla="*/ 304 h 320"/>
                <a:gd name="T38" fmla="*/ 246 w 278"/>
                <a:gd name="T39" fmla="*/ 302 h 320"/>
                <a:gd name="T40" fmla="*/ 246 w 278"/>
                <a:gd name="T41" fmla="*/ 278 h 320"/>
                <a:gd name="T42" fmla="*/ 230 w 278"/>
                <a:gd name="T43" fmla="*/ 262 h 320"/>
                <a:gd name="T44" fmla="*/ 218 w 278"/>
                <a:gd name="T45" fmla="*/ 252 h 320"/>
                <a:gd name="T46" fmla="*/ 210 w 278"/>
                <a:gd name="T47" fmla="*/ 242 h 320"/>
                <a:gd name="T48" fmla="*/ 206 w 278"/>
                <a:gd name="T49" fmla="*/ 220 h 320"/>
                <a:gd name="T50" fmla="*/ 214 w 278"/>
                <a:gd name="T51" fmla="*/ 208 h 320"/>
                <a:gd name="T52" fmla="*/ 224 w 278"/>
                <a:gd name="T53" fmla="*/ 228 h 320"/>
                <a:gd name="T54" fmla="*/ 232 w 278"/>
                <a:gd name="T55" fmla="*/ 246 h 320"/>
                <a:gd name="T56" fmla="*/ 242 w 278"/>
                <a:gd name="T57" fmla="*/ 248 h 320"/>
                <a:gd name="T58" fmla="*/ 260 w 278"/>
                <a:gd name="T59" fmla="*/ 236 h 320"/>
                <a:gd name="T60" fmla="*/ 274 w 278"/>
                <a:gd name="T61" fmla="*/ 232 h 320"/>
                <a:gd name="T62" fmla="*/ 272 w 278"/>
                <a:gd name="T63" fmla="*/ 220 h 320"/>
                <a:gd name="T64" fmla="*/ 276 w 278"/>
                <a:gd name="T65" fmla="*/ 212 h 320"/>
                <a:gd name="T66" fmla="*/ 270 w 278"/>
                <a:gd name="T67" fmla="*/ 202 h 320"/>
                <a:gd name="T68" fmla="*/ 260 w 278"/>
                <a:gd name="T69" fmla="*/ 200 h 320"/>
                <a:gd name="T70" fmla="*/ 254 w 278"/>
                <a:gd name="T71" fmla="*/ 196 h 320"/>
                <a:gd name="T72" fmla="*/ 216 w 278"/>
                <a:gd name="T73" fmla="*/ 166 h 320"/>
                <a:gd name="T74" fmla="*/ 206 w 278"/>
                <a:gd name="T75" fmla="*/ 168 h 320"/>
                <a:gd name="T76" fmla="*/ 210 w 278"/>
                <a:gd name="T77" fmla="*/ 152 h 320"/>
                <a:gd name="T78" fmla="*/ 222 w 278"/>
                <a:gd name="T79" fmla="*/ 140 h 320"/>
                <a:gd name="T80" fmla="*/ 218 w 278"/>
                <a:gd name="T81" fmla="*/ 126 h 320"/>
                <a:gd name="T82" fmla="*/ 208 w 278"/>
                <a:gd name="T83" fmla="*/ 116 h 320"/>
                <a:gd name="T84" fmla="*/ 196 w 278"/>
                <a:gd name="T85" fmla="*/ 96 h 320"/>
                <a:gd name="T86" fmla="*/ 186 w 278"/>
                <a:gd name="T87" fmla="*/ 94 h 320"/>
                <a:gd name="T88" fmla="*/ 176 w 278"/>
                <a:gd name="T89" fmla="*/ 94 h 320"/>
                <a:gd name="T90" fmla="*/ 180 w 278"/>
                <a:gd name="T91" fmla="*/ 82 h 320"/>
                <a:gd name="T92" fmla="*/ 168 w 278"/>
                <a:gd name="T93" fmla="*/ 78 h 320"/>
                <a:gd name="T94" fmla="*/ 150 w 278"/>
                <a:gd name="T95" fmla="*/ 58 h 320"/>
                <a:gd name="T96" fmla="*/ 108 w 278"/>
                <a:gd name="T97" fmla="*/ 48 h 320"/>
                <a:gd name="T98" fmla="*/ 78 w 278"/>
                <a:gd name="T99" fmla="*/ 44 h 320"/>
                <a:gd name="T100" fmla="*/ 84 w 278"/>
                <a:gd name="T101" fmla="*/ 24 h 320"/>
                <a:gd name="T102" fmla="*/ 80 w 278"/>
                <a:gd name="T103" fmla="*/ 4 h 320"/>
                <a:gd name="T104" fmla="*/ 60 w 278"/>
                <a:gd name="T105" fmla="*/ 16 h 320"/>
                <a:gd name="T106" fmla="*/ 72 w 278"/>
                <a:gd name="T107" fmla="*/ 78 h 320"/>
                <a:gd name="T108" fmla="*/ 72 w 278"/>
                <a:gd name="T109" fmla="*/ 92 h 320"/>
                <a:gd name="T110" fmla="*/ 44 w 278"/>
                <a:gd name="T111" fmla="*/ 38 h 320"/>
                <a:gd name="T112" fmla="*/ 40 w 278"/>
                <a:gd name="T113" fmla="*/ 0 h 320"/>
                <a:gd name="T114" fmla="*/ 2 w 278"/>
                <a:gd name="T115" fmla="*/ 56 h 320"/>
                <a:gd name="T116" fmla="*/ 4 w 278"/>
                <a:gd name="T117" fmla="*/ 68 h 320"/>
                <a:gd name="T118" fmla="*/ 22 w 278"/>
                <a:gd name="T119" fmla="*/ 108 h 320"/>
                <a:gd name="T120" fmla="*/ 36 w 278"/>
                <a:gd name="T121" fmla="*/ 110 h 3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78"/>
                <a:gd name="T184" fmla="*/ 0 h 320"/>
                <a:gd name="T185" fmla="*/ 278 w 278"/>
                <a:gd name="T186" fmla="*/ 320 h 32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78" h="320">
                  <a:moveTo>
                    <a:pt x="80" y="124"/>
                  </a:moveTo>
                  <a:lnTo>
                    <a:pt x="92" y="126"/>
                  </a:lnTo>
                  <a:lnTo>
                    <a:pt x="92" y="124"/>
                  </a:lnTo>
                  <a:lnTo>
                    <a:pt x="92" y="122"/>
                  </a:lnTo>
                  <a:lnTo>
                    <a:pt x="94" y="122"/>
                  </a:lnTo>
                  <a:lnTo>
                    <a:pt x="98" y="124"/>
                  </a:lnTo>
                  <a:lnTo>
                    <a:pt x="102" y="126"/>
                  </a:lnTo>
                  <a:lnTo>
                    <a:pt x="106" y="128"/>
                  </a:lnTo>
                  <a:lnTo>
                    <a:pt x="110" y="128"/>
                  </a:lnTo>
                  <a:lnTo>
                    <a:pt x="116" y="130"/>
                  </a:lnTo>
                  <a:lnTo>
                    <a:pt x="134" y="138"/>
                  </a:lnTo>
                  <a:lnTo>
                    <a:pt x="136" y="140"/>
                  </a:lnTo>
                  <a:lnTo>
                    <a:pt x="138" y="142"/>
                  </a:lnTo>
                  <a:lnTo>
                    <a:pt x="138" y="144"/>
                  </a:lnTo>
                  <a:lnTo>
                    <a:pt x="138" y="146"/>
                  </a:lnTo>
                  <a:lnTo>
                    <a:pt x="136" y="150"/>
                  </a:lnTo>
                  <a:lnTo>
                    <a:pt x="136" y="148"/>
                  </a:lnTo>
                  <a:lnTo>
                    <a:pt x="138" y="148"/>
                  </a:lnTo>
                  <a:lnTo>
                    <a:pt x="142" y="148"/>
                  </a:lnTo>
                  <a:lnTo>
                    <a:pt x="146" y="148"/>
                  </a:lnTo>
                  <a:lnTo>
                    <a:pt x="148" y="150"/>
                  </a:lnTo>
                  <a:lnTo>
                    <a:pt x="152" y="152"/>
                  </a:lnTo>
                  <a:lnTo>
                    <a:pt x="152" y="156"/>
                  </a:lnTo>
                  <a:lnTo>
                    <a:pt x="154" y="160"/>
                  </a:lnTo>
                  <a:lnTo>
                    <a:pt x="156" y="170"/>
                  </a:lnTo>
                  <a:lnTo>
                    <a:pt x="156" y="182"/>
                  </a:lnTo>
                  <a:lnTo>
                    <a:pt x="156" y="196"/>
                  </a:lnTo>
                  <a:lnTo>
                    <a:pt x="150" y="210"/>
                  </a:lnTo>
                  <a:lnTo>
                    <a:pt x="150" y="214"/>
                  </a:lnTo>
                  <a:lnTo>
                    <a:pt x="150" y="218"/>
                  </a:lnTo>
                  <a:lnTo>
                    <a:pt x="148" y="224"/>
                  </a:lnTo>
                  <a:lnTo>
                    <a:pt x="146" y="230"/>
                  </a:lnTo>
                  <a:lnTo>
                    <a:pt x="140" y="234"/>
                  </a:lnTo>
                  <a:lnTo>
                    <a:pt x="140" y="236"/>
                  </a:lnTo>
                  <a:lnTo>
                    <a:pt x="138" y="236"/>
                  </a:lnTo>
                  <a:lnTo>
                    <a:pt x="136" y="238"/>
                  </a:lnTo>
                  <a:lnTo>
                    <a:pt x="132" y="238"/>
                  </a:lnTo>
                  <a:lnTo>
                    <a:pt x="128" y="238"/>
                  </a:lnTo>
                  <a:lnTo>
                    <a:pt x="126" y="238"/>
                  </a:lnTo>
                  <a:lnTo>
                    <a:pt x="124" y="238"/>
                  </a:lnTo>
                  <a:lnTo>
                    <a:pt x="124" y="236"/>
                  </a:lnTo>
                  <a:lnTo>
                    <a:pt x="120" y="236"/>
                  </a:lnTo>
                  <a:lnTo>
                    <a:pt x="118" y="238"/>
                  </a:lnTo>
                  <a:lnTo>
                    <a:pt x="116" y="240"/>
                  </a:lnTo>
                  <a:lnTo>
                    <a:pt x="112" y="244"/>
                  </a:lnTo>
                  <a:lnTo>
                    <a:pt x="110" y="250"/>
                  </a:lnTo>
                  <a:lnTo>
                    <a:pt x="110" y="252"/>
                  </a:lnTo>
                  <a:lnTo>
                    <a:pt x="110" y="254"/>
                  </a:lnTo>
                  <a:lnTo>
                    <a:pt x="112" y="256"/>
                  </a:lnTo>
                  <a:lnTo>
                    <a:pt x="114" y="260"/>
                  </a:lnTo>
                  <a:lnTo>
                    <a:pt x="116" y="262"/>
                  </a:lnTo>
                  <a:lnTo>
                    <a:pt x="122" y="264"/>
                  </a:lnTo>
                  <a:lnTo>
                    <a:pt x="126" y="266"/>
                  </a:lnTo>
                  <a:lnTo>
                    <a:pt x="134" y="266"/>
                  </a:lnTo>
                  <a:lnTo>
                    <a:pt x="136" y="266"/>
                  </a:lnTo>
                  <a:lnTo>
                    <a:pt x="138" y="264"/>
                  </a:lnTo>
                  <a:lnTo>
                    <a:pt x="140" y="262"/>
                  </a:lnTo>
                  <a:lnTo>
                    <a:pt x="144" y="262"/>
                  </a:lnTo>
                  <a:lnTo>
                    <a:pt x="146" y="260"/>
                  </a:lnTo>
                  <a:lnTo>
                    <a:pt x="146" y="258"/>
                  </a:lnTo>
                  <a:lnTo>
                    <a:pt x="144" y="256"/>
                  </a:lnTo>
                  <a:lnTo>
                    <a:pt x="162" y="274"/>
                  </a:lnTo>
                  <a:lnTo>
                    <a:pt x="174" y="276"/>
                  </a:lnTo>
                  <a:lnTo>
                    <a:pt x="174" y="278"/>
                  </a:lnTo>
                  <a:lnTo>
                    <a:pt x="174" y="282"/>
                  </a:lnTo>
                  <a:lnTo>
                    <a:pt x="174" y="284"/>
                  </a:lnTo>
                  <a:lnTo>
                    <a:pt x="176" y="288"/>
                  </a:lnTo>
                  <a:lnTo>
                    <a:pt x="180" y="292"/>
                  </a:lnTo>
                  <a:lnTo>
                    <a:pt x="184" y="296"/>
                  </a:lnTo>
                  <a:lnTo>
                    <a:pt x="192" y="298"/>
                  </a:lnTo>
                  <a:lnTo>
                    <a:pt x="192" y="300"/>
                  </a:lnTo>
                  <a:lnTo>
                    <a:pt x="196" y="300"/>
                  </a:lnTo>
                  <a:lnTo>
                    <a:pt x="200" y="302"/>
                  </a:lnTo>
                  <a:lnTo>
                    <a:pt x="202" y="306"/>
                  </a:lnTo>
                  <a:lnTo>
                    <a:pt x="206" y="310"/>
                  </a:lnTo>
                  <a:lnTo>
                    <a:pt x="206" y="312"/>
                  </a:lnTo>
                  <a:lnTo>
                    <a:pt x="208" y="312"/>
                  </a:lnTo>
                  <a:lnTo>
                    <a:pt x="210" y="314"/>
                  </a:lnTo>
                  <a:lnTo>
                    <a:pt x="212" y="316"/>
                  </a:lnTo>
                  <a:lnTo>
                    <a:pt x="214" y="318"/>
                  </a:lnTo>
                  <a:lnTo>
                    <a:pt x="218" y="320"/>
                  </a:lnTo>
                  <a:lnTo>
                    <a:pt x="220" y="320"/>
                  </a:lnTo>
                  <a:lnTo>
                    <a:pt x="222" y="318"/>
                  </a:lnTo>
                  <a:lnTo>
                    <a:pt x="222" y="316"/>
                  </a:lnTo>
                  <a:lnTo>
                    <a:pt x="222" y="310"/>
                  </a:lnTo>
                  <a:lnTo>
                    <a:pt x="220" y="306"/>
                  </a:lnTo>
                  <a:lnTo>
                    <a:pt x="218" y="302"/>
                  </a:lnTo>
                  <a:lnTo>
                    <a:pt x="216" y="298"/>
                  </a:lnTo>
                  <a:lnTo>
                    <a:pt x="212" y="294"/>
                  </a:lnTo>
                  <a:lnTo>
                    <a:pt x="210" y="290"/>
                  </a:lnTo>
                  <a:lnTo>
                    <a:pt x="206" y="290"/>
                  </a:lnTo>
                  <a:lnTo>
                    <a:pt x="206" y="288"/>
                  </a:lnTo>
                  <a:lnTo>
                    <a:pt x="204" y="286"/>
                  </a:lnTo>
                  <a:lnTo>
                    <a:pt x="206" y="284"/>
                  </a:lnTo>
                  <a:lnTo>
                    <a:pt x="208" y="284"/>
                  </a:lnTo>
                  <a:lnTo>
                    <a:pt x="210" y="284"/>
                  </a:lnTo>
                  <a:lnTo>
                    <a:pt x="214" y="286"/>
                  </a:lnTo>
                  <a:lnTo>
                    <a:pt x="218" y="288"/>
                  </a:lnTo>
                  <a:lnTo>
                    <a:pt x="222" y="290"/>
                  </a:lnTo>
                  <a:lnTo>
                    <a:pt x="228" y="292"/>
                  </a:lnTo>
                  <a:lnTo>
                    <a:pt x="232" y="296"/>
                  </a:lnTo>
                  <a:lnTo>
                    <a:pt x="236" y="300"/>
                  </a:lnTo>
                  <a:lnTo>
                    <a:pt x="238" y="304"/>
                  </a:lnTo>
                  <a:lnTo>
                    <a:pt x="240" y="306"/>
                  </a:lnTo>
                  <a:lnTo>
                    <a:pt x="240" y="308"/>
                  </a:lnTo>
                  <a:lnTo>
                    <a:pt x="242" y="308"/>
                  </a:lnTo>
                  <a:lnTo>
                    <a:pt x="244" y="306"/>
                  </a:lnTo>
                  <a:lnTo>
                    <a:pt x="246" y="304"/>
                  </a:lnTo>
                  <a:lnTo>
                    <a:pt x="246" y="302"/>
                  </a:lnTo>
                  <a:lnTo>
                    <a:pt x="248" y="300"/>
                  </a:lnTo>
                  <a:lnTo>
                    <a:pt x="248" y="296"/>
                  </a:lnTo>
                  <a:lnTo>
                    <a:pt x="250" y="290"/>
                  </a:lnTo>
                  <a:lnTo>
                    <a:pt x="250" y="286"/>
                  </a:lnTo>
                  <a:lnTo>
                    <a:pt x="248" y="282"/>
                  </a:lnTo>
                  <a:lnTo>
                    <a:pt x="246" y="278"/>
                  </a:lnTo>
                  <a:lnTo>
                    <a:pt x="244" y="276"/>
                  </a:lnTo>
                  <a:lnTo>
                    <a:pt x="242" y="274"/>
                  </a:lnTo>
                  <a:lnTo>
                    <a:pt x="240" y="272"/>
                  </a:lnTo>
                  <a:lnTo>
                    <a:pt x="236" y="268"/>
                  </a:lnTo>
                  <a:lnTo>
                    <a:pt x="232" y="264"/>
                  </a:lnTo>
                  <a:lnTo>
                    <a:pt x="230" y="262"/>
                  </a:lnTo>
                  <a:lnTo>
                    <a:pt x="226" y="260"/>
                  </a:lnTo>
                  <a:lnTo>
                    <a:pt x="224" y="258"/>
                  </a:lnTo>
                  <a:lnTo>
                    <a:pt x="222" y="258"/>
                  </a:lnTo>
                  <a:lnTo>
                    <a:pt x="220" y="256"/>
                  </a:lnTo>
                  <a:lnTo>
                    <a:pt x="218" y="252"/>
                  </a:lnTo>
                  <a:lnTo>
                    <a:pt x="218" y="250"/>
                  </a:lnTo>
                  <a:lnTo>
                    <a:pt x="216" y="250"/>
                  </a:lnTo>
                  <a:lnTo>
                    <a:pt x="214" y="248"/>
                  </a:lnTo>
                  <a:lnTo>
                    <a:pt x="212" y="246"/>
                  </a:lnTo>
                  <a:lnTo>
                    <a:pt x="210" y="242"/>
                  </a:lnTo>
                  <a:lnTo>
                    <a:pt x="208" y="238"/>
                  </a:lnTo>
                  <a:lnTo>
                    <a:pt x="208" y="230"/>
                  </a:lnTo>
                  <a:lnTo>
                    <a:pt x="206" y="226"/>
                  </a:lnTo>
                  <a:lnTo>
                    <a:pt x="206" y="224"/>
                  </a:lnTo>
                  <a:lnTo>
                    <a:pt x="206" y="220"/>
                  </a:lnTo>
                  <a:lnTo>
                    <a:pt x="206" y="216"/>
                  </a:lnTo>
                  <a:lnTo>
                    <a:pt x="208" y="212"/>
                  </a:lnTo>
                  <a:lnTo>
                    <a:pt x="210" y="208"/>
                  </a:lnTo>
                  <a:lnTo>
                    <a:pt x="212" y="208"/>
                  </a:lnTo>
                  <a:lnTo>
                    <a:pt x="214" y="208"/>
                  </a:lnTo>
                  <a:lnTo>
                    <a:pt x="216" y="210"/>
                  </a:lnTo>
                  <a:lnTo>
                    <a:pt x="220" y="212"/>
                  </a:lnTo>
                  <a:lnTo>
                    <a:pt x="222" y="216"/>
                  </a:lnTo>
                  <a:lnTo>
                    <a:pt x="222" y="220"/>
                  </a:lnTo>
                  <a:lnTo>
                    <a:pt x="224" y="226"/>
                  </a:lnTo>
                  <a:lnTo>
                    <a:pt x="224" y="228"/>
                  </a:lnTo>
                  <a:lnTo>
                    <a:pt x="226" y="230"/>
                  </a:lnTo>
                  <a:lnTo>
                    <a:pt x="228" y="234"/>
                  </a:lnTo>
                  <a:lnTo>
                    <a:pt x="230" y="240"/>
                  </a:lnTo>
                  <a:lnTo>
                    <a:pt x="230" y="244"/>
                  </a:lnTo>
                  <a:lnTo>
                    <a:pt x="232" y="246"/>
                  </a:lnTo>
                  <a:lnTo>
                    <a:pt x="232" y="248"/>
                  </a:lnTo>
                  <a:lnTo>
                    <a:pt x="234" y="250"/>
                  </a:lnTo>
                  <a:lnTo>
                    <a:pt x="236" y="250"/>
                  </a:lnTo>
                  <a:lnTo>
                    <a:pt x="238" y="250"/>
                  </a:lnTo>
                  <a:lnTo>
                    <a:pt x="242" y="248"/>
                  </a:lnTo>
                  <a:lnTo>
                    <a:pt x="246" y="244"/>
                  </a:lnTo>
                  <a:lnTo>
                    <a:pt x="248" y="244"/>
                  </a:lnTo>
                  <a:lnTo>
                    <a:pt x="250" y="242"/>
                  </a:lnTo>
                  <a:lnTo>
                    <a:pt x="252" y="240"/>
                  </a:lnTo>
                  <a:lnTo>
                    <a:pt x="256" y="238"/>
                  </a:lnTo>
                  <a:lnTo>
                    <a:pt x="260" y="236"/>
                  </a:lnTo>
                  <a:lnTo>
                    <a:pt x="264" y="234"/>
                  </a:lnTo>
                  <a:lnTo>
                    <a:pt x="266" y="234"/>
                  </a:lnTo>
                  <a:lnTo>
                    <a:pt x="268" y="234"/>
                  </a:lnTo>
                  <a:lnTo>
                    <a:pt x="270" y="234"/>
                  </a:lnTo>
                  <a:lnTo>
                    <a:pt x="272" y="234"/>
                  </a:lnTo>
                  <a:lnTo>
                    <a:pt x="274" y="232"/>
                  </a:lnTo>
                  <a:lnTo>
                    <a:pt x="276" y="230"/>
                  </a:lnTo>
                  <a:lnTo>
                    <a:pt x="278" y="228"/>
                  </a:lnTo>
                  <a:lnTo>
                    <a:pt x="276" y="224"/>
                  </a:lnTo>
                  <a:lnTo>
                    <a:pt x="274" y="220"/>
                  </a:lnTo>
                  <a:lnTo>
                    <a:pt x="272" y="220"/>
                  </a:lnTo>
                  <a:lnTo>
                    <a:pt x="270" y="220"/>
                  </a:lnTo>
                  <a:lnTo>
                    <a:pt x="268" y="218"/>
                  </a:lnTo>
                  <a:lnTo>
                    <a:pt x="266" y="218"/>
                  </a:lnTo>
                  <a:lnTo>
                    <a:pt x="266" y="214"/>
                  </a:lnTo>
                  <a:lnTo>
                    <a:pt x="276" y="212"/>
                  </a:lnTo>
                  <a:lnTo>
                    <a:pt x="276" y="210"/>
                  </a:lnTo>
                  <a:lnTo>
                    <a:pt x="276" y="208"/>
                  </a:lnTo>
                  <a:lnTo>
                    <a:pt x="274" y="206"/>
                  </a:lnTo>
                  <a:lnTo>
                    <a:pt x="272" y="204"/>
                  </a:lnTo>
                  <a:lnTo>
                    <a:pt x="270" y="202"/>
                  </a:lnTo>
                  <a:lnTo>
                    <a:pt x="270" y="200"/>
                  </a:lnTo>
                  <a:lnTo>
                    <a:pt x="268" y="198"/>
                  </a:lnTo>
                  <a:lnTo>
                    <a:pt x="266" y="198"/>
                  </a:lnTo>
                  <a:lnTo>
                    <a:pt x="262" y="198"/>
                  </a:lnTo>
                  <a:lnTo>
                    <a:pt x="262" y="200"/>
                  </a:lnTo>
                  <a:lnTo>
                    <a:pt x="260" y="200"/>
                  </a:lnTo>
                  <a:lnTo>
                    <a:pt x="258" y="200"/>
                  </a:lnTo>
                  <a:lnTo>
                    <a:pt x="256" y="202"/>
                  </a:lnTo>
                  <a:lnTo>
                    <a:pt x="254" y="202"/>
                  </a:lnTo>
                  <a:lnTo>
                    <a:pt x="254" y="200"/>
                  </a:lnTo>
                  <a:lnTo>
                    <a:pt x="254" y="198"/>
                  </a:lnTo>
                  <a:lnTo>
                    <a:pt x="254" y="196"/>
                  </a:lnTo>
                  <a:lnTo>
                    <a:pt x="252" y="194"/>
                  </a:lnTo>
                  <a:lnTo>
                    <a:pt x="252" y="190"/>
                  </a:lnTo>
                  <a:lnTo>
                    <a:pt x="248" y="186"/>
                  </a:lnTo>
                  <a:lnTo>
                    <a:pt x="244" y="182"/>
                  </a:lnTo>
                  <a:lnTo>
                    <a:pt x="228" y="176"/>
                  </a:lnTo>
                  <a:lnTo>
                    <a:pt x="216" y="166"/>
                  </a:lnTo>
                  <a:lnTo>
                    <a:pt x="214" y="166"/>
                  </a:lnTo>
                  <a:lnTo>
                    <a:pt x="212" y="168"/>
                  </a:lnTo>
                  <a:lnTo>
                    <a:pt x="210" y="168"/>
                  </a:lnTo>
                  <a:lnTo>
                    <a:pt x="208" y="168"/>
                  </a:lnTo>
                  <a:lnTo>
                    <a:pt x="206" y="168"/>
                  </a:lnTo>
                  <a:lnTo>
                    <a:pt x="206" y="166"/>
                  </a:lnTo>
                  <a:lnTo>
                    <a:pt x="206" y="162"/>
                  </a:lnTo>
                  <a:lnTo>
                    <a:pt x="208" y="158"/>
                  </a:lnTo>
                  <a:lnTo>
                    <a:pt x="208" y="156"/>
                  </a:lnTo>
                  <a:lnTo>
                    <a:pt x="210" y="152"/>
                  </a:lnTo>
                  <a:lnTo>
                    <a:pt x="208" y="150"/>
                  </a:lnTo>
                  <a:lnTo>
                    <a:pt x="218" y="148"/>
                  </a:lnTo>
                  <a:lnTo>
                    <a:pt x="220" y="148"/>
                  </a:lnTo>
                  <a:lnTo>
                    <a:pt x="220" y="146"/>
                  </a:lnTo>
                  <a:lnTo>
                    <a:pt x="222" y="144"/>
                  </a:lnTo>
                  <a:lnTo>
                    <a:pt x="222" y="140"/>
                  </a:lnTo>
                  <a:lnTo>
                    <a:pt x="218" y="136"/>
                  </a:lnTo>
                  <a:lnTo>
                    <a:pt x="218" y="132"/>
                  </a:lnTo>
                  <a:lnTo>
                    <a:pt x="216" y="130"/>
                  </a:lnTo>
                  <a:lnTo>
                    <a:pt x="218" y="126"/>
                  </a:lnTo>
                  <a:lnTo>
                    <a:pt x="220" y="124"/>
                  </a:lnTo>
                  <a:lnTo>
                    <a:pt x="220" y="122"/>
                  </a:lnTo>
                  <a:lnTo>
                    <a:pt x="218" y="120"/>
                  </a:lnTo>
                  <a:lnTo>
                    <a:pt x="218" y="118"/>
                  </a:lnTo>
                  <a:lnTo>
                    <a:pt x="214" y="116"/>
                  </a:lnTo>
                  <a:lnTo>
                    <a:pt x="208" y="116"/>
                  </a:lnTo>
                  <a:lnTo>
                    <a:pt x="208" y="104"/>
                  </a:lnTo>
                  <a:lnTo>
                    <a:pt x="206" y="104"/>
                  </a:lnTo>
                  <a:lnTo>
                    <a:pt x="204" y="102"/>
                  </a:lnTo>
                  <a:lnTo>
                    <a:pt x="200" y="102"/>
                  </a:lnTo>
                  <a:lnTo>
                    <a:pt x="196" y="98"/>
                  </a:lnTo>
                  <a:lnTo>
                    <a:pt x="196" y="96"/>
                  </a:lnTo>
                  <a:lnTo>
                    <a:pt x="194" y="94"/>
                  </a:lnTo>
                  <a:lnTo>
                    <a:pt x="192" y="92"/>
                  </a:lnTo>
                  <a:lnTo>
                    <a:pt x="190" y="92"/>
                  </a:lnTo>
                  <a:lnTo>
                    <a:pt x="186" y="94"/>
                  </a:lnTo>
                  <a:lnTo>
                    <a:pt x="184" y="94"/>
                  </a:lnTo>
                  <a:lnTo>
                    <a:pt x="182" y="96"/>
                  </a:lnTo>
                  <a:lnTo>
                    <a:pt x="180" y="96"/>
                  </a:lnTo>
                  <a:lnTo>
                    <a:pt x="178" y="96"/>
                  </a:lnTo>
                  <a:lnTo>
                    <a:pt x="176" y="96"/>
                  </a:lnTo>
                  <a:lnTo>
                    <a:pt x="176" y="94"/>
                  </a:lnTo>
                  <a:lnTo>
                    <a:pt x="178" y="90"/>
                  </a:lnTo>
                  <a:lnTo>
                    <a:pt x="178" y="88"/>
                  </a:lnTo>
                  <a:lnTo>
                    <a:pt x="180" y="86"/>
                  </a:lnTo>
                  <a:lnTo>
                    <a:pt x="180" y="84"/>
                  </a:lnTo>
                  <a:lnTo>
                    <a:pt x="180" y="82"/>
                  </a:lnTo>
                  <a:lnTo>
                    <a:pt x="178" y="78"/>
                  </a:lnTo>
                  <a:lnTo>
                    <a:pt x="176" y="78"/>
                  </a:lnTo>
                  <a:lnTo>
                    <a:pt x="172" y="76"/>
                  </a:lnTo>
                  <a:lnTo>
                    <a:pt x="170" y="78"/>
                  </a:lnTo>
                  <a:lnTo>
                    <a:pt x="168" y="78"/>
                  </a:lnTo>
                  <a:lnTo>
                    <a:pt x="166" y="78"/>
                  </a:lnTo>
                  <a:lnTo>
                    <a:pt x="164" y="76"/>
                  </a:lnTo>
                  <a:lnTo>
                    <a:pt x="160" y="74"/>
                  </a:lnTo>
                  <a:lnTo>
                    <a:pt x="156" y="70"/>
                  </a:lnTo>
                  <a:lnTo>
                    <a:pt x="152" y="62"/>
                  </a:lnTo>
                  <a:lnTo>
                    <a:pt x="150" y="58"/>
                  </a:lnTo>
                  <a:lnTo>
                    <a:pt x="144" y="54"/>
                  </a:lnTo>
                  <a:lnTo>
                    <a:pt x="132" y="48"/>
                  </a:lnTo>
                  <a:lnTo>
                    <a:pt x="114" y="46"/>
                  </a:lnTo>
                  <a:lnTo>
                    <a:pt x="112" y="46"/>
                  </a:lnTo>
                  <a:lnTo>
                    <a:pt x="108" y="48"/>
                  </a:lnTo>
                  <a:lnTo>
                    <a:pt x="106" y="48"/>
                  </a:lnTo>
                  <a:lnTo>
                    <a:pt x="102" y="48"/>
                  </a:lnTo>
                  <a:lnTo>
                    <a:pt x="98" y="48"/>
                  </a:lnTo>
                  <a:lnTo>
                    <a:pt x="96" y="44"/>
                  </a:lnTo>
                  <a:lnTo>
                    <a:pt x="94" y="38"/>
                  </a:lnTo>
                  <a:lnTo>
                    <a:pt x="78" y="44"/>
                  </a:lnTo>
                  <a:lnTo>
                    <a:pt x="78" y="42"/>
                  </a:lnTo>
                  <a:lnTo>
                    <a:pt x="80" y="40"/>
                  </a:lnTo>
                  <a:lnTo>
                    <a:pt x="82" y="34"/>
                  </a:lnTo>
                  <a:lnTo>
                    <a:pt x="82" y="28"/>
                  </a:lnTo>
                  <a:lnTo>
                    <a:pt x="82" y="26"/>
                  </a:lnTo>
                  <a:lnTo>
                    <a:pt x="84" y="24"/>
                  </a:lnTo>
                  <a:lnTo>
                    <a:pt x="84" y="20"/>
                  </a:lnTo>
                  <a:lnTo>
                    <a:pt x="84" y="16"/>
                  </a:lnTo>
                  <a:lnTo>
                    <a:pt x="86" y="12"/>
                  </a:lnTo>
                  <a:lnTo>
                    <a:pt x="84" y="8"/>
                  </a:lnTo>
                  <a:lnTo>
                    <a:pt x="82" y="6"/>
                  </a:lnTo>
                  <a:lnTo>
                    <a:pt x="80" y="4"/>
                  </a:lnTo>
                  <a:lnTo>
                    <a:pt x="78" y="4"/>
                  </a:lnTo>
                  <a:lnTo>
                    <a:pt x="76" y="4"/>
                  </a:lnTo>
                  <a:lnTo>
                    <a:pt x="72" y="6"/>
                  </a:lnTo>
                  <a:lnTo>
                    <a:pt x="68" y="8"/>
                  </a:lnTo>
                  <a:lnTo>
                    <a:pt x="64" y="12"/>
                  </a:lnTo>
                  <a:lnTo>
                    <a:pt x="60" y="16"/>
                  </a:lnTo>
                  <a:lnTo>
                    <a:pt x="56" y="24"/>
                  </a:lnTo>
                  <a:lnTo>
                    <a:pt x="56" y="28"/>
                  </a:lnTo>
                  <a:lnTo>
                    <a:pt x="54" y="36"/>
                  </a:lnTo>
                  <a:lnTo>
                    <a:pt x="54" y="46"/>
                  </a:lnTo>
                  <a:lnTo>
                    <a:pt x="56" y="58"/>
                  </a:lnTo>
                  <a:lnTo>
                    <a:pt x="72" y="78"/>
                  </a:lnTo>
                  <a:lnTo>
                    <a:pt x="72" y="80"/>
                  </a:lnTo>
                  <a:lnTo>
                    <a:pt x="72" y="84"/>
                  </a:lnTo>
                  <a:lnTo>
                    <a:pt x="72" y="86"/>
                  </a:lnTo>
                  <a:lnTo>
                    <a:pt x="72" y="90"/>
                  </a:lnTo>
                  <a:lnTo>
                    <a:pt x="72" y="92"/>
                  </a:lnTo>
                  <a:lnTo>
                    <a:pt x="70" y="92"/>
                  </a:lnTo>
                  <a:lnTo>
                    <a:pt x="68" y="90"/>
                  </a:lnTo>
                  <a:lnTo>
                    <a:pt x="64" y="86"/>
                  </a:lnTo>
                  <a:lnTo>
                    <a:pt x="56" y="76"/>
                  </a:lnTo>
                  <a:lnTo>
                    <a:pt x="48" y="60"/>
                  </a:lnTo>
                  <a:lnTo>
                    <a:pt x="44" y="38"/>
                  </a:lnTo>
                  <a:lnTo>
                    <a:pt x="44" y="32"/>
                  </a:lnTo>
                  <a:lnTo>
                    <a:pt x="46" y="20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2" y="4"/>
                  </a:lnTo>
                  <a:lnTo>
                    <a:pt x="18" y="14"/>
                  </a:lnTo>
                  <a:lnTo>
                    <a:pt x="16" y="18"/>
                  </a:lnTo>
                  <a:lnTo>
                    <a:pt x="10" y="30"/>
                  </a:lnTo>
                  <a:lnTo>
                    <a:pt x="4" y="42"/>
                  </a:lnTo>
                  <a:lnTo>
                    <a:pt x="2" y="56"/>
                  </a:lnTo>
                  <a:lnTo>
                    <a:pt x="2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2" y="64"/>
                  </a:lnTo>
                  <a:lnTo>
                    <a:pt x="4" y="68"/>
                  </a:lnTo>
                  <a:lnTo>
                    <a:pt x="6" y="72"/>
                  </a:lnTo>
                  <a:lnTo>
                    <a:pt x="12" y="80"/>
                  </a:lnTo>
                  <a:lnTo>
                    <a:pt x="18" y="88"/>
                  </a:lnTo>
                  <a:lnTo>
                    <a:pt x="22" y="98"/>
                  </a:lnTo>
                  <a:lnTo>
                    <a:pt x="24" y="104"/>
                  </a:lnTo>
                  <a:lnTo>
                    <a:pt x="22" y="108"/>
                  </a:lnTo>
                  <a:lnTo>
                    <a:pt x="26" y="112"/>
                  </a:lnTo>
                  <a:lnTo>
                    <a:pt x="28" y="110"/>
                  </a:lnTo>
                  <a:lnTo>
                    <a:pt x="30" y="108"/>
                  </a:lnTo>
                  <a:lnTo>
                    <a:pt x="32" y="108"/>
                  </a:lnTo>
                  <a:lnTo>
                    <a:pt x="36" y="110"/>
                  </a:lnTo>
                  <a:lnTo>
                    <a:pt x="40" y="112"/>
                  </a:lnTo>
                  <a:lnTo>
                    <a:pt x="48" y="118"/>
                  </a:lnTo>
                  <a:lnTo>
                    <a:pt x="62" y="122"/>
                  </a:lnTo>
                  <a:lnTo>
                    <a:pt x="80" y="124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15" name="Freeform 349"/>
            <p:cNvSpPr>
              <a:spLocks/>
            </p:cNvSpPr>
            <p:nvPr/>
          </p:nvSpPr>
          <p:spPr bwMode="gray">
            <a:xfrm>
              <a:off x="4351" y="1992"/>
              <a:ext cx="80" cy="58"/>
            </a:xfrm>
            <a:custGeom>
              <a:avLst/>
              <a:gdLst>
                <a:gd name="T0" fmla="*/ 6 w 80"/>
                <a:gd name="T1" fmla="*/ 36 h 58"/>
                <a:gd name="T2" fmla="*/ 0 w 80"/>
                <a:gd name="T3" fmla="*/ 46 h 58"/>
                <a:gd name="T4" fmla="*/ 2 w 80"/>
                <a:gd name="T5" fmla="*/ 46 h 58"/>
                <a:gd name="T6" fmla="*/ 4 w 80"/>
                <a:gd name="T7" fmla="*/ 44 h 58"/>
                <a:gd name="T8" fmla="*/ 6 w 80"/>
                <a:gd name="T9" fmla="*/ 44 h 58"/>
                <a:gd name="T10" fmla="*/ 10 w 80"/>
                <a:gd name="T11" fmla="*/ 44 h 58"/>
                <a:gd name="T12" fmla="*/ 12 w 80"/>
                <a:gd name="T13" fmla="*/ 44 h 58"/>
                <a:gd name="T14" fmla="*/ 14 w 80"/>
                <a:gd name="T15" fmla="*/ 46 h 58"/>
                <a:gd name="T16" fmla="*/ 16 w 80"/>
                <a:gd name="T17" fmla="*/ 48 h 58"/>
                <a:gd name="T18" fmla="*/ 16 w 80"/>
                <a:gd name="T19" fmla="*/ 50 h 58"/>
                <a:gd name="T20" fmla="*/ 16 w 80"/>
                <a:gd name="T21" fmla="*/ 52 h 58"/>
                <a:gd name="T22" fmla="*/ 18 w 80"/>
                <a:gd name="T23" fmla="*/ 54 h 58"/>
                <a:gd name="T24" fmla="*/ 20 w 80"/>
                <a:gd name="T25" fmla="*/ 56 h 58"/>
                <a:gd name="T26" fmla="*/ 22 w 80"/>
                <a:gd name="T27" fmla="*/ 58 h 58"/>
                <a:gd name="T28" fmla="*/ 26 w 80"/>
                <a:gd name="T29" fmla="*/ 58 h 58"/>
                <a:gd name="T30" fmla="*/ 30 w 80"/>
                <a:gd name="T31" fmla="*/ 58 h 58"/>
                <a:gd name="T32" fmla="*/ 34 w 80"/>
                <a:gd name="T33" fmla="*/ 56 h 58"/>
                <a:gd name="T34" fmla="*/ 54 w 80"/>
                <a:gd name="T35" fmla="*/ 44 h 58"/>
                <a:gd name="T36" fmla="*/ 72 w 80"/>
                <a:gd name="T37" fmla="*/ 48 h 58"/>
                <a:gd name="T38" fmla="*/ 80 w 80"/>
                <a:gd name="T39" fmla="*/ 42 h 58"/>
                <a:gd name="T40" fmla="*/ 80 w 80"/>
                <a:gd name="T41" fmla="*/ 40 h 58"/>
                <a:gd name="T42" fmla="*/ 78 w 80"/>
                <a:gd name="T43" fmla="*/ 38 h 58"/>
                <a:gd name="T44" fmla="*/ 74 w 80"/>
                <a:gd name="T45" fmla="*/ 34 h 58"/>
                <a:gd name="T46" fmla="*/ 70 w 80"/>
                <a:gd name="T47" fmla="*/ 30 h 58"/>
                <a:gd name="T48" fmla="*/ 66 w 80"/>
                <a:gd name="T49" fmla="*/ 26 h 58"/>
                <a:gd name="T50" fmla="*/ 60 w 80"/>
                <a:gd name="T51" fmla="*/ 24 h 58"/>
                <a:gd name="T52" fmla="*/ 60 w 80"/>
                <a:gd name="T53" fmla="*/ 24 h 58"/>
                <a:gd name="T54" fmla="*/ 58 w 80"/>
                <a:gd name="T55" fmla="*/ 22 h 58"/>
                <a:gd name="T56" fmla="*/ 54 w 80"/>
                <a:gd name="T57" fmla="*/ 20 h 58"/>
                <a:gd name="T58" fmla="*/ 50 w 80"/>
                <a:gd name="T59" fmla="*/ 16 h 58"/>
                <a:gd name="T60" fmla="*/ 46 w 80"/>
                <a:gd name="T61" fmla="*/ 14 h 58"/>
                <a:gd name="T62" fmla="*/ 42 w 80"/>
                <a:gd name="T63" fmla="*/ 12 h 58"/>
                <a:gd name="T64" fmla="*/ 38 w 80"/>
                <a:gd name="T65" fmla="*/ 10 h 58"/>
                <a:gd name="T66" fmla="*/ 34 w 80"/>
                <a:gd name="T67" fmla="*/ 10 h 58"/>
                <a:gd name="T68" fmla="*/ 32 w 80"/>
                <a:gd name="T69" fmla="*/ 0 h 58"/>
                <a:gd name="T70" fmla="*/ 22 w 80"/>
                <a:gd name="T71" fmla="*/ 14 h 58"/>
                <a:gd name="T72" fmla="*/ 20 w 80"/>
                <a:gd name="T73" fmla="*/ 14 h 58"/>
                <a:gd name="T74" fmla="*/ 18 w 80"/>
                <a:gd name="T75" fmla="*/ 14 h 58"/>
                <a:gd name="T76" fmla="*/ 16 w 80"/>
                <a:gd name="T77" fmla="*/ 16 h 58"/>
                <a:gd name="T78" fmla="*/ 12 w 80"/>
                <a:gd name="T79" fmla="*/ 18 h 58"/>
                <a:gd name="T80" fmla="*/ 10 w 80"/>
                <a:gd name="T81" fmla="*/ 20 h 58"/>
                <a:gd name="T82" fmla="*/ 6 w 80"/>
                <a:gd name="T83" fmla="*/ 24 h 58"/>
                <a:gd name="T84" fmla="*/ 6 w 80"/>
                <a:gd name="T85" fmla="*/ 30 h 58"/>
                <a:gd name="T86" fmla="*/ 6 w 80"/>
                <a:gd name="T87" fmla="*/ 3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"/>
                <a:gd name="T133" fmla="*/ 0 h 58"/>
                <a:gd name="T134" fmla="*/ 80 w 80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" h="58">
                  <a:moveTo>
                    <a:pt x="6" y="36"/>
                  </a:moveTo>
                  <a:lnTo>
                    <a:pt x="0" y="46"/>
                  </a:lnTo>
                  <a:lnTo>
                    <a:pt x="2" y="46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10" y="44"/>
                  </a:lnTo>
                  <a:lnTo>
                    <a:pt x="12" y="44"/>
                  </a:lnTo>
                  <a:lnTo>
                    <a:pt x="14" y="46"/>
                  </a:lnTo>
                  <a:lnTo>
                    <a:pt x="16" y="48"/>
                  </a:lnTo>
                  <a:lnTo>
                    <a:pt x="16" y="50"/>
                  </a:lnTo>
                  <a:lnTo>
                    <a:pt x="16" y="52"/>
                  </a:lnTo>
                  <a:lnTo>
                    <a:pt x="18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6" y="58"/>
                  </a:lnTo>
                  <a:lnTo>
                    <a:pt x="30" y="58"/>
                  </a:lnTo>
                  <a:lnTo>
                    <a:pt x="34" y="56"/>
                  </a:lnTo>
                  <a:lnTo>
                    <a:pt x="54" y="44"/>
                  </a:lnTo>
                  <a:lnTo>
                    <a:pt x="72" y="48"/>
                  </a:lnTo>
                  <a:lnTo>
                    <a:pt x="80" y="42"/>
                  </a:lnTo>
                  <a:lnTo>
                    <a:pt x="80" y="40"/>
                  </a:lnTo>
                  <a:lnTo>
                    <a:pt x="78" y="38"/>
                  </a:lnTo>
                  <a:lnTo>
                    <a:pt x="74" y="34"/>
                  </a:lnTo>
                  <a:lnTo>
                    <a:pt x="70" y="30"/>
                  </a:lnTo>
                  <a:lnTo>
                    <a:pt x="66" y="26"/>
                  </a:lnTo>
                  <a:lnTo>
                    <a:pt x="60" y="24"/>
                  </a:lnTo>
                  <a:lnTo>
                    <a:pt x="58" y="22"/>
                  </a:lnTo>
                  <a:lnTo>
                    <a:pt x="54" y="20"/>
                  </a:lnTo>
                  <a:lnTo>
                    <a:pt x="50" y="16"/>
                  </a:lnTo>
                  <a:lnTo>
                    <a:pt x="46" y="14"/>
                  </a:lnTo>
                  <a:lnTo>
                    <a:pt x="42" y="12"/>
                  </a:lnTo>
                  <a:lnTo>
                    <a:pt x="38" y="10"/>
                  </a:lnTo>
                  <a:lnTo>
                    <a:pt x="34" y="10"/>
                  </a:lnTo>
                  <a:lnTo>
                    <a:pt x="32" y="0"/>
                  </a:lnTo>
                  <a:lnTo>
                    <a:pt x="22" y="14"/>
                  </a:lnTo>
                  <a:lnTo>
                    <a:pt x="20" y="14"/>
                  </a:lnTo>
                  <a:lnTo>
                    <a:pt x="18" y="14"/>
                  </a:lnTo>
                  <a:lnTo>
                    <a:pt x="16" y="16"/>
                  </a:lnTo>
                  <a:lnTo>
                    <a:pt x="12" y="18"/>
                  </a:lnTo>
                  <a:lnTo>
                    <a:pt x="10" y="20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6" y="36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16" name="Freeform 350"/>
            <p:cNvSpPr>
              <a:spLocks/>
            </p:cNvSpPr>
            <p:nvPr/>
          </p:nvSpPr>
          <p:spPr bwMode="gray">
            <a:xfrm>
              <a:off x="4149" y="1668"/>
              <a:ext cx="84" cy="122"/>
            </a:xfrm>
            <a:custGeom>
              <a:avLst/>
              <a:gdLst>
                <a:gd name="T0" fmla="*/ 14 w 84"/>
                <a:gd name="T1" fmla="*/ 48 h 122"/>
                <a:gd name="T2" fmla="*/ 10 w 84"/>
                <a:gd name="T3" fmla="*/ 46 h 122"/>
                <a:gd name="T4" fmla="*/ 6 w 84"/>
                <a:gd name="T5" fmla="*/ 46 h 122"/>
                <a:gd name="T6" fmla="*/ 2 w 84"/>
                <a:gd name="T7" fmla="*/ 48 h 122"/>
                <a:gd name="T8" fmla="*/ 0 w 84"/>
                <a:gd name="T9" fmla="*/ 56 h 122"/>
                <a:gd name="T10" fmla="*/ 2 w 84"/>
                <a:gd name="T11" fmla="*/ 64 h 122"/>
                <a:gd name="T12" fmla="*/ 4 w 84"/>
                <a:gd name="T13" fmla="*/ 70 h 122"/>
                <a:gd name="T14" fmla="*/ 10 w 84"/>
                <a:gd name="T15" fmla="*/ 80 h 122"/>
                <a:gd name="T16" fmla="*/ 20 w 84"/>
                <a:gd name="T17" fmla="*/ 86 h 122"/>
                <a:gd name="T18" fmla="*/ 24 w 84"/>
                <a:gd name="T19" fmla="*/ 90 h 122"/>
                <a:gd name="T20" fmla="*/ 32 w 84"/>
                <a:gd name="T21" fmla="*/ 102 h 122"/>
                <a:gd name="T22" fmla="*/ 32 w 84"/>
                <a:gd name="T23" fmla="*/ 106 h 122"/>
                <a:gd name="T24" fmla="*/ 34 w 84"/>
                <a:gd name="T25" fmla="*/ 112 h 122"/>
                <a:gd name="T26" fmla="*/ 40 w 84"/>
                <a:gd name="T27" fmla="*/ 118 h 122"/>
                <a:gd name="T28" fmla="*/ 50 w 84"/>
                <a:gd name="T29" fmla="*/ 122 h 122"/>
                <a:gd name="T30" fmla="*/ 64 w 84"/>
                <a:gd name="T31" fmla="*/ 120 h 122"/>
                <a:gd name="T32" fmla="*/ 68 w 84"/>
                <a:gd name="T33" fmla="*/ 118 h 122"/>
                <a:gd name="T34" fmla="*/ 76 w 84"/>
                <a:gd name="T35" fmla="*/ 114 h 122"/>
                <a:gd name="T36" fmla="*/ 84 w 84"/>
                <a:gd name="T37" fmla="*/ 104 h 122"/>
                <a:gd name="T38" fmla="*/ 84 w 84"/>
                <a:gd name="T39" fmla="*/ 88 h 122"/>
                <a:gd name="T40" fmla="*/ 80 w 84"/>
                <a:gd name="T41" fmla="*/ 68 h 122"/>
                <a:gd name="T42" fmla="*/ 78 w 84"/>
                <a:gd name="T43" fmla="*/ 54 h 122"/>
                <a:gd name="T44" fmla="*/ 74 w 84"/>
                <a:gd name="T45" fmla="*/ 56 h 122"/>
                <a:gd name="T46" fmla="*/ 66 w 84"/>
                <a:gd name="T47" fmla="*/ 56 h 122"/>
                <a:gd name="T48" fmla="*/ 60 w 84"/>
                <a:gd name="T49" fmla="*/ 54 h 122"/>
                <a:gd name="T50" fmla="*/ 60 w 84"/>
                <a:gd name="T51" fmla="*/ 48 h 122"/>
                <a:gd name="T52" fmla="*/ 64 w 84"/>
                <a:gd name="T53" fmla="*/ 42 h 122"/>
                <a:gd name="T54" fmla="*/ 72 w 84"/>
                <a:gd name="T55" fmla="*/ 36 h 122"/>
                <a:gd name="T56" fmla="*/ 76 w 84"/>
                <a:gd name="T57" fmla="*/ 36 h 122"/>
                <a:gd name="T58" fmla="*/ 78 w 84"/>
                <a:gd name="T59" fmla="*/ 30 h 122"/>
                <a:gd name="T60" fmla="*/ 80 w 84"/>
                <a:gd name="T61" fmla="*/ 20 h 122"/>
                <a:gd name="T62" fmla="*/ 76 w 84"/>
                <a:gd name="T63" fmla="*/ 12 h 122"/>
                <a:gd name="T64" fmla="*/ 68 w 84"/>
                <a:gd name="T65" fmla="*/ 0 h 122"/>
                <a:gd name="T66" fmla="*/ 64 w 84"/>
                <a:gd name="T67" fmla="*/ 0 h 122"/>
                <a:gd name="T68" fmla="*/ 54 w 84"/>
                <a:gd name="T69" fmla="*/ 4 h 122"/>
                <a:gd name="T70" fmla="*/ 46 w 84"/>
                <a:gd name="T71" fmla="*/ 4 h 122"/>
                <a:gd name="T72" fmla="*/ 40 w 84"/>
                <a:gd name="T73" fmla="*/ 4 h 122"/>
                <a:gd name="T74" fmla="*/ 32 w 84"/>
                <a:gd name="T75" fmla="*/ 2 h 122"/>
                <a:gd name="T76" fmla="*/ 24 w 84"/>
                <a:gd name="T77" fmla="*/ 6 h 122"/>
                <a:gd name="T78" fmla="*/ 20 w 84"/>
                <a:gd name="T79" fmla="*/ 14 h 122"/>
                <a:gd name="T80" fmla="*/ 20 w 84"/>
                <a:gd name="T81" fmla="*/ 16 h 122"/>
                <a:gd name="T82" fmla="*/ 20 w 84"/>
                <a:gd name="T83" fmla="*/ 24 h 122"/>
                <a:gd name="T84" fmla="*/ 24 w 84"/>
                <a:gd name="T85" fmla="*/ 34 h 122"/>
                <a:gd name="T86" fmla="*/ 28 w 84"/>
                <a:gd name="T87" fmla="*/ 38 h 122"/>
                <a:gd name="T88" fmla="*/ 32 w 84"/>
                <a:gd name="T89" fmla="*/ 42 h 122"/>
                <a:gd name="T90" fmla="*/ 34 w 84"/>
                <a:gd name="T91" fmla="*/ 48 h 122"/>
                <a:gd name="T92" fmla="*/ 32 w 84"/>
                <a:gd name="T93" fmla="*/ 56 h 122"/>
                <a:gd name="T94" fmla="*/ 26 w 84"/>
                <a:gd name="T95" fmla="*/ 58 h 122"/>
                <a:gd name="T96" fmla="*/ 20 w 84"/>
                <a:gd name="T97" fmla="*/ 54 h 1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4"/>
                <a:gd name="T148" fmla="*/ 0 h 122"/>
                <a:gd name="T149" fmla="*/ 84 w 84"/>
                <a:gd name="T150" fmla="*/ 122 h 12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4" h="122">
                  <a:moveTo>
                    <a:pt x="14" y="48"/>
                  </a:moveTo>
                  <a:lnTo>
                    <a:pt x="14" y="48"/>
                  </a:lnTo>
                  <a:lnTo>
                    <a:pt x="12" y="46"/>
                  </a:lnTo>
                  <a:lnTo>
                    <a:pt x="10" y="46"/>
                  </a:lnTo>
                  <a:lnTo>
                    <a:pt x="8" y="46"/>
                  </a:lnTo>
                  <a:lnTo>
                    <a:pt x="6" y="46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0" y="50"/>
                  </a:lnTo>
                  <a:lnTo>
                    <a:pt x="0" y="56"/>
                  </a:lnTo>
                  <a:lnTo>
                    <a:pt x="2" y="62"/>
                  </a:lnTo>
                  <a:lnTo>
                    <a:pt x="2" y="64"/>
                  </a:lnTo>
                  <a:lnTo>
                    <a:pt x="2" y="66"/>
                  </a:lnTo>
                  <a:lnTo>
                    <a:pt x="4" y="70"/>
                  </a:lnTo>
                  <a:lnTo>
                    <a:pt x="6" y="76"/>
                  </a:lnTo>
                  <a:lnTo>
                    <a:pt x="10" y="80"/>
                  </a:lnTo>
                  <a:lnTo>
                    <a:pt x="14" y="84"/>
                  </a:lnTo>
                  <a:lnTo>
                    <a:pt x="20" y="86"/>
                  </a:lnTo>
                  <a:lnTo>
                    <a:pt x="22" y="88"/>
                  </a:lnTo>
                  <a:lnTo>
                    <a:pt x="24" y="90"/>
                  </a:lnTo>
                  <a:lnTo>
                    <a:pt x="28" y="94"/>
                  </a:lnTo>
                  <a:lnTo>
                    <a:pt x="32" y="102"/>
                  </a:lnTo>
                  <a:lnTo>
                    <a:pt x="32" y="104"/>
                  </a:lnTo>
                  <a:lnTo>
                    <a:pt x="32" y="106"/>
                  </a:lnTo>
                  <a:lnTo>
                    <a:pt x="34" y="108"/>
                  </a:lnTo>
                  <a:lnTo>
                    <a:pt x="34" y="112"/>
                  </a:lnTo>
                  <a:lnTo>
                    <a:pt x="38" y="116"/>
                  </a:lnTo>
                  <a:lnTo>
                    <a:pt x="40" y="118"/>
                  </a:lnTo>
                  <a:lnTo>
                    <a:pt x="44" y="122"/>
                  </a:lnTo>
                  <a:lnTo>
                    <a:pt x="50" y="122"/>
                  </a:lnTo>
                  <a:lnTo>
                    <a:pt x="56" y="122"/>
                  </a:lnTo>
                  <a:lnTo>
                    <a:pt x="64" y="120"/>
                  </a:lnTo>
                  <a:lnTo>
                    <a:pt x="68" y="118"/>
                  </a:lnTo>
                  <a:lnTo>
                    <a:pt x="72" y="116"/>
                  </a:lnTo>
                  <a:lnTo>
                    <a:pt x="76" y="114"/>
                  </a:lnTo>
                  <a:lnTo>
                    <a:pt x="80" y="110"/>
                  </a:lnTo>
                  <a:lnTo>
                    <a:pt x="84" y="104"/>
                  </a:lnTo>
                  <a:lnTo>
                    <a:pt x="84" y="100"/>
                  </a:lnTo>
                  <a:lnTo>
                    <a:pt x="84" y="88"/>
                  </a:lnTo>
                  <a:lnTo>
                    <a:pt x="82" y="76"/>
                  </a:lnTo>
                  <a:lnTo>
                    <a:pt x="80" y="68"/>
                  </a:lnTo>
                  <a:lnTo>
                    <a:pt x="80" y="54"/>
                  </a:lnTo>
                  <a:lnTo>
                    <a:pt x="78" y="54"/>
                  </a:lnTo>
                  <a:lnTo>
                    <a:pt x="76" y="56"/>
                  </a:lnTo>
                  <a:lnTo>
                    <a:pt x="74" y="56"/>
                  </a:lnTo>
                  <a:lnTo>
                    <a:pt x="70" y="56"/>
                  </a:lnTo>
                  <a:lnTo>
                    <a:pt x="66" y="56"/>
                  </a:lnTo>
                  <a:lnTo>
                    <a:pt x="64" y="56"/>
                  </a:lnTo>
                  <a:lnTo>
                    <a:pt x="60" y="54"/>
                  </a:lnTo>
                  <a:lnTo>
                    <a:pt x="60" y="50"/>
                  </a:lnTo>
                  <a:lnTo>
                    <a:pt x="60" y="48"/>
                  </a:lnTo>
                  <a:lnTo>
                    <a:pt x="62" y="46"/>
                  </a:lnTo>
                  <a:lnTo>
                    <a:pt x="64" y="42"/>
                  </a:lnTo>
                  <a:lnTo>
                    <a:pt x="68" y="40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78" y="32"/>
                  </a:lnTo>
                  <a:lnTo>
                    <a:pt x="78" y="30"/>
                  </a:lnTo>
                  <a:lnTo>
                    <a:pt x="80" y="24"/>
                  </a:lnTo>
                  <a:lnTo>
                    <a:pt x="80" y="20"/>
                  </a:lnTo>
                  <a:lnTo>
                    <a:pt x="78" y="16"/>
                  </a:lnTo>
                  <a:lnTo>
                    <a:pt x="76" y="12"/>
                  </a:lnTo>
                  <a:lnTo>
                    <a:pt x="72" y="1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58" y="2"/>
                  </a:lnTo>
                  <a:lnTo>
                    <a:pt x="54" y="4"/>
                  </a:lnTo>
                  <a:lnTo>
                    <a:pt x="48" y="4"/>
                  </a:lnTo>
                  <a:lnTo>
                    <a:pt x="46" y="4"/>
                  </a:lnTo>
                  <a:lnTo>
                    <a:pt x="44" y="4"/>
                  </a:lnTo>
                  <a:lnTo>
                    <a:pt x="40" y="4"/>
                  </a:lnTo>
                  <a:lnTo>
                    <a:pt x="36" y="2"/>
                  </a:lnTo>
                  <a:lnTo>
                    <a:pt x="32" y="2"/>
                  </a:lnTo>
                  <a:lnTo>
                    <a:pt x="28" y="4"/>
                  </a:lnTo>
                  <a:lnTo>
                    <a:pt x="24" y="6"/>
                  </a:lnTo>
                  <a:lnTo>
                    <a:pt x="22" y="8"/>
                  </a:lnTo>
                  <a:lnTo>
                    <a:pt x="20" y="14"/>
                  </a:lnTo>
                  <a:lnTo>
                    <a:pt x="20" y="16"/>
                  </a:lnTo>
                  <a:lnTo>
                    <a:pt x="20" y="20"/>
                  </a:lnTo>
                  <a:lnTo>
                    <a:pt x="20" y="24"/>
                  </a:lnTo>
                  <a:lnTo>
                    <a:pt x="22" y="28"/>
                  </a:lnTo>
                  <a:lnTo>
                    <a:pt x="24" y="34"/>
                  </a:lnTo>
                  <a:lnTo>
                    <a:pt x="28" y="36"/>
                  </a:lnTo>
                  <a:lnTo>
                    <a:pt x="28" y="38"/>
                  </a:lnTo>
                  <a:lnTo>
                    <a:pt x="30" y="40"/>
                  </a:lnTo>
                  <a:lnTo>
                    <a:pt x="32" y="42"/>
                  </a:lnTo>
                  <a:lnTo>
                    <a:pt x="32" y="46"/>
                  </a:lnTo>
                  <a:lnTo>
                    <a:pt x="34" y="48"/>
                  </a:lnTo>
                  <a:lnTo>
                    <a:pt x="34" y="52"/>
                  </a:lnTo>
                  <a:lnTo>
                    <a:pt x="32" y="56"/>
                  </a:lnTo>
                  <a:lnTo>
                    <a:pt x="28" y="58"/>
                  </a:lnTo>
                  <a:lnTo>
                    <a:pt x="26" y="58"/>
                  </a:lnTo>
                  <a:lnTo>
                    <a:pt x="24" y="56"/>
                  </a:lnTo>
                  <a:lnTo>
                    <a:pt x="20" y="54"/>
                  </a:lnTo>
                  <a:lnTo>
                    <a:pt x="14" y="48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17" name="Freeform 351"/>
            <p:cNvSpPr>
              <a:spLocks/>
            </p:cNvSpPr>
            <p:nvPr/>
          </p:nvSpPr>
          <p:spPr bwMode="gray">
            <a:xfrm>
              <a:off x="4293" y="1680"/>
              <a:ext cx="68" cy="106"/>
            </a:xfrm>
            <a:custGeom>
              <a:avLst/>
              <a:gdLst>
                <a:gd name="T0" fmla="*/ 32 w 68"/>
                <a:gd name="T1" fmla="*/ 0 h 106"/>
                <a:gd name="T2" fmla="*/ 26 w 68"/>
                <a:gd name="T3" fmla="*/ 0 h 106"/>
                <a:gd name="T4" fmla="*/ 20 w 68"/>
                <a:gd name="T5" fmla="*/ 4 h 106"/>
                <a:gd name="T6" fmla="*/ 20 w 68"/>
                <a:gd name="T7" fmla="*/ 4 h 106"/>
                <a:gd name="T8" fmla="*/ 18 w 68"/>
                <a:gd name="T9" fmla="*/ 2 h 106"/>
                <a:gd name="T10" fmla="*/ 16 w 68"/>
                <a:gd name="T11" fmla="*/ 2 h 106"/>
                <a:gd name="T12" fmla="*/ 12 w 68"/>
                <a:gd name="T13" fmla="*/ 8 h 106"/>
                <a:gd name="T14" fmla="*/ 8 w 68"/>
                <a:gd name="T15" fmla="*/ 16 h 106"/>
                <a:gd name="T16" fmla="*/ 4 w 68"/>
                <a:gd name="T17" fmla="*/ 22 h 106"/>
                <a:gd name="T18" fmla="*/ 0 w 68"/>
                <a:gd name="T19" fmla="*/ 30 h 106"/>
                <a:gd name="T20" fmla="*/ 2 w 68"/>
                <a:gd name="T21" fmla="*/ 32 h 106"/>
                <a:gd name="T22" fmla="*/ 4 w 68"/>
                <a:gd name="T23" fmla="*/ 38 h 106"/>
                <a:gd name="T24" fmla="*/ 2 w 68"/>
                <a:gd name="T25" fmla="*/ 46 h 106"/>
                <a:gd name="T26" fmla="*/ 2 w 68"/>
                <a:gd name="T27" fmla="*/ 48 h 106"/>
                <a:gd name="T28" fmla="*/ 2 w 68"/>
                <a:gd name="T29" fmla="*/ 54 h 106"/>
                <a:gd name="T30" fmla="*/ 4 w 68"/>
                <a:gd name="T31" fmla="*/ 66 h 106"/>
                <a:gd name="T32" fmla="*/ 8 w 68"/>
                <a:gd name="T33" fmla="*/ 104 h 106"/>
                <a:gd name="T34" fmla="*/ 10 w 68"/>
                <a:gd name="T35" fmla="*/ 106 h 106"/>
                <a:gd name="T36" fmla="*/ 16 w 68"/>
                <a:gd name="T37" fmla="*/ 106 h 106"/>
                <a:gd name="T38" fmla="*/ 20 w 68"/>
                <a:gd name="T39" fmla="*/ 104 h 106"/>
                <a:gd name="T40" fmla="*/ 24 w 68"/>
                <a:gd name="T41" fmla="*/ 98 h 106"/>
                <a:gd name="T42" fmla="*/ 26 w 68"/>
                <a:gd name="T43" fmla="*/ 90 h 106"/>
                <a:gd name="T44" fmla="*/ 24 w 68"/>
                <a:gd name="T45" fmla="*/ 86 h 106"/>
                <a:gd name="T46" fmla="*/ 22 w 68"/>
                <a:gd name="T47" fmla="*/ 78 h 106"/>
                <a:gd name="T48" fmla="*/ 24 w 68"/>
                <a:gd name="T49" fmla="*/ 72 h 106"/>
                <a:gd name="T50" fmla="*/ 30 w 68"/>
                <a:gd name="T51" fmla="*/ 68 h 106"/>
                <a:gd name="T52" fmla="*/ 36 w 68"/>
                <a:gd name="T53" fmla="*/ 68 h 106"/>
                <a:gd name="T54" fmla="*/ 40 w 68"/>
                <a:gd name="T55" fmla="*/ 66 h 106"/>
                <a:gd name="T56" fmla="*/ 48 w 68"/>
                <a:gd name="T57" fmla="*/ 62 h 106"/>
                <a:gd name="T58" fmla="*/ 54 w 68"/>
                <a:gd name="T59" fmla="*/ 52 h 106"/>
                <a:gd name="T60" fmla="*/ 56 w 68"/>
                <a:gd name="T61" fmla="*/ 48 h 106"/>
                <a:gd name="T62" fmla="*/ 62 w 68"/>
                <a:gd name="T63" fmla="*/ 38 h 106"/>
                <a:gd name="T64" fmla="*/ 64 w 68"/>
                <a:gd name="T65" fmla="*/ 24 h 106"/>
                <a:gd name="T66" fmla="*/ 64 w 68"/>
                <a:gd name="T67" fmla="*/ 22 h 106"/>
                <a:gd name="T68" fmla="*/ 68 w 68"/>
                <a:gd name="T69" fmla="*/ 18 h 106"/>
                <a:gd name="T70" fmla="*/ 68 w 68"/>
                <a:gd name="T71" fmla="*/ 12 h 106"/>
                <a:gd name="T72" fmla="*/ 62 w 68"/>
                <a:gd name="T73" fmla="*/ 8 h 106"/>
                <a:gd name="T74" fmla="*/ 56 w 68"/>
                <a:gd name="T75" fmla="*/ 8 h 106"/>
                <a:gd name="T76" fmla="*/ 48 w 68"/>
                <a:gd name="T77" fmla="*/ 8 h 106"/>
                <a:gd name="T78" fmla="*/ 40 w 68"/>
                <a:gd name="T79" fmla="*/ 6 h 106"/>
                <a:gd name="T80" fmla="*/ 34 w 68"/>
                <a:gd name="T81" fmla="*/ 0 h 10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68"/>
                <a:gd name="T124" fmla="*/ 0 h 106"/>
                <a:gd name="T125" fmla="*/ 68 w 68"/>
                <a:gd name="T126" fmla="*/ 106 h 10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68" h="106">
                  <a:moveTo>
                    <a:pt x="34" y="0"/>
                  </a:moveTo>
                  <a:lnTo>
                    <a:pt x="32" y="0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20" y="4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2" y="8"/>
                  </a:lnTo>
                  <a:lnTo>
                    <a:pt x="8" y="16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2" y="26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4" y="42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4"/>
                  </a:lnTo>
                  <a:lnTo>
                    <a:pt x="2" y="60"/>
                  </a:lnTo>
                  <a:lnTo>
                    <a:pt x="4" y="66"/>
                  </a:lnTo>
                  <a:lnTo>
                    <a:pt x="6" y="74"/>
                  </a:lnTo>
                  <a:lnTo>
                    <a:pt x="8" y="104"/>
                  </a:lnTo>
                  <a:lnTo>
                    <a:pt x="10" y="106"/>
                  </a:lnTo>
                  <a:lnTo>
                    <a:pt x="12" y="106"/>
                  </a:lnTo>
                  <a:lnTo>
                    <a:pt x="16" y="106"/>
                  </a:lnTo>
                  <a:lnTo>
                    <a:pt x="18" y="106"/>
                  </a:lnTo>
                  <a:lnTo>
                    <a:pt x="20" y="104"/>
                  </a:lnTo>
                  <a:lnTo>
                    <a:pt x="24" y="102"/>
                  </a:lnTo>
                  <a:lnTo>
                    <a:pt x="24" y="98"/>
                  </a:lnTo>
                  <a:lnTo>
                    <a:pt x="26" y="90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4" y="82"/>
                  </a:lnTo>
                  <a:lnTo>
                    <a:pt x="22" y="78"/>
                  </a:lnTo>
                  <a:lnTo>
                    <a:pt x="22" y="76"/>
                  </a:lnTo>
                  <a:lnTo>
                    <a:pt x="24" y="72"/>
                  </a:lnTo>
                  <a:lnTo>
                    <a:pt x="26" y="70"/>
                  </a:lnTo>
                  <a:lnTo>
                    <a:pt x="30" y="68"/>
                  </a:lnTo>
                  <a:lnTo>
                    <a:pt x="34" y="68"/>
                  </a:lnTo>
                  <a:lnTo>
                    <a:pt x="36" y="68"/>
                  </a:lnTo>
                  <a:lnTo>
                    <a:pt x="38" y="68"/>
                  </a:lnTo>
                  <a:lnTo>
                    <a:pt x="40" y="66"/>
                  </a:lnTo>
                  <a:lnTo>
                    <a:pt x="44" y="66"/>
                  </a:lnTo>
                  <a:lnTo>
                    <a:pt x="48" y="62"/>
                  </a:lnTo>
                  <a:lnTo>
                    <a:pt x="52" y="58"/>
                  </a:lnTo>
                  <a:lnTo>
                    <a:pt x="54" y="52"/>
                  </a:lnTo>
                  <a:lnTo>
                    <a:pt x="54" y="50"/>
                  </a:lnTo>
                  <a:lnTo>
                    <a:pt x="56" y="48"/>
                  </a:lnTo>
                  <a:lnTo>
                    <a:pt x="60" y="42"/>
                  </a:lnTo>
                  <a:lnTo>
                    <a:pt x="62" y="38"/>
                  </a:lnTo>
                  <a:lnTo>
                    <a:pt x="62" y="30"/>
                  </a:lnTo>
                  <a:lnTo>
                    <a:pt x="64" y="24"/>
                  </a:lnTo>
                  <a:lnTo>
                    <a:pt x="64" y="22"/>
                  </a:lnTo>
                  <a:lnTo>
                    <a:pt x="66" y="20"/>
                  </a:lnTo>
                  <a:lnTo>
                    <a:pt x="68" y="18"/>
                  </a:lnTo>
                  <a:lnTo>
                    <a:pt x="68" y="14"/>
                  </a:lnTo>
                  <a:lnTo>
                    <a:pt x="68" y="12"/>
                  </a:lnTo>
                  <a:lnTo>
                    <a:pt x="66" y="10"/>
                  </a:lnTo>
                  <a:lnTo>
                    <a:pt x="62" y="8"/>
                  </a:lnTo>
                  <a:lnTo>
                    <a:pt x="56" y="8"/>
                  </a:lnTo>
                  <a:lnTo>
                    <a:pt x="52" y="8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0" y="6"/>
                  </a:lnTo>
                  <a:lnTo>
                    <a:pt x="36" y="4"/>
                  </a:lnTo>
                  <a:lnTo>
                    <a:pt x="34" y="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18" name="Freeform 352"/>
            <p:cNvSpPr>
              <a:spLocks/>
            </p:cNvSpPr>
            <p:nvPr/>
          </p:nvSpPr>
          <p:spPr bwMode="gray">
            <a:xfrm>
              <a:off x="3893" y="1652"/>
              <a:ext cx="104" cy="116"/>
            </a:xfrm>
            <a:custGeom>
              <a:avLst/>
              <a:gdLst>
                <a:gd name="T0" fmla="*/ 4 w 104"/>
                <a:gd name="T1" fmla="*/ 80 h 116"/>
                <a:gd name="T2" fmla="*/ 0 w 104"/>
                <a:gd name="T3" fmla="*/ 82 h 116"/>
                <a:gd name="T4" fmla="*/ 0 w 104"/>
                <a:gd name="T5" fmla="*/ 86 h 116"/>
                <a:gd name="T6" fmla="*/ 4 w 104"/>
                <a:gd name="T7" fmla="*/ 92 h 116"/>
                <a:gd name="T8" fmla="*/ 8 w 104"/>
                <a:gd name="T9" fmla="*/ 94 h 116"/>
                <a:gd name="T10" fmla="*/ 12 w 104"/>
                <a:gd name="T11" fmla="*/ 100 h 116"/>
                <a:gd name="T12" fmla="*/ 14 w 104"/>
                <a:gd name="T13" fmla="*/ 110 h 116"/>
                <a:gd name="T14" fmla="*/ 18 w 104"/>
                <a:gd name="T15" fmla="*/ 112 h 116"/>
                <a:gd name="T16" fmla="*/ 24 w 104"/>
                <a:gd name="T17" fmla="*/ 116 h 116"/>
                <a:gd name="T18" fmla="*/ 30 w 104"/>
                <a:gd name="T19" fmla="*/ 114 h 116"/>
                <a:gd name="T20" fmla="*/ 34 w 104"/>
                <a:gd name="T21" fmla="*/ 110 h 116"/>
                <a:gd name="T22" fmla="*/ 36 w 104"/>
                <a:gd name="T23" fmla="*/ 106 h 116"/>
                <a:gd name="T24" fmla="*/ 42 w 104"/>
                <a:gd name="T25" fmla="*/ 104 h 116"/>
                <a:gd name="T26" fmla="*/ 46 w 104"/>
                <a:gd name="T27" fmla="*/ 106 h 116"/>
                <a:gd name="T28" fmla="*/ 50 w 104"/>
                <a:gd name="T29" fmla="*/ 106 h 116"/>
                <a:gd name="T30" fmla="*/ 54 w 104"/>
                <a:gd name="T31" fmla="*/ 102 h 116"/>
                <a:gd name="T32" fmla="*/ 56 w 104"/>
                <a:gd name="T33" fmla="*/ 92 h 116"/>
                <a:gd name="T34" fmla="*/ 60 w 104"/>
                <a:gd name="T35" fmla="*/ 74 h 116"/>
                <a:gd name="T36" fmla="*/ 82 w 104"/>
                <a:gd name="T37" fmla="*/ 48 h 116"/>
                <a:gd name="T38" fmla="*/ 104 w 104"/>
                <a:gd name="T39" fmla="*/ 32 h 116"/>
                <a:gd name="T40" fmla="*/ 104 w 104"/>
                <a:gd name="T41" fmla="*/ 32 h 116"/>
                <a:gd name="T42" fmla="*/ 98 w 104"/>
                <a:gd name="T43" fmla="*/ 28 h 116"/>
                <a:gd name="T44" fmla="*/ 88 w 104"/>
                <a:gd name="T45" fmla="*/ 20 h 116"/>
                <a:gd name="T46" fmla="*/ 88 w 104"/>
                <a:gd name="T47" fmla="*/ 18 h 116"/>
                <a:gd name="T48" fmla="*/ 84 w 104"/>
                <a:gd name="T49" fmla="*/ 14 h 116"/>
                <a:gd name="T50" fmla="*/ 78 w 104"/>
                <a:gd name="T51" fmla="*/ 14 h 116"/>
                <a:gd name="T52" fmla="*/ 72 w 104"/>
                <a:gd name="T53" fmla="*/ 20 h 116"/>
                <a:gd name="T54" fmla="*/ 70 w 104"/>
                <a:gd name="T55" fmla="*/ 20 h 116"/>
                <a:gd name="T56" fmla="*/ 68 w 104"/>
                <a:gd name="T57" fmla="*/ 22 h 116"/>
                <a:gd name="T58" fmla="*/ 66 w 104"/>
                <a:gd name="T59" fmla="*/ 16 h 116"/>
                <a:gd name="T60" fmla="*/ 64 w 104"/>
                <a:gd name="T61" fmla="*/ 14 h 116"/>
                <a:gd name="T62" fmla="*/ 60 w 104"/>
                <a:gd name="T63" fmla="*/ 10 h 116"/>
                <a:gd name="T64" fmla="*/ 56 w 104"/>
                <a:gd name="T65" fmla="*/ 8 h 116"/>
                <a:gd name="T66" fmla="*/ 50 w 104"/>
                <a:gd name="T67" fmla="*/ 12 h 116"/>
                <a:gd name="T68" fmla="*/ 42 w 104"/>
                <a:gd name="T69" fmla="*/ 10 h 116"/>
                <a:gd name="T70" fmla="*/ 44 w 104"/>
                <a:gd name="T71" fmla="*/ 6 h 116"/>
                <a:gd name="T72" fmla="*/ 46 w 104"/>
                <a:gd name="T73" fmla="*/ 2 h 116"/>
                <a:gd name="T74" fmla="*/ 42 w 104"/>
                <a:gd name="T75" fmla="*/ 0 h 116"/>
                <a:gd name="T76" fmla="*/ 34 w 104"/>
                <a:gd name="T77" fmla="*/ 2 h 116"/>
                <a:gd name="T78" fmla="*/ 28 w 104"/>
                <a:gd name="T79" fmla="*/ 6 h 116"/>
                <a:gd name="T80" fmla="*/ 26 w 104"/>
                <a:gd name="T81" fmla="*/ 10 h 116"/>
                <a:gd name="T82" fmla="*/ 26 w 104"/>
                <a:gd name="T83" fmla="*/ 10 h 116"/>
                <a:gd name="T84" fmla="*/ 22 w 104"/>
                <a:gd name="T85" fmla="*/ 10 h 116"/>
                <a:gd name="T86" fmla="*/ 18 w 104"/>
                <a:gd name="T87" fmla="*/ 10 h 116"/>
                <a:gd name="T88" fmla="*/ 16 w 104"/>
                <a:gd name="T89" fmla="*/ 14 h 116"/>
                <a:gd name="T90" fmla="*/ 14 w 104"/>
                <a:gd name="T91" fmla="*/ 24 h 116"/>
                <a:gd name="T92" fmla="*/ 16 w 104"/>
                <a:gd name="T93" fmla="*/ 28 h 116"/>
                <a:gd name="T94" fmla="*/ 18 w 104"/>
                <a:gd name="T95" fmla="*/ 34 h 116"/>
                <a:gd name="T96" fmla="*/ 16 w 104"/>
                <a:gd name="T97" fmla="*/ 40 h 116"/>
                <a:gd name="T98" fmla="*/ 14 w 104"/>
                <a:gd name="T99" fmla="*/ 44 h 116"/>
                <a:gd name="T100" fmla="*/ 8 w 104"/>
                <a:gd name="T101" fmla="*/ 54 h 116"/>
                <a:gd name="T102" fmla="*/ 4 w 104"/>
                <a:gd name="T103" fmla="*/ 80 h 11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4"/>
                <a:gd name="T157" fmla="*/ 0 h 116"/>
                <a:gd name="T158" fmla="*/ 104 w 104"/>
                <a:gd name="T159" fmla="*/ 116 h 11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4" h="116">
                  <a:moveTo>
                    <a:pt x="4" y="80"/>
                  </a:moveTo>
                  <a:lnTo>
                    <a:pt x="4" y="80"/>
                  </a:lnTo>
                  <a:lnTo>
                    <a:pt x="2" y="80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90"/>
                  </a:lnTo>
                  <a:lnTo>
                    <a:pt x="4" y="92"/>
                  </a:lnTo>
                  <a:lnTo>
                    <a:pt x="6" y="94"/>
                  </a:lnTo>
                  <a:lnTo>
                    <a:pt x="8" y="94"/>
                  </a:lnTo>
                  <a:lnTo>
                    <a:pt x="10" y="96"/>
                  </a:lnTo>
                  <a:lnTo>
                    <a:pt x="12" y="100"/>
                  </a:lnTo>
                  <a:lnTo>
                    <a:pt x="14" y="104"/>
                  </a:lnTo>
                  <a:lnTo>
                    <a:pt x="14" y="110"/>
                  </a:lnTo>
                  <a:lnTo>
                    <a:pt x="16" y="110"/>
                  </a:lnTo>
                  <a:lnTo>
                    <a:pt x="18" y="112"/>
                  </a:lnTo>
                  <a:lnTo>
                    <a:pt x="20" y="114"/>
                  </a:lnTo>
                  <a:lnTo>
                    <a:pt x="24" y="116"/>
                  </a:lnTo>
                  <a:lnTo>
                    <a:pt x="28" y="116"/>
                  </a:lnTo>
                  <a:lnTo>
                    <a:pt x="30" y="114"/>
                  </a:lnTo>
                  <a:lnTo>
                    <a:pt x="34" y="110"/>
                  </a:lnTo>
                  <a:lnTo>
                    <a:pt x="34" y="108"/>
                  </a:lnTo>
                  <a:lnTo>
                    <a:pt x="36" y="106"/>
                  </a:lnTo>
                  <a:lnTo>
                    <a:pt x="38" y="106"/>
                  </a:lnTo>
                  <a:lnTo>
                    <a:pt x="42" y="104"/>
                  </a:lnTo>
                  <a:lnTo>
                    <a:pt x="46" y="106"/>
                  </a:lnTo>
                  <a:lnTo>
                    <a:pt x="48" y="106"/>
                  </a:lnTo>
                  <a:lnTo>
                    <a:pt x="50" y="106"/>
                  </a:lnTo>
                  <a:lnTo>
                    <a:pt x="52" y="104"/>
                  </a:lnTo>
                  <a:lnTo>
                    <a:pt x="54" y="102"/>
                  </a:lnTo>
                  <a:lnTo>
                    <a:pt x="54" y="98"/>
                  </a:lnTo>
                  <a:lnTo>
                    <a:pt x="56" y="92"/>
                  </a:lnTo>
                  <a:lnTo>
                    <a:pt x="56" y="88"/>
                  </a:lnTo>
                  <a:lnTo>
                    <a:pt x="60" y="74"/>
                  </a:lnTo>
                  <a:lnTo>
                    <a:pt x="68" y="60"/>
                  </a:lnTo>
                  <a:lnTo>
                    <a:pt x="82" y="48"/>
                  </a:lnTo>
                  <a:lnTo>
                    <a:pt x="104" y="40"/>
                  </a:lnTo>
                  <a:lnTo>
                    <a:pt x="104" y="32"/>
                  </a:lnTo>
                  <a:lnTo>
                    <a:pt x="102" y="30"/>
                  </a:lnTo>
                  <a:lnTo>
                    <a:pt x="98" y="28"/>
                  </a:lnTo>
                  <a:lnTo>
                    <a:pt x="94" y="26"/>
                  </a:lnTo>
                  <a:lnTo>
                    <a:pt x="88" y="20"/>
                  </a:lnTo>
                  <a:lnTo>
                    <a:pt x="88" y="18"/>
                  </a:lnTo>
                  <a:lnTo>
                    <a:pt x="86" y="16"/>
                  </a:lnTo>
                  <a:lnTo>
                    <a:pt x="84" y="14"/>
                  </a:lnTo>
                  <a:lnTo>
                    <a:pt x="82" y="14"/>
                  </a:lnTo>
                  <a:lnTo>
                    <a:pt x="78" y="14"/>
                  </a:lnTo>
                  <a:lnTo>
                    <a:pt x="76" y="16"/>
                  </a:lnTo>
                  <a:lnTo>
                    <a:pt x="72" y="20"/>
                  </a:lnTo>
                  <a:lnTo>
                    <a:pt x="70" y="20"/>
                  </a:lnTo>
                  <a:lnTo>
                    <a:pt x="70" y="22"/>
                  </a:lnTo>
                  <a:lnTo>
                    <a:pt x="68" y="22"/>
                  </a:lnTo>
                  <a:lnTo>
                    <a:pt x="66" y="20"/>
                  </a:lnTo>
                  <a:lnTo>
                    <a:pt x="66" y="16"/>
                  </a:lnTo>
                  <a:lnTo>
                    <a:pt x="64" y="14"/>
                  </a:lnTo>
                  <a:lnTo>
                    <a:pt x="62" y="12"/>
                  </a:lnTo>
                  <a:lnTo>
                    <a:pt x="60" y="10"/>
                  </a:lnTo>
                  <a:lnTo>
                    <a:pt x="58" y="8"/>
                  </a:lnTo>
                  <a:lnTo>
                    <a:pt x="56" y="8"/>
                  </a:lnTo>
                  <a:lnTo>
                    <a:pt x="52" y="8"/>
                  </a:lnTo>
                  <a:lnTo>
                    <a:pt x="50" y="12"/>
                  </a:lnTo>
                  <a:lnTo>
                    <a:pt x="42" y="10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4" y="2"/>
                  </a:lnTo>
                  <a:lnTo>
                    <a:pt x="30" y="4"/>
                  </a:lnTo>
                  <a:lnTo>
                    <a:pt x="28" y="6"/>
                  </a:lnTo>
                  <a:lnTo>
                    <a:pt x="26" y="8"/>
                  </a:lnTo>
                  <a:lnTo>
                    <a:pt x="26" y="10"/>
                  </a:lnTo>
                  <a:lnTo>
                    <a:pt x="24" y="10"/>
                  </a:lnTo>
                  <a:lnTo>
                    <a:pt x="22" y="10"/>
                  </a:lnTo>
                  <a:lnTo>
                    <a:pt x="20" y="10"/>
                  </a:lnTo>
                  <a:lnTo>
                    <a:pt x="18" y="10"/>
                  </a:lnTo>
                  <a:lnTo>
                    <a:pt x="16" y="12"/>
                  </a:lnTo>
                  <a:lnTo>
                    <a:pt x="16" y="14"/>
                  </a:lnTo>
                  <a:lnTo>
                    <a:pt x="14" y="18"/>
                  </a:lnTo>
                  <a:lnTo>
                    <a:pt x="14" y="24"/>
                  </a:lnTo>
                  <a:lnTo>
                    <a:pt x="16" y="26"/>
                  </a:lnTo>
                  <a:lnTo>
                    <a:pt x="16" y="28"/>
                  </a:lnTo>
                  <a:lnTo>
                    <a:pt x="18" y="30"/>
                  </a:lnTo>
                  <a:lnTo>
                    <a:pt x="18" y="34"/>
                  </a:lnTo>
                  <a:lnTo>
                    <a:pt x="18" y="36"/>
                  </a:lnTo>
                  <a:lnTo>
                    <a:pt x="16" y="40"/>
                  </a:lnTo>
                  <a:lnTo>
                    <a:pt x="14" y="44"/>
                  </a:lnTo>
                  <a:lnTo>
                    <a:pt x="12" y="48"/>
                  </a:lnTo>
                  <a:lnTo>
                    <a:pt x="8" y="54"/>
                  </a:lnTo>
                  <a:lnTo>
                    <a:pt x="6" y="64"/>
                  </a:lnTo>
                  <a:lnTo>
                    <a:pt x="4" y="8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19" name="Freeform 353"/>
            <p:cNvSpPr>
              <a:spLocks/>
            </p:cNvSpPr>
            <p:nvPr/>
          </p:nvSpPr>
          <p:spPr bwMode="gray">
            <a:xfrm>
              <a:off x="3949" y="1708"/>
              <a:ext cx="232" cy="186"/>
            </a:xfrm>
            <a:custGeom>
              <a:avLst/>
              <a:gdLst>
                <a:gd name="T0" fmla="*/ 32 w 232"/>
                <a:gd name="T1" fmla="*/ 76 h 186"/>
                <a:gd name="T2" fmla="*/ 44 w 232"/>
                <a:gd name="T3" fmla="*/ 74 h 186"/>
                <a:gd name="T4" fmla="*/ 46 w 232"/>
                <a:gd name="T5" fmla="*/ 78 h 186"/>
                <a:gd name="T6" fmla="*/ 36 w 232"/>
                <a:gd name="T7" fmla="*/ 86 h 186"/>
                <a:gd name="T8" fmla="*/ 24 w 232"/>
                <a:gd name="T9" fmla="*/ 86 h 186"/>
                <a:gd name="T10" fmla="*/ 10 w 232"/>
                <a:gd name="T11" fmla="*/ 88 h 186"/>
                <a:gd name="T12" fmla="*/ 8 w 232"/>
                <a:gd name="T13" fmla="*/ 100 h 186"/>
                <a:gd name="T14" fmla="*/ 20 w 232"/>
                <a:gd name="T15" fmla="*/ 104 h 186"/>
                <a:gd name="T16" fmla="*/ 54 w 232"/>
                <a:gd name="T17" fmla="*/ 104 h 186"/>
                <a:gd name="T18" fmla="*/ 86 w 232"/>
                <a:gd name="T19" fmla="*/ 114 h 186"/>
                <a:gd name="T20" fmla="*/ 86 w 232"/>
                <a:gd name="T21" fmla="*/ 124 h 186"/>
                <a:gd name="T22" fmla="*/ 76 w 232"/>
                <a:gd name="T23" fmla="*/ 132 h 186"/>
                <a:gd name="T24" fmla="*/ 64 w 232"/>
                <a:gd name="T25" fmla="*/ 128 h 186"/>
                <a:gd name="T26" fmla="*/ 42 w 232"/>
                <a:gd name="T27" fmla="*/ 132 h 186"/>
                <a:gd name="T28" fmla="*/ 32 w 232"/>
                <a:gd name="T29" fmla="*/ 130 h 186"/>
                <a:gd name="T30" fmla="*/ 22 w 232"/>
                <a:gd name="T31" fmla="*/ 138 h 186"/>
                <a:gd name="T32" fmla="*/ 24 w 232"/>
                <a:gd name="T33" fmla="*/ 148 h 186"/>
                <a:gd name="T34" fmla="*/ 48 w 232"/>
                <a:gd name="T35" fmla="*/ 160 h 186"/>
                <a:gd name="T36" fmla="*/ 62 w 232"/>
                <a:gd name="T37" fmla="*/ 168 h 186"/>
                <a:gd name="T38" fmla="*/ 76 w 232"/>
                <a:gd name="T39" fmla="*/ 184 h 186"/>
                <a:gd name="T40" fmla="*/ 146 w 232"/>
                <a:gd name="T41" fmla="*/ 162 h 186"/>
                <a:gd name="T42" fmla="*/ 160 w 232"/>
                <a:gd name="T43" fmla="*/ 162 h 186"/>
                <a:gd name="T44" fmla="*/ 176 w 232"/>
                <a:gd name="T45" fmla="*/ 170 h 186"/>
                <a:gd name="T46" fmla="*/ 184 w 232"/>
                <a:gd name="T47" fmla="*/ 170 h 186"/>
                <a:gd name="T48" fmla="*/ 190 w 232"/>
                <a:gd name="T49" fmla="*/ 170 h 186"/>
                <a:gd name="T50" fmla="*/ 202 w 232"/>
                <a:gd name="T51" fmla="*/ 168 h 186"/>
                <a:gd name="T52" fmla="*/ 210 w 232"/>
                <a:gd name="T53" fmla="*/ 160 h 186"/>
                <a:gd name="T54" fmla="*/ 208 w 232"/>
                <a:gd name="T55" fmla="*/ 154 h 186"/>
                <a:gd name="T56" fmla="*/ 196 w 232"/>
                <a:gd name="T57" fmla="*/ 152 h 186"/>
                <a:gd name="T58" fmla="*/ 196 w 232"/>
                <a:gd name="T59" fmla="*/ 146 h 186"/>
                <a:gd name="T60" fmla="*/ 208 w 232"/>
                <a:gd name="T61" fmla="*/ 142 h 186"/>
                <a:gd name="T62" fmla="*/ 226 w 232"/>
                <a:gd name="T63" fmla="*/ 142 h 186"/>
                <a:gd name="T64" fmla="*/ 232 w 232"/>
                <a:gd name="T65" fmla="*/ 138 h 186"/>
                <a:gd name="T66" fmla="*/ 226 w 232"/>
                <a:gd name="T67" fmla="*/ 126 h 186"/>
                <a:gd name="T68" fmla="*/ 202 w 232"/>
                <a:gd name="T69" fmla="*/ 116 h 186"/>
                <a:gd name="T70" fmla="*/ 174 w 232"/>
                <a:gd name="T71" fmla="*/ 78 h 186"/>
                <a:gd name="T72" fmla="*/ 166 w 232"/>
                <a:gd name="T73" fmla="*/ 28 h 186"/>
                <a:gd name="T74" fmla="*/ 148 w 232"/>
                <a:gd name="T75" fmla="*/ 20 h 186"/>
                <a:gd name="T76" fmla="*/ 140 w 232"/>
                <a:gd name="T77" fmla="*/ 36 h 186"/>
                <a:gd name="T78" fmla="*/ 124 w 232"/>
                <a:gd name="T79" fmla="*/ 22 h 186"/>
                <a:gd name="T80" fmla="*/ 116 w 232"/>
                <a:gd name="T81" fmla="*/ 18 h 186"/>
                <a:gd name="T82" fmla="*/ 106 w 232"/>
                <a:gd name="T83" fmla="*/ 30 h 186"/>
                <a:gd name="T84" fmla="*/ 96 w 232"/>
                <a:gd name="T85" fmla="*/ 20 h 186"/>
                <a:gd name="T86" fmla="*/ 86 w 232"/>
                <a:gd name="T87" fmla="*/ 6 h 186"/>
                <a:gd name="T88" fmla="*/ 80 w 232"/>
                <a:gd name="T89" fmla="*/ 16 h 186"/>
                <a:gd name="T90" fmla="*/ 78 w 232"/>
                <a:gd name="T91" fmla="*/ 32 h 186"/>
                <a:gd name="T92" fmla="*/ 66 w 232"/>
                <a:gd name="T93" fmla="*/ 32 h 186"/>
                <a:gd name="T94" fmla="*/ 62 w 232"/>
                <a:gd name="T95" fmla="*/ 14 h 186"/>
                <a:gd name="T96" fmla="*/ 64 w 232"/>
                <a:gd name="T97" fmla="*/ 4 h 186"/>
                <a:gd name="T98" fmla="*/ 54 w 232"/>
                <a:gd name="T99" fmla="*/ 0 h 186"/>
                <a:gd name="T100" fmla="*/ 14 w 232"/>
                <a:gd name="T101" fmla="*/ 24 h 186"/>
                <a:gd name="T102" fmla="*/ 8 w 232"/>
                <a:gd name="T103" fmla="*/ 44 h 186"/>
                <a:gd name="T104" fmla="*/ 2 w 232"/>
                <a:gd name="T105" fmla="*/ 56 h 186"/>
                <a:gd name="T106" fmla="*/ 0 w 232"/>
                <a:gd name="T107" fmla="*/ 64 h 186"/>
                <a:gd name="T108" fmla="*/ 10 w 232"/>
                <a:gd name="T109" fmla="*/ 74 h 18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32"/>
                <a:gd name="T166" fmla="*/ 0 h 186"/>
                <a:gd name="T167" fmla="*/ 232 w 232"/>
                <a:gd name="T168" fmla="*/ 186 h 18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32" h="186">
                  <a:moveTo>
                    <a:pt x="24" y="74"/>
                  </a:moveTo>
                  <a:lnTo>
                    <a:pt x="24" y="76"/>
                  </a:lnTo>
                  <a:lnTo>
                    <a:pt x="28" y="76"/>
                  </a:lnTo>
                  <a:lnTo>
                    <a:pt x="32" y="76"/>
                  </a:lnTo>
                  <a:lnTo>
                    <a:pt x="36" y="76"/>
                  </a:lnTo>
                  <a:lnTo>
                    <a:pt x="40" y="76"/>
                  </a:lnTo>
                  <a:lnTo>
                    <a:pt x="42" y="74"/>
                  </a:lnTo>
                  <a:lnTo>
                    <a:pt x="44" y="74"/>
                  </a:lnTo>
                  <a:lnTo>
                    <a:pt x="46" y="74"/>
                  </a:lnTo>
                  <a:lnTo>
                    <a:pt x="46" y="76"/>
                  </a:lnTo>
                  <a:lnTo>
                    <a:pt x="46" y="78"/>
                  </a:lnTo>
                  <a:lnTo>
                    <a:pt x="46" y="80"/>
                  </a:lnTo>
                  <a:lnTo>
                    <a:pt x="44" y="84"/>
                  </a:lnTo>
                  <a:lnTo>
                    <a:pt x="42" y="86"/>
                  </a:lnTo>
                  <a:lnTo>
                    <a:pt x="36" y="86"/>
                  </a:lnTo>
                  <a:lnTo>
                    <a:pt x="30" y="88"/>
                  </a:lnTo>
                  <a:lnTo>
                    <a:pt x="28" y="88"/>
                  </a:lnTo>
                  <a:lnTo>
                    <a:pt x="26" y="86"/>
                  </a:lnTo>
                  <a:lnTo>
                    <a:pt x="24" y="86"/>
                  </a:lnTo>
                  <a:lnTo>
                    <a:pt x="20" y="86"/>
                  </a:lnTo>
                  <a:lnTo>
                    <a:pt x="16" y="86"/>
                  </a:lnTo>
                  <a:lnTo>
                    <a:pt x="14" y="86"/>
                  </a:lnTo>
                  <a:lnTo>
                    <a:pt x="10" y="88"/>
                  </a:lnTo>
                  <a:lnTo>
                    <a:pt x="8" y="90"/>
                  </a:lnTo>
                  <a:lnTo>
                    <a:pt x="8" y="94"/>
                  </a:lnTo>
                  <a:lnTo>
                    <a:pt x="8" y="100"/>
                  </a:lnTo>
                  <a:lnTo>
                    <a:pt x="8" y="102"/>
                  </a:lnTo>
                  <a:lnTo>
                    <a:pt x="10" y="102"/>
                  </a:lnTo>
                  <a:lnTo>
                    <a:pt x="14" y="104"/>
                  </a:lnTo>
                  <a:lnTo>
                    <a:pt x="20" y="104"/>
                  </a:lnTo>
                  <a:lnTo>
                    <a:pt x="26" y="106"/>
                  </a:lnTo>
                  <a:lnTo>
                    <a:pt x="36" y="106"/>
                  </a:lnTo>
                  <a:lnTo>
                    <a:pt x="42" y="104"/>
                  </a:lnTo>
                  <a:lnTo>
                    <a:pt x="54" y="104"/>
                  </a:lnTo>
                  <a:lnTo>
                    <a:pt x="68" y="104"/>
                  </a:lnTo>
                  <a:lnTo>
                    <a:pt x="80" y="106"/>
                  </a:lnTo>
                  <a:lnTo>
                    <a:pt x="86" y="112"/>
                  </a:lnTo>
                  <a:lnTo>
                    <a:pt x="86" y="114"/>
                  </a:lnTo>
                  <a:lnTo>
                    <a:pt x="86" y="118"/>
                  </a:lnTo>
                  <a:lnTo>
                    <a:pt x="86" y="122"/>
                  </a:lnTo>
                  <a:lnTo>
                    <a:pt x="86" y="124"/>
                  </a:lnTo>
                  <a:lnTo>
                    <a:pt x="84" y="128"/>
                  </a:lnTo>
                  <a:lnTo>
                    <a:pt x="82" y="130"/>
                  </a:lnTo>
                  <a:lnTo>
                    <a:pt x="80" y="132"/>
                  </a:lnTo>
                  <a:lnTo>
                    <a:pt x="76" y="132"/>
                  </a:lnTo>
                  <a:lnTo>
                    <a:pt x="70" y="130"/>
                  </a:lnTo>
                  <a:lnTo>
                    <a:pt x="68" y="128"/>
                  </a:lnTo>
                  <a:lnTo>
                    <a:pt x="64" y="128"/>
                  </a:lnTo>
                  <a:lnTo>
                    <a:pt x="60" y="128"/>
                  </a:lnTo>
                  <a:lnTo>
                    <a:pt x="56" y="128"/>
                  </a:lnTo>
                  <a:lnTo>
                    <a:pt x="50" y="130"/>
                  </a:lnTo>
                  <a:lnTo>
                    <a:pt x="42" y="132"/>
                  </a:lnTo>
                  <a:lnTo>
                    <a:pt x="40" y="132"/>
                  </a:lnTo>
                  <a:lnTo>
                    <a:pt x="38" y="130"/>
                  </a:lnTo>
                  <a:lnTo>
                    <a:pt x="36" y="130"/>
                  </a:lnTo>
                  <a:lnTo>
                    <a:pt x="32" y="130"/>
                  </a:lnTo>
                  <a:lnTo>
                    <a:pt x="30" y="130"/>
                  </a:lnTo>
                  <a:lnTo>
                    <a:pt x="26" y="132"/>
                  </a:lnTo>
                  <a:lnTo>
                    <a:pt x="24" y="134"/>
                  </a:lnTo>
                  <a:lnTo>
                    <a:pt x="22" y="138"/>
                  </a:lnTo>
                  <a:lnTo>
                    <a:pt x="20" y="142"/>
                  </a:lnTo>
                  <a:lnTo>
                    <a:pt x="20" y="144"/>
                  </a:lnTo>
                  <a:lnTo>
                    <a:pt x="22" y="146"/>
                  </a:lnTo>
                  <a:lnTo>
                    <a:pt x="24" y="148"/>
                  </a:lnTo>
                  <a:lnTo>
                    <a:pt x="26" y="152"/>
                  </a:lnTo>
                  <a:lnTo>
                    <a:pt x="32" y="154"/>
                  </a:lnTo>
                  <a:lnTo>
                    <a:pt x="40" y="158"/>
                  </a:lnTo>
                  <a:lnTo>
                    <a:pt x="48" y="160"/>
                  </a:lnTo>
                  <a:lnTo>
                    <a:pt x="50" y="162"/>
                  </a:lnTo>
                  <a:lnTo>
                    <a:pt x="52" y="162"/>
                  </a:lnTo>
                  <a:lnTo>
                    <a:pt x="58" y="166"/>
                  </a:lnTo>
                  <a:lnTo>
                    <a:pt x="62" y="168"/>
                  </a:lnTo>
                  <a:lnTo>
                    <a:pt x="66" y="174"/>
                  </a:lnTo>
                  <a:lnTo>
                    <a:pt x="68" y="178"/>
                  </a:lnTo>
                  <a:lnTo>
                    <a:pt x="70" y="186"/>
                  </a:lnTo>
                  <a:lnTo>
                    <a:pt x="76" y="184"/>
                  </a:lnTo>
                  <a:lnTo>
                    <a:pt x="90" y="182"/>
                  </a:lnTo>
                  <a:lnTo>
                    <a:pt x="110" y="178"/>
                  </a:lnTo>
                  <a:lnTo>
                    <a:pt x="130" y="170"/>
                  </a:lnTo>
                  <a:lnTo>
                    <a:pt x="146" y="162"/>
                  </a:lnTo>
                  <a:lnTo>
                    <a:pt x="148" y="162"/>
                  </a:lnTo>
                  <a:lnTo>
                    <a:pt x="150" y="162"/>
                  </a:lnTo>
                  <a:lnTo>
                    <a:pt x="154" y="162"/>
                  </a:lnTo>
                  <a:lnTo>
                    <a:pt x="160" y="162"/>
                  </a:lnTo>
                  <a:lnTo>
                    <a:pt x="164" y="162"/>
                  </a:lnTo>
                  <a:lnTo>
                    <a:pt x="170" y="164"/>
                  </a:lnTo>
                  <a:lnTo>
                    <a:pt x="174" y="168"/>
                  </a:lnTo>
                  <a:lnTo>
                    <a:pt x="176" y="170"/>
                  </a:lnTo>
                  <a:lnTo>
                    <a:pt x="178" y="172"/>
                  </a:lnTo>
                  <a:lnTo>
                    <a:pt x="180" y="172"/>
                  </a:lnTo>
                  <a:lnTo>
                    <a:pt x="182" y="172"/>
                  </a:lnTo>
                  <a:lnTo>
                    <a:pt x="184" y="170"/>
                  </a:lnTo>
                  <a:lnTo>
                    <a:pt x="186" y="168"/>
                  </a:lnTo>
                  <a:lnTo>
                    <a:pt x="188" y="168"/>
                  </a:lnTo>
                  <a:lnTo>
                    <a:pt x="190" y="170"/>
                  </a:lnTo>
                  <a:lnTo>
                    <a:pt x="192" y="172"/>
                  </a:lnTo>
                  <a:lnTo>
                    <a:pt x="194" y="172"/>
                  </a:lnTo>
                  <a:lnTo>
                    <a:pt x="198" y="170"/>
                  </a:lnTo>
                  <a:lnTo>
                    <a:pt x="202" y="168"/>
                  </a:lnTo>
                  <a:lnTo>
                    <a:pt x="208" y="164"/>
                  </a:lnTo>
                  <a:lnTo>
                    <a:pt x="210" y="162"/>
                  </a:lnTo>
                  <a:lnTo>
                    <a:pt x="210" y="160"/>
                  </a:lnTo>
                  <a:lnTo>
                    <a:pt x="210" y="158"/>
                  </a:lnTo>
                  <a:lnTo>
                    <a:pt x="210" y="156"/>
                  </a:lnTo>
                  <a:lnTo>
                    <a:pt x="208" y="154"/>
                  </a:lnTo>
                  <a:lnTo>
                    <a:pt x="204" y="154"/>
                  </a:lnTo>
                  <a:lnTo>
                    <a:pt x="198" y="154"/>
                  </a:lnTo>
                  <a:lnTo>
                    <a:pt x="198" y="152"/>
                  </a:lnTo>
                  <a:lnTo>
                    <a:pt x="196" y="152"/>
                  </a:lnTo>
                  <a:lnTo>
                    <a:pt x="194" y="150"/>
                  </a:lnTo>
                  <a:lnTo>
                    <a:pt x="194" y="148"/>
                  </a:lnTo>
                  <a:lnTo>
                    <a:pt x="196" y="146"/>
                  </a:lnTo>
                  <a:lnTo>
                    <a:pt x="200" y="144"/>
                  </a:lnTo>
                  <a:lnTo>
                    <a:pt x="204" y="144"/>
                  </a:lnTo>
                  <a:lnTo>
                    <a:pt x="208" y="142"/>
                  </a:lnTo>
                  <a:lnTo>
                    <a:pt x="212" y="142"/>
                  </a:lnTo>
                  <a:lnTo>
                    <a:pt x="218" y="140"/>
                  </a:lnTo>
                  <a:lnTo>
                    <a:pt x="222" y="142"/>
                  </a:lnTo>
                  <a:lnTo>
                    <a:pt x="226" y="142"/>
                  </a:lnTo>
                  <a:lnTo>
                    <a:pt x="228" y="142"/>
                  </a:lnTo>
                  <a:lnTo>
                    <a:pt x="230" y="140"/>
                  </a:lnTo>
                  <a:lnTo>
                    <a:pt x="232" y="138"/>
                  </a:lnTo>
                  <a:lnTo>
                    <a:pt x="232" y="134"/>
                  </a:lnTo>
                  <a:lnTo>
                    <a:pt x="232" y="132"/>
                  </a:lnTo>
                  <a:lnTo>
                    <a:pt x="230" y="128"/>
                  </a:lnTo>
                  <a:lnTo>
                    <a:pt x="226" y="126"/>
                  </a:lnTo>
                  <a:lnTo>
                    <a:pt x="220" y="124"/>
                  </a:lnTo>
                  <a:lnTo>
                    <a:pt x="216" y="122"/>
                  </a:lnTo>
                  <a:lnTo>
                    <a:pt x="210" y="118"/>
                  </a:lnTo>
                  <a:lnTo>
                    <a:pt x="202" y="116"/>
                  </a:lnTo>
                  <a:lnTo>
                    <a:pt x="186" y="114"/>
                  </a:lnTo>
                  <a:lnTo>
                    <a:pt x="184" y="110"/>
                  </a:lnTo>
                  <a:lnTo>
                    <a:pt x="178" y="98"/>
                  </a:lnTo>
                  <a:lnTo>
                    <a:pt x="174" y="78"/>
                  </a:lnTo>
                  <a:lnTo>
                    <a:pt x="174" y="52"/>
                  </a:lnTo>
                  <a:lnTo>
                    <a:pt x="172" y="48"/>
                  </a:lnTo>
                  <a:lnTo>
                    <a:pt x="170" y="38"/>
                  </a:lnTo>
                  <a:lnTo>
                    <a:pt x="166" y="28"/>
                  </a:lnTo>
                  <a:lnTo>
                    <a:pt x="160" y="20"/>
                  </a:lnTo>
                  <a:lnTo>
                    <a:pt x="150" y="18"/>
                  </a:lnTo>
                  <a:lnTo>
                    <a:pt x="148" y="20"/>
                  </a:lnTo>
                  <a:lnTo>
                    <a:pt x="146" y="24"/>
                  </a:lnTo>
                  <a:lnTo>
                    <a:pt x="142" y="28"/>
                  </a:lnTo>
                  <a:lnTo>
                    <a:pt x="140" y="32"/>
                  </a:lnTo>
                  <a:lnTo>
                    <a:pt x="140" y="36"/>
                  </a:lnTo>
                  <a:lnTo>
                    <a:pt x="140" y="42"/>
                  </a:lnTo>
                  <a:lnTo>
                    <a:pt x="126" y="24"/>
                  </a:lnTo>
                  <a:lnTo>
                    <a:pt x="126" y="22"/>
                  </a:lnTo>
                  <a:lnTo>
                    <a:pt x="124" y="22"/>
                  </a:lnTo>
                  <a:lnTo>
                    <a:pt x="122" y="20"/>
                  </a:lnTo>
                  <a:lnTo>
                    <a:pt x="120" y="18"/>
                  </a:lnTo>
                  <a:lnTo>
                    <a:pt x="118" y="16"/>
                  </a:lnTo>
                  <a:lnTo>
                    <a:pt x="116" y="18"/>
                  </a:lnTo>
                  <a:lnTo>
                    <a:pt x="112" y="20"/>
                  </a:lnTo>
                  <a:lnTo>
                    <a:pt x="110" y="24"/>
                  </a:lnTo>
                  <a:lnTo>
                    <a:pt x="108" y="28"/>
                  </a:lnTo>
                  <a:lnTo>
                    <a:pt x="106" y="30"/>
                  </a:lnTo>
                  <a:lnTo>
                    <a:pt x="104" y="32"/>
                  </a:lnTo>
                  <a:lnTo>
                    <a:pt x="100" y="30"/>
                  </a:lnTo>
                  <a:lnTo>
                    <a:pt x="98" y="26"/>
                  </a:lnTo>
                  <a:lnTo>
                    <a:pt x="96" y="20"/>
                  </a:lnTo>
                  <a:lnTo>
                    <a:pt x="94" y="16"/>
                  </a:lnTo>
                  <a:lnTo>
                    <a:pt x="90" y="12"/>
                  </a:lnTo>
                  <a:lnTo>
                    <a:pt x="88" y="8"/>
                  </a:lnTo>
                  <a:lnTo>
                    <a:pt x="86" y="6"/>
                  </a:lnTo>
                  <a:lnTo>
                    <a:pt x="84" y="6"/>
                  </a:lnTo>
                  <a:lnTo>
                    <a:pt x="82" y="8"/>
                  </a:lnTo>
                  <a:lnTo>
                    <a:pt x="80" y="10"/>
                  </a:lnTo>
                  <a:lnTo>
                    <a:pt x="80" y="16"/>
                  </a:lnTo>
                  <a:lnTo>
                    <a:pt x="80" y="20"/>
                  </a:lnTo>
                  <a:lnTo>
                    <a:pt x="80" y="24"/>
                  </a:lnTo>
                  <a:lnTo>
                    <a:pt x="80" y="28"/>
                  </a:lnTo>
                  <a:lnTo>
                    <a:pt x="78" y="32"/>
                  </a:lnTo>
                  <a:lnTo>
                    <a:pt x="76" y="34"/>
                  </a:lnTo>
                  <a:lnTo>
                    <a:pt x="74" y="34"/>
                  </a:lnTo>
                  <a:lnTo>
                    <a:pt x="70" y="34"/>
                  </a:lnTo>
                  <a:lnTo>
                    <a:pt x="66" y="32"/>
                  </a:lnTo>
                  <a:lnTo>
                    <a:pt x="64" y="28"/>
                  </a:lnTo>
                  <a:lnTo>
                    <a:pt x="62" y="24"/>
                  </a:lnTo>
                  <a:lnTo>
                    <a:pt x="62" y="18"/>
                  </a:lnTo>
                  <a:lnTo>
                    <a:pt x="62" y="14"/>
                  </a:lnTo>
                  <a:lnTo>
                    <a:pt x="64" y="10"/>
                  </a:lnTo>
                  <a:lnTo>
                    <a:pt x="64" y="6"/>
                  </a:lnTo>
                  <a:lnTo>
                    <a:pt x="64" y="4"/>
                  </a:lnTo>
                  <a:lnTo>
                    <a:pt x="62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0" y="2"/>
                  </a:lnTo>
                  <a:lnTo>
                    <a:pt x="40" y="8"/>
                  </a:lnTo>
                  <a:lnTo>
                    <a:pt x="26" y="16"/>
                  </a:lnTo>
                  <a:lnTo>
                    <a:pt x="14" y="24"/>
                  </a:lnTo>
                  <a:lnTo>
                    <a:pt x="8" y="36"/>
                  </a:lnTo>
                  <a:lnTo>
                    <a:pt x="8" y="40"/>
                  </a:lnTo>
                  <a:lnTo>
                    <a:pt x="8" y="44"/>
                  </a:lnTo>
                  <a:lnTo>
                    <a:pt x="6" y="48"/>
                  </a:lnTo>
                  <a:lnTo>
                    <a:pt x="6" y="52"/>
                  </a:lnTo>
                  <a:lnTo>
                    <a:pt x="2" y="56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4"/>
                  </a:lnTo>
                  <a:lnTo>
                    <a:pt x="16" y="74"/>
                  </a:lnTo>
                  <a:lnTo>
                    <a:pt x="24" y="74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20" name="Freeform 354"/>
            <p:cNvSpPr>
              <a:spLocks/>
            </p:cNvSpPr>
            <p:nvPr/>
          </p:nvSpPr>
          <p:spPr bwMode="gray">
            <a:xfrm>
              <a:off x="3957" y="1494"/>
              <a:ext cx="118" cy="90"/>
            </a:xfrm>
            <a:custGeom>
              <a:avLst/>
              <a:gdLst>
                <a:gd name="T0" fmla="*/ 58 w 118"/>
                <a:gd name="T1" fmla="*/ 22 h 90"/>
                <a:gd name="T2" fmla="*/ 44 w 118"/>
                <a:gd name="T3" fmla="*/ 40 h 90"/>
                <a:gd name="T4" fmla="*/ 26 w 118"/>
                <a:gd name="T5" fmla="*/ 60 h 90"/>
                <a:gd name="T6" fmla="*/ 14 w 118"/>
                <a:gd name="T7" fmla="*/ 66 h 90"/>
                <a:gd name="T8" fmla="*/ 8 w 118"/>
                <a:gd name="T9" fmla="*/ 68 h 90"/>
                <a:gd name="T10" fmla="*/ 2 w 118"/>
                <a:gd name="T11" fmla="*/ 68 h 90"/>
                <a:gd name="T12" fmla="*/ 0 w 118"/>
                <a:gd name="T13" fmla="*/ 72 h 90"/>
                <a:gd name="T14" fmla="*/ 2 w 118"/>
                <a:gd name="T15" fmla="*/ 76 h 90"/>
                <a:gd name="T16" fmla="*/ 10 w 118"/>
                <a:gd name="T17" fmla="*/ 84 h 90"/>
                <a:gd name="T18" fmla="*/ 28 w 118"/>
                <a:gd name="T19" fmla="*/ 90 h 90"/>
                <a:gd name="T20" fmla="*/ 40 w 118"/>
                <a:gd name="T21" fmla="*/ 86 h 90"/>
                <a:gd name="T22" fmla="*/ 44 w 118"/>
                <a:gd name="T23" fmla="*/ 88 h 90"/>
                <a:gd name="T24" fmla="*/ 50 w 118"/>
                <a:gd name="T25" fmla="*/ 90 h 90"/>
                <a:gd name="T26" fmla="*/ 58 w 118"/>
                <a:gd name="T27" fmla="*/ 88 h 90"/>
                <a:gd name="T28" fmla="*/ 62 w 118"/>
                <a:gd name="T29" fmla="*/ 82 h 90"/>
                <a:gd name="T30" fmla="*/ 70 w 118"/>
                <a:gd name="T31" fmla="*/ 74 h 90"/>
                <a:gd name="T32" fmla="*/ 76 w 118"/>
                <a:gd name="T33" fmla="*/ 64 h 90"/>
                <a:gd name="T34" fmla="*/ 78 w 118"/>
                <a:gd name="T35" fmla="*/ 58 h 90"/>
                <a:gd name="T36" fmla="*/ 84 w 118"/>
                <a:gd name="T37" fmla="*/ 62 h 90"/>
                <a:gd name="T38" fmla="*/ 92 w 118"/>
                <a:gd name="T39" fmla="*/ 64 h 90"/>
                <a:gd name="T40" fmla="*/ 102 w 118"/>
                <a:gd name="T41" fmla="*/ 56 h 90"/>
                <a:gd name="T42" fmla="*/ 104 w 118"/>
                <a:gd name="T43" fmla="*/ 54 h 90"/>
                <a:gd name="T44" fmla="*/ 106 w 118"/>
                <a:gd name="T45" fmla="*/ 48 h 90"/>
                <a:gd name="T46" fmla="*/ 106 w 118"/>
                <a:gd name="T47" fmla="*/ 44 h 90"/>
                <a:gd name="T48" fmla="*/ 104 w 118"/>
                <a:gd name="T49" fmla="*/ 42 h 90"/>
                <a:gd name="T50" fmla="*/ 106 w 118"/>
                <a:gd name="T51" fmla="*/ 38 h 90"/>
                <a:gd name="T52" fmla="*/ 110 w 118"/>
                <a:gd name="T53" fmla="*/ 30 h 90"/>
                <a:gd name="T54" fmla="*/ 108 w 118"/>
                <a:gd name="T55" fmla="*/ 26 h 90"/>
                <a:gd name="T56" fmla="*/ 108 w 118"/>
                <a:gd name="T57" fmla="*/ 22 h 90"/>
                <a:gd name="T58" fmla="*/ 112 w 118"/>
                <a:gd name="T59" fmla="*/ 16 h 90"/>
                <a:gd name="T60" fmla="*/ 116 w 118"/>
                <a:gd name="T61" fmla="*/ 14 h 90"/>
                <a:gd name="T62" fmla="*/ 116 w 118"/>
                <a:gd name="T63" fmla="*/ 12 h 90"/>
                <a:gd name="T64" fmla="*/ 110 w 118"/>
                <a:gd name="T65" fmla="*/ 6 h 90"/>
                <a:gd name="T66" fmla="*/ 104 w 118"/>
                <a:gd name="T67" fmla="*/ 2 h 90"/>
                <a:gd name="T68" fmla="*/ 100 w 118"/>
                <a:gd name="T69" fmla="*/ 0 h 90"/>
                <a:gd name="T70" fmla="*/ 84 w 118"/>
                <a:gd name="T71" fmla="*/ 12 h 90"/>
                <a:gd name="T72" fmla="*/ 76 w 118"/>
                <a:gd name="T73" fmla="*/ 12 h 90"/>
                <a:gd name="T74" fmla="*/ 64 w 118"/>
                <a:gd name="T75" fmla="*/ 16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18"/>
                <a:gd name="T115" fmla="*/ 0 h 90"/>
                <a:gd name="T116" fmla="*/ 118 w 118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18" h="90">
                  <a:moveTo>
                    <a:pt x="60" y="20"/>
                  </a:moveTo>
                  <a:lnTo>
                    <a:pt x="58" y="22"/>
                  </a:lnTo>
                  <a:lnTo>
                    <a:pt x="52" y="30"/>
                  </a:lnTo>
                  <a:lnTo>
                    <a:pt x="44" y="40"/>
                  </a:lnTo>
                  <a:lnTo>
                    <a:pt x="36" y="52"/>
                  </a:lnTo>
                  <a:lnTo>
                    <a:pt x="26" y="60"/>
                  </a:lnTo>
                  <a:lnTo>
                    <a:pt x="18" y="66"/>
                  </a:lnTo>
                  <a:lnTo>
                    <a:pt x="14" y="66"/>
                  </a:lnTo>
                  <a:lnTo>
                    <a:pt x="12" y="68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2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6" y="82"/>
                  </a:lnTo>
                  <a:lnTo>
                    <a:pt x="10" y="84"/>
                  </a:lnTo>
                  <a:lnTo>
                    <a:pt x="18" y="88"/>
                  </a:lnTo>
                  <a:lnTo>
                    <a:pt x="28" y="90"/>
                  </a:lnTo>
                  <a:lnTo>
                    <a:pt x="40" y="84"/>
                  </a:lnTo>
                  <a:lnTo>
                    <a:pt x="40" y="86"/>
                  </a:lnTo>
                  <a:lnTo>
                    <a:pt x="42" y="86"/>
                  </a:lnTo>
                  <a:lnTo>
                    <a:pt x="44" y="88"/>
                  </a:lnTo>
                  <a:lnTo>
                    <a:pt x="46" y="90"/>
                  </a:lnTo>
                  <a:lnTo>
                    <a:pt x="50" y="90"/>
                  </a:lnTo>
                  <a:lnTo>
                    <a:pt x="56" y="88"/>
                  </a:lnTo>
                  <a:lnTo>
                    <a:pt x="58" y="88"/>
                  </a:lnTo>
                  <a:lnTo>
                    <a:pt x="60" y="86"/>
                  </a:lnTo>
                  <a:lnTo>
                    <a:pt x="62" y="82"/>
                  </a:lnTo>
                  <a:lnTo>
                    <a:pt x="66" y="78"/>
                  </a:lnTo>
                  <a:lnTo>
                    <a:pt x="70" y="74"/>
                  </a:lnTo>
                  <a:lnTo>
                    <a:pt x="72" y="68"/>
                  </a:lnTo>
                  <a:lnTo>
                    <a:pt x="76" y="64"/>
                  </a:lnTo>
                  <a:lnTo>
                    <a:pt x="78" y="58"/>
                  </a:lnTo>
                  <a:lnTo>
                    <a:pt x="80" y="60"/>
                  </a:lnTo>
                  <a:lnTo>
                    <a:pt x="84" y="62"/>
                  </a:lnTo>
                  <a:lnTo>
                    <a:pt x="88" y="64"/>
                  </a:lnTo>
                  <a:lnTo>
                    <a:pt x="92" y="64"/>
                  </a:lnTo>
                  <a:lnTo>
                    <a:pt x="98" y="62"/>
                  </a:lnTo>
                  <a:lnTo>
                    <a:pt x="102" y="56"/>
                  </a:lnTo>
                  <a:lnTo>
                    <a:pt x="104" y="54"/>
                  </a:lnTo>
                  <a:lnTo>
                    <a:pt x="106" y="52"/>
                  </a:lnTo>
                  <a:lnTo>
                    <a:pt x="106" y="48"/>
                  </a:lnTo>
                  <a:lnTo>
                    <a:pt x="106" y="46"/>
                  </a:lnTo>
                  <a:lnTo>
                    <a:pt x="106" y="44"/>
                  </a:lnTo>
                  <a:lnTo>
                    <a:pt x="102" y="42"/>
                  </a:lnTo>
                  <a:lnTo>
                    <a:pt x="104" y="42"/>
                  </a:lnTo>
                  <a:lnTo>
                    <a:pt x="104" y="40"/>
                  </a:lnTo>
                  <a:lnTo>
                    <a:pt x="106" y="38"/>
                  </a:lnTo>
                  <a:lnTo>
                    <a:pt x="108" y="34"/>
                  </a:lnTo>
                  <a:lnTo>
                    <a:pt x="110" y="30"/>
                  </a:lnTo>
                  <a:lnTo>
                    <a:pt x="110" y="28"/>
                  </a:lnTo>
                  <a:lnTo>
                    <a:pt x="108" y="26"/>
                  </a:lnTo>
                  <a:lnTo>
                    <a:pt x="108" y="22"/>
                  </a:lnTo>
                  <a:lnTo>
                    <a:pt x="110" y="20"/>
                  </a:lnTo>
                  <a:lnTo>
                    <a:pt x="112" y="16"/>
                  </a:lnTo>
                  <a:lnTo>
                    <a:pt x="114" y="14"/>
                  </a:lnTo>
                  <a:lnTo>
                    <a:pt x="116" y="14"/>
                  </a:lnTo>
                  <a:lnTo>
                    <a:pt x="118" y="12"/>
                  </a:lnTo>
                  <a:lnTo>
                    <a:pt x="116" y="12"/>
                  </a:lnTo>
                  <a:lnTo>
                    <a:pt x="114" y="10"/>
                  </a:lnTo>
                  <a:lnTo>
                    <a:pt x="110" y="6"/>
                  </a:lnTo>
                  <a:lnTo>
                    <a:pt x="108" y="4"/>
                  </a:lnTo>
                  <a:lnTo>
                    <a:pt x="104" y="2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86" y="12"/>
                  </a:lnTo>
                  <a:lnTo>
                    <a:pt x="84" y="12"/>
                  </a:lnTo>
                  <a:lnTo>
                    <a:pt x="82" y="12"/>
                  </a:lnTo>
                  <a:lnTo>
                    <a:pt x="76" y="12"/>
                  </a:lnTo>
                  <a:lnTo>
                    <a:pt x="70" y="14"/>
                  </a:lnTo>
                  <a:lnTo>
                    <a:pt x="64" y="16"/>
                  </a:lnTo>
                  <a:lnTo>
                    <a:pt x="60" y="2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21" name="Freeform 355"/>
            <p:cNvSpPr>
              <a:spLocks/>
            </p:cNvSpPr>
            <p:nvPr/>
          </p:nvSpPr>
          <p:spPr bwMode="gray">
            <a:xfrm>
              <a:off x="4069" y="1454"/>
              <a:ext cx="22" cy="28"/>
            </a:xfrm>
            <a:custGeom>
              <a:avLst/>
              <a:gdLst>
                <a:gd name="T0" fmla="*/ 16 w 22"/>
                <a:gd name="T1" fmla="*/ 2 h 28"/>
                <a:gd name="T2" fmla="*/ 14 w 22"/>
                <a:gd name="T3" fmla="*/ 2 h 28"/>
                <a:gd name="T4" fmla="*/ 14 w 22"/>
                <a:gd name="T5" fmla="*/ 2 h 28"/>
                <a:gd name="T6" fmla="*/ 12 w 22"/>
                <a:gd name="T7" fmla="*/ 0 h 28"/>
                <a:gd name="T8" fmla="*/ 10 w 22"/>
                <a:gd name="T9" fmla="*/ 0 h 28"/>
                <a:gd name="T10" fmla="*/ 6 w 22"/>
                <a:gd name="T11" fmla="*/ 0 h 28"/>
                <a:gd name="T12" fmla="*/ 4 w 22"/>
                <a:gd name="T13" fmla="*/ 2 h 28"/>
                <a:gd name="T14" fmla="*/ 2 w 22"/>
                <a:gd name="T15" fmla="*/ 4 h 28"/>
                <a:gd name="T16" fmla="*/ 2 w 22"/>
                <a:gd name="T17" fmla="*/ 8 h 28"/>
                <a:gd name="T18" fmla="*/ 0 w 22"/>
                <a:gd name="T19" fmla="*/ 12 h 28"/>
                <a:gd name="T20" fmla="*/ 2 w 22"/>
                <a:gd name="T21" fmla="*/ 20 h 28"/>
                <a:gd name="T22" fmla="*/ 2 w 22"/>
                <a:gd name="T23" fmla="*/ 20 h 28"/>
                <a:gd name="T24" fmla="*/ 4 w 22"/>
                <a:gd name="T25" fmla="*/ 22 h 28"/>
                <a:gd name="T26" fmla="*/ 6 w 22"/>
                <a:gd name="T27" fmla="*/ 24 h 28"/>
                <a:gd name="T28" fmla="*/ 10 w 22"/>
                <a:gd name="T29" fmla="*/ 26 h 28"/>
                <a:gd name="T30" fmla="*/ 14 w 22"/>
                <a:gd name="T31" fmla="*/ 26 h 28"/>
                <a:gd name="T32" fmla="*/ 16 w 22"/>
                <a:gd name="T33" fmla="*/ 28 h 28"/>
                <a:gd name="T34" fmla="*/ 20 w 22"/>
                <a:gd name="T35" fmla="*/ 26 h 28"/>
                <a:gd name="T36" fmla="*/ 22 w 22"/>
                <a:gd name="T37" fmla="*/ 24 h 28"/>
                <a:gd name="T38" fmla="*/ 22 w 22"/>
                <a:gd name="T39" fmla="*/ 20 h 28"/>
                <a:gd name="T40" fmla="*/ 22 w 22"/>
                <a:gd name="T41" fmla="*/ 14 h 28"/>
                <a:gd name="T42" fmla="*/ 22 w 22"/>
                <a:gd name="T43" fmla="*/ 10 h 28"/>
                <a:gd name="T44" fmla="*/ 20 w 22"/>
                <a:gd name="T45" fmla="*/ 6 h 28"/>
                <a:gd name="T46" fmla="*/ 18 w 22"/>
                <a:gd name="T47" fmla="*/ 4 h 28"/>
                <a:gd name="T48" fmla="*/ 16 w 22"/>
                <a:gd name="T49" fmla="*/ 2 h 28"/>
                <a:gd name="T50" fmla="*/ 16 w 22"/>
                <a:gd name="T51" fmla="*/ 2 h 28"/>
                <a:gd name="T52" fmla="*/ 16 w 22"/>
                <a:gd name="T53" fmla="*/ 2 h 2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2"/>
                <a:gd name="T82" fmla="*/ 0 h 28"/>
                <a:gd name="T83" fmla="*/ 22 w 22"/>
                <a:gd name="T84" fmla="*/ 28 h 2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2" h="28">
                  <a:moveTo>
                    <a:pt x="16" y="2"/>
                  </a:moveTo>
                  <a:lnTo>
                    <a:pt x="14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6" y="24"/>
                  </a:lnTo>
                  <a:lnTo>
                    <a:pt x="10" y="26"/>
                  </a:lnTo>
                  <a:lnTo>
                    <a:pt x="14" y="26"/>
                  </a:lnTo>
                  <a:lnTo>
                    <a:pt x="16" y="28"/>
                  </a:lnTo>
                  <a:lnTo>
                    <a:pt x="20" y="26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6" y="2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22" name="Freeform 356"/>
            <p:cNvSpPr>
              <a:spLocks/>
            </p:cNvSpPr>
            <p:nvPr/>
          </p:nvSpPr>
          <p:spPr bwMode="gray">
            <a:xfrm>
              <a:off x="4095" y="1416"/>
              <a:ext cx="68" cy="42"/>
            </a:xfrm>
            <a:custGeom>
              <a:avLst/>
              <a:gdLst>
                <a:gd name="T0" fmla="*/ 12 w 68"/>
                <a:gd name="T1" fmla="*/ 12 h 42"/>
                <a:gd name="T2" fmla="*/ 12 w 68"/>
                <a:gd name="T3" fmla="*/ 12 h 42"/>
                <a:gd name="T4" fmla="*/ 10 w 68"/>
                <a:gd name="T5" fmla="*/ 14 h 42"/>
                <a:gd name="T6" fmla="*/ 8 w 68"/>
                <a:gd name="T7" fmla="*/ 14 h 42"/>
                <a:gd name="T8" fmla="*/ 4 w 68"/>
                <a:gd name="T9" fmla="*/ 18 h 42"/>
                <a:gd name="T10" fmla="*/ 2 w 68"/>
                <a:gd name="T11" fmla="*/ 20 h 42"/>
                <a:gd name="T12" fmla="*/ 0 w 68"/>
                <a:gd name="T13" fmla="*/ 24 h 42"/>
                <a:gd name="T14" fmla="*/ 0 w 68"/>
                <a:gd name="T15" fmla="*/ 26 h 42"/>
                <a:gd name="T16" fmla="*/ 2 w 68"/>
                <a:gd name="T17" fmla="*/ 30 h 42"/>
                <a:gd name="T18" fmla="*/ 4 w 68"/>
                <a:gd name="T19" fmla="*/ 34 h 42"/>
                <a:gd name="T20" fmla="*/ 10 w 68"/>
                <a:gd name="T21" fmla="*/ 36 h 42"/>
                <a:gd name="T22" fmla="*/ 12 w 68"/>
                <a:gd name="T23" fmla="*/ 36 h 42"/>
                <a:gd name="T24" fmla="*/ 12 w 68"/>
                <a:gd name="T25" fmla="*/ 34 h 42"/>
                <a:gd name="T26" fmla="*/ 16 w 68"/>
                <a:gd name="T27" fmla="*/ 30 h 42"/>
                <a:gd name="T28" fmla="*/ 18 w 68"/>
                <a:gd name="T29" fmla="*/ 28 h 42"/>
                <a:gd name="T30" fmla="*/ 22 w 68"/>
                <a:gd name="T31" fmla="*/ 26 h 42"/>
                <a:gd name="T32" fmla="*/ 26 w 68"/>
                <a:gd name="T33" fmla="*/ 28 h 42"/>
                <a:gd name="T34" fmla="*/ 30 w 68"/>
                <a:gd name="T35" fmla="*/ 32 h 42"/>
                <a:gd name="T36" fmla="*/ 32 w 68"/>
                <a:gd name="T37" fmla="*/ 34 h 42"/>
                <a:gd name="T38" fmla="*/ 36 w 68"/>
                <a:gd name="T39" fmla="*/ 38 h 42"/>
                <a:gd name="T40" fmla="*/ 42 w 68"/>
                <a:gd name="T41" fmla="*/ 42 h 42"/>
                <a:gd name="T42" fmla="*/ 52 w 68"/>
                <a:gd name="T43" fmla="*/ 40 h 42"/>
                <a:gd name="T44" fmla="*/ 62 w 68"/>
                <a:gd name="T45" fmla="*/ 32 h 42"/>
                <a:gd name="T46" fmla="*/ 62 w 68"/>
                <a:gd name="T47" fmla="*/ 32 h 42"/>
                <a:gd name="T48" fmla="*/ 64 w 68"/>
                <a:gd name="T49" fmla="*/ 30 h 42"/>
                <a:gd name="T50" fmla="*/ 66 w 68"/>
                <a:gd name="T51" fmla="*/ 28 h 42"/>
                <a:gd name="T52" fmla="*/ 68 w 68"/>
                <a:gd name="T53" fmla="*/ 26 h 42"/>
                <a:gd name="T54" fmla="*/ 68 w 68"/>
                <a:gd name="T55" fmla="*/ 22 h 42"/>
                <a:gd name="T56" fmla="*/ 66 w 68"/>
                <a:gd name="T57" fmla="*/ 20 h 42"/>
                <a:gd name="T58" fmla="*/ 62 w 68"/>
                <a:gd name="T59" fmla="*/ 16 h 42"/>
                <a:gd name="T60" fmla="*/ 58 w 68"/>
                <a:gd name="T61" fmla="*/ 14 h 42"/>
                <a:gd name="T62" fmla="*/ 40 w 68"/>
                <a:gd name="T63" fmla="*/ 2 h 42"/>
                <a:gd name="T64" fmla="*/ 38 w 68"/>
                <a:gd name="T65" fmla="*/ 2 h 42"/>
                <a:gd name="T66" fmla="*/ 36 w 68"/>
                <a:gd name="T67" fmla="*/ 2 h 42"/>
                <a:gd name="T68" fmla="*/ 32 w 68"/>
                <a:gd name="T69" fmla="*/ 0 h 42"/>
                <a:gd name="T70" fmla="*/ 28 w 68"/>
                <a:gd name="T71" fmla="*/ 0 h 42"/>
                <a:gd name="T72" fmla="*/ 24 w 68"/>
                <a:gd name="T73" fmla="*/ 2 h 42"/>
                <a:gd name="T74" fmla="*/ 18 w 68"/>
                <a:gd name="T75" fmla="*/ 6 h 42"/>
                <a:gd name="T76" fmla="*/ 12 w 68"/>
                <a:gd name="T77" fmla="*/ 12 h 4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"/>
                <a:gd name="T118" fmla="*/ 0 h 42"/>
                <a:gd name="T119" fmla="*/ 68 w 68"/>
                <a:gd name="T120" fmla="*/ 42 h 4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" h="42">
                  <a:moveTo>
                    <a:pt x="12" y="12"/>
                  </a:moveTo>
                  <a:lnTo>
                    <a:pt x="12" y="12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30"/>
                  </a:lnTo>
                  <a:lnTo>
                    <a:pt x="4" y="34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6" y="30"/>
                  </a:lnTo>
                  <a:lnTo>
                    <a:pt x="18" y="28"/>
                  </a:lnTo>
                  <a:lnTo>
                    <a:pt x="22" y="26"/>
                  </a:lnTo>
                  <a:lnTo>
                    <a:pt x="26" y="28"/>
                  </a:lnTo>
                  <a:lnTo>
                    <a:pt x="30" y="32"/>
                  </a:lnTo>
                  <a:lnTo>
                    <a:pt x="32" y="34"/>
                  </a:lnTo>
                  <a:lnTo>
                    <a:pt x="36" y="38"/>
                  </a:lnTo>
                  <a:lnTo>
                    <a:pt x="42" y="42"/>
                  </a:lnTo>
                  <a:lnTo>
                    <a:pt x="52" y="40"/>
                  </a:lnTo>
                  <a:lnTo>
                    <a:pt x="62" y="32"/>
                  </a:lnTo>
                  <a:lnTo>
                    <a:pt x="64" y="30"/>
                  </a:lnTo>
                  <a:lnTo>
                    <a:pt x="66" y="28"/>
                  </a:lnTo>
                  <a:lnTo>
                    <a:pt x="68" y="26"/>
                  </a:lnTo>
                  <a:lnTo>
                    <a:pt x="68" y="22"/>
                  </a:lnTo>
                  <a:lnTo>
                    <a:pt x="66" y="20"/>
                  </a:lnTo>
                  <a:lnTo>
                    <a:pt x="62" y="16"/>
                  </a:lnTo>
                  <a:lnTo>
                    <a:pt x="58" y="14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2"/>
                  </a:lnTo>
                  <a:lnTo>
                    <a:pt x="18" y="6"/>
                  </a:lnTo>
                  <a:lnTo>
                    <a:pt x="12" y="12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23" name="Freeform 357"/>
            <p:cNvSpPr>
              <a:spLocks/>
            </p:cNvSpPr>
            <p:nvPr/>
          </p:nvSpPr>
          <p:spPr bwMode="gray">
            <a:xfrm>
              <a:off x="4095" y="1470"/>
              <a:ext cx="58" cy="34"/>
            </a:xfrm>
            <a:custGeom>
              <a:avLst/>
              <a:gdLst>
                <a:gd name="T0" fmla="*/ 12 w 58"/>
                <a:gd name="T1" fmla="*/ 0 h 34"/>
                <a:gd name="T2" fmla="*/ 10 w 58"/>
                <a:gd name="T3" fmla="*/ 2 h 34"/>
                <a:gd name="T4" fmla="*/ 4 w 58"/>
                <a:gd name="T5" fmla="*/ 8 h 34"/>
                <a:gd name="T6" fmla="*/ 0 w 58"/>
                <a:gd name="T7" fmla="*/ 16 h 34"/>
                <a:gd name="T8" fmla="*/ 0 w 58"/>
                <a:gd name="T9" fmla="*/ 26 h 34"/>
                <a:gd name="T10" fmla="*/ 6 w 58"/>
                <a:gd name="T11" fmla="*/ 34 h 34"/>
                <a:gd name="T12" fmla="*/ 8 w 58"/>
                <a:gd name="T13" fmla="*/ 34 h 34"/>
                <a:gd name="T14" fmla="*/ 12 w 58"/>
                <a:gd name="T15" fmla="*/ 34 h 34"/>
                <a:gd name="T16" fmla="*/ 18 w 58"/>
                <a:gd name="T17" fmla="*/ 34 h 34"/>
                <a:gd name="T18" fmla="*/ 24 w 58"/>
                <a:gd name="T19" fmla="*/ 34 h 34"/>
                <a:gd name="T20" fmla="*/ 32 w 58"/>
                <a:gd name="T21" fmla="*/ 32 h 34"/>
                <a:gd name="T22" fmla="*/ 34 w 58"/>
                <a:gd name="T23" fmla="*/ 30 h 34"/>
                <a:gd name="T24" fmla="*/ 38 w 58"/>
                <a:gd name="T25" fmla="*/ 28 h 34"/>
                <a:gd name="T26" fmla="*/ 42 w 58"/>
                <a:gd name="T27" fmla="*/ 24 h 34"/>
                <a:gd name="T28" fmla="*/ 46 w 58"/>
                <a:gd name="T29" fmla="*/ 20 h 34"/>
                <a:gd name="T30" fmla="*/ 48 w 58"/>
                <a:gd name="T31" fmla="*/ 18 h 34"/>
                <a:gd name="T32" fmla="*/ 52 w 58"/>
                <a:gd name="T33" fmla="*/ 18 h 34"/>
                <a:gd name="T34" fmla="*/ 54 w 58"/>
                <a:gd name="T35" fmla="*/ 18 h 34"/>
                <a:gd name="T36" fmla="*/ 56 w 58"/>
                <a:gd name="T37" fmla="*/ 16 h 34"/>
                <a:gd name="T38" fmla="*/ 58 w 58"/>
                <a:gd name="T39" fmla="*/ 14 h 34"/>
                <a:gd name="T40" fmla="*/ 58 w 58"/>
                <a:gd name="T41" fmla="*/ 12 h 34"/>
                <a:gd name="T42" fmla="*/ 56 w 58"/>
                <a:gd name="T43" fmla="*/ 8 h 34"/>
                <a:gd name="T44" fmla="*/ 54 w 58"/>
                <a:gd name="T45" fmla="*/ 6 h 34"/>
                <a:gd name="T46" fmla="*/ 48 w 58"/>
                <a:gd name="T47" fmla="*/ 4 h 34"/>
                <a:gd name="T48" fmla="*/ 32 w 58"/>
                <a:gd name="T49" fmla="*/ 2 h 34"/>
                <a:gd name="T50" fmla="*/ 18 w 58"/>
                <a:gd name="T51" fmla="*/ 0 h 34"/>
                <a:gd name="T52" fmla="*/ 12 w 58"/>
                <a:gd name="T53" fmla="*/ 0 h 3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58"/>
                <a:gd name="T82" fmla="*/ 0 h 34"/>
                <a:gd name="T83" fmla="*/ 58 w 58"/>
                <a:gd name="T84" fmla="*/ 34 h 3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58" h="34">
                  <a:moveTo>
                    <a:pt x="12" y="0"/>
                  </a:moveTo>
                  <a:lnTo>
                    <a:pt x="10" y="2"/>
                  </a:lnTo>
                  <a:lnTo>
                    <a:pt x="4" y="8"/>
                  </a:lnTo>
                  <a:lnTo>
                    <a:pt x="0" y="16"/>
                  </a:lnTo>
                  <a:lnTo>
                    <a:pt x="0" y="26"/>
                  </a:lnTo>
                  <a:lnTo>
                    <a:pt x="6" y="34"/>
                  </a:lnTo>
                  <a:lnTo>
                    <a:pt x="8" y="34"/>
                  </a:lnTo>
                  <a:lnTo>
                    <a:pt x="12" y="34"/>
                  </a:lnTo>
                  <a:lnTo>
                    <a:pt x="18" y="34"/>
                  </a:lnTo>
                  <a:lnTo>
                    <a:pt x="24" y="34"/>
                  </a:lnTo>
                  <a:lnTo>
                    <a:pt x="32" y="32"/>
                  </a:lnTo>
                  <a:lnTo>
                    <a:pt x="34" y="30"/>
                  </a:lnTo>
                  <a:lnTo>
                    <a:pt x="38" y="28"/>
                  </a:lnTo>
                  <a:lnTo>
                    <a:pt x="42" y="24"/>
                  </a:lnTo>
                  <a:lnTo>
                    <a:pt x="46" y="20"/>
                  </a:lnTo>
                  <a:lnTo>
                    <a:pt x="48" y="18"/>
                  </a:lnTo>
                  <a:lnTo>
                    <a:pt x="52" y="18"/>
                  </a:lnTo>
                  <a:lnTo>
                    <a:pt x="54" y="18"/>
                  </a:lnTo>
                  <a:lnTo>
                    <a:pt x="56" y="16"/>
                  </a:lnTo>
                  <a:lnTo>
                    <a:pt x="58" y="14"/>
                  </a:lnTo>
                  <a:lnTo>
                    <a:pt x="58" y="12"/>
                  </a:lnTo>
                  <a:lnTo>
                    <a:pt x="56" y="8"/>
                  </a:lnTo>
                  <a:lnTo>
                    <a:pt x="54" y="6"/>
                  </a:lnTo>
                  <a:lnTo>
                    <a:pt x="48" y="4"/>
                  </a:lnTo>
                  <a:lnTo>
                    <a:pt x="32" y="2"/>
                  </a:lnTo>
                  <a:lnTo>
                    <a:pt x="18" y="0"/>
                  </a:lnTo>
                  <a:lnTo>
                    <a:pt x="12" y="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24" name="Freeform 358"/>
            <p:cNvSpPr>
              <a:spLocks/>
            </p:cNvSpPr>
            <p:nvPr/>
          </p:nvSpPr>
          <p:spPr bwMode="gray">
            <a:xfrm>
              <a:off x="4021" y="1576"/>
              <a:ext cx="20" cy="28"/>
            </a:xfrm>
            <a:custGeom>
              <a:avLst/>
              <a:gdLst>
                <a:gd name="T0" fmla="*/ 16 w 20"/>
                <a:gd name="T1" fmla="*/ 0 h 28"/>
                <a:gd name="T2" fmla="*/ 14 w 20"/>
                <a:gd name="T3" fmla="*/ 0 h 28"/>
                <a:gd name="T4" fmla="*/ 12 w 20"/>
                <a:gd name="T5" fmla="*/ 2 h 28"/>
                <a:gd name="T6" fmla="*/ 10 w 20"/>
                <a:gd name="T7" fmla="*/ 6 h 28"/>
                <a:gd name="T8" fmla="*/ 6 w 20"/>
                <a:gd name="T9" fmla="*/ 10 h 28"/>
                <a:gd name="T10" fmla="*/ 2 w 20"/>
                <a:gd name="T11" fmla="*/ 14 h 28"/>
                <a:gd name="T12" fmla="*/ 0 w 20"/>
                <a:gd name="T13" fmla="*/ 18 h 28"/>
                <a:gd name="T14" fmla="*/ 0 w 20"/>
                <a:gd name="T15" fmla="*/ 24 h 28"/>
                <a:gd name="T16" fmla="*/ 2 w 20"/>
                <a:gd name="T17" fmla="*/ 28 h 28"/>
                <a:gd name="T18" fmla="*/ 4 w 20"/>
                <a:gd name="T19" fmla="*/ 28 h 28"/>
                <a:gd name="T20" fmla="*/ 6 w 20"/>
                <a:gd name="T21" fmla="*/ 28 h 28"/>
                <a:gd name="T22" fmla="*/ 8 w 20"/>
                <a:gd name="T23" fmla="*/ 28 h 28"/>
                <a:gd name="T24" fmla="*/ 10 w 20"/>
                <a:gd name="T25" fmla="*/ 28 h 28"/>
                <a:gd name="T26" fmla="*/ 14 w 20"/>
                <a:gd name="T27" fmla="*/ 26 h 28"/>
                <a:gd name="T28" fmla="*/ 16 w 20"/>
                <a:gd name="T29" fmla="*/ 22 h 28"/>
                <a:gd name="T30" fmla="*/ 18 w 20"/>
                <a:gd name="T31" fmla="*/ 16 h 28"/>
                <a:gd name="T32" fmla="*/ 20 w 20"/>
                <a:gd name="T33" fmla="*/ 14 h 28"/>
                <a:gd name="T34" fmla="*/ 20 w 20"/>
                <a:gd name="T35" fmla="*/ 12 h 28"/>
                <a:gd name="T36" fmla="*/ 20 w 20"/>
                <a:gd name="T37" fmla="*/ 8 h 28"/>
                <a:gd name="T38" fmla="*/ 20 w 20"/>
                <a:gd name="T39" fmla="*/ 6 h 28"/>
                <a:gd name="T40" fmla="*/ 20 w 20"/>
                <a:gd name="T41" fmla="*/ 2 h 28"/>
                <a:gd name="T42" fmla="*/ 18 w 20"/>
                <a:gd name="T43" fmla="*/ 0 h 28"/>
                <a:gd name="T44" fmla="*/ 16 w 20"/>
                <a:gd name="T45" fmla="*/ 0 h 2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0"/>
                <a:gd name="T70" fmla="*/ 0 h 28"/>
                <a:gd name="T71" fmla="*/ 20 w 20"/>
                <a:gd name="T72" fmla="*/ 28 h 2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0" h="28">
                  <a:moveTo>
                    <a:pt x="16" y="0"/>
                  </a:moveTo>
                  <a:lnTo>
                    <a:pt x="14" y="0"/>
                  </a:lnTo>
                  <a:lnTo>
                    <a:pt x="12" y="2"/>
                  </a:lnTo>
                  <a:lnTo>
                    <a:pt x="10" y="6"/>
                  </a:lnTo>
                  <a:lnTo>
                    <a:pt x="6" y="10"/>
                  </a:lnTo>
                  <a:lnTo>
                    <a:pt x="2" y="14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8" y="28"/>
                  </a:lnTo>
                  <a:lnTo>
                    <a:pt x="10" y="28"/>
                  </a:lnTo>
                  <a:lnTo>
                    <a:pt x="14" y="26"/>
                  </a:lnTo>
                  <a:lnTo>
                    <a:pt x="16" y="22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25" name="Freeform 359"/>
            <p:cNvSpPr>
              <a:spLocks/>
            </p:cNvSpPr>
            <p:nvPr/>
          </p:nvSpPr>
          <p:spPr bwMode="gray">
            <a:xfrm>
              <a:off x="4019" y="1596"/>
              <a:ext cx="114" cy="90"/>
            </a:xfrm>
            <a:custGeom>
              <a:avLst/>
              <a:gdLst>
                <a:gd name="T0" fmla="*/ 28 w 114"/>
                <a:gd name="T1" fmla="*/ 20 h 90"/>
                <a:gd name="T2" fmla="*/ 20 w 114"/>
                <a:gd name="T3" fmla="*/ 18 h 90"/>
                <a:gd name="T4" fmla="*/ 12 w 114"/>
                <a:gd name="T5" fmla="*/ 22 h 90"/>
                <a:gd name="T6" fmla="*/ 10 w 114"/>
                <a:gd name="T7" fmla="*/ 34 h 90"/>
                <a:gd name="T8" fmla="*/ 8 w 114"/>
                <a:gd name="T9" fmla="*/ 36 h 90"/>
                <a:gd name="T10" fmla="*/ 8 w 114"/>
                <a:gd name="T11" fmla="*/ 46 h 90"/>
                <a:gd name="T12" fmla="*/ 2 w 114"/>
                <a:gd name="T13" fmla="*/ 52 h 90"/>
                <a:gd name="T14" fmla="*/ 0 w 114"/>
                <a:gd name="T15" fmla="*/ 60 h 90"/>
                <a:gd name="T16" fmla="*/ 8 w 114"/>
                <a:gd name="T17" fmla="*/ 68 h 90"/>
                <a:gd name="T18" fmla="*/ 16 w 114"/>
                <a:gd name="T19" fmla="*/ 72 h 90"/>
                <a:gd name="T20" fmla="*/ 24 w 114"/>
                <a:gd name="T21" fmla="*/ 72 h 90"/>
                <a:gd name="T22" fmla="*/ 30 w 114"/>
                <a:gd name="T23" fmla="*/ 64 h 90"/>
                <a:gd name="T24" fmla="*/ 32 w 114"/>
                <a:gd name="T25" fmla="*/ 62 h 90"/>
                <a:gd name="T26" fmla="*/ 34 w 114"/>
                <a:gd name="T27" fmla="*/ 66 h 90"/>
                <a:gd name="T28" fmla="*/ 44 w 114"/>
                <a:gd name="T29" fmla="*/ 68 h 90"/>
                <a:gd name="T30" fmla="*/ 50 w 114"/>
                <a:gd name="T31" fmla="*/ 66 h 90"/>
                <a:gd name="T32" fmla="*/ 58 w 114"/>
                <a:gd name="T33" fmla="*/ 64 h 90"/>
                <a:gd name="T34" fmla="*/ 58 w 114"/>
                <a:gd name="T35" fmla="*/ 68 h 90"/>
                <a:gd name="T36" fmla="*/ 52 w 114"/>
                <a:gd name="T37" fmla="*/ 74 h 90"/>
                <a:gd name="T38" fmla="*/ 34 w 114"/>
                <a:gd name="T39" fmla="*/ 82 h 90"/>
                <a:gd name="T40" fmla="*/ 26 w 114"/>
                <a:gd name="T41" fmla="*/ 88 h 90"/>
                <a:gd name="T42" fmla="*/ 38 w 114"/>
                <a:gd name="T43" fmla="*/ 90 h 90"/>
                <a:gd name="T44" fmla="*/ 74 w 114"/>
                <a:gd name="T45" fmla="*/ 76 h 90"/>
                <a:gd name="T46" fmla="*/ 76 w 114"/>
                <a:gd name="T47" fmla="*/ 72 h 90"/>
                <a:gd name="T48" fmla="*/ 82 w 114"/>
                <a:gd name="T49" fmla="*/ 72 h 90"/>
                <a:gd name="T50" fmla="*/ 86 w 114"/>
                <a:gd name="T51" fmla="*/ 74 h 90"/>
                <a:gd name="T52" fmla="*/ 92 w 114"/>
                <a:gd name="T53" fmla="*/ 72 h 90"/>
                <a:gd name="T54" fmla="*/ 100 w 114"/>
                <a:gd name="T55" fmla="*/ 72 h 90"/>
                <a:gd name="T56" fmla="*/ 110 w 114"/>
                <a:gd name="T57" fmla="*/ 64 h 90"/>
                <a:gd name="T58" fmla="*/ 114 w 114"/>
                <a:gd name="T59" fmla="*/ 38 h 90"/>
                <a:gd name="T60" fmla="*/ 106 w 114"/>
                <a:gd name="T61" fmla="*/ 34 h 90"/>
                <a:gd name="T62" fmla="*/ 98 w 114"/>
                <a:gd name="T63" fmla="*/ 38 h 90"/>
                <a:gd name="T64" fmla="*/ 90 w 114"/>
                <a:gd name="T65" fmla="*/ 32 h 90"/>
                <a:gd name="T66" fmla="*/ 86 w 114"/>
                <a:gd name="T67" fmla="*/ 24 h 90"/>
                <a:gd name="T68" fmla="*/ 82 w 114"/>
                <a:gd name="T69" fmla="*/ 10 h 90"/>
                <a:gd name="T70" fmla="*/ 82 w 114"/>
                <a:gd name="T71" fmla="*/ 0 h 90"/>
                <a:gd name="T72" fmla="*/ 76 w 114"/>
                <a:gd name="T73" fmla="*/ 2 h 90"/>
                <a:gd name="T74" fmla="*/ 66 w 114"/>
                <a:gd name="T75" fmla="*/ 10 h 90"/>
                <a:gd name="T76" fmla="*/ 64 w 114"/>
                <a:gd name="T77" fmla="*/ 22 h 90"/>
                <a:gd name="T78" fmla="*/ 66 w 114"/>
                <a:gd name="T79" fmla="*/ 28 h 90"/>
                <a:gd name="T80" fmla="*/ 68 w 114"/>
                <a:gd name="T81" fmla="*/ 32 h 90"/>
                <a:gd name="T82" fmla="*/ 62 w 114"/>
                <a:gd name="T83" fmla="*/ 42 h 90"/>
                <a:gd name="T84" fmla="*/ 56 w 114"/>
                <a:gd name="T85" fmla="*/ 48 h 90"/>
                <a:gd name="T86" fmla="*/ 54 w 114"/>
                <a:gd name="T87" fmla="*/ 40 h 90"/>
                <a:gd name="T88" fmla="*/ 52 w 114"/>
                <a:gd name="T89" fmla="*/ 30 h 90"/>
                <a:gd name="T90" fmla="*/ 44 w 114"/>
                <a:gd name="T91" fmla="*/ 24 h 90"/>
                <a:gd name="T92" fmla="*/ 36 w 114"/>
                <a:gd name="T93" fmla="*/ 28 h 90"/>
                <a:gd name="T94" fmla="*/ 30 w 114"/>
                <a:gd name="T95" fmla="*/ 20 h 9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4"/>
                <a:gd name="T145" fmla="*/ 0 h 90"/>
                <a:gd name="T146" fmla="*/ 114 w 114"/>
                <a:gd name="T147" fmla="*/ 90 h 9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4" h="90">
                  <a:moveTo>
                    <a:pt x="30" y="20"/>
                  </a:moveTo>
                  <a:lnTo>
                    <a:pt x="30" y="20"/>
                  </a:lnTo>
                  <a:lnTo>
                    <a:pt x="28" y="20"/>
                  </a:lnTo>
                  <a:lnTo>
                    <a:pt x="26" y="18"/>
                  </a:lnTo>
                  <a:lnTo>
                    <a:pt x="22" y="18"/>
                  </a:lnTo>
                  <a:lnTo>
                    <a:pt x="20" y="18"/>
                  </a:lnTo>
                  <a:lnTo>
                    <a:pt x="16" y="18"/>
                  </a:lnTo>
                  <a:lnTo>
                    <a:pt x="14" y="20"/>
                  </a:lnTo>
                  <a:lnTo>
                    <a:pt x="12" y="22"/>
                  </a:lnTo>
                  <a:lnTo>
                    <a:pt x="10" y="28"/>
                  </a:lnTo>
                  <a:lnTo>
                    <a:pt x="10" y="34"/>
                  </a:lnTo>
                  <a:lnTo>
                    <a:pt x="8" y="34"/>
                  </a:lnTo>
                  <a:lnTo>
                    <a:pt x="8" y="36"/>
                  </a:lnTo>
                  <a:lnTo>
                    <a:pt x="8" y="38"/>
                  </a:lnTo>
                  <a:lnTo>
                    <a:pt x="8" y="46"/>
                  </a:lnTo>
                  <a:lnTo>
                    <a:pt x="6" y="48"/>
                  </a:lnTo>
                  <a:lnTo>
                    <a:pt x="4" y="50"/>
                  </a:lnTo>
                  <a:lnTo>
                    <a:pt x="2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60"/>
                  </a:lnTo>
                  <a:lnTo>
                    <a:pt x="4" y="62"/>
                  </a:lnTo>
                  <a:lnTo>
                    <a:pt x="8" y="66"/>
                  </a:lnTo>
                  <a:lnTo>
                    <a:pt x="8" y="68"/>
                  </a:lnTo>
                  <a:lnTo>
                    <a:pt x="10" y="70"/>
                  </a:lnTo>
                  <a:lnTo>
                    <a:pt x="12" y="72"/>
                  </a:lnTo>
                  <a:lnTo>
                    <a:pt x="16" y="72"/>
                  </a:lnTo>
                  <a:lnTo>
                    <a:pt x="22" y="72"/>
                  </a:lnTo>
                  <a:lnTo>
                    <a:pt x="24" y="72"/>
                  </a:lnTo>
                  <a:lnTo>
                    <a:pt x="26" y="70"/>
                  </a:lnTo>
                  <a:lnTo>
                    <a:pt x="30" y="68"/>
                  </a:lnTo>
                  <a:lnTo>
                    <a:pt x="30" y="64"/>
                  </a:lnTo>
                  <a:lnTo>
                    <a:pt x="32" y="60"/>
                  </a:lnTo>
                  <a:lnTo>
                    <a:pt x="32" y="62"/>
                  </a:lnTo>
                  <a:lnTo>
                    <a:pt x="32" y="64"/>
                  </a:lnTo>
                  <a:lnTo>
                    <a:pt x="34" y="66"/>
                  </a:lnTo>
                  <a:lnTo>
                    <a:pt x="36" y="68"/>
                  </a:lnTo>
                  <a:lnTo>
                    <a:pt x="40" y="68"/>
                  </a:lnTo>
                  <a:lnTo>
                    <a:pt x="44" y="68"/>
                  </a:lnTo>
                  <a:lnTo>
                    <a:pt x="46" y="68"/>
                  </a:lnTo>
                  <a:lnTo>
                    <a:pt x="48" y="66"/>
                  </a:lnTo>
                  <a:lnTo>
                    <a:pt x="50" y="66"/>
                  </a:lnTo>
                  <a:lnTo>
                    <a:pt x="52" y="64"/>
                  </a:lnTo>
                  <a:lnTo>
                    <a:pt x="54" y="64"/>
                  </a:lnTo>
                  <a:lnTo>
                    <a:pt x="58" y="64"/>
                  </a:lnTo>
                  <a:lnTo>
                    <a:pt x="60" y="66"/>
                  </a:lnTo>
                  <a:lnTo>
                    <a:pt x="58" y="68"/>
                  </a:lnTo>
                  <a:lnTo>
                    <a:pt x="56" y="72"/>
                  </a:lnTo>
                  <a:lnTo>
                    <a:pt x="54" y="72"/>
                  </a:lnTo>
                  <a:lnTo>
                    <a:pt x="52" y="74"/>
                  </a:lnTo>
                  <a:lnTo>
                    <a:pt x="46" y="76"/>
                  </a:lnTo>
                  <a:lnTo>
                    <a:pt x="40" y="78"/>
                  </a:lnTo>
                  <a:lnTo>
                    <a:pt x="34" y="82"/>
                  </a:lnTo>
                  <a:lnTo>
                    <a:pt x="30" y="84"/>
                  </a:lnTo>
                  <a:lnTo>
                    <a:pt x="26" y="86"/>
                  </a:lnTo>
                  <a:lnTo>
                    <a:pt x="26" y="88"/>
                  </a:lnTo>
                  <a:lnTo>
                    <a:pt x="28" y="88"/>
                  </a:lnTo>
                  <a:lnTo>
                    <a:pt x="32" y="88"/>
                  </a:lnTo>
                  <a:lnTo>
                    <a:pt x="38" y="90"/>
                  </a:lnTo>
                  <a:lnTo>
                    <a:pt x="52" y="88"/>
                  </a:lnTo>
                  <a:lnTo>
                    <a:pt x="64" y="80"/>
                  </a:lnTo>
                  <a:lnTo>
                    <a:pt x="74" y="76"/>
                  </a:lnTo>
                  <a:lnTo>
                    <a:pt x="74" y="74"/>
                  </a:lnTo>
                  <a:lnTo>
                    <a:pt x="76" y="72"/>
                  </a:lnTo>
                  <a:lnTo>
                    <a:pt x="78" y="70"/>
                  </a:lnTo>
                  <a:lnTo>
                    <a:pt x="80" y="70"/>
                  </a:lnTo>
                  <a:lnTo>
                    <a:pt x="82" y="72"/>
                  </a:lnTo>
                  <a:lnTo>
                    <a:pt x="84" y="74"/>
                  </a:lnTo>
                  <a:lnTo>
                    <a:pt x="86" y="74"/>
                  </a:lnTo>
                  <a:lnTo>
                    <a:pt x="90" y="74"/>
                  </a:lnTo>
                  <a:lnTo>
                    <a:pt x="92" y="70"/>
                  </a:lnTo>
                  <a:lnTo>
                    <a:pt x="92" y="72"/>
                  </a:lnTo>
                  <a:lnTo>
                    <a:pt x="94" y="72"/>
                  </a:lnTo>
                  <a:lnTo>
                    <a:pt x="98" y="72"/>
                  </a:lnTo>
                  <a:lnTo>
                    <a:pt x="100" y="72"/>
                  </a:lnTo>
                  <a:lnTo>
                    <a:pt x="104" y="72"/>
                  </a:lnTo>
                  <a:lnTo>
                    <a:pt x="108" y="68"/>
                  </a:lnTo>
                  <a:lnTo>
                    <a:pt x="110" y="64"/>
                  </a:lnTo>
                  <a:lnTo>
                    <a:pt x="112" y="56"/>
                  </a:lnTo>
                  <a:lnTo>
                    <a:pt x="114" y="46"/>
                  </a:lnTo>
                  <a:lnTo>
                    <a:pt x="114" y="38"/>
                  </a:lnTo>
                  <a:lnTo>
                    <a:pt x="108" y="34"/>
                  </a:lnTo>
                  <a:lnTo>
                    <a:pt x="106" y="34"/>
                  </a:lnTo>
                  <a:lnTo>
                    <a:pt x="104" y="36"/>
                  </a:lnTo>
                  <a:lnTo>
                    <a:pt x="100" y="38"/>
                  </a:lnTo>
                  <a:lnTo>
                    <a:pt x="98" y="38"/>
                  </a:lnTo>
                  <a:lnTo>
                    <a:pt x="94" y="38"/>
                  </a:lnTo>
                  <a:lnTo>
                    <a:pt x="92" y="36"/>
                  </a:lnTo>
                  <a:lnTo>
                    <a:pt x="90" y="32"/>
                  </a:lnTo>
                  <a:lnTo>
                    <a:pt x="90" y="30"/>
                  </a:lnTo>
                  <a:lnTo>
                    <a:pt x="88" y="28"/>
                  </a:lnTo>
                  <a:lnTo>
                    <a:pt x="86" y="24"/>
                  </a:lnTo>
                  <a:lnTo>
                    <a:pt x="84" y="16"/>
                  </a:lnTo>
                  <a:lnTo>
                    <a:pt x="84" y="14"/>
                  </a:lnTo>
                  <a:lnTo>
                    <a:pt x="82" y="10"/>
                  </a:lnTo>
                  <a:lnTo>
                    <a:pt x="82" y="4"/>
                  </a:lnTo>
                  <a:lnTo>
                    <a:pt x="82" y="2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6" y="2"/>
                  </a:lnTo>
                  <a:lnTo>
                    <a:pt x="72" y="4"/>
                  </a:lnTo>
                  <a:lnTo>
                    <a:pt x="68" y="6"/>
                  </a:lnTo>
                  <a:lnTo>
                    <a:pt x="66" y="10"/>
                  </a:lnTo>
                  <a:lnTo>
                    <a:pt x="64" y="14"/>
                  </a:lnTo>
                  <a:lnTo>
                    <a:pt x="66" y="20"/>
                  </a:lnTo>
                  <a:lnTo>
                    <a:pt x="64" y="22"/>
                  </a:lnTo>
                  <a:lnTo>
                    <a:pt x="64" y="24"/>
                  </a:lnTo>
                  <a:lnTo>
                    <a:pt x="66" y="28"/>
                  </a:lnTo>
                  <a:lnTo>
                    <a:pt x="70" y="30"/>
                  </a:lnTo>
                  <a:lnTo>
                    <a:pt x="68" y="32"/>
                  </a:lnTo>
                  <a:lnTo>
                    <a:pt x="66" y="36"/>
                  </a:lnTo>
                  <a:lnTo>
                    <a:pt x="64" y="38"/>
                  </a:lnTo>
                  <a:lnTo>
                    <a:pt x="62" y="42"/>
                  </a:lnTo>
                  <a:lnTo>
                    <a:pt x="60" y="46"/>
                  </a:lnTo>
                  <a:lnTo>
                    <a:pt x="58" y="48"/>
                  </a:lnTo>
                  <a:lnTo>
                    <a:pt x="56" y="48"/>
                  </a:lnTo>
                  <a:lnTo>
                    <a:pt x="56" y="46"/>
                  </a:lnTo>
                  <a:lnTo>
                    <a:pt x="54" y="44"/>
                  </a:lnTo>
                  <a:lnTo>
                    <a:pt x="54" y="40"/>
                  </a:lnTo>
                  <a:lnTo>
                    <a:pt x="54" y="38"/>
                  </a:lnTo>
                  <a:lnTo>
                    <a:pt x="54" y="34"/>
                  </a:lnTo>
                  <a:lnTo>
                    <a:pt x="52" y="30"/>
                  </a:lnTo>
                  <a:lnTo>
                    <a:pt x="50" y="26"/>
                  </a:lnTo>
                  <a:lnTo>
                    <a:pt x="46" y="24"/>
                  </a:lnTo>
                  <a:lnTo>
                    <a:pt x="44" y="24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6" y="28"/>
                  </a:lnTo>
                  <a:lnTo>
                    <a:pt x="34" y="28"/>
                  </a:lnTo>
                  <a:lnTo>
                    <a:pt x="32" y="26"/>
                  </a:lnTo>
                  <a:lnTo>
                    <a:pt x="30" y="2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26" name="Freeform 360"/>
            <p:cNvSpPr>
              <a:spLocks/>
            </p:cNvSpPr>
            <p:nvPr/>
          </p:nvSpPr>
          <p:spPr bwMode="gray">
            <a:xfrm>
              <a:off x="4199" y="1466"/>
              <a:ext cx="20" cy="48"/>
            </a:xfrm>
            <a:custGeom>
              <a:avLst/>
              <a:gdLst>
                <a:gd name="T0" fmla="*/ 10 w 20"/>
                <a:gd name="T1" fmla="*/ 8 h 48"/>
                <a:gd name="T2" fmla="*/ 10 w 20"/>
                <a:gd name="T3" fmla="*/ 8 h 48"/>
                <a:gd name="T4" fmla="*/ 8 w 20"/>
                <a:gd name="T5" fmla="*/ 6 h 48"/>
                <a:gd name="T6" fmla="*/ 8 w 20"/>
                <a:gd name="T7" fmla="*/ 4 h 48"/>
                <a:gd name="T8" fmla="*/ 6 w 20"/>
                <a:gd name="T9" fmla="*/ 2 h 48"/>
                <a:gd name="T10" fmla="*/ 6 w 20"/>
                <a:gd name="T11" fmla="*/ 0 h 48"/>
                <a:gd name="T12" fmla="*/ 4 w 20"/>
                <a:gd name="T13" fmla="*/ 0 h 48"/>
                <a:gd name="T14" fmla="*/ 4 w 20"/>
                <a:gd name="T15" fmla="*/ 0 h 48"/>
                <a:gd name="T16" fmla="*/ 2 w 20"/>
                <a:gd name="T17" fmla="*/ 2 h 48"/>
                <a:gd name="T18" fmla="*/ 2 w 20"/>
                <a:gd name="T19" fmla="*/ 6 h 48"/>
                <a:gd name="T20" fmla="*/ 2 w 20"/>
                <a:gd name="T21" fmla="*/ 12 h 48"/>
                <a:gd name="T22" fmla="*/ 0 w 20"/>
                <a:gd name="T23" fmla="*/ 22 h 48"/>
                <a:gd name="T24" fmla="*/ 0 w 20"/>
                <a:gd name="T25" fmla="*/ 22 h 48"/>
                <a:gd name="T26" fmla="*/ 2 w 20"/>
                <a:gd name="T27" fmla="*/ 26 h 48"/>
                <a:gd name="T28" fmla="*/ 2 w 20"/>
                <a:gd name="T29" fmla="*/ 28 h 48"/>
                <a:gd name="T30" fmla="*/ 2 w 20"/>
                <a:gd name="T31" fmla="*/ 34 h 48"/>
                <a:gd name="T32" fmla="*/ 4 w 20"/>
                <a:gd name="T33" fmla="*/ 38 h 48"/>
                <a:gd name="T34" fmla="*/ 8 w 20"/>
                <a:gd name="T35" fmla="*/ 42 h 48"/>
                <a:gd name="T36" fmla="*/ 12 w 20"/>
                <a:gd name="T37" fmla="*/ 46 h 48"/>
                <a:gd name="T38" fmla="*/ 18 w 20"/>
                <a:gd name="T39" fmla="*/ 48 h 48"/>
                <a:gd name="T40" fmla="*/ 18 w 20"/>
                <a:gd name="T41" fmla="*/ 48 h 48"/>
                <a:gd name="T42" fmla="*/ 18 w 20"/>
                <a:gd name="T43" fmla="*/ 46 h 48"/>
                <a:gd name="T44" fmla="*/ 20 w 20"/>
                <a:gd name="T45" fmla="*/ 46 h 48"/>
                <a:gd name="T46" fmla="*/ 20 w 20"/>
                <a:gd name="T47" fmla="*/ 44 h 48"/>
                <a:gd name="T48" fmla="*/ 20 w 20"/>
                <a:gd name="T49" fmla="*/ 42 h 48"/>
                <a:gd name="T50" fmla="*/ 20 w 20"/>
                <a:gd name="T51" fmla="*/ 38 h 48"/>
                <a:gd name="T52" fmla="*/ 18 w 20"/>
                <a:gd name="T53" fmla="*/ 32 h 48"/>
                <a:gd name="T54" fmla="*/ 10 w 20"/>
                <a:gd name="T55" fmla="*/ 8 h 4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0"/>
                <a:gd name="T85" fmla="*/ 0 h 48"/>
                <a:gd name="T86" fmla="*/ 20 w 20"/>
                <a:gd name="T87" fmla="*/ 48 h 4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0" h="48">
                  <a:moveTo>
                    <a:pt x="10" y="8"/>
                  </a:moveTo>
                  <a:lnTo>
                    <a:pt x="10" y="8"/>
                  </a:lnTo>
                  <a:lnTo>
                    <a:pt x="8" y="6"/>
                  </a:lnTo>
                  <a:lnTo>
                    <a:pt x="8" y="4"/>
                  </a:lnTo>
                  <a:lnTo>
                    <a:pt x="6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6"/>
                  </a:lnTo>
                  <a:lnTo>
                    <a:pt x="2" y="12"/>
                  </a:lnTo>
                  <a:lnTo>
                    <a:pt x="0" y="22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2" y="34"/>
                  </a:lnTo>
                  <a:lnTo>
                    <a:pt x="4" y="38"/>
                  </a:lnTo>
                  <a:lnTo>
                    <a:pt x="8" y="42"/>
                  </a:lnTo>
                  <a:lnTo>
                    <a:pt x="12" y="46"/>
                  </a:lnTo>
                  <a:lnTo>
                    <a:pt x="18" y="48"/>
                  </a:lnTo>
                  <a:lnTo>
                    <a:pt x="18" y="46"/>
                  </a:lnTo>
                  <a:lnTo>
                    <a:pt x="20" y="46"/>
                  </a:lnTo>
                  <a:lnTo>
                    <a:pt x="20" y="44"/>
                  </a:lnTo>
                  <a:lnTo>
                    <a:pt x="20" y="42"/>
                  </a:lnTo>
                  <a:lnTo>
                    <a:pt x="20" y="38"/>
                  </a:lnTo>
                  <a:lnTo>
                    <a:pt x="18" y="32"/>
                  </a:lnTo>
                  <a:lnTo>
                    <a:pt x="10" y="8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27" name="Freeform 361"/>
            <p:cNvSpPr>
              <a:spLocks/>
            </p:cNvSpPr>
            <p:nvPr/>
          </p:nvSpPr>
          <p:spPr bwMode="gray">
            <a:xfrm>
              <a:off x="4149" y="1534"/>
              <a:ext cx="74" cy="90"/>
            </a:xfrm>
            <a:custGeom>
              <a:avLst/>
              <a:gdLst>
                <a:gd name="T0" fmla="*/ 16 w 74"/>
                <a:gd name="T1" fmla="*/ 10 h 90"/>
                <a:gd name="T2" fmla="*/ 12 w 74"/>
                <a:gd name="T3" fmla="*/ 8 h 90"/>
                <a:gd name="T4" fmla="*/ 8 w 74"/>
                <a:gd name="T5" fmla="*/ 6 h 90"/>
                <a:gd name="T6" fmla="*/ 2 w 74"/>
                <a:gd name="T7" fmla="*/ 6 h 90"/>
                <a:gd name="T8" fmla="*/ 0 w 74"/>
                <a:gd name="T9" fmla="*/ 10 h 90"/>
                <a:gd name="T10" fmla="*/ 2 w 74"/>
                <a:gd name="T11" fmla="*/ 22 h 90"/>
                <a:gd name="T12" fmla="*/ 4 w 74"/>
                <a:gd name="T13" fmla="*/ 24 h 90"/>
                <a:gd name="T14" fmla="*/ 8 w 74"/>
                <a:gd name="T15" fmla="*/ 34 h 90"/>
                <a:gd name="T16" fmla="*/ 14 w 74"/>
                <a:gd name="T17" fmla="*/ 44 h 90"/>
                <a:gd name="T18" fmla="*/ 16 w 74"/>
                <a:gd name="T19" fmla="*/ 50 h 90"/>
                <a:gd name="T20" fmla="*/ 22 w 74"/>
                <a:gd name="T21" fmla="*/ 50 h 90"/>
                <a:gd name="T22" fmla="*/ 32 w 74"/>
                <a:gd name="T23" fmla="*/ 52 h 90"/>
                <a:gd name="T24" fmla="*/ 36 w 74"/>
                <a:gd name="T25" fmla="*/ 58 h 90"/>
                <a:gd name="T26" fmla="*/ 38 w 74"/>
                <a:gd name="T27" fmla="*/ 70 h 90"/>
                <a:gd name="T28" fmla="*/ 42 w 74"/>
                <a:gd name="T29" fmla="*/ 82 h 90"/>
                <a:gd name="T30" fmla="*/ 52 w 74"/>
                <a:gd name="T31" fmla="*/ 88 h 90"/>
                <a:gd name="T32" fmla="*/ 64 w 74"/>
                <a:gd name="T33" fmla="*/ 90 h 90"/>
                <a:gd name="T34" fmla="*/ 72 w 74"/>
                <a:gd name="T35" fmla="*/ 84 h 90"/>
                <a:gd name="T36" fmla="*/ 74 w 74"/>
                <a:gd name="T37" fmla="*/ 82 h 90"/>
                <a:gd name="T38" fmla="*/ 72 w 74"/>
                <a:gd name="T39" fmla="*/ 84 h 90"/>
                <a:gd name="T40" fmla="*/ 68 w 74"/>
                <a:gd name="T41" fmla="*/ 86 h 90"/>
                <a:gd name="T42" fmla="*/ 64 w 74"/>
                <a:gd name="T43" fmla="*/ 86 h 90"/>
                <a:gd name="T44" fmla="*/ 64 w 74"/>
                <a:gd name="T45" fmla="*/ 82 h 90"/>
                <a:gd name="T46" fmla="*/ 62 w 74"/>
                <a:gd name="T47" fmla="*/ 58 h 90"/>
                <a:gd name="T48" fmla="*/ 58 w 74"/>
                <a:gd name="T49" fmla="*/ 42 h 90"/>
                <a:gd name="T50" fmla="*/ 66 w 74"/>
                <a:gd name="T51" fmla="*/ 26 h 90"/>
                <a:gd name="T52" fmla="*/ 66 w 74"/>
                <a:gd name="T53" fmla="*/ 8 h 90"/>
                <a:gd name="T54" fmla="*/ 60 w 74"/>
                <a:gd name="T55" fmla="*/ 4 h 90"/>
                <a:gd name="T56" fmla="*/ 54 w 74"/>
                <a:gd name="T57" fmla="*/ 2 h 90"/>
                <a:gd name="T58" fmla="*/ 44 w 74"/>
                <a:gd name="T59" fmla="*/ 0 h 90"/>
                <a:gd name="T60" fmla="*/ 38 w 74"/>
                <a:gd name="T61" fmla="*/ 0 h 90"/>
                <a:gd name="T62" fmla="*/ 36 w 74"/>
                <a:gd name="T63" fmla="*/ 6 h 90"/>
                <a:gd name="T64" fmla="*/ 40 w 74"/>
                <a:gd name="T65" fmla="*/ 24 h 90"/>
                <a:gd name="T66" fmla="*/ 44 w 74"/>
                <a:gd name="T67" fmla="*/ 38 h 90"/>
                <a:gd name="T68" fmla="*/ 32 w 74"/>
                <a:gd name="T69" fmla="*/ 32 h 90"/>
                <a:gd name="T70" fmla="*/ 20 w 74"/>
                <a:gd name="T71" fmla="*/ 24 h 90"/>
                <a:gd name="T72" fmla="*/ 16 w 74"/>
                <a:gd name="T73" fmla="*/ 10 h 9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74"/>
                <a:gd name="T112" fmla="*/ 0 h 90"/>
                <a:gd name="T113" fmla="*/ 74 w 74"/>
                <a:gd name="T114" fmla="*/ 90 h 9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74" h="90">
                  <a:moveTo>
                    <a:pt x="16" y="10"/>
                  </a:moveTo>
                  <a:lnTo>
                    <a:pt x="16" y="10"/>
                  </a:lnTo>
                  <a:lnTo>
                    <a:pt x="14" y="10"/>
                  </a:lnTo>
                  <a:lnTo>
                    <a:pt x="12" y="8"/>
                  </a:lnTo>
                  <a:lnTo>
                    <a:pt x="10" y="6"/>
                  </a:lnTo>
                  <a:lnTo>
                    <a:pt x="8" y="6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22"/>
                  </a:lnTo>
                  <a:lnTo>
                    <a:pt x="4" y="24"/>
                  </a:lnTo>
                  <a:lnTo>
                    <a:pt x="6" y="28"/>
                  </a:lnTo>
                  <a:lnTo>
                    <a:pt x="8" y="34"/>
                  </a:lnTo>
                  <a:lnTo>
                    <a:pt x="12" y="38"/>
                  </a:lnTo>
                  <a:lnTo>
                    <a:pt x="14" y="44"/>
                  </a:lnTo>
                  <a:lnTo>
                    <a:pt x="16" y="50"/>
                  </a:lnTo>
                  <a:lnTo>
                    <a:pt x="20" y="50"/>
                  </a:lnTo>
                  <a:lnTo>
                    <a:pt x="22" y="50"/>
                  </a:lnTo>
                  <a:lnTo>
                    <a:pt x="28" y="50"/>
                  </a:lnTo>
                  <a:lnTo>
                    <a:pt x="32" y="52"/>
                  </a:lnTo>
                  <a:lnTo>
                    <a:pt x="34" y="54"/>
                  </a:lnTo>
                  <a:lnTo>
                    <a:pt x="36" y="58"/>
                  </a:lnTo>
                  <a:lnTo>
                    <a:pt x="38" y="64"/>
                  </a:lnTo>
                  <a:lnTo>
                    <a:pt x="38" y="70"/>
                  </a:lnTo>
                  <a:lnTo>
                    <a:pt x="40" y="76"/>
                  </a:lnTo>
                  <a:lnTo>
                    <a:pt x="42" y="82"/>
                  </a:lnTo>
                  <a:lnTo>
                    <a:pt x="48" y="86"/>
                  </a:lnTo>
                  <a:lnTo>
                    <a:pt x="52" y="88"/>
                  </a:lnTo>
                  <a:lnTo>
                    <a:pt x="58" y="90"/>
                  </a:lnTo>
                  <a:lnTo>
                    <a:pt x="64" y="90"/>
                  </a:lnTo>
                  <a:lnTo>
                    <a:pt x="68" y="86"/>
                  </a:lnTo>
                  <a:lnTo>
                    <a:pt x="72" y="84"/>
                  </a:lnTo>
                  <a:lnTo>
                    <a:pt x="74" y="84"/>
                  </a:lnTo>
                  <a:lnTo>
                    <a:pt x="74" y="82"/>
                  </a:lnTo>
                  <a:lnTo>
                    <a:pt x="72" y="84"/>
                  </a:lnTo>
                  <a:lnTo>
                    <a:pt x="70" y="84"/>
                  </a:lnTo>
                  <a:lnTo>
                    <a:pt x="68" y="86"/>
                  </a:lnTo>
                  <a:lnTo>
                    <a:pt x="66" y="86"/>
                  </a:lnTo>
                  <a:lnTo>
                    <a:pt x="64" y="86"/>
                  </a:lnTo>
                  <a:lnTo>
                    <a:pt x="64" y="82"/>
                  </a:lnTo>
                  <a:lnTo>
                    <a:pt x="64" y="72"/>
                  </a:lnTo>
                  <a:lnTo>
                    <a:pt x="62" y="58"/>
                  </a:lnTo>
                  <a:lnTo>
                    <a:pt x="56" y="44"/>
                  </a:lnTo>
                  <a:lnTo>
                    <a:pt x="58" y="42"/>
                  </a:lnTo>
                  <a:lnTo>
                    <a:pt x="62" y="34"/>
                  </a:lnTo>
                  <a:lnTo>
                    <a:pt x="66" y="26"/>
                  </a:lnTo>
                  <a:lnTo>
                    <a:pt x="68" y="16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6" y="2"/>
                  </a:lnTo>
                  <a:lnTo>
                    <a:pt x="54" y="2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6"/>
                  </a:lnTo>
                  <a:lnTo>
                    <a:pt x="38" y="14"/>
                  </a:lnTo>
                  <a:lnTo>
                    <a:pt x="40" y="24"/>
                  </a:lnTo>
                  <a:lnTo>
                    <a:pt x="44" y="32"/>
                  </a:lnTo>
                  <a:lnTo>
                    <a:pt x="44" y="38"/>
                  </a:lnTo>
                  <a:lnTo>
                    <a:pt x="38" y="38"/>
                  </a:lnTo>
                  <a:lnTo>
                    <a:pt x="32" y="32"/>
                  </a:lnTo>
                  <a:lnTo>
                    <a:pt x="26" y="28"/>
                  </a:lnTo>
                  <a:lnTo>
                    <a:pt x="20" y="24"/>
                  </a:lnTo>
                  <a:lnTo>
                    <a:pt x="16" y="18"/>
                  </a:lnTo>
                  <a:lnTo>
                    <a:pt x="16" y="1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28" name="Freeform 362"/>
            <p:cNvSpPr>
              <a:spLocks/>
            </p:cNvSpPr>
            <p:nvPr/>
          </p:nvSpPr>
          <p:spPr bwMode="gray">
            <a:xfrm>
              <a:off x="4225" y="1592"/>
              <a:ext cx="44" cy="46"/>
            </a:xfrm>
            <a:custGeom>
              <a:avLst/>
              <a:gdLst>
                <a:gd name="T0" fmla="*/ 10 w 44"/>
                <a:gd name="T1" fmla="*/ 2 h 46"/>
                <a:gd name="T2" fmla="*/ 10 w 44"/>
                <a:gd name="T3" fmla="*/ 2 h 46"/>
                <a:gd name="T4" fmla="*/ 10 w 44"/>
                <a:gd name="T5" fmla="*/ 2 h 46"/>
                <a:gd name="T6" fmla="*/ 8 w 44"/>
                <a:gd name="T7" fmla="*/ 0 h 46"/>
                <a:gd name="T8" fmla="*/ 6 w 44"/>
                <a:gd name="T9" fmla="*/ 0 h 46"/>
                <a:gd name="T10" fmla="*/ 4 w 44"/>
                <a:gd name="T11" fmla="*/ 0 h 46"/>
                <a:gd name="T12" fmla="*/ 4 w 44"/>
                <a:gd name="T13" fmla="*/ 0 h 46"/>
                <a:gd name="T14" fmla="*/ 2 w 44"/>
                <a:gd name="T15" fmla="*/ 2 h 46"/>
                <a:gd name="T16" fmla="*/ 2 w 44"/>
                <a:gd name="T17" fmla="*/ 4 h 46"/>
                <a:gd name="T18" fmla="*/ 4 w 44"/>
                <a:gd name="T19" fmla="*/ 8 h 46"/>
                <a:gd name="T20" fmla="*/ 6 w 44"/>
                <a:gd name="T21" fmla="*/ 12 h 46"/>
                <a:gd name="T22" fmla="*/ 6 w 44"/>
                <a:gd name="T23" fmla="*/ 14 h 46"/>
                <a:gd name="T24" fmla="*/ 4 w 44"/>
                <a:gd name="T25" fmla="*/ 18 h 46"/>
                <a:gd name="T26" fmla="*/ 4 w 44"/>
                <a:gd name="T27" fmla="*/ 22 h 46"/>
                <a:gd name="T28" fmla="*/ 4 w 44"/>
                <a:gd name="T29" fmla="*/ 28 h 46"/>
                <a:gd name="T30" fmla="*/ 2 w 44"/>
                <a:gd name="T31" fmla="*/ 34 h 46"/>
                <a:gd name="T32" fmla="*/ 0 w 44"/>
                <a:gd name="T33" fmla="*/ 38 h 46"/>
                <a:gd name="T34" fmla="*/ 16 w 44"/>
                <a:gd name="T35" fmla="*/ 34 h 46"/>
                <a:gd name="T36" fmla="*/ 24 w 44"/>
                <a:gd name="T37" fmla="*/ 46 h 46"/>
                <a:gd name="T38" fmla="*/ 24 w 44"/>
                <a:gd name="T39" fmla="*/ 44 h 46"/>
                <a:gd name="T40" fmla="*/ 28 w 44"/>
                <a:gd name="T41" fmla="*/ 44 h 46"/>
                <a:gd name="T42" fmla="*/ 32 w 44"/>
                <a:gd name="T43" fmla="*/ 42 h 46"/>
                <a:gd name="T44" fmla="*/ 36 w 44"/>
                <a:gd name="T45" fmla="*/ 40 h 46"/>
                <a:gd name="T46" fmla="*/ 40 w 44"/>
                <a:gd name="T47" fmla="*/ 36 h 46"/>
                <a:gd name="T48" fmla="*/ 40 w 44"/>
                <a:gd name="T49" fmla="*/ 36 h 46"/>
                <a:gd name="T50" fmla="*/ 42 w 44"/>
                <a:gd name="T51" fmla="*/ 32 h 46"/>
                <a:gd name="T52" fmla="*/ 42 w 44"/>
                <a:gd name="T53" fmla="*/ 28 h 46"/>
                <a:gd name="T54" fmla="*/ 44 w 44"/>
                <a:gd name="T55" fmla="*/ 24 h 46"/>
                <a:gd name="T56" fmla="*/ 42 w 44"/>
                <a:gd name="T57" fmla="*/ 18 h 46"/>
                <a:gd name="T58" fmla="*/ 40 w 44"/>
                <a:gd name="T59" fmla="*/ 12 h 46"/>
                <a:gd name="T60" fmla="*/ 38 w 44"/>
                <a:gd name="T61" fmla="*/ 12 h 46"/>
                <a:gd name="T62" fmla="*/ 36 w 44"/>
                <a:gd name="T63" fmla="*/ 10 h 46"/>
                <a:gd name="T64" fmla="*/ 34 w 44"/>
                <a:gd name="T65" fmla="*/ 6 h 46"/>
                <a:gd name="T66" fmla="*/ 30 w 44"/>
                <a:gd name="T67" fmla="*/ 4 h 46"/>
                <a:gd name="T68" fmla="*/ 26 w 44"/>
                <a:gd name="T69" fmla="*/ 0 h 46"/>
                <a:gd name="T70" fmla="*/ 22 w 44"/>
                <a:gd name="T71" fmla="*/ 0 h 46"/>
                <a:gd name="T72" fmla="*/ 16 w 44"/>
                <a:gd name="T73" fmla="*/ 0 h 46"/>
                <a:gd name="T74" fmla="*/ 10 w 44"/>
                <a:gd name="T75" fmla="*/ 2 h 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4"/>
                <a:gd name="T115" fmla="*/ 0 h 46"/>
                <a:gd name="T116" fmla="*/ 44 w 44"/>
                <a:gd name="T117" fmla="*/ 46 h 4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4" h="46">
                  <a:moveTo>
                    <a:pt x="10" y="2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4" y="8"/>
                  </a:lnTo>
                  <a:lnTo>
                    <a:pt x="6" y="12"/>
                  </a:lnTo>
                  <a:lnTo>
                    <a:pt x="6" y="14"/>
                  </a:lnTo>
                  <a:lnTo>
                    <a:pt x="4" y="18"/>
                  </a:lnTo>
                  <a:lnTo>
                    <a:pt x="4" y="22"/>
                  </a:lnTo>
                  <a:lnTo>
                    <a:pt x="4" y="28"/>
                  </a:lnTo>
                  <a:lnTo>
                    <a:pt x="2" y="34"/>
                  </a:lnTo>
                  <a:lnTo>
                    <a:pt x="0" y="38"/>
                  </a:lnTo>
                  <a:lnTo>
                    <a:pt x="16" y="34"/>
                  </a:lnTo>
                  <a:lnTo>
                    <a:pt x="24" y="46"/>
                  </a:lnTo>
                  <a:lnTo>
                    <a:pt x="24" y="44"/>
                  </a:lnTo>
                  <a:lnTo>
                    <a:pt x="28" y="44"/>
                  </a:lnTo>
                  <a:lnTo>
                    <a:pt x="32" y="42"/>
                  </a:lnTo>
                  <a:lnTo>
                    <a:pt x="36" y="40"/>
                  </a:lnTo>
                  <a:lnTo>
                    <a:pt x="40" y="36"/>
                  </a:lnTo>
                  <a:lnTo>
                    <a:pt x="42" y="32"/>
                  </a:lnTo>
                  <a:lnTo>
                    <a:pt x="42" y="28"/>
                  </a:lnTo>
                  <a:lnTo>
                    <a:pt x="44" y="24"/>
                  </a:lnTo>
                  <a:lnTo>
                    <a:pt x="42" y="18"/>
                  </a:lnTo>
                  <a:lnTo>
                    <a:pt x="40" y="12"/>
                  </a:lnTo>
                  <a:lnTo>
                    <a:pt x="38" y="12"/>
                  </a:lnTo>
                  <a:lnTo>
                    <a:pt x="36" y="10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0" y="2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29" name="Freeform 363"/>
            <p:cNvSpPr>
              <a:spLocks/>
            </p:cNvSpPr>
            <p:nvPr/>
          </p:nvSpPr>
          <p:spPr bwMode="gray">
            <a:xfrm>
              <a:off x="4275" y="1574"/>
              <a:ext cx="168" cy="98"/>
            </a:xfrm>
            <a:custGeom>
              <a:avLst/>
              <a:gdLst>
                <a:gd name="T0" fmla="*/ 10 w 168"/>
                <a:gd name="T1" fmla="*/ 2 h 98"/>
                <a:gd name="T2" fmla="*/ 4 w 168"/>
                <a:gd name="T3" fmla="*/ 0 h 98"/>
                <a:gd name="T4" fmla="*/ 0 w 168"/>
                <a:gd name="T5" fmla="*/ 6 h 98"/>
                <a:gd name="T6" fmla="*/ 4 w 168"/>
                <a:gd name="T7" fmla="*/ 24 h 98"/>
                <a:gd name="T8" fmla="*/ 6 w 168"/>
                <a:gd name="T9" fmla="*/ 28 h 98"/>
                <a:gd name="T10" fmla="*/ 12 w 168"/>
                <a:gd name="T11" fmla="*/ 32 h 98"/>
                <a:gd name="T12" fmla="*/ 26 w 168"/>
                <a:gd name="T13" fmla="*/ 26 h 98"/>
                <a:gd name="T14" fmla="*/ 30 w 168"/>
                <a:gd name="T15" fmla="*/ 24 h 98"/>
                <a:gd name="T16" fmla="*/ 34 w 168"/>
                <a:gd name="T17" fmla="*/ 24 h 98"/>
                <a:gd name="T18" fmla="*/ 38 w 168"/>
                <a:gd name="T19" fmla="*/ 38 h 98"/>
                <a:gd name="T20" fmla="*/ 44 w 168"/>
                <a:gd name="T21" fmla="*/ 72 h 98"/>
                <a:gd name="T22" fmla="*/ 40 w 168"/>
                <a:gd name="T23" fmla="*/ 72 h 98"/>
                <a:gd name="T24" fmla="*/ 38 w 168"/>
                <a:gd name="T25" fmla="*/ 80 h 98"/>
                <a:gd name="T26" fmla="*/ 48 w 168"/>
                <a:gd name="T27" fmla="*/ 88 h 98"/>
                <a:gd name="T28" fmla="*/ 56 w 168"/>
                <a:gd name="T29" fmla="*/ 86 h 98"/>
                <a:gd name="T30" fmla="*/ 58 w 168"/>
                <a:gd name="T31" fmla="*/ 84 h 98"/>
                <a:gd name="T32" fmla="*/ 68 w 168"/>
                <a:gd name="T33" fmla="*/ 86 h 98"/>
                <a:gd name="T34" fmla="*/ 82 w 168"/>
                <a:gd name="T35" fmla="*/ 94 h 98"/>
                <a:gd name="T36" fmla="*/ 118 w 168"/>
                <a:gd name="T37" fmla="*/ 96 h 98"/>
                <a:gd name="T38" fmla="*/ 118 w 168"/>
                <a:gd name="T39" fmla="*/ 92 h 98"/>
                <a:gd name="T40" fmla="*/ 122 w 168"/>
                <a:gd name="T41" fmla="*/ 86 h 98"/>
                <a:gd name="T42" fmla="*/ 134 w 168"/>
                <a:gd name="T43" fmla="*/ 88 h 98"/>
                <a:gd name="T44" fmla="*/ 142 w 168"/>
                <a:gd name="T45" fmla="*/ 92 h 98"/>
                <a:gd name="T46" fmla="*/ 150 w 168"/>
                <a:gd name="T47" fmla="*/ 90 h 98"/>
                <a:gd name="T48" fmla="*/ 154 w 168"/>
                <a:gd name="T49" fmla="*/ 82 h 98"/>
                <a:gd name="T50" fmla="*/ 156 w 168"/>
                <a:gd name="T51" fmla="*/ 76 h 98"/>
                <a:gd name="T52" fmla="*/ 164 w 168"/>
                <a:gd name="T53" fmla="*/ 72 h 98"/>
                <a:gd name="T54" fmla="*/ 164 w 168"/>
                <a:gd name="T55" fmla="*/ 66 h 98"/>
                <a:gd name="T56" fmla="*/ 168 w 168"/>
                <a:gd name="T57" fmla="*/ 62 h 98"/>
                <a:gd name="T58" fmla="*/ 166 w 168"/>
                <a:gd name="T59" fmla="*/ 56 h 98"/>
                <a:gd name="T60" fmla="*/ 150 w 168"/>
                <a:gd name="T61" fmla="*/ 50 h 98"/>
                <a:gd name="T62" fmla="*/ 138 w 168"/>
                <a:gd name="T63" fmla="*/ 48 h 98"/>
                <a:gd name="T64" fmla="*/ 124 w 168"/>
                <a:gd name="T65" fmla="*/ 44 h 98"/>
                <a:gd name="T66" fmla="*/ 110 w 168"/>
                <a:gd name="T67" fmla="*/ 46 h 98"/>
                <a:gd name="T68" fmla="*/ 100 w 168"/>
                <a:gd name="T69" fmla="*/ 50 h 98"/>
                <a:gd name="T70" fmla="*/ 82 w 168"/>
                <a:gd name="T71" fmla="*/ 44 h 98"/>
                <a:gd name="T72" fmla="*/ 60 w 168"/>
                <a:gd name="T73" fmla="*/ 30 h 98"/>
                <a:gd name="T74" fmla="*/ 52 w 168"/>
                <a:gd name="T75" fmla="*/ 24 h 98"/>
                <a:gd name="T76" fmla="*/ 50 w 168"/>
                <a:gd name="T77" fmla="*/ 20 h 98"/>
                <a:gd name="T78" fmla="*/ 50 w 168"/>
                <a:gd name="T79" fmla="*/ 16 h 98"/>
                <a:gd name="T80" fmla="*/ 48 w 168"/>
                <a:gd name="T81" fmla="*/ 10 h 98"/>
                <a:gd name="T82" fmla="*/ 40 w 168"/>
                <a:gd name="T83" fmla="*/ 10 h 98"/>
                <a:gd name="T84" fmla="*/ 36 w 168"/>
                <a:gd name="T85" fmla="*/ 14 h 98"/>
                <a:gd name="T86" fmla="*/ 28 w 168"/>
                <a:gd name="T87" fmla="*/ 12 h 98"/>
                <a:gd name="T88" fmla="*/ 24 w 168"/>
                <a:gd name="T89" fmla="*/ 4 h 98"/>
                <a:gd name="T90" fmla="*/ 12 w 168"/>
                <a:gd name="T91" fmla="*/ 2 h 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68"/>
                <a:gd name="T139" fmla="*/ 0 h 98"/>
                <a:gd name="T140" fmla="*/ 168 w 168"/>
                <a:gd name="T141" fmla="*/ 98 h 9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68" h="98">
                  <a:moveTo>
                    <a:pt x="12" y="2"/>
                  </a:moveTo>
                  <a:lnTo>
                    <a:pt x="12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6" y="28"/>
                  </a:lnTo>
                  <a:lnTo>
                    <a:pt x="6" y="30"/>
                  </a:lnTo>
                  <a:lnTo>
                    <a:pt x="8" y="32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20" y="30"/>
                  </a:lnTo>
                  <a:lnTo>
                    <a:pt x="26" y="26"/>
                  </a:lnTo>
                  <a:lnTo>
                    <a:pt x="28" y="26"/>
                  </a:lnTo>
                  <a:lnTo>
                    <a:pt x="28" y="24"/>
                  </a:lnTo>
                  <a:lnTo>
                    <a:pt x="30" y="24"/>
                  </a:lnTo>
                  <a:lnTo>
                    <a:pt x="32" y="24"/>
                  </a:lnTo>
                  <a:lnTo>
                    <a:pt x="34" y="24"/>
                  </a:lnTo>
                  <a:lnTo>
                    <a:pt x="36" y="28"/>
                  </a:lnTo>
                  <a:lnTo>
                    <a:pt x="36" y="32"/>
                  </a:lnTo>
                  <a:lnTo>
                    <a:pt x="38" y="38"/>
                  </a:lnTo>
                  <a:lnTo>
                    <a:pt x="38" y="48"/>
                  </a:lnTo>
                  <a:lnTo>
                    <a:pt x="44" y="72"/>
                  </a:lnTo>
                  <a:lnTo>
                    <a:pt x="42" y="72"/>
                  </a:lnTo>
                  <a:lnTo>
                    <a:pt x="40" y="72"/>
                  </a:lnTo>
                  <a:lnTo>
                    <a:pt x="38" y="74"/>
                  </a:lnTo>
                  <a:lnTo>
                    <a:pt x="38" y="76"/>
                  </a:lnTo>
                  <a:lnTo>
                    <a:pt x="38" y="80"/>
                  </a:lnTo>
                  <a:lnTo>
                    <a:pt x="40" y="84"/>
                  </a:lnTo>
                  <a:lnTo>
                    <a:pt x="44" y="88"/>
                  </a:lnTo>
                  <a:lnTo>
                    <a:pt x="48" y="88"/>
                  </a:lnTo>
                  <a:lnTo>
                    <a:pt x="50" y="88"/>
                  </a:lnTo>
                  <a:lnTo>
                    <a:pt x="54" y="88"/>
                  </a:lnTo>
                  <a:lnTo>
                    <a:pt x="56" y="86"/>
                  </a:lnTo>
                  <a:lnTo>
                    <a:pt x="58" y="84"/>
                  </a:lnTo>
                  <a:lnTo>
                    <a:pt x="62" y="84"/>
                  </a:lnTo>
                  <a:lnTo>
                    <a:pt x="64" y="84"/>
                  </a:lnTo>
                  <a:lnTo>
                    <a:pt x="68" y="86"/>
                  </a:lnTo>
                  <a:lnTo>
                    <a:pt x="72" y="90"/>
                  </a:lnTo>
                  <a:lnTo>
                    <a:pt x="74" y="92"/>
                  </a:lnTo>
                  <a:lnTo>
                    <a:pt x="82" y="94"/>
                  </a:lnTo>
                  <a:lnTo>
                    <a:pt x="94" y="98"/>
                  </a:lnTo>
                  <a:lnTo>
                    <a:pt x="106" y="96"/>
                  </a:lnTo>
                  <a:lnTo>
                    <a:pt x="118" y="96"/>
                  </a:lnTo>
                  <a:lnTo>
                    <a:pt x="118" y="94"/>
                  </a:lnTo>
                  <a:lnTo>
                    <a:pt x="118" y="92"/>
                  </a:lnTo>
                  <a:lnTo>
                    <a:pt x="120" y="90"/>
                  </a:lnTo>
                  <a:lnTo>
                    <a:pt x="120" y="88"/>
                  </a:lnTo>
                  <a:lnTo>
                    <a:pt x="122" y="86"/>
                  </a:lnTo>
                  <a:lnTo>
                    <a:pt x="124" y="86"/>
                  </a:lnTo>
                  <a:lnTo>
                    <a:pt x="128" y="86"/>
                  </a:lnTo>
                  <a:lnTo>
                    <a:pt x="134" y="88"/>
                  </a:lnTo>
                  <a:lnTo>
                    <a:pt x="140" y="92"/>
                  </a:lnTo>
                  <a:lnTo>
                    <a:pt x="142" y="92"/>
                  </a:lnTo>
                  <a:lnTo>
                    <a:pt x="144" y="92"/>
                  </a:lnTo>
                  <a:lnTo>
                    <a:pt x="148" y="92"/>
                  </a:lnTo>
                  <a:lnTo>
                    <a:pt x="150" y="90"/>
                  </a:lnTo>
                  <a:lnTo>
                    <a:pt x="152" y="88"/>
                  </a:lnTo>
                  <a:lnTo>
                    <a:pt x="154" y="86"/>
                  </a:lnTo>
                  <a:lnTo>
                    <a:pt x="154" y="82"/>
                  </a:lnTo>
                  <a:lnTo>
                    <a:pt x="154" y="76"/>
                  </a:lnTo>
                  <a:lnTo>
                    <a:pt x="156" y="76"/>
                  </a:lnTo>
                  <a:lnTo>
                    <a:pt x="158" y="74"/>
                  </a:lnTo>
                  <a:lnTo>
                    <a:pt x="162" y="74"/>
                  </a:lnTo>
                  <a:lnTo>
                    <a:pt x="164" y="72"/>
                  </a:lnTo>
                  <a:lnTo>
                    <a:pt x="164" y="70"/>
                  </a:lnTo>
                  <a:lnTo>
                    <a:pt x="164" y="66"/>
                  </a:lnTo>
                  <a:lnTo>
                    <a:pt x="166" y="64"/>
                  </a:lnTo>
                  <a:lnTo>
                    <a:pt x="168" y="62"/>
                  </a:lnTo>
                  <a:lnTo>
                    <a:pt x="168" y="60"/>
                  </a:lnTo>
                  <a:lnTo>
                    <a:pt x="168" y="58"/>
                  </a:lnTo>
                  <a:lnTo>
                    <a:pt x="166" y="56"/>
                  </a:lnTo>
                  <a:lnTo>
                    <a:pt x="162" y="54"/>
                  </a:lnTo>
                  <a:lnTo>
                    <a:pt x="158" y="52"/>
                  </a:lnTo>
                  <a:lnTo>
                    <a:pt x="150" y="50"/>
                  </a:lnTo>
                  <a:lnTo>
                    <a:pt x="142" y="48"/>
                  </a:lnTo>
                  <a:lnTo>
                    <a:pt x="140" y="48"/>
                  </a:lnTo>
                  <a:lnTo>
                    <a:pt x="138" y="48"/>
                  </a:lnTo>
                  <a:lnTo>
                    <a:pt x="134" y="46"/>
                  </a:lnTo>
                  <a:lnTo>
                    <a:pt x="130" y="44"/>
                  </a:lnTo>
                  <a:lnTo>
                    <a:pt x="124" y="44"/>
                  </a:lnTo>
                  <a:lnTo>
                    <a:pt x="118" y="44"/>
                  </a:lnTo>
                  <a:lnTo>
                    <a:pt x="110" y="44"/>
                  </a:lnTo>
                  <a:lnTo>
                    <a:pt x="110" y="46"/>
                  </a:lnTo>
                  <a:lnTo>
                    <a:pt x="108" y="46"/>
                  </a:lnTo>
                  <a:lnTo>
                    <a:pt x="106" y="48"/>
                  </a:lnTo>
                  <a:lnTo>
                    <a:pt x="100" y="50"/>
                  </a:lnTo>
                  <a:lnTo>
                    <a:pt x="96" y="50"/>
                  </a:lnTo>
                  <a:lnTo>
                    <a:pt x="90" y="48"/>
                  </a:lnTo>
                  <a:lnTo>
                    <a:pt x="82" y="44"/>
                  </a:lnTo>
                  <a:lnTo>
                    <a:pt x="62" y="32"/>
                  </a:lnTo>
                  <a:lnTo>
                    <a:pt x="60" y="30"/>
                  </a:lnTo>
                  <a:lnTo>
                    <a:pt x="58" y="26"/>
                  </a:lnTo>
                  <a:lnTo>
                    <a:pt x="56" y="24"/>
                  </a:lnTo>
                  <a:lnTo>
                    <a:pt x="52" y="24"/>
                  </a:lnTo>
                  <a:lnTo>
                    <a:pt x="52" y="22"/>
                  </a:lnTo>
                  <a:lnTo>
                    <a:pt x="50" y="22"/>
                  </a:lnTo>
                  <a:lnTo>
                    <a:pt x="50" y="20"/>
                  </a:lnTo>
                  <a:lnTo>
                    <a:pt x="50" y="18"/>
                  </a:lnTo>
                  <a:lnTo>
                    <a:pt x="50" y="16"/>
                  </a:lnTo>
                  <a:lnTo>
                    <a:pt x="50" y="14"/>
                  </a:lnTo>
                  <a:lnTo>
                    <a:pt x="50" y="10"/>
                  </a:lnTo>
                  <a:lnTo>
                    <a:pt x="48" y="10"/>
                  </a:lnTo>
                  <a:lnTo>
                    <a:pt x="46" y="8"/>
                  </a:lnTo>
                  <a:lnTo>
                    <a:pt x="42" y="8"/>
                  </a:lnTo>
                  <a:lnTo>
                    <a:pt x="40" y="10"/>
                  </a:lnTo>
                  <a:lnTo>
                    <a:pt x="38" y="12"/>
                  </a:lnTo>
                  <a:lnTo>
                    <a:pt x="36" y="14"/>
                  </a:lnTo>
                  <a:lnTo>
                    <a:pt x="32" y="14"/>
                  </a:lnTo>
                  <a:lnTo>
                    <a:pt x="30" y="14"/>
                  </a:lnTo>
                  <a:lnTo>
                    <a:pt x="28" y="12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4" y="4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2" y="2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30" name="Freeform 364"/>
            <p:cNvSpPr>
              <a:spLocks/>
            </p:cNvSpPr>
            <p:nvPr/>
          </p:nvSpPr>
          <p:spPr bwMode="gray">
            <a:xfrm>
              <a:off x="4185" y="1370"/>
              <a:ext cx="88" cy="102"/>
            </a:xfrm>
            <a:custGeom>
              <a:avLst/>
              <a:gdLst>
                <a:gd name="T0" fmla="*/ 30 w 88"/>
                <a:gd name="T1" fmla="*/ 44 h 102"/>
                <a:gd name="T2" fmla="*/ 26 w 88"/>
                <a:gd name="T3" fmla="*/ 38 h 102"/>
                <a:gd name="T4" fmla="*/ 20 w 88"/>
                <a:gd name="T5" fmla="*/ 32 h 102"/>
                <a:gd name="T6" fmla="*/ 14 w 88"/>
                <a:gd name="T7" fmla="*/ 28 h 102"/>
                <a:gd name="T8" fmla="*/ 8 w 88"/>
                <a:gd name="T9" fmla="*/ 24 h 102"/>
                <a:gd name="T10" fmla="*/ 2 w 88"/>
                <a:gd name="T11" fmla="*/ 16 h 102"/>
                <a:gd name="T12" fmla="*/ 0 w 88"/>
                <a:gd name="T13" fmla="*/ 8 h 102"/>
                <a:gd name="T14" fmla="*/ 8 w 88"/>
                <a:gd name="T15" fmla="*/ 0 h 102"/>
                <a:gd name="T16" fmla="*/ 12 w 88"/>
                <a:gd name="T17" fmla="*/ 0 h 102"/>
                <a:gd name="T18" fmla="*/ 20 w 88"/>
                <a:gd name="T19" fmla="*/ 2 h 102"/>
                <a:gd name="T20" fmla="*/ 28 w 88"/>
                <a:gd name="T21" fmla="*/ 6 h 102"/>
                <a:gd name="T22" fmla="*/ 32 w 88"/>
                <a:gd name="T23" fmla="*/ 16 h 102"/>
                <a:gd name="T24" fmla="*/ 32 w 88"/>
                <a:gd name="T25" fmla="*/ 20 h 102"/>
                <a:gd name="T26" fmla="*/ 36 w 88"/>
                <a:gd name="T27" fmla="*/ 24 h 102"/>
                <a:gd name="T28" fmla="*/ 44 w 88"/>
                <a:gd name="T29" fmla="*/ 26 h 102"/>
                <a:gd name="T30" fmla="*/ 44 w 88"/>
                <a:gd name="T31" fmla="*/ 24 h 102"/>
                <a:gd name="T32" fmla="*/ 44 w 88"/>
                <a:gd name="T33" fmla="*/ 18 h 102"/>
                <a:gd name="T34" fmla="*/ 46 w 88"/>
                <a:gd name="T35" fmla="*/ 12 h 102"/>
                <a:gd name="T36" fmla="*/ 50 w 88"/>
                <a:gd name="T37" fmla="*/ 10 h 102"/>
                <a:gd name="T38" fmla="*/ 60 w 88"/>
                <a:gd name="T39" fmla="*/ 14 h 102"/>
                <a:gd name="T40" fmla="*/ 58 w 88"/>
                <a:gd name="T41" fmla="*/ 20 h 102"/>
                <a:gd name="T42" fmla="*/ 58 w 88"/>
                <a:gd name="T43" fmla="*/ 30 h 102"/>
                <a:gd name="T44" fmla="*/ 60 w 88"/>
                <a:gd name="T45" fmla="*/ 40 h 102"/>
                <a:gd name="T46" fmla="*/ 66 w 88"/>
                <a:gd name="T47" fmla="*/ 46 h 102"/>
                <a:gd name="T48" fmla="*/ 70 w 88"/>
                <a:gd name="T49" fmla="*/ 44 h 102"/>
                <a:gd name="T50" fmla="*/ 76 w 88"/>
                <a:gd name="T51" fmla="*/ 34 h 102"/>
                <a:gd name="T52" fmla="*/ 76 w 88"/>
                <a:gd name="T53" fmla="*/ 32 h 102"/>
                <a:gd name="T54" fmla="*/ 80 w 88"/>
                <a:gd name="T55" fmla="*/ 28 h 102"/>
                <a:gd name="T56" fmla="*/ 82 w 88"/>
                <a:gd name="T57" fmla="*/ 26 h 102"/>
                <a:gd name="T58" fmla="*/ 86 w 88"/>
                <a:gd name="T59" fmla="*/ 28 h 102"/>
                <a:gd name="T60" fmla="*/ 88 w 88"/>
                <a:gd name="T61" fmla="*/ 38 h 102"/>
                <a:gd name="T62" fmla="*/ 86 w 88"/>
                <a:gd name="T63" fmla="*/ 48 h 102"/>
                <a:gd name="T64" fmla="*/ 82 w 88"/>
                <a:gd name="T65" fmla="*/ 68 h 102"/>
                <a:gd name="T66" fmla="*/ 88 w 88"/>
                <a:gd name="T67" fmla="*/ 90 h 102"/>
                <a:gd name="T68" fmla="*/ 88 w 88"/>
                <a:gd name="T69" fmla="*/ 92 h 102"/>
                <a:gd name="T70" fmla="*/ 84 w 88"/>
                <a:gd name="T71" fmla="*/ 98 h 102"/>
                <a:gd name="T72" fmla="*/ 82 w 88"/>
                <a:gd name="T73" fmla="*/ 102 h 102"/>
                <a:gd name="T74" fmla="*/ 78 w 88"/>
                <a:gd name="T75" fmla="*/ 100 h 102"/>
                <a:gd name="T76" fmla="*/ 78 w 88"/>
                <a:gd name="T77" fmla="*/ 96 h 102"/>
                <a:gd name="T78" fmla="*/ 76 w 88"/>
                <a:gd name="T79" fmla="*/ 90 h 102"/>
                <a:gd name="T80" fmla="*/ 76 w 88"/>
                <a:gd name="T81" fmla="*/ 80 h 102"/>
                <a:gd name="T82" fmla="*/ 72 w 88"/>
                <a:gd name="T83" fmla="*/ 76 h 102"/>
                <a:gd name="T84" fmla="*/ 66 w 88"/>
                <a:gd name="T85" fmla="*/ 78 h 102"/>
                <a:gd name="T86" fmla="*/ 60 w 88"/>
                <a:gd name="T87" fmla="*/ 74 h 102"/>
                <a:gd name="T88" fmla="*/ 52 w 88"/>
                <a:gd name="T89" fmla="*/ 70 h 102"/>
                <a:gd name="T90" fmla="*/ 44 w 88"/>
                <a:gd name="T91" fmla="*/ 60 h 10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88"/>
                <a:gd name="T139" fmla="*/ 0 h 102"/>
                <a:gd name="T140" fmla="*/ 88 w 88"/>
                <a:gd name="T141" fmla="*/ 102 h 10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88" h="102">
                  <a:moveTo>
                    <a:pt x="30" y="46"/>
                  </a:moveTo>
                  <a:lnTo>
                    <a:pt x="30" y="44"/>
                  </a:lnTo>
                  <a:lnTo>
                    <a:pt x="28" y="42"/>
                  </a:lnTo>
                  <a:lnTo>
                    <a:pt x="26" y="38"/>
                  </a:lnTo>
                  <a:lnTo>
                    <a:pt x="24" y="34"/>
                  </a:lnTo>
                  <a:lnTo>
                    <a:pt x="20" y="32"/>
                  </a:lnTo>
                  <a:lnTo>
                    <a:pt x="14" y="30"/>
                  </a:lnTo>
                  <a:lnTo>
                    <a:pt x="14" y="28"/>
                  </a:lnTo>
                  <a:lnTo>
                    <a:pt x="12" y="26"/>
                  </a:lnTo>
                  <a:lnTo>
                    <a:pt x="8" y="24"/>
                  </a:lnTo>
                  <a:lnTo>
                    <a:pt x="6" y="20"/>
                  </a:lnTo>
                  <a:lnTo>
                    <a:pt x="2" y="16"/>
                  </a:lnTo>
                  <a:lnTo>
                    <a:pt x="2" y="12"/>
                  </a:lnTo>
                  <a:lnTo>
                    <a:pt x="0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4" y="4"/>
                  </a:lnTo>
                  <a:lnTo>
                    <a:pt x="28" y="6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8"/>
                  </a:lnTo>
                  <a:lnTo>
                    <a:pt x="32" y="20"/>
                  </a:lnTo>
                  <a:lnTo>
                    <a:pt x="34" y="22"/>
                  </a:lnTo>
                  <a:lnTo>
                    <a:pt x="36" y="24"/>
                  </a:lnTo>
                  <a:lnTo>
                    <a:pt x="40" y="26"/>
                  </a:lnTo>
                  <a:lnTo>
                    <a:pt x="44" y="26"/>
                  </a:lnTo>
                  <a:lnTo>
                    <a:pt x="44" y="24"/>
                  </a:lnTo>
                  <a:lnTo>
                    <a:pt x="44" y="20"/>
                  </a:lnTo>
                  <a:lnTo>
                    <a:pt x="44" y="18"/>
                  </a:lnTo>
                  <a:lnTo>
                    <a:pt x="44" y="14"/>
                  </a:lnTo>
                  <a:lnTo>
                    <a:pt x="46" y="12"/>
                  </a:lnTo>
                  <a:lnTo>
                    <a:pt x="48" y="10"/>
                  </a:lnTo>
                  <a:lnTo>
                    <a:pt x="50" y="10"/>
                  </a:lnTo>
                  <a:lnTo>
                    <a:pt x="54" y="12"/>
                  </a:lnTo>
                  <a:lnTo>
                    <a:pt x="60" y="14"/>
                  </a:lnTo>
                  <a:lnTo>
                    <a:pt x="60" y="16"/>
                  </a:lnTo>
                  <a:lnTo>
                    <a:pt x="58" y="20"/>
                  </a:lnTo>
                  <a:lnTo>
                    <a:pt x="58" y="24"/>
                  </a:lnTo>
                  <a:lnTo>
                    <a:pt x="58" y="30"/>
                  </a:lnTo>
                  <a:lnTo>
                    <a:pt x="60" y="34"/>
                  </a:lnTo>
                  <a:lnTo>
                    <a:pt x="60" y="40"/>
                  </a:lnTo>
                  <a:lnTo>
                    <a:pt x="64" y="44"/>
                  </a:lnTo>
                  <a:lnTo>
                    <a:pt x="66" y="46"/>
                  </a:lnTo>
                  <a:lnTo>
                    <a:pt x="68" y="46"/>
                  </a:lnTo>
                  <a:lnTo>
                    <a:pt x="70" y="44"/>
                  </a:lnTo>
                  <a:lnTo>
                    <a:pt x="72" y="42"/>
                  </a:lnTo>
                  <a:lnTo>
                    <a:pt x="76" y="34"/>
                  </a:lnTo>
                  <a:lnTo>
                    <a:pt x="76" y="32"/>
                  </a:lnTo>
                  <a:lnTo>
                    <a:pt x="78" y="30"/>
                  </a:lnTo>
                  <a:lnTo>
                    <a:pt x="80" y="28"/>
                  </a:lnTo>
                  <a:lnTo>
                    <a:pt x="82" y="26"/>
                  </a:lnTo>
                  <a:lnTo>
                    <a:pt x="84" y="26"/>
                  </a:lnTo>
                  <a:lnTo>
                    <a:pt x="86" y="28"/>
                  </a:lnTo>
                  <a:lnTo>
                    <a:pt x="86" y="32"/>
                  </a:lnTo>
                  <a:lnTo>
                    <a:pt x="88" y="38"/>
                  </a:lnTo>
                  <a:lnTo>
                    <a:pt x="88" y="46"/>
                  </a:lnTo>
                  <a:lnTo>
                    <a:pt x="86" y="48"/>
                  </a:lnTo>
                  <a:lnTo>
                    <a:pt x="84" y="58"/>
                  </a:lnTo>
                  <a:lnTo>
                    <a:pt x="82" y="68"/>
                  </a:lnTo>
                  <a:lnTo>
                    <a:pt x="84" y="80"/>
                  </a:lnTo>
                  <a:lnTo>
                    <a:pt x="88" y="90"/>
                  </a:lnTo>
                  <a:lnTo>
                    <a:pt x="88" y="92"/>
                  </a:lnTo>
                  <a:lnTo>
                    <a:pt x="86" y="96"/>
                  </a:lnTo>
                  <a:lnTo>
                    <a:pt x="84" y="98"/>
                  </a:lnTo>
                  <a:lnTo>
                    <a:pt x="84" y="100"/>
                  </a:lnTo>
                  <a:lnTo>
                    <a:pt x="82" y="102"/>
                  </a:lnTo>
                  <a:lnTo>
                    <a:pt x="80" y="102"/>
                  </a:lnTo>
                  <a:lnTo>
                    <a:pt x="78" y="100"/>
                  </a:lnTo>
                  <a:lnTo>
                    <a:pt x="78" y="96"/>
                  </a:lnTo>
                  <a:lnTo>
                    <a:pt x="76" y="92"/>
                  </a:lnTo>
                  <a:lnTo>
                    <a:pt x="76" y="90"/>
                  </a:lnTo>
                  <a:lnTo>
                    <a:pt x="76" y="86"/>
                  </a:lnTo>
                  <a:lnTo>
                    <a:pt x="76" y="80"/>
                  </a:lnTo>
                  <a:lnTo>
                    <a:pt x="74" y="78"/>
                  </a:lnTo>
                  <a:lnTo>
                    <a:pt x="72" y="76"/>
                  </a:lnTo>
                  <a:lnTo>
                    <a:pt x="68" y="74"/>
                  </a:lnTo>
                  <a:lnTo>
                    <a:pt x="66" y="78"/>
                  </a:lnTo>
                  <a:lnTo>
                    <a:pt x="64" y="76"/>
                  </a:lnTo>
                  <a:lnTo>
                    <a:pt x="60" y="74"/>
                  </a:lnTo>
                  <a:lnTo>
                    <a:pt x="56" y="72"/>
                  </a:lnTo>
                  <a:lnTo>
                    <a:pt x="52" y="70"/>
                  </a:lnTo>
                  <a:lnTo>
                    <a:pt x="46" y="66"/>
                  </a:lnTo>
                  <a:lnTo>
                    <a:pt x="44" y="60"/>
                  </a:lnTo>
                  <a:lnTo>
                    <a:pt x="30" y="46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31" name="Freeform 365"/>
            <p:cNvSpPr>
              <a:spLocks/>
            </p:cNvSpPr>
            <p:nvPr/>
          </p:nvSpPr>
          <p:spPr bwMode="gray">
            <a:xfrm>
              <a:off x="4291" y="1414"/>
              <a:ext cx="38" cy="54"/>
            </a:xfrm>
            <a:custGeom>
              <a:avLst/>
              <a:gdLst>
                <a:gd name="T0" fmla="*/ 16 w 38"/>
                <a:gd name="T1" fmla="*/ 0 h 54"/>
                <a:gd name="T2" fmla="*/ 14 w 38"/>
                <a:gd name="T3" fmla="*/ 0 h 54"/>
                <a:gd name="T4" fmla="*/ 14 w 38"/>
                <a:gd name="T5" fmla="*/ 0 h 54"/>
                <a:gd name="T6" fmla="*/ 12 w 38"/>
                <a:gd name="T7" fmla="*/ 0 h 54"/>
                <a:gd name="T8" fmla="*/ 8 w 38"/>
                <a:gd name="T9" fmla="*/ 2 h 54"/>
                <a:gd name="T10" fmla="*/ 6 w 38"/>
                <a:gd name="T11" fmla="*/ 6 h 54"/>
                <a:gd name="T12" fmla="*/ 4 w 38"/>
                <a:gd name="T13" fmla="*/ 10 h 54"/>
                <a:gd name="T14" fmla="*/ 2 w 38"/>
                <a:gd name="T15" fmla="*/ 16 h 54"/>
                <a:gd name="T16" fmla="*/ 2 w 38"/>
                <a:gd name="T17" fmla="*/ 24 h 54"/>
                <a:gd name="T18" fmla="*/ 0 w 38"/>
                <a:gd name="T19" fmla="*/ 48 h 54"/>
                <a:gd name="T20" fmla="*/ 2 w 38"/>
                <a:gd name="T21" fmla="*/ 48 h 54"/>
                <a:gd name="T22" fmla="*/ 10 w 38"/>
                <a:gd name="T23" fmla="*/ 52 h 54"/>
                <a:gd name="T24" fmla="*/ 18 w 38"/>
                <a:gd name="T25" fmla="*/ 54 h 54"/>
                <a:gd name="T26" fmla="*/ 28 w 38"/>
                <a:gd name="T27" fmla="*/ 54 h 54"/>
                <a:gd name="T28" fmla="*/ 36 w 38"/>
                <a:gd name="T29" fmla="*/ 50 h 54"/>
                <a:gd name="T30" fmla="*/ 38 w 38"/>
                <a:gd name="T31" fmla="*/ 40 h 54"/>
                <a:gd name="T32" fmla="*/ 16 w 38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54"/>
                <a:gd name="T53" fmla="*/ 38 w 38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54">
                  <a:moveTo>
                    <a:pt x="16" y="0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6"/>
                  </a:lnTo>
                  <a:lnTo>
                    <a:pt x="4" y="10"/>
                  </a:lnTo>
                  <a:lnTo>
                    <a:pt x="2" y="16"/>
                  </a:lnTo>
                  <a:lnTo>
                    <a:pt x="2" y="24"/>
                  </a:lnTo>
                  <a:lnTo>
                    <a:pt x="0" y="48"/>
                  </a:lnTo>
                  <a:lnTo>
                    <a:pt x="2" y="48"/>
                  </a:lnTo>
                  <a:lnTo>
                    <a:pt x="10" y="52"/>
                  </a:lnTo>
                  <a:lnTo>
                    <a:pt x="18" y="54"/>
                  </a:lnTo>
                  <a:lnTo>
                    <a:pt x="28" y="54"/>
                  </a:lnTo>
                  <a:lnTo>
                    <a:pt x="36" y="50"/>
                  </a:lnTo>
                  <a:lnTo>
                    <a:pt x="38" y="40"/>
                  </a:lnTo>
                  <a:lnTo>
                    <a:pt x="16" y="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32" name="Freeform 366"/>
            <p:cNvSpPr>
              <a:spLocks/>
            </p:cNvSpPr>
            <p:nvPr/>
          </p:nvSpPr>
          <p:spPr bwMode="gray">
            <a:xfrm>
              <a:off x="4417" y="1424"/>
              <a:ext cx="68" cy="146"/>
            </a:xfrm>
            <a:custGeom>
              <a:avLst/>
              <a:gdLst>
                <a:gd name="T0" fmla="*/ 18 w 68"/>
                <a:gd name="T1" fmla="*/ 2 h 146"/>
                <a:gd name="T2" fmla="*/ 16 w 68"/>
                <a:gd name="T3" fmla="*/ 0 h 146"/>
                <a:gd name="T4" fmla="*/ 12 w 68"/>
                <a:gd name="T5" fmla="*/ 0 h 146"/>
                <a:gd name="T6" fmla="*/ 10 w 68"/>
                <a:gd name="T7" fmla="*/ 6 h 146"/>
                <a:gd name="T8" fmla="*/ 12 w 68"/>
                <a:gd name="T9" fmla="*/ 10 h 146"/>
                <a:gd name="T10" fmla="*/ 12 w 68"/>
                <a:gd name="T11" fmla="*/ 16 h 146"/>
                <a:gd name="T12" fmla="*/ 10 w 68"/>
                <a:gd name="T13" fmla="*/ 20 h 146"/>
                <a:gd name="T14" fmla="*/ 6 w 68"/>
                <a:gd name="T15" fmla="*/ 22 h 146"/>
                <a:gd name="T16" fmla="*/ 4 w 68"/>
                <a:gd name="T17" fmla="*/ 32 h 146"/>
                <a:gd name="T18" fmla="*/ 2 w 68"/>
                <a:gd name="T19" fmla="*/ 46 h 146"/>
                <a:gd name="T20" fmla="*/ 2 w 68"/>
                <a:gd name="T21" fmla="*/ 54 h 146"/>
                <a:gd name="T22" fmla="*/ 0 w 68"/>
                <a:gd name="T23" fmla="*/ 58 h 146"/>
                <a:gd name="T24" fmla="*/ 0 w 68"/>
                <a:gd name="T25" fmla="*/ 60 h 146"/>
                <a:gd name="T26" fmla="*/ 0 w 68"/>
                <a:gd name="T27" fmla="*/ 66 h 146"/>
                <a:gd name="T28" fmla="*/ 6 w 68"/>
                <a:gd name="T29" fmla="*/ 78 h 146"/>
                <a:gd name="T30" fmla="*/ 4 w 68"/>
                <a:gd name="T31" fmla="*/ 84 h 146"/>
                <a:gd name="T32" fmla="*/ 8 w 68"/>
                <a:gd name="T33" fmla="*/ 84 h 146"/>
                <a:gd name="T34" fmla="*/ 12 w 68"/>
                <a:gd name="T35" fmla="*/ 88 h 146"/>
                <a:gd name="T36" fmla="*/ 14 w 68"/>
                <a:gd name="T37" fmla="*/ 96 h 146"/>
                <a:gd name="T38" fmla="*/ 14 w 68"/>
                <a:gd name="T39" fmla="*/ 100 h 146"/>
                <a:gd name="T40" fmla="*/ 14 w 68"/>
                <a:gd name="T41" fmla="*/ 106 h 146"/>
                <a:gd name="T42" fmla="*/ 12 w 68"/>
                <a:gd name="T43" fmla="*/ 108 h 146"/>
                <a:gd name="T44" fmla="*/ 12 w 68"/>
                <a:gd name="T45" fmla="*/ 110 h 146"/>
                <a:gd name="T46" fmla="*/ 10 w 68"/>
                <a:gd name="T47" fmla="*/ 116 h 146"/>
                <a:gd name="T48" fmla="*/ 12 w 68"/>
                <a:gd name="T49" fmla="*/ 126 h 146"/>
                <a:gd name="T50" fmla="*/ 10 w 68"/>
                <a:gd name="T51" fmla="*/ 130 h 146"/>
                <a:gd name="T52" fmla="*/ 12 w 68"/>
                <a:gd name="T53" fmla="*/ 136 h 146"/>
                <a:gd name="T54" fmla="*/ 16 w 68"/>
                <a:gd name="T55" fmla="*/ 142 h 146"/>
                <a:gd name="T56" fmla="*/ 26 w 68"/>
                <a:gd name="T57" fmla="*/ 146 h 146"/>
                <a:gd name="T58" fmla="*/ 34 w 68"/>
                <a:gd name="T59" fmla="*/ 146 h 146"/>
                <a:gd name="T60" fmla="*/ 36 w 68"/>
                <a:gd name="T61" fmla="*/ 146 h 146"/>
                <a:gd name="T62" fmla="*/ 40 w 68"/>
                <a:gd name="T63" fmla="*/ 146 h 146"/>
                <a:gd name="T64" fmla="*/ 46 w 68"/>
                <a:gd name="T65" fmla="*/ 142 h 146"/>
                <a:gd name="T66" fmla="*/ 50 w 68"/>
                <a:gd name="T67" fmla="*/ 134 h 146"/>
                <a:gd name="T68" fmla="*/ 52 w 68"/>
                <a:gd name="T69" fmla="*/ 130 h 146"/>
                <a:gd name="T70" fmla="*/ 56 w 68"/>
                <a:gd name="T71" fmla="*/ 120 h 146"/>
                <a:gd name="T72" fmla="*/ 62 w 68"/>
                <a:gd name="T73" fmla="*/ 112 h 146"/>
                <a:gd name="T74" fmla="*/ 64 w 68"/>
                <a:gd name="T75" fmla="*/ 108 h 146"/>
                <a:gd name="T76" fmla="*/ 68 w 68"/>
                <a:gd name="T77" fmla="*/ 100 h 146"/>
                <a:gd name="T78" fmla="*/ 68 w 68"/>
                <a:gd name="T79" fmla="*/ 84 h 146"/>
                <a:gd name="T80" fmla="*/ 66 w 68"/>
                <a:gd name="T81" fmla="*/ 80 h 146"/>
                <a:gd name="T82" fmla="*/ 60 w 68"/>
                <a:gd name="T83" fmla="*/ 78 h 146"/>
                <a:gd name="T84" fmla="*/ 56 w 68"/>
                <a:gd name="T85" fmla="*/ 80 h 146"/>
                <a:gd name="T86" fmla="*/ 54 w 68"/>
                <a:gd name="T87" fmla="*/ 80 h 146"/>
                <a:gd name="T88" fmla="*/ 50 w 68"/>
                <a:gd name="T89" fmla="*/ 80 h 146"/>
                <a:gd name="T90" fmla="*/ 52 w 68"/>
                <a:gd name="T91" fmla="*/ 78 h 146"/>
                <a:gd name="T92" fmla="*/ 54 w 68"/>
                <a:gd name="T93" fmla="*/ 74 h 146"/>
                <a:gd name="T94" fmla="*/ 56 w 68"/>
                <a:gd name="T95" fmla="*/ 72 h 146"/>
                <a:gd name="T96" fmla="*/ 56 w 68"/>
                <a:gd name="T97" fmla="*/ 64 h 146"/>
                <a:gd name="T98" fmla="*/ 56 w 68"/>
                <a:gd name="T99" fmla="*/ 56 h 146"/>
                <a:gd name="T100" fmla="*/ 54 w 68"/>
                <a:gd name="T101" fmla="*/ 48 h 146"/>
                <a:gd name="T102" fmla="*/ 48 w 68"/>
                <a:gd name="T103" fmla="*/ 36 h 146"/>
                <a:gd name="T104" fmla="*/ 42 w 68"/>
                <a:gd name="T105" fmla="*/ 28 h 146"/>
                <a:gd name="T106" fmla="*/ 38 w 68"/>
                <a:gd name="T107" fmla="*/ 22 h 146"/>
                <a:gd name="T108" fmla="*/ 32 w 68"/>
                <a:gd name="T109" fmla="*/ 16 h 146"/>
                <a:gd name="T110" fmla="*/ 26 w 68"/>
                <a:gd name="T111" fmla="*/ 12 h 146"/>
                <a:gd name="T112" fmla="*/ 24 w 68"/>
                <a:gd name="T113" fmla="*/ 10 h 146"/>
                <a:gd name="T114" fmla="*/ 20 w 68"/>
                <a:gd name="T115" fmla="*/ 6 h 146"/>
                <a:gd name="T116" fmla="*/ 20 w 68"/>
                <a:gd name="T117" fmla="*/ 2 h 14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8"/>
                <a:gd name="T178" fmla="*/ 0 h 146"/>
                <a:gd name="T179" fmla="*/ 68 w 68"/>
                <a:gd name="T180" fmla="*/ 146 h 14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8" h="146">
                  <a:moveTo>
                    <a:pt x="20" y="2"/>
                  </a:moveTo>
                  <a:lnTo>
                    <a:pt x="18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12" y="10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0" y="20"/>
                  </a:lnTo>
                  <a:lnTo>
                    <a:pt x="8" y="20"/>
                  </a:lnTo>
                  <a:lnTo>
                    <a:pt x="6" y="22"/>
                  </a:lnTo>
                  <a:lnTo>
                    <a:pt x="4" y="26"/>
                  </a:lnTo>
                  <a:lnTo>
                    <a:pt x="4" y="32"/>
                  </a:lnTo>
                  <a:lnTo>
                    <a:pt x="2" y="40"/>
                  </a:lnTo>
                  <a:lnTo>
                    <a:pt x="2" y="46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2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2" y="72"/>
                  </a:lnTo>
                  <a:lnTo>
                    <a:pt x="6" y="78"/>
                  </a:lnTo>
                  <a:lnTo>
                    <a:pt x="2" y="84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8" y="84"/>
                  </a:lnTo>
                  <a:lnTo>
                    <a:pt x="10" y="86"/>
                  </a:lnTo>
                  <a:lnTo>
                    <a:pt x="12" y="88"/>
                  </a:lnTo>
                  <a:lnTo>
                    <a:pt x="14" y="92"/>
                  </a:lnTo>
                  <a:lnTo>
                    <a:pt x="14" y="96"/>
                  </a:lnTo>
                  <a:lnTo>
                    <a:pt x="14" y="98"/>
                  </a:lnTo>
                  <a:lnTo>
                    <a:pt x="14" y="100"/>
                  </a:lnTo>
                  <a:lnTo>
                    <a:pt x="16" y="102"/>
                  </a:lnTo>
                  <a:lnTo>
                    <a:pt x="14" y="106"/>
                  </a:lnTo>
                  <a:lnTo>
                    <a:pt x="14" y="108"/>
                  </a:lnTo>
                  <a:lnTo>
                    <a:pt x="12" y="108"/>
                  </a:lnTo>
                  <a:lnTo>
                    <a:pt x="12" y="110"/>
                  </a:lnTo>
                  <a:lnTo>
                    <a:pt x="10" y="112"/>
                  </a:lnTo>
                  <a:lnTo>
                    <a:pt x="10" y="116"/>
                  </a:lnTo>
                  <a:lnTo>
                    <a:pt x="10" y="120"/>
                  </a:lnTo>
                  <a:lnTo>
                    <a:pt x="12" y="126"/>
                  </a:lnTo>
                  <a:lnTo>
                    <a:pt x="12" y="128"/>
                  </a:lnTo>
                  <a:lnTo>
                    <a:pt x="10" y="130"/>
                  </a:lnTo>
                  <a:lnTo>
                    <a:pt x="10" y="132"/>
                  </a:lnTo>
                  <a:lnTo>
                    <a:pt x="12" y="136"/>
                  </a:lnTo>
                  <a:lnTo>
                    <a:pt x="12" y="140"/>
                  </a:lnTo>
                  <a:lnTo>
                    <a:pt x="16" y="142"/>
                  </a:lnTo>
                  <a:lnTo>
                    <a:pt x="22" y="144"/>
                  </a:lnTo>
                  <a:lnTo>
                    <a:pt x="26" y="146"/>
                  </a:lnTo>
                  <a:lnTo>
                    <a:pt x="30" y="146"/>
                  </a:lnTo>
                  <a:lnTo>
                    <a:pt x="34" y="146"/>
                  </a:lnTo>
                  <a:lnTo>
                    <a:pt x="36" y="146"/>
                  </a:lnTo>
                  <a:lnTo>
                    <a:pt x="38" y="146"/>
                  </a:lnTo>
                  <a:lnTo>
                    <a:pt x="40" y="146"/>
                  </a:lnTo>
                  <a:lnTo>
                    <a:pt x="44" y="144"/>
                  </a:lnTo>
                  <a:lnTo>
                    <a:pt x="46" y="142"/>
                  </a:lnTo>
                  <a:lnTo>
                    <a:pt x="48" y="140"/>
                  </a:lnTo>
                  <a:lnTo>
                    <a:pt x="50" y="134"/>
                  </a:lnTo>
                  <a:lnTo>
                    <a:pt x="52" y="130"/>
                  </a:lnTo>
                  <a:lnTo>
                    <a:pt x="52" y="126"/>
                  </a:lnTo>
                  <a:lnTo>
                    <a:pt x="56" y="120"/>
                  </a:lnTo>
                  <a:lnTo>
                    <a:pt x="58" y="116"/>
                  </a:lnTo>
                  <a:lnTo>
                    <a:pt x="62" y="112"/>
                  </a:lnTo>
                  <a:lnTo>
                    <a:pt x="64" y="110"/>
                  </a:lnTo>
                  <a:lnTo>
                    <a:pt x="64" y="108"/>
                  </a:lnTo>
                  <a:lnTo>
                    <a:pt x="66" y="104"/>
                  </a:lnTo>
                  <a:lnTo>
                    <a:pt x="68" y="100"/>
                  </a:lnTo>
                  <a:lnTo>
                    <a:pt x="68" y="92"/>
                  </a:lnTo>
                  <a:lnTo>
                    <a:pt x="68" y="84"/>
                  </a:lnTo>
                  <a:lnTo>
                    <a:pt x="66" y="80"/>
                  </a:lnTo>
                  <a:lnTo>
                    <a:pt x="62" y="78"/>
                  </a:lnTo>
                  <a:lnTo>
                    <a:pt x="60" y="78"/>
                  </a:lnTo>
                  <a:lnTo>
                    <a:pt x="56" y="80"/>
                  </a:lnTo>
                  <a:lnTo>
                    <a:pt x="54" y="80"/>
                  </a:lnTo>
                  <a:lnTo>
                    <a:pt x="52" y="80"/>
                  </a:lnTo>
                  <a:lnTo>
                    <a:pt x="50" y="80"/>
                  </a:lnTo>
                  <a:lnTo>
                    <a:pt x="52" y="78"/>
                  </a:lnTo>
                  <a:lnTo>
                    <a:pt x="54" y="74"/>
                  </a:lnTo>
                  <a:lnTo>
                    <a:pt x="56" y="72"/>
                  </a:lnTo>
                  <a:lnTo>
                    <a:pt x="56" y="68"/>
                  </a:lnTo>
                  <a:lnTo>
                    <a:pt x="56" y="64"/>
                  </a:lnTo>
                  <a:lnTo>
                    <a:pt x="56" y="58"/>
                  </a:lnTo>
                  <a:lnTo>
                    <a:pt x="56" y="56"/>
                  </a:lnTo>
                  <a:lnTo>
                    <a:pt x="56" y="52"/>
                  </a:lnTo>
                  <a:lnTo>
                    <a:pt x="54" y="48"/>
                  </a:lnTo>
                  <a:lnTo>
                    <a:pt x="52" y="42"/>
                  </a:lnTo>
                  <a:lnTo>
                    <a:pt x="48" y="36"/>
                  </a:lnTo>
                  <a:lnTo>
                    <a:pt x="44" y="30"/>
                  </a:lnTo>
                  <a:lnTo>
                    <a:pt x="42" y="28"/>
                  </a:lnTo>
                  <a:lnTo>
                    <a:pt x="40" y="26"/>
                  </a:lnTo>
                  <a:lnTo>
                    <a:pt x="38" y="22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30" y="14"/>
                  </a:lnTo>
                  <a:lnTo>
                    <a:pt x="26" y="12"/>
                  </a:lnTo>
                  <a:lnTo>
                    <a:pt x="24" y="10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20" y="2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33" name="Freeform 367"/>
            <p:cNvSpPr>
              <a:spLocks/>
            </p:cNvSpPr>
            <p:nvPr/>
          </p:nvSpPr>
          <p:spPr bwMode="gray">
            <a:xfrm>
              <a:off x="4179" y="1838"/>
              <a:ext cx="50" cy="46"/>
            </a:xfrm>
            <a:custGeom>
              <a:avLst/>
              <a:gdLst>
                <a:gd name="T0" fmla="*/ 24 w 50"/>
                <a:gd name="T1" fmla="*/ 18 h 46"/>
                <a:gd name="T2" fmla="*/ 24 w 50"/>
                <a:gd name="T3" fmla="*/ 18 h 46"/>
                <a:gd name="T4" fmla="*/ 22 w 50"/>
                <a:gd name="T5" fmla="*/ 18 h 46"/>
                <a:gd name="T6" fmla="*/ 18 w 50"/>
                <a:gd name="T7" fmla="*/ 18 h 46"/>
                <a:gd name="T8" fmla="*/ 16 w 50"/>
                <a:gd name="T9" fmla="*/ 20 h 46"/>
                <a:gd name="T10" fmla="*/ 12 w 50"/>
                <a:gd name="T11" fmla="*/ 22 h 46"/>
                <a:gd name="T12" fmla="*/ 10 w 50"/>
                <a:gd name="T13" fmla="*/ 24 h 46"/>
                <a:gd name="T14" fmla="*/ 8 w 50"/>
                <a:gd name="T15" fmla="*/ 26 h 46"/>
                <a:gd name="T16" fmla="*/ 8 w 50"/>
                <a:gd name="T17" fmla="*/ 26 h 46"/>
                <a:gd name="T18" fmla="*/ 6 w 50"/>
                <a:gd name="T19" fmla="*/ 26 h 46"/>
                <a:gd name="T20" fmla="*/ 4 w 50"/>
                <a:gd name="T21" fmla="*/ 26 h 46"/>
                <a:gd name="T22" fmla="*/ 2 w 50"/>
                <a:gd name="T23" fmla="*/ 28 h 46"/>
                <a:gd name="T24" fmla="*/ 0 w 50"/>
                <a:gd name="T25" fmla="*/ 30 h 46"/>
                <a:gd name="T26" fmla="*/ 0 w 50"/>
                <a:gd name="T27" fmla="*/ 32 h 46"/>
                <a:gd name="T28" fmla="*/ 0 w 50"/>
                <a:gd name="T29" fmla="*/ 38 h 46"/>
                <a:gd name="T30" fmla="*/ 0 w 50"/>
                <a:gd name="T31" fmla="*/ 38 h 46"/>
                <a:gd name="T32" fmla="*/ 4 w 50"/>
                <a:gd name="T33" fmla="*/ 40 h 46"/>
                <a:gd name="T34" fmla="*/ 6 w 50"/>
                <a:gd name="T35" fmla="*/ 42 h 46"/>
                <a:gd name="T36" fmla="*/ 12 w 50"/>
                <a:gd name="T37" fmla="*/ 44 h 46"/>
                <a:gd name="T38" fmla="*/ 18 w 50"/>
                <a:gd name="T39" fmla="*/ 46 h 46"/>
                <a:gd name="T40" fmla="*/ 24 w 50"/>
                <a:gd name="T41" fmla="*/ 46 h 46"/>
                <a:gd name="T42" fmla="*/ 26 w 50"/>
                <a:gd name="T43" fmla="*/ 46 h 46"/>
                <a:gd name="T44" fmla="*/ 30 w 50"/>
                <a:gd name="T45" fmla="*/ 46 h 46"/>
                <a:gd name="T46" fmla="*/ 34 w 50"/>
                <a:gd name="T47" fmla="*/ 44 h 46"/>
                <a:gd name="T48" fmla="*/ 38 w 50"/>
                <a:gd name="T49" fmla="*/ 44 h 46"/>
                <a:gd name="T50" fmla="*/ 44 w 50"/>
                <a:gd name="T51" fmla="*/ 44 h 46"/>
                <a:gd name="T52" fmla="*/ 48 w 50"/>
                <a:gd name="T53" fmla="*/ 44 h 46"/>
                <a:gd name="T54" fmla="*/ 50 w 50"/>
                <a:gd name="T55" fmla="*/ 46 h 46"/>
                <a:gd name="T56" fmla="*/ 50 w 50"/>
                <a:gd name="T57" fmla="*/ 44 h 46"/>
                <a:gd name="T58" fmla="*/ 48 w 50"/>
                <a:gd name="T59" fmla="*/ 42 h 46"/>
                <a:gd name="T60" fmla="*/ 48 w 50"/>
                <a:gd name="T61" fmla="*/ 36 h 46"/>
                <a:gd name="T62" fmla="*/ 46 w 50"/>
                <a:gd name="T63" fmla="*/ 30 h 46"/>
                <a:gd name="T64" fmla="*/ 44 w 50"/>
                <a:gd name="T65" fmla="*/ 26 h 46"/>
                <a:gd name="T66" fmla="*/ 42 w 50"/>
                <a:gd name="T67" fmla="*/ 24 h 46"/>
                <a:gd name="T68" fmla="*/ 40 w 50"/>
                <a:gd name="T69" fmla="*/ 22 h 46"/>
                <a:gd name="T70" fmla="*/ 40 w 50"/>
                <a:gd name="T71" fmla="*/ 18 h 46"/>
                <a:gd name="T72" fmla="*/ 38 w 50"/>
                <a:gd name="T73" fmla="*/ 14 h 46"/>
                <a:gd name="T74" fmla="*/ 38 w 50"/>
                <a:gd name="T75" fmla="*/ 10 h 46"/>
                <a:gd name="T76" fmla="*/ 36 w 50"/>
                <a:gd name="T77" fmla="*/ 6 h 46"/>
                <a:gd name="T78" fmla="*/ 32 w 50"/>
                <a:gd name="T79" fmla="*/ 2 h 46"/>
                <a:gd name="T80" fmla="*/ 30 w 50"/>
                <a:gd name="T81" fmla="*/ 0 h 46"/>
                <a:gd name="T82" fmla="*/ 26 w 50"/>
                <a:gd name="T83" fmla="*/ 2 h 46"/>
                <a:gd name="T84" fmla="*/ 24 w 50"/>
                <a:gd name="T85" fmla="*/ 18 h 4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0"/>
                <a:gd name="T130" fmla="*/ 0 h 46"/>
                <a:gd name="T131" fmla="*/ 50 w 50"/>
                <a:gd name="T132" fmla="*/ 46 h 4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0" h="46">
                  <a:moveTo>
                    <a:pt x="24" y="18"/>
                  </a:moveTo>
                  <a:lnTo>
                    <a:pt x="24" y="18"/>
                  </a:lnTo>
                  <a:lnTo>
                    <a:pt x="22" y="18"/>
                  </a:lnTo>
                  <a:lnTo>
                    <a:pt x="18" y="18"/>
                  </a:lnTo>
                  <a:lnTo>
                    <a:pt x="16" y="20"/>
                  </a:lnTo>
                  <a:lnTo>
                    <a:pt x="12" y="22"/>
                  </a:lnTo>
                  <a:lnTo>
                    <a:pt x="10" y="24"/>
                  </a:lnTo>
                  <a:lnTo>
                    <a:pt x="8" y="26"/>
                  </a:lnTo>
                  <a:lnTo>
                    <a:pt x="6" y="26"/>
                  </a:lnTo>
                  <a:lnTo>
                    <a:pt x="4" y="26"/>
                  </a:lnTo>
                  <a:lnTo>
                    <a:pt x="2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8"/>
                  </a:lnTo>
                  <a:lnTo>
                    <a:pt x="4" y="40"/>
                  </a:lnTo>
                  <a:lnTo>
                    <a:pt x="6" y="42"/>
                  </a:lnTo>
                  <a:lnTo>
                    <a:pt x="12" y="44"/>
                  </a:lnTo>
                  <a:lnTo>
                    <a:pt x="18" y="46"/>
                  </a:lnTo>
                  <a:lnTo>
                    <a:pt x="24" y="46"/>
                  </a:lnTo>
                  <a:lnTo>
                    <a:pt x="26" y="46"/>
                  </a:lnTo>
                  <a:lnTo>
                    <a:pt x="30" y="46"/>
                  </a:lnTo>
                  <a:lnTo>
                    <a:pt x="34" y="44"/>
                  </a:lnTo>
                  <a:lnTo>
                    <a:pt x="38" y="44"/>
                  </a:lnTo>
                  <a:lnTo>
                    <a:pt x="44" y="44"/>
                  </a:lnTo>
                  <a:lnTo>
                    <a:pt x="48" y="44"/>
                  </a:lnTo>
                  <a:lnTo>
                    <a:pt x="50" y="46"/>
                  </a:lnTo>
                  <a:lnTo>
                    <a:pt x="50" y="44"/>
                  </a:lnTo>
                  <a:lnTo>
                    <a:pt x="48" y="42"/>
                  </a:lnTo>
                  <a:lnTo>
                    <a:pt x="48" y="36"/>
                  </a:lnTo>
                  <a:lnTo>
                    <a:pt x="46" y="30"/>
                  </a:lnTo>
                  <a:lnTo>
                    <a:pt x="44" y="26"/>
                  </a:lnTo>
                  <a:lnTo>
                    <a:pt x="42" y="24"/>
                  </a:lnTo>
                  <a:lnTo>
                    <a:pt x="40" y="22"/>
                  </a:lnTo>
                  <a:lnTo>
                    <a:pt x="40" y="18"/>
                  </a:lnTo>
                  <a:lnTo>
                    <a:pt x="38" y="14"/>
                  </a:lnTo>
                  <a:lnTo>
                    <a:pt x="38" y="10"/>
                  </a:lnTo>
                  <a:lnTo>
                    <a:pt x="36" y="6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4" y="18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34" name="Freeform 368"/>
            <p:cNvSpPr>
              <a:spLocks/>
            </p:cNvSpPr>
            <p:nvPr/>
          </p:nvSpPr>
          <p:spPr bwMode="gray">
            <a:xfrm>
              <a:off x="4431" y="1676"/>
              <a:ext cx="60" cy="44"/>
            </a:xfrm>
            <a:custGeom>
              <a:avLst/>
              <a:gdLst>
                <a:gd name="T0" fmla="*/ 14 w 60"/>
                <a:gd name="T1" fmla="*/ 2 h 44"/>
                <a:gd name="T2" fmla="*/ 14 w 60"/>
                <a:gd name="T3" fmla="*/ 2 h 44"/>
                <a:gd name="T4" fmla="*/ 12 w 60"/>
                <a:gd name="T5" fmla="*/ 2 h 44"/>
                <a:gd name="T6" fmla="*/ 10 w 60"/>
                <a:gd name="T7" fmla="*/ 2 h 44"/>
                <a:gd name="T8" fmla="*/ 8 w 60"/>
                <a:gd name="T9" fmla="*/ 2 h 44"/>
                <a:gd name="T10" fmla="*/ 4 w 60"/>
                <a:gd name="T11" fmla="*/ 2 h 44"/>
                <a:gd name="T12" fmla="*/ 2 w 60"/>
                <a:gd name="T13" fmla="*/ 4 h 44"/>
                <a:gd name="T14" fmla="*/ 0 w 60"/>
                <a:gd name="T15" fmla="*/ 8 h 44"/>
                <a:gd name="T16" fmla="*/ 0 w 60"/>
                <a:gd name="T17" fmla="*/ 12 h 44"/>
                <a:gd name="T18" fmla="*/ 0 w 60"/>
                <a:gd name="T19" fmla="*/ 14 h 44"/>
                <a:gd name="T20" fmla="*/ 0 w 60"/>
                <a:gd name="T21" fmla="*/ 16 h 44"/>
                <a:gd name="T22" fmla="*/ 0 w 60"/>
                <a:gd name="T23" fmla="*/ 20 h 44"/>
                <a:gd name="T24" fmla="*/ 0 w 60"/>
                <a:gd name="T25" fmla="*/ 24 h 44"/>
                <a:gd name="T26" fmla="*/ 0 w 60"/>
                <a:gd name="T27" fmla="*/ 28 h 44"/>
                <a:gd name="T28" fmla="*/ 2 w 60"/>
                <a:gd name="T29" fmla="*/ 32 h 44"/>
                <a:gd name="T30" fmla="*/ 4 w 60"/>
                <a:gd name="T31" fmla="*/ 36 h 44"/>
                <a:gd name="T32" fmla="*/ 6 w 60"/>
                <a:gd name="T33" fmla="*/ 38 h 44"/>
                <a:gd name="T34" fmla="*/ 12 w 60"/>
                <a:gd name="T35" fmla="*/ 40 h 44"/>
                <a:gd name="T36" fmla="*/ 12 w 60"/>
                <a:gd name="T37" fmla="*/ 40 h 44"/>
                <a:gd name="T38" fmla="*/ 14 w 60"/>
                <a:gd name="T39" fmla="*/ 42 h 44"/>
                <a:gd name="T40" fmla="*/ 18 w 60"/>
                <a:gd name="T41" fmla="*/ 44 h 44"/>
                <a:gd name="T42" fmla="*/ 22 w 60"/>
                <a:gd name="T43" fmla="*/ 44 h 44"/>
                <a:gd name="T44" fmla="*/ 26 w 60"/>
                <a:gd name="T45" fmla="*/ 42 h 44"/>
                <a:gd name="T46" fmla="*/ 58 w 60"/>
                <a:gd name="T47" fmla="*/ 42 h 44"/>
                <a:gd name="T48" fmla="*/ 60 w 60"/>
                <a:gd name="T49" fmla="*/ 36 h 44"/>
                <a:gd name="T50" fmla="*/ 58 w 60"/>
                <a:gd name="T51" fmla="*/ 34 h 44"/>
                <a:gd name="T52" fmla="*/ 58 w 60"/>
                <a:gd name="T53" fmla="*/ 32 h 44"/>
                <a:gd name="T54" fmla="*/ 58 w 60"/>
                <a:gd name="T55" fmla="*/ 28 h 44"/>
                <a:gd name="T56" fmla="*/ 56 w 60"/>
                <a:gd name="T57" fmla="*/ 22 h 44"/>
                <a:gd name="T58" fmla="*/ 56 w 60"/>
                <a:gd name="T59" fmla="*/ 16 h 44"/>
                <a:gd name="T60" fmla="*/ 54 w 60"/>
                <a:gd name="T61" fmla="*/ 12 h 44"/>
                <a:gd name="T62" fmla="*/ 54 w 60"/>
                <a:gd name="T63" fmla="*/ 8 h 44"/>
                <a:gd name="T64" fmla="*/ 54 w 60"/>
                <a:gd name="T65" fmla="*/ 6 h 44"/>
                <a:gd name="T66" fmla="*/ 52 w 60"/>
                <a:gd name="T67" fmla="*/ 4 h 44"/>
                <a:gd name="T68" fmla="*/ 48 w 60"/>
                <a:gd name="T69" fmla="*/ 0 h 44"/>
                <a:gd name="T70" fmla="*/ 44 w 60"/>
                <a:gd name="T71" fmla="*/ 0 h 44"/>
                <a:gd name="T72" fmla="*/ 38 w 60"/>
                <a:gd name="T73" fmla="*/ 0 h 44"/>
                <a:gd name="T74" fmla="*/ 30 w 60"/>
                <a:gd name="T75" fmla="*/ 2 h 44"/>
                <a:gd name="T76" fmla="*/ 14 w 60"/>
                <a:gd name="T77" fmla="*/ 2 h 4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0"/>
                <a:gd name="T118" fmla="*/ 0 h 44"/>
                <a:gd name="T119" fmla="*/ 60 w 60"/>
                <a:gd name="T120" fmla="*/ 44 h 4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0" h="44">
                  <a:moveTo>
                    <a:pt x="14" y="2"/>
                  </a:moveTo>
                  <a:lnTo>
                    <a:pt x="14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2" y="32"/>
                  </a:lnTo>
                  <a:lnTo>
                    <a:pt x="4" y="36"/>
                  </a:lnTo>
                  <a:lnTo>
                    <a:pt x="6" y="38"/>
                  </a:lnTo>
                  <a:lnTo>
                    <a:pt x="12" y="40"/>
                  </a:lnTo>
                  <a:lnTo>
                    <a:pt x="14" y="42"/>
                  </a:lnTo>
                  <a:lnTo>
                    <a:pt x="18" y="44"/>
                  </a:lnTo>
                  <a:lnTo>
                    <a:pt x="22" y="44"/>
                  </a:lnTo>
                  <a:lnTo>
                    <a:pt x="26" y="42"/>
                  </a:lnTo>
                  <a:lnTo>
                    <a:pt x="58" y="42"/>
                  </a:lnTo>
                  <a:lnTo>
                    <a:pt x="60" y="36"/>
                  </a:lnTo>
                  <a:lnTo>
                    <a:pt x="58" y="34"/>
                  </a:lnTo>
                  <a:lnTo>
                    <a:pt x="58" y="32"/>
                  </a:lnTo>
                  <a:lnTo>
                    <a:pt x="58" y="28"/>
                  </a:lnTo>
                  <a:lnTo>
                    <a:pt x="56" y="22"/>
                  </a:lnTo>
                  <a:lnTo>
                    <a:pt x="56" y="16"/>
                  </a:lnTo>
                  <a:lnTo>
                    <a:pt x="54" y="12"/>
                  </a:lnTo>
                  <a:lnTo>
                    <a:pt x="54" y="8"/>
                  </a:lnTo>
                  <a:lnTo>
                    <a:pt x="54" y="6"/>
                  </a:lnTo>
                  <a:lnTo>
                    <a:pt x="52" y="4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38" y="0"/>
                  </a:lnTo>
                  <a:lnTo>
                    <a:pt x="30" y="2"/>
                  </a:lnTo>
                  <a:lnTo>
                    <a:pt x="14" y="2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35" name="Freeform 369"/>
            <p:cNvSpPr>
              <a:spLocks/>
            </p:cNvSpPr>
            <p:nvPr/>
          </p:nvSpPr>
          <p:spPr bwMode="gray">
            <a:xfrm>
              <a:off x="4473" y="1882"/>
              <a:ext cx="24" cy="32"/>
            </a:xfrm>
            <a:custGeom>
              <a:avLst/>
              <a:gdLst>
                <a:gd name="T0" fmla="*/ 10 w 24"/>
                <a:gd name="T1" fmla="*/ 0 h 32"/>
                <a:gd name="T2" fmla="*/ 10 w 24"/>
                <a:gd name="T3" fmla="*/ 0 h 32"/>
                <a:gd name="T4" fmla="*/ 8 w 24"/>
                <a:gd name="T5" fmla="*/ 0 h 32"/>
                <a:gd name="T6" fmla="*/ 6 w 24"/>
                <a:gd name="T7" fmla="*/ 0 h 32"/>
                <a:gd name="T8" fmla="*/ 4 w 24"/>
                <a:gd name="T9" fmla="*/ 2 h 32"/>
                <a:gd name="T10" fmla="*/ 2 w 24"/>
                <a:gd name="T11" fmla="*/ 4 h 32"/>
                <a:gd name="T12" fmla="*/ 0 w 24"/>
                <a:gd name="T13" fmla="*/ 8 h 32"/>
                <a:gd name="T14" fmla="*/ 0 w 24"/>
                <a:gd name="T15" fmla="*/ 14 h 32"/>
                <a:gd name="T16" fmla="*/ 0 w 24"/>
                <a:gd name="T17" fmla="*/ 16 h 32"/>
                <a:gd name="T18" fmla="*/ 0 w 24"/>
                <a:gd name="T19" fmla="*/ 18 h 32"/>
                <a:gd name="T20" fmla="*/ 0 w 24"/>
                <a:gd name="T21" fmla="*/ 22 h 32"/>
                <a:gd name="T22" fmla="*/ 0 w 24"/>
                <a:gd name="T23" fmla="*/ 26 h 32"/>
                <a:gd name="T24" fmla="*/ 2 w 24"/>
                <a:gd name="T25" fmla="*/ 30 h 32"/>
                <a:gd name="T26" fmla="*/ 6 w 24"/>
                <a:gd name="T27" fmla="*/ 32 h 32"/>
                <a:gd name="T28" fmla="*/ 8 w 24"/>
                <a:gd name="T29" fmla="*/ 32 h 32"/>
                <a:gd name="T30" fmla="*/ 10 w 24"/>
                <a:gd name="T31" fmla="*/ 32 h 32"/>
                <a:gd name="T32" fmla="*/ 12 w 24"/>
                <a:gd name="T33" fmla="*/ 32 h 32"/>
                <a:gd name="T34" fmla="*/ 16 w 24"/>
                <a:gd name="T35" fmla="*/ 32 h 32"/>
                <a:gd name="T36" fmla="*/ 18 w 24"/>
                <a:gd name="T37" fmla="*/ 32 h 32"/>
                <a:gd name="T38" fmla="*/ 22 w 24"/>
                <a:gd name="T39" fmla="*/ 30 h 32"/>
                <a:gd name="T40" fmla="*/ 24 w 24"/>
                <a:gd name="T41" fmla="*/ 28 h 32"/>
                <a:gd name="T42" fmla="*/ 24 w 24"/>
                <a:gd name="T43" fmla="*/ 26 h 32"/>
                <a:gd name="T44" fmla="*/ 24 w 24"/>
                <a:gd name="T45" fmla="*/ 24 h 32"/>
                <a:gd name="T46" fmla="*/ 24 w 24"/>
                <a:gd name="T47" fmla="*/ 22 h 32"/>
                <a:gd name="T48" fmla="*/ 24 w 24"/>
                <a:gd name="T49" fmla="*/ 20 h 32"/>
                <a:gd name="T50" fmla="*/ 24 w 24"/>
                <a:gd name="T51" fmla="*/ 16 h 32"/>
                <a:gd name="T52" fmla="*/ 24 w 24"/>
                <a:gd name="T53" fmla="*/ 12 h 32"/>
                <a:gd name="T54" fmla="*/ 24 w 24"/>
                <a:gd name="T55" fmla="*/ 8 h 32"/>
                <a:gd name="T56" fmla="*/ 22 w 24"/>
                <a:gd name="T57" fmla="*/ 4 h 32"/>
                <a:gd name="T58" fmla="*/ 20 w 24"/>
                <a:gd name="T59" fmla="*/ 2 h 32"/>
                <a:gd name="T60" fmla="*/ 16 w 24"/>
                <a:gd name="T61" fmla="*/ 0 h 32"/>
                <a:gd name="T62" fmla="*/ 10 w 24"/>
                <a:gd name="T63" fmla="*/ 0 h 3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4"/>
                <a:gd name="T97" fmla="*/ 0 h 32"/>
                <a:gd name="T98" fmla="*/ 24 w 24"/>
                <a:gd name="T99" fmla="*/ 32 h 3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4" h="32">
                  <a:moveTo>
                    <a:pt x="10" y="0"/>
                  </a:move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2" y="30"/>
                  </a:lnTo>
                  <a:lnTo>
                    <a:pt x="6" y="32"/>
                  </a:lnTo>
                  <a:lnTo>
                    <a:pt x="8" y="32"/>
                  </a:lnTo>
                  <a:lnTo>
                    <a:pt x="10" y="32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4" y="28"/>
                  </a:lnTo>
                  <a:lnTo>
                    <a:pt x="24" y="26"/>
                  </a:lnTo>
                  <a:lnTo>
                    <a:pt x="24" y="24"/>
                  </a:lnTo>
                  <a:lnTo>
                    <a:pt x="24" y="22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36" name="Freeform 370"/>
            <p:cNvSpPr>
              <a:spLocks/>
            </p:cNvSpPr>
            <p:nvPr/>
          </p:nvSpPr>
          <p:spPr bwMode="gray">
            <a:xfrm>
              <a:off x="4463" y="1400"/>
              <a:ext cx="228" cy="268"/>
            </a:xfrm>
            <a:custGeom>
              <a:avLst/>
              <a:gdLst>
                <a:gd name="T0" fmla="*/ 206 w 228"/>
                <a:gd name="T1" fmla="*/ 82 h 268"/>
                <a:gd name="T2" fmla="*/ 198 w 228"/>
                <a:gd name="T3" fmla="*/ 84 h 268"/>
                <a:gd name="T4" fmla="*/ 198 w 228"/>
                <a:gd name="T5" fmla="*/ 92 h 268"/>
                <a:gd name="T6" fmla="*/ 204 w 228"/>
                <a:gd name="T7" fmla="*/ 96 h 268"/>
                <a:gd name="T8" fmla="*/ 200 w 228"/>
                <a:gd name="T9" fmla="*/ 104 h 268"/>
                <a:gd name="T10" fmla="*/ 214 w 228"/>
                <a:gd name="T11" fmla="*/ 112 h 268"/>
                <a:gd name="T12" fmla="*/ 188 w 228"/>
                <a:gd name="T13" fmla="*/ 122 h 268"/>
                <a:gd name="T14" fmla="*/ 164 w 228"/>
                <a:gd name="T15" fmla="*/ 138 h 268"/>
                <a:gd name="T16" fmla="*/ 152 w 228"/>
                <a:gd name="T17" fmla="*/ 154 h 268"/>
                <a:gd name="T18" fmla="*/ 140 w 228"/>
                <a:gd name="T19" fmla="*/ 160 h 268"/>
                <a:gd name="T20" fmla="*/ 120 w 228"/>
                <a:gd name="T21" fmla="*/ 174 h 268"/>
                <a:gd name="T22" fmla="*/ 106 w 228"/>
                <a:gd name="T23" fmla="*/ 182 h 268"/>
                <a:gd name="T24" fmla="*/ 116 w 228"/>
                <a:gd name="T25" fmla="*/ 188 h 268"/>
                <a:gd name="T26" fmla="*/ 112 w 228"/>
                <a:gd name="T27" fmla="*/ 198 h 268"/>
                <a:gd name="T28" fmla="*/ 100 w 228"/>
                <a:gd name="T29" fmla="*/ 214 h 268"/>
                <a:gd name="T30" fmla="*/ 82 w 228"/>
                <a:gd name="T31" fmla="*/ 224 h 268"/>
                <a:gd name="T32" fmla="*/ 76 w 228"/>
                <a:gd name="T33" fmla="*/ 238 h 268"/>
                <a:gd name="T34" fmla="*/ 74 w 228"/>
                <a:gd name="T35" fmla="*/ 260 h 268"/>
                <a:gd name="T36" fmla="*/ 54 w 228"/>
                <a:gd name="T37" fmla="*/ 268 h 268"/>
                <a:gd name="T38" fmla="*/ 46 w 228"/>
                <a:gd name="T39" fmla="*/ 258 h 268"/>
                <a:gd name="T40" fmla="*/ 24 w 228"/>
                <a:gd name="T41" fmla="*/ 256 h 268"/>
                <a:gd name="T42" fmla="*/ 2 w 228"/>
                <a:gd name="T43" fmla="*/ 240 h 268"/>
                <a:gd name="T44" fmla="*/ 12 w 228"/>
                <a:gd name="T45" fmla="*/ 222 h 268"/>
                <a:gd name="T46" fmla="*/ 20 w 228"/>
                <a:gd name="T47" fmla="*/ 214 h 268"/>
                <a:gd name="T48" fmla="*/ 26 w 228"/>
                <a:gd name="T49" fmla="*/ 206 h 268"/>
                <a:gd name="T50" fmla="*/ 40 w 228"/>
                <a:gd name="T51" fmla="*/ 218 h 268"/>
                <a:gd name="T52" fmla="*/ 40 w 228"/>
                <a:gd name="T53" fmla="*/ 208 h 268"/>
                <a:gd name="T54" fmla="*/ 38 w 228"/>
                <a:gd name="T55" fmla="*/ 198 h 268"/>
                <a:gd name="T56" fmla="*/ 28 w 228"/>
                <a:gd name="T57" fmla="*/ 198 h 268"/>
                <a:gd name="T58" fmla="*/ 30 w 228"/>
                <a:gd name="T59" fmla="*/ 186 h 268"/>
                <a:gd name="T60" fmla="*/ 42 w 228"/>
                <a:gd name="T61" fmla="*/ 176 h 268"/>
                <a:gd name="T62" fmla="*/ 62 w 228"/>
                <a:gd name="T63" fmla="*/ 168 h 268"/>
                <a:gd name="T64" fmla="*/ 64 w 228"/>
                <a:gd name="T65" fmla="*/ 162 h 268"/>
                <a:gd name="T66" fmla="*/ 54 w 228"/>
                <a:gd name="T67" fmla="*/ 144 h 268"/>
                <a:gd name="T68" fmla="*/ 54 w 228"/>
                <a:gd name="T69" fmla="*/ 126 h 268"/>
                <a:gd name="T70" fmla="*/ 60 w 228"/>
                <a:gd name="T71" fmla="*/ 108 h 268"/>
                <a:gd name="T72" fmla="*/ 72 w 228"/>
                <a:gd name="T73" fmla="*/ 120 h 268"/>
                <a:gd name="T74" fmla="*/ 80 w 228"/>
                <a:gd name="T75" fmla="*/ 138 h 268"/>
                <a:gd name="T76" fmla="*/ 82 w 228"/>
                <a:gd name="T77" fmla="*/ 114 h 268"/>
                <a:gd name="T78" fmla="*/ 104 w 228"/>
                <a:gd name="T79" fmla="*/ 94 h 268"/>
                <a:gd name="T80" fmla="*/ 122 w 228"/>
                <a:gd name="T81" fmla="*/ 88 h 268"/>
                <a:gd name="T82" fmla="*/ 132 w 228"/>
                <a:gd name="T83" fmla="*/ 80 h 268"/>
                <a:gd name="T84" fmla="*/ 86 w 228"/>
                <a:gd name="T85" fmla="*/ 74 h 268"/>
                <a:gd name="T86" fmla="*/ 68 w 228"/>
                <a:gd name="T87" fmla="*/ 72 h 268"/>
                <a:gd name="T88" fmla="*/ 56 w 228"/>
                <a:gd name="T89" fmla="*/ 74 h 268"/>
                <a:gd name="T90" fmla="*/ 44 w 228"/>
                <a:gd name="T91" fmla="*/ 54 h 268"/>
                <a:gd name="T92" fmla="*/ 44 w 228"/>
                <a:gd name="T93" fmla="*/ 40 h 268"/>
                <a:gd name="T94" fmla="*/ 66 w 228"/>
                <a:gd name="T95" fmla="*/ 42 h 268"/>
                <a:gd name="T96" fmla="*/ 78 w 228"/>
                <a:gd name="T97" fmla="*/ 26 h 268"/>
                <a:gd name="T98" fmla="*/ 100 w 228"/>
                <a:gd name="T99" fmla="*/ 18 h 268"/>
                <a:gd name="T100" fmla="*/ 122 w 228"/>
                <a:gd name="T101" fmla="*/ 4 h 268"/>
                <a:gd name="T102" fmla="*/ 160 w 228"/>
                <a:gd name="T103" fmla="*/ 2 h 268"/>
                <a:gd name="T104" fmla="*/ 188 w 228"/>
                <a:gd name="T105" fmla="*/ 6 h 268"/>
                <a:gd name="T106" fmla="*/ 212 w 228"/>
                <a:gd name="T107" fmla="*/ 26 h 268"/>
                <a:gd name="T108" fmla="*/ 216 w 228"/>
                <a:gd name="T109" fmla="*/ 30 h 268"/>
                <a:gd name="T110" fmla="*/ 218 w 228"/>
                <a:gd name="T111" fmla="*/ 64 h 26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8"/>
                <a:gd name="T169" fmla="*/ 0 h 268"/>
                <a:gd name="T170" fmla="*/ 228 w 228"/>
                <a:gd name="T171" fmla="*/ 268 h 26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8" h="268">
                  <a:moveTo>
                    <a:pt x="222" y="68"/>
                  </a:moveTo>
                  <a:lnTo>
                    <a:pt x="228" y="80"/>
                  </a:lnTo>
                  <a:lnTo>
                    <a:pt x="222" y="82"/>
                  </a:lnTo>
                  <a:lnTo>
                    <a:pt x="216" y="84"/>
                  </a:lnTo>
                  <a:lnTo>
                    <a:pt x="212" y="84"/>
                  </a:lnTo>
                  <a:lnTo>
                    <a:pt x="208" y="82"/>
                  </a:lnTo>
                  <a:lnTo>
                    <a:pt x="206" y="82"/>
                  </a:lnTo>
                  <a:lnTo>
                    <a:pt x="204" y="80"/>
                  </a:lnTo>
                  <a:lnTo>
                    <a:pt x="200" y="80"/>
                  </a:lnTo>
                  <a:lnTo>
                    <a:pt x="198" y="80"/>
                  </a:lnTo>
                  <a:lnTo>
                    <a:pt x="196" y="80"/>
                  </a:lnTo>
                  <a:lnTo>
                    <a:pt x="196" y="82"/>
                  </a:lnTo>
                  <a:lnTo>
                    <a:pt x="196" y="84"/>
                  </a:lnTo>
                  <a:lnTo>
                    <a:pt x="198" y="84"/>
                  </a:lnTo>
                  <a:lnTo>
                    <a:pt x="200" y="86"/>
                  </a:lnTo>
                  <a:lnTo>
                    <a:pt x="200" y="88"/>
                  </a:lnTo>
                  <a:lnTo>
                    <a:pt x="202" y="90"/>
                  </a:lnTo>
                  <a:lnTo>
                    <a:pt x="200" y="92"/>
                  </a:lnTo>
                  <a:lnTo>
                    <a:pt x="198" y="92"/>
                  </a:lnTo>
                  <a:lnTo>
                    <a:pt x="196" y="92"/>
                  </a:lnTo>
                  <a:lnTo>
                    <a:pt x="194" y="92"/>
                  </a:lnTo>
                  <a:lnTo>
                    <a:pt x="192" y="94"/>
                  </a:lnTo>
                  <a:lnTo>
                    <a:pt x="192" y="96"/>
                  </a:lnTo>
                  <a:lnTo>
                    <a:pt x="204" y="96"/>
                  </a:lnTo>
                  <a:lnTo>
                    <a:pt x="208" y="98"/>
                  </a:lnTo>
                  <a:lnTo>
                    <a:pt x="206" y="100"/>
                  </a:lnTo>
                  <a:lnTo>
                    <a:pt x="204" y="102"/>
                  </a:lnTo>
                  <a:lnTo>
                    <a:pt x="202" y="102"/>
                  </a:lnTo>
                  <a:lnTo>
                    <a:pt x="200" y="104"/>
                  </a:lnTo>
                  <a:lnTo>
                    <a:pt x="200" y="106"/>
                  </a:lnTo>
                  <a:lnTo>
                    <a:pt x="202" y="106"/>
                  </a:lnTo>
                  <a:lnTo>
                    <a:pt x="202" y="108"/>
                  </a:lnTo>
                  <a:lnTo>
                    <a:pt x="214" y="106"/>
                  </a:lnTo>
                  <a:lnTo>
                    <a:pt x="216" y="108"/>
                  </a:lnTo>
                  <a:lnTo>
                    <a:pt x="216" y="110"/>
                  </a:lnTo>
                  <a:lnTo>
                    <a:pt x="214" y="112"/>
                  </a:lnTo>
                  <a:lnTo>
                    <a:pt x="212" y="114"/>
                  </a:lnTo>
                  <a:lnTo>
                    <a:pt x="210" y="114"/>
                  </a:lnTo>
                  <a:lnTo>
                    <a:pt x="208" y="114"/>
                  </a:lnTo>
                  <a:lnTo>
                    <a:pt x="200" y="116"/>
                  </a:lnTo>
                  <a:lnTo>
                    <a:pt x="194" y="118"/>
                  </a:lnTo>
                  <a:lnTo>
                    <a:pt x="188" y="122"/>
                  </a:lnTo>
                  <a:lnTo>
                    <a:pt x="186" y="124"/>
                  </a:lnTo>
                  <a:lnTo>
                    <a:pt x="184" y="126"/>
                  </a:lnTo>
                  <a:lnTo>
                    <a:pt x="182" y="128"/>
                  </a:lnTo>
                  <a:lnTo>
                    <a:pt x="176" y="134"/>
                  </a:lnTo>
                  <a:lnTo>
                    <a:pt x="172" y="136"/>
                  </a:lnTo>
                  <a:lnTo>
                    <a:pt x="166" y="138"/>
                  </a:lnTo>
                  <a:lnTo>
                    <a:pt x="164" y="138"/>
                  </a:lnTo>
                  <a:lnTo>
                    <a:pt x="162" y="138"/>
                  </a:lnTo>
                  <a:lnTo>
                    <a:pt x="166" y="142"/>
                  </a:lnTo>
                  <a:lnTo>
                    <a:pt x="160" y="148"/>
                  </a:lnTo>
                  <a:lnTo>
                    <a:pt x="158" y="150"/>
                  </a:lnTo>
                  <a:lnTo>
                    <a:pt x="154" y="152"/>
                  </a:lnTo>
                  <a:lnTo>
                    <a:pt x="152" y="152"/>
                  </a:lnTo>
                  <a:lnTo>
                    <a:pt x="152" y="154"/>
                  </a:lnTo>
                  <a:lnTo>
                    <a:pt x="154" y="156"/>
                  </a:lnTo>
                  <a:lnTo>
                    <a:pt x="154" y="158"/>
                  </a:lnTo>
                  <a:lnTo>
                    <a:pt x="152" y="160"/>
                  </a:lnTo>
                  <a:lnTo>
                    <a:pt x="150" y="162"/>
                  </a:lnTo>
                  <a:lnTo>
                    <a:pt x="148" y="164"/>
                  </a:lnTo>
                  <a:lnTo>
                    <a:pt x="146" y="164"/>
                  </a:lnTo>
                  <a:lnTo>
                    <a:pt x="140" y="160"/>
                  </a:lnTo>
                  <a:lnTo>
                    <a:pt x="132" y="166"/>
                  </a:lnTo>
                  <a:lnTo>
                    <a:pt x="130" y="164"/>
                  </a:lnTo>
                  <a:lnTo>
                    <a:pt x="128" y="164"/>
                  </a:lnTo>
                  <a:lnTo>
                    <a:pt x="124" y="168"/>
                  </a:lnTo>
                  <a:lnTo>
                    <a:pt x="122" y="170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18" y="176"/>
                  </a:lnTo>
                  <a:lnTo>
                    <a:pt x="116" y="178"/>
                  </a:lnTo>
                  <a:lnTo>
                    <a:pt x="114" y="180"/>
                  </a:lnTo>
                  <a:lnTo>
                    <a:pt x="112" y="180"/>
                  </a:lnTo>
                  <a:lnTo>
                    <a:pt x="108" y="180"/>
                  </a:lnTo>
                  <a:lnTo>
                    <a:pt x="106" y="182"/>
                  </a:lnTo>
                  <a:lnTo>
                    <a:pt x="106" y="184"/>
                  </a:lnTo>
                  <a:lnTo>
                    <a:pt x="106" y="186"/>
                  </a:lnTo>
                  <a:lnTo>
                    <a:pt x="106" y="188"/>
                  </a:lnTo>
                  <a:lnTo>
                    <a:pt x="108" y="186"/>
                  </a:lnTo>
                  <a:lnTo>
                    <a:pt x="112" y="188"/>
                  </a:lnTo>
                  <a:lnTo>
                    <a:pt x="116" y="188"/>
                  </a:lnTo>
                  <a:lnTo>
                    <a:pt x="118" y="190"/>
                  </a:lnTo>
                  <a:lnTo>
                    <a:pt x="120" y="192"/>
                  </a:lnTo>
                  <a:lnTo>
                    <a:pt x="118" y="194"/>
                  </a:lnTo>
                  <a:lnTo>
                    <a:pt x="116" y="196"/>
                  </a:lnTo>
                  <a:lnTo>
                    <a:pt x="114" y="198"/>
                  </a:lnTo>
                  <a:lnTo>
                    <a:pt x="112" y="198"/>
                  </a:lnTo>
                  <a:lnTo>
                    <a:pt x="110" y="200"/>
                  </a:lnTo>
                  <a:lnTo>
                    <a:pt x="110" y="202"/>
                  </a:lnTo>
                  <a:lnTo>
                    <a:pt x="108" y="204"/>
                  </a:lnTo>
                  <a:lnTo>
                    <a:pt x="104" y="206"/>
                  </a:lnTo>
                  <a:lnTo>
                    <a:pt x="102" y="208"/>
                  </a:lnTo>
                  <a:lnTo>
                    <a:pt x="100" y="214"/>
                  </a:lnTo>
                  <a:lnTo>
                    <a:pt x="98" y="218"/>
                  </a:lnTo>
                  <a:lnTo>
                    <a:pt x="96" y="222"/>
                  </a:lnTo>
                  <a:lnTo>
                    <a:pt x="92" y="224"/>
                  </a:lnTo>
                  <a:lnTo>
                    <a:pt x="88" y="224"/>
                  </a:lnTo>
                  <a:lnTo>
                    <a:pt x="86" y="226"/>
                  </a:lnTo>
                  <a:lnTo>
                    <a:pt x="82" y="224"/>
                  </a:lnTo>
                  <a:lnTo>
                    <a:pt x="80" y="224"/>
                  </a:lnTo>
                  <a:lnTo>
                    <a:pt x="78" y="228"/>
                  </a:lnTo>
                  <a:lnTo>
                    <a:pt x="78" y="230"/>
                  </a:lnTo>
                  <a:lnTo>
                    <a:pt x="76" y="234"/>
                  </a:lnTo>
                  <a:lnTo>
                    <a:pt x="76" y="236"/>
                  </a:lnTo>
                  <a:lnTo>
                    <a:pt x="76" y="238"/>
                  </a:lnTo>
                  <a:lnTo>
                    <a:pt x="78" y="242"/>
                  </a:lnTo>
                  <a:lnTo>
                    <a:pt x="78" y="246"/>
                  </a:lnTo>
                  <a:lnTo>
                    <a:pt x="78" y="250"/>
                  </a:lnTo>
                  <a:lnTo>
                    <a:pt x="78" y="256"/>
                  </a:lnTo>
                  <a:lnTo>
                    <a:pt x="76" y="258"/>
                  </a:lnTo>
                  <a:lnTo>
                    <a:pt x="74" y="260"/>
                  </a:lnTo>
                  <a:lnTo>
                    <a:pt x="72" y="262"/>
                  </a:lnTo>
                  <a:lnTo>
                    <a:pt x="70" y="262"/>
                  </a:lnTo>
                  <a:lnTo>
                    <a:pt x="68" y="262"/>
                  </a:lnTo>
                  <a:lnTo>
                    <a:pt x="62" y="266"/>
                  </a:lnTo>
                  <a:lnTo>
                    <a:pt x="58" y="266"/>
                  </a:lnTo>
                  <a:lnTo>
                    <a:pt x="54" y="268"/>
                  </a:lnTo>
                  <a:lnTo>
                    <a:pt x="52" y="266"/>
                  </a:lnTo>
                  <a:lnTo>
                    <a:pt x="50" y="266"/>
                  </a:lnTo>
                  <a:lnTo>
                    <a:pt x="48" y="264"/>
                  </a:lnTo>
                  <a:lnTo>
                    <a:pt x="48" y="262"/>
                  </a:lnTo>
                  <a:lnTo>
                    <a:pt x="46" y="258"/>
                  </a:lnTo>
                  <a:lnTo>
                    <a:pt x="42" y="256"/>
                  </a:lnTo>
                  <a:lnTo>
                    <a:pt x="38" y="254"/>
                  </a:lnTo>
                  <a:lnTo>
                    <a:pt x="36" y="254"/>
                  </a:lnTo>
                  <a:lnTo>
                    <a:pt x="34" y="254"/>
                  </a:lnTo>
                  <a:lnTo>
                    <a:pt x="32" y="254"/>
                  </a:lnTo>
                  <a:lnTo>
                    <a:pt x="28" y="256"/>
                  </a:lnTo>
                  <a:lnTo>
                    <a:pt x="24" y="256"/>
                  </a:lnTo>
                  <a:lnTo>
                    <a:pt x="22" y="254"/>
                  </a:lnTo>
                  <a:lnTo>
                    <a:pt x="20" y="252"/>
                  </a:lnTo>
                  <a:lnTo>
                    <a:pt x="18" y="250"/>
                  </a:lnTo>
                  <a:lnTo>
                    <a:pt x="16" y="250"/>
                  </a:lnTo>
                  <a:lnTo>
                    <a:pt x="10" y="246"/>
                  </a:lnTo>
                  <a:lnTo>
                    <a:pt x="6" y="244"/>
                  </a:lnTo>
                  <a:lnTo>
                    <a:pt x="2" y="240"/>
                  </a:lnTo>
                  <a:lnTo>
                    <a:pt x="2" y="238"/>
                  </a:lnTo>
                  <a:lnTo>
                    <a:pt x="0" y="238"/>
                  </a:lnTo>
                  <a:lnTo>
                    <a:pt x="0" y="236"/>
                  </a:lnTo>
                  <a:lnTo>
                    <a:pt x="4" y="230"/>
                  </a:lnTo>
                  <a:lnTo>
                    <a:pt x="6" y="226"/>
                  </a:lnTo>
                  <a:lnTo>
                    <a:pt x="10" y="224"/>
                  </a:lnTo>
                  <a:lnTo>
                    <a:pt x="12" y="222"/>
                  </a:lnTo>
                  <a:lnTo>
                    <a:pt x="14" y="222"/>
                  </a:lnTo>
                  <a:lnTo>
                    <a:pt x="16" y="222"/>
                  </a:lnTo>
                  <a:lnTo>
                    <a:pt x="20" y="220"/>
                  </a:lnTo>
                  <a:lnTo>
                    <a:pt x="24" y="218"/>
                  </a:lnTo>
                  <a:lnTo>
                    <a:pt x="24" y="216"/>
                  </a:lnTo>
                  <a:lnTo>
                    <a:pt x="22" y="214"/>
                  </a:lnTo>
                  <a:lnTo>
                    <a:pt x="20" y="214"/>
                  </a:lnTo>
                  <a:lnTo>
                    <a:pt x="18" y="214"/>
                  </a:lnTo>
                  <a:lnTo>
                    <a:pt x="18" y="212"/>
                  </a:lnTo>
                  <a:lnTo>
                    <a:pt x="18" y="210"/>
                  </a:lnTo>
                  <a:lnTo>
                    <a:pt x="20" y="208"/>
                  </a:lnTo>
                  <a:lnTo>
                    <a:pt x="22" y="206"/>
                  </a:lnTo>
                  <a:lnTo>
                    <a:pt x="24" y="206"/>
                  </a:lnTo>
                  <a:lnTo>
                    <a:pt x="26" y="206"/>
                  </a:lnTo>
                  <a:lnTo>
                    <a:pt x="28" y="208"/>
                  </a:lnTo>
                  <a:lnTo>
                    <a:pt x="30" y="212"/>
                  </a:lnTo>
                  <a:lnTo>
                    <a:pt x="34" y="216"/>
                  </a:lnTo>
                  <a:lnTo>
                    <a:pt x="36" y="218"/>
                  </a:lnTo>
                  <a:lnTo>
                    <a:pt x="38" y="218"/>
                  </a:lnTo>
                  <a:lnTo>
                    <a:pt x="40" y="218"/>
                  </a:lnTo>
                  <a:lnTo>
                    <a:pt x="42" y="218"/>
                  </a:lnTo>
                  <a:lnTo>
                    <a:pt x="44" y="218"/>
                  </a:lnTo>
                  <a:lnTo>
                    <a:pt x="44" y="216"/>
                  </a:lnTo>
                  <a:lnTo>
                    <a:pt x="44" y="214"/>
                  </a:lnTo>
                  <a:lnTo>
                    <a:pt x="42" y="212"/>
                  </a:lnTo>
                  <a:lnTo>
                    <a:pt x="42" y="210"/>
                  </a:lnTo>
                  <a:lnTo>
                    <a:pt x="40" y="208"/>
                  </a:lnTo>
                  <a:lnTo>
                    <a:pt x="40" y="206"/>
                  </a:lnTo>
                  <a:lnTo>
                    <a:pt x="36" y="204"/>
                  </a:lnTo>
                  <a:lnTo>
                    <a:pt x="36" y="202"/>
                  </a:lnTo>
                  <a:lnTo>
                    <a:pt x="36" y="200"/>
                  </a:lnTo>
                  <a:lnTo>
                    <a:pt x="38" y="198"/>
                  </a:lnTo>
                  <a:lnTo>
                    <a:pt x="40" y="194"/>
                  </a:lnTo>
                  <a:lnTo>
                    <a:pt x="40" y="192"/>
                  </a:lnTo>
                  <a:lnTo>
                    <a:pt x="38" y="192"/>
                  </a:lnTo>
                  <a:lnTo>
                    <a:pt x="36" y="192"/>
                  </a:lnTo>
                  <a:lnTo>
                    <a:pt x="28" y="198"/>
                  </a:lnTo>
                  <a:lnTo>
                    <a:pt x="26" y="198"/>
                  </a:lnTo>
                  <a:lnTo>
                    <a:pt x="24" y="196"/>
                  </a:lnTo>
                  <a:lnTo>
                    <a:pt x="26" y="194"/>
                  </a:lnTo>
                  <a:lnTo>
                    <a:pt x="26" y="190"/>
                  </a:lnTo>
                  <a:lnTo>
                    <a:pt x="28" y="188"/>
                  </a:lnTo>
                  <a:lnTo>
                    <a:pt x="30" y="186"/>
                  </a:lnTo>
                  <a:lnTo>
                    <a:pt x="34" y="180"/>
                  </a:lnTo>
                  <a:lnTo>
                    <a:pt x="36" y="176"/>
                  </a:lnTo>
                  <a:lnTo>
                    <a:pt x="38" y="174"/>
                  </a:lnTo>
                  <a:lnTo>
                    <a:pt x="40" y="174"/>
                  </a:lnTo>
                  <a:lnTo>
                    <a:pt x="42" y="176"/>
                  </a:lnTo>
                  <a:lnTo>
                    <a:pt x="44" y="178"/>
                  </a:lnTo>
                  <a:lnTo>
                    <a:pt x="46" y="178"/>
                  </a:lnTo>
                  <a:lnTo>
                    <a:pt x="50" y="176"/>
                  </a:lnTo>
                  <a:lnTo>
                    <a:pt x="54" y="174"/>
                  </a:lnTo>
                  <a:lnTo>
                    <a:pt x="58" y="172"/>
                  </a:lnTo>
                  <a:lnTo>
                    <a:pt x="60" y="170"/>
                  </a:lnTo>
                  <a:lnTo>
                    <a:pt x="62" y="168"/>
                  </a:lnTo>
                  <a:lnTo>
                    <a:pt x="64" y="168"/>
                  </a:lnTo>
                  <a:lnTo>
                    <a:pt x="68" y="166"/>
                  </a:lnTo>
                  <a:lnTo>
                    <a:pt x="68" y="164"/>
                  </a:lnTo>
                  <a:lnTo>
                    <a:pt x="66" y="162"/>
                  </a:lnTo>
                  <a:lnTo>
                    <a:pt x="64" y="162"/>
                  </a:lnTo>
                  <a:lnTo>
                    <a:pt x="62" y="162"/>
                  </a:lnTo>
                  <a:lnTo>
                    <a:pt x="60" y="166"/>
                  </a:lnTo>
                  <a:lnTo>
                    <a:pt x="56" y="166"/>
                  </a:lnTo>
                  <a:lnTo>
                    <a:pt x="54" y="164"/>
                  </a:lnTo>
                  <a:lnTo>
                    <a:pt x="52" y="164"/>
                  </a:lnTo>
                  <a:lnTo>
                    <a:pt x="50" y="162"/>
                  </a:lnTo>
                  <a:lnTo>
                    <a:pt x="54" y="144"/>
                  </a:lnTo>
                  <a:lnTo>
                    <a:pt x="58" y="140"/>
                  </a:lnTo>
                  <a:lnTo>
                    <a:pt x="60" y="136"/>
                  </a:lnTo>
                  <a:lnTo>
                    <a:pt x="60" y="134"/>
                  </a:lnTo>
                  <a:lnTo>
                    <a:pt x="58" y="132"/>
                  </a:lnTo>
                  <a:lnTo>
                    <a:pt x="54" y="126"/>
                  </a:lnTo>
                  <a:lnTo>
                    <a:pt x="52" y="122"/>
                  </a:lnTo>
                  <a:lnTo>
                    <a:pt x="52" y="118"/>
                  </a:lnTo>
                  <a:lnTo>
                    <a:pt x="52" y="116"/>
                  </a:lnTo>
                  <a:lnTo>
                    <a:pt x="52" y="112"/>
                  </a:lnTo>
                  <a:lnTo>
                    <a:pt x="56" y="110"/>
                  </a:lnTo>
                  <a:lnTo>
                    <a:pt x="58" y="108"/>
                  </a:lnTo>
                  <a:lnTo>
                    <a:pt x="60" y="108"/>
                  </a:lnTo>
                  <a:lnTo>
                    <a:pt x="64" y="110"/>
                  </a:lnTo>
                  <a:lnTo>
                    <a:pt x="66" y="112"/>
                  </a:lnTo>
                  <a:lnTo>
                    <a:pt x="68" y="114"/>
                  </a:lnTo>
                  <a:lnTo>
                    <a:pt x="70" y="118"/>
                  </a:lnTo>
                  <a:lnTo>
                    <a:pt x="72" y="120"/>
                  </a:lnTo>
                  <a:lnTo>
                    <a:pt x="74" y="140"/>
                  </a:lnTo>
                  <a:lnTo>
                    <a:pt x="74" y="142"/>
                  </a:lnTo>
                  <a:lnTo>
                    <a:pt x="74" y="144"/>
                  </a:lnTo>
                  <a:lnTo>
                    <a:pt x="76" y="144"/>
                  </a:lnTo>
                  <a:lnTo>
                    <a:pt x="78" y="142"/>
                  </a:lnTo>
                  <a:lnTo>
                    <a:pt x="78" y="140"/>
                  </a:lnTo>
                  <a:lnTo>
                    <a:pt x="80" y="138"/>
                  </a:lnTo>
                  <a:lnTo>
                    <a:pt x="82" y="136"/>
                  </a:lnTo>
                  <a:lnTo>
                    <a:pt x="82" y="134"/>
                  </a:lnTo>
                  <a:lnTo>
                    <a:pt x="80" y="128"/>
                  </a:lnTo>
                  <a:lnTo>
                    <a:pt x="80" y="122"/>
                  </a:lnTo>
                  <a:lnTo>
                    <a:pt x="80" y="118"/>
                  </a:lnTo>
                  <a:lnTo>
                    <a:pt x="80" y="116"/>
                  </a:lnTo>
                  <a:lnTo>
                    <a:pt x="82" y="114"/>
                  </a:lnTo>
                  <a:lnTo>
                    <a:pt x="84" y="110"/>
                  </a:lnTo>
                  <a:lnTo>
                    <a:pt x="84" y="108"/>
                  </a:lnTo>
                  <a:lnTo>
                    <a:pt x="84" y="106"/>
                  </a:lnTo>
                  <a:lnTo>
                    <a:pt x="86" y="102"/>
                  </a:lnTo>
                  <a:lnTo>
                    <a:pt x="86" y="98"/>
                  </a:lnTo>
                  <a:lnTo>
                    <a:pt x="86" y="96"/>
                  </a:lnTo>
                  <a:lnTo>
                    <a:pt x="104" y="94"/>
                  </a:lnTo>
                  <a:lnTo>
                    <a:pt x="108" y="96"/>
                  </a:lnTo>
                  <a:lnTo>
                    <a:pt x="112" y="96"/>
                  </a:lnTo>
                  <a:lnTo>
                    <a:pt x="116" y="96"/>
                  </a:lnTo>
                  <a:lnTo>
                    <a:pt x="118" y="94"/>
                  </a:lnTo>
                  <a:lnTo>
                    <a:pt x="120" y="90"/>
                  </a:lnTo>
                  <a:lnTo>
                    <a:pt x="122" y="88"/>
                  </a:lnTo>
                  <a:lnTo>
                    <a:pt x="126" y="86"/>
                  </a:lnTo>
                  <a:lnTo>
                    <a:pt x="128" y="86"/>
                  </a:lnTo>
                  <a:lnTo>
                    <a:pt x="130" y="86"/>
                  </a:lnTo>
                  <a:lnTo>
                    <a:pt x="128" y="84"/>
                  </a:lnTo>
                  <a:lnTo>
                    <a:pt x="130" y="82"/>
                  </a:lnTo>
                  <a:lnTo>
                    <a:pt x="132" y="80"/>
                  </a:lnTo>
                  <a:lnTo>
                    <a:pt x="134" y="80"/>
                  </a:lnTo>
                  <a:lnTo>
                    <a:pt x="134" y="78"/>
                  </a:lnTo>
                  <a:lnTo>
                    <a:pt x="130" y="76"/>
                  </a:lnTo>
                  <a:lnTo>
                    <a:pt x="96" y="80"/>
                  </a:lnTo>
                  <a:lnTo>
                    <a:pt x="92" y="76"/>
                  </a:lnTo>
                  <a:lnTo>
                    <a:pt x="90" y="76"/>
                  </a:lnTo>
                  <a:lnTo>
                    <a:pt x="86" y="74"/>
                  </a:lnTo>
                  <a:lnTo>
                    <a:pt x="82" y="74"/>
                  </a:lnTo>
                  <a:lnTo>
                    <a:pt x="78" y="74"/>
                  </a:lnTo>
                  <a:lnTo>
                    <a:pt x="74" y="74"/>
                  </a:lnTo>
                  <a:lnTo>
                    <a:pt x="70" y="74"/>
                  </a:lnTo>
                  <a:lnTo>
                    <a:pt x="68" y="72"/>
                  </a:lnTo>
                  <a:lnTo>
                    <a:pt x="66" y="70"/>
                  </a:lnTo>
                  <a:lnTo>
                    <a:pt x="64" y="70"/>
                  </a:lnTo>
                  <a:lnTo>
                    <a:pt x="62" y="70"/>
                  </a:lnTo>
                  <a:lnTo>
                    <a:pt x="62" y="72"/>
                  </a:lnTo>
                  <a:lnTo>
                    <a:pt x="58" y="74"/>
                  </a:lnTo>
                  <a:lnTo>
                    <a:pt x="56" y="74"/>
                  </a:lnTo>
                  <a:lnTo>
                    <a:pt x="54" y="74"/>
                  </a:lnTo>
                  <a:lnTo>
                    <a:pt x="54" y="72"/>
                  </a:lnTo>
                  <a:lnTo>
                    <a:pt x="44" y="64"/>
                  </a:lnTo>
                  <a:lnTo>
                    <a:pt x="42" y="60"/>
                  </a:lnTo>
                  <a:lnTo>
                    <a:pt x="42" y="56"/>
                  </a:lnTo>
                  <a:lnTo>
                    <a:pt x="44" y="54"/>
                  </a:lnTo>
                  <a:lnTo>
                    <a:pt x="46" y="50"/>
                  </a:lnTo>
                  <a:lnTo>
                    <a:pt x="44" y="46"/>
                  </a:lnTo>
                  <a:lnTo>
                    <a:pt x="44" y="44"/>
                  </a:lnTo>
                  <a:lnTo>
                    <a:pt x="42" y="44"/>
                  </a:lnTo>
                  <a:lnTo>
                    <a:pt x="44" y="42"/>
                  </a:lnTo>
                  <a:lnTo>
                    <a:pt x="44" y="40"/>
                  </a:lnTo>
                  <a:lnTo>
                    <a:pt x="48" y="38"/>
                  </a:lnTo>
                  <a:lnTo>
                    <a:pt x="50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60" y="38"/>
                  </a:lnTo>
                  <a:lnTo>
                    <a:pt x="64" y="42"/>
                  </a:lnTo>
                  <a:lnTo>
                    <a:pt x="66" y="42"/>
                  </a:lnTo>
                  <a:lnTo>
                    <a:pt x="68" y="44"/>
                  </a:lnTo>
                  <a:lnTo>
                    <a:pt x="70" y="34"/>
                  </a:lnTo>
                  <a:lnTo>
                    <a:pt x="70" y="32"/>
                  </a:lnTo>
                  <a:lnTo>
                    <a:pt x="72" y="30"/>
                  </a:lnTo>
                  <a:lnTo>
                    <a:pt x="74" y="28"/>
                  </a:lnTo>
                  <a:lnTo>
                    <a:pt x="78" y="26"/>
                  </a:lnTo>
                  <a:lnTo>
                    <a:pt x="82" y="26"/>
                  </a:lnTo>
                  <a:lnTo>
                    <a:pt x="86" y="26"/>
                  </a:lnTo>
                  <a:lnTo>
                    <a:pt x="90" y="24"/>
                  </a:lnTo>
                  <a:lnTo>
                    <a:pt x="92" y="22"/>
                  </a:lnTo>
                  <a:lnTo>
                    <a:pt x="96" y="26"/>
                  </a:lnTo>
                  <a:lnTo>
                    <a:pt x="100" y="18"/>
                  </a:lnTo>
                  <a:lnTo>
                    <a:pt x="100" y="16"/>
                  </a:lnTo>
                  <a:lnTo>
                    <a:pt x="102" y="14"/>
                  </a:lnTo>
                  <a:lnTo>
                    <a:pt x="106" y="12"/>
                  </a:lnTo>
                  <a:lnTo>
                    <a:pt x="110" y="8"/>
                  </a:lnTo>
                  <a:lnTo>
                    <a:pt x="118" y="6"/>
                  </a:lnTo>
                  <a:lnTo>
                    <a:pt x="120" y="14"/>
                  </a:lnTo>
                  <a:lnTo>
                    <a:pt x="122" y="4"/>
                  </a:lnTo>
                  <a:lnTo>
                    <a:pt x="122" y="2"/>
                  </a:lnTo>
                  <a:lnTo>
                    <a:pt x="126" y="2"/>
                  </a:lnTo>
                  <a:lnTo>
                    <a:pt x="130" y="0"/>
                  </a:lnTo>
                  <a:lnTo>
                    <a:pt x="134" y="0"/>
                  </a:lnTo>
                  <a:lnTo>
                    <a:pt x="138" y="0"/>
                  </a:lnTo>
                  <a:lnTo>
                    <a:pt x="148" y="2"/>
                  </a:lnTo>
                  <a:lnTo>
                    <a:pt x="160" y="2"/>
                  </a:lnTo>
                  <a:lnTo>
                    <a:pt x="170" y="4"/>
                  </a:lnTo>
                  <a:lnTo>
                    <a:pt x="174" y="4"/>
                  </a:lnTo>
                  <a:lnTo>
                    <a:pt x="174" y="14"/>
                  </a:lnTo>
                  <a:lnTo>
                    <a:pt x="180" y="8"/>
                  </a:lnTo>
                  <a:lnTo>
                    <a:pt x="184" y="6"/>
                  </a:lnTo>
                  <a:lnTo>
                    <a:pt x="188" y="6"/>
                  </a:lnTo>
                  <a:lnTo>
                    <a:pt x="192" y="8"/>
                  </a:lnTo>
                  <a:lnTo>
                    <a:pt x="196" y="8"/>
                  </a:lnTo>
                  <a:lnTo>
                    <a:pt x="200" y="12"/>
                  </a:lnTo>
                  <a:lnTo>
                    <a:pt x="202" y="16"/>
                  </a:lnTo>
                  <a:lnTo>
                    <a:pt x="206" y="20"/>
                  </a:lnTo>
                  <a:lnTo>
                    <a:pt x="210" y="22"/>
                  </a:lnTo>
                  <a:lnTo>
                    <a:pt x="212" y="26"/>
                  </a:lnTo>
                  <a:lnTo>
                    <a:pt x="208" y="30"/>
                  </a:lnTo>
                  <a:lnTo>
                    <a:pt x="210" y="30"/>
                  </a:lnTo>
                  <a:lnTo>
                    <a:pt x="210" y="28"/>
                  </a:lnTo>
                  <a:lnTo>
                    <a:pt x="214" y="28"/>
                  </a:lnTo>
                  <a:lnTo>
                    <a:pt x="216" y="30"/>
                  </a:lnTo>
                  <a:lnTo>
                    <a:pt x="220" y="36"/>
                  </a:lnTo>
                  <a:lnTo>
                    <a:pt x="222" y="40"/>
                  </a:lnTo>
                  <a:lnTo>
                    <a:pt x="220" y="46"/>
                  </a:lnTo>
                  <a:lnTo>
                    <a:pt x="218" y="52"/>
                  </a:lnTo>
                  <a:lnTo>
                    <a:pt x="216" y="56"/>
                  </a:lnTo>
                  <a:lnTo>
                    <a:pt x="218" y="60"/>
                  </a:lnTo>
                  <a:lnTo>
                    <a:pt x="218" y="64"/>
                  </a:lnTo>
                  <a:lnTo>
                    <a:pt x="220" y="66"/>
                  </a:lnTo>
                  <a:lnTo>
                    <a:pt x="222" y="68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37" name="Freeform 371"/>
            <p:cNvSpPr>
              <a:spLocks/>
            </p:cNvSpPr>
            <p:nvPr/>
          </p:nvSpPr>
          <p:spPr bwMode="gray">
            <a:xfrm>
              <a:off x="4715" y="3574"/>
              <a:ext cx="78" cy="90"/>
            </a:xfrm>
            <a:custGeom>
              <a:avLst/>
              <a:gdLst>
                <a:gd name="T0" fmla="*/ 78 w 78"/>
                <a:gd name="T1" fmla="*/ 50 h 90"/>
                <a:gd name="T2" fmla="*/ 60 w 78"/>
                <a:gd name="T3" fmla="*/ 32 h 90"/>
                <a:gd name="T4" fmla="*/ 60 w 78"/>
                <a:gd name="T5" fmla="*/ 30 h 90"/>
                <a:gd name="T6" fmla="*/ 58 w 78"/>
                <a:gd name="T7" fmla="*/ 28 h 90"/>
                <a:gd name="T8" fmla="*/ 56 w 78"/>
                <a:gd name="T9" fmla="*/ 26 h 90"/>
                <a:gd name="T10" fmla="*/ 52 w 78"/>
                <a:gd name="T11" fmla="*/ 24 h 90"/>
                <a:gd name="T12" fmla="*/ 44 w 78"/>
                <a:gd name="T13" fmla="*/ 20 h 90"/>
                <a:gd name="T14" fmla="*/ 36 w 78"/>
                <a:gd name="T15" fmla="*/ 18 h 90"/>
                <a:gd name="T16" fmla="*/ 32 w 78"/>
                <a:gd name="T17" fmla="*/ 14 h 90"/>
                <a:gd name="T18" fmla="*/ 30 w 78"/>
                <a:gd name="T19" fmla="*/ 12 h 90"/>
                <a:gd name="T20" fmla="*/ 28 w 78"/>
                <a:gd name="T21" fmla="*/ 10 h 90"/>
                <a:gd name="T22" fmla="*/ 28 w 78"/>
                <a:gd name="T23" fmla="*/ 10 h 90"/>
                <a:gd name="T24" fmla="*/ 28 w 78"/>
                <a:gd name="T25" fmla="*/ 8 h 90"/>
                <a:gd name="T26" fmla="*/ 26 w 78"/>
                <a:gd name="T27" fmla="*/ 6 h 90"/>
                <a:gd name="T28" fmla="*/ 24 w 78"/>
                <a:gd name="T29" fmla="*/ 4 h 90"/>
                <a:gd name="T30" fmla="*/ 20 w 78"/>
                <a:gd name="T31" fmla="*/ 2 h 90"/>
                <a:gd name="T32" fmla="*/ 16 w 78"/>
                <a:gd name="T33" fmla="*/ 0 h 90"/>
                <a:gd name="T34" fmla="*/ 12 w 78"/>
                <a:gd name="T35" fmla="*/ 2 h 90"/>
                <a:gd name="T36" fmla="*/ 12 w 78"/>
                <a:gd name="T37" fmla="*/ 2 h 90"/>
                <a:gd name="T38" fmla="*/ 10 w 78"/>
                <a:gd name="T39" fmla="*/ 6 h 90"/>
                <a:gd name="T40" fmla="*/ 8 w 78"/>
                <a:gd name="T41" fmla="*/ 10 h 90"/>
                <a:gd name="T42" fmla="*/ 4 w 78"/>
                <a:gd name="T43" fmla="*/ 14 h 90"/>
                <a:gd name="T44" fmla="*/ 2 w 78"/>
                <a:gd name="T45" fmla="*/ 20 h 90"/>
                <a:gd name="T46" fmla="*/ 0 w 78"/>
                <a:gd name="T47" fmla="*/ 32 h 90"/>
                <a:gd name="T48" fmla="*/ 0 w 78"/>
                <a:gd name="T49" fmla="*/ 44 h 90"/>
                <a:gd name="T50" fmla="*/ 2 w 78"/>
                <a:gd name="T51" fmla="*/ 52 h 90"/>
                <a:gd name="T52" fmla="*/ 2 w 78"/>
                <a:gd name="T53" fmla="*/ 54 h 90"/>
                <a:gd name="T54" fmla="*/ 2 w 78"/>
                <a:gd name="T55" fmla="*/ 56 h 90"/>
                <a:gd name="T56" fmla="*/ 2 w 78"/>
                <a:gd name="T57" fmla="*/ 58 h 90"/>
                <a:gd name="T58" fmla="*/ 2 w 78"/>
                <a:gd name="T59" fmla="*/ 62 h 90"/>
                <a:gd name="T60" fmla="*/ 2 w 78"/>
                <a:gd name="T61" fmla="*/ 66 h 90"/>
                <a:gd name="T62" fmla="*/ 2 w 78"/>
                <a:gd name="T63" fmla="*/ 72 h 90"/>
                <a:gd name="T64" fmla="*/ 4 w 78"/>
                <a:gd name="T65" fmla="*/ 78 h 90"/>
                <a:gd name="T66" fmla="*/ 6 w 78"/>
                <a:gd name="T67" fmla="*/ 82 h 90"/>
                <a:gd name="T68" fmla="*/ 10 w 78"/>
                <a:gd name="T69" fmla="*/ 86 h 90"/>
                <a:gd name="T70" fmla="*/ 12 w 78"/>
                <a:gd name="T71" fmla="*/ 88 h 90"/>
                <a:gd name="T72" fmla="*/ 14 w 78"/>
                <a:gd name="T73" fmla="*/ 90 h 90"/>
                <a:gd name="T74" fmla="*/ 16 w 78"/>
                <a:gd name="T75" fmla="*/ 90 h 90"/>
                <a:gd name="T76" fmla="*/ 20 w 78"/>
                <a:gd name="T77" fmla="*/ 90 h 90"/>
                <a:gd name="T78" fmla="*/ 30 w 78"/>
                <a:gd name="T79" fmla="*/ 90 h 90"/>
                <a:gd name="T80" fmla="*/ 42 w 78"/>
                <a:gd name="T81" fmla="*/ 90 h 90"/>
                <a:gd name="T82" fmla="*/ 50 w 78"/>
                <a:gd name="T83" fmla="*/ 88 h 90"/>
                <a:gd name="T84" fmla="*/ 52 w 78"/>
                <a:gd name="T85" fmla="*/ 86 h 90"/>
                <a:gd name="T86" fmla="*/ 56 w 78"/>
                <a:gd name="T87" fmla="*/ 84 h 90"/>
                <a:gd name="T88" fmla="*/ 60 w 78"/>
                <a:gd name="T89" fmla="*/ 82 h 90"/>
                <a:gd name="T90" fmla="*/ 64 w 78"/>
                <a:gd name="T91" fmla="*/ 80 h 90"/>
                <a:gd name="T92" fmla="*/ 68 w 78"/>
                <a:gd name="T93" fmla="*/ 78 h 90"/>
                <a:gd name="T94" fmla="*/ 70 w 78"/>
                <a:gd name="T95" fmla="*/ 76 h 90"/>
                <a:gd name="T96" fmla="*/ 70 w 78"/>
                <a:gd name="T97" fmla="*/ 76 h 90"/>
                <a:gd name="T98" fmla="*/ 78 w 78"/>
                <a:gd name="T99" fmla="*/ 50 h 9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8"/>
                <a:gd name="T151" fmla="*/ 0 h 90"/>
                <a:gd name="T152" fmla="*/ 78 w 78"/>
                <a:gd name="T153" fmla="*/ 90 h 9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8" h="90">
                  <a:moveTo>
                    <a:pt x="78" y="50"/>
                  </a:moveTo>
                  <a:lnTo>
                    <a:pt x="60" y="32"/>
                  </a:lnTo>
                  <a:lnTo>
                    <a:pt x="60" y="30"/>
                  </a:lnTo>
                  <a:lnTo>
                    <a:pt x="58" y="28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4" y="20"/>
                  </a:lnTo>
                  <a:lnTo>
                    <a:pt x="36" y="18"/>
                  </a:lnTo>
                  <a:lnTo>
                    <a:pt x="32" y="14"/>
                  </a:lnTo>
                  <a:lnTo>
                    <a:pt x="30" y="12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6" y="6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2"/>
                  </a:lnTo>
                  <a:lnTo>
                    <a:pt x="10" y="6"/>
                  </a:lnTo>
                  <a:lnTo>
                    <a:pt x="8" y="10"/>
                  </a:lnTo>
                  <a:lnTo>
                    <a:pt x="4" y="14"/>
                  </a:lnTo>
                  <a:lnTo>
                    <a:pt x="2" y="20"/>
                  </a:lnTo>
                  <a:lnTo>
                    <a:pt x="0" y="32"/>
                  </a:lnTo>
                  <a:lnTo>
                    <a:pt x="0" y="44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2" y="56"/>
                  </a:lnTo>
                  <a:lnTo>
                    <a:pt x="2" y="58"/>
                  </a:lnTo>
                  <a:lnTo>
                    <a:pt x="2" y="62"/>
                  </a:lnTo>
                  <a:lnTo>
                    <a:pt x="2" y="66"/>
                  </a:lnTo>
                  <a:lnTo>
                    <a:pt x="2" y="72"/>
                  </a:lnTo>
                  <a:lnTo>
                    <a:pt x="4" y="78"/>
                  </a:lnTo>
                  <a:lnTo>
                    <a:pt x="6" y="82"/>
                  </a:lnTo>
                  <a:lnTo>
                    <a:pt x="10" y="86"/>
                  </a:lnTo>
                  <a:lnTo>
                    <a:pt x="12" y="88"/>
                  </a:lnTo>
                  <a:lnTo>
                    <a:pt x="14" y="90"/>
                  </a:lnTo>
                  <a:lnTo>
                    <a:pt x="16" y="90"/>
                  </a:lnTo>
                  <a:lnTo>
                    <a:pt x="20" y="90"/>
                  </a:lnTo>
                  <a:lnTo>
                    <a:pt x="30" y="90"/>
                  </a:lnTo>
                  <a:lnTo>
                    <a:pt x="42" y="90"/>
                  </a:lnTo>
                  <a:lnTo>
                    <a:pt x="50" y="88"/>
                  </a:lnTo>
                  <a:lnTo>
                    <a:pt x="52" y="86"/>
                  </a:lnTo>
                  <a:lnTo>
                    <a:pt x="56" y="84"/>
                  </a:lnTo>
                  <a:lnTo>
                    <a:pt x="60" y="82"/>
                  </a:lnTo>
                  <a:lnTo>
                    <a:pt x="64" y="80"/>
                  </a:lnTo>
                  <a:lnTo>
                    <a:pt x="68" y="78"/>
                  </a:lnTo>
                  <a:lnTo>
                    <a:pt x="70" y="76"/>
                  </a:lnTo>
                  <a:lnTo>
                    <a:pt x="78" y="5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38" name="Freeform 372"/>
            <p:cNvSpPr>
              <a:spLocks/>
            </p:cNvSpPr>
            <p:nvPr/>
          </p:nvSpPr>
          <p:spPr bwMode="gray">
            <a:xfrm>
              <a:off x="3651" y="1774"/>
              <a:ext cx="1094" cy="746"/>
            </a:xfrm>
            <a:custGeom>
              <a:avLst/>
              <a:gdLst>
                <a:gd name="T0" fmla="*/ 944 w 1094"/>
                <a:gd name="T1" fmla="*/ 658 h 746"/>
                <a:gd name="T2" fmla="*/ 978 w 1094"/>
                <a:gd name="T3" fmla="*/ 698 h 746"/>
                <a:gd name="T4" fmla="*/ 1002 w 1094"/>
                <a:gd name="T5" fmla="*/ 710 h 746"/>
                <a:gd name="T6" fmla="*/ 978 w 1094"/>
                <a:gd name="T7" fmla="*/ 672 h 746"/>
                <a:gd name="T8" fmla="*/ 970 w 1094"/>
                <a:gd name="T9" fmla="*/ 640 h 746"/>
                <a:gd name="T10" fmla="*/ 930 w 1094"/>
                <a:gd name="T11" fmla="*/ 638 h 746"/>
                <a:gd name="T12" fmla="*/ 1022 w 1094"/>
                <a:gd name="T13" fmla="*/ 600 h 746"/>
                <a:gd name="T14" fmla="*/ 1082 w 1094"/>
                <a:gd name="T15" fmla="*/ 568 h 746"/>
                <a:gd name="T16" fmla="*/ 1070 w 1094"/>
                <a:gd name="T17" fmla="*/ 500 h 746"/>
                <a:gd name="T18" fmla="*/ 1024 w 1094"/>
                <a:gd name="T19" fmla="*/ 460 h 746"/>
                <a:gd name="T20" fmla="*/ 974 w 1094"/>
                <a:gd name="T21" fmla="*/ 372 h 746"/>
                <a:gd name="T22" fmla="*/ 916 w 1094"/>
                <a:gd name="T23" fmla="*/ 354 h 746"/>
                <a:gd name="T24" fmla="*/ 878 w 1094"/>
                <a:gd name="T25" fmla="*/ 312 h 746"/>
                <a:gd name="T26" fmla="*/ 806 w 1094"/>
                <a:gd name="T27" fmla="*/ 332 h 746"/>
                <a:gd name="T28" fmla="*/ 816 w 1094"/>
                <a:gd name="T29" fmla="*/ 458 h 746"/>
                <a:gd name="T30" fmla="*/ 790 w 1094"/>
                <a:gd name="T31" fmla="*/ 510 h 746"/>
                <a:gd name="T32" fmla="*/ 792 w 1094"/>
                <a:gd name="T33" fmla="*/ 576 h 746"/>
                <a:gd name="T34" fmla="*/ 758 w 1094"/>
                <a:gd name="T35" fmla="*/ 556 h 746"/>
                <a:gd name="T36" fmla="*/ 736 w 1094"/>
                <a:gd name="T37" fmla="*/ 496 h 746"/>
                <a:gd name="T38" fmla="*/ 640 w 1094"/>
                <a:gd name="T39" fmla="*/ 440 h 746"/>
                <a:gd name="T40" fmla="*/ 592 w 1094"/>
                <a:gd name="T41" fmla="*/ 392 h 746"/>
                <a:gd name="T42" fmla="*/ 644 w 1094"/>
                <a:gd name="T43" fmla="*/ 298 h 746"/>
                <a:gd name="T44" fmla="*/ 682 w 1094"/>
                <a:gd name="T45" fmla="*/ 266 h 746"/>
                <a:gd name="T46" fmla="*/ 672 w 1094"/>
                <a:gd name="T47" fmla="*/ 194 h 746"/>
                <a:gd name="T48" fmla="*/ 738 w 1094"/>
                <a:gd name="T49" fmla="*/ 194 h 746"/>
                <a:gd name="T50" fmla="*/ 774 w 1094"/>
                <a:gd name="T51" fmla="*/ 156 h 746"/>
                <a:gd name="T52" fmla="*/ 768 w 1094"/>
                <a:gd name="T53" fmla="*/ 114 h 746"/>
                <a:gd name="T54" fmla="*/ 744 w 1094"/>
                <a:gd name="T55" fmla="*/ 74 h 746"/>
                <a:gd name="T56" fmla="*/ 714 w 1094"/>
                <a:gd name="T57" fmla="*/ 138 h 746"/>
                <a:gd name="T58" fmla="*/ 686 w 1094"/>
                <a:gd name="T59" fmla="*/ 106 h 746"/>
                <a:gd name="T60" fmla="*/ 658 w 1094"/>
                <a:gd name="T61" fmla="*/ 100 h 746"/>
                <a:gd name="T62" fmla="*/ 644 w 1094"/>
                <a:gd name="T63" fmla="*/ 48 h 746"/>
                <a:gd name="T64" fmla="*/ 610 w 1094"/>
                <a:gd name="T65" fmla="*/ 4 h 746"/>
                <a:gd name="T66" fmla="*/ 598 w 1094"/>
                <a:gd name="T67" fmla="*/ 78 h 746"/>
                <a:gd name="T68" fmla="*/ 630 w 1094"/>
                <a:gd name="T69" fmla="*/ 122 h 746"/>
                <a:gd name="T70" fmla="*/ 584 w 1094"/>
                <a:gd name="T71" fmla="*/ 124 h 746"/>
                <a:gd name="T72" fmla="*/ 544 w 1094"/>
                <a:gd name="T73" fmla="*/ 152 h 746"/>
                <a:gd name="T74" fmla="*/ 502 w 1094"/>
                <a:gd name="T75" fmla="*/ 150 h 746"/>
                <a:gd name="T76" fmla="*/ 464 w 1094"/>
                <a:gd name="T77" fmla="*/ 122 h 746"/>
                <a:gd name="T78" fmla="*/ 424 w 1094"/>
                <a:gd name="T79" fmla="*/ 124 h 746"/>
                <a:gd name="T80" fmla="*/ 420 w 1094"/>
                <a:gd name="T81" fmla="*/ 186 h 746"/>
                <a:gd name="T82" fmla="*/ 380 w 1094"/>
                <a:gd name="T83" fmla="*/ 148 h 746"/>
                <a:gd name="T84" fmla="*/ 342 w 1094"/>
                <a:gd name="T85" fmla="*/ 138 h 746"/>
                <a:gd name="T86" fmla="*/ 328 w 1094"/>
                <a:gd name="T87" fmla="*/ 100 h 746"/>
                <a:gd name="T88" fmla="*/ 282 w 1094"/>
                <a:gd name="T89" fmla="*/ 84 h 746"/>
                <a:gd name="T90" fmla="*/ 220 w 1094"/>
                <a:gd name="T91" fmla="*/ 72 h 746"/>
                <a:gd name="T92" fmla="*/ 182 w 1094"/>
                <a:gd name="T93" fmla="*/ 44 h 746"/>
                <a:gd name="T94" fmla="*/ 166 w 1094"/>
                <a:gd name="T95" fmla="*/ 62 h 746"/>
                <a:gd name="T96" fmla="*/ 124 w 1094"/>
                <a:gd name="T97" fmla="*/ 78 h 746"/>
                <a:gd name="T98" fmla="*/ 22 w 1094"/>
                <a:gd name="T99" fmla="*/ 80 h 746"/>
                <a:gd name="T100" fmla="*/ 80 w 1094"/>
                <a:gd name="T101" fmla="*/ 388 h 746"/>
                <a:gd name="T102" fmla="*/ 152 w 1094"/>
                <a:gd name="T103" fmla="*/ 496 h 746"/>
                <a:gd name="T104" fmla="*/ 172 w 1094"/>
                <a:gd name="T105" fmla="*/ 572 h 746"/>
                <a:gd name="T106" fmla="*/ 638 w 1094"/>
                <a:gd name="T107" fmla="*/ 646 h 746"/>
                <a:gd name="T108" fmla="*/ 720 w 1094"/>
                <a:gd name="T109" fmla="*/ 648 h 746"/>
                <a:gd name="T110" fmla="*/ 756 w 1094"/>
                <a:gd name="T111" fmla="*/ 672 h 746"/>
                <a:gd name="T112" fmla="*/ 784 w 1094"/>
                <a:gd name="T113" fmla="*/ 704 h 746"/>
                <a:gd name="T114" fmla="*/ 752 w 1094"/>
                <a:gd name="T115" fmla="*/ 722 h 746"/>
                <a:gd name="T116" fmla="*/ 750 w 1094"/>
                <a:gd name="T117" fmla="*/ 744 h 746"/>
                <a:gd name="T118" fmla="*/ 798 w 1094"/>
                <a:gd name="T119" fmla="*/ 722 h 746"/>
                <a:gd name="T120" fmla="*/ 840 w 1094"/>
                <a:gd name="T121" fmla="*/ 698 h 74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094"/>
                <a:gd name="T184" fmla="*/ 0 h 746"/>
                <a:gd name="T185" fmla="*/ 1094 w 1094"/>
                <a:gd name="T186" fmla="*/ 746 h 74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094" h="746">
                  <a:moveTo>
                    <a:pt x="850" y="702"/>
                  </a:moveTo>
                  <a:lnTo>
                    <a:pt x="864" y="690"/>
                  </a:lnTo>
                  <a:lnTo>
                    <a:pt x="880" y="682"/>
                  </a:lnTo>
                  <a:lnTo>
                    <a:pt x="894" y="680"/>
                  </a:lnTo>
                  <a:lnTo>
                    <a:pt x="906" y="678"/>
                  </a:lnTo>
                  <a:lnTo>
                    <a:pt x="910" y="678"/>
                  </a:lnTo>
                  <a:lnTo>
                    <a:pt x="916" y="668"/>
                  </a:lnTo>
                  <a:lnTo>
                    <a:pt x="920" y="662"/>
                  </a:lnTo>
                  <a:lnTo>
                    <a:pt x="924" y="658"/>
                  </a:lnTo>
                  <a:lnTo>
                    <a:pt x="928" y="656"/>
                  </a:lnTo>
                  <a:lnTo>
                    <a:pt x="932" y="654"/>
                  </a:lnTo>
                  <a:lnTo>
                    <a:pt x="934" y="654"/>
                  </a:lnTo>
                  <a:lnTo>
                    <a:pt x="936" y="656"/>
                  </a:lnTo>
                  <a:lnTo>
                    <a:pt x="938" y="656"/>
                  </a:lnTo>
                  <a:lnTo>
                    <a:pt x="944" y="658"/>
                  </a:lnTo>
                  <a:lnTo>
                    <a:pt x="946" y="666"/>
                  </a:lnTo>
                  <a:lnTo>
                    <a:pt x="944" y="674"/>
                  </a:lnTo>
                  <a:lnTo>
                    <a:pt x="940" y="682"/>
                  </a:lnTo>
                  <a:lnTo>
                    <a:pt x="938" y="688"/>
                  </a:lnTo>
                  <a:lnTo>
                    <a:pt x="936" y="690"/>
                  </a:lnTo>
                  <a:lnTo>
                    <a:pt x="946" y="698"/>
                  </a:lnTo>
                  <a:lnTo>
                    <a:pt x="956" y="700"/>
                  </a:lnTo>
                  <a:lnTo>
                    <a:pt x="964" y="696"/>
                  </a:lnTo>
                  <a:lnTo>
                    <a:pt x="970" y="692"/>
                  </a:lnTo>
                  <a:lnTo>
                    <a:pt x="972" y="690"/>
                  </a:lnTo>
                  <a:lnTo>
                    <a:pt x="978" y="690"/>
                  </a:lnTo>
                  <a:lnTo>
                    <a:pt x="980" y="690"/>
                  </a:lnTo>
                  <a:lnTo>
                    <a:pt x="982" y="692"/>
                  </a:lnTo>
                  <a:lnTo>
                    <a:pt x="982" y="694"/>
                  </a:lnTo>
                  <a:lnTo>
                    <a:pt x="980" y="696"/>
                  </a:lnTo>
                  <a:lnTo>
                    <a:pt x="978" y="698"/>
                  </a:lnTo>
                  <a:lnTo>
                    <a:pt x="976" y="700"/>
                  </a:lnTo>
                  <a:lnTo>
                    <a:pt x="974" y="702"/>
                  </a:lnTo>
                  <a:lnTo>
                    <a:pt x="972" y="702"/>
                  </a:lnTo>
                  <a:lnTo>
                    <a:pt x="966" y="706"/>
                  </a:lnTo>
                  <a:lnTo>
                    <a:pt x="962" y="708"/>
                  </a:lnTo>
                  <a:lnTo>
                    <a:pt x="960" y="712"/>
                  </a:lnTo>
                  <a:lnTo>
                    <a:pt x="960" y="714"/>
                  </a:lnTo>
                  <a:lnTo>
                    <a:pt x="960" y="718"/>
                  </a:lnTo>
                  <a:lnTo>
                    <a:pt x="960" y="720"/>
                  </a:lnTo>
                  <a:lnTo>
                    <a:pt x="962" y="722"/>
                  </a:lnTo>
                  <a:lnTo>
                    <a:pt x="968" y="722"/>
                  </a:lnTo>
                  <a:lnTo>
                    <a:pt x="980" y="718"/>
                  </a:lnTo>
                  <a:lnTo>
                    <a:pt x="992" y="714"/>
                  </a:lnTo>
                  <a:lnTo>
                    <a:pt x="1002" y="710"/>
                  </a:lnTo>
                  <a:lnTo>
                    <a:pt x="1006" y="708"/>
                  </a:lnTo>
                  <a:lnTo>
                    <a:pt x="1010" y="706"/>
                  </a:lnTo>
                  <a:lnTo>
                    <a:pt x="1012" y="704"/>
                  </a:lnTo>
                  <a:lnTo>
                    <a:pt x="1012" y="702"/>
                  </a:lnTo>
                  <a:lnTo>
                    <a:pt x="1010" y="700"/>
                  </a:lnTo>
                  <a:lnTo>
                    <a:pt x="1008" y="698"/>
                  </a:lnTo>
                  <a:lnTo>
                    <a:pt x="1006" y="696"/>
                  </a:lnTo>
                  <a:lnTo>
                    <a:pt x="1004" y="696"/>
                  </a:lnTo>
                  <a:lnTo>
                    <a:pt x="1000" y="694"/>
                  </a:lnTo>
                  <a:lnTo>
                    <a:pt x="996" y="690"/>
                  </a:lnTo>
                  <a:lnTo>
                    <a:pt x="990" y="686"/>
                  </a:lnTo>
                  <a:lnTo>
                    <a:pt x="986" y="682"/>
                  </a:lnTo>
                  <a:lnTo>
                    <a:pt x="982" y="678"/>
                  </a:lnTo>
                  <a:lnTo>
                    <a:pt x="980" y="674"/>
                  </a:lnTo>
                  <a:lnTo>
                    <a:pt x="978" y="672"/>
                  </a:lnTo>
                  <a:lnTo>
                    <a:pt x="976" y="670"/>
                  </a:lnTo>
                  <a:lnTo>
                    <a:pt x="972" y="666"/>
                  </a:lnTo>
                  <a:lnTo>
                    <a:pt x="970" y="662"/>
                  </a:lnTo>
                  <a:lnTo>
                    <a:pt x="972" y="658"/>
                  </a:lnTo>
                  <a:lnTo>
                    <a:pt x="972" y="656"/>
                  </a:lnTo>
                  <a:lnTo>
                    <a:pt x="974" y="654"/>
                  </a:lnTo>
                  <a:lnTo>
                    <a:pt x="974" y="652"/>
                  </a:lnTo>
                  <a:lnTo>
                    <a:pt x="974" y="648"/>
                  </a:lnTo>
                  <a:lnTo>
                    <a:pt x="972" y="646"/>
                  </a:lnTo>
                  <a:lnTo>
                    <a:pt x="970" y="646"/>
                  </a:lnTo>
                  <a:lnTo>
                    <a:pt x="968" y="644"/>
                  </a:lnTo>
                  <a:lnTo>
                    <a:pt x="966" y="646"/>
                  </a:lnTo>
                  <a:lnTo>
                    <a:pt x="964" y="646"/>
                  </a:lnTo>
                  <a:lnTo>
                    <a:pt x="964" y="640"/>
                  </a:lnTo>
                  <a:lnTo>
                    <a:pt x="970" y="640"/>
                  </a:lnTo>
                  <a:lnTo>
                    <a:pt x="974" y="638"/>
                  </a:lnTo>
                  <a:lnTo>
                    <a:pt x="978" y="636"/>
                  </a:lnTo>
                  <a:lnTo>
                    <a:pt x="980" y="632"/>
                  </a:lnTo>
                  <a:lnTo>
                    <a:pt x="982" y="630"/>
                  </a:lnTo>
                  <a:lnTo>
                    <a:pt x="982" y="628"/>
                  </a:lnTo>
                  <a:lnTo>
                    <a:pt x="980" y="624"/>
                  </a:lnTo>
                  <a:lnTo>
                    <a:pt x="978" y="622"/>
                  </a:lnTo>
                  <a:lnTo>
                    <a:pt x="976" y="620"/>
                  </a:lnTo>
                  <a:lnTo>
                    <a:pt x="972" y="620"/>
                  </a:lnTo>
                  <a:lnTo>
                    <a:pt x="968" y="620"/>
                  </a:lnTo>
                  <a:lnTo>
                    <a:pt x="966" y="622"/>
                  </a:lnTo>
                  <a:lnTo>
                    <a:pt x="964" y="622"/>
                  </a:lnTo>
                  <a:lnTo>
                    <a:pt x="948" y="628"/>
                  </a:lnTo>
                  <a:lnTo>
                    <a:pt x="936" y="634"/>
                  </a:lnTo>
                  <a:lnTo>
                    <a:pt x="930" y="638"/>
                  </a:lnTo>
                  <a:lnTo>
                    <a:pt x="928" y="640"/>
                  </a:lnTo>
                  <a:lnTo>
                    <a:pt x="918" y="650"/>
                  </a:lnTo>
                  <a:lnTo>
                    <a:pt x="908" y="660"/>
                  </a:lnTo>
                  <a:lnTo>
                    <a:pt x="898" y="666"/>
                  </a:lnTo>
                  <a:lnTo>
                    <a:pt x="892" y="668"/>
                  </a:lnTo>
                  <a:lnTo>
                    <a:pt x="902" y="656"/>
                  </a:lnTo>
                  <a:lnTo>
                    <a:pt x="912" y="644"/>
                  </a:lnTo>
                  <a:lnTo>
                    <a:pt x="922" y="632"/>
                  </a:lnTo>
                  <a:lnTo>
                    <a:pt x="928" y="622"/>
                  </a:lnTo>
                  <a:lnTo>
                    <a:pt x="930" y="620"/>
                  </a:lnTo>
                  <a:lnTo>
                    <a:pt x="952" y="606"/>
                  </a:lnTo>
                  <a:lnTo>
                    <a:pt x="968" y="598"/>
                  </a:lnTo>
                  <a:lnTo>
                    <a:pt x="974" y="598"/>
                  </a:lnTo>
                  <a:lnTo>
                    <a:pt x="990" y="600"/>
                  </a:lnTo>
                  <a:lnTo>
                    <a:pt x="1006" y="600"/>
                  </a:lnTo>
                  <a:lnTo>
                    <a:pt x="1022" y="600"/>
                  </a:lnTo>
                  <a:lnTo>
                    <a:pt x="1034" y="598"/>
                  </a:lnTo>
                  <a:lnTo>
                    <a:pt x="1038" y="598"/>
                  </a:lnTo>
                  <a:lnTo>
                    <a:pt x="1046" y="596"/>
                  </a:lnTo>
                  <a:lnTo>
                    <a:pt x="1052" y="594"/>
                  </a:lnTo>
                  <a:lnTo>
                    <a:pt x="1056" y="590"/>
                  </a:lnTo>
                  <a:lnTo>
                    <a:pt x="1058" y="588"/>
                  </a:lnTo>
                  <a:lnTo>
                    <a:pt x="1060" y="584"/>
                  </a:lnTo>
                  <a:lnTo>
                    <a:pt x="1060" y="582"/>
                  </a:lnTo>
                  <a:lnTo>
                    <a:pt x="1060" y="580"/>
                  </a:lnTo>
                  <a:lnTo>
                    <a:pt x="1064" y="574"/>
                  </a:lnTo>
                  <a:lnTo>
                    <a:pt x="1068" y="570"/>
                  </a:lnTo>
                  <a:lnTo>
                    <a:pt x="1072" y="568"/>
                  </a:lnTo>
                  <a:lnTo>
                    <a:pt x="1076" y="566"/>
                  </a:lnTo>
                  <a:lnTo>
                    <a:pt x="1080" y="566"/>
                  </a:lnTo>
                  <a:lnTo>
                    <a:pt x="1082" y="568"/>
                  </a:lnTo>
                  <a:lnTo>
                    <a:pt x="1090" y="562"/>
                  </a:lnTo>
                  <a:lnTo>
                    <a:pt x="1094" y="552"/>
                  </a:lnTo>
                  <a:lnTo>
                    <a:pt x="1094" y="540"/>
                  </a:lnTo>
                  <a:lnTo>
                    <a:pt x="1092" y="530"/>
                  </a:lnTo>
                  <a:lnTo>
                    <a:pt x="1088" y="524"/>
                  </a:lnTo>
                  <a:lnTo>
                    <a:pt x="1084" y="520"/>
                  </a:lnTo>
                  <a:lnTo>
                    <a:pt x="1082" y="518"/>
                  </a:lnTo>
                  <a:lnTo>
                    <a:pt x="1078" y="518"/>
                  </a:lnTo>
                  <a:lnTo>
                    <a:pt x="1076" y="510"/>
                  </a:lnTo>
                  <a:lnTo>
                    <a:pt x="1074" y="504"/>
                  </a:lnTo>
                  <a:lnTo>
                    <a:pt x="1072" y="502"/>
                  </a:lnTo>
                  <a:lnTo>
                    <a:pt x="1072" y="500"/>
                  </a:lnTo>
                  <a:lnTo>
                    <a:pt x="1070" y="500"/>
                  </a:lnTo>
                  <a:lnTo>
                    <a:pt x="1052" y="500"/>
                  </a:lnTo>
                  <a:lnTo>
                    <a:pt x="1048" y="502"/>
                  </a:lnTo>
                  <a:lnTo>
                    <a:pt x="1046" y="504"/>
                  </a:lnTo>
                  <a:lnTo>
                    <a:pt x="1044" y="502"/>
                  </a:lnTo>
                  <a:lnTo>
                    <a:pt x="1042" y="502"/>
                  </a:lnTo>
                  <a:lnTo>
                    <a:pt x="1040" y="500"/>
                  </a:lnTo>
                  <a:lnTo>
                    <a:pt x="1034" y="484"/>
                  </a:lnTo>
                  <a:lnTo>
                    <a:pt x="1030" y="468"/>
                  </a:lnTo>
                  <a:lnTo>
                    <a:pt x="1026" y="456"/>
                  </a:lnTo>
                  <a:lnTo>
                    <a:pt x="1024" y="452"/>
                  </a:lnTo>
                  <a:lnTo>
                    <a:pt x="1024" y="454"/>
                  </a:lnTo>
                  <a:lnTo>
                    <a:pt x="1024" y="458"/>
                  </a:lnTo>
                  <a:lnTo>
                    <a:pt x="1024" y="460"/>
                  </a:lnTo>
                  <a:lnTo>
                    <a:pt x="1024" y="456"/>
                  </a:lnTo>
                  <a:lnTo>
                    <a:pt x="1022" y="448"/>
                  </a:lnTo>
                  <a:lnTo>
                    <a:pt x="1016" y="436"/>
                  </a:lnTo>
                  <a:lnTo>
                    <a:pt x="1010" y="422"/>
                  </a:lnTo>
                  <a:lnTo>
                    <a:pt x="1002" y="408"/>
                  </a:lnTo>
                  <a:lnTo>
                    <a:pt x="996" y="398"/>
                  </a:lnTo>
                  <a:lnTo>
                    <a:pt x="994" y="394"/>
                  </a:lnTo>
                  <a:lnTo>
                    <a:pt x="992" y="384"/>
                  </a:lnTo>
                  <a:lnTo>
                    <a:pt x="988" y="378"/>
                  </a:lnTo>
                  <a:lnTo>
                    <a:pt x="986" y="374"/>
                  </a:lnTo>
                  <a:lnTo>
                    <a:pt x="982" y="372"/>
                  </a:lnTo>
                  <a:lnTo>
                    <a:pt x="980" y="370"/>
                  </a:lnTo>
                  <a:lnTo>
                    <a:pt x="976" y="370"/>
                  </a:lnTo>
                  <a:lnTo>
                    <a:pt x="974" y="370"/>
                  </a:lnTo>
                  <a:lnTo>
                    <a:pt x="974" y="372"/>
                  </a:lnTo>
                  <a:lnTo>
                    <a:pt x="972" y="372"/>
                  </a:lnTo>
                  <a:lnTo>
                    <a:pt x="974" y="386"/>
                  </a:lnTo>
                  <a:lnTo>
                    <a:pt x="970" y="394"/>
                  </a:lnTo>
                  <a:lnTo>
                    <a:pt x="964" y="400"/>
                  </a:lnTo>
                  <a:lnTo>
                    <a:pt x="958" y="404"/>
                  </a:lnTo>
                  <a:lnTo>
                    <a:pt x="954" y="404"/>
                  </a:lnTo>
                  <a:lnTo>
                    <a:pt x="942" y="408"/>
                  </a:lnTo>
                  <a:lnTo>
                    <a:pt x="932" y="408"/>
                  </a:lnTo>
                  <a:lnTo>
                    <a:pt x="926" y="404"/>
                  </a:lnTo>
                  <a:lnTo>
                    <a:pt x="924" y="400"/>
                  </a:lnTo>
                  <a:lnTo>
                    <a:pt x="922" y="398"/>
                  </a:lnTo>
                  <a:lnTo>
                    <a:pt x="918" y="388"/>
                  </a:lnTo>
                  <a:lnTo>
                    <a:pt x="918" y="378"/>
                  </a:lnTo>
                  <a:lnTo>
                    <a:pt x="920" y="370"/>
                  </a:lnTo>
                  <a:lnTo>
                    <a:pt x="922" y="366"/>
                  </a:lnTo>
                  <a:lnTo>
                    <a:pt x="916" y="354"/>
                  </a:lnTo>
                  <a:lnTo>
                    <a:pt x="918" y="350"/>
                  </a:lnTo>
                  <a:lnTo>
                    <a:pt x="918" y="348"/>
                  </a:lnTo>
                  <a:lnTo>
                    <a:pt x="918" y="344"/>
                  </a:lnTo>
                  <a:lnTo>
                    <a:pt x="916" y="342"/>
                  </a:lnTo>
                  <a:lnTo>
                    <a:pt x="912" y="340"/>
                  </a:lnTo>
                  <a:lnTo>
                    <a:pt x="908" y="338"/>
                  </a:lnTo>
                  <a:lnTo>
                    <a:pt x="904" y="334"/>
                  </a:lnTo>
                  <a:lnTo>
                    <a:pt x="900" y="332"/>
                  </a:lnTo>
                  <a:lnTo>
                    <a:pt x="898" y="328"/>
                  </a:lnTo>
                  <a:lnTo>
                    <a:pt x="896" y="326"/>
                  </a:lnTo>
                  <a:lnTo>
                    <a:pt x="894" y="326"/>
                  </a:lnTo>
                  <a:lnTo>
                    <a:pt x="890" y="320"/>
                  </a:lnTo>
                  <a:lnTo>
                    <a:pt x="886" y="316"/>
                  </a:lnTo>
                  <a:lnTo>
                    <a:pt x="882" y="314"/>
                  </a:lnTo>
                  <a:lnTo>
                    <a:pt x="878" y="312"/>
                  </a:lnTo>
                  <a:lnTo>
                    <a:pt x="874" y="312"/>
                  </a:lnTo>
                  <a:lnTo>
                    <a:pt x="870" y="312"/>
                  </a:lnTo>
                  <a:lnTo>
                    <a:pt x="830" y="310"/>
                  </a:lnTo>
                  <a:lnTo>
                    <a:pt x="826" y="308"/>
                  </a:lnTo>
                  <a:lnTo>
                    <a:pt x="820" y="308"/>
                  </a:lnTo>
                  <a:lnTo>
                    <a:pt x="818" y="308"/>
                  </a:lnTo>
                  <a:lnTo>
                    <a:pt x="814" y="312"/>
                  </a:lnTo>
                  <a:lnTo>
                    <a:pt x="812" y="314"/>
                  </a:lnTo>
                  <a:lnTo>
                    <a:pt x="810" y="318"/>
                  </a:lnTo>
                  <a:lnTo>
                    <a:pt x="810" y="320"/>
                  </a:lnTo>
                  <a:lnTo>
                    <a:pt x="810" y="324"/>
                  </a:lnTo>
                  <a:lnTo>
                    <a:pt x="808" y="326"/>
                  </a:lnTo>
                  <a:lnTo>
                    <a:pt x="806" y="328"/>
                  </a:lnTo>
                  <a:lnTo>
                    <a:pt x="806" y="332"/>
                  </a:lnTo>
                  <a:lnTo>
                    <a:pt x="806" y="336"/>
                  </a:lnTo>
                  <a:lnTo>
                    <a:pt x="806" y="340"/>
                  </a:lnTo>
                  <a:lnTo>
                    <a:pt x="806" y="342"/>
                  </a:lnTo>
                  <a:lnTo>
                    <a:pt x="806" y="344"/>
                  </a:lnTo>
                  <a:lnTo>
                    <a:pt x="810" y="348"/>
                  </a:lnTo>
                  <a:lnTo>
                    <a:pt x="812" y="354"/>
                  </a:lnTo>
                  <a:lnTo>
                    <a:pt x="814" y="358"/>
                  </a:lnTo>
                  <a:lnTo>
                    <a:pt x="814" y="362"/>
                  </a:lnTo>
                  <a:lnTo>
                    <a:pt x="814" y="366"/>
                  </a:lnTo>
                  <a:lnTo>
                    <a:pt x="808" y="388"/>
                  </a:lnTo>
                  <a:lnTo>
                    <a:pt x="804" y="402"/>
                  </a:lnTo>
                  <a:lnTo>
                    <a:pt x="802" y="408"/>
                  </a:lnTo>
                  <a:lnTo>
                    <a:pt x="806" y="416"/>
                  </a:lnTo>
                  <a:lnTo>
                    <a:pt x="810" y="430"/>
                  </a:lnTo>
                  <a:lnTo>
                    <a:pt x="814" y="446"/>
                  </a:lnTo>
                  <a:lnTo>
                    <a:pt x="816" y="458"/>
                  </a:lnTo>
                  <a:lnTo>
                    <a:pt x="818" y="462"/>
                  </a:lnTo>
                  <a:lnTo>
                    <a:pt x="818" y="470"/>
                  </a:lnTo>
                  <a:lnTo>
                    <a:pt x="816" y="474"/>
                  </a:lnTo>
                  <a:lnTo>
                    <a:pt x="814" y="478"/>
                  </a:lnTo>
                  <a:lnTo>
                    <a:pt x="812" y="482"/>
                  </a:lnTo>
                  <a:lnTo>
                    <a:pt x="810" y="482"/>
                  </a:lnTo>
                  <a:lnTo>
                    <a:pt x="808" y="484"/>
                  </a:lnTo>
                  <a:lnTo>
                    <a:pt x="806" y="484"/>
                  </a:lnTo>
                  <a:lnTo>
                    <a:pt x="804" y="490"/>
                  </a:lnTo>
                  <a:lnTo>
                    <a:pt x="800" y="496"/>
                  </a:lnTo>
                  <a:lnTo>
                    <a:pt x="796" y="500"/>
                  </a:lnTo>
                  <a:lnTo>
                    <a:pt x="792" y="502"/>
                  </a:lnTo>
                  <a:lnTo>
                    <a:pt x="788" y="504"/>
                  </a:lnTo>
                  <a:lnTo>
                    <a:pt x="790" y="506"/>
                  </a:lnTo>
                  <a:lnTo>
                    <a:pt x="790" y="510"/>
                  </a:lnTo>
                  <a:lnTo>
                    <a:pt x="790" y="514"/>
                  </a:lnTo>
                  <a:lnTo>
                    <a:pt x="790" y="520"/>
                  </a:lnTo>
                  <a:lnTo>
                    <a:pt x="790" y="524"/>
                  </a:lnTo>
                  <a:lnTo>
                    <a:pt x="790" y="530"/>
                  </a:lnTo>
                  <a:lnTo>
                    <a:pt x="790" y="532"/>
                  </a:lnTo>
                  <a:lnTo>
                    <a:pt x="790" y="534"/>
                  </a:lnTo>
                  <a:lnTo>
                    <a:pt x="790" y="540"/>
                  </a:lnTo>
                  <a:lnTo>
                    <a:pt x="792" y="544"/>
                  </a:lnTo>
                  <a:lnTo>
                    <a:pt x="794" y="548"/>
                  </a:lnTo>
                  <a:lnTo>
                    <a:pt x="798" y="552"/>
                  </a:lnTo>
                  <a:lnTo>
                    <a:pt x="800" y="554"/>
                  </a:lnTo>
                  <a:lnTo>
                    <a:pt x="800" y="562"/>
                  </a:lnTo>
                  <a:lnTo>
                    <a:pt x="798" y="568"/>
                  </a:lnTo>
                  <a:lnTo>
                    <a:pt x="794" y="572"/>
                  </a:lnTo>
                  <a:lnTo>
                    <a:pt x="792" y="576"/>
                  </a:lnTo>
                  <a:lnTo>
                    <a:pt x="790" y="578"/>
                  </a:lnTo>
                  <a:lnTo>
                    <a:pt x="786" y="582"/>
                  </a:lnTo>
                  <a:lnTo>
                    <a:pt x="782" y="584"/>
                  </a:lnTo>
                  <a:lnTo>
                    <a:pt x="778" y="584"/>
                  </a:lnTo>
                  <a:lnTo>
                    <a:pt x="776" y="582"/>
                  </a:lnTo>
                  <a:lnTo>
                    <a:pt x="774" y="580"/>
                  </a:lnTo>
                  <a:lnTo>
                    <a:pt x="772" y="578"/>
                  </a:lnTo>
                  <a:lnTo>
                    <a:pt x="770" y="576"/>
                  </a:lnTo>
                  <a:lnTo>
                    <a:pt x="770" y="574"/>
                  </a:lnTo>
                  <a:lnTo>
                    <a:pt x="768" y="570"/>
                  </a:lnTo>
                  <a:lnTo>
                    <a:pt x="766" y="566"/>
                  </a:lnTo>
                  <a:lnTo>
                    <a:pt x="764" y="562"/>
                  </a:lnTo>
                  <a:lnTo>
                    <a:pt x="764" y="560"/>
                  </a:lnTo>
                  <a:lnTo>
                    <a:pt x="762" y="558"/>
                  </a:lnTo>
                  <a:lnTo>
                    <a:pt x="758" y="556"/>
                  </a:lnTo>
                  <a:lnTo>
                    <a:pt x="754" y="554"/>
                  </a:lnTo>
                  <a:lnTo>
                    <a:pt x="752" y="550"/>
                  </a:lnTo>
                  <a:lnTo>
                    <a:pt x="752" y="548"/>
                  </a:lnTo>
                  <a:lnTo>
                    <a:pt x="752" y="546"/>
                  </a:lnTo>
                  <a:lnTo>
                    <a:pt x="752" y="544"/>
                  </a:lnTo>
                  <a:lnTo>
                    <a:pt x="752" y="542"/>
                  </a:lnTo>
                  <a:lnTo>
                    <a:pt x="750" y="540"/>
                  </a:lnTo>
                  <a:lnTo>
                    <a:pt x="748" y="534"/>
                  </a:lnTo>
                  <a:lnTo>
                    <a:pt x="746" y="530"/>
                  </a:lnTo>
                  <a:lnTo>
                    <a:pt x="746" y="524"/>
                  </a:lnTo>
                  <a:lnTo>
                    <a:pt x="744" y="522"/>
                  </a:lnTo>
                  <a:lnTo>
                    <a:pt x="744" y="520"/>
                  </a:lnTo>
                  <a:lnTo>
                    <a:pt x="744" y="510"/>
                  </a:lnTo>
                  <a:lnTo>
                    <a:pt x="742" y="504"/>
                  </a:lnTo>
                  <a:lnTo>
                    <a:pt x="738" y="500"/>
                  </a:lnTo>
                  <a:lnTo>
                    <a:pt x="736" y="496"/>
                  </a:lnTo>
                  <a:lnTo>
                    <a:pt x="732" y="494"/>
                  </a:lnTo>
                  <a:lnTo>
                    <a:pt x="730" y="492"/>
                  </a:lnTo>
                  <a:lnTo>
                    <a:pt x="728" y="492"/>
                  </a:lnTo>
                  <a:lnTo>
                    <a:pt x="726" y="492"/>
                  </a:lnTo>
                  <a:lnTo>
                    <a:pt x="714" y="490"/>
                  </a:lnTo>
                  <a:lnTo>
                    <a:pt x="702" y="490"/>
                  </a:lnTo>
                  <a:lnTo>
                    <a:pt x="690" y="492"/>
                  </a:lnTo>
                  <a:lnTo>
                    <a:pt x="686" y="492"/>
                  </a:lnTo>
                  <a:lnTo>
                    <a:pt x="670" y="488"/>
                  </a:lnTo>
                  <a:lnTo>
                    <a:pt x="660" y="478"/>
                  </a:lnTo>
                  <a:lnTo>
                    <a:pt x="652" y="468"/>
                  </a:lnTo>
                  <a:lnTo>
                    <a:pt x="650" y="458"/>
                  </a:lnTo>
                  <a:lnTo>
                    <a:pt x="650" y="456"/>
                  </a:lnTo>
                  <a:lnTo>
                    <a:pt x="644" y="446"/>
                  </a:lnTo>
                  <a:lnTo>
                    <a:pt x="640" y="440"/>
                  </a:lnTo>
                  <a:lnTo>
                    <a:pt x="636" y="434"/>
                  </a:lnTo>
                  <a:lnTo>
                    <a:pt x="630" y="430"/>
                  </a:lnTo>
                  <a:lnTo>
                    <a:pt x="628" y="428"/>
                  </a:lnTo>
                  <a:lnTo>
                    <a:pt x="624" y="428"/>
                  </a:lnTo>
                  <a:lnTo>
                    <a:pt x="622" y="420"/>
                  </a:lnTo>
                  <a:lnTo>
                    <a:pt x="620" y="416"/>
                  </a:lnTo>
                  <a:lnTo>
                    <a:pt x="618" y="412"/>
                  </a:lnTo>
                  <a:lnTo>
                    <a:pt x="616" y="410"/>
                  </a:lnTo>
                  <a:lnTo>
                    <a:pt x="608" y="412"/>
                  </a:lnTo>
                  <a:lnTo>
                    <a:pt x="602" y="410"/>
                  </a:lnTo>
                  <a:lnTo>
                    <a:pt x="598" y="408"/>
                  </a:lnTo>
                  <a:lnTo>
                    <a:pt x="594" y="402"/>
                  </a:lnTo>
                  <a:lnTo>
                    <a:pt x="592" y="398"/>
                  </a:lnTo>
                  <a:lnTo>
                    <a:pt x="592" y="392"/>
                  </a:lnTo>
                  <a:lnTo>
                    <a:pt x="590" y="388"/>
                  </a:lnTo>
                  <a:lnTo>
                    <a:pt x="590" y="386"/>
                  </a:lnTo>
                  <a:lnTo>
                    <a:pt x="590" y="384"/>
                  </a:lnTo>
                  <a:lnTo>
                    <a:pt x="592" y="372"/>
                  </a:lnTo>
                  <a:lnTo>
                    <a:pt x="598" y="358"/>
                  </a:lnTo>
                  <a:lnTo>
                    <a:pt x="608" y="342"/>
                  </a:lnTo>
                  <a:lnTo>
                    <a:pt x="618" y="330"/>
                  </a:lnTo>
                  <a:lnTo>
                    <a:pt x="624" y="320"/>
                  </a:lnTo>
                  <a:lnTo>
                    <a:pt x="628" y="318"/>
                  </a:lnTo>
                  <a:lnTo>
                    <a:pt x="634" y="316"/>
                  </a:lnTo>
                  <a:lnTo>
                    <a:pt x="638" y="312"/>
                  </a:lnTo>
                  <a:lnTo>
                    <a:pt x="642" y="308"/>
                  </a:lnTo>
                  <a:lnTo>
                    <a:pt x="644" y="306"/>
                  </a:lnTo>
                  <a:lnTo>
                    <a:pt x="644" y="304"/>
                  </a:lnTo>
                  <a:lnTo>
                    <a:pt x="646" y="302"/>
                  </a:lnTo>
                  <a:lnTo>
                    <a:pt x="644" y="298"/>
                  </a:lnTo>
                  <a:lnTo>
                    <a:pt x="644" y="296"/>
                  </a:lnTo>
                  <a:lnTo>
                    <a:pt x="646" y="294"/>
                  </a:lnTo>
                  <a:lnTo>
                    <a:pt x="646" y="292"/>
                  </a:lnTo>
                  <a:lnTo>
                    <a:pt x="648" y="292"/>
                  </a:lnTo>
                  <a:lnTo>
                    <a:pt x="650" y="292"/>
                  </a:lnTo>
                  <a:lnTo>
                    <a:pt x="652" y="290"/>
                  </a:lnTo>
                  <a:lnTo>
                    <a:pt x="656" y="292"/>
                  </a:lnTo>
                  <a:lnTo>
                    <a:pt x="662" y="292"/>
                  </a:lnTo>
                  <a:lnTo>
                    <a:pt x="666" y="294"/>
                  </a:lnTo>
                  <a:lnTo>
                    <a:pt x="670" y="296"/>
                  </a:lnTo>
                  <a:lnTo>
                    <a:pt x="672" y="296"/>
                  </a:lnTo>
                  <a:lnTo>
                    <a:pt x="674" y="298"/>
                  </a:lnTo>
                  <a:lnTo>
                    <a:pt x="678" y="292"/>
                  </a:lnTo>
                  <a:lnTo>
                    <a:pt x="682" y="282"/>
                  </a:lnTo>
                  <a:lnTo>
                    <a:pt x="682" y="270"/>
                  </a:lnTo>
                  <a:lnTo>
                    <a:pt x="682" y="266"/>
                  </a:lnTo>
                  <a:lnTo>
                    <a:pt x="684" y="250"/>
                  </a:lnTo>
                  <a:lnTo>
                    <a:pt x="690" y="238"/>
                  </a:lnTo>
                  <a:lnTo>
                    <a:pt x="698" y="230"/>
                  </a:lnTo>
                  <a:lnTo>
                    <a:pt x="700" y="226"/>
                  </a:lnTo>
                  <a:lnTo>
                    <a:pt x="702" y="220"/>
                  </a:lnTo>
                  <a:lnTo>
                    <a:pt x="704" y="218"/>
                  </a:lnTo>
                  <a:lnTo>
                    <a:pt x="704" y="216"/>
                  </a:lnTo>
                  <a:lnTo>
                    <a:pt x="702" y="214"/>
                  </a:lnTo>
                  <a:lnTo>
                    <a:pt x="700" y="214"/>
                  </a:lnTo>
                  <a:lnTo>
                    <a:pt x="698" y="216"/>
                  </a:lnTo>
                  <a:lnTo>
                    <a:pt x="668" y="200"/>
                  </a:lnTo>
                  <a:lnTo>
                    <a:pt x="668" y="196"/>
                  </a:lnTo>
                  <a:lnTo>
                    <a:pt x="670" y="196"/>
                  </a:lnTo>
                  <a:lnTo>
                    <a:pt x="672" y="194"/>
                  </a:lnTo>
                  <a:lnTo>
                    <a:pt x="676" y="194"/>
                  </a:lnTo>
                  <a:lnTo>
                    <a:pt x="680" y="194"/>
                  </a:lnTo>
                  <a:lnTo>
                    <a:pt x="684" y="196"/>
                  </a:lnTo>
                  <a:lnTo>
                    <a:pt x="688" y="196"/>
                  </a:lnTo>
                  <a:lnTo>
                    <a:pt x="692" y="196"/>
                  </a:lnTo>
                  <a:lnTo>
                    <a:pt x="694" y="198"/>
                  </a:lnTo>
                  <a:lnTo>
                    <a:pt x="696" y="198"/>
                  </a:lnTo>
                  <a:lnTo>
                    <a:pt x="700" y="196"/>
                  </a:lnTo>
                  <a:lnTo>
                    <a:pt x="704" y="196"/>
                  </a:lnTo>
                  <a:lnTo>
                    <a:pt x="710" y="198"/>
                  </a:lnTo>
                  <a:lnTo>
                    <a:pt x="716" y="198"/>
                  </a:lnTo>
                  <a:lnTo>
                    <a:pt x="720" y="200"/>
                  </a:lnTo>
                  <a:lnTo>
                    <a:pt x="724" y="200"/>
                  </a:lnTo>
                  <a:lnTo>
                    <a:pt x="726" y="202"/>
                  </a:lnTo>
                  <a:lnTo>
                    <a:pt x="732" y="190"/>
                  </a:lnTo>
                  <a:lnTo>
                    <a:pt x="738" y="194"/>
                  </a:lnTo>
                  <a:lnTo>
                    <a:pt x="744" y="194"/>
                  </a:lnTo>
                  <a:lnTo>
                    <a:pt x="748" y="194"/>
                  </a:lnTo>
                  <a:lnTo>
                    <a:pt x="752" y="192"/>
                  </a:lnTo>
                  <a:lnTo>
                    <a:pt x="754" y="190"/>
                  </a:lnTo>
                  <a:lnTo>
                    <a:pt x="756" y="190"/>
                  </a:lnTo>
                  <a:lnTo>
                    <a:pt x="758" y="186"/>
                  </a:lnTo>
                  <a:lnTo>
                    <a:pt x="760" y="182"/>
                  </a:lnTo>
                  <a:lnTo>
                    <a:pt x="762" y="178"/>
                  </a:lnTo>
                  <a:lnTo>
                    <a:pt x="764" y="174"/>
                  </a:lnTo>
                  <a:lnTo>
                    <a:pt x="766" y="170"/>
                  </a:lnTo>
                  <a:lnTo>
                    <a:pt x="770" y="168"/>
                  </a:lnTo>
                  <a:lnTo>
                    <a:pt x="772" y="166"/>
                  </a:lnTo>
                  <a:lnTo>
                    <a:pt x="772" y="162"/>
                  </a:lnTo>
                  <a:lnTo>
                    <a:pt x="774" y="156"/>
                  </a:lnTo>
                  <a:lnTo>
                    <a:pt x="774" y="152"/>
                  </a:lnTo>
                  <a:lnTo>
                    <a:pt x="772" y="146"/>
                  </a:lnTo>
                  <a:lnTo>
                    <a:pt x="770" y="140"/>
                  </a:lnTo>
                  <a:lnTo>
                    <a:pt x="768" y="138"/>
                  </a:lnTo>
                  <a:lnTo>
                    <a:pt x="764" y="136"/>
                  </a:lnTo>
                  <a:lnTo>
                    <a:pt x="762" y="134"/>
                  </a:lnTo>
                  <a:lnTo>
                    <a:pt x="758" y="132"/>
                  </a:lnTo>
                  <a:lnTo>
                    <a:pt x="756" y="128"/>
                  </a:lnTo>
                  <a:lnTo>
                    <a:pt x="756" y="124"/>
                  </a:lnTo>
                  <a:lnTo>
                    <a:pt x="756" y="120"/>
                  </a:lnTo>
                  <a:lnTo>
                    <a:pt x="758" y="118"/>
                  </a:lnTo>
                  <a:lnTo>
                    <a:pt x="764" y="114"/>
                  </a:lnTo>
                  <a:lnTo>
                    <a:pt x="766" y="114"/>
                  </a:lnTo>
                  <a:lnTo>
                    <a:pt x="768" y="114"/>
                  </a:lnTo>
                  <a:lnTo>
                    <a:pt x="770" y="114"/>
                  </a:lnTo>
                  <a:lnTo>
                    <a:pt x="772" y="112"/>
                  </a:lnTo>
                  <a:lnTo>
                    <a:pt x="774" y="110"/>
                  </a:lnTo>
                  <a:lnTo>
                    <a:pt x="774" y="106"/>
                  </a:lnTo>
                  <a:lnTo>
                    <a:pt x="774" y="102"/>
                  </a:lnTo>
                  <a:lnTo>
                    <a:pt x="772" y="100"/>
                  </a:lnTo>
                  <a:lnTo>
                    <a:pt x="770" y="98"/>
                  </a:lnTo>
                  <a:lnTo>
                    <a:pt x="766" y="96"/>
                  </a:lnTo>
                  <a:lnTo>
                    <a:pt x="764" y="94"/>
                  </a:lnTo>
                  <a:lnTo>
                    <a:pt x="762" y="94"/>
                  </a:lnTo>
                  <a:lnTo>
                    <a:pt x="760" y="96"/>
                  </a:lnTo>
                  <a:lnTo>
                    <a:pt x="758" y="72"/>
                  </a:lnTo>
                  <a:lnTo>
                    <a:pt x="754" y="74"/>
                  </a:lnTo>
                  <a:lnTo>
                    <a:pt x="750" y="74"/>
                  </a:lnTo>
                  <a:lnTo>
                    <a:pt x="744" y="74"/>
                  </a:lnTo>
                  <a:lnTo>
                    <a:pt x="740" y="72"/>
                  </a:lnTo>
                  <a:lnTo>
                    <a:pt x="736" y="70"/>
                  </a:lnTo>
                  <a:lnTo>
                    <a:pt x="732" y="70"/>
                  </a:lnTo>
                  <a:lnTo>
                    <a:pt x="730" y="70"/>
                  </a:lnTo>
                  <a:lnTo>
                    <a:pt x="734" y="100"/>
                  </a:lnTo>
                  <a:lnTo>
                    <a:pt x="732" y="102"/>
                  </a:lnTo>
                  <a:lnTo>
                    <a:pt x="728" y="106"/>
                  </a:lnTo>
                  <a:lnTo>
                    <a:pt x="726" y="112"/>
                  </a:lnTo>
                  <a:lnTo>
                    <a:pt x="722" y="120"/>
                  </a:lnTo>
                  <a:lnTo>
                    <a:pt x="718" y="132"/>
                  </a:lnTo>
                  <a:lnTo>
                    <a:pt x="718" y="134"/>
                  </a:lnTo>
                  <a:lnTo>
                    <a:pt x="716" y="136"/>
                  </a:lnTo>
                  <a:lnTo>
                    <a:pt x="714" y="138"/>
                  </a:lnTo>
                  <a:lnTo>
                    <a:pt x="710" y="140"/>
                  </a:lnTo>
                  <a:lnTo>
                    <a:pt x="708" y="138"/>
                  </a:lnTo>
                  <a:lnTo>
                    <a:pt x="704" y="136"/>
                  </a:lnTo>
                  <a:lnTo>
                    <a:pt x="700" y="132"/>
                  </a:lnTo>
                  <a:lnTo>
                    <a:pt x="696" y="98"/>
                  </a:lnTo>
                  <a:lnTo>
                    <a:pt x="694" y="96"/>
                  </a:lnTo>
                  <a:lnTo>
                    <a:pt x="694" y="94"/>
                  </a:lnTo>
                  <a:lnTo>
                    <a:pt x="692" y="92"/>
                  </a:lnTo>
                  <a:lnTo>
                    <a:pt x="692" y="94"/>
                  </a:lnTo>
                  <a:lnTo>
                    <a:pt x="690" y="96"/>
                  </a:lnTo>
                  <a:lnTo>
                    <a:pt x="688" y="102"/>
                  </a:lnTo>
                  <a:lnTo>
                    <a:pt x="686" y="104"/>
                  </a:lnTo>
                  <a:lnTo>
                    <a:pt x="686" y="106"/>
                  </a:lnTo>
                  <a:lnTo>
                    <a:pt x="682" y="110"/>
                  </a:lnTo>
                  <a:lnTo>
                    <a:pt x="680" y="112"/>
                  </a:lnTo>
                  <a:lnTo>
                    <a:pt x="678" y="114"/>
                  </a:lnTo>
                  <a:lnTo>
                    <a:pt x="676" y="116"/>
                  </a:lnTo>
                  <a:lnTo>
                    <a:pt x="674" y="116"/>
                  </a:lnTo>
                  <a:lnTo>
                    <a:pt x="672" y="114"/>
                  </a:lnTo>
                  <a:lnTo>
                    <a:pt x="670" y="110"/>
                  </a:lnTo>
                  <a:lnTo>
                    <a:pt x="670" y="106"/>
                  </a:lnTo>
                  <a:lnTo>
                    <a:pt x="670" y="100"/>
                  </a:lnTo>
                  <a:lnTo>
                    <a:pt x="670" y="98"/>
                  </a:lnTo>
                  <a:lnTo>
                    <a:pt x="668" y="96"/>
                  </a:lnTo>
                  <a:lnTo>
                    <a:pt x="666" y="96"/>
                  </a:lnTo>
                  <a:lnTo>
                    <a:pt x="664" y="98"/>
                  </a:lnTo>
                  <a:lnTo>
                    <a:pt x="662" y="98"/>
                  </a:lnTo>
                  <a:lnTo>
                    <a:pt x="660" y="100"/>
                  </a:lnTo>
                  <a:lnTo>
                    <a:pt x="658" y="100"/>
                  </a:lnTo>
                  <a:lnTo>
                    <a:pt x="654" y="100"/>
                  </a:lnTo>
                  <a:lnTo>
                    <a:pt x="652" y="98"/>
                  </a:lnTo>
                  <a:lnTo>
                    <a:pt x="648" y="96"/>
                  </a:lnTo>
                  <a:lnTo>
                    <a:pt x="646" y="94"/>
                  </a:lnTo>
                  <a:lnTo>
                    <a:pt x="644" y="92"/>
                  </a:lnTo>
                  <a:lnTo>
                    <a:pt x="644" y="90"/>
                  </a:lnTo>
                  <a:lnTo>
                    <a:pt x="646" y="88"/>
                  </a:lnTo>
                  <a:lnTo>
                    <a:pt x="648" y="82"/>
                  </a:lnTo>
                  <a:lnTo>
                    <a:pt x="650" y="76"/>
                  </a:lnTo>
                  <a:lnTo>
                    <a:pt x="650" y="70"/>
                  </a:lnTo>
                  <a:lnTo>
                    <a:pt x="650" y="64"/>
                  </a:lnTo>
                  <a:lnTo>
                    <a:pt x="650" y="60"/>
                  </a:lnTo>
                  <a:lnTo>
                    <a:pt x="650" y="58"/>
                  </a:lnTo>
                  <a:lnTo>
                    <a:pt x="648" y="56"/>
                  </a:lnTo>
                  <a:lnTo>
                    <a:pt x="646" y="52"/>
                  </a:lnTo>
                  <a:lnTo>
                    <a:pt x="644" y="48"/>
                  </a:lnTo>
                  <a:lnTo>
                    <a:pt x="644" y="44"/>
                  </a:lnTo>
                  <a:lnTo>
                    <a:pt x="644" y="42"/>
                  </a:lnTo>
                  <a:lnTo>
                    <a:pt x="642" y="34"/>
                  </a:lnTo>
                  <a:lnTo>
                    <a:pt x="638" y="26"/>
                  </a:lnTo>
                  <a:lnTo>
                    <a:pt x="632" y="16"/>
                  </a:lnTo>
                  <a:lnTo>
                    <a:pt x="626" y="10"/>
                  </a:lnTo>
                  <a:lnTo>
                    <a:pt x="624" y="8"/>
                  </a:lnTo>
                  <a:lnTo>
                    <a:pt x="622" y="2"/>
                  </a:lnTo>
                  <a:lnTo>
                    <a:pt x="620" y="0"/>
                  </a:lnTo>
                  <a:lnTo>
                    <a:pt x="618" y="0"/>
                  </a:lnTo>
                  <a:lnTo>
                    <a:pt x="616" y="0"/>
                  </a:lnTo>
                  <a:lnTo>
                    <a:pt x="614" y="0"/>
                  </a:lnTo>
                  <a:lnTo>
                    <a:pt x="612" y="2"/>
                  </a:lnTo>
                  <a:lnTo>
                    <a:pt x="610" y="4"/>
                  </a:lnTo>
                  <a:lnTo>
                    <a:pt x="608" y="4"/>
                  </a:lnTo>
                  <a:lnTo>
                    <a:pt x="604" y="6"/>
                  </a:lnTo>
                  <a:lnTo>
                    <a:pt x="604" y="10"/>
                  </a:lnTo>
                  <a:lnTo>
                    <a:pt x="602" y="14"/>
                  </a:lnTo>
                  <a:lnTo>
                    <a:pt x="602" y="20"/>
                  </a:lnTo>
                  <a:lnTo>
                    <a:pt x="600" y="22"/>
                  </a:lnTo>
                  <a:lnTo>
                    <a:pt x="600" y="24"/>
                  </a:lnTo>
                  <a:lnTo>
                    <a:pt x="594" y="28"/>
                  </a:lnTo>
                  <a:lnTo>
                    <a:pt x="590" y="34"/>
                  </a:lnTo>
                  <a:lnTo>
                    <a:pt x="588" y="40"/>
                  </a:lnTo>
                  <a:lnTo>
                    <a:pt x="588" y="44"/>
                  </a:lnTo>
                  <a:lnTo>
                    <a:pt x="588" y="48"/>
                  </a:lnTo>
                  <a:lnTo>
                    <a:pt x="588" y="50"/>
                  </a:lnTo>
                  <a:lnTo>
                    <a:pt x="588" y="52"/>
                  </a:lnTo>
                  <a:lnTo>
                    <a:pt x="590" y="68"/>
                  </a:lnTo>
                  <a:lnTo>
                    <a:pt x="598" y="78"/>
                  </a:lnTo>
                  <a:lnTo>
                    <a:pt x="606" y="84"/>
                  </a:lnTo>
                  <a:lnTo>
                    <a:pt x="612" y="86"/>
                  </a:lnTo>
                  <a:lnTo>
                    <a:pt x="616" y="88"/>
                  </a:lnTo>
                  <a:lnTo>
                    <a:pt x="610" y="92"/>
                  </a:lnTo>
                  <a:lnTo>
                    <a:pt x="608" y="98"/>
                  </a:lnTo>
                  <a:lnTo>
                    <a:pt x="608" y="102"/>
                  </a:lnTo>
                  <a:lnTo>
                    <a:pt x="610" y="106"/>
                  </a:lnTo>
                  <a:lnTo>
                    <a:pt x="612" y="108"/>
                  </a:lnTo>
                  <a:lnTo>
                    <a:pt x="616" y="112"/>
                  </a:lnTo>
                  <a:lnTo>
                    <a:pt x="618" y="114"/>
                  </a:lnTo>
                  <a:lnTo>
                    <a:pt x="622" y="114"/>
                  </a:lnTo>
                  <a:lnTo>
                    <a:pt x="624" y="116"/>
                  </a:lnTo>
                  <a:lnTo>
                    <a:pt x="628" y="118"/>
                  </a:lnTo>
                  <a:lnTo>
                    <a:pt x="630" y="120"/>
                  </a:lnTo>
                  <a:lnTo>
                    <a:pt x="630" y="122"/>
                  </a:lnTo>
                  <a:lnTo>
                    <a:pt x="630" y="124"/>
                  </a:lnTo>
                  <a:lnTo>
                    <a:pt x="630" y="128"/>
                  </a:lnTo>
                  <a:lnTo>
                    <a:pt x="628" y="130"/>
                  </a:lnTo>
                  <a:lnTo>
                    <a:pt x="624" y="134"/>
                  </a:lnTo>
                  <a:lnTo>
                    <a:pt x="614" y="140"/>
                  </a:lnTo>
                  <a:lnTo>
                    <a:pt x="606" y="146"/>
                  </a:lnTo>
                  <a:lnTo>
                    <a:pt x="598" y="150"/>
                  </a:lnTo>
                  <a:lnTo>
                    <a:pt x="594" y="152"/>
                  </a:lnTo>
                  <a:lnTo>
                    <a:pt x="588" y="150"/>
                  </a:lnTo>
                  <a:lnTo>
                    <a:pt x="584" y="150"/>
                  </a:lnTo>
                  <a:lnTo>
                    <a:pt x="582" y="150"/>
                  </a:lnTo>
                  <a:lnTo>
                    <a:pt x="582" y="148"/>
                  </a:lnTo>
                  <a:lnTo>
                    <a:pt x="584" y="124"/>
                  </a:lnTo>
                  <a:lnTo>
                    <a:pt x="568" y="124"/>
                  </a:lnTo>
                  <a:lnTo>
                    <a:pt x="562" y="124"/>
                  </a:lnTo>
                  <a:lnTo>
                    <a:pt x="558" y="124"/>
                  </a:lnTo>
                  <a:lnTo>
                    <a:pt x="556" y="124"/>
                  </a:lnTo>
                  <a:lnTo>
                    <a:pt x="554" y="126"/>
                  </a:lnTo>
                  <a:lnTo>
                    <a:pt x="552" y="128"/>
                  </a:lnTo>
                  <a:lnTo>
                    <a:pt x="554" y="138"/>
                  </a:lnTo>
                  <a:lnTo>
                    <a:pt x="554" y="144"/>
                  </a:lnTo>
                  <a:lnTo>
                    <a:pt x="552" y="148"/>
                  </a:lnTo>
                  <a:lnTo>
                    <a:pt x="552" y="152"/>
                  </a:lnTo>
                  <a:lnTo>
                    <a:pt x="550" y="152"/>
                  </a:lnTo>
                  <a:lnTo>
                    <a:pt x="548" y="152"/>
                  </a:lnTo>
                  <a:lnTo>
                    <a:pt x="546" y="152"/>
                  </a:lnTo>
                  <a:lnTo>
                    <a:pt x="544" y="152"/>
                  </a:lnTo>
                  <a:lnTo>
                    <a:pt x="544" y="150"/>
                  </a:lnTo>
                  <a:lnTo>
                    <a:pt x="542" y="150"/>
                  </a:lnTo>
                  <a:lnTo>
                    <a:pt x="536" y="146"/>
                  </a:lnTo>
                  <a:lnTo>
                    <a:pt x="532" y="144"/>
                  </a:lnTo>
                  <a:lnTo>
                    <a:pt x="528" y="144"/>
                  </a:lnTo>
                  <a:lnTo>
                    <a:pt x="526" y="144"/>
                  </a:lnTo>
                  <a:lnTo>
                    <a:pt x="524" y="146"/>
                  </a:lnTo>
                  <a:lnTo>
                    <a:pt x="522" y="148"/>
                  </a:lnTo>
                  <a:lnTo>
                    <a:pt x="516" y="152"/>
                  </a:lnTo>
                  <a:lnTo>
                    <a:pt x="512" y="154"/>
                  </a:lnTo>
                  <a:lnTo>
                    <a:pt x="508" y="154"/>
                  </a:lnTo>
                  <a:lnTo>
                    <a:pt x="506" y="154"/>
                  </a:lnTo>
                  <a:lnTo>
                    <a:pt x="504" y="152"/>
                  </a:lnTo>
                  <a:lnTo>
                    <a:pt x="502" y="150"/>
                  </a:lnTo>
                  <a:lnTo>
                    <a:pt x="500" y="148"/>
                  </a:lnTo>
                  <a:lnTo>
                    <a:pt x="500" y="146"/>
                  </a:lnTo>
                  <a:lnTo>
                    <a:pt x="498" y="140"/>
                  </a:lnTo>
                  <a:lnTo>
                    <a:pt x="494" y="136"/>
                  </a:lnTo>
                  <a:lnTo>
                    <a:pt x="492" y="134"/>
                  </a:lnTo>
                  <a:lnTo>
                    <a:pt x="488" y="134"/>
                  </a:lnTo>
                  <a:lnTo>
                    <a:pt x="486" y="134"/>
                  </a:lnTo>
                  <a:lnTo>
                    <a:pt x="484" y="134"/>
                  </a:lnTo>
                  <a:lnTo>
                    <a:pt x="482" y="136"/>
                  </a:lnTo>
                  <a:lnTo>
                    <a:pt x="474" y="132"/>
                  </a:lnTo>
                  <a:lnTo>
                    <a:pt x="468" y="130"/>
                  </a:lnTo>
                  <a:lnTo>
                    <a:pt x="466" y="126"/>
                  </a:lnTo>
                  <a:lnTo>
                    <a:pt x="464" y="124"/>
                  </a:lnTo>
                  <a:lnTo>
                    <a:pt x="464" y="122"/>
                  </a:lnTo>
                  <a:lnTo>
                    <a:pt x="464" y="120"/>
                  </a:lnTo>
                  <a:lnTo>
                    <a:pt x="462" y="114"/>
                  </a:lnTo>
                  <a:lnTo>
                    <a:pt x="460" y="110"/>
                  </a:lnTo>
                  <a:lnTo>
                    <a:pt x="458" y="108"/>
                  </a:lnTo>
                  <a:lnTo>
                    <a:pt x="456" y="108"/>
                  </a:lnTo>
                  <a:lnTo>
                    <a:pt x="452" y="108"/>
                  </a:lnTo>
                  <a:lnTo>
                    <a:pt x="450" y="110"/>
                  </a:lnTo>
                  <a:lnTo>
                    <a:pt x="448" y="110"/>
                  </a:lnTo>
                  <a:lnTo>
                    <a:pt x="440" y="110"/>
                  </a:lnTo>
                  <a:lnTo>
                    <a:pt x="434" y="112"/>
                  </a:lnTo>
                  <a:lnTo>
                    <a:pt x="430" y="114"/>
                  </a:lnTo>
                  <a:lnTo>
                    <a:pt x="426" y="116"/>
                  </a:lnTo>
                  <a:lnTo>
                    <a:pt x="424" y="120"/>
                  </a:lnTo>
                  <a:lnTo>
                    <a:pt x="424" y="124"/>
                  </a:lnTo>
                  <a:lnTo>
                    <a:pt x="424" y="128"/>
                  </a:lnTo>
                  <a:lnTo>
                    <a:pt x="424" y="130"/>
                  </a:lnTo>
                  <a:lnTo>
                    <a:pt x="424" y="134"/>
                  </a:lnTo>
                  <a:lnTo>
                    <a:pt x="424" y="136"/>
                  </a:lnTo>
                  <a:lnTo>
                    <a:pt x="428" y="138"/>
                  </a:lnTo>
                  <a:lnTo>
                    <a:pt x="430" y="142"/>
                  </a:lnTo>
                  <a:lnTo>
                    <a:pt x="430" y="144"/>
                  </a:lnTo>
                  <a:lnTo>
                    <a:pt x="428" y="148"/>
                  </a:lnTo>
                  <a:lnTo>
                    <a:pt x="426" y="150"/>
                  </a:lnTo>
                  <a:lnTo>
                    <a:pt x="426" y="152"/>
                  </a:lnTo>
                  <a:lnTo>
                    <a:pt x="424" y="152"/>
                  </a:lnTo>
                  <a:lnTo>
                    <a:pt x="424" y="178"/>
                  </a:lnTo>
                  <a:lnTo>
                    <a:pt x="422" y="182"/>
                  </a:lnTo>
                  <a:lnTo>
                    <a:pt x="422" y="186"/>
                  </a:lnTo>
                  <a:lnTo>
                    <a:pt x="420" y="186"/>
                  </a:lnTo>
                  <a:lnTo>
                    <a:pt x="414" y="172"/>
                  </a:lnTo>
                  <a:lnTo>
                    <a:pt x="406" y="158"/>
                  </a:lnTo>
                  <a:lnTo>
                    <a:pt x="400" y="144"/>
                  </a:lnTo>
                  <a:lnTo>
                    <a:pt x="394" y="138"/>
                  </a:lnTo>
                  <a:lnTo>
                    <a:pt x="392" y="136"/>
                  </a:lnTo>
                  <a:lnTo>
                    <a:pt x="390" y="138"/>
                  </a:lnTo>
                  <a:lnTo>
                    <a:pt x="388" y="140"/>
                  </a:lnTo>
                  <a:lnTo>
                    <a:pt x="386" y="144"/>
                  </a:lnTo>
                  <a:lnTo>
                    <a:pt x="386" y="148"/>
                  </a:lnTo>
                  <a:lnTo>
                    <a:pt x="384" y="150"/>
                  </a:lnTo>
                  <a:lnTo>
                    <a:pt x="384" y="152"/>
                  </a:lnTo>
                  <a:lnTo>
                    <a:pt x="380" y="148"/>
                  </a:lnTo>
                  <a:lnTo>
                    <a:pt x="376" y="148"/>
                  </a:lnTo>
                  <a:lnTo>
                    <a:pt x="370" y="148"/>
                  </a:lnTo>
                  <a:lnTo>
                    <a:pt x="366" y="148"/>
                  </a:lnTo>
                  <a:lnTo>
                    <a:pt x="362" y="148"/>
                  </a:lnTo>
                  <a:lnTo>
                    <a:pt x="358" y="150"/>
                  </a:lnTo>
                  <a:lnTo>
                    <a:pt x="348" y="150"/>
                  </a:lnTo>
                  <a:lnTo>
                    <a:pt x="342" y="148"/>
                  </a:lnTo>
                  <a:lnTo>
                    <a:pt x="340" y="148"/>
                  </a:lnTo>
                  <a:lnTo>
                    <a:pt x="338" y="146"/>
                  </a:lnTo>
                  <a:lnTo>
                    <a:pt x="336" y="144"/>
                  </a:lnTo>
                  <a:lnTo>
                    <a:pt x="336" y="142"/>
                  </a:lnTo>
                  <a:lnTo>
                    <a:pt x="338" y="140"/>
                  </a:lnTo>
                  <a:lnTo>
                    <a:pt x="340" y="140"/>
                  </a:lnTo>
                  <a:lnTo>
                    <a:pt x="342" y="138"/>
                  </a:lnTo>
                  <a:lnTo>
                    <a:pt x="346" y="130"/>
                  </a:lnTo>
                  <a:lnTo>
                    <a:pt x="350" y="124"/>
                  </a:lnTo>
                  <a:lnTo>
                    <a:pt x="350" y="120"/>
                  </a:lnTo>
                  <a:lnTo>
                    <a:pt x="350" y="116"/>
                  </a:lnTo>
                  <a:lnTo>
                    <a:pt x="348" y="112"/>
                  </a:lnTo>
                  <a:lnTo>
                    <a:pt x="346" y="110"/>
                  </a:lnTo>
                  <a:lnTo>
                    <a:pt x="344" y="108"/>
                  </a:lnTo>
                  <a:lnTo>
                    <a:pt x="342" y="108"/>
                  </a:lnTo>
                  <a:lnTo>
                    <a:pt x="340" y="106"/>
                  </a:lnTo>
                  <a:lnTo>
                    <a:pt x="334" y="102"/>
                  </a:lnTo>
                  <a:lnTo>
                    <a:pt x="332" y="100"/>
                  </a:lnTo>
                  <a:lnTo>
                    <a:pt x="330" y="98"/>
                  </a:lnTo>
                  <a:lnTo>
                    <a:pt x="328" y="98"/>
                  </a:lnTo>
                  <a:lnTo>
                    <a:pt x="328" y="100"/>
                  </a:lnTo>
                  <a:lnTo>
                    <a:pt x="326" y="100"/>
                  </a:lnTo>
                  <a:lnTo>
                    <a:pt x="326" y="102"/>
                  </a:lnTo>
                  <a:lnTo>
                    <a:pt x="326" y="104"/>
                  </a:lnTo>
                  <a:lnTo>
                    <a:pt x="328" y="104"/>
                  </a:lnTo>
                  <a:lnTo>
                    <a:pt x="328" y="106"/>
                  </a:lnTo>
                  <a:lnTo>
                    <a:pt x="328" y="110"/>
                  </a:lnTo>
                  <a:lnTo>
                    <a:pt x="326" y="112"/>
                  </a:lnTo>
                  <a:lnTo>
                    <a:pt x="326" y="114"/>
                  </a:lnTo>
                  <a:lnTo>
                    <a:pt x="324" y="114"/>
                  </a:lnTo>
                  <a:lnTo>
                    <a:pt x="322" y="112"/>
                  </a:lnTo>
                  <a:lnTo>
                    <a:pt x="320" y="112"/>
                  </a:lnTo>
                  <a:lnTo>
                    <a:pt x="318" y="110"/>
                  </a:lnTo>
                  <a:lnTo>
                    <a:pt x="316" y="108"/>
                  </a:lnTo>
                  <a:lnTo>
                    <a:pt x="298" y="94"/>
                  </a:lnTo>
                  <a:lnTo>
                    <a:pt x="282" y="84"/>
                  </a:lnTo>
                  <a:lnTo>
                    <a:pt x="268" y="78"/>
                  </a:lnTo>
                  <a:lnTo>
                    <a:pt x="262" y="76"/>
                  </a:lnTo>
                  <a:lnTo>
                    <a:pt x="252" y="74"/>
                  </a:lnTo>
                  <a:lnTo>
                    <a:pt x="244" y="72"/>
                  </a:lnTo>
                  <a:lnTo>
                    <a:pt x="240" y="70"/>
                  </a:lnTo>
                  <a:lnTo>
                    <a:pt x="236" y="68"/>
                  </a:lnTo>
                  <a:lnTo>
                    <a:pt x="234" y="66"/>
                  </a:lnTo>
                  <a:lnTo>
                    <a:pt x="232" y="66"/>
                  </a:lnTo>
                  <a:lnTo>
                    <a:pt x="228" y="62"/>
                  </a:lnTo>
                  <a:lnTo>
                    <a:pt x="224" y="62"/>
                  </a:lnTo>
                  <a:lnTo>
                    <a:pt x="222" y="62"/>
                  </a:lnTo>
                  <a:lnTo>
                    <a:pt x="222" y="64"/>
                  </a:lnTo>
                  <a:lnTo>
                    <a:pt x="220" y="66"/>
                  </a:lnTo>
                  <a:lnTo>
                    <a:pt x="220" y="68"/>
                  </a:lnTo>
                  <a:lnTo>
                    <a:pt x="220" y="72"/>
                  </a:lnTo>
                  <a:lnTo>
                    <a:pt x="222" y="74"/>
                  </a:lnTo>
                  <a:lnTo>
                    <a:pt x="222" y="76"/>
                  </a:lnTo>
                  <a:lnTo>
                    <a:pt x="220" y="80"/>
                  </a:lnTo>
                  <a:lnTo>
                    <a:pt x="218" y="82"/>
                  </a:lnTo>
                  <a:lnTo>
                    <a:pt x="216" y="84"/>
                  </a:lnTo>
                  <a:lnTo>
                    <a:pt x="214" y="82"/>
                  </a:lnTo>
                  <a:lnTo>
                    <a:pt x="212" y="82"/>
                  </a:lnTo>
                  <a:lnTo>
                    <a:pt x="212" y="80"/>
                  </a:lnTo>
                  <a:lnTo>
                    <a:pt x="208" y="72"/>
                  </a:lnTo>
                  <a:lnTo>
                    <a:pt x="200" y="60"/>
                  </a:lnTo>
                  <a:lnTo>
                    <a:pt x="194" y="52"/>
                  </a:lnTo>
                  <a:lnTo>
                    <a:pt x="190" y="48"/>
                  </a:lnTo>
                  <a:lnTo>
                    <a:pt x="186" y="44"/>
                  </a:lnTo>
                  <a:lnTo>
                    <a:pt x="182" y="44"/>
                  </a:lnTo>
                  <a:lnTo>
                    <a:pt x="180" y="44"/>
                  </a:lnTo>
                  <a:lnTo>
                    <a:pt x="178" y="46"/>
                  </a:lnTo>
                  <a:lnTo>
                    <a:pt x="180" y="48"/>
                  </a:lnTo>
                  <a:lnTo>
                    <a:pt x="180" y="50"/>
                  </a:lnTo>
                  <a:lnTo>
                    <a:pt x="180" y="52"/>
                  </a:lnTo>
                  <a:lnTo>
                    <a:pt x="182" y="54"/>
                  </a:lnTo>
                  <a:lnTo>
                    <a:pt x="182" y="56"/>
                  </a:lnTo>
                  <a:lnTo>
                    <a:pt x="180" y="62"/>
                  </a:lnTo>
                  <a:lnTo>
                    <a:pt x="178" y="66"/>
                  </a:lnTo>
                  <a:lnTo>
                    <a:pt x="176" y="68"/>
                  </a:lnTo>
                  <a:lnTo>
                    <a:pt x="174" y="68"/>
                  </a:lnTo>
                  <a:lnTo>
                    <a:pt x="170" y="66"/>
                  </a:lnTo>
                  <a:lnTo>
                    <a:pt x="168" y="64"/>
                  </a:lnTo>
                  <a:lnTo>
                    <a:pt x="166" y="62"/>
                  </a:lnTo>
                  <a:lnTo>
                    <a:pt x="166" y="60"/>
                  </a:lnTo>
                  <a:lnTo>
                    <a:pt x="162" y="58"/>
                  </a:lnTo>
                  <a:lnTo>
                    <a:pt x="158" y="58"/>
                  </a:lnTo>
                  <a:lnTo>
                    <a:pt x="156" y="58"/>
                  </a:lnTo>
                  <a:lnTo>
                    <a:pt x="152" y="60"/>
                  </a:lnTo>
                  <a:lnTo>
                    <a:pt x="150" y="62"/>
                  </a:lnTo>
                  <a:lnTo>
                    <a:pt x="150" y="64"/>
                  </a:lnTo>
                  <a:lnTo>
                    <a:pt x="148" y="66"/>
                  </a:lnTo>
                  <a:lnTo>
                    <a:pt x="144" y="68"/>
                  </a:lnTo>
                  <a:lnTo>
                    <a:pt x="142" y="72"/>
                  </a:lnTo>
                  <a:lnTo>
                    <a:pt x="138" y="74"/>
                  </a:lnTo>
                  <a:lnTo>
                    <a:pt x="136" y="76"/>
                  </a:lnTo>
                  <a:lnTo>
                    <a:pt x="134" y="76"/>
                  </a:lnTo>
                  <a:lnTo>
                    <a:pt x="124" y="78"/>
                  </a:lnTo>
                  <a:lnTo>
                    <a:pt x="112" y="84"/>
                  </a:lnTo>
                  <a:lnTo>
                    <a:pt x="102" y="92"/>
                  </a:lnTo>
                  <a:lnTo>
                    <a:pt x="96" y="98"/>
                  </a:lnTo>
                  <a:lnTo>
                    <a:pt x="92" y="100"/>
                  </a:lnTo>
                  <a:lnTo>
                    <a:pt x="86" y="104"/>
                  </a:lnTo>
                  <a:lnTo>
                    <a:pt x="80" y="108"/>
                  </a:lnTo>
                  <a:lnTo>
                    <a:pt x="76" y="108"/>
                  </a:lnTo>
                  <a:lnTo>
                    <a:pt x="72" y="108"/>
                  </a:lnTo>
                  <a:lnTo>
                    <a:pt x="68" y="108"/>
                  </a:lnTo>
                  <a:lnTo>
                    <a:pt x="66" y="106"/>
                  </a:lnTo>
                  <a:lnTo>
                    <a:pt x="60" y="100"/>
                  </a:lnTo>
                  <a:lnTo>
                    <a:pt x="52" y="94"/>
                  </a:lnTo>
                  <a:lnTo>
                    <a:pt x="42" y="88"/>
                  </a:lnTo>
                  <a:lnTo>
                    <a:pt x="34" y="84"/>
                  </a:lnTo>
                  <a:lnTo>
                    <a:pt x="32" y="82"/>
                  </a:lnTo>
                  <a:lnTo>
                    <a:pt x="22" y="80"/>
                  </a:lnTo>
                  <a:lnTo>
                    <a:pt x="12" y="76"/>
                  </a:lnTo>
                  <a:lnTo>
                    <a:pt x="2" y="72"/>
                  </a:lnTo>
                  <a:lnTo>
                    <a:pt x="0" y="72"/>
                  </a:lnTo>
                  <a:lnTo>
                    <a:pt x="0" y="364"/>
                  </a:lnTo>
                  <a:lnTo>
                    <a:pt x="12" y="364"/>
                  </a:lnTo>
                  <a:lnTo>
                    <a:pt x="20" y="370"/>
                  </a:lnTo>
                  <a:lnTo>
                    <a:pt x="30" y="376"/>
                  </a:lnTo>
                  <a:lnTo>
                    <a:pt x="40" y="384"/>
                  </a:lnTo>
                  <a:lnTo>
                    <a:pt x="50" y="392"/>
                  </a:lnTo>
                  <a:lnTo>
                    <a:pt x="58" y="398"/>
                  </a:lnTo>
                  <a:lnTo>
                    <a:pt x="60" y="400"/>
                  </a:lnTo>
                  <a:lnTo>
                    <a:pt x="64" y="400"/>
                  </a:lnTo>
                  <a:lnTo>
                    <a:pt x="70" y="396"/>
                  </a:lnTo>
                  <a:lnTo>
                    <a:pt x="74" y="394"/>
                  </a:lnTo>
                  <a:lnTo>
                    <a:pt x="78" y="390"/>
                  </a:lnTo>
                  <a:lnTo>
                    <a:pt x="80" y="388"/>
                  </a:lnTo>
                  <a:lnTo>
                    <a:pt x="82" y="388"/>
                  </a:lnTo>
                  <a:lnTo>
                    <a:pt x="88" y="392"/>
                  </a:lnTo>
                  <a:lnTo>
                    <a:pt x="96" y="402"/>
                  </a:lnTo>
                  <a:lnTo>
                    <a:pt x="106" y="414"/>
                  </a:lnTo>
                  <a:lnTo>
                    <a:pt x="116" y="428"/>
                  </a:lnTo>
                  <a:lnTo>
                    <a:pt x="124" y="440"/>
                  </a:lnTo>
                  <a:lnTo>
                    <a:pt x="130" y="448"/>
                  </a:lnTo>
                  <a:lnTo>
                    <a:pt x="132" y="452"/>
                  </a:lnTo>
                  <a:lnTo>
                    <a:pt x="136" y="460"/>
                  </a:lnTo>
                  <a:lnTo>
                    <a:pt x="140" y="466"/>
                  </a:lnTo>
                  <a:lnTo>
                    <a:pt x="146" y="472"/>
                  </a:lnTo>
                  <a:lnTo>
                    <a:pt x="150" y="476"/>
                  </a:lnTo>
                  <a:lnTo>
                    <a:pt x="152" y="478"/>
                  </a:lnTo>
                  <a:lnTo>
                    <a:pt x="154" y="478"/>
                  </a:lnTo>
                  <a:lnTo>
                    <a:pt x="154" y="486"/>
                  </a:lnTo>
                  <a:lnTo>
                    <a:pt x="152" y="496"/>
                  </a:lnTo>
                  <a:lnTo>
                    <a:pt x="150" y="508"/>
                  </a:lnTo>
                  <a:lnTo>
                    <a:pt x="148" y="516"/>
                  </a:lnTo>
                  <a:lnTo>
                    <a:pt x="146" y="520"/>
                  </a:lnTo>
                  <a:lnTo>
                    <a:pt x="146" y="526"/>
                  </a:lnTo>
                  <a:lnTo>
                    <a:pt x="146" y="532"/>
                  </a:lnTo>
                  <a:lnTo>
                    <a:pt x="148" y="536"/>
                  </a:lnTo>
                  <a:lnTo>
                    <a:pt x="150" y="538"/>
                  </a:lnTo>
                  <a:lnTo>
                    <a:pt x="150" y="540"/>
                  </a:lnTo>
                  <a:lnTo>
                    <a:pt x="156" y="542"/>
                  </a:lnTo>
                  <a:lnTo>
                    <a:pt x="160" y="548"/>
                  </a:lnTo>
                  <a:lnTo>
                    <a:pt x="164" y="552"/>
                  </a:lnTo>
                  <a:lnTo>
                    <a:pt x="166" y="558"/>
                  </a:lnTo>
                  <a:lnTo>
                    <a:pt x="168" y="562"/>
                  </a:lnTo>
                  <a:lnTo>
                    <a:pt x="170" y="568"/>
                  </a:lnTo>
                  <a:lnTo>
                    <a:pt x="172" y="570"/>
                  </a:lnTo>
                  <a:lnTo>
                    <a:pt x="172" y="572"/>
                  </a:lnTo>
                  <a:lnTo>
                    <a:pt x="188" y="584"/>
                  </a:lnTo>
                  <a:lnTo>
                    <a:pt x="200" y="594"/>
                  </a:lnTo>
                  <a:lnTo>
                    <a:pt x="210" y="598"/>
                  </a:lnTo>
                  <a:lnTo>
                    <a:pt x="214" y="600"/>
                  </a:lnTo>
                  <a:lnTo>
                    <a:pt x="220" y="606"/>
                  </a:lnTo>
                  <a:lnTo>
                    <a:pt x="224" y="612"/>
                  </a:lnTo>
                  <a:lnTo>
                    <a:pt x="228" y="618"/>
                  </a:lnTo>
                  <a:lnTo>
                    <a:pt x="230" y="622"/>
                  </a:lnTo>
                  <a:lnTo>
                    <a:pt x="230" y="626"/>
                  </a:lnTo>
                  <a:lnTo>
                    <a:pt x="592" y="626"/>
                  </a:lnTo>
                  <a:lnTo>
                    <a:pt x="604" y="636"/>
                  </a:lnTo>
                  <a:lnTo>
                    <a:pt x="628" y="638"/>
                  </a:lnTo>
                  <a:lnTo>
                    <a:pt x="630" y="642"/>
                  </a:lnTo>
                  <a:lnTo>
                    <a:pt x="634" y="644"/>
                  </a:lnTo>
                  <a:lnTo>
                    <a:pt x="638" y="646"/>
                  </a:lnTo>
                  <a:lnTo>
                    <a:pt x="642" y="646"/>
                  </a:lnTo>
                  <a:lnTo>
                    <a:pt x="644" y="646"/>
                  </a:lnTo>
                  <a:lnTo>
                    <a:pt x="646" y="646"/>
                  </a:lnTo>
                  <a:lnTo>
                    <a:pt x="652" y="644"/>
                  </a:lnTo>
                  <a:lnTo>
                    <a:pt x="658" y="642"/>
                  </a:lnTo>
                  <a:lnTo>
                    <a:pt x="662" y="640"/>
                  </a:lnTo>
                  <a:lnTo>
                    <a:pt x="666" y="638"/>
                  </a:lnTo>
                  <a:lnTo>
                    <a:pt x="668" y="636"/>
                  </a:lnTo>
                  <a:lnTo>
                    <a:pt x="668" y="634"/>
                  </a:lnTo>
                  <a:lnTo>
                    <a:pt x="682" y="632"/>
                  </a:lnTo>
                  <a:lnTo>
                    <a:pt x="694" y="634"/>
                  </a:lnTo>
                  <a:lnTo>
                    <a:pt x="702" y="638"/>
                  </a:lnTo>
                  <a:lnTo>
                    <a:pt x="706" y="644"/>
                  </a:lnTo>
                  <a:lnTo>
                    <a:pt x="708" y="646"/>
                  </a:lnTo>
                  <a:lnTo>
                    <a:pt x="716" y="646"/>
                  </a:lnTo>
                  <a:lnTo>
                    <a:pt x="720" y="648"/>
                  </a:lnTo>
                  <a:lnTo>
                    <a:pt x="724" y="650"/>
                  </a:lnTo>
                  <a:lnTo>
                    <a:pt x="726" y="652"/>
                  </a:lnTo>
                  <a:lnTo>
                    <a:pt x="726" y="654"/>
                  </a:lnTo>
                  <a:lnTo>
                    <a:pt x="726" y="656"/>
                  </a:lnTo>
                  <a:lnTo>
                    <a:pt x="724" y="658"/>
                  </a:lnTo>
                  <a:lnTo>
                    <a:pt x="724" y="660"/>
                  </a:lnTo>
                  <a:lnTo>
                    <a:pt x="726" y="668"/>
                  </a:lnTo>
                  <a:lnTo>
                    <a:pt x="728" y="674"/>
                  </a:lnTo>
                  <a:lnTo>
                    <a:pt x="730" y="674"/>
                  </a:lnTo>
                  <a:lnTo>
                    <a:pt x="734" y="674"/>
                  </a:lnTo>
                  <a:lnTo>
                    <a:pt x="738" y="674"/>
                  </a:lnTo>
                  <a:lnTo>
                    <a:pt x="744" y="674"/>
                  </a:lnTo>
                  <a:lnTo>
                    <a:pt x="748" y="674"/>
                  </a:lnTo>
                  <a:lnTo>
                    <a:pt x="752" y="672"/>
                  </a:lnTo>
                  <a:lnTo>
                    <a:pt x="756" y="672"/>
                  </a:lnTo>
                  <a:lnTo>
                    <a:pt x="762" y="672"/>
                  </a:lnTo>
                  <a:lnTo>
                    <a:pt x="768" y="674"/>
                  </a:lnTo>
                  <a:lnTo>
                    <a:pt x="772" y="676"/>
                  </a:lnTo>
                  <a:lnTo>
                    <a:pt x="776" y="678"/>
                  </a:lnTo>
                  <a:lnTo>
                    <a:pt x="780" y="682"/>
                  </a:lnTo>
                  <a:lnTo>
                    <a:pt x="784" y="684"/>
                  </a:lnTo>
                  <a:lnTo>
                    <a:pt x="788" y="688"/>
                  </a:lnTo>
                  <a:lnTo>
                    <a:pt x="790" y="690"/>
                  </a:lnTo>
                  <a:lnTo>
                    <a:pt x="790" y="692"/>
                  </a:lnTo>
                  <a:lnTo>
                    <a:pt x="788" y="694"/>
                  </a:lnTo>
                  <a:lnTo>
                    <a:pt x="790" y="698"/>
                  </a:lnTo>
                  <a:lnTo>
                    <a:pt x="788" y="700"/>
                  </a:lnTo>
                  <a:lnTo>
                    <a:pt x="786" y="702"/>
                  </a:lnTo>
                  <a:lnTo>
                    <a:pt x="784" y="704"/>
                  </a:lnTo>
                  <a:lnTo>
                    <a:pt x="780" y="704"/>
                  </a:lnTo>
                  <a:lnTo>
                    <a:pt x="778" y="702"/>
                  </a:lnTo>
                  <a:lnTo>
                    <a:pt x="774" y="702"/>
                  </a:lnTo>
                  <a:lnTo>
                    <a:pt x="772" y="702"/>
                  </a:lnTo>
                  <a:lnTo>
                    <a:pt x="770" y="702"/>
                  </a:lnTo>
                  <a:lnTo>
                    <a:pt x="764" y="696"/>
                  </a:lnTo>
                  <a:lnTo>
                    <a:pt x="766" y="700"/>
                  </a:lnTo>
                  <a:lnTo>
                    <a:pt x="766" y="702"/>
                  </a:lnTo>
                  <a:lnTo>
                    <a:pt x="768" y="706"/>
                  </a:lnTo>
                  <a:lnTo>
                    <a:pt x="766" y="712"/>
                  </a:lnTo>
                  <a:lnTo>
                    <a:pt x="766" y="716"/>
                  </a:lnTo>
                  <a:lnTo>
                    <a:pt x="762" y="718"/>
                  </a:lnTo>
                  <a:lnTo>
                    <a:pt x="760" y="718"/>
                  </a:lnTo>
                  <a:lnTo>
                    <a:pt x="756" y="720"/>
                  </a:lnTo>
                  <a:lnTo>
                    <a:pt x="752" y="722"/>
                  </a:lnTo>
                  <a:lnTo>
                    <a:pt x="750" y="724"/>
                  </a:lnTo>
                  <a:lnTo>
                    <a:pt x="750" y="726"/>
                  </a:lnTo>
                  <a:lnTo>
                    <a:pt x="752" y="728"/>
                  </a:lnTo>
                  <a:lnTo>
                    <a:pt x="752" y="730"/>
                  </a:lnTo>
                  <a:lnTo>
                    <a:pt x="752" y="732"/>
                  </a:lnTo>
                  <a:lnTo>
                    <a:pt x="752" y="730"/>
                  </a:lnTo>
                  <a:lnTo>
                    <a:pt x="754" y="730"/>
                  </a:lnTo>
                  <a:lnTo>
                    <a:pt x="756" y="732"/>
                  </a:lnTo>
                  <a:lnTo>
                    <a:pt x="758" y="736"/>
                  </a:lnTo>
                  <a:lnTo>
                    <a:pt x="756" y="738"/>
                  </a:lnTo>
                  <a:lnTo>
                    <a:pt x="756" y="740"/>
                  </a:lnTo>
                  <a:lnTo>
                    <a:pt x="754" y="740"/>
                  </a:lnTo>
                  <a:lnTo>
                    <a:pt x="752" y="742"/>
                  </a:lnTo>
                  <a:lnTo>
                    <a:pt x="750" y="744"/>
                  </a:lnTo>
                  <a:lnTo>
                    <a:pt x="748" y="746"/>
                  </a:lnTo>
                  <a:lnTo>
                    <a:pt x="752" y="746"/>
                  </a:lnTo>
                  <a:lnTo>
                    <a:pt x="754" y="746"/>
                  </a:lnTo>
                  <a:lnTo>
                    <a:pt x="760" y="744"/>
                  </a:lnTo>
                  <a:lnTo>
                    <a:pt x="764" y="740"/>
                  </a:lnTo>
                  <a:lnTo>
                    <a:pt x="768" y="736"/>
                  </a:lnTo>
                  <a:lnTo>
                    <a:pt x="770" y="734"/>
                  </a:lnTo>
                  <a:lnTo>
                    <a:pt x="770" y="730"/>
                  </a:lnTo>
                  <a:lnTo>
                    <a:pt x="772" y="728"/>
                  </a:lnTo>
                  <a:lnTo>
                    <a:pt x="774" y="724"/>
                  </a:lnTo>
                  <a:lnTo>
                    <a:pt x="776" y="722"/>
                  </a:lnTo>
                  <a:lnTo>
                    <a:pt x="782" y="722"/>
                  </a:lnTo>
                  <a:lnTo>
                    <a:pt x="788" y="722"/>
                  </a:lnTo>
                  <a:lnTo>
                    <a:pt x="794" y="722"/>
                  </a:lnTo>
                  <a:lnTo>
                    <a:pt x="798" y="722"/>
                  </a:lnTo>
                  <a:lnTo>
                    <a:pt x="802" y="722"/>
                  </a:lnTo>
                  <a:lnTo>
                    <a:pt x="800" y="722"/>
                  </a:lnTo>
                  <a:lnTo>
                    <a:pt x="798" y="720"/>
                  </a:lnTo>
                  <a:lnTo>
                    <a:pt x="798" y="718"/>
                  </a:lnTo>
                  <a:lnTo>
                    <a:pt x="798" y="714"/>
                  </a:lnTo>
                  <a:lnTo>
                    <a:pt x="800" y="712"/>
                  </a:lnTo>
                  <a:lnTo>
                    <a:pt x="804" y="708"/>
                  </a:lnTo>
                  <a:lnTo>
                    <a:pt x="806" y="704"/>
                  </a:lnTo>
                  <a:lnTo>
                    <a:pt x="810" y="700"/>
                  </a:lnTo>
                  <a:lnTo>
                    <a:pt x="814" y="698"/>
                  </a:lnTo>
                  <a:lnTo>
                    <a:pt x="820" y="696"/>
                  </a:lnTo>
                  <a:lnTo>
                    <a:pt x="826" y="696"/>
                  </a:lnTo>
                  <a:lnTo>
                    <a:pt x="832" y="696"/>
                  </a:lnTo>
                  <a:lnTo>
                    <a:pt x="838" y="696"/>
                  </a:lnTo>
                  <a:lnTo>
                    <a:pt x="840" y="698"/>
                  </a:lnTo>
                  <a:lnTo>
                    <a:pt x="842" y="698"/>
                  </a:lnTo>
                  <a:lnTo>
                    <a:pt x="846" y="700"/>
                  </a:lnTo>
                  <a:lnTo>
                    <a:pt x="848" y="700"/>
                  </a:lnTo>
                  <a:lnTo>
                    <a:pt x="850" y="702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39" name="Freeform 373"/>
            <p:cNvSpPr>
              <a:spLocks/>
            </p:cNvSpPr>
            <p:nvPr/>
          </p:nvSpPr>
          <p:spPr bwMode="gray">
            <a:xfrm>
              <a:off x="3313" y="1796"/>
              <a:ext cx="492" cy="498"/>
            </a:xfrm>
            <a:custGeom>
              <a:avLst/>
              <a:gdLst>
                <a:gd name="T0" fmla="*/ 318 w 492"/>
                <a:gd name="T1" fmla="*/ 44 h 498"/>
                <a:gd name="T2" fmla="*/ 282 w 492"/>
                <a:gd name="T3" fmla="*/ 40 h 498"/>
                <a:gd name="T4" fmla="*/ 262 w 492"/>
                <a:gd name="T5" fmla="*/ 32 h 498"/>
                <a:gd name="T6" fmla="*/ 242 w 492"/>
                <a:gd name="T7" fmla="*/ 24 h 498"/>
                <a:gd name="T8" fmla="*/ 230 w 492"/>
                <a:gd name="T9" fmla="*/ 28 h 498"/>
                <a:gd name="T10" fmla="*/ 220 w 492"/>
                <a:gd name="T11" fmla="*/ 32 h 498"/>
                <a:gd name="T12" fmla="*/ 176 w 492"/>
                <a:gd name="T13" fmla="*/ 4 h 498"/>
                <a:gd name="T14" fmla="*/ 118 w 492"/>
                <a:gd name="T15" fmla="*/ 12 h 498"/>
                <a:gd name="T16" fmla="*/ 100 w 492"/>
                <a:gd name="T17" fmla="*/ 14 h 498"/>
                <a:gd name="T18" fmla="*/ 68 w 492"/>
                <a:gd name="T19" fmla="*/ 60 h 498"/>
                <a:gd name="T20" fmla="*/ 18 w 492"/>
                <a:gd name="T21" fmla="*/ 98 h 498"/>
                <a:gd name="T22" fmla="*/ 60 w 492"/>
                <a:gd name="T23" fmla="*/ 144 h 498"/>
                <a:gd name="T24" fmla="*/ 58 w 492"/>
                <a:gd name="T25" fmla="*/ 178 h 498"/>
                <a:gd name="T26" fmla="*/ 8 w 492"/>
                <a:gd name="T27" fmla="*/ 182 h 498"/>
                <a:gd name="T28" fmla="*/ 62 w 492"/>
                <a:gd name="T29" fmla="*/ 228 h 498"/>
                <a:gd name="T30" fmla="*/ 86 w 492"/>
                <a:gd name="T31" fmla="*/ 220 h 498"/>
                <a:gd name="T32" fmla="*/ 86 w 492"/>
                <a:gd name="T33" fmla="*/ 236 h 498"/>
                <a:gd name="T34" fmla="*/ 76 w 492"/>
                <a:gd name="T35" fmla="*/ 260 h 498"/>
                <a:gd name="T36" fmla="*/ 52 w 492"/>
                <a:gd name="T37" fmla="*/ 284 h 498"/>
                <a:gd name="T38" fmla="*/ 18 w 492"/>
                <a:gd name="T39" fmla="*/ 308 h 498"/>
                <a:gd name="T40" fmla="*/ 28 w 492"/>
                <a:gd name="T41" fmla="*/ 328 h 498"/>
                <a:gd name="T42" fmla="*/ 38 w 492"/>
                <a:gd name="T43" fmla="*/ 352 h 498"/>
                <a:gd name="T44" fmla="*/ 68 w 492"/>
                <a:gd name="T45" fmla="*/ 362 h 498"/>
                <a:gd name="T46" fmla="*/ 74 w 492"/>
                <a:gd name="T47" fmla="*/ 386 h 498"/>
                <a:gd name="T48" fmla="*/ 92 w 492"/>
                <a:gd name="T49" fmla="*/ 382 h 498"/>
                <a:gd name="T50" fmla="*/ 102 w 492"/>
                <a:gd name="T51" fmla="*/ 394 h 498"/>
                <a:gd name="T52" fmla="*/ 124 w 492"/>
                <a:gd name="T53" fmla="*/ 390 h 498"/>
                <a:gd name="T54" fmla="*/ 138 w 492"/>
                <a:gd name="T55" fmla="*/ 384 h 498"/>
                <a:gd name="T56" fmla="*/ 104 w 492"/>
                <a:gd name="T57" fmla="*/ 434 h 498"/>
                <a:gd name="T58" fmla="*/ 68 w 492"/>
                <a:gd name="T59" fmla="*/ 464 h 498"/>
                <a:gd name="T60" fmla="*/ 86 w 492"/>
                <a:gd name="T61" fmla="*/ 466 h 498"/>
                <a:gd name="T62" fmla="*/ 160 w 492"/>
                <a:gd name="T63" fmla="*/ 412 h 498"/>
                <a:gd name="T64" fmla="*/ 186 w 492"/>
                <a:gd name="T65" fmla="*/ 390 h 498"/>
                <a:gd name="T66" fmla="*/ 178 w 492"/>
                <a:gd name="T67" fmla="*/ 374 h 498"/>
                <a:gd name="T68" fmla="*/ 206 w 492"/>
                <a:gd name="T69" fmla="*/ 326 h 498"/>
                <a:gd name="T70" fmla="*/ 250 w 492"/>
                <a:gd name="T71" fmla="*/ 322 h 498"/>
                <a:gd name="T72" fmla="*/ 212 w 492"/>
                <a:gd name="T73" fmla="*/ 346 h 498"/>
                <a:gd name="T74" fmla="*/ 206 w 492"/>
                <a:gd name="T75" fmla="*/ 364 h 498"/>
                <a:gd name="T76" fmla="*/ 220 w 492"/>
                <a:gd name="T77" fmla="*/ 376 h 498"/>
                <a:gd name="T78" fmla="*/ 246 w 492"/>
                <a:gd name="T79" fmla="*/ 356 h 498"/>
                <a:gd name="T80" fmla="*/ 254 w 492"/>
                <a:gd name="T81" fmla="*/ 338 h 498"/>
                <a:gd name="T82" fmla="*/ 274 w 492"/>
                <a:gd name="T83" fmla="*/ 338 h 498"/>
                <a:gd name="T84" fmla="*/ 312 w 492"/>
                <a:gd name="T85" fmla="*/ 354 h 498"/>
                <a:gd name="T86" fmla="*/ 350 w 492"/>
                <a:gd name="T87" fmla="*/ 368 h 498"/>
                <a:gd name="T88" fmla="*/ 372 w 492"/>
                <a:gd name="T89" fmla="*/ 372 h 498"/>
                <a:gd name="T90" fmla="*/ 426 w 492"/>
                <a:gd name="T91" fmla="*/ 388 h 498"/>
                <a:gd name="T92" fmla="*/ 452 w 492"/>
                <a:gd name="T93" fmla="*/ 428 h 498"/>
                <a:gd name="T94" fmla="*/ 462 w 492"/>
                <a:gd name="T95" fmla="*/ 454 h 498"/>
                <a:gd name="T96" fmla="*/ 472 w 492"/>
                <a:gd name="T97" fmla="*/ 462 h 498"/>
                <a:gd name="T98" fmla="*/ 480 w 492"/>
                <a:gd name="T99" fmla="*/ 474 h 498"/>
                <a:gd name="T100" fmla="*/ 480 w 492"/>
                <a:gd name="T101" fmla="*/ 496 h 498"/>
                <a:gd name="T102" fmla="*/ 490 w 492"/>
                <a:gd name="T103" fmla="*/ 456 h 498"/>
                <a:gd name="T104" fmla="*/ 462 w 492"/>
                <a:gd name="T105" fmla="*/ 418 h 498"/>
                <a:gd name="T106" fmla="*/ 416 w 492"/>
                <a:gd name="T107" fmla="*/ 368 h 498"/>
                <a:gd name="T108" fmla="*/ 378 w 492"/>
                <a:gd name="T109" fmla="*/ 362 h 49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92"/>
                <a:gd name="T166" fmla="*/ 0 h 498"/>
                <a:gd name="T167" fmla="*/ 492 w 492"/>
                <a:gd name="T168" fmla="*/ 498 h 49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92" h="498">
                  <a:moveTo>
                    <a:pt x="338" y="50"/>
                  </a:moveTo>
                  <a:lnTo>
                    <a:pt x="336" y="48"/>
                  </a:lnTo>
                  <a:lnTo>
                    <a:pt x="334" y="46"/>
                  </a:lnTo>
                  <a:lnTo>
                    <a:pt x="332" y="46"/>
                  </a:lnTo>
                  <a:lnTo>
                    <a:pt x="328" y="44"/>
                  </a:lnTo>
                  <a:lnTo>
                    <a:pt x="324" y="44"/>
                  </a:lnTo>
                  <a:lnTo>
                    <a:pt x="318" y="44"/>
                  </a:lnTo>
                  <a:lnTo>
                    <a:pt x="310" y="48"/>
                  </a:lnTo>
                  <a:lnTo>
                    <a:pt x="306" y="48"/>
                  </a:lnTo>
                  <a:lnTo>
                    <a:pt x="300" y="48"/>
                  </a:lnTo>
                  <a:lnTo>
                    <a:pt x="294" y="46"/>
                  </a:lnTo>
                  <a:lnTo>
                    <a:pt x="288" y="44"/>
                  </a:lnTo>
                  <a:lnTo>
                    <a:pt x="282" y="40"/>
                  </a:lnTo>
                  <a:lnTo>
                    <a:pt x="280" y="40"/>
                  </a:lnTo>
                  <a:lnTo>
                    <a:pt x="276" y="40"/>
                  </a:lnTo>
                  <a:lnTo>
                    <a:pt x="272" y="40"/>
                  </a:lnTo>
                  <a:lnTo>
                    <a:pt x="268" y="38"/>
                  </a:lnTo>
                  <a:lnTo>
                    <a:pt x="264" y="36"/>
                  </a:lnTo>
                  <a:lnTo>
                    <a:pt x="262" y="32"/>
                  </a:lnTo>
                  <a:lnTo>
                    <a:pt x="260" y="30"/>
                  </a:lnTo>
                  <a:lnTo>
                    <a:pt x="258" y="30"/>
                  </a:lnTo>
                  <a:lnTo>
                    <a:pt x="254" y="28"/>
                  </a:lnTo>
                  <a:lnTo>
                    <a:pt x="250" y="26"/>
                  </a:lnTo>
                  <a:lnTo>
                    <a:pt x="246" y="26"/>
                  </a:lnTo>
                  <a:lnTo>
                    <a:pt x="244" y="26"/>
                  </a:lnTo>
                  <a:lnTo>
                    <a:pt x="242" y="24"/>
                  </a:lnTo>
                  <a:lnTo>
                    <a:pt x="240" y="24"/>
                  </a:lnTo>
                  <a:lnTo>
                    <a:pt x="236" y="22"/>
                  </a:lnTo>
                  <a:lnTo>
                    <a:pt x="234" y="20"/>
                  </a:lnTo>
                  <a:lnTo>
                    <a:pt x="230" y="22"/>
                  </a:lnTo>
                  <a:lnTo>
                    <a:pt x="228" y="26"/>
                  </a:lnTo>
                  <a:lnTo>
                    <a:pt x="230" y="28"/>
                  </a:lnTo>
                  <a:lnTo>
                    <a:pt x="230" y="30"/>
                  </a:lnTo>
                  <a:lnTo>
                    <a:pt x="230" y="34"/>
                  </a:lnTo>
                  <a:lnTo>
                    <a:pt x="230" y="36"/>
                  </a:lnTo>
                  <a:lnTo>
                    <a:pt x="228" y="36"/>
                  </a:lnTo>
                  <a:lnTo>
                    <a:pt x="224" y="36"/>
                  </a:lnTo>
                  <a:lnTo>
                    <a:pt x="220" y="32"/>
                  </a:lnTo>
                  <a:lnTo>
                    <a:pt x="216" y="28"/>
                  </a:lnTo>
                  <a:lnTo>
                    <a:pt x="212" y="24"/>
                  </a:lnTo>
                  <a:lnTo>
                    <a:pt x="208" y="20"/>
                  </a:lnTo>
                  <a:lnTo>
                    <a:pt x="198" y="16"/>
                  </a:lnTo>
                  <a:lnTo>
                    <a:pt x="188" y="10"/>
                  </a:lnTo>
                  <a:lnTo>
                    <a:pt x="180" y="6"/>
                  </a:lnTo>
                  <a:lnTo>
                    <a:pt x="176" y="4"/>
                  </a:lnTo>
                  <a:lnTo>
                    <a:pt x="172" y="4"/>
                  </a:lnTo>
                  <a:lnTo>
                    <a:pt x="164" y="0"/>
                  </a:lnTo>
                  <a:lnTo>
                    <a:pt x="150" y="0"/>
                  </a:lnTo>
                  <a:lnTo>
                    <a:pt x="134" y="4"/>
                  </a:lnTo>
                  <a:lnTo>
                    <a:pt x="128" y="8"/>
                  </a:lnTo>
                  <a:lnTo>
                    <a:pt x="122" y="10"/>
                  </a:lnTo>
                  <a:lnTo>
                    <a:pt x="118" y="12"/>
                  </a:lnTo>
                  <a:lnTo>
                    <a:pt x="116" y="12"/>
                  </a:lnTo>
                  <a:lnTo>
                    <a:pt x="114" y="12"/>
                  </a:lnTo>
                  <a:lnTo>
                    <a:pt x="112" y="12"/>
                  </a:lnTo>
                  <a:lnTo>
                    <a:pt x="110" y="12"/>
                  </a:lnTo>
                  <a:lnTo>
                    <a:pt x="108" y="12"/>
                  </a:lnTo>
                  <a:lnTo>
                    <a:pt x="104" y="12"/>
                  </a:lnTo>
                  <a:lnTo>
                    <a:pt x="100" y="14"/>
                  </a:lnTo>
                  <a:lnTo>
                    <a:pt x="94" y="16"/>
                  </a:lnTo>
                  <a:lnTo>
                    <a:pt x="88" y="20"/>
                  </a:lnTo>
                  <a:lnTo>
                    <a:pt x="86" y="22"/>
                  </a:lnTo>
                  <a:lnTo>
                    <a:pt x="84" y="28"/>
                  </a:lnTo>
                  <a:lnTo>
                    <a:pt x="80" y="36"/>
                  </a:lnTo>
                  <a:lnTo>
                    <a:pt x="74" y="48"/>
                  </a:lnTo>
                  <a:lnTo>
                    <a:pt x="68" y="60"/>
                  </a:lnTo>
                  <a:lnTo>
                    <a:pt x="58" y="70"/>
                  </a:lnTo>
                  <a:lnTo>
                    <a:pt x="50" y="74"/>
                  </a:lnTo>
                  <a:lnTo>
                    <a:pt x="38" y="76"/>
                  </a:lnTo>
                  <a:lnTo>
                    <a:pt x="28" y="78"/>
                  </a:lnTo>
                  <a:lnTo>
                    <a:pt x="20" y="84"/>
                  </a:lnTo>
                  <a:lnTo>
                    <a:pt x="18" y="92"/>
                  </a:lnTo>
                  <a:lnTo>
                    <a:pt x="18" y="98"/>
                  </a:lnTo>
                  <a:lnTo>
                    <a:pt x="20" y="102"/>
                  </a:lnTo>
                  <a:lnTo>
                    <a:pt x="22" y="106"/>
                  </a:lnTo>
                  <a:lnTo>
                    <a:pt x="26" y="110"/>
                  </a:lnTo>
                  <a:lnTo>
                    <a:pt x="32" y="114"/>
                  </a:lnTo>
                  <a:lnTo>
                    <a:pt x="38" y="120"/>
                  </a:lnTo>
                  <a:lnTo>
                    <a:pt x="48" y="130"/>
                  </a:lnTo>
                  <a:lnTo>
                    <a:pt x="60" y="144"/>
                  </a:lnTo>
                  <a:lnTo>
                    <a:pt x="70" y="156"/>
                  </a:lnTo>
                  <a:lnTo>
                    <a:pt x="76" y="168"/>
                  </a:lnTo>
                  <a:lnTo>
                    <a:pt x="72" y="178"/>
                  </a:lnTo>
                  <a:lnTo>
                    <a:pt x="68" y="180"/>
                  </a:lnTo>
                  <a:lnTo>
                    <a:pt x="64" y="180"/>
                  </a:lnTo>
                  <a:lnTo>
                    <a:pt x="62" y="180"/>
                  </a:lnTo>
                  <a:lnTo>
                    <a:pt x="58" y="178"/>
                  </a:lnTo>
                  <a:lnTo>
                    <a:pt x="54" y="176"/>
                  </a:lnTo>
                  <a:lnTo>
                    <a:pt x="52" y="172"/>
                  </a:lnTo>
                  <a:lnTo>
                    <a:pt x="50" y="170"/>
                  </a:lnTo>
                  <a:lnTo>
                    <a:pt x="46" y="168"/>
                  </a:lnTo>
                  <a:lnTo>
                    <a:pt x="34" y="168"/>
                  </a:lnTo>
                  <a:lnTo>
                    <a:pt x="20" y="172"/>
                  </a:lnTo>
                  <a:lnTo>
                    <a:pt x="8" y="182"/>
                  </a:lnTo>
                  <a:lnTo>
                    <a:pt x="2" y="192"/>
                  </a:lnTo>
                  <a:lnTo>
                    <a:pt x="0" y="200"/>
                  </a:lnTo>
                  <a:lnTo>
                    <a:pt x="0" y="208"/>
                  </a:lnTo>
                  <a:lnTo>
                    <a:pt x="8" y="216"/>
                  </a:lnTo>
                  <a:lnTo>
                    <a:pt x="26" y="226"/>
                  </a:lnTo>
                  <a:lnTo>
                    <a:pt x="44" y="232"/>
                  </a:lnTo>
                  <a:lnTo>
                    <a:pt x="62" y="228"/>
                  </a:lnTo>
                  <a:lnTo>
                    <a:pt x="64" y="228"/>
                  </a:lnTo>
                  <a:lnTo>
                    <a:pt x="66" y="226"/>
                  </a:lnTo>
                  <a:lnTo>
                    <a:pt x="70" y="224"/>
                  </a:lnTo>
                  <a:lnTo>
                    <a:pt x="74" y="222"/>
                  </a:lnTo>
                  <a:lnTo>
                    <a:pt x="78" y="222"/>
                  </a:lnTo>
                  <a:lnTo>
                    <a:pt x="82" y="220"/>
                  </a:lnTo>
                  <a:lnTo>
                    <a:pt x="86" y="220"/>
                  </a:lnTo>
                  <a:lnTo>
                    <a:pt x="88" y="222"/>
                  </a:lnTo>
                  <a:lnTo>
                    <a:pt x="90" y="224"/>
                  </a:lnTo>
                  <a:lnTo>
                    <a:pt x="88" y="226"/>
                  </a:lnTo>
                  <a:lnTo>
                    <a:pt x="86" y="228"/>
                  </a:lnTo>
                  <a:lnTo>
                    <a:pt x="86" y="230"/>
                  </a:lnTo>
                  <a:lnTo>
                    <a:pt x="84" y="234"/>
                  </a:lnTo>
                  <a:lnTo>
                    <a:pt x="86" y="236"/>
                  </a:lnTo>
                  <a:lnTo>
                    <a:pt x="88" y="240"/>
                  </a:lnTo>
                  <a:lnTo>
                    <a:pt x="90" y="242"/>
                  </a:lnTo>
                  <a:lnTo>
                    <a:pt x="92" y="246"/>
                  </a:lnTo>
                  <a:lnTo>
                    <a:pt x="92" y="248"/>
                  </a:lnTo>
                  <a:lnTo>
                    <a:pt x="90" y="252"/>
                  </a:lnTo>
                  <a:lnTo>
                    <a:pt x="86" y="256"/>
                  </a:lnTo>
                  <a:lnTo>
                    <a:pt x="76" y="260"/>
                  </a:lnTo>
                  <a:lnTo>
                    <a:pt x="64" y="266"/>
                  </a:lnTo>
                  <a:lnTo>
                    <a:pt x="56" y="274"/>
                  </a:lnTo>
                  <a:lnTo>
                    <a:pt x="52" y="284"/>
                  </a:lnTo>
                  <a:lnTo>
                    <a:pt x="54" y="284"/>
                  </a:lnTo>
                  <a:lnTo>
                    <a:pt x="52" y="284"/>
                  </a:lnTo>
                  <a:lnTo>
                    <a:pt x="52" y="286"/>
                  </a:lnTo>
                  <a:lnTo>
                    <a:pt x="48" y="288"/>
                  </a:lnTo>
                  <a:lnTo>
                    <a:pt x="44" y="290"/>
                  </a:lnTo>
                  <a:lnTo>
                    <a:pt x="36" y="296"/>
                  </a:lnTo>
                  <a:lnTo>
                    <a:pt x="28" y="300"/>
                  </a:lnTo>
                  <a:lnTo>
                    <a:pt x="22" y="304"/>
                  </a:lnTo>
                  <a:lnTo>
                    <a:pt x="18" y="308"/>
                  </a:lnTo>
                  <a:lnTo>
                    <a:pt x="16" y="312"/>
                  </a:lnTo>
                  <a:lnTo>
                    <a:pt x="14" y="316"/>
                  </a:lnTo>
                  <a:lnTo>
                    <a:pt x="16" y="320"/>
                  </a:lnTo>
                  <a:lnTo>
                    <a:pt x="22" y="324"/>
                  </a:lnTo>
                  <a:lnTo>
                    <a:pt x="22" y="326"/>
                  </a:lnTo>
                  <a:lnTo>
                    <a:pt x="24" y="326"/>
                  </a:lnTo>
                  <a:lnTo>
                    <a:pt x="28" y="328"/>
                  </a:lnTo>
                  <a:lnTo>
                    <a:pt x="34" y="330"/>
                  </a:lnTo>
                  <a:lnTo>
                    <a:pt x="38" y="332"/>
                  </a:lnTo>
                  <a:lnTo>
                    <a:pt x="38" y="336"/>
                  </a:lnTo>
                  <a:lnTo>
                    <a:pt x="38" y="340"/>
                  </a:lnTo>
                  <a:lnTo>
                    <a:pt x="38" y="346"/>
                  </a:lnTo>
                  <a:lnTo>
                    <a:pt x="38" y="352"/>
                  </a:lnTo>
                  <a:lnTo>
                    <a:pt x="42" y="358"/>
                  </a:lnTo>
                  <a:lnTo>
                    <a:pt x="48" y="362"/>
                  </a:lnTo>
                  <a:lnTo>
                    <a:pt x="50" y="362"/>
                  </a:lnTo>
                  <a:lnTo>
                    <a:pt x="54" y="362"/>
                  </a:lnTo>
                  <a:lnTo>
                    <a:pt x="58" y="362"/>
                  </a:lnTo>
                  <a:lnTo>
                    <a:pt x="64" y="362"/>
                  </a:lnTo>
                  <a:lnTo>
                    <a:pt x="68" y="362"/>
                  </a:lnTo>
                  <a:lnTo>
                    <a:pt x="68" y="364"/>
                  </a:lnTo>
                  <a:lnTo>
                    <a:pt x="70" y="366"/>
                  </a:lnTo>
                  <a:lnTo>
                    <a:pt x="70" y="370"/>
                  </a:lnTo>
                  <a:lnTo>
                    <a:pt x="72" y="374"/>
                  </a:lnTo>
                  <a:lnTo>
                    <a:pt x="74" y="380"/>
                  </a:lnTo>
                  <a:lnTo>
                    <a:pt x="74" y="386"/>
                  </a:lnTo>
                  <a:lnTo>
                    <a:pt x="76" y="388"/>
                  </a:lnTo>
                  <a:lnTo>
                    <a:pt x="80" y="388"/>
                  </a:lnTo>
                  <a:lnTo>
                    <a:pt x="82" y="388"/>
                  </a:lnTo>
                  <a:lnTo>
                    <a:pt x="86" y="386"/>
                  </a:lnTo>
                  <a:lnTo>
                    <a:pt x="90" y="382"/>
                  </a:lnTo>
                  <a:lnTo>
                    <a:pt x="92" y="382"/>
                  </a:lnTo>
                  <a:lnTo>
                    <a:pt x="94" y="382"/>
                  </a:lnTo>
                  <a:lnTo>
                    <a:pt x="96" y="382"/>
                  </a:lnTo>
                  <a:lnTo>
                    <a:pt x="98" y="384"/>
                  </a:lnTo>
                  <a:lnTo>
                    <a:pt x="98" y="388"/>
                  </a:lnTo>
                  <a:lnTo>
                    <a:pt x="100" y="390"/>
                  </a:lnTo>
                  <a:lnTo>
                    <a:pt x="100" y="392"/>
                  </a:lnTo>
                  <a:lnTo>
                    <a:pt x="102" y="394"/>
                  </a:lnTo>
                  <a:lnTo>
                    <a:pt x="104" y="396"/>
                  </a:lnTo>
                  <a:lnTo>
                    <a:pt x="106" y="398"/>
                  </a:lnTo>
                  <a:lnTo>
                    <a:pt x="110" y="398"/>
                  </a:lnTo>
                  <a:lnTo>
                    <a:pt x="116" y="396"/>
                  </a:lnTo>
                  <a:lnTo>
                    <a:pt x="120" y="392"/>
                  </a:lnTo>
                  <a:lnTo>
                    <a:pt x="122" y="392"/>
                  </a:lnTo>
                  <a:lnTo>
                    <a:pt x="124" y="390"/>
                  </a:lnTo>
                  <a:lnTo>
                    <a:pt x="126" y="388"/>
                  </a:lnTo>
                  <a:lnTo>
                    <a:pt x="128" y="384"/>
                  </a:lnTo>
                  <a:lnTo>
                    <a:pt x="130" y="382"/>
                  </a:lnTo>
                  <a:lnTo>
                    <a:pt x="134" y="380"/>
                  </a:lnTo>
                  <a:lnTo>
                    <a:pt x="136" y="380"/>
                  </a:lnTo>
                  <a:lnTo>
                    <a:pt x="138" y="380"/>
                  </a:lnTo>
                  <a:lnTo>
                    <a:pt x="138" y="384"/>
                  </a:lnTo>
                  <a:lnTo>
                    <a:pt x="138" y="388"/>
                  </a:lnTo>
                  <a:lnTo>
                    <a:pt x="136" y="396"/>
                  </a:lnTo>
                  <a:lnTo>
                    <a:pt x="132" y="408"/>
                  </a:lnTo>
                  <a:lnTo>
                    <a:pt x="126" y="418"/>
                  </a:lnTo>
                  <a:lnTo>
                    <a:pt x="122" y="420"/>
                  </a:lnTo>
                  <a:lnTo>
                    <a:pt x="114" y="426"/>
                  </a:lnTo>
                  <a:lnTo>
                    <a:pt x="104" y="434"/>
                  </a:lnTo>
                  <a:lnTo>
                    <a:pt x="94" y="444"/>
                  </a:lnTo>
                  <a:lnTo>
                    <a:pt x="86" y="454"/>
                  </a:lnTo>
                  <a:lnTo>
                    <a:pt x="84" y="456"/>
                  </a:lnTo>
                  <a:lnTo>
                    <a:pt x="82" y="456"/>
                  </a:lnTo>
                  <a:lnTo>
                    <a:pt x="78" y="458"/>
                  </a:lnTo>
                  <a:lnTo>
                    <a:pt x="74" y="462"/>
                  </a:lnTo>
                  <a:lnTo>
                    <a:pt x="68" y="464"/>
                  </a:lnTo>
                  <a:lnTo>
                    <a:pt x="64" y="470"/>
                  </a:lnTo>
                  <a:lnTo>
                    <a:pt x="62" y="474"/>
                  </a:lnTo>
                  <a:lnTo>
                    <a:pt x="64" y="474"/>
                  </a:lnTo>
                  <a:lnTo>
                    <a:pt x="66" y="472"/>
                  </a:lnTo>
                  <a:lnTo>
                    <a:pt x="72" y="470"/>
                  </a:lnTo>
                  <a:lnTo>
                    <a:pt x="78" y="468"/>
                  </a:lnTo>
                  <a:lnTo>
                    <a:pt x="86" y="466"/>
                  </a:lnTo>
                  <a:lnTo>
                    <a:pt x="94" y="464"/>
                  </a:lnTo>
                  <a:lnTo>
                    <a:pt x="106" y="458"/>
                  </a:lnTo>
                  <a:lnTo>
                    <a:pt x="120" y="450"/>
                  </a:lnTo>
                  <a:lnTo>
                    <a:pt x="134" y="436"/>
                  </a:lnTo>
                  <a:lnTo>
                    <a:pt x="148" y="424"/>
                  </a:lnTo>
                  <a:lnTo>
                    <a:pt x="160" y="412"/>
                  </a:lnTo>
                  <a:lnTo>
                    <a:pt x="164" y="410"/>
                  </a:lnTo>
                  <a:lnTo>
                    <a:pt x="168" y="408"/>
                  </a:lnTo>
                  <a:lnTo>
                    <a:pt x="172" y="404"/>
                  </a:lnTo>
                  <a:lnTo>
                    <a:pt x="176" y="402"/>
                  </a:lnTo>
                  <a:lnTo>
                    <a:pt x="180" y="398"/>
                  </a:lnTo>
                  <a:lnTo>
                    <a:pt x="184" y="394"/>
                  </a:lnTo>
                  <a:lnTo>
                    <a:pt x="186" y="390"/>
                  </a:lnTo>
                  <a:lnTo>
                    <a:pt x="184" y="386"/>
                  </a:lnTo>
                  <a:lnTo>
                    <a:pt x="182" y="382"/>
                  </a:lnTo>
                  <a:lnTo>
                    <a:pt x="180" y="382"/>
                  </a:lnTo>
                  <a:lnTo>
                    <a:pt x="178" y="380"/>
                  </a:lnTo>
                  <a:lnTo>
                    <a:pt x="178" y="378"/>
                  </a:lnTo>
                  <a:lnTo>
                    <a:pt x="176" y="376"/>
                  </a:lnTo>
                  <a:lnTo>
                    <a:pt x="178" y="374"/>
                  </a:lnTo>
                  <a:lnTo>
                    <a:pt x="182" y="372"/>
                  </a:lnTo>
                  <a:lnTo>
                    <a:pt x="184" y="368"/>
                  </a:lnTo>
                  <a:lnTo>
                    <a:pt x="188" y="360"/>
                  </a:lnTo>
                  <a:lnTo>
                    <a:pt x="194" y="350"/>
                  </a:lnTo>
                  <a:lnTo>
                    <a:pt x="200" y="340"/>
                  </a:lnTo>
                  <a:lnTo>
                    <a:pt x="204" y="328"/>
                  </a:lnTo>
                  <a:lnTo>
                    <a:pt x="206" y="326"/>
                  </a:lnTo>
                  <a:lnTo>
                    <a:pt x="214" y="322"/>
                  </a:lnTo>
                  <a:lnTo>
                    <a:pt x="226" y="318"/>
                  </a:lnTo>
                  <a:lnTo>
                    <a:pt x="244" y="318"/>
                  </a:lnTo>
                  <a:lnTo>
                    <a:pt x="246" y="320"/>
                  </a:lnTo>
                  <a:lnTo>
                    <a:pt x="248" y="322"/>
                  </a:lnTo>
                  <a:lnTo>
                    <a:pt x="250" y="322"/>
                  </a:lnTo>
                  <a:lnTo>
                    <a:pt x="252" y="324"/>
                  </a:lnTo>
                  <a:lnTo>
                    <a:pt x="252" y="326"/>
                  </a:lnTo>
                  <a:lnTo>
                    <a:pt x="248" y="328"/>
                  </a:lnTo>
                  <a:lnTo>
                    <a:pt x="244" y="328"/>
                  </a:lnTo>
                  <a:lnTo>
                    <a:pt x="232" y="332"/>
                  </a:lnTo>
                  <a:lnTo>
                    <a:pt x="220" y="336"/>
                  </a:lnTo>
                  <a:lnTo>
                    <a:pt x="212" y="346"/>
                  </a:lnTo>
                  <a:lnTo>
                    <a:pt x="212" y="348"/>
                  </a:lnTo>
                  <a:lnTo>
                    <a:pt x="212" y="350"/>
                  </a:lnTo>
                  <a:lnTo>
                    <a:pt x="210" y="354"/>
                  </a:lnTo>
                  <a:lnTo>
                    <a:pt x="208" y="358"/>
                  </a:lnTo>
                  <a:lnTo>
                    <a:pt x="206" y="360"/>
                  </a:lnTo>
                  <a:lnTo>
                    <a:pt x="206" y="362"/>
                  </a:lnTo>
                  <a:lnTo>
                    <a:pt x="206" y="364"/>
                  </a:lnTo>
                  <a:lnTo>
                    <a:pt x="206" y="366"/>
                  </a:lnTo>
                  <a:lnTo>
                    <a:pt x="206" y="370"/>
                  </a:lnTo>
                  <a:lnTo>
                    <a:pt x="208" y="372"/>
                  </a:lnTo>
                  <a:lnTo>
                    <a:pt x="208" y="376"/>
                  </a:lnTo>
                  <a:lnTo>
                    <a:pt x="212" y="376"/>
                  </a:lnTo>
                  <a:lnTo>
                    <a:pt x="214" y="376"/>
                  </a:lnTo>
                  <a:lnTo>
                    <a:pt x="220" y="376"/>
                  </a:lnTo>
                  <a:lnTo>
                    <a:pt x="220" y="374"/>
                  </a:lnTo>
                  <a:lnTo>
                    <a:pt x="224" y="372"/>
                  </a:lnTo>
                  <a:lnTo>
                    <a:pt x="228" y="370"/>
                  </a:lnTo>
                  <a:lnTo>
                    <a:pt x="232" y="368"/>
                  </a:lnTo>
                  <a:lnTo>
                    <a:pt x="236" y="364"/>
                  </a:lnTo>
                  <a:lnTo>
                    <a:pt x="242" y="360"/>
                  </a:lnTo>
                  <a:lnTo>
                    <a:pt x="246" y="356"/>
                  </a:lnTo>
                  <a:lnTo>
                    <a:pt x="248" y="354"/>
                  </a:lnTo>
                  <a:lnTo>
                    <a:pt x="250" y="350"/>
                  </a:lnTo>
                  <a:lnTo>
                    <a:pt x="250" y="348"/>
                  </a:lnTo>
                  <a:lnTo>
                    <a:pt x="250" y="346"/>
                  </a:lnTo>
                  <a:lnTo>
                    <a:pt x="252" y="344"/>
                  </a:lnTo>
                  <a:lnTo>
                    <a:pt x="252" y="340"/>
                  </a:lnTo>
                  <a:lnTo>
                    <a:pt x="254" y="338"/>
                  </a:lnTo>
                  <a:lnTo>
                    <a:pt x="256" y="334"/>
                  </a:lnTo>
                  <a:lnTo>
                    <a:pt x="258" y="334"/>
                  </a:lnTo>
                  <a:lnTo>
                    <a:pt x="262" y="332"/>
                  </a:lnTo>
                  <a:lnTo>
                    <a:pt x="266" y="334"/>
                  </a:lnTo>
                  <a:lnTo>
                    <a:pt x="270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80" y="338"/>
                  </a:lnTo>
                  <a:lnTo>
                    <a:pt x="284" y="340"/>
                  </a:lnTo>
                  <a:lnTo>
                    <a:pt x="290" y="342"/>
                  </a:lnTo>
                  <a:lnTo>
                    <a:pt x="294" y="346"/>
                  </a:lnTo>
                  <a:lnTo>
                    <a:pt x="296" y="350"/>
                  </a:lnTo>
                  <a:lnTo>
                    <a:pt x="300" y="352"/>
                  </a:lnTo>
                  <a:lnTo>
                    <a:pt x="312" y="354"/>
                  </a:lnTo>
                  <a:lnTo>
                    <a:pt x="330" y="358"/>
                  </a:lnTo>
                  <a:lnTo>
                    <a:pt x="332" y="358"/>
                  </a:lnTo>
                  <a:lnTo>
                    <a:pt x="336" y="358"/>
                  </a:lnTo>
                  <a:lnTo>
                    <a:pt x="340" y="362"/>
                  </a:lnTo>
                  <a:lnTo>
                    <a:pt x="344" y="364"/>
                  </a:lnTo>
                  <a:lnTo>
                    <a:pt x="348" y="370"/>
                  </a:lnTo>
                  <a:lnTo>
                    <a:pt x="350" y="368"/>
                  </a:lnTo>
                  <a:lnTo>
                    <a:pt x="350" y="366"/>
                  </a:lnTo>
                  <a:lnTo>
                    <a:pt x="354" y="364"/>
                  </a:lnTo>
                  <a:lnTo>
                    <a:pt x="356" y="362"/>
                  </a:lnTo>
                  <a:lnTo>
                    <a:pt x="360" y="362"/>
                  </a:lnTo>
                  <a:lnTo>
                    <a:pt x="364" y="362"/>
                  </a:lnTo>
                  <a:lnTo>
                    <a:pt x="366" y="366"/>
                  </a:lnTo>
                  <a:lnTo>
                    <a:pt x="372" y="372"/>
                  </a:lnTo>
                  <a:lnTo>
                    <a:pt x="380" y="382"/>
                  </a:lnTo>
                  <a:lnTo>
                    <a:pt x="390" y="392"/>
                  </a:lnTo>
                  <a:lnTo>
                    <a:pt x="398" y="402"/>
                  </a:lnTo>
                  <a:lnTo>
                    <a:pt x="406" y="408"/>
                  </a:lnTo>
                  <a:lnTo>
                    <a:pt x="408" y="410"/>
                  </a:lnTo>
                  <a:lnTo>
                    <a:pt x="424" y="386"/>
                  </a:lnTo>
                  <a:lnTo>
                    <a:pt x="426" y="388"/>
                  </a:lnTo>
                  <a:lnTo>
                    <a:pt x="432" y="398"/>
                  </a:lnTo>
                  <a:lnTo>
                    <a:pt x="438" y="408"/>
                  </a:lnTo>
                  <a:lnTo>
                    <a:pt x="442" y="418"/>
                  </a:lnTo>
                  <a:lnTo>
                    <a:pt x="444" y="418"/>
                  </a:lnTo>
                  <a:lnTo>
                    <a:pt x="446" y="420"/>
                  </a:lnTo>
                  <a:lnTo>
                    <a:pt x="448" y="424"/>
                  </a:lnTo>
                  <a:lnTo>
                    <a:pt x="452" y="428"/>
                  </a:lnTo>
                  <a:lnTo>
                    <a:pt x="456" y="432"/>
                  </a:lnTo>
                  <a:lnTo>
                    <a:pt x="458" y="436"/>
                  </a:lnTo>
                  <a:lnTo>
                    <a:pt x="458" y="440"/>
                  </a:lnTo>
                  <a:lnTo>
                    <a:pt x="458" y="444"/>
                  </a:lnTo>
                  <a:lnTo>
                    <a:pt x="460" y="450"/>
                  </a:lnTo>
                  <a:lnTo>
                    <a:pt x="462" y="454"/>
                  </a:lnTo>
                  <a:lnTo>
                    <a:pt x="466" y="458"/>
                  </a:lnTo>
                  <a:lnTo>
                    <a:pt x="466" y="460"/>
                  </a:lnTo>
                  <a:lnTo>
                    <a:pt x="466" y="462"/>
                  </a:lnTo>
                  <a:lnTo>
                    <a:pt x="468" y="462"/>
                  </a:lnTo>
                  <a:lnTo>
                    <a:pt x="470" y="462"/>
                  </a:lnTo>
                  <a:lnTo>
                    <a:pt x="472" y="462"/>
                  </a:lnTo>
                  <a:lnTo>
                    <a:pt x="476" y="458"/>
                  </a:lnTo>
                  <a:lnTo>
                    <a:pt x="476" y="460"/>
                  </a:lnTo>
                  <a:lnTo>
                    <a:pt x="478" y="460"/>
                  </a:lnTo>
                  <a:lnTo>
                    <a:pt x="478" y="464"/>
                  </a:lnTo>
                  <a:lnTo>
                    <a:pt x="478" y="468"/>
                  </a:lnTo>
                  <a:lnTo>
                    <a:pt x="480" y="474"/>
                  </a:lnTo>
                  <a:lnTo>
                    <a:pt x="478" y="474"/>
                  </a:lnTo>
                  <a:lnTo>
                    <a:pt x="478" y="476"/>
                  </a:lnTo>
                  <a:lnTo>
                    <a:pt x="476" y="480"/>
                  </a:lnTo>
                  <a:lnTo>
                    <a:pt x="476" y="484"/>
                  </a:lnTo>
                  <a:lnTo>
                    <a:pt x="476" y="488"/>
                  </a:lnTo>
                  <a:lnTo>
                    <a:pt x="478" y="494"/>
                  </a:lnTo>
                  <a:lnTo>
                    <a:pt x="480" y="496"/>
                  </a:lnTo>
                  <a:lnTo>
                    <a:pt x="484" y="498"/>
                  </a:lnTo>
                  <a:lnTo>
                    <a:pt x="486" y="494"/>
                  </a:lnTo>
                  <a:lnTo>
                    <a:pt x="488" y="486"/>
                  </a:lnTo>
                  <a:lnTo>
                    <a:pt x="490" y="474"/>
                  </a:lnTo>
                  <a:lnTo>
                    <a:pt x="492" y="464"/>
                  </a:lnTo>
                  <a:lnTo>
                    <a:pt x="492" y="456"/>
                  </a:lnTo>
                  <a:lnTo>
                    <a:pt x="490" y="456"/>
                  </a:lnTo>
                  <a:lnTo>
                    <a:pt x="488" y="454"/>
                  </a:lnTo>
                  <a:lnTo>
                    <a:pt x="484" y="450"/>
                  </a:lnTo>
                  <a:lnTo>
                    <a:pt x="478" y="444"/>
                  </a:lnTo>
                  <a:lnTo>
                    <a:pt x="474" y="438"/>
                  </a:lnTo>
                  <a:lnTo>
                    <a:pt x="470" y="430"/>
                  </a:lnTo>
                  <a:lnTo>
                    <a:pt x="468" y="426"/>
                  </a:lnTo>
                  <a:lnTo>
                    <a:pt x="462" y="418"/>
                  </a:lnTo>
                  <a:lnTo>
                    <a:pt x="454" y="406"/>
                  </a:lnTo>
                  <a:lnTo>
                    <a:pt x="444" y="392"/>
                  </a:lnTo>
                  <a:lnTo>
                    <a:pt x="434" y="380"/>
                  </a:lnTo>
                  <a:lnTo>
                    <a:pt x="426" y="370"/>
                  </a:lnTo>
                  <a:lnTo>
                    <a:pt x="420" y="366"/>
                  </a:lnTo>
                  <a:lnTo>
                    <a:pt x="418" y="366"/>
                  </a:lnTo>
                  <a:lnTo>
                    <a:pt x="416" y="368"/>
                  </a:lnTo>
                  <a:lnTo>
                    <a:pt x="412" y="372"/>
                  </a:lnTo>
                  <a:lnTo>
                    <a:pt x="408" y="374"/>
                  </a:lnTo>
                  <a:lnTo>
                    <a:pt x="402" y="378"/>
                  </a:lnTo>
                  <a:lnTo>
                    <a:pt x="398" y="378"/>
                  </a:lnTo>
                  <a:lnTo>
                    <a:pt x="396" y="376"/>
                  </a:lnTo>
                  <a:lnTo>
                    <a:pt x="388" y="370"/>
                  </a:lnTo>
                  <a:lnTo>
                    <a:pt x="378" y="362"/>
                  </a:lnTo>
                  <a:lnTo>
                    <a:pt x="368" y="354"/>
                  </a:lnTo>
                  <a:lnTo>
                    <a:pt x="358" y="348"/>
                  </a:lnTo>
                  <a:lnTo>
                    <a:pt x="350" y="342"/>
                  </a:lnTo>
                  <a:lnTo>
                    <a:pt x="338" y="342"/>
                  </a:lnTo>
                  <a:lnTo>
                    <a:pt x="338" y="5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40" name="Freeform 374"/>
            <p:cNvSpPr>
              <a:spLocks/>
            </p:cNvSpPr>
            <p:nvPr/>
          </p:nvSpPr>
          <p:spPr bwMode="gray">
            <a:xfrm>
              <a:off x="3863" y="2400"/>
              <a:ext cx="738" cy="404"/>
            </a:xfrm>
            <a:custGeom>
              <a:avLst/>
              <a:gdLst>
                <a:gd name="T0" fmla="*/ 704 w 738"/>
                <a:gd name="T1" fmla="*/ 42 h 404"/>
                <a:gd name="T2" fmla="*/ 724 w 738"/>
                <a:gd name="T3" fmla="*/ 30 h 404"/>
                <a:gd name="T4" fmla="*/ 724 w 738"/>
                <a:gd name="T5" fmla="*/ 64 h 404"/>
                <a:gd name="T6" fmla="*/ 738 w 738"/>
                <a:gd name="T7" fmla="*/ 74 h 404"/>
                <a:gd name="T8" fmla="*/ 726 w 738"/>
                <a:gd name="T9" fmla="*/ 82 h 404"/>
                <a:gd name="T10" fmla="*/ 702 w 738"/>
                <a:gd name="T11" fmla="*/ 96 h 404"/>
                <a:gd name="T12" fmla="*/ 684 w 738"/>
                <a:gd name="T13" fmla="*/ 114 h 404"/>
                <a:gd name="T14" fmla="*/ 688 w 738"/>
                <a:gd name="T15" fmla="*/ 126 h 404"/>
                <a:gd name="T16" fmla="*/ 696 w 738"/>
                <a:gd name="T17" fmla="*/ 136 h 404"/>
                <a:gd name="T18" fmla="*/ 668 w 738"/>
                <a:gd name="T19" fmla="*/ 140 h 404"/>
                <a:gd name="T20" fmla="*/ 644 w 738"/>
                <a:gd name="T21" fmla="*/ 142 h 404"/>
                <a:gd name="T22" fmla="*/ 646 w 738"/>
                <a:gd name="T23" fmla="*/ 162 h 404"/>
                <a:gd name="T24" fmla="*/ 642 w 738"/>
                <a:gd name="T25" fmla="*/ 192 h 404"/>
                <a:gd name="T26" fmla="*/ 630 w 738"/>
                <a:gd name="T27" fmla="*/ 184 h 404"/>
                <a:gd name="T28" fmla="*/ 622 w 738"/>
                <a:gd name="T29" fmla="*/ 186 h 404"/>
                <a:gd name="T30" fmla="*/ 626 w 738"/>
                <a:gd name="T31" fmla="*/ 204 h 404"/>
                <a:gd name="T32" fmla="*/ 616 w 738"/>
                <a:gd name="T33" fmla="*/ 218 h 404"/>
                <a:gd name="T34" fmla="*/ 624 w 738"/>
                <a:gd name="T35" fmla="*/ 234 h 404"/>
                <a:gd name="T36" fmla="*/ 610 w 738"/>
                <a:gd name="T37" fmla="*/ 240 h 404"/>
                <a:gd name="T38" fmla="*/ 556 w 738"/>
                <a:gd name="T39" fmla="*/ 296 h 404"/>
                <a:gd name="T40" fmla="*/ 550 w 738"/>
                <a:gd name="T41" fmla="*/ 320 h 404"/>
                <a:gd name="T42" fmla="*/ 572 w 738"/>
                <a:gd name="T43" fmla="*/ 368 h 404"/>
                <a:gd name="T44" fmla="*/ 566 w 738"/>
                <a:gd name="T45" fmla="*/ 404 h 404"/>
                <a:gd name="T46" fmla="*/ 528 w 738"/>
                <a:gd name="T47" fmla="*/ 348 h 404"/>
                <a:gd name="T48" fmla="*/ 516 w 738"/>
                <a:gd name="T49" fmla="*/ 326 h 404"/>
                <a:gd name="T50" fmla="*/ 446 w 738"/>
                <a:gd name="T51" fmla="*/ 324 h 404"/>
                <a:gd name="T52" fmla="*/ 382 w 738"/>
                <a:gd name="T53" fmla="*/ 334 h 404"/>
                <a:gd name="T54" fmla="*/ 344 w 738"/>
                <a:gd name="T55" fmla="*/ 376 h 404"/>
                <a:gd name="T56" fmla="*/ 308 w 738"/>
                <a:gd name="T57" fmla="*/ 350 h 404"/>
                <a:gd name="T58" fmla="*/ 288 w 738"/>
                <a:gd name="T59" fmla="*/ 336 h 404"/>
                <a:gd name="T60" fmla="*/ 262 w 738"/>
                <a:gd name="T61" fmla="*/ 334 h 404"/>
                <a:gd name="T62" fmla="*/ 228 w 738"/>
                <a:gd name="T63" fmla="*/ 296 h 404"/>
                <a:gd name="T64" fmla="*/ 176 w 738"/>
                <a:gd name="T65" fmla="*/ 306 h 404"/>
                <a:gd name="T66" fmla="*/ 112 w 738"/>
                <a:gd name="T67" fmla="*/ 288 h 404"/>
                <a:gd name="T68" fmla="*/ 84 w 738"/>
                <a:gd name="T69" fmla="*/ 272 h 404"/>
                <a:gd name="T70" fmla="*/ 52 w 738"/>
                <a:gd name="T71" fmla="*/ 252 h 404"/>
                <a:gd name="T72" fmla="*/ 2 w 738"/>
                <a:gd name="T73" fmla="*/ 156 h 404"/>
                <a:gd name="T74" fmla="*/ 6 w 738"/>
                <a:gd name="T75" fmla="*/ 102 h 404"/>
                <a:gd name="T76" fmla="*/ 6 w 738"/>
                <a:gd name="T77" fmla="*/ 62 h 404"/>
                <a:gd name="T78" fmla="*/ 14 w 738"/>
                <a:gd name="T79" fmla="*/ 22 h 404"/>
                <a:gd name="T80" fmla="*/ 416 w 738"/>
                <a:gd name="T81" fmla="*/ 12 h 404"/>
                <a:gd name="T82" fmla="*/ 432 w 738"/>
                <a:gd name="T83" fmla="*/ 22 h 404"/>
                <a:gd name="T84" fmla="*/ 416 w 738"/>
                <a:gd name="T85" fmla="*/ 40 h 404"/>
                <a:gd name="T86" fmla="*/ 454 w 738"/>
                <a:gd name="T87" fmla="*/ 42 h 404"/>
                <a:gd name="T88" fmla="*/ 484 w 738"/>
                <a:gd name="T89" fmla="*/ 42 h 404"/>
                <a:gd name="T90" fmla="*/ 502 w 738"/>
                <a:gd name="T91" fmla="*/ 44 h 404"/>
                <a:gd name="T92" fmla="*/ 490 w 738"/>
                <a:gd name="T93" fmla="*/ 60 h 404"/>
                <a:gd name="T94" fmla="*/ 472 w 738"/>
                <a:gd name="T95" fmla="*/ 66 h 404"/>
                <a:gd name="T96" fmla="*/ 476 w 738"/>
                <a:gd name="T97" fmla="*/ 84 h 404"/>
                <a:gd name="T98" fmla="*/ 472 w 738"/>
                <a:gd name="T99" fmla="*/ 134 h 404"/>
                <a:gd name="T100" fmla="*/ 490 w 738"/>
                <a:gd name="T101" fmla="*/ 108 h 404"/>
                <a:gd name="T102" fmla="*/ 504 w 738"/>
                <a:gd name="T103" fmla="*/ 64 h 404"/>
                <a:gd name="T104" fmla="*/ 520 w 738"/>
                <a:gd name="T105" fmla="*/ 64 h 404"/>
                <a:gd name="T106" fmla="*/ 518 w 738"/>
                <a:gd name="T107" fmla="*/ 90 h 404"/>
                <a:gd name="T108" fmla="*/ 530 w 738"/>
                <a:gd name="T109" fmla="*/ 92 h 404"/>
                <a:gd name="T110" fmla="*/ 536 w 738"/>
                <a:gd name="T111" fmla="*/ 120 h 404"/>
                <a:gd name="T112" fmla="*/ 546 w 738"/>
                <a:gd name="T113" fmla="*/ 128 h 404"/>
                <a:gd name="T114" fmla="*/ 586 w 738"/>
                <a:gd name="T115" fmla="*/ 114 h 404"/>
                <a:gd name="T116" fmla="*/ 596 w 738"/>
                <a:gd name="T117" fmla="*/ 94 h 404"/>
                <a:gd name="T118" fmla="*/ 634 w 738"/>
                <a:gd name="T119" fmla="*/ 82 h 40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38"/>
                <a:gd name="T181" fmla="*/ 0 h 404"/>
                <a:gd name="T182" fmla="*/ 738 w 738"/>
                <a:gd name="T183" fmla="*/ 404 h 40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38" h="404">
                  <a:moveTo>
                    <a:pt x="640" y="76"/>
                  </a:moveTo>
                  <a:lnTo>
                    <a:pt x="650" y="64"/>
                  </a:lnTo>
                  <a:lnTo>
                    <a:pt x="664" y="58"/>
                  </a:lnTo>
                  <a:lnTo>
                    <a:pt x="680" y="54"/>
                  </a:lnTo>
                  <a:lnTo>
                    <a:pt x="694" y="52"/>
                  </a:lnTo>
                  <a:lnTo>
                    <a:pt x="698" y="52"/>
                  </a:lnTo>
                  <a:lnTo>
                    <a:pt x="704" y="42"/>
                  </a:lnTo>
                  <a:lnTo>
                    <a:pt x="708" y="36"/>
                  </a:lnTo>
                  <a:lnTo>
                    <a:pt x="712" y="32"/>
                  </a:lnTo>
                  <a:lnTo>
                    <a:pt x="716" y="30"/>
                  </a:lnTo>
                  <a:lnTo>
                    <a:pt x="720" y="28"/>
                  </a:lnTo>
                  <a:lnTo>
                    <a:pt x="722" y="28"/>
                  </a:lnTo>
                  <a:lnTo>
                    <a:pt x="724" y="30"/>
                  </a:lnTo>
                  <a:lnTo>
                    <a:pt x="726" y="30"/>
                  </a:lnTo>
                  <a:lnTo>
                    <a:pt x="732" y="32"/>
                  </a:lnTo>
                  <a:lnTo>
                    <a:pt x="734" y="40"/>
                  </a:lnTo>
                  <a:lnTo>
                    <a:pt x="732" y="48"/>
                  </a:lnTo>
                  <a:lnTo>
                    <a:pt x="728" y="56"/>
                  </a:lnTo>
                  <a:lnTo>
                    <a:pt x="726" y="62"/>
                  </a:lnTo>
                  <a:lnTo>
                    <a:pt x="724" y="64"/>
                  </a:lnTo>
                  <a:lnTo>
                    <a:pt x="726" y="66"/>
                  </a:lnTo>
                  <a:lnTo>
                    <a:pt x="728" y="68"/>
                  </a:lnTo>
                  <a:lnTo>
                    <a:pt x="732" y="70"/>
                  </a:lnTo>
                  <a:lnTo>
                    <a:pt x="734" y="72"/>
                  </a:lnTo>
                  <a:lnTo>
                    <a:pt x="738" y="74"/>
                  </a:lnTo>
                  <a:lnTo>
                    <a:pt x="738" y="76"/>
                  </a:lnTo>
                  <a:lnTo>
                    <a:pt x="736" y="76"/>
                  </a:lnTo>
                  <a:lnTo>
                    <a:pt x="734" y="78"/>
                  </a:lnTo>
                  <a:lnTo>
                    <a:pt x="730" y="80"/>
                  </a:lnTo>
                  <a:lnTo>
                    <a:pt x="730" y="82"/>
                  </a:lnTo>
                  <a:lnTo>
                    <a:pt x="726" y="82"/>
                  </a:lnTo>
                  <a:lnTo>
                    <a:pt x="722" y="84"/>
                  </a:lnTo>
                  <a:lnTo>
                    <a:pt x="718" y="86"/>
                  </a:lnTo>
                  <a:lnTo>
                    <a:pt x="712" y="86"/>
                  </a:lnTo>
                  <a:lnTo>
                    <a:pt x="708" y="88"/>
                  </a:lnTo>
                  <a:lnTo>
                    <a:pt x="706" y="90"/>
                  </a:lnTo>
                  <a:lnTo>
                    <a:pt x="704" y="92"/>
                  </a:lnTo>
                  <a:lnTo>
                    <a:pt x="702" y="96"/>
                  </a:lnTo>
                  <a:lnTo>
                    <a:pt x="698" y="100"/>
                  </a:lnTo>
                  <a:lnTo>
                    <a:pt x="696" y="104"/>
                  </a:lnTo>
                  <a:lnTo>
                    <a:pt x="692" y="106"/>
                  </a:lnTo>
                  <a:lnTo>
                    <a:pt x="692" y="108"/>
                  </a:lnTo>
                  <a:lnTo>
                    <a:pt x="690" y="108"/>
                  </a:lnTo>
                  <a:lnTo>
                    <a:pt x="688" y="110"/>
                  </a:lnTo>
                  <a:lnTo>
                    <a:pt x="684" y="114"/>
                  </a:lnTo>
                  <a:lnTo>
                    <a:pt x="682" y="116"/>
                  </a:lnTo>
                  <a:lnTo>
                    <a:pt x="680" y="118"/>
                  </a:lnTo>
                  <a:lnTo>
                    <a:pt x="680" y="122"/>
                  </a:lnTo>
                  <a:lnTo>
                    <a:pt x="680" y="124"/>
                  </a:lnTo>
                  <a:lnTo>
                    <a:pt x="684" y="124"/>
                  </a:lnTo>
                  <a:lnTo>
                    <a:pt x="686" y="124"/>
                  </a:lnTo>
                  <a:lnTo>
                    <a:pt x="688" y="126"/>
                  </a:lnTo>
                  <a:lnTo>
                    <a:pt x="692" y="126"/>
                  </a:lnTo>
                  <a:lnTo>
                    <a:pt x="694" y="126"/>
                  </a:lnTo>
                  <a:lnTo>
                    <a:pt x="698" y="128"/>
                  </a:lnTo>
                  <a:lnTo>
                    <a:pt x="700" y="130"/>
                  </a:lnTo>
                  <a:lnTo>
                    <a:pt x="702" y="132"/>
                  </a:lnTo>
                  <a:lnTo>
                    <a:pt x="700" y="134"/>
                  </a:lnTo>
                  <a:lnTo>
                    <a:pt x="696" y="136"/>
                  </a:lnTo>
                  <a:lnTo>
                    <a:pt x="692" y="138"/>
                  </a:lnTo>
                  <a:lnTo>
                    <a:pt x="688" y="138"/>
                  </a:lnTo>
                  <a:lnTo>
                    <a:pt x="682" y="138"/>
                  </a:lnTo>
                  <a:lnTo>
                    <a:pt x="676" y="138"/>
                  </a:lnTo>
                  <a:lnTo>
                    <a:pt x="672" y="138"/>
                  </a:lnTo>
                  <a:lnTo>
                    <a:pt x="668" y="140"/>
                  </a:lnTo>
                  <a:lnTo>
                    <a:pt x="662" y="142"/>
                  </a:lnTo>
                  <a:lnTo>
                    <a:pt x="656" y="142"/>
                  </a:lnTo>
                  <a:lnTo>
                    <a:pt x="650" y="142"/>
                  </a:lnTo>
                  <a:lnTo>
                    <a:pt x="646" y="140"/>
                  </a:lnTo>
                  <a:lnTo>
                    <a:pt x="646" y="142"/>
                  </a:lnTo>
                  <a:lnTo>
                    <a:pt x="644" y="142"/>
                  </a:lnTo>
                  <a:lnTo>
                    <a:pt x="642" y="144"/>
                  </a:lnTo>
                  <a:lnTo>
                    <a:pt x="642" y="146"/>
                  </a:lnTo>
                  <a:lnTo>
                    <a:pt x="642" y="150"/>
                  </a:lnTo>
                  <a:lnTo>
                    <a:pt x="646" y="152"/>
                  </a:lnTo>
                  <a:lnTo>
                    <a:pt x="646" y="154"/>
                  </a:lnTo>
                  <a:lnTo>
                    <a:pt x="646" y="158"/>
                  </a:lnTo>
                  <a:lnTo>
                    <a:pt x="646" y="162"/>
                  </a:lnTo>
                  <a:lnTo>
                    <a:pt x="646" y="168"/>
                  </a:lnTo>
                  <a:lnTo>
                    <a:pt x="646" y="174"/>
                  </a:lnTo>
                  <a:lnTo>
                    <a:pt x="646" y="178"/>
                  </a:lnTo>
                  <a:lnTo>
                    <a:pt x="646" y="182"/>
                  </a:lnTo>
                  <a:lnTo>
                    <a:pt x="644" y="186"/>
                  </a:lnTo>
                  <a:lnTo>
                    <a:pt x="644" y="190"/>
                  </a:lnTo>
                  <a:lnTo>
                    <a:pt x="642" y="192"/>
                  </a:lnTo>
                  <a:lnTo>
                    <a:pt x="640" y="194"/>
                  </a:lnTo>
                  <a:lnTo>
                    <a:pt x="638" y="192"/>
                  </a:lnTo>
                  <a:lnTo>
                    <a:pt x="638" y="188"/>
                  </a:lnTo>
                  <a:lnTo>
                    <a:pt x="638" y="184"/>
                  </a:lnTo>
                  <a:lnTo>
                    <a:pt x="634" y="176"/>
                  </a:lnTo>
                  <a:lnTo>
                    <a:pt x="630" y="184"/>
                  </a:lnTo>
                  <a:lnTo>
                    <a:pt x="620" y="176"/>
                  </a:lnTo>
                  <a:lnTo>
                    <a:pt x="620" y="178"/>
                  </a:lnTo>
                  <a:lnTo>
                    <a:pt x="620" y="180"/>
                  </a:lnTo>
                  <a:lnTo>
                    <a:pt x="620" y="182"/>
                  </a:lnTo>
                  <a:lnTo>
                    <a:pt x="622" y="186"/>
                  </a:lnTo>
                  <a:lnTo>
                    <a:pt x="624" y="188"/>
                  </a:lnTo>
                  <a:lnTo>
                    <a:pt x="626" y="192"/>
                  </a:lnTo>
                  <a:lnTo>
                    <a:pt x="628" y="196"/>
                  </a:lnTo>
                  <a:lnTo>
                    <a:pt x="628" y="202"/>
                  </a:lnTo>
                  <a:lnTo>
                    <a:pt x="626" y="202"/>
                  </a:lnTo>
                  <a:lnTo>
                    <a:pt x="626" y="204"/>
                  </a:lnTo>
                  <a:lnTo>
                    <a:pt x="624" y="204"/>
                  </a:lnTo>
                  <a:lnTo>
                    <a:pt x="620" y="206"/>
                  </a:lnTo>
                  <a:lnTo>
                    <a:pt x="612" y="206"/>
                  </a:lnTo>
                  <a:lnTo>
                    <a:pt x="612" y="208"/>
                  </a:lnTo>
                  <a:lnTo>
                    <a:pt x="614" y="210"/>
                  </a:lnTo>
                  <a:lnTo>
                    <a:pt x="614" y="214"/>
                  </a:lnTo>
                  <a:lnTo>
                    <a:pt x="616" y="218"/>
                  </a:lnTo>
                  <a:lnTo>
                    <a:pt x="618" y="226"/>
                  </a:lnTo>
                  <a:lnTo>
                    <a:pt x="620" y="228"/>
                  </a:lnTo>
                  <a:lnTo>
                    <a:pt x="622" y="228"/>
                  </a:lnTo>
                  <a:lnTo>
                    <a:pt x="624" y="230"/>
                  </a:lnTo>
                  <a:lnTo>
                    <a:pt x="624" y="232"/>
                  </a:lnTo>
                  <a:lnTo>
                    <a:pt x="624" y="234"/>
                  </a:lnTo>
                  <a:lnTo>
                    <a:pt x="622" y="234"/>
                  </a:lnTo>
                  <a:lnTo>
                    <a:pt x="618" y="236"/>
                  </a:lnTo>
                  <a:lnTo>
                    <a:pt x="616" y="236"/>
                  </a:lnTo>
                  <a:lnTo>
                    <a:pt x="614" y="236"/>
                  </a:lnTo>
                  <a:lnTo>
                    <a:pt x="612" y="238"/>
                  </a:lnTo>
                  <a:lnTo>
                    <a:pt x="610" y="240"/>
                  </a:lnTo>
                  <a:lnTo>
                    <a:pt x="610" y="246"/>
                  </a:lnTo>
                  <a:lnTo>
                    <a:pt x="606" y="250"/>
                  </a:lnTo>
                  <a:lnTo>
                    <a:pt x="602" y="252"/>
                  </a:lnTo>
                  <a:lnTo>
                    <a:pt x="594" y="260"/>
                  </a:lnTo>
                  <a:lnTo>
                    <a:pt x="582" y="270"/>
                  </a:lnTo>
                  <a:lnTo>
                    <a:pt x="570" y="284"/>
                  </a:lnTo>
                  <a:lnTo>
                    <a:pt x="556" y="296"/>
                  </a:lnTo>
                  <a:lnTo>
                    <a:pt x="554" y="300"/>
                  </a:lnTo>
                  <a:lnTo>
                    <a:pt x="552" y="304"/>
                  </a:lnTo>
                  <a:lnTo>
                    <a:pt x="552" y="308"/>
                  </a:lnTo>
                  <a:lnTo>
                    <a:pt x="550" y="316"/>
                  </a:lnTo>
                  <a:lnTo>
                    <a:pt x="550" y="320"/>
                  </a:lnTo>
                  <a:lnTo>
                    <a:pt x="550" y="324"/>
                  </a:lnTo>
                  <a:lnTo>
                    <a:pt x="552" y="332"/>
                  </a:lnTo>
                  <a:lnTo>
                    <a:pt x="554" y="338"/>
                  </a:lnTo>
                  <a:lnTo>
                    <a:pt x="558" y="346"/>
                  </a:lnTo>
                  <a:lnTo>
                    <a:pt x="560" y="348"/>
                  </a:lnTo>
                  <a:lnTo>
                    <a:pt x="566" y="356"/>
                  </a:lnTo>
                  <a:lnTo>
                    <a:pt x="572" y="368"/>
                  </a:lnTo>
                  <a:lnTo>
                    <a:pt x="574" y="382"/>
                  </a:lnTo>
                  <a:lnTo>
                    <a:pt x="572" y="398"/>
                  </a:lnTo>
                  <a:lnTo>
                    <a:pt x="572" y="400"/>
                  </a:lnTo>
                  <a:lnTo>
                    <a:pt x="570" y="400"/>
                  </a:lnTo>
                  <a:lnTo>
                    <a:pt x="570" y="402"/>
                  </a:lnTo>
                  <a:lnTo>
                    <a:pt x="568" y="404"/>
                  </a:lnTo>
                  <a:lnTo>
                    <a:pt x="566" y="404"/>
                  </a:lnTo>
                  <a:lnTo>
                    <a:pt x="562" y="404"/>
                  </a:lnTo>
                  <a:lnTo>
                    <a:pt x="558" y="400"/>
                  </a:lnTo>
                  <a:lnTo>
                    <a:pt x="554" y="394"/>
                  </a:lnTo>
                  <a:lnTo>
                    <a:pt x="550" y="392"/>
                  </a:lnTo>
                  <a:lnTo>
                    <a:pt x="542" y="384"/>
                  </a:lnTo>
                  <a:lnTo>
                    <a:pt x="532" y="368"/>
                  </a:lnTo>
                  <a:lnTo>
                    <a:pt x="528" y="348"/>
                  </a:lnTo>
                  <a:lnTo>
                    <a:pt x="528" y="346"/>
                  </a:lnTo>
                  <a:lnTo>
                    <a:pt x="528" y="344"/>
                  </a:lnTo>
                  <a:lnTo>
                    <a:pt x="528" y="340"/>
                  </a:lnTo>
                  <a:lnTo>
                    <a:pt x="526" y="336"/>
                  </a:lnTo>
                  <a:lnTo>
                    <a:pt x="524" y="332"/>
                  </a:lnTo>
                  <a:lnTo>
                    <a:pt x="520" y="330"/>
                  </a:lnTo>
                  <a:lnTo>
                    <a:pt x="516" y="326"/>
                  </a:lnTo>
                  <a:lnTo>
                    <a:pt x="510" y="326"/>
                  </a:lnTo>
                  <a:lnTo>
                    <a:pt x="504" y="324"/>
                  </a:lnTo>
                  <a:lnTo>
                    <a:pt x="490" y="324"/>
                  </a:lnTo>
                  <a:lnTo>
                    <a:pt x="472" y="322"/>
                  </a:lnTo>
                  <a:lnTo>
                    <a:pt x="456" y="322"/>
                  </a:lnTo>
                  <a:lnTo>
                    <a:pt x="446" y="324"/>
                  </a:lnTo>
                  <a:lnTo>
                    <a:pt x="444" y="328"/>
                  </a:lnTo>
                  <a:lnTo>
                    <a:pt x="438" y="330"/>
                  </a:lnTo>
                  <a:lnTo>
                    <a:pt x="426" y="332"/>
                  </a:lnTo>
                  <a:lnTo>
                    <a:pt x="406" y="332"/>
                  </a:lnTo>
                  <a:lnTo>
                    <a:pt x="402" y="332"/>
                  </a:lnTo>
                  <a:lnTo>
                    <a:pt x="394" y="332"/>
                  </a:lnTo>
                  <a:lnTo>
                    <a:pt x="382" y="334"/>
                  </a:lnTo>
                  <a:lnTo>
                    <a:pt x="372" y="340"/>
                  </a:lnTo>
                  <a:lnTo>
                    <a:pt x="354" y="348"/>
                  </a:lnTo>
                  <a:lnTo>
                    <a:pt x="342" y="366"/>
                  </a:lnTo>
                  <a:lnTo>
                    <a:pt x="342" y="368"/>
                  </a:lnTo>
                  <a:lnTo>
                    <a:pt x="344" y="370"/>
                  </a:lnTo>
                  <a:lnTo>
                    <a:pt x="344" y="372"/>
                  </a:lnTo>
                  <a:lnTo>
                    <a:pt x="344" y="376"/>
                  </a:lnTo>
                  <a:lnTo>
                    <a:pt x="344" y="378"/>
                  </a:lnTo>
                  <a:lnTo>
                    <a:pt x="344" y="382"/>
                  </a:lnTo>
                  <a:lnTo>
                    <a:pt x="340" y="382"/>
                  </a:lnTo>
                  <a:lnTo>
                    <a:pt x="338" y="382"/>
                  </a:lnTo>
                  <a:lnTo>
                    <a:pt x="330" y="376"/>
                  </a:lnTo>
                  <a:lnTo>
                    <a:pt x="320" y="366"/>
                  </a:lnTo>
                  <a:lnTo>
                    <a:pt x="308" y="350"/>
                  </a:lnTo>
                  <a:lnTo>
                    <a:pt x="306" y="348"/>
                  </a:lnTo>
                  <a:lnTo>
                    <a:pt x="304" y="344"/>
                  </a:lnTo>
                  <a:lnTo>
                    <a:pt x="300" y="342"/>
                  </a:lnTo>
                  <a:lnTo>
                    <a:pt x="296" y="338"/>
                  </a:lnTo>
                  <a:lnTo>
                    <a:pt x="292" y="336"/>
                  </a:lnTo>
                  <a:lnTo>
                    <a:pt x="288" y="336"/>
                  </a:lnTo>
                  <a:lnTo>
                    <a:pt x="286" y="338"/>
                  </a:lnTo>
                  <a:lnTo>
                    <a:pt x="284" y="338"/>
                  </a:lnTo>
                  <a:lnTo>
                    <a:pt x="282" y="340"/>
                  </a:lnTo>
                  <a:lnTo>
                    <a:pt x="278" y="340"/>
                  </a:lnTo>
                  <a:lnTo>
                    <a:pt x="272" y="340"/>
                  </a:lnTo>
                  <a:lnTo>
                    <a:pt x="266" y="336"/>
                  </a:lnTo>
                  <a:lnTo>
                    <a:pt x="262" y="334"/>
                  </a:lnTo>
                  <a:lnTo>
                    <a:pt x="254" y="328"/>
                  </a:lnTo>
                  <a:lnTo>
                    <a:pt x="246" y="316"/>
                  </a:lnTo>
                  <a:lnTo>
                    <a:pt x="242" y="300"/>
                  </a:lnTo>
                  <a:lnTo>
                    <a:pt x="240" y="298"/>
                  </a:lnTo>
                  <a:lnTo>
                    <a:pt x="238" y="298"/>
                  </a:lnTo>
                  <a:lnTo>
                    <a:pt x="234" y="296"/>
                  </a:lnTo>
                  <a:lnTo>
                    <a:pt x="228" y="296"/>
                  </a:lnTo>
                  <a:lnTo>
                    <a:pt x="224" y="296"/>
                  </a:lnTo>
                  <a:lnTo>
                    <a:pt x="218" y="296"/>
                  </a:lnTo>
                  <a:lnTo>
                    <a:pt x="214" y="300"/>
                  </a:lnTo>
                  <a:lnTo>
                    <a:pt x="210" y="302"/>
                  </a:lnTo>
                  <a:lnTo>
                    <a:pt x="198" y="306"/>
                  </a:lnTo>
                  <a:lnTo>
                    <a:pt x="180" y="306"/>
                  </a:lnTo>
                  <a:lnTo>
                    <a:pt x="176" y="306"/>
                  </a:lnTo>
                  <a:lnTo>
                    <a:pt x="166" y="304"/>
                  </a:lnTo>
                  <a:lnTo>
                    <a:pt x="152" y="300"/>
                  </a:lnTo>
                  <a:lnTo>
                    <a:pt x="140" y="296"/>
                  </a:lnTo>
                  <a:lnTo>
                    <a:pt x="130" y="290"/>
                  </a:lnTo>
                  <a:lnTo>
                    <a:pt x="128" y="288"/>
                  </a:lnTo>
                  <a:lnTo>
                    <a:pt x="124" y="286"/>
                  </a:lnTo>
                  <a:lnTo>
                    <a:pt x="112" y="288"/>
                  </a:lnTo>
                  <a:lnTo>
                    <a:pt x="98" y="296"/>
                  </a:lnTo>
                  <a:lnTo>
                    <a:pt x="96" y="294"/>
                  </a:lnTo>
                  <a:lnTo>
                    <a:pt x="96" y="292"/>
                  </a:lnTo>
                  <a:lnTo>
                    <a:pt x="94" y="288"/>
                  </a:lnTo>
                  <a:lnTo>
                    <a:pt x="90" y="282"/>
                  </a:lnTo>
                  <a:lnTo>
                    <a:pt x="88" y="276"/>
                  </a:lnTo>
                  <a:lnTo>
                    <a:pt x="84" y="272"/>
                  </a:lnTo>
                  <a:lnTo>
                    <a:pt x="80" y="268"/>
                  </a:lnTo>
                  <a:lnTo>
                    <a:pt x="74" y="266"/>
                  </a:lnTo>
                  <a:lnTo>
                    <a:pt x="70" y="264"/>
                  </a:lnTo>
                  <a:lnTo>
                    <a:pt x="66" y="262"/>
                  </a:lnTo>
                  <a:lnTo>
                    <a:pt x="60" y="258"/>
                  </a:lnTo>
                  <a:lnTo>
                    <a:pt x="52" y="252"/>
                  </a:lnTo>
                  <a:lnTo>
                    <a:pt x="46" y="242"/>
                  </a:lnTo>
                  <a:lnTo>
                    <a:pt x="42" y="240"/>
                  </a:lnTo>
                  <a:lnTo>
                    <a:pt x="36" y="230"/>
                  </a:lnTo>
                  <a:lnTo>
                    <a:pt x="26" y="216"/>
                  </a:lnTo>
                  <a:lnTo>
                    <a:pt x="16" y="200"/>
                  </a:lnTo>
                  <a:lnTo>
                    <a:pt x="8" y="180"/>
                  </a:lnTo>
                  <a:lnTo>
                    <a:pt x="2" y="156"/>
                  </a:lnTo>
                  <a:lnTo>
                    <a:pt x="2" y="152"/>
                  </a:lnTo>
                  <a:lnTo>
                    <a:pt x="0" y="140"/>
                  </a:lnTo>
                  <a:lnTo>
                    <a:pt x="0" y="124"/>
                  </a:lnTo>
                  <a:lnTo>
                    <a:pt x="0" y="110"/>
                  </a:lnTo>
                  <a:lnTo>
                    <a:pt x="4" y="104"/>
                  </a:lnTo>
                  <a:lnTo>
                    <a:pt x="6" y="102"/>
                  </a:lnTo>
                  <a:lnTo>
                    <a:pt x="8" y="100"/>
                  </a:lnTo>
                  <a:lnTo>
                    <a:pt x="10" y="96"/>
                  </a:lnTo>
                  <a:lnTo>
                    <a:pt x="10" y="92"/>
                  </a:lnTo>
                  <a:lnTo>
                    <a:pt x="10" y="86"/>
                  </a:lnTo>
                  <a:lnTo>
                    <a:pt x="8" y="80"/>
                  </a:lnTo>
                  <a:lnTo>
                    <a:pt x="8" y="76"/>
                  </a:lnTo>
                  <a:lnTo>
                    <a:pt x="6" y="62"/>
                  </a:lnTo>
                  <a:lnTo>
                    <a:pt x="6" y="46"/>
                  </a:lnTo>
                  <a:lnTo>
                    <a:pt x="4" y="30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18" y="14"/>
                  </a:lnTo>
                  <a:lnTo>
                    <a:pt x="18" y="0"/>
                  </a:lnTo>
                  <a:lnTo>
                    <a:pt x="380" y="0"/>
                  </a:lnTo>
                  <a:lnTo>
                    <a:pt x="392" y="10"/>
                  </a:lnTo>
                  <a:lnTo>
                    <a:pt x="416" y="12"/>
                  </a:lnTo>
                  <a:lnTo>
                    <a:pt x="418" y="16"/>
                  </a:lnTo>
                  <a:lnTo>
                    <a:pt x="422" y="18"/>
                  </a:lnTo>
                  <a:lnTo>
                    <a:pt x="426" y="20"/>
                  </a:lnTo>
                  <a:lnTo>
                    <a:pt x="430" y="20"/>
                  </a:lnTo>
                  <a:lnTo>
                    <a:pt x="432" y="20"/>
                  </a:lnTo>
                  <a:lnTo>
                    <a:pt x="434" y="20"/>
                  </a:lnTo>
                  <a:lnTo>
                    <a:pt x="432" y="22"/>
                  </a:lnTo>
                  <a:lnTo>
                    <a:pt x="432" y="24"/>
                  </a:lnTo>
                  <a:lnTo>
                    <a:pt x="428" y="28"/>
                  </a:lnTo>
                  <a:lnTo>
                    <a:pt x="424" y="32"/>
                  </a:lnTo>
                  <a:lnTo>
                    <a:pt x="422" y="34"/>
                  </a:lnTo>
                  <a:lnTo>
                    <a:pt x="420" y="36"/>
                  </a:lnTo>
                  <a:lnTo>
                    <a:pt x="416" y="38"/>
                  </a:lnTo>
                  <a:lnTo>
                    <a:pt x="416" y="40"/>
                  </a:lnTo>
                  <a:lnTo>
                    <a:pt x="416" y="42"/>
                  </a:lnTo>
                  <a:lnTo>
                    <a:pt x="418" y="42"/>
                  </a:lnTo>
                  <a:lnTo>
                    <a:pt x="422" y="44"/>
                  </a:lnTo>
                  <a:lnTo>
                    <a:pt x="428" y="44"/>
                  </a:lnTo>
                  <a:lnTo>
                    <a:pt x="432" y="44"/>
                  </a:lnTo>
                  <a:lnTo>
                    <a:pt x="442" y="44"/>
                  </a:lnTo>
                  <a:lnTo>
                    <a:pt x="454" y="42"/>
                  </a:lnTo>
                  <a:lnTo>
                    <a:pt x="464" y="38"/>
                  </a:lnTo>
                  <a:lnTo>
                    <a:pt x="466" y="40"/>
                  </a:lnTo>
                  <a:lnTo>
                    <a:pt x="468" y="40"/>
                  </a:lnTo>
                  <a:lnTo>
                    <a:pt x="470" y="42"/>
                  </a:lnTo>
                  <a:lnTo>
                    <a:pt x="476" y="42"/>
                  </a:lnTo>
                  <a:lnTo>
                    <a:pt x="484" y="42"/>
                  </a:lnTo>
                  <a:lnTo>
                    <a:pt x="486" y="42"/>
                  </a:lnTo>
                  <a:lnTo>
                    <a:pt x="490" y="40"/>
                  </a:lnTo>
                  <a:lnTo>
                    <a:pt x="492" y="40"/>
                  </a:lnTo>
                  <a:lnTo>
                    <a:pt x="496" y="40"/>
                  </a:lnTo>
                  <a:lnTo>
                    <a:pt x="500" y="42"/>
                  </a:lnTo>
                  <a:lnTo>
                    <a:pt x="502" y="44"/>
                  </a:lnTo>
                  <a:lnTo>
                    <a:pt x="502" y="46"/>
                  </a:lnTo>
                  <a:lnTo>
                    <a:pt x="502" y="48"/>
                  </a:lnTo>
                  <a:lnTo>
                    <a:pt x="502" y="50"/>
                  </a:lnTo>
                  <a:lnTo>
                    <a:pt x="502" y="52"/>
                  </a:lnTo>
                  <a:lnTo>
                    <a:pt x="498" y="56"/>
                  </a:lnTo>
                  <a:lnTo>
                    <a:pt x="496" y="58"/>
                  </a:lnTo>
                  <a:lnTo>
                    <a:pt x="490" y="60"/>
                  </a:lnTo>
                  <a:lnTo>
                    <a:pt x="490" y="58"/>
                  </a:lnTo>
                  <a:lnTo>
                    <a:pt x="488" y="58"/>
                  </a:lnTo>
                  <a:lnTo>
                    <a:pt x="484" y="58"/>
                  </a:lnTo>
                  <a:lnTo>
                    <a:pt x="482" y="58"/>
                  </a:lnTo>
                  <a:lnTo>
                    <a:pt x="478" y="58"/>
                  </a:lnTo>
                  <a:lnTo>
                    <a:pt x="476" y="62"/>
                  </a:lnTo>
                  <a:lnTo>
                    <a:pt x="472" y="66"/>
                  </a:lnTo>
                  <a:lnTo>
                    <a:pt x="470" y="72"/>
                  </a:lnTo>
                  <a:lnTo>
                    <a:pt x="472" y="72"/>
                  </a:lnTo>
                  <a:lnTo>
                    <a:pt x="474" y="74"/>
                  </a:lnTo>
                  <a:lnTo>
                    <a:pt x="476" y="76"/>
                  </a:lnTo>
                  <a:lnTo>
                    <a:pt x="476" y="80"/>
                  </a:lnTo>
                  <a:lnTo>
                    <a:pt x="476" y="84"/>
                  </a:lnTo>
                  <a:lnTo>
                    <a:pt x="474" y="90"/>
                  </a:lnTo>
                  <a:lnTo>
                    <a:pt x="472" y="92"/>
                  </a:lnTo>
                  <a:lnTo>
                    <a:pt x="470" y="102"/>
                  </a:lnTo>
                  <a:lnTo>
                    <a:pt x="468" y="114"/>
                  </a:lnTo>
                  <a:lnTo>
                    <a:pt x="468" y="126"/>
                  </a:lnTo>
                  <a:lnTo>
                    <a:pt x="472" y="134"/>
                  </a:lnTo>
                  <a:lnTo>
                    <a:pt x="474" y="134"/>
                  </a:lnTo>
                  <a:lnTo>
                    <a:pt x="478" y="132"/>
                  </a:lnTo>
                  <a:lnTo>
                    <a:pt x="480" y="130"/>
                  </a:lnTo>
                  <a:lnTo>
                    <a:pt x="484" y="126"/>
                  </a:lnTo>
                  <a:lnTo>
                    <a:pt x="486" y="122"/>
                  </a:lnTo>
                  <a:lnTo>
                    <a:pt x="488" y="116"/>
                  </a:lnTo>
                  <a:lnTo>
                    <a:pt x="490" y="108"/>
                  </a:lnTo>
                  <a:lnTo>
                    <a:pt x="494" y="82"/>
                  </a:lnTo>
                  <a:lnTo>
                    <a:pt x="500" y="78"/>
                  </a:lnTo>
                  <a:lnTo>
                    <a:pt x="500" y="74"/>
                  </a:lnTo>
                  <a:lnTo>
                    <a:pt x="500" y="72"/>
                  </a:lnTo>
                  <a:lnTo>
                    <a:pt x="502" y="68"/>
                  </a:lnTo>
                  <a:lnTo>
                    <a:pt x="504" y="64"/>
                  </a:lnTo>
                  <a:lnTo>
                    <a:pt x="506" y="62"/>
                  </a:lnTo>
                  <a:lnTo>
                    <a:pt x="508" y="62"/>
                  </a:lnTo>
                  <a:lnTo>
                    <a:pt x="510" y="62"/>
                  </a:lnTo>
                  <a:lnTo>
                    <a:pt x="514" y="62"/>
                  </a:lnTo>
                  <a:lnTo>
                    <a:pt x="516" y="64"/>
                  </a:lnTo>
                  <a:lnTo>
                    <a:pt x="520" y="64"/>
                  </a:lnTo>
                  <a:lnTo>
                    <a:pt x="522" y="68"/>
                  </a:lnTo>
                  <a:lnTo>
                    <a:pt x="524" y="72"/>
                  </a:lnTo>
                  <a:lnTo>
                    <a:pt x="524" y="76"/>
                  </a:lnTo>
                  <a:lnTo>
                    <a:pt x="520" y="86"/>
                  </a:lnTo>
                  <a:lnTo>
                    <a:pt x="520" y="88"/>
                  </a:lnTo>
                  <a:lnTo>
                    <a:pt x="518" y="90"/>
                  </a:lnTo>
                  <a:lnTo>
                    <a:pt x="518" y="92"/>
                  </a:lnTo>
                  <a:lnTo>
                    <a:pt x="520" y="92"/>
                  </a:lnTo>
                  <a:lnTo>
                    <a:pt x="524" y="92"/>
                  </a:lnTo>
                  <a:lnTo>
                    <a:pt x="526" y="90"/>
                  </a:lnTo>
                  <a:lnTo>
                    <a:pt x="528" y="88"/>
                  </a:lnTo>
                  <a:lnTo>
                    <a:pt x="528" y="90"/>
                  </a:lnTo>
                  <a:lnTo>
                    <a:pt x="530" y="92"/>
                  </a:lnTo>
                  <a:lnTo>
                    <a:pt x="534" y="96"/>
                  </a:lnTo>
                  <a:lnTo>
                    <a:pt x="536" y="100"/>
                  </a:lnTo>
                  <a:lnTo>
                    <a:pt x="536" y="104"/>
                  </a:lnTo>
                  <a:lnTo>
                    <a:pt x="536" y="108"/>
                  </a:lnTo>
                  <a:lnTo>
                    <a:pt x="536" y="114"/>
                  </a:lnTo>
                  <a:lnTo>
                    <a:pt x="536" y="118"/>
                  </a:lnTo>
                  <a:lnTo>
                    <a:pt x="536" y="120"/>
                  </a:lnTo>
                  <a:lnTo>
                    <a:pt x="534" y="122"/>
                  </a:lnTo>
                  <a:lnTo>
                    <a:pt x="534" y="124"/>
                  </a:lnTo>
                  <a:lnTo>
                    <a:pt x="534" y="126"/>
                  </a:lnTo>
                  <a:lnTo>
                    <a:pt x="536" y="126"/>
                  </a:lnTo>
                  <a:lnTo>
                    <a:pt x="536" y="128"/>
                  </a:lnTo>
                  <a:lnTo>
                    <a:pt x="540" y="128"/>
                  </a:lnTo>
                  <a:lnTo>
                    <a:pt x="546" y="128"/>
                  </a:lnTo>
                  <a:lnTo>
                    <a:pt x="554" y="128"/>
                  </a:lnTo>
                  <a:lnTo>
                    <a:pt x="560" y="128"/>
                  </a:lnTo>
                  <a:lnTo>
                    <a:pt x="568" y="126"/>
                  </a:lnTo>
                  <a:lnTo>
                    <a:pt x="572" y="124"/>
                  </a:lnTo>
                  <a:lnTo>
                    <a:pt x="576" y="122"/>
                  </a:lnTo>
                  <a:lnTo>
                    <a:pt x="582" y="118"/>
                  </a:lnTo>
                  <a:lnTo>
                    <a:pt x="586" y="114"/>
                  </a:lnTo>
                  <a:lnTo>
                    <a:pt x="590" y="110"/>
                  </a:lnTo>
                  <a:lnTo>
                    <a:pt x="592" y="106"/>
                  </a:lnTo>
                  <a:lnTo>
                    <a:pt x="594" y="104"/>
                  </a:lnTo>
                  <a:lnTo>
                    <a:pt x="592" y="102"/>
                  </a:lnTo>
                  <a:lnTo>
                    <a:pt x="592" y="98"/>
                  </a:lnTo>
                  <a:lnTo>
                    <a:pt x="594" y="96"/>
                  </a:lnTo>
                  <a:lnTo>
                    <a:pt x="596" y="94"/>
                  </a:lnTo>
                  <a:lnTo>
                    <a:pt x="600" y="92"/>
                  </a:lnTo>
                  <a:lnTo>
                    <a:pt x="606" y="90"/>
                  </a:lnTo>
                  <a:lnTo>
                    <a:pt x="614" y="90"/>
                  </a:lnTo>
                  <a:lnTo>
                    <a:pt x="620" y="90"/>
                  </a:lnTo>
                  <a:lnTo>
                    <a:pt x="626" y="88"/>
                  </a:lnTo>
                  <a:lnTo>
                    <a:pt x="630" y="86"/>
                  </a:lnTo>
                  <a:lnTo>
                    <a:pt x="634" y="82"/>
                  </a:lnTo>
                  <a:lnTo>
                    <a:pt x="638" y="78"/>
                  </a:lnTo>
                  <a:lnTo>
                    <a:pt x="640" y="76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41" name="Freeform 375"/>
            <p:cNvSpPr>
              <a:spLocks/>
            </p:cNvSpPr>
            <p:nvPr/>
          </p:nvSpPr>
          <p:spPr bwMode="gray">
            <a:xfrm>
              <a:off x="5012" y="2016"/>
              <a:ext cx="136" cy="98"/>
            </a:xfrm>
            <a:custGeom>
              <a:avLst/>
              <a:gdLst>
                <a:gd name="T0" fmla="*/ 0 w 136"/>
                <a:gd name="T1" fmla="*/ 32 h 98"/>
                <a:gd name="T2" fmla="*/ 22 w 136"/>
                <a:gd name="T3" fmla="*/ 48 h 98"/>
                <a:gd name="T4" fmla="*/ 6 w 136"/>
                <a:gd name="T5" fmla="*/ 54 h 98"/>
                <a:gd name="T6" fmla="*/ 2 w 136"/>
                <a:gd name="T7" fmla="*/ 54 h 98"/>
                <a:gd name="T8" fmla="*/ 0 w 136"/>
                <a:gd name="T9" fmla="*/ 58 h 98"/>
                <a:gd name="T10" fmla="*/ 2 w 136"/>
                <a:gd name="T11" fmla="*/ 64 h 98"/>
                <a:gd name="T12" fmla="*/ 20 w 136"/>
                <a:gd name="T13" fmla="*/ 68 h 98"/>
                <a:gd name="T14" fmla="*/ 56 w 136"/>
                <a:gd name="T15" fmla="*/ 98 h 98"/>
                <a:gd name="T16" fmla="*/ 60 w 136"/>
                <a:gd name="T17" fmla="*/ 96 h 98"/>
                <a:gd name="T18" fmla="*/ 70 w 136"/>
                <a:gd name="T19" fmla="*/ 92 h 98"/>
                <a:gd name="T20" fmla="*/ 76 w 136"/>
                <a:gd name="T21" fmla="*/ 88 h 98"/>
                <a:gd name="T22" fmla="*/ 86 w 136"/>
                <a:gd name="T23" fmla="*/ 86 h 98"/>
                <a:gd name="T24" fmla="*/ 94 w 136"/>
                <a:gd name="T25" fmla="*/ 88 h 98"/>
                <a:gd name="T26" fmla="*/ 100 w 136"/>
                <a:gd name="T27" fmla="*/ 86 h 98"/>
                <a:gd name="T28" fmla="*/ 122 w 136"/>
                <a:gd name="T29" fmla="*/ 72 h 98"/>
                <a:gd name="T30" fmla="*/ 136 w 136"/>
                <a:gd name="T31" fmla="*/ 44 h 98"/>
                <a:gd name="T32" fmla="*/ 134 w 136"/>
                <a:gd name="T33" fmla="*/ 40 h 98"/>
                <a:gd name="T34" fmla="*/ 130 w 136"/>
                <a:gd name="T35" fmla="*/ 32 h 98"/>
                <a:gd name="T36" fmla="*/ 124 w 136"/>
                <a:gd name="T37" fmla="*/ 24 h 98"/>
                <a:gd name="T38" fmla="*/ 118 w 136"/>
                <a:gd name="T39" fmla="*/ 22 h 98"/>
                <a:gd name="T40" fmla="*/ 118 w 136"/>
                <a:gd name="T41" fmla="*/ 20 h 98"/>
                <a:gd name="T42" fmla="*/ 118 w 136"/>
                <a:gd name="T43" fmla="*/ 16 h 98"/>
                <a:gd name="T44" fmla="*/ 114 w 136"/>
                <a:gd name="T45" fmla="*/ 10 h 98"/>
                <a:gd name="T46" fmla="*/ 106 w 136"/>
                <a:gd name="T47" fmla="*/ 8 h 98"/>
                <a:gd name="T48" fmla="*/ 102 w 136"/>
                <a:gd name="T49" fmla="*/ 10 h 98"/>
                <a:gd name="T50" fmla="*/ 94 w 136"/>
                <a:gd name="T51" fmla="*/ 14 h 98"/>
                <a:gd name="T52" fmla="*/ 86 w 136"/>
                <a:gd name="T53" fmla="*/ 18 h 98"/>
                <a:gd name="T54" fmla="*/ 82 w 136"/>
                <a:gd name="T55" fmla="*/ 22 h 98"/>
                <a:gd name="T56" fmla="*/ 76 w 136"/>
                <a:gd name="T57" fmla="*/ 20 h 98"/>
                <a:gd name="T58" fmla="*/ 70 w 136"/>
                <a:gd name="T59" fmla="*/ 16 h 98"/>
                <a:gd name="T60" fmla="*/ 68 w 136"/>
                <a:gd name="T61" fmla="*/ 12 h 98"/>
                <a:gd name="T62" fmla="*/ 60 w 136"/>
                <a:gd name="T63" fmla="*/ 6 h 98"/>
                <a:gd name="T64" fmla="*/ 50 w 136"/>
                <a:gd name="T65" fmla="*/ 8 h 98"/>
                <a:gd name="T66" fmla="*/ 44 w 136"/>
                <a:gd name="T67" fmla="*/ 16 h 98"/>
                <a:gd name="T68" fmla="*/ 44 w 136"/>
                <a:gd name="T69" fmla="*/ 24 h 98"/>
                <a:gd name="T70" fmla="*/ 44 w 136"/>
                <a:gd name="T71" fmla="*/ 28 h 98"/>
                <a:gd name="T72" fmla="*/ 40 w 136"/>
                <a:gd name="T73" fmla="*/ 28 h 98"/>
                <a:gd name="T74" fmla="*/ 34 w 136"/>
                <a:gd name="T75" fmla="*/ 22 h 98"/>
                <a:gd name="T76" fmla="*/ 32 w 136"/>
                <a:gd name="T77" fmla="*/ 16 h 98"/>
                <a:gd name="T78" fmla="*/ 26 w 136"/>
                <a:gd name="T79" fmla="*/ 8 h 98"/>
                <a:gd name="T80" fmla="*/ 18 w 136"/>
                <a:gd name="T81" fmla="*/ 0 h 98"/>
                <a:gd name="T82" fmla="*/ 14 w 136"/>
                <a:gd name="T83" fmla="*/ 0 h 9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36"/>
                <a:gd name="T127" fmla="*/ 0 h 98"/>
                <a:gd name="T128" fmla="*/ 136 w 136"/>
                <a:gd name="T129" fmla="*/ 98 h 9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36" h="98">
                  <a:moveTo>
                    <a:pt x="12" y="4"/>
                  </a:moveTo>
                  <a:lnTo>
                    <a:pt x="0" y="32"/>
                  </a:lnTo>
                  <a:lnTo>
                    <a:pt x="16" y="36"/>
                  </a:lnTo>
                  <a:lnTo>
                    <a:pt x="22" y="48"/>
                  </a:lnTo>
                  <a:lnTo>
                    <a:pt x="6" y="54"/>
                  </a:lnTo>
                  <a:lnTo>
                    <a:pt x="4" y="54"/>
                  </a:lnTo>
                  <a:lnTo>
                    <a:pt x="2" y="54"/>
                  </a:lnTo>
                  <a:lnTo>
                    <a:pt x="2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2" y="64"/>
                  </a:lnTo>
                  <a:lnTo>
                    <a:pt x="6" y="68"/>
                  </a:lnTo>
                  <a:lnTo>
                    <a:pt x="20" y="68"/>
                  </a:lnTo>
                  <a:lnTo>
                    <a:pt x="38" y="86"/>
                  </a:lnTo>
                  <a:lnTo>
                    <a:pt x="56" y="98"/>
                  </a:lnTo>
                  <a:lnTo>
                    <a:pt x="58" y="98"/>
                  </a:lnTo>
                  <a:lnTo>
                    <a:pt x="60" y="96"/>
                  </a:lnTo>
                  <a:lnTo>
                    <a:pt x="66" y="94"/>
                  </a:lnTo>
                  <a:lnTo>
                    <a:pt x="70" y="92"/>
                  </a:lnTo>
                  <a:lnTo>
                    <a:pt x="74" y="90"/>
                  </a:lnTo>
                  <a:lnTo>
                    <a:pt x="76" y="88"/>
                  </a:lnTo>
                  <a:lnTo>
                    <a:pt x="82" y="86"/>
                  </a:lnTo>
                  <a:lnTo>
                    <a:pt x="86" y="86"/>
                  </a:lnTo>
                  <a:lnTo>
                    <a:pt x="90" y="86"/>
                  </a:lnTo>
                  <a:lnTo>
                    <a:pt x="94" y="88"/>
                  </a:lnTo>
                  <a:lnTo>
                    <a:pt x="96" y="88"/>
                  </a:lnTo>
                  <a:lnTo>
                    <a:pt x="100" y="86"/>
                  </a:lnTo>
                  <a:lnTo>
                    <a:pt x="110" y="80"/>
                  </a:lnTo>
                  <a:lnTo>
                    <a:pt x="122" y="72"/>
                  </a:lnTo>
                  <a:lnTo>
                    <a:pt x="132" y="58"/>
                  </a:lnTo>
                  <a:lnTo>
                    <a:pt x="136" y="44"/>
                  </a:lnTo>
                  <a:lnTo>
                    <a:pt x="136" y="42"/>
                  </a:lnTo>
                  <a:lnTo>
                    <a:pt x="134" y="40"/>
                  </a:lnTo>
                  <a:lnTo>
                    <a:pt x="132" y="36"/>
                  </a:lnTo>
                  <a:lnTo>
                    <a:pt x="130" y="32"/>
                  </a:lnTo>
                  <a:lnTo>
                    <a:pt x="126" y="28"/>
                  </a:lnTo>
                  <a:lnTo>
                    <a:pt x="124" y="24"/>
                  </a:lnTo>
                  <a:lnTo>
                    <a:pt x="120" y="22"/>
                  </a:lnTo>
                  <a:lnTo>
                    <a:pt x="118" y="22"/>
                  </a:lnTo>
                  <a:lnTo>
                    <a:pt x="118" y="20"/>
                  </a:lnTo>
                  <a:lnTo>
                    <a:pt x="118" y="18"/>
                  </a:lnTo>
                  <a:lnTo>
                    <a:pt x="118" y="16"/>
                  </a:lnTo>
                  <a:lnTo>
                    <a:pt x="118" y="12"/>
                  </a:lnTo>
                  <a:lnTo>
                    <a:pt x="114" y="10"/>
                  </a:lnTo>
                  <a:lnTo>
                    <a:pt x="112" y="10"/>
                  </a:lnTo>
                  <a:lnTo>
                    <a:pt x="106" y="8"/>
                  </a:lnTo>
                  <a:lnTo>
                    <a:pt x="104" y="10"/>
                  </a:lnTo>
                  <a:lnTo>
                    <a:pt x="102" y="10"/>
                  </a:lnTo>
                  <a:lnTo>
                    <a:pt x="98" y="12"/>
                  </a:lnTo>
                  <a:lnTo>
                    <a:pt x="94" y="14"/>
                  </a:lnTo>
                  <a:lnTo>
                    <a:pt x="90" y="16"/>
                  </a:lnTo>
                  <a:lnTo>
                    <a:pt x="86" y="18"/>
                  </a:lnTo>
                  <a:lnTo>
                    <a:pt x="84" y="20"/>
                  </a:lnTo>
                  <a:lnTo>
                    <a:pt x="82" y="22"/>
                  </a:lnTo>
                  <a:lnTo>
                    <a:pt x="78" y="22"/>
                  </a:lnTo>
                  <a:lnTo>
                    <a:pt x="76" y="20"/>
                  </a:lnTo>
                  <a:lnTo>
                    <a:pt x="72" y="18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8" y="12"/>
                  </a:lnTo>
                  <a:lnTo>
                    <a:pt x="64" y="8"/>
                  </a:lnTo>
                  <a:lnTo>
                    <a:pt x="60" y="6"/>
                  </a:lnTo>
                  <a:lnTo>
                    <a:pt x="56" y="6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4" y="16"/>
                  </a:lnTo>
                  <a:lnTo>
                    <a:pt x="44" y="20"/>
                  </a:lnTo>
                  <a:lnTo>
                    <a:pt x="44" y="24"/>
                  </a:lnTo>
                  <a:lnTo>
                    <a:pt x="44" y="26"/>
                  </a:lnTo>
                  <a:lnTo>
                    <a:pt x="44" y="28"/>
                  </a:lnTo>
                  <a:lnTo>
                    <a:pt x="42" y="28"/>
                  </a:lnTo>
                  <a:lnTo>
                    <a:pt x="40" y="28"/>
                  </a:lnTo>
                  <a:lnTo>
                    <a:pt x="38" y="24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2" y="16"/>
                  </a:lnTo>
                  <a:lnTo>
                    <a:pt x="28" y="12"/>
                  </a:lnTo>
                  <a:lnTo>
                    <a:pt x="26" y="8"/>
                  </a:lnTo>
                  <a:lnTo>
                    <a:pt x="22" y="4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4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8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ru-RU" sz="4000" dirty="0" smtClean="0">
                <a:solidFill>
                  <a:srgbClr val="000000"/>
                </a:solidFill>
                <a:effectLst/>
              </a:rPr>
              <a:t>МИР</a:t>
            </a:r>
            <a:endParaRPr lang="en-US" dirty="0">
              <a:solidFill>
                <a:srgbClr val="00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089025" y="1793875"/>
            <a:ext cx="7192963" cy="4349750"/>
            <a:chOff x="617" y="1370"/>
            <a:chExt cx="4531" cy="2740"/>
          </a:xfrm>
        </p:grpSpPr>
        <p:sp>
          <p:nvSpPr>
            <p:cNvPr id="24766" name="Freeform 5"/>
            <p:cNvSpPr>
              <a:spLocks/>
            </p:cNvSpPr>
            <p:nvPr/>
          </p:nvSpPr>
          <p:spPr bwMode="gray">
            <a:xfrm>
              <a:off x="1599" y="1634"/>
              <a:ext cx="84" cy="186"/>
            </a:xfrm>
            <a:custGeom>
              <a:avLst/>
              <a:gdLst>
                <a:gd name="T0" fmla="*/ 76 w 84"/>
                <a:gd name="T1" fmla="*/ 8 h 186"/>
                <a:gd name="T2" fmla="*/ 74 w 84"/>
                <a:gd name="T3" fmla="*/ 4 h 186"/>
                <a:gd name="T4" fmla="*/ 74 w 84"/>
                <a:gd name="T5" fmla="*/ 0 h 186"/>
                <a:gd name="T6" fmla="*/ 70 w 84"/>
                <a:gd name="T7" fmla="*/ 0 h 186"/>
                <a:gd name="T8" fmla="*/ 64 w 84"/>
                <a:gd name="T9" fmla="*/ 8 h 186"/>
                <a:gd name="T10" fmla="*/ 50 w 84"/>
                <a:gd name="T11" fmla="*/ 22 h 186"/>
                <a:gd name="T12" fmla="*/ 38 w 84"/>
                <a:gd name="T13" fmla="*/ 30 h 186"/>
                <a:gd name="T14" fmla="*/ 34 w 84"/>
                <a:gd name="T15" fmla="*/ 32 h 186"/>
                <a:gd name="T16" fmla="*/ 2 w 84"/>
                <a:gd name="T17" fmla="*/ 116 h 186"/>
                <a:gd name="T18" fmla="*/ 0 w 84"/>
                <a:gd name="T19" fmla="*/ 148 h 186"/>
                <a:gd name="T20" fmla="*/ 2 w 84"/>
                <a:gd name="T21" fmla="*/ 148 h 186"/>
                <a:gd name="T22" fmla="*/ 6 w 84"/>
                <a:gd name="T23" fmla="*/ 150 h 186"/>
                <a:gd name="T24" fmla="*/ 4 w 84"/>
                <a:gd name="T25" fmla="*/ 158 h 186"/>
                <a:gd name="T26" fmla="*/ 4 w 84"/>
                <a:gd name="T27" fmla="*/ 168 h 186"/>
                <a:gd name="T28" fmla="*/ 6 w 84"/>
                <a:gd name="T29" fmla="*/ 176 h 186"/>
                <a:gd name="T30" fmla="*/ 14 w 84"/>
                <a:gd name="T31" fmla="*/ 178 h 186"/>
                <a:gd name="T32" fmla="*/ 24 w 84"/>
                <a:gd name="T33" fmla="*/ 180 h 186"/>
                <a:gd name="T34" fmla="*/ 28 w 84"/>
                <a:gd name="T35" fmla="*/ 184 h 186"/>
                <a:gd name="T36" fmla="*/ 40 w 84"/>
                <a:gd name="T37" fmla="*/ 186 h 186"/>
                <a:gd name="T38" fmla="*/ 44 w 84"/>
                <a:gd name="T39" fmla="*/ 184 h 186"/>
                <a:gd name="T40" fmla="*/ 48 w 84"/>
                <a:gd name="T41" fmla="*/ 180 h 186"/>
                <a:gd name="T42" fmla="*/ 48 w 84"/>
                <a:gd name="T43" fmla="*/ 174 h 186"/>
                <a:gd name="T44" fmla="*/ 44 w 84"/>
                <a:gd name="T45" fmla="*/ 170 h 186"/>
                <a:gd name="T46" fmla="*/ 40 w 84"/>
                <a:gd name="T47" fmla="*/ 170 h 186"/>
                <a:gd name="T48" fmla="*/ 30 w 84"/>
                <a:gd name="T49" fmla="*/ 154 h 186"/>
                <a:gd name="T50" fmla="*/ 26 w 84"/>
                <a:gd name="T51" fmla="*/ 128 h 186"/>
                <a:gd name="T52" fmla="*/ 34 w 84"/>
                <a:gd name="T53" fmla="*/ 100 h 186"/>
                <a:gd name="T54" fmla="*/ 32 w 84"/>
                <a:gd name="T55" fmla="*/ 96 h 186"/>
                <a:gd name="T56" fmla="*/ 34 w 84"/>
                <a:gd name="T57" fmla="*/ 86 h 186"/>
                <a:gd name="T58" fmla="*/ 40 w 84"/>
                <a:gd name="T59" fmla="*/ 76 h 186"/>
                <a:gd name="T60" fmla="*/ 56 w 84"/>
                <a:gd name="T61" fmla="*/ 50 h 186"/>
                <a:gd name="T62" fmla="*/ 84 w 84"/>
                <a:gd name="T63" fmla="*/ 22 h 18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84"/>
                <a:gd name="T97" fmla="*/ 0 h 186"/>
                <a:gd name="T98" fmla="*/ 84 w 84"/>
                <a:gd name="T99" fmla="*/ 186 h 18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84" h="186">
                  <a:moveTo>
                    <a:pt x="76" y="8"/>
                  </a:moveTo>
                  <a:lnTo>
                    <a:pt x="76" y="8"/>
                  </a:lnTo>
                  <a:lnTo>
                    <a:pt x="76" y="6"/>
                  </a:lnTo>
                  <a:lnTo>
                    <a:pt x="74" y="4"/>
                  </a:lnTo>
                  <a:lnTo>
                    <a:pt x="74" y="2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6" y="2"/>
                  </a:lnTo>
                  <a:lnTo>
                    <a:pt x="64" y="8"/>
                  </a:lnTo>
                  <a:lnTo>
                    <a:pt x="56" y="16"/>
                  </a:lnTo>
                  <a:lnTo>
                    <a:pt x="50" y="22"/>
                  </a:lnTo>
                  <a:lnTo>
                    <a:pt x="44" y="28"/>
                  </a:lnTo>
                  <a:lnTo>
                    <a:pt x="38" y="30"/>
                  </a:lnTo>
                  <a:lnTo>
                    <a:pt x="36" y="32"/>
                  </a:lnTo>
                  <a:lnTo>
                    <a:pt x="34" y="32"/>
                  </a:lnTo>
                  <a:lnTo>
                    <a:pt x="8" y="88"/>
                  </a:lnTo>
                  <a:lnTo>
                    <a:pt x="2" y="116"/>
                  </a:lnTo>
                  <a:lnTo>
                    <a:pt x="2" y="124"/>
                  </a:lnTo>
                  <a:lnTo>
                    <a:pt x="0" y="148"/>
                  </a:lnTo>
                  <a:lnTo>
                    <a:pt x="2" y="148"/>
                  </a:lnTo>
                  <a:lnTo>
                    <a:pt x="4" y="148"/>
                  </a:lnTo>
                  <a:lnTo>
                    <a:pt x="6" y="150"/>
                  </a:lnTo>
                  <a:lnTo>
                    <a:pt x="6" y="154"/>
                  </a:lnTo>
                  <a:lnTo>
                    <a:pt x="4" y="158"/>
                  </a:lnTo>
                  <a:lnTo>
                    <a:pt x="4" y="162"/>
                  </a:lnTo>
                  <a:lnTo>
                    <a:pt x="4" y="168"/>
                  </a:lnTo>
                  <a:lnTo>
                    <a:pt x="4" y="172"/>
                  </a:lnTo>
                  <a:lnTo>
                    <a:pt x="6" y="176"/>
                  </a:lnTo>
                  <a:lnTo>
                    <a:pt x="8" y="178"/>
                  </a:lnTo>
                  <a:lnTo>
                    <a:pt x="14" y="178"/>
                  </a:lnTo>
                  <a:lnTo>
                    <a:pt x="20" y="178"/>
                  </a:lnTo>
                  <a:lnTo>
                    <a:pt x="24" y="180"/>
                  </a:lnTo>
                  <a:lnTo>
                    <a:pt x="26" y="182"/>
                  </a:lnTo>
                  <a:lnTo>
                    <a:pt x="28" y="184"/>
                  </a:lnTo>
                  <a:lnTo>
                    <a:pt x="40" y="186"/>
                  </a:lnTo>
                  <a:lnTo>
                    <a:pt x="42" y="186"/>
                  </a:lnTo>
                  <a:lnTo>
                    <a:pt x="44" y="184"/>
                  </a:lnTo>
                  <a:lnTo>
                    <a:pt x="46" y="184"/>
                  </a:lnTo>
                  <a:lnTo>
                    <a:pt x="48" y="180"/>
                  </a:lnTo>
                  <a:lnTo>
                    <a:pt x="50" y="178"/>
                  </a:lnTo>
                  <a:lnTo>
                    <a:pt x="48" y="174"/>
                  </a:lnTo>
                  <a:lnTo>
                    <a:pt x="46" y="172"/>
                  </a:lnTo>
                  <a:lnTo>
                    <a:pt x="44" y="170"/>
                  </a:lnTo>
                  <a:lnTo>
                    <a:pt x="40" y="170"/>
                  </a:lnTo>
                  <a:lnTo>
                    <a:pt x="30" y="158"/>
                  </a:lnTo>
                  <a:lnTo>
                    <a:pt x="30" y="154"/>
                  </a:lnTo>
                  <a:lnTo>
                    <a:pt x="26" y="142"/>
                  </a:lnTo>
                  <a:lnTo>
                    <a:pt x="26" y="128"/>
                  </a:lnTo>
                  <a:lnTo>
                    <a:pt x="26" y="112"/>
                  </a:lnTo>
                  <a:lnTo>
                    <a:pt x="34" y="100"/>
                  </a:lnTo>
                  <a:lnTo>
                    <a:pt x="34" y="98"/>
                  </a:lnTo>
                  <a:lnTo>
                    <a:pt x="32" y="96"/>
                  </a:lnTo>
                  <a:lnTo>
                    <a:pt x="32" y="92"/>
                  </a:lnTo>
                  <a:lnTo>
                    <a:pt x="34" y="86"/>
                  </a:lnTo>
                  <a:lnTo>
                    <a:pt x="36" y="82"/>
                  </a:lnTo>
                  <a:lnTo>
                    <a:pt x="40" y="76"/>
                  </a:lnTo>
                  <a:lnTo>
                    <a:pt x="48" y="66"/>
                  </a:lnTo>
                  <a:lnTo>
                    <a:pt x="56" y="50"/>
                  </a:lnTo>
                  <a:lnTo>
                    <a:pt x="66" y="36"/>
                  </a:lnTo>
                  <a:lnTo>
                    <a:pt x="84" y="22"/>
                  </a:lnTo>
                  <a:lnTo>
                    <a:pt x="76" y="8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67" name="Freeform 6"/>
            <p:cNvSpPr>
              <a:spLocks/>
            </p:cNvSpPr>
            <p:nvPr/>
          </p:nvSpPr>
          <p:spPr bwMode="gray">
            <a:xfrm>
              <a:off x="1421" y="1478"/>
              <a:ext cx="110" cy="70"/>
            </a:xfrm>
            <a:custGeom>
              <a:avLst/>
              <a:gdLst>
                <a:gd name="T0" fmla="*/ 26 w 110"/>
                <a:gd name="T1" fmla="*/ 10 h 70"/>
                <a:gd name="T2" fmla="*/ 26 w 110"/>
                <a:gd name="T3" fmla="*/ 10 h 70"/>
                <a:gd name="T4" fmla="*/ 26 w 110"/>
                <a:gd name="T5" fmla="*/ 12 h 70"/>
                <a:gd name="T6" fmla="*/ 24 w 110"/>
                <a:gd name="T7" fmla="*/ 16 h 70"/>
                <a:gd name="T8" fmla="*/ 22 w 110"/>
                <a:gd name="T9" fmla="*/ 18 h 70"/>
                <a:gd name="T10" fmla="*/ 20 w 110"/>
                <a:gd name="T11" fmla="*/ 20 h 70"/>
                <a:gd name="T12" fmla="*/ 14 w 110"/>
                <a:gd name="T13" fmla="*/ 22 h 70"/>
                <a:gd name="T14" fmla="*/ 10 w 110"/>
                <a:gd name="T15" fmla="*/ 24 h 70"/>
                <a:gd name="T16" fmla="*/ 4 w 110"/>
                <a:gd name="T17" fmla="*/ 24 h 70"/>
                <a:gd name="T18" fmla="*/ 2 w 110"/>
                <a:gd name="T19" fmla="*/ 28 h 70"/>
                <a:gd name="T20" fmla="*/ 0 w 110"/>
                <a:gd name="T21" fmla="*/ 30 h 70"/>
                <a:gd name="T22" fmla="*/ 0 w 110"/>
                <a:gd name="T23" fmla="*/ 32 h 70"/>
                <a:gd name="T24" fmla="*/ 2 w 110"/>
                <a:gd name="T25" fmla="*/ 34 h 70"/>
                <a:gd name="T26" fmla="*/ 8 w 110"/>
                <a:gd name="T27" fmla="*/ 38 h 70"/>
                <a:gd name="T28" fmla="*/ 22 w 110"/>
                <a:gd name="T29" fmla="*/ 42 h 70"/>
                <a:gd name="T30" fmla="*/ 34 w 110"/>
                <a:gd name="T31" fmla="*/ 44 h 70"/>
                <a:gd name="T32" fmla="*/ 46 w 110"/>
                <a:gd name="T33" fmla="*/ 44 h 70"/>
                <a:gd name="T34" fmla="*/ 50 w 110"/>
                <a:gd name="T35" fmla="*/ 44 h 70"/>
                <a:gd name="T36" fmla="*/ 68 w 110"/>
                <a:gd name="T37" fmla="*/ 70 h 70"/>
                <a:gd name="T38" fmla="*/ 86 w 110"/>
                <a:gd name="T39" fmla="*/ 56 h 70"/>
                <a:gd name="T40" fmla="*/ 88 w 110"/>
                <a:gd name="T41" fmla="*/ 44 h 70"/>
                <a:gd name="T42" fmla="*/ 88 w 110"/>
                <a:gd name="T43" fmla="*/ 44 h 70"/>
                <a:gd name="T44" fmla="*/ 92 w 110"/>
                <a:gd name="T45" fmla="*/ 42 h 70"/>
                <a:gd name="T46" fmla="*/ 96 w 110"/>
                <a:gd name="T47" fmla="*/ 40 h 70"/>
                <a:gd name="T48" fmla="*/ 100 w 110"/>
                <a:gd name="T49" fmla="*/ 36 h 70"/>
                <a:gd name="T50" fmla="*/ 104 w 110"/>
                <a:gd name="T51" fmla="*/ 32 h 70"/>
                <a:gd name="T52" fmla="*/ 108 w 110"/>
                <a:gd name="T53" fmla="*/ 28 h 70"/>
                <a:gd name="T54" fmla="*/ 110 w 110"/>
                <a:gd name="T55" fmla="*/ 22 h 70"/>
                <a:gd name="T56" fmla="*/ 110 w 110"/>
                <a:gd name="T57" fmla="*/ 18 h 70"/>
                <a:gd name="T58" fmla="*/ 110 w 110"/>
                <a:gd name="T59" fmla="*/ 16 h 70"/>
                <a:gd name="T60" fmla="*/ 108 w 110"/>
                <a:gd name="T61" fmla="*/ 16 h 70"/>
                <a:gd name="T62" fmla="*/ 106 w 110"/>
                <a:gd name="T63" fmla="*/ 16 h 70"/>
                <a:gd name="T64" fmla="*/ 104 w 110"/>
                <a:gd name="T65" fmla="*/ 18 h 70"/>
                <a:gd name="T66" fmla="*/ 102 w 110"/>
                <a:gd name="T67" fmla="*/ 18 h 70"/>
                <a:gd name="T68" fmla="*/ 100 w 110"/>
                <a:gd name="T69" fmla="*/ 20 h 70"/>
                <a:gd name="T70" fmla="*/ 98 w 110"/>
                <a:gd name="T71" fmla="*/ 22 h 70"/>
                <a:gd name="T72" fmla="*/ 98 w 110"/>
                <a:gd name="T73" fmla="*/ 22 h 70"/>
                <a:gd name="T74" fmla="*/ 80 w 110"/>
                <a:gd name="T75" fmla="*/ 32 h 70"/>
                <a:gd name="T76" fmla="*/ 62 w 110"/>
                <a:gd name="T77" fmla="*/ 30 h 70"/>
                <a:gd name="T78" fmla="*/ 60 w 110"/>
                <a:gd name="T79" fmla="*/ 28 h 70"/>
                <a:gd name="T80" fmla="*/ 58 w 110"/>
                <a:gd name="T81" fmla="*/ 28 h 70"/>
                <a:gd name="T82" fmla="*/ 56 w 110"/>
                <a:gd name="T83" fmla="*/ 24 h 70"/>
                <a:gd name="T84" fmla="*/ 56 w 110"/>
                <a:gd name="T85" fmla="*/ 22 h 70"/>
                <a:gd name="T86" fmla="*/ 56 w 110"/>
                <a:gd name="T87" fmla="*/ 18 h 70"/>
                <a:gd name="T88" fmla="*/ 58 w 110"/>
                <a:gd name="T89" fmla="*/ 14 h 70"/>
                <a:gd name="T90" fmla="*/ 62 w 110"/>
                <a:gd name="T91" fmla="*/ 10 h 70"/>
                <a:gd name="T92" fmla="*/ 64 w 110"/>
                <a:gd name="T93" fmla="*/ 6 h 70"/>
                <a:gd name="T94" fmla="*/ 66 w 110"/>
                <a:gd name="T95" fmla="*/ 4 h 70"/>
                <a:gd name="T96" fmla="*/ 66 w 110"/>
                <a:gd name="T97" fmla="*/ 4 h 70"/>
                <a:gd name="T98" fmla="*/ 62 w 110"/>
                <a:gd name="T99" fmla="*/ 2 h 70"/>
                <a:gd name="T100" fmla="*/ 54 w 110"/>
                <a:gd name="T101" fmla="*/ 2 h 70"/>
                <a:gd name="T102" fmla="*/ 44 w 110"/>
                <a:gd name="T103" fmla="*/ 0 h 70"/>
                <a:gd name="T104" fmla="*/ 34 w 110"/>
                <a:gd name="T105" fmla="*/ 4 h 70"/>
                <a:gd name="T106" fmla="*/ 26 w 110"/>
                <a:gd name="T107" fmla="*/ 10 h 7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10"/>
                <a:gd name="T163" fmla="*/ 0 h 70"/>
                <a:gd name="T164" fmla="*/ 110 w 110"/>
                <a:gd name="T165" fmla="*/ 70 h 7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10" h="70">
                  <a:moveTo>
                    <a:pt x="26" y="10"/>
                  </a:moveTo>
                  <a:lnTo>
                    <a:pt x="26" y="10"/>
                  </a:lnTo>
                  <a:lnTo>
                    <a:pt x="26" y="12"/>
                  </a:lnTo>
                  <a:lnTo>
                    <a:pt x="24" y="16"/>
                  </a:lnTo>
                  <a:lnTo>
                    <a:pt x="22" y="18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10" y="24"/>
                  </a:lnTo>
                  <a:lnTo>
                    <a:pt x="4" y="24"/>
                  </a:lnTo>
                  <a:lnTo>
                    <a:pt x="2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8" y="38"/>
                  </a:lnTo>
                  <a:lnTo>
                    <a:pt x="22" y="42"/>
                  </a:lnTo>
                  <a:lnTo>
                    <a:pt x="34" y="44"/>
                  </a:lnTo>
                  <a:lnTo>
                    <a:pt x="46" y="44"/>
                  </a:lnTo>
                  <a:lnTo>
                    <a:pt x="50" y="44"/>
                  </a:lnTo>
                  <a:lnTo>
                    <a:pt x="68" y="70"/>
                  </a:lnTo>
                  <a:lnTo>
                    <a:pt x="86" y="56"/>
                  </a:lnTo>
                  <a:lnTo>
                    <a:pt x="88" y="44"/>
                  </a:lnTo>
                  <a:lnTo>
                    <a:pt x="92" y="42"/>
                  </a:lnTo>
                  <a:lnTo>
                    <a:pt x="96" y="40"/>
                  </a:lnTo>
                  <a:lnTo>
                    <a:pt x="100" y="36"/>
                  </a:lnTo>
                  <a:lnTo>
                    <a:pt x="104" y="32"/>
                  </a:lnTo>
                  <a:lnTo>
                    <a:pt x="108" y="28"/>
                  </a:lnTo>
                  <a:lnTo>
                    <a:pt x="110" y="22"/>
                  </a:lnTo>
                  <a:lnTo>
                    <a:pt x="110" y="18"/>
                  </a:lnTo>
                  <a:lnTo>
                    <a:pt x="110" y="16"/>
                  </a:lnTo>
                  <a:lnTo>
                    <a:pt x="108" y="16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102" y="18"/>
                  </a:lnTo>
                  <a:lnTo>
                    <a:pt x="100" y="20"/>
                  </a:lnTo>
                  <a:lnTo>
                    <a:pt x="98" y="22"/>
                  </a:lnTo>
                  <a:lnTo>
                    <a:pt x="80" y="32"/>
                  </a:lnTo>
                  <a:lnTo>
                    <a:pt x="62" y="30"/>
                  </a:lnTo>
                  <a:lnTo>
                    <a:pt x="60" y="28"/>
                  </a:lnTo>
                  <a:lnTo>
                    <a:pt x="58" y="28"/>
                  </a:lnTo>
                  <a:lnTo>
                    <a:pt x="56" y="24"/>
                  </a:lnTo>
                  <a:lnTo>
                    <a:pt x="56" y="22"/>
                  </a:lnTo>
                  <a:lnTo>
                    <a:pt x="56" y="18"/>
                  </a:lnTo>
                  <a:lnTo>
                    <a:pt x="58" y="14"/>
                  </a:lnTo>
                  <a:lnTo>
                    <a:pt x="62" y="10"/>
                  </a:lnTo>
                  <a:lnTo>
                    <a:pt x="64" y="6"/>
                  </a:lnTo>
                  <a:lnTo>
                    <a:pt x="66" y="4"/>
                  </a:lnTo>
                  <a:lnTo>
                    <a:pt x="62" y="2"/>
                  </a:lnTo>
                  <a:lnTo>
                    <a:pt x="54" y="2"/>
                  </a:lnTo>
                  <a:lnTo>
                    <a:pt x="44" y="0"/>
                  </a:lnTo>
                  <a:lnTo>
                    <a:pt x="34" y="4"/>
                  </a:lnTo>
                  <a:lnTo>
                    <a:pt x="26" y="1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68" name="Freeform 7"/>
            <p:cNvSpPr>
              <a:spLocks/>
            </p:cNvSpPr>
            <p:nvPr/>
          </p:nvSpPr>
          <p:spPr bwMode="gray">
            <a:xfrm>
              <a:off x="1051" y="1494"/>
              <a:ext cx="110" cy="220"/>
            </a:xfrm>
            <a:custGeom>
              <a:avLst/>
              <a:gdLst>
                <a:gd name="T0" fmla="*/ 44 w 110"/>
                <a:gd name="T1" fmla="*/ 20 h 220"/>
                <a:gd name="T2" fmla="*/ 40 w 110"/>
                <a:gd name="T3" fmla="*/ 20 h 220"/>
                <a:gd name="T4" fmla="*/ 36 w 110"/>
                <a:gd name="T5" fmla="*/ 20 h 220"/>
                <a:gd name="T6" fmla="*/ 34 w 110"/>
                <a:gd name="T7" fmla="*/ 26 h 220"/>
                <a:gd name="T8" fmla="*/ 32 w 110"/>
                <a:gd name="T9" fmla="*/ 32 h 220"/>
                <a:gd name="T10" fmla="*/ 28 w 110"/>
                <a:gd name="T11" fmla="*/ 34 h 220"/>
                <a:gd name="T12" fmla="*/ 24 w 110"/>
                <a:gd name="T13" fmla="*/ 34 h 220"/>
                <a:gd name="T14" fmla="*/ 24 w 110"/>
                <a:gd name="T15" fmla="*/ 34 h 220"/>
                <a:gd name="T16" fmla="*/ 20 w 110"/>
                <a:gd name="T17" fmla="*/ 26 h 220"/>
                <a:gd name="T18" fmla="*/ 12 w 110"/>
                <a:gd name="T19" fmla="*/ 18 h 220"/>
                <a:gd name="T20" fmla="*/ 2 w 110"/>
                <a:gd name="T21" fmla="*/ 16 h 220"/>
                <a:gd name="T22" fmla="*/ 0 w 110"/>
                <a:gd name="T23" fmla="*/ 60 h 220"/>
                <a:gd name="T24" fmla="*/ 4 w 110"/>
                <a:gd name="T25" fmla="*/ 72 h 220"/>
                <a:gd name="T26" fmla="*/ 14 w 110"/>
                <a:gd name="T27" fmla="*/ 94 h 220"/>
                <a:gd name="T28" fmla="*/ 42 w 110"/>
                <a:gd name="T29" fmla="*/ 106 h 220"/>
                <a:gd name="T30" fmla="*/ 58 w 110"/>
                <a:gd name="T31" fmla="*/ 94 h 220"/>
                <a:gd name="T32" fmla="*/ 60 w 110"/>
                <a:gd name="T33" fmla="*/ 96 h 220"/>
                <a:gd name="T34" fmla="*/ 66 w 110"/>
                <a:gd name="T35" fmla="*/ 100 h 220"/>
                <a:gd name="T36" fmla="*/ 68 w 110"/>
                <a:gd name="T37" fmla="*/ 106 h 220"/>
                <a:gd name="T38" fmla="*/ 62 w 110"/>
                <a:gd name="T39" fmla="*/ 114 h 220"/>
                <a:gd name="T40" fmla="*/ 46 w 110"/>
                <a:gd name="T41" fmla="*/ 126 h 220"/>
                <a:gd name="T42" fmla="*/ 38 w 110"/>
                <a:gd name="T43" fmla="*/ 130 h 220"/>
                <a:gd name="T44" fmla="*/ 36 w 110"/>
                <a:gd name="T45" fmla="*/ 144 h 220"/>
                <a:gd name="T46" fmla="*/ 36 w 110"/>
                <a:gd name="T47" fmla="*/ 166 h 220"/>
                <a:gd name="T48" fmla="*/ 38 w 110"/>
                <a:gd name="T49" fmla="*/ 170 h 220"/>
                <a:gd name="T50" fmla="*/ 42 w 110"/>
                <a:gd name="T51" fmla="*/ 182 h 220"/>
                <a:gd name="T52" fmla="*/ 48 w 110"/>
                <a:gd name="T53" fmla="*/ 192 h 220"/>
                <a:gd name="T54" fmla="*/ 56 w 110"/>
                <a:gd name="T55" fmla="*/ 202 h 220"/>
                <a:gd name="T56" fmla="*/ 62 w 110"/>
                <a:gd name="T57" fmla="*/ 212 h 220"/>
                <a:gd name="T58" fmla="*/ 66 w 110"/>
                <a:gd name="T59" fmla="*/ 220 h 220"/>
                <a:gd name="T60" fmla="*/ 74 w 110"/>
                <a:gd name="T61" fmla="*/ 212 h 220"/>
                <a:gd name="T62" fmla="*/ 90 w 110"/>
                <a:gd name="T63" fmla="*/ 154 h 220"/>
                <a:gd name="T64" fmla="*/ 104 w 110"/>
                <a:gd name="T65" fmla="*/ 98 h 220"/>
                <a:gd name="T66" fmla="*/ 108 w 110"/>
                <a:gd name="T67" fmla="*/ 88 h 220"/>
                <a:gd name="T68" fmla="*/ 108 w 110"/>
                <a:gd name="T69" fmla="*/ 66 h 220"/>
                <a:gd name="T70" fmla="*/ 102 w 110"/>
                <a:gd name="T71" fmla="*/ 22 h 220"/>
                <a:gd name="T72" fmla="*/ 70 w 110"/>
                <a:gd name="T73" fmla="*/ 2 h 220"/>
                <a:gd name="T74" fmla="*/ 64 w 110"/>
                <a:gd name="T75" fmla="*/ 4 h 220"/>
                <a:gd name="T76" fmla="*/ 58 w 110"/>
                <a:gd name="T77" fmla="*/ 8 h 220"/>
                <a:gd name="T78" fmla="*/ 58 w 110"/>
                <a:gd name="T79" fmla="*/ 14 h 220"/>
                <a:gd name="T80" fmla="*/ 56 w 110"/>
                <a:gd name="T81" fmla="*/ 24 h 220"/>
                <a:gd name="T82" fmla="*/ 54 w 110"/>
                <a:gd name="T83" fmla="*/ 30 h 220"/>
                <a:gd name="T84" fmla="*/ 44 w 110"/>
                <a:gd name="T85" fmla="*/ 22 h 2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0"/>
                <a:gd name="T130" fmla="*/ 0 h 220"/>
                <a:gd name="T131" fmla="*/ 110 w 110"/>
                <a:gd name="T132" fmla="*/ 220 h 22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0" h="220">
                  <a:moveTo>
                    <a:pt x="44" y="22"/>
                  </a:moveTo>
                  <a:lnTo>
                    <a:pt x="44" y="20"/>
                  </a:lnTo>
                  <a:lnTo>
                    <a:pt x="42" y="20"/>
                  </a:lnTo>
                  <a:lnTo>
                    <a:pt x="40" y="20"/>
                  </a:lnTo>
                  <a:lnTo>
                    <a:pt x="38" y="20"/>
                  </a:lnTo>
                  <a:lnTo>
                    <a:pt x="36" y="20"/>
                  </a:lnTo>
                  <a:lnTo>
                    <a:pt x="34" y="22"/>
                  </a:lnTo>
                  <a:lnTo>
                    <a:pt x="34" y="26"/>
                  </a:lnTo>
                  <a:lnTo>
                    <a:pt x="34" y="28"/>
                  </a:lnTo>
                  <a:lnTo>
                    <a:pt x="32" y="32"/>
                  </a:lnTo>
                  <a:lnTo>
                    <a:pt x="32" y="34"/>
                  </a:lnTo>
                  <a:lnTo>
                    <a:pt x="28" y="34"/>
                  </a:lnTo>
                  <a:lnTo>
                    <a:pt x="26" y="34"/>
                  </a:lnTo>
                  <a:lnTo>
                    <a:pt x="24" y="34"/>
                  </a:lnTo>
                  <a:lnTo>
                    <a:pt x="22" y="30"/>
                  </a:lnTo>
                  <a:lnTo>
                    <a:pt x="20" y="26"/>
                  </a:lnTo>
                  <a:lnTo>
                    <a:pt x="16" y="22"/>
                  </a:lnTo>
                  <a:lnTo>
                    <a:pt x="12" y="18"/>
                  </a:lnTo>
                  <a:lnTo>
                    <a:pt x="8" y="16"/>
                  </a:lnTo>
                  <a:lnTo>
                    <a:pt x="2" y="16"/>
                  </a:lnTo>
                  <a:lnTo>
                    <a:pt x="0" y="36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4" y="72"/>
                  </a:lnTo>
                  <a:lnTo>
                    <a:pt x="8" y="84"/>
                  </a:lnTo>
                  <a:lnTo>
                    <a:pt x="14" y="94"/>
                  </a:lnTo>
                  <a:lnTo>
                    <a:pt x="28" y="114"/>
                  </a:lnTo>
                  <a:lnTo>
                    <a:pt x="42" y="106"/>
                  </a:lnTo>
                  <a:lnTo>
                    <a:pt x="44" y="94"/>
                  </a:lnTo>
                  <a:lnTo>
                    <a:pt x="58" y="94"/>
                  </a:lnTo>
                  <a:lnTo>
                    <a:pt x="58" y="96"/>
                  </a:lnTo>
                  <a:lnTo>
                    <a:pt x="60" y="96"/>
                  </a:lnTo>
                  <a:lnTo>
                    <a:pt x="64" y="98"/>
                  </a:lnTo>
                  <a:lnTo>
                    <a:pt x="66" y="100"/>
                  </a:lnTo>
                  <a:lnTo>
                    <a:pt x="68" y="104"/>
                  </a:lnTo>
                  <a:lnTo>
                    <a:pt x="68" y="106"/>
                  </a:lnTo>
                  <a:lnTo>
                    <a:pt x="66" y="110"/>
                  </a:lnTo>
                  <a:lnTo>
                    <a:pt x="62" y="114"/>
                  </a:lnTo>
                  <a:lnTo>
                    <a:pt x="54" y="122"/>
                  </a:lnTo>
                  <a:lnTo>
                    <a:pt x="46" y="126"/>
                  </a:lnTo>
                  <a:lnTo>
                    <a:pt x="40" y="128"/>
                  </a:lnTo>
                  <a:lnTo>
                    <a:pt x="38" y="130"/>
                  </a:lnTo>
                  <a:lnTo>
                    <a:pt x="36" y="132"/>
                  </a:lnTo>
                  <a:lnTo>
                    <a:pt x="36" y="144"/>
                  </a:lnTo>
                  <a:lnTo>
                    <a:pt x="46" y="152"/>
                  </a:lnTo>
                  <a:lnTo>
                    <a:pt x="36" y="166"/>
                  </a:lnTo>
                  <a:lnTo>
                    <a:pt x="38" y="170"/>
                  </a:lnTo>
                  <a:lnTo>
                    <a:pt x="40" y="176"/>
                  </a:lnTo>
                  <a:lnTo>
                    <a:pt x="42" y="182"/>
                  </a:lnTo>
                  <a:lnTo>
                    <a:pt x="44" y="188"/>
                  </a:lnTo>
                  <a:lnTo>
                    <a:pt x="48" y="192"/>
                  </a:lnTo>
                  <a:lnTo>
                    <a:pt x="52" y="196"/>
                  </a:lnTo>
                  <a:lnTo>
                    <a:pt x="56" y="202"/>
                  </a:lnTo>
                  <a:lnTo>
                    <a:pt x="58" y="208"/>
                  </a:lnTo>
                  <a:lnTo>
                    <a:pt x="62" y="212"/>
                  </a:lnTo>
                  <a:lnTo>
                    <a:pt x="64" y="216"/>
                  </a:lnTo>
                  <a:lnTo>
                    <a:pt x="66" y="220"/>
                  </a:lnTo>
                  <a:lnTo>
                    <a:pt x="74" y="212"/>
                  </a:lnTo>
                  <a:lnTo>
                    <a:pt x="84" y="172"/>
                  </a:lnTo>
                  <a:lnTo>
                    <a:pt x="90" y="154"/>
                  </a:lnTo>
                  <a:lnTo>
                    <a:pt x="94" y="132"/>
                  </a:lnTo>
                  <a:lnTo>
                    <a:pt x="104" y="98"/>
                  </a:lnTo>
                  <a:lnTo>
                    <a:pt x="106" y="96"/>
                  </a:lnTo>
                  <a:lnTo>
                    <a:pt x="108" y="88"/>
                  </a:lnTo>
                  <a:lnTo>
                    <a:pt x="110" y="76"/>
                  </a:lnTo>
                  <a:lnTo>
                    <a:pt x="108" y="66"/>
                  </a:lnTo>
                  <a:lnTo>
                    <a:pt x="98" y="46"/>
                  </a:lnTo>
                  <a:lnTo>
                    <a:pt x="102" y="22"/>
                  </a:lnTo>
                  <a:lnTo>
                    <a:pt x="70" y="0"/>
                  </a:lnTo>
                  <a:lnTo>
                    <a:pt x="70" y="2"/>
                  </a:lnTo>
                  <a:lnTo>
                    <a:pt x="66" y="2"/>
                  </a:lnTo>
                  <a:lnTo>
                    <a:pt x="64" y="4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10"/>
                  </a:lnTo>
                  <a:lnTo>
                    <a:pt x="58" y="14"/>
                  </a:lnTo>
                  <a:lnTo>
                    <a:pt x="58" y="18"/>
                  </a:lnTo>
                  <a:lnTo>
                    <a:pt x="56" y="24"/>
                  </a:lnTo>
                  <a:lnTo>
                    <a:pt x="56" y="26"/>
                  </a:lnTo>
                  <a:lnTo>
                    <a:pt x="54" y="30"/>
                  </a:lnTo>
                  <a:lnTo>
                    <a:pt x="44" y="22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69" name="Freeform 8"/>
            <p:cNvSpPr>
              <a:spLocks/>
            </p:cNvSpPr>
            <p:nvPr/>
          </p:nvSpPr>
          <p:spPr bwMode="gray">
            <a:xfrm>
              <a:off x="1139" y="1454"/>
              <a:ext cx="122" cy="94"/>
            </a:xfrm>
            <a:custGeom>
              <a:avLst/>
              <a:gdLst>
                <a:gd name="T0" fmla="*/ 22 w 122"/>
                <a:gd name="T1" fmla="*/ 0 h 94"/>
                <a:gd name="T2" fmla="*/ 14 w 122"/>
                <a:gd name="T3" fmla="*/ 20 h 94"/>
                <a:gd name="T4" fmla="*/ 0 w 122"/>
                <a:gd name="T5" fmla="*/ 32 h 94"/>
                <a:gd name="T6" fmla="*/ 0 w 122"/>
                <a:gd name="T7" fmla="*/ 32 h 94"/>
                <a:gd name="T8" fmla="*/ 2 w 122"/>
                <a:gd name="T9" fmla="*/ 36 h 94"/>
                <a:gd name="T10" fmla="*/ 4 w 122"/>
                <a:gd name="T11" fmla="*/ 40 h 94"/>
                <a:gd name="T12" fmla="*/ 6 w 122"/>
                <a:gd name="T13" fmla="*/ 46 h 94"/>
                <a:gd name="T14" fmla="*/ 10 w 122"/>
                <a:gd name="T15" fmla="*/ 50 h 94"/>
                <a:gd name="T16" fmla="*/ 12 w 122"/>
                <a:gd name="T17" fmla="*/ 52 h 94"/>
                <a:gd name="T18" fmla="*/ 14 w 122"/>
                <a:gd name="T19" fmla="*/ 54 h 94"/>
                <a:gd name="T20" fmla="*/ 18 w 122"/>
                <a:gd name="T21" fmla="*/ 54 h 94"/>
                <a:gd name="T22" fmla="*/ 22 w 122"/>
                <a:gd name="T23" fmla="*/ 56 h 94"/>
                <a:gd name="T24" fmla="*/ 26 w 122"/>
                <a:gd name="T25" fmla="*/ 56 h 94"/>
                <a:gd name="T26" fmla="*/ 28 w 122"/>
                <a:gd name="T27" fmla="*/ 56 h 94"/>
                <a:gd name="T28" fmla="*/ 30 w 122"/>
                <a:gd name="T29" fmla="*/ 58 h 94"/>
                <a:gd name="T30" fmla="*/ 32 w 122"/>
                <a:gd name="T31" fmla="*/ 60 h 94"/>
                <a:gd name="T32" fmla="*/ 30 w 122"/>
                <a:gd name="T33" fmla="*/ 62 h 94"/>
                <a:gd name="T34" fmla="*/ 28 w 122"/>
                <a:gd name="T35" fmla="*/ 66 h 94"/>
                <a:gd name="T36" fmla="*/ 24 w 122"/>
                <a:gd name="T37" fmla="*/ 70 h 94"/>
                <a:gd name="T38" fmla="*/ 24 w 122"/>
                <a:gd name="T39" fmla="*/ 74 h 94"/>
                <a:gd name="T40" fmla="*/ 26 w 122"/>
                <a:gd name="T41" fmla="*/ 80 h 94"/>
                <a:gd name="T42" fmla="*/ 28 w 122"/>
                <a:gd name="T43" fmla="*/ 82 h 94"/>
                <a:gd name="T44" fmla="*/ 32 w 122"/>
                <a:gd name="T45" fmla="*/ 86 h 94"/>
                <a:gd name="T46" fmla="*/ 36 w 122"/>
                <a:gd name="T47" fmla="*/ 88 h 94"/>
                <a:gd name="T48" fmla="*/ 40 w 122"/>
                <a:gd name="T49" fmla="*/ 88 h 94"/>
                <a:gd name="T50" fmla="*/ 50 w 122"/>
                <a:gd name="T51" fmla="*/ 88 h 94"/>
                <a:gd name="T52" fmla="*/ 64 w 122"/>
                <a:gd name="T53" fmla="*/ 88 h 94"/>
                <a:gd name="T54" fmla="*/ 80 w 122"/>
                <a:gd name="T55" fmla="*/ 94 h 94"/>
                <a:gd name="T56" fmla="*/ 122 w 122"/>
                <a:gd name="T57" fmla="*/ 42 h 94"/>
                <a:gd name="T58" fmla="*/ 114 w 122"/>
                <a:gd name="T59" fmla="*/ 24 h 94"/>
                <a:gd name="T60" fmla="*/ 92 w 122"/>
                <a:gd name="T61" fmla="*/ 20 h 94"/>
                <a:gd name="T62" fmla="*/ 56 w 122"/>
                <a:gd name="T63" fmla="*/ 0 h 94"/>
                <a:gd name="T64" fmla="*/ 54 w 122"/>
                <a:gd name="T65" fmla="*/ 12 h 94"/>
                <a:gd name="T66" fmla="*/ 40 w 122"/>
                <a:gd name="T67" fmla="*/ 10 h 94"/>
                <a:gd name="T68" fmla="*/ 22 w 122"/>
                <a:gd name="T69" fmla="*/ 0 h 9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2"/>
                <a:gd name="T106" fmla="*/ 0 h 94"/>
                <a:gd name="T107" fmla="*/ 122 w 122"/>
                <a:gd name="T108" fmla="*/ 94 h 9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2" h="94">
                  <a:moveTo>
                    <a:pt x="22" y="0"/>
                  </a:moveTo>
                  <a:lnTo>
                    <a:pt x="14" y="20"/>
                  </a:lnTo>
                  <a:lnTo>
                    <a:pt x="0" y="32"/>
                  </a:lnTo>
                  <a:lnTo>
                    <a:pt x="2" y="36"/>
                  </a:lnTo>
                  <a:lnTo>
                    <a:pt x="4" y="40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2" y="52"/>
                  </a:lnTo>
                  <a:lnTo>
                    <a:pt x="14" y="54"/>
                  </a:lnTo>
                  <a:lnTo>
                    <a:pt x="18" y="54"/>
                  </a:lnTo>
                  <a:lnTo>
                    <a:pt x="22" y="56"/>
                  </a:lnTo>
                  <a:lnTo>
                    <a:pt x="26" y="56"/>
                  </a:lnTo>
                  <a:lnTo>
                    <a:pt x="28" y="56"/>
                  </a:lnTo>
                  <a:lnTo>
                    <a:pt x="30" y="58"/>
                  </a:lnTo>
                  <a:lnTo>
                    <a:pt x="32" y="60"/>
                  </a:lnTo>
                  <a:lnTo>
                    <a:pt x="30" y="62"/>
                  </a:lnTo>
                  <a:lnTo>
                    <a:pt x="28" y="66"/>
                  </a:lnTo>
                  <a:lnTo>
                    <a:pt x="24" y="70"/>
                  </a:lnTo>
                  <a:lnTo>
                    <a:pt x="24" y="74"/>
                  </a:lnTo>
                  <a:lnTo>
                    <a:pt x="26" y="80"/>
                  </a:lnTo>
                  <a:lnTo>
                    <a:pt x="28" y="82"/>
                  </a:lnTo>
                  <a:lnTo>
                    <a:pt x="32" y="86"/>
                  </a:lnTo>
                  <a:lnTo>
                    <a:pt x="36" y="88"/>
                  </a:lnTo>
                  <a:lnTo>
                    <a:pt x="40" y="88"/>
                  </a:lnTo>
                  <a:lnTo>
                    <a:pt x="50" y="88"/>
                  </a:lnTo>
                  <a:lnTo>
                    <a:pt x="64" y="88"/>
                  </a:lnTo>
                  <a:lnTo>
                    <a:pt x="80" y="94"/>
                  </a:lnTo>
                  <a:lnTo>
                    <a:pt x="122" y="42"/>
                  </a:lnTo>
                  <a:lnTo>
                    <a:pt x="114" y="24"/>
                  </a:lnTo>
                  <a:lnTo>
                    <a:pt x="92" y="20"/>
                  </a:lnTo>
                  <a:lnTo>
                    <a:pt x="56" y="0"/>
                  </a:lnTo>
                  <a:lnTo>
                    <a:pt x="54" y="12"/>
                  </a:lnTo>
                  <a:lnTo>
                    <a:pt x="40" y="10"/>
                  </a:lnTo>
                  <a:lnTo>
                    <a:pt x="22" y="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70" name="Freeform 9"/>
            <p:cNvSpPr>
              <a:spLocks/>
            </p:cNvSpPr>
            <p:nvPr/>
          </p:nvSpPr>
          <p:spPr bwMode="gray">
            <a:xfrm>
              <a:off x="1167" y="1618"/>
              <a:ext cx="46" cy="46"/>
            </a:xfrm>
            <a:custGeom>
              <a:avLst/>
              <a:gdLst>
                <a:gd name="T0" fmla="*/ 28 w 46"/>
                <a:gd name="T1" fmla="*/ 8 h 46"/>
                <a:gd name="T2" fmla="*/ 28 w 46"/>
                <a:gd name="T3" fmla="*/ 6 h 46"/>
                <a:gd name="T4" fmla="*/ 26 w 46"/>
                <a:gd name="T5" fmla="*/ 4 h 46"/>
                <a:gd name="T6" fmla="*/ 22 w 46"/>
                <a:gd name="T7" fmla="*/ 2 h 46"/>
                <a:gd name="T8" fmla="*/ 20 w 46"/>
                <a:gd name="T9" fmla="*/ 0 h 46"/>
                <a:gd name="T10" fmla="*/ 16 w 46"/>
                <a:gd name="T11" fmla="*/ 0 h 46"/>
                <a:gd name="T12" fmla="*/ 12 w 46"/>
                <a:gd name="T13" fmla="*/ 0 h 46"/>
                <a:gd name="T14" fmla="*/ 10 w 46"/>
                <a:gd name="T15" fmla="*/ 0 h 46"/>
                <a:gd name="T16" fmla="*/ 8 w 46"/>
                <a:gd name="T17" fmla="*/ 4 h 46"/>
                <a:gd name="T18" fmla="*/ 4 w 46"/>
                <a:gd name="T19" fmla="*/ 8 h 46"/>
                <a:gd name="T20" fmla="*/ 2 w 46"/>
                <a:gd name="T21" fmla="*/ 12 h 46"/>
                <a:gd name="T22" fmla="*/ 2 w 46"/>
                <a:gd name="T23" fmla="*/ 16 h 46"/>
                <a:gd name="T24" fmla="*/ 0 w 46"/>
                <a:gd name="T25" fmla="*/ 20 h 46"/>
                <a:gd name="T26" fmla="*/ 2 w 46"/>
                <a:gd name="T27" fmla="*/ 24 h 46"/>
                <a:gd name="T28" fmla="*/ 4 w 46"/>
                <a:gd name="T29" fmla="*/ 26 h 46"/>
                <a:gd name="T30" fmla="*/ 8 w 46"/>
                <a:gd name="T31" fmla="*/ 30 h 46"/>
                <a:gd name="T32" fmla="*/ 12 w 46"/>
                <a:gd name="T33" fmla="*/ 34 h 46"/>
                <a:gd name="T34" fmla="*/ 16 w 46"/>
                <a:gd name="T35" fmla="*/ 36 h 46"/>
                <a:gd name="T36" fmla="*/ 20 w 46"/>
                <a:gd name="T37" fmla="*/ 40 h 46"/>
                <a:gd name="T38" fmla="*/ 24 w 46"/>
                <a:gd name="T39" fmla="*/ 42 h 46"/>
                <a:gd name="T40" fmla="*/ 28 w 46"/>
                <a:gd name="T41" fmla="*/ 44 h 46"/>
                <a:gd name="T42" fmla="*/ 28 w 46"/>
                <a:gd name="T43" fmla="*/ 46 h 46"/>
                <a:gd name="T44" fmla="*/ 28 w 46"/>
                <a:gd name="T45" fmla="*/ 44 h 46"/>
                <a:gd name="T46" fmla="*/ 32 w 46"/>
                <a:gd name="T47" fmla="*/ 44 h 46"/>
                <a:gd name="T48" fmla="*/ 36 w 46"/>
                <a:gd name="T49" fmla="*/ 40 h 46"/>
                <a:gd name="T50" fmla="*/ 40 w 46"/>
                <a:gd name="T51" fmla="*/ 38 h 46"/>
                <a:gd name="T52" fmla="*/ 42 w 46"/>
                <a:gd name="T53" fmla="*/ 34 h 46"/>
                <a:gd name="T54" fmla="*/ 46 w 46"/>
                <a:gd name="T55" fmla="*/ 32 h 46"/>
                <a:gd name="T56" fmla="*/ 46 w 46"/>
                <a:gd name="T57" fmla="*/ 28 h 46"/>
                <a:gd name="T58" fmla="*/ 46 w 46"/>
                <a:gd name="T59" fmla="*/ 24 h 46"/>
                <a:gd name="T60" fmla="*/ 42 w 46"/>
                <a:gd name="T61" fmla="*/ 20 h 46"/>
                <a:gd name="T62" fmla="*/ 38 w 46"/>
                <a:gd name="T63" fmla="*/ 16 h 46"/>
                <a:gd name="T64" fmla="*/ 34 w 46"/>
                <a:gd name="T65" fmla="*/ 12 h 46"/>
                <a:gd name="T66" fmla="*/ 32 w 46"/>
                <a:gd name="T67" fmla="*/ 10 h 46"/>
                <a:gd name="T68" fmla="*/ 28 w 46"/>
                <a:gd name="T69" fmla="*/ 8 h 46"/>
                <a:gd name="T70" fmla="*/ 28 w 46"/>
                <a:gd name="T71" fmla="*/ 8 h 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6"/>
                <a:gd name="T109" fmla="*/ 0 h 46"/>
                <a:gd name="T110" fmla="*/ 46 w 46"/>
                <a:gd name="T111" fmla="*/ 46 h 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6" h="46">
                  <a:moveTo>
                    <a:pt x="28" y="8"/>
                  </a:moveTo>
                  <a:lnTo>
                    <a:pt x="28" y="6"/>
                  </a:lnTo>
                  <a:lnTo>
                    <a:pt x="26" y="4"/>
                  </a:lnTo>
                  <a:lnTo>
                    <a:pt x="22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4"/>
                  </a:lnTo>
                  <a:lnTo>
                    <a:pt x="4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2" y="24"/>
                  </a:lnTo>
                  <a:lnTo>
                    <a:pt x="4" y="26"/>
                  </a:lnTo>
                  <a:lnTo>
                    <a:pt x="8" y="30"/>
                  </a:lnTo>
                  <a:lnTo>
                    <a:pt x="12" y="34"/>
                  </a:lnTo>
                  <a:lnTo>
                    <a:pt x="16" y="36"/>
                  </a:lnTo>
                  <a:lnTo>
                    <a:pt x="20" y="40"/>
                  </a:lnTo>
                  <a:lnTo>
                    <a:pt x="24" y="42"/>
                  </a:lnTo>
                  <a:lnTo>
                    <a:pt x="28" y="44"/>
                  </a:lnTo>
                  <a:lnTo>
                    <a:pt x="28" y="46"/>
                  </a:lnTo>
                  <a:lnTo>
                    <a:pt x="28" y="44"/>
                  </a:lnTo>
                  <a:lnTo>
                    <a:pt x="32" y="44"/>
                  </a:lnTo>
                  <a:lnTo>
                    <a:pt x="36" y="40"/>
                  </a:lnTo>
                  <a:lnTo>
                    <a:pt x="40" y="38"/>
                  </a:lnTo>
                  <a:lnTo>
                    <a:pt x="42" y="34"/>
                  </a:lnTo>
                  <a:lnTo>
                    <a:pt x="46" y="32"/>
                  </a:lnTo>
                  <a:lnTo>
                    <a:pt x="46" y="28"/>
                  </a:lnTo>
                  <a:lnTo>
                    <a:pt x="46" y="24"/>
                  </a:lnTo>
                  <a:lnTo>
                    <a:pt x="42" y="20"/>
                  </a:lnTo>
                  <a:lnTo>
                    <a:pt x="38" y="16"/>
                  </a:lnTo>
                  <a:lnTo>
                    <a:pt x="34" y="12"/>
                  </a:lnTo>
                  <a:lnTo>
                    <a:pt x="32" y="10"/>
                  </a:lnTo>
                  <a:lnTo>
                    <a:pt x="28" y="8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71" name="Freeform 10"/>
            <p:cNvSpPr>
              <a:spLocks/>
            </p:cNvSpPr>
            <p:nvPr/>
          </p:nvSpPr>
          <p:spPr bwMode="gray">
            <a:xfrm>
              <a:off x="2641" y="2278"/>
              <a:ext cx="32" cy="164"/>
            </a:xfrm>
            <a:custGeom>
              <a:avLst/>
              <a:gdLst>
                <a:gd name="T0" fmla="*/ 26 w 32"/>
                <a:gd name="T1" fmla="*/ 8 h 164"/>
                <a:gd name="T2" fmla="*/ 26 w 32"/>
                <a:gd name="T3" fmla="*/ 6 h 164"/>
                <a:gd name="T4" fmla="*/ 24 w 32"/>
                <a:gd name="T5" fmla="*/ 6 h 164"/>
                <a:gd name="T6" fmla="*/ 22 w 32"/>
                <a:gd name="T7" fmla="*/ 2 h 164"/>
                <a:gd name="T8" fmla="*/ 20 w 32"/>
                <a:gd name="T9" fmla="*/ 2 h 164"/>
                <a:gd name="T10" fmla="*/ 18 w 32"/>
                <a:gd name="T11" fmla="*/ 0 h 164"/>
                <a:gd name="T12" fmla="*/ 16 w 32"/>
                <a:gd name="T13" fmla="*/ 2 h 164"/>
                <a:gd name="T14" fmla="*/ 14 w 32"/>
                <a:gd name="T15" fmla="*/ 6 h 164"/>
                <a:gd name="T16" fmla="*/ 12 w 32"/>
                <a:gd name="T17" fmla="*/ 10 h 164"/>
                <a:gd name="T18" fmla="*/ 10 w 32"/>
                <a:gd name="T19" fmla="*/ 14 h 164"/>
                <a:gd name="T20" fmla="*/ 8 w 32"/>
                <a:gd name="T21" fmla="*/ 18 h 164"/>
                <a:gd name="T22" fmla="*/ 8 w 32"/>
                <a:gd name="T23" fmla="*/ 22 h 164"/>
                <a:gd name="T24" fmla="*/ 8 w 32"/>
                <a:gd name="T25" fmla="*/ 22 h 164"/>
                <a:gd name="T26" fmla="*/ 2 w 32"/>
                <a:gd name="T27" fmla="*/ 42 h 164"/>
                <a:gd name="T28" fmla="*/ 2 w 32"/>
                <a:gd name="T29" fmla="*/ 44 h 164"/>
                <a:gd name="T30" fmla="*/ 2 w 32"/>
                <a:gd name="T31" fmla="*/ 46 h 164"/>
                <a:gd name="T32" fmla="*/ 4 w 32"/>
                <a:gd name="T33" fmla="*/ 52 h 164"/>
                <a:gd name="T34" fmla="*/ 4 w 32"/>
                <a:gd name="T35" fmla="*/ 56 h 164"/>
                <a:gd name="T36" fmla="*/ 6 w 32"/>
                <a:gd name="T37" fmla="*/ 60 h 164"/>
                <a:gd name="T38" fmla="*/ 6 w 32"/>
                <a:gd name="T39" fmla="*/ 66 h 164"/>
                <a:gd name="T40" fmla="*/ 8 w 32"/>
                <a:gd name="T41" fmla="*/ 82 h 164"/>
                <a:gd name="T42" fmla="*/ 6 w 32"/>
                <a:gd name="T43" fmla="*/ 100 h 164"/>
                <a:gd name="T44" fmla="*/ 6 w 32"/>
                <a:gd name="T45" fmla="*/ 118 h 164"/>
                <a:gd name="T46" fmla="*/ 6 w 32"/>
                <a:gd name="T47" fmla="*/ 132 h 164"/>
                <a:gd name="T48" fmla="*/ 6 w 32"/>
                <a:gd name="T49" fmla="*/ 140 h 164"/>
                <a:gd name="T50" fmla="*/ 6 w 32"/>
                <a:gd name="T51" fmla="*/ 142 h 164"/>
                <a:gd name="T52" fmla="*/ 4 w 32"/>
                <a:gd name="T53" fmla="*/ 146 h 164"/>
                <a:gd name="T54" fmla="*/ 2 w 32"/>
                <a:gd name="T55" fmla="*/ 150 h 164"/>
                <a:gd name="T56" fmla="*/ 0 w 32"/>
                <a:gd name="T57" fmla="*/ 156 h 164"/>
                <a:gd name="T58" fmla="*/ 0 w 32"/>
                <a:gd name="T59" fmla="*/ 158 h 164"/>
                <a:gd name="T60" fmla="*/ 0 w 32"/>
                <a:gd name="T61" fmla="*/ 160 h 164"/>
                <a:gd name="T62" fmla="*/ 8 w 32"/>
                <a:gd name="T63" fmla="*/ 164 h 164"/>
                <a:gd name="T64" fmla="*/ 12 w 32"/>
                <a:gd name="T65" fmla="*/ 152 h 164"/>
                <a:gd name="T66" fmla="*/ 22 w 32"/>
                <a:gd name="T67" fmla="*/ 162 h 164"/>
                <a:gd name="T68" fmla="*/ 22 w 32"/>
                <a:gd name="T69" fmla="*/ 160 h 164"/>
                <a:gd name="T70" fmla="*/ 22 w 32"/>
                <a:gd name="T71" fmla="*/ 158 h 164"/>
                <a:gd name="T72" fmla="*/ 22 w 32"/>
                <a:gd name="T73" fmla="*/ 152 h 164"/>
                <a:gd name="T74" fmla="*/ 22 w 32"/>
                <a:gd name="T75" fmla="*/ 146 h 164"/>
                <a:gd name="T76" fmla="*/ 20 w 32"/>
                <a:gd name="T77" fmla="*/ 140 h 164"/>
                <a:gd name="T78" fmla="*/ 16 w 32"/>
                <a:gd name="T79" fmla="*/ 130 h 164"/>
                <a:gd name="T80" fmla="*/ 16 w 32"/>
                <a:gd name="T81" fmla="*/ 118 h 164"/>
                <a:gd name="T82" fmla="*/ 24 w 32"/>
                <a:gd name="T83" fmla="*/ 106 h 164"/>
                <a:gd name="T84" fmla="*/ 28 w 32"/>
                <a:gd name="T85" fmla="*/ 102 h 164"/>
                <a:gd name="T86" fmla="*/ 32 w 32"/>
                <a:gd name="T87" fmla="*/ 96 h 164"/>
                <a:gd name="T88" fmla="*/ 32 w 32"/>
                <a:gd name="T89" fmla="*/ 92 h 164"/>
                <a:gd name="T90" fmla="*/ 32 w 32"/>
                <a:gd name="T91" fmla="*/ 88 h 164"/>
                <a:gd name="T92" fmla="*/ 30 w 32"/>
                <a:gd name="T93" fmla="*/ 84 h 164"/>
                <a:gd name="T94" fmla="*/ 30 w 32"/>
                <a:gd name="T95" fmla="*/ 80 h 164"/>
                <a:gd name="T96" fmla="*/ 30 w 32"/>
                <a:gd name="T97" fmla="*/ 74 h 164"/>
                <a:gd name="T98" fmla="*/ 28 w 32"/>
                <a:gd name="T99" fmla="*/ 62 h 164"/>
                <a:gd name="T100" fmla="*/ 26 w 32"/>
                <a:gd name="T101" fmla="*/ 50 h 164"/>
                <a:gd name="T102" fmla="*/ 24 w 32"/>
                <a:gd name="T103" fmla="*/ 40 h 164"/>
                <a:gd name="T104" fmla="*/ 24 w 32"/>
                <a:gd name="T105" fmla="*/ 36 h 164"/>
                <a:gd name="T106" fmla="*/ 24 w 32"/>
                <a:gd name="T107" fmla="*/ 36 h 164"/>
                <a:gd name="T108" fmla="*/ 22 w 32"/>
                <a:gd name="T109" fmla="*/ 32 h 164"/>
                <a:gd name="T110" fmla="*/ 22 w 32"/>
                <a:gd name="T111" fmla="*/ 28 h 164"/>
                <a:gd name="T112" fmla="*/ 22 w 32"/>
                <a:gd name="T113" fmla="*/ 22 h 164"/>
                <a:gd name="T114" fmla="*/ 22 w 32"/>
                <a:gd name="T115" fmla="*/ 16 h 164"/>
                <a:gd name="T116" fmla="*/ 24 w 32"/>
                <a:gd name="T117" fmla="*/ 12 h 164"/>
                <a:gd name="T118" fmla="*/ 26 w 32"/>
                <a:gd name="T119" fmla="*/ 8 h 16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2"/>
                <a:gd name="T181" fmla="*/ 0 h 164"/>
                <a:gd name="T182" fmla="*/ 32 w 32"/>
                <a:gd name="T183" fmla="*/ 164 h 16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2" h="164">
                  <a:moveTo>
                    <a:pt x="26" y="8"/>
                  </a:moveTo>
                  <a:lnTo>
                    <a:pt x="26" y="6"/>
                  </a:lnTo>
                  <a:lnTo>
                    <a:pt x="24" y="6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4" y="6"/>
                  </a:lnTo>
                  <a:lnTo>
                    <a:pt x="12" y="10"/>
                  </a:lnTo>
                  <a:lnTo>
                    <a:pt x="10" y="14"/>
                  </a:lnTo>
                  <a:lnTo>
                    <a:pt x="8" y="18"/>
                  </a:lnTo>
                  <a:lnTo>
                    <a:pt x="8" y="22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4" y="52"/>
                  </a:lnTo>
                  <a:lnTo>
                    <a:pt x="4" y="56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8" y="82"/>
                  </a:lnTo>
                  <a:lnTo>
                    <a:pt x="6" y="100"/>
                  </a:lnTo>
                  <a:lnTo>
                    <a:pt x="6" y="118"/>
                  </a:lnTo>
                  <a:lnTo>
                    <a:pt x="6" y="132"/>
                  </a:lnTo>
                  <a:lnTo>
                    <a:pt x="6" y="140"/>
                  </a:lnTo>
                  <a:lnTo>
                    <a:pt x="6" y="142"/>
                  </a:lnTo>
                  <a:lnTo>
                    <a:pt x="4" y="146"/>
                  </a:lnTo>
                  <a:lnTo>
                    <a:pt x="2" y="150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8" y="164"/>
                  </a:lnTo>
                  <a:lnTo>
                    <a:pt x="12" y="152"/>
                  </a:lnTo>
                  <a:lnTo>
                    <a:pt x="22" y="162"/>
                  </a:lnTo>
                  <a:lnTo>
                    <a:pt x="22" y="160"/>
                  </a:lnTo>
                  <a:lnTo>
                    <a:pt x="22" y="158"/>
                  </a:lnTo>
                  <a:lnTo>
                    <a:pt x="22" y="152"/>
                  </a:lnTo>
                  <a:lnTo>
                    <a:pt x="22" y="146"/>
                  </a:lnTo>
                  <a:lnTo>
                    <a:pt x="20" y="140"/>
                  </a:lnTo>
                  <a:lnTo>
                    <a:pt x="16" y="130"/>
                  </a:lnTo>
                  <a:lnTo>
                    <a:pt x="16" y="118"/>
                  </a:lnTo>
                  <a:lnTo>
                    <a:pt x="24" y="106"/>
                  </a:lnTo>
                  <a:lnTo>
                    <a:pt x="28" y="102"/>
                  </a:lnTo>
                  <a:lnTo>
                    <a:pt x="32" y="96"/>
                  </a:lnTo>
                  <a:lnTo>
                    <a:pt x="32" y="92"/>
                  </a:lnTo>
                  <a:lnTo>
                    <a:pt x="32" y="88"/>
                  </a:lnTo>
                  <a:lnTo>
                    <a:pt x="30" y="84"/>
                  </a:lnTo>
                  <a:lnTo>
                    <a:pt x="30" y="80"/>
                  </a:lnTo>
                  <a:lnTo>
                    <a:pt x="30" y="74"/>
                  </a:lnTo>
                  <a:lnTo>
                    <a:pt x="28" y="62"/>
                  </a:lnTo>
                  <a:lnTo>
                    <a:pt x="26" y="50"/>
                  </a:lnTo>
                  <a:lnTo>
                    <a:pt x="24" y="40"/>
                  </a:lnTo>
                  <a:lnTo>
                    <a:pt x="24" y="36"/>
                  </a:lnTo>
                  <a:lnTo>
                    <a:pt x="22" y="32"/>
                  </a:lnTo>
                  <a:lnTo>
                    <a:pt x="22" y="28"/>
                  </a:lnTo>
                  <a:lnTo>
                    <a:pt x="22" y="22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6" y="8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72" name="Freeform 11"/>
            <p:cNvSpPr>
              <a:spLocks/>
            </p:cNvSpPr>
            <p:nvPr/>
          </p:nvSpPr>
          <p:spPr bwMode="gray">
            <a:xfrm>
              <a:off x="1121" y="1472"/>
              <a:ext cx="2132" cy="1160"/>
            </a:xfrm>
            <a:custGeom>
              <a:avLst/>
              <a:gdLst>
                <a:gd name="T0" fmla="*/ 1494 w 2132"/>
                <a:gd name="T1" fmla="*/ 916 h 1160"/>
                <a:gd name="T2" fmla="*/ 1558 w 2132"/>
                <a:gd name="T3" fmla="*/ 688 h 1160"/>
                <a:gd name="T4" fmla="*/ 1762 w 2132"/>
                <a:gd name="T5" fmla="*/ 626 h 1160"/>
                <a:gd name="T6" fmla="*/ 1698 w 2132"/>
                <a:gd name="T7" fmla="*/ 776 h 1160"/>
                <a:gd name="T8" fmla="*/ 1790 w 2132"/>
                <a:gd name="T9" fmla="*/ 726 h 1160"/>
                <a:gd name="T10" fmla="*/ 1876 w 2132"/>
                <a:gd name="T11" fmla="*/ 654 h 1160"/>
                <a:gd name="T12" fmla="*/ 1998 w 2132"/>
                <a:gd name="T13" fmla="*/ 586 h 1160"/>
                <a:gd name="T14" fmla="*/ 2084 w 2132"/>
                <a:gd name="T15" fmla="*/ 548 h 1160"/>
                <a:gd name="T16" fmla="*/ 2074 w 2132"/>
                <a:gd name="T17" fmla="*/ 480 h 1160"/>
                <a:gd name="T18" fmla="*/ 1880 w 2132"/>
                <a:gd name="T19" fmla="*/ 370 h 1160"/>
                <a:gd name="T20" fmla="*/ 1640 w 2132"/>
                <a:gd name="T21" fmla="*/ 308 h 1160"/>
                <a:gd name="T22" fmla="*/ 1578 w 2132"/>
                <a:gd name="T23" fmla="*/ 268 h 1160"/>
                <a:gd name="T24" fmla="*/ 1412 w 2132"/>
                <a:gd name="T25" fmla="*/ 308 h 1160"/>
                <a:gd name="T26" fmla="*/ 1338 w 2132"/>
                <a:gd name="T27" fmla="*/ 230 h 1160"/>
                <a:gd name="T28" fmla="*/ 1160 w 2132"/>
                <a:gd name="T29" fmla="*/ 170 h 1160"/>
                <a:gd name="T30" fmla="*/ 1134 w 2132"/>
                <a:gd name="T31" fmla="*/ 160 h 1160"/>
                <a:gd name="T32" fmla="*/ 1086 w 2132"/>
                <a:gd name="T33" fmla="*/ 8 h 1160"/>
                <a:gd name="T34" fmla="*/ 1020 w 2132"/>
                <a:gd name="T35" fmla="*/ 108 h 1160"/>
                <a:gd name="T36" fmla="*/ 906 w 2132"/>
                <a:gd name="T37" fmla="*/ 98 h 1160"/>
                <a:gd name="T38" fmla="*/ 764 w 2132"/>
                <a:gd name="T39" fmla="*/ 244 h 1160"/>
                <a:gd name="T40" fmla="*/ 812 w 2132"/>
                <a:gd name="T41" fmla="*/ 382 h 1160"/>
                <a:gd name="T42" fmla="*/ 778 w 2132"/>
                <a:gd name="T43" fmla="*/ 298 h 1160"/>
                <a:gd name="T44" fmla="*/ 706 w 2132"/>
                <a:gd name="T45" fmla="*/ 244 h 1160"/>
                <a:gd name="T46" fmla="*/ 670 w 2132"/>
                <a:gd name="T47" fmla="*/ 318 h 1160"/>
                <a:gd name="T48" fmla="*/ 726 w 2132"/>
                <a:gd name="T49" fmla="*/ 416 h 1160"/>
                <a:gd name="T50" fmla="*/ 756 w 2132"/>
                <a:gd name="T51" fmla="*/ 470 h 1160"/>
                <a:gd name="T52" fmla="*/ 712 w 2132"/>
                <a:gd name="T53" fmla="*/ 492 h 1160"/>
                <a:gd name="T54" fmla="*/ 676 w 2132"/>
                <a:gd name="T55" fmla="*/ 424 h 1160"/>
                <a:gd name="T56" fmla="*/ 648 w 2132"/>
                <a:gd name="T57" fmla="*/ 466 h 1160"/>
                <a:gd name="T58" fmla="*/ 656 w 2132"/>
                <a:gd name="T59" fmla="*/ 368 h 1160"/>
                <a:gd name="T60" fmla="*/ 610 w 2132"/>
                <a:gd name="T61" fmla="*/ 280 h 1160"/>
                <a:gd name="T62" fmla="*/ 552 w 2132"/>
                <a:gd name="T63" fmla="*/ 374 h 1160"/>
                <a:gd name="T64" fmla="*/ 390 w 2132"/>
                <a:gd name="T65" fmla="*/ 422 h 1160"/>
                <a:gd name="T66" fmla="*/ 328 w 2132"/>
                <a:gd name="T67" fmla="*/ 410 h 1160"/>
                <a:gd name="T68" fmla="*/ 302 w 2132"/>
                <a:gd name="T69" fmla="*/ 490 h 1160"/>
                <a:gd name="T70" fmla="*/ 208 w 2132"/>
                <a:gd name="T71" fmla="*/ 560 h 1160"/>
                <a:gd name="T72" fmla="*/ 258 w 2132"/>
                <a:gd name="T73" fmla="*/ 480 h 1160"/>
                <a:gd name="T74" fmla="*/ 162 w 2132"/>
                <a:gd name="T75" fmla="*/ 368 h 1160"/>
                <a:gd name="T76" fmla="*/ 134 w 2132"/>
                <a:gd name="T77" fmla="*/ 606 h 1160"/>
                <a:gd name="T78" fmla="*/ 54 w 2132"/>
                <a:gd name="T79" fmla="*/ 674 h 1160"/>
                <a:gd name="T80" fmla="*/ 28 w 2132"/>
                <a:gd name="T81" fmla="*/ 730 h 1160"/>
                <a:gd name="T82" fmla="*/ 42 w 2132"/>
                <a:gd name="T83" fmla="*/ 810 h 1160"/>
                <a:gd name="T84" fmla="*/ 38 w 2132"/>
                <a:gd name="T85" fmla="*/ 892 h 1160"/>
                <a:gd name="T86" fmla="*/ 60 w 2132"/>
                <a:gd name="T87" fmla="*/ 918 h 1160"/>
                <a:gd name="T88" fmla="*/ 114 w 2132"/>
                <a:gd name="T89" fmla="*/ 970 h 1160"/>
                <a:gd name="T90" fmla="*/ 174 w 2132"/>
                <a:gd name="T91" fmla="*/ 998 h 1160"/>
                <a:gd name="T92" fmla="*/ 212 w 2132"/>
                <a:gd name="T93" fmla="*/ 974 h 1160"/>
                <a:gd name="T94" fmla="*/ 236 w 2132"/>
                <a:gd name="T95" fmla="*/ 1020 h 1160"/>
                <a:gd name="T96" fmla="*/ 316 w 2132"/>
                <a:gd name="T97" fmla="*/ 1092 h 1160"/>
                <a:gd name="T98" fmla="*/ 348 w 2132"/>
                <a:gd name="T99" fmla="*/ 1034 h 1160"/>
                <a:gd name="T100" fmla="*/ 390 w 2132"/>
                <a:gd name="T101" fmla="*/ 992 h 1160"/>
                <a:gd name="T102" fmla="*/ 410 w 2132"/>
                <a:gd name="T103" fmla="*/ 1058 h 1160"/>
                <a:gd name="T104" fmla="*/ 452 w 2132"/>
                <a:gd name="T105" fmla="*/ 1122 h 1160"/>
                <a:gd name="T106" fmla="*/ 560 w 2132"/>
                <a:gd name="T107" fmla="*/ 1128 h 1160"/>
                <a:gd name="T108" fmla="*/ 660 w 2132"/>
                <a:gd name="T109" fmla="*/ 1104 h 1160"/>
                <a:gd name="T110" fmla="*/ 732 w 2132"/>
                <a:gd name="T111" fmla="*/ 1050 h 1160"/>
                <a:gd name="T112" fmla="*/ 752 w 2132"/>
                <a:gd name="T113" fmla="*/ 994 h 1160"/>
                <a:gd name="T114" fmla="*/ 834 w 2132"/>
                <a:gd name="T115" fmla="*/ 912 h 1160"/>
                <a:gd name="T116" fmla="*/ 964 w 2132"/>
                <a:gd name="T117" fmla="*/ 912 h 1160"/>
                <a:gd name="T118" fmla="*/ 1168 w 2132"/>
                <a:gd name="T119" fmla="*/ 880 h 1160"/>
                <a:gd name="T120" fmla="*/ 1354 w 2132"/>
                <a:gd name="T121" fmla="*/ 904 h 1160"/>
                <a:gd name="T122" fmla="*/ 1432 w 2132"/>
                <a:gd name="T123" fmla="*/ 908 h 116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132"/>
                <a:gd name="T187" fmla="*/ 0 h 1160"/>
                <a:gd name="T188" fmla="*/ 2132 w 2132"/>
                <a:gd name="T189" fmla="*/ 1160 h 116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132" h="1160">
                  <a:moveTo>
                    <a:pt x="1396" y="998"/>
                  </a:moveTo>
                  <a:lnTo>
                    <a:pt x="1398" y="994"/>
                  </a:lnTo>
                  <a:lnTo>
                    <a:pt x="1398" y="996"/>
                  </a:lnTo>
                  <a:lnTo>
                    <a:pt x="1396" y="1000"/>
                  </a:lnTo>
                  <a:lnTo>
                    <a:pt x="1396" y="1002"/>
                  </a:lnTo>
                  <a:lnTo>
                    <a:pt x="1394" y="1006"/>
                  </a:lnTo>
                  <a:lnTo>
                    <a:pt x="1394" y="1010"/>
                  </a:lnTo>
                  <a:lnTo>
                    <a:pt x="1394" y="1012"/>
                  </a:lnTo>
                  <a:lnTo>
                    <a:pt x="1392" y="1012"/>
                  </a:lnTo>
                  <a:lnTo>
                    <a:pt x="1394" y="1018"/>
                  </a:lnTo>
                  <a:lnTo>
                    <a:pt x="1398" y="1024"/>
                  </a:lnTo>
                  <a:lnTo>
                    <a:pt x="1402" y="1028"/>
                  </a:lnTo>
                  <a:lnTo>
                    <a:pt x="1406" y="1030"/>
                  </a:lnTo>
                  <a:lnTo>
                    <a:pt x="1410" y="1032"/>
                  </a:lnTo>
                  <a:lnTo>
                    <a:pt x="1412" y="1034"/>
                  </a:lnTo>
                  <a:lnTo>
                    <a:pt x="1414" y="1034"/>
                  </a:lnTo>
                  <a:lnTo>
                    <a:pt x="1424" y="1026"/>
                  </a:lnTo>
                  <a:lnTo>
                    <a:pt x="1436" y="1010"/>
                  </a:lnTo>
                  <a:lnTo>
                    <a:pt x="1450" y="992"/>
                  </a:lnTo>
                  <a:lnTo>
                    <a:pt x="1464" y="970"/>
                  </a:lnTo>
                  <a:lnTo>
                    <a:pt x="1476" y="950"/>
                  </a:lnTo>
                  <a:lnTo>
                    <a:pt x="1486" y="932"/>
                  </a:lnTo>
                  <a:lnTo>
                    <a:pt x="1492" y="920"/>
                  </a:lnTo>
                  <a:lnTo>
                    <a:pt x="1494" y="916"/>
                  </a:lnTo>
                  <a:lnTo>
                    <a:pt x="1496" y="898"/>
                  </a:lnTo>
                  <a:lnTo>
                    <a:pt x="1502" y="884"/>
                  </a:lnTo>
                  <a:lnTo>
                    <a:pt x="1506" y="876"/>
                  </a:lnTo>
                  <a:lnTo>
                    <a:pt x="1510" y="872"/>
                  </a:lnTo>
                  <a:lnTo>
                    <a:pt x="1512" y="846"/>
                  </a:lnTo>
                  <a:lnTo>
                    <a:pt x="1514" y="842"/>
                  </a:lnTo>
                  <a:lnTo>
                    <a:pt x="1516" y="830"/>
                  </a:lnTo>
                  <a:lnTo>
                    <a:pt x="1514" y="818"/>
                  </a:lnTo>
                  <a:lnTo>
                    <a:pt x="1510" y="808"/>
                  </a:lnTo>
                  <a:lnTo>
                    <a:pt x="1500" y="804"/>
                  </a:lnTo>
                  <a:lnTo>
                    <a:pt x="1494" y="804"/>
                  </a:lnTo>
                  <a:lnTo>
                    <a:pt x="1486" y="806"/>
                  </a:lnTo>
                  <a:lnTo>
                    <a:pt x="1478" y="808"/>
                  </a:lnTo>
                  <a:lnTo>
                    <a:pt x="1472" y="808"/>
                  </a:lnTo>
                  <a:lnTo>
                    <a:pt x="1466" y="806"/>
                  </a:lnTo>
                  <a:lnTo>
                    <a:pt x="1462" y="802"/>
                  </a:lnTo>
                  <a:lnTo>
                    <a:pt x="1460" y="800"/>
                  </a:lnTo>
                  <a:lnTo>
                    <a:pt x="1458" y="798"/>
                  </a:lnTo>
                  <a:lnTo>
                    <a:pt x="1456" y="798"/>
                  </a:lnTo>
                  <a:lnTo>
                    <a:pt x="1444" y="794"/>
                  </a:lnTo>
                  <a:lnTo>
                    <a:pt x="1470" y="770"/>
                  </a:lnTo>
                  <a:lnTo>
                    <a:pt x="1472" y="762"/>
                  </a:lnTo>
                  <a:lnTo>
                    <a:pt x="1494" y="738"/>
                  </a:lnTo>
                  <a:lnTo>
                    <a:pt x="1542" y="686"/>
                  </a:lnTo>
                  <a:lnTo>
                    <a:pt x="1546" y="686"/>
                  </a:lnTo>
                  <a:lnTo>
                    <a:pt x="1558" y="688"/>
                  </a:lnTo>
                  <a:lnTo>
                    <a:pt x="1572" y="692"/>
                  </a:lnTo>
                  <a:lnTo>
                    <a:pt x="1588" y="694"/>
                  </a:lnTo>
                  <a:lnTo>
                    <a:pt x="1602" y="698"/>
                  </a:lnTo>
                  <a:lnTo>
                    <a:pt x="1608" y="698"/>
                  </a:lnTo>
                  <a:lnTo>
                    <a:pt x="1612" y="698"/>
                  </a:lnTo>
                  <a:lnTo>
                    <a:pt x="1612" y="694"/>
                  </a:lnTo>
                  <a:lnTo>
                    <a:pt x="1612" y="692"/>
                  </a:lnTo>
                  <a:lnTo>
                    <a:pt x="1612" y="688"/>
                  </a:lnTo>
                  <a:lnTo>
                    <a:pt x="1612" y="686"/>
                  </a:lnTo>
                  <a:lnTo>
                    <a:pt x="1622" y="680"/>
                  </a:lnTo>
                  <a:lnTo>
                    <a:pt x="1634" y="682"/>
                  </a:lnTo>
                  <a:lnTo>
                    <a:pt x="1642" y="682"/>
                  </a:lnTo>
                  <a:lnTo>
                    <a:pt x="1650" y="700"/>
                  </a:lnTo>
                  <a:lnTo>
                    <a:pt x="1694" y="686"/>
                  </a:lnTo>
                  <a:lnTo>
                    <a:pt x="1694" y="676"/>
                  </a:lnTo>
                  <a:lnTo>
                    <a:pt x="1732" y="642"/>
                  </a:lnTo>
                  <a:lnTo>
                    <a:pt x="1734" y="642"/>
                  </a:lnTo>
                  <a:lnTo>
                    <a:pt x="1736" y="640"/>
                  </a:lnTo>
                  <a:lnTo>
                    <a:pt x="1738" y="636"/>
                  </a:lnTo>
                  <a:lnTo>
                    <a:pt x="1742" y="634"/>
                  </a:lnTo>
                  <a:lnTo>
                    <a:pt x="1746" y="630"/>
                  </a:lnTo>
                  <a:lnTo>
                    <a:pt x="1750" y="628"/>
                  </a:lnTo>
                  <a:lnTo>
                    <a:pt x="1756" y="626"/>
                  </a:lnTo>
                  <a:lnTo>
                    <a:pt x="1760" y="624"/>
                  </a:lnTo>
                  <a:lnTo>
                    <a:pt x="1762" y="626"/>
                  </a:lnTo>
                  <a:lnTo>
                    <a:pt x="1764" y="628"/>
                  </a:lnTo>
                  <a:lnTo>
                    <a:pt x="1764" y="632"/>
                  </a:lnTo>
                  <a:lnTo>
                    <a:pt x="1760" y="638"/>
                  </a:lnTo>
                  <a:lnTo>
                    <a:pt x="1758" y="644"/>
                  </a:lnTo>
                  <a:lnTo>
                    <a:pt x="1754" y="648"/>
                  </a:lnTo>
                  <a:lnTo>
                    <a:pt x="1754" y="652"/>
                  </a:lnTo>
                  <a:lnTo>
                    <a:pt x="1754" y="654"/>
                  </a:lnTo>
                  <a:lnTo>
                    <a:pt x="1758" y="654"/>
                  </a:lnTo>
                  <a:lnTo>
                    <a:pt x="1760" y="654"/>
                  </a:lnTo>
                  <a:lnTo>
                    <a:pt x="1764" y="654"/>
                  </a:lnTo>
                  <a:lnTo>
                    <a:pt x="1768" y="652"/>
                  </a:lnTo>
                  <a:lnTo>
                    <a:pt x="1770" y="650"/>
                  </a:lnTo>
                  <a:lnTo>
                    <a:pt x="1776" y="644"/>
                  </a:lnTo>
                  <a:lnTo>
                    <a:pt x="1784" y="634"/>
                  </a:lnTo>
                  <a:lnTo>
                    <a:pt x="1790" y="624"/>
                  </a:lnTo>
                  <a:lnTo>
                    <a:pt x="1796" y="616"/>
                  </a:lnTo>
                  <a:lnTo>
                    <a:pt x="1798" y="614"/>
                  </a:lnTo>
                  <a:lnTo>
                    <a:pt x="1792" y="626"/>
                  </a:lnTo>
                  <a:lnTo>
                    <a:pt x="1792" y="638"/>
                  </a:lnTo>
                  <a:lnTo>
                    <a:pt x="1794" y="648"/>
                  </a:lnTo>
                  <a:lnTo>
                    <a:pt x="1796" y="652"/>
                  </a:lnTo>
                  <a:lnTo>
                    <a:pt x="1762" y="676"/>
                  </a:lnTo>
                  <a:lnTo>
                    <a:pt x="1752" y="706"/>
                  </a:lnTo>
                  <a:lnTo>
                    <a:pt x="1714" y="736"/>
                  </a:lnTo>
                  <a:lnTo>
                    <a:pt x="1698" y="776"/>
                  </a:lnTo>
                  <a:lnTo>
                    <a:pt x="1696" y="780"/>
                  </a:lnTo>
                  <a:lnTo>
                    <a:pt x="1696" y="784"/>
                  </a:lnTo>
                  <a:lnTo>
                    <a:pt x="1694" y="790"/>
                  </a:lnTo>
                  <a:lnTo>
                    <a:pt x="1696" y="798"/>
                  </a:lnTo>
                  <a:lnTo>
                    <a:pt x="1698" y="806"/>
                  </a:lnTo>
                  <a:lnTo>
                    <a:pt x="1702" y="820"/>
                  </a:lnTo>
                  <a:lnTo>
                    <a:pt x="1708" y="838"/>
                  </a:lnTo>
                  <a:lnTo>
                    <a:pt x="1712" y="854"/>
                  </a:lnTo>
                  <a:lnTo>
                    <a:pt x="1718" y="868"/>
                  </a:lnTo>
                  <a:lnTo>
                    <a:pt x="1718" y="874"/>
                  </a:lnTo>
                  <a:lnTo>
                    <a:pt x="1736" y="848"/>
                  </a:lnTo>
                  <a:lnTo>
                    <a:pt x="1766" y="802"/>
                  </a:lnTo>
                  <a:lnTo>
                    <a:pt x="1782" y="798"/>
                  </a:lnTo>
                  <a:lnTo>
                    <a:pt x="1780" y="794"/>
                  </a:lnTo>
                  <a:lnTo>
                    <a:pt x="1780" y="784"/>
                  </a:lnTo>
                  <a:lnTo>
                    <a:pt x="1782" y="772"/>
                  </a:lnTo>
                  <a:lnTo>
                    <a:pt x="1786" y="758"/>
                  </a:lnTo>
                  <a:lnTo>
                    <a:pt x="1790" y="750"/>
                  </a:lnTo>
                  <a:lnTo>
                    <a:pt x="1792" y="744"/>
                  </a:lnTo>
                  <a:lnTo>
                    <a:pt x="1792" y="740"/>
                  </a:lnTo>
                  <a:lnTo>
                    <a:pt x="1792" y="736"/>
                  </a:lnTo>
                  <a:lnTo>
                    <a:pt x="1792" y="732"/>
                  </a:lnTo>
                  <a:lnTo>
                    <a:pt x="1792" y="730"/>
                  </a:lnTo>
                  <a:lnTo>
                    <a:pt x="1790" y="730"/>
                  </a:lnTo>
                  <a:lnTo>
                    <a:pt x="1790" y="728"/>
                  </a:lnTo>
                  <a:lnTo>
                    <a:pt x="1790" y="726"/>
                  </a:lnTo>
                  <a:lnTo>
                    <a:pt x="1788" y="724"/>
                  </a:lnTo>
                  <a:lnTo>
                    <a:pt x="1786" y="720"/>
                  </a:lnTo>
                  <a:lnTo>
                    <a:pt x="1786" y="716"/>
                  </a:lnTo>
                  <a:lnTo>
                    <a:pt x="1786" y="712"/>
                  </a:lnTo>
                  <a:lnTo>
                    <a:pt x="1790" y="708"/>
                  </a:lnTo>
                  <a:lnTo>
                    <a:pt x="1792" y="704"/>
                  </a:lnTo>
                  <a:lnTo>
                    <a:pt x="1796" y="702"/>
                  </a:lnTo>
                  <a:lnTo>
                    <a:pt x="1802" y="702"/>
                  </a:lnTo>
                  <a:lnTo>
                    <a:pt x="1812" y="700"/>
                  </a:lnTo>
                  <a:lnTo>
                    <a:pt x="1816" y="698"/>
                  </a:lnTo>
                  <a:lnTo>
                    <a:pt x="1818" y="696"/>
                  </a:lnTo>
                  <a:lnTo>
                    <a:pt x="1820" y="692"/>
                  </a:lnTo>
                  <a:lnTo>
                    <a:pt x="1820" y="688"/>
                  </a:lnTo>
                  <a:lnTo>
                    <a:pt x="1820" y="684"/>
                  </a:lnTo>
                  <a:lnTo>
                    <a:pt x="1820" y="680"/>
                  </a:lnTo>
                  <a:lnTo>
                    <a:pt x="1820" y="678"/>
                  </a:lnTo>
                  <a:lnTo>
                    <a:pt x="1822" y="676"/>
                  </a:lnTo>
                  <a:lnTo>
                    <a:pt x="1824" y="676"/>
                  </a:lnTo>
                  <a:lnTo>
                    <a:pt x="1832" y="676"/>
                  </a:lnTo>
                  <a:lnTo>
                    <a:pt x="1838" y="674"/>
                  </a:lnTo>
                  <a:lnTo>
                    <a:pt x="1846" y="670"/>
                  </a:lnTo>
                  <a:lnTo>
                    <a:pt x="1858" y="660"/>
                  </a:lnTo>
                  <a:lnTo>
                    <a:pt x="1862" y="656"/>
                  </a:lnTo>
                  <a:lnTo>
                    <a:pt x="1868" y="654"/>
                  </a:lnTo>
                  <a:lnTo>
                    <a:pt x="1872" y="654"/>
                  </a:lnTo>
                  <a:lnTo>
                    <a:pt x="1876" y="654"/>
                  </a:lnTo>
                  <a:lnTo>
                    <a:pt x="1880" y="656"/>
                  </a:lnTo>
                  <a:lnTo>
                    <a:pt x="1882" y="660"/>
                  </a:lnTo>
                  <a:lnTo>
                    <a:pt x="1884" y="662"/>
                  </a:lnTo>
                  <a:lnTo>
                    <a:pt x="1884" y="664"/>
                  </a:lnTo>
                  <a:lnTo>
                    <a:pt x="1906" y="656"/>
                  </a:lnTo>
                  <a:lnTo>
                    <a:pt x="1914" y="642"/>
                  </a:lnTo>
                  <a:lnTo>
                    <a:pt x="1926" y="630"/>
                  </a:lnTo>
                  <a:lnTo>
                    <a:pt x="1944" y="622"/>
                  </a:lnTo>
                  <a:lnTo>
                    <a:pt x="1948" y="610"/>
                  </a:lnTo>
                  <a:lnTo>
                    <a:pt x="1964" y="610"/>
                  </a:lnTo>
                  <a:lnTo>
                    <a:pt x="1966" y="610"/>
                  </a:lnTo>
                  <a:lnTo>
                    <a:pt x="1970" y="610"/>
                  </a:lnTo>
                  <a:lnTo>
                    <a:pt x="1974" y="610"/>
                  </a:lnTo>
                  <a:lnTo>
                    <a:pt x="1978" y="610"/>
                  </a:lnTo>
                  <a:lnTo>
                    <a:pt x="1982" y="612"/>
                  </a:lnTo>
                  <a:lnTo>
                    <a:pt x="1986" y="612"/>
                  </a:lnTo>
                  <a:lnTo>
                    <a:pt x="1988" y="610"/>
                  </a:lnTo>
                  <a:lnTo>
                    <a:pt x="1992" y="608"/>
                  </a:lnTo>
                  <a:lnTo>
                    <a:pt x="1996" y="604"/>
                  </a:lnTo>
                  <a:lnTo>
                    <a:pt x="2000" y="602"/>
                  </a:lnTo>
                  <a:lnTo>
                    <a:pt x="2002" y="598"/>
                  </a:lnTo>
                  <a:lnTo>
                    <a:pt x="2004" y="596"/>
                  </a:lnTo>
                  <a:lnTo>
                    <a:pt x="2006" y="596"/>
                  </a:lnTo>
                  <a:lnTo>
                    <a:pt x="2004" y="592"/>
                  </a:lnTo>
                  <a:lnTo>
                    <a:pt x="1998" y="586"/>
                  </a:lnTo>
                  <a:lnTo>
                    <a:pt x="1990" y="576"/>
                  </a:lnTo>
                  <a:lnTo>
                    <a:pt x="1984" y="568"/>
                  </a:lnTo>
                  <a:lnTo>
                    <a:pt x="1978" y="562"/>
                  </a:lnTo>
                  <a:lnTo>
                    <a:pt x="1974" y="560"/>
                  </a:lnTo>
                  <a:lnTo>
                    <a:pt x="1972" y="556"/>
                  </a:lnTo>
                  <a:lnTo>
                    <a:pt x="1972" y="552"/>
                  </a:lnTo>
                  <a:lnTo>
                    <a:pt x="1972" y="550"/>
                  </a:lnTo>
                  <a:lnTo>
                    <a:pt x="1972" y="546"/>
                  </a:lnTo>
                  <a:lnTo>
                    <a:pt x="1974" y="546"/>
                  </a:lnTo>
                  <a:lnTo>
                    <a:pt x="1978" y="546"/>
                  </a:lnTo>
                  <a:lnTo>
                    <a:pt x="1982" y="546"/>
                  </a:lnTo>
                  <a:lnTo>
                    <a:pt x="1986" y="546"/>
                  </a:lnTo>
                  <a:lnTo>
                    <a:pt x="1988" y="544"/>
                  </a:lnTo>
                  <a:lnTo>
                    <a:pt x="1992" y="542"/>
                  </a:lnTo>
                  <a:lnTo>
                    <a:pt x="1994" y="540"/>
                  </a:lnTo>
                  <a:lnTo>
                    <a:pt x="2016" y="518"/>
                  </a:lnTo>
                  <a:lnTo>
                    <a:pt x="2014" y="502"/>
                  </a:lnTo>
                  <a:lnTo>
                    <a:pt x="2024" y="494"/>
                  </a:lnTo>
                  <a:lnTo>
                    <a:pt x="2032" y="512"/>
                  </a:lnTo>
                  <a:lnTo>
                    <a:pt x="2050" y="518"/>
                  </a:lnTo>
                  <a:lnTo>
                    <a:pt x="2054" y="520"/>
                  </a:lnTo>
                  <a:lnTo>
                    <a:pt x="2060" y="526"/>
                  </a:lnTo>
                  <a:lnTo>
                    <a:pt x="2068" y="534"/>
                  </a:lnTo>
                  <a:lnTo>
                    <a:pt x="2076" y="542"/>
                  </a:lnTo>
                  <a:lnTo>
                    <a:pt x="2084" y="548"/>
                  </a:lnTo>
                  <a:lnTo>
                    <a:pt x="2088" y="550"/>
                  </a:lnTo>
                  <a:lnTo>
                    <a:pt x="2090" y="552"/>
                  </a:lnTo>
                  <a:lnTo>
                    <a:pt x="2094" y="550"/>
                  </a:lnTo>
                  <a:lnTo>
                    <a:pt x="2096" y="550"/>
                  </a:lnTo>
                  <a:lnTo>
                    <a:pt x="2100" y="524"/>
                  </a:lnTo>
                  <a:lnTo>
                    <a:pt x="2100" y="518"/>
                  </a:lnTo>
                  <a:lnTo>
                    <a:pt x="2102" y="518"/>
                  </a:lnTo>
                  <a:lnTo>
                    <a:pt x="2106" y="518"/>
                  </a:lnTo>
                  <a:lnTo>
                    <a:pt x="2110" y="518"/>
                  </a:lnTo>
                  <a:lnTo>
                    <a:pt x="2116" y="518"/>
                  </a:lnTo>
                  <a:lnTo>
                    <a:pt x="2122" y="516"/>
                  </a:lnTo>
                  <a:lnTo>
                    <a:pt x="2126" y="512"/>
                  </a:lnTo>
                  <a:lnTo>
                    <a:pt x="2130" y="508"/>
                  </a:lnTo>
                  <a:lnTo>
                    <a:pt x="2132" y="500"/>
                  </a:lnTo>
                  <a:lnTo>
                    <a:pt x="2124" y="494"/>
                  </a:lnTo>
                  <a:lnTo>
                    <a:pt x="2114" y="488"/>
                  </a:lnTo>
                  <a:lnTo>
                    <a:pt x="2102" y="482"/>
                  </a:lnTo>
                  <a:lnTo>
                    <a:pt x="2092" y="476"/>
                  </a:lnTo>
                  <a:lnTo>
                    <a:pt x="2088" y="472"/>
                  </a:lnTo>
                  <a:lnTo>
                    <a:pt x="2084" y="472"/>
                  </a:lnTo>
                  <a:lnTo>
                    <a:pt x="2080" y="474"/>
                  </a:lnTo>
                  <a:lnTo>
                    <a:pt x="2078" y="474"/>
                  </a:lnTo>
                  <a:lnTo>
                    <a:pt x="2076" y="478"/>
                  </a:lnTo>
                  <a:lnTo>
                    <a:pt x="2074" y="478"/>
                  </a:lnTo>
                  <a:lnTo>
                    <a:pt x="2074" y="480"/>
                  </a:lnTo>
                  <a:lnTo>
                    <a:pt x="2066" y="464"/>
                  </a:lnTo>
                  <a:lnTo>
                    <a:pt x="2054" y="446"/>
                  </a:lnTo>
                  <a:lnTo>
                    <a:pt x="2040" y="432"/>
                  </a:lnTo>
                  <a:lnTo>
                    <a:pt x="2024" y="420"/>
                  </a:lnTo>
                  <a:lnTo>
                    <a:pt x="2010" y="412"/>
                  </a:lnTo>
                  <a:lnTo>
                    <a:pt x="1998" y="408"/>
                  </a:lnTo>
                  <a:lnTo>
                    <a:pt x="1994" y="406"/>
                  </a:lnTo>
                  <a:lnTo>
                    <a:pt x="1960" y="376"/>
                  </a:lnTo>
                  <a:lnTo>
                    <a:pt x="1954" y="376"/>
                  </a:lnTo>
                  <a:lnTo>
                    <a:pt x="1942" y="376"/>
                  </a:lnTo>
                  <a:lnTo>
                    <a:pt x="1930" y="374"/>
                  </a:lnTo>
                  <a:lnTo>
                    <a:pt x="1922" y="372"/>
                  </a:lnTo>
                  <a:lnTo>
                    <a:pt x="1920" y="370"/>
                  </a:lnTo>
                  <a:lnTo>
                    <a:pt x="1916" y="366"/>
                  </a:lnTo>
                  <a:lnTo>
                    <a:pt x="1910" y="366"/>
                  </a:lnTo>
                  <a:lnTo>
                    <a:pt x="1906" y="364"/>
                  </a:lnTo>
                  <a:lnTo>
                    <a:pt x="1902" y="364"/>
                  </a:lnTo>
                  <a:lnTo>
                    <a:pt x="1900" y="388"/>
                  </a:lnTo>
                  <a:lnTo>
                    <a:pt x="1900" y="406"/>
                  </a:lnTo>
                  <a:lnTo>
                    <a:pt x="1896" y="414"/>
                  </a:lnTo>
                  <a:lnTo>
                    <a:pt x="1884" y="416"/>
                  </a:lnTo>
                  <a:lnTo>
                    <a:pt x="1884" y="408"/>
                  </a:lnTo>
                  <a:lnTo>
                    <a:pt x="1866" y="386"/>
                  </a:lnTo>
                  <a:lnTo>
                    <a:pt x="1880" y="376"/>
                  </a:lnTo>
                  <a:lnTo>
                    <a:pt x="1880" y="370"/>
                  </a:lnTo>
                  <a:lnTo>
                    <a:pt x="1842" y="386"/>
                  </a:lnTo>
                  <a:lnTo>
                    <a:pt x="1834" y="382"/>
                  </a:lnTo>
                  <a:lnTo>
                    <a:pt x="1790" y="378"/>
                  </a:lnTo>
                  <a:lnTo>
                    <a:pt x="1774" y="398"/>
                  </a:lnTo>
                  <a:lnTo>
                    <a:pt x="1762" y="380"/>
                  </a:lnTo>
                  <a:lnTo>
                    <a:pt x="1762" y="378"/>
                  </a:lnTo>
                  <a:lnTo>
                    <a:pt x="1764" y="370"/>
                  </a:lnTo>
                  <a:lnTo>
                    <a:pt x="1762" y="358"/>
                  </a:lnTo>
                  <a:lnTo>
                    <a:pt x="1758" y="342"/>
                  </a:lnTo>
                  <a:lnTo>
                    <a:pt x="1748" y="332"/>
                  </a:lnTo>
                  <a:lnTo>
                    <a:pt x="1734" y="326"/>
                  </a:lnTo>
                  <a:lnTo>
                    <a:pt x="1722" y="326"/>
                  </a:lnTo>
                  <a:lnTo>
                    <a:pt x="1712" y="326"/>
                  </a:lnTo>
                  <a:lnTo>
                    <a:pt x="1710" y="328"/>
                  </a:lnTo>
                  <a:lnTo>
                    <a:pt x="1704" y="328"/>
                  </a:lnTo>
                  <a:lnTo>
                    <a:pt x="1690" y="330"/>
                  </a:lnTo>
                  <a:lnTo>
                    <a:pt x="1676" y="330"/>
                  </a:lnTo>
                  <a:lnTo>
                    <a:pt x="1664" y="328"/>
                  </a:lnTo>
                  <a:lnTo>
                    <a:pt x="1660" y="324"/>
                  </a:lnTo>
                  <a:lnTo>
                    <a:pt x="1654" y="322"/>
                  </a:lnTo>
                  <a:lnTo>
                    <a:pt x="1650" y="322"/>
                  </a:lnTo>
                  <a:lnTo>
                    <a:pt x="1648" y="324"/>
                  </a:lnTo>
                  <a:lnTo>
                    <a:pt x="1646" y="324"/>
                  </a:lnTo>
                  <a:lnTo>
                    <a:pt x="1646" y="314"/>
                  </a:lnTo>
                  <a:lnTo>
                    <a:pt x="1638" y="310"/>
                  </a:lnTo>
                  <a:lnTo>
                    <a:pt x="1640" y="308"/>
                  </a:lnTo>
                  <a:lnTo>
                    <a:pt x="1640" y="304"/>
                  </a:lnTo>
                  <a:lnTo>
                    <a:pt x="1638" y="298"/>
                  </a:lnTo>
                  <a:lnTo>
                    <a:pt x="1636" y="290"/>
                  </a:lnTo>
                  <a:lnTo>
                    <a:pt x="1634" y="282"/>
                  </a:lnTo>
                  <a:lnTo>
                    <a:pt x="1630" y="278"/>
                  </a:lnTo>
                  <a:lnTo>
                    <a:pt x="1626" y="276"/>
                  </a:lnTo>
                  <a:lnTo>
                    <a:pt x="1622" y="276"/>
                  </a:lnTo>
                  <a:lnTo>
                    <a:pt x="1618" y="278"/>
                  </a:lnTo>
                  <a:lnTo>
                    <a:pt x="1614" y="280"/>
                  </a:lnTo>
                  <a:lnTo>
                    <a:pt x="1610" y="282"/>
                  </a:lnTo>
                  <a:lnTo>
                    <a:pt x="1606" y="286"/>
                  </a:lnTo>
                  <a:lnTo>
                    <a:pt x="1604" y="288"/>
                  </a:lnTo>
                  <a:lnTo>
                    <a:pt x="1602" y="288"/>
                  </a:lnTo>
                  <a:lnTo>
                    <a:pt x="1600" y="288"/>
                  </a:lnTo>
                  <a:lnTo>
                    <a:pt x="1598" y="290"/>
                  </a:lnTo>
                  <a:lnTo>
                    <a:pt x="1596" y="288"/>
                  </a:lnTo>
                  <a:lnTo>
                    <a:pt x="1594" y="288"/>
                  </a:lnTo>
                  <a:lnTo>
                    <a:pt x="1592" y="286"/>
                  </a:lnTo>
                  <a:lnTo>
                    <a:pt x="1592" y="282"/>
                  </a:lnTo>
                  <a:lnTo>
                    <a:pt x="1592" y="280"/>
                  </a:lnTo>
                  <a:lnTo>
                    <a:pt x="1592" y="276"/>
                  </a:lnTo>
                  <a:lnTo>
                    <a:pt x="1590" y="272"/>
                  </a:lnTo>
                  <a:lnTo>
                    <a:pt x="1588" y="270"/>
                  </a:lnTo>
                  <a:lnTo>
                    <a:pt x="1584" y="268"/>
                  </a:lnTo>
                  <a:lnTo>
                    <a:pt x="1578" y="268"/>
                  </a:lnTo>
                  <a:lnTo>
                    <a:pt x="1566" y="266"/>
                  </a:lnTo>
                  <a:lnTo>
                    <a:pt x="1552" y="264"/>
                  </a:lnTo>
                  <a:lnTo>
                    <a:pt x="1538" y="260"/>
                  </a:lnTo>
                  <a:lnTo>
                    <a:pt x="1528" y="256"/>
                  </a:lnTo>
                  <a:lnTo>
                    <a:pt x="1524" y="256"/>
                  </a:lnTo>
                  <a:lnTo>
                    <a:pt x="1528" y="260"/>
                  </a:lnTo>
                  <a:lnTo>
                    <a:pt x="1526" y="264"/>
                  </a:lnTo>
                  <a:lnTo>
                    <a:pt x="1524" y="268"/>
                  </a:lnTo>
                  <a:lnTo>
                    <a:pt x="1518" y="270"/>
                  </a:lnTo>
                  <a:lnTo>
                    <a:pt x="1512" y="272"/>
                  </a:lnTo>
                  <a:lnTo>
                    <a:pt x="1504" y="276"/>
                  </a:lnTo>
                  <a:lnTo>
                    <a:pt x="1502" y="286"/>
                  </a:lnTo>
                  <a:lnTo>
                    <a:pt x="1502" y="296"/>
                  </a:lnTo>
                  <a:lnTo>
                    <a:pt x="1502" y="306"/>
                  </a:lnTo>
                  <a:lnTo>
                    <a:pt x="1502" y="310"/>
                  </a:lnTo>
                  <a:lnTo>
                    <a:pt x="1494" y="312"/>
                  </a:lnTo>
                  <a:lnTo>
                    <a:pt x="1482" y="318"/>
                  </a:lnTo>
                  <a:lnTo>
                    <a:pt x="1460" y="304"/>
                  </a:lnTo>
                  <a:lnTo>
                    <a:pt x="1452" y="310"/>
                  </a:lnTo>
                  <a:lnTo>
                    <a:pt x="1438" y="310"/>
                  </a:lnTo>
                  <a:lnTo>
                    <a:pt x="1422" y="294"/>
                  </a:lnTo>
                  <a:lnTo>
                    <a:pt x="1420" y="296"/>
                  </a:lnTo>
                  <a:lnTo>
                    <a:pt x="1418" y="300"/>
                  </a:lnTo>
                  <a:lnTo>
                    <a:pt x="1416" y="304"/>
                  </a:lnTo>
                  <a:lnTo>
                    <a:pt x="1412" y="308"/>
                  </a:lnTo>
                  <a:lnTo>
                    <a:pt x="1410" y="312"/>
                  </a:lnTo>
                  <a:lnTo>
                    <a:pt x="1410" y="316"/>
                  </a:lnTo>
                  <a:lnTo>
                    <a:pt x="1408" y="320"/>
                  </a:lnTo>
                  <a:lnTo>
                    <a:pt x="1404" y="324"/>
                  </a:lnTo>
                  <a:lnTo>
                    <a:pt x="1402" y="328"/>
                  </a:lnTo>
                  <a:lnTo>
                    <a:pt x="1398" y="330"/>
                  </a:lnTo>
                  <a:lnTo>
                    <a:pt x="1396" y="334"/>
                  </a:lnTo>
                  <a:lnTo>
                    <a:pt x="1392" y="320"/>
                  </a:lnTo>
                  <a:lnTo>
                    <a:pt x="1384" y="304"/>
                  </a:lnTo>
                  <a:lnTo>
                    <a:pt x="1384" y="274"/>
                  </a:lnTo>
                  <a:lnTo>
                    <a:pt x="1388" y="254"/>
                  </a:lnTo>
                  <a:lnTo>
                    <a:pt x="1386" y="248"/>
                  </a:lnTo>
                  <a:lnTo>
                    <a:pt x="1384" y="246"/>
                  </a:lnTo>
                  <a:lnTo>
                    <a:pt x="1382" y="244"/>
                  </a:lnTo>
                  <a:lnTo>
                    <a:pt x="1378" y="242"/>
                  </a:lnTo>
                  <a:lnTo>
                    <a:pt x="1374" y="242"/>
                  </a:lnTo>
                  <a:lnTo>
                    <a:pt x="1372" y="244"/>
                  </a:lnTo>
                  <a:lnTo>
                    <a:pt x="1370" y="244"/>
                  </a:lnTo>
                  <a:lnTo>
                    <a:pt x="1368" y="244"/>
                  </a:lnTo>
                  <a:lnTo>
                    <a:pt x="1366" y="240"/>
                  </a:lnTo>
                  <a:lnTo>
                    <a:pt x="1362" y="238"/>
                  </a:lnTo>
                  <a:lnTo>
                    <a:pt x="1356" y="234"/>
                  </a:lnTo>
                  <a:lnTo>
                    <a:pt x="1348" y="232"/>
                  </a:lnTo>
                  <a:lnTo>
                    <a:pt x="1338" y="230"/>
                  </a:lnTo>
                  <a:lnTo>
                    <a:pt x="1332" y="230"/>
                  </a:lnTo>
                  <a:lnTo>
                    <a:pt x="1326" y="228"/>
                  </a:lnTo>
                  <a:lnTo>
                    <a:pt x="1322" y="228"/>
                  </a:lnTo>
                  <a:lnTo>
                    <a:pt x="1320" y="230"/>
                  </a:lnTo>
                  <a:lnTo>
                    <a:pt x="1316" y="232"/>
                  </a:lnTo>
                  <a:lnTo>
                    <a:pt x="1312" y="234"/>
                  </a:lnTo>
                  <a:lnTo>
                    <a:pt x="1308" y="238"/>
                  </a:lnTo>
                  <a:lnTo>
                    <a:pt x="1296" y="242"/>
                  </a:lnTo>
                  <a:lnTo>
                    <a:pt x="1284" y="240"/>
                  </a:lnTo>
                  <a:lnTo>
                    <a:pt x="1272" y="238"/>
                  </a:lnTo>
                  <a:lnTo>
                    <a:pt x="1262" y="236"/>
                  </a:lnTo>
                  <a:lnTo>
                    <a:pt x="1258" y="234"/>
                  </a:lnTo>
                  <a:lnTo>
                    <a:pt x="1224" y="216"/>
                  </a:lnTo>
                  <a:lnTo>
                    <a:pt x="1210" y="216"/>
                  </a:lnTo>
                  <a:lnTo>
                    <a:pt x="1194" y="214"/>
                  </a:lnTo>
                  <a:lnTo>
                    <a:pt x="1182" y="208"/>
                  </a:lnTo>
                  <a:lnTo>
                    <a:pt x="1172" y="204"/>
                  </a:lnTo>
                  <a:lnTo>
                    <a:pt x="1168" y="202"/>
                  </a:lnTo>
                  <a:lnTo>
                    <a:pt x="1160" y="196"/>
                  </a:lnTo>
                  <a:lnTo>
                    <a:pt x="1156" y="190"/>
                  </a:lnTo>
                  <a:lnTo>
                    <a:pt x="1164" y="186"/>
                  </a:lnTo>
                  <a:lnTo>
                    <a:pt x="1166" y="184"/>
                  </a:lnTo>
                  <a:lnTo>
                    <a:pt x="1166" y="182"/>
                  </a:lnTo>
                  <a:lnTo>
                    <a:pt x="1166" y="178"/>
                  </a:lnTo>
                  <a:lnTo>
                    <a:pt x="1164" y="172"/>
                  </a:lnTo>
                  <a:lnTo>
                    <a:pt x="1160" y="170"/>
                  </a:lnTo>
                  <a:lnTo>
                    <a:pt x="1158" y="168"/>
                  </a:lnTo>
                  <a:lnTo>
                    <a:pt x="1156" y="168"/>
                  </a:lnTo>
                  <a:lnTo>
                    <a:pt x="1152" y="170"/>
                  </a:lnTo>
                  <a:lnTo>
                    <a:pt x="1150" y="170"/>
                  </a:lnTo>
                  <a:lnTo>
                    <a:pt x="1148" y="172"/>
                  </a:lnTo>
                  <a:lnTo>
                    <a:pt x="1146" y="174"/>
                  </a:lnTo>
                  <a:lnTo>
                    <a:pt x="1144" y="176"/>
                  </a:lnTo>
                  <a:lnTo>
                    <a:pt x="1142" y="180"/>
                  </a:lnTo>
                  <a:lnTo>
                    <a:pt x="1140" y="184"/>
                  </a:lnTo>
                  <a:lnTo>
                    <a:pt x="1136" y="190"/>
                  </a:lnTo>
                  <a:lnTo>
                    <a:pt x="1132" y="194"/>
                  </a:lnTo>
                  <a:lnTo>
                    <a:pt x="1128" y="198"/>
                  </a:lnTo>
                  <a:lnTo>
                    <a:pt x="1126" y="200"/>
                  </a:lnTo>
                  <a:lnTo>
                    <a:pt x="1120" y="202"/>
                  </a:lnTo>
                  <a:lnTo>
                    <a:pt x="1116" y="206"/>
                  </a:lnTo>
                  <a:lnTo>
                    <a:pt x="1112" y="210"/>
                  </a:lnTo>
                  <a:lnTo>
                    <a:pt x="1110" y="216"/>
                  </a:lnTo>
                  <a:lnTo>
                    <a:pt x="1108" y="220"/>
                  </a:lnTo>
                  <a:lnTo>
                    <a:pt x="1106" y="222"/>
                  </a:lnTo>
                  <a:lnTo>
                    <a:pt x="1104" y="224"/>
                  </a:lnTo>
                  <a:lnTo>
                    <a:pt x="1096" y="224"/>
                  </a:lnTo>
                  <a:lnTo>
                    <a:pt x="1092" y="204"/>
                  </a:lnTo>
                  <a:lnTo>
                    <a:pt x="1084" y="194"/>
                  </a:lnTo>
                  <a:lnTo>
                    <a:pt x="1108" y="192"/>
                  </a:lnTo>
                  <a:lnTo>
                    <a:pt x="1134" y="160"/>
                  </a:lnTo>
                  <a:lnTo>
                    <a:pt x="1150" y="144"/>
                  </a:lnTo>
                  <a:lnTo>
                    <a:pt x="1158" y="130"/>
                  </a:lnTo>
                  <a:lnTo>
                    <a:pt x="1162" y="122"/>
                  </a:lnTo>
                  <a:lnTo>
                    <a:pt x="1164" y="120"/>
                  </a:lnTo>
                  <a:lnTo>
                    <a:pt x="1164" y="96"/>
                  </a:lnTo>
                  <a:lnTo>
                    <a:pt x="1166" y="78"/>
                  </a:lnTo>
                  <a:lnTo>
                    <a:pt x="1160" y="64"/>
                  </a:lnTo>
                  <a:lnTo>
                    <a:pt x="1148" y="54"/>
                  </a:lnTo>
                  <a:lnTo>
                    <a:pt x="1134" y="52"/>
                  </a:lnTo>
                  <a:lnTo>
                    <a:pt x="1122" y="56"/>
                  </a:lnTo>
                  <a:lnTo>
                    <a:pt x="1108" y="64"/>
                  </a:lnTo>
                  <a:lnTo>
                    <a:pt x="1098" y="68"/>
                  </a:lnTo>
                  <a:lnTo>
                    <a:pt x="1090" y="70"/>
                  </a:lnTo>
                  <a:lnTo>
                    <a:pt x="1084" y="70"/>
                  </a:lnTo>
                  <a:lnTo>
                    <a:pt x="1080" y="70"/>
                  </a:lnTo>
                  <a:lnTo>
                    <a:pt x="1078" y="52"/>
                  </a:lnTo>
                  <a:lnTo>
                    <a:pt x="1070" y="46"/>
                  </a:lnTo>
                  <a:lnTo>
                    <a:pt x="1080" y="20"/>
                  </a:lnTo>
                  <a:lnTo>
                    <a:pt x="1082" y="20"/>
                  </a:lnTo>
                  <a:lnTo>
                    <a:pt x="1084" y="18"/>
                  </a:lnTo>
                  <a:lnTo>
                    <a:pt x="1086" y="18"/>
                  </a:lnTo>
                  <a:lnTo>
                    <a:pt x="1088" y="16"/>
                  </a:lnTo>
                  <a:lnTo>
                    <a:pt x="1088" y="14"/>
                  </a:lnTo>
                  <a:lnTo>
                    <a:pt x="1088" y="10"/>
                  </a:lnTo>
                  <a:lnTo>
                    <a:pt x="1086" y="8"/>
                  </a:lnTo>
                  <a:lnTo>
                    <a:pt x="1080" y="4"/>
                  </a:lnTo>
                  <a:lnTo>
                    <a:pt x="1068" y="0"/>
                  </a:lnTo>
                  <a:lnTo>
                    <a:pt x="1056" y="4"/>
                  </a:lnTo>
                  <a:lnTo>
                    <a:pt x="1048" y="10"/>
                  </a:lnTo>
                  <a:lnTo>
                    <a:pt x="1042" y="16"/>
                  </a:lnTo>
                  <a:lnTo>
                    <a:pt x="1038" y="22"/>
                  </a:lnTo>
                  <a:lnTo>
                    <a:pt x="1030" y="32"/>
                  </a:lnTo>
                  <a:lnTo>
                    <a:pt x="1022" y="42"/>
                  </a:lnTo>
                  <a:lnTo>
                    <a:pt x="1016" y="50"/>
                  </a:lnTo>
                  <a:lnTo>
                    <a:pt x="1012" y="54"/>
                  </a:lnTo>
                  <a:lnTo>
                    <a:pt x="1016" y="62"/>
                  </a:lnTo>
                  <a:lnTo>
                    <a:pt x="1008" y="76"/>
                  </a:lnTo>
                  <a:lnTo>
                    <a:pt x="990" y="68"/>
                  </a:lnTo>
                  <a:lnTo>
                    <a:pt x="988" y="68"/>
                  </a:lnTo>
                  <a:lnTo>
                    <a:pt x="986" y="68"/>
                  </a:lnTo>
                  <a:lnTo>
                    <a:pt x="986" y="70"/>
                  </a:lnTo>
                  <a:lnTo>
                    <a:pt x="988" y="72"/>
                  </a:lnTo>
                  <a:lnTo>
                    <a:pt x="990" y="74"/>
                  </a:lnTo>
                  <a:lnTo>
                    <a:pt x="992" y="76"/>
                  </a:lnTo>
                  <a:lnTo>
                    <a:pt x="992" y="78"/>
                  </a:lnTo>
                  <a:lnTo>
                    <a:pt x="994" y="78"/>
                  </a:lnTo>
                  <a:lnTo>
                    <a:pt x="1020" y="98"/>
                  </a:lnTo>
                  <a:lnTo>
                    <a:pt x="1020" y="100"/>
                  </a:lnTo>
                  <a:lnTo>
                    <a:pt x="1020" y="102"/>
                  </a:lnTo>
                  <a:lnTo>
                    <a:pt x="1020" y="108"/>
                  </a:lnTo>
                  <a:lnTo>
                    <a:pt x="1020" y="114"/>
                  </a:lnTo>
                  <a:lnTo>
                    <a:pt x="1020" y="122"/>
                  </a:lnTo>
                  <a:lnTo>
                    <a:pt x="1018" y="126"/>
                  </a:lnTo>
                  <a:lnTo>
                    <a:pt x="1014" y="130"/>
                  </a:lnTo>
                  <a:lnTo>
                    <a:pt x="1010" y="128"/>
                  </a:lnTo>
                  <a:lnTo>
                    <a:pt x="1006" y="126"/>
                  </a:lnTo>
                  <a:lnTo>
                    <a:pt x="1002" y="120"/>
                  </a:lnTo>
                  <a:lnTo>
                    <a:pt x="998" y="112"/>
                  </a:lnTo>
                  <a:lnTo>
                    <a:pt x="992" y="100"/>
                  </a:lnTo>
                  <a:lnTo>
                    <a:pt x="980" y="92"/>
                  </a:lnTo>
                  <a:lnTo>
                    <a:pt x="966" y="90"/>
                  </a:lnTo>
                  <a:lnTo>
                    <a:pt x="952" y="92"/>
                  </a:lnTo>
                  <a:lnTo>
                    <a:pt x="944" y="92"/>
                  </a:lnTo>
                  <a:lnTo>
                    <a:pt x="940" y="92"/>
                  </a:lnTo>
                  <a:lnTo>
                    <a:pt x="936" y="92"/>
                  </a:lnTo>
                  <a:lnTo>
                    <a:pt x="932" y="90"/>
                  </a:lnTo>
                  <a:lnTo>
                    <a:pt x="930" y="88"/>
                  </a:lnTo>
                  <a:lnTo>
                    <a:pt x="930" y="86"/>
                  </a:lnTo>
                  <a:lnTo>
                    <a:pt x="930" y="84"/>
                  </a:lnTo>
                  <a:lnTo>
                    <a:pt x="928" y="84"/>
                  </a:lnTo>
                  <a:lnTo>
                    <a:pt x="924" y="86"/>
                  </a:lnTo>
                  <a:lnTo>
                    <a:pt x="920" y="88"/>
                  </a:lnTo>
                  <a:lnTo>
                    <a:pt x="914" y="92"/>
                  </a:lnTo>
                  <a:lnTo>
                    <a:pt x="910" y="94"/>
                  </a:lnTo>
                  <a:lnTo>
                    <a:pt x="906" y="98"/>
                  </a:lnTo>
                  <a:lnTo>
                    <a:pt x="902" y="100"/>
                  </a:lnTo>
                  <a:lnTo>
                    <a:pt x="898" y="104"/>
                  </a:lnTo>
                  <a:lnTo>
                    <a:pt x="892" y="110"/>
                  </a:lnTo>
                  <a:lnTo>
                    <a:pt x="884" y="114"/>
                  </a:lnTo>
                  <a:lnTo>
                    <a:pt x="872" y="116"/>
                  </a:lnTo>
                  <a:lnTo>
                    <a:pt x="864" y="122"/>
                  </a:lnTo>
                  <a:lnTo>
                    <a:pt x="856" y="132"/>
                  </a:lnTo>
                  <a:lnTo>
                    <a:pt x="850" y="146"/>
                  </a:lnTo>
                  <a:lnTo>
                    <a:pt x="846" y="158"/>
                  </a:lnTo>
                  <a:lnTo>
                    <a:pt x="844" y="162"/>
                  </a:lnTo>
                  <a:lnTo>
                    <a:pt x="842" y="168"/>
                  </a:lnTo>
                  <a:lnTo>
                    <a:pt x="836" y="172"/>
                  </a:lnTo>
                  <a:lnTo>
                    <a:pt x="830" y="176"/>
                  </a:lnTo>
                  <a:lnTo>
                    <a:pt x="826" y="180"/>
                  </a:lnTo>
                  <a:lnTo>
                    <a:pt x="822" y="182"/>
                  </a:lnTo>
                  <a:lnTo>
                    <a:pt x="818" y="184"/>
                  </a:lnTo>
                  <a:lnTo>
                    <a:pt x="818" y="188"/>
                  </a:lnTo>
                  <a:lnTo>
                    <a:pt x="820" y="190"/>
                  </a:lnTo>
                  <a:lnTo>
                    <a:pt x="822" y="192"/>
                  </a:lnTo>
                  <a:lnTo>
                    <a:pt x="822" y="196"/>
                  </a:lnTo>
                  <a:lnTo>
                    <a:pt x="818" y="202"/>
                  </a:lnTo>
                  <a:lnTo>
                    <a:pt x="804" y="208"/>
                  </a:lnTo>
                  <a:lnTo>
                    <a:pt x="782" y="214"/>
                  </a:lnTo>
                  <a:lnTo>
                    <a:pt x="772" y="220"/>
                  </a:lnTo>
                  <a:lnTo>
                    <a:pt x="768" y="232"/>
                  </a:lnTo>
                  <a:lnTo>
                    <a:pt x="764" y="244"/>
                  </a:lnTo>
                  <a:lnTo>
                    <a:pt x="766" y="256"/>
                  </a:lnTo>
                  <a:lnTo>
                    <a:pt x="766" y="266"/>
                  </a:lnTo>
                  <a:lnTo>
                    <a:pt x="766" y="272"/>
                  </a:lnTo>
                  <a:lnTo>
                    <a:pt x="768" y="276"/>
                  </a:lnTo>
                  <a:lnTo>
                    <a:pt x="772" y="276"/>
                  </a:lnTo>
                  <a:lnTo>
                    <a:pt x="776" y="278"/>
                  </a:lnTo>
                  <a:lnTo>
                    <a:pt x="782" y="278"/>
                  </a:lnTo>
                  <a:lnTo>
                    <a:pt x="784" y="278"/>
                  </a:lnTo>
                  <a:lnTo>
                    <a:pt x="786" y="278"/>
                  </a:lnTo>
                  <a:lnTo>
                    <a:pt x="786" y="282"/>
                  </a:lnTo>
                  <a:lnTo>
                    <a:pt x="788" y="284"/>
                  </a:lnTo>
                  <a:lnTo>
                    <a:pt x="792" y="288"/>
                  </a:lnTo>
                  <a:lnTo>
                    <a:pt x="796" y="292"/>
                  </a:lnTo>
                  <a:lnTo>
                    <a:pt x="800" y="294"/>
                  </a:lnTo>
                  <a:lnTo>
                    <a:pt x="802" y="296"/>
                  </a:lnTo>
                  <a:lnTo>
                    <a:pt x="804" y="298"/>
                  </a:lnTo>
                  <a:lnTo>
                    <a:pt x="804" y="344"/>
                  </a:lnTo>
                  <a:lnTo>
                    <a:pt x="800" y="352"/>
                  </a:lnTo>
                  <a:lnTo>
                    <a:pt x="800" y="358"/>
                  </a:lnTo>
                  <a:lnTo>
                    <a:pt x="800" y="364"/>
                  </a:lnTo>
                  <a:lnTo>
                    <a:pt x="802" y="368"/>
                  </a:lnTo>
                  <a:lnTo>
                    <a:pt x="806" y="372"/>
                  </a:lnTo>
                  <a:lnTo>
                    <a:pt x="808" y="374"/>
                  </a:lnTo>
                  <a:lnTo>
                    <a:pt x="810" y="376"/>
                  </a:lnTo>
                  <a:lnTo>
                    <a:pt x="812" y="376"/>
                  </a:lnTo>
                  <a:lnTo>
                    <a:pt x="812" y="382"/>
                  </a:lnTo>
                  <a:lnTo>
                    <a:pt x="800" y="380"/>
                  </a:lnTo>
                  <a:lnTo>
                    <a:pt x="796" y="378"/>
                  </a:lnTo>
                  <a:lnTo>
                    <a:pt x="792" y="374"/>
                  </a:lnTo>
                  <a:lnTo>
                    <a:pt x="788" y="370"/>
                  </a:lnTo>
                  <a:lnTo>
                    <a:pt x="784" y="366"/>
                  </a:lnTo>
                  <a:lnTo>
                    <a:pt x="782" y="360"/>
                  </a:lnTo>
                  <a:lnTo>
                    <a:pt x="782" y="356"/>
                  </a:lnTo>
                  <a:lnTo>
                    <a:pt x="782" y="352"/>
                  </a:lnTo>
                  <a:lnTo>
                    <a:pt x="784" y="348"/>
                  </a:lnTo>
                  <a:lnTo>
                    <a:pt x="784" y="344"/>
                  </a:lnTo>
                  <a:lnTo>
                    <a:pt x="782" y="340"/>
                  </a:lnTo>
                  <a:lnTo>
                    <a:pt x="778" y="338"/>
                  </a:lnTo>
                  <a:lnTo>
                    <a:pt x="776" y="338"/>
                  </a:lnTo>
                  <a:lnTo>
                    <a:pt x="776" y="336"/>
                  </a:lnTo>
                  <a:lnTo>
                    <a:pt x="776" y="334"/>
                  </a:lnTo>
                  <a:lnTo>
                    <a:pt x="778" y="332"/>
                  </a:lnTo>
                  <a:lnTo>
                    <a:pt x="782" y="326"/>
                  </a:lnTo>
                  <a:lnTo>
                    <a:pt x="784" y="322"/>
                  </a:lnTo>
                  <a:lnTo>
                    <a:pt x="788" y="316"/>
                  </a:lnTo>
                  <a:lnTo>
                    <a:pt x="790" y="308"/>
                  </a:lnTo>
                  <a:lnTo>
                    <a:pt x="790" y="304"/>
                  </a:lnTo>
                  <a:lnTo>
                    <a:pt x="788" y="300"/>
                  </a:lnTo>
                  <a:lnTo>
                    <a:pt x="788" y="298"/>
                  </a:lnTo>
                  <a:lnTo>
                    <a:pt x="786" y="298"/>
                  </a:lnTo>
                  <a:lnTo>
                    <a:pt x="782" y="298"/>
                  </a:lnTo>
                  <a:lnTo>
                    <a:pt x="778" y="298"/>
                  </a:lnTo>
                  <a:lnTo>
                    <a:pt x="774" y="298"/>
                  </a:lnTo>
                  <a:lnTo>
                    <a:pt x="768" y="296"/>
                  </a:lnTo>
                  <a:lnTo>
                    <a:pt x="766" y="294"/>
                  </a:lnTo>
                  <a:lnTo>
                    <a:pt x="764" y="292"/>
                  </a:lnTo>
                  <a:lnTo>
                    <a:pt x="762" y="290"/>
                  </a:lnTo>
                  <a:lnTo>
                    <a:pt x="758" y="290"/>
                  </a:lnTo>
                  <a:lnTo>
                    <a:pt x="754" y="290"/>
                  </a:lnTo>
                  <a:lnTo>
                    <a:pt x="750" y="288"/>
                  </a:lnTo>
                  <a:lnTo>
                    <a:pt x="744" y="286"/>
                  </a:lnTo>
                  <a:lnTo>
                    <a:pt x="738" y="284"/>
                  </a:lnTo>
                  <a:lnTo>
                    <a:pt x="732" y="280"/>
                  </a:lnTo>
                  <a:lnTo>
                    <a:pt x="728" y="276"/>
                  </a:lnTo>
                  <a:lnTo>
                    <a:pt x="726" y="276"/>
                  </a:lnTo>
                  <a:lnTo>
                    <a:pt x="724" y="274"/>
                  </a:lnTo>
                  <a:lnTo>
                    <a:pt x="722" y="276"/>
                  </a:lnTo>
                  <a:lnTo>
                    <a:pt x="720" y="278"/>
                  </a:lnTo>
                  <a:lnTo>
                    <a:pt x="718" y="280"/>
                  </a:lnTo>
                  <a:lnTo>
                    <a:pt x="718" y="282"/>
                  </a:lnTo>
                  <a:lnTo>
                    <a:pt x="716" y="282"/>
                  </a:lnTo>
                  <a:lnTo>
                    <a:pt x="712" y="278"/>
                  </a:lnTo>
                  <a:lnTo>
                    <a:pt x="710" y="270"/>
                  </a:lnTo>
                  <a:lnTo>
                    <a:pt x="710" y="260"/>
                  </a:lnTo>
                  <a:lnTo>
                    <a:pt x="710" y="250"/>
                  </a:lnTo>
                  <a:lnTo>
                    <a:pt x="708" y="246"/>
                  </a:lnTo>
                  <a:lnTo>
                    <a:pt x="706" y="244"/>
                  </a:lnTo>
                  <a:lnTo>
                    <a:pt x="704" y="244"/>
                  </a:lnTo>
                  <a:lnTo>
                    <a:pt x="700" y="242"/>
                  </a:lnTo>
                  <a:lnTo>
                    <a:pt x="696" y="242"/>
                  </a:lnTo>
                  <a:lnTo>
                    <a:pt x="694" y="244"/>
                  </a:lnTo>
                  <a:lnTo>
                    <a:pt x="692" y="244"/>
                  </a:lnTo>
                  <a:lnTo>
                    <a:pt x="690" y="244"/>
                  </a:lnTo>
                  <a:lnTo>
                    <a:pt x="688" y="246"/>
                  </a:lnTo>
                  <a:lnTo>
                    <a:pt x="684" y="248"/>
                  </a:lnTo>
                  <a:lnTo>
                    <a:pt x="684" y="250"/>
                  </a:lnTo>
                  <a:lnTo>
                    <a:pt x="684" y="254"/>
                  </a:lnTo>
                  <a:lnTo>
                    <a:pt x="684" y="258"/>
                  </a:lnTo>
                  <a:lnTo>
                    <a:pt x="686" y="262"/>
                  </a:lnTo>
                  <a:lnTo>
                    <a:pt x="686" y="266"/>
                  </a:lnTo>
                  <a:lnTo>
                    <a:pt x="688" y="270"/>
                  </a:lnTo>
                  <a:lnTo>
                    <a:pt x="690" y="274"/>
                  </a:lnTo>
                  <a:lnTo>
                    <a:pt x="690" y="278"/>
                  </a:lnTo>
                  <a:lnTo>
                    <a:pt x="690" y="282"/>
                  </a:lnTo>
                  <a:lnTo>
                    <a:pt x="690" y="284"/>
                  </a:lnTo>
                  <a:lnTo>
                    <a:pt x="686" y="288"/>
                  </a:lnTo>
                  <a:lnTo>
                    <a:pt x="682" y="290"/>
                  </a:lnTo>
                  <a:lnTo>
                    <a:pt x="676" y="292"/>
                  </a:lnTo>
                  <a:lnTo>
                    <a:pt x="672" y="298"/>
                  </a:lnTo>
                  <a:lnTo>
                    <a:pt x="670" y="304"/>
                  </a:lnTo>
                  <a:lnTo>
                    <a:pt x="668" y="308"/>
                  </a:lnTo>
                  <a:lnTo>
                    <a:pt x="670" y="314"/>
                  </a:lnTo>
                  <a:lnTo>
                    <a:pt x="670" y="318"/>
                  </a:lnTo>
                  <a:lnTo>
                    <a:pt x="672" y="320"/>
                  </a:lnTo>
                  <a:lnTo>
                    <a:pt x="674" y="322"/>
                  </a:lnTo>
                  <a:lnTo>
                    <a:pt x="678" y="324"/>
                  </a:lnTo>
                  <a:lnTo>
                    <a:pt x="680" y="326"/>
                  </a:lnTo>
                  <a:lnTo>
                    <a:pt x="680" y="330"/>
                  </a:lnTo>
                  <a:lnTo>
                    <a:pt x="682" y="332"/>
                  </a:lnTo>
                  <a:lnTo>
                    <a:pt x="680" y="338"/>
                  </a:lnTo>
                  <a:lnTo>
                    <a:pt x="680" y="344"/>
                  </a:lnTo>
                  <a:lnTo>
                    <a:pt x="678" y="350"/>
                  </a:lnTo>
                  <a:lnTo>
                    <a:pt x="674" y="354"/>
                  </a:lnTo>
                  <a:lnTo>
                    <a:pt x="670" y="364"/>
                  </a:lnTo>
                  <a:lnTo>
                    <a:pt x="670" y="378"/>
                  </a:lnTo>
                  <a:lnTo>
                    <a:pt x="668" y="392"/>
                  </a:lnTo>
                  <a:lnTo>
                    <a:pt x="668" y="398"/>
                  </a:lnTo>
                  <a:lnTo>
                    <a:pt x="684" y="400"/>
                  </a:lnTo>
                  <a:lnTo>
                    <a:pt x="698" y="390"/>
                  </a:lnTo>
                  <a:lnTo>
                    <a:pt x="704" y="390"/>
                  </a:lnTo>
                  <a:lnTo>
                    <a:pt x="710" y="390"/>
                  </a:lnTo>
                  <a:lnTo>
                    <a:pt x="714" y="392"/>
                  </a:lnTo>
                  <a:lnTo>
                    <a:pt x="716" y="394"/>
                  </a:lnTo>
                  <a:lnTo>
                    <a:pt x="718" y="398"/>
                  </a:lnTo>
                  <a:lnTo>
                    <a:pt x="720" y="400"/>
                  </a:lnTo>
                  <a:lnTo>
                    <a:pt x="722" y="402"/>
                  </a:lnTo>
                  <a:lnTo>
                    <a:pt x="722" y="404"/>
                  </a:lnTo>
                  <a:lnTo>
                    <a:pt x="724" y="406"/>
                  </a:lnTo>
                  <a:lnTo>
                    <a:pt x="726" y="416"/>
                  </a:lnTo>
                  <a:lnTo>
                    <a:pt x="730" y="428"/>
                  </a:lnTo>
                  <a:lnTo>
                    <a:pt x="732" y="438"/>
                  </a:lnTo>
                  <a:lnTo>
                    <a:pt x="732" y="444"/>
                  </a:lnTo>
                  <a:lnTo>
                    <a:pt x="734" y="446"/>
                  </a:lnTo>
                  <a:lnTo>
                    <a:pt x="736" y="448"/>
                  </a:lnTo>
                  <a:lnTo>
                    <a:pt x="738" y="450"/>
                  </a:lnTo>
                  <a:lnTo>
                    <a:pt x="740" y="450"/>
                  </a:lnTo>
                  <a:lnTo>
                    <a:pt x="742" y="450"/>
                  </a:lnTo>
                  <a:lnTo>
                    <a:pt x="746" y="448"/>
                  </a:lnTo>
                  <a:lnTo>
                    <a:pt x="748" y="448"/>
                  </a:lnTo>
                  <a:lnTo>
                    <a:pt x="752" y="448"/>
                  </a:lnTo>
                  <a:lnTo>
                    <a:pt x="754" y="450"/>
                  </a:lnTo>
                  <a:lnTo>
                    <a:pt x="758" y="452"/>
                  </a:lnTo>
                  <a:lnTo>
                    <a:pt x="760" y="454"/>
                  </a:lnTo>
                  <a:lnTo>
                    <a:pt x="766" y="456"/>
                  </a:lnTo>
                  <a:lnTo>
                    <a:pt x="770" y="458"/>
                  </a:lnTo>
                  <a:lnTo>
                    <a:pt x="774" y="458"/>
                  </a:lnTo>
                  <a:lnTo>
                    <a:pt x="772" y="462"/>
                  </a:lnTo>
                  <a:lnTo>
                    <a:pt x="768" y="466"/>
                  </a:lnTo>
                  <a:lnTo>
                    <a:pt x="764" y="468"/>
                  </a:lnTo>
                  <a:lnTo>
                    <a:pt x="760" y="468"/>
                  </a:lnTo>
                  <a:lnTo>
                    <a:pt x="758" y="470"/>
                  </a:lnTo>
                  <a:lnTo>
                    <a:pt x="756" y="470"/>
                  </a:lnTo>
                  <a:lnTo>
                    <a:pt x="752" y="470"/>
                  </a:lnTo>
                  <a:lnTo>
                    <a:pt x="750" y="472"/>
                  </a:lnTo>
                  <a:lnTo>
                    <a:pt x="748" y="476"/>
                  </a:lnTo>
                  <a:lnTo>
                    <a:pt x="746" y="480"/>
                  </a:lnTo>
                  <a:lnTo>
                    <a:pt x="746" y="484"/>
                  </a:lnTo>
                  <a:lnTo>
                    <a:pt x="748" y="486"/>
                  </a:lnTo>
                  <a:lnTo>
                    <a:pt x="752" y="496"/>
                  </a:lnTo>
                  <a:lnTo>
                    <a:pt x="752" y="510"/>
                  </a:lnTo>
                  <a:lnTo>
                    <a:pt x="752" y="520"/>
                  </a:lnTo>
                  <a:lnTo>
                    <a:pt x="750" y="522"/>
                  </a:lnTo>
                  <a:lnTo>
                    <a:pt x="746" y="524"/>
                  </a:lnTo>
                  <a:lnTo>
                    <a:pt x="744" y="522"/>
                  </a:lnTo>
                  <a:lnTo>
                    <a:pt x="740" y="520"/>
                  </a:lnTo>
                  <a:lnTo>
                    <a:pt x="738" y="516"/>
                  </a:lnTo>
                  <a:lnTo>
                    <a:pt x="738" y="510"/>
                  </a:lnTo>
                  <a:lnTo>
                    <a:pt x="736" y="498"/>
                  </a:lnTo>
                  <a:lnTo>
                    <a:pt x="730" y="484"/>
                  </a:lnTo>
                  <a:lnTo>
                    <a:pt x="726" y="476"/>
                  </a:lnTo>
                  <a:lnTo>
                    <a:pt x="724" y="474"/>
                  </a:lnTo>
                  <a:lnTo>
                    <a:pt x="722" y="474"/>
                  </a:lnTo>
                  <a:lnTo>
                    <a:pt x="720" y="476"/>
                  </a:lnTo>
                  <a:lnTo>
                    <a:pt x="718" y="480"/>
                  </a:lnTo>
                  <a:lnTo>
                    <a:pt x="716" y="482"/>
                  </a:lnTo>
                  <a:lnTo>
                    <a:pt x="716" y="484"/>
                  </a:lnTo>
                  <a:lnTo>
                    <a:pt x="714" y="488"/>
                  </a:lnTo>
                  <a:lnTo>
                    <a:pt x="712" y="492"/>
                  </a:lnTo>
                  <a:lnTo>
                    <a:pt x="710" y="494"/>
                  </a:lnTo>
                  <a:lnTo>
                    <a:pt x="706" y="494"/>
                  </a:lnTo>
                  <a:lnTo>
                    <a:pt x="704" y="494"/>
                  </a:lnTo>
                  <a:lnTo>
                    <a:pt x="704" y="492"/>
                  </a:lnTo>
                  <a:lnTo>
                    <a:pt x="704" y="490"/>
                  </a:lnTo>
                  <a:lnTo>
                    <a:pt x="704" y="488"/>
                  </a:lnTo>
                  <a:lnTo>
                    <a:pt x="706" y="486"/>
                  </a:lnTo>
                  <a:lnTo>
                    <a:pt x="708" y="476"/>
                  </a:lnTo>
                  <a:lnTo>
                    <a:pt x="710" y="460"/>
                  </a:lnTo>
                  <a:lnTo>
                    <a:pt x="712" y="442"/>
                  </a:lnTo>
                  <a:lnTo>
                    <a:pt x="712" y="424"/>
                  </a:lnTo>
                  <a:lnTo>
                    <a:pt x="712" y="412"/>
                  </a:lnTo>
                  <a:lnTo>
                    <a:pt x="710" y="408"/>
                  </a:lnTo>
                  <a:lnTo>
                    <a:pt x="706" y="398"/>
                  </a:lnTo>
                  <a:lnTo>
                    <a:pt x="698" y="408"/>
                  </a:lnTo>
                  <a:lnTo>
                    <a:pt x="696" y="410"/>
                  </a:lnTo>
                  <a:lnTo>
                    <a:pt x="692" y="410"/>
                  </a:lnTo>
                  <a:lnTo>
                    <a:pt x="686" y="410"/>
                  </a:lnTo>
                  <a:lnTo>
                    <a:pt x="682" y="412"/>
                  </a:lnTo>
                  <a:lnTo>
                    <a:pt x="680" y="414"/>
                  </a:lnTo>
                  <a:lnTo>
                    <a:pt x="678" y="416"/>
                  </a:lnTo>
                  <a:lnTo>
                    <a:pt x="678" y="418"/>
                  </a:lnTo>
                  <a:lnTo>
                    <a:pt x="676" y="424"/>
                  </a:lnTo>
                  <a:lnTo>
                    <a:pt x="676" y="440"/>
                  </a:lnTo>
                  <a:lnTo>
                    <a:pt x="676" y="456"/>
                  </a:lnTo>
                  <a:lnTo>
                    <a:pt x="676" y="468"/>
                  </a:lnTo>
                  <a:lnTo>
                    <a:pt x="674" y="474"/>
                  </a:lnTo>
                  <a:lnTo>
                    <a:pt x="674" y="478"/>
                  </a:lnTo>
                  <a:lnTo>
                    <a:pt x="670" y="482"/>
                  </a:lnTo>
                  <a:lnTo>
                    <a:pt x="666" y="486"/>
                  </a:lnTo>
                  <a:lnTo>
                    <a:pt x="662" y="486"/>
                  </a:lnTo>
                  <a:lnTo>
                    <a:pt x="658" y="486"/>
                  </a:lnTo>
                  <a:lnTo>
                    <a:pt x="652" y="488"/>
                  </a:lnTo>
                  <a:lnTo>
                    <a:pt x="648" y="490"/>
                  </a:lnTo>
                  <a:lnTo>
                    <a:pt x="646" y="492"/>
                  </a:lnTo>
                  <a:lnTo>
                    <a:pt x="632" y="494"/>
                  </a:lnTo>
                  <a:lnTo>
                    <a:pt x="618" y="490"/>
                  </a:lnTo>
                  <a:lnTo>
                    <a:pt x="606" y="486"/>
                  </a:lnTo>
                  <a:lnTo>
                    <a:pt x="602" y="484"/>
                  </a:lnTo>
                  <a:lnTo>
                    <a:pt x="610" y="480"/>
                  </a:lnTo>
                  <a:lnTo>
                    <a:pt x="622" y="478"/>
                  </a:lnTo>
                  <a:lnTo>
                    <a:pt x="636" y="476"/>
                  </a:lnTo>
                  <a:lnTo>
                    <a:pt x="642" y="476"/>
                  </a:lnTo>
                  <a:lnTo>
                    <a:pt x="646" y="474"/>
                  </a:lnTo>
                  <a:lnTo>
                    <a:pt x="648" y="472"/>
                  </a:lnTo>
                  <a:lnTo>
                    <a:pt x="648" y="468"/>
                  </a:lnTo>
                  <a:lnTo>
                    <a:pt x="648" y="466"/>
                  </a:lnTo>
                  <a:lnTo>
                    <a:pt x="646" y="462"/>
                  </a:lnTo>
                  <a:lnTo>
                    <a:pt x="646" y="458"/>
                  </a:lnTo>
                  <a:lnTo>
                    <a:pt x="646" y="456"/>
                  </a:lnTo>
                  <a:lnTo>
                    <a:pt x="646" y="454"/>
                  </a:lnTo>
                  <a:lnTo>
                    <a:pt x="648" y="452"/>
                  </a:lnTo>
                  <a:lnTo>
                    <a:pt x="650" y="448"/>
                  </a:lnTo>
                  <a:lnTo>
                    <a:pt x="652" y="444"/>
                  </a:lnTo>
                  <a:lnTo>
                    <a:pt x="656" y="440"/>
                  </a:lnTo>
                  <a:lnTo>
                    <a:pt x="660" y="434"/>
                  </a:lnTo>
                  <a:lnTo>
                    <a:pt x="662" y="430"/>
                  </a:lnTo>
                  <a:lnTo>
                    <a:pt x="664" y="428"/>
                  </a:lnTo>
                  <a:lnTo>
                    <a:pt x="664" y="426"/>
                  </a:lnTo>
                  <a:lnTo>
                    <a:pt x="668" y="422"/>
                  </a:lnTo>
                  <a:lnTo>
                    <a:pt x="668" y="418"/>
                  </a:lnTo>
                  <a:lnTo>
                    <a:pt x="668" y="416"/>
                  </a:lnTo>
                  <a:lnTo>
                    <a:pt x="666" y="416"/>
                  </a:lnTo>
                  <a:lnTo>
                    <a:pt x="666" y="414"/>
                  </a:lnTo>
                  <a:lnTo>
                    <a:pt x="664" y="414"/>
                  </a:lnTo>
                  <a:lnTo>
                    <a:pt x="662" y="414"/>
                  </a:lnTo>
                  <a:lnTo>
                    <a:pt x="660" y="412"/>
                  </a:lnTo>
                  <a:lnTo>
                    <a:pt x="658" y="412"/>
                  </a:lnTo>
                  <a:lnTo>
                    <a:pt x="656" y="410"/>
                  </a:lnTo>
                  <a:lnTo>
                    <a:pt x="656" y="408"/>
                  </a:lnTo>
                  <a:lnTo>
                    <a:pt x="656" y="400"/>
                  </a:lnTo>
                  <a:lnTo>
                    <a:pt x="656" y="384"/>
                  </a:lnTo>
                  <a:lnTo>
                    <a:pt x="656" y="368"/>
                  </a:lnTo>
                  <a:lnTo>
                    <a:pt x="656" y="354"/>
                  </a:lnTo>
                  <a:lnTo>
                    <a:pt x="656" y="348"/>
                  </a:lnTo>
                  <a:lnTo>
                    <a:pt x="658" y="342"/>
                  </a:lnTo>
                  <a:lnTo>
                    <a:pt x="658" y="336"/>
                  </a:lnTo>
                  <a:lnTo>
                    <a:pt x="656" y="330"/>
                  </a:lnTo>
                  <a:lnTo>
                    <a:pt x="654" y="324"/>
                  </a:lnTo>
                  <a:lnTo>
                    <a:pt x="652" y="320"/>
                  </a:lnTo>
                  <a:lnTo>
                    <a:pt x="650" y="318"/>
                  </a:lnTo>
                  <a:lnTo>
                    <a:pt x="650" y="292"/>
                  </a:lnTo>
                  <a:lnTo>
                    <a:pt x="656" y="286"/>
                  </a:lnTo>
                  <a:lnTo>
                    <a:pt x="658" y="274"/>
                  </a:lnTo>
                  <a:lnTo>
                    <a:pt x="670" y="262"/>
                  </a:lnTo>
                  <a:lnTo>
                    <a:pt x="672" y="258"/>
                  </a:lnTo>
                  <a:lnTo>
                    <a:pt x="670" y="256"/>
                  </a:lnTo>
                  <a:lnTo>
                    <a:pt x="666" y="252"/>
                  </a:lnTo>
                  <a:lnTo>
                    <a:pt x="664" y="250"/>
                  </a:lnTo>
                  <a:lnTo>
                    <a:pt x="660" y="250"/>
                  </a:lnTo>
                  <a:lnTo>
                    <a:pt x="660" y="248"/>
                  </a:lnTo>
                  <a:lnTo>
                    <a:pt x="634" y="252"/>
                  </a:lnTo>
                  <a:lnTo>
                    <a:pt x="630" y="246"/>
                  </a:lnTo>
                  <a:lnTo>
                    <a:pt x="620" y="250"/>
                  </a:lnTo>
                  <a:lnTo>
                    <a:pt x="614" y="258"/>
                  </a:lnTo>
                  <a:lnTo>
                    <a:pt x="610" y="268"/>
                  </a:lnTo>
                  <a:lnTo>
                    <a:pt x="610" y="278"/>
                  </a:lnTo>
                  <a:lnTo>
                    <a:pt x="610" y="280"/>
                  </a:lnTo>
                  <a:lnTo>
                    <a:pt x="608" y="286"/>
                  </a:lnTo>
                  <a:lnTo>
                    <a:pt x="604" y="292"/>
                  </a:lnTo>
                  <a:lnTo>
                    <a:pt x="602" y="296"/>
                  </a:lnTo>
                  <a:lnTo>
                    <a:pt x="598" y="300"/>
                  </a:lnTo>
                  <a:lnTo>
                    <a:pt x="594" y="302"/>
                  </a:lnTo>
                  <a:lnTo>
                    <a:pt x="592" y="304"/>
                  </a:lnTo>
                  <a:lnTo>
                    <a:pt x="584" y="316"/>
                  </a:lnTo>
                  <a:lnTo>
                    <a:pt x="580" y="332"/>
                  </a:lnTo>
                  <a:lnTo>
                    <a:pt x="580" y="350"/>
                  </a:lnTo>
                  <a:lnTo>
                    <a:pt x="582" y="364"/>
                  </a:lnTo>
                  <a:lnTo>
                    <a:pt x="582" y="370"/>
                  </a:lnTo>
                  <a:lnTo>
                    <a:pt x="584" y="374"/>
                  </a:lnTo>
                  <a:lnTo>
                    <a:pt x="586" y="376"/>
                  </a:lnTo>
                  <a:lnTo>
                    <a:pt x="586" y="382"/>
                  </a:lnTo>
                  <a:lnTo>
                    <a:pt x="588" y="386"/>
                  </a:lnTo>
                  <a:lnTo>
                    <a:pt x="590" y="392"/>
                  </a:lnTo>
                  <a:lnTo>
                    <a:pt x="590" y="396"/>
                  </a:lnTo>
                  <a:lnTo>
                    <a:pt x="590" y="400"/>
                  </a:lnTo>
                  <a:lnTo>
                    <a:pt x="588" y="402"/>
                  </a:lnTo>
                  <a:lnTo>
                    <a:pt x="586" y="404"/>
                  </a:lnTo>
                  <a:lnTo>
                    <a:pt x="584" y="404"/>
                  </a:lnTo>
                  <a:lnTo>
                    <a:pt x="552" y="374"/>
                  </a:lnTo>
                  <a:lnTo>
                    <a:pt x="516" y="370"/>
                  </a:lnTo>
                  <a:lnTo>
                    <a:pt x="512" y="380"/>
                  </a:lnTo>
                  <a:lnTo>
                    <a:pt x="516" y="388"/>
                  </a:lnTo>
                  <a:lnTo>
                    <a:pt x="516" y="404"/>
                  </a:lnTo>
                  <a:lnTo>
                    <a:pt x="494" y="420"/>
                  </a:lnTo>
                  <a:lnTo>
                    <a:pt x="496" y="410"/>
                  </a:lnTo>
                  <a:lnTo>
                    <a:pt x="496" y="402"/>
                  </a:lnTo>
                  <a:lnTo>
                    <a:pt x="498" y="398"/>
                  </a:lnTo>
                  <a:lnTo>
                    <a:pt x="498" y="396"/>
                  </a:lnTo>
                  <a:lnTo>
                    <a:pt x="490" y="396"/>
                  </a:lnTo>
                  <a:lnTo>
                    <a:pt x="482" y="404"/>
                  </a:lnTo>
                  <a:lnTo>
                    <a:pt x="478" y="414"/>
                  </a:lnTo>
                  <a:lnTo>
                    <a:pt x="456" y="412"/>
                  </a:lnTo>
                  <a:lnTo>
                    <a:pt x="448" y="412"/>
                  </a:lnTo>
                  <a:lnTo>
                    <a:pt x="442" y="414"/>
                  </a:lnTo>
                  <a:lnTo>
                    <a:pt x="438" y="416"/>
                  </a:lnTo>
                  <a:lnTo>
                    <a:pt x="434" y="418"/>
                  </a:lnTo>
                  <a:lnTo>
                    <a:pt x="432" y="420"/>
                  </a:lnTo>
                  <a:lnTo>
                    <a:pt x="432" y="400"/>
                  </a:lnTo>
                  <a:lnTo>
                    <a:pt x="426" y="400"/>
                  </a:lnTo>
                  <a:lnTo>
                    <a:pt x="420" y="404"/>
                  </a:lnTo>
                  <a:lnTo>
                    <a:pt x="410" y="410"/>
                  </a:lnTo>
                  <a:lnTo>
                    <a:pt x="400" y="416"/>
                  </a:lnTo>
                  <a:lnTo>
                    <a:pt x="392" y="420"/>
                  </a:lnTo>
                  <a:lnTo>
                    <a:pt x="390" y="422"/>
                  </a:lnTo>
                  <a:lnTo>
                    <a:pt x="372" y="428"/>
                  </a:lnTo>
                  <a:lnTo>
                    <a:pt x="360" y="436"/>
                  </a:lnTo>
                  <a:lnTo>
                    <a:pt x="352" y="448"/>
                  </a:lnTo>
                  <a:lnTo>
                    <a:pt x="350" y="456"/>
                  </a:lnTo>
                  <a:lnTo>
                    <a:pt x="350" y="458"/>
                  </a:lnTo>
                  <a:lnTo>
                    <a:pt x="348" y="466"/>
                  </a:lnTo>
                  <a:lnTo>
                    <a:pt x="348" y="470"/>
                  </a:lnTo>
                  <a:lnTo>
                    <a:pt x="346" y="470"/>
                  </a:lnTo>
                  <a:lnTo>
                    <a:pt x="344" y="472"/>
                  </a:lnTo>
                  <a:lnTo>
                    <a:pt x="342" y="470"/>
                  </a:lnTo>
                  <a:lnTo>
                    <a:pt x="340" y="470"/>
                  </a:lnTo>
                  <a:lnTo>
                    <a:pt x="340" y="468"/>
                  </a:lnTo>
                  <a:lnTo>
                    <a:pt x="338" y="466"/>
                  </a:lnTo>
                  <a:lnTo>
                    <a:pt x="324" y="460"/>
                  </a:lnTo>
                  <a:lnTo>
                    <a:pt x="324" y="446"/>
                  </a:lnTo>
                  <a:lnTo>
                    <a:pt x="330" y="440"/>
                  </a:lnTo>
                  <a:lnTo>
                    <a:pt x="334" y="436"/>
                  </a:lnTo>
                  <a:lnTo>
                    <a:pt x="336" y="432"/>
                  </a:lnTo>
                  <a:lnTo>
                    <a:pt x="336" y="428"/>
                  </a:lnTo>
                  <a:lnTo>
                    <a:pt x="336" y="426"/>
                  </a:lnTo>
                  <a:lnTo>
                    <a:pt x="336" y="424"/>
                  </a:lnTo>
                  <a:lnTo>
                    <a:pt x="334" y="424"/>
                  </a:lnTo>
                  <a:lnTo>
                    <a:pt x="334" y="418"/>
                  </a:lnTo>
                  <a:lnTo>
                    <a:pt x="330" y="414"/>
                  </a:lnTo>
                  <a:lnTo>
                    <a:pt x="328" y="410"/>
                  </a:lnTo>
                  <a:lnTo>
                    <a:pt x="322" y="408"/>
                  </a:lnTo>
                  <a:lnTo>
                    <a:pt x="318" y="406"/>
                  </a:lnTo>
                  <a:lnTo>
                    <a:pt x="314" y="404"/>
                  </a:lnTo>
                  <a:lnTo>
                    <a:pt x="310" y="404"/>
                  </a:lnTo>
                  <a:lnTo>
                    <a:pt x="308" y="404"/>
                  </a:lnTo>
                  <a:lnTo>
                    <a:pt x="306" y="404"/>
                  </a:lnTo>
                  <a:lnTo>
                    <a:pt x="304" y="406"/>
                  </a:lnTo>
                  <a:lnTo>
                    <a:pt x="300" y="406"/>
                  </a:lnTo>
                  <a:lnTo>
                    <a:pt x="296" y="408"/>
                  </a:lnTo>
                  <a:lnTo>
                    <a:pt x="292" y="408"/>
                  </a:lnTo>
                  <a:lnTo>
                    <a:pt x="290" y="408"/>
                  </a:lnTo>
                  <a:lnTo>
                    <a:pt x="288" y="408"/>
                  </a:lnTo>
                  <a:lnTo>
                    <a:pt x="300" y="416"/>
                  </a:lnTo>
                  <a:lnTo>
                    <a:pt x="300" y="440"/>
                  </a:lnTo>
                  <a:lnTo>
                    <a:pt x="300" y="454"/>
                  </a:lnTo>
                  <a:lnTo>
                    <a:pt x="302" y="454"/>
                  </a:lnTo>
                  <a:lnTo>
                    <a:pt x="302" y="456"/>
                  </a:lnTo>
                  <a:lnTo>
                    <a:pt x="304" y="460"/>
                  </a:lnTo>
                  <a:lnTo>
                    <a:pt x="306" y="462"/>
                  </a:lnTo>
                  <a:lnTo>
                    <a:pt x="306" y="464"/>
                  </a:lnTo>
                  <a:lnTo>
                    <a:pt x="308" y="466"/>
                  </a:lnTo>
                  <a:lnTo>
                    <a:pt x="306" y="476"/>
                  </a:lnTo>
                  <a:lnTo>
                    <a:pt x="306" y="482"/>
                  </a:lnTo>
                  <a:lnTo>
                    <a:pt x="304" y="486"/>
                  </a:lnTo>
                  <a:lnTo>
                    <a:pt x="302" y="490"/>
                  </a:lnTo>
                  <a:lnTo>
                    <a:pt x="292" y="486"/>
                  </a:lnTo>
                  <a:lnTo>
                    <a:pt x="284" y="480"/>
                  </a:lnTo>
                  <a:lnTo>
                    <a:pt x="278" y="480"/>
                  </a:lnTo>
                  <a:lnTo>
                    <a:pt x="262" y="498"/>
                  </a:lnTo>
                  <a:lnTo>
                    <a:pt x="246" y="510"/>
                  </a:lnTo>
                  <a:lnTo>
                    <a:pt x="244" y="514"/>
                  </a:lnTo>
                  <a:lnTo>
                    <a:pt x="244" y="518"/>
                  </a:lnTo>
                  <a:lnTo>
                    <a:pt x="248" y="522"/>
                  </a:lnTo>
                  <a:lnTo>
                    <a:pt x="250" y="524"/>
                  </a:lnTo>
                  <a:lnTo>
                    <a:pt x="254" y="528"/>
                  </a:lnTo>
                  <a:lnTo>
                    <a:pt x="256" y="530"/>
                  </a:lnTo>
                  <a:lnTo>
                    <a:pt x="258" y="530"/>
                  </a:lnTo>
                  <a:lnTo>
                    <a:pt x="256" y="538"/>
                  </a:lnTo>
                  <a:lnTo>
                    <a:pt x="232" y="540"/>
                  </a:lnTo>
                  <a:lnTo>
                    <a:pt x="220" y="526"/>
                  </a:lnTo>
                  <a:lnTo>
                    <a:pt x="216" y="514"/>
                  </a:lnTo>
                  <a:lnTo>
                    <a:pt x="206" y="508"/>
                  </a:lnTo>
                  <a:lnTo>
                    <a:pt x="202" y="518"/>
                  </a:lnTo>
                  <a:lnTo>
                    <a:pt x="208" y="534"/>
                  </a:lnTo>
                  <a:lnTo>
                    <a:pt x="218" y="554"/>
                  </a:lnTo>
                  <a:lnTo>
                    <a:pt x="218" y="558"/>
                  </a:lnTo>
                  <a:lnTo>
                    <a:pt x="216" y="560"/>
                  </a:lnTo>
                  <a:lnTo>
                    <a:pt x="216" y="562"/>
                  </a:lnTo>
                  <a:lnTo>
                    <a:pt x="212" y="562"/>
                  </a:lnTo>
                  <a:lnTo>
                    <a:pt x="210" y="560"/>
                  </a:lnTo>
                  <a:lnTo>
                    <a:pt x="208" y="560"/>
                  </a:lnTo>
                  <a:lnTo>
                    <a:pt x="198" y="548"/>
                  </a:lnTo>
                  <a:lnTo>
                    <a:pt x="182" y="540"/>
                  </a:lnTo>
                  <a:lnTo>
                    <a:pt x="182" y="536"/>
                  </a:lnTo>
                  <a:lnTo>
                    <a:pt x="182" y="532"/>
                  </a:lnTo>
                  <a:lnTo>
                    <a:pt x="182" y="528"/>
                  </a:lnTo>
                  <a:lnTo>
                    <a:pt x="182" y="524"/>
                  </a:lnTo>
                  <a:lnTo>
                    <a:pt x="184" y="520"/>
                  </a:lnTo>
                  <a:lnTo>
                    <a:pt x="186" y="518"/>
                  </a:lnTo>
                  <a:lnTo>
                    <a:pt x="186" y="514"/>
                  </a:lnTo>
                  <a:lnTo>
                    <a:pt x="186" y="510"/>
                  </a:lnTo>
                  <a:lnTo>
                    <a:pt x="186" y="508"/>
                  </a:lnTo>
                  <a:lnTo>
                    <a:pt x="186" y="504"/>
                  </a:lnTo>
                  <a:lnTo>
                    <a:pt x="162" y="484"/>
                  </a:lnTo>
                  <a:lnTo>
                    <a:pt x="156" y="468"/>
                  </a:lnTo>
                  <a:lnTo>
                    <a:pt x="176" y="476"/>
                  </a:lnTo>
                  <a:lnTo>
                    <a:pt x="182" y="482"/>
                  </a:lnTo>
                  <a:lnTo>
                    <a:pt x="198" y="488"/>
                  </a:lnTo>
                  <a:lnTo>
                    <a:pt x="210" y="498"/>
                  </a:lnTo>
                  <a:lnTo>
                    <a:pt x="220" y="502"/>
                  </a:lnTo>
                  <a:lnTo>
                    <a:pt x="232" y="500"/>
                  </a:lnTo>
                  <a:lnTo>
                    <a:pt x="242" y="496"/>
                  </a:lnTo>
                  <a:lnTo>
                    <a:pt x="246" y="494"/>
                  </a:lnTo>
                  <a:lnTo>
                    <a:pt x="258" y="480"/>
                  </a:lnTo>
                  <a:lnTo>
                    <a:pt x="266" y="466"/>
                  </a:lnTo>
                  <a:lnTo>
                    <a:pt x="268" y="452"/>
                  </a:lnTo>
                  <a:lnTo>
                    <a:pt x="268" y="446"/>
                  </a:lnTo>
                  <a:lnTo>
                    <a:pt x="266" y="442"/>
                  </a:lnTo>
                  <a:lnTo>
                    <a:pt x="262" y="438"/>
                  </a:lnTo>
                  <a:lnTo>
                    <a:pt x="256" y="436"/>
                  </a:lnTo>
                  <a:lnTo>
                    <a:pt x="252" y="432"/>
                  </a:lnTo>
                  <a:lnTo>
                    <a:pt x="246" y="432"/>
                  </a:lnTo>
                  <a:lnTo>
                    <a:pt x="242" y="430"/>
                  </a:lnTo>
                  <a:lnTo>
                    <a:pt x="238" y="430"/>
                  </a:lnTo>
                  <a:lnTo>
                    <a:pt x="236" y="428"/>
                  </a:lnTo>
                  <a:lnTo>
                    <a:pt x="230" y="412"/>
                  </a:lnTo>
                  <a:lnTo>
                    <a:pt x="218" y="396"/>
                  </a:lnTo>
                  <a:lnTo>
                    <a:pt x="204" y="388"/>
                  </a:lnTo>
                  <a:lnTo>
                    <a:pt x="190" y="384"/>
                  </a:lnTo>
                  <a:lnTo>
                    <a:pt x="176" y="382"/>
                  </a:lnTo>
                  <a:lnTo>
                    <a:pt x="168" y="382"/>
                  </a:lnTo>
                  <a:lnTo>
                    <a:pt x="164" y="382"/>
                  </a:lnTo>
                  <a:lnTo>
                    <a:pt x="162" y="380"/>
                  </a:lnTo>
                  <a:lnTo>
                    <a:pt x="160" y="376"/>
                  </a:lnTo>
                  <a:lnTo>
                    <a:pt x="156" y="374"/>
                  </a:lnTo>
                  <a:lnTo>
                    <a:pt x="154" y="372"/>
                  </a:lnTo>
                  <a:lnTo>
                    <a:pt x="150" y="372"/>
                  </a:lnTo>
                  <a:lnTo>
                    <a:pt x="150" y="370"/>
                  </a:lnTo>
                  <a:lnTo>
                    <a:pt x="152" y="364"/>
                  </a:lnTo>
                  <a:lnTo>
                    <a:pt x="162" y="368"/>
                  </a:lnTo>
                  <a:lnTo>
                    <a:pt x="168" y="364"/>
                  </a:lnTo>
                  <a:lnTo>
                    <a:pt x="148" y="354"/>
                  </a:lnTo>
                  <a:lnTo>
                    <a:pt x="140" y="364"/>
                  </a:lnTo>
                  <a:lnTo>
                    <a:pt x="132" y="364"/>
                  </a:lnTo>
                  <a:lnTo>
                    <a:pt x="132" y="370"/>
                  </a:lnTo>
                  <a:lnTo>
                    <a:pt x="130" y="374"/>
                  </a:lnTo>
                  <a:lnTo>
                    <a:pt x="128" y="378"/>
                  </a:lnTo>
                  <a:lnTo>
                    <a:pt x="124" y="380"/>
                  </a:lnTo>
                  <a:lnTo>
                    <a:pt x="122" y="382"/>
                  </a:lnTo>
                  <a:lnTo>
                    <a:pt x="120" y="384"/>
                  </a:lnTo>
                  <a:lnTo>
                    <a:pt x="118" y="384"/>
                  </a:lnTo>
                  <a:lnTo>
                    <a:pt x="110" y="402"/>
                  </a:lnTo>
                  <a:lnTo>
                    <a:pt x="110" y="420"/>
                  </a:lnTo>
                  <a:lnTo>
                    <a:pt x="130" y="440"/>
                  </a:lnTo>
                  <a:lnTo>
                    <a:pt x="130" y="470"/>
                  </a:lnTo>
                  <a:lnTo>
                    <a:pt x="118" y="484"/>
                  </a:lnTo>
                  <a:lnTo>
                    <a:pt x="126" y="502"/>
                  </a:lnTo>
                  <a:lnTo>
                    <a:pt x="122" y="556"/>
                  </a:lnTo>
                  <a:lnTo>
                    <a:pt x="122" y="562"/>
                  </a:lnTo>
                  <a:lnTo>
                    <a:pt x="122" y="568"/>
                  </a:lnTo>
                  <a:lnTo>
                    <a:pt x="124" y="572"/>
                  </a:lnTo>
                  <a:lnTo>
                    <a:pt x="126" y="574"/>
                  </a:lnTo>
                  <a:lnTo>
                    <a:pt x="126" y="576"/>
                  </a:lnTo>
                  <a:lnTo>
                    <a:pt x="132" y="592"/>
                  </a:lnTo>
                  <a:lnTo>
                    <a:pt x="134" y="606"/>
                  </a:lnTo>
                  <a:lnTo>
                    <a:pt x="132" y="614"/>
                  </a:lnTo>
                  <a:lnTo>
                    <a:pt x="130" y="616"/>
                  </a:lnTo>
                  <a:lnTo>
                    <a:pt x="96" y="650"/>
                  </a:lnTo>
                  <a:lnTo>
                    <a:pt x="100" y="654"/>
                  </a:lnTo>
                  <a:lnTo>
                    <a:pt x="106" y="658"/>
                  </a:lnTo>
                  <a:lnTo>
                    <a:pt x="110" y="660"/>
                  </a:lnTo>
                  <a:lnTo>
                    <a:pt x="116" y="662"/>
                  </a:lnTo>
                  <a:lnTo>
                    <a:pt x="122" y="662"/>
                  </a:lnTo>
                  <a:lnTo>
                    <a:pt x="124" y="662"/>
                  </a:lnTo>
                  <a:lnTo>
                    <a:pt x="126" y="662"/>
                  </a:lnTo>
                  <a:lnTo>
                    <a:pt x="122" y="662"/>
                  </a:lnTo>
                  <a:lnTo>
                    <a:pt x="118" y="664"/>
                  </a:lnTo>
                  <a:lnTo>
                    <a:pt x="114" y="666"/>
                  </a:lnTo>
                  <a:lnTo>
                    <a:pt x="112" y="668"/>
                  </a:lnTo>
                  <a:lnTo>
                    <a:pt x="110" y="668"/>
                  </a:lnTo>
                  <a:lnTo>
                    <a:pt x="104" y="668"/>
                  </a:lnTo>
                  <a:lnTo>
                    <a:pt x="98" y="670"/>
                  </a:lnTo>
                  <a:lnTo>
                    <a:pt x="94" y="672"/>
                  </a:lnTo>
                  <a:lnTo>
                    <a:pt x="90" y="674"/>
                  </a:lnTo>
                  <a:lnTo>
                    <a:pt x="86" y="676"/>
                  </a:lnTo>
                  <a:lnTo>
                    <a:pt x="84" y="678"/>
                  </a:lnTo>
                  <a:lnTo>
                    <a:pt x="78" y="674"/>
                  </a:lnTo>
                  <a:lnTo>
                    <a:pt x="68" y="672"/>
                  </a:lnTo>
                  <a:lnTo>
                    <a:pt x="60" y="672"/>
                  </a:lnTo>
                  <a:lnTo>
                    <a:pt x="54" y="674"/>
                  </a:lnTo>
                  <a:lnTo>
                    <a:pt x="50" y="678"/>
                  </a:lnTo>
                  <a:lnTo>
                    <a:pt x="46" y="680"/>
                  </a:lnTo>
                  <a:lnTo>
                    <a:pt x="44" y="682"/>
                  </a:lnTo>
                  <a:lnTo>
                    <a:pt x="44" y="684"/>
                  </a:lnTo>
                  <a:lnTo>
                    <a:pt x="42" y="686"/>
                  </a:lnTo>
                  <a:lnTo>
                    <a:pt x="40" y="690"/>
                  </a:lnTo>
                  <a:lnTo>
                    <a:pt x="40" y="694"/>
                  </a:lnTo>
                  <a:lnTo>
                    <a:pt x="40" y="698"/>
                  </a:lnTo>
                  <a:lnTo>
                    <a:pt x="40" y="702"/>
                  </a:lnTo>
                  <a:lnTo>
                    <a:pt x="40" y="704"/>
                  </a:lnTo>
                  <a:lnTo>
                    <a:pt x="40" y="706"/>
                  </a:lnTo>
                  <a:lnTo>
                    <a:pt x="46" y="710"/>
                  </a:lnTo>
                  <a:lnTo>
                    <a:pt x="48" y="720"/>
                  </a:lnTo>
                  <a:lnTo>
                    <a:pt x="48" y="726"/>
                  </a:lnTo>
                  <a:lnTo>
                    <a:pt x="48" y="730"/>
                  </a:lnTo>
                  <a:lnTo>
                    <a:pt x="46" y="734"/>
                  </a:lnTo>
                  <a:lnTo>
                    <a:pt x="46" y="736"/>
                  </a:lnTo>
                  <a:lnTo>
                    <a:pt x="44" y="738"/>
                  </a:lnTo>
                  <a:lnTo>
                    <a:pt x="42" y="738"/>
                  </a:lnTo>
                  <a:lnTo>
                    <a:pt x="38" y="736"/>
                  </a:lnTo>
                  <a:lnTo>
                    <a:pt x="34" y="734"/>
                  </a:lnTo>
                  <a:lnTo>
                    <a:pt x="30" y="732"/>
                  </a:lnTo>
                  <a:lnTo>
                    <a:pt x="30" y="730"/>
                  </a:lnTo>
                  <a:lnTo>
                    <a:pt x="28" y="730"/>
                  </a:lnTo>
                  <a:lnTo>
                    <a:pt x="20" y="722"/>
                  </a:lnTo>
                  <a:lnTo>
                    <a:pt x="8" y="736"/>
                  </a:lnTo>
                  <a:lnTo>
                    <a:pt x="4" y="738"/>
                  </a:lnTo>
                  <a:lnTo>
                    <a:pt x="4" y="744"/>
                  </a:lnTo>
                  <a:lnTo>
                    <a:pt x="2" y="750"/>
                  </a:lnTo>
                  <a:lnTo>
                    <a:pt x="2" y="756"/>
                  </a:lnTo>
                  <a:lnTo>
                    <a:pt x="0" y="764"/>
                  </a:lnTo>
                  <a:lnTo>
                    <a:pt x="0" y="778"/>
                  </a:lnTo>
                  <a:lnTo>
                    <a:pt x="2" y="780"/>
                  </a:lnTo>
                  <a:lnTo>
                    <a:pt x="4" y="782"/>
                  </a:lnTo>
                  <a:lnTo>
                    <a:pt x="8" y="782"/>
                  </a:lnTo>
                  <a:lnTo>
                    <a:pt x="14" y="782"/>
                  </a:lnTo>
                  <a:lnTo>
                    <a:pt x="18" y="782"/>
                  </a:lnTo>
                  <a:lnTo>
                    <a:pt x="20" y="780"/>
                  </a:lnTo>
                  <a:lnTo>
                    <a:pt x="22" y="780"/>
                  </a:lnTo>
                  <a:lnTo>
                    <a:pt x="22" y="782"/>
                  </a:lnTo>
                  <a:lnTo>
                    <a:pt x="24" y="784"/>
                  </a:lnTo>
                  <a:lnTo>
                    <a:pt x="26" y="786"/>
                  </a:lnTo>
                  <a:lnTo>
                    <a:pt x="30" y="788"/>
                  </a:lnTo>
                  <a:lnTo>
                    <a:pt x="32" y="790"/>
                  </a:lnTo>
                  <a:lnTo>
                    <a:pt x="34" y="792"/>
                  </a:lnTo>
                  <a:lnTo>
                    <a:pt x="36" y="796"/>
                  </a:lnTo>
                  <a:lnTo>
                    <a:pt x="38" y="802"/>
                  </a:lnTo>
                  <a:lnTo>
                    <a:pt x="40" y="806"/>
                  </a:lnTo>
                  <a:lnTo>
                    <a:pt x="42" y="810"/>
                  </a:lnTo>
                  <a:lnTo>
                    <a:pt x="44" y="814"/>
                  </a:lnTo>
                  <a:lnTo>
                    <a:pt x="46" y="820"/>
                  </a:lnTo>
                  <a:lnTo>
                    <a:pt x="44" y="824"/>
                  </a:lnTo>
                  <a:lnTo>
                    <a:pt x="42" y="828"/>
                  </a:lnTo>
                  <a:lnTo>
                    <a:pt x="40" y="830"/>
                  </a:lnTo>
                  <a:lnTo>
                    <a:pt x="38" y="832"/>
                  </a:lnTo>
                  <a:lnTo>
                    <a:pt x="36" y="832"/>
                  </a:lnTo>
                  <a:lnTo>
                    <a:pt x="40" y="834"/>
                  </a:lnTo>
                  <a:lnTo>
                    <a:pt x="42" y="838"/>
                  </a:lnTo>
                  <a:lnTo>
                    <a:pt x="46" y="842"/>
                  </a:lnTo>
                  <a:lnTo>
                    <a:pt x="50" y="846"/>
                  </a:lnTo>
                  <a:lnTo>
                    <a:pt x="52" y="852"/>
                  </a:lnTo>
                  <a:lnTo>
                    <a:pt x="54" y="856"/>
                  </a:lnTo>
                  <a:lnTo>
                    <a:pt x="56" y="858"/>
                  </a:lnTo>
                  <a:lnTo>
                    <a:pt x="56" y="860"/>
                  </a:lnTo>
                  <a:lnTo>
                    <a:pt x="58" y="866"/>
                  </a:lnTo>
                  <a:lnTo>
                    <a:pt x="60" y="872"/>
                  </a:lnTo>
                  <a:lnTo>
                    <a:pt x="62" y="874"/>
                  </a:lnTo>
                  <a:lnTo>
                    <a:pt x="62" y="876"/>
                  </a:lnTo>
                  <a:lnTo>
                    <a:pt x="60" y="878"/>
                  </a:lnTo>
                  <a:lnTo>
                    <a:pt x="38" y="892"/>
                  </a:lnTo>
                  <a:lnTo>
                    <a:pt x="38" y="894"/>
                  </a:lnTo>
                  <a:lnTo>
                    <a:pt x="36" y="894"/>
                  </a:lnTo>
                  <a:lnTo>
                    <a:pt x="34" y="894"/>
                  </a:lnTo>
                  <a:lnTo>
                    <a:pt x="32" y="892"/>
                  </a:lnTo>
                  <a:lnTo>
                    <a:pt x="32" y="894"/>
                  </a:lnTo>
                  <a:lnTo>
                    <a:pt x="30" y="898"/>
                  </a:lnTo>
                  <a:lnTo>
                    <a:pt x="28" y="902"/>
                  </a:lnTo>
                  <a:lnTo>
                    <a:pt x="30" y="906"/>
                  </a:lnTo>
                  <a:lnTo>
                    <a:pt x="30" y="908"/>
                  </a:lnTo>
                  <a:lnTo>
                    <a:pt x="32" y="908"/>
                  </a:lnTo>
                  <a:lnTo>
                    <a:pt x="28" y="908"/>
                  </a:lnTo>
                  <a:lnTo>
                    <a:pt x="26" y="910"/>
                  </a:lnTo>
                  <a:lnTo>
                    <a:pt x="24" y="910"/>
                  </a:lnTo>
                  <a:lnTo>
                    <a:pt x="22" y="912"/>
                  </a:lnTo>
                  <a:lnTo>
                    <a:pt x="28" y="918"/>
                  </a:lnTo>
                  <a:lnTo>
                    <a:pt x="30" y="916"/>
                  </a:lnTo>
                  <a:lnTo>
                    <a:pt x="34" y="914"/>
                  </a:lnTo>
                  <a:lnTo>
                    <a:pt x="40" y="914"/>
                  </a:lnTo>
                  <a:lnTo>
                    <a:pt x="46" y="914"/>
                  </a:lnTo>
                  <a:lnTo>
                    <a:pt x="50" y="914"/>
                  </a:lnTo>
                  <a:lnTo>
                    <a:pt x="56" y="916"/>
                  </a:lnTo>
                  <a:lnTo>
                    <a:pt x="58" y="916"/>
                  </a:lnTo>
                  <a:lnTo>
                    <a:pt x="60" y="918"/>
                  </a:lnTo>
                  <a:lnTo>
                    <a:pt x="64" y="918"/>
                  </a:lnTo>
                  <a:lnTo>
                    <a:pt x="68" y="918"/>
                  </a:lnTo>
                  <a:lnTo>
                    <a:pt x="74" y="918"/>
                  </a:lnTo>
                  <a:lnTo>
                    <a:pt x="76" y="916"/>
                  </a:lnTo>
                  <a:lnTo>
                    <a:pt x="78" y="916"/>
                  </a:lnTo>
                  <a:lnTo>
                    <a:pt x="80" y="912"/>
                  </a:lnTo>
                  <a:lnTo>
                    <a:pt x="84" y="914"/>
                  </a:lnTo>
                  <a:lnTo>
                    <a:pt x="88" y="916"/>
                  </a:lnTo>
                  <a:lnTo>
                    <a:pt x="92" y="918"/>
                  </a:lnTo>
                  <a:lnTo>
                    <a:pt x="96" y="922"/>
                  </a:lnTo>
                  <a:lnTo>
                    <a:pt x="100" y="926"/>
                  </a:lnTo>
                  <a:lnTo>
                    <a:pt x="100" y="928"/>
                  </a:lnTo>
                  <a:lnTo>
                    <a:pt x="102" y="930"/>
                  </a:lnTo>
                  <a:lnTo>
                    <a:pt x="104" y="934"/>
                  </a:lnTo>
                  <a:lnTo>
                    <a:pt x="106" y="940"/>
                  </a:lnTo>
                  <a:lnTo>
                    <a:pt x="106" y="946"/>
                  </a:lnTo>
                  <a:lnTo>
                    <a:pt x="106" y="952"/>
                  </a:lnTo>
                  <a:lnTo>
                    <a:pt x="104" y="960"/>
                  </a:lnTo>
                  <a:lnTo>
                    <a:pt x="104" y="966"/>
                  </a:lnTo>
                  <a:lnTo>
                    <a:pt x="104" y="970"/>
                  </a:lnTo>
                  <a:lnTo>
                    <a:pt x="106" y="972"/>
                  </a:lnTo>
                  <a:lnTo>
                    <a:pt x="108" y="974"/>
                  </a:lnTo>
                  <a:lnTo>
                    <a:pt x="110" y="976"/>
                  </a:lnTo>
                  <a:lnTo>
                    <a:pt x="112" y="972"/>
                  </a:lnTo>
                  <a:lnTo>
                    <a:pt x="114" y="970"/>
                  </a:lnTo>
                  <a:lnTo>
                    <a:pt x="116" y="970"/>
                  </a:lnTo>
                  <a:lnTo>
                    <a:pt x="120" y="968"/>
                  </a:lnTo>
                  <a:lnTo>
                    <a:pt x="124" y="966"/>
                  </a:lnTo>
                  <a:lnTo>
                    <a:pt x="128" y="966"/>
                  </a:lnTo>
                  <a:lnTo>
                    <a:pt x="130" y="966"/>
                  </a:lnTo>
                  <a:lnTo>
                    <a:pt x="140" y="964"/>
                  </a:lnTo>
                  <a:lnTo>
                    <a:pt x="150" y="968"/>
                  </a:lnTo>
                  <a:lnTo>
                    <a:pt x="158" y="972"/>
                  </a:lnTo>
                  <a:lnTo>
                    <a:pt x="162" y="974"/>
                  </a:lnTo>
                  <a:lnTo>
                    <a:pt x="158" y="976"/>
                  </a:lnTo>
                  <a:lnTo>
                    <a:pt x="164" y="976"/>
                  </a:lnTo>
                  <a:lnTo>
                    <a:pt x="170" y="974"/>
                  </a:lnTo>
                  <a:lnTo>
                    <a:pt x="174" y="974"/>
                  </a:lnTo>
                  <a:lnTo>
                    <a:pt x="176" y="976"/>
                  </a:lnTo>
                  <a:lnTo>
                    <a:pt x="180" y="976"/>
                  </a:lnTo>
                  <a:lnTo>
                    <a:pt x="180" y="978"/>
                  </a:lnTo>
                  <a:lnTo>
                    <a:pt x="182" y="978"/>
                  </a:lnTo>
                  <a:lnTo>
                    <a:pt x="180" y="978"/>
                  </a:lnTo>
                  <a:lnTo>
                    <a:pt x="178" y="980"/>
                  </a:lnTo>
                  <a:lnTo>
                    <a:pt x="176" y="984"/>
                  </a:lnTo>
                  <a:lnTo>
                    <a:pt x="174" y="986"/>
                  </a:lnTo>
                  <a:lnTo>
                    <a:pt x="174" y="988"/>
                  </a:lnTo>
                  <a:lnTo>
                    <a:pt x="174" y="990"/>
                  </a:lnTo>
                  <a:lnTo>
                    <a:pt x="174" y="992"/>
                  </a:lnTo>
                  <a:lnTo>
                    <a:pt x="174" y="998"/>
                  </a:lnTo>
                  <a:lnTo>
                    <a:pt x="178" y="1000"/>
                  </a:lnTo>
                  <a:lnTo>
                    <a:pt x="182" y="998"/>
                  </a:lnTo>
                  <a:lnTo>
                    <a:pt x="186" y="996"/>
                  </a:lnTo>
                  <a:lnTo>
                    <a:pt x="190" y="992"/>
                  </a:lnTo>
                  <a:lnTo>
                    <a:pt x="192" y="988"/>
                  </a:lnTo>
                  <a:lnTo>
                    <a:pt x="194" y="986"/>
                  </a:lnTo>
                  <a:lnTo>
                    <a:pt x="194" y="984"/>
                  </a:lnTo>
                  <a:lnTo>
                    <a:pt x="192" y="984"/>
                  </a:lnTo>
                  <a:lnTo>
                    <a:pt x="190" y="982"/>
                  </a:lnTo>
                  <a:lnTo>
                    <a:pt x="188" y="980"/>
                  </a:lnTo>
                  <a:lnTo>
                    <a:pt x="186" y="978"/>
                  </a:lnTo>
                  <a:lnTo>
                    <a:pt x="186" y="974"/>
                  </a:lnTo>
                  <a:lnTo>
                    <a:pt x="186" y="972"/>
                  </a:lnTo>
                  <a:lnTo>
                    <a:pt x="186" y="970"/>
                  </a:lnTo>
                  <a:lnTo>
                    <a:pt x="188" y="966"/>
                  </a:lnTo>
                  <a:lnTo>
                    <a:pt x="192" y="964"/>
                  </a:lnTo>
                  <a:lnTo>
                    <a:pt x="196" y="962"/>
                  </a:lnTo>
                  <a:lnTo>
                    <a:pt x="200" y="960"/>
                  </a:lnTo>
                  <a:lnTo>
                    <a:pt x="202" y="960"/>
                  </a:lnTo>
                  <a:lnTo>
                    <a:pt x="206" y="958"/>
                  </a:lnTo>
                  <a:lnTo>
                    <a:pt x="210" y="960"/>
                  </a:lnTo>
                  <a:lnTo>
                    <a:pt x="214" y="962"/>
                  </a:lnTo>
                  <a:lnTo>
                    <a:pt x="216" y="968"/>
                  </a:lnTo>
                  <a:lnTo>
                    <a:pt x="216" y="972"/>
                  </a:lnTo>
                  <a:lnTo>
                    <a:pt x="214" y="974"/>
                  </a:lnTo>
                  <a:lnTo>
                    <a:pt x="212" y="974"/>
                  </a:lnTo>
                  <a:lnTo>
                    <a:pt x="210" y="976"/>
                  </a:lnTo>
                  <a:lnTo>
                    <a:pt x="206" y="976"/>
                  </a:lnTo>
                  <a:lnTo>
                    <a:pt x="202" y="976"/>
                  </a:lnTo>
                  <a:lnTo>
                    <a:pt x="200" y="978"/>
                  </a:lnTo>
                  <a:lnTo>
                    <a:pt x="200" y="980"/>
                  </a:lnTo>
                  <a:lnTo>
                    <a:pt x="198" y="984"/>
                  </a:lnTo>
                  <a:lnTo>
                    <a:pt x="200" y="988"/>
                  </a:lnTo>
                  <a:lnTo>
                    <a:pt x="200" y="990"/>
                  </a:lnTo>
                  <a:lnTo>
                    <a:pt x="202" y="992"/>
                  </a:lnTo>
                  <a:lnTo>
                    <a:pt x="204" y="994"/>
                  </a:lnTo>
                  <a:lnTo>
                    <a:pt x="208" y="996"/>
                  </a:lnTo>
                  <a:lnTo>
                    <a:pt x="210" y="998"/>
                  </a:lnTo>
                  <a:lnTo>
                    <a:pt x="214" y="1000"/>
                  </a:lnTo>
                  <a:lnTo>
                    <a:pt x="216" y="1002"/>
                  </a:lnTo>
                  <a:lnTo>
                    <a:pt x="218" y="1002"/>
                  </a:lnTo>
                  <a:lnTo>
                    <a:pt x="218" y="1004"/>
                  </a:lnTo>
                  <a:lnTo>
                    <a:pt x="220" y="1008"/>
                  </a:lnTo>
                  <a:lnTo>
                    <a:pt x="222" y="1010"/>
                  </a:lnTo>
                  <a:lnTo>
                    <a:pt x="224" y="1012"/>
                  </a:lnTo>
                  <a:lnTo>
                    <a:pt x="226" y="1014"/>
                  </a:lnTo>
                  <a:lnTo>
                    <a:pt x="228" y="1014"/>
                  </a:lnTo>
                  <a:lnTo>
                    <a:pt x="228" y="1016"/>
                  </a:lnTo>
                  <a:lnTo>
                    <a:pt x="232" y="1018"/>
                  </a:lnTo>
                  <a:lnTo>
                    <a:pt x="236" y="1020"/>
                  </a:lnTo>
                  <a:lnTo>
                    <a:pt x="242" y="1024"/>
                  </a:lnTo>
                  <a:lnTo>
                    <a:pt x="246" y="1028"/>
                  </a:lnTo>
                  <a:lnTo>
                    <a:pt x="250" y="1030"/>
                  </a:lnTo>
                  <a:lnTo>
                    <a:pt x="254" y="1032"/>
                  </a:lnTo>
                  <a:lnTo>
                    <a:pt x="256" y="1040"/>
                  </a:lnTo>
                  <a:lnTo>
                    <a:pt x="256" y="1046"/>
                  </a:lnTo>
                  <a:lnTo>
                    <a:pt x="256" y="1052"/>
                  </a:lnTo>
                  <a:lnTo>
                    <a:pt x="252" y="1058"/>
                  </a:lnTo>
                  <a:lnTo>
                    <a:pt x="250" y="1062"/>
                  </a:lnTo>
                  <a:lnTo>
                    <a:pt x="252" y="1064"/>
                  </a:lnTo>
                  <a:lnTo>
                    <a:pt x="256" y="1066"/>
                  </a:lnTo>
                  <a:lnTo>
                    <a:pt x="260" y="1068"/>
                  </a:lnTo>
                  <a:lnTo>
                    <a:pt x="264" y="1070"/>
                  </a:lnTo>
                  <a:lnTo>
                    <a:pt x="266" y="1072"/>
                  </a:lnTo>
                  <a:lnTo>
                    <a:pt x="268" y="1072"/>
                  </a:lnTo>
                  <a:lnTo>
                    <a:pt x="270" y="1074"/>
                  </a:lnTo>
                  <a:lnTo>
                    <a:pt x="274" y="1076"/>
                  </a:lnTo>
                  <a:lnTo>
                    <a:pt x="278" y="1080"/>
                  </a:lnTo>
                  <a:lnTo>
                    <a:pt x="282" y="1086"/>
                  </a:lnTo>
                  <a:lnTo>
                    <a:pt x="304" y="1090"/>
                  </a:lnTo>
                  <a:lnTo>
                    <a:pt x="306" y="1092"/>
                  </a:lnTo>
                  <a:lnTo>
                    <a:pt x="310" y="1094"/>
                  </a:lnTo>
                  <a:lnTo>
                    <a:pt x="312" y="1094"/>
                  </a:lnTo>
                  <a:lnTo>
                    <a:pt x="316" y="1092"/>
                  </a:lnTo>
                  <a:lnTo>
                    <a:pt x="318" y="1092"/>
                  </a:lnTo>
                  <a:lnTo>
                    <a:pt x="320" y="1092"/>
                  </a:lnTo>
                  <a:lnTo>
                    <a:pt x="334" y="1076"/>
                  </a:lnTo>
                  <a:lnTo>
                    <a:pt x="336" y="1080"/>
                  </a:lnTo>
                  <a:lnTo>
                    <a:pt x="338" y="1082"/>
                  </a:lnTo>
                  <a:lnTo>
                    <a:pt x="340" y="1086"/>
                  </a:lnTo>
                  <a:lnTo>
                    <a:pt x="344" y="1088"/>
                  </a:lnTo>
                  <a:lnTo>
                    <a:pt x="350" y="1098"/>
                  </a:lnTo>
                  <a:lnTo>
                    <a:pt x="350" y="1096"/>
                  </a:lnTo>
                  <a:lnTo>
                    <a:pt x="348" y="1088"/>
                  </a:lnTo>
                  <a:lnTo>
                    <a:pt x="346" y="1078"/>
                  </a:lnTo>
                  <a:lnTo>
                    <a:pt x="346" y="1070"/>
                  </a:lnTo>
                  <a:lnTo>
                    <a:pt x="346" y="1064"/>
                  </a:lnTo>
                  <a:lnTo>
                    <a:pt x="352" y="1062"/>
                  </a:lnTo>
                  <a:lnTo>
                    <a:pt x="350" y="1060"/>
                  </a:lnTo>
                  <a:lnTo>
                    <a:pt x="348" y="1056"/>
                  </a:lnTo>
                  <a:lnTo>
                    <a:pt x="346" y="1052"/>
                  </a:lnTo>
                  <a:lnTo>
                    <a:pt x="346" y="1048"/>
                  </a:lnTo>
                  <a:lnTo>
                    <a:pt x="344" y="1044"/>
                  </a:lnTo>
                  <a:lnTo>
                    <a:pt x="346" y="1040"/>
                  </a:lnTo>
                  <a:lnTo>
                    <a:pt x="348" y="1036"/>
                  </a:lnTo>
                  <a:lnTo>
                    <a:pt x="350" y="1034"/>
                  </a:lnTo>
                  <a:lnTo>
                    <a:pt x="348" y="1034"/>
                  </a:lnTo>
                  <a:lnTo>
                    <a:pt x="346" y="1032"/>
                  </a:lnTo>
                  <a:lnTo>
                    <a:pt x="342" y="1030"/>
                  </a:lnTo>
                  <a:lnTo>
                    <a:pt x="338" y="1028"/>
                  </a:lnTo>
                  <a:lnTo>
                    <a:pt x="334" y="1022"/>
                  </a:lnTo>
                  <a:lnTo>
                    <a:pt x="332" y="1016"/>
                  </a:lnTo>
                  <a:lnTo>
                    <a:pt x="330" y="1008"/>
                  </a:lnTo>
                  <a:lnTo>
                    <a:pt x="326" y="992"/>
                  </a:lnTo>
                  <a:lnTo>
                    <a:pt x="330" y="976"/>
                  </a:lnTo>
                  <a:lnTo>
                    <a:pt x="334" y="972"/>
                  </a:lnTo>
                  <a:lnTo>
                    <a:pt x="344" y="964"/>
                  </a:lnTo>
                  <a:lnTo>
                    <a:pt x="358" y="956"/>
                  </a:lnTo>
                  <a:lnTo>
                    <a:pt x="378" y="952"/>
                  </a:lnTo>
                  <a:lnTo>
                    <a:pt x="382" y="954"/>
                  </a:lnTo>
                  <a:lnTo>
                    <a:pt x="390" y="956"/>
                  </a:lnTo>
                  <a:lnTo>
                    <a:pt x="400" y="960"/>
                  </a:lnTo>
                  <a:lnTo>
                    <a:pt x="408" y="966"/>
                  </a:lnTo>
                  <a:lnTo>
                    <a:pt x="410" y="976"/>
                  </a:lnTo>
                  <a:lnTo>
                    <a:pt x="410" y="978"/>
                  </a:lnTo>
                  <a:lnTo>
                    <a:pt x="408" y="982"/>
                  </a:lnTo>
                  <a:lnTo>
                    <a:pt x="406" y="984"/>
                  </a:lnTo>
                  <a:lnTo>
                    <a:pt x="404" y="988"/>
                  </a:lnTo>
                  <a:lnTo>
                    <a:pt x="400" y="990"/>
                  </a:lnTo>
                  <a:lnTo>
                    <a:pt x="394" y="992"/>
                  </a:lnTo>
                  <a:lnTo>
                    <a:pt x="392" y="992"/>
                  </a:lnTo>
                  <a:lnTo>
                    <a:pt x="390" y="992"/>
                  </a:lnTo>
                  <a:lnTo>
                    <a:pt x="384" y="992"/>
                  </a:lnTo>
                  <a:lnTo>
                    <a:pt x="380" y="992"/>
                  </a:lnTo>
                  <a:lnTo>
                    <a:pt x="374" y="994"/>
                  </a:lnTo>
                  <a:lnTo>
                    <a:pt x="372" y="996"/>
                  </a:lnTo>
                  <a:lnTo>
                    <a:pt x="370" y="998"/>
                  </a:lnTo>
                  <a:lnTo>
                    <a:pt x="370" y="1000"/>
                  </a:lnTo>
                  <a:lnTo>
                    <a:pt x="368" y="1004"/>
                  </a:lnTo>
                  <a:lnTo>
                    <a:pt x="368" y="1008"/>
                  </a:lnTo>
                  <a:lnTo>
                    <a:pt x="378" y="1026"/>
                  </a:lnTo>
                  <a:lnTo>
                    <a:pt x="384" y="1028"/>
                  </a:lnTo>
                  <a:lnTo>
                    <a:pt x="386" y="1028"/>
                  </a:lnTo>
                  <a:lnTo>
                    <a:pt x="388" y="1030"/>
                  </a:lnTo>
                  <a:lnTo>
                    <a:pt x="390" y="1032"/>
                  </a:lnTo>
                  <a:lnTo>
                    <a:pt x="390" y="1036"/>
                  </a:lnTo>
                  <a:lnTo>
                    <a:pt x="390" y="1050"/>
                  </a:lnTo>
                  <a:lnTo>
                    <a:pt x="392" y="1052"/>
                  </a:lnTo>
                  <a:lnTo>
                    <a:pt x="394" y="1054"/>
                  </a:lnTo>
                  <a:lnTo>
                    <a:pt x="396" y="1054"/>
                  </a:lnTo>
                  <a:lnTo>
                    <a:pt x="398" y="1052"/>
                  </a:lnTo>
                  <a:lnTo>
                    <a:pt x="400" y="1050"/>
                  </a:lnTo>
                  <a:lnTo>
                    <a:pt x="402" y="1050"/>
                  </a:lnTo>
                  <a:lnTo>
                    <a:pt x="404" y="1050"/>
                  </a:lnTo>
                  <a:lnTo>
                    <a:pt x="406" y="1052"/>
                  </a:lnTo>
                  <a:lnTo>
                    <a:pt x="408" y="1054"/>
                  </a:lnTo>
                  <a:lnTo>
                    <a:pt x="410" y="1058"/>
                  </a:lnTo>
                  <a:lnTo>
                    <a:pt x="412" y="1060"/>
                  </a:lnTo>
                  <a:lnTo>
                    <a:pt x="412" y="1062"/>
                  </a:lnTo>
                  <a:lnTo>
                    <a:pt x="410" y="1070"/>
                  </a:lnTo>
                  <a:lnTo>
                    <a:pt x="406" y="1070"/>
                  </a:lnTo>
                  <a:lnTo>
                    <a:pt x="402" y="1070"/>
                  </a:lnTo>
                  <a:lnTo>
                    <a:pt x="400" y="1070"/>
                  </a:lnTo>
                  <a:lnTo>
                    <a:pt x="398" y="1072"/>
                  </a:lnTo>
                  <a:lnTo>
                    <a:pt x="396" y="1072"/>
                  </a:lnTo>
                  <a:lnTo>
                    <a:pt x="394" y="1076"/>
                  </a:lnTo>
                  <a:lnTo>
                    <a:pt x="394" y="1078"/>
                  </a:lnTo>
                  <a:lnTo>
                    <a:pt x="396" y="1084"/>
                  </a:lnTo>
                  <a:lnTo>
                    <a:pt x="398" y="1086"/>
                  </a:lnTo>
                  <a:lnTo>
                    <a:pt x="400" y="1088"/>
                  </a:lnTo>
                  <a:lnTo>
                    <a:pt x="402" y="1104"/>
                  </a:lnTo>
                  <a:lnTo>
                    <a:pt x="404" y="1106"/>
                  </a:lnTo>
                  <a:lnTo>
                    <a:pt x="406" y="1108"/>
                  </a:lnTo>
                  <a:lnTo>
                    <a:pt x="408" y="1110"/>
                  </a:lnTo>
                  <a:lnTo>
                    <a:pt x="408" y="1114"/>
                  </a:lnTo>
                  <a:lnTo>
                    <a:pt x="408" y="1130"/>
                  </a:lnTo>
                  <a:lnTo>
                    <a:pt x="426" y="1120"/>
                  </a:lnTo>
                  <a:lnTo>
                    <a:pt x="442" y="1120"/>
                  </a:lnTo>
                  <a:lnTo>
                    <a:pt x="452" y="1122"/>
                  </a:lnTo>
                  <a:lnTo>
                    <a:pt x="454" y="1124"/>
                  </a:lnTo>
                  <a:lnTo>
                    <a:pt x="458" y="1124"/>
                  </a:lnTo>
                  <a:lnTo>
                    <a:pt x="462" y="1126"/>
                  </a:lnTo>
                  <a:lnTo>
                    <a:pt x="464" y="1126"/>
                  </a:lnTo>
                  <a:lnTo>
                    <a:pt x="466" y="1128"/>
                  </a:lnTo>
                  <a:lnTo>
                    <a:pt x="478" y="1130"/>
                  </a:lnTo>
                  <a:lnTo>
                    <a:pt x="488" y="1138"/>
                  </a:lnTo>
                  <a:lnTo>
                    <a:pt x="494" y="1146"/>
                  </a:lnTo>
                  <a:lnTo>
                    <a:pt x="496" y="1152"/>
                  </a:lnTo>
                  <a:lnTo>
                    <a:pt x="498" y="1156"/>
                  </a:lnTo>
                  <a:lnTo>
                    <a:pt x="498" y="1160"/>
                  </a:lnTo>
                  <a:lnTo>
                    <a:pt x="508" y="1160"/>
                  </a:lnTo>
                  <a:lnTo>
                    <a:pt x="516" y="1158"/>
                  </a:lnTo>
                  <a:lnTo>
                    <a:pt x="520" y="1150"/>
                  </a:lnTo>
                  <a:lnTo>
                    <a:pt x="522" y="1148"/>
                  </a:lnTo>
                  <a:lnTo>
                    <a:pt x="524" y="1148"/>
                  </a:lnTo>
                  <a:lnTo>
                    <a:pt x="530" y="1144"/>
                  </a:lnTo>
                  <a:lnTo>
                    <a:pt x="534" y="1142"/>
                  </a:lnTo>
                  <a:lnTo>
                    <a:pt x="540" y="1138"/>
                  </a:lnTo>
                  <a:lnTo>
                    <a:pt x="542" y="1132"/>
                  </a:lnTo>
                  <a:lnTo>
                    <a:pt x="546" y="1126"/>
                  </a:lnTo>
                  <a:lnTo>
                    <a:pt x="550" y="1126"/>
                  </a:lnTo>
                  <a:lnTo>
                    <a:pt x="554" y="1128"/>
                  </a:lnTo>
                  <a:lnTo>
                    <a:pt x="556" y="1128"/>
                  </a:lnTo>
                  <a:lnTo>
                    <a:pt x="560" y="1128"/>
                  </a:lnTo>
                  <a:lnTo>
                    <a:pt x="566" y="1128"/>
                  </a:lnTo>
                  <a:lnTo>
                    <a:pt x="580" y="1130"/>
                  </a:lnTo>
                  <a:lnTo>
                    <a:pt x="594" y="1128"/>
                  </a:lnTo>
                  <a:lnTo>
                    <a:pt x="610" y="1118"/>
                  </a:lnTo>
                  <a:lnTo>
                    <a:pt x="618" y="1118"/>
                  </a:lnTo>
                  <a:lnTo>
                    <a:pt x="626" y="1126"/>
                  </a:lnTo>
                  <a:lnTo>
                    <a:pt x="628" y="1126"/>
                  </a:lnTo>
                  <a:lnTo>
                    <a:pt x="630" y="1128"/>
                  </a:lnTo>
                  <a:lnTo>
                    <a:pt x="632" y="1130"/>
                  </a:lnTo>
                  <a:lnTo>
                    <a:pt x="636" y="1134"/>
                  </a:lnTo>
                  <a:lnTo>
                    <a:pt x="640" y="1136"/>
                  </a:lnTo>
                  <a:lnTo>
                    <a:pt x="644" y="1138"/>
                  </a:lnTo>
                  <a:lnTo>
                    <a:pt x="650" y="1138"/>
                  </a:lnTo>
                  <a:lnTo>
                    <a:pt x="682" y="1138"/>
                  </a:lnTo>
                  <a:lnTo>
                    <a:pt x="680" y="1138"/>
                  </a:lnTo>
                  <a:lnTo>
                    <a:pt x="678" y="1136"/>
                  </a:lnTo>
                  <a:lnTo>
                    <a:pt x="676" y="1132"/>
                  </a:lnTo>
                  <a:lnTo>
                    <a:pt x="674" y="1128"/>
                  </a:lnTo>
                  <a:lnTo>
                    <a:pt x="672" y="1124"/>
                  </a:lnTo>
                  <a:lnTo>
                    <a:pt x="670" y="1118"/>
                  </a:lnTo>
                  <a:lnTo>
                    <a:pt x="672" y="1114"/>
                  </a:lnTo>
                  <a:lnTo>
                    <a:pt x="670" y="1114"/>
                  </a:lnTo>
                  <a:lnTo>
                    <a:pt x="670" y="1110"/>
                  </a:lnTo>
                  <a:lnTo>
                    <a:pt x="666" y="1108"/>
                  </a:lnTo>
                  <a:lnTo>
                    <a:pt x="664" y="1106"/>
                  </a:lnTo>
                  <a:lnTo>
                    <a:pt x="660" y="1104"/>
                  </a:lnTo>
                  <a:lnTo>
                    <a:pt x="658" y="1104"/>
                  </a:lnTo>
                  <a:lnTo>
                    <a:pt x="656" y="1102"/>
                  </a:lnTo>
                  <a:lnTo>
                    <a:pt x="654" y="1096"/>
                  </a:lnTo>
                  <a:lnTo>
                    <a:pt x="654" y="1094"/>
                  </a:lnTo>
                  <a:lnTo>
                    <a:pt x="654" y="1090"/>
                  </a:lnTo>
                  <a:lnTo>
                    <a:pt x="654" y="1088"/>
                  </a:lnTo>
                  <a:lnTo>
                    <a:pt x="656" y="1084"/>
                  </a:lnTo>
                  <a:lnTo>
                    <a:pt x="658" y="1080"/>
                  </a:lnTo>
                  <a:lnTo>
                    <a:pt x="662" y="1078"/>
                  </a:lnTo>
                  <a:lnTo>
                    <a:pt x="666" y="1076"/>
                  </a:lnTo>
                  <a:lnTo>
                    <a:pt x="672" y="1076"/>
                  </a:lnTo>
                  <a:lnTo>
                    <a:pt x="682" y="1078"/>
                  </a:lnTo>
                  <a:lnTo>
                    <a:pt x="694" y="1070"/>
                  </a:lnTo>
                  <a:lnTo>
                    <a:pt x="696" y="1068"/>
                  </a:lnTo>
                  <a:lnTo>
                    <a:pt x="700" y="1066"/>
                  </a:lnTo>
                  <a:lnTo>
                    <a:pt x="704" y="1064"/>
                  </a:lnTo>
                  <a:lnTo>
                    <a:pt x="708" y="1064"/>
                  </a:lnTo>
                  <a:lnTo>
                    <a:pt x="712" y="1064"/>
                  </a:lnTo>
                  <a:lnTo>
                    <a:pt x="714" y="1064"/>
                  </a:lnTo>
                  <a:lnTo>
                    <a:pt x="720" y="1062"/>
                  </a:lnTo>
                  <a:lnTo>
                    <a:pt x="724" y="1060"/>
                  </a:lnTo>
                  <a:lnTo>
                    <a:pt x="728" y="1056"/>
                  </a:lnTo>
                  <a:lnTo>
                    <a:pt x="732" y="1050"/>
                  </a:lnTo>
                  <a:lnTo>
                    <a:pt x="736" y="1044"/>
                  </a:lnTo>
                  <a:lnTo>
                    <a:pt x="736" y="1042"/>
                  </a:lnTo>
                  <a:lnTo>
                    <a:pt x="736" y="1040"/>
                  </a:lnTo>
                  <a:lnTo>
                    <a:pt x="738" y="1038"/>
                  </a:lnTo>
                  <a:lnTo>
                    <a:pt x="738" y="1034"/>
                  </a:lnTo>
                  <a:lnTo>
                    <a:pt x="740" y="1032"/>
                  </a:lnTo>
                  <a:lnTo>
                    <a:pt x="738" y="1028"/>
                  </a:lnTo>
                  <a:lnTo>
                    <a:pt x="738" y="1026"/>
                  </a:lnTo>
                  <a:lnTo>
                    <a:pt x="734" y="1026"/>
                  </a:lnTo>
                  <a:lnTo>
                    <a:pt x="732" y="1022"/>
                  </a:lnTo>
                  <a:lnTo>
                    <a:pt x="730" y="1020"/>
                  </a:lnTo>
                  <a:lnTo>
                    <a:pt x="728" y="1016"/>
                  </a:lnTo>
                  <a:lnTo>
                    <a:pt x="728" y="1012"/>
                  </a:lnTo>
                  <a:lnTo>
                    <a:pt x="728" y="1010"/>
                  </a:lnTo>
                  <a:lnTo>
                    <a:pt x="734" y="1006"/>
                  </a:lnTo>
                  <a:lnTo>
                    <a:pt x="738" y="1006"/>
                  </a:lnTo>
                  <a:lnTo>
                    <a:pt x="740" y="1006"/>
                  </a:lnTo>
                  <a:lnTo>
                    <a:pt x="742" y="1004"/>
                  </a:lnTo>
                  <a:lnTo>
                    <a:pt x="744" y="1002"/>
                  </a:lnTo>
                  <a:lnTo>
                    <a:pt x="744" y="1000"/>
                  </a:lnTo>
                  <a:lnTo>
                    <a:pt x="744" y="998"/>
                  </a:lnTo>
                  <a:lnTo>
                    <a:pt x="744" y="996"/>
                  </a:lnTo>
                  <a:lnTo>
                    <a:pt x="746" y="996"/>
                  </a:lnTo>
                  <a:lnTo>
                    <a:pt x="748" y="994"/>
                  </a:lnTo>
                  <a:lnTo>
                    <a:pt x="752" y="994"/>
                  </a:lnTo>
                  <a:lnTo>
                    <a:pt x="756" y="994"/>
                  </a:lnTo>
                  <a:lnTo>
                    <a:pt x="760" y="992"/>
                  </a:lnTo>
                  <a:lnTo>
                    <a:pt x="764" y="988"/>
                  </a:lnTo>
                  <a:lnTo>
                    <a:pt x="768" y="982"/>
                  </a:lnTo>
                  <a:lnTo>
                    <a:pt x="770" y="976"/>
                  </a:lnTo>
                  <a:lnTo>
                    <a:pt x="770" y="970"/>
                  </a:lnTo>
                  <a:lnTo>
                    <a:pt x="772" y="964"/>
                  </a:lnTo>
                  <a:lnTo>
                    <a:pt x="774" y="960"/>
                  </a:lnTo>
                  <a:lnTo>
                    <a:pt x="778" y="956"/>
                  </a:lnTo>
                  <a:lnTo>
                    <a:pt x="784" y="954"/>
                  </a:lnTo>
                  <a:lnTo>
                    <a:pt x="788" y="954"/>
                  </a:lnTo>
                  <a:lnTo>
                    <a:pt x="794" y="954"/>
                  </a:lnTo>
                  <a:lnTo>
                    <a:pt x="798" y="952"/>
                  </a:lnTo>
                  <a:lnTo>
                    <a:pt x="800" y="948"/>
                  </a:lnTo>
                  <a:lnTo>
                    <a:pt x="802" y="942"/>
                  </a:lnTo>
                  <a:lnTo>
                    <a:pt x="804" y="938"/>
                  </a:lnTo>
                  <a:lnTo>
                    <a:pt x="808" y="934"/>
                  </a:lnTo>
                  <a:lnTo>
                    <a:pt x="814" y="928"/>
                  </a:lnTo>
                  <a:lnTo>
                    <a:pt x="818" y="926"/>
                  </a:lnTo>
                  <a:lnTo>
                    <a:pt x="826" y="924"/>
                  </a:lnTo>
                  <a:lnTo>
                    <a:pt x="830" y="924"/>
                  </a:lnTo>
                  <a:lnTo>
                    <a:pt x="832" y="922"/>
                  </a:lnTo>
                  <a:lnTo>
                    <a:pt x="834" y="920"/>
                  </a:lnTo>
                  <a:lnTo>
                    <a:pt x="834" y="918"/>
                  </a:lnTo>
                  <a:lnTo>
                    <a:pt x="834" y="914"/>
                  </a:lnTo>
                  <a:lnTo>
                    <a:pt x="834" y="912"/>
                  </a:lnTo>
                  <a:lnTo>
                    <a:pt x="836" y="910"/>
                  </a:lnTo>
                  <a:lnTo>
                    <a:pt x="836" y="908"/>
                  </a:lnTo>
                  <a:lnTo>
                    <a:pt x="838" y="904"/>
                  </a:lnTo>
                  <a:lnTo>
                    <a:pt x="840" y="902"/>
                  </a:lnTo>
                  <a:lnTo>
                    <a:pt x="844" y="900"/>
                  </a:lnTo>
                  <a:lnTo>
                    <a:pt x="850" y="898"/>
                  </a:lnTo>
                  <a:lnTo>
                    <a:pt x="872" y="898"/>
                  </a:lnTo>
                  <a:lnTo>
                    <a:pt x="872" y="896"/>
                  </a:lnTo>
                  <a:lnTo>
                    <a:pt x="874" y="894"/>
                  </a:lnTo>
                  <a:lnTo>
                    <a:pt x="876" y="892"/>
                  </a:lnTo>
                  <a:lnTo>
                    <a:pt x="878" y="890"/>
                  </a:lnTo>
                  <a:lnTo>
                    <a:pt x="882" y="888"/>
                  </a:lnTo>
                  <a:lnTo>
                    <a:pt x="886" y="888"/>
                  </a:lnTo>
                  <a:lnTo>
                    <a:pt x="894" y="890"/>
                  </a:lnTo>
                  <a:lnTo>
                    <a:pt x="902" y="892"/>
                  </a:lnTo>
                  <a:lnTo>
                    <a:pt x="904" y="892"/>
                  </a:lnTo>
                  <a:lnTo>
                    <a:pt x="914" y="892"/>
                  </a:lnTo>
                  <a:lnTo>
                    <a:pt x="924" y="896"/>
                  </a:lnTo>
                  <a:lnTo>
                    <a:pt x="934" y="902"/>
                  </a:lnTo>
                  <a:lnTo>
                    <a:pt x="952" y="920"/>
                  </a:lnTo>
                  <a:lnTo>
                    <a:pt x="954" y="918"/>
                  </a:lnTo>
                  <a:lnTo>
                    <a:pt x="958" y="918"/>
                  </a:lnTo>
                  <a:lnTo>
                    <a:pt x="960" y="914"/>
                  </a:lnTo>
                  <a:lnTo>
                    <a:pt x="964" y="912"/>
                  </a:lnTo>
                  <a:lnTo>
                    <a:pt x="966" y="906"/>
                  </a:lnTo>
                  <a:lnTo>
                    <a:pt x="966" y="900"/>
                  </a:lnTo>
                  <a:lnTo>
                    <a:pt x="968" y="898"/>
                  </a:lnTo>
                  <a:lnTo>
                    <a:pt x="972" y="896"/>
                  </a:lnTo>
                  <a:lnTo>
                    <a:pt x="974" y="896"/>
                  </a:lnTo>
                  <a:lnTo>
                    <a:pt x="978" y="896"/>
                  </a:lnTo>
                  <a:lnTo>
                    <a:pt x="982" y="892"/>
                  </a:lnTo>
                  <a:lnTo>
                    <a:pt x="990" y="884"/>
                  </a:lnTo>
                  <a:lnTo>
                    <a:pt x="1000" y="878"/>
                  </a:lnTo>
                  <a:lnTo>
                    <a:pt x="1012" y="878"/>
                  </a:lnTo>
                  <a:lnTo>
                    <a:pt x="1024" y="882"/>
                  </a:lnTo>
                  <a:lnTo>
                    <a:pt x="1036" y="882"/>
                  </a:lnTo>
                  <a:lnTo>
                    <a:pt x="1046" y="880"/>
                  </a:lnTo>
                  <a:lnTo>
                    <a:pt x="1062" y="882"/>
                  </a:lnTo>
                  <a:lnTo>
                    <a:pt x="1080" y="890"/>
                  </a:lnTo>
                  <a:lnTo>
                    <a:pt x="1100" y="902"/>
                  </a:lnTo>
                  <a:lnTo>
                    <a:pt x="1102" y="902"/>
                  </a:lnTo>
                  <a:lnTo>
                    <a:pt x="1108" y="904"/>
                  </a:lnTo>
                  <a:lnTo>
                    <a:pt x="1120" y="904"/>
                  </a:lnTo>
                  <a:lnTo>
                    <a:pt x="1138" y="900"/>
                  </a:lnTo>
                  <a:lnTo>
                    <a:pt x="1150" y="896"/>
                  </a:lnTo>
                  <a:lnTo>
                    <a:pt x="1158" y="892"/>
                  </a:lnTo>
                  <a:lnTo>
                    <a:pt x="1164" y="888"/>
                  </a:lnTo>
                  <a:lnTo>
                    <a:pt x="1166" y="884"/>
                  </a:lnTo>
                  <a:lnTo>
                    <a:pt x="1168" y="882"/>
                  </a:lnTo>
                  <a:lnTo>
                    <a:pt x="1168" y="880"/>
                  </a:lnTo>
                  <a:lnTo>
                    <a:pt x="1176" y="880"/>
                  </a:lnTo>
                  <a:lnTo>
                    <a:pt x="1188" y="884"/>
                  </a:lnTo>
                  <a:lnTo>
                    <a:pt x="1202" y="892"/>
                  </a:lnTo>
                  <a:lnTo>
                    <a:pt x="1224" y="900"/>
                  </a:lnTo>
                  <a:lnTo>
                    <a:pt x="1244" y="884"/>
                  </a:lnTo>
                  <a:lnTo>
                    <a:pt x="1244" y="880"/>
                  </a:lnTo>
                  <a:lnTo>
                    <a:pt x="1244" y="870"/>
                  </a:lnTo>
                  <a:lnTo>
                    <a:pt x="1244" y="858"/>
                  </a:lnTo>
                  <a:lnTo>
                    <a:pt x="1250" y="844"/>
                  </a:lnTo>
                  <a:lnTo>
                    <a:pt x="1256" y="832"/>
                  </a:lnTo>
                  <a:lnTo>
                    <a:pt x="1270" y="826"/>
                  </a:lnTo>
                  <a:lnTo>
                    <a:pt x="1288" y="824"/>
                  </a:lnTo>
                  <a:lnTo>
                    <a:pt x="1304" y="826"/>
                  </a:lnTo>
                  <a:lnTo>
                    <a:pt x="1312" y="832"/>
                  </a:lnTo>
                  <a:lnTo>
                    <a:pt x="1320" y="844"/>
                  </a:lnTo>
                  <a:lnTo>
                    <a:pt x="1322" y="848"/>
                  </a:lnTo>
                  <a:lnTo>
                    <a:pt x="1324" y="852"/>
                  </a:lnTo>
                  <a:lnTo>
                    <a:pt x="1326" y="858"/>
                  </a:lnTo>
                  <a:lnTo>
                    <a:pt x="1328" y="866"/>
                  </a:lnTo>
                  <a:lnTo>
                    <a:pt x="1330" y="874"/>
                  </a:lnTo>
                  <a:lnTo>
                    <a:pt x="1332" y="876"/>
                  </a:lnTo>
                  <a:lnTo>
                    <a:pt x="1340" y="884"/>
                  </a:lnTo>
                  <a:lnTo>
                    <a:pt x="1348" y="894"/>
                  </a:lnTo>
                  <a:lnTo>
                    <a:pt x="1354" y="904"/>
                  </a:lnTo>
                  <a:lnTo>
                    <a:pt x="1358" y="916"/>
                  </a:lnTo>
                  <a:lnTo>
                    <a:pt x="1360" y="914"/>
                  </a:lnTo>
                  <a:lnTo>
                    <a:pt x="1364" y="914"/>
                  </a:lnTo>
                  <a:lnTo>
                    <a:pt x="1368" y="914"/>
                  </a:lnTo>
                  <a:lnTo>
                    <a:pt x="1372" y="914"/>
                  </a:lnTo>
                  <a:lnTo>
                    <a:pt x="1376" y="914"/>
                  </a:lnTo>
                  <a:lnTo>
                    <a:pt x="1380" y="918"/>
                  </a:lnTo>
                  <a:lnTo>
                    <a:pt x="1384" y="922"/>
                  </a:lnTo>
                  <a:lnTo>
                    <a:pt x="1388" y="928"/>
                  </a:lnTo>
                  <a:lnTo>
                    <a:pt x="1388" y="930"/>
                  </a:lnTo>
                  <a:lnTo>
                    <a:pt x="1388" y="932"/>
                  </a:lnTo>
                  <a:lnTo>
                    <a:pt x="1390" y="934"/>
                  </a:lnTo>
                  <a:lnTo>
                    <a:pt x="1392" y="936"/>
                  </a:lnTo>
                  <a:lnTo>
                    <a:pt x="1394" y="938"/>
                  </a:lnTo>
                  <a:lnTo>
                    <a:pt x="1398" y="938"/>
                  </a:lnTo>
                  <a:lnTo>
                    <a:pt x="1402" y="938"/>
                  </a:lnTo>
                  <a:lnTo>
                    <a:pt x="1408" y="936"/>
                  </a:lnTo>
                  <a:lnTo>
                    <a:pt x="1414" y="932"/>
                  </a:lnTo>
                  <a:lnTo>
                    <a:pt x="1414" y="930"/>
                  </a:lnTo>
                  <a:lnTo>
                    <a:pt x="1416" y="928"/>
                  </a:lnTo>
                  <a:lnTo>
                    <a:pt x="1418" y="924"/>
                  </a:lnTo>
                  <a:lnTo>
                    <a:pt x="1422" y="918"/>
                  </a:lnTo>
                  <a:lnTo>
                    <a:pt x="1428" y="914"/>
                  </a:lnTo>
                  <a:lnTo>
                    <a:pt x="1432" y="908"/>
                  </a:lnTo>
                  <a:lnTo>
                    <a:pt x="1438" y="904"/>
                  </a:lnTo>
                  <a:lnTo>
                    <a:pt x="1444" y="902"/>
                  </a:lnTo>
                  <a:lnTo>
                    <a:pt x="1444" y="904"/>
                  </a:lnTo>
                  <a:lnTo>
                    <a:pt x="1444" y="906"/>
                  </a:lnTo>
                  <a:lnTo>
                    <a:pt x="1444" y="908"/>
                  </a:lnTo>
                  <a:lnTo>
                    <a:pt x="1444" y="914"/>
                  </a:lnTo>
                  <a:lnTo>
                    <a:pt x="1442" y="920"/>
                  </a:lnTo>
                  <a:lnTo>
                    <a:pt x="1440" y="928"/>
                  </a:lnTo>
                  <a:lnTo>
                    <a:pt x="1438" y="932"/>
                  </a:lnTo>
                  <a:lnTo>
                    <a:pt x="1432" y="944"/>
                  </a:lnTo>
                  <a:lnTo>
                    <a:pt x="1426" y="956"/>
                  </a:lnTo>
                  <a:lnTo>
                    <a:pt x="1418" y="968"/>
                  </a:lnTo>
                  <a:lnTo>
                    <a:pt x="1400" y="988"/>
                  </a:lnTo>
                  <a:lnTo>
                    <a:pt x="1396" y="998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73" name="Freeform 12"/>
            <p:cNvSpPr>
              <a:spLocks/>
            </p:cNvSpPr>
            <p:nvPr/>
          </p:nvSpPr>
          <p:spPr bwMode="gray">
            <a:xfrm>
              <a:off x="2107" y="2818"/>
              <a:ext cx="86" cy="116"/>
            </a:xfrm>
            <a:custGeom>
              <a:avLst/>
              <a:gdLst>
                <a:gd name="T0" fmla="*/ 2 w 86"/>
                <a:gd name="T1" fmla="*/ 26 h 116"/>
                <a:gd name="T2" fmla="*/ 8 w 86"/>
                <a:gd name="T3" fmla="*/ 28 h 116"/>
                <a:gd name="T4" fmla="*/ 10 w 86"/>
                <a:gd name="T5" fmla="*/ 32 h 116"/>
                <a:gd name="T6" fmla="*/ 10 w 86"/>
                <a:gd name="T7" fmla="*/ 36 h 116"/>
                <a:gd name="T8" fmla="*/ 22 w 86"/>
                <a:gd name="T9" fmla="*/ 40 h 116"/>
                <a:gd name="T10" fmla="*/ 22 w 86"/>
                <a:gd name="T11" fmla="*/ 48 h 116"/>
                <a:gd name="T12" fmla="*/ 20 w 86"/>
                <a:gd name="T13" fmla="*/ 58 h 116"/>
                <a:gd name="T14" fmla="*/ 18 w 86"/>
                <a:gd name="T15" fmla="*/ 60 h 116"/>
                <a:gd name="T16" fmla="*/ 20 w 86"/>
                <a:gd name="T17" fmla="*/ 62 h 116"/>
                <a:gd name="T18" fmla="*/ 26 w 86"/>
                <a:gd name="T19" fmla="*/ 60 h 116"/>
                <a:gd name="T20" fmla="*/ 32 w 86"/>
                <a:gd name="T21" fmla="*/ 56 h 116"/>
                <a:gd name="T22" fmla="*/ 38 w 86"/>
                <a:gd name="T23" fmla="*/ 56 h 116"/>
                <a:gd name="T24" fmla="*/ 42 w 86"/>
                <a:gd name="T25" fmla="*/ 58 h 116"/>
                <a:gd name="T26" fmla="*/ 50 w 86"/>
                <a:gd name="T27" fmla="*/ 66 h 116"/>
                <a:gd name="T28" fmla="*/ 58 w 86"/>
                <a:gd name="T29" fmla="*/ 78 h 116"/>
                <a:gd name="T30" fmla="*/ 60 w 86"/>
                <a:gd name="T31" fmla="*/ 86 h 116"/>
                <a:gd name="T32" fmla="*/ 62 w 86"/>
                <a:gd name="T33" fmla="*/ 94 h 116"/>
                <a:gd name="T34" fmla="*/ 62 w 86"/>
                <a:gd name="T35" fmla="*/ 104 h 116"/>
                <a:gd name="T36" fmla="*/ 60 w 86"/>
                <a:gd name="T37" fmla="*/ 110 h 116"/>
                <a:gd name="T38" fmla="*/ 70 w 86"/>
                <a:gd name="T39" fmla="*/ 114 h 116"/>
                <a:gd name="T40" fmla="*/ 78 w 86"/>
                <a:gd name="T41" fmla="*/ 114 h 116"/>
                <a:gd name="T42" fmla="*/ 86 w 86"/>
                <a:gd name="T43" fmla="*/ 114 h 116"/>
                <a:gd name="T44" fmla="*/ 86 w 86"/>
                <a:gd name="T45" fmla="*/ 100 h 116"/>
                <a:gd name="T46" fmla="*/ 80 w 86"/>
                <a:gd name="T47" fmla="*/ 78 h 116"/>
                <a:gd name="T48" fmla="*/ 72 w 86"/>
                <a:gd name="T49" fmla="*/ 70 h 116"/>
                <a:gd name="T50" fmla="*/ 64 w 86"/>
                <a:gd name="T51" fmla="*/ 62 h 116"/>
                <a:gd name="T52" fmla="*/ 60 w 86"/>
                <a:gd name="T53" fmla="*/ 58 h 116"/>
                <a:gd name="T54" fmla="*/ 58 w 86"/>
                <a:gd name="T55" fmla="*/ 56 h 116"/>
                <a:gd name="T56" fmla="*/ 52 w 86"/>
                <a:gd name="T57" fmla="*/ 50 h 116"/>
                <a:gd name="T58" fmla="*/ 46 w 86"/>
                <a:gd name="T59" fmla="*/ 44 h 116"/>
                <a:gd name="T60" fmla="*/ 50 w 86"/>
                <a:gd name="T61" fmla="*/ 38 h 116"/>
                <a:gd name="T62" fmla="*/ 52 w 86"/>
                <a:gd name="T63" fmla="*/ 36 h 116"/>
                <a:gd name="T64" fmla="*/ 54 w 86"/>
                <a:gd name="T65" fmla="*/ 30 h 116"/>
                <a:gd name="T66" fmla="*/ 52 w 86"/>
                <a:gd name="T67" fmla="*/ 24 h 116"/>
                <a:gd name="T68" fmla="*/ 40 w 86"/>
                <a:gd name="T69" fmla="*/ 16 h 116"/>
                <a:gd name="T70" fmla="*/ 36 w 86"/>
                <a:gd name="T71" fmla="*/ 4 h 116"/>
                <a:gd name="T72" fmla="*/ 34 w 86"/>
                <a:gd name="T73" fmla="*/ 0 h 116"/>
                <a:gd name="T74" fmla="*/ 28 w 86"/>
                <a:gd name="T75" fmla="*/ 0 h 116"/>
                <a:gd name="T76" fmla="*/ 24 w 86"/>
                <a:gd name="T77" fmla="*/ 4 h 116"/>
                <a:gd name="T78" fmla="*/ 24 w 86"/>
                <a:gd name="T79" fmla="*/ 10 h 116"/>
                <a:gd name="T80" fmla="*/ 24 w 86"/>
                <a:gd name="T81" fmla="*/ 18 h 116"/>
                <a:gd name="T82" fmla="*/ 22 w 86"/>
                <a:gd name="T83" fmla="*/ 20 h 116"/>
                <a:gd name="T84" fmla="*/ 18 w 86"/>
                <a:gd name="T85" fmla="*/ 20 h 116"/>
                <a:gd name="T86" fmla="*/ 12 w 86"/>
                <a:gd name="T87" fmla="*/ 22 h 116"/>
                <a:gd name="T88" fmla="*/ 0 w 86"/>
                <a:gd name="T89" fmla="*/ 26 h 11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6"/>
                <a:gd name="T136" fmla="*/ 0 h 116"/>
                <a:gd name="T137" fmla="*/ 86 w 86"/>
                <a:gd name="T138" fmla="*/ 116 h 11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6" h="116">
                  <a:moveTo>
                    <a:pt x="0" y="26"/>
                  </a:moveTo>
                  <a:lnTo>
                    <a:pt x="2" y="26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8" y="30"/>
                  </a:lnTo>
                  <a:lnTo>
                    <a:pt x="10" y="32"/>
                  </a:lnTo>
                  <a:lnTo>
                    <a:pt x="10" y="36"/>
                  </a:lnTo>
                  <a:lnTo>
                    <a:pt x="20" y="36"/>
                  </a:lnTo>
                  <a:lnTo>
                    <a:pt x="22" y="40"/>
                  </a:lnTo>
                  <a:lnTo>
                    <a:pt x="22" y="44"/>
                  </a:lnTo>
                  <a:lnTo>
                    <a:pt x="22" y="48"/>
                  </a:lnTo>
                  <a:lnTo>
                    <a:pt x="20" y="54"/>
                  </a:lnTo>
                  <a:lnTo>
                    <a:pt x="20" y="58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4" y="62"/>
                  </a:lnTo>
                  <a:lnTo>
                    <a:pt x="26" y="60"/>
                  </a:lnTo>
                  <a:lnTo>
                    <a:pt x="30" y="58"/>
                  </a:lnTo>
                  <a:lnTo>
                    <a:pt x="32" y="56"/>
                  </a:lnTo>
                  <a:lnTo>
                    <a:pt x="34" y="56"/>
                  </a:lnTo>
                  <a:lnTo>
                    <a:pt x="38" y="56"/>
                  </a:lnTo>
                  <a:lnTo>
                    <a:pt x="40" y="58"/>
                  </a:lnTo>
                  <a:lnTo>
                    <a:pt x="42" y="58"/>
                  </a:lnTo>
                  <a:lnTo>
                    <a:pt x="44" y="60"/>
                  </a:lnTo>
                  <a:lnTo>
                    <a:pt x="50" y="66"/>
                  </a:lnTo>
                  <a:lnTo>
                    <a:pt x="54" y="72"/>
                  </a:lnTo>
                  <a:lnTo>
                    <a:pt x="58" y="78"/>
                  </a:lnTo>
                  <a:lnTo>
                    <a:pt x="60" y="84"/>
                  </a:lnTo>
                  <a:lnTo>
                    <a:pt x="60" y="86"/>
                  </a:lnTo>
                  <a:lnTo>
                    <a:pt x="60" y="88"/>
                  </a:lnTo>
                  <a:lnTo>
                    <a:pt x="62" y="94"/>
                  </a:lnTo>
                  <a:lnTo>
                    <a:pt x="62" y="100"/>
                  </a:lnTo>
                  <a:lnTo>
                    <a:pt x="62" y="104"/>
                  </a:lnTo>
                  <a:lnTo>
                    <a:pt x="62" y="108"/>
                  </a:lnTo>
                  <a:lnTo>
                    <a:pt x="60" y="110"/>
                  </a:lnTo>
                  <a:lnTo>
                    <a:pt x="68" y="116"/>
                  </a:lnTo>
                  <a:lnTo>
                    <a:pt x="70" y="114"/>
                  </a:lnTo>
                  <a:lnTo>
                    <a:pt x="72" y="114"/>
                  </a:lnTo>
                  <a:lnTo>
                    <a:pt x="78" y="114"/>
                  </a:lnTo>
                  <a:lnTo>
                    <a:pt x="82" y="114"/>
                  </a:lnTo>
                  <a:lnTo>
                    <a:pt x="86" y="114"/>
                  </a:lnTo>
                  <a:lnTo>
                    <a:pt x="86" y="110"/>
                  </a:lnTo>
                  <a:lnTo>
                    <a:pt x="86" y="100"/>
                  </a:lnTo>
                  <a:lnTo>
                    <a:pt x="84" y="88"/>
                  </a:lnTo>
                  <a:lnTo>
                    <a:pt x="80" y="78"/>
                  </a:lnTo>
                  <a:lnTo>
                    <a:pt x="76" y="74"/>
                  </a:lnTo>
                  <a:lnTo>
                    <a:pt x="72" y="70"/>
                  </a:lnTo>
                  <a:lnTo>
                    <a:pt x="68" y="66"/>
                  </a:lnTo>
                  <a:lnTo>
                    <a:pt x="64" y="62"/>
                  </a:lnTo>
                  <a:lnTo>
                    <a:pt x="62" y="60"/>
                  </a:lnTo>
                  <a:lnTo>
                    <a:pt x="60" y="58"/>
                  </a:lnTo>
                  <a:lnTo>
                    <a:pt x="58" y="56"/>
                  </a:lnTo>
                  <a:lnTo>
                    <a:pt x="54" y="54"/>
                  </a:lnTo>
                  <a:lnTo>
                    <a:pt x="52" y="50"/>
                  </a:lnTo>
                  <a:lnTo>
                    <a:pt x="48" y="48"/>
                  </a:lnTo>
                  <a:lnTo>
                    <a:pt x="46" y="44"/>
                  </a:lnTo>
                  <a:lnTo>
                    <a:pt x="48" y="40"/>
                  </a:lnTo>
                  <a:lnTo>
                    <a:pt x="50" y="38"/>
                  </a:lnTo>
                  <a:lnTo>
                    <a:pt x="52" y="36"/>
                  </a:lnTo>
                  <a:lnTo>
                    <a:pt x="52" y="34"/>
                  </a:lnTo>
                  <a:lnTo>
                    <a:pt x="54" y="30"/>
                  </a:lnTo>
                  <a:lnTo>
                    <a:pt x="54" y="26"/>
                  </a:lnTo>
                  <a:lnTo>
                    <a:pt x="52" y="24"/>
                  </a:lnTo>
                  <a:lnTo>
                    <a:pt x="50" y="20"/>
                  </a:lnTo>
                  <a:lnTo>
                    <a:pt x="40" y="16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6" y="2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10"/>
                  </a:lnTo>
                  <a:lnTo>
                    <a:pt x="24" y="14"/>
                  </a:lnTo>
                  <a:lnTo>
                    <a:pt x="24" y="18"/>
                  </a:lnTo>
                  <a:lnTo>
                    <a:pt x="24" y="20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18" y="20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0" y="26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74" name="Freeform 13"/>
            <p:cNvSpPr>
              <a:spLocks/>
            </p:cNvSpPr>
            <p:nvPr/>
          </p:nvSpPr>
          <p:spPr bwMode="gray">
            <a:xfrm>
              <a:off x="1621" y="2626"/>
              <a:ext cx="200" cy="174"/>
            </a:xfrm>
            <a:custGeom>
              <a:avLst/>
              <a:gdLst>
                <a:gd name="T0" fmla="*/ 150 w 200"/>
                <a:gd name="T1" fmla="*/ 2 h 174"/>
                <a:gd name="T2" fmla="*/ 142 w 200"/>
                <a:gd name="T3" fmla="*/ 10 h 174"/>
                <a:gd name="T4" fmla="*/ 122 w 200"/>
                <a:gd name="T5" fmla="*/ 28 h 174"/>
                <a:gd name="T6" fmla="*/ 118 w 200"/>
                <a:gd name="T7" fmla="*/ 30 h 174"/>
                <a:gd name="T8" fmla="*/ 110 w 200"/>
                <a:gd name="T9" fmla="*/ 36 h 174"/>
                <a:gd name="T10" fmla="*/ 92 w 200"/>
                <a:gd name="T11" fmla="*/ 66 h 174"/>
                <a:gd name="T12" fmla="*/ 82 w 200"/>
                <a:gd name="T13" fmla="*/ 66 h 174"/>
                <a:gd name="T14" fmla="*/ 66 w 200"/>
                <a:gd name="T15" fmla="*/ 70 h 174"/>
                <a:gd name="T16" fmla="*/ 56 w 200"/>
                <a:gd name="T17" fmla="*/ 82 h 174"/>
                <a:gd name="T18" fmla="*/ 46 w 200"/>
                <a:gd name="T19" fmla="*/ 90 h 174"/>
                <a:gd name="T20" fmla="*/ 40 w 200"/>
                <a:gd name="T21" fmla="*/ 94 h 174"/>
                <a:gd name="T22" fmla="*/ 8 w 200"/>
                <a:gd name="T23" fmla="*/ 98 h 174"/>
                <a:gd name="T24" fmla="*/ 14 w 200"/>
                <a:gd name="T25" fmla="*/ 120 h 174"/>
                <a:gd name="T26" fmla="*/ 12 w 200"/>
                <a:gd name="T27" fmla="*/ 132 h 174"/>
                <a:gd name="T28" fmla="*/ 4 w 200"/>
                <a:gd name="T29" fmla="*/ 144 h 174"/>
                <a:gd name="T30" fmla="*/ 4 w 200"/>
                <a:gd name="T31" fmla="*/ 154 h 174"/>
                <a:gd name="T32" fmla="*/ 8 w 200"/>
                <a:gd name="T33" fmla="*/ 162 h 174"/>
                <a:gd name="T34" fmla="*/ 18 w 200"/>
                <a:gd name="T35" fmla="*/ 158 h 174"/>
                <a:gd name="T36" fmla="*/ 30 w 200"/>
                <a:gd name="T37" fmla="*/ 156 h 174"/>
                <a:gd name="T38" fmla="*/ 44 w 200"/>
                <a:gd name="T39" fmla="*/ 158 h 174"/>
                <a:gd name="T40" fmla="*/ 48 w 200"/>
                <a:gd name="T41" fmla="*/ 158 h 174"/>
                <a:gd name="T42" fmla="*/ 60 w 200"/>
                <a:gd name="T43" fmla="*/ 160 h 174"/>
                <a:gd name="T44" fmla="*/ 76 w 200"/>
                <a:gd name="T45" fmla="*/ 174 h 174"/>
                <a:gd name="T46" fmla="*/ 94 w 200"/>
                <a:gd name="T47" fmla="*/ 156 h 174"/>
                <a:gd name="T48" fmla="*/ 114 w 200"/>
                <a:gd name="T49" fmla="*/ 154 h 174"/>
                <a:gd name="T50" fmla="*/ 114 w 200"/>
                <a:gd name="T51" fmla="*/ 130 h 174"/>
                <a:gd name="T52" fmla="*/ 116 w 200"/>
                <a:gd name="T53" fmla="*/ 112 h 174"/>
                <a:gd name="T54" fmla="*/ 152 w 200"/>
                <a:gd name="T55" fmla="*/ 82 h 174"/>
                <a:gd name="T56" fmla="*/ 156 w 200"/>
                <a:gd name="T57" fmla="*/ 76 h 174"/>
                <a:gd name="T58" fmla="*/ 164 w 200"/>
                <a:gd name="T59" fmla="*/ 66 h 174"/>
                <a:gd name="T60" fmla="*/ 172 w 200"/>
                <a:gd name="T61" fmla="*/ 60 h 174"/>
                <a:gd name="T62" fmla="*/ 172 w 200"/>
                <a:gd name="T63" fmla="*/ 52 h 174"/>
                <a:gd name="T64" fmla="*/ 178 w 200"/>
                <a:gd name="T65" fmla="*/ 46 h 174"/>
                <a:gd name="T66" fmla="*/ 188 w 200"/>
                <a:gd name="T67" fmla="*/ 44 h 174"/>
                <a:gd name="T68" fmla="*/ 200 w 200"/>
                <a:gd name="T69" fmla="*/ 46 h 174"/>
                <a:gd name="T70" fmla="*/ 198 w 200"/>
                <a:gd name="T71" fmla="*/ 42 h 174"/>
                <a:gd name="T72" fmla="*/ 192 w 200"/>
                <a:gd name="T73" fmla="*/ 38 h 174"/>
                <a:gd name="T74" fmla="*/ 184 w 200"/>
                <a:gd name="T75" fmla="*/ 36 h 174"/>
                <a:gd name="T76" fmla="*/ 180 w 200"/>
                <a:gd name="T77" fmla="*/ 32 h 174"/>
                <a:gd name="T78" fmla="*/ 172 w 200"/>
                <a:gd name="T79" fmla="*/ 26 h 174"/>
                <a:gd name="T80" fmla="*/ 160 w 200"/>
                <a:gd name="T81" fmla="*/ 28 h 174"/>
                <a:gd name="T82" fmla="*/ 156 w 200"/>
                <a:gd name="T83" fmla="*/ 18 h 174"/>
                <a:gd name="T84" fmla="*/ 154 w 200"/>
                <a:gd name="T85" fmla="*/ 0 h 17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00"/>
                <a:gd name="T130" fmla="*/ 0 h 174"/>
                <a:gd name="T131" fmla="*/ 200 w 200"/>
                <a:gd name="T132" fmla="*/ 174 h 17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00" h="174">
                  <a:moveTo>
                    <a:pt x="154" y="0"/>
                  </a:moveTo>
                  <a:lnTo>
                    <a:pt x="154" y="2"/>
                  </a:lnTo>
                  <a:lnTo>
                    <a:pt x="150" y="2"/>
                  </a:lnTo>
                  <a:lnTo>
                    <a:pt x="148" y="4"/>
                  </a:lnTo>
                  <a:lnTo>
                    <a:pt x="144" y="8"/>
                  </a:lnTo>
                  <a:lnTo>
                    <a:pt x="142" y="10"/>
                  </a:lnTo>
                  <a:lnTo>
                    <a:pt x="142" y="14"/>
                  </a:lnTo>
                  <a:lnTo>
                    <a:pt x="126" y="18"/>
                  </a:lnTo>
                  <a:lnTo>
                    <a:pt x="122" y="28"/>
                  </a:lnTo>
                  <a:lnTo>
                    <a:pt x="120" y="28"/>
                  </a:lnTo>
                  <a:lnTo>
                    <a:pt x="118" y="30"/>
                  </a:lnTo>
                  <a:lnTo>
                    <a:pt x="116" y="30"/>
                  </a:lnTo>
                  <a:lnTo>
                    <a:pt x="112" y="32"/>
                  </a:lnTo>
                  <a:lnTo>
                    <a:pt x="110" y="36"/>
                  </a:lnTo>
                  <a:lnTo>
                    <a:pt x="110" y="40"/>
                  </a:lnTo>
                  <a:lnTo>
                    <a:pt x="110" y="46"/>
                  </a:lnTo>
                  <a:lnTo>
                    <a:pt x="92" y="66"/>
                  </a:lnTo>
                  <a:lnTo>
                    <a:pt x="90" y="66"/>
                  </a:lnTo>
                  <a:lnTo>
                    <a:pt x="86" y="66"/>
                  </a:lnTo>
                  <a:lnTo>
                    <a:pt x="82" y="66"/>
                  </a:lnTo>
                  <a:lnTo>
                    <a:pt x="76" y="66"/>
                  </a:lnTo>
                  <a:lnTo>
                    <a:pt x="72" y="68"/>
                  </a:lnTo>
                  <a:lnTo>
                    <a:pt x="66" y="70"/>
                  </a:lnTo>
                  <a:lnTo>
                    <a:pt x="62" y="74"/>
                  </a:lnTo>
                  <a:lnTo>
                    <a:pt x="60" y="78"/>
                  </a:lnTo>
                  <a:lnTo>
                    <a:pt x="56" y="82"/>
                  </a:lnTo>
                  <a:lnTo>
                    <a:pt x="52" y="86"/>
                  </a:lnTo>
                  <a:lnTo>
                    <a:pt x="48" y="88"/>
                  </a:lnTo>
                  <a:lnTo>
                    <a:pt x="46" y="90"/>
                  </a:lnTo>
                  <a:lnTo>
                    <a:pt x="44" y="92"/>
                  </a:lnTo>
                  <a:lnTo>
                    <a:pt x="42" y="92"/>
                  </a:lnTo>
                  <a:lnTo>
                    <a:pt x="40" y="94"/>
                  </a:lnTo>
                  <a:lnTo>
                    <a:pt x="32" y="96"/>
                  </a:lnTo>
                  <a:lnTo>
                    <a:pt x="20" y="98"/>
                  </a:lnTo>
                  <a:lnTo>
                    <a:pt x="8" y="98"/>
                  </a:lnTo>
                  <a:lnTo>
                    <a:pt x="0" y="96"/>
                  </a:lnTo>
                  <a:lnTo>
                    <a:pt x="12" y="116"/>
                  </a:lnTo>
                  <a:lnTo>
                    <a:pt x="14" y="120"/>
                  </a:lnTo>
                  <a:lnTo>
                    <a:pt x="14" y="130"/>
                  </a:lnTo>
                  <a:lnTo>
                    <a:pt x="12" y="132"/>
                  </a:lnTo>
                  <a:lnTo>
                    <a:pt x="8" y="134"/>
                  </a:lnTo>
                  <a:lnTo>
                    <a:pt x="6" y="138"/>
                  </a:lnTo>
                  <a:lnTo>
                    <a:pt x="4" y="144"/>
                  </a:lnTo>
                  <a:lnTo>
                    <a:pt x="4" y="146"/>
                  </a:lnTo>
                  <a:lnTo>
                    <a:pt x="4" y="150"/>
                  </a:lnTo>
                  <a:lnTo>
                    <a:pt x="4" y="154"/>
                  </a:lnTo>
                  <a:lnTo>
                    <a:pt x="6" y="158"/>
                  </a:lnTo>
                  <a:lnTo>
                    <a:pt x="8" y="162"/>
                  </a:lnTo>
                  <a:lnTo>
                    <a:pt x="10" y="160"/>
                  </a:lnTo>
                  <a:lnTo>
                    <a:pt x="14" y="160"/>
                  </a:lnTo>
                  <a:lnTo>
                    <a:pt x="18" y="158"/>
                  </a:lnTo>
                  <a:lnTo>
                    <a:pt x="22" y="158"/>
                  </a:lnTo>
                  <a:lnTo>
                    <a:pt x="24" y="156"/>
                  </a:lnTo>
                  <a:lnTo>
                    <a:pt x="30" y="156"/>
                  </a:lnTo>
                  <a:lnTo>
                    <a:pt x="34" y="158"/>
                  </a:lnTo>
                  <a:lnTo>
                    <a:pt x="40" y="158"/>
                  </a:lnTo>
                  <a:lnTo>
                    <a:pt x="44" y="158"/>
                  </a:lnTo>
                  <a:lnTo>
                    <a:pt x="46" y="158"/>
                  </a:lnTo>
                  <a:lnTo>
                    <a:pt x="48" y="158"/>
                  </a:lnTo>
                  <a:lnTo>
                    <a:pt x="52" y="158"/>
                  </a:lnTo>
                  <a:lnTo>
                    <a:pt x="56" y="160"/>
                  </a:lnTo>
                  <a:lnTo>
                    <a:pt x="60" y="160"/>
                  </a:lnTo>
                  <a:lnTo>
                    <a:pt x="64" y="162"/>
                  </a:lnTo>
                  <a:lnTo>
                    <a:pt x="66" y="166"/>
                  </a:lnTo>
                  <a:lnTo>
                    <a:pt x="76" y="174"/>
                  </a:lnTo>
                  <a:lnTo>
                    <a:pt x="92" y="156"/>
                  </a:lnTo>
                  <a:lnTo>
                    <a:pt x="94" y="156"/>
                  </a:lnTo>
                  <a:lnTo>
                    <a:pt x="96" y="154"/>
                  </a:lnTo>
                  <a:lnTo>
                    <a:pt x="100" y="154"/>
                  </a:lnTo>
                  <a:lnTo>
                    <a:pt x="114" y="154"/>
                  </a:lnTo>
                  <a:lnTo>
                    <a:pt x="120" y="154"/>
                  </a:lnTo>
                  <a:lnTo>
                    <a:pt x="122" y="134"/>
                  </a:lnTo>
                  <a:lnTo>
                    <a:pt x="114" y="130"/>
                  </a:lnTo>
                  <a:lnTo>
                    <a:pt x="114" y="128"/>
                  </a:lnTo>
                  <a:lnTo>
                    <a:pt x="114" y="122"/>
                  </a:lnTo>
                  <a:lnTo>
                    <a:pt x="116" y="112"/>
                  </a:lnTo>
                  <a:lnTo>
                    <a:pt x="120" y="102"/>
                  </a:lnTo>
                  <a:lnTo>
                    <a:pt x="132" y="92"/>
                  </a:lnTo>
                  <a:lnTo>
                    <a:pt x="152" y="82"/>
                  </a:lnTo>
                  <a:lnTo>
                    <a:pt x="154" y="80"/>
                  </a:lnTo>
                  <a:lnTo>
                    <a:pt x="156" y="76"/>
                  </a:lnTo>
                  <a:lnTo>
                    <a:pt x="160" y="72"/>
                  </a:lnTo>
                  <a:lnTo>
                    <a:pt x="162" y="70"/>
                  </a:lnTo>
                  <a:lnTo>
                    <a:pt x="164" y="66"/>
                  </a:lnTo>
                  <a:lnTo>
                    <a:pt x="164" y="62"/>
                  </a:lnTo>
                  <a:lnTo>
                    <a:pt x="172" y="62"/>
                  </a:lnTo>
                  <a:lnTo>
                    <a:pt x="172" y="60"/>
                  </a:lnTo>
                  <a:lnTo>
                    <a:pt x="170" y="58"/>
                  </a:lnTo>
                  <a:lnTo>
                    <a:pt x="170" y="56"/>
                  </a:lnTo>
                  <a:lnTo>
                    <a:pt x="172" y="52"/>
                  </a:lnTo>
                  <a:lnTo>
                    <a:pt x="174" y="50"/>
                  </a:lnTo>
                  <a:lnTo>
                    <a:pt x="176" y="46"/>
                  </a:lnTo>
                  <a:lnTo>
                    <a:pt x="178" y="46"/>
                  </a:lnTo>
                  <a:lnTo>
                    <a:pt x="180" y="46"/>
                  </a:lnTo>
                  <a:lnTo>
                    <a:pt x="184" y="44"/>
                  </a:lnTo>
                  <a:lnTo>
                    <a:pt x="188" y="44"/>
                  </a:lnTo>
                  <a:lnTo>
                    <a:pt x="192" y="44"/>
                  </a:lnTo>
                  <a:lnTo>
                    <a:pt x="196" y="46"/>
                  </a:lnTo>
                  <a:lnTo>
                    <a:pt x="200" y="46"/>
                  </a:lnTo>
                  <a:lnTo>
                    <a:pt x="200" y="44"/>
                  </a:lnTo>
                  <a:lnTo>
                    <a:pt x="198" y="42"/>
                  </a:lnTo>
                  <a:lnTo>
                    <a:pt x="196" y="40"/>
                  </a:lnTo>
                  <a:lnTo>
                    <a:pt x="192" y="38"/>
                  </a:lnTo>
                  <a:lnTo>
                    <a:pt x="190" y="38"/>
                  </a:lnTo>
                  <a:lnTo>
                    <a:pt x="186" y="36"/>
                  </a:lnTo>
                  <a:lnTo>
                    <a:pt x="184" y="36"/>
                  </a:lnTo>
                  <a:lnTo>
                    <a:pt x="182" y="34"/>
                  </a:lnTo>
                  <a:lnTo>
                    <a:pt x="182" y="32"/>
                  </a:lnTo>
                  <a:lnTo>
                    <a:pt x="180" y="32"/>
                  </a:lnTo>
                  <a:lnTo>
                    <a:pt x="178" y="30"/>
                  </a:lnTo>
                  <a:lnTo>
                    <a:pt x="176" y="28"/>
                  </a:lnTo>
                  <a:lnTo>
                    <a:pt x="172" y="26"/>
                  </a:lnTo>
                  <a:lnTo>
                    <a:pt x="166" y="26"/>
                  </a:lnTo>
                  <a:lnTo>
                    <a:pt x="160" y="28"/>
                  </a:lnTo>
                  <a:lnTo>
                    <a:pt x="158" y="26"/>
                  </a:lnTo>
                  <a:lnTo>
                    <a:pt x="156" y="22"/>
                  </a:lnTo>
                  <a:lnTo>
                    <a:pt x="156" y="18"/>
                  </a:lnTo>
                  <a:lnTo>
                    <a:pt x="156" y="14"/>
                  </a:lnTo>
                  <a:lnTo>
                    <a:pt x="172" y="0"/>
                  </a:lnTo>
                  <a:lnTo>
                    <a:pt x="154" y="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75" name="Freeform 14"/>
            <p:cNvSpPr>
              <a:spLocks/>
            </p:cNvSpPr>
            <p:nvPr/>
          </p:nvSpPr>
          <p:spPr bwMode="gray">
            <a:xfrm>
              <a:off x="2099" y="3038"/>
              <a:ext cx="68" cy="66"/>
            </a:xfrm>
            <a:custGeom>
              <a:avLst/>
              <a:gdLst>
                <a:gd name="T0" fmla="*/ 0 w 68"/>
                <a:gd name="T1" fmla="*/ 0 h 66"/>
                <a:gd name="T2" fmla="*/ 16 w 68"/>
                <a:gd name="T3" fmla="*/ 26 h 66"/>
                <a:gd name="T4" fmla="*/ 18 w 68"/>
                <a:gd name="T5" fmla="*/ 28 h 66"/>
                <a:gd name="T6" fmla="*/ 28 w 68"/>
                <a:gd name="T7" fmla="*/ 36 h 66"/>
                <a:gd name="T8" fmla="*/ 38 w 68"/>
                <a:gd name="T9" fmla="*/ 44 h 66"/>
                <a:gd name="T10" fmla="*/ 50 w 68"/>
                <a:gd name="T11" fmla="*/ 54 h 66"/>
                <a:gd name="T12" fmla="*/ 60 w 68"/>
                <a:gd name="T13" fmla="*/ 62 h 66"/>
                <a:gd name="T14" fmla="*/ 66 w 68"/>
                <a:gd name="T15" fmla="*/ 66 h 66"/>
                <a:gd name="T16" fmla="*/ 68 w 68"/>
                <a:gd name="T17" fmla="*/ 66 h 66"/>
                <a:gd name="T18" fmla="*/ 68 w 68"/>
                <a:gd name="T19" fmla="*/ 62 h 66"/>
                <a:gd name="T20" fmla="*/ 68 w 68"/>
                <a:gd name="T21" fmla="*/ 60 h 66"/>
                <a:gd name="T22" fmla="*/ 68 w 68"/>
                <a:gd name="T23" fmla="*/ 58 h 66"/>
                <a:gd name="T24" fmla="*/ 66 w 68"/>
                <a:gd name="T25" fmla="*/ 56 h 66"/>
                <a:gd name="T26" fmla="*/ 66 w 68"/>
                <a:gd name="T27" fmla="*/ 54 h 66"/>
                <a:gd name="T28" fmla="*/ 58 w 68"/>
                <a:gd name="T29" fmla="*/ 42 h 66"/>
                <a:gd name="T30" fmla="*/ 58 w 68"/>
                <a:gd name="T31" fmla="*/ 40 h 66"/>
                <a:gd name="T32" fmla="*/ 58 w 68"/>
                <a:gd name="T33" fmla="*/ 36 h 66"/>
                <a:gd name="T34" fmla="*/ 56 w 68"/>
                <a:gd name="T35" fmla="*/ 32 h 66"/>
                <a:gd name="T36" fmla="*/ 56 w 68"/>
                <a:gd name="T37" fmla="*/ 26 h 66"/>
                <a:gd name="T38" fmla="*/ 54 w 68"/>
                <a:gd name="T39" fmla="*/ 24 h 66"/>
                <a:gd name="T40" fmla="*/ 46 w 68"/>
                <a:gd name="T41" fmla="*/ 12 h 66"/>
                <a:gd name="T42" fmla="*/ 38 w 68"/>
                <a:gd name="T43" fmla="*/ 14 h 66"/>
                <a:gd name="T44" fmla="*/ 30 w 68"/>
                <a:gd name="T45" fmla="*/ 4 h 66"/>
                <a:gd name="T46" fmla="*/ 12 w 68"/>
                <a:gd name="T47" fmla="*/ 6 h 66"/>
                <a:gd name="T48" fmla="*/ 0 w 68"/>
                <a:gd name="T49" fmla="*/ 0 h 6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8"/>
                <a:gd name="T76" fmla="*/ 0 h 66"/>
                <a:gd name="T77" fmla="*/ 68 w 68"/>
                <a:gd name="T78" fmla="*/ 66 h 6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8" h="66">
                  <a:moveTo>
                    <a:pt x="0" y="0"/>
                  </a:moveTo>
                  <a:lnTo>
                    <a:pt x="16" y="26"/>
                  </a:lnTo>
                  <a:lnTo>
                    <a:pt x="18" y="28"/>
                  </a:lnTo>
                  <a:lnTo>
                    <a:pt x="28" y="36"/>
                  </a:lnTo>
                  <a:lnTo>
                    <a:pt x="38" y="44"/>
                  </a:lnTo>
                  <a:lnTo>
                    <a:pt x="50" y="54"/>
                  </a:lnTo>
                  <a:lnTo>
                    <a:pt x="60" y="62"/>
                  </a:lnTo>
                  <a:lnTo>
                    <a:pt x="66" y="66"/>
                  </a:lnTo>
                  <a:lnTo>
                    <a:pt x="68" y="66"/>
                  </a:lnTo>
                  <a:lnTo>
                    <a:pt x="68" y="62"/>
                  </a:lnTo>
                  <a:lnTo>
                    <a:pt x="68" y="60"/>
                  </a:lnTo>
                  <a:lnTo>
                    <a:pt x="68" y="58"/>
                  </a:lnTo>
                  <a:lnTo>
                    <a:pt x="66" y="56"/>
                  </a:lnTo>
                  <a:lnTo>
                    <a:pt x="66" y="54"/>
                  </a:lnTo>
                  <a:lnTo>
                    <a:pt x="58" y="42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6" y="32"/>
                  </a:lnTo>
                  <a:lnTo>
                    <a:pt x="56" y="26"/>
                  </a:lnTo>
                  <a:lnTo>
                    <a:pt x="54" y="24"/>
                  </a:lnTo>
                  <a:lnTo>
                    <a:pt x="46" y="12"/>
                  </a:lnTo>
                  <a:lnTo>
                    <a:pt x="38" y="14"/>
                  </a:lnTo>
                  <a:lnTo>
                    <a:pt x="30" y="4"/>
                  </a:lnTo>
                  <a:lnTo>
                    <a:pt x="12" y="6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76" name="Freeform 15"/>
            <p:cNvSpPr>
              <a:spLocks/>
            </p:cNvSpPr>
            <p:nvPr/>
          </p:nvSpPr>
          <p:spPr bwMode="gray">
            <a:xfrm>
              <a:off x="1961" y="2784"/>
              <a:ext cx="54" cy="56"/>
            </a:xfrm>
            <a:custGeom>
              <a:avLst/>
              <a:gdLst>
                <a:gd name="T0" fmla="*/ 54 w 54"/>
                <a:gd name="T1" fmla="*/ 56 h 56"/>
                <a:gd name="T2" fmla="*/ 48 w 54"/>
                <a:gd name="T3" fmla="*/ 44 h 56"/>
                <a:gd name="T4" fmla="*/ 48 w 54"/>
                <a:gd name="T5" fmla="*/ 44 h 56"/>
                <a:gd name="T6" fmla="*/ 48 w 54"/>
                <a:gd name="T7" fmla="*/ 42 h 56"/>
                <a:gd name="T8" fmla="*/ 44 w 54"/>
                <a:gd name="T9" fmla="*/ 40 h 56"/>
                <a:gd name="T10" fmla="*/ 40 w 54"/>
                <a:gd name="T11" fmla="*/ 38 h 56"/>
                <a:gd name="T12" fmla="*/ 40 w 54"/>
                <a:gd name="T13" fmla="*/ 38 h 56"/>
                <a:gd name="T14" fmla="*/ 38 w 54"/>
                <a:gd name="T15" fmla="*/ 36 h 56"/>
                <a:gd name="T16" fmla="*/ 34 w 54"/>
                <a:gd name="T17" fmla="*/ 36 h 56"/>
                <a:gd name="T18" fmla="*/ 28 w 54"/>
                <a:gd name="T19" fmla="*/ 36 h 56"/>
                <a:gd name="T20" fmla="*/ 24 w 54"/>
                <a:gd name="T21" fmla="*/ 38 h 56"/>
                <a:gd name="T22" fmla="*/ 20 w 54"/>
                <a:gd name="T23" fmla="*/ 40 h 56"/>
                <a:gd name="T24" fmla="*/ 20 w 54"/>
                <a:gd name="T25" fmla="*/ 42 h 56"/>
                <a:gd name="T26" fmla="*/ 18 w 54"/>
                <a:gd name="T27" fmla="*/ 42 h 56"/>
                <a:gd name="T28" fmla="*/ 18 w 54"/>
                <a:gd name="T29" fmla="*/ 44 h 56"/>
                <a:gd name="T30" fmla="*/ 16 w 54"/>
                <a:gd name="T31" fmla="*/ 44 h 56"/>
                <a:gd name="T32" fmla="*/ 12 w 54"/>
                <a:gd name="T33" fmla="*/ 46 h 56"/>
                <a:gd name="T34" fmla="*/ 6 w 54"/>
                <a:gd name="T35" fmla="*/ 46 h 56"/>
                <a:gd name="T36" fmla="*/ 6 w 54"/>
                <a:gd name="T37" fmla="*/ 32 h 56"/>
                <a:gd name="T38" fmla="*/ 6 w 54"/>
                <a:gd name="T39" fmla="*/ 32 h 56"/>
                <a:gd name="T40" fmla="*/ 6 w 54"/>
                <a:gd name="T41" fmla="*/ 30 h 56"/>
                <a:gd name="T42" fmla="*/ 4 w 54"/>
                <a:gd name="T43" fmla="*/ 26 h 56"/>
                <a:gd name="T44" fmla="*/ 2 w 54"/>
                <a:gd name="T45" fmla="*/ 26 h 56"/>
                <a:gd name="T46" fmla="*/ 2 w 54"/>
                <a:gd name="T47" fmla="*/ 24 h 56"/>
                <a:gd name="T48" fmla="*/ 0 w 54"/>
                <a:gd name="T49" fmla="*/ 22 h 56"/>
                <a:gd name="T50" fmla="*/ 0 w 54"/>
                <a:gd name="T51" fmla="*/ 18 h 56"/>
                <a:gd name="T52" fmla="*/ 0 w 54"/>
                <a:gd name="T53" fmla="*/ 14 h 56"/>
                <a:gd name="T54" fmla="*/ 2 w 54"/>
                <a:gd name="T55" fmla="*/ 12 h 56"/>
                <a:gd name="T56" fmla="*/ 2 w 54"/>
                <a:gd name="T57" fmla="*/ 10 h 56"/>
                <a:gd name="T58" fmla="*/ 2 w 54"/>
                <a:gd name="T59" fmla="*/ 8 h 56"/>
                <a:gd name="T60" fmla="*/ 4 w 54"/>
                <a:gd name="T61" fmla="*/ 4 h 56"/>
                <a:gd name="T62" fmla="*/ 4 w 54"/>
                <a:gd name="T63" fmla="*/ 2 h 56"/>
                <a:gd name="T64" fmla="*/ 6 w 54"/>
                <a:gd name="T65" fmla="*/ 0 h 56"/>
                <a:gd name="T66" fmla="*/ 10 w 54"/>
                <a:gd name="T67" fmla="*/ 0 h 56"/>
                <a:gd name="T68" fmla="*/ 18 w 54"/>
                <a:gd name="T69" fmla="*/ 0 h 56"/>
                <a:gd name="T70" fmla="*/ 24 w 54"/>
                <a:gd name="T71" fmla="*/ 0 h 56"/>
                <a:gd name="T72" fmla="*/ 24 w 54"/>
                <a:gd name="T73" fmla="*/ 0 h 56"/>
                <a:gd name="T74" fmla="*/ 26 w 54"/>
                <a:gd name="T75" fmla="*/ 0 h 56"/>
                <a:gd name="T76" fmla="*/ 26 w 54"/>
                <a:gd name="T77" fmla="*/ 0 h 56"/>
                <a:gd name="T78" fmla="*/ 28 w 54"/>
                <a:gd name="T79" fmla="*/ 2 h 56"/>
                <a:gd name="T80" fmla="*/ 30 w 54"/>
                <a:gd name="T81" fmla="*/ 6 h 56"/>
                <a:gd name="T82" fmla="*/ 30 w 54"/>
                <a:gd name="T83" fmla="*/ 14 h 56"/>
                <a:gd name="T84" fmla="*/ 34 w 54"/>
                <a:gd name="T85" fmla="*/ 28 h 56"/>
                <a:gd name="T86" fmla="*/ 36 w 54"/>
                <a:gd name="T87" fmla="*/ 26 h 56"/>
                <a:gd name="T88" fmla="*/ 36 w 54"/>
                <a:gd name="T89" fmla="*/ 26 h 56"/>
                <a:gd name="T90" fmla="*/ 38 w 54"/>
                <a:gd name="T91" fmla="*/ 24 h 56"/>
                <a:gd name="T92" fmla="*/ 40 w 54"/>
                <a:gd name="T93" fmla="*/ 20 h 56"/>
                <a:gd name="T94" fmla="*/ 40 w 54"/>
                <a:gd name="T95" fmla="*/ 18 h 56"/>
                <a:gd name="T96" fmla="*/ 42 w 54"/>
                <a:gd name="T97" fmla="*/ 14 h 56"/>
                <a:gd name="T98" fmla="*/ 44 w 54"/>
                <a:gd name="T99" fmla="*/ 12 h 56"/>
                <a:gd name="T100" fmla="*/ 44 w 54"/>
                <a:gd name="T101" fmla="*/ 12 h 56"/>
                <a:gd name="T102" fmla="*/ 46 w 54"/>
                <a:gd name="T103" fmla="*/ 12 h 56"/>
                <a:gd name="T104" fmla="*/ 48 w 54"/>
                <a:gd name="T105" fmla="*/ 14 h 56"/>
                <a:gd name="T106" fmla="*/ 48 w 54"/>
                <a:gd name="T107" fmla="*/ 18 h 56"/>
                <a:gd name="T108" fmla="*/ 52 w 54"/>
                <a:gd name="T109" fmla="*/ 34 h 56"/>
                <a:gd name="T110" fmla="*/ 54 w 54"/>
                <a:gd name="T111" fmla="*/ 46 h 56"/>
                <a:gd name="T112" fmla="*/ 54 w 54"/>
                <a:gd name="T113" fmla="*/ 56 h 5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54"/>
                <a:gd name="T172" fmla="*/ 0 h 56"/>
                <a:gd name="T173" fmla="*/ 54 w 54"/>
                <a:gd name="T174" fmla="*/ 56 h 5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54" h="56">
                  <a:moveTo>
                    <a:pt x="54" y="56"/>
                  </a:moveTo>
                  <a:lnTo>
                    <a:pt x="48" y="44"/>
                  </a:lnTo>
                  <a:lnTo>
                    <a:pt x="48" y="42"/>
                  </a:lnTo>
                  <a:lnTo>
                    <a:pt x="44" y="40"/>
                  </a:lnTo>
                  <a:lnTo>
                    <a:pt x="40" y="38"/>
                  </a:lnTo>
                  <a:lnTo>
                    <a:pt x="38" y="36"/>
                  </a:lnTo>
                  <a:lnTo>
                    <a:pt x="34" y="36"/>
                  </a:lnTo>
                  <a:lnTo>
                    <a:pt x="28" y="36"/>
                  </a:lnTo>
                  <a:lnTo>
                    <a:pt x="24" y="38"/>
                  </a:lnTo>
                  <a:lnTo>
                    <a:pt x="20" y="40"/>
                  </a:lnTo>
                  <a:lnTo>
                    <a:pt x="20" y="42"/>
                  </a:lnTo>
                  <a:lnTo>
                    <a:pt x="18" y="42"/>
                  </a:lnTo>
                  <a:lnTo>
                    <a:pt x="18" y="44"/>
                  </a:lnTo>
                  <a:lnTo>
                    <a:pt x="16" y="44"/>
                  </a:lnTo>
                  <a:lnTo>
                    <a:pt x="12" y="46"/>
                  </a:lnTo>
                  <a:lnTo>
                    <a:pt x="6" y="46"/>
                  </a:lnTo>
                  <a:lnTo>
                    <a:pt x="6" y="32"/>
                  </a:lnTo>
                  <a:lnTo>
                    <a:pt x="6" y="30"/>
                  </a:lnTo>
                  <a:lnTo>
                    <a:pt x="4" y="26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30" y="6"/>
                  </a:lnTo>
                  <a:lnTo>
                    <a:pt x="30" y="14"/>
                  </a:lnTo>
                  <a:lnTo>
                    <a:pt x="34" y="28"/>
                  </a:lnTo>
                  <a:lnTo>
                    <a:pt x="36" y="26"/>
                  </a:lnTo>
                  <a:lnTo>
                    <a:pt x="38" y="24"/>
                  </a:lnTo>
                  <a:lnTo>
                    <a:pt x="40" y="20"/>
                  </a:lnTo>
                  <a:lnTo>
                    <a:pt x="40" y="18"/>
                  </a:lnTo>
                  <a:lnTo>
                    <a:pt x="42" y="14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8" y="14"/>
                  </a:lnTo>
                  <a:lnTo>
                    <a:pt x="48" y="18"/>
                  </a:lnTo>
                  <a:lnTo>
                    <a:pt x="52" y="34"/>
                  </a:lnTo>
                  <a:lnTo>
                    <a:pt x="54" y="46"/>
                  </a:lnTo>
                  <a:lnTo>
                    <a:pt x="54" y="56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77" name="Freeform 16"/>
            <p:cNvSpPr>
              <a:spLocks/>
            </p:cNvSpPr>
            <p:nvPr/>
          </p:nvSpPr>
          <p:spPr bwMode="gray">
            <a:xfrm>
              <a:off x="2011" y="2746"/>
              <a:ext cx="100" cy="272"/>
            </a:xfrm>
            <a:custGeom>
              <a:avLst/>
              <a:gdLst>
                <a:gd name="T0" fmla="*/ 40 w 100"/>
                <a:gd name="T1" fmla="*/ 170 h 272"/>
                <a:gd name="T2" fmla="*/ 26 w 100"/>
                <a:gd name="T3" fmla="*/ 166 h 272"/>
                <a:gd name="T4" fmla="*/ 26 w 100"/>
                <a:gd name="T5" fmla="*/ 156 h 272"/>
                <a:gd name="T6" fmla="*/ 26 w 100"/>
                <a:gd name="T7" fmla="*/ 142 h 272"/>
                <a:gd name="T8" fmla="*/ 24 w 100"/>
                <a:gd name="T9" fmla="*/ 136 h 272"/>
                <a:gd name="T10" fmla="*/ 20 w 100"/>
                <a:gd name="T11" fmla="*/ 130 h 272"/>
                <a:gd name="T12" fmla="*/ 16 w 100"/>
                <a:gd name="T13" fmla="*/ 120 h 272"/>
                <a:gd name="T14" fmla="*/ 10 w 100"/>
                <a:gd name="T15" fmla="*/ 112 h 272"/>
                <a:gd name="T16" fmla="*/ 8 w 100"/>
                <a:gd name="T17" fmla="*/ 108 h 272"/>
                <a:gd name="T18" fmla="*/ 4 w 100"/>
                <a:gd name="T19" fmla="*/ 102 h 272"/>
                <a:gd name="T20" fmla="*/ 2 w 100"/>
                <a:gd name="T21" fmla="*/ 94 h 272"/>
                <a:gd name="T22" fmla="*/ 2 w 100"/>
                <a:gd name="T23" fmla="*/ 90 h 272"/>
                <a:gd name="T24" fmla="*/ 4 w 100"/>
                <a:gd name="T25" fmla="*/ 82 h 272"/>
                <a:gd name="T26" fmla="*/ 2 w 100"/>
                <a:gd name="T27" fmla="*/ 78 h 272"/>
                <a:gd name="T28" fmla="*/ 0 w 100"/>
                <a:gd name="T29" fmla="*/ 74 h 272"/>
                <a:gd name="T30" fmla="*/ 2 w 100"/>
                <a:gd name="T31" fmla="*/ 70 h 272"/>
                <a:gd name="T32" fmla="*/ 4 w 100"/>
                <a:gd name="T33" fmla="*/ 72 h 272"/>
                <a:gd name="T34" fmla="*/ 6 w 100"/>
                <a:gd name="T35" fmla="*/ 72 h 272"/>
                <a:gd name="T36" fmla="*/ 8 w 100"/>
                <a:gd name="T37" fmla="*/ 74 h 272"/>
                <a:gd name="T38" fmla="*/ 10 w 100"/>
                <a:gd name="T39" fmla="*/ 70 h 272"/>
                <a:gd name="T40" fmla="*/ 6 w 100"/>
                <a:gd name="T41" fmla="*/ 56 h 272"/>
                <a:gd name="T42" fmla="*/ 8 w 100"/>
                <a:gd name="T43" fmla="*/ 56 h 272"/>
                <a:gd name="T44" fmla="*/ 10 w 100"/>
                <a:gd name="T45" fmla="*/ 58 h 272"/>
                <a:gd name="T46" fmla="*/ 16 w 100"/>
                <a:gd name="T47" fmla="*/ 60 h 272"/>
                <a:gd name="T48" fmla="*/ 22 w 100"/>
                <a:gd name="T49" fmla="*/ 58 h 272"/>
                <a:gd name="T50" fmla="*/ 22 w 100"/>
                <a:gd name="T51" fmla="*/ 56 h 272"/>
                <a:gd name="T52" fmla="*/ 26 w 100"/>
                <a:gd name="T53" fmla="*/ 54 h 272"/>
                <a:gd name="T54" fmla="*/ 28 w 100"/>
                <a:gd name="T55" fmla="*/ 48 h 272"/>
                <a:gd name="T56" fmla="*/ 32 w 100"/>
                <a:gd name="T57" fmla="*/ 40 h 272"/>
                <a:gd name="T58" fmla="*/ 36 w 100"/>
                <a:gd name="T59" fmla="*/ 34 h 272"/>
                <a:gd name="T60" fmla="*/ 36 w 100"/>
                <a:gd name="T61" fmla="*/ 30 h 272"/>
                <a:gd name="T62" fmla="*/ 40 w 100"/>
                <a:gd name="T63" fmla="*/ 26 h 272"/>
                <a:gd name="T64" fmla="*/ 66 w 100"/>
                <a:gd name="T65" fmla="*/ 0 h 272"/>
                <a:gd name="T66" fmla="*/ 74 w 100"/>
                <a:gd name="T67" fmla="*/ 8 h 272"/>
                <a:gd name="T68" fmla="*/ 84 w 100"/>
                <a:gd name="T69" fmla="*/ 34 h 272"/>
                <a:gd name="T70" fmla="*/ 82 w 100"/>
                <a:gd name="T71" fmla="*/ 36 h 272"/>
                <a:gd name="T72" fmla="*/ 76 w 100"/>
                <a:gd name="T73" fmla="*/ 52 h 272"/>
                <a:gd name="T74" fmla="*/ 72 w 100"/>
                <a:gd name="T75" fmla="*/ 72 h 272"/>
                <a:gd name="T76" fmla="*/ 76 w 100"/>
                <a:gd name="T77" fmla="*/ 76 h 272"/>
                <a:gd name="T78" fmla="*/ 80 w 100"/>
                <a:gd name="T79" fmla="*/ 80 h 272"/>
                <a:gd name="T80" fmla="*/ 90 w 100"/>
                <a:gd name="T81" fmla="*/ 78 h 272"/>
                <a:gd name="T82" fmla="*/ 96 w 100"/>
                <a:gd name="T83" fmla="*/ 98 h 272"/>
                <a:gd name="T84" fmla="*/ 90 w 100"/>
                <a:gd name="T85" fmla="*/ 102 h 272"/>
                <a:gd name="T86" fmla="*/ 82 w 100"/>
                <a:gd name="T87" fmla="*/ 112 h 272"/>
                <a:gd name="T88" fmla="*/ 84 w 100"/>
                <a:gd name="T89" fmla="*/ 138 h 272"/>
                <a:gd name="T90" fmla="*/ 82 w 100"/>
                <a:gd name="T91" fmla="*/ 138 h 272"/>
                <a:gd name="T92" fmla="*/ 80 w 100"/>
                <a:gd name="T93" fmla="*/ 142 h 272"/>
                <a:gd name="T94" fmla="*/ 80 w 100"/>
                <a:gd name="T95" fmla="*/ 150 h 272"/>
                <a:gd name="T96" fmla="*/ 80 w 100"/>
                <a:gd name="T97" fmla="*/ 158 h 272"/>
                <a:gd name="T98" fmla="*/ 80 w 100"/>
                <a:gd name="T99" fmla="*/ 168 h 272"/>
                <a:gd name="T100" fmla="*/ 84 w 100"/>
                <a:gd name="T101" fmla="*/ 182 h 272"/>
                <a:gd name="T102" fmla="*/ 84 w 100"/>
                <a:gd name="T103" fmla="*/ 210 h 272"/>
                <a:gd name="T104" fmla="*/ 84 w 100"/>
                <a:gd name="T105" fmla="*/ 224 h 272"/>
                <a:gd name="T106" fmla="*/ 82 w 100"/>
                <a:gd name="T107" fmla="*/ 244 h 272"/>
                <a:gd name="T108" fmla="*/ 76 w 100"/>
                <a:gd name="T109" fmla="*/ 272 h 272"/>
                <a:gd name="T110" fmla="*/ 72 w 100"/>
                <a:gd name="T111" fmla="*/ 262 h 272"/>
                <a:gd name="T112" fmla="*/ 74 w 100"/>
                <a:gd name="T113" fmla="*/ 226 h 272"/>
                <a:gd name="T114" fmla="*/ 74 w 100"/>
                <a:gd name="T115" fmla="*/ 206 h 272"/>
                <a:gd name="T116" fmla="*/ 70 w 100"/>
                <a:gd name="T117" fmla="*/ 168 h 27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0"/>
                <a:gd name="T178" fmla="*/ 0 h 272"/>
                <a:gd name="T179" fmla="*/ 100 w 100"/>
                <a:gd name="T180" fmla="*/ 272 h 27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0" h="272">
                  <a:moveTo>
                    <a:pt x="62" y="154"/>
                  </a:moveTo>
                  <a:lnTo>
                    <a:pt x="40" y="170"/>
                  </a:lnTo>
                  <a:lnTo>
                    <a:pt x="26" y="168"/>
                  </a:lnTo>
                  <a:lnTo>
                    <a:pt x="26" y="166"/>
                  </a:lnTo>
                  <a:lnTo>
                    <a:pt x="26" y="162"/>
                  </a:lnTo>
                  <a:lnTo>
                    <a:pt x="26" y="156"/>
                  </a:lnTo>
                  <a:lnTo>
                    <a:pt x="26" y="148"/>
                  </a:lnTo>
                  <a:lnTo>
                    <a:pt x="26" y="142"/>
                  </a:lnTo>
                  <a:lnTo>
                    <a:pt x="24" y="138"/>
                  </a:lnTo>
                  <a:lnTo>
                    <a:pt x="24" y="136"/>
                  </a:lnTo>
                  <a:lnTo>
                    <a:pt x="22" y="134"/>
                  </a:lnTo>
                  <a:lnTo>
                    <a:pt x="20" y="130"/>
                  </a:lnTo>
                  <a:lnTo>
                    <a:pt x="18" y="126"/>
                  </a:lnTo>
                  <a:lnTo>
                    <a:pt x="16" y="120"/>
                  </a:lnTo>
                  <a:lnTo>
                    <a:pt x="12" y="116"/>
                  </a:lnTo>
                  <a:lnTo>
                    <a:pt x="10" y="112"/>
                  </a:lnTo>
                  <a:lnTo>
                    <a:pt x="10" y="108"/>
                  </a:lnTo>
                  <a:lnTo>
                    <a:pt x="8" y="108"/>
                  </a:lnTo>
                  <a:lnTo>
                    <a:pt x="6" y="106"/>
                  </a:lnTo>
                  <a:lnTo>
                    <a:pt x="4" y="102"/>
                  </a:lnTo>
                  <a:lnTo>
                    <a:pt x="4" y="98"/>
                  </a:lnTo>
                  <a:lnTo>
                    <a:pt x="2" y="94"/>
                  </a:lnTo>
                  <a:lnTo>
                    <a:pt x="2" y="92"/>
                  </a:lnTo>
                  <a:lnTo>
                    <a:pt x="2" y="90"/>
                  </a:lnTo>
                  <a:lnTo>
                    <a:pt x="4" y="86"/>
                  </a:lnTo>
                  <a:lnTo>
                    <a:pt x="4" y="82"/>
                  </a:lnTo>
                  <a:lnTo>
                    <a:pt x="2" y="78"/>
                  </a:lnTo>
                  <a:lnTo>
                    <a:pt x="2" y="76"/>
                  </a:lnTo>
                  <a:lnTo>
                    <a:pt x="0" y="74"/>
                  </a:lnTo>
                  <a:lnTo>
                    <a:pt x="0" y="72"/>
                  </a:lnTo>
                  <a:lnTo>
                    <a:pt x="2" y="70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4"/>
                  </a:lnTo>
                  <a:lnTo>
                    <a:pt x="10" y="72"/>
                  </a:lnTo>
                  <a:lnTo>
                    <a:pt x="10" y="70"/>
                  </a:lnTo>
                  <a:lnTo>
                    <a:pt x="8" y="56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0" y="58"/>
                  </a:lnTo>
                  <a:lnTo>
                    <a:pt x="14" y="60"/>
                  </a:lnTo>
                  <a:lnTo>
                    <a:pt x="16" y="60"/>
                  </a:lnTo>
                  <a:lnTo>
                    <a:pt x="22" y="58"/>
                  </a:lnTo>
                  <a:lnTo>
                    <a:pt x="22" y="56"/>
                  </a:lnTo>
                  <a:lnTo>
                    <a:pt x="24" y="54"/>
                  </a:lnTo>
                  <a:lnTo>
                    <a:pt x="26" y="54"/>
                  </a:lnTo>
                  <a:lnTo>
                    <a:pt x="28" y="50"/>
                  </a:lnTo>
                  <a:lnTo>
                    <a:pt x="28" y="48"/>
                  </a:lnTo>
                  <a:lnTo>
                    <a:pt x="30" y="46"/>
                  </a:lnTo>
                  <a:lnTo>
                    <a:pt x="32" y="40"/>
                  </a:lnTo>
                  <a:lnTo>
                    <a:pt x="34" y="36"/>
                  </a:lnTo>
                  <a:lnTo>
                    <a:pt x="36" y="34"/>
                  </a:lnTo>
                  <a:lnTo>
                    <a:pt x="36" y="32"/>
                  </a:lnTo>
                  <a:lnTo>
                    <a:pt x="36" y="30"/>
                  </a:lnTo>
                  <a:lnTo>
                    <a:pt x="38" y="28"/>
                  </a:lnTo>
                  <a:lnTo>
                    <a:pt x="40" y="26"/>
                  </a:lnTo>
                  <a:lnTo>
                    <a:pt x="54" y="24"/>
                  </a:lnTo>
                  <a:lnTo>
                    <a:pt x="66" y="0"/>
                  </a:lnTo>
                  <a:lnTo>
                    <a:pt x="68" y="2"/>
                  </a:lnTo>
                  <a:lnTo>
                    <a:pt x="74" y="8"/>
                  </a:lnTo>
                  <a:lnTo>
                    <a:pt x="80" y="20"/>
                  </a:lnTo>
                  <a:lnTo>
                    <a:pt x="84" y="34"/>
                  </a:lnTo>
                  <a:lnTo>
                    <a:pt x="82" y="36"/>
                  </a:lnTo>
                  <a:lnTo>
                    <a:pt x="78" y="40"/>
                  </a:lnTo>
                  <a:lnTo>
                    <a:pt x="76" y="52"/>
                  </a:lnTo>
                  <a:lnTo>
                    <a:pt x="72" y="70"/>
                  </a:lnTo>
                  <a:lnTo>
                    <a:pt x="72" y="72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8" y="78"/>
                  </a:lnTo>
                  <a:lnTo>
                    <a:pt x="80" y="80"/>
                  </a:lnTo>
                  <a:lnTo>
                    <a:pt x="84" y="80"/>
                  </a:lnTo>
                  <a:lnTo>
                    <a:pt x="90" y="78"/>
                  </a:lnTo>
                  <a:lnTo>
                    <a:pt x="100" y="84"/>
                  </a:lnTo>
                  <a:lnTo>
                    <a:pt x="96" y="98"/>
                  </a:lnTo>
                  <a:lnTo>
                    <a:pt x="94" y="100"/>
                  </a:lnTo>
                  <a:lnTo>
                    <a:pt x="90" y="102"/>
                  </a:lnTo>
                  <a:lnTo>
                    <a:pt x="86" y="104"/>
                  </a:lnTo>
                  <a:lnTo>
                    <a:pt x="82" y="112"/>
                  </a:lnTo>
                  <a:lnTo>
                    <a:pt x="80" y="122"/>
                  </a:lnTo>
                  <a:lnTo>
                    <a:pt x="84" y="138"/>
                  </a:lnTo>
                  <a:lnTo>
                    <a:pt x="82" y="138"/>
                  </a:lnTo>
                  <a:lnTo>
                    <a:pt x="80" y="140"/>
                  </a:lnTo>
                  <a:lnTo>
                    <a:pt x="80" y="142"/>
                  </a:lnTo>
                  <a:lnTo>
                    <a:pt x="78" y="146"/>
                  </a:lnTo>
                  <a:lnTo>
                    <a:pt x="80" y="150"/>
                  </a:lnTo>
                  <a:lnTo>
                    <a:pt x="80" y="156"/>
                  </a:lnTo>
                  <a:lnTo>
                    <a:pt x="80" y="158"/>
                  </a:lnTo>
                  <a:lnTo>
                    <a:pt x="80" y="162"/>
                  </a:lnTo>
                  <a:lnTo>
                    <a:pt x="80" y="168"/>
                  </a:lnTo>
                  <a:lnTo>
                    <a:pt x="82" y="174"/>
                  </a:lnTo>
                  <a:lnTo>
                    <a:pt x="84" y="182"/>
                  </a:lnTo>
                  <a:lnTo>
                    <a:pt x="88" y="188"/>
                  </a:lnTo>
                  <a:lnTo>
                    <a:pt x="84" y="210"/>
                  </a:lnTo>
                  <a:lnTo>
                    <a:pt x="84" y="218"/>
                  </a:lnTo>
                  <a:lnTo>
                    <a:pt x="84" y="224"/>
                  </a:lnTo>
                  <a:lnTo>
                    <a:pt x="84" y="230"/>
                  </a:lnTo>
                  <a:lnTo>
                    <a:pt x="82" y="244"/>
                  </a:lnTo>
                  <a:lnTo>
                    <a:pt x="80" y="260"/>
                  </a:lnTo>
                  <a:lnTo>
                    <a:pt x="76" y="272"/>
                  </a:lnTo>
                  <a:lnTo>
                    <a:pt x="74" y="270"/>
                  </a:lnTo>
                  <a:lnTo>
                    <a:pt x="72" y="262"/>
                  </a:lnTo>
                  <a:lnTo>
                    <a:pt x="72" y="248"/>
                  </a:lnTo>
                  <a:lnTo>
                    <a:pt x="74" y="226"/>
                  </a:lnTo>
                  <a:lnTo>
                    <a:pt x="74" y="220"/>
                  </a:lnTo>
                  <a:lnTo>
                    <a:pt x="74" y="206"/>
                  </a:lnTo>
                  <a:lnTo>
                    <a:pt x="74" y="188"/>
                  </a:lnTo>
                  <a:lnTo>
                    <a:pt x="70" y="168"/>
                  </a:lnTo>
                  <a:lnTo>
                    <a:pt x="62" y="154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78" name="Freeform 17"/>
            <p:cNvSpPr>
              <a:spLocks/>
            </p:cNvSpPr>
            <p:nvPr/>
          </p:nvSpPr>
          <p:spPr bwMode="gray">
            <a:xfrm>
              <a:off x="2137" y="2808"/>
              <a:ext cx="90" cy="168"/>
            </a:xfrm>
            <a:custGeom>
              <a:avLst/>
              <a:gdLst>
                <a:gd name="T0" fmla="*/ 58 w 90"/>
                <a:gd name="T1" fmla="*/ 124 h 168"/>
                <a:gd name="T2" fmla="*/ 62 w 90"/>
                <a:gd name="T3" fmla="*/ 128 h 168"/>
                <a:gd name="T4" fmla="*/ 64 w 90"/>
                <a:gd name="T5" fmla="*/ 132 h 168"/>
                <a:gd name="T6" fmla="*/ 50 w 90"/>
                <a:gd name="T7" fmla="*/ 154 h 168"/>
                <a:gd name="T8" fmla="*/ 42 w 90"/>
                <a:gd name="T9" fmla="*/ 158 h 168"/>
                <a:gd name="T10" fmla="*/ 46 w 90"/>
                <a:gd name="T11" fmla="*/ 166 h 168"/>
                <a:gd name="T12" fmla="*/ 64 w 90"/>
                <a:gd name="T13" fmla="*/ 164 h 168"/>
                <a:gd name="T14" fmla="*/ 78 w 90"/>
                <a:gd name="T15" fmla="*/ 150 h 168"/>
                <a:gd name="T16" fmla="*/ 88 w 90"/>
                <a:gd name="T17" fmla="*/ 134 h 168"/>
                <a:gd name="T18" fmla="*/ 90 w 90"/>
                <a:gd name="T19" fmla="*/ 126 h 168"/>
                <a:gd name="T20" fmla="*/ 84 w 90"/>
                <a:gd name="T21" fmla="*/ 102 h 168"/>
                <a:gd name="T22" fmla="*/ 84 w 90"/>
                <a:gd name="T23" fmla="*/ 98 h 168"/>
                <a:gd name="T24" fmla="*/ 82 w 90"/>
                <a:gd name="T25" fmla="*/ 90 h 168"/>
                <a:gd name="T26" fmla="*/ 76 w 90"/>
                <a:gd name="T27" fmla="*/ 82 h 168"/>
                <a:gd name="T28" fmla="*/ 60 w 90"/>
                <a:gd name="T29" fmla="*/ 74 h 168"/>
                <a:gd name="T30" fmla="*/ 46 w 90"/>
                <a:gd name="T31" fmla="*/ 46 h 168"/>
                <a:gd name="T32" fmla="*/ 48 w 90"/>
                <a:gd name="T33" fmla="*/ 42 h 168"/>
                <a:gd name="T34" fmla="*/ 52 w 90"/>
                <a:gd name="T35" fmla="*/ 36 h 168"/>
                <a:gd name="T36" fmla="*/ 60 w 90"/>
                <a:gd name="T37" fmla="*/ 32 h 168"/>
                <a:gd name="T38" fmla="*/ 64 w 90"/>
                <a:gd name="T39" fmla="*/ 30 h 168"/>
                <a:gd name="T40" fmla="*/ 72 w 90"/>
                <a:gd name="T41" fmla="*/ 26 h 168"/>
                <a:gd name="T42" fmla="*/ 70 w 90"/>
                <a:gd name="T43" fmla="*/ 22 h 168"/>
                <a:gd name="T44" fmla="*/ 68 w 90"/>
                <a:gd name="T45" fmla="*/ 16 h 168"/>
                <a:gd name="T46" fmla="*/ 64 w 90"/>
                <a:gd name="T47" fmla="*/ 12 h 168"/>
                <a:gd name="T48" fmla="*/ 60 w 90"/>
                <a:gd name="T49" fmla="*/ 6 h 168"/>
                <a:gd name="T50" fmla="*/ 50 w 90"/>
                <a:gd name="T51" fmla="*/ 2 h 168"/>
                <a:gd name="T52" fmla="*/ 48 w 90"/>
                <a:gd name="T53" fmla="*/ 4 h 168"/>
                <a:gd name="T54" fmla="*/ 40 w 90"/>
                <a:gd name="T55" fmla="*/ 4 h 168"/>
                <a:gd name="T56" fmla="*/ 28 w 90"/>
                <a:gd name="T57" fmla="*/ 2 h 168"/>
                <a:gd name="T58" fmla="*/ 20 w 90"/>
                <a:gd name="T59" fmla="*/ 0 h 168"/>
                <a:gd name="T60" fmla="*/ 14 w 90"/>
                <a:gd name="T61" fmla="*/ 2 h 168"/>
                <a:gd name="T62" fmla="*/ 8 w 90"/>
                <a:gd name="T63" fmla="*/ 2 h 168"/>
                <a:gd name="T64" fmla="*/ 2 w 90"/>
                <a:gd name="T65" fmla="*/ 4 h 168"/>
                <a:gd name="T66" fmla="*/ 0 w 90"/>
                <a:gd name="T67" fmla="*/ 10 h 168"/>
                <a:gd name="T68" fmla="*/ 4 w 90"/>
                <a:gd name="T69" fmla="*/ 10 h 168"/>
                <a:gd name="T70" fmla="*/ 8 w 90"/>
                <a:gd name="T71" fmla="*/ 14 h 168"/>
                <a:gd name="T72" fmla="*/ 20 w 90"/>
                <a:gd name="T73" fmla="*/ 30 h 168"/>
                <a:gd name="T74" fmla="*/ 24 w 90"/>
                <a:gd name="T75" fmla="*/ 36 h 168"/>
                <a:gd name="T76" fmla="*/ 22 w 90"/>
                <a:gd name="T77" fmla="*/ 44 h 168"/>
                <a:gd name="T78" fmla="*/ 20 w 90"/>
                <a:gd name="T79" fmla="*/ 48 h 168"/>
                <a:gd name="T80" fmla="*/ 18 w 90"/>
                <a:gd name="T81" fmla="*/ 50 h 168"/>
                <a:gd name="T82" fmla="*/ 18 w 90"/>
                <a:gd name="T83" fmla="*/ 58 h 168"/>
                <a:gd name="T84" fmla="*/ 24 w 90"/>
                <a:gd name="T85" fmla="*/ 64 h 168"/>
                <a:gd name="T86" fmla="*/ 30 w 90"/>
                <a:gd name="T87" fmla="*/ 68 h 168"/>
                <a:gd name="T88" fmla="*/ 32 w 90"/>
                <a:gd name="T89" fmla="*/ 70 h 168"/>
                <a:gd name="T90" fmla="*/ 38 w 90"/>
                <a:gd name="T91" fmla="*/ 76 h 168"/>
                <a:gd name="T92" fmla="*/ 46 w 90"/>
                <a:gd name="T93" fmla="*/ 84 h 168"/>
                <a:gd name="T94" fmla="*/ 52 w 90"/>
                <a:gd name="T95" fmla="*/ 94 h 168"/>
                <a:gd name="T96" fmla="*/ 56 w 90"/>
                <a:gd name="T97" fmla="*/ 106 h 168"/>
                <a:gd name="T98" fmla="*/ 56 w 90"/>
                <a:gd name="T99" fmla="*/ 116 h 168"/>
                <a:gd name="T100" fmla="*/ 56 w 90"/>
                <a:gd name="T101" fmla="*/ 124 h 16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90"/>
                <a:gd name="T154" fmla="*/ 0 h 168"/>
                <a:gd name="T155" fmla="*/ 90 w 90"/>
                <a:gd name="T156" fmla="*/ 168 h 16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90" h="168">
                  <a:moveTo>
                    <a:pt x="56" y="124"/>
                  </a:moveTo>
                  <a:lnTo>
                    <a:pt x="58" y="124"/>
                  </a:lnTo>
                  <a:lnTo>
                    <a:pt x="60" y="126"/>
                  </a:lnTo>
                  <a:lnTo>
                    <a:pt x="62" y="128"/>
                  </a:lnTo>
                  <a:lnTo>
                    <a:pt x="64" y="132"/>
                  </a:lnTo>
                  <a:lnTo>
                    <a:pt x="60" y="150"/>
                  </a:lnTo>
                  <a:lnTo>
                    <a:pt x="50" y="154"/>
                  </a:lnTo>
                  <a:lnTo>
                    <a:pt x="46" y="158"/>
                  </a:lnTo>
                  <a:lnTo>
                    <a:pt x="42" y="158"/>
                  </a:lnTo>
                  <a:lnTo>
                    <a:pt x="38" y="168"/>
                  </a:lnTo>
                  <a:lnTo>
                    <a:pt x="46" y="166"/>
                  </a:lnTo>
                  <a:lnTo>
                    <a:pt x="62" y="168"/>
                  </a:lnTo>
                  <a:lnTo>
                    <a:pt x="64" y="164"/>
                  </a:lnTo>
                  <a:lnTo>
                    <a:pt x="70" y="158"/>
                  </a:lnTo>
                  <a:lnTo>
                    <a:pt x="78" y="150"/>
                  </a:lnTo>
                  <a:lnTo>
                    <a:pt x="86" y="140"/>
                  </a:lnTo>
                  <a:lnTo>
                    <a:pt x="88" y="134"/>
                  </a:lnTo>
                  <a:lnTo>
                    <a:pt x="90" y="130"/>
                  </a:lnTo>
                  <a:lnTo>
                    <a:pt x="90" y="126"/>
                  </a:lnTo>
                  <a:lnTo>
                    <a:pt x="88" y="124"/>
                  </a:lnTo>
                  <a:lnTo>
                    <a:pt x="84" y="102"/>
                  </a:lnTo>
                  <a:lnTo>
                    <a:pt x="84" y="100"/>
                  </a:lnTo>
                  <a:lnTo>
                    <a:pt x="84" y="98"/>
                  </a:lnTo>
                  <a:lnTo>
                    <a:pt x="84" y="94"/>
                  </a:lnTo>
                  <a:lnTo>
                    <a:pt x="82" y="90"/>
                  </a:lnTo>
                  <a:lnTo>
                    <a:pt x="80" y="86"/>
                  </a:lnTo>
                  <a:lnTo>
                    <a:pt x="76" y="82"/>
                  </a:lnTo>
                  <a:lnTo>
                    <a:pt x="70" y="78"/>
                  </a:lnTo>
                  <a:lnTo>
                    <a:pt x="60" y="74"/>
                  </a:lnTo>
                  <a:lnTo>
                    <a:pt x="46" y="54"/>
                  </a:lnTo>
                  <a:lnTo>
                    <a:pt x="46" y="46"/>
                  </a:lnTo>
                  <a:lnTo>
                    <a:pt x="48" y="44"/>
                  </a:lnTo>
                  <a:lnTo>
                    <a:pt x="48" y="42"/>
                  </a:lnTo>
                  <a:lnTo>
                    <a:pt x="50" y="40"/>
                  </a:lnTo>
                  <a:lnTo>
                    <a:pt x="52" y="36"/>
                  </a:lnTo>
                  <a:lnTo>
                    <a:pt x="56" y="34"/>
                  </a:lnTo>
                  <a:lnTo>
                    <a:pt x="60" y="32"/>
                  </a:lnTo>
                  <a:lnTo>
                    <a:pt x="64" y="30"/>
                  </a:lnTo>
                  <a:lnTo>
                    <a:pt x="68" y="28"/>
                  </a:lnTo>
                  <a:lnTo>
                    <a:pt x="72" y="26"/>
                  </a:lnTo>
                  <a:lnTo>
                    <a:pt x="70" y="24"/>
                  </a:lnTo>
                  <a:lnTo>
                    <a:pt x="70" y="22"/>
                  </a:lnTo>
                  <a:lnTo>
                    <a:pt x="68" y="18"/>
                  </a:lnTo>
                  <a:lnTo>
                    <a:pt x="68" y="16"/>
                  </a:lnTo>
                  <a:lnTo>
                    <a:pt x="64" y="12"/>
                  </a:lnTo>
                  <a:lnTo>
                    <a:pt x="62" y="10"/>
                  </a:lnTo>
                  <a:lnTo>
                    <a:pt x="60" y="6"/>
                  </a:lnTo>
                  <a:lnTo>
                    <a:pt x="56" y="4"/>
                  </a:lnTo>
                  <a:lnTo>
                    <a:pt x="50" y="2"/>
                  </a:lnTo>
                  <a:lnTo>
                    <a:pt x="48" y="4"/>
                  </a:lnTo>
                  <a:lnTo>
                    <a:pt x="46" y="4"/>
                  </a:lnTo>
                  <a:lnTo>
                    <a:pt x="40" y="4"/>
                  </a:lnTo>
                  <a:lnTo>
                    <a:pt x="34" y="4"/>
                  </a:lnTo>
                  <a:lnTo>
                    <a:pt x="28" y="2"/>
                  </a:lnTo>
                  <a:lnTo>
                    <a:pt x="22" y="2"/>
                  </a:lnTo>
                  <a:lnTo>
                    <a:pt x="20" y="0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4"/>
                  </a:lnTo>
                  <a:lnTo>
                    <a:pt x="10" y="26"/>
                  </a:lnTo>
                  <a:lnTo>
                    <a:pt x="20" y="30"/>
                  </a:lnTo>
                  <a:lnTo>
                    <a:pt x="22" y="34"/>
                  </a:lnTo>
                  <a:lnTo>
                    <a:pt x="24" y="36"/>
                  </a:lnTo>
                  <a:lnTo>
                    <a:pt x="24" y="40"/>
                  </a:lnTo>
                  <a:lnTo>
                    <a:pt x="22" y="44"/>
                  </a:lnTo>
                  <a:lnTo>
                    <a:pt x="22" y="46"/>
                  </a:lnTo>
                  <a:lnTo>
                    <a:pt x="20" y="48"/>
                  </a:lnTo>
                  <a:lnTo>
                    <a:pt x="18" y="50"/>
                  </a:lnTo>
                  <a:lnTo>
                    <a:pt x="16" y="54"/>
                  </a:lnTo>
                  <a:lnTo>
                    <a:pt x="18" y="58"/>
                  </a:lnTo>
                  <a:lnTo>
                    <a:pt x="22" y="60"/>
                  </a:lnTo>
                  <a:lnTo>
                    <a:pt x="24" y="64"/>
                  </a:lnTo>
                  <a:lnTo>
                    <a:pt x="28" y="66"/>
                  </a:lnTo>
                  <a:lnTo>
                    <a:pt x="30" y="68"/>
                  </a:lnTo>
                  <a:lnTo>
                    <a:pt x="32" y="70"/>
                  </a:lnTo>
                  <a:lnTo>
                    <a:pt x="34" y="72"/>
                  </a:lnTo>
                  <a:lnTo>
                    <a:pt x="38" y="76"/>
                  </a:lnTo>
                  <a:lnTo>
                    <a:pt x="42" y="80"/>
                  </a:lnTo>
                  <a:lnTo>
                    <a:pt x="46" y="84"/>
                  </a:lnTo>
                  <a:lnTo>
                    <a:pt x="50" y="88"/>
                  </a:lnTo>
                  <a:lnTo>
                    <a:pt x="52" y="94"/>
                  </a:lnTo>
                  <a:lnTo>
                    <a:pt x="54" y="100"/>
                  </a:lnTo>
                  <a:lnTo>
                    <a:pt x="56" y="106"/>
                  </a:lnTo>
                  <a:lnTo>
                    <a:pt x="56" y="112"/>
                  </a:lnTo>
                  <a:lnTo>
                    <a:pt x="56" y="116"/>
                  </a:lnTo>
                  <a:lnTo>
                    <a:pt x="56" y="118"/>
                  </a:lnTo>
                  <a:lnTo>
                    <a:pt x="56" y="124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79" name="Freeform 18"/>
            <p:cNvSpPr>
              <a:spLocks/>
            </p:cNvSpPr>
            <p:nvPr/>
          </p:nvSpPr>
          <p:spPr bwMode="gray">
            <a:xfrm>
              <a:off x="2087" y="2844"/>
              <a:ext cx="82" cy="208"/>
            </a:xfrm>
            <a:custGeom>
              <a:avLst/>
              <a:gdLst>
                <a:gd name="T0" fmla="*/ 18 w 82"/>
                <a:gd name="T1" fmla="*/ 2 h 208"/>
                <a:gd name="T2" fmla="*/ 10 w 82"/>
                <a:gd name="T3" fmla="*/ 6 h 208"/>
                <a:gd name="T4" fmla="*/ 4 w 82"/>
                <a:gd name="T5" fmla="*/ 24 h 208"/>
                <a:gd name="T6" fmla="*/ 6 w 82"/>
                <a:gd name="T7" fmla="*/ 40 h 208"/>
                <a:gd name="T8" fmla="*/ 4 w 82"/>
                <a:gd name="T9" fmla="*/ 42 h 208"/>
                <a:gd name="T10" fmla="*/ 2 w 82"/>
                <a:gd name="T11" fmla="*/ 48 h 208"/>
                <a:gd name="T12" fmla="*/ 4 w 82"/>
                <a:gd name="T13" fmla="*/ 58 h 208"/>
                <a:gd name="T14" fmla="*/ 4 w 82"/>
                <a:gd name="T15" fmla="*/ 64 h 208"/>
                <a:gd name="T16" fmla="*/ 6 w 82"/>
                <a:gd name="T17" fmla="*/ 76 h 208"/>
                <a:gd name="T18" fmla="*/ 12 w 82"/>
                <a:gd name="T19" fmla="*/ 90 h 208"/>
                <a:gd name="T20" fmla="*/ 8 w 82"/>
                <a:gd name="T21" fmla="*/ 120 h 208"/>
                <a:gd name="T22" fmla="*/ 8 w 82"/>
                <a:gd name="T23" fmla="*/ 132 h 208"/>
                <a:gd name="T24" fmla="*/ 4 w 82"/>
                <a:gd name="T25" fmla="*/ 162 h 208"/>
                <a:gd name="T26" fmla="*/ 0 w 82"/>
                <a:gd name="T27" fmla="*/ 174 h 208"/>
                <a:gd name="T28" fmla="*/ 0 w 82"/>
                <a:gd name="T29" fmla="*/ 176 h 208"/>
                <a:gd name="T30" fmla="*/ 2 w 82"/>
                <a:gd name="T31" fmla="*/ 178 h 208"/>
                <a:gd name="T32" fmla="*/ 8 w 82"/>
                <a:gd name="T33" fmla="*/ 186 h 208"/>
                <a:gd name="T34" fmla="*/ 24 w 82"/>
                <a:gd name="T35" fmla="*/ 200 h 208"/>
                <a:gd name="T36" fmla="*/ 50 w 82"/>
                <a:gd name="T37" fmla="*/ 208 h 208"/>
                <a:gd name="T38" fmla="*/ 46 w 82"/>
                <a:gd name="T39" fmla="*/ 192 h 208"/>
                <a:gd name="T40" fmla="*/ 20 w 82"/>
                <a:gd name="T41" fmla="*/ 166 h 208"/>
                <a:gd name="T42" fmla="*/ 14 w 82"/>
                <a:gd name="T43" fmla="*/ 148 h 208"/>
                <a:gd name="T44" fmla="*/ 18 w 82"/>
                <a:gd name="T45" fmla="*/ 128 h 208"/>
                <a:gd name="T46" fmla="*/ 22 w 82"/>
                <a:gd name="T47" fmla="*/ 108 h 208"/>
                <a:gd name="T48" fmla="*/ 24 w 82"/>
                <a:gd name="T49" fmla="*/ 90 h 208"/>
                <a:gd name="T50" fmla="*/ 26 w 82"/>
                <a:gd name="T51" fmla="*/ 86 h 208"/>
                <a:gd name="T52" fmla="*/ 28 w 82"/>
                <a:gd name="T53" fmla="*/ 82 h 208"/>
                <a:gd name="T54" fmla="*/ 32 w 82"/>
                <a:gd name="T55" fmla="*/ 84 h 208"/>
                <a:gd name="T56" fmla="*/ 34 w 82"/>
                <a:gd name="T57" fmla="*/ 90 h 208"/>
                <a:gd name="T58" fmla="*/ 42 w 82"/>
                <a:gd name="T59" fmla="*/ 110 h 208"/>
                <a:gd name="T60" fmla="*/ 48 w 82"/>
                <a:gd name="T61" fmla="*/ 112 h 208"/>
                <a:gd name="T62" fmla="*/ 48 w 82"/>
                <a:gd name="T63" fmla="*/ 92 h 208"/>
                <a:gd name="T64" fmla="*/ 56 w 82"/>
                <a:gd name="T65" fmla="*/ 82 h 208"/>
                <a:gd name="T66" fmla="*/ 64 w 82"/>
                <a:gd name="T67" fmla="*/ 80 h 208"/>
                <a:gd name="T68" fmla="*/ 74 w 82"/>
                <a:gd name="T69" fmla="*/ 82 h 208"/>
                <a:gd name="T70" fmla="*/ 82 w 82"/>
                <a:gd name="T71" fmla="*/ 82 h 208"/>
                <a:gd name="T72" fmla="*/ 82 w 82"/>
                <a:gd name="T73" fmla="*/ 74 h 208"/>
                <a:gd name="T74" fmla="*/ 80 w 82"/>
                <a:gd name="T75" fmla="*/ 62 h 208"/>
                <a:gd name="T76" fmla="*/ 80 w 82"/>
                <a:gd name="T77" fmla="*/ 58 h 208"/>
                <a:gd name="T78" fmla="*/ 74 w 82"/>
                <a:gd name="T79" fmla="*/ 46 h 208"/>
                <a:gd name="T80" fmla="*/ 64 w 82"/>
                <a:gd name="T81" fmla="*/ 34 h 208"/>
                <a:gd name="T82" fmla="*/ 60 w 82"/>
                <a:gd name="T83" fmla="*/ 32 h 208"/>
                <a:gd name="T84" fmla="*/ 54 w 82"/>
                <a:gd name="T85" fmla="*/ 30 h 208"/>
                <a:gd name="T86" fmla="*/ 50 w 82"/>
                <a:gd name="T87" fmla="*/ 32 h 208"/>
                <a:gd name="T88" fmla="*/ 44 w 82"/>
                <a:gd name="T89" fmla="*/ 36 h 208"/>
                <a:gd name="T90" fmla="*/ 38 w 82"/>
                <a:gd name="T91" fmla="*/ 36 h 208"/>
                <a:gd name="T92" fmla="*/ 38 w 82"/>
                <a:gd name="T93" fmla="*/ 34 h 208"/>
                <a:gd name="T94" fmla="*/ 40 w 82"/>
                <a:gd name="T95" fmla="*/ 28 h 208"/>
                <a:gd name="T96" fmla="*/ 42 w 82"/>
                <a:gd name="T97" fmla="*/ 18 h 208"/>
                <a:gd name="T98" fmla="*/ 40 w 82"/>
                <a:gd name="T99" fmla="*/ 10 h 208"/>
                <a:gd name="T100" fmla="*/ 30 w 82"/>
                <a:gd name="T101" fmla="*/ 10 h 208"/>
                <a:gd name="T102" fmla="*/ 28 w 82"/>
                <a:gd name="T103" fmla="*/ 4 h 208"/>
                <a:gd name="T104" fmla="*/ 24 w 82"/>
                <a:gd name="T105" fmla="*/ 0 h 208"/>
                <a:gd name="T106" fmla="*/ 20 w 82"/>
                <a:gd name="T107" fmla="*/ 0 h 20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2"/>
                <a:gd name="T163" fmla="*/ 0 h 208"/>
                <a:gd name="T164" fmla="*/ 82 w 82"/>
                <a:gd name="T165" fmla="*/ 208 h 20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2" h="208">
                  <a:moveTo>
                    <a:pt x="20" y="0"/>
                  </a:moveTo>
                  <a:lnTo>
                    <a:pt x="18" y="2"/>
                  </a:lnTo>
                  <a:lnTo>
                    <a:pt x="14" y="4"/>
                  </a:lnTo>
                  <a:lnTo>
                    <a:pt x="10" y="6"/>
                  </a:lnTo>
                  <a:lnTo>
                    <a:pt x="6" y="14"/>
                  </a:lnTo>
                  <a:lnTo>
                    <a:pt x="4" y="24"/>
                  </a:lnTo>
                  <a:lnTo>
                    <a:pt x="8" y="40"/>
                  </a:lnTo>
                  <a:lnTo>
                    <a:pt x="6" y="40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2" y="48"/>
                  </a:lnTo>
                  <a:lnTo>
                    <a:pt x="4" y="52"/>
                  </a:lnTo>
                  <a:lnTo>
                    <a:pt x="4" y="58"/>
                  </a:lnTo>
                  <a:lnTo>
                    <a:pt x="4" y="60"/>
                  </a:lnTo>
                  <a:lnTo>
                    <a:pt x="4" y="64"/>
                  </a:lnTo>
                  <a:lnTo>
                    <a:pt x="4" y="70"/>
                  </a:lnTo>
                  <a:lnTo>
                    <a:pt x="6" y="76"/>
                  </a:lnTo>
                  <a:lnTo>
                    <a:pt x="8" y="84"/>
                  </a:lnTo>
                  <a:lnTo>
                    <a:pt x="12" y="90"/>
                  </a:lnTo>
                  <a:lnTo>
                    <a:pt x="8" y="112"/>
                  </a:lnTo>
                  <a:lnTo>
                    <a:pt x="8" y="120"/>
                  </a:lnTo>
                  <a:lnTo>
                    <a:pt x="8" y="126"/>
                  </a:lnTo>
                  <a:lnTo>
                    <a:pt x="8" y="132"/>
                  </a:lnTo>
                  <a:lnTo>
                    <a:pt x="6" y="146"/>
                  </a:lnTo>
                  <a:lnTo>
                    <a:pt x="4" y="162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2" y="178"/>
                  </a:lnTo>
                  <a:lnTo>
                    <a:pt x="4" y="182"/>
                  </a:lnTo>
                  <a:lnTo>
                    <a:pt x="8" y="186"/>
                  </a:lnTo>
                  <a:lnTo>
                    <a:pt x="12" y="192"/>
                  </a:lnTo>
                  <a:lnTo>
                    <a:pt x="24" y="200"/>
                  </a:lnTo>
                  <a:lnTo>
                    <a:pt x="42" y="198"/>
                  </a:lnTo>
                  <a:lnTo>
                    <a:pt x="50" y="208"/>
                  </a:lnTo>
                  <a:lnTo>
                    <a:pt x="58" y="206"/>
                  </a:lnTo>
                  <a:lnTo>
                    <a:pt x="46" y="192"/>
                  </a:lnTo>
                  <a:lnTo>
                    <a:pt x="22" y="168"/>
                  </a:lnTo>
                  <a:lnTo>
                    <a:pt x="20" y="166"/>
                  </a:lnTo>
                  <a:lnTo>
                    <a:pt x="16" y="158"/>
                  </a:lnTo>
                  <a:lnTo>
                    <a:pt x="14" y="148"/>
                  </a:lnTo>
                  <a:lnTo>
                    <a:pt x="16" y="132"/>
                  </a:lnTo>
                  <a:lnTo>
                    <a:pt x="18" y="128"/>
                  </a:lnTo>
                  <a:lnTo>
                    <a:pt x="20" y="120"/>
                  </a:lnTo>
                  <a:lnTo>
                    <a:pt x="22" y="108"/>
                  </a:lnTo>
                  <a:lnTo>
                    <a:pt x="24" y="98"/>
                  </a:lnTo>
                  <a:lnTo>
                    <a:pt x="24" y="90"/>
                  </a:lnTo>
                  <a:lnTo>
                    <a:pt x="26" y="88"/>
                  </a:lnTo>
                  <a:lnTo>
                    <a:pt x="26" y="86"/>
                  </a:lnTo>
                  <a:lnTo>
                    <a:pt x="26" y="84"/>
                  </a:lnTo>
                  <a:lnTo>
                    <a:pt x="28" y="82"/>
                  </a:lnTo>
                  <a:lnTo>
                    <a:pt x="32" y="82"/>
                  </a:lnTo>
                  <a:lnTo>
                    <a:pt x="32" y="84"/>
                  </a:lnTo>
                  <a:lnTo>
                    <a:pt x="32" y="86"/>
                  </a:lnTo>
                  <a:lnTo>
                    <a:pt x="34" y="90"/>
                  </a:lnTo>
                  <a:lnTo>
                    <a:pt x="34" y="94"/>
                  </a:lnTo>
                  <a:lnTo>
                    <a:pt x="42" y="110"/>
                  </a:lnTo>
                  <a:lnTo>
                    <a:pt x="48" y="116"/>
                  </a:lnTo>
                  <a:lnTo>
                    <a:pt x="48" y="112"/>
                  </a:lnTo>
                  <a:lnTo>
                    <a:pt x="46" y="102"/>
                  </a:lnTo>
                  <a:lnTo>
                    <a:pt x="48" y="92"/>
                  </a:lnTo>
                  <a:lnTo>
                    <a:pt x="56" y="84"/>
                  </a:lnTo>
                  <a:lnTo>
                    <a:pt x="56" y="82"/>
                  </a:lnTo>
                  <a:lnTo>
                    <a:pt x="60" y="82"/>
                  </a:lnTo>
                  <a:lnTo>
                    <a:pt x="64" y="80"/>
                  </a:lnTo>
                  <a:lnTo>
                    <a:pt x="68" y="80"/>
                  </a:lnTo>
                  <a:lnTo>
                    <a:pt x="74" y="82"/>
                  </a:lnTo>
                  <a:lnTo>
                    <a:pt x="80" y="84"/>
                  </a:lnTo>
                  <a:lnTo>
                    <a:pt x="82" y="82"/>
                  </a:lnTo>
                  <a:lnTo>
                    <a:pt x="82" y="78"/>
                  </a:lnTo>
                  <a:lnTo>
                    <a:pt x="82" y="74"/>
                  </a:lnTo>
                  <a:lnTo>
                    <a:pt x="82" y="68"/>
                  </a:lnTo>
                  <a:lnTo>
                    <a:pt x="80" y="62"/>
                  </a:lnTo>
                  <a:lnTo>
                    <a:pt x="80" y="60"/>
                  </a:lnTo>
                  <a:lnTo>
                    <a:pt x="80" y="58"/>
                  </a:lnTo>
                  <a:lnTo>
                    <a:pt x="78" y="52"/>
                  </a:lnTo>
                  <a:lnTo>
                    <a:pt x="74" y="46"/>
                  </a:lnTo>
                  <a:lnTo>
                    <a:pt x="70" y="40"/>
                  </a:lnTo>
                  <a:lnTo>
                    <a:pt x="64" y="34"/>
                  </a:lnTo>
                  <a:lnTo>
                    <a:pt x="62" y="32"/>
                  </a:lnTo>
                  <a:lnTo>
                    <a:pt x="60" y="32"/>
                  </a:lnTo>
                  <a:lnTo>
                    <a:pt x="58" y="30"/>
                  </a:lnTo>
                  <a:lnTo>
                    <a:pt x="54" y="30"/>
                  </a:lnTo>
                  <a:lnTo>
                    <a:pt x="52" y="30"/>
                  </a:lnTo>
                  <a:lnTo>
                    <a:pt x="50" y="32"/>
                  </a:lnTo>
                  <a:lnTo>
                    <a:pt x="46" y="34"/>
                  </a:lnTo>
                  <a:lnTo>
                    <a:pt x="44" y="36"/>
                  </a:lnTo>
                  <a:lnTo>
                    <a:pt x="40" y="36"/>
                  </a:lnTo>
                  <a:lnTo>
                    <a:pt x="38" y="36"/>
                  </a:lnTo>
                  <a:lnTo>
                    <a:pt x="38" y="34"/>
                  </a:lnTo>
                  <a:lnTo>
                    <a:pt x="40" y="32"/>
                  </a:lnTo>
                  <a:lnTo>
                    <a:pt x="40" y="28"/>
                  </a:lnTo>
                  <a:lnTo>
                    <a:pt x="42" y="22"/>
                  </a:lnTo>
                  <a:lnTo>
                    <a:pt x="42" y="18"/>
                  </a:lnTo>
                  <a:lnTo>
                    <a:pt x="42" y="14"/>
                  </a:lnTo>
                  <a:lnTo>
                    <a:pt x="40" y="10"/>
                  </a:lnTo>
                  <a:lnTo>
                    <a:pt x="30" y="10"/>
                  </a:lnTo>
                  <a:lnTo>
                    <a:pt x="30" y="6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80" name="Freeform 19"/>
            <p:cNvSpPr>
              <a:spLocks/>
            </p:cNvSpPr>
            <p:nvPr/>
          </p:nvSpPr>
          <p:spPr bwMode="gray">
            <a:xfrm>
              <a:off x="1957" y="2734"/>
              <a:ext cx="70" cy="38"/>
            </a:xfrm>
            <a:custGeom>
              <a:avLst/>
              <a:gdLst>
                <a:gd name="T0" fmla="*/ 58 w 70"/>
                <a:gd name="T1" fmla="*/ 38 h 38"/>
                <a:gd name="T2" fmla="*/ 34 w 70"/>
                <a:gd name="T3" fmla="*/ 36 h 38"/>
                <a:gd name="T4" fmla="*/ 34 w 70"/>
                <a:gd name="T5" fmla="*/ 36 h 38"/>
                <a:gd name="T6" fmla="*/ 30 w 70"/>
                <a:gd name="T7" fmla="*/ 36 h 38"/>
                <a:gd name="T8" fmla="*/ 26 w 70"/>
                <a:gd name="T9" fmla="*/ 36 h 38"/>
                <a:gd name="T10" fmla="*/ 18 w 70"/>
                <a:gd name="T11" fmla="*/ 36 h 38"/>
                <a:gd name="T12" fmla="*/ 10 w 70"/>
                <a:gd name="T13" fmla="*/ 38 h 38"/>
                <a:gd name="T14" fmla="*/ 8 w 70"/>
                <a:gd name="T15" fmla="*/ 38 h 38"/>
                <a:gd name="T16" fmla="*/ 8 w 70"/>
                <a:gd name="T17" fmla="*/ 38 h 38"/>
                <a:gd name="T18" fmla="*/ 4 w 70"/>
                <a:gd name="T19" fmla="*/ 38 h 38"/>
                <a:gd name="T20" fmla="*/ 2 w 70"/>
                <a:gd name="T21" fmla="*/ 38 h 38"/>
                <a:gd name="T22" fmla="*/ 0 w 70"/>
                <a:gd name="T23" fmla="*/ 36 h 38"/>
                <a:gd name="T24" fmla="*/ 0 w 70"/>
                <a:gd name="T25" fmla="*/ 34 h 38"/>
                <a:gd name="T26" fmla="*/ 0 w 70"/>
                <a:gd name="T27" fmla="*/ 32 h 38"/>
                <a:gd name="T28" fmla="*/ 4 w 70"/>
                <a:gd name="T29" fmla="*/ 16 h 38"/>
                <a:gd name="T30" fmla="*/ 4 w 70"/>
                <a:gd name="T31" fmla="*/ 16 h 38"/>
                <a:gd name="T32" fmla="*/ 8 w 70"/>
                <a:gd name="T33" fmla="*/ 14 h 38"/>
                <a:gd name="T34" fmla="*/ 10 w 70"/>
                <a:gd name="T35" fmla="*/ 10 h 38"/>
                <a:gd name="T36" fmla="*/ 16 w 70"/>
                <a:gd name="T37" fmla="*/ 6 h 38"/>
                <a:gd name="T38" fmla="*/ 20 w 70"/>
                <a:gd name="T39" fmla="*/ 4 h 38"/>
                <a:gd name="T40" fmla="*/ 26 w 70"/>
                <a:gd name="T41" fmla="*/ 2 h 38"/>
                <a:gd name="T42" fmla="*/ 32 w 70"/>
                <a:gd name="T43" fmla="*/ 0 h 38"/>
                <a:gd name="T44" fmla="*/ 50 w 70"/>
                <a:gd name="T45" fmla="*/ 2 h 38"/>
                <a:gd name="T46" fmla="*/ 64 w 70"/>
                <a:gd name="T47" fmla="*/ 4 h 38"/>
                <a:gd name="T48" fmla="*/ 70 w 70"/>
                <a:gd name="T49" fmla="*/ 12 h 38"/>
                <a:gd name="T50" fmla="*/ 58 w 70"/>
                <a:gd name="T51" fmla="*/ 38 h 3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0"/>
                <a:gd name="T79" fmla="*/ 0 h 38"/>
                <a:gd name="T80" fmla="*/ 70 w 70"/>
                <a:gd name="T81" fmla="*/ 38 h 3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0" h="38">
                  <a:moveTo>
                    <a:pt x="58" y="38"/>
                  </a:moveTo>
                  <a:lnTo>
                    <a:pt x="34" y="36"/>
                  </a:lnTo>
                  <a:lnTo>
                    <a:pt x="30" y="36"/>
                  </a:lnTo>
                  <a:lnTo>
                    <a:pt x="26" y="36"/>
                  </a:lnTo>
                  <a:lnTo>
                    <a:pt x="18" y="36"/>
                  </a:lnTo>
                  <a:lnTo>
                    <a:pt x="10" y="38"/>
                  </a:lnTo>
                  <a:lnTo>
                    <a:pt x="8" y="38"/>
                  </a:lnTo>
                  <a:lnTo>
                    <a:pt x="4" y="38"/>
                  </a:lnTo>
                  <a:lnTo>
                    <a:pt x="2" y="38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4" y="16"/>
                  </a:lnTo>
                  <a:lnTo>
                    <a:pt x="8" y="14"/>
                  </a:lnTo>
                  <a:lnTo>
                    <a:pt x="10" y="10"/>
                  </a:lnTo>
                  <a:lnTo>
                    <a:pt x="16" y="6"/>
                  </a:lnTo>
                  <a:lnTo>
                    <a:pt x="20" y="4"/>
                  </a:lnTo>
                  <a:lnTo>
                    <a:pt x="26" y="2"/>
                  </a:lnTo>
                  <a:lnTo>
                    <a:pt x="32" y="0"/>
                  </a:lnTo>
                  <a:lnTo>
                    <a:pt x="50" y="2"/>
                  </a:lnTo>
                  <a:lnTo>
                    <a:pt x="64" y="4"/>
                  </a:lnTo>
                  <a:lnTo>
                    <a:pt x="70" y="12"/>
                  </a:lnTo>
                  <a:lnTo>
                    <a:pt x="58" y="38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81" name="Freeform 20"/>
            <p:cNvSpPr>
              <a:spLocks/>
            </p:cNvSpPr>
            <p:nvPr/>
          </p:nvSpPr>
          <p:spPr bwMode="gray">
            <a:xfrm>
              <a:off x="1855" y="2712"/>
              <a:ext cx="98" cy="52"/>
            </a:xfrm>
            <a:custGeom>
              <a:avLst/>
              <a:gdLst>
                <a:gd name="T0" fmla="*/ 8 w 98"/>
                <a:gd name="T1" fmla="*/ 0 h 52"/>
                <a:gd name="T2" fmla="*/ 8 w 98"/>
                <a:gd name="T3" fmla="*/ 0 h 52"/>
                <a:gd name="T4" fmla="*/ 6 w 98"/>
                <a:gd name="T5" fmla="*/ 2 h 52"/>
                <a:gd name="T6" fmla="*/ 4 w 98"/>
                <a:gd name="T7" fmla="*/ 4 h 52"/>
                <a:gd name="T8" fmla="*/ 2 w 98"/>
                <a:gd name="T9" fmla="*/ 6 h 52"/>
                <a:gd name="T10" fmla="*/ 0 w 98"/>
                <a:gd name="T11" fmla="*/ 10 h 52"/>
                <a:gd name="T12" fmla="*/ 0 w 98"/>
                <a:gd name="T13" fmla="*/ 12 h 52"/>
                <a:gd name="T14" fmla="*/ 2 w 98"/>
                <a:gd name="T15" fmla="*/ 16 h 52"/>
                <a:gd name="T16" fmla="*/ 8 w 98"/>
                <a:gd name="T17" fmla="*/ 20 h 52"/>
                <a:gd name="T18" fmla="*/ 8 w 98"/>
                <a:gd name="T19" fmla="*/ 20 h 52"/>
                <a:gd name="T20" fmla="*/ 8 w 98"/>
                <a:gd name="T21" fmla="*/ 22 h 52"/>
                <a:gd name="T22" fmla="*/ 10 w 98"/>
                <a:gd name="T23" fmla="*/ 22 h 52"/>
                <a:gd name="T24" fmla="*/ 10 w 98"/>
                <a:gd name="T25" fmla="*/ 24 h 52"/>
                <a:gd name="T26" fmla="*/ 14 w 98"/>
                <a:gd name="T27" fmla="*/ 28 h 52"/>
                <a:gd name="T28" fmla="*/ 18 w 98"/>
                <a:gd name="T29" fmla="*/ 32 h 52"/>
                <a:gd name="T30" fmla="*/ 26 w 98"/>
                <a:gd name="T31" fmla="*/ 36 h 52"/>
                <a:gd name="T32" fmla="*/ 42 w 98"/>
                <a:gd name="T33" fmla="*/ 42 h 52"/>
                <a:gd name="T34" fmla="*/ 64 w 98"/>
                <a:gd name="T35" fmla="*/ 48 h 52"/>
                <a:gd name="T36" fmla="*/ 96 w 98"/>
                <a:gd name="T37" fmla="*/ 52 h 52"/>
                <a:gd name="T38" fmla="*/ 98 w 98"/>
                <a:gd name="T39" fmla="*/ 34 h 52"/>
                <a:gd name="T40" fmla="*/ 82 w 98"/>
                <a:gd name="T41" fmla="*/ 32 h 52"/>
                <a:gd name="T42" fmla="*/ 36 w 98"/>
                <a:gd name="T43" fmla="*/ 22 h 52"/>
                <a:gd name="T44" fmla="*/ 24 w 98"/>
                <a:gd name="T45" fmla="*/ 12 h 52"/>
                <a:gd name="T46" fmla="*/ 8 w 98"/>
                <a:gd name="T47" fmla="*/ 0 h 5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98"/>
                <a:gd name="T73" fmla="*/ 0 h 52"/>
                <a:gd name="T74" fmla="*/ 98 w 98"/>
                <a:gd name="T75" fmla="*/ 52 h 5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98" h="52">
                  <a:moveTo>
                    <a:pt x="8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8" y="20"/>
                  </a:lnTo>
                  <a:lnTo>
                    <a:pt x="8" y="22"/>
                  </a:lnTo>
                  <a:lnTo>
                    <a:pt x="10" y="22"/>
                  </a:lnTo>
                  <a:lnTo>
                    <a:pt x="10" y="24"/>
                  </a:lnTo>
                  <a:lnTo>
                    <a:pt x="14" y="28"/>
                  </a:lnTo>
                  <a:lnTo>
                    <a:pt x="18" y="32"/>
                  </a:lnTo>
                  <a:lnTo>
                    <a:pt x="26" y="36"/>
                  </a:lnTo>
                  <a:lnTo>
                    <a:pt x="42" y="42"/>
                  </a:lnTo>
                  <a:lnTo>
                    <a:pt x="64" y="48"/>
                  </a:lnTo>
                  <a:lnTo>
                    <a:pt x="96" y="52"/>
                  </a:lnTo>
                  <a:lnTo>
                    <a:pt x="98" y="34"/>
                  </a:lnTo>
                  <a:lnTo>
                    <a:pt x="82" y="32"/>
                  </a:lnTo>
                  <a:lnTo>
                    <a:pt x="36" y="22"/>
                  </a:lnTo>
                  <a:lnTo>
                    <a:pt x="24" y="12"/>
                  </a:lnTo>
                  <a:lnTo>
                    <a:pt x="8" y="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82" name="Freeform 21"/>
            <p:cNvSpPr>
              <a:spLocks/>
            </p:cNvSpPr>
            <p:nvPr/>
          </p:nvSpPr>
          <p:spPr bwMode="gray">
            <a:xfrm>
              <a:off x="1697" y="2634"/>
              <a:ext cx="378" cy="372"/>
            </a:xfrm>
            <a:custGeom>
              <a:avLst/>
              <a:gdLst>
                <a:gd name="T0" fmla="*/ 262 w 378"/>
                <a:gd name="T1" fmla="*/ 126 h 372"/>
                <a:gd name="T2" fmla="*/ 264 w 378"/>
                <a:gd name="T3" fmla="*/ 110 h 372"/>
                <a:gd name="T4" fmla="*/ 256 w 378"/>
                <a:gd name="T5" fmla="*/ 114 h 372"/>
                <a:gd name="T6" fmla="*/ 254 w 378"/>
                <a:gd name="T7" fmla="*/ 130 h 372"/>
                <a:gd name="T8" fmla="*/ 192 w 378"/>
                <a:gd name="T9" fmla="*/ 116 h 372"/>
                <a:gd name="T10" fmla="*/ 168 w 378"/>
                <a:gd name="T11" fmla="*/ 98 h 372"/>
                <a:gd name="T12" fmla="*/ 162 w 378"/>
                <a:gd name="T13" fmla="*/ 82 h 372"/>
                <a:gd name="T14" fmla="*/ 160 w 378"/>
                <a:gd name="T15" fmla="*/ 58 h 372"/>
                <a:gd name="T16" fmla="*/ 174 w 378"/>
                <a:gd name="T17" fmla="*/ 40 h 372"/>
                <a:gd name="T18" fmla="*/ 170 w 378"/>
                <a:gd name="T19" fmla="*/ 6 h 372"/>
                <a:gd name="T20" fmla="*/ 152 w 378"/>
                <a:gd name="T21" fmla="*/ 0 h 372"/>
                <a:gd name="T22" fmla="*/ 140 w 378"/>
                <a:gd name="T23" fmla="*/ 8 h 372"/>
                <a:gd name="T24" fmla="*/ 110 w 378"/>
                <a:gd name="T25" fmla="*/ 18 h 372"/>
                <a:gd name="T26" fmla="*/ 112 w 378"/>
                <a:gd name="T27" fmla="*/ 28 h 372"/>
                <a:gd name="T28" fmla="*/ 124 w 378"/>
                <a:gd name="T29" fmla="*/ 34 h 372"/>
                <a:gd name="T30" fmla="*/ 108 w 378"/>
                <a:gd name="T31" fmla="*/ 36 h 372"/>
                <a:gd name="T32" fmla="*/ 96 w 378"/>
                <a:gd name="T33" fmla="*/ 48 h 372"/>
                <a:gd name="T34" fmla="*/ 88 w 378"/>
                <a:gd name="T35" fmla="*/ 60 h 372"/>
                <a:gd name="T36" fmla="*/ 58 w 378"/>
                <a:gd name="T37" fmla="*/ 84 h 372"/>
                <a:gd name="T38" fmla="*/ 48 w 378"/>
                <a:gd name="T39" fmla="*/ 126 h 372"/>
                <a:gd name="T40" fmla="*/ 18 w 378"/>
                <a:gd name="T41" fmla="*/ 148 h 372"/>
                <a:gd name="T42" fmla="*/ 12 w 378"/>
                <a:gd name="T43" fmla="*/ 170 h 372"/>
                <a:gd name="T44" fmla="*/ 32 w 378"/>
                <a:gd name="T45" fmla="*/ 166 h 372"/>
                <a:gd name="T46" fmla="*/ 32 w 378"/>
                <a:gd name="T47" fmla="*/ 176 h 372"/>
                <a:gd name="T48" fmla="*/ 16 w 378"/>
                <a:gd name="T49" fmla="*/ 192 h 372"/>
                <a:gd name="T50" fmla="*/ 38 w 378"/>
                <a:gd name="T51" fmla="*/ 214 h 372"/>
                <a:gd name="T52" fmla="*/ 50 w 378"/>
                <a:gd name="T53" fmla="*/ 206 h 372"/>
                <a:gd name="T54" fmla="*/ 58 w 378"/>
                <a:gd name="T55" fmla="*/ 194 h 372"/>
                <a:gd name="T56" fmla="*/ 56 w 378"/>
                <a:gd name="T57" fmla="*/ 210 h 372"/>
                <a:gd name="T58" fmla="*/ 76 w 378"/>
                <a:gd name="T59" fmla="*/ 308 h 372"/>
                <a:gd name="T60" fmla="*/ 102 w 378"/>
                <a:gd name="T61" fmla="*/ 352 h 372"/>
                <a:gd name="T62" fmla="*/ 114 w 378"/>
                <a:gd name="T63" fmla="*/ 370 h 372"/>
                <a:gd name="T64" fmla="*/ 132 w 378"/>
                <a:gd name="T65" fmla="*/ 370 h 372"/>
                <a:gd name="T66" fmla="*/ 134 w 378"/>
                <a:gd name="T67" fmla="*/ 362 h 372"/>
                <a:gd name="T68" fmla="*/ 146 w 378"/>
                <a:gd name="T69" fmla="*/ 348 h 372"/>
                <a:gd name="T70" fmla="*/ 160 w 378"/>
                <a:gd name="T71" fmla="*/ 318 h 372"/>
                <a:gd name="T72" fmla="*/ 162 w 378"/>
                <a:gd name="T73" fmla="*/ 280 h 372"/>
                <a:gd name="T74" fmla="*/ 182 w 378"/>
                <a:gd name="T75" fmla="*/ 268 h 372"/>
                <a:gd name="T76" fmla="*/ 224 w 378"/>
                <a:gd name="T77" fmla="*/ 232 h 372"/>
                <a:gd name="T78" fmla="*/ 248 w 378"/>
                <a:gd name="T79" fmla="*/ 202 h 372"/>
                <a:gd name="T80" fmla="*/ 262 w 378"/>
                <a:gd name="T81" fmla="*/ 194 h 372"/>
                <a:gd name="T82" fmla="*/ 266 w 378"/>
                <a:gd name="T83" fmla="*/ 176 h 372"/>
                <a:gd name="T84" fmla="*/ 266 w 378"/>
                <a:gd name="T85" fmla="*/ 160 h 372"/>
                <a:gd name="T86" fmla="*/ 282 w 378"/>
                <a:gd name="T87" fmla="*/ 150 h 372"/>
                <a:gd name="T88" fmla="*/ 294 w 378"/>
                <a:gd name="T89" fmla="*/ 156 h 372"/>
                <a:gd name="T90" fmla="*/ 304 w 378"/>
                <a:gd name="T91" fmla="*/ 170 h 372"/>
                <a:gd name="T92" fmla="*/ 312 w 378"/>
                <a:gd name="T93" fmla="*/ 164 h 372"/>
                <a:gd name="T94" fmla="*/ 318 w 378"/>
                <a:gd name="T95" fmla="*/ 182 h 372"/>
                <a:gd name="T96" fmla="*/ 324 w 378"/>
                <a:gd name="T97" fmla="*/ 184 h 372"/>
                <a:gd name="T98" fmla="*/ 322 w 378"/>
                <a:gd name="T99" fmla="*/ 168 h 372"/>
                <a:gd name="T100" fmla="*/ 336 w 378"/>
                <a:gd name="T101" fmla="*/ 168 h 372"/>
                <a:gd name="T102" fmla="*/ 346 w 378"/>
                <a:gd name="T103" fmla="*/ 152 h 372"/>
                <a:gd name="T104" fmla="*/ 370 w 378"/>
                <a:gd name="T105" fmla="*/ 130 h 372"/>
                <a:gd name="T106" fmla="*/ 378 w 378"/>
                <a:gd name="T107" fmla="*/ 114 h 372"/>
                <a:gd name="T108" fmla="*/ 344 w 378"/>
                <a:gd name="T109" fmla="*/ 114 h 372"/>
                <a:gd name="T110" fmla="*/ 322 w 378"/>
                <a:gd name="T111" fmla="*/ 130 h 372"/>
                <a:gd name="T112" fmla="*/ 306 w 378"/>
                <a:gd name="T113" fmla="*/ 136 h 372"/>
                <a:gd name="T114" fmla="*/ 282 w 378"/>
                <a:gd name="T115" fmla="*/ 136 h 37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78"/>
                <a:gd name="T175" fmla="*/ 0 h 372"/>
                <a:gd name="T176" fmla="*/ 378 w 378"/>
                <a:gd name="T177" fmla="*/ 372 h 37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78" h="372">
                  <a:moveTo>
                    <a:pt x="264" y="138"/>
                  </a:moveTo>
                  <a:lnTo>
                    <a:pt x="262" y="136"/>
                  </a:lnTo>
                  <a:lnTo>
                    <a:pt x="260" y="134"/>
                  </a:lnTo>
                  <a:lnTo>
                    <a:pt x="260" y="130"/>
                  </a:lnTo>
                  <a:lnTo>
                    <a:pt x="262" y="128"/>
                  </a:lnTo>
                  <a:lnTo>
                    <a:pt x="262" y="126"/>
                  </a:lnTo>
                  <a:lnTo>
                    <a:pt x="262" y="122"/>
                  </a:lnTo>
                  <a:lnTo>
                    <a:pt x="264" y="118"/>
                  </a:lnTo>
                  <a:lnTo>
                    <a:pt x="264" y="114"/>
                  </a:lnTo>
                  <a:lnTo>
                    <a:pt x="264" y="110"/>
                  </a:lnTo>
                  <a:lnTo>
                    <a:pt x="262" y="110"/>
                  </a:lnTo>
                  <a:lnTo>
                    <a:pt x="260" y="110"/>
                  </a:lnTo>
                  <a:lnTo>
                    <a:pt x="258" y="110"/>
                  </a:lnTo>
                  <a:lnTo>
                    <a:pt x="258" y="112"/>
                  </a:lnTo>
                  <a:lnTo>
                    <a:pt x="256" y="112"/>
                  </a:lnTo>
                  <a:lnTo>
                    <a:pt x="256" y="114"/>
                  </a:lnTo>
                  <a:lnTo>
                    <a:pt x="256" y="116"/>
                  </a:lnTo>
                  <a:lnTo>
                    <a:pt x="256" y="120"/>
                  </a:lnTo>
                  <a:lnTo>
                    <a:pt x="254" y="122"/>
                  </a:lnTo>
                  <a:lnTo>
                    <a:pt x="254" y="126"/>
                  </a:lnTo>
                  <a:lnTo>
                    <a:pt x="254" y="128"/>
                  </a:lnTo>
                  <a:lnTo>
                    <a:pt x="254" y="130"/>
                  </a:lnTo>
                  <a:lnTo>
                    <a:pt x="226" y="126"/>
                  </a:lnTo>
                  <a:lnTo>
                    <a:pt x="218" y="122"/>
                  </a:lnTo>
                  <a:lnTo>
                    <a:pt x="206" y="120"/>
                  </a:lnTo>
                  <a:lnTo>
                    <a:pt x="196" y="118"/>
                  </a:lnTo>
                  <a:lnTo>
                    <a:pt x="192" y="116"/>
                  </a:lnTo>
                  <a:lnTo>
                    <a:pt x="186" y="114"/>
                  </a:lnTo>
                  <a:lnTo>
                    <a:pt x="180" y="112"/>
                  </a:lnTo>
                  <a:lnTo>
                    <a:pt x="176" y="108"/>
                  </a:lnTo>
                  <a:lnTo>
                    <a:pt x="172" y="104"/>
                  </a:lnTo>
                  <a:lnTo>
                    <a:pt x="168" y="102"/>
                  </a:lnTo>
                  <a:lnTo>
                    <a:pt x="168" y="98"/>
                  </a:lnTo>
                  <a:lnTo>
                    <a:pt x="166" y="98"/>
                  </a:lnTo>
                  <a:lnTo>
                    <a:pt x="162" y="94"/>
                  </a:lnTo>
                  <a:lnTo>
                    <a:pt x="160" y="90"/>
                  </a:lnTo>
                  <a:lnTo>
                    <a:pt x="158" y="88"/>
                  </a:lnTo>
                  <a:lnTo>
                    <a:pt x="160" y="84"/>
                  </a:lnTo>
                  <a:lnTo>
                    <a:pt x="162" y="82"/>
                  </a:lnTo>
                  <a:lnTo>
                    <a:pt x="164" y="80"/>
                  </a:lnTo>
                  <a:lnTo>
                    <a:pt x="166" y="78"/>
                  </a:lnTo>
                  <a:lnTo>
                    <a:pt x="162" y="72"/>
                  </a:lnTo>
                  <a:lnTo>
                    <a:pt x="160" y="64"/>
                  </a:lnTo>
                  <a:lnTo>
                    <a:pt x="160" y="58"/>
                  </a:lnTo>
                  <a:lnTo>
                    <a:pt x="162" y="52"/>
                  </a:lnTo>
                  <a:lnTo>
                    <a:pt x="164" y="48"/>
                  </a:lnTo>
                  <a:lnTo>
                    <a:pt x="166" y="44"/>
                  </a:lnTo>
                  <a:lnTo>
                    <a:pt x="170" y="42"/>
                  </a:lnTo>
                  <a:lnTo>
                    <a:pt x="172" y="40"/>
                  </a:lnTo>
                  <a:lnTo>
                    <a:pt x="174" y="40"/>
                  </a:lnTo>
                  <a:lnTo>
                    <a:pt x="168" y="28"/>
                  </a:lnTo>
                  <a:lnTo>
                    <a:pt x="174" y="22"/>
                  </a:lnTo>
                  <a:lnTo>
                    <a:pt x="172" y="20"/>
                  </a:lnTo>
                  <a:lnTo>
                    <a:pt x="170" y="14"/>
                  </a:lnTo>
                  <a:lnTo>
                    <a:pt x="170" y="10"/>
                  </a:lnTo>
                  <a:lnTo>
                    <a:pt x="170" y="6"/>
                  </a:lnTo>
                  <a:lnTo>
                    <a:pt x="168" y="6"/>
                  </a:lnTo>
                  <a:lnTo>
                    <a:pt x="168" y="2"/>
                  </a:lnTo>
                  <a:lnTo>
                    <a:pt x="164" y="0"/>
                  </a:lnTo>
                  <a:lnTo>
                    <a:pt x="160" y="0"/>
                  </a:lnTo>
                  <a:lnTo>
                    <a:pt x="156" y="0"/>
                  </a:lnTo>
                  <a:lnTo>
                    <a:pt x="152" y="0"/>
                  </a:lnTo>
                  <a:lnTo>
                    <a:pt x="150" y="0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0" y="6"/>
                  </a:lnTo>
                  <a:lnTo>
                    <a:pt x="140" y="8"/>
                  </a:lnTo>
                  <a:lnTo>
                    <a:pt x="138" y="12"/>
                  </a:lnTo>
                  <a:lnTo>
                    <a:pt x="126" y="14"/>
                  </a:lnTo>
                  <a:lnTo>
                    <a:pt x="120" y="14"/>
                  </a:lnTo>
                  <a:lnTo>
                    <a:pt x="114" y="16"/>
                  </a:lnTo>
                  <a:lnTo>
                    <a:pt x="110" y="18"/>
                  </a:lnTo>
                  <a:lnTo>
                    <a:pt x="108" y="20"/>
                  </a:lnTo>
                  <a:lnTo>
                    <a:pt x="106" y="22"/>
                  </a:lnTo>
                  <a:lnTo>
                    <a:pt x="106" y="24"/>
                  </a:lnTo>
                  <a:lnTo>
                    <a:pt x="106" y="26"/>
                  </a:lnTo>
                  <a:lnTo>
                    <a:pt x="108" y="26"/>
                  </a:lnTo>
                  <a:lnTo>
                    <a:pt x="112" y="28"/>
                  </a:lnTo>
                  <a:lnTo>
                    <a:pt x="114" y="28"/>
                  </a:lnTo>
                  <a:lnTo>
                    <a:pt x="116" y="28"/>
                  </a:lnTo>
                  <a:lnTo>
                    <a:pt x="118" y="28"/>
                  </a:lnTo>
                  <a:lnTo>
                    <a:pt x="120" y="30"/>
                  </a:lnTo>
                  <a:lnTo>
                    <a:pt x="124" y="32"/>
                  </a:lnTo>
                  <a:lnTo>
                    <a:pt x="124" y="34"/>
                  </a:lnTo>
                  <a:lnTo>
                    <a:pt x="124" y="36"/>
                  </a:lnTo>
                  <a:lnTo>
                    <a:pt x="124" y="38"/>
                  </a:lnTo>
                  <a:lnTo>
                    <a:pt x="122" y="36"/>
                  </a:lnTo>
                  <a:lnTo>
                    <a:pt x="118" y="36"/>
                  </a:lnTo>
                  <a:lnTo>
                    <a:pt x="114" y="36"/>
                  </a:lnTo>
                  <a:lnTo>
                    <a:pt x="108" y="36"/>
                  </a:lnTo>
                  <a:lnTo>
                    <a:pt x="106" y="38"/>
                  </a:lnTo>
                  <a:lnTo>
                    <a:pt x="102" y="38"/>
                  </a:lnTo>
                  <a:lnTo>
                    <a:pt x="98" y="40"/>
                  </a:lnTo>
                  <a:lnTo>
                    <a:pt x="96" y="44"/>
                  </a:lnTo>
                  <a:lnTo>
                    <a:pt x="96" y="48"/>
                  </a:lnTo>
                  <a:lnTo>
                    <a:pt x="96" y="50"/>
                  </a:lnTo>
                  <a:lnTo>
                    <a:pt x="96" y="52"/>
                  </a:lnTo>
                  <a:lnTo>
                    <a:pt x="96" y="54"/>
                  </a:lnTo>
                  <a:lnTo>
                    <a:pt x="90" y="54"/>
                  </a:lnTo>
                  <a:lnTo>
                    <a:pt x="90" y="58"/>
                  </a:lnTo>
                  <a:lnTo>
                    <a:pt x="88" y="60"/>
                  </a:lnTo>
                  <a:lnTo>
                    <a:pt x="84" y="64"/>
                  </a:lnTo>
                  <a:lnTo>
                    <a:pt x="82" y="68"/>
                  </a:lnTo>
                  <a:lnTo>
                    <a:pt x="78" y="70"/>
                  </a:lnTo>
                  <a:lnTo>
                    <a:pt x="76" y="72"/>
                  </a:lnTo>
                  <a:lnTo>
                    <a:pt x="76" y="74"/>
                  </a:lnTo>
                  <a:lnTo>
                    <a:pt x="58" y="84"/>
                  </a:lnTo>
                  <a:lnTo>
                    <a:pt x="46" y="94"/>
                  </a:lnTo>
                  <a:lnTo>
                    <a:pt x="40" y="104"/>
                  </a:lnTo>
                  <a:lnTo>
                    <a:pt x="38" y="112"/>
                  </a:lnTo>
                  <a:lnTo>
                    <a:pt x="38" y="118"/>
                  </a:lnTo>
                  <a:lnTo>
                    <a:pt x="40" y="122"/>
                  </a:lnTo>
                  <a:lnTo>
                    <a:pt x="48" y="126"/>
                  </a:lnTo>
                  <a:lnTo>
                    <a:pt x="44" y="146"/>
                  </a:lnTo>
                  <a:lnTo>
                    <a:pt x="38" y="146"/>
                  </a:lnTo>
                  <a:lnTo>
                    <a:pt x="24" y="146"/>
                  </a:lnTo>
                  <a:lnTo>
                    <a:pt x="22" y="146"/>
                  </a:lnTo>
                  <a:lnTo>
                    <a:pt x="20" y="146"/>
                  </a:lnTo>
                  <a:lnTo>
                    <a:pt x="18" y="148"/>
                  </a:lnTo>
                  <a:lnTo>
                    <a:pt x="16" y="148"/>
                  </a:lnTo>
                  <a:lnTo>
                    <a:pt x="0" y="166"/>
                  </a:lnTo>
                  <a:lnTo>
                    <a:pt x="2" y="168"/>
                  </a:lnTo>
                  <a:lnTo>
                    <a:pt x="6" y="170"/>
                  </a:lnTo>
                  <a:lnTo>
                    <a:pt x="12" y="170"/>
                  </a:lnTo>
                  <a:lnTo>
                    <a:pt x="18" y="170"/>
                  </a:lnTo>
                  <a:lnTo>
                    <a:pt x="24" y="168"/>
                  </a:lnTo>
                  <a:lnTo>
                    <a:pt x="26" y="168"/>
                  </a:lnTo>
                  <a:lnTo>
                    <a:pt x="28" y="166"/>
                  </a:lnTo>
                  <a:lnTo>
                    <a:pt x="30" y="166"/>
                  </a:lnTo>
                  <a:lnTo>
                    <a:pt x="32" y="166"/>
                  </a:lnTo>
                  <a:lnTo>
                    <a:pt x="36" y="166"/>
                  </a:lnTo>
                  <a:lnTo>
                    <a:pt x="36" y="168"/>
                  </a:lnTo>
                  <a:lnTo>
                    <a:pt x="34" y="170"/>
                  </a:lnTo>
                  <a:lnTo>
                    <a:pt x="32" y="176"/>
                  </a:lnTo>
                  <a:lnTo>
                    <a:pt x="28" y="180"/>
                  </a:lnTo>
                  <a:lnTo>
                    <a:pt x="24" y="184"/>
                  </a:lnTo>
                  <a:lnTo>
                    <a:pt x="20" y="188"/>
                  </a:lnTo>
                  <a:lnTo>
                    <a:pt x="16" y="190"/>
                  </a:lnTo>
                  <a:lnTo>
                    <a:pt x="16" y="192"/>
                  </a:lnTo>
                  <a:lnTo>
                    <a:pt x="16" y="194"/>
                  </a:lnTo>
                  <a:lnTo>
                    <a:pt x="18" y="198"/>
                  </a:lnTo>
                  <a:lnTo>
                    <a:pt x="20" y="202"/>
                  </a:lnTo>
                  <a:lnTo>
                    <a:pt x="24" y="206"/>
                  </a:lnTo>
                  <a:lnTo>
                    <a:pt x="30" y="210"/>
                  </a:lnTo>
                  <a:lnTo>
                    <a:pt x="38" y="214"/>
                  </a:lnTo>
                  <a:lnTo>
                    <a:pt x="40" y="214"/>
                  </a:lnTo>
                  <a:lnTo>
                    <a:pt x="42" y="214"/>
                  </a:lnTo>
                  <a:lnTo>
                    <a:pt x="44" y="214"/>
                  </a:lnTo>
                  <a:lnTo>
                    <a:pt x="46" y="210"/>
                  </a:lnTo>
                  <a:lnTo>
                    <a:pt x="50" y="206"/>
                  </a:lnTo>
                  <a:lnTo>
                    <a:pt x="50" y="204"/>
                  </a:lnTo>
                  <a:lnTo>
                    <a:pt x="50" y="200"/>
                  </a:lnTo>
                  <a:lnTo>
                    <a:pt x="52" y="196"/>
                  </a:lnTo>
                  <a:lnTo>
                    <a:pt x="54" y="194"/>
                  </a:lnTo>
                  <a:lnTo>
                    <a:pt x="58" y="192"/>
                  </a:lnTo>
                  <a:lnTo>
                    <a:pt x="58" y="194"/>
                  </a:lnTo>
                  <a:lnTo>
                    <a:pt x="56" y="196"/>
                  </a:lnTo>
                  <a:lnTo>
                    <a:pt x="56" y="200"/>
                  </a:lnTo>
                  <a:lnTo>
                    <a:pt x="56" y="204"/>
                  </a:lnTo>
                  <a:lnTo>
                    <a:pt x="58" y="206"/>
                  </a:lnTo>
                  <a:lnTo>
                    <a:pt x="58" y="208"/>
                  </a:lnTo>
                  <a:lnTo>
                    <a:pt x="56" y="210"/>
                  </a:lnTo>
                  <a:lnTo>
                    <a:pt x="56" y="212"/>
                  </a:lnTo>
                  <a:lnTo>
                    <a:pt x="56" y="216"/>
                  </a:lnTo>
                  <a:lnTo>
                    <a:pt x="56" y="220"/>
                  </a:lnTo>
                  <a:lnTo>
                    <a:pt x="56" y="228"/>
                  </a:lnTo>
                  <a:lnTo>
                    <a:pt x="60" y="258"/>
                  </a:lnTo>
                  <a:lnTo>
                    <a:pt x="76" y="308"/>
                  </a:lnTo>
                  <a:lnTo>
                    <a:pt x="92" y="336"/>
                  </a:lnTo>
                  <a:lnTo>
                    <a:pt x="94" y="336"/>
                  </a:lnTo>
                  <a:lnTo>
                    <a:pt x="96" y="340"/>
                  </a:lnTo>
                  <a:lnTo>
                    <a:pt x="98" y="344"/>
                  </a:lnTo>
                  <a:lnTo>
                    <a:pt x="102" y="352"/>
                  </a:lnTo>
                  <a:lnTo>
                    <a:pt x="104" y="354"/>
                  </a:lnTo>
                  <a:lnTo>
                    <a:pt x="108" y="358"/>
                  </a:lnTo>
                  <a:lnTo>
                    <a:pt x="110" y="362"/>
                  </a:lnTo>
                  <a:lnTo>
                    <a:pt x="112" y="366"/>
                  </a:lnTo>
                  <a:lnTo>
                    <a:pt x="114" y="370"/>
                  </a:lnTo>
                  <a:lnTo>
                    <a:pt x="116" y="372"/>
                  </a:lnTo>
                  <a:lnTo>
                    <a:pt x="120" y="372"/>
                  </a:lnTo>
                  <a:lnTo>
                    <a:pt x="126" y="372"/>
                  </a:lnTo>
                  <a:lnTo>
                    <a:pt x="130" y="372"/>
                  </a:lnTo>
                  <a:lnTo>
                    <a:pt x="132" y="372"/>
                  </a:lnTo>
                  <a:lnTo>
                    <a:pt x="132" y="370"/>
                  </a:lnTo>
                  <a:lnTo>
                    <a:pt x="132" y="368"/>
                  </a:lnTo>
                  <a:lnTo>
                    <a:pt x="134" y="364"/>
                  </a:lnTo>
                  <a:lnTo>
                    <a:pt x="134" y="362"/>
                  </a:lnTo>
                  <a:lnTo>
                    <a:pt x="138" y="358"/>
                  </a:lnTo>
                  <a:lnTo>
                    <a:pt x="140" y="356"/>
                  </a:lnTo>
                  <a:lnTo>
                    <a:pt x="144" y="354"/>
                  </a:lnTo>
                  <a:lnTo>
                    <a:pt x="146" y="352"/>
                  </a:lnTo>
                  <a:lnTo>
                    <a:pt x="146" y="348"/>
                  </a:lnTo>
                  <a:lnTo>
                    <a:pt x="150" y="346"/>
                  </a:lnTo>
                  <a:lnTo>
                    <a:pt x="152" y="344"/>
                  </a:lnTo>
                  <a:lnTo>
                    <a:pt x="154" y="342"/>
                  </a:lnTo>
                  <a:lnTo>
                    <a:pt x="156" y="338"/>
                  </a:lnTo>
                  <a:lnTo>
                    <a:pt x="158" y="330"/>
                  </a:lnTo>
                  <a:lnTo>
                    <a:pt x="160" y="318"/>
                  </a:lnTo>
                  <a:lnTo>
                    <a:pt x="158" y="308"/>
                  </a:lnTo>
                  <a:lnTo>
                    <a:pt x="156" y="302"/>
                  </a:lnTo>
                  <a:lnTo>
                    <a:pt x="156" y="296"/>
                  </a:lnTo>
                  <a:lnTo>
                    <a:pt x="156" y="290"/>
                  </a:lnTo>
                  <a:lnTo>
                    <a:pt x="158" y="284"/>
                  </a:lnTo>
                  <a:lnTo>
                    <a:pt x="162" y="280"/>
                  </a:lnTo>
                  <a:lnTo>
                    <a:pt x="166" y="278"/>
                  </a:lnTo>
                  <a:lnTo>
                    <a:pt x="168" y="276"/>
                  </a:lnTo>
                  <a:lnTo>
                    <a:pt x="170" y="276"/>
                  </a:lnTo>
                  <a:lnTo>
                    <a:pt x="174" y="274"/>
                  </a:lnTo>
                  <a:lnTo>
                    <a:pt x="178" y="270"/>
                  </a:lnTo>
                  <a:lnTo>
                    <a:pt x="182" y="268"/>
                  </a:lnTo>
                  <a:lnTo>
                    <a:pt x="184" y="266"/>
                  </a:lnTo>
                  <a:lnTo>
                    <a:pt x="190" y="260"/>
                  </a:lnTo>
                  <a:lnTo>
                    <a:pt x="198" y="252"/>
                  </a:lnTo>
                  <a:lnTo>
                    <a:pt x="208" y="244"/>
                  </a:lnTo>
                  <a:lnTo>
                    <a:pt x="218" y="236"/>
                  </a:lnTo>
                  <a:lnTo>
                    <a:pt x="224" y="232"/>
                  </a:lnTo>
                  <a:lnTo>
                    <a:pt x="226" y="230"/>
                  </a:lnTo>
                  <a:lnTo>
                    <a:pt x="232" y="228"/>
                  </a:lnTo>
                  <a:lnTo>
                    <a:pt x="236" y="222"/>
                  </a:lnTo>
                  <a:lnTo>
                    <a:pt x="242" y="216"/>
                  </a:lnTo>
                  <a:lnTo>
                    <a:pt x="246" y="210"/>
                  </a:lnTo>
                  <a:lnTo>
                    <a:pt x="248" y="202"/>
                  </a:lnTo>
                  <a:lnTo>
                    <a:pt x="250" y="200"/>
                  </a:lnTo>
                  <a:lnTo>
                    <a:pt x="250" y="198"/>
                  </a:lnTo>
                  <a:lnTo>
                    <a:pt x="254" y="196"/>
                  </a:lnTo>
                  <a:lnTo>
                    <a:pt x="258" y="194"/>
                  </a:lnTo>
                  <a:lnTo>
                    <a:pt x="262" y="194"/>
                  </a:lnTo>
                  <a:lnTo>
                    <a:pt x="270" y="196"/>
                  </a:lnTo>
                  <a:lnTo>
                    <a:pt x="270" y="182"/>
                  </a:lnTo>
                  <a:lnTo>
                    <a:pt x="270" y="180"/>
                  </a:lnTo>
                  <a:lnTo>
                    <a:pt x="268" y="176"/>
                  </a:lnTo>
                  <a:lnTo>
                    <a:pt x="266" y="176"/>
                  </a:lnTo>
                  <a:lnTo>
                    <a:pt x="266" y="174"/>
                  </a:lnTo>
                  <a:lnTo>
                    <a:pt x="264" y="172"/>
                  </a:lnTo>
                  <a:lnTo>
                    <a:pt x="264" y="168"/>
                  </a:lnTo>
                  <a:lnTo>
                    <a:pt x="264" y="164"/>
                  </a:lnTo>
                  <a:lnTo>
                    <a:pt x="266" y="162"/>
                  </a:lnTo>
                  <a:lnTo>
                    <a:pt x="266" y="160"/>
                  </a:lnTo>
                  <a:lnTo>
                    <a:pt x="266" y="158"/>
                  </a:lnTo>
                  <a:lnTo>
                    <a:pt x="268" y="154"/>
                  </a:lnTo>
                  <a:lnTo>
                    <a:pt x="268" y="152"/>
                  </a:lnTo>
                  <a:lnTo>
                    <a:pt x="270" y="150"/>
                  </a:lnTo>
                  <a:lnTo>
                    <a:pt x="274" y="150"/>
                  </a:lnTo>
                  <a:lnTo>
                    <a:pt x="282" y="150"/>
                  </a:lnTo>
                  <a:lnTo>
                    <a:pt x="288" y="150"/>
                  </a:lnTo>
                  <a:lnTo>
                    <a:pt x="290" y="150"/>
                  </a:lnTo>
                  <a:lnTo>
                    <a:pt x="292" y="152"/>
                  </a:lnTo>
                  <a:lnTo>
                    <a:pt x="294" y="156"/>
                  </a:lnTo>
                  <a:lnTo>
                    <a:pt x="294" y="164"/>
                  </a:lnTo>
                  <a:lnTo>
                    <a:pt x="298" y="178"/>
                  </a:lnTo>
                  <a:lnTo>
                    <a:pt x="300" y="176"/>
                  </a:lnTo>
                  <a:lnTo>
                    <a:pt x="302" y="174"/>
                  </a:lnTo>
                  <a:lnTo>
                    <a:pt x="304" y="170"/>
                  </a:lnTo>
                  <a:lnTo>
                    <a:pt x="304" y="168"/>
                  </a:lnTo>
                  <a:lnTo>
                    <a:pt x="306" y="164"/>
                  </a:lnTo>
                  <a:lnTo>
                    <a:pt x="308" y="162"/>
                  </a:lnTo>
                  <a:lnTo>
                    <a:pt x="310" y="162"/>
                  </a:lnTo>
                  <a:lnTo>
                    <a:pt x="312" y="164"/>
                  </a:lnTo>
                  <a:lnTo>
                    <a:pt x="312" y="168"/>
                  </a:lnTo>
                  <a:lnTo>
                    <a:pt x="314" y="176"/>
                  </a:lnTo>
                  <a:lnTo>
                    <a:pt x="316" y="184"/>
                  </a:lnTo>
                  <a:lnTo>
                    <a:pt x="316" y="182"/>
                  </a:lnTo>
                  <a:lnTo>
                    <a:pt x="318" y="182"/>
                  </a:lnTo>
                  <a:lnTo>
                    <a:pt x="320" y="182"/>
                  </a:lnTo>
                  <a:lnTo>
                    <a:pt x="320" y="184"/>
                  </a:lnTo>
                  <a:lnTo>
                    <a:pt x="322" y="184"/>
                  </a:lnTo>
                  <a:lnTo>
                    <a:pt x="324" y="184"/>
                  </a:lnTo>
                  <a:lnTo>
                    <a:pt x="324" y="182"/>
                  </a:lnTo>
                  <a:lnTo>
                    <a:pt x="324" y="178"/>
                  </a:lnTo>
                  <a:lnTo>
                    <a:pt x="322" y="174"/>
                  </a:lnTo>
                  <a:lnTo>
                    <a:pt x="322" y="170"/>
                  </a:lnTo>
                  <a:lnTo>
                    <a:pt x="322" y="168"/>
                  </a:lnTo>
                  <a:lnTo>
                    <a:pt x="324" y="168"/>
                  </a:lnTo>
                  <a:lnTo>
                    <a:pt x="328" y="170"/>
                  </a:lnTo>
                  <a:lnTo>
                    <a:pt x="330" y="172"/>
                  </a:lnTo>
                  <a:lnTo>
                    <a:pt x="332" y="172"/>
                  </a:lnTo>
                  <a:lnTo>
                    <a:pt x="334" y="170"/>
                  </a:lnTo>
                  <a:lnTo>
                    <a:pt x="336" y="168"/>
                  </a:lnTo>
                  <a:lnTo>
                    <a:pt x="338" y="166"/>
                  </a:lnTo>
                  <a:lnTo>
                    <a:pt x="340" y="164"/>
                  </a:lnTo>
                  <a:lnTo>
                    <a:pt x="342" y="164"/>
                  </a:lnTo>
                  <a:lnTo>
                    <a:pt x="344" y="160"/>
                  </a:lnTo>
                  <a:lnTo>
                    <a:pt x="344" y="156"/>
                  </a:lnTo>
                  <a:lnTo>
                    <a:pt x="346" y="152"/>
                  </a:lnTo>
                  <a:lnTo>
                    <a:pt x="348" y="146"/>
                  </a:lnTo>
                  <a:lnTo>
                    <a:pt x="350" y="142"/>
                  </a:lnTo>
                  <a:lnTo>
                    <a:pt x="354" y="140"/>
                  </a:lnTo>
                  <a:lnTo>
                    <a:pt x="358" y="138"/>
                  </a:lnTo>
                  <a:lnTo>
                    <a:pt x="368" y="134"/>
                  </a:lnTo>
                  <a:lnTo>
                    <a:pt x="370" y="130"/>
                  </a:lnTo>
                  <a:lnTo>
                    <a:pt x="370" y="128"/>
                  </a:lnTo>
                  <a:lnTo>
                    <a:pt x="372" y="126"/>
                  </a:lnTo>
                  <a:lnTo>
                    <a:pt x="374" y="124"/>
                  </a:lnTo>
                  <a:lnTo>
                    <a:pt x="374" y="120"/>
                  </a:lnTo>
                  <a:lnTo>
                    <a:pt x="376" y="116"/>
                  </a:lnTo>
                  <a:lnTo>
                    <a:pt x="378" y="114"/>
                  </a:lnTo>
                  <a:lnTo>
                    <a:pt x="378" y="110"/>
                  </a:lnTo>
                  <a:lnTo>
                    <a:pt x="378" y="108"/>
                  </a:lnTo>
                  <a:lnTo>
                    <a:pt x="376" y="108"/>
                  </a:lnTo>
                  <a:lnTo>
                    <a:pt x="366" y="110"/>
                  </a:lnTo>
                  <a:lnTo>
                    <a:pt x="354" y="112"/>
                  </a:lnTo>
                  <a:lnTo>
                    <a:pt x="344" y="114"/>
                  </a:lnTo>
                  <a:lnTo>
                    <a:pt x="330" y="112"/>
                  </a:lnTo>
                  <a:lnTo>
                    <a:pt x="328" y="116"/>
                  </a:lnTo>
                  <a:lnTo>
                    <a:pt x="326" y="120"/>
                  </a:lnTo>
                  <a:lnTo>
                    <a:pt x="324" y="124"/>
                  </a:lnTo>
                  <a:lnTo>
                    <a:pt x="322" y="130"/>
                  </a:lnTo>
                  <a:lnTo>
                    <a:pt x="320" y="134"/>
                  </a:lnTo>
                  <a:lnTo>
                    <a:pt x="318" y="136"/>
                  </a:lnTo>
                  <a:lnTo>
                    <a:pt x="316" y="138"/>
                  </a:lnTo>
                  <a:lnTo>
                    <a:pt x="314" y="138"/>
                  </a:lnTo>
                  <a:lnTo>
                    <a:pt x="310" y="138"/>
                  </a:lnTo>
                  <a:lnTo>
                    <a:pt x="306" y="136"/>
                  </a:lnTo>
                  <a:lnTo>
                    <a:pt x="302" y="136"/>
                  </a:lnTo>
                  <a:lnTo>
                    <a:pt x="298" y="136"/>
                  </a:lnTo>
                  <a:lnTo>
                    <a:pt x="294" y="138"/>
                  </a:lnTo>
                  <a:lnTo>
                    <a:pt x="290" y="136"/>
                  </a:lnTo>
                  <a:lnTo>
                    <a:pt x="284" y="136"/>
                  </a:lnTo>
                  <a:lnTo>
                    <a:pt x="282" y="136"/>
                  </a:lnTo>
                  <a:lnTo>
                    <a:pt x="280" y="136"/>
                  </a:lnTo>
                  <a:lnTo>
                    <a:pt x="264" y="138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83" name="Freeform 22"/>
            <p:cNvSpPr>
              <a:spLocks/>
            </p:cNvSpPr>
            <p:nvPr/>
          </p:nvSpPr>
          <p:spPr bwMode="gray">
            <a:xfrm>
              <a:off x="1609" y="2590"/>
              <a:ext cx="196" cy="136"/>
            </a:xfrm>
            <a:custGeom>
              <a:avLst/>
              <a:gdLst>
                <a:gd name="T0" fmla="*/ 194 w 196"/>
                <a:gd name="T1" fmla="*/ 36 h 136"/>
                <a:gd name="T2" fmla="*/ 184 w 196"/>
                <a:gd name="T3" fmla="*/ 36 h 136"/>
                <a:gd name="T4" fmla="*/ 166 w 196"/>
                <a:gd name="T5" fmla="*/ 38 h 136"/>
                <a:gd name="T6" fmla="*/ 162 w 196"/>
                <a:gd name="T7" fmla="*/ 40 h 136"/>
                <a:gd name="T8" fmla="*/ 156 w 196"/>
                <a:gd name="T9" fmla="*/ 44 h 136"/>
                <a:gd name="T10" fmla="*/ 154 w 196"/>
                <a:gd name="T11" fmla="*/ 50 h 136"/>
                <a:gd name="T12" fmla="*/ 134 w 196"/>
                <a:gd name="T13" fmla="*/ 66 h 136"/>
                <a:gd name="T14" fmla="*/ 132 w 196"/>
                <a:gd name="T15" fmla="*/ 66 h 136"/>
                <a:gd name="T16" fmla="*/ 128 w 196"/>
                <a:gd name="T17" fmla="*/ 66 h 136"/>
                <a:gd name="T18" fmla="*/ 122 w 196"/>
                <a:gd name="T19" fmla="*/ 72 h 136"/>
                <a:gd name="T20" fmla="*/ 122 w 196"/>
                <a:gd name="T21" fmla="*/ 84 h 136"/>
                <a:gd name="T22" fmla="*/ 102 w 196"/>
                <a:gd name="T23" fmla="*/ 102 h 136"/>
                <a:gd name="T24" fmla="*/ 94 w 196"/>
                <a:gd name="T25" fmla="*/ 102 h 136"/>
                <a:gd name="T26" fmla="*/ 84 w 196"/>
                <a:gd name="T27" fmla="*/ 104 h 136"/>
                <a:gd name="T28" fmla="*/ 74 w 196"/>
                <a:gd name="T29" fmla="*/ 110 h 136"/>
                <a:gd name="T30" fmla="*/ 68 w 196"/>
                <a:gd name="T31" fmla="*/ 118 h 136"/>
                <a:gd name="T32" fmla="*/ 60 w 196"/>
                <a:gd name="T33" fmla="*/ 124 h 136"/>
                <a:gd name="T34" fmla="*/ 56 w 196"/>
                <a:gd name="T35" fmla="*/ 128 h 136"/>
                <a:gd name="T36" fmla="*/ 52 w 196"/>
                <a:gd name="T37" fmla="*/ 130 h 136"/>
                <a:gd name="T38" fmla="*/ 32 w 196"/>
                <a:gd name="T39" fmla="*/ 136 h 136"/>
                <a:gd name="T40" fmla="*/ 12 w 196"/>
                <a:gd name="T41" fmla="*/ 132 h 136"/>
                <a:gd name="T42" fmla="*/ 0 w 196"/>
                <a:gd name="T43" fmla="*/ 80 h 136"/>
                <a:gd name="T44" fmla="*/ 12 w 196"/>
                <a:gd name="T45" fmla="*/ 42 h 136"/>
                <a:gd name="T46" fmla="*/ 32 w 196"/>
                <a:gd name="T47" fmla="*/ 32 h 136"/>
                <a:gd name="T48" fmla="*/ 38 w 196"/>
                <a:gd name="T49" fmla="*/ 30 h 136"/>
                <a:gd name="T50" fmla="*/ 48 w 196"/>
                <a:gd name="T51" fmla="*/ 24 h 136"/>
                <a:gd name="T52" fmla="*/ 56 w 196"/>
                <a:gd name="T53" fmla="*/ 14 h 136"/>
                <a:gd name="T54" fmla="*/ 60 w 196"/>
                <a:gd name="T55" fmla="*/ 8 h 136"/>
                <a:gd name="T56" fmla="*/ 66 w 196"/>
                <a:gd name="T57" fmla="*/ 10 h 136"/>
                <a:gd name="T58" fmla="*/ 74 w 196"/>
                <a:gd name="T59" fmla="*/ 10 h 136"/>
                <a:gd name="T60" fmla="*/ 92 w 196"/>
                <a:gd name="T61" fmla="*/ 12 h 136"/>
                <a:gd name="T62" fmla="*/ 122 w 196"/>
                <a:gd name="T63" fmla="*/ 2 h 136"/>
                <a:gd name="T64" fmla="*/ 140 w 196"/>
                <a:gd name="T65" fmla="*/ 8 h 136"/>
                <a:gd name="T66" fmla="*/ 142 w 196"/>
                <a:gd name="T67" fmla="*/ 12 h 136"/>
                <a:gd name="T68" fmla="*/ 150 w 196"/>
                <a:gd name="T69" fmla="*/ 16 h 136"/>
                <a:gd name="T70" fmla="*/ 158 w 196"/>
                <a:gd name="T71" fmla="*/ 20 h 136"/>
                <a:gd name="T72" fmla="*/ 194 w 196"/>
                <a:gd name="T73" fmla="*/ 20 h 136"/>
                <a:gd name="T74" fmla="*/ 194 w 196"/>
                <a:gd name="T75" fmla="*/ 24 h 136"/>
                <a:gd name="T76" fmla="*/ 196 w 196"/>
                <a:gd name="T77" fmla="*/ 34 h 1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96"/>
                <a:gd name="T118" fmla="*/ 0 h 136"/>
                <a:gd name="T119" fmla="*/ 196 w 196"/>
                <a:gd name="T120" fmla="*/ 136 h 1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96" h="136">
                  <a:moveTo>
                    <a:pt x="196" y="36"/>
                  </a:moveTo>
                  <a:lnTo>
                    <a:pt x="194" y="36"/>
                  </a:lnTo>
                  <a:lnTo>
                    <a:pt x="190" y="36"/>
                  </a:lnTo>
                  <a:lnTo>
                    <a:pt x="184" y="36"/>
                  </a:lnTo>
                  <a:lnTo>
                    <a:pt x="176" y="36"/>
                  </a:lnTo>
                  <a:lnTo>
                    <a:pt x="166" y="38"/>
                  </a:lnTo>
                  <a:lnTo>
                    <a:pt x="162" y="40"/>
                  </a:lnTo>
                  <a:lnTo>
                    <a:pt x="160" y="42"/>
                  </a:lnTo>
                  <a:lnTo>
                    <a:pt x="156" y="44"/>
                  </a:lnTo>
                  <a:lnTo>
                    <a:pt x="154" y="46"/>
                  </a:lnTo>
                  <a:lnTo>
                    <a:pt x="154" y="50"/>
                  </a:lnTo>
                  <a:lnTo>
                    <a:pt x="138" y="56"/>
                  </a:lnTo>
                  <a:lnTo>
                    <a:pt x="134" y="66"/>
                  </a:lnTo>
                  <a:lnTo>
                    <a:pt x="132" y="66"/>
                  </a:lnTo>
                  <a:lnTo>
                    <a:pt x="130" y="66"/>
                  </a:lnTo>
                  <a:lnTo>
                    <a:pt x="128" y="66"/>
                  </a:lnTo>
                  <a:lnTo>
                    <a:pt x="124" y="68"/>
                  </a:lnTo>
                  <a:lnTo>
                    <a:pt x="122" y="72"/>
                  </a:lnTo>
                  <a:lnTo>
                    <a:pt x="122" y="76"/>
                  </a:lnTo>
                  <a:lnTo>
                    <a:pt x="122" y="84"/>
                  </a:lnTo>
                  <a:lnTo>
                    <a:pt x="104" y="102"/>
                  </a:lnTo>
                  <a:lnTo>
                    <a:pt x="102" y="102"/>
                  </a:lnTo>
                  <a:lnTo>
                    <a:pt x="98" y="102"/>
                  </a:lnTo>
                  <a:lnTo>
                    <a:pt x="94" y="102"/>
                  </a:lnTo>
                  <a:lnTo>
                    <a:pt x="88" y="104"/>
                  </a:lnTo>
                  <a:lnTo>
                    <a:pt x="84" y="104"/>
                  </a:lnTo>
                  <a:lnTo>
                    <a:pt x="78" y="108"/>
                  </a:lnTo>
                  <a:lnTo>
                    <a:pt x="74" y="110"/>
                  </a:lnTo>
                  <a:lnTo>
                    <a:pt x="72" y="114"/>
                  </a:lnTo>
                  <a:lnTo>
                    <a:pt x="68" y="118"/>
                  </a:lnTo>
                  <a:lnTo>
                    <a:pt x="64" y="122"/>
                  </a:lnTo>
                  <a:lnTo>
                    <a:pt x="60" y="124"/>
                  </a:lnTo>
                  <a:lnTo>
                    <a:pt x="58" y="128"/>
                  </a:lnTo>
                  <a:lnTo>
                    <a:pt x="56" y="128"/>
                  </a:lnTo>
                  <a:lnTo>
                    <a:pt x="54" y="130"/>
                  </a:lnTo>
                  <a:lnTo>
                    <a:pt x="52" y="130"/>
                  </a:lnTo>
                  <a:lnTo>
                    <a:pt x="44" y="134"/>
                  </a:lnTo>
                  <a:lnTo>
                    <a:pt x="32" y="136"/>
                  </a:lnTo>
                  <a:lnTo>
                    <a:pt x="20" y="134"/>
                  </a:lnTo>
                  <a:lnTo>
                    <a:pt x="12" y="132"/>
                  </a:lnTo>
                  <a:lnTo>
                    <a:pt x="2" y="110"/>
                  </a:lnTo>
                  <a:lnTo>
                    <a:pt x="0" y="80"/>
                  </a:lnTo>
                  <a:lnTo>
                    <a:pt x="10" y="64"/>
                  </a:lnTo>
                  <a:lnTo>
                    <a:pt x="12" y="42"/>
                  </a:lnTo>
                  <a:lnTo>
                    <a:pt x="28" y="42"/>
                  </a:lnTo>
                  <a:lnTo>
                    <a:pt x="32" y="32"/>
                  </a:lnTo>
                  <a:lnTo>
                    <a:pt x="34" y="32"/>
                  </a:lnTo>
                  <a:lnTo>
                    <a:pt x="38" y="30"/>
                  </a:lnTo>
                  <a:lnTo>
                    <a:pt x="42" y="28"/>
                  </a:lnTo>
                  <a:lnTo>
                    <a:pt x="48" y="24"/>
                  </a:lnTo>
                  <a:lnTo>
                    <a:pt x="52" y="20"/>
                  </a:lnTo>
                  <a:lnTo>
                    <a:pt x="56" y="14"/>
                  </a:lnTo>
                  <a:lnTo>
                    <a:pt x="58" y="8"/>
                  </a:lnTo>
                  <a:lnTo>
                    <a:pt x="60" y="8"/>
                  </a:lnTo>
                  <a:lnTo>
                    <a:pt x="62" y="10"/>
                  </a:lnTo>
                  <a:lnTo>
                    <a:pt x="66" y="10"/>
                  </a:lnTo>
                  <a:lnTo>
                    <a:pt x="70" y="10"/>
                  </a:lnTo>
                  <a:lnTo>
                    <a:pt x="74" y="10"/>
                  </a:lnTo>
                  <a:lnTo>
                    <a:pt x="80" y="10"/>
                  </a:lnTo>
                  <a:lnTo>
                    <a:pt x="92" y="12"/>
                  </a:lnTo>
                  <a:lnTo>
                    <a:pt x="108" y="10"/>
                  </a:lnTo>
                  <a:lnTo>
                    <a:pt x="122" y="2"/>
                  </a:lnTo>
                  <a:lnTo>
                    <a:pt x="132" y="0"/>
                  </a:lnTo>
                  <a:lnTo>
                    <a:pt x="140" y="8"/>
                  </a:lnTo>
                  <a:lnTo>
                    <a:pt x="140" y="10"/>
                  </a:lnTo>
                  <a:lnTo>
                    <a:pt x="142" y="12"/>
                  </a:lnTo>
                  <a:lnTo>
                    <a:pt x="146" y="14"/>
                  </a:lnTo>
                  <a:lnTo>
                    <a:pt x="150" y="16"/>
                  </a:lnTo>
                  <a:lnTo>
                    <a:pt x="154" y="18"/>
                  </a:lnTo>
                  <a:lnTo>
                    <a:pt x="158" y="20"/>
                  </a:lnTo>
                  <a:lnTo>
                    <a:pt x="162" y="20"/>
                  </a:lnTo>
                  <a:lnTo>
                    <a:pt x="194" y="20"/>
                  </a:lnTo>
                  <a:lnTo>
                    <a:pt x="194" y="22"/>
                  </a:lnTo>
                  <a:lnTo>
                    <a:pt x="194" y="24"/>
                  </a:lnTo>
                  <a:lnTo>
                    <a:pt x="194" y="30"/>
                  </a:lnTo>
                  <a:lnTo>
                    <a:pt x="196" y="34"/>
                  </a:lnTo>
                  <a:lnTo>
                    <a:pt x="196" y="36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84" name="Freeform 23"/>
            <p:cNvSpPr>
              <a:spLocks/>
            </p:cNvSpPr>
            <p:nvPr/>
          </p:nvSpPr>
          <p:spPr bwMode="gray">
            <a:xfrm>
              <a:off x="2401" y="2464"/>
              <a:ext cx="116" cy="172"/>
            </a:xfrm>
            <a:custGeom>
              <a:avLst/>
              <a:gdLst>
                <a:gd name="T0" fmla="*/ 112 w 116"/>
                <a:gd name="T1" fmla="*/ 4 h 172"/>
                <a:gd name="T2" fmla="*/ 94 w 116"/>
                <a:gd name="T3" fmla="*/ 20 h 172"/>
                <a:gd name="T4" fmla="*/ 76 w 116"/>
                <a:gd name="T5" fmla="*/ 34 h 172"/>
                <a:gd name="T6" fmla="*/ 66 w 116"/>
                <a:gd name="T7" fmla="*/ 42 h 172"/>
                <a:gd name="T8" fmla="*/ 58 w 116"/>
                <a:gd name="T9" fmla="*/ 48 h 172"/>
                <a:gd name="T10" fmla="*/ 54 w 116"/>
                <a:gd name="T11" fmla="*/ 50 h 172"/>
                <a:gd name="T12" fmla="*/ 18 w 116"/>
                <a:gd name="T13" fmla="*/ 46 h 172"/>
                <a:gd name="T14" fmla="*/ 16 w 116"/>
                <a:gd name="T15" fmla="*/ 52 h 172"/>
                <a:gd name="T16" fmla="*/ 18 w 116"/>
                <a:gd name="T17" fmla="*/ 60 h 172"/>
                <a:gd name="T18" fmla="*/ 18 w 116"/>
                <a:gd name="T19" fmla="*/ 64 h 172"/>
                <a:gd name="T20" fmla="*/ 18 w 116"/>
                <a:gd name="T21" fmla="*/ 70 h 172"/>
                <a:gd name="T22" fmla="*/ 10 w 116"/>
                <a:gd name="T23" fmla="*/ 72 h 172"/>
                <a:gd name="T24" fmla="*/ 4 w 116"/>
                <a:gd name="T25" fmla="*/ 70 h 172"/>
                <a:gd name="T26" fmla="*/ 0 w 116"/>
                <a:gd name="T27" fmla="*/ 70 h 172"/>
                <a:gd name="T28" fmla="*/ 12 w 116"/>
                <a:gd name="T29" fmla="*/ 90 h 172"/>
                <a:gd name="T30" fmla="*/ 16 w 116"/>
                <a:gd name="T31" fmla="*/ 112 h 172"/>
                <a:gd name="T32" fmla="*/ 20 w 116"/>
                <a:gd name="T33" fmla="*/ 114 h 172"/>
                <a:gd name="T34" fmla="*/ 26 w 116"/>
                <a:gd name="T35" fmla="*/ 120 h 172"/>
                <a:gd name="T36" fmla="*/ 34 w 116"/>
                <a:gd name="T37" fmla="*/ 124 h 172"/>
                <a:gd name="T38" fmla="*/ 40 w 116"/>
                <a:gd name="T39" fmla="*/ 128 h 172"/>
                <a:gd name="T40" fmla="*/ 42 w 116"/>
                <a:gd name="T41" fmla="*/ 132 h 172"/>
                <a:gd name="T42" fmla="*/ 42 w 116"/>
                <a:gd name="T43" fmla="*/ 134 h 172"/>
                <a:gd name="T44" fmla="*/ 42 w 116"/>
                <a:gd name="T45" fmla="*/ 140 h 172"/>
                <a:gd name="T46" fmla="*/ 40 w 116"/>
                <a:gd name="T47" fmla="*/ 156 h 172"/>
                <a:gd name="T48" fmla="*/ 42 w 116"/>
                <a:gd name="T49" fmla="*/ 164 h 172"/>
                <a:gd name="T50" fmla="*/ 48 w 116"/>
                <a:gd name="T51" fmla="*/ 170 h 172"/>
                <a:gd name="T52" fmla="*/ 56 w 116"/>
                <a:gd name="T53" fmla="*/ 172 h 172"/>
                <a:gd name="T54" fmla="*/ 64 w 116"/>
                <a:gd name="T55" fmla="*/ 172 h 172"/>
                <a:gd name="T56" fmla="*/ 72 w 116"/>
                <a:gd name="T57" fmla="*/ 166 h 172"/>
                <a:gd name="T58" fmla="*/ 76 w 116"/>
                <a:gd name="T59" fmla="*/ 160 h 172"/>
                <a:gd name="T60" fmla="*/ 78 w 116"/>
                <a:gd name="T61" fmla="*/ 136 h 172"/>
                <a:gd name="T62" fmla="*/ 76 w 116"/>
                <a:gd name="T63" fmla="*/ 120 h 172"/>
                <a:gd name="T64" fmla="*/ 70 w 116"/>
                <a:gd name="T65" fmla="*/ 112 h 172"/>
                <a:gd name="T66" fmla="*/ 66 w 116"/>
                <a:gd name="T67" fmla="*/ 108 h 172"/>
                <a:gd name="T68" fmla="*/ 62 w 116"/>
                <a:gd name="T69" fmla="*/ 106 h 172"/>
                <a:gd name="T70" fmla="*/ 54 w 116"/>
                <a:gd name="T71" fmla="*/ 96 h 172"/>
                <a:gd name="T72" fmla="*/ 54 w 116"/>
                <a:gd name="T73" fmla="*/ 90 h 172"/>
                <a:gd name="T74" fmla="*/ 56 w 116"/>
                <a:gd name="T75" fmla="*/ 86 h 172"/>
                <a:gd name="T76" fmla="*/ 58 w 116"/>
                <a:gd name="T77" fmla="*/ 84 h 172"/>
                <a:gd name="T78" fmla="*/ 60 w 116"/>
                <a:gd name="T79" fmla="*/ 84 h 172"/>
                <a:gd name="T80" fmla="*/ 86 w 116"/>
                <a:gd name="T81" fmla="*/ 56 h 172"/>
                <a:gd name="T82" fmla="*/ 98 w 116"/>
                <a:gd name="T83" fmla="*/ 42 h 172"/>
                <a:gd name="T84" fmla="*/ 110 w 116"/>
                <a:gd name="T85" fmla="*/ 20 h 172"/>
                <a:gd name="T86" fmla="*/ 114 w 116"/>
                <a:gd name="T87" fmla="*/ 8 h 17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6"/>
                <a:gd name="T133" fmla="*/ 0 h 172"/>
                <a:gd name="T134" fmla="*/ 116 w 116"/>
                <a:gd name="T135" fmla="*/ 172 h 17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6" h="172">
                  <a:moveTo>
                    <a:pt x="116" y="0"/>
                  </a:moveTo>
                  <a:lnTo>
                    <a:pt x="112" y="4"/>
                  </a:lnTo>
                  <a:lnTo>
                    <a:pt x="104" y="10"/>
                  </a:lnTo>
                  <a:lnTo>
                    <a:pt x="94" y="20"/>
                  </a:lnTo>
                  <a:lnTo>
                    <a:pt x="84" y="28"/>
                  </a:lnTo>
                  <a:lnTo>
                    <a:pt x="76" y="34"/>
                  </a:lnTo>
                  <a:lnTo>
                    <a:pt x="70" y="38"/>
                  </a:lnTo>
                  <a:lnTo>
                    <a:pt x="66" y="42"/>
                  </a:lnTo>
                  <a:lnTo>
                    <a:pt x="62" y="46"/>
                  </a:lnTo>
                  <a:lnTo>
                    <a:pt x="58" y="48"/>
                  </a:lnTo>
                  <a:lnTo>
                    <a:pt x="54" y="48"/>
                  </a:lnTo>
                  <a:lnTo>
                    <a:pt x="54" y="50"/>
                  </a:lnTo>
                  <a:lnTo>
                    <a:pt x="22" y="46"/>
                  </a:lnTo>
                  <a:lnTo>
                    <a:pt x="18" y="46"/>
                  </a:lnTo>
                  <a:lnTo>
                    <a:pt x="18" y="48"/>
                  </a:lnTo>
                  <a:lnTo>
                    <a:pt x="16" y="52"/>
                  </a:lnTo>
                  <a:lnTo>
                    <a:pt x="16" y="56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4"/>
                  </a:lnTo>
                  <a:lnTo>
                    <a:pt x="20" y="66"/>
                  </a:lnTo>
                  <a:lnTo>
                    <a:pt x="18" y="70"/>
                  </a:lnTo>
                  <a:lnTo>
                    <a:pt x="14" y="72"/>
                  </a:lnTo>
                  <a:lnTo>
                    <a:pt x="10" y="72"/>
                  </a:lnTo>
                  <a:lnTo>
                    <a:pt x="8" y="72"/>
                  </a:lnTo>
                  <a:lnTo>
                    <a:pt x="4" y="70"/>
                  </a:lnTo>
                  <a:lnTo>
                    <a:pt x="2" y="70"/>
                  </a:lnTo>
                  <a:lnTo>
                    <a:pt x="0" y="70"/>
                  </a:lnTo>
                  <a:lnTo>
                    <a:pt x="0" y="92"/>
                  </a:lnTo>
                  <a:lnTo>
                    <a:pt x="12" y="90"/>
                  </a:lnTo>
                  <a:lnTo>
                    <a:pt x="22" y="98"/>
                  </a:lnTo>
                  <a:lnTo>
                    <a:pt x="16" y="112"/>
                  </a:lnTo>
                  <a:lnTo>
                    <a:pt x="18" y="112"/>
                  </a:lnTo>
                  <a:lnTo>
                    <a:pt x="20" y="114"/>
                  </a:lnTo>
                  <a:lnTo>
                    <a:pt x="22" y="116"/>
                  </a:lnTo>
                  <a:lnTo>
                    <a:pt x="26" y="120"/>
                  </a:lnTo>
                  <a:lnTo>
                    <a:pt x="30" y="122"/>
                  </a:lnTo>
                  <a:lnTo>
                    <a:pt x="34" y="124"/>
                  </a:lnTo>
                  <a:lnTo>
                    <a:pt x="36" y="126"/>
                  </a:lnTo>
                  <a:lnTo>
                    <a:pt x="40" y="128"/>
                  </a:lnTo>
                  <a:lnTo>
                    <a:pt x="42" y="130"/>
                  </a:lnTo>
                  <a:lnTo>
                    <a:pt x="42" y="132"/>
                  </a:lnTo>
                  <a:lnTo>
                    <a:pt x="42" y="134"/>
                  </a:lnTo>
                  <a:lnTo>
                    <a:pt x="42" y="136"/>
                  </a:lnTo>
                  <a:lnTo>
                    <a:pt x="42" y="140"/>
                  </a:lnTo>
                  <a:lnTo>
                    <a:pt x="42" y="148"/>
                  </a:lnTo>
                  <a:lnTo>
                    <a:pt x="40" y="156"/>
                  </a:lnTo>
                  <a:lnTo>
                    <a:pt x="40" y="160"/>
                  </a:lnTo>
                  <a:lnTo>
                    <a:pt x="42" y="164"/>
                  </a:lnTo>
                  <a:lnTo>
                    <a:pt x="46" y="168"/>
                  </a:lnTo>
                  <a:lnTo>
                    <a:pt x="48" y="170"/>
                  </a:lnTo>
                  <a:lnTo>
                    <a:pt x="52" y="170"/>
                  </a:lnTo>
                  <a:lnTo>
                    <a:pt x="56" y="172"/>
                  </a:lnTo>
                  <a:lnTo>
                    <a:pt x="60" y="172"/>
                  </a:lnTo>
                  <a:lnTo>
                    <a:pt x="64" y="172"/>
                  </a:lnTo>
                  <a:lnTo>
                    <a:pt x="68" y="168"/>
                  </a:lnTo>
                  <a:lnTo>
                    <a:pt x="72" y="166"/>
                  </a:lnTo>
                  <a:lnTo>
                    <a:pt x="74" y="162"/>
                  </a:lnTo>
                  <a:lnTo>
                    <a:pt x="76" y="160"/>
                  </a:lnTo>
                  <a:lnTo>
                    <a:pt x="78" y="136"/>
                  </a:lnTo>
                  <a:lnTo>
                    <a:pt x="78" y="128"/>
                  </a:lnTo>
                  <a:lnTo>
                    <a:pt x="76" y="120"/>
                  </a:lnTo>
                  <a:lnTo>
                    <a:pt x="74" y="116"/>
                  </a:lnTo>
                  <a:lnTo>
                    <a:pt x="70" y="112"/>
                  </a:lnTo>
                  <a:lnTo>
                    <a:pt x="68" y="108"/>
                  </a:lnTo>
                  <a:lnTo>
                    <a:pt x="66" y="108"/>
                  </a:lnTo>
                  <a:lnTo>
                    <a:pt x="64" y="106"/>
                  </a:lnTo>
                  <a:lnTo>
                    <a:pt x="62" y="106"/>
                  </a:lnTo>
                  <a:lnTo>
                    <a:pt x="58" y="100"/>
                  </a:lnTo>
                  <a:lnTo>
                    <a:pt x="54" y="96"/>
                  </a:lnTo>
                  <a:lnTo>
                    <a:pt x="54" y="92"/>
                  </a:lnTo>
                  <a:lnTo>
                    <a:pt x="54" y="90"/>
                  </a:lnTo>
                  <a:lnTo>
                    <a:pt x="54" y="88"/>
                  </a:lnTo>
                  <a:lnTo>
                    <a:pt x="56" y="86"/>
                  </a:lnTo>
                  <a:lnTo>
                    <a:pt x="58" y="86"/>
                  </a:lnTo>
                  <a:lnTo>
                    <a:pt x="58" y="84"/>
                  </a:lnTo>
                  <a:lnTo>
                    <a:pt x="60" y="84"/>
                  </a:lnTo>
                  <a:lnTo>
                    <a:pt x="74" y="70"/>
                  </a:lnTo>
                  <a:lnTo>
                    <a:pt x="86" y="56"/>
                  </a:lnTo>
                  <a:lnTo>
                    <a:pt x="94" y="46"/>
                  </a:lnTo>
                  <a:lnTo>
                    <a:pt x="98" y="42"/>
                  </a:lnTo>
                  <a:lnTo>
                    <a:pt x="104" y="32"/>
                  </a:lnTo>
                  <a:lnTo>
                    <a:pt x="110" y="20"/>
                  </a:lnTo>
                  <a:lnTo>
                    <a:pt x="114" y="12"/>
                  </a:lnTo>
                  <a:lnTo>
                    <a:pt x="114" y="8"/>
                  </a:lnTo>
                  <a:lnTo>
                    <a:pt x="116" y="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85" name="Freeform 24"/>
            <p:cNvSpPr>
              <a:spLocks/>
            </p:cNvSpPr>
            <p:nvPr/>
          </p:nvSpPr>
          <p:spPr bwMode="gray">
            <a:xfrm>
              <a:off x="1967" y="2350"/>
              <a:ext cx="420" cy="174"/>
            </a:xfrm>
            <a:custGeom>
              <a:avLst/>
              <a:gdLst>
                <a:gd name="T0" fmla="*/ 26 w 420"/>
                <a:gd name="T1" fmla="*/ 20 h 174"/>
                <a:gd name="T2" fmla="*/ 26 w 420"/>
                <a:gd name="T3" fmla="*/ 18 h 174"/>
                <a:gd name="T4" fmla="*/ 30 w 420"/>
                <a:gd name="T5" fmla="*/ 14 h 174"/>
                <a:gd name="T6" fmla="*/ 36 w 420"/>
                <a:gd name="T7" fmla="*/ 10 h 174"/>
                <a:gd name="T8" fmla="*/ 48 w 420"/>
                <a:gd name="T9" fmla="*/ 12 h 174"/>
                <a:gd name="T10" fmla="*/ 58 w 420"/>
                <a:gd name="T11" fmla="*/ 14 h 174"/>
                <a:gd name="T12" fmla="*/ 78 w 420"/>
                <a:gd name="T13" fmla="*/ 18 h 174"/>
                <a:gd name="T14" fmla="*/ 106 w 420"/>
                <a:gd name="T15" fmla="*/ 42 h 174"/>
                <a:gd name="T16" fmla="*/ 108 w 420"/>
                <a:gd name="T17" fmla="*/ 40 h 174"/>
                <a:gd name="T18" fmla="*/ 114 w 420"/>
                <a:gd name="T19" fmla="*/ 36 h 174"/>
                <a:gd name="T20" fmla="*/ 120 w 420"/>
                <a:gd name="T21" fmla="*/ 28 h 174"/>
                <a:gd name="T22" fmla="*/ 122 w 420"/>
                <a:gd name="T23" fmla="*/ 20 h 174"/>
                <a:gd name="T24" fmla="*/ 128 w 420"/>
                <a:gd name="T25" fmla="*/ 18 h 174"/>
                <a:gd name="T26" fmla="*/ 136 w 420"/>
                <a:gd name="T27" fmla="*/ 14 h 174"/>
                <a:gd name="T28" fmla="*/ 154 w 420"/>
                <a:gd name="T29" fmla="*/ 0 h 174"/>
                <a:gd name="T30" fmla="*/ 178 w 420"/>
                <a:gd name="T31" fmla="*/ 4 h 174"/>
                <a:gd name="T32" fmla="*/ 200 w 420"/>
                <a:gd name="T33" fmla="*/ 2 h 174"/>
                <a:gd name="T34" fmla="*/ 234 w 420"/>
                <a:gd name="T35" fmla="*/ 12 h 174"/>
                <a:gd name="T36" fmla="*/ 256 w 420"/>
                <a:gd name="T37" fmla="*/ 24 h 174"/>
                <a:gd name="T38" fmla="*/ 274 w 420"/>
                <a:gd name="T39" fmla="*/ 26 h 174"/>
                <a:gd name="T40" fmla="*/ 304 w 420"/>
                <a:gd name="T41" fmla="*/ 18 h 174"/>
                <a:gd name="T42" fmla="*/ 318 w 420"/>
                <a:gd name="T43" fmla="*/ 10 h 174"/>
                <a:gd name="T44" fmla="*/ 322 w 420"/>
                <a:gd name="T45" fmla="*/ 4 h 174"/>
                <a:gd name="T46" fmla="*/ 322 w 420"/>
                <a:gd name="T47" fmla="*/ 2 h 174"/>
                <a:gd name="T48" fmla="*/ 342 w 420"/>
                <a:gd name="T49" fmla="*/ 6 h 174"/>
                <a:gd name="T50" fmla="*/ 378 w 420"/>
                <a:gd name="T51" fmla="*/ 22 h 174"/>
                <a:gd name="T52" fmla="*/ 372 w 420"/>
                <a:gd name="T53" fmla="*/ 60 h 174"/>
                <a:gd name="T54" fmla="*/ 382 w 420"/>
                <a:gd name="T55" fmla="*/ 60 h 174"/>
                <a:gd name="T56" fmla="*/ 394 w 420"/>
                <a:gd name="T57" fmla="*/ 60 h 174"/>
                <a:gd name="T58" fmla="*/ 404 w 420"/>
                <a:gd name="T59" fmla="*/ 60 h 174"/>
                <a:gd name="T60" fmla="*/ 412 w 420"/>
                <a:gd name="T61" fmla="*/ 64 h 174"/>
                <a:gd name="T62" fmla="*/ 418 w 420"/>
                <a:gd name="T63" fmla="*/ 68 h 174"/>
                <a:gd name="T64" fmla="*/ 420 w 420"/>
                <a:gd name="T65" fmla="*/ 74 h 174"/>
                <a:gd name="T66" fmla="*/ 414 w 420"/>
                <a:gd name="T67" fmla="*/ 78 h 174"/>
                <a:gd name="T68" fmla="*/ 404 w 420"/>
                <a:gd name="T69" fmla="*/ 84 h 174"/>
                <a:gd name="T70" fmla="*/ 390 w 420"/>
                <a:gd name="T71" fmla="*/ 88 h 174"/>
                <a:gd name="T72" fmla="*/ 374 w 420"/>
                <a:gd name="T73" fmla="*/ 92 h 174"/>
                <a:gd name="T74" fmla="*/ 360 w 420"/>
                <a:gd name="T75" fmla="*/ 100 h 174"/>
                <a:gd name="T76" fmla="*/ 360 w 420"/>
                <a:gd name="T77" fmla="*/ 104 h 174"/>
                <a:gd name="T78" fmla="*/ 358 w 420"/>
                <a:gd name="T79" fmla="*/ 112 h 174"/>
                <a:gd name="T80" fmla="*/ 354 w 420"/>
                <a:gd name="T81" fmla="*/ 120 h 174"/>
                <a:gd name="T82" fmla="*/ 344 w 420"/>
                <a:gd name="T83" fmla="*/ 128 h 174"/>
                <a:gd name="T84" fmla="*/ 322 w 420"/>
                <a:gd name="T85" fmla="*/ 136 h 174"/>
                <a:gd name="T86" fmla="*/ 280 w 420"/>
                <a:gd name="T87" fmla="*/ 144 h 174"/>
                <a:gd name="T88" fmla="*/ 246 w 420"/>
                <a:gd name="T89" fmla="*/ 152 h 174"/>
                <a:gd name="T90" fmla="*/ 232 w 420"/>
                <a:gd name="T91" fmla="*/ 158 h 174"/>
                <a:gd name="T92" fmla="*/ 204 w 420"/>
                <a:gd name="T93" fmla="*/ 172 h 174"/>
                <a:gd name="T94" fmla="*/ 176 w 420"/>
                <a:gd name="T95" fmla="*/ 172 h 174"/>
                <a:gd name="T96" fmla="*/ 162 w 420"/>
                <a:gd name="T97" fmla="*/ 162 h 174"/>
                <a:gd name="T98" fmla="*/ 144 w 420"/>
                <a:gd name="T99" fmla="*/ 160 h 174"/>
                <a:gd name="T100" fmla="*/ 116 w 420"/>
                <a:gd name="T101" fmla="*/ 162 h 174"/>
                <a:gd name="T102" fmla="*/ 88 w 420"/>
                <a:gd name="T103" fmla="*/ 160 h 174"/>
                <a:gd name="T104" fmla="*/ 76 w 420"/>
                <a:gd name="T105" fmla="*/ 148 h 174"/>
                <a:gd name="T106" fmla="*/ 76 w 420"/>
                <a:gd name="T107" fmla="*/ 134 h 174"/>
                <a:gd name="T108" fmla="*/ 66 w 420"/>
                <a:gd name="T109" fmla="*/ 108 h 174"/>
                <a:gd name="T110" fmla="*/ 44 w 420"/>
                <a:gd name="T111" fmla="*/ 94 h 174"/>
                <a:gd name="T112" fmla="*/ 16 w 420"/>
                <a:gd name="T113" fmla="*/ 78 h 174"/>
                <a:gd name="T114" fmla="*/ 0 w 420"/>
                <a:gd name="T115" fmla="*/ 50 h 17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420"/>
                <a:gd name="T175" fmla="*/ 0 h 174"/>
                <a:gd name="T176" fmla="*/ 420 w 420"/>
                <a:gd name="T177" fmla="*/ 174 h 17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420" h="174">
                  <a:moveTo>
                    <a:pt x="4" y="32"/>
                  </a:moveTo>
                  <a:lnTo>
                    <a:pt x="26" y="20"/>
                  </a:lnTo>
                  <a:lnTo>
                    <a:pt x="26" y="18"/>
                  </a:lnTo>
                  <a:lnTo>
                    <a:pt x="28" y="16"/>
                  </a:lnTo>
                  <a:lnTo>
                    <a:pt x="30" y="14"/>
                  </a:lnTo>
                  <a:lnTo>
                    <a:pt x="32" y="12"/>
                  </a:lnTo>
                  <a:lnTo>
                    <a:pt x="36" y="10"/>
                  </a:lnTo>
                  <a:lnTo>
                    <a:pt x="40" y="10"/>
                  </a:lnTo>
                  <a:lnTo>
                    <a:pt x="48" y="12"/>
                  </a:lnTo>
                  <a:lnTo>
                    <a:pt x="56" y="14"/>
                  </a:lnTo>
                  <a:lnTo>
                    <a:pt x="58" y="14"/>
                  </a:lnTo>
                  <a:lnTo>
                    <a:pt x="68" y="14"/>
                  </a:lnTo>
                  <a:lnTo>
                    <a:pt x="78" y="18"/>
                  </a:lnTo>
                  <a:lnTo>
                    <a:pt x="88" y="24"/>
                  </a:lnTo>
                  <a:lnTo>
                    <a:pt x="106" y="42"/>
                  </a:lnTo>
                  <a:lnTo>
                    <a:pt x="108" y="40"/>
                  </a:lnTo>
                  <a:lnTo>
                    <a:pt x="112" y="40"/>
                  </a:lnTo>
                  <a:lnTo>
                    <a:pt x="114" y="36"/>
                  </a:lnTo>
                  <a:lnTo>
                    <a:pt x="118" y="34"/>
                  </a:lnTo>
                  <a:lnTo>
                    <a:pt x="120" y="28"/>
                  </a:lnTo>
                  <a:lnTo>
                    <a:pt x="120" y="22"/>
                  </a:lnTo>
                  <a:lnTo>
                    <a:pt x="122" y="20"/>
                  </a:lnTo>
                  <a:lnTo>
                    <a:pt x="126" y="18"/>
                  </a:lnTo>
                  <a:lnTo>
                    <a:pt x="128" y="18"/>
                  </a:lnTo>
                  <a:lnTo>
                    <a:pt x="132" y="18"/>
                  </a:lnTo>
                  <a:lnTo>
                    <a:pt x="136" y="14"/>
                  </a:lnTo>
                  <a:lnTo>
                    <a:pt x="144" y="6"/>
                  </a:lnTo>
                  <a:lnTo>
                    <a:pt x="154" y="0"/>
                  </a:lnTo>
                  <a:lnTo>
                    <a:pt x="166" y="0"/>
                  </a:lnTo>
                  <a:lnTo>
                    <a:pt x="178" y="4"/>
                  </a:lnTo>
                  <a:lnTo>
                    <a:pt x="190" y="4"/>
                  </a:lnTo>
                  <a:lnTo>
                    <a:pt x="200" y="2"/>
                  </a:lnTo>
                  <a:lnTo>
                    <a:pt x="216" y="4"/>
                  </a:lnTo>
                  <a:lnTo>
                    <a:pt x="234" y="12"/>
                  </a:lnTo>
                  <a:lnTo>
                    <a:pt x="254" y="24"/>
                  </a:lnTo>
                  <a:lnTo>
                    <a:pt x="256" y="24"/>
                  </a:lnTo>
                  <a:lnTo>
                    <a:pt x="262" y="26"/>
                  </a:lnTo>
                  <a:lnTo>
                    <a:pt x="274" y="26"/>
                  </a:lnTo>
                  <a:lnTo>
                    <a:pt x="292" y="22"/>
                  </a:lnTo>
                  <a:lnTo>
                    <a:pt x="304" y="18"/>
                  </a:lnTo>
                  <a:lnTo>
                    <a:pt x="312" y="14"/>
                  </a:lnTo>
                  <a:lnTo>
                    <a:pt x="318" y="10"/>
                  </a:lnTo>
                  <a:lnTo>
                    <a:pt x="320" y="6"/>
                  </a:lnTo>
                  <a:lnTo>
                    <a:pt x="322" y="4"/>
                  </a:lnTo>
                  <a:lnTo>
                    <a:pt x="322" y="2"/>
                  </a:lnTo>
                  <a:lnTo>
                    <a:pt x="330" y="2"/>
                  </a:lnTo>
                  <a:lnTo>
                    <a:pt x="342" y="6"/>
                  </a:lnTo>
                  <a:lnTo>
                    <a:pt x="356" y="14"/>
                  </a:lnTo>
                  <a:lnTo>
                    <a:pt x="378" y="22"/>
                  </a:lnTo>
                  <a:lnTo>
                    <a:pt x="372" y="60"/>
                  </a:lnTo>
                  <a:lnTo>
                    <a:pt x="376" y="60"/>
                  </a:lnTo>
                  <a:lnTo>
                    <a:pt x="382" y="60"/>
                  </a:lnTo>
                  <a:lnTo>
                    <a:pt x="388" y="60"/>
                  </a:lnTo>
                  <a:lnTo>
                    <a:pt x="394" y="60"/>
                  </a:lnTo>
                  <a:lnTo>
                    <a:pt x="398" y="60"/>
                  </a:lnTo>
                  <a:lnTo>
                    <a:pt x="404" y="60"/>
                  </a:lnTo>
                  <a:lnTo>
                    <a:pt x="408" y="62"/>
                  </a:lnTo>
                  <a:lnTo>
                    <a:pt x="412" y="64"/>
                  </a:lnTo>
                  <a:lnTo>
                    <a:pt x="416" y="66"/>
                  </a:lnTo>
                  <a:lnTo>
                    <a:pt x="418" y="68"/>
                  </a:lnTo>
                  <a:lnTo>
                    <a:pt x="420" y="72"/>
                  </a:lnTo>
                  <a:lnTo>
                    <a:pt x="420" y="74"/>
                  </a:lnTo>
                  <a:lnTo>
                    <a:pt x="420" y="76"/>
                  </a:lnTo>
                  <a:lnTo>
                    <a:pt x="414" y="78"/>
                  </a:lnTo>
                  <a:lnTo>
                    <a:pt x="410" y="82"/>
                  </a:lnTo>
                  <a:lnTo>
                    <a:pt x="404" y="84"/>
                  </a:lnTo>
                  <a:lnTo>
                    <a:pt x="398" y="86"/>
                  </a:lnTo>
                  <a:lnTo>
                    <a:pt x="390" y="88"/>
                  </a:lnTo>
                  <a:lnTo>
                    <a:pt x="382" y="88"/>
                  </a:lnTo>
                  <a:lnTo>
                    <a:pt x="374" y="92"/>
                  </a:lnTo>
                  <a:lnTo>
                    <a:pt x="366" y="96"/>
                  </a:lnTo>
                  <a:lnTo>
                    <a:pt x="360" y="100"/>
                  </a:lnTo>
                  <a:lnTo>
                    <a:pt x="360" y="104"/>
                  </a:lnTo>
                  <a:lnTo>
                    <a:pt x="360" y="106"/>
                  </a:lnTo>
                  <a:lnTo>
                    <a:pt x="358" y="112"/>
                  </a:lnTo>
                  <a:lnTo>
                    <a:pt x="358" y="116"/>
                  </a:lnTo>
                  <a:lnTo>
                    <a:pt x="354" y="120"/>
                  </a:lnTo>
                  <a:lnTo>
                    <a:pt x="350" y="126"/>
                  </a:lnTo>
                  <a:lnTo>
                    <a:pt x="344" y="128"/>
                  </a:lnTo>
                  <a:lnTo>
                    <a:pt x="338" y="132"/>
                  </a:lnTo>
                  <a:lnTo>
                    <a:pt x="322" y="136"/>
                  </a:lnTo>
                  <a:lnTo>
                    <a:pt x="302" y="140"/>
                  </a:lnTo>
                  <a:lnTo>
                    <a:pt x="280" y="144"/>
                  </a:lnTo>
                  <a:lnTo>
                    <a:pt x="262" y="148"/>
                  </a:lnTo>
                  <a:lnTo>
                    <a:pt x="246" y="152"/>
                  </a:lnTo>
                  <a:lnTo>
                    <a:pt x="238" y="154"/>
                  </a:lnTo>
                  <a:lnTo>
                    <a:pt x="232" y="158"/>
                  </a:lnTo>
                  <a:lnTo>
                    <a:pt x="218" y="166"/>
                  </a:lnTo>
                  <a:lnTo>
                    <a:pt x="204" y="172"/>
                  </a:lnTo>
                  <a:lnTo>
                    <a:pt x="186" y="174"/>
                  </a:lnTo>
                  <a:lnTo>
                    <a:pt x="176" y="172"/>
                  </a:lnTo>
                  <a:lnTo>
                    <a:pt x="170" y="166"/>
                  </a:lnTo>
                  <a:lnTo>
                    <a:pt x="162" y="162"/>
                  </a:lnTo>
                  <a:lnTo>
                    <a:pt x="156" y="160"/>
                  </a:lnTo>
                  <a:lnTo>
                    <a:pt x="144" y="160"/>
                  </a:lnTo>
                  <a:lnTo>
                    <a:pt x="132" y="162"/>
                  </a:lnTo>
                  <a:lnTo>
                    <a:pt x="116" y="162"/>
                  </a:lnTo>
                  <a:lnTo>
                    <a:pt x="102" y="162"/>
                  </a:lnTo>
                  <a:lnTo>
                    <a:pt x="88" y="160"/>
                  </a:lnTo>
                  <a:lnTo>
                    <a:pt x="80" y="156"/>
                  </a:lnTo>
                  <a:lnTo>
                    <a:pt x="76" y="148"/>
                  </a:lnTo>
                  <a:lnTo>
                    <a:pt x="76" y="144"/>
                  </a:lnTo>
                  <a:lnTo>
                    <a:pt x="76" y="134"/>
                  </a:lnTo>
                  <a:lnTo>
                    <a:pt x="72" y="120"/>
                  </a:lnTo>
                  <a:lnTo>
                    <a:pt x="66" y="108"/>
                  </a:lnTo>
                  <a:lnTo>
                    <a:pt x="56" y="100"/>
                  </a:lnTo>
                  <a:lnTo>
                    <a:pt x="44" y="94"/>
                  </a:lnTo>
                  <a:lnTo>
                    <a:pt x="30" y="88"/>
                  </a:lnTo>
                  <a:lnTo>
                    <a:pt x="16" y="78"/>
                  </a:lnTo>
                  <a:lnTo>
                    <a:pt x="6" y="66"/>
                  </a:lnTo>
                  <a:lnTo>
                    <a:pt x="0" y="50"/>
                  </a:lnTo>
                  <a:lnTo>
                    <a:pt x="4" y="32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86" name="Freeform 25"/>
            <p:cNvSpPr>
              <a:spLocks/>
            </p:cNvSpPr>
            <p:nvPr/>
          </p:nvSpPr>
          <p:spPr bwMode="gray">
            <a:xfrm>
              <a:off x="1775" y="2296"/>
              <a:ext cx="790" cy="574"/>
            </a:xfrm>
            <a:custGeom>
              <a:avLst/>
              <a:gdLst>
                <a:gd name="T0" fmla="*/ 258 w 790"/>
                <a:gd name="T1" fmla="*/ 162 h 574"/>
                <a:gd name="T2" fmla="*/ 310 w 790"/>
                <a:gd name="T3" fmla="*/ 218 h 574"/>
                <a:gd name="T4" fmla="*/ 396 w 790"/>
                <a:gd name="T5" fmla="*/ 226 h 574"/>
                <a:gd name="T6" fmla="*/ 514 w 790"/>
                <a:gd name="T7" fmla="*/ 190 h 574"/>
                <a:gd name="T8" fmla="*/ 584 w 790"/>
                <a:gd name="T9" fmla="*/ 142 h 574"/>
                <a:gd name="T10" fmla="*/ 606 w 790"/>
                <a:gd name="T11" fmla="*/ 118 h 574"/>
                <a:gd name="T12" fmla="*/ 588 w 790"/>
                <a:gd name="T13" fmla="*/ 56 h 574"/>
                <a:gd name="T14" fmla="*/ 658 w 790"/>
                <a:gd name="T15" fmla="*/ 8 h 574"/>
                <a:gd name="T16" fmla="*/ 678 w 790"/>
                <a:gd name="T17" fmla="*/ 52 h 574"/>
                <a:gd name="T18" fmla="*/ 712 w 790"/>
                <a:gd name="T19" fmla="*/ 90 h 574"/>
                <a:gd name="T20" fmla="*/ 734 w 790"/>
                <a:gd name="T21" fmla="*/ 108 h 574"/>
                <a:gd name="T22" fmla="*/ 762 w 790"/>
                <a:gd name="T23" fmla="*/ 104 h 574"/>
                <a:gd name="T24" fmla="*/ 790 w 790"/>
                <a:gd name="T25" fmla="*/ 78 h 574"/>
                <a:gd name="T26" fmla="*/ 778 w 790"/>
                <a:gd name="T27" fmla="*/ 120 h 574"/>
                <a:gd name="T28" fmla="*/ 698 w 790"/>
                <a:gd name="T29" fmla="*/ 208 h 574"/>
                <a:gd name="T30" fmla="*/ 660 w 790"/>
                <a:gd name="T31" fmla="*/ 216 h 574"/>
                <a:gd name="T32" fmla="*/ 644 w 790"/>
                <a:gd name="T33" fmla="*/ 224 h 574"/>
                <a:gd name="T34" fmla="*/ 636 w 790"/>
                <a:gd name="T35" fmla="*/ 242 h 574"/>
                <a:gd name="T36" fmla="*/ 618 w 790"/>
                <a:gd name="T37" fmla="*/ 270 h 574"/>
                <a:gd name="T38" fmla="*/ 600 w 790"/>
                <a:gd name="T39" fmla="*/ 268 h 574"/>
                <a:gd name="T40" fmla="*/ 596 w 790"/>
                <a:gd name="T41" fmla="*/ 254 h 574"/>
                <a:gd name="T42" fmla="*/ 556 w 790"/>
                <a:gd name="T43" fmla="*/ 264 h 574"/>
                <a:gd name="T44" fmla="*/ 560 w 790"/>
                <a:gd name="T45" fmla="*/ 282 h 574"/>
                <a:gd name="T46" fmla="*/ 590 w 790"/>
                <a:gd name="T47" fmla="*/ 294 h 574"/>
                <a:gd name="T48" fmla="*/ 624 w 790"/>
                <a:gd name="T49" fmla="*/ 298 h 574"/>
                <a:gd name="T50" fmla="*/ 592 w 790"/>
                <a:gd name="T51" fmla="*/ 316 h 574"/>
                <a:gd name="T52" fmla="*/ 582 w 790"/>
                <a:gd name="T53" fmla="*/ 336 h 574"/>
                <a:gd name="T54" fmla="*/ 608 w 790"/>
                <a:gd name="T55" fmla="*/ 390 h 574"/>
                <a:gd name="T56" fmla="*/ 614 w 790"/>
                <a:gd name="T57" fmla="*/ 422 h 574"/>
                <a:gd name="T58" fmla="*/ 560 w 790"/>
                <a:gd name="T59" fmla="*/ 502 h 574"/>
                <a:gd name="T60" fmla="*/ 482 w 790"/>
                <a:gd name="T61" fmla="*/ 534 h 574"/>
                <a:gd name="T62" fmla="*/ 468 w 790"/>
                <a:gd name="T63" fmla="*/ 546 h 574"/>
                <a:gd name="T64" fmla="*/ 454 w 790"/>
                <a:gd name="T65" fmla="*/ 574 h 574"/>
                <a:gd name="T66" fmla="*/ 460 w 790"/>
                <a:gd name="T67" fmla="*/ 548 h 574"/>
                <a:gd name="T68" fmla="*/ 442 w 790"/>
                <a:gd name="T69" fmla="*/ 532 h 574"/>
                <a:gd name="T70" fmla="*/ 408 w 790"/>
                <a:gd name="T71" fmla="*/ 516 h 574"/>
                <a:gd name="T72" fmla="*/ 372 w 790"/>
                <a:gd name="T73" fmla="*/ 514 h 574"/>
                <a:gd name="T74" fmla="*/ 358 w 790"/>
                <a:gd name="T75" fmla="*/ 524 h 574"/>
                <a:gd name="T76" fmla="*/ 356 w 790"/>
                <a:gd name="T77" fmla="*/ 542 h 574"/>
                <a:gd name="T78" fmla="*/ 338 w 790"/>
                <a:gd name="T79" fmla="*/ 548 h 574"/>
                <a:gd name="T80" fmla="*/ 334 w 790"/>
                <a:gd name="T81" fmla="*/ 534 h 574"/>
                <a:gd name="T82" fmla="*/ 308 w 790"/>
                <a:gd name="T83" fmla="*/ 520 h 574"/>
                <a:gd name="T84" fmla="*/ 304 w 790"/>
                <a:gd name="T85" fmla="*/ 452 h 574"/>
                <a:gd name="T86" fmla="*/ 232 w 790"/>
                <a:gd name="T87" fmla="*/ 440 h 574"/>
                <a:gd name="T88" fmla="*/ 186 w 790"/>
                <a:gd name="T89" fmla="*/ 454 h 574"/>
                <a:gd name="T90" fmla="*/ 180 w 790"/>
                <a:gd name="T91" fmla="*/ 450 h 574"/>
                <a:gd name="T92" fmla="*/ 92 w 790"/>
                <a:gd name="T93" fmla="*/ 380 h 574"/>
                <a:gd name="T94" fmla="*/ 90 w 790"/>
                <a:gd name="T95" fmla="*/ 346 h 574"/>
                <a:gd name="T96" fmla="*/ 60 w 790"/>
                <a:gd name="T97" fmla="*/ 330 h 574"/>
                <a:gd name="T98" fmla="*/ 22 w 790"/>
                <a:gd name="T99" fmla="*/ 308 h 574"/>
                <a:gd name="T100" fmla="*/ 10 w 790"/>
                <a:gd name="T101" fmla="*/ 282 h 574"/>
                <a:gd name="T102" fmla="*/ 0 w 790"/>
                <a:gd name="T103" fmla="*/ 266 h 574"/>
                <a:gd name="T104" fmla="*/ 40 w 790"/>
                <a:gd name="T105" fmla="*/ 246 h 574"/>
                <a:gd name="T106" fmla="*/ 60 w 790"/>
                <a:gd name="T107" fmla="*/ 240 h 574"/>
                <a:gd name="T108" fmla="*/ 84 w 790"/>
                <a:gd name="T109" fmla="*/ 212 h 574"/>
                <a:gd name="T110" fmla="*/ 74 w 790"/>
                <a:gd name="T111" fmla="*/ 188 h 574"/>
                <a:gd name="T112" fmla="*/ 90 w 790"/>
                <a:gd name="T113" fmla="*/ 176 h 574"/>
                <a:gd name="T114" fmla="*/ 110 w 790"/>
                <a:gd name="T115" fmla="*/ 164 h 574"/>
                <a:gd name="T116" fmla="*/ 134 w 790"/>
                <a:gd name="T117" fmla="*/ 130 h 574"/>
                <a:gd name="T118" fmla="*/ 164 w 790"/>
                <a:gd name="T119" fmla="*/ 102 h 574"/>
                <a:gd name="T120" fmla="*/ 180 w 790"/>
                <a:gd name="T121" fmla="*/ 86 h 57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90"/>
                <a:gd name="T184" fmla="*/ 0 h 574"/>
                <a:gd name="T185" fmla="*/ 790 w 790"/>
                <a:gd name="T186" fmla="*/ 574 h 57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90" h="574">
                  <a:moveTo>
                    <a:pt x="194" y="86"/>
                  </a:moveTo>
                  <a:lnTo>
                    <a:pt x="192" y="104"/>
                  </a:lnTo>
                  <a:lnTo>
                    <a:pt x="198" y="120"/>
                  </a:lnTo>
                  <a:lnTo>
                    <a:pt x="208" y="132"/>
                  </a:lnTo>
                  <a:lnTo>
                    <a:pt x="222" y="142"/>
                  </a:lnTo>
                  <a:lnTo>
                    <a:pt x="236" y="148"/>
                  </a:lnTo>
                  <a:lnTo>
                    <a:pt x="248" y="154"/>
                  </a:lnTo>
                  <a:lnTo>
                    <a:pt x="258" y="162"/>
                  </a:lnTo>
                  <a:lnTo>
                    <a:pt x="264" y="174"/>
                  </a:lnTo>
                  <a:lnTo>
                    <a:pt x="268" y="188"/>
                  </a:lnTo>
                  <a:lnTo>
                    <a:pt x="270" y="198"/>
                  </a:lnTo>
                  <a:lnTo>
                    <a:pt x="270" y="202"/>
                  </a:lnTo>
                  <a:lnTo>
                    <a:pt x="272" y="210"/>
                  </a:lnTo>
                  <a:lnTo>
                    <a:pt x="280" y="214"/>
                  </a:lnTo>
                  <a:lnTo>
                    <a:pt x="294" y="216"/>
                  </a:lnTo>
                  <a:lnTo>
                    <a:pt x="310" y="218"/>
                  </a:lnTo>
                  <a:lnTo>
                    <a:pt x="324" y="216"/>
                  </a:lnTo>
                  <a:lnTo>
                    <a:pt x="338" y="214"/>
                  </a:lnTo>
                  <a:lnTo>
                    <a:pt x="348" y="214"/>
                  </a:lnTo>
                  <a:lnTo>
                    <a:pt x="356" y="216"/>
                  </a:lnTo>
                  <a:lnTo>
                    <a:pt x="362" y="222"/>
                  </a:lnTo>
                  <a:lnTo>
                    <a:pt x="368" y="226"/>
                  </a:lnTo>
                  <a:lnTo>
                    <a:pt x="380" y="228"/>
                  </a:lnTo>
                  <a:lnTo>
                    <a:pt x="396" y="226"/>
                  </a:lnTo>
                  <a:lnTo>
                    <a:pt x="412" y="220"/>
                  </a:lnTo>
                  <a:lnTo>
                    <a:pt x="424" y="212"/>
                  </a:lnTo>
                  <a:lnTo>
                    <a:pt x="432" y="208"/>
                  </a:lnTo>
                  <a:lnTo>
                    <a:pt x="440" y="206"/>
                  </a:lnTo>
                  <a:lnTo>
                    <a:pt x="454" y="202"/>
                  </a:lnTo>
                  <a:lnTo>
                    <a:pt x="474" y="198"/>
                  </a:lnTo>
                  <a:lnTo>
                    <a:pt x="494" y="194"/>
                  </a:lnTo>
                  <a:lnTo>
                    <a:pt x="514" y="190"/>
                  </a:lnTo>
                  <a:lnTo>
                    <a:pt x="530" y="186"/>
                  </a:lnTo>
                  <a:lnTo>
                    <a:pt x="542" y="180"/>
                  </a:lnTo>
                  <a:lnTo>
                    <a:pt x="548" y="172"/>
                  </a:lnTo>
                  <a:lnTo>
                    <a:pt x="552" y="164"/>
                  </a:lnTo>
                  <a:lnTo>
                    <a:pt x="552" y="156"/>
                  </a:lnTo>
                  <a:lnTo>
                    <a:pt x="552" y="154"/>
                  </a:lnTo>
                  <a:lnTo>
                    <a:pt x="568" y="146"/>
                  </a:lnTo>
                  <a:lnTo>
                    <a:pt x="584" y="142"/>
                  </a:lnTo>
                  <a:lnTo>
                    <a:pt x="590" y="142"/>
                  </a:lnTo>
                  <a:lnTo>
                    <a:pt x="596" y="140"/>
                  </a:lnTo>
                  <a:lnTo>
                    <a:pt x="604" y="138"/>
                  </a:lnTo>
                  <a:lnTo>
                    <a:pt x="608" y="134"/>
                  </a:lnTo>
                  <a:lnTo>
                    <a:pt x="612" y="130"/>
                  </a:lnTo>
                  <a:lnTo>
                    <a:pt x="612" y="126"/>
                  </a:lnTo>
                  <a:lnTo>
                    <a:pt x="610" y="122"/>
                  </a:lnTo>
                  <a:lnTo>
                    <a:pt x="606" y="118"/>
                  </a:lnTo>
                  <a:lnTo>
                    <a:pt x="600" y="116"/>
                  </a:lnTo>
                  <a:lnTo>
                    <a:pt x="596" y="114"/>
                  </a:lnTo>
                  <a:lnTo>
                    <a:pt x="592" y="114"/>
                  </a:lnTo>
                  <a:lnTo>
                    <a:pt x="590" y="114"/>
                  </a:lnTo>
                  <a:lnTo>
                    <a:pt x="562" y="114"/>
                  </a:lnTo>
                  <a:lnTo>
                    <a:pt x="570" y="76"/>
                  </a:lnTo>
                  <a:lnTo>
                    <a:pt x="588" y="60"/>
                  </a:lnTo>
                  <a:lnTo>
                    <a:pt x="588" y="56"/>
                  </a:lnTo>
                  <a:lnTo>
                    <a:pt x="588" y="46"/>
                  </a:lnTo>
                  <a:lnTo>
                    <a:pt x="590" y="34"/>
                  </a:lnTo>
                  <a:lnTo>
                    <a:pt x="594" y="20"/>
                  </a:lnTo>
                  <a:lnTo>
                    <a:pt x="602" y="8"/>
                  </a:lnTo>
                  <a:lnTo>
                    <a:pt x="614" y="2"/>
                  </a:lnTo>
                  <a:lnTo>
                    <a:pt x="634" y="0"/>
                  </a:lnTo>
                  <a:lnTo>
                    <a:pt x="648" y="2"/>
                  </a:lnTo>
                  <a:lnTo>
                    <a:pt x="658" y="8"/>
                  </a:lnTo>
                  <a:lnTo>
                    <a:pt x="664" y="20"/>
                  </a:lnTo>
                  <a:lnTo>
                    <a:pt x="666" y="22"/>
                  </a:lnTo>
                  <a:lnTo>
                    <a:pt x="666" y="24"/>
                  </a:lnTo>
                  <a:lnTo>
                    <a:pt x="668" y="30"/>
                  </a:lnTo>
                  <a:lnTo>
                    <a:pt x="672" y="36"/>
                  </a:lnTo>
                  <a:lnTo>
                    <a:pt x="674" y="42"/>
                  </a:lnTo>
                  <a:lnTo>
                    <a:pt x="676" y="50"/>
                  </a:lnTo>
                  <a:lnTo>
                    <a:pt x="678" y="52"/>
                  </a:lnTo>
                  <a:lnTo>
                    <a:pt x="686" y="60"/>
                  </a:lnTo>
                  <a:lnTo>
                    <a:pt x="694" y="70"/>
                  </a:lnTo>
                  <a:lnTo>
                    <a:pt x="700" y="80"/>
                  </a:lnTo>
                  <a:lnTo>
                    <a:pt x="702" y="92"/>
                  </a:lnTo>
                  <a:lnTo>
                    <a:pt x="704" y="92"/>
                  </a:lnTo>
                  <a:lnTo>
                    <a:pt x="706" y="92"/>
                  </a:lnTo>
                  <a:lnTo>
                    <a:pt x="708" y="90"/>
                  </a:lnTo>
                  <a:lnTo>
                    <a:pt x="712" y="90"/>
                  </a:lnTo>
                  <a:lnTo>
                    <a:pt x="716" y="90"/>
                  </a:lnTo>
                  <a:lnTo>
                    <a:pt x="722" y="92"/>
                  </a:lnTo>
                  <a:lnTo>
                    <a:pt x="726" y="94"/>
                  </a:lnTo>
                  <a:lnTo>
                    <a:pt x="730" y="98"/>
                  </a:lnTo>
                  <a:lnTo>
                    <a:pt x="732" y="104"/>
                  </a:lnTo>
                  <a:lnTo>
                    <a:pt x="734" y="106"/>
                  </a:lnTo>
                  <a:lnTo>
                    <a:pt x="734" y="108"/>
                  </a:lnTo>
                  <a:lnTo>
                    <a:pt x="736" y="112"/>
                  </a:lnTo>
                  <a:lnTo>
                    <a:pt x="738" y="114"/>
                  </a:lnTo>
                  <a:lnTo>
                    <a:pt x="742" y="114"/>
                  </a:lnTo>
                  <a:lnTo>
                    <a:pt x="746" y="114"/>
                  </a:lnTo>
                  <a:lnTo>
                    <a:pt x="752" y="112"/>
                  </a:lnTo>
                  <a:lnTo>
                    <a:pt x="758" y="108"/>
                  </a:lnTo>
                  <a:lnTo>
                    <a:pt x="760" y="108"/>
                  </a:lnTo>
                  <a:lnTo>
                    <a:pt x="762" y="104"/>
                  </a:lnTo>
                  <a:lnTo>
                    <a:pt x="764" y="100"/>
                  </a:lnTo>
                  <a:lnTo>
                    <a:pt x="768" y="94"/>
                  </a:lnTo>
                  <a:lnTo>
                    <a:pt x="774" y="90"/>
                  </a:lnTo>
                  <a:lnTo>
                    <a:pt x="778" y="84"/>
                  </a:lnTo>
                  <a:lnTo>
                    <a:pt x="784" y="80"/>
                  </a:lnTo>
                  <a:lnTo>
                    <a:pt x="790" y="78"/>
                  </a:lnTo>
                  <a:lnTo>
                    <a:pt x="790" y="80"/>
                  </a:lnTo>
                  <a:lnTo>
                    <a:pt x="790" y="82"/>
                  </a:lnTo>
                  <a:lnTo>
                    <a:pt x="790" y="86"/>
                  </a:lnTo>
                  <a:lnTo>
                    <a:pt x="790" y="90"/>
                  </a:lnTo>
                  <a:lnTo>
                    <a:pt x="788" y="96"/>
                  </a:lnTo>
                  <a:lnTo>
                    <a:pt x="786" y="104"/>
                  </a:lnTo>
                  <a:lnTo>
                    <a:pt x="784" y="108"/>
                  </a:lnTo>
                  <a:lnTo>
                    <a:pt x="778" y="120"/>
                  </a:lnTo>
                  <a:lnTo>
                    <a:pt x="772" y="132"/>
                  </a:lnTo>
                  <a:lnTo>
                    <a:pt x="762" y="144"/>
                  </a:lnTo>
                  <a:lnTo>
                    <a:pt x="752" y="156"/>
                  </a:lnTo>
                  <a:lnTo>
                    <a:pt x="744" y="164"/>
                  </a:lnTo>
                  <a:lnTo>
                    <a:pt x="740" y="174"/>
                  </a:lnTo>
                  <a:lnTo>
                    <a:pt x="720" y="190"/>
                  </a:lnTo>
                  <a:lnTo>
                    <a:pt x="698" y="208"/>
                  </a:lnTo>
                  <a:lnTo>
                    <a:pt x="696" y="210"/>
                  </a:lnTo>
                  <a:lnTo>
                    <a:pt x="694" y="212"/>
                  </a:lnTo>
                  <a:lnTo>
                    <a:pt x="690" y="214"/>
                  </a:lnTo>
                  <a:lnTo>
                    <a:pt x="686" y="216"/>
                  </a:lnTo>
                  <a:lnTo>
                    <a:pt x="680" y="218"/>
                  </a:lnTo>
                  <a:lnTo>
                    <a:pt x="672" y="218"/>
                  </a:lnTo>
                  <a:lnTo>
                    <a:pt x="666" y="218"/>
                  </a:lnTo>
                  <a:lnTo>
                    <a:pt x="660" y="216"/>
                  </a:lnTo>
                  <a:lnTo>
                    <a:pt x="656" y="216"/>
                  </a:lnTo>
                  <a:lnTo>
                    <a:pt x="654" y="216"/>
                  </a:lnTo>
                  <a:lnTo>
                    <a:pt x="652" y="216"/>
                  </a:lnTo>
                  <a:lnTo>
                    <a:pt x="648" y="216"/>
                  </a:lnTo>
                  <a:lnTo>
                    <a:pt x="646" y="218"/>
                  </a:lnTo>
                  <a:lnTo>
                    <a:pt x="644" y="220"/>
                  </a:lnTo>
                  <a:lnTo>
                    <a:pt x="644" y="224"/>
                  </a:lnTo>
                  <a:lnTo>
                    <a:pt x="646" y="228"/>
                  </a:lnTo>
                  <a:lnTo>
                    <a:pt x="646" y="232"/>
                  </a:lnTo>
                  <a:lnTo>
                    <a:pt x="646" y="236"/>
                  </a:lnTo>
                  <a:lnTo>
                    <a:pt x="646" y="238"/>
                  </a:lnTo>
                  <a:lnTo>
                    <a:pt x="644" y="240"/>
                  </a:lnTo>
                  <a:lnTo>
                    <a:pt x="642" y="242"/>
                  </a:lnTo>
                  <a:lnTo>
                    <a:pt x="638" y="242"/>
                  </a:lnTo>
                  <a:lnTo>
                    <a:pt x="636" y="242"/>
                  </a:lnTo>
                  <a:lnTo>
                    <a:pt x="632" y="240"/>
                  </a:lnTo>
                  <a:lnTo>
                    <a:pt x="630" y="240"/>
                  </a:lnTo>
                  <a:lnTo>
                    <a:pt x="628" y="240"/>
                  </a:lnTo>
                  <a:lnTo>
                    <a:pt x="628" y="262"/>
                  </a:lnTo>
                  <a:lnTo>
                    <a:pt x="626" y="264"/>
                  </a:lnTo>
                  <a:lnTo>
                    <a:pt x="622" y="268"/>
                  </a:lnTo>
                  <a:lnTo>
                    <a:pt x="618" y="270"/>
                  </a:lnTo>
                  <a:lnTo>
                    <a:pt x="612" y="274"/>
                  </a:lnTo>
                  <a:lnTo>
                    <a:pt x="608" y="276"/>
                  </a:lnTo>
                  <a:lnTo>
                    <a:pt x="606" y="276"/>
                  </a:lnTo>
                  <a:lnTo>
                    <a:pt x="604" y="276"/>
                  </a:lnTo>
                  <a:lnTo>
                    <a:pt x="602" y="274"/>
                  </a:lnTo>
                  <a:lnTo>
                    <a:pt x="600" y="274"/>
                  </a:lnTo>
                  <a:lnTo>
                    <a:pt x="600" y="272"/>
                  </a:lnTo>
                  <a:lnTo>
                    <a:pt x="600" y="268"/>
                  </a:lnTo>
                  <a:lnTo>
                    <a:pt x="602" y="264"/>
                  </a:lnTo>
                  <a:lnTo>
                    <a:pt x="606" y="262"/>
                  </a:lnTo>
                  <a:lnTo>
                    <a:pt x="608" y="258"/>
                  </a:lnTo>
                  <a:lnTo>
                    <a:pt x="608" y="256"/>
                  </a:lnTo>
                  <a:lnTo>
                    <a:pt x="608" y="254"/>
                  </a:lnTo>
                  <a:lnTo>
                    <a:pt x="604" y="252"/>
                  </a:lnTo>
                  <a:lnTo>
                    <a:pt x="600" y="252"/>
                  </a:lnTo>
                  <a:lnTo>
                    <a:pt x="596" y="254"/>
                  </a:lnTo>
                  <a:lnTo>
                    <a:pt x="592" y="256"/>
                  </a:lnTo>
                  <a:lnTo>
                    <a:pt x="586" y="260"/>
                  </a:lnTo>
                  <a:lnTo>
                    <a:pt x="582" y="264"/>
                  </a:lnTo>
                  <a:lnTo>
                    <a:pt x="574" y="266"/>
                  </a:lnTo>
                  <a:lnTo>
                    <a:pt x="568" y="266"/>
                  </a:lnTo>
                  <a:lnTo>
                    <a:pt x="562" y="266"/>
                  </a:lnTo>
                  <a:lnTo>
                    <a:pt x="558" y="266"/>
                  </a:lnTo>
                  <a:lnTo>
                    <a:pt x="556" y="264"/>
                  </a:lnTo>
                  <a:lnTo>
                    <a:pt x="554" y="264"/>
                  </a:lnTo>
                  <a:lnTo>
                    <a:pt x="552" y="266"/>
                  </a:lnTo>
                  <a:lnTo>
                    <a:pt x="550" y="268"/>
                  </a:lnTo>
                  <a:lnTo>
                    <a:pt x="550" y="270"/>
                  </a:lnTo>
                  <a:lnTo>
                    <a:pt x="552" y="274"/>
                  </a:lnTo>
                  <a:lnTo>
                    <a:pt x="554" y="278"/>
                  </a:lnTo>
                  <a:lnTo>
                    <a:pt x="560" y="282"/>
                  </a:lnTo>
                  <a:lnTo>
                    <a:pt x="566" y="286"/>
                  </a:lnTo>
                  <a:lnTo>
                    <a:pt x="570" y="290"/>
                  </a:lnTo>
                  <a:lnTo>
                    <a:pt x="574" y="294"/>
                  </a:lnTo>
                  <a:lnTo>
                    <a:pt x="578" y="296"/>
                  </a:lnTo>
                  <a:lnTo>
                    <a:pt x="580" y="296"/>
                  </a:lnTo>
                  <a:lnTo>
                    <a:pt x="584" y="294"/>
                  </a:lnTo>
                  <a:lnTo>
                    <a:pt x="590" y="294"/>
                  </a:lnTo>
                  <a:lnTo>
                    <a:pt x="594" y="292"/>
                  </a:lnTo>
                  <a:lnTo>
                    <a:pt x="600" y="292"/>
                  </a:lnTo>
                  <a:lnTo>
                    <a:pt x="604" y="290"/>
                  </a:lnTo>
                  <a:lnTo>
                    <a:pt x="610" y="290"/>
                  </a:lnTo>
                  <a:lnTo>
                    <a:pt x="616" y="292"/>
                  </a:lnTo>
                  <a:lnTo>
                    <a:pt x="620" y="294"/>
                  </a:lnTo>
                  <a:lnTo>
                    <a:pt x="622" y="296"/>
                  </a:lnTo>
                  <a:lnTo>
                    <a:pt x="624" y="298"/>
                  </a:lnTo>
                  <a:lnTo>
                    <a:pt x="624" y="300"/>
                  </a:lnTo>
                  <a:lnTo>
                    <a:pt x="620" y="302"/>
                  </a:lnTo>
                  <a:lnTo>
                    <a:pt x="616" y="304"/>
                  </a:lnTo>
                  <a:lnTo>
                    <a:pt x="610" y="306"/>
                  </a:lnTo>
                  <a:lnTo>
                    <a:pt x="604" y="308"/>
                  </a:lnTo>
                  <a:lnTo>
                    <a:pt x="600" y="312"/>
                  </a:lnTo>
                  <a:lnTo>
                    <a:pt x="596" y="314"/>
                  </a:lnTo>
                  <a:lnTo>
                    <a:pt x="592" y="316"/>
                  </a:lnTo>
                  <a:lnTo>
                    <a:pt x="590" y="316"/>
                  </a:lnTo>
                  <a:lnTo>
                    <a:pt x="588" y="318"/>
                  </a:lnTo>
                  <a:lnTo>
                    <a:pt x="584" y="320"/>
                  </a:lnTo>
                  <a:lnTo>
                    <a:pt x="582" y="324"/>
                  </a:lnTo>
                  <a:lnTo>
                    <a:pt x="580" y="326"/>
                  </a:lnTo>
                  <a:lnTo>
                    <a:pt x="580" y="332"/>
                  </a:lnTo>
                  <a:lnTo>
                    <a:pt x="582" y="336"/>
                  </a:lnTo>
                  <a:lnTo>
                    <a:pt x="586" y="342"/>
                  </a:lnTo>
                  <a:lnTo>
                    <a:pt x="590" y="348"/>
                  </a:lnTo>
                  <a:lnTo>
                    <a:pt x="594" y="352"/>
                  </a:lnTo>
                  <a:lnTo>
                    <a:pt x="596" y="358"/>
                  </a:lnTo>
                  <a:lnTo>
                    <a:pt x="598" y="362"/>
                  </a:lnTo>
                  <a:lnTo>
                    <a:pt x="600" y="364"/>
                  </a:lnTo>
                  <a:lnTo>
                    <a:pt x="600" y="366"/>
                  </a:lnTo>
                  <a:lnTo>
                    <a:pt x="608" y="390"/>
                  </a:lnTo>
                  <a:lnTo>
                    <a:pt x="610" y="390"/>
                  </a:lnTo>
                  <a:lnTo>
                    <a:pt x="610" y="394"/>
                  </a:lnTo>
                  <a:lnTo>
                    <a:pt x="612" y="398"/>
                  </a:lnTo>
                  <a:lnTo>
                    <a:pt x="614" y="402"/>
                  </a:lnTo>
                  <a:lnTo>
                    <a:pt x="614" y="406"/>
                  </a:lnTo>
                  <a:lnTo>
                    <a:pt x="614" y="412"/>
                  </a:lnTo>
                  <a:lnTo>
                    <a:pt x="614" y="416"/>
                  </a:lnTo>
                  <a:lnTo>
                    <a:pt x="614" y="422"/>
                  </a:lnTo>
                  <a:lnTo>
                    <a:pt x="612" y="426"/>
                  </a:lnTo>
                  <a:lnTo>
                    <a:pt x="610" y="430"/>
                  </a:lnTo>
                  <a:lnTo>
                    <a:pt x="606" y="434"/>
                  </a:lnTo>
                  <a:lnTo>
                    <a:pt x="606" y="436"/>
                  </a:lnTo>
                  <a:lnTo>
                    <a:pt x="604" y="438"/>
                  </a:lnTo>
                  <a:lnTo>
                    <a:pt x="592" y="458"/>
                  </a:lnTo>
                  <a:lnTo>
                    <a:pt x="582" y="482"/>
                  </a:lnTo>
                  <a:lnTo>
                    <a:pt x="560" y="502"/>
                  </a:lnTo>
                  <a:lnTo>
                    <a:pt x="544" y="512"/>
                  </a:lnTo>
                  <a:lnTo>
                    <a:pt x="540" y="520"/>
                  </a:lnTo>
                  <a:lnTo>
                    <a:pt x="536" y="520"/>
                  </a:lnTo>
                  <a:lnTo>
                    <a:pt x="526" y="522"/>
                  </a:lnTo>
                  <a:lnTo>
                    <a:pt x="514" y="522"/>
                  </a:lnTo>
                  <a:lnTo>
                    <a:pt x="502" y="520"/>
                  </a:lnTo>
                  <a:lnTo>
                    <a:pt x="494" y="532"/>
                  </a:lnTo>
                  <a:lnTo>
                    <a:pt x="482" y="534"/>
                  </a:lnTo>
                  <a:lnTo>
                    <a:pt x="480" y="534"/>
                  </a:lnTo>
                  <a:lnTo>
                    <a:pt x="478" y="534"/>
                  </a:lnTo>
                  <a:lnTo>
                    <a:pt x="474" y="536"/>
                  </a:lnTo>
                  <a:lnTo>
                    <a:pt x="472" y="536"/>
                  </a:lnTo>
                  <a:lnTo>
                    <a:pt x="470" y="540"/>
                  </a:lnTo>
                  <a:lnTo>
                    <a:pt x="468" y="542"/>
                  </a:lnTo>
                  <a:lnTo>
                    <a:pt x="468" y="546"/>
                  </a:lnTo>
                  <a:lnTo>
                    <a:pt x="470" y="552"/>
                  </a:lnTo>
                  <a:lnTo>
                    <a:pt x="470" y="558"/>
                  </a:lnTo>
                  <a:lnTo>
                    <a:pt x="470" y="564"/>
                  </a:lnTo>
                  <a:lnTo>
                    <a:pt x="470" y="568"/>
                  </a:lnTo>
                  <a:lnTo>
                    <a:pt x="470" y="570"/>
                  </a:lnTo>
                  <a:lnTo>
                    <a:pt x="468" y="572"/>
                  </a:lnTo>
                  <a:lnTo>
                    <a:pt x="456" y="574"/>
                  </a:lnTo>
                  <a:lnTo>
                    <a:pt x="454" y="574"/>
                  </a:lnTo>
                  <a:lnTo>
                    <a:pt x="452" y="572"/>
                  </a:lnTo>
                  <a:lnTo>
                    <a:pt x="450" y="570"/>
                  </a:lnTo>
                  <a:lnTo>
                    <a:pt x="450" y="566"/>
                  </a:lnTo>
                  <a:lnTo>
                    <a:pt x="450" y="564"/>
                  </a:lnTo>
                  <a:lnTo>
                    <a:pt x="452" y="560"/>
                  </a:lnTo>
                  <a:lnTo>
                    <a:pt x="456" y="556"/>
                  </a:lnTo>
                  <a:lnTo>
                    <a:pt x="458" y="552"/>
                  </a:lnTo>
                  <a:lnTo>
                    <a:pt x="460" y="548"/>
                  </a:lnTo>
                  <a:lnTo>
                    <a:pt x="460" y="544"/>
                  </a:lnTo>
                  <a:lnTo>
                    <a:pt x="458" y="540"/>
                  </a:lnTo>
                  <a:lnTo>
                    <a:pt x="456" y="538"/>
                  </a:lnTo>
                  <a:lnTo>
                    <a:pt x="452" y="536"/>
                  </a:lnTo>
                  <a:lnTo>
                    <a:pt x="448" y="536"/>
                  </a:lnTo>
                  <a:lnTo>
                    <a:pt x="444" y="534"/>
                  </a:lnTo>
                  <a:lnTo>
                    <a:pt x="442" y="532"/>
                  </a:lnTo>
                  <a:lnTo>
                    <a:pt x="438" y="534"/>
                  </a:lnTo>
                  <a:lnTo>
                    <a:pt x="434" y="536"/>
                  </a:lnTo>
                  <a:lnTo>
                    <a:pt x="434" y="538"/>
                  </a:lnTo>
                  <a:lnTo>
                    <a:pt x="432" y="538"/>
                  </a:lnTo>
                  <a:lnTo>
                    <a:pt x="430" y="528"/>
                  </a:lnTo>
                  <a:lnTo>
                    <a:pt x="418" y="516"/>
                  </a:lnTo>
                  <a:lnTo>
                    <a:pt x="412" y="514"/>
                  </a:lnTo>
                  <a:lnTo>
                    <a:pt x="408" y="516"/>
                  </a:lnTo>
                  <a:lnTo>
                    <a:pt x="402" y="516"/>
                  </a:lnTo>
                  <a:lnTo>
                    <a:pt x="396" y="516"/>
                  </a:lnTo>
                  <a:lnTo>
                    <a:pt x="390" y="516"/>
                  </a:lnTo>
                  <a:lnTo>
                    <a:pt x="386" y="514"/>
                  </a:lnTo>
                  <a:lnTo>
                    <a:pt x="382" y="514"/>
                  </a:lnTo>
                  <a:lnTo>
                    <a:pt x="378" y="514"/>
                  </a:lnTo>
                  <a:lnTo>
                    <a:pt x="372" y="514"/>
                  </a:lnTo>
                  <a:lnTo>
                    <a:pt x="370" y="516"/>
                  </a:lnTo>
                  <a:lnTo>
                    <a:pt x="368" y="516"/>
                  </a:lnTo>
                  <a:lnTo>
                    <a:pt x="364" y="516"/>
                  </a:lnTo>
                  <a:lnTo>
                    <a:pt x="362" y="518"/>
                  </a:lnTo>
                  <a:lnTo>
                    <a:pt x="362" y="520"/>
                  </a:lnTo>
                  <a:lnTo>
                    <a:pt x="362" y="522"/>
                  </a:lnTo>
                  <a:lnTo>
                    <a:pt x="358" y="524"/>
                  </a:lnTo>
                  <a:lnTo>
                    <a:pt x="356" y="526"/>
                  </a:lnTo>
                  <a:lnTo>
                    <a:pt x="356" y="528"/>
                  </a:lnTo>
                  <a:lnTo>
                    <a:pt x="356" y="532"/>
                  </a:lnTo>
                  <a:lnTo>
                    <a:pt x="358" y="538"/>
                  </a:lnTo>
                  <a:lnTo>
                    <a:pt x="356" y="542"/>
                  </a:lnTo>
                  <a:lnTo>
                    <a:pt x="356" y="544"/>
                  </a:lnTo>
                  <a:lnTo>
                    <a:pt x="354" y="544"/>
                  </a:lnTo>
                  <a:lnTo>
                    <a:pt x="352" y="544"/>
                  </a:lnTo>
                  <a:lnTo>
                    <a:pt x="350" y="544"/>
                  </a:lnTo>
                  <a:lnTo>
                    <a:pt x="348" y="544"/>
                  </a:lnTo>
                  <a:lnTo>
                    <a:pt x="342" y="546"/>
                  </a:lnTo>
                  <a:lnTo>
                    <a:pt x="338" y="548"/>
                  </a:lnTo>
                  <a:lnTo>
                    <a:pt x="334" y="548"/>
                  </a:lnTo>
                  <a:lnTo>
                    <a:pt x="332" y="548"/>
                  </a:lnTo>
                  <a:lnTo>
                    <a:pt x="332" y="546"/>
                  </a:lnTo>
                  <a:lnTo>
                    <a:pt x="332" y="542"/>
                  </a:lnTo>
                  <a:lnTo>
                    <a:pt x="334" y="538"/>
                  </a:lnTo>
                  <a:lnTo>
                    <a:pt x="334" y="536"/>
                  </a:lnTo>
                  <a:lnTo>
                    <a:pt x="334" y="534"/>
                  </a:lnTo>
                  <a:lnTo>
                    <a:pt x="326" y="528"/>
                  </a:lnTo>
                  <a:lnTo>
                    <a:pt x="320" y="530"/>
                  </a:lnTo>
                  <a:lnTo>
                    <a:pt x="316" y="530"/>
                  </a:lnTo>
                  <a:lnTo>
                    <a:pt x="312" y="528"/>
                  </a:lnTo>
                  <a:lnTo>
                    <a:pt x="310" y="526"/>
                  </a:lnTo>
                  <a:lnTo>
                    <a:pt x="308" y="524"/>
                  </a:lnTo>
                  <a:lnTo>
                    <a:pt x="308" y="522"/>
                  </a:lnTo>
                  <a:lnTo>
                    <a:pt x="308" y="520"/>
                  </a:lnTo>
                  <a:lnTo>
                    <a:pt x="312" y="498"/>
                  </a:lnTo>
                  <a:lnTo>
                    <a:pt x="316" y="488"/>
                  </a:lnTo>
                  <a:lnTo>
                    <a:pt x="320" y="484"/>
                  </a:lnTo>
                  <a:lnTo>
                    <a:pt x="316" y="470"/>
                  </a:lnTo>
                  <a:lnTo>
                    <a:pt x="310" y="458"/>
                  </a:lnTo>
                  <a:lnTo>
                    <a:pt x="304" y="452"/>
                  </a:lnTo>
                  <a:lnTo>
                    <a:pt x="300" y="450"/>
                  </a:lnTo>
                  <a:lnTo>
                    <a:pt x="300" y="448"/>
                  </a:lnTo>
                  <a:lnTo>
                    <a:pt x="298" y="448"/>
                  </a:lnTo>
                  <a:lnTo>
                    <a:pt x="264" y="452"/>
                  </a:lnTo>
                  <a:lnTo>
                    <a:pt x="252" y="450"/>
                  </a:lnTo>
                  <a:lnTo>
                    <a:pt x="248" y="446"/>
                  </a:lnTo>
                  <a:lnTo>
                    <a:pt x="242" y="442"/>
                  </a:lnTo>
                  <a:lnTo>
                    <a:pt x="232" y="440"/>
                  </a:lnTo>
                  <a:lnTo>
                    <a:pt x="222" y="440"/>
                  </a:lnTo>
                  <a:lnTo>
                    <a:pt x="216" y="438"/>
                  </a:lnTo>
                  <a:lnTo>
                    <a:pt x="208" y="440"/>
                  </a:lnTo>
                  <a:lnTo>
                    <a:pt x="200" y="444"/>
                  </a:lnTo>
                  <a:lnTo>
                    <a:pt x="196" y="446"/>
                  </a:lnTo>
                  <a:lnTo>
                    <a:pt x="192" y="450"/>
                  </a:lnTo>
                  <a:lnTo>
                    <a:pt x="188" y="452"/>
                  </a:lnTo>
                  <a:lnTo>
                    <a:pt x="186" y="454"/>
                  </a:lnTo>
                  <a:lnTo>
                    <a:pt x="186" y="452"/>
                  </a:lnTo>
                  <a:lnTo>
                    <a:pt x="184" y="450"/>
                  </a:lnTo>
                  <a:lnTo>
                    <a:pt x="184" y="448"/>
                  </a:lnTo>
                  <a:lnTo>
                    <a:pt x="182" y="450"/>
                  </a:lnTo>
                  <a:lnTo>
                    <a:pt x="180" y="450"/>
                  </a:lnTo>
                  <a:lnTo>
                    <a:pt x="178" y="450"/>
                  </a:lnTo>
                  <a:lnTo>
                    <a:pt x="178" y="452"/>
                  </a:lnTo>
                  <a:lnTo>
                    <a:pt x="114" y="438"/>
                  </a:lnTo>
                  <a:lnTo>
                    <a:pt x="88" y="416"/>
                  </a:lnTo>
                  <a:lnTo>
                    <a:pt x="82" y="402"/>
                  </a:lnTo>
                  <a:lnTo>
                    <a:pt x="82" y="392"/>
                  </a:lnTo>
                  <a:lnTo>
                    <a:pt x="88" y="384"/>
                  </a:lnTo>
                  <a:lnTo>
                    <a:pt x="92" y="380"/>
                  </a:lnTo>
                  <a:lnTo>
                    <a:pt x="94" y="380"/>
                  </a:lnTo>
                  <a:lnTo>
                    <a:pt x="88" y="366"/>
                  </a:lnTo>
                  <a:lnTo>
                    <a:pt x="96" y="362"/>
                  </a:lnTo>
                  <a:lnTo>
                    <a:pt x="94" y="358"/>
                  </a:lnTo>
                  <a:lnTo>
                    <a:pt x="92" y="354"/>
                  </a:lnTo>
                  <a:lnTo>
                    <a:pt x="92" y="350"/>
                  </a:lnTo>
                  <a:lnTo>
                    <a:pt x="90" y="348"/>
                  </a:lnTo>
                  <a:lnTo>
                    <a:pt x="90" y="346"/>
                  </a:lnTo>
                  <a:lnTo>
                    <a:pt x="88" y="342"/>
                  </a:lnTo>
                  <a:lnTo>
                    <a:pt x="86" y="340"/>
                  </a:lnTo>
                  <a:lnTo>
                    <a:pt x="82" y="338"/>
                  </a:lnTo>
                  <a:lnTo>
                    <a:pt x="76" y="336"/>
                  </a:lnTo>
                  <a:lnTo>
                    <a:pt x="72" y="336"/>
                  </a:lnTo>
                  <a:lnTo>
                    <a:pt x="66" y="334"/>
                  </a:lnTo>
                  <a:lnTo>
                    <a:pt x="62" y="332"/>
                  </a:lnTo>
                  <a:lnTo>
                    <a:pt x="60" y="330"/>
                  </a:lnTo>
                  <a:lnTo>
                    <a:pt x="58" y="328"/>
                  </a:lnTo>
                  <a:lnTo>
                    <a:pt x="50" y="330"/>
                  </a:lnTo>
                  <a:lnTo>
                    <a:pt x="30" y="332"/>
                  </a:lnTo>
                  <a:lnTo>
                    <a:pt x="28" y="314"/>
                  </a:lnTo>
                  <a:lnTo>
                    <a:pt x="26" y="312"/>
                  </a:lnTo>
                  <a:lnTo>
                    <a:pt x="24" y="310"/>
                  </a:lnTo>
                  <a:lnTo>
                    <a:pt x="22" y="308"/>
                  </a:lnTo>
                  <a:lnTo>
                    <a:pt x="20" y="304"/>
                  </a:lnTo>
                  <a:lnTo>
                    <a:pt x="18" y="300"/>
                  </a:lnTo>
                  <a:lnTo>
                    <a:pt x="16" y="294"/>
                  </a:lnTo>
                  <a:lnTo>
                    <a:pt x="16" y="290"/>
                  </a:lnTo>
                  <a:lnTo>
                    <a:pt x="14" y="286"/>
                  </a:lnTo>
                  <a:lnTo>
                    <a:pt x="12" y="284"/>
                  </a:lnTo>
                  <a:lnTo>
                    <a:pt x="10" y="282"/>
                  </a:lnTo>
                  <a:lnTo>
                    <a:pt x="6" y="282"/>
                  </a:lnTo>
                  <a:lnTo>
                    <a:pt x="4" y="280"/>
                  </a:lnTo>
                  <a:lnTo>
                    <a:pt x="2" y="280"/>
                  </a:lnTo>
                  <a:lnTo>
                    <a:pt x="0" y="276"/>
                  </a:lnTo>
                  <a:lnTo>
                    <a:pt x="0" y="272"/>
                  </a:lnTo>
                  <a:lnTo>
                    <a:pt x="0" y="270"/>
                  </a:lnTo>
                  <a:lnTo>
                    <a:pt x="0" y="266"/>
                  </a:lnTo>
                  <a:lnTo>
                    <a:pt x="0" y="264"/>
                  </a:lnTo>
                  <a:lnTo>
                    <a:pt x="2" y="260"/>
                  </a:lnTo>
                  <a:lnTo>
                    <a:pt x="4" y="256"/>
                  </a:lnTo>
                  <a:lnTo>
                    <a:pt x="8" y="254"/>
                  </a:lnTo>
                  <a:lnTo>
                    <a:pt x="12" y="252"/>
                  </a:lnTo>
                  <a:lnTo>
                    <a:pt x="18" y="252"/>
                  </a:lnTo>
                  <a:lnTo>
                    <a:pt x="28" y="254"/>
                  </a:lnTo>
                  <a:lnTo>
                    <a:pt x="40" y="246"/>
                  </a:lnTo>
                  <a:lnTo>
                    <a:pt x="42" y="244"/>
                  </a:lnTo>
                  <a:lnTo>
                    <a:pt x="44" y="242"/>
                  </a:lnTo>
                  <a:lnTo>
                    <a:pt x="48" y="242"/>
                  </a:lnTo>
                  <a:lnTo>
                    <a:pt x="54" y="240"/>
                  </a:lnTo>
                  <a:lnTo>
                    <a:pt x="56" y="240"/>
                  </a:lnTo>
                  <a:lnTo>
                    <a:pt x="60" y="240"/>
                  </a:lnTo>
                  <a:lnTo>
                    <a:pt x="64" y="238"/>
                  </a:lnTo>
                  <a:lnTo>
                    <a:pt x="70" y="236"/>
                  </a:lnTo>
                  <a:lnTo>
                    <a:pt x="74" y="232"/>
                  </a:lnTo>
                  <a:lnTo>
                    <a:pt x="78" y="226"/>
                  </a:lnTo>
                  <a:lnTo>
                    <a:pt x="80" y="220"/>
                  </a:lnTo>
                  <a:lnTo>
                    <a:pt x="82" y="218"/>
                  </a:lnTo>
                  <a:lnTo>
                    <a:pt x="82" y="216"/>
                  </a:lnTo>
                  <a:lnTo>
                    <a:pt x="84" y="212"/>
                  </a:lnTo>
                  <a:lnTo>
                    <a:pt x="84" y="208"/>
                  </a:lnTo>
                  <a:lnTo>
                    <a:pt x="84" y="206"/>
                  </a:lnTo>
                  <a:lnTo>
                    <a:pt x="84" y="202"/>
                  </a:lnTo>
                  <a:lnTo>
                    <a:pt x="80" y="202"/>
                  </a:lnTo>
                  <a:lnTo>
                    <a:pt x="78" y="198"/>
                  </a:lnTo>
                  <a:lnTo>
                    <a:pt x="76" y="196"/>
                  </a:lnTo>
                  <a:lnTo>
                    <a:pt x="74" y="192"/>
                  </a:lnTo>
                  <a:lnTo>
                    <a:pt x="74" y="188"/>
                  </a:lnTo>
                  <a:lnTo>
                    <a:pt x="74" y="186"/>
                  </a:lnTo>
                  <a:lnTo>
                    <a:pt x="80" y="184"/>
                  </a:lnTo>
                  <a:lnTo>
                    <a:pt x="84" y="182"/>
                  </a:lnTo>
                  <a:lnTo>
                    <a:pt x="86" y="182"/>
                  </a:lnTo>
                  <a:lnTo>
                    <a:pt x="88" y="180"/>
                  </a:lnTo>
                  <a:lnTo>
                    <a:pt x="90" y="178"/>
                  </a:lnTo>
                  <a:lnTo>
                    <a:pt x="90" y="176"/>
                  </a:lnTo>
                  <a:lnTo>
                    <a:pt x="90" y="174"/>
                  </a:lnTo>
                  <a:lnTo>
                    <a:pt x="90" y="172"/>
                  </a:lnTo>
                  <a:lnTo>
                    <a:pt x="94" y="172"/>
                  </a:lnTo>
                  <a:lnTo>
                    <a:pt x="98" y="170"/>
                  </a:lnTo>
                  <a:lnTo>
                    <a:pt x="102" y="170"/>
                  </a:lnTo>
                  <a:lnTo>
                    <a:pt x="106" y="168"/>
                  </a:lnTo>
                  <a:lnTo>
                    <a:pt x="110" y="164"/>
                  </a:lnTo>
                  <a:lnTo>
                    <a:pt x="112" y="158"/>
                  </a:lnTo>
                  <a:lnTo>
                    <a:pt x="116" y="152"/>
                  </a:lnTo>
                  <a:lnTo>
                    <a:pt x="116" y="146"/>
                  </a:lnTo>
                  <a:lnTo>
                    <a:pt x="116" y="142"/>
                  </a:lnTo>
                  <a:lnTo>
                    <a:pt x="120" y="136"/>
                  </a:lnTo>
                  <a:lnTo>
                    <a:pt x="124" y="134"/>
                  </a:lnTo>
                  <a:lnTo>
                    <a:pt x="128" y="132"/>
                  </a:lnTo>
                  <a:lnTo>
                    <a:pt x="134" y="130"/>
                  </a:lnTo>
                  <a:lnTo>
                    <a:pt x="140" y="130"/>
                  </a:lnTo>
                  <a:lnTo>
                    <a:pt x="144" y="128"/>
                  </a:lnTo>
                  <a:lnTo>
                    <a:pt x="146" y="124"/>
                  </a:lnTo>
                  <a:lnTo>
                    <a:pt x="148" y="120"/>
                  </a:lnTo>
                  <a:lnTo>
                    <a:pt x="150" y="114"/>
                  </a:lnTo>
                  <a:lnTo>
                    <a:pt x="154" y="110"/>
                  </a:lnTo>
                  <a:lnTo>
                    <a:pt x="158" y="104"/>
                  </a:lnTo>
                  <a:lnTo>
                    <a:pt x="164" y="102"/>
                  </a:lnTo>
                  <a:lnTo>
                    <a:pt x="172" y="100"/>
                  </a:lnTo>
                  <a:lnTo>
                    <a:pt x="176" y="100"/>
                  </a:lnTo>
                  <a:lnTo>
                    <a:pt x="178" y="98"/>
                  </a:lnTo>
                  <a:lnTo>
                    <a:pt x="180" y="96"/>
                  </a:lnTo>
                  <a:lnTo>
                    <a:pt x="180" y="94"/>
                  </a:lnTo>
                  <a:lnTo>
                    <a:pt x="180" y="92"/>
                  </a:lnTo>
                  <a:lnTo>
                    <a:pt x="180" y="90"/>
                  </a:lnTo>
                  <a:lnTo>
                    <a:pt x="180" y="86"/>
                  </a:lnTo>
                  <a:lnTo>
                    <a:pt x="182" y="82"/>
                  </a:lnTo>
                  <a:lnTo>
                    <a:pt x="186" y="80"/>
                  </a:lnTo>
                  <a:lnTo>
                    <a:pt x="190" y="76"/>
                  </a:lnTo>
                  <a:lnTo>
                    <a:pt x="194" y="74"/>
                  </a:lnTo>
                  <a:lnTo>
                    <a:pt x="216" y="74"/>
                  </a:lnTo>
                  <a:lnTo>
                    <a:pt x="194" y="86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87" name="Freeform 26"/>
            <p:cNvSpPr>
              <a:spLocks/>
            </p:cNvSpPr>
            <p:nvPr/>
          </p:nvSpPr>
          <p:spPr bwMode="gray">
            <a:xfrm>
              <a:off x="2133" y="2924"/>
              <a:ext cx="68" cy="56"/>
            </a:xfrm>
            <a:custGeom>
              <a:avLst/>
              <a:gdLst>
                <a:gd name="T0" fmla="*/ 2 w 68"/>
                <a:gd name="T1" fmla="*/ 36 h 56"/>
                <a:gd name="T2" fmla="*/ 2 w 68"/>
                <a:gd name="T3" fmla="*/ 32 h 56"/>
                <a:gd name="T4" fmla="*/ 0 w 68"/>
                <a:gd name="T5" fmla="*/ 22 h 56"/>
                <a:gd name="T6" fmla="*/ 2 w 68"/>
                <a:gd name="T7" fmla="*/ 10 h 56"/>
                <a:gd name="T8" fmla="*/ 10 w 68"/>
                <a:gd name="T9" fmla="*/ 4 h 56"/>
                <a:gd name="T10" fmla="*/ 10 w 68"/>
                <a:gd name="T11" fmla="*/ 2 h 56"/>
                <a:gd name="T12" fmla="*/ 12 w 68"/>
                <a:gd name="T13" fmla="*/ 2 h 56"/>
                <a:gd name="T14" fmla="*/ 14 w 68"/>
                <a:gd name="T15" fmla="*/ 2 h 56"/>
                <a:gd name="T16" fmla="*/ 16 w 68"/>
                <a:gd name="T17" fmla="*/ 0 h 56"/>
                <a:gd name="T18" fmla="*/ 22 w 68"/>
                <a:gd name="T19" fmla="*/ 0 h 56"/>
                <a:gd name="T20" fmla="*/ 28 w 68"/>
                <a:gd name="T21" fmla="*/ 2 h 56"/>
                <a:gd name="T22" fmla="*/ 34 w 68"/>
                <a:gd name="T23" fmla="*/ 4 h 56"/>
                <a:gd name="T24" fmla="*/ 42 w 68"/>
                <a:gd name="T25" fmla="*/ 10 h 56"/>
                <a:gd name="T26" fmla="*/ 44 w 68"/>
                <a:gd name="T27" fmla="*/ 8 h 56"/>
                <a:gd name="T28" fmla="*/ 46 w 68"/>
                <a:gd name="T29" fmla="*/ 8 h 56"/>
                <a:gd name="T30" fmla="*/ 50 w 68"/>
                <a:gd name="T31" fmla="*/ 8 h 56"/>
                <a:gd name="T32" fmla="*/ 54 w 68"/>
                <a:gd name="T33" fmla="*/ 8 h 56"/>
                <a:gd name="T34" fmla="*/ 58 w 68"/>
                <a:gd name="T35" fmla="*/ 8 h 56"/>
                <a:gd name="T36" fmla="*/ 60 w 68"/>
                <a:gd name="T37" fmla="*/ 8 h 56"/>
                <a:gd name="T38" fmla="*/ 64 w 68"/>
                <a:gd name="T39" fmla="*/ 10 h 56"/>
                <a:gd name="T40" fmla="*/ 66 w 68"/>
                <a:gd name="T41" fmla="*/ 12 h 56"/>
                <a:gd name="T42" fmla="*/ 68 w 68"/>
                <a:gd name="T43" fmla="*/ 16 h 56"/>
                <a:gd name="T44" fmla="*/ 68 w 68"/>
                <a:gd name="T45" fmla="*/ 18 h 56"/>
                <a:gd name="T46" fmla="*/ 66 w 68"/>
                <a:gd name="T47" fmla="*/ 22 h 56"/>
                <a:gd name="T48" fmla="*/ 66 w 68"/>
                <a:gd name="T49" fmla="*/ 26 h 56"/>
                <a:gd name="T50" fmla="*/ 64 w 68"/>
                <a:gd name="T51" fmla="*/ 30 h 56"/>
                <a:gd name="T52" fmla="*/ 64 w 68"/>
                <a:gd name="T53" fmla="*/ 32 h 56"/>
                <a:gd name="T54" fmla="*/ 64 w 68"/>
                <a:gd name="T55" fmla="*/ 34 h 56"/>
                <a:gd name="T56" fmla="*/ 54 w 68"/>
                <a:gd name="T57" fmla="*/ 38 h 56"/>
                <a:gd name="T58" fmla="*/ 50 w 68"/>
                <a:gd name="T59" fmla="*/ 42 h 56"/>
                <a:gd name="T60" fmla="*/ 46 w 68"/>
                <a:gd name="T61" fmla="*/ 42 h 56"/>
                <a:gd name="T62" fmla="*/ 42 w 68"/>
                <a:gd name="T63" fmla="*/ 52 h 56"/>
                <a:gd name="T64" fmla="*/ 24 w 68"/>
                <a:gd name="T65" fmla="*/ 56 h 56"/>
                <a:gd name="T66" fmla="*/ 2 w 68"/>
                <a:gd name="T67" fmla="*/ 36 h 5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8"/>
                <a:gd name="T103" fmla="*/ 0 h 56"/>
                <a:gd name="T104" fmla="*/ 68 w 68"/>
                <a:gd name="T105" fmla="*/ 56 h 5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8" h="56">
                  <a:moveTo>
                    <a:pt x="2" y="36"/>
                  </a:moveTo>
                  <a:lnTo>
                    <a:pt x="2" y="32"/>
                  </a:lnTo>
                  <a:lnTo>
                    <a:pt x="0" y="22"/>
                  </a:lnTo>
                  <a:lnTo>
                    <a:pt x="2" y="10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4" y="4"/>
                  </a:lnTo>
                  <a:lnTo>
                    <a:pt x="42" y="10"/>
                  </a:lnTo>
                  <a:lnTo>
                    <a:pt x="44" y="8"/>
                  </a:lnTo>
                  <a:lnTo>
                    <a:pt x="46" y="8"/>
                  </a:lnTo>
                  <a:lnTo>
                    <a:pt x="50" y="8"/>
                  </a:lnTo>
                  <a:lnTo>
                    <a:pt x="54" y="8"/>
                  </a:lnTo>
                  <a:lnTo>
                    <a:pt x="58" y="8"/>
                  </a:lnTo>
                  <a:lnTo>
                    <a:pt x="60" y="8"/>
                  </a:lnTo>
                  <a:lnTo>
                    <a:pt x="64" y="10"/>
                  </a:lnTo>
                  <a:lnTo>
                    <a:pt x="66" y="12"/>
                  </a:lnTo>
                  <a:lnTo>
                    <a:pt x="68" y="16"/>
                  </a:lnTo>
                  <a:lnTo>
                    <a:pt x="68" y="18"/>
                  </a:lnTo>
                  <a:lnTo>
                    <a:pt x="66" y="22"/>
                  </a:lnTo>
                  <a:lnTo>
                    <a:pt x="66" y="26"/>
                  </a:lnTo>
                  <a:lnTo>
                    <a:pt x="64" y="30"/>
                  </a:lnTo>
                  <a:lnTo>
                    <a:pt x="64" y="32"/>
                  </a:lnTo>
                  <a:lnTo>
                    <a:pt x="64" y="34"/>
                  </a:lnTo>
                  <a:lnTo>
                    <a:pt x="54" y="38"/>
                  </a:lnTo>
                  <a:lnTo>
                    <a:pt x="50" y="42"/>
                  </a:lnTo>
                  <a:lnTo>
                    <a:pt x="46" y="42"/>
                  </a:lnTo>
                  <a:lnTo>
                    <a:pt x="42" y="52"/>
                  </a:lnTo>
                  <a:lnTo>
                    <a:pt x="24" y="56"/>
                  </a:lnTo>
                  <a:lnTo>
                    <a:pt x="2" y="36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88" name="Freeform 27"/>
            <p:cNvSpPr>
              <a:spLocks/>
            </p:cNvSpPr>
            <p:nvPr/>
          </p:nvSpPr>
          <p:spPr bwMode="gray">
            <a:xfrm>
              <a:off x="2487" y="2650"/>
              <a:ext cx="36" cy="44"/>
            </a:xfrm>
            <a:custGeom>
              <a:avLst/>
              <a:gdLst>
                <a:gd name="T0" fmla="*/ 6 w 36"/>
                <a:gd name="T1" fmla="*/ 0 h 44"/>
                <a:gd name="T2" fmla="*/ 6 w 36"/>
                <a:gd name="T3" fmla="*/ 2 h 44"/>
                <a:gd name="T4" fmla="*/ 2 w 36"/>
                <a:gd name="T5" fmla="*/ 4 h 44"/>
                <a:gd name="T6" fmla="*/ 0 w 36"/>
                <a:gd name="T7" fmla="*/ 6 h 44"/>
                <a:gd name="T8" fmla="*/ 0 w 36"/>
                <a:gd name="T9" fmla="*/ 10 h 44"/>
                <a:gd name="T10" fmla="*/ 2 w 36"/>
                <a:gd name="T11" fmla="*/ 12 h 44"/>
                <a:gd name="T12" fmla="*/ 4 w 36"/>
                <a:gd name="T13" fmla="*/ 16 h 44"/>
                <a:gd name="T14" fmla="*/ 8 w 36"/>
                <a:gd name="T15" fmla="*/ 20 h 44"/>
                <a:gd name="T16" fmla="*/ 10 w 36"/>
                <a:gd name="T17" fmla="*/ 24 h 44"/>
                <a:gd name="T18" fmla="*/ 14 w 36"/>
                <a:gd name="T19" fmla="*/ 28 h 44"/>
                <a:gd name="T20" fmla="*/ 16 w 36"/>
                <a:gd name="T21" fmla="*/ 32 h 44"/>
                <a:gd name="T22" fmla="*/ 16 w 36"/>
                <a:gd name="T23" fmla="*/ 32 h 44"/>
                <a:gd name="T24" fmla="*/ 16 w 36"/>
                <a:gd name="T25" fmla="*/ 34 h 44"/>
                <a:gd name="T26" fmla="*/ 16 w 36"/>
                <a:gd name="T27" fmla="*/ 36 h 44"/>
                <a:gd name="T28" fmla="*/ 16 w 36"/>
                <a:gd name="T29" fmla="*/ 38 h 44"/>
                <a:gd name="T30" fmla="*/ 18 w 36"/>
                <a:gd name="T31" fmla="*/ 40 h 44"/>
                <a:gd name="T32" fmla="*/ 18 w 36"/>
                <a:gd name="T33" fmla="*/ 42 h 44"/>
                <a:gd name="T34" fmla="*/ 22 w 36"/>
                <a:gd name="T35" fmla="*/ 44 h 44"/>
                <a:gd name="T36" fmla="*/ 26 w 36"/>
                <a:gd name="T37" fmla="*/ 44 h 44"/>
                <a:gd name="T38" fmla="*/ 30 w 36"/>
                <a:gd name="T39" fmla="*/ 42 h 44"/>
                <a:gd name="T40" fmla="*/ 34 w 36"/>
                <a:gd name="T41" fmla="*/ 38 h 44"/>
                <a:gd name="T42" fmla="*/ 34 w 36"/>
                <a:gd name="T43" fmla="*/ 34 h 44"/>
                <a:gd name="T44" fmla="*/ 34 w 36"/>
                <a:gd name="T45" fmla="*/ 30 h 44"/>
                <a:gd name="T46" fmla="*/ 34 w 36"/>
                <a:gd name="T47" fmla="*/ 26 h 44"/>
                <a:gd name="T48" fmla="*/ 34 w 36"/>
                <a:gd name="T49" fmla="*/ 22 h 44"/>
                <a:gd name="T50" fmla="*/ 34 w 36"/>
                <a:gd name="T51" fmla="*/ 18 h 44"/>
                <a:gd name="T52" fmla="*/ 34 w 36"/>
                <a:gd name="T53" fmla="*/ 16 h 44"/>
                <a:gd name="T54" fmla="*/ 36 w 36"/>
                <a:gd name="T55" fmla="*/ 14 h 44"/>
                <a:gd name="T56" fmla="*/ 34 w 36"/>
                <a:gd name="T57" fmla="*/ 14 h 44"/>
                <a:gd name="T58" fmla="*/ 32 w 36"/>
                <a:gd name="T59" fmla="*/ 12 h 44"/>
                <a:gd name="T60" fmla="*/ 28 w 36"/>
                <a:gd name="T61" fmla="*/ 10 h 44"/>
                <a:gd name="T62" fmla="*/ 24 w 36"/>
                <a:gd name="T63" fmla="*/ 6 h 44"/>
                <a:gd name="T64" fmla="*/ 20 w 36"/>
                <a:gd name="T65" fmla="*/ 4 h 44"/>
                <a:gd name="T66" fmla="*/ 18 w 36"/>
                <a:gd name="T67" fmla="*/ 4 h 44"/>
                <a:gd name="T68" fmla="*/ 12 w 36"/>
                <a:gd name="T69" fmla="*/ 4 h 44"/>
                <a:gd name="T70" fmla="*/ 10 w 36"/>
                <a:gd name="T71" fmla="*/ 2 h 44"/>
                <a:gd name="T72" fmla="*/ 8 w 36"/>
                <a:gd name="T73" fmla="*/ 2 h 44"/>
                <a:gd name="T74" fmla="*/ 6 w 36"/>
                <a:gd name="T75" fmla="*/ 0 h 4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6"/>
                <a:gd name="T115" fmla="*/ 0 h 44"/>
                <a:gd name="T116" fmla="*/ 36 w 36"/>
                <a:gd name="T117" fmla="*/ 44 h 4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6" h="44">
                  <a:moveTo>
                    <a:pt x="6" y="0"/>
                  </a:move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6"/>
                  </a:lnTo>
                  <a:lnTo>
                    <a:pt x="8" y="20"/>
                  </a:lnTo>
                  <a:lnTo>
                    <a:pt x="10" y="24"/>
                  </a:lnTo>
                  <a:lnTo>
                    <a:pt x="14" y="28"/>
                  </a:lnTo>
                  <a:lnTo>
                    <a:pt x="16" y="32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6" y="38"/>
                  </a:lnTo>
                  <a:lnTo>
                    <a:pt x="18" y="40"/>
                  </a:lnTo>
                  <a:lnTo>
                    <a:pt x="18" y="42"/>
                  </a:lnTo>
                  <a:lnTo>
                    <a:pt x="22" y="44"/>
                  </a:lnTo>
                  <a:lnTo>
                    <a:pt x="26" y="44"/>
                  </a:lnTo>
                  <a:lnTo>
                    <a:pt x="30" y="42"/>
                  </a:lnTo>
                  <a:lnTo>
                    <a:pt x="34" y="38"/>
                  </a:lnTo>
                  <a:lnTo>
                    <a:pt x="34" y="34"/>
                  </a:lnTo>
                  <a:lnTo>
                    <a:pt x="34" y="30"/>
                  </a:lnTo>
                  <a:lnTo>
                    <a:pt x="34" y="26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6" y="14"/>
                  </a:lnTo>
                  <a:lnTo>
                    <a:pt x="34" y="14"/>
                  </a:lnTo>
                  <a:lnTo>
                    <a:pt x="32" y="12"/>
                  </a:lnTo>
                  <a:lnTo>
                    <a:pt x="28" y="10"/>
                  </a:lnTo>
                  <a:lnTo>
                    <a:pt x="24" y="6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89" name="Freeform 28"/>
            <p:cNvSpPr>
              <a:spLocks/>
            </p:cNvSpPr>
            <p:nvPr/>
          </p:nvSpPr>
          <p:spPr bwMode="gray">
            <a:xfrm>
              <a:off x="2499" y="2528"/>
              <a:ext cx="144" cy="122"/>
            </a:xfrm>
            <a:custGeom>
              <a:avLst/>
              <a:gdLst>
                <a:gd name="T0" fmla="*/ 0 w 144"/>
                <a:gd name="T1" fmla="*/ 114 h 122"/>
                <a:gd name="T2" fmla="*/ 22 w 144"/>
                <a:gd name="T3" fmla="*/ 114 h 122"/>
                <a:gd name="T4" fmla="*/ 58 w 144"/>
                <a:gd name="T5" fmla="*/ 106 h 122"/>
                <a:gd name="T6" fmla="*/ 62 w 144"/>
                <a:gd name="T7" fmla="*/ 118 h 122"/>
                <a:gd name="T8" fmla="*/ 66 w 144"/>
                <a:gd name="T9" fmla="*/ 120 h 122"/>
                <a:gd name="T10" fmla="*/ 74 w 144"/>
                <a:gd name="T11" fmla="*/ 120 h 122"/>
                <a:gd name="T12" fmla="*/ 82 w 144"/>
                <a:gd name="T13" fmla="*/ 114 h 122"/>
                <a:gd name="T14" fmla="*/ 86 w 144"/>
                <a:gd name="T15" fmla="*/ 110 h 122"/>
                <a:gd name="T16" fmla="*/ 102 w 144"/>
                <a:gd name="T17" fmla="*/ 104 h 122"/>
                <a:gd name="T18" fmla="*/ 106 w 144"/>
                <a:gd name="T19" fmla="*/ 100 h 122"/>
                <a:gd name="T20" fmla="*/ 116 w 144"/>
                <a:gd name="T21" fmla="*/ 94 h 122"/>
                <a:gd name="T22" fmla="*/ 124 w 144"/>
                <a:gd name="T23" fmla="*/ 88 h 122"/>
                <a:gd name="T24" fmla="*/ 128 w 144"/>
                <a:gd name="T25" fmla="*/ 82 h 122"/>
                <a:gd name="T26" fmla="*/ 132 w 144"/>
                <a:gd name="T27" fmla="*/ 76 h 122"/>
                <a:gd name="T28" fmla="*/ 136 w 144"/>
                <a:gd name="T29" fmla="*/ 68 h 122"/>
                <a:gd name="T30" fmla="*/ 138 w 144"/>
                <a:gd name="T31" fmla="*/ 60 h 122"/>
                <a:gd name="T32" fmla="*/ 138 w 144"/>
                <a:gd name="T33" fmla="*/ 52 h 122"/>
                <a:gd name="T34" fmla="*/ 136 w 144"/>
                <a:gd name="T35" fmla="*/ 44 h 122"/>
                <a:gd name="T36" fmla="*/ 136 w 144"/>
                <a:gd name="T37" fmla="*/ 42 h 122"/>
                <a:gd name="T38" fmla="*/ 140 w 144"/>
                <a:gd name="T39" fmla="*/ 38 h 122"/>
                <a:gd name="T40" fmla="*/ 144 w 144"/>
                <a:gd name="T41" fmla="*/ 30 h 122"/>
                <a:gd name="T42" fmla="*/ 144 w 144"/>
                <a:gd name="T43" fmla="*/ 20 h 122"/>
                <a:gd name="T44" fmla="*/ 142 w 144"/>
                <a:gd name="T45" fmla="*/ 8 h 122"/>
                <a:gd name="T46" fmla="*/ 140 w 144"/>
                <a:gd name="T47" fmla="*/ 0 h 122"/>
                <a:gd name="T48" fmla="*/ 138 w 144"/>
                <a:gd name="T49" fmla="*/ 0 h 122"/>
                <a:gd name="T50" fmla="*/ 132 w 144"/>
                <a:gd name="T51" fmla="*/ 2 h 122"/>
                <a:gd name="T52" fmla="*/ 122 w 144"/>
                <a:gd name="T53" fmla="*/ 8 h 122"/>
                <a:gd name="T54" fmla="*/ 116 w 144"/>
                <a:gd name="T55" fmla="*/ 18 h 122"/>
                <a:gd name="T56" fmla="*/ 114 w 144"/>
                <a:gd name="T57" fmla="*/ 32 h 122"/>
                <a:gd name="T58" fmla="*/ 112 w 144"/>
                <a:gd name="T59" fmla="*/ 44 h 122"/>
                <a:gd name="T60" fmla="*/ 108 w 144"/>
                <a:gd name="T61" fmla="*/ 48 h 122"/>
                <a:gd name="T62" fmla="*/ 102 w 144"/>
                <a:gd name="T63" fmla="*/ 58 h 122"/>
                <a:gd name="T64" fmla="*/ 94 w 144"/>
                <a:gd name="T65" fmla="*/ 68 h 122"/>
                <a:gd name="T66" fmla="*/ 82 w 144"/>
                <a:gd name="T67" fmla="*/ 76 h 122"/>
                <a:gd name="T68" fmla="*/ 72 w 144"/>
                <a:gd name="T69" fmla="*/ 84 h 122"/>
                <a:gd name="T70" fmla="*/ 64 w 144"/>
                <a:gd name="T71" fmla="*/ 90 h 122"/>
                <a:gd name="T72" fmla="*/ 40 w 144"/>
                <a:gd name="T73" fmla="*/ 90 h 122"/>
                <a:gd name="T74" fmla="*/ 6 w 144"/>
                <a:gd name="T75" fmla="*/ 106 h 12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44"/>
                <a:gd name="T115" fmla="*/ 0 h 122"/>
                <a:gd name="T116" fmla="*/ 144 w 144"/>
                <a:gd name="T117" fmla="*/ 122 h 12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44" h="122">
                  <a:moveTo>
                    <a:pt x="6" y="106"/>
                  </a:moveTo>
                  <a:lnTo>
                    <a:pt x="0" y="114"/>
                  </a:lnTo>
                  <a:lnTo>
                    <a:pt x="14" y="118"/>
                  </a:lnTo>
                  <a:lnTo>
                    <a:pt x="22" y="114"/>
                  </a:lnTo>
                  <a:lnTo>
                    <a:pt x="38" y="110"/>
                  </a:lnTo>
                  <a:lnTo>
                    <a:pt x="58" y="106"/>
                  </a:lnTo>
                  <a:lnTo>
                    <a:pt x="62" y="118"/>
                  </a:lnTo>
                  <a:lnTo>
                    <a:pt x="62" y="120"/>
                  </a:lnTo>
                  <a:lnTo>
                    <a:pt x="66" y="120"/>
                  </a:lnTo>
                  <a:lnTo>
                    <a:pt x="68" y="122"/>
                  </a:lnTo>
                  <a:lnTo>
                    <a:pt x="74" y="120"/>
                  </a:lnTo>
                  <a:lnTo>
                    <a:pt x="78" y="116"/>
                  </a:lnTo>
                  <a:lnTo>
                    <a:pt x="82" y="114"/>
                  </a:lnTo>
                  <a:lnTo>
                    <a:pt x="84" y="110"/>
                  </a:lnTo>
                  <a:lnTo>
                    <a:pt x="86" y="110"/>
                  </a:lnTo>
                  <a:lnTo>
                    <a:pt x="100" y="106"/>
                  </a:lnTo>
                  <a:lnTo>
                    <a:pt x="102" y="104"/>
                  </a:lnTo>
                  <a:lnTo>
                    <a:pt x="104" y="104"/>
                  </a:lnTo>
                  <a:lnTo>
                    <a:pt x="106" y="100"/>
                  </a:lnTo>
                  <a:lnTo>
                    <a:pt x="112" y="98"/>
                  </a:lnTo>
                  <a:lnTo>
                    <a:pt x="116" y="94"/>
                  </a:lnTo>
                  <a:lnTo>
                    <a:pt x="120" y="90"/>
                  </a:lnTo>
                  <a:lnTo>
                    <a:pt x="124" y="88"/>
                  </a:lnTo>
                  <a:lnTo>
                    <a:pt x="126" y="84"/>
                  </a:lnTo>
                  <a:lnTo>
                    <a:pt x="128" y="82"/>
                  </a:lnTo>
                  <a:lnTo>
                    <a:pt x="130" y="80"/>
                  </a:lnTo>
                  <a:lnTo>
                    <a:pt x="132" y="76"/>
                  </a:lnTo>
                  <a:lnTo>
                    <a:pt x="134" y="72"/>
                  </a:lnTo>
                  <a:lnTo>
                    <a:pt x="136" y="68"/>
                  </a:lnTo>
                  <a:lnTo>
                    <a:pt x="138" y="64"/>
                  </a:lnTo>
                  <a:lnTo>
                    <a:pt x="138" y="60"/>
                  </a:lnTo>
                  <a:lnTo>
                    <a:pt x="138" y="58"/>
                  </a:lnTo>
                  <a:lnTo>
                    <a:pt x="138" y="52"/>
                  </a:lnTo>
                  <a:lnTo>
                    <a:pt x="136" y="48"/>
                  </a:lnTo>
                  <a:lnTo>
                    <a:pt x="136" y="44"/>
                  </a:lnTo>
                  <a:lnTo>
                    <a:pt x="136" y="42"/>
                  </a:lnTo>
                  <a:lnTo>
                    <a:pt x="138" y="40"/>
                  </a:lnTo>
                  <a:lnTo>
                    <a:pt x="140" y="38"/>
                  </a:lnTo>
                  <a:lnTo>
                    <a:pt x="142" y="34"/>
                  </a:lnTo>
                  <a:lnTo>
                    <a:pt x="144" y="30"/>
                  </a:lnTo>
                  <a:lnTo>
                    <a:pt x="144" y="26"/>
                  </a:lnTo>
                  <a:lnTo>
                    <a:pt x="144" y="20"/>
                  </a:lnTo>
                  <a:lnTo>
                    <a:pt x="142" y="14"/>
                  </a:lnTo>
                  <a:lnTo>
                    <a:pt x="142" y="8"/>
                  </a:lnTo>
                  <a:lnTo>
                    <a:pt x="140" y="4"/>
                  </a:lnTo>
                  <a:lnTo>
                    <a:pt x="140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2" y="2"/>
                  </a:lnTo>
                  <a:lnTo>
                    <a:pt x="126" y="4"/>
                  </a:lnTo>
                  <a:lnTo>
                    <a:pt x="122" y="8"/>
                  </a:lnTo>
                  <a:lnTo>
                    <a:pt x="118" y="12"/>
                  </a:lnTo>
                  <a:lnTo>
                    <a:pt x="116" y="18"/>
                  </a:lnTo>
                  <a:lnTo>
                    <a:pt x="114" y="26"/>
                  </a:lnTo>
                  <a:lnTo>
                    <a:pt x="114" y="32"/>
                  </a:lnTo>
                  <a:lnTo>
                    <a:pt x="112" y="38"/>
                  </a:lnTo>
                  <a:lnTo>
                    <a:pt x="112" y="44"/>
                  </a:lnTo>
                  <a:lnTo>
                    <a:pt x="110" y="46"/>
                  </a:lnTo>
                  <a:lnTo>
                    <a:pt x="108" y="48"/>
                  </a:lnTo>
                  <a:lnTo>
                    <a:pt x="106" y="52"/>
                  </a:lnTo>
                  <a:lnTo>
                    <a:pt x="102" y="58"/>
                  </a:lnTo>
                  <a:lnTo>
                    <a:pt x="98" y="62"/>
                  </a:lnTo>
                  <a:lnTo>
                    <a:pt x="94" y="68"/>
                  </a:lnTo>
                  <a:lnTo>
                    <a:pt x="88" y="72"/>
                  </a:lnTo>
                  <a:lnTo>
                    <a:pt x="82" y="76"/>
                  </a:lnTo>
                  <a:lnTo>
                    <a:pt x="76" y="80"/>
                  </a:lnTo>
                  <a:lnTo>
                    <a:pt x="72" y="84"/>
                  </a:lnTo>
                  <a:lnTo>
                    <a:pt x="68" y="88"/>
                  </a:lnTo>
                  <a:lnTo>
                    <a:pt x="64" y="90"/>
                  </a:lnTo>
                  <a:lnTo>
                    <a:pt x="40" y="90"/>
                  </a:lnTo>
                  <a:lnTo>
                    <a:pt x="22" y="96"/>
                  </a:lnTo>
                  <a:lnTo>
                    <a:pt x="6" y="106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90" name="Freeform 29"/>
            <p:cNvSpPr>
              <a:spLocks/>
            </p:cNvSpPr>
            <p:nvPr/>
          </p:nvSpPr>
          <p:spPr bwMode="gray">
            <a:xfrm>
              <a:off x="2519" y="2644"/>
              <a:ext cx="24" cy="16"/>
            </a:xfrm>
            <a:custGeom>
              <a:avLst/>
              <a:gdLst>
                <a:gd name="T0" fmla="*/ 8 w 24"/>
                <a:gd name="T1" fmla="*/ 0 h 16"/>
                <a:gd name="T2" fmla="*/ 0 w 24"/>
                <a:gd name="T3" fmla="*/ 10 h 16"/>
                <a:gd name="T4" fmla="*/ 8 w 24"/>
                <a:gd name="T5" fmla="*/ 16 h 16"/>
                <a:gd name="T6" fmla="*/ 18 w 24"/>
                <a:gd name="T7" fmla="*/ 8 h 16"/>
                <a:gd name="T8" fmla="*/ 24 w 24"/>
                <a:gd name="T9" fmla="*/ 2 h 16"/>
                <a:gd name="T10" fmla="*/ 8 w 24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4"/>
                <a:gd name="T19" fmla="*/ 0 h 16"/>
                <a:gd name="T20" fmla="*/ 24 w 24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4" h="16">
                  <a:moveTo>
                    <a:pt x="8" y="0"/>
                  </a:moveTo>
                  <a:lnTo>
                    <a:pt x="0" y="10"/>
                  </a:lnTo>
                  <a:lnTo>
                    <a:pt x="8" y="16"/>
                  </a:lnTo>
                  <a:lnTo>
                    <a:pt x="18" y="8"/>
                  </a:lnTo>
                  <a:lnTo>
                    <a:pt x="24" y="2"/>
                  </a:lnTo>
                  <a:lnTo>
                    <a:pt x="8" y="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91" name="Freeform 30"/>
            <p:cNvSpPr>
              <a:spLocks/>
            </p:cNvSpPr>
            <p:nvPr/>
          </p:nvSpPr>
          <p:spPr bwMode="gray">
            <a:xfrm>
              <a:off x="2617" y="2454"/>
              <a:ext cx="78" cy="60"/>
            </a:xfrm>
            <a:custGeom>
              <a:avLst/>
              <a:gdLst>
                <a:gd name="T0" fmla="*/ 36 w 78"/>
                <a:gd name="T1" fmla="*/ 6 h 60"/>
                <a:gd name="T2" fmla="*/ 36 w 78"/>
                <a:gd name="T3" fmla="*/ 6 h 60"/>
                <a:gd name="T4" fmla="*/ 34 w 78"/>
                <a:gd name="T5" fmla="*/ 4 h 60"/>
                <a:gd name="T6" fmla="*/ 32 w 78"/>
                <a:gd name="T7" fmla="*/ 2 h 60"/>
                <a:gd name="T8" fmla="*/ 30 w 78"/>
                <a:gd name="T9" fmla="*/ 0 h 60"/>
                <a:gd name="T10" fmla="*/ 28 w 78"/>
                <a:gd name="T11" fmla="*/ 0 h 60"/>
                <a:gd name="T12" fmla="*/ 26 w 78"/>
                <a:gd name="T13" fmla="*/ 2 h 60"/>
                <a:gd name="T14" fmla="*/ 24 w 78"/>
                <a:gd name="T15" fmla="*/ 4 h 60"/>
                <a:gd name="T16" fmla="*/ 22 w 78"/>
                <a:gd name="T17" fmla="*/ 12 h 60"/>
                <a:gd name="T18" fmla="*/ 20 w 78"/>
                <a:gd name="T19" fmla="*/ 18 h 60"/>
                <a:gd name="T20" fmla="*/ 20 w 78"/>
                <a:gd name="T21" fmla="*/ 22 h 60"/>
                <a:gd name="T22" fmla="*/ 20 w 78"/>
                <a:gd name="T23" fmla="*/ 26 h 60"/>
                <a:gd name="T24" fmla="*/ 18 w 78"/>
                <a:gd name="T25" fmla="*/ 28 h 60"/>
                <a:gd name="T26" fmla="*/ 16 w 78"/>
                <a:gd name="T27" fmla="*/ 32 h 60"/>
                <a:gd name="T28" fmla="*/ 12 w 78"/>
                <a:gd name="T29" fmla="*/ 36 h 60"/>
                <a:gd name="T30" fmla="*/ 10 w 78"/>
                <a:gd name="T31" fmla="*/ 42 h 60"/>
                <a:gd name="T32" fmla="*/ 6 w 78"/>
                <a:gd name="T33" fmla="*/ 46 h 60"/>
                <a:gd name="T34" fmla="*/ 4 w 78"/>
                <a:gd name="T35" fmla="*/ 48 h 60"/>
                <a:gd name="T36" fmla="*/ 2 w 78"/>
                <a:gd name="T37" fmla="*/ 50 h 60"/>
                <a:gd name="T38" fmla="*/ 0 w 78"/>
                <a:gd name="T39" fmla="*/ 52 h 60"/>
                <a:gd name="T40" fmla="*/ 0 w 78"/>
                <a:gd name="T41" fmla="*/ 54 h 60"/>
                <a:gd name="T42" fmla="*/ 0 w 78"/>
                <a:gd name="T43" fmla="*/ 56 h 60"/>
                <a:gd name="T44" fmla="*/ 4 w 78"/>
                <a:gd name="T45" fmla="*/ 56 h 60"/>
                <a:gd name="T46" fmla="*/ 8 w 78"/>
                <a:gd name="T47" fmla="*/ 58 h 60"/>
                <a:gd name="T48" fmla="*/ 14 w 78"/>
                <a:gd name="T49" fmla="*/ 58 h 60"/>
                <a:gd name="T50" fmla="*/ 20 w 78"/>
                <a:gd name="T51" fmla="*/ 58 h 60"/>
                <a:gd name="T52" fmla="*/ 26 w 78"/>
                <a:gd name="T53" fmla="*/ 58 h 60"/>
                <a:gd name="T54" fmla="*/ 30 w 78"/>
                <a:gd name="T55" fmla="*/ 56 h 60"/>
                <a:gd name="T56" fmla="*/ 32 w 78"/>
                <a:gd name="T57" fmla="*/ 56 h 60"/>
                <a:gd name="T58" fmla="*/ 38 w 78"/>
                <a:gd name="T59" fmla="*/ 60 h 60"/>
                <a:gd name="T60" fmla="*/ 48 w 78"/>
                <a:gd name="T61" fmla="*/ 58 h 60"/>
                <a:gd name="T62" fmla="*/ 48 w 78"/>
                <a:gd name="T63" fmla="*/ 58 h 60"/>
                <a:gd name="T64" fmla="*/ 50 w 78"/>
                <a:gd name="T65" fmla="*/ 56 h 60"/>
                <a:gd name="T66" fmla="*/ 52 w 78"/>
                <a:gd name="T67" fmla="*/ 52 h 60"/>
                <a:gd name="T68" fmla="*/ 54 w 78"/>
                <a:gd name="T69" fmla="*/ 50 h 60"/>
                <a:gd name="T70" fmla="*/ 56 w 78"/>
                <a:gd name="T71" fmla="*/ 46 h 60"/>
                <a:gd name="T72" fmla="*/ 60 w 78"/>
                <a:gd name="T73" fmla="*/ 44 h 60"/>
                <a:gd name="T74" fmla="*/ 62 w 78"/>
                <a:gd name="T75" fmla="*/ 44 h 60"/>
                <a:gd name="T76" fmla="*/ 64 w 78"/>
                <a:gd name="T77" fmla="*/ 44 h 60"/>
                <a:gd name="T78" fmla="*/ 66 w 78"/>
                <a:gd name="T79" fmla="*/ 42 h 60"/>
                <a:gd name="T80" fmla="*/ 70 w 78"/>
                <a:gd name="T81" fmla="*/ 40 h 60"/>
                <a:gd name="T82" fmla="*/ 72 w 78"/>
                <a:gd name="T83" fmla="*/ 38 h 60"/>
                <a:gd name="T84" fmla="*/ 74 w 78"/>
                <a:gd name="T85" fmla="*/ 36 h 60"/>
                <a:gd name="T86" fmla="*/ 76 w 78"/>
                <a:gd name="T87" fmla="*/ 34 h 60"/>
                <a:gd name="T88" fmla="*/ 78 w 78"/>
                <a:gd name="T89" fmla="*/ 32 h 60"/>
                <a:gd name="T90" fmla="*/ 78 w 78"/>
                <a:gd name="T91" fmla="*/ 32 h 60"/>
                <a:gd name="T92" fmla="*/ 78 w 78"/>
                <a:gd name="T93" fmla="*/ 30 h 60"/>
                <a:gd name="T94" fmla="*/ 78 w 78"/>
                <a:gd name="T95" fmla="*/ 26 h 60"/>
                <a:gd name="T96" fmla="*/ 78 w 78"/>
                <a:gd name="T97" fmla="*/ 24 h 60"/>
                <a:gd name="T98" fmla="*/ 76 w 78"/>
                <a:gd name="T99" fmla="*/ 22 h 60"/>
                <a:gd name="T100" fmla="*/ 74 w 78"/>
                <a:gd name="T101" fmla="*/ 20 h 60"/>
                <a:gd name="T102" fmla="*/ 72 w 78"/>
                <a:gd name="T103" fmla="*/ 22 h 60"/>
                <a:gd name="T104" fmla="*/ 70 w 78"/>
                <a:gd name="T105" fmla="*/ 24 h 60"/>
                <a:gd name="T106" fmla="*/ 66 w 78"/>
                <a:gd name="T107" fmla="*/ 26 h 60"/>
                <a:gd name="T108" fmla="*/ 64 w 78"/>
                <a:gd name="T109" fmla="*/ 26 h 60"/>
                <a:gd name="T110" fmla="*/ 62 w 78"/>
                <a:gd name="T111" fmla="*/ 26 h 60"/>
                <a:gd name="T112" fmla="*/ 58 w 78"/>
                <a:gd name="T113" fmla="*/ 24 h 60"/>
                <a:gd name="T114" fmla="*/ 52 w 78"/>
                <a:gd name="T115" fmla="*/ 22 h 60"/>
                <a:gd name="T116" fmla="*/ 46 w 78"/>
                <a:gd name="T117" fmla="*/ 20 h 60"/>
                <a:gd name="T118" fmla="*/ 42 w 78"/>
                <a:gd name="T119" fmla="*/ 16 h 60"/>
                <a:gd name="T120" fmla="*/ 38 w 78"/>
                <a:gd name="T121" fmla="*/ 12 h 60"/>
                <a:gd name="T122" fmla="*/ 36 w 78"/>
                <a:gd name="T123" fmla="*/ 6 h 6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8"/>
                <a:gd name="T187" fmla="*/ 0 h 60"/>
                <a:gd name="T188" fmla="*/ 78 w 78"/>
                <a:gd name="T189" fmla="*/ 60 h 6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8" h="60">
                  <a:moveTo>
                    <a:pt x="36" y="6"/>
                  </a:moveTo>
                  <a:lnTo>
                    <a:pt x="36" y="6"/>
                  </a:lnTo>
                  <a:lnTo>
                    <a:pt x="34" y="4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2"/>
                  </a:lnTo>
                  <a:lnTo>
                    <a:pt x="24" y="4"/>
                  </a:lnTo>
                  <a:lnTo>
                    <a:pt x="22" y="12"/>
                  </a:lnTo>
                  <a:lnTo>
                    <a:pt x="20" y="18"/>
                  </a:lnTo>
                  <a:lnTo>
                    <a:pt x="20" y="22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6" y="32"/>
                  </a:lnTo>
                  <a:lnTo>
                    <a:pt x="12" y="36"/>
                  </a:lnTo>
                  <a:lnTo>
                    <a:pt x="10" y="42"/>
                  </a:lnTo>
                  <a:lnTo>
                    <a:pt x="6" y="46"/>
                  </a:lnTo>
                  <a:lnTo>
                    <a:pt x="4" y="48"/>
                  </a:lnTo>
                  <a:lnTo>
                    <a:pt x="2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4" y="56"/>
                  </a:lnTo>
                  <a:lnTo>
                    <a:pt x="8" y="58"/>
                  </a:lnTo>
                  <a:lnTo>
                    <a:pt x="14" y="58"/>
                  </a:lnTo>
                  <a:lnTo>
                    <a:pt x="20" y="58"/>
                  </a:lnTo>
                  <a:lnTo>
                    <a:pt x="26" y="58"/>
                  </a:lnTo>
                  <a:lnTo>
                    <a:pt x="30" y="56"/>
                  </a:lnTo>
                  <a:lnTo>
                    <a:pt x="32" y="56"/>
                  </a:lnTo>
                  <a:lnTo>
                    <a:pt x="38" y="60"/>
                  </a:lnTo>
                  <a:lnTo>
                    <a:pt x="48" y="58"/>
                  </a:lnTo>
                  <a:lnTo>
                    <a:pt x="50" y="56"/>
                  </a:lnTo>
                  <a:lnTo>
                    <a:pt x="52" y="52"/>
                  </a:lnTo>
                  <a:lnTo>
                    <a:pt x="54" y="50"/>
                  </a:lnTo>
                  <a:lnTo>
                    <a:pt x="56" y="46"/>
                  </a:lnTo>
                  <a:lnTo>
                    <a:pt x="60" y="44"/>
                  </a:lnTo>
                  <a:lnTo>
                    <a:pt x="62" y="44"/>
                  </a:lnTo>
                  <a:lnTo>
                    <a:pt x="64" y="44"/>
                  </a:lnTo>
                  <a:lnTo>
                    <a:pt x="66" y="42"/>
                  </a:lnTo>
                  <a:lnTo>
                    <a:pt x="70" y="40"/>
                  </a:lnTo>
                  <a:lnTo>
                    <a:pt x="72" y="38"/>
                  </a:lnTo>
                  <a:lnTo>
                    <a:pt x="74" y="36"/>
                  </a:lnTo>
                  <a:lnTo>
                    <a:pt x="76" y="34"/>
                  </a:lnTo>
                  <a:lnTo>
                    <a:pt x="78" y="32"/>
                  </a:lnTo>
                  <a:lnTo>
                    <a:pt x="78" y="30"/>
                  </a:lnTo>
                  <a:lnTo>
                    <a:pt x="78" y="26"/>
                  </a:lnTo>
                  <a:lnTo>
                    <a:pt x="78" y="24"/>
                  </a:lnTo>
                  <a:lnTo>
                    <a:pt x="76" y="22"/>
                  </a:lnTo>
                  <a:lnTo>
                    <a:pt x="74" y="20"/>
                  </a:lnTo>
                  <a:lnTo>
                    <a:pt x="72" y="22"/>
                  </a:lnTo>
                  <a:lnTo>
                    <a:pt x="70" y="24"/>
                  </a:lnTo>
                  <a:lnTo>
                    <a:pt x="66" y="26"/>
                  </a:lnTo>
                  <a:lnTo>
                    <a:pt x="64" y="26"/>
                  </a:lnTo>
                  <a:lnTo>
                    <a:pt x="62" y="26"/>
                  </a:lnTo>
                  <a:lnTo>
                    <a:pt x="58" y="24"/>
                  </a:lnTo>
                  <a:lnTo>
                    <a:pt x="52" y="22"/>
                  </a:lnTo>
                  <a:lnTo>
                    <a:pt x="46" y="20"/>
                  </a:lnTo>
                  <a:lnTo>
                    <a:pt x="42" y="16"/>
                  </a:lnTo>
                  <a:lnTo>
                    <a:pt x="38" y="12"/>
                  </a:lnTo>
                  <a:lnTo>
                    <a:pt x="36" y="6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92" name="Freeform 31"/>
            <p:cNvSpPr>
              <a:spLocks/>
            </p:cNvSpPr>
            <p:nvPr/>
          </p:nvSpPr>
          <p:spPr bwMode="gray">
            <a:xfrm>
              <a:off x="1777" y="2624"/>
              <a:ext cx="80" cy="34"/>
            </a:xfrm>
            <a:custGeom>
              <a:avLst/>
              <a:gdLst>
                <a:gd name="T0" fmla="*/ 58 w 80"/>
                <a:gd name="T1" fmla="*/ 0 h 34"/>
                <a:gd name="T2" fmla="*/ 52 w 80"/>
                <a:gd name="T3" fmla="*/ 2 h 34"/>
                <a:gd name="T4" fmla="*/ 38 w 80"/>
                <a:gd name="T5" fmla="*/ 2 h 34"/>
                <a:gd name="T6" fmla="*/ 24 w 80"/>
                <a:gd name="T7" fmla="*/ 2 h 34"/>
                <a:gd name="T8" fmla="*/ 16 w 80"/>
                <a:gd name="T9" fmla="*/ 2 h 34"/>
                <a:gd name="T10" fmla="*/ 0 w 80"/>
                <a:gd name="T11" fmla="*/ 16 h 34"/>
                <a:gd name="T12" fmla="*/ 0 w 80"/>
                <a:gd name="T13" fmla="*/ 22 h 34"/>
                <a:gd name="T14" fmla="*/ 0 w 80"/>
                <a:gd name="T15" fmla="*/ 22 h 34"/>
                <a:gd name="T16" fmla="*/ 2 w 80"/>
                <a:gd name="T17" fmla="*/ 24 h 34"/>
                <a:gd name="T18" fmla="*/ 2 w 80"/>
                <a:gd name="T19" fmla="*/ 28 h 34"/>
                <a:gd name="T20" fmla="*/ 4 w 80"/>
                <a:gd name="T21" fmla="*/ 30 h 34"/>
                <a:gd name="T22" fmla="*/ 6 w 80"/>
                <a:gd name="T23" fmla="*/ 30 h 34"/>
                <a:gd name="T24" fmla="*/ 8 w 80"/>
                <a:gd name="T25" fmla="*/ 30 h 34"/>
                <a:gd name="T26" fmla="*/ 12 w 80"/>
                <a:gd name="T27" fmla="*/ 28 h 34"/>
                <a:gd name="T28" fmla="*/ 16 w 80"/>
                <a:gd name="T29" fmla="*/ 28 h 34"/>
                <a:gd name="T30" fmla="*/ 20 w 80"/>
                <a:gd name="T31" fmla="*/ 30 h 34"/>
                <a:gd name="T32" fmla="*/ 26 w 80"/>
                <a:gd name="T33" fmla="*/ 34 h 34"/>
                <a:gd name="T34" fmla="*/ 26 w 80"/>
                <a:gd name="T35" fmla="*/ 32 h 34"/>
                <a:gd name="T36" fmla="*/ 30 w 80"/>
                <a:gd name="T37" fmla="*/ 28 h 34"/>
                <a:gd name="T38" fmla="*/ 40 w 80"/>
                <a:gd name="T39" fmla="*/ 26 h 34"/>
                <a:gd name="T40" fmla="*/ 58 w 80"/>
                <a:gd name="T41" fmla="*/ 24 h 34"/>
                <a:gd name="T42" fmla="*/ 58 w 80"/>
                <a:gd name="T43" fmla="*/ 24 h 34"/>
                <a:gd name="T44" fmla="*/ 58 w 80"/>
                <a:gd name="T45" fmla="*/ 22 h 34"/>
                <a:gd name="T46" fmla="*/ 58 w 80"/>
                <a:gd name="T47" fmla="*/ 20 h 34"/>
                <a:gd name="T48" fmla="*/ 60 w 80"/>
                <a:gd name="T49" fmla="*/ 16 h 34"/>
                <a:gd name="T50" fmla="*/ 62 w 80"/>
                <a:gd name="T51" fmla="*/ 14 h 34"/>
                <a:gd name="T52" fmla="*/ 66 w 80"/>
                <a:gd name="T53" fmla="*/ 12 h 34"/>
                <a:gd name="T54" fmla="*/ 72 w 80"/>
                <a:gd name="T55" fmla="*/ 10 h 34"/>
                <a:gd name="T56" fmla="*/ 80 w 80"/>
                <a:gd name="T57" fmla="*/ 10 h 34"/>
                <a:gd name="T58" fmla="*/ 78 w 80"/>
                <a:gd name="T59" fmla="*/ 8 h 34"/>
                <a:gd name="T60" fmla="*/ 76 w 80"/>
                <a:gd name="T61" fmla="*/ 8 h 34"/>
                <a:gd name="T62" fmla="*/ 70 w 80"/>
                <a:gd name="T63" fmla="*/ 8 h 34"/>
                <a:gd name="T64" fmla="*/ 64 w 80"/>
                <a:gd name="T65" fmla="*/ 6 h 34"/>
                <a:gd name="T66" fmla="*/ 60 w 80"/>
                <a:gd name="T67" fmla="*/ 4 h 34"/>
                <a:gd name="T68" fmla="*/ 58 w 80"/>
                <a:gd name="T69" fmla="*/ 0 h 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80"/>
                <a:gd name="T106" fmla="*/ 0 h 34"/>
                <a:gd name="T107" fmla="*/ 80 w 80"/>
                <a:gd name="T108" fmla="*/ 34 h 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80" h="34">
                  <a:moveTo>
                    <a:pt x="58" y="0"/>
                  </a:moveTo>
                  <a:lnTo>
                    <a:pt x="52" y="2"/>
                  </a:lnTo>
                  <a:lnTo>
                    <a:pt x="38" y="2"/>
                  </a:lnTo>
                  <a:lnTo>
                    <a:pt x="24" y="2"/>
                  </a:lnTo>
                  <a:lnTo>
                    <a:pt x="16" y="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2" y="24"/>
                  </a:lnTo>
                  <a:lnTo>
                    <a:pt x="2" y="28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20" y="30"/>
                  </a:lnTo>
                  <a:lnTo>
                    <a:pt x="26" y="34"/>
                  </a:lnTo>
                  <a:lnTo>
                    <a:pt x="26" y="32"/>
                  </a:lnTo>
                  <a:lnTo>
                    <a:pt x="30" y="28"/>
                  </a:lnTo>
                  <a:lnTo>
                    <a:pt x="40" y="26"/>
                  </a:lnTo>
                  <a:lnTo>
                    <a:pt x="58" y="24"/>
                  </a:lnTo>
                  <a:lnTo>
                    <a:pt x="58" y="22"/>
                  </a:lnTo>
                  <a:lnTo>
                    <a:pt x="58" y="20"/>
                  </a:lnTo>
                  <a:lnTo>
                    <a:pt x="60" y="16"/>
                  </a:lnTo>
                  <a:lnTo>
                    <a:pt x="62" y="14"/>
                  </a:lnTo>
                  <a:lnTo>
                    <a:pt x="66" y="12"/>
                  </a:lnTo>
                  <a:lnTo>
                    <a:pt x="72" y="10"/>
                  </a:lnTo>
                  <a:lnTo>
                    <a:pt x="80" y="10"/>
                  </a:lnTo>
                  <a:lnTo>
                    <a:pt x="78" y="8"/>
                  </a:lnTo>
                  <a:lnTo>
                    <a:pt x="76" y="8"/>
                  </a:lnTo>
                  <a:lnTo>
                    <a:pt x="70" y="8"/>
                  </a:lnTo>
                  <a:lnTo>
                    <a:pt x="64" y="6"/>
                  </a:lnTo>
                  <a:lnTo>
                    <a:pt x="60" y="4"/>
                  </a:lnTo>
                  <a:lnTo>
                    <a:pt x="58" y="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93" name="Freeform 32"/>
            <p:cNvSpPr>
              <a:spLocks/>
            </p:cNvSpPr>
            <p:nvPr/>
          </p:nvSpPr>
          <p:spPr bwMode="gray">
            <a:xfrm>
              <a:off x="1777" y="2624"/>
              <a:ext cx="80" cy="34"/>
            </a:xfrm>
            <a:custGeom>
              <a:avLst/>
              <a:gdLst>
                <a:gd name="T0" fmla="*/ 56 w 80"/>
                <a:gd name="T1" fmla="*/ 0 h 34"/>
                <a:gd name="T2" fmla="*/ 50 w 80"/>
                <a:gd name="T3" fmla="*/ 2 h 34"/>
                <a:gd name="T4" fmla="*/ 38 w 80"/>
                <a:gd name="T5" fmla="*/ 2 h 34"/>
                <a:gd name="T6" fmla="*/ 24 w 80"/>
                <a:gd name="T7" fmla="*/ 2 h 34"/>
                <a:gd name="T8" fmla="*/ 16 w 80"/>
                <a:gd name="T9" fmla="*/ 2 h 34"/>
                <a:gd name="T10" fmla="*/ 0 w 80"/>
                <a:gd name="T11" fmla="*/ 16 h 34"/>
                <a:gd name="T12" fmla="*/ 0 w 80"/>
                <a:gd name="T13" fmla="*/ 22 h 34"/>
                <a:gd name="T14" fmla="*/ 0 w 80"/>
                <a:gd name="T15" fmla="*/ 22 h 34"/>
                <a:gd name="T16" fmla="*/ 2 w 80"/>
                <a:gd name="T17" fmla="*/ 24 h 34"/>
                <a:gd name="T18" fmla="*/ 2 w 80"/>
                <a:gd name="T19" fmla="*/ 28 h 34"/>
                <a:gd name="T20" fmla="*/ 4 w 80"/>
                <a:gd name="T21" fmla="*/ 30 h 34"/>
                <a:gd name="T22" fmla="*/ 6 w 80"/>
                <a:gd name="T23" fmla="*/ 30 h 34"/>
                <a:gd name="T24" fmla="*/ 8 w 80"/>
                <a:gd name="T25" fmla="*/ 30 h 34"/>
                <a:gd name="T26" fmla="*/ 12 w 80"/>
                <a:gd name="T27" fmla="*/ 28 h 34"/>
                <a:gd name="T28" fmla="*/ 16 w 80"/>
                <a:gd name="T29" fmla="*/ 28 h 34"/>
                <a:gd name="T30" fmla="*/ 20 w 80"/>
                <a:gd name="T31" fmla="*/ 30 h 34"/>
                <a:gd name="T32" fmla="*/ 26 w 80"/>
                <a:gd name="T33" fmla="*/ 34 h 34"/>
                <a:gd name="T34" fmla="*/ 26 w 80"/>
                <a:gd name="T35" fmla="*/ 32 h 34"/>
                <a:gd name="T36" fmla="*/ 30 w 80"/>
                <a:gd name="T37" fmla="*/ 28 h 34"/>
                <a:gd name="T38" fmla="*/ 40 w 80"/>
                <a:gd name="T39" fmla="*/ 26 h 34"/>
                <a:gd name="T40" fmla="*/ 58 w 80"/>
                <a:gd name="T41" fmla="*/ 24 h 34"/>
                <a:gd name="T42" fmla="*/ 58 w 80"/>
                <a:gd name="T43" fmla="*/ 24 h 34"/>
                <a:gd name="T44" fmla="*/ 58 w 80"/>
                <a:gd name="T45" fmla="*/ 22 h 34"/>
                <a:gd name="T46" fmla="*/ 58 w 80"/>
                <a:gd name="T47" fmla="*/ 20 h 34"/>
                <a:gd name="T48" fmla="*/ 60 w 80"/>
                <a:gd name="T49" fmla="*/ 16 h 34"/>
                <a:gd name="T50" fmla="*/ 62 w 80"/>
                <a:gd name="T51" fmla="*/ 14 h 34"/>
                <a:gd name="T52" fmla="*/ 66 w 80"/>
                <a:gd name="T53" fmla="*/ 12 h 34"/>
                <a:gd name="T54" fmla="*/ 72 w 80"/>
                <a:gd name="T55" fmla="*/ 10 h 34"/>
                <a:gd name="T56" fmla="*/ 80 w 80"/>
                <a:gd name="T57" fmla="*/ 10 h 34"/>
                <a:gd name="T58" fmla="*/ 78 w 80"/>
                <a:gd name="T59" fmla="*/ 8 h 34"/>
                <a:gd name="T60" fmla="*/ 74 w 80"/>
                <a:gd name="T61" fmla="*/ 8 h 34"/>
                <a:gd name="T62" fmla="*/ 70 w 80"/>
                <a:gd name="T63" fmla="*/ 8 h 34"/>
                <a:gd name="T64" fmla="*/ 64 w 80"/>
                <a:gd name="T65" fmla="*/ 6 h 34"/>
                <a:gd name="T66" fmla="*/ 60 w 80"/>
                <a:gd name="T67" fmla="*/ 4 h 34"/>
                <a:gd name="T68" fmla="*/ 56 w 80"/>
                <a:gd name="T69" fmla="*/ 0 h 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80"/>
                <a:gd name="T106" fmla="*/ 0 h 34"/>
                <a:gd name="T107" fmla="*/ 80 w 80"/>
                <a:gd name="T108" fmla="*/ 34 h 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80" h="34">
                  <a:moveTo>
                    <a:pt x="56" y="0"/>
                  </a:moveTo>
                  <a:lnTo>
                    <a:pt x="50" y="2"/>
                  </a:lnTo>
                  <a:lnTo>
                    <a:pt x="38" y="2"/>
                  </a:lnTo>
                  <a:lnTo>
                    <a:pt x="24" y="2"/>
                  </a:lnTo>
                  <a:lnTo>
                    <a:pt x="16" y="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2" y="24"/>
                  </a:lnTo>
                  <a:lnTo>
                    <a:pt x="2" y="28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20" y="30"/>
                  </a:lnTo>
                  <a:lnTo>
                    <a:pt x="26" y="34"/>
                  </a:lnTo>
                  <a:lnTo>
                    <a:pt x="26" y="32"/>
                  </a:lnTo>
                  <a:lnTo>
                    <a:pt x="30" y="28"/>
                  </a:lnTo>
                  <a:lnTo>
                    <a:pt x="40" y="26"/>
                  </a:lnTo>
                  <a:lnTo>
                    <a:pt x="58" y="24"/>
                  </a:lnTo>
                  <a:lnTo>
                    <a:pt x="58" y="22"/>
                  </a:lnTo>
                  <a:lnTo>
                    <a:pt x="58" y="20"/>
                  </a:lnTo>
                  <a:lnTo>
                    <a:pt x="60" y="16"/>
                  </a:lnTo>
                  <a:lnTo>
                    <a:pt x="62" y="14"/>
                  </a:lnTo>
                  <a:lnTo>
                    <a:pt x="66" y="12"/>
                  </a:lnTo>
                  <a:lnTo>
                    <a:pt x="72" y="10"/>
                  </a:lnTo>
                  <a:lnTo>
                    <a:pt x="80" y="10"/>
                  </a:lnTo>
                  <a:lnTo>
                    <a:pt x="78" y="8"/>
                  </a:lnTo>
                  <a:lnTo>
                    <a:pt x="74" y="8"/>
                  </a:lnTo>
                  <a:lnTo>
                    <a:pt x="70" y="8"/>
                  </a:lnTo>
                  <a:lnTo>
                    <a:pt x="64" y="6"/>
                  </a:lnTo>
                  <a:lnTo>
                    <a:pt x="60" y="4"/>
                  </a:lnTo>
                  <a:lnTo>
                    <a:pt x="56" y="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94" name="Freeform 33"/>
            <p:cNvSpPr>
              <a:spLocks/>
            </p:cNvSpPr>
            <p:nvPr/>
          </p:nvSpPr>
          <p:spPr bwMode="gray">
            <a:xfrm>
              <a:off x="925" y="1780"/>
              <a:ext cx="336" cy="412"/>
            </a:xfrm>
            <a:custGeom>
              <a:avLst/>
              <a:gdLst>
                <a:gd name="T0" fmla="*/ 302 w 336"/>
                <a:gd name="T1" fmla="*/ 44 h 412"/>
                <a:gd name="T2" fmla="*/ 314 w 336"/>
                <a:gd name="T3" fmla="*/ 42 h 412"/>
                <a:gd name="T4" fmla="*/ 312 w 336"/>
                <a:gd name="T5" fmla="*/ 42 h 412"/>
                <a:gd name="T6" fmla="*/ 326 w 336"/>
                <a:gd name="T7" fmla="*/ 38 h 412"/>
                <a:gd name="T8" fmla="*/ 330 w 336"/>
                <a:gd name="T9" fmla="*/ 22 h 412"/>
                <a:gd name="T10" fmla="*/ 302 w 336"/>
                <a:gd name="T11" fmla="*/ 4 h 412"/>
                <a:gd name="T12" fmla="*/ 250 w 336"/>
                <a:gd name="T13" fmla="*/ 8 h 412"/>
                <a:gd name="T14" fmla="*/ 230 w 336"/>
                <a:gd name="T15" fmla="*/ 14 h 412"/>
                <a:gd name="T16" fmla="*/ 218 w 336"/>
                <a:gd name="T17" fmla="*/ 20 h 412"/>
                <a:gd name="T18" fmla="*/ 214 w 336"/>
                <a:gd name="T19" fmla="*/ 26 h 412"/>
                <a:gd name="T20" fmla="*/ 204 w 336"/>
                <a:gd name="T21" fmla="*/ 36 h 412"/>
                <a:gd name="T22" fmla="*/ 194 w 336"/>
                <a:gd name="T23" fmla="*/ 34 h 412"/>
                <a:gd name="T24" fmla="*/ 186 w 336"/>
                <a:gd name="T25" fmla="*/ 34 h 412"/>
                <a:gd name="T26" fmla="*/ 176 w 336"/>
                <a:gd name="T27" fmla="*/ 48 h 412"/>
                <a:gd name="T28" fmla="*/ 158 w 336"/>
                <a:gd name="T29" fmla="*/ 58 h 412"/>
                <a:gd name="T30" fmla="*/ 148 w 336"/>
                <a:gd name="T31" fmla="*/ 76 h 412"/>
                <a:gd name="T32" fmla="*/ 136 w 336"/>
                <a:gd name="T33" fmla="*/ 114 h 412"/>
                <a:gd name="T34" fmla="*/ 106 w 336"/>
                <a:gd name="T35" fmla="*/ 170 h 412"/>
                <a:gd name="T36" fmla="*/ 94 w 336"/>
                <a:gd name="T37" fmla="*/ 200 h 412"/>
                <a:gd name="T38" fmla="*/ 72 w 336"/>
                <a:gd name="T39" fmla="*/ 230 h 412"/>
                <a:gd name="T40" fmla="*/ 26 w 336"/>
                <a:gd name="T41" fmla="*/ 278 h 412"/>
                <a:gd name="T42" fmla="*/ 16 w 336"/>
                <a:gd name="T43" fmla="*/ 284 h 412"/>
                <a:gd name="T44" fmla="*/ 8 w 336"/>
                <a:gd name="T45" fmla="*/ 300 h 412"/>
                <a:gd name="T46" fmla="*/ 4 w 336"/>
                <a:gd name="T47" fmla="*/ 334 h 412"/>
                <a:gd name="T48" fmla="*/ 10 w 336"/>
                <a:gd name="T49" fmla="*/ 344 h 412"/>
                <a:gd name="T50" fmla="*/ 6 w 336"/>
                <a:gd name="T51" fmla="*/ 352 h 412"/>
                <a:gd name="T52" fmla="*/ 2 w 336"/>
                <a:gd name="T53" fmla="*/ 364 h 412"/>
                <a:gd name="T54" fmla="*/ 4 w 336"/>
                <a:gd name="T55" fmla="*/ 384 h 412"/>
                <a:gd name="T56" fmla="*/ 10 w 336"/>
                <a:gd name="T57" fmla="*/ 400 h 412"/>
                <a:gd name="T58" fmla="*/ 28 w 336"/>
                <a:gd name="T59" fmla="*/ 412 h 412"/>
                <a:gd name="T60" fmla="*/ 46 w 336"/>
                <a:gd name="T61" fmla="*/ 402 h 412"/>
                <a:gd name="T62" fmla="*/ 54 w 336"/>
                <a:gd name="T63" fmla="*/ 390 h 412"/>
                <a:gd name="T64" fmla="*/ 58 w 336"/>
                <a:gd name="T65" fmla="*/ 376 h 412"/>
                <a:gd name="T66" fmla="*/ 68 w 336"/>
                <a:gd name="T67" fmla="*/ 370 h 412"/>
                <a:gd name="T68" fmla="*/ 76 w 336"/>
                <a:gd name="T69" fmla="*/ 358 h 412"/>
                <a:gd name="T70" fmla="*/ 80 w 336"/>
                <a:gd name="T71" fmla="*/ 342 h 412"/>
                <a:gd name="T72" fmla="*/ 92 w 336"/>
                <a:gd name="T73" fmla="*/ 354 h 412"/>
                <a:gd name="T74" fmla="*/ 100 w 336"/>
                <a:gd name="T75" fmla="*/ 318 h 412"/>
                <a:gd name="T76" fmla="*/ 102 w 336"/>
                <a:gd name="T77" fmla="*/ 260 h 412"/>
                <a:gd name="T78" fmla="*/ 132 w 336"/>
                <a:gd name="T79" fmla="*/ 198 h 412"/>
                <a:gd name="T80" fmla="*/ 140 w 336"/>
                <a:gd name="T81" fmla="*/ 178 h 412"/>
                <a:gd name="T82" fmla="*/ 154 w 336"/>
                <a:gd name="T83" fmla="*/ 162 h 412"/>
                <a:gd name="T84" fmla="*/ 162 w 336"/>
                <a:gd name="T85" fmla="*/ 134 h 412"/>
                <a:gd name="T86" fmla="*/ 170 w 336"/>
                <a:gd name="T87" fmla="*/ 112 h 412"/>
                <a:gd name="T88" fmla="*/ 224 w 336"/>
                <a:gd name="T89" fmla="*/ 64 h 412"/>
                <a:gd name="T90" fmla="*/ 238 w 336"/>
                <a:gd name="T91" fmla="*/ 66 h 412"/>
                <a:gd name="T92" fmla="*/ 264 w 336"/>
                <a:gd name="T93" fmla="*/ 70 h 412"/>
                <a:gd name="T94" fmla="*/ 276 w 336"/>
                <a:gd name="T95" fmla="*/ 64 h 412"/>
                <a:gd name="T96" fmla="*/ 278 w 336"/>
                <a:gd name="T97" fmla="*/ 56 h 412"/>
                <a:gd name="T98" fmla="*/ 294 w 336"/>
                <a:gd name="T99" fmla="*/ 50 h 412"/>
                <a:gd name="T100" fmla="*/ 328 w 336"/>
                <a:gd name="T101" fmla="*/ 64 h 412"/>
                <a:gd name="T102" fmla="*/ 326 w 336"/>
                <a:gd name="T103" fmla="*/ 52 h 41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36"/>
                <a:gd name="T157" fmla="*/ 0 h 412"/>
                <a:gd name="T158" fmla="*/ 336 w 336"/>
                <a:gd name="T159" fmla="*/ 412 h 41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36" h="412">
                  <a:moveTo>
                    <a:pt x="326" y="52"/>
                  </a:moveTo>
                  <a:lnTo>
                    <a:pt x="314" y="48"/>
                  </a:lnTo>
                  <a:lnTo>
                    <a:pt x="308" y="46"/>
                  </a:lnTo>
                  <a:lnTo>
                    <a:pt x="302" y="44"/>
                  </a:lnTo>
                  <a:lnTo>
                    <a:pt x="300" y="44"/>
                  </a:lnTo>
                  <a:lnTo>
                    <a:pt x="298" y="44"/>
                  </a:lnTo>
                  <a:lnTo>
                    <a:pt x="314" y="42"/>
                  </a:lnTo>
                  <a:lnTo>
                    <a:pt x="312" y="42"/>
                  </a:lnTo>
                  <a:lnTo>
                    <a:pt x="314" y="42"/>
                  </a:lnTo>
                  <a:lnTo>
                    <a:pt x="318" y="42"/>
                  </a:lnTo>
                  <a:lnTo>
                    <a:pt x="322" y="40"/>
                  </a:lnTo>
                  <a:lnTo>
                    <a:pt x="326" y="38"/>
                  </a:lnTo>
                  <a:lnTo>
                    <a:pt x="328" y="34"/>
                  </a:lnTo>
                  <a:lnTo>
                    <a:pt x="328" y="30"/>
                  </a:lnTo>
                  <a:lnTo>
                    <a:pt x="330" y="26"/>
                  </a:lnTo>
                  <a:lnTo>
                    <a:pt x="330" y="22"/>
                  </a:lnTo>
                  <a:lnTo>
                    <a:pt x="314" y="20"/>
                  </a:lnTo>
                  <a:lnTo>
                    <a:pt x="310" y="10"/>
                  </a:lnTo>
                  <a:lnTo>
                    <a:pt x="302" y="4"/>
                  </a:lnTo>
                  <a:lnTo>
                    <a:pt x="282" y="6"/>
                  </a:lnTo>
                  <a:lnTo>
                    <a:pt x="258" y="0"/>
                  </a:lnTo>
                  <a:lnTo>
                    <a:pt x="256" y="4"/>
                  </a:lnTo>
                  <a:lnTo>
                    <a:pt x="250" y="8"/>
                  </a:lnTo>
                  <a:lnTo>
                    <a:pt x="246" y="12"/>
                  </a:lnTo>
                  <a:lnTo>
                    <a:pt x="240" y="12"/>
                  </a:lnTo>
                  <a:lnTo>
                    <a:pt x="234" y="14"/>
                  </a:lnTo>
                  <a:lnTo>
                    <a:pt x="230" y="14"/>
                  </a:lnTo>
                  <a:lnTo>
                    <a:pt x="224" y="16"/>
                  </a:lnTo>
                  <a:lnTo>
                    <a:pt x="220" y="18"/>
                  </a:lnTo>
                  <a:lnTo>
                    <a:pt x="218" y="20"/>
                  </a:lnTo>
                  <a:lnTo>
                    <a:pt x="216" y="22"/>
                  </a:lnTo>
                  <a:lnTo>
                    <a:pt x="214" y="26"/>
                  </a:lnTo>
                  <a:lnTo>
                    <a:pt x="214" y="28"/>
                  </a:lnTo>
                  <a:lnTo>
                    <a:pt x="212" y="32"/>
                  </a:lnTo>
                  <a:lnTo>
                    <a:pt x="208" y="36"/>
                  </a:lnTo>
                  <a:lnTo>
                    <a:pt x="204" y="36"/>
                  </a:lnTo>
                  <a:lnTo>
                    <a:pt x="200" y="36"/>
                  </a:lnTo>
                  <a:lnTo>
                    <a:pt x="196" y="36"/>
                  </a:lnTo>
                  <a:lnTo>
                    <a:pt x="196" y="34"/>
                  </a:lnTo>
                  <a:lnTo>
                    <a:pt x="194" y="34"/>
                  </a:lnTo>
                  <a:lnTo>
                    <a:pt x="194" y="32"/>
                  </a:lnTo>
                  <a:lnTo>
                    <a:pt x="190" y="32"/>
                  </a:lnTo>
                  <a:lnTo>
                    <a:pt x="186" y="34"/>
                  </a:lnTo>
                  <a:lnTo>
                    <a:pt x="182" y="38"/>
                  </a:lnTo>
                  <a:lnTo>
                    <a:pt x="178" y="42"/>
                  </a:lnTo>
                  <a:lnTo>
                    <a:pt x="176" y="46"/>
                  </a:lnTo>
                  <a:lnTo>
                    <a:pt x="176" y="48"/>
                  </a:lnTo>
                  <a:lnTo>
                    <a:pt x="174" y="48"/>
                  </a:lnTo>
                  <a:lnTo>
                    <a:pt x="168" y="54"/>
                  </a:lnTo>
                  <a:lnTo>
                    <a:pt x="162" y="56"/>
                  </a:lnTo>
                  <a:lnTo>
                    <a:pt x="158" y="58"/>
                  </a:lnTo>
                  <a:lnTo>
                    <a:pt x="154" y="62"/>
                  </a:lnTo>
                  <a:lnTo>
                    <a:pt x="152" y="66"/>
                  </a:lnTo>
                  <a:lnTo>
                    <a:pt x="150" y="70"/>
                  </a:lnTo>
                  <a:lnTo>
                    <a:pt x="148" y="76"/>
                  </a:lnTo>
                  <a:lnTo>
                    <a:pt x="148" y="80"/>
                  </a:lnTo>
                  <a:lnTo>
                    <a:pt x="148" y="82"/>
                  </a:lnTo>
                  <a:lnTo>
                    <a:pt x="136" y="114"/>
                  </a:lnTo>
                  <a:lnTo>
                    <a:pt x="116" y="150"/>
                  </a:lnTo>
                  <a:lnTo>
                    <a:pt x="114" y="152"/>
                  </a:lnTo>
                  <a:lnTo>
                    <a:pt x="110" y="160"/>
                  </a:lnTo>
                  <a:lnTo>
                    <a:pt x="106" y="170"/>
                  </a:lnTo>
                  <a:lnTo>
                    <a:pt x="102" y="180"/>
                  </a:lnTo>
                  <a:lnTo>
                    <a:pt x="100" y="184"/>
                  </a:lnTo>
                  <a:lnTo>
                    <a:pt x="98" y="190"/>
                  </a:lnTo>
                  <a:lnTo>
                    <a:pt x="94" y="200"/>
                  </a:lnTo>
                  <a:lnTo>
                    <a:pt x="88" y="212"/>
                  </a:lnTo>
                  <a:lnTo>
                    <a:pt x="84" y="220"/>
                  </a:lnTo>
                  <a:lnTo>
                    <a:pt x="82" y="224"/>
                  </a:lnTo>
                  <a:lnTo>
                    <a:pt x="72" y="230"/>
                  </a:lnTo>
                  <a:lnTo>
                    <a:pt x="54" y="254"/>
                  </a:lnTo>
                  <a:lnTo>
                    <a:pt x="32" y="268"/>
                  </a:lnTo>
                  <a:lnTo>
                    <a:pt x="30" y="274"/>
                  </a:lnTo>
                  <a:lnTo>
                    <a:pt x="26" y="278"/>
                  </a:lnTo>
                  <a:lnTo>
                    <a:pt x="22" y="280"/>
                  </a:lnTo>
                  <a:lnTo>
                    <a:pt x="20" y="282"/>
                  </a:lnTo>
                  <a:lnTo>
                    <a:pt x="16" y="284"/>
                  </a:lnTo>
                  <a:lnTo>
                    <a:pt x="14" y="290"/>
                  </a:lnTo>
                  <a:lnTo>
                    <a:pt x="12" y="294"/>
                  </a:lnTo>
                  <a:lnTo>
                    <a:pt x="10" y="298"/>
                  </a:lnTo>
                  <a:lnTo>
                    <a:pt x="8" y="300"/>
                  </a:lnTo>
                  <a:lnTo>
                    <a:pt x="2" y="312"/>
                  </a:lnTo>
                  <a:lnTo>
                    <a:pt x="0" y="324"/>
                  </a:lnTo>
                  <a:lnTo>
                    <a:pt x="4" y="334"/>
                  </a:lnTo>
                  <a:lnTo>
                    <a:pt x="8" y="338"/>
                  </a:lnTo>
                  <a:lnTo>
                    <a:pt x="10" y="340"/>
                  </a:lnTo>
                  <a:lnTo>
                    <a:pt x="10" y="342"/>
                  </a:lnTo>
                  <a:lnTo>
                    <a:pt x="10" y="344"/>
                  </a:lnTo>
                  <a:lnTo>
                    <a:pt x="8" y="344"/>
                  </a:lnTo>
                  <a:lnTo>
                    <a:pt x="8" y="346"/>
                  </a:lnTo>
                  <a:lnTo>
                    <a:pt x="6" y="348"/>
                  </a:lnTo>
                  <a:lnTo>
                    <a:pt x="6" y="352"/>
                  </a:lnTo>
                  <a:lnTo>
                    <a:pt x="6" y="356"/>
                  </a:lnTo>
                  <a:lnTo>
                    <a:pt x="6" y="358"/>
                  </a:lnTo>
                  <a:lnTo>
                    <a:pt x="2" y="364"/>
                  </a:lnTo>
                  <a:lnTo>
                    <a:pt x="2" y="370"/>
                  </a:lnTo>
                  <a:lnTo>
                    <a:pt x="2" y="376"/>
                  </a:lnTo>
                  <a:lnTo>
                    <a:pt x="2" y="380"/>
                  </a:lnTo>
                  <a:lnTo>
                    <a:pt x="4" y="384"/>
                  </a:lnTo>
                  <a:lnTo>
                    <a:pt x="4" y="386"/>
                  </a:lnTo>
                  <a:lnTo>
                    <a:pt x="4" y="388"/>
                  </a:lnTo>
                  <a:lnTo>
                    <a:pt x="8" y="394"/>
                  </a:lnTo>
                  <a:lnTo>
                    <a:pt x="10" y="400"/>
                  </a:lnTo>
                  <a:lnTo>
                    <a:pt x="16" y="404"/>
                  </a:lnTo>
                  <a:lnTo>
                    <a:pt x="20" y="408"/>
                  </a:lnTo>
                  <a:lnTo>
                    <a:pt x="24" y="410"/>
                  </a:lnTo>
                  <a:lnTo>
                    <a:pt x="28" y="412"/>
                  </a:lnTo>
                  <a:lnTo>
                    <a:pt x="30" y="412"/>
                  </a:lnTo>
                  <a:lnTo>
                    <a:pt x="36" y="410"/>
                  </a:lnTo>
                  <a:lnTo>
                    <a:pt x="42" y="406"/>
                  </a:lnTo>
                  <a:lnTo>
                    <a:pt x="46" y="402"/>
                  </a:lnTo>
                  <a:lnTo>
                    <a:pt x="50" y="398"/>
                  </a:lnTo>
                  <a:lnTo>
                    <a:pt x="52" y="394"/>
                  </a:lnTo>
                  <a:lnTo>
                    <a:pt x="54" y="392"/>
                  </a:lnTo>
                  <a:lnTo>
                    <a:pt x="54" y="390"/>
                  </a:lnTo>
                  <a:lnTo>
                    <a:pt x="54" y="384"/>
                  </a:lnTo>
                  <a:lnTo>
                    <a:pt x="56" y="380"/>
                  </a:lnTo>
                  <a:lnTo>
                    <a:pt x="56" y="376"/>
                  </a:lnTo>
                  <a:lnTo>
                    <a:pt x="58" y="376"/>
                  </a:lnTo>
                  <a:lnTo>
                    <a:pt x="58" y="374"/>
                  </a:lnTo>
                  <a:lnTo>
                    <a:pt x="62" y="374"/>
                  </a:lnTo>
                  <a:lnTo>
                    <a:pt x="64" y="372"/>
                  </a:lnTo>
                  <a:lnTo>
                    <a:pt x="68" y="370"/>
                  </a:lnTo>
                  <a:lnTo>
                    <a:pt x="70" y="368"/>
                  </a:lnTo>
                  <a:lnTo>
                    <a:pt x="70" y="366"/>
                  </a:lnTo>
                  <a:lnTo>
                    <a:pt x="72" y="364"/>
                  </a:lnTo>
                  <a:lnTo>
                    <a:pt x="76" y="358"/>
                  </a:lnTo>
                  <a:lnTo>
                    <a:pt x="78" y="352"/>
                  </a:lnTo>
                  <a:lnTo>
                    <a:pt x="80" y="346"/>
                  </a:lnTo>
                  <a:lnTo>
                    <a:pt x="80" y="344"/>
                  </a:lnTo>
                  <a:lnTo>
                    <a:pt x="80" y="342"/>
                  </a:lnTo>
                  <a:lnTo>
                    <a:pt x="80" y="340"/>
                  </a:lnTo>
                  <a:lnTo>
                    <a:pt x="86" y="356"/>
                  </a:lnTo>
                  <a:lnTo>
                    <a:pt x="88" y="356"/>
                  </a:lnTo>
                  <a:lnTo>
                    <a:pt x="92" y="354"/>
                  </a:lnTo>
                  <a:lnTo>
                    <a:pt x="96" y="350"/>
                  </a:lnTo>
                  <a:lnTo>
                    <a:pt x="100" y="340"/>
                  </a:lnTo>
                  <a:lnTo>
                    <a:pt x="100" y="324"/>
                  </a:lnTo>
                  <a:lnTo>
                    <a:pt x="100" y="318"/>
                  </a:lnTo>
                  <a:lnTo>
                    <a:pt x="100" y="306"/>
                  </a:lnTo>
                  <a:lnTo>
                    <a:pt x="102" y="290"/>
                  </a:lnTo>
                  <a:lnTo>
                    <a:pt x="102" y="274"/>
                  </a:lnTo>
                  <a:lnTo>
                    <a:pt x="102" y="260"/>
                  </a:lnTo>
                  <a:lnTo>
                    <a:pt x="98" y="254"/>
                  </a:lnTo>
                  <a:lnTo>
                    <a:pt x="120" y="240"/>
                  </a:lnTo>
                  <a:lnTo>
                    <a:pt x="122" y="216"/>
                  </a:lnTo>
                  <a:lnTo>
                    <a:pt x="132" y="198"/>
                  </a:lnTo>
                  <a:lnTo>
                    <a:pt x="134" y="182"/>
                  </a:lnTo>
                  <a:lnTo>
                    <a:pt x="136" y="182"/>
                  </a:lnTo>
                  <a:lnTo>
                    <a:pt x="138" y="182"/>
                  </a:lnTo>
                  <a:lnTo>
                    <a:pt x="140" y="178"/>
                  </a:lnTo>
                  <a:lnTo>
                    <a:pt x="144" y="174"/>
                  </a:lnTo>
                  <a:lnTo>
                    <a:pt x="148" y="170"/>
                  </a:lnTo>
                  <a:lnTo>
                    <a:pt x="152" y="166"/>
                  </a:lnTo>
                  <a:lnTo>
                    <a:pt x="154" y="162"/>
                  </a:lnTo>
                  <a:lnTo>
                    <a:pt x="158" y="158"/>
                  </a:lnTo>
                  <a:lnTo>
                    <a:pt x="158" y="136"/>
                  </a:lnTo>
                  <a:lnTo>
                    <a:pt x="160" y="134"/>
                  </a:lnTo>
                  <a:lnTo>
                    <a:pt x="162" y="134"/>
                  </a:lnTo>
                  <a:lnTo>
                    <a:pt x="164" y="130"/>
                  </a:lnTo>
                  <a:lnTo>
                    <a:pt x="166" y="124"/>
                  </a:lnTo>
                  <a:lnTo>
                    <a:pt x="166" y="122"/>
                  </a:lnTo>
                  <a:lnTo>
                    <a:pt x="170" y="112"/>
                  </a:lnTo>
                  <a:lnTo>
                    <a:pt x="178" y="98"/>
                  </a:lnTo>
                  <a:lnTo>
                    <a:pt x="196" y="82"/>
                  </a:lnTo>
                  <a:lnTo>
                    <a:pt x="224" y="64"/>
                  </a:lnTo>
                  <a:lnTo>
                    <a:pt x="226" y="64"/>
                  </a:lnTo>
                  <a:lnTo>
                    <a:pt x="230" y="64"/>
                  </a:lnTo>
                  <a:lnTo>
                    <a:pt x="234" y="64"/>
                  </a:lnTo>
                  <a:lnTo>
                    <a:pt x="238" y="66"/>
                  </a:lnTo>
                  <a:lnTo>
                    <a:pt x="242" y="70"/>
                  </a:lnTo>
                  <a:lnTo>
                    <a:pt x="260" y="72"/>
                  </a:lnTo>
                  <a:lnTo>
                    <a:pt x="264" y="70"/>
                  </a:lnTo>
                  <a:lnTo>
                    <a:pt x="266" y="70"/>
                  </a:lnTo>
                  <a:lnTo>
                    <a:pt x="270" y="68"/>
                  </a:lnTo>
                  <a:lnTo>
                    <a:pt x="272" y="66"/>
                  </a:lnTo>
                  <a:lnTo>
                    <a:pt x="276" y="64"/>
                  </a:lnTo>
                  <a:lnTo>
                    <a:pt x="276" y="60"/>
                  </a:lnTo>
                  <a:lnTo>
                    <a:pt x="276" y="58"/>
                  </a:lnTo>
                  <a:lnTo>
                    <a:pt x="278" y="56"/>
                  </a:lnTo>
                  <a:lnTo>
                    <a:pt x="280" y="52"/>
                  </a:lnTo>
                  <a:lnTo>
                    <a:pt x="284" y="50"/>
                  </a:lnTo>
                  <a:lnTo>
                    <a:pt x="288" y="50"/>
                  </a:lnTo>
                  <a:lnTo>
                    <a:pt x="294" y="50"/>
                  </a:lnTo>
                  <a:lnTo>
                    <a:pt x="326" y="66"/>
                  </a:lnTo>
                  <a:lnTo>
                    <a:pt x="328" y="64"/>
                  </a:lnTo>
                  <a:lnTo>
                    <a:pt x="328" y="62"/>
                  </a:lnTo>
                  <a:lnTo>
                    <a:pt x="328" y="56"/>
                  </a:lnTo>
                  <a:lnTo>
                    <a:pt x="336" y="56"/>
                  </a:lnTo>
                  <a:lnTo>
                    <a:pt x="326" y="52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95" name="Freeform 34"/>
            <p:cNvSpPr>
              <a:spLocks/>
            </p:cNvSpPr>
            <p:nvPr/>
          </p:nvSpPr>
          <p:spPr bwMode="gray">
            <a:xfrm>
              <a:off x="739" y="2478"/>
              <a:ext cx="158" cy="132"/>
            </a:xfrm>
            <a:custGeom>
              <a:avLst/>
              <a:gdLst>
                <a:gd name="T0" fmla="*/ 154 w 158"/>
                <a:gd name="T1" fmla="*/ 46 h 132"/>
                <a:gd name="T2" fmla="*/ 146 w 158"/>
                <a:gd name="T3" fmla="*/ 46 h 132"/>
                <a:gd name="T4" fmla="*/ 136 w 158"/>
                <a:gd name="T5" fmla="*/ 48 h 132"/>
                <a:gd name="T6" fmla="*/ 132 w 158"/>
                <a:gd name="T7" fmla="*/ 54 h 132"/>
                <a:gd name="T8" fmla="*/ 126 w 158"/>
                <a:gd name="T9" fmla="*/ 58 h 132"/>
                <a:gd name="T10" fmla="*/ 120 w 158"/>
                <a:gd name="T11" fmla="*/ 66 h 132"/>
                <a:gd name="T12" fmla="*/ 120 w 158"/>
                <a:gd name="T13" fmla="*/ 74 h 132"/>
                <a:gd name="T14" fmla="*/ 120 w 158"/>
                <a:gd name="T15" fmla="*/ 78 h 132"/>
                <a:gd name="T16" fmla="*/ 116 w 158"/>
                <a:gd name="T17" fmla="*/ 84 h 132"/>
                <a:gd name="T18" fmla="*/ 110 w 158"/>
                <a:gd name="T19" fmla="*/ 92 h 132"/>
                <a:gd name="T20" fmla="*/ 96 w 158"/>
                <a:gd name="T21" fmla="*/ 118 h 132"/>
                <a:gd name="T22" fmla="*/ 92 w 158"/>
                <a:gd name="T23" fmla="*/ 118 h 132"/>
                <a:gd name="T24" fmla="*/ 78 w 158"/>
                <a:gd name="T25" fmla="*/ 118 h 132"/>
                <a:gd name="T26" fmla="*/ 68 w 158"/>
                <a:gd name="T27" fmla="*/ 116 h 132"/>
                <a:gd name="T28" fmla="*/ 60 w 158"/>
                <a:gd name="T29" fmla="*/ 118 h 132"/>
                <a:gd name="T30" fmla="*/ 52 w 158"/>
                <a:gd name="T31" fmla="*/ 120 h 132"/>
                <a:gd name="T32" fmla="*/ 50 w 158"/>
                <a:gd name="T33" fmla="*/ 122 h 132"/>
                <a:gd name="T34" fmla="*/ 44 w 158"/>
                <a:gd name="T35" fmla="*/ 120 h 132"/>
                <a:gd name="T36" fmla="*/ 38 w 158"/>
                <a:gd name="T37" fmla="*/ 120 h 132"/>
                <a:gd name="T38" fmla="*/ 32 w 158"/>
                <a:gd name="T39" fmla="*/ 124 h 132"/>
                <a:gd name="T40" fmla="*/ 30 w 158"/>
                <a:gd name="T41" fmla="*/ 132 h 132"/>
                <a:gd name="T42" fmla="*/ 26 w 158"/>
                <a:gd name="T43" fmla="*/ 132 h 132"/>
                <a:gd name="T44" fmla="*/ 20 w 158"/>
                <a:gd name="T45" fmla="*/ 128 h 132"/>
                <a:gd name="T46" fmla="*/ 18 w 158"/>
                <a:gd name="T47" fmla="*/ 122 h 132"/>
                <a:gd name="T48" fmla="*/ 16 w 158"/>
                <a:gd name="T49" fmla="*/ 120 h 132"/>
                <a:gd name="T50" fmla="*/ 16 w 158"/>
                <a:gd name="T51" fmla="*/ 118 h 132"/>
                <a:gd name="T52" fmla="*/ 16 w 158"/>
                <a:gd name="T53" fmla="*/ 118 h 132"/>
                <a:gd name="T54" fmla="*/ 16 w 158"/>
                <a:gd name="T55" fmla="*/ 114 h 132"/>
                <a:gd name="T56" fmla="*/ 20 w 158"/>
                <a:gd name="T57" fmla="*/ 104 h 132"/>
                <a:gd name="T58" fmla="*/ 24 w 158"/>
                <a:gd name="T59" fmla="*/ 102 h 132"/>
                <a:gd name="T60" fmla="*/ 30 w 158"/>
                <a:gd name="T61" fmla="*/ 98 h 132"/>
                <a:gd name="T62" fmla="*/ 28 w 158"/>
                <a:gd name="T63" fmla="*/ 88 h 132"/>
                <a:gd name="T64" fmla="*/ 30 w 158"/>
                <a:gd name="T65" fmla="*/ 70 h 132"/>
                <a:gd name="T66" fmla="*/ 30 w 158"/>
                <a:gd name="T67" fmla="*/ 50 h 132"/>
                <a:gd name="T68" fmla="*/ 32 w 158"/>
                <a:gd name="T69" fmla="*/ 42 h 132"/>
                <a:gd name="T70" fmla="*/ 38 w 158"/>
                <a:gd name="T71" fmla="*/ 38 h 132"/>
                <a:gd name="T72" fmla="*/ 38 w 158"/>
                <a:gd name="T73" fmla="*/ 34 h 132"/>
                <a:gd name="T74" fmla="*/ 36 w 158"/>
                <a:gd name="T75" fmla="*/ 32 h 132"/>
                <a:gd name="T76" fmla="*/ 28 w 158"/>
                <a:gd name="T77" fmla="*/ 28 h 132"/>
                <a:gd name="T78" fmla="*/ 26 w 158"/>
                <a:gd name="T79" fmla="*/ 28 h 132"/>
                <a:gd name="T80" fmla="*/ 24 w 158"/>
                <a:gd name="T81" fmla="*/ 28 h 132"/>
                <a:gd name="T82" fmla="*/ 10 w 158"/>
                <a:gd name="T83" fmla="*/ 30 h 132"/>
                <a:gd name="T84" fmla="*/ 4 w 158"/>
                <a:gd name="T85" fmla="*/ 24 h 132"/>
                <a:gd name="T86" fmla="*/ 4 w 158"/>
                <a:gd name="T87" fmla="*/ 20 h 132"/>
                <a:gd name="T88" fmla="*/ 0 w 158"/>
                <a:gd name="T89" fmla="*/ 14 h 132"/>
                <a:gd name="T90" fmla="*/ 2 w 158"/>
                <a:gd name="T91" fmla="*/ 12 h 132"/>
                <a:gd name="T92" fmla="*/ 4 w 158"/>
                <a:gd name="T93" fmla="*/ 10 h 132"/>
                <a:gd name="T94" fmla="*/ 18 w 158"/>
                <a:gd name="T95" fmla="*/ 0 h 132"/>
                <a:gd name="T96" fmla="*/ 22 w 158"/>
                <a:gd name="T97" fmla="*/ 0 h 132"/>
                <a:gd name="T98" fmla="*/ 26 w 158"/>
                <a:gd name="T99" fmla="*/ 2 h 132"/>
                <a:gd name="T100" fmla="*/ 58 w 158"/>
                <a:gd name="T101" fmla="*/ 6 h 132"/>
                <a:gd name="T102" fmla="*/ 84 w 158"/>
                <a:gd name="T103" fmla="*/ 8 h 132"/>
                <a:gd name="T104" fmla="*/ 98 w 158"/>
                <a:gd name="T105" fmla="*/ 6 h 132"/>
                <a:gd name="T106" fmla="*/ 102 w 158"/>
                <a:gd name="T107" fmla="*/ 8 h 132"/>
                <a:gd name="T108" fmla="*/ 102 w 158"/>
                <a:gd name="T109" fmla="*/ 12 h 132"/>
                <a:gd name="T110" fmla="*/ 106 w 158"/>
                <a:gd name="T111" fmla="*/ 14 h 132"/>
                <a:gd name="T112" fmla="*/ 112 w 158"/>
                <a:gd name="T113" fmla="*/ 18 h 132"/>
                <a:gd name="T114" fmla="*/ 114 w 158"/>
                <a:gd name="T115" fmla="*/ 18 h 132"/>
                <a:gd name="T116" fmla="*/ 120 w 158"/>
                <a:gd name="T117" fmla="*/ 22 h 132"/>
                <a:gd name="T118" fmla="*/ 126 w 158"/>
                <a:gd name="T119" fmla="*/ 28 h 132"/>
                <a:gd name="T120" fmla="*/ 134 w 158"/>
                <a:gd name="T121" fmla="*/ 36 h 132"/>
                <a:gd name="T122" fmla="*/ 152 w 158"/>
                <a:gd name="T123" fmla="*/ 42 h 132"/>
                <a:gd name="T124" fmla="*/ 154 w 158"/>
                <a:gd name="T125" fmla="*/ 46 h 1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58"/>
                <a:gd name="T190" fmla="*/ 0 h 132"/>
                <a:gd name="T191" fmla="*/ 158 w 158"/>
                <a:gd name="T192" fmla="*/ 132 h 13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58" h="132">
                  <a:moveTo>
                    <a:pt x="154" y="46"/>
                  </a:moveTo>
                  <a:lnTo>
                    <a:pt x="154" y="46"/>
                  </a:lnTo>
                  <a:lnTo>
                    <a:pt x="150" y="46"/>
                  </a:lnTo>
                  <a:lnTo>
                    <a:pt x="146" y="46"/>
                  </a:lnTo>
                  <a:lnTo>
                    <a:pt x="142" y="46"/>
                  </a:lnTo>
                  <a:lnTo>
                    <a:pt x="136" y="48"/>
                  </a:lnTo>
                  <a:lnTo>
                    <a:pt x="132" y="52"/>
                  </a:lnTo>
                  <a:lnTo>
                    <a:pt x="132" y="54"/>
                  </a:lnTo>
                  <a:lnTo>
                    <a:pt x="130" y="54"/>
                  </a:lnTo>
                  <a:lnTo>
                    <a:pt x="126" y="58"/>
                  </a:lnTo>
                  <a:lnTo>
                    <a:pt x="122" y="62"/>
                  </a:lnTo>
                  <a:lnTo>
                    <a:pt x="120" y="66"/>
                  </a:lnTo>
                  <a:lnTo>
                    <a:pt x="118" y="70"/>
                  </a:lnTo>
                  <a:lnTo>
                    <a:pt x="120" y="74"/>
                  </a:lnTo>
                  <a:lnTo>
                    <a:pt x="122" y="78"/>
                  </a:lnTo>
                  <a:lnTo>
                    <a:pt x="120" y="78"/>
                  </a:lnTo>
                  <a:lnTo>
                    <a:pt x="118" y="80"/>
                  </a:lnTo>
                  <a:lnTo>
                    <a:pt x="116" y="84"/>
                  </a:lnTo>
                  <a:lnTo>
                    <a:pt x="112" y="88"/>
                  </a:lnTo>
                  <a:lnTo>
                    <a:pt x="110" y="92"/>
                  </a:lnTo>
                  <a:lnTo>
                    <a:pt x="106" y="96"/>
                  </a:lnTo>
                  <a:lnTo>
                    <a:pt x="96" y="118"/>
                  </a:lnTo>
                  <a:lnTo>
                    <a:pt x="94" y="118"/>
                  </a:lnTo>
                  <a:lnTo>
                    <a:pt x="92" y="118"/>
                  </a:lnTo>
                  <a:lnTo>
                    <a:pt x="86" y="118"/>
                  </a:lnTo>
                  <a:lnTo>
                    <a:pt x="78" y="118"/>
                  </a:lnTo>
                  <a:lnTo>
                    <a:pt x="68" y="116"/>
                  </a:lnTo>
                  <a:lnTo>
                    <a:pt x="64" y="116"/>
                  </a:lnTo>
                  <a:lnTo>
                    <a:pt x="60" y="118"/>
                  </a:lnTo>
                  <a:lnTo>
                    <a:pt x="56" y="118"/>
                  </a:lnTo>
                  <a:lnTo>
                    <a:pt x="52" y="120"/>
                  </a:lnTo>
                  <a:lnTo>
                    <a:pt x="50" y="122"/>
                  </a:lnTo>
                  <a:lnTo>
                    <a:pt x="48" y="120"/>
                  </a:lnTo>
                  <a:lnTo>
                    <a:pt x="44" y="120"/>
                  </a:lnTo>
                  <a:lnTo>
                    <a:pt x="40" y="120"/>
                  </a:lnTo>
                  <a:lnTo>
                    <a:pt x="38" y="120"/>
                  </a:lnTo>
                  <a:lnTo>
                    <a:pt x="34" y="122"/>
                  </a:lnTo>
                  <a:lnTo>
                    <a:pt x="32" y="124"/>
                  </a:lnTo>
                  <a:lnTo>
                    <a:pt x="30" y="128"/>
                  </a:lnTo>
                  <a:lnTo>
                    <a:pt x="30" y="132"/>
                  </a:lnTo>
                  <a:lnTo>
                    <a:pt x="28" y="132"/>
                  </a:lnTo>
                  <a:lnTo>
                    <a:pt x="26" y="132"/>
                  </a:lnTo>
                  <a:lnTo>
                    <a:pt x="24" y="130"/>
                  </a:lnTo>
                  <a:lnTo>
                    <a:pt x="20" y="128"/>
                  </a:lnTo>
                  <a:lnTo>
                    <a:pt x="18" y="126"/>
                  </a:lnTo>
                  <a:lnTo>
                    <a:pt x="18" y="122"/>
                  </a:lnTo>
                  <a:lnTo>
                    <a:pt x="16" y="122"/>
                  </a:lnTo>
                  <a:lnTo>
                    <a:pt x="16" y="120"/>
                  </a:lnTo>
                  <a:lnTo>
                    <a:pt x="16" y="118"/>
                  </a:lnTo>
                  <a:lnTo>
                    <a:pt x="16" y="116"/>
                  </a:lnTo>
                  <a:lnTo>
                    <a:pt x="16" y="114"/>
                  </a:lnTo>
                  <a:lnTo>
                    <a:pt x="18" y="108"/>
                  </a:lnTo>
                  <a:lnTo>
                    <a:pt x="20" y="104"/>
                  </a:lnTo>
                  <a:lnTo>
                    <a:pt x="22" y="102"/>
                  </a:lnTo>
                  <a:lnTo>
                    <a:pt x="24" y="102"/>
                  </a:lnTo>
                  <a:lnTo>
                    <a:pt x="26" y="102"/>
                  </a:lnTo>
                  <a:lnTo>
                    <a:pt x="30" y="98"/>
                  </a:lnTo>
                  <a:lnTo>
                    <a:pt x="24" y="92"/>
                  </a:lnTo>
                  <a:lnTo>
                    <a:pt x="28" y="88"/>
                  </a:lnTo>
                  <a:lnTo>
                    <a:pt x="30" y="80"/>
                  </a:lnTo>
                  <a:lnTo>
                    <a:pt x="30" y="70"/>
                  </a:lnTo>
                  <a:lnTo>
                    <a:pt x="26" y="60"/>
                  </a:lnTo>
                  <a:lnTo>
                    <a:pt x="30" y="50"/>
                  </a:lnTo>
                  <a:lnTo>
                    <a:pt x="32" y="42"/>
                  </a:lnTo>
                  <a:lnTo>
                    <a:pt x="36" y="40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38" y="34"/>
                  </a:lnTo>
                  <a:lnTo>
                    <a:pt x="36" y="32"/>
                  </a:lnTo>
                  <a:lnTo>
                    <a:pt x="28" y="28"/>
                  </a:lnTo>
                  <a:lnTo>
                    <a:pt x="26" y="28"/>
                  </a:lnTo>
                  <a:lnTo>
                    <a:pt x="24" y="28"/>
                  </a:lnTo>
                  <a:lnTo>
                    <a:pt x="26" y="28"/>
                  </a:lnTo>
                  <a:lnTo>
                    <a:pt x="10" y="30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2"/>
                  </a:lnTo>
                  <a:lnTo>
                    <a:pt x="4" y="20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8" y="1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2"/>
                  </a:lnTo>
                  <a:lnTo>
                    <a:pt x="54" y="6"/>
                  </a:lnTo>
                  <a:lnTo>
                    <a:pt x="58" y="6"/>
                  </a:lnTo>
                  <a:lnTo>
                    <a:pt x="72" y="6"/>
                  </a:lnTo>
                  <a:lnTo>
                    <a:pt x="84" y="8"/>
                  </a:lnTo>
                  <a:lnTo>
                    <a:pt x="98" y="4"/>
                  </a:lnTo>
                  <a:lnTo>
                    <a:pt x="98" y="6"/>
                  </a:lnTo>
                  <a:lnTo>
                    <a:pt x="100" y="6"/>
                  </a:lnTo>
                  <a:lnTo>
                    <a:pt x="102" y="8"/>
                  </a:lnTo>
                  <a:lnTo>
                    <a:pt x="102" y="10"/>
                  </a:lnTo>
                  <a:lnTo>
                    <a:pt x="102" y="12"/>
                  </a:lnTo>
                  <a:lnTo>
                    <a:pt x="104" y="12"/>
                  </a:lnTo>
                  <a:lnTo>
                    <a:pt x="106" y="14"/>
                  </a:lnTo>
                  <a:lnTo>
                    <a:pt x="108" y="16"/>
                  </a:lnTo>
                  <a:lnTo>
                    <a:pt x="112" y="18"/>
                  </a:lnTo>
                  <a:lnTo>
                    <a:pt x="114" y="18"/>
                  </a:lnTo>
                  <a:lnTo>
                    <a:pt x="116" y="20"/>
                  </a:lnTo>
                  <a:lnTo>
                    <a:pt x="120" y="22"/>
                  </a:lnTo>
                  <a:lnTo>
                    <a:pt x="122" y="24"/>
                  </a:lnTo>
                  <a:lnTo>
                    <a:pt x="126" y="28"/>
                  </a:lnTo>
                  <a:lnTo>
                    <a:pt x="126" y="26"/>
                  </a:lnTo>
                  <a:lnTo>
                    <a:pt x="134" y="36"/>
                  </a:lnTo>
                  <a:lnTo>
                    <a:pt x="152" y="42"/>
                  </a:lnTo>
                  <a:lnTo>
                    <a:pt x="158" y="44"/>
                  </a:lnTo>
                  <a:lnTo>
                    <a:pt x="154" y="46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96" name="Freeform 35"/>
            <p:cNvSpPr>
              <a:spLocks/>
            </p:cNvSpPr>
            <p:nvPr/>
          </p:nvSpPr>
          <p:spPr bwMode="gray">
            <a:xfrm>
              <a:off x="939" y="2440"/>
              <a:ext cx="156" cy="146"/>
            </a:xfrm>
            <a:custGeom>
              <a:avLst/>
              <a:gdLst>
                <a:gd name="T0" fmla="*/ 94 w 156"/>
                <a:gd name="T1" fmla="*/ 14 h 146"/>
                <a:gd name="T2" fmla="*/ 92 w 156"/>
                <a:gd name="T3" fmla="*/ 16 h 146"/>
                <a:gd name="T4" fmla="*/ 92 w 156"/>
                <a:gd name="T5" fmla="*/ 16 h 146"/>
                <a:gd name="T6" fmla="*/ 94 w 156"/>
                <a:gd name="T7" fmla="*/ 18 h 146"/>
                <a:gd name="T8" fmla="*/ 94 w 156"/>
                <a:gd name="T9" fmla="*/ 20 h 146"/>
                <a:gd name="T10" fmla="*/ 76 w 156"/>
                <a:gd name="T11" fmla="*/ 28 h 146"/>
                <a:gd name="T12" fmla="*/ 78 w 156"/>
                <a:gd name="T13" fmla="*/ 32 h 146"/>
                <a:gd name="T14" fmla="*/ 84 w 156"/>
                <a:gd name="T15" fmla="*/ 38 h 146"/>
                <a:gd name="T16" fmla="*/ 94 w 156"/>
                <a:gd name="T17" fmla="*/ 46 h 146"/>
                <a:gd name="T18" fmla="*/ 104 w 156"/>
                <a:gd name="T19" fmla="*/ 52 h 146"/>
                <a:gd name="T20" fmla="*/ 102 w 156"/>
                <a:gd name="T21" fmla="*/ 56 h 146"/>
                <a:gd name="T22" fmla="*/ 104 w 156"/>
                <a:gd name="T23" fmla="*/ 62 h 146"/>
                <a:gd name="T24" fmla="*/ 138 w 156"/>
                <a:gd name="T25" fmla="*/ 90 h 146"/>
                <a:gd name="T26" fmla="*/ 156 w 156"/>
                <a:gd name="T27" fmla="*/ 120 h 146"/>
                <a:gd name="T28" fmla="*/ 144 w 156"/>
                <a:gd name="T29" fmla="*/ 118 h 146"/>
                <a:gd name="T30" fmla="*/ 134 w 156"/>
                <a:gd name="T31" fmla="*/ 122 h 146"/>
                <a:gd name="T32" fmla="*/ 130 w 156"/>
                <a:gd name="T33" fmla="*/ 134 h 146"/>
                <a:gd name="T34" fmla="*/ 124 w 156"/>
                <a:gd name="T35" fmla="*/ 146 h 146"/>
                <a:gd name="T36" fmla="*/ 120 w 156"/>
                <a:gd name="T37" fmla="*/ 134 h 146"/>
                <a:gd name="T38" fmla="*/ 118 w 156"/>
                <a:gd name="T39" fmla="*/ 132 h 146"/>
                <a:gd name="T40" fmla="*/ 116 w 156"/>
                <a:gd name="T41" fmla="*/ 130 h 146"/>
                <a:gd name="T42" fmla="*/ 118 w 156"/>
                <a:gd name="T43" fmla="*/ 128 h 146"/>
                <a:gd name="T44" fmla="*/ 122 w 156"/>
                <a:gd name="T45" fmla="*/ 112 h 146"/>
                <a:gd name="T46" fmla="*/ 110 w 156"/>
                <a:gd name="T47" fmla="*/ 106 h 146"/>
                <a:gd name="T48" fmla="*/ 80 w 156"/>
                <a:gd name="T49" fmla="*/ 84 h 146"/>
                <a:gd name="T50" fmla="*/ 50 w 156"/>
                <a:gd name="T51" fmla="*/ 54 h 146"/>
                <a:gd name="T52" fmla="*/ 50 w 156"/>
                <a:gd name="T53" fmla="*/ 50 h 146"/>
                <a:gd name="T54" fmla="*/ 48 w 156"/>
                <a:gd name="T55" fmla="*/ 44 h 146"/>
                <a:gd name="T56" fmla="*/ 44 w 156"/>
                <a:gd name="T57" fmla="*/ 40 h 146"/>
                <a:gd name="T58" fmla="*/ 18 w 156"/>
                <a:gd name="T59" fmla="*/ 48 h 146"/>
                <a:gd name="T60" fmla="*/ 12 w 156"/>
                <a:gd name="T61" fmla="*/ 48 h 146"/>
                <a:gd name="T62" fmla="*/ 4 w 156"/>
                <a:gd name="T63" fmla="*/ 34 h 146"/>
                <a:gd name="T64" fmla="*/ 2 w 156"/>
                <a:gd name="T65" fmla="*/ 32 h 146"/>
                <a:gd name="T66" fmla="*/ 0 w 156"/>
                <a:gd name="T67" fmla="*/ 22 h 146"/>
                <a:gd name="T68" fmla="*/ 12 w 156"/>
                <a:gd name="T69" fmla="*/ 22 h 146"/>
                <a:gd name="T70" fmla="*/ 16 w 156"/>
                <a:gd name="T71" fmla="*/ 24 h 146"/>
                <a:gd name="T72" fmla="*/ 24 w 156"/>
                <a:gd name="T73" fmla="*/ 12 h 146"/>
                <a:gd name="T74" fmla="*/ 30 w 156"/>
                <a:gd name="T75" fmla="*/ 10 h 146"/>
                <a:gd name="T76" fmla="*/ 30 w 156"/>
                <a:gd name="T77" fmla="*/ 14 h 146"/>
                <a:gd name="T78" fmla="*/ 32 w 156"/>
                <a:gd name="T79" fmla="*/ 16 h 146"/>
                <a:gd name="T80" fmla="*/ 36 w 156"/>
                <a:gd name="T81" fmla="*/ 14 h 146"/>
                <a:gd name="T82" fmla="*/ 40 w 156"/>
                <a:gd name="T83" fmla="*/ 12 h 146"/>
                <a:gd name="T84" fmla="*/ 42 w 156"/>
                <a:gd name="T85" fmla="*/ 10 h 146"/>
                <a:gd name="T86" fmla="*/ 44 w 156"/>
                <a:gd name="T87" fmla="*/ 8 h 146"/>
                <a:gd name="T88" fmla="*/ 44 w 156"/>
                <a:gd name="T89" fmla="*/ 10 h 146"/>
                <a:gd name="T90" fmla="*/ 46 w 156"/>
                <a:gd name="T91" fmla="*/ 12 h 146"/>
                <a:gd name="T92" fmla="*/ 48 w 156"/>
                <a:gd name="T93" fmla="*/ 10 h 146"/>
                <a:gd name="T94" fmla="*/ 48 w 156"/>
                <a:gd name="T95" fmla="*/ 8 h 146"/>
                <a:gd name="T96" fmla="*/ 46 w 156"/>
                <a:gd name="T97" fmla="*/ 4 h 146"/>
                <a:gd name="T98" fmla="*/ 48 w 156"/>
                <a:gd name="T99" fmla="*/ 4 h 146"/>
                <a:gd name="T100" fmla="*/ 50 w 156"/>
                <a:gd name="T101" fmla="*/ 2 h 146"/>
                <a:gd name="T102" fmla="*/ 54 w 156"/>
                <a:gd name="T103" fmla="*/ 0 h 146"/>
                <a:gd name="T104" fmla="*/ 58 w 156"/>
                <a:gd name="T105" fmla="*/ 0 h 146"/>
                <a:gd name="T106" fmla="*/ 62 w 156"/>
                <a:gd name="T107" fmla="*/ 0 h 146"/>
                <a:gd name="T108" fmla="*/ 66 w 156"/>
                <a:gd name="T109" fmla="*/ 0 h 146"/>
                <a:gd name="T110" fmla="*/ 72 w 156"/>
                <a:gd name="T111" fmla="*/ 0 h 146"/>
                <a:gd name="T112" fmla="*/ 74 w 156"/>
                <a:gd name="T113" fmla="*/ 4 h 146"/>
                <a:gd name="T114" fmla="*/ 80 w 156"/>
                <a:gd name="T115" fmla="*/ 8 h 146"/>
                <a:gd name="T116" fmla="*/ 88 w 156"/>
                <a:gd name="T117" fmla="*/ 12 h 146"/>
                <a:gd name="T118" fmla="*/ 94 w 156"/>
                <a:gd name="T119" fmla="*/ 14 h 14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56"/>
                <a:gd name="T181" fmla="*/ 0 h 146"/>
                <a:gd name="T182" fmla="*/ 156 w 156"/>
                <a:gd name="T183" fmla="*/ 146 h 14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56" h="146">
                  <a:moveTo>
                    <a:pt x="94" y="14"/>
                  </a:moveTo>
                  <a:lnTo>
                    <a:pt x="94" y="14"/>
                  </a:lnTo>
                  <a:lnTo>
                    <a:pt x="92" y="16"/>
                  </a:lnTo>
                  <a:lnTo>
                    <a:pt x="94" y="18"/>
                  </a:lnTo>
                  <a:lnTo>
                    <a:pt x="94" y="20"/>
                  </a:lnTo>
                  <a:lnTo>
                    <a:pt x="84" y="24"/>
                  </a:lnTo>
                  <a:lnTo>
                    <a:pt x="76" y="28"/>
                  </a:lnTo>
                  <a:lnTo>
                    <a:pt x="78" y="32"/>
                  </a:lnTo>
                  <a:lnTo>
                    <a:pt x="82" y="34"/>
                  </a:lnTo>
                  <a:lnTo>
                    <a:pt x="84" y="38"/>
                  </a:lnTo>
                  <a:lnTo>
                    <a:pt x="88" y="42"/>
                  </a:lnTo>
                  <a:lnTo>
                    <a:pt x="94" y="46"/>
                  </a:lnTo>
                  <a:lnTo>
                    <a:pt x="98" y="50"/>
                  </a:lnTo>
                  <a:lnTo>
                    <a:pt x="104" y="52"/>
                  </a:lnTo>
                  <a:lnTo>
                    <a:pt x="102" y="56"/>
                  </a:lnTo>
                  <a:lnTo>
                    <a:pt x="104" y="58"/>
                  </a:lnTo>
                  <a:lnTo>
                    <a:pt x="104" y="62"/>
                  </a:lnTo>
                  <a:lnTo>
                    <a:pt x="108" y="64"/>
                  </a:lnTo>
                  <a:lnTo>
                    <a:pt x="138" y="90"/>
                  </a:lnTo>
                  <a:lnTo>
                    <a:pt x="148" y="102"/>
                  </a:lnTo>
                  <a:lnTo>
                    <a:pt x="156" y="120"/>
                  </a:lnTo>
                  <a:lnTo>
                    <a:pt x="152" y="126"/>
                  </a:lnTo>
                  <a:lnTo>
                    <a:pt x="144" y="118"/>
                  </a:lnTo>
                  <a:lnTo>
                    <a:pt x="138" y="118"/>
                  </a:lnTo>
                  <a:lnTo>
                    <a:pt x="134" y="122"/>
                  </a:lnTo>
                  <a:lnTo>
                    <a:pt x="138" y="132"/>
                  </a:lnTo>
                  <a:lnTo>
                    <a:pt x="130" y="134"/>
                  </a:lnTo>
                  <a:lnTo>
                    <a:pt x="130" y="142"/>
                  </a:lnTo>
                  <a:lnTo>
                    <a:pt x="124" y="146"/>
                  </a:lnTo>
                  <a:lnTo>
                    <a:pt x="118" y="142"/>
                  </a:lnTo>
                  <a:lnTo>
                    <a:pt x="120" y="134"/>
                  </a:lnTo>
                  <a:lnTo>
                    <a:pt x="118" y="132"/>
                  </a:lnTo>
                  <a:lnTo>
                    <a:pt x="116" y="130"/>
                  </a:lnTo>
                  <a:lnTo>
                    <a:pt x="116" y="128"/>
                  </a:lnTo>
                  <a:lnTo>
                    <a:pt x="118" y="128"/>
                  </a:lnTo>
                  <a:lnTo>
                    <a:pt x="122" y="128"/>
                  </a:lnTo>
                  <a:lnTo>
                    <a:pt x="122" y="112"/>
                  </a:lnTo>
                  <a:lnTo>
                    <a:pt x="114" y="110"/>
                  </a:lnTo>
                  <a:lnTo>
                    <a:pt x="110" y="106"/>
                  </a:lnTo>
                  <a:lnTo>
                    <a:pt x="88" y="92"/>
                  </a:lnTo>
                  <a:lnTo>
                    <a:pt x="80" y="84"/>
                  </a:lnTo>
                  <a:lnTo>
                    <a:pt x="74" y="74"/>
                  </a:lnTo>
                  <a:lnTo>
                    <a:pt x="50" y="54"/>
                  </a:lnTo>
                  <a:lnTo>
                    <a:pt x="50" y="52"/>
                  </a:lnTo>
                  <a:lnTo>
                    <a:pt x="50" y="50"/>
                  </a:lnTo>
                  <a:lnTo>
                    <a:pt x="50" y="48"/>
                  </a:lnTo>
                  <a:lnTo>
                    <a:pt x="48" y="44"/>
                  </a:lnTo>
                  <a:lnTo>
                    <a:pt x="46" y="42"/>
                  </a:lnTo>
                  <a:lnTo>
                    <a:pt x="44" y="40"/>
                  </a:lnTo>
                  <a:lnTo>
                    <a:pt x="38" y="38"/>
                  </a:lnTo>
                  <a:lnTo>
                    <a:pt x="18" y="48"/>
                  </a:lnTo>
                  <a:lnTo>
                    <a:pt x="12" y="48"/>
                  </a:lnTo>
                  <a:lnTo>
                    <a:pt x="12" y="42"/>
                  </a:lnTo>
                  <a:lnTo>
                    <a:pt x="4" y="34"/>
                  </a:lnTo>
                  <a:lnTo>
                    <a:pt x="2" y="32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4"/>
                  </a:lnTo>
                  <a:lnTo>
                    <a:pt x="16" y="24"/>
                  </a:lnTo>
                  <a:lnTo>
                    <a:pt x="28" y="16"/>
                  </a:lnTo>
                  <a:lnTo>
                    <a:pt x="24" y="12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32" y="16"/>
                  </a:lnTo>
                  <a:lnTo>
                    <a:pt x="34" y="14"/>
                  </a:lnTo>
                  <a:lnTo>
                    <a:pt x="36" y="14"/>
                  </a:lnTo>
                  <a:lnTo>
                    <a:pt x="40" y="12"/>
                  </a:lnTo>
                  <a:lnTo>
                    <a:pt x="40" y="10"/>
                  </a:lnTo>
                  <a:lnTo>
                    <a:pt x="42" y="10"/>
                  </a:lnTo>
                  <a:lnTo>
                    <a:pt x="46" y="6"/>
                  </a:lnTo>
                  <a:lnTo>
                    <a:pt x="44" y="8"/>
                  </a:lnTo>
                  <a:lnTo>
                    <a:pt x="44" y="10"/>
                  </a:lnTo>
                  <a:lnTo>
                    <a:pt x="46" y="12"/>
                  </a:lnTo>
                  <a:lnTo>
                    <a:pt x="48" y="12"/>
                  </a:lnTo>
                  <a:lnTo>
                    <a:pt x="48" y="10"/>
                  </a:lnTo>
                  <a:lnTo>
                    <a:pt x="48" y="8"/>
                  </a:lnTo>
                  <a:lnTo>
                    <a:pt x="48" y="6"/>
                  </a:lnTo>
                  <a:lnTo>
                    <a:pt x="46" y="4"/>
                  </a:lnTo>
                  <a:lnTo>
                    <a:pt x="48" y="4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52" y="2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62" y="0"/>
                  </a:lnTo>
                  <a:lnTo>
                    <a:pt x="64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2" y="0"/>
                  </a:lnTo>
                  <a:lnTo>
                    <a:pt x="74" y="4"/>
                  </a:lnTo>
                  <a:lnTo>
                    <a:pt x="76" y="6"/>
                  </a:lnTo>
                  <a:lnTo>
                    <a:pt x="80" y="8"/>
                  </a:lnTo>
                  <a:lnTo>
                    <a:pt x="84" y="10"/>
                  </a:lnTo>
                  <a:lnTo>
                    <a:pt x="88" y="12"/>
                  </a:lnTo>
                  <a:lnTo>
                    <a:pt x="92" y="12"/>
                  </a:lnTo>
                  <a:lnTo>
                    <a:pt x="94" y="14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97" name="Freeform 36"/>
            <p:cNvSpPr>
              <a:spLocks/>
            </p:cNvSpPr>
            <p:nvPr/>
          </p:nvSpPr>
          <p:spPr bwMode="gray">
            <a:xfrm>
              <a:off x="1013" y="2576"/>
              <a:ext cx="42" cy="24"/>
            </a:xfrm>
            <a:custGeom>
              <a:avLst/>
              <a:gdLst>
                <a:gd name="T0" fmla="*/ 6 w 42"/>
                <a:gd name="T1" fmla="*/ 4 h 24"/>
                <a:gd name="T2" fmla="*/ 0 w 42"/>
                <a:gd name="T3" fmla="*/ 6 h 24"/>
                <a:gd name="T4" fmla="*/ 0 w 42"/>
                <a:gd name="T5" fmla="*/ 6 h 24"/>
                <a:gd name="T6" fmla="*/ 0 w 42"/>
                <a:gd name="T7" fmla="*/ 6 h 24"/>
                <a:gd name="T8" fmla="*/ 0 w 42"/>
                <a:gd name="T9" fmla="*/ 8 h 24"/>
                <a:gd name="T10" fmla="*/ 2 w 42"/>
                <a:gd name="T11" fmla="*/ 10 h 24"/>
                <a:gd name="T12" fmla="*/ 22 w 42"/>
                <a:gd name="T13" fmla="*/ 16 h 24"/>
                <a:gd name="T14" fmla="*/ 22 w 42"/>
                <a:gd name="T15" fmla="*/ 16 h 24"/>
                <a:gd name="T16" fmla="*/ 24 w 42"/>
                <a:gd name="T17" fmla="*/ 20 h 24"/>
                <a:gd name="T18" fmla="*/ 26 w 42"/>
                <a:gd name="T19" fmla="*/ 22 h 24"/>
                <a:gd name="T20" fmla="*/ 28 w 42"/>
                <a:gd name="T21" fmla="*/ 24 h 24"/>
                <a:gd name="T22" fmla="*/ 30 w 42"/>
                <a:gd name="T23" fmla="*/ 22 h 24"/>
                <a:gd name="T24" fmla="*/ 34 w 42"/>
                <a:gd name="T25" fmla="*/ 20 h 24"/>
                <a:gd name="T26" fmla="*/ 38 w 42"/>
                <a:gd name="T27" fmla="*/ 18 h 24"/>
                <a:gd name="T28" fmla="*/ 38 w 42"/>
                <a:gd name="T29" fmla="*/ 18 h 24"/>
                <a:gd name="T30" fmla="*/ 38 w 42"/>
                <a:gd name="T31" fmla="*/ 16 h 24"/>
                <a:gd name="T32" fmla="*/ 38 w 42"/>
                <a:gd name="T33" fmla="*/ 14 h 24"/>
                <a:gd name="T34" fmla="*/ 38 w 42"/>
                <a:gd name="T35" fmla="*/ 12 h 24"/>
                <a:gd name="T36" fmla="*/ 36 w 42"/>
                <a:gd name="T37" fmla="*/ 12 h 24"/>
                <a:gd name="T38" fmla="*/ 40 w 42"/>
                <a:gd name="T39" fmla="*/ 4 h 24"/>
                <a:gd name="T40" fmla="*/ 40 w 42"/>
                <a:gd name="T41" fmla="*/ 4 h 24"/>
                <a:gd name="T42" fmla="*/ 42 w 42"/>
                <a:gd name="T43" fmla="*/ 2 h 24"/>
                <a:gd name="T44" fmla="*/ 42 w 42"/>
                <a:gd name="T45" fmla="*/ 2 h 24"/>
                <a:gd name="T46" fmla="*/ 40 w 42"/>
                <a:gd name="T47" fmla="*/ 0 h 24"/>
                <a:gd name="T48" fmla="*/ 38 w 42"/>
                <a:gd name="T49" fmla="*/ 0 h 24"/>
                <a:gd name="T50" fmla="*/ 36 w 42"/>
                <a:gd name="T51" fmla="*/ 0 h 24"/>
                <a:gd name="T52" fmla="*/ 34 w 42"/>
                <a:gd name="T53" fmla="*/ 2 h 24"/>
                <a:gd name="T54" fmla="*/ 32 w 42"/>
                <a:gd name="T55" fmla="*/ 2 h 24"/>
                <a:gd name="T56" fmla="*/ 28 w 42"/>
                <a:gd name="T57" fmla="*/ 4 h 24"/>
                <a:gd name="T58" fmla="*/ 26 w 42"/>
                <a:gd name="T59" fmla="*/ 4 h 24"/>
                <a:gd name="T60" fmla="*/ 22 w 42"/>
                <a:gd name="T61" fmla="*/ 4 h 24"/>
                <a:gd name="T62" fmla="*/ 18 w 42"/>
                <a:gd name="T63" fmla="*/ 4 h 24"/>
                <a:gd name="T64" fmla="*/ 12 w 42"/>
                <a:gd name="T65" fmla="*/ 4 h 24"/>
                <a:gd name="T66" fmla="*/ 8 w 42"/>
                <a:gd name="T67" fmla="*/ 4 h 24"/>
                <a:gd name="T68" fmla="*/ 6 w 42"/>
                <a:gd name="T69" fmla="*/ 4 h 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2"/>
                <a:gd name="T106" fmla="*/ 0 h 24"/>
                <a:gd name="T107" fmla="*/ 42 w 42"/>
                <a:gd name="T108" fmla="*/ 24 h 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2" h="24">
                  <a:moveTo>
                    <a:pt x="6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2" y="16"/>
                  </a:lnTo>
                  <a:lnTo>
                    <a:pt x="24" y="20"/>
                  </a:lnTo>
                  <a:lnTo>
                    <a:pt x="26" y="22"/>
                  </a:lnTo>
                  <a:lnTo>
                    <a:pt x="28" y="24"/>
                  </a:lnTo>
                  <a:lnTo>
                    <a:pt x="30" y="22"/>
                  </a:lnTo>
                  <a:lnTo>
                    <a:pt x="34" y="20"/>
                  </a:lnTo>
                  <a:lnTo>
                    <a:pt x="38" y="18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8" y="12"/>
                  </a:lnTo>
                  <a:lnTo>
                    <a:pt x="36" y="12"/>
                  </a:lnTo>
                  <a:lnTo>
                    <a:pt x="40" y="4"/>
                  </a:lnTo>
                  <a:lnTo>
                    <a:pt x="42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28" y="4"/>
                  </a:lnTo>
                  <a:lnTo>
                    <a:pt x="26" y="4"/>
                  </a:lnTo>
                  <a:lnTo>
                    <a:pt x="22" y="4"/>
                  </a:lnTo>
                  <a:lnTo>
                    <a:pt x="18" y="4"/>
                  </a:lnTo>
                  <a:lnTo>
                    <a:pt x="12" y="4"/>
                  </a:lnTo>
                  <a:lnTo>
                    <a:pt x="8" y="4"/>
                  </a:lnTo>
                  <a:lnTo>
                    <a:pt x="6" y="4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98" name="Freeform 37"/>
            <p:cNvSpPr>
              <a:spLocks/>
            </p:cNvSpPr>
            <p:nvPr/>
          </p:nvSpPr>
          <p:spPr bwMode="gray">
            <a:xfrm>
              <a:off x="963" y="2524"/>
              <a:ext cx="20" cy="42"/>
            </a:xfrm>
            <a:custGeom>
              <a:avLst/>
              <a:gdLst>
                <a:gd name="T0" fmla="*/ 14 w 20"/>
                <a:gd name="T1" fmla="*/ 0 h 42"/>
                <a:gd name="T2" fmla="*/ 14 w 20"/>
                <a:gd name="T3" fmla="*/ 2 h 42"/>
                <a:gd name="T4" fmla="*/ 12 w 20"/>
                <a:gd name="T5" fmla="*/ 2 h 42"/>
                <a:gd name="T6" fmla="*/ 10 w 20"/>
                <a:gd name="T7" fmla="*/ 4 h 42"/>
                <a:gd name="T8" fmla="*/ 8 w 20"/>
                <a:gd name="T9" fmla="*/ 6 h 42"/>
                <a:gd name="T10" fmla="*/ 4 w 20"/>
                <a:gd name="T11" fmla="*/ 6 h 42"/>
                <a:gd name="T12" fmla="*/ 2 w 20"/>
                <a:gd name="T13" fmla="*/ 6 h 42"/>
                <a:gd name="T14" fmla="*/ 2 w 20"/>
                <a:gd name="T15" fmla="*/ 4 h 42"/>
                <a:gd name="T16" fmla="*/ 0 w 20"/>
                <a:gd name="T17" fmla="*/ 4 h 42"/>
                <a:gd name="T18" fmla="*/ 0 w 20"/>
                <a:gd name="T19" fmla="*/ 4 h 42"/>
                <a:gd name="T20" fmla="*/ 2 w 20"/>
                <a:gd name="T21" fmla="*/ 8 h 42"/>
                <a:gd name="T22" fmla="*/ 2 w 20"/>
                <a:gd name="T23" fmla="*/ 12 h 42"/>
                <a:gd name="T24" fmla="*/ 2 w 20"/>
                <a:gd name="T25" fmla="*/ 16 h 42"/>
                <a:gd name="T26" fmla="*/ 0 w 20"/>
                <a:gd name="T27" fmla="*/ 20 h 42"/>
                <a:gd name="T28" fmla="*/ 0 w 20"/>
                <a:gd name="T29" fmla="*/ 38 h 42"/>
                <a:gd name="T30" fmla="*/ 0 w 20"/>
                <a:gd name="T31" fmla="*/ 38 h 42"/>
                <a:gd name="T32" fmla="*/ 4 w 20"/>
                <a:gd name="T33" fmla="*/ 40 h 42"/>
                <a:gd name="T34" fmla="*/ 8 w 20"/>
                <a:gd name="T35" fmla="*/ 40 h 42"/>
                <a:gd name="T36" fmla="*/ 12 w 20"/>
                <a:gd name="T37" fmla="*/ 42 h 42"/>
                <a:gd name="T38" fmla="*/ 12 w 20"/>
                <a:gd name="T39" fmla="*/ 38 h 42"/>
                <a:gd name="T40" fmla="*/ 12 w 20"/>
                <a:gd name="T41" fmla="*/ 36 h 42"/>
                <a:gd name="T42" fmla="*/ 14 w 20"/>
                <a:gd name="T43" fmla="*/ 36 h 42"/>
                <a:gd name="T44" fmla="*/ 16 w 20"/>
                <a:gd name="T45" fmla="*/ 34 h 42"/>
                <a:gd name="T46" fmla="*/ 18 w 20"/>
                <a:gd name="T47" fmla="*/ 34 h 42"/>
                <a:gd name="T48" fmla="*/ 18 w 20"/>
                <a:gd name="T49" fmla="*/ 20 h 42"/>
                <a:gd name="T50" fmla="*/ 18 w 20"/>
                <a:gd name="T51" fmla="*/ 18 h 42"/>
                <a:gd name="T52" fmla="*/ 20 w 20"/>
                <a:gd name="T53" fmla="*/ 16 h 42"/>
                <a:gd name="T54" fmla="*/ 20 w 20"/>
                <a:gd name="T55" fmla="*/ 16 h 42"/>
                <a:gd name="T56" fmla="*/ 20 w 20"/>
                <a:gd name="T57" fmla="*/ 14 h 42"/>
                <a:gd name="T58" fmla="*/ 20 w 20"/>
                <a:gd name="T59" fmla="*/ 10 h 42"/>
                <a:gd name="T60" fmla="*/ 20 w 20"/>
                <a:gd name="T61" fmla="*/ 6 h 42"/>
                <a:gd name="T62" fmla="*/ 18 w 20"/>
                <a:gd name="T63" fmla="*/ 4 h 42"/>
                <a:gd name="T64" fmla="*/ 14 w 20"/>
                <a:gd name="T65" fmla="*/ 0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"/>
                <a:gd name="T100" fmla="*/ 0 h 42"/>
                <a:gd name="T101" fmla="*/ 20 w 20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" h="42">
                  <a:moveTo>
                    <a:pt x="14" y="0"/>
                  </a:moveTo>
                  <a:lnTo>
                    <a:pt x="14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8" y="6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4"/>
                  </a:lnTo>
                  <a:lnTo>
                    <a:pt x="2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0" y="38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12" y="42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4" y="36"/>
                  </a:lnTo>
                  <a:lnTo>
                    <a:pt x="16" y="34"/>
                  </a:lnTo>
                  <a:lnTo>
                    <a:pt x="18" y="34"/>
                  </a:lnTo>
                  <a:lnTo>
                    <a:pt x="18" y="20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0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99" name="Freeform 38"/>
            <p:cNvSpPr>
              <a:spLocks/>
            </p:cNvSpPr>
            <p:nvPr/>
          </p:nvSpPr>
          <p:spPr bwMode="gray">
            <a:xfrm>
              <a:off x="967" y="2492"/>
              <a:ext cx="18" cy="28"/>
            </a:xfrm>
            <a:custGeom>
              <a:avLst/>
              <a:gdLst>
                <a:gd name="T0" fmla="*/ 8 w 18"/>
                <a:gd name="T1" fmla="*/ 4 h 28"/>
                <a:gd name="T2" fmla="*/ 6 w 18"/>
                <a:gd name="T3" fmla="*/ 4 h 28"/>
                <a:gd name="T4" fmla="*/ 6 w 18"/>
                <a:gd name="T5" fmla="*/ 4 h 28"/>
                <a:gd name="T6" fmla="*/ 4 w 18"/>
                <a:gd name="T7" fmla="*/ 4 h 28"/>
                <a:gd name="T8" fmla="*/ 2 w 18"/>
                <a:gd name="T9" fmla="*/ 6 h 28"/>
                <a:gd name="T10" fmla="*/ 0 w 18"/>
                <a:gd name="T11" fmla="*/ 8 h 28"/>
                <a:gd name="T12" fmla="*/ 2 w 18"/>
                <a:gd name="T13" fmla="*/ 10 h 28"/>
                <a:gd name="T14" fmla="*/ 2 w 18"/>
                <a:gd name="T15" fmla="*/ 12 h 28"/>
                <a:gd name="T16" fmla="*/ 2 w 18"/>
                <a:gd name="T17" fmla="*/ 16 h 28"/>
                <a:gd name="T18" fmla="*/ 4 w 18"/>
                <a:gd name="T19" fmla="*/ 20 h 28"/>
                <a:gd name="T20" fmla="*/ 6 w 18"/>
                <a:gd name="T21" fmla="*/ 22 h 28"/>
                <a:gd name="T22" fmla="*/ 12 w 18"/>
                <a:gd name="T23" fmla="*/ 28 h 28"/>
                <a:gd name="T24" fmla="*/ 12 w 18"/>
                <a:gd name="T25" fmla="*/ 28 h 28"/>
                <a:gd name="T26" fmla="*/ 14 w 18"/>
                <a:gd name="T27" fmla="*/ 24 h 28"/>
                <a:gd name="T28" fmla="*/ 14 w 18"/>
                <a:gd name="T29" fmla="*/ 22 h 28"/>
                <a:gd name="T30" fmla="*/ 16 w 18"/>
                <a:gd name="T31" fmla="*/ 18 h 28"/>
                <a:gd name="T32" fmla="*/ 18 w 18"/>
                <a:gd name="T33" fmla="*/ 18 h 28"/>
                <a:gd name="T34" fmla="*/ 18 w 18"/>
                <a:gd name="T35" fmla="*/ 16 h 28"/>
                <a:gd name="T36" fmla="*/ 18 w 18"/>
                <a:gd name="T37" fmla="*/ 14 h 28"/>
                <a:gd name="T38" fmla="*/ 16 w 18"/>
                <a:gd name="T39" fmla="*/ 10 h 28"/>
                <a:gd name="T40" fmla="*/ 16 w 18"/>
                <a:gd name="T41" fmla="*/ 6 h 28"/>
                <a:gd name="T42" fmla="*/ 14 w 18"/>
                <a:gd name="T43" fmla="*/ 4 h 28"/>
                <a:gd name="T44" fmla="*/ 10 w 18"/>
                <a:gd name="T45" fmla="*/ 0 h 28"/>
                <a:gd name="T46" fmla="*/ 8 w 18"/>
                <a:gd name="T47" fmla="*/ 4 h 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8"/>
                <a:gd name="T73" fmla="*/ 0 h 28"/>
                <a:gd name="T74" fmla="*/ 18 w 18"/>
                <a:gd name="T75" fmla="*/ 28 h 2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8" h="28">
                  <a:moveTo>
                    <a:pt x="8" y="4"/>
                  </a:moveTo>
                  <a:lnTo>
                    <a:pt x="6" y="4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8"/>
                  </a:lnTo>
                  <a:lnTo>
                    <a:pt x="14" y="24"/>
                  </a:lnTo>
                  <a:lnTo>
                    <a:pt x="14" y="22"/>
                  </a:lnTo>
                  <a:lnTo>
                    <a:pt x="16" y="18"/>
                  </a:lnTo>
                  <a:lnTo>
                    <a:pt x="18" y="18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0" y="0"/>
                  </a:lnTo>
                  <a:lnTo>
                    <a:pt x="8" y="4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00" name="Freeform 39"/>
            <p:cNvSpPr>
              <a:spLocks/>
            </p:cNvSpPr>
            <p:nvPr/>
          </p:nvSpPr>
          <p:spPr bwMode="gray">
            <a:xfrm>
              <a:off x="977" y="2384"/>
              <a:ext cx="102" cy="60"/>
            </a:xfrm>
            <a:custGeom>
              <a:avLst/>
              <a:gdLst>
                <a:gd name="T0" fmla="*/ 34 w 102"/>
                <a:gd name="T1" fmla="*/ 58 h 60"/>
                <a:gd name="T2" fmla="*/ 32 w 102"/>
                <a:gd name="T3" fmla="*/ 56 h 60"/>
                <a:gd name="T4" fmla="*/ 28 w 102"/>
                <a:gd name="T5" fmla="*/ 56 h 60"/>
                <a:gd name="T6" fmla="*/ 20 w 102"/>
                <a:gd name="T7" fmla="*/ 56 h 60"/>
                <a:gd name="T8" fmla="*/ 16 w 102"/>
                <a:gd name="T9" fmla="*/ 56 h 60"/>
                <a:gd name="T10" fmla="*/ 12 w 102"/>
                <a:gd name="T11" fmla="*/ 58 h 60"/>
                <a:gd name="T12" fmla="*/ 10 w 102"/>
                <a:gd name="T13" fmla="*/ 60 h 60"/>
                <a:gd name="T14" fmla="*/ 10 w 102"/>
                <a:gd name="T15" fmla="*/ 56 h 60"/>
                <a:gd name="T16" fmla="*/ 8 w 102"/>
                <a:gd name="T17" fmla="*/ 56 h 60"/>
                <a:gd name="T18" fmla="*/ 8 w 102"/>
                <a:gd name="T19" fmla="*/ 52 h 60"/>
                <a:gd name="T20" fmla="*/ 8 w 102"/>
                <a:gd name="T21" fmla="*/ 38 h 60"/>
                <a:gd name="T22" fmla="*/ 28 w 102"/>
                <a:gd name="T23" fmla="*/ 34 h 60"/>
                <a:gd name="T24" fmla="*/ 28 w 102"/>
                <a:gd name="T25" fmla="*/ 26 h 60"/>
                <a:gd name="T26" fmla="*/ 38 w 102"/>
                <a:gd name="T27" fmla="*/ 12 h 60"/>
                <a:gd name="T28" fmla="*/ 50 w 102"/>
                <a:gd name="T29" fmla="*/ 4 h 60"/>
                <a:gd name="T30" fmla="*/ 52 w 102"/>
                <a:gd name="T31" fmla="*/ 0 h 60"/>
                <a:gd name="T32" fmla="*/ 54 w 102"/>
                <a:gd name="T33" fmla="*/ 0 h 60"/>
                <a:gd name="T34" fmla="*/ 58 w 102"/>
                <a:gd name="T35" fmla="*/ 4 h 60"/>
                <a:gd name="T36" fmla="*/ 60 w 102"/>
                <a:gd name="T37" fmla="*/ 4 h 60"/>
                <a:gd name="T38" fmla="*/ 68 w 102"/>
                <a:gd name="T39" fmla="*/ 4 h 60"/>
                <a:gd name="T40" fmla="*/ 72 w 102"/>
                <a:gd name="T41" fmla="*/ 0 h 60"/>
                <a:gd name="T42" fmla="*/ 80 w 102"/>
                <a:gd name="T43" fmla="*/ 2 h 60"/>
                <a:gd name="T44" fmla="*/ 80 w 102"/>
                <a:gd name="T45" fmla="*/ 4 h 60"/>
                <a:gd name="T46" fmla="*/ 86 w 102"/>
                <a:gd name="T47" fmla="*/ 8 h 60"/>
                <a:gd name="T48" fmla="*/ 92 w 102"/>
                <a:gd name="T49" fmla="*/ 8 h 60"/>
                <a:gd name="T50" fmla="*/ 96 w 102"/>
                <a:gd name="T51" fmla="*/ 8 h 60"/>
                <a:gd name="T52" fmla="*/ 102 w 102"/>
                <a:gd name="T53" fmla="*/ 18 h 60"/>
                <a:gd name="T54" fmla="*/ 98 w 102"/>
                <a:gd name="T55" fmla="*/ 20 h 60"/>
                <a:gd name="T56" fmla="*/ 96 w 102"/>
                <a:gd name="T57" fmla="*/ 28 h 60"/>
                <a:gd name="T58" fmla="*/ 96 w 102"/>
                <a:gd name="T59" fmla="*/ 34 h 60"/>
                <a:gd name="T60" fmla="*/ 92 w 102"/>
                <a:gd name="T61" fmla="*/ 38 h 60"/>
                <a:gd name="T62" fmla="*/ 92 w 102"/>
                <a:gd name="T63" fmla="*/ 44 h 60"/>
                <a:gd name="T64" fmla="*/ 44 w 102"/>
                <a:gd name="T65" fmla="*/ 56 h 60"/>
                <a:gd name="T66" fmla="*/ 36 w 102"/>
                <a:gd name="T67" fmla="*/ 60 h 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2"/>
                <a:gd name="T103" fmla="*/ 0 h 60"/>
                <a:gd name="T104" fmla="*/ 102 w 102"/>
                <a:gd name="T105" fmla="*/ 60 h 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2" h="60">
                  <a:moveTo>
                    <a:pt x="36" y="60"/>
                  </a:moveTo>
                  <a:lnTo>
                    <a:pt x="34" y="58"/>
                  </a:lnTo>
                  <a:lnTo>
                    <a:pt x="34" y="56"/>
                  </a:lnTo>
                  <a:lnTo>
                    <a:pt x="32" y="56"/>
                  </a:lnTo>
                  <a:lnTo>
                    <a:pt x="28" y="56"/>
                  </a:lnTo>
                  <a:lnTo>
                    <a:pt x="24" y="56"/>
                  </a:lnTo>
                  <a:lnTo>
                    <a:pt x="20" y="56"/>
                  </a:lnTo>
                  <a:lnTo>
                    <a:pt x="16" y="56"/>
                  </a:lnTo>
                  <a:lnTo>
                    <a:pt x="14" y="58"/>
                  </a:lnTo>
                  <a:lnTo>
                    <a:pt x="12" y="58"/>
                  </a:lnTo>
                  <a:lnTo>
                    <a:pt x="12" y="60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10" y="56"/>
                  </a:lnTo>
                  <a:lnTo>
                    <a:pt x="8" y="56"/>
                  </a:lnTo>
                  <a:lnTo>
                    <a:pt x="6" y="56"/>
                  </a:lnTo>
                  <a:lnTo>
                    <a:pt x="8" y="52"/>
                  </a:lnTo>
                  <a:lnTo>
                    <a:pt x="0" y="38"/>
                  </a:lnTo>
                  <a:lnTo>
                    <a:pt x="8" y="38"/>
                  </a:lnTo>
                  <a:lnTo>
                    <a:pt x="20" y="30"/>
                  </a:lnTo>
                  <a:lnTo>
                    <a:pt x="28" y="34"/>
                  </a:lnTo>
                  <a:lnTo>
                    <a:pt x="30" y="30"/>
                  </a:lnTo>
                  <a:lnTo>
                    <a:pt x="28" y="26"/>
                  </a:lnTo>
                  <a:lnTo>
                    <a:pt x="28" y="16"/>
                  </a:lnTo>
                  <a:lnTo>
                    <a:pt x="38" y="12"/>
                  </a:lnTo>
                  <a:lnTo>
                    <a:pt x="44" y="8"/>
                  </a:lnTo>
                  <a:lnTo>
                    <a:pt x="50" y="4"/>
                  </a:lnTo>
                  <a:lnTo>
                    <a:pt x="52" y="2"/>
                  </a:lnTo>
                  <a:lnTo>
                    <a:pt x="52" y="0"/>
                  </a:lnTo>
                  <a:lnTo>
                    <a:pt x="54" y="0"/>
                  </a:lnTo>
                  <a:lnTo>
                    <a:pt x="56" y="0"/>
                  </a:lnTo>
                  <a:lnTo>
                    <a:pt x="58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70" y="4"/>
                  </a:lnTo>
                  <a:lnTo>
                    <a:pt x="72" y="0"/>
                  </a:lnTo>
                  <a:lnTo>
                    <a:pt x="80" y="0"/>
                  </a:lnTo>
                  <a:lnTo>
                    <a:pt x="80" y="2"/>
                  </a:lnTo>
                  <a:lnTo>
                    <a:pt x="80" y="4"/>
                  </a:lnTo>
                  <a:lnTo>
                    <a:pt x="82" y="6"/>
                  </a:lnTo>
                  <a:lnTo>
                    <a:pt x="86" y="8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6" y="8"/>
                  </a:lnTo>
                  <a:lnTo>
                    <a:pt x="102" y="16"/>
                  </a:lnTo>
                  <a:lnTo>
                    <a:pt x="102" y="18"/>
                  </a:lnTo>
                  <a:lnTo>
                    <a:pt x="100" y="18"/>
                  </a:lnTo>
                  <a:lnTo>
                    <a:pt x="98" y="20"/>
                  </a:lnTo>
                  <a:lnTo>
                    <a:pt x="96" y="24"/>
                  </a:lnTo>
                  <a:lnTo>
                    <a:pt x="96" y="28"/>
                  </a:lnTo>
                  <a:lnTo>
                    <a:pt x="96" y="32"/>
                  </a:lnTo>
                  <a:lnTo>
                    <a:pt x="96" y="34"/>
                  </a:lnTo>
                  <a:lnTo>
                    <a:pt x="94" y="36"/>
                  </a:lnTo>
                  <a:lnTo>
                    <a:pt x="92" y="38"/>
                  </a:lnTo>
                  <a:lnTo>
                    <a:pt x="90" y="40"/>
                  </a:lnTo>
                  <a:lnTo>
                    <a:pt x="92" y="44"/>
                  </a:lnTo>
                  <a:lnTo>
                    <a:pt x="68" y="46"/>
                  </a:lnTo>
                  <a:lnTo>
                    <a:pt x="44" y="56"/>
                  </a:lnTo>
                  <a:lnTo>
                    <a:pt x="40" y="58"/>
                  </a:lnTo>
                  <a:lnTo>
                    <a:pt x="36" y="6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01" name="Freeform 40"/>
            <p:cNvSpPr>
              <a:spLocks/>
            </p:cNvSpPr>
            <p:nvPr/>
          </p:nvSpPr>
          <p:spPr bwMode="gray">
            <a:xfrm>
              <a:off x="933" y="2422"/>
              <a:ext cx="54" cy="42"/>
            </a:xfrm>
            <a:custGeom>
              <a:avLst/>
              <a:gdLst>
                <a:gd name="T0" fmla="*/ 30 w 54"/>
                <a:gd name="T1" fmla="*/ 6 h 42"/>
                <a:gd name="T2" fmla="*/ 20 w 54"/>
                <a:gd name="T3" fmla="*/ 8 h 42"/>
                <a:gd name="T4" fmla="*/ 8 w 54"/>
                <a:gd name="T5" fmla="*/ 16 h 42"/>
                <a:gd name="T6" fmla="*/ 0 w 54"/>
                <a:gd name="T7" fmla="*/ 30 h 42"/>
                <a:gd name="T8" fmla="*/ 2 w 54"/>
                <a:gd name="T9" fmla="*/ 30 h 42"/>
                <a:gd name="T10" fmla="*/ 2 w 54"/>
                <a:gd name="T11" fmla="*/ 28 h 42"/>
                <a:gd name="T12" fmla="*/ 4 w 54"/>
                <a:gd name="T13" fmla="*/ 28 h 42"/>
                <a:gd name="T14" fmla="*/ 6 w 54"/>
                <a:gd name="T15" fmla="*/ 28 h 42"/>
                <a:gd name="T16" fmla="*/ 6 w 54"/>
                <a:gd name="T17" fmla="*/ 28 h 42"/>
                <a:gd name="T18" fmla="*/ 8 w 54"/>
                <a:gd name="T19" fmla="*/ 30 h 42"/>
                <a:gd name="T20" fmla="*/ 8 w 54"/>
                <a:gd name="T21" fmla="*/ 34 h 42"/>
                <a:gd name="T22" fmla="*/ 6 w 54"/>
                <a:gd name="T23" fmla="*/ 40 h 42"/>
                <a:gd name="T24" fmla="*/ 8 w 54"/>
                <a:gd name="T25" fmla="*/ 40 h 42"/>
                <a:gd name="T26" fmla="*/ 12 w 54"/>
                <a:gd name="T27" fmla="*/ 40 h 42"/>
                <a:gd name="T28" fmla="*/ 16 w 54"/>
                <a:gd name="T29" fmla="*/ 40 h 42"/>
                <a:gd name="T30" fmla="*/ 20 w 54"/>
                <a:gd name="T31" fmla="*/ 42 h 42"/>
                <a:gd name="T32" fmla="*/ 22 w 54"/>
                <a:gd name="T33" fmla="*/ 42 h 42"/>
                <a:gd name="T34" fmla="*/ 34 w 54"/>
                <a:gd name="T35" fmla="*/ 34 h 42"/>
                <a:gd name="T36" fmla="*/ 30 w 54"/>
                <a:gd name="T37" fmla="*/ 30 h 42"/>
                <a:gd name="T38" fmla="*/ 36 w 54"/>
                <a:gd name="T39" fmla="*/ 28 h 42"/>
                <a:gd name="T40" fmla="*/ 36 w 54"/>
                <a:gd name="T41" fmla="*/ 28 h 42"/>
                <a:gd name="T42" fmla="*/ 36 w 54"/>
                <a:gd name="T43" fmla="*/ 30 h 42"/>
                <a:gd name="T44" fmla="*/ 36 w 54"/>
                <a:gd name="T45" fmla="*/ 32 h 42"/>
                <a:gd name="T46" fmla="*/ 36 w 54"/>
                <a:gd name="T47" fmla="*/ 32 h 42"/>
                <a:gd name="T48" fmla="*/ 38 w 54"/>
                <a:gd name="T49" fmla="*/ 34 h 42"/>
                <a:gd name="T50" fmla="*/ 40 w 54"/>
                <a:gd name="T51" fmla="*/ 32 h 42"/>
                <a:gd name="T52" fmla="*/ 42 w 54"/>
                <a:gd name="T53" fmla="*/ 32 h 42"/>
                <a:gd name="T54" fmla="*/ 44 w 54"/>
                <a:gd name="T55" fmla="*/ 32 h 42"/>
                <a:gd name="T56" fmla="*/ 46 w 54"/>
                <a:gd name="T57" fmla="*/ 30 h 42"/>
                <a:gd name="T58" fmla="*/ 48 w 54"/>
                <a:gd name="T59" fmla="*/ 28 h 42"/>
                <a:gd name="T60" fmla="*/ 52 w 54"/>
                <a:gd name="T61" fmla="*/ 24 h 42"/>
                <a:gd name="T62" fmla="*/ 50 w 54"/>
                <a:gd name="T63" fmla="*/ 26 h 42"/>
                <a:gd name="T64" fmla="*/ 50 w 54"/>
                <a:gd name="T65" fmla="*/ 26 h 42"/>
                <a:gd name="T66" fmla="*/ 50 w 54"/>
                <a:gd name="T67" fmla="*/ 28 h 42"/>
                <a:gd name="T68" fmla="*/ 52 w 54"/>
                <a:gd name="T69" fmla="*/ 30 h 42"/>
                <a:gd name="T70" fmla="*/ 52 w 54"/>
                <a:gd name="T71" fmla="*/ 30 h 42"/>
                <a:gd name="T72" fmla="*/ 54 w 54"/>
                <a:gd name="T73" fmla="*/ 30 h 42"/>
                <a:gd name="T74" fmla="*/ 54 w 54"/>
                <a:gd name="T75" fmla="*/ 26 h 42"/>
                <a:gd name="T76" fmla="*/ 54 w 54"/>
                <a:gd name="T77" fmla="*/ 26 h 42"/>
                <a:gd name="T78" fmla="*/ 54 w 54"/>
                <a:gd name="T79" fmla="*/ 24 h 42"/>
                <a:gd name="T80" fmla="*/ 52 w 54"/>
                <a:gd name="T81" fmla="*/ 24 h 42"/>
                <a:gd name="T82" fmla="*/ 54 w 54"/>
                <a:gd name="T83" fmla="*/ 22 h 42"/>
                <a:gd name="T84" fmla="*/ 54 w 54"/>
                <a:gd name="T85" fmla="*/ 22 h 42"/>
                <a:gd name="T86" fmla="*/ 54 w 54"/>
                <a:gd name="T87" fmla="*/ 20 h 42"/>
                <a:gd name="T88" fmla="*/ 54 w 54"/>
                <a:gd name="T89" fmla="*/ 20 h 42"/>
                <a:gd name="T90" fmla="*/ 54 w 54"/>
                <a:gd name="T91" fmla="*/ 18 h 42"/>
                <a:gd name="T92" fmla="*/ 52 w 54"/>
                <a:gd name="T93" fmla="*/ 18 h 42"/>
                <a:gd name="T94" fmla="*/ 50 w 54"/>
                <a:gd name="T95" fmla="*/ 18 h 42"/>
                <a:gd name="T96" fmla="*/ 50 w 54"/>
                <a:gd name="T97" fmla="*/ 18 h 42"/>
                <a:gd name="T98" fmla="*/ 50 w 54"/>
                <a:gd name="T99" fmla="*/ 18 h 42"/>
                <a:gd name="T100" fmla="*/ 50 w 54"/>
                <a:gd name="T101" fmla="*/ 18 h 42"/>
                <a:gd name="T102" fmla="*/ 52 w 54"/>
                <a:gd name="T103" fmla="*/ 14 h 42"/>
                <a:gd name="T104" fmla="*/ 44 w 54"/>
                <a:gd name="T105" fmla="*/ 0 h 42"/>
                <a:gd name="T106" fmla="*/ 38 w 54"/>
                <a:gd name="T107" fmla="*/ 4 h 42"/>
                <a:gd name="T108" fmla="*/ 30 w 54"/>
                <a:gd name="T109" fmla="*/ 6 h 4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4"/>
                <a:gd name="T166" fmla="*/ 0 h 42"/>
                <a:gd name="T167" fmla="*/ 54 w 54"/>
                <a:gd name="T168" fmla="*/ 42 h 4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4" h="42">
                  <a:moveTo>
                    <a:pt x="30" y="6"/>
                  </a:moveTo>
                  <a:lnTo>
                    <a:pt x="20" y="8"/>
                  </a:lnTo>
                  <a:lnTo>
                    <a:pt x="8" y="16"/>
                  </a:lnTo>
                  <a:lnTo>
                    <a:pt x="0" y="30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8" y="30"/>
                  </a:lnTo>
                  <a:lnTo>
                    <a:pt x="8" y="34"/>
                  </a:lnTo>
                  <a:lnTo>
                    <a:pt x="6" y="40"/>
                  </a:lnTo>
                  <a:lnTo>
                    <a:pt x="8" y="40"/>
                  </a:lnTo>
                  <a:lnTo>
                    <a:pt x="12" y="40"/>
                  </a:lnTo>
                  <a:lnTo>
                    <a:pt x="16" y="40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34" y="34"/>
                  </a:lnTo>
                  <a:lnTo>
                    <a:pt x="30" y="30"/>
                  </a:lnTo>
                  <a:lnTo>
                    <a:pt x="36" y="28"/>
                  </a:lnTo>
                  <a:lnTo>
                    <a:pt x="36" y="30"/>
                  </a:lnTo>
                  <a:lnTo>
                    <a:pt x="36" y="32"/>
                  </a:lnTo>
                  <a:lnTo>
                    <a:pt x="38" y="34"/>
                  </a:lnTo>
                  <a:lnTo>
                    <a:pt x="40" y="32"/>
                  </a:lnTo>
                  <a:lnTo>
                    <a:pt x="42" y="32"/>
                  </a:lnTo>
                  <a:lnTo>
                    <a:pt x="44" y="32"/>
                  </a:lnTo>
                  <a:lnTo>
                    <a:pt x="46" y="30"/>
                  </a:lnTo>
                  <a:lnTo>
                    <a:pt x="48" y="28"/>
                  </a:lnTo>
                  <a:lnTo>
                    <a:pt x="52" y="24"/>
                  </a:lnTo>
                  <a:lnTo>
                    <a:pt x="50" y="26"/>
                  </a:lnTo>
                  <a:lnTo>
                    <a:pt x="50" y="28"/>
                  </a:lnTo>
                  <a:lnTo>
                    <a:pt x="52" y="30"/>
                  </a:lnTo>
                  <a:lnTo>
                    <a:pt x="54" y="30"/>
                  </a:lnTo>
                  <a:lnTo>
                    <a:pt x="54" y="26"/>
                  </a:lnTo>
                  <a:lnTo>
                    <a:pt x="54" y="24"/>
                  </a:lnTo>
                  <a:lnTo>
                    <a:pt x="52" y="24"/>
                  </a:lnTo>
                  <a:lnTo>
                    <a:pt x="54" y="22"/>
                  </a:lnTo>
                  <a:lnTo>
                    <a:pt x="54" y="20"/>
                  </a:lnTo>
                  <a:lnTo>
                    <a:pt x="54" y="18"/>
                  </a:lnTo>
                  <a:lnTo>
                    <a:pt x="52" y="18"/>
                  </a:lnTo>
                  <a:lnTo>
                    <a:pt x="50" y="18"/>
                  </a:lnTo>
                  <a:lnTo>
                    <a:pt x="52" y="14"/>
                  </a:lnTo>
                  <a:lnTo>
                    <a:pt x="44" y="0"/>
                  </a:lnTo>
                  <a:lnTo>
                    <a:pt x="38" y="4"/>
                  </a:lnTo>
                  <a:lnTo>
                    <a:pt x="30" y="6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02" name="Freeform 41"/>
            <p:cNvSpPr>
              <a:spLocks/>
            </p:cNvSpPr>
            <p:nvPr/>
          </p:nvSpPr>
          <p:spPr bwMode="gray">
            <a:xfrm>
              <a:off x="801" y="2340"/>
              <a:ext cx="158" cy="182"/>
            </a:xfrm>
            <a:custGeom>
              <a:avLst/>
              <a:gdLst>
                <a:gd name="T0" fmla="*/ 138 w 158"/>
                <a:gd name="T1" fmla="*/ 120 h 182"/>
                <a:gd name="T2" fmla="*/ 140 w 158"/>
                <a:gd name="T3" fmla="*/ 130 h 182"/>
                <a:gd name="T4" fmla="*/ 150 w 158"/>
                <a:gd name="T5" fmla="*/ 144 h 182"/>
                <a:gd name="T6" fmla="*/ 138 w 158"/>
                <a:gd name="T7" fmla="*/ 156 h 182"/>
                <a:gd name="T8" fmla="*/ 122 w 158"/>
                <a:gd name="T9" fmla="*/ 156 h 182"/>
                <a:gd name="T10" fmla="*/ 102 w 158"/>
                <a:gd name="T11" fmla="*/ 158 h 182"/>
                <a:gd name="T12" fmla="*/ 100 w 158"/>
                <a:gd name="T13" fmla="*/ 170 h 182"/>
                <a:gd name="T14" fmla="*/ 90 w 158"/>
                <a:gd name="T15" fmla="*/ 180 h 182"/>
                <a:gd name="T16" fmla="*/ 64 w 158"/>
                <a:gd name="T17" fmla="*/ 164 h 182"/>
                <a:gd name="T18" fmla="*/ 58 w 158"/>
                <a:gd name="T19" fmla="*/ 160 h 182"/>
                <a:gd name="T20" fmla="*/ 52 w 158"/>
                <a:gd name="T21" fmla="*/ 158 h 182"/>
                <a:gd name="T22" fmla="*/ 44 w 158"/>
                <a:gd name="T23" fmla="*/ 152 h 182"/>
                <a:gd name="T24" fmla="*/ 40 w 158"/>
                <a:gd name="T25" fmla="*/ 148 h 182"/>
                <a:gd name="T26" fmla="*/ 36 w 158"/>
                <a:gd name="T27" fmla="*/ 144 h 182"/>
                <a:gd name="T28" fmla="*/ 40 w 158"/>
                <a:gd name="T29" fmla="*/ 94 h 182"/>
                <a:gd name="T30" fmla="*/ 38 w 158"/>
                <a:gd name="T31" fmla="*/ 86 h 182"/>
                <a:gd name="T32" fmla="*/ 32 w 158"/>
                <a:gd name="T33" fmla="*/ 78 h 182"/>
                <a:gd name="T34" fmla="*/ 2 w 158"/>
                <a:gd name="T35" fmla="*/ 60 h 182"/>
                <a:gd name="T36" fmla="*/ 0 w 158"/>
                <a:gd name="T37" fmla="*/ 56 h 182"/>
                <a:gd name="T38" fmla="*/ 4 w 158"/>
                <a:gd name="T39" fmla="*/ 48 h 182"/>
                <a:gd name="T40" fmla="*/ 22 w 158"/>
                <a:gd name="T41" fmla="*/ 36 h 182"/>
                <a:gd name="T42" fmla="*/ 30 w 158"/>
                <a:gd name="T43" fmla="*/ 36 h 182"/>
                <a:gd name="T44" fmla="*/ 44 w 158"/>
                <a:gd name="T45" fmla="*/ 32 h 182"/>
                <a:gd name="T46" fmla="*/ 54 w 158"/>
                <a:gd name="T47" fmla="*/ 28 h 182"/>
                <a:gd name="T48" fmla="*/ 70 w 158"/>
                <a:gd name="T49" fmla="*/ 16 h 182"/>
                <a:gd name="T50" fmla="*/ 80 w 158"/>
                <a:gd name="T51" fmla="*/ 12 h 182"/>
                <a:gd name="T52" fmla="*/ 92 w 158"/>
                <a:gd name="T53" fmla="*/ 4 h 182"/>
                <a:gd name="T54" fmla="*/ 98 w 158"/>
                <a:gd name="T55" fmla="*/ 4 h 182"/>
                <a:gd name="T56" fmla="*/ 106 w 158"/>
                <a:gd name="T57" fmla="*/ 14 h 182"/>
                <a:gd name="T58" fmla="*/ 110 w 158"/>
                <a:gd name="T59" fmla="*/ 18 h 182"/>
                <a:gd name="T60" fmla="*/ 110 w 158"/>
                <a:gd name="T61" fmla="*/ 26 h 182"/>
                <a:gd name="T62" fmla="*/ 118 w 158"/>
                <a:gd name="T63" fmla="*/ 32 h 182"/>
                <a:gd name="T64" fmla="*/ 122 w 158"/>
                <a:gd name="T65" fmla="*/ 40 h 182"/>
                <a:gd name="T66" fmla="*/ 126 w 158"/>
                <a:gd name="T67" fmla="*/ 46 h 182"/>
                <a:gd name="T68" fmla="*/ 134 w 158"/>
                <a:gd name="T69" fmla="*/ 52 h 182"/>
                <a:gd name="T70" fmla="*/ 142 w 158"/>
                <a:gd name="T71" fmla="*/ 56 h 182"/>
                <a:gd name="T72" fmla="*/ 156 w 158"/>
                <a:gd name="T73" fmla="*/ 62 h 182"/>
                <a:gd name="T74" fmla="*/ 158 w 158"/>
                <a:gd name="T75" fmla="*/ 64 h 182"/>
                <a:gd name="T76" fmla="*/ 154 w 158"/>
                <a:gd name="T77" fmla="*/ 78 h 182"/>
                <a:gd name="T78" fmla="*/ 140 w 158"/>
                <a:gd name="T79" fmla="*/ 100 h 182"/>
                <a:gd name="T80" fmla="*/ 134 w 158"/>
                <a:gd name="T81" fmla="*/ 112 h 182"/>
                <a:gd name="T82" fmla="*/ 138 w 158"/>
                <a:gd name="T83" fmla="*/ 110 h 18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8"/>
                <a:gd name="T127" fmla="*/ 0 h 182"/>
                <a:gd name="T128" fmla="*/ 158 w 158"/>
                <a:gd name="T129" fmla="*/ 182 h 18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8" h="182">
                  <a:moveTo>
                    <a:pt x="140" y="116"/>
                  </a:moveTo>
                  <a:lnTo>
                    <a:pt x="138" y="118"/>
                  </a:lnTo>
                  <a:lnTo>
                    <a:pt x="138" y="120"/>
                  </a:lnTo>
                  <a:lnTo>
                    <a:pt x="138" y="124"/>
                  </a:lnTo>
                  <a:lnTo>
                    <a:pt x="138" y="130"/>
                  </a:lnTo>
                  <a:lnTo>
                    <a:pt x="140" y="130"/>
                  </a:lnTo>
                  <a:lnTo>
                    <a:pt x="140" y="134"/>
                  </a:lnTo>
                  <a:lnTo>
                    <a:pt x="142" y="136"/>
                  </a:lnTo>
                  <a:lnTo>
                    <a:pt x="150" y="144"/>
                  </a:lnTo>
                  <a:lnTo>
                    <a:pt x="150" y="150"/>
                  </a:lnTo>
                  <a:lnTo>
                    <a:pt x="140" y="156"/>
                  </a:lnTo>
                  <a:lnTo>
                    <a:pt x="138" y="156"/>
                  </a:lnTo>
                  <a:lnTo>
                    <a:pt x="134" y="156"/>
                  </a:lnTo>
                  <a:lnTo>
                    <a:pt x="128" y="156"/>
                  </a:lnTo>
                  <a:lnTo>
                    <a:pt x="122" y="156"/>
                  </a:lnTo>
                  <a:lnTo>
                    <a:pt x="114" y="154"/>
                  </a:lnTo>
                  <a:lnTo>
                    <a:pt x="110" y="154"/>
                  </a:lnTo>
                  <a:lnTo>
                    <a:pt x="102" y="158"/>
                  </a:lnTo>
                  <a:lnTo>
                    <a:pt x="100" y="166"/>
                  </a:lnTo>
                  <a:lnTo>
                    <a:pt x="100" y="168"/>
                  </a:lnTo>
                  <a:lnTo>
                    <a:pt x="100" y="170"/>
                  </a:lnTo>
                  <a:lnTo>
                    <a:pt x="102" y="174"/>
                  </a:lnTo>
                  <a:lnTo>
                    <a:pt x="96" y="182"/>
                  </a:lnTo>
                  <a:lnTo>
                    <a:pt x="90" y="180"/>
                  </a:lnTo>
                  <a:lnTo>
                    <a:pt x="72" y="174"/>
                  </a:lnTo>
                  <a:lnTo>
                    <a:pt x="64" y="164"/>
                  </a:lnTo>
                  <a:lnTo>
                    <a:pt x="64" y="166"/>
                  </a:lnTo>
                  <a:lnTo>
                    <a:pt x="60" y="162"/>
                  </a:lnTo>
                  <a:lnTo>
                    <a:pt x="58" y="160"/>
                  </a:lnTo>
                  <a:lnTo>
                    <a:pt x="54" y="158"/>
                  </a:lnTo>
                  <a:lnTo>
                    <a:pt x="52" y="158"/>
                  </a:lnTo>
                  <a:lnTo>
                    <a:pt x="50" y="156"/>
                  </a:lnTo>
                  <a:lnTo>
                    <a:pt x="46" y="154"/>
                  </a:lnTo>
                  <a:lnTo>
                    <a:pt x="44" y="152"/>
                  </a:lnTo>
                  <a:lnTo>
                    <a:pt x="42" y="150"/>
                  </a:lnTo>
                  <a:lnTo>
                    <a:pt x="40" y="150"/>
                  </a:lnTo>
                  <a:lnTo>
                    <a:pt x="40" y="148"/>
                  </a:lnTo>
                  <a:lnTo>
                    <a:pt x="40" y="146"/>
                  </a:lnTo>
                  <a:lnTo>
                    <a:pt x="38" y="144"/>
                  </a:lnTo>
                  <a:lnTo>
                    <a:pt x="36" y="144"/>
                  </a:lnTo>
                  <a:lnTo>
                    <a:pt x="40" y="140"/>
                  </a:lnTo>
                  <a:lnTo>
                    <a:pt x="40" y="94"/>
                  </a:lnTo>
                  <a:lnTo>
                    <a:pt x="40" y="92"/>
                  </a:lnTo>
                  <a:lnTo>
                    <a:pt x="38" y="90"/>
                  </a:lnTo>
                  <a:lnTo>
                    <a:pt x="38" y="86"/>
                  </a:lnTo>
                  <a:lnTo>
                    <a:pt x="36" y="82"/>
                  </a:lnTo>
                  <a:lnTo>
                    <a:pt x="34" y="80"/>
                  </a:lnTo>
                  <a:lnTo>
                    <a:pt x="32" y="78"/>
                  </a:lnTo>
                  <a:lnTo>
                    <a:pt x="22" y="72"/>
                  </a:lnTo>
                  <a:lnTo>
                    <a:pt x="22" y="68"/>
                  </a:lnTo>
                  <a:lnTo>
                    <a:pt x="2" y="60"/>
                  </a:lnTo>
                  <a:lnTo>
                    <a:pt x="2" y="58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2" y="50"/>
                  </a:lnTo>
                  <a:lnTo>
                    <a:pt x="4" y="48"/>
                  </a:lnTo>
                  <a:lnTo>
                    <a:pt x="14" y="50"/>
                  </a:lnTo>
                  <a:lnTo>
                    <a:pt x="14" y="38"/>
                  </a:lnTo>
                  <a:lnTo>
                    <a:pt x="22" y="36"/>
                  </a:lnTo>
                  <a:lnTo>
                    <a:pt x="26" y="36"/>
                  </a:lnTo>
                  <a:lnTo>
                    <a:pt x="30" y="36"/>
                  </a:lnTo>
                  <a:lnTo>
                    <a:pt x="36" y="34"/>
                  </a:lnTo>
                  <a:lnTo>
                    <a:pt x="44" y="32"/>
                  </a:lnTo>
                  <a:lnTo>
                    <a:pt x="46" y="30"/>
                  </a:lnTo>
                  <a:lnTo>
                    <a:pt x="50" y="28"/>
                  </a:lnTo>
                  <a:lnTo>
                    <a:pt x="54" y="28"/>
                  </a:lnTo>
                  <a:lnTo>
                    <a:pt x="58" y="26"/>
                  </a:lnTo>
                  <a:lnTo>
                    <a:pt x="64" y="28"/>
                  </a:lnTo>
                  <a:lnTo>
                    <a:pt x="70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80" y="12"/>
                  </a:lnTo>
                  <a:lnTo>
                    <a:pt x="84" y="8"/>
                  </a:lnTo>
                  <a:lnTo>
                    <a:pt x="88" y="6"/>
                  </a:lnTo>
                  <a:lnTo>
                    <a:pt x="92" y="4"/>
                  </a:lnTo>
                  <a:lnTo>
                    <a:pt x="94" y="0"/>
                  </a:lnTo>
                  <a:lnTo>
                    <a:pt x="96" y="2"/>
                  </a:lnTo>
                  <a:lnTo>
                    <a:pt x="98" y="4"/>
                  </a:lnTo>
                  <a:lnTo>
                    <a:pt x="100" y="8"/>
                  </a:lnTo>
                  <a:lnTo>
                    <a:pt x="104" y="10"/>
                  </a:lnTo>
                  <a:lnTo>
                    <a:pt x="106" y="14"/>
                  </a:lnTo>
                  <a:lnTo>
                    <a:pt x="108" y="16"/>
                  </a:lnTo>
                  <a:lnTo>
                    <a:pt x="110" y="16"/>
                  </a:lnTo>
                  <a:lnTo>
                    <a:pt x="110" y="18"/>
                  </a:lnTo>
                  <a:lnTo>
                    <a:pt x="108" y="20"/>
                  </a:lnTo>
                  <a:lnTo>
                    <a:pt x="108" y="24"/>
                  </a:lnTo>
                  <a:lnTo>
                    <a:pt x="110" y="26"/>
                  </a:lnTo>
                  <a:lnTo>
                    <a:pt x="110" y="30"/>
                  </a:lnTo>
                  <a:lnTo>
                    <a:pt x="114" y="32"/>
                  </a:lnTo>
                  <a:lnTo>
                    <a:pt x="118" y="32"/>
                  </a:lnTo>
                  <a:lnTo>
                    <a:pt x="120" y="34"/>
                  </a:lnTo>
                  <a:lnTo>
                    <a:pt x="122" y="38"/>
                  </a:lnTo>
                  <a:lnTo>
                    <a:pt x="122" y="40"/>
                  </a:lnTo>
                  <a:lnTo>
                    <a:pt x="124" y="44"/>
                  </a:lnTo>
                  <a:lnTo>
                    <a:pt x="126" y="46"/>
                  </a:lnTo>
                  <a:lnTo>
                    <a:pt x="128" y="50"/>
                  </a:lnTo>
                  <a:lnTo>
                    <a:pt x="132" y="52"/>
                  </a:lnTo>
                  <a:lnTo>
                    <a:pt x="134" y="52"/>
                  </a:lnTo>
                  <a:lnTo>
                    <a:pt x="136" y="54"/>
                  </a:lnTo>
                  <a:lnTo>
                    <a:pt x="138" y="54"/>
                  </a:lnTo>
                  <a:lnTo>
                    <a:pt x="142" y="56"/>
                  </a:lnTo>
                  <a:lnTo>
                    <a:pt x="146" y="58"/>
                  </a:lnTo>
                  <a:lnTo>
                    <a:pt x="152" y="60"/>
                  </a:lnTo>
                  <a:lnTo>
                    <a:pt x="156" y="62"/>
                  </a:lnTo>
                  <a:lnTo>
                    <a:pt x="158" y="62"/>
                  </a:lnTo>
                  <a:lnTo>
                    <a:pt x="158" y="64"/>
                  </a:lnTo>
                  <a:lnTo>
                    <a:pt x="156" y="68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2" y="90"/>
                  </a:lnTo>
                  <a:lnTo>
                    <a:pt x="140" y="100"/>
                  </a:lnTo>
                  <a:lnTo>
                    <a:pt x="132" y="112"/>
                  </a:lnTo>
                  <a:lnTo>
                    <a:pt x="134" y="112"/>
                  </a:lnTo>
                  <a:lnTo>
                    <a:pt x="136" y="110"/>
                  </a:lnTo>
                  <a:lnTo>
                    <a:pt x="138" y="110"/>
                  </a:lnTo>
                  <a:lnTo>
                    <a:pt x="140" y="112"/>
                  </a:lnTo>
                  <a:lnTo>
                    <a:pt x="140" y="116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03" name="Freeform 42"/>
            <p:cNvSpPr>
              <a:spLocks/>
            </p:cNvSpPr>
            <p:nvPr/>
          </p:nvSpPr>
          <p:spPr bwMode="gray">
            <a:xfrm>
              <a:off x="737" y="2506"/>
              <a:ext cx="40" cy="90"/>
            </a:xfrm>
            <a:custGeom>
              <a:avLst/>
              <a:gdLst>
                <a:gd name="T0" fmla="*/ 6 w 40"/>
                <a:gd name="T1" fmla="*/ 0 h 90"/>
                <a:gd name="T2" fmla="*/ 6 w 40"/>
                <a:gd name="T3" fmla="*/ 32 h 90"/>
                <a:gd name="T4" fmla="*/ 4 w 40"/>
                <a:gd name="T5" fmla="*/ 40 h 90"/>
                <a:gd name="T6" fmla="*/ 4 w 40"/>
                <a:gd name="T7" fmla="*/ 46 h 90"/>
                <a:gd name="T8" fmla="*/ 2 w 40"/>
                <a:gd name="T9" fmla="*/ 52 h 90"/>
                <a:gd name="T10" fmla="*/ 0 w 40"/>
                <a:gd name="T11" fmla="*/ 54 h 90"/>
                <a:gd name="T12" fmla="*/ 0 w 40"/>
                <a:gd name="T13" fmla="*/ 56 h 90"/>
                <a:gd name="T14" fmla="*/ 0 w 40"/>
                <a:gd name="T15" fmla="*/ 60 h 90"/>
                <a:gd name="T16" fmla="*/ 0 w 40"/>
                <a:gd name="T17" fmla="*/ 64 h 90"/>
                <a:gd name="T18" fmla="*/ 2 w 40"/>
                <a:gd name="T19" fmla="*/ 66 h 90"/>
                <a:gd name="T20" fmla="*/ 4 w 40"/>
                <a:gd name="T21" fmla="*/ 68 h 90"/>
                <a:gd name="T22" fmla="*/ 4 w 40"/>
                <a:gd name="T23" fmla="*/ 68 h 90"/>
                <a:gd name="T24" fmla="*/ 4 w 40"/>
                <a:gd name="T25" fmla="*/ 84 h 90"/>
                <a:gd name="T26" fmla="*/ 10 w 40"/>
                <a:gd name="T27" fmla="*/ 88 h 90"/>
                <a:gd name="T28" fmla="*/ 12 w 40"/>
                <a:gd name="T29" fmla="*/ 88 h 90"/>
                <a:gd name="T30" fmla="*/ 14 w 40"/>
                <a:gd name="T31" fmla="*/ 86 h 90"/>
                <a:gd name="T32" fmla="*/ 14 w 40"/>
                <a:gd name="T33" fmla="*/ 86 h 90"/>
                <a:gd name="T34" fmla="*/ 16 w 40"/>
                <a:gd name="T35" fmla="*/ 86 h 90"/>
                <a:gd name="T36" fmla="*/ 16 w 40"/>
                <a:gd name="T37" fmla="*/ 88 h 90"/>
                <a:gd name="T38" fmla="*/ 18 w 40"/>
                <a:gd name="T39" fmla="*/ 90 h 90"/>
                <a:gd name="T40" fmla="*/ 18 w 40"/>
                <a:gd name="T41" fmla="*/ 88 h 90"/>
                <a:gd name="T42" fmla="*/ 18 w 40"/>
                <a:gd name="T43" fmla="*/ 86 h 90"/>
                <a:gd name="T44" fmla="*/ 20 w 40"/>
                <a:gd name="T45" fmla="*/ 82 h 90"/>
                <a:gd name="T46" fmla="*/ 22 w 40"/>
                <a:gd name="T47" fmla="*/ 78 h 90"/>
                <a:gd name="T48" fmla="*/ 24 w 40"/>
                <a:gd name="T49" fmla="*/ 74 h 90"/>
                <a:gd name="T50" fmla="*/ 28 w 40"/>
                <a:gd name="T51" fmla="*/ 74 h 90"/>
                <a:gd name="T52" fmla="*/ 32 w 40"/>
                <a:gd name="T53" fmla="*/ 70 h 90"/>
                <a:gd name="T54" fmla="*/ 26 w 40"/>
                <a:gd name="T55" fmla="*/ 64 h 90"/>
                <a:gd name="T56" fmla="*/ 30 w 40"/>
                <a:gd name="T57" fmla="*/ 60 h 90"/>
                <a:gd name="T58" fmla="*/ 32 w 40"/>
                <a:gd name="T59" fmla="*/ 52 h 90"/>
                <a:gd name="T60" fmla="*/ 32 w 40"/>
                <a:gd name="T61" fmla="*/ 42 h 90"/>
                <a:gd name="T62" fmla="*/ 28 w 40"/>
                <a:gd name="T63" fmla="*/ 32 h 90"/>
                <a:gd name="T64" fmla="*/ 32 w 40"/>
                <a:gd name="T65" fmla="*/ 22 h 90"/>
                <a:gd name="T66" fmla="*/ 34 w 40"/>
                <a:gd name="T67" fmla="*/ 14 h 90"/>
                <a:gd name="T68" fmla="*/ 34 w 40"/>
                <a:gd name="T69" fmla="*/ 14 h 90"/>
                <a:gd name="T70" fmla="*/ 36 w 40"/>
                <a:gd name="T71" fmla="*/ 12 h 90"/>
                <a:gd name="T72" fmla="*/ 38 w 40"/>
                <a:gd name="T73" fmla="*/ 10 h 90"/>
                <a:gd name="T74" fmla="*/ 40 w 40"/>
                <a:gd name="T75" fmla="*/ 8 h 90"/>
                <a:gd name="T76" fmla="*/ 40 w 40"/>
                <a:gd name="T77" fmla="*/ 6 h 90"/>
                <a:gd name="T78" fmla="*/ 40 w 40"/>
                <a:gd name="T79" fmla="*/ 4 h 90"/>
                <a:gd name="T80" fmla="*/ 34 w 40"/>
                <a:gd name="T81" fmla="*/ 2 h 90"/>
                <a:gd name="T82" fmla="*/ 30 w 40"/>
                <a:gd name="T83" fmla="*/ 0 h 90"/>
                <a:gd name="T84" fmla="*/ 28 w 40"/>
                <a:gd name="T85" fmla="*/ 0 h 90"/>
                <a:gd name="T86" fmla="*/ 12 w 40"/>
                <a:gd name="T87" fmla="*/ 2 h 90"/>
                <a:gd name="T88" fmla="*/ 6 w 40"/>
                <a:gd name="T89" fmla="*/ 0 h 9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0"/>
                <a:gd name="T136" fmla="*/ 0 h 90"/>
                <a:gd name="T137" fmla="*/ 40 w 40"/>
                <a:gd name="T138" fmla="*/ 90 h 9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0" h="90">
                  <a:moveTo>
                    <a:pt x="6" y="0"/>
                  </a:moveTo>
                  <a:lnTo>
                    <a:pt x="6" y="32"/>
                  </a:lnTo>
                  <a:lnTo>
                    <a:pt x="4" y="40"/>
                  </a:lnTo>
                  <a:lnTo>
                    <a:pt x="4" y="46"/>
                  </a:lnTo>
                  <a:lnTo>
                    <a:pt x="2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4" y="68"/>
                  </a:lnTo>
                  <a:lnTo>
                    <a:pt x="4" y="84"/>
                  </a:lnTo>
                  <a:lnTo>
                    <a:pt x="10" y="88"/>
                  </a:lnTo>
                  <a:lnTo>
                    <a:pt x="12" y="88"/>
                  </a:lnTo>
                  <a:lnTo>
                    <a:pt x="14" y="86"/>
                  </a:lnTo>
                  <a:lnTo>
                    <a:pt x="16" y="86"/>
                  </a:lnTo>
                  <a:lnTo>
                    <a:pt x="16" y="88"/>
                  </a:lnTo>
                  <a:lnTo>
                    <a:pt x="18" y="90"/>
                  </a:lnTo>
                  <a:lnTo>
                    <a:pt x="18" y="88"/>
                  </a:lnTo>
                  <a:lnTo>
                    <a:pt x="18" y="86"/>
                  </a:lnTo>
                  <a:lnTo>
                    <a:pt x="20" y="82"/>
                  </a:lnTo>
                  <a:lnTo>
                    <a:pt x="22" y="78"/>
                  </a:lnTo>
                  <a:lnTo>
                    <a:pt x="24" y="74"/>
                  </a:lnTo>
                  <a:lnTo>
                    <a:pt x="28" y="74"/>
                  </a:lnTo>
                  <a:lnTo>
                    <a:pt x="32" y="70"/>
                  </a:lnTo>
                  <a:lnTo>
                    <a:pt x="26" y="64"/>
                  </a:lnTo>
                  <a:lnTo>
                    <a:pt x="30" y="60"/>
                  </a:lnTo>
                  <a:lnTo>
                    <a:pt x="32" y="52"/>
                  </a:lnTo>
                  <a:lnTo>
                    <a:pt x="32" y="42"/>
                  </a:lnTo>
                  <a:lnTo>
                    <a:pt x="28" y="32"/>
                  </a:lnTo>
                  <a:lnTo>
                    <a:pt x="32" y="22"/>
                  </a:lnTo>
                  <a:lnTo>
                    <a:pt x="34" y="14"/>
                  </a:lnTo>
                  <a:lnTo>
                    <a:pt x="36" y="12"/>
                  </a:lnTo>
                  <a:lnTo>
                    <a:pt x="38" y="10"/>
                  </a:lnTo>
                  <a:lnTo>
                    <a:pt x="40" y="8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04" name="Freeform 43"/>
            <p:cNvSpPr>
              <a:spLocks/>
            </p:cNvSpPr>
            <p:nvPr/>
          </p:nvSpPr>
          <p:spPr bwMode="gray">
            <a:xfrm>
              <a:off x="927" y="2252"/>
              <a:ext cx="104" cy="178"/>
            </a:xfrm>
            <a:custGeom>
              <a:avLst/>
              <a:gdLst>
                <a:gd name="T0" fmla="*/ 28 w 104"/>
                <a:gd name="T1" fmla="*/ 148 h 178"/>
                <a:gd name="T2" fmla="*/ 16 w 104"/>
                <a:gd name="T3" fmla="*/ 144 h 178"/>
                <a:gd name="T4" fmla="*/ 6 w 104"/>
                <a:gd name="T5" fmla="*/ 116 h 178"/>
                <a:gd name="T6" fmla="*/ 6 w 104"/>
                <a:gd name="T7" fmla="*/ 112 h 178"/>
                <a:gd name="T8" fmla="*/ 2 w 104"/>
                <a:gd name="T9" fmla="*/ 106 h 178"/>
                <a:gd name="T10" fmla="*/ 10 w 104"/>
                <a:gd name="T11" fmla="*/ 88 h 178"/>
                <a:gd name="T12" fmla="*/ 6 w 104"/>
                <a:gd name="T13" fmla="*/ 86 h 178"/>
                <a:gd name="T14" fmla="*/ 12 w 104"/>
                <a:gd name="T15" fmla="*/ 76 h 178"/>
                <a:gd name="T16" fmla="*/ 18 w 104"/>
                <a:gd name="T17" fmla="*/ 74 h 178"/>
                <a:gd name="T18" fmla="*/ 18 w 104"/>
                <a:gd name="T19" fmla="*/ 66 h 178"/>
                <a:gd name="T20" fmla="*/ 16 w 104"/>
                <a:gd name="T21" fmla="*/ 60 h 178"/>
                <a:gd name="T22" fmla="*/ 18 w 104"/>
                <a:gd name="T23" fmla="*/ 58 h 178"/>
                <a:gd name="T24" fmla="*/ 20 w 104"/>
                <a:gd name="T25" fmla="*/ 54 h 178"/>
                <a:gd name="T26" fmla="*/ 20 w 104"/>
                <a:gd name="T27" fmla="*/ 44 h 178"/>
                <a:gd name="T28" fmla="*/ 30 w 104"/>
                <a:gd name="T29" fmla="*/ 32 h 178"/>
                <a:gd name="T30" fmla="*/ 44 w 104"/>
                <a:gd name="T31" fmla="*/ 26 h 178"/>
                <a:gd name="T32" fmla="*/ 62 w 104"/>
                <a:gd name="T33" fmla="*/ 6 h 178"/>
                <a:gd name="T34" fmla="*/ 76 w 104"/>
                <a:gd name="T35" fmla="*/ 20 h 178"/>
                <a:gd name="T36" fmla="*/ 72 w 104"/>
                <a:gd name="T37" fmla="*/ 24 h 178"/>
                <a:gd name="T38" fmla="*/ 72 w 104"/>
                <a:gd name="T39" fmla="*/ 30 h 178"/>
                <a:gd name="T40" fmla="*/ 72 w 104"/>
                <a:gd name="T41" fmla="*/ 40 h 178"/>
                <a:gd name="T42" fmla="*/ 78 w 104"/>
                <a:gd name="T43" fmla="*/ 40 h 178"/>
                <a:gd name="T44" fmla="*/ 82 w 104"/>
                <a:gd name="T45" fmla="*/ 42 h 178"/>
                <a:gd name="T46" fmla="*/ 74 w 104"/>
                <a:gd name="T47" fmla="*/ 42 h 178"/>
                <a:gd name="T48" fmla="*/ 78 w 104"/>
                <a:gd name="T49" fmla="*/ 50 h 178"/>
                <a:gd name="T50" fmla="*/ 76 w 104"/>
                <a:gd name="T51" fmla="*/ 56 h 178"/>
                <a:gd name="T52" fmla="*/ 72 w 104"/>
                <a:gd name="T53" fmla="*/ 60 h 178"/>
                <a:gd name="T54" fmla="*/ 72 w 104"/>
                <a:gd name="T55" fmla="*/ 66 h 178"/>
                <a:gd name="T56" fmla="*/ 72 w 104"/>
                <a:gd name="T57" fmla="*/ 70 h 178"/>
                <a:gd name="T58" fmla="*/ 66 w 104"/>
                <a:gd name="T59" fmla="*/ 78 h 178"/>
                <a:gd name="T60" fmla="*/ 64 w 104"/>
                <a:gd name="T61" fmla="*/ 88 h 178"/>
                <a:gd name="T62" fmla="*/ 64 w 104"/>
                <a:gd name="T63" fmla="*/ 94 h 178"/>
                <a:gd name="T64" fmla="*/ 80 w 104"/>
                <a:gd name="T65" fmla="*/ 94 h 178"/>
                <a:gd name="T66" fmla="*/ 96 w 104"/>
                <a:gd name="T67" fmla="*/ 110 h 178"/>
                <a:gd name="T68" fmla="*/ 102 w 104"/>
                <a:gd name="T69" fmla="*/ 132 h 178"/>
                <a:gd name="T70" fmla="*/ 96 w 104"/>
                <a:gd name="T71" fmla="*/ 138 h 178"/>
                <a:gd name="T72" fmla="*/ 78 w 104"/>
                <a:gd name="T73" fmla="*/ 158 h 178"/>
                <a:gd name="T74" fmla="*/ 80 w 104"/>
                <a:gd name="T75" fmla="*/ 160 h 178"/>
                <a:gd name="T76" fmla="*/ 78 w 104"/>
                <a:gd name="T77" fmla="*/ 164 h 178"/>
                <a:gd name="T78" fmla="*/ 58 w 104"/>
                <a:gd name="T79" fmla="*/ 170 h 178"/>
                <a:gd name="T80" fmla="*/ 26 w 104"/>
                <a:gd name="T81" fmla="*/ 178 h 178"/>
                <a:gd name="T82" fmla="*/ 28 w 104"/>
                <a:gd name="T83" fmla="*/ 168 h 178"/>
                <a:gd name="T84" fmla="*/ 32 w 104"/>
                <a:gd name="T85" fmla="*/ 150 h 17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4"/>
                <a:gd name="T130" fmla="*/ 0 h 178"/>
                <a:gd name="T131" fmla="*/ 104 w 104"/>
                <a:gd name="T132" fmla="*/ 178 h 17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4" h="178">
                  <a:moveTo>
                    <a:pt x="32" y="150"/>
                  </a:moveTo>
                  <a:lnTo>
                    <a:pt x="30" y="150"/>
                  </a:lnTo>
                  <a:lnTo>
                    <a:pt x="28" y="148"/>
                  </a:lnTo>
                  <a:lnTo>
                    <a:pt x="24" y="148"/>
                  </a:lnTo>
                  <a:lnTo>
                    <a:pt x="20" y="146"/>
                  </a:lnTo>
                  <a:lnTo>
                    <a:pt x="16" y="144"/>
                  </a:lnTo>
                  <a:lnTo>
                    <a:pt x="12" y="144"/>
                  </a:lnTo>
                  <a:lnTo>
                    <a:pt x="12" y="142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6" y="112"/>
                  </a:lnTo>
                  <a:lnTo>
                    <a:pt x="4" y="108"/>
                  </a:lnTo>
                  <a:lnTo>
                    <a:pt x="2" y="106"/>
                  </a:lnTo>
                  <a:lnTo>
                    <a:pt x="0" y="102"/>
                  </a:lnTo>
                  <a:lnTo>
                    <a:pt x="0" y="98"/>
                  </a:lnTo>
                  <a:lnTo>
                    <a:pt x="10" y="88"/>
                  </a:lnTo>
                  <a:lnTo>
                    <a:pt x="8" y="88"/>
                  </a:lnTo>
                  <a:lnTo>
                    <a:pt x="8" y="86"/>
                  </a:lnTo>
                  <a:lnTo>
                    <a:pt x="6" y="86"/>
                  </a:lnTo>
                  <a:lnTo>
                    <a:pt x="6" y="84"/>
                  </a:lnTo>
                  <a:lnTo>
                    <a:pt x="12" y="76"/>
                  </a:lnTo>
                  <a:lnTo>
                    <a:pt x="16" y="76"/>
                  </a:lnTo>
                  <a:lnTo>
                    <a:pt x="18" y="76"/>
                  </a:lnTo>
                  <a:lnTo>
                    <a:pt x="18" y="74"/>
                  </a:lnTo>
                  <a:lnTo>
                    <a:pt x="18" y="70"/>
                  </a:lnTo>
                  <a:lnTo>
                    <a:pt x="18" y="66"/>
                  </a:lnTo>
                  <a:lnTo>
                    <a:pt x="18" y="62"/>
                  </a:lnTo>
                  <a:lnTo>
                    <a:pt x="16" y="62"/>
                  </a:lnTo>
                  <a:lnTo>
                    <a:pt x="16" y="60"/>
                  </a:lnTo>
                  <a:lnTo>
                    <a:pt x="16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20" y="56"/>
                  </a:lnTo>
                  <a:lnTo>
                    <a:pt x="20" y="54"/>
                  </a:lnTo>
                  <a:lnTo>
                    <a:pt x="22" y="52"/>
                  </a:lnTo>
                  <a:lnTo>
                    <a:pt x="22" y="48"/>
                  </a:lnTo>
                  <a:lnTo>
                    <a:pt x="20" y="44"/>
                  </a:lnTo>
                  <a:lnTo>
                    <a:pt x="18" y="38"/>
                  </a:lnTo>
                  <a:lnTo>
                    <a:pt x="24" y="34"/>
                  </a:lnTo>
                  <a:lnTo>
                    <a:pt x="30" y="32"/>
                  </a:lnTo>
                  <a:lnTo>
                    <a:pt x="36" y="28"/>
                  </a:lnTo>
                  <a:lnTo>
                    <a:pt x="40" y="32"/>
                  </a:lnTo>
                  <a:lnTo>
                    <a:pt x="44" y="26"/>
                  </a:lnTo>
                  <a:lnTo>
                    <a:pt x="44" y="4"/>
                  </a:lnTo>
                  <a:lnTo>
                    <a:pt x="64" y="0"/>
                  </a:lnTo>
                  <a:lnTo>
                    <a:pt x="62" y="6"/>
                  </a:lnTo>
                  <a:lnTo>
                    <a:pt x="66" y="12"/>
                  </a:lnTo>
                  <a:lnTo>
                    <a:pt x="74" y="14"/>
                  </a:lnTo>
                  <a:lnTo>
                    <a:pt x="76" y="20"/>
                  </a:lnTo>
                  <a:lnTo>
                    <a:pt x="74" y="22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32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74" y="40"/>
                  </a:lnTo>
                  <a:lnTo>
                    <a:pt x="76" y="40"/>
                  </a:lnTo>
                  <a:lnTo>
                    <a:pt x="78" y="40"/>
                  </a:lnTo>
                  <a:lnTo>
                    <a:pt x="82" y="42"/>
                  </a:lnTo>
                  <a:lnTo>
                    <a:pt x="84" y="42"/>
                  </a:lnTo>
                  <a:lnTo>
                    <a:pt x="82" y="42"/>
                  </a:lnTo>
                  <a:lnTo>
                    <a:pt x="80" y="42"/>
                  </a:lnTo>
                  <a:lnTo>
                    <a:pt x="78" y="42"/>
                  </a:lnTo>
                  <a:lnTo>
                    <a:pt x="74" y="42"/>
                  </a:lnTo>
                  <a:lnTo>
                    <a:pt x="74" y="44"/>
                  </a:lnTo>
                  <a:lnTo>
                    <a:pt x="78" y="50"/>
                  </a:lnTo>
                  <a:lnTo>
                    <a:pt x="78" y="52"/>
                  </a:lnTo>
                  <a:lnTo>
                    <a:pt x="78" y="54"/>
                  </a:lnTo>
                  <a:lnTo>
                    <a:pt x="76" y="56"/>
                  </a:lnTo>
                  <a:lnTo>
                    <a:pt x="74" y="58"/>
                  </a:lnTo>
                  <a:lnTo>
                    <a:pt x="72" y="58"/>
                  </a:lnTo>
                  <a:lnTo>
                    <a:pt x="72" y="60"/>
                  </a:lnTo>
                  <a:lnTo>
                    <a:pt x="72" y="62"/>
                  </a:lnTo>
                  <a:lnTo>
                    <a:pt x="72" y="66"/>
                  </a:lnTo>
                  <a:lnTo>
                    <a:pt x="76" y="68"/>
                  </a:lnTo>
                  <a:lnTo>
                    <a:pt x="74" y="68"/>
                  </a:lnTo>
                  <a:lnTo>
                    <a:pt x="72" y="70"/>
                  </a:lnTo>
                  <a:lnTo>
                    <a:pt x="70" y="72"/>
                  </a:lnTo>
                  <a:lnTo>
                    <a:pt x="66" y="76"/>
                  </a:lnTo>
                  <a:lnTo>
                    <a:pt x="66" y="78"/>
                  </a:lnTo>
                  <a:lnTo>
                    <a:pt x="66" y="86"/>
                  </a:lnTo>
                  <a:lnTo>
                    <a:pt x="64" y="88"/>
                  </a:lnTo>
                  <a:lnTo>
                    <a:pt x="64" y="90"/>
                  </a:lnTo>
                  <a:lnTo>
                    <a:pt x="62" y="92"/>
                  </a:lnTo>
                  <a:lnTo>
                    <a:pt x="64" y="94"/>
                  </a:lnTo>
                  <a:lnTo>
                    <a:pt x="66" y="96"/>
                  </a:lnTo>
                  <a:lnTo>
                    <a:pt x="74" y="94"/>
                  </a:lnTo>
                  <a:lnTo>
                    <a:pt x="80" y="94"/>
                  </a:lnTo>
                  <a:lnTo>
                    <a:pt x="88" y="98"/>
                  </a:lnTo>
                  <a:lnTo>
                    <a:pt x="88" y="108"/>
                  </a:lnTo>
                  <a:lnTo>
                    <a:pt x="96" y="110"/>
                  </a:lnTo>
                  <a:lnTo>
                    <a:pt x="100" y="116"/>
                  </a:lnTo>
                  <a:lnTo>
                    <a:pt x="104" y="132"/>
                  </a:lnTo>
                  <a:lnTo>
                    <a:pt x="102" y="132"/>
                  </a:lnTo>
                  <a:lnTo>
                    <a:pt x="102" y="134"/>
                  </a:lnTo>
                  <a:lnTo>
                    <a:pt x="100" y="138"/>
                  </a:lnTo>
                  <a:lnTo>
                    <a:pt x="96" y="138"/>
                  </a:lnTo>
                  <a:lnTo>
                    <a:pt x="88" y="144"/>
                  </a:lnTo>
                  <a:lnTo>
                    <a:pt x="78" y="148"/>
                  </a:lnTo>
                  <a:lnTo>
                    <a:pt x="78" y="158"/>
                  </a:lnTo>
                  <a:lnTo>
                    <a:pt x="80" y="158"/>
                  </a:lnTo>
                  <a:lnTo>
                    <a:pt x="80" y="160"/>
                  </a:lnTo>
                  <a:lnTo>
                    <a:pt x="80" y="162"/>
                  </a:lnTo>
                  <a:lnTo>
                    <a:pt x="80" y="164"/>
                  </a:lnTo>
                  <a:lnTo>
                    <a:pt x="78" y="164"/>
                  </a:lnTo>
                  <a:lnTo>
                    <a:pt x="76" y="164"/>
                  </a:lnTo>
                  <a:lnTo>
                    <a:pt x="70" y="162"/>
                  </a:lnTo>
                  <a:lnTo>
                    <a:pt x="58" y="170"/>
                  </a:lnTo>
                  <a:lnTo>
                    <a:pt x="48" y="172"/>
                  </a:lnTo>
                  <a:lnTo>
                    <a:pt x="36" y="176"/>
                  </a:lnTo>
                  <a:lnTo>
                    <a:pt x="26" y="178"/>
                  </a:lnTo>
                  <a:lnTo>
                    <a:pt x="26" y="176"/>
                  </a:lnTo>
                  <a:lnTo>
                    <a:pt x="26" y="174"/>
                  </a:lnTo>
                  <a:lnTo>
                    <a:pt x="28" y="168"/>
                  </a:lnTo>
                  <a:lnTo>
                    <a:pt x="30" y="162"/>
                  </a:lnTo>
                  <a:lnTo>
                    <a:pt x="30" y="156"/>
                  </a:lnTo>
                  <a:lnTo>
                    <a:pt x="32" y="15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05" name="Freeform 44"/>
            <p:cNvSpPr>
              <a:spLocks/>
            </p:cNvSpPr>
            <p:nvPr/>
          </p:nvSpPr>
          <p:spPr bwMode="gray">
            <a:xfrm>
              <a:off x="903" y="2288"/>
              <a:ext cx="46" cy="62"/>
            </a:xfrm>
            <a:custGeom>
              <a:avLst/>
              <a:gdLst>
                <a:gd name="T0" fmla="*/ 24 w 46"/>
                <a:gd name="T1" fmla="*/ 62 h 62"/>
                <a:gd name="T2" fmla="*/ 22 w 46"/>
                <a:gd name="T3" fmla="*/ 60 h 62"/>
                <a:gd name="T4" fmla="*/ 20 w 46"/>
                <a:gd name="T5" fmla="*/ 60 h 62"/>
                <a:gd name="T6" fmla="*/ 16 w 46"/>
                <a:gd name="T7" fmla="*/ 58 h 62"/>
                <a:gd name="T8" fmla="*/ 14 w 46"/>
                <a:gd name="T9" fmla="*/ 56 h 62"/>
                <a:gd name="T10" fmla="*/ 14 w 46"/>
                <a:gd name="T11" fmla="*/ 54 h 62"/>
                <a:gd name="T12" fmla="*/ 0 w 46"/>
                <a:gd name="T13" fmla="*/ 46 h 62"/>
                <a:gd name="T14" fmla="*/ 6 w 46"/>
                <a:gd name="T15" fmla="*/ 40 h 62"/>
                <a:gd name="T16" fmla="*/ 6 w 46"/>
                <a:gd name="T17" fmla="*/ 38 h 62"/>
                <a:gd name="T18" fmla="*/ 8 w 46"/>
                <a:gd name="T19" fmla="*/ 36 h 62"/>
                <a:gd name="T20" fmla="*/ 8 w 46"/>
                <a:gd name="T21" fmla="*/ 34 h 62"/>
                <a:gd name="T22" fmla="*/ 10 w 46"/>
                <a:gd name="T23" fmla="*/ 30 h 62"/>
                <a:gd name="T24" fmla="*/ 12 w 46"/>
                <a:gd name="T25" fmla="*/ 28 h 62"/>
                <a:gd name="T26" fmla="*/ 12 w 46"/>
                <a:gd name="T27" fmla="*/ 24 h 62"/>
                <a:gd name="T28" fmla="*/ 12 w 46"/>
                <a:gd name="T29" fmla="*/ 22 h 62"/>
                <a:gd name="T30" fmla="*/ 14 w 46"/>
                <a:gd name="T31" fmla="*/ 20 h 62"/>
                <a:gd name="T32" fmla="*/ 16 w 46"/>
                <a:gd name="T33" fmla="*/ 16 h 62"/>
                <a:gd name="T34" fmla="*/ 20 w 46"/>
                <a:gd name="T35" fmla="*/ 10 h 62"/>
                <a:gd name="T36" fmla="*/ 22 w 46"/>
                <a:gd name="T37" fmla="*/ 6 h 62"/>
                <a:gd name="T38" fmla="*/ 28 w 46"/>
                <a:gd name="T39" fmla="*/ 2 h 62"/>
                <a:gd name="T40" fmla="*/ 32 w 46"/>
                <a:gd name="T41" fmla="*/ 0 h 62"/>
                <a:gd name="T42" fmla="*/ 34 w 46"/>
                <a:gd name="T43" fmla="*/ 0 h 62"/>
                <a:gd name="T44" fmla="*/ 36 w 46"/>
                <a:gd name="T45" fmla="*/ 0 h 62"/>
                <a:gd name="T46" fmla="*/ 40 w 46"/>
                <a:gd name="T47" fmla="*/ 0 h 62"/>
                <a:gd name="T48" fmla="*/ 42 w 46"/>
                <a:gd name="T49" fmla="*/ 2 h 62"/>
                <a:gd name="T50" fmla="*/ 42 w 46"/>
                <a:gd name="T51" fmla="*/ 2 h 62"/>
                <a:gd name="T52" fmla="*/ 44 w 46"/>
                <a:gd name="T53" fmla="*/ 6 h 62"/>
                <a:gd name="T54" fmla="*/ 44 w 46"/>
                <a:gd name="T55" fmla="*/ 8 h 62"/>
                <a:gd name="T56" fmla="*/ 46 w 46"/>
                <a:gd name="T57" fmla="*/ 12 h 62"/>
                <a:gd name="T58" fmla="*/ 44 w 46"/>
                <a:gd name="T59" fmla="*/ 18 h 62"/>
                <a:gd name="T60" fmla="*/ 42 w 46"/>
                <a:gd name="T61" fmla="*/ 22 h 62"/>
                <a:gd name="T62" fmla="*/ 42 w 46"/>
                <a:gd name="T63" fmla="*/ 22 h 62"/>
                <a:gd name="T64" fmla="*/ 40 w 46"/>
                <a:gd name="T65" fmla="*/ 22 h 62"/>
                <a:gd name="T66" fmla="*/ 40 w 46"/>
                <a:gd name="T67" fmla="*/ 24 h 62"/>
                <a:gd name="T68" fmla="*/ 40 w 46"/>
                <a:gd name="T69" fmla="*/ 24 h 62"/>
                <a:gd name="T70" fmla="*/ 42 w 46"/>
                <a:gd name="T71" fmla="*/ 26 h 62"/>
                <a:gd name="T72" fmla="*/ 42 w 46"/>
                <a:gd name="T73" fmla="*/ 28 h 62"/>
                <a:gd name="T74" fmla="*/ 42 w 46"/>
                <a:gd name="T75" fmla="*/ 30 h 62"/>
                <a:gd name="T76" fmla="*/ 42 w 46"/>
                <a:gd name="T77" fmla="*/ 34 h 62"/>
                <a:gd name="T78" fmla="*/ 42 w 46"/>
                <a:gd name="T79" fmla="*/ 38 h 62"/>
                <a:gd name="T80" fmla="*/ 42 w 46"/>
                <a:gd name="T81" fmla="*/ 40 h 62"/>
                <a:gd name="T82" fmla="*/ 36 w 46"/>
                <a:gd name="T83" fmla="*/ 40 h 62"/>
                <a:gd name="T84" fmla="*/ 32 w 46"/>
                <a:gd name="T85" fmla="*/ 46 h 62"/>
                <a:gd name="T86" fmla="*/ 32 w 46"/>
                <a:gd name="T87" fmla="*/ 46 h 62"/>
                <a:gd name="T88" fmla="*/ 30 w 46"/>
                <a:gd name="T89" fmla="*/ 48 h 62"/>
                <a:gd name="T90" fmla="*/ 30 w 46"/>
                <a:gd name="T91" fmla="*/ 50 h 62"/>
                <a:gd name="T92" fmla="*/ 34 w 46"/>
                <a:gd name="T93" fmla="*/ 52 h 62"/>
                <a:gd name="T94" fmla="*/ 24 w 46"/>
                <a:gd name="T95" fmla="*/ 62 h 6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6"/>
                <a:gd name="T145" fmla="*/ 0 h 62"/>
                <a:gd name="T146" fmla="*/ 46 w 46"/>
                <a:gd name="T147" fmla="*/ 62 h 6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6" h="62">
                  <a:moveTo>
                    <a:pt x="24" y="62"/>
                  </a:moveTo>
                  <a:lnTo>
                    <a:pt x="22" y="60"/>
                  </a:lnTo>
                  <a:lnTo>
                    <a:pt x="20" y="60"/>
                  </a:lnTo>
                  <a:lnTo>
                    <a:pt x="16" y="58"/>
                  </a:lnTo>
                  <a:lnTo>
                    <a:pt x="14" y="56"/>
                  </a:lnTo>
                  <a:lnTo>
                    <a:pt x="14" y="54"/>
                  </a:lnTo>
                  <a:lnTo>
                    <a:pt x="0" y="46"/>
                  </a:lnTo>
                  <a:lnTo>
                    <a:pt x="6" y="40"/>
                  </a:lnTo>
                  <a:lnTo>
                    <a:pt x="6" y="38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10" y="30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2"/>
                  </a:lnTo>
                  <a:lnTo>
                    <a:pt x="14" y="20"/>
                  </a:lnTo>
                  <a:lnTo>
                    <a:pt x="16" y="16"/>
                  </a:lnTo>
                  <a:lnTo>
                    <a:pt x="20" y="10"/>
                  </a:lnTo>
                  <a:lnTo>
                    <a:pt x="22" y="6"/>
                  </a:lnTo>
                  <a:lnTo>
                    <a:pt x="28" y="2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2" y="2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6" y="12"/>
                  </a:lnTo>
                  <a:lnTo>
                    <a:pt x="44" y="18"/>
                  </a:lnTo>
                  <a:lnTo>
                    <a:pt x="42" y="22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42" y="26"/>
                  </a:lnTo>
                  <a:lnTo>
                    <a:pt x="42" y="28"/>
                  </a:lnTo>
                  <a:lnTo>
                    <a:pt x="42" y="30"/>
                  </a:lnTo>
                  <a:lnTo>
                    <a:pt x="42" y="34"/>
                  </a:lnTo>
                  <a:lnTo>
                    <a:pt x="42" y="38"/>
                  </a:lnTo>
                  <a:lnTo>
                    <a:pt x="42" y="40"/>
                  </a:lnTo>
                  <a:lnTo>
                    <a:pt x="36" y="40"/>
                  </a:lnTo>
                  <a:lnTo>
                    <a:pt x="32" y="46"/>
                  </a:lnTo>
                  <a:lnTo>
                    <a:pt x="30" y="48"/>
                  </a:lnTo>
                  <a:lnTo>
                    <a:pt x="30" y="50"/>
                  </a:lnTo>
                  <a:lnTo>
                    <a:pt x="34" y="52"/>
                  </a:lnTo>
                  <a:lnTo>
                    <a:pt x="24" y="62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06" name="Freeform 45"/>
            <p:cNvSpPr>
              <a:spLocks/>
            </p:cNvSpPr>
            <p:nvPr/>
          </p:nvSpPr>
          <p:spPr bwMode="gray">
            <a:xfrm>
              <a:off x="895" y="2334"/>
              <a:ext cx="40" cy="46"/>
            </a:xfrm>
            <a:custGeom>
              <a:avLst/>
              <a:gdLst>
                <a:gd name="T0" fmla="*/ 8 w 40"/>
                <a:gd name="T1" fmla="*/ 0 h 46"/>
                <a:gd name="T2" fmla="*/ 22 w 40"/>
                <a:gd name="T3" fmla="*/ 8 h 46"/>
                <a:gd name="T4" fmla="*/ 22 w 40"/>
                <a:gd name="T5" fmla="*/ 10 h 46"/>
                <a:gd name="T6" fmla="*/ 24 w 40"/>
                <a:gd name="T7" fmla="*/ 12 h 46"/>
                <a:gd name="T8" fmla="*/ 28 w 40"/>
                <a:gd name="T9" fmla="*/ 14 h 46"/>
                <a:gd name="T10" fmla="*/ 30 w 40"/>
                <a:gd name="T11" fmla="*/ 14 h 46"/>
                <a:gd name="T12" fmla="*/ 32 w 40"/>
                <a:gd name="T13" fmla="*/ 16 h 46"/>
                <a:gd name="T14" fmla="*/ 32 w 40"/>
                <a:gd name="T15" fmla="*/ 18 h 46"/>
                <a:gd name="T16" fmla="*/ 32 w 40"/>
                <a:gd name="T17" fmla="*/ 22 h 46"/>
                <a:gd name="T18" fmla="*/ 34 w 40"/>
                <a:gd name="T19" fmla="*/ 24 h 46"/>
                <a:gd name="T20" fmla="*/ 36 w 40"/>
                <a:gd name="T21" fmla="*/ 28 h 46"/>
                <a:gd name="T22" fmla="*/ 38 w 40"/>
                <a:gd name="T23" fmla="*/ 30 h 46"/>
                <a:gd name="T24" fmla="*/ 38 w 40"/>
                <a:gd name="T25" fmla="*/ 30 h 46"/>
                <a:gd name="T26" fmla="*/ 40 w 40"/>
                <a:gd name="T27" fmla="*/ 32 h 46"/>
                <a:gd name="T28" fmla="*/ 38 w 40"/>
                <a:gd name="T29" fmla="*/ 34 h 46"/>
                <a:gd name="T30" fmla="*/ 38 w 40"/>
                <a:gd name="T31" fmla="*/ 34 h 46"/>
                <a:gd name="T32" fmla="*/ 36 w 40"/>
                <a:gd name="T33" fmla="*/ 36 h 46"/>
                <a:gd name="T34" fmla="*/ 36 w 40"/>
                <a:gd name="T35" fmla="*/ 36 h 46"/>
                <a:gd name="T36" fmla="*/ 32 w 40"/>
                <a:gd name="T37" fmla="*/ 38 h 46"/>
                <a:gd name="T38" fmla="*/ 30 w 40"/>
                <a:gd name="T39" fmla="*/ 40 h 46"/>
                <a:gd name="T40" fmla="*/ 30 w 40"/>
                <a:gd name="T41" fmla="*/ 42 h 46"/>
                <a:gd name="T42" fmla="*/ 28 w 40"/>
                <a:gd name="T43" fmla="*/ 44 h 46"/>
                <a:gd name="T44" fmla="*/ 28 w 40"/>
                <a:gd name="T45" fmla="*/ 46 h 46"/>
                <a:gd name="T46" fmla="*/ 26 w 40"/>
                <a:gd name="T47" fmla="*/ 42 h 46"/>
                <a:gd name="T48" fmla="*/ 24 w 40"/>
                <a:gd name="T49" fmla="*/ 38 h 46"/>
                <a:gd name="T50" fmla="*/ 22 w 40"/>
                <a:gd name="T51" fmla="*/ 38 h 46"/>
                <a:gd name="T52" fmla="*/ 20 w 40"/>
                <a:gd name="T53" fmla="*/ 38 h 46"/>
                <a:gd name="T54" fmla="*/ 20 w 40"/>
                <a:gd name="T55" fmla="*/ 36 h 46"/>
                <a:gd name="T56" fmla="*/ 18 w 40"/>
                <a:gd name="T57" fmla="*/ 36 h 46"/>
                <a:gd name="T58" fmla="*/ 16 w 40"/>
                <a:gd name="T59" fmla="*/ 32 h 46"/>
                <a:gd name="T60" fmla="*/ 14 w 40"/>
                <a:gd name="T61" fmla="*/ 28 h 46"/>
                <a:gd name="T62" fmla="*/ 14 w 40"/>
                <a:gd name="T63" fmla="*/ 26 h 46"/>
                <a:gd name="T64" fmla="*/ 16 w 40"/>
                <a:gd name="T65" fmla="*/ 24 h 46"/>
                <a:gd name="T66" fmla="*/ 16 w 40"/>
                <a:gd name="T67" fmla="*/ 22 h 46"/>
                <a:gd name="T68" fmla="*/ 0 w 40"/>
                <a:gd name="T69" fmla="*/ 6 h 46"/>
                <a:gd name="T70" fmla="*/ 2 w 40"/>
                <a:gd name="T71" fmla="*/ 6 h 46"/>
                <a:gd name="T72" fmla="*/ 4 w 40"/>
                <a:gd name="T73" fmla="*/ 4 h 46"/>
                <a:gd name="T74" fmla="*/ 6 w 40"/>
                <a:gd name="T75" fmla="*/ 2 h 46"/>
                <a:gd name="T76" fmla="*/ 8 w 40"/>
                <a:gd name="T77" fmla="*/ 0 h 4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40"/>
                <a:gd name="T118" fmla="*/ 0 h 46"/>
                <a:gd name="T119" fmla="*/ 40 w 40"/>
                <a:gd name="T120" fmla="*/ 46 h 4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40" h="46">
                  <a:moveTo>
                    <a:pt x="8" y="0"/>
                  </a:moveTo>
                  <a:lnTo>
                    <a:pt x="22" y="8"/>
                  </a:lnTo>
                  <a:lnTo>
                    <a:pt x="22" y="10"/>
                  </a:lnTo>
                  <a:lnTo>
                    <a:pt x="24" y="12"/>
                  </a:lnTo>
                  <a:lnTo>
                    <a:pt x="28" y="14"/>
                  </a:lnTo>
                  <a:lnTo>
                    <a:pt x="30" y="14"/>
                  </a:lnTo>
                  <a:lnTo>
                    <a:pt x="32" y="16"/>
                  </a:lnTo>
                  <a:lnTo>
                    <a:pt x="32" y="18"/>
                  </a:lnTo>
                  <a:lnTo>
                    <a:pt x="32" y="22"/>
                  </a:lnTo>
                  <a:lnTo>
                    <a:pt x="34" y="24"/>
                  </a:lnTo>
                  <a:lnTo>
                    <a:pt x="36" y="28"/>
                  </a:lnTo>
                  <a:lnTo>
                    <a:pt x="38" y="30"/>
                  </a:lnTo>
                  <a:lnTo>
                    <a:pt x="40" y="32"/>
                  </a:lnTo>
                  <a:lnTo>
                    <a:pt x="38" y="34"/>
                  </a:lnTo>
                  <a:lnTo>
                    <a:pt x="36" y="36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2"/>
                  </a:lnTo>
                  <a:lnTo>
                    <a:pt x="28" y="44"/>
                  </a:lnTo>
                  <a:lnTo>
                    <a:pt x="28" y="46"/>
                  </a:lnTo>
                  <a:lnTo>
                    <a:pt x="26" y="42"/>
                  </a:lnTo>
                  <a:lnTo>
                    <a:pt x="24" y="38"/>
                  </a:lnTo>
                  <a:lnTo>
                    <a:pt x="22" y="38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18" y="36"/>
                  </a:lnTo>
                  <a:lnTo>
                    <a:pt x="16" y="32"/>
                  </a:lnTo>
                  <a:lnTo>
                    <a:pt x="14" y="28"/>
                  </a:lnTo>
                  <a:lnTo>
                    <a:pt x="14" y="26"/>
                  </a:lnTo>
                  <a:lnTo>
                    <a:pt x="16" y="24"/>
                  </a:lnTo>
                  <a:lnTo>
                    <a:pt x="16" y="22"/>
                  </a:lnTo>
                  <a:lnTo>
                    <a:pt x="0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07" name="Freeform 46"/>
            <p:cNvSpPr>
              <a:spLocks/>
            </p:cNvSpPr>
            <p:nvPr/>
          </p:nvSpPr>
          <p:spPr bwMode="gray">
            <a:xfrm>
              <a:off x="923" y="2368"/>
              <a:ext cx="16" cy="26"/>
            </a:xfrm>
            <a:custGeom>
              <a:avLst/>
              <a:gdLst>
                <a:gd name="T0" fmla="*/ 10 w 16"/>
                <a:gd name="T1" fmla="*/ 0 h 26"/>
                <a:gd name="T2" fmla="*/ 10 w 16"/>
                <a:gd name="T3" fmla="*/ 0 h 26"/>
                <a:gd name="T4" fmla="*/ 8 w 16"/>
                <a:gd name="T5" fmla="*/ 0 h 26"/>
                <a:gd name="T6" fmla="*/ 6 w 16"/>
                <a:gd name="T7" fmla="*/ 2 h 26"/>
                <a:gd name="T8" fmla="*/ 4 w 16"/>
                <a:gd name="T9" fmla="*/ 4 h 26"/>
                <a:gd name="T10" fmla="*/ 2 w 16"/>
                <a:gd name="T11" fmla="*/ 6 h 26"/>
                <a:gd name="T12" fmla="*/ 0 w 16"/>
                <a:gd name="T13" fmla="*/ 12 h 26"/>
                <a:gd name="T14" fmla="*/ 0 w 16"/>
                <a:gd name="T15" fmla="*/ 12 h 26"/>
                <a:gd name="T16" fmla="*/ 2 w 16"/>
                <a:gd name="T17" fmla="*/ 14 h 26"/>
                <a:gd name="T18" fmla="*/ 2 w 16"/>
                <a:gd name="T19" fmla="*/ 16 h 26"/>
                <a:gd name="T20" fmla="*/ 6 w 16"/>
                <a:gd name="T21" fmla="*/ 20 h 26"/>
                <a:gd name="T22" fmla="*/ 10 w 16"/>
                <a:gd name="T23" fmla="*/ 24 h 26"/>
                <a:gd name="T24" fmla="*/ 16 w 16"/>
                <a:gd name="T25" fmla="*/ 26 h 26"/>
                <a:gd name="T26" fmla="*/ 10 w 16"/>
                <a:gd name="T27" fmla="*/ 0 h 2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6"/>
                <a:gd name="T43" fmla="*/ 0 h 26"/>
                <a:gd name="T44" fmla="*/ 16 w 16"/>
                <a:gd name="T45" fmla="*/ 26 h 2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6" h="26">
                  <a:moveTo>
                    <a:pt x="10" y="0"/>
                  </a:move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6" y="20"/>
                  </a:lnTo>
                  <a:lnTo>
                    <a:pt x="10" y="24"/>
                  </a:lnTo>
                  <a:lnTo>
                    <a:pt x="16" y="26"/>
                  </a:lnTo>
                  <a:lnTo>
                    <a:pt x="10" y="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08" name="Freeform 47"/>
            <p:cNvSpPr>
              <a:spLocks/>
            </p:cNvSpPr>
            <p:nvPr/>
          </p:nvSpPr>
          <p:spPr bwMode="gray">
            <a:xfrm>
              <a:off x="719" y="2246"/>
              <a:ext cx="70" cy="84"/>
            </a:xfrm>
            <a:custGeom>
              <a:avLst/>
              <a:gdLst>
                <a:gd name="T0" fmla="*/ 58 w 70"/>
                <a:gd name="T1" fmla="*/ 30 h 84"/>
                <a:gd name="T2" fmla="*/ 54 w 70"/>
                <a:gd name="T3" fmla="*/ 26 h 84"/>
                <a:gd name="T4" fmla="*/ 54 w 70"/>
                <a:gd name="T5" fmla="*/ 20 h 84"/>
                <a:gd name="T6" fmla="*/ 52 w 70"/>
                <a:gd name="T7" fmla="*/ 18 h 84"/>
                <a:gd name="T8" fmla="*/ 50 w 70"/>
                <a:gd name="T9" fmla="*/ 20 h 84"/>
                <a:gd name="T10" fmla="*/ 46 w 70"/>
                <a:gd name="T11" fmla="*/ 22 h 84"/>
                <a:gd name="T12" fmla="*/ 42 w 70"/>
                <a:gd name="T13" fmla="*/ 18 h 84"/>
                <a:gd name="T14" fmla="*/ 38 w 70"/>
                <a:gd name="T15" fmla="*/ 14 h 84"/>
                <a:gd name="T16" fmla="*/ 40 w 70"/>
                <a:gd name="T17" fmla="*/ 8 h 84"/>
                <a:gd name="T18" fmla="*/ 38 w 70"/>
                <a:gd name="T19" fmla="*/ 0 h 84"/>
                <a:gd name="T20" fmla="*/ 30 w 70"/>
                <a:gd name="T21" fmla="*/ 14 h 84"/>
                <a:gd name="T22" fmla="*/ 32 w 70"/>
                <a:gd name="T23" fmla="*/ 16 h 84"/>
                <a:gd name="T24" fmla="*/ 28 w 70"/>
                <a:gd name="T25" fmla="*/ 22 h 84"/>
                <a:gd name="T26" fmla="*/ 20 w 70"/>
                <a:gd name="T27" fmla="*/ 26 h 84"/>
                <a:gd name="T28" fmla="*/ 2 w 70"/>
                <a:gd name="T29" fmla="*/ 24 h 84"/>
                <a:gd name="T30" fmla="*/ 0 w 70"/>
                <a:gd name="T31" fmla="*/ 26 h 84"/>
                <a:gd name="T32" fmla="*/ 0 w 70"/>
                <a:gd name="T33" fmla="*/ 32 h 84"/>
                <a:gd name="T34" fmla="*/ 4 w 70"/>
                <a:gd name="T35" fmla="*/ 36 h 84"/>
                <a:gd name="T36" fmla="*/ 6 w 70"/>
                <a:gd name="T37" fmla="*/ 36 h 84"/>
                <a:gd name="T38" fmla="*/ 12 w 70"/>
                <a:gd name="T39" fmla="*/ 42 h 84"/>
                <a:gd name="T40" fmla="*/ 16 w 70"/>
                <a:gd name="T41" fmla="*/ 54 h 84"/>
                <a:gd name="T42" fmla="*/ 16 w 70"/>
                <a:gd name="T43" fmla="*/ 58 h 84"/>
                <a:gd name="T44" fmla="*/ 16 w 70"/>
                <a:gd name="T45" fmla="*/ 66 h 84"/>
                <a:gd name="T46" fmla="*/ 16 w 70"/>
                <a:gd name="T47" fmla="*/ 72 h 84"/>
                <a:gd name="T48" fmla="*/ 14 w 70"/>
                <a:gd name="T49" fmla="*/ 74 h 84"/>
                <a:gd name="T50" fmla="*/ 14 w 70"/>
                <a:gd name="T51" fmla="*/ 78 h 84"/>
                <a:gd name="T52" fmla="*/ 16 w 70"/>
                <a:gd name="T53" fmla="*/ 82 h 84"/>
                <a:gd name="T54" fmla="*/ 26 w 70"/>
                <a:gd name="T55" fmla="*/ 84 h 84"/>
                <a:gd name="T56" fmla="*/ 42 w 70"/>
                <a:gd name="T57" fmla="*/ 78 h 84"/>
                <a:gd name="T58" fmla="*/ 62 w 70"/>
                <a:gd name="T59" fmla="*/ 66 h 84"/>
                <a:gd name="T60" fmla="*/ 68 w 70"/>
                <a:gd name="T61" fmla="*/ 56 h 84"/>
                <a:gd name="T62" fmla="*/ 70 w 70"/>
                <a:gd name="T63" fmla="*/ 50 h 84"/>
                <a:gd name="T64" fmla="*/ 68 w 70"/>
                <a:gd name="T65" fmla="*/ 46 h 84"/>
                <a:gd name="T66" fmla="*/ 64 w 70"/>
                <a:gd name="T67" fmla="*/ 38 h 84"/>
                <a:gd name="T68" fmla="*/ 62 w 70"/>
                <a:gd name="T69" fmla="*/ 32 h 8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0"/>
                <a:gd name="T106" fmla="*/ 0 h 84"/>
                <a:gd name="T107" fmla="*/ 70 w 70"/>
                <a:gd name="T108" fmla="*/ 84 h 8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0" h="84">
                  <a:moveTo>
                    <a:pt x="62" y="30"/>
                  </a:moveTo>
                  <a:lnTo>
                    <a:pt x="58" y="30"/>
                  </a:lnTo>
                  <a:lnTo>
                    <a:pt x="56" y="28"/>
                  </a:lnTo>
                  <a:lnTo>
                    <a:pt x="54" y="26"/>
                  </a:lnTo>
                  <a:lnTo>
                    <a:pt x="54" y="24"/>
                  </a:lnTo>
                  <a:lnTo>
                    <a:pt x="54" y="20"/>
                  </a:lnTo>
                  <a:lnTo>
                    <a:pt x="52" y="18"/>
                  </a:lnTo>
                  <a:lnTo>
                    <a:pt x="50" y="20"/>
                  </a:lnTo>
                  <a:lnTo>
                    <a:pt x="48" y="22"/>
                  </a:lnTo>
                  <a:lnTo>
                    <a:pt x="46" y="22"/>
                  </a:lnTo>
                  <a:lnTo>
                    <a:pt x="44" y="20"/>
                  </a:lnTo>
                  <a:lnTo>
                    <a:pt x="42" y="18"/>
                  </a:lnTo>
                  <a:lnTo>
                    <a:pt x="40" y="18"/>
                  </a:lnTo>
                  <a:lnTo>
                    <a:pt x="38" y="14"/>
                  </a:lnTo>
                  <a:lnTo>
                    <a:pt x="38" y="12"/>
                  </a:lnTo>
                  <a:lnTo>
                    <a:pt x="40" y="8"/>
                  </a:lnTo>
                  <a:lnTo>
                    <a:pt x="50" y="2"/>
                  </a:lnTo>
                  <a:lnTo>
                    <a:pt x="38" y="0"/>
                  </a:lnTo>
                  <a:lnTo>
                    <a:pt x="30" y="6"/>
                  </a:lnTo>
                  <a:lnTo>
                    <a:pt x="30" y="14"/>
                  </a:lnTo>
                  <a:lnTo>
                    <a:pt x="32" y="14"/>
                  </a:lnTo>
                  <a:lnTo>
                    <a:pt x="32" y="16"/>
                  </a:lnTo>
                  <a:lnTo>
                    <a:pt x="30" y="18"/>
                  </a:lnTo>
                  <a:lnTo>
                    <a:pt x="28" y="22"/>
                  </a:lnTo>
                  <a:lnTo>
                    <a:pt x="24" y="24"/>
                  </a:lnTo>
                  <a:lnTo>
                    <a:pt x="20" y="26"/>
                  </a:lnTo>
                  <a:lnTo>
                    <a:pt x="8" y="22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6" y="36"/>
                  </a:lnTo>
                  <a:lnTo>
                    <a:pt x="10" y="38"/>
                  </a:lnTo>
                  <a:lnTo>
                    <a:pt x="12" y="42"/>
                  </a:lnTo>
                  <a:lnTo>
                    <a:pt x="14" y="46"/>
                  </a:lnTo>
                  <a:lnTo>
                    <a:pt x="16" y="54"/>
                  </a:lnTo>
                  <a:lnTo>
                    <a:pt x="16" y="58"/>
                  </a:lnTo>
                  <a:lnTo>
                    <a:pt x="16" y="62"/>
                  </a:lnTo>
                  <a:lnTo>
                    <a:pt x="16" y="66"/>
                  </a:lnTo>
                  <a:lnTo>
                    <a:pt x="16" y="70"/>
                  </a:lnTo>
                  <a:lnTo>
                    <a:pt x="16" y="72"/>
                  </a:lnTo>
                  <a:lnTo>
                    <a:pt x="14" y="74"/>
                  </a:lnTo>
                  <a:lnTo>
                    <a:pt x="14" y="76"/>
                  </a:lnTo>
                  <a:lnTo>
                    <a:pt x="14" y="78"/>
                  </a:lnTo>
                  <a:lnTo>
                    <a:pt x="14" y="80"/>
                  </a:lnTo>
                  <a:lnTo>
                    <a:pt x="16" y="82"/>
                  </a:lnTo>
                  <a:lnTo>
                    <a:pt x="20" y="84"/>
                  </a:lnTo>
                  <a:lnTo>
                    <a:pt x="26" y="84"/>
                  </a:lnTo>
                  <a:lnTo>
                    <a:pt x="30" y="82"/>
                  </a:lnTo>
                  <a:lnTo>
                    <a:pt x="42" y="78"/>
                  </a:lnTo>
                  <a:lnTo>
                    <a:pt x="54" y="72"/>
                  </a:lnTo>
                  <a:lnTo>
                    <a:pt x="62" y="66"/>
                  </a:lnTo>
                  <a:lnTo>
                    <a:pt x="66" y="62"/>
                  </a:lnTo>
                  <a:lnTo>
                    <a:pt x="68" y="56"/>
                  </a:lnTo>
                  <a:lnTo>
                    <a:pt x="70" y="52"/>
                  </a:lnTo>
                  <a:lnTo>
                    <a:pt x="70" y="50"/>
                  </a:lnTo>
                  <a:lnTo>
                    <a:pt x="68" y="48"/>
                  </a:lnTo>
                  <a:lnTo>
                    <a:pt x="68" y="46"/>
                  </a:lnTo>
                  <a:lnTo>
                    <a:pt x="66" y="42"/>
                  </a:lnTo>
                  <a:lnTo>
                    <a:pt x="64" y="38"/>
                  </a:lnTo>
                  <a:lnTo>
                    <a:pt x="64" y="34"/>
                  </a:lnTo>
                  <a:lnTo>
                    <a:pt x="62" y="32"/>
                  </a:lnTo>
                  <a:lnTo>
                    <a:pt x="62" y="3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09" name="Freeform 48"/>
            <p:cNvSpPr>
              <a:spLocks/>
            </p:cNvSpPr>
            <p:nvPr/>
          </p:nvSpPr>
          <p:spPr bwMode="gray">
            <a:xfrm>
              <a:off x="779" y="2164"/>
              <a:ext cx="108" cy="200"/>
            </a:xfrm>
            <a:custGeom>
              <a:avLst/>
              <a:gdLst>
                <a:gd name="T0" fmla="*/ 38 w 108"/>
                <a:gd name="T1" fmla="*/ 2 h 200"/>
                <a:gd name="T2" fmla="*/ 32 w 108"/>
                <a:gd name="T3" fmla="*/ 0 h 200"/>
                <a:gd name="T4" fmla="*/ 24 w 108"/>
                <a:gd name="T5" fmla="*/ 2 h 200"/>
                <a:gd name="T6" fmla="*/ 14 w 108"/>
                <a:gd name="T7" fmla="*/ 16 h 200"/>
                <a:gd name="T8" fmla="*/ 16 w 108"/>
                <a:gd name="T9" fmla="*/ 22 h 200"/>
                <a:gd name="T10" fmla="*/ 14 w 108"/>
                <a:gd name="T11" fmla="*/ 32 h 200"/>
                <a:gd name="T12" fmla="*/ 10 w 108"/>
                <a:gd name="T13" fmla="*/ 36 h 200"/>
                <a:gd name="T14" fmla="*/ 6 w 108"/>
                <a:gd name="T15" fmla="*/ 44 h 200"/>
                <a:gd name="T16" fmla="*/ 4 w 108"/>
                <a:gd name="T17" fmla="*/ 52 h 200"/>
                <a:gd name="T18" fmla="*/ 14 w 108"/>
                <a:gd name="T19" fmla="*/ 54 h 200"/>
                <a:gd name="T20" fmla="*/ 12 w 108"/>
                <a:gd name="T21" fmla="*/ 58 h 200"/>
                <a:gd name="T22" fmla="*/ 12 w 108"/>
                <a:gd name="T23" fmla="*/ 64 h 200"/>
                <a:gd name="T24" fmla="*/ 14 w 108"/>
                <a:gd name="T25" fmla="*/ 70 h 200"/>
                <a:gd name="T26" fmla="*/ 24 w 108"/>
                <a:gd name="T27" fmla="*/ 76 h 200"/>
                <a:gd name="T28" fmla="*/ 24 w 108"/>
                <a:gd name="T29" fmla="*/ 82 h 200"/>
                <a:gd name="T30" fmla="*/ 22 w 108"/>
                <a:gd name="T31" fmla="*/ 86 h 200"/>
                <a:gd name="T32" fmla="*/ 18 w 108"/>
                <a:gd name="T33" fmla="*/ 94 h 200"/>
                <a:gd name="T34" fmla="*/ 20 w 108"/>
                <a:gd name="T35" fmla="*/ 98 h 200"/>
                <a:gd name="T36" fmla="*/ 32 w 108"/>
                <a:gd name="T37" fmla="*/ 92 h 200"/>
                <a:gd name="T38" fmla="*/ 36 w 108"/>
                <a:gd name="T39" fmla="*/ 102 h 200"/>
                <a:gd name="T40" fmla="*/ 40 w 108"/>
                <a:gd name="T41" fmla="*/ 114 h 200"/>
                <a:gd name="T42" fmla="*/ 22 w 108"/>
                <a:gd name="T43" fmla="*/ 128 h 200"/>
                <a:gd name="T44" fmla="*/ 28 w 108"/>
                <a:gd name="T45" fmla="*/ 140 h 200"/>
                <a:gd name="T46" fmla="*/ 20 w 108"/>
                <a:gd name="T47" fmla="*/ 154 h 200"/>
                <a:gd name="T48" fmla="*/ 18 w 108"/>
                <a:gd name="T49" fmla="*/ 156 h 200"/>
                <a:gd name="T50" fmla="*/ 18 w 108"/>
                <a:gd name="T51" fmla="*/ 160 h 200"/>
                <a:gd name="T52" fmla="*/ 38 w 108"/>
                <a:gd name="T53" fmla="*/ 164 h 200"/>
                <a:gd name="T54" fmla="*/ 52 w 108"/>
                <a:gd name="T55" fmla="*/ 158 h 200"/>
                <a:gd name="T56" fmla="*/ 52 w 108"/>
                <a:gd name="T57" fmla="*/ 162 h 200"/>
                <a:gd name="T58" fmla="*/ 44 w 108"/>
                <a:gd name="T59" fmla="*/ 166 h 200"/>
                <a:gd name="T60" fmla="*/ 0 w 108"/>
                <a:gd name="T61" fmla="*/ 196 h 200"/>
                <a:gd name="T62" fmla="*/ 28 w 108"/>
                <a:gd name="T63" fmla="*/ 190 h 200"/>
                <a:gd name="T64" fmla="*/ 58 w 108"/>
                <a:gd name="T65" fmla="*/ 188 h 200"/>
                <a:gd name="T66" fmla="*/ 108 w 108"/>
                <a:gd name="T67" fmla="*/ 174 h 200"/>
                <a:gd name="T68" fmla="*/ 98 w 108"/>
                <a:gd name="T69" fmla="*/ 164 h 200"/>
                <a:gd name="T70" fmla="*/ 102 w 108"/>
                <a:gd name="T71" fmla="*/ 158 h 200"/>
                <a:gd name="T72" fmla="*/ 102 w 108"/>
                <a:gd name="T73" fmla="*/ 150 h 200"/>
                <a:gd name="T74" fmla="*/ 100 w 108"/>
                <a:gd name="T75" fmla="*/ 146 h 200"/>
                <a:gd name="T76" fmla="*/ 94 w 108"/>
                <a:gd name="T77" fmla="*/ 140 h 200"/>
                <a:gd name="T78" fmla="*/ 88 w 108"/>
                <a:gd name="T79" fmla="*/ 136 h 200"/>
                <a:gd name="T80" fmla="*/ 84 w 108"/>
                <a:gd name="T81" fmla="*/ 120 h 200"/>
                <a:gd name="T82" fmla="*/ 66 w 108"/>
                <a:gd name="T83" fmla="*/ 100 h 200"/>
                <a:gd name="T84" fmla="*/ 64 w 108"/>
                <a:gd name="T85" fmla="*/ 84 h 200"/>
                <a:gd name="T86" fmla="*/ 56 w 108"/>
                <a:gd name="T87" fmla="*/ 68 h 200"/>
                <a:gd name="T88" fmla="*/ 56 w 108"/>
                <a:gd name="T89" fmla="*/ 44 h 200"/>
                <a:gd name="T90" fmla="*/ 56 w 108"/>
                <a:gd name="T91" fmla="*/ 42 h 200"/>
                <a:gd name="T92" fmla="*/ 52 w 108"/>
                <a:gd name="T93" fmla="*/ 36 h 200"/>
                <a:gd name="T94" fmla="*/ 48 w 108"/>
                <a:gd name="T95" fmla="*/ 34 h 200"/>
                <a:gd name="T96" fmla="*/ 44 w 108"/>
                <a:gd name="T97" fmla="*/ 32 h 200"/>
                <a:gd name="T98" fmla="*/ 36 w 108"/>
                <a:gd name="T99" fmla="*/ 28 h 200"/>
                <a:gd name="T100" fmla="*/ 34 w 108"/>
                <a:gd name="T101" fmla="*/ 26 h 200"/>
                <a:gd name="T102" fmla="*/ 34 w 108"/>
                <a:gd name="T103" fmla="*/ 20 h 200"/>
                <a:gd name="T104" fmla="*/ 38 w 108"/>
                <a:gd name="T105" fmla="*/ 14 h 200"/>
                <a:gd name="T106" fmla="*/ 40 w 108"/>
                <a:gd name="T107" fmla="*/ 8 h 200"/>
                <a:gd name="T108" fmla="*/ 40 w 108"/>
                <a:gd name="T109" fmla="*/ 4 h 2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8"/>
                <a:gd name="T166" fmla="*/ 0 h 200"/>
                <a:gd name="T167" fmla="*/ 108 w 108"/>
                <a:gd name="T168" fmla="*/ 200 h 20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8" h="200">
                  <a:moveTo>
                    <a:pt x="40" y="2"/>
                  </a:moveTo>
                  <a:lnTo>
                    <a:pt x="38" y="2"/>
                  </a:lnTo>
                  <a:lnTo>
                    <a:pt x="36" y="2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2"/>
                  </a:lnTo>
                  <a:lnTo>
                    <a:pt x="14" y="16"/>
                  </a:lnTo>
                  <a:lnTo>
                    <a:pt x="16" y="18"/>
                  </a:lnTo>
                  <a:lnTo>
                    <a:pt x="16" y="22"/>
                  </a:lnTo>
                  <a:lnTo>
                    <a:pt x="16" y="26"/>
                  </a:lnTo>
                  <a:lnTo>
                    <a:pt x="14" y="32"/>
                  </a:lnTo>
                  <a:lnTo>
                    <a:pt x="10" y="36"/>
                  </a:lnTo>
                  <a:lnTo>
                    <a:pt x="8" y="38"/>
                  </a:lnTo>
                  <a:lnTo>
                    <a:pt x="6" y="44"/>
                  </a:lnTo>
                  <a:lnTo>
                    <a:pt x="4" y="48"/>
                  </a:lnTo>
                  <a:lnTo>
                    <a:pt x="4" y="52"/>
                  </a:lnTo>
                  <a:lnTo>
                    <a:pt x="6" y="56"/>
                  </a:lnTo>
                  <a:lnTo>
                    <a:pt x="14" y="54"/>
                  </a:lnTo>
                  <a:lnTo>
                    <a:pt x="14" y="56"/>
                  </a:lnTo>
                  <a:lnTo>
                    <a:pt x="12" y="58"/>
                  </a:lnTo>
                  <a:lnTo>
                    <a:pt x="12" y="60"/>
                  </a:lnTo>
                  <a:lnTo>
                    <a:pt x="12" y="64"/>
                  </a:lnTo>
                  <a:lnTo>
                    <a:pt x="12" y="66"/>
                  </a:lnTo>
                  <a:lnTo>
                    <a:pt x="14" y="70"/>
                  </a:lnTo>
                  <a:lnTo>
                    <a:pt x="16" y="72"/>
                  </a:lnTo>
                  <a:lnTo>
                    <a:pt x="24" y="76"/>
                  </a:lnTo>
                  <a:lnTo>
                    <a:pt x="24" y="80"/>
                  </a:lnTo>
                  <a:lnTo>
                    <a:pt x="24" y="82"/>
                  </a:lnTo>
                  <a:lnTo>
                    <a:pt x="22" y="84"/>
                  </a:lnTo>
                  <a:lnTo>
                    <a:pt x="22" y="86"/>
                  </a:lnTo>
                  <a:lnTo>
                    <a:pt x="20" y="90"/>
                  </a:lnTo>
                  <a:lnTo>
                    <a:pt x="18" y="94"/>
                  </a:lnTo>
                  <a:lnTo>
                    <a:pt x="18" y="96"/>
                  </a:lnTo>
                  <a:lnTo>
                    <a:pt x="20" y="98"/>
                  </a:lnTo>
                  <a:lnTo>
                    <a:pt x="22" y="100"/>
                  </a:lnTo>
                  <a:lnTo>
                    <a:pt x="32" y="92"/>
                  </a:lnTo>
                  <a:lnTo>
                    <a:pt x="44" y="94"/>
                  </a:lnTo>
                  <a:lnTo>
                    <a:pt x="36" y="102"/>
                  </a:lnTo>
                  <a:lnTo>
                    <a:pt x="34" y="114"/>
                  </a:lnTo>
                  <a:lnTo>
                    <a:pt x="40" y="114"/>
                  </a:lnTo>
                  <a:lnTo>
                    <a:pt x="40" y="128"/>
                  </a:lnTo>
                  <a:lnTo>
                    <a:pt x="22" y="128"/>
                  </a:lnTo>
                  <a:lnTo>
                    <a:pt x="22" y="138"/>
                  </a:lnTo>
                  <a:lnTo>
                    <a:pt x="28" y="140"/>
                  </a:lnTo>
                  <a:lnTo>
                    <a:pt x="20" y="152"/>
                  </a:lnTo>
                  <a:lnTo>
                    <a:pt x="20" y="154"/>
                  </a:lnTo>
                  <a:lnTo>
                    <a:pt x="18" y="154"/>
                  </a:lnTo>
                  <a:lnTo>
                    <a:pt x="18" y="156"/>
                  </a:lnTo>
                  <a:lnTo>
                    <a:pt x="18" y="158"/>
                  </a:lnTo>
                  <a:lnTo>
                    <a:pt x="18" y="160"/>
                  </a:lnTo>
                  <a:lnTo>
                    <a:pt x="20" y="160"/>
                  </a:lnTo>
                  <a:lnTo>
                    <a:pt x="38" y="164"/>
                  </a:lnTo>
                  <a:lnTo>
                    <a:pt x="48" y="160"/>
                  </a:lnTo>
                  <a:lnTo>
                    <a:pt x="52" y="158"/>
                  </a:lnTo>
                  <a:lnTo>
                    <a:pt x="52" y="160"/>
                  </a:lnTo>
                  <a:lnTo>
                    <a:pt x="52" y="162"/>
                  </a:lnTo>
                  <a:lnTo>
                    <a:pt x="48" y="164"/>
                  </a:lnTo>
                  <a:lnTo>
                    <a:pt x="44" y="166"/>
                  </a:lnTo>
                  <a:lnTo>
                    <a:pt x="20" y="176"/>
                  </a:lnTo>
                  <a:lnTo>
                    <a:pt x="0" y="196"/>
                  </a:lnTo>
                  <a:lnTo>
                    <a:pt x="10" y="200"/>
                  </a:lnTo>
                  <a:lnTo>
                    <a:pt x="28" y="190"/>
                  </a:lnTo>
                  <a:lnTo>
                    <a:pt x="36" y="188"/>
                  </a:lnTo>
                  <a:lnTo>
                    <a:pt x="58" y="188"/>
                  </a:lnTo>
                  <a:lnTo>
                    <a:pt x="84" y="182"/>
                  </a:lnTo>
                  <a:lnTo>
                    <a:pt x="108" y="174"/>
                  </a:lnTo>
                  <a:lnTo>
                    <a:pt x="96" y="164"/>
                  </a:lnTo>
                  <a:lnTo>
                    <a:pt x="98" y="164"/>
                  </a:lnTo>
                  <a:lnTo>
                    <a:pt x="100" y="162"/>
                  </a:lnTo>
                  <a:lnTo>
                    <a:pt x="102" y="158"/>
                  </a:lnTo>
                  <a:lnTo>
                    <a:pt x="102" y="154"/>
                  </a:lnTo>
                  <a:lnTo>
                    <a:pt x="102" y="150"/>
                  </a:lnTo>
                  <a:lnTo>
                    <a:pt x="102" y="148"/>
                  </a:lnTo>
                  <a:lnTo>
                    <a:pt x="100" y="146"/>
                  </a:lnTo>
                  <a:lnTo>
                    <a:pt x="98" y="142"/>
                  </a:lnTo>
                  <a:lnTo>
                    <a:pt x="94" y="140"/>
                  </a:lnTo>
                  <a:lnTo>
                    <a:pt x="90" y="138"/>
                  </a:lnTo>
                  <a:lnTo>
                    <a:pt x="88" y="136"/>
                  </a:lnTo>
                  <a:lnTo>
                    <a:pt x="86" y="132"/>
                  </a:lnTo>
                  <a:lnTo>
                    <a:pt x="84" y="120"/>
                  </a:lnTo>
                  <a:lnTo>
                    <a:pt x="78" y="108"/>
                  </a:lnTo>
                  <a:lnTo>
                    <a:pt x="66" y="100"/>
                  </a:lnTo>
                  <a:lnTo>
                    <a:pt x="66" y="94"/>
                  </a:lnTo>
                  <a:lnTo>
                    <a:pt x="64" y="84"/>
                  </a:lnTo>
                  <a:lnTo>
                    <a:pt x="60" y="72"/>
                  </a:lnTo>
                  <a:lnTo>
                    <a:pt x="56" y="68"/>
                  </a:lnTo>
                  <a:lnTo>
                    <a:pt x="48" y="62"/>
                  </a:lnTo>
                  <a:lnTo>
                    <a:pt x="56" y="44"/>
                  </a:lnTo>
                  <a:lnTo>
                    <a:pt x="56" y="42"/>
                  </a:lnTo>
                  <a:lnTo>
                    <a:pt x="54" y="38"/>
                  </a:lnTo>
                  <a:lnTo>
                    <a:pt x="52" y="36"/>
                  </a:lnTo>
                  <a:lnTo>
                    <a:pt x="52" y="34"/>
                  </a:lnTo>
                  <a:lnTo>
                    <a:pt x="48" y="34"/>
                  </a:lnTo>
                  <a:lnTo>
                    <a:pt x="46" y="32"/>
                  </a:lnTo>
                  <a:lnTo>
                    <a:pt x="44" y="32"/>
                  </a:lnTo>
                  <a:lnTo>
                    <a:pt x="44" y="30"/>
                  </a:lnTo>
                  <a:lnTo>
                    <a:pt x="36" y="28"/>
                  </a:lnTo>
                  <a:lnTo>
                    <a:pt x="34" y="28"/>
                  </a:lnTo>
                  <a:lnTo>
                    <a:pt x="34" y="26"/>
                  </a:lnTo>
                  <a:lnTo>
                    <a:pt x="34" y="22"/>
                  </a:lnTo>
                  <a:lnTo>
                    <a:pt x="34" y="20"/>
                  </a:lnTo>
                  <a:lnTo>
                    <a:pt x="36" y="16"/>
                  </a:lnTo>
                  <a:lnTo>
                    <a:pt x="38" y="14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2" y="6"/>
                  </a:lnTo>
                  <a:lnTo>
                    <a:pt x="40" y="4"/>
                  </a:lnTo>
                  <a:lnTo>
                    <a:pt x="40" y="2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10" name="Freeform 49"/>
            <p:cNvSpPr>
              <a:spLocks/>
            </p:cNvSpPr>
            <p:nvPr/>
          </p:nvSpPr>
          <p:spPr bwMode="gray">
            <a:xfrm>
              <a:off x="757" y="2246"/>
              <a:ext cx="36" cy="32"/>
            </a:xfrm>
            <a:custGeom>
              <a:avLst/>
              <a:gdLst>
                <a:gd name="T0" fmla="*/ 16 w 36"/>
                <a:gd name="T1" fmla="*/ 0 h 32"/>
                <a:gd name="T2" fmla="*/ 16 w 36"/>
                <a:gd name="T3" fmla="*/ 0 h 32"/>
                <a:gd name="T4" fmla="*/ 18 w 36"/>
                <a:gd name="T5" fmla="*/ 0 h 32"/>
                <a:gd name="T6" fmla="*/ 20 w 36"/>
                <a:gd name="T7" fmla="*/ 0 h 32"/>
                <a:gd name="T8" fmla="*/ 24 w 36"/>
                <a:gd name="T9" fmla="*/ 0 h 32"/>
                <a:gd name="T10" fmla="*/ 28 w 36"/>
                <a:gd name="T11" fmla="*/ 0 h 32"/>
                <a:gd name="T12" fmla="*/ 30 w 36"/>
                <a:gd name="T13" fmla="*/ 2 h 32"/>
                <a:gd name="T14" fmla="*/ 32 w 36"/>
                <a:gd name="T15" fmla="*/ 6 h 32"/>
                <a:gd name="T16" fmla="*/ 32 w 36"/>
                <a:gd name="T17" fmla="*/ 6 h 32"/>
                <a:gd name="T18" fmla="*/ 34 w 36"/>
                <a:gd name="T19" fmla="*/ 8 h 32"/>
                <a:gd name="T20" fmla="*/ 36 w 36"/>
                <a:gd name="T21" fmla="*/ 12 h 32"/>
                <a:gd name="T22" fmla="*/ 36 w 36"/>
                <a:gd name="T23" fmla="*/ 16 h 32"/>
                <a:gd name="T24" fmla="*/ 36 w 36"/>
                <a:gd name="T25" fmla="*/ 22 h 32"/>
                <a:gd name="T26" fmla="*/ 32 w 36"/>
                <a:gd name="T27" fmla="*/ 28 h 32"/>
                <a:gd name="T28" fmla="*/ 32 w 36"/>
                <a:gd name="T29" fmla="*/ 28 h 32"/>
                <a:gd name="T30" fmla="*/ 30 w 36"/>
                <a:gd name="T31" fmla="*/ 30 h 32"/>
                <a:gd name="T32" fmla="*/ 28 w 36"/>
                <a:gd name="T33" fmla="*/ 32 h 32"/>
                <a:gd name="T34" fmla="*/ 26 w 36"/>
                <a:gd name="T35" fmla="*/ 30 h 32"/>
                <a:gd name="T36" fmla="*/ 24 w 36"/>
                <a:gd name="T37" fmla="*/ 30 h 32"/>
                <a:gd name="T38" fmla="*/ 20 w 36"/>
                <a:gd name="T39" fmla="*/ 30 h 32"/>
                <a:gd name="T40" fmla="*/ 18 w 36"/>
                <a:gd name="T41" fmla="*/ 28 h 32"/>
                <a:gd name="T42" fmla="*/ 16 w 36"/>
                <a:gd name="T43" fmla="*/ 26 h 32"/>
                <a:gd name="T44" fmla="*/ 16 w 36"/>
                <a:gd name="T45" fmla="*/ 24 h 32"/>
                <a:gd name="T46" fmla="*/ 16 w 36"/>
                <a:gd name="T47" fmla="*/ 20 h 32"/>
                <a:gd name="T48" fmla="*/ 14 w 36"/>
                <a:gd name="T49" fmla="*/ 18 h 32"/>
                <a:gd name="T50" fmla="*/ 14 w 36"/>
                <a:gd name="T51" fmla="*/ 18 h 32"/>
                <a:gd name="T52" fmla="*/ 14 w 36"/>
                <a:gd name="T53" fmla="*/ 18 h 32"/>
                <a:gd name="T54" fmla="*/ 12 w 36"/>
                <a:gd name="T55" fmla="*/ 20 h 32"/>
                <a:gd name="T56" fmla="*/ 10 w 36"/>
                <a:gd name="T57" fmla="*/ 22 h 32"/>
                <a:gd name="T58" fmla="*/ 8 w 36"/>
                <a:gd name="T59" fmla="*/ 22 h 32"/>
                <a:gd name="T60" fmla="*/ 6 w 36"/>
                <a:gd name="T61" fmla="*/ 20 h 32"/>
                <a:gd name="T62" fmla="*/ 4 w 36"/>
                <a:gd name="T63" fmla="*/ 18 h 32"/>
                <a:gd name="T64" fmla="*/ 2 w 36"/>
                <a:gd name="T65" fmla="*/ 18 h 32"/>
                <a:gd name="T66" fmla="*/ 0 w 36"/>
                <a:gd name="T67" fmla="*/ 14 h 32"/>
                <a:gd name="T68" fmla="*/ 0 w 36"/>
                <a:gd name="T69" fmla="*/ 12 h 32"/>
                <a:gd name="T70" fmla="*/ 2 w 36"/>
                <a:gd name="T71" fmla="*/ 8 h 32"/>
                <a:gd name="T72" fmla="*/ 16 w 36"/>
                <a:gd name="T73" fmla="*/ 0 h 3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6"/>
                <a:gd name="T112" fmla="*/ 0 h 32"/>
                <a:gd name="T113" fmla="*/ 36 w 36"/>
                <a:gd name="T114" fmla="*/ 32 h 3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6" h="32">
                  <a:moveTo>
                    <a:pt x="16" y="0"/>
                  </a:move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0" y="2"/>
                  </a:lnTo>
                  <a:lnTo>
                    <a:pt x="32" y="6"/>
                  </a:lnTo>
                  <a:lnTo>
                    <a:pt x="34" y="8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36" y="22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8" y="32"/>
                  </a:lnTo>
                  <a:lnTo>
                    <a:pt x="26" y="30"/>
                  </a:lnTo>
                  <a:lnTo>
                    <a:pt x="24" y="30"/>
                  </a:lnTo>
                  <a:lnTo>
                    <a:pt x="20" y="30"/>
                  </a:lnTo>
                  <a:lnTo>
                    <a:pt x="18" y="28"/>
                  </a:lnTo>
                  <a:lnTo>
                    <a:pt x="16" y="26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4" y="18"/>
                  </a:lnTo>
                  <a:lnTo>
                    <a:pt x="12" y="20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6" y="20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8"/>
                  </a:lnTo>
                  <a:lnTo>
                    <a:pt x="16" y="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11" name="Freeform 50"/>
            <p:cNvSpPr>
              <a:spLocks/>
            </p:cNvSpPr>
            <p:nvPr/>
          </p:nvSpPr>
          <p:spPr bwMode="gray">
            <a:xfrm>
              <a:off x="961" y="2194"/>
              <a:ext cx="36" cy="62"/>
            </a:xfrm>
            <a:custGeom>
              <a:avLst/>
              <a:gdLst>
                <a:gd name="T0" fmla="*/ 30 w 36"/>
                <a:gd name="T1" fmla="*/ 58 h 62"/>
                <a:gd name="T2" fmla="*/ 30 w 36"/>
                <a:gd name="T3" fmla="*/ 46 h 62"/>
                <a:gd name="T4" fmla="*/ 30 w 36"/>
                <a:gd name="T5" fmla="*/ 44 h 62"/>
                <a:gd name="T6" fmla="*/ 30 w 36"/>
                <a:gd name="T7" fmla="*/ 42 h 62"/>
                <a:gd name="T8" fmla="*/ 28 w 36"/>
                <a:gd name="T9" fmla="*/ 38 h 62"/>
                <a:gd name="T10" fmla="*/ 30 w 36"/>
                <a:gd name="T11" fmla="*/ 36 h 62"/>
                <a:gd name="T12" fmla="*/ 30 w 36"/>
                <a:gd name="T13" fmla="*/ 32 h 62"/>
                <a:gd name="T14" fmla="*/ 32 w 36"/>
                <a:gd name="T15" fmla="*/ 30 h 62"/>
                <a:gd name="T16" fmla="*/ 36 w 36"/>
                <a:gd name="T17" fmla="*/ 28 h 62"/>
                <a:gd name="T18" fmla="*/ 36 w 36"/>
                <a:gd name="T19" fmla="*/ 28 h 62"/>
                <a:gd name="T20" fmla="*/ 36 w 36"/>
                <a:gd name="T21" fmla="*/ 24 h 62"/>
                <a:gd name="T22" fmla="*/ 34 w 36"/>
                <a:gd name="T23" fmla="*/ 22 h 62"/>
                <a:gd name="T24" fmla="*/ 34 w 36"/>
                <a:gd name="T25" fmla="*/ 18 h 62"/>
                <a:gd name="T26" fmla="*/ 32 w 36"/>
                <a:gd name="T27" fmla="*/ 16 h 62"/>
                <a:gd name="T28" fmla="*/ 32 w 36"/>
                <a:gd name="T29" fmla="*/ 16 h 62"/>
                <a:gd name="T30" fmla="*/ 30 w 36"/>
                <a:gd name="T31" fmla="*/ 12 h 62"/>
                <a:gd name="T32" fmla="*/ 30 w 36"/>
                <a:gd name="T33" fmla="*/ 8 h 62"/>
                <a:gd name="T34" fmla="*/ 30 w 36"/>
                <a:gd name="T35" fmla="*/ 4 h 62"/>
                <a:gd name="T36" fmla="*/ 28 w 36"/>
                <a:gd name="T37" fmla="*/ 0 h 62"/>
                <a:gd name="T38" fmla="*/ 28 w 36"/>
                <a:gd name="T39" fmla="*/ 0 h 62"/>
                <a:gd name="T40" fmla="*/ 24 w 36"/>
                <a:gd name="T41" fmla="*/ 0 h 62"/>
                <a:gd name="T42" fmla="*/ 2 w 36"/>
                <a:gd name="T43" fmla="*/ 20 h 62"/>
                <a:gd name="T44" fmla="*/ 2 w 36"/>
                <a:gd name="T45" fmla="*/ 22 h 62"/>
                <a:gd name="T46" fmla="*/ 0 w 36"/>
                <a:gd name="T47" fmla="*/ 26 h 62"/>
                <a:gd name="T48" fmla="*/ 0 w 36"/>
                <a:gd name="T49" fmla="*/ 32 h 62"/>
                <a:gd name="T50" fmla="*/ 0 w 36"/>
                <a:gd name="T51" fmla="*/ 36 h 62"/>
                <a:gd name="T52" fmla="*/ 2 w 36"/>
                <a:gd name="T53" fmla="*/ 40 h 62"/>
                <a:gd name="T54" fmla="*/ 2 w 36"/>
                <a:gd name="T55" fmla="*/ 44 h 62"/>
                <a:gd name="T56" fmla="*/ 2 w 36"/>
                <a:gd name="T57" fmla="*/ 46 h 62"/>
                <a:gd name="T58" fmla="*/ 10 w 36"/>
                <a:gd name="T59" fmla="*/ 54 h 62"/>
                <a:gd name="T60" fmla="*/ 10 w 36"/>
                <a:gd name="T61" fmla="*/ 62 h 62"/>
                <a:gd name="T62" fmla="*/ 30 w 36"/>
                <a:gd name="T63" fmla="*/ 58 h 6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"/>
                <a:gd name="T97" fmla="*/ 0 h 62"/>
                <a:gd name="T98" fmla="*/ 36 w 36"/>
                <a:gd name="T99" fmla="*/ 62 h 6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" h="62">
                  <a:moveTo>
                    <a:pt x="30" y="58"/>
                  </a:moveTo>
                  <a:lnTo>
                    <a:pt x="30" y="46"/>
                  </a:lnTo>
                  <a:lnTo>
                    <a:pt x="30" y="44"/>
                  </a:lnTo>
                  <a:lnTo>
                    <a:pt x="30" y="42"/>
                  </a:lnTo>
                  <a:lnTo>
                    <a:pt x="28" y="38"/>
                  </a:lnTo>
                  <a:lnTo>
                    <a:pt x="30" y="36"/>
                  </a:lnTo>
                  <a:lnTo>
                    <a:pt x="30" y="32"/>
                  </a:lnTo>
                  <a:lnTo>
                    <a:pt x="32" y="30"/>
                  </a:lnTo>
                  <a:lnTo>
                    <a:pt x="36" y="28"/>
                  </a:lnTo>
                  <a:lnTo>
                    <a:pt x="36" y="24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2" y="16"/>
                  </a:lnTo>
                  <a:lnTo>
                    <a:pt x="30" y="12"/>
                  </a:lnTo>
                  <a:lnTo>
                    <a:pt x="30" y="8"/>
                  </a:lnTo>
                  <a:lnTo>
                    <a:pt x="30" y="4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2" y="40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10" y="54"/>
                  </a:lnTo>
                  <a:lnTo>
                    <a:pt x="10" y="62"/>
                  </a:lnTo>
                  <a:lnTo>
                    <a:pt x="30" y="58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12" name="Freeform 51"/>
            <p:cNvSpPr>
              <a:spLocks/>
            </p:cNvSpPr>
            <p:nvPr/>
          </p:nvSpPr>
          <p:spPr bwMode="gray">
            <a:xfrm>
              <a:off x="1011" y="1856"/>
              <a:ext cx="168" cy="390"/>
            </a:xfrm>
            <a:custGeom>
              <a:avLst/>
              <a:gdLst>
                <a:gd name="T0" fmla="*/ 0 w 168"/>
                <a:gd name="T1" fmla="*/ 286 h 390"/>
                <a:gd name="T2" fmla="*/ 0 w 168"/>
                <a:gd name="T3" fmla="*/ 300 h 390"/>
                <a:gd name="T4" fmla="*/ 0 w 168"/>
                <a:gd name="T5" fmla="*/ 312 h 390"/>
                <a:gd name="T6" fmla="*/ 0 w 168"/>
                <a:gd name="T7" fmla="*/ 322 h 390"/>
                <a:gd name="T8" fmla="*/ 16 w 168"/>
                <a:gd name="T9" fmla="*/ 388 h 390"/>
                <a:gd name="T10" fmla="*/ 38 w 168"/>
                <a:gd name="T11" fmla="*/ 382 h 390"/>
                <a:gd name="T12" fmla="*/ 50 w 168"/>
                <a:gd name="T13" fmla="*/ 372 h 390"/>
                <a:gd name="T14" fmla="*/ 60 w 168"/>
                <a:gd name="T15" fmla="*/ 360 h 390"/>
                <a:gd name="T16" fmla="*/ 66 w 168"/>
                <a:gd name="T17" fmla="*/ 328 h 390"/>
                <a:gd name="T18" fmla="*/ 88 w 168"/>
                <a:gd name="T19" fmla="*/ 296 h 390"/>
                <a:gd name="T20" fmla="*/ 94 w 168"/>
                <a:gd name="T21" fmla="*/ 282 h 390"/>
                <a:gd name="T22" fmla="*/ 92 w 168"/>
                <a:gd name="T23" fmla="*/ 272 h 390"/>
                <a:gd name="T24" fmla="*/ 82 w 168"/>
                <a:gd name="T25" fmla="*/ 264 h 390"/>
                <a:gd name="T26" fmla="*/ 76 w 168"/>
                <a:gd name="T27" fmla="*/ 262 h 390"/>
                <a:gd name="T28" fmla="*/ 78 w 168"/>
                <a:gd name="T29" fmla="*/ 230 h 390"/>
                <a:gd name="T30" fmla="*/ 78 w 168"/>
                <a:gd name="T31" fmla="*/ 232 h 390"/>
                <a:gd name="T32" fmla="*/ 80 w 168"/>
                <a:gd name="T33" fmla="*/ 218 h 390"/>
                <a:gd name="T34" fmla="*/ 86 w 168"/>
                <a:gd name="T35" fmla="*/ 204 h 390"/>
                <a:gd name="T36" fmla="*/ 94 w 168"/>
                <a:gd name="T37" fmla="*/ 194 h 390"/>
                <a:gd name="T38" fmla="*/ 106 w 168"/>
                <a:gd name="T39" fmla="*/ 184 h 390"/>
                <a:gd name="T40" fmla="*/ 116 w 168"/>
                <a:gd name="T41" fmla="*/ 176 h 390"/>
                <a:gd name="T42" fmla="*/ 122 w 168"/>
                <a:gd name="T43" fmla="*/ 158 h 390"/>
                <a:gd name="T44" fmla="*/ 122 w 168"/>
                <a:gd name="T45" fmla="*/ 140 h 390"/>
                <a:gd name="T46" fmla="*/ 156 w 168"/>
                <a:gd name="T47" fmla="*/ 118 h 390"/>
                <a:gd name="T48" fmla="*/ 168 w 168"/>
                <a:gd name="T49" fmla="*/ 118 h 390"/>
                <a:gd name="T50" fmla="*/ 162 w 168"/>
                <a:gd name="T51" fmla="*/ 106 h 390"/>
                <a:gd name="T52" fmla="*/ 152 w 168"/>
                <a:gd name="T53" fmla="*/ 80 h 390"/>
                <a:gd name="T54" fmla="*/ 152 w 168"/>
                <a:gd name="T55" fmla="*/ 72 h 390"/>
                <a:gd name="T56" fmla="*/ 156 w 168"/>
                <a:gd name="T57" fmla="*/ 68 h 390"/>
                <a:gd name="T58" fmla="*/ 156 w 168"/>
                <a:gd name="T59" fmla="*/ 56 h 390"/>
                <a:gd name="T60" fmla="*/ 140 w 168"/>
                <a:gd name="T61" fmla="*/ 38 h 390"/>
                <a:gd name="T62" fmla="*/ 130 w 168"/>
                <a:gd name="T63" fmla="*/ 24 h 390"/>
                <a:gd name="T64" fmla="*/ 122 w 168"/>
                <a:gd name="T65" fmla="*/ 20 h 390"/>
                <a:gd name="T66" fmla="*/ 114 w 168"/>
                <a:gd name="T67" fmla="*/ 4 h 390"/>
                <a:gd name="T68" fmla="*/ 102 w 168"/>
                <a:gd name="T69" fmla="*/ 14 h 390"/>
                <a:gd name="T70" fmla="*/ 92 w 168"/>
                <a:gd name="T71" fmla="*/ 24 h 390"/>
                <a:gd name="T72" fmla="*/ 86 w 168"/>
                <a:gd name="T73" fmla="*/ 32 h 390"/>
                <a:gd name="T74" fmla="*/ 80 w 168"/>
                <a:gd name="T75" fmla="*/ 44 h 390"/>
                <a:gd name="T76" fmla="*/ 76 w 168"/>
                <a:gd name="T77" fmla="*/ 56 h 390"/>
                <a:gd name="T78" fmla="*/ 70 w 168"/>
                <a:gd name="T79" fmla="*/ 82 h 390"/>
                <a:gd name="T80" fmla="*/ 64 w 168"/>
                <a:gd name="T81" fmla="*/ 92 h 390"/>
                <a:gd name="T82" fmla="*/ 54 w 168"/>
                <a:gd name="T83" fmla="*/ 104 h 390"/>
                <a:gd name="T84" fmla="*/ 46 w 168"/>
                <a:gd name="T85" fmla="*/ 122 h 390"/>
                <a:gd name="T86" fmla="*/ 12 w 168"/>
                <a:gd name="T87" fmla="*/ 178 h 390"/>
                <a:gd name="T88" fmla="*/ 14 w 168"/>
                <a:gd name="T89" fmla="*/ 260 h 390"/>
                <a:gd name="T90" fmla="*/ 14 w 168"/>
                <a:gd name="T91" fmla="*/ 266 h 390"/>
                <a:gd name="T92" fmla="*/ 8 w 168"/>
                <a:gd name="T93" fmla="*/ 278 h 39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68"/>
                <a:gd name="T142" fmla="*/ 0 h 390"/>
                <a:gd name="T143" fmla="*/ 168 w 168"/>
                <a:gd name="T144" fmla="*/ 390 h 39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68" h="390">
                  <a:moveTo>
                    <a:pt x="0" y="280"/>
                  </a:moveTo>
                  <a:lnTo>
                    <a:pt x="0" y="282"/>
                  </a:lnTo>
                  <a:lnTo>
                    <a:pt x="0" y="286"/>
                  </a:lnTo>
                  <a:lnTo>
                    <a:pt x="0" y="292"/>
                  </a:lnTo>
                  <a:lnTo>
                    <a:pt x="0" y="296"/>
                  </a:lnTo>
                  <a:lnTo>
                    <a:pt x="0" y="300"/>
                  </a:lnTo>
                  <a:lnTo>
                    <a:pt x="0" y="302"/>
                  </a:lnTo>
                  <a:lnTo>
                    <a:pt x="0" y="308"/>
                  </a:lnTo>
                  <a:lnTo>
                    <a:pt x="0" y="312"/>
                  </a:lnTo>
                  <a:lnTo>
                    <a:pt x="0" y="318"/>
                  </a:lnTo>
                  <a:lnTo>
                    <a:pt x="0" y="322"/>
                  </a:lnTo>
                  <a:lnTo>
                    <a:pt x="0" y="350"/>
                  </a:lnTo>
                  <a:lnTo>
                    <a:pt x="12" y="368"/>
                  </a:lnTo>
                  <a:lnTo>
                    <a:pt x="16" y="388"/>
                  </a:lnTo>
                  <a:lnTo>
                    <a:pt x="24" y="390"/>
                  </a:lnTo>
                  <a:lnTo>
                    <a:pt x="36" y="386"/>
                  </a:lnTo>
                  <a:lnTo>
                    <a:pt x="38" y="382"/>
                  </a:lnTo>
                  <a:lnTo>
                    <a:pt x="42" y="378"/>
                  </a:lnTo>
                  <a:lnTo>
                    <a:pt x="46" y="374"/>
                  </a:lnTo>
                  <a:lnTo>
                    <a:pt x="50" y="372"/>
                  </a:lnTo>
                  <a:lnTo>
                    <a:pt x="54" y="372"/>
                  </a:lnTo>
                  <a:lnTo>
                    <a:pt x="54" y="370"/>
                  </a:lnTo>
                  <a:lnTo>
                    <a:pt x="60" y="360"/>
                  </a:lnTo>
                  <a:lnTo>
                    <a:pt x="64" y="346"/>
                  </a:lnTo>
                  <a:lnTo>
                    <a:pt x="66" y="334"/>
                  </a:lnTo>
                  <a:lnTo>
                    <a:pt x="66" y="328"/>
                  </a:lnTo>
                  <a:lnTo>
                    <a:pt x="66" y="320"/>
                  </a:lnTo>
                  <a:lnTo>
                    <a:pt x="84" y="300"/>
                  </a:lnTo>
                  <a:lnTo>
                    <a:pt x="88" y="296"/>
                  </a:lnTo>
                  <a:lnTo>
                    <a:pt x="92" y="290"/>
                  </a:lnTo>
                  <a:lnTo>
                    <a:pt x="92" y="286"/>
                  </a:lnTo>
                  <a:lnTo>
                    <a:pt x="94" y="282"/>
                  </a:lnTo>
                  <a:lnTo>
                    <a:pt x="94" y="278"/>
                  </a:lnTo>
                  <a:lnTo>
                    <a:pt x="92" y="278"/>
                  </a:lnTo>
                  <a:lnTo>
                    <a:pt x="92" y="272"/>
                  </a:lnTo>
                  <a:lnTo>
                    <a:pt x="90" y="268"/>
                  </a:lnTo>
                  <a:lnTo>
                    <a:pt x="86" y="266"/>
                  </a:lnTo>
                  <a:lnTo>
                    <a:pt x="82" y="264"/>
                  </a:lnTo>
                  <a:lnTo>
                    <a:pt x="80" y="264"/>
                  </a:lnTo>
                  <a:lnTo>
                    <a:pt x="78" y="262"/>
                  </a:lnTo>
                  <a:lnTo>
                    <a:pt x="76" y="262"/>
                  </a:lnTo>
                  <a:lnTo>
                    <a:pt x="78" y="228"/>
                  </a:lnTo>
                  <a:lnTo>
                    <a:pt x="78" y="230"/>
                  </a:lnTo>
                  <a:lnTo>
                    <a:pt x="78" y="232"/>
                  </a:lnTo>
                  <a:lnTo>
                    <a:pt x="78" y="230"/>
                  </a:lnTo>
                  <a:lnTo>
                    <a:pt x="80" y="226"/>
                  </a:lnTo>
                  <a:lnTo>
                    <a:pt x="80" y="218"/>
                  </a:lnTo>
                  <a:lnTo>
                    <a:pt x="82" y="212"/>
                  </a:lnTo>
                  <a:lnTo>
                    <a:pt x="84" y="208"/>
                  </a:lnTo>
                  <a:lnTo>
                    <a:pt x="86" y="204"/>
                  </a:lnTo>
                  <a:lnTo>
                    <a:pt x="88" y="200"/>
                  </a:lnTo>
                  <a:lnTo>
                    <a:pt x="90" y="196"/>
                  </a:lnTo>
                  <a:lnTo>
                    <a:pt x="94" y="194"/>
                  </a:lnTo>
                  <a:lnTo>
                    <a:pt x="98" y="190"/>
                  </a:lnTo>
                  <a:lnTo>
                    <a:pt x="104" y="188"/>
                  </a:lnTo>
                  <a:lnTo>
                    <a:pt x="106" y="184"/>
                  </a:lnTo>
                  <a:lnTo>
                    <a:pt x="110" y="184"/>
                  </a:lnTo>
                  <a:lnTo>
                    <a:pt x="110" y="182"/>
                  </a:lnTo>
                  <a:lnTo>
                    <a:pt x="116" y="176"/>
                  </a:lnTo>
                  <a:lnTo>
                    <a:pt x="120" y="170"/>
                  </a:lnTo>
                  <a:lnTo>
                    <a:pt x="122" y="164"/>
                  </a:lnTo>
                  <a:lnTo>
                    <a:pt x="122" y="158"/>
                  </a:lnTo>
                  <a:lnTo>
                    <a:pt x="122" y="156"/>
                  </a:lnTo>
                  <a:lnTo>
                    <a:pt x="122" y="154"/>
                  </a:lnTo>
                  <a:lnTo>
                    <a:pt x="122" y="140"/>
                  </a:lnTo>
                  <a:lnTo>
                    <a:pt x="134" y="130"/>
                  </a:lnTo>
                  <a:lnTo>
                    <a:pt x="144" y="120"/>
                  </a:lnTo>
                  <a:lnTo>
                    <a:pt x="156" y="118"/>
                  </a:lnTo>
                  <a:lnTo>
                    <a:pt x="166" y="120"/>
                  </a:lnTo>
                  <a:lnTo>
                    <a:pt x="168" y="118"/>
                  </a:lnTo>
                  <a:lnTo>
                    <a:pt x="168" y="116"/>
                  </a:lnTo>
                  <a:lnTo>
                    <a:pt x="166" y="114"/>
                  </a:lnTo>
                  <a:lnTo>
                    <a:pt x="162" y="106"/>
                  </a:lnTo>
                  <a:lnTo>
                    <a:pt x="158" y="96"/>
                  </a:lnTo>
                  <a:lnTo>
                    <a:pt x="154" y="86"/>
                  </a:lnTo>
                  <a:lnTo>
                    <a:pt x="152" y="80"/>
                  </a:lnTo>
                  <a:lnTo>
                    <a:pt x="152" y="78"/>
                  </a:lnTo>
                  <a:lnTo>
                    <a:pt x="152" y="76"/>
                  </a:lnTo>
                  <a:lnTo>
                    <a:pt x="152" y="72"/>
                  </a:lnTo>
                  <a:lnTo>
                    <a:pt x="154" y="70"/>
                  </a:lnTo>
                  <a:lnTo>
                    <a:pt x="156" y="68"/>
                  </a:lnTo>
                  <a:lnTo>
                    <a:pt x="158" y="64"/>
                  </a:lnTo>
                  <a:lnTo>
                    <a:pt x="158" y="60"/>
                  </a:lnTo>
                  <a:lnTo>
                    <a:pt x="156" y="56"/>
                  </a:lnTo>
                  <a:lnTo>
                    <a:pt x="152" y="50"/>
                  </a:lnTo>
                  <a:lnTo>
                    <a:pt x="142" y="42"/>
                  </a:lnTo>
                  <a:lnTo>
                    <a:pt x="140" y="38"/>
                  </a:lnTo>
                  <a:lnTo>
                    <a:pt x="136" y="32"/>
                  </a:lnTo>
                  <a:lnTo>
                    <a:pt x="132" y="28"/>
                  </a:lnTo>
                  <a:lnTo>
                    <a:pt x="130" y="24"/>
                  </a:lnTo>
                  <a:lnTo>
                    <a:pt x="126" y="22"/>
                  </a:lnTo>
                  <a:lnTo>
                    <a:pt x="124" y="20"/>
                  </a:lnTo>
                  <a:lnTo>
                    <a:pt x="122" y="20"/>
                  </a:lnTo>
                  <a:lnTo>
                    <a:pt x="118" y="0"/>
                  </a:lnTo>
                  <a:lnTo>
                    <a:pt x="116" y="2"/>
                  </a:lnTo>
                  <a:lnTo>
                    <a:pt x="114" y="4"/>
                  </a:lnTo>
                  <a:lnTo>
                    <a:pt x="110" y="6"/>
                  </a:lnTo>
                  <a:lnTo>
                    <a:pt x="106" y="10"/>
                  </a:lnTo>
                  <a:lnTo>
                    <a:pt x="102" y="14"/>
                  </a:lnTo>
                  <a:lnTo>
                    <a:pt x="98" y="18"/>
                  </a:lnTo>
                  <a:lnTo>
                    <a:pt x="94" y="22"/>
                  </a:lnTo>
                  <a:lnTo>
                    <a:pt x="92" y="24"/>
                  </a:lnTo>
                  <a:lnTo>
                    <a:pt x="90" y="26"/>
                  </a:lnTo>
                  <a:lnTo>
                    <a:pt x="88" y="28"/>
                  </a:lnTo>
                  <a:lnTo>
                    <a:pt x="86" y="32"/>
                  </a:lnTo>
                  <a:lnTo>
                    <a:pt x="84" y="36"/>
                  </a:lnTo>
                  <a:lnTo>
                    <a:pt x="82" y="40"/>
                  </a:lnTo>
                  <a:lnTo>
                    <a:pt x="80" y="44"/>
                  </a:lnTo>
                  <a:lnTo>
                    <a:pt x="78" y="48"/>
                  </a:lnTo>
                  <a:lnTo>
                    <a:pt x="78" y="52"/>
                  </a:lnTo>
                  <a:lnTo>
                    <a:pt x="76" y="56"/>
                  </a:lnTo>
                  <a:lnTo>
                    <a:pt x="72" y="60"/>
                  </a:lnTo>
                  <a:lnTo>
                    <a:pt x="72" y="82"/>
                  </a:lnTo>
                  <a:lnTo>
                    <a:pt x="70" y="82"/>
                  </a:lnTo>
                  <a:lnTo>
                    <a:pt x="70" y="84"/>
                  </a:lnTo>
                  <a:lnTo>
                    <a:pt x="66" y="88"/>
                  </a:lnTo>
                  <a:lnTo>
                    <a:pt x="64" y="92"/>
                  </a:lnTo>
                  <a:lnTo>
                    <a:pt x="60" y="96"/>
                  </a:lnTo>
                  <a:lnTo>
                    <a:pt x="56" y="100"/>
                  </a:lnTo>
                  <a:lnTo>
                    <a:pt x="54" y="104"/>
                  </a:lnTo>
                  <a:lnTo>
                    <a:pt x="50" y="106"/>
                  </a:lnTo>
                  <a:lnTo>
                    <a:pt x="48" y="106"/>
                  </a:lnTo>
                  <a:lnTo>
                    <a:pt x="46" y="122"/>
                  </a:lnTo>
                  <a:lnTo>
                    <a:pt x="36" y="140"/>
                  </a:lnTo>
                  <a:lnTo>
                    <a:pt x="34" y="164"/>
                  </a:lnTo>
                  <a:lnTo>
                    <a:pt x="12" y="178"/>
                  </a:lnTo>
                  <a:lnTo>
                    <a:pt x="16" y="184"/>
                  </a:lnTo>
                  <a:lnTo>
                    <a:pt x="16" y="234"/>
                  </a:lnTo>
                  <a:lnTo>
                    <a:pt x="14" y="260"/>
                  </a:lnTo>
                  <a:lnTo>
                    <a:pt x="14" y="262"/>
                  </a:lnTo>
                  <a:lnTo>
                    <a:pt x="14" y="264"/>
                  </a:lnTo>
                  <a:lnTo>
                    <a:pt x="14" y="266"/>
                  </a:lnTo>
                  <a:lnTo>
                    <a:pt x="12" y="270"/>
                  </a:lnTo>
                  <a:lnTo>
                    <a:pt x="12" y="274"/>
                  </a:lnTo>
                  <a:lnTo>
                    <a:pt x="8" y="278"/>
                  </a:lnTo>
                  <a:lnTo>
                    <a:pt x="4" y="280"/>
                  </a:lnTo>
                  <a:lnTo>
                    <a:pt x="0" y="28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13" name="Freeform 52"/>
            <p:cNvSpPr>
              <a:spLocks/>
            </p:cNvSpPr>
            <p:nvPr/>
          </p:nvSpPr>
          <p:spPr bwMode="gray">
            <a:xfrm>
              <a:off x="1129" y="1828"/>
              <a:ext cx="124" cy="310"/>
            </a:xfrm>
            <a:custGeom>
              <a:avLst/>
              <a:gdLst>
                <a:gd name="T0" fmla="*/ 102 w 124"/>
                <a:gd name="T1" fmla="*/ 62 h 310"/>
                <a:gd name="T2" fmla="*/ 122 w 124"/>
                <a:gd name="T3" fmla="*/ 112 h 310"/>
                <a:gd name="T4" fmla="*/ 112 w 124"/>
                <a:gd name="T5" fmla="*/ 128 h 310"/>
                <a:gd name="T6" fmla="*/ 114 w 124"/>
                <a:gd name="T7" fmla="*/ 134 h 310"/>
                <a:gd name="T8" fmla="*/ 118 w 124"/>
                <a:gd name="T9" fmla="*/ 144 h 310"/>
                <a:gd name="T10" fmla="*/ 118 w 124"/>
                <a:gd name="T11" fmla="*/ 152 h 310"/>
                <a:gd name="T12" fmla="*/ 114 w 124"/>
                <a:gd name="T13" fmla="*/ 182 h 310"/>
                <a:gd name="T14" fmla="*/ 114 w 124"/>
                <a:gd name="T15" fmla="*/ 212 h 310"/>
                <a:gd name="T16" fmla="*/ 122 w 124"/>
                <a:gd name="T17" fmla="*/ 222 h 310"/>
                <a:gd name="T18" fmla="*/ 124 w 124"/>
                <a:gd name="T19" fmla="*/ 254 h 310"/>
                <a:gd name="T20" fmla="*/ 124 w 124"/>
                <a:gd name="T21" fmla="*/ 260 h 310"/>
                <a:gd name="T22" fmla="*/ 90 w 124"/>
                <a:gd name="T23" fmla="*/ 292 h 310"/>
                <a:gd name="T24" fmla="*/ 92 w 124"/>
                <a:gd name="T25" fmla="*/ 294 h 310"/>
                <a:gd name="T26" fmla="*/ 88 w 124"/>
                <a:gd name="T27" fmla="*/ 294 h 310"/>
                <a:gd name="T28" fmla="*/ 80 w 124"/>
                <a:gd name="T29" fmla="*/ 292 h 310"/>
                <a:gd name="T30" fmla="*/ 72 w 124"/>
                <a:gd name="T31" fmla="*/ 296 h 310"/>
                <a:gd name="T32" fmla="*/ 54 w 124"/>
                <a:gd name="T33" fmla="*/ 302 h 310"/>
                <a:gd name="T34" fmla="*/ 48 w 124"/>
                <a:gd name="T35" fmla="*/ 304 h 310"/>
                <a:gd name="T36" fmla="*/ 38 w 124"/>
                <a:gd name="T37" fmla="*/ 306 h 310"/>
                <a:gd name="T38" fmla="*/ 24 w 124"/>
                <a:gd name="T39" fmla="*/ 306 h 310"/>
                <a:gd name="T40" fmla="*/ 20 w 124"/>
                <a:gd name="T41" fmla="*/ 304 h 310"/>
                <a:gd name="T42" fmla="*/ 12 w 124"/>
                <a:gd name="T43" fmla="*/ 298 h 310"/>
                <a:gd name="T44" fmla="*/ 6 w 124"/>
                <a:gd name="T45" fmla="*/ 292 h 310"/>
                <a:gd name="T46" fmla="*/ 4 w 124"/>
                <a:gd name="T47" fmla="*/ 286 h 310"/>
                <a:gd name="T48" fmla="*/ 4 w 124"/>
                <a:gd name="T49" fmla="*/ 278 h 310"/>
                <a:gd name="T50" fmla="*/ 4 w 124"/>
                <a:gd name="T51" fmla="*/ 268 h 310"/>
                <a:gd name="T52" fmla="*/ 4 w 124"/>
                <a:gd name="T53" fmla="*/ 230 h 310"/>
                <a:gd name="T54" fmla="*/ 6 w 124"/>
                <a:gd name="T55" fmla="*/ 224 h 310"/>
                <a:gd name="T56" fmla="*/ 12 w 124"/>
                <a:gd name="T57" fmla="*/ 212 h 310"/>
                <a:gd name="T58" fmla="*/ 42 w 124"/>
                <a:gd name="T59" fmla="*/ 186 h 310"/>
                <a:gd name="T60" fmla="*/ 50 w 124"/>
                <a:gd name="T61" fmla="*/ 178 h 310"/>
                <a:gd name="T62" fmla="*/ 56 w 124"/>
                <a:gd name="T63" fmla="*/ 158 h 310"/>
                <a:gd name="T64" fmla="*/ 48 w 124"/>
                <a:gd name="T65" fmla="*/ 148 h 310"/>
                <a:gd name="T66" fmla="*/ 50 w 124"/>
                <a:gd name="T67" fmla="*/ 146 h 310"/>
                <a:gd name="T68" fmla="*/ 48 w 124"/>
                <a:gd name="T69" fmla="*/ 142 h 310"/>
                <a:gd name="T70" fmla="*/ 38 w 124"/>
                <a:gd name="T71" fmla="*/ 122 h 310"/>
                <a:gd name="T72" fmla="*/ 34 w 124"/>
                <a:gd name="T73" fmla="*/ 100 h 310"/>
                <a:gd name="T74" fmla="*/ 36 w 124"/>
                <a:gd name="T75" fmla="*/ 98 h 310"/>
                <a:gd name="T76" fmla="*/ 40 w 124"/>
                <a:gd name="T77" fmla="*/ 94 h 310"/>
                <a:gd name="T78" fmla="*/ 38 w 124"/>
                <a:gd name="T79" fmla="*/ 86 h 310"/>
                <a:gd name="T80" fmla="*/ 32 w 124"/>
                <a:gd name="T81" fmla="*/ 76 h 310"/>
                <a:gd name="T82" fmla="*/ 22 w 124"/>
                <a:gd name="T83" fmla="*/ 68 h 310"/>
                <a:gd name="T84" fmla="*/ 18 w 124"/>
                <a:gd name="T85" fmla="*/ 62 h 310"/>
                <a:gd name="T86" fmla="*/ 10 w 124"/>
                <a:gd name="T87" fmla="*/ 52 h 310"/>
                <a:gd name="T88" fmla="*/ 0 w 124"/>
                <a:gd name="T89" fmla="*/ 28 h 310"/>
                <a:gd name="T90" fmla="*/ 10 w 124"/>
                <a:gd name="T91" fmla="*/ 20 h 310"/>
                <a:gd name="T92" fmla="*/ 28 w 124"/>
                <a:gd name="T93" fmla="*/ 16 h 310"/>
                <a:gd name="T94" fmla="*/ 40 w 124"/>
                <a:gd name="T95" fmla="*/ 24 h 310"/>
                <a:gd name="T96" fmla="*/ 58 w 124"/>
                <a:gd name="T97" fmla="*/ 22 h 310"/>
                <a:gd name="T98" fmla="*/ 72 w 124"/>
                <a:gd name="T99" fmla="*/ 14 h 310"/>
                <a:gd name="T100" fmla="*/ 72 w 124"/>
                <a:gd name="T101" fmla="*/ 12 h 310"/>
                <a:gd name="T102" fmla="*/ 76 w 124"/>
                <a:gd name="T103" fmla="*/ 6 h 310"/>
                <a:gd name="T104" fmla="*/ 82 w 124"/>
                <a:gd name="T105" fmla="*/ 2 h 310"/>
                <a:gd name="T106" fmla="*/ 92 w 124"/>
                <a:gd name="T107" fmla="*/ 2 h 310"/>
                <a:gd name="T108" fmla="*/ 120 w 124"/>
                <a:gd name="T109" fmla="*/ 20 h 310"/>
                <a:gd name="T110" fmla="*/ 116 w 124"/>
                <a:gd name="T111" fmla="*/ 26 h 310"/>
                <a:gd name="T112" fmla="*/ 102 w 124"/>
                <a:gd name="T113" fmla="*/ 46 h 31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24"/>
                <a:gd name="T172" fmla="*/ 0 h 310"/>
                <a:gd name="T173" fmla="*/ 124 w 124"/>
                <a:gd name="T174" fmla="*/ 310 h 31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24" h="310">
                  <a:moveTo>
                    <a:pt x="102" y="46"/>
                  </a:moveTo>
                  <a:lnTo>
                    <a:pt x="102" y="62"/>
                  </a:lnTo>
                  <a:lnTo>
                    <a:pt x="122" y="82"/>
                  </a:lnTo>
                  <a:lnTo>
                    <a:pt x="122" y="112"/>
                  </a:lnTo>
                  <a:lnTo>
                    <a:pt x="110" y="126"/>
                  </a:lnTo>
                  <a:lnTo>
                    <a:pt x="112" y="128"/>
                  </a:lnTo>
                  <a:lnTo>
                    <a:pt x="112" y="130"/>
                  </a:lnTo>
                  <a:lnTo>
                    <a:pt x="114" y="134"/>
                  </a:lnTo>
                  <a:lnTo>
                    <a:pt x="116" y="140"/>
                  </a:lnTo>
                  <a:lnTo>
                    <a:pt x="118" y="144"/>
                  </a:lnTo>
                  <a:lnTo>
                    <a:pt x="118" y="146"/>
                  </a:lnTo>
                  <a:lnTo>
                    <a:pt x="118" y="152"/>
                  </a:lnTo>
                  <a:lnTo>
                    <a:pt x="116" y="164"/>
                  </a:lnTo>
                  <a:lnTo>
                    <a:pt x="114" y="182"/>
                  </a:lnTo>
                  <a:lnTo>
                    <a:pt x="114" y="200"/>
                  </a:lnTo>
                  <a:lnTo>
                    <a:pt x="114" y="212"/>
                  </a:lnTo>
                  <a:lnTo>
                    <a:pt x="118" y="218"/>
                  </a:lnTo>
                  <a:lnTo>
                    <a:pt x="122" y="222"/>
                  </a:lnTo>
                  <a:lnTo>
                    <a:pt x="124" y="234"/>
                  </a:lnTo>
                  <a:lnTo>
                    <a:pt x="124" y="254"/>
                  </a:lnTo>
                  <a:lnTo>
                    <a:pt x="124" y="258"/>
                  </a:lnTo>
                  <a:lnTo>
                    <a:pt x="124" y="260"/>
                  </a:lnTo>
                  <a:lnTo>
                    <a:pt x="122" y="260"/>
                  </a:lnTo>
                  <a:lnTo>
                    <a:pt x="90" y="292"/>
                  </a:lnTo>
                  <a:lnTo>
                    <a:pt x="90" y="294"/>
                  </a:lnTo>
                  <a:lnTo>
                    <a:pt x="92" y="294"/>
                  </a:lnTo>
                  <a:lnTo>
                    <a:pt x="90" y="294"/>
                  </a:lnTo>
                  <a:lnTo>
                    <a:pt x="88" y="294"/>
                  </a:lnTo>
                  <a:lnTo>
                    <a:pt x="84" y="292"/>
                  </a:lnTo>
                  <a:lnTo>
                    <a:pt x="80" y="292"/>
                  </a:lnTo>
                  <a:lnTo>
                    <a:pt x="76" y="294"/>
                  </a:lnTo>
                  <a:lnTo>
                    <a:pt x="72" y="296"/>
                  </a:lnTo>
                  <a:lnTo>
                    <a:pt x="68" y="298"/>
                  </a:lnTo>
                  <a:lnTo>
                    <a:pt x="54" y="302"/>
                  </a:lnTo>
                  <a:lnTo>
                    <a:pt x="52" y="302"/>
                  </a:lnTo>
                  <a:lnTo>
                    <a:pt x="48" y="304"/>
                  </a:lnTo>
                  <a:lnTo>
                    <a:pt x="44" y="304"/>
                  </a:lnTo>
                  <a:lnTo>
                    <a:pt x="38" y="306"/>
                  </a:lnTo>
                  <a:lnTo>
                    <a:pt x="34" y="310"/>
                  </a:lnTo>
                  <a:lnTo>
                    <a:pt x="24" y="306"/>
                  </a:lnTo>
                  <a:lnTo>
                    <a:pt x="22" y="304"/>
                  </a:lnTo>
                  <a:lnTo>
                    <a:pt x="20" y="304"/>
                  </a:lnTo>
                  <a:lnTo>
                    <a:pt x="16" y="300"/>
                  </a:lnTo>
                  <a:lnTo>
                    <a:pt x="12" y="298"/>
                  </a:lnTo>
                  <a:lnTo>
                    <a:pt x="8" y="294"/>
                  </a:lnTo>
                  <a:lnTo>
                    <a:pt x="6" y="292"/>
                  </a:lnTo>
                  <a:lnTo>
                    <a:pt x="4" y="288"/>
                  </a:lnTo>
                  <a:lnTo>
                    <a:pt x="4" y="286"/>
                  </a:lnTo>
                  <a:lnTo>
                    <a:pt x="4" y="284"/>
                  </a:lnTo>
                  <a:lnTo>
                    <a:pt x="4" y="278"/>
                  </a:lnTo>
                  <a:lnTo>
                    <a:pt x="4" y="272"/>
                  </a:lnTo>
                  <a:lnTo>
                    <a:pt x="4" y="268"/>
                  </a:lnTo>
                  <a:lnTo>
                    <a:pt x="4" y="262"/>
                  </a:lnTo>
                  <a:lnTo>
                    <a:pt x="4" y="230"/>
                  </a:lnTo>
                  <a:lnTo>
                    <a:pt x="4" y="228"/>
                  </a:lnTo>
                  <a:lnTo>
                    <a:pt x="6" y="224"/>
                  </a:lnTo>
                  <a:lnTo>
                    <a:pt x="8" y="218"/>
                  </a:lnTo>
                  <a:lnTo>
                    <a:pt x="12" y="212"/>
                  </a:lnTo>
                  <a:lnTo>
                    <a:pt x="20" y="206"/>
                  </a:lnTo>
                  <a:lnTo>
                    <a:pt x="42" y="186"/>
                  </a:lnTo>
                  <a:lnTo>
                    <a:pt x="46" y="184"/>
                  </a:lnTo>
                  <a:lnTo>
                    <a:pt x="50" y="178"/>
                  </a:lnTo>
                  <a:lnTo>
                    <a:pt x="56" y="170"/>
                  </a:lnTo>
                  <a:lnTo>
                    <a:pt x="56" y="158"/>
                  </a:lnTo>
                  <a:lnTo>
                    <a:pt x="48" y="148"/>
                  </a:lnTo>
                  <a:lnTo>
                    <a:pt x="50" y="146"/>
                  </a:lnTo>
                  <a:lnTo>
                    <a:pt x="50" y="144"/>
                  </a:lnTo>
                  <a:lnTo>
                    <a:pt x="48" y="142"/>
                  </a:lnTo>
                  <a:lnTo>
                    <a:pt x="42" y="132"/>
                  </a:lnTo>
                  <a:lnTo>
                    <a:pt x="38" y="122"/>
                  </a:lnTo>
                  <a:lnTo>
                    <a:pt x="34" y="110"/>
                  </a:lnTo>
                  <a:lnTo>
                    <a:pt x="34" y="100"/>
                  </a:lnTo>
                  <a:lnTo>
                    <a:pt x="36" y="98"/>
                  </a:lnTo>
                  <a:lnTo>
                    <a:pt x="38" y="96"/>
                  </a:lnTo>
                  <a:lnTo>
                    <a:pt x="40" y="94"/>
                  </a:lnTo>
                  <a:lnTo>
                    <a:pt x="40" y="90"/>
                  </a:lnTo>
                  <a:lnTo>
                    <a:pt x="38" y="86"/>
                  </a:lnTo>
                  <a:lnTo>
                    <a:pt x="36" y="82"/>
                  </a:lnTo>
                  <a:lnTo>
                    <a:pt x="32" y="76"/>
                  </a:lnTo>
                  <a:lnTo>
                    <a:pt x="24" y="70"/>
                  </a:lnTo>
                  <a:lnTo>
                    <a:pt x="22" y="68"/>
                  </a:lnTo>
                  <a:lnTo>
                    <a:pt x="22" y="66"/>
                  </a:lnTo>
                  <a:lnTo>
                    <a:pt x="18" y="62"/>
                  </a:lnTo>
                  <a:lnTo>
                    <a:pt x="16" y="56"/>
                  </a:lnTo>
                  <a:lnTo>
                    <a:pt x="10" y="52"/>
                  </a:lnTo>
                  <a:lnTo>
                    <a:pt x="4" y="48"/>
                  </a:lnTo>
                  <a:lnTo>
                    <a:pt x="0" y="28"/>
                  </a:lnTo>
                  <a:lnTo>
                    <a:pt x="2" y="26"/>
                  </a:lnTo>
                  <a:lnTo>
                    <a:pt x="10" y="20"/>
                  </a:lnTo>
                  <a:lnTo>
                    <a:pt x="18" y="16"/>
                  </a:lnTo>
                  <a:lnTo>
                    <a:pt x="28" y="16"/>
                  </a:lnTo>
                  <a:lnTo>
                    <a:pt x="38" y="22"/>
                  </a:lnTo>
                  <a:lnTo>
                    <a:pt x="40" y="24"/>
                  </a:lnTo>
                  <a:lnTo>
                    <a:pt x="48" y="2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2" y="14"/>
                  </a:lnTo>
                  <a:lnTo>
                    <a:pt x="72" y="12"/>
                  </a:lnTo>
                  <a:lnTo>
                    <a:pt x="74" y="8"/>
                  </a:lnTo>
                  <a:lnTo>
                    <a:pt x="76" y="6"/>
                  </a:lnTo>
                  <a:lnTo>
                    <a:pt x="78" y="2"/>
                  </a:lnTo>
                  <a:lnTo>
                    <a:pt x="82" y="2"/>
                  </a:lnTo>
                  <a:lnTo>
                    <a:pt x="86" y="0"/>
                  </a:lnTo>
                  <a:lnTo>
                    <a:pt x="92" y="2"/>
                  </a:lnTo>
                  <a:lnTo>
                    <a:pt x="122" y="18"/>
                  </a:lnTo>
                  <a:lnTo>
                    <a:pt x="120" y="20"/>
                  </a:lnTo>
                  <a:lnTo>
                    <a:pt x="120" y="22"/>
                  </a:lnTo>
                  <a:lnTo>
                    <a:pt x="116" y="26"/>
                  </a:lnTo>
                  <a:lnTo>
                    <a:pt x="110" y="28"/>
                  </a:lnTo>
                  <a:lnTo>
                    <a:pt x="102" y="46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14" name="Freeform 53"/>
            <p:cNvSpPr>
              <a:spLocks/>
            </p:cNvSpPr>
            <p:nvPr/>
          </p:nvSpPr>
          <p:spPr bwMode="gray">
            <a:xfrm>
              <a:off x="989" y="2266"/>
              <a:ext cx="54" cy="84"/>
            </a:xfrm>
            <a:custGeom>
              <a:avLst/>
              <a:gdLst>
                <a:gd name="T0" fmla="*/ 18 w 54"/>
                <a:gd name="T1" fmla="*/ 80 h 84"/>
                <a:gd name="T2" fmla="*/ 4 w 54"/>
                <a:gd name="T3" fmla="*/ 82 h 84"/>
                <a:gd name="T4" fmla="*/ 0 w 54"/>
                <a:gd name="T5" fmla="*/ 78 h 84"/>
                <a:gd name="T6" fmla="*/ 2 w 54"/>
                <a:gd name="T7" fmla="*/ 74 h 84"/>
                <a:gd name="T8" fmla="*/ 4 w 54"/>
                <a:gd name="T9" fmla="*/ 72 h 84"/>
                <a:gd name="T10" fmla="*/ 4 w 54"/>
                <a:gd name="T11" fmla="*/ 62 h 84"/>
                <a:gd name="T12" fmla="*/ 10 w 54"/>
                <a:gd name="T13" fmla="*/ 56 h 84"/>
                <a:gd name="T14" fmla="*/ 14 w 54"/>
                <a:gd name="T15" fmla="*/ 54 h 84"/>
                <a:gd name="T16" fmla="*/ 10 w 54"/>
                <a:gd name="T17" fmla="*/ 48 h 84"/>
                <a:gd name="T18" fmla="*/ 10 w 54"/>
                <a:gd name="T19" fmla="*/ 46 h 84"/>
                <a:gd name="T20" fmla="*/ 12 w 54"/>
                <a:gd name="T21" fmla="*/ 44 h 84"/>
                <a:gd name="T22" fmla="*/ 16 w 54"/>
                <a:gd name="T23" fmla="*/ 40 h 84"/>
                <a:gd name="T24" fmla="*/ 16 w 54"/>
                <a:gd name="T25" fmla="*/ 36 h 84"/>
                <a:gd name="T26" fmla="*/ 12 w 54"/>
                <a:gd name="T27" fmla="*/ 30 h 84"/>
                <a:gd name="T28" fmla="*/ 16 w 54"/>
                <a:gd name="T29" fmla="*/ 28 h 84"/>
                <a:gd name="T30" fmla="*/ 20 w 54"/>
                <a:gd name="T31" fmla="*/ 28 h 84"/>
                <a:gd name="T32" fmla="*/ 20 w 54"/>
                <a:gd name="T33" fmla="*/ 28 h 84"/>
                <a:gd name="T34" fmla="*/ 14 w 54"/>
                <a:gd name="T35" fmla="*/ 26 h 84"/>
                <a:gd name="T36" fmla="*/ 10 w 54"/>
                <a:gd name="T37" fmla="*/ 26 h 84"/>
                <a:gd name="T38" fmla="*/ 10 w 54"/>
                <a:gd name="T39" fmla="*/ 20 h 84"/>
                <a:gd name="T40" fmla="*/ 10 w 54"/>
                <a:gd name="T41" fmla="*/ 14 h 84"/>
                <a:gd name="T42" fmla="*/ 14 w 54"/>
                <a:gd name="T43" fmla="*/ 14 h 84"/>
                <a:gd name="T44" fmla="*/ 20 w 54"/>
                <a:gd name="T45" fmla="*/ 10 h 84"/>
                <a:gd name="T46" fmla="*/ 38 w 54"/>
                <a:gd name="T47" fmla="*/ 2 h 84"/>
                <a:gd name="T48" fmla="*/ 46 w 54"/>
                <a:gd name="T49" fmla="*/ 12 h 84"/>
                <a:gd name="T50" fmla="*/ 46 w 54"/>
                <a:gd name="T51" fmla="*/ 20 h 84"/>
                <a:gd name="T52" fmla="*/ 46 w 54"/>
                <a:gd name="T53" fmla="*/ 28 h 84"/>
                <a:gd name="T54" fmla="*/ 46 w 54"/>
                <a:gd name="T55" fmla="*/ 30 h 84"/>
                <a:gd name="T56" fmla="*/ 46 w 54"/>
                <a:gd name="T57" fmla="*/ 34 h 84"/>
                <a:gd name="T58" fmla="*/ 42 w 54"/>
                <a:gd name="T59" fmla="*/ 36 h 84"/>
                <a:gd name="T60" fmla="*/ 46 w 54"/>
                <a:gd name="T61" fmla="*/ 40 h 84"/>
                <a:gd name="T62" fmla="*/ 50 w 54"/>
                <a:gd name="T63" fmla="*/ 42 h 84"/>
                <a:gd name="T64" fmla="*/ 52 w 54"/>
                <a:gd name="T65" fmla="*/ 46 h 84"/>
                <a:gd name="T66" fmla="*/ 54 w 54"/>
                <a:gd name="T67" fmla="*/ 50 h 84"/>
                <a:gd name="T68" fmla="*/ 52 w 54"/>
                <a:gd name="T69" fmla="*/ 52 h 84"/>
                <a:gd name="T70" fmla="*/ 48 w 54"/>
                <a:gd name="T71" fmla="*/ 56 h 84"/>
                <a:gd name="T72" fmla="*/ 48 w 54"/>
                <a:gd name="T73" fmla="*/ 58 h 84"/>
                <a:gd name="T74" fmla="*/ 50 w 54"/>
                <a:gd name="T75" fmla="*/ 60 h 84"/>
                <a:gd name="T76" fmla="*/ 50 w 54"/>
                <a:gd name="T77" fmla="*/ 64 h 84"/>
                <a:gd name="T78" fmla="*/ 48 w 54"/>
                <a:gd name="T79" fmla="*/ 68 h 84"/>
                <a:gd name="T80" fmla="*/ 48 w 54"/>
                <a:gd name="T81" fmla="*/ 70 h 84"/>
                <a:gd name="T82" fmla="*/ 50 w 54"/>
                <a:gd name="T83" fmla="*/ 74 h 84"/>
                <a:gd name="T84" fmla="*/ 50 w 54"/>
                <a:gd name="T85" fmla="*/ 78 h 84"/>
                <a:gd name="T86" fmla="*/ 48 w 54"/>
                <a:gd name="T87" fmla="*/ 80 h 84"/>
                <a:gd name="T88" fmla="*/ 44 w 54"/>
                <a:gd name="T89" fmla="*/ 76 h 84"/>
                <a:gd name="T90" fmla="*/ 46 w 54"/>
                <a:gd name="T91" fmla="*/ 80 h 84"/>
                <a:gd name="T92" fmla="*/ 42 w 54"/>
                <a:gd name="T93" fmla="*/ 80 h 84"/>
                <a:gd name="T94" fmla="*/ 38 w 54"/>
                <a:gd name="T95" fmla="*/ 82 h 84"/>
                <a:gd name="T96" fmla="*/ 34 w 54"/>
                <a:gd name="T97" fmla="*/ 82 h 84"/>
                <a:gd name="T98" fmla="*/ 32 w 54"/>
                <a:gd name="T99" fmla="*/ 84 h 84"/>
                <a:gd name="T100" fmla="*/ 28 w 54"/>
                <a:gd name="T101" fmla="*/ 84 h 8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4"/>
                <a:gd name="T154" fmla="*/ 0 h 84"/>
                <a:gd name="T155" fmla="*/ 54 w 54"/>
                <a:gd name="T156" fmla="*/ 84 h 8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4" h="84">
                  <a:moveTo>
                    <a:pt x="26" y="84"/>
                  </a:moveTo>
                  <a:lnTo>
                    <a:pt x="18" y="80"/>
                  </a:lnTo>
                  <a:lnTo>
                    <a:pt x="12" y="80"/>
                  </a:lnTo>
                  <a:lnTo>
                    <a:pt x="4" y="82"/>
                  </a:lnTo>
                  <a:lnTo>
                    <a:pt x="2" y="80"/>
                  </a:lnTo>
                  <a:lnTo>
                    <a:pt x="0" y="78"/>
                  </a:lnTo>
                  <a:lnTo>
                    <a:pt x="2" y="76"/>
                  </a:lnTo>
                  <a:lnTo>
                    <a:pt x="2" y="74"/>
                  </a:lnTo>
                  <a:lnTo>
                    <a:pt x="4" y="72"/>
                  </a:lnTo>
                  <a:lnTo>
                    <a:pt x="4" y="64"/>
                  </a:lnTo>
                  <a:lnTo>
                    <a:pt x="4" y="62"/>
                  </a:lnTo>
                  <a:lnTo>
                    <a:pt x="8" y="58"/>
                  </a:lnTo>
                  <a:lnTo>
                    <a:pt x="10" y="56"/>
                  </a:lnTo>
                  <a:lnTo>
                    <a:pt x="12" y="54"/>
                  </a:lnTo>
                  <a:lnTo>
                    <a:pt x="14" y="54"/>
                  </a:lnTo>
                  <a:lnTo>
                    <a:pt x="10" y="52"/>
                  </a:lnTo>
                  <a:lnTo>
                    <a:pt x="10" y="48"/>
                  </a:lnTo>
                  <a:lnTo>
                    <a:pt x="10" y="46"/>
                  </a:lnTo>
                  <a:lnTo>
                    <a:pt x="10" y="44"/>
                  </a:lnTo>
                  <a:lnTo>
                    <a:pt x="12" y="44"/>
                  </a:lnTo>
                  <a:lnTo>
                    <a:pt x="14" y="42"/>
                  </a:lnTo>
                  <a:lnTo>
                    <a:pt x="16" y="40"/>
                  </a:lnTo>
                  <a:lnTo>
                    <a:pt x="16" y="38"/>
                  </a:lnTo>
                  <a:lnTo>
                    <a:pt x="16" y="36"/>
                  </a:lnTo>
                  <a:lnTo>
                    <a:pt x="12" y="30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8" y="28"/>
                  </a:lnTo>
                  <a:lnTo>
                    <a:pt x="20" y="28"/>
                  </a:lnTo>
                  <a:lnTo>
                    <a:pt x="22" y="28"/>
                  </a:lnTo>
                  <a:lnTo>
                    <a:pt x="20" y="28"/>
                  </a:lnTo>
                  <a:lnTo>
                    <a:pt x="16" y="26"/>
                  </a:lnTo>
                  <a:lnTo>
                    <a:pt x="14" y="26"/>
                  </a:lnTo>
                  <a:lnTo>
                    <a:pt x="12" y="26"/>
                  </a:lnTo>
                  <a:lnTo>
                    <a:pt x="10" y="26"/>
                  </a:lnTo>
                  <a:lnTo>
                    <a:pt x="10" y="24"/>
                  </a:lnTo>
                  <a:lnTo>
                    <a:pt x="10" y="20"/>
                  </a:lnTo>
                  <a:lnTo>
                    <a:pt x="10" y="14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4"/>
                  </a:lnTo>
                  <a:lnTo>
                    <a:pt x="20" y="10"/>
                  </a:lnTo>
                  <a:lnTo>
                    <a:pt x="32" y="0"/>
                  </a:lnTo>
                  <a:lnTo>
                    <a:pt x="38" y="2"/>
                  </a:lnTo>
                  <a:lnTo>
                    <a:pt x="46" y="12"/>
                  </a:lnTo>
                  <a:lnTo>
                    <a:pt x="46" y="16"/>
                  </a:lnTo>
                  <a:lnTo>
                    <a:pt x="46" y="20"/>
                  </a:lnTo>
                  <a:lnTo>
                    <a:pt x="46" y="24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2"/>
                  </a:lnTo>
                  <a:lnTo>
                    <a:pt x="46" y="34"/>
                  </a:lnTo>
                  <a:lnTo>
                    <a:pt x="42" y="34"/>
                  </a:lnTo>
                  <a:lnTo>
                    <a:pt x="42" y="36"/>
                  </a:lnTo>
                  <a:lnTo>
                    <a:pt x="44" y="36"/>
                  </a:lnTo>
                  <a:lnTo>
                    <a:pt x="46" y="40"/>
                  </a:lnTo>
                  <a:lnTo>
                    <a:pt x="48" y="42"/>
                  </a:lnTo>
                  <a:lnTo>
                    <a:pt x="50" y="42"/>
                  </a:lnTo>
                  <a:lnTo>
                    <a:pt x="50" y="44"/>
                  </a:lnTo>
                  <a:lnTo>
                    <a:pt x="52" y="46"/>
                  </a:lnTo>
                  <a:lnTo>
                    <a:pt x="54" y="48"/>
                  </a:lnTo>
                  <a:lnTo>
                    <a:pt x="54" y="50"/>
                  </a:lnTo>
                  <a:lnTo>
                    <a:pt x="52" y="52"/>
                  </a:lnTo>
                  <a:lnTo>
                    <a:pt x="50" y="54"/>
                  </a:lnTo>
                  <a:lnTo>
                    <a:pt x="48" y="56"/>
                  </a:lnTo>
                  <a:lnTo>
                    <a:pt x="48" y="58"/>
                  </a:lnTo>
                  <a:lnTo>
                    <a:pt x="50" y="60"/>
                  </a:lnTo>
                  <a:lnTo>
                    <a:pt x="50" y="62"/>
                  </a:lnTo>
                  <a:lnTo>
                    <a:pt x="50" y="64"/>
                  </a:lnTo>
                  <a:lnTo>
                    <a:pt x="48" y="66"/>
                  </a:lnTo>
                  <a:lnTo>
                    <a:pt x="48" y="68"/>
                  </a:lnTo>
                  <a:lnTo>
                    <a:pt x="50" y="70"/>
                  </a:lnTo>
                  <a:lnTo>
                    <a:pt x="48" y="70"/>
                  </a:lnTo>
                  <a:lnTo>
                    <a:pt x="48" y="72"/>
                  </a:lnTo>
                  <a:lnTo>
                    <a:pt x="50" y="74"/>
                  </a:lnTo>
                  <a:lnTo>
                    <a:pt x="50" y="76"/>
                  </a:lnTo>
                  <a:lnTo>
                    <a:pt x="50" y="78"/>
                  </a:lnTo>
                  <a:lnTo>
                    <a:pt x="48" y="80"/>
                  </a:lnTo>
                  <a:lnTo>
                    <a:pt x="46" y="76"/>
                  </a:lnTo>
                  <a:lnTo>
                    <a:pt x="44" y="76"/>
                  </a:lnTo>
                  <a:lnTo>
                    <a:pt x="46" y="80"/>
                  </a:lnTo>
                  <a:lnTo>
                    <a:pt x="44" y="80"/>
                  </a:lnTo>
                  <a:lnTo>
                    <a:pt x="42" y="80"/>
                  </a:lnTo>
                  <a:lnTo>
                    <a:pt x="40" y="82"/>
                  </a:lnTo>
                  <a:lnTo>
                    <a:pt x="38" y="82"/>
                  </a:lnTo>
                  <a:lnTo>
                    <a:pt x="34" y="82"/>
                  </a:lnTo>
                  <a:lnTo>
                    <a:pt x="32" y="82"/>
                  </a:lnTo>
                  <a:lnTo>
                    <a:pt x="32" y="84"/>
                  </a:lnTo>
                  <a:lnTo>
                    <a:pt x="30" y="84"/>
                  </a:lnTo>
                  <a:lnTo>
                    <a:pt x="28" y="84"/>
                  </a:lnTo>
                  <a:lnTo>
                    <a:pt x="26" y="84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15" name="Freeform 54"/>
            <p:cNvSpPr>
              <a:spLocks/>
            </p:cNvSpPr>
            <p:nvPr/>
          </p:nvSpPr>
          <p:spPr bwMode="gray">
            <a:xfrm>
              <a:off x="1191" y="2508"/>
              <a:ext cx="224" cy="110"/>
            </a:xfrm>
            <a:custGeom>
              <a:avLst/>
              <a:gdLst>
                <a:gd name="T0" fmla="*/ 194 w 224"/>
                <a:gd name="T1" fmla="*/ 34 h 110"/>
                <a:gd name="T2" fmla="*/ 204 w 224"/>
                <a:gd name="T3" fmla="*/ 40 h 110"/>
                <a:gd name="T4" fmla="*/ 216 w 224"/>
                <a:gd name="T5" fmla="*/ 58 h 110"/>
                <a:gd name="T6" fmla="*/ 224 w 224"/>
                <a:gd name="T7" fmla="*/ 80 h 110"/>
                <a:gd name="T8" fmla="*/ 220 w 224"/>
                <a:gd name="T9" fmla="*/ 82 h 110"/>
                <a:gd name="T10" fmla="*/ 208 w 224"/>
                <a:gd name="T11" fmla="*/ 80 h 110"/>
                <a:gd name="T12" fmla="*/ 194 w 224"/>
                <a:gd name="T13" fmla="*/ 82 h 110"/>
                <a:gd name="T14" fmla="*/ 182 w 224"/>
                <a:gd name="T15" fmla="*/ 88 h 110"/>
                <a:gd name="T16" fmla="*/ 174 w 224"/>
                <a:gd name="T17" fmla="*/ 92 h 110"/>
                <a:gd name="T18" fmla="*/ 168 w 224"/>
                <a:gd name="T19" fmla="*/ 92 h 110"/>
                <a:gd name="T20" fmla="*/ 162 w 224"/>
                <a:gd name="T21" fmla="*/ 98 h 110"/>
                <a:gd name="T22" fmla="*/ 152 w 224"/>
                <a:gd name="T23" fmla="*/ 102 h 110"/>
                <a:gd name="T24" fmla="*/ 136 w 224"/>
                <a:gd name="T25" fmla="*/ 102 h 110"/>
                <a:gd name="T26" fmla="*/ 128 w 224"/>
                <a:gd name="T27" fmla="*/ 98 h 110"/>
                <a:gd name="T28" fmla="*/ 124 w 224"/>
                <a:gd name="T29" fmla="*/ 102 h 110"/>
                <a:gd name="T30" fmla="*/ 118 w 224"/>
                <a:gd name="T31" fmla="*/ 110 h 110"/>
                <a:gd name="T32" fmla="*/ 114 w 224"/>
                <a:gd name="T33" fmla="*/ 110 h 110"/>
                <a:gd name="T34" fmla="*/ 114 w 224"/>
                <a:gd name="T35" fmla="*/ 106 h 110"/>
                <a:gd name="T36" fmla="*/ 116 w 224"/>
                <a:gd name="T37" fmla="*/ 104 h 110"/>
                <a:gd name="T38" fmla="*/ 116 w 224"/>
                <a:gd name="T39" fmla="*/ 100 h 110"/>
                <a:gd name="T40" fmla="*/ 98 w 224"/>
                <a:gd name="T41" fmla="*/ 104 h 110"/>
                <a:gd name="T42" fmla="*/ 92 w 224"/>
                <a:gd name="T43" fmla="*/ 106 h 110"/>
                <a:gd name="T44" fmla="*/ 82 w 224"/>
                <a:gd name="T45" fmla="*/ 108 h 110"/>
                <a:gd name="T46" fmla="*/ 70 w 224"/>
                <a:gd name="T47" fmla="*/ 104 h 110"/>
                <a:gd name="T48" fmla="*/ 58 w 224"/>
                <a:gd name="T49" fmla="*/ 104 h 110"/>
                <a:gd name="T50" fmla="*/ 52 w 224"/>
                <a:gd name="T51" fmla="*/ 110 h 110"/>
                <a:gd name="T52" fmla="*/ 46 w 224"/>
                <a:gd name="T53" fmla="*/ 110 h 110"/>
                <a:gd name="T54" fmla="*/ 34 w 224"/>
                <a:gd name="T55" fmla="*/ 106 h 110"/>
                <a:gd name="T56" fmla="*/ 26 w 224"/>
                <a:gd name="T57" fmla="*/ 102 h 110"/>
                <a:gd name="T58" fmla="*/ 14 w 224"/>
                <a:gd name="T59" fmla="*/ 94 h 110"/>
                <a:gd name="T60" fmla="*/ 12 w 224"/>
                <a:gd name="T61" fmla="*/ 86 h 110"/>
                <a:gd name="T62" fmla="*/ 8 w 224"/>
                <a:gd name="T63" fmla="*/ 76 h 110"/>
                <a:gd name="T64" fmla="*/ 2 w 224"/>
                <a:gd name="T65" fmla="*/ 66 h 110"/>
                <a:gd name="T66" fmla="*/ 0 w 224"/>
                <a:gd name="T67" fmla="*/ 54 h 110"/>
                <a:gd name="T68" fmla="*/ 4 w 224"/>
                <a:gd name="T69" fmla="*/ 50 h 110"/>
                <a:gd name="T70" fmla="*/ 14 w 224"/>
                <a:gd name="T71" fmla="*/ 44 h 110"/>
                <a:gd name="T72" fmla="*/ 20 w 224"/>
                <a:gd name="T73" fmla="*/ 46 h 110"/>
                <a:gd name="T74" fmla="*/ 30 w 224"/>
                <a:gd name="T75" fmla="*/ 44 h 110"/>
                <a:gd name="T76" fmla="*/ 38 w 224"/>
                <a:gd name="T77" fmla="*/ 40 h 110"/>
                <a:gd name="T78" fmla="*/ 50 w 224"/>
                <a:gd name="T79" fmla="*/ 40 h 110"/>
                <a:gd name="T80" fmla="*/ 40 w 224"/>
                <a:gd name="T81" fmla="*/ 36 h 110"/>
                <a:gd name="T82" fmla="*/ 38 w 224"/>
                <a:gd name="T83" fmla="*/ 32 h 110"/>
                <a:gd name="T84" fmla="*/ 42 w 224"/>
                <a:gd name="T85" fmla="*/ 20 h 110"/>
                <a:gd name="T86" fmla="*/ 52 w 224"/>
                <a:gd name="T87" fmla="*/ 16 h 110"/>
                <a:gd name="T88" fmla="*/ 62 w 224"/>
                <a:gd name="T89" fmla="*/ 16 h 110"/>
                <a:gd name="T90" fmla="*/ 72 w 224"/>
                <a:gd name="T91" fmla="*/ 14 h 110"/>
                <a:gd name="T92" fmla="*/ 86 w 224"/>
                <a:gd name="T93" fmla="*/ 4 h 110"/>
                <a:gd name="T94" fmla="*/ 88 w 224"/>
                <a:gd name="T95" fmla="*/ 2 h 110"/>
                <a:gd name="T96" fmla="*/ 98 w 224"/>
                <a:gd name="T97" fmla="*/ 0 h 110"/>
                <a:gd name="T98" fmla="*/ 112 w 224"/>
                <a:gd name="T99" fmla="*/ 4 h 110"/>
                <a:gd name="T100" fmla="*/ 122 w 224"/>
                <a:gd name="T101" fmla="*/ 12 h 110"/>
                <a:gd name="T102" fmla="*/ 132 w 224"/>
                <a:gd name="T103" fmla="*/ 14 h 110"/>
                <a:gd name="T104" fmla="*/ 140 w 224"/>
                <a:gd name="T105" fmla="*/ 12 h 110"/>
                <a:gd name="T106" fmla="*/ 152 w 224"/>
                <a:gd name="T107" fmla="*/ 12 h 110"/>
                <a:gd name="T108" fmla="*/ 158 w 224"/>
                <a:gd name="T109" fmla="*/ 16 h 110"/>
                <a:gd name="T110" fmla="*/ 170 w 224"/>
                <a:gd name="T111" fmla="*/ 24 h 110"/>
                <a:gd name="T112" fmla="*/ 182 w 224"/>
                <a:gd name="T113" fmla="*/ 28 h 11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4"/>
                <a:gd name="T172" fmla="*/ 0 h 110"/>
                <a:gd name="T173" fmla="*/ 224 w 224"/>
                <a:gd name="T174" fmla="*/ 110 h 11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4" h="110">
                  <a:moveTo>
                    <a:pt x="188" y="30"/>
                  </a:moveTo>
                  <a:lnTo>
                    <a:pt x="192" y="32"/>
                  </a:lnTo>
                  <a:lnTo>
                    <a:pt x="194" y="34"/>
                  </a:lnTo>
                  <a:lnTo>
                    <a:pt x="198" y="36"/>
                  </a:lnTo>
                  <a:lnTo>
                    <a:pt x="202" y="38"/>
                  </a:lnTo>
                  <a:lnTo>
                    <a:pt x="204" y="40"/>
                  </a:lnTo>
                  <a:lnTo>
                    <a:pt x="210" y="46"/>
                  </a:lnTo>
                  <a:lnTo>
                    <a:pt x="216" y="58"/>
                  </a:lnTo>
                  <a:lnTo>
                    <a:pt x="220" y="70"/>
                  </a:lnTo>
                  <a:lnTo>
                    <a:pt x="224" y="78"/>
                  </a:lnTo>
                  <a:lnTo>
                    <a:pt x="224" y="80"/>
                  </a:lnTo>
                  <a:lnTo>
                    <a:pt x="222" y="82"/>
                  </a:lnTo>
                  <a:lnTo>
                    <a:pt x="220" y="82"/>
                  </a:lnTo>
                  <a:lnTo>
                    <a:pt x="218" y="78"/>
                  </a:lnTo>
                  <a:lnTo>
                    <a:pt x="208" y="80"/>
                  </a:lnTo>
                  <a:lnTo>
                    <a:pt x="204" y="80"/>
                  </a:lnTo>
                  <a:lnTo>
                    <a:pt x="200" y="80"/>
                  </a:lnTo>
                  <a:lnTo>
                    <a:pt x="194" y="82"/>
                  </a:lnTo>
                  <a:lnTo>
                    <a:pt x="190" y="84"/>
                  </a:lnTo>
                  <a:lnTo>
                    <a:pt x="184" y="86"/>
                  </a:lnTo>
                  <a:lnTo>
                    <a:pt x="182" y="88"/>
                  </a:lnTo>
                  <a:lnTo>
                    <a:pt x="180" y="88"/>
                  </a:lnTo>
                  <a:lnTo>
                    <a:pt x="178" y="90"/>
                  </a:lnTo>
                  <a:lnTo>
                    <a:pt x="174" y="92"/>
                  </a:lnTo>
                  <a:lnTo>
                    <a:pt x="172" y="92"/>
                  </a:lnTo>
                  <a:lnTo>
                    <a:pt x="170" y="92"/>
                  </a:lnTo>
                  <a:lnTo>
                    <a:pt x="168" y="92"/>
                  </a:lnTo>
                  <a:lnTo>
                    <a:pt x="166" y="94"/>
                  </a:lnTo>
                  <a:lnTo>
                    <a:pt x="164" y="96"/>
                  </a:lnTo>
                  <a:lnTo>
                    <a:pt x="162" y="98"/>
                  </a:lnTo>
                  <a:lnTo>
                    <a:pt x="158" y="100"/>
                  </a:lnTo>
                  <a:lnTo>
                    <a:pt x="152" y="102"/>
                  </a:lnTo>
                  <a:lnTo>
                    <a:pt x="146" y="102"/>
                  </a:lnTo>
                  <a:lnTo>
                    <a:pt x="140" y="102"/>
                  </a:lnTo>
                  <a:lnTo>
                    <a:pt x="136" y="102"/>
                  </a:lnTo>
                  <a:lnTo>
                    <a:pt x="132" y="100"/>
                  </a:lnTo>
                  <a:lnTo>
                    <a:pt x="128" y="98"/>
                  </a:lnTo>
                  <a:lnTo>
                    <a:pt x="126" y="98"/>
                  </a:lnTo>
                  <a:lnTo>
                    <a:pt x="124" y="100"/>
                  </a:lnTo>
                  <a:lnTo>
                    <a:pt x="124" y="102"/>
                  </a:lnTo>
                  <a:lnTo>
                    <a:pt x="120" y="108"/>
                  </a:lnTo>
                  <a:lnTo>
                    <a:pt x="118" y="110"/>
                  </a:lnTo>
                  <a:lnTo>
                    <a:pt x="116" y="110"/>
                  </a:lnTo>
                  <a:lnTo>
                    <a:pt x="114" y="110"/>
                  </a:lnTo>
                  <a:lnTo>
                    <a:pt x="112" y="108"/>
                  </a:lnTo>
                  <a:lnTo>
                    <a:pt x="114" y="106"/>
                  </a:lnTo>
                  <a:lnTo>
                    <a:pt x="116" y="104"/>
                  </a:lnTo>
                  <a:lnTo>
                    <a:pt x="116" y="102"/>
                  </a:lnTo>
                  <a:lnTo>
                    <a:pt x="116" y="100"/>
                  </a:lnTo>
                  <a:lnTo>
                    <a:pt x="108" y="102"/>
                  </a:lnTo>
                  <a:lnTo>
                    <a:pt x="102" y="106"/>
                  </a:lnTo>
                  <a:lnTo>
                    <a:pt x="98" y="104"/>
                  </a:lnTo>
                  <a:lnTo>
                    <a:pt x="96" y="104"/>
                  </a:lnTo>
                  <a:lnTo>
                    <a:pt x="94" y="104"/>
                  </a:lnTo>
                  <a:lnTo>
                    <a:pt x="92" y="106"/>
                  </a:lnTo>
                  <a:lnTo>
                    <a:pt x="88" y="108"/>
                  </a:lnTo>
                  <a:lnTo>
                    <a:pt x="84" y="108"/>
                  </a:lnTo>
                  <a:lnTo>
                    <a:pt x="82" y="108"/>
                  </a:lnTo>
                  <a:lnTo>
                    <a:pt x="80" y="106"/>
                  </a:lnTo>
                  <a:lnTo>
                    <a:pt x="76" y="104"/>
                  </a:lnTo>
                  <a:lnTo>
                    <a:pt x="70" y="104"/>
                  </a:lnTo>
                  <a:lnTo>
                    <a:pt x="64" y="102"/>
                  </a:lnTo>
                  <a:lnTo>
                    <a:pt x="60" y="102"/>
                  </a:lnTo>
                  <a:lnTo>
                    <a:pt x="58" y="104"/>
                  </a:lnTo>
                  <a:lnTo>
                    <a:pt x="58" y="106"/>
                  </a:lnTo>
                  <a:lnTo>
                    <a:pt x="54" y="108"/>
                  </a:lnTo>
                  <a:lnTo>
                    <a:pt x="52" y="110"/>
                  </a:lnTo>
                  <a:lnTo>
                    <a:pt x="48" y="110"/>
                  </a:lnTo>
                  <a:lnTo>
                    <a:pt x="46" y="110"/>
                  </a:lnTo>
                  <a:lnTo>
                    <a:pt x="42" y="108"/>
                  </a:lnTo>
                  <a:lnTo>
                    <a:pt x="38" y="106"/>
                  </a:lnTo>
                  <a:lnTo>
                    <a:pt x="34" y="106"/>
                  </a:lnTo>
                  <a:lnTo>
                    <a:pt x="32" y="106"/>
                  </a:lnTo>
                  <a:lnTo>
                    <a:pt x="30" y="104"/>
                  </a:lnTo>
                  <a:lnTo>
                    <a:pt x="26" y="102"/>
                  </a:lnTo>
                  <a:lnTo>
                    <a:pt x="22" y="100"/>
                  </a:lnTo>
                  <a:lnTo>
                    <a:pt x="18" y="96"/>
                  </a:lnTo>
                  <a:lnTo>
                    <a:pt x="14" y="94"/>
                  </a:lnTo>
                  <a:lnTo>
                    <a:pt x="12" y="90"/>
                  </a:lnTo>
                  <a:lnTo>
                    <a:pt x="12" y="86"/>
                  </a:lnTo>
                  <a:lnTo>
                    <a:pt x="10" y="82"/>
                  </a:lnTo>
                  <a:lnTo>
                    <a:pt x="10" y="78"/>
                  </a:lnTo>
                  <a:lnTo>
                    <a:pt x="8" y="76"/>
                  </a:lnTo>
                  <a:lnTo>
                    <a:pt x="2" y="70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0" y="62"/>
                  </a:lnTo>
                  <a:lnTo>
                    <a:pt x="0" y="58"/>
                  </a:lnTo>
                  <a:lnTo>
                    <a:pt x="0" y="54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4" y="50"/>
                  </a:lnTo>
                  <a:lnTo>
                    <a:pt x="6" y="48"/>
                  </a:lnTo>
                  <a:lnTo>
                    <a:pt x="8" y="44"/>
                  </a:lnTo>
                  <a:lnTo>
                    <a:pt x="14" y="44"/>
                  </a:lnTo>
                  <a:lnTo>
                    <a:pt x="18" y="44"/>
                  </a:lnTo>
                  <a:lnTo>
                    <a:pt x="20" y="46"/>
                  </a:lnTo>
                  <a:lnTo>
                    <a:pt x="26" y="46"/>
                  </a:lnTo>
                  <a:lnTo>
                    <a:pt x="30" y="44"/>
                  </a:lnTo>
                  <a:lnTo>
                    <a:pt x="32" y="42"/>
                  </a:lnTo>
                  <a:lnTo>
                    <a:pt x="36" y="40"/>
                  </a:lnTo>
                  <a:lnTo>
                    <a:pt x="38" y="40"/>
                  </a:lnTo>
                  <a:lnTo>
                    <a:pt x="42" y="40"/>
                  </a:lnTo>
                  <a:lnTo>
                    <a:pt x="50" y="40"/>
                  </a:lnTo>
                  <a:lnTo>
                    <a:pt x="46" y="38"/>
                  </a:lnTo>
                  <a:lnTo>
                    <a:pt x="42" y="38"/>
                  </a:lnTo>
                  <a:lnTo>
                    <a:pt x="40" y="36"/>
                  </a:lnTo>
                  <a:lnTo>
                    <a:pt x="38" y="34"/>
                  </a:lnTo>
                  <a:lnTo>
                    <a:pt x="38" y="32"/>
                  </a:lnTo>
                  <a:lnTo>
                    <a:pt x="38" y="28"/>
                  </a:lnTo>
                  <a:lnTo>
                    <a:pt x="40" y="24"/>
                  </a:lnTo>
                  <a:lnTo>
                    <a:pt x="42" y="20"/>
                  </a:lnTo>
                  <a:lnTo>
                    <a:pt x="48" y="16"/>
                  </a:lnTo>
                  <a:lnTo>
                    <a:pt x="50" y="16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60" y="16"/>
                  </a:lnTo>
                  <a:lnTo>
                    <a:pt x="62" y="16"/>
                  </a:lnTo>
                  <a:lnTo>
                    <a:pt x="64" y="16"/>
                  </a:lnTo>
                  <a:lnTo>
                    <a:pt x="66" y="16"/>
                  </a:lnTo>
                  <a:lnTo>
                    <a:pt x="72" y="14"/>
                  </a:lnTo>
                  <a:lnTo>
                    <a:pt x="76" y="10"/>
                  </a:lnTo>
                  <a:lnTo>
                    <a:pt x="82" y="8"/>
                  </a:lnTo>
                  <a:lnTo>
                    <a:pt x="86" y="4"/>
                  </a:lnTo>
                  <a:lnTo>
                    <a:pt x="88" y="4"/>
                  </a:lnTo>
                  <a:lnTo>
                    <a:pt x="88" y="2"/>
                  </a:lnTo>
                  <a:lnTo>
                    <a:pt x="90" y="0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104" y="2"/>
                  </a:lnTo>
                  <a:lnTo>
                    <a:pt x="112" y="4"/>
                  </a:lnTo>
                  <a:lnTo>
                    <a:pt x="114" y="6"/>
                  </a:lnTo>
                  <a:lnTo>
                    <a:pt x="118" y="8"/>
                  </a:lnTo>
                  <a:lnTo>
                    <a:pt x="122" y="12"/>
                  </a:lnTo>
                  <a:lnTo>
                    <a:pt x="128" y="16"/>
                  </a:lnTo>
                  <a:lnTo>
                    <a:pt x="128" y="14"/>
                  </a:lnTo>
                  <a:lnTo>
                    <a:pt x="132" y="14"/>
                  </a:lnTo>
                  <a:lnTo>
                    <a:pt x="136" y="14"/>
                  </a:lnTo>
                  <a:lnTo>
                    <a:pt x="138" y="12"/>
                  </a:lnTo>
                  <a:lnTo>
                    <a:pt x="140" y="12"/>
                  </a:lnTo>
                  <a:lnTo>
                    <a:pt x="142" y="12"/>
                  </a:lnTo>
                  <a:lnTo>
                    <a:pt x="146" y="12"/>
                  </a:lnTo>
                  <a:lnTo>
                    <a:pt x="152" y="12"/>
                  </a:lnTo>
                  <a:lnTo>
                    <a:pt x="156" y="14"/>
                  </a:lnTo>
                  <a:lnTo>
                    <a:pt x="158" y="16"/>
                  </a:lnTo>
                  <a:lnTo>
                    <a:pt x="162" y="18"/>
                  </a:lnTo>
                  <a:lnTo>
                    <a:pt x="166" y="22"/>
                  </a:lnTo>
                  <a:lnTo>
                    <a:pt x="170" y="24"/>
                  </a:lnTo>
                  <a:lnTo>
                    <a:pt x="180" y="26"/>
                  </a:lnTo>
                  <a:lnTo>
                    <a:pt x="182" y="28"/>
                  </a:lnTo>
                  <a:lnTo>
                    <a:pt x="186" y="28"/>
                  </a:lnTo>
                  <a:lnTo>
                    <a:pt x="188" y="3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16" name="Freeform 55"/>
            <p:cNvSpPr>
              <a:spLocks/>
            </p:cNvSpPr>
            <p:nvPr/>
          </p:nvSpPr>
          <p:spPr bwMode="gray">
            <a:xfrm>
              <a:off x="1119" y="2438"/>
              <a:ext cx="110" cy="90"/>
            </a:xfrm>
            <a:custGeom>
              <a:avLst/>
              <a:gdLst>
                <a:gd name="T0" fmla="*/ 28 w 110"/>
                <a:gd name="T1" fmla="*/ 74 h 90"/>
                <a:gd name="T2" fmla="*/ 30 w 110"/>
                <a:gd name="T3" fmla="*/ 60 h 90"/>
                <a:gd name="T4" fmla="*/ 32 w 110"/>
                <a:gd name="T5" fmla="*/ 58 h 90"/>
                <a:gd name="T6" fmla="*/ 32 w 110"/>
                <a:gd name="T7" fmla="*/ 54 h 90"/>
                <a:gd name="T8" fmla="*/ 30 w 110"/>
                <a:gd name="T9" fmla="*/ 50 h 90"/>
                <a:gd name="T10" fmla="*/ 26 w 110"/>
                <a:gd name="T11" fmla="*/ 44 h 90"/>
                <a:gd name="T12" fmla="*/ 22 w 110"/>
                <a:gd name="T13" fmla="*/ 36 h 90"/>
                <a:gd name="T14" fmla="*/ 18 w 110"/>
                <a:gd name="T15" fmla="*/ 24 h 90"/>
                <a:gd name="T16" fmla="*/ 14 w 110"/>
                <a:gd name="T17" fmla="*/ 22 h 90"/>
                <a:gd name="T18" fmla="*/ 4 w 110"/>
                <a:gd name="T19" fmla="*/ 12 h 90"/>
                <a:gd name="T20" fmla="*/ 4 w 110"/>
                <a:gd name="T21" fmla="*/ 6 h 90"/>
                <a:gd name="T22" fmla="*/ 0 w 110"/>
                <a:gd name="T23" fmla="*/ 0 h 90"/>
                <a:gd name="T24" fmla="*/ 2 w 110"/>
                <a:gd name="T25" fmla="*/ 0 h 90"/>
                <a:gd name="T26" fmla="*/ 10 w 110"/>
                <a:gd name="T27" fmla="*/ 0 h 90"/>
                <a:gd name="T28" fmla="*/ 18 w 110"/>
                <a:gd name="T29" fmla="*/ 4 h 90"/>
                <a:gd name="T30" fmla="*/ 24 w 110"/>
                <a:gd name="T31" fmla="*/ 10 h 90"/>
                <a:gd name="T32" fmla="*/ 32 w 110"/>
                <a:gd name="T33" fmla="*/ 16 h 90"/>
                <a:gd name="T34" fmla="*/ 44 w 110"/>
                <a:gd name="T35" fmla="*/ 18 h 90"/>
                <a:gd name="T36" fmla="*/ 58 w 110"/>
                <a:gd name="T37" fmla="*/ 12 h 90"/>
                <a:gd name="T38" fmla="*/ 84 w 110"/>
                <a:gd name="T39" fmla="*/ 18 h 90"/>
                <a:gd name="T40" fmla="*/ 100 w 110"/>
                <a:gd name="T41" fmla="*/ 24 h 90"/>
                <a:gd name="T42" fmla="*/ 104 w 110"/>
                <a:gd name="T43" fmla="*/ 26 h 90"/>
                <a:gd name="T44" fmla="*/ 110 w 110"/>
                <a:gd name="T45" fmla="*/ 30 h 90"/>
                <a:gd name="T46" fmla="*/ 110 w 110"/>
                <a:gd name="T47" fmla="*/ 34 h 90"/>
                <a:gd name="T48" fmla="*/ 108 w 110"/>
                <a:gd name="T49" fmla="*/ 42 h 90"/>
                <a:gd name="T50" fmla="*/ 106 w 110"/>
                <a:gd name="T51" fmla="*/ 46 h 90"/>
                <a:gd name="T52" fmla="*/ 104 w 110"/>
                <a:gd name="T53" fmla="*/ 52 h 90"/>
                <a:gd name="T54" fmla="*/ 100 w 110"/>
                <a:gd name="T55" fmla="*/ 56 h 90"/>
                <a:gd name="T56" fmla="*/ 98 w 110"/>
                <a:gd name="T57" fmla="*/ 58 h 90"/>
                <a:gd name="T58" fmla="*/ 94 w 110"/>
                <a:gd name="T59" fmla="*/ 66 h 90"/>
                <a:gd name="T60" fmla="*/ 94 w 110"/>
                <a:gd name="T61" fmla="*/ 68 h 90"/>
                <a:gd name="T62" fmla="*/ 90 w 110"/>
                <a:gd name="T63" fmla="*/ 70 h 90"/>
                <a:gd name="T64" fmla="*/ 82 w 110"/>
                <a:gd name="T65" fmla="*/ 72 h 90"/>
                <a:gd name="T66" fmla="*/ 74 w 110"/>
                <a:gd name="T67" fmla="*/ 82 h 90"/>
                <a:gd name="T68" fmla="*/ 70 w 110"/>
                <a:gd name="T69" fmla="*/ 88 h 90"/>
                <a:gd name="T70" fmla="*/ 62 w 110"/>
                <a:gd name="T71" fmla="*/ 88 h 90"/>
                <a:gd name="T72" fmla="*/ 56 w 110"/>
                <a:gd name="T73" fmla="*/ 88 h 90"/>
                <a:gd name="T74" fmla="*/ 36 w 110"/>
                <a:gd name="T75" fmla="*/ 90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10"/>
                <a:gd name="T115" fmla="*/ 0 h 90"/>
                <a:gd name="T116" fmla="*/ 110 w 110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10" h="90">
                  <a:moveTo>
                    <a:pt x="36" y="90"/>
                  </a:moveTo>
                  <a:lnTo>
                    <a:pt x="28" y="74"/>
                  </a:lnTo>
                  <a:lnTo>
                    <a:pt x="24" y="66"/>
                  </a:lnTo>
                  <a:lnTo>
                    <a:pt x="30" y="60"/>
                  </a:lnTo>
                  <a:lnTo>
                    <a:pt x="32" y="58"/>
                  </a:lnTo>
                  <a:lnTo>
                    <a:pt x="32" y="56"/>
                  </a:lnTo>
                  <a:lnTo>
                    <a:pt x="32" y="54"/>
                  </a:lnTo>
                  <a:lnTo>
                    <a:pt x="30" y="50"/>
                  </a:lnTo>
                  <a:lnTo>
                    <a:pt x="28" y="48"/>
                  </a:lnTo>
                  <a:lnTo>
                    <a:pt x="26" y="44"/>
                  </a:lnTo>
                  <a:lnTo>
                    <a:pt x="24" y="40"/>
                  </a:lnTo>
                  <a:lnTo>
                    <a:pt x="22" y="36"/>
                  </a:lnTo>
                  <a:lnTo>
                    <a:pt x="22" y="30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14" y="22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20" y="6"/>
                  </a:lnTo>
                  <a:lnTo>
                    <a:pt x="24" y="10"/>
                  </a:lnTo>
                  <a:lnTo>
                    <a:pt x="28" y="12"/>
                  </a:lnTo>
                  <a:lnTo>
                    <a:pt x="32" y="16"/>
                  </a:lnTo>
                  <a:lnTo>
                    <a:pt x="38" y="18"/>
                  </a:lnTo>
                  <a:lnTo>
                    <a:pt x="44" y="18"/>
                  </a:lnTo>
                  <a:lnTo>
                    <a:pt x="48" y="16"/>
                  </a:lnTo>
                  <a:lnTo>
                    <a:pt x="58" y="12"/>
                  </a:lnTo>
                  <a:lnTo>
                    <a:pt x="70" y="12"/>
                  </a:lnTo>
                  <a:lnTo>
                    <a:pt x="84" y="18"/>
                  </a:lnTo>
                  <a:lnTo>
                    <a:pt x="98" y="22"/>
                  </a:lnTo>
                  <a:lnTo>
                    <a:pt x="100" y="24"/>
                  </a:lnTo>
                  <a:lnTo>
                    <a:pt x="102" y="24"/>
                  </a:lnTo>
                  <a:lnTo>
                    <a:pt x="104" y="26"/>
                  </a:lnTo>
                  <a:lnTo>
                    <a:pt x="108" y="28"/>
                  </a:lnTo>
                  <a:lnTo>
                    <a:pt x="110" y="30"/>
                  </a:lnTo>
                  <a:lnTo>
                    <a:pt x="110" y="32"/>
                  </a:lnTo>
                  <a:lnTo>
                    <a:pt x="110" y="34"/>
                  </a:lnTo>
                  <a:lnTo>
                    <a:pt x="108" y="36"/>
                  </a:lnTo>
                  <a:lnTo>
                    <a:pt x="108" y="42"/>
                  </a:lnTo>
                  <a:lnTo>
                    <a:pt x="106" y="46"/>
                  </a:lnTo>
                  <a:lnTo>
                    <a:pt x="104" y="48"/>
                  </a:lnTo>
                  <a:lnTo>
                    <a:pt x="104" y="52"/>
                  </a:lnTo>
                  <a:lnTo>
                    <a:pt x="102" y="54"/>
                  </a:lnTo>
                  <a:lnTo>
                    <a:pt x="100" y="56"/>
                  </a:lnTo>
                  <a:lnTo>
                    <a:pt x="98" y="56"/>
                  </a:lnTo>
                  <a:lnTo>
                    <a:pt x="98" y="58"/>
                  </a:lnTo>
                  <a:lnTo>
                    <a:pt x="96" y="62"/>
                  </a:lnTo>
                  <a:lnTo>
                    <a:pt x="94" y="66"/>
                  </a:lnTo>
                  <a:lnTo>
                    <a:pt x="96" y="68"/>
                  </a:lnTo>
                  <a:lnTo>
                    <a:pt x="94" y="68"/>
                  </a:lnTo>
                  <a:lnTo>
                    <a:pt x="92" y="68"/>
                  </a:lnTo>
                  <a:lnTo>
                    <a:pt x="90" y="70"/>
                  </a:lnTo>
                  <a:lnTo>
                    <a:pt x="86" y="70"/>
                  </a:lnTo>
                  <a:lnTo>
                    <a:pt x="82" y="72"/>
                  </a:lnTo>
                  <a:lnTo>
                    <a:pt x="78" y="76"/>
                  </a:lnTo>
                  <a:lnTo>
                    <a:pt x="74" y="82"/>
                  </a:lnTo>
                  <a:lnTo>
                    <a:pt x="72" y="88"/>
                  </a:lnTo>
                  <a:lnTo>
                    <a:pt x="70" y="88"/>
                  </a:lnTo>
                  <a:lnTo>
                    <a:pt x="68" y="88"/>
                  </a:lnTo>
                  <a:lnTo>
                    <a:pt x="62" y="88"/>
                  </a:lnTo>
                  <a:lnTo>
                    <a:pt x="58" y="88"/>
                  </a:lnTo>
                  <a:lnTo>
                    <a:pt x="56" y="88"/>
                  </a:lnTo>
                  <a:lnTo>
                    <a:pt x="54" y="86"/>
                  </a:lnTo>
                  <a:lnTo>
                    <a:pt x="36" y="9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17" name="Freeform 56"/>
            <p:cNvSpPr>
              <a:spLocks/>
            </p:cNvSpPr>
            <p:nvPr/>
          </p:nvSpPr>
          <p:spPr bwMode="gray">
            <a:xfrm>
              <a:off x="1107" y="2524"/>
              <a:ext cx="84" cy="84"/>
            </a:xfrm>
            <a:custGeom>
              <a:avLst/>
              <a:gdLst>
                <a:gd name="T0" fmla="*/ 84 w 84"/>
                <a:gd name="T1" fmla="*/ 2 h 84"/>
                <a:gd name="T2" fmla="*/ 72 w 84"/>
                <a:gd name="T3" fmla="*/ 4 h 84"/>
                <a:gd name="T4" fmla="*/ 72 w 84"/>
                <a:gd name="T5" fmla="*/ 4 h 84"/>
                <a:gd name="T6" fmla="*/ 70 w 84"/>
                <a:gd name="T7" fmla="*/ 4 h 84"/>
                <a:gd name="T8" fmla="*/ 68 w 84"/>
                <a:gd name="T9" fmla="*/ 2 h 84"/>
                <a:gd name="T10" fmla="*/ 66 w 84"/>
                <a:gd name="T11" fmla="*/ 0 h 84"/>
                <a:gd name="T12" fmla="*/ 48 w 84"/>
                <a:gd name="T13" fmla="*/ 4 h 84"/>
                <a:gd name="T14" fmla="*/ 34 w 84"/>
                <a:gd name="T15" fmla="*/ 6 h 84"/>
                <a:gd name="T16" fmla="*/ 20 w 84"/>
                <a:gd name="T17" fmla="*/ 8 h 84"/>
                <a:gd name="T18" fmla="*/ 20 w 84"/>
                <a:gd name="T19" fmla="*/ 10 h 84"/>
                <a:gd name="T20" fmla="*/ 18 w 84"/>
                <a:gd name="T21" fmla="*/ 12 h 84"/>
                <a:gd name="T22" fmla="*/ 18 w 84"/>
                <a:gd name="T23" fmla="*/ 16 h 84"/>
                <a:gd name="T24" fmla="*/ 18 w 84"/>
                <a:gd name="T25" fmla="*/ 16 h 84"/>
                <a:gd name="T26" fmla="*/ 16 w 84"/>
                <a:gd name="T27" fmla="*/ 18 h 84"/>
                <a:gd name="T28" fmla="*/ 12 w 84"/>
                <a:gd name="T29" fmla="*/ 20 h 84"/>
                <a:gd name="T30" fmla="*/ 8 w 84"/>
                <a:gd name="T31" fmla="*/ 22 h 84"/>
                <a:gd name="T32" fmla="*/ 6 w 84"/>
                <a:gd name="T33" fmla="*/ 26 h 84"/>
                <a:gd name="T34" fmla="*/ 2 w 84"/>
                <a:gd name="T35" fmla="*/ 30 h 84"/>
                <a:gd name="T36" fmla="*/ 0 w 84"/>
                <a:gd name="T37" fmla="*/ 36 h 84"/>
                <a:gd name="T38" fmla="*/ 0 w 84"/>
                <a:gd name="T39" fmla="*/ 36 h 84"/>
                <a:gd name="T40" fmla="*/ 0 w 84"/>
                <a:gd name="T41" fmla="*/ 38 h 84"/>
                <a:gd name="T42" fmla="*/ 0 w 84"/>
                <a:gd name="T43" fmla="*/ 40 h 84"/>
                <a:gd name="T44" fmla="*/ 2 w 84"/>
                <a:gd name="T45" fmla="*/ 44 h 84"/>
                <a:gd name="T46" fmla="*/ 4 w 84"/>
                <a:gd name="T47" fmla="*/ 48 h 84"/>
                <a:gd name="T48" fmla="*/ 10 w 84"/>
                <a:gd name="T49" fmla="*/ 56 h 84"/>
                <a:gd name="T50" fmla="*/ 18 w 84"/>
                <a:gd name="T51" fmla="*/ 66 h 84"/>
                <a:gd name="T52" fmla="*/ 26 w 84"/>
                <a:gd name="T53" fmla="*/ 76 h 84"/>
                <a:gd name="T54" fmla="*/ 30 w 84"/>
                <a:gd name="T55" fmla="*/ 84 h 84"/>
                <a:gd name="T56" fmla="*/ 42 w 84"/>
                <a:gd name="T57" fmla="*/ 84 h 84"/>
                <a:gd name="T58" fmla="*/ 44 w 84"/>
                <a:gd name="T59" fmla="*/ 66 h 84"/>
                <a:gd name="T60" fmla="*/ 46 w 84"/>
                <a:gd name="T61" fmla="*/ 66 h 84"/>
                <a:gd name="T62" fmla="*/ 48 w 84"/>
                <a:gd name="T63" fmla="*/ 64 h 84"/>
                <a:gd name="T64" fmla="*/ 50 w 84"/>
                <a:gd name="T65" fmla="*/ 62 h 84"/>
                <a:gd name="T66" fmla="*/ 54 w 84"/>
                <a:gd name="T67" fmla="*/ 56 h 84"/>
                <a:gd name="T68" fmla="*/ 60 w 84"/>
                <a:gd name="T69" fmla="*/ 48 h 84"/>
                <a:gd name="T70" fmla="*/ 58 w 84"/>
                <a:gd name="T71" fmla="*/ 48 h 84"/>
                <a:gd name="T72" fmla="*/ 58 w 84"/>
                <a:gd name="T73" fmla="*/ 46 h 84"/>
                <a:gd name="T74" fmla="*/ 58 w 84"/>
                <a:gd name="T75" fmla="*/ 42 h 84"/>
                <a:gd name="T76" fmla="*/ 58 w 84"/>
                <a:gd name="T77" fmla="*/ 38 h 84"/>
                <a:gd name="T78" fmla="*/ 60 w 84"/>
                <a:gd name="T79" fmla="*/ 32 h 84"/>
                <a:gd name="T80" fmla="*/ 64 w 84"/>
                <a:gd name="T81" fmla="*/ 26 h 84"/>
                <a:gd name="T82" fmla="*/ 64 w 84"/>
                <a:gd name="T83" fmla="*/ 24 h 84"/>
                <a:gd name="T84" fmla="*/ 64 w 84"/>
                <a:gd name="T85" fmla="*/ 22 h 84"/>
                <a:gd name="T86" fmla="*/ 68 w 84"/>
                <a:gd name="T87" fmla="*/ 20 h 84"/>
                <a:gd name="T88" fmla="*/ 70 w 84"/>
                <a:gd name="T89" fmla="*/ 18 h 84"/>
                <a:gd name="T90" fmla="*/ 74 w 84"/>
                <a:gd name="T91" fmla="*/ 16 h 84"/>
                <a:gd name="T92" fmla="*/ 78 w 84"/>
                <a:gd name="T93" fmla="*/ 16 h 84"/>
                <a:gd name="T94" fmla="*/ 84 w 84"/>
                <a:gd name="T95" fmla="*/ 18 h 84"/>
                <a:gd name="T96" fmla="*/ 84 w 84"/>
                <a:gd name="T97" fmla="*/ 2 h 8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4"/>
                <a:gd name="T148" fmla="*/ 0 h 84"/>
                <a:gd name="T149" fmla="*/ 84 w 84"/>
                <a:gd name="T150" fmla="*/ 84 h 8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4" h="84">
                  <a:moveTo>
                    <a:pt x="84" y="2"/>
                  </a:moveTo>
                  <a:lnTo>
                    <a:pt x="72" y="4"/>
                  </a:lnTo>
                  <a:lnTo>
                    <a:pt x="70" y="4"/>
                  </a:lnTo>
                  <a:lnTo>
                    <a:pt x="68" y="2"/>
                  </a:lnTo>
                  <a:lnTo>
                    <a:pt x="66" y="0"/>
                  </a:lnTo>
                  <a:lnTo>
                    <a:pt x="48" y="4"/>
                  </a:lnTo>
                  <a:lnTo>
                    <a:pt x="34" y="6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18" y="12"/>
                  </a:lnTo>
                  <a:lnTo>
                    <a:pt x="18" y="16"/>
                  </a:lnTo>
                  <a:lnTo>
                    <a:pt x="16" y="18"/>
                  </a:lnTo>
                  <a:lnTo>
                    <a:pt x="12" y="20"/>
                  </a:lnTo>
                  <a:lnTo>
                    <a:pt x="8" y="22"/>
                  </a:lnTo>
                  <a:lnTo>
                    <a:pt x="6" y="26"/>
                  </a:lnTo>
                  <a:lnTo>
                    <a:pt x="2" y="30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10" y="56"/>
                  </a:lnTo>
                  <a:lnTo>
                    <a:pt x="18" y="66"/>
                  </a:lnTo>
                  <a:lnTo>
                    <a:pt x="26" y="76"/>
                  </a:lnTo>
                  <a:lnTo>
                    <a:pt x="30" y="84"/>
                  </a:lnTo>
                  <a:lnTo>
                    <a:pt x="42" y="84"/>
                  </a:lnTo>
                  <a:lnTo>
                    <a:pt x="44" y="66"/>
                  </a:lnTo>
                  <a:lnTo>
                    <a:pt x="46" y="66"/>
                  </a:lnTo>
                  <a:lnTo>
                    <a:pt x="48" y="64"/>
                  </a:lnTo>
                  <a:lnTo>
                    <a:pt x="50" y="62"/>
                  </a:lnTo>
                  <a:lnTo>
                    <a:pt x="54" y="56"/>
                  </a:lnTo>
                  <a:lnTo>
                    <a:pt x="60" y="48"/>
                  </a:lnTo>
                  <a:lnTo>
                    <a:pt x="58" y="48"/>
                  </a:lnTo>
                  <a:lnTo>
                    <a:pt x="58" y="46"/>
                  </a:lnTo>
                  <a:lnTo>
                    <a:pt x="58" y="42"/>
                  </a:lnTo>
                  <a:lnTo>
                    <a:pt x="58" y="38"/>
                  </a:lnTo>
                  <a:lnTo>
                    <a:pt x="60" y="32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4" y="22"/>
                  </a:lnTo>
                  <a:lnTo>
                    <a:pt x="68" y="20"/>
                  </a:lnTo>
                  <a:lnTo>
                    <a:pt x="70" y="18"/>
                  </a:lnTo>
                  <a:lnTo>
                    <a:pt x="74" y="16"/>
                  </a:lnTo>
                  <a:lnTo>
                    <a:pt x="78" y="16"/>
                  </a:lnTo>
                  <a:lnTo>
                    <a:pt x="84" y="18"/>
                  </a:lnTo>
                  <a:lnTo>
                    <a:pt x="84" y="2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18" name="Freeform 57"/>
            <p:cNvSpPr>
              <a:spLocks/>
            </p:cNvSpPr>
            <p:nvPr/>
          </p:nvSpPr>
          <p:spPr bwMode="gray">
            <a:xfrm>
              <a:off x="1099" y="2496"/>
              <a:ext cx="28" cy="64"/>
            </a:xfrm>
            <a:custGeom>
              <a:avLst/>
              <a:gdLst>
                <a:gd name="T0" fmla="*/ 0 w 28"/>
                <a:gd name="T1" fmla="*/ 20 h 64"/>
                <a:gd name="T2" fmla="*/ 8 w 28"/>
                <a:gd name="T3" fmla="*/ 28 h 64"/>
                <a:gd name="T4" fmla="*/ 10 w 28"/>
                <a:gd name="T5" fmla="*/ 28 h 64"/>
                <a:gd name="T6" fmla="*/ 10 w 28"/>
                <a:gd name="T7" fmla="*/ 32 h 64"/>
                <a:gd name="T8" fmla="*/ 12 w 28"/>
                <a:gd name="T9" fmla="*/ 36 h 64"/>
                <a:gd name="T10" fmla="*/ 12 w 28"/>
                <a:gd name="T11" fmla="*/ 40 h 64"/>
                <a:gd name="T12" fmla="*/ 10 w 28"/>
                <a:gd name="T13" fmla="*/ 40 h 64"/>
                <a:gd name="T14" fmla="*/ 10 w 28"/>
                <a:gd name="T15" fmla="*/ 40 h 64"/>
                <a:gd name="T16" fmla="*/ 10 w 28"/>
                <a:gd name="T17" fmla="*/ 44 h 64"/>
                <a:gd name="T18" fmla="*/ 8 w 28"/>
                <a:gd name="T19" fmla="*/ 48 h 64"/>
                <a:gd name="T20" fmla="*/ 8 w 28"/>
                <a:gd name="T21" fmla="*/ 54 h 64"/>
                <a:gd name="T22" fmla="*/ 8 w 28"/>
                <a:gd name="T23" fmla="*/ 54 h 64"/>
                <a:gd name="T24" fmla="*/ 8 w 28"/>
                <a:gd name="T25" fmla="*/ 58 h 64"/>
                <a:gd name="T26" fmla="*/ 8 w 28"/>
                <a:gd name="T27" fmla="*/ 60 h 64"/>
                <a:gd name="T28" fmla="*/ 8 w 28"/>
                <a:gd name="T29" fmla="*/ 64 h 64"/>
                <a:gd name="T30" fmla="*/ 8 w 28"/>
                <a:gd name="T31" fmla="*/ 62 h 64"/>
                <a:gd name="T32" fmla="*/ 8 w 28"/>
                <a:gd name="T33" fmla="*/ 60 h 64"/>
                <a:gd name="T34" fmla="*/ 10 w 28"/>
                <a:gd name="T35" fmla="*/ 58 h 64"/>
                <a:gd name="T36" fmla="*/ 14 w 28"/>
                <a:gd name="T37" fmla="*/ 54 h 64"/>
                <a:gd name="T38" fmla="*/ 18 w 28"/>
                <a:gd name="T39" fmla="*/ 50 h 64"/>
                <a:gd name="T40" fmla="*/ 26 w 28"/>
                <a:gd name="T41" fmla="*/ 44 h 64"/>
                <a:gd name="T42" fmla="*/ 26 w 28"/>
                <a:gd name="T43" fmla="*/ 42 h 64"/>
                <a:gd name="T44" fmla="*/ 26 w 28"/>
                <a:gd name="T45" fmla="*/ 40 h 64"/>
                <a:gd name="T46" fmla="*/ 28 w 28"/>
                <a:gd name="T47" fmla="*/ 38 h 64"/>
                <a:gd name="T48" fmla="*/ 28 w 28"/>
                <a:gd name="T49" fmla="*/ 36 h 64"/>
                <a:gd name="T50" fmla="*/ 28 w 28"/>
                <a:gd name="T51" fmla="*/ 36 h 64"/>
                <a:gd name="T52" fmla="*/ 26 w 28"/>
                <a:gd name="T53" fmla="*/ 34 h 64"/>
                <a:gd name="T54" fmla="*/ 26 w 28"/>
                <a:gd name="T55" fmla="*/ 32 h 64"/>
                <a:gd name="T56" fmla="*/ 26 w 28"/>
                <a:gd name="T57" fmla="*/ 28 h 64"/>
                <a:gd name="T58" fmla="*/ 26 w 28"/>
                <a:gd name="T59" fmla="*/ 24 h 64"/>
                <a:gd name="T60" fmla="*/ 26 w 28"/>
                <a:gd name="T61" fmla="*/ 22 h 64"/>
                <a:gd name="T62" fmla="*/ 26 w 28"/>
                <a:gd name="T63" fmla="*/ 18 h 64"/>
                <a:gd name="T64" fmla="*/ 24 w 28"/>
                <a:gd name="T65" fmla="*/ 14 h 64"/>
                <a:gd name="T66" fmla="*/ 22 w 28"/>
                <a:gd name="T67" fmla="*/ 8 h 64"/>
                <a:gd name="T68" fmla="*/ 20 w 28"/>
                <a:gd name="T69" fmla="*/ 4 h 64"/>
                <a:gd name="T70" fmla="*/ 20 w 28"/>
                <a:gd name="T71" fmla="*/ 4 h 64"/>
                <a:gd name="T72" fmla="*/ 18 w 28"/>
                <a:gd name="T73" fmla="*/ 2 h 64"/>
                <a:gd name="T74" fmla="*/ 16 w 28"/>
                <a:gd name="T75" fmla="*/ 0 h 64"/>
                <a:gd name="T76" fmla="*/ 12 w 28"/>
                <a:gd name="T77" fmla="*/ 0 h 64"/>
                <a:gd name="T78" fmla="*/ 8 w 28"/>
                <a:gd name="T79" fmla="*/ 0 h 64"/>
                <a:gd name="T80" fmla="*/ 8 w 28"/>
                <a:gd name="T81" fmla="*/ 0 h 64"/>
                <a:gd name="T82" fmla="*/ 6 w 28"/>
                <a:gd name="T83" fmla="*/ 2 h 64"/>
                <a:gd name="T84" fmla="*/ 6 w 28"/>
                <a:gd name="T85" fmla="*/ 2 h 64"/>
                <a:gd name="T86" fmla="*/ 0 w 28"/>
                <a:gd name="T87" fmla="*/ 20 h 6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8"/>
                <a:gd name="T133" fmla="*/ 0 h 64"/>
                <a:gd name="T134" fmla="*/ 28 w 28"/>
                <a:gd name="T135" fmla="*/ 64 h 6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8" h="64">
                  <a:moveTo>
                    <a:pt x="0" y="20"/>
                  </a:moveTo>
                  <a:lnTo>
                    <a:pt x="8" y="28"/>
                  </a:lnTo>
                  <a:lnTo>
                    <a:pt x="10" y="28"/>
                  </a:lnTo>
                  <a:lnTo>
                    <a:pt x="10" y="32"/>
                  </a:lnTo>
                  <a:lnTo>
                    <a:pt x="12" y="36"/>
                  </a:lnTo>
                  <a:lnTo>
                    <a:pt x="12" y="40"/>
                  </a:lnTo>
                  <a:lnTo>
                    <a:pt x="10" y="40"/>
                  </a:lnTo>
                  <a:lnTo>
                    <a:pt x="10" y="44"/>
                  </a:lnTo>
                  <a:lnTo>
                    <a:pt x="8" y="48"/>
                  </a:lnTo>
                  <a:lnTo>
                    <a:pt x="8" y="54"/>
                  </a:lnTo>
                  <a:lnTo>
                    <a:pt x="8" y="58"/>
                  </a:lnTo>
                  <a:lnTo>
                    <a:pt x="8" y="60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8" y="60"/>
                  </a:lnTo>
                  <a:lnTo>
                    <a:pt x="10" y="58"/>
                  </a:lnTo>
                  <a:lnTo>
                    <a:pt x="14" y="54"/>
                  </a:lnTo>
                  <a:lnTo>
                    <a:pt x="18" y="50"/>
                  </a:lnTo>
                  <a:lnTo>
                    <a:pt x="26" y="44"/>
                  </a:lnTo>
                  <a:lnTo>
                    <a:pt x="26" y="42"/>
                  </a:lnTo>
                  <a:lnTo>
                    <a:pt x="26" y="40"/>
                  </a:lnTo>
                  <a:lnTo>
                    <a:pt x="28" y="38"/>
                  </a:lnTo>
                  <a:lnTo>
                    <a:pt x="28" y="36"/>
                  </a:lnTo>
                  <a:lnTo>
                    <a:pt x="26" y="34"/>
                  </a:lnTo>
                  <a:lnTo>
                    <a:pt x="26" y="32"/>
                  </a:lnTo>
                  <a:lnTo>
                    <a:pt x="26" y="28"/>
                  </a:lnTo>
                  <a:lnTo>
                    <a:pt x="26" y="24"/>
                  </a:lnTo>
                  <a:lnTo>
                    <a:pt x="26" y="22"/>
                  </a:lnTo>
                  <a:lnTo>
                    <a:pt x="26" y="18"/>
                  </a:lnTo>
                  <a:lnTo>
                    <a:pt x="24" y="14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0" y="2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19" name="Freeform 58"/>
            <p:cNvSpPr>
              <a:spLocks/>
            </p:cNvSpPr>
            <p:nvPr/>
          </p:nvSpPr>
          <p:spPr bwMode="gray">
            <a:xfrm>
              <a:off x="1013" y="2418"/>
              <a:ext cx="142" cy="114"/>
            </a:xfrm>
            <a:custGeom>
              <a:avLst/>
              <a:gdLst>
                <a:gd name="T0" fmla="*/ 20 w 142"/>
                <a:gd name="T1" fmla="*/ 42 h 114"/>
                <a:gd name="T2" fmla="*/ 20 w 142"/>
                <a:gd name="T3" fmla="*/ 40 h 114"/>
                <a:gd name="T4" fmla="*/ 18 w 142"/>
                <a:gd name="T5" fmla="*/ 38 h 114"/>
                <a:gd name="T6" fmla="*/ 20 w 142"/>
                <a:gd name="T7" fmla="*/ 36 h 114"/>
                <a:gd name="T8" fmla="*/ 14 w 142"/>
                <a:gd name="T9" fmla="*/ 34 h 114"/>
                <a:gd name="T10" fmla="*/ 6 w 142"/>
                <a:gd name="T11" fmla="*/ 30 h 114"/>
                <a:gd name="T12" fmla="*/ 0 w 142"/>
                <a:gd name="T13" fmla="*/ 26 h 114"/>
                <a:gd name="T14" fmla="*/ 2 w 142"/>
                <a:gd name="T15" fmla="*/ 24 h 114"/>
                <a:gd name="T16" fmla="*/ 20 w 142"/>
                <a:gd name="T17" fmla="*/ 16 h 114"/>
                <a:gd name="T18" fmla="*/ 32 w 142"/>
                <a:gd name="T19" fmla="*/ 12 h 114"/>
                <a:gd name="T20" fmla="*/ 54 w 142"/>
                <a:gd name="T21" fmla="*/ 6 h 114"/>
                <a:gd name="T22" fmla="*/ 58 w 142"/>
                <a:gd name="T23" fmla="*/ 2 h 114"/>
                <a:gd name="T24" fmla="*/ 60 w 142"/>
                <a:gd name="T25" fmla="*/ 0 h 114"/>
                <a:gd name="T26" fmla="*/ 68 w 142"/>
                <a:gd name="T27" fmla="*/ 24 h 114"/>
                <a:gd name="T28" fmla="*/ 86 w 142"/>
                <a:gd name="T29" fmla="*/ 24 h 114"/>
                <a:gd name="T30" fmla="*/ 92 w 142"/>
                <a:gd name="T31" fmla="*/ 22 h 114"/>
                <a:gd name="T32" fmla="*/ 102 w 142"/>
                <a:gd name="T33" fmla="*/ 18 h 114"/>
                <a:gd name="T34" fmla="*/ 108 w 142"/>
                <a:gd name="T35" fmla="*/ 20 h 114"/>
                <a:gd name="T36" fmla="*/ 110 w 142"/>
                <a:gd name="T37" fmla="*/ 26 h 114"/>
                <a:gd name="T38" fmla="*/ 110 w 142"/>
                <a:gd name="T39" fmla="*/ 32 h 114"/>
                <a:gd name="T40" fmla="*/ 120 w 142"/>
                <a:gd name="T41" fmla="*/ 42 h 114"/>
                <a:gd name="T42" fmla="*/ 124 w 142"/>
                <a:gd name="T43" fmla="*/ 44 h 114"/>
                <a:gd name="T44" fmla="*/ 128 w 142"/>
                <a:gd name="T45" fmla="*/ 56 h 114"/>
                <a:gd name="T46" fmla="*/ 132 w 142"/>
                <a:gd name="T47" fmla="*/ 64 h 114"/>
                <a:gd name="T48" fmla="*/ 136 w 142"/>
                <a:gd name="T49" fmla="*/ 70 h 114"/>
                <a:gd name="T50" fmla="*/ 138 w 142"/>
                <a:gd name="T51" fmla="*/ 74 h 114"/>
                <a:gd name="T52" fmla="*/ 138 w 142"/>
                <a:gd name="T53" fmla="*/ 78 h 114"/>
                <a:gd name="T54" fmla="*/ 136 w 142"/>
                <a:gd name="T55" fmla="*/ 80 h 114"/>
                <a:gd name="T56" fmla="*/ 134 w 142"/>
                <a:gd name="T57" fmla="*/ 94 h 114"/>
                <a:gd name="T58" fmla="*/ 128 w 142"/>
                <a:gd name="T59" fmla="*/ 112 h 114"/>
                <a:gd name="T60" fmla="*/ 112 w 142"/>
                <a:gd name="T61" fmla="*/ 110 h 114"/>
                <a:gd name="T62" fmla="*/ 112 w 142"/>
                <a:gd name="T63" fmla="*/ 104 h 114"/>
                <a:gd name="T64" fmla="*/ 112 w 142"/>
                <a:gd name="T65" fmla="*/ 102 h 114"/>
                <a:gd name="T66" fmla="*/ 110 w 142"/>
                <a:gd name="T67" fmla="*/ 92 h 114"/>
                <a:gd name="T68" fmla="*/ 108 w 142"/>
                <a:gd name="T69" fmla="*/ 86 h 114"/>
                <a:gd name="T70" fmla="*/ 106 w 142"/>
                <a:gd name="T71" fmla="*/ 82 h 114"/>
                <a:gd name="T72" fmla="*/ 98 w 142"/>
                <a:gd name="T73" fmla="*/ 78 h 114"/>
                <a:gd name="T74" fmla="*/ 94 w 142"/>
                <a:gd name="T75" fmla="*/ 80 h 114"/>
                <a:gd name="T76" fmla="*/ 92 w 142"/>
                <a:gd name="T77" fmla="*/ 80 h 114"/>
                <a:gd name="T78" fmla="*/ 64 w 142"/>
                <a:gd name="T79" fmla="*/ 76 h 114"/>
                <a:gd name="T80" fmla="*/ 58 w 142"/>
                <a:gd name="T81" fmla="*/ 74 h 114"/>
                <a:gd name="T82" fmla="*/ 52 w 142"/>
                <a:gd name="T83" fmla="*/ 70 h 114"/>
                <a:gd name="T84" fmla="*/ 46 w 142"/>
                <a:gd name="T85" fmla="*/ 60 h 114"/>
                <a:gd name="T86" fmla="*/ 38 w 142"/>
                <a:gd name="T87" fmla="*/ 60 h 1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42"/>
                <a:gd name="T133" fmla="*/ 0 h 114"/>
                <a:gd name="T134" fmla="*/ 142 w 142"/>
                <a:gd name="T135" fmla="*/ 114 h 1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42" h="114">
                  <a:moveTo>
                    <a:pt x="26" y="52"/>
                  </a:moveTo>
                  <a:lnTo>
                    <a:pt x="20" y="42"/>
                  </a:lnTo>
                  <a:lnTo>
                    <a:pt x="20" y="40"/>
                  </a:lnTo>
                  <a:lnTo>
                    <a:pt x="18" y="38"/>
                  </a:lnTo>
                  <a:lnTo>
                    <a:pt x="20" y="36"/>
                  </a:lnTo>
                  <a:lnTo>
                    <a:pt x="18" y="34"/>
                  </a:lnTo>
                  <a:lnTo>
                    <a:pt x="14" y="34"/>
                  </a:lnTo>
                  <a:lnTo>
                    <a:pt x="10" y="32"/>
                  </a:lnTo>
                  <a:lnTo>
                    <a:pt x="6" y="30"/>
                  </a:lnTo>
                  <a:lnTo>
                    <a:pt x="2" y="28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10" y="20"/>
                  </a:lnTo>
                  <a:lnTo>
                    <a:pt x="20" y="16"/>
                  </a:lnTo>
                  <a:lnTo>
                    <a:pt x="28" y="14"/>
                  </a:lnTo>
                  <a:lnTo>
                    <a:pt x="32" y="12"/>
                  </a:lnTo>
                  <a:lnTo>
                    <a:pt x="56" y="10"/>
                  </a:lnTo>
                  <a:lnTo>
                    <a:pt x="54" y="6"/>
                  </a:lnTo>
                  <a:lnTo>
                    <a:pt x="56" y="4"/>
                  </a:lnTo>
                  <a:lnTo>
                    <a:pt x="58" y="2"/>
                  </a:lnTo>
                  <a:lnTo>
                    <a:pt x="58" y="0"/>
                  </a:lnTo>
                  <a:lnTo>
                    <a:pt x="60" y="0"/>
                  </a:lnTo>
                  <a:lnTo>
                    <a:pt x="62" y="10"/>
                  </a:lnTo>
                  <a:lnTo>
                    <a:pt x="68" y="24"/>
                  </a:lnTo>
                  <a:lnTo>
                    <a:pt x="84" y="24"/>
                  </a:lnTo>
                  <a:lnTo>
                    <a:pt x="86" y="24"/>
                  </a:lnTo>
                  <a:lnTo>
                    <a:pt x="88" y="22"/>
                  </a:lnTo>
                  <a:lnTo>
                    <a:pt x="92" y="22"/>
                  </a:lnTo>
                  <a:lnTo>
                    <a:pt x="96" y="20"/>
                  </a:lnTo>
                  <a:lnTo>
                    <a:pt x="102" y="18"/>
                  </a:lnTo>
                  <a:lnTo>
                    <a:pt x="106" y="18"/>
                  </a:lnTo>
                  <a:lnTo>
                    <a:pt x="108" y="20"/>
                  </a:lnTo>
                  <a:lnTo>
                    <a:pt x="110" y="24"/>
                  </a:lnTo>
                  <a:lnTo>
                    <a:pt x="110" y="26"/>
                  </a:lnTo>
                  <a:lnTo>
                    <a:pt x="110" y="30"/>
                  </a:lnTo>
                  <a:lnTo>
                    <a:pt x="110" y="32"/>
                  </a:lnTo>
                  <a:lnTo>
                    <a:pt x="110" y="34"/>
                  </a:lnTo>
                  <a:lnTo>
                    <a:pt x="120" y="42"/>
                  </a:lnTo>
                  <a:lnTo>
                    <a:pt x="124" y="40"/>
                  </a:lnTo>
                  <a:lnTo>
                    <a:pt x="124" y="44"/>
                  </a:lnTo>
                  <a:lnTo>
                    <a:pt x="128" y="50"/>
                  </a:lnTo>
                  <a:lnTo>
                    <a:pt x="128" y="56"/>
                  </a:lnTo>
                  <a:lnTo>
                    <a:pt x="130" y="60"/>
                  </a:lnTo>
                  <a:lnTo>
                    <a:pt x="132" y="64"/>
                  </a:lnTo>
                  <a:lnTo>
                    <a:pt x="134" y="68"/>
                  </a:lnTo>
                  <a:lnTo>
                    <a:pt x="136" y="70"/>
                  </a:lnTo>
                  <a:lnTo>
                    <a:pt x="138" y="74"/>
                  </a:lnTo>
                  <a:lnTo>
                    <a:pt x="138" y="76"/>
                  </a:lnTo>
                  <a:lnTo>
                    <a:pt x="138" y="78"/>
                  </a:lnTo>
                  <a:lnTo>
                    <a:pt x="136" y="80"/>
                  </a:lnTo>
                  <a:lnTo>
                    <a:pt x="130" y="86"/>
                  </a:lnTo>
                  <a:lnTo>
                    <a:pt x="134" y="94"/>
                  </a:lnTo>
                  <a:lnTo>
                    <a:pt x="142" y="110"/>
                  </a:lnTo>
                  <a:lnTo>
                    <a:pt x="128" y="112"/>
                  </a:lnTo>
                  <a:lnTo>
                    <a:pt x="114" y="114"/>
                  </a:lnTo>
                  <a:lnTo>
                    <a:pt x="112" y="110"/>
                  </a:lnTo>
                  <a:lnTo>
                    <a:pt x="112" y="108"/>
                  </a:lnTo>
                  <a:lnTo>
                    <a:pt x="112" y="104"/>
                  </a:lnTo>
                  <a:lnTo>
                    <a:pt x="112" y="102"/>
                  </a:lnTo>
                  <a:lnTo>
                    <a:pt x="112" y="98"/>
                  </a:lnTo>
                  <a:lnTo>
                    <a:pt x="110" y="92"/>
                  </a:lnTo>
                  <a:lnTo>
                    <a:pt x="110" y="88"/>
                  </a:lnTo>
                  <a:lnTo>
                    <a:pt x="108" y="86"/>
                  </a:lnTo>
                  <a:lnTo>
                    <a:pt x="106" y="82"/>
                  </a:lnTo>
                  <a:lnTo>
                    <a:pt x="102" y="78"/>
                  </a:lnTo>
                  <a:lnTo>
                    <a:pt x="98" y="78"/>
                  </a:lnTo>
                  <a:lnTo>
                    <a:pt x="96" y="78"/>
                  </a:lnTo>
                  <a:lnTo>
                    <a:pt x="94" y="80"/>
                  </a:lnTo>
                  <a:lnTo>
                    <a:pt x="92" y="80"/>
                  </a:lnTo>
                  <a:lnTo>
                    <a:pt x="86" y="98"/>
                  </a:lnTo>
                  <a:lnTo>
                    <a:pt x="64" y="76"/>
                  </a:lnTo>
                  <a:lnTo>
                    <a:pt x="58" y="76"/>
                  </a:lnTo>
                  <a:lnTo>
                    <a:pt x="58" y="74"/>
                  </a:lnTo>
                  <a:lnTo>
                    <a:pt x="54" y="72"/>
                  </a:lnTo>
                  <a:lnTo>
                    <a:pt x="52" y="70"/>
                  </a:lnTo>
                  <a:lnTo>
                    <a:pt x="48" y="66"/>
                  </a:lnTo>
                  <a:lnTo>
                    <a:pt x="46" y="60"/>
                  </a:lnTo>
                  <a:lnTo>
                    <a:pt x="44" y="56"/>
                  </a:lnTo>
                  <a:lnTo>
                    <a:pt x="38" y="60"/>
                  </a:lnTo>
                  <a:lnTo>
                    <a:pt x="26" y="52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20" name="Freeform 59"/>
            <p:cNvSpPr>
              <a:spLocks/>
            </p:cNvSpPr>
            <p:nvPr/>
          </p:nvSpPr>
          <p:spPr bwMode="gray">
            <a:xfrm>
              <a:off x="1073" y="2384"/>
              <a:ext cx="76" cy="58"/>
            </a:xfrm>
            <a:custGeom>
              <a:avLst/>
              <a:gdLst>
                <a:gd name="T0" fmla="*/ 40 w 76"/>
                <a:gd name="T1" fmla="*/ 18 h 58"/>
                <a:gd name="T2" fmla="*/ 34 w 76"/>
                <a:gd name="T3" fmla="*/ 20 h 58"/>
                <a:gd name="T4" fmla="*/ 28 w 76"/>
                <a:gd name="T5" fmla="*/ 22 h 58"/>
                <a:gd name="T6" fmla="*/ 26 w 76"/>
                <a:gd name="T7" fmla="*/ 22 h 58"/>
                <a:gd name="T8" fmla="*/ 12 w 76"/>
                <a:gd name="T9" fmla="*/ 22 h 58"/>
                <a:gd name="T10" fmla="*/ 10 w 76"/>
                <a:gd name="T11" fmla="*/ 20 h 58"/>
                <a:gd name="T12" fmla="*/ 6 w 76"/>
                <a:gd name="T13" fmla="*/ 16 h 58"/>
                <a:gd name="T14" fmla="*/ 4 w 76"/>
                <a:gd name="T15" fmla="*/ 18 h 58"/>
                <a:gd name="T16" fmla="*/ 0 w 76"/>
                <a:gd name="T17" fmla="*/ 24 h 58"/>
                <a:gd name="T18" fmla="*/ 0 w 76"/>
                <a:gd name="T19" fmla="*/ 32 h 58"/>
                <a:gd name="T20" fmla="*/ 0 w 76"/>
                <a:gd name="T21" fmla="*/ 34 h 58"/>
                <a:gd name="T22" fmla="*/ 2 w 76"/>
                <a:gd name="T23" fmla="*/ 42 h 58"/>
                <a:gd name="T24" fmla="*/ 4 w 76"/>
                <a:gd name="T25" fmla="*/ 52 h 58"/>
                <a:gd name="T26" fmla="*/ 8 w 76"/>
                <a:gd name="T27" fmla="*/ 58 h 58"/>
                <a:gd name="T28" fmla="*/ 26 w 76"/>
                <a:gd name="T29" fmla="*/ 58 h 58"/>
                <a:gd name="T30" fmla="*/ 32 w 76"/>
                <a:gd name="T31" fmla="*/ 56 h 58"/>
                <a:gd name="T32" fmla="*/ 38 w 76"/>
                <a:gd name="T33" fmla="*/ 54 h 58"/>
                <a:gd name="T34" fmla="*/ 46 w 76"/>
                <a:gd name="T35" fmla="*/ 52 h 58"/>
                <a:gd name="T36" fmla="*/ 52 w 76"/>
                <a:gd name="T37" fmla="*/ 54 h 58"/>
                <a:gd name="T38" fmla="*/ 56 w 76"/>
                <a:gd name="T39" fmla="*/ 54 h 58"/>
                <a:gd name="T40" fmla="*/ 58 w 76"/>
                <a:gd name="T41" fmla="*/ 52 h 58"/>
                <a:gd name="T42" fmla="*/ 62 w 76"/>
                <a:gd name="T43" fmla="*/ 48 h 58"/>
                <a:gd name="T44" fmla="*/ 68 w 76"/>
                <a:gd name="T45" fmla="*/ 42 h 58"/>
                <a:gd name="T46" fmla="*/ 72 w 76"/>
                <a:gd name="T47" fmla="*/ 30 h 58"/>
                <a:gd name="T48" fmla="*/ 72 w 76"/>
                <a:gd name="T49" fmla="*/ 24 h 58"/>
                <a:gd name="T50" fmla="*/ 74 w 76"/>
                <a:gd name="T51" fmla="*/ 16 h 58"/>
                <a:gd name="T52" fmla="*/ 76 w 76"/>
                <a:gd name="T53" fmla="*/ 10 h 58"/>
                <a:gd name="T54" fmla="*/ 70 w 76"/>
                <a:gd name="T55" fmla="*/ 0 h 58"/>
                <a:gd name="T56" fmla="*/ 66 w 76"/>
                <a:gd name="T57" fmla="*/ 2 h 58"/>
                <a:gd name="T58" fmla="*/ 56 w 76"/>
                <a:gd name="T59" fmla="*/ 2 h 58"/>
                <a:gd name="T60" fmla="*/ 54 w 76"/>
                <a:gd name="T61" fmla="*/ 4 h 58"/>
                <a:gd name="T62" fmla="*/ 46 w 76"/>
                <a:gd name="T63" fmla="*/ 8 h 58"/>
                <a:gd name="T64" fmla="*/ 46 w 76"/>
                <a:gd name="T65" fmla="*/ 12 h 58"/>
                <a:gd name="T66" fmla="*/ 44 w 76"/>
                <a:gd name="T67" fmla="*/ 16 h 58"/>
                <a:gd name="T68" fmla="*/ 42 w 76"/>
                <a:gd name="T69" fmla="*/ 18 h 5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6"/>
                <a:gd name="T106" fmla="*/ 0 h 58"/>
                <a:gd name="T107" fmla="*/ 76 w 76"/>
                <a:gd name="T108" fmla="*/ 58 h 5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6" h="58">
                  <a:moveTo>
                    <a:pt x="42" y="18"/>
                  </a:moveTo>
                  <a:lnTo>
                    <a:pt x="40" y="18"/>
                  </a:lnTo>
                  <a:lnTo>
                    <a:pt x="36" y="18"/>
                  </a:lnTo>
                  <a:lnTo>
                    <a:pt x="34" y="20"/>
                  </a:lnTo>
                  <a:lnTo>
                    <a:pt x="30" y="22"/>
                  </a:lnTo>
                  <a:lnTo>
                    <a:pt x="28" y="22"/>
                  </a:lnTo>
                  <a:lnTo>
                    <a:pt x="26" y="22"/>
                  </a:lnTo>
                  <a:lnTo>
                    <a:pt x="20" y="24"/>
                  </a:lnTo>
                  <a:lnTo>
                    <a:pt x="12" y="22"/>
                  </a:lnTo>
                  <a:lnTo>
                    <a:pt x="10" y="20"/>
                  </a:lnTo>
                  <a:lnTo>
                    <a:pt x="8" y="18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2" y="42"/>
                  </a:lnTo>
                  <a:lnTo>
                    <a:pt x="4" y="48"/>
                  </a:lnTo>
                  <a:lnTo>
                    <a:pt x="4" y="52"/>
                  </a:lnTo>
                  <a:lnTo>
                    <a:pt x="6" y="56"/>
                  </a:lnTo>
                  <a:lnTo>
                    <a:pt x="8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8" y="58"/>
                  </a:lnTo>
                  <a:lnTo>
                    <a:pt x="32" y="56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6" y="52"/>
                  </a:lnTo>
                  <a:lnTo>
                    <a:pt x="48" y="54"/>
                  </a:lnTo>
                  <a:lnTo>
                    <a:pt x="52" y="54"/>
                  </a:lnTo>
                  <a:lnTo>
                    <a:pt x="54" y="54"/>
                  </a:lnTo>
                  <a:lnTo>
                    <a:pt x="56" y="54"/>
                  </a:lnTo>
                  <a:lnTo>
                    <a:pt x="56" y="52"/>
                  </a:lnTo>
                  <a:lnTo>
                    <a:pt x="58" y="52"/>
                  </a:lnTo>
                  <a:lnTo>
                    <a:pt x="60" y="52"/>
                  </a:lnTo>
                  <a:lnTo>
                    <a:pt x="62" y="48"/>
                  </a:lnTo>
                  <a:lnTo>
                    <a:pt x="66" y="46"/>
                  </a:lnTo>
                  <a:lnTo>
                    <a:pt x="68" y="42"/>
                  </a:lnTo>
                  <a:lnTo>
                    <a:pt x="70" y="36"/>
                  </a:lnTo>
                  <a:lnTo>
                    <a:pt x="72" y="30"/>
                  </a:lnTo>
                  <a:lnTo>
                    <a:pt x="72" y="28"/>
                  </a:lnTo>
                  <a:lnTo>
                    <a:pt x="72" y="24"/>
                  </a:lnTo>
                  <a:lnTo>
                    <a:pt x="72" y="20"/>
                  </a:lnTo>
                  <a:lnTo>
                    <a:pt x="74" y="16"/>
                  </a:lnTo>
                  <a:lnTo>
                    <a:pt x="74" y="12"/>
                  </a:lnTo>
                  <a:lnTo>
                    <a:pt x="76" y="10"/>
                  </a:lnTo>
                  <a:lnTo>
                    <a:pt x="70" y="0"/>
                  </a:lnTo>
                  <a:lnTo>
                    <a:pt x="68" y="2"/>
                  </a:lnTo>
                  <a:lnTo>
                    <a:pt x="66" y="2"/>
                  </a:lnTo>
                  <a:lnTo>
                    <a:pt x="62" y="2"/>
                  </a:lnTo>
                  <a:lnTo>
                    <a:pt x="56" y="2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46" y="8"/>
                  </a:lnTo>
                  <a:lnTo>
                    <a:pt x="46" y="10"/>
                  </a:lnTo>
                  <a:lnTo>
                    <a:pt x="46" y="12"/>
                  </a:lnTo>
                  <a:lnTo>
                    <a:pt x="46" y="14"/>
                  </a:lnTo>
                  <a:lnTo>
                    <a:pt x="44" y="16"/>
                  </a:lnTo>
                  <a:lnTo>
                    <a:pt x="44" y="18"/>
                  </a:lnTo>
                  <a:lnTo>
                    <a:pt x="42" y="18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21" name="Freeform 60"/>
            <p:cNvSpPr>
              <a:spLocks/>
            </p:cNvSpPr>
            <p:nvPr/>
          </p:nvSpPr>
          <p:spPr bwMode="gray">
            <a:xfrm>
              <a:off x="1015" y="2342"/>
              <a:ext cx="138" cy="66"/>
            </a:xfrm>
            <a:custGeom>
              <a:avLst/>
              <a:gdLst>
                <a:gd name="T0" fmla="*/ 134 w 138"/>
                <a:gd name="T1" fmla="*/ 22 h 66"/>
                <a:gd name="T2" fmla="*/ 130 w 138"/>
                <a:gd name="T3" fmla="*/ 18 h 66"/>
                <a:gd name="T4" fmla="*/ 126 w 138"/>
                <a:gd name="T5" fmla="*/ 16 h 66"/>
                <a:gd name="T6" fmla="*/ 118 w 138"/>
                <a:gd name="T7" fmla="*/ 12 h 66"/>
                <a:gd name="T8" fmla="*/ 110 w 138"/>
                <a:gd name="T9" fmla="*/ 14 h 66"/>
                <a:gd name="T10" fmla="*/ 106 w 138"/>
                <a:gd name="T11" fmla="*/ 18 h 66"/>
                <a:gd name="T12" fmla="*/ 104 w 138"/>
                <a:gd name="T13" fmla="*/ 20 h 66"/>
                <a:gd name="T14" fmla="*/ 104 w 138"/>
                <a:gd name="T15" fmla="*/ 24 h 66"/>
                <a:gd name="T16" fmla="*/ 100 w 138"/>
                <a:gd name="T17" fmla="*/ 22 h 66"/>
                <a:gd name="T18" fmla="*/ 94 w 138"/>
                <a:gd name="T19" fmla="*/ 24 h 66"/>
                <a:gd name="T20" fmla="*/ 90 w 138"/>
                <a:gd name="T21" fmla="*/ 24 h 66"/>
                <a:gd name="T22" fmla="*/ 84 w 138"/>
                <a:gd name="T23" fmla="*/ 22 h 66"/>
                <a:gd name="T24" fmla="*/ 76 w 138"/>
                <a:gd name="T25" fmla="*/ 20 h 66"/>
                <a:gd name="T26" fmla="*/ 60 w 138"/>
                <a:gd name="T27" fmla="*/ 14 h 66"/>
                <a:gd name="T28" fmla="*/ 46 w 138"/>
                <a:gd name="T29" fmla="*/ 8 h 66"/>
                <a:gd name="T30" fmla="*/ 36 w 138"/>
                <a:gd name="T31" fmla="*/ 4 h 66"/>
                <a:gd name="T32" fmla="*/ 30 w 138"/>
                <a:gd name="T33" fmla="*/ 0 h 66"/>
                <a:gd name="T34" fmla="*/ 28 w 138"/>
                <a:gd name="T35" fmla="*/ 2 h 66"/>
                <a:gd name="T36" fmla="*/ 28 w 138"/>
                <a:gd name="T37" fmla="*/ 4 h 66"/>
                <a:gd name="T38" fmla="*/ 26 w 138"/>
                <a:gd name="T39" fmla="*/ 6 h 66"/>
                <a:gd name="T40" fmla="*/ 24 w 138"/>
                <a:gd name="T41" fmla="*/ 4 h 66"/>
                <a:gd name="T42" fmla="*/ 22 w 138"/>
                <a:gd name="T43" fmla="*/ 4 h 66"/>
                <a:gd name="T44" fmla="*/ 20 w 138"/>
                <a:gd name="T45" fmla="*/ 0 h 66"/>
                <a:gd name="T46" fmla="*/ 18 w 138"/>
                <a:gd name="T47" fmla="*/ 0 h 66"/>
                <a:gd name="T48" fmla="*/ 18 w 138"/>
                <a:gd name="T49" fmla="*/ 4 h 66"/>
                <a:gd name="T50" fmla="*/ 14 w 138"/>
                <a:gd name="T51" fmla="*/ 6 h 66"/>
                <a:gd name="T52" fmla="*/ 12 w 138"/>
                <a:gd name="T53" fmla="*/ 6 h 66"/>
                <a:gd name="T54" fmla="*/ 6 w 138"/>
                <a:gd name="T55" fmla="*/ 6 h 66"/>
                <a:gd name="T56" fmla="*/ 4 w 138"/>
                <a:gd name="T57" fmla="*/ 8 h 66"/>
                <a:gd name="T58" fmla="*/ 0 w 138"/>
                <a:gd name="T59" fmla="*/ 8 h 66"/>
                <a:gd name="T60" fmla="*/ 8 w 138"/>
                <a:gd name="T61" fmla="*/ 20 h 66"/>
                <a:gd name="T62" fmla="*/ 16 w 138"/>
                <a:gd name="T63" fmla="*/ 42 h 66"/>
                <a:gd name="T64" fmla="*/ 18 w 138"/>
                <a:gd name="T65" fmla="*/ 42 h 66"/>
                <a:gd name="T66" fmla="*/ 18 w 138"/>
                <a:gd name="T67" fmla="*/ 44 h 66"/>
                <a:gd name="T68" fmla="*/ 20 w 138"/>
                <a:gd name="T69" fmla="*/ 46 h 66"/>
                <a:gd name="T70" fmla="*/ 24 w 138"/>
                <a:gd name="T71" fmla="*/ 46 h 66"/>
                <a:gd name="T72" fmla="*/ 30 w 138"/>
                <a:gd name="T73" fmla="*/ 46 h 66"/>
                <a:gd name="T74" fmla="*/ 34 w 138"/>
                <a:gd name="T75" fmla="*/ 42 h 66"/>
                <a:gd name="T76" fmla="*/ 42 w 138"/>
                <a:gd name="T77" fmla="*/ 44 h 66"/>
                <a:gd name="T78" fmla="*/ 42 w 138"/>
                <a:gd name="T79" fmla="*/ 46 h 66"/>
                <a:gd name="T80" fmla="*/ 44 w 138"/>
                <a:gd name="T81" fmla="*/ 48 h 66"/>
                <a:gd name="T82" fmla="*/ 52 w 138"/>
                <a:gd name="T83" fmla="*/ 50 h 66"/>
                <a:gd name="T84" fmla="*/ 60 w 138"/>
                <a:gd name="T85" fmla="*/ 52 h 66"/>
                <a:gd name="T86" fmla="*/ 62 w 138"/>
                <a:gd name="T87" fmla="*/ 58 h 66"/>
                <a:gd name="T88" fmla="*/ 68 w 138"/>
                <a:gd name="T89" fmla="*/ 64 h 66"/>
                <a:gd name="T90" fmla="*/ 72 w 138"/>
                <a:gd name="T91" fmla="*/ 64 h 66"/>
                <a:gd name="T92" fmla="*/ 78 w 138"/>
                <a:gd name="T93" fmla="*/ 66 h 66"/>
                <a:gd name="T94" fmla="*/ 86 w 138"/>
                <a:gd name="T95" fmla="*/ 64 h 66"/>
                <a:gd name="T96" fmla="*/ 90 w 138"/>
                <a:gd name="T97" fmla="*/ 62 h 66"/>
                <a:gd name="T98" fmla="*/ 98 w 138"/>
                <a:gd name="T99" fmla="*/ 60 h 66"/>
                <a:gd name="T100" fmla="*/ 102 w 138"/>
                <a:gd name="T101" fmla="*/ 58 h 66"/>
                <a:gd name="T102" fmla="*/ 104 w 138"/>
                <a:gd name="T103" fmla="*/ 54 h 66"/>
                <a:gd name="T104" fmla="*/ 104 w 138"/>
                <a:gd name="T105" fmla="*/ 50 h 66"/>
                <a:gd name="T106" fmla="*/ 108 w 138"/>
                <a:gd name="T107" fmla="*/ 48 h 66"/>
                <a:gd name="T108" fmla="*/ 112 w 138"/>
                <a:gd name="T109" fmla="*/ 44 h 66"/>
                <a:gd name="T110" fmla="*/ 118 w 138"/>
                <a:gd name="T111" fmla="*/ 46 h 66"/>
                <a:gd name="T112" fmla="*/ 126 w 138"/>
                <a:gd name="T113" fmla="*/ 44 h 66"/>
                <a:gd name="T114" fmla="*/ 130 w 138"/>
                <a:gd name="T115" fmla="*/ 40 h 66"/>
                <a:gd name="T116" fmla="*/ 136 w 138"/>
                <a:gd name="T117" fmla="*/ 38 h 66"/>
                <a:gd name="T118" fmla="*/ 138 w 138"/>
                <a:gd name="T119" fmla="*/ 38 h 66"/>
                <a:gd name="T120" fmla="*/ 136 w 138"/>
                <a:gd name="T121" fmla="*/ 36 h 66"/>
                <a:gd name="T122" fmla="*/ 136 w 138"/>
                <a:gd name="T123" fmla="*/ 30 h 66"/>
                <a:gd name="T124" fmla="*/ 138 w 138"/>
                <a:gd name="T125" fmla="*/ 24 h 6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8"/>
                <a:gd name="T190" fmla="*/ 0 h 66"/>
                <a:gd name="T191" fmla="*/ 138 w 138"/>
                <a:gd name="T192" fmla="*/ 66 h 6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8" h="66">
                  <a:moveTo>
                    <a:pt x="138" y="24"/>
                  </a:moveTo>
                  <a:lnTo>
                    <a:pt x="134" y="22"/>
                  </a:lnTo>
                  <a:lnTo>
                    <a:pt x="132" y="20"/>
                  </a:lnTo>
                  <a:lnTo>
                    <a:pt x="130" y="18"/>
                  </a:lnTo>
                  <a:lnTo>
                    <a:pt x="128" y="16"/>
                  </a:lnTo>
                  <a:lnTo>
                    <a:pt x="126" y="16"/>
                  </a:lnTo>
                  <a:lnTo>
                    <a:pt x="122" y="12"/>
                  </a:lnTo>
                  <a:lnTo>
                    <a:pt x="118" y="12"/>
                  </a:lnTo>
                  <a:lnTo>
                    <a:pt x="114" y="14"/>
                  </a:lnTo>
                  <a:lnTo>
                    <a:pt x="110" y="14"/>
                  </a:lnTo>
                  <a:lnTo>
                    <a:pt x="108" y="16"/>
                  </a:lnTo>
                  <a:lnTo>
                    <a:pt x="106" y="18"/>
                  </a:lnTo>
                  <a:lnTo>
                    <a:pt x="104" y="18"/>
                  </a:lnTo>
                  <a:lnTo>
                    <a:pt x="104" y="20"/>
                  </a:lnTo>
                  <a:lnTo>
                    <a:pt x="104" y="22"/>
                  </a:lnTo>
                  <a:lnTo>
                    <a:pt x="104" y="24"/>
                  </a:lnTo>
                  <a:lnTo>
                    <a:pt x="102" y="24"/>
                  </a:lnTo>
                  <a:lnTo>
                    <a:pt x="100" y="22"/>
                  </a:lnTo>
                  <a:lnTo>
                    <a:pt x="96" y="22"/>
                  </a:lnTo>
                  <a:lnTo>
                    <a:pt x="94" y="24"/>
                  </a:lnTo>
                  <a:lnTo>
                    <a:pt x="92" y="24"/>
                  </a:lnTo>
                  <a:lnTo>
                    <a:pt x="90" y="24"/>
                  </a:lnTo>
                  <a:lnTo>
                    <a:pt x="84" y="26"/>
                  </a:lnTo>
                  <a:lnTo>
                    <a:pt x="84" y="22"/>
                  </a:lnTo>
                  <a:lnTo>
                    <a:pt x="80" y="22"/>
                  </a:lnTo>
                  <a:lnTo>
                    <a:pt x="76" y="20"/>
                  </a:lnTo>
                  <a:lnTo>
                    <a:pt x="68" y="14"/>
                  </a:lnTo>
                  <a:lnTo>
                    <a:pt x="60" y="14"/>
                  </a:lnTo>
                  <a:lnTo>
                    <a:pt x="58" y="8"/>
                  </a:lnTo>
                  <a:lnTo>
                    <a:pt x="46" y="8"/>
                  </a:lnTo>
                  <a:lnTo>
                    <a:pt x="42" y="4"/>
                  </a:lnTo>
                  <a:lnTo>
                    <a:pt x="36" y="4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8" y="6"/>
                  </a:lnTo>
                  <a:lnTo>
                    <a:pt x="6" y="6"/>
                  </a:lnTo>
                  <a:lnTo>
                    <a:pt x="6" y="8"/>
                  </a:lnTo>
                  <a:lnTo>
                    <a:pt x="4" y="8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8"/>
                  </a:lnTo>
                  <a:lnTo>
                    <a:pt x="8" y="20"/>
                  </a:lnTo>
                  <a:lnTo>
                    <a:pt x="12" y="26"/>
                  </a:lnTo>
                  <a:lnTo>
                    <a:pt x="16" y="42"/>
                  </a:lnTo>
                  <a:lnTo>
                    <a:pt x="18" y="42"/>
                  </a:lnTo>
                  <a:lnTo>
                    <a:pt x="18" y="44"/>
                  </a:lnTo>
                  <a:lnTo>
                    <a:pt x="18" y="46"/>
                  </a:lnTo>
                  <a:lnTo>
                    <a:pt x="20" y="46"/>
                  </a:lnTo>
                  <a:lnTo>
                    <a:pt x="22" y="46"/>
                  </a:lnTo>
                  <a:lnTo>
                    <a:pt x="24" y="46"/>
                  </a:lnTo>
                  <a:lnTo>
                    <a:pt x="26" y="48"/>
                  </a:lnTo>
                  <a:lnTo>
                    <a:pt x="30" y="46"/>
                  </a:lnTo>
                  <a:lnTo>
                    <a:pt x="32" y="46"/>
                  </a:lnTo>
                  <a:lnTo>
                    <a:pt x="34" y="42"/>
                  </a:lnTo>
                  <a:lnTo>
                    <a:pt x="42" y="42"/>
                  </a:lnTo>
                  <a:lnTo>
                    <a:pt x="42" y="44"/>
                  </a:lnTo>
                  <a:lnTo>
                    <a:pt x="42" y="46"/>
                  </a:lnTo>
                  <a:lnTo>
                    <a:pt x="42" y="48"/>
                  </a:lnTo>
                  <a:lnTo>
                    <a:pt x="44" y="48"/>
                  </a:lnTo>
                  <a:lnTo>
                    <a:pt x="46" y="50"/>
                  </a:lnTo>
                  <a:lnTo>
                    <a:pt x="52" y="50"/>
                  </a:lnTo>
                  <a:lnTo>
                    <a:pt x="58" y="50"/>
                  </a:lnTo>
                  <a:lnTo>
                    <a:pt x="60" y="52"/>
                  </a:lnTo>
                  <a:lnTo>
                    <a:pt x="60" y="54"/>
                  </a:lnTo>
                  <a:lnTo>
                    <a:pt x="62" y="58"/>
                  </a:lnTo>
                  <a:lnTo>
                    <a:pt x="66" y="60"/>
                  </a:lnTo>
                  <a:lnTo>
                    <a:pt x="68" y="64"/>
                  </a:lnTo>
                  <a:lnTo>
                    <a:pt x="70" y="64"/>
                  </a:lnTo>
                  <a:lnTo>
                    <a:pt x="72" y="64"/>
                  </a:lnTo>
                  <a:lnTo>
                    <a:pt x="74" y="66"/>
                  </a:lnTo>
                  <a:lnTo>
                    <a:pt x="78" y="66"/>
                  </a:lnTo>
                  <a:lnTo>
                    <a:pt x="82" y="66"/>
                  </a:lnTo>
                  <a:lnTo>
                    <a:pt x="86" y="64"/>
                  </a:lnTo>
                  <a:lnTo>
                    <a:pt x="90" y="62"/>
                  </a:lnTo>
                  <a:lnTo>
                    <a:pt x="94" y="60"/>
                  </a:lnTo>
                  <a:lnTo>
                    <a:pt x="98" y="60"/>
                  </a:lnTo>
                  <a:lnTo>
                    <a:pt x="102" y="60"/>
                  </a:lnTo>
                  <a:lnTo>
                    <a:pt x="102" y="58"/>
                  </a:lnTo>
                  <a:lnTo>
                    <a:pt x="104" y="56"/>
                  </a:lnTo>
                  <a:lnTo>
                    <a:pt x="104" y="54"/>
                  </a:lnTo>
                  <a:lnTo>
                    <a:pt x="104" y="52"/>
                  </a:lnTo>
                  <a:lnTo>
                    <a:pt x="104" y="50"/>
                  </a:lnTo>
                  <a:lnTo>
                    <a:pt x="106" y="50"/>
                  </a:lnTo>
                  <a:lnTo>
                    <a:pt x="108" y="48"/>
                  </a:lnTo>
                  <a:lnTo>
                    <a:pt x="110" y="46"/>
                  </a:lnTo>
                  <a:lnTo>
                    <a:pt x="112" y="44"/>
                  </a:lnTo>
                  <a:lnTo>
                    <a:pt x="114" y="44"/>
                  </a:lnTo>
                  <a:lnTo>
                    <a:pt x="118" y="46"/>
                  </a:lnTo>
                  <a:lnTo>
                    <a:pt x="122" y="44"/>
                  </a:lnTo>
                  <a:lnTo>
                    <a:pt x="126" y="44"/>
                  </a:lnTo>
                  <a:lnTo>
                    <a:pt x="128" y="42"/>
                  </a:lnTo>
                  <a:lnTo>
                    <a:pt x="130" y="40"/>
                  </a:lnTo>
                  <a:lnTo>
                    <a:pt x="132" y="38"/>
                  </a:lnTo>
                  <a:lnTo>
                    <a:pt x="136" y="38"/>
                  </a:lnTo>
                  <a:lnTo>
                    <a:pt x="138" y="38"/>
                  </a:lnTo>
                  <a:lnTo>
                    <a:pt x="136" y="36"/>
                  </a:lnTo>
                  <a:lnTo>
                    <a:pt x="136" y="34"/>
                  </a:lnTo>
                  <a:lnTo>
                    <a:pt x="136" y="30"/>
                  </a:lnTo>
                  <a:lnTo>
                    <a:pt x="138" y="26"/>
                  </a:lnTo>
                  <a:lnTo>
                    <a:pt x="138" y="24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22" name="Freeform 61"/>
            <p:cNvSpPr>
              <a:spLocks/>
            </p:cNvSpPr>
            <p:nvPr/>
          </p:nvSpPr>
          <p:spPr bwMode="gray">
            <a:xfrm>
              <a:off x="1031" y="2246"/>
              <a:ext cx="152" cy="122"/>
            </a:xfrm>
            <a:custGeom>
              <a:avLst/>
              <a:gdLst>
                <a:gd name="T0" fmla="*/ 84 w 152"/>
                <a:gd name="T1" fmla="*/ 2 h 122"/>
                <a:gd name="T2" fmla="*/ 80 w 152"/>
                <a:gd name="T3" fmla="*/ 10 h 122"/>
                <a:gd name="T4" fmla="*/ 60 w 152"/>
                <a:gd name="T5" fmla="*/ 18 h 122"/>
                <a:gd name="T6" fmla="*/ 52 w 152"/>
                <a:gd name="T7" fmla="*/ 18 h 122"/>
                <a:gd name="T8" fmla="*/ 46 w 152"/>
                <a:gd name="T9" fmla="*/ 16 h 122"/>
                <a:gd name="T10" fmla="*/ 36 w 152"/>
                <a:gd name="T11" fmla="*/ 22 h 122"/>
                <a:gd name="T12" fmla="*/ 30 w 152"/>
                <a:gd name="T13" fmla="*/ 28 h 122"/>
                <a:gd name="T14" fmla="*/ 4 w 152"/>
                <a:gd name="T15" fmla="*/ 36 h 122"/>
                <a:gd name="T16" fmla="*/ 4 w 152"/>
                <a:gd name="T17" fmla="*/ 48 h 122"/>
                <a:gd name="T18" fmla="*/ 4 w 152"/>
                <a:gd name="T19" fmla="*/ 52 h 122"/>
                <a:gd name="T20" fmla="*/ 0 w 152"/>
                <a:gd name="T21" fmla="*/ 56 h 122"/>
                <a:gd name="T22" fmla="*/ 6 w 152"/>
                <a:gd name="T23" fmla="*/ 62 h 122"/>
                <a:gd name="T24" fmla="*/ 10 w 152"/>
                <a:gd name="T25" fmla="*/ 66 h 122"/>
                <a:gd name="T26" fmla="*/ 10 w 152"/>
                <a:gd name="T27" fmla="*/ 72 h 122"/>
                <a:gd name="T28" fmla="*/ 6 w 152"/>
                <a:gd name="T29" fmla="*/ 76 h 122"/>
                <a:gd name="T30" fmla="*/ 6 w 152"/>
                <a:gd name="T31" fmla="*/ 78 h 122"/>
                <a:gd name="T32" fmla="*/ 8 w 152"/>
                <a:gd name="T33" fmla="*/ 84 h 122"/>
                <a:gd name="T34" fmla="*/ 8 w 152"/>
                <a:gd name="T35" fmla="*/ 90 h 122"/>
                <a:gd name="T36" fmla="*/ 8 w 152"/>
                <a:gd name="T37" fmla="*/ 94 h 122"/>
                <a:gd name="T38" fmla="*/ 6 w 152"/>
                <a:gd name="T39" fmla="*/ 100 h 122"/>
                <a:gd name="T40" fmla="*/ 8 w 152"/>
                <a:gd name="T41" fmla="*/ 100 h 122"/>
                <a:gd name="T42" fmla="*/ 12 w 152"/>
                <a:gd name="T43" fmla="*/ 102 h 122"/>
                <a:gd name="T44" fmla="*/ 12 w 152"/>
                <a:gd name="T45" fmla="*/ 98 h 122"/>
                <a:gd name="T46" fmla="*/ 18 w 152"/>
                <a:gd name="T47" fmla="*/ 96 h 122"/>
                <a:gd name="T48" fmla="*/ 30 w 152"/>
                <a:gd name="T49" fmla="*/ 104 h 122"/>
                <a:gd name="T50" fmla="*/ 52 w 152"/>
                <a:gd name="T51" fmla="*/ 110 h 122"/>
                <a:gd name="T52" fmla="*/ 68 w 152"/>
                <a:gd name="T53" fmla="*/ 118 h 122"/>
                <a:gd name="T54" fmla="*/ 76 w 152"/>
                <a:gd name="T55" fmla="*/ 120 h 122"/>
                <a:gd name="T56" fmla="*/ 84 w 152"/>
                <a:gd name="T57" fmla="*/ 118 h 122"/>
                <a:gd name="T58" fmla="*/ 88 w 152"/>
                <a:gd name="T59" fmla="*/ 118 h 122"/>
                <a:gd name="T60" fmla="*/ 90 w 152"/>
                <a:gd name="T61" fmla="*/ 114 h 122"/>
                <a:gd name="T62" fmla="*/ 98 w 152"/>
                <a:gd name="T63" fmla="*/ 110 h 122"/>
                <a:gd name="T64" fmla="*/ 110 w 152"/>
                <a:gd name="T65" fmla="*/ 112 h 122"/>
                <a:gd name="T66" fmla="*/ 116 w 152"/>
                <a:gd name="T67" fmla="*/ 116 h 122"/>
                <a:gd name="T68" fmla="*/ 124 w 152"/>
                <a:gd name="T69" fmla="*/ 120 h 122"/>
                <a:gd name="T70" fmla="*/ 128 w 152"/>
                <a:gd name="T71" fmla="*/ 118 h 122"/>
                <a:gd name="T72" fmla="*/ 150 w 152"/>
                <a:gd name="T73" fmla="*/ 104 h 122"/>
                <a:gd name="T74" fmla="*/ 152 w 152"/>
                <a:gd name="T75" fmla="*/ 100 h 122"/>
                <a:gd name="T76" fmla="*/ 146 w 152"/>
                <a:gd name="T77" fmla="*/ 86 h 122"/>
                <a:gd name="T78" fmla="*/ 142 w 152"/>
                <a:gd name="T79" fmla="*/ 78 h 122"/>
                <a:gd name="T80" fmla="*/ 132 w 152"/>
                <a:gd name="T81" fmla="*/ 64 h 122"/>
                <a:gd name="T82" fmla="*/ 126 w 152"/>
                <a:gd name="T83" fmla="*/ 58 h 122"/>
                <a:gd name="T84" fmla="*/ 132 w 152"/>
                <a:gd name="T85" fmla="*/ 54 h 122"/>
                <a:gd name="T86" fmla="*/ 134 w 152"/>
                <a:gd name="T87" fmla="*/ 40 h 122"/>
                <a:gd name="T88" fmla="*/ 130 w 152"/>
                <a:gd name="T89" fmla="*/ 32 h 122"/>
                <a:gd name="T90" fmla="*/ 124 w 152"/>
                <a:gd name="T91" fmla="*/ 18 h 122"/>
                <a:gd name="T92" fmla="*/ 116 w 152"/>
                <a:gd name="T93" fmla="*/ 12 h 122"/>
                <a:gd name="T94" fmla="*/ 112 w 152"/>
                <a:gd name="T95" fmla="*/ 6 h 122"/>
                <a:gd name="T96" fmla="*/ 104 w 152"/>
                <a:gd name="T97" fmla="*/ 8 h 122"/>
                <a:gd name="T98" fmla="*/ 94 w 152"/>
                <a:gd name="T99" fmla="*/ 8 h 1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52"/>
                <a:gd name="T151" fmla="*/ 0 h 122"/>
                <a:gd name="T152" fmla="*/ 152 w 152"/>
                <a:gd name="T153" fmla="*/ 122 h 1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52" h="122">
                  <a:moveTo>
                    <a:pt x="90" y="4"/>
                  </a:moveTo>
                  <a:lnTo>
                    <a:pt x="84" y="0"/>
                  </a:lnTo>
                  <a:lnTo>
                    <a:pt x="84" y="2"/>
                  </a:lnTo>
                  <a:lnTo>
                    <a:pt x="82" y="4"/>
                  </a:lnTo>
                  <a:lnTo>
                    <a:pt x="82" y="8"/>
                  </a:lnTo>
                  <a:lnTo>
                    <a:pt x="80" y="10"/>
                  </a:lnTo>
                  <a:lnTo>
                    <a:pt x="78" y="12"/>
                  </a:lnTo>
                  <a:lnTo>
                    <a:pt x="60" y="18"/>
                  </a:lnTo>
                  <a:lnTo>
                    <a:pt x="56" y="18"/>
                  </a:lnTo>
                  <a:lnTo>
                    <a:pt x="52" y="18"/>
                  </a:lnTo>
                  <a:lnTo>
                    <a:pt x="52" y="16"/>
                  </a:lnTo>
                  <a:lnTo>
                    <a:pt x="48" y="16"/>
                  </a:lnTo>
                  <a:lnTo>
                    <a:pt x="46" y="16"/>
                  </a:lnTo>
                  <a:lnTo>
                    <a:pt x="42" y="16"/>
                  </a:lnTo>
                  <a:lnTo>
                    <a:pt x="38" y="20"/>
                  </a:lnTo>
                  <a:lnTo>
                    <a:pt x="36" y="22"/>
                  </a:lnTo>
                  <a:lnTo>
                    <a:pt x="32" y="24"/>
                  </a:lnTo>
                  <a:lnTo>
                    <a:pt x="30" y="26"/>
                  </a:lnTo>
                  <a:lnTo>
                    <a:pt x="30" y="28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4" y="40"/>
                  </a:lnTo>
                  <a:lnTo>
                    <a:pt x="4" y="44"/>
                  </a:lnTo>
                  <a:lnTo>
                    <a:pt x="4" y="48"/>
                  </a:lnTo>
                  <a:lnTo>
                    <a:pt x="4" y="50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2" y="56"/>
                  </a:lnTo>
                  <a:lnTo>
                    <a:pt x="4" y="60"/>
                  </a:lnTo>
                  <a:lnTo>
                    <a:pt x="6" y="62"/>
                  </a:lnTo>
                  <a:lnTo>
                    <a:pt x="8" y="62"/>
                  </a:lnTo>
                  <a:lnTo>
                    <a:pt x="8" y="64"/>
                  </a:lnTo>
                  <a:lnTo>
                    <a:pt x="10" y="66"/>
                  </a:lnTo>
                  <a:lnTo>
                    <a:pt x="12" y="68"/>
                  </a:lnTo>
                  <a:lnTo>
                    <a:pt x="12" y="70"/>
                  </a:lnTo>
                  <a:lnTo>
                    <a:pt x="10" y="72"/>
                  </a:lnTo>
                  <a:lnTo>
                    <a:pt x="8" y="74"/>
                  </a:lnTo>
                  <a:lnTo>
                    <a:pt x="6" y="76"/>
                  </a:lnTo>
                  <a:lnTo>
                    <a:pt x="6" y="78"/>
                  </a:lnTo>
                  <a:lnTo>
                    <a:pt x="8" y="80"/>
                  </a:lnTo>
                  <a:lnTo>
                    <a:pt x="8" y="82"/>
                  </a:lnTo>
                  <a:lnTo>
                    <a:pt x="8" y="84"/>
                  </a:lnTo>
                  <a:lnTo>
                    <a:pt x="6" y="86"/>
                  </a:lnTo>
                  <a:lnTo>
                    <a:pt x="6" y="88"/>
                  </a:lnTo>
                  <a:lnTo>
                    <a:pt x="8" y="90"/>
                  </a:lnTo>
                  <a:lnTo>
                    <a:pt x="6" y="90"/>
                  </a:lnTo>
                  <a:lnTo>
                    <a:pt x="6" y="92"/>
                  </a:lnTo>
                  <a:lnTo>
                    <a:pt x="8" y="94"/>
                  </a:lnTo>
                  <a:lnTo>
                    <a:pt x="8" y="96"/>
                  </a:lnTo>
                  <a:lnTo>
                    <a:pt x="8" y="98"/>
                  </a:lnTo>
                  <a:lnTo>
                    <a:pt x="6" y="100"/>
                  </a:lnTo>
                  <a:lnTo>
                    <a:pt x="8" y="100"/>
                  </a:lnTo>
                  <a:lnTo>
                    <a:pt x="8" y="102"/>
                  </a:lnTo>
                  <a:lnTo>
                    <a:pt x="10" y="102"/>
                  </a:lnTo>
                  <a:lnTo>
                    <a:pt x="12" y="102"/>
                  </a:lnTo>
                  <a:lnTo>
                    <a:pt x="12" y="100"/>
                  </a:lnTo>
                  <a:lnTo>
                    <a:pt x="12" y="98"/>
                  </a:lnTo>
                  <a:lnTo>
                    <a:pt x="14" y="98"/>
                  </a:lnTo>
                  <a:lnTo>
                    <a:pt x="14" y="96"/>
                  </a:lnTo>
                  <a:lnTo>
                    <a:pt x="18" y="96"/>
                  </a:lnTo>
                  <a:lnTo>
                    <a:pt x="20" y="100"/>
                  </a:lnTo>
                  <a:lnTo>
                    <a:pt x="26" y="100"/>
                  </a:lnTo>
                  <a:lnTo>
                    <a:pt x="30" y="104"/>
                  </a:lnTo>
                  <a:lnTo>
                    <a:pt x="42" y="104"/>
                  </a:lnTo>
                  <a:lnTo>
                    <a:pt x="44" y="110"/>
                  </a:lnTo>
                  <a:lnTo>
                    <a:pt x="52" y="110"/>
                  </a:lnTo>
                  <a:lnTo>
                    <a:pt x="60" y="116"/>
                  </a:lnTo>
                  <a:lnTo>
                    <a:pt x="64" y="118"/>
                  </a:lnTo>
                  <a:lnTo>
                    <a:pt x="68" y="118"/>
                  </a:lnTo>
                  <a:lnTo>
                    <a:pt x="68" y="122"/>
                  </a:lnTo>
                  <a:lnTo>
                    <a:pt x="74" y="120"/>
                  </a:lnTo>
                  <a:lnTo>
                    <a:pt x="76" y="120"/>
                  </a:lnTo>
                  <a:lnTo>
                    <a:pt x="78" y="120"/>
                  </a:lnTo>
                  <a:lnTo>
                    <a:pt x="80" y="118"/>
                  </a:lnTo>
                  <a:lnTo>
                    <a:pt x="84" y="118"/>
                  </a:lnTo>
                  <a:lnTo>
                    <a:pt x="86" y="120"/>
                  </a:lnTo>
                  <a:lnTo>
                    <a:pt x="88" y="120"/>
                  </a:lnTo>
                  <a:lnTo>
                    <a:pt x="88" y="118"/>
                  </a:lnTo>
                  <a:lnTo>
                    <a:pt x="88" y="116"/>
                  </a:lnTo>
                  <a:lnTo>
                    <a:pt x="88" y="114"/>
                  </a:lnTo>
                  <a:lnTo>
                    <a:pt x="90" y="114"/>
                  </a:lnTo>
                  <a:lnTo>
                    <a:pt x="92" y="112"/>
                  </a:lnTo>
                  <a:lnTo>
                    <a:pt x="94" y="110"/>
                  </a:lnTo>
                  <a:lnTo>
                    <a:pt x="98" y="110"/>
                  </a:lnTo>
                  <a:lnTo>
                    <a:pt x="102" y="108"/>
                  </a:lnTo>
                  <a:lnTo>
                    <a:pt x="106" y="108"/>
                  </a:lnTo>
                  <a:lnTo>
                    <a:pt x="110" y="112"/>
                  </a:lnTo>
                  <a:lnTo>
                    <a:pt x="112" y="112"/>
                  </a:lnTo>
                  <a:lnTo>
                    <a:pt x="114" y="114"/>
                  </a:lnTo>
                  <a:lnTo>
                    <a:pt x="116" y="116"/>
                  </a:lnTo>
                  <a:lnTo>
                    <a:pt x="118" y="118"/>
                  </a:lnTo>
                  <a:lnTo>
                    <a:pt x="122" y="120"/>
                  </a:lnTo>
                  <a:lnTo>
                    <a:pt x="124" y="120"/>
                  </a:lnTo>
                  <a:lnTo>
                    <a:pt x="126" y="120"/>
                  </a:lnTo>
                  <a:lnTo>
                    <a:pt x="128" y="120"/>
                  </a:lnTo>
                  <a:lnTo>
                    <a:pt x="128" y="118"/>
                  </a:lnTo>
                  <a:lnTo>
                    <a:pt x="150" y="104"/>
                  </a:lnTo>
                  <a:lnTo>
                    <a:pt x="152" y="102"/>
                  </a:lnTo>
                  <a:lnTo>
                    <a:pt x="152" y="100"/>
                  </a:lnTo>
                  <a:lnTo>
                    <a:pt x="150" y="98"/>
                  </a:lnTo>
                  <a:lnTo>
                    <a:pt x="148" y="92"/>
                  </a:lnTo>
                  <a:lnTo>
                    <a:pt x="146" y="86"/>
                  </a:lnTo>
                  <a:lnTo>
                    <a:pt x="146" y="84"/>
                  </a:lnTo>
                  <a:lnTo>
                    <a:pt x="144" y="82"/>
                  </a:lnTo>
                  <a:lnTo>
                    <a:pt x="142" y="78"/>
                  </a:lnTo>
                  <a:lnTo>
                    <a:pt x="140" y="72"/>
                  </a:lnTo>
                  <a:lnTo>
                    <a:pt x="136" y="68"/>
                  </a:lnTo>
                  <a:lnTo>
                    <a:pt x="132" y="64"/>
                  </a:lnTo>
                  <a:lnTo>
                    <a:pt x="130" y="60"/>
                  </a:lnTo>
                  <a:lnTo>
                    <a:pt x="126" y="58"/>
                  </a:lnTo>
                  <a:lnTo>
                    <a:pt x="128" y="58"/>
                  </a:lnTo>
                  <a:lnTo>
                    <a:pt x="130" y="56"/>
                  </a:lnTo>
                  <a:lnTo>
                    <a:pt x="132" y="54"/>
                  </a:lnTo>
                  <a:lnTo>
                    <a:pt x="134" y="50"/>
                  </a:lnTo>
                  <a:lnTo>
                    <a:pt x="136" y="46"/>
                  </a:lnTo>
                  <a:lnTo>
                    <a:pt x="134" y="40"/>
                  </a:lnTo>
                  <a:lnTo>
                    <a:pt x="132" y="36"/>
                  </a:lnTo>
                  <a:lnTo>
                    <a:pt x="130" y="32"/>
                  </a:lnTo>
                  <a:lnTo>
                    <a:pt x="128" y="28"/>
                  </a:lnTo>
                  <a:lnTo>
                    <a:pt x="126" y="22"/>
                  </a:lnTo>
                  <a:lnTo>
                    <a:pt x="124" y="18"/>
                  </a:lnTo>
                  <a:lnTo>
                    <a:pt x="122" y="16"/>
                  </a:lnTo>
                  <a:lnTo>
                    <a:pt x="120" y="14"/>
                  </a:lnTo>
                  <a:lnTo>
                    <a:pt x="116" y="12"/>
                  </a:lnTo>
                  <a:lnTo>
                    <a:pt x="114" y="10"/>
                  </a:lnTo>
                  <a:lnTo>
                    <a:pt x="112" y="8"/>
                  </a:lnTo>
                  <a:lnTo>
                    <a:pt x="112" y="6"/>
                  </a:lnTo>
                  <a:lnTo>
                    <a:pt x="110" y="6"/>
                  </a:lnTo>
                  <a:lnTo>
                    <a:pt x="108" y="8"/>
                  </a:lnTo>
                  <a:lnTo>
                    <a:pt x="104" y="8"/>
                  </a:lnTo>
                  <a:lnTo>
                    <a:pt x="98" y="8"/>
                  </a:lnTo>
                  <a:lnTo>
                    <a:pt x="94" y="8"/>
                  </a:lnTo>
                  <a:lnTo>
                    <a:pt x="92" y="6"/>
                  </a:lnTo>
                  <a:lnTo>
                    <a:pt x="90" y="4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23" name="Freeform 62"/>
            <p:cNvSpPr>
              <a:spLocks/>
            </p:cNvSpPr>
            <p:nvPr/>
          </p:nvSpPr>
          <p:spPr bwMode="gray">
            <a:xfrm>
              <a:off x="1129" y="2384"/>
              <a:ext cx="102" cy="84"/>
            </a:xfrm>
            <a:custGeom>
              <a:avLst/>
              <a:gdLst>
                <a:gd name="T0" fmla="*/ 20 w 102"/>
                <a:gd name="T1" fmla="*/ 6 h 84"/>
                <a:gd name="T2" fmla="*/ 26 w 102"/>
                <a:gd name="T3" fmla="*/ 2 h 84"/>
                <a:gd name="T4" fmla="*/ 38 w 102"/>
                <a:gd name="T5" fmla="*/ 2 h 84"/>
                <a:gd name="T6" fmla="*/ 48 w 102"/>
                <a:gd name="T7" fmla="*/ 4 h 84"/>
                <a:gd name="T8" fmla="*/ 52 w 102"/>
                <a:gd name="T9" fmla="*/ 6 h 84"/>
                <a:gd name="T10" fmla="*/ 60 w 102"/>
                <a:gd name="T11" fmla="*/ 6 h 84"/>
                <a:gd name="T12" fmla="*/ 68 w 102"/>
                <a:gd name="T13" fmla="*/ 4 h 84"/>
                <a:gd name="T14" fmla="*/ 72 w 102"/>
                <a:gd name="T15" fmla="*/ 0 h 84"/>
                <a:gd name="T16" fmla="*/ 76 w 102"/>
                <a:gd name="T17" fmla="*/ 2 h 84"/>
                <a:gd name="T18" fmla="*/ 84 w 102"/>
                <a:gd name="T19" fmla="*/ 6 h 84"/>
                <a:gd name="T20" fmla="*/ 92 w 102"/>
                <a:gd name="T21" fmla="*/ 14 h 84"/>
                <a:gd name="T22" fmla="*/ 94 w 102"/>
                <a:gd name="T23" fmla="*/ 20 h 84"/>
                <a:gd name="T24" fmla="*/ 96 w 102"/>
                <a:gd name="T25" fmla="*/ 30 h 84"/>
                <a:gd name="T26" fmla="*/ 98 w 102"/>
                <a:gd name="T27" fmla="*/ 40 h 84"/>
                <a:gd name="T28" fmla="*/ 96 w 102"/>
                <a:gd name="T29" fmla="*/ 54 h 84"/>
                <a:gd name="T30" fmla="*/ 98 w 102"/>
                <a:gd name="T31" fmla="*/ 60 h 84"/>
                <a:gd name="T32" fmla="*/ 102 w 102"/>
                <a:gd name="T33" fmla="*/ 64 h 84"/>
                <a:gd name="T34" fmla="*/ 100 w 102"/>
                <a:gd name="T35" fmla="*/ 66 h 84"/>
                <a:gd name="T36" fmla="*/ 100 w 102"/>
                <a:gd name="T37" fmla="*/ 70 h 84"/>
                <a:gd name="T38" fmla="*/ 100 w 102"/>
                <a:gd name="T39" fmla="*/ 74 h 84"/>
                <a:gd name="T40" fmla="*/ 100 w 102"/>
                <a:gd name="T41" fmla="*/ 82 h 84"/>
                <a:gd name="T42" fmla="*/ 100 w 102"/>
                <a:gd name="T43" fmla="*/ 84 h 84"/>
                <a:gd name="T44" fmla="*/ 94 w 102"/>
                <a:gd name="T45" fmla="*/ 80 h 84"/>
                <a:gd name="T46" fmla="*/ 88 w 102"/>
                <a:gd name="T47" fmla="*/ 76 h 84"/>
                <a:gd name="T48" fmla="*/ 74 w 102"/>
                <a:gd name="T49" fmla="*/ 72 h 84"/>
                <a:gd name="T50" fmla="*/ 72 w 102"/>
                <a:gd name="T51" fmla="*/ 70 h 84"/>
                <a:gd name="T52" fmla="*/ 64 w 102"/>
                <a:gd name="T53" fmla="*/ 66 h 84"/>
                <a:gd name="T54" fmla="*/ 60 w 102"/>
                <a:gd name="T55" fmla="*/ 66 h 84"/>
                <a:gd name="T56" fmla="*/ 48 w 102"/>
                <a:gd name="T57" fmla="*/ 66 h 84"/>
                <a:gd name="T58" fmla="*/ 34 w 102"/>
                <a:gd name="T59" fmla="*/ 72 h 84"/>
                <a:gd name="T60" fmla="*/ 32 w 102"/>
                <a:gd name="T61" fmla="*/ 72 h 84"/>
                <a:gd name="T62" fmla="*/ 26 w 102"/>
                <a:gd name="T63" fmla="*/ 72 h 84"/>
                <a:gd name="T64" fmla="*/ 16 w 102"/>
                <a:gd name="T65" fmla="*/ 64 h 84"/>
                <a:gd name="T66" fmla="*/ 8 w 102"/>
                <a:gd name="T67" fmla="*/ 58 h 84"/>
                <a:gd name="T68" fmla="*/ 0 w 102"/>
                <a:gd name="T69" fmla="*/ 54 h 84"/>
                <a:gd name="T70" fmla="*/ 4 w 102"/>
                <a:gd name="T71" fmla="*/ 52 h 84"/>
                <a:gd name="T72" fmla="*/ 10 w 102"/>
                <a:gd name="T73" fmla="*/ 44 h 84"/>
                <a:gd name="T74" fmla="*/ 16 w 102"/>
                <a:gd name="T75" fmla="*/ 36 h 84"/>
                <a:gd name="T76" fmla="*/ 16 w 102"/>
                <a:gd name="T77" fmla="*/ 32 h 84"/>
                <a:gd name="T78" fmla="*/ 18 w 102"/>
                <a:gd name="T79" fmla="*/ 20 h 84"/>
                <a:gd name="T80" fmla="*/ 18 w 102"/>
                <a:gd name="T81" fmla="*/ 12 h 84"/>
                <a:gd name="T82" fmla="*/ 20 w 102"/>
                <a:gd name="T83" fmla="*/ 6 h 8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02"/>
                <a:gd name="T127" fmla="*/ 0 h 84"/>
                <a:gd name="T128" fmla="*/ 102 w 102"/>
                <a:gd name="T129" fmla="*/ 84 h 8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02" h="84">
                  <a:moveTo>
                    <a:pt x="20" y="6"/>
                  </a:moveTo>
                  <a:lnTo>
                    <a:pt x="20" y="6"/>
                  </a:lnTo>
                  <a:lnTo>
                    <a:pt x="22" y="4"/>
                  </a:lnTo>
                  <a:lnTo>
                    <a:pt x="26" y="2"/>
                  </a:lnTo>
                  <a:lnTo>
                    <a:pt x="32" y="2"/>
                  </a:lnTo>
                  <a:lnTo>
                    <a:pt x="38" y="2"/>
                  </a:lnTo>
                  <a:lnTo>
                    <a:pt x="42" y="2"/>
                  </a:lnTo>
                  <a:lnTo>
                    <a:pt x="48" y="4"/>
                  </a:lnTo>
                  <a:lnTo>
                    <a:pt x="50" y="4"/>
                  </a:lnTo>
                  <a:lnTo>
                    <a:pt x="52" y="6"/>
                  </a:lnTo>
                  <a:lnTo>
                    <a:pt x="56" y="6"/>
                  </a:lnTo>
                  <a:lnTo>
                    <a:pt x="60" y="6"/>
                  </a:lnTo>
                  <a:lnTo>
                    <a:pt x="66" y="6"/>
                  </a:lnTo>
                  <a:lnTo>
                    <a:pt x="68" y="4"/>
                  </a:lnTo>
                  <a:lnTo>
                    <a:pt x="70" y="4"/>
                  </a:lnTo>
                  <a:lnTo>
                    <a:pt x="72" y="0"/>
                  </a:lnTo>
                  <a:lnTo>
                    <a:pt x="76" y="2"/>
                  </a:lnTo>
                  <a:lnTo>
                    <a:pt x="80" y="4"/>
                  </a:lnTo>
                  <a:lnTo>
                    <a:pt x="84" y="6"/>
                  </a:lnTo>
                  <a:lnTo>
                    <a:pt x="88" y="10"/>
                  </a:lnTo>
                  <a:lnTo>
                    <a:pt x="92" y="14"/>
                  </a:lnTo>
                  <a:lnTo>
                    <a:pt x="92" y="16"/>
                  </a:lnTo>
                  <a:lnTo>
                    <a:pt x="94" y="20"/>
                  </a:lnTo>
                  <a:lnTo>
                    <a:pt x="96" y="24"/>
                  </a:lnTo>
                  <a:lnTo>
                    <a:pt x="96" y="30"/>
                  </a:lnTo>
                  <a:lnTo>
                    <a:pt x="98" y="34"/>
                  </a:lnTo>
                  <a:lnTo>
                    <a:pt x="98" y="40"/>
                  </a:lnTo>
                  <a:lnTo>
                    <a:pt x="96" y="48"/>
                  </a:lnTo>
                  <a:lnTo>
                    <a:pt x="96" y="54"/>
                  </a:lnTo>
                  <a:lnTo>
                    <a:pt x="96" y="58"/>
                  </a:lnTo>
                  <a:lnTo>
                    <a:pt x="98" y="60"/>
                  </a:lnTo>
                  <a:lnTo>
                    <a:pt x="100" y="62"/>
                  </a:lnTo>
                  <a:lnTo>
                    <a:pt x="102" y="64"/>
                  </a:lnTo>
                  <a:lnTo>
                    <a:pt x="100" y="66"/>
                  </a:lnTo>
                  <a:lnTo>
                    <a:pt x="100" y="68"/>
                  </a:lnTo>
                  <a:lnTo>
                    <a:pt x="100" y="70"/>
                  </a:lnTo>
                  <a:lnTo>
                    <a:pt x="100" y="72"/>
                  </a:lnTo>
                  <a:lnTo>
                    <a:pt x="100" y="74"/>
                  </a:lnTo>
                  <a:lnTo>
                    <a:pt x="100" y="78"/>
                  </a:lnTo>
                  <a:lnTo>
                    <a:pt x="100" y="82"/>
                  </a:lnTo>
                  <a:lnTo>
                    <a:pt x="100" y="84"/>
                  </a:lnTo>
                  <a:lnTo>
                    <a:pt x="98" y="82"/>
                  </a:lnTo>
                  <a:lnTo>
                    <a:pt x="94" y="80"/>
                  </a:lnTo>
                  <a:lnTo>
                    <a:pt x="92" y="78"/>
                  </a:lnTo>
                  <a:lnTo>
                    <a:pt x="88" y="76"/>
                  </a:lnTo>
                  <a:lnTo>
                    <a:pt x="84" y="76"/>
                  </a:lnTo>
                  <a:lnTo>
                    <a:pt x="74" y="72"/>
                  </a:lnTo>
                  <a:lnTo>
                    <a:pt x="74" y="70"/>
                  </a:lnTo>
                  <a:lnTo>
                    <a:pt x="72" y="70"/>
                  </a:lnTo>
                  <a:lnTo>
                    <a:pt x="68" y="68"/>
                  </a:lnTo>
                  <a:lnTo>
                    <a:pt x="64" y="66"/>
                  </a:lnTo>
                  <a:lnTo>
                    <a:pt x="60" y="66"/>
                  </a:lnTo>
                  <a:lnTo>
                    <a:pt x="54" y="66"/>
                  </a:lnTo>
                  <a:lnTo>
                    <a:pt x="48" y="66"/>
                  </a:lnTo>
                  <a:lnTo>
                    <a:pt x="42" y="68"/>
                  </a:lnTo>
                  <a:lnTo>
                    <a:pt x="34" y="72"/>
                  </a:lnTo>
                  <a:lnTo>
                    <a:pt x="32" y="72"/>
                  </a:lnTo>
                  <a:lnTo>
                    <a:pt x="30" y="72"/>
                  </a:lnTo>
                  <a:lnTo>
                    <a:pt x="26" y="72"/>
                  </a:lnTo>
                  <a:lnTo>
                    <a:pt x="22" y="68"/>
                  </a:lnTo>
                  <a:lnTo>
                    <a:pt x="16" y="64"/>
                  </a:lnTo>
                  <a:lnTo>
                    <a:pt x="8" y="58"/>
                  </a:lnTo>
                  <a:lnTo>
                    <a:pt x="4" y="56"/>
                  </a:lnTo>
                  <a:lnTo>
                    <a:pt x="0" y="54"/>
                  </a:lnTo>
                  <a:lnTo>
                    <a:pt x="2" y="54"/>
                  </a:lnTo>
                  <a:lnTo>
                    <a:pt x="4" y="52"/>
                  </a:lnTo>
                  <a:lnTo>
                    <a:pt x="8" y="48"/>
                  </a:lnTo>
                  <a:lnTo>
                    <a:pt x="10" y="44"/>
                  </a:lnTo>
                  <a:lnTo>
                    <a:pt x="14" y="40"/>
                  </a:lnTo>
                  <a:lnTo>
                    <a:pt x="16" y="36"/>
                  </a:lnTo>
                  <a:lnTo>
                    <a:pt x="16" y="34"/>
                  </a:lnTo>
                  <a:lnTo>
                    <a:pt x="16" y="32"/>
                  </a:lnTo>
                  <a:lnTo>
                    <a:pt x="16" y="26"/>
                  </a:lnTo>
                  <a:lnTo>
                    <a:pt x="18" y="20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20" y="10"/>
                  </a:lnTo>
                  <a:lnTo>
                    <a:pt x="20" y="6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24" name="Freeform 63"/>
            <p:cNvSpPr>
              <a:spLocks/>
            </p:cNvSpPr>
            <p:nvPr/>
          </p:nvSpPr>
          <p:spPr bwMode="gray">
            <a:xfrm>
              <a:off x="1189" y="2506"/>
              <a:ext cx="42" cy="44"/>
            </a:xfrm>
            <a:custGeom>
              <a:avLst/>
              <a:gdLst>
                <a:gd name="T0" fmla="*/ 26 w 42"/>
                <a:gd name="T1" fmla="*/ 0 h 44"/>
                <a:gd name="T2" fmla="*/ 26 w 42"/>
                <a:gd name="T3" fmla="*/ 2 h 44"/>
                <a:gd name="T4" fmla="*/ 26 w 42"/>
                <a:gd name="T5" fmla="*/ 2 h 44"/>
                <a:gd name="T6" fmla="*/ 26 w 42"/>
                <a:gd name="T7" fmla="*/ 4 h 44"/>
                <a:gd name="T8" fmla="*/ 28 w 42"/>
                <a:gd name="T9" fmla="*/ 6 h 44"/>
                <a:gd name="T10" fmla="*/ 32 w 42"/>
                <a:gd name="T11" fmla="*/ 10 h 44"/>
                <a:gd name="T12" fmla="*/ 36 w 42"/>
                <a:gd name="T13" fmla="*/ 14 h 44"/>
                <a:gd name="T14" fmla="*/ 42 w 42"/>
                <a:gd name="T15" fmla="*/ 22 h 44"/>
                <a:gd name="T16" fmla="*/ 40 w 42"/>
                <a:gd name="T17" fmla="*/ 22 h 44"/>
                <a:gd name="T18" fmla="*/ 40 w 42"/>
                <a:gd name="T19" fmla="*/ 24 h 44"/>
                <a:gd name="T20" fmla="*/ 38 w 42"/>
                <a:gd name="T21" fmla="*/ 28 h 44"/>
                <a:gd name="T22" fmla="*/ 36 w 42"/>
                <a:gd name="T23" fmla="*/ 30 h 44"/>
                <a:gd name="T24" fmla="*/ 34 w 42"/>
                <a:gd name="T25" fmla="*/ 30 h 44"/>
                <a:gd name="T26" fmla="*/ 34 w 42"/>
                <a:gd name="T27" fmla="*/ 30 h 44"/>
                <a:gd name="T28" fmla="*/ 30 w 42"/>
                <a:gd name="T29" fmla="*/ 30 h 44"/>
                <a:gd name="T30" fmla="*/ 28 w 42"/>
                <a:gd name="T31" fmla="*/ 32 h 44"/>
                <a:gd name="T32" fmla="*/ 24 w 42"/>
                <a:gd name="T33" fmla="*/ 32 h 44"/>
                <a:gd name="T34" fmla="*/ 22 w 42"/>
                <a:gd name="T35" fmla="*/ 32 h 44"/>
                <a:gd name="T36" fmla="*/ 22 w 42"/>
                <a:gd name="T37" fmla="*/ 32 h 44"/>
                <a:gd name="T38" fmla="*/ 20 w 42"/>
                <a:gd name="T39" fmla="*/ 34 h 44"/>
                <a:gd name="T40" fmla="*/ 18 w 42"/>
                <a:gd name="T41" fmla="*/ 36 h 44"/>
                <a:gd name="T42" fmla="*/ 16 w 42"/>
                <a:gd name="T43" fmla="*/ 38 h 44"/>
                <a:gd name="T44" fmla="*/ 16 w 42"/>
                <a:gd name="T45" fmla="*/ 38 h 44"/>
                <a:gd name="T46" fmla="*/ 14 w 42"/>
                <a:gd name="T47" fmla="*/ 40 h 44"/>
                <a:gd name="T48" fmla="*/ 12 w 42"/>
                <a:gd name="T49" fmla="*/ 42 h 44"/>
                <a:gd name="T50" fmla="*/ 10 w 42"/>
                <a:gd name="T51" fmla="*/ 42 h 44"/>
                <a:gd name="T52" fmla="*/ 10 w 42"/>
                <a:gd name="T53" fmla="*/ 42 h 44"/>
                <a:gd name="T54" fmla="*/ 8 w 42"/>
                <a:gd name="T55" fmla="*/ 44 h 44"/>
                <a:gd name="T56" fmla="*/ 4 w 42"/>
                <a:gd name="T57" fmla="*/ 44 h 44"/>
                <a:gd name="T58" fmla="*/ 2 w 42"/>
                <a:gd name="T59" fmla="*/ 44 h 44"/>
                <a:gd name="T60" fmla="*/ 0 w 42"/>
                <a:gd name="T61" fmla="*/ 44 h 44"/>
                <a:gd name="T62" fmla="*/ 2 w 42"/>
                <a:gd name="T63" fmla="*/ 36 h 44"/>
                <a:gd name="T64" fmla="*/ 2 w 42"/>
                <a:gd name="T65" fmla="*/ 20 h 44"/>
                <a:gd name="T66" fmla="*/ 2 w 42"/>
                <a:gd name="T67" fmla="*/ 20 h 44"/>
                <a:gd name="T68" fmla="*/ 4 w 42"/>
                <a:gd name="T69" fmla="*/ 16 h 44"/>
                <a:gd name="T70" fmla="*/ 4 w 42"/>
                <a:gd name="T71" fmla="*/ 12 h 44"/>
                <a:gd name="T72" fmla="*/ 8 w 42"/>
                <a:gd name="T73" fmla="*/ 8 h 44"/>
                <a:gd name="T74" fmla="*/ 12 w 42"/>
                <a:gd name="T75" fmla="*/ 4 h 44"/>
                <a:gd name="T76" fmla="*/ 14 w 42"/>
                <a:gd name="T77" fmla="*/ 4 h 44"/>
                <a:gd name="T78" fmla="*/ 16 w 42"/>
                <a:gd name="T79" fmla="*/ 2 h 44"/>
                <a:gd name="T80" fmla="*/ 20 w 42"/>
                <a:gd name="T81" fmla="*/ 0 h 44"/>
                <a:gd name="T82" fmla="*/ 26 w 42"/>
                <a:gd name="T83" fmla="*/ 0 h 4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2"/>
                <a:gd name="T127" fmla="*/ 0 h 44"/>
                <a:gd name="T128" fmla="*/ 42 w 42"/>
                <a:gd name="T129" fmla="*/ 44 h 4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2" h="44">
                  <a:moveTo>
                    <a:pt x="26" y="0"/>
                  </a:moveTo>
                  <a:lnTo>
                    <a:pt x="26" y="2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32" y="10"/>
                  </a:lnTo>
                  <a:lnTo>
                    <a:pt x="36" y="14"/>
                  </a:lnTo>
                  <a:lnTo>
                    <a:pt x="42" y="22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38" y="28"/>
                  </a:lnTo>
                  <a:lnTo>
                    <a:pt x="36" y="30"/>
                  </a:lnTo>
                  <a:lnTo>
                    <a:pt x="34" y="30"/>
                  </a:lnTo>
                  <a:lnTo>
                    <a:pt x="30" y="30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2" y="32"/>
                  </a:lnTo>
                  <a:lnTo>
                    <a:pt x="20" y="34"/>
                  </a:lnTo>
                  <a:lnTo>
                    <a:pt x="18" y="36"/>
                  </a:lnTo>
                  <a:lnTo>
                    <a:pt x="16" y="38"/>
                  </a:lnTo>
                  <a:lnTo>
                    <a:pt x="14" y="40"/>
                  </a:lnTo>
                  <a:lnTo>
                    <a:pt x="12" y="42"/>
                  </a:lnTo>
                  <a:lnTo>
                    <a:pt x="10" y="42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36"/>
                  </a:lnTo>
                  <a:lnTo>
                    <a:pt x="2" y="20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8" y="8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20" y="0"/>
                  </a:lnTo>
                  <a:lnTo>
                    <a:pt x="26" y="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25" name="Freeform 64"/>
            <p:cNvSpPr>
              <a:spLocks/>
            </p:cNvSpPr>
            <p:nvPr/>
          </p:nvSpPr>
          <p:spPr bwMode="gray">
            <a:xfrm>
              <a:off x="1295" y="2684"/>
              <a:ext cx="270" cy="232"/>
            </a:xfrm>
            <a:custGeom>
              <a:avLst/>
              <a:gdLst>
                <a:gd name="T0" fmla="*/ 34 w 270"/>
                <a:gd name="T1" fmla="*/ 8 h 232"/>
                <a:gd name="T2" fmla="*/ 42 w 270"/>
                <a:gd name="T3" fmla="*/ 24 h 232"/>
                <a:gd name="T4" fmla="*/ 36 w 270"/>
                <a:gd name="T5" fmla="*/ 30 h 232"/>
                <a:gd name="T6" fmla="*/ 30 w 270"/>
                <a:gd name="T7" fmla="*/ 36 h 232"/>
                <a:gd name="T8" fmla="*/ 26 w 270"/>
                <a:gd name="T9" fmla="*/ 40 h 232"/>
                <a:gd name="T10" fmla="*/ 0 w 270"/>
                <a:gd name="T11" fmla="*/ 40 h 232"/>
                <a:gd name="T12" fmla="*/ 6 w 270"/>
                <a:gd name="T13" fmla="*/ 56 h 232"/>
                <a:gd name="T14" fmla="*/ 8 w 270"/>
                <a:gd name="T15" fmla="*/ 60 h 232"/>
                <a:gd name="T16" fmla="*/ 12 w 270"/>
                <a:gd name="T17" fmla="*/ 68 h 232"/>
                <a:gd name="T18" fmla="*/ 18 w 270"/>
                <a:gd name="T19" fmla="*/ 78 h 232"/>
                <a:gd name="T20" fmla="*/ 26 w 270"/>
                <a:gd name="T21" fmla="*/ 90 h 232"/>
                <a:gd name="T22" fmla="*/ 38 w 270"/>
                <a:gd name="T23" fmla="*/ 110 h 232"/>
                <a:gd name="T24" fmla="*/ 42 w 270"/>
                <a:gd name="T25" fmla="*/ 118 h 232"/>
                <a:gd name="T26" fmla="*/ 52 w 270"/>
                <a:gd name="T27" fmla="*/ 140 h 232"/>
                <a:gd name="T28" fmla="*/ 68 w 270"/>
                <a:gd name="T29" fmla="*/ 170 h 232"/>
                <a:gd name="T30" fmla="*/ 80 w 270"/>
                <a:gd name="T31" fmla="*/ 188 h 232"/>
                <a:gd name="T32" fmla="*/ 92 w 270"/>
                <a:gd name="T33" fmla="*/ 212 h 232"/>
                <a:gd name="T34" fmla="*/ 96 w 270"/>
                <a:gd name="T35" fmla="*/ 212 h 232"/>
                <a:gd name="T36" fmla="*/ 100 w 270"/>
                <a:gd name="T37" fmla="*/ 210 h 232"/>
                <a:gd name="T38" fmla="*/ 104 w 270"/>
                <a:gd name="T39" fmla="*/ 206 h 232"/>
                <a:gd name="T40" fmla="*/ 104 w 270"/>
                <a:gd name="T41" fmla="*/ 202 h 232"/>
                <a:gd name="T42" fmla="*/ 106 w 270"/>
                <a:gd name="T43" fmla="*/ 204 h 232"/>
                <a:gd name="T44" fmla="*/ 110 w 270"/>
                <a:gd name="T45" fmla="*/ 204 h 232"/>
                <a:gd name="T46" fmla="*/ 136 w 270"/>
                <a:gd name="T47" fmla="*/ 232 h 232"/>
                <a:gd name="T48" fmla="*/ 140 w 270"/>
                <a:gd name="T49" fmla="*/ 228 h 232"/>
                <a:gd name="T50" fmla="*/ 146 w 270"/>
                <a:gd name="T51" fmla="*/ 220 h 232"/>
                <a:gd name="T52" fmla="*/ 152 w 270"/>
                <a:gd name="T53" fmla="*/ 212 h 232"/>
                <a:gd name="T54" fmla="*/ 158 w 270"/>
                <a:gd name="T55" fmla="*/ 204 h 232"/>
                <a:gd name="T56" fmla="*/ 166 w 270"/>
                <a:gd name="T57" fmla="*/ 200 h 232"/>
                <a:gd name="T58" fmla="*/ 194 w 270"/>
                <a:gd name="T59" fmla="*/ 188 h 232"/>
                <a:gd name="T60" fmla="*/ 220 w 270"/>
                <a:gd name="T61" fmla="*/ 184 h 232"/>
                <a:gd name="T62" fmla="*/ 224 w 270"/>
                <a:gd name="T63" fmla="*/ 182 h 232"/>
                <a:gd name="T64" fmla="*/ 248 w 270"/>
                <a:gd name="T65" fmla="*/ 170 h 232"/>
                <a:gd name="T66" fmla="*/ 268 w 270"/>
                <a:gd name="T67" fmla="*/ 148 h 232"/>
                <a:gd name="T68" fmla="*/ 268 w 270"/>
                <a:gd name="T69" fmla="*/ 132 h 232"/>
                <a:gd name="T70" fmla="*/ 268 w 270"/>
                <a:gd name="T71" fmla="*/ 126 h 232"/>
                <a:gd name="T72" fmla="*/ 270 w 270"/>
                <a:gd name="T73" fmla="*/ 122 h 232"/>
                <a:gd name="T74" fmla="*/ 234 w 270"/>
                <a:gd name="T75" fmla="*/ 124 h 232"/>
                <a:gd name="T76" fmla="*/ 232 w 270"/>
                <a:gd name="T77" fmla="*/ 122 h 232"/>
                <a:gd name="T78" fmla="*/ 228 w 270"/>
                <a:gd name="T79" fmla="*/ 120 h 232"/>
                <a:gd name="T80" fmla="*/ 228 w 270"/>
                <a:gd name="T81" fmla="*/ 116 h 232"/>
                <a:gd name="T82" fmla="*/ 220 w 270"/>
                <a:gd name="T83" fmla="*/ 108 h 232"/>
                <a:gd name="T84" fmla="*/ 216 w 270"/>
                <a:gd name="T85" fmla="*/ 110 h 232"/>
                <a:gd name="T86" fmla="*/ 210 w 270"/>
                <a:gd name="T87" fmla="*/ 110 h 232"/>
                <a:gd name="T88" fmla="*/ 206 w 270"/>
                <a:gd name="T89" fmla="*/ 106 h 232"/>
                <a:gd name="T90" fmla="*/ 202 w 270"/>
                <a:gd name="T91" fmla="*/ 98 h 232"/>
                <a:gd name="T92" fmla="*/ 196 w 270"/>
                <a:gd name="T93" fmla="*/ 88 h 232"/>
                <a:gd name="T94" fmla="*/ 192 w 270"/>
                <a:gd name="T95" fmla="*/ 80 h 232"/>
                <a:gd name="T96" fmla="*/ 172 w 270"/>
                <a:gd name="T97" fmla="*/ 54 h 232"/>
                <a:gd name="T98" fmla="*/ 154 w 270"/>
                <a:gd name="T99" fmla="*/ 52 h 232"/>
                <a:gd name="T100" fmla="*/ 150 w 270"/>
                <a:gd name="T101" fmla="*/ 48 h 232"/>
                <a:gd name="T102" fmla="*/ 144 w 270"/>
                <a:gd name="T103" fmla="*/ 46 h 232"/>
                <a:gd name="T104" fmla="*/ 138 w 270"/>
                <a:gd name="T105" fmla="*/ 40 h 232"/>
                <a:gd name="T106" fmla="*/ 130 w 270"/>
                <a:gd name="T107" fmla="*/ 34 h 232"/>
                <a:gd name="T108" fmla="*/ 120 w 270"/>
                <a:gd name="T109" fmla="*/ 28 h 232"/>
                <a:gd name="T110" fmla="*/ 102 w 270"/>
                <a:gd name="T111" fmla="*/ 16 h 232"/>
                <a:gd name="T112" fmla="*/ 68 w 270"/>
                <a:gd name="T113" fmla="*/ 4 h 232"/>
                <a:gd name="T114" fmla="*/ 62 w 270"/>
                <a:gd name="T115" fmla="*/ 0 h 232"/>
                <a:gd name="T116" fmla="*/ 58 w 270"/>
                <a:gd name="T117" fmla="*/ 2 h 23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70"/>
                <a:gd name="T178" fmla="*/ 0 h 232"/>
                <a:gd name="T179" fmla="*/ 270 w 270"/>
                <a:gd name="T180" fmla="*/ 232 h 23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70" h="232">
                  <a:moveTo>
                    <a:pt x="54" y="4"/>
                  </a:moveTo>
                  <a:lnTo>
                    <a:pt x="34" y="8"/>
                  </a:lnTo>
                  <a:lnTo>
                    <a:pt x="42" y="22"/>
                  </a:lnTo>
                  <a:lnTo>
                    <a:pt x="42" y="24"/>
                  </a:lnTo>
                  <a:lnTo>
                    <a:pt x="40" y="26"/>
                  </a:lnTo>
                  <a:lnTo>
                    <a:pt x="36" y="30"/>
                  </a:lnTo>
                  <a:lnTo>
                    <a:pt x="34" y="34"/>
                  </a:lnTo>
                  <a:lnTo>
                    <a:pt x="30" y="36"/>
                  </a:lnTo>
                  <a:lnTo>
                    <a:pt x="28" y="38"/>
                  </a:lnTo>
                  <a:lnTo>
                    <a:pt x="26" y="40"/>
                  </a:lnTo>
                  <a:lnTo>
                    <a:pt x="24" y="42"/>
                  </a:lnTo>
                  <a:lnTo>
                    <a:pt x="0" y="40"/>
                  </a:lnTo>
                  <a:lnTo>
                    <a:pt x="2" y="46"/>
                  </a:lnTo>
                  <a:lnTo>
                    <a:pt x="6" y="56"/>
                  </a:lnTo>
                  <a:lnTo>
                    <a:pt x="6" y="58"/>
                  </a:lnTo>
                  <a:lnTo>
                    <a:pt x="8" y="60"/>
                  </a:lnTo>
                  <a:lnTo>
                    <a:pt x="10" y="64"/>
                  </a:lnTo>
                  <a:lnTo>
                    <a:pt x="12" y="68"/>
                  </a:lnTo>
                  <a:lnTo>
                    <a:pt x="16" y="74"/>
                  </a:lnTo>
                  <a:lnTo>
                    <a:pt x="18" y="78"/>
                  </a:lnTo>
                  <a:lnTo>
                    <a:pt x="22" y="82"/>
                  </a:lnTo>
                  <a:lnTo>
                    <a:pt x="26" y="90"/>
                  </a:lnTo>
                  <a:lnTo>
                    <a:pt x="34" y="100"/>
                  </a:lnTo>
                  <a:lnTo>
                    <a:pt x="38" y="110"/>
                  </a:lnTo>
                  <a:lnTo>
                    <a:pt x="42" y="114"/>
                  </a:lnTo>
                  <a:lnTo>
                    <a:pt x="42" y="118"/>
                  </a:lnTo>
                  <a:lnTo>
                    <a:pt x="46" y="128"/>
                  </a:lnTo>
                  <a:lnTo>
                    <a:pt x="52" y="140"/>
                  </a:lnTo>
                  <a:lnTo>
                    <a:pt x="58" y="152"/>
                  </a:lnTo>
                  <a:lnTo>
                    <a:pt x="68" y="170"/>
                  </a:lnTo>
                  <a:lnTo>
                    <a:pt x="72" y="176"/>
                  </a:lnTo>
                  <a:lnTo>
                    <a:pt x="80" y="188"/>
                  </a:lnTo>
                  <a:lnTo>
                    <a:pt x="86" y="202"/>
                  </a:lnTo>
                  <a:lnTo>
                    <a:pt x="92" y="212"/>
                  </a:lnTo>
                  <a:lnTo>
                    <a:pt x="94" y="216"/>
                  </a:lnTo>
                  <a:lnTo>
                    <a:pt x="96" y="212"/>
                  </a:lnTo>
                  <a:lnTo>
                    <a:pt x="98" y="212"/>
                  </a:lnTo>
                  <a:lnTo>
                    <a:pt x="100" y="210"/>
                  </a:lnTo>
                  <a:lnTo>
                    <a:pt x="102" y="210"/>
                  </a:lnTo>
                  <a:lnTo>
                    <a:pt x="104" y="206"/>
                  </a:lnTo>
                  <a:lnTo>
                    <a:pt x="104" y="202"/>
                  </a:lnTo>
                  <a:lnTo>
                    <a:pt x="106" y="204"/>
                  </a:lnTo>
                  <a:lnTo>
                    <a:pt x="108" y="204"/>
                  </a:lnTo>
                  <a:lnTo>
                    <a:pt x="110" y="204"/>
                  </a:lnTo>
                  <a:lnTo>
                    <a:pt x="114" y="204"/>
                  </a:lnTo>
                  <a:lnTo>
                    <a:pt x="136" y="232"/>
                  </a:lnTo>
                  <a:lnTo>
                    <a:pt x="140" y="228"/>
                  </a:lnTo>
                  <a:lnTo>
                    <a:pt x="142" y="224"/>
                  </a:lnTo>
                  <a:lnTo>
                    <a:pt x="146" y="220"/>
                  </a:lnTo>
                  <a:lnTo>
                    <a:pt x="148" y="216"/>
                  </a:lnTo>
                  <a:lnTo>
                    <a:pt x="152" y="212"/>
                  </a:lnTo>
                  <a:lnTo>
                    <a:pt x="156" y="206"/>
                  </a:lnTo>
                  <a:lnTo>
                    <a:pt x="158" y="204"/>
                  </a:lnTo>
                  <a:lnTo>
                    <a:pt x="160" y="202"/>
                  </a:lnTo>
                  <a:lnTo>
                    <a:pt x="166" y="200"/>
                  </a:lnTo>
                  <a:lnTo>
                    <a:pt x="178" y="194"/>
                  </a:lnTo>
                  <a:lnTo>
                    <a:pt x="194" y="188"/>
                  </a:lnTo>
                  <a:lnTo>
                    <a:pt x="208" y="184"/>
                  </a:lnTo>
                  <a:lnTo>
                    <a:pt x="220" y="184"/>
                  </a:lnTo>
                  <a:lnTo>
                    <a:pt x="220" y="182"/>
                  </a:lnTo>
                  <a:lnTo>
                    <a:pt x="224" y="182"/>
                  </a:lnTo>
                  <a:lnTo>
                    <a:pt x="236" y="178"/>
                  </a:lnTo>
                  <a:lnTo>
                    <a:pt x="248" y="170"/>
                  </a:lnTo>
                  <a:lnTo>
                    <a:pt x="260" y="160"/>
                  </a:lnTo>
                  <a:lnTo>
                    <a:pt x="268" y="148"/>
                  </a:lnTo>
                  <a:lnTo>
                    <a:pt x="270" y="132"/>
                  </a:lnTo>
                  <a:lnTo>
                    <a:pt x="268" y="132"/>
                  </a:lnTo>
                  <a:lnTo>
                    <a:pt x="268" y="130"/>
                  </a:lnTo>
                  <a:lnTo>
                    <a:pt x="268" y="126"/>
                  </a:lnTo>
                  <a:lnTo>
                    <a:pt x="268" y="124"/>
                  </a:lnTo>
                  <a:lnTo>
                    <a:pt x="270" y="122"/>
                  </a:lnTo>
                  <a:lnTo>
                    <a:pt x="254" y="124"/>
                  </a:lnTo>
                  <a:lnTo>
                    <a:pt x="234" y="124"/>
                  </a:lnTo>
                  <a:lnTo>
                    <a:pt x="232" y="122"/>
                  </a:lnTo>
                  <a:lnTo>
                    <a:pt x="230" y="122"/>
                  </a:lnTo>
                  <a:lnTo>
                    <a:pt x="228" y="120"/>
                  </a:lnTo>
                  <a:lnTo>
                    <a:pt x="228" y="118"/>
                  </a:lnTo>
                  <a:lnTo>
                    <a:pt x="228" y="116"/>
                  </a:lnTo>
                  <a:lnTo>
                    <a:pt x="230" y="110"/>
                  </a:lnTo>
                  <a:lnTo>
                    <a:pt x="220" y="108"/>
                  </a:lnTo>
                  <a:lnTo>
                    <a:pt x="218" y="108"/>
                  </a:lnTo>
                  <a:lnTo>
                    <a:pt x="216" y="110"/>
                  </a:lnTo>
                  <a:lnTo>
                    <a:pt x="214" y="110"/>
                  </a:lnTo>
                  <a:lnTo>
                    <a:pt x="210" y="110"/>
                  </a:lnTo>
                  <a:lnTo>
                    <a:pt x="206" y="108"/>
                  </a:lnTo>
                  <a:lnTo>
                    <a:pt x="206" y="106"/>
                  </a:lnTo>
                  <a:lnTo>
                    <a:pt x="204" y="102"/>
                  </a:lnTo>
                  <a:lnTo>
                    <a:pt x="202" y="98"/>
                  </a:lnTo>
                  <a:lnTo>
                    <a:pt x="200" y="92"/>
                  </a:lnTo>
                  <a:lnTo>
                    <a:pt x="196" y="88"/>
                  </a:lnTo>
                  <a:lnTo>
                    <a:pt x="194" y="84"/>
                  </a:lnTo>
                  <a:lnTo>
                    <a:pt x="192" y="80"/>
                  </a:lnTo>
                  <a:lnTo>
                    <a:pt x="172" y="54"/>
                  </a:lnTo>
                  <a:lnTo>
                    <a:pt x="154" y="54"/>
                  </a:lnTo>
                  <a:lnTo>
                    <a:pt x="154" y="52"/>
                  </a:lnTo>
                  <a:lnTo>
                    <a:pt x="152" y="50"/>
                  </a:lnTo>
                  <a:lnTo>
                    <a:pt x="150" y="48"/>
                  </a:lnTo>
                  <a:lnTo>
                    <a:pt x="144" y="46"/>
                  </a:lnTo>
                  <a:lnTo>
                    <a:pt x="142" y="44"/>
                  </a:lnTo>
                  <a:lnTo>
                    <a:pt x="138" y="40"/>
                  </a:lnTo>
                  <a:lnTo>
                    <a:pt x="134" y="38"/>
                  </a:lnTo>
                  <a:lnTo>
                    <a:pt x="130" y="34"/>
                  </a:lnTo>
                  <a:lnTo>
                    <a:pt x="124" y="30"/>
                  </a:lnTo>
                  <a:lnTo>
                    <a:pt x="120" y="28"/>
                  </a:lnTo>
                  <a:lnTo>
                    <a:pt x="114" y="26"/>
                  </a:lnTo>
                  <a:lnTo>
                    <a:pt x="102" y="16"/>
                  </a:lnTo>
                  <a:lnTo>
                    <a:pt x="94" y="16"/>
                  </a:lnTo>
                  <a:lnTo>
                    <a:pt x="68" y="4"/>
                  </a:lnTo>
                  <a:lnTo>
                    <a:pt x="62" y="0"/>
                  </a:lnTo>
                  <a:lnTo>
                    <a:pt x="60" y="2"/>
                  </a:lnTo>
                  <a:lnTo>
                    <a:pt x="58" y="2"/>
                  </a:lnTo>
                  <a:lnTo>
                    <a:pt x="54" y="4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26" name="Freeform 65"/>
            <p:cNvSpPr>
              <a:spLocks/>
            </p:cNvSpPr>
            <p:nvPr/>
          </p:nvSpPr>
          <p:spPr bwMode="gray">
            <a:xfrm>
              <a:off x="1389" y="2886"/>
              <a:ext cx="42" cy="66"/>
            </a:xfrm>
            <a:custGeom>
              <a:avLst/>
              <a:gdLst>
                <a:gd name="T0" fmla="*/ 20 w 42"/>
                <a:gd name="T1" fmla="*/ 66 h 66"/>
                <a:gd name="T2" fmla="*/ 16 w 42"/>
                <a:gd name="T3" fmla="*/ 64 h 66"/>
                <a:gd name="T4" fmla="*/ 12 w 42"/>
                <a:gd name="T5" fmla="*/ 62 h 66"/>
                <a:gd name="T6" fmla="*/ 10 w 42"/>
                <a:gd name="T7" fmla="*/ 62 h 66"/>
                <a:gd name="T8" fmla="*/ 10 w 42"/>
                <a:gd name="T9" fmla="*/ 60 h 66"/>
                <a:gd name="T10" fmla="*/ 8 w 42"/>
                <a:gd name="T11" fmla="*/ 46 h 66"/>
                <a:gd name="T12" fmla="*/ 2 w 42"/>
                <a:gd name="T13" fmla="*/ 38 h 66"/>
                <a:gd name="T14" fmla="*/ 2 w 42"/>
                <a:gd name="T15" fmla="*/ 36 h 66"/>
                <a:gd name="T16" fmla="*/ 2 w 42"/>
                <a:gd name="T17" fmla="*/ 32 h 66"/>
                <a:gd name="T18" fmla="*/ 2 w 42"/>
                <a:gd name="T19" fmla="*/ 26 h 66"/>
                <a:gd name="T20" fmla="*/ 2 w 42"/>
                <a:gd name="T21" fmla="*/ 20 h 66"/>
                <a:gd name="T22" fmla="*/ 0 w 42"/>
                <a:gd name="T23" fmla="*/ 14 h 66"/>
                <a:gd name="T24" fmla="*/ 0 w 42"/>
                <a:gd name="T25" fmla="*/ 14 h 66"/>
                <a:gd name="T26" fmla="*/ 2 w 42"/>
                <a:gd name="T27" fmla="*/ 12 h 66"/>
                <a:gd name="T28" fmla="*/ 4 w 42"/>
                <a:gd name="T29" fmla="*/ 10 h 66"/>
                <a:gd name="T30" fmla="*/ 6 w 42"/>
                <a:gd name="T31" fmla="*/ 8 h 66"/>
                <a:gd name="T32" fmla="*/ 8 w 42"/>
                <a:gd name="T33" fmla="*/ 8 h 66"/>
                <a:gd name="T34" fmla="*/ 8 w 42"/>
                <a:gd name="T35" fmla="*/ 8 h 66"/>
                <a:gd name="T36" fmla="*/ 8 w 42"/>
                <a:gd name="T37" fmla="*/ 6 h 66"/>
                <a:gd name="T38" fmla="*/ 10 w 42"/>
                <a:gd name="T39" fmla="*/ 4 h 66"/>
                <a:gd name="T40" fmla="*/ 10 w 42"/>
                <a:gd name="T41" fmla="*/ 2 h 66"/>
                <a:gd name="T42" fmla="*/ 10 w 42"/>
                <a:gd name="T43" fmla="*/ 2 h 66"/>
                <a:gd name="T44" fmla="*/ 10 w 42"/>
                <a:gd name="T45" fmla="*/ 0 h 66"/>
                <a:gd name="T46" fmla="*/ 10 w 42"/>
                <a:gd name="T47" fmla="*/ 0 h 66"/>
                <a:gd name="T48" fmla="*/ 14 w 42"/>
                <a:gd name="T49" fmla="*/ 2 h 66"/>
                <a:gd name="T50" fmla="*/ 14 w 42"/>
                <a:gd name="T51" fmla="*/ 2 h 66"/>
                <a:gd name="T52" fmla="*/ 18 w 42"/>
                <a:gd name="T53" fmla="*/ 2 h 66"/>
                <a:gd name="T54" fmla="*/ 20 w 42"/>
                <a:gd name="T55" fmla="*/ 2 h 66"/>
                <a:gd name="T56" fmla="*/ 42 w 42"/>
                <a:gd name="T57" fmla="*/ 30 h 66"/>
                <a:gd name="T58" fmla="*/ 42 w 42"/>
                <a:gd name="T59" fmla="*/ 30 h 66"/>
                <a:gd name="T60" fmla="*/ 40 w 42"/>
                <a:gd name="T61" fmla="*/ 32 h 66"/>
                <a:gd name="T62" fmla="*/ 38 w 42"/>
                <a:gd name="T63" fmla="*/ 34 h 66"/>
                <a:gd name="T64" fmla="*/ 38 w 42"/>
                <a:gd name="T65" fmla="*/ 36 h 66"/>
                <a:gd name="T66" fmla="*/ 38 w 42"/>
                <a:gd name="T67" fmla="*/ 40 h 66"/>
                <a:gd name="T68" fmla="*/ 40 w 42"/>
                <a:gd name="T69" fmla="*/ 40 h 66"/>
                <a:gd name="T70" fmla="*/ 40 w 42"/>
                <a:gd name="T71" fmla="*/ 42 h 66"/>
                <a:gd name="T72" fmla="*/ 40 w 42"/>
                <a:gd name="T73" fmla="*/ 44 h 66"/>
                <a:gd name="T74" fmla="*/ 40 w 42"/>
                <a:gd name="T75" fmla="*/ 46 h 66"/>
                <a:gd name="T76" fmla="*/ 40 w 42"/>
                <a:gd name="T77" fmla="*/ 48 h 66"/>
                <a:gd name="T78" fmla="*/ 38 w 42"/>
                <a:gd name="T79" fmla="*/ 48 h 66"/>
                <a:gd name="T80" fmla="*/ 36 w 42"/>
                <a:gd name="T81" fmla="*/ 48 h 66"/>
                <a:gd name="T82" fmla="*/ 36 w 42"/>
                <a:gd name="T83" fmla="*/ 48 h 66"/>
                <a:gd name="T84" fmla="*/ 34 w 42"/>
                <a:gd name="T85" fmla="*/ 48 h 66"/>
                <a:gd name="T86" fmla="*/ 34 w 42"/>
                <a:gd name="T87" fmla="*/ 50 h 66"/>
                <a:gd name="T88" fmla="*/ 32 w 42"/>
                <a:gd name="T89" fmla="*/ 52 h 66"/>
                <a:gd name="T90" fmla="*/ 30 w 42"/>
                <a:gd name="T91" fmla="*/ 54 h 66"/>
                <a:gd name="T92" fmla="*/ 28 w 42"/>
                <a:gd name="T93" fmla="*/ 56 h 66"/>
                <a:gd name="T94" fmla="*/ 28 w 42"/>
                <a:gd name="T95" fmla="*/ 56 h 66"/>
                <a:gd name="T96" fmla="*/ 30 w 42"/>
                <a:gd name="T97" fmla="*/ 60 h 66"/>
                <a:gd name="T98" fmla="*/ 28 w 42"/>
                <a:gd name="T99" fmla="*/ 62 h 66"/>
                <a:gd name="T100" fmla="*/ 28 w 42"/>
                <a:gd name="T101" fmla="*/ 62 h 66"/>
                <a:gd name="T102" fmla="*/ 26 w 42"/>
                <a:gd name="T103" fmla="*/ 60 h 66"/>
                <a:gd name="T104" fmla="*/ 24 w 42"/>
                <a:gd name="T105" fmla="*/ 60 h 66"/>
                <a:gd name="T106" fmla="*/ 24 w 42"/>
                <a:gd name="T107" fmla="*/ 62 h 66"/>
                <a:gd name="T108" fmla="*/ 22 w 42"/>
                <a:gd name="T109" fmla="*/ 64 h 66"/>
                <a:gd name="T110" fmla="*/ 20 w 42"/>
                <a:gd name="T111" fmla="*/ 66 h 66"/>
                <a:gd name="T112" fmla="*/ 20 w 42"/>
                <a:gd name="T113" fmla="*/ 66 h 6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2"/>
                <a:gd name="T172" fmla="*/ 0 h 66"/>
                <a:gd name="T173" fmla="*/ 42 w 42"/>
                <a:gd name="T174" fmla="*/ 66 h 6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2" h="66">
                  <a:moveTo>
                    <a:pt x="20" y="66"/>
                  </a:moveTo>
                  <a:lnTo>
                    <a:pt x="16" y="64"/>
                  </a:lnTo>
                  <a:lnTo>
                    <a:pt x="12" y="62"/>
                  </a:lnTo>
                  <a:lnTo>
                    <a:pt x="10" y="62"/>
                  </a:lnTo>
                  <a:lnTo>
                    <a:pt x="10" y="60"/>
                  </a:lnTo>
                  <a:lnTo>
                    <a:pt x="8" y="46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2" y="32"/>
                  </a:lnTo>
                  <a:lnTo>
                    <a:pt x="2" y="26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42" y="30"/>
                  </a:lnTo>
                  <a:lnTo>
                    <a:pt x="40" y="32"/>
                  </a:lnTo>
                  <a:lnTo>
                    <a:pt x="38" y="34"/>
                  </a:lnTo>
                  <a:lnTo>
                    <a:pt x="38" y="36"/>
                  </a:lnTo>
                  <a:lnTo>
                    <a:pt x="38" y="40"/>
                  </a:lnTo>
                  <a:lnTo>
                    <a:pt x="40" y="40"/>
                  </a:lnTo>
                  <a:lnTo>
                    <a:pt x="40" y="42"/>
                  </a:lnTo>
                  <a:lnTo>
                    <a:pt x="40" y="44"/>
                  </a:lnTo>
                  <a:lnTo>
                    <a:pt x="40" y="46"/>
                  </a:lnTo>
                  <a:lnTo>
                    <a:pt x="40" y="48"/>
                  </a:lnTo>
                  <a:lnTo>
                    <a:pt x="38" y="48"/>
                  </a:lnTo>
                  <a:lnTo>
                    <a:pt x="36" y="48"/>
                  </a:lnTo>
                  <a:lnTo>
                    <a:pt x="34" y="48"/>
                  </a:lnTo>
                  <a:lnTo>
                    <a:pt x="34" y="50"/>
                  </a:lnTo>
                  <a:lnTo>
                    <a:pt x="32" y="52"/>
                  </a:lnTo>
                  <a:lnTo>
                    <a:pt x="30" y="54"/>
                  </a:lnTo>
                  <a:lnTo>
                    <a:pt x="28" y="56"/>
                  </a:lnTo>
                  <a:lnTo>
                    <a:pt x="30" y="60"/>
                  </a:lnTo>
                  <a:lnTo>
                    <a:pt x="28" y="62"/>
                  </a:lnTo>
                  <a:lnTo>
                    <a:pt x="26" y="60"/>
                  </a:lnTo>
                  <a:lnTo>
                    <a:pt x="24" y="60"/>
                  </a:lnTo>
                  <a:lnTo>
                    <a:pt x="24" y="62"/>
                  </a:lnTo>
                  <a:lnTo>
                    <a:pt x="22" y="64"/>
                  </a:lnTo>
                  <a:lnTo>
                    <a:pt x="20" y="66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27" name="Freeform 66"/>
            <p:cNvSpPr>
              <a:spLocks/>
            </p:cNvSpPr>
            <p:nvPr/>
          </p:nvSpPr>
          <p:spPr bwMode="gray">
            <a:xfrm>
              <a:off x="1409" y="2868"/>
              <a:ext cx="118" cy="86"/>
            </a:xfrm>
            <a:custGeom>
              <a:avLst/>
              <a:gdLst>
                <a:gd name="T0" fmla="*/ 118 w 118"/>
                <a:gd name="T1" fmla="*/ 28 h 86"/>
                <a:gd name="T2" fmla="*/ 102 w 118"/>
                <a:gd name="T3" fmla="*/ 32 h 86"/>
                <a:gd name="T4" fmla="*/ 94 w 118"/>
                <a:gd name="T5" fmla="*/ 38 h 86"/>
                <a:gd name="T6" fmla="*/ 86 w 118"/>
                <a:gd name="T7" fmla="*/ 46 h 86"/>
                <a:gd name="T8" fmla="*/ 80 w 118"/>
                <a:gd name="T9" fmla="*/ 54 h 86"/>
                <a:gd name="T10" fmla="*/ 74 w 118"/>
                <a:gd name="T11" fmla="*/ 58 h 86"/>
                <a:gd name="T12" fmla="*/ 68 w 118"/>
                <a:gd name="T13" fmla="*/ 60 h 86"/>
                <a:gd name="T14" fmla="*/ 62 w 118"/>
                <a:gd name="T15" fmla="*/ 62 h 86"/>
                <a:gd name="T16" fmla="*/ 58 w 118"/>
                <a:gd name="T17" fmla="*/ 64 h 86"/>
                <a:gd name="T18" fmla="*/ 54 w 118"/>
                <a:gd name="T19" fmla="*/ 64 h 86"/>
                <a:gd name="T20" fmla="*/ 52 w 118"/>
                <a:gd name="T21" fmla="*/ 64 h 86"/>
                <a:gd name="T22" fmla="*/ 36 w 118"/>
                <a:gd name="T23" fmla="*/ 78 h 86"/>
                <a:gd name="T24" fmla="*/ 6 w 118"/>
                <a:gd name="T25" fmla="*/ 86 h 86"/>
                <a:gd name="T26" fmla="*/ 2 w 118"/>
                <a:gd name="T27" fmla="*/ 84 h 86"/>
                <a:gd name="T28" fmla="*/ 0 w 118"/>
                <a:gd name="T29" fmla="*/ 84 h 86"/>
                <a:gd name="T30" fmla="*/ 0 w 118"/>
                <a:gd name="T31" fmla="*/ 84 h 86"/>
                <a:gd name="T32" fmla="*/ 2 w 118"/>
                <a:gd name="T33" fmla="*/ 84 h 86"/>
                <a:gd name="T34" fmla="*/ 4 w 118"/>
                <a:gd name="T35" fmla="*/ 80 h 86"/>
                <a:gd name="T36" fmla="*/ 4 w 118"/>
                <a:gd name="T37" fmla="*/ 80 h 86"/>
                <a:gd name="T38" fmla="*/ 6 w 118"/>
                <a:gd name="T39" fmla="*/ 80 h 86"/>
                <a:gd name="T40" fmla="*/ 8 w 118"/>
                <a:gd name="T41" fmla="*/ 80 h 86"/>
                <a:gd name="T42" fmla="*/ 10 w 118"/>
                <a:gd name="T43" fmla="*/ 78 h 86"/>
                <a:gd name="T44" fmla="*/ 8 w 118"/>
                <a:gd name="T45" fmla="*/ 74 h 86"/>
                <a:gd name="T46" fmla="*/ 12 w 118"/>
                <a:gd name="T47" fmla="*/ 68 h 86"/>
                <a:gd name="T48" fmla="*/ 14 w 118"/>
                <a:gd name="T49" fmla="*/ 68 h 86"/>
                <a:gd name="T50" fmla="*/ 14 w 118"/>
                <a:gd name="T51" fmla="*/ 66 h 86"/>
                <a:gd name="T52" fmla="*/ 16 w 118"/>
                <a:gd name="T53" fmla="*/ 66 h 86"/>
                <a:gd name="T54" fmla="*/ 18 w 118"/>
                <a:gd name="T55" fmla="*/ 66 h 86"/>
                <a:gd name="T56" fmla="*/ 20 w 118"/>
                <a:gd name="T57" fmla="*/ 66 h 86"/>
                <a:gd name="T58" fmla="*/ 20 w 118"/>
                <a:gd name="T59" fmla="*/ 66 h 86"/>
                <a:gd name="T60" fmla="*/ 22 w 118"/>
                <a:gd name="T61" fmla="*/ 64 h 86"/>
                <a:gd name="T62" fmla="*/ 20 w 118"/>
                <a:gd name="T63" fmla="*/ 62 h 86"/>
                <a:gd name="T64" fmla="*/ 20 w 118"/>
                <a:gd name="T65" fmla="*/ 60 h 86"/>
                <a:gd name="T66" fmla="*/ 20 w 118"/>
                <a:gd name="T67" fmla="*/ 58 h 86"/>
                <a:gd name="T68" fmla="*/ 18 w 118"/>
                <a:gd name="T69" fmla="*/ 56 h 86"/>
                <a:gd name="T70" fmla="*/ 18 w 118"/>
                <a:gd name="T71" fmla="*/ 54 h 86"/>
                <a:gd name="T72" fmla="*/ 18 w 118"/>
                <a:gd name="T73" fmla="*/ 50 h 86"/>
                <a:gd name="T74" fmla="*/ 22 w 118"/>
                <a:gd name="T75" fmla="*/ 48 h 86"/>
                <a:gd name="T76" fmla="*/ 22 w 118"/>
                <a:gd name="T77" fmla="*/ 48 h 86"/>
                <a:gd name="T78" fmla="*/ 24 w 118"/>
                <a:gd name="T79" fmla="*/ 46 h 86"/>
                <a:gd name="T80" fmla="*/ 26 w 118"/>
                <a:gd name="T81" fmla="*/ 44 h 86"/>
                <a:gd name="T82" fmla="*/ 26 w 118"/>
                <a:gd name="T83" fmla="*/ 44 h 86"/>
                <a:gd name="T84" fmla="*/ 28 w 118"/>
                <a:gd name="T85" fmla="*/ 42 h 86"/>
                <a:gd name="T86" fmla="*/ 30 w 118"/>
                <a:gd name="T87" fmla="*/ 38 h 86"/>
                <a:gd name="T88" fmla="*/ 34 w 118"/>
                <a:gd name="T89" fmla="*/ 34 h 86"/>
                <a:gd name="T90" fmla="*/ 38 w 118"/>
                <a:gd name="T91" fmla="*/ 30 h 86"/>
                <a:gd name="T92" fmla="*/ 40 w 118"/>
                <a:gd name="T93" fmla="*/ 24 h 86"/>
                <a:gd name="T94" fmla="*/ 44 w 118"/>
                <a:gd name="T95" fmla="*/ 20 h 86"/>
                <a:gd name="T96" fmla="*/ 48 w 118"/>
                <a:gd name="T97" fmla="*/ 18 h 86"/>
                <a:gd name="T98" fmla="*/ 50 w 118"/>
                <a:gd name="T99" fmla="*/ 16 h 86"/>
                <a:gd name="T100" fmla="*/ 54 w 118"/>
                <a:gd name="T101" fmla="*/ 14 h 86"/>
                <a:gd name="T102" fmla="*/ 66 w 118"/>
                <a:gd name="T103" fmla="*/ 10 h 86"/>
                <a:gd name="T104" fmla="*/ 80 w 118"/>
                <a:gd name="T105" fmla="*/ 6 h 86"/>
                <a:gd name="T106" fmla="*/ 94 w 118"/>
                <a:gd name="T107" fmla="*/ 0 h 86"/>
                <a:gd name="T108" fmla="*/ 104 w 118"/>
                <a:gd name="T109" fmla="*/ 0 h 86"/>
                <a:gd name="T110" fmla="*/ 104 w 118"/>
                <a:gd name="T111" fmla="*/ 0 h 86"/>
                <a:gd name="T112" fmla="*/ 106 w 118"/>
                <a:gd name="T113" fmla="*/ 0 h 86"/>
                <a:gd name="T114" fmla="*/ 108 w 118"/>
                <a:gd name="T115" fmla="*/ 2 h 86"/>
                <a:gd name="T116" fmla="*/ 118 w 118"/>
                <a:gd name="T117" fmla="*/ 28 h 8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8"/>
                <a:gd name="T178" fmla="*/ 0 h 86"/>
                <a:gd name="T179" fmla="*/ 118 w 118"/>
                <a:gd name="T180" fmla="*/ 86 h 8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8" h="86">
                  <a:moveTo>
                    <a:pt x="118" y="28"/>
                  </a:moveTo>
                  <a:lnTo>
                    <a:pt x="102" y="32"/>
                  </a:lnTo>
                  <a:lnTo>
                    <a:pt x="94" y="38"/>
                  </a:lnTo>
                  <a:lnTo>
                    <a:pt x="86" y="46"/>
                  </a:lnTo>
                  <a:lnTo>
                    <a:pt x="80" y="54"/>
                  </a:lnTo>
                  <a:lnTo>
                    <a:pt x="74" y="58"/>
                  </a:lnTo>
                  <a:lnTo>
                    <a:pt x="68" y="60"/>
                  </a:lnTo>
                  <a:lnTo>
                    <a:pt x="62" y="62"/>
                  </a:lnTo>
                  <a:lnTo>
                    <a:pt x="58" y="64"/>
                  </a:lnTo>
                  <a:lnTo>
                    <a:pt x="54" y="64"/>
                  </a:lnTo>
                  <a:lnTo>
                    <a:pt x="52" y="64"/>
                  </a:lnTo>
                  <a:lnTo>
                    <a:pt x="36" y="78"/>
                  </a:lnTo>
                  <a:lnTo>
                    <a:pt x="6" y="86"/>
                  </a:lnTo>
                  <a:lnTo>
                    <a:pt x="2" y="84"/>
                  </a:lnTo>
                  <a:lnTo>
                    <a:pt x="0" y="84"/>
                  </a:lnTo>
                  <a:lnTo>
                    <a:pt x="2" y="84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80"/>
                  </a:lnTo>
                  <a:lnTo>
                    <a:pt x="10" y="78"/>
                  </a:lnTo>
                  <a:lnTo>
                    <a:pt x="8" y="74"/>
                  </a:lnTo>
                  <a:lnTo>
                    <a:pt x="12" y="68"/>
                  </a:lnTo>
                  <a:lnTo>
                    <a:pt x="14" y="68"/>
                  </a:lnTo>
                  <a:lnTo>
                    <a:pt x="14" y="66"/>
                  </a:lnTo>
                  <a:lnTo>
                    <a:pt x="16" y="66"/>
                  </a:lnTo>
                  <a:lnTo>
                    <a:pt x="18" y="66"/>
                  </a:lnTo>
                  <a:lnTo>
                    <a:pt x="20" y="66"/>
                  </a:lnTo>
                  <a:lnTo>
                    <a:pt x="22" y="64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18" y="56"/>
                  </a:lnTo>
                  <a:lnTo>
                    <a:pt x="18" y="54"/>
                  </a:lnTo>
                  <a:lnTo>
                    <a:pt x="18" y="50"/>
                  </a:lnTo>
                  <a:lnTo>
                    <a:pt x="22" y="48"/>
                  </a:lnTo>
                  <a:lnTo>
                    <a:pt x="24" y="46"/>
                  </a:lnTo>
                  <a:lnTo>
                    <a:pt x="26" y="44"/>
                  </a:lnTo>
                  <a:lnTo>
                    <a:pt x="28" y="42"/>
                  </a:lnTo>
                  <a:lnTo>
                    <a:pt x="30" y="38"/>
                  </a:lnTo>
                  <a:lnTo>
                    <a:pt x="34" y="34"/>
                  </a:lnTo>
                  <a:lnTo>
                    <a:pt x="38" y="30"/>
                  </a:lnTo>
                  <a:lnTo>
                    <a:pt x="40" y="24"/>
                  </a:lnTo>
                  <a:lnTo>
                    <a:pt x="44" y="20"/>
                  </a:lnTo>
                  <a:lnTo>
                    <a:pt x="48" y="18"/>
                  </a:lnTo>
                  <a:lnTo>
                    <a:pt x="50" y="16"/>
                  </a:lnTo>
                  <a:lnTo>
                    <a:pt x="54" y="14"/>
                  </a:lnTo>
                  <a:lnTo>
                    <a:pt x="66" y="10"/>
                  </a:lnTo>
                  <a:lnTo>
                    <a:pt x="80" y="6"/>
                  </a:lnTo>
                  <a:lnTo>
                    <a:pt x="94" y="0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08" y="2"/>
                  </a:lnTo>
                  <a:lnTo>
                    <a:pt x="118" y="28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28" name="Freeform 67"/>
            <p:cNvSpPr>
              <a:spLocks/>
            </p:cNvSpPr>
            <p:nvPr/>
          </p:nvSpPr>
          <p:spPr bwMode="gray">
            <a:xfrm>
              <a:off x="1515" y="2794"/>
              <a:ext cx="92" cy="102"/>
            </a:xfrm>
            <a:custGeom>
              <a:avLst/>
              <a:gdLst>
                <a:gd name="T0" fmla="*/ 72 w 92"/>
                <a:gd name="T1" fmla="*/ 0 h 102"/>
                <a:gd name="T2" fmla="*/ 72 w 92"/>
                <a:gd name="T3" fmla="*/ 4 h 102"/>
                <a:gd name="T4" fmla="*/ 72 w 92"/>
                <a:gd name="T5" fmla="*/ 8 h 102"/>
                <a:gd name="T6" fmla="*/ 72 w 92"/>
                <a:gd name="T7" fmla="*/ 8 h 102"/>
                <a:gd name="T8" fmla="*/ 76 w 92"/>
                <a:gd name="T9" fmla="*/ 14 h 102"/>
                <a:gd name="T10" fmla="*/ 80 w 92"/>
                <a:gd name="T11" fmla="*/ 18 h 102"/>
                <a:gd name="T12" fmla="*/ 84 w 92"/>
                <a:gd name="T13" fmla="*/ 22 h 102"/>
                <a:gd name="T14" fmla="*/ 88 w 92"/>
                <a:gd name="T15" fmla="*/ 22 h 102"/>
                <a:gd name="T16" fmla="*/ 90 w 92"/>
                <a:gd name="T17" fmla="*/ 24 h 102"/>
                <a:gd name="T18" fmla="*/ 90 w 92"/>
                <a:gd name="T19" fmla="*/ 24 h 102"/>
                <a:gd name="T20" fmla="*/ 92 w 92"/>
                <a:gd name="T21" fmla="*/ 30 h 102"/>
                <a:gd name="T22" fmla="*/ 92 w 92"/>
                <a:gd name="T23" fmla="*/ 34 h 102"/>
                <a:gd name="T24" fmla="*/ 90 w 92"/>
                <a:gd name="T25" fmla="*/ 40 h 102"/>
                <a:gd name="T26" fmla="*/ 86 w 92"/>
                <a:gd name="T27" fmla="*/ 44 h 102"/>
                <a:gd name="T28" fmla="*/ 82 w 92"/>
                <a:gd name="T29" fmla="*/ 46 h 102"/>
                <a:gd name="T30" fmla="*/ 78 w 92"/>
                <a:gd name="T31" fmla="*/ 50 h 102"/>
                <a:gd name="T32" fmla="*/ 76 w 92"/>
                <a:gd name="T33" fmla="*/ 50 h 102"/>
                <a:gd name="T34" fmla="*/ 74 w 92"/>
                <a:gd name="T35" fmla="*/ 50 h 102"/>
                <a:gd name="T36" fmla="*/ 74 w 92"/>
                <a:gd name="T37" fmla="*/ 56 h 102"/>
                <a:gd name="T38" fmla="*/ 72 w 92"/>
                <a:gd name="T39" fmla="*/ 58 h 102"/>
                <a:gd name="T40" fmla="*/ 70 w 92"/>
                <a:gd name="T41" fmla="*/ 62 h 102"/>
                <a:gd name="T42" fmla="*/ 66 w 92"/>
                <a:gd name="T43" fmla="*/ 64 h 102"/>
                <a:gd name="T44" fmla="*/ 64 w 92"/>
                <a:gd name="T45" fmla="*/ 64 h 102"/>
                <a:gd name="T46" fmla="*/ 64 w 92"/>
                <a:gd name="T47" fmla="*/ 66 h 102"/>
                <a:gd name="T48" fmla="*/ 58 w 92"/>
                <a:gd name="T49" fmla="*/ 66 h 102"/>
                <a:gd name="T50" fmla="*/ 54 w 92"/>
                <a:gd name="T51" fmla="*/ 68 h 102"/>
                <a:gd name="T52" fmla="*/ 52 w 92"/>
                <a:gd name="T53" fmla="*/ 72 h 102"/>
                <a:gd name="T54" fmla="*/ 50 w 92"/>
                <a:gd name="T55" fmla="*/ 74 h 102"/>
                <a:gd name="T56" fmla="*/ 50 w 92"/>
                <a:gd name="T57" fmla="*/ 76 h 102"/>
                <a:gd name="T58" fmla="*/ 50 w 92"/>
                <a:gd name="T59" fmla="*/ 78 h 102"/>
                <a:gd name="T60" fmla="*/ 50 w 92"/>
                <a:gd name="T61" fmla="*/ 80 h 102"/>
                <a:gd name="T62" fmla="*/ 48 w 92"/>
                <a:gd name="T63" fmla="*/ 82 h 102"/>
                <a:gd name="T64" fmla="*/ 42 w 92"/>
                <a:gd name="T65" fmla="*/ 90 h 102"/>
                <a:gd name="T66" fmla="*/ 30 w 92"/>
                <a:gd name="T67" fmla="*/ 98 h 102"/>
                <a:gd name="T68" fmla="*/ 12 w 92"/>
                <a:gd name="T69" fmla="*/ 102 h 102"/>
                <a:gd name="T70" fmla="*/ 2 w 92"/>
                <a:gd name="T71" fmla="*/ 76 h 102"/>
                <a:gd name="T72" fmla="*/ 0 w 92"/>
                <a:gd name="T73" fmla="*/ 74 h 102"/>
                <a:gd name="T74" fmla="*/ 0 w 92"/>
                <a:gd name="T75" fmla="*/ 74 h 102"/>
                <a:gd name="T76" fmla="*/ 0 w 92"/>
                <a:gd name="T77" fmla="*/ 74 h 102"/>
                <a:gd name="T78" fmla="*/ 2 w 92"/>
                <a:gd name="T79" fmla="*/ 72 h 102"/>
                <a:gd name="T80" fmla="*/ 12 w 92"/>
                <a:gd name="T81" fmla="*/ 68 h 102"/>
                <a:gd name="T82" fmla="*/ 26 w 92"/>
                <a:gd name="T83" fmla="*/ 62 h 102"/>
                <a:gd name="T84" fmla="*/ 38 w 92"/>
                <a:gd name="T85" fmla="*/ 54 h 102"/>
                <a:gd name="T86" fmla="*/ 46 w 92"/>
                <a:gd name="T87" fmla="*/ 42 h 102"/>
                <a:gd name="T88" fmla="*/ 50 w 92"/>
                <a:gd name="T89" fmla="*/ 28 h 102"/>
                <a:gd name="T90" fmla="*/ 50 w 92"/>
                <a:gd name="T91" fmla="*/ 26 h 102"/>
                <a:gd name="T92" fmla="*/ 50 w 92"/>
                <a:gd name="T93" fmla="*/ 24 h 102"/>
                <a:gd name="T94" fmla="*/ 48 w 92"/>
                <a:gd name="T95" fmla="*/ 20 h 102"/>
                <a:gd name="T96" fmla="*/ 48 w 92"/>
                <a:gd name="T97" fmla="*/ 18 h 102"/>
                <a:gd name="T98" fmla="*/ 48 w 92"/>
                <a:gd name="T99" fmla="*/ 16 h 102"/>
                <a:gd name="T100" fmla="*/ 48 w 92"/>
                <a:gd name="T101" fmla="*/ 14 h 102"/>
                <a:gd name="T102" fmla="*/ 48 w 92"/>
                <a:gd name="T103" fmla="*/ 12 h 102"/>
                <a:gd name="T104" fmla="*/ 50 w 92"/>
                <a:gd name="T105" fmla="*/ 12 h 102"/>
                <a:gd name="T106" fmla="*/ 52 w 92"/>
                <a:gd name="T107" fmla="*/ 12 h 102"/>
                <a:gd name="T108" fmla="*/ 54 w 92"/>
                <a:gd name="T109" fmla="*/ 12 h 102"/>
                <a:gd name="T110" fmla="*/ 58 w 92"/>
                <a:gd name="T111" fmla="*/ 10 h 102"/>
                <a:gd name="T112" fmla="*/ 60 w 92"/>
                <a:gd name="T113" fmla="*/ 8 h 102"/>
                <a:gd name="T114" fmla="*/ 60 w 92"/>
                <a:gd name="T115" fmla="*/ 8 h 102"/>
                <a:gd name="T116" fmla="*/ 60 w 92"/>
                <a:gd name="T117" fmla="*/ 6 h 102"/>
                <a:gd name="T118" fmla="*/ 62 w 92"/>
                <a:gd name="T119" fmla="*/ 4 h 102"/>
                <a:gd name="T120" fmla="*/ 64 w 92"/>
                <a:gd name="T121" fmla="*/ 4 h 102"/>
                <a:gd name="T122" fmla="*/ 64 w 92"/>
                <a:gd name="T123" fmla="*/ 4 h 102"/>
                <a:gd name="T124" fmla="*/ 72 w 92"/>
                <a:gd name="T125" fmla="*/ 0 h 10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"/>
                <a:gd name="T190" fmla="*/ 0 h 102"/>
                <a:gd name="T191" fmla="*/ 92 w 92"/>
                <a:gd name="T192" fmla="*/ 102 h 10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" h="102">
                  <a:moveTo>
                    <a:pt x="72" y="0"/>
                  </a:moveTo>
                  <a:lnTo>
                    <a:pt x="72" y="4"/>
                  </a:lnTo>
                  <a:lnTo>
                    <a:pt x="72" y="8"/>
                  </a:lnTo>
                  <a:lnTo>
                    <a:pt x="76" y="14"/>
                  </a:lnTo>
                  <a:lnTo>
                    <a:pt x="80" y="18"/>
                  </a:lnTo>
                  <a:lnTo>
                    <a:pt x="84" y="22"/>
                  </a:lnTo>
                  <a:lnTo>
                    <a:pt x="88" y="22"/>
                  </a:lnTo>
                  <a:lnTo>
                    <a:pt x="90" y="24"/>
                  </a:lnTo>
                  <a:lnTo>
                    <a:pt x="92" y="30"/>
                  </a:lnTo>
                  <a:lnTo>
                    <a:pt x="92" y="34"/>
                  </a:lnTo>
                  <a:lnTo>
                    <a:pt x="90" y="40"/>
                  </a:lnTo>
                  <a:lnTo>
                    <a:pt x="86" y="44"/>
                  </a:lnTo>
                  <a:lnTo>
                    <a:pt x="82" y="46"/>
                  </a:lnTo>
                  <a:lnTo>
                    <a:pt x="78" y="50"/>
                  </a:lnTo>
                  <a:lnTo>
                    <a:pt x="76" y="50"/>
                  </a:lnTo>
                  <a:lnTo>
                    <a:pt x="74" y="50"/>
                  </a:lnTo>
                  <a:lnTo>
                    <a:pt x="74" y="56"/>
                  </a:lnTo>
                  <a:lnTo>
                    <a:pt x="72" y="58"/>
                  </a:lnTo>
                  <a:lnTo>
                    <a:pt x="70" y="62"/>
                  </a:lnTo>
                  <a:lnTo>
                    <a:pt x="66" y="64"/>
                  </a:lnTo>
                  <a:lnTo>
                    <a:pt x="64" y="64"/>
                  </a:lnTo>
                  <a:lnTo>
                    <a:pt x="64" y="66"/>
                  </a:lnTo>
                  <a:lnTo>
                    <a:pt x="58" y="66"/>
                  </a:lnTo>
                  <a:lnTo>
                    <a:pt x="54" y="68"/>
                  </a:lnTo>
                  <a:lnTo>
                    <a:pt x="52" y="72"/>
                  </a:lnTo>
                  <a:lnTo>
                    <a:pt x="50" y="74"/>
                  </a:lnTo>
                  <a:lnTo>
                    <a:pt x="50" y="76"/>
                  </a:lnTo>
                  <a:lnTo>
                    <a:pt x="50" y="78"/>
                  </a:lnTo>
                  <a:lnTo>
                    <a:pt x="50" y="80"/>
                  </a:lnTo>
                  <a:lnTo>
                    <a:pt x="48" y="82"/>
                  </a:lnTo>
                  <a:lnTo>
                    <a:pt x="42" y="90"/>
                  </a:lnTo>
                  <a:lnTo>
                    <a:pt x="30" y="98"/>
                  </a:lnTo>
                  <a:lnTo>
                    <a:pt x="12" y="102"/>
                  </a:lnTo>
                  <a:lnTo>
                    <a:pt x="2" y="76"/>
                  </a:lnTo>
                  <a:lnTo>
                    <a:pt x="0" y="74"/>
                  </a:lnTo>
                  <a:lnTo>
                    <a:pt x="2" y="72"/>
                  </a:lnTo>
                  <a:lnTo>
                    <a:pt x="12" y="68"/>
                  </a:lnTo>
                  <a:lnTo>
                    <a:pt x="26" y="62"/>
                  </a:lnTo>
                  <a:lnTo>
                    <a:pt x="38" y="54"/>
                  </a:lnTo>
                  <a:lnTo>
                    <a:pt x="46" y="42"/>
                  </a:lnTo>
                  <a:lnTo>
                    <a:pt x="50" y="28"/>
                  </a:lnTo>
                  <a:lnTo>
                    <a:pt x="50" y="26"/>
                  </a:lnTo>
                  <a:lnTo>
                    <a:pt x="50" y="24"/>
                  </a:lnTo>
                  <a:lnTo>
                    <a:pt x="48" y="20"/>
                  </a:lnTo>
                  <a:lnTo>
                    <a:pt x="48" y="18"/>
                  </a:lnTo>
                  <a:lnTo>
                    <a:pt x="48" y="16"/>
                  </a:lnTo>
                  <a:lnTo>
                    <a:pt x="48" y="14"/>
                  </a:lnTo>
                  <a:lnTo>
                    <a:pt x="48" y="12"/>
                  </a:lnTo>
                  <a:lnTo>
                    <a:pt x="50" y="12"/>
                  </a:lnTo>
                  <a:lnTo>
                    <a:pt x="52" y="12"/>
                  </a:lnTo>
                  <a:lnTo>
                    <a:pt x="54" y="12"/>
                  </a:lnTo>
                  <a:lnTo>
                    <a:pt x="58" y="10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72" y="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29" name="Freeform 68"/>
            <p:cNvSpPr>
              <a:spLocks/>
            </p:cNvSpPr>
            <p:nvPr/>
          </p:nvSpPr>
          <p:spPr bwMode="gray">
            <a:xfrm>
              <a:off x="1339" y="2586"/>
              <a:ext cx="116" cy="134"/>
            </a:xfrm>
            <a:custGeom>
              <a:avLst/>
              <a:gdLst>
                <a:gd name="T0" fmla="*/ 86 w 116"/>
                <a:gd name="T1" fmla="*/ 132 h 134"/>
                <a:gd name="T2" fmla="*/ 80 w 116"/>
                <a:gd name="T3" fmla="*/ 130 h 134"/>
                <a:gd name="T4" fmla="*/ 70 w 116"/>
                <a:gd name="T5" fmla="*/ 124 h 134"/>
                <a:gd name="T6" fmla="*/ 50 w 116"/>
                <a:gd name="T7" fmla="*/ 114 h 134"/>
                <a:gd name="T8" fmla="*/ 18 w 116"/>
                <a:gd name="T9" fmla="*/ 98 h 134"/>
                <a:gd name="T10" fmla="*/ 16 w 116"/>
                <a:gd name="T11" fmla="*/ 92 h 134"/>
                <a:gd name="T12" fmla="*/ 0 w 116"/>
                <a:gd name="T13" fmla="*/ 68 h 134"/>
                <a:gd name="T14" fmla="*/ 26 w 116"/>
                <a:gd name="T15" fmla="*/ 44 h 134"/>
                <a:gd name="T16" fmla="*/ 26 w 116"/>
                <a:gd name="T17" fmla="*/ 40 h 134"/>
                <a:gd name="T18" fmla="*/ 26 w 116"/>
                <a:gd name="T19" fmla="*/ 36 h 134"/>
                <a:gd name="T20" fmla="*/ 26 w 116"/>
                <a:gd name="T21" fmla="*/ 32 h 134"/>
                <a:gd name="T22" fmla="*/ 28 w 116"/>
                <a:gd name="T23" fmla="*/ 30 h 134"/>
                <a:gd name="T24" fmla="*/ 30 w 116"/>
                <a:gd name="T25" fmla="*/ 26 h 134"/>
                <a:gd name="T26" fmla="*/ 34 w 116"/>
                <a:gd name="T27" fmla="*/ 22 h 134"/>
                <a:gd name="T28" fmla="*/ 36 w 116"/>
                <a:gd name="T29" fmla="*/ 16 h 134"/>
                <a:gd name="T30" fmla="*/ 38 w 116"/>
                <a:gd name="T31" fmla="*/ 10 h 134"/>
                <a:gd name="T32" fmla="*/ 40 w 116"/>
                <a:gd name="T33" fmla="*/ 6 h 134"/>
                <a:gd name="T34" fmla="*/ 46 w 116"/>
                <a:gd name="T35" fmla="*/ 4 h 134"/>
                <a:gd name="T36" fmla="*/ 54 w 116"/>
                <a:gd name="T37" fmla="*/ 2 h 134"/>
                <a:gd name="T38" fmla="*/ 70 w 116"/>
                <a:gd name="T39" fmla="*/ 0 h 134"/>
                <a:gd name="T40" fmla="*/ 70 w 116"/>
                <a:gd name="T41" fmla="*/ 2 h 134"/>
                <a:gd name="T42" fmla="*/ 74 w 116"/>
                <a:gd name="T43" fmla="*/ 4 h 134"/>
                <a:gd name="T44" fmla="*/ 78 w 116"/>
                <a:gd name="T45" fmla="*/ 2 h 134"/>
                <a:gd name="T46" fmla="*/ 82 w 116"/>
                <a:gd name="T47" fmla="*/ 4 h 134"/>
                <a:gd name="T48" fmla="*/ 84 w 116"/>
                <a:gd name="T49" fmla="*/ 10 h 134"/>
                <a:gd name="T50" fmla="*/ 82 w 116"/>
                <a:gd name="T51" fmla="*/ 12 h 134"/>
                <a:gd name="T52" fmla="*/ 80 w 116"/>
                <a:gd name="T53" fmla="*/ 16 h 134"/>
                <a:gd name="T54" fmla="*/ 84 w 116"/>
                <a:gd name="T55" fmla="*/ 18 h 134"/>
                <a:gd name="T56" fmla="*/ 88 w 116"/>
                <a:gd name="T57" fmla="*/ 22 h 134"/>
                <a:gd name="T58" fmla="*/ 90 w 116"/>
                <a:gd name="T59" fmla="*/ 26 h 134"/>
                <a:gd name="T60" fmla="*/ 96 w 116"/>
                <a:gd name="T61" fmla="*/ 32 h 134"/>
                <a:gd name="T62" fmla="*/ 98 w 116"/>
                <a:gd name="T63" fmla="*/ 38 h 134"/>
                <a:gd name="T64" fmla="*/ 96 w 116"/>
                <a:gd name="T65" fmla="*/ 42 h 134"/>
                <a:gd name="T66" fmla="*/ 92 w 116"/>
                <a:gd name="T67" fmla="*/ 52 h 134"/>
                <a:gd name="T68" fmla="*/ 90 w 116"/>
                <a:gd name="T69" fmla="*/ 60 h 134"/>
                <a:gd name="T70" fmla="*/ 92 w 116"/>
                <a:gd name="T71" fmla="*/ 64 h 134"/>
                <a:gd name="T72" fmla="*/ 96 w 116"/>
                <a:gd name="T73" fmla="*/ 72 h 134"/>
                <a:gd name="T74" fmla="*/ 100 w 116"/>
                <a:gd name="T75" fmla="*/ 82 h 134"/>
                <a:gd name="T76" fmla="*/ 106 w 116"/>
                <a:gd name="T77" fmla="*/ 86 h 134"/>
                <a:gd name="T78" fmla="*/ 106 w 116"/>
                <a:gd name="T79" fmla="*/ 90 h 134"/>
                <a:gd name="T80" fmla="*/ 108 w 116"/>
                <a:gd name="T81" fmla="*/ 96 h 134"/>
                <a:gd name="T82" fmla="*/ 108 w 116"/>
                <a:gd name="T83" fmla="*/ 98 h 134"/>
                <a:gd name="T84" fmla="*/ 112 w 116"/>
                <a:gd name="T85" fmla="*/ 102 h 134"/>
                <a:gd name="T86" fmla="*/ 114 w 116"/>
                <a:gd name="T87" fmla="*/ 106 h 134"/>
                <a:gd name="T88" fmla="*/ 116 w 116"/>
                <a:gd name="T89" fmla="*/ 112 h 134"/>
                <a:gd name="T90" fmla="*/ 114 w 116"/>
                <a:gd name="T91" fmla="*/ 124 h 134"/>
                <a:gd name="T92" fmla="*/ 112 w 116"/>
                <a:gd name="T93" fmla="*/ 124 h 134"/>
                <a:gd name="T94" fmla="*/ 108 w 116"/>
                <a:gd name="T95" fmla="*/ 128 h 13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6"/>
                <a:gd name="T145" fmla="*/ 0 h 134"/>
                <a:gd name="T146" fmla="*/ 116 w 116"/>
                <a:gd name="T147" fmla="*/ 134 h 13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6" h="134">
                  <a:moveTo>
                    <a:pt x="88" y="134"/>
                  </a:moveTo>
                  <a:lnTo>
                    <a:pt x="86" y="132"/>
                  </a:lnTo>
                  <a:lnTo>
                    <a:pt x="84" y="132"/>
                  </a:lnTo>
                  <a:lnTo>
                    <a:pt x="80" y="130"/>
                  </a:lnTo>
                  <a:lnTo>
                    <a:pt x="76" y="126"/>
                  </a:lnTo>
                  <a:lnTo>
                    <a:pt x="70" y="124"/>
                  </a:lnTo>
                  <a:lnTo>
                    <a:pt x="58" y="114"/>
                  </a:lnTo>
                  <a:lnTo>
                    <a:pt x="50" y="114"/>
                  </a:lnTo>
                  <a:lnTo>
                    <a:pt x="24" y="102"/>
                  </a:lnTo>
                  <a:lnTo>
                    <a:pt x="18" y="98"/>
                  </a:lnTo>
                  <a:lnTo>
                    <a:pt x="18" y="96"/>
                  </a:lnTo>
                  <a:lnTo>
                    <a:pt x="16" y="92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26" y="46"/>
                  </a:lnTo>
                  <a:lnTo>
                    <a:pt x="26" y="44"/>
                  </a:lnTo>
                  <a:lnTo>
                    <a:pt x="26" y="42"/>
                  </a:lnTo>
                  <a:lnTo>
                    <a:pt x="26" y="40"/>
                  </a:lnTo>
                  <a:lnTo>
                    <a:pt x="26" y="38"/>
                  </a:lnTo>
                  <a:lnTo>
                    <a:pt x="26" y="36"/>
                  </a:lnTo>
                  <a:lnTo>
                    <a:pt x="26" y="34"/>
                  </a:lnTo>
                  <a:lnTo>
                    <a:pt x="26" y="32"/>
                  </a:lnTo>
                  <a:lnTo>
                    <a:pt x="28" y="30"/>
                  </a:lnTo>
                  <a:lnTo>
                    <a:pt x="28" y="28"/>
                  </a:lnTo>
                  <a:lnTo>
                    <a:pt x="30" y="26"/>
                  </a:lnTo>
                  <a:lnTo>
                    <a:pt x="32" y="22"/>
                  </a:lnTo>
                  <a:lnTo>
                    <a:pt x="34" y="22"/>
                  </a:lnTo>
                  <a:lnTo>
                    <a:pt x="34" y="20"/>
                  </a:lnTo>
                  <a:lnTo>
                    <a:pt x="36" y="16"/>
                  </a:lnTo>
                  <a:lnTo>
                    <a:pt x="38" y="12"/>
                  </a:lnTo>
                  <a:lnTo>
                    <a:pt x="38" y="10"/>
                  </a:lnTo>
                  <a:lnTo>
                    <a:pt x="40" y="8"/>
                  </a:lnTo>
                  <a:lnTo>
                    <a:pt x="40" y="6"/>
                  </a:lnTo>
                  <a:lnTo>
                    <a:pt x="42" y="6"/>
                  </a:lnTo>
                  <a:lnTo>
                    <a:pt x="46" y="4"/>
                  </a:lnTo>
                  <a:lnTo>
                    <a:pt x="50" y="2"/>
                  </a:lnTo>
                  <a:lnTo>
                    <a:pt x="54" y="2"/>
                  </a:lnTo>
                  <a:lnTo>
                    <a:pt x="60" y="2"/>
                  </a:lnTo>
                  <a:lnTo>
                    <a:pt x="70" y="0"/>
                  </a:lnTo>
                  <a:lnTo>
                    <a:pt x="70" y="2"/>
                  </a:lnTo>
                  <a:lnTo>
                    <a:pt x="72" y="4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2"/>
                  </a:lnTo>
                  <a:lnTo>
                    <a:pt x="82" y="4"/>
                  </a:lnTo>
                  <a:lnTo>
                    <a:pt x="82" y="8"/>
                  </a:lnTo>
                  <a:lnTo>
                    <a:pt x="84" y="10"/>
                  </a:lnTo>
                  <a:lnTo>
                    <a:pt x="82" y="10"/>
                  </a:lnTo>
                  <a:lnTo>
                    <a:pt x="82" y="12"/>
                  </a:lnTo>
                  <a:lnTo>
                    <a:pt x="80" y="14"/>
                  </a:lnTo>
                  <a:lnTo>
                    <a:pt x="80" y="16"/>
                  </a:lnTo>
                  <a:lnTo>
                    <a:pt x="82" y="16"/>
                  </a:lnTo>
                  <a:lnTo>
                    <a:pt x="84" y="18"/>
                  </a:lnTo>
                  <a:lnTo>
                    <a:pt x="86" y="20"/>
                  </a:lnTo>
                  <a:lnTo>
                    <a:pt x="88" y="22"/>
                  </a:lnTo>
                  <a:lnTo>
                    <a:pt x="88" y="24"/>
                  </a:lnTo>
                  <a:lnTo>
                    <a:pt x="90" y="26"/>
                  </a:lnTo>
                  <a:lnTo>
                    <a:pt x="94" y="28"/>
                  </a:lnTo>
                  <a:lnTo>
                    <a:pt x="96" y="32"/>
                  </a:lnTo>
                  <a:lnTo>
                    <a:pt x="98" y="34"/>
                  </a:lnTo>
                  <a:lnTo>
                    <a:pt x="98" y="38"/>
                  </a:lnTo>
                  <a:lnTo>
                    <a:pt x="96" y="42"/>
                  </a:lnTo>
                  <a:lnTo>
                    <a:pt x="94" y="46"/>
                  </a:lnTo>
                  <a:lnTo>
                    <a:pt x="92" y="52"/>
                  </a:lnTo>
                  <a:lnTo>
                    <a:pt x="92" y="56"/>
                  </a:lnTo>
                  <a:lnTo>
                    <a:pt x="90" y="60"/>
                  </a:lnTo>
                  <a:lnTo>
                    <a:pt x="92" y="64"/>
                  </a:lnTo>
                  <a:lnTo>
                    <a:pt x="94" y="68"/>
                  </a:lnTo>
                  <a:lnTo>
                    <a:pt x="96" y="72"/>
                  </a:lnTo>
                  <a:lnTo>
                    <a:pt x="98" y="76"/>
                  </a:lnTo>
                  <a:lnTo>
                    <a:pt x="100" y="82"/>
                  </a:lnTo>
                  <a:lnTo>
                    <a:pt x="104" y="84"/>
                  </a:lnTo>
                  <a:lnTo>
                    <a:pt x="106" y="86"/>
                  </a:lnTo>
                  <a:lnTo>
                    <a:pt x="106" y="88"/>
                  </a:lnTo>
                  <a:lnTo>
                    <a:pt x="106" y="90"/>
                  </a:lnTo>
                  <a:lnTo>
                    <a:pt x="106" y="92"/>
                  </a:lnTo>
                  <a:lnTo>
                    <a:pt x="108" y="96"/>
                  </a:lnTo>
                  <a:lnTo>
                    <a:pt x="108" y="98"/>
                  </a:lnTo>
                  <a:lnTo>
                    <a:pt x="110" y="100"/>
                  </a:lnTo>
                  <a:lnTo>
                    <a:pt x="112" y="102"/>
                  </a:lnTo>
                  <a:lnTo>
                    <a:pt x="114" y="104"/>
                  </a:lnTo>
                  <a:lnTo>
                    <a:pt x="114" y="106"/>
                  </a:lnTo>
                  <a:lnTo>
                    <a:pt x="114" y="108"/>
                  </a:lnTo>
                  <a:lnTo>
                    <a:pt x="116" y="112"/>
                  </a:lnTo>
                  <a:lnTo>
                    <a:pt x="116" y="114"/>
                  </a:lnTo>
                  <a:lnTo>
                    <a:pt x="114" y="124"/>
                  </a:lnTo>
                  <a:lnTo>
                    <a:pt x="112" y="124"/>
                  </a:lnTo>
                  <a:lnTo>
                    <a:pt x="110" y="126"/>
                  </a:lnTo>
                  <a:lnTo>
                    <a:pt x="108" y="128"/>
                  </a:lnTo>
                  <a:lnTo>
                    <a:pt x="88" y="134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30" name="Freeform 69"/>
            <p:cNvSpPr>
              <a:spLocks/>
            </p:cNvSpPr>
            <p:nvPr/>
          </p:nvSpPr>
          <p:spPr bwMode="gray">
            <a:xfrm>
              <a:off x="1295" y="2654"/>
              <a:ext cx="62" cy="72"/>
            </a:xfrm>
            <a:custGeom>
              <a:avLst/>
              <a:gdLst>
                <a:gd name="T0" fmla="*/ 4 w 62"/>
                <a:gd name="T1" fmla="*/ 40 h 72"/>
                <a:gd name="T2" fmla="*/ 4 w 62"/>
                <a:gd name="T3" fmla="*/ 8 h 72"/>
                <a:gd name="T4" fmla="*/ 4 w 62"/>
                <a:gd name="T5" fmla="*/ 8 h 72"/>
                <a:gd name="T6" fmla="*/ 6 w 62"/>
                <a:gd name="T7" fmla="*/ 10 h 72"/>
                <a:gd name="T8" fmla="*/ 8 w 62"/>
                <a:gd name="T9" fmla="*/ 10 h 72"/>
                <a:gd name="T10" fmla="*/ 8 w 62"/>
                <a:gd name="T11" fmla="*/ 10 h 72"/>
                <a:gd name="T12" fmla="*/ 8 w 62"/>
                <a:gd name="T13" fmla="*/ 12 h 72"/>
                <a:gd name="T14" fmla="*/ 10 w 62"/>
                <a:gd name="T15" fmla="*/ 14 h 72"/>
                <a:gd name="T16" fmla="*/ 12 w 62"/>
                <a:gd name="T17" fmla="*/ 16 h 72"/>
                <a:gd name="T18" fmla="*/ 16 w 62"/>
                <a:gd name="T19" fmla="*/ 16 h 72"/>
                <a:gd name="T20" fmla="*/ 20 w 62"/>
                <a:gd name="T21" fmla="*/ 16 h 72"/>
                <a:gd name="T22" fmla="*/ 26 w 62"/>
                <a:gd name="T23" fmla="*/ 14 h 72"/>
                <a:gd name="T24" fmla="*/ 44 w 62"/>
                <a:gd name="T25" fmla="*/ 0 h 72"/>
                <a:gd name="T26" fmla="*/ 44 w 62"/>
                <a:gd name="T27" fmla="*/ 0 h 72"/>
                <a:gd name="T28" fmla="*/ 44 w 62"/>
                <a:gd name="T29" fmla="*/ 0 h 72"/>
                <a:gd name="T30" fmla="*/ 46 w 62"/>
                <a:gd name="T31" fmla="*/ 4 h 72"/>
                <a:gd name="T32" fmla="*/ 48 w 62"/>
                <a:gd name="T33" fmla="*/ 8 h 72"/>
                <a:gd name="T34" fmla="*/ 48 w 62"/>
                <a:gd name="T35" fmla="*/ 8 h 72"/>
                <a:gd name="T36" fmla="*/ 50 w 62"/>
                <a:gd name="T37" fmla="*/ 10 h 72"/>
                <a:gd name="T38" fmla="*/ 54 w 62"/>
                <a:gd name="T39" fmla="*/ 14 h 72"/>
                <a:gd name="T40" fmla="*/ 56 w 62"/>
                <a:gd name="T41" fmla="*/ 18 h 72"/>
                <a:gd name="T42" fmla="*/ 58 w 62"/>
                <a:gd name="T43" fmla="*/ 22 h 72"/>
                <a:gd name="T44" fmla="*/ 60 w 62"/>
                <a:gd name="T45" fmla="*/ 26 h 72"/>
                <a:gd name="T46" fmla="*/ 62 w 62"/>
                <a:gd name="T47" fmla="*/ 28 h 72"/>
                <a:gd name="T48" fmla="*/ 62 w 62"/>
                <a:gd name="T49" fmla="*/ 28 h 72"/>
                <a:gd name="T50" fmla="*/ 62 w 62"/>
                <a:gd name="T51" fmla="*/ 30 h 72"/>
                <a:gd name="T52" fmla="*/ 62 w 62"/>
                <a:gd name="T53" fmla="*/ 30 h 72"/>
                <a:gd name="T54" fmla="*/ 60 w 62"/>
                <a:gd name="T55" fmla="*/ 32 h 72"/>
                <a:gd name="T56" fmla="*/ 56 w 62"/>
                <a:gd name="T57" fmla="*/ 34 h 72"/>
                <a:gd name="T58" fmla="*/ 48 w 62"/>
                <a:gd name="T59" fmla="*/ 34 h 72"/>
                <a:gd name="T60" fmla="*/ 40 w 62"/>
                <a:gd name="T61" fmla="*/ 36 h 72"/>
                <a:gd name="T62" fmla="*/ 34 w 62"/>
                <a:gd name="T63" fmla="*/ 38 h 72"/>
                <a:gd name="T64" fmla="*/ 34 w 62"/>
                <a:gd name="T65" fmla="*/ 38 h 72"/>
                <a:gd name="T66" fmla="*/ 36 w 62"/>
                <a:gd name="T67" fmla="*/ 42 h 72"/>
                <a:gd name="T68" fmla="*/ 38 w 62"/>
                <a:gd name="T69" fmla="*/ 46 h 72"/>
                <a:gd name="T70" fmla="*/ 40 w 62"/>
                <a:gd name="T71" fmla="*/ 50 h 72"/>
                <a:gd name="T72" fmla="*/ 42 w 62"/>
                <a:gd name="T73" fmla="*/ 52 h 72"/>
                <a:gd name="T74" fmla="*/ 42 w 62"/>
                <a:gd name="T75" fmla="*/ 56 h 72"/>
                <a:gd name="T76" fmla="*/ 40 w 62"/>
                <a:gd name="T77" fmla="*/ 56 h 72"/>
                <a:gd name="T78" fmla="*/ 38 w 62"/>
                <a:gd name="T79" fmla="*/ 58 h 72"/>
                <a:gd name="T80" fmla="*/ 36 w 62"/>
                <a:gd name="T81" fmla="*/ 62 h 72"/>
                <a:gd name="T82" fmla="*/ 32 w 62"/>
                <a:gd name="T83" fmla="*/ 66 h 72"/>
                <a:gd name="T84" fmla="*/ 30 w 62"/>
                <a:gd name="T85" fmla="*/ 68 h 72"/>
                <a:gd name="T86" fmla="*/ 28 w 62"/>
                <a:gd name="T87" fmla="*/ 68 h 72"/>
                <a:gd name="T88" fmla="*/ 26 w 62"/>
                <a:gd name="T89" fmla="*/ 68 h 72"/>
                <a:gd name="T90" fmla="*/ 26 w 62"/>
                <a:gd name="T91" fmla="*/ 70 h 72"/>
                <a:gd name="T92" fmla="*/ 26 w 62"/>
                <a:gd name="T93" fmla="*/ 72 h 72"/>
                <a:gd name="T94" fmla="*/ 24 w 62"/>
                <a:gd name="T95" fmla="*/ 72 h 72"/>
                <a:gd name="T96" fmla="*/ 20 w 62"/>
                <a:gd name="T97" fmla="*/ 70 h 72"/>
                <a:gd name="T98" fmla="*/ 14 w 62"/>
                <a:gd name="T99" fmla="*/ 70 h 72"/>
                <a:gd name="T100" fmla="*/ 8 w 62"/>
                <a:gd name="T101" fmla="*/ 70 h 72"/>
                <a:gd name="T102" fmla="*/ 2 w 62"/>
                <a:gd name="T103" fmla="*/ 70 h 72"/>
                <a:gd name="T104" fmla="*/ 0 w 62"/>
                <a:gd name="T105" fmla="*/ 70 h 7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"/>
                <a:gd name="T160" fmla="*/ 0 h 72"/>
                <a:gd name="T161" fmla="*/ 62 w 62"/>
                <a:gd name="T162" fmla="*/ 72 h 7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" h="72">
                  <a:moveTo>
                    <a:pt x="4" y="40"/>
                  </a:moveTo>
                  <a:lnTo>
                    <a:pt x="4" y="8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8" y="12"/>
                  </a:lnTo>
                  <a:lnTo>
                    <a:pt x="10" y="14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6" y="14"/>
                  </a:lnTo>
                  <a:lnTo>
                    <a:pt x="44" y="0"/>
                  </a:lnTo>
                  <a:lnTo>
                    <a:pt x="46" y="4"/>
                  </a:lnTo>
                  <a:lnTo>
                    <a:pt x="48" y="8"/>
                  </a:lnTo>
                  <a:lnTo>
                    <a:pt x="50" y="10"/>
                  </a:lnTo>
                  <a:lnTo>
                    <a:pt x="54" y="14"/>
                  </a:lnTo>
                  <a:lnTo>
                    <a:pt x="56" y="18"/>
                  </a:lnTo>
                  <a:lnTo>
                    <a:pt x="58" y="22"/>
                  </a:lnTo>
                  <a:lnTo>
                    <a:pt x="60" y="26"/>
                  </a:lnTo>
                  <a:lnTo>
                    <a:pt x="62" y="28"/>
                  </a:lnTo>
                  <a:lnTo>
                    <a:pt x="62" y="30"/>
                  </a:lnTo>
                  <a:lnTo>
                    <a:pt x="60" y="32"/>
                  </a:lnTo>
                  <a:lnTo>
                    <a:pt x="56" y="34"/>
                  </a:lnTo>
                  <a:lnTo>
                    <a:pt x="48" y="34"/>
                  </a:lnTo>
                  <a:lnTo>
                    <a:pt x="40" y="36"/>
                  </a:lnTo>
                  <a:lnTo>
                    <a:pt x="34" y="38"/>
                  </a:lnTo>
                  <a:lnTo>
                    <a:pt x="36" y="42"/>
                  </a:lnTo>
                  <a:lnTo>
                    <a:pt x="38" y="46"/>
                  </a:lnTo>
                  <a:lnTo>
                    <a:pt x="40" y="50"/>
                  </a:lnTo>
                  <a:lnTo>
                    <a:pt x="42" y="52"/>
                  </a:lnTo>
                  <a:lnTo>
                    <a:pt x="42" y="56"/>
                  </a:lnTo>
                  <a:lnTo>
                    <a:pt x="40" y="56"/>
                  </a:lnTo>
                  <a:lnTo>
                    <a:pt x="38" y="58"/>
                  </a:lnTo>
                  <a:lnTo>
                    <a:pt x="36" y="62"/>
                  </a:lnTo>
                  <a:lnTo>
                    <a:pt x="32" y="66"/>
                  </a:lnTo>
                  <a:lnTo>
                    <a:pt x="30" y="68"/>
                  </a:lnTo>
                  <a:lnTo>
                    <a:pt x="28" y="68"/>
                  </a:lnTo>
                  <a:lnTo>
                    <a:pt x="26" y="68"/>
                  </a:lnTo>
                  <a:lnTo>
                    <a:pt x="26" y="70"/>
                  </a:lnTo>
                  <a:lnTo>
                    <a:pt x="26" y="72"/>
                  </a:lnTo>
                  <a:lnTo>
                    <a:pt x="24" y="72"/>
                  </a:lnTo>
                  <a:lnTo>
                    <a:pt x="20" y="70"/>
                  </a:lnTo>
                  <a:lnTo>
                    <a:pt x="14" y="70"/>
                  </a:lnTo>
                  <a:lnTo>
                    <a:pt x="8" y="70"/>
                  </a:lnTo>
                  <a:lnTo>
                    <a:pt x="2" y="70"/>
                  </a:lnTo>
                  <a:lnTo>
                    <a:pt x="0" y="7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31" name="Freeform 70"/>
            <p:cNvSpPr>
              <a:spLocks/>
            </p:cNvSpPr>
            <p:nvPr/>
          </p:nvSpPr>
          <p:spPr bwMode="gray">
            <a:xfrm>
              <a:off x="1277" y="2662"/>
              <a:ext cx="22" cy="62"/>
            </a:xfrm>
            <a:custGeom>
              <a:avLst/>
              <a:gdLst>
                <a:gd name="T0" fmla="*/ 22 w 22"/>
                <a:gd name="T1" fmla="*/ 0 h 62"/>
                <a:gd name="T2" fmla="*/ 16 w 22"/>
                <a:gd name="T3" fmla="*/ 2 h 62"/>
                <a:gd name="T4" fmla="*/ 16 w 22"/>
                <a:gd name="T5" fmla="*/ 2 h 62"/>
                <a:gd name="T6" fmla="*/ 16 w 22"/>
                <a:gd name="T7" fmla="*/ 6 h 62"/>
                <a:gd name="T8" fmla="*/ 16 w 22"/>
                <a:gd name="T9" fmla="*/ 8 h 62"/>
                <a:gd name="T10" fmla="*/ 14 w 22"/>
                <a:gd name="T11" fmla="*/ 12 h 62"/>
                <a:gd name="T12" fmla="*/ 14 w 22"/>
                <a:gd name="T13" fmla="*/ 14 h 62"/>
                <a:gd name="T14" fmla="*/ 14 w 22"/>
                <a:gd name="T15" fmla="*/ 14 h 62"/>
                <a:gd name="T16" fmla="*/ 14 w 22"/>
                <a:gd name="T17" fmla="*/ 16 h 62"/>
                <a:gd name="T18" fmla="*/ 12 w 22"/>
                <a:gd name="T19" fmla="*/ 20 h 62"/>
                <a:gd name="T20" fmla="*/ 8 w 22"/>
                <a:gd name="T21" fmla="*/ 24 h 62"/>
                <a:gd name="T22" fmla="*/ 0 w 22"/>
                <a:gd name="T23" fmla="*/ 30 h 62"/>
                <a:gd name="T24" fmla="*/ 0 w 22"/>
                <a:gd name="T25" fmla="*/ 30 h 62"/>
                <a:gd name="T26" fmla="*/ 2 w 22"/>
                <a:gd name="T27" fmla="*/ 32 h 62"/>
                <a:gd name="T28" fmla="*/ 4 w 22"/>
                <a:gd name="T29" fmla="*/ 38 h 62"/>
                <a:gd name="T30" fmla="*/ 8 w 22"/>
                <a:gd name="T31" fmla="*/ 48 h 62"/>
                <a:gd name="T32" fmla="*/ 18 w 22"/>
                <a:gd name="T33" fmla="*/ 62 h 62"/>
                <a:gd name="T34" fmla="*/ 18 w 22"/>
                <a:gd name="T35" fmla="*/ 60 h 62"/>
                <a:gd name="T36" fmla="*/ 18 w 22"/>
                <a:gd name="T37" fmla="*/ 56 h 62"/>
                <a:gd name="T38" fmla="*/ 18 w 22"/>
                <a:gd name="T39" fmla="*/ 52 h 62"/>
                <a:gd name="T40" fmla="*/ 18 w 22"/>
                <a:gd name="T41" fmla="*/ 44 h 62"/>
                <a:gd name="T42" fmla="*/ 20 w 22"/>
                <a:gd name="T43" fmla="*/ 40 h 62"/>
                <a:gd name="T44" fmla="*/ 20 w 22"/>
                <a:gd name="T45" fmla="*/ 34 h 62"/>
                <a:gd name="T46" fmla="*/ 22 w 22"/>
                <a:gd name="T47" fmla="*/ 32 h 62"/>
                <a:gd name="T48" fmla="*/ 22 w 22"/>
                <a:gd name="T49" fmla="*/ 26 h 62"/>
                <a:gd name="T50" fmla="*/ 22 w 22"/>
                <a:gd name="T51" fmla="*/ 14 h 62"/>
                <a:gd name="T52" fmla="*/ 22 w 22"/>
                <a:gd name="T53" fmla="*/ 0 h 6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2"/>
                <a:gd name="T82" fmla="*/ 0 h 62"/>
                <a:gd name="T83" fmla="*/ 22 w 22"/>
                <a:gd name="T84" fmla="*/ 62 h 6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2" h="62">
                  <a:moveTo>
                    <a:pt x="22" y="0"/>
                  </a:moveTo>
                  <a:lnTo>
                    <a:pt x="16" y="2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4" y="12"/>
                  </a:lnTo>
                  <a:lnTo>
                    <a:pt x="14" y="14"/>
                  </a:lnTo>
                  <a:lnTo>
                    <a:pt x="14" y="16"/>
                  </a:lnTo>
                  <a:lnTo>
                    <a:pt x="12" y="20"/>
                  </a:lnTo>
                  <a:lnTo>
                    <a:pt x="8" y="24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4" y="38"/>
                  </a:lnTo>
                  <a:lnTo>
                    <a:pt x="8" y="48"/>
                  </a:lnTo>
                  <a:lnTo>
                    <a:pt x="18" y="62"/>
                  </a:lnTo>
                  <a:lnTo>
                    <a:pt x="18" y="60"/>
                  </a:lnTo>
                  <a:lnTo>
                    <a:pt x="18" y="56"/>
                  </a:lnTo>
                  <a:lnTo>
                    <a:pt x="18" y="52"/>
                  </a:lnTo>
                  <a:lnTo>
                    <a:pt x="18" y="44"/>
                  </a:lnTo>
                  <a:lnTo>
                    <a:pt x="20" y="40"/>
                  </a:lnTo>
                  <a:lnTo>
                    <a:pt x="20" y="34"/>
                  </a:lnTo>
                  <a:lnTo>
                    <a:pt x="22" y="32"/>
                  </a:lnTo>
                  <a:lnTo>
                    <a:pt x="22" y="26"/>
                  </a:lnTo>
                  <a:lnTo>
                    <a:pt x="22" y="14"/>
                  </a:lnTo>
                  <a:lnTo>
                    <a:pt x="22" y="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32" name="Freeform 71"/>
            <p:cNvSpPr>
              <a:spLocks/>
            </p:cNvSpPr>
            <p:nvPr/>
          </p:nvSpPr>
          <p:spPr bwMode="gray">
            <a:xfrm>
              <a:off x="1299" y="2594"/>
              <a:ext cx="80" cy="76"/>
            </a:xfrm>
            <a:custGeom>
              <a:avLst/>
              <a:gdLst>
                <a:gd name="T0" fmla="*/ 70 w 80"/>
                <a:gd name="T1" fmla="*/ 4 h 76"/>
                <a:gd name="T2" fmla="*/ 64 w 80"/>
                <a:gd name="T3" fmla="*/ 6 h 76"/>
                <a:gd name="T4" fmla="*/ 60 w 80"/>
                <a:gd name="T5" fmla="*/ 6 h 76"/>
                <a:gd name="T6" fmla="*/ 56 w 80"/>
                <a:gd name="T7" fmla="*/ 10 h 76"/>
                <a:gd name="T8" fmla="*/ 54 w 80"/>
                <a:gd name="T9" fmla="*/ 12 h 76"/>
                <a:gd name="T10" fmla="*/ 44 w 80"/>
                <a:gd name="T11" fmla="*/ 16 h 76"/>
                <a:gd name="T12" fmla="*/ 32 w 80"/>
                <a:gd name="T13" fmla="*/ 16 h 76"/>
                <a:gd name="T14" fmla="*/ 24 w 80"/>
                <a:gd name="T15" fmla="*/ 14 h 76"/>
                <a:gd name="T16" fmla="*/ 20 w 80"/>
                <a:gd name="T17" fmla="*/ 12 h 76"/>
                <a:gd name="T18" fmla="*/ 16 w 80"/>
                <a:gd name="T19" fmla="*/ 14 h 76"/>
                <a:gd name="T20" fmla="*/ 16 w 80"/>
                <a:gd name="T21" fmla="*/ 16 h 76"/>
                <a:gd name="T22" fmla="*/ 10 w 80"/>
                <a:gd name="T23" fmla="*/ 24 h 76"/>
                <a:gd name="T24" fmla="*/ 8 w 80"/>
                <a:gd name="T25" fmla="*/ 24 h 76"/>
                <a:gd name="T26" fmla="*/ 6 w 80"/>
                <a:gd name="T27" fmla="*/ 24 h 76"/>
                <a:gd name="T28" fmla="*/ 4 w 80"/>
                <a:gd name="T29" fmla="*/ 24 h 76"/>
                <a:gd name="T30" fmla="*/ 6 w 80"/>
                <a:gd name="T31" fmla="*/ 26 h 76"/>
                <a:gd name="T32" fmla="*/ 6 w 80"/>
                <a:gd name="T33" fmla="*/ 30 h 76"/>
                <a:gd name="T34" fmla="*/ 4 w 80"/>
                <a:gd name="T35" fmla="*/ 34 h 76"/>
                <a:gd name="T36" fmla="*/ 4 w 80"/>
                <a:gd name="T37" fmla="*/ 36 h 76"/>
                <a:gd name="T38" fmla="*/ 2 w 80"/>
                <a:gd name="T39" fmla="*/ 42 h 76"/>
                <a:gd name="T40" fmla="*/ 4 w 80"/>
                <a:gd name="T41" fmla="*/ 42 h 76"/>
                <a:gd name="T42" fmla="*/ 8 w 80"/>
                <a:gd name="T43" fmla="*/ 42 h 76"/>
                <a:gd name="T44" fmla="*/ 12 w 80"/>
                <a:gd name="T45" fmla="*/ 44 h 76"/>
                <a:gd name="T46" fmla="*/ 8 w 80"/>
                <a:gd name="T47" fmla="*/ 50 h 76"/>
                <a:gd name="T48" fmla="*/ 8 w 80"/>
                <a:gd name="T49" fmla="*/ 54 h 76"/>
                <a:gd name="T50" fmla="*/ 6 w 80"/>
                <a:gd name="T51" fmla="*/ 58 h 76"/>
                <a:gd name="T52" fmla="*/ 4 w 80"/>
                <a:gd name="T53" fmla="*/ 62 h 76"/>
                <a:gd name="T54" fmla="*/ 4 w 80"/>
                <a:gd name="T55" fmla="*/ 62 h 76"/>
                <a:gd name="T56" fmla="*/ 2 w 80"/>
                <a:gd name="T57" fmla="*/ 66 h 76"/>
                <a:gd name="T58" fmla="*/ 0 w 80"/>
                <a:gd name="T59" fmla="*/ 68 h 76"/>
                <a:gd name="T60" fmla="*/ 4 w 80"/>
                <a:gd name="T61" fmla="*/ 70 h 76"/>
                <a:gd name="T62" fmla="*/ 4 w 80"/>
                <a:gd name="T63" fmla="*/ 72 h 76"/>
                <a:gd name="T64" fmla="*/ 8 w 80"/>
                <a:gd name="T65" fmla="*/ 76 h 76"/>
                <a:gd name="T66" fmla="*/ 16 w 80"/>
                <a:gd name="T67" fmla="*/ 76 h 76"/>
                <a:gd name="T68" fmla="*/ 66 w 80"/>
                <a:gd name="T69" fmla="*/ 38 h 76"/>
                <a:gd name="T70" fmla="*/ 66 w 80"/>
                <a:gd name="T71" fmla="*/ 34 h 76"/>
                <a:gd name="T72" fmla="*/ 66 w 80"/>
                <a:gd name="T73" fmla="*/ 30 h 76"/>
                <a:gd name="T74" fmla="*/ 66 w 80"/>
                <a:gd name="T75" fmla="*/ 26 h 76"/>
                <a:gd name="T76" fmla="*/ 66 w 80"/>
                <a:gd name="T77" fmla="*/ 22 h 76"/>
                <a:gd name="T78" fmla="*/ 70 w 80"/>
                <a:gd name="T79" fmla="*/ 20 h 76"/>
                <a:gd name="T80" fmla="*/ 72 w 80"/>
                <a:gd name="T81" fmla="*/ 14 h 76"/>
                <a:gd name="T82" fmla="*/ 74 w 80"/>
                <a:gd name="T83" fmla="*/ 12 h 76"/>
                <a:gd name="T84" fmla="*/ 78 w 80"/>
                <a:gd name="T85" fmla="*/ 4 h 76"/>
                <a:gd name="T86" fmla="*/ 80 w 80"/>
                <a:gd name="T87" fmla="*/ 0 h 7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"/>
                <a:gd name="T133" fmla="*/ 0 h 76"/>
                <a:gd name="T134" fmla="*/ 80 w 80"/>
                <a:gd name="T135" fmla="*/ 76 h 7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" h="76">
                  <a:moveTo>
                    <a:pt x="72" y="2"/>
                  </a:moveTo>
                  <a:lnTo>
                    <a:pt x="70" y="4"/>
                  </a:lnTo>
                  <a:lnTo>
                    <a:pt x="66" y="6"/>
                  </a:lnTo>
                  <a:lnTo>
                    <a:pt x="64" y="6"/>
                  </a:lnTo>
                  <a:lnTo>
                    <a:pt x="62" y="6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6" y="10"/>
                  </a:lnTo>
                  <a:lnTo>
                    <a:pt x="54" y="12"/>
                  </a:lnTo>
                  <a:lnTo>
                    <a:pt x="50" y="14"/>
                  </a:lnTo>
                  <a:lnTo>
                    <a:pt x="44" y="16"/>
                  </a:lnTo>
                  <a:lnTo>
                    <a:pt x="38" y="16"/>
                  </a:lnTo>
                  <a:lnTo>
                    <a:pt x="32" y="16"/>
                  </a:lnTo>
                  <a:lnTo>
                    <a:pt x="28" y="16"/>
                  </a:lnTo>
                  <a:lnTo>
                    <a:pt x="24" y="14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16" y="14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10" y="24"/>
                  </a:lnTo>
                  <a:lnTo>
                    <a:pt x="8" y="24"/>
                  </a:lnTo>
                  <a:lnTo>
                    <a:pt x="6" y="24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8"/>
                  </a:lnTo>
                  <a:lnTo>
                    <a:pt x="6" y="30"/>
                  </a:lnTo>
                  <a:lnTo>
                    <a:pt x="6" y="32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10" y="42"/>
                  </a:lnTo>
                  <a:lnTo>
                    <a:pt x="12" y="44"/>
                  </a:lnTo>
                  <a:lnTo>
                    <a:pt x="12" y="46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8" y="54"/>
                  </a:lnTo>
                  <a:lnTo>
                    <a:pt x="8" y="56"/>
                  </a:lnTo>
                  <a:lnTo>
                    <a:pt x="6" y="58"/>
                  </a:lnTo>
                  <a:lnTo>
                    <a:pt x="6" y="60"/>
                  </a:lnTo>
                  <a:lnTo>
                    <a:pt x="4" y="62"/>
                  </a:lnTo>
                  <a:lnTo>
                    <a:pt x="4" y="64"/>
                  </a:lnTo>
                  <a:lnTo>
                    <a:pt x="2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4" y="72"/>
                  </a:lnTo>
                  <a:lnTo>
                    <a:pt x="6" y="74"/>
                  </a:lnTo>
                  <a:lnTo>
                    <a:pt x="8" y="76"/>
                  </a:lnTo>
                  <a:lnTo>
                    <a:pt x="12" y="76"/>
                  </a:lnTo>
                  <a:lnTo>
                    <a:pt x="16" y="76"/>
                  </a:lnTo>
                  <a:lnTo>
                    <a:pt x="22" y="74"/>
                  </a:lnTo>
                  <a:lnTo>
                    <a:pt x="66" y="38"/>
                  </a:lnTo>
                  <a:lnTo>
                    <a:pt x="66" y="36"/>
                  </a:lnTo>
                  <a:lnTo>
                    <a:pt x="66" y="34"/>
                  </a:lnTo>
                  <a:lnTo>
                    <a:pt x="66" y="32"/>
                  </a:lnTo>
                  <a:lnTo>
                    <a:pt x="66" y="30"/>
                  </a:lnTo>
                  <a:lnTo>
                    <a:pt x="66" y="28"/>
                  </a:lnTo>
                  <a:lnTo>
                    <a:pt x="66" y="26"/>
                  </a:lnTo>
                  <a:lnTo>
                    <a:pt x="66" y="24"/>
                  </a:lnTo>
                  <a:lnTo>
                    <a:pt x="66" y="22"/>
                  </a:lnTo>
                  <a:lnTo>
                    <a:pt x="68" y="22"/>
                  </a:lnTo>
                  <a:lnTo>
                    <a:pt x="70" y="20"/>
                  </a:lnTo>
                  <a:lnTo>
                    <a:pt x="72" y="18"/>
                  </a:lnTo>
                  <a:lnTo>
                    <a:pt x="72" y="14"/>
                  </a:lnTo>
                  <a:lnTo>
                    <a:pt x="74" y="14"/>
                  </a:lnTo>
                  <a:lnTo>
                    <a:pt x="74" y="12"/>
                  </a:lnTo>
                  <a:lnTo>
                    <a:pt x="76" y="8"/>
                  </a:lnTo>
                  <a:lnTo>
                    <a:pt x="78" y="4"/>
                  </a:lnTo>
                  <a:lnTo>
                    <a:pt x="78" y="2"/>
                  </a:lnTo>
                  <a:lnTo>
                    <a:pt x="80" y="0"/>
                  </a:lnTo>
                  <a:lnTo>
                    <a:pt x="72" y="2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33" name="Freeform 72"/>
            <p:cNvSpPr>
              <a:spLocks/>
            </p:cNvSpPr>
            <p:nvPr/>
          </p:nvSpPr>
          <p:spPr bwMode="gray">
            <a:xfrm>
              <a:off x="1403" y="2548"/>
              <a:ext cx="234" cy="248"/>
            </a:xfrm>
            <a:custGeom>
              <a:avLst/>
              <a:gdLst>
                <a:gd name="T0" fmla="*/ 18 w 234"/>
                <a:gd name="T1" fmla="*/ 42 h 248"/>
                <a:gd name="T2" fmla="*/ 20 w 234"/>
                <a:gd name="T3" fmla="*/ 48 h 248"/>
                <a:gd name="T4" fmla="*/ 16 w 234"/>
                <a:gd name="T5" fmla="*/ 52 h 248"/>
                <a:gd name="T6" fmla="*/ 20 w 234"/>
                <a:gd name="T7" fmla="*/ 56 h 248"/>
                <a:gd name="T8" fmla="*/ 24 w 234"/>
                <a:gd name="T9" fmla="*/ 62 h 248"/>
                <a:gd name="T10" fmla="*/ 32 w 234"/>
                <a:gd name="T11" fmla="*/ 70 h 248"/>
                <a:gd name="T12" fmla="*/ 34 w 234"/>
                <a:gd name="T13" fmla="*/ 76 h 248"/>
                <a:gd name="T14" fmla="*/ 28 w 234"/>
                <a:gd name="T15" fmla="*/ 90 h 248"/>
                <a:gd name="T16" fmla="*/ 28 w 234"/>
                <a:gd name="T17" fmla="*/ 102 h 248"/>
                <a:gd name="T18" fmla="*/ 32 w 234"/>
                <a:gd name="T19" fmla="*/ 110 h 248"/>
                <a:gd name="T20" fmla="*/ 40 w 234"/>
                <a:gd name="T21" fmla="*/ 122 h 248"/>
                <a:gd name="T22" fmla="*/ 42 w 234"/>
                <a:gd name="T23" fmla="*/ 128 h 248"/>
                <a:gd name="T24" fmla="*/ 44 w 234"/>
                <a:gd name="T25" fmla="*/ 134 h 248"/>
                <a:gd name="T26" fmla="*/ 48 w 234"/>
                <a:gd name="T27" fmla="*/ 140 h 248"/>
                <a:gd name="T28" fmla="*/ 50 w 234"/>
                <a:gd name="T29" fmla="*/ 146 h 248"/>
                <a:gd name="T30" fmla="*/ 50 w 234"/>
                <a:gd name="T31" fmla="*/ 162 h 248"/>
                <a:gd name="T32" fmla="*/ 78 w 234"/>
                <a:gd name="T33" fmla="*/ 162 h 248"/>
                <a:gd name="T34" fmla="*/ 88 w 234"/>
                <a:gd name="T35" fmla="*/ 174 h 248"/>
                <a:gd name="T36" fmla="*/ 114 w 234"/>
                <a:gd name="T37" fmla="*/ 204 h 248"/>
                <a:gd name="T38" fmla="*/ 128 w 234"/>
                <a:gd name="T39" fmla="*/ 208 h 248"/>
                <a:gd name="T40" fmla="*/ 142 w 234"/>
                <a:gd name="T41" fmla="*/ 210 h 248"/>
                <a:gd name="T42" fmla="*/ 152 w 234"/>
                <a:gd name="T43" fmla="*/ 210 h 248"/>
                <a:gd name="T44" fmla="*/ 168 w 234"/>
                <a:gd name="T45" fmla="*/ 226 h 248"/>
                <a:gd name="T46" fmla="*/ 178 w 234"/>
                <a:gd name="T47" fmla="*/ 232 h 248"/>
                <a:gd name="T48" fmla="*/ 188 w 234"/>
                <a:gd name="T49" fmla="*/ 228 h 248"/>
                <a:gd name="T50" fmla="*/ 198 w 234"/>
                <a:gd name="T51" fmla="*/ 232 h 248"/>
                <a:gd name="T52" fmla="*/ 208 w 234"/>
                <a:gd name="T53" fmla="*/ 248 h 248"/>
                <a:gd name="T54" fmla="*/ 222 w 234"/>
                <a:gd name="T55" fmla="*/ 236 h 248"/>
                <a:gd name="T56" fmla="*/ 222 w 234"/>
                <a:gd name="T57" fmla="*/ 224 h 248"/>
                <a:gd name="T58" fmla="*/ 224 w 234"/>
                <a:gd name="T59" fmla="*/ 214 h 248"/>
                <a:gd name="T60" fmla="*/ 232 w 234"/>
                <a:gd name="T61" fmla="*/ 206 h 248"/>
                <a:gd name="T62" fmla="*/ 232 w 234"/>
                <a:gd name="T63" fmla="*/ 198 h 248"/>
                <a:gd name="T64" fmla="*/ 218 w 234"/>
                <a:gd name="T65" fmla="*/ 172 h 248"/>
                <a:gd name="T66" fmla="*/ 216 w 234"/>
                <a:gd name="T67" fmla="*/ 104 h 248"/>
                <a:gd name="T68" fmla="*/ 212 w 234"/>
                <a:gd name="T69" fmla="*/ 70 h 248"/>
                <a:gd name="T70" fmla="*/ 184 w 234"/>
                <a:gd name="T71" fmla="*/ 52 h 248"/>
                <a:gd name="T72" fmla="*/ 176 w 234"/>
                <a:gd name="T73" fmla="*/ 48 h 248"/>
                <a:gd name="T74" fmla="*/ 160 w 234"/>
                <a:gd name="T75" fmla="*/ 44 h 248"/>
                <a:gd name="T76" fmla="*/ 126 w 234"/>
                <a:gd name="T77" fmla="*/ 54 h 248"/>
                <a:gd name="T78" fmla="*/ 122 w 234"/>
                <a:gd name="T79" fmla="*/ 56 h 248"/>
                <a:gd name="T80" fmla="*/ 102 w 234"/>
                <a:gd name="T81" fmla="*/ 58 h 248"/>
                <a:gd name="T82" fmla="*/ 98 w 234"/>
                <a:gd name="T83" fmla="*/ 60 h 248"/>
                <a:gd name="T84" fmla="*/ 82 w 234"/>
                <a:gd name="T85" fmla="*/ 50 h 248"/>
                <a:gd name="T86" fmla="*/ 62 w 234"/>
                <a:gd name="T87" fmla="*/ 12 h 248"/>
                <a:gd name="T88" fmla="*/ 56 w 234"/>
                <a:gd name="T89" fmla="*/ 6 h 248"/>
                <a:gd name="T90" fmla="*/ 38 w 234"/>
                <a:gd name="T91" fmla="*/ 16 h 248"/>
                <a:gd name="T92" fmla="*/ 30 w 234"/>
                <a:gd name="T93" fmla="*/ 18 h 248"/>
                <a:gd name="T94" fmla="*/ 0 w 234"/>
                <a:gd name="T95" fmla="*/ 10 h 248"/>
                <a:gd name="T96" fmla="*/ 4 w 234"/>
                <a:gd name="T97" fmla="*/ 16 h 248"/>
                <a:gd name="T98" fmla="*/ 8 w 234"/>
                <a:gd name="T99" fmla="*/ 26 h 248"/>
                <a:gd name="T100" fmla="*/ 12 w 234"/>
                <a:gd name="T101" fmla="*/ 40 h 24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34"/>
                <a:gd name="T154" fmla="*/ 0 h 248"/>
                <a:gd name="T155" fmla="*/ 234 w 234"/>
                <a:gd name="T156" fmla="*/ 248 h 24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34" h="248">
                  <a:moveTo>
                    <a:pt x="14" y="42"/>
                  </a:moveTo>
                  <a:lnTo>
                    <a:pt x="16" y="42"/>
                  </a:lnTo>
                  <a:lnTo>
                    <a:pt x="18" y="42"/>
                  </a:lnTo>
                  <a:lnTo>
                    <a:pt x="18" y="46"/>
                  </a:lnTo>
                  <a:lnTo>
                    <a:pt x="20" y="48"/>
                  </a:lnTo>
                  <a:lnTo>
                    <a:pt x="18" y="48"/>
                  </a:lnTo>
                  <a:lnTo>
                    <a:pt x="18" y="50"/>
                  </a:lnTo>
                  <a:lnTo>
                    <a:pt x="16" y="52"/>
                  </a:lnTo>
                  <a:lnTo>
                    <a:pt x="16" y="54"/>
                  </a:lnTo>
                  <a:lnTo>
                    <a:pt x="18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4" y="60"/>
                  </a:lnTo>
                  <a:lnTo>
                    <a:pt x="24" y="62"/>
                  </a:lnTo>
                  <a:lnTo>
                    <a:pt x="26" y="64"/>
                  </a:lnTo>
                  <a:lnTo>
                    <a:pt x="30" y="66"/>
                  </a:lnTo>
                  <a:lnTo>
                    <a:pt x="32" y="70"/>
                  </a:lnTo>
                  <a:lnTo>
                    <a:pt x="34" y="72"/>
                  </a:lnTo>
                  <a:lnTo>
                    <a:pt x="34" y="76"/>
                  </a:lnTo>
                  <a:lnTo>
                    <a:pt x="32" y="80"/>
                  </a:lnTo>
                  <a:lnTo>
                    <a:pt x="30" y="84"/>
                  </a:lnTo>
                  <a:lnTo>
                    <a:pt x="28" y="90"/>
                  </a:lnTo>
                  <a:lnTo>
                    <a:pt x="28" y="94"/>
                  </a:lnTo>
                  <a:lnTo>
                    <a:pt x="26" y="98"/>
                  </a:lnTo>
                  <a:lnTo>
                    <a:pt x="28" y="102"/>
                  </a:lnTo>
                  <a:lnTo>
                    <a:pt x="30" y="106"/>
                  </a:lnTo>
                  <a:lnTo>
                    <a:pt x="32" y="110"/>
                  </a:lnTo>
                  <a:lnTo>
                    <a:pt x="34" y="114"/>
                  </a:lnTo>
                  <a:lnTo>
                    <a:pt x="36" y="120"/>
                  </a:lnTo>
                  <a:lnTo>
                    <a:pt x="40" y="122"/>
                  </a:lnTo>
                  <a:lnTo>
                    <a:pt x="42" y="124"/>
                  </a:lnTo>
                  <a:lnTo>
                    <a:pt x="42" y="126"/>
                  </a:lnTo>
                  <a:lnTo>
                    <a:pt x="42" y="128"/>
                  </a:lnTo>
                  <a:lnTo>
                    <a:pt x="42" y="130"/>
                  </a:lnTo>
                  <a:lnTo>
                    <a:pt x="44" y="134"/>
                  </a:lnTo>
                  <a:lnTo>
                    <a:pt x="44" y="136"/>
                  </a:lnTo>
                  <a:lnTo>
                    <a:pt x="46" y="138"/>
                  </a:lnTo>
                  <a:lnTo>
                    <a:pt x="48" y="140"/>
                  </a:lnTo>
                  <a:lnTo>
                    <a:pt x="50" y="142"/>
                  </a:lnTo>
                  <a:lnTo>
                    <a:pt x="50" y="144"/>
                  </a:lnTo>
                  <a:lnTo>
                    <a:pt x="50" y="146"/>
                  </a:lnTo>
                  <a:lnTo>
                    <a:pt x="52" y="150"/>
                  </a:lnTo>
                  <a:lnTo>
                    <a:pt x="52" y="152"/>
                  </a:lnTo>
                  <a:lnTo>
                    <a:pt x="50" y="162"/>
                  </a:lnTo>
                  <a:lnTo>
                    <a:pt x="64" y="164"/>
                  </a:lnTo>
                  <a:lnTo>
                    <a:pt x="78" y="162"/>
                  </a:lnTo>
                  <a:lnTo>
                    <a:pt x="80" y="164"/>
                  </a:lnTo>
                  <a:lnTo>
                    <a:pt x="84" y="168"/>
                  </a:lnTo>
                  <a:lnTo>
                    <a:pt x="88" y="174"/>
                  </a:lnTo>
                  <a:lnTo>
                    <a:pt x="94" y="182"/>
                  </a:lnTo>
                  <a:lnTo>
                    <a:pt x="114" y="202"/>
                  </a:lnTo>
                  <a:lnTo>
                    <a:pt x="114" y="204"/>
                  </a:lnTo>
                  <a:lnTo>
                    <a:pt x="118" y="204"/>
                  </a:lnTo>
                  <a:lnTo>
                    <a:pt x="122" y="206"/>
                  </a:lnTo>
                  <a:lnTo>
                    <a:pt x="128" y="208"/>
                  </a:lnTo>
                  <a:lnTo>
                    <a:pt x="132" y="208"/>
                  </a:lnTo>
                  <a:lnTo>
                    <a:pt x="136" y="210"/>
                  </a:lnTo>
                  <a:lnTo>
                    <a:pt x="142" y="210"/>
                  </a:lnTo>
                  <a:lnTo>
                    <a:pt x="148" y="210"/>
                  </a:lnTo>
                  <a:lnTo>
                    <a:pt x="150" y="210"/>
                  </a:lnTo>
                  <a:lnTo>
                    <a:pt x="152" y="210"/>
                  </a:lnTo>
                  <a:lnTo>
                    <a:pt x="160" y="206"/>
                  </a:lnTo>
                  <a:lnTo>
                    <a:pt x="166" y="214"/>
                  </a:lnTo>
                  <a:lnTo>
                    <a:pt x="168" y="226"/>
                  </a:lnTo>
                  <a:lnTo>
                    <a:pt x="176" y="234"/>
                  </a:lnTo>
                  <a:lnTo>
                    <a:pt x="176" y="232"/>
                  </a:lnTo>
                  <a:lnTo>
                    <a:pt x="178" y="232"/>
                  </a:lnTo>
                  <a:lnTo>
                    <a:pt x="180" y="230"/>
                  </a:lnTo>
                  <a:lnTo>
                    <a:pt x="184" y="230"/>
                  </a:lnTo>
                  <a:lnTo>
                    <a:pt x="188" y="228"/>
                  </a:lnTo>
                  <a:lnTo>
                    <a:pt x="190" y="228"/>
                  </a:lnTo>
                  <a:lnTo>
                    <a:pt x="194" y="230"/>
                  </a:lnTo>
                  <a:lnTo>
                    <a:pt x="198" y="232"/>
                  </a:lnTo>
                  <a:lnTo>
                    <a:pt x="200" y="234"/>
                  </a:lnTo>
                  <a:lnTo>
                    <a:pt x="200" y="240"/>
                  </a:lnTo>
                  <a:lnTo>
                    <a:pt x="208" y="248"/>
                  </a:lnTo>
                  <a:lnTo>
                    <a:pt x="224" y="240"/>
                  </a:lnTo>
                  <a:lnTo>
                    <a:pt x="224" y="238"/>
                  </a:lnTo>
                  <a:lnTo>
                    <a:pt x="222" y="236"/>
                  </a:lnTo>
                  <a:lnTo>
                    <a:pt x="222" y="230"/>
                  </a:lnTo>
                  <a:lnTo>
                    <a:pt x="222" y="226"/>
                  </a:lnTo>
                  <a:lnTo>
                    <a:pt x="222" y="224"/>
                  </a:lnTo>
                  <a:lnTo>
                    <a:pt x="222" y="222"/>
                  </a:lnTo>
                  <a:lnTo>
                    <a:pt x="222" y="218"/>
                  </a:lnTo>
                  <a:lnTo>
                    <a:pt x="224" y="214"/>
                  </a:lnTo>
                  <a:lnTo>
                    <a:pt x="228" y="210"/>
                  </a:lnTo>
                  <a:lnTo>
                    <a:pt x="232" y="208"/>
                  </a:lnTo>
                  <a:lnTo>
                    <a:pt x="232" y="206"/>
                  </a:lnTo>
                  <a:lnTo>
                    <a:pt x="232" y="204"/>
                  </a:lnTo>
                  <a:lnTo>
                    <a:pt x="234" y="202"/>
                  </a:lnTo>
                  <a:lnTo>
                    <a:pt x="232" y="198"/>
                  </a:lnTo>
                  <a:lnTo>
                    <a:pt x="232" y="196"/>
                  </a:lnTo>
                  <a:lnTo>
                    <a:pt x="230" y="194"/>
                  </a:lnTo>
                  <a:lnTo>
                    <a:pt x="218" y="172"/>
                  </a:lnTo>
                  <a:lnTo>
                    <a:pt x="206" y="152"/>
                  </a:lnTo>
                  <a:lnTo>
                    <a:pt x="206" y="120"/>
                  </a:lnTo>
                  <a:lnTo>
                    <a:pt x="216" y="104"/>
                  </a:lnTo>
                  <a:lnTo>
                    <a:pt x="218" y="80"/>
                  </a:lnTo>
                  <a:lnTo>
                    <a:pt x="216" y="76"/>
                  </a:lnTo>
                  <a:lnTo>
                    <a:pt x="212" y="70"/>
                  </a:lnTo>
                  <a:lnTo>
                    <a:pt x="206" y="62"/>
                  </a:lnTo>
                  <a:lnTo>
                    <a:pt x="196" y="54"/>
                  </a:lnTo>
                  <a:lnTo>
                    <a:pt x="184" y="52"/>
                  </a:lnTo>
                  <a:lnTo>
                    <a:pt x="182" y="50"/>
                  </a:lnTo>
                  <a:lnTo>
                    <a:pt x="180" y="50"/>
                  </a:lnTo>
                  <a:lnTo>
                    <a:pt x="176" y="48"/>
                  </a:lnTo>
                  <a:lnTo>
                    <a:pt x="172" y="48"/>
                  </a:lnTo>
                  <a:lnTo>
                    <a:pt x="170" y="46"/>
                  </a:lnTo>
                  <a:lnTo>
                    <a:pt x="160" y="44"/>
                  </a:lnTo>
                  <a:lnTo>
                    <a:pt x="144" y="44"/>
                  </a:lnTo>
                  <a:lnTo>
                    <a:pt x="126" y="54"/>
                  </a:lnTo>
                  <a:lnTo>
                    <a:pt x="124" y="56"/>
                  </a:lnTo>
                  <a:lnTo>
                    <a:pt x="122" y="56"/>
                  </a:lnTo>
                  <a:lnTo>
                    <a:pt x="118" y="58"/>
                  </a:lnTo>
                  <a:lnTo>
                    <a:pt x="112" y="58"/>
                  </a:lnTo>
                  <a:lnTo>
                    <a:pt x="102" y="58"/>
                  </a:lnTo>
                  <a:lnTo>
                    <a:pt x="100" y="60"/>
                  </a:lnTo>
                  <a:lnTo>
                    <a:pt x="98" y="60"/>
                  </a:lnTo>
                  <a:lnTo>
                    <a:pt x="96" y="58"/>
                  </a:lnTo>
                  <a:lnTo>
                    <a:pt x="90" y="56"/>
                  </a:lnTo>
                  <a:lnTo>
                    <a:pt x="82" y="50"/>
                  </a:lnTo>
                  <a:lnTo>
                    <a:pt x="76" y="40"/>
                  </a:lnTo>
                  <a:lnTo>
                    <a:pt x="72" y="26"/>
                  </a:lnTo>
                  <a:lnTo>
                    <a:pt x="62" y="12"/>
                  </a:lnTo>
                  <a:lnTo>
                    <a:pt x="60" y="10"/>
                  </a:lnTo>
                  <a:lnTo>
                    <a:pt x="56" y="6"/>
                  </a:lnTo>
                  <a:lnTo>
                    <a:pt x="54" y="4"/>
                  </a:lnTo>
                  <a:lnTo>
                    <a:pt x="52" y="0"/>
                  </a:lnTo>
                  <a:lnTo>
                    <a:pt x="38" y="16"/>
                  </a:lnTo>
                  <a:lnTo>
                    <a:pt x="36" y="16"/>
                  </a:lnTo>
                  <a:lnTo>
                    <a:pt x="34" y="18"/>
                  </a:lnTo>
                  <a:lnTo>
                    <a:pt x="30" y="18"/>
                  </a:lnTo>
                  <a:lnTo>
                    <a:pt x="26" y="18"/>
                  </a:lnTo>
                  <a:lnTo>
                    <a:pt x="22" y="14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20"/>
                  </a:lnTo>
                  <a:lnTo>
                    <a:pt x="6" y="24"/>
                  </a:lnTo>
                  <a:lnTo>
                    <a:pt x="8" y="26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0" y="42"/>
                  </a:lnTo>
                  <a:lnTo>
                    <a:pt x="14" y="42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34" name="Freeform 73"/>
            <p:cNvSpPr>
              <a:spLocks/>
            </p:cNvSpPr>
            <p:nvPr/>
          </p:nvSpPr>
          <p:spPr bwMode="gray">
            <a:xfrm>
              <a:off x="987" y="3172"/>
              <a:ext cx="28" cy="22"/>
            </a:xfrm>
            <a:custGeom>
              <a:avLst/>
              <a:gdLst>
                <a:gd name="T0" fmla="*/ 2 w 28"/>
                <a:gd name="T1" fmla="*/ 10 h 22"/>
                <a:gd name="T2" fmla="*/ 4 w 28"/>
                <a:gd name="T3" fmla="*/ 22 h 22"/>
                <a:gd name="T4" fmla="*/ 28 w 28"/>
                <a:gd name="T5" fmla="*/ 4 h 22"/>
                <a:gd name="T6" fmla="*/ 26 w 28"/>
                <a:gd name="T7" fmla="*/ 2 h 22"/>
                <a:gd name="T8" fmla="*/ 26 w 28"/>
                <a:gd name="T9" fmla="*/ 2 h 22"/>
                <a:gd name="T10" fmla="*/ 24 w 28"/>
                <a:gd name="T11" fmla="*/ 0 h 22"/>
                <a:gd name="T12" fmla="*/ 22 w 28"/>
                <a:gd name="T13" fmla="*/ 0 h 22"/>
                <a:gd name="T14" fmla="*/ 20 w 28"/>
                <a:gd name="T15" fmla="*/ 0 h 22"/>
                <a:gd name="T16" fmla="*/ 14 w 28"/>
                <a:gd name="T17" fmla="*/ 2 h 22"/>
                <a:gd name="T18" fmla="*/ 0 w 28"/>
                <a:gd name="T19" fmla="*/ 8 h 22"/>
                <a:gd name="T20" fmla="*/ 2 w 28"/>
                <a:gd name="T21" fmla="*/ 10 h 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"/>
                <a:gd name="T34" fmla="*/ 0 h 22"/>
                <a:gd name="T35" fmla="*/ 28 w 28"/>
                <a:gd name="T36" fmla="*/ 22 h 2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" h="22">
                  <a:moveTo>
                    <a:pt x="2" y="10"/>
                  </a:moveTo>
                  <a:lnTo>
                    <a:pt x="4" y="22"/>
                  </a:lnTo>
                  <a:lnTo>
                    <a:pt x="28" y="4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0" y="8"/>
                  </a:lnTo>
                  <a:lnTo>
                    <a:pt x="2" y="1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35" name="Freeform 74"/>
            <p:cNvSpPr>
              <a:spLocks/>
            </p:cNvSpPr>
            <p:nvPr/>
          </p:nvSpPr>
          <p:spPr bwMode="gray">
            <a:xfrm>
              <a:off x="731" y="2596"/>
              <a:ext cx="260" cy="246"/>
            </a:xfrm>
            <a:custGeom>
              <a:avLst/>
              <a:gdLst>
                <a:gd name="T0" fmla="*/ 0 w 260"/>
                <a:gd name="T1" fmla="*/ 128 h 246"/>
                <a:gd name="T2" fmla="*/ 20 w 260"/>
                <a:gd name="T3" fmla="*/ 114 h 246"/>
                <a:gd name="T4" fmla="*/ 86 w 260"/>
                <a:gd name="T5" fmla="*/ 92 h 246"/>
                <a:gd name="T6" fmla="*/ 88 w 260"/>
                <a:gd name="T7" fmla="*/ 76 h 246"/>
                <a:gd name="T8" fmla="*/ 94 w 260"/>
                <a:gd name="T9" fmla="*/ 72 h 246"/>
                <a:gd name="T10" fmla="*/ 102 w 260"/>
                <a:gd name="T11" fmla="*/ 72 h 246"/>
                <a:gd name="T12" fmla="*/ 108 w 260"/>
                <a:gd name="T13" fmla="*/ 72 h 246"/>
                <a:gd name="T14" fmla="*/ 102 w 260"/>
                <a:gd name="T15" fmla="*/ 64 h 246"/>
                <a:gd name="T16" fmla="*/ 98 w 260"/>
                <a:gd name="T17" fmla="*/ 56 h 246"/>
                <a:gd name="T18" fmla="*/ 98 w 260"/>
                <a:gd name="T19" fmla="*/ 46 h 246"/>
                <a:gd name="T20" fmla="*/ 96 w 260"/>
                <a:gd name="T21" fmla="*/ 36 h 246"/>
                <a:gd name="T22" fmla="*/ 90 w 260"/>
                <a:gd name="T23" fmla="*/ 30 h 246"/>
                <a:gd name="T24" fmla="*/ 86 w 260"/>
                <a:gd name="T25" fmla="*/ 30 h 246"/>
                <a:gd name="T26" fmla="*/ 92 w 260"/>
                <a:gd name="T27" fmla="*/ 26 h 246"/>
                <a:gd name="T28" fmla="*/ 116 w 260"/>
                <a:gd name="T29" fmla="*/ 16 h 246"/>
                <a:gd name="T30" fmla="*/ 126 w 260"/>
                <a:gd name="T31" fmla="*/ 14 h 246"/>
                <a:gd name="T32" fmla="*/ 136 w 260"/>
                <a:gd name="T33" fmla="*/ 10 h 246"/>
                <a:gd name="T34" fmla="*/ 142 w 260"/>
                <a:gd name="T35" fmla="*/ 8 h 246"/>
                <a:gd name="T36" fmla="*/ 148 w 260"/>
                <a:gd name="T37" fmla="*/ 8 h 246"/>
                <a:gd name="T38" fmla="*/ 170 w 260"/>
                <a:gd name="T39" fmla="*/ 4 h 246"/>
                <a:gd name="T40" fmla="*/ 198 w 260"/>
                <a:gd name="T41" fmla="*/ 2 h 246"/>
                <a:gd name="T42" fmla="*/ 202 w 260"/>
                <a:gd name="T43" fmla="*/ 0 h 246"/>
                <a:gd name="T44" fmla="*/ 210 w 260"/>
                <a:gd name="T45" fmla="*/ 2 h 246"/>
                <a:gd name="T46" fmla="*/ 216 w 260"/>
                <a:gd name="T47" fmla="*/ 4 h 246"/>
                <a:gd name="T48" fmla="*/ 218 w 260"/>
                <a:gd name="T49" fmla="*/ 8 h 246"/>
                <a:gd name="T50" fmla="*/ 216 w 260"/>
                <a:gd name="T51" fmla="*/ 14 h 246"/>
                <a:gd name="T52" fmla="*/ 216 w 260"/>
                <a:gd name="T53" fmla="*/ 24 h 246"/>
                <a:gd name="T54" fmla="*/ 214 w 260"/>
                <a:gd name="T55" fmla="*/ 28 h 246"/>
                <a:gd name="T56" fmla="*/ 212 w 260"/>
                <a:gd name="T57" fmla="*/ 34 h 246"/>
                <a:gd name="T58" fmla="*/ 210 w 260"/>
                <a:gd name="T59" fmla="*/ 36 h 246"/>
                <a:gd name="T60" fmla="*/ 210 w 260"/>
                <a:gd name="T61" fmla="*/ 40 h 246"/>
                <a:gd name="T62" fmla="*/ 212 w 260"/>
                <a:gd name="T63" fmla="*/ 46 h 246"/>
                <a:gd name="T64" fmla="*/ 214 w 260"/>
                <a:gd name="T65" fmla="*/ 50 h 246"/>
                <a:gd name="T66" fmla="*/ 214 w 260"/>
                <a:gd name="T67" fmla="*/ 54 h 246"/>
                <a:gd name="T68" fmla="*/ 216 w 260"/>
                <a:gd name="T69" fmla="*/ 60 h 246"/>
                <a:gd name="T70" fmla="*/ 218 w 260"/>
                <a:gd name="T71" fmla="*/ 60 h 246"/>
                <a:gd name="T72" fmla="*/ 220 w 260"/>
                <a:gd name="T73" fmla="*/ 64 h 246"/>
                <a:gd name="T74" fmla="*/ 224 w 260"/>
                <a:gd name="T75" fmla="*/ 88 h 246"/>
                <a:gd name="T76" fmla="*/ 234 w 260"/>
                <a:gd name="T77" fmla="*/ 110 h 246"/>
                <a:gd name="T78" fmla="*/ 234 w 260"/>
                <a:gd name="T79" fmla="*/ 110 h 246"/>
                <a:gd name="T80" fmla="*/ 234 w 260"/>
                <a:gd name="T81" fmla="*/ 116 h 246"/>
                <a:gd name="T82" fmla="*/ 236 w 260"/>
                <a:gd name="T83" fmla="*/ 126 h 246"/>
                <a:gd name="T84" fmla="*/ 238 w 260"/>
                <a:gd name="T85" fmla="*/ 134 h 246"/>
                <a:gd name="T86" fmla="*/ 238 w 260"/>
                <a:gd name="T87" fmla="*/ 138 h 246"/>
                <a:gd name="T88" fmla="*/ 240 w 260"/>
                <a:gd name="T89" fmla="*/ 142 h 246"/>
                <a:gd name="T90" fmla="*/ 244 w 260"/>
                <a:gd name="T91" fmla="*/ 146 h 246"/>
                <a:gd name="T92" fmla="*/ 244 w 260"/>
                <a:gd name="T93" fmla="*/ 154 h 246"/>
                <a:gd name="T94" fmla="*/ 242 w 260"/>
                <a:gd name="T95" fmla="*/ 166 h 246"/>
                <a:gd name="T96" fmla="*/ 244 w 260"/>
                <a:gd name="T97" fmla="*/ 168 h 246"/>
                <a:gd name="T98" fmla="*/ 246 w 260"/>
                <a:gd name="T99" fmla="*/ 174 h 246"/>
                <a:gd name="T100" fmla="*/ 246 w 260"/>
                <a:gd name="T101" fmla="*/ 180 h 246"/>
                <a:gd name="T102" fmla="*/ 250 w 260"/>
                <a:gd name="T103" fmla="*/ 186 h 246"/>
                <a:gd name="T104" fmla="*/ 192 w 260"/>
                <a:gd name="T105" fmla="*/ 236 h 246"/>
                <a:gd name="T106" fmla="*/ 148 w 260"/>
                <a:gd name="T107" fmla="*/ 230 h 246"/>
                <a:gd name="T108" fmla="*/ 4 w 260"/>
                <a:gd name="T109" fmla="*/ 144 h 24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0"/>
                <a:gd name="T166" fmla="*/ 0 h 246"/>
                <a:gd name="T167" fmla="*/ 260 w 260"/>
                <a:gd name="T168" fmla="*/ 246 h 24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0" h="246">
                  <a:moveTo>
                    <a:pt x="4" y="144"/>
                  </a:moveTo>
                  <a:lnTo>
                    <a:pt x="0" y="128"/>
                  </a:lnTo>
                  <a:lnTo>
                    <a:pt x="12" y="122"/>
                  </a:lnTo>
                  <a:lnTo>
                    <a:pt x="20" y="114"/>
                  </a:lnTo>
                  <a:lnTo>
                    <a:pt x="34" y="110"/>
                  </a:lnTo>
                  <a:lnTo>
                    <a:pt x="86" y="92"/>
                  </a:lnTo>
                  <a:lnTo>
                    <a:pt x="88" y="80"/>
                  </a:lnTo>
                  <a:lnTo>
                    <a:pt x="88" y="76"/>
                  </a:lnTo>
                  <a:lnTo>
                    <a:pt x="92" y="74"/>
                  </a:lnTo>
                  <a:lnTo>
                    <a:pt x="94" y="72"/>
                  </a:lnTo>
                  <a:lnTo>
                    <a:pt x="98" y="72"/>
                  </a:lnTo>
                  <a:lnTo>
                    <a:pt x="102" y="72"/>
                  </a:lnTo>
                  <a:lnTo>
                    <a:pt x="106" y="72"/>
                  </a:lnTo>
                  <a:lnTo>
                    <a:pt x="108" y="72"/>
                  </a:lnTo>
                  <a:lnTo>
                    <a:pt x="110" y="72"/>
                  </a:lnTo>
                  <a:lnTo>
                    <a:pt x="102" y="64"/>
                  </a:lnTo>
                  <a:lnTo>
                    <a:pt x="100" y="60"/>
                  </a:lnTo>
                  <a:lnTo>
                    <a:pt x="98" y="56"/>
                  </a:lnTo>
                  <a:lnTo>
                    <a:pt x="98" y="52"/>
                  </a:lnTo>
                  <a:lnTo>
                    <a:pt x="98" y="46"/>
                  </a:lnTo>
                  <a:lnTo>
                    <a:pt x="98" y="40"/>
                  </a:lnTo>
                  <a:lnTo>
                    <a:pt x="96" y="36"/>
                  </a:lnTo>
                  <a:lnTo>
                    <a:pt x="94" y="32"/>
                  </a:lnTo>
                  <a:lnTo>
                    <a:pt x="90" y="30"/>
                  </a:lnTo>
                  <a:lnTo>
                    <a:pt x="88" y="30"/>
                  </a:lnTo>
                  <a:lnTo>
                    <a:pt x="86" y="30"/>
                  </a:lnTo>
                  <a:lnTo>
                    <a:pt x="88" y="28"/>
                  </a:lnTo>
                  <a:lnTo>
                    <a:pt x="92" y="26"/>
                  </a:lnTo>
                  <a:lnTo>
                    <a:pt x="94" y="24"/>
                  </a:lnTo>
                  <a:lnTo>
                    <a:pt x="116" y="16"/>
                  </a:lnTo>
                  <a:lnTo>
                    <a:pt x="120" y="14"/>
                  </a:lnTo>
                  <a:lnTo>
                    <a:pt x="126" y="14"/>
                  </a:lnTo>
                  <a:lnTo>
                    <a:pt x="130" y="12"/>
                  </a:lnTo>
                  <a:lnTo>
                    <a:pt x="136" y="10"/>
                  </a:lnTo>
                  <a:lnTo>
                    <a:pt x="140" y="10"/>
                  </a:lnTo>
                  <a:lnTo>
                    <a:pt x="142" y="8"/>
                  </a:lnTo>
                  <a:lnTo>
                    <a:pt x="144" y="8"/>
                  </a:lnTo>
                  <a:lnTo>
                    <a:pt x="148" y="8"/>
                  </a:lnTo>
                  <a:lnTo>
                    <a:pt x="158" y="4"/>
                  </a:lnTo>
                  <a:lnTo>
                    <a:pt x="170" y="4"/>
                  </a:lnTo>
                  <a:lnTo>
                    <a:pt x="176" y="4"/>
                  </a:lnTo>
                  <a:lnTo>
                    <a:pt x="198" y="2"/>
                  </a:lnTo>
                  <a:lnTo>
                    <a:pt x="202" y="0"/>
                  </a:lnTo>
                  <a:lnTo>
                    <a:pt x="206" y="0"/>
                  </a:lnTo>
                  <a:lnTo>
                    <a:pt x="210" y="2"/>
                  </a:lnTo>
                  <a:lnTo>
                    <a:pt x="214" y="2"/>
                  </a:lnTo>
                  <a:lnTo>
                    <a:pt x="216" y="4"/>
                  </a:lnTo>
                  <a:lnTo>
                    <a:pt x="220" y="8"/>
                  </a:lnTo>
                  <a:lnTo>
                    <a:pt x="218" y="8"/>
                  </a:lnTo>
                  <a:lnTo>
                    <a:pt x="218" y="10"/>
                  </a:lnTo>
                  <a:lnTo>
                    <a:pt x="216" y="14"/>
                  </a:lnTo>
                  <a:lnTo>
                    <a:pt x="216" y="18"/>
                  </a:lnTo>
                  <a:lnTo>
                    <a:pt x="216" y="24"/>
                  </a:lnTo>
                  <a:lnTo>
                    <a:pt x="214" y="24"/>
                  </a:lnTo>
                  <a:lnTo>
                    <a:pt x="214" y="28"/>
                  </a:lnTo>
                  <a:lnTo>
                    <a:pt x="214" y="30"/>
                  </a:lnTo>
                  <a:lnTo>
                    <a:pt x="212" y="34"/>
                  </a:lnTo>
                  <a:lnTo>
                    <a:pt x="210" y="34"/>
                  </a:lnTo>
                  <a:lnTo>
                    <a:pt x="210" y="36"/>
                  </a:lnTo>
                  <a:lnTo>
                    <a:pt x="210" y="38"/>
                  </a:lnTo>
                  <a:lnTo>
                    <a:pt x="210" y="40"/>
                  </a:lnTo>
                  <a:lnTo>
                    <a:pt x="212" y="44"/>
                  </a:lnTo>
                  <a:lnTo>
                    <a:pt x="212" y="46"/>
                  </a:lnTo>
                  <a:lnTo>
                    <a:pt x="212" y="48"/>
                  </a:lnTo>
                  <a:lnTo>
                    <a:pt x="214" y="50"/>
                  </a:lnTo>
                  <a:lnTo>
                    <a:pt x="214" y="52"/>
                  </a:lnTo>
                  <a:lnTo>
                    <a:pt x="214" y="54"/>
                  </a:lnTo>
                  <a:lnTo>
                    <a:pt x="214" y="56"/>
                  </a:lnTo>
                  <a:lnTo>
                    <a:pt x="216" y="60"/>
                  </a:lnTo>
                  <a:lnTo>
                    <a:pt x="218" y="60"/>
                  </a:lnTo>
                  <a:lnTo>
                    <a:pt x="220" y="62"/>
                  </a:lnTo>
                  <a:lnTo>
                    <a:pt x="220" y="64"/>
                  </a:lnTo>
                  <a:lnTo>
                    <a:pt x="222" y="74"/>
                  </a:lnTo>
                  <a:lnTo>
                    <a:pt x="224" y="88"/>
                  </a:lnTo>
                  <a:lnTo>
                    <a:pt x="228" y="102"/>
                  </a:lnTo>
                  <a:lnTo>
                    <a:pt x="234" y="110"/>
                  </a:lnTo>
                  <a:lnTo>
                    <a:pt x="234" y="112"/>
                  </a:lnTo>
                  <a:lnTo>
                    <a:pt x="234" y="116"/>
                  </a:lnTo>
                  <a:lnTo>
                    <a:pt x="234" y="120"/>
                  </a:lnTo>
                  <a:lnTo>
                    <a:pt x="236" y="126"/>
                  </a:lnTo>
                  <a:lnTo>
                    <a:pt x="236" y="130"/>
                  </a:lnTo>
                  <a:lnTo>
                    <a:pt x="238" y="134"/>
                  </a:lnTo>
                  <a:lnTo>
                    <a:pt x="238" y="138"/>
                  </a:lnTo>
                  <a:lnTo>
                    <a:pt x="238" y="140"/>
                  </a:lnTo>
                  <a:lnTo>
                    <a:pt x="240" y="142"/>
                  </a:lnTo>
                  <a:lnTo>
                    <a:pt x="244" y="144"/>
                  </a:lnTo>
                  <a:lnTo>
                    <a:pt x="244" y="146"/>
                  </a:lnTo>
                  <a:lnTo>
                    <a:pt x="244" y="150"/>
                  </a:lnTo>
                  <a:lnTo>
                    <a:pt x="244" y="154"/>
                  </a:lnTo>
                  <a:lnTo>
                    <a:pt x="246" y="158"/>
                  </a:lnTo>
                  <a:lnTo>
                    <a:pt x="242" y="166"/>
                  </a:lnTo>
                  <a:lnTo>
                    <a:pt x="244" y="168"/>
                  </a:lnTo>
                  <a:lnTo>
                    <a:pt x="246" y="170"/>
                  </a:lnTo>
                  <a:lnTo>
                    <a:pt x="246" y="174"/>
                  </a:lnTo>
                  <a:lnTo>
                    <a:pt x="246" y="176"/>
                  </a:lnTo>
                  <a:lnTo>
                    <a:pt x="246" y="180"/>
                  </a:lnTo>
                  <a:lnTo>
                    <a:pt x="248" y="184"/>
                  </a:lnTo>
                  <a:lnTo>
                    <a:pt x="250" y="186"/>
                  </a:lnTo>
                  <a:lnTo>
                    <a:pt x="260" y="200"/>
                  </a:lnTo>
                  <a:lnTo>
                    <a:pt x="192" y="236"/>
                  </a:lnTo>
                  <a:lnTo>
                    <a:pt x="152" y="246"/>
                  </a:lnTo>
                  <a:lnTo>
                    <a:pt x="148" y="230"/>
                  </a:lnTo>
                  <a:lnTo>
                    <a:pt x="120" y="230"/>
                  </a:lnTo>
                  <a:lnTo>
                    <a:pt x="4" y="144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36" name="Freeform 75"/>
            <p:cNvSpPr>
              <a:spLocks/>
            </p:cNvSpPr>
            <p:nvPr/>
          </p:nvSpPr>
          <p:spPr bwMode="gray">
            <a:xfrm>
              <a:off x="623" y="2734"/>
              <a:ext cx="112" cy="98"/>
            </a:xfrm>
            <a:custGeom>
              <a:avLst/>
              <a:gdLst>
                <a:gd name="T0" fmla="*/ 0 w 112"/>
                <a:gd name="T1" fmla="*/ 90 h 98"/>
                <a:gd name="T2" fmla="*/ 2 w 112"/>
                <a:gd name="T3" fmla="*/ 82 h 98"/>
                <a:gd name="T4" fmla="*/ 6 w 112"/>
                <a:gd name="T5" fmla="*/ 74 h 98"/>
                <a:gd name="T6" fmla="*/ 16 w 112"/>
                <a:gd name="T7" fmla="*/ 68 h 98"/>
                <a:gd name="T8" fmla="*/ 28 w 112"/>
                <a:gd name="T9" fmla="*/ 64 h 98"/>
                <a:gd name="T10" fmla="*/ 32 w 112"/>
                <a:gd name="T11" fmla="*/ 60 h 98"/>
                <a:gd name="T12" fmla="*/ 32 w 112"/>
                <a:gd name="T13" fmla="*/ 56 h 98"/>
                <a:gd name="T14" fmla="*/ 28 w 112"/>
                <a:gd name="T15" fmla="*/ 54 h 98"/>
                <a:gd name="T16" fmla="*/ 24 w 112"/>
                <a:gd name="T17" fmla="*/ 42 h 98"/>
                <a:gd name="T18" fmla="*/ 30 w 112"/>
                <a:gd name="T19" fmla="*/ 32 h 98"/>
                <a:gd name="T20" fmla="*/ 40 w 112"/>
                <a:gd name="T21" fmla="*/ 26 h 98"/>
                <a:gd name="T22" fmla="*/ 46 w 112"/>
                <a:gd name="T23" fmla="*/ 24 h 98"/>
                <a:gd name="T24" fmla="*/ 50 w 112"/>
                <a:gd name="T25" fmla="*/ 16 h 98"/>
                <a:gd name="T26" fmla="*/ 52 w 112"/>
                <a:gd name="T27" fmla="*/ 10 h 98"/>
                <a:gd name="T28" fmla="*/ 56 w 112"/>
                <a:gd name="T29" fmla="*/ 4 h 98"/>
                <a:gd name="T30" fmla="*/ 66 w 112"/>
                <a:gd name="T31" fmla="*/ 0 h 98"/>
                <a:gd name="T32" fmla="*/ 112 w 112"/>
                <a:gd name="T33" fmla="*/ 20 h 98"/>
                <a:gd name="T34" fmla="*/ 88 w 112"/>
                <a:gd name="T35" fmla="*/ 20 h 98"/>
                <a:gd name="T36" fmla="*/ 86 w 112"/>
                <a:gd name="T37" fmla="*/ 18 h 98"/>
                <a:gd name="T38" fmla="*/ 82 w 112"/>
                <a:gd name="T39" fmla="*/ 20 h 98"/>
                <a:gd name="T40" fmla="*/ 82 w 112"/>
                <a:gd name="T41" fmla="*/ 26 h 98"/>
                <a:gd name="T42" fmla="*/ 80 w 112"/>
                <a:gd name="T43" fmla="*/ 38 h 98"/>
                <a:gd name="T44" fmla="*/ 80 w 112"/>
                <a:gd name="T45" fmla="*/ 50 h 98"/>
                <a:gd name="T46" fmla="*/ 80 w 112"/>
                <a:gd name="T47" fmla="*/ 54 h 98"/>
                <a:gd name="T48" fmla="*/ 80 w 112"/>
                <a:gd name="T49" fmla="*/ 56 h 98"/>
                <a:gd name="T50" fmla="*/ 78 w 112"/>
                <a:gd name="T51" fmla="*/ 60 h 98"/>
                <a:gd name="T52" fmla="*/ 76 w 112"/>
                <a:gd name="T53" fmla="*/ 60 h 98"/>
                <a:gd name="T54" fmla="*/ 72 w 112"/>
                <a:gd name="T55" fmla="*/ 60 h 98"/>
                <a:gd name="T56" fmla="*/ 66 w 112"/>
                <a:gd name="T57" fmla="*/ 60 h 98"/>
                <a:gd name="T58" fmla="*/ 62 w 112"/>
                <a:gd name="T59" fmla="*/ 64 h 98"/>
                <a:gd name="T60" fmla="*/ 60 w 112"/>
                <a:gd name="T61" fmla="*/ 74 h 98"/>
                <a:gd name="T62" fmla="*/ 0 w 112"/>
                <a:gd name="T63" fmla="*/ 94 h 9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2"/>
                <a:gd name="T97" fmla="*/ 0 h 98"/>
                <a:gd name="T98" fmla="*/ 112 w 112"/>
                <a:gd name="T99" fmla="*/ 98 h 9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2" h="98">
                  <a:moveTo>
                    <a:pt x="0" y="94"/>
                  </a:moveTo>
                  <a:lnTo>
                    <a:pt x="0" y="90"/>
                  </a:lnTo>
                  <a:lnTo>
                    <a:pt x="0" y="86"/>
                  </a:lnTo>
                  <a:lnTo>
                    <a:pt x="2" y="82"/>
                  </a:lnTo>
                  <a:lnTo>
                    <a:pt x="4" y="78"/>
                  </a:lnTo>
                  <a:lnTo>
                    <a:pt x="6" y="74"/>
                  </a:lnTo>
                  <a:lnTo>
                    <a:pt x="10" y="70"/>
                  </a:lnTo>
                  <a:lnTo>
                    <a:pt x="16" y="68"/>
                  </a:lnTo>
                  <a:lnTo>
                    <a:pt x="22" y="66"/>
                  </a:lnTo>
                  <a:lnTo>
                    <a:pt x="28" y="64"/>
                  </a:lnTo>
                  <a:lnTo>
                    <a:pt x="32" y="62"/>
                  </a:lnTo>
                  <a:lnTo>
                    <a:pt x="32" y="60"/>
                  </a:lnTo>
                  <a:lnTo>
                    <a:pt x="32" y="58"/>
                  </a:lnTo>
                  <a:lnTo>
                    <a:pt x="32" y="56"/>
                  </a:lnTo>
                  <a:lnTo>
                    <a:pt x="30" y="54"/>
                  </a:lnTo>
                  <a:lnTo>
                    <a:pt x="28" y="54"/>
                  </a:lnTo>
                  <a:lnTo>
                    <a:pt x="24" y="42"/>
                  </a:lnTo>
                  <a:lnTo>
                    <a:pt x="28" y="36"/>
                  </a:lnTo>
                  <a:lnTo>
                    <a:pt x="30" y="32"/>
                  </a:lnTo>
                  <a:lnTo>
                    <a:pt x="36" y="28"/>
                  </a:lnTo>
                  <a:lnTo>
                    <a:pt x="40" y="26"/>
                  </a:lnTo>
                  <a:lnTo>
                    <a:pt x="44" y="24"/>
                  </a:lnTo>
                  <a:lnTo>
                    <a:pt x="46" y="24"/>
                  </a:lnTo>
                  <a:lnTo>
                    <a:pt x="48" y="24"/>
                  </a:lnTo>
                  <a:lnTo>
                    <a:pt x="50" y="16"/>
                  </a:lnTo>
                  <a:lnTo>
                    <a:pt x="52" y="12"/>
                  </a:lnTo>
                  <a:lnTo>
                    <a:pt x="52" y="10"/>
                  </a:lnTo>
                  <a:lnTo>
                    <a:pt x="54" y="10"/>
                  </a:lnTo>
                  <a:lnTo>
                    <a:pt x="56" y="4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112" y="6"/>
                  </a:lnTo>
                  <a:lnTo>
                    <a:pt x="112" y="20"/>
                  </a:lnTo>
                  <a:lnTo>
                    <a:pt x="88" y="20"/>
                  </a:lnTo>
                  <a:lnTo>
                    <a:pt x="86" y="18"/>
                  </a:lnTo>
                  <a:lnTo>
                    <a:pt x="84" y="18"/>
                  </a:lnTo>
                  <a:lnTo>
                    <a:pt x="82" y="20"/>
                  </a:lnTo>
                  <a:lnTo>
                    <a:pt x="82" y="22"/>
                  </a:lnTo>
                  <a:lnTo>
                    <a:pt x="82" y="26"/>
                  </a:lnTo>
                  <a:lnTo>
                    <a:pt x="82" y="30"/>
                  </a:lnTo>
                  <a:lnTo>
                    <a:pt x="80" y="38"/>
                  </a:lnTo>
                  <a:lnTo>
                    <a:pt x="80" y="44"/>
                  </a:lnTo>
                  <a:lnTo>
                    <a:pt x="80" y="50"/>
                  </a:lnTo>
                  <a:lnTo>
                    <a:pt x="80" y="54"/>
                  </a:lnTo>
                  <a:lnTo>
                    <a:pt x="80" y="56"/>
                  </a:lnTo>
                  <a:lnTo>
                    <a:pt x="80" y="58"/>
                  </a:lnTo>
                  <a:lnTo>
                    <a:pt x="78" y="60"/>
                  </a:lnTo>
                  <a:lnTo>
                    <a:pt x="76" y="60"/>
                  </a:lnTo>
                  <a:lnTo>
                    <a:pt x="74" y="60"/>
                  </a:lnTo>
                  <a:lnTo>
                    <a:pt x="72" y="60"/>
                  </a:lnTo>
                  <a:lnTo>
                    <a:pt x="70" y="60"/>
                  </a:lnTo>
                  <a:lnTo>
                    <a:pt x="66" y="60"/>
                  </a:lnTo>
                  <a:lnTo>
                    <a:pt x="64" y="62"/>
                  </a:lnTo>
                  <a:lnTo>
                    <a:pt x="62" y="64"/>
                  </a:lnTo>
                  <a:lnTo>
                    <a:pt x="60" y="68"/>
                  </a:lnTo>
                  <a:lnTo>
                    <a:pt x="60" y="74"/>
                  </a:lnTo>
                  <a:lnTo>
                    <a:pt x="58" y="98"/>
                  </a:lnTo>
                  <a:lnTo>
                    <a:pt x="0" y="94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37" name="Freeform 76"/>
            <p:cNvSpPr>
              <a:spLocks/>
            </p:cNvSpPr>
            <p:nvPr/>
          </p:nvSpPr>
          <p:spPr bwMode="gray">
            <a:xfrm>
              <a:off x="617" y="2740"/>
              <a:ext cx="158" cy="182"/>
            </a:xfrm>
            <a:custGeom>
              <a:avLst/>
              <a:gdLst>
                <a:gd name="T0" fmla="*/ 4 w 158"/>
                <a:gd name="T1" fmla="*/ 158 h 182"/>
                <a:gd name="T2" fmla="*/ 10 w 158"/>
                <a:gd name="T3" fmla="*/ 150 h 182"/>
                <a:gd name="T4" fmla="*/ 14 w 158"/>
                <a:gd name="T5" fmla="*/ 146 h 182"/>
                <a:gd name="T6" fmla="*/ 18 w 158"/>
                <a:gd name="T7" fmla="*/ 142 h 182"/>
                <a:gd name="T8" fmla="*/ 18 w 158"/>
                <a:gd name="T9" fmla="*/ 132 h 182"/>
                <a:gd name="T10" fmla="*/ 14 w 158"/>
                <a:gd name="T11" fmla="*/ 124 h 182"/>
                <a:gd name="T12" fmla="*/ 12 w 158"/>
                <a:gd name="T13" fmla="*/ 120 h 182"/>
                <a:gd name="T14" fmla="*/ 16 w 158"/>
                <a:gd name="T15" fmla="*/ 96 h 182"/>
                <a:gd name="T16" fmla="*/ 14 w 158"/>
                <a:gd name="T17" fmla="*/ 88 h 182"/>
                <a:gd name="T18" fmla="*/ 66 w 158"/>
                <a:gd name="T19" fmla="*/ 68 h 182"/>
                <a:gd name="T20" fmla="*/ 68 w 158"/>
                <a:gd name="T21" fmla="*/ 58 h 182"/>
                <a:gd name="T22" fmla="*/ 72 w 158"/>
                <a:gd name="T23" fmla="*/ 54 h 182"/>
                <a:gd name="T24" fmla="*/ 78 w 158"/>
                <a:gd name="T25" fmla="*/ 54 h 182"/>
                <a:gd name="T26" fmla="*/ 82 w 158"/>
                <a:gd name="T27" fmla="*/ 54 h 182"/>
                <a:gd name="T28" fmla="*/ 84 w 158"/>
                <a:gd name="T29" fmla="*/ 54 h 182"/>
                <a:gd name="T30" fmla="*/ 86 w 158"/>
                <a:gd name="T31" fmla="*/ 50 h 182"/>
                <a:gd name="T32" fmla="*/ 86 w 158"/>
                <a:gd name="T33" fmla="*/ 48 h 182"/>
                <a:gd name="T34" fmla="*/ 86 w 158"/>
                <a:gd name="T35" fmla="*/ 44 h 182"/>
                <a:gd name="T36" fmla="*/ 86 w 158"/>
                <a:gd name="T37" fmla="*/ 32 h 182"/>
                <a:gd name="T38" fmla="*/ 88 w 158"/>
                <a:gd name="T39" fmla="*/ 20 h 182"/>
                <a:gd name="T40" fmla="*/ 88 w 158"/>
                <a:gd name="T41" fmla="*/ 14 h 182"/>
                <a:gd name="T42" fmla="*/ 92 w 158"/>
                <a:gd name="T43" fmla="*/ 12 h 182"/>
                <a:gd name="T44" fmla="*/ 94 w 158"/>
                <a:gd name="T45" fmla="*/ 14 h 182"/>
                <a:gd name="T46" fmla="*/ 118 w 158"/>
                <a:gd name="T47" fmla="*/ 14 h 182"/>
                <a:gd name="T48" fmla="*/ 118 w 158"/>
                <a:gd name="T49" fmla="*/ 0 h 182"/>
                <a:gd name="T50" fmla="*/ 138 w 158"/>
                <a:gd name="T51" fmla="*/ 28 h 182"/>
                <a:gd name="T52" fmla="*/ 138 w 158"/>
                <a:gd name="T53" fmla="*/ 28 h 182"/>
                <a:gd name="T54" fmla="*/ 136 w 158"/>
                <a:gd name="T55" fmla="*/ 30 h 182"/>
                <a:gd name="T56" fmla="*/ 142 w 158"/>
                <a:gd name="T57" fmla="*/ 142 h 182"/>
                <a:gd name="T58" fmla="*/ 144 w 158"/>
                <a:gd name="T59" fmla="*/ 146 h 182"/>
                <a:gd name="T60" fmla="*/ 146 w 158"/>
                <a:gd name="T61" fmla="*/ 152 h 182"/>
                <a:gd name="T62" fmla="*/ 140 w 158"/>
                <a:gd name="T63" fmla="*/ 164 h 182"/>
                <a:gd name="T64" fmla="*/ 88 w 158"/>
                <a:gd name="T65" fmla="*/ 158 h 182"/>
                <a:gd name="T66" fmla="*/ 84 w 158"/>
                <a:gd name="T67" fmla="*/ 162 h 182"/>
                <a:gd name="T68" fmla="*/ 82 w 158"/>
                <a:gd name="T69" fmla="*/ 162 h 182"/>
                <a:gd name="T70" fmla="*/ 80 w 158"/>
                <a:gd name="T71" fmla="*/ 160 h 182"/>
                <a:gd name="T72" fmla="*/ 76 w 158"/>
                <a:gd name="T73" fmla="*/ 162 h 182"/>
                <a:gd name="T74" fmla="*/ 76 w 158"/>
                <a:gd name="T75" fmla="*/ 166 h 182"/>
                <a:gd name="T76" fmla="*/ 76 w 158"/>
                <a:gd name="T77" fmla="*/ 170 h 182"/>
                <a:gd name="T78" fmla="*/ 72 w 158"/>
                <a:gd name="T79" fmla="*/ 172 h 182"/>
                <a:gd name="T80" fmla="*/ 70 w 158"/>
                <a:gd name="T81" fmla="*/ 176 h 182"/>
                <a:gd name="T82" fmla="*/ 66 w 158"/>
                <a:gd name="T83" fmla="*/ 182 h 182"/>
                <a:gd name="T84" fmla="*/ 62 w 158"/>
                <a:gd name="T85" fmla="*/ 182 h 182"/>
                <a:gd name="T86" fmla="*/ 60 w 158"/>
                <a:gd name="T87" fmla="*/ 178 h 182"/>
                <a:gd name="T88" fmla="*/ 54 w 158"/>
                <a:gd name="T89" fmla="*/ 178 h 182"/>
                <a:gd name="T90" fmla="*/ 46 w 158"/>
                <a:gd name="T91" fmla="*/ 172 h 182"/>
                <a:gd name="T92" fmla="*/ 42 w 158"/>
                <a:gd name="T93" fmla="*/ 166 h 182"/>
                <a:gd name="T94" fmla="*/ 36 w 158"/>
                <a:gd name="T95" fmla="*/ 160 h 182"/>
                <a:gd name="T96" fmla="*/ 26 w 158"/>
                <a:gd name="T97" fmla="*/ 156 h 182"/>
                <a:gd name="T98" fmla="*/ 0 w 158"/>
                <a:gd name="T99" fmla="*/ 164 h 18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58"/>
                <a:gd name="T151" fmla="*/ 0 h 182"/>
                <a:gd name="T152" fmla="*/ 158 w 158"/>
                <a:gd name="T153" fmla="*/ 182 h 18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58" h="182">
                  <a:moveTo>
                    <a:pt x="0" y="164"/>
                  </a:moveTo>
                  <a:lnTo>
                    <a:pt x="4" y="158"/>
                  </a:lnTo>
                  <a:lnTo>
                    <a:pt x="6" y="154"/>
                  </a:lnTo>
                  <a:lnTo>
                    <a:pt x="10" y="150"/>
                  </a:lnTo>
                  <a:lnTo>
                    <a:pt x="12" y="148"/>
                  </a:lnTo>
                  <a:lnTo>
                    <a:pt x="14" y="146"/>
                  </a:lnTo>
                  <a:lnTo>
                    <a:pt x="16" y="146"/>
                  </a:lnTo>
                  <a:lnTo>
                    <a:pt x="18" y="142"/>
                  </a:lnTo>
                  <a:lnTo>
                    <a:pt x="18" y="138"/>
                  </a:lnTo>
                  <a:lnTo>
                    <a:pt x="18" y="132"/>
                  </a:lnTo>
                  <a:lnTo>
                    <a:pt x="16" y="128"/>
                  </a:lnTo>
                  <a:lnTo>
                    <a:pt x="14" y="124"/>
                  </a:lnTo>
                  <a:lnTo>
                    <a:pt x="12" y="122"/>
                  </a:lnTo>
                  <a:lnTo>
                    <a:pt x="12" y="120"/>
                  </a:lnTo>
                  <a:lnTo>
                    <a:pt x="6" y="110"/>
                  </a:lnTo>
                  <a:lnTo>
                    <a:pt x="16" y="96"/>
                  </a:lnTo>
                  <a:lnTo>
                    <a:pt x="6" y="88"/>
                  </a:lnTo>
                  <a:lnTo>
                    <a:pt x="14" y="88"/>
                  </a:lnTo>
                  <a:lnTo>
                    <a:pt x="64" y="92"/>
                  </a:lnTo>
                  <a:lnTo>
                    <a:pt x="66" y="68"/>
                  </a:lnTo>
                  <a:lnTo>
                    <a:pt x="66" y="62"/>
                  </a:lnTo>
                  <a:lnTo>
                    <a:pt x="68" y="58"/>
                  </a:lnTo>
                  <a:lnTo>
                    <a:pt x="70" y="56"/>
                  </a:lnTo>
                  <a:lnTo>
                    <a:pt x="72" y="54"/>
                  </a:lnTo>
                  <a:lnTo>
                    <a:pt x="76" y="54"/>
                  </a:lnTo>
                  <a:lnTo>
                    <a:pt x="78" y="54"/>
                  </a:lnTo>
                  <a:lnTo>
                    <a:pt x="80" y="54"/>
                  </a:lnTo>
                  <a:lnTo>
                    <a:pt x="82" y="54"/>
                  </a:lnTo>
                  <a:lnTo>
                    <a:pt x="84" y="54"/>
                  </a:lnTo>
                  <a:lnTo>
                    <a:pt x="86" y="52"/>
                  </a:lnTo>
                  <a:lnTo>
                    <a:pt x="86" y="50"/>
                  </a:lnTo>
                  <a:lnTo>
                    <a:pt x="86" y="48"/>
                  </a:lnTo>
                  <a:lnTo>
                    <a:pt x="86" y="44"/>
                  </a:lnTo>
                  <a:lnTo>
                    <a:pt x="86" y="38"/>
                  </a:lnTo>
                  <a:lnTo>
                    <a:pt x="86" y="32"/>
                  </a:lnTo>
                  <a:lnTo>
                    <a:pt x="88" y="24"/>
                  </a:lnTo>
                  <a:lnTo>
                    <a:pt x="88" y="20"/>
                  </a:lnTo>
                  <a:lnTo>
                    <a:pt x="88" y="16"/>
                  </a:lnTo>
                  <a:lnTo>
                    <a:pt x="88" y="14"/>
                  </a:lnTo>
                  <a:lnTo>
                    <a:pt x="90" y="12"/>
                  </a:lnTo>
                  <a:lnTo>
                    <a:pt x="92" y="12"/>
                  </a:lnTo>
                  <a:lnTo>
                    <a:pt x="94" y="14"/>
                  </a:lnTo>
                  <a:lnTo>
                    <a:pt x="118" y="14"/>
                  </a:lnTo>
                  <a:lnTo>
                    <a:pt x="118" y="4"/>
                  </a:lnTo>
                  <a:lnTo>
                    <a:pt x="118" y="0"/>
                  </a:lnTo>
                  <a:lnTo>
                    <a:pt x="158" y="28"/>
                  </a:lnTo>
                  <a:lnTo>
                    <a:pt x="138" y="28"/>
                  </a:lnTo>
                  <a:lnTo>
                    <a:pt x="136" y="28"/>
                  </a:lnTo>
                  <a:lnTo>
                    <a:pt x="136" y="30"/>
                  </a:lnTo>
                  <a:lnTo>
                    <a:pt x="136" y="32"/>
                  </a:lnTo>
                  <a:lnTo>
                    <a:pt x="142" y="142"/>
                  </a:lnTo>
                  <a:lnTo>
                    <a:pt x="144" y="146"/>
                  </a:lnTo>
                  <a:lnTo>
                    <a:pt x="144" y="148"/>
                  </a:lnTo>
                  <a:lnTo>
                    <a:pt x="146" y="152"/>
                  </a:lnTo>
                  <a:lnTo>
                    <a:pt x="146" y="156"/>
                  </a:lnTo>
                  <a:lnTo>
                    <a:pt x="140" y="164"/>
                  </a:lnTo>
                  <a:lnTo>
                    <a:pt x="88" y="158"/>
                  </a:lnTo>
                  <a:lnTo>
                    <a:pt x="86" y="160"/>
                  </a:lnTo>
                  <a:lnTo>
                    <a:pt x="84" y="162"/>
                  </a:lnTo>
                  <a:lnTo>
                    <a:pt x="82" y="162"/>
                  </a:lnTo>
                  <a:lnTo>
                    <a:pt x="80" y="160"/>
                  </a:lnTo>
                  <a:lnTo>
                    <a:pt x="78" y="160"/>
                  </a:lnTo>
                  <a:lnTo>
                    <a:pt x="76" y="162"/>
                  </a:lnTo>
                  <a:lnTo>
                    <a:pt x="76" y="166"/>
                  </a:lnTo>
                  <a:lnTo>
                    <a:pt x="76" y="168"/>
                  </a:lnTo>
                  <a:lnTo>
                    <a:pt x="76" y="170"/>
                  </a:lnTo>
                  <a:lnTo>
                    <a:pt x="74" y="172"/>
                  </a:lnTo>
                  <a:lnTo>
                    <a:pt x="72" y="172"/>
                  </a:lnTo>
                  <a:lnTo>
                    <a:pt x="72" y="174"/>
                  </a:lnTo>
                  <a:lnTo>
                    <a:pt x="70" y="176"/>
                  </a:lnTo>
                  <a:lnTo>
                    <a:pt x="68" y="178"/>
                  </a:lnTo>
                  <a:lnTo>
                    <a:pt x="66" y="182"/>
                  </a:lnTo>
                  <a:lnTo>
                    <a:pt x="64" y="182"/>
                  </a:lnTo>
                  <a:lnTo>
                    <a:pt x="62" y="182"/>
                  </a:lnTo>
                  <a:lnTo>
                    <a:pt x="62" y="180"/>
                  </a:lnTo>
                  <a:lnTo>
                    <a:pt x="60" y="178"/>
                  </a:lnTo>
                  <a:lnTo>
                    <a:pt x="56" y="178"/>
                  </a:lnTo>
                  <a:lnTo>
                    <a:pt x="54" y="178"/>
                  </a:lnTo>
                  <a:lnTo>
                    <a:pt x="50" y="176"/>
                  </a:lnTo>
                  <a:lnTo>
                    <a:pt x="46" y="172"/>
                  </a:lnTo>
                  <a:lnTo>
                    <a:pt x="44" y="166"/>
                  </a:lnTo>
                  <a:lnTo>
                    <a:pt x="42" y="166"/>
                  </a:lnTo>
                  <a:lnTo>
                    <a:pt x="40" y="162"/>
                  </a:lnTo>
                  <a:lnTo>
                    <a:pt x="36" y="160"/>
                  </a:lnTo>
                  <a:lnTo>
                    <a:pt x="32" y="158"/>
                  </a:lnTo>
                  <a:lnTo>
                    <a:pt x="26" y="156"/>
                  </a:lnTo>
                  <a:lnTo>
                    <a:pt x="20" y="156"/>
                  </a:lnTo>
                  <a:lnTo>
                    <a:pt x="0" y="164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38" name="Freeform 77"/>
            <p:cNvSpPr>
              <a:spLocks/>
            </p:cNvSpPr>
            <p:nvPr/>
          </p:nvSpPr>
          <p:spPr bwMode="gray">
            <a:xfrm>
              <a:off x="631" y="2938"/>
              <a:ext cx="40" cy="28"/>
            </a:xfrm>
            <a:custGeom>
              <a:avLst/>
              <a:gdLst>
                <a:gd name="T0" fmla="*/ 24 w 40"/>
                <a:gd name="T1" fmla="*/ 0 h 28"/>
                <a:gd name="T2" fmla="*/ 24 w 40"/>
                <a:gd name="T3" fmla="*/ 0 h 28"/>
                <a:gd name="T4" fmla="*/ 22 w 40"/>
                <a:gd name="T5" fmla="*/ 0 h 28"/>
                <a:gd name="T6" fmla="*/ 20 w 40"/>
                <a:gd name="T7" fmla="*/ 0 h 28"/>
                <a:gd name="T8" fmla="*/ 18 w 40"/>
                <a:gd name="T9" fmla="*/ 2 h 28"/>
                <a:gd name="T10" fmla="*/ 14 w 40"/>
                <a:gd name="T11" fmla="*/ 2 h 28"/>
                <a:gd name="T12" fmla="*/ 8 w 40"/>
                <a:gd name="T13" fmla="*/ 4 h 28"/>
                <a:gd name="T14" fmla="*/ 0 w 40"/>
                <a:gd name="T15" fmla="*/ 8 h 28"/>
                <a:gd name="T16" fmla="*/ 0 w 40"/>
                <a:gd name="T17" fmla="*/ 8 h 28"/>
                <a:gd name="T18" fmla="*/ 2 w 40"/>
                <a:gd name="T19" fmla="*/ 12 h 28"/>
                <a:gd name="T20" fmla="*/ 6 w 40"/>
                <a:gd name="T21" fmla="*/ 16 h 28"/>
                <a:gd name="T22" fmla="*/ 10 w 40"/>
                <a:gd name="T23" fmla="*/ 22 h 28"/>
                <a:gd name="T24" fmla="*/ 16 w 40"/>
                <a:gd name="T25" fmla="*/ 28 h 28"/>
                <a:gd name="T26" fmla="*/ 18 w 40"/>
                <a:gd name="T27" fmla="*/ 28 h 28"/>
                <a:gd name="T28" fmla="*/ 20 w 40"/>
                <a:gd name="T29" fmla="*/ 26 h 28"/>
                <a:gd name="T30" fmla="*/ 24 w 40"/>
                <a:gd name="T31" fmla="*/ 26 h 28"/>
                <a:gd name="T32" fmla="*/ 28 w 40"/>
                <a:gd name="T33" fmla="*/ 24 h 28"/>
                <a:gd name="T34" fmla="*/ 32 w 40"/>
                <a:gd name="T35" fmla="*/ 22 h 28"/>
                <a:gd name="T36" fmla="*/ 36 w 40"/>
                <a:gd name="T37" fmla="*/ 22 h 28"/>
                <a:gd name="T38" fmla="*/ 38 w 40"/>
                <a:gd name="T39" fmla="*/ 20 h 28"/>
                <a:gd name="T40" fmla="*/ 38 w 40"/>
                <a:gd name="T41" fmla="*/ 16 h 28"/>
                <a:gd name="T42" fmla="*/ 40 w 40"/>
                <a:gd name="T43" fmla="*/ 16 h 28"/>
                <a:gd name="T44" fmla="*/ 38 w 40"/>
                <a:gd name="T45" fmla="*/ 8 h 28"/>
                <a:gd name="T46" fmla="*/ 38 w 40"/>
                <a:gd name="T47" fmla="*/ 2 h 28"/>
                <a:gd name="T48" fmla="*/ 24 w 40"/>
                <a:gd name="T49" fmla="*/ 0 h 2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0"/>
                <a:gd name="T76" fmla="*/ 0 h 28"/>
                <a:gd name="T77" fmla="*/ 40 w 40"/>
                <a:gd name="T78" fmla="*/ 28 h 2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0" h="28">
                  <a:moveTo>
                    <a:pt x="24" y="0"/>
                  </a:move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8" y="4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6"/>
                  </a:lnTo>
                  <a:lnTo>
                    <a:pt x="10" y="22"/>
                  </a:lnTo>
                  <a:lnTo>
                    <a:pt x="16" y="28"/>
                  </a:lnTo>
                  <a:lnTo>
                    <a:pt x="18" y="28"/>
                  </a:lnTo>
                  <a:lnTo>
                    <a:pt x="20" y="26"/>
                  </a:lnTo>
                  <a:lnTo>
                    <a:pt x="24" y="26"/>
                  </a:lnTo>
                  <a:lnTo>
                    <a:pt x="28" y="24"/>
                  </a:lnTo>
                  <a:lnTo>
                    <a:pt x="32" y="22"/>
                  </a:lnTo>
                  <a:lnTo>
                    <a:pt x="36" y="22"/>
                  </a:lnTo>
                  <a:lnTo>
                    <a:pt x="38" y="20"/>
                  </a:lnTo>
                  <a:lnTo>
                    <a:pt x="38" y="16"/>
                  </a:lnTo>
                  <a:lnTo>
                    <a:pt x="40" y="16"/>
                  </a:lnTo>
                  <a:lnTo>
                    <a:pt x="38" y="8"/>
                  </a:lnTo>
                  <a:lnTo>
                    <a:pt x="38" y="2"/>
                  </a:lnTo>
                  <a:lnTo>
                    <a:pt x="24" y="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39" name="Freeform 78"/>
            <p:cNvSpPr>
              <a:spLocks/>
            </p:cNvSpPr>
            <p:nvPr/>
          </p:nvSpPr>
          <p:spPr bwMode="gray">
            <a:xfrm>
              <a:off x="617" y="2896"/>
              <a:ext cx="66" cy="50"/>
            </a:xfrm>
            <a:custGeom>
              <a:avLst/>
              <a:gdLst>
                <a:gd name="T0" fmla="*/ 2 w 66"/>
                <a:gd name="T1" fmla="*/ 30 h 50"/>
                <a:gd name="T2" fmla="*/ 2 w 66"/>
                <a:gd name="T3" fmla="*/ 22 h 50"/>
                <a:gd name="T4" fmla="*/ 0 w 66"/>
                <a:gd name="T5" fmla="*/ 16 h 50"/>
                <a:gd name="T6" fmla="*/ 0 w 66"/>
                <a:gd name="T7" fmla="*/ 10 h 50"/>
                <a:gd name="T8" fmla="*/ 0 w 66"/>
                <a:gd name="T9" fmla="*/ 6 h 50"/>
                <a:gd name="T10" fmla="*/ 2 w 66"/>
                <a:gd name="T11" fmla="*/ 6 h 50"/>
                <a:gd name="T12" fmla="*/ 2 w 66"/>
                <a:gd name="T13" fmla="*/ 6 h 50"/>
                <a:gd name="T14" fmla="*/ 2 w 66"/>
                <a:gd name="T15" fmla="*/ 6 h 50"/>
                <a:gd name="T16" fmla="*/ 20 w 66"/>
                <a:gd name="T17" fmla="*/ 0 h 50"/>
                <a:gd name="T18" fmla="*/ 26 w 66"/>
                <a:gd name="T19" fmla="*/ 0 h 50"/>
                <a:gd name="T20" fmla="*/ 32 w 66"/>
                <a:gd name="T21" fmla="*/ 2 h 50"/>
                <a:gd name="T22" fmla="*/ 38 w 66"/>
                <a:gd name="T23" fmla="*/ 4 h 50"/>
                <a:gd name="T24" fmla="*/ 40 w 66"/>
                <a:gd name="T25" fmla="*/ 8 h 50"/>
                <a:gd name="T26" fmla="*/ 42 w 66"/>
                <a:gd name="T27" fmla="*/ 10 h 50"/>
                <a:gd name="T28" fmla="*/ 44 w 66"/>
                <a:gd name="T29" fmla="*/ 10 h 50"/>
                <a:gd name="T30" fmla="*/ 46 w 66"/>
                <a:gd name="T31" fmla="*/ 14 h 50"/>
                <a:gd name="T32" fmla="*/ 48 w 66"/>
                <a:gd name="T33" fmla="*/ 18 h 50"/>
                <a:gd name="T34" fmla="*/ 50 w 66"/>
                <a:gd name="T35" fmla="*/ 20 h 50"/>
                <a:gd name="T36" fmla="*/ 50 w 66"/>
                <a:gd name="T37" fmla="*/ 20 h 50"/>
                <a:gd name="T38" fmla="*/ 50 w 66"/>
                <a:gd name="T39" fmla="*/ 20 h 50"/>
                <a:gd name="T40" fmla="*/ 56 w 66"/>
                <a:gd name="T41" fmla="*/ 22 h 50"/>
                <a:gd name="T42" fmla="*/ 60 w 66"/>
                <a:gd name="T43" fmla="*/ 24 h 50"/>
                <a:gd name="T44" fmla="*/ 62 w 66"/>
                <a:gd name="T45" fmla="*/ 26 h 50"/>
                <a:gd name="T46" fmla="*/ 64 w 66"/>
                <a:gd name="T47" fmla="*/ 26 h 50"/>
                <a:gd name="T48" fmla="*/ 64 w 66"/>
                <a:gd name="T49" fmla="*/ 26 h 50"/>
                <a:gd name="T50" fmla="*/ 64 w 66"/>
                <a:gd name="T51" fmla="*/ 30 h 50"/>
                <a:gd name="T52" fmla="*/ 64 w 66"/>
                <a:gd name="T53" fmla="*/ 32 h 50"/>
                <a:gd name="T54" fmla="*/ 64 w 66"/>
                <a:gd name="T55" fmla="*/ 36 h 50"/>
                <a:gd name="T56" fmla="*/ 66 w 66"/>
                <a:gd name="T57" fmla="*/ 42 h 50"/>
                <a:gd name="T58" fmla="*/ 66 w 66"/>
                <a:gd name="T59" fmla="*/ 44 h 50"/>
                <a:gd name="T60" fmla="*/ 66 w 66"/>
                <a:gd name="T61" fmla="*/ 44 h 50"/>
                <a:gd name="T62" fmla="*/ 58 w 66"/>
                <a:gd name="T63" fmla="*/ 44 h 50"/>
                <a:gd name="T64" fmla="*/ 50 w 66"/>
                <a:gd name="T65" fmla="*/ 44 h 50"/>
                <a:gd name="T66" fmla="*/ 44 w 66"/>
                <a:gd name="T67" fmla="*/ 44 h 50"/>
                <a:gd name="T68" fmla="*/ 40 w 66"/>
                <a:gd name="T69" fmla="*/ 44 h 50"/>
                <a:gd name="T70" fmla="*/ 38 w 66"/>
                <a:gd name="T71" fmla="*/ 42 h 50"/>
                <a:gd name="T72" fmla="*/ 34 w 66"/>
                <a:gd name="T73" fmla="*/ 42 h 50"/>
                <a:gd name="T74" fmla="*/ 30 w 66"/>
                <a:gd name="T75" fmla="*/ 44 h 50"/>
                <a:gd name="T76" fmla="*/ 26 w 66"/>
                <a:gd name="T77" fmla="*/ 44 h 50"/>
                <a:gd name="T78" fmla="*/ 22 w 66"/>
                <a:gd name="T79" fmla="*/ 46 h 50"/>
                <a:gd name="T80" fmla="*/ 18 w 66"/>
                <a:gd name="T81" fmla="*/ 48 h 50"/>
                <a:gd name="T82" fmla="*/ 16 w 66"/>
                <a:gd name="T83" fmla="*/ 48 h 50"/>
                <a:gd name="T84" fmla="*/ 14 w 66"/>
                <a:gd name="T85" fmla="*/ 50 h 50"/>
                <a:gd name="T86" fmla="*/ 12 w 66"/>
                <a:gd name="T87" fmla="*/ 46 h 50"/>
                <a:gd name="T88" fmla="*/ 10 w 66"/>
                <a:gd name="T89" fmla="*/ 44 h 50"/>
                <a:gd name="T90" fmla="*/ 8 w 66"/>
                <a:gd name="T91" fmla="*/ 42 h 50"/>
                <a:gd name="T92" fmla="*/ 6 w 66"/>
                <a:gd name="T93" fmla="*/ 40 h 50"/>
                <a:gd name="T94" fmla="*/ 4 w 66"/>
                <a:gd name="T95" fmla="*/ 36 h 50"/>
                <a:gd name="T96" fmla="*/ 2 w 66"/>
                <a:gd name="T97" fmla="*/ 30 h 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"/>
                <a:gd name="T148" fmla="*/ 0 h 50"/>
                <a:gd name="T149" fmla="*/ 66 w 66"/>
                <a:gd name="T150" fmla="*/ 50 h 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" h="50">
                  <a:moveTo>
                    <a:pt x="2" y="30"/>
                  </a:moveTo>
                  <a:lnTo>
                    <a:pt x="2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6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2"/>
                  </a:lnTo>
                  <a:lnTo>
                    <a:pt x="38" y="4"/>
                  </a:lnTo>
                  <a:lnTo>
                    <a:pt x="40" y="8"/>
                  </a:lnTo>
                  <a:lnTo>
                    <a:pt x="42" y="10"/>
                  </a:lnTo>
                  <a:lnTo>
                    <a:pt x="44" y="10"/>
                  </a:lnTo>
                  <a:lnTo>
                    <a:pt x="46" y="14"/>
                  </a:lnTo>
                  <a:lnTo>
                    <a:pt x="48" y="18"/>
                  </a:lnTo>
                  <a:lnTo>
                    <a:pt x="50" y="20"/>
                  </a:lnTo>
                  <a:lnTo>
                    <a:pt x="56" y="22"/>
                  </a:lnTo>
                  <a:lnTo>
                    <a:pt x="60" y="24"/>
                  </a:lnTo>
                  <a:lnTo>
                    <a:pt x="62" y="26"/>
                  </a:lnTo>
                  <a:lnTo>
                    <a:pt x="64" y="26"/>
                  </a:lnTo>
                  <a:lnTo>
                    <a:pt x="64" y="30"/>
                  </a:lnTo>
                  <a:lnTo>
                    <a:pt x="64" y="32"/>
                  </a:lnTo>
                  <a:lnTo>
                    <a:pt x="64" y="36"/>
                  </a:lnTo>
                  <a:lnTo>
                    <a:pt x="66" y="42"/>
                  </a:lnTo>
                  <a:lnTo>
                    <a:pt x="66" y="44"/>
                  </a:lnTo>
                  <a:lnTo>
                    <a:pt x="58" y="44"/>
                  </a:lnTo>
                  <a:lnTo>
                    <a:pt x="50" y="44"/>
                  </a:lnTo>
                  <a:lnTo>
                    <a:pt x="44" y="44"/>
                  </a:lnTo>
                  <a:lnTo>
                    <a:pt x="40" y="44"/>
                  </a:lnTo>
                  <a:lnTo>
                    <a:pt x="38" y="42"/>
                  </a:lnTo>
                  <a:lnTo>
                    <a:pt x="34" y="42"/>
                  </a:lnTo>
                  <a:lnTo>
                    <a:pt x="30" y="44"/>
                  </a:lnTo>
                  <a:lnTo>
                    <a:pt x="26" y="44"/>
                  </a:lnTo>
                  <a:lnTo>
                    <a:pt x="22" y="46"/>
                  </a:lnTo>
                  <a:lnTo>
                    <a:pt x="18" y="48"/>
                  </a:lnTo>
                  <a:lnTo>
                    <a:pt x="16" y="48"/>
                  </a:lnTo>
                  <a:lnTo>
                    <a:pt x="14" y="50"/>
                  </a:lnTo>
                  <a:lnTo>
                    <a:pt x="12" y="46"/>
                  </a:lnTo>
                  <a:lnTo>
                    <a:pt x="10" y="44"/>
                  </a:lnTo>
                  <a:lnTo>
                    <a:pt x="8" y="42"/>
                  </a:lnTo>
                  <a:lnTo>
                    <a:pt x="6" y="40"/>
                  </a:lnTo>
                  <a:lnTo>
                    <a:pt x="4" y="36"/>
                  </a:lnTo>
                  <a:lnTo>
                    <a:pt x="2" y="3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40" name="Freeform 79"/>
            <p:cNvSpPr>
              <a:spLocks/>
            </p:cNvSpPr>
            <p:nvPr/>
          </p:nvSpPr>
          <p:spPr bwMode="gray">
            <a:xfrm>
              <a:off x="621" y="2916"/>
              <a:ext cx="42" cy="10"/>
            </a:xfrm>
            <a:custGeom>
              <a:avLst/>
              <a:gdLst>
                <a:gd name="T0" fmla="*/ 0 w 42"/>
                <a:gd name="T1" fmla="*/ 0 h 10"/>
                <a:gd name="T2" fmla="*/ 0 w 42"/>
                <a:gd name="T3" fmla="*/ 8 h 10"/>
                <a:gd name="T4" fmla="*/ 2 w 42"/>
                <a:gd name="T5" fmla="*/ 8 h 10"/>
                <a:gd name="T6" fmla="*/ 6 w 42"/>
                <a:gd name="T7" fmla="*/ 6 h 10"/>
                <a:gd name="T8" fmla="*/ 10 w 42"/>
                <a:gd name="T9" fmla="*/ 6 h 10"/>
                <a:gd name="T10" fmla="*/ 16 w 42"/>
                <a:gd name="T11" fmla="*/ 8 h 10"/>
                <a:gd name="T12" fmla="*/ 22 w 42"/>
                <a:gd name="T13" fmla="*/ 10 h 10"/>
                <a:gd name="T14" fmla="*/ 28 w 42"/>
                <a:gd name="T15" fmla="*/ 10 h 10"/>
                <a:gd name="T16" fmla="*/ 30 w 42"/>
                <a:gd name="T17" fmla="*/ 8 h 10"/>
                <a:gd name="T18" fmla="*/ 32 w 42"/>
                <a:gd name="T19" fmla="*/ 8 h 10"/>
                <a:gd name="T20" fmla="*/ 34 w 42"/>
                <a:gd name="T21" fmla="*/ 6 h 10"/>
                <a:gd name="T22" fmla="*/ 36 w 42"/>
                <a:gd name="T23" fmla="*/ 6 h 10"/>
                <a:gd name="T24" fmla="*/ 38 w 42"/>
                <a:gd name="T25" fmla="*/ 6 h 10"/>
                <a:gd name="T26" fmla="*/ 38 w 42"/>
                <a:gd name="T27" fmla="*/ 6 h 10"/>
                <a:gd name="T28" fmla="*/ 40 w 42"/>
                <a:gd name="T29" fmla="*/ 6 h 10"/>
                <a:gd name="T30" fmla="*/ 42 w 42"/>
                <a:gd name="T31" fmla="*/ 6 h 10"/>
                <a:gd name="T32" fmla="*/ 42 w 42"/>
                <a:gd name="T33" fmla="*/ 4 h 10"/>
                <a:gd name="T34" fmla="*/ 40 w 42"/>
                <a:gd name="T35" fmla="*/ 4 h 10"/>
                <a:gd name="T36" fmla="*/ 36 w 42"/>
                <a:gd name="T37" fmla="*/ 2 h 10"/>
                <a:gd name="T38" fmla="*/ 32 w 42"/>
                <a:gd name="T39" fmla="*/ 0 h 10"/>
                <a:gd name="T40" fmla="*/ 28 w 42"/>
                <a:gd name="T41" fmla="*/ 0 h 10"/>
                <a:gd name="T42" fmla="*/ 24 w 42"/>
                <a:gd name="T43" fmla="*/ 2 h 10"/>
                <a:gd name="T44" fmla="*/ 22 w 42"/>
                <a:gd name="T45" fmla="*/ 2 h 10"/>
                <a:gd name="T46" fmla="*/ 18 w 42"/>
                <a:gd name="T47" fmla="*/ 2 h 10"/>
                <a:gd name="T48" fmla="*/ 16 w 42"/>
                <a:gd name="T49" fmla="*/ 2 h 10"/>
                <a:gd name="T50" fmla="*/ 12 w 42"/>
                <a:gd name="T51" fmla="*/ 2 h 10"/>
                <a:gd name="T52" fmla="*/ 10 w 42"/>
                <a:gd name="T53" fmla="*/ 0 h 10"/>
                <a:gd name="T54" fmla="*/ 8 w 42"/>
                <a:gd name="T55" fmla="*/ 0 h 10"/>
                <a:gd name="T56" fmla="*/ 6 w 42"/>
                <a:gd name="T57" fmla="*/ 0 h 10"/>
                <a:gd name="T58" fmla="*/ 2 w 42"/>
                <a:gd name="T59" fmla="*/ 0 h 10"/>
                <a:gd name="T60" fmla="*/ 0 w 42"/>
                <a:gd name="T61" fmla="*/ 0 h 10"/>
                <a:gd name="T62" fmla="*/ 0 w 42"/>
                <a:gd name="T63" fmla="*/ 0 h 1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"/>
                <a:gd name="T97" fmla="*/ 0 h 10"/>
                <a:gd name="T98" fmla="*/ 42 w 42"/>
                <a:gd name="T99" fmla="*/ 10 h 1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" h="10">
                  <a:moveTo>
                    <a:pt x="0" y="0"/>
                  </a:moveTo>
                  <a:lnTo>
                    <a:pt x="0" y="8"/>
                  </a:lnTo>
                  <a:lnTo>
                    <a:pt x="2" y="8"/>
                  </a:lnTo>
                  <a:lnTo>
                    <a:pt x="6" y="6"/>
                  </a:lnTo>
                  <a:lnTo>
                    <a:pt x="10" y="6"/>
                  </a:lnTo>
                  <a:lnTo>
                    <a:pt x="16" y="8"/>
                  </a:lnTo>
                  <a:lnTo>
                    <a:pt x="22" y="10"/>
                  </a:lnTo>
                  <a:lnTo>
                    <a:pt x="28" y="10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8" y="6"/>
                  </a:lnTo>
                  <a:lnTo>
                    <a:pt x="40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0" y="4"/>
                  </a:lnTo>
                  <a:lnTo>
                    <a:pt x="36" y="2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41" name="Freeform 80"/>
            <p:cNvSpPr>
              <a:spLocks/>
            </p:cNvSpPr>
            <p:nvPr/>
          </p:nvSpPr>
          <p:spPr bwMode="gray">
            <a:xfrm>
              <a:off x="697" y="3000"/>
              <a:ext cx="84" cy="56"/>
            </a:xfrm>
            <a:custGeom>
              <a:avLst/>
              <a:gdLst>
                <a:gd name="T0" fmla="*/ 24 w 84"/>
                <a:gd name="T1" fmla="*/ 44 h 56"/>
                <a:gd name="T2" fmla="*/ 22 w 84"/>
                <a:gd name="T3" fmla="*/ 38 h 56"/>
                <a:gd name="T4" fmla="*/ 0 w 84"/>
                <a:gd name="T5" fmla="*/ 20 h 56"/>
                <a:gd name="T6" fmla="*/ 0 w 84"/>
                <a:gd name="T7" fmla="*/ 20 h 56"/>
                <a:gd name="T8" fmla="*/ 4 w 84"/>
                <a:gd name="T9" fmla="*/ 18 h 56"/>
                <a:gd name="T10" fmla="*/ 6 w 84"/>
                <a:gd name="T11" fmla="*/ 16 h 56"/>
                <a:gd name="T12" fmla="*/ 12 w 84"/>
                <a:gd name="T13" fmla="*/ 12 h 56"/>
                <a:gd name="T14" fmla="*/ 14 w 84"/>
                <a:gd name="T15" fmla="*/ 8 h 56"/>
                <a:gd name="T16" fmla="*/ 16 w 84"/>
                <a:gd name="T17" fmla="*/ 0 h 56"/>
                <a:gd name="T18" fmla="*/ 28 w 84"/>
                <a:gd name="T19" fmla="*/ 0 h 56"/>
                <a:gd name="T20" fmla="*/ 28 w 84"/>
                <a:gd name="T21" fmla="*/ 0 h 56"/>
                <a:gd name="T22" fmla="*/ 30 w 84"/>
                <a:gd name="T23" fmla="*/ 2 h 56"/>
                <a:gd name="T24" fmla="*/ 34 w 84"/>
                <a:gd name="T25" fmla="*/ 4 h 56"/>
                <a:gd name="T26" fmla="*/ 38 w 84"/>
                <a:gd name="T27" fmla="*/ 6 h 56"/>
                <a:gd name="T28" fmla="*/ 40 w 84"/>
                <a:gd name="T29" fmla="*/ 8 h 56"/>
                <a:gd name="T30" fmla="*/ 44 w 84"/>
                <a:gd name="T31" fmla="*/ 10 h 56"/>
                <a:gd name="T32" fmla="*/ 46 w 84"/>
                <a:gd name="T33" fmla="*/ 10 h 56"/>
                <a:gd name="T34" fmla="*/ 46 w 84"/>
                <a:gd name="T35" fmla="*/ 8 h 56"/>
                <a:gd name="T36" fmla="*/ 48 w 84"/>
                <a:gd name="T37" fmla="*/ 8 h 56"/>
                <a:gd name="T38" fmla="*/ 50 w 84"/>
                <a:gd name="T39" fmla="*/ 6 h 56"/>
                <a:gd name="T40" fmla="*/ 52 w 84"/>
                <a:gd name="T41" fmla="*/ 4 h 56"/>
                <a:gd name="T42" fmla="*/ 56 w 84"/>
                <a:gd name="T43" fmla="*/ 4 h 56"/>
                <a:gd name="T44" fmla="*/ 58 w 84"/>
                <a:gd name="T45" fmla="*/ 4 h 56"/>
                <a:gd name="T46" fmla="*/ 62 w 84"/>
                <a:gd name="T47" fmla="*/ 6 h 56"/>
                <a:gd name="T48" fmla="*/ 64 w 84"/>
                <a:gd name="T49" fmla="*/ 10 h 56"/>
                <a:gd name="T50" fmla="*/ 64 w 84"/>
                <a:gd name="T51" fmla="*/ 10 h 56"/>
                <a:gd name="T52" fmla="*/ 64 w 84"/>
                <a:gd name="T53" fmla="*/ 12 h 56"/>
                <a:gd name="T54" fmla="*/ 64 w 84"/>
                <a:gd name="T55" fmla="*/ 16 h 56"/>
                <a:gd name="T56" fmla="*/ 64 w 84"/>
                <a:gd name="T57" fmla="*/ 18 h 56"/>
                <a:gd name="T58" fmla="*/ 66 w 84"/>
                <a:gd name="T59" fmla="*/ 22 h 56"/>
                <a:gd name="T60" fmla="*/ 70 w 84"/>
                <a:gd name="T61" fmla="*/ 24 h 56"/>
                <a:gd name="T62" fmla="*/ 72 w 84"/>
                <a:gd name="T63" fmla="*/ 24 h 56"/>
                <a:gd name="T64" fmla="*/ 74 w 84"/>
                <a:gd name="T65" fmla="*/ 24 h 56"/>
                <a:gd name="T66" fmla="*/ 76 w 84"/>
                <a:gd name="T67" fmla="*/ 24 h 56"/>
                <a:gd name="T68" fmla="*/ 78 w 84"/>
                <a:gd name="T69" fmla="*/ 24 h 56"/>
                <a:gd name="T70" fmla="*/ 80 w 84"/>
                <a:gd name="T71" fmla="*/ 26 h 56"/>
                <a:gd name="T72" fmla="*/ 82 w 84"/>
                <a:gd name="T73" fmla="*/ 30 h 56"/>
                <a:gd name="T74" fmla="*/ 84 w 84"/>
                <a:gd name="T75" fmla="*/ 36 h 56"/>
                <a:gd name="T76" fmla="*/ 82 w 84"/>
                <a:gd name="T77" fmla="*/ 40 h 56"/>
                <a:gd name="T78" fmla="*/ 82 w 84"/>
                <a:gd name="T79" fmla="*/ 42 h 56"/>
                <a:gd name="T80" fmla="*/ 80 w 84"/>
                <a:gd name="T81" fmla="*/ 44 h 56"/>
                <a:gd name="T82" fmla="*/ 80 w 84"/>
                <a:gd name="T83" fmla="*/ 46 h 56"/>
                <a:gd name="T84" fmla="*/ 48 w 84"/>
                <a:gd name="T85" fmla="*/ 56 h 56"/>
                <a:gd name="T86" fmla="*/ 48 w 84"/>
                <a:gd name="T87" fmla="*/ 56 h 56"/>
                <a:gd name="T88" fmla="*/ 46 w 84"/>
                <a:gd name="T89" fmla="*/ 56 h 56"/>
                <a:gd name="T90" fmla="*/ 44 w 84"/>
                <a:gd name="T91" fmla="*/ 56 h 56"/>
                <a:gd name="T92" fmla="*/ 38 w 84"/>
                <a:gd name="T93" fmla="*/ 54 h 56"/>
                <a:gd name="T94" fmla="*/ 32 w 84"/>
                <a:gd name="T95" fmla="*/ 52 h 56"/>
                <a:gd name="T96" fmla="*/ 32 w 84"/>
                <a:gd name="T97" fmla="*/ 52 h 56"/>
                <a:gd name="T98" fmla="*/ 28 w 84"/>
                <a:gd name="T99" fmla="*/ 50 h 56"/>
                <a:gd name="T100" fmla="*/ 26 w 84"/>
                <a:gd name="T101" fmla="*/ 48 h 56"/>
                <a:gd name="T102" fmla="*/ 24 w 84"/>
                <a:gd name="T103" fmla="*/ 44 h 5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4"/>
                <a:gd name="T157" fmla="*/ 0 h 56"/>
                <a:gd name="T158" fmla="*/ 84 w 84"/>
                <a:gd name="T159" fmla="*/ 56 h 5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4" h="56">
                  <a:moveTo>
                    <a:pt x="24" y="44"/>
                  </a:moveTo>
                  <a:lnTo>
                    <a:pt x="22" y="38"/>
                  </a:lnTo>
                  <a:lnTo>
                    <a:pt x="0" y="20"/>
                  </a:lnTo>
                  <a:lnTo>
                    <a:pt x="4" y="18"/>
                  </a:lnTo>
                  <a:lnTo>
                    <a:pt x="6" y="16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6" y="0"/>
                  </a:lnTo>
                  <a:lnTo>
                    <a:pt x="28" y="0"/>
                  </a:lnTo>
                  <a:lnTo>
                    <a:pt x="30" y="2"/>
                  </a:lnTo>
                  <a:lnTo>
                    <a:pt x="34" y="4"/>
                  </a:lnTo>
                  <a:lnTo>
                    <a:pt x="38" y="6"/>
                  </a:lnTo>
                  <a:lnTo>
                    <a:pt x="40" y="8"/>
                  </a:lnTo>
                  <a:lnTo>
                    <a:pt x="44" y="10"/>
                  </a:lnTo>
                  <a:lnTo>
                    <a:pt x="46" y="10"/>
                  </a:lnTo>
                  <a:lnTo>
                    <a:pt x="46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58" y="4"/>
                  </a:lnTo>
                  <a:lnTo>
                    <a:pt x="62" y="6"/>
                  </a:lnTo>
                  <a:lnTo>
                    <a:pt x="64" y="10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4" y="18"/>
                  </a:lnTo>
                  <a:lnTo>
                    <a:pt x="66" y="22"/>
                  </a:lnTo>
                  <a:lnTo>
                    <a:pt x="70" y="24"/>
                  </a:lnTo>
                  <a:lnTo>
                    <a:pt x="72" y="24"/>
                  </a:lnTo>
                  <a:lnTo>
                    <a:pt x="74" y="24"/>
                  </a:lnTo>
                  <a:lnTo>
                    <a:pt x="76" y="24"/>
                  </a:lnTo>
                  <a:lnTo>
                    <a:pt x="78" y="24"/>
                  </a:lnTo>
                  <a:lnTo>
                    <a:pt x="80" y="26"/>
                  </a:lnTo>
                  <a:lnTo>
                    <a:pt x="82" y="30"/>
                  </a:lnTo>
                  <a:lnTo>
                    <a:pt x="84" y="36"/>
                  </a:lnTo>
                  <a:lnTo>
                    <a:pt x="82" y="40"/>
                  </a:lnTo>
                  <a:lnTo>
                    <a:pt x="82" y="42"/>
                  </a:lnTo>
                  <a:lnTo>
                    <a:pt x="80" y="44"/>
                  </a:lnTo>
                  <a:lnTo>
                    <a:pt x="80" y="46"/>
                  </a:lnTo>
                  <a:lnTo>
                    <a:pt x="48" y="56"/>
                  </a:lnTo>
                  <a:lnTo>
                    <a:pt x="46" y="56"/>
                  </a:lnTo>
                  <a:lnTo>
                    <a:pt x="44" y="56"/>
                  </a:lnTo>
                  <a:lnTo>
                    <a:pt x="38" y="54"/>
                  </a:lnTo>
                  <a:lnTo>
                    <a:pt x="32" y="52"/>
                  </a:lnTo>
                  <a:lnTo>
                    <a:pt x="28" y="50"/>
                  </a:lnTo>
                  <a:lnTo>
                    <a:pt x="26" y="48"/>
                  </a:lnTo>
                  <a:lnTo>
                    <a:pt x="24" y="44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42" name="Freeform 81"/>
            <p:cNvSpPr>
              <a:spLocks/>
            </p:cNvSpPr>
            <p:nvPr/>
          </p:nvSpPr>
          <p:spPr bwMode="gray">
            <a:xfrm>
              <a:off x="679" y="2976"/>
              <a:ext cx="36" cy="44"/>
            </a:xfrm>
            <a:custGeom>
              <a:avLst/>
              <a:gdLst>
                <a:gd name="T0" fmla="*/ 0 w 36"/>
                <a:gd name="T1" fmla="*/ 18 h 44"/>
                <a:gd name="T2" fmla="*/ 0 w 36"/>
                <a:gd name="T3" fmla="*/ 16 h 44"/>
                <a:gd name="T4" fmla="*/ 0 w 36"/>
                <a:gd name="T5" fmla="*/ 14 h 44"/>
                <a:gd name="T6" fmla="*/ 0 w 36"/>
                <a:gd name="T7" fmla="*/ 12 h 44"/>
                <a:gd name="T8" fmla="*/ 2 w 36"/>
                <a:gd name="T9" fmla="*/ 8 h 44"/>
                <a:gd name="T10" fmla="*/ 4 w 36"/>
                <a:gd name="T11" fmla="*/ 6 h 44"/>
                <a:gd name="T12" fmla="*/ 8 w 36"/>
                <a:gd name="T13" fmla="*/ 2 h 44"/>
                <a:gd name="T14" fmla="*/ 14 w 36"/>
                <a:gd name="T15" fmla="*/ 0 h 44"/>
                <a:gd name="T16" fmla="*/ 18 w 36"/>
                <a:gd name="T17" fmla="*/ 0 h 44"/>
                <a:gd name="T18" fmla="*/ 20 w 36"/>
                <a:gd name="T19" fmla="*/ 0 h 44"/>
                <a:gd name="T20" fmla="*/ 24 w 36"/>
                <a:gd name="T21" fmla="*/ 0 h 44"/>
                <a:gd name="T22" fmla="*/ 26 w 36"/>
                <a:gd name="T23" fmla="*/ 2 h 44"/>
                <a:gd name="T24" fmla="*/ 28 w 36"/>
                <a:gd name="T25" fmla="*/ 2 h 44"/>
                <a:gd name="T26" fmla="*/ 30 w 36"/>
                <a:gd name="T27" fmla="*/ 4 h 44"/>
                <a:gd name="T28" fmla="*/ 32 w 36"/>
                <a:gd name="T29" fmla="*/ 4 h 44"/>
                <a:gd name="T30" fmla="*/ 34 w 36"/>
                <a:gd name="T31" fmla="*/ 8 h 44"/>
                <a:gd name="T32" fmla="*/ 36 w 36"/>
                <a:gd name="T33" fmla="*/ 12 h 44"/>
                <a:gd name="T34" fmla="*/ 36 w 36"/>
                <a:gd name="T35" fmla="*/ 20 h 44"/>
                <a:gd name="T36" fmla="*/ 34 w 36"/>
                <a:gd name="T37" fmla="*/ 28 h 44"/>
                <a:gd name="T38" fmla="*/ 30 w 36"/>
                <a:gd name="T39" fmla="*/ 34 h 44"/>
                <a:gd name="T40" fmla="*/ 30 w 36"/>
                <a:gd name="T41" fmla="*/ 34 h 44"/>
                <a:gd name="T42" fmla="*/ 28 w 36"/>
                <a:gd name="T43" fmla="*/ 38 h 44"/>
                <a:gd name="T44" fmla="*/ 24 w 36"/>
                <a:gd name="T45" fmla="*/ 40 h 44"/>
                <a:gd name="T46" fmla="*/ 20 w 36"/>
                <a:gd name="T47" fmla="*/ 44 h 44"/>
                <a:gd name="T48" fmla="*/ 18 w 36"/>
                <a:gd name="T49" fmla="*/ 44 h 44"/>
                <a:gd name="T50" fmla="*/ 16 w 36"/>
                <a:gd name="T51" fmla="*/ 44 h 44"/>
                <a:gd name="T52" fmla="*/ 14 w 36"/>
                <a:gd name="T53" fmla="*/ 42 h 44"/>
                <a:gd name="T54" fmla="*/ 10 w 36"/>
                <a:gd name="T55" fmla="*/ 40 h 44"/>
                <a:gd name="T56" fmla="*/ 8 w 36"/>
                <a:gd name="T57" fmla="*/ 38 h 44"/>
                <a:gd name="T58" fmla="*/ 0 w 36"/>
                <a:gd name="T59" fmla="*/ 18 h 4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6"/>
                <a:gd name="T91" fmla="*/ 0 h 44"/>
                <a:gd name="T92" fmla="*/ 36 w 36"/>
                <a:gd name="T93" fmla="*/ 44 h 4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6" h="44">
                  <a:moveTo>
                    <a:pt x="0" y="18"/>
                  </a:move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8"/>
                  </a:lnTo>
                  <a:lnTo>
                    <a:pt x="4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4" y="8"/>
                  </a:lnTo>
                  <a:lnTo>
                    <a:pt x="36" y="12"/>
                  </a:lnTo>
                  <a:lnTo>
                    <a:pt x="36" y="20"/>
                  </a:lnTo>
                  <a:lnTo>
                    <a:pt x="34" y="28"/>
                  </a:lnTo>
                  <a:lnTo>
                    <a:pt x="30" y="34"/>
                  </a:lnTo>
                  <a:lnTo>
                    <a:pt x="28" y="38"/>
                  </a:lnTo>
                  <a:lnTo>
                    <a:pt x="24" y="40"/>
                  </a:lnTo>
                  <a:lnTo>
                    <a:pt x="20" y="44"/>
                  </a:lnTo>
                  <a:lnTo>
                    <a:pt x="18" y="44"/>
                  </a:lnTo>
                  <a:lnTo>
                    <a:pt x="16" y="44"/>
                  </a:lnTo>
                  <a:lnTo>
                    <a:pt x="14" y="42"/>
                  </a:lnTo>
                  <a:lnTo>
                    <a:pt x="10" y="40"/>
                  </a:lnTo>
                  <a:lnTo>
                    <a:pt x="8" y="38"/>
                  </a:lnTo>
                  <a:lnTo>
                    <a:pt x="0" y="18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43" name="Freeform 82"/>
            <p:cNvSpPr>
              <a:spLocks/>
            </p:cNvSpPr>
            <p:nvPr/>
          </p:nvSpPr>
          <p:spPr bwMode="gray">
            <a:xfrm>
              <a:off x="647" y="2940"/>
              <a:ext cx="100" cy="70"/>
            </a:xfrm>
            <a:custGeom>
              <a:avLst/>
              <a:gdLst>
                <a:gd name="T0" fmla="*/ 0 w 100"/>
                <a:gd name="T1" fmla="*/ 26 h 70"/>
                <a:gd name="T2" fmla="*/ 18 w 100"/>
                <a:gd name="T3" fmla="*/ 20 h 70"/>
                <a:gd name="T4" fmla="*/ 22 w 100"/>
                <a:gd name="T5" fmla="*/ 16 h 70"/>
                <a:gd name="T6" fmla="*/ 24 w 100"/>
                <a:gd name="T7" fmla="*/ 8 h 70"/>
                <a:gd name="T8" fmla="*/ 22 w 100"/>
                <a:gd name="T9" fmla="*/ 0 h 70"/>
                <a:gd name="T10" fmla="*/ 24 w 100"/>
                <a:gd name="T11" fmla="*/ 0 h 70"/>
                <a:gd name="T12" fmla="*/ 30 w 100"/>
                <a:gd name="T13" fmla="*/ 0 h 70"/>
                <a:gd name="T14" fmla="*/ 36 w 100"/>
                <a:gd name="T15" fmla="*/ 2 h 70"/>
                <a:gd name="T16" fmla="*/ 38 w 100"/>
                <a:gd name="T17" fmla="*/ 4 h 70"/>
                <a:gd name="T18" fmla="*/ 40 w 100"/>
                <a:gd name="T19" fmla="*/ 6 h 70"/>
                <a:gd name="T20" fmla="*/ 44 w 100"/>
                <a:gd name="T21" fmla="*/ 6 h 70"/>
                <a:gd name="T22" fmla="*/ 52 w 100"/>
                <a:gd name="T23" fmla="*/ 10 h 70"/>
                <a:gd name="T24" fmla="*/ 62 w 100"/>
                <a:gd name="T25" fmla="*/ 10 h 70"/>
                <a:gd name="T26" fmla="*/ 64 w 100"/>
                <a:gd name="T27" fmla="*/ 8 h 70"/>
                <a:gd name="T28" fmla="*/ 64 w 100"/>
                <a:gd name="T29" fmla="*/ 6 h 70"/>
                <a:gd name="T30" fmla="*/ 66 w 100"/>
                <a:gd name="T31" fmla="*/ 4 h 70"/>
                <a:gd name="T32" fmla="*/ 70 w 100"/>
                <a:gd name="T33" fmla="*/ 2 h 70"/>
                <a:gd name="T34" fmla="*/ 76 w 100"/>
                <a:gd name="T35" fmla="*/ 4 h 70"/>
                <a:gd name="T36" fmla="*/ 78 w 100"/>
                <a:gd name="T37" fmla="*/ 8 h 70"/>
                <a:gd name="T38" fmla="*/ 80 w 100"/>
                <a:gd name="T39" fmla="*/ 14 h 70"/>
                <a:gd name="T40" fmla="*/ 84 w 100"/>
                <a:gd name="T41" fmla="*/ 22 h 70"/>
                <a:gd name="T42" fmla="*/ 88 w 100"/>
                <a:gd name="T43" fmla="*/ 28 h 70"/>
                <a:gd name="T44" fmla="*/ 90 w 100"/>
                <a:gd name="T45" fmla="*/ 36 h 70"/>
                <a:gd name="T46" fmla="*/ 96 w 100"/>
                <a:gd name="T47" fmla="*/ 50 h 70"/>
                <a:gd name="T48" fmla="*/ 100 w 100"/>
                <a:gd name="T49" fmla="*/ 64 h 70"/>
                <a:gd name="T50" fmla="*/ 96 w 100"/>
                <a:gd name="T51" fmla="*/ 70 h 70"/>
                <a:gd name="T52" fmla="*/ 88 w 100"/>
                <a:gd name="T53" fmla="*/ 66 h 70"/>
                <a:gd name="T54" fmla="*/ 78 w 100"/>
                <a:gd name="T55" fmla="*/ 60 h 70"/>
                <a:gd name="T56" fmla="*/ 78 w 100"/>
                <a:gd name="T57" fmla="*/ 60 h 70"/>
                <a:gd name="T58" fmla="*/ 72 w 100"/>
                <a:gd name="T59" fmla="*/ 60 h 70"/>
                <a:gd name="T60" fmla="*/ 68 w 100"/>
                <a:gd name="T61" fmla="*/ 60 h 70"/>
                <a:gd name="T62" fmla="*/ 68 w 100"/>
                <a:gd name="T63" fmla="*/ 54 h 70"/>
                <a:gd name="T64" fmla="*/ 68 w 100"/>
                <a:gd name="T65" fmla="*/ 46 h 70"/>
                <a:gd name="T66" fmla="*/ 62 w 100"/>
                <a:gd name="T67" fmla="*/ 40 h 70"/>
                <a:gd name="T68" fmla="*/ 50 w 100"/>
                <a:gd name="T69" fmla="*/ 36 h 70"/>
                <a:gd name="T70" fmla="*/ 48 w 100"/>
                <a:gd name="T71" fmla="*/ 36 h 70"/>
                <a:gd name="T72" fmla="*/ 40 w 100"/>
                <a:gd name="T73" fmla="*/ 40 h 70"/>
                <a:gd name="T74" fmla="*/ 32 w 100"/>
                <a:gd name="T75" fmla="*/ 46 h 70"/>
                <a:gd name="T76" fmla="*/ 18 w 100"/>
                <a:gd name="T77" fmla="*/ 40 h 7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00"/>
                <a:gd name="T118" fmla="*/ 0 h 70"/>
                <a:gd name="T119" fmla="*/ 100 w 100"/>
                <a:gd name="T120" fmla="*/ 70 h 7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00" h="70">
                  <a:moveTo>
                    <a:pt x="18" y="40"/>
                  </a:moveTo>
                  <a:lnTo>
                    <a:pt x="0" y="26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36" y="2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40" y="6"/>
                  </a:lnTo>
                  <a:lnTo>
                    <a:pt x="44" y="6"/>
                  </a:lnTo>
                  <a:lnTo>
                    <a:pt x="46" y="8"/>
                  </a:lnTo>
                  <a:lnTo>
                    <a:pt x="52" y="10"/>
                  </a:lnTo>
                  <a:lnTo>
                    <a:pt x="58" y="10"/>
                  </a:lnTo>
                  <a:lnTo>
                    <a:pt x="62" y="10"/>
                  </a:lnTo>
                  <a:lnTo>
                    <a:pt x="64" y="8"/>
                  </a:lnTo>
                  <a:lnTo>
                    <a:pt x="66" y="6"/>
                  </a:lnTo>
                  <a:lnTo>
                    <a:pt x="64" y="6"/>
                  </a:lnTo>
                  <a:lnTo>
                    <a:pt x="64" y="4"/>
                  </a:lnTo>
                  <a:lnTo>
                    <a:pt x="66" y="4"/>
                  </a:lnTo>
                  <a:lnTo>
                    <a:pt x="70" y="2"/>
                  </a:lnTo>
                  <a:lnTo>
                    <a:pt x="72" y="2"/>
                  </a:lnTo>
                  <a:lnTo>
                    <a:pt x="76" y="4"/>
                  </a:lnTo>
                  <a:lnTo>
                    <a:pt x="78" y="6"/>
                  </a:lnTo>
                  <a:lnTo>
                    <a:pt x="78" y="8"/>
                  </a:lnTo>
                  <a:lnTo>
                    <a:pt x="78" y="10"/>
                  </a:lnTo>
                  <a:lnTo>
                    <a:pt x="80" y="14"/>
                  </a:lnTo>
                  <a:lnTo>
                    <a:pt x="82" y="18"/>
                  </a:lnTo>
                  <a:lnTo>
                    <a:pt x="84" y="22"/>
                  </a:lnTo>
                  <a:lnTo>
                    <a:pt x="88" y="26"/>
                  </a:lnTo>
                  <a:lnTo>
                    <a:pt x="88" y="28"/>
                  </a:lnTo>
                  <a:lnTo>
                    <a:pt x="88" y="30"/>
                  </a:lnTo>
                  <a:lnTo>
                    <a:pt x="90" y="36"/>
                  </a:lnTo>
                  <a:lnTo>
                    <a:pt x="92" y="40"/>
                  </a:lnTo>
                  <a:lnTo>
                    <a:pt x="96" y="50"/>
                  </a:lnTo>
                  <a:lnTo>
                    <a:pt x="98" y="58"/>
                  </a:lnTo>
                  <a:lnTo>
                    <a:pt x="100" y="64"/>
                  </a:lnTo>
                  <a:lnTo>
                    <a:pt x="98" y="68"/>
                  </a:lnTo>
                  <a:lnTo>
                    <a:pt x="96" y="70"/>
                  </a:lnTo>
                  <a:lnTo>
                    <a:pt x="92" y="70"/>
                  </a:lnTo>
                  <a:lnTo>
                    <a:pt x="88" y="66"/>
                  </a:lnTo>
                  <a:lnTo>
                    <a:pt x="82" y="64"/>
                  </a:lnTo>
                  <a:lnTo>
                    <a:pt x="78" y="60"/>
                  </a:lnTo>
                  <a:lnTo>
                    <a:pt x="76" y="60"/>
                  </a:lnTo>
                  <a:lnTo>
                    <a:pt x="72" y="60"/>
                  </a:lnTo>
                  <a:lnTo>
                    <a:pt x="66" y="60"/>
                  </a:lnTo>
                  <a:lnTo>
                    <a:pt x="68" y="60"/>
                  </a:lnTo>
                  <a:lnTo>
                    <a:pt x="68" y="56"/>
                  </a:lnTo>
                  <a:lnTo>
                    <a:pt x="68" y="54"/>
                  </a:lnTo>
                  <a:lnTo>
                    <a:pt x="68" y="50"/>
                  </a:lnTo>
                  <a:lnTo>
                    <a:pt x="68" y="46"/>
                  </a:lnTo>
                  <a:lnTo>
                    <a:pt x="66" y="42"/>
                  </a:lnTo>
                  <a:lnTo>
                    <a:pt x="62" y="40"/>
                  </a:lnTo>
                  <a:lnTo>
                    <a:pt x="58" y="38"/>
                  </a:lnTo>
                  <a:lnTo>
                    <a:pt x="50" y="36"/>
                  </a:lnTo>
                  <a:lnTo>
                    <a:pt x="48" y="36"/>
                  </a:lnTo>
                  <a:lnTo>
                    <a:pt x="44" y="38"/>
                  </a:lnTo>
                  <a:lnTo>
                    <a:pt x="40" y="40"/>
                  </a:lnTo>
                  <a:lnTo>
                    <a:pt x="36" y="42"/>
                  </a:lnTo>
                  <a:lnTo>
                    <a:pt x="32" y="46"/>
                  </a:lnTo>
                  <a:lnTo>
                    <a:pt x="32" y="52"/>
                  </a:lnTo>
                  <a:lnTo>
                    <a:pt x="18" y="4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44" name="Freeform 83"/>
            <p:cNvSpPr>
              <a:spLocks/>
            </p:cNvSpPr>
            <p:nvPr/>
          </p:nvSpPr>
          <p:spPr bwMode="gray">
            <a:xfrm>
              <a:off x="735" y="2960"/>
              <a:ext cx="84" cy="88"/>
            </a:xfrm>
            <a:custGeom>
              <a:avLst/>
              <a:gdLst>
                <a:gd name="T0" fmla="*/ 42 w 84"/>
                <a:gd name="T1" fmla="*/ 84 h 88"/>
                <a:gd name="T2" fmla="*/ 44 w 84"/>
                <a:gd name="T3" fmla="*/ 78 h 88"/>
                <a:gd name="T4" fmla="*/ 44 w 84"/>
                <a:gd name="T5" fmla="*/ 68 h 88"/>
                <a:gd name="T6" fmla="*/ 42 w 84"/>
                <a:gd name="T7" fmla="*/ 66 h 88"/>
                <a:gd name="T8" fmla="*/ 36 w 84"/>
                <a:gd name="T9" fmla="*/ 64 h 88"/>
                <a:gd name="T10" fmla="*/ 32 w 84"/>
                <a:gd name="T11" fmla="*/ 64 h 88"/>
                <a:gd name="T12" fmla="*/ 28 w 84"/>
                <a:gd name="T13" fmla="*/ 62 h 88"/>
                <a:gd name="T14" fmla="*/ 26 w 84"/>
                <a:gd name="T15" fmla="*/ 54 h 88"/>
                <a:gd name="T16" fmla="*/ 26 w 84"/>
                <a:gd name="T17" fmla="*/ 48 h 88"/>
                <a:gd name="T18" fmla="*/ 24 w 84"/>
                <a:gd name="T19" fmla="*/ 46 h 88"/>
                <a:gd name="T20" fmla="*/ 18 w 84"/>
                <a:gd name="T21" fmla="*/ 42 h 88"/>
                <a:gd name="T22" fmla="*/ 10 w 84"/>
                <a:gd name="T23" fmla="*/ 48 h 88"/>
                <a:gd name="T24" fmla="*/ 10 w 84"/>
                <a:gd name="T25" fmla="*/ 44 h 88"/>
                <a:gd name="T26" fmla="*/ 10 w 84"/>
                <a:gd name="T27" fmla="*/ 36 h 88"/>
                <a:gd name="T28" fmla="*/ 8 w 84"/>
                <a:gd name="T29" fmla="*/ 32 h 88"/>
                <a:gd name="T30" fmla="*/ 4 w 84"/>
                <a:gd name="T31" fmla="*/ 24 h 88"/>
                <a:gd name="T32" fmla="*/ 2 w 84"/>
                <a:gd name="T33" fmla="*/ 14 h 88"/>
                <a:gd name="T34" fmla="*/ 0 w 84"/>
                <a:gd name="T35" fmla="*/ 6 h 88"/>
                <a:gd name="T36" fmla="*/ 6 w 84"/>
                <a:gd name="T37" fmla="*/ 8 h 88"/>
                <a:gd name="T38" fmla="*/ 16 w 84"/>
                <a:gd name="T39" fmla="*/ 6 h 88"/>
                <a:gd name="T40" fmla="*/ 22 w 84"/>
                <a:gd name="T41" fmla="*/ 4 h 88"/>
                <a:gd name="T42" fmla="*/ 24 w 84"/>
                <a:gd name="T43" fmla="*/ 0 h 88"/>
                <a:gd name="T44" fmla="*/ 30 w 84"/>
                <a:gd name="T45" fmla="*/ 2 h 88"/>
                <a:gd name="T46" fmla="*/ 32 w 84"/>
                <a:gd name="T47" fmla="*/ 4 h 88"/>
                <a:gd name="T48" fmla="*/ 36 w 84"/>
                <a:gd name="T49" fmla="*/ 4 h 88"/>
                <a:gd name="T50" fmla="*/ 38 w 84"/>
                <a:gd name="T51" fmla="*/ 2 h 88"/>
                <a:gd name="T52" fmla="*/ 42 w 84"/>
                <a:gd name="T53" fmla="*/ 0 h 88"/>
                <a:gd name="T54" fmla="*/ 50 w 84"/>
                <a:gd name="T55" fmla="*/ 0 h 88"/>
                <a:gd name="T56" fmla="*/ 58 w 84"/>
                <a:gd name="T57" fmla="*/ 2 h 88"/>
                <a:gd name="T58" fmla="*/ 64 w 84"/>
                <a:gd name="T59" fmla="*/ 0 h 88"/>
                <a:gd name="T60" fmla="*/ 72 w 84"/>
                <a:gd name="T61" fmla="*/ 0 h 88"/>
                <a:gd name="T62" fmla="*/ 76 w 84"/>
                <a:gd name="T63" fmla="*/ 4 h 88"/>
                <a:gd name="T64" fmla="*/ 78 w 84"/>
                <a:gd name="T65" fmla="*/ 12 h 88"/>
                <a:gd name="T66" fmla="*/ 82 w 84"/>
                <a:gd name="T67" fmla="*/ 32 h 88"/>
                <a:gd name="T68" fmla="*/ 80 w 84"/>
                <a:gd name="T69" fmla="*/ 46 h 88"/>
                <a:gd name="T70" fmla="*/ 76 w 84"/>
                <a:gd name="T71" fmla="*/ 68 h 88"/>
                <a:gd name="T72" fmla="*/ 84 w 84"/>
                <a:gd name="T73" fmla="*/ 88 h 88"/>
                <a:gd name="T74" fmla="*/ 42 w 84"/>
                <a:gd name="T75" fmla="*/ 86 h 8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84"/>
                <a:gd name="T115" fmla="*/ 0 h 88"/>
                <a:gd name="T116" fmla="*/ 84 w 84"/>
                <a:gd name="T117" fmla="*/ 88 h 8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84" h="88">
                  <a:moveTo>
                    <a:pt x="42" y="86"/>
                  </a:moveTo>
                  <a:lnTo>
                    <a:pt x="42" y="84"/>
                  </a:lnTo>
                  <a:lnTo>
                    <a:pt x="44" y="82"/>
                  </a:lnTo>
                  <a:lnTo>
                    <a:pt x="44" y="78"/>
                  </a:lnTo>
                  <a:lnTo>
                    <a:pt x="46" y="74"/>
                  </a:lnTo>
                  <a:lnTo>
                    <a:pt x="44" y="68"/>
                  </a:lnTo>
                  <a:lnTo>
                    <a:pt x="42" y="66"/>
                  </a:lnTo>
                  <a:lnTo>
                    <a:pt x="40" y="64"/>
                  </a:lnTo>
                  <a:lnTo>
                    <a:pt x="36" y="64"/>
                  </a:lnTo>
                  <a:lnTo>
                    <a:pt x="32" y="64"/>
                  </a:lnTo>
                  <a:lnTo>
                    <a:pt x="30" y="64"/>
                  </a:lnTo>
                  <a:lnTo>
                    <a:pt x="28" y="62"/>
                  </a:lnTo>
                  <a:lnTo>
                    <a:pt x="26" y="58"/>
                  </a:lnTo>
                  <a:lnTo>
                    <a:pt x="26" y="54"/>
                  </a:lnTo>
                  <a:lnTo>
                    <a:pt x="26" y="50"/>
                  </a:lnTo>
                  <a:lnTo>
                    <a:pt x="26" y="48"/>
                  </a:lnTo>
                  <a:lnTo>
                    <a:pt x="24" y="46"/>
                  </a:lnTo>
                  <a:lnTo>
                    <a:pt x="22" y="44"/>
                  </a:lnTo>
                  <a:lnTo>
                    <a:pt x="18" y="42"/>
                  </a:lnTo>
                  <a:lnTo>
                    <a:pt x="14" y="44"/>
                  </a:lnTo>
                  <a:lnTo>
                    <a:pt x="10" y="48"/>
                  </a:lnTo>
                  <a:lnTo>
                    <a:pt x="10" y="46"/>
                  </a:lnTo>
                  <a:lnTo>
                    <a:pt x="10" y="44"/>
                  </a:lnTo>
                  <a:lnTo>
                    <a:pt x="10" y="40"/>
                  </a:lnTo>
                  <a:lnTo>
                    <a:pt x="10" y="36"/>
                  </a:lnTo>
                  <a:lnTo>
                    <a:pt x="8" y="32"/>
                  </a:lnTo>
                  <a:lnTo>
                    <a:pt x="6" y="28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6"/>
                  </a:lnTo>
                  <a:lnTo>
                    <a:pt x="6" y="8"/>
                  </a:lnTo>
                  <a:lnTo>
                    <a:pt x="10" y="8"/>
                  </a:lnTo>
                  <a:lnTo>
                    <a:pt x="16" y="6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0" y="2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6" y="4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6" y="2"/>
                  </a:lnTo>
                  <a:lnTo>
                    <a:pt x="58" y="2"/>
                  </a:lnTo>
                  <a:lnTo>
                    <a:pt x="62" y="2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74" y="2"/>
                  </a:lnTo>
                  <a:lnTo>
                    <a:pt x="76" y="4"/>
                  </a:lnTo>
                  <a:lnTo>
                    <a:pt x="76" y="8"/>
                  </a:lnTo>
                  <a:lnTo>
                    <a:pt x="78" y="12"/>
                  </a:lnTo>
                  <a:lnTo>
                    <a:pt x="80" y="20"/>
                  </a:lnTo>
                  <a:lnTo>
                    <a:pt x="82" y="32"/>
                  </a:lnTo>
                  <a:lnTo>
                    <a:pt x="80" y="42"/>
                  </a:lnTo>
                  <a:lnTo>
                    <a:pt x="80" y="46"/>
                  </a:lnTo>
                  <a:lnTo>
                    <a:pt x="78" y="56"/>
                  </a:lnTo>
                  <a:lnTo>
                    <a:pt x="76" y="68"/>
                  </a:lnTo>
                  <a:lnTo>
                    <a:pt x="78" y="76"/>
                  </a:lnTo>
                  <a:lnTo>
                    <a:pt x="84" y="88"/>
                  </a:lnTo>
                  <a:lnTo>
                    <a:pt x="66" y="82"/>
                  </a:lnTo>
                  <a:lnTo>
                    <a:pt x="42" y="86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45" name="Freeform 84"/>
            <p:cNvSpPr>
              <a:spLocks/>
            </p:cNvSpPr>
            <p:nvPr/>
          </p:nvSpPr>
          <p:spPr bwMode="gray">
            <a:xfrm>
              <a:off x="773" y="2924"/>
              <a:ext cx="74" cy="38"/>
            </a:xfrm>
            <a:custGeom>
              <a:avLst/>
              <a:gdLst>
                <a:gd name="T0" fmla="*/ 28 w 74"/>
                <a:gd name="T1" fmla="*/ 8 h 38"/>
                <a:gd name="T2" fmla="*/ 28 w 74"/>
                <a:gd name="T3" fmla="*/ 8 h 38"/>
                <a:gd name="T4" fmla="*/ 24 w 74"/>
                <a:gd name="T5" fmla="*/ 8 h 38"/>
                <a:gd name="T6" fmla="*/ 20 w 74"/>
                <a:gd name="T7" fmla="*/ 8 h 38"/>
                <a:gd name="T8" fmla="*/ 16 w 74"/>
                <a:gd name="T9" fmla="*/ 10 h 38"/>
                <a:gd name="T10" fmla="*/ 12 w 74"/>
                <a:gd name="T11" fmla="*/ 12 h 38"/>
                <a:gd name="T12" fmla="*/ 8 w 74"/>
                <a:gd name="T13" fmla="*/ 16 h 38"/>
                <a:gd name="T14" fmla="*/ 4 w 74"/>
                <a:gd name="T15" fmla="*/ 22 h 38"/>
                <a:gd name="T16" fmla="*/ 0 w 74"/>
                <a:gd name="T17" fmla="*/ 38 h 38"/>
                <a:gd name="T18" fmla="*/ 0 w 74"/>
                <a:gd name="T19" fmla="*/ 38 h 38"/>
                <a:gd name="T20" fmla="*/ 2 w 74"/>
                <a:gd name="T21" fmla="*/ 38 h 38"/>
                <a:gd name="T22" fmla="*/ 6 w 74"/>
                <a:gd name="T23" fmla="*/ 36 h 38"/>
                <a:gd name="T24" fmla="*/ 10 w 74"/>
                <a:gd name="T25" fmla="*/ 36 h 38"/>
                <a:gd name="T26" fmla="*/ 16 w 74"/>
                <a:gd name="T27" fmla="*/ 38 h 38"/>
                <a:gd name="T28" fmla="*/ 16 w 74"/>
                <a:gd name="T29" fmla="*/ 38 h 38"/>
                <a:gd name="T30" fmla="*/ 18 w 74"/>
                <a:gd name="T31" fmla="*/ 38 h 38"/>
                <a:gd name="T32" fmla="*/ 22 w 74"/>
                <a:gd name="T33" fmla="*/ 38 h 38"/>
                <a:gd name="T34" fmla="*/ 28 w 74"/>
                <a:gd name="T35" fmla="*/ 36 h 38"/>
                <a:gd name="T36" fmla="*/ 28 w 74"/>
                <a:gd name="T37" fmla="*/ 36 h 38"/>
                <a:gd name="T38" fmla="*/ 30 w 74"/>
                <a:gd name="T39" fmla="*/ 36 h 38"/>
                <a:gd name="T40" fmla="*/ 32 w 74"/>
                <a:gd name="T41" fmla="*/ 36 h 38"/>
                <a:gd name="T42" fmla="*/ 36 w 74"/>
                <a:gd name="T43" fmla="*/ 36 h 38"/>
                <a:gd name="T44" fmla="*/ 36 w 74"/>
                <a:gd name="T45" fmla="*/ 36 h 38"/>
                <a:gd name="T46" fmla="*/ 36 w 74"/>
                <a:gd name="T47" fmla="*/ 34 h 38"/>
                <a:gd name="T48" fmla="*/ 36 w 74"/>
                <a:gd name="T49" fmla="*/ 32 h 38"/>
                <a:gd name="T50" fmla="*/ 38 w 74"/>
                <a:gd name="T51" fmla="*/ 30 h 38"/>
                <a:gd name="T52" fmla="*/ 40 w 74"/>
                <a:gd name="T53" fmla="*/ 28 h 38"/>
                <a:gd name="T54" fmla="*/ 40 w 74"/>
                <a:gd name="T55" fmla="*/ 26 h 38"/>
                <a:gd name="T56" fmla="*/ 42 w 74"/>
                <a:gd name="T57" fmla="*/ 24 h 38"/>
                <a:gd name="T58" fmla="*/ 44 w 74"/>
                <a:gd name="T59" fmla="*/ 22 h 38"/>
                <a:gd name="T60" fmla="*/ 46 w 74"/>
                <a:gd name="T61" fmla="*/ 22 h 38"/>
                <a:gd name="T62" fmla="*/ 50 w 74"/>
                <a:gd name="T63" fmla="*/ 20 h 38"/>
                <a:gd name="T64" fmla="*/ 60 w 74"/>
                <a:gd name="T65" fmla="*/ 20 h 38"/>
                <a:gd name="T66" fmla="*/ 62 w 74"/>
                <a:gd name="T67" fmla="*/ 20 h 38"/>
                <a:gd name="T68" fmla="*/ 64 w 74"/>
                <a:gd name="T69" fmla="*/ 22 h 38"/>
                <a:gd name="T70" fmla="*/ 68 w 74"/>
                <a:gd name="T71" fmla="*/ 22 h 38"/>
                <a:gd name="T72" fmla="*/ 70 w 74"/>
                <a:gd name="T73" fmla="*/ 22 h 38"/>
                <a:gd name="T74" fmla="*/ 72 w 74"/>
                <a:gd name="T75" fmla="*/ 22 h 38"/>
                <a:gd name="T76" fmla="*/ 74 w 74"/>
                <a:gd name="T77" fmla="*/ 20 h 38"/>
                <a:gd name="T78" fmla="*/ 74 w 74"/>
                <a:gd name="T79" fmla="*/ 20 h 38"/>
                <a:gd name="T80" fmla="*/ 74 w 74"/>
                <a:gd name="T81" fmla="*/ 18 h 38"/>
                <a:gd name="T82" fmla="*/ 72 w 74"/>
                <a:gd name="T83" fmla="*/ 16 h 38"/>
                <a:gd name="T84" fmla="*/ 70 w 74"/>
                <a:gd name="T85" fmla="*/ 16 h 38"/>
                <a:gd name="T86" fmla="*/ 66 w 74"/>
                <a:gd name="T87" fmla="*/ 14 h 38"/>
                <a:gd name="T88" fmla="*/ 64 w 74"/>
                <a:gd name="T89" fmla="*/ 12 h 38"/>
                <a:gd name="T90" fmla="*/ 62 w 74"/>
                <a:gd name="T91" fmla="*/ 8 h 38"/>
                <a:gd name="T92" fmla="*/ 60 w 74"/>
                <a:gd name="T93" fmla="*/ 4 h 38"/>
                <a:gd name="T94" fmla="*/ 60 w 74"/>
                <a:gd name="T95" fmla="*/ 2 h 38"/>
                <a:gd name="T96" fmla="*/ 58 w 74"/>
                <a:gd name="T97" fmla="*/ 0 h 38"/>
                <a:gd name="T98" fmla="*/ 58 w 74"/>
                <a:gd name="T99" fmla="*/ 0 h 38"/>
                <a:gd name="T100" fmla="*/ 56 w 74"/>
                <a:gd name="T101" fmla="*/ 0 h 38"/>
                <a:gd name="T102" fmla="*/ 54 w 74"/>
                <a:gd name="T103" fmla="*/ 2 h 38"/>
                <a:gd name="T104" fmla="*/ 50 w 74"/>
                <a:gd name="T105" fmla="*/ 2 h 38"/>
                <a:gd name="T106" fmla="*/ 46 w 74"/>
                <a:gd name="T107" fmla="*/ 4 h 38"/>
                <a:gd name="T108" fmla="*/ 40 w 74"/>
                <a:gd name="T109" fmla="*/ 6 h 38"/>
                <a:gd name="T110" fmla="*/ 36 w 74"/>
                <a:gd name="T111" fmla="*/ 8 h 38"/>
                <a:gd name="T112" fmla="*/ 28 w 74"/>
                <a:gd name="T113" fmla="*/ 8 h 3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4"/>
                <a:gd name="T172" fmla="*/ 0 h 38"/>
                <a:gd name="T173" fmla="*/ 74 w 74"/>
                <a:gd name="T174" fmla="*/ 38 h 3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4" h="38">
                  <a:moveTo>
                    <a:pt x="28" y="8"/>
                  </a:moveTo>
                  <a:lnTo>
                    <a:pt x="28" y="8"/>
                  </a:lnTo>
                  <a:lnTo>
                    <a:pt x="24" y="8"/>
                  </a:lnTo>
                  <a:lnTo>
                    <a:pt x="20" y="8"/>
                  </a:lnTo>
                  <a:lnTo>
                    <a:pt x="16" y="10"/>
                  </a:lnTo>
                  <a:lnTo>
                    <a:pt x="12" y="12"/>
                  </a:lnTo>
                  <a:lnTo>
                    <a:pt x="8" y="16"/>
                  </a:lnTo>
                  <a:lnTo>
                    <a:pt x="4" y="22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6" y="36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18" y="38"/>
                  </a:lnTo>
                  <a:lnTo>
                    <a:pt x="22" y="38"/>
                  </a:lnTo>
                  <a:lnTo>
                    <a:pt x="28" y="36"/>
                  </a:lnTo>
                  <a:lnTo>
                    <a:pt x="30" y="36"/>
                  </a:lnTo>
                  <a:lnTo>
                    <a:pt x="32" y="36"/>
                  </a:lnTo>
                  <a:lnTo>
                    <a:pt x="36" y="36"/>
                  </a:lnTo>
                  <a:lnTo>
                    <a:pt x="36" y="34"/>
                  </a:lnTo>
                  <a:lnTo>
                    <a:pt x="36" y="32"/>
                  </a:lnTo>
                  <a:lnTo>
                    <a:pt x="38" y="30"/>
                  </a:lnTo>
                  <a:lnTo>
                    <a:pt x="40" y="28"/>
                  </a:lnTo>
                  <a:lnTo>
                    <a:pt x="40" y="26"/>
                  </a:lnTo>
                  <a:lnTo>
                    <a:pt x="42" y="24"/>
                  </a:lnTo>
                  <a:lnTo>
                    <a:pt x="44" y="22"/>
                  </a:lnTo>
                  <a:lnTo>
                    <a:pt x="46" y="22"/>
                  </a:lnTo>
                  <a:lnTo>
                    <a:pt x="50" y="20"/>
                  </a:lnTo>
                  <a:lnTo>
                    <a:pt x="60" y="20"/>
                  </a:lnTo>
                  <a:lnTo>
                    <a:pt x="62" y="20"/>
                  </a:lnTo>
                  <a:lnTo>
                    <a:pt x="64" y="22"/>
                  </a:lnTo>
                  <a:lnTo>
                    <a:pt x="68" y="22"/>
                  </a:lnTo>
                  <a:lnTo>
                    <a:pt x="70" y="22"/>
                  </a:lnTo>
                  <a:lnTo>
                    <a:pt x="72" y="22"/>
                  </a:lnTo>
                  <a:lnTo>
                    <a:pt x="74" y="20"/>
                  </a:lnTo>
                  <a:lnTo>
                    <a:pt x="74" y="18"/>
                  </a:lnTo>
                  <a:lnTo>
                    <a:pt x="72" y="16"/>
                  </a:lnTo>
                  <a:lnTo>
                    <a:pt x="70" y="16"/>
                  </a:lnTo>
                  <a:lnTo>
                    <a:pt x="66" y="14"/>
                  </a:lnTo>
                  <a:lnTo>
                    <a:pt x="64" y="12"/>
                  </a:lnTo>
                  <a:lnTo>
                    <a:pt x="62" y="8"/>
                  </a:lnTo>
                  <a:lnTo>
                    <a:pt x="60" y="4"/>
                  </a:lnTo>
                  <a:lnTo>
                    <a:pt x="60" y="2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2"/>
                  </a:lnTo>
                  <a:lnTo>
                    <a:pt x="50" y="2"/>
                  </a:lnTo>
                  <a:lnTo>
                    <a:pt x="46" y="4"/>
                  </a:lnTo>
                  <a:lnTo>
                    <a:pt x="40" y="6"/>
                  </a:lnTo>
                  <a:lnTo>
                    <a:pt x="36" y="8"/>
                  </a:lnTo>
                  <a:lnTo>
                    <a:pt x="28" y="8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46" name="Freeform 85"/>
            <p:cNvSpPr>
              <a:spLocks/>
            </p:cNvSpPr>
            <p:nvPr/>
          </p:nvSpPr>
          <p:spPr bwMode="gray">
            <a:xfrm>
              <a:off x="809" y="2944"/>
              <a:ext cx="32" cy="106"/>
            </a:xfrm>
            <a:custGeom>
              <a:avLst/>
              <a:gdLst>
                <a:gd name="T0" fmla="*/ 14 w 32"/>
                <a:gd name="T1" fmla="*/ 0 h 106"/>
                <a:gd name="T2" fmla="*/ 14 w 32"/>
                <a:gd name="T3" fmla="*/ 0 h 106"/>
                <a:gd name="T4" fmla="*/ 12 w 32"/>
                <a:gd name="T5" fmla="*/ 0 h 106"/>
                <a:gd name="T6" fmla="*/ 8 w 32"/>
                <a:gd name="T7" fmla="*/ 2 h 106"/>
                <a:gd name="T8" fmla="*/ 6 w 32"/>
                <a:gd name="T9" fmla="*/ 4 h 106"/>
                <a:gd name="T10" fmla="*/ 4 w 32"/>
                <a:gd name="T11" fmla="*/ 6 h 106"/>
                <a:gd name="T12" fmla="*/ 4 w 32"/>
                <a:gd name="T13" fmla="*/ 8 h 106"/>
                <a:gd name="T14" fmla="*/ 4 w 32"/>
                <a:gd name="T15" fmla="*/ 10 h 106"/>
                <a:gd name="T16" fmla="*/ 2 w 32"/>
                <a:gd name="T17" fmla="*/ 12 h 106"/>
                <a:gd name="T18" fmla="*/ 0 w 32"/>
                <a:gd name="T19" fmla="*/ 12 h 106"/>
                <a:gd name="T20" fmla="*/ 0 w 32"/>
                <a:gd name="T21" fmla="*/ 14 h 106"/>
                <a:gd name="T22" fmla="*/ 2 w 32"/>
                <a:gd name="T23" fmla="*/ 18 h 106"/>
                <a:gd name="T24" fmla="*/ 2 w 32"/>
                <a:gd name="T25" fmla="*/ 24 h 106"/>
                <a:gd name="T26" fmla="*/ 4 w 32"/>
                <a:gd name="T27" fmla="*/ 28 h 106"/>
                <a:gd name="T28" fmla="*/ 6 w 32"/>
                <a:gd name="T29" fmla="*/ 32 h 106"/>
                <a:gd name="T30" fmla="*/ 6 w 32"/>
                <a:gd name="T31" fmla="*/ 36 h 106"/>
                <a:gd name="T32" fmla="*/ 6 w 32"/>
                <a:gd name="T33" fmla="*/ 40 h 106"/>
                <a:gd name="T34" fmla="*/ 6 w 32"/>
                <a:gd name="T35" fmla="*/ 44 h 106"/>
                <a:gd name="T36" fmla="*/ 8 w 32"/>
                <a:gd name="T37" fmla="*/ 50 h 106"/>
                <a:gd name="T38" fmla="*/ 6 w 32"/>
                <a:gd name="T39" fmla="*/ 58 h 106"/>
                <a:gd name="T40" fmla="*/ 6 w 32"/>
                <a:gd name="T41" fmla="*/ 58 h 106"/>
                <a:gd name="T42" fmla="*/ 6 w 32"/>
                <a:gd name="T43" fmla="*/ 62 h 106"/>
                <a:gd name="T44" fmla="*/ 4 w 32"/>
                <a:gd name="T45" fmla="*/ 68 h 106"/>
                <a:gd name="T46" fmla="*/ 4 w 32"/>
                <a:gd name="T47" fmla="*/ 74 h 106"/>
                <a:gd name="T48" fmla="*/ 2 w 32"/>
                <a:gd name="T49" fmla="*/ 80 h 106"/>
                <a:gd name="T50" fmla="*/ 2 w 32"/>
                <a:gd name="T51" fmla="*/ 88 h 106"/>
                <a:gd name="T52" fmla="*/ 10 w 32"/>
                <a:gd name="T53" fmla="*/ 104 h 106"/>
                <a:gd name="T54" fmla="*/ 28 w 32"/>
                <a:gd name="T55" fmla="*/ 106 h 106"/>
                <a:gd name="T56" fmla="*/ 28 w 32"/>
                <a:gd name="T57" fmla="*/ 102 h 106"/>
                <a:gd name="T58" fmla="*/ 30 w 32"/>
                <a:gd name="T59" fmla="*/ 88 h 106"/>
                <a:gd name="T60" fmla="*/ 32 w 32"/>
                <a:gd name="T61" fmla="*/ 74 h 106"/>
                <a:gd name="T62" fmla="*/ 32 w 32"/>
                <a:gd name="T63" fmla="*/ 62 h 106"/>
                <a:gd name="T64" fmla="*/ 32 w 32"/>
                <a:gd name="T65" fmla="*/ 50 h 106"/>
                <a:gd name="T66" fmla="*/ 30 w 32"/>
                <a:gd name="T67" fmla="*/ 40 h 106"/>
                <a:gd name="T68" fmla="*/ 30 w 32"/>
                <a:gd name="T69" fmla="*/ 36 h 106"/>
                <a:gd name="T70" fmla="*/ 24 w 32"/>
                <a:gd name="T71" fmla="*/ 8 h 106"/>
                <a:gd name="T72" fmla="*/ 20 w 32"/>
                <a:gd name="T73" fmla="*/ 2 h 106"/>
                <a:gd name="T74" fmla="*/ 14 w 32"/>
                <a:gd name="T75" fmla="*/ 0 h 10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"/>
                <a:gd name="T115" fmla="*/ 0 h 106"/>
                <a:gd name="T116" fmla="*/ 32 w 32"/>
                <a:gd name="T117" fmla="*/ 106 h 10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" h="106">
                  <a:moveTo>
                    <a:pt x="14" y="0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2" y="24"/>
                  </a:lnTo>
                  <a:lnTo>
                    <a:pt x="4" y="28"/>
                  </a:lnTo>
                  <a:lnTo>
                    <a:pt x="6" y="32"/>
                  </a:lnTo>
                  <a:lnTo>
                    <a:pt x="6" y="36"/>
                  </a:lnTo>
                  <a:lnTo>
                    <a:pt x="6" y="40"/>
                  </a:lnTo>
                  <a:lnTo>
                    <a:pt x="6" y="44"/>
                  </a:lnTo>
                  <a:lnTo>
                    <a:pt x="8" y="50"/>
                  </a:lnTo>
                  <a:lnTo>
                    <a:pt x="6" y="58"/>
                  </a:lnTo>
                  <a:lnTo>
                    <a:pt x="6" y="62"/>
                  </a:lnTo>
                  <a:lnTo>
                    <a:pt x="4" y="68"/>
                  </a:lnTo>
                  <a:lnTo>
                    <a:pt x="4" y="74"/>
                  </a:lnTo>
                  <a:lnTo>
                    <a:pt x="2" y="80"/>
                  </a:lnTo>
                  <a:lnTo>
                    <a:pt x="2" y="88"/>
                  </a:lnTo>
                  <a:lnTo>
                    <a:pt x="10" y="104"/>
                  </a:lnTo>
                  <a:lnTo>
                    <a:pt x="28" y="106"/>
                  </a:lnTo>
                  <a:lnTo>
                    <a:pt x="28" y="102"/>
                  </a:lnTo>
                  <a:lnTo>
                    <a:pt x="30" y="88"/>
                  </a:lnTo>
                  <a:lnTo>
                    <a:pt x="32" y="74"/>
                  </a:lnTo>
                  <a:lnTo>
                    <a:pt x="32" y="62"/>
                  </a:lnTo>
                  <a:lnTo>
                    <a:pt x="32" y="50"/>
                  </a:lnTo>
                  <a:lnTo>
                    <a:pt x="30" y="40"/>
                  </a:lnTo>
                  <a:lnTo>
                    <a:pt x="30" y="36"/>
                  </a:lnTo>
                  <a:lnTo>
                    <a:pt x="24" y="8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47" name="Freeform 86"/>
            <p:cNvSpPr>
              <a:spLocks/>
            </p:cNvSpPr>
            <p:nvPr/>
          </p:nvSpPr>
          <p:spPr bwMode="gray">
            <a:xfrm>
              <a:off x="829" y="2944"/>
              <a:ext cx="26" cy="106"/>
            </a:xfrm>
            <a:custGeom>
              <a:avLst/>
              <a:gdLst>
                <a:gd name="T0" fmla="*/ 0 w 26"/>
                <a:gd name="T1" fmla="*/ 2 h 106"/>
                <a:gd name="T2" fmla="*/ 0 w 26"/>
                <a:gd name="T3" fmla="*/ 2 h 106"/>
                <a:gd name="T4" fmla="*/ 4 w 26"/>
                <a:gd name="T5" fmla="*/ 0 h 106"/>
                <a:gd name="T6" fmla="*/ 8 w 26"/>
                <a:gd name="T7" fmla="*/ 2 h 106"/>
                <a:gd name="T8" fmla="*/ 14 w 26"/>
                <a:gd name="T9" fmla="*/ 2 h 106"/>
                <a:gd name="T10" fmla="*/ 14 w 26"/>
                <a:gd name="T11" fmla="*/ 4 h 106"/>
                <a:gd name="T12" fmla="*/ 14 w 26"/>
                <a:gd name="T13" fmla="*/ 6 h 106"/>
                <a:gd name="T14" fmla="*/ 14 w 26"/>
                <a:gd name="T15" fmla="*/ 8 h 106"/>
                <a:gd name="T16" fmla="*/ 14 w 26"/>
                <a:gd name="T17" fmla="*/ 10 h 106"/>
                <a:gd name="T18" fmla="*/ 16 w 26"/>
                <a:gd name="T19" fmla="*/ 12 h 106"/>
                <a:gd name="T20" fmla="*/ 18 w 26"/>
                <a:gd name="T21" fmla="*/ 14 h 106"/>
                <a:gd name="T22" fmla="*/ 18 w 26"/>
                <a:gd name="T23" fmla="*/ 14 h 106"/>
                <a:gd name="T24" fmla="*/ 20 w 26"/>
                <a:gd name="T25" fmla="*/ 18 h 106"/>
                <a:gd name="T26" fmla="*/ 24 w 26"/>
                <a:gd name="T27" fmla="*/ 22 h 106"/>
                <a:gd name="T28" fmla="*/ 24 w 26"/>
                <a:gd name="T29" fmla="*/ 28 h 106"/>
                <a:gd name="T30" fmla="*/ 26 w 26"/>
                <a:gd name="T31" fmla="*/ 36 h 106"/>
                <a:gd name="T32" fmla="*/ 26 w 26"/>
                <a:gd name="T33" fmla="*/ 42 h 106"/>
                <a:gd name="T34" fmla="*/ 26 w 26"/>
                <a:gd name="T35" fmla="*/ 56 h 106"/>
                <a:gd name="T36" fmla="*/ 26 w 26"/>
                <a:gd name="T37" fmla="*/ 74 h 106"/>
                <a:gd name="T38" fmla="*/ 26 w 26"/>
                <a:gd name="T39" fmla="*/ 90 h 106"/>
                <a:gd name="T40" fmla="*/ 26 w 26"/>
                <a:gd name="T41" fmla="*/ 96 h 106"/>
                <a:gd name="T42" fmla="*/ 24 w 26"/>
                <a:gd name="T43" fmla="*/ 96 h 106"/>
                <a:gd name="T44" fmla="*/ 20 w 26"/>
                <a:gd name="T45" fmla="*/ 98 h 106"/>
                <a:gd name="T46" fmla="*/ 18 w 26"/>
                <a:gd name="T47" fmla="*/ 100 h 106"/>
                <a:gd name="T48" fmla="*/ 14 w 26"/>
                <a:gd name="T49" fmla="*/ 102 h 106"/>
                <a:gd name="T50" fmla="*/ 8 w 26"/>
                <a:gd name="T51" fmla="*/ 106 h 106"/>
                <a:gd name="T52" fmla="*/ 8 w 26"/>
                <a:gd name="T53" fmla="*/ 102 h 106"/>
                <a:gd name="T54" fmla="*/ 10 w 26"/>
                <a:gd name="T55" fmla="*/ 88 h 106"/>
                <a:gd name="T56" fmla="*/ 12 w 26"/>
                <a:gd name="T57" fmla="*/ 74 h 106"/>
                <a:gd name="T58" fmla="*/ 12 w 26"/>
                <a:gd name="T59" fmla="*/ 60 h 106"/>
                <a:gd name="T60" fmla="*/ 10 w 26"/>
                <a:gd name="T61" fmla="*/ 48 h 106"/>
                <a:gd name="T62" fmla="*/ 10 w 26"/>
                <a:gd name="T63" fmla="*/ 40 h 106"/>
                <a:gd name="T64" fmla="*/ 10 w 26"/>
                <a:gd name="T65" fmla="*/ 34 h 106"/>
                <a:gd name="T66" fmla="*/ 8 w 26"/>
                <a:gd name="T67" fmla="*/ 28 h 106"/>
                <a:gd name="T68" fmla="*/ 6 w 26"/>
                <a:gd name="T69" fmla="*/ 10 h 106"/>
                <a:gd name="T70" fmla="*/ 4 w 26"/>
                <a:gd name="T71" fmla="*/ 10 h 106"/>
                <a:gd name="T72" fmla="*/ 4 w 26"/>
                <a:gd name="T73" fmla="*/ 8 h 106"/>
                <a:gd name="T74" fmla="*/ 2 w 26"/>
                <a:gd name="T75" fmla="*/ 4 h 106"/>
                <a:gd name="T76" fmla="*/ 2 w 26"/>
                <a:gd name="T77" fmla="*/ 2 h 106"/>
                <a:gd name="T78" fmla="*/ 0 w 26"/>
                <a:gd name="T79" fmla="*/ 2 h 10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"/>
                <a:gd name="T121" fmla="*/ 0 h 106"/>
                <a:gd name="T122" fmla="*/ 26 w 26"/>
                <a:gd name="T123" fmla="*/ 106 h 10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" h="106">
                  <a:moveTo>
                    <a:pt x="0" y="2"/>
                  </a:moveTo>
                  <a:lnTo>
                    <a:pt x="0" y="2"/>
                  </a:lnTo>
                  <a:lnTo>
                    <a:pt x="4" y="0"/>
                  </a:lnTo>
                  <a:lnTo>
                    <a:pt x="8" y="2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4" y="10"/>
                  </a:lnTo>
                  <a:lnTo>
                    <a:pt x="16" y="12"/>
                  </a:lnTo>
                  <a:lnTo>
                    <a:pt x="18" y="14"/>
                  </a:lnTo>
                  <a:lnTo>
                    <a:pt x="20" y="18"/>
                  </a:lnTo>
                  <a:lnTo>
                    <a:pt x="24" y="22"/>
                  </a:lnTo>
                  <a:lnTo>
                    <a:pt x="24" y="28"/>
                  </a:lnTo>
                  <a:lnTo>
                    <a:pt x="26" y="36"/>
                  </a:lnTo>
                  <a:lnTo>
                    <a:pt x="26" y="42"/>
                  </a:lnTo>
                  <a:lnTo>
                    <a:pt x="26" y="56"/>
                  </a:lnTo>
                  <a:lnTo>
                    <a:pt x="26" y="74"/>
                  </a:lnTo>
                  <a:lnTo>
                    <a:pt x="26" y="90"/>
                  </a:lnTo>
                  <a:lnTo>
                    <a:pt x="26" y="96"/>
                  </a:lnTo>
                  <a:lnTo>
                    <a:pt x="24" y="96"/>
                  </a:lnTo>
                  <a:lnTo>
                    <a:pt x="20" y="98"/>
                  </a:lnTo>
                  <a:lnTo>
                    <a:pt x="18" y="100"/>
                  </a:lnTo>
                  <a:lnTo>
                    <a:pt x="14" y="102"/>
                  </a:lnTo>
                  <a:lnTo>
                    <a:pt x="8" y="106"/>
                  </a:lnTo>
                  <a:lnTo>
                    <a:pt x="8" y="102"/>
                  </a:lnTo>
                  <a:lnTo>
                    <a:pt x="10" y="88"/>
                  </a:lnTo>
                  <a:lnTo>
                    <a:pt x="12" y="74"/>
                  </a:lnTo>
                  <a:lnTo>
                    <a:pt x="12" y="60"/>
                  </a:lnTo>
                  <a:lnTo>
                    <a:pt x="10" y="48"/>
                  </a:lnTo>
                  <a:lnTo>
                    <a:pt x="10" y="40"/>
                  </a:lnTo>
                  <a:lnTo>
                    <a:pt x="10" y="34"/>
                  </a:lnTo>
                  <a:lnTo>
                    <a:pt x="8" y="28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48" name="Freeform 87"/>
            <p:cNvSpPr>
              <a:spLocks/>
            </p:cNvSpPr>
            <p:nvPr/>
          </p:nvSpPr>
          <p:spPr bwMode="gray">
            <a:xfrm>
              <a:off x="841" y="2938"/>
              <a:ext cx="42" cy="102"/>
            </a:xfrm>
            <a:custGeom>
              <a:avLst/>
              <a:gdLst>
                <a:gd name="T0" fmla="*/ 14 w 42"/>
                <a:gd name="T1" fmla="*/ 102 h 102"/>
                <a:gd name="T2" fmla="*/ 14 w 42"/>
                <a:gd name="T3" fmla="*/ 96 h 102"/>
                <a:gd name="T4" fmla="*/ 14 w 42"/>
                <a:gd name="T5" fmla="*/ 82 h 102"/>
                <a:gd name="T6" fmla="*/ 14 w 42"/>
                <a:gd name="T7" fmla="*/ 64 h 102"/>
                <a:gd name="T8" fmla="*/ 14 w 42"/>
                <a:gd name="T9" fmla="*/ 46 h 102"/>
                <a:gd name="T10" fmla="*/ 14 w 42"/>
                <a:gd name="T11" fmla="*/ 36 h 102"/>
                <a:gd name="T12" fmla="*/ 12 w 42"/>
                <a:gd name="T13" fmla="*/ 30 h 102"/>
                <a:gd name="T14" fmla="*/ 8 w 42"/>
                <a:gd name="T15" fmla="*/ 24 h 102"/>
                <a:gd name="T16" fmla="*/ 6 w 42"/>
                <a:gd name="T17" fmla="*/ 20 h 102"/>
                <a:gd name="T18" fmla="*/ 2 w 42"/>
                <a:gd name="T19" fmla="*/ 18 h 102"/>
                <a:gd name="T20" fmla="*/ 0 w 42"/>
                <a:gd name="T21" fmla="*/ 12 h 102"/>
                <a:gd name="T22" fmla="*/ 2 w 42"/>
                <a:gd name="T23" fmla="*/ 8 h 102"/>
                <a:gd name="T24" fmla="*/ 14 w 42"/>
                <a:gd name="T25" fmla="*/ 8 h 102"/>
                <a:gd name="T26" fmla="*/ 16 w 42"/>
                <a:gd name="T27" fmla="*/ 0 h 102"/>
                <a:gd name="T28" fmla="*/ 28 w 42"/>
                <a:gd name="T29" fmla="*/ 10 h 102"/>
                <a:gd name="T30" fmla="*/ 30 w 42"/>
                <a:gd name="T31" fmla="*/ 12 h 102"/>
                <a:gd name="T32" fmla="*/ 34 w 42"/>
                <a:gd name="T33" fmla="*/ 16 h 102"/>
                <a:gd name="T34" fmla="*/ 40 w 42"/>
                <a:gd name="T35" fmla="*/ 22 h 102"/>
                <a:gd name="T36" fmla="*/ 42 w 42"/>
                <a:gd name="T37" fmla="*/ 34 h 102"/>
                <a:gd name="T38" fmla="*/ 38 w 42"/>
                <a:gd name="T39" fmla="*/ 48 h 102"/>
                <a:gd name="T40" fmla="*/ 38 w 42"/>
                <a:gd name="T41" fmla="*/ 52 h 102"/>
                <a:gd name="T42" fmla="*/ 36 w 42"/>
                <a:gd name="T43" fmla="*/ 64 h 102"/>
                <a:gd name="T44" fmla="*/ 36 w 42"/>
                <a:gd name="T45" fmla="*/ 82 h 102"/>
                <a:gd name="T46" fmla="*/ 34 w 42"/>
                <a:gd name="T47" fmla="*/ 98 h 102"/>
                <a:gd name="T48" fmla="*/ 14 w 42"/>
                <a:gd name="T49" fmla="*/ 102 h 10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2"/>
                <a:gd name="T76" fmla="*/ 0 h 102"/>
                <a:gd name="T77" fmla="*/ 42 w 42"/>
                <a:gd name="T78" fmla="*/ 102 h 10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2" h="102">
                  <a:moveTo>
                    <a:pt x="14" y="102"/>
                  </a:moveTo>
                  <a:lnTo>
                    <a:pt x="14" y="96"/>
                  </a:lnTo>
                  <a:lnTo>
                    <a:pt x="14" y="82"/>
                  </a:lnTo>
                  <a:lnTo>
                    <a:pt x="14" y="64"/>
                  </a:lnTo>
                  <a:lnTo>
                    <a:pt x="14" y="46"/>
                  </a:lnTo>
                  <a:lnTo>
                    <a:pt x="14" y="36"/>
                  </a:lnTo>
                  <a:lnTo>
                    <a:pt x="12" y="30"/>
                  </a:lnTo>
                  <a:lnTo>
                    <a:pt x="8" y="24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2" y="8"/>
                  </a:lnTo>
                  <a:lnTo>
                    <a:pt x="14" y="8"/>
                  </a:lnTo>
                  <a:lnTo>
                    <a:pt x="16" y="0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4" y="16"/>
                  </a:lnTo>
                  <a:lnTo>
                    <a:pt x="40" y="22"/>
                  </a:lnTo>
                  <a:lnTo>
                    <a:pt x="42" y="34"/>
                  </a:lnTo>
                  <a:lnTo>
                    <a:pt x="38" y="48"/>
                  </a:lnTo>
                  <a:lnTo>
                    <a:pt x="38" y="52"/>
                  </a:lnTo>
                  <a:lnTo>
                    <a:pt x="36" y="64"/>
                  </a:lnTo>
                  <a:lnTo>
                    <a:pt x="36" y="82"/>
                  </a:lnTo>
                  <a:lnTo>
                    <a:pt x="34" y="98"/>
                  </a:lnTo>
                  <a:lnTo>
                    <a:pt x="14" y="102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49" name="Freeform 88"/>
            <p:cNvSpPr>
              <a:spLocks/>
            </p:cNvSpPr>
            <p:nvPr/>
          </p:nvSpPr>
          <p:spPr bwMode="gray">
            <a:xfrm>
              <a:off x="683" y="2614"/>
              <a:ext cx="158" cy="126"/>
            </a:xfrm>
            <a:custGeom>
              <a:avLst/>
              <a:gdLst>
                <a:gd name="T0" fmla="*/ 0 w 158"/>
                <a:gd name="T1" fmla="*/ 120 h 126"/>
                <a:gd name="T2" fmla="*/ 2 w 158"/>
                <a:gd name="T3" fmla="*/ 118 h 126"/>
                <a:gd name="T4" fmla="*/ 2 w 158"/>
                <a:gd name="T5" fmla="*/ 116 h 126"/>
                <a:gd name="T6" fmla="*/ 14 w 158"/>
                <a:gd name="T7" fmla="*/ 112 h 126"/>
                <a:gd name="T8" fmla="*/ 22 w 158"/>
                <a:gd name="T9" fmla="*/ 106 h 126"/>
                <a:gd name="T10" fmla="*/ 30 w 158"/>
                <a:gd name="T11" fmla="*/ 98 h 126"/>
                <a:gd name="T12" fmla="*/ 38 w 158"/>
                <a:gd name="T13" fmla="*/ 90 h 126"/>
                <a:gd name="T14" fmla="*/ 44 w 158"/>
                <a:gd name="T15" fmla="*/ 82 h 126"/>
                <a:gd name="T16" fmla="*/ 46 w 158"/>
                <a:gd name="T17" fmla="*/ 80 h 126"/>
                <a:gd name="T18" fmla="*/ 46 w 158"/>
                <a:gd name="T19" fmla="*/ 68 h 126"/>
                <a:gd name="T20" fmla="*/ 50 w 158"/>
                <a:gd name="T21" fmla="*/ 60 h 126"/>
                <a:gd name="T22" fmla="*/ 56 w 158"/>
                <a:gd name="T23" fmla="*/ 54 h 126"/>
                <a:gd name="T24" fmla="*/ 60 w 158"/>
                <a:gd name="T25" fmla="*/ 48 h 126"/>
                <a:gd name="T26" fmla="*/ 60 w 158"/>
                <a:gd name="T27" fmla="*/ 44 h 126"/>
                <a:gd name="T28" fmla="*/ 64 w 158"/>
                <a:gd name="T29" fmla="*/ 40 h 126"/>
                <a:gd name="T30" fmla="*/ 66 w 158"/>
                <a:gd name="T31" fmla="*/ 36 h 126"/>
                <a:gd name="T32" fmla="*/ 70 w 158"/>
                <a:gd name="T33" fmla="*/ 34 h 126"/>
                <a:gd name="T34" fmla="*/ 74 w 158"/>
                <a:gd name="T35" fmla="*/ 32 h 126"/>
                <a:gd name="T36" fmla="*/ 76 w 158"/>
                <a:gd name="T37" fmla="*/ 30 h 126"/>
                <a:gd name="T38" fmla="*/ 78 w 158"/>
                <a:gd name="T39" fmla="*/ 30 h 126"/>
                <a:gd name="T40" fmla="*/ 76 w 158"/>
                <a:gd name="T41" fmla="*/ 20 h 126"/>
                <a:gd name="T42" fmla="*/ 76 w 158"/>
                <a:gd name="T43" fmla="*/ 14 h 126"/>
                <a:gd name="T44" fmla="*/ 78 w 158"/>
                <a:gd name="T45" fmla="*/ 8 h 126"/>
                <a:gd name="T46" fmla="*/ 78 w 158"/>
                <a:gd name="T47" fmla="*/ 4 h 126"/>
                <a:gd name="T48" fmla="*/ 80 w 158"/>
                <a:gd name="T49" fmla="*/ 0 h 126"/>
                <a:gd name="T50" fmla="*/ 80 w 158"/>
                <a:gd name="T51" fmla="*/ 0 h 126"/>
                <a:gd name="T52" fmla="*/ 82 w 158"/>
                <a:gd name="T53" fmla="*/ 0 h 126"/>
                <a:gd name="T54" fmla="*/ 84 w 158"/>
                <a:gd name="T55" fmla="*/ 2 h 126"/>
                <a:gd name="T56" fmla="*/ 88 w 158"/>
                <a:gd name="T57" fmla="*/ 4 h 126"/>
                <a:gd name="T58" fmla="*/ 92 w 158"/>
                <a:gd name="T59" fmla="*/ 6 h 126"/>
                <a:gd name="T60" fmla="*/ 98 w 158"/>
                <a:gd name="T61" fmla="*/ 8 h 126"/>
                <a:gd name="T62" fmla="*/ 104 w 158"/>
                <a:gd name="T63" fmla="*/ 10 h 126"/>
                <a:gd name="T64" fmla="*/ 114 w 158"/>
                <a:gd name="T65" fmla="*/ 12 h 126"/>
                <a:gd name="T66" fmla="*/ 126 w 158"/>
                <a:gd name="T67" fmla="*/ 12 h 126"/>
                <a:gd name="T68" fmla="*/ 134 w 158"/>
                <a:gd name="T69" fmla="*/ 12 h 126"/>
                <a:gd name="T70" fmla="*/ 136 w 158"/>
                <a:gd name="T71" fmla="*/ 12 h 126"/>
                <a:gd name="T72" fmla="*/ 138 w 158"/>
                <a:gd name="T73" fmla="*/ 12 h 126"/>
                <a:gd name="T74" fmla="*/ 142 w 158"/>
                <a:gd name="T75" fmla="*/ 14 h 126"/>
                <a:gd name="T76" fmla="*/ 144 w 158"/>
                <a:gd name="T77" fmla="*/ 18 h 126"/>
                <a:gd name="T78" fmla="*/ 146 w 158"/>
                <a:gd name="T79" fmla="*/ 22 h 126"/>
                <a:gd name="T80" fmla="*/ 146 w 158"/>
                <a:gd name="T81" fmla="*/ 28 h 126"/>
                <a:gd name="T82" fmla="*/ 146 w 158"/>
                <a:gd name="T83" fmla="*/ 34 h 126"/>
                <a:gd name="T84" fmla="*/ 146 w 158"/>
                <a:gd name="T85" fmla="*/ 38 h 126"/>
                <a:gd name="T86" fmla="*/ 148 w 158"/>
                <a:gd name="T87" fmla="*/ 42 h 126"/>
                <a:gd name="T88" fmla="*/ 150 w 158"/>
                <a:gd name="T89" fmla="*/ 46 h 126"/>
                <a:gd name="T90" fmla="*/ 158 w 158"/>
                <a:gd name="T91" fmla="*/ 54 h 126"/>
                <a:gd name="T92" fmla="*/ 156 w 158"/>
                <a:gd name="T93" fmla="*/ 54 h 126"/>
                <a:gd name="T94" fmla="*/ 154 w 158"/>
                <a:gd name="T95" fmla="*/ 54 h 126"/>
                <a:gd name="T96" fmla="*/ 150 w 158"/>
                <a:gd name="T97" fmla="*/ 54 h 126"/>
                <a:gd name="T98" fmla="*/ 146 w 158"/>
                <a:gd name="T99" fmla="*/ 54 h 126"/>
                <a:gd name="T100" fmla="*/ 142 w 158"/>
                <a:gd name="T101" fmla="*/ 54 h 126"/>
                <a:gd name="T102" fmla="*/ 140 w 158"/>
                <a:gd name="T103" fmla="*/ 56 h 126"/>
                <a:gd name="T104" fmla="*/ 136 w 158"/>
                <a:gd name="T105" fmla="*/ 58 h 126"/>
                <a:gd name="T106" fmla="*/ 136 w 158"/>
                <a:gd name="T107" fmla="*/ 62 h 126"/>
                <a:gd name="T108" fmla="*/ 134 w 158"/>
                <a:gd name="T109" fmla="*/ 74 h 126"/>
                <a:gd name="T110" fmla="*/ 82 w 158"/>
                <a:gd name="T111" fmla="*/ 92 h 126"/>
                <a:gd name="T112" fmla="*/ 68 w 158"/>
                <a:gd name="T113" fmla="*/ 96 h 126"/>
                <a:gd name="T114" fmla="*/ 60 w 158"/>
                <a:gd name="T115" fmla="*/ 104 h 126"/>
                <a:gd name="T116" fmla="*/ 48 w 158"/>
                <a:gd name="T117" fmla="*/ 110 h 126"/>
                <a:gd name="T118" fmla="*/ 52 w 158"/>
                <a:gd name="T119" fmla="*/ 126 h 126"/>
                <a:gd name="T120" fmla="*/ 0 w 158"/>
                <a:gd name="T121" fmla="*/ 120 h 12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8"/>
                <a:gd name="T184" fmla="*/ 0 h 126"/>
                <a:gd name="T185" fmla="*/ 158 w 158"/>
                <a:gd name="T186" fmla="*/ 126 h 12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8" h="126">
                  <a:moveTo>
                    <a:pt x="0" y="120"/>
                  </a:moveTo>
                  <a:lnTo>
                    <a:pt x="2" y="118"/>
                  </a:lnTo>
                  <a:lnTo>
                    <a:pt x="2" y="116"/>
                  </a:lnTo>
                  <a:lnTo>
                    <a:pt x="14" y="112"/>
                  </a:lnTo>
                  <a:lnTo>
                    <a:pt x="22" y="106"/>
                  </a:lnTo>
                  <a:lnTo>
                    <a:pt x="30" y="98"/>
                  </a:lnTo>
                  <a:lnTo>
                    <a:pt x="38" y="90"/>
                  </a:lnTo>
                  <a:lnTo>
                    <a:pt x="44" y="82"/>
                  </a:lnTo>
                  <a:lnTo>
                    <a:pt x="46" y="80"/>
                  </a:lnTo>
                  <a:lnTo>
                    <a:pt x="46" y="68"/>
                  </a:lnTo>
                  <a:lnTo>
                    <a:pt x="50" y="60"/>
                  </a:lnTo>
                  <a:lnTo>
                    <a:pt x="56" y="54"/>
                  </a:lnTo>
                  <a:lnTo>
                    <a:pt x="60" y="48"/>
                  </a:lnTo>
                  <a:lnTo>
                    <a:pt x="60" y="44"/>
                  </a:lnTo>
                  <a:lnTo>
                    <a:pt x="64" y="40"/>
                  </a:lnTo>
                  <a:lnTo>
                    <a:pt x="66" y="36"/>
                  </a:lnTo>
                  <a:lnTo>
                    <a:pt x="70" y="34"/>
                  </a:lnTo>
                  <a:lnTo>
                    <a:pt x="74" y="32"/>
                  </a:lnTo>
                  <a:lnTo>
                    <a:pt x="76" y="30"/>
                  </a:lnTo>
                  <a:lnTo>
                    <a:pt x="78" y="30"/>
                  </a:lnTo>
                  <a:lnTo>
                    <a:pt x="76" y="20"/>
                  </a:lnTo>
                  <a:lnTo>
                    <a:pt x="76" y="14"/>
                  </a:lnTo>
                  <a:lnTo>
                    <a:pt x="78" y="8"/>
                  </a:lnTo>
                  <a:lnTo>
                    <a:pt x="78" y="4"/>
                  </a:lnTo>
                  <a:lnTo>
                    <a:pt x="80" y="0"/>
                  </a:lnTo>
                  <a:lnTo>
                    <a:pt x="82" y="0"/>
                  </a:lnTo>
                  <a:lnTo>
                    <a:pt x="84" y="2"/>
                  </a:lnTo>
                  <a:lnTo>
                    <a:pt x="88" y="4"/>
                  </a:lnTo>
                  <a:lnTo>
                    <a:pt x="92" y="6"/>
                  </a:lnTo>
                  <a:lnTo>
                    <a:pt x="98" y="8"/>
                  </a:lnTo>
                  <a:lnTo>
                    <a:pt x="104" y="10"/>
                  </a:lnTo>
                  <a:lnTo>
                    <a:pt x="114" y="12"/>
                  </a:lnTo>
                  <a:lnTo>
                    <a:pt x="126" y="12"/>
                  </a:lnTo>
                  <a:lnTo>
                    <a:pt x="134" y="12"/>
                  </a:lnTo>
                  <a:lnTo>
                    <a:pt x="136" y="12"/>
                  </a:lnTo>
                  <a:lnTo>
                    <a:pt x="138" y="12"/>
                  </a:lnTo>
                  <a:lnTo>
                    <a:pt x="142" y="14"/>
                  </a:lnTo>
                  <a:lnTo>
                    <a:pt x="144" y="18"/>
                  </a:lnTo>
                  <a:lnTo>
                    <a:pt x="146" y="22"/>
                  </a:lnTo>
                  <a:lnTo>
                    <a:pt x="146" y="28"/>
                  </a:lnTo>
                  <a:lnTo>
                    <a:pt x="146" y="34"/>
                  </a:lnTo>
                  <a:lnTo>
                    <a:pt x="146" y="38"/>
                  </a:lnTo>
                  <a:lnTo>
                    <a:pt x="148" y="42"/>
                  </a:lnTo>
                  <a:lnTo>
                    <a:pt x="150" y="46"/>
                  </a:lnTo>
                  <a:lnTo>
                    <a:pt x="158" y="54"/>
                  </a:lnTo>
                  <a:lnTo>
                    <a:pt x="156" y="54"/>
                  </a:lnTo>
                  <a:lnTo>
                    <a:pt x="154" y="54"/>
                  </a:lnTo>
                  <a:lnTo>
                    <a:pt x="150" y="54"/>
                  </a:lnTo>
                  <a:lnTo>
                    <a:pt x="146" y="54"/>
                  </a:lnTo>
                  <a:lnTo>
                    <a:pt x="142" y="54"/>
                  </a:lnTo>
                  <a:lnTo>
                    <a:pt x="140" y="56"/>
                  </a:lnTo>
                  <a:lnTo>
                    <a:pt x="136" y="58"/>
                  </a:lnTo>
                  <a:lnTo>
                    <a:pt x="136" y="62"/>
                  </a:lnTo>
                  <a:lnTo>
                    <a:pt x="134" y="74"/>
                  </a:lnTo>
                  <a:lnTo>
                    <a:pt x="82" y="92"/>
                  </a:lnTo>
                  <a:lnTo>
                    <a:pt x="68" y="96"/>
                  </a:lnTo>
                  <a:lnTo>
                    <a:pt x="60" y="104"/>
                  </a:lnTo>
                  <a:lnTo>
                    <a:pt x="48" y="110"/>
                  </a:lnTo>
                  <a:lnTo>
                    <a:pt x="52" y="126"/>
                  </a:lnTo>
                  <a:lnTo>
                    <a:pt x="0" y="12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50" name="Freeform 89"/>
            <p:cNvSpPr>
              <a:spLocks/>
            </p:cNvSpPr>
            <p:nvPr/>
          </p:nvSpPr>
          <p:spPr bwMode="gray">
            <a:xfrm>
              <a:off x="941" y="2592"/>
              <a:ext cx="52" cy="112"/>
            </a:xfrm>
            <a:custGeom>
              <a:avLst/>
              <a:gdLst>
                <a:gd name="T0" fmla="*/ 8 w 52"/>
                <a:gd name="T1" fmla="*/ 12 h 112"/>
                <a:gd name="T2" fmla="*/ 6 w 52"/>
                <a:gd name="T3" fmla="*/ 18 h 112"/>
                <a:gd name="T4" fmla="*/ 4 w 52"/>
                <a:gd name="T5" fmla="*/ 28 h 112"/>
                <a:gd name="T6" fmla="*/ 4 w 52"/>
                <a:gd name="T7" fmla="*/ 32 h 112"/>
                <a:gd name="T8" fmla="*/ 2 w 52"/>
                <a:gd name="T9" fmla="*/ 38 h 112"/>
                <a:gd name="T10" fmla="*/ 0 w 52"/>
                <a:gd name="T11" fmla="*/ 40 h 112"/>
                <a:gd name="T12" fmla="*/ 0 w 52"/>
                <a:gd name="T13" fmla="*/ 46 h 112"/>
                <a:gd name="T14" fmla="*/ 2 w 52"/>
                <a:gd name="T15" fmla="*/ 50 h 112"/>
                <a:gd name="T16" fmla="*/ 2 w 52"/>
                <a:gd name="T17" fmla="*/ 54 h 112"/>
                <a:gd name="T18" fmla="*/ 2 w 52"/>
                <a:gd name="T19" fmla="*/ 58 h 112"/>
                <a:gd name="T20" fmla="*/ 6 w 52"/>
                <a:gd name="T21" fmla="*/ 64 h 112"/>
                <a:gd name="T22" fmla="*/ 8 w 52"/>
                <a:gd name="T23" fmla="*/ 64 h 112"/>
                <a:gd name="T24" fmla="*/ 10 w 52"/>
                <a:gd name="T25" fmla="*/ 68 h 112"/>
                <a:gd name="T26" fmla="*/ 14 w 52"/>
                <a:gd name="T27" fmla="*/ 88 h 112"/>
                <a:gd name="T28" fmla="*/ 22 w 52"/>
                <a:gd name="T29" fmla="*/ 112 h 112"/>
                <a:gd name="T30" fmla="*/ 26 w 52"/>
                <a:gd name="T31" fmla="*/ 108 h 112"/>
                <a:gd name="T32" fmla="*/ 34 w 52"/>
                <a:gd name="T33" fmla="*/ 102 h 112"/>
                <a:gd name="T34" fmla="*/ 40 w 52"/>
                <a:gd name="T35" fmla="*/ 96 h 112"/>
                <a:gd name="T36" fmla="*/ 40 w 52"/>
                <a:gd name="T37" fmla="*/ 92 h 112"/>
                <a:gd name="T38" fmla="*/ 38 w 52"/>
                <a:gd name="T39" fmla="*/ 88 h 112"/>
                <a:gd name="T40" fmla="*/ 38 w 52"/>
                <a:gd name="T41" fmla="*/ 84 h 112"/>
                <a:gd name="T42" fmla="*/ 44 w 52"/>
                <a:gd name="T43" fmla="*/ 82 h 112"/>
                <a:gd name="T44" fmla="*/ 48 w 52"/>
                <a:gd name="T45" fmla="*/ 76 h 112"/>
                <a:gd name="T46" fmla="*/ 46 w 52"/>
                <a:gd name="T47" fmla="*/ 68 h 112"/>
                <a:gd name="T48" fmla="*/ 44 w 52"/>
                <a:gd name="T49" fmla="*/ 62 h 112"/>
                <a:gd name="T50" fmla="*/ 42 w 52"/>
                <a:gd name="T51" fmla="*/ 60 h 112"/>
                <a:gd name="T52" fmla="*/ 42 w 52"/>
                <a:gd name="T53" fmla="*/ 54 h 112"/>
                <a:gd name="T54" fmla="*/ 44 w 52"/>
                <a:gd name="T55" fmla="*/ 50 h 112"/>
                <a:gd name="T56" fmla="*/ 48 w 52"/>
                <a:gd name="T57" fmla="*/ 46 h 112"/>
                <a:gd name="T58" fmla="*/ 50 w 52"/>
                <a:gd name="T59" fmla="*/ 44 h 112"/>
                <a:gd name="T60" fmla="*/ 50 w 52"/>
                <a:gd name="T61" fmla="*/ 42 h 112"/>
                <a:gd name="T62" fmla="*/ 48 w 52"/>
                <a:gd name="T63" fmla="*/ 40 h 112"/>
                <a:gd name="T64" fmla="*/ 46 w 52"/>
                <a:gd name="T65" fmla="*/ 36 h 112"/>
                <a:gd name="T66" fmla="*/ 44 w 52"/>
                <a:gd name="T67" fmla="*/ 28 h 112"/>
                <a:gd name="T68" fmla="*/ 46 w 52"/>
                <a:gd name="T69" fmla="*/ 24 h 112"/>
                <a:gd name="T70" fmla="*/ 52 w 52"/>
                <a:gd name="T71" fmla="*/ 20 h 112"/>
                <a:gd name="T72" fmla="*/ 32 w 52"/>
                <a:gd name="T73" fmla="*/ 2 h 112"/>
                <a:gd name="T74" fmla="*/ 30 w 52"/>
                <a:gd name="T75" fmla="*/ 0 h 112"/>
                <a:gd name="T76" fmla="*/ 22 w 52"/>
                <a:gd name="T77" fmla="*/ 2 h 112"/>
                <a:gd name="T78" fmla="*/ 16 w 52"/>
                <a:gd name="T79" fmla="*/ 4 h 112"/>
                <a:gd name="T80" fmla="*/ 12 w 52"/>
                <a:gd name="T81" fmla="*/ 8 h 11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2"/>
                <a:gd name="T124" fmla="*/ 0 h 112"/>
                <a:gd name="T125" fmla="*/ 52 w 52"/>
                <a:gd name="T126" fmla="*/ 112 h 11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2" h="112">
                  <a:moveTo>
                    <a:pt x="10" y="12"/>
                  </a:moveTo>
                  <a:lnTo>
                    <a:pt x="8" y="12"/>
                  </a:lnTo>
                  <a:lnTo>
                    <a:pt x="8" y="14"/>
                  </a:lnTo>
                  <a:lnTo>
                    <a:pt x="6" y="18"/>
                  </a:lnTo>
                  <a:lnTo>
                    <a:pt x="4" y="22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2" y="38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2" y="56"/>
                  </a:lnTo>
                  <a:lnTo>
                    <a:pt x="2" y="58"/>
                  </a:lnTo>
                  <a:lnTo>
                    <a:pt x="4" y="62"/>
                  </a:lnTo>
                  <a:lnTo>
                    <a:pt x="6" y="64"/>
                  </a:lnTo>
                  <a:lnTo>
                    <a:pt x="8" y="64"/>
                  </a:lnTo>
                  <a:lnTo>
                    <a:pt x="10" y="66"/>
                  </a:lnTo>
                  <a:lnTo>
                    <a:pt x="10" y="68"/>
                  </a:lnTo>
                  <a:lnTo>
                    <a:pt x="12" y="76"/>
                  </a:lnTo>
                  <a:lnTo>
                    <a:pt x="14" y="88"/>
                  </a:lnTo>
                  <a:lnTo>
                    <a:pt x="18" y="102"/>
                  </a:lnTo>
                  <a:lnTo>
                    <a:pt x="22" y="112"/>
                  </a:lnTo>
                  <a:lnTo>
                    <a:pt x="24" y="112"/>
                  </a:lnTo>
                  <a:lnTo>
                    <a:pt x="26" y="108"/>
                  </a:lnTo>
                  <a:lnTo>
                    <a:pt x="30" y="106"/>
                  </a:lnTo>
                  <a:lnTo>
                    <a:pt x="34" y="102"/>
                  </a:lnTo>
                  <a:lnTo>
                    <a:pt x="36" y="98"/>
                  </a:lnTo>
                  <a:lnTo>
                    <a:pt x="40" y="96"/>
                  </a:lnTo>
                  <a:lnTo>
                    <a:pt x="40" y="92"/>
                  </a:lnTo>
                  <a:lnTo>
                    <a:pt x="38" y="90"/>
                  </a:lnTo>
                  <a:lnTo>
                    <a:pt x="38" y="88"/>
                  </a:lnTo>
                  <a:lnTo>
                    <a:pt x="38" y="86"/>
                  </a:lnTo>
                  <a:lnTo>
                    <a:pt x="38" y="84"/>
                  </a:lnTo>
                  <a:lnTo>
                    <a:pt x="42" y="82"/>
                  </a:lnTo>
                  <a:lnTo>
                    <a:pt x="44" y="82"/>
                  </a:lnTo>
                  <a:lnTo>
                    <a:pt x="46" y="80"/>
                  </a:lnTo>
                  <a:lnTo>
                    <a:pt x="48" y="76"/>
                  </a:lnTo>
                  <a:lnTo>
                    <a:pt x="48" y="72"/>
                  </a:lnTo>
                  <a:lnTo>
                    <a:pt x="46" y="68"/>
                  </a:lnTo>
                  <a:lnTo>
                    <a:pt x="46" y="64"/>
                  </a:lnTo>
                  <a:lnTo>
                    <a:pt x="44" y="62"/>
                  </a:lnTo>
                  <a:lnTo>
                    <a:pt x="44" y="60"/>
                  </a:lnTo>
                  <a:lnTo>
                    <a:pt x="42" y="60"/>
                  </a:lnTo>
                  <a:lnTo>
                    <a:pt x="42" y="56"/>
                  </a:lnTo>
                  <a:lnTo>
                    <a:pt x="42" y="54"/>
                  </a:lnTo>
                  <a:lnTo>
                    <a:pt x="44" y="50"/>
                  </a:lnTo>
                  <a:lnTo>
                    <a:pt x="46" y="48"/>
                  </a:lnTo>
                  <a:lnTo>
                    <a:pt x="48" y="46"/>
                  </a:lnTo>
                  <a:lnTo>
                    <a:pt x="50" y="46"/>
                  </a:lnTo>
                  <a:lnTo>
                    <a:pt x="50" y="44"/>
                  </a:lnTo>
                  <a:lnTo>
                    <a:pt x="50" y="42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4" y="32"/>
                  </a:lnTo>
                  <a:lnTo>
                    <a:pt x="44" y="28"/>
                  </a:lnTo>
                  <a:lnTo>
                    <a:pt x="46" y="26"/>
                  </a:lnTo>
                  <a:lnTo>
                    <a:pt x="46" y="24"/>
                  </a:lnTo>
                  <a:lnTo>
                    <a:pt x="50" y="22"/>
                  </a:lnTo>
                  <a:lnTo>
                    <a:pt x="52" y="20"/>
                  </a:lnTo>
                  <a:lnTo>
                    <a:pt x="48" y="12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6"/>
                  </a:lnTo>
                  <a:lnTo>
                    <a:pt x="12" y="8"/>
                  </a:lnTo>
                  <a:lnTo>
                    <a:pt x="10" y="12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51" name="Freeform 90"/>
            <p:cNvSpPr>
              <a:spLocks/>
            </p:cNvSpPr>
            <p:nvPr/>
          </p:nvSpPr>
          <p:spPr bwMode="gray">
            <a:xfrm>
              <a:off x="963" y="2654"/>
              <a:ext cx="206" cy="202"/>
            </a:xfrm>
            <a:custGeom>
              <a:avLst/>
              <a:gdLst>
                <a:gd name="T0" fmla="*/ 200 w 206"/>
                <a:gd name="T1" fmla="*/ 34 h 202"/>
                <a:gd name="T2" fmla="*/ 192 w 206"/>
                <a:gd name="T3" fmla="*/ 30 h 202"/>
                <a:gd name="T4" fmla="*/ 182 w 206"/>
                <a:gd name="T5" fmla="*/ 24 h 202"/>
                <a:gd name="T6" fmla="*/ 174 w 206"/>
                <a:gd name="T7" fmla="*/ 22 h 202"/>
                <a:gd name="T8" fmla="*/ 170 w 206"/>
                <a:gd name="T9" fmla="*/ 22 h 202"/>
                <a:gd name="T10" fmla="*/ 162 w 206"/>
                <a:gd name="T11" fmla="*/ 22 h 202"/>
                <a:gd name="T12" fmla="*/ 148 w 206"/>
                <a:gd name="T13" fmla="*/ 26 h 202"/>
                <a:gd name="T14" fmla="*/ 138 w 206"/>
                <a:gd name="T15" fmla="*/ 28 h 202"/>
                <a:gd name="T16" fmla="*/ 136 w 206"/>
                <a:gd name="T17" fmla="*/ 34 h 202"/>
                <a:gd name="T18" fmla="*/ 138 w 206"/>
                <a:gd name="T19" fmla="*/ 42 h 202"/>
                <a:gd name="T20" fmla="*/ 140 w 206"/>
                <a:gd name="T21" fmla="*/ 46 h 202"/>
                <a:gd name="T22" fmla="*/ 138 w 206"/>
                <a:gd name="T23" fmla="*/ 54 h 202"/>
                <a:gd name="T24" fmla="*/ 122 w 206"/>
                <a:gd name="T25" fmla="*/ 56 h 202"/>
                <a:gd name="T26" fmla="*/ 106 w 206"/>
                <a:gd name="T27" fmla="*/ 52 h 202"/>
                <a:gd name="T28" fmla="*/ 96 w 206"/>
                <a:gd name="T29" fmla="*/ 44 h 202"/>
                <a:gd name="T30" fmla="*/ 88 w 206"/>
                <a:gd name="T31" fmla="*/ 36 h 202"/>
                <a:gd name="T32" fmla="*/ 84 w 206"/>
                <a:gd name="T33" fmla="*/ 26 h 202"/>
                <a:gd name="T34" fmla="*/ 80 w 206"/>
                <a:gd name="T35" fmla="*/ 18 h 202"/>
                <a:gd name="T36" fmla="*/ 78 w 206"/>
                <a:gd name="T37" fmla="*/ 16 h 202"/>
                <a:gd name="T38" fmla="*/ 56 w 206"/>
                <a:gd name="T39" fmla="*/ 10 h 202"/>
                <a:gd name="T40" fmla="*/ 46 w 206"/>
                <a:gd name="T41" fmla="*/ 6 h 202"/>
                <a:gd name="T42" fmla="*/ 38 w 206"/>
                <a:gd name="T43" fmla="*/ 4 h 202"/>
                <a:gd name="T44" fmla="*/ 24 w 206"/>
                <a:gd name="T45" fmla="*/ 0 h 202"/>
                <a:gd name="T46" fmla="*/ 24 w 206"/>
                <a:gd name="T47" fmla="*/ 4 h 202"/>
                <a:gd name="T48" fmla="*/ 26 w 206"/>
                <a:gd name="T49" fmla="*/ 12 h 202"/>
                <a:gd name="T50" fmla="*/ 24 w 206"/>
                <a:gd name="T51" fmla="*/ 18 h 202"/>
                <a:gd name="T52" fmla="*/ 22 w 206"/>
                <a:gd name="T53" fmla="*/ 20 h 202"/>
                <a:gd name="T54" fmla="*/ 18 w 206"/>
                <a:gd name="T55" fmla="*/ 20 h 202"/>
                <a:gd name="T56" fmla="*/ 16 w 206"/>
                <a:gd name="T57" fmla="*/ 22 h 202"/>
                <a:gd name="T58" fmla="*/ 18 w 206"/>
                <a:gd name="T59" fmla="*/ 30 h 202"/>
                <a:gd name="T60" fmla="*/ 18 w 206"/>
                <a:gd name="T61" fmla="*/ 30 h 202"/>
                <a:gd name="T62" fmla="*/ 16 w 206"/>
                <a:gd name="T63" fmla="*/ 34 h 202"/>
                <a:gd name="T64" fmla="*/ 12 w 206"/>
                <a:gd name="T65" fmla="*/ 40 h 202"/>
                <a:gd name="T66" fmla="*/ 6 w 206"/>
                <a:gd name="T67" fmla="*/ 46 h 202"/>
                <a:gd name="T68" fmla="*/ 2 w 206"/>
                <a:gd name="T69" fmla="*/ 50 h 202"/>
                <a:gd name="T70" fmla="*/ 0 w 206"/>
                <a:gd name="T71" fmla="*/ 50 h 202"/>
                <a:gd name="T72" fmla="*/ 2 w 206"/>
                <a:gd name="T73" fmla="*/ 54 h 202"/>
                <a:gd name="T74" fmla="*/ 4 w 206"/>
                <a:gd name="T75" fmla="*/ 60 h 202"/>
                <a:gd name="T76" fmla="*/ 4 w 206"/>
                <a:gd name="T77" fmla="*/ 72 h 202"/>
                <a:gd name="T78" fmla="*/ 6 w 206"/>
                <a:gd name="T79" fmla="*/ 80 h 202"/>
                <a:gd name="T80" fmla="*/ 8 w 206"/>
                <a:gd name="T81" fmla="*/ 82 h 202"/>
                <a:gd name="T82" fmla="*/ 12 w 206"/>
                <a:gd name="T83" fmla="*/ 88 h 202"/>
                <a:gd name="T84" fmla="*/ 12 w 206"/>
                <a:gd name="T85" fmla="*/ 96 h 202"/>
                <a:gd name="T86" fmla="*/ 12 w 206"/>
                <a:gd name="T87" fmla="*/ 106 h 202"/>
                <a:gd name="T88" fmla="*/ 10 w 206"/>
                <a:gd name="T89" fmla="*/ 108 h 202"/>
                <a:gd name="T90" fmla="*/ 14 w 206"/>
                <a:gd name="T91" fmla="*/ 112 h 202"/>
                <a:gd name="T92" fmla="*/ 14 w 206"/>
                <a:gd name="T93" fmla="*/ 122 h 202"/>
                <a:gd name="T94" fmla="*/ 30 w 206"/>
                <a:gd name="T95" fmla="*/ 142 h 202"/>
                <a:gd name="T96" fmla="*/ 36 w 206"/>
                <a:gd name="T97" fmla="*/ 142 h 202"/>
                <a:gd name="T98" fmla="*/ 40 w 206"/>
                <a:gd name="T99" fmla="*/ 146 h 202"/>
                <a:gd name="T100" fmla="*/ 44 w 206"/>
                <a:gd name="T101" fmla="*/ 152 h 202"/>
                <a:gd name="T102" fmla="*/ 48 w 206"/>
                <a:gd name="T103" fmla="*/ 158 h 202"/>
                <a:gd name="T104" fmla="*/ 184 w 206"/>
                <a:gd name="T105" fmla="*/ 202 h 202"/>
                <a:gd name="T106" fmla="*/ 206 w 206"/>
                <a:gd name="T107" fmla="*/ 184 h 20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06"/>
                <a:gd name="T163" fmla="*/ 0 h 202"/>
                <a:gd name="T164" fmla="*/ 206 w 206"/>
                <a:gd name="T165" fmla="*/ 202 h 20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06" h="202">
                  <a:moveTo>
                    <a:pt x="206" y="34"/>
                  </a:moveTo>
                  <a:lnTo>
                    <a:pt x="200" y="34"/>
                  </a:lnTo>
                  <a:lnTo>
                    <a:pt x="196" y="32"/>
                  </a:lnTo>
                  <a:lnTo>
                    <a:pt x="192" y="30"/>
                  </a:lnTo>
                  <a:lnTo>
                    <a:pt x="186" y="26"/>
                  </a:lnTo>
                  <a:lnTo>
                    <a:pt x="182" y="24"/>
                  </a:lnTo>
                  <a:lnTo>
                    <a:pt x="176" y="24"/>
                  </a:lnTo>
                  <a:lnTo>
                    <a:pt x="174" y="22"/>
                  </a:lnTo>
                  <a:lnTo>
                    <a:pt x="172" y="22"/>
                  </a:lnTo>
                  <a:lnTo>
                    <a:pt x="170" y="22"/>
                  </a:lnTo>
                  <a:lnTo>
                    <a:pt x="166" y="22"/>
                  </a:lnTo>
                  <a:lnTo>
                    <a:pt x="162" y="22"/>
                  </a:lnTo>
                  <a:lnTo>
                    <a:pt x="154" y="24"/>
                  </a:lnTo>
                  <a:lnTo>
                    <a:pt x="148" y="26"/>
                  </a:lnTo>
                  <a:lnTo>
                    <a:pt x="142" y="26"/>
                  </a:lnTo>
                  <a:lnTo>
                    <a:pt x="138" y="28"/>
                  </a:lnTo>
                  <a:lnTo>
                    <a:pt x="138" y="32"/>
                  </a:lnTo>
                  <a:lnTo>
                    <a:pt x="136" y="34"/>
                  </a:lnTo>
                  <a:lnTo>
                    <a:pt x="138" y="38"/>
                  </a:lnTo>
                  <a:lnTo>
                    <a:pt x="138" y="42"/>
                  </a:lnTo>
                  <a:lnTo>
                    <a:pt x="140" y="44"/>
                  </a:lnTo>
                  <a:lnTo>
                    <a:pt x="140" y="46"/>
                  </a:lnTo>
                  <a:lnTo>
                    <a:pt x="138" y="54"/>
                  </a:lnTo>
                  <a:lnTo>
                    <a:pt x="132" y="56"/>
                  </a:lnTo>
                  <a:lnTo>
                    <a:pt x="122" y="56"/>
                  </a:lnTo>
                  <a:lnTo>
                    <a:pt x="114" y="54"/>
                  </a:lnTo>
                  <a:lnTo>
                    <a:pt x="106" y="52"/>
                  </a:lnTo>
                  <a:lnTo>
                    <a:pt x="100" y="48"/>
                  </a:lnTo>
                  <a:lnTo>
                    <a:pt x="96" y="44"/>
                  </a:lnTo>
                  <a:lnTo>
                    <a:pt x="90" y="40"/>
                  </a:lnTo>
                  <a:lnTo>
                    <a:pt x="88" y="36"/>
                  </a:lnTo>
                  <a:lnTo>
                    <a:pt x="86" y="30"/>
                  </a:lnTo>
                  <a:lnTo>
                    <a:pt x="84" y="26"/>
                  </a:lnTo>
                  <a:lnTo>
                    <a:pt x="82" y="22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58" y="12"/>
                  </a:lnTo>
                  <a:lnTo>
                    <a:pt x="56" y="10"/>
                  </a:lnTo>
                  <a:lnTo>
                    <a:pt x="52" y="8"/>
                  </a:lnTo>
                  <a:lnTo>
                    <a:pt x="46" y="6"/>
                  </a:lnTo>
                  <a:lnTo>
                    <a:pt x="42" y="4"/>
                  </a:lnTo>
                  <a:lnTo>
                    <a:pt x="38" y="4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6" y="16"/>
                  </a:lnTo>
                  <a:lnTo>
                    <a:pt x="24" y="18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18" y="20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6" y="26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6" y="34"/>
                  </a:lnTo>
                  <a:lnTo>
                    <a:pt x="14" y="36"/>
                  </a:lnTo>
                  <a:lnTo>
                    <a:pt x="12" y="40"/>
                  </a:lnTo>
                  <a:lnTo>
                    <a:pt x="8" y="42"/>
                  </a:lnTo>
                  <a:lnTo>
                    <a:pt x="6" y="46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0" y="50"/>
                  </a:lnTo>
                  <a:lnTo>
                    <a:pt x="2" y="50"/>
                  </a:lnTo>
                  <a:lnTo>
                    <a:pt x="2" y="54"/>
                  </a:lnTo>
                  <a:lnTo>
                    <a:pt x="2" y="56"/>
                  </a:lnTo>
                  <a:lnTo>
                    <a:pt x="4" y="60"/>
                  </a:lnTo>
                  <a:lnTo>
                    <a:pt x="4" y="66"/>
                  </a:lnTo>
                  <a:lnTo>
                    <a:pt x="4" y="72"/>
                  </a:lnTo>
                  <a:lnTo>
                    <a:pt x="6" y="76"/>
                  </a:lnTo>
                  <a:lnTo>
                    <a:pt x="6" y="80"/>
                  </a:lnTo>
                  <a:lnTo>
                    <a:pt x="8" y="82"/>
                  </a:lnTo>
                  <a:lnTo>
                    <a:pt x="10" y="84"/>
                  </a:lnTo>
                  <a:lnTo>
                    <a:pt x="12" y="88"/>
                  </a:lnTo>
                  <a:lnTo>
                    <a:pt x="12" y="92"/>
                  </a:lnTo>
                  <a:lnTo>
                    <a:pt x="12" y="96"/>
                  </a:lnTo>
                  <a:lnTo>
                    <a:pt x="12" y="102"/>
                  </a:lnTo>
                  <a:lnTo>
                    <a:pt x="12" y="106"/>
                  </a:lnTo>
                  <a:lnTo>
                    <a:pt x="10" y="108"/>
                  </a:lnTo>
                  <a:lnTo>
                    <a:pt x="12" y="110"/>
                  </a:lnTo>
                  <a:lnTo>
                    <a:pt x="14" y="112"/>
                  </a:lnTo>
                  <a:lnTo>
                    <a:pt x="14" y="116"/>
                  </a:lnTo>
                  <a:lnTo>
                    <a:pt x="14" y="122"/>
                  </a:lnTo>
                  <a:lnTo>
                    <a:pt x="28" y="142"/>
                  </a:lnTo>
                  <a:lnTo>
                    <a:pt x="30" y="142"/>
                  </a:lnTo>
                  <a:lnTo>
                    <a:pt x="32" y="142"/>
                  </a:lnTo>
                  <a:lnTo>
                    <a:pt x="36" y="142"/>
                  </a:lnTo>
                  <a:lnTo>
                    <a:pt x="40" y="146"/>
                  </a:lnTo>
                  <a:lnTo>
                    <a:pt x="42" y="148"/>
                  </a:lnTo>
                  <a:lnTo>
                    <a:pt x="44" y="152"/>
                  </a:lnTo>
                  <a:lnTo>
                    <a:pt x="46" y="154"/>
                  </a:lnTo>
                  <a:lnTo>
                    <a:pt x="48" y="158"/>
                  </a:lnTo>
                  <a:lnTo>
                    <a:pt x="76" y="156"/>
                  </a:lnTo>
                  <a:lnTo>
                    <a:pt x="184" y="202"/>
                  </a:lnTo>
                  <a:lnTo>
                    <a:pt x="184" y="184"/>
                  </a:lnTo>
                  <a:lnTo>
                    <a:pt x="206" y="184"/>
                  </a:lnTo>
                  <a:lnTo>
                    <a:pt x="206" y="34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52" name="Freeform 91"/>
            <p:cNvSpPr>
              <a:spLocks/>
            </p:cNvSpPr>
            <p:nvPr/>
          </p:nvSpPr>
          <p:spPr bwMode="gray">
            <a:xfrm>
              <a:off x="875" y="2936"/>
              <a:ext cx="146" cy="120"/>
            </a:xfrm>
            <a:custGeom>
              <a:avLst/>
              <a:gdLst>
                <a:gd name="T0" fmla="*/ 142 w 146"/>
                <a:gd name="T1" fmla="*/ 0 h 120"/>
                <a:gd name="T2" fmla="*/ 132 w 146"/>
                <a:gd name="T3" fmla="*/ 2 h 120"/>
                <a:gd name="T4" fmla="*/ 124 w 146"/>
                <a:gd name="T5" fmla="*/ 6 h 120"/>
                <a:gd name="T6" fmla="*/ 120 w 146"/>
                <a:gd name="T7" fmla="*/ 8 h 120"/>
                <a:gd name="T8" fmla="*/ 96 w 146"/>
                <a:gd name="T9" fmla="*/ 4 h 120"/>
                <a:gd name="T10" fmla="*/ 84 w 146"/>
                <a:gd name="T11" fmla="*/ 8 h 120"/>
                <a:gd name="T12" fmla="*/ 76 w 146"/>
                <a:gd name="T13" fmla="*/ 6 h 120"/>
                <a:gd name="T14" fmla="*/ 68 w 146"/>
                <a:gd name="T15" fmla="*/ 12 h 120"/>
                <a:gd name="T16" fmla="*/ 62 w 146"/>
                <a:gd name="T17" fmla="*/ 16 h 120"/>
                <a:gd name="T18" fmla="*/ 58 w 146"/>
                <a:gd name="T19" fmla="*/ 14 h 120"/>
                <a:gd name="T20" fmla="*/ 50 w 146"/>
                <a:gd name="T21" fmla="*/ 10 h 120"/>
                <a:gd name="T22" fmla="*/ 42 w 146"/>
                <a:gd name="T23" fmla="*/ 8 h 120"/>
                <a:gd name="T24" fmla="*/ 40 w 146"/>
                <a:gd name="T25" fmla="*/ 6 h 120"/>
                <a:gd name="T26" fmla="*/ 38 w 146"/>
                <a:gd name="T27" fmla="*/ 6 h 120"/>
                <a:gd name="T28" fmla="*/ 30 w 146"/>
                <a:gd name="T29" fmla="*/ 6 h 120"/>
                <a:gd name="T30" fmla="*/ 16 w 146"/>
                <a:gd name="T31" fmla="*/ 8 h 120"/>
                <a:gd name="T32" fmla="*/ 6 w 146"/>
                <a:gd name="T33" fmla="*/ 14 h 120"/>
                <a:gd name="T34" fmla="*/ 2 w 146"/>
                <a:gd name="T35" fmla="*/ 20 h 120"/>
                <a:gd name="T36" fmla="*/ 4 w 146"/>
                <a:gd name="T37" fmla="*/ 22 h 120"/>
                <a:gd name="T38" fmla="*/ 6 w 146"/>
                <a:gd name="T39" fmla="*/ 28 h 120"/>
                <a:gd name="T40" fmla="*/ 6 w 146"/>
                <a:gd name="T41" fmla="*/ 40 h 120"/>
                <a:gd name="T42" fmla="*/ 6 w 146"/>
                <a:gd name="T43" fmla="*/ 48 h 120"/>
                <a:gd name="T44" fmla="*/ 2 w 146"/>
                <a:gd name="T45" fmla="*/ 54 h 120"/>
                <a:gd name="T46" fmla="*/ 0 w 146"/>
                <a:gd name="T47" fmla="*/ 64 h 120"/>
                <a:gd name="T48" fmla="*/ 0 w 146"/>
                <a:gd name="T49" fmla="*/ 100 h 120"/>
                <a:gd name="T50" fmla="*/ 16 w 146"/>
                <a:gd name="T51" fmla="*/ 100 h 120"/>
                <a:gd name="T52" fmla="*/ 34 w 146"/>
                <a:gd name="T53" fmla="*/ 112 h 120"/>
                <a:gd name="T54" fmla="*/ 52 w 146"/>
                <a:gd name="T55" fmla="*/ 118 h 120"/>
                <a:gd name="T56" fmla="*/ 76 w 146"/>
                <a:gd name="T57" fmla="*/ 120 h 120"/>
                <a:gd name="T58" fmla="*/ 94 w 146"/>
                <a:gd name="T59" fmla="*/ 102 h 120"/>
                <a:gd name="T60" fmla="*/ 96 w 146"/>
                <a:gd name="T61" fmla="*/ 86 h 120"/>
                <a:gd name="T62" fmla="*/ 100 w 146"/>
                <a:gd name="T63" fmla="*/ 80 h 120"/>
                <a:gd name="T64" fmla="*/ 108 w 146"/>
                <a:gd name="T65" fmla="*/ 72 h 120"/>
                <a:gd name="T66" fmla="*/ 118 w 146"/>
                <a:gd name="T67" fmla="*/ 68 h 120"/>
                <a:gd name="T68" fmla="*/ 122 w 146"/>
                <a:gd name="T69" fmla="*/ 72 h 120"/>
                <a:gd name="T70" fmla="*/ 126 w 146"/>
                <a:gd name="T71" fmla="*/ 72 h 120"/>
                <a:gd name="T72" fmla="*/ 132 w 146"/>
                <a:gd name="T73" fmla="*/ 68 h 120"/>
                <a:gd name="T74" fmla="*/ 138 w 146"/>
                <a:gd name="T75" fmla="*/ 56 h 120"/>
                <a:gd name="T76" fmla="*/ 142 w 146"/>
                <a:gd name="T77" fmla="*/ 46 h 120"/>
                <a:gd name="T78" fmla="*/ 144 w 146"/>
                <a:gd name="T79" fmla="*/ 36 h 120"/>
                <a:gd name="T80" fmla="*/ 146 w 146"/>
                <a:gd name="T81" fmla="*/ 24 h 120"/>
                <a:gd name="T82" fmla="*/ 144 w 146"/>
                <a:gd name="T83" fmla="*/ 14 h 120"/>
                <a:gd name="T84" fmla="*/ 146 w 146"/>
                <a:gd name="T85" fmla="*/ 4 h 120"/>
                <a:gd name="T86" fmla="*/ 146 w 146"/>
                <a:gd name="T87" fmla="*/ 0 h 12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46"/>
                <a:gd name="T133" fmla="*/ 0 h 120"/>
                <a:gd name="T134" fmla="*/ 146 w 146"/>
                <a:gd name="T135" fmla="*/ 120 h 12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46" h="120">
                  <a:moveTo>
                    <a:pt x="146" y="0"/>
                  </a:moveTo>
                  <a:lnTo>
                    <a:pt x="142" y="0"/>
                  </a:lnTo>
                  <a:lnTo>
                    <a:pt x="136" y="0"/>
                  </a:lnTo>
                  <a:lnTo>
                    <a:pt x="132" y="2"/>
                  </a:lnTo>
                  <a:lnTo>
                    <a:pt x="126" y="4"/>
                  </a:lnTo>
                  <a:lnTo>
                    <a:pt x="124" y="6"/>
                  </a:lnTo>
                  <a:lnTo>
                    <a:pt x="120" y="6"/>
                  </a:lnTo>
                  <a:lnTo>
                    <a:pt x="120" y="8"/>
                  </a:lnTo>
                  <a:lnTo>
                    <a:pt x="108" y="2"/>
                  </a:lnTo>
                  <a:lnTo>
                    <a:pt x="96" y="4"/>
                  </a:lnTo>
                  <a:lnTo>
                    <a:pt x="88" y="6"/>
                  </a:lnTo>
                  <a:lnTo>
                    <a:pt x="84" y="8"/>
                  </a:lnTo>
                  <a:lnTo>
                    <a:pt x="80" y="6"/>
                  </a:lnTo>
                  <a:lnTo>
                    <a:pt x="76" y="6"/>
                  </a:lnTo>
                  <a:lnTo>
                    <a:pt x="70" y="8"/>
                  </a:lnTo>
                  <a:lnTo>
                    <a:pt x="68" y="12"/>
                  </a:lnTo>
                  <a:lnTo>
                    <a:pt x="64" y="14"/>
                  </a:lnTo>
                  <a:lnTo>
                    <a:pt x="62" y="16"/>
                  </a:lnTo>
                  <a:lnTo>
                    <a:pt x="58" y="14"/>
                  </a:lnTo>
                  <a:lnTo>
                    <a:pt x="54" y="10"/>
                  </a:lnTo>
                  <a:lnTo>
                    <a:pt x="50" y="10"/>
                  </a:lnTo>
                  <a:lnTo>
                    <a:pt x="46" y="8"/>
                  </a:lnTo>
                  <a:lnTo>
                    <a:pt x="42" y="8"/>
                  </a:lnTo>
                  <a:lnTo>
                    <a:pt x="40" y="6"/>
                  </a:lnTo>
                  <a:lnTo>
                    <a:pt x="38" y="6"/>
                  </a:lnTo>
                  <a:lnTo>
                    <a:pt x="34" y="6"/>
                  </a:lnTo>
                  <a:lnTo>
                    <a:pt x="30" y="6"/>
                  </a:lnTo>
                  <a:lnTo>
                    <a:pt x="22" y="6"/>
                  </a:lnTo>
                  <a:lnTo>
                    <a:pt x="16" y="8"/>
                  </a:lnTo>
                  <a:lnTo>
                    <a:pt x="10" y="12"/>
                  </a:lnTo>
                  <a:lnTo>
                    <a:pt x="6" y="14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6" y="28"/>
                  </a:lnTo>
                  <a:lnTo>
                    <a:pt x="6" y="34"/>
                  </a:lnTo>
                  <a:lnTo>
                    <a:pt x="6" y="40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4" y="50"/>
                  </a:lnTo>
                  <a:lnTo>
                    <a:pt x="2" y="54"/>
                  </a:lnTo>
                  <a:lnTo>
                    <a:pt x="2" y="58"/>
                  </a:lnTo>
                  <a:lnTo>
                    <a:pt x="0" y="64"/>
                  </a:lnTo>
                  <a:lnTo>
                    <a:pt x="0" y="70"/>
                  </a:lnTo>
                  <a:lnTo>
                    <a:pt x="0" y="100"/>
                  </a:lnTo>
                  <a:lnTo>
                    <a:pt x="14" y="98"/>
                  </a:lnTo>
                  <a:lnTo>
                    <a:pt x="16" y="100"/>
                  </a:lnTo>
                  <a:lnTo>
                    <a:pt x="24" y="106"/>
                  </a:lnTo>
                  <a:lnTo>
                    <a:pt x="34" y="112"/>
                  </a:lnTo>
                  <a:lnTo>
                    <a:pt x="48" y="118"/>
                  </a:lnTo>
                  <a:lnTo>
                    <a:pt x="52" y="118"/>
                  </a:lnTo>
                  <a:lnTo>
                    <a:pt x="62" y="120"/>
                  </a:lnTo>
                  <a:lnTo>
                    <a:pt x="76" y="120"/>
                  </a:lnTo>
                  <a:lnTo>
                    <a:pt x="86" y="120"/>
                  </a:lnTo>
                  <a:lnTo>
                    <a:pt x="94" y="102"/>
                  </a:lnTo>
                  <a:lnTo>
                    <a:pt x="94" y="88"/>
                  </a:lnTo>
                  <a:lnTo>
                    <a:pt x="96" y="86"/>
                  </a:lnTo>
                  <a:lnTo>
                    <a:pt x="98" y="84"/>
                  </a:lnTo>
                  <a:lnTo>
                    <a:pt x="100" y="80"/>
                  </a:lnTo>
                  <a:lnTo>
                    <a:pt x="104" y="76"/>
                  </a:lnTo>
                  <a:lnTo>
                    <a:pt x="108" y="72"/>
                  </a:lnTo>
                  <a:lnTo>
                    <a:pt x="112" y="70"/>
                  </a:lnTo>
                  <a:lnTo>
                    <a:pt x="118" y="68"/>
                  </a:lnTo>
                  <a:lnTo>
                    <a:pt x="122" y="72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8" y="70"/>
                  </a:lnTo>
                  <a:lnTo>
                    <a:pt x="132" y="68"/>
                  </a:lnTo>
                  <a:lnTo>
                    <a:pt x="136" y="64"/>
                  </a:lnTo>
                  <a:lnTo>
                    <a:pt x="138" y="56"/>
                  </a:lnTo>
                  <a:lnTo>
                    <a:pt x="142" y="46"/>
                  </a:lnTo>
                  <a:lnTo>
                    <a:pt x="144" y="42"/>
                  </a:lnTo>
                  <a:lnTo>
                    <a:pt x="144" y="36"/>
                  </a:lnTo>
                  <a:lnTo>
                    <a:pt x="146" y="30"/>
                  </a:lnTo>
                  <a:lnTo>
                    <a:pt x="146" y="24"/>
                  </a:lnTo>
                  <a:lnTo>
                    <a:pt x="144" y="18"/>
                  </a:lnTo>
                  <a:lnTo>
                    <a:pt x="144" y="14"/>
                  </a:lnTo>
                  <a:lnTo>
                    <a:pt x="144" y="8"/>
                  </a:lnTo>
                  <a:lnTo>
                    <a:pt x="146" y="4"/>
                  </a:lnTo>
                  <a:lnTo>
                    <a:pt x="146" y="2"/>
                  </a:lnTo>
                  <a:lnTo>
                    <a:pt x="146" y="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53" name="Freeform 92"/>
            <p:cNvSpPr>
              <a:spLocks/>
            </p:cNvSpPr>
            <p:nvPr/>
          </p:nvSpPr>
          <p:spPr bwMode="gray">
            <a:xfrm>
              <a:off x="995" y="2796"/>
              <a:ext cx="52" cy="132"/>
            </a:xfrm>
            <a:custGeom>
              <a:avLst/>
              <a:gdLst>
                <a:gd name="T0" fmla="*/ 28 w 52"/>
                <a:gd name="T1" fmla="*/ 132 h 132"/>
                <a:gd name="T2" fmla="*/ 30 w 52"/>
                <a:gd name="T3" fmla="*/ 118 h 132"/>
                <a:gd name="T4" fmla="*/ 30 w 52"/>
                <a:gd name="T5" fmla="*/ 118 h 132"/>
                <a:gd name="T6" fmla="*/ 30 w 52"/>
                <a:gd name="T7" fmla="*/ 116 h 132"/>
                <a:gd name="T8" fmla="*/ 32 w 52"/>
                <a:gd name="T9" fmla="*/ 112 h 132"/>
                <a:gd name="T10" fmla="*/ 32 w 52"/>
                <a:gd name="T11" fmla="*/ 108 h 132"/>
                <a:gd name="T12" fmla="*/ 36 w 52"/>
                <a:gd name="T13" fmla="*/ 104 h 132"/>
                <a:gd name="T14" fmla="*/ 40 w 52"/>
                <a:gd name="T15" fmla="*/ 100 h 132"/>
                <a:gd name="T16" fmla="*/ 44 w 52"/>
                <a:gd name="T17" fmla="*/ 96 h 132"/>
                <a:gd name="T18" fmla="*/ 44 w 52"/>
                <a:gd name="T19" fmla="*/ 92 h 132"/>
                <a:gd name="T20" fmla="*/ 44 w 52"/>
                <a:gd name="T21" fmla="*/ 80 h 132"/>
                <a:gd name="T22" fmla="*/ 44 w 52"/>
                <a:gd name="T23" fmla="*/ 66 h 132"/>
                <a:gd name="T24" fmla="*/ 46 w 52"/>
                <a:gd name="T25" fmla="*/ 52 h 132"/>
                <a:gd name="T26" fmla="*/ 52 w 52"/>
                <a:gd name="T27" fmla="*/ 44 h 132"/>
                <a:gd name="T28" fmla="*/ 50 w 52"/>
                <a:gd name="T29" fmla="*/ 44 h 132"/>
                <a:gd name="T30" fmla="*/ 50 w 52"/>
                <a:gd name="T31" fmla="*/ 40 h 132"/>
                <a:gd name="T32" fmla="*/ 48 w 52"/>
                <a:gd name="T33" fmla="*/ 36 h 132"/>
                <a:gd name="T34" fmla="*/ 46 w 52"/>
                <a:gd name="T35" fmla="*/ 30 h 132"/>
                <a:gd name="T36" fmla="*/ 44 w 52"/>
                <a:gd name="T37" fmla="*/ 24 h 132"/>
                <a:gd name="T38" fmla="*/ 44 w 52"/>
                <a:gd name="T39" fmla="*/ 20 h 132"/>
                <a:gd name="T40" fmla="*/ 44 w 52"/>
                <a:gd name="T41" fmla="*/ 14 h 132"/>
                <a:gd name="T42" fmla="*/ 16 w 52"/>
                <a:gd name="T43" fmla="*/ 16 h 132"/>
                <a:gd name="T44" fmla="*/ 16 w 52"/>
                <a:gd name="T45" fmla="*/ 14 h 132"/>
                <a:gd name="T46" fmla="*/ 14 w 52"/>
                <a:gd name="T47" fmla="*/ 12 h 132"/>
                <a:gd name="T48" fmla="*/ 12 w 52"/>
                <a:gd name="T49" fmla="*/ 8 h 132"/>
                <a:gd name="T50" fmla="*/ 8 w 52"/>
                <a:gd name="T51" fmla="*/ 4 h 132"/>
                <a:gd name="T52" fmla="*/ 4 w 52"/>
                <a:gd name="T53" fmla="*/ 2 h 132"/>
                <a:gd name="T54" fmla="*/ 0 w 52"/>
                <a:gd name="T55" fmla="*/ 0 h 13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52"/>
                <a:gd name="T85" fmla="*/ 0 h 132"/>
                <a:gd name="T86" fmla="*/ 52 w 52"/>
                <a:gd name="T87" fmla="*/ 132 h 13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52" h="132">
                  <a:moveTo>
                    <a:pt x="28" y="132"/>
                  </a:moveTo>
                  <a:lnTo>
                    <a:pt x="30" y="118"/>
                  </a:lnTo>
                  <a:lnTo>
                    <a:pt x="30" y="116"/>
                  </a:lnTo>
                  <a:lnTo>
                    <a:pt x="32" y="112"/>
                  </a:lnTo>
                  <a:lnTo>
                    <a:pt x="32" y="108"/>
                  </a:lnTo>
                  <a:lnTo>
                    <a:pt x="36" y="104"/>
                  </a:lnTo>
                  <a:lnTo>
                    <a:pt x="40" y="100"/>
                  </a:lnTo>
                  <a:lnTo>
                    <a:pt x="44" y="96"/>
                  </a:lnTo>
                  <a:lnTo>
                    <a:pt x="44" y="92"/>
                  </a:lnTo>
                  <a:lnTo>
                    <a:pt x="44" y="80"/>
                  </a:lnTo>
                  <a:lnTo>
                    <a:pt x="44" y="66"/>
                  </a:lnTo>
                  <a:lnTo>
                    <a:pt x="46" y="52"/>
                  </a:lnTo>
                  <a:lnTo>
                    <a:pt x="52" y="44"/>
                  </a:lnTo>
                  <a:lnTo>
                    <a:pt x="50" y="44"/>
                  </a:lnTo>
                  <a:lnTo>
                    <a:pt x="50" y="40"/>
                  </a:lnTo>
                  <a:lnTo>
                    <a:pt x="48" y="36"/>
                  </a:lnTo>
                  <a:lnTo>
                    <a:pt x="46" y="30"/>
                  </a:lnTo>
                  <a:lnTo>
                    <a:pt x="44" y="24"/>
                  </a:lnTo>
                  <a:lnTo>
                    <a:pt x="44" y="20"/>
                  </a:lnTo>
                  <a:lnTo>
                    <a:pt x="44" y="14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14" y="12"/>
                  </a:lnTo>
                  <a:lnTo>
                    <a:pt x="12" y="8"/>
                  </a:lnTo>
                  <a:lnTo>
                    <a:pt x="8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54" name="Freeform 93"/>
            <p:cNvSpPr>
              <a:spLocks/>
            </p:cNvSpPr>
            <p:nvPr/>
          </p:nvSpPr>
          <p:spPr bwMode="gray">
            <a:xfrm>
              <a:off x="829" y="2796"/>
              <a:ext cx="218" cy="162"/>
            </a:xfrm>
            <a:custGeom>
              <a:avLst/>
              <a:gdLst>
                <a:gd name="T0" fmla="*/ 94 w 218"/>
                <a:gd name="T1" fmla="*/ 36 h 162"/>
                <a:gd name="T2" fmla="*/ 78 w 218"/>
                <a:gd name="T3" fmla="*/ 40 h 162"/>
                <a:gd name="T4" fmla="*/ 62 w 218"/>
                <a:gd name="T5" fmla="*/ 42 h 162"/>
                <a:gd name="T6" fmla="*/ 60 w 218"/>
                <a:gd name="T7" fmla="*/ 62 h 162"/>
                <a:gd name="T8" fmla="*/ 50 w 218"/>
                <a:gd name="T9" fmla="*/ 100 h 162"/>
                <a:gd name="T10" fmla="*/ 38 w 218"/>
                <a:gd name="T11" fmla="*/ 116 h 162"/>
                <a:gd name="T12" fmla="*/ 32 w 218"/>
                <a:gd name="T13" fmla="*/ 120 h 162"/>
                <a:gd name="T14" fmla="*/ 24 w 218"/>
                <a:gd name="T15" fmla="*/ 122 h 162"/>
                <a:gd name="T16" fmla="*/ 18 w 218"/>
                <a:gd name="T17" fmla="*/ 122 h 162"/>
                <a:gd name="T18" fmla="*/ 10 w 218"/>
                <a:gd name="T19" fmla="*/ 122 h 162"/>
                <a:gd name="T20" fmla="*/ 4 w 218"/>
                <a:gd name="T21" fmla="*/ 122 h 162"/>
                <a:gd name="T22" fmla="*/ 2 w 218"/>
                <a:gd name="T23" fmla="*/ 128 h 162"/>
                <a:gd name="T24" fmla="*/ 4 w 218"/>
                <a:gd name="T25" fmla="*/ 132 h 162"/>
                <a:gd name="T26" fmla="*/ 8 w 218"/>
                <a:gd name="T27" fmla="*/ 138 h 162"/>
                <a:gd name="T28" fmla="*/ 8 w 218"/>
                <a:gd name="T29" fmla="*/ 140 h 162"/>
                <a:gd name="T30" fmla="*/ 14 w 218"/>
                <a:gd name="T31" fmla="*/ 144 h 162"/>
                <a:gd name="T32" fmla="*/ 16 w 218"/>
                <a:gd name="T33" fmla="*/ 144 h 162"/>
                <a:gd name="T34" fmla="*/ 16 w 218"/>
                <a:gd name="T35" fmla="*/ 150 h 162"/>
                <a:gd name="T36" fmla="*/ 28 w 218"/>
                <a:gd name="T37" fmla="*/ 142 h 162"/>
                <a:gd name="T38" fmla="*/ 30 w 218"/>
                <a:gd name="T39" fmla="*/ 146 h 162"/>
                <a:gd name="T40" fmla="*/ 36 w 218"/>
                <a:gd name="T41" fmla="*/ 150 h 162"/>
                <a:gd name="T42" fmla="*/ 42 w 218"/>
                <a:gd name="T43" fmla="*/ 154 h 162"/>
                <a:gd name="T44" fmla="*/ 44 w 218"/>
                <a:gd name="T45" fmla="*/ 156 h 162"/>
                <a:gd name="T46" fmla="*/ 50 w 218"/>
                <a:gd name="T47" fmla="*/ 162 h 162"/>
                <a:gd name="T48" fmla="*/ 50 w 218"/>
                <a:gd name="T49" fmla="*/ 158 h 162"/>
                <a:gd name="T50" fmla="*/ 56 w 218"/>
                <a:gd name="T51" fmla="*/ 152 h 162"/>
                <a:gd name="T52" fmla="*/ 68 w 218"/>
                <a:gd name="T53" fmla="*/ 146 h 162"/>
                <a:gd name="T54" fmla="*/ 82 w 218"/>
                <a:gd name="T55" fmla="*/ 146 h 162"/>
                <a:gd name="T56" fmla="*/ 88 w 218"/>
                <a:gd name="T57" fmla="*/ 146 h 162"/>
                <a:gd name="T58" fmla="*/ 88 w 218"/>
                <a:gd name="T59" fmla="*/ 148 h 162"/>
                <a:gd name="T60" fmla="*/ 96 w 218"/>
                <a:gd name="T61" fmla="*/ 150 h 162"/>
                <a:gd name="T62" fmla="*/ 106 w 218"/>
                <a:gd name="T63" fmla="*/ 154 h 162"/>
                <a:gd name="T64" fmla="*/ 110 w 218"/>
                <a:gd name="T65" fmla="*/ 156 h 162"/>
                <a:gd name="T66" fmla="*/ 114 w 218"/>
                <a:gd name="T67" fmla="*/ 152 h 162"/>
                <a:gd name="T68" fmla="*/ 122 w 218"/>
                <a:gd name="T69" fmla="*/ 148 h 162"/>
                <a:gd name="T70" fmla="*/ 130 w 218"/>
                <a:gd name="T71" fmla="*/ 148 h 162"/>
                <a:gd name="T72" fmla="*/ 144 w 218"/>
                <a:gd name="T73" fmla="*/ 144 h 162"/>
                <a:gd name="T74" fmla="*/ 166 w 218"/>
                <a:gd name="T75" fmla="*/ 148 h 162"/>
                <a:gd name="T76" fmla="*/ 170 w 218"/>
                <a:gd name="T77" fmla="*/ 146 h 162"/>
                <a:gd name="T78" fmla="*/ 178 w 218"/>
                <a:gd name="T79" fmla="*/ 142 h 162"/>
                <a:gd name="T80" fmla="*/ 188 w 218"/>
                <a:gd name="T81" fmla="*/ 140 h 162"/>
                <a:gd name="T82" fmla="*/ 196 w 218"/>
                <a:gd name="T83" fmla="*/ 118 h 162"/>
                <a:gd name="T84" fmla="*/ 196 w 218"/>
                <a:gd name="T85" fmla="*/ 116 h 162"/>
                <a:gd name="T86" fmla="*/ 198 w 218"/>
                <a:gd name="T87" fmla="*/ 108 h 162"/>
                <a:gd name="T88" fmla="*/ 206 w 218"/>
                <a:gd name="T89" fmla="*/ 100 h 162"/>
                <a:gd name="T90" fmla="*/ 210 w 218"/>
                <a:gd name="T91" fmla="*/ 92 h 162"/>
                <a:gd name="T92" fmla="*/ 210 w 218"/>
                <a:gd name="T93" fmla="*/ 66 h 162"/>
                <a:gd name="T94" fmla="*/ 218 w 218"/>
                <a:gd name="T95" fmla="*/ 44 h 162"/>
                <a:gd name="T96" fmla="*/ 216 w 218"/>
                <a:gd name="T97" fmla="*/ 40 h 162"/>
                <a:gd name="T98" fmla="*/ 212 w 218"/>
                <a:gd name="T99" fmla="*/ 30 h 162"/>
                <a:gd name="T100" fmla="*/ 210 w 218"/>
                <a:gd name="T101" fmla="*/ 20 h 162"/>
                <a:gd name="T102" fmla="*/ 182 w 218"/>
                <a:gd name="T103" fmla="*/ 16 h 162"/>
                <a:gd name="T104" fmla="*/ 180 w 218"/>
                <a:gd name="T105" fmla="*/ 12 h 162"/>
                <a:gd name="T106" fmla="*/ 174 w 218"/>
                <a:gd name="T107" fmla="*/ 4 h 162"/>
                <a:gd name="T108" fmla="*/ 166 w 218"/>
                <a:gd name="T109" fmla="*/ 0 h 16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18"/>
                <a:gd name="T166" fmla="*/ 0 h 162"/>
                <a:gd name="T167" fmla="*/ 218 w 218"/>
                <a:gd name="T168" fmla="*/ 162 h 16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18" h="162">
                  <a:moveTo>
                    <a:pt x="162" y="0"/>
                  </a:moveTo>
                  <a:lnTo>
                    <a:pt x="94" y="36"/>
                  </a:lnTo>
                  <a:lnTo>
                    <a:pt x="90" y="38"/>
                  </a:lnTo>
                  <a:lnTo>
                    <a:pt x="78" y="40"/>
                  </a:lnTo>
                  <a:lnTo>
                    <a:pt x="68" y="42"/>
                  </a:lnTo>
                  <a:lnTo>
                    <a:pt x="62" y="42"/>
                  </a:lnTo>
                  <a:lnTo>
                    <a:pt x="62" y="48"/>
                  </a:lnTo>
                  <a:lnTo>
                    <a:pt x="60" y="62"/>
                  </a:lnTo>
                  <a:lnTo>
                    <a:pt x="56" y="80"/>
                  </a:lnTo>
                  <a:lnTo>
                    <a:pt x="50" y="100"/>
                  </a:lnTo>
                  <a:lnTo>
                    <a:pt x="38" y="116"/>
                  </a:lnTo>
                  <a:lnTo>
                    <a:pt x="36" y="118"/>
                  </a:lnTo>
                  <a:lnTo>
                    <a:pt x="32" y="120"/>
                  </a:lnTo>
                  <a:lnTo>
                    <a:pt x="28" y="120"/>
                  </a:lnTo>
                  <a:lnTo>
                    <a:pt x="24" y="122"/>
                  </a:lnTo>
                  <a:lnTo>
                    <a:pt x="20" y="122"/>
                  </a:lnTo>
                  <a:lnTo>
                    <a:pt x="18" y="122"/>
                  </a:lnTo>
                  <a:lnTo>
                    <a:pt x="14" y="122"/>
                  </a:lnTo>
                  <a:lnTo>
                    <a:pt x="10" y="122"/>
                  </a:lnTo>
                  <a:lnTo>
                    <a:pt x="6" y="122"/>
                  </a:lnTo>
                  <a:lnTo>
                    <a:pt x="4" y="122"/>
                  </a:lnTo>
                  <a:lnTo>
                    <a:pt x="0" y="128"/>
                  </a:lnTo>
                  <a:lnTo>
                    <a:pt x="2" y="128"/>
                  </a:lnTo>
                  <a:lnTo>
                    <a:pt x="2" y="130"/>
                  </a:lnTo>
                  <a:lnTo>
                    <a:pt x="4" y="132"/>
                  </a:lnTo>
                  <a:lnTo>
                    <a:pt x="6" y="136"/>
                  </a:lnTo>
                  <a:lnTo>
                    <a:pt x="8" y="138"/>
                  </a:lnTo>
                  <a:lnTo>
                    <a:pt x="8" y="140"/>
                  </a:lnTo>
                  <a:lnTo>
                    <a:pt x="10" y="142"/>
                  </a:lnTo>
                  <a:lnTo>
                    <a:pt x="14" y="144"/>
                  </a:lnTo>
                  <a:lnTo>
                    <a:pt x="16" y="144"/>
                  </a:lnTo>
                  <a:lnTo>
                    <a:pt x="16" y="146"/>
                  </a:lnTo>
                  <a:lnTo>
                    <a:pt x="16" y="150"/>
                  </a:lnTo>
                  <a:lnTo>
                    <a:pt x="26" y="150"/>
                  </a:lnTo>
                  <a:lnTo>
                    <a:pt x="28" y="142"/>
                  </a:lnTo>
                  <a:lnTo>
                    <a:pt x="28" y="144"/>
                  </a:lnTo>
                  <a:lnTo>
                    <a:pt x="30" y="146"/>
                  </a:lnTo>
                  <a:lnTo>
                    <a:pt x="34" y="148"/>
                  </a:lnTo>
                  <a:lnTo>
                    <a:pt x="36" y="150"/>
                  </a:lnTo>
                  <a:lnTo>
                    <a:pt x="38" y="152"/>
                  </a:lnTo>
                  <a:lnTo>
                    <a:pt x="42" y="154"/>
                  </a:lnTo>
                  <a:lnTo>
                    <a:pt x="44" y="156"/>
                  </a:lnTo>
                  <a:lnTo>
                    <a:pt x="46" y="158"/>
                  </a:lnTo>
                  <a:lnTo>
                    <a:pt x="50" y="162"/>
                  </a:lnTo>
                  <a:lnTo>
                    <a:pt x="50" y="160"/>
                  </a:lnTo>
                  <a:lnTo>
                    <a:pt x="50" y="158"/>
                  </a:lnTo>
                  <a:lnTo>
                    <a:pt x="54" y="156"/>
                  </a:lnTo>
                  <a:lnTo>
                    <a:pt x="56" y="152"/>
                  </a:lnTo>
                  <a:lnTo>
                    <a:pt x="62" y="148"/>
                  </a:lnTo>
                  <a:lnTo>
                    <a:pt x="68" y="146"/>
                  </a:lnTo>
                  <a:lnTo>
                    <a:pt x="76" y="146"/>
                  </a:lnTo>
                  <a:lnTo>
                    <a:pt x="82" y="146"/>
                  </a:lnTo>
                  <a:lnTo>
                    <a:pt x="86" y="146"/>
                  </a:lnTo>
                  <a:lnTo>
                    <a:pt x="88" y="146"/>
                  </a:lnTo>
                  <a:lnTo>
                    <a:pt x="88" y="148"/>
                  </a:lnTo>
                  <a:lnTo>
                    <a:pt x="92" y="148"/>
                  </a:lnTo>
                  <a:lnTo>
                    <a:pt x="96" y="150"/>
                  </a:lnTo>
                  <a:lnTo>
                    <a:pt x="102" y="152"/>
                  </a:lnTo>
                  <a:lnTo>
                    <a:pt x="106" y="154"/>
                  </a:lnTo>
                  <a:lnTo>
                    <a:pt x="108" y="156"/>
                  </a:lnTo>
                  <a:lnTo>
                    <a:pt x="110" y="156"/>
                  </a:lnTo>
                  <a:lnTo>
                    <a:pt x="110" y="154"/>
                  </a:lnTo>
                  <a:lnTo>
                    <a:pt x="114" y="152"/>
                  </a:lnTo>
                  <a:lnTo>
                    <a:pt x="118" y="148"/>
                  </a:lnTo>
                  <a:lnTo>
                    <a:pt x="122" y="148"/>
                  </a:lnTo>
                  <a:lnTo>
                    <a:pt x="126" y="146"/>
                  </a:lnTo>
                  <a:lnTo>
                    <a:pt x="130" y="148"/>
                  </a:lnTo>
                  <a:lnTo>
                    <a:pt x="134" y="146"/>
                  </a:lnTo>
                  <a:lnTo>
                    <a:pt x="144" y="144"/>
                  </a:lnTo>
                  <a:lnTo>
                    <a:pt x="154" y="144"/>
                  </a:lnTo>
                  <a:lnTo>
                    <a:pt x="166" y="148"/>
                  </a:lnTo>
                  <a:lnTo>
                    <a:pt x="168" y="148"/>
                  </a:lnTo>
                  <a:lnTo>
                    <a:pt x="170" y="146"/>
                  </a:lnTo>
                  <a:lnTo>
                    <a:pt x="174" y="144"/>
                  </a:lnTo>
                  <a:lnTo>
                    <a:pt x="178" y="142"/>
                  </a:lnTo>
                  <a:lnTo>
                    <a:pt x="182" y="140"/>
                  </a:lnTo>
                  <a:lnTo>
                    <a:pt x="188" y="140"/>
                  </a:lnTo>
                  <a:lnTo>
                    <a:pt x="192" y="140"/>
                  </a:lnTo>
                  <a:lnTo>
                    <a:pt x="196" y="118"/>
                  </a:lnTo>
                  <a:lnTo>
                    <a:pt x="196" y="116"/>
                  </a:lnTo>
                  <a:lnTo>
                    <a:pt x="198" y="112"/>
                  </a:lnTo>
                  <a:lnTo>
                    <a:pt x="198" y="108"/>
                  </a:lnTo>
                  <a:lnTo>
                    <a:pt x="202" y="104"/>
                  </a:lnTo>
                  <a:lnTo>
                    <a:pt x="206" y="100"/>
                  </a:lnTo>
                  <a:lnTo>
                    <a:pt x="210" y="96"/>
                  </a:lnTo>
                  <a:lnTo>
                    <a:pt x="210" y="92"/>
                  </a:lnTo>
                  <a:lnTo>
                    <a:pt x="210" y="80"/>
                  </a:lnTo>
                  <a:lnTo>
                    <a:pt x="210" y="66"/>
                  </a:lnTo>
                  <a:lnTo>
                    <a:pt x="212" y="52"/>
                  </a:lnTo>
                  <a:lnTo>
                    <a:pt x="218" y="44"/>
                  </a:lnTo>
                  <a:lnTo>
                    <a:pt x="216" y="44"/>
                  </a:lnTo>
                  <a:lnTo>
                    <a:pt x="216" y="40"/>
                  </a:lnTo>
                  <a:lnTo>
                    <a:pt x="214" y="36"/>
                  </a:lnTo>
                  <a:lnTo>
                    <a:pt x="212" y="30"/>
                  </a:lnTo>
                  <a:lnTo>
                    <a:pt x="210" y="24"/>
                  </a:lnTo>
                  <a:lnTo>
                    <a:pt x="210" y="20"/>
                  </a:lnTo>
                  <a:lnTo>
                    <a:pt x="210" y="14"/>
                  </a:lnTo>
                  <a:lnTo>
                    <a:pt x="182" y="16"/>
                  </a:lnTo>
                  <a:lnTo>
                    <a:pt x="182" y="14"/>
                  </a:lnTo>
                  <a:lnTo>
                    <a:pt x="180" y="12"/>
                  </a:lnTo>
                  <a:lnTo>
                    <a:pt x="178" y="8"/>
                  </a:lnTo>
                  <a:lnTo>
                    <a:pt x="174" y="4"/>
                  </a:lnTo>
                  <a:lnTo>
                    <a:pt x="170" y="2"/>
                  </a:lnTo>
                  <a:lnTo>
                    <a:pt x="166" y="0"/>
                  </a:lnTo>
                  <a:lnTo>
                    <a:pt x="162" y="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55" name="Freeform 94"/>
            <p:cNvSpPr>
              <a:spLocks/>
            </p:cNvSpPr>
            <p:nvPr/>
          </p:nvSpPr>
          <p:spPr bwMode="gray">
            <a:xfrm>
              <a:off x="961" y="2936"/>
              <a:ext cx="88" cy="148"/>
            </a:xfrm>
            <a:custGeom>
              <a:avLst/>
              <a:gdLst>
                <a:gd name="T0" fmla="*/ 60 w 88"/>
                <a:gd name="T1" fmla="*/ 2 h 148"/>
                <a:gd name="T2" fmla="*/ 58 w 88"/>
                <a:gd name="T3" fmla="*/ 8 h 148"/>
                <a:gd name="T4" fmla="*/ 58 w 88"/>
                <a:gd name="T5" fmla="*/ 20 h 148"/>
                <a:gd name="T6" fmla="*/ 60 w 88"/>
                <a:gd name="T7" fmla="*/ 30 h 148"/>
                <a:gd name="T8" fmla="*/ 58 w 88"/>
                <a:gd name="T9" fmla="*/ 42 h 148"/>
                <a:gd name="T10" fmla="*/ 56 w 88"/>
                <a:gd name="T11" fmla="*/ 48 h 148"/>
                <a:gd name="T12" fmla="*/ 50 w 88"/>
                <a:gd name="T13" fmla="*/ 64 h 148"/>
                <a:gd name="T14" fmla="*/ 42 w 88"/>
                <a:gd name="T15" fmla="*/ 70 h 148"/>
                <a:gd name="T16" fmla="*/ 38 w 88"/>
                <a:gd name="T17" fmla="*/ 72 h 148"/>
                <a:gd name="T18" fmla="*/ 36 w 88"/>
                <a:gd name="T19" fmla="*/ 72 h 148"/>
                <a:gd name="T20" fmla="*/ 26 w 88"/>
                <a:gd name="T21" fmla="*/ 70 h 148"/>
                <a:gd name="T22" fmla="*/ 18 w 88"/>
                <a:gd name="T23" fmla="*/ 76 h 148"/>
                <a:gd name="T24" fmla="*/ 12 w 88"/>
                <a:gd name="T25" fmla="*/ 84 h 148"/>
                <a:gd name="T26" fmla="*/ 8 w 88"/>
                <a:gd name="T27" fmla="*/ 88 h 148"/>
                <a:gd name="T28" fmla="*/ 0 w 88"/>
                <a:gd name="T29" fmla="*/ 120 h 148"/>
                <a:gd name="T30" fmla="*/ 0 w 88"/>
                <a:gd name="T31" fmla="*/ 124 h 148"/>
                <a:gd name="T32" fmla="*/ 2 w 88"/>
                <a:gd name="T33" fmla="*/ 130 h 148"/>
                <a:gd name="T34" fmla="*/ 10 w 88"/>
                <a:gd name="T35" fmla="*/ 134 h 148"/>
                <a:gd name="T36" fmla="*/ 14 w 88"/>
                <a:gd name="T37" fmla="*/ 136 h 148"/>
                <a:gd name="T38" fmla="*/ 18 w 88"/>
                <a:gd name="T39" fmla="*/ 140 h 148"/>
                <a:gd name="T40" fmla="*/ 18 w 88"/>
                <a:gd name="T41" fmla="*/ 148 h 148"/>
                <a:gd name="T42" fmla="*/ 36 w 88"/>
                <a:gd name="T43" fmla="*/ 148 h 148"/>
                <a:gd name="T44" fmla="*/ 70 w 88"/>
                <a:gd name="T45" fmla="*/ 146 h 148"/>
                <a:gd name="T46" fmla="*/ 86 w 88"/>
                <a:gd name="T47" fmla="*/ 144 h 148"/>
                <a:gd name="T48" fmla="*/ 88 w 88"/>
                <a:gd name="T49" fmla="*/ 138 h 148"/>
                <a:gd name="T50" fmla="*/ 88 w 88"/>
                <a:gd name="T51" fmla="*/ 134 h 148"/>
                <a:gd name="T52" fmla="*/ 82 w 88"/>
                <a:gd name="T53" fmla="*/ 130 h 148"/>
                <a:gd name="T54" fmla="*/ 74 w 88"/>
                <a:gd name="T55" fmla="*/ 122 h 148"/>
                <a:gd name="T56" fmla="*/ 68 w 88"/>
                <a:gd name="T57" fmla="*/ 110 h 148"/>
                <a:gd name="T58" fmla="*/ 62 w 88"/>
                <a:gd name="T59" fmla="*/ 100 h 148"/>
                <a:gd name="T60" fmla="*/ 66 w 88"/>
                <a:gd name="T61" fmla="*/ 98 h 148"/>
                <a:gd name="T62" fmla="*/ 70 w 88"/>
                <a:gd name="T63" fmla="*/ 94 h 148"/>
                <a:gd name="T64" fmla="*/ 72 w 88"/>
                <a:gd name="T65" fmla="*/ 86 h 148"/>
                <a:gd name="T66" fmla="*/ 70 w 88"/>
                <a:gd name="T67" fmla="*/ 78 h 148"/>
                <a:gd name="T68" fmla="*/ 68 w 88"/>
                <a:gd name="T69" fmla="*/ 76 h 148"/>
                <a:gd name="T70" fmla="*/ 64 w 88"/>
                <a:gd name="T71" fmla="*/ 72 h 148"/>
                <a:gd name="T72" fmla="*/ 62 w 88"/>
                <a:gd name="T73" fmla="*/ 64 h 148"/>
                <a:gd name="T74" fmla="*/ 64 w 88"/>
                <a:gd name="T75" fmla="*/ 58 h 148"/>
                <a:gd name="T76" fmla="*/ 68 w 88"/>
                <a:gd name="T77" fmla="*/ 58 h 148"/>
                <a:gd name="T78" fmla="*/ 74 w 88"/>
                <a:gd name="T79" fmla="*/ 56 h 148"/>
                <a:gd name="T80" fmla="*/ 78 w 88"/>
                <a:gd name="T81" fmla="*/ 50 h 148"/>
                <a:gd name="T82" fmla="*/ 78 w 88"/>
                <a:gd name="T83" fmla="*/ 46 h 148"/>
                <a:gd name="T84" fmla="*/ 74 w 88"/>
                <a:gd name="T85" fmla="*/ 40 h 148"/>
                <a:gd name="T86" fmla="*/ 72 w 88"/>
                <a:gd name="T87" fmla="*/ 30 h 148"/>
                <a:gd name="T88" fmla="*/ 72 w 88"/>
                <a:gd name="T89" fmla="*/ 20 h 148"/>
                <a:gd name="T90" fmla="*/ 72 w 88"/>
                <a:gd name="T91" fmla="*/ 16 h 148"/>
                <a:gd name="T92" fmla="*/ 72 w 88"/>
                <a:gd name="T93" fmla="*/ 8 h 148"/>
                <a:gd name="T94" fmla="*/ 66 w 88"/>
                <a:gd name="T95" fmla="*/ 2 h 14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8"/>
                <a:gd name="T145" fmla="*/ 0 h 148"/>
                <a:gd name="T146" fmla="*/ 88 w 88"/>
                <a:gd name="T147" fmla="*/ 148 h 14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8" h="148">
                  <a:moveTo>
                    <a:pt x="60" y="0"/>
                  </a:moveTo>
                  <a:lnTo>
                    <a:pt x="60" y="2"/>
                  </a:lnTo>
                  <a:lnTo>
                    <a:pt x="60" y="4"/>
                  </a:lnTo>
                  <a:lnTo>
                    <a:pt x="58" y="8"/>
                  </a:lnTo>
                  <a:lnTo>
                    <a:pt x="58" y="14"/>
                  </a:lnTo>
                  <a:lnTo>
                    <a:pt x="58" y="20"/>
                  </a:lnTo>
                  <a:lnTo>
                    <a:pt x="60" y="24"/>
                  </a:lnTo>
                  <a:lnTo>
                    <a:pt x="60" y="30"/>
                  </a:lnTo>
                  <a:lnTo>
                    <a:pt x="58" y="36"/>
                  </a:lnTo>
                  <a:lnTo>
                    <a:pt x="58" y="42"/>
                  </a:lnTo>
                  <a:lnTo>
                    <a:pt x="56" y="46"/>
                  </a:lnTo>
                  <a:lnTo>
                    <a:pt x="56" y="48"/>
                  </a:lnTo>
                  <a:lnTo>
                    <a:pt x="52" y="56"/>
                  </a:lnTo>
                  <a:lnTo>
                    <a:pt x="50" y="64"/>
                  </a:lnTo>
                  <a:lnTo>
                    <a:pt x="46" y="68"/>
                  </a:lnTo>
                  <a:lnTo>
                    <a:pt x="42" y="70"/>
                  </a:lnTo>
                  <a:lnTo>
                    <a:pt x="40" y="72"/>
                  </a:lnTo>
                  <a:lnTo>
                    <a:pt x="38" y="72"/>
                  </a:lnTo>
                  <a:lnTo>
                    <a:pt x="36" y="72"/>
                  </a:lnTo>
                  <a:lnTo>
                    <a:pt x="32" y="70"/>
                  </a:lnTo>
                  <a:lnTo>
                    <a:pt x="26" y="70"/>
                  </a:lnTo>
                  <a:lnTo>
                    <a:pt x="22" y="72"/>
                  </a:lnTo>
                  <a:lnTo>
                    <a:pt x="18" y="76"/>
                  </a:lnTo>
                  <a:lnTo>
                    <a:pt x="14" y="80"/>
                  </a:lnTo>
                  <a:lnTo>
                    <a:pt x="12" y="84"/>
                  </a:lnTo>
                  <a:lnTo>
                    <a:pt x="10" y="86"/>
                  </a:lnTo>
                  <a:lnTo>
                    <a:pt x="8" y="88"/>
                  </a:lnTo>
                  <a:lnTo>
                    <a:pt x="8" y="102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2" y="126"/>
                  </a:lnTo>
                  <a:lnTo>
                    <a:pt x="2" y="130"/>
                  </a:lnTo>
                  <a:lnTo>
                    <a:pt x="6" y="132"/>
                  </a:lnTo>
                  <a:lnTo>
                    <a:pt x="10" y="134"/>
                  </a:lnTo>
                  <a:lnTo>
                    <a:pt x="12" y="134"/>
                  </a:lnTo>
                  <a:lnTo>
                    <a:pt x="14" y="136"/>
                  </a:lnTo>
                  <a:lnTo>
                    <a:pt x="16" y="138"/>
                  </a:lnTo>
                  <a:lnTo>
                    <a:pt x="18" y="140"/>
                  </a:lnTo>
                  <a:lnTo>
                    <a:pt x="18" y="144"/>
                  </a:lnTo>
                  <a:lnTo>
                    <a:pt x="18" y="148"/>
                  </a:lnTo>
                  <a:lnTo>
                    <a:pt x="22" y="148"/>
                  </a:lnTo>
                  <a:lnTo>
                    <a:pt x="36" y="148"/>
                  </a:lnTo>
                  <a:lnTo>
                    <a:pt x="52" y="146"/>
                  </a:lnTo>
                  <a:lnTo>
                    <a:pt x="70" y="146"/>
                  </a:lnTo>
                  <a:lnTo>
                    <a:pt x="88" y="146"/>
                  </a:lnTo>
                  <a:lnTo>
                    <a:pt x="86" y="144"/>
                  </a:lnTo>
                  <a:lnTo>
                    <a:pt x="86" y="142"/>
                  </a:lnTo>
                  <a:lnTo>
                    <a:pt x="88" y="138"/>
                  </a:lnTo>
                  <a:lnTo>
                    <a:pt x="88" y="134"/>
                  </a:lnTo>
                  <a:lnTo>
                    <a:pt x="84" y="132"/>
                  </a:lnTo>
                  <a:lnTo>
                    <a:pt x="82" y="130"/>
                  </a:lnTo>
                  <a:lnTo>
                    <a:pt x="78" y="126"/>
                  </a:lnTo>
                  <a:lnTo>
                    <a:pt x="74" y="122"/>
                  </a:lnTo>
                  <a:lnTo>
                    <a:pt x="70" y="116"/>
                  </a:lnTo>
                  <a:lnTo>
                    <a:pt x="68" y="110"/>
                  </a:lnTo>
                  <a:lnTo>
                    <a:pt x="66" y="102"/>
                  </a:lnTo>
                  <a:lnTo>
                    <a:pt x="62" y="100"/>
                  </a:lnTo>
                  <a:lnTo>
                    <a:pt x="66" y="100"/>
                  </a:lnTo>
                  <a:lnTo>
                    <a:pt x="66" y="98"/>
                  </a:lnTo>
                  <a:lnTo>
                    <a:pt x="68" y="96"/>
                  </a:lnTo>
                  <a:lnTo>
                    <a:pt x="70" y="94"/>
                  </a:lnTo>
                  <a:lnTo>
                    <a:pt x="70" y="90"/>
                  </a:lnTo>
                  <a:lnTo>
                    <a:pt x="72" y="86"/>
                  </a:lnTo>
                  <a:lnTo>
                    <a:pt x="72" y="82"/>
                  </a:lnTo>
                  <a:lnTo>
                    <a:pt x="70" y="78"/>
                  </a:lnTo>
                  <a:lnTo>
                    <a:pt x="68" y="76"/>
                  </a:lnTo>
                  <a:lnTo>
                    <a:pt x="66" y="74"/>
                  </a:lnTo>
                  <a:lnTo>
                    <a:pt x="64" y="72"/>
                  </a:lnTo>
                  <a:lnTo>
                    <a:pt x="62" y="68"/>
                  </a:lnTo>
                  <a:lnTo>
                    <a:pt x="62" y="64"/>
                  </a:lnTo>
                  <a:lnTo>
                    <a:pt x="62" y="58"/>
                  </a:lnTo>
                  <a:lnTo>
                    <a:pt x="64" y="58"/>
                  </a:lnTo>
                  <a:lnTo>
                    <a:pt x="66" y="58"/>
                  </a:lnTo>
                  <a:lnTo>
                    <a:pt x="68" y="58"/>
                  </a:lnTo>
                  <a:lnTo>
                    <a:pt x="72" y="58"/>
                  </a:lnTo>
                  <a:lnTo>
                    <a:pt x="74" y="56"/>
                  </a:lnTo>
                  <a:lnTo>
                    <a:pt x="78" y="54"/>
                  </a:lnTo>
                  <a:lnTo>
                    <a:pt x="78" y="50"/>
                  </a:lnTo>
                  <a:lnTo>
                    <a:pt x="78" y="46"/>
                  </a:lnTo>
                  <a:lnTo>
                    <a:pt x="76" y="42"/>
                  </a:lnTo>
                  <a:lnTo>
                    <a:pt x="74" y="40"/>
                  </a:lnTo>
                  <a:lnTo>
                    <a:pt x="72" y="34"/>
                  </a:lnTo>
                  <a:lnTo>
                    <a:pt x="72" y="30"/>
                  </a:lnTo>
                  <a:lnTo>
                    <a:pt x="72" y="24"/>
                  </a:lnTo>
                  <a:lnTo>
                    <a:pt x="72" y="20"/>
                  </a:lnTo>
                  <a:lnTo>
                    <a:pt x="72" y="16"/>
                  </a:lnTo>
                  <a:lnTo>
                    <a:pt x="72" y="12"/>
                  </a:lnTo>
                  <a:lnTo>
                    <a:pt x="72" y="8"/>
                  </a:lnTo>
                  <a:lnTo>
                    <a:pt x="70" y="4"/>
                  </a:lnTo>
                  <a:lnTo>
                    <a:pt x="66" y="2"/>
                  </a:lnTo>
                  <a:lnTo>
                    <a:pt x="60" y="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56" name="Freeform 95"/>
            <p:cNvSpPr>
              <a:spLocks/>
            </p:cNvSpPr>
            <p:nvPr/>
          </p:nvSpPr>
          <p:spPr bwMode="gray">
            <a:xfrm>
              <a:off x="1021" y="2810"/>
              <a:ext cx="126" cy="212"/>
            </a:xfrm>
            <a:custGeom>
              <a:avLst/>
              <a:gdLst>
                <a:gd name="T0" fmla="*/ 126 w 126"/>
                <a:gd name="T1" fmla="*/ 46 h 212"/>
                <a:gd name="T2" fmla="*/ 124 w 126"/>
                <a:gd name="T3" fmla="*/ 90 h 212"/>
                <a:gd name="T4" fmla="*/ 120 w 126"/>
                <a:gd name="T5" fmla="*/ 88 h 212"/>
                <a:gd name="T6" fmla="*/ 112 w 126"/>
                <a:gd name="T7" fmla="*/ 90 h 212"/>
                <a:gd name="T8" fmla="*/ 108 w 126"/>
                <a:gd name="T9" fmla="*/ 92 h 212"/>
                <a:gd name="T10" fmla="*/ 106 w 126"/>
                <a:gd name="T11" fmla="*/ 98 h 212"/>
                <a:gd name="T12" fmla="*/ 106 w 126"/>
                <a:gd name="T13" fmla="*/ 104 h 212"/>
                <a:gd name="T14" fmla="*/ 102 w 126"/>
                <a:gd name="T15" fmla="*/ 110 h 212"/>
                <a:gd name="T16" fmla="*/ 98 w 126"/>
                <a:gd name="T17" fmla="*/ 114 h 212"/>
                <a:gd name="T18" fmla="*/ 98 w 126"/>
                <a:gd name="T19" fmla="*/ 120 h 212"/>
                <a:gd name="T20" fmla="*/ 98 w 126"/>
                <a:gd name="T21" fmla="*/ 124 h 212"/>
                <a:gd name="T22" fmla="*/ 98 w 126"/>
                <a:gd name="T23" fmla="*/ 124 h 212"/>
                <a:gd name="T24" fmla="*/ 98 w 126"/>
                <a:gd name="T25" fmla="*/ 122 h 212"/>
                <a:gd name="T26" fmla="*/ 100 w 126"/>
                <a:gd name="T27" fmla="*/ 126 h 212"/>
                <a:gd name="T28" fmla="*/ 104 w 126"/>
                <a:gd name="T29" fmla="*/ 132 h 212"/>
                <a:gd name="T30" fmla="*/ 102 w 126"/>
                <a:gd name="T31" fmla="*/ 138 h 212"/>
                <a:gd name="T32" fmla="*/ 102 w 126"/>
                <a:gd name="T33" fmla="*/ 150 h 212"/>
                <a:gd name="T34" fmla="*/ 104 w 126"/>
                <a:gd name="T35" fmla="*/ 158 h 212"/>
                <a:gd name="T36" fmla="*/ 106 w 126"/>
                <a:gd name="T37" fmla="*/ 168 h 212"/>
                <a:gd name="T38" fmla="*/ 108 w 126"/>
                <a:gd name="T39" fmla="*/ 174 h 212"/>
                <a:gd name="T40" fmla="*/ 108 w 126"/>
                <a:gd name="T41" fmla="*/ 176 h 212"/>
                <a:gd name="T42" fmla="*/ 100 w 126"/>
                <a:gd name="T43" fmla="*/ 178 h 212"/>
                <a:gd name="T44" fmla="*/ 92 w 126"/>
                <a:gd name="T45" fmla="*/ 182 h 212"/>
                <a:gd name="T46" fmla="*/ 86 w 126"/>
                <a:gd name="T47" fmla="*/ 190 h 212"/>
                <a:gd name="T48" fmla="*/ 86 w 126"/>
                <a:gd name="T49" fmla="*/ 192 h 212"/>
                <a:gd name="T50" fmla="*/ 84 w 126"/>
                <a:gd name="T51" fmla="*/ 198 h 212"/>
                <a:gd name="T52" fmla="*/ 78 w 126"/>
                <a:gd name="T53" fmla="*/ 202 h 212"/>
                <a:gd name="T54" fmla="*/ 68 w 126"/>
                <a:gd name="T55" fmla="*/ 204 h 212"/>
                <a:gd name="T56" fmla="*/ 66 w 126"/>
                <a:gd name="T57" fmla="*/ 202 h 212"/>
                <a:gd name="T58" fmla="*/ 60 w 126"/>
                <a:gd name="T59" fmla="*/ 200 h 212"/>
                <a:gd name="T60" fmla="*/ 58 w 126"/>
                <a:gd name="T61" fmla="*/ 204 h 212"/>
                <a:gd name="T62" fmla="*/ 46 w 126"/>
                <a:gd name="T63" fmla="*/ 208 h 212"/>
                <a:gd name="T64" fmla="*/ 12 w 126"/>
                <a:gd name="T65" fmla="*/ 212 h 212"/>
                <a:gd name="T66" fmla="*/ 12 w 126"/>
                <a:gd name="T67" fmla="*/ 210 h 212"/>
                <a:gd name="T68" fmla="*/ 10 w 126"/>
                <a:gd name="T69" fmla="*/ 204 h 212"/>
                <a:gd name="T70" fmla="*/ 6 w 126"/>
                <a:gd name="T71" fmla="*/ 200 h 212"/>
                <a:gd name="T72" fmla="*/ 2 w 126"/>
                <a:gd name="T73" fmla="*/ 194 h 212"/>
                <a:gd name="T74" fmla="*/ 2 w 126"/>
                <a:gd name="T75" fmla="*/ 184 h 212"/>
                <a:gd name="T76" fmla="*/ 6 w 126"/>
                <a:gd name="T77" fmla="*/ 186 h 212"/>
                <a:gd name="T78" fmla="*/ 12 w 126"/>
                <a:gd name="T79" fmla="*/ 184 h 212"/>
                <a:gd name="T80" fmla="*/ 18 w 126"/>
                <a:gd name="T81" fmla="*/ 180 h 212"/>
                <a:gd name="T82" fmla="*/ 18 w 126"/>
                <a:gd name="T83" fmla="*/ 174 h 212"/>
                <a:gd name="T84" fmla="*/ 16 w 126"/>
                <a:gd name="T85" fmla="*/ 168 h 212"/>
                <a:gd name="T86" fmla="*/ 12 w 126"/>
                <a:gd name="T87" fmla="*/ 156 h 212"/>
                <a:gd name="T88" fmla="*/ 12 w 126"/>
                <a:gd name="T89" fmla="*/ 150 h 212"/>
                <a:gd name="T90" fmla="*/ 14 w 126"/>
                <a:gd name="T91" fmla="*/ 144 h 212"/>
                <a:gd name="T92" fmla="*/ 12 w 126"/>
                <a:gd name="T93" fmla="*/ 136 h 212"/>
                <a:gd name="T94" fmla="*/ 10 w 126"/>
                <a:gd name="T95" fmla="*/ 132 h 212"/>
                <a:gd name="T96" fmla="*/ 8 w 126"/>
                <a:gd name="T97" fmla="*/ 130 h 212"/>
                <a:gd name="T98" fmla="*/ 4 w 126"/>
                <a:gd name="T99" fmla="*/ 126 h 212"/>
                <a:gd name="T100" fmla="*/ 0 w 126"/>
                <a:gd name="T101" fmla="*/ 126 h 212"/>
                <a:gd name="T102" fmla="*/ 2 w 126"/>
                <a:gd name="T103" fmla="*/ 120 h 212"/>
                <a:gd name="T104" fmla="*/ 6 w 126"/>
                <a:gd name="T105" fmla="*/ 104 h 212"/>
                <a:gd name="T106" fmla="*/ 4 w 126"/>
                <a:gd name="T107" fmla="*/ 102 h 212"/>
                <a:gd name="T108" fmla="*/ 6 w 126"/>
                <a:gd name="T109" fmla="*/ 96 h 212"/>
                <a:gd name="T110" fmla="*/ 12 w 126"/>
                <a:gd name="T111" fmla="*/ 88 h 212"/>
                <a:gd name="T112" fmla="*/ 18 w 126"/>
                <a:gd name="T113" fmla="*/ 78 h 212"/>
                <a:gd name="T114" fmla="*/ 18 w 126"/>
                <a:gd name="T115" fmla="*/ 50 h 212"/>
                <a:gd name="T116" fmla="*/ 26 w 126"/>
                <a:gd name="T117" fmla="*/ 30 h 212"/>
                <a:gd name="T118" fmla="*/ 24 w 126"/>
                <a:gd name="T119" fmla="*/ 26 h 212"/>
                <a:gd name="T120" fmla="*/ 20 w 126"/>
                <a:gd name="T121" fmla="*/ 16 h 212"/>
                <a:gd name="T122" fmla="*/ 18 w 126"/>
                <a:gd name="T123" fmla="*/ 6 h 21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6"/>
                <a:gd name="T187" fmla="*/ 0 h 212"/>
                <a:gd name="T188" fmla="*/ 126 w 126"/>
                <a:gd name="T189" fmla="*/ 212 h 21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6" h="212">
                  <a:moveTo>
                    <a:pt x="18" y="0"/>
                  </a:moveTo>
                  <a:lnTo>
                    <a:pt x="126" y="46"/>
                  </a:lnTo>
                  <a:lnTo>
                    <a:pt x="124" y="90"/>
                  </a:lnTo>
                  <a:lnTo>
                    <a:pt x="122" y="90"/>
                  </a:lnTo>
                  <a:lnTo>
                    <a:pt x="120" y="88"/>
                  </a:lnTo>
                  <a:lnTo>
                    <a:pt x="116" y="88"/>
                  </a:lnTo>
                  <a:lnTo>
                    <a:pt x="112" y="90"/>
                  </a:lnTo>
                  <a:lnTo>
                    <a:pt x="110" y="90"/>
                  </a:lnTo>
                  <a:lnTo>
                    <a:pt x="108" y="92"/>
                  </a:lnTo>
                  <a:lnTo>
                    <a:pt x="106" y="96"/>
                  </a:lnTo>
                  <a:lnTo>
                    <a:pt x="106" y="98"/>
                  </a:lnTo>
                  <a:lnTo>
                    <a:pt x="106" y="100"/>
                  </a:lnTo>
                  <a:lnTo>
                    <a:pt x="106" y="104"/>
                  </a:lnTo>
                  <a:lnTo>
                    <a:pt x="104" y="108"/>
                  </a:lnTo>
                  <a:lnTo>
                    <a:pt x="102" y="110"/>
                  </a:lnTo>
                  <a:lnTo>
                    <a:pt x="100" y="110"/>
                  </a:lnTo>
                  <a:lnTo>
                    <a:pt x="98" y="114"/>
                  </a:lnTo>
                  <a:lnTo>
                    <a:pt x="96" y="116"/>
                  </a:lnTo>
                  <a:lnTo>
                    <a:pt x="98" y="120"/>
                  </a:lnTo>
                  <a:lnTo>
                    <a:pt x="98" y="122"/>
                  </a:lnTo>
                  <a:lnTo>
                    <a:pt x="98" y="124"/>
                  </a:lnTo>
                  <a:lnTo>
                    <a:pt x="98" y="122"/>
                  </a:lnTo>
                  <a:lnTo>
                    <a:pt x="98" y="124"/>
                  </a:lnTo>
                  <a:lnTo>
                    <a:pt x="100" y="126"/>
                  </a:lnTo>
                  <a:lnTo>
                    <a:pt x="102" y="128"/>
                  </a:lnTo>
                  <a:lnTo>
                    <a:pt x="104" y="132"/>
                  </a:lnTo>
                  <a:lnTo>
                    <a:pt x="104" y="134"/>
                  </a:lnTo>
                  <a:lnTo>
                    <a:pt x="102" y="138"/>
                  </a:lnTo>
                  <a:lnTo>
                    <a:pt x="102" y="144"/>
                  </a:lnTo>
                  <a:lnTo>
                    <a:pt x="102" y="150"/>
                  </a:lnTo>
                  <a:lnTo>
                    <a:pt x="102" y="154"/>
                  </a:lnTo>
                  <a:lnTo>
                    <a:pt x="104" y="158"/>
                  </a:lnTo>
                  <a:lnTo>
                    <a:pt x="104" y="162"/>
                  </a:lnTo>
                  <a:lnTo>
                    <a:pt x="106" y="168"/>
                  </a:lnTo>
                  <a:lnTo>
                    <a:pt x="108" y="172"/>
                  </a:lnTo>
                  <a:lnTo>
                    <a:pt x="108" y="174"/>
                  </a:lnTo>
                  <a:lnTo>
                    <a:pt x="108" y="176"/>
                  </a:lnTo>
                  <a:lnTo>
                    <a:pt x="104" y="178"/>
                  </a:lnTo>
                  <a:lnTo>
                    <a:pt x="100" y="178"/>
                  </a:lnTo>
                  <a:lnTo>
                    <a:pt x="96" y="180"/>
                  </a:lnTo>
                  <a:lnTo>
                    <a:pt x="92" y="182"/>
                  </a:lnTo>
                  <a:lnTo>
                    <a:pt x="88" y="186"/>
                  </a:lnTo>
                  <a:lnTo>
                    <a:pt x="86" y="190"/>
                  </a:lnTo>
                  <a:lnTo>
                    <a:pt x="86" y="192"/>
                  </a:lnTo>
                  <a:lnTo>
                    <a:pt x="86" y="194"/>
                  </a:lnTo>
                  <a:lnTo>
                    <a:pt x="84" y="198"/>
                  </a:lnTo>
                  <a:lnTo>
                    <a:pt x="82" y="200"/>
                  </a:lnTo>
                  <a:lnTo>
                    <a:pt x="78" y="202"/>
                  </a:lnTo>
                  <a:lnTo>
                    <a:pt x="74" y="204"/>
                  </a:lnTo>
                  <a:lnTo>
                    <a:pt x="68" y="204"/>
                  </a:lnTo>
                  <a:lnTo>
                    <a:pt x="68" y="202"/>
                  </a:lnTo>
                  <a:lnTo>
                    <a:pt x="66" y="202"/>
                  </a:lnTo>
                  <a:lnTo>
                    <a:pt x="64" y="202"/>
                  </a:lnTo>
                  <a:lnTo>
                    <a:pt x="60" y="200"/>
                  </a:lnTo>
                  <a:lnTo>
                    <a:pt x="58" y="202"/>
                  </a:lnTo>
                  <a:lnTo>
                    <a:pt x="58" y="204"/>
                  </a:lnTo>
                  <a:lnTo>
                    <a:pt x="56" y="204"/>
                  </a:lnTo>
                  <a:lnTo>
                    <a:pt x="46" y="208"/>
                  </a:lnTo>
                  <a:lnTo>
                    <a:pt x="32" y="210"/>
                  </a:lnTo>
                  <a:lnTo>
                    <a:pt x="12" y="212"/>
                  </a:lnTo>
                  <a:lnTo>
                    <a:pt x="12" y="210"/>
                  </a:lnTo>
                  <a:lnTo>
                    <a:pt x="10" y="206"/>
                  </a:lnTo>
                  <a:lnTo>
                    <a:pt x="10" y="204"/>
                  </a:lnTo>
                  <a:lnTo>
                    <a:pt x="6" y="202"/>
                  </a:lnTo>
                  <a:lnTo>
                    <a:pt x="6" y="200"/>
                  </a:lnTo>
                  <a:lnTo>
                    <a:pt x="4" y="198"/>
                  </a:lnTo>
                  <a:lnTo>
                    <a:pt x="2" y="194"/>
                  </a:lnTo>
                  <a:lnTo>
                    <a:pt x="2" y="190"/>
                  </a:lnTo>
                  <a:lnTo>
                    <a:pt x="2" y="184"/>
                  </a:lnTo>
                  <a:lnTo>
                    <a:pt x="4" y="184"/>
                  </a:lnTo>
                  <a:lnTo>
                    <a:pt x="6" y="186"/>
                  </a:lnTo>
                  <a:lnTo>
                    <a:pt x="8" y="184"/>
                  </a:lnTo>
                  <a:lnTo>
                    <a:pt x="12" y="184"/>
                  </a:lnTo>
                  <a:lnTo>
                    <a:pt x="14" y="182"/>
                  </a:lnTo>
                  <a:lnTo>
                    <a:pt x="18" y="180"/>
                  </a:lnTo>
                  <a:lnTo>
                    <a:pt x="18" y="176"/>
                  </a:lnTo>
                  <a:lnTo>
                    <a:pt x="18" y="174"/>
                  </a:lnTo>
                  <a:lnTo>
                    <a:pt x="18" y="172"/>
                  </a:lnTo>
                  <a:lnTo>
                    <a:pt x="16" y="168"/>
                  </a:lnTo>
                  <a:lnTo>
                    <a:pt x="14" y="162"/>
                  </a:lnTo>
                  <a:lnTo>
                    <a:pt x="12" y="156"/>
                  </a:lnTo>
                  <a:lnTo>
                    <a:pt x="12" y="152"/>
                  </a:lnTo>
                  <a:lnTo>
                    <a:pt x="12" y="150"/>
                  </a:lnTo>
                  <a:lnTo>
                    <a:pt x="12" y="146"/>
                  </a:lnTo>
                  <a:lnTo>
                    <a:pt x="14" y="144"/>
                  </a:lnTo>
                  <a:lnTo>
                    <a:pt x="12" y="140"/>
                  </a:lnTo>
                  <a:lnTo>
                    <a:pt x="12" y="136"/>
                  </a:lnTo>
                  <a:lnTo>
                    <a:pt x="10" y="132"/>
                  </a:lnTo>
                  <a:lnTo>
                    <a:pt x="10" y="130"/>
                  </a:lnTo>
                  <a:lnTo>
                    <a:pt x="8" y="130"/>
                  </a:lnTo>
                  <a:lnTo>
                    <a:pt x="6" y="128"/>
                  </a:lnTo>
                  <a:lnTo>
                    <a:pt x="4" y="126"/>
                  </a:lnTo>
                  <a:lnTo>
                    <a:pt x="0" y="128"/>
                  </a:lnTo>
                  <a:lnTo>
                    <a:pt x="0" y="126"/>
                  </a:lnTo>
                  <a:lnTo>
                    <a:pt x="0" y="124"/>
                  </a:lnTo>
                  <a:lnTo>
                    <a:pt x="2" y="120"/>
                  </a:lnTo>
                  <a:lnTo>
                    <a:pt x="4" y="114"/>
                  </a:lnTo>
                  <a:lnTo>
                    <a:pt x="6" y="104"/>
                  </a:lnTo>
                  <a:lnTo>
                    <a:pt x="4" y="104"/>
                  </a:lnTo>
                  <a:lnTo>
                    <a:pt x="4" y="102"/>
                  </a:lnTo>
                  <a:lnTo>
                    <a:pt x="4" y="100"/>
                  </a:lnTo>
                  <a:lnTo>
                    <a:pt x="6" y="96"/>
                  </a:lnTo>
                  <a:lnTo>
                    <a:pt x="8" y="92"/>
                  </a:lnTo>
                  <a:lnTo>
                    <a:pt x="12" y="88"/>
                  </a:lnTo>
                  <a:lnTo>
                    <a:pt x="18" y="82"/>
                  </a:lnTo>
                  <a:lnTo>
                    <a:pt x="18" y="78"/>
                  </a:lnTo>
                  <a:lnTo>
                    <a:pt x="18" y="66"/>
                  </a:lnTo>
                  <a:lnTo>
                    <a:pt x="18" y="50"/>
                  </a:lnTo>
                  <a:lnTo>
                    <a:pt x="20" y="38"/>
                  </a:lnTo>
                  <a:lnTo>
                    <a:pt x="26" y="30"/>
                  </a:lnTo>
                  <a:lnTo>
                    <a:pt x="24" y="30"/>
                  </a:lnTo>
                  <a:lnTo>
                    <a:pt x="24" y="26"/>
                  </a:lnTo>
                  <a:lnTo>
                    <a:pt x="22" y="22"/>
                  </a:lnTo>
                  <a:lnTo>
                    <a:pt x="20" y="16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8" y="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57" name="Freeform 96"/>
            <p:cNvSpPr>
              <a:spLocks/>
            </p:cNvSpPr>
            <p:nvPr/>
          </p:nvSpPr>
          <p:spPr bwMode="gray">
            <a:xfrm>
              <a:off x="1119" y="2816"/>
              <a:ext cx="218" cy="250"/>
            </a:xfrm>
            <a:custGeom>
              <a:avLst/>
              <a:gdLst>
                <a:gd name="T0" fmla="*/ 186 w 218"/>
                <a:gd name="T1" fmla="*/ 4 h 250"/>
                <a:gd name="T2" fmla="*/ 174 w 218"/>
                <a:gd name="T3" fmla="*/ 16 h 250"/>
                <a:gd name="T4" fmla="*/ 28 w 218"/>
                <a:gd name="T5" fmla="*/ 22 h 250"/>
                <a:gd name="T6" fmla="*/ 24 w 218"/>
                <a:gd name="T7" fmla="*/ 82 h 250"/>
                <a:gd name="T8" fmla="*/ 14 w 218"/>
                <a:gd name="T9" fmla="*/ 84 h 250"/>
                <a:gd name="T10" fmla="*/ 10 w 218"/>
                <a:gd name="T11" fmla="*/ 90 h 250"/>
                <a:gd name="T12" fmla="*/ 6 w 218"/>
                <a:gd name="T13" fmla="*/ 100 h 250"/>
                <a:gd name="T14" fmla="*/ 2 w 218"/>
                <a:gd name="T15" fmla="*/ 106 h 250"/>
                <a:gd name="T16" fmla="*/ 0 w 218"/>
                <a:gd name="T17" fmla="*/ 110 h 250"/>
                <a:gd name="T18" fmla="*/ 4 w 218"/>
                <a:gd name="T19" fmla="*/ 122 h 250"/>
                <a:gd name="T20" fmla="*/ 6 w 218"/>
                <a:gd name="T21" fmla="*/ 128 h 250"/>
                <a:gd name="T22" fmla="*/ 6 w 218"/>
                <a:gd name="T23" fmla="*/ 136 h 250"/>
                <a:gd name="T24" fmla="*/ 6 w 218"/>
                <a:gd name="T25" fmla="*/ 152 h 250"/>
                <a:gd name="T26" fmla="*/ 14 w 218"/>
                <a:gd name="T27" fmla="*/ 174 h 250"/>
                <a:gd name="T28" fmla="*/ 24 w 218"/>
                <a:gd name="T29" fmla="*/ 186 h 250"/>
                <a:gd name="T30" fmla="*/ 32 w 218"/>
                <a:gd name="T31" fmla="*/ 196 h 250"/>
                <a:gd name="T32" fmla="*/ 50 w 218"/>
                <a:gd name="T33" fmla="*/ 222 h 250"/>
                <a:gd name="T34" fmla="*/ 56 w 218"/>
                <a:gd name="T35" fmla="*/ 230 h 250"/>
                <a:gd name="T36" fmla="*/ 66 w 218"/>
                <a:gd name="T37" fmla="*/ 238 h 250"/>
                <a:gd name="T38" fmla="*/ 78 w 218"/>
                <a:gd name="T39" fmla="*/ 240 h 250"/>
                <a:gd name="T40" fmla="*/ 88 w 218"/>
                <a:gd name="T41" fmla="*/ 250 h 250"/>
                <a:gd name="T42" fmla="*/ 114 w 218"/>
                <a:gd name="T43" fmla="*/ 250 h 250"/>
                <a:gd name="T44" fmla="*/ 138 w 218"/>
                <a:gd name="T45" fmla="*/ 250 h 250"/>
                <a:gd name="T46" fmla="*/ 180 w 218"/>
                <a:gd name="T47" fmla="*/ 244 h 250"/>
                <a:gd name="T48" fmla="*/ 180 w 218"/>
                <a:gd name="T49" fmla="*/ 222 h 250"/>
                <a:gd name="T50" fmla="*/ 172 w 218"/>
                <a:gd name="T51" fmla="*/ 210 h 250"/>
                <a:gd name="T52" fmla="*/ 160 w 218"/>
                <a:gd name="T53" fmla="*/ 196 h 250"/>
                <a:gd name="T54" fmla="*/ 154 w 218"/>
                <a:gd name="T55" fmla="*/ 192 h 250"/>
                <a:gd name="T56" fmla="*/ 152 w 218"/>
                <a:gd name="T57" fmla="*/ 184 h 250"/>
                <a:gd name="T58" fmla="*/ 156 w 218"/>
                <a:gd name="T59" fmla="*/ 176 h 250"/>
                <a:gd name="T60" fmla="*/ 156 w 218"/>
                <a:gd name="T61" fmla="*/ 158 h 250"/>
                <a:gd name="T62" fmla="*/ 160 w 218"/>
                <a:gd name="T63" fmla="*/ 150 h 250"/>
                <a:gd name="T64" fmla="*/ 176 w 218"/>
                <a:gd name="T65" fmla="*/ 130 h 250"/>
                <a:gd name="T66" fmla="*/ 188 w 218"/>
                <a:gd name="T67" fmla="*/ 108 h 250"/>
                <a:gd name="T68" fmla="*/ 192 w 218"/>
                <a:gd name="T69" fmla="*/ 94 h 250"/>
                <a:gd name="T70" fmla="*/ 200 w 218"/>
                <a:gd name="T71" fmla="*/ 82 h 250"/>
                <a:gd name="T72" fmla="*/ 208 w 218"/>
                <a:gd name="T73" fmla="*/ 78 h 250"/>
                <a:gd name="T74" fmla="*/ 216 w 218"/>
                <a:gd name="T75" fmla="*/ 70 h 250"/>
                <a:gd name="T76" fmla="*/ 218 w 218"/>
                <a:gd name="T77" fmla="*/ 66 h 250"/>
                <a:gd name="T78" fmla="*/ 212 w 218"/>
                <a:gd name="T79" fmla="*/ 54 h 250"/>
                <a:gd name="T80" fmla="*/ 204 w 218"/>
                <a:gd name="T81" fmla="*/ 40 h 250"/>
                <a:gd name="T82" fmla="*/ 200 w 218"/>
                <a:gd name="T83" fmla="*/ 32 h 250"/>
                <a:gd name="T84" fmla="*/ 200 w 218"/>
                <a:gd name="T85" fmla="*/ 22 h 250"/>
                <a:gd name="T86" fmla="*/ 192 w 218"/>
                <a:gd name="T87" fmla="*/ 8 h 2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8"/>
                <a:gd name="T133" fmla="*/ 0 h 250"/>
                <a:gd name="T134" fmla="*/ 218 w 218"/>
                <a:gd name="T135" fmla="*/ 250 h 2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8" h="250">
                  <a:moveTo>
                    <a:pt x="188" y="0"/>
                  </a:moveTo>
                  <a:lnTo>
                    <a:pt x="188" y="2"/>
                  </a:lnTo>
                  <a:lnTo>
                    <a:pt x="186" y="4"/>
                  </a:lnTo>
                  <a:lnTo>
                    <a:pt x="184" y="8"/>
                  </a:lnTo>
                  <a:lnTo>
                    <a:pt x="180" y="12"/>
                  </a:lnTo>
                  <a:lnTo>
                    <a:pt x="174" y="16"/>
                  </a:lnTo>
                  <a:lnTo>
                    <a:pt x="168" y="20"/>
                  </a:lnTo>
                  <a:lnTo>
                    <a:pt x="160" y="22"/>
                  </a:lnTo>
                  <a:lnTo>
                    <a:pt x="28" y="22"/>
                  </a:lnTo>
                  <a:lnTo>
                    <a:pt x="28" y="84"/>
                  </a:lnTo>
                  <a:lnTo>
                    <a:pt x="28" y="82"/>
                  </a:lnTo>
                  <a:lnTo>
                    <a:pt x="24" y="82"/>
                  </a:lnTo>
                  <a:lnTo>
                    <a:pt x="20" y="82"/>
                  </a:lnTo>
                  <a:lnTo>
                    <a:pt x="18" y="82"/>
                  </a:lnTo>
                  <a:lnTo>
                    <a:pt x="14" y="84"/>
                  </a:lnTo>
                  <a:lnTo>
                    <a:pt x="10" y="86"/>
                  </a:lnTo>
                  <a:lnTo>
                    <a:pt x="10" y="90"/>
                  </a:lnTo>
                  <a:lnTo>
                    <a:pt x="8" y="94"/>
                  </a:lnTo>
                  <a:lnTo>
                    <a:pt x="8" y="98"/>
                  </a:lnTo>
                  <a:lnTo>
                    <a:pt x="6" y="100"/>
                  </a:lnTo>
                  <a:lnTo>
                    <a:pt x="6" y="102"/>
                  </a:lnTo>
                  <a:lnTo>
                    <a:pt x="4" y="104"/>
                  </a:lnTo>
                  <a:lnTo>
                    <a:pt x="2" y="106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4"/>
                  </a:lnTo>
                  <a:lnTo>
                    <a:pt x="2" y="118"/>
                  </a:lnTo>
                  <a:lnTo>
                    <a:pt x="4" y="122"/>
                  </a:lnTo>
                  <a:lnTo>
                    <a:pt x="6" y="124"/>
                  </a:lnTo>
                  <a:lnTo>
                    <a:pt x="6" y="128"/>
                  </a:lnTo>
                  <a:lnTo>
                    <a:pt x="6" y="132"/>
                  </a:lnTo>
                  <a:lnTo>
                    <a:pt x="6" y="136"/>
                  </a:lnTo>
                  <a:lnTo>
                    <a:pt x="4" y="140"/>
                  </a:lnTo>
                  <a:lnTo>
                    <a:pt x="4" y="146"/>
                  </a:lnTo>
                  <a:lnTo>
                    <a:pt x="6" y="152"/>
                  </a:lnTo>
                  <a:lnTo>
                    <a:pt x="12" y="170"/>
                  </a:lnTo>
                  <a:lnTo>
                    <a:pt x="14" y="174"/>
                  </a:lnTo>
                  <a:lnTo>
                    <a:pt x="16" y="178"/>
                  </a:lnTo>
                  <a:lnTo>
                    <a:pt x="20" y="182"/>
                  </a:lnTo>
                  <a:lnTo>
                    <a:pt x="24" y="186"/>
                  </a:lnTo>
                  <a:lnTo>
                    <a:pt x="26" y="190"/>
                  </a:lnTo>
                  <a:lnTo>
                    <a:pt x="30" y="194"/>
                  </a:lnTo>
                  <a:lnTo>
                    <a:pt x="32" y="196"/>
                  </a:lnTo>
                  <a:lnTo>
                    <a:pt x="38" y="204"/>
                  </a:lnTo>
                  <a:lnTo>
                    <a:pt x="44" y="214"/>
                  </a:lnTo>
                  <a:lnTo>
                    <a:pt x="50" y="222"/>
                  </a:lnTo>
                  <a:lnTo>
                    <a:pt x="54" y="228"/>
                  </a:lnTo>
                  <a:lnTo>
                    <a:pt x="54" y="230"/>
                  </a:lnTo>
                  <a:lnTo>
                    <a:pt x="56" y="230"/>
                  </a:lnTo>
                  <a:lnTo>
                    <a:pt x="60" y="234"/>
                  </a:lnTo>
                  <a:lnTo>
                    <a:pt x="62" y="236"/>
                  </a:lnTo>
                  <a:lnTo>
                    <a:pt x="66" y="238"/>
                  </a:lnTo>
                  <a:lnTo>
                    <a:pt x="72" y="240"/>
                  </a:lnTo>
                  <a:lnTo>
                    <a:pt x="76" y="240"/>
                  </a:lnTo>
                  <a:lnTo>
                    <a:pt x="78" y="240"/>
                  </a:lnTo>
                  <a:lnTo>
                    <a:pt x="80" y="242"/>
                  </a:lnTo>
                  <a:lnTo>
                    <a:pt x="84" y="244"/>
                  </a:lnTo>
                  <a:lnTo>
                    <a:pt x="88" y="250"/>
                  </a:lnTo>
                  <a:lnTo>
                    <a:pt x="92" y="250"/>
                  </a:lnTo>
                  <a:lnTo>
                    <a:pt x="102" y="250"/>
                  </a:lnTo>
                  <a:lnTo>
                    <a:pt x="114" y="250"/>
                  </a:lnTo>
                  <a:lnTo>
                    <a:pt x="122" y="250"/>
                  </a:lnTo>
                  <a:lnTo>
                    <a:pt x="126" y="250"/>
                  </a:lnTo>
                  <a:lnTo>
                    <a:pt x="138" y="250"/>
                  </a:lnTo>
                  <a:lnTo>
                    <a:pt x="152" y="248"/>
                  </a:lnTo>
                  <a:lnTo>
                    <a:pt x="168" y="246"/>
                  </a:lnTo>
                  <a:lnTo>
                    <a:pt x="180" y="244"/>
                  </a:lnTo>
                  <a:lnTo>
                    <a:pt x="184" y="240"/>
                  </a:lnTo>
                  <a:lnTo>
                    <a:pt x="182" y="222"/>
                  </a:lnTo>
                  <a:lnTo>
                    <a:pt x="180" y="222"/>
                  </a:lnTo>
                  <a:lnTo>
                    <a:pt x="178" y="218"/>
                  </a:lnTo>
                  <a:lnTo>
                    <a:pt x="176" y="214"/>
                  </a:lnTo>
                  <a:lnTo>
                    <a:pt x="172" y="210"/>
                  </a:lnTo>
                  <a:lnTo>
                    <a:pt x="168" y="204"/>
                  </a:lnTo>
                  <a:lnTo>
                    <a:pt x="164" y="200"/>
                  </a:lnTo>
                  <a:lnTo>
                    <a:pt x="160" y="196"/>
                  </a:lnTo>
                  <a:lnTo>
                    <a:pt x="158" y="194"/>
                  </a:lnTo>
                  <a:lnTo>
                    <a:pt x="156" y="194"/>
                  </a:lnTo>
                  <a:lnTo>
                    <a:pt x="154" y="192"/>
                  </a:lnTo>
                  <a:lnTo>
                    <a:pt x="152" y="190"/>
                  </a:lnTo>
                  <a:lnTo>
                    <a:pt x="152" y="188"/>
                  </a:lnTo>
                  <a:lnTo>
                    <a:pt x="152" y="184"/>
                  </a:lnTo>
                  <a:lnTo>
                    <a:pt x="156" y="182"/>
                  </a:lnTo>
                  <a:lnTo>
                    <a:pt x="156" y="180"/>
                  </a:lnTo>
                  <a:lnTo>
                    <a:pt x="156" y="176"/>
                  </a:lnTo>
                  <a:lnTo>
                    <a:pt x="156" y="172"/>
                  </a:lnTo>
                  <a:lnTo>
                    <a:pt x="156" y="166"/>
                  </a:lnTo>
                  <a:lnTo>
                    <a:pt x="156" y="158"/>
                  </a:lnTo>
                  <a:lnTo>
                    <a:pt x="158" y="154"/>
                  </a:lnTo>
                  <a:lnTo>
                    <a:pt x="160" y="150"/>
                  </a:lnTo>
                  <a:lnTo>
                    <a:pt x="164" y="144"/>
                  </a:lnTo>
                  <a:lnTo>
                    <a:pt x="168" y="136"/>
                  </a:lnTo>
                  <a:lnTo>
                    <a:pt x="176" y="130"/>
                  </a:lnTo>
                  <a:lnTo>
                    <a:pt x="178" y="128"/>
                  </a:lnTo>
                  <a:lnTo>
                    <a:pt x="182" y="118"/>
                  </a:lnTo>
                  <a:lnTo>
                    <a:pt x="188" y="108"/>
                  </a:lnTo>
                  <a:lnTo>
                    <a:pt x="188" y="98"/>
                  </a:lnTo>
                  <a:lnTo>
                    <a:pt x="190" y="96"/>
                  </a:lnTo>
                  <a:lnTo>
                    <a:pt x="192" y="94"/>
                  </a:lnTo>
                  <a:lnTo>
                    <a:pt x="194" y="90"/>
                  </a:lnTo>
                  <a:lnTo>
                    <a:pt x="198" y="86"/>
                  </a:lnTo>
                  <a:lnTo>
                    <a:pt x="200" y="82"/>
                  </a:lnTo>
                  <a:lnTo>
                    <a:pt x="204" y="80"/>
                  </a:lnTo>
                  <a:lnTo>
                    <a:pt x="206" y="78"/>
                  </a:lnTo>
                  <a:lnTo>
                    <a:pt x="208" y="78"/>
                  </a:lnTo>
                  <a:lnTo>
                    <a:pt x="212" y="76"/>
                  </a:lnTo>
                  <a:lnTo>
                    <a:pt x="214" y="72"/>
                  </a:lnTo>
                  <a:lnTo>
                    <a:pt x="216" y="70"/>
                  </a:lnTo>
                  <a:lnTo>
                    <a:pt x="218" y="68"/>
                  </a:lnTo>
                  <a:lnTo>
                    <a:pt x="218" y="66"/>
                  </a:lnTo>
                  <a:lnTo>
                    <a:pt x="216" y="64"/>
                  </a:lnTo>
                  <a:lnTo>
                    <a:pt x="214" y="60"/>
                  </a:lnTo>
                  <a:lnTo>
                    <a:pt x="212" y="54"/>
                  </a:lnTo>
                  <a:lnTo>
                    <a:pt x="210" y="50"/>
                  </a:lnTo>
                  <a:lnTo>
                    <a:pt x="206" y="44"/>
                  </a:lnTo>
                  <a:lnTo>
                    <a:pt x="204" y="40"/>
                  </a:lnTo>
                  <a:lnTo>
                    <a:pt x="204" y="38"/>
                  </a:lnTo>
                  <a:lnTo>
                    <a:pt x="202" y="34"/>
                  </a:lnTo>
                  <a:lnTo>
                    <a:pt x="200" y="32"/>
                  </a:lnTo>
                  <a:lnTo>
                    <a:pt x="200" y="28"/>
                  </a:lnTo>
                  <a:lnTo>
                    <a:pt x="200" y="22"/>
                  </a:lnTo>
                  <a:lnTo>
                    <a:pt x="198" y="18"/>
                  </a:lnTo>
                  <a:lnTo>
                    <a:pt x="196" y="12"/>
                  </a:lnTo>
                  <a:lnTo>
                    <a:pt x="192" y="8"/>
                  </a:lnTo>
                  <a:lnTo>
                    <a:pt x="188" y="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58" name="Freeform 97"/>
            <p:cNvSpPr>
              <a:spLocks/>
            </p:cNvSpPr>
            <p:nvPr/>
          </p:nvSpPr>
          <p:spPr bwMode="gray">
            <a:xfrm>
              <a:off x="1023" y="2986"/>
              <a:ext cx="148" cy="84"/>
            </a:xfrm>
            <a:custGeom>
              <a:avLst/>
              <a:gdLst>
                <a:gd name="T0" fmla="*/ 106 w 148"/>
                <a:gd name="T1" fmla="*/ 0 h 84"/>
                <a:gd name="T2" fmla="*/ 98 w 148"/>
                <a:gd name="T3" fmla="*/ 2 h 84"/>
                <a:gd name="T4" fmla="*/ 90 w 148"/>
                <a:gd name="T5" fmla="*/ 6 h 84"/>
                <a:gd name="T6" fmla="*/ 84 w 148"/>
                <a:gd name="T7" fmla="*/ 12 h 84"/>
                <a:gd name="T8" fmla="*/ 82 w 148"/>
                <a:gd name="T9" fmla="*/ 22 h 84"/>
                <a:gd name="T10" fmla="*/ 76 w 148"/>
                <a:gd name="T11" fmla="*/ 28 h 84"/>
                <a:gd name="T12" fmla="*/ 70 w 148"/>
                <a:gd name="T13" fmla="*/ 28 h 84"/>
                <a:gd name="T14" fmla="*/ 64 w 148"/>
                <a:gd name="T15" fmla="*/ 26 h 84"/>
                <a:gd name="T16" fmla="*/ 60 w 148"/>
                <a:gd name="T17" fmla="*/ 26 h 84"/>
                <a:gd name="T18" fmla="*/ 58 w 148"/>
                <a:gd name="T19" fmla="*/ 26 h 84"/>
                <a:gd name="T20" fmla="*/ 54 w 148"/>
                <a:gd name="T21" fmla="*/ 28 h 84"/>
                <a:gd name="T22" fmla="*/ 48 w 148"/>
                <a:gd name="T23" fmla="*/ 30 h 84"/>
                <a:gd name="T24" fmla="*/ 36 w 148"/>
                <a:gd name="T25" fmla="*/ 34 h 84"/>
                <a:gd name="T26" fmla="*/ 26 w 148"/>
                <a:gd name="T27" fmla="*/ 36 h 84"/>
                <a:gd name="T28" fmla="*/ 10 w 148"/>
                <a:gd name="T29" fmla="*/ 38 h 84"/>
                <a:gd name="T30" fmla="*/ 6 w 148"/>
                <a:gd name="T31" fmla="*/ 46 h 84"/>
                <a:gd name="T32" fmla="*/ 4 w 148"/>
                <a:gd name="T33" fmla="*/ 50 h 84"/>
                <a:gd name="T34" fmla="*/ 0 w 148"/>
                <a:gd name="T35" fmla="*/ 50 h 84"/>
                <a:gd name="T36" fmla="*/ 2 w 148"/>
                <a:gd name="T37" fmla="*/ 52 h 84"/>
                <a:gd name="T38" fmla="*/ 4 w 148"/>
                <a:gd name="T39" fmla="*/ 54 h 84"/>
                <a:gd name="T40" fmla="*/ 6 w 148"/>
                <a:gd name="T41" fmla="*/ 60 h 84"/>
                <a:gd name="T42" fmla="*/ 10 w 148"/>
                <a:gd name="T43" fmla="*/ 70 h 84"/>
                <a:gd name="T44" fmla="*/ 26 w 148"/>
                <a:gd name="T45" fmla="*/ 84 h 84"/>
                <a:gd name="T46" fmla="*/ 38 w 148"/>
                <a:gd name="T47" fmla="*/ 74 h 84"/>
                <a:gd name="T48" fmla="*/ 42 w 148"/>
                <a:gd name="T49" fmla="*/ 68 h 84"/>
                <a:gd name="T50" fmla="*/ 48 w 148"/>
                <a:gd name="T51" fmla="*/ 62 h 84"/>
                <a:gd name="T52" fmla="*/ 58 w 148"/>
                <a:gd name="T53" fmla="*/ 60 h 84"/>
                <a:gd name="T54" fmla="*/ 60 w 148"/>
                <a:gd name="T55" fmla="*/ 62 h 84"/>
                <a:gd name="T56" fmla="*/ 62 w 148"/>
                <a:gd name="T57" fmla="*/ 68 h 84"/>
                <a:gd name="T58" fmla="*/ 64 w 148"/>
                <a:gd name="T59" fmla="*/ 70 h 84"/>
                <a:gd name="T60" fmla="*/ 74 w 148"/>
                <a:gd name="T61" fmla="*/ 68 h 84"/>
                <a:gd name="T62" fmla="*/ 86 w 148"/>
                <a:gd name="T63" fmla="*/ 68 h 84"/>
                <a:gd name="T64" fmla="*/ 118 w 148"/>
                <a:gd name="T65" fmla="*/ 62 h 84"/>
                <a:gd name="T66" fmla="*/ 146 w 148"/>
                <a:gd name="T67" fmla="*/ 52 h 84"/>
                <a:gd name="T68" fmla="*/ 132 w 148"/>
                <a:gd name="T69" fmla="*/ 34 h 84"/>
                <a:gd name="T70" fmla="*/ 122 w 148"/>
                <a:gd name="T71" fmla="*/ 22 h 84"/>
                <a:gd name="T72" fmla="*/ 118 w 148"/>
                <a:gd name="T73" fmla="*/ 16 h 84"/>
                <a:gd name="T74" fmla="*/ 112 w 148"/>
                <a:gd name="T75" fmla="*/ 8 h 84"/>
                <a:gd name="T76" fmla="*/ 106 w 148"/>
                <a:gd name="T77" fmla="*/ 0 h 8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48"/>
                <a:gd name="T118" fmla="*/ 0 h 84"/>
                <a:gd name="T119" fmla="*/ 148 w 148"/>
                <a:gd name="T120" fmla="*/ 84 h 8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48" h="84">
                  <a:moveTo>
                    <a:pt x="106" y="0"/>
                  </a:moveTo>
                  <a:lnTo>
                    <a:pt x="106" y="0"/>
                  </a:lnTo>
                  <a:lnTo>
                    <a:pt x="102" y="0"/>
                  </a:lnTo>
                  <a:lnTo>
                    <a:pt x="98" y="2"/>
                  </a:lnTo>
                  <a:lnTo>
                    <a:pt x="94" y="4"/>
                  </a:lnTo>
                  <a:lnTo>
                    <a:pt x="90" y="6"/>
                  </a:lnTo>
                  <a:lnTo>
                    <a:pt x="86" y="10"/>
                  </a:lnTo>
                  <a:lnTo>
                    <a:pt x="84" y="12"/>
                  </a:lnTo>
                  <a:lnTo>
                    <a:pt x="84" y="18"/>
                  </a:lnTo>
                  <a:lnTo>
                    <a:pt x="82" y="22"/>
                  </a:lnTo>
                  <a:lnTo>
                    <a:pt x="78" y="26"/>
                  </a:lnTo>
                  <a:lnTo>
                    <a:pt x="76" y="28"/>
                  </a:lnTo>
                  <a:lnTo>
                    <a:pt x="74" y="28"/>
                  </a:lnTo>
                  <a:lnTo>
                    <a:pt x="70" y="28"/>
                  </a:lnTo>
                  <a:lnTo>
                    <a:pt x="68" y="28"/>
                  </a:lnTo>
                  <a:lnTo>
                    <a:pt x="64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60" y="24"/>
                  </a:lnTo>
                  <a:lnTo>
                    <a:pt x="58" y="26"/>
                  </a:lnTo>
                  <a:lnTo>
                    <a:pt x="56" y="28"/>
                  </a:lnTo>
                  <a:lnTo>
                    <a:pt x="54" y="28"/>
                  </a:lnTo>
                  <a:lnTo>
                    <a:pt x="52" y="28"/>
                  </a:lnTo>
                  <a:lnTo>
                    <a:pt x="48" y="30"/>
                  </a:lnTo>
                  <a:lnTo>
                    <a:pt x="42" y="32"/>
                  </a:lnTo>
                  <a:lnTo>
                    <a:pt x="36" y="34"/>
                  </a:lnTo>
                  <a:lnTo>
                    <a:pt x="30" y="36"/>
                  </a:lnTo>
                  <a:lnTo>
                    <a:pt x="26" y="36"/>
                  </a:lnTo>
                  <a:lnTo>
                    <a:pt x="10" y="36"/>
                  </a:lnTo>
                  <a:lnTo>
                    <a:pt x="10" y="38"/>
                  </a:lnTo>
                  <a:lnTo>
                    <a:pt x="8" y="42"/>
                  </a:lnTo>
                  <a:lnTo>
                    <a:pt x="6" y="46"/>
                  </a:lnTo>
                  <a:lnTo>
                    <a:pt x="4" y="50"/>
                  </a:lnTo>
                  <a:lnTo>
                    <a:pt x="2" y="50"/>
                  </a:lnTo>
                  <a:lnTo>
                    <a:pt x="0" y="50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4" y="56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10" y="70"/>
                  </a:lnTo>
                  <a:lnTo>
                    <a:pt x="14" y="74"/>
                  </a:lnTo>
                  <a:lnTo>
                    <a:pt x="26" y="84"/>
                  </a:lnTo>
                  <a:lnTo>
                    <a:pt x="38" y="74"/>
                  </a:lnTo>
                  <a:lnTo>
                    <a:pt x="40" y="72"/>
                  </a:lnTo>
                  <a:lnTo>
                    <a:pt x="42" y="68"/>
                  </a:lnTo>
                  <a:lnTo>
                    <a:pt x="44" y="66"/>
                  </a:lnTo>
                  <a:lnTo>
                    <a:pt x="48" y="62"/>
                  </a:lnTo>
                  <a:lnTo>
                    <a:pt x="52" y="60"/>
                  </a:lnTo>
                  <a:lnTo>
                    <a:pt x="58" y="60"/>
                  </a:lnTo>
                  <a:lnTo>
                    <a:pt x="60" y="62"/>
                  </a:lnTo>
                  <a:lnTo>
                    <a:pt x="60" y="66"/>
                  </a:lnTo>
                  <a:lnTo>
                    <a:pt x="62" y="68"/>
                  </a:lnTo>
                  <a:lnTo>
                    <a:pt x="64" y="70"/>
                  </a:lnTo>
                  <a:lnTo>
                    <a:pt x="68" y="70"/>
                  </a:lnTo>
                  <a:lnTo>
                    <a:pt x="74" y="68"/>
                  </a:lnTo>
                  <a:lnTo>
                    <a:pt x="80" y="68"/>
                  </a:lnTo>
                  <a:lnTo>
                    <a:pt x="86" y="68"/>
                  </a:lnTo>
                  <a:lnTo>
                    <a:pt x="90" y="68"/>
                  </a:lnTo>
                  <a:lnTo>
                    <a:pt x="118" y="62"/>
                  </a:lnTo>
                  <a:lnTo>
                    <a:pt x="148" y="56"/>
                  </a:lnTo>
                  <a:lnTo>
                    <a:pt x="146" y="52"/>
                  </a:lnTo>
                  <a:lnTo>
                    <a:pt x="140" y="44"/>
                  </a:lnTo>
                  <a:lnTo>
                    <a:pt x="132" y="34"/>
                  </a:lnTo>
                  <a:lnTo>
                    <a:pt x="124" y="22"/>
                  </a:lnTo>
                  <a:lnTo>
                    <a:pt x="122" y="22"/>
                  </a:lnTo>
                  <a:lnTo>
                    <a:pt x="120" y="20"/>
                  </a:lnTo>
                  <a:lnTo>
                    <a:pt x="118" y="16"/>
                  </a:lnTo>
                  <a:lnTo>
                    <a:pt x="114" y="12"/>
                  </a:lnTo>
                  <a:lnTo>
                    <a:pt x="112" y="8"/>
                  </a:lnTo>
                  <a:lnTo>
                    <a:pt x="108" y="2"/>
                  </a:lnTo>
                  <a:lnTo>
                    <a:pt x="106" y="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59" name="Freeform 98"/>
            <p:cNvSpPr>
              <a:spLocks/>
            </p:cNvSpPr>
            <p:nvPr/>
          </p:nvSpPr>
          <p:spPr bwMode="gray">
            <a:xfrm>
              <a:off x="953" y="3082"/>
              <a:ext cx="74" cy="82"/>
            </a:xfrm>
            <a:custGeom>
              <a:avLst/>
              <a:gdLst>
                <a:gd name="T0" fmla="*/ 52 w 74"/>
                <a:gd name="T1" fmla="*/ 0 h 82"/>
                <a:gd name="T2" fmla="*/ 52 w 74"/>
                <a:gd name="T3" fmla="*/ 6 h 82"/>
                <a:gd name="T4" fmla="*/ 54 w 74"/>
                <a:gd name="T5" fmla="*/ 12 h 82"/>
                <a:gd name="T6" fmla="*/ 60 w 74"/>
                <a:gd name="T7" fmla="*/ 12 h 82"/>
                <a:gd name="T8" fmla="*/ 68 w 74"/>
                <a:gd name="T9" fmla="*/ 12 h 82"/>
                <a:gd name="T10" fmla="*/ 72 w 74"/>
                <a:gd name="T11" fmla="*/ 12 h 82"/>
                <a:gd name="T12" fmla="*/ 72 w 74"/>
                <a:gd name="T13" fmla="*/ 14 h 82"/>
                <a:gd name="T14" fmla="*/ 74 w 74"/>
                <a:gd name="T15" fmla="*/ 22 h 82"/>
                <a:gd name="T16" fmla="*/ 72 w 74"/>
                <a:gd name="T17" fmla="*/ 26 h 82"/>
                <a:gd name="T18" fmla="*/ 68 w 74"/>
                <a:gd name="T19" fmla="*/ 26 h 82"/>
                <a:gd name="T20" fmla="*/ 68 w 74"/>
                <a:gd name="T21" fmla="*/ 30 h 82"/>
                <a:gd name="T22" fmla="*/ 68 w 74"/>
                <a:gd name="T23" fmla="*/ 36 h 82"/>
                <a:gd name="T24" fmla="*/ 74 w 74"/>
                <a:gd name="T25" fmla="*/ 38 h 82"/>
                <a:gd name="T26" fmla="*/ 74 w 74"/>
                <a:gd name="T27" fmla="*/ 42 h 82"/>
                <a:gd name="T28" fmla="*/ 74 w 74"/>
                <a:gd name="T29" fmla="*/ 52 h 82"/>
                <a:gd name="T30" fmla="*/ 70 w 74"/>
                <a:gd name="T31" fmla="*/ 60 h 82"/>
                <a:gd name="T32" fmla="*/ 62 w 74"/>
                <a:gd name="T33" fmla="*/ 64 h 82"/>
                <a:gd name="T34" fmla="*/ 52 w 74"/>
                <a:gd name="T35" fmla="*/ 66 h 82"/>
                <a:gd name="T36" fmla="*/ 46 w 74"/>
                <a:gd name="T37" fmla="*/ 68 h 82"/>
                <a:gd name="T38" fmla="*/ 42 w 74"/>
                <a:gd name="T39" fmla="*/ 68 h 82"/>
                <a:gd name="T40" fmla="*/ 32 w 74"/>
                <a:gd name="T41" fmla="*/ 72 h 82"/>
                <a:gd name="T42" fmla="*/ 28 w 74"/>
                <a:gd name="T43" fmla="*/ 78 h 82"/>
                <a:gd name="T44" fmla="*/ 24 w 74"/>
                <a:gd name="T45" fmla="*/ 82 h 82"/>
                <a:gd name="T46" fmla="*/ 22 w 74"/>
                <a:gd name="T47" fmla="*/ 74 h 82"/>
                <a:gd name="T48" fmla="*/ 20 w 74"/>
                <a:gd name="T49" fmla="*/ 72 h 82"/>
                <a:gd name="T50" fmla="*/ 16 w 74"/>
                <a:gd name="T51" fmla="*/ 68 h 82"/>
                <a:gd name="T52" fmla="*/ 14 w 74"/>
                <a:gd name="T53" fmla="*/ 66 h 82"/>
                <a:gd name="T54" fmla="*/ 6 w 74"/>
                <a:gd name="T55" fmla="*/ 58 h 82"/>
                <a:gd name="T56" fmla="*/ 0 w 74"/>
                <a:gd name="T57" fmla="*/ 46 h 82"/>
                <a:gd name="T58" fmla="*/ 0 w 74"/>
                <a:gd name="T59" fmla="*/ 46 h 82"/>
                <a:gd name="T60" fmla="*/ 6 w 74"/>
                <a:gd name="T61" fmla="*/ 18 h 82"/>
                <a:gd name="T62" fmla="*/ 26 w 74"/>
                <a:gd name="T63" fmla="*/ 18 h 82"/>
                <a:gd name="T64" fmla="*/ 30 w 74"/>
                <a:gd name="T65" fmla="*/ 18 h 82"/>
                <a:gd name="T66" fmla="*/ 32 w 74"/>
                <a:gd name="T67" fmla="*/ 2 h 8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74"/>
                <a:gd name="T103" fmla="*/ 0 h 82"/>
                <a:gd name="T104" fmla="*/ 74 w 74"/>
                <a:gd name="T105" fmla="*/ 82 h 8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74" h="82">
                  <a:moveTo>
                    <a:pt x="32" y="2"/>
                  </a:moveTo>
                  <a:lnTo>
                    <a:pt x="52" y="0"/>
                  </a:lnTo>
                  <a:lnTo>
                    <a:pt x="52" y="2"/>
                  </a:lnTo>
                  <a:lnTo>
                    <a:pt x="52" y="6"/>
                  </a:lnTo>
                  <a:lnTo>
                    <a:pt x="52" y="10"/>
                  </a:lnTo>
                  <a:lnTo>
                    <a:pt x="54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8" y="12"/>
                  </a:lnTo>
                  <a:lnTo>
                    <a:pt x="72" y="12"/>
                  </a:lnTo>
                  <a:lnTo>
                    <a:pt x="72" y="14"/>
                  </a:lnTo>
                  <a:lnTo>
                    <a:pt x="74" y="18"/>
                  </a:lnTo>
                  <a:lnTo>
                    <a:pt x="74" y="22"/>
                  </a:lnTo>
                  <a:lnTo>
                    <a:pt x="72" y="26"/>
                  </a:lnTo>
                  <a:lnTo>
                    <a:pt x="70" y="26"/>
                  </a:lnTo>
                  <a:lnTo>
                    <a:pt x="68" y="26"/>
                  </a:lnTo>
                  <a:lnTo>
                    <a:pt x="68" y="28"/>
                  </a:lnTo>
                  <a:lnTo>
                    <a:pt x="68" y="30"/>
                  </a:lnTo>
                  <a:lnTo>
                    <a:pt x="68" y="34"/>
                  </a:lnTo>
                  <a:lnTo>
                    <a:pt x="68" y="36"/>
                  </a:lnTo>
                  <a:lnTo>
                    <a:pt x="74" y="38"/>
                  </a:lnTo>
                  <a:lnTo>
                    <a:pt x="74" y="42"/>
                  </a:lnTo>
                  <a:lnTo>
                    <a:pt x="74" y="46"/>
                  </a:lnTo>
                  <a:lnTo>
                    <a:pt x="74" y="52"/>
                  </a:lnTo>
                  <a:lnTo>
                    <a:pt x="72" y="56"/>
                  </a:lnTo>
                  <a:lnTo>
                    <a:pt x="70" y="60"/>
                  </a:lnTo>
                  <a:lnTo>
                    <a:pt x="68" y="62"/>
                  </a:lnTo>
                  <a:lnTo>
                    <a:pt x="62" y="64"/>
                  </a:lnTo>
                  <a:lnTo>
                    <a:pt x="56" y="66"/>
                  </a:lnTo>
                  <a:lnTo>
                    <a:pt x="52" y="66"/>
                  </a:lnTo>
                  <a:lnTo>
                    <a:pt x="48" y="68"/>
                  </a:lnTo>
                  <a:lnTo>
                    <a:pt x="46" y="68"/>
                  </a:lnTo>
                  <a:lnTo>
                    <a:pt x="44" y="62"/>
                  </a:lnTo>
                  <a:lnTo>
                    <a:pt x="42" y="68"/>
                  </a:lnTo>
                  <a:lnTo>
                    <a:pt x="32" y="72"/>
                  </a:lnTo>
                  <a:lnTo>
                    <a:pt x="30" y="74"/>
                  </a:lnTo>
                  <a:lnTo>
                    <a:pt x="28" y="78"/>
                  </a:lnTo>
                  <a:lnTo>
                    <a:pt x="26" y="80"/>
                  </a:lnTo>
                  <a:lnTo>
                    <a:pt x="24" y="82"/>
                  </a:lnTo>
                  <a:lnTo>
                    <a:pt x="22" y="74"/>
                  </a:lnTo>
                  <a:lnTo>
                    <a:pt x="20" y="72"/>
                  </a:lnTo>
                  <a:lnTo>
                    <a:pt x="20" y="68"/>
                  </a:lnTo>
                  <a:lnTo>
                    <a:pt x="16" y="68"/>
                  </a:lnTo>
                  <a:lnTo>
                    <a:pt x="16" y="66"/>
                  </a:lnTo>
                  <a:lnTo>
                    <a:pt x="14" y="66"/>
                  </a:lnTo>
                  <a:lnTo>
                    <a:pt x="10" y="62"/>
                  </a:lnTo>
                  <a:lnTo>
                    <a:pt x="6" y="58"/>
                  </a:lnTo>
                  <a:lnTo>
                    <a:pt x="2" y="54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6" y="18"/>
                  </a:lnTo>
                  <a:lnTo>
                    <a:pt x="26" y="18"/>
                  </a:lnTo>
                  <a:lnTo>
                    <a:pt x="28" y="18"/>
                  </a:lnTo>
                  <a:lnTo>
                    <a:pt x="30" y="18"/>
                  </a:lnTo>
                  <a:lnTo>
                    <a:pt x="30" y="14"/>
                  </a:lnTo>
                  <a:lnTo>
                    <a:pt x="32" y="2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60" name="Freeform 99"/>
            <p:cNvSpPr>
              <a:spLocks/>
            </p:cNvSpPr>
            <p:nvPr/>
          </p:nvSpPr>
          <p:spPr bwMode="gray">
            <a:xfrm>
              <a:off x="959" y="3084"/>
              <a:ext cx="26" cy="16"/>
            </a:xfrm>
            <a:custGeom>
              <a:avLst/>
              <a:gdLst>
                <a:gd name="T0" fmla="*/ 20 w 26"/>
                <a:gd name="T1" fmla="*/ 0 h 16"/>
                <a:gd name="T2" fmla="*/ 20 w 26"/>
                <a:gd name="T3" fmla="*/ 0 h 16"/>
                <a:gd name="T4" fmla="*/ 18 w 26"/>
                <a:gd name="T5" fmla="*/ 0 h 16"/>
                <a:gd name="T6" fmla="*/ 14 w 26"/>
                <a:gd name="T7" fmla="*/ 0 h 16"/>
                <a:gd name="T8" fmla="*/ 10 w 26"/>
                <a:gd name="T9" fmla="*/ 2 h 16"/>
                <a:gd name="T10" fmla="*/ 6 w 26"/>
                <a:gd name="T11" fmla="*/ 4 h 16"/>
                <a:gd name="T12" fmla="*/ 4 w 26"/>
                <a:gd name="T13" fmla="*/ 8 h 16"/>
                <a:gd name="T14" fmla="*/ 0 w 26"/>
                <a:gd name="T15" fmla="*/ 16 h 16"/>
                <a:gd name="T16" fmla="*/ 22 w 26"/>
                <a:gd name="T17" fmla="*/ 16 h 16"/>
                <a:gd name="T18" fmla="*/ 22 w 26"/>
                <a:gd name="T19" fmla="*/ 16 h 16"/>
                <a:gd name="T20" fmla="*/ 24 w 26"/>
                <a:gd name="T21" fmla="*/ 14 h 16"/>
                <a:gd name="T22" fmla="*/ 24 w 26"/>
                <a:gd name="T23" fmla="*/ 12 h 16"/>
                <a:gd name="T24" fmla="*/ 24 w 26"/>
                <a:gd name="T25" fmla="*/ 10 h 16"/>
                <a:gd name="T26" fmla="*/ 26 w 26"/>
                <a:gd name="T27" fmla="*/ 6 h 16"/>
                <a:gd name="T28" fmla="*/ 26 w 26"/>
                <a:gd name="T29" fmla="*/ 2 h 16"/>
                <a:gd name="T30" fmla="*/ 26 w 26"/>
                <a:gd name="T31" fmla="*/ 0 h 16"/>
                <a:gd name="T32" fmla="*/ 20 w 26"/>
                <a:gd name="T33" fmla="*/ 0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16"/>
                <a:gd name="T53" fmla="*/ 26 w 26"/>
                <a:gd name="T54" fmla="*/ 16 h 1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16">
                  <a:moveTo>
                    <a:pt x="20" y="0"/>
                  </a:moveTo>
                  <a:lnTo>
                    <a:pt x="20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6" y="4"/>
                  </a:lnTo>
                  <a:lnTo>
                    <a:pt x="4" y="8"/>
                  </a:lnTo>
                  <a:lnTo>
                    <a:pt x="0" y="16"/>
                  </a:lnTo>
                  <a:lnTo>
                    <a:pt x="22" y="16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6" y="6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0" y="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61" name="Freeform 100"/>
            <p:cNvSpPr>
              <a:spLocks/>
            </p:cNvSpPr>
            <p:nvPr/>
          </p:nvSpPr>
          <p:spPr bwMode="gray">
            <a:xfrm>
              <a:off x="977" y="3060"/>
              <a:ext cx="88" cy="122"/>
            </a:xfrm>
            <a:custGeom>
              <a:avLst/>
              <a:gdLst>
                <a:gd name="T0" fmla="*/ 10 w 88"/>
                <a:gd name="T1" fmla="*/ 120 h 122"/>
                <a:gd name="T2" fmla="*/ 12 w 88"/>
                <a:gd name="T3" fmla="*/ 122 h 122"/>
                <a:gd name="T4" fmla="*/ 10 w 88"/>
                <a:gd name="T5" fmla="*/ 120 h 122"/>
                <a:gd name="T6" fmla="*/ 0 w 88"/>
                <a:gd name="T7" fmla="*/ 104 h 122"/>
                <a:gd name="T8" fmla="*/ 2 w 88"/>
                <a:gd name="T9" fmla="*/ 102 h 122"/>
                <a:gd name="T10" fmla="*/ 6 w 88"/>
                <a:gd name="T11" fmla="*/ 98 h 122"/>
                <a:gd name="T12" fmla="*/ 8 w 88"/>
                <a:gd name="T13" fmla="*/ 96 h 122"/>
                <a:gd name="T14" fmla="*/ 14 w 88"/>
                <a:gd name="T15" fmla="*/ 92 h 122"/>
                <a:gd name="T16" fmla="*/ 20 w 88"/>
                <a:gd name="T17" fmla="*/ 84 h 122"/>
                <a:gd name="T18" fmla="*/ 24 w 88"/>
                <a:gd name="T19" fmla="*/ 90 h 122"/>
                <a:gd name="T20" fmla="*/ 32 w 88"/>
                <a:gd name="T21" fmla="*/ 88 h 122"/>
                <a:gd name="T22" fmla="*/ 44 w 88"/>
                <a:gd name="T23" fmla="*/ 84 h 122"/>
                <a:gd name="T24" fmla="*/ 48 w 88"/>
                <a:gd name="T25" fmla="*/ 82 h 122"/>
                <a:gd name="T26" fmla="*/ 48 w 88"/>
                <a:gd name="T27" fmla="*/ 78 h 122"/>
                <a:gd name="T28" fmla="*/ 50 w 88"/>
                <a:gd name="T29" fmla="*/ 66 h 122"/>
                <a:gd name="T30" fmla="*/ 44 w 88"/>
                <a:gd name="T31" fmla="*/ 58 h 122"/>
                <a:gd name="T32" fmla="*/ 44 w 88"/>
                <a:gd name="T33" fmla="*/ 56 h 122"/>
                <a:gd name="T34" fmla="*/ 44 w 88"/>
                <a:gd name="T35" fmla="*/ 50 h 122"/>
                <a:gd name="T36" fmla="*/ 46 w 88"/>
                <a:gd name="T37" fmla="*/ 48 h 122"/>
                <a:gd name="T38" fmla="*/ 48 w 88"/>
                <a:gd name="T39" fmla="*/ 46 h 122"/>
                <a:gd name="T40" fmla="*/ 50 w 88"/>
                <a:gd name="T41" fmla="*/ 40 h 122"/>
                <a:gd name="T42" fmla="*/ 48 w 88"/>
                <a:gd name="T43" fmla="*/ 34 h 122"/>
                <a:gd name="T44" fmla="*/ 30 w 88"/>
                <a:gd name="T45" fmla="*/ 32 h 122"/>
                <a:gd name="T46" fmla="*/ 28 w 88"/>
                <a:gd name="T47" fmla="*/ 24 h 122"/>
                <a:gd name="T48" fmla="*/ 32 w 88"/>
                <a:gd name="T49" fmla="*/ 22 h 122"/>
                <a:gd name="T50" fmla="*/ 56 w 88"/>
                <a:gd name="T51" fmla="*/ 20 h 122"/>
                <a:gd name="T52" fmla="*/ 72 w 88"/>
                <a:gd name="T53" fmla="*/ 22 h 122"/>
                <a:gd name="T54" fmla="*/ 72 w 88"/>
                <a:gd name="T55" fmla="*/ 18 h 122"/>
                <a:gd name="T56" fmla="*/ 72 w 88"/>
                <a:gd name="T57" fmla="*/ 12 h 122"/>
                <a:gd name="T58" fmla="*/ 78 w 88"/>
                <a:gd name="T59" fmla="*/ 6 h 122"/>
                <a:gd name="T60" fmla="*/ 82 w 88"/>
                <a:gd name="T61" fmla="*/ 4 h 122"/>
                <a:gd name="T62" fmla="*/ 86 w 88"/>
                <a:gd name="T63" fmla="*/ 0 h 122"/>
                <a:gd name="T64" fmla="*/ 88 w 88"/>
                <a:gd name="T65" fmla="*/ 0 h 122"/>
                <a:gd name="T66" fmla="*/ 88 w 88"/>
                <a:gd name="T67" fmla="*/ 10 h 122"/>
                <a:gd name="T68" fmla="*/ 88 w 88"/>
                <a:gd name="T69" fmla="*/ 14 h 122"/>
                <a:gd name="T70" fmla="*/ 86 w 88"/>
                <a:gd name="T71" fmla="*/ 24 h 122"/>
                <a:gd name="T72" fmla="*/ 86 w 88"/>
                <a:gd name="T73" fmla="*/ 34 h 122"/>
                <a:gd name="T74" fmla="*/ 86 w 88"/>
                <a:gd name="T75" fmla="*/ 40 h 122"/>
                <a:gd name="T76" fmla="*/ 86 w 88"/>
                <a:gd name="T77" fmla="*/ 48 h 122"/>
                <a:gd name="T78" fmla="*/ 84 w 88"/>
                <a:gd name="T79" fmla="*/ 60 h 122"/>
                <a:gd name="T80" fmla="*/ 80 w 88"/>
                <a:gd name="T81" fmla="*/ 68 h 122"/>
                <a:gd name="T82" fmla="*/ 78 w 88"/>
                <a:gd name="T83" fmla="*/ 72 h 122"/>
                <a:gd name="T84" fmla="*/ 74 w 88"/>
                <a:gd name="T85" fmla="*/ 82 h 122"/>
                <a:gd name="T86" fmla="*/ 70 w 88"/>
                <a:gd name="T87" fmla="*/ 92 h 122"/>
                <a:gd name="T88" fmla="*/ 66 w 88"/>
                <a:gd name="T89" fmla="*/ 98 h 122"/>
                <a:gd name="T90" fmla="*/ 64 w 88"/>
                <a:gd name="T91" fmla="*/ 102 h 122"/>
                <a:gd name="T92" fmla="*/ 60 w 88"/>
                <a:gd name="T93" fmla="*/ 110 h 122"/>
                <a:gd name="T94" fmla="*/ 56 w 88"/>
                <a:gd name="T95" fmla="*/ 112 h 122"/>
                <a:gd name="T96" fmla="*/ 50 w 88"/>
                <a:gd name="T97" fmla="*/ 112 h 122"/>
                <a:gd name="T98" fmla="*/ 44 w 88"/>
                <a:gd name="T99" fmla="*/ 112 h 122"/>
                <a:gd name="T100" fmla="*/ 38 w 88"/>
                <a:gd name="T101" fmla="*/ 116 h 122"/>
                <a:gd name="T102" fmla="*/ 34 w 88"/>
                <a:gd name="T103" fmla="*/ 114 h 122"/>
                <a:gd name="T104" fmla="*/ 32 w 88"/>
                <a:gd name="T105" fmla="*/ 112 h 122"/>
                <a:gd name="T106" fmla="*/ 28 w 88"/>
                <a:gd name="T107" fmla="*/ 112 h 122"/>
                <a:gd name="T108" fmla="*/ 18 w 88"/>
                <a:gd name="T109" fmla="*/ 116 h 12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8"/>
                <a:gd name="T166" fmla="*/ 0 h 122"/>
                <a:gd name="T167" fmla="*/ 88 w 88"/>
                <a:gd name="T168" fmla="*/ 122 h 12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8" h="122">
                  <a:moveTo>
                    <a:pt x="10" y="120"/>
                  </a:moveTo>
                  <a:lnTo>
                    <a:pt x="10" y="120"/>
                  </a:lnTo>
                  <a:lnTo>
                    <a:pt x="12" y="122"/>
                  </a:lnTo>
                  <a:lnTo>
                    <a:pt x="10" y="120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2" y="102"/>
                  </a:lnTo>
                  <a:lnTo>
                    <a:pt x="4" y="100"/>
                  </a:lnTo>
                  <a:lnTo>
                    <a:pt x="6" y="98"/>
                  </a:lnTo>
                  <a:lnTo>
                    <a:pt x="6" y="96"/>
                  </a:lnTo>
                  <a:lnTo>
                    <a:pt x="8" y="96"/>
                  </a:lnTo>
                  <a:lnTo>
                    <a:pt x="10" y="92"/>
                  </a:lnTo>
                  <a:lnTo>
                    <a:pt x="14" y="92"/>
                  </a:lnTo>
                  <a:lnTo>
                    <a:pt x="18" y="90"/>
                  </a:lnTo>
                  <a:lnTo>
                    <a:pt x="20" y="84"/>
                  </a:lnTo>
                  <a:lnTo>
                    <a:pt x="22" y="90"/>
                  </a:lnTo>
                  <a:lnTo>
                    <a:pt x="24" y="90"/>
                  </a:lnTo>
                  <a:lnTo>
                    <a:pt x="28" y="90"/>
                  </a:lnTo>
                  <a:lnTo>
                    <a:pt x="32" y="88"/>
                  </a:lnTo>
                  <a:lnTo>
                    <a:pt x="38" y="86"/>
                  </a:lnTo>
                  <a:lnTo>
                    <a:pt x="44" y="84"/>
                  </a:lnTo>
                  <a:lnTo>
                    <a:pt x="46" y="82"/>
                  </a:lnTo>
                  <a:lnTo>
                    <a:pt x="48" y="82"/>
                  </a:lnTo>
                  <a:lnTo>
                    <a:pt x="48" y="80"/>
                  </a:lnTo>
                  <a:lnTo>
                    <a:pt x="48" y="78"/>
                  </a:lnTo>
                  <a:lnTo>
                    <a:pt x="50" y="74"/>
                  </a:lnTo>
                  <a:lnTo>
                    <a:pt x="50" y="66"/>
                  </a:lnTo>
                  <a:lnTo>
                    <a:pt x="50" y="58"/>
                  </a:lnTo>
                  <a:lnTo>
                    <a:pt x="44" y="58"/>
                  </a:lnTo>
                  <a:lnTo>
                    <a:pt x="44" y="56"/>
                  </a:lnTo>
                  <a:lnTo>
                    <a:pt x="44" y="52"/>
                  </a:lnTo>
                  <a:lnTo>
                    <a:pt x="44" y="50"/>
                  </a:lnTo>
                  <a:lnTo>
                    <a:pt x="44" y="48"/>
                  </a:lnTo>
                  <a:lnTo>
                    <a:pt x="46" y="48"/>
                  </a:lnTo>
                  <a:lnTo>
                    <a:pt x="48" y="48"/>
                  </a:lnTo>
                  <a:lnTo>
                    <a:pt x="48" y="46"/>
                  </a:lnTo>
                  <a:lnTo>
                    <a:pt x="48" y="42"/>
                  </a:lnTo>
                  <a:lnTo>
                    <a:pt x="50" y="40"/>
                  </a:lnTo>
                  <a:lnTo>
                    <a:pt x="50" y="36"/>
                  </a:lnTo>
                  <a:lnTo>
                    <a:pt x="48" y="34"/>
                  </a:lnTo>
                  <a:lnTo>
                    <a:pt x="30" y="32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28" y="22"/>
                  </a:lnTo>
                  <a:lnTo>
                    <a:pt x="32" y="22"/>
                  </a:lnTo>
                  <a:lnTo>
                    <a:pt x="42" y="22"/>
                  </a:lnTo>
                  <a:lnTo>
                    <a:pt x="56" y="20"/>
                  </a:lnTo>
                  <a:lnTo>
                    <a:pt x="66" y="20"/>
                  </a:lnTo>
                  <a:lnTo>
                    <a:pt x="72" y="22"/>
                  </a:lnTo>
                  <a:lnTo>
                    <a:pt x="72" y="20"/>
                  </a:lnTo>
                  <a:lnTo>
                    <a:pt x="72" y="18"/>
                  </a:lnTo>
                  <a:lnTo>
                    <a:pt x="70" y="16"/>
                  </a:lnTo>
                  <a:lnTo>
                    <a:pt x="72" y="12"/>
                  </a:lnTo>
                  <a:lnTo>
                    <a:pt x="74" y="8"/>
                  </a:lnTo>
                  <a:lnTo>
                    <a:pt x="78" y="6"/>
                  </a:lnTo>
                  <a:lnTo>
                    <a:pt x="80" y="6"/>
                  </a:lnTo>
                  <a:lnTo>
                    <a:pt x="82" y="4"/>
                  </a:lnTo>
                  <a:lnTo>
                    <a:pt x="84" y="2"/>
                  </a:lnTo>
                  <a:lnTo>
                    <a:pt x="86" y="0"/>
                  </a:lnTo>
                  <a:lnTo>
                    <a:pt x="88" y="0"/>
                  </a:lnTo>
                  <a:lnTo>
                    <a:pt x="88" y="4"/>
                  </a:lnTo>
                  <a:lnTo>
                    <a:pt x="88" y="10"/>
                  </a:lnTo>
                  <a:lnTo>
                    <a:pt x="88" y="14"/>
                  </a:lnTo>
                  <a:lnTo>
                    <a:pt x="88" y="18"/>
                  </a:lnTo>
                  <a:lnTo>
                    <a:pt x="86" y="24"/>
                  </a:lnTo>
                  <a:lnTo>
                    <a:pt x="86" y="28"/>
                  </a:lnTo>
                  <a:lnTo>
                    <a:pt x="86" y="34"/>
                  </a:lnTo>
                  <a:lnTo>
                    <a:pt x="86" y="38"/>
                  </a:lnTo>
                  <a:lnTo>
                    <a:pt x="86" y="40"/>
                  </a:lnTo>
                  <a:lnTo>
                    <a:pt x="86" y="44"/>
                  </a:lnTo>
                  <a:lnTo>
                    <a:pt x="86" y="48"/>
                  </a:lnTo>
                  <a:lnTo>
                    <a:pt x="84" y="54"/>
                  </a:lnTo>
                  <a:lnTo>
                    <a:pt x="84" y="60"/>
                  </a:lnTo>
                  <a:lnTo>
                    <a:pt x="82" y="66"/>
                  </a:lnTo>
                  <a:lnTo>
                    <a:pt x="80" y="68"/>
                  </a:lnTo>
                  <a:lnTo>
                    <a:pt x="80" y="70"/>
                  </a:lnTo>
                  <a:lnTo>
                    <a:pt x="78" y="72"/>
                  </a:lnTo>
                  <a:lnTo>
                    <a:pt x="76" y="78"/>
                  </a:lnTo>
                  <a:lnTo>
                    <a:pt x="74" y="82"/>
                  </a:lnTo>
                  <a:lnTo>
                    <a:pt x="72" y="88"/>
                  </a:lnTo>
                  <a:lnTo>
                    <a:pt x="70" y="92"/>
                  </a:lnTo>
                  <a:lnTo>
                    <a:pt x="68" y="96"/>
                  </a:lnTo>
                  <a:lnTo>
                    <a:pt x="66" y="98"/>
                  </a:lnTo>
                  <a:lnTo>
                    <a:pt x="66" y="100"/>
                  </a:lnTo>
                  <a:lnTo>
                    <a:pt x="64" y="102"/>
                  </a:lnTo>
                  <a:lnTo>
                    <a:pt x="62" y="106"/>
                  </a:lnTo>
                  <a:lnTo>
                    <a:pt x="60" y="110"/>
                  </a:lnTo>
                  <a:lnTo>
                    <a:pt x="56" y="112"/>
                  </a:lnTo>
                  <a:lnTo>
                    <a:pt x="54" y="112"/>
                  </a:lnTo>
                  <a:lnTo>
                    <a:pt x="50" y="112"/>
                  </a:lnTo>
                  <a:lnTo>
                    <a:pt x="46" y="110"/>
                  </a:lnTo>
                  <a:lnTo>
                    <a:pt x="44" y="112"/>
                  </a:lnTo>
                  <a:lnTo>
                    <a:pt x="42" y="112"/>
                  </a:lnTo>
                  <a:lnTo>
                    <a:pt x="38" y="116"/>
                  </a:lnTo>
                  <a:lnTo>
                    <a:pt x="34" y="114"/>
                  </a:lnTo>
                  <a:lnTo>
                    <a:pt x="34" y="112"/>
                  </a:lnTo>
                  <a:lnTo>
                    <a:pt x="32" y="112"/>
                  </a:lnTo>
                  <a:lnTo>
                    <a:pt x="30" y="112"/>
                  </a:lnTo>
                  <a:lnTo>
                    <a:pt x="28" y="112"/>
                  </a:lnTo>
                  <a:lnTo>
                    <a:pt x="24" y="114"/>
                  </a:lnTo>
                  <a:lnTo>
                    <a:pt x="18" y="116"/>
                  </a:lnTo>
                  <a:lnTo>
                    <a:pt x="10" y="12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62" name="Freeform 101"/>
            <p:cNvSpPr>
              <a:spLocks/>
            </p:cNvSpPr>
            <p:nvPr/>
          </p:nvSpPr>
          <p:spPr bwMode="gray">
            <a:xfrm>
              <a:off x="987" y="3200"/>
              <a:ext cx="130" cy="156"/>
            </a:xfrm>
            <a:custGeom>
              <a:avLst/>
              <a:gdLst>
                <a:gd name="T0" fmla="*/ 24 w 130"/>
                <a:gd name="T1" fmla="*/ 2 h 156"/>
                <a:gd name="T2" fmla="*/ 42 w 130"/>
                <a:gd name="T3" fmla="*/ 0 h 156"/>
                <a:gd name="T4" fmla="*/ 56 w 130"/>
                <a:gd name="T5" fmla="*/ 0 h 156"/>
                <a:gd name="T6" fmla="*/ 86 w 130"/>
                <a:gd name="T7" fmla="*/ 26 h 156"/>
                <a:gd name="T8" fmla="*/ 86 w 130"/>
                <a:gd name="T9" fmla="*/ 18 h 156"/>
                <a:gd name="T10" fmla="*/ 88 w 130"/>
                <a:gd name="T11" fmla="*/ 14 h 156"/>
                <a:gd name="T12" fmla="*/ 102 w 130"/>
                <a:gd name="T13" fmla="*/ 18 h 156"/>
                <a:gd name="T14" fmla="*/ 112 w 130"/>
                <a:gd name="T15" fmla="*/ 24 h 156"/>
                <a:gd name="T16" fmla="*/ 112 w 130"/>
                <a:gd name="T17" fmla="*/ 34 h 156"/>
                <a:gd name="T18" fmla="*/ 114 w 130"/>
                <a:gd name="T19" fmla="*/ 38 h 156"/>
                <a:gd name="T20" fmla="*/ 116 w 130"/>
                <a:gd name="T21" fmla="*/ 48 h 156"/>
                <a:gd name="T22" fmla="*/ 114 w 130"/>
                <a:gd name="T23" fmla="*/ 56 h 156"/>
                <a:gd name="T24" fmla="*/ 114 w 130"/>
                <a:gd name="T25" fmla="*/ 60 h 156"/>
                <a:gd name="T26" fmla="*/ 128 w 130"/>
                <a:gd name="T27" fmla="*/ 62 h 156"/>
                <a:gd name="T28" fmla="*/ 128 w 130"/>
                <a:gd name="T29" fmla="*/ 70 h 156"/>
                <a:gd name="T30" fmla="*/ 128 w 130"/>
                <a:gd name="T31" fmla="*/ 82 h 156"/>
                <a:gd name="T32" fmla="*/ 128 w 130"/>
                <a:gd name="T33" fmla="*/ 88 h 156"/>
                <a:gd name="T34" fmla="*/ 112 w 130"/>
                <a:gd name="T35" fmla="*/ 136 h 156"/>
                <a:gd name="T36" fmla="*/ 114 w 130"/>
                <a:gd name="T37" fmla="*/ 138 h 156"/>
                <a:gd name="T38" fmla="*/ 118 w 130"/>
                <a:gd name="T39" fmla="*/ 144 h 156"/>
                <a:gd name="T40" fmla="*/ 130 w 130"/>
                <a:gd name="T41" fmla="*/ 152 h 156"/>
                <a:gd name="T42" fmla="*/ 126 w 130"/>
                <a:gd name="T43" fmla="*/ 152 h 156"/>
                <a:gd name="T44" fmla="*/ 116 w 130"/>
                <a:gd name="T45" fmla="*/ 154 h 156"/>
                <a:gd name="T46" fmla="*/ 106 w 130"/>
                <a:gd name="T47" fmla="*/ 156 h 156"/>
                <a:gd name="T48" fmla="*/ 100 w 130"/>
                <a:gd name="T49" fmla="*/ 156 h 156"/>
                <a:gd name="T50" fmla="*/ 92 w 130"/>
                <a:gd name="T51" fmla="*/ 156 h 156"/>
                <a:gd name="T52" fmla="*/ 82 w 130"/>
                <a:gd name="T53" fmla="*/ 154 h 156"/>
                <a:gd name="T54" fmla="*/ 76 w 130"/>
                <a:gd name="T55" fmla="*/ 150 h 156"/>
                <a:gd name="T56" fmla="*/ 30 w 130"/>
                <a:gd name="T57" fmla="*/ 150 h 156"/>
                <a:gd name="T58" fmla="*/ 24 w 130"/>
                <a:gd name="T59" fmla="*/ 150 h 156"/>
                <a:gd name="T60" fmla="*/ 20 w 130"/>
                <a:gd name="T61" fmla="*/ 144 h 156"/>
                <a:gd name="T62" fmla="*/ 16 w 130"/>
                <a:gd name="T63" fmla="*/ 142 h 156"/>
                <a:gd name="T64" fmla="*/ 6 w 130"/>
                <a:gd name="T65" fmla="*/ 142 h 156"/>
                <a:gd name="T66" fmla="*/ 2 w 130"/>
                <a:gd name="T67" fmla="*/ 140 h 156"/>
                <a:gd name="T68" fmla="*/ 6 w 130"/>
                <a:gd name="T69" fmla="*/ 118 h 156"/>
                <a:gd name="T70" fmla="*/ 10 w 130"/>
                <a:gd name="T71" fmla="*/ 100 h 156"/>
                <a:gd name="T72" fmla="*/ 12 w 130"/>
                <a:gd name="T73" fmla="*/ 94 h 156"/>
                <a:gd name="T74" fmla="*/ 16 w 130"/>
                <a:gd name="T75" fmla="*/ 82 h 156"/>
                <a:gd name="T76" fmla="*/ 24 w 130"/>
                <a:gd name="T77" fmla="*/ 68 h 156"/>
                <a:gd name="T78" fmla="*/ 26 w 130"/>
                <a:gd name="T79" fmla="*/ 68 h 156"/>
                <a:gd name="T80" fmla="*/ 28 w 130"/>
                <a:gd name="T81" fmla="*/ 66 h 156"/>
                <a:gd name="T82" fmla="*/ 28 w 130"/>
                <a:gd name="T83" fmla="*/ 58 h 156"/>
                <a:gd name="T84" fmla="*/ 26 w 130"/>
                <a:gd name="T85" fmla="*/ 46 h 156"/>
                <a:gd name="T86" fmla="*/ 14 w 130"/>
                <a:gd name="T87" fmla="*/ 16 h 156"/>
                <a:gd name="T88" fmla="*/ 6 w 130"/>
                <a:gd name="T89" fmla="*/ 4 h 15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30"/>
                <a:gd name="T136" fmla="*/ 0 h 156"/>
                <a:gd name="T137" fmla="*/ 130 w 130"/>
                <a:gd name="T138" fmla="*/ 156 h 15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30" h="156">
                  <a:moveTo>
                    <a:pt x="6" y="4"/>
                  </a:moveTo>
                  <a:lnTo>
                    <a:pt x="24" y="2"/>
                  </a:lnTo>
                  <a:lnTo>
                    <a:pt x="32" y="0"/>
                  </a:lnTo>
                  <a:lnTo>
                    <a:pt x="42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4" y="24"/>
                  </a:lnTo>
                  <a:lnTo>
                    <a:pt x="86" y="26"/>
                  </a:lnTo>
                  <a:lnTo>
                    <a:pt x="86" y="22"/>
                  </a:lnTo>
                  <a:lnTo>
                    <a:pt x="86" y="18"/>
                  </a:lnTo>
                  <a:lnTo>
                    <a:pt x="88" y="14"/>
                  </a:lnTo>
                  <a:lnTo>
                    <a:pt x="102" y="12"/>
                  </a:lnTo>
                  <a:lnTo>
                    <a:pt x="102" y="18"/>
                  </a:lnTo>
                  <a:lnTo>
                    <a:pt x="112" y="18"/>
                  </a:lnTo>
                  <a:lnTo>
                    <a:pt x="112" y="24"/>
                  </a:lnTo>
                  <a:lnTo>
                    <a:pt x="112" y="28"/>
                  </a:lnTo>
                  <a:lnTo>
                    <a:pt x="112" y="34"/>
                  </a:lnTo>
                  <a:lnTo>
                    <a:pt x="114" y="38"/>
                  </a:lnTo>
                  <a:lnTo>
                    <a:pt x="116" y="42"/>
                  </a:lnTo>
                  <a:lnTo>
                    <a:pt x="116" y="48"/>
                  </a:lnTo>
                  <a:lnTo>
                    <a:pt x="116" y="52"/>
                  </a:lnTo>
                  <a:lnTo>
                    <a:pt x="114" y="56"/>
                  </a:lnTo>
                  <a:lnTo>
                    <a:pt x="114" y="60"/>
                  </a:lnTo>
                  <a:lnTo>
                    <a:pt x="128" y="62"/>
                  </a:lnTo>
                  <a:lnTo>
                    <a:pt x="128" y="66"/>
                  </a:lnTo>
                  <a:lnTo>
                    <a:pt x="128" y="70"/>
                  </a:lnTo>
                  <a:lnTo>
                    <a:pt x="128" y="76"/>
                  </a:lnTo>
                  <a:lnTo>
                    <a:pt x="128" y="82"/>
                  </a:lnTo>
                  <a:lnTo>
                    <a:pt x="128" y="86"/>
                  </a:lnTo>
                  <a:lnTo>
                    <a:pt x="128" y="88"/>
                  </a:lnTo>
                  <a:lnTo>
                    <a:pt x="112" y="90"/>
                  </a:lnTo>
                  <a:lnTo>
                    <a:pt x="112" y="136"/>
                  </a:lnTo>
                  <a:lnTo>
                    <a:pt x="114" y="138"/>
                  </a:lnTo>
                  <a:lnTo>
                    <a:pt x="116" y="140"/>
                  </a:lnTo>
                  <a:lnTo>
                    <a:pt x="118" y="144"/>
                  </a:lnTo>
                  <a:lnTo>
                    <a:pt x="124" y="148"/>
                  </a:lnTo>
                  <a:lnTo>
                    <a:pt x="130" y="152"/>
                  </a:lnTo>
                  <a:lnTo>
                    <a:pt x="126" y="152"/>
                  </a:lnTo>
                  <a:lnTo>
                    <a:pt x="122" y="152"/>
                  </a:lnTo>
                  <a:lnTo>
                    <a:pt x="116" y="154"/>
                  </a:lnTo>
                  <a:lnTo>
                    <a:pt x="110" y="154"/>
                  </a:lnTo>
                  <a:lnTo>
                    <a:pt x="106" y="156"/>
                  </a:lnTo>
                  <a:lnTo>
                    <a:pt x="102" y="156"/>
                  </a:lnTo>
                  <a:lnTo>
                    <a:pt x="100" y="156"/>
                  </a:lnTo>
                  <a:lnTo>
                    <a:pt x="98" y="156"/>
                  </a:lnTo>
                  <a:lnTo>
                    <a:pt x="92" y="156"/>
                  </a:lnTo>
                  <a:lnTo>
                    <a:pt x="88" y="154"/>
                  </a:lnTo>
                  <a:lnTo>
                    <a:pt x="82" y="154"/>
                  </a:lnTo>
                  <a:lnTo>
                    <a:pt x="78" y="152"/>
                  </a:lnTo>
                  <a:lnTo>
                    <a:pt x="76" y="150"/>
                  </a:lnTo>
                  <a:lnTo>
                    <a:pt x="32" y="150"/>
                  </a:lnTo>
                  <a:lnTo>
                    <a:pt x="30" y="150"/>
                  </a:lnTo>
                  <a:lnTo>
                    <a:pt x="28" y="150"/>
                  </a:lnTo>
                  <a:lnTo>
                    <a:pt x="24" y="150"/>
                  </a:lnTo>
                  <a:lnTo>
                    <a:pt x="22" y="148"/>
                  </a:lnTo>
                  <a:lnTo>
                    <a:pt x="20" y="144"/>
                  </a:lnTo>
                  <a:lnTo>
                    <a:pt x="18" y="144"/>
                  </a:lnTo>
                  <a:lnTo>
                    <a:pt x="16" y="142"/>
                  </a:lnTo>
                  <a:lnTo>
                    <a:pt x="12" y="142"/>
                  </a:lnTo>
                  <a:lnTo>
                    <a:pt x="6" y="142"/>
                  </a:lnTo>
                  <a:lnTo>
                    <a:pt x="0" y="144"/>
                  </a:lnTo>
                  <a:lnTo>
                    <a:pt x="2" y="140"/>
                  </a:lnTo>
                  <a:lnTo>
                    <a:pt x="4" y="130"/>
                  </a:lnTo>
                  <a:lnTo>
                    <a:pt x="6" y="118"/>
                  </a:lnTo>
                  <a:lnTo>
                    <a:pt x="10" y="108"/>
                  </a:lnTo>
                  <a:lnTo>
                    <a:pt x="10" y="100"/>
                  </a:lnTo>
                  <a:lnTo>
                    <a:pt x="10" y="98"/>
                  </a:lnTo>
                  <a:lnTo>
                    <a:pt x="12" y="94"/>
                  </a:lnTo>
                  <a:lnTo>
                    <a:pt x="14" y="90"/>
                  </a:lnTo>
                  <a:lnTo>
                    <a:pt x="16" y="82"/>
                  </a:lnTo>
                  <a:lnTo>
                    <a:pt x="20" y="76"/>
                  </a:lnTo>
                  <a:lnTo>
                    <a:pt x="24" y="68"/>
                  </a:lnTo>
                  <a:lnTo>
                    <a:pt x="26" y="68"/>
                  </a:lnTo>
                  <a:lnTo>
                    <a:pt x="28" y="66"/>
                  </a:lnTo>
                  <a:lnTo>
                    <a:pt x="28" y="62"/>
                  </a:lnTo>
                  <a:lnTo>
                    <a:pt x="28" y="58"/>
                  </a:lnTo>
                  <a:lnTo>
                    <a:pt x="28" y="54"/>
                  </a:lnTo>
                  <a:lnTo>
                    <a:pt x="26" y="46"/>
                  </a:lnTo>
                  <a:lnTo>
                    <a:pt x="24" y="38"/>
                  </a:lnTo>
                  <a:lnTo>
                    <a:pt x="14" y="16"/>
                  </a:lnTo>
                  <a:lnTo>
                    <a:pt x="6" y="10"/>
                  </a:lnTo>
                  <a:lnTo>
                    <a:pt x="6" y="4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63" name="Freeform 102"/>
            <p:cNvSpPr>
              <a:spLocks/>
            </p:cNvSpPr>
            <p:nvPr/>
          </p:nvSpPr>
          <p:spPr bwMode="gray">
            <a:xfrm>
              <a:off x="991" y="3042"/>
              <a:ext cx="254" cy="258"/>
            </a:xfrm>
            <a:custGeom>
              <a:avLst/>
              <a:gdLst>
                <a:gd name="T0" fmla="*/ 24 w 254"/>
                <a:gd name="T1" fmla="*/ 132 h 258"/>
                <a:gd name="T2" fmla="*/ 32 w 254"/>
                <a:gd name="T3" fmla="*/ 128 h 258"/>
                <a:gd name="T4" fmla="*/ 40 w 254"/>
                <a:gd name="T5" fmla="*/ 130 h 258"/>
                <a:gd name="T6" fmla="*/ 46 w 254"/>
                <a:gd name="T7" fmla="*/ 128 h 258"/>
                <a:gd name="T8" fmla="*/ 50 w 254"/>
                <a:gd name="T9" fmla="*/ 120 h 258"/>
                <a:gd name="T10" fmla="*/ 66 w 254"/>
                <a:gd name="T11" fmla="*/ 86 h 258"/>
                <a:gd name="T12" fmla="*/ 68 w 254"/>
                <a:gd name="T13" fmla="*/ 80 h 258"/>
                <a:gd name="T14" fmla="*/ 72 w 254"/>
                <a:gd name="T15" fmla="*/ 70 h 258"/>
                <a:gd name="T16" fmla="*/ 72 w 254"/>
                <a:gd name="T17" fmla="*/ 52 h 258"/>
                <a:gd name="T18" fmla="*/ 72 w 254"/>
                <a:gd name="T19" fmla="*/ 40 h 258"/>
                <a:gd name="T20" fmla="*/ 76 w 254"/>
                <a:gd name="T21" fmla="*/ 30 h 258"/>
                <a:gd name="T22" fmla="*/ 72 w 254"/>
                <a:gd name="T23" fmla="*/ 18 h 258"/>
                <a:gd name="T24" fmla="*/ 74 w 254"/>
                <a:gd name="T25" fmla="*/ 12 h 258"/>
                <a:gd name="T26" fmla="*/ 84 w 254"/>
                <a:gd name="T27" fmla="*/ 6 h 258"/>
                <a:gd name="T28" fmla="*/ 92 w 254"/>
                <a:gd name="T29" fmla="*/ 8 h 258"/>
                <a:gd name="T30" fmla="*/ 96 w 254"/>
                <a:gd name="T31" fmla="*/ 16 h 258"/>
                <a:gd name="T32" fmla="*/ 104 w 254"/>
                <a:gd name="T33" fmla="*/ 14 h 258"/>
                <a:gd name="T34" fmla="*/ 122 w 254"/>
                <a:gd name="T35" fmla="*/ 12 h 258"/>
                <a:gd name="T36" fmla="*/ 130 w 254"/>
                <a:gd name="T37" fmla="*/ 12 h 258"/>
                <a:gd name="T38" fmla="*/ 180 w 254"/>
                <a:gd name="T39" fmla="*/ 2 h 258"/>
                <a:gd name="T40" fmla="*/ 188 w 254"/>
                <a:gd name="T41" fmla="*/ 10 h 258"/>
                <a:gd name="T42" fmla="*/ 202 w 254"/>
                <a:gd name="T43" fmla="*/ 14 h 258"/>
                <a:gd name="T44" fmla="*/ 212 w 254"/>
                <a:gd name="T45" fmla="*/ 18 h 258"/>
                <a:gd name="T46" fmla="*/ 222 w 254"/>
                <a:gd name="T47" fmla="*/ 24 h 258"/>
                <a:gd name="T48" fmla="*/ 244 w 254"/>
                <a:gd name="T49" fmla="*/ 26 h 258"/>
                <a:gd name="T50" fmla="*/ 242 w 254"/>
                <a:gd name="T51" fmla="*/ 32 h 258"/>
                <a:gd name="T52" fmla="*/ 240 w 254"/>
                <a:gd name="T53" fmla="*/ 40 h 258"/>
                <a:gd name="T54" fmla="*/ 238 w 254"/>
                <a:gd name="T55" fmla="*/ 50 h 258"/>
                <a:gd name="T56" fmla="*/ 236 w 254"/>
                <a:gd name="T57" fmla="*/ 60 h 258"/>
                <a:gd name="T58" fmla="*/ 230 w 254"/>
                <a:gd name="T59" fmla="*/ 74 h 258"/>
                <a:gd name="T60" fmla="*/ 234 w 254"/>
                <a:gd name="T61" fmla="*/ 118 h 258"/>
                <a:gd name="T62" fmla="*/ 244 w 254"/>
                <a:gd name="T63" fmla="*/ 170 h 258"/>
                <a:gd name="T64" fmla="*/ 250 w 254"/>
                <a:gd name="T65" fmla="*/ 194 h 258"/>
                <a:gd name="T66" fmla="*/ 242 w 254"/>
                <a:gd name="T67" fmla="*/ 194 h 258"/>
                <a:gd name="T68" fmla="*/ 232 w 254"/>
                <a:gd name="T69" fmla="*/ 196 h 258"/>
                <a:gd name="T70" fmla="*/ 226 w 254"/>
                <a:gd name="T71" fmla="*/ 204 h 258"/>
                <a:gd name="T72" fmla="*/ 228 w 254"/>
                <a:gd name="T73" fmla="*/ 214 h 258"/>
                <a:gd name="T74" fmla="*/ 234 w 254"/>
                <a:gd name="T75" fmla="*/ 228 h 258"/>
                <a:gd name="T76" fmla="*/ 240 w 254"/>
                <a:gd name="T77" fmla="*/ 240 h 258"/>
                <a:gd name="T78" fmla="*/ 250 w 254"/>
                <a:gd name="T79" fmla="*/ 258 h 258"/>
                <a:gd name="T80" fmla="*/ 214 w 254"/>
                <a:gd name="T81" fmla="*/ 230 h 258"/>
                <a:gd name="T82" fmla="*/ 210 w 254"/>
                <a:gd name="T83" fmla="*/ 230 h 258"/>
                <a:gd name="T84" fmla="*/ 206 w 254"/>
                <a:gd name="T85" fmla="*/ 224 h 258"/>
                <a:gd name="T86" fmla="*/ 204 w 254"/>
                <a:gd name="T87" fmla="*/ 230 h 258"/>
                <a:gd name="T88" fmla="*/ 192 w 254"/>
                <a:gd name="T89" fmla="*/ 230 h 258"/>
                <a:gd name="T90" fmla="*/ 164 w 254"/>
                <a:gd name="T91" fmla="*/ 224 h 258"/>
                <a:gd name="T92" fmla="*/ 158 w 254"/>
                <a:gd name="T93" fmla="*/ 222 h 258"/>
                <a:gd name="T94" fmla="*/ 156 w 254"/>
                <a:gd name="T95" fmla="*/ 220 h 258"/>
                <a:gd name="T96" fmla="*/ 146 w 254"/>
                <a:gd name="T97" fmla="*/ 218 h 258"/>
                <a:gd name="T98" fmla="*/ 136 w 254"/>
                <a:gd name="T99" fmla="*/ 218 h 258"/>
                <a:gd name="T100" fmla="*/ 110 w 254"/>
                <a:gd name="T101" fmla="*/ 218 h 258"/>
                <a:gd name="T102" fmla="*/ 112 w 254"/>
                <a:gd name="T103" fmla="*/ 210 h 258"/>
                <a:gd name="T104" fmla="*/ 110 w 254"/>
                <a:gd name="T105" fmla="*/ 196 h 258"/>
                <a:gd name="T106" fmla="*/ 108 w 254"/>
                <a:gd name="T107" fmla="*/ 186 h 258"/>
                <a:gd name="T108" fmla="*/ 98 w 254"/>
                <a:gd name="T109" fmla="*/ 176 h 258"/>
                <a:gd name="T110" fmla="*/ 84 w 254"/>
                <a:gd name="T111" fmla="*/ 172 h 258"/>
                <a:gd name="T112" fmla="*/ 82 w 254"/>
                <a:gd name="T113" fmla="*/ 184 h 258"/>
                <a:gd name="T114" fmla="*/ 48 w 254"/>
                <a:gd name="T115" fmla="*/ 158 h 258"/>
                <a:gd name="T116" fmla="*/ 20 w 254"/>
                <a:gd name="T117" fmla="*/ 160 h 25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54"/>
                <a:gd name="T178" fmla="*/ 0 h 258"/>
                <a:gd name="T179" fmla="*/ 254 w 254"/>
                <a:gd name="T180" fmla="*/ 258 h 25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54" h="258">
                  <a:moveTo>
                    <a:pt x="0" y="152"/>
                  </a:moveTo>
                  <a:lnTo>
                    <a:pt x="24" y="134"/>
                  </a:lnTo>
                  <a:lnTo>
                    <a:pt x="24" y="132"/>
                  </a:lnTo>
                  <a:lnTo>
                    <a:pt x="26" y="132"/>
                  </a:lnTo>
                  <a:lnTo>
                    <a:pt x="28" y="130"/>
                  </a:lnTo>
                  <a:lnTo>
                    <a:pt x="32" y="128"/>
                  </a:lnTo>
                  <a:lnTo>
                    <a:pt x="38" y="130"/>
                  </a:lnTo>
                  <a:lnTo>
                    <a:pt x="40" y="130"/>
                  </a:lnTo>
                  <a:lnTo>
                    <a:pt x="42" y="130"/>
                  </a:lnTo>
                  <a:lnTo>
                    <a:pt x="44" y="130"/>
                  </a:lnTo>
                  <a:lnTo>
                    <a:pt x="46" y="128"/>
                  </a:lnTo>
                  <a:lnTo>
                    <a:pt x="48" y="124"/>
                  </a:lnTo>
                  <a:lnTo>
                    <a:pt x="50" y="124"/>
                  </a:lnTo>
                  <a:lnTo>
                    <a:pt x="50" y="120"/>
                  </a:lnTo>
                  <a:lnTo>
                    <a:pt x="54" y="114"/>
                  </a:lnTo>
                  <a:lnTo>
                    <a:pt x="58" y="106"/>
                  </a:lnTo>
                  <a:lnTo>
                    <a:pt x="66" y="86"/>
                  </a:lnTo>
                  <a:lnTo>
                    <a:pt x="68" y="84"/>
                  </a:lnTo>
                  <a:lnTo>
                    <a:pt x="68" y="80"/>
                  </a:lnTo>
                  <a:lnTo>
                    <a:pt x="70" y="74"/>
                  </a:lnTo>
                  <a:lnTo>
                    <a:pt x="70" y="72"/>
                  </a:lnTo>
                  <a:lnTo>
                    <a:pt x="72" y="70"/>
                  </a:lnTo>
                  <a:lnTo>
                    <a:pt x="72" y="64"/>
                  </a:lnTo>
                  <a:lnTo>
                    <a:pt x="72" y="58"/>
                  </a:lnTo>
                  <a:lnTo>
                    <a:pt x="72" y="52"/>
                  </a:lnTo>
                  <a:lnTo>
                    <a:pt x="72" y="46"/>
                  </a:lnTo>
                  <a:lnTo>
                    <a:pt x="72" y="40"/>
                  </a:lnTo>
                  <a:lnTo>
                    <a:pt x="74" y="34"/>
                  </a:lnTo>
                  <a:lnTo>
                    <a:pt x="74" y="32"/>
                  </a:lnTo>
                  <a:lnTo>
                    <a:pt x="76" y="30"/>
                  </a:lnTo>
                  <a:lnTo>
                    <a:pt x="76" y="24"/>
                  </a:lnTo>
                  <a:lnTo>
                    <a:pt x="74" y="20"/>
                  </a:lnTo>
                  <a:lnTo>
                    <a:pt x="72" y="18"/>
                  </a:lnTo>
                  <a:lnTo>
                    <a:pt x="72" y="16"/>
                  </a:lnTo>
                  <a:lnTo>
                    <a:pt x="72" y="14"/>
                  </a:lnTo>
                  <a:lnTo>
                    <a:pt x="74" y="12"/>
                  </a:lnTo>
                  <a:lnTo>
                    <a:pt x="76" y="10"/>
                  </a:lnTo>
                  <a:lnTo>
                    <a:pt x="80" y="6"/>
                  </a:lnTo>
                  <a:lnTo>
                    <a:pt x="84" y="6"/>
                  </a:lnTo>
                  <a:lnTo>
                    <a:pt x="90" y="4"/>
                  </a:lnTo>
                  <a:lnTo>
                    <a:pt x="90" y="6"/>
                  </a:lnTo>
                  <a:lnTo>
                    <a:pt x="92" y="8"/>
                  </a:lnTo>
                  <a:lnTo>
                    <a:pt x="94" y="10"/>
                  </a:lnTo>
                  <a:lnTo>
                    <a:pt x="96" y="14"/>
                  </a:lnTo>
                  <a:lnTo>
                    <a:pt x="96" y="16"/>
                  </a:lnTo>
                  <a:lnTo>
                    <a:pt x="98" y="16"/>
                  </a:lnTo>
                  <a:lnTo>
                    <a:pt x="100" y="14"/>
                  </a:lnTo>
                  <a:lnTo>
                    <a:pt x="104" y="14"/>
                  </a:lnTo>
                  <a:lnTo>
                    <a:pt x="110" y="12"/>
                  </a:lnTo>
                  <a:lnTo>
                    <a:pt x="116" y="12"/>
                  </a:lnTo>
                  <a:lnTo>
                    <a:pt x="122" y="12"/>
                  </a:lnTo>
                  <a:lnTo>
                    <a:pt x="126" y="12"/>
                  </a:lnTo>
                  <a:lnTo>
                    <a:pt x="130" y="12"/>
                  </a:lnTo>
                  <a:lnTo>
                    <a:pt x="134" y="10"/>
                  </a:lnTo>
                  <a:lnTo>
                    <a:pt x="180" y="0"/>
                  </a:lnTo>
                  <a:lnTo>
                    <a:pt x="180" y="2"/>
                  </a:lnTo>
                  <a:lnTo>
                    <a:pt x="182" y="4"/>
                  </a:lnTo>
                  <a:lnTo>
                    <a:pt x="184" y="6"/>
                  </a:lnTo>
                  <a:lnTo>
                    <a:pt x="188" y="10"/>
                  </a:lnTo>
                  <a:lnTo>
                    <a:pt x="194" y="12"/>
                  </a:lnTo>
                  <a:lnTo>
                    <a:pt x="200" y="14"/>
                  </a:lnTo>
                  <a:lnTo>
                    <a:pt x="202" y="14"/>
                  </a:lnTo>
                  <a:lnTo>
                    <a:pt x="204" y="16"/>
                  </a:lnTo>
                  <a:lnTo>
                    <a:pt x="208" y="16"/>
                  </a:lnTo>
                  <a:lnTo>
                    <a:pt x="212" y="18"/>
                  </a:lnTo>
                  <a:lnTo>
                    <a:pt x="216" y="24"/>
                  </a:lnTo>
                  <a:lnTo>
                    <a:pt x="218" y="24"/>
                  </a:lnTo>
                  <a:lnTo>
                    <a:pt x="222" y="24"/>
                  </a:lnTo>
                  <a:lnTo>
                    <a:pt x="228" y="24"/>
                  </a:lnTo>
                  <a:lnTo>
                    <a:pt x="236" y="26"/>
                  </a:lnTo>
                  <a:lnTo>
                    <a:pt x="244" y="26"/>
                  </a:lnTo>
                  <a:lnTo>
                    <a:pt x="244" y="28"/>
                  </a:lnTo>
                  <a:lnTo>
                    <a:pt x="242" y="32"/>
                  </a:lnTo>
                  <a:lnTo>
                    <a:pt x="242" y="36"/>
                  </a:lnTo>
                  <a:lnTo>
                    <a:pt x="242" y="38"/>
                  </a:lnTo>
                  <a:lnTo>
                    <a:pt x="240" y="40"/>
                  </a:lnTo>
                  <a:lnTo>
                    <a:pt x="238" y="42"/>
                  </a:lnTo>
                  <a:lnTo>
                    <a:pt x="238" y="46"/>
                  </a:lnTo>
                  <a:lnTo>
                    <a:pt x="238" y="50"/>
                  </a:lnTo>
                  <a:lnTo>
                    <a:pt x="238" y="52"/>
                  </a:lnTo>
                  <a:lnTo>
                    <a:pt x="238" y="56"/>
                  </a:lnTo>
                  <a:lnTo>
                    <a:pt x="236" y="60"/>
                  </a:lnTo>
                  <a:lnTo>
                    <a:pt x="234" y="64"/>
                  </a:lnTo>
                  <a:lnTo>
                    <a:pt x="232" y="70"/>
                  </a:lnTo>
                  <a:lnTo>
                    <a:pt x="230" y="74"/>
                  </a:lnTo>
                  <a:lnTo>
                    <a:pt x="230" y="102"/>
                  </a:lnTo>
                  <a:lnTo>
                    <a:pt x="230" y="106"/>
                  </a:lnTo>
                  <a:lnTo>
                    <a:pt x="234" y="118"/>
                  </a:lnTo>
                  <a:lnTo>
                    <a:pt x="238" y="134"/>
                  </a:lnTo>
                  <a:lnTo>
                    <a:pt x="240" y="152"/>
                  </a:lnTo>
                  <a:lnTo>
                    <a:pt x="244" y="170"/>
                  </a:lnTo>
                  <a:lnTo>
                    <a:pt x="248" y="184"/>
                  </a:lnTo>
                  <a:lnTo>
                    <a:pt x="250" y="192"/>
                  </a:lnTo>
                  <a:lnTo>
                    <a:pt x="250" y="194"/>
                  </a:lnTo>
                  <a:lnTo>
                    <a:pt x="248" y="194"/>
                  </a:lnTo>
                  <a:lnTo>
                    <a:pt x="246" y="194"/>
                  </a:lnTo>
                  <a:lnTo>
                    <a:pt x="242" y="194"/>
                  </a:lnTo>
                  <a:lnTo>
                    <a:pt x="240" y="194"/>
                  </a:lnTo>
                  <a:lnTo>
                    <a:pt x="236" y="194"/>
                  </a:lnTo>
                  <a:lnTo>
                    <a:pt x="232" y="196"/>
                  </a:lnTo>
                  <a:lnTo>
                    <a:pt x="230" y="198"/>
                  </a:lnTo>
                  <a:lnTo>
                    <a:pt x="228" y="200"/>
                  </a:lnTo>
                  <a:lnTo>
                    <a:pt x="226" y="204"/>
                  </a:lnTo>
                  <a:lnTo>
                    <a:pt x="226" y="210"/>
                  </a:lnTo>
                  <a:lnTo>
                    <a:pt x="228" y="214"/>
                  </a:lnTo>
                  <a:lnTo>
                    <a:pt x="230" y="218"/>
                  </a:lnTo>
                  <a:lnTo>
                    <a:pt x="232" y="224"/>
                  </a:lnTo>
                  <a:lnTo>
                    <a:pt x="234" y="228"/>
                  </a:lnTo>
                  <a:lnTo>
                    <a:pt x="236" y="234"/>
                  </a:lnTo>
                  <a:lnTo>
                    <a:pt x="238" y="238"/>
                  </a:lnTo>
                  <a:lnTo>
                    <a:pt x="240" y="240"/>
                  </a:lnTo>
                  <a:lnTo>
                    <a:pt x="254" y="242"/>
                  </a:lnTo>
                  <a:lnTo>
                    <a:pt x="254" y="256"/>
                  </a:lnTo>
                  <a:lnTo>
                    <a:pt x="250" y="258"/>
                  </a:lnTo>
                  <a:lnTo>
                    <a:pt x="238" y="254"/>
                  </a:lnTo>
                  <a:lnTo>
                    <a:pt x="222" y="244"/>
                  </a:lnTo>
                  <a:lnTo>
                    <a:pt x="214" y="230"/>
                  </a:lnTo>
                  <a:lnTo>
                    <a:pt x="214" y="232"/>
                  </a:lnTo>
                  <a:lnTo>
                    <a:pt x="212" y="232"/>
                  </a:lnTo>
                  <a:lnTo>
                    <a:pt x="210" y="230"/>
                  </a:lnTo>
                  <a:lnTo>
                    <a:pt x="208" y="230"/>
                  </a:lnTo>
                  <a:lnTo>
                    <a:pt x="206" y="228"/>
                  </a:lnTo>
                  <a:lnTo>
                    <a:pt x="206" y="224"/>
                  </a:lnTo>
                  <a:lnTo>
                    <a:pt x="206" y="226"/>
                  </a:lnTo>
                  <a:lnTo>
                    <a:pt x="204" y="228"/>
                  </a:lnTo>
                  <a:lnTo>
                    <a:pt x="204" y="230"/>
                  </a:lnTo>
                  <a:lnTo>
                    <a:pt x="200" y="230"/>
                  </a:lnTo>
                  <a:lnTo>
                    <a:pt x="198" y="230"/>
                  </a:lnTo>
                  <a:lnTo>
                    <a:pt x="192" y="230"/>
                  </a:lnTo>
                  <a:lnTo>
                    <a:pt x="182" y="228"/>
                  </a:lnTo>
                  <a:lnTo>
                    <a:pt x="170" y="226"/>
                  </a:lnTo>
                  <a:lnTo>
                    <a:pt x="164" y="224"/>
                  </a:lnTo>
                  <a:lnTo>
                    <a:pt x="162" y="224"/>
                  </a:lnTo>
                  <a:lnTo>
                    <a:pt x="160" y="222"/>
                  </a:lnTo>
                  <a:lnTo>
                    <a:pt x="158" y="222"/>
                  </a:lnTo>
                  <a:lnTo>
                    <a:pt x="158" y="220"/>
                  </a:lnTo>
                  <a:lnTo>
                    <a:pt x="156" y="220"/>
                  </a:lnTo>
                  <a:lnTo>
                    <a:pt x="154" y="218"/>
                  </a:lnTo>
                  <a:lnTo>
                    <a:pt x="150" y="218"/>
                  </a:lnTo>
                  <a:lnTo>
                    <a:pt x="146" y="218"/>
                  </a:lnTo>
                  <a:lnTo>
                    <a:pt x="144" y="218"/>
                  </a:lnTo>
                  <a:lnTo>
                    <a:pt x="140" y="218"/>
                  </a:lnTo>
                  <a:lnTo>
                    <a:pt x="136" y="218"/>
                  </a:lnTo>
                  <a:lnTo>
                    <a:pt x="130" y="218"/>
                  </a:lnTo>
                  <a:lnTo>
                    <a:pt x="124" y="220"/>
                  </a:lnTo>
                  <a:lnTo>
                    <a:pt x="110" y="218"/>
                  </a:lnTo>
                  <a:lnTo>
                    <a:pt x="110" y="214"/>
                  </a:lnTo>
                  <a:lnTo>
                    <a:pt x="112" y="210"/>
                  </a:lnTo>
                  <a:lnTo>
                    <a:pt x="112" y="206"/>
                  </a:lnTo>
                  <a:lnTo>
                    <a:pt x="112" y="200"/>
                  </a:lnTo>
                  <a:lnTo>
                    <a:pt x="110" y="196"/>
                  </a:lnTo>
                  <a:lnTo>
                    <a:pt x="108" y="192"/>
                  </a:lnTo>
                  <a:lnTo>
                    <a:pt x="108" y="186"/>
                  </a:lnTo>
                  <a:lnTo>
                    <a:pt x="108" y="182"/>
                  </a:lnTo>
                  <a:lnTo>
                    <a:pt x="108" y="176"/>
                  </a:lnTo>
                  <a:lnTo>
                    <a:pt x="98" y="176"/>
                  </a:lnTo>
                  <a:lnTo>
                    <a:pt x="98" y="170"/>
                  </a:lnTo>
                  <a:lnTo>
                    <a:pt x="84" y="172"/>
                  </a:lnTo>
                  <a:lnTo>
                    <a:pt x="82" y="176"/>
                  </a:lnTo>
                  <a:lnTo>
                    <a:pt x="82" y="180"/>
                  </a:lnTo>
                  <a:lnTo>
                    <a:pt x="82" y="184"/>
                  </a:lnTo>
                  <a:lnTo>
                    <a:pt x="60" y="182"/>
                  </a:lnTo>
                  <a:lnTo>
                    <a:pt x="52" y="158"/>
                  </a:lnTo>
                  <a:lnTo>
                    <a:pt x="48" y="158"/>
                  </a:lnTo>
                  <a:lnTo>
                    <a:pt x="38" y="158"/>
                  </a:lnTo>
                  <a:lnTo>
                    <a:pt x="28" y="158"/>
                  </a:lnTo>
                  <a:lnTo>
                    <a:pt x="20" y="160"/>
                  </a:lnTo>
                  <a:lnTo>
                    <a:pt x="2" y="162"/>
                  </a:lnTo>
                  <a:lnTo>
                    <a:pt x="0" y="152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64" name="Freeform 103"/>
            <p:cNvSpPr>
              <a:spLocks/>
            </p:cNvSpPr>
            <p:nvPr/>
          </p:nvSpPr>
          <p:spPr bwMode="gray">
            <a:xfrm>
              <a:off x="1099" y="3234"/>
              <a:ext cx="194" cy="120"/>
            </a:xfrm>
            <a:custGeom>
              <a:avLst/>
              <a:gdLst>
                <a:gd name="T0" fmla="*/ 142 w 194"/>
                <a:gd name="T1" fmla="*/ 2 h 120"/>
                <a:gd name="T2" fmla="*/ 138 w 194"/>
                <a:gd name="T3" fmla="*/ 2 h 120"/>
                <a:gd name="T4" fmla="*/ 132 w 194"/>
                <a:gd name="T5" fmla="*/ 2 h 120"/>
                <a:gd name="T6" fmla="*/ 124 w 194"/>
                <a:gd name="T7" fmla="*/ 4 h 120"/>
                <a:gd name="T8" fmla="*/ 120 w 194"/>
                <a:gd name="T9" fmla="*/ 8 h 120"/>
                <a:gd name="T10" fmla="*/ 118 w 194"/>
                <a:gd name="T11" fmla="*/ 18 h 120"/>
                <a:gd name="T12" fmla="*/ 120 w 194"/>
                <a:gd name="T13" fmla="*/ 22 h 120"/>
                <a:gd name="T14" fmla="*/ 124 w 194"/>
                <a:gd name="T15" fmla="*/ 32 h 120"/>
                <a:gd name="T16" fmla="*/ 128 w 194"/>
                <a:gd name="T17" fmla="*/ 42 h 120"/>
                <a:gd name="T18" fmla="*/ 132 w 194"/>
                <a:gd name="T19" fmla="*/ 48 h 120"/>
                <a:gd name="T20" fmla="*/ 146 w 194"/>
                <a:gd name="T21" fmla="*/ 64 h 120"/>
                <a:gd name="T22" fmla="*/ 130 w 194"/>
                <a:gd name="T23" fmla="*/ 62 h 120"/>
                <a:gd name="T24" fmla="*/ 106 w 194"/>
                <a:gd name="T25" fmla="*/ 38 h 120"/>
                <a:gd name="T26" fmla="*/ 104 w 194"/>
                <a:gd name="T27" fmla="*/ 40 h 120"/>
                <a:gd name="T28" fmla="*/ 100 w 194"/>
                <a:gd name="T29" fmla="*/ 38 h 120"/>
                <a:gd name="T30" fmla="*/ 98 w 194"/>
                <a:gd name="T31" fmla="*/ 32 h 120"/>
                <a:gd name="T32" fmla="*/ 96 w 194"/>
                <a:gd name="T33" fmla="*/ 36 h 120"/>
                <a:gd name="T34" fmla="*/ 92 w 194"/>
                <a:gd name="T35" fmla="*/ 38 h 120"/>
                <a:gd name="T36" fmla="*/ 84 w 194"/>
                <a:gd name="T37" fmla="*/ 38 h 120"/>
                <a:gd name="T38" fmla="*/ 62 w 194"/>
                <a:gd name="T39" fmla="*/ 34 h 120"/>
                <a:gd name="T40" fmla="*/ 54 w 194"/>
                <a:gd name="T41" fmla="*/ 32 h 120"/>
                <a:gd name="T42" fmla="*/ 50 w 194"/>
                <a:gd name="T43" fmla="*/ 30 h 120"/>
                <a:gd name="T44" fmla="*/ 48 w 194"/>
                <a:gd name="T45" fmla="*/ 28 h 120"/>
                <a:gd name="T46" fmla="*/ 46 w 194"/>
                <a:gd name="T47" fmla="*/ 26 h 120"/>
                <a:gd name="T48" fmla="*/ 38 w 194"/>
                <a:gd name="T49" fmla="*/ 26 h 120"/>
                <a:gd name="T50" fmla="*/ 32 w 194"/>
                <a:gd name="T51" fmla="*/ 26 h 120"/>
                <a:gd name="T52" fmla="*/ 22 w 194"/>
                <a:gd name="T53" fmla="*/ 26 h 120"/>
                <a:gd name="T54" fmla="*/ 16 w 194"/>
                <a:gd name="T55" fmla="*/ 28 h 120"/>
                <a:gd name="T56" fmla="*/ 16 w 194"/>
                <a:gd name="T57" fmla="*/ 38 h 120"/>
                <a:gd name="T58" fmla="*/ 14 w 194"/>
                <a:gd name="T59" fmla="*/ 48 h 120"/>
                <a:gd name="T60" fmla="*/ 16 w 194"/>
                <a:gd name="T61" fmla="*/ 54 h 120"/>
                <a:gd name="T62" fmla="*/ 0 w 194"/>
                <a:gd name="T63" fmla="*/ 102 h 120"/>
                <a:gd name="T64" fmla="*/ 2 w 194"/>
                <a:gd name="T65" fmla="*/ 104 h 120"/>
                <a:gd name="T66" fmla="*/ 8 w 194"/>
                <a:gd name="T67" fmla="*/ 112 h 120"/>
                <a:gd name="T68" fmla="*/ 18 w 194"/>
                <a:gd name="T69" fmla="*/ 118 h 120"/>
                <a:gd name="T70" fmla="*/ 24 w 194"/>
                <a:gd name="T71" fmla="*/ 116 h 120"/>
                <a:gd name="T72" fmla="*/ 36 w 194"/>
                <a:gd name="T73" fmla="*/ 116 h 120"/>
                <a:gd name="T74" fmla="*/ 48 w 194"/>
                <a:gd name="T75" fmla="*/ 116 h 120"/>
                <a:gd name="T76" fmla="*/ 60 w 194"/>
                <a:gd name="T77" fmla="*/ 118 h 120"/>
                <a:gd name="T78" fmla="*/ 72 w 194"/>
                <a:gd name="T79" fmla="*/ 120 h 120"/>
                <a:gd name="T80" fmla="*/ 82 w 194"/>
                <a:gd name="T81" fmla="*/ 120 h 120"/>
                <a:gd name="T82" fmla="*/ 102 w 194"/>
                <a:gd name="T83" fmla="*/ 118 h 120"/>
                <a:gd name="T84" fmla="*/ 114 w 194"/>
                <a:gd name="T85" fmla="*/ 104 h 120"/>
                <a:gd name="T86" fmla="*/ 192 w 194"/>
                <a:gd name="T87" fmla="*/ 64 h 120"/>
                <a:gd name="T88" fmla="*/ 194 w 194"/>
                <a:gd name="T89" fmla="*/ 50 h 120"/>
                <a:gd name="T90" fmla="*/ 190 w 194"/>
                <a:gd name="T91" fmla="*/ 34 h 120"/>
                <a:gd name="T92" fmla="*/ 174 w 194"/>
                <a:gd name="T93" fmla="*/ 10 h 120"/>
                <a:gd name="T94" fmla="*/ 142 w 194"/>
                <a:gd name="T95" fmla="*/ 0 h 12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94"/>
                <a:gd name="T145" fmla="*/ 0 h 120"/>
                <a:gd name="T146" fmla="*/ 194 w 194"/>
                <a:gd name="T147" fmla="*/ 120 h 12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94" h="120">
                  <a:moveTo>
                    <a:pt x="142" y="0"/>
                  </a:moveTo>
                  <a:lnTo>
                    <a:pt x="142" y="2"/>
                  </a:lnTo>
                  <a:lnTo>
                    <a:pt x="140" y="2"/>
                  </a:lnTo>
                  <a:lnTo>
                    <a:pt x="138" y="2"/>
                  </a:lnTo>
                  <a:lnTo>
                    <a:pt x="134" y="2"/>
                  </a:lnTo>
                  <a:lnTo>
                    <a:pt x="132" y="2"/>
                  </a:lnTo>
                  <a:lnTo>
                    <a:pt x="128" y="2"/>
                  </a:lnTo>
                  <a:lnTo>
                    <a:pt x="124" y="4"/>
                  </a:lnTo>
                  <a:lnTo>
                    <a:pt x="122" y="6"/>
                  </a:lnTo>
                  <a:lnTo>
                    <a:pt x="120" y="8"/>
                  </a:lnTo>
                  <a:lnTo>
                    <a:pt x="118" y="12"/>
                  </a:lnTo>
                  <a:lnTo>
                    <a:pt x="118" y="18"/>
                  </a:lnTo>
                  <a:lnTo>
                    <a:pt x="120" y="22"/>
                  </a:lnTo>
                  <a:lnTo>
                    <a:pt x="122" y="26"/>
                  </a:lnTo>
                  <a:lnTo>
                    <a:pt x="124" y="32"/>
                  </a:lnTo>
                  <a:lnTo>
                    <a:pt x="126" y="36"/>
                  </a:lnTo>
                  <a:lnTo>
                    <a:pt x="128" y="42"/>
                  </a:lnTo>
                  <a:lnTo>
                    <a:pt x="130" y="46"/>
                  </a:lnTo>
                  <a:lnTo>
                    <a:pt x="132" y="48"/>
                  </a:lnTo>
                  <a:lnTo>
                    <a:pt x="146" y="50"/>
                  </a:lnTo>
                  <a:lnTo>
                    <a:pt x="146" y="64"/>
                  </a:lnTo>
                  <a:lnTo>
                    <a:pt x="142" y="66"/>
                  </a:lnTo>
                  <a:lnTo>
                    <a:pt x="130" y="62"/>
                  </a:lnTo>
                  <a:lnTo>
                    <a:pt x="114" y="52"/>
                  </a:lnTo>
                  <a:lnTo>
                    <a:pt x="106" y="38"/>
                  </a:lnTo>
                  <a:lnTo>
                    <a:pt x="106" y="40"/>
                  </a:lnTo>
                  <a:lnTo>
                    <a:pt x="104" y="40"/>
                  </a:lnTo>
                  <a:lnTo>
                    <a:pt x="102" y="38"/>
                  </a:lnTo>
                  <a:lnTo>
                    <a:pt x="100" y="38"/>
                  </a:lnTo>
                  <a:lnTo>
                    <a:pt x="98" y="36"/>
                  </a:lnTo>
                  <a:lnTo>
                    <a:pt x="98" y="32"/>
                  </a:lnTo>
                  <a:lnTo>
                    <a:pt x="98" y="34"/>
                  </a:lnTo>
                  <a:lnTo>
                    <a:pt x="96" y="36"/>
                  </a:lnTo>
                  <a:lnTo>
                    <a:pt x="96" y="38"/>
                  </a:lnTo>
                  <a:lnTo>
                    <a:pt x="92" y="38"/>
                  </a:lnTo>
                  <a:lnTo>
                    <a:pt x="90" y="38"/>
                  </a:lnTo>
                  <a:lnTo>
                    <a:pt x="84" y="38"/>
                  </a:lnTo>
                  <a:lnTo>
                    <a:pt x="74" y="36"/>
                  </a:lnTo>
                  <a:lnTo>
                    <a:pt x="62" y="34"/>
                  </a:lnTo>
                  <a:lnTo>
                    <a:pt x="56" y="32"/>
                  </a:lnTo>
                  <a:lnTo>
                    <a:pt x="54" y="32"/>
                  </a:lnTo>
                  <a:lnTo>
                    <a:pt x="52" y="30"/>
                  </a:lnTo>
                  <a:lnTo>
                    <a:pt x="50" y="30"/>
                  </a:lnTo>
                  <a:lnTo>
                    <a:pt x="50" y="28"/>
                  </a:lnTo>
                  <a:lnTo>
                    <a:pt x="48" y="28"/>
                  </a:lnTo>
                  <a:lnTo>
                    <a:pt x="46" y="26"/>
                  </a:lnTo>
                  <a:lnTo>
                    <a:pt x="42" y="26"/>
                  </a:lnTo>
                  <a:lnTo>
                    <a:pt x="38" y="26"/>
                  </a:lnTo>
                  <a:lnTo>
                    <a:pt x="36" y="26"/>
                  </a:lnTo>
                  <a:lnTo>
                    <a:pt x="32" y="26"/>
                  </a:lnTo>
                  <a:lnTo>
                    <a:pt x="28" y="26"/>
                  </a:lnTo>
                  <a:lnTo>
                    <a:pt x="22" y="26"/>
                  </a:lnTo>
                  <a:lnTo>
                    <a:pt x="16" y="28"/>
                  </a:lnTo>
                  <a:lnTo>
                    <a:pt x="16" y="32"/>
                  </a:lnTo>
                  <a:lnTo>
                    <a:pt x="16" y="38"/>
                  </a:lnTo>
                  <a:lnTo>
                    <a:pt x="14" y="42"/>
                  </a:lnTo>
                  <a:lnTo>
                    <a:pt x="14" y="48"/>
                  </a:lnTo>
                  <a:lnTo>
                    <a:pt x="16" y="52"/>
                  </a:lnTo>
                  <a:lnTo>
                    <a:pt x="16" y="54"/>
                  </a:lnTo>
                  <a:lnTo>
                    <a:pt x="0" y="56"/>
                  </a:lnTo>
                  <a:lnTo>
                    <a:pt x="0" y="102"/>
                  </a:lnTo>
                  <a:lnTo>
                    <a:pt x="2" y="104"/>
                  </a:lnTo>
                  <a:lnTo>
                    <a:pt x="4" y="108"/>
                  </a:lnTo>
                  <a:lnTo>
                    <a:pt x="8" y="112"/>
                  </a:lnTo>
                  <a:lnTo>
                    <a:pt x="12" y="114"/>
                  </a:lnTo>
                  <a:lnTo>
                    <a:pt x="18" y="118"/>
                  </a:lnTo>
                  <a:lnTo>
                    <a:pt x="20" y="118"/>
                  </a:lnTo>
                  <a:lnTo>
                    <a:pt x="24" y="116"/>
                  </a:lnTo>
                  <a:lnTo>
                    <a:pt x="30" y="116"/>
                  </a:lnTo>
                  <a:lnTo>
                    <a:pt x="36" y="116"/>
                  </a:lnTo>
                  <a:lnTo>
                    <a:pt x="46" y="116"/>
                  </a:lnTo>
                  <a:lnTo>
                    <a:pt x="48" y="116"/>
                  </a:lnTo>
                  <a:lnTo>
                    <a:pt x="54" y="116"/>
                  </a:lnTo>
                  <a:lnTo>
                    <a:pt x="60" y="118"/>
                  </a:lnTo>
                  <a:lnTo>
                    <a:pt x="66" y="118"/>
                  </a:lnTo>
                  <a:lnTo>
                    <a:pt x="72" y="120"/>
                  </a:lnTo>
                  <a:lnTo>
                    <a:pt x="78" y="120"/>
                  </a:lnTo>
                  <a:lnTo>
                    <a:pt x="82" y="120"/>
                  </a:lnTo>
                  <a:lnTo>
                    <a:pt x="90" y="120"/>
                  </a:lnTo>
                  <a:lnTo>
                    <a:pt x="102" y="118"/>
                  </a:lnTo>
                  <a:lnTo>
                    <a:pt x="110" y="114"/>
                  </a:lnTo>
                  <a:lnTo>
                    <a:pt x="114" y="104"/>
                  </a:lnTo>
                  <a:lnTo>
                    <a:pt x="192" y="88"/>
                  </a:lnTo>
                  <a:lnTo>
                    <a:pt x="192" y="64"/>
                  </a:lnTo>
                  <a:lnTo>
                    <a:pt x="190" y="56"/>
                  </a:lnTo>
                  <a:lnTo>
                    <a:pt x="194" y="50"/>
                  </a:lnTo>
                  <a:lnTo>
                    <a:pt x="194" y="46"/>
                  </a:lnTo>
                  <a:lnTo>
                    <a:pt x="190" y="34"/>
                  </a:lnTo>
                  <a:lnTo>
                    <a:pt x="184" y="20"/>
                  </a:lnTo>
                  <a:lnTo>
                    <a:pt x="174" y="10"/>
                  </a:lnTo>
                  <a:lnTo>
                    <a:pt x="160" y="4"/>
                  </a:lnTo>
                  <a:lnTo>
                    <a:pt x="142" y="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65" name="Freeform 104"/>
            <p:cNvSpPr>
              <a:spLocks/>
            </p:cNvSpPr>
            <p:nvPr/>
          </p:nvSpPr>
          <p:spPr bwMode="gray">
            <a:xfrm>
              <a:off x="985" y="3342"/>
              <a:ext cx="192" cy="166"/>
            </a:xfrm>
            <a:custGeom>
              <a:avLst/>
              <a:gdLst>
                <a:gd name="T0" fmla="*/ 130 w 192"/>
                <a:gd name="T1" fmla="*/ 10 h 166"/>
                <a:gd name="T2" fmla="*/ 122 w 192"/>
                <a:gd name="T3" fmla="*/ 10 h 166"/>
                <a:gd name="T4" fmla="*/ 112 w 192"/>
                <a:gd name="T5" fmla="*/ 12 h 166"/>
                <a:gd name="T6" fmla="*/ 104 w 192"/>
                <a:gd name="T7" fmla="*/ 14 h 166"/>
                <a:gd name="T8" fmla="*/ 98 w 192"/>
                <a:gd name="T9" fmla="*/ 14 h 166"/>
                <a:gd name="T10" fmla="*/ 88 w 192"/>
                <a:gd name="T11" fmla="*/ 12 h 166"/>
                <a:gd name="T12" fmla="*/ 80 w 192"/>
                <a:gd name="T13" fmla="*/ 10 h 166"/>
                <a:gd name="T14" fmla="*/ 34 w 192"/>
                <a:gd name="T15" fmla="*/ 8 h 166"/>
                <a:gd name="T16" fmla="*/ 30 w 192"/>
                <a:gd name="T17" fmla="*/ 8 h 166"/>
                <a:gd name="T18" fmla="*/ 24 w 192"/>
                <a:gd name="T19" fmla="*/ 6 h 166"/>
                <a:gd name="T20" fmla="*/ 20 w 192"/>
                <a:gd name="T21" fmla="*/ 2 h 166"/>
                <a:gd name="T22" fmla="*/ 14 w 192"/>
                <a:gd name="T23" fmla="*/ 0 h 166"/>
                <a:gd name="T24" fmla="*/ 2 w 192"/>
                <a:gd name="T25" fmla="*/ 2 h 166"/>
                <a:gd name="T26" fmla="*/ 2 w 192"/>
                <a:gd name="T27" fmla="*/ 12 h 166"/>
                <a:gd name="T28" fmla="*/ 12 w 192"/>
                <a:gd name="T29" fmla="*/ 32 h 166"/>
                <a:gd name="T30" fmla="*/ 18 w 192"/>
                <a:gd name="T31" fmla="*/ 54 h 166"/>
                <a:gd name="T32" fmla="*/ 24 w 192"/>
                <a:gd name="T33" fmla="*/ 72 h 166"/>
                <a:gd name="T34" fmla="*/ 34 w 192"/>
                <a:gd name="T35" fmla="*/ 110 h 166"/>
                <a:gd name="T36" fmla="*/ 46 w 192"/>
                <a:gd name="T37" fmla="*/ 136 h 166"/>
                <a:gd name="T38" fmla="*/ 48 w 192"/>
                <a:gd name="T39" fmla="*/ 140 h 166"/>
                <a:gd name="T40" fmla="*/ 52 w 192"/>
                <a:gd name="T41" fmla="*/ 148 h 166"/>
                <a:gd name="T42" fmla="*/ 58 w 192"/>
                <a:gd name="T43" fmla="*/ 158 h 166"/>
                <a:gd name="T44" fmla="*/ 60 w 192"/>
                <a:gd name="T45" fmla="*/ 164 h 166"/>
                <a:gd name="T46" fmla="*/ 72 w 192"/>
                <a:gd name="T47" fmla="*/ 160 h 166"/>
                <a:gd name="T48" fmla="*/ 74 w 192"/>
                <a:gd name="T49" fmla="*/ 156 h 166"/>
                <a:gd name="T50" fmla="*/ 76 w 192"/>
                <a:gd name="T51" fmla="*/ 152 h 166"/>
                <a:gd name="T52" fmla="*/ 78 w 192"/>
                <a:gd name="T53" fmla="*/ 150 h 166"/>
                <a:gd name="T54" fmla="*/ 82 w 192"/>
                <a:gd name="T55" fmla="*/ 152 h 166"/>
                <a:gd name="T56" fmla="*/ 82 w 192"/>
                <a:gd name="T57" fmla="*/ 156 h 166"/>
                <a:gd name="T58" fmla="*/ 82 w 192"/>
                <a:gd name="T59" fmla="*/ 162 h 166"/>
                <a:gd name="T60" fmla="*/ 86 w 192"/>
                <a:gd name="T61" fmla="*/ 164 h 166"/>
                <a:gd name="T62" fmla="*/ 94 w 192"/>
                <a:gd name="T63" fmla="*/ 164 h 166"/>
                <a:gd name="T64" fmla="*/ 104 w 192"/>
                <a:gd name="T65" fmla="*/ 166 h 166"/>
                <a:gd name="T66" fmla="*/ 112 w 192"/>
                <a:gd name="T67" fmla="*/ 162 h 166"/>
                <a:gd name="T68" fmla="*/ 114 w 192"/>
                <a:gd name="T69" fmla="*/ 60 h 166"/>
                <a:gd name="T70" fmla="*/ 128 w 192"/>
                <a:gd name="T71" fmla="*/ 16 h 166"/>
                <a:gd name="T72" fmla="*/ 144 w 192"/>
                <a:gd name="T73" fmla="*/ 16 h 166"/>
                <a:gd name="T74" fmla="*/ 164 w 192"/>
                <a:gd name="T75" fmla="*/ 16 h 166"/>
                <a:gd name="T76" fmla="*/ 168 w 192"/>
                <a:gd name="T77" fmla="*/ 18 h 166"/>
                <a:gd name="T78" fmla="*/ 170 w 192"/>
                <a:gd name="T79" fmla="*/ 22 h 166"/>
                <a:gd name="T80" fmla="*/ 172 w 192"/>
                <a:gd name="T81" fmla="*/ 20 h 166"/>
                <a:gd name="T82" fmla="*/ 182 w 192"/>
                <a:gd name="T83" fmla="*/ 16 h 166"/>
                <a:gd name="T84" fmla="*/ 190 w 192"/>
                <a:gd name="T85" fmla="*/ 12 h 166"/>
                <a:gd name="T86" fmla="*/ 188 w 192"/>
                <a:gd name="T87" fmla="*/ 12 h 166"/>
                <a:gd name="T88" fmla="*/ 166 w 192"/>
                <a:gd name="T89" fmla="*/ 8 h 166"/>
                <a:gd name="T90" fmla="*/ 132 w 192"/>
                <a:gd name="T91" fmla="*/ 10 h 16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92"/>
                <a:gd name="T139" fmla="*/ 0 h 166"/>
                <a:gd name="T140" fmla="*/ 192 w 192"/>
                <a:gd name="T141" fmla="*/ 166 h 16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92" h="166">
                  <a:moveTo>
                    <a:pt x="132" y="10"/>
                  </a:moveTo>
                  <a:lnTo>
                    <a:pt x="130" y="10"/>
                  </a:lnTo>
                  <a:lnTo>
                    <a:pt x="128" y="10"/>
                  </a:lnTo>
                  <a:lnTo>
                    <a:pt x="122" y="10"/>
                  </a:lnTo>
                  <a:lnTo>
                    <a:pt x="118" y="12"/>
                  </a:lnTo>
                  <a:lnTo>
                    <a:pt x="112" y="12"/>
                  </a:lnTo>
                  <a:lnTo>
                    <a:pt x="106" y="14"/>
                  </a:lnTo>
                  <a:lnTo>
                    <a:pt x="104" y="14"/>
                  </a:lnTo>
                  <a:lnTo>
                    <a:pt x="102" y="14"/>
                  </a:lnTo>
                  <a:lnTo>
                    <a:pt x="98" y="14"/>
                  </a:lnTo>
                  <a:lnTo>
                    <a:pt x="94" y="14"/>
                  </a:lnTo>
                  <a:lnTo>
                    <a:pt x="88" y="12"/>
                  </a:lnTo>
                  <a:lnTo>
                    <a:pt x="84" y="12"/>
                  </a:lnTo>
                  <a:lnTo>
                    <a:pt x="80" y="10"/>
                  </a:lnTo>
                  <a:lnTo>
                    <a:pt x="76" y="8"/>
                  </a:lnTo>
                  <a:lnTo>
                    <a:pt x="34" y="8"/>
                  </a:lnTo>
                  <a:lnTo>
                    <a:pt x="32" y="8"/>
                  </a:lnTo>
                  <a:lnTo>
                    <a:pt x="30" y="8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8" y="0"/>
                  </a:lnTo>
                  <a:lnTo>
                    <a:pt x="2" y="2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6" y="20"/>
                  </a:lnTo>
                  <a:lnTo>
                    <a:pt x="12" y="32"/>
                  </a:lnTo>
                  <a:lnTo>
                    <a:pt x="16" y="42"/>
                  </a:lnTo>
                  <a:lnTo>
                    <a:pt x="18" y="54"/>
                  </a:lnTo>
                  <a:lnTo>
                    <a:pt x="20" y="58"/>
                  </a:lnTo>
                  <a:lnTo>
                    <a:pt x="24" y="72"/>
                  </a:lnTo>
                  <a:lnTo>
                    <a:pt x="28" y="90"/>
                  </a:lnTo>
                  <a:lnTo>
                    <a:pt x="34" y="110"/>
                  </a:lnTo>
                  <a:lnTo>
                    <a:pt x="42" y="126"/>
                  </a:lnTo>
                  <a:lnTo>
                    <a:pt x="46" y="136"/>
                  </a:lnTo>
                  <a:lnTo>
                    <a:pt x="48" y="136"/>
                  </a:lnTo>
                  <a:lnTo>
                    <a:pt x="48" y="140"/>
                  </a:lnTo>
                  <a:lnTo>
                    <a:pt x="50" y="144"/>
                  </a:lnTo>
                  <a:lnTo>
                    <a:pt x="52" y="148"/>
                  </a:lnTo>
                  <a:lnTo>
                    <a:pt x="56" y="152"/>
                  </a:lnTo>
                  <a:lnTo>
                    <a:pt x="58" y="158"/>
                  </a:lnTo>
                  <a:lnTo>
                    <a:pt x="60" y="162"/>
                  </a:lnTo>
                  <a:lnTo>
                    <a:pt x="60" y="164"/>
                  </a:lnTo>
                  <a:lnTo>
                    <a:pt x="72" y="160"/>
                  </a:lnTo>
                  <a:lnTo>
                    <a:pt x="74" y="158"/>
                  </a:lnTo>
                  <a:lnTo>
                    <a:pt x="74" y="156"/>
                  </a:lnTo>
                  <a:lnTo>
                    <a:pt x="76" y="154"/>
                  </a:lnTo>
                  <a:lnTo>
                    <a:pt x="76" y="152"/>
                  </a:lnTo>
                  <a:lnTo>
                    <a:pt x="78" y="150"/>
                  </a:lnTo>
                  <a:lnTo>
                    <a:pt x="80" y="152"/>
                  </a:lnTo>
                  <a:lnTo>
                    <a:pt x="82" y="152"/>
                  </a:lnTo>
                  <a:lnTo>
                    <a:pt x="82" y="154"/>
                  </a:lnTo>
                  <a:lnTo>
                    <a:pt x="82" y="156"/>
                  </a:lnTo>
                  <a:lnTo>
                    <a:pt x="82" y="160"/>
                  </a:lnTo>
                  <a:lnTo>
                    <a:pt x="82" y="162"/>
                  </a:lnTo>
                  <a:lnTo>
                    <a:pt x="84" y="164"/>
                  </a:lnTo>
                  <a:lnTo>
                    <a:pt x="86" y="164"/>
                  </a:lnTo>
                  <a:lnTo>
                    <a:pt x="88" y="164"/>
                  </a:lnTo>
                  <a:lnTo>
                    <a:pt x="94" y="164"/>
                  </a:lnTo>
                  <a:lnTo>
                    <a:pt x="98" y="166"/>
                  </a:lnTo>
                  <a:lnTo>
                    <a:pt x="104" y="166"/>
                  </a:lnTo>
                  <a:lnTo>
                    <a:pt x="108" y="164"/>
                  </a:lnTo>
                  <a:lnTo>
                    <a:pt x="112" y="162"/>
                  </a:lnTo>
                  <a:lnTo>
                    <a:pt x="114" y="160"/>
                  </a:lnTo>
                  <a:lnTo>
                    <a:pt x="114" y="60"/>
                  </a:lnTo>
                  <a:lnTo>
                    <a:pt x="128" y="60"/>
                  </a:lnTo>
                  <a:lnTo>
                    <a:pt x="128" y="16"/>
                  </a:lnTo>
                  <a:lnTo>
                    <a:pt x="132" y="16"/>
                  </a:lnTo>
                  <a:lnTo>
                    <a:pt x="144" y="16"/>
                  </a:lnTo>
                  <a:lnTo>
                    <a:pt x="156" y="14"/>
                  </a:lnTo>
                  <a:lnTo>
                    <a:pt x="164" y="16"/>
                  </a:lnTo>
                  <a:lnTo>
                    <a:pt x="168" y="18"/>
                  </a:lnTo>
                  <a:lnTo>
                    <a:pt x="168" y="20"/>
                  </a:lnTo>
                  <a:lnTo>
                    <a:pt x="170" y="22"/>
                  </a:lnTo>
                  <a:lnTo>
                    <a:pt x="172" y="20"/>
                  </a:lnTo>
                  <a:lnTo>
                    <a:pt x="176" y="18"/>
                  </a:lnTo>
                  <a:lnTo>
                    <a:pt x="182" y="16"/>
                  </a:lnTo>
                  <a:lnTo>
                    <a:pt x="186" y="14"/>
                  </a:lnTo>
                  <a:lnTo>
                    <a:pt x="190" y="12"/>
                  </a:lnTo>
                  <a:lnTo>
                    <a:pt x="192" y="12"/>
                  </a:lnTo>
                  <a:lnTo>
                    <a:pt x="188" y="12"/>
                  </a:lnTo>
                  <a:lnTo>
                    <a:pt x="178" y="10"/>
                  </a:lnTo>
                  <a:lnTo>
                    <a:pt x="166" y="8"/>
                  </a:lnTo>
                  <a:lnTo>
                    <a:pt x="156" y="8"/>
                  </a:lnTo>
                  <a:lnTo>
                    <a:pt x="132" y="1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66" name="Freeform 105"/>
            <p:cNvSpPr>
              <a:spLocks/>
            </p:cNvSpPr>
            <p:nvPr/>
          </p:nvSpPr>
          <p:spPr bwMode="gray">
            <a:xfrm>
              <a:off x="1099" y="3356"/>
              <a:ext cx="120" cy="138"/>
            </a:xfrm>
            <a:custGeom>
              <a:avLst/>
              <a:gdLst>
                <a:gd name="T0" fmla="*/ 98 w 120"/>
                <a:gd name="T1" fmla="*/ 48 h 138"/>
                <a:gd name="T2" fmla="*/ 98 w 120"/>
                <a:gd name="T3" fmla="*/ 44 h 138"/>
                <a:gd name="T4" fmla="*/ 96 w 120"/>
                <a:gd name="T5" fmla="*/ 38 h 138"/>
                <a:gd name="T6" fmla="*/ 90 w 120"/>
                <a:gd name="T7" fmla="*/ 32 h 138"/>
                <a:gd name="T8" fmla="*/ 88 w 120"/>
                <a:gd name="T9" fmla="*/ 28 h 138"/>
                <a:gd name="T10" fmla="*/ 84 w 120"/>
                <a:gd name="T11" fmla="*/ 22 h 138"/>
                <a:gd name="T12" fmla="*/ 80 w 120"/>
                <a:gd name="T13" fmla="*/ 10 h 138"/>
                <a:gd name="T14" fmla="*/ 78 w 120"/>
                <a:gd name="T15" fmla="*/ 0 h 138"/>
                <a:gd name="T16" fmla="*/ 76 w 120"/>
                <a:gd name="T17" fmla="*/ 0 h 138"/>
                <a:gd name="T18" fmla="*/ 68 w 120"/>
                <a:gd name="T19" fmla="*/ 2 h 138"/>
                <a:gd name="T20" fmla="*/ 60 w 120"/>
                <a:gd name="T21" fmla="*/ 6 h 138"/>
                <a:gd name="T22" fmla="*/ 56 w 120"/>
                <a:gd name="T23" fmla="*/ 10 h 138"/>
                <a:gd name="T24" fmla="*/ 46 w 120"/>
                <a:gd name="T25" fmla="*/ 2 h 138"/>
                <a:gd name="T26" fmla="*/ 26 w 120"/>
                <a:gd name="T27" fmla="*/ 2 h 138"/>
                <a:gd name="T28" fmla="*/ 14 w 120"/>
                <a:gd name="T29" fmla="*/ 4 h 138"/>
                <a:gd name="T30" fmla="*/ 0 w 120"/>
                <a:gd name="T31" fmla="*/ 48 h 138"/>
                <a:gd name="T32" fmla="*/ 2 w 120"/>
                <a:gd name="T33" fmla="*/ 102 h 138"/>
                <a:gd name="T34" fmla="*/ 6 w 120"/>
                <a:gd name="T35" fmla="*/ 104 h 138"/>
                <a:gd name="T36" fmla="*/ 12 w 120"/>
                <a:gd name="T37" fmla="*/ 112 h 138"/>
                <a:gd name="T38" fmla="*/ 12 w 120"/>
                <a:gd name="T39" fmla="*/ 126 h 138"/>
                <a:gd name="T40" fmla="*/ 10 w 120"/>
                <a:gd name="T41" fmla="*/ 128 h 138"/>
                <a:gd name="T42" fmla="*/ 8 w 120"/>
                <a:gd name="T43" fmla="*/ 134 h 138"/>
                <a:gd name="T44" fmla="*/ 12 w 120"/>
                <a:gd name="T45" fmla="*/ 138 h 138"/>
                <a:gd name="T46" fmla="*/ 20 w 120"/>
                <a:gd name="T47" fmla="*/ 136 h 138"/>
                <a:gd name="T48" fmla="*/ 32 w 120"/>
                <a:gd name="T49" fmla="*/ 130 h 138"/>
                <a:gd name="T50" fmla="*/ 40 w 120"/>
                <a:gd name="T51" fmla="*/ 124 h 138"/>
                <a:gd name="T52" fmla="*/ 42 w 120"/>
                <a:gd name="T53" fmla="*/ 118 h 138"/>
                <a:gd name="T54" fmla="*/ 44 w 120"/>
                <a:gd name="T55" fmla="*/ 112 h 138"/>
                <a:gd name="T56" fmla="*/ 46 w 120"/>
                <a:gd name="T57" fmla="*/ 110 h 138"/>
                <a:gd name="T58" fmla="*/ 52 w 120"/>
                <a:gd name="T59" fmla="*/ 108 h 138"/>
                <a:gd name="T60" fmla="*/ 60 w 120"/>
                <a:gd name="T61" fmla="*/ 110 h 138"/>
                <a:gd name="T62" fmla="*/ 64 w 120"/>
                <a:gd name="T63" fmla="*/ 114 h 138"/>
                <a:gd name="T64" fmla="*/ 70 w 120"/>
                <a:gd name="T65" fmla="*/ 116 h 138"/>
                <a:gd name="T66" fmla="*/ 74 w 120"/>
                <a:gd name="T67" fmla="*/ 114 h 138"/>
                <a:gd name="T68" fmla="*/ 76 w 120"/>
                <a:gd name="T69" fmla="*/ 106 h 138"/>
                <a:gd name="T70" fmla="*/ 82 w 120"/>
                <a:gd name="T71" fmla="*/ 98 h 138"/>
                <a:gd name="T72" fmla="*/ 90 w 120"/>
                <a:gd name="T73" fmla="*/ 90 h 138"/>
                <a:gd name="T74" fmla="*/ 94 w 120"/>
                <a:gd name="T75" fmla="*/ 88 h 138"/>
                <a:gd name="T76" fmla="*/ 104 w 120"/>
                <a:gd name="T77" fmla="*/ 84 h 138"/>
                <a:gd name="T78" fmla="*/ 108 w 120"/>
                <a:gd name="T79" fmla="*/ 80 h 138"/>
                <a:gd name="T80" fmla="*/ 112 w 120"/>
                <a:gd name="T81" fmla="*/ 78 h 138"/>
                <a:gd name="T82" fmla="*/ 118 w 120"/>
                <a:gd name="T83" fmla="*/ 72 h 138"/>
                <a:gd name="T84" fmla="*/ 120 w 120"/>
                <a:gd name="T85" fmla="*/ 68 h 138"/>
                <a:gd name="T86" fmla="*/ 116 w 120"/>
                <a:gd name="T87" fmla="*/ 62 h 138"/>
                <a:gd name="T88" fmla="*/ 112 w 120"/>
                <a:gd name="T89" fmla="*/ 60 h 138"/>
                <a:gd name="T90" fmla="*/ 110 w 120"/>
                <a:gd name="T91" fmla="*/ 60 h 138"/>
                <a:gd name="T92" fmla="*/ 106 w 120"/>
                <a:gd name="T93" fmla="*/ 56 h 138"/>
                <a:gd name="T94" fmla="*/ 102 w 120"/>
                <a:gd name="T95" fmla="*/ 48 h 1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0"/>
                <a:gd name="T145" fmla="*/ 0 h 138"/>
                <a:gd name="T146" fmla="*/ 120 w 120"/>
                <a:gd name="T147" fmla="*/ 138 h 1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0" h="138">
                  <a:moveTo>
                    <a:pt x="102" y="48"/>
                  </a:moveTo>
                  <a:lnTo>
                    <a:pt x="98" y="48"/>
                  </a:lnTo>
                  <a:lnTo>
                    <a:pt x="100" y="46"/>
                  </a:lnTo>
                  <a:lnTo>
                    <a:pt x="98" y="44"/>
                  </a:lnTo>
                  <a:lnTo>
                    <a:pt x="98" y="40"/>
                  </a:lnTo>
                  <a:lnTo>
                    <a:pt x="96" y="38"/>
                  </a:lnTo>
                  <a:lnTo>
                    <a:pt x="92" y="34"/>
                  </a:lnTo>
                  <a:lnTo>
                    <a:pt x="90" y="32"/>
                  </a:lnTo>
                  <a:lnTo>
                    <a:pt x="90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4" y="22"/>
                  </a:lnTo>
                  <a:lnTo>
                    <a:pt x="82" y="16"/>
                  </a:lnTo>
                  <a:lnTo>
                    <a:pt x="80" y="10"/>
                  </a:lnTo>
                  <a:lnTo>
                    <a:pt x="80" y="4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8" y="2"/>
                  </a:lnTo>
                  <a:lnTo>
                    <a:pt x="64" y="4"/>
                  </a:lnTo>
                  <a:lnTo>
                    <a:pt x="60" y="6"/>
                  </a:lnTo>
                  <a:lnTo>
                    <a:pt x="56" y="8"/>
                  </a:lnTo>
                  <a:lnTo>
                    <a:pt x="56" y="10"/>
                  </a:lnTo>
                  <a:lnTo>
                    <a:pt x="52" y="4"/>
                  </a:lnTo>
                  <a:lnTo>
                    <a:pt x="46" y="2"/>
                  </a:lnTo>
                  <a:lnTo>
                    <a:pt x="36" y="0"/>
                  </a:lnTo>
                  <a:lnTo>
                    <a:pt x="26" y="2"/>
                  </a:lnTo>
                  <a:lnTo>
                    <a:pt x="18" y="2"/>
                  </a:lnTo>
                  <a:lnTo>
                    <a:pt x="14" y="4"/>
                  </a:lnTo>
                  <a:lnTo>
                    <a:pt x="14" y="46"/>
                  </a:lnTo>
                  <a:lnTo>
                    <a:pt x="0" y="48"/>
                  </a:lnTo>
                  <a:lnTo>
                    <a:pt x="0" y="100"/>
                  </a:lnTo>
                  <a:lnTo>
                    <a:pt x="2" y="102"/>
                  </a:lnTo>
                  <a:lnTo>
                    <a:pt x="4" y="102"/>
                  </a:lnTo>
                  <a:lnTo>
                    <a:pt x="6" y="104"/>
                  </a:lnTo>
                  <a:lnTo>
                    <a:pt x="10" y="108"/>
                  </a:lnTo>
                  <a:lnTo>
                    <a:pt x="12" y="112"/>
                  </a:lnTo>
                  <a:lnTo>
                    <a:pt x="14" y="118"/>
                  </a:lnTo>
                  <a:lnTo>
                    <a:pt x="12" y="126"/>
                  </a:lnTo>
                  <a:lnTo>
                    <a:pt x="10" y="128"/>
                  </a:lnTo>
                  <a:lnTo>
                    <a:pt x="8" y="130"/>
                  </a:lnTo>
                  <a:lnTo>
                    <a:pt x="8" y="134"/>
                  </a:lnTo>
                  <a:lnTo>
                    <a:pt x="10" y="136"/>
                  </a:lnTo>
                  <a:lnTo>
                    <a:pt x="12" y="138"/>
                  </a:lnTo>
                  <a:lnTo>
                    <a:pt x="16" y="138"/>
                  </a:lnTo>
                  <a:lnTo>
                    <a:pt x="20" y="136"/>
                  </a:lnTo>
                  <a:lnTo>
                    <a:pt x="26" y="134"/>
                  </a:lnTo>
                  <a:lnTo>
                    <a:pt x="32" y="130"/>
                  </a:lnTo>
                  <a:lnTo>
                    <a:pt x="38" y="124"/>
                  </a:lnTo>
                  <a:lnTo>
                    <a:pt x="40" y="124"/>
                  </a:lnTo>
                  <a:lnTo>
                    <a:pt x="40" y="122"/>
                  </a:lnTo>
                  <a:lnTo>
                    <a:pt x="42" y="118"/>
                  </a:lnTo>
                  <a:lnTo>
                    <a:pt x="44" y="116"/>
                  </a:lnTo>
                  <a:lnTo>
                    <a:pt x="44" y="112"/>
                  </a:lnTo>
                  <a:lnTo>
                    <a:pt x="46" y="110"/>
                  </a:lnTo>
                  <a:lnTo>
                    <a:pt x="50" y="110"/>
                  </a:lnTo>
                  <a:lnTo>
                    <a:pt x="52" y="108"/>
                  </a:lnTo>
                  <a:lnTo>
                    <a:pt x="56" y="108"/>
                  </a:lnTo>
                  <a:lnTo>
                    <a:pt x="60" y="110"/>
                  </a:lnTo>
                  <a:lnTo>
                    <a:pt x="64" y="114"/>
                  </a:lnTo>
                  <a:lnTo>
                    <a:pt x="68" y="116"/>
                  </a:lnTo>
                  <a:lnTo>
                    <a:pt x="70" y="116"/>
                  </a:lnTo>
                  <a:lnTo>
                    <a:pt x="74" y="116"/>
                  </a:lnTo>
                  <a:lnTo>
                    <a:pt x="74" y="114"/>
                  </a:lnTo>
                  <a:lnTo>
                    <a:pt x="74" y="112"/>
                  </a:lnTo>
                  <a:lnTo>
                    <a:pt x="76" y="106"/>
                  </a:lnTo>
                  <a:lnTo>
                    <a:pt x="80" y="102"/>
                  </a:lnTo>
                  <a:lnTo>
                    <a:pt x="82" y="98"/>
                  </a:lnTo>
                  <a:lnTo>
                    <a:pt x="86" y="94"/>
                  </a:lnTo>
                  <a:lnTo>
                    <a:pt x="90" y="90"/>
                  </a:lnTo>
                  <a:lnTo>
                    <a:pt x="94" y="88"/>
                  </a:lnTo>
                  <a:lnTo>
                    <a:pt x="98" y="86"/>
                  </a:lnTo>
                  <a:lnTo>
                    <a:pt x="104" y="84"/>
                  </a:lnTo>
                  <a:lnTo>
                    <a:pt x="106" y="82"/>
                  </a:lnTo>
                  <a:lnTo>
                    <a:pt x="108" y="80"/>
                  </a:lnTo>
                  <a:lnTo>
                    <a:pt x="110" y="78"/>
                  </a:lnTo>
                  <a:lnTo>
                    <a:pt x="112" y="78"/>
                  </a:lnTo>
                  <a:lnTo>
                    <a:pt x="116" y="76"/>
                  </a:lnTo>
                  <a:lnTo>
                    <a:pt x="118" y="72"/>
                  </a:lnTo>
                  <a:lnTo>
                    <a:pt x="120" y="70"/>
                  </a:lnTo>
                  <a:lnTo>
                    <a:pt x="120" y="68"/>
                  </a:lnTo>
                  <a:lnTo>
                    <a:pt x="120" y="66"/>
                  </a:lnTo>
                  <a:lnTo>
                    <a:pt x="116" y="62"/>
                  </a:lnTo>
                  <a:lnTo>
                    <a:pt x="112" y="60"/>
                  </a:lnTo>
                  <a:lnTo>
                    <a:pt x="110" y="60"/>
                  </a:lnTo>
                  <a:lnTo>
                    <a:pt x="108" y="58"/>
                  </a:lnTo>
                  <a:lnTo>
                    <a:pt x="106" y="56"/>
                  </a:lnTo>
                  <a:lnTo>
                    <a:pt x="104" y="54"/>
                  </a:lnTo>
                  <a:lnTo>
                    <a:pt x="102" y="48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67" name="Freeform 106"/>
            <p:cNvSpPr>
              <a:spLocks/>
            </p:cNvSpPr>
            <p:nvPr/>
          </p:nvSpPr>
          <p:spPr bwMode="gray">
            <a:xfrm>
              <a:off x="1377" y="2960"/>
              <a:ext cx="116" cy="164"/>
            </a:xfrm>
            <a:custGeom>
              <a:avLst/>
              <a:gdLst>
                <a:gd name="T0" fmla="*/ 4 w 116"/>
                <a:gd name="T1" fmla="*/ 164 h 164"/>
                <a:gd name="T2" fmla="*/ 28 w 116"/>
                <a:gd name="T3" fmla="*/ 148 h 164"/>
                <a:gd name="T4" fmla="*/ 32 w 116"/>
                <a:gd name="T5" fmla="*/ 144 h 164"/>
                <a:gd name="T6" fmla="*/ 38 w 116"/>
                <a:gd name="T7" fmla="*/ 136 h 164"/>
                <a:gd name="T8" fmla="*/ 50 w 116"/>
                <a:gd name="T9" fmla="*/ 126 h 164"/>
                <a:gd name="T10" fmla="*/ 62 w 116"/>
                <a:gd name="T11" fmla="*/ 112 h 164"/>
                <a:gd name="T12" fmla="*/ 72 w 116"/>
                <a:gd name="T13" fmla="*/ 98 h 164"/>
                <a:gd name="T14" fmla="*/ 82 w 116"/>
                <a:gd name="T15" fmla="*/ 84 h 164"/>
                <a:gd name="T16" fmla="*/ 92 w 116"/>
                <a:gd name="T17" fmla="*/ 66 h 164"/>
                <a:gd name="T18" fmla="*/ 100 w 116"/>
                <a:gd name="T19" fmla="*/ 50 h 164"/>
                <a:gd name="T20" fmla="*/ 106 w 116"/>
                <a:gd name="T21" fmla="*/ 36 h 164"/>
                <a:gd name="T22" fmla="*/ 108 w 116"/>
                <a:gd name="T23" fmla="*/ 32 h 164"/>
                <a:gd name="T24" fmla="*/ 116 w 116"/>
                <a:gd name="T25" fmla="*/ 18 h 164"/>
                <a:gd name="T26" fmla="*/ 116 w 116"/>
                <a:gd name="T27" fmla="*/ 0 h 164"/>
                <a:gd name="T28" fmla="*/ 108 w 116"/>
                <a:gd name="T29" fmla="*/ 0 h 164"/>
                <a:gd name="T30" fmla="*/ 108 w 116"/>
                <a:gd name="T31" fmla="*/ 0 h 164"/>
                <a:gd name="T32" fmla="*/ 106 w 116"/>
                <a:gd name="T33" fmla="*/ 2 h 164"/>
                <a:gd name="T34" fmla="*/ 102 w 116"/>
                <a:gd name="T35" fmla="*/ 2 h 164"/>
                <a:gd name="T36" fmla="*/ 98 w 116"/>
                <a:gd name="T37" fmla="*/ 4 h 164"/>
                <a:gd name="T38" fmla="*/ 92 w 116"/>
                <a:gd name="T39" fmla="*/ 4 h 164"/>
                <a:gd name="T40" fmla="*/ 80 w 116"/>
                <a:gd name="T41" fmla="*/ 6 h 164"/>
                <a:gd name="T42" fmla="*/ 66 w 116"/>
                <a:gd name="T43" fmla="*/ 8 h 164"/>
                <a:gd name="T44" fmla="*/ 54 w 116"/>
                <a:gd name="T45" fmla="*/ 10 h 164"/>
                <a:gd name="T46" fmla="*/ 50 w 116"/>
                <a:gd name="T47" fmla="*/ 10 h 164"/>
                <a:gd name="T48" fmla="*/ 28 w 116"/>
                <a:gd name="T49" fmla="*/ 14 h 164"/>
                <a:gd name="T50" fmla="*/ 28 w 116"/>
                <a:gd name="T51" fmla="*/ 14 h 164"/>
                <a:gd name="T52" fmla="*/ 26 w 116"/>
                <a:gd name="T53" fmla="*/ 12 h 164"/>
                <a:gd name="T54" fmla="*/ 24 w 116"/>
                <a:gd name="T55" fmla="*/ 12 h 164"/>
                <a:gd name="T56" fmla="*/ 20 w 116"/>
                <a:gd name="T57" fmla="*/ 10 h 164"/>
                <a:gd name="T58" fmla="*/ 14 w 116"/>
                <a:gd name="T59" fmla="*/ 20 h 164"/>
                <a:gd name="T60" fmla="*/ 16 w 116"/>
                <a:gd name="T61" fmla="*/ 22 h 164"/>
                <a:gd name="T62" fmla="*/ 14 w 116"/>
                <a:gd name="T63" fmla="*/ 28 h 164"/>
                <a:gd name="T64" fmla="*/ 24 w 116"/>
                <a:gd name="T65" fmla="*/ 34 h 164"/>
                <a:gd name="T66" fmla="*/ 56 w 116"/>
                <a:gd name="T67" fmla="*/ 52 h 164"/>
                <a:gd name="T68" fmla="*/ 70 w 116"/>
                <a:gd name="T69" fmla="*/ 54 h 164"/>
                <a:gd name="T70" fmla="*/ 40 w 116"/>
                <a:gd name="T71" fmla="*/ 96 h 164"/>
                <a:gd name="T72" fmla="*/ 24 w 116"/>
                <a:gd name="T73" fmla="*/ 102 h 164"/>
                <a:gd name="T74" fmla="*/ 22 w 116"/>
                <a:gd name="T75" fmla="*/ 108 h 164"/>
                <a:gd name="T76" fmla="*/ 6 w 116"/>
                <a:gd name="T77" fmla="*/ 108 h 164"/>
                <a:gd name="T78" fmla="*/ 0 w 116"/>
                <a:gd name="T79" fmla="*/ 122 h 164"/>
                <a:gd name="T80" fmla="*/ 0 w 116"/>
                <a:gd name="T81" fmla="*/ 156 h 164"/>
                <a:gd name="T82" fmla="*/ 4 w 116"/>
                <a:gd name="T83" fmla="*/ 164 h 16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16"/>
                <a:gd name="T127" fmla="*/ 0 h 164"/>
                <a:gd name="T128" fmla="*/ 116 w 116"/>
                <a:gd name="T129" fmla="*/ 164 h 16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16" h="164">
                  <a:moveTo>
                    <a:pt x="4" y="164"/>
                  </a:moveTo>
                  <a:lnTo>
                    <a:pt x="28" y="148"/>
                  </a:lnTo>
                  <a:lnTo>
                    <a:pt x="32" y="144"/>
                  </a:lnTo>
                  <a:lnTo>
                    <a:pt x="38" y="136"/>
                  </a:lnTo>
                  <a:lnTo>
                    <a:pt x="50" y="126"/>
                  </a:lnTo>
                  <a:lnTo>
                    <a:pt x="62" y="112"/>
                  </a:lnTo>
                  <a:lnTo>
                    <a:pt x="72" y="98"/>
                  </a:lnTo>
                  <a:lnTo>
                    <a:pt x="82" y="84"/>
                  </a:lnTo>
                  <a:lnTo>
                    <a:pt x="92" y="66"/>
                  </a:lnTo>
                  <a:lnTo>
                    <a:pt x="100" y="50"/>
                  </a:lnTo>
                  <a:lnTo>
                    <a:pt x="106" y="36"/>
                  </a:lnTo>
                  <a:lnTo>
                    <a:pt x="108" y="32"/>
                  </a:lnTo>
                  <a:lnTo>
                    <a:pt x="116" y="18"/>
                  </a:lnTo>
                  <a:lnTo>
                    <a:pt x="116" y="0"/>
                  </a:lnTo>
                  <a:lnTo>
                    <a:pt x="108" y="0"/>
                  </a:lnTo>
                  <a:lnTo>
                    <a:pt x="106" y="2"/>
                  </a:lnTo>
                  <a:lnTo>
                    <a:pt x="102" y="2"/>
                  </a:lnTo>
                  <a:lnTo>
                    <a:pt x="98" y="4"/>
                  </a:lnTo>
                  <a:lnTo>
                    <a:pt x="92" y="4"/>
                  </a:lnTo>
                  <a:lnTo>
                    <a:pt x="80" y="6"/>
                  </a:lnTo>
                  <a:lnTo>
                    <a:pt x="66" y="8"/>
                  </a:lnTo>
                  <a:lnTo>
                    <a:pt x="54" y="10"/>
                  </a:lnTo>
                  <a:lnTo>
                    <a:pt x="50" y="10"/>
                  </a:lnTo>
                  <a:lnTo>
                    <a:pt x="28" y="14"/>
                  </a:lnTo>
                  <a:lnTo>
                    <a:pt x="26" y="12"/>
                  </a:lnTo>
                  <a:lnTo>
                    <a:pt x="24" y="12"/>
                  </a:lnTo>
                  <a:lnTo>
                    <a:pt x="20" y="10"/>
                  </a:lnTo>
                  <a:lnTo>
                    <a:pt x="14" y="20"/>
                  </a:lnTo>
                  <a:lnTo>
                    <a:pt x="16" y="22"/>
                  </a:lnTo>
                  <a:lnTo>
                    <a:pt x="14" y="28"/>
                  </a:lnTo>
                  <a:lnTo>
                    <a:pt x="24" y="34"/>
                  </a:lnTo>
                  <a:lnTo>
                    <a:pt x="56" y="52"/>
                  </a:lnTo>
                  <a:lnTo>
                    <a:pt x="70" y="54"/>
                  </a:lnTo>
                  <a:lnTo>
                    <a:pt x="40" y="96"/>
                  </a:lnTo>
                  <a:lnTo>
                    <a:pt x="24" y="102"/>
                  </a:lnTo>
                  <a:lnTo>
                    <a:pt x="22" y="108"/>
                  </a:lnTo>
                  <a:lnTo>
                    <a:pt x="6" y="108"/>
                  </a:lnTo>
                  <a:lnTo>
                    <a:pt x="0" y="122"/>
                  </a:lnTo>
                  <a:lnTo>
                    <a:pt x="0" y="156"/>
                  </a:lnTo>
                  <a:lnTo>
                    <a:pt x="4" y="164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68" name="Freeform 107"/>
            <p:cNvSpPr>
              <a:spLocks/>
            </p:cNvSpPr>
            <p:nvPr/>
          </p:nvSpPr>
          <p:spPr bwMode="gray">
            <a:xfrm>
              <a:off x="1277" y="3056"/>
              <a:ext cx="106" cy="124"/>
            </a:xfrm>
            <a:custGeom>
              <a:avLst/>
              <a:gdLst>
                <a:gd name="T0" fmla="*/ 66 w 106"/>
                <a:gd name="T1" fmla="*/ 116 h 124"/>
                <a:gd name="T2" fmla="*/ 82 w 106"/>
                <a:gd name="T3" fmla="*/ 100 h 124"/>
                <a:gd name="T4" fmla="*/ 102 w 106"/>
                <a:gd name="T5" fmla="*/ 68 h 124"/>
                <a:gd name="T6" fmla="*/ 104 w 106"/>
                <a:gd name="T7" fmla="*/ 68 h 124"/>
                <a:gd name="T8" fmla="*/ 100 w 106"/>
                <a:gd name="T9" fmla="*/ 60 h 124"/>
                <a:gd name="T10" fmla="*/ 100 w 106"/>
                <a:gd name="T11" fmla="*/ 26 h 124"/>
                <a:gd name="T12" fmla="*/ 106 w 106"/>
                <a:gd name="T13" fmla="*/ 12 h 124"/>
                <a:gd name="T14" fmla="*/ 104 w 106"/>
                <a:gd name="T15" fmla="*/ 6 h 124"/>
                <a:gd name="T16" fmla="*/ 84 w 106"/>
                <a:gd name="T17" fmla="*/ 10 h 124"/>
                <a:gd name="T18" fmla="*/ 76 w 106"/>
                <a:gd name="T19" fmla="*/ 18 h 124"/>
                <a:gd name="T20" fmla="*/ 58 w 106"/>
                <a:gd name="T21" fmla="*/ 16 h 124"/>
                <a:gd name="T22" fmla="*/ 40 w 106"/>
                <a:gd name="T23" fmla="*/ 0 h 124"/>
                <a:gd name="T24" fmla="*/ 26 w 106"/>
                <a:gd name="T25" fmla="*/ 0 h 124"/>
                <a:gd name="T26" fmla="*/ 26 w 106"/>
                <a:gd name="T27" fmla="*/ 0 h 124"/>
                <a:gd name="T28" fmla="*/ 26 w 106"/>
                <a:gd name="T29" fmla="*/ 0 h 124"/>
                <a:gd name="T30" fmla="*/ 24 w 106"/>
                <a:gd name="T31" fmla="*/ 2 h 124"/>
                <a:gd name="T32" fmla="*/ 22 w 106"/>
                <a:gd name="T33" fmla="*/ 4 h 124"/>
                <a:gd name="T34" fmla="*/ 16 w 106"/>
                <a:gd name="T35" fmla="*/ 4 h 124"/>
                <a:gd name="T36" fmla="*/ 8 w 106"/>
                <a:gd name="T37" fmla="*/ 6 h 124"/>
                <a:gd name="T38" fmla="*/ 10 w 106"/>
                <a:gd name="T39" fmla="*/ 12 h 124"/>
                <a:gd name="T40" fmla="*/ 14 w 106"/>
                <a:gd name="T41" fmla="*/ 40 h 124"/>
                <a:gd name="T42" fmla="*/ 0 w 106"/>
                <a:gd name="T43" fmla="*/ 56 h 124"/>
                <a:gd name="T44" fmla="*/ 0 w 106"/>
                <a:gd name="T45" fmla="*/ 56 h 124"/>
                <a:gd name="T46" fmla="*/ 2 w 106"/>
                <a:gd name="T47" fmla="*/ 58 h 124"/>
                <a:gd name="T48" fmla="*/ 4 w 106"/>
                <a:gd name="T49" fmla="*/ 62 h 124"/>
                <a:gd name="T50" fmla="*/ 4 w 106"/>
                <a:gd name="T51" fmla="*/ 66 h 124"/>
                <a:gd name="T52" fmla="*/ 6 w 106"/>
                <a:gd name="T53" fmla="*/ 70 h 124"/>
                <a:gd name="T54" fmla="*/ 4 w 106"/>
                <a:gd name="T55" fmla="*/ 74 h 124"/>
                <a:gd name="T56" fmla="*/ 2 w 106"/>
                <a:gd name="T57" fmla="*/ 78 h 124"/>
                <a:gd name="T58" fmla="*/ 46 w 106"/>
                <a:gd name="T59" fmla="*/ 110 h 124"/>
                <a:gd name="T60" fmla="*/ 46 w 106"/>
                <a:gd name="T61" fmla="*/ 110 h 124"/>
                <a:gd name="T62" fmla="*/ 48 w 106"/>
                <a:gd name="T63" fmla="*/ 112 h 124"/>
                <a:gd name="T64" fmla="*/ 48 w 106"/>
                <a:gd name="T65" fmla="*/ 114 h 124"/>
                <a:gd name="T66" fmla="*/ 50 w 106"/>
                <a:gd name="T67" fmla="*/ 116 h 124"/>
                <a:gd name="T68" fmla="*/ 62 w 106"/>
                <a:gd name="T69" fmla="*/ 124 h 1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24"/>
                <a:gd name="T107" fmla="*/ 106 w 106"/>
                <a:gd name="T108" fmla="*/ 124 h 1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24">
                  <a:moveTo>
                    <a:pt x="66" y="116"/>
                  </a:moveTo>
                  <a:lnTo>
                    <a:pt x="82" y="100"/>
                  </a:lnTo>
                  <a:lnTo>
                    <a:pt x="102" y="68"/>
                  </a:lnTo>
                  <a:lnTo>
                    <a:pt x="104" y="68"/>
                  </a:lnTo>
                  <a:lnTo>
                    <a:pt x="100" y="60"/>
                  </a:lnTo>
                  <a:lnTo>
                    <a:pt x="100" y="26"/>
                  </a:lnTo>
                  <a:lnTo>
                    <a:pt x="106" y="12"/>
                  </a:lnTo>
                  <a:lnTo>
                    <a:pt x="104" y="6"/>
                  </a:lnTo>
                  <a:lnTo>
                    <a:pt x="84" y="10"/>
                  </a:lnTo>
                  <a:lnTo>
                    <a:pt x="76" y="18"/>
                  </a:lnTo>
                  <a:lnTo>
                    <a:pt x="58" y="16"/>
                  </a:lnTo>
                  <a:lnTo>
                    <a:pt x="40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2" y="4"/>
                  </a:lnTo>
                  <a:lnTo>
                    <a:pt x="16" y="4"/>
                  </a:lnTo>
                  <a:lnTo>
                    <a:pt x="8" y="6"/>
                  </a:lnTo>
                  <a:lnTo>
                    <a:pt x="10" y="12"/>
                  </a:lnTo>
                  <a:lnTo>
                    <a:pt x="14" y="40"/>
                  </a:lnTo>
                  <a:lnTo>
                    <a:pt x="0" y="56"/>
                  </a:lnTo>
                  <a:lnTo>
                    <a:pt x="2" y="58"/>
                  </a:lnTo>
                  <a:lnTo>
                    <a:pt x="4" y="62"/>
                  </a:lnTo>
                  <a:lnTo>
                    <a:pt x="4" y="66"/>
                  </a:lnTo>
                  <a:lnTo>
                    <a:pt x="6" y="70"/>
                  </a:lnTo>
                  <a:lnTo>
                    <a:pt x="4" y="74"/>
                  </a:lnTo>
                  <a:lnTo>
                    <a:pt x="2" y="78"/>
                  </a:lnTo>
                  <a:lnTo>
                    <a:pt x="46" y="110"/>
                  </a:lnTo>
                  <a:lnTo>
                    <a:pt x="48" y="112"/>
                  </a:lnTo>
                  <a:lnTo>
                    <a:pt x="48" y="114"/>
                  </a:lnTo>
                  <a:lnTo>
                    <a:pt x="50" y="116"/>
                  </a:lnTo>
                  <a:lnTo>
                    <a:pt x="62" y="124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69" name="Freeform 108"/>
            <p:cNvSpPr>
              <a:spLocks/>
            </p:cNvSpPr>
            <p:nvPr/>
          </p:nvSpPr>
          <p:spPr bwMode="gray">
            <a:xfrm>
              <a:off x="1219" y="3062"/>
              <a:ext cx="72" cy="76"/>
            </a:xfrm>
            <a:custGeom>
              <a:avLst/>
              <a:gdLst>
                <a:gd name="T0" fmla="*/ 16 w 72"/>
                <a:gd name="T1" fmla="*/ 6 h 76"/>
                <a:gd name="T2" fmla="*/ 16 w 72"/>
                <a:gd name="T3" fmla="*/ 6 h 76"/>
                <a:gd name="T4" fmla="*/ 14 w 72"/>
                <a:gd name="T5" fmla="*/ 8 h 76"/>
                <a:gd name="T6" fmla="*/ 14 w 72"/>
                <a:gd name="T7" fmla="*/ 12 h 76"/>
                <a:gd name="T8" fmla="*/ 14 w 72"/>
                <a:gd name="T9" fmla="*/ 16 h 76"/>
                <a:gd name="T10" fmla="*/ 14 w 72"/>
                <a:gd name="T11" fmla="*/ 18 h 76"/>
                <a:gd name="T12" fmla="*/ 12 w 72"/>
                <a:gd name="T13" fmla="*/ 20 h 76"/>
                <a:gd name="T14" fmla="*/ 10 w 72"/>
                <a:gd name="T15" fmla="*/ 22 h 76"/>
                <a:gd name="T16" fmla="*/ 10 w 72"/>
                <a:gd name="T17" fmla="*/ 26 h 76"/>
                <a:gd name="T18" fmla="*/ 10 w 72"/>
                <a:gd name="T19" fmla="*/ 30 h 76"/>
                <a:gd name="T20" fmla="*/ 10 w 72"/>
                <a:gd name="T21" fmla="*/ 32 h 76"/>
                <a:gd name="T22" fmla="*/ 8 w 72"/>
                <a:gd name="T23" fmla="*/ 34 h 76"/>
                <a:gd name="T24" fmla="*/ 8 w 72"/>
                <a:gd name="T25" fmla="*/ 38 h 76"/>
                <a:gd name="T26" fmla="*/ 6 w 72"/>
                <a:gd name="T27" fmla="*/ 44 h 76"/>
                <a:gd name="T28" fmla="*/ 4 w 72"/>
                <a:gd name="T29" fmla="*/ 48 h 76"/>
                <a:gd name="T30" fmla="*/ 2 w 72"/>
                <a:gd name="T31" fmla="*/ 52 h 76"/>
                <a:gd name="T32" fmla="*/ 2 w 72"/>
                <a:gd name="T33" fmla="*/ 54 h 76"/>
                <a:gd name="T34" fmla="*/ 0 w 72"/>
                <a:gd name="T35" fmla="*/ 58 h 76"/>
                <a:gd name="T36" fmla="*/ 0 w 72"/>
                <a:gd name="T37" fmla="*/ 62 h 76"/>
                <a:gd name="T38" fmla="*/ 0 w 72"/>
                <a:gd name="T39" fmla="*/ 68 h 76"/>
                <a:gd name="T40" fmla="*/ 2 w 72"/>
                <a:gd name="T41" fmla="*/ 72 h 76"/>
                <a:gd name="T42" fmla="*/ 2 w 72"/>
                <a:gd name="T43" fmla="*/ 76 h 76"/>
                <a:gd name="T44" fmla="*/ 4 w 72"/>
                <a:gd name="T45" fmla="*/ 76 h 76"/>
                <a:gd name="T46" fmla="*/ 8 w 72"/>
                <a:gd name="T47" fmla="*/ 74 h 76"/>
                <a:gd name="T48" fmla="*/ 12 w 72"/>
                <a:gd name="T49" fmla="*/ 74 h 76"/>
                <a:gd name="T50" fmla="*/ 18 w 72"/>
                <a:gd name="T51" fmla="*/ 72 h 76"/>
                <a:gd name="T52" fmla="*/ 24 w 72"/>
                <a:gd name="T53" fmla="*/ 70 h 76"/>
                <a:gd name="T54" fmla="*/ 28 w 72"/>
                <a:gd name="T55" fmla="*/ 68 h 76"/>
                <a:gd name="T56" fmla="*/ 44 w 72"/>
                <a:gd name="T57" fmla="*/ 56 h 76"/>
                <a:gd name="T58" fmla="*/ 44 w 72"/>
                <a:gd name="T59" fmla="*/ 54 h 76"/>
                <a:gd name="T60" fmla="*/ 44 w 72"/>
                <a:gd name="T61" fmla="*/ 54 h 76"/>
                <a:gd name="T62" fmla="*/ 44 w 72"/>
                <a:gd name="T63" fmla="*/ 52 h 76"/>
                <a:gd name="T64" fmla="*/ 46 w 72"/>
                <a:gd name="T65" fmla="*/ 50 h 76"/>
                <a:gd name="T66" fmla="*/ 50 w 72"/>
                <a:gd name="T67" fmla="*/ 50 h 76"/>
                <a:gd name="T68" fmla="*/ 56 w 72"/>
                <a:gd name="T69" fmla="*/ 50 h 76"/>
                <a:gd name="T70" fmla="*/ 72 w 72"/>
                <a:gd name="T71" fmla="*/ 34 h 76"/>
                <a:gd name="T72" fmla="*/ 68 w 72"/>
                <a:gd name="T73" fmla="*/ 10 h 76"/>
                <a:gd name="T74" fmla="*/ 68 w 72"/>
                <a:gd name="T75" fmla="*/ 8 h 76"/>
                <a:gd name="T76" fmla="*/ 68 w 72"/>
                <a:gd name="T77" fmla="*/ 6 h 76"/>
                <a:gd name="T78" fmla="*/ 68 w 72"/>
                <a:gd name="T79" fmla="*/ 4 h 76"/>
                <a:gd name="T80" fmla="*/ 66 w 72"/>
                <a:gd name="T81" fmla="*/ 2 h 76"/>
                <a:gd name="T82" fmla="*/ 64 w 72"/>
                <a:gd name="T83" fmla="*/ 0 h 76"/>
                <a:gd name="T84" fmla="*/ 64 w 72"/>
                <a:gd name="T85" fmla="*/ 0 h 76"/>
                <a:gd name="T86" fmla="*/ 60 w 72"/>
                <a:gd name="T87" fmla="*/ 2 h 76"/>
                <a:gd name="T88" fmla="*/ 54 w 72"/>
                <a:gd name="T89" fmla="*/ 2 h 76"/>
                <a:gd name="T90" fmla="*/ 48 w 72"/>
                <a:gd name="T91" fmla="*/ 2 h 76"/>
                <a:gd name="T92" fmla="*/ 44 w 72"/>
                <a:gd name="T93" fmla="*/ 4 h 76"/>
                <a:gd name="T94" fmla="*/ 42 w 72"/>
                <a:gd name="T95" fmla="*/ 4 h 76"/>
                <a:gd name="T96" fmla="*/ 22 w 72"/>
                <a:gd name="T97" fmla="*/ 4 h 76"/>
                <a:gd name="T98" fmla="*/ 16 w 72"/>
                <a:gd name="T99" fmla="*/ 6 h 7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2"/>
                <a:gd name="T151" fmla="*/ 0 h 76"/>
                <a:gd name="T152" fmla="*/ 72 w 72"/>
                <a:gd name="T153" fmla="*/ 76 h 7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2" h="76">
                  <a:moveTo>
                    <a:pt x="16" y="6"/>
                  </a:moveTo>
                  <a:lnTo>
                    <a:pt x="16" y="6"/>
                  </a:lnTo>
                  <a:lnTo>
                    <a:pt x="14" y="8"/>
                  </a:lnTo>
                  <a:lnTo>
                    <a:pt x="14" y="12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2" y="20"/>
                  </a:lnTo>
                  <a:lnTo>
                    <a:pt x="10" y="22"/>
                  </a:lnTo>
                  <a:lnTo>
                    <a:pt x="10" y="26"/>
                  </a:lnTo>
                  <a:lnTo>
                    <a:pt x="10" y="30"/>
                  </a:lnTo>
                  <a:lnTo>
                    <a:pt x="10" y="32"/>
                  </a:lnTo>
                  <a:lnTo>
                    <a:pt x="8" y="34"/>
                  </a:lnTo>
                  <a:lnTo>
                    <a:pt x="8" y="38"/>
                  </a:lnTo>
                  <a:lnTo>
                    <a:pt x="6" y="44"/>
                  </a:lnTo>
                  <a:lnTo>
                    <a:pt x="4" y="48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0" y="58"/>
                  </a:lnTo>
                  <a:lnTo>
                    <a:pt x="0" y="62"/>
                  </a:lnTo>
                  <a:lnTo>
                    <a:pt x="0" y="68"/>
                  </a:lnTo>
                  <a:lnTo>
                    <a:pt x="2" y="72"/>
                  </a:lnTo>
                  <a:lnTo>
                    <a:pt x="2" y="76"/>
                  </a:lnTo>
                  <a:lnTo>
                    <a:pt x="4" y="76"/>
                  </a:lnTo>
                  <a:lnTo>
                    <a:pt x="8" y="74"/>
                  </a:lnTo>
                  <a:lnTo>
                    <a:pt x="12" y="74"/>
                  </a:lnTo>
                  <a:lnTo>
                    <a:pt x="18" y="72"/>
                  </a:lnTo>
                  <a:lnTo>
                    <a:pt x="24" y="70"/>
                  </a:lnTo>
                  <a:lnTo>
                    <a:pt x="28" y="68"/>
                  </a:lnTo>
                  <a:lnTo>
                    <a:pt x="44" y="56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6" y="50"/>
                  </a:lnTo>
                  <a:lnTo>
                    <a:pt x="50" y="50"/>
                  </a:lnTo>
                  <a:lnTo>
                    <a:pt x="56" y="50"/>
                  </a:lnTo>
                  <a:lnTo>
                    <a:pt x="72" y="34"/>
                  </a:lnTo>
                  <a:lnTo>
                    <a:pt x="68" y="10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4" y="0"/>
                  </a:lnTo>
                  <a:lnTo>
                    <a:pt x="60" y="2"/>
                  </a:lnTo>
                  <a:lnTo>
                    <a:pt x="54" y="2"/>
                  </a:lnTo>
                  <a:lnTo>
                    <a:pt x="48" y="2"/>
                  </a:lnTo>
                  <a:lnTo>
                    <a:pt x="44" y="4"/>
                  </a:lnTo>
                  <a:lnTo>
                    <a:pt x="42" y="4"/>
                  </a:lnTo>
                  <a:lnTo>
                    <a:pt x="22" y="4"/>
                  </a:lnTo>
                  <a:lnTo>
                    <a:pt x="16" y="6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70" name="Freeform 109"/>
            <p:cNvSpPr>
              <a:spLocks/>
            </p:cNvSpPr>
            <p:nvPr/>
          </p:nvSpPr>
          <p:spPr bwMode="gray">
            <a:xfrm>
              <a:off x="1271" y="2884"/>
              <a:ext cx="178" cy="190"/>
            </a:xfrm>
            <a:custGeom>
              <a:avLst/>
              <a:gdLst>
                <a:gd name="T0" fmla="*/ 66 w 178"/>
                <a:gd name="T1" fmla="*/ 0 h 190"/>
                <a:gd name="T2" fmla="*/ 62 w 178"/>
                <a:gd name="T3" fmla="*/ 4 h 190"/>
                <a:gd name="T4" fmla="*/ 56 w 178"/>
                <a:gd name="T5" fmla="*/ 10 h 190"/>
                <a:gd name="T6" fmla="*/ 52 w 178"/>
                <a:gd name="T7" fmla="*/ 12 h 190"/>
                <a:gd name="T8" fmla="*/ 46 w 178"/>
                <a:gd name="T9" fmla="*/ 18 h 190"/>
                <a:gd name="T10" fmla="*/ 40 w 178"/>
                <a:gd name="T11" fmla="*/ 26 h 190"/>
                <a:gd name="T12" fmla="*/ 36 w 178"/>
                <a:gd name="T13" fmla="*/ 30 h 190"/>
                <a:gd name="T14" fmla="*/ 30 w 178"/>
                <a:gd name="T15" fmla="*/ 50 h 190"/>
                <a:gd name="T16" fmla="*/ 24 w 178"/>
                <a:gd name="T17" fmla="*/ 62 h 190"/>
                <a:gd name="T18" fmla="*/ 12 w 178"/>
                <a:gd name="T19" fmla="*/ 76 h 190"/>
                <a:gd name="T20" fmla="*/ 6 w 178"/>
                <a:gd name="T21" fmla="*/ 86 h 190"/>
                <a:gd name="T22" fmla="*/ 4 w 178"/>
                <a:gd name="T23" fmla="*/ 90 h 190"/>
                <a:gd name="T24" fmla="*/ 4 w 178"/>
                <a:gd name="T25" fmla="*/ 104 h 190"/>
                <a:gd name="T26" fmla="*/ 4 w 178"/>
                <a:gd name="T27" fmla="*/ 112 h 190"/>
                <a:gd name="T28" fmla="*/ 0 w 178"/>
                <a:gd name="T29" fmla="*/ 116 h 190"/>
                <a:gd name="T30" fmla="*/ 0 w 178"/>
                <a:gd name="T31" fmla="*/ 122 h 190"/>
                <a:gd name="T32" fmla="*/ 4 w 178"/>
                <a:gd name="T33" fmla="*/ 126 h 190"/>
                <a:gd name="T34" fmla="*/ 8 w 178"/>
                <a:gd name="T35" fmla="*/ 128 h 190"/>
                <a:gd name="T36" fmla="*/ 14 w 178"/>
                <a:gd name="T37" fmla="*/ 134 h 190"/>
                <a:gd name="T38" fmla="*/ 22 w 178"/>
                <a:gd name="T39" fmla="*/ 144 h 190"/>
                <a:gd name="T40" fmla="*/ 28 w 178"/>
                <a:gd name="T41" fmla="*/ 152 h 190"/>
                <a:gd name="T42" fmla="*/ 30 w 178"/>
                <a:gd name="T43" fmla="*/ 154 h 190"/>
                <a:gd name="T44" fmla="*/ 46 w 178"/>
                <a:gd name="T45" fmla="*/ 172 h 190"/>
                <a:gd name="T46" fmla="*/ 82 w 178"/>
                <a:gd name="T47" fmla="*/ 190 h 190"/>
                <a:gd name="T48" fmla="*/ 110 w 178"/>
                <a:gd name="T49" fmla="*/ 178 h 190"/>
                <a:gd name="T50" fmla="*/ 128 w 178"/>
                <a:gd name="T51" fmla="*/ 184 h 190"/>
                <a:gd name="T52" fmla="*/ 146 w 178"/>
                <a:gd name="T53" fmla="*/ 172 h 190"/>
                <a:gd name="T54" fmla="*/ 162 w 178"/>
                <a:gd name="T55" fmla="*/ 128 h 190"/>
                <a:gd name="T56" fmla="*/ 120 w 178"/>
                <a:gd name="T57" fmla="*/ 104 h 190"/>
                <a:gd name="T58" fmla="*/ 120 w 178"/>
                <a:gd name="T59" fmla="*/ 96 h 190"/>
                <a:gd name="T60" fmla="*/ 104 w 178"/>
                <a:gd name="T61" fmla="*/ 80 h 190"/>
                <a:gd name="T62" fmla="*/ 114 w 178"/>
                <a:gd name="T63" fmla="*/ 74 h 190"/>
                <a:gd name="T64" fmla="*/ 118 w 178"/>
                <a:gd name="T65" fmla="*/ 68 h 190"/>
                <a:gd name="T66" fmla="*/ 118 w 178"/>
                <a:gd name="T67" fmla="*/ 66 h 190"/>
                <a:gd name="T68" fmla="*/ 114 w 178"/>
                <a:gd name="T69" fmla="*/ 60 h 190"/>
                <a:gd name="T70" fmla="*/ 104 w 178"/>
                <a:gd name="T71" fmla="*/ 50 h 190"/>
                <a:gd name="T72" fmla="*/ 96 w 178"/>
                <a:gd name="T73" fmla="*/ 42 h 190"/>
                <a:gd name="T74" fmla="*/ 90 w 178"/>
                <a:gd name="T75" fmla="*/ 38 h 190"/>
                <a:gd name="T76" fmla="*/ 82 w 178"/>
                <a:gd name="T77" fmla="*/ 30 h 190"/>
                <a:gd name="T78" fmla="*/ 76 w 178"/>
                <a:gd name="T79" fmla="*/ 20 h 190"/>
                <a:gd name="T80" fmla="*/ 72 w 178"/>
                <a:gd name="T81" fmla="*/ 14 h 190"/>
                <a:gd name="T82" fmla="*/ 70 w 178"/>
                <a:gd name="T83" fmla="*/ 10 h 190"/>
                <a:gd name="T84" fmla="*/ 66 w 178"/>
                <a:gd name="T85" fmla="*/ 0 h 19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78"/>
                <a:gd name="T130" fmla="*/ 0 h 190"/>
                <a:gd name="T131" fmla="*/ 178 w 178"/>
                <a:gd name="T132" fmla="*/ 190 h 19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78" h="190">
                  <a:moveTo>
                    <a:pt x="66" y="0"/>
                  </a:moveTo>
                  <a:lnTo>
                    <a:pt x="66" y="0"/>
                  </a:lnTo>
                  <a:lnTo>
                    <a:pt x="64" y="2"/>
                  </a:lnTo>
                  <a:lnTo>
                    <a:pt x="62" y="4"/>
                  </a:lnTo>
                  <a:lnTo>
                    <a:pt x="58" y="8"/>
                  </a:lnTo>
                  <a:lnTo>
                    <a:pt x="56" y="10"/>
                  </a:lnTo>
                  <a:lnTo>
                    <a:pt x="54" y="10"/>
                  </a:lnTo>
                  <a:lnTo>
                    <a:pt x="52" y="12"/>
                  </a:lnTo>
                  <a:lnTo>
                    <a:pt x="48" y="14"/>
                  </a:lnTo>
                  <a:lnTo>
                    <a:pt x="46" y="18"/>
                  </a:lnTo>
                  <a:lnTo>
                    <a:pt x="42" y="22"/>
                  </a:lnTo>
                  <a:lnTo>
                    <a:pt x="40" y="26"/>
                  </a:lnTo>
                  <a:lnTo>
                    <a:pt x="38" y="28"/>
                  </a:lnTo>
                  <a:lnTo>
                    <a:pt x="36" y="30"/>
                  </a:lnTo>
                  <a:lnTo>
                    <a:pt x="34" y="40"/>
                  </a:lnTo>
                  <a:lnTo>
                    <a:pt x="30" y="50"/>
                  </a:lnTo>
                  <a:lnTo>
                    <a:pt x="26" y="60"/>
                  </a:lnTo>
                  <a:lnTo>
                    <a:pt x="24" y="62"/>
                  </a:lnTo>
                  <a:lnTo>
                    <a:pt x="16" y="68"/>
                  </a:lnTo>
                  <a:lnTo>
                    <a:pt x="12" y="76"/>
                  </a:lnTo>
                  <a:lnTo>
                    <a:pt x="8" y="82"/>
                  </a:lnTo>
                  <a:lnTo>
                    <a:pt x="6" y="86"/>
                  </a:lnTo>
                  <a:lnTo>
                    <a:pt x="4" y="90"/>
                  </a:lnTo>
                  <a:lnTo>
                    <a:pt x="4" y="98"/>
                  </a:lnTo>
                  <a:lnTo>
                    <a:pt x="4" y="104"/>
                  </a:lnTo>
                  <a:lnTo>
                    <a:pt x="4" y="108"/>
                  </a:lnTo>
                  <a:lnTo>
                    <a:pt x="4" y="112"/>
                  </a:lnTo>
                  <a:lnTo>
                    <a:pt x="4" y="114"/>
                  </a:lnTo>
                  <a:lnTo>
                    <a:pt x="0" y="116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2" y="124"/>
                  </a:lnTo>
                  <a:lnTo>
                    <a:pt x="4" y="126"/>
                  </a:lnTo>
                  <a:lnTo>
                    <a:pt x="6" y="126"/>
                  </a:lnTo>
                  <a:lnTo>
                    <a:pt x="8" y="128"/>
                  </a:lnTo>
                  <a:lnTo>
                    <a:pt x="10" y="130"/>
                  </a:lnTo>
                  <a:lnTo>
                    <a:pt x="14" y="134"/>
                  </a:lnTo>
                  <a:lnTo>
                    <a:pt x="18" y="140"/>
                  </a:lnTo>
                  <a:lnTo>
                    <a:pt x="22" y="144"/>
                  </a:lnTo>
                  <a:lnTo>
                    <a:pt x="24" y="148"/>
                  </a:lnTo>
                  <a:lnTo>
                    <a:pt x="28" y="152"/>
                  </a:lnTo>
                  <a:lnTo>
                    <a:pt x="28" y="154"/>
                  </a:lnTo>
                  <a:lnTo>
                    <a:pt x="30" y="154"/>
                  </a:lnTo>
                  <a:lnTo>
                    <a:pt x="32" y="172"/>
                  </a:lnTo>
                  <a:lnTo>
                    <a:pt x="46" y="172"/>
                  </a:lnTo>
                  <a:lnTo>
                    <a:pt x="64" y="188"/>
                  </a:lnTo>
                  <a:lnTo>
                    <a:pt x="82" y="190"/>
                  </a:lnTo>
                  <a:lnTo>
                    <a:pt x="90" y="182"/>
                  </a:lnTo>
                  <a:lnTo>
                    <a:pt x="110" y="178"/>
                  </a:lnTo>
                  <a:lnTo>
                    <a:pt x="112" y="184"/>
                  </a:lnTo>
                  <a:lnTo>
                    <a:pt x="128" y="184"/>
                  </a:lnTo>
                  <a:lnTo>
                    <a:pt x="130" y="178"/>
                  </a:lnTo>
                  <a:lnTo>
                    <a:pt x="146" y="172"/>
                  </a:lnTo>
                  <a:lnTo>
                    <a:pt x="178" y="130"/>
                  </a:lnTo>
                  <a:lnTo>
                    <a:pt x="162" y="128"/>
                  </a:lnTo>
                  <a:lnTo>
                    <a:pt x="130" y="110"/>
                  </a:lnTo>
                  <a:lnTo>
                    <a:pt x="120" y="104"/>
                  </a:lnTo>
                  <a:lnTo>
                    <a:pt x="122" y="98"/>
                  </a:lnTo>
                  <a:lnTo>
                    <a:pt x="120" y="96"/>
                  </a:lnTo>
                  <a:lnTo>
                    <a:pt x="106" y="92"/>
                  </a:lnTo>
                  <a:lnTo>
                    <a:pt x="104" y="80"/>
                  </a:lnTo>
                  <a:lnTo>
                    <a:pt x="112" y="72"/>
                  </a:lnTo>
                  <a:lnTo>
                    <a:pt x="114" y="74"/>
                  </a:lnTo>
                  <a:lnTo>
                    <a:pt x="118" y="70"/>
                  </a:lnTo>
                  <a:lnTo>
                    <a:pt x="118" y="68"/>
                  </a:lnTo>
                  <a:lnTo>
                    <a:pt x="118" y="66"/>
                  </a:lnTo>
                  <a:lnTo>
                    <a:pt x="116" y="64"/>
                  </a:lnTo>
                  <a:lnTo>
                    <a:pt x="114" y="60"/>
                  </a:lnTo>
                  <a:lnTo>
                    <a:pt x="110" y="56"/>
                  </a:lnTo>
                  <a:lnTo>
                    <a:pt x="104" y="50"/>
                  </a:lnTo>
                  <a:lnTo>
                    <a:pt x="96" y="44"/>
                  </a:lnTo>
                  <a:lnTo>
                    <a:pt x="96" y="42"/>
                  </a:lnTo>
                  <a:lnTo>
                    <a:pt x="94" y="40"/>
                  </a:lnTo>
                  <a:lnTo>
                    <a:pt x="90" y="38"/>
                  </a:lnTo>
                  <a:lnTo>
                    <a:pt x="86" y="34"/>
                  </a:lnTo>
                  <a:lnTo>
                    <a:pt x="82" y="30"/>
                  </a:lnTo>
                  <a:lnTo>
                    <a:pt x="78" y="26"/>
                  </a:lnTo>
                  <a:lnTo>
                    <a:pt x="76" y="20"/>
                  </a:lnTo>
                  <a:lnTo>
                    <a:pt x="74" y="16"/>
                  </a:lnTo>
                  <a:lnTo>
                    <a:pt x="72" y="14"/>
                  </a:lnTo>
                  <a:lnTo>
                    <a:pt x="72" y="12"/>
                  </a:lnTo>
                  <a:lnTo>
                    <a:pt x="70" y="10"/>
                  </a:lnTo>
                  <a:lnTo>
                    <a:pt x="70" y="6"/>
                  </a:lnTo>
                  <a:lnTo>
                    <a:pt x="66" y="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71" name="Freeform 110"/>
            <p:cNvSpPr>
              <a:spLocks/>
            </p:cNvSpPr>
            <p:nvPr/>
          </p:nvSpPr>
          <p:spPr bwMode="gray">
            <a:xfrm>
              <a:off x="1221" y="3132"/>
              <a:ext cx="22" cy="26"/>
            </a:xfrm>
            <a:custGeom>
              <a:avLst/>
              <a:gdLst>
                <a:gd name="T0" fmla="*/ 0 w 22"/>
                <a:gd name="T1" fmla="*/ 6 h 26"/>
                <a:gd name="T2" fmla="*/ 18 w 22"/>
                <a:gd name="T3" fmla="*/ 0 h 26"/>
                <a:gd name="T4" fmla="*/ 20 w 22"/>
                <a:gd name="T5" fmla="*/ 0 h 26"/>
                <a:gd name="T6" fmla="*/ 20 w 22"/>
                <a:gd name="T7" fmla="*/ 2 h 26"/>
                <a:gd name="T8" fmla="*/ 22 w 22"/>
                <a:gd name="T9" fmla="*/ 4 h 26"/>
                <a:gd name="T10" fmla="*/ 22 w 22"/>
                <a:gd name="T11" fmla="*/ 6 h 26"/>
                <a:gd name="T12" fmla="*/ 22 w 22"/>
                <a:gd name="T13" fmla="*/ 6 h 26"/>
                <a:gd name="T14" fmla="*/ 22 w 22"/>
                <a:gd name="T15" fmla="*/ 8 h 26"/>
                <a:gd name="T16" fmla="*/ 22 w 22"/>
                <a:gd name="T17" fmla="*/ 12 h 26"/>
                <a:gd name="T18" fmla="*/ 22 w 22"/>
                <a:gd name="T19" fmla="*/ 16 h 26"/>
                <a:gd name="T20" fmla="*/ 22 w 22"/>
                <a:gd name="T21" fmla="*/ 20 h 26"/>
                <a:gd name="T22" fmla="*/ 18 w 22"/>
                <a:gd name="T23" fmla="*/ 22 h 26"/>
                <a:gd name="T24" fmla="*/ 18 w 22"/>
                <a:gd name="T25" fmla="*/ 22 h 26"/>
                <a:gd name="T26" fmla="*/ 16 w 22"/>
                <a:gd name="T27" fmla="*/ 22 h 26"/>
                <a:gd name="T28" fmla="*/ 12 w 22"/>
                <a:gd name="T29" fmla="*/ 24 h 26"/>
                <a:gd name="T30" fmla="*/ 12 w 22"/>
                <a:gd name="T31" fmla="*/ 26 h 26"/>
                <a:gd name="T32" fmla="*/ 12 w 22"/>
                <a:gd name="T33" fmla="*/ 26 h 26"/>
                <a:gd name="T34" fmla="*/ 10 w 22"/>
                <a:gd name="T35" fmla="*/ 26 h 26"/>
                <a:gd name="T36" fmla="*/ 8 w 22"/>
                <a:gd name="T37" fmla="*/ 26 h 26"/>
                <a:gd name="T38" fmla="*/ 2 w 22"/>
                <a:gd name="T39" fmla="*/ 24 h 26"/>
                <a:gd name="T40" fmla="*/ 2 w 22"/>
                <a:gd name="T41" fmla="*/ 24 h 26"/>
                <a:gd name="T42" fmla="*/ 2 w 22"/>
                <a:gd name="T43" fmla="*/ 22 h 26"/>
                <a:gd name="T44" fmla="*/ 0 w 22"/>
                <a:gd name="T45" fmla="*/ 18 h 26"/>
                <a:gd name="T46" fmla="*/ 0 w 22"/>
                <a:gd name="T47" fmla="*/ 14 h 26"/>
                <a:gd name="T48" fmla="*/ 0 w 22"/>
                <a:gd name="T49" fmla="*/ 10 h 26"/>
                <a:gd name="T50" fmla="*/ 0 w 22"/>
                <a:gd name="T51" fmla="*/ 6 h 2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2"/>
                <a:gd name="T79" fmla="*/ 0 h 26"/>
                <a:gd name="T80" fmla="*/ 22 w 22"/>
                <a:gd name="T81" fmla="*/ 26 h 2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2" h="26">
                  <a:moveTo>
                    <a:pt x="0" y="6"/>
                  </a:moveTo>
                  <a:lnTo>
                    <a:pt x="18" y="0"/>
                  </a:lnTo>
                  <a:lnTo>
                    <a:pt x="20" y="0"/>
                  </a:lnTo>
                  <a:lnTo>
                    <a:pt x="20" y="2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22" y="12"/>
                  </a:lnTo>
                  <a:lnTo>
                    <a:pt x="22" y="16"/>
                  </a:lnTo>
                  <a:lnTo>
                    <a:pt x="22" y="20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2" y="24"/>
                  </a:lnTo>
                  <a:lnTo>
                    <a:pt x="12" y="26"/>
                  </a:lnTo>
                  <a:lnTo>
                    <a:pt x="10" y="26"/>
                  </a:lnTo>
                  <a:lnTo>
                    <a:pt x="8" y="26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6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72" name="Freeform 111"/>
            <p:cNvSpPr>
              <a:spLocks/>
            </p:cNvSpPr>
            <p:nvPr/>
          </p:nvSpPr>
          <p:spPr bwMode="gray">
            <a:xfrm>
              <a:off x="1223" y="3150"/>
              <a:ext cx="24" cy="32"/>
            </a:xfrm>
            <a:custGeom>
              <a:avLst/>
              <a:gdLst>
                <a:gd name="T0" fmla="*/ 18 w 24"/>
                <a:gd name="T1" fmla="*/ 0 h 32"/>
                <a:gd name="T2" fmla="*/ 18 w 24"/>
                <a:gd name="T3" fmla="*/ 2 h 32"/>
                <a:gd name="T4" fmla="*/ 16 w 24"/>
                <a:gd name="T5" fmla="*/ 2 h 32"/>
                <a:gd name="T6" fmla="*/ 12 w 24"/>
                <a:gd name="T7" fmla="*/ 6 h 32"/>
                <a:gd name="T8" fmla="*/ 12 w 24"/>
                <a:gd name="T9" fmla="*/ 6 h 32"/>
                <a:gd name="T10" fmla="*/ 12 w 24"/>
                <a:gd name="T11" fmla="*/ 6 h 32"/>
                <a:gd name="T12" fmla="*/ 10 w 24"/>
                <a:gd name="T13" fmla="*/ 6 h 32"/>
                <a:gd name="T14" fmla="*/ 10 w 24"/>
                <a:gd name="T15" fmla="*/ 8 h 32"/>
                <a:gd name="T16" fmla="*/ 8 w 24"/>
                <a:gd name="T17" fmla="*/ 8 h 32"/>
                <a:gd name="T18" fmla="*/ 6 w 24"/>
                <a:gd name="T19" fmla="*/ 8 h 32"/>
                <a:gd name="T20" fmla="*/ 2 w 24"/>
                <a:gd name="T21" fmla="*/ 6 h 32"/>
                <a:gd name="T22" fmla="*/ 0 w 24"/>
                <a:gd name="T23" fmla="*/ 6 h 32"/>
                <a:gd name="T24" fmla="*/ 8 w 24"/>
                <a:gd name="T25" fmla="*/ 32 h 32"/>
                <a:gd name="T26" fmla="*/ 8 w 24"/>
                <a:gd name="T27" fmla="*/ 32 h 32"/>
                <a:gd name="T28" fmla="*/ 10 w 24"/>
                <a:gd name="T29" fmla="*/ 30 h 32"/>
                <a:gd name="T30" fmla="*/ 14 w 24"/>
                <a:gd name="T31" fmla="*/ 28 h 32"/>
                <a:gd name="T32" fmla="*/ 16 w 24"/>
                <a:gd name="T33" fmla="*/ 24 h 32"/>
                <a:gd name="T34" fmla="*/ 20 w 24"/>
                <a:gd name="T35" fmla="*/ 20 h 32"/>
                <a:gd name="T36" fmla="*/ 22 w 24"/>
                <a:gd name="T37" fmla="*/ 16 h 32"/>
                <a:gd name="T38" fmla="*/ 24 w 24"/>
                <a:gd name="T39" fmla="*/ 12 h 32"/>
                <a:gd name="T40" fmla="*/ 24 w 24"/>
                <a:gd name="T41" fmla="*/ 10 h 32"/>
                <a:gd name="T42" fmla="*/ 22 w 24"/>
                <a:gd name="T43" fmla="*/ 8 h 32"/>
                <a:gd name="T44" fmla="*/ 20 w 24"/>
                <a:gd name="T45" fmla="*/ 6 h 32"/>
                <a:gd name="T46" fmla="*/ 20 w 24"/>
                <a:gd name="T47" fmla="*/ 4 h 32"/>
                <a:gd name="T48" fmla="*/ 18 w 24"/>
                <a:gd name="T49" fmla="*/ 0 h 3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4"/>
                <a:gd name="T76" fmla="*/ 0 h 32"/>
                <a:gd name="T77" fmla="*/ 24 w 24"/>
                <a:gd name="T78" fmla="*/ 32 h 3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4" h="32">
                  <a:moveTo>
                    <a:pt x="18" y="0"/>
                  </a:moveTo>
                  <a:lnTo>
                    <a:pt x="18" y="2"/>
                  </a:lnTo>
                  <a:lnTo>
                    <a:pt x="16" y="2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2" y="6"/>
                  </a:lnTo>
                  <a:lnTo>
                    <a:pt x="0" y="6"/>
                  </a:lnTo>
                  <a:lnTo>
                    <a:pt x="8" y="32"/>
                  </a:lnTo>
                  <a:lnTo>
                    <a:pt x="10" y="30"/>
                  </a:lnTo>
                  <a:lnTo>
                    <a:pt x="14" y="28"/>
                  </a:lnTo>
                  <a:lnTo>
                    <a:pt x="16" y="24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20" y="4"/>
                  </a:lnTo>
                  <a:lnTo>
                    <a:pt x="18" y="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73" name="Freeform 112"/>
            <p:cNvSpPr>
              <a:spLocks/>
            </p:cNvSpPr>
            <p:nvPr/>
          </p:nvSpPr>
          <p:spPr bwMode="gray">
            <a:xfrm>
              <a:off x="1231" y="3130"/>
              <a:ext cx="126" cy="142"/>
            </a:xfrm>
            <a:custGeom>
              <a:avLst/>
              <a:gdLst>
                <a:gd name="T0" fmla="*/ 40 w 126"/>
                <a:gd name="T1" fmla="*/ 4 h 142"/>
                <a:gd name="T2" fmla="*/ 40 w 126"/>
                <a:gd name="T3" fmla="*/ 6 h 142"/>
                <a:gd name="T4" fmla="*/ 38 w 126"/>
                <a:gd name="T5" fmla="*/ 12 h 142"/>
                <a:gd name="T6" fmla="*/ 32 w 126"/>
                <a:gd name="T7" fmla="*/ 18 h 142"/>
                <a:gd name="T8" fmla="*/ 28 w 126"/>
                <a:gd name="T9" fmla="*/ 18 h 142"/>
                <a:gd name="T10" fmla="*/ 22 w 126"/>
                <a:gd name="T11" fmla="*/ 12 h 142"/>
                <a:gd name="T12" fmla="*/ 18 w 126"/>
                <a:gd name="T13" fmla="*/ 6 h 142"/>
                <a:gd name="T14" fmla="*/ 10 w 126"/>
                <a:gd name="T15" fmla="*/ 2 h 142"/>
                <a:gd name="T16" fmla="*/ 10 w 126"/>
                <a:gd name="T17" fmla="*/ 6 h 142"/>
                <a:gd name="T18" fmla="*/ 12 w 126"/>
                <a:gd name="T19" fmla="*/ 14 h 142"/>
                <a:gd name="T20" fmla="*/ 14 w 126"/>
                <a:gd name="T21" fmla="*/ 16 h 142"/>
                <a:gd name="T22" fmla="*/ 12 w 126"/>
                <a:gd name="T23" fmla="*/ 22 h 142"/>
                <a:gd name="T24" fmla="*/ 12 w 126"/>
                <a:gd name="T25" fmla="*/ 26 h 142"/>
                <a:gd name="T26" fmla="*/ 16 w 126"/>
                <a:gd name="T27" fmla="*/ 32 h 142"/>
                <a:gd name="T28" fmla="*/ 16 w 126"/>
                <a:gd name="T29" fmla="*/ 34 h 142"/>
                <a:gd name="T30" fmla="*/ 14 w 126"/>
                <a:gd name="T31" fmla="*/ 38 h 142"/>
                <a:gd name="T32" fmla="*/ 6 w 126"/>
                <a:gd name="T33" fmla="*/ 48 h 142"/>
                <a:gd name="T34" fmla="*/ 10 w 126"/>
                <a:gd name="T35" fmla="*/ 104 h 142"/>
                <a:gd name="T36" fmla="*/ 14 w 126"/>
                <a:gd name="T37" fmla="*/ 104 h 142"/>
                <a:gd name="T38" fmla="*/ 22 w 126"/>
                <a:gd name="T39" fmla="*/ 106 h 142"/>
                <a:gd name="T40" fmla="*/ 30 w 126"/>
                <a:gd name="T41" fmla="*/ 108 h 142"/>
                <a:gd name="T42" fmla="*/ 34 w 126"/>
                <a:gd name="T43" fmla="*/ 108 h 142"/>
                <a:gd name="T44" fmla="*/ 40 w 126"/>
                <a:gd name="T45" fmla="*/ 108 h 142"/>
                <a:gd name="T46" fmla="*/ 48 w 126"/>
                <a:gd name="T47" fmla="*/ 108 h 142"/>
                <a:gd name="T48" fmla="*/ 56 w 126"/>
                <a:gd name="T49" fmla="*/ 116 h 142"/>
                <a:gd name="T50" fmla="*/ 60 w 126"/>
                <a:gd name="T51" fmla="*/ 126 h 142"/>
                <a:gd name="T52" fmla="*/ 62 w 126"/>
                <a:gd name="T53" fmla="*/ 132 h 142"/>
                <a:gd name="T54" fmla="*/ 68 w 126"/>
                <a:gd name="T55" fmla="*/ 142 h 142"/>
                <a:gd name="T56" fmla="*/ 84 w 126"/>
                <a:gd name="T57" fmla="*/ 140 h 142"/>
                <a:gd name="T58" fmla="*/ 106 w 126"/>
                <a:gd name="T59" fmla="*/ 142 h 142"/>
                <a:gd name="T60" fmla="*/ 110 w 126"/>
                <a:gd name="T61" fmla="*/ 108 h 142"/>
                <a:gd name="T62" fmla="*/ 106 w 126"/>
                <a:gd name="T63" fmla="*/ 90 h 142"/>
                <a:gd name="T64" fmla="*/ 102 w 126"/>
                <a:gd name="T65" fmla="*/ 84 h 142"/>
                <a:gd name="T66" fmla="*/ 100 w 126"/>
                <a:gd name="T67" fmla="*/ 76 h 142"/>
                <a:gd name="T68" fmla="*/ 110 w 126"/>
                <a:gd name="T69" fmla="*/ 50 h 142"/>
                <a:gd name="T70" fmla="*/ 96 w 126"/>
                <a:gd name="T71" fmla="*/ 42 h 142"/>
                <a:gd name="T72" fmla="*/ 94 w 126"/>
                <a:gd name="T73" fmla="*/ 38 h 142"/>
                <a:gd name="T74" fmla="*/ 48 w 126"/>
                <a:gd name="T75" fmla="*/ 4 h 14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26"/>
                <a:gd name="T115" fmla="*/ 0 h 142"/>
                <a:gd name="T116" fmla="*/ 126 w 126"/>
                <a:gd name="T117" fmla="*/ 142 h 14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26" h="142">
                  <a:moveTo>
                    <a:pt x="48" y="4"/>
                  </a:moveTo>
                  <a:lnTo>
                    <a:pt x="40" y="4"/>
                  </a:lnTo>
                  <a:lnTo>
                    <a:pt x="40" y="6"/>
                  </a:lnTo>
                  <a:lnTo>
                    <a:pt x="38" y="10"/>
                  </a:lnTo>
                  <a:lnTo>
                    <a:pt x="38" y="12"/>
                  </a:lnTo>
                  <a:lnTo>
                    <a:pt x="36" y="16"/>
                  </a:lnTo>
                  <a:lnTo>
                    <a:pt x="32" y="18"/>
                  </a:lnTo>
                  <a:lnTo>
                    <a:pt x="28" y="18"/>
                  </a:lnTo>
                  <a:lnTo>
                    <a:pt x="24" y="16"/>
                  </a:lnTo>
                  <a:lnTo>
                    <a:pt x="22" y="12"/>
                  </a:lnTo>
                  <a:lnTo>
                    <a:pt x="20" y="10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12" y="10"/>
                  </a:lnTo>
                  <a:lnTo>
                    <a:pt x="12" y="14"/>
                  </a:lnTo>
                  <a:lnTo>
                    <a:pt x="14" y="16"/>
                  </a:lnTo>
                  <a:lnTo>
                    <a:pt x="12" y="18"/>
                  </a:lnTo>
                  <a:lnTo>
                    <a:pt x="12" y="22"/>
                  </a:lnTo>
                  <a:lnTo>
                    <a:pt x="12" y="26"/>
                  </a:lnTo>
                  <a:lnTo>
                    <a:pt x="14" y="28"/>
                  </a:lnTo>
                  <a:lnTo>
                    <a:pt x="16" y="32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4" y="38"/>
                  </a:lnTo>
                  <a:lnTo>
                    <a:pt x="10" y="42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10" y="104"/>
                  </a:lnTo>
                  <a:lnTo>
                    <a:pt x="14" y="104"/>
                  </a:lnTo>
                  <a:lnTo>
                    <a:pt x="16" y="106"/>
                  </a:lnTo>
                  <a:lnTo>
                    <a:pt x="22" y="106"/>
                  </a:lnTo>
                  <a:lnTo>
                    <a:pt x="26" y="108"/>
                  </a:lnTo>
                  <a:lnTo>
                    <a:pt x="30" y="108"/>
                  </a:lnTo>
                  <a:lnTo>
                    <a:pt x="34" y="108"/>
                  </a:lnTo>
                  <a:lnTo>
                    <a:pt x="36" y="108"/>
                  </a:lnTo>
                  <a:lnTo>
                    <a:pt x="40" y="108"/>
                  </a:lnTo>
                  <a:lnTo>
                    <a:pt x="42" y="108"/>
                  </a:lnTo>
                  <a:lnTo>
                    <a:pt x="48" y="108"/>
                  </a:lnTo>
                  <a:lnTo>
                    <a:pt x="52" y="112"/>
                  </a:lnTo>
                  <a:lnTo>
                    <a:pt x="56" y="116"/>
                  </a:lnTo>
                  <a:lnTo>
                    <a:pt x="60" y="124"/>
                  </a:lnTo>
                  <a:lnTo>
                    <a:pt x="60" y="126"/>
                  </a:lnTo>
                  <a:lnTo>
                    <a:pt x="62" y="128"/>
                  </a:lnTo>
                  <a:lnTo>
                    <a:pt x="62" y="132"/>
                  </a:lnTo>
                  <a:lnTo>
                    <a:pt x="64" y="138"/>
                  </a:lnTo>
                  <a:lnTo>
                    <a:pt x="68" y="142"/>
                  </a:lnTo>
                  <a:lnTo>
                    <a:pt x="80" y="142"/>
                  </a:lnTo>
                  <a:lnTo>
                    <a:pt x="84" y="140"/>
                  </a:lnTo>
                  <a:lnTo>
                    <a:pt x="86" y="142"/>
                  </a:lnTo>
                  <a:lnTo>
                    <a:pt x="106" y="142"/>
                  </a:lnTo>
                  <a:lnTo>
                    <a:pt x="126" y="134"/>
                  </a:lnTo>
                  <a:lnTo>
                    <a:pt x="110" y="108"/>
                  </a:lnTo>
                  <a:lnTo>
                    <a:pt x="108" y="90"/>
                  </a:lnTo>
                  <a:lnTo>
                    <a:pt x="106" y="90"/>
                  </a:lnTo>
                  <a:lnTo>
                    <a:pt x="104" y="88"/>
                  </a:lnTo>
                  <a:lnTo>
                    <a:pt x="102" y="84"/>
                  </a:lnTo>
                  <a:lnTo>
                    <a:pt x="102" y="80"/>
                  </a:lnTo>
                  <a:lnTo>
                    <a:pt x="100" y="76"/>
                  </a:lnTo>
                  <a:lnTo>
                    <a:pt x="102" y="70"/>
                  </a:lnTo>
                  <a:lnTo>
                    <a:pt x="110" y="50"/>
                  </a:lnTo>
                  <a:lnTo>
                    <a:pt x="98" y="44"/>
                  </a:lnTo>
                  <a:lnTo>
                    <a:pt x="96" y="42"/>
                  </a:lnTo>
                  <a:lnTo>
                    <a:pt x="94" y="40"/>
                  </a:lnTo>
                  <a:lnTo>
                    <a:pt x="94" y="38"/>
                  </a:lnTo>
                  <a:lnTo>
                    <a:pt x="94" y="36"/>
                  </a:lnTo>
                  <a:lnTo>
                    <a:pt x="48" y="4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74" name="Freeform 113"/>
            <p:cNvSpPr>
              <a:spLocks/>
            </p:cNvSpPr>
            <p:nvPr/>
          </p:nvSpPr>
          <p:spPr bwMode="gray">
            <a:xfrm>
              <a:off x="1247" y="3264"/>
              <a:ext cx="112" cy="212"/>
            </a:xfrm>
            <a:custGeom>
              <a:avLst/>
              <a:gdLst>
                <a:gd name="T0" fmla="*/ 8 w 112"/>
                <a:gd name="T1" fmla="*/ 148 h 212"/>
                <a:gd name="T2" fmla="*/ 28 w 112"/>
                <a:gd name="T3" fmla="*/ 128 h 212"/>
                <a:gd name="T4" fmla="*/ 28 w 112"/>
                <a:gd name="T5" fmla="*/ 96 h 212"/>
                <a:gd name="T6" fmla="*/ 18 w 112"/>
                <a:gd name="T7" fmla="*/ 76 h 212"/>
                <a:gd name="T8" fmla="*/ 8 w 112"/>
                <a:gd name="T9" fmla="*/ 66 h 212"/>
                <a:gd name="T10" fmla="*/ 44 w 112"/>
                <a:gd name="T11" fmla="*/ 34 h 212"/>
                <a:gd name="T12" fmla="*/ 46 w 112"/>
                <a:gd name="T13" fmla="*/ 20 h 212"/>
                <a:gd name="T14" fmla="*/ 54 w 112"/>
                <a:gd name="T15" fmla="*/ 28 h 212"/>
                <a:gd name="T16" fmla="*/ 58 w 112"/>
                <a:gd name="T17" fmla="*/ 36 h 212"/>
                <a:gd name="T18" fmla="*/ 62 w 112"/>
                <a:gd name="T19" fmla="*/ 40 h 212"/>
                <a:gd name="T20" fmla="*/ 64 w 112"/>
                <a:gd name="T21" fmla="*/ 40 h 212"/>
                <a:gd name="T22" fmla="*/ 62 w 112"/>
                <a:gd name="T23" fmla="*/ 26 h 212"/>
                <a:gd name="T24" fmla="*/ 58 w 112"/>
                <a:gd name="T25" fmla="*/ 24 h 212"/>
                <a:gd name="T26" fmla="*/ 56 w 112"/>
                <a:gd name="T27" fmla="*/ 20 h 212"/>
                <a:gd name="T28" fmla="*/ 64 w 112"/>
                <a:gd name="T29" fmla="*/ 8 h 212"/>
                <a:gd name="T30" fmla="*/ 70 w 112"/>
                <a:gd name="T31" fmla="*/ 8 h 212"/>
                <a:gd name="T32" fmla="*/ 110 w 112"/>
                <a:gd name="T33" fmla="*/ 0 h 212"/>
                <a:gd name="T34" fmla="*/ 110 w 112"/>
                <a:gd name="T35" fmla="*/ 10 h 212"/>
                <a:gd name="T36" fmla="*/ 110 w 112"/>
                <a:gd name="T37" fmla="*/ 24 h 212"/>
                <a:gd name="T38" fmla="*/ 110 w 112"/>
                <a:gd name="T39" fmla="*/ 36 h 212"/>
                <a:gd name="T40" fmla="*/ 112 w 112"/>
                <a:gd name="T41" fmla="*/ 42 h 212"/>
                <a:gd name="T42" fmla="*/ 108 w 112"/>
                <a:gd name="T43" fmla="*/ 70 h 212"/>
                <a:gd name="T44" fmla="*/ 96 w 112"/>
                <a:gd name="T45" fmla="*/ 80 h 212"/>
                <a:gd name="T46" fmla="*/ 88 w 112"/>
                <a:gd name="T47" fmla="*/ 82 h 212"/>
                <a:gd name="T48" fmla="*/ 78 w 112"/>
                <a:gd name="T49" fmla="*/ 88 h 212"/>
                <a:gd name="T50" fmla="*/ 72 w 112"/>
                <a:gd name="T51" fmla="*/ 94 h 212"/>
                <a:gd name="T52" fmla="*/ 68 w 112"/>
                <a:gd name="T53" fmla="*/ 100 h 212"/>
                <a:gd name="T54" fmla="*/ 60 w 112"/>
                <a:gd name="T55" fmla="*/ 108 h 212"/>
                <a:gd name="T56" fmla="*/ 56 w 112"/>
                <a:gd name="T57" fmla="*/ 110 h 212"/>
                <a:gd name="T58" fmla="*/ 48 w 112"/>
                <a:gd name="T59" fmla="*/ 118 h 212"/>
                <a:gd name="T60" fmla="*/ 44 w 112"/>
                <a:gd name="T61" fmla="*/ 126 h 212"/>
                <a:gd name="T62" fmla="*/ 44 w 112"/>
                <a:gd name="T63" fmla="*/ 142 h 212"/>
                <a:gd name="T64" fmla="*/ 46 w 112"/>
                <a:gd name="T65" fmla="*/ 168 h 212"/>
                <a:gd name="T66" fmla="*/ 46 w 112"/>
                <a:gd name="T67" fmla="*/ 176 h 212"/>
                <a:gd name="T68" fmla="*/ 46 w 112"/>
                <a:gd name="T69" fmla="*/ 184 h 212"/>
                <a:gd name="T70" fmla="*/ 42 w 112"/>
                <a:gd name="T71" fmla="*/ 188 h 212"/>
                <a:gd name="T72" fmla="*/ 34 w 112"/>
                <a:gd name="T73" fmla="*/ 192 h 212"/>
                <a:gd name="T74" fmla="*/ 30 w 112"/>
                <a:gd name="T75" fmla="*/ 194 h 212"/>
                <a:gd name="T76" fmla="*/ 22 w 112"/>
                <a:gd name="T77" fmla="*/ 198 h 212"/>
                <a:gd name="T78" fmla="*/ 20 w 112"/>
                <a:gd name="T79" fmla="*/ 202 h 212"/>
                <a:gd name="T80" fmla="*/ 20 w 112"/>
                <a:gd name="T81" fmla="*/ 206 h 212"/>
                <a:gd name="T82" fmla="*/ 22 w 112"/>
                <a:gd name="T83" fmla="*/ 208 h 212"/>
                <a:gd name="T84" fmla="*/ 20 w 112"/>
                <a:gd name="T85" fmla="*/ 212 h 212"/>
                <a:gd name="T86" fmla="*/ 18 w 112"/>
                <a:gd name="T87" fmla="*/ 212 h 212"/>
                <a:gd name="T88" fmla="*/ 12 w 112"/>
                <a:gd name="T89" fmla="*/ 204 h 212"/>
                <a:gd name="T90" fmla="*/ 10 w 112"/>
                <a:gd name="T91" fmla="*/ 194 h 212"/>
                <a:gd name="T92" fmla="*/ 8 w 112"/>
                <a:gd name="T93" fmla="*/ 192 h 212"/>
                <a:gd name="T94" fmla="*/ 6 w 112"/>
                <a:gd name="T95" fmla="*/ 192 h 212"/>
                <a:gd name="T96" fmla="*/ 6 w 112"/>
                <a:gd name="T97" fmla="*/ 174 h 212"/>
                <a:gd name="T98" fmla="*/ 2 w 112"/>
                <a:gd name="T99" fmla="*/ 164 h 212"/>
                <a:gd name="T100" fmla="*/ 0 w 112"/>
                <a:gd name="T101" fmla="*/ 160 h 21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2"/>
                <a:gd name="T154" fmla="*/ 0 h 212"/>
                <a:gd name="T155" fmla="*/ 112 w 112"/>
                <a:gd name="T156" fmla="*/ 212 h 21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2" h="212">
                  <a:moveTo>
                    <a:pt x="2" y="156"/>
                  </a:moveTo>
                  <a:lnTo>
                    <a:pt x="8" y="148"/>
                  </a:lnTo>
                  <a:lnTo>
                    <a:pt x="20" y="140"/>
                  </a:lnTo>
                  <a:lnTo>
                    <a:pt x="28" y="128"/>
                  </a:lnTo>
                  <a:lnTo>
                    <a:pt x="30" y="112"/>
                  </a:lnTo>
                  <a:lnTo>
                    <a:pt x="28" y="96"/>
                  </a:lnTo>
                  <a:lnTo>
                    <a:pt x="30" y="82"/>
                  </a:lnTo>
                  <a:lnTo>
                    <a:pt x="18" y="76"/>
                  </a:lnTo>
                  <a:lnTo>
                    <a:pt x="8" y="72"/>
                  </a:lnTo>
                  <a:lnTo>
                    <a:pt x="8" y="66"/>
                  </a:lnTo>
                  <a:lnTo>
                    <a:pt x="44" y="58"/>
                  </a:lnTo>
                  <a:lnTo>
                    <a:pt x="44" y="34"/>
                  </a:lnTo>
                  <a:lnTo>
                    <a:pt x="42" y="26"/>
                  </a:lnTo>
                  <a:lnTo>
                    <a:pt x="46" y="20"/>
                  </a:lnTo>
                  <a:lnTo>
                    <a:pt x="50" y="28"/>
                  </a:lnTo>
                  <a:lnTo>
                    <a:pt x="54" y="28"/>
                  </a:lnTo>
                  <a:lnTo>
                    <a:pt x="56" y="34"/>
                  </a:lnTo>
                  <a:lnTo>
                    <a:pt x="58" y="36"/>
                  </a:lnTo>
                  <a:lnTo>
                    <a:pt x="60" y="38"/>
                  </a:lnTo>
                  <a:lnTo>
                    <a:pt x="62" y="40"/>
                  </a:lnTo>
                  <a:lnTo>
                    <a:pt x="64" y="40"/>
                  </a:lnTo>
                  <a:lnTo>
                    <a:pt x="64" y="32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8" y="24"/>
                  </a:lnTo>
                  <a:lnTo>
                    <a:pt x="56" y="22"/>
                  </a:lnTo>
                  <a:lnTo>
                    <a:pt x="56" y="20"/>
                  </a:lnTo>
                  <a:lnTo>
                    <a:pt x="52" y="8"/>
                  </a:lnTo>
                  <a:lnTo>
                    <a:pt x="64" y="8"/>
                  </a:lnTo>
                  <a:lnTo>
                    <a:pt x="68" y="6"/>
                  </a:lnTo>
                  <a:lnTo>
                    <a:pt x="70" y="8"/>
                  </a:lnTo>
                  <a:lnTo>
                    <a:pt x="92" y="8"/>
                  </a:lnTo>
                  <a:lnTo>
                    <a:pt x="110" y="0"/>
                  </a:lnTo>
                  <a:lnTo>
                    <a:pt x="110" y="4"/>
                  </a:lnTo>
                  <a:lnTo>
                    <a:pt x="110" y="10"/>
                  </a:lnTo>
                  <a:lnTo>
                    <a:pt x="110" y="18"/>
                  </a:lnTo>
                  <a:lnTo>
                    <a:pt x="110" y="24"/>
                  </a:lnTo>
                  <a:lnTo>
                    <a:pt x="110" y="32"/>
                  </a:lnTo>
                  <a:lnTo>
                    <a:pt x="110" y="36"/>
                  </a:lnTo>
                  <a:lnTo>
                    <a:pt x="112" y="40"/>
                  </a:lnTo>
                  <a:lnTo>
                    <a:pt x="112" y="42"/>
                  </a:lnTo>
                  <a:lnTo>
                    <a:pt x="112" y="58"/>
                  </a:lnTo>
                  <a:lnTo>
                    <a:pt x="108" y="70"/>
                  </a:lnTo>
                  <a:lnTo>
                    <a:pt x="102" y="76"/>
                  </a:lnTo>
                  <a:lnTo>
                    <a:pt x="96" y="80"/>
                  </a:lnTo>
                  <a:lnTo>
                    <a:pt x="90" y="82"/>
                  </a:lnTo>
                  <a:lnTo>
                    <a:pt x="88" y="82"/>
                  </a:lnTo>
                  <a:lnTo>
                    <a:pt x="82" y="86"/>
                  </a:lnTo>
                  <a:lnTo>
                    <a:pt x="78" y="88"/>
                  </a:lnTo>
                  <a:lnTo>
                    <a:pt x="74" y="92"/>
                  </a:lnTo>
                  <a:lnTo>
                    <a:pt x="72" y="94"/>
                  </a:lnTo>
                  <a:lnTo>
                    <a:pt x="68" y="100"/>
                  </a:lnTo>
                  <a:lnTo>
                    <a:pt x="62" y="106"/>
                  </a:lnTo>
                  <a:lnTo>
                    <a:pt x="60" y="108"/>
                  </a:lnTo>
                  <a:lnTo>
                    <a:pt x="56" y="110"/>
                  </a:lnTo>
                  <a:lnTo>
                    <a:pt x="50" y="114"/>
                  </a:lnTo>
                  <a:lnTo>
                    <a:pt x="48" y="118"/>
                  </a:lnTo>
                  <a:lnTo>
                    <a:pt x="46" y="122"/>
                  </a:lnTo>
                  <a:lnTo>
                    <a:pt x="44" y="126"/>
                  </a:lnTo>
                  <a:lnTo>
                    <a:pt x="44" y="142"/>
                  </a:lnTo>
                  <a:lnTo>
                    <a:pt x="44" y="158"/>
                  </a:lnTo>
                  <a:lnTo>
                    <a:pt x="46" y="168"/>
                  </a:lnTo>
                  <a:lnTo>
                    <a:pt x="46" y="172"/>
                  </a:lnTo>
                  <a:lnTo>
                    <a:pt x="46" y="176"/>
                  </a:lnTo>
                  <a:lnTo>
                    <a:pt x="46" y="180"/>
                  </a:lnTo>
                  <a:lnTo>
                    <a:pt x="46" y="184"/>
                  </a:lnTo>
                  <a:lnTo>
                    <a:pt x="42" y="188"/>
                  </a:lnTo>
                  <a:lnTo>
                    <a:pt x="38" y="190"/>
                  </a:lnTo>
                  <a:lnTo>
                    <a:pt x="34" y="192"/>
                  </a:lnTo>
                  <a:lnTo>
                    <a:pt x="30" y="194"/>
                  </a:lnTo>
                  <a:lnTo>
                    <a:pt x="24" y="196"/>
                  </a:lnTo>
                  <a:lnTo>
                    <a:pt x="22" y="198"/>
                  </a:lnTo>
                  <a:lnTo>
                    <a:pt x="20" y="200"/>
                  </a:lnTo>
                  <a:lnTo>
                    <a:pt x="20" y="202"/>
                  </a:lnTo>
                  <a:lnTo>
                    <a:pt x="20" y="206"/>
                  </a:lnTo>
                  <a:lnTo>
                    <a:pt x="22" y="208"/>
                  </a:lnTo>
                  <a:lnTo>
                    <a:pt x="22" y="210"/>
                  </a:lnTo>
                  <a:lnTo>
                    <a:pt x="20" y="212"/>
                  </a:lnTo>
                  <a:lnTo>
                    <a:pt x="18" y="212"/>
                  </a:lnTo>
                  <a:lnTo>
                    <a:pt x="14" y="212"/>
                  </a:lnTo>
                  <a:lnTo>
                    <a:pt x="12" y="204"/>
                  </a:lnTo>
                  <a:lnTo>
                    <a:pt x="10" y="198"/>
                  </a:lnTo>
                  <a:lnTo>
                    <a:pt x="10" y="194"/>
                  </a:lnTo>
                  <a:lnTo>
                    <a:pt x="8" y="192"/>
                  </a:lnTo>
                  <a:lnTo>
                    <a:pt x="6" y="192"/>
                  </a:lnTo>
                  <a:lnTo>
                    <a:pt x="8" y="182"/>
                  </a:lnTo>
                  <a:lnTo>
                    <a:pt x="6" y="174"/>
                  </a:lnTo>
                  <a:lnTo>
                    <a:pt x="4" y="168"/>
                  </a:lnTo>
                  <a:lnTo>
                    <a:pt x="2" y="164"/>
                  </a:lnTo>
                  <a:lnTo>
                    <a:pt x="0" y="162"/>
                  </a:lnTo>
                  <a:lnTo>
                    <a:pt x="0" y="160"/>
                  </a:lnTo>
                  <a:lnTo>
                    <a:pt x="2" y="156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75" name="Freeform 114"/>
            <p:cNvSpPr>
              <a:spLocks/>
            </p:cNvSpPr>
            <p:nvPr/>
          </p:nvSpPr>
          <p:spPr bwMode="gray">
            <a:xfrm>
              <a:off x="1045" y="3424"/>
              <a:ext cx="224" cy="176"/>
            </a:xfrm>
            <a:custGeom>
              <a:avLst/>
              <a:gdLst>
                <a:gd name="T0" fmla="*/ 170 w 224"/>
                <a:gd name="T1" fmla="*/ 6 h 176"/>
                <a:gd name="T2" fmla="*/ 162 w 224"/>
                <a:gd name="T3" fmla="*/ 10 h 176"/>
                <a:gd name="T4" fmla="*/ 152 w 224"/>
                <a:gd name="T5" fmla="*/ 18 h 176"/>
                <a:gd name="T6" fmla="*/ 144 w 224"/>
                <a:gd name="T7" fmla="*/ 22 h 176"/>
                <a:gd name="T8" fmla="*/ 134 w 224"/>
                <a:gd name="T9" fmla="*/ 34 h 176"/>
                <a:gd name="T10" fmla="*/ 128 w 224"/>
                <a:gd name="T11" fmla="*/ 46 h 176"/>
                <a:gd name="T12" fmla="*/ 122 w 224"/>
                <a:gd name="T13" fmla="*/ 46 h 176"/>
                <a:gd name="T14" fmla="*/ 114 w 224"/>
                <a:gd name="T15" fmla="*/ 40 h 176"/>
                <a:gd name="T16" fmla="*/ 102 w 224"/>
                <a:gd name="T17" fmla="*/ 42 h 176"/>
                <a:gd name="T18" fmla="*/ 98 w 224"/>
                <a:gd name="T19" fmla="*/ 46 h 176"/>
                <a:gd name="T20" fmla="*/ 94 w 224"/>
                <a:gd name="T21" fmla="*/ 54 h 176"/>
                <a:gd name="T22" fmla="*/ 80 w 224"/>
                <a:gd name="T23" fmla="*/ 66 h 176"/>
                <a:gd name="T24" fmla="*/ 66 w 224"/>
                <a:gd name="T25" fmla="*/ 68 h 176"/>
                <a:gd name="T26" fmla="*/ 64 w 224"/>
                <a:gd name="T27" fmla="*/ 62 h 176"/>
                <a:gd name="T28" fmla="*/ 68 w 224"/>
                <a:gd name="T29" fmla="*/ 56 h 176"/>
                <a:gd name="T30" fmla="*/ 64 w 224"/>
                <a:gd name="T31" fmla="*/ 38 h 176"/>
                <a:gd name="T32" fmla="*/ 56 w 224"/>
                <a:gd name="T33" fmla="*/ 32 h 176"/>
                <a:gd name="T34" fmla="*/ 54 w 224"/>
                <a:gd name="T35" fmla="*/ 78 h 176"/>
                <a:gd name="T36" fmla="*/ 50 w 224"/>
                <a:gd name="T37" fmla="*/ 82 h 176"/>
                <a:gd name="T38" fmla="*/ 28 w 224"/>
                <a:gd name="T39" fmla="*/ 82 h 176"/>
                <a:gd name="T40" fmla="*/ 24 w 224"/>
                <a:gd name="T41" fmla="*/ 80 h 176"/>
                <a:gd name="T42" fmla="*/ 22 w 224"/>
                <a:gd name="T43" fmla="*/ 70 h 176"/>
                <a:gd name="T44" fmla="*/ 18 w 224"/>
                <a:gd name="T45" fmla="*/ 68 h 176"/>
                <a:gd name="T46" fmla="*/ 0 w 224"/>
                <a:gd name="T47" fmla="*/ 82 h 176"/>
                <a:gd name="T48" fmla="*/ 20 w 224"/>
                <a:gd name="T49" fmla="*/ 160 h 176"/>
                <a:gd name="T50" fmla="*/ 38 w 224"/>
                <a:gd name="T51" fmla="*/ 172 h 176"/>
                <a:gd name="T52" fmla="*/ 70 w 224"/>
                <a:gd name="T53" fmla="*/ 172 h 176"/>
                <a:gd name="T54" fmla="*/ 100 w 224"/>
                <a:gd name="T55" fmla="*/ 164 h 176"/>
                <a:gd name="T56" fmla="*/ 128 w 224"/>
                <a:gd name="T57" fmla="*/ 160 h 176"/>
                <a:gd name="T58" fmla="*/ 146 w 224"/>
                <a:gd name="T59" fmla="*/ 150 h 176"/>
                <a:gd name="T60" fmla="*/ 154 w 224"/>
                <a:gd name="T61" fmla="*/ 142 h 176"/>
                <a:gd name="T62" fmla="*/ 166 w 224"/>
                <a:gd name="T63" fmla="*/ 126 h 176"/>
                <a:gd name="T64" fmla="*/ 186 w 224"/>
                <a:gd name="T65" fmla="*/ 104 h 176"/>
                <a:gd name="T66" fmla="*/ 190 w 224"/>
                <a:gd name="T67" fmla="*/ 96 h 176"/>
                <a:gd name="T68" fmla="*/ 198 w 224"/>
                <a:gd name="T69" fmla="*/ 88 h 176"/>
                <a:gd name="T70" fmla="*/ 202 w 224"/>
                <a:gd name="T71" fmla="*/ 84 h 176"/>
                <a:gd name="T72" fmla="*/ 212 w 224"/>
                <a:gd name="T73" fmla="*/ 76 h 176"/>
                <a:gd name="T74" fmla="*/ 216 w 224"/>
                <a:gd name="T75" fmla="*/ 70 h 176"/>
                <a:gd name="T76" fmla="*/ 222 w 224"/>
                <a:gd name="T77" fmla="*/ 58 h 176"/>
                <a:gd name="T78" fmla="*/ 216 w 224"/>
                <a:gd name="T79" fmla="*/ 52 h 176"/>
                <a:gd name="T80" fmla="*/ 214 w 224"/>
                <a:gd name="T81" fmla="*/ 44 h 176"/>
                <a:gd name="T82" fmla="*/ 210 w 224"/>
                <a:gd name="T83" fmla="*/ 32 h 176"/>
                <a:gd name="T84" fmla="*/ 210 w 224"/>
                <a:gd name="T85" fmla="*/ 26 h 176"/>
                <a:gd name="T86" fmla="*/ 208 w 224"/>
                <a:gd name="T87" fmla="*/ 8 h 176"/>
                <a:gd name="T88" fmla="*/ 176 w 224"/>
                <a:gd name="T89" fmla="*/ 0 h 17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24"/>
                <a:gd name="T136" fmla="*/ 0 h 176"/>
                <a:gd name="T137" fmla="*/ 224 w 224"/>
                <a:gd name="T138" fmla="*/ 176 h 17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24" h="176">
                  <a:moveTo>
                    <a:pt x="176" y="0"/>
                  </a:moveTo>
                  <a:lnTo>
                    <a:pt x="174" y="4"/>
                  </a:lnTo>
                  <a:lnTo>
                    <a:pt x="170" y="6"/>
                  </a:lnTo>
                  <a:lnTo>
                    <a:pt x="166" y="8"/>
                  </a:lnTo>
                  <a:lnTo>
                    <a:pt x="164" y="10"/>
                  </a:lnTo>
                  <a:lnTo>
                    <a:pt x="162" y="10"/>
                  </a:lnTo>
                  <a:lnTo>
                    <a:pt x="160" y="14"/>
                  </a:lnTo>
                  <a:lnTo>
                    <a:pt x="158" y="16"/>
                  </a:lnTo>
                  <a:lnTo>
                    <a:pt x="152" y="18"/>
                  </a:lnTo>
                  <a:lnTo>
                    <a:pt x="148" y="20"/>
                  </a:lnTo>
                  <a:lnTo>
                    <a:pt x="146" y="20"/>
                  </a:lnTo>
                  <a:lnTo>
                    <a:pt x="144" y="22"/>
                  </a:lnTo>
                  <a:lnTo>
                    <a:pt x="140" y="24"/>
                  </a:lnTo>
                  <a:lnTo>
                    <a:pt x="136" y="28"/>
                  </a:lnTo>
                  <a:lnTo>
                    <a:pt x="134" y="34"/>
                  </a:lnTo>
                  <a:lnTo>
                    <a:pt x="132" y="38"/>
                  </a:lnTo>
                  <a:lnTo>
                    <a:pt x="130" y="42"/>
                  </a:lnTo>
                  <a:lnTo>
                    <a:pt x="128" y="46"/>
                  </a:lnTo>
                  <a:lnTo>
                    <a:pt x="128" y="48"/>
                  </a:lnTo>
                  <a:lnTo>
                    <a:pt x="124" y="48"/>
                  </a:lnTo>
                  <a:lnTo>
                    <a:pt x="122" y="46"/>
                  </a:lnTo>
                  <a:lnTo>
                    <a:pt x="120" y="44"/>
                  </a:lnTo>
                  <a:lnTo>
                    <a:pt x="118" y="44"/>
                  </a:lnTo>
                  <a:lnTo>
                    <a:pt x="114" y="40"/>
                  </a:lnTo>
                  <a:lnTo>
                    <a:pt x="110" y="40"/>
                  </a:lnTo>
                  <a:lnTo>
                    <a:pt x="106" y="40"/>
                  </a:lnTo>
                  <a:lnTo>
                    <a:pt x="102" y="42"/>
                  </a:lnTo>
                  <a:lnTo>
                    <a:pt x="100" y="42"/>
                  </a:lnTo>
                  <a:lnTo>
                    <a:pt x="98" y="44"/>
                  </a:lnTo>
                  <a:lnTo>
                    <a:pt x="98" y="46"/>
                  </a:lnTo>
                  <a:lnTo>
                    <a:pt x="96" y="50"/>
                  </a:lnTo>
                  <a:lnTo>
                    <a:pt x="94" y="52"/>
                  </a:lnTo>
                  <a:lnTo>
                    <a:pt x="94" y="54"/>
                  </a:lnTo>
                  <a:lnTo>
                    <a:pt x="94" y="56"/>
                  </a:lnTo>
                  <a:lnTo>
                    <a:pt x="88" y="62"/>
                  </a:lnTo>
                  <a:lnTo>
                    <a:pt x="80" y="66"/>
                  </a:lnTo>
                  <a:lnTo>
                    <a:pt x="74" y="68"/>
                  </a:lnTo>
                  <a:lnTo>
                    <a:pt x="70" y="68"/>
                  </a:lnTo>
                  <a:lnTo>
                    <a:pt x="66" y="68"/>
                  </a:lnTo>
                  <a:lnTo>
                    <a:pt x="64" y="68"/>
                  </a:lnTo>
                  <a:lnTo>
                    <a:pt x="62" y="64"/>
                  </a:lnTo>
                  <a:lnTo>
                    <a:pt x="64" y="62"/>
                  </a:lnTo>
                  <a:lnTo>
                    <a:pt x="66" y="58"/>
                  </a:lnTo>
                  <a:lnTo>
                    <a:pt x="68" y="56"/>
                  </a:lnTo>
                  <a:lnTo>
                    <a:pt x="68" y="50"/>
                  </a:lnTo>
                  <a:lnTo>
                    <a:pt x="66" y="44"/>
                  </a:lnTo>
                  <a:lnTo>
                    <a:pt x="64" y="38"/>
                  </a:lnTo>
                  <a:lnTo>
                    <a:pt x="60" y="36"/>
                  </a:lnTo>
                  <a:lnTo>
                    <a:pt x="58" y="34"/>
                  </a:lnTo>
                  <a:lnTo>
                    <a:pt x="56" y="32"/>
                  </a:lnTo>
                  <a:lnTo>
                    <a:pt x="54" y="32"/>
                  </a:lnTo>
                  <a:lnTo>
                    <a:pt x="54" y="78"/>
                  </a:lnTo>
                  <a:lnTo>
                    <a:pt x="54" y="80"/>
                  </a:lnTo>
                  <a:lnTo>
                    <a:pt x="52" y="80"/>
                  </a:lnTo>
                  <a:lnTo>
                    <a:pt x="50" y="82"/>
                  </a:lnTo>
                  <a:lnTo>
                    <a:pt x="46" y="82"/>
                  </a:lnTo>
                  <a:lnTo>
                    <a:pt x="38" y="82"/>
                  </a:lnTo>
                  <a:lnTo>
                    <a:pt x="28" y="82"/>
                  </a:lnTo>
                  <a:lnTo>
                    <a:pt x="26" y="82"/>
                  </a:lnTo>
                  <a:lnTo>
                    <a:pt x="24" y="80"/>
                  </a:lnTo>
                  <a:lnTo>
                    <a:pt x="22" y="76"/>
                  </a:lnTo>
                  <a:lnTo>
                    <a:pt x="22" y="70"/>
                  </a:lnTo>
                  <a:lnTo>
                    <a:pt x="20" y="70"/>
                  </a:lnTo>
                  <a:lnTo>
                    <a:pt x="20" y="68"/>
                  </a:lnTo>
                  <a:lnTo>
                    <a:pt x="18" y="68"/>
                  </a:lnTo>
                  <a:lnTo>
                    <a:pt x="16" y="68"/>
                  </a:lnTo>
                  <a:lnTo>
                    <a:pt x="12" y="78"/>
                  </a:lnTo>
                  <a:lnTo>
                    <a:pt x="0" y="82"/>
                  </a:lnTo>
                  <a:lnTo>
                    <a:pt x="8" y="110"/>
                  </a:lnTo>
                  <a:lnTo>
                    <a:pt x="20" y="126"/>
                  </a:lnTo>
                  <a:lnTo>
                    <a:pt x="20" y="160"/>
                  </a:lnTo>
                  <a:lnTo>
                    <a:pt x="20" y="162"/>
                  </a:lnTo>
                  <a:lnTo>
                    <a:pt x="28" y="168"/>
                  </a:lnTo>
                  <a:lnTo>
                    <a:pt x="38" y="172"/>
                  </a:lnTo>
                  <a:lnTo>
                    <a:pt x="56" y="176"/>
                  </a:lnTo>
                  <a:lnTo>
                    <a:pt x="60" y="176"/>
                  </a:lnTo>
                  <a:lnTo>
                    <a:pt x="70" y="172"/>
                  </a:lnTo>
                  <a:lnTo>
                    <a:pt x="82" y="166"/>
                  </a:lnTo>
                  <a:lnTo>
                    <a:pt x="92" y="164"/>
                  </a:lnTo>
                  <a:lnTo>
                    <a:pt x="100" y="164"/>
                  </a:lnTo>
                  <a:lnTo>
                    <a:pt x="104" y="164"/>
                  </a:lnTo>
                  <a:lnTo>
                    <a:pt x="116" y="164"/>
                  </a:lnTo>
                  <a:lnTo>
                    <a:pt x="128" y="160"/>
                  </a:lnTo>
                  <a:lnTo>
                    <a:pt x="142" y="154"/>
                  </a:lnTo>
                  <a:lnTo>
                    <a:pt x="144" y="152"/>
                  </a:lnTo>
                  <a:lnTo>
                    <a:pt x="146" y="150"/>
                  </a:lnTo>
                  <a:lnTo>
                    <a:pt x="148" y="148"/>
                  </a:lnTo>
                  <a:lnTo>
                    <a:pt x="152" y="144"/>
                  </a:lnTo>
                  <a:lnTo>
                    <a:pt x="154" y="142"/>
                  </a:lnTo>
                  <a:lnTo>
                    <a:pt x="156" y="138"/>
                  </a:lnTo>
                  <a:lnTo>
                    <a:pt x="158" y="136"/>
                  </a:lnTo>
                  <a:lnTo>
                    <a:pt x="166" y="126"/>
                  </a:lnTo>
                  <a:lnTo>
                    <a:pt x="174" y="116"/>
                  </a:lnTo>
                  <a:lnTo>
                    <a:pt x="182" y="108"/>
                  </a:lnTo>
                  <a:lnTo>
                    <a:pt x="186" y="104"/>
                  </a:lnTo>
                  <a:lnTo>
                    <a:pt x="186" y="102"/>
                  </a:lnTo>
                  <a:lnTo>
                    <a:pt x="188" y="100"/>
                  </a:lnTo>
                  <a:lnTo>
                    <a:pt x="190" y="96"/>
                  </a:lnTo>
                  <a:lnTo>
                    <a:pt x="194" y="94"/>
                  </a:lnTo>
                  <a:lnTo>
                    <a:pt x="196" y="90"/>
                  </a:lnTo>
                  <a:lnTo>
                    <a:pt x="198" y="88"/>
                  </a:lnTo>
                  <a:lnTo>
                    <a:pt x="198" y="86"/>
                  </a:lnTo>
                  <a:lnTo>
                    <a:pt x="200" y="86"/>
                  </a:lnTo>
                  <a:lnTo>
                    <a:pt x="202" y="84"/>
                  </a:lnTo>
                  <a:lnTo>
                    <a:pt x="206" y="82"/>
                  </a:lnTo>
                  <a:lnTo>
                    <a:pt x="208" y="80"/>
                  </a:lnTo>
                  <a:lnTo>
                    <a:pt x="212" y="76"/>
                  </a:lnTo>
                  <a:lnTo>
                    <a:pt x="214" y="74"/>
                  </a:lnTo>
                  <a:lnTo>
                    <a:pt x="216" y="72"/>
                  </a:lnTo>
                  <a:lnTo>
                    <a:pt x="216" y="70"/>
                  </a:lnTo>
                  <a:lnTo>
                    <a:pt x="218" y="68"/>
                  </a:lnTo>
                  <a:lnTo>
                    <a:pt x="220" y="62"/>
                  </a:lnTo>
                  <a:lnTo>
                    <a:pt x="222" y="58"/>
                  </a:lnTo>
                  <a:lnTo>
                    <a:pt x="224" y="54"/>
                  </a:lnTo>
                  <a:lnTo>
                    <a:pt x="224" y="52"/>
                  </a:lnTo>
                  <a:lnTo>
                    <a:pt x="216" y="52"/>
                  </a:lnTo>
                  <a:lnTo>
                    <a:pt x="214" y="52"/>
                  </a:lnTo>
                  <a:lnTo>
                    <a:pt x="214" y="48"/>
                  </a:lnTo>
                  <a:lnTo>
                    <a:pt x="214" y="44"/>
                  </a:lnTo>
                  <a:lnTo>
                    <a:pt x="214" y="40"/>
                  </a:lnTo>
                  <a:lnTo>
                    <a:pt x="212" y="36"/>
                  </a:lnTo>
                  <a:lnTo>
                    <a:pt x="210" y="32"/>
                  </a:lnTo>
                  <a:lnTo>
                    <a:pt x="208" y="30"/>
                  </a:lnTo>
                  <a:lnTo>
                    <a:pt x="210" y="26"/>
                  </a:lnTo>
                  <a:lnTo>
                    <a:pt x="210" y="20"/>
                  </a:lnTo>
                  <a:lnTo>
                    <a:pt x="208" y="14"/>
                  </a:lnTo>
                  <a:lnTo>
                    <a:pt x="208" y="8"/>
                  </a:lnTo>
                  <a:lnTo>
                    <a:pt x="204" y="4"/>
                  </a:lnTo>
                  <a:lnTo>
                    <a:pt x="202" y="0"/>
                  </a:lnTo>
                  <a:lnTo>
                    <a:pt x="176" y="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76" name="Freeform 115"/>
            <p:cNvSpPr>
              <a:spLocks/>
            </p:cNvSpPr>
            <p:nvPr/>
          </p:nvSpPr>
          <p:spPr bwMode="gray">
            <a:xfrm>
              <a:off x="1247" y="3454"/>
              <a:ext cx="14" cy="28"/>
            </a:xfrm>
            <a:custGeom>
              <a:avLst/>
              <a:gdLst>
                <a:gd name="T0" fmla="*/ 4 w 14"/>
                <a:gd name="T1" fmla="*/ 2 h 28"/>
                <a:gd name="T2" fmla="*/ 4 w 14"/>
                <a:gd name="T3" fmla="*/ 2 h 28"/>
                <a:gd name="T4" fmla="*/ 6 w 14"/>
                <a:gd name="T5" fmla="*/ 2 h 28"/>
                <a:gd name="T6" fmla="*/ 6 w 14"/>
                <a:gd name="T7" fmla="*/ 0 h 28"/>
                <a:gd name="T8" fmla="*/ 6 w 14"/>
                <a:gd name="T9" fmla="*/ 2 h 28"/>
                <a:gd name="T10" fmla="*/ 8 w 14"/>
                <a:gd name="T11" fmla="*/ 2 h 28"/>
                <a:gd name="T12" fmla="*/ 8 w 14"/>
                <a:gd name="T13" fmla="*/ 4 h 28"/>
                <a:gd name="T14" fmla="*/ 10 w 14"/>
                <a:gd name="T15" fmla="*/ 6 h 28"/>
                <a:gd name="T16" fmla="*/ 12 w 14"/>
                <a:gd name="T17" fmla="*/ 10 h 28"/>
                <a:gd name="T18" fmla="*/ 12 w 14"/>
                <a:gd name="T19" fmla="*/ 14 h 28"/>
                <a:gd name="T20" fmla="*/ 14 w 14"/>
                <a:gd name="T21" fmla="*/ 22 h 28"/>
                <a:gd name="T22" fmla="*/ 12 w 14"/>
                <a:gd name="T23" fmla="*/ 24 h 28"/>
                <a:gd name="T24" fmla="*/ 12 w 14"/>
                <a:gd name="T25" fmla="*/ 24 h 28"/>
                <a:gd name="T26" fmla="*/ 10 w 14"/>
                <a:gd name="T27" fmla="*/ 26 h 28"/>
                <a:gd name="T28" fmla="*/ 6 w 14"/>
                <a:gd name="T29" fmla="*/ 28 h 28"/>
                <a:gd name="T30" fmla="*/ 4 w 14"/>
                <a:gd name="T31" fmla="*/ 26 h 28"/>
                <a:gd name="T32" fmla="*/ 2 w 14"/>
                <a:gd name="T33" fmla="*/ 24 h 28"/>
                <a:gd name="T34" fmla="*/ 2 w 14"/>
                <a:gd name="T35" fmla="*/ 22 h 28"/>
                <a:gd name="T36" fmla="*/ 0 w 14"/>
                <a:gd name="T37" fmla="*/ 18 h 28"/>
                <a:gd name="T38" fmla="*/ 0 w 14"/>
                <a:gd name="T39" fmla="*/ 14 h 28"/>
                <a:gd name="T40" fmla="*/ 0 w 14"/>
                <a:gd name="T41" fmla="*/ 8 h 28"/>
                <a:gd name="T42" fmla="*/ 4 w 14"/>
                <a:gd name="T43" fmla="*/ 2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4"/>
                <a:gd name="T67" fmla="*/ 0 h 28"/>
                <a:gd name="T68" fmla="*/ 14 w 14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4" h="28">
                  <a:moveTo>
                    <a:pt x="4" y="2"/>
                  </a:move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4"/>
                  </a:lnTo>
                  <a:lnTo>
                    <a:pt x="10" y="6"/>
                  </a:lnTo>
                  <a:lnTo>
                    <a:pt x="12" y="10"/>
                  </a:lnTo>
                  <a:lnTo>
                    <a:pt x="12" y="14"/>
                  </a:lnTo>
                  <a:lnTo>
                    <a:pt x="14" y="22"/>
                  </a:lnTo>
                  <a:lnTo>
                    <a:pt x="12" y="24"/>
                  </a:lnTo>
                  <a:lnTo>
                    <a:pt x="10" y="26"/>
                  </a:lnTo>
                  <a:lnTo>
                    <a:pt x="6" y="28"/>
                  </a:lnTo>
                  <a:lnTo>
                    <a:pt x="4" y="26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8"/>
                  </a:lnTo>
                  <a:lnTo>
                    <a:pt x="4" y="2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77" name="Freeform 116"/>
            <p:cNvSpPr>
              <a:spLocks/>
            </p:cNvSpPr>
            <p:nvPr/>
          </p:nvSpPr>
          <p:spPr bwMode="gray">
            <a:xfrm>
              <a:off x="1189" y="3500"/>
              <a:ext cx="22" cy="26"/>
            </a:xfrm>
            <a:custGeom>
              <a:avLst/>
              <a:gdLst>
                <a:gd name="T0" fmla="*/ 0 w 22"/>
                <a:gd name="T1" fmla="*/ 12 h 26"/>
                <a:gd name="T2" fmla="*/ 4 w 22"/>
                <a:gd name="T3" fmla="*/ 6 h 26"/>
                <a:gd name="T4" fmla="*/ 4 w 22"/>
                <a:gd name="T5" fmla="*/ 6 h 26"/>
                <a:gd name="T6" fmla="*/ 4 w 22"/>
                <a:gd name="T7" fmla="*/ 6 h 26"/>
                <a:gd name="T8" fmla="*/ 4 w 22"/>
                <a:gd name="T9" fmla="*/ 4 h 26"/>
                <a:gd name="T10" fmla="*/ 6 w 22"/>
                <a:gd name="T11" fmla="*/ 2 h 26"/>
                <a:gd name="T12" fmla="*/ 8 w 22"/>
                <a:gd name="T13" fmla="*/ 2 h 26"/>
                <a:gd name="T14" fmla="*/ 12 w 22"/>
                <a:gd name="T15" fmla="*/ 0 h 26"/>
                <a:gd name="T16" fmla="*/ 22 w 22"/>
                <a:gd name="T17" fmla="*/ 8 h 26"/>
                <a:gd name="T18" fmla="*/ 16 w 22"/>
                <a:gd name="T19" fmla="*/ 18 h 26"/>
                <a:gd name="T20" fmla="*/ 14 w 22"/>
                <a:gd name="T21" fmla="*/ 20 h 26"/>
                <a:gd name="T22" fmla="*/ 14 w 22"/>
                <a:gd name="T23" fmla="*/ 22 h 26"/>
                <a:gd name="T24" fmla="*/ 12 w 22"/>
                <a:gd name="T25" fmla="*/ 24 h 26"/>
                <a:gd name="T26" fmla="*/ 12 w 22"/>
                <a:gd name="T27" fmla="*/ 26 h 26"/>
                <a:gd name="T28" fmla="*/ 8 w 22"/>
                <a:gd name="T29" fmla="*/ 26 h 26"/>
                <a:gd name="T30" fmla="*/ 0 w 22"/>
                <a:gd name="T31" fmla="*/ 12 h 2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"/>
                <a:gd name="T49" fmla="*/ 0 h 26"/>
                <a:gd name="T50" fmla="*/ 22 w 22"/>
                <a:gd name="T51" fmla="*/ 26 h 2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" h="26">
                  <a:moveTo>
                    <a:pt x="0" y="12"/>
                  </a:move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2" y="0"/>
                  </a:lnTo>
                  <a:lnTo>
                    <a:pt x="22" y="8"/>
                  </a:lnTo>
                  <a:lnTo>
                    <a:pt x="16" y="18"/>
                  </a:lnTo>
                  <a:lnTo>
                    <a:pt x="14" y="20"/>
                  </a:lnTo>
                  <a:lnTo>
                    <a:pt x="14" y="22"/>
                  </a:lnTo>
                  <a:lnTo>
                    <a:pt x="12" y="24"/>
                  </a:lnTo>
                  <a:lnTo>
                    <a:pt x="12" y="26"/>
                  </a:lnTo>
                  <a:lnTo>
                    <a:pt x="8" y="26"/>
                  </a:lnTo>
                  <a:lnTo>
                    <a:pt x="0" y="12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78" name="Freeform 117"/>
            <p:cNvSpPr>
              <a:spLocks/>
            </p:cNvSpPr>
            <p:nvPr/>
          </p:nvSpPr>
          <p:spPr bwMode="gray">
            <a:xfrm>
              <a:off x="1177" y="3328"/>
              <a:ext cx="100" cy="96"/>
            </a:xfrm>
            <a:custGeom>
              <a:avLst/>
              <a:gdLst>
                <a:gd name="T0" fmla="*/ 18 w 100"/>
                <a:gd name="T1" fmla="*/ 26 h 96"/>
                <a:gd name="T2" fmla="*/ 34 w 100"/>
                <a:gd name="T3" fmla="*/ 16 h 96"/>
                <a:gd name="T4" fmla="*/ 36 w 100"/>
                <a:gd name="T5" fmla="*/ 10 h 96"/>
                <a:gd name="T6" fmla="*/ 78 w 100"/>
                <a:gd name="T7" fmla="*/ 8 h 96"/>
                <a:gd name="T8" fmla="*/ 100 w 100"/>
                <a:gd name="T9" fmla="*/ 18 h 96"/>
                <a:gd name="T10" fmla="*/ 100 w 100"/>
                <a:gd name="T11" fmla="*/ 48 h 96"/>
                <a:gd name="T12" fmla="*/ 90 w 100"/>
                <a:gd name="T13" fmla="*/ 76 h 96"/>
                <a:gd name="T14" fmla="*/ 72 w 100"/>
                <a:gd name="T15" fmla="*/ 92 h 96"/>
                <a:gd name="T16" fmla="*/ 42 w 100"/>
                <a:gd name="T17" fmla="*/ 96 h 96"/>
                <a:gd name="T18" fmla="*/ 40 w 100"/>
                <a:gd name="T19" fmla="*/ 94 h 96"/>
                <a:gd name="T20" fmla="*/ 34 w 100"/>
                <a:gd name="T21" fmla="*/ 88 h 96"/>
                <a:gd name="T22" fmla="*/ 32 w 100"/>
                <a:gd name="T23" fmla="*/ 88 h 96"/>
                <a:gd name="T24" fmla="*/ 28 w 100"/>
                <a:gd name="T25" fmla="*/ 86 h 96"/>
                <a:gd name="T26" fmla="*/ 26 w 100"/>
                <a:gd name="T27" fmla="*/ 80 h 96"/>
                <a:gd name="T28" fmla="*/ 20 w 100"/>
                <a:gd name="T29" fmla="*/ 74 h 96"/>
                <a:gd name="T30" fmla="*/ 20 w 100"/>
                <a:gd name="T31" fmla="*/ 74 h 96"/>
                <a:gd name="T32" fmla="*/ 18 w 100"/>
                <a:gd name="T33" fmla="*/ 68 h 96"/>
                <a:gd name="T34" fmla="*/ 12 w 100"/>
                <a:gd name="T35" fmla="*/ 58 h 96"/>
                <a:gd name="T36" fmla="*/ 4 w 100"/>
                <a:gd name="T37" fmla="*/ 46 h 96"/>
                <a:gd name="T38" fmla="*/ 0 w 100"/>
                <a:gd name="T39" fmla="*/ 28 h 96"/>
                <a:gd name="T40" fmla="*/ 2 w 100"/>
                <a:gd name="T41" fmla="*/ 38 h 96"/>
                <a:gd name="T42" fmla="*/ 6 w 100"/>
                <a:gd name="T43" fmla="*/ 50 h 96"/>
                <a:gd name="T44" fmla="*/ 10 w 100"/>
                <a:gd name="T45" fmla="*/ 56 h 96"/>
                <a:gd name="T46" fmla="*/ 12 w 100"/>
                <a:gd name="T47" fmla="*/ 58 h 96"/>
                <a:gd name="T48" fmla="*/ 16 w 100"/>
                <a:gd name="T49" fmla="*/ 64 h 96"/>
                <a:gd name="T50" fmla="*/ 20 w 100"/>
                <a:gd name="T51" fmla="*/ 72 h 96"/>
                <a:gd name="T52" fmla="*/ 20 w 100"/>
                <a:gd name="T53" fmla="*/ 74 h 96"/>
                <a:gd name="T54" fmla="*/ 26 w 100"/>
                <a:gd name="T55" fmla="*/ 80 h 96"/>
                <a:gd name="T56" fmla="*/ 28 w 100"/>
                <a:gd name="T57" fmla="*/ 86 h 96"/>
                <a:gd name="T58" fmla="*/ 32 w 100"/>
                <a:gd name="T59" fmla="*/ 88 h 96"/>
                <a:gd name="T60" fmla="*/ 34 w 100"/>
                <a:gd name="T61" fmla="*/ 88 h 96"/>
                <a:gd name="T62" fmla="*/ 40 w 100"/>
                <a:gd name="T63" fmla="*/ 94 h 96"/>
                <a:gd name="T64" fmla="*/ 42 w 100"/>
                <a:gd name="T65" fmla="*/ 96 h 9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0"/>
                <a:gd name="T100" fmla="*/ 0 h 96"/>
                <a:gd name="T101" fmla="*/ 100 w 100"/>
                <a:gd name="T102" fmla="*/ 96 h 9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0" h="96">
                  <a:moveTo>
                    <a:pt x="0" y="26"/>
                  </a:moveTo>
                  <a:lnTo>
                    <a:pt x="18" y="26"/>
                  </a:lnTo>
                  <a:lnTo>
                    <a:pt x="30" y="22"/>
                  </a:lnTo>
                  <a:lnTo>
                    <a:pt x="34" y="16"/>
                  </a:lnTo>
                  <a:lnTo>
                    <a:pt x="36" y="12"/>
                  </a:lnTo>
                  <a:lnTo>
                    <a:pt x="36" y="10"/>
                  </a:lnTo>
                  <a:lnTo>
                    <a:pt x="78" y="0"/>
                  </a:lnTo>
                  <a:lnTo>
                    <a:pt x="78" y="8"/>
                  </a:lnTo>
                  <a:lnTo>
                    <a:pt x="88" y="12"/>
                  </a:lnTo>
                  <a:lnTo>
                    <a:pt x="100" y="18"/>
                  </a:lnTo>
                  <a:lnTo>
                    <a:pt x="98" y="32"/>
                  </a:lnTo>
                  <a:lnTo>
                    <a:pt x="100" y="48"/>
                  </a:lnTo>
                  <a:lnTo>
                    <a:pt x="98" y="64"/>
                  </a:lnTo>
                  <a:lnTo>
                    <a:pt x="90" y="76"/>
                  </a:lnTo>
                  <a:lnTo>
                    <a:pt x="78" y="86"/>
                  </a:lnTo>
                  <a:lnTo>
                    <a:pt x="72" y="92"/>
                  </a:lnTo>
                  <a:lnTo>
                    <a:pt x="70" y="96"/>
                  </a:lnTo>
                  <a:lnTo>
                    <a:pt x="42" y="96"/>
                  </a:lnTo>
                  <a:lnTo>
                    <a:pt x="40" y="94"/>
                  </a:lnTo>
                  <a:lnTo>
                    <a:pt x="38" y="90"/>
                  </a:lnTo>
                  <a:lnTo>
                    <a:pt x="34" y="88"/>
                  </a:lnTo>
                  <a:lnTo>
                    <a:pt x="32" y="88"/>
                  </a:lnTo>
                  <a:lnTo>
                    <a:pt x="30" y="88"/>
                  </a:lnTo>
                  <a:lnTo>
                    <a:pt x="28" y="86"/>
                  </a:lnTo>
                  <a:lnTo>
                    <a:pt x="26" y="84"/>
                  </a:lnTo>
                  <a:lnTo>
                    <a:pt x="26" y="80"/>
                  </a:lnTo>
                  <a:lnTo>
                    <a:pt x="24" y="76"/>
                  </a:lnTo>
                  <a:lnTo>
                    <a:pt x="20" y="74"/>
                  </a:lnTo>
                  <a:lnTo>
                    <a:pt x="20" y="72"/>
                  </a:lnTo>
                  <a:lnTo>
                    <a:pt x="18" y="68"/>
                  </a:lnTo>
                  <a:lnTo>
                    <a:pt x="16" y="64"/>
                  </a:lnTo>
                  <a:lnTo>
                    <a:pt x="12" y="58"/>
                  </a:lnTo>
                  <a:lnTo>
                    <a:pt x="8" y="52"/>
                  </a:lnTo>
                  <a:lnTo>
                    <a:pt x="4" y="4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2" y="32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6" y="50"/>
                  </a:lnTo>
                  <a:lnTo>
                    <a:pt x="8" y="54"/>
                  </a:lnTo>
                  <a:lnTo>
                    <a:pt x="10" y="56"/>
                  </a:lnTo>
                  <a:lnTo>
                    <a:pt x="12" y="58"/>
                  </a:lnTo>
                  <a:lnTo>
                    <a:pt x="14" y="62"/>
                  </a:lnTo>
                  <a:lnTo>
                    <a:pt x="16" y="64"/>
                  </a:lnTo>
                  <a:lnTo>
                    <a:pt x="18" y="68"/>
                  </a:lnTo>
                  <a:lnTo>
                    <a:pt x="20" y="72"/>
                  </a:lnTo>
                  <a:lnTo>
                    <a:pt x="20" y="74"/>
                  </a:lnTo>
                  <a:lnTo>
                    <a:pt x="24" y="76"/>
                  </a:lnTo>
                  <a:lnTo>
                    <a:pt x="26" y="80"/>
                  </a:lnTo>
                  <a:lnTo>
                    <a:pt x="28" y="84"/>
                  </a:lnTo>
                  <a:lnTo>
                    <a:pt x="28" y="86"/>
                  </a:lnTo>
                  <a:lnTo>
                    <a:pt x="30" y="88"/>
                  </a:lnTo>
                  <a:lnTo>
                    <a:pt x="32" y="88"/>
                  </a:lnTo>
                  <a:lnTo>
                    <a:pt x="34" y="88"/>
                  </a:lnTo>
                  <a:lnTo>
                    <a:pt x="38" y="90"/>
                  </a:lnTo>
                  <a:lnTo>
                    <a:pt x="40" y="94"/>
                  </a:lnTo>
                  <a:lnTo>
                    <a:pt x="42" y="96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79" name="Freeform 118"/>
            <p:cNvSpPr>
              <a:spLocks/>
            </p:cNvSpPr>
            <p:nvPr/>
          </p:nvSpPr>
          <p:spPr bwMode="gray">
            <a:xfrm>
              <a:off x="681" y="2768"/>
              <a:ext cx="210" cy="200"/>
            </a:xfrm>
            <a:custGeom>
              <a:avLst/>
              <a:gdLst>
                <a:gd name="T0" fmla="*/ 74 w 210"/>
                <a:gd name="T1" fmla="*/ 0 h 200"/>
                <a:gd name="T2" fmla="*/ 74 w 210"/>
                <a:gd name="T3" fmla="*/ 0 h 200"/>
                <a:gd name="T4" fmla="*/ 72 w 210"/>
                <a:gd name="T5" fmla="*/ 2 h 200"/>
                <a:gd name="T6" fmla="*/ 78 w 210"/>
                <a:gd name="T7" fmla="*/ 114 h 200"/>
                <a:gd name="T8" fmla="*/ 80 w 210"/>
                <a:gd name="T9" fmla="*/ 120 h 200"/>
                <a:gd name="T10" fmla="*/ 82 w 210"/>
                <a:gd name="T11" fmla="*/ 128 h 200"/>
                <a:gd name="T12" fmla="*/ 24 w 210"/>
                <a:gd name="T13" fmla="*/ 130 h 200"/>
                <a:gd name="T14" fmla="*/ 22 w 210"/>
                <a:gd name="T15" fmla="*/ 132 h 200"/>
                <a:gd name="T16" fmla="*/ 18 w 210"/>
                <a:gd name="T17" fmla="*/ 134 h 200"/>
                <a:gd name="T18" fmla="*/ 16 w 210"/>
                <a:gd name="T19" fmla="*/ 132 h 200"/>
                <a:gd name="T20" fmla="*/ 14 w 210"/>
                <a:gd name="T21" fmla="*/ 132 h 200"/>
                <a:gd name="T22" fmla="*/ 12 w 210"/>
                <a:gd name="T23" fmla="*/ 136 h 200"/>
                <a:gd name="T24" fmla="*/ 12 w 210"/>
                <a:gd name="T25" fmla="*/ 140 h 200"/>
                <a:gd name="T26" fmla="*/ 10 w 210"/>
                <a:gd name="T27" fmla="*/ 144 h 200"/>
                <a:gd name="T28" fmla="*/ 8 w 210"/>
                <a:gd name="T29" fmla="*/ 146 h 200"/>
                <a:gd name="T30" fmla="*/ 6 w 210"/>
                <a:gd name="T31" fmla="*/ 150 h 200"/>
                <a:gd name="T32" fmla="*/ 2 w 210"/>
                <a:gd name="T33" fmla="*/ 154 h 200"/>
                <a:gd name="T34" fmla="*/ 0 w 210"/>
                <a:gd name="T35" fmla="*/ 156 h 200"/>
                <a:gd name="T36" fmla="*/ 0 w 210"/>
                <a:gd name="T37" fmla="*/ 164 h 200"/>
                <a:gd name="T38" fmla="*/ 2 w 210"/>
                <a:gd name="T39" fmla="*/ 172 h 200"/>
                <a:gd name="T40" fmla="*/ 2 w 210"/>
                <a:gd name="T41" fmla="*/ 174 h 200"/>
                <a:gd name="T42" fmla="*/ 4 w 210"/>
                <a:gd name="T43" fmla="*/ 176 h 200"/>
                <a:gd name="T44" fmla="*/ 10 w 210"/>
                <a:gd name="T45" fmla="*/ 178 h 200"/>
                <a:gd name="T46" fmla="*/ 14 w 210"/>
                <a:gd name="T47" fmla="*/ 180 h 200"/>
                <a:gd name="T48" fmla="*/ 22 w 210"/>
                <a:gd name="T49" fmla="*/ 182 h 200"/>
                <a:gd name="T50" fmla="*/ 24 w 210"/>
                <a:gd name="T51" fmla="*/ 182 h 200"/>
                <a:gd name="T52" fmla="*/ 30 w 210"/>
                <a:gd name="T53" fmla="*/ 182 h 200"/>
                <a:gd name="T54" fmla="*/ 30 w 210"/>
                <a:gd name="T55" fmla="*/ 176 h 200"/>
                <a:gd name="T56" fmla="*/ 32 w 210"/>
                <a:gd name="T57" fmla="*/ 176 h 200"/>
                <a:gd name="T58" fmla="*/ 38 w 210"/>
                <a:gd name="T59" fmla="*/ 174 h 200"/>
                <a:gd name="T60" fmla="*/ 44 w 210"/>
                <a:gd name="T61" fmla="*/ 178 h 200"/>
                <a:gd name="T62" fmla="*/ 44 w 210"/>
                <a:gd name="T63" fmla="*/ 182 h 200"/>
                <a:gd name="T64" fmla="*/ 48 w 210"/>
                <a:gd name="T65" fmla="*/ 190 h 200"/>
                <a:gd name="T66" fmla="*/ 56 w 210"/>
                <a:gd name="T67" fmla="*/ 198 h 200"/>
                <a:gd name="T68" fmla="*/ 60 w 210"/>
                <a:gd name="T69" fmla="*/ 200 h 200"/>
                <a:gd name="T70" fmla="*/ 70 w 210"/>
                <a:gd name="T71" fmla="*/ 198 h 200"/>
                <a:gd name="T72" fmla="*/ 74 w 210"/>
                <a:gd name="T73" fmla="*/ 196 h 200"/>
                <a:gd name="T74" fmla="*/ 78 w 210"/>
                <a:gd name="T75" fmla="*/ 192 h 200"/>
                <a:gd name="T76" fmla="*/ 84 w 210"/>
                <a:gd name="T77" fmla="*/ 196 h 200"/>
                <a:gd name="T78" fmla="*/ 86 w 210"/>
                <a:gd name="T79" fmla="*/ 196 h 200"/>
                <a:gd name="T80" fmla="*/ 90 w 210"/>
                <a:gd name="T81" fmla="*/ 196 h 200"/>
                <a:gd name="T82" fmla="*/ 92 w 210"/>
                <a:gd name="T83" fmla="*/ 194 h 200"/>
                <a:gd name="T84" fmla="*/ 94 w 210"/>
                <a:gd name="T85" fmla="*/ 186 h 200"/>
                <a:gd name="T86" fmla="*/ 98 w 210"/>
                <a:gd name="T87" fmla="*/ 176 h 200"/>
                <a:gd name="T88" fmla="*/ 102 w 210"/>
                <a:gd name="T89" fmla="*/ 170 h 200"/>
                <a:gd name="T90" fmla="*/ 106 w 210"/>
                <a:gd name="T91" fmla="*/ 166 h 200"/>
                <a:gd name="T92" fmla="*/ 114 w 210"/>
                <a:gd name="T93" fmla="*/ 164 h 200"/>
                <a:gd name="T94" fmla="*/ 130 w 210"/>
                <a:gd name="T95" fmla="*/ 162 h 200"/>
                <a:gd name="T96" fmla="*/ 148 w 210"/>
                <a:gd name="T97" fmla="*/ 156 h 200"/>
                <a:gd name="T98" fmla="*/ 154 w 210"/>
                <a:gd name="T99" fmla="*/ 150 h 200"/>
                <a:gd name="T100" fmla="*/ 162 w 210"/>
                <a:gd name="T101" fmla="*/ 150 h 200"/>
                <a:gd name="T102" fmla="*/ 176 w 210"/>
                <a:gd name="T103" fmla="*/ 148 h 200"/>
                <a:gd name="T104" fmla="*/ 180 w 210"/>
                <a:gd name="T105" fmla="*/ 148 h 200"/>
                <a:gd name="T106" fmla="*/ 186 w 210"/>
                <a:gd name="T107" fmla="*/ 142 h 200"/>
                <a:gd name="T108" fmla="*/ 196 w 210"/>
                <a:gd name="T109" fmla="*/ 132 h 200"/>
                <a:gd name="T110" fmla="*/ 202 w 210"/>
                <a:gd name="T111" fmla="*/ 120 h 200"/>
                <a:gd name="T112" fmla="*/ 208 w 210"/>
                <a:gd name="T113" fmla="*/ 92 h 200"/>
                <a:gd name="T114" fmla="*/ 202 w 210"/>
                <a:gd name="T115" fmla="*/ 74 h 200"/>
                <a:gd name="T116" fmla="*/ 170 w 210"/>
                <a:gd name="T117" fmla="*/ 58 h 20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10"/>
                <a:gd name="T178" fmla="*/ 0 h 200"/>
                <a:gd name="T179" fmla="*/ 210 w 210"/>
                <a:gd name="T180" fmla="*/ 200 h 20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10" h="200">
                  <a:moveTo>
                    <a:pt x="94" y="0"/>
                  </a:moveTo>
                  <a:lnTo>
                    <a:pt x="74" y="0"/>
                  </a:lnTo>
                  <a:lnTo>
                    <a:pt x="72" y="0"/>
                  </a:lnTo>
                  <a:lnTo>
                    <a:pt x="72" y="2"/>
                  </a:lnTo>
                  <a:lnTo>
                    <a:pt x="78" y="114"/>
                  </a:lnTo>
                  <a:lnTo>
                    <a:pt x="80" y="118"/>
                  </a:lnTo>
                  <a:lnTo>
                    <a:pt x="80" y="120"/>
                  </a:lnTo>
                  <a:lnTo>
                    <a:pt x="82" y="124"/>
                  </a:lnTo>
                  <a:lnTo>
                    <a:pt x="82" y="128"/>
                  </a:lnTo>
                  <a:lnTo>
                    <a:pt x="76" y="136"/>
                  </a:lnTo>
                  <a:lnTo>
                    <a:pt x="24" y="130"/>
                  </a:lnTo>
                  <a:lnTo>
                    <a:pt x="22" y="132"/>
                  </a:lnTo>
                  <a:lnTo>
                    <a:pt x="20" y="134"/>
                  </a:lnTo>
                  <a:lnTo>
                    <a:pt x="18" y="134"/>
                  </a:lnTo>
                  <a:lnTo>
                    <a:pt x="16" y="132"/>
                  </a:lnTo>
                  <a:lnTo>
                    <a:pt x="14" y="132"/>
                  </a:lnTo>
                  <a:lnTo>
                    <a:pt x="12" y="134"/>
                  </a:lnTo>
                  <a:lnTo>
                    <a:pt x="12" y="136"/>
                  </a:lnTo>
                  <a:lnTo>
                    <a:pt x="12" y="138"/>
                  </a:lnTo>
                  <a:lnTo>
                    <a:pt x="12" y="140"/>
                  </a:lnTo>
                  <a:lnTo>
                    <a:pt x="12" y="144"/>
                  </a:lnTo>
                  <a:lnTo>
                    <a:pt x="10" y="144"/>
                  </a:lnTo>
                  <a:lnTo>
                    <a:pt x="8" y="144"/>
                  </a:lnTo>
                  <a:lnTo>
                    <a:pt x="8" y="146"/>
                  </a:lnTo>
                  <a:lnTo>
                    <a:pt x="8" y="148"/>
                  </a:lnTo>
                  <a:lnTo>
                    <a:pt x="6" y="150"/>
                  </a:lnTo>
                  <a:lnTo>
                    <a:pt x="4" y="154"/>
                  </a:lnTo>
                  <a:lnTo>
                    <a:pt x="2" y="154"/>
                  </a:lnTo>
                  <a:lnTo>
                    <a:pt x="0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0" y="164"/>
                  </a:lnTo>
                  <a:lnTo>
                    <a:pt x="2" y="168"/>
                  </a:lnTo>
                  <a:lnTo>
                    <a:pt x="2" y="172"/>
                  </a:lnTo>
                  <a:lnTo>
                    <a:pt x="2" y="174"/>
                  </a:lnTo>
                  <a:lnTo>
                    <a:pt x="2" y="176"/>
                  </a:lnTo>
                  <a:lnTo>
                    <a:pt x="4" y="176"/>
                  </a:lnTo>
                  <a:lnTo>
                    <a:pt x="6" y="178"/>
                  </a:lnTo>
                  <a:lnTo>
                    <a:pt x="10" y="178"/>
                  </a:lnTo>
                  <a:lnTo>
                    <a:pt x="14" y="180"/>
                  </a:lnTo>
                  <a:lnTo>
                    <a:pt x="18" y="182"/>
                  </a:lnTo>
                  <a:lnTo>
                    <a:pt x="22" y="182"/>
                  </a:lnTo>
                  <a:lnTo>
                    <a:pt x="24" y="182"/>
                  </a:lnTo>
                  <a:lnTo>
                    <a:pt x="28" y="182"/>
                  </a:lnTo>
                  <a:lnTo>
                    <a:pt x="30" y="182"/>
                  </a:lnTo>
                  <a:lnTo>
                    <a:pt x="30" y="180"/>
                  </a:lnTo>
                  <a:lnTo>
                    <a:pt x="30" y="176"/>
                  </a:lnTo>
                  <a:lnTo>
                    <a:pt x="32" y="176"/>
                  </a:lnTo>
                  <a:lnTo>
                    <a:pt x="36" y="174"/>
                  </a:lnTo>
                  <a:lnTo>
                    <a:pt x="38" y="174"/>
                  </a:lnTo>
                  <a:lnTo>
                    <a:pt x="42" y="176"/>
                  </a:lnTo>
                  <a:lnTo>
                    <a:pt x="44" y="178"/>
                  </a:lnTo>
                  <a:lnTo>
                    <a:pt x="44" y="180"/>
                  </a:lnTo>
                  <a:lnTo>
                    <a:pt x="44" y="182"/>
                  </a:lnTo>
                  <a:lnTo>
                    <a:pt x="46" y="186"/>
                  </a:lnTo>
                  <a:lnTo>
                    <a:pt x="48" y="190"/>
                  </a:lnTo>
                  <a:lnTo>
                    <a:pt x="50" y="194"/>
                  </a:lnTo>
                  <a:lnTo>
                    <a:pt x="56" y="198"/>
                  </a:lnTo>
                  <a:lnTo>
                    <a:pt x="60" y="200"/>
                  </a:lnTo>
                  <a:lnTo>
                    <a:pt x="64" y="200"/>
                  </a:lnTo>
                  <a:lnTo>
                    <a:pt x="70" y="198"/>
                  </a:lnTo>
                  <a:lnTo>
                    <a:pt x="74" y="196"/>
                  </a:lnTo>
                  <a:lnTo>
                    <a:pt x="76" y="194"/>
                  </a:lnTo>
                  <a:lnTo>
                    <a:pt x="78" y="192"/>
                  </a:lnTo>
                  <a:lnTo>
                    <a:pt x="82" y="192"/>
                  </a:lnTo>
                  <a:lnTo>
                    <a:pt x="84" y="196"/>
                  </a:lnTo>
                  <a:lnTo>
                    <a:pt x="86" y="196"/>
                  </a:lnTo>
                  <a:lnTo>
                    <a:pt x="88" y="198"/>
                  </a:lnTo>
                  <a:lnTo>
                    <a:pt x="90" y="196"/>
                  </a:lnTo>
                  <a:lnTo>
                    <a:pt x="92" y="194"/>
                  </a:lnTo>
                  <a:lnTo>
                    <a:pt x="92" y="190"/>
                  </a:lnTo>
                  <a:lnTo>
                    <a:pt x="94" y="186"/>
                  </a:lnTo>
                  <a:lnTo>
                    <a:pt x="96" y="180"/>
                  </a:lnTo>
                  <a:lnTo>
                    <a:pt x="98" y="176"/>
                  </a:lnTo>
                  <a:lnTo>
                    <a:pt x="100" y="172"/>
                  </a:lnTo>
                  <a:lnTo>
                    <a:pt x="102" y="170"/>
                  </a:lnTo>
                  <a:lnTo>
                    <a:pt x="102" y="168"/>
                  </a:lnTo>
                  <a:lnTo>
                    <a:pt x="106" y="166"/>
                  </a:lnTo>
                  <a:lnTo>
                    <a:pt x="108" y="164"/>
                  </a:lnTo>
                  <a:lnTo>
                    <a:pt x="114" y="164"/>
                  </a:lnTo>
                  <a:lnTo>
                    <a:pt x="120" y="164"/>
                  </a:lnTo>
                  <a:lnTo>
                    <a:pt x="130" y="162"/>
                  </a:lnTo>
                  <a:lnTo>
                    <a:pt x="140" y="160"/>
                  </a:lnTo>
                  <a:lnTo>
                    <a:pt x="148" y="156"/>
                  </a:lnTo>
                  <a:lnTo>
                    <a:pt x="152" y="150"/>
                  </a:lnTo>
                  <a:lnTo>
                    <a:pt x="154" y="150"/>
                  </a:lnTo>
                  <a:lnTo>
                    <a:pt x="158" y="150"/>
                  </a:lnTo>
                  <a:lnTo>
                    <a:pt x="162" y="150"/>
                  </a:lnTo>
                  <a:lnTo>
                    <a:pt x="168" y="150"/>
                  </a:lnTo>
                  <a:lnTo>
                    <a:pt x="176" y="148"/>
                  </a:lnTo>
                  <a:lnTo>
                    <a:pt x="180" y="148"/>
                  </a:lnTo>
                  <a:lnTo>
                    <a:pt x="182" y="146"/>
                  </a:lnTo>
                  <a:lnTo>
                    <a:pt x="186" y="142"/>
                  </a:lnTo>
                  <a:lnTo>
                    <a:pt x="192" y="138"/>
                  </a:lnTo>
                  <a:lnTo>
                    <a:pt x="196" y="132"/>
                  </a:lnTo>
                  <a:lnTo>
                    <a:pt x="200" y="124"/>
                  </a:lnTo>
                  <a:lnTo>
                    <a:pt x="202" y="120"/>
                  </a:lnTo>
                  <a:lnTo>
                    <a:pt x="204" y="108"/>
                  </a:lnTo>
                  <a:lnTo>
                    <a:pt x="208" y="92"/>
                  </a:lnTo>
                  <a:lnTo>
                    <a:pt x="210" y="72"/>
                  </a:lnTo>
                  <a:lnTo>
                    <a:pt x="202" y="74"/>
                  </a:lnTo>
                  <a:lnTo>
                    <a:pt x="198" y="58"/>
                  </a:lnTo>
                  <a:lnTo>
                    <a:pt x="170" y="58"/>
                  </a:lnTo>
                  <a:lnTo>
                    <a:pt x="94" y="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80" name="Freeform 119"/>
            <p:cNvSpPr>
              <a:spLocks/>
            </p:cNvSpPr>
            <p:nvPr/>
          </p:nvSpPr>
          <p:spPr bwMode="gray">
            <a:xfrm>
              <a:off x="1169" y="2688"/>
              <a:ext cx="138" cy="150"/>
            </a:xfrm>
            <a:custGeom>
              <a:avLst/>
              <a:gdLst>
                <a:gd name="T0" fmla="*/ 0 w 138"/>
                <a:gd name="T1" fmla="*/ 150 h 150"/>
                <a:gd name="T2" fmla="*/ 0 w 138"/>
                <a:gd name="T3" fmla="*/ 0 h 150"/>
                <a:gd name="T4" fmla="*/ 2 w 138"/>
                <a:gd name="T5" fmla="*/ 0 h 150"/>
                <a:gd name="T6" fmla="*/ 6 w 138"/>
                <a:gd name="T7" fmla="*/ 2 h 150"/>
                <a:gd name="T8" fmla="*/ 12 w 138"/>
                <a:gd name="T9" fmla="*/ 2 h 150"/>
                <a:gd name="T10" fmla="*/ 18 w 138"/>
                <a:gd name="T11" fmla="*/ 2 h 150"/>
                <a:gd name="T12" fmla="*/ 22 w 138"/>
                <a:gd name="T13" fmla="*/ 2 h 150"/>
                <a:gd name="T14" fmla="*/ 26 w 138"/>
                <a:gd name="T15" fmla="*/ 4 h 150"/>
                <a:gd name="T16" fmla="*/ 28 w 138"/>
                <a:gd name="T17" fmla="*/ 4 h 150"/>
                <a:gd name="T18" fmla="*/ 30 w 138"/>
                <a:gd name="T19" fmla="*/ 6 h 150"/>
                <a:gd name="T20" fmla="*/ 34 w 138"/>
                <a:gd name="T21" fmla="*/ 8 h 150"/>
                <a:gd name="T22" fmla="*/ 38 w 138"/>
                <a:gd name="T23" fmla="*/ 10 h 150"/>
                <a:gd name="T24" fmla="*/ 44 w 138"/>
                <a:gd name="T25" fmla="*/ 10 h 150"/>
                <a:gd name="T26" fmla="*/ 68 w 138"/>
                <a:gd name="T27" fmla="*/ 4 h 150"/>
                <a:gd name="T28" fmla="*/ 68 w 138"/>
                <a:gd name="T29" fmla="*/ 4 h 150"/>
                <a:gd name="T30" fmla="*/ 70 w 138"/>
                <a:gd name="T31" fmla="*/ 4 h 150"/>
                <a:gd name="T32" fmla="*/ 72 w 138"/>
                <a:gd name="T33" fmla="*/ 2 h 150"/>
                <a:gd name="T34" fmla="*/ 76 w 138"/>
                <a:gd name="T35" fmla="*/ 2 h 150"/>
                <a:gd name="T36" fmla="*/ 80 w 138"/>
                <a:gd name="T37" fmla="*/ 4 h 150"/>
                <a:gd name="T38" fmla="*/ 86 w 138"/>
                <a:gd name="T39" fmla="*/ 6 h 150"/>
                <a:gd name="T40" fmla="*/ 86 w 138"/>
                <a:gd name="T41" fmla="*/ 6 h 150"/>
                <a:gd name="T42" fmla="*/ 86 w 138"/>
                <a:gd name="T43" fmla="*/ 10 h 150"/>
                <a:gd name="T44" fmla="*/ 86 w 138"/>
                <a:gd name="T45" fmla="*/ 14 h 150"/>
                <a:gd name="T46" fmla="*/ 88 w 138"/>
                <a:gd name="T47" fmla="*/ 20 h 150"/>
                <a:gd name="T48" fmla="*/ 92 w 138"/>
                <a:gd name="T49" fmla="*/ 26 h 150"/>
                <a:gd name="T50" fmla="*/ 92 w 138"/>
                <a:gd name="T51" fmla="*/ 30 h 150"/>
                <a:gd name="T52" fmla="*/ 98 w 138"/>
                <a:gd name="T53" fmla="*/ 40 h 150"/>
                <a:gd name="T54" fmla="*/ 106 w 138"/>
                <a:gd name="T55" fmla="*/ 56 h 150"/>
                <a:gd name="T56" fmla="*/ 114 w 138"/>
                <a:gd name="T57" fmla="*/ 74 h 150"/>
                <a:gd name="T58" fmla="*/ 122 w 138"/>
                <a:gd name="T59" fmla="*/ 92 h 150"/>
                <a:gd name="T60" fmla="*/ 130 w 138"/>
                <a:gd name="T61" fmla="*/ 108 h 150"/>
                <a:gd name="T62" fmla="*/ 136 w 138"/>
                <a:gd name="T63" fmla="*/ 122 h 150"/>
                <a:gd name="T64" fmla="*/ 138 w 138"/>
                <a:gd name="T65" fmla="*/ 128 h 150"/>
                <a:gd name="T66" fmla="*/ 138 w 138"/>
                <a:gd name="T67" fmla="*/ 130 h 150"/>
                <a:gd name="T68" fmla="*/ 136 w 138"/>
                <a:gd name="T69" fmla="*/ 132 h 150"/>
                <a:gd name="T70" fmla="*/ 132 w 138"/>
                <a:gd name="T71" fmla="*/ 138 h 150"/>
                <a:gd name="T72" fmla="*/ 126 w 138"/>
                <a:gd name="T73" fmla="*/ 142 h 150"/>
                <a:gd name="T74" fmla="*/ 120 w 138"/>
                <a:gd name="T75" fmla="*/ 146 h 150"/>
                <a:gd name="T76" fmla="*/ 110 w 138"/>
                <a:gd name="T77" fmla="*/ 150 h 150"/>
                <a:gd name="T78" fmla="*/ 0 w 138"/>
                <a:gd name="T79" fmla="*/ 150 h 15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38"/>
                <a:gd name="T121" fmla="*/ 0 h 150"/>
                <a:gd name="T122" fmla="*/ 138 w 138"/>
                <a:gd name="T123" fmla="*/ 150 h 15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38" h="150">
                  <a:moveTo>
                    <a:pt x="0" y="15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6" y="2"/>
                  </a:lnTo>
                  <a:lnTo>
                    <a:pt x="12" y="2"/>
                  </a:lnTo>
                  <a:lnTo>
                    <a:pt x="18" y="2"/>
                  </a:lnTo>
                  <a:lnTo>
                    <a:pt x="22" y="2"/>
                  </a:lnTo>
                  <a:lnTo>
                    <a:pt x="26" y="4"/>
                  </a:lnTo>
                  <a:lnTo>
                    <a:pt x="28" y="4"/>
                  </a:lnTo>
                  <a:lnTo>
                    <a:pt x="30" y="6"/>
                  </a:lnTo>
                  <a:lnTo>
                    <a:pt x="34" y="8"/>
                  </a:lnTo>
                  <a:lnTo>
                    <a:pt x="38" y="10"/>
                  </a:lnTo>
                  <a:lnTo>
                    <a:pt x="44" y="10"/>
                  </a:lnTo>
                  <a:lnTo>
                    <a:pt x="68" y="4"/>
                  </a:lnTo>
                  <a:lnTo>
                    <a:pt x="70" y="4"/>
                  </a:lnTo>
                  <a:lnTo>
                    <a:pt x="72" y="2"/>
                  </a:lnTo>
                  <a:lnTo>
                    <a:pt x="76" y="2"/>
                  </a:lnTo>
                  <a:lnTo>
                    <a:pt x="80" y="4"/>
                  </a:lnTo>
                  <a:lnTo>
                    <a:pt x="86" y="6"/>
                  </a:lnTo>
                  <a:lnTo>
                    <a:pt x="86" y="10"/>
                  </a:lnTo>
                  <a:lnTo>
                    <a:pt x="86" y="14"/>
                  </a:lnTo>
                  <a:lnTo>
                    <a:pt x="88" y="20"/>
                  </a:lnTo>
                  <a:lnTo>
                    <a:pt x="92" y="26"/>
                  </a:lnTo>
                  <a:lnTo>
                    <a:pt x="92" y="30"/>
                  </a:lnTo>
                  <a:lnTo>
                    <a:pt x="98" y="40"/>
                  </a:lnTo>
                  <a:lnTo>
                    <a:pt x="106" y="56"/>
                  </a:lnTo>
                  <a:lnTo>
                    <a:pt x="114" y="74"/>
                  </a:lnTo>
                  <a:lnTo>
                    <a:pt x="122" y="92"/>
                  </a:lnTo>
                  <a:lnTo>
                    <a:pt x="130" y="108"/>
                  </a:lnTo>
                  <a:lnTo>
                    <a:pt x="136" y="122"/>
                  </a:lnTo>
                  <a:lnTo>
                    <a:pt x="138" y="128"/>
                  </a:lnTo>
                  <a:lnTo>
                    <a:pt x="138" y="130"/>
                  </a:lnTo>
                  <a:lnTo>
                    <a:pt x="136" y="132"/>
                  </a:lnTo>
                  <a:lnTo>
                    <a:pt x="132" y="138"/>
                  </a:lnTo>
                  <a:lnTo>
                    <a:pt x="126" y="142"/>
                  </a:lnTo>
                  <a:lnTo>
                    <a:pt x="120" y="146"/>
                  </a:lnTo>
                  <a:lnTo>
                    <a:pt x="110" y="150"/>
                  </a:lnTo>
                  <a:lnTo>
                    <a:pt x="0" y="15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81" name="Freeform 120"/>
            <p:cNvSpPr>
              <a:spLocks/>
            </p:cNvSpPr>
            <p:nvPr/>
          </p:nvSpPr>
          <p:spPr bwMode="gray">
            <a:xfrm>
              <a:off x="1255" y="2692"/>
              <a:ext cx="40" cy="50"/>
            </a:xfrm>
            <a:custGeom>
              <a:avLst/>
              <a:gdLst>
                <a:gd name="T0" fmla="*/ 0 w 40"/>
                <a:gd name="T1" fmla="*/ 0 h 50"/>
                <a:gd name="T2" fmla="*/ 0 w 40"/>
                <a:gd name="T3" fmla="*/ 8 h 50"/>
                <a:gd name="T4" fmla="*/ 0 w 40"/>
                <a:gd name="T5" fmla="*/ 10 h 50"/>
                <a:gd name="T6" fmla="*/ 2 w 40"/>
                <a:gd name="T7" fmla="*/ 12 h 50"/>
                <a:gd name="T8" fmla="*/ 2 w 40"/>
                <a:gd name="T9" fmla="*/ 16 h 50"/>
                <a:gd name="T10" fmla="*/ 4 w 40"/>
                <a:gd name="T11" fmla="*/ 20 h 50"/>
                <a:gd name="T12" fmla="*/ 6 w 40"/>
                <a:gd name="T13" fmla="*/ 24 h 50"/>
                <a:gd name="T14" fmla="*/ 8 w 40"/>
                <a:gd name="T15" fmla="*/ 28 h 50"/>
                <a:gd name="T16" fmla="*/ 10 w 40"/>
                <a:gd name="T17" fmla="*/ 30 h 50"/>
                <a:gd name="T18" fmla="*/ 14 w 40"/>
                <a:gd name="T19" fmla="*/ 34 h 50"/>
                <a:gd name="T20" fmla="*/ 16 w 40"/>
                <a:gd name="T21" fmla="*/ 38 h 50"/>
                <a:gd name="T22" fmla="*/ 22 w 40"/>
                <a:gd name="T23" fmla="*/ 42 h 50"/>
                <a:gd name="T24" fmla="*/ 26 w 40"/>
                <a:gd name="T25" fmla="*/ 44 h 50"/>
                <a:gd name="T26" fmla="*/ 30 w 40"/>
                <a:gd name="T27" fmla="*/ 48 h 50"/>
                <a:gd name="T28" fmla="*/ 32 w 40"/>
                <a:gd name="T29" fmla="*/ 50 h 50"/>
                <a:gd name="T30" fmla="*/ 32 w 40"/>
                <a:gd name="T31" fmla="*/ 50 h 50"/>
                <a:gd name="T32" fmla="*/ 34 w 40"/>
                <a:gd name="T33" fmla="*/ 50 h 50"/>
                <a:gd name="T34" fmla="*/ 36 w 40"/>
                <a:gd name="T35" fmla="*/ 48 h 50"/>
                <a:gd name="T36" fmla="*/ 38 w 40"/>
                <a:gd name="T37" fmla="*/ 44 h 50"/>
                <a:gd name="T38" fmla="*/ 40 w 40"/>
                <a:gd name="T39" fmla="*/ 32 h 50"/>
                <a:gd name="T40" fmla="*/ 38 w 40"/>
                <a:gd name="T41" fmla="*/ 28 h 50"/>
                <a:gd name="T42" fmla="*/ 32 w 40"/>
                <a:gd name="T43" fmla="*/ 18 h 50"/>
                <a:gd name="T44" fmla="*/ 26 w 40"/>
                <a:gd name="T45" fmla="*/ 8 h 50"/>
                <a:gd name="T46" fmla="*/ 22 w 40"/>
                <a:gd name="T47" fmla="*/ 0 h 50"/>
                <a:gd name="T48" fmla="*/ 22 w 40"/>
                <a:gd name="T49" fmla="*/ 0 h 50"/>
                <a:gd name="T50" fmla="*/ 18 w 40"/>
                <a:gd name="T51" fmla="*/ 0 h 50"/>
                <a:gd name="T52" fmla="*/ 12 w 40"/>
                <a:gd name="T53" fmla="*/ 0 h 50"/>
                <a:gd name="T54" fmla="*/ 8 w 40"/>
                <a:gd name="T55" fmla="*/ 0 h 50"/>
                <a:gd name="T56" fmla="*/ 2 w 40"/>
                <a:gd name="T57" fmla="*/ 0 h 50"/>
                <a:gd name="T58" fmla="*/ 0 w 40"/>
                <a:gd name="T59" fmla="*/ 0 h 5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0"/>
                <a:gd name="T91" fmla="*/ 0 h 50"/>
                <a:gd name="T92" fmla="*/ 40 w 40"/>
                <a:gd name="T93" fmla="*/ 50 h 5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0" h="50">
                  <a:moveTo>
                    <a:pt x="0" y="0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6" y="24"/>
                  </a:lnTo>
                  <a:lnTo>
                    <a:pt x="8" y="28"/>
                  </a:lnTo>
                  <a:lnTo>
                    <a:pt x="10" y="30"/>
                  </a:lnTo>
                  <a:lnTo>
                    <a:pt x="14" y="34"/>
                  </a:lnTo>
                  <a:lnTo>
                    <a:pt x="16" y="38"/>
                  </a:lnTo>
                  <a:lnTo>
                    <a:pt x="22" y="42"/>
                  </a:lnTo>
                  <a:lnTo>
                    <a:pt x="26" y="44"/>
                  </a:lnTo>
                  <a:lnTo>
                    <a:pt x="30" y="48"/>
                  </a:lnTo>
                  <a:lnTo>
                    <a:pt x="32" y="50"/>
                  </a:lnTo>
                  <a:lnTo>
                    <a:pt x="34" y="50"/>
                  </a:lnTo>
                  <a:lnTo>
                    <a:pt x="36" y="48"/>
                  </a:lnTo>
                  <a:lnTo>
                    <a:pt x="38" y="44"/>
                  </a:lnTo>
                  <a:lnTo>
                    <a:pt x="40" y="32"/>
                  </a:lnTo>
                  <a:lnTo>
                    <a:pt x="38" y="28"/>
                  </a:lnTo>
                  <a:lnTo>
                    <a:pt x="32" y="18"/>
                  </a:lnTo>
                  <a:lnTo>
                    <a:pt x="26" y="8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82" name="Freeform 121"/>
            <p:cNvSpPr>
              <a:spLocks/>
            </p:cNvSpPr>
            <p:nvPr/>
          </p:nvSpPr>
          <p:spPr bwMode="gray">
            <a:xfrm>
              <a:off x="1393" y="3266"/>
              <a:ext cx="86" cy="182"/>
            </a:xfrm>
            <a:custGeom>
              <a:avLst/>
              <a:gdLst>
                <a:gd name="T0" fmla="*/ 78 w 86"/>
                <a:gd name="T1" fmla="*/ 0 h 182"/>
                <a:gd name="T2" fmla="*/ 72 w 86"/>
                <a:gd name="T3" fmla="*/ 4 h 182"/>
                <a:gd name="T4" fmla="*/ 64 w 86"/>
                <a:gd name="T5" fmla="*/ 12 h 182"/>
                <a:gd name="T6" fmla="*/ 60 w 86"/>
                <a:gd name="T7" fmla="*/ 20 h 182"/>
                <a:gd name="T8" fmla="*/ 56 w 86"/>
                <a:gd name="T9" fmla="*/ 24 h 182"/>
                <a:gd name="T10" fmla="*/ 48 w 86"/>
                <a:gd name="T11" fmla="*/ 32 h 182"/>
                <a:gd name="T12" fmla="*/ 40 w 86"/>
                <a:gd name="T13" fmla="*/ 42 h 182"/>
                <a:gd name="T14" fmla="*/ 34 w 86"/>
                <a:gd name="T15" fmla="*/ 50 h 182"/>
                <a:gd name="T16" fmla="*/ 28 w 86"/>
                <a:gd name="T17" fmla="*/ 54 h 182"/>
                <a:gd name="T18" fmla="*/ 24 w 86"/>
                <a:gd name="T19" fmla="*/ 54 h 182"/>
                <a:gd name="T20" fmla="*/ 22 w 86"/>
                <a:gd name="T21" fmla="*/ 54 h 182"/>
                <a:gd name="T22" fmla="*/ 16 w 86"/>
                <a:gd name="T23" fmla="*/ 54 h 182"/>
                <a:gd name="T24" fmla="*/ 10 w 86"/>
                <a:gd name="T25" fmla="*/ 60 h 182"/>
                <a:gd name="T26" fmla="*/ 6 w 86"/>
                <a:gd name="T27" fmla="*/ 68 h 182"/>
                <a:gd name="T28" fmla="*/ 6 w 86"/>
                <a:gd name="T29" fmla="*/ 82 h 182"/>
                <a:gd name="T30" fmla="*/ 4 w 86"/>
                <a:gd name="T31" fmla="*/ 90 h 182"/>
                <a:gd name="T32" fmla="*/ 6 w 86"/>
                <a:gd name="T33" fmla="*/ 92 h 182"/>
                <a:gd name="T34" fmla="*/ 8 w 86"/>
                <a:gd name="T35" fmla="*/ 92 h 182"/>
                <a:gd name="T36" fmla="*/ 14 w 86"/>
                <a:gd name="T37" fmla="*/ 100 h 182"/>
                <a:gd name="T38" fmla="*/ 14 w 86"/>
                <a:gd name="T39" fmla="*/ 106 h 182"/>
                <a:gd name="T40" fmla="*/ 10 w 86"/>
                <a:gd name="T41" fmla="*/ 110 h 182"/>
                <a:gd name="T42" fmla="*/ 6 w 86"/>
                <a:gd name="T43" fmla="*/ 116 h 182"/>
                <a:gd name="T44" fmla="*/ 0 w 86"/>
                <a:gd name="T45" fmla="*/ 138 h 182"/>
                <a:gd name="T46" fmla="*/ 6 w 86"/>
                <a:gd name="T47" fmla="*/ 172 h 182"/>
                <a:gd name="T48" fmla="*/ 8 w 86"/>
                <a:gd name="T49" fmla="*/ 172 h 182"/>
                <a:gd name="T50" fmla="*/ 16 w 86"/>
                <a:gd name="T51" fmla="*/ 172 h 182"/>
                <a:gd name="T52" fmla="*/ 22 w 86"/>
                <a:gd name="T53" fmla="*/ 172 h 182"/>
                <a:gd name="T54" fmla="*/ 20 w 86"/>
                <a:gd name="T55" fmla="*/ 174 h 182"/>
                <a:gd name="T56" fmla="*/ 24 w 86"/>
                <a:gd name="T57" fmla="*/ 178 h 182"/>
                <a:gd name="T58" fmla="*/ 28 w 86"/>
                <a:gd name="T59" fmla="*/ 182 h 182"/>
                <a:gd name="T60" fmla="*/ 36 w 86"/>
                <a:gd name="T61" fmla="*/ 182 h 182"/>
                <a:gd name="T62" fmla="*/ 44 w 86"/>
                <a:gd name="T63" fmla="*/ 178 h 182"/>
                <a:gd name="T64" fmla="*/ 50 w 86"/>
                <a:gd name="T65" fmla="*/ 164 h 182"/>
                <a:gd name="T66" fmla="*/ 58 w 86"/>
                <a:gd name="T67" fmla="*/ 134 h 182"/>
                <a:gd name="T68" fmla="*/ 58 w 86"/>
                <a:gd name="T69" fmla="*/ 126 h 182"/>
                <a:gd name="T70" fmla="*/ 60 w 86"/>
                <a:gd name="T71" fmla="*/ 120 h 182"/>
                <a:gd name="T72" fmla="*/ 66 w 86"/>
                <a:gd name="T73" fmla="*/ 108 h 182"/>
                <a:gd name="T74" fmla="*/ 72 w 86"/>
                <a:gd name="T75" fmla="*/ 82 h 182"/>
                <a:gd name="T76" fmla="*/ 78 w 86"/>
                <a:gd name="T77" fmla="*/ 54 h 182"/>
                <a:gd name="T78" fmla="*/ 78 w 86"/>
                <a:gd name="T79" fmla="*/ 50 h 182"/>
                <a:gd name="T80" fmla="*/ 82 w 86"/>
                <a:gd name="T81" fmla="*/ 40 h 182"/>
                <a:gd name="T82" fmla="*/ 84 w 86"/>
                <a:gd name="T83" fmla="*/ 28 h 182"/>
                <a:gd name="T84" fmla="*/ 84 w 86"/>
                <a:gd name="T85" fmla="*/ 20 h 182"/>
                <a:gd name="T86" fmla="*/ 86 w 86"/>
                <a:gd name="T87" fmla="*/ 12 h 182"/>
                <a:gd name="T88" fmla="*/ 86 w 86"/>
                <a:gd name="T89" fmla="*/ 4 h 182"/>
                <a:gd name="T90" fmla="*/ 78 w 86"/>
                <a:gd name="T91" fmla="*/ 0 h 1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86"/>
                <a:gd name="T139" fmla="*/ 0 h 182"/>
                <a:gd name="T140" fmla="*/ 86 w 86"/>
                <a:gd name="T141" fmla="*/ 182 h 1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86" h="182">
                  <a:moveTo>
                    <a:pt x="78" y="0"/>
                  </a:moveTo>
                  <a:lnTo>
                    <a:pt x="78" y="0"/>
                  </a:lnTo>
                  <a:lnTo>
                    <a:pt x="76" y="2"/>
                  </a:lnTo>
                  <a:lnTo>
                    <a:pt x="72" y="4"/>
                  </a:lnTo>
                  <a:lnTo>
                    <a:pt x="68" y="6"/>
                  </a:lnTo>
                  <a:lnTo>
                    <a:pt x="64" y="12"/>
                  </a:lnTo>
                  <a:lnTo>
                    <a:pt x="62" y="20"/>
                  </a:lnTo>
                  <a:lnTo>
                    <a:pt x="60" y="20"/>
                  </a:lnTo>
                  <a:lnTo>
                    <a:pt x="58" y="22"/>
                  </a:lnTo>
                  <a:lnTo>
                    <a:pt x="56" y="24"/>
                  </a:lnTo>
                  <a:lnTo>
                    <a:pt x="52" y="28"/>
                  </a:lnTo>
                  <a:lnTo>
                    <a:pt x="48" y="32"/>
                  </a:lnTo>
                  <a:lnTo>
                    <a:pt x="44" y="36"/>
                  </a:lnTo>
                  <a:lnTo>
                    <a:pt x="40" y="42"/>
                  </a:lnTo>
                  <a:lnTo>
                    <a:pt x="38" y="46"/>
                  </a:lnTo>
                  <a:lnTo>
                    <a:pt x="34" y="50"/>
                  </a:lnTo>
                  <a:lnTo>
                    <a:pt x="30" y="52"/>
                  </a:lnTo>
                  <a:lnTo>
                    <a:pt x="28" y="54"/>
                  </a:lnTo>
                  <a:lnTo>
                    <a:pt x="26" y="54"/>
                  </a:lnTo>
                  <a:lnTo>
                    <a:pt x="24" y="54"/>
                  </a:lnTo>
                  <a:lnTo>
                    <a:pt x="22" y="54"/>
                  </a:lnTo>
                  <a:lnTo>
                    <a:pt x="20" y="54"/>
                  </a:lnTo>
                  <a:lnTo>
                    <a:pt x="16" y="54"/>
                  </a:lnTo>
                  <a:lnTo>
                    <a:pt x="14" y="56"/>
                  </a:lnTo>
                  <a:lnTo>
                    <a:pt x="10" y="60"/>
                  </a:lnTo>
                  <a:lnTo>
                    <a:pt x="8" y="64"/>
                  </a:lnTo>
                  <a:lnTo>
                    <a:pt x="6" y="68"/>
                  </a:lnTo>
                  <a:lnTo>
                    <a:pt x="6" y="76"/>
                  </a:lnTo>
                  <a:lnTo>
                    <a:pt x="6" y="82"/>
                  </a:lnTo>
                  <a:lnTo>
                    <a:pt x="6" y="88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2" y="96"/>
                  </a:lnTo>
                  <a:lnTo>
                    <a:pt x="14" y="100"/>
                  </a:lnTo>
                  <a:lnTo>
                    <a:pt x="14" y="102"/>
                  </a:lnTo>
                  <a:lnTo>
                    <a:pt x="14" y="106"/>
                  </a:lnTo>
                  <a:lnTo>
                    <a:pt x="12" y="108"/>
                  </a:lnTo>
                  <a:lnTo>
                    <a:pt x="10" y="110"/>
                  </a:lnTo>
                  <a:lnTo>
                    <a:pt x="8" y="112"/>
                  </a:lnTo>
                  <a:lnTo>
                    <a:pt x="6" y="116"/>
                  </a:lnTo>
                  <a:lnTo>
                    <a:pt x="2" y="124"/>
                  </a:lnTo>
                  <a:lnTo>
                    <a:pt x="0" y="138"/>
                  </a:lnTo>
                  <a:lnTo>
                    <a:pt x="0" y="154"/>
                  </a:lnTo>
                  <a:lnTo>
                    <a:pt x="6" y="172"/>
                  </a:lnTo>
                  <a:lnTo>
                    <a:pt x="8" y="172"/>
                  </a:lnTo>
                  <a:lnTo>
                    <a:pt x="12" y="172"/>
                  </a:lnTo>
                  <a:lnTo>
                    <a:pt x="16" y="172"/>
                  </a:lnTo>
                  <a:lnTo>
                    <a:pt x="20" y="172"/>
                  </a:lnTo>
                  <a:lnTo>
                    <a:pt x="22" y="172"/>
                  </a:lnTo>
                  <a:lnTo>
                    <a:pt x="20" y="174"/>
                  </a:lnTo>
                  <a:lnTo>
                    <a:pt x="22" y="176"/>
                  </a:lnTo>
                  <a:lnTo>
                    <a:pt x="24" y="178"/>
                  </a:lnTo>
                  <a:lnTo>
                    <a:pt x="26" y="180"/>
                  </a:lnTo>
                  <a:lnTo>
                    <a:pt x="28" y="182"/>
                  </a:lnTo>
                  <a:lnTo>
                    <a:pt x="32" y="182"/>
                  </a:lnTo>
                  <a:lnTo>
                    <a:pt x="36" y="182"/>
                  </a:lnTo>
                  <a:lnTo>
                    <a:pt x="40" y="182"/>
                  </a:lnTo>
                  <a:lnTo>
                    <a:pt x="44" y="178"/>
                  </a:lnTo>
                  <a:lnTo>
                    <a:pt x="46" y="172"/>
                  </a:lnTo>
                  <a:lnTo>
                    <a:pt x="50" y="164"/>
                  </a:lnTo>
                  <a:lnTo>
                    <a:pt x="56" y="146"/>
                  </a:lnTo>
                  <a:lnTo>
                    <a:pt x="58" y="134"/>
                  </a:lnTo>
                  <a:lnTo>
                    <a:pt x="60" y="128"/>
                  </a:lnTo>
                  <a:lnTo>
                    <a:pt x="58" y="126"/>
                  </a:lnTo>
                  <a:lnTo>
                    <a:pt x="58" y="124"/>
                  </a:lnTo>
                  <a:lnTo>
                    <a:pt x="60" y="120"/>
                  </a:lnTo>
                  <a:lnTo>
                    <a:pt x="62" y="114"/>
                  </a:lnTo>
                  <a:lnTo>
                    <a:pt x="66" y="108"/>
                  </a:lnTo>
                  <a:lnTo>
                    <a:pt x="70" y="98"/>
                  </a:lnTo>
                  <a:lnTo>
                    <a:pt x="72" y="82"/>
                  </a:lnTo>
                  <a:lnTo>
                    <a:pt x="76" y="66"/>
                  </a:lnTo>
                  <a:lnTo>
                    <a:pt x="78" y="54"/>
                  </a:lnTo>
                  <a:lnTo>
                    <a:pt x="78" y="52"/>
                  </a:lnTo>
                  <a:lnTo>
                    <a:pt x="78" y="50"/>
                  </a:lnTo>
                  <a:lnTo>
                    <a:pt x="80" y="44"/>
                  </a:lnTo>
                  <a:lnTo>
                    <a:pt x="82" y="40"/>
                  </a:lnTo>
                  <a:lnTo>
                    <a:pt x="82" y="34"/>
                  </a:lnTo>
                  <a:lnTo>
                    <a:pt x="84" y="28"/>
                  </a:lnTo>
                  <a:lnTo>
                    <a:pt x="84" y="24"/>
                  </a:lnTo>
                  <a:lnTo>
                    <a:pt x="84" y="20"/>
                  </a:lnTo>
                  <a:lnTo>
                    <a:pt x="86" y="16"/>
                  </a:lnTo>
                  <a:lnTo>
                    <a:pt x="86" y="12"/>
                  </a:lnTo>
                  <a:lnTo>
                    <a:pt x="86" y="8"/>
                  </a:lnTo>
                  <a:lnTo>
                    <a:pt x="86" y="4"/>
                  </a:lnTo>
                  <a:lnTo>
                    <a:pt x="84" y="2"/>
                  </a:lnTo>
                  <a:lnTo>
                    <a:pt x="78" y="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83" name="Freeform 122"/>
            <p:cNvSpPr>
              <a:spLocks/>
            </p:cNvSpPr>
            <p:nvPr/>
          </p:nvSpPr>
          <p:spPr bwMode="gray">
            <a:xfrm>
              <a:off x="2677" y="3726"/>
              <a:ext cx="58" cy="56"/>
            </a:xfrm>
            <a:custGeom>
              <a:avLst/>
              <a:gdLst>
                <a:gd name="T0" fmla="*/ 10 w 58"/>
                <a:gd name="T1" fmla="*/ 2 h 56"/>
                <a:gd name="T2" fmla="*/ 10 w 58"/>
                <a:gd name="T3" fmla="*/ 2 h 56"/>
                <a:gd name="T4" fmla="*/ 8 w 58"/>
                <a:gd name="T5" fmla="*/ 2 h 56"/>
                <a:gd name="T6" fmla="*/ 6 w 58"/>
                <a:gd name="T7" fmla="*/ 2 h 56"/>
                <a:gd name="T8" fmla="*/ 4 w 58"/>
                <a:gd name="T9" fmla="*/ 4 h 56"/>
                <a:gd name="T10" fmla="*/ 2 w 58"/>
                <a:gd name="T11" fmla="*/ 6 h 56"/>
                <a:gd name="T12" fmla="*/ 0 w 58"/>
                <a:gd name="T13" fmla="*/ 8 h 56"/>
                <a:gd name="T14" fmla="*/ 0 w 58"/>
                <a:gd name="T15" fmla="*/ 14 h 56"/>
                <a:gd name="T16" fmla="*/ 6 w 58"/>
                <a:gd name="T17" fmla="*/ 30 h 56"/>
                <a:gd name="T18" fmla="*/ 6 w 58"/>
                <a:gd name="T19" fmla="*/ 30 h 56"/>
                <a:gd name="T20" fmla="*/ 8 w 58"/>
                <a:gd name="T21" fmla="*/ 32 h 56"/>
                <a:gd name="T22" fmla="*/ 10 w 58"/>
                <a:gd name="T23" fmla="*/ 36 h 56"/>
                <a:gd name="T24" fmla="*/ 14 w 58"/>
                <a:gd name="T25" fmla="*/ 40 h 56"/>
                <a:gd name="T26" fmla="*/ 14 w 58"/>
                <a:gd name="T27" fmla="*/ 44 h 56"/>
                <a:gd name="T28" fmla="*/ 18 w 58"/>
                <a:gd name="T29" fmla="*/ 46 h 56"/>
                <a:gd name="T30" fmla="*/ 22 w 58"/>
                <a:gd name="T31" fmla="*/ 50 h 56"/>
                <a:gd name="T32" fmla="*/ 26 w 58"/>
                <a:gd name="T33" fmla="*/ 52 h 56"/>
                <a:gd name="T34" fmla="*/ 32 w 58"/>
                <a:gd name="T35" fmla="*/ 54 h 56"/>
                <a:gd name="T36" fmla="*/ 36 w 58"/>
                <a:gd name="T37" fmla="*/ 56 h 56"/>
                <a:gd name="T38" fmla="*/ 40 w 58"/>
                <a:gd name="T39" fmla="*/ 54 h 56"/>
                <a:gd name="T40" fmla="*/ 42 w 58"/>
                <a:gd name="T41" fmla="*/ 52 h 56"/>
                <a:gd name="T42" fmla="*/ 46 w 58"/>
                <a:gd name="T43" fmla="*/ 50 h 56"/>
                <a:gd name="T44" fmla="*/ 50 w 58"/>
                <a:gd name="T45" fmla="*/ 44 h 56"/>
                <a:gd name="T46" fmla="*/ 54 w 58"/>
                <a:gd name="T47" fmla="*/ 40 h 56"/>
                <a:gd name="T48" fmla="*/ 56 w 58"/>
                <a:gd name="T49" fmla="*/ 34 h 56"/>
                <a:gd name="T50" fmla="*/ 58 w 58"/>
                <a:gd name="T51" fmla="*/ 30 h 56"/>
                <a:gd name="T52" fmla="*/ 56 w 58"/>
                <a:gd name="T53" fmla="*/ 24 h 56"/>
                <a:gd name="T54" fmla="*/ 56 w 58"/>
                <a:gd name="T55" fmla="*/ 18 h 56"/>
                <a:gd name="T56" fmla="*/ 56 w 58"/>
                <a:gd name="T57" fmla="*/ 12 h 56"/>
                <a:gd name="T58" fmla="*/ 56 w 58"/>
                <a:gd name="T59" fmla="*/ 8 h 56"/>
                <a:gd name="T60" fmla="*/ 56 w 58"/>
                <a:gd name="T61" fmla="*/ 6 h 56"/>
                <a:gd name="T62" fmla="*/ 54 w 58"/>
                <a:gd name="T63" fmla="*/ 6 h 56"/>
                <a:gd name="T64" fmla="*/ 52 w 58"/>
                <a:gd name="T65" fmla="*/ 4 h 56"/>
                <a:gd name="T66" fmla="*/ 50 w 58"/>
                <a:gd name="T67" fmla="*/ 2 h 56"/>
                <a:gd name="T68" fmla="*/ 46 w 58"/>
                <a:gd name="T69" fmla="*/ 0 h 56"/>
                <a:gd name="T70" fmla="*/ 42 w 58"/>
                <a:gd name="T71" fmla="*/ 0 h 56"/>
                <a:gd name="T72" fmla="*/ 40 w 58"/>
                <a:gd name="T73" fmla="*/ 0 h 56"/>
                <a:gd name="T74" fmla="*/ 38 w 58"/>
                <a:gd name="T75" fmla="*/ 2 h 56"/>
                <a:gd name="T76" fmla="*/ 36 w 58"/>
                <a:gd name="T77" fmla="*/ 4 h 56"/>
                <a:gd name="T78" fmla="*/ 34 w 58"/>
                <a:gd name="T79" fmla="*/ 8 h 56"/>
                <a:gd name="T80" fmla="*/ 32 w 58"/>
                <a:gd name="T81" fmla="*/ 10 h 56"/>
                <a:gd name="T82" fmla="*/ 32 w 58"/>
                <a:gd name="T83" fmla="*/ 10 h 56"/>
                <a:gd name="T84" fmla="*/ 16 w 58"/>
                <a:gd name="T85" fmla="*/ 2 h 56"/>
                <a:gd name="T86" fmla="*/ 10 w 58"/>
                <a:gd name="T87" fmla="*/ 2 h 5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8"/>
                <a:gd name="T133" fmla="*/ 0 h 56"/>
                <a:gd name="T134" fmla="*/ 58 w 58"/>
                <a:gd name="T135" fmla="*/ 56 h 5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8" h="56">
                  <a:moveTo>
                    <a:pt x="10" y="2"/>
                  </a:move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4"/>
                  </a:lnTo>
                  <a:lnTo>
                    <a:pt x="6" y="30"/>
                  </a:lnTo>
                  <a:lnTo>
                    <a:pt x="8" y="32"/>
                  </a:lnTo>
                  <a:lnTo>
                    <a:pt x="10" y="36"/>
                  </a:lnTo>
                  <a:lnTo>
                    <a:pt x="14" y="40"/>
                  </a:lnTo>
                  <a:lnTo>
                    <a:pt x="14" y="44"/>
                  </a:lnTo>
                  <a:lnTo>
                    <a:pt x="18" y="46"/>
                  </a:lnTo>
                  <a:lnTo>
                    <a:pt x="22" y="50"/>
                  </a:lnTo>
                  <a:lnTo>
                    <a:pt x="26" y="52"/>
                  </a:lnTo>
                  <a:lnTo>
                    <a:pt x="32" y="54"/>
                  </a:lnTo>
                  <a:lnTo>
                    <a:pt x="36" y="56"/>
                  </a:lnTo>
                  <a:lnTo>
                    <a:pt x="40" y="54"/>
                  </a:lnTo>
                  <a:lnTo>
                    <a:pt x="42" y="52"/>
                  </a:lnTo>
                  <a:lnTo>
                    <a:pt x="46" y="50"/>
                  </a:lnTo>
                  <a:lnTo>
                    <a:pt x="50" y="44"/>
                  </a:lnTo>
                  <a:lnTo>
                    <a:pt x="54" y="40"/>
                  </a:lnTo>
                  <a:lnTo>
                    <a:pt x="56" y="34"/>
                  </a:lnTo>
                  <a:lnTo>
                    <a:pt x="58" y="30"/>
                  </a:lnTo>
                  <a:lnTo>
                    <a:pt x="56" y="24"/>
                  </a:lnTo>
                  <a:lnTo>
                    <a:pt x="56" y="18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4" y="6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4"/>
                  </a:lnTo>
                  <a:lnTo>
                    <a:pt x="34" y="8"/>
                  </a:lnTo>
                  <a:lnTo>
                    <a:pt x="32" y="10"/>
                  </a:lnTo>
                  <a:lnTo>
                    <a:pt x="16" y="2"/>
                  </a:lnTo>
                  <a:lnTo>
                    <a:pt x="10" y="2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84" name="Freeform 123"/>
            <p:cNvSpPr>
              <a:spLocks/>
            </p:cNvSpPr>
            <p:nvPr/>
          </p:nvSpPr>
          <p:spPr bwMode="gray">
            <a:xfrm>
              <a:off x="2731" y="3138"/>
              <a:ext cx="70" cy="54"/>
            </a:xfrm>
            <a:custGeom>
              <a:avLst/>
              <a:gdLst>
                <a:gd name="T0" fmla="*/ 2 w 70"/>
                <a:gd name="T1" fmla="*/ 44 h 54"/>
                <a:gd name="T2" fmla="*/ 34 w 70"/>
                <a:gd name="T3" fmla="*/ 28 h 54"/>
                <a:gd name="T4" fmla="*/ 34 w 70"/>
                <a:gd name="T5" fmla="*/ 28 h 54"/>
                <a:gd name="T6" fmla="*/ 38 w 70"/>
                <a:gd name="T7" fmla="*/ 26 h 54"/>
                <a:gd name="T8" fmla="*/ 40 w 70"/>
                <a:gd name="T9" fmla="*/ 22 h 54"/>
                <a:gd name="T10" fmla="*/ 44 w 70"/>
                <a:gd name="T11" fmla="*/ 18 h 54"/>
                <a:gd name="T12" fmla="*/ 48 w 70"/>
                <a:gd name="T13" fmla="*/ 14 h 54"/>
                <a:gd name="T14" fmla="*/ 52 w 70"/>
                <a:gd name="T15" fmla="*/ 10 h 54"/>
                <a:gd name="T16" fmla="*/ 54 w 70"/>
                <a:gd name="T17" fmla="*/ 4 h 54"/>
                <a:gd name="T18" fmla="*/ 54 w 70"/>
                <a:gd name="T19" fmla="*/ 0 h 54"/>
                <a:gd name="T20" fmla="*/ 64 w 70"/>
                <a:gd name="T21" fmla="*/ 0 h 54"/>
                <a:gd name="T22" fmla="*/ 70 w 70"/>
                <a:gd name="T23" fmla="*/ 8 h 54"/>
                <a:gd name="T24" fmla="*/ 68 w 70"/>
                <a:gd name="T25" fmla="*/ 12 h 54"/>
                <a:gd name="T26" fmla="*/ 64 w 70"/>
                <a:gd name="T27" fmla="*/ 22 h 54"/>
                <a:gd name="T28" fmla="*/ 56 w 70"/>
                <a:gd name="T29" fmla="*/ 32 h 54"/>
                <a:gd name="T30" fmla="*/ 46 w 70"/>
                <a:gd name="T31" fmla="*/ 42 h 54"/>
                <a:gd name="T32" fmla="*/ 28 w 70"/>
                <a:gd name="T33" fmla="*/ 50 h 54"/>
                <a:gd name="T34" fmla="*/ 16 w 70"/>
                <a:gd name="T35" fmla="*/ 54 h 54"/>
                <a:gd name="T36" fmla="*/ 10 w 70"/>
                <a:gd name="T37" fmla="*/ 54 h 54"/>
                <a:gd name="T38" fmla="*/ 10 w 70"/>
                <a:gd name="T39" fmla="*/ 54 h 54"/>
                <a:gd name="T40" fmla="*/ 8 w 70"/>
                <a:gd name="T41" fmla="*/ 54 h 54"/>
                <a:gd name="T42" fmla="*/ 6 w 70"/>
                <a:gd name="T43" fmla="*/ 54 h 54"/>
                <a:gd name="T44" fmla="*/ 4 w 70"/>
                <a:gd name="T45" fmla="*/ 52 h 54"/>
                <a:gd name="T46" fmla="*/ 2 w 70"/>
                <a:gd name="T47" fmla="*/ 52 h 54"/>
                <a:gd name="T48" fmla="*/ 0 w 70"/>
                <a:gd name="T49" fmla="*/ 50 h 54"/>
                <a:gd name="T50" fmla="*/ 0 w 70"/>
                <a:gd name="T51" fmla="*/ 48 h 54"/>
                <a:gd name="T52" fmla="*/ 2 w 70"/>
                <a:gd name="T53" fmla="*/ 44 h 5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0"/>
                <a:gd name="T82" fmla="*/ 0 h 54"/>
                <a:gd name="T83" fmla="*/ 70 w 70"/>
                <a:gd name="T84" fmla="*/ 54 h 5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0" h="54">
                  <a:moveTo>
                    <a:pt x="2" y="44"/>
                  </a:moveTo>
                  <a:lnTo>
                    <a:pt x="34" y="28"/>
                  </a:lnTo>
                  <a:lnTo>
                    <a:pt x="38" y="26"/>
                  </a:lnTo>
                  <a:lnTo>
                    <a:pt x="40" y="22"/>
                  </a:lnTo>
                  <a:lnTo>
                    <a:pt x="44" y="18"/>
                  </a:lnTo>
                  <a:lnTo>
                    <a:pt x="48" y="14"/>
                  </a:lnTo>
                  <a:lnTo>
                    <a:pt x="52" y="10"/>
                  </a:lnTo>
                  <a:lnTo>
                    <a:pt x="54" y="4"/>
                  </a:lnTo>
                  <a:lnTo>
                    <a:pt x="54" y="0"/>
                  </a:lnTo>
                  <a:lnTo>
                    <a:pt x="64" y="0"/>
                  </a:lnTo>
                  <a:lnTo>
                    <a:pt x="70" y="8"/>
                  </a:lnTo>
                  <a:lnTo>
                    <a:pt x="68" y="12"/>
                  </a:lnTo>
                  <a:lnTo>
                    <a:pt x="64" y="22"/>
                  </a:lnTo>
                  <a:lnTo>
                    <a:pt x="56" y="32"/>
                  </a:lnTo>
                  <a:lnTo>
                    <a:pt x="46" y="42"/>
                  </a:lnTo>
                  <a:lnTo>
                    <a:pt x="28" y="50"/>
                  </a:lnTo>
                  <a:lnTo>
                    <a:pt x="16" y="54"/>
                  </a:lnTo>
                  <a:lnTo>
                    <a:pt x="10" y="54"/>
                  </a:lnTo>
                  <a:lnTo>
                    <a:pt x="8" y="54"/>
                  </a:lnTo>
                  <a:lnTo>
                    <a:pt x="6" y="54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0" y="50"/>
                  </a:lnTo>
                  <a:lnTo>
                    <a:pt x="0" y="48"/>
                  </a:lnTo>
                  <a:lnTo>
                    <a:pt x="2" y="44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85" name="Freeform 124"/>
            <p:cNvSpPr>
              <a:spLocks/>
            </p:cNvSpPr>
            <p:nvPr/>
          </p:nvSpPr>
          <p:spPr bwMode="gray">
            <a:xfrm>
              <a:off x="2957" y="3706"/>
              <a:ext cx="74" cy="110"/>
            </a:xfrm>
            <a:custGeom>
              <a:avLst/>
              <a:gdLst>
                <a:gd name="T0" fmla="*/ 8 w 74"/>
                <a:gd name="T1" fmla="*/ 0 h 110"/>
                <a:gd name="T2" fmla="*/ 4 w 74"/>
                <a:gd name="T3" fmla="*/ 2 h 110"/>
                <a:gd name="T4" fmla="*/ 2 w 74"/>
                <a:gd name="T5" fmla="*/ 4 h 110"/>
                <a:gd name="T6" fmla="*/ 2 w 74"/>
                <a:gd name="T7" fmla="*/ 12 h 110"/>
                <a:gd name="T8" fmla="*/ 8 w 74"/>
                <a:gd name="T9" fmla="*/ 20 h 110"/>
                <a:gd name="T10" fmla="*/ 14 w 74"/>
                <a:gd name="T11" fmla="*/ 30 h 110"/>
                <a:gd name="T12" fmla="*/ 20 w 74"/>
                <a:gd name="T13" fmla="*/ 38 h 110"/>
                <a:gd name="T14" fmla="*/ 22 w 74"/>
                <a:gd name="T15" fmla="*/ 40 h 110"/>
                <a:gd name="T16" fmla="*/ 22 w 74"/>
                <a:gd name="T17" fmla="*/ 54 h 110"/>
                <a:gd name="T18" fmla="*/ 18 w 74"/>
                <a:gd name="T19" fmla="*/ 74 h 110"/>
                <a:gd name="T20" fmla="*/ 18 w 74"/>
                <a:gd name="T21" fmla="*/ 78 h 110"/>
                <a:gd name="T22" fmla="*/ 22 w 74"/>
                <a:gd name="T23" fmla="*/ 84 h 110"/>
                <a:gd name="T24" fmla="*/ 28 w 74"/>
                <a:gd name="T25" fmla="*/ 92 h 110"/>
                <a:gd name="T26" fmla="*/ 32 w 74"/>
                <a:gd name="T27" fmla="*/ 102 h 110"/>
                <a:gd name="T28" fmla="*/ 36 w 74"/>
                <a:gd name="T29" fmla="*/ 110 h 110"/>
                <a:gd name="T30" fmla="*/ 38 w 74"/>
                <a:gd name="T31" fmla="*/ 110 h 110"/>
                <a:gd name="T32" fmla="*/ 40 w 74"/>
                <a:gd name="T33" fmla="*/ 102 h 110"/>
                <a:gd name="T34" fmla="*/ 46 w 74"/>
                <a:gd name="T35" fmla="*/ 90 h 110"/>
                <a:gd name="T36" fmla="*/ 54 w 74"/>
                <a:gd name="T37" fmla="*/ 82 h 110"/>
                <a:gd name="T38" fmla="*/ 60 w 74"/>
                <a:gd name="T39" fmla="*/ 78 h 110"/>
                <a:gd name="T40" fmla="*/ 66 w 74"/>
                <a:gd name="T41" fmla="*/ 68 h 110"/>
                <a:gd name="T42" fmla="*/ 70 w 74"/>
                <a:gd name="T43" fmla="*/ 58 h 110"/>
                <a:gd name="T44" fmla="*/ 72 w 74"/>
                <a:gd name="T45" fmla="*/ 50 h 110"/>
                <a:gd name="T46" fmla="*/ 72 w 74"/>
                <a:gd name="T47" fmla="*/ 50 h 110"/>
                <a:gd name="T48" fmla="*/ 64 w 74"/>
                <a:gd name="T49" fmla="*/ 52 h 110"/>
                <a:gd name="T50" fmla="*/ 54 w 74"/>
                <a:gd name="T51" fmla="*/ 52 h 110"/>
                <a:gd name="T52" fmla="*/ 46 w 74"/>
                <a:gd name="T53" fmla="*/ 48 h 110"/>
                <a:gd name="T54" fmla="*/ 38 w 74"/>
                <a:gd name="T55" fmla="*/ 40 h 110"/>
                <a:gd name="T56" fmla="*/ 34 w 74"/>
                <a:gd name="T57" fmla="*/ 32 h 110"/>
                <a:gd name="T58" fmla="*/ 32 w 74"/>
                <a:gd name="T59" fmla="*/ 28 h 110"/>
                <a:gd name="T60" fmla="*/ 18 w 74"/>
                <a:gd name="T61" fmla="*/ 10 h 110"/>
                <a:gd name="T62" fmla="*/ 18 w 74"/>
                <a:gd name="T63" fmla="*/ 6 h 110"/>
                <a:gd name="T64" fmla="*/ 12 w 74"/>
                <a:gd name="T65" fmla="*/ 2 h 11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4"/>
                <a:gd name="T100" fmla="*/ 0 h 110"/>
                <a:gd name="T101" fmla="*/ 74 w 74"/>
                <a:gd name="T102" fmla="*/ 110 h 11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4" h="110">
                  <a:moveTo>
                    <a:pt x="10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6"/>
                  </a:lnTo>
                  <a:lnTo>
                    <a:pt x="8" y="20"/>
                  </a:lnTo>
                  <a:lnTo>
                    <a:pt x="10" y="26"/>
                  </a:lnTo>
                  <a:lnTo>
                    <a:pt x="14" y="30"/>
                  </a:lnTo>
                  <a:lnTo>
                    <a:pt x="16" y="34"/>
                  </a:lnTo>
                  <a:lnTo>
                    <a:pt x="20" y="38"/>
                  </a:lnTo>
                  <a:lnTo>
                    <a:pt x="22" y="40"/>
                  </a:lnTo>
                  <a:lnTo>
                    <a:pt x="22" y="44"/>
                  </a:lnTo>
                  <a:lnTo>
                    <a:pt x="22" y="54"/>
                  </a:lnTo>
                  <a:lnTo>
                    <a:pt x="20" y="64"/>
                  </a:lnTo>
                  <a:lnTo>
                    <a:pt x="18" y="74"/>
                  </a:lnTo>
                  <a:lnTo>
                    <a:pt x="18" y="78"/>
                  </a:lnTo>
                  <a:lnTo>
                    <a:pt x="18" y="80"/>
                  </a:lnTo>
                  <a:lnTo>
                    <a:pt x="22" y="84"/>
                  </a:lnTo>
                  <a:lnTo>
                    <a:pt x="24" y="88"/>
                  </a:lnTo>
                  <a:lnTo>
                    <a:pt x="28" y="92"/>
                  </a:lnTo>
                  <a:lnTo>
                    <a:pt x="30" y="96"/>
                  </a:lnTo>
                  <a:lnTo>
                    <a:pt x="32" y="102"/>
                  </a:lnTo>
                  <a:lnTo>
                    <a:pt x="34" y="106"/>
                  </a:lnTo>
                  <a:lnTo>
                    <a:pt x="36" y="110"/>
                  </a:lnTo>
                  <a:lnTo>
                    <a:pt x="38" y="110"/>
                  </a:lnTo>
                  <a:lnTo>
                    <a:pt x="38" y="106"/>
                  </a:lnTo>
                  <a:lnTo>
                    <a:pt x="40" y="102"/>
                  </a:lnTo>
                  <a:lnTo>
                    <a:pt x="44" y="96"/>
                  </a:lnTo>
                  <a:lnTo>
                    <a:pt x="46" y="90"/>
                  </a:lnTo>
                  <a:lnTo>
                    <a:pt x="50" y="86"/>
                  </a:lnTo>
                  <a:lnTo>
                    <a:pt x="54" y="82"/>
                  </a:lnTo>
                  <a:lnTo>
                    <a:pt x="56" y="80"/>
                  </a:lnTo>
                  <a:lnTo>
                    <a:pt x="60" y="78"/>
                  </a:lnTo>
                  <a:lnTo>
                    <a:pt x="64" y="74"/>
                  </a:lnTo>
                  <a:lnTo>
                    <a:pt x="66" y="68"/>
                  </a:lnTo>
                  <a:lnTo>
                    <a:pt x="68" y="64"/>
                  </a:lnTo>
                  <a:lnTo>
                    <a:pt x="70" y="58"/>
                  </a:lnTo>
                  <a:lnTo>
                    <a:pt x="72" y="54"/>
                  </a:lnTo>
                  <a:lnTo>
                    <a:pt x="72" y="50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68" y="50"/>
                  </a:lnTo>
                  <a:lnTo>
                    <a:pt x="64" y="52"/>
                  </a:lnTo>
                  <a:lnTo>
                    <a:pt x="58" y="52"/>
                  </a:lnTo>
                  <a:lnTo>
                    <a:pt x="54" y="52"/>
                  </a:lnTo>
                  <a:lnTo>
                    <a:pt x="48" y="50"/>
                  </a:lnTo>
                  <a:lnTo>
                    <a:pt x="46" y="48"/>
                  </a:lnTo>
                  <a:lnTo>
                    <a:pt x="42" y="44"/>
                  </a:lnTo>
                  <a:lnTo>
                    <a:pt x="38" y="40"/>
                  </a:lnTo>
                  <a:lnTo>
                    <a:pt x="36" y="36"/>
                  </a:lnTo>
                  <a:lnTo>
                    <a:pt x="34" y="32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18" y="10"/>
                  </a:lnTo>
                  <a:lnTo>
                    <a:pt x="18" y="8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2"/>
                  </a:lnTo>
                  <a:lnTo>
                    <a:pt x="10" y="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86" name="Freeform 125"/>
            <p:cNvSpPr>
              <a:spLocks/>
            </p:cNvSpPr>
            <p:nvPr/>
          </p:nvSpPr>
          <p:spPr bwMode="gray">
            <a:xfrm>
              <a:off x="2887" y="3810"/>
              <a:ext cx="92" cy="104"/>
            </a:xfrm>
            <a:custGeom>
              <a:avLst/>
              <a:gdLst>
                <a:gd name="T0" fmla="*/ 4 w 92"/>
                <a:gd name="T1" fmla="*/ 80 h 104"/>
                <a:gd name="T2" fmla="*/ 4 w 92"/>
                <a:gd name="T3" fmla="*/ 80 h 104"/>
                <a:gd name="T4" fmla="*/ 2 w 92"/>
                <a:gd name="T5" fmla="*/ 82 h 104"/>
                <a:gd name="T6" fmla="*/ 0 w 92"/>
                <a:gd name="T7" fmla="*/ 84 h 104"/>
                <a:gd name="T8" fmla="*/ 0 w 92"/>
                <a:gd name="T9" fmla="*/ 88 h 104"/>
                <a:gd name="T10" fmla="*/ 0 w 92"/>
                <a:gd name="T11" fmla="*/ 90 h 104"/>
                <a:gd name="T12" fmla="*/ 0 w 92"/>
                <a:gd name="T13" fmla="*/ 94 h 104"/>
                <a:gd name="T14" fmla="*/ 4 w 92"/>
                <a:gd name="T15" fmla="*/ 96 h 104"/>
                <a:gd name="T16" fmla="*/ 10 w 92"/>
                <a:gd name="T17" fmla="*/ 98 h 104"/>
                <a:gd name="T18" fmla="*/ 16 w 92"/>
                <a:gd name="T19" fmla="*/ 100 h 104"/>
                <a:gd name="T20" fmla="*/ 22 w 92"/>
                <a:gd name="T21" fmla="*/ 102 h 104"/>
                <a:gd name="T22" fmla="*/ 28 w 92"/>
                <a:gd name="T23" fmla="*/ 104 h 104"/>
                <a:gd name="T24" fmla="*/ 34 w 92"/>
                <a:gd name="T25" fmla="*/ 104 h 104"/>
                <a:gd name="T26" fmla="*/ 36 w 92"/>
                <a:gd name="T27" fmla="*/ 104 h 104"/>
                <a:gd name="T28" fmla="*/ 40 w 92"/>
                <a:gd name="T29" fmla="*/ 102 h 104"/>
                <a:gd name="T30" fmla="*/ 44 w 92"/>
                <a:gd name="T31" fmla="*/ 98 h 104"/>
                <a:gd name="T32" fmla="*/ 48 w 92"/>
                <a:gd name="T33" fmla="*/ 94 h 104"/>
                <a:gd name="T34" fmla="*/ 50 w 92"/>
                <a:gd name="T35" fmla="*/ 90 h 104"/>
                <a:gd name="T36" fmla="*/ 52 w 92"/>
                <a:gd name="T37" fmla="*/ 86 h 104"/>
                <a:gd name="T38" fmla="*/ 52 w 92"/>
                <a:gd name="T39" fmla="*/ 82 h 104"/>
                <a:gd name="T40" fmla="*/ 52 w 92"/>
                <a:gd name="T41" fmla="*/ 78 h 104"/>
                <a:gd name="T42" fmla="*/ 50 w 92"/>
                <a:gd name="T43" fmla="*/ 74 h 104"/>
                <a:gd name="T44" fmla="*/ 52 w 92"/>
                <a:gd name="T45" fmla="*/ 70 h 104"/>
                <a:gd name="T46" fmla="*/ 54 w 92"/>
                <a:gd name="T47" fmla="*/ 66 h 104"/>
                <a:gd name="T48" fmla="*/ 58 w 92"/>
                <a:gd name="T49" fmla="*/ 64 h 104"/>
                <a:gd name="T50" fmla="*/ 62 w 92"/>
                <a:gd name="T51" fmla="*/ 60 h 104"/>
                <a:gd name="T52" fmla="*/ 66 w 92"/>
                <a:gd name="T53" fmla="*/ 54 h 104"/>
                <a:gd name="T54" fmla="*/ 70 w 92"/>
                <a:gd name="T55" fmla="*/ 50 h 104"/>
                <a:gd name="T56" fmla="*/ 72 w 92"/>
                <a:gd name="T57" fmla="*/ 46 h 104"/>
                <a:gd name="T58" fmla="*/ 74 w 92"/>
                <a:gd name="T59" fmla="*/ 44 h 104"/>
                <a:gd name="T60" fmla="*/ 74 w 92"/>
                <a:gd name="T61" fmla="*/ 42 h 104"/>
                <a:gd name="T62" fmla="*/ 80 w 92"/>
                <a:gd name="T63" fmla="*/ 30 h 104"/>
                <a:gd name="T64" fmla="*/ 82 w 92"/>
                <a:gd name="T65" fmla="*/ 28 h 104"/>
                <a:gd name="T66" fmla="*/ 84 w 92"/>
                <a:gd name="T67" fmla="*/ 26 h 104"/>
                <a:gd name="T68" fmla="*/ 86 w 92"/>
                <a:gd name="T69" fmla="*/ 24 h 104"/>
                <a:gd name="T70" fmla="*/ 88 w 92"/>
                <a:gd name="T71" fmla="*/ 20 h 104"/>
                <a:gd name="T72" fmla="*/ 90 w 92"/>
                <a:gd name="T73" fmla="*/ 16 h 104"/>
                <a:gd name="T74" fmla="*/ 92 w 92"/>
                <a:gd name="T75" fmla="*/ 12 h 104"/>
                <a:gd name="T76" fmla="*/ 92 w 92"/>
                <a:gd name="T77" fmla="*/ 8 h 104"/>
                <a:gd name="T78" fmla="*/ 90 w 92"/>
                <a:gd name="T79" fmla="*/ 6 h 104"/>
                <a:gd name="T80" fmla="*/ 86 w 92"/>
                <a:gd name="T81" fmla="*/ 4 h 104"/>
                <a:gd name="T82" fmla="*/ 82 w 92"/>
                <a:gd name="T83" fmla="*/ 2 h 104"/>
                <a:gd name="T84" fmla="*/ 78 w 92"/>
                <a:gd name="T85" fmla="*/ 0 h 104"/>
                <a:gd name="T86" fmla="*/ 74 w 92"/>
                <a:gd name="T87" fmla="*/ 0 h 104"/>
                <a:gd name="T88" fmla="*/ 70 w 92"/>
                <a:gd name="T89" fmla="*/ 0 h 104"/>
                <a:gd name="T90" fmla="*/ 68 w 92"/>
                <a:gd name="T91" fmla="*/ 2 h 104"/>
                <a:gd name="T92" fmla="*/ 66 w 92"/>
                <a:gd name="T93" fmla="*/ 4 h 104"/>
                <a:gd name="T94" fmla="*/ 64 w 92"/>
                <a:gd name="T95" fmla="*/ 8 h 104"/>
                <a:gd name="T96" fmla="*/ 62 w 92"/>
                <a:gd name="T97" fmla="*/ 10 h 104"/>
                <a:gd name="T98" fmla="*/ 60 w 92"/>
                <a:gd name="T99" fmla="*/ 12 h 104"/>
                <a:gd name="T100" fmla="*/ 60 w 92"/>
                <a:gd name="T101" fmla="*/ 12 h 104"/>
                <a:gd name="T102" fmla="*/ 58 w 92"/>
                <a:gd name="T103" fmla="*/ 26 h 104"/>
                <a:gd name="T104" fmla="*/ 42 w 92"/>
                <a:gd name="T105" fmla="*/ 36 h 104"/>
                <a:gd name="T106" fmla="*/ 32 w 92"/>
                <a:gd name="T107" fmla="*/ 44 h 104"/>
                <a:gd name="T108" fmla="*/ 20 w 92"/>
                <a:gd name="T109" fmla="*/ 62 h 104"/>
                <a:gd name="T110" fmla="*/ 14 w 92"/>
                <a:gd name="T111" fmla="*/ 72 h 104"/>
                <a:gd name="T112" fmla="*/ 14 w 92"/>
                <a:gd name="T113" fmla="*/ 72 h 104"/>
                <a:gd name="T114" fmla="*/ 12 w 92"/>
                <a:gd name="T115" fmla="*/ 72 h 104"/>
                <a:gd name="T116" fmla="*/ 8 w 92"/>
                <a:gd name="T117" fmla="*/ 72 h 104"/>
                <a:gd name="T118" fmla="*/ 6 w 92"/>
                <a:gd name="T119" fmla="*/ 76 h 104"/>
                <a:gd name="T120" fmla="*/ 4 w 92"/>
                <a:gd name="T121" fmla="*/ 80 h 10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2"/>
                <a:gd name="T184" fmla="*/ 0 h 104"/>
                <a:gd name="T185" fmla="*/ 92 w 92"/>
                <a:gd name="T186" fmla="*/ 104 h 10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2" h="104">
                  <a:moveTo>
                    <a:pt x="4" y="80"/>
                  </a:moveTo>
                  <a:lnTo>
                    <a:pt x="4" y="80"/>
                  </a:lnTo>
                  <a:lnTo>
                    <a:pt x="2" y="82"/>
                  </a:lnTo>
                  <a:lnTo>
                    <a:pt x="0" y="84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4"/>
                  </a:lnTo>
                  <a:lnTo>
                    <a:pt x="4" y="96"/>
                  </a:lnTo>
                  <a:lnTo>
                    <a:pt x="10" y="98"/>
                  </a:lnTo>
                  <a:lnTo>
                    <a:pt x="16" y="100"/>
                  </a:lnTo>
                  <a:lnTo>
                    <a:pt x="22" y="102"/>
                  </a:lnTo>
                  <a:lnTo>
                    <a:pt x="28" y="104"/>
                  </a:lnTo>
                  <a:lnTo>
                    <a:pt x="34" y="104"/>
                  </a:lnTo>
                  <a:lnTo>
                    <a:pt x="36" y="104"/>
                  </a:lnTo>
                  <a:lnTo>
                    <a:pt x="40" y="102"/>
                  </a:lnTo>
                  <a:lnTo>
                    <a:pt x="44" y="98"/>
                  </a:lnTo>
                  <a:lnTo>
                    <a:pt x="48" y="94"/>
                  </a:lnTo>
                  <a:lnTo>
                    <a:pt x="50" y="90"/>
                  </a:lnTo>
                  <a:lnTo>
                    <a:pt x="52" y="86"/>
                  </a:lnTo>
                  <a:lnTo>
                    <a:pt x="52" y="82"/>
                  </a:lnTo>
                  <a:lnTo>
                    <a:pt x="52" y="78"/>
                  </a:lnTo>
                  <a:lnTo>
                    <a:pt x="50" y="74"/>
                  </a:lnTo>
                  <a:lnTo>
                    <a:pt x="52" y="70"/>
                  </a:lnTo>
                  <a:lnTo>
                    <a:pt x="54" y="66"/>
                  </a:lnTo>
                  <a:lnTo>
                    <a:pt x="58" y="64"/>
                  </a:lnTo>
                  <a:lnTo>
                    <a:pt x="62" y="60"/>
                  </a:lnTo>
                  <a:lnTo>
                    <a:pt x="66" y="54"/>
                  </a:lnTo>
                  <a:lnTo>
                    <a:pt x="70" y="50"/>
                  </a:lnTo>
                  <a:lnTo>
                    <a:pt x="72" y="46"/>
                  </a:lnTo>
                  <a:lnTo>
                    <a:pt x="74" y="44"/>
                  </a:lnTo>
                  <a:lnTo>
                    <a:pt x="74" y="42"/>
                  </a:lnTo>
                  <a:lnTo>
                    <a:pt x="80" y="30"/>
                  </a:lnTo>
                  <a:lnTo>
                    <a:pt x="82" y="28"/>
                  </a:lnTo>
                  <a:lnTo>
                    <a:pt x="84" y="26"/>
                  </a:lnTo>
                  <a:lnTo>
                    <a:pt x="86" y="24"/>
                  </a:lnTo>
                  <a:lnTo>
                    <a:pt x="88" y="20"/>
                  </a:lnTo>
                  <a:lnTo>
                    <a:pt x="90" y="16"/>
                  </a:lnTo>
                  <a:lnTo>
                    <a:pt x="92" y="12"/>
                  </a:lnTo>
                  <a:lnTo>
                    <a:pt x="92" y="8"/>
                  </a:lnTo>
                  <a:lnTo>
                    <a:pt x="90" y="6"/>
                  </a:lnTo>
                  <a:lnTo>
                    <a:pt x="86" y="4"/>
                  </a:lnTo>
                  <a:lnTo>
                    <a:pt x="82" y="2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70" y="0"/>
                  </a:lnTo>
                  <a:lnTo>
                    <a:pt x="68" y="2"/>
                  </a:lnTo>
                  <a:lnTo>
                    <a:pt x="66" y="4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58" y="26"/>
                  </a:lnTo>
                  <a:lnTo>
                    <a:pt x="42" y="36"/>
                  </a:lnTo>
                  <a:lnTo>
                    <a:pt x="32" y="44"/>
                  </a:lnTo>
                  <a:lnTo>
                    <a:pt x="20" y="62"/>
                  </a:lnTo>
                  <a:lnTo>
                    <a:pt x="14" y="72"/>
                  </a:lnTo>
                  <a:lnTo>
                    <a:pt x="12" y="72"/>
                  </a:lnTo>
                  <a:lnTo>
                    <a:pt x="8" y="72"/>
                  </a:lnTo>
                  <a:lnTo>
                    <a:pt x="6" y="76"/>
                  </a:lnTo>
                  <a:lnTo>
                    <a:pt x="4" y="8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87" name="Freeform 126"/>
            <p:cNvSpPr>
              <a:spLocks/>
            </p:cNvSpPr>
            <p:nvPr/>
          </p:nvSpPr>
          <p:spPr bwMode="gray">
            <a:xfrm>
              <a:off x="2363" y="2868"/>
              <a:ext cx="36" cy="96"/>
            </a:xfrm>
            <a:custGeom>
              <a:avLst/>
              <a:gdLst>
                <a:gd name="T0" fmla="*/ 20 w 36"/>
                <a:gd name="T1" fmla="*/ 0 h 96"/>
                <a:gd name="T2" fmla="*/ 20 w 36"/>
                <a:gd name="T3" fmla="*/ 0 h 96"/>
                <a:gd name="T4" fmla="*/ 16 w 36"/>
                <a:gd name="T5" fmla="*/ 0 h 96"/>
                <a:gd name="T6" fmla="*/ 12 w 36"/>
                <a:gd name="T7" fmla="*/ 0 h 96"/>
                <a:gd name="T8" fmla="*/ 8 w 36"/>
                <a:gd name="T9" fmla="*/ 2 h 96"/>
                <a:gd name="T10" fmla="*/ 4 w 36"/>
                <a:gd name="T11" fmla="*/ 4 h 96"/>
                <a:gd name="T12" fmla="*/ 2 w 36"/>
                <a:gd name="T13" fmla="*/ 8 h 96"/>
                <a:gd name="T14" fmla="*/ 2 w 36"/>
                <a:gd name="T15" fmla="*/ 12 h 96"/>
                <a:gd name="T16" fmla="*/ 0 w 36"/>
                <a:gd name="T17" fmla="*/ 26 h 96"/>
                <a:gd name="T18" fmla="*/ 0 w 36"/>
                <a:gd name="T19" fmla="*/ 40 h 96"/>
                <a:gd name="T20" fmla="*/ 2 w 36"/>
                <a:gd name="T21" fmla="*/ 48 h 96"/>
                <a:gd name="T22" fmla="*/ 2 w 36"/>
                <a:gd name="T23" fmla="*/ 52 h 96"/>
                <a:gd name="T24" fmla="*/ 4 w 36"/>
                <a:gd name="T25" fmla="*/ 54 h 96"/>
                <a:gd name="T26" fmla="*/ 4 w 36"/>
                <a:gd name="T27" fmla="*/ 54 h 96"/>
                <a:gd name="T28" fmla="*/ 4 w 36"/>
                <a:gd name="T29" fmla="*/ 54 h 96"/>
                <a:gd name="T30" fmla="*/ 4 w 36"/>
                <a:gd name="T31" fmla="*/ 56 h 96"/>
                <a:gd name="T32" fmla="*/ 2 w 36"/>
                <a:gd name="T33" fmla="*/ 58 h 96"/>
                <a:gd name="T34" fmla="*/ 2 w 36"/>
                <a:gd name="T35" fmla="*/ 60 h 96"/>
                <a:gd name="T36" fmla="*/ 0 w 36"/>
                <a:gd name="T37" fmla="*/ 64 h 96"/>
                <a:gd name="T38" fmla="*/ 0 w 36"/>
                <a:gd name="T39" fmla="*/ 66 h 96"/>
                <a:gd name="T40" fmla="*/ 2 w 36"/>
                <a:gd name="T41" fmla="*/ 70 h 96"/>
                <a:gd name="T42" fmla="*/ 4 w 36"/>
                <a:gd name="T43" fmla="*/ 76 h 96"/>
                <a:gd name="T44" fmla="*/ 6 w 36"/>
                <a:gd name="T45" fmla="*/ 82 h 96"/>
                <a:gd name="T46" fmla="*/ 10 w 36"/>
                <a:gd name="T47" fmla="*/ 88 h 96"/>
                <a:gd name="T48" fmla="*/ 12 w 36"/>
                <a:gd name="T49" fmla="*/ 92 h 96"/>
                <a:gd name="T50" fmla="*/ 14 w 36"/>
                <a:gd name="T51" fmla="*/ 94 h 96"/>
                <a:gd name="T52" fmla="*/ 16 w 36"/>
                <a:gd name="T53" fmla="*/ 96 h 96"/>
                <a:gd name="T54" fmla="*/ 18 w 36"/>
                <a:gd name="T55" fmla="*/ 94 h 96"/>
                <a:gd name="T56" fmla="*/ 22 w 36"/>
                <a:gd name="T57" fmla="*/ 90 h 96"/>
                <a:gd name="T58" fmla="*/ 24 w 36"/>
                <a:gd name="T59" fmla="*/ 88 h 96"/>
                <a:gd name="T60" fmla="*/ 24 w 36"/>
                <a:gd name="T61" fmla="*/ 84 h 96"/>
                <a:gd name="T62" fmla="*/ 24 w 36"/>
                <a:gd name="T63" fmla="*/ 78 h 96"/>
                <a:gd name="T64" fmla="*/ 24 w 36"/>
                <a:gd name="T65" fmla="*/ 72 h 96"/>
                <a:gd name="T66" fmla="*/ 24 w 36"/>
                <a:gd name="T67" fmla="*/ 66 h 96"/>
                <a:gd name="T68" fmla="*/ 24 w 36"/>
                <a:gd name="T69" fmla="*/ 60 h 96"/>
                <a:gd name="T70" fmla="*/ 24 w 36"/>
                <a:gd name="T71" fmla="*/ 56 h 96"/>
                <a:gd name="T72" fmla="*/ 24 w 36"/>
                <a:gd name="T73" fmla="*/ 56 h 96"/>
                <a:gd name="T74" fmla="*/ 30 w 36"/>
                <a:gd name="T75" fmla="*/ 42 h 96"/>
                <a:gd name="T76" fmla="*/ 30 w 36"/>
                <a:gd name="T77" fmla="*/ 40 h 96"/>
                <a:gd name="T78" fmla="*/ 30 w 36"/>
                <a:gd name="T79" fmla="*/ 36 h 96"/>
                <a:gd name="T80" fmla="*/ 30 w 36"/>
                <a:gd name="T81" fmla="*/ 32 h 96"/>
                <a:gd name="T82" fmla="*/ 30 w 36"/>
                <a:gd name="T83" fmla="*/ 28 h 96"/>
                <a:gd name="T84" fmla="*/ 32 w 36"/>
                <a:gd name="T85" fmla="*/ 24 h 96"/>
                <a:gd name="T86" fmla="*/ 32 w 36"/>
                <a:gd name="T87" fmla="*/ 24 h 96"/>
                <a:gd name="T88" fmla="*/ 34 w 36"/>
                <a:gd name="T89" fmla="*/ 22 h 96"/>
                <a:gd name="T90" fmla="*/ 34 w 36"/>
                <a:gd name="T91" fmla="*/ 20 h 96"/>
                <a:gd name="T92" fmla="*/ 34 w 36"/>
                <a:gd name="T93" fmla="*/ 16 h 96"/>
                <a:gd name="T94" fmla="*/ 34 w 36"/>
                <a:gd name="T95" fmla="*/ 10 h 96"/>
                <a:gd name="T96" fmla="*/ 34 w 36"/>
                <a:gd name="T97" fmla="*/ 6 h 96"/>
                <a:gd name="T98" fmla="*/ 34 w 36"/>
                <a:gd name="T99" fmla="*/ 2 h 96"/>
                <a:gd name="T100" fmla="*/ 36 w 36"/>
                <a:gd name="T101" fmla="*/ 0 h 96"/>
                <a:gd name="T102" fmla="*/ 34 w 36"/>
                <a:gd name="T103" fmla="*/ 0 h 96"/>
                <a:gd name="T104" fmla="*/ 32 w 36"/>
                <a:gd name="T105" fmla="*/ 0 h 96"/>
                <a:gd name="T106" fmla="*/ 28 w 36"/>
                <a:gd name="T107" fmla="*/ 2 h 96"/>
                <a:gd name="T108" fmla="*/ 24 w 36"/>
                <a:gd name="T109" fmla="*/ 2 h 96"/>
                <a:gd name="T110" fmla="*/ 20 w 36"/>
                <a:gd name="T111" fmla="*/ 0 h 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6"/>
                <a:gd name="T169" fmla="*/ 0 h 96"/>
                <a:gd name="T170" fmla="*/ 36 w 36"/>
                <a:gd name="T171" fmla="*/ 96 h 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6" h="96">
                  <a:moveTo>
                    <a:pt x="20" y="0"/>
                  </a:moveTo>
                  <a:lnTo>
                    <a:pt x="20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2" y="12"/>
                  </a:lnTo>
                  <a:lnTo>
                    <a:pt x="0" y="26"/>
                  </a:lnTo>
                  <a:lnTo>
                    <a:pt x="0" y="40"/>
                  </a:lnTo>
                  <a:lnTo>
                    <a:pt x="2" y="48"/>
                  </a:lnTo>
                  <a:lnTo>
                    <a:pt x="2" y="52"/>
                  </a:lnTo>
                  <a:lnTo>
                    <a:pt x="4" y="54"/>
                  </a:lnTo>
                  <a:lnTo>
                    <a:pt x="4" y="56"/>
                  </a:lnTo>
                  <a:lnTo>
                    <a:pt x="2" y="58"/>
                  </a:lnTo>
                  <a:lnTo>
                    <a:pt x="2" y="60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2" y="70"/>
                  </a:lnTo>
                  <a:lnTo>
                    <a:pt x="4" y="76"/>
                  </a:lnTo>
                  <a:lnTo>
                    <a:pt x="6" y="82"/>
                  </a:lnTo>
                  <a:lnTo>
                    <a:pt x="10" y="88"/>
                  </a:lnTo>
                  <a:lnTo>
                    <a:pt x="12" y="92"/>
                  </a:lnTo>
                  <a:lnTo>
                    <a:pt x="14" y="94"/>
                  </a:lnTo>
                  <a:lnTo>
                    <a:pt x="16" y="96"/>
                  </a:lnTo>
                  <a:lnTo>
                    <a:pt x="18" y="94"/>
                  </a:lnTo>
                  <a:lnTo>
                    <a:pt x="22" y="90"/>
                  </a:lnTo>
                  <a:lnTo>
                    <a:pt x="24" y="88"/>
                  </a:lnTo>
                  <a:lnTo>
                    <a:pt x="24" y="84"/>
                  </a:lnTo>
                  <a:lnTo>
                    <a:pt x="24" y="78"/>
                  </a:lnTo>
                  <a:lnTo>
                    <a:pt x="24" y="72"/>
                  </a:lnTo>
                  <a:lnTo>
                    <a:pt x="24" y="66"/>
                  </a:lnTo>
                  <a:lnTo>
                    <a:pt x="24" y="60"/>
                  </a:lnTo>
                  <a:lnTo>
                    <a:pt x="24" y="56"/>
                  </a:lnTo>
                  <a:lnTo>
                    <a:pt x="30" y="42"/>
                  </a:lnTo>
                  <a:lnTo>
                    <a:pt x="30" y="40"/>
                  </a:lnTo>
                  <a:lnTo>
                    <a:pt x="30" y="36"/>
                  </a:lnTo>
                  <a:lnTo>
                    <a:pt x="30" y="32"/>
                  </a:lnTo>
                  <a:lnTo>
                    <a:pt x="30" y="28"/>
                  </a:lnTo>
                  <a:lnTo>
                    <a:pt x="32" y="24"/>
                  </a:lnTo>
                  <a:lnTo>
                    <a:pt x="34" y="22"/>
                  </a:lnTo>
                  <a:lnTo>
                    <a:pt x="34" y="20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4" y="6"/>
                  </a:lnTo>
                  <a:lnTo>
                    <a:pt x="34" y="2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28" y="2"/>
                  </a:lnTo>
                  <a:lnTo>
                    <a:pt x="24" y="2"/>
                  </a:lnTo>
                  <a:lnTo>
                    <a:pt x="20" y="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88" name="Freeform 127"/>
            <p:cNvSpPr>
              <a:spLocks/>
            </p:cNvSpPr>
            <p:nvPr/>
          </p:nvSpPr>
          <p:spPr bwMode="gray">
            <a:xfrm>
              <a:off x="2331" y="2968"/>
              <a:ext cx="32" cy="34"/>
            </a:xfrm>
            <a:custGeom>
              <a:avLst/>
              <a:gdLst>
                <a:gd name="T0" fmla="*/ 2 w 32"/>
                <a:gd name="T1" fmla="*/ 28 h 34"/>
                <a:gd name="T2" fmla="*/ 2 w 32"/>
                <a:gd name="T3" fmla="*/ 28 h 34"/>
                <a:gd name="T4" fmla="*/ 0 w 32"/>
                <a:gd name="T5" fmla="*/ 30 h 34"/>
                <a:gd name="T6" fmla="*/ 0 w 32"/>
                <a:gd name="T7" fmla="*/ 30 h 34"/>
                <a:gd name="T8" fmla="*/ 2 w 32"/>
                <a:gd name="T9" fmla="*/ 32 h 34"/>
                <a:gd name="T10" fmla="*/ 4 w 32"/>
                <a:gd name="T11" fmla="*/ 34 h 34"/>
                <a:gd name="T12" fmla="*/ 6 w 32"/>
                <a:gd name="T13" fmla="*/ 32 h 34"/>
                <a:gd name="T14" fmla="*/ 10 w 32"/>
                <a:gd name="T15" fmla="*/ 32 h 34"/>
                <a:gd name="T16" fmla="*/ 12 w 32"/>
                <a:gd name="T17" fmla="*/ 30 h 34"/>
                <a:gd name="T18" fmla="*/ 16 w 32"/>
                <a:gd name="T19" fmla="*/ 26 h 34"/>
                <a:gd name="T20" fmla="*/ 20 w 32"/>
                <a:gd name="T21" fmla="*/ 24 h 34"/>
                <a:gd name="T22" fmla="*/ 22 w 32"/>
                <a:gd name="T23" fmla="*/ 22 h 34"/>
                <a:gd name="T24" fmla="*/ 22 w 32"/>
                <a:gd name="T25" fmla="*/ 22 h 34"/>
                <a:gd name="T26" fmla="*/ 22 w 32"/>
                <a:gd name="T27" fmla="*/ 22 h 34"/>
                <a:gd name="T28" fmla="*/ 24 w 32"/>
                <a:gd name="T29" fmla="*/ 20 h 34"/>
                <a:gd name="T30" fmla="*/ 26 w 32"/>
                <a:gd name="T31" fmla="*/ 16 h 34"/>
                <a:gd name="T32" fmla="*/ 28 w 32"/>
                <a:gd name="T33" fmla="*/ 12 h 34"/>
                <a:gd name="T34" fmla="*/ 30 w 32"/>
                <a:gd name="T35" fmla="*/ 10 h 34"/>
                <a:gd name="T36" fmla="*/ 32 w 32"/>
                <a:gd name="T37" fmla="*/ 6 h 34"/>
                <a:gd name="T38" fmla="*/ 32 w 32"/>
                <a:gd name="T39" fmla="*/ 4 h 34"/>
                <a:gd name="T40" fmla="*/ 32 w 32"/>
                <a:gd name="T41" fmla="*/ 4 h 34"/>
                <a:gd name="T42" fmla="*/ 32 w 32"/>
                <a:gd name="T43" fmla="*/ 2 h 34"/>
                <a:gd name="T44" fmla="*/ 30 w 32"/>
                <a:gd name="T45" fmla="*/ 0 h 34"/>
                <a:gd name="T46" fmla="*/ 28 w 32"/>
                <a:gd name="T47" fmla="*/ 0 h 34"/>
                <a:gd name="T48" fmla="*/ 26 w 32"/>
                <a:gd name="T49" fmla="*/ 0 h 34"/>
                <a:gd name="T50" fmla="*/ 22 w 32"/>
                <a:gd name="T51" fmla="*/ 2 h 34"/>
                <a:gd name="T52" fmla="*/ 20 w 32"/>
                <a:gd name="T53" fmla="*/ 6 h 34"/>
                <a:gd name="T54" fmla="*/ 16 w 32"/>
                <a:gd name="T55" fmla="*/ 10 h 34"/>
                <a:gd name="T56" fmla="*/ 12 w 32"/>
                <a:gd name="T57" fmla="*/ 14 h 34"/>
                <a:gd name="T58" fmla="*/ 8 w 32"/>
                <a:gd name="T59" fmla="*/ 20 h 34"/>
                <a:gd name="T60" fmla="*/ 4 w 32"/>
                <a:gd name="T61" fmla="*/ 24 h 34"/>
                <a:gd name="T62" fmla="*/ 2 w 32"/>
                <a:gd name="T63" fmla="*/ 26 h 34"/>
                <a:gd name="T64" fmla="*/ 2 w 32"/>
                <a:gd name="T65" fmla="*/ 28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2"/>
                <a:gd name="T100" fmla="*/ 0 h 34"/>
                <a:gd name="T101" fmla="*/ 32 w 32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2" h="34">
                  <a:moveTo>
                    <a:pt x="2" y="28"/>
                  </a:moveTo>
                  <a:lnTo>
                    <a:pt x="2" y="28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4" y="34"/>
                  </a:lnTo>
                  <a:lnTo>
                    <a:pt x="6" y="32"/>
                  </a:lnTo>
                  <a:lnTo>
                    <a:pt x="10" y="32"/>
                  </a:lnTo>
                  <a:lnTo>
                    <a:pt x="12" y="30"/>
                  </a:lnTo>
                  <a:lnTo>
                    <a:pt x="16" y="26"/>
                  </a:lnTo>
                  <a:lnTo>
                    <a:pt x="20" y="24"/>
                  </a:lnTo>
                  <a:lnTo>
                    <a:pt x="22" y="22"/>
                  </a:lnTo>
                  <a:lnTo>
                    <a:pt x="24" y="20"/>
                  </a:lnTo>
                  <a:lnTo>
                    <a:pt x="26" y="16"/>
                  </a:lnTo>
                  <a:lnTo>
                    <a:pt x="28" y="12"/>
                  </a:lnTo>
                  <a:lnTo>
                    <a:pt x="30" y="10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20" y="6"/>
                  </a:lnTo>
                  <a:lnTo>
                    <a:pt x="16" y="10"/>
                  </a:lnTo>
                  <a:lnTo>
                    <a:pt x="12" y="14"/>
                  </a:lnTo>
                  <a:lnTo>
                    <a:pt x="8" y="20"/>
                  </a:lnTo>
                  <a:lnTo>
                    <a:pt x="4" y="24"/>
                  </a:lnTo>
                  <a:lnTo>
                    <a:pt x="2" y="26"/>
                  </a:lnTo>
                  <a:lnTo>
                    <a:pt x="2" y="28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89" name="Freeform 128"/>
            <p:cNvSpPr>
              <a:spLocks/>
            </p:cNvSpPr>
            <p:nvPr/>
          </p:nvSpPr>
          <p:spPr bwMode="gray">
            <a:xfrm>
              <a:off x="2391" y="2992"/>
              <a:ext cx="60" cy="46"/>
            </a:xfrm>
            <a:custGeom>
              <a:avLst/>
              <a:gdLst>
                <a:gd name="T0" fmla="*/ 42 w 60"/>
                <a:gd name="T1" fmla="*/ 2 h 46"/>
                <a:gd name="T2" fmla="*/ 30 w 60"/>
                <a:gd name="T3" fmla="*/ 8 h 46"/>
                <a:gd name="T4" fmla="*/ 20 w 60"/>
                <a:gd name="T5" fmla="*/ 10 h 46"/>
                <a:gd name="T6" fmla="*/ 6 w 60"/>
                <a:gd name="T7" fmla="*/ 16 h 46"/>
                <a:gd name="T8" fmla="*/ 6 w 60"/>
                <a:gd name="T9" fmla="*/ 18 h 46"/>
                <a:gd name="T10" fmla="*/ 4 w 60"/>
                <a:gd name="T11" fmla="*/ 20 h 46"/>
                <a:gd name="T12" fmla="*/ 2 w 60"/>
                <a:gd name="T13" fmla="*/ 22 h 46"/>
                <a:gd name="T14" fmla="*/ 2 w 60"/>
                <a:gd name="T15" fmla="*/ 26 h 46"/>
                <a:gd name="T16" fmla="*/ 0 w 60"/>
                <a:gd name="T17" fmla="*/ 30 h 46"/>
                <a:gd name="T18" fmla="*/ 0 w 60"/>
                <a:gd name="T19" fmla="*/ 32 h 46"/>
                <a:gd name="T20" fmla="*/ 0 w 60"/>
                <a:gd name="T21" fmla="*/ 34 h 46"/>
                <a:gd name="T22" fmla="*/ 2 w 60"/>
                <a:gd name="T23" fmla="*/ 36 h 46"/>
                <a:gd name="T24" fmla="*/ 8 w 60"/>
                <a:gd name="T25" fmla="*/ 34 h 46"/>
                <a:gd name="T26" fmla="*/ 12 w 60"/>
                <a:gd name="T27" fmla="*/ 34 h 46"/>
                <a:gd name="T28" fmla="*/ 16 w 60"/>
                <a:gd name="T29" fmla="*/ 32 h 46"/>
                <a:gd name="T30" fmla="*/ 20 w 60"/>
                <a:gd name="T31" fmla="*/ 32 h 46"/>
                <a:gd name="T32" fmla="*/ 20 w 60"/>
                <a:gd name="T33" fmla="*/ 32 h 46"/>
                <a:gd name="T34" fmla="*/ 20 w 60"/>
                <a:gd name="T35" fmla="*/ 32 h 46"/>
                <a:gd name="T36" fmla="*/ 20 w 60"/>
                <a:gd name="T37" fmla="*/ 34 h 46"/>
                <a:gd name="T38" fmla="*/ 20 w 60"/>
                <a:gd name="T39" fmla="*/ 38 h 46"/>
                <a:gd name="T40" fmla="*/ 22 w 60"/>
                <a:gd name="T41" fmla="*/ 40 h 46"/>
                <a:gd name="T42" fmla="*/ 24 w 60"/>
                <a:gd name="T43" fmla="*/ 42 h 46"/>
                <a:gd name="T44" fmla="*/ 26 w 60"/>
                <a:gd name="T45" fmla="*/ 44 h 46"/>
                <a:gd name="T46" fmla="*/ 30 w 60"/>
                <a:gd name="T47" fmla="*/ 44 h 46"/>
                <a:gd name="T48" fmla="*/ 32 w 60"/>
                <a:gd name="T49" fmla="*/ 46 h 46"/>
                <a:gd name="T50" fmla="*/ 36 w 60"/>
                <a:gd name="T51" fmla="*/ 46 h 46"/>
                <a:gd name="T52" fmla="*/ 40 w 60"/>
                <a:gd name="T53" fmla="*/ 46 h 46"/>
                <a:gd name="T54" fmla="*/ 42 w 60"/>
                <a:gd name="T55" fmla="*/ 46 h 46"/>
                <a:gd name="T56" fmla="*/ 44 w 60"/>
                <a:gd name="T57" fmla="*/ 42 h 46"/>
                <a:gd name="T58" fmla="*/ 44 w 60"/>
                <a:gd name="T59" fmla="*/ 38 h 46"/>
                <a:gd name="T60" fmla="*/ 44 w 60"/>
                <a:gd name="T61" fmla="*/ 34 h 46"/>
                <a:gd name="T62" fmla="*/ 42 w 60"/>
                <a:gd name="T63" fmla="*/ 32 h 46"/>
                <a:gd name="T64" fmla="*/ 42 w 60"/>
                <a:gd name="T65" fmla="*/ 30 h 46"/>
                <a:gd name="T66" fmla="*/ 44 w 60"/>
                <a:gd name="T67" fmla="*/ 28 h 46"/>
                <a:gd name="T68" fmla="*/ 46 w 60"/>
                <a:gd name="T69" fmla="*/ 28 h 46"/>
                <a:gd name="T70" fmla="*/ 48 w 60"/>
                <a:gd name="T71" fmla="*/ 30 h 46"/>
                <a:gd name="T72" fmla="*/ 50 w 60"/>
                <a:gd name="T73" fmla="*/ 32 h 46"/>
                <a:gd name="T74" fmla="*/ 52 w 60"/>
                <a:gd name="T75" fmla="*/ 34 h 46"/>
                <a:gd name="T76" fmla="*/ 54 w 60"/>
                <a:gd name="T77" fmla="*/ 36 h 46"/>
                <a:gd name="T78" fmla="*/ 56 w 60"/>
                <a:gd name="T79" fmla="*/ 34 h 46"/>
                <a:gd name="T80" fmla="*/ 58 w 60"/>
                <a:gd name="T81" fmla="*/ 30 h 46"/>
                <a:gd name="T82" fmla="*/ 60 w 60"/>
                <a:gd name="T83" fmla="*/ 24 h 46"/>
                <a:gd name="T84" fmla="*/ 60 w 60"/>
                <a:gd name="T85" fmla="*/ 20 h 46"/>
                <a:gd name="T86" fmla="*/ 60 w 60"/>
                <a:gd name="T87" fmla="*/ 16 h 46"/>
                <a:gd name="T88" fmla="*/ 58 w 60"/>
                <a:gd name="T89" fmla="*/ 12 h 46"/>
                <a:gd name="T90" fmla="*/ 56 w 60"/>
                <a:gd name="T91" fmla="*/ 8 h 46"/>
                <a:gd name="T92" fmla="*/ 52 w 60"/>
                <a:gd name="T93" fmla="*/ 4 h 46"/>
                <a:gd name="T94" fmla="*/ 48 w 60"/>
                <a:gd name="T95" fmla="*/ 2 h 46"/>
                <a:gd name="T96" fmla="*/ 46 w 60"/>
                <a:gd name="T97" fmla="*/ 0 h 46"/>
                <a:gd name="T98" fmla="*/ 42 w 60"/>
                <a:gd name="T99" fmla="*/ 2 h 4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0"/>
                <a:gd name="T151" fmla="*/ 0 h 46"/>
                <a:gd name="T152" fmla="*/ 60 w 60"/>
                <a:gd name="T153" fmla="*/ 46 h 4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0" h="46">
                  <a:moveTo>
                    <a:pt x="42" y="2"/>
                  </a:moveTo>
                  <a:lnTo>
                    <a:pt x="30" y="8"/>
                  </a:lnTo>
                  <a:lnTo>
                    <a:pt x="20" y="10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4" y="20"/>
                  </a:lnTo>
                  <a:lnTo>
                    <a:pt x="2" y="22"/>
                  </a:lnTo>
                  <a:lnTo>
                    <a:pt x="2" y="26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2" y="36"/>
                  </a:lnTo>
                  <a:lnTo>
                    <a:pt x="8" y="34"/>
                  </a:lnTo>
                  <a:lnTo>
                    <a:pt x="12" y="34"/>
                  </a:lnTo>
                  <a:lnTo>
                    <a:pt x="16" y="32"/>
                  </a:lnTo>
                  <a:lnTo>
                    <a:pt x="20" y="32"/>
                  </a:lnTo>
                  <a:lnTo>
                    <a:pt x="20" y="34"/>
                  </a:lnTo>
                  <a:lnTo>
                    <a:pt x="20" y="38"/>
                  </a:lnTo>
                  <a:lnTo>
                    <a:pt x="22" y="40"/>
                  </a:lnTo>
                  <a:lnTo>
                    <a:pt x="24" y="42"/>
                  </a:lnTo>
                  <a:lnTo>
                    <a:pt x="26" y="44"/>
                  </a:lnTo>
                  <a:lnTo>
                    <a:pt x="30" y="44"/>
                  </a:lnTo>
                  <a:lnTo>
                    <a:pt x="32" y="46"/>
                  </a:lnTo>
                  <a:lnTo>
                    <a:pt x="36" y="46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4" y="42"/>
                  </a:lnTo>
                  <a:lnTo>
                    <a:pt x="44" y="38"/>
                  </a:lnTo>
                  <a:lnTo>
                    <a:pt x="44" y="34"/>
                  </a:lnTo>
                  <a:lnTo>
                    <a:pt x="42" y="32"/>
                  </a:lnTo>
                  <a:lnTo>
                    <a:pt x="42" y="30"/>
                  </a:lnTo>
                  <a:lnTo>
                    <a:pt x="44" y="28"/>
                  </a:lnTo>
                  <a:lnTo>
                    <a:pt x="46" y="28"/>
                  </a:lnTo>
                  <a:lnTo>
                    <a:pt x="48" y="30"/>
                  </a:lnTo>
                  <a:lnTo>
                    <a:pt x="50" y="32"/>
                  </a:lnTo>
                  <a:lnTo>
                    <a:pt x="52" y="34"/>
                  </a:lnTo>
                  <a:lnTo>
                    <a:pt x="54" y="36"/>
                  </a:lnTo>
                  <a:lnTo>
                    <a:pt x="56" y="34"/>
                  </a:lnTo>
                  <a:lnTo>
                    <a:pt x="58" y="30"/>
                  </a:lnTo>
                  <a:lnTo>
                    <a:pt x="60" y="24"/>
                  </a:lnTo>
                  <a:lnTo>
                    <a:pt x="60" y="20"/>
                  </a:lnTo>
                  <a:lnTo>
                    <a:pt x="60" y="16"/>
                  </a:lnTo>
                  <a:lnTo>
                    <a:pt x="58" y="12"/>
                  </a:lnTo>
                  <a:lnTo>
                    <a:pt x="56" y="8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42" y="2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90" name="Freeform 129"/>
            <p:cNvSpPr>
              <a:spLocks/>
            </p:cNvSpPr>
            <p:nvPr/>
          </p:nvSpPr>
          <p:spPr bwMode="gray">
            <a:xfrm>
              <a:off x="2249" y="3020"/>
              <a:ext cx="108" cy="96"/>
            </a:xfrm>
            <a:custGeom>
              <a:avLst/>
              <a:gdLst>
                <a:gd name="T0" fmla="*/ 70 w 108"/>
                <a:gd name="T1" fmla="*/ 46 h 96"/>
                <a:gd name="T2" fmla="*/ 90 w 108"/>
                <a:gd name="T3" fmla="*/ 46 h 96"/>
                <a:gd name="T4" fmla="*/ 100 w 108"/>
                <a:gd name="T5" fmla="*/ 44 h 96"/>
                <a:gd name="T6" fmla="*/ 86 w 108"/>
                <a:gd name="T7" fmla="*/ 38 h 96"/>
                <a:gd name="T8" fmla="*/ 108 w 108"/>
                <a:gd name="T9" fmla="*/ 30 h 96"/>
                <a:gd name="T10" fmla="*/ 108 w 108"/>
                <a:gd name="T11" fmla="*/ 26 h 96"/>
                <a:gd name="T12" fmla="*/ 104 w 108"/>
                <a:gd name="T13" fmla="*/ 22 h 96"/>
                <a:gd name="T14" fmla="*/ 98 w 108"/>
                <a:gd name="T15" fmla="*/ 16 h 96"/>
                <a:gd name="T16" fmla="*/ 92 w 108"/>
                <a:gd name="T17" fmla="*/ 10 h 96"/>
                <a:gd name="T18" fmla="*/ 90 w 108"/>
                <a:gd name="T19" fmla="*/ 6 h 96"/>
                <a:gd name="T20" fmla="*/ 88 w 108"/>
                <a:gd name="T21" fmla="*/ 4 h 96"/>
                <a:gd name="T22" fmla="*/ 84 w 108"/>
                <a:gd name="T23" fmla="*/ 0 h 96"/>
                <a:gd name="T24" fmla="*/ 78 w 108"/>
                <a:gd name="T25" fmla="*/ 2 h 96"/>
                <a:gd name="T26" fmla="*/ 72 w 108"/>
                <a:gd name="T27" fmla="*/ 4 h 96"/>
                <a:gd name="T28" fmla="*/ 66 w 108"/>
                <a:gd name="T29" fmla="*/ 10 h 96"/>
                <a:gd name="T30" fmla="*/ 58 w 108"/>
                <a:gd name="T31" fmla="*/ 14 h 96"/>
                <a:gd name="T32" fmla="*/ 48 w 108"/>
                <a:gd name="T33" fmla="*/ 38 h 96"/>
                <a:gd name="T34" fmla="*/ 42 w 108"/>
                <a:gd name="T35" fmla="*/ 40 h 96"/>
                <a:gd name="T36" fmla="*/ 36 w 108"/>
                <a:gd name="T37" fmla="*/ 46 h 96"/>
                <a:gd name="T38" fmla="*/ 30 w 108"/>
                <a:gd name="T39" fmla="*/ 48 h 96"/>
                <a:gd name="T40" fmla="*/ 24 w 108"/>
                <a:gd name="T41" fmla="*/ 54 h 96"/>
                <a:gd name="T42" fmla="*/ 18 w 108"/>
                <a:gd name="T43" fmla="*/ 60 h 96"/>
                <a:gd name="T44" fmla="*/ 16 w 108"/>
                <a:gd name="T45" fmla="*/ 64 h 96"/>
                <a:gd name="T46" fmla="*/ 0 w 108"/>
                <a:gd name="T47" fmla="*/ 88 h 96"/>
                <a:gd name="T48" fmla="*/ 2 w 108"/>
                <a:gd name="T49" fmla="*/ 90 h 96"/>
                <a:gd name="T50" fmla="*/ 10 w 108"/>
                <a:gd name="T51" fmla="*/ 94 h 96"/>
                <a:gd name="T52" fmla="*/ 16 w 108"/>
                <a:gd name="T53" fmla="*/ 96 h 96"/>
                <a:gd name="T54" fmla="*/ 22 w 108"/>
                <a:gd name="T55" fmla="*/ 90 h 96"/>
                <a:gd name="T56" fmla="*/ 24 w 108"/>
                <a:gd name="T57" fmla="*/ 86 h 96"/>
                <a:gd name="T58" fmla="*/ 28 w 108"/>
                <a:gd name="T59" fmla="*/ 82 h 96"/>
                <a:gd name="T60" fmla="*/ 32 w 108"/>
                <a:gd name="T61" fmla="*/ 80 h 96"/>
                <a:gd name="T62" fmla="*/ 46 w 108"/>
                <a:gd name="T63" fmla="*/ 74 h 96"/>
                <a:gd name="T64" fmla="*/ 62 w 108"/>
                <a:gd name="T65" fmla="*/ 56 h 9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8"/>
                <a:gd name="T100" fmla="*/ 0 h 96"/>
                <a:gd name="T101" fmla="*/ 108 w 108"/>
                <a:gd name="T102" fmla="*/ 96 h 9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8" h="96">
                  <a:moveTo>
                    <a:pt x="62" y="56"/>
                  </a:moveTo>
                  <a:lnTo>
                    <a:pt x="70" y="46"/>
                  </a:lnTo>
                  <a:lnTo>
                    <a:pt x="84" y="46"/>
                  </a:lnTo>
                  <a:lnTo>
                    <a:pt x="90" y="46"/>
                  </a:lnTo>
                  <a:lnTo>
                    <a:pt x="96" y="44"/>
                  </a:lnTo>
                  <a:lnTo>
                    <a:pt x="100" y="44"/>
                  </a:lnTo>
                  <a:lnTo>
                    <a:pt x="102" y="42"/>
                  </a:lnTo>
                  <a:lnTo>
                    <a:pt x="86" y="38"/>
                  </a:lnTo>
                  <a:lnTo>
                    <a:pt x="108" y="32"/>
                  </a:lnTo>
                  <a:lnTo>
                    <a:pt x="108" y="30"/>
                  </a:lnTo>
                  <a:lnTo>
                    <a:pt x="108" y="28"/>
                  </a:lnTo>
                  <a:lnTo>
                    <a:pt x="108" y="26"/>
                  </a:lnTo>
                  <a:lnTo>
                    <a:pt x="104" y="24"/>
                  </a:lnTo>
                  <a:lnTo>
                    <a:pt x="104" y="22"/>
                  </a:lnTo>
                  <a:lnTo>
                    <a:pt x="102" y="20"/>
                  </a:lnTo>
                  <a:lnTo>
                    <a:pt x="98" y="16"/>
                  </a:lnTo>
                  <a:lnTo>
                    <a:pt x="96" y="14"/>
                  </a:lnTo>
                  <a:lnTo>
                    <a:pt x="92" y="10"/>
                  </a:lnTo>
                  <a:lnTo>
                    <a:pt x="90" y="8"/>
                  </a:lnTo>
                  <a:lnTo>
                    <a:pt x="90" y="6"/>
                  </a:lnTo>
                  <a:lnTo>
                    <a:pt x="88" y="6"/>
                  </a:lnTo>
                  <a:lnTo>
                    <a:pt x="88" y="4"/>
                  </a:lnTo>
                  <a:lnTo>
                    <a:pt x="86" y="2"/>
                  </a:lnTo>
                  <a:lnTo>
                    <a:pt x="84" y="0"/>
                  </a:lnTo>
                  <a:lnTo>
                    <a:pt x="82" y="0"/>
                  </a:lnTo>
                  <a:lnTo>
                    <a:pt x="78" y="2"/>
                  </a:lnTo>
                  <a:lnTo>
                    <a:pt x="74" y="4"/>
                  </a:lnTo>
                  <a:lnTo>
                    <a:pt x="72" y="4"/>
                  </a:lnTo>
                  <a:lnTo>
                    <a:pt x="70" y="6"/>
                  </a:lnTo>
                  <a:lnTo>
                    <a:pt x="66" y="10"/>
                  </a:lnTo>
                  <a:lnTo>
                    <a:pt x="62" y="12"/>
                  </a:lnTo>
                  <a:lnTo>
                    <a:pt x="58" y="14"/>
                  </a:lnTo>
                  <a:lnTo>
                    <a:pt x="48" y="36"/>
                  </a:lnTo>
                  <a:lnTo>
                    <a:pt x="48" y="38"/>
                  </a:lnTo>
                  <a:lnTo>
                    <a:pt x="46" y="38"/>
                  </a:lnTo>
                  <a:lnTo>
                    <a:pt x="42" y="40"/>
                  </a:lnTo>
                  <a:lnTo>
                    <a:pt x="38" y="44"/>
                  </a:lnTo>
                  <a:lnTo>
                    <a:pt x="36" y="46"/>
                  </a:lnTo>
                  <a:lnTo>
                    <a:pt x="32" y="48"/>
                  </a:lnTo>
                  <a:lnTo>
                    <a:pt x="30" y="48"/>
                  </a:lnTo>
                  <a:lnTo>
                    <a:pt x="26" y="52"/>
                  </a:lnTo>
                  <a:lnTo>
                    <a:pt x="24" y="54"/>
                  </a:lnTo>
                  <a:lnTo>
                    <a:pt x="20" y="58"/>
                  </a:lnTo>
                  <a:lnTo>
                    <a:pt x="18" y="60"/>
                  </a:lnTo>
                  <a:lnTo>
                    <a:pt x="16" y="62"/>
                  </a:lnTo>
                  <a:lnTo>
                    <a:pt x="16" y="64"/>
                  </a:lnTo>
                  <a:lnTo>
                    <a:pt x="8" y="84"/>
                  </a:lnTo>
                  <a:lnTo>
                    <a:pt x="0" y="88"/>
                  </a:lnTo>
                  <a:lnTo>
                    <a:pt x="2" y="90"/>
                  </a:lnTo>
                  <a:lnTo>
                    <a:pt x="6" y="92"/>
                  </a:lnTo>
                  <a:lnTo>
                    <a:pt x="10" y="94"/>
                  </a:lnTo>
                  <a:lnTo>
                    <a:pt x="14" y="96"/>
                  </a:lnTo>
                  <a:lnTo>
                    <a:pt x="16" y="96"/>
                  </a:lnTo>
                  <a:lnTo>
                    <a:pt x="18" y="94"/>
                  </a:lnTo>
                  <a:lnTo>
                    <a:pt x="22" y="90"/>
                  </a:lnTo>
                  <a:lnTo>
                    <a:pt x="24" y="86"/>
                  </a:lnTo>
                  <a:lnTo>
                    <a:pt x="26" y="84"/>
                  </a:lnTo>
                  <a:lnTo>
                    <a:pt x="28" y="82"/>
                  </a:lnTo>
                  <a:lnTo>
                    <a:pt x="32" y="80"/>
                  </a:lnTo>
                  <a:lnTo>
                    <a:pt x="38" y="78"/>
                  </a:lnTo>
                  <a:lnTo>
                    <a:pt x="46" y="74"/>
                  </a:lnTo>
                  <a:lnTo>
                    <a:pt x="54" y="70"/>
                  </a:lnTo>
                  <a:lnTo>
                    <a:pt x="62" y="56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91" name="Freeform 130"/>
            <p:cNvSpPr>
              <a:spLocks/>
            </p:cNvSpPr>
            <p:nvPr/>
          </p:nvSpPr>
          <p:spPr bwMode="gray">
            <a:xfrm>
              <a:off x="2229" y="3062"/>
              <a:ext cx="120" cy="110"/>
            </a:xfrm>
            <a:custGeom>
              <a:avLst/>
              <a:gdLst>
                <a:gd name="T0" fmla="*/ 102 w 120"/>
                <a:gd name="T1" fmla="*/ 32 h 110"/>
                <a:gd name="T2" fmla="*/ 104 w 120"/>
                <a:gd name="T3" fmla="*/ 34 h 110"/>
                <a:gd name="T4" fmla="*/ 112 w 120"/>
                <a:gd name="T5" fmla="*/ 36 h 110"/>
                <a:gd name="T6" fmla="*/ 120 w 120"/>
                <a:gd name="T7" fmla="*/ 42 h 110"/>
                <a:gd name="T8" fmla="*/ 116 w 120"/>
                <a:gd name="T9" fmla="*/ 46 h 110"/>
                <a:gd name="T10" fmla="*/ 114 w 120"/>
                <a:gd name="T11" fmla="*/ 48 h 110"/>
                <a:gd name="T12" fmla="*/ 106 w 120"/>
                <a:gd name="T13" fmla="*/ 50 h 110"/>
                <a:gd name="T14" fmla="*/ 102 w 120"/>
                <a:gd name="T15" fmla="*/ 54 h 110"/>
                <a:gd name="T16" fmla="*/ 100 w 120"/>
                <a:gd name="T17" fmla="*/ 56 h 110"/>
                <a:gd name="T18" fmla="*/ 94 w 120"/>
                <a:gd name="T19" fmla="*/ 70 h 110"/>
                <a:gd name="T20" fmla="*/ 88 w 120"/>
                <a:gd name="T21" fmla="*/ 76 h 110"/>
                <a:gd name="T22" fmla="*/ 86 w 120"/>
                <a:gd name="T23" fmla="*/ 80 h 110"/>
                <a:gd name="T24" fmla="*/ 84 w 120"/>
                <a:gd name="T25" fmla="*/ 84 h 110"/>
                <a:gd name="T26" fmla="*/ 82 w 120"/>
                <a:gd name="T27" fmla="*/ 94 h 110"/>
                <a:gd name="T28" fmla="*/ 78 w 120"/>
                <a:gd name="T29" fmla="*/ 102 h 110"/>
                <a:gd name="T30" fmla="*/ 74 w 120"/>
                <a:gd name="T31" fmla="*/ 106 h 110"/>
                <a:gd name="T32" fmla="*/ 66 w 120"/>
                <a:gd name="T33" fmla="*/ 108 h 110"/>
                <a:gd name="T34" fmla="*/ 60 w 120"/>
                <a:gd name="T35" fmla="*/ 100 h 110"/>
                <a:gd name="T36" fmla="*/ 50 w 120"/>
                <a:gd name="T37" fmla="*/ 98 h 110"/>
                <a:gd name="T38" fmla="*/ 46 w 120"/>
                <a:gd name="T39" fmla="*/ 96 h 110"/>
                <a:gd name="T40" fmla="*/ 40 w 120"/>
                <a:gd name="T41" fmla="*/ 96 h 110"/>
                <a:gd name="T42" fmla="*/ 34 w 120"/>
                <a:gd name="T43" fmla="*/ 96 h 110"/>
                <a:gd name="T44" fmla="*/ 26 w 120"/>
                <a:gd name="T45" fmla="*/ 94 h 110"/>
                <a:gd name="T46" fmla="*/ 22 w 120"/>
                <a:gd name="T47" fmla="*/ 90 h 110"/>
                <a:gd name="T48" fmla="*/ 16 w 120"/>
                <a:gd name="T49" fmla="*/ 86 h 110"/>
                <a:gd name="T50" fmla="*/ 6 w 120"/>
                <a:gd name="T51" fmla="*/ 82 h 110"/>
                <a:gd name="T52" fmla="*/ 0 w 120"/>
                <a:gd name="T53" fmla="*/ 78 h 110"/>
                <a:gd name="T54" fmla="*/ 0 w 120"/>
                <a:gd name="T55" fmla="*/ 74 h 110"/>
                <a:gd name="T56" fmla="*/ 4 w 120"/>
                <a:gd name="T57" fmla="*/ 72 h 110"/>
                <a:gd name="T58" fmla="*/ 2 w 120"/>
                <a:gd name="T59" fmla="*/ 60 h 110"/>
                <a:gd name="T60" fmla="*/ 2 w 120"/>
                <a:gd name="T61" fmla="*/ 52 h 110"/>
                <a:gd name="T62" fmla="*/ 6 w 120"/>
                <a:gd name="T63" fmla="*/ 44 h 110"/>
                <a:gd name="T64" fmla="*/ 8 w 120"/>
                <a:gd name="T65" fmla="*/ 42 h 110"/>
                <a:gd name="T66" fmla="*/ 20 w 120"/>
                <a:gd name="T67" fmla="*/ 46 h 110"/>
                <a:gd name="T68" fmla="*/ 22 w 120"/>
                <a:gd name="T69" fmla="*/ 48 h 110"/>
                <a:gd name="T70" fmla="*/ 28 w 120"/>
                <a:gd name="T71" fmla="*/ 52 h 110"/>
                <a:gd name="T72" fmla="*/ 36 w 120"/>
                <a:gd name="T73" fmla="*/ 52 h 110"/>
                <a:gd name="T74" fmla="*/ 44 w 120"/>
                <a:gd name="T75" fmla="*/ 44 h 110"/>
                <a:gd name="T76" fmla="*/ 48 w 120"/>
                <a:gd name="T77" fmla="*/ 42 h 110"/>
                <a:gd name="T78" fmla="*/ 56 w 120"/>
                <a:gd name="T79" fmla="*/ 38 h 110"/>
                <a:gd name="T80" fmla="*/ 62 w 120"/>
                <a:gd name="T81" fmla="*/ 34 h 110"/>
                <a:gd name="T82" fmla="*/ 70 w 120"/>
                <a:gd name="T83" fmla="*/ 30 h 110"/>
                <a:gd name="T84" fmla="*/ 74 w 120"/>
                <a:gd name="T85" fmla="*/ 28 h 110"/>
                <a:gd name="T86" fmla="*/ 90 w 120"/>
                <a:gd name="T87" fmla="*/ 4 h 110"/>
                <a:gd name="T88" fmla="*/ 94 w 120"/>
                <a:gd name="T89" fmla="*/ 4 h 110"/>
                <a:gd name="T90" fmla="*/ 106 w 120"/>
                <a:gd name="T91" fmla="*/ 4 h 110"/>
                <a:gd name="T92" fmla="*/ 116 w 120"/>
                <a:gd name="T93" fmla="*/ 2 h 110"/>
                <a:gd name="T94" fmla="*/ 120 w 120"/>
                <a:gd name="T95" fmla="*/ 2 h 110"/>
                <a:gd name="T96" fmla="*/ 116 w 120"/>
                <a:gd name="T97" fmla="*/ 6 h 110"/>
                <a:gd name="T98" fmla="*/ 108 w 120"/>
                <a:gd name="T99" fmla="*/ 12 h 110"/>
                <a:gd name="T100" fmla="*/ 102 w 120"/>
                <a:gd name="T101" fmla="*/ 28 h 11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20"/>
                <a:gd name="T154" fmla="*/ 0 h 110"/>
                <a:gd name="T155" fmla="*/ 120 w 120"/>
                <a:gd name="T156" fmla="*/ 110 h 11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20" h="110">
                  <a:moveTo>
                    <a:pt x="102" y="28"/>
                  </a:moveTo>
                  <a:lnTo>
                    <a:pt x="102" y="32"/>
                  </a:lnTo>
                  <a:lnTo>
                    <a:pt x="102" y="34"/>
                  </a:lnTo>
                  <a:lnTo>
                    <a:pt x="104" y="34"/>
                  </a:lnTo>
                  <a:lnTo>
                    <a:pt x="106" y="34"/>
                  </a:lnTo>
                  <a:lnTo>
                    <a:pt x="112" y="36"/>
                  </a:lnTo>
                  <a:lnTo>
                    <a:pt x="116" y="38"/>
                  </a:lnTo>
                  <a:lnTo>
                    <a:pt x="120" y="42"/>
                  </a:lnTo>
                  <a:lnTo>
                    <a:pt x="118" y="44"/>
                  </a:lnTo>
                  <a:lnTo>
                    <a:pt x="116" y="46"/>
                  </a:lnTo>
                  <a:lnTo>
                    <a:pt x="114" y="48"/>
                  </a:lnTo>
                  <a:lnTo>
                    <a:pt x="108" y="48"/>
                  </a:lnTo>
                  <a:lnTo>
                    <a:pt x="106" y="50"/>
                  </a:lnTo>
                  <a:lnTo>
                    <a:pt x="102" y="52"/>
                  </a:lnTo>
                  <a:lnTo>
                    <a:pt x="102" y="54"/>
                  </a:lnTo>
                  <a:lnTo>
                    <a:pt x="100" y="56"/>
                  </a:lnTo>
                  <a:lnTo>
                    <a:pt x="98" y="70"/>
                  </a:lnTo>
                  <a:lnTo>
                    <a:pt x="94" y="70"/>
                  </a:lnTo>
                  <a:lnTo>
                    <a:pt x="90" y="74"/>
                  </a:lnTo>
                  <a:lnTo>
                    <a:pt x="88" y="76"/>
                  </a:lnTo>
                  <a:lnTo>
                    <a:pt x="86" y="78"/>
                  </a:lnTo>
                  <a:lnTo>
                    <a:pt x="86" y="80"/>
                  </a:lnTo>
                  <a:lnTo>
                    <a:pt x="84" y="82"/>
                  </a:lnTo>
                  <a:lnTo>
                    <a:pt x="84" y="84"/>
                  </a:lnTo>
                  <a:lnTo>
                    <a:pt x="82" y="90"/>
                  </a:lnTo>
                  <a:lnTo>
                    <a:pt x="82" y="94"/>
                  </a:lnTo>
                  <a:lnTo>
                    <a:pt x="80" y="98"/>
                  </a:lnTo>
                  <a:lnTo>
                    <a:pt x="78" y="102"/>
                  </a:lnTo>
                  <a:lnTo>
                    <a:pt x="76" y="104"/>
                  </a:lnTo>
                  <a:lnTo>
                    <a:pt x="74" y="106"/>
                  </a:lnTo>
                  <a:lnTo>
                    <a:pt x="70" y="108"/>
                  </a:lnTo>
                  <a:lnTo>
                    <a:pt x="66" y="108"/>
                  </a:lnTo>
                  <a:lnTo>
                    <a:pt x="64" y="110"/>
                  </a:lnTo>
                  <a:lnTo>
                    <a:pt x="60" y="100"/>
                  </a:lnTo>
                  <a:lnTo>
                    <a:pt x="50" y="100"/>
                  </a:lnTo>
                  <a:lnTo>
                    <a:pt x="50" y="98"/>
                  </a:lnTo>
                  <a:lnTo>
                    <a:pt x="50" y="96"/>
                  </a:lnTo>
                  <a:lnTo>
                    <a:pt x="46" y="96"/>
                  </a:lnTo>
                  <a:lnTo>
                    <a:pt x="42" y="96"/>
                  </a:lnTo>
                  <a:lnTo>
                    <a:pt x="40" y="96"/>
                  </a:lnTo>
                  <a:lnTo>
                    <a:pt x="38" y="96"/>
                  </a:lnTo>
                  <a:lnTo>
                    <a:pt x="34" y="96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4" y="92"/>
                  </a:lnTo>
                  <a:lnTo>
                    <a:pt x="22" y="90"/>
                  </a:lnTo>
                  <a:lnTo>
                    <a:pt x="20" y="88"/>
                  </a:lnTo>
                  <a:lnTo>
                    <a:pt x="16" y="86"/>
                  </a:lnTo>
                  <a:lnTo>
                    <a:pt x="12" y="84"/>
                  </a:lnTo>
                  <a:lnTo>
                    <a:pt x="6" y="82"/>
                  </a:lnTo>
                  <a:lnTo>
                    <a:pt x="2" y="80"/>
                  </a:lnTo>
                  <a:lnTo>
                    <a:pt x="0" y="78"/>
                  </a:lnTo>
                  <a:lnTo>
                    <a:pt x="0" y="76"/>
                  </a:lnTo>
                  <a:lnTo>
                    <a:pt x="0" y="74"/>
                  </a:lnTo>
                  <a:lnTo>
                    <a:pt x="2" y="74"/>
                  </a:lnTo>
                  <a:lnTo>
                    <a:pt x="4" y="72"/>
                  </a:lnTo>
                  <a:lnTo>
                    <a:pt x="2" y="60"/>
                  </a:lnTo>
                  <a:lnTo>
                    <a:pt x="2" y="56"/>
                  </a:lnTo>
                  <a:lnTo>
                    <a:pt x="2" y="52"/>
                  </a:lnTo>
                  <a:lnTo>
                    <a:pt x="4" y="48"/>
                  </a:lnTo>
                  <a:lnTo>
                    <a:pt x="6" y="44"/>
                  </a:lnTo>
                  <a:lnTo>
                    <a:pt x="8" y="42"/>
                  </a:lnTo>
                  <a:lnTo>
                    <a:pt x="28" y="42"/>
                  </a:lnTo>
                  <a:lnTo>
                    <a:pt x="20" y="46"/>
                  </a:lnTo>
                  <a:lnTo>
                    <a:pt x="22" y="48"/>
                  </a:lnTo>
                  <a:lnTo>
                    <a:pt x="26" y="50"/>
                  </a:lnTo>
                  <a:lnTo>
                    <a:pt x="28" y="52"/>
                  </a:lnTo>
                  <a:lnTo>
                    <a:pt x="32" y="54"/>
                  </a:lnTo>
                  <a:lnTo>
                    <a:pt x="36" y="52"/>
                  </a:lnTo>
                  <a:lnTo>
                    <a:pt x="40" y="50"/>
                  </a:lnTo>
                  <a:lnTo>
                    <a:pt x="44" y="44"/>
                  </a:lnTo>
                  <a:lnTo>
                    <a:pt x="48" y="42"/>
                  </a:lnTo>
                  <a:lnTo>
                    <a:pt x="50" y="38"/>
                  </a:lnTo>
                  <a:lnTo>
                    <a:pt x="56" y="38"/>
                  </a:lnTo>
                  <a:lnTo>
                    <a:pt x="58" y="36"/>
                  </a:lnTo>
                  <a:lnTo>
                    <a:pt x="62" y="34"/>
                  </a:lnTo>
                  <a:lnTo>
                    <a:pt x="66" y="32"/>
                  </a:lnTo>
                  <a:lnTo>
                    <a:pt x="70" y="30"/>
                  </a:lnTo>
                  <a:lnTo>
                    <a:pt x="72" y="28"/>
                  </a:lnTo>
                  <a:lnTo>
                    <a:pt x="74" y="28"/>
                  </a:lnTo>
                  <a:lnTo>
                    <a:pt x="82" y="14"/>
                  </a:lnTo>
                  <a:lnTo>
                    <a:pt x="90" y="4"/>
                  </a:lnTo>
                  <a:lnTo>
                    <a:pt x="94" y="4"/>
                  </a:lnTo>
                  <a:lnTo>
                    <a:pt x="100" y="4"/>
                  </a:lnTo>
                  <a:lnTo>
                    <a:pt x="106" y="4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0" y="0"/>
                  </a:lnTo>
                  <a:lnTo>
                    <a:pt x="120" y="2"/>
                  </a:lnTo>
                  <a:lnTo>
                    <a:pt x="118" y="4"/>
                  </a:lnTo>
                  <a:lnTo>
                    <a:pt x="116" y="6"/>
                  </a:lnTo>
                  <a:lnTo>
                    <a:pt x="112" y="8"/>
                  </a:lnTo>
                  <a:lnTo>
                    <a:pt x="108" y="12"/>
                  </a:lnTo>
                  <a:lnTo>
                    <a:pt x="102" y="14"/>
                  </a:lnTo>
                  <a:lnTo>
                    <a:pt x="102" y="28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92" name="Freeform 131"/>
            <p:cNvSpPr>
              <a:spLocks/>
            </p:cNvSpPr>
            <p:nvPr/>
          </p:nvSpPr>
          <p:spPr bwMode="gray">
            <a:xfrm>
              <a:off x="2633" y="3146"/>
              <a:ext cx="128" cy="108"/>
            </a:xfrm>
            <a:custGeom>
              <a:avLst/>
              <a:gdLst>
                <a:gd name="T0" fmla="*/ 78 w 128"/>
                <a:gd name="T1" fmla="*/ 40 h 108"/>
                <a:gd name="T2" fmla="*/ 78 w 128"/>
                <a:gd name="T3" fmla="*/ 38 h 108"/>
                <a:gd name="T4" fmla="*/ 76 w 128"/>
                <a:gd name="T5" fmla="*/ 36 h 108"/>
                <a:gd name="T6" fmla="*/ 72 w 128"/>
                <a:gd name="T7" fmla="*/ 36 h 108"/>
                <a:gd name="T8" fmla="*/ 70 w 128"/>
                <a:gd name="T9" fmla="*/ 34 h 108"/>
                <a:gd name="T10" fmla="*/ 68 w 128"/>
                <a:gd name="T11" fmla="*/ 32 h 108"/>
                <a:gd name="T12" fmla="*/ 62 w 128"/>
                <a:gd name="T13" fmla="*/ 28 h 108"/>
                <a:gd name="T14" fmla="*/ 58 w 128"/>
                <a:gd name="T15" fmla="*/ 24 h 108"/>
                <a:gd name="T16" fmla="*/ 52 w 128"/>
                <a:gd name="T17" fmla="*/ 20 h 108"/>
                <a:gd name="T18" fmla="*/ 46 w 128"/>
                <a:gd name="T19" fmla="*/ 16 h 108"/>
                <a:gd name="T20" fmla="*/ 42 w 128"/>
                <a:gd name="T21" fmla="*/ 12 h 108"/>
                <a:gd name="T22" fmla="*/ 40 w 128"/>
                <a:gd name="T23" fmla="*/ 10 h 108"/>
                <a:gd name="T24" fmla="*/ 38 w 128"/>
                <a:gd name="T25" fmla="*/ 10 h 108"/>
                <a:gd name="T26" fmla="*/ 34 w 128"/>
                <a:gd name="T27" fmla="*/ 10 h 108"/>
                <a:gd name="T28" fmla="*/ 26 w 128"/>
                <a:gd name="T29" fmla="*/ 8 h 108"/>
                <a:gd name="T30" fmla="*/ 14 w 128"/>
                <a:gd name="T31" fmla="*/ 4 h 108"/>
                <a:gd name="T32" fmla="*/ 4 w 128"/>
                <a:gd name="T33" fmla="*/ 0 h 108"/>
                <a:gd name="T34" fmla="*/ 0 w 128"/>
                <a:gd name="T35" fmla="*/ 80 h 108"/>
                <a:gd name="T36" fmla="*/ 12 w 128"/>
                <a:gd name="T37" fmla="*/ 86 h 108"/>
                <a:gd name="T38" fmla="*/ 28 w 128"/>
                <a:gd name="T39" fmla="*/ 80 h 108"/>
                <a:gd name="T40" fmla="*/ 28 w 128"/>
                <a:gd name="T41" fmla="*/ 78 h 108"/>
                <a:gd name="T42" fmla="*/ 28 w 128"/>
                <a:gd name="T43" fmla="*/ 76 h 108"/>
                <a:gd name="T44" fmla="*/ 30 w 128"/>
                <a:gd name="T45" fmla="*/ 74 h 108"/>
                <a:gd name="T46" fmla="*/ 34 w 128"/>
                <a:gd name="T47" fmla="*/ 72 h 108"/>
                <a:gd name="T48" fmla="*/ 38 w 128"/>
                <a:gd name="T49" fmla="*/ 68 h 108"/>
                <a:gd name="T50" fmla="*/ 42 w 128"/>
                <a:gd name="T51" fmla="*/ 68 h 108"/>
                <a:gd name="T52" fmla="*/ 46 w 128"/>
                <a:gd name="T53" fmla="*/ 66 h 108"/>
                <a:gd name="T54" fmla="*/ 52 w 128"/>
                <a:gd name="T55" fmla="*/ 68 h 108"/>
                <a:gd name="T56" fmla="*/ 76 w 128"/>
                <a:gd name="T57" fmla="*/ 82 h 108"/>
                <a:gd name="T58" fmla="*/ 86 w 128"/>
                <a:gd name="T59" fmla="*/ 94 h 108"/>
                <a:gd name="T60" fmla="*/ 104 w 128"/>
                <a:gd name="T61" fmla="*/ 102 h 108"/>
                <a:gd name="T62" fmla="*/ 126 w 128"/>
                <a:gd name="T63" fmla="*/ 108 h 108"/>
                <a:gd name="T64" fmla="*/ 128 w 128"/>
                <a:gd name="T65" fmla="*/ 108 h 108"/>
                <a:gd name="T66" fmla="*/ 128 w 128"/>
                <a:gd name="T67" fmla="*/ 106 h 108"/>
                <a:gd name="T68" fmla="*/ 128 w 128"/>
                <a:gd name="T69" fmla="*/ 104 h 108"/>
                <a:gd name="T70" fmla="*/ 128 w 128"/>
                <a:gd name="T71" fmla="*/ 100 h 108"/>
                <a:gd name="T72" fmla="*/ 126 w 128"/>
                <a:gd name="T73" fmla="*/ 98 h 108"/>
                <a:gd name="T74" fmla="*/ 124 w 128"/>
                <a:gd name="T75" fmla="*/ 94 h 108"/>
                <a:gd name="T76" fmla="*/ 120 w 128"/>
                <a:gd name="T77" fmla="*/ 92 h 108"/>
                <a:gd name="T78" fmla="*/ 116 w 128"/>
                <a:gd name="T79" fmla="*/ 88 h 108"/>
                <a:gd name="T80" fmla="*/ 110 w 128"/>
                <a:gd name="T81" fmla="*/ 84 h 108"/>
                <a:gd name="T82" fmla="*/ 106 w 128"/>
                <a:gd name="T83" fmla="*/ 80 h 108"/>
                <a:gd name="T84" fmla="*/ 102 w 128"/>
                <a:gd name="T85" fmla="*/ 76 h 108"/>
                <a:gd name="T86" fmla="*/ 98 w 128"/>
                <a:gd name="T87" fmla="*/ 72 h 108"/>
                <a:gd name="T88" fmla="*/ 96 w 128"/>
                <a:gd name="T89" fmla="*/ 70 h 108"/>
                <a:gd name="T90" fmla="*/ 96 w 128"/>
                <a:gd name="T91" fmla="*/ 70 h 108"/>
                <a:gd name="T92" fmla="*/ 80 w 128"/>
                <a:gd name="T93" fmla="*/ 60 h 108"/>
                <a:gd name="T94" fmla="*/ 96 w 128"/>
                <a:gd name="T95" fmla="*/ 54 h 108"/>
                <a:gd name="T96" fmla="*/ 92 w 128"/>
                <a:gd name="T97" fmla="*/ 46 h 108"/>
                <a:gd name="T98" fmla="*/ 90 w 128"/>
                <a:gd name="T99" fmla="*/ 46 h 108"/>
                <a:gd name="T100" fmla="*/ 88 w 128"/>
                <a:gd name="T101" fmla="*/ 44 h 108"/>
                <a:gd name="T102" fmla="*/ 84 w 128"/>
                <a:gd name="T103" fmla="*/ 44 h 108"/>
                <a:gd name="T104" fmla="*/ 80 w 128"/>
                <a:gd name="T105" fmla="*/ 42 h 108"/>
                <a:gd name="T106" fmla="*/ 78 w 128"/>
                <a:gd name="T107" fmla="*/ 42 h 108"/>
                <a:gd name="T108" fmla="*/ 78 w 128"/>
                <a:gd name="T109" fmla="*/ 40 h 10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8"/>
                <a:gd name="T166" fmla="*/ 0 h 108"/>
                <a:gd name="T167" fmla="*/ 128 w 128"/>
                <a:gd name="T168" fmla="*/ 108 h 10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8" h="108">
                  <a:moveTo>
                    <a:pt x="78" y="40"/>
                  </a:moveTo>
                  <a:lnTo>
                    <a:pt x="78" y="38"/>
                  </a:lnTo>
                  <a:lnTo>
                    <a:pt x="76" y="36"/>
                  </a:lnTo>
                  <a:lnTo>
                    <a:pt x="72" y="36"/>
                  </a:lnTo>
                  <a:lnTo>
                    <a:pt x="70" y="34"/>
                  </a:lnTo>
                  <a:lnTo>
                    <a:pt x="68" y="32"/>
                  </a:lnTo>
                  <a:lnTo>
                    <a:pt x="62" y="28"/>
                  </a:lnTo>
                  <a:lnTo>
                    <a:pt x="58" y="24"/>
                  </a:lnTo>
                  <a:lnTo>
                    <a:pt x="52" y="20"/>
                  </a:lnTo>
                  <a:lnTo>
                    <a:pt x="46" y="16"/>
                  </a:lnTo>
                  <a:lnTo>
                    <a:pt x="42" y="12"/>
                  </a:lnTo>
                  <a:lnTo>
                    <a:pt x="40" y="10"/>
                  </a:lnTo>
                  <a:lnTo>
                    <a:pt x="38" y="10"/>
                  </a:lnTo>
                  <a:lnTo>
                    <a:pt x="34" y="10"/>
                  </a:lnTo>
                  <a:lnTo>
                    <a:pt x="26" y="8"/>
                  </a:lnTo>
                  <a:lnTo>
                    <a:pt x="14" y="4"/>
                  </a:lnTo>
                  <a:lnTo>
                    <a:pt x="4" y="0"/>
                  </a:lnTo>
                  <a:lnTo>
                    <a:pt x="0" y="80"/>
                  </a:lnTo>
                  <a:lnTo>
                    <a:pt x="12" y="86"/>
                  </a:lnTo>
                  <a:lnTo>
                    <a:pt x="28" y="80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4"/>
                  </a:lnTo>
                  <a:lnTo>
                    <a:pt x="34" y="72"/>
                  </a:lnTo>
                  <a:lnTo>
                    <a:pt x="38" y="68"/>
                  </a:lnTo>
                  <a:lnTo>
                    <a:pt x="42" y="68"/>
                  </a:lnTo>
                  <a:lnTo>
                    <a:pt x="46" y="66"/>
                  </a:lnTo>
                  <a:lnTo>
                    <a:pt x="52" y="68"/>
                  </a:lnTo>
                  <a:lnTo>
                    <a:pt x="76" y="82"/>
                  </a:lnTo>
                  <a:lnTo>
                    <a:pt x="86" y="94"/>
                  </a:lnTo>
                  <a:lnTo>
                    <a:pt x="104" y="102"/>
                  </a:lnTo>
                  <a:lnTo>
                    <a:pt x="126" y="108"/>
                  </a:lnTo>
                  <a:lnTo>
                    <a:pt x="128" y="108"/>
                  </a:lnTo>
                  <a:lnTo>
                    <a:pt x="128" y="106"/>
                  </a:lnTo>
                  <a:lnTo>
                    <a:pt x="128" y="104"/>
                  </a:lnTo>
                  <a:lnTo>
                    <a:pt x="128" y="100"/>
                  </a:lnTo>
                  <a:lnTo>
                    <a:pt x="126" y="98"/>
                  </a:lnTo>
                  <a:lnTo>
                    <a:pt x="124" y="94"/>
                  </a:lnTo>
                  <a:lnTo>
                    <a:pt x="120" y="92"/>
                  </a:lnTo>
                  <a:lnTo>
                    <a:pt x="116" y="88"/>
                  </a:lnTo>
                  <a:lnTo>
                    <a:pt x="110" y="84"/>
                  </a:lnTo>
                  <a:lnTo>
                    <a:pt x="106" y="80"/>
                  </a:lnTo>
                  <a:lnTo>
                    <a:pt x="102" y="76"/>
                  </a:lnTo>
                  <a:lnTo>
                    <a:pt x="98" y="72"/>
                  </a:lnTo>
                  <a:lnTo>
                    <a:pt x="96" y="70"/>
                  </a:lnTo>
                  <a:lnTo>
                    <a:pt x="80" y="60"/>
                  </a:lnTo>
                  <a:lnTo>
                    <a:pt x="96" y="54"/>
                  </a:lnTo>
                  <a:lnTo>
                    <a:pt x="92" y="46"/>
                  </a:lnTo>
                  <a:lnTo>
                    <a:pt x="90" y="46"/>
                  </a:lnTo>
                  <a:lnTo>
                    <a:pt x="88" y="44"/>
                  </a:lnTo>
                  <a:lnTo>
                    <a:pt x="84" y="44"/>
                  </a:lnTo>
                  <a:lnTo>
                    <a:pt x="80" y="42"/>
                  </a:lnTo>
                  <a:lnTo>
                    <a:pt x="78" y="42"/>
                  </a:lnTo>
                  <a:lnTo>
                    <a:pt x="78" y="4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93" name="Freeform 132"/>
            <p:cNvSpPr>
              <a:spLocks/>
            </p:cNvSpPr>
            <p:nvPr/>
          </p:nvSpPr>
          <p:spPr bwMode="gray">
            <a:xfrm>
              <a:off x="2513" y="3118"/>
              <a:ext cx="122" cy="108"/>
            </a:xfrm>
            <a:custGeom>
              <a:avLst/>
              <a:gdLst>
                <a:gd name="T0" fmla="*/ 122 w 122"/>
                <a:gd name="T1" fmla="*/ 28 h 108"/>
                <a:gd name="T2" fmla="*/ 114 w 122"/>
                <a:gd name="T3" fmla="*/ 24 h 108"/>
                <a:gd name="T4" fmla="*/ 102 w 122"/>
                <a:gd name="T5" fmla="*/ 18 h 108"/>
                <a:gd name="T6" fmla="*/ 92 w 122"/>
                <a:gd name="T7" fmla="*/ 14 h 108"/>
                <a:gd name="T8" fmla="*/ 80 w 122"/>
                <a:gd name="T9" fmla="*/ 14 h 108"/>
                <a:gd name="T10" fmla="*/ 72 w 122"/>
                <a:gd name="T11" fmla="*/ 20 h 108"/>
                <a:gd name="T12" fmla="*/ 72 w 122"/>
                <a:gd name="T13" fmla="*/ 20 h 108"/>
                <a:gd name="T14" fmla="*/ 72 w 122"/>
                <a:gd name="T15" fmla="*/ 24 h 108"/>
                <a:gd name="T16" fmla="*/ 72 w 122"/>
                <a:gd name="T17" fmla="*/ 28 h 108"/>
                <a:gd name="T18" fmla="*/ 70 w 122"/>
                <a:gd name="T19" fmla="*/ 32 h 108"/>
                <a:gd name="T20" fmla="*/ 70 w 122"/>
                <a:gd name="T21" fmla="*/ 36 h 108"/>
                <a:gd name="T22" fmla="*/ 66 w 122"/>
                <a:gd name="T23" fmla="*/ 40 h 108"/>
                <a:gd name="T24" fmla="*/ 64 w 122"/>
                <a:gd name="T25" fmla="*/ 42 h 108"/>
                <a:gd name="T26" fmla="*/ 58 w 122"/>
                <a:gd name="T27" fmla="*/ 42 h 108"/>
                <a:gd name="T28" fmla="*/ 52 w 122"/>
                <a:gd name="T29" fmla="*/ 42 h 108"/>
                <a:gd name="T30" fmla="*/ 48 w 122"/>
                <a:gd name="T31" fmla="*/ 40 h 108"/>
                <a:gd name="T32" fmla="*/ 42 w 122"/>
                <a:gd name="T33" fmla="*/ 38 h 108"/>
                <a:gd name="T34" fmla="*/ 40 w 122"/>
                <a:gd name="T35" fmla="*/ 32 h 108"/>
                <a:gd name="T36" fmla="*/ 38 w 122"/>
                <a:gd name="T37" fmla="*/ 28 h 108"/>
                <a:gd name="T38" fmla="*/ 34 w 122"/>
                <a:gd name="T39" fmla="*/ 22 h 108"/>
                <a:gd name="T40" fmla="*/ 34 w 122"/>
                <a:gd name="T41" fmla="*/ 18 h 108"/>
                <a:gd name="T42" fmla="*/ 32 w 122"/>
                <a:gd name="T43" fmla="*/ 14 h 108"/>
                <a:gd name="T44" fmla="*/ 32 w 122"/>
                <a:gd name="T45" fmla="*/ 12 h 108"/>
                <a:gd name="T46" fmla="*/ 30 w 122"/>
                <a:gd name="T47" fmla="*/ 12 h 108"/>
                <a:gd name="T48" fmla="*/ 28 w 122"/>
                <a:gd name="T49" fmla="*/ 10 h 108"/>
                <a:gd name="T50" fmla="*/ 26 w 122"/>
                <a:gd name="T51" fmla="*/ 6 h 108"/>
                <a:gd name="T52" fmla="*/ 22 w 122"/>
                <a:gd name="T53" fmla="*/ 4 h 108"/>
                <a:gd name="T54" fmla="*/ 18 w 122"/>
                <a:gd name="T55" fmla="*/ 2 h 108"/>
                <a:gd name="T56" fmla="*/ 12 w 122"/>
                <a:gd name="T57" fmla="*/ 0 h 108"/>
                <a:gd name="T58" fmla="*/ 8 w 122"/>
                <a:gd name="T59" fmla="*/ 2 h 108"/>
                <a:gd name="T60" fmla="*/ 2 w 122"/>
                <a:gd name="T61" fmla="*/ 4 h 108"/>
                <a:gd name="T62" fmla="*/ 2 w 122"/>
                <a:gd name="T63" fmla="*/ 6 h 108"/>
                <a:gd name="T64" fmla="*/ 0 w 122"/>
                <a:gd name="T65" fmla="*/ 8 h 108"/>
                <a:gd name="T66" fmla="*/ 0 w 122"/>
                <a:gd name="T67" fmla="*/ 10 h 108"/>
                <a:gd name="T68" fmla="*/ 2 w 122"/>
                <a:gd name="T69" fmla="*/ 14 h 108"/>
                <a:gd name="T70" fmla="*/ 6 w 122"/>
                <a:gd name="T71" fmla="*/ 18 h 108"/>
                <a:gd name="T72" fmla="*/ 10 w 122"/>
                <a:gd name="T73" fmla="*/ 26 h 108"/>
                <a:gd name="T74" fmla="*/ 12 w 122"/>
                <a:gd name="T75" fmla="*/ 32 h 108"/>
                <a:gd name="T76" fmla="*/ 14 w 122"/>
                <a:gd name="T77" fmla="*/ 38 h 108"/>
                <a:gd name="T78" fmla="*/ 14 w 122"/>
                <a:gd name="T79" fmla="*/ 42 h 108"/>
                <a:gd name="T80" fmla="*/ 16 w 122"/>
                <a:gd name="T81" fmla="*/ 46 h 108"/>
                <a:gd name="T82" fmla="*/ 18 w 122"/>
                <a:gd name="T83" fmla="*/ 48 h 108"/>
                <a:gd name="T84" fmla="*/ 20 w 122"/>
                <a:gd name="T85" fmla="*/ 50 h 108"/>
                <a:gd name="T86" fmla="*/ 24 w 122"/>
                <a:gd name="T87" fmla="*/ 50 h 108"/>
                <a:gd name="T88" fmla="*/ 28 w 122"/>
                <a:gd name="T89" fmla="*/ 48 h 108"/>
                <a:gd name="T90" fmla="*/ 34 w 122"/>
                <a:gd name="T91" fmla="*/ 48 h 108"/>
                <a:gd name="T92" fmla="*/ 38 w 122"/>
                <a:gd name="T93" fmla="*/ 50 h 108"/>
                <a:gd name="T94" fmla="*/ 42 w 122"/>
                <a:gd name="T95" fmla="*/ 52 h 108"/>
                <a:gd name="T96" fmla="*/ 46 w 122"/>
                <a:gd name="T97" fmla="*/ 54 h 108"/>
                <a:gd name="T98" fmla="*/ 50 w 122"/>
                <a:gd name="T99" fmla="*/ 54 h 108"/>
                <a:gd name="T100" fmla="*/ 56 w 122"/>
                <a:gd name="T101" fmla="*/ 56 h 108"/>
                <a:gd name="T102" fmla="*/ 62 w 122"/>
                <a:gd name="T103" fmla="*/ 56 h 108"/>
                <a:gd name="T104" fmla="*/ 68 w 122"/>
                <a:gd name="T105" fmla="*/ 58 h 108"/>
                <a:gd name="T106" fmla="*/ 70 w 122"/>
                <a:gd name="T107" fmla="*/ 58 h 108"/>
                <a:gd name="T108" fmla="*/ 72 w 122"/>
                <a:gd name="T109" fmla="*/ 58 h 108"/>
                <a:gd name="T110" fmla="*/ 88 w 122"/>
                <a:gd name="T111" fmla="*/ 72 h 108"/>
                <a:gd name="T112" fmla="*/ 98 w 122"/>
                <a:gd name="T113" fmla="*/ 90 h 108"/>
                <a:gd name="T114" fmla="*/ 114 w 122"/>
                <a:gd name="T115" fmla="*/ 104 h 108"/>
                <a:gd name="T116" fmla="*/ 118 w 122"/>
                <a:gd name="T117" fmla="*/ 108 h 108"/>
                <a:gd name="T118" fmla="*/ 122 w 122"/>
                <a:gd name="T119" fmla="*/ 28 h 10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2"/>
                <a:gd name="T181" fmla="*/ 0 h 108"/>
                <a:gd name="T182" fmla="*/ 122 w 122"/>
                <a:gd name="T183" fmla="*/ 108 h 10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2" h="108">
                  <a:moveTo>
                    <a:pt x="122" y="28"/>
                  </a:moveTo>
                  <a:lnTo>
                    <a:pt x="114" y="24"/>
                  </a:lnTo>
                  <a:lnTo>
                    <a:pt x="102" y="18"/>
                  </a:lnTo>
                  <a:lnTo>
                    <a:pt x="92" y="14"/>
                  </a:lnTo>
                  <a:lnTo>
                    <a:pt x="80" y="14"/>
                  </a:lnTo>
                  <a:lnTo>
                    <a:pt x="72" y="20"/>
                  </a:lnTo>
                  <a:lnTo>
                    <a:pt x="72" y="24"/>
                  </a:lnTo>
                  <a:lnTo>
                    <a:pt x="72" y="28"/>
                  </a:lnTo>
                  <a:lnTo>
                    <a:pt x="70" y="32"/>
                  </a:lnTo>
                  <a:lnTo>
                    <a:pt x="70" y="36"/>
                  </a:lnTo>
                  <a:lnTo>
                    <a:pt x="66" y="40"/>
                  </a:lnTo>
                  <a:lnTo>
                    <a:pt x="64" y="42"/>
                  </a:lnTo>
                  <a:lnTo>
                    <a:pt x="58" y="42"/>
                  </a:lnTo>
                  <a:lnTo>
                    <a:pt x="52" y="42"/>
                  </a:lnTo>
                  <a:lnTo>
                    <a:pt x="48" y="40"/>
                  </a:lnTo>
                  <a:lnTo>
                    <a:pt x="42" y="38"/>
                  </a:lnTo>
                  <a:lnTo>
                    <a:pt x="40" y="32"/>
                  </a:lnTo>
                  <a:lnTo>
                    <a:pt x="38" y="28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2" y="14"/>
                  </a:lnTo>
                  <a:lnTo>
                    <a:pt x="32" y="12"/>
                  </a:lnTo>
                  <a:lnTo>
                    <a:pt x="30" y="12"/>
                  </a:lnTo>
                  <a:lnTo>
                    <a:pt x="28" y="10"/>
                  </a:lnTo>
                  <a:lnTo>
                    <a:pt x="26" y="6"/>
                  </a:lnTo>
                  <a:lnTo>
                    <a:pt x="22" y="4"/>
                  </a:lnTo>
                  <a:lnTo>
                    <a:pt x="18" y="2"/>
                  </a:ln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6" y="18"/>
                  </a:lnTo>
                  <a:lnTo>
                    <a:pt x="10" y="26"/>
                  </a:lnTo>
                  <a:lnTo>
                    <a:pt x="12" y="32"/>
                  </a:lnTo>
                  <a:lnTo>
                    <a:pt x="14" y="38"/>
                  </a:lnTo>
                  <a:lnTo>
                    <a:pt x="14" y="42"/>
                  </a:lnTo>
                  <a:lnTo>
                    <a:pt x="16" y="46"/>
                  </a:lnTo>
                  <a:lnTo>
                    <a:pt x="18" y="48"/>
                  </a:lnTo>
                  <a:lnTo>
                    <a:pt x="20" y="50"/>
                  </a:lnTo>
                  <a:lnTo>
                    <a:pt x="24" y="50"/>
                  </a:lnTo>
                  <a:lnTo>
                    <a:pt x="28" y="48"/>
                  </a:lnTo>
                  <a:lnTo>
                    <a:pt x="34" y="48"/>
                  </a:lnTo>
                  <a:lnTo>
                    <a:pt x="38" y="50"/>
                  </a:lnTo>
                  <a:lnTo>
                    <a:pt x="42" y="52"/>
                  </a:lnTo>
                  <a:lnTo>
                    <a:pt x="46" y="54"/>
                  </a:lnTo>
                  <a:lnTo>
                    <a:pt x="50" y="54"/>
                  </a:lnTo>
                  <a:lnTo>
                    <a:pt x="56" y="56"/>
                  </a:lnTo>
                  <a:lnTo>
                    <a:pt x="62" y="56"/>
                  </a:lnTo>
                  <a:lnTo>
                    <a:pt x="68" y="58"/>
                  </a:lnTo>
                  <a:lnTo>
                    <a:pt x="70" y="58"/>
                  </a:lnTo>
                  <a:lnTo>
                    <a:pt x="72" y="58"/>
                  </a:lnTo>
                  <a:lnTo>
                    <a:pt x="88" y="72"/>
                  </a:lnTo>
                  <a:lnTo>
                    <a:pt x="98" y="90"/>
                  </a:lnTo>
                  <a:lnTo>
                    <a:pt x="114" y="104"/>
                  </a:lnTo>
                  <a:lnTo>
                    <a:pt x="118" y="108"/>
                  </a:lnTo>
                  <a:lnTo>
                    <a:pt x="122" y="28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94" name="Freeform 133"/>
            <p:cNvSpPr>
              <a:spLocks/>
            </p:cNvSpPr>
            <p:nvPr/>
          </p:nvSpPr>
          <p:spPr bwMode="gray">
            <a:xfrm>
              <a:off x="2285" y="3296"/>
              <a:ext cx="508" cy="408"/>
            </a:xfrm>
            <a:custGeom>
              <a:avLst/>
              <a:gdLst>
                <a:gd name="T0" fmla="*/ 98 w 508"/>
                <a:gd name="T1" fmla="*/ 124 h 408"/>
                <a:gd name="T2" fmla="*/ 110 w 508"/>
                <a:gd name="T3" fmla="*/ 100 h 408"/>
                <a:gd name="T4" fmla="*/ 128 w 508"/>
                <a:gd name="T5" fmla="*/ 86 h 408"/>
                <a:gd name="T6" fmla="*/ 134 w 508"/>
                <a:gd name="T7" fmla="*/ 70 h 408"/>
                <a:gd name="T8" fmla="*/ 170 w 508"/>
                <a:gd name="T9" fmla="*/ 48 h 408"/>
                <a:gd name="T10" fmla="*/ 190 w 508"/>
                <a:gd name="T11" fmla="*/ 60 h 408"/>
                <a:gd name="T12" fmla="*/ 202 w 508"/>
                <a:gd name="T13" fmla="*/ 56 h 408"/>
                <a:gd name="T14" fmla="*/ 196 w 508"/>
                <a:gd name="T15" fmla="*/ 44 h 408"/>
                <a:gd name="T16" fmla="*/ 204 w 508"/>
                <a:gd name="T17" fmla="*/ 28 h 408"/>
                <a:gd name="T18" fmla="*/ 230 w 508"/>
                <a:gd name="T19" fmla="*/ 18 h 408"/>
                <a:gd name="T20" fmla="*/ 222 w 508"/>
                <a:gd name="T21" fmla="*/ 8 h 408"/>
                <a:gd name="T22" fmla="*/ 238 w 508"/>
                <a:gd name="T23" fmla="*/ 0 h 408"/>
                <a:gd name="T24" fmla="*/ 246 w 508"/>
                <a:gd name="T25" fmla="*/ 8 h 408"/>
                <a:gd name="T26" fmla="*/ 252 w 508"/>
                <a:gd name="T27" fmla="*/ 12 h 408"/>
                <a:gd name="T28" fmla="*/ 256 w 508"/>
                <a:gd name="T29" fmla="*/ 4 h 408"/>
                <a:gd name="T30" fmla="*/ 268 w 508"/>
                <a:gd name="T31" fmla="*/ 20 h 408"/>
                <a:gd name="T32" fmla="*/ 298 w 508"/>
                <a:gd name="T33" fmla="*/ 18 h 408"/>
                <a:gd name="T34" fmla="*/ 300 w 508"/>
                <a:gd name="T35" fmla="*/ 32 h 408"/>
                <a:gd name="T36" fmla="*/ 286 w 508"/>
                <a:gd name="T37" fmla="*/ 52 h 408"/>
                <a:gd name="T38" fmla="*/ 326 w 508"/>
                <a:gd name="T39" fmla="*/ 82 h 408"/>
                <a:gd name="T40" fmla="*/ 344 w 508"/>
                <a:gd name="T41" fmla="*/ 78 h 408"/>
                <a:gd name="T42" fmla="*/ 358 w 508"/>
                <a:gd name="T43" fmla="*/ 10 h 408"/>
                <a:gd name="T44" fmla="*/ 364 w 508"/>
                <a:gd name="T45" fmla="*/ 0 h 408"/>
                <a:gd name="T46" fmla="*/ 378 w 508"/>
                <a:gd name="T47" fmla="*/ 20 h 408"/>
                <a:gd name="T48" fmla="*/ 376 w 508"/>
                <a:gd name="T49" fmla="*/ 36 h 408"/>
                <a:gd name="T50" fmla="*/ 390 w 508"/>
                <a:gd name="T51" fmla="*/ 42 h 408"/>
                <a:gd name="T52" fmla="*/ 404 w 508"/>
                <a:gd name="T53" fmla="*/ 66 h 408"/>
                <a:gd name="T54" fmla="*/ 412 w 508"/>
                <a:gd name="T55" fmla="*/ 80 h 408"/>
                <a:gd name="T56" fmla="*/ 424 w 508"/>
                <a:gd name="T57" fmla="*/ 100 h 408"/>
                <a:gd name="T58" fmla="*/ 454 w 508"/>
                <a:gd name="T59" fmla="*/ 136 h 408"/>
                <a:gd name="T60" fmla="*/ 506 w 508"/>
                <a:gd name="T61" fmla="*/ 210 h 408"/>
                <a:gd name="T62" fmla="*/ 508 w 508"/>
                <a:gd name="T63" fmla="*/ 272 h 408"/>
                <a:gd name="T64" fmla="*/ 488 w 508"/>
                <a:gd name="T65" fmla="*/ 294 h 408"/>
                <a:gd name="T66" fmla="*/ 472 w 508"/>
                <a:gd name="T67" fmla="*/ 332 h 408"/>
                <a:gd name="T68" fmla="*/ 460 w 508"/>
                <a:gd name="T69" fmla="*/ 352 h 408"/>
                <a:gd name="T70" fmla="*/ 460 w 508"/>
                <a:gd name="T71" fmla="*/ 384 h 408"/>
                <a:gd name="T72" fmla="*/ 414 w 508"/>
                <a:gd name="T73" fmla="*/ 408 h 408"/>
                <a:gd name="T74" fmla="*/ 394 w 508"/>
                <a:gd name="T75" fmla="*/ 392 h 408"/>
                <a:gd name="T76" fmla="*/ 376 w 508"/>
                <a:gd name="T77" fmla="*/ 396 h 408"/>
                <a:gd name="T78" fmla="*/ 344 w 508"/>
                <a:gd name="T79" fmla="*/ 388 h 408"/>
                <a:gd name="T80" fmla="*/ 274 w 508"/>
                <a:gd name="T81" fmla="*/ 318 h 408"/>
                <a:gd name="T82" fmla="*/ 214 w 508"/>
                <a:gd name="T83" fmla="*/ 294 h 408"/>
                <a:gd name="T84" fmla="*/ 134 w 508"/>
                <a:gd name="T85" fmla="*/ 326 h 408"/>
                <a:gd name="T86" fmla="*/ 120 w 508"/>
                <a:gd name="T87" fmla="*/ 340 h 408"/>
                <a:gd name="T88" fmla="*/ 80 w 508"/>
                <a:gd name="T89" fmla="*/ 338 h 408"/>
                <a:gd name="T90" fmla="*/ 64 w 508"/>
                <a:gd name="T91" fmla="*/ 352 h 408"/>
                <a:gd name="T92" fmla="*/ 36 w 508"/>
                <a:gd name="T93" fmla="*/ 350 h 408"/>
                <a:gd name="T94" fmla="*/ 30 w 508"/>
                <a:gd name="T95" fmla="*/ 340 h 408"/>
                <a:gd name="T96" fmla="*/ 20 w 508"/>
                <a:gd name="T97" fmla="*/ 342 h 408"/>
                <a:gd name="T98" fmla="*/ 26 w 508"/>
                <a:gd name="T99" fmla="*/ 326 h 408"/>
                <a:gd name="T100" fmla="*/ 24 w 508"/>
                <a:gd name="T101" fmla="*/ 284 h 408"/>
                <a:gd name="T102" fmla="*/ 4 w 508"/>
                <a:gd name="T103" fmla="*/ 228 h 408"/>
                <a:gd name="T104" fmla="*/ 4 w 508"/>
                <a:gd name="T105" fmla="*/ 194 h 408"/>
                <a:gd name="T106" fmla="*/ 12 w 508"/>
                <a:gd name="T107" fmla="*/ 154 h 408"/>
                <a:gd name="T108" fmla="*/ 30 w 508"/>
                <a:gd name="T109" fmla="*/ 138 h 40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08"/>
                <a:gd name="T166" fmla="*/ 0 h 408"/>
                <a:gd name="T167" fmla="*/ 508 w 508"/>
                <a:gd name="T168" fmla="*/ 408 h 40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08" h="408">
                  <a:moveTo>
                    <a:pt x="30" y="138"/>
                  </a:moveTo>
                  <a:lnTo>
                    <a:pt x="60" y="136"/>
                  </a:lnTo>
                  <a:lnTo>
                    <a:pt x="92" y="130"/>
                  </a:lnTo>
                  <a:lnTo>
                    <a:pt x="94" y="128"/>
                  </a:lnTo>
                  <a:lnTo>
                    <a:pt x="98" y="124"/>
                  </a:lnTo>
                  <a:lnTo>
                    <a:pt x="100" y="120"/>
                  </a:lnTo>
                  <a:lnTo>
                    <a:pt x="104" y="116"/>
                  </a:lnTo>
                  <a:lnTo>
                    <a:pt x="106" y="112"/>
                  </a:lnTo>
                  <a:lnTo>
                    <a:pt x="108" y="108"/>
                  </a:lnTo>
                  <a:lnTo>
                    <a:pt x="110" y="104"/>
                  </a:lnTo>
                  <a:lnTo>
                    <a:pt x="110" y="100"/>
                  </a:lnTo>
                  <a:lnTo>
                    <a:pt x="110" y="96"/>
                  </a:lnTo>
                  <a:lnTo>
                    <a:pt x="112" y="92"/>
                  </a:lnTo>
                  <a:lnTo>
                    <a:pt x="114" y="88"/>
                  </a:lnTo>
                  <a:lnTo>
                    <a:pt x="118" y="86"/>
                  </a:lnTo>
                  <a:lnTo>
                    <a:pt x="122" y="86"/>
                  </a:lnTo>
                  <a:lnTo>
                    <a:pt x="128" y="86"/>
                  </a:lnTo>
                  <a:lnTo>
                    <a:pt x="128" y="84"/>
                  </a:lnTo>
                  <a:lnTo>
                    <a:pt x="128" y="82"/>
                  </a:lnTo>
                  <a:lnTo>
                    <a:pt x="128" y="80"/>
                  </a:lnTo>
                  <a:lnTo>
                    <a:pt x="130" y="76"/>
                  </a:lnTo>
                  <a:lnTo>
                    <a:pt x="130" y="72"/>
                  </a:lnTo>
                  <a:lnTo>
                    <a:pt x="134" y="70"/>
                  </a:lnTo>
                  <a:lnTo>
                    <a:pt x="136" y="70"/>
                  </a:lnTo>
                  <a:lnTo>
                    <a:pt x="140" y="66"/>
                  </a:lnTo>
                  <a:lnTo>
                    <a:pt x="146" y="56"/>
                  </a:lnTo>
                  <a:lnTo>
                    <a:pt x="156" y="48"/>
                  </a:lnTo>
                  <a:lnTo>
                    <a:pt x="170" y="48"/>
                  </a:lnTo>
                  <a:lnTo>
                    <a:pt x="172" y="50"/>
                  </a:lnTo>
                  <a:lnTo>
                    <a:pt x="176" y="52"/>
                  </a:lnTo>
                  <a:lnTo>
                    <a:pt x="180" y="54"/>
                  </a:lnTo>
                  <a:lnTo>
                    <a:pt x="182" y="56"/>
                  </a:lnTo>
                  <a:lnTo>
                    <a:pt x="186" y="58"/>
                  </a:lnTo>
                  <a:lnTo>
                    <a:pt x="190" y="60"/>
                  </a:lnTo>
                  <a:lnTo>
                    <a:pt x="194" y="60"/>
                  </a:lnTo>
                  <a:lnTo>
                    <a:pt x="196" y="60"/>
                  </a:lnTo>
                  <a:lnTo>
                    <a:pt x="198" y="62"/>
                  </a:lnTo>
                  <a:lnTo>
                    <a:pt x="198" y="60"/>
                  </a:lnTo>
                  <a:lnTo>
                    <a:pt x="200" y="58"/>
                  </a:lnTo>
                  <a:lnTo>
                    <a:pt x="202" y="56"/>
                  </a:lnTo>
                  <a:lnTo>
                    <a:pt x="202" y="54"/>
                  </a:lnTo>
                  <a:lnTo>
                    <a:pt x="202" y="52"/>
                  </a:lnTo>
                  <a:lnTo>
                    <a:pt x="200" y="50"/>
                  </a:lnTo>
                  <a:lnTo>
                    <a:pt x="198" y="48"/>
                  </a:lnTo>
                  <a:lnTo>
                    <a:pt x="196" y="46"/>
                  </a:lnTo>
                  <a:lnTo>
                    <a:pt x="196" y="44"/>
                  </a:lnTo>
                  <a:lnTo>
                    <a:pt x="198" y="42"/>
                  </a:lnTo>
                  <a:lnTo>
                    <a:pt x="202" y="40"/>
                  </a:lnTo>
                  <a:lnTo>
                    <a:pt x="204" y="32"/>
                  </a:lnTo>
                  <a:lnTo>
                    <a:pt x="202" y="32"/>
                  </a:lnTo>
                  <a:lnTo>
                    <a:pt x="204" y="30"/>
                  </a:lnTo>
                  <a:lnTo>
                    <a:pt x="204" y="28"/>
                  </a:lnTo>
                  <a:lnTo>
                    <a:pt x="206" y="24"/>
                  </a:lnTo>
                  <a:lnTo>
                    <a:pt x="208" y="22"/>
                  </a:lnTo>
                  <a:lnTo>
                    <a:pt x="212" y="20"/>
                  </a:lnTo>
                  <a:lnTo>
                    <a:pt x="228" y="20"/>
                  </a:lnTo>
                  <a:lnTo>
                    <a:pt x="228" y="18"/>
                  </a:lnTo>
                  <a:lnTo>
                    <a:pt x="230" y="18"/>
                  </a:lnTo>
                  <a:lnTo>
                    <a:pt x="232" y="16"/>
                  </a:lnTo>
                  <a:lnTo>
                    <a:pt x="232" y="14"/>
                  </a:lnTo>
                  <a:lnTo>
                    <a:pt x="232" y="10"/>
                  </a:lnTo>
                  <a:lnTo>
                    <a:pt x="222" y="10"/>
                  </a:lnTo>
                  <a:lnTo>
                    <a:pt x="222" y="8"/>
                  </a:lnTo>
                  <a:lnTo>
                    <a:pt x="224" y="6"/>
                  </a:lnTo>
                  <a:lnTo>
                    <a:pt x="224" y="4"/>
                  </a:lnTo>
                  <a:lnTo>
                    <a:pt x="228" y="2"/>
                  </a:lnTo>
                  <a:lnTo>
                    <a:pt x="232" y="0"/>
                  </a:lnTo>
                  <a:lnTo>
                    <a:pt x="234" y="0"/>
                  </a:lnTo>
                  <a:lnTo>
                    <a:pt x="238" y="0"/>
                  </a:lnTo>
                  <a:lnTo>
                    <a:pt x="242" y="0"/>
                  </a:lnTo>
                  <a:lnTo>
                    <a:pt x="244" y="0"/>
                  </a:lnTo>
                  <a:lnTo>
                    <a:pt x="246" y="2"/>
                  </a:lnTo>
                  <a:lnTo>
                    <a:pt x="248" y="2"/>
                  </a:lnTo>
                  <a:lnTo>
                    <a:pt x="246" y="6"/>
                  </a:lnTo>
                  <a:lnTo>
                    <a:pt x="246" y="8"/>
                  </a:lnTo>
                  <a:lnTo>
                    <a:pt x="244" y="8"/>
                  </a:lnTo>
                  <a:lnTo>
                    <a:pt x="244" y="10"/>
                  </a:lnTo>
                  <a:lnTo>
                    <a:pt x="246" y="10"/>
                  </a:lnTo>
                  <a:lnTo>
                    <a:pt x="248" y="12"/>
                  </a:lnTo>
                  <a:lnTo>
                    <a:pt x="252" y="12"/>
                  </a:lnTo>
                  <a:lnTo>
                    <a:pt x="254" y="10"/>
                  </a:lnTo>
                  <a:lnTo>
                    <a:pt x="254" y="8"/>
                  </a:lnTo>
                  <a:lnTo>
                    <a:pt x="254" y="6"/>
                  </a:lnTo>
                  <a:lnTo>
                    <a:pt x="254" y="4"/>
                  </a:lnTo>
                  <a:lnTo>
                    <a:pt x="256" y="4"/>
                  </a:lnTo>
                  <a:lnTo>
                    <a:pt x="258" y="4"/>
                  </a:lnTo>
                  <a:lnTo>
                    <a:pt x="262" y="6"/>
                  </a:lnTo>
                  <a:lnTo>
                    <a:pt x="264" y="12"/>
                  </a:lnTo>
                  <a:lnTo>
                    <a:pt x="266" y="16"/>
                  </a:lnTo>
                  <a:lnTo>
                    <a:pt x="268" y="18"/>
                  </a:lnTo>
                  <a:lnTo>
                    <a:pt x="268" y="20"/>
                  </a:lnTo>
                  <a:lnTo>
                    <a:pt x="280" y="14"/>
                  </a:lnTo>
                  <a:lnTo>
                    <a:pt x="282" y="14"/>
                  </a:lnTo>
                  <a:lnTo>
                    <a:pt x="284" y="14"/>
                  </a:lnTo>
                  <a:lnTo>
                    <a:pt x="290" y="14"/>
                  </a:lnTo>
                  <a:lnTo>
                    <a:pt x="294" y="16"/>
                  </a:lnTo>
                  <a:lnTo>
                    <a:pt x="298" y="18"/>
                  </a:lnTo>
                  <a:lnTo>
                    <a:pt x="300" y="20"/>
                  </a:lnTo>
                  <a:lnTo>
                    <a:pt x="302" y="24"/>
                  </a:lnTo>
                  <a:lnTo>
                    <a:pt x="304" y="28"/>
                  </a:lnTo>
                  <a:lnTo>
                    <a:pt x="302" y="30"/>
                  </a:lnTo>
                  <a:lnTo>
                    <a:pt x="302" y="32"/>
                  </a:lnTo>
                  <a:lnTo>
                    <a:pt x="300" y="32"/>
                  </a:lnTo>
                  <a:lnTo>
                    <a:pt x="298" y="34"/>
                  </a:lnTo>
                  <a:lnTo>
                    <a:pt x="294" y="36"/>
                  </a:lnTo>
                  <a:lnTo>
                    <a:pt x="292" y="40"/>
                  </a:lnTo>
                  <a:lnTo>
                    <a:pt x="290" y="44"/>
                  </a:lnTo>
                  <a:lnTo>
                    <a:pt x="288" y="48"/>
                  </a:lnTo>
                  <a:lnTo>
                    <a:pt x="286" y="52"/>
                  </a:lnTo>
                  <a:lnTo>
                    <a:pt x="286" y="54"/>
                  </a:lnTo>
                  <a:lnTo>
                    <a:pt x="290" y="56"/>
                  </a:lnTo>
                  <a:lnTo>
                    <a:pt x="298" y="62"/>
                  </a:lnTo>
                  <a:lnTo>
                    <a:pt x="308" y="70"/>
                  </a:lnTo>
                  <a:lnTo>
                    <a:pt x="318" y="76"/>
                  </a:lnTo>
                  <a:lnTo>
                    <a:pt x="326" y="82"/>
                  </a:lnTo>
                  <a:lnTo>
                    <a:pt x="330" y="82"/>
                  </a:lnTo>
                  <a:lnTo>
                    <a:pt x="330" y="84"/>
                  </a:lnTo>
                  <a:lnTo>
                    <a:pt x="334" y="84"/>
                  </a:lnTo>
                  <a:lnTo>
                    <a:pt x="336" y="84"/>
                  </a:lnTo>
                  <a:lnTo>
                    <a:pt x="340" y="82"/>
                  </a:lnTo>
                  <a:lnTo>
                    <a:pt x="344" y="78"/>
                  </a:lnTo>
                  <a:lnTo>
                    <a:pt x="348" y="70"/>
                  </a:lnTo>
                  <a:lnTo>
                    <a:pt x="352" y="58"/>
                  </a:lnTo>
                  <a:lnTo>
                    <a:pt x="354" y="48"/>
                  </a:lnTo>
                  <a:lnTo>
                    <a:pt x="356" y="42"/>
                  </a:lnTo>
                  <a:lnTo>
                    <a:pt x="358" y="12"/>
                  </a:lnTo>
                  <a:lnTo>
                    <a:pt x="358" y="10"/>
                  </a:lnTo>
                  <a:lnTo>
                    <a:pt x="358" y="6"/>
                  </a:lnTo>
                  <a:lnTo>
                    <a:pt x="358" y="4"/>
                  </a:lnTo>
                  <a:lnTo>
                    <a:pt x="360" y="2"/>
                  </a:lnTo>
                  <a:lnTo>
                    <a:pt x="360" y="0"/>
                  </a:lnTo>
                  <a:lnTo>
                    <a:pt x="364" y="0"/>
                  </a:lnTo>
                  <a:lnTo>
                    <a:pt x="368" y="0"/>
                  </a:lnTo>
                  <a:lnTo>
                    <a:pt x="372" y="4"/>
                  </a:lnTo>
                  <a:lnTo>
                    <a:pt x="376" y="6"/>
                  </a:lnTo>
                  <a:lnTo>
                    <a:pt x="376" y="12"/>
                  </a:lnTo>
                  <a:lnTo>
                    <a:pt x="378" y="16"/>
                  </a:lnTo>
                  <a:lnTo>
                    <a:pt x="378" y="20"/>
                  </a:lnTo>
                  <a:lnTo>
                    <a:pt x="378" y="22"/>
                  </a:lnTo>
                  <a:lnTo>
                    <a:pt x="378" y="24"/>
                  </a:lnTo>
                  <a:lnTo>
                    <a:pt x="376" y="24"/>
                  </a:lnTo>
                  <a:lnTo>
                    <a:pt x="376" y="28"/>
                  </a:lnTo>
                  <a:lnTo>
                    <a:pt x="376" y="32"/>
                  </a:lnTo>
                  <a:lnTo>
                    <a:pt x="376" y="36"/>
                  </a:lnTo>
                  <a:lnTo>
                    <a:pt x="378" y="40"/>
                  </a:lnTo>
                  <a:lnTo>
                    <a:pt x="378" y="42"/>
                  </a:lnTo>
                  <a:lnTo>
                    <a:pt x="382" y="42"/>
                  </a:lnTo>
                  <a:lnTo>
                    <a:pt x="384" y="42"/>
                  </a:lnTo>
                  <a:lnTo>
                    <a:pt x="388" y="42"/>
                  </a:lnTo>
                  <a:lnTo>
                    <a:pt x="390" y="42"/>
                  </a:lnTo>
                  <a:lnTo>
                    <a:pt x="392" y="44"/>
                  </a:lnTo>
                  <a:lnTo>
                    <a:pt x="394" y="46"/>
                  </a:lnTo>
                  <a:lnTo>
                    <a:pt x="396" y="50"/>
                  </a:lnTo>
                  <a:lnTo>
                    <a:pt x="398" y="56"/>
                  </a:lnTo>
                  <a:lnTo>
                    <a:pt x="402" y="62"/>
                  </a:lnTo>
                  <a:lnTo>
                    <a:pt x="404" y="66"/>
                  </a:lnTo>
                  <a:lnTo>
                    <a:pt x="408" y="68"/>
                  </a:lnTo>
                  <a:lnTo>
                    <a:pt x="408" y="70"/>
                  </a:lnTo>
                  <a:lnTo>
                    <a:pt x="410" y="72"/>
                  </a:lnTo>
                  <a:lnTo>
                    <a:pt x="410" y="76"/>
                  </a:lnTo>
                  <a:lnTo>
                    <a:pt x="412" y="80"/>
                  </a:lnTo>
                  <a:lnTo>
                    <a:pt x="414" y="84"/>
                  </a:lnTo>
                  <a:lnTo>
                    <a:pt x="416" y="88"/>
                  </a:lnTo>
                  <a:lnTo>
                    <a:pt x="416" y="92"/>
                  </a:lnTo>
                  <a:lnTo>
                    <a:pt x="418" y="94"/>
                  </a:lnTo>
                  <a:lnTo>
                    <a:pt x="420" y="98"/>
                  </a:lnTo>
                  <a:lnTo>
                    <a:pt x="424" y="100"/>
                  </a:lnTo>
                  <a:lnTo>
                    <a:pt x="426" y="104"/>
                  </a:lnTo>
                  <a:lnTo>
                    <a:pt x="430" y="108"/>
                  </a:lnTo>
                  <a:lnTo>
                    <a:pt x="434" y="112"/>
                  </a:lnTo>
                  <a:lnTo>
                    <a:pt x="436" y="114"/>
                  </a:lnTo>
                  <a:lnTo>
                    <a:pt x="454" y="136"/>
                  </a:lnTo>
                  <a:lnTo>
                    <a:pt x="454" y="144"/>
                  </a:lnTo>
                  <a:lnTo>
                    <a:pt x="488" y="170"/>
                  </a:lnTo>
                  <a:lnTo>
                    <a:pt x="490" y="174"/>
                  </a:lnTo>
                  <a:lnTo>
                    <a:pt x="496" y="182"/>
                  </a:lnTo>
                  <a:lnTo>
                    <a:pt x="502" y="194"/>
                  </a:lnTo>
                  <a:lnTo>
                    <a:pt x="506" y="210"/>
                  </a:lnTo>
                  <a:lnTo>
                    <a:pt x="506" y="224"/>
                  </a:lnTo>
                  <a:lnTo>
                    <a:pt x="508" y="240"/>
                  </a:lnTo>
                  <a:lnTo>
                    <a:pt x="508" y="256"/>
                  </a:lnTo>
                  <a:lnTo>
                    <a:pt x="508" y="268"/>
                  </a:lnTo>
                  <a:lnTo>
                    <a:pt x="508" y="272"/>
                  </a:lnTo>
                  <a:lnTo>
                    <a:pt x="508" y="276"/>
                  </a:lnTo>
                  <a:lnTo>
                    <a:pt x="504" y="280"/>
                  </a:lnTo>
                  <a:lnTo>
                    <a:pt x="502" y="284"/>
                  </a:lnTo>
                  <a:lnTo>
                    <a:pt x="498" y="288"/>
                  </a:lnTo>
                  <a:lnTo>
                    <a:pt x="494" y="292"/>
                  </a:lnTo>
                  <a:lnTo>
                    <a:pt x="488" y="294"/>
                  </a:lnTo>
                  <a:lnTo>
                    <a:pt x="480" y="312"/>
                  </a:lnTo>
                  <a:lnTo>
                    <a:pt x="478" y="316"/>
                  </a:lnTo>
                  <a:lnTo>
                    <a:pt x="476" y="322"/>
                  </a:lnTo>
                  <a:lnTo>
                    <a:pt x="474" y="326"/>
                  </a:lnTo>
                  <a:lnTo>
                    <a:pt x="472" y="332"/>
                  </a:lnTo>
                  <a:lnTo>
                    <a:pt x="470" y="336"/>
                  </a:lnTo>
                  <a:lnTo>
                    <a:pt x="466" y="338"/>
                  </a:lnTo>
                  <a:lnTo>
                    <a:pt x="462" y="340"/>
                  </a:lnTo>
                  <a:lnTo>
                    <a:pt x="460" y="344"/>
                  </a:lnTo>
                  <a:lnTo>
                    <a:pt x="460" y="346"/>
                  </a:lnTo>
                  <a:lnTo>
                    <a:pt x="460" y="352"/>
                  </a:lnTo>
                  <a:lnTo>
                    <a:pt x="462" y="358"/>
                  </a:lnTo>
                  <a:lnTo>
                    <a:pt x="464" y="364"/>
                  </a:lnTo>
                  <a:lnTo>
                    <a:pt x="466" y="370"/>
                  </a:lnTo>
                  <a:lnTo>
                    <a:pt x="466" y="376"/>
                  </a:lnTo>
                  <a:lnTo>
                    <a:pt x="464" y="380"/>
                  </a:lnTo>
                  <a:lnTo>
                    <a:pt x="460" y="384"/>
                  </a:lnTo>
                  <a:lnTo>
                    <a:pt x="452" y="388"/>
                  </a:lnTo>
                  <a:lnTo>
                    <a:pt x="440" y="394"/>
                  </a:lnTo>
                  <a:lnTo>
                    <a:pt x="430" y="402"/>
                  </a:lnTo>
                  <a:lnTo>
                    <a:pt x="420" y="406"/>
                  </a:lnTo>
                  <a:lnTo>
                    <a:pt x="416" y="408"/>
                  </a:lnTo>
                  <a:lnTo>
                    <a:pt x="414" y="408"/>
                  </a:lnTo>
                  <a:lnTo>
                    <a:pt x="412" y="406"/>
                  </a:lnTo>
                  <a:lnTo>
                    <a:pt x="408" y="404"/>
                  </a:lnTo>
                  <a:lnTo>
                    <a:pt x="402" y="400"/>
                  </a:lnTo>
                  <a:lnTo>
                    <a:pt x="398" y="396"/>
                  </a:lnTo>
                  <a:lnTo>
                    <a:pt x="396" y="392"/>
                  </a:lnTo>
                  <a:lnTo>
                    <a:pt x="394" y="392"/>
                  </a:lnTo>
                  <a:lnTo>
                    <a:pt x="392" y="392"/>
                  </a:lnTo>
                  <a:lnTo>
                    <a:pt x="390" y="392"/>
                  </a:lnTo>
                  <a:lnTo>
                    <a:pt x="386" y="394"/>
                  </a:lnTo>
                  <a:lnTo>
                    <a:pt x="384" y="396"/>
                  </a:lnTo>
                  <a:lnTo>
                    <a:pt x="380" y="396"/>
                  </a:lnTo>
                  <a:lnTo>
                    <a:pt x="376" y="396"/>
                  </a:lnTo>
                  <a:lnTo>
                    <a:pt x="372" y="396"/>
                  </a:lnTo>
                  <a:lnTo>
                    <a:pt x="368" y="394"/>
                  </a:lnTo>
                  <a:lnTo>
                    <a:pt x="366" y="394"/>
                  </a:lnTo>
                  <a:lnTo>
                    <a:pt x="364" y="392"/>
                  </a:lnTo>
                  <a:lnTo>
                    <a:pt x="346" y="392"/>
                  </a:lnTo>
                  <a:lnTo>
                    <a:pt x="344" y="388"/>
                  </a:lnTo>
                  <a:lnTo>
                    <a:pt x="338" y="380"/>
                  </a:lnTo>
                  <a:lnTo>
                    <a:pt x="334" y="366"/>
                  </a:lnTo>
                  <a:lnTo>
                    <a:pt x="330" y="354"/>
                  </a:lnTo>
                  <a:lnTo>
                    <a:pt x="318" y="334"/>
                  </a:lnTo>
                  <a:lnTo>
                    <a:pt x="292" y="332"/>
                  </a:lnTo>
                  <a:lnTo>
                    <a:pt x="274" y="318"/>
                  </a:lnTo>
                  <a:lnTo>
                    <a:pt x="272" y="316"/>
                  </a:lnTo>
                  <a:lnTo>
                    <a:pt x="266" y="310"/>
                  </a:lnTo>
                  <a:lnTo>
                    <a:pt x="256" y="304"/>
                  </a:lnTo>
                  <a:lnTo>
                    <a:pt x="240" y="296"/>
                  </a:lnTo>
                  <a:lnTo>
                    <a:pt x="220" y="292"/>
                  </a:lnTo>
                  <a:lnTo>
                    <a:pt x="214" y="294"/>
                  </a:lnTo>
                  <a:lnTo>
                    <a:pt x="204" y="296"/>
                  </a:lnTo>
                  <a:lnTo>
                    <a:pt x="190" y="300"/>
                  </a:lnTo>
                  <a:lnTo>
                    <a:pt x="178" y="304"/>
                  </a:lnTo>
                  <a:lnTo>
                    <a:pt x="144" y="324"/>
                  </a:lnTo>
                  <a:lnTo>
                    <a:pt x="136" y="324"/>
                  </a:lnTo>
                  <a:lnTo>
                    <a:pt x="134" y="326"/>
                  </a:lnTo>
                  <a:lnTo>
                    <a:pt x="134" y="328"/>
                  </a:lnTo>
                  <a:lnTo>
                    <a:pt x="132" y="332"/>
                  </a:lnTo>
                  <a:lnTo>
                    <a:pt x="130" y="334"/>
                  </a:lnTo>
                  <a:lnTo>
                    <a:pt x="128" y="338"/>
                  </a:lnTo>
                  <a:lnTo>
                    <a:pt x="124" y="340"/>
                  </a:lnTo>
                  <a:lnTo>
                    <a:pt x="120" y="340"/>
                  </a:lnTo>
                  <a:lnTo>
                    <a:pt x="116" y="340"/>
                  </a:lnTo>
                  <a:lnTo>
                    <a:pt x="110" y="340"/>
                  </a:lnTo>
                  <a:lnTo>
                    <a:pt x="106" y="340"/>
                  </a:lnTo>
                  <a:lnTo>
                    <a:pt x="104" y="338"/>
                  </a:lnTo>
                  <a:lnTo>
                    <a:pt x="102" y="338"/>
                  </a:lnTo>
                  <a:lnTo>
                    <a:pt x="80" y="338"/>
                  </a:lnTo>
                  <a:lnTo>
                    <a:pt x="78" y="338"/>
                  </a:lnTo>
                  <a:lnTo>
                    <a:pt x="76" y="340"/>
                  </a:lnTo>
                  <a:lnTo>
                    <a:pt x="74" y="342"/>
                  </a:lnTo>
                  <a:lnTo>
                    <a:pt x="70" y="344"/>
                  </a:lnTo>
                  <a:lnTo>
                    <a:pt x="68" y="346"/>
                  </a:lnTo>
                  <a:lnTo>
                    <a:pt x="64" y="352"/>
                  </a:lnTo>
                  <a:lnTo>
                    <a:pt x="60" y="352"/>
                  </a:lnTo>
                  <a:lnTo>
                    <a:pt x="52" y="352"/>
                  </a:lnTo>
                  <a:lnTo>
                    <a:pt x="48" y="352"/>
                  </a:lnTo>
                  <a:lnTo>
                    <a:pt x="44" y="352"/>
                  </a:lnTo>
                  <a:lnTo>
                    <a:pt x="40" y="352"/>
                  </a:lnTo>
                  <a:lnTo>
                    <a:pt x="36" y="350"/>
                  </a:lnTo>
                  <a:lnTo>
                    <a:pt x="34" y="350"/>
                  </a:lnTo>
                  <a:lnTo>
                    <a:pt x="32" y="348"/>
                  </a:lnTo>
                  <a:lnTo>
                    <a:pt x="32" y="346"/>
                  </a:lnTo>
                  <a:lnTo>
                    <a:pt x="32" y="342"/>
                  </a:lnTo>
                  <a:lnTo>
                    <a:pt x="30" y="340"/>
                  </a:lnTo>
                  <a:lnTo>
                    <a:pt x="30" y="342"/>
                  </a:lnTo>
                  <a:lnTo>
                    <a:pt x="28" y="342"/>
                  </a:lnTo>
                  <a:lnTo>
                    <a:pt x="26" y="344"/>
                  </a:lnTo>
                  <a:lnTo>
                    <a:pt x="24" y="344"/>
                  </a:lnTo>
                  <a:lnTo>
                    <a:pt x="22" y="344"/>
                  </a:lnTo>
                  <a:lnTo>
                    <a:pt x="20" y="342"/>
                  </a:lnTo>
                  <a:lnTo>
                    <a:pt x="18" y="342"/>
                  </a:lnTo>
                  <a:lnTo>
                    <a:pt x="16" y="338"/>
                  </a:lnTo>
                  <a:lnTo>
                    <a:pt x="16" y="336"/>
                  </a:lnTo>
                  <a:lnTo>
                    <a:pt x="16" y="332"/>
                  </a:lnTo>
                  <a:lnTo>
                    <a:pt x="20" y="330"/>
                  </a:lnTo>
                  <a:lnTo>
                    <a:pt x="26" y="326"/>
                  </a:lnTo>
                  <a:lnTo>
                    <a:pt x="30" y="300"/>
                  </a:lnTo>
                  <a:lnTo>
                    <a:pt x="28" y="296"/>
                  </a:lnTo>
                  <a:lnTo>
                    <a:pt x="28" y="292"/>
                  </a:lnTo>
                  <a:lnTo>
                    <a:pt x="26" y="288"/>
                  </a:lnTo>
                  <a:lnTo>
                    <a:pt x="24" y="284"/>
                  </a:lnTo>
                  <a:lnTo>
                    <a:pt x="22" y="280"/>
                  </a:lnTo>
                  <a:lnTo>
                    <a:pt x="22" y="278"/>
                  </a:lnTo>
                  <a:lnTo>
                    <a:pt x="18" y="272"/>
                  </a:lnTo>
                  <a:lnTo>
                    <a:pt x="12" y="258"/>
                  </a:lnTo>
                  <a:lnTo>
                    <a:pt x="8" y="242"/>
                  </a:lnTo>
                  <a:lnTo>
                    <a:pt x="4" y="228"/>
                  </a:lnTo>
                  <a:lnTo>
                    <a:pt x="4" y="218"/>
                  </a:lnTo>
                  <a:lnTo>
                    <a:pt x="8" y="214"/>
                  </a:lnTo>
                  <a:lnTo>
                    <a:pt x="8" y="208"/>
                  </a:lnTo>
                  <a:lnTo>
                    <a:pt x="8" y="202"/>
                  </a:lnTo>
                  <a:lnTo>
                    <a:pt x="6" y="196"/>
                  </a:lnTo>
                  <a:lnTo>
                    <a:pt x="4" y="194"/>
                  </a:lnTo>
                  <a:lnTo>
                    <a:pt x="2" y="188"/>
                  </a:lnTo>
                  <a:lnTo>
                    <a:pt x="0" y="178"/>
                  </a:lnTo>
                  <a:lnTo>
                    <a:pt x="0" y="168"/>
                  </a:lnTo>
                  <a:lnTo>
                    <a:pt x="4" y="160"/>
                  </a:lnTo>
                  <a:lnTo>
                    <a:pt x="8" y="158"/>
                  </a:lnTo>
                  <a:lnTo>
                    <a:pt x="12" y="154"/>
                  </a:lnTo>
                  <a:lnTo>
                    <a:pt x="16" y="150"/>
                  </a:lnTo>
                  <a:lnTo>
                    <a:pt x="20" y="148"/>
                  </a:lnTo>
                  <a:lnTo>
                    <a:pt x="24" y="144"/>
                  </a:lnTo>
                  <a:lnTo>
                    <a:pt x="28" y="140"/>
                  </a:lnTo>
                  <a:lnTo>
                    <a:pt x="30" y="138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95" name="Freeform 134"/>
            <p:cNvSpPr>
              <a:spLocks/>
            </p:cNvSpPr>
            <p:nvPr/>
          </p:nvSpPr>
          <p:spPr bwMode="gray">
            <a:xfrm>
              <a:off x="2353" y="3084"/>
              <a:ext cx="82" cy="96"/>
            </a:xfrm>
            <a:custGeom>
              <a:avLst/>
              <a:gdLst>
                <a:gd name="T0" fmla="*/ 10 w 82"/>
                <a:gd name="T1" fmla="*/ 92 h 96"/>
                <a:gd name="T2" fmla="*/ 8 w 82"/>
                <a:gd name="T3" fmla="*/ 86 h 96"/>
                <a:gd name="T4" fmla="*/ 8 w 82"/>
                <a:gd name="T5" fmla="*/ 78 h 96"/>
                <a:gd name="T6" fmla="*/ 10 w 82"/>
                <a:gd name="T7" fmla="*/ 68 h 96"/>
                <a:gd name="T8" fmla="*/ 12 w 82"/>
                <a:gd name="T9" fmla="*/ 62 h 96"/>
                <a:gd name="T10" fmla="*/ 10 w 82"/>
                <a:gd name="T11" fmla="*/ 56 h 96"/>
                <a:gd name="T12" fmla="*/ 6 w 82"/>
                <a:gd name="T13" fmla="*/ 52 h 96"/>
                <a:gd name="T14" fmla="*/ 2 w 82"/>
                <a:gd name="T15" fmla="*/ 52 h 96"/>
                <a:gd name="T16" fmla="*/ 0 w 82"/>
                <a:gd name="T17" fmla="*/ 46 h 96"/>
                <a:gd name="T18" fmla="*/ 4 w 82"/>
                <a:gd name="T19" fmla="*/ 38 h 96"/>
                <a:gd name="T20" fmla="*/ 8 w 82"/>
                <a:gd name="T21" fmla="*/ 32 h 96"/>
                <a:gd name="T22" fmla="*/ 8 w 82"/>
                <a:gd name="T23" fmla="*/ 30 h 96"/>
                <a:gd name="T24" fmla="*/ 8 w 82"/>
                <a:gd name="T25" fmla="*/ 24 h 96"/>
                <a:gd name="T26" fmla="*/ 10 w 82"/>
                <a:gd name="T27" fmla="*/ 18 h 96"/>
                <a:gd name="T28" fmla="*/ 14 w 82"/>
                <a:gd name="T29" fmla="*/ 18 h 96"/>
                <a:gd name="T30" fmla="*/ 18 w 82"/>
                <a:gd name="T31" fmla="*/ 16 h 96"/>
                <a:gd name="T32" fmla="*/ 20 w 82"/>
                <a:gd name="T33" fmla="*/ 12 h 96"/>
                <a:gd name="T34" fmla="*/ 24 w 82"/>
                <a:gd name="T35" fmla="*/ 8 h 96"/>
                <a:gd name="T36" fmla="*/ 34 w 82"/>
                <a:gd name="T37" fmla="*/ 2 h 96"/>
                <a:gd name="T38" fmla="*/ 44 w 82"/>
                <a:gd name="T39" fmla="*/ 0 h 96"/>
                <a:gd name="T40" fmla="*/ 52 w 82"/>
                <a:gd name="T41" fmla="*/ 0 h 96"/>
                <a:gd name="T42" fmla="*/ 62 w 82"/>
                <a:gd name="T43" fmla="*/ 2 h 96"/>
                <a:gd name="T44" fmla="*/ 68 w 82"/>
                <a:gd name="T45" fmla="*/ 4 h 96"/>
                <a:gd name="T46" fmla="*/ 72 w 82"/>
                <a:gd name="T47" fmla="*/ 6 h 96"/>
                <a:gd name="T48" fmla="*/ 76 w 82"/>
                <a:gd name="T49" fmla="*/ 6 h 96"/>
                <a:gd name="T50" fmla="*/ 78 w 82"/>
                <a:gd name="T51" fmla="*/ 4 h 96"/>
                <a:gd name="T52" fmla="*/ 82 w 82"/>
                <a:gd name="T53" fmla="*/ 10 h 96"/>
                <a:gd name="T54" fmla="*/ 82 w 82"/>
                <a:gd name="T55" fmla="*/ 18 h 96"/>
                <a:gd name="T56" fmla="*/ 74 w 82"/>
                <a:gd name="T57" fmla="*/ 22 h 96"/>
                <a:gd name="T58" fmla="*/ 68 w 82"/>
                <a:gd name="T59" fmla="*/ 22 h 96"/>
                <a:gd name="T60" fmla="*/ 64 w 82"/>
                <a:gd name="T61" fmla="*/ 16 h 96"/>
                <a:gd name="T62" fmla="*/ 60 w 82"/>
                <a:gd name="T63" fmla="*/ 12 h 96"/>
                <a:gd name="T64" fmla="*/ 54 w 82"/>
                <a:gd name="T65" fmla="*/ 8 h 96"/>
                <a:gd name="T66" fmla="*/ 46 w 82"/>
                <a:gd name="T67" fmla="*/ 6 h 96"/>
                <a:gd name="T68" fmla="*/ 36 w 82"/>
                <a:gd name="T69" fmla="*/ 10 h 96"/>
                <a:gd name="T70" fmla="*/ 26 w 82"/>
                <a:gd name="T71" fmla="*/ 16 h 96"/>
                <a:gd name="T72" fmla="*/ 22 w 82"/>
                <a:gd name="T73" fmla="*/ 22 h 96"/>
                <a:gd name="T74" fmla="*/ 22 w 82"/>
                <a:gd name="T75" fmla="*/ 28 h 96"/>
                <a:gd name="T76" fmla="*/ 20 w 82"/>
                <a:gd name="T77" fmla="*/ 34 h 96"/>
                <a:gd name="T78" fmla="*/ 20 w 82"/>
                <a:gd name="T79" fmla="*/ 38 h 96"/>
                <a:gd name="T80" fmla="*/ 24 w 82"/>
                <a:gd name="T81" fmla="*/ 38 h 96"/>
                <a:gd name="T82" fmla="*/ 34 w 82"/>
                <a:gd name="T83" fmla="*/ 36 h 96"/>
                <a:gd name="T84" fmla="*/ 42 w 82"/>
                <a:gd name="T85" fmla="*/ 34 h 96"/>
                <a:gd name="T86" fmla="*/ 44 w 82"/>
                <a:gd name="T87" fmla="*/ 30 h 96"/>
                <a:gd name="T88" fmla="*/ 50 w 82"/>
                <a:gd name="T89" fmla="*/ 28 h 96"/>
                <a:gd name="T90" fmla="*/ 54 w 82"/>
                <a:gd name="T91" fmla="*/ 28 h 96"/>
                <a:gd name="T92" fmla="*/ 54 w 82"/>
                <a:gd name="T93" fmla="*/ 32 h 96"/>
                <a:gd name="T94" fmla="*/ 54 w 82"/>
                <a:gd name="T95" fmla="*/ 36 h 96"/>
                <a:gd name="T96" fmla="*/ 50 w 82"/>
                <a:gd name="T97" fmla="*/ 38 h 96"/>
                <a:gd name="T98" fmla="*/ 42 w 82"/>
                <a:gd name="T99" fmla="*/ 40 h 96"/>
                <a:gd name="T100" fmla="*/ 36 w 82"/>
                <a:gd name="T101" fmla="*/ 44 h 96"/>
                <a:gd name="T102" fmla="*/ 32 w 82"/>
                <a:gd name="T103" fmla="*/ 44 h 96"/>
                <a:gd name="T104" fmla="*/ 32 w 82"/>
                <a:gd name="T105" fmla="*/ 46 h 96"/>
                <a:gd name="T106" fmla="*/ 32 w 82"/>
                <a:gd name="T107" fmla="*/ 50 h 96"/>
                <a:gd name="T108" fmla="*/ 36 w 82"/>
                <a:gd name="T109" fmla="*/ 52 h 96"/>
                <a:gd name="T110" fmla="*/ 42 w 82"/>
                <a:gd name="T111" fmla="*/ 58 h 96"/>
                <a:gd name="T112" fmla="*/ 46 w 82"/>
                <a:gd name="T113" fmla="*/ 66 h 96"/>
                <a:gd name="T114" fmla="*/ 46 w 82"/>
                <a:gd name="T115" fmla="*/ 70 h 96"/>
                <a:gd name="T116" fmla="*/ 62 w 82"/>
                <a:gd name="T117" fmla="*/ 90 h 96"/>
                <a:gd name="T118" fmla="*/ 38 w 82"/>
                <a:gd name="T119" fmla="*/ 96 h 96"/>
                <a:gd name="T120" fmla="*/ 34 w 82"/>
                <a:gd name="T121" fmla="*/ 64 h 96"/>
                <a:gd name="T122" fmla="*/ 28 w 82"/>
                <a:gd name="T123" fmla="*/ 58 h 96"/>
                <a:gd name="T124" fmla="*/ 24 w 82"/>
                <a:gd name="T125" fmla="*/ 78 h 9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2"/>
                <a:gd name="T190" fmla="*/ 0 h 96"/>
                <a:gd name="T191" fmla="*/ 82 w 82"/>
                <a:gd name="T192" fmla="*/ 96 h 9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2" h="96">
                  <a:moveTo>
                    <a:pt x="16" y="88"/>
                  </a:moveTo>
                  <a:lnTo>
                    <a:pt x="10" y="92"/>
                  </a:lnTo>
                  <a:lnTo>
                    <a:pt x="10" y="90"/>
                  </a:lnTo>
                  <a:lnTo>
                    <a:pt x="8" y="86"/>
                  </a:lnTo>
                  <a:lnTo>
                    <a:pt x="8" y="82"/>
                  </a:lnTo>
                  <a:lnTo>
                    <a:pt x="8" y="78"/>
                  </a:lnTo>
                  <a:lnTo>
                    <a:pt x="8" y="72"/>
                  </a:lnTo>
                  <a:lnTo>
                    <a:pt x="10" y="68"/>
                  </a:lnTo>
                  <a:lnTo>
                    <a:pt x="12" y="64"/>
                  </a:lnTo>
                  <a:lnTo>
                    <a:pt x="12" y="62"/>
                  </a:lnTo>
                  <a:lnTo>
                    <a:pt x="12" y="58"/>
                  </a:lnTo>
                  <a:lnTo>
                    <a:pt x="10" y="56"/>
                  </a:lnTo>
                  <a:lnTo>
                    <a:pt x="8" y="54"/>
                  </a:lnTo>
                  <a:lnTo>
                    <a:pt x="6" y="52"/>
                  </a:lnTo>
                  <a:lnTo>
                    <a:pt x="2" y="52"/>
                  </a:lnTo>
                  <a:lnTo>
                    <a:pt x="0" y="50"/>
                  </a:lnTo>
                  <a:lnTo>
                    <a:pt x="0" y="46"/>
                  </a:lnTo>
                  <a:lnTo>
                    <a:pt x="2" y="42"/>
                  </a:lnTo>
                  <a:lnTo>
                    <a:pt x="4" y="38"/>
                  </a:lnTo>
                  <a:lnTo>
                    <a:pt x="6" y="34"/>
                  </a:lnTo>
                  <a:lnTo>
                    <a:pt x="8" y="32"/>
                  </a:lnTo>
                  <a:lnTo>
                    <a:pt x="8" y="30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10" y="18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6" y="18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2" y="10"/>
                  </a:lnTo>
                  <a:lnTo>
                    <a:pt x="24" y="8"/>
                  </a:lnTo>
                  <a:lnTo>
                    <a:pt x="30" y="4"/>
                  </a:lnTo>
                  <a:lnTo>
                    <a:pt x="34" y="2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2" y="2"/>
                  </a:lnTo>
                  <a:lnTo>
                    <a:pt x="68" y="4"/>
                  </a:lnTo>
                  <a:lnTo>
                    <a:pt x="70" y="6"/>
                  </a:lnTo>
                  <a:lnTo>
                    <a:pt x="72" y="6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8" y="4"/>
                  </a:lnTo>
                  <a:lnTo>
                    <a:pt x="80" y="6"/>
                  </a:lnTo>
                  <a:lnTo>
                    <a:pt x="82" y="10"/>
                  </a:lnTo>
                  <a:lnTo>
                    <a:pt x="82" y="14"/>
                  </a:lnTo>
                  <a:lnTo>
                    <a:pt x="82" y="18"/>
                  </a:lnTo>
                  <a:lnTo>
                    <a:pt x="78" y="20"/>
                  </a:lnTo>
                  <a:lnTo>
                    <a:pt x="74" y="22"/>
                  </a:lnTo>
                  <a:lnTo>
                    <a:pt x="72" y="22"/>
                  </a:lnTo>
                  <a:lnTo>
                    <a:pt x="68" y="22"/>
                  </a:lnTo>
                  <a:lnTo>
                    <a:pt x="66" y="20"/>
                  </a:lnTo>
                  <a:lnTo>
                    <a:pt x="64" y="16"/>
                  </a:lnTo>
                  <a:lnTo>
                    <a:pt x="62" y="14"/>
                  </a:lnTo>
                  <a:lnTo>
                    <a:pt x="60" y="12"/>
                  </a:lnTo>
                  <a:lnTo>
                    <a:pt x="58" y="10"/>
                  </a:lnTo>
                  <a:lnTo>
                    <a:pt x="54" y="8"/>
                  </a:lnTo>
                  <a:lnTo>
                    <a:pt x="50" y="8"/>
                  </a:lnTo>
                  <a:lnTo>
                    <a:pt x="46" y="6"/>
                  </a:lnTo>
                  <a:lnTo>
                    <a:pt x="40" y="8"/>
                  </a:lnTo>
                  <a:lnTo>
                    <a:pt x="36" y="10"/>
                  </a:lnTo>
                  <a:lnTo>
                    <a:pt x="30" y="14"/>
                  </a:lnTo>
                  <a:lnTo>
                    <a:pt x="26" y="16"/>
                  </a:lnTo>
                  <a:lnTo>
                    <a:pt x="24" y="18"/>
                  </a:lnTo>
                  <a:lnTo>
                    <a:pt x="22" y="22"/>
                  </a:lnTo>
                  <a:lnTo>
                    <a:pt x="22" y="24"/>
                  </a:lnTo>
                  <a:lnTo>
                    <a:pt x="22" y="28"/>
                  </a:lnTo>
                  <a:lnTo>
                    <a:pt x="22" y="30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0" y="38"/>
                  </a:lnTo>
                  <a:lnTo>
                    <a:pt x="24" y="38"/>
                  </a:lnTo>
                  <a:lnTo>
                    <a:pt x="28" y="36"/>
                  </a:lnTo>
                  <a:lnTo>
                    <a:pt x="34" y="36"/>
                  </a:lnTo>
                  <a:lnTo>
                    <a:pt x="40" y="36"/>
                  </a:lnTo>
                  <a:lnTo>
                    <a:pt x="42" y="34"/>
                  </a:lnTo>
                  <a:lnTo>
                    <a:pt x="44" y="32"/>
                  </a:lnTo>
                  <a:lnTo>
                    <a:pt x="44" y="30"/>
                  </a:lnTo>
                  <a:lnTo>
                    <a:pt x="48" y="28"/>
                  </a:lnTo>
                  <a:lnTo>
                    <a:pt x="50" y="28"/>
                  </a:lnTo>
                  <a:lnTo>
                    <a:pt x="52" y="28"/>
                  </a:lnTo>
                  <a:lnTo>
                    <a:pt x="54" y="28"/>
                  </a:lnTo>
                  <a:lnTo>
                    <a:pt x="54" y="30"/>
                  </a:lnTo>
                  <a:lnTo>
                    <a:pt x="54" y="32"/>
                  </a:lnTo>
                  <a:lnTo>
                    <a:pt x="54" y="34"/>
                  </a:lnTo>
                  <a:lnTo>
                    <a:pt x="54" y="36"/>
                  </a:lnTo>
                  <a:lnTo>
                    <a:pt x="52" y="38"/>
                  </a:lnTo>
                  <a:lnTo>
                    <a:pt x="50" y="38"/>
                  </a:lnTo>
                  <a:lnTo>
                    <a:pt x="46" y="40"/>
                  </a:lnTo>
                  <a:lnTo>
                    <a:pt x="42" y="40"/>
                  </a:lnTo>
                  <a:lnTo>
                    <a:pt x="38" y="42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2" y="46"/>
                  </a:lnTo>
                  <a:lnTo>
                    <a:pt x="30" y="48"/>
                  </a:lnTo>
                  <a:lnTo>
                    <a:pt x="32" y="50"/>
                  </a:lnTo>
                  <a:lnTo>
                    <a:pt x="36" y="52"/>
                  </a:lnTo>
                  <a:lnTo>
                    <a:pt x="40" y="54"/>
                  </a:lnTo>
                  <a:lnTo>
                    <a:pt x="42" y="58"/>
                  </a:lnTo>
                  <a:lnTo>
                    <a:pt x="44" y="62"/>
                  </a:lnTo>
                  <a:lnTo>
                    <a:pt x="46" y="66"/>
                  </a:lnTo>
                  <a:lnTo>
                    <a:pt x="46" y="68"/>
                  </a:lnTo>
                  <a:lnTo>
                    <a:pt x="46" y="70"/>
                  </a:lnTo>
                  <a:lnTo>
                    <a:pt x="58" y="76"/>
                  </a:lnTo>
                  <a:lnTo>
                    <a:pt x="62" y="90"/>
                  </a:lnTo>
                  <a:lnTo>
                    <a:pt x="46" y="92"/>
                  </a:lnTo>
                  <a:lnTo>
                    <a:pt x="38" y="96"/>
                  </a:lnTo>
                  <a:lnTo>
                    <a:pt x="34" y="80"/>
                  </a:lnTo>
                  <a:lnTo>
                    <a:pt x="34" y="64"/>
                  </a:lnTo>
                  <a:lnTo>
                    <a:pt x="32" y="62"/>
                  </a:lnTo>
                  <a:lnTo>
                    <a:pt x="28" y="58"/>
                  </a:lnTo>
                  <a:lnTo>
                    <a:pt x="24" y="58"/>
                  </a:lnTo>
                  <a:lnTo>
                    <a:pt x="24" y="78"/>
                  </a:lnTo>
                  <a:lnTo>
                    <a:pt x="16" y="88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96" name="Freeform 135"/>
            <p:cNvSpPr>
              <a:spLocks/>
            </p:cNvSpPr>
            <p:nvPr/>
          </p:nvSpPr>
          <p:spPr bwMode="gray">
            <a:xfrm>
              <a:off x="2047" y="3042"/>
              <a:ext cx="136" cy="148"/>
            </a:xfrm>
            <a:custGeom>
              <a:avLst/>
              <a:gdLst>
                <a:gd name="T0" fmla="*/ 2 w 136"/>
                <a:gd name="T1" fmla="*/ 2 h 148"/>
                <a:gd name="T2" fmla="*/ 8 w 136"/>
                <a:gd name="T3" fmla="*/ 4 h 148"/>
                <a:gd name="T4" fmla="*/ 18 w 136"/>
                <a:gd name="T5" fmla="*/ 2 h 148"/>
                <a:gd name="T6" fmla="*/ 24 w 136"/>
                <a:gd name="T7" fmla="*/ 0 h 148"/>
                <a:gd name="T8" fmla="*/ 32 w 136"/>
                <a:gd name="T9" fmla="*/ 4 h 148"/>
                <a:gd name="T10" fmla="*/ 38 w 136"/>
                <a:gd name="T11" fmla="*/ 14 h 148"/>
                <a:gd name="T12" fmla="*/ 42 w 136"/>
                <a:gd name="T13" fmla="*/ 18 h 148"/>
                <a:gd name="T14" fmla="*/ 42 w 136"/>
                <a:gd name="T15" fmla="*/ 20 h 148"/>
                <a:gd name="T16" fmla="*/ 66 w 136"/>
                <a:gd name="T17" fmla="*/ 42 h 148"/>
                <a:gd name="T18" fmla="*/ 72 w 136"/>
                <a:gd name="T19" fmla="*/ 42 h 148"/>
                <a:gd name="T20" fmla="*/ 92 w 136"/>
                <a:gd name="T21" fmla="*/ 60 h 148"/>
                <a:gd name="T22" fmla="*/ 110 w 136"/>
                <a:gd name="T23" fmla="*/ 74 h 148"/>
                <a:gd name="T24" fmla="*/ 108 w 136"/>
                <a:gd name="T25" fmla="*/ 74 h 148"/>
                <a:gd name="T26" fmla="*/ 104 w 136"/>
                <a:gd name="T27" fmla="*/ 76 h 148"/>
                <a:gd name="T28" fmla="*/ 104 w 136"/>
                <a:gd name="T29" fmla="*/ 78 h 148"/>
                <a:gd name="T30" fmla="*/ 114 w 136"/>
                <a:gd name="T31" fmla="*/ 88 h 148"/>
                <a:gd name="T32" fmla="*/ 126 w 136"/>
                <a:gd name="T33" fmla="*/ 100 h 148"/>
                <a:gd name="T34" fmla="*/ 128 w 136"/>
                <a:gd name="T35" fmla="*/ 102 h 148"/>
                <a:gd name="T36" fmla="*/ 132 w 136"/>
                <a:gd name="T37" fmla="*/ 108 h 148"/>
                <a:gd name="T38" fmla="*/ 136 w 136"/>
                <a:gd name="T39" fmla="*/ 116 h 148"/>
                <a:gd name="T40" fmla="*/ 134 w 136"/>
                <a:gd name="T41" fmla="*/ 116 h 148"/>
                <a:gd name="T42" fmla="*/ 134 w 136"/>
                <a:gd name="T43" fmla="*/ 120 h 148"/>
                <a:gd name="T44" fmla="*/ 136 w 136"/>
                <a:gd name="T45" fmla="*/ 128 h 148"/>
                <a:gd name="T46" fmla="*/ 136 w 136"/>
                <a:gd name="T47" fmla="*/ 132 h 148"/>
                <a:gd name="T48" fmla="*/ 136 w 136"/>
                <a:gd name="T49" fmla="*/ 140 h 148"/>
                <a:gd name="T50" fmla="*/ 132 w 136"/>
                <a:gd name="T51" fmla="*/ 146 h 148"/>
                <a:gd name="T52" fmla="*/ 126 w 136"/>
                <a:gd name="T53" fmla="*/ 148 h 148"/>
                <a:gd name="T54" fmla="*/ 122 w 136"/>
                <a:gd name="T55" fmla="*/ 148 h 148"/>
                <a:gd name="T56" fmla="*/ 100 w 136"/>
                <a:gd name="T57" fmla="*/ 138 h 148"/>
                <a:gd name="T58" fmla="*/ 82 w 136"/>
                <a:gd name="T59" fmla="*/ 116 h 148"/>
                <a:gd name="T60" fmla="*/ 62 w 136"/>
                <a:gd name="T61" fmla="*/ 88 h 148"/>
                <a:gd name="T62" fmla="*/ 52 w 136"/>
                <a:gd name="T63" fmla="*/ 68 h 148"/>
                <a:gd name="T64" fmla="*/ 44 w 136"/>
                <a:gd name="T65" fmla="*/ 60 h 148"/>
                <a:gd name="T66" fmla="*/ 40 w 136"/>
                <a:gd name="T67" fmla="*/ 54 h 148"/>
                <a:gd name="T68" fmla="*/ 34 w 136"/>
                <a:gd name="T69" fmla="*/ 46 h 148"/>
                <a:gd name="T70" fmla="*/ 14 w 136"/>
                <a:gd name="T71" fmla="*/ 18 h 148"/>
                <a:gd name="T72" fmla="*/ 12 w 136"/>
                <a:gd name="T73" fmla="*/ 16 h 148"/>
                <a:gd name="T74" fmla="*/ 6 w 136"/>
                <a:gd name="T75" fmla="*/ 12 h 148"/>
                <a:gd name="T76" fmla="*/ 0 w 136"/>
                <a:gd name="T77" fmla="*/ 6 h 148"/>
                <a:gd name="T78" fmla="*/ 0 w 136"/>
                <a:gd name="T79" fmla="*/ 0 h 14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36"/>
                <a:gd name="T121" fmla="*/ 0 h 148"/>
                <a:gd name="T122" fmla="*/ 136 w 136"/>
                <a:gd name="T123" fmla="*/ 148 h 14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36" h="148">
                  <a:moveTo>
                    <a:pt x="0" y="0"/>
                  </a:moveTo>
                  <a:lnTo>
                    <a:pt x="2" y="2"/>
                  </a:lnTo>
                  <a:lnTo>
                    <a:pt x="4" y="2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8" y="14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2" y="20"/>
                  </a:lnTo>
                  <a:lnTo>
                    <a:pt x="66" y="42"/>
                  </a:lnTo>
                  <a:lnTo>
                    <a:pt x="68" y="40"/>
                  </a:lnTo>
                  <a:lnTo>
                    <a:pt x="72" y="42"/>
                  </a:lnTo>
                  <a:lnTo>
                    <a:pt x="82" y="50"/>
                  </a:lnTo>
                  <a:lnTo>
                    <a:pt x="92" y="60"/>
                  </a:lnTo>
                  <a:lnTo>
                    <a:pt x="104" y="68"/>
                  </a:lnTo>
                  <a:lnTo>
                    <a:pt x="110" y="74"/>
                  </a:lnTo>
                  <a:lnTo>
                    <a:pt x="108" y="74"/>
                  </a:lnTo>
                  <a:lnTo>
                    <a:pt x="106" y="74"/>
                  </a:lnTo>
                  <a:lnTo>
                    <a:pt x="104" y="76"/>
                  </a:lnTo>
                  <a:lnTo>
                    <a:pt x="102" y="76"/>
                  </a:lnTo>
                  <a:lnTo>
                    <a:pt x="104" y="78"/>
                  </a:lnTo>
                  <a:lnTo>
                    <a:pt x="106" y="82"/>
                  </a:lnTo>
                  <a:lnTo>
                    <a:pt x="114" y="88"/>
                  </a:lnTo>
                  <a:lnTo>
                    <a:pt x="114" y="100"/>
                  </a:lnTo>
                  <a:lnTo>
                    <a:pt x="126" y="100"/>
                  </a:lnTo>
                  <a:lnTo>
                    <a:pt x="128" y="102"/>
                  </a:lnTo>
                  <a:lnTo>
                    <a:pt x="130" y="104"/>
                  </a:lnTo>
                  <a:lnTo>
                    <a:pt x="132" y="108"/>
                  </a:lnTo>
                  <a:lnTo>
                    <a:pt x="134" y="112"/>
                  </a:lnTo>
                  <a:lnTo>
                    <a:pt x="136" y="116"/>
                  </a:lnTo>
                  <a:lnTo>
                    <a:pt x="134" y="116"/>
                  </a:lnTo>
                  <a:lnTo>
                    <a:pt x="134" y="118"/>
                  </a:lnTo>
                  <a:lnTo>
                    <a:pt x="134" y="120"/>
                  </a:lnTo>
                  <a:lnTo>
                    <a:pt x="134" y="124"/>
                  </a:lnTo>
                  <a:lnTo>
                    <a:pt x="136" y="128"/>
                  </a:lnTo>
                  <a:lnTo>
                    <a:pt x="136" y="130"/>
                  </a:lnTo>
                  <a:lnTo>
                    <a:pt x="136" y="132"/>
                  </a:lnTo>
                  <a:lnTo>
                    <a:pt x="136" y="136"/>
                  </a:lnTo>
                  <a:lnTo>
                    <a:pt x="136" y="140"/>
                  </a:lnTo>
                  <a:lnTo>
                    <a:pt x="134" y="144"/>
                  </a:lnTo>
                  <a:lnTo>
                    <a:pt x="132" y="146"/>
                  </a:lnTo>
                  <a:lnTo>
                    <a:pt x="128" y="148"/>
                  </a:lnTo>
                  <a:lnTo>
                    <a:pt x="126" y="148"/>
                  </a:lnTo>
                  <a:lnTo>
                    <a:pt x="122" y="148"/>
                  </a:lnTo>
                  <a:lnTo>
                    <a:pt x="102" y="142"/>
                  </a:lnTo>
                  <a:lnTo>
                    <a:pt x="100" y="138"/>
                  </a:lnTo>
                  <a:lnTo>
                    <a:pt x="92" y="128"/>
                  </a:lnTo>
                  <a:lnTo>
                    <a:pt x="82" y="116"/>
                  </a:lnTo>
                  <a:lnTo>
                    <a:pt x="72" y="102"/>
                  </a:lnTo>
                  <a:lnTo>
                    <a:pt x="62" y="88"/>
                  </a:lnTo>
                  <a:lnTo>
                    <a:pt x="56" y="78"/>
                  </a:lnTo>
                  <a:lnTo>
                    <a:pt x="52" y="68"/>
                  </a:lnTo>
                  <a:lnTo>
                    <a:pt x="44" y="62"/>
                  </a:lnTo>
                  <a:lnTo>
                    <a:pt x="44" y="60"/>
                  </a:lnTo>
                  <a:lnTo>
                    <a:pt x="42" y="58"/>
                  </a:lnTo>
                  <a:lnTo>
                    <a:pt x="40" y="54"/>
                  </a:lnTo>
                  <a:lnTo>
                    <a:pt x="38" y="50"/>
                  </a:lnTo>
                  <a:lnTo>
                    <a:pt x="34" y="46"/>
                  </a:lnTo>
                  <a:lnTo>
                    <a:pt x="32" y="42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8" y="14"/>
                  </a:lnTo>
                  <a:lnTo>
                    <a:pt x="6" y="12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97" name="Freeform 136"/>
            <p:cNvSpPr>
              <a:spLocks/>
            </p:cNvSpPr>
            <p:nvPr/>
          </p:nvSpPr>
          <p:spPr bwMode="gray">
            <a:xfrm>
              <a:off x="2179" y="3194"/>
              <a:ext cx="116" cy="32"/>
            </a:xfrm>
            <a:custGeom>
              <a:avLst/>
              <a:gdLst>
                <a:gd name="T0" fmla="*/ 50 w 116"/>
                <a:gd name="T1" fmla="*/ 22 h 32"/>
                <a:gd name="T2" fmla="*/ 22 w 116"/>
                <a:gd name="T3" fmla="*/ 22 h 32"/>
                <a:gd name="T4" fmla="*/ 0 w 116"/>
                <a:gd name="T5" fmla="*/ 10 h 32"/>
                <a:gd name="T6" fmla="*/ 2 w 116"/>
                <a:gd name="T7" fmla="*/ 4 h 32"/>
                <a:gd name="T8" fmla="*/ 2 w 116"/>
                <a:gd name="T9" fmla="*/ 4 h 32"/>
                <a:gd name="T10" fmla="*/ 6 w 116"/>
                <a:gd name="T11" fmla="*/ 2 h 32"/>
                <a:gd name="T12" fmla="*/ 10 w 116"/>
                <a:gd name="T13" fmla="*/ 0 h 32"/>
                <a:gd name="T14" fmla="*/ 14 w 116"/>
                <a:gd name="T15" fmla="*/ 0 h 32"/>
                <a:gd name="T16" fmla="*/ 20 w 116"/>
                <a:gd name="T17" fmla="*/ 0 h 32"/>
                <a:gd name="T18" fmla="*/ 26 w 116"/>
                <a:gd name="T19" fmla="*/ 0 h 32"/>
                <a:gd name="T20" fmla="*/ 56 w 116"/>
                <a:gd name="T21" fmla="*/ 8 h 32"/>
                <a:gd name="T22" fmla="*/ 58 w 116"/>
                <a:gd name="T23" fmla="*/ 8 h 32"/>
                <a:gd name="T24" fmla="*/ 62 w 116"/>
                <a:gd name="T25" fmla="*/ 6 h 32"/>
                <a:gd name="T26" fmla="*/ 66 w 116"/>
                <a:gd name="T27" fmla="*/ 6 h 32"/>
                <a:gd name="T28" fmla="*/ 72 w 116"/>
                <a:gd name="T29" fmla="*/ 6 h 32"/>
                <a:gd name="T30" fmla="*/ 80 w 116"/>
                <a:gd name="T31" fmla="*/ 6 h 32"/>
                <a:gd name="T32" fmla="*/ 84 w 116"/>
                <a:gd name="T33" fmla="*/ 8 h 32"/>
                <a:gd name="T34" fmla="*/ 90 w 116"/>
                <a:gd name="T35" fmla="*/ 12 h 32"/>
                <a:gd name="T36" fmla="*/ 96 w 116"/>
                <a:gd name="T37" fmla="*/ 14 h 32"/>
                <a:gd name="T38" fmla="*/ 102 w 116"/>
                <a:gd name="T39" fmla="*/ 16 h 32"/>
                <a:gd name="T40" fmla="*/ 108 w 116"/>
                <a:gd name="T41" fmla="*/ 18 h 32"/>
                <a:gd name="T42" fmla="*/ 110 w 116"/>
                <a:gd name="T43" fmla="*/ 20 h 32"/>
                <a:gd name="T44" fmla="*/ 112 w 116"/>
                <a:gd name="T45" fmla="*/ 20 h 32"/>
                <a:gd name="T46" fmla="*/ 112 w 116"/>
                <a:gd name="T47" fmla="*/ 20 h 32"/>
                <a:gd name="T48" fmla="*/ 114 w 116"/>
                <a:gd name="T49" fmla="*/ 22 h 32"/>
                <a:gd name="T50" fmla="*/ 114 w 116"/>
                <a:gd name="T51" fmla="*/ 24 h 32"/>
                <a:gd name="T52" fmla="*/ 116 w 116"/>
                <a:gd name="T53" fmla="*/ 28 h 32"/>
                <a:gd name="T54" fmla="*/ 114 w 116"/>
                <a:gd name="T55" fmla="*/ 30 h 32"/>
                <a:gd name="T56" fmla="*/ 114 w 116"/>
                <a:gd name="T57" fmla="*/ 32 h 32"/>
                <a:gd name="T58" fmla="*/ 110 w 116"/>
                <a:gd name="T59" fmla="*/ 32 h 32"/>
                <a:gd name="T60" fmla="*/ 100 w 116"/>
                <a:gd name="T61" fmla="*/ 32 h 32"/>
                <a:gd name="T62" fmla="*/ 88 w 116"/>
                <a:gd name="T63" fmla="*/ 30 h 32"/>
                <a:gd name="T64" fmla="*/ 76 w 116"/>
                <a:gd name="T65" fmla="*/ 30 h 32"/>
                <a:gd name="T66" fmla="*/ 72 w 116"/>
                <a:gd name="T67" fmla="*/ 28 h 32"/>
                <a:gd name="T68" fmla="*/ 50 w 116"/>
                <a:gd name="T69" fmla="*/ 22 h 3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6"/>
                <a:gd name="T106" fmla="*/ 0 h 32"/>
                <a:gd name="T107" fmla="*/ 116 w 116"/>
                <a:gd name="T108" fmla="*/ 32 h 3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6" h="32">
                  <a:moveTo>
                    <a:pt x="50" y="22"/>
                  </a:moveTo>
                  <a:lnTo>
                    <a:pt x="22" y="22"/>
                  </a:lnTo>
                  <a:lnTo>
                    <a:pt x="0" y="10"/>
                  </a:lnTo>
                  <a:lnTo>
                    <a:pt x="2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56" y="8"/>
                  </a:lnTo>
                  <a:lnTo>
                    <a:pt x="58" y="8"/>
                  </a:lnTo>
                  <a:lnTo>
                    <a:pt x="62" y="6"/>
                  </a:lnTo>
                  <a:lnTo>
                    <a:pt x="66" y="6"/>
                  </a:lnTo>
                  <a:lnTo>
                    <a:pt x="72" y="6"/>
                  </a:lnTo>
                  <a:lnTo>
                    <a:pt x="80" y="6"/>
                  </a:lnTo>
                  <a:lnTo>
                    <a:pt x="84" y="8"/>
                  </a:lnTo>
                  <a:lnTo>
                    <a:pt x="90" y="12"/>
                  </a:lnTo>
                  <a:lnTo>
                    <a:pt x="96" y="14"/>
                  </a:lnTo>
                  <a:lnTo>
                    <a:pt x="102" y="16"/>
                  </a:lnTo>
                  <a:lnTo>
                    <a:pt x="108" y="18"/>
                  </a:lnTo>
                  <a:lnTo>
                    <a:pt x="110" y="20"/>
                  </a:lnTo>
                  <a:lnTo>
                    <a:pt x="112" y="20"/>
                  </a:lnTo>
                  <a:lnTo>
                    <a:pt x="114" y="22"/>
                  </a:lnTo>
                  <a:lnTo>
                    <a:pt x="114" y="24"/>
                  </a:lnTo>
                  <a:lnTo>
                    <a:pt x="116" y="28"/>
                  </a:lnTo>
                  <a:lnTo>
                    <a:pt x="114" y="30"/>
                  </a:lnTo>
                  <a:lnTo>
                    <a:pt x="114" y="32"/>
                  </a:lnTo>
                  <a:lnTo>
                    <a:pt x="110" y="32"/>
                  </a:lnTo>
                  <a:lnTo>
                    <a:pt x="100" y="32"/>
                  </a:lnTo>
                  <a:lnTo>
                    <a:pt x="88" y="30"/>
                  </a:lnTo>
                  <a:lnTo>
                    <a:pt x="76" y="30"/>
                  </a:lnTo>
                  <a:lnTo>
                    <a:pt x="72" y="28"/>
                  </a:lnTo>
                  <a:lnTo>
                    <a:pt x="50" y="22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98" name="Freeform 137"/>
            <p:cNvSpPr>
              <a:spLocks/>
            </p:cNvSpPr>
            <p:nvPr/>
          </p:nvSpPr>
          <p:spPr bwMode="gray">
            <a:xfrm>
              <a:off x="4551" y="3258"/>
              <a:ext cx="176" cy="204"/>
            </a:xfrm>
            <a:custGeom>
              <a:avLst/>
              <a:gdLst>
                <a:gd name="T0" fmla="*/ 2 w 176"/>
                <a:gd name="T1" fmla="*/ 94 h 204"/>
                <a:gd name="T2" fmla="*/ 8 w 176"/>
                <a:gd name="T3" fmla="*/ 90 h 204"/>
                <a:gd name="T4" fmla="*/ 22 w 176"/>
                <a:gd name="T5" fmla="*/ 84 h 204"/>
                <a:gd name="T6" fmla="*/ 28 w 176"/>
                <a:gd name="T7" fmla="*/ 80 h 204"/>
                <a:gd name="T8" fmla="*/ 26 w 176"/>
                <a:gd name="T9" fmla="*/ 70 h 204"/>
                <a:gd name="T10" fmla="*/ 24 w 176"/>
                <a:gd name="T11" fmla="*/ 66 h 204"/>
                <a:gd name="T12" fmla="*/ 24 w 176"/>
                <a:gd name="T13" fmla="*/ 52 h 204"/>
                <a:gd name="T14" fmla="*/ 28 w 176"/>
                <a:gd name="T15" fmla="*/ 44 h 204"/>
                <a:gd name="T16" fmla="*/ 26 w 176"/>
                <a:gd name="T17" fmla="*/ 36 h 204"/>
                <a:gd name="T18" fmla="*/ 34 w 176"/>
                <a:gd name="T19" fmla="*/ 18 h 204"/>
                <a:gd name="T20" fmla="*/ 42 w 176"/>
                <a:gd name="T21" fmla="*/ 16 h 204"/>
                <a:gd name="T22" fmla="*/ 48 w 176"/>
                <a:gd name="T23" fmla="*/ 8 h 204"/>
                <a:gd name="T24" fmla="*/ 58 w 176"/>
                <a:gd name="T25" fmla="*/ 4 h 204"/>
                <a:gd name="T26" fmla="*/ 64 w 176"/>
                <a:gd name="T27" fmla="*/ 6 h 204"/>
                <a:gd name="T28" fmla="*/ 68 w 176"/>
                <a:gd name="T29" fmla="*/ 0 h 204"/>
                <a:gd name="T30" fmla="*/ 74 w 176"/>
                <a:gd name="T31" fmla="*/ 2 h 204"/>
                <a:gd name="T32" fmla="*/ 72 w 176"/>
                <a:gd name="T33" fmla="*/ 20 h 204"/>
                <a:gd name="T34" fmla="*/ 98 w 176"/>
                <a:gd name="T35" fmla="*/ 46 h 204"/>
                <a:gd name="T36" fmla="*/ 110 w 176"/>
                <a:gd name="T37" fmla="*/ 48 h 204"/>
                <a:gd name="T38" fmla="*/ 118 w 176"/>
                <a:gd name="T39" fmla="*/ 60 h 204"/>
                <a:gd name="T40" fmla="*/ 128 w 176"/>
                <a:gd name="T41" fmla="*/ 66 h 204"/>
                <a:gd name="T42" fmla="*/ 140 w 176"/>
                <a:gd name="T43" fmla="*/ 78 h 204"/>
                <a:gd name="T44" fmla="*/ 166 w 176"/>
                <a:gd name="T45" fmla="*/ 90 h 204"/>
                <a:gd name="T46" fmla="*/ 166 w 176"/>
                <a:gd name="T47" fmla="*/ 98 h 204"/>
                <a:gd name="T48" fmla="*/ 168 w 176"/>
                <a:gd name="T49" fmla="*/ 104 h 204"/>
                <a:gd name="T50" fmla="*/ 174 w 176"/>
                <a:gd name="T51" fmla="*/ 108 h 204"/>
                <a:gd name="T52" fmla="*/ 176 w 176"/>
                <a:gd name="T53" fmla="*/ 120 h 204"/>
                <a:gd name="T54" fmla="*/ 174 w 176"/>
                <a:gd name="T55" fmla="*/ 156 h 204"/>
                <a:gd name="T56" fmla="*/ 162 w 176"/>
                <a:gd name="T57" fmla="*/ 152 h 204"/>
                <a:gd name="T58" fmla="*/ 132 w 176"/>
                <a:gd name="T59" fmla="*/ 150 h 204"/>
                <a:gd name="T60" fmla="*/ 112 w 176"/>
                <a:gd name="T61" fmla="*/ 180 h 204"/>
                <a:gd name="T62" fmla="*/ 106 w 176"/>
                <a:gd name="T63" fmla="*/ 190 h 204"/>
                <a:gd name="T64" fmla="*/ 98 w 176"/>
                <a:gd name="T65" fmla="*/ 186 h 204"/>
                <a:gd name="T66" fmla="*/ 84 w 176"/>
                <a:gd name="T67" fmla="*/ 200 h 204"/>
                <a:gd name="T68" fmla="*/ 82 w 176"/>
                <a:gd name="T69" fmla="*/ 194 h 204"/>
                <a:gd name="T70" fmla="*/ 76 w 176"/>
                <a:gd name="T71" fmla="*/ 188 h 204"/>
                <a:gd name="T72" fmla="*/ 56 w 176"/>
                <a:gd name="T73" fmla="*/ 188 h 204"/>
                <a:gd name="T74" fmla="*/ 50 w 176"/>
                <a:gd name="T75" fmla="*/ 198 h 204"/>
                <a:gd name="T76" fmla="*/ 46 w 176"/>
                <a:gd name="T77" fmla="*/ 202 h 204"/>
                <a:gd name="T78" fmla="*/ 40 w 176"/>
                <a:gd name="T79" fmla="*/ 204 h 204"/>
                <a:gd name="T80" fmla="*/ 30 w 176"/>
                <a:gd name="T81" fmla="*/ 160 h 204"/>
                <a:gd name="T82" fmla="*/ 30 w 176"/>
                <a:gd name="T83" fmla="*/ 150 h 204"/>
                <a:gd name="T84" fmla="*/ 24 w 176"/>
                <a:gd name="T85" fmla="*/ 138 h 204"/>
                <a:gd name="T86" fmla="*/ 10 w 176"/>
                <a:gd name="T87" fmla="*/ 118 h 204"/>
                <a:gd name="T88" fmla="*/ 2 w 176"/>
                <a:gd name="T89" fmla="*/ 102 h 20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76"/>
                <a:gd name="T136" fmla="*/ 0 h 204"/>
                <a:gd name="T137" fmla="*/ 176 w 176"/>
                <a:gd name="T138" fmla="*/ 204 h 20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76" h="204">
                  <a:moveTo>
                    <a:pt x="0" y="96"/>
                  </a:moveTo>
                  <a:lnTo>
                    <a:pt x="2" y="94"/>
                  </a:lnTo>
                  <a:lnTo>
                    <a:pt x="4" y="94"/>
                  </a:lnTo>
                  <a:lnTo>
                    <a:pt x="6" y="92"/>
                  </a:lnTo>
                  <a:lnTo>
                    <a:pt x="8" y="90"/>
                  </a:lnTo>
                  <a:lnTo>
                    <a:pt x="12" y="88"/>
                  </a:lnTo>
                  <a:lnTo>
                    <a:pt x="18" y="86"/>
                  </a:lnTo>
                  <a:lnTo>
                    <a:pt x="22" y="84"/>
                  </a:lnTo>
                  <a:lnTo>
                    <a:pt x="24" y="84"/>
                  </a:lnTo>
                  <a:lnTo>
                    <a:pt x="26" y="82"/>
                  </a:lnTo>
                  <a:lnTo>
                    <a:pt x="28" y="80"/>
                  </a:lnTo>
                  <a:lnTo>
                    <a:pt x="28" y="76"/>
                  </a:lnTo>
                  <a:lnTo>
                    <a:pt x="28" y="74"/>
                  </a:lnTo>
                  <a:lnTo>
                    <a:pt x="26" y="70"/>
                  </a:lnTo>
                  <a:lnTo>
                    <a:pt x="26" y="68"/>
                  </a:lnTo>
                  <a:lnTo>
                    <a:pt x="24" y="68"/>
                  </a:lnTo>
                  <a:lnTo>
                    <a:pt x="24" y="66"/>
                  </a:lnTo>
                  <a:lnTo>
                    <a:pt x="24" y="62"/>
                  </a:lnTo>
                  <a:lnTo>
                    <a:pt x="24" y="56"/>
                  </a:lnTo>
                  <a:lnTo>
                    <a:pt x="24" y="52"/>
                  </a:lnTo>
                  <a:lnTo>
                    <a:pt x="26" y="48"/>
                  </a:lnTo>
                  <a:lnTo>
                    <a:pt x="26" y="46"/>
                  </a:lnTo>
                  <a:lnTo>
                    <a:pt x="28" y="44"/>
                  </a:lnTo>
                  <a:lnTo>
                    <a:pt x="28" y="40"/>
                  </a:lnTo>
                  <a:lnTo>
                    <a:pt x="26" y="38"/>
                  </a:lnTo>
                  <a:lnTo>
                    <a:pt x="26" y="36"/>
                  </a:lnTo>
                  <a:lnTo>
                    <a:pt x="16" y="20"/>
                  </a:lnTo>
                  <a:lnTo>
                    <a:pt x="34" y="18"/>
                  </a:lnTo>
                  <a:lnTo>
                    <a:pt x="36" y="18"/>
                  </a:lnTo>
                  <a:lnTo>
                    <a:pt x="38" y="18"/>
                  </a:lnTo>
                  <a:lnTo>
                    <a:pt x="42" y="16"/>
                  </a:lnTo>
                  <a:lnTo>
                    <a:pt x="44" y="12"/>
                  </a:lnTo>
                  <a:lnTo>
                    <a:pt x="46" y="10"/>
                  </a:lnTo>
                  <a:lnTo>
                    <a:pt x="48" y="8"/>
                  </a:lnTo>
                  <a:lnTo>
                    <a:pt x="52" y="6"/>
                  </a:lnTo>
                  <a:lnTo>
                    <a:pt x="54" y="4"/>
                  </a:lnTo>
                  <a:lnTo>
                    <a:pt x="58" y="4"/>
                  </a:lnTo>
                  <a:lnTo>
                    <a:pt x="60" y="6"/>
                  </a:lnTo>
                  <a:lnTo>
                    <a:pt x="62" y="6"/>
                  </a:lnTo>
                  <a:lnTo>
                    <a:pt x="64" y="6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8" y="0"/>
                  </a:lnTo>
                  <a:lnTo>
                    <a:pt x="70" y="0"/>
                  </a:lnTo>
                  <a:lnTo>
                    <a:pt x="72" y="0"/>
                  </a:lnTo>
                  <a:lnTo>
                    <a:pt x="74" y="2"/>
                  </a:lnTo>
                  <a:lnTo>
                    <a:pt x="74" y="6"/>
                  </a:lnTo>
                  <a:lnTo>
                    <a:pt x="72" y="10"/>
                  </a:lnTo>
                  <a:lnTo>
                    <a:pt x="72" y="20"/>
                  </a:lnTo>
                  <a:lnTo>
                    <a:pt x="76" y="32"/>
                  </a:lnTo>
                  <a:lnTo>
                    <a:pt x="86" y="42"/>
                  </a:lnTo>
                  <a:lnTo>
                    <a:pt x="98" y="46"/>
                  </a:lnTo>
                  <a:lnTo>
                    <a:pt x="108" y="44"/>
                  </a:lnTo>
                  <a:lnTo>
                    <a:pt x="108" y="46"/>
                  </a:lnTo>
                  <a:lnTo>
                    <a:pt x="110" y="48"/>
                  </a:lnTo>
                  <a:lnTo>
                    <a:pt x="112" y="52"/>
                  </a:lnTo>
                  <a:lnTo>
                    <a:pt x="114" y="56"/>
                  </a:lnTo>
                  <a:lnTo>
                    <a:pt x="118" y="60"/>
                  </a:lnTo>
                  <a:lnTo>
                    <a:pt x="124" y="62"/>
                  </a:lnTo>
                  <a:lnTo>
                    <a:pt x="128" y="66"/>
                  </a:lnTo>
                  <a:lnTo>
                    <a:pt x="132" y="68"/>
                  </a:lnTo>
                  <a:lnTo>
                    <a:pt x="136" y="72"/>
                  </a:lnTo>
                  <a:lnTo>
                    <a:pt x="140" y="78"/>
                  </a:lnTo>
                  <a:lnTo>
                    <a:pt x="142" y="82"/>
                  </a:lnTo>
                  <a:lnTo>
                    <a:pt x="144" y="88"/>
                  </a:lnTo>
                  <a:lnTo>
                    <a:pt x="166" y="90"/>
                  </a:lnTo>
                  <a:lnTo>
                    <a:pt x="166" y="92"/>
                  </a:lnTo>
                  <a:lnTo>
                    <a:pt x="166" y="94"/>
                  </a:lnTo>
                  <a:lnTo>
                    <a:pt x="166" y="98"/>
                  </a:lnTo>
                  <a:lnTo>
                    <a:pt x="166" y="102"/>
                  </a:lnTo>
                  <a:lnTo>
                    <a:pt x="168" y="104"/>
                  </a:lnTo>
                  <a:lnTo>
                    <a:pt x="170" y="106"/>
                  </a:lnTo>
                  <a:lnTo>
                    <a:pt x="172" y="106"/>
                  </a:lnTo>
                  <a:lnTo>
                    <a:pt x="174" y="108"/>
                  </a:lnTo>
                  <a:lnTo>
                    <a:pt x="176" y="112"/>
                  </a:lnTo>
                  <a:lnTo>
                    <a:pt x="176" y="116"/>
                  </a:lnTo>
                  <a:lnTo>
                    <a:pt x="176" y="120"/>
                  </a:lnTo>
                  <a:lnTo>
                    <a:pt x="176" y="132"/>
                  </a:lnTo>
                  <a:lnTo>
                    <a:pt x="176" y="144"/>
                  </a:lnTo>
                  <a:lnTo>
                    <a:pt x="174" y="156"/>
                  </a:lnTo>
                  <a:lnTo>
                    <a:pt x="172" y="162"/>
                  </a:lnTo>
                  <a:lnTo>
                    <a:pt x="170" y="160"/>
                  </a:lnTo>
                  <a:lnTo>
                    <a:pt x="162" y="152"/>
                  </a:lnTo>
                  <a:lnTo>
                    <a:pt x="150" y="148"/>
                  </a:lnTo>
                  <a:lnTo>
                    <a:pt x="136" y="148"/>
                  </a:lnTo>
                  <a:lnTo>
                    <a:pt x="132" y="150"/>
                  </a:lnTo>
                  <a:lnTo>
                    <a:pt x="126" y="158"/>
                  </a:lnTo>
                  <a:lnTo>
                    <a:pt x="116" y="168"/>
                  </a:lnTo>
                  <a:lnTo>
                    <a:pt x="112" y="180"/>
                  </a:lnTo>
                  <a:lnTo>
                    <a:pt x="108" y="192"/>
                  </a:lnTo>
                  <a:lnTo>
                    <a:pt x="108" y="190"/>
                  </a:lnTo>
                  <a:lnTo>
                    <a:pt x="106" y="190"/>
                  </a:lnTo>
                  <a:lnTo>
                    <a:pt x="104" y="188"/>
                  </a:lnTo>
                  <a:lnTo>
                    <a:pt x="102" y="186"/>
                  </a:lnTo>
                  <a:lnTo>
                    <a:pt x="98" y="186"/>
                  </a:lnTo>
                  <a:lnTo>
                    <a:pt x="94" y="188"/>
                  </a:lnTo>
                  <a:lnTo>
                    <a:pt x="88" y="192"/>
                  </a:lnTo>
                  <a:lnTo>
                    <a:pt x="84" y="200"/>
                  </a:lnTo>
                  <a:lnTo>
                    <a:pt x="82" y="196"/>
                  </a:lnTo>
                  <a:lnTo>
                    <a:pt x="82" y="194"/>
                  </a:lnTo>
                  <a:lnTo>
                    <a:pt x="80" y="192"/>
                  </a:lnTo>
                  <a:lnTo>
                    <a:pt x="78" y="188"/>
                  </a:lnTo>
                  <a:lnTo>
                    <a:pt x="76" y="188"/>
                  </a:lnTo>
                  <a:lnTo>
                    <a:pt x="58" y="184"/>
                  </a:lnTo>
                  <a:lnTo>
                    <a:pt x="58" y="186"/>
                  </a:lnTo>
                  <a:lnTo>
                    <a:pt x="56" y="188"/>
                  </a:lnTo>
                  <a:lnTo>
                    <a:pt x="54" y="192"/>
                  </a:lnTo>
                  <a:lnTo>
                    <a:pt x="52" y="194"/>
                  </a:lnTo>
                  <a:lnTo>
                    <a:pt x="50" y="198"/>
                  </a:lnTo>
                  <a:lnTo>
                    <a:pt x="48" y="198"/>
                  </a:lnTo>
                  <a:lnTo>
                    <a:pt x="46" y="200"/>
                  </a:lnTo>
                  <a:lnTo>
                    <a:pt x="46" y="202"/>
                  </a:lnTo>
                  <a:lnTo>
                    <a:pt x="44" y="202"/>
                  </a:lnTo>
                  <a:lnTo>
                    <a:pt x="42" y="204"/>
                  </a:lnTo>
                  <a:lnTo>
                    <a:pt x="40" y="204"/>
                  </a:lnTo>
                  <a:lnTo>
                    <a:pt x="38" y="202"/>
                  </a:lnTo>
                  <a:lnTo>
                    <a:pt x="34" y="180"/>
                  </a:lnTo>
                  <a:lnTo>
                    <a:pt x="30" y="160"/>
                  </a:lnTo>
                  <a:lnTo>
                    <a:pt x="30" y="158"/>
                  </a:lnTo>
                  <a:lnTo>
                    <a:pt x="30" y="154"/>
                  </a:lnTo>
                  <a:lnTo>
                    <a:pt x="30" y="150"/>
                  </a:lnTo>
                  <a:lnTo>
                    <a:pt x="28" y="144"/>
                  </a:lnTo>
                  <a:lnTo>
                    <a:pt x="26" y="140"/>
                  </a:lnTo>
                  <a:lnTo>
                    <a:pt x="24" y="138"/>
                  </a:lnTo>
                  <a:lnTo>
                    <a:pt x="12" y="122"/>
                  </a:lnTo>
                  <a:lnTo>
                    <a:pt x="12" y="120"/>
                  </a:lnTo>
                  <a:lnTo>
                    <a:pt x="10" y="118"/>
                  </a:lnTo>
                  <a:lnTo>
                    <a:pt x="6" y="114"/>
                  </a:lnTo>
                  <a:lnTo>
                    <a:pt x="4" y="108"/>
                  </a:lnTo>
                  <a:lnTo>
                    <a:pt x="2" y="102"/>
                  </a:lnTo>
                  <a:lnTo>
                    <a:pt x="0" y="96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99" name="Freeform 138"/>
            <p:cNvSpPr>
              <a:spLocks/>
            </p:cNvSpPr>
            <p:nvPr/>
          </p:nvSpPr>
          <p:spPr bwMode="gray">
            <a:xfrm>
              <a:off x="4401" y="3118"/>
              <a:ext cx="178" cy="244"/>
            </a:xfrm>
            <a:custGeom>
              <a:avLst/>
              <a:gdLst>
                <a:gd name="T0" fmla="*/ 72 w 178"/>
                <a:gd name="T1" fmla="*/ 216 h 244"/>
                <a:gd name="T2" fmla="*/ 68 w 178"/>
                <a:gd name="T3" fmla="*/ 200 h 244"/>
                <a:gd name="T4" fmla="*/ 58 w 178"/>
                <a:gd name="T5" fmla="*/ 176 h 244"/>
                <a:gd name="T6" fmla="*/ 46 w 178"/>
                <a:gd name="T7" fmla="*/ 148 h 244"/>
                <a:gd name="T8" fmla="*/ 18 w 178"/>
                <a:gd name="T9" fmla="*/ 108 h 244"/>
                <a:gd name="T10" fmla="*/ 4 w 178"/>
                <a:gd name="T11" fmla="*/ 90 h 244"/>
                <a:gd name="T12" fmla="*/ 6 w 178"/>
                <a:gd name="T13" fmla="*/ 84 h 244"/>
                <a:gd name="T14" fmla="*/ 4 w 178"/>
                <a:gd name="T15" fmla="*/ 78 h 244"/>
                <a:gd name="T16" fmla="*/ 0 w 178"/>
                <a:gd name="T17" fmla="*/ 74 h 244"/>
                <a:gd name="T18" fmla="*/ 6 w 178"/>
                <a:gd name="T19" fmla="*/ 64 h 244"/>
                <a:gd name="T20" fmla="*/ 14 w 178"/>
                <a:gd name="T21" fmla="*/ 64 h 244"/>
                <a:gd name="T22" fmla="*/ 28 w 178"/>
                <a:gd name="T23" fmla="*/ 68 h 244"/>
                <a:gd name="T24" fmla="*/ 36 w 178"/>
                <a:gd name="T25" fmla="*/ 66 h 244"/>
                <a:gd name="T26" fmla="*/ 38 w 178"/>
                <a:gd name="T27" fmla="*/ 62 h 244"/>
                <a:gd name="T28" fmla="*/ 42 w 178"/>
                <a:gd name="T29" fmla="*/ 54 h 244"/>
                <a:gd name="T30" fmla="*/ 46 w 178"/>
                <a:gd name="T31" fmla="*/ 48 h 244"/>
                <a:gd name="T32" fmla="*/ 60 w 178"/>
                <a:gd name="T33" fmla="*/ 44 h 244"/>
                <a:gd name="T34" fmla="*/ 82 w 178"/>
                <a:gd name="T35" fmla="*/ 18 h 244"/>
                <a:gd name="T36" fmla="*/ 82 w 178"/>
                <a:gd name="T37" fmla="*/ 8 h 244"/>
                <a:gd name="T38" fmla="*/ 88 w 178"/>
                <a:gd name="T39" fmla="*/ 4 h 244"/>
                <a:gd name="T40" fmla="*/ 100 w 178"/>
                <a:gd name="T41" fmla="*/ 8 h 244"/>
                <a:gd name="T42" fmla="*/ 116 w 178"/>
                <a:gd name="T43" fmla="*/ 14 h 244"/>
                <a:gd name="T44" fmla="*/ 124 w 178"/>
                <a:gd name="T45" fmla="*/ 22 h 244"/>
                <a:gd name="T46" fmla="*/ 126 w 178"/>
                <a:gd name="T47" fmla="*/ 28 h 244"/>
                <a:gd name="T48" fmla="*/ 134 w 178"/>
                <a:gd name="T49" fmla="*/ 36 h 244"/>
                <a:gd name="T50" fmla="*/ 146 w 178"/>
                <a:gd name="T51" fmla="*/ 36 h 244"/>
                <a:gd name="T52" fmla="*/ 158 w 178"/>
                <a:gd name="T53" fmla="*/ 38 h 244"/>
                <a:gd name="T54" fmla="*/ 162 w 178"/>
                <a:gd name="T55" fmla="*/ 42 h 244"/>
                <a:gd name="T56" fmla="*/ 162 w 178"/>
                <a:gd name="T57" fmla="*/ 60 h 244"/>
                <a:gd name="T58" fmla="*/ 156 w 178"/>
                <a:gd name="T59" fmla="*/ 66 h 244"/>
                <a:gd name="T60" fmla="*/ 148 w 178"/>
                <a:gd name="T61" fmla="*/ 64 h 244"/>
                <a:gd name="T62" fmla="*/ 142 w 178"/>
                <a:gd name="T63" fmla="*/ 66 h 244"/>
                <a:gd name="T64" fmla="*/ 128 w 178"/>
                <a:gd name="T65" fmla="*/ 72 h 244"/>
                <a:gd name="T66" fmla="*/ 122 w 178"/>
                <a:gd name="T67" fmla="*/ 82 h 244"/>
                <a:gd name="T68" fmla="*/ 118 w 178"/>
                <a:gd name="T69" fmla="*/ 92 h 244"/>
                <a:gd name="T70" fmla="*/ 114 w 178"/>
                <a:gd name="T71" fmla="*/ 98 h 244"/>
                <a:gd name="T72" fmla="*/ 110 w 178"/>
                <a:gd name="T73" fmla="*/ 116 h 244"/>
                <a:gd name="T74" fmla="*/ 114 w 178"/>
                <a:gd name="T75" fmla="*/ 126 h 244"/>
                <a:gd name="T76" fmla="*/ 116 w 178"/>
                <a:gd name="T77" fmla="*/ 134 h 244"/>
                <a:gd name="T78" fmla="*/ 118 w 178"/>
                <a:gd name="T79" fmla="*/ 134 h 244"/>
                <a:gd name="T80" fmla="*/ 126 w 178"/>
                <a:gd name="T81" fmla="*/ 134 h 244"/>
                <a:gd name="T82" fmla="*/ 126 w 178"/>
                <a:gd name="T83" fmla="*/ 136 h 244"/>
                <a:gd name="T84" fmla="*/ 138 w 178"/>
                <a:gd name="T85" fmla="*/ 140 h 244"/>
                <a:gd name="T86" fmla="*/ 142 w 178"/>
                <a:gd name="T87" fmla="*/ 140 h 244"/>
                <a:gd name="T88" fmla="*/ 150 w 178"/>
                <a:gd name="T89" fmla="*/ 134 h 244"/>
                <a:gd name="T90" fmla="*/ 152 w 178"/>
                <a:gd name="T91" fmla="*/ 156 h 244"/>
                <a:gd name="T92" fmla="*/ 156 w 178"/>
                <a:gd name="T93" fmla="*/ 158 h 244"/>
                <a:gd name="T94" fmla="*/ 164 w 178"/>
                <a:gd name="T95" fmla="*/ 160 h 244"/>
                <a:gd name="T96" fmla="*/ 176 w 178"/>
                <a:gd name="T97" fmla="*/ 176 h 244"/>
                <a:gd name="T98" fmla="*/ 178 w 178"/>
                <a:gd name="T99" fmla="*/ 184 h 244"/>
                <a:gd name="T100" fmla="*/ 174 w 178"/>
                <a:gd name="T101" fmla="*/ 192 h 244"/>
                <a:gd name="T102" fmla="*/ 174 w 178"/>
                <a:gd name="T103" fmla="*/ 206 h 244"/>
                <a:gd name="T104" fmla="*/ 176 w 178"/>
                <a:gd name="T105" fmla="*/ 210 h 244"/>
                <a:gd name="T106" fmla="*/ 178 w 178"/>
                <a:gd name="T107" fmla="*/ 220 h 244"/>
                <a:gd name="T108" fmla="*/ 170 w 178"/>
                <a:gd name="T109" fmla="*/ 224 h 244"/>
                <a:gd name="T110" fmla="*/ 156 w 178"/>
                <a:gd name="T111" fmla="*/ 230 h 244"/>
                <a:gd name="T112" fmla="*/ 148 w 178"/>
                <a:gd name="T113" fmla="*/ 238 h 244"/>
                <a:gd name="T114" fmla="*/ 132 w 178"/>
                <a:gd name="T115" fmla="*/ 244 h 244"/>
                <a:gd name="T116" fmla="*/ 120 w 178"/>
                <a:gd name="T117" fmla="*/ 244 h 244"/>
                <a:gd name="T118" fmla="*/ 112 w 178"/>
                <a:gd name="T119" fmla="*/ 240 h 244"/>
                <a:gd name="T120" fmla="*/ 98 w 178"/>
                <a:gd name="T121" fmla="*/ 234 h 244"/>
                <a:gd name="T122" fmla="*/ 82 w 178"/>
                <a:gd name="T123" fmla="*/ 226 h 24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78"/>
                <a:gd name="T187" fmla="*/ 0 h 244"/>
                <a:gd name="T188" fmla="*/ 178 w 178"/>
                <a:gd name="T189" fmla="*/ 244 h 24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78" h="244">
                  <a:moveTo>
                    <a:pt x="82" y="226"/>
                  </a:moveTo>
                  <a:lnTo>
                    <a:pt x="76" y="222"/>
                  </a:lnTo>
                  <a:lnTo>
                    <a:pt x="72" y="216"/>
                  </a:lnTo>
                  <a:lnTo>
                    <a:pt x="70" y="210"/>
                  </a:lnTo>
                  <a:lnTo>
                    <a:pt x="68" y="204"/>
                  </a:lnTo>
                  <a:lnTo>
                    <a:pt x="68" y="200"/>
                  </a:lnTo>
                  <a:lnTo>
                    <a:pt x="66" y="196"/>
                  </a:lnTo>
                  <a:lnTo>
                    <a:pt x="64" y="190"/>
                  </a:lnTo>
                  <a:lnTo>
                    <a:pt x="58" y="176"/>
                  </a:lnTo>
                  <a:lnTo>
                    <a:pt x="52" y="164"/>
                  </a:lnTo>
                  <a:lnTo>
                    <a:pt x="48" y="152"/>
                  </a:lnTo>
                  <a:lnTo>
                    <a:pt x="46" y="148"/>
                  </a:lnTo>
                  <a:lnTo>
                    <a:pt x="40" y="136"/>
                  </a:lnTo>
                  <a:lnTo>
                    <a:pt x="30" y="122"/>
                  </a:lnTo>
                  <a:lnTo>
                    <a:pt x="18" y="108"/>
                  </a:lnTo>
                  <a:lnTo>
                    <a:pt x="10" y="98"/>
                  </a:lnTo>
                  <a:lnTo>
                    <a:pt x="6" y="94"/>
                  </a:lnTo>
                  <a:lnTo>
                    <a:pt x="4" y="90"/>
                  </a:lnTo>
                  <a:lnTo>
                    <a:pt x="4" y="86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6" y="80"/>
                  </a:lnTo>
                  <a:lnTo>
                    <a:pt x="4" y="78"/>
                  </a:lnTo>
                  <a:lnTo>
                    <a:pt x="4" y="76"/>
                  </a:lnTo>
                  <a:lnTo>
                    <a:pt x="2" y="74"/>
                  </a:lnTo>
                  <a:lnTo>
                    <a:pt x="0" y="74"/>
                  </a:lnTo>
                  <a:lnTo>
                    <a:pt x="2" y="68"/>
                  </a:lnTo>
                  <a:lnTo>
                    <a:pt x="4" y="66"/>
                  </a:lnTo>
                  <a:lnTo>
                    <a:pt x="6" y="64"/>
                  </a:lnTo>
                  <a:lnTo>
                    <a:pt x="8" y="62"/>
                  </a:lnTo>
                  <a:lnTo>
                    <a:pt x="10" y="62"/>
                  </a:lnTo>
                  <a:lnTo>
                    <a:pt x="14" y="64"/>
                  </a:lnTo>
                  <a:lnTo>
                    <a:pt x="16" y="66"/>
                  </a:lnTo>
                  <a:lnTo>
                    <a:pt x="26" y="66"/>
                  </a:lnTo>
                  <a:lnTo>
                    <a:pt x="28" y="68"/>
                  </a:lnTo>
                  <a:lnTo>
                    <a:pt x="30" y="68"/>
                  </a:lnTo>
                  <a:lnTo>
                    <a:pt x="34" y="68"/>
                  </a:lnTo>
                  <a:lnTo>
                    <a:pt x="36" y="66"/>
                  </a:lnTo>
                  <a:lnTo>
                    <a:pt x="36" y="64"/>
                  </a:lnTo>
                  <a:lnTo>
                    <a:pt x="38" y="62"/>
                  </a:lnTo>
                  <a:lnTo>
                    <a:pt x="40" y="60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4" y="50"/>
                  </a:lnTo>
                  <a:lnTo>
                    <a:pt x="46" y="48"/>
                  </a:lnTo>
                  <a:lnTo>
                    <a:pt x="48" y="48"/>
                  </a:lnTo>
                  <a:lnTo>
                    <a:pt x="60" y="44"/>
                  </a:lnTo>
                  <a:lnTo>
                    <a:pt x="70" y="36"/>
                  </a:lnTo>
                  <a:lnTo>
                    <a:pt x="78" y="28"/>
                  </a:lnTo>
                  <a:lnTo>
                    <a:pt x="82" y="18"/>
                  </a:lnTo>
                  <a:lnTo>
                    <a:pt x="84" y="14"/>
                  </a:lnTo>
                  <a:lnTo>
                    <a:pt x="84" y="10"/>
                  </a:lnTo>
                  <a:lnTo>
                    <a:pt x="82" y="8"/>
                  </a:lnTo>
                  <a:lnTo>
                    <a:pt x="82" y="4"/>
                  </a:lnTo>
                  <a:lnTo>
                    <a:pt x="82" y="0"/>
                  </a:lnTo>
                  <a:lnTo>
                    <a:pt x="88" y="4"/>
                  </a:lnTo>
                  <a:lnTo>
                    <a:pt x="94" y="6"/>
                  </a:lnTo>
                  <a:lnTo>
                    <a:pt x="96" y="6"/>
                  </a:lnTo>
                  <a:lnTo>
                    <a:pt x="100" y="8"/>
                  </a:lnTo>
                  <a:lnTo>
                    <a:pt x="104" y="10"/>
                  </a:lnTo>
                  <a:lnTo>
                    <a:pt x="110" y="12"/>
                  </a:lnTo>
                  <a:lnTo>
                    <a:pt x="116" y="14"/>
                  </a:lnTo>
                  <a:lnTo>
                    <a:pt x="122" y="18"/>
                  </a:lnTo>
                  <a:lnTo>
                    <a:pt x="124" y="22"/>
                  </a:lnTo>
                  <a:lnTo>
                    <a:pt x="124" y="24"/>
                  </a:lnTo>
                  <a:lnTo>
                    <a:pt x="124" y="26"/>
                  </a:lnTo>
                  <a:lnTo>
                    <a:pt x="126" y="28"/>
                  </a:lnTo>
                  <a:lnTo>
                    <a:pt x="126" y="32"/>
                  </a:lnTo>
                  <a:lnTo>
                    <a:pt x="130" y="34"/>
                  </a:lnTo>
                  <a:lnTo>
                    <a:pt x="134" y="36"/>
                  </a:lnTo>
                  <a:lnTo>
                    <a:pt x="140" y="36"/>
                  </a:lnTo>
                  <a:lnTo>
                    <a:pt x="142" y="36"/>
                  </a:lnTo>
                  <a:lnTo>
                    <a:pt x="146" y="36"/>
                  </a:lnTo>
                  <a:lnTo>
                    <a:pt x="150" y="36"/>
                  </a:lnTo>
                  <a:lnTo>
                    <a:pt x="154" y="38"/>
                  </a:lnTo>
                  <a:lnTo>
                    <a:pt x="158" y="38"/>
                  </a:lnTo>
                  <a:lnTo>
                    <a:pt x="160" y="40"/>
                  </a:lnTo>
                  <a:lnTo>
                    <a:pt x="162" y="42"/>
                  </a:lnTo>
                  <a:lnTo>
                    <a:pt x="162" y="44"/>
                  </a:lnTo>
                  <a:lnTo>
                    <a:pt x="156" y="60"/>
                  </a:lnTo>
                  <a:lnTo>
                    <a:pt x="162" y="60"/>
                  </a:lnTo>
                  <a:lnTo>
                    <a:pt x="162" y="66"/>
                  </a:lnTo>
                  <a:lnTo>
                    <a:pt x="156" y="66"/>
                  </a:lnTo>
                  <a:lnTo>
                    <a:pt x="154" y="64"/>
                  </a:lnTo>
                  <a:lnTo>
                    <a:pt x="152" y="64"/>
                  </a:lnTo>
                  <a:lnTo>
                    <a:pt x="148" y="64"/>
                  </a:lnTo>
                  <a:lnTo>
                    <a:pt x="146" y="66"/>
                  </a:lnTo>
                  <a:lnTo>
                    <a:pt x="142" y="66"/>
                  </a:lnTo>
                  <a:lnTo>
                    <a:pt x="138" y="68"/>
                  </a:lnTo>
                  <a:lnTo>
                    <a:pt x="134" y="68"/>
                  </a:lnTo>
                  <a:lnTo>
                    <a:pt x="128" y="72"/>
                  </a:lnTo>
                  <a:lnTo>
                    <a:pt x="124" y="76"/>
                  </a:lnTo>
                  <a:lnTo>
                    <a:pt x="122" y="80"/>
                  </a:lnTo>
                  <a:lnTo>
                    <a:pt x="122" y="82"/>
                  </a:lnTo>
                  <a:lnTo>
                    <a:pt x="122" y="86"/>
                  </a:lnTo>
                  <a:lnTo>
                    <a:pt x="120" y="90"/>
                  </a:lnTo>
                  <a:lnTo>
                    <a:pt x="118" y="92"/>
                  </a:lnTo>
                  <a:lnTo>
                    <a:pt x="118" y="94"/>
                  </a:lnTo>
                  <a:lnTo>
                    <a:pt x="116" y="96"/>
                  </a:lnTo>
                  <a:lnTo>
                    <a:pt x="114" y="98"/>
                  </a:lnTo>
                  <a:lnTo>
                    <a:pt x="112" y="102"/>
                  </a:lnTo>
                  <a:lnTo>
                    <a:pt x="110" y="108"/>
                  </a:lnTo>
                  <a:lnTo>
                    <a:pt x="110" y="116"/>
                  </a:lnTo>
                  <a:lnTo>
                    <a:pt x="114" y="122"/>
                  </a:lnTo>
                  <a:lnTo>
                    <a:pt x="114" y="124"/>
                  </a:lnTo>
                  <a:lnTo>
                    <a:pt x="114" y="126"/>
                  </a:lnTo>
                  <a:lnTo>
                    <a:pt x="116" y="128"/>
                  </a:lnTo>
                  <a:lnTo>
                    <a:pt x="116" y="132"/>
                  </a:lnTo>
                  <a:lnTo>
                    <a:pt x="116" y="134"/>
                  </a:lnTo>
                  <a:lnTo>
                    <a:pt x="118" y="134"/>
                  </a:lnTo>
                  <a:lnTo>
                    <a:pt x="120" y="132"/>
                  </a:lnTo>
                  <a:lnTo>
                    <a:pt x="122" y="132"/>
                  </a:lnTo>
                  <a:lnTo>
                    <a:pt x="126" y="134"/>
                  </a:lnTo>
                  <a:lnTo>
                    <a:pt x="126" y="136"/>
                  </a:lnTo>
                  <a:lnTo>
                    <a:pt x="128" y="138"/>
                  </a:lnTo>
                  <a:lnTo>
                    <a:pt x="132" y="138"/>
                  </a:lnTo>
                  <a:lnTo>
                    <a:pt x="138" y="140"/>
                  </a:lnTo>
                  <a:lnTo>
                    <a:pt x="140" y="140"/>
                  </a:lnTo>
                  <a:lnTo>
                    <a:pt x="142" y="140"/>
                  </a:lnTo>
                  <a:lnTo>
                    <a:pt x="144" y="138"/>
                  </a:lnTo>
                  <a:lnTo>
                    <a:pt x="148" y="136"/>
                  </a:lnTo>
                  <a:lnTo>
                    <a:pt x="150" y="134"/>
                  </a:lnTo>
                  <a:lnTo>
                    <a:pt x="152" y="132"/>
                  </a:lnTo>
                  <a:lnTo>
                    <a:pt x="154" y="130"/>
                  </a:lnTo>
                  <a:lnTo>
                    <a:pt x="152" y="156"/>
                  </a:lnTo>
                  <a:lnTo>
                    <a:pt x="154" y="158"/>
                  </a:lnTo>
                  <a:lnTo>
                    <a:pt x="156" y="158"/>
                  </a:lnTo>
                  <a:lnTo>
                    <a:pt x="160" y="160"/>
                  </a:lnTo>
                  <a:lnTo>
                    <a:pt x="164" y="160"/>
                  </a:lnTo>
                  <a:lnTo>
                    <a:pt x="166" y="160"/>
                  </a:lnTo>
                  <a:lnTo>
                    <a:pt x="176" y="176"/>
                  </a:lnTo>
                  <a:lnTo>
                    <a:pt x="176" y="178"/>
                  </a:lnTo>
                  <a:lnTo>
                    <a:pt x="178" y="180"/>
                  </a:lnTo>
                  <a:lnTo>
                    <a:pt x="178" y="184"/>
                  </a:lnTo>
                  <a:lnTo>
                    <a:pt x="176" y="186"/>
                  </a:lnTo>
                  <a:lnTo>
                    <a:pt x="176" y="188"/>
                  </a:lnTo>
                  <a:lnTo>
                    <a:pt x="174" y="192"/>
                  </a:lnTo>
                  <a:lnTo>
                    <a:pt x="174" y="196"/>
                  </a:lnTo>
                  <a:lnTo>
                    <a:pt x="174" y="202"/>
                  </a:lnTo>
                  <a:lnTo>
                    <a:pt x="174" y="206"/>
                  </a:lnTo>
                  <a:lnTo>
                    <a:pt x="174" y="208"/>
                  </a:lnTo>
                  <a:lnTo>
                    <a:pt x="176" y="208"/>
                  </a:lnTo>
                  <a:lnTo>
                    <a:pt x="176" y="210"/>
                  </a:lnTo>
                  <a:lnTo>
                    <a:pt x="178" y="214"/>
                  </a:lnTo>
                  <a:lnTo>
                    <a:pt x="178" y="216"/>
                  </a:lnTo>
                  <a:lnTo>
                    <a:pt x="178" y="220"/>
                  </a:lnTo>
                  <a:lnTo>
                    <a:pt x="176" y="222"/>
                  </a:lnTo>
                  <a:lnTo>
                    <a:pt x="174" y="224"/>
                  </a:lnTo>
                  <a:lnTo>
                    <a:pt x="170" y="224"/>
                  </a:lnTo>
                  <a:lnTo>
                    <a:pt x="166" y="226"/>
                  </a:lnTo>
                  <a:lnTo>
                    <a:pt x="160" y="228"/>
                  </a:lnTo>
                  <a:lnTo>
                    <a:pt x="156" y="230"/>
                  </a:lnTo>
                  <a:lnTo>
                    <a:pt x="154" y="234"/>
                  </a:lnTo>
                  <a:lnTo>
                    <a:pt x="152" y="236"/>
                  </a:lnTo>
                  <a:lnTo>
                    <a:pt x="148" y="238"/>
                  </a:lnTo>
                  <a:lnTo>
                    <a:pt x="142" y="240"/>
                  </a:lnTo>
                  <a:lnTo>
                    <a:pt x="138" y="242"/>
                  </a:lnTo>
                  <a:lnTo>
                    <a:pt x="132" y="244"/>
                  </a:lnTo>
                  <a:lnTo>
                    <a:pt x="130" y="244"/>
                  </a:lnTo>
                  <a:lnTo>
                    <a:pt x="128" y="244"/>
                  </a:lnTo>
                  <a:lnTo>
                    <a:pt x="120" y="244"/>
                  </a:lnTo>
                  <a:lnTo>
                    <a:pt x="118" y="244"/>
                  </a:lnTo>
                  <a:lnTo>
                    <a:pt x="116" y="242"/>
                  </a:lnTo>
                  <a:lnTo>
                    <a:pt x="112" y="240"/>
                  </a:lnTo>
                  <a:lnTo>
                    <a:pt x="108" y="238"/>
                  </a:lnTo>
                  <a:lnTo>
                    <a:pt x="104" y="236"/>
                  </a:lnTo>
                  <a:lnTo>
                    <a:pt x="98" y="234"/>
                  </a:lnTo>
                  <a:lnTo>
                    <a:pt x="96" y="232"/>
                  </a:lnTo>
                  <a:lnTo>
                    <a:pt x="94" y="230"/>
                  </a:lnTo>
                  <a:lnTo>
                    <a:pt x="82" y="226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900" name="Freeform 139"/>
            <p:cNvSpPr>
              <a:spLocks/>
            </p:cNvSpPr>
            <p:nvPr/>
          </p:nvSpPr>
          <p:spPr bwMode="gray">
            <a:xfrm>
              <a:off x="4525" y="2938"/>
              <a:ext cx="176" cy="172"/>
            </a:xfrm>
            <a:custGeom>
              <a:avLst/>
              <a:gdLst>
                <a:gd name="T0" fmla="*/ 166 w 176"/>
                <a:gd name="T1" fmla="*/ 50 h 172"/>
                <a:gd name="T2" fmla="*/ 162 w 176"/>
                <a:gd name="T3" fmla="*/ 46 h 172"/>
                <a:gd name="T4" fmla="*/ 152 w 176"/>
                <a:gd name="T5" fmla="*/ 38 h 172"/>
                <a:gd name="T6" fmla="*/ 142 w 176"/>
                <a:gd name="T7" fmla="*/ 34 h 172"/>
                <a:gd name="T8" fmla="*/ 134 w 176"/>
                <a:gd name="T9" fmla="*/ 26 h 172"/>
                <a:gd name="T10" fmla="*/ 126 w 176"/>
                <a:gd name="T11" fmla="*/ 22 h 172"/>
                <a:gd name="T12" fmla="*/ 110 w 176"/>
                <a:gd name="T13" fmla="*/ 26 h 172"/>
                <a:gd name="T14" fmla="*/ 100 w 176"/>
                <a:gd name="T15" fmla="*/ 30 h 172"/>
                <a:gd name="T16" fmla="*/ 84 w 176"/>
                <a:gd name="T17" fmla="*/ 32 h 172"/>
                <a:gd name="T18" fmla="*/ 72 w 176"/>
                <a:gd name="T19" fmla="*/ 30 h 172"/>
                <a:gd name="T20" fmla="*/ 62 w 176"/>
                <a:gd name="T21" fmla="*/ 22 h 172"/>
                <a:gd name="T22" fmla="*/ 54 w 176"/>
                <a:gd name="T23" fmla="*/ 14 h 172"/>
                <a:gd name="T24" fmla="*/ 48 w 176"/>
                <a:gd name="T25" fmla="*/ 6 h 172"/>
                <a:gd name="T26" fmla="*/ 42 w 176"/>
                <a:gd name="T27" fmla="*/ 4 h 172"/>
                <a:gd name="T28" fmla="*/ 42 w 176"/>
                <a:gd name="T29" fmla="*/ 0 h 172"/>
                <a:gd name="T30" fmla="*/ 40 w 176"/>
                <a:gd name="T31" fmla="*/ 2 h 172"/>
                <a:gd name="T32" fmla="*/ 40 w 176"/>
                <a:gd name="T33" fmla="*/ 6 h 172"/>
                <a:gd name="T34" fmla="*/ 38 w 176"/>
                <a:gd name="T35" fmla="*/ 8 h 172"/>
                <a:gd name="T36" fmla="*/ 36 w 176"/>
                <a:gd name="T37" fmla="*/ 12 h 172"/>
                <a:gd name="T38" fmla="*/ 36 w 176"/>
                <a:gd name="T39" fmla="*/ 16 h 172"/>
                <a:gd name="T40" fmla="*/ 36 w 176"/>
                <a:gd name="T41" fmla="*/ 20 h 172"/>
                <a:gd name="T42" fmla="*/ 32 w 176"/>
                <a:gd name="T43" fmla="*/ 18 h 172"/>
                <a:gd name="T44" fmla="*/ 32 w 176"/>
                <a:gd name="T45" fmla="*/ 14 h 172"/>
                <a:gd name="T46" fmla="*/ 34 w 176"/>
                <a:gd name="T47" fmla="*/ 10 h 172"/>
                <a:gd name="T48" fmla="*/ 32 w 176"/>
                <a:gd name="T49" fmla="*/ 6 h 172"/>
                <a:gd name="T50" fmla="*/ 24 w 176"/>
                <a:gd name="T51" fmla="*/ 10 h 172"/>
                <a:gd name="T52" fmla="*/ 18 w 176"/>
                <a:gd name="T53" fmla="*/ 16 h 172"/>
                <a:gd name="T54" fmla="*/ 10 w 176"/>
                <a:gd name="T55" fmla="*/ 20 h 172"/>
                <a:gd name="T56" fmla="*/ 0 w 176"/>
                <a:gd name="T57" fmla="*/ 30 h 172"/>
                <a:gd name="T58" fmla="*/ 0 w 176"/>
                <a:gd name="T59" fmla="*/ 36 h 172"/>
                <a:gd name="T60" fmla="*/ 2 w 176"/>
                <a:gd name="T61" fmla="*/ 48 h 172"/>
                <a:gd name="T62" fmla="*/ 4 w 176"/>
                <a:gd name="T63" fmla="*/ 54 h 172"/>
                <a:gd name="T64" fmla="*/ 2 w 176"/>
                <a:gd name="T65" fmla="*/ 62 h 172"/>
                <a:gd name="T66" fmla="*/ 0 w 176"/>
                <a:gd name="T67" fmla="*/ 72 h 172"/>
                <a:gd name="T68" fmla="*/ 6 w 176"/>
                <a:gd name="T69" fmla="*/ 84 h 172"/>
                <a:gd name="T70" fmla="*/ 48 w 176"/>
                <a:gd name="T71" fmla="*/ 98 h 172"/>
                <a:gd name="T72" fmla="*/ 56 w 176"/>
                <a:gd name="T73" fmla="*/ 98 h 172"/>
                <a:gd name="T74" fmla="*/ 62 w 176"/>
                <a:gd name="T75" fmla="*/ 96 h 172"/>
                <a:gd name="T76" fmla="*/ 66 w 176"/>
                <a:gd name="T77" fmla="*/ 96 h 172"/>
                <a:gd name="T78" fmla="*/ 66 w 176"/>
                <a:gd name="T79" fmla="*/ 102 h 172"/>
                <a:gd name="T80" fmla="*/ 60 w 176"/>
                <a:gd name="T81" fmla="*/ 108 h 172"/>
                <a:gd name="T82" fmla="*/ 60 w 176"/>
                <a:gd name="T83" fmla="*/ 122 h 172"/>
                <a:gd name="T84" fmla="*/ 60 w 176"/>
                <a:gd name="T85" fmla="*/ 140 h 172"/>
                <a:gd name="T86" fmla="*/ 64 w 176"/>
                <a:gd name="T87" fmla="*/ 148 h 172"/>
                <a:gd name="T88" fmla="*/ 68 w 176"/>
                <a:gd name="T89" fmla="*/ 164 h 172"/>
                <a:gd name="T90" fmla="*/ 116 w 176"/>
                <a:gd name="T91" fmla="*/ 152 h 172"/>
                <a:gd name="T92" fmla="*/ 122 w 176"/>
                <a:gd name="T93" fmla="*/ 140 h 172"/>
                <a:gd name="T94" fmla="*/ 116 w 176"/>
                <a:gd name="T95" fmla="*/ 140 h 172"/>
                <a:gd name="T96" fmla="*/ 112 w 176"/>
                <a:gd name="T97" fmla="*/ 136 h 172"/>
                <a:gd name="T98" fmla="*/ 108 w 176"/>
                <a:gd name="T99" fmla="*/ 126 h 172"/>
                <a:gd name="T100" fmla="*/ 104 w 176"/>
                <a:gd name="T101" fmla="*/ 124 h 172"/>
                <a:gd name="T102" fmla="*/ 106 w 176"/>
                <a:gd name="T103" fmla="*/ 118 h 172"/>
                <a:gd name="T104" fmla="*/ 126 w 176"/>
                <a:gd name="T105" fmla="*/ 124 h 172"/>
                <a:gd name="T106" fmla="*/ 144 w 176"/>
                <a:gd name="T107" fmla="*/ 124 h 172"/>
                <a:gd name="T108" fmla="*/ 156 w 176"/>
                <a:gd name="T109" fmla="*/ 122 h 172"/>
                <a:gd name="T110" fmla="*/ 162 w 176"/>
                <a:gd name="T111" fmla="*/ 120 h 172"/>
                <a:gd name="T112" fmla="*/ 156 w 176"/>
                <a:gd name="T113" fmla="*/ 100 h 172"/>
                <a:gd name="T114" fmla="*/ 154 w 176"/>
                <a:gd name="T115" fmla="*/ 90 h 172"/>
                <a:gd name="T116" fmla="*/ 166 w 176"/>
                <a:gd name="T117" fmla="*/ 76 h 172"/>
                <a:gd name="T118" fmla="*/ 168 w 176"/>
                <a:gd name="T119" fmla="*/ 62 h 172"/>
                <a:gd name="T120" fmla="*/ 176 w 176"/>
                <a:gd name="T121" fmla="*/ 58 h 17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6"/>
                <a:gd name="T184" fmla="*/ 0 h 172"/>
                <a:gd name="T185" fmla="*/ 176 w 176"/>
                <a:gd name="T186" fmla="*/ 172 h 17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6" h="172">
                  <a:moveTo>
                    <a:pt x="176" y="58"/>
                  </a:moveTo>
                  <a:lnTo>
                    <a:pt x="170" y="54"/>
                  </a:lnTo>
                  <a:lnTo>
                    <a:pt x="166" y="50"/>
                  </a:lnTo>
                  <a:lnTo>
                    <a:pt x="164" y="48"/>
                  </a:lnTo>
                  <a:lnTo>
                    <a:pt x="162" y="46"/>
                  </a:lnTo>
                  <a:lnTo>
                    <a:pt x="160" y="44"/>
                  </a:lnTo>
                  <a:lnTo>
                    <a:pt x="156" y="40"/>
                  </a:lnTo>
                  <a:lnTo>
                    <a:pt x="152" y="38"/>
                  </a:lnTo>
                  <a:lnTo>
                    <a:pt x="146" y="36"/>
                  </a:lnTo>
                  <a:lnTo>
                    <a:pt x="144" y="34"/>
                  </a:lnTo>
                  <a:lnTo>
                    <a:pt x="142" y="34"/>
                  </a:lnTo>
                  <a:lnTo>
                    <a:pt x="138" y="32"/>
                  </a:lnTo>
                  <a:lnTo>
                    <a:pt x="136" y="28"/>
                  </a:lnTo>
                  <a:lnTo>
                    <a:pt x="134" y="26"/>
                  </a:lnTo>
                  <a:lnTo>
                    <a:pt x="132" y="24"/>
                  </a:lnTo>
                  <a:lnTo>
                    <a:pt x="126" y="22"/>
                  </a:lnTo>
                  <a:lnTo>
                    <a:pt x="120" y="24"/>
                  </a:lnTo>
                  <a:lnTo>
                    <a:pt x="116" y="24"/>
                  </a:lnTo>
                  <a:lnTo>
                    <a:pt x="110" y="26"/>
                  </a:lnTo>
                  <a:lnTo>
                    <a:pt x="108" y="26"/>
                  </a:lnTo>
                  <a:lnTo>
                    <a:pt x="106" y="28"/>
                  </a:lnTo>
                  <a:lnTo>
                    <a:pt x="100" y="30"/>
                  </a:lnTo>
                  <a:lnTo>
                    <a:pt x="94" y="32"/>
                  </a:lnTo>
                  <a:lnTo>
                    <a:pt x="88" y="32"/>
                  </a:lnTo>
                  <a:lnTo>
                    <a:pt x="84" y="32"/>
                  </a:lnTo>
                  <a:lnTo>
                    <a:pt x="80" y="32"/>
                  </a:lnTo>
                  <a:lnTo>
                    <a:pt x="78" y="32"/>
                  </a:lnTo>
                  <a:lnTo>
                    <a:pt x="72" y="30"/>
                  </a:lnTo>
                  <a:lnTo>
                    <a:pt x="68" y="28"/>
                  </a:lnTo>
                  <a:lnTo>
                    <a:pt x="64" y="24"/>
                  </a:lnTo>
                  <a:lnTo>
                    <a:pt x="62" y="22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50" y="8"/>
                  </a:lnTo>
                  <a:lnTo>
                    <a:pt x="48" y="6"/>
                  </a:lnTo>
                  <a:lnTo>
                    <a:pt x="46" y="4"/>
                  </a:lnTo>
                  <a:lnTo>
                    <a:pt x="44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40" y="2"/>
                  </a:lnTo>
                  <a:lnTo>
                    <a:pt x="42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8"/>
                  </a:lnTo>
                  <a:lnTo>
                    <a:pt x="38" y="8"/>
                  </a:lnTo>
                  <a:lnTo>
                    <a:pt x="38" y="10"/>
                  </a:lnTo>
                  <a:lnTo>
                    <a:pt x="36" y="12"/>
                  </a:lnTo>
                  <a:lnTo>
                    <a:pt x="36" y="14"/>
                  </a:lnTo>
                  <a:lnTo>
                    <a:pt x="36" y="16"/>
                  </a:lnTo>
                  <a:lnTo>
                    <a:pt x="36" y="18"/>
                  </a:lnTo>
                  <a:lnTo>
                    <a:pt x="36" y="20"/>
                  </a:lnTo>
                  <a:lnTo>
                    <a:pt x="34" y="20"/>
                  </a:lnTo>
                  <a:lnTo>
                    <a:pt x="32" y="18"/>
                  </a:lnTo>
                  <a:lnTo>
                    <a:pt x="32" y="16"/>
                  </a:lnTo>
                  <a:lnTo>
                    <a:pt x="32" y="14"/>
                  </a:lnTo>
                  <a:lnTo>
                    <a:pt x="34" y="14"/>
                  </a:lnTo>
                  <a:lnTo>
                    <a:pt x="34" y="12"/>
                  </a:lnTo>
                  <a:lnTo>
                    <a:pt x="34" y="10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28" y="6"/>
                  </a:lnTo>
                  <a:lnTo>
                    <a:pt x="24" y="10"/>
                  </a:lnTo>
                  <a:lnTo>
                    <a:pt x="22" y="14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18" y="18"/>
                  </a:lnTo>
                  <a:lnTo>
                    <a:pt x="14" y="18"/>
                  </a:lnTo>
                  <a:lnTo>
                    <a:pt x="10" y="20"/>
                  </a:lnTo>
                  <a:lnTo>
                    <a:pt x="6" y="24"/>
                  </a:lnTo>
                  <a:lnTo>
                    <a:pt x="2" y="26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4" y="54"/>
                  </a:lnTo>
                  <a:lnTo>
                    <a:pt x="4" y="58"/>
                  </a:lnTo>
                  <a:lnTo>
                    <a:pt x="2" y="60"/>
                  </a:lnTo>
                  <a:lnTo>
                    <a:pt x="2" y="62"/>
                  </a:lnTo>
                  <a:lnTo>
                    <a:pt x="2" y="64"/>
                  </a:lnTo>
                  <a:lnTo>
                    <a:pt x="0" y="68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80"/>
                  </a:lnTo>
                  <a:lnTo>
                    <a:pt x="6" y="84"/>
                  </a:lnTo>
                  <a:lnTo>
                    <a:pt x="12" y="86"/>
                  </a:lnTo>
                  <a:lnTo>
                    <a:pt x="44" y="90"/>
                  </a:lnTo>
                  <a:lnTo>
                    <a:pt x="48" y="98"/>
                  </a:lnTo>
                  <a:lnTo>
                    <a:pt x="52" y="98"/>
                  </a:lnTo>
                  <a:lnTo>
                    <a:pt x="56" y="98"/>
                  </a:lnTo>
                  <a:lnTo>
                    <a:pt x="60" y="98"/>
                  </a:lnTo>
                  <a:lnTo>
                    <a:pt x="62" y="96"/>
                  </a:lnTo>
                  <a:lnTo>
                    <a:pt x="64" y="96"/>
                  </a:lnTo>
                  <a:lnTo>
                    <a:pt x="66" y="96"/>
                  </a:lnTo>
                  <a:lnTo>
                    <a:pt x="66" y="98"/>
                  </a:lnTo>
                  <a:lnTo>
                    <a:pt x="66" y="102"/>
                  </a:lnTo>
                  <a:lnTo>
                    <a:pt x="64" y="104"/>
                  </a:lnTo>
                  <a:lnTo>
                    <a:pt x="62" y="106"/>
                  </a:lnTo>
                  <a:lnTo>
                    <a:pt x="60" y="108"/>
                  </a:lnTo>
                  <a:lnTo>
                    <a:pt x="60" y="112"/>
                  </a:lnTo>
                  <a:lnTo>
                    <a:pt x="58" y="116"/>
                  </a:lnTo>
                  <a:lnTo>
                    <a:pt x="60" y="122"/>
                  </a:lnTo>
                  <a:lnTo>
                    <a:pt x="62" y="128"/>
                  </a:lnTo>
                  <a:lnTo>
                    <a:pt x="68" y="132"/>
                  </a:lnTo>
                  <a:lnTo>
                    <a:pt x="60" y="140"/>
                  </a:lnTo>
                  <a:lnTo>
                    <a:pt x="62" y="140"/>
                  </a:lnTo>
                  <a:lnTo>
                    <a:pt x="62" y="144"/>
                  </a:lnTo>
                  <a:lnTo>
                    <a:pt x="64" y="148"/>
                  </a:lnTo>
                  <a:lnTo>
                    <a:pt x="66" y="154"/>
                  </a:lnTo>
                  <a:lnTo>
                    <a:pt x="68" y="160"/>
                  </a:lnTo>
                  <a:lnTo>
                    <a:pt x="68" y="164"/>
                  </a:lnTo>
                  <a:lnTo>
                    <a:pt x="80" y="166"/>
                  </a:lnTo>
                  <a:lnTo>
                    <a:pt x="98" y="172"/>
                  </a:lnTo>
                  <a:lnTo>
                    <a:pt x="116" y="152"/>
                  </a:lnTo>
                  <a:lnTo>
                    <a:pt x="124" y="148"/>
                  </a:lnTo>
                  <a:lnTo>
                    <a:pt x="124" y="140"/>
                  </a:lnTo>
                  <a:lnTo>
                    <a:pt x="122" y="140"/>
                  </a:lnTo>
                  <a:lnTo>
                    <a:pt x="118" y="140"/>
                  </a:lnTo>
                  <a:lnTo>
                    <a:pt x="116" y="140"/>
                  </a:lnTo>
                  <a:lnTo>
                    <a:pt x="114" y="140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2" y="130"/>
                  </a:lnTo>
                  <a:lnTo>
                    <a:pt x="110" y="128"/>
                  </a:lnTo>
                  <a:lnTo>
                    <a:pt x="108" y="126"/>
                  </a:lnTo>
                  <a:lnTo>
                    <a:pt x="106" y="124"/>
                  </a:lnTo>
                  <a:lnTo>
                    <a:pt x="104" y="124"/>
                  </a:lnTo>
                  <a:lnTo>
                    <a:pt x="104" y="122"/>
                  </a:lnTo>
                  <a:lnTo>
                    <a:pt x="104" y="118"/>
                  </a:lnTo>
                  <a:lnTo>
                    <a:pt x="106" y="118"/>
                  </a:lnTo>
                  <a:lnTo>
                    <a:pt x="108" y="120"/>
                  </a:lnTo>
                  <a:lnTo>
                    <a:pt x="114" y="122"/>
                  </a:lnTo>
                  <a:lnTo>
                    <a:pt x="126" y="124"/>
                  </a:lnTo>
                  <a:lnTo>
                    <a:pt x="128" y="130"/>
                  </a:lnTo>
                  <a:lnTo>
                    <a:pt x="144" y="128"/>
                  </a:lnTo>
                  <a:lnTo>
                    <a:pt x="144" y="124"/>
                  </a:lnTo>
                  <a:lnTo>
                    <a:pt x="152" y="120"/>
                  </a:lnTo>
                  <a:lnTo>
                    <a:pt x="154" y="120"/>
                  </a:lnTo>
                  <a:lnTo>
                    <a:pt x="156" y="122"/>
                  </a:lnTo>
                  <a:lnTo>
                    <a:pt x="158" y="122"/>
                  </a:lnTo>
                  <a:lnTo>
                    <a:pt x="160" y="120"/>
                  </a:lnTo>
                  <a:lnTo>
                    <a:pt x="162" y="120"/>
                  </a:lnTo>
                  <a:lnTo>
                    <a:pt x="164" y="118"/>
                  </a:lnTo>
                  <a:lnTo>
                    <a:pt x="164" y="116"/>
                  </a:lnTo>
                  <a:lnTo>
                    <a:pt x="156" y="100"/>
                  </a:lnTo>
                  <a:lnTo>
                    <a:pt x="156" y="98"/>
                  </a:lnTo>
                  <a:lnTo>
                    <a:pt x="154" y="96"/>
                  </a:lnTo>
                  <a:lnTo>
                    <a:pt x="154" y="90"/>
                  </a:lnTo>
                  <a:lnTo>
                    <a:pt x="154" y="84"/>
                  </a:lnTo>
                  <a:lnTo>
                    <a:pt x="156" y="78"/>
                  </a:lnTo>
                  <a:lnTo>
                    <a:pt x="166" y="76"/>
                  </a:lnTo>
                  <a:lnTo>
                    <a:pt x="164" y="64"/>
                  </a:lnTo>
                  <a:lnTo>
                    <a:pt x="168" y="62"/>
                  </a:lnTo>
                  <a:lnTo>
                    <a:pt x="170" y="62"/>
                  </a:lnTo>
                  <a:lnTo>
                    <a:pt x="174" y="60"/>
                  </a:lnTo>
                  <a:lnTo>
                    <a:pt x="176" y="58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901" name="Freeform 140"/>
            <p:cNvSpPr>
              <a:spLocks/>
            </p:cNvSpPr>
            <p:nvPr/>
          </p:nvSpPr>
          <p:spPr bwMode="gray">
            <a:xfrm>
              <a:off x="4679" y="2996"/>
              <a:ext cx="52" cy="86"/>
            </a:xfrm>
            <a:custGeom>
              <a:avLst/>
              <a:gdLst>
                <a:gd name="T0" fmla="*/ 52 w 52"/>
                <a:gd name="T1" fmla="*/ 28 h 86"/>
                <a:gd name="T2" fmla="*/ 52 w 52"/>
                <a:gd name="T3" fmla="*/ 28 h 86"/>
                <a:gd name="T4" fmla="*/ 48 w 52"/>
                <a:gd name="T5" fmla="*/ 26 h 86"/>
                <a:gd name="T6" fmla="*/ 46 w 52"/>
                <a:gd name="T7" fmla="*/ 22 h 86"/>
                <a:gd name="T8" fmla="*/ 40 w 52"/>
                <a:gd name="T9" fmla="*/ 16 h 86"/>
                <a:gd name="T10" fmla="*/ 34 w 52"/>
                <a:gd name="T11" fmla="*/ 12 h 86"/>
                <a:gd name="T12" fmla="*/ 28 w 52"/>
                <a:gd name="T13" fmla="*/ 6 h 86"/>
                <a:gd name="T14" fmla="*/ 22 w 52"/>
                <a:gd name="T15" fmla="*/ 0 h 86"/>
                <a:gd name="T16" fmla="*/ 22 w 52"/>
                <a:gd name="T17" fmla="*/ 0 h 86"/>
                <a:gd name="T18" fmla="*/ 20 w 52"/>
                <a:gd name="T19" fmla="*/ 2 h 86"/>
                <a:gd name="T20" fmla="*/ 16 w 52"/>
                <a:gd name="T21" fmla="*/ 4 h 86"/>
                <a:gd name="T22" fmla="*/ 14 w 52"/>
                <a:gd name="T23" fmla="*/ 4 h 86"/>
                <a:gd name="T24" fmla="*/ 10 w 52"/>
                <a:gd name="T25" fmla="*/ 6 h 86"/>
                <a:gd name="T26" fmla="*/ 10 w 52"/>
                <a:gd name="T27" fmla="*/ 6 h 86"/>
                <a:gd name="T28" fmla="*/ 12 w 52"/>
                <a:gd name="T29" fmla="*/ 18 h 86"/>
                <a:gd name="T30" fmla="*/ 2 w 52"/>
                <a:gd name="T31" fmla="*/ 20 h 86"/>
                <a:gd name="T32" fmla="*/ 0 w 52"/>
                <a:gd name="T33" fmla="*/ 26 h 86"/>
                <a:gd name="T34" fmla="*/ 0 w 52"/>
                <a:gd name="T35" fmla="*/ 32 h 86"/>
                <a:gd name="T36" fmla="*/ 0 w 52"/>
                <a:gd name="T37" fmla="*/ 38 h 86"/>
                <a:gd name="T38" fmla="*/ 2 w 52"/>
                <a:gd name="T39" fmla="*/ 40 h 86"/>
                <a:gd name="T40" fmla="*/ 2 w 52"/>
                <a:gd name="T41" fmla="*/ 42 h 86"/>
                <a:gd name="T42" fmla="*/ 10 w 52"/>
                <a:gd name="T43" fmla="*/ 58 h 86"/>
                <a:gd name="T44" fmla="*/ 14 w 52"/>
                <a:gd name="T45" fmla="*/ 58 h 86"/>
                <a:gd name="T46" fmla="*/ 16 w 52"/>
                <a:gd name="T47" fmla="*/ 60 h 86"/>
                <a:gd name="T48" fmla="*/ 16 w 52"/>
                <a:gd name="T49" fmla="*/ 62 h 86"/>
                <a:gd name="T50" fmla="*/ 18 w 52"/>
                <a:gd name="T51" fmla="*/ 66 h 86"/>
                <a:gd name="T52" fmla="*/ 18 w 52"/>
                <a:gd name="T53" fmla="*/ 70 h 86"/>
                <a:gd name="T54" fmla="*/ 18 w 52"/>
                <a:gd name="T55" fmla="*/ 72 h 86"/>
                <a:gd name="T56" fmla="*/ 16 w 52"/>
                <a:gd name="T57" fmla="*/ 74 h 86"/>
                <a:gd name="T58" fmla="*/ 16 w 52"/>
                <a:gd name="T59" fmla="*/ 78 h 86"/>
                <a:gd name="T60" fmla="*/ 16 w 52"/>
                <a:gd name="T61" fmla="*/ 80 h 86"/>
                <a:gd name="T62" fmla="*/ 16 w 52"/>
                <a:gd name="T63" fmla="*/ 84 h 86"/>
                <a:gd name="T64" fmla="*/ 18 w 52"/>
                <a:gd name="T65" fmla="*/ 86 h 86"/>
                <a:gd name="T66" fmla="*/ 24 w 52"/>
                <a:gd name="T67" fmla="*/ 84 h 86"/>
                <a:gd name="T68" fmla="*/ 26 w 52"/>
                <a:gd name="T69" fmla="*/ 84 h 86"/>
                <a:gd name="T70" fmla="*/ 36 w 52"/>
                <a:gd name="T71" fmla="*/ 82 h 86"/>
                <a:gd name="T72" fmla="*/ 40 w 52"/>
                <a:gd name="T73" fmla="*/ 82 h 86"/>
                <a:gd name="T74" fmla="*/ 46 w 52"/>
                <a:gd name="T75" fmla="*/ 82 h 86"/>
                <a:gd name="T76" fmla="*/ 46 w 52"/>
                <a:gd name="T77" fmla="*/ 82 h 86"/>
                <a:gd name="T78" fmla="*/ 44 w 52"/>
                <a:gd name="T79" fmla="*/ 80 h 86"/>
                <a:gd name="T80" fmla="*/ 42 w 52"/>
                <a:gd name="T81" fmla="*/ 78 h 86"/>
                <a:gd name="T82" fmla="*/ 42 w 52"/>
                <a:gd name="T83" fmla="*/ 74 h 86"/>
                <a:gd name="T84" fmla="*/ 40 w 52"/>
                <a:gd name="T85" fmla="*/ 64 h 86"/>
                <a:gd name="T86" fmla="*/ 36 w 52"/>
                <a:gd name="T87" fmla="*/ 62 h 86"/>
                <a:gd name="T88" fmla="*/ 36 w 52"/>
                <a:gd name="T89" fmla="*/ 62 h 86"/>
                <a:gd name="T90" fmla="*/ 34 w 52"/>
                <a:gd name="T91" fmla="*/ 58 h 86"/>
                <a:gd name="T92" fmla="*/ 32 w 52"/>
                <a:gd name="T93" fmla="*/ 54 h 86"/>
                <a:gd name="T94" fmla="*/ 32 w 52"/>
                <a:gd name="T95" fmla="*/ 50 h 86"/>
                <a:gd name="T96" fmla="*/ 32 w 52"/>
                <a:gd name="T97" fmla="*/ 44 h 86"/>
                <a:gd name="T98" fmla="*/ 34 w 52"/>
                <a:gd name="T99" fmla="*/ 40 h 86"/>
                <a:gd name="T100" fmla="*/ 38 w 52"/>
                <a:gd name="T101" fmla="*/ 40 h 86"/>
                <a:gd name="T102" fmla="*/ 40 w 52"/>
                <a:gd name="T103" fmla="*/ 40 h 86"/>
                <a:gd name="T104" fmla="*/ 42 w 52"/>
                <a:gd name="T105" fmla="*/ 42 h 86"/>
                <a:gd name="T106" fmla="*/ 44 w 52"/>
                <a:gd name="T107" fmla="*/ 42 h 86"/>
                <a:gd name="T108" fmla="*/ 44 w 52"/>
                <a:gd name="T109" fmla="*/ 40 h 86"/>
                <a:gd name="T110" fmla="*/ 46 w 52"/>
                <a:gd name="T111" fmla="*/ 38 h 86"/>
                <a:gd name="T112" fmla="*/ 46 w 52"/>
                <a:gd name="T113" fmla="*/ 38 h 86"/>
                <a:gd name="T114" fmla="*/ 46 w 52"/>
                <a:gd name="T115" fmla="*/ 36 h 86"/>
                <a:gd name="T116" fmla="*/ 48 w 52"/>
                <a:gd name="T117" fmla="*/ 34 h 86"/>
                <a:gd name="T118" fmla="*/ 48 w 52"/>
                <a:gd name="T119" fmla="*/ 32 h 86"/>
                <a:gd name="T120" fmla="*/ 52 w 52"/>
                <a:gd name="T121" fmla="*/ 28 h 8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2"/>
                <a:gd name="T184" fmla="*/ 0 h 86"/>
                <a:gd name="T185" fmla="*/ 52 w 52"/>
                <a:gd name="T186" fmla="*/ 86 h 8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2" h="86">
                  <a:moveTo>
                    <a:pt x="52" y="28"/>
                  </a:moveTo>
                  <a:lnTo>
                    <a:pt x="52" y="28"/>
                  </a:lnTo>
                  <a:lnTo>
                    <a:pt x="48" y="26"/>
                  </a:lnTo>
                  <a:lnTo>
                    <a:pt x="46" y="22"/>
                  </a:lnTo>
                  <a:lnTo>
                    <a:pt x="40" y="16"/>
                  </a:lnTo>
                  <a:lnTo>
                    <a:pt x="34" y="12"/>
                  </a:lnTo>
                  <a:lnTo>
                    <a:pt x="28" y="6"/>
                  </a:lnTo>
                  <a:lnTo>
                    <a:pt x="22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0" y="6"/>
                  </a:lnTo>
                  <a:lnTo>
                    <a:pt x="12" y="18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10" y="58"/>
                  </a:lnTo>
                  <a:lnTo>
                    <a:pt x="14" y="58"/>
                  </a:lnTo>
                  <a:lnTo>
                    <a:pt x="16" y="60"/>
                  </a:lnTo>
                  <a:lnTo>
                    <a:pt x="16" y="62"/>
                  </a:lnTo>
                  <a:lnTo>
                    <a:pt x="18" y="66"/>
                  </a:lnTo>
                  <a:lnTo>
                    <a:pt x="18" y="70"/>
                  </a:lnTo>
                  <a:lnTo>
                    <a:pt x="18" y="72"/>
                  </a:lnTo>
                  <a:lnTo>
                    <a:pt x="16" y="74"/>
                  </a:lnTo>
                  <a:lnTo>
                    <a:pt x="16" y="78"/>
                  </a:lnTo>
                  <a:lnTo>
                    <a:pt x="16" y="80"/>
                  </a:lnTo>
                  <a:lnTo>
                    <a:pt x="16" y="84"/>
                  </a:lnTo>
                  <a:lnTo>
                    <a:pt x="18" y="86"/>
                  </a:lnTo>
                  <a:lnTo>
                    <a:pt x="24" y="84"/>
                  </a:lnTo>
                  <a:lnTo>
                    <a:pt x="26" y="84"/>
                  </a:lnTo>
                  <a:lnTo>
                    <a:pt x="36" y="82"/>
                  </a:lnTo>
                  <a:lnTo>
                    <a:pt x="40" y="82"/>
                  </a:lnTo>
                  <a:lnTo>
                    <a:pt x="46" y="82"/>
                  </a:lnTo>
                  <a:lnTo>
                    <a:pt x="44" y="80"/>
                  </a:lnTo>
                  <a:lnTo>
                    <a:pt x="42" y="78"/>
                  </a:lnTo>
                  <a:lnTo>
                    <a:pt x="42" y="74"/>
                  </a:lnTo>
                  <a:lnTo>
                    <a:pt x="40" y="64"/>
                  </a:lnTo>
                  <a:lnTo>
                    <a:pt x="36" y="62"/>
                  </a:lnTo>
                  <a:lnTo>
                    <a:pt x="34" y="58"/>
                  </a:lnTo>
                  <a:lnTo>
                    <a:pt x="32" y="54"/>
                  </a:lnTo>
                  <a:lnTo>
                    <a:pt x="32" y="50"/>
                  </a:lnTo>
                  <a:lnTo>
                    <a:pt x="32" y="44"/>
                  </a:lnTo>
                  <a:lnTo>
                    <a:pt x="34" y="40"/>
                  </a:lnTo>
                  <a:lnTo>
                    <a:pt x="38" y="40"/>
                  </a:lnTo>
                  <a:lnTo>
                    <a:pt x="40" y="40"/>
                  </a:lnTo>
                  <a:lnTo>
                    <a:pt x="42" y="42"/>
                  </a:lnTo>
                  <a:lnTo>
                    <a:pt x="44" y="42"/>
                  </a:lnTo>
                  <a:lnTo>
                    <a:pt x="44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8" y="34"/>
                  </a:lnTo>
                  <a:lnTo>
                    <a:pt x="48" y="32"/>
                  </a:lnTo>
                  <a:lnTo>
                    <a:pt x="52" y="28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902" name="Freeform 141"/>
            <p:cNvSpPr>
              <a:spLocks/>
            </p:cNvSpPr>
            <p:nvPr/>
          </p:nvSpPr>
          <p:spPr bwMode="gray">
            <a:xfrm>
              <a:off x="4711" y="3024"/>
              <a:ext cx="46" cy="56"/>
            </a:xfrm>
            <a:custGeom>
              <a:avLst/>
              <a:gdLst>
                <a:gd name="T0" fmla="*/ 20 w 46"/>
                <a:gd name="T1" fmla="*/ 0 h 56"/>
                <a:gd name="T2" fmla="*/ 28 w 46"/>
                <a:gd name="T3" fmla="*/ 4 h 56"/>
                <a:gd name="T4" fmla="*/ 36 w 46"/>
                <a:gd name="T5" fmla="*/ 8 h 56"/>
                <a:gd name="T6" fmla="*/ 46 w 46"/>
                <a:gd name="T7" fmla="*/ 10 h 56"/>
                <a:gd name="T8" fmla="*/ 44 w 46"/>
                <a:gd name="T9" fmla="*/ 16 h 56"/>
                <a:gd name="T10" fmla="*/ 44 w 46"/>
                <a:gd name="T11" fmla="*/ 16 h 56"/>
                <a:gd name="T12" fmla="*/ 42 w 46"/>
                <a:gd name="T13" fmla="*/ 18 h 56"/>
                <a:gd name="T14" fmla="*/ 40 w 46"/>
                <a:gd name="T15" fmla="*/ 20 h 56"/>
                <a:gd name="T16" fmla="*/ 38 w 46"/>
                <a:gd name="T17" fmla="*/ 22 h 56"/>
                <a:gd name="T18" fmla="*/ 38 w 46"/>
                <a:gd name="T19" fmla="*/ 24 h 56"/>
                <a:gd name="T20" fmla="*/ 36 w 46"/>
                <a:gd name="T21" fmla="*/ 26 h 56"/>
                <a:gd name="T22" fmla="*/ 36 w 46"/>
                <a:gd name="T23" fmla="*/ 28 h 56"/>
                <a:gd name="T24" fmla="*/ 38 w 46"/>
                <a:gd name="T25" fmla="*/ 30 h 56"/>
                <a:gd name="T26" fmla="*/ 38 w 46"/>
                <a:gd name="T27" fmla="*/ 30 h 56"/>
                <a:gd name="T28" fmla="*/ 40 w 46"/>
                <a:gd name="T29" fmla="*/ 32 h 56"/>
                <a:gd name="T30" fmla="*/ 42 w 46"/>
                <a:gd name="T31" fmla="*/ 36 h 56"/>
                <a:gd name="T32" fmla="*/ 42 w 46"/>
                <a:gd name="T33" fmla="*/ 38 h 56"/>
                <a:gd name="T34" fmla="*/ 42 w 46"/>
                <a:gd name="T35" fmla="*/ 38 h 56"/>
                <a:gd name="T36" fmla="*/ 40 w 46"/>
                <a:gd name="T37" fmla="*/ 42 h 56"/>
                <a:gd name="T38" fmla="*/ 40 w 46"/>
                <a:gd name="T39" fmla="*/ 44 h 56"/>
                <a:gd name="T40" fmla="*/ 40 w 46"/>
                <a:gd name="T41" fmla="*/ 46 h 56"/>
                <a:gd name="T42" fmla="*/ 40 w 46"/>
                <a:gd name="T43" fmla="*/ 48 h 56"/>
                <a:gd name="T44" fmla="*/ 40 w 46"/>
                <a:gd name="T45" fmla="*/ 50 h 56"/>
                <a:gd name="T46" fmla="*/ 38 w 46"/>
                <a:gd name="T47" fmla="*/ 52 h 56"/>
                <a:gd name="T48" fmla="*/ 36 w 46"/>
                <a:gd name="T49" fmla="*/ 52 h 56"/>
                <a:gd name="T50" fmla="*/ 34 w 46"/>
                <a:gd name="T51" fmla="*/ 52 h 56"/>
                <a:gd name="T52" fmla="*/ 34 w 46"/>
                <a:gd name="T53" fmla="*/ 52 h 56"/>
                <a:gd name="T54" fmla="*/ 32 w 46"/>
                <a:gd name="T55" fmla="*/ 50 h 56"/>
                <a:gd name="T56" fmla="*/ 28 w 46"/>
                <a:gd name="T57" fmla="*/ 50 h 56"/>
                <a:gd name="T58" fmla="*/ 26 w 46"/>
                <a:gd name="T59" fmla="*/ 52 h 56"/>
                <a:gd name="T60" fmla="*/ 24 w 46"/>
                <a:gd name="T61" fmla="*/ 52 h 56"/>
                <a:gd name="T62" fmla="*/ 20 w 46"/>
                <a:gd name="T63" fmla="*/ 50 h 56"/>
                <a:gd name="T64" fmla="*/ 20 w 46"/>
                <a:gd name="T65" fmla="*/ 50 h 56"/>
                <a:gd name="T66" fmla="*/ 18 w 46"/>
                <a:gd name="T67" fmla="*/ 54 h 56"/>
                <a:gd name="T68" fmla="*/ 20 w 46"/>
                <a:gd name="T69" fmla="*/ 56 h 56"/>
                <a:gd name="T70" fmla="*/ 14 w 46"/>
                <a:gd name="T71" fmla="*/ 54 h 56"/>
                <a:gd name="T72" fmla="*/ 14 w 46"/>
                <a:gd name="T73" fmla="*/ 54 h 56"/>
                <a:gd name="T74" fmla="*/ 12 w 46"/>
                <a:gd name="T75" fmla="*/ 52 h 56"/>
                <a:gd name="T76" fmla="*/ 10 w 46"/>
                <a:gd name="T77" fmla="*/ 50 h 56"/>
                <a:gd name="T78" fmla="*/ 10 w 46"/>
                <a:gd name="T79" fmla="*/ 46 h 56"/>
                <a:gd name="T80" fmla="*/ 8 w 46"/>
                <a:gd name="T81" fmla="*/ 36 h 56"/>
                <a:gd name="T82" fmla="*/ 4 w 46"/>
                <a:gd name="T83" fmla="*/ 34 h 56"/>
                <a:gd name="T84" fmla="*/ 4 w 46"/>
                <a:gd name="T85" fmla="*/ 34 h 56"/>
                <a:gd name="T86" fmla="*/ 2 w 46"/>
                <a:gd name="T87" fmla="*/ 30 h 56"/>
                <a:gd name="T88" fmla="*/ 0 w 46"/>
                <a:gd name="T89" fmla="*/ 26 h 56"/>
                <a:gd name="T90" fmla="*/ 0 w 46"/>
                <a:gd name="T91" fmla="*/ 22 h 56"/>
                <a:gd name="T92" fmla="*/ 0 w 46"/>
                <a:gd name="T93" fmla="*/ 16 h 56"/>
                <a:gd name="T94" fmla="*/ 2 w 46"/>
                <a:gd name="T95" fmla="*/ 12 h 56"/>
                <a:gd name="T96" fmla="*/ 6 w 46"/>
                <a:gd name="T97" fmla="*/ 12 h 56"/>
                <a:gd name="T98" fmla="*/ 8 w 46"/>
                <a:gd name="T99" fmla="*/ 12 h 56"/>
                <a:gd name="T100" fmla="*/ 10 w 46"/>
                <a:gd name="T101" fmla="*/ 14 h 56"/>
                <a:gd name="T102" fmla="*/ 12 w 46"/>
                <a:gd name="T103" fmla="*/ 14 h 56"/>
                <a:gd name="T104" fmla="*/ 12 w 46"/>
                <a:gd name="T105" fmla="*/ 12 h 56"/>
                <a:gd name="T106" fmla="*/ 14 w 46"/>
                <a:gd name="T107" fmla="*/ 10 h 56"/>
                <a:gd name="T108" fmla="*/ 14 w 46"/>
                <a:gd name="T109" fmla="*/ 10 h 56"/>
                <a:gd name="T110" fmla="*/ 14 w 46"/>
                <a:gd name="T111" fmla="*/ 8 h 56"/>
                <a:gd name="T112" fmla="*/ 16 w 46"/>
                <a:gd name="T113" fmla="*/ 6 h 56"/>
                <a:gd name="T114" fmla="*/ 16 w 46"/>
                <a:gd name="T115" fmla="*/ 4 h 56"/>
                <a:gd name="T116" fmla="*/ 20 w 46"/>
                <a:gd name="T117" fmla="*/ 0 h 5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6"/>
                <a:gd name="T178" fmla="*/ 0 h 56"/>
                <a:gd name="T179" fmla="*/ 46 w 46"/>
                <a:gd name="T180" fmla="*/ 56 h 5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6" h="56">
                  <a:moveTo>
                    <a:pt x="20" y="0"/>
                  </a:moveTo>
                  <a:lnTo>
                    <a:pt x="28" y="4"/>
                  </a:lnTo>
                  <a:lnTo>
                    <a:pt x="36" y="8"/>
                  </a:lnTo>
                  <a:lnTo>
                    <a:pt x="46" y="10"/>
                  </a:lnTo>
                  <a:lnTo>
                    <a:pt x="44" y="16"/>
                  </a:lnTo>
                  <a:lnTo>
                    <a:pt x="42" y="18"/>
                  </a:lnTo>
                  <a:lnTo>
                    <a:pt x="40" y="20"/>
                  </a:lnTo>
                  <a:lnTo>
                    <a:pt x="38" y="22"/>
                  </a:lnTo>
                  <a:lnTo>
                    <a:pt x="38" y="24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8" y="30"/>
                  </a:lnTo>
                  <a:lnTo>
                    <a:pt x="40" y="32"/>
                  </a:lnTo>
                  <a:lnTo>
                    <a:pt x="42" y="36"/>
                  </a:lnTo>
                  <a:lnTo>
                    <a:pt x="42" y="38"/>
                  </a:lnTo>
                  <a:lnTo>
                    <a:pt x="40" y="42"/>
                  </a:lnTo>
                  <a:lnTo>
                    <a:pt x="40" y="44"/>
                  </a:lnTo>
                  <a:lnTo>
                    <a:pt x="40" y="46"/>
                  </a:lnTo>
                  <a:lnTo>
                    <a:pt x="40" y="48"/>
                  </a:lnTo>
                  <a:lnTo>
                    <a:pt x="40" y="50"/>
                  </a:lnTo>
                  <a:lnTo>
                    <a:pt x="38" y="52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2" y="50"/>
                  </a:lnTo>
                  <a:lnTo>
                    <a:pt x="28" y="50"/>
                  </a:lnTo>
                  <a:lnTo>
                    <a:pt x="26" y="52"/>
                  </a:lnTo>
                  <a:lnTo>
                    <a:pt x="24" y="52"/>
                  </a:lnTo>
                  <a:lnTo>
                    <a:pt x="20" y="50"/>
                  </a:lnTo>
                  <a:lnTo>
                    <a:pt x="18" y="54"/>
                  </a:lnTo>
                  <a:lnTo>
                    <a:pt x="20" y="56"/>
                  </a:lnTo>
                  <a:lnTo>
                    <a:pt x="14" y="54"/>
                  </a:lnTo>
                  <a:lnTo>
                    <a:pt x="12" y="52"/>
                  </a:lnTo>
                  <a:lnTo>
                    <a:pt x="10" y="50"/>
                  </a:lnTo>
                  <a:lnTo>
                    <a:pt x="10" y="46"/>
                  </a:lnTo>
                  <a:lnTo>
                    <a:pt x="8" y="36"/>
                  </a:lnTo>
                  <a:lnTo>
                    <a:pt x="4" y="34"/>
                  </a:lnTo>
                  <a:lnTo>
                    <a:pt x="2" y="30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20" y="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903" name="Freeform 142"/>
            <p:cNvSpPr>
              <a:spLocks/>
            </p:cNvSpPr>
            <p:nvPr/>
          </p:nvSpPr>
          <p:spPr bwMode="gray">
            <a:xfrm>
              <a:off x="4747" y="3034"/>
              <a:ext cx="46" cy="42"/>
            </a:xfrm>
            <a:custGeom>
              <a:avLst/>
              <a:gdLst>
                <a:gd name="T0" fmla="*/ 46 w 46"/>
                <a:gd name="T1" fmla="*/ 18 h 42"/>
                <a:gd name="T2" fmla="*/ 38 w 46"/>
                <a:gd name="T3" fmla="*/ 12 h 42"/>
                <a:gd name="T4" fmla="*/ 32 w 46"/>
                <a:gd name="T5" fmla="*/ 8 h 42"/>
                <a:gd name="T6" fmla="*/ 20 w 46"/>
                <a:gd name="T7" fmla="*/ 4 h 42"/>
                <a:gd name="T8" fmla="*/ 10 w 46"/>
                <a:gd name="T9" fmla="*/ 0 h 42"/>
                <a:gd name="T10" fmla="*/ 8 w 46"/>
                <a:gd name="T11" fmla="*/ 2 h 42"/>
                <a:gd name="T12" fmla="*/ 8 w 46"/>
                <a:gd name="T13" fmla="*/ 6 h 42"/>
                <a:gd name="T14" fmla="*/ 8 w 46"/>
                <a:gd name="T15" fmla="*/ 6 h 42"/>
                <a:gd name="T16" fmla="*/ 6 w 46"/>
                <a:gd name="T17" fmla="*/ 8 h 42"/>
                <a:gd name="T18" fmla="*/ 4 w 46"/>
                <a:gd name="T19" fmla="*/ 10 h 42"/>
                <a:gd name="T20" fmla="*/ 2 w 46"/>
                <a:gd name="T21" fmla="*/ 12 h 42"/>
                <a:gd name="T22" fmla="*/ 2 w 46"/>
                <a:gd name="T23" fmla="*/ 14 h 42"/>
                <a:gd name="T24" fmla="*/ 0 w 46"/>
                <a:gd name="T25" fmla="*/ 16 h 42"/>
                <a:gd name="T26" fmla="*/ 0 w 46"/>
                <a:gd name="T27" fmla="*/ 18 h 42"/>
                <a:gd name="T28" fmla="*/ 2 w 46"/>
                <a:gd name="T29" fmla="*/ 20 h 42"/>
                <a:gd name="T30" fmla="*/ 2 w 46"/>
                <a:gd name="T31" fmla="*/ 20 h 42"/>
                <a:gd name="T32" fmla="*/ 4 w 46"/>
                <a:gd name="T33" fmla="*/ 22 h 42"/>
                <a:gd name="T34" fmla="*/ 6 w 46"/>
                <a:gd name="T35" fmla="*/ 26 h 42"/>
                <a:gd name="T36" fmla="*/ 6 w 46"/>
                <a:gd name="T37" fmla="*/ 28 h 42"/>
                <a:gd name="T38" fmla="*/ 6 w 46"/>
                <a:gd name="T39" fmla="*/ 28 h 42"/>
                <a:gd name="T40" fmla="*/ 4 w 46"/>
                <a:gd name="T41" fmla="*/ 32 h 42"/>
                <a:gd name="T42" fmla="*/ 4 w 46"/>
                <a:gd name="T43" fmla="*/ 34 h 42"/>
                <a:gd name="T44" fmla="*/ 4 w 46"/>
                <a:gd name="T45" fmla="*/ 36 h 42"/>
                <a:gd name="T46" fmla="*/ 4 w 46"/>
                <a:gd name="T47" fmla="*/ 38 h 42"/>
                <a:gd name="T48" fmla="*/ 4 w 46"/>
                <a:gd name="T49" fmla="*/ 40 h 42"/>
                <a:gd name="T50" fmla="*/ 2 w 46"/>
                <a:gd name="T51" fmla="*/ 40 h 42"/>
                <a:gd name="T52" fmla="*/ 2 w 46"/>
                <a:gd name="T53" fmla="*/ 42 h 42"/>
                <a:gd name="T54" fmla="*/ 4 w 46"/>
                <a:gd name="T55" fmla="*/ 42 h 42"/>
                <a:gd name="T56" fmla="*/ 8 w 46"/>
                <a:gd name="T57" fmla="*/ 42 h 42"/>
                <a:gd name="T58" fmla="*/ 8 w 46"/>
                <a:gd name="T59" fmla="*/ 42 h 42"/>
                <a:gd name="T60" fmla="*/ 10 w 46"/>
                <a:gd name="T61" fmla="*/ 40 h 42"/>
                <a:gd name="T62" fmla="*/ 10 w 46"/>
                <a:gd name="T63" fmla="*/ 40 h 42"/>
                <a:gd name="T64" fmla="*/ 12 w 46"/>
                <a:gd name="T65" fmla="*/ 40 h 42"/>
                <a:gd name="T66" fmla="*/ 14 w 46"/>
                <a:gd name="T67" fmla="*/ 40 h 42"/>
                <a:gd name="T68" fmla="*/ 16 w 46"/>
                <a:gd name="T69" fmla="*/ 40 h 42"/>
                <a:gd name="T70" fmla="*/ 16 w 46"/>
                <a:gd name="T71" fmla="*/ 40 h 42"/>
                <a:gd name="T72" fmla="*/ 18 w 46"/>
                <a:gd name="T73" fmla="*/ 40 h 42"/>
                <a:gd name="T74" fmla="*/ 20 w 46"/>
                <a:gd name="T75" fmla="*/ 40 h 42"/>
                <a:gd name="T76" fmla="*/ 22 w 46"/>
                <a:gd name="T77" fmla="*/ 42 h 42"/>
                <a:gd name="T78" fmla="*/ 24 w 46"/>
                <a:gd name="T79" fmla="*/ 42 h 42"/>
                <a:gd name="T80" fmla="*/ 26 w 46"/>
                <a:gd name="T81" fmla="*/ 42 h 42"/>
                <a:gd name="T82" fmla="*/ 26 w 46"/>
                <a:gd name="T83" fmla="*/ 42 h 42"/>
                <a:gd name="T84" fmla="*/ 28 w 46"/>
                <a:gd name="T85" fmla="*/ 42 h 42"/>
                <a:gd name="T86" fmla="*/ 28 w 46"/>
                <a:gd name="T87" fmla="*/ 40 h 42"/>
                <a:gd name="T88" fmla="*/ 30 w 46"/>
                <a:gd name="T89" fmla="*/ 38 h 42"/>
                <a:gd name="T90" fmla="*/ 30 w 46"/>
                <a:gd name="T91" fmla="*/ 36 h 42"/>
                <a:gd name="T92" fmla="*/ 32 w 46"/>
                <a:gd name="T93" fmla="*/ 32 h 42"/>
                <a:gd name="T94" fmla="*/ 34 w 46"/>
                <a:gd name="T95" fmla="*/ 28 h 42"/>
                <a:gd name="T96" fmla="*/ 36 w 46"/>
                <a:gd name="T97" fmla="*/ 26 h 42"/>
                <a:gd name="T98" fmla="*/ 40 w 46"/>
                <a:gd name="T99" fmla="*/ 26 h 42"/>
                <a:gd name="T100" fmla="*/ 42 w 46"/>
                <a:gd name="T101" fmla="*/ 22 h 42"/>
                <a:gd name="T102" fmla="*/ 46 w 46"/>
                <a:gd name="T103" fmla="*/ 18 h 4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6"/>
                <a:gd name="T157" fmla="*/ 0 h 42"/>
                <a:gd name="T158" fmla="*/ 46 w 46"/>
                <a:gd name="T159" fmla="*/ 42 h 4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6" h="42">
                  <a:moveTo>
                    <a:pt x="46" y="18"/>
                  </a:moveTo>
                  <a:lnTo>
                    <a:pt x="38" y="12"/>
                  </a:lnTo>
                  <a:lnTo>
                    <a:pt x="32" y="8"/>
                  </a:lnTo>
                  <a:lnTo>
                    <a:pt x="20" y="4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6"/>
                  </a:lnTo>
                  <a:lnTo>
                    <a:pt x="6" y="8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6" y="26"/>
                  </a:lnTo>
                  <a:lnTo>
                    <a:pt x="6" y="28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4" y="40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8" y="42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2" y="42"/>
                  </a:lnTo>
                  <a:lnTo>
                    <a:pt x="24" y="42"/>
                  </a:lnTo>
                  <a:lnTo>
                    <a:pt x="26" y="42"/>
                  </a:lnTo>
                  <a:lnTo>
                    <a:pt x="28" y="42"/>
                  </a:lnTo>
                  <a:lnTo>
                    <a:pt x="28" y="40"/>
                  </a:lnTo>
                  <a:lnTo>
                    <a:pt x="30" y="38"/>
                  </a:lnTo>
                  <a:lnTo>
                    <a:pt x="30" y="36"/>
                  </a:lnTo>
                  <a:lnTo>
                    <a:pt x="32" y="32"/>
                  </a:lnTo>
                  <a:lnTo>
                    <a:pt x="34" y="28"/>
                  </a:lnTo>
                  <a:lnTo>
                    <a:pt x="36" y="26"/>
                  </a:lnTo>
                  <a:lnTo>
                    <a:pt x="40" y="26"/>
                  </a:lnTo>
                  <a:lnTo>
                    <a:pt x="42" y="22"/>
                  </a:lnTo>
                  <a:lnTo>
                    <a:pt x="46" y="18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904" name="Freeform 143"/>
            <p:cNvSpPr>
              <a:spLocks/>
            </p:cNvSpPr>
            <p:nvPr/>
          </p:nvSpPr>
          <p:spPr bwMode="gray">
            <a:xfrm>
              <a:off x="4445" y="2936"/>
              <a:ext cx="148" cy="242"/>
            </a:xfrm>
            <a:custGeom>
              <a:avLst/>
              <a:gdLst>
                <a:gd name="T0" fmla="*/ 128 w 148"/>
                <a:gd name="T1" fmla="*/ 204 h 242"/>
                <a:gd name="T2" fmla="*/ 126 w 148"/>
                <a:gd name="T3" fmla="*/ 212 h 242"/>
                <a:gd name="T4" fmla="*/ 114 w 148"/>
                <a:gd name="T5" fmla="*/ 240 h 242"/>
                <a:gd name="T6" fmla="*/ 118 w 148"/>
                <a:gd name="T7" fmla="*/ 226 h 242"/>
                <a:gd name="T8" fmla="*/ 114 w 148"/>
                <a:gd name="T9" fmla="*/ 220 h 242"/>
                <a:gd name="T10" fmla="*/ 106 w 148"/>
                <a:gd name="T11" fmla="*/ 218 h 242"/>
                <a:gd name="T12" fmla="*/ 96 w 148"/>
                <a:gd name="T13" fmla="*/ 218 h 242"/>
                <a:gd name="T14" fmla="*/ 82 w 148"/>
                <a:gd name="T15" fmla="*/ 214 h 242"/>
                <a:gd name="T16" fmla="*/ 80 w 148"/>
                <a:gd name="T17" fmla="*/ 206 h 242"/>
                <a:gd name="T18" fmla="*/ 78 w 148"/>
                <a:gd name="T19" fmla="*/ 200 h 242"/>
                <a:gd name="T20" fmla="*/ 60 w 148"/>
                <a:gd name="T21" fmla="*/ 192 h 242"/>
                <a:gd name="T22" fmla="*/ 50 w 148"/>
                <a:gd name="T23" fmla="*/ 188 h 242"/>
                <a:gd name="T24" fmla="*/ 36 w 148"/>
                <a:gd name="T25" fmla="*/ 180 h 242"/>
                <a:gd name="T26" fmla="*/ 26 w 148"/>
                <a:gd name="T27" fmla="*/ 172 h 242"/>
                <a:gd name="T28" fmla="*/ 26 w 148"/>
                <a:gd name="T29" fmla="*/ 172 h 242"/>
                <a:gd name="T30" fmla="*/ 14 w 148"/>
                <a:gd name="T31" fmla="*/ 168 h 242"/>
                <a:gd name="T32" fmla="*/ 2 w 148"/>
                <a:gd name="T33" fmla="*/ 166 h 242"/>
                <a:gd name="T34" fmla="*/ 4 w 148"/>
                <a:gd name="T35" fmla="*/ 160 h 242"/>
                <a:gd name="T36" fmla="*/ 14 w 148"/>
                <a:gd name="T37" fmla="*/ 142 h 242"/>
                <a:gd name="T38" fmla="*/ 18 w 148"/>
                <a:gd name="T39" fmla="*/ 122 h 242"/>
                <a:gd name="T40" fmla="*/ 18 w 148"/>
                <a:gd name="T41" fmla="*/ 92 h 242"/>
                <a:gd name="T42" fmla="*/ 20 w 148"/>
                <a:gd name="T43" fmla="*/ 72 h 242"/>
                <a:gd name="T44" fmla="*/ 18 w 148"/>
                <a:gd name="T45" fmla="*/ 66 h 242"/>
                <a:gd name="T46" fmla="*/ 18 w 148"/>
                <a:gd name="T47" fmla="*/ 56 h 242"/>
                <a:gd name="T48" fmla="*/ 34 w 148"/>
                <a:gd name="T49" fmla="*/ 50 h 242"/>
                <a:gd name="T50" fmla="*/ 68 w 148"/>
                <a:gd name="T51" fmla="*/ 22 h 242"/>
                <a:gd name="T52" fmla="*/ 78 w 148"/>
                <a:gd name="T53" fmla="*/ 12 h 242"/>
                <a:gd name="T54" fmla="*/ 86 w 148"/>
                <a:gd name="T55" fmla="*/ 8 h 242"/>
                <a:gd name="T56" fmla="*/ 94 w 148"/>
                <a:gd name="T57" fmla="*/ 6 h 242"/>
                <a:gd name="T58" fmla="*/ 102 w 148"/>
                <a:gd name="T59" fmla="*/ 2 h 242"/>
                <a:gd name="T60" fmla="*/ 112 w 148"/>
                <a:gd name="T61" fmla="*/ 0 h 242"/>
                <a:gd name="T62" fmla="*/ 116 w 148"/>
                <a:gd name="T63" fmla="*/ 2 h 242"/>
                <a:gd name="T64" fmla="*/ 114 w 148"/>
                <a:gd name="T65" fmla="*/ 6 h 242"/>
                <a:gd name="T66" fmla="*/ 106 w 148"/>
                <a:gd name="T67" fmla="*/ 10 h 242"/>
                <a:gd name="T68" fmla="*/ 98 w 148"/>
                <a:gd name="T69" fmla="*/ 20 h 242"/>
                <a:gd name="T70" fmla="*/ 86 w 148"/>
                <a:gd name="T71" fmla="*/ 26 h 242"/>
                <a:gd name="T72" fmla="*/ 80 w 148"/>
                <a:gd name="T73" fmla="*/ 32 h 242"/>
                <a:gd name="T74" fmla="*/ 80 w 148"/>
                <a:gd name="T75" fmla="*/ 44 h 242"/>
                <a:gd name="T76" fmla="*/ 82 w 148"/>
                <a:gd name="T77" fmla="*/ 50 h 242"/>
                <a:gd name="T78" fmla="*/ 84 w 148"/>
                <a:gd name="T79" fmla="*/ 60 h 242"/>
                <a:gd name="T80" fmla="*/ 82 w 148"/>
                <a:gd name="T81" fmla="*/ 66 h 242"/>
                <a:gd name="T82" fmla="*/ 82 w 148"/>
                <a:gd name="T83" fmla="*/ 78 h 242"/>
                <a:gd name="T84" fmla="*/ 92 w 148"/>
                <a:gd name="T85" fmla="*/ 88 h 242"/>
                <a:gd name="T86" fmla="*/ 128 w 148"/>
                <a:gd name="T87" fmla="*/ 100 h 242"/>
                <a:gd name="T88" fmla="*/ 140 w 148"/>
                <a:gd name="T89" fmla="*/ 100 h 242"/>
                <a:gd name="T90" fmla="*/ 142 w 148"/>
                <a:gd name="T91" fmla="*/ 98 h 242"/>
                <a:gd name="T92" fmla="*/ 146 w 148"/>
                <a:gd name="T93" fmla="*/ 100 h 242"/>
                <a:gd name="T94" fmla="*/ 144 w 148"/>
                <a:gd name="T95" fmla="*/ 106 h 242"/>
                <a:gd name="T96" fmla="*/ 140 w 148"/>
                <a:gd name="T97" fmla="*/ 114 h 242"/>
                <a:gd name="T98" fmla="*/ 142 w 148"/>
                <a:gd name="T99" fmla="*/ 130 h 242"/>
                <a:gd name="T100" fmla="*/ 142 w 148"/>
                <a:gd name="T101" fmla="*/ 142 h 242"/>
                <a:gd name="T102" fmla="*/ 146 w 148"/>
                <a:gd name="T103" fmla="*/ 156 h 242"/>
                <a:gd name="T104" fmla="*/ 146 w 148"/>
                <a:gd name="T105" fmla="*/ 166 h 242"/>
                <a:gd name="T106" fmla="*/ 144 w 148"/>
                <a:gd name="T107" fmla="*/ 160 h 242"/>
                <a:gd name="T108" fmla="*/ 120 w 148"/>
                <a:gd name="T109" fmla="*/ 168 h 242"/>
                <a:gd name="T110" fmla="*/ 128 w 148"/>
                <a:gd name="T111" fmla="*/ 178 h 242"/>
                <a:gd name="T112" fmla="*/ 122 w 148"/>
                <a:gd name="T113" fmla="*/ 174 h 242"/>
                <a:gd name="T114" fmla="*/ 120 w 148"/>
                <a:gd name="T115" fmla="*/ 186 h 242"/>
                <a:gd name="T116" fmla="*/ 124 w 148"/>
                <a:gd name="T117" fmla="*/ 194 h 24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48"/>
                <a:gd name="T178" fmla="*/ 0 h 242"/>
                <a:gd name="T179" fmla="*/ 148 w 148"/>
                <a:gd name="T180" fmla="*/ 242 h 24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48" h="242">
                  <a:moveTo>
                    <a:pt x="124" y="194"/>
                  </a:moveTo>
                  <a:lnTo>
                    <a:pt x="126" y="200"/>
                  </a:lnTo>
                  <a:lnTo>
                    <a:pt x="128" y="204"/>
                  </a:lnTo>
                  <a:lnTo>
                    <a:pt x="128" y="208"/>
                  </a:lnTo>
                  <a:lnTo>
                    <a:pt x="126" y="212"/>
                  </a:lnTo>
                  <a:lnTo>
                    <a:pt x="118" y="242"/>
                  </a:lnTo>
                  <a:lnTo>
                    <a:pt x="116" y="240"/>
                  </a:lnTo>
                  <a:lnTo>
                    <a:pt x="114" y="240"/>
                  </a:lnTo>
                  <a:lnTo>
                    <a:pt x="112" y="242"/>
                  </a:lnTo>
                  <a:lnTo>
                    <a:pt x="118" y="226"/>
                  </a:lnTo>
                  <a:lnTo>
                    <a:pt x="118" y="224"/>
                  </a:lnTo>
                  <a:lnTo>
                    <a:pt x="116" y="222"/>
                  </a:lnTo>
                  <a:lnTo>
                    <a:pt x="114" y="220"/>
                  </a:lnTo>
                  <a:lnTo>
                    <a:pt x="110" y="220"/>
                  </a:lnTo>
                  <a:lnTo>
                    <a:pt x="106" y="218"/>
                  </a:lnTo>
                  <a:lnTo>
                    <a:pt x="102" y="218"/>
                  </a:lnTo>
                  <a:lnTo>
                    <a:pt x="98" y="218"/>
                  </a:lnTo>
                  <a:lnTo>
                    <a:pt x="96" y="218"/>
                  </a:lnTo>
                  <a:lnTo>
                    <a:pt x="90" y="218"/>
                  </a:lnTo>
                  <a:lnTo>
                    <a:pt x="86" y="216"/>
                  </a:lnTo>
                  <a:lnTo>
                    <a:pt x="82" y="214"/>
                  </a:lnTo>
                  <a:lnTo>
                    <a:pt x="82" y="210"/>
                  </a:lnTo>
                  <a:lnTo>
                    <a:pt x="80" y="208"/>
                  </a:lnTo>
                  <a:lnTo>
                    <a:pt x="80" y="206"/>
                  </a:lnTo>
                  <a:lnTo>
                    <a:pt x="80" y="204"/>
                  </a:lnTo>
                  <a:lnTo>
                    <a:pt x="78" y="200"/>
                  </a:lnTo>
                  <a:lnTo>
                    <a:pt x="72" y="196"/>
                  </a:lnTo>
                  <a:lnTo>
                    <a:pt x="66" y="194"/>
                  </a:lnTo>
                  <a:lnTo>
                    <a:pt x="60" y="192"/>
                  </a:lnTo>
                  <a:lnTo>
                    <a:pt x="56" y="190"/>
                  </a:lnTo>
                  <a:lnTo>
                    <a:pt x="52" y="188"/>
                  </a:lnTo>
                  <a:lnTo>
                    <a:pt x="50" y="188"/>
                  </a:lnTo>
                  <a:lnTo>
                    <a:pt x="46" y="186"/>
                  </a:lnTo>
                  <a:lnTo>
                    <a:pt x="40" y="184"/>
                  </a:lnTo>
                  <a:lnTo>
                    <a:pt x="36" y="180"/>
                  </a:lnTo>
                  <a:lnTo>
                    <a:pt x="32" y="178"/>
                  </a:lnTo>
                  <a:lnTo>
                    <a:pt x="28" y="174"/>
                  </a:lnTo>
                  <a:lnTo>
                    <a:pt x="26" y="172"/>
                  </a:lnTo>
                  <a:lnTo>
                    <a:pt x="20" y="170"/>
                  </a:lnTo>
                  <a:lnTo>
                    <a:pt x="14" y="168"/>
                  </a:lnTo>
                  <a:lnTo>
                    <a:pt x="10" y="168"/>
                  </a:lnTo>
                  <a:lnTo>
                    <a:pt x="4" y="166"/>
                  </a:lnTo>
                  <a:lnTo>
                    <a:pt x="2" y="166"/>
                  </a:lnTo>
                  <a:lnTo>
                    <a:pt x="0" y="166"/>
                  </a:lnTo>
                  <a:lnTo>
                    <a:pt x="2" y="162"/>
                  </a:lnTo>
                  <a:lnTo>
                    <a:pt x="4" y="160"/>
                  </a:lnTo>
                  <a:lnTo>
                    <a:pt x="10" y="154"/>
                  </a:lnTo>
                  <a:lnTo>
                    <a:pt x="14" y="142"/>
                  </a:lnTo>
                  <a:lnTo>
                    <a:pt x="16" y="136"/>
                  </a:lnTo>
                  <a:lnTo>
                    <a:pt x="18" y="130"/>
                  </a:lnTo>
                  <a:lnTo>
                    <a:pt x="18" y="122"/>
                  </a:lnTo>
                  <a:lnTo>
                    <a:pt x="18" y="114"/>
                  </a:lnTo>
                  <a:lnTo>
                    <a:pt x="18" y="104"/>
                  </a:lnTo>
                  <a:lnTo>
                    <a:pt x="18" y="92"/>
                  </a:lnTo>
                  <a:lnTo>
                    <a:pt x="18" y="80"/>
                  </a:lnTo>
                  <a:lnTo>
                    <a:pt x="20" y="74"/>
                  </a:lnTo>
                  <a:lnTo>
                    <a:pt x="20" y="72"/>
                  </a:lnTo>
                  <a:lnTo>
                    <a:pt x="20" y="70"/>
                  </a:lnTo>
                  <a:lnTo>
                    <a:pt x="18" y="68"/>
                  </a:lnTo>
                  <a:lnTo>
                    <a:pt x="18" y="66"/>
                  </a:lnTo>
                  <a:lnTo>
                    <a:pt x="20" y="62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20" y="56"/>
                  </a:lnTo>
                  <a:lnTo>
                    <a:pt x="20" y="54"/>
                  </a:lnTo>
                  <a:lnTo>
                    <a:pt x="34" y="50"/>
                  </a:lnTo>
                  <a:lnTo>
                    <a:pt x="44" y="34"/>
                  </a:lnTo>
                  <a:lnTo>
                    <a:pt x="50" y="24"/>
                  </a:lnTo>
                  <a:lnTo>
                    <a:pt x="68" y="22"/>
                  </a:lnTo>
                  <a:lnTo>
                    <a:pt x="76" y="14"/>
                  </a:lnTo>
                  <a:lnTo>
                    <a:pt x="78" y="12"/>
                  </a:lnTo>
                  <a:lnTo>
                    <a:pt x="80" y="10"/>
                  </a:lnTo>
                  <a:lnTo>
                    <a:pt x="84" y="8"/>
                  </a:lnTo>
                  <a:lnTo>
                    <a:pt x="86" y="8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4" y="6"/>
                  </a:lnTo>
                  <a:lnTo>
                    <a:pt x="96" y="6"/>
                  </a:lnTo>
                  <a:lnTo>
                    <a:pt x="98" y="4"/>
                  </a:lnTo>
                  <a:lnTo>
                    <a:pt x="102" y="2"/>
                  </a:lnTo>
                  <a:lnTo>
                    <a:pt x="106" y="2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4" y="0"/>
                  </a:lnTo>
                  <a:lnTo>
                    <a:pt x="114" y="2"/>
                  </a:lnTo>
                  <a:lnTo>
                    <a:pt x="116" y="2"/>
                  </a:lnTo>
                  <a:lnTo>
                    <a:pt x="116" y="4"/>
                  </a:lnTo>
                  <a:lnTo>
                    <a:pt x="114" y="4"/>
                  </a:lnTo>
                  <a:lnTo>
                    <a:pt x="114" y="6"/>
                  </a:lnTo>
                  <a:lnTo>
                    <a:pt x="112" y="6"/>
                  </a:lnTo>
                  <a:lnTo>
                    <a:pt x="110" y="8"/>
                  </a:lnTo>
                  <a:lnTo>
                    <a:pt x="106" y="10"/>
                  </a:lnTo>
                  <a:lnTo>
                    <a:pt x="102" y="14"/>
                  </a:lnTo>
                  <a:lnTo>
                    <a:pt x="98" y="18"/>
                  </a:lnTo>
                  <a:lnTo>
                    <a:pt x="98" y="20"/>
                  </a:lnTo>
                  <a:lnTo>
                    <a:pt x="94" y="20"/>
                  </a:lnTo>
                  <a:lnTo>
                    <a:pt x="90" y="22"/>
                  </a:lnTo>
                  <a:lnTo>
                    <a:pt x="86" y="26"/>
                  </a:lnTo>
                  <a:lnTo>
                    <a:pt x="82" y="28"/>
                  </a:lnTo>
                  <a:lnTo>
                    <a:pt x="80" y="32"/>
                  </a:lnTo>
                  <a:lnTo>
                    <a:pt x="80" y="34"/>
                  </a:lnTo>
                  <a:lnTo>
                    <a:pt x="80" y="38"/>
                  </a:lnTo>
                  <a:lnTo>
                    <a:pt x="80" y="44"/>
                  </a:lnTo>
                  <a:lnTo>
                    <a:pt x="80" y="48"/>
                  </a:lnTo>
                  <a:lnTo>
                    <a:pt x="82" y="50"/>
                  </a:lnTo>
                  <a:lnTo>
                    <a:pt x="82" y="52"/>
                  </a:lnTo>
                  <a:lnTo>
                    <a:pt x="84" y="56"/>
                  </a:lnTo>
                  <a:lnTo>
                    <a:pt x="84" y="60"/>
                  </a:lnTo>
                  <a:lnTo>
                    <a:pt x="82" y="62"/>
                  </a:lnTo>
                  <a:lnTo>
                    <a:pt x="82" y="64"/>
                  </a:lnTo>
                  <a:lnTo>
                    <a:pt x="82" y="66"/>
                  </a:lnTo>
                  <a:lnTo>
                    <a:pt x="80" y="70"/>
                  </a:lnTo>
                  <a:lnTo>
                    <a:pt x="80" y="74"/>
                  </a:lnTo>
                  <a:lnTo>
                    <a:pt x="82" y="78"/>
                  </a:lnTo>
                  <a:lnTo>
                    <a:pt x="82" y="82"/>
                  </a:lnTo>
                  <a:lnTo>
                    <a:pt x="86" y="86"/>
                  </a:lnTo>
                  <a:lnTo>
                    <a:pt x="92" y="88"/>
                  </a:lnTo>
                  <a:lnTo>
                    <a:pt x="124" y="92"/>
                  </a:lnTo>
                  <a:lnTo>
                    <a:pt x="128" y="100"/>
                  </a:lnTo>
                  <a:lnTo>
                    <a:pt x="132" y="100"/>
                  </a:lnTo>
                  <a:lnTo>
                    <a:pt x="136" y="100"/>
                  </a:lnTo>
                  <a:lnTo>
                    <a:pt x="140" y="100"/>
                  </a:lnTo>
                  <a:lnTo>
                    <a:pt x="142" y="98"/>
                  </a:lnTo>
                  <a:lnTo>
                    <a:pt x="144" y="98"/>
                  </a:lnTo>
                  <a:lnTo>
                    <a:pt x="146" y="98"/>
                  </a:lnTo>
                  <a:lnTo>
                    <a:pt x="146" y="100"/>
                  </a:lnTo>
                  <a:lnTo>
                    <a:pt x="146" y="104"/>
                  </a:lnTo>
                  <a:lnTo>
                    <a:pt x="144" y="106"/>
                  </a:lnTo>
                  <a:lnTo>
                    <a:pt x="142" y="108"/>
                  </a:lnTo>
                  <a:lnTo>
                    <a:pt x="140" y="110"/>
                  </a:lnTo>
                  <a:lnTo>
                    <a:pt x="140" y="114"/>
                  </a:lnTo>
                  <a:lnTo>
                    <a:pt x="138" y="118"/>
                  </a:lnTo>
                  <a:lnTo>
                    <a:pt x="140" y="124"/>
                  </a:lnTo>
                  <a:lnTo>
                    <a:pt x="142" y="130"/>
                  </a:lnTo>
                  <a:lnTo>
                    <a:pt x="148" y="134"/>
                  </a:lnTo>
                  <a:lnTo>
                    <a:pt x="140" y="142"/>
                  </a:lnTo>
                  <a:lnTo>
                    <a:pt x="142" y="142"/>
                  </a:lnTo>
                  <a:lnTo>
                    <a:pt x="142" y="146"/>
                  </a:lnTo>
                  <a:lnTo>
                    <a:pt x="144" y="150"/>
                  </a:lnTo>
                  <a:lnTo>
                    <a:pt x="146" y="156"/>
                  </a:lnTo>
                  <a:lnTo>
                    <a:pt x="148" y="162"/>
                  </a:lnTo>
                  <a:lnTo>
                    <a:pt x="148" y="166"/>
                  </a:lnTo>
                  <a:lnTo>
                    <a:pt x="146" y="166"/>
                  </a:lnTo>
                  <a:lnTo>
                    <a:pt x="146" y="164"/>
                  </a:lnTo>
                  <a:lnTo>
                    <a:pt x="144" y="160"/>
                  </a:lnTo>
                  <a:lnTo>
                    <a:pt x="142" y="156"/>
                  </a:lnTo>
                  <a:lnTo>
                    <a:pt x="118" y="160"/>
                  </a:lnTo>
                  <a:lnTo>
                    <a:pt x="120" y="168"/>
                  </a:lnTo>
                  <a:lnTo>
                    <a:pt x="126" y="168"/>
                  </a:lnTo>
                  <a:lnTo>
                    <a:pt x="130" y="178"/>
                  </a:lnTo>
                  <a:lnTo>
                    <a:pt x="128" y="178"/>
                  </a:lnTo>
                  <a:lnTo>
                    <a:pt x="126" y="176"/>
                  </a:lnTo>
                  <a:lnTo>
                    <a:pt x="124" y="176"/>
                  </a:lnTo>
                  <a:lnTo>
                    <a:pt x="122" y="174"/>
                  </a:lnTo>
                  <a:lnTo>
                    <a:pt x="120" y="174"/>
                  </a:lnTo>
                  <a:lnTo>
                    <a:pt x="120" y="17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4" y="194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905" name="Freeform 144"/>
            <p:cNvSpPr>
              <a:spLocks/>
            </p:cNvSpPr>
            <p:nvPr/>
          </p:nvSpPr>
          <p:spPr bwMode="gray">
            <a:xfrm>
              <a:off x="4405" y="3102"/>
              <a:ext cx="80" cy="84"/>
            </a:xfrm>
            <a:custGeom>
              <a:avLst/>
              <a:gdLst>
                <a:gd name="T0" fmla="*/ 10 w 80"/>
                <a:gd name="T1" fmla="*/ 80 h 84"/>
                <a:gd name="T2" fmla="*/ 10 w 80"/>
                <a:gd name="T3" fmla="*/ 74 h 84"/>
                <a:gd name="T4" fmla="*/ 6 w 80"/>
                <a:gd name="T5" fmla="*/ 74 h 84"/>
                <a:gd name="T6" fmla="*/ 4 w 80"/>
                <a:gd name="T7" fmla="*/ 72 h 84"/>
                <a:gd name="T8" fmla="*/ 2 w 80"/>
                <a:gd name="T9" fmla="*/ 70 h 84"/>
                <a:gd name="T10" fmla="*/ 0 w 80"/>
                <a:gd name="T11" fmla="*/ 68 h 84"/>
                <a:gd name="T12" fmla="*/ 0 w 80"/>
                <a:gd name="T13" fmla="*/ 66 h 84"/>
                <a:gd name="T14" fmla="*/ 6 w 80"/>
                <a:gd name="T15" fmla="*/ 54 h 84"/>
                <a:gd name="T16" fmla="*/ 14 w 80"/>
                <a:gd name="T17" fmla="*/ 44 h 84"/>
                <a:gd name="T18" fmla="*/ 24 w 80"/>
                <a:gd name="T19" fmla="*/ 36 h 84"/>
                <a:gd name="T20" fmla="*/ 28 w 80"/>
                <a:gd name="T21" fmla="*/ 34 h 84"/>
                <a:gd name="T22" fmla="*/ 30 w 80"/>
                <a:gd name="T23" fmla="*/ 22 h 84"/>
                <a:gd name="T24" fmla="*/ 32 w 80"/>
                <a:gd name="T25" fmla="*/ 20 h 84"/>
                <a:gd name="T26" fmla="*/ 34 w 80"/>
                <a:gd name="T27" fmla="*/ 18 h 84"/>
                <a:gd name="T28" fmla="*/ 36 w 80"/>
                <a:gd name="T29" fmla="*/ 18 h 84"/>
                <a:gd name="T30" fmla="*/ 38 w 80"/>
                <a:gd name="T31" fmla="*/ 16 h 84"/>
                <a:gd name="T32" fmla="*/ 38 w 80"/>
                <a:gd name="T33" fmla="*/ 12 h 84"/>
                <a:gd name="T34" fmla="*/ 38 w 80"/>
                <a:gd name="T35" fmla="*/ 8 h 84"/>
                <a:gd name="T36" fmla="*/ 38 w 80"/>
                <a:gd name="T37" fmla="*/ 6 h 84"/>
                <a:gd name="T38" fmla="*/ 40 w 80"/>
                <a:gd name="T39" fmla="*/ 2 h 84"/>
                <a:gd name="T40" fmla="*/ 40 w 80"/>
                <a:gd name="T41" fmla="*/ 0 h 84"/>
                <a:gd name="T42" fmla="*/ 42 w 80"/>
                <a:gd name="T43" fmla="*/ 0 h 84"/>
                <a:gd name="T44" fmla="*/ 44 w 80"/>
                <a:gd name="T45" fmla="*/ 0 h 84"/>
                <a:gd name="T46" fmla="*/ 50 w 80"/>
                <a:gd name="T47" fmla="*/ 2 h 84"/>
                <a:gd name="T48" fmla="*/ 54 w 80"/>
                <a:gd name="T49" fmla="*/ 2 h 84"/>
                <a:gd name="T50" fmla="*/ 60 w 80"/>
                <a:gd name="T51" fmla="*/ 4 h 84"/>
                <a:gd name="T52" fmla="*/ 66 w 80"/>
                <a:gd name="T53" fmla="*/ 6 h 84"/>
                <a:gd name="T54" fmla="*/ 66 w 80"/>
                <a:gd name="T55" fmla="*/ 6 h 84"/>
                <a:gd name="T56" fmla="*/ 66 w 80"/>
                <a:gd name="T57" fmla="*/ 6 h 84"/>
                <a:gd name="T58" fmla="*/ 66 w 80"/>
                <a:gd name="T59" fmla="*/ 6 h 84"/>
                <a:gd name="T60" fmla="*/ 68 w 80"/>
                <a:gd name="T61" fmla="*/ 6 h 84"/>
                <a:gd name="T62" fmla="*/ 70 w 80"/>
                <a:gd name="T63" fmla="*/ 10 h 84"/>
                <a:gd name="T64" fmla="*/ 74 w 80"/>
                <a:gd name="T65" fmla="*/ 12 h 84"/>
                <a:gd name="T66" fmla="*/ 78 w 80"/>
                <a:gd name="T67" fmla="*/ 16 h 84"/>
                <a:gd name="T68" fmla="*/ 78 w 80"/>
                <a:gd name="T69" fmla="*/ 18 h 84"/>
                <a:gd name="T70" fmla="*/ 78 w 80"/>
                <a:gd name="T71" fmla="*/ 20 h 84"/>
                <a:gd name="T72" fmla="*/ 78 w 80"/>
                <a:gd name="T73" fmla="*/ 24 h 84"/>
                <a:gd name="T74" fmla="*/ 80 w 80"/>
                <a:gd name="T75" fmla="*/ 26 h 84"/>
                <a:gd name="T76" fmla="*/ 80 w 80"/>
                <a:gd name="T77" fmla="*/ 30 h 84"/>
                <a:gd name="T78" fmla="*/ 78 w 80"/>
                <a:gd name="T79" fmla="*/ 34 h 84"/>
                <a:gd name="T80" fmla="*/ 74 w 80"/>
                <a:gd name="T81" fmla="*/ 44 h 84"/>
                <a:gd name="T82" fmla="*/ 66 w 80"/>
                <a:gd name="T83" fmla="*/ 52 h 84"/>
                <a:gd name="T84" fmla="*/ 56 w 80"/>
                <a:gd name="T85" fmla="*/ 60 h 84"/>
                <a:gd name="T86" fmla="*/ 44 w 80"/>
                <a:gd name="T87" fmla="*/ 64 h 84"/>
                <a:gd name="T88" fmla="*/ 42 w 80"/>
                <a:gd name="T89" fmla="*/ 64 h 84"/>
                <a:gd name="T90" fmla="*/ 42 w 80"/>
                <a:gd name="T91" fmla="*/ 64 h 84"/>
                <a:gd name="T92" fmla="*/ 40 w 80"/>
                <a:gd name="T93" fmla="*/ 66 h 84"/>
                <a:gd name="T94" fmla="*/ 38 w 80"/>
                <a:gd name="T95" fmla="*/ 70 h 84"/>
                <a:gd name="T96" fmla="*/ 38 w 80"/>
                <a:gd name="T97" fmla="*/ 70 h 84"/>
                <a:gd name="T98" fmla="*/ 36 w 80"/>
                <a:gd name="T99" fmla="*/ 72 h 84"/>
                <a:gd name="T100" fmla="*/ 36 w 80"/>
                <a:gd name="T101" fmla="*/ 76 h 84"/>
                <a:gd name="T102" fmla="*/ 34 w 80"/>
                <a:gd name="T103" fmla="*/ 78 h 84"/>
                <a:gd name="T104" fmla="*/ 32 w 80"/>
                <a:gd name="T105" fmla="*/ 80 h 84"/>
                <a:gd name="T106" fmla="*/ 32 w 80"/>
                <a:gd name="T107" fmla="*/ 80 h 84"/>
                <a:gd name="T108" fmla="*/ 32 w 80"/>
                <a:gd name="T109" fmla="*/ 82 h 84"/>
                <a:gd name="T110" fmla="*/ 30 w 80"/>
                <a:gd name="T111" fmla="*/ 84 h 84"/>
                <a:gd name="T112" fmla="*/ 26 w 80"/>
                <a:gd name="T113" fmla="*/ 84 h 84"/>
                <a:gd name="T114" fmla="*/ 24 w 80"/>
                <a:gd name="T115" fmla="*/ 84 h 84"/>
                <a:gd name="T116" fmla="*/ 22 w 80"/>
                <a:gd name="T117" fmla="*/ 82 h 84"/>
                <a:gd name="T118" fmla="*/ 12 w 80"/>
                <a:gd name="T119" fmla="*/ 82 h 84"/>
                <a:gd name="T120" fmla="*/ 10 w 80"/>
                <a:gd name="T121" fmla="*/ 80 h 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0"/>
                <a:gd name="T184" fmla="*/ 0 h 84"/>
                <a:gd name="T185" fmla="*/ 80 w 80"/>
                <a:gd name="T186" fmla="*/ 84 h 8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0" h="84">
                  <a:moveTo>
                    <a:pt x="10" y="80"/>
                  </a:moveTo>
                  <a:lnTo>
                    <a:pt x="10" y="74"/>
                  </a:lnTo>
                  <a:lnTo>
                    <a:pt x="6" y="74"/>
                  </a:lnTo>
                  <a:lnTo>
                    <a:pt x="4" y="72"/>
                  </a:lnTo>
                  <a:lnTo>
                    <a:pt x="2" y="70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6" y="54"/>
                  </a:lnTo>
                  <a:lnTo>
                    <a:pt x="14" y="44"/>
                  </a:lnTo>
                  <a:lnTo>
                    <a:pt x="24" y="36"/>
                  </a:lnTo>
                  <a:lnTo>
                    <a:pt x="28" y="34"/>
                  </a:lnTo>
                  <a:lnTo>
                    <a:pt x="30" y="22"/>
                  </a:lnTo>
                  <a:lnTo>
                    <a:pt x="32" y="20"/>
                  </a:lnTo>
                  <a:lnTo>
                    <a:pt x="34" y="18"/>
                  </a:lnTo>
                  <a:lnTo>
                    <a:pt x="36" y="18"/>
                  </a:lnTo>
                  <a:lnTo>
                    <a:pt x="38" y="16"/>
                  </a:lnTo>
                  <a:lnTo>
                    <a:pt x="38" y="12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40" y="2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50" y="2"/>
                  </a:lnTo>
                  <a:lnTo>
                    <a:pt x="54" y="2"/>
                  </a:lnTo>
                  <a:lnTo>
                    <a:pt x="60" y="4"/>
                  </a:lnTo>
                  <a:lnTo>
                    <a:pt x="66" y="6"/>
                  </a:lnTo>
                  <a:lnTo>
                    <a:pt x="68" y="6"/>
                  </a:lnTo>
                  <a:lnTo>
                    <a:pt x="70" y="10"/>
                  </a:lnTo>
                  <a:lnTo>
                    <a:pt x="74" y="12"/>
                  </a:lnTo>
                  <a:lnTo>
                    <a:pt x="78" y="16"/>
                  </a:lnTo>
                  <a:lnTo>
                    <a:pt x="78" y="18"/>
                  </a:lnTo>
                  <a:lnTo>
                    <a:pt x="78" y="20"/>
                  </a:lnTo>
                  <a:lnTo>
                    <a:pt x="78" y="24"/>
                  </a:lnTo>
                  <a:lnTo>
                    <a:pt x="80" y="26"/>
                  </a:lnTo>
                  <a:lnTo>
                    <a:pt x="80" y="30"/>
                  </a:lnTo>
                  <a:lnTo>
                    <a:pt x="78" y="34"/>
                  </a:lnTo>
                  <a:lnTo>
                    <a:pt x="74" y="44"/>
                  </a:lnTo>
                  <a:lnTo>
                    <a:pt x="66" y="52"/>
                  </a:lnTo>
                  <a:lnTo>
                    <a:pt x="56" y="60"/>
                  </a:lnTo>
                  <a:lnTo>
                    <a:pt x="44" y="64"/>
                  </a:lnTo>
                  <a:lnTo>
                    <a:pt x="42" y="64"/>
                  </a:lnTo>
                  <a:lnTo>
                    <a:pt x="40" y="66"/>
                  </a:lnTo>
                  <a:lnTo>
                    <a:pt x="38" y="70"/>
                  </a:lnTo>
                  <a:lnTo>
                    <a:pt x="36" y="72"/>
                  </a:lnTo>
                  <a:lnTo>
                    <a:pt x="36" y="76"/>
                  </a:lnTo>
                  <a:lnTo>
                    <a:pt x="34" y="78"/>
                  </a:lnTo>
                  <a:lnTo>
                    <a:pt x="32" y="80"/>
                  </a:lnTo>
                  <a:lnTo>
                    <a:pt x="32" y="82"/>
                  </a:lnTo>
                  <a:lnTo>
                    <a:pt x="30" y="84"/>
                  </a:lnTo>
                  <a:lnTo>
                    <a:pt x="26" y="84"/>
                  </a:lnTo>
                  <a:lnTo>
                    <a:pt x="24" y="84"/>
                  </a:lnTo>
                  <a:lnTo>
                    <a:pt x="22" y="82"/>
                  </a:lnTo>
                  <a:lnTo>
                    <a:pt x="12" y="82"/>
                  </a:lnTo>
                  <a:lnTo>
                    <a:pt x="10" y="8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906" name="Freeform 145"/>
            <p:cNvSpPr>
              <a:spLocks/>
            </p:cNvSpPr>
            <p:nvPr/>
          </p:nvSpPr>
          <p:spPr bwMode="gray">
            <a:xfrm>
              <a:off x="4515" y="3442"/>
              <a:ext cx="268" cy="660"/>
            </a:xfrm>
            <a:custGeom>
              <a:avLst/>
              <a:gdLst>
                <a:gd name="T0" fmla="*/ 82 w 268"/>
                <a:gd name="T1" fmla="*/ 28 h 660"/>
                <a:gd name="T2" fmla="*/ 78 w 268"/>
                <a:gd name="T3" fmla="*/ 38 h 660"/>
                <a:gd name="T4" fmla="*/ 68 w 268"/>
                <a:gd name="T5" fmla="*/ 58 h 660"/>
                <a:gd name="T6" fmla="*/ 52 w 268"/>
                <a:gd name="T7" fmla="*/ 90 h 660"/>
                <a:gd name="T8" fmla="*/ 46 w 268"/>
                <a:gd name="T9" fmla="*/ 126 h 660"/>
                <a:gd name="T10" fmla="*/ 44 w 268"/>
                <a:gd name="T11" fmla="*/ 238 h 660"/>
                <a:gd name="T12" fmla="*/ 32 w 268"/>
                <a:gd name="T13" fmla="*/ 256 h 660"/>
                <a:gd name="T14" fmla="*/ 22 w 268"/>
                <a:gd name="T15" fmla="*/ 282 h 660"/>
                <a:gd name="T16" fmla="*/ 24 w 268"/>
                <a:gd name="T17" fmla="*/ 310 h 660"/>
                <a:gd name="T18" fmla="*/ 20 w 268"/>
                <a:gd name="T19" fmla="*/ 332 h 660"/>
                <a:gd name="T20" fmla="*/ 20 w 268"/>
                <a:gd name="T21" fmla="*/ 370 h 660"/>
                <a:gd name="T22" fmla="*/ 18 w 268"/>
                <a:gd name="T23" fmla="*/ 382 h 660"/>
                <a:gd name="T24" fmla="*/ 22 w 268"/>
                <a:gd name="T25" fmla="*/ 390 h 660"/>
                <a:gd name="T26" fmla="*/ 20 w 268"/>
                <a:gd name="T27" fmla="*/ 428 h 660"/>
                <a:gd name="T28" fmla="*/ 10 w 268"/>
                <a:gd name="T29" fmla="*/ 438 h 660"/>
                <a:gd name="T30" fmla="*/ 2 w 268"/>
                <a:gd name="T31" fmla="*/ 466 h 660"/>
                <a:gd name="T32" fmla="*/ 2 w 268"/>
                <a:gd name="T33" fmla="*/ 530 h 660"/>
                <a:gd name="T34" fmla="*/ 2 w 268"/>
                <a:gd name="T35" fmla="*/ 554 h 660"/>
                <a:gd name="T36" fmla="*/ 54 w 268"/>
                <a:gd name="T37" fmla="*/ 570 h 660"/>
                <a:gd name="T38" fmla="*/ 56 w 268"/>
                <a:gd name="T39" fmla="*/ 588 h 660"/>
                <a:gd name="T40" fmla="*/ 114 w 268"/>
                <a:gd name="T41" fmla="*/ 660 h 660"/>
                <a:gd name="T42" fmla="*/ 106 w 268"/>
                <a:gd name="T43" fmla="*/ 624 h 660"/>
                <a:gd name="T44" fmla="*/ 82 w 268"/>
                <a:gd name="T45" fmla="*/ 616 h 660"/>
                <a:gd name="T46" fmla="*/ 56 w 268"/>
                <a:gd name="T47" fmla="*/ 568 h 660"/>
                <a:gd name="T48" fmla="*/ 54 w 268"/>
                <a:gd name="T49" fmla="*/ 534 h 660"/>
                <a:gd name="T50" fmla="*/ 78 w 268"/>
                <a:gd name="T51" fmla="*/ 506 h 660"/>
                <a:gd name="T52" fmla="*/ 92 w 268"/>
                <a:gd name="T53" fmla="*/ 492 h 660"/>
                <a:gd name="T54" fmla="*/ 96 w 268"/>
                <a:gd name="T55" fmla="*/ 482 h 660"/>
                <a:gd name="T56" fmla="*/ 96 w 268"/>
                <a:gd name="T57" fmla="*/ 466 h 660"/>
                <a:gd name="T58" fmla="*/ 82 w 268"/>
                <a:gd name="T59" fmla="*/ 456 h 660"/>
                <a:gd name="T60" fmla="*/ 74 w 268"/>
                <a:gd name="T61" fmla="*/ 436 h 660"/>
                <a:gd name="T62" fmla="*/ 82 w 268"/>
                <a:gd name="T63" fmla="*/ 424 h 660"/>
                <a:gd name="T64" fmla="*/ 88 w 268"/>
                <a:gd name="T65" fmla="*/ 424 h 660"/>
                <a:gd name="T66" fmla="*/ 124 w 268"/>
                <a:gd name="T67" fmla="*/ 368 h 660"/>
                <a:gd name="T68" fmla="*/ 112 w 268"/>
                <a:gd name="T69" fmla="*/ 346 h 660"/>
                <a:gd name="T70" fmla="*/ 112 w 268"/>
                <a:gd name="T71" fmla="*/ 334 h 660"/>
                <a:gd name="T72" fmla="*/ 142 w 268"/>
                <a:gd name="T73" fmla="*/ 314 h 660"/>
                <a:gd name="T74" fmla="*/ 148 w 268"/>
                <a:gd name="T75" fmla="*/ 300 h 660"/>
                <a:gd name="T76" fmla="*/ 164 w 268"/>
                <a:gd name="T77" fmla="*/ 294 h 660"/>
                <a:gd name="T78" fmla="*/ 210 w 268"/>
                <a:gd name="T79" fmla="*/ 282 h 660"/>
                <a:gd name="T80" fmla="*/ 218 w 268"/>
                <a:gd name="T81" fmla="*/ 250 h 660"/>
                <a:gd name="T82" fmla="*/ 206 w 268"/>
                <a:gd name="T83" fmla="*/ 216 h 660"/>
                <a:gd name="T84" fmla="*/ 200 w 268"/>
                <a:gd name="T85" fmla="*/ 202 h 660"/>
                <a:gd name="T86" fmla="*/ 200 w 268"/>
                <a:gd name="T87" fmla="*/ 180 h 660"/>
                <a:gd name="T88" fmla="*/ 214 w 268"/>
                <a:gd name="T89" fmla="*/ 134 h 660"/>
                <a:gd name="T90" fmla="*/ 220 w 268"/>
                <a:gd name="T91" fmla="*/ 120 h 660"/>
                <a:gd name="T92" fmla="*/ 230 w 268"/>
                <a:gd name="T93" fmla="*/ 110 h 660"/>
                <a:gd name="T94" fmla="*/ 262 w 268"/>
                <a:gd name="T95" fmla="*/ 84 h 660"/>
                <a:gd name="T96" fmla="*/ 268 w 268"/>
                <a:gd name="T97" fmla="*/ 68 h 660"/>
                <a:gd name="T98" fmla="*/ 262 w 268"/>
                <a:gd name="T99" fmla="*/ 62 h 660"/>
                <a:gd name="T100" fmla="*/ 258 w 268"/>
                <a:gd name="T101" fmla="*/ 58 h 660"/>
                <a:gd name="T102" fmla="*/ 252 w 268"/>
                <a:gd name="T103" fmla="*/ 58 h 660"/>
                <a:gd name="T104" fmla="*/ 250 w 268"/>
                <a:gd name="T105" fmla="*/ 72 h 660"/>
                <a:gd name="T106" fmla="*/ 246 w 268"/>
                <a:gd name="T107" fmla="*/ 86 h 660"/>
                <a:gd name="T108" fmla="*/ 176 w 268"/>
                <a:gd name="T109" fmla="*/ 34 h 660"/>
                <a:gd name="T110" fmla="*/ 146 w 268"/>
                <a:gd name="T111" fmla="*/ 18 h 660"/>
                <a:gd name="T112" fmla="*/ 144 w 268"/>
                <a:gd name="T113" fmla="*/ 6 h 660"/>
                <a:gd name="T114" fmla="*/ 138 w 268"/>
                <a:gd name="T115" fmla="*/ 2 h 660"/>
                <a:gd name="T116" fmla="*/ 120 w 268"/>
                <a:gd name="T117" fmla="*/ 16 h 660"/>
                <a:gd name="T118" fmla="*/ 118 w 268"/>
                <a:gd name="T119" fmla="*/ 8 h 660"/>
                <a:gd name="T120" fmla="*/ 94 w 268"/>
                <a:gd name="T121" fmla="*/ 0 h 660"/>
                <a:gd name="T122" fmla="*/ 86 w 268"/>
                <a:gd name="T123" fmla="*/ 14 h 66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68"/>
                <a:gd name="T187" fmla="*/ 0 h 660"/>
                <a:gd name="T188" fmla="*/ 268 w 268"/>
                <a:gd name="T189" fmla="*/ 660 h 66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68" h="660">
                  <a:moveTo>
                    <a:pt x="82" y="18"/>
                  </a:moveTo>
                  <a:lnTo>
                    <a:pt x="82" y="20"/>
                  </a:lnTo>
                  <a:lnTo>
                    <a:pt x="82" y="22"/>
                  </a:lnTo>
                  <a:lnTo>
                    <a:pt x="82" y="28"/>
                  </a:lnTo>
                  <a:lnTo>
                    <a:pt x="82" y="32"/>
                  </a:lnTo>
                  <a:lnTo>
                    <a:pt x="82" y="36"/>
                  </a:lnTo>
                  <a:lnTo>
                    <a:pt x="80" y="36"/>
                  </a:lnTo>
                  <a:lnTo>
                    <a:pt x="78" y="38"/>
                  </a:lnTo>
                  <a:lnTo>
                    <a:pt x="76" y="40"/>
                  </a:lnTo>
                  <a:lnTo>
                    <a:pt x="72" y="44"/>
                  </a:lnTo>
                  <a:lnTo>
                    <a:pt x="70" y="50"/>
                  </a:lnTo>
                  <a:lnTo>
                    <a:pt x="68" y="58"/>
                  </a:lnTo>
                  <a:lnTo>
                    <a:pt x="66" y="62"/>
                  </a:lnTo>
                  <a:lnTo>
                    <a:pt x="62" y="70"/>
                  </a:lnTo>
                  <a:lnTo>
                    <a:pt x="56" y="80"/>
                  </a:lnTo>
                  <a:lnTo>
                    <a:pt x="52" y="90"/>
                  </a:lnTo>
                  <a:lnTo>
                    <a:pt x="50" y="98"/>
                  </a:lnTo>
                  <a:lnTo>
                    <a:pt x="48" y="104"/>
                  </a:lnTo>
                  <a:lnTo>
                    <a:pt x="48" y="112"/>
                  </a:lnTo>
                  <a:lnTo>
                    <a:pt x="46" y="126"/>
                  </a:lnTo>
                  <a:lnTo>
                    <a:pt x="48" y="144"/>
                  </a:lnTo>
                  <a:lnTo>
                    <a:pt x="46" y="234"/>
                  </a:lnTo>
                  <a:lnTo>
                    <a:pt x="46" y="236"/>
                  </a:lnTo>
                  <a:lnTo>
                    <a:pt x="44" y="238"/>
                  </a:lnTo>
                  <a:lnTo>
                    <a:pt x="40" y="242"/>
                  </a:lnTo>
                  <a:lnTo>
                    <a:pt x="38" y="246"/>
                  </a:lnTo>
                  <a:lnTo>
                    <a:pt x="34" y="250"/>
                  </a:lnTo>
                  <a:lnTo>
                    <a:pt x="32" y="256"/>
                  </a:lnTo>
                  <a:lnTo>
                    <a:pt x="30" y="260"/>
                  </a:lnTo>
                  <a:lnTo>
                    <a:pt x="28" y="262"/>
                  </a:lnTo>
                  <a:lnTo>
                    <a:pt x="24" y="280"/>
                  </a:lnTo>
                  <a:lnTo>
                    <a:pt x="22" y="282"/>
                  </a:lnTo>
                  <a:lnTo>
                    <a:pt x="22" y="284"/>
                  </a:lnTo>
                  <a:lnTo>
                    <a:pt x="24" y="292"/>
                  </a:lnTo>
                  <a:lnTo>
                    <a:pt x="22" y="302"/>
                  </a:lnTo>
                  <a:lnTo>
                    <a:pt x="24" y="310"/>
                  </a:lnTo>
                  <a:lnTo>
                    <a:pt x="22" y="322"/>
                  </a:lnTo>
                  <a:lnTo>
                    <a:pt x="18" y="324"/>
                  </a:lnTo>
                  <a:lnTo>
                    <a:pt x="18" y="332"/>
                  </a:lnTo>
                  <a:lnTo>
                    <a:pt x="20" y="332"/>
                  </a:lnTo>
                  <a:lnTo>
                    <a:pt x="20" y="336"/>
                  </a:lnTo>
                  <a:lnTo>
                    <a:pt x="20" y="348"/>
                  </a:lnTo>
                  <a:lnTo>
                    <a:pt x="20" y="360"/>
                  </a:lnTo>
                  <a:lnTo>
                    <a:pt x="20" y="370"/>
                  </a:lnTo>
                  <a:lnTo>
                    <a:pt x="20" y="374"/>
                  </a:lnTo>
                  <a:lnTo>
                    <a:pt x="18" y="378"/>
                  </a:lnTo>
                  <a:lnTo>
                    <a:pt x="18" y="380"/>
                  </a:lnTo>
                  <a:lnTo>
                    <a:pt x="18" y="382"/>
                  </a:lnTo>
                  <a:lnTo>
                    <a:pt x="18" y="384"/>
                  </a:lnTo>
                  <a:lnTo>
                    <a:pt x="20" y="386"/>
                  </a:lnTo>
                  <a:lnTo>
                    <a:pt x="20" y="388"/>
                  </a:lnTo>
                  <a:lnTo>
                    <a:pt x="22" y="390"/>
                  </a:lnTo>
                  <a:lnTo>
                    <a:pt x="22" y="396"/>
                  </a:lnTo>
                  <a:lnTo>
                    <a:pt x="22" y="408"/>
                  </a:lnTo>
                  <a:lnTo>
                    <a:pt x="22" y="420"/>
                  </a:lnTo>
                  <a:lnTo>
                    <a:pt x="20" y="428"/>
                  </a:lnTo>
                  <a:lnTo>
                    <a:pt x="20" y="430"/>
                  </a:lnTo>
                  <a:lnTo>
                    <a:pt x="16" y="432"/>
                  </a:lnTo>
                  <a:lnTo>
                    <a:pt x="14" y="434"/>
                  </a:lnTo>
                  <a:lnTo>
                    <a:pt x="10" y="438"/>
                  </a:lnTo>
                  <a:lnTo>
                    <a:pt x="6" y="442"/>
                  </a:lnTo>
                  <a:lnTo>
                    <a:pt x="4" y="446"/>
                  </a:lnTo>
                  <a:lnTo>
                    <a:pt x="2" y="452"/>
                  </a:lnTo>
                  <a:lnTo>
                    <a:pt x="2" y="466"/>
                  </a:lnTo>
                  <a:lnTo>
                    <a:pt x="2" y="486"/>
                  </a:lnTo>
                  <a:lnTo>
                    <a:pt x="2" y="506"/>
                  </a:lnTo>
                  <a:lnTo>
                    <a:pt x="2" y="524"/>
                  </a:lnTo>
                  <a:lnTo>
                    <a:pt x="2" y="530"/>
                  </a:lnTo>
                  <a:lnTo>
                    <a:pt x="0" y="532"/>
                  </a:lnTo>
                  <a:lnTo>
                    <a:pt x="0" y="536"/>
                  </a:lnTo>
                  <a:lnTo>
                    <a:pt x="2" y="542"/>
                  </a:lnTo>
                  <a:lnTo>
                    <a:pt x="2" y="554"/>
                  </a:lnTo>
                  <a:lnTo>
                    <a:pt x="14" y="568"/>
                  </a:lnTo>
                  <a:lnTo>
                    <a:pt x="52" y="568"/>
                  </a:lnTo>
                  <a:lnTo>
                    <a:pt x="54" y="568"/>
                  </a:lnTo>
                  <a:lnTo>
                    <a:pt x="54" y="570"/>
                  </a:lnTo>
                  <a:lnTo>
                    <a:pt x="54" y="572"/>
                  </a:lnTo>
                  <a:lnTo>
                    <a:pt x="54" y="574"/>
                  </a:lnTo>
                  <a:lnTo>
                    <a:pt x="54" y="580"/>
                  </a:lnTo>
                  <a:lnTo>
                    <a:pt x="56" y="588"/>
                  </a:lnTo>
                  <a:lnTo>
                    <a:pt x="56" y="612"/>
                  </a:lnTo>
                  <a:lnTo>
                    <a:pt x="60" y="638"/>
                  </a:lnTo>
                  <a:lnTo>
                    <a:pt x="100" y="640"/>
                  </a:lnTo>
                  <a:lnTo>
                    <a:pt x="114" y="660"/>
                  </a:lnTo>
                  <a:lnTo>
                    <a:pt x="116" y="654"/>
                  </a:lnTo>
                  <a:lnTo>
                    <a:pt x="118" y="648"/>
                  </a:lnTo>
                  <a:lnTo>
                    <a:pt x="118" y="638"/>
                  </a:lnTo>
                  <a:lnTo>
                    <a:pt x="106" y="624"/>
                  </a:lnTo>
                  <a:lnTo>
                    <a:pt x="94" y="614"/>
                  </a:lnTo>
                  <a:lnTo>
                    <a:pt x="92" y="616"/>
                  </a:lnTo>
                  <a:lnTo>
                    <a:pt x="88" y="616"/>
                  </a:lnTo>
                  <a:lnTo>
                    <a:pt x="82" y="616"/>
                  </a:lnTo>
                  <a:lnTo>
                    <a:pt x="74" y="612"/>
                  </a:lnTo>
                  <a:lnTo>
                    <a:pt x="66" y="604"/>
                  </a:lnTo>
                  <a:lnTo>
                    <a:pt x="60" y="590"/>
                  </a:lnTo>
                  <a:lnTo>
                    <a:pt x="56" y="568"/>
                  </a:lnTo>
                  <a:lnTo>
                    <a:pt x="56" y="564"/>
                  </a:lnTo>
                  <a:lnTo>
                    <a:pt x="54" y="554"/>
                  </a:lnTo>
                  <a:lnTo>
                    <a:pt x="52" y="544"/>
                  </a:lnTo>
                  <a:lnTo>
                    <a:pt x="54" y="534"/>
                  </a:lnTo>
                  <a:lnTo>
                    <a:pt x="62" y="526"/>
                  </a:lnTo>
                  <a:lnTo>
                    <a:pt x="74" y="508"/>
                  </a:lnTo>
                  <a:lnTo>
                    <a:pt x="78" y="506"/>
                  </a:lnTo>
                  <a:lnTo>
                    <a:pt x="80" y="502"/>
                  </a:lnTo>
                  <a:lnTo>
                    <a:pt x="84" y="500"/>
                  </a:lnTo>
                  <a:lnTo>
                    <a:pt x="88" y="496"/>
                  </a:lnTo>
                  <a:lnTo>
                    <a:pt x="92" y="492"/>
                  </a:lnTo>
                  <a:lnTo>
                    <a:pt x="94" y="490"/>
                  </a:lnTo>
                  <a:lnTo>
                    <a:pt x="94" y="486"/>
                  </a:lnTo>
                  <a:lnTo>
                    <a:pt x="94" y="484"/>
                  </a:lnTo>
                  <a:lnTo>
                    <a:pt x="96" y="482"/>
                  </a:lnTo>
                  <a:lnTo>
                    <a:pt x="96" y="478"/>
                  </a:lnTo>
                  <a:lnTo>
                    <a:pt x="96" y="474"/>
                  </a:lnTo>
                  <a:lnTo>
                    <a:pt x="96" y="470"/>
                  </a:lnTo>
                  <a:lnTo>
                    <a:pt x="96" y="466"/>
                  </a:lnTo>
                  <a:lnTo>
                    <a:pt x="94" y="462"/>
                  </a:lnTo>
                  <a:lnTo>
                    <a:pt x="90" y="460"/>
                  </a:lnTo>
                  <a:lnTo>
                    <a:pt x="86" y="458"/>
                  </a:lnTo>
                  <a:lnTo>
                    <a:pt x="82" y="456"/>
                  </a:lnTo>
                  <a:lnTo>
                    <a:pt x="78" y="452"/>
                  </a:lnTo>
                  <a:lnTo>
                    <a:pt x="76" y="448"/>
                  </a:lnTo>
                  <a:lnTo>
                    <a:pt x="74" y="444"/>
                  </a:lnTo>
                  <a:lnTo>
                    <a:pt x="74" y="436"/>
                  </a:lnTo>
                  <a:lnTo>
                    <a:pt x="74" y="432"/>
                  </a:lnTo>
                  <a:lnTo>
                    <a:pt x="76" y="428"/>
                  </a:lnTo>
                  <a:lnTo>
                    <a:pt x="78" y="426"/>
                  </a:lnTo>
                  <a:lnTo>
                    <a:pt x="82" y="424"/>
                  </a:lnTo>
                  <a:lnTo>
                    <a:pt x="84" y="424"/>
                  </a:lnTo>
                  <a:lnTo>
                    <a:pt x="86" y="424"/>
                  </a:lnTo>
                  <a:lnTo>
                    <a:pt x="88" y="424"/>
                  </a:lnTo>
                  <a:lnTo>
                    <a:pt x="104" y="402"/>
                  </a:lnTo>
                  <a:lnTo>
                    <a:pt x="112" y="382"/>
                  </a:lnTo>
                  <a:lnTo>
                    <a:pt x="112" y="370"/>
                  </a:lnTo>
                  <a:lnTo>
                    <a:pt x="124" y="368"/>
                  </a:lnTo>
                  <a:lnTo>
                    <a:pt x="124" y="354"/>
                  </a:lnTo>
                  <a:lnTo>
                    <a:pt x="112" y="348"/>
                  </a:lnTo>
                  <a:lnTo>
                    <a:pt x="112" y="346"/>
                  </a:lnTo>
                  <a:lnTo>
                    <a:pt x="110" y="344"/>
                  </a:lnTo>
                  <a:lnTo>
                    <a:pt x="110" y="340"/>
                  </a:lnTo>
                  <a:lnTo>
                    <a:pt x="110" y="336"/>
                  </a:lnTo>
                  <a:lnTo>
                    <a:pt x="112" y="334"/>
                  </a:lnTo>
                  <a:lnTo>
                    <a:pt x="114" y="332"/>
                  </a:lnTo>
                  <a:lnTo>
                    <a:pt x="118" y="332"/>
                  </a:lnTo>
                  <a:lnTo>
                    <a:pt x="138" y="334"/>
                  </a:lnTo>
                  <a:lnTo>
                    <a:pt x="142" y="314"/>
                  </a:lnTo>
                  <a:lnTo>
                    <a:pt x="142" y="312"/>
                  </a:lnTo>
                  <a:lnTo>
                    <a:pt x="144" y="310"/>
                  </a:lnTo>
                  <a:lnTo>
                    <a:pt x="144" y="306"/>
                  </a:lnTo>
                  <a:lnTo>
                    <a:pt x="148" y="300"/>
                  </a:lnTo>
                  <a:lnTo>
                    <a:pt x="150" y="296"/>
                  </a:lnTo>
                  <a:lnTo>
                    <a:pt x="154" y="294"/>
                  </a:lnTo>
                  <a:lnTo>
                    <a:pt x="160" y="292"/>
                  </a:lnTo>
                  <a:lnTo>
                    <a:pt x="164" y="294"/>
                  </a:lnTo>
                  <a:lnTo>
                    <a:pt x="172" y="294"/>
                  </a:lnTo>
                  <a:lnTo>
                    <a:pt x="184" y="294"/>
                  </a:lnTo>
                  <a:lnTo>
                    <a:pt x="198" y="290"/>
                  </a:lnTo>
                  <a:lnTo>
                    <a:pt x="210" y="282"/>
                  </a:lnTo>
                  <a:lnTo>
                    <a:pt x="218" y="266"/>
                  </a:lnTo>
                  <a:lnTo>
                    <a:pt x="220" y="262"/>
                  </a:lnTo>
                  <a:lnTo>
                    <a:pt x="220" y="256"/>
                  </a:lnTo>
                  <a:lnTo>
                    <a:pt x="218" y="250"/>
                  </a:lnTo>
                  <a:lnTo>
                    <a:pt x="216" y="242"/>
                  </a:lnTo>
                  <a:lnTo>
                    <a:pt x="214" y="234"/>
                  </a:lnTo>
                  <a:lnTo>
                    <a:pt x="208" y="218"/>
                  </a:lnTo>
                  <a:lnTo>
                    <a:pt x="206" y="216"/>
                  </a:lnTo>
                  <a:lnTo>
                    <a:pt x="206" y="214"/>
                  </a:lnTo>
                  <a:lnTo>
                    <a:pt x="204" y="210"/>
                  </a:lnTo>
                  <a:lnTo>
                    <a:pt x="202" y="206"/>
                  </a:lnTo>
                  <a:lnTo>
                    <a:pt x="200" y="202"/>
                  </a:lnTo>
                  <a:lnTo>
                    <a:pt x="200" y="196"/>
                  </a:lnTo>
                  <a:lnTo>
                    <a:pt x="202" y="194"/>
                  </a:lnTo>
                  <a:lnTo>
                    <a:pt x="202" y="190"/>
                  </a:lnTo>
                  <a:lnTo>
                    <a:pt x="200" y="180"/>
                  </a:lnTo>
                  <a:lnTo>
                    <a:pt x="200" y="168"/>
                  </a:lnTo>
                  <a:lnTo>
                    <a:pt x="200" y="158"/>
                  </a:lnTo>
                  <a:lnTo>
                    <a:pt x="202" y="152"/>
                  </a:lnTo>
                  <a:lnTo>
                    <a:pt x="214" y="134"/>
                  </a:lnTo>
                  <a:lnTo>
                    <a:pt x="214" y="132"/>
                  </a:lnTo>
                  <a:lnTo>
                    <a:pt x="214" y="128"/>
                  </a:lnTo>
                  <a:lnTo>
                    <a:pt x="218" y="124"/>
                  </a:lnTo>
                  <a:lnTo>
                    <a:pt x="220" y="120"/>
                  </a:lnTo>
                  <a:lnTo>
                    <a:pt x="224" y="116"/>
                  </a:lnTo>
                  <a:lnTo>
                    <a:pt x="228" y="112"/>
                  </a:lnTo>
                  <a:lnTo>
                    <a:pt x="230" y="110"/>
                  </a:lnTo>
                  <a:lnTo>
                    <a:pt x="238" y="104"/>
                  </a:lnTo>
                  <a:lnTo>
                    <a:pt x="246" y="98"/>
                  </a:lnTo>
                  <a:lnTo>
                    <a:pt x="254" y="90"/>
                  </a:lnTo>
                  <a:lnTo>
                    <a:pt x="262" y="84"/>
                  </a:lnTo>
                  <a:lnTo>
                    <a:pt x="264" y="82"/>
                  </a:lnTo>
                  <a:lnTo>
                    <a:pt x="266" y="76"/>
                  </a:lnTo>
                  <a:lnTo>
                    <a:pt x="268" y="72"/>
                  </a:lnTo>
                  <a:lnTo>
                    <a:pt x="268" y="68"/>
                  </a:lnTo>
                  <a:lnTo>
                    <a:pt x="268" y="64"/>
                  </a:lnTo>
                  <a:lnTo>
                    <a:pt x="266" y="62"/>
                  </a:lnTo>
                  <a:lnTo>
                    <a:pt x="264" y="62"/>
                  </a:lnTo>
                  <a:lnTo>
                    <a:pt x="262" y="62"/>
                  </a:lnTo>
                  <a:lnTo>
                    <a:pt x="262" y="60"/>
                  </a:lnTo>
                  <a:lnTo>
                    <a:pt x="260" y="60"/>
                  </a:lnTo>
                  <a:lnTo>
                    <a:pt x="258" y="60"/>
                  </a:lnTo>
                  <a:lnTo>
                    <a:pt x="258" y="58"/>
                  </a:lnTo>
                  <a:lnTo>
                    <a:pt x="258" y="56"/>
                  </a:lnTo>
                  <a:lnTo>
                    <a:pt x="260" y="56"/>
                  </a:lnTo>
                  <a:lnTo>
                    <a:pt x="252" y="58"/>
                  </a:lnTo>
                  <a:lnTo>
                    <a:pt x="252" y="60"/>
                  </a:lnTo>
                  <a:lnTo>
                    <a:pt x="250" y="66"/>
                  </a:lnTo>
                  <a:lnTo>
                    <a:pt x="250" y="70"/>
                  </a:lnTo>
                  <a:lnTo>
                    <a:pt x="250" y="72"/>
                  </a:lnTo>
                  <a:lnTo>
                    <a:pt x="250" y="74"/>
                  </a:lnTo>
                  <a:lnTo>
                    <a:pt x="248" y="78"/>
                  </a:lnTo>
                  <a:lnTo>
                    <a:pt x="246" y="82"/>
                  </a:lnTo>
                  <a:lnTo>
                    <a:pt x="246" y="86"/>
                  </a:lnTo>
                  <a:lnTo>
                    <a:pt x="246" y="88"/>
                  </a:lnTo>
                  <a:lnTo>
                    <a:pt x="194" y="88"/>
                  </a:lnTo>
                  <a:lnTo>
                    <a:pt x="210" y="52"/>
                  </a:lnTo>
                  <a:lnTo>
                    <a:pt x="176" y="34"/>
                  </a:lnTo>
                  <a:lnTo>
                    <a:pt x="170" y="28"/>
                  </a:lnTo>
                  <a:lnTo>
                    <a:pt x="154" y="22"/>
                  </a:lnTo>
                  <a:lnTo>
                    <a:pt x="150" y="20"/>
                  </a:lnTo>
                  <a:lnTo>
                    <a:pt x="146" y="18"/>
                  </a:lnTo>
                  <a:lnTo>
                    <a:pt x="144" y="16"/>
                  </a:lnTo>
                  <a:lnTo>
                    <a:pt x="144" y="14"/>
                  </a:lnTo>
                  <a:lnTo>
                    <a:pt x="144" y="10"/>
                  </a:lnTo>
                  <a:lnTo>
                    <a:pt x="144" y="6"/>
                  </a:lnTo>
                  <a:lnTo>
                    <a:pt x="142" y="4"/>
                  </a:lnTo>
                  <a:lnTo>
                    <a:pt x="140" y="2"/>
                  </a:lnTo>
                  <a:lnTo>
                    <a:pt x="138" y="2"/>
                  </a:lnTo>
                  <a:lnTo>
                    <a:pt x="134" y="0"/>
                  </a:lnTo>
                  <a:lnTo>
                    <a:pt x="132" y="2"/>
                  </a:lnTo>
                  <a:lnTo>
                    <a:pt x="130" y="4"/>
                  </a:lnTo>
                  <a:lnTo>
                    <a:pt x="120" y="16"/>
                  </a:lnTo>
                  <a:lnTo>
                    <a:pt x="120" y="14"/>
                  </a:lnTo>
                  <a:lnTo>
                    <a:pt x="120" y="12"/>
                  </a:lnTo>
                  <a:lnTo>
                    <a:pt x="118" y="8"/>
                  </a:lnTo>
                  <a:lnTo>
                    <a:pt x="116" y="6"/>
                  </a:lnTo>
                  <a:lnTo>
                    <a:pt x="114" y="4"/>
                  </a:lnTo>
                  <a:lnTo>
                    <a:pt x="108" y="4"/>
                  </a:lnTo>
                  <a:lnTo>
                    <a:pt x="94" y="0"/>
                  </a:lnTo>
                  <a:lnTo>
                    <a:pt x="94" y="2"/>
                  </a:lnTo>
                  <a:lnTo>
                    <a:pt x="92" y="6"/>
                  </a:lnTo>
                  <a:lnTo>
                    <a:pt x="90" y="10"/>
                  </a:lnTo>
                  <a:lnTo>
                    <a:pt x="86" y="14"/>
                  </a:lnTo>
                  <a:lnTo>
                    <a:pt x="82" y="18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907" name="Freeform 146"/>
            <p:cNvSpPr>
              <a:spLocks/>
            </p:cNvSpPr>
            <p:nvPr/>
          </p:nvSpPr>
          <p:spPr bwMode="gray">
            <a:xfrm>
              <a:off x="4511" y="3052"/>
              <a:ext cx="532" cy="572"/>
            </a:xfrm>
            <a:custGeom>
              <a:avLst/>
              <a:gdLst>
                <a:gd name="T0" fmla="*/ 324 w 532"/>
                <a:gd name="T1" fmla="*/ 492 h 572"/>
                <a:gd name="T2" fmla="*/ 418 w 532"/>
                <a:gd name="T3" fmla="*/ 404 h 572"/>
                <a:gd name="T4" fmla="*/ 474 w 532"/>
                <a:gd name="T5" fmla="*/ 284 h 572"/>
                <a:gd name="T6" fmla="*/ 532 w 532"/>
                <a:gd name="T7" fmla="*/ 162 h 572"/>
                <a:gd name="T8" fmla="*/ 478 w 532"/>
                <a:gd name="T9" fmla="*/ 116 h 572"/>
                <a:gd name="T10" fmla="*/ 382 w 532"/>
                <a:gd name="T11" fmla="*/ 96 h 572"/>
                <a:gd name="T12" fmla="*/ 384 w 532"/>
                <a:gd name="T13" fmla="*/ 80 h 572"/>
                <a:gd name="T14" fmla="*/ 366 w 532"/>
                <a:gd name="T15" fmla="*/ 76 h 572"/>
                <a:gd name="T16" fmla="*/ 336 w 532"/>
                <a:gd name="T17" fmla="*/ 72 h 572"/>
                <a:gd name="T18" fmla="*/ 306 w 532"/>
                <a:gd name="T19" fmla="*/ 84 h 572"/>
                <a:gd name="T20" fmla="*/ 282 w 532"/>
                <a:gd name="T21" fmla="*/ 96 h 572"/>
                <a:gd name="T22" fmla="*/ 300 w 532"/>
                <a:gd name="T23" fmla="*/ 76 h 572"/>
                <a:gd name="T24" fmla="*/ 322 w 532"/>
                <a:gd name="T25" fmla="*/ 50 h 572"/>
                <a:gd name="T26" fmla="*/ 282 w 532"/>
                <a:gd name="T27" fmla="*/ 0 h 572"/>
                <a:gd name="T28" fmla="*/ 264 w 532"/>
                <a:gd name="T29" fmla="*/ 20 h 572"/>
                <a:gd name="T30" fmla="*/ 254 w 532"/>
                <a:gd name="T31" fmla="*/ 22 h 572"/>
                <a:gd name="T32" fmla="*/ 244 w 532"/>
                <a:gd name="T33" fmla="*/ 22 h 572"/>
                <a:gd name="T34" fmla="*/ 234 w 532"/>
                <a:gd name="T35" fmla="*/ 24 h 572"/>
                <a:gd name="T36" fmla="*/ 218 w 532"/>
                <a:gd name="T37" fmla="*/ 22 h 572"/>
                <a:gd name="T38" fmla="*/ 202 w 532"/>
                <a:gd name="T39" fmla="*/ 26 h 572"/>
                <a:gd name="T40" fmla="*/ 184 w 532"/>
                <a:gd name="T41" fmla="*/ 24 h 572"/>
                <a:gd name="T42" fmla="*/ 176 w 532"/>
                <a:gd name="T43" fmla="*/ 2 h 572"/>
                <a:gd name="T44" fmla="*/ 156 w 532"/>
                <a:gd name="T45" fmla="*/ 14 h 572"/>
                <a:gd name="T46" fmla="*/ 120 w 532"/>
                <a:gd name="T47" fmla="*/ 6 h 572"/>
                <a:gd name="T48" fmla="*/ 120 w 532"/>
                <a:gd name="T49" fmla="*/ 10 h 572"/>
                <a:gd name="T50" fmla="*/ 130 w 532"/>
                <a:gd name="T51" fmla="*/ 26 h 572"/>
                <a:gd name="T52" fmla="*/ 90 w 532"/>
                <a:gd name="T53" fmla="*/ 52 h 572"/>
                <a:gd name="T54" fmla="*/ 76 w 532"/>
                <a:gd name="T55" fmla="*/ 44 h 572"/>
                <a:gd name="T56" fmla="*/ 62 w 532"/>
                <a:gd name="T57" fmla="*/ 62 h 572"/>
                <a:gd name="T58" fmla="*/ 52 w 532"/>
                <a:gd name="T59" fmla="*/ 70 h 572"/>
                <a:gd name="T60" fmla="*/ 60 w 532"/>
                <a:gd name="T61" fmla="*/ 96 h 572"/>
                <a:gd name="T62" fmla="*/ 36 w 532"/>
                <a:gd name="T63" fmla="*/ 132 h 572"/>
                <a:gd name="T64" fmla="*/ 10 w 532"/>
                <a:gd name="T65" fmla="*/ 146 h 572"/>
                <a:gd name="T66" fmla="*/ 2 w 532"/>
                <a:gd name="T67" fmla="*/ 164 h 572"/>
                <a:gd name="T68" fmla="*/ 4 w 532"/>
                <a:gd name="T69" fmla="*/ 194 h 572"/>
                <a:gd name="T70" fmla="*/ 12 w 532"/>
                <a:gd name="T71" fmla="*/ 198 h 572"/>
                <a:gd name="T72" fmla="*/ 26 w 532"/>
                <a:gd name="T73" fmla="*/ 206 h 572"/>
                <a:gd name="T74" fmla="*/ 42 w 532"/>
                <a:gd name="T75" fmla="*/ 198 h 572"/>
                <a:gd name="T76" fmla="*/ 50 w 532"/>
                <a:gd name="T77" fmla="*/ 226 h 572"/>
                <a:gd name="T78" fmla="*/ 78 w 532"/>
                <a:gd name="T79" fmla="*/ 224 h 572"/>
                <a:gd name="T80" fmla="*/ 96 w 532"/>
                <a:gd name="T81" fmla="*/ 210 h 572"/>
                <a:gd name="T82" fmla="*/ 110 w 532"/>
                <a:gd name="T83" fmla="*/ 206 h 572"/>
                <a:gd name="T84" fmla="*/ 124 w 532"/>
                <a:gd name="T85" fmla="*/ 248 h 572"/>
                <a:gd name="T86" fmla="*/ 156 w 532"/>
                <a:gd name="T87" fmla="*/ 266 h 572"/>
                <a:gd name="T88" fmla="*/ 182 w 532"/>
                <a:gd name="T89" fmla="*/ 288 h 572"/>
                <a:gd name="T90" fmla="*/ 206 w 532"/>
                <a:gd name="T91" fmla="*/ 310 h 572"/>
                <a:gd name="T92" fmla="*/ 214 w 532"/>
                <a:gd name="T93" fmla="*/ 326 h 572"/>
                <a:gd name="T94" fmla="*/ 214 w 532"/>
                <a:gd name="T95" fmla="*/ 372 h 572"/>
                <a:gd name="T96" fmla="*/ 220 w 532"/>
                <a:gd name="T97" fmla="*/ 416 h 572"/>
                <a:gd name="T98" fmla="*/ 242 w 532"/>
                <a:gd name="T99" fmla="*/ 422 h 572"/>
                <a:gd name="T100" fmla="*/ 254 w 532"/>
                <a:gd name="T101" fmla="*/ 436 h 572"/>
                <a:gd name="T102" fmla="*/ 264 w 532"/>
                <a:gd name="T103" fmla="*/ 450 h 572"/>
                <a:gd name="T104" fmla="*/ 270 w 532"/>
                <a:gd name="T105" fmla="*/ 466 h 572"/>
                <a:gd name="T106" fmla="*/ 232 w 532"/>
                <a:gd name="T107" fmla="*/ 500 h 572"/>
                <a:gd name="T108" fmla="*/ 216 w 532"/>
                <a:gd name="T109" fmla="*/ 524 h 572"/>
                <a:gd name="T110" fmla="*/ 240 w 532"/>
                <a:gd name="T111" fmla="*/ 538 h 572"/>
                <a:gd name="T112" fmla="*/ 264 w 532"/>
                <a:gd name="T113" fmla="*/ 552 h 57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532"/>
                <a:gd name="T172" fmla="*/ 0 h 572"/>
                <a:gd name="T173" fmla="*/ 532 w 532"/>
                <a:gd name="T174" fmla="*/ 572 h 57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532" h="572">
                  <a:moveTo>
                    <a:pt x="290" y="562"/>
                  </a:moveTo>
                  <a:lnTo>
                    <a:pt x="292" y="556"/>
                  </a:lnTo>
                  <a:lnTo>
                    <a:pt x="294" y="552"/>
                  </a:lnTo>
                  <a:lnTo>
                    <a:pt x="296" y="548"/>
                  </a:lnTo>
                  <a:lnTo>
                    <a:pt x="304" y="536"/>
                  </a:lnTo>
                  <a:lnTo>
                    <a:pt x="314" y="518"/>
                  </a:lnTo>
                  <a:lnTo>
                    <a:pt x="324" y="492"/>
                  </a:lnTo>
                  <a:lnTo>
                    <a:pt x="336" y="458"/>
                  </a:lnTo>
                  <a:lnTo>
                    <a:pt x="342" y="452"/>
                  </a:lnTo>
                  <a:lnTo>
                    <a:pt x="354" y="440"/>
                  </a:lnTo>
                  <a:lnTo>
                    <a:pt x="370" y="426"/>
                  </a:lnTo>
                  <a:lnTo>
                    <a:pt x="392" y="414"/>
                  </a:lnTo>
                  <a:lnTo>
                    <a:pt x="416" y="406"/>
                  </a:lnTo>
                  <a:lnTo>
                    <a:pt x="418" y="404"/>
                  </a:lnTo>
                  <a:lnTo>
                    <a:pt x="426" y="400"/>
                  </a:lnTo>
                  <a:lnTo>
                    <a:pt x="434" y="394"/>
                  </a:lnTo>
                  <a:lnTo>
                    <a:pt x="446" y="382"/>
                  </a:lnTo>
                  <a:lnTo>
                    <a:pt x="456" y="366"/>
                  </a:lnTo>
                  <a:lnTo>
                    <a:pt x="466" y="344"/>
                  </a:lnTo>
                  <a:lnTo>
                    <a:pt x="472" y="318"/>
                  </a:lnTo>
                  <a:lnTo>
                    <a:pt x="474" y="284"/>
                  </a:lnTo>
                  <a:lnTo>
                    <a:pt x="514" y="216"/>
                  </a:lnTo>
                  <a:lnTo>
                    <a:pt x="516" y="214"/>
                  </a:lnTo>
                  <a:lnTo>
                    <a:pt x="524" y="204"/>
                  </a:lnTo>
                  <a:lnTo>
                    <a:pt x="530" y="190"/>
                  </a:lnTo>
                  <a:lnTo>
                    <a:pt x="532" y="170"/>
                  </a:lnTo>
                  <a:lnTo>
                    <a:pt x="532" y="168"/>
                  </a:lnTo>
                  <a:lnTo>
                    <a:pt x="532" y="162"/>
                  </a:lnTo>
                  <a:lnTo>
                    <a:pt x="532" y="154"/>
                  </a:lnTo>
                  <a:lnTo>
                    <a:pt x="528" y="146"/>
                  </a:lnTo>
                  <a:lnTo>
                    <a:pt x="518" y="138"/>
                  </a:lnTo>
                  <a:lnTo>
                    <a:pt x="502" y="132"/>
                  </a:lnTo>
                  <a:lnTo>
                    <a:pt x="498" y="130"/>
                  </a:lnTo>
                  <a:lnTo>
                    <a:pt x="490" y="124"/>
                  </a:lnTo>
                  <a:lnTo>
                    <a:pt x="478" y="116"/>
                  </a:lnTo>
                  <a:lnTo>
                    <a:pt x="464" y="110"/>
                  </a:lnTo>
                  <a:lnTo>
                    <a:pt x="448" y="110"/>
                  </a:lnTo>
                  <a:lnTo>
                    <a:pt x="398" y="94"/>
                  </a:lnTo>
                  <a:lnTo>
                    <a:pt x="394" y="92"/>
                  </a:lnTo>
                  <a:lnTo>
                    <a:pt x="390" y="94"/>
                  </a:lnTo>
                  <a:lnTo>
                    <a:pt x="386" y="94"/>
                  </a:lnTo>
                  <a:lnTo>
                    <a:pt x="382" y="96"/>
                  </a:lnTo>
                  <a:lnTo>
                    <a:pt x="380" y="98"/>
                  </a:lnTo>
                  <a:lnTo>
                    <a:pt x="378" y="98"/>
                  </a:lnTo>
                  <a:lnTo>
                    <a:pt x="380" y="94"/>
                  </a:lnTo>
                  <a:lnTo>
                    <a:pt x="382" y="90"/>
                  </a:lnTo>
                  <a:lnTo>
                    <a:pt x="382" y="86"/>
                  </a:lnTo>
                  <a:lnTo>
                    <a:pt x="384" y="82"/>
                  </a:lnTo>
                  <a:lnTo>
                    <a:pt x="384" y="80"/>
                  </a:lnTo>
                  <a:lnTo>
                    <a:pt x="382" y="78"/>
                  </a:lnTo>
                  <a:lnTo>
                    <a:pt x="380" y="76"/>
                  </a:lnTo>
                  <a:lnTo>
                    <a:pt x="376" y="76"/>
                  </a:lnTo>
                  <a:lnTo>
                    <a:pt x="374" y="76"/>
                  </a:lnTo>
                  <a:lnTo>
                    <a:pt x="370" y="76"/>
                  </a:lnTo>
                  <a:lnTo>
                    <a:pt x="368" y="76"/>
                  </a:lnTo>
                  <a:lnTo>
                    <a:pt x="366" y="76"/>
                  </a:lnTo>
                  <a:lnTo>
                    <a:pt x="362" y="76"/>
                  </a:lnTo>
                  <a:lnTo>
                    <a:pt x="358" y="74"/>
                  </a:lnTo>
                  <a:lnTo>
                    <a:pt x="352" y="74"/>
                  </a:lnTo>
                  <a:lnTo>
                    <a:pt x="346" y="72"/>
                  </a:lnTo>
                  <a:lnTo>
                    <a:pt x="340" y="72"/>
                  </a:lnTo>
                  <a:lnTo>
                    <a:pt x="338" y="72"/>
                  </a:lnTo>
                  <a:lnTo>
                    <a:pt x="336" y="72"/>
                  </a:lnTo>
                  <a:lnTo>
                    <a:pt x="330" y="72"/>
                  </a:lnTo>
                  <a:lnTo>
                    <a:pt x="324" y="76"/>
                  </a:lnTo>
                  <a:lnTo>
                    <a:pt x="318" y="78"/>
                  </a:lnTo>
                  <a:lnTo>
                    <a:pt x="314" y="80"/>
                  </a:lnTo>
                  <a:lnTo>
                    <a:pt x="310" y="82"/>
                  </a:lnTo>
                  <a:lnTo>
                    <a:pt x="306" y="84"/>
                  </a:lnTo>
                  <a:lnTo>
                    <a:pt x="298" y="90"/>
                  </a:lnTo>
                  <a:lnTo>
                    <a:pt x="292" y="94"/>
                  </a:lnTo>
                  <a:lnTo>
                    <a:pt x="286" y="98"/>
                  </a:lnTo>
                  <a:lnTo>
                    <a:pt x="282" y="98"/>
                  </a:lnTo>
                  <a:lnTo>
                    <a:pt x="278" y="98"/>
                  </a:lnTo>
                  <a:lnTo>
                    <a:pt x="282" y="96"/>
                  </a:lnTo>
                  <a:lnTo>
                    <a:pt x="286" y="94"/>
                  </a:lnTo>
                  <a:lnTo>
                    <a:pt x="290" y="90"/>
                  </a:lnTo>
                  <a:lnTo>
                    <a:pt x="292" y="86"/>
                  </a:lnTo>
                  <a:lnTo>
                    <a:pt x="294" y="84"/>
                  </a:lnTo>
                  <a:lnTo>
                    <a:pt x="298" y="80"/>
                  </a:lnTo>
                  <a:lnTo>
                    <a:pt x="300" y="76"/>
                  </a:lnTo>
                  <a:lnTo>
                    <a:pt x="304" y="72"/>
                  </a:lnTo>
                  <a:lnTo>
                    <a:pt x="308" y="68"/>
                  </a:lnTo>
                  <a:lnTo>
                    <a:pt x="312" y="66"/>
                  </a:lnTo>
                  <a:lnTo>
                    <a:pt x="314" y="64"/>
                  </a:lnTo>
                  <a:lnTo>
                    <a:pt x="316" y="62"/>
                  </a:lnTo>
                  <a:lnTo>
                    <a:pt x="320" y="56"/>
                  </a:lnTo>
                  <a:lnTo>
                    <a:pt x="322" y="50"/>
                  </a:lnTo>
                  <a:lnTo>
                    <a:pt x="322" y="46"/>
                  </a:lnTo>
                  <a:lnTo>
                    <a:pt x="312" y="26"/>
                  </a:lnTo>
                  <a:lnTo>
                    <a:pt x="296" y="8"/>
                  </a:lnTo>
                  <a:lnTo>
                    <a:pt x="290" y="4"/>
                  </a:lnTo>
                  <a:lnTo>
                    <a:pt x="282" y="0"/>
                  </a:lnTo>
                  <a:lnTo>
                    <a:pt x="276" y="4"/>
                  </a:lnTo>
                  <a:lnTo>
                    <a:pt x="274" y="8"/>
                  </a:lnTo>
                  <a:lnTo>
                    <a:pt x="270" y="8"/>
                  </a:lnTo>
                  <a:lnTo>
                    <a:pt x="270" y="10"/>
                  </a:lnTo>
                  <a:lnTo>
                    <a:pt x="268" y="14"/>
                  </a:lnTo>
                  <a:lnTo>
                    <a:pt x="266" y="18"/>
                  </a:lnTo>
                  <a:lnTo>
                    <a:pt x="264" y="20"/>
                  </a:lnTo>
                  <a:lnTo>
                    <a:pt x="264" y="22"/>
                  </a:lnTo>
                  <a:lnTo>
                    <a:pt x="262" y="24"/>
                  </a:lnTo>
                  <a:lnTo>
                    <a:pt x="260" y="24"/>
                  </a:lnTo>
                  <a:lnTo>
                    <a:pt x="258" y="24"/>
                  </a:lnTo>
                  <a:lnTo>
                    <a:pt x="256" y="24"/>
                  </a:lnTo>
                  <a:lnTo>
                    <a:pt x="254" y="22"/>
                  </a:lnTo>
                  <a:lnTo>
                    <a:pt x="252" y="22"/>
                  </a:lnTo>
                  <a:lnTo>
                    <a:pt x="250" y="22"/>
                  </a:lnTo>
                  <a:lnTo>
                    <a:pt x="248" y="22"/>
                  </a:lnTo>
                  <a:lnTo>
                    <a:pt x="246" y="22"/>
                  </a:lnTo>
                  <a:lnTo>
                    <a:pt x="244" y="22"/>
                  </a:lnTo>
                  <a:lnTo>
                    <a:pt x="242" y="24"/>
                  </a:lnTo>
                  <a:lnTo>
                    <a:pt x="240" y="24"/>
                  </a:lnTo>
                  <a:lnTo>
                    <a:pt x="238" y="24"/>
                  </a:lnTo>
                  <a:lnTo>
                    <a:pt x="236" y="24"/>
                  </a:lnTo>
                  <a:lnTo>
                    <a:pt x="234" y="24"/>
                  </a:lnTo>
                  <a:lnTo>
                    <a:pt x="232" y="22"/>
                  </a:lnTo>
                  <a:lnTo>
                    <a:pt x="230" y="22"/>
                  </a:lnTo>
                  <a:lnTo>
                    <a:pt x="228" y="22"/>
                  </a:lnTo>
                  <a:lnTo>
                    <a:pt x="226" y="24"/>
                  </a:lnTo>
                  <a:lnTo>
                    <a:pt x="224" y="24"/>
                  </a:lnTo>
                  <a:lnTo>
                    <a:pt x="218" y="22"/>
                  </a:lnTo>
                  <a:lnTo>
                    <a:pt x="218" y="26"/>
                  </a:lnTo>
                  <a:lnTo>
                    <a:pt x="218" y="28"/>
                  </a:lnTo>
                  <a:lnTo>
                    <a:pt x="214" y="28"/>
                  </a:lnTo>
                  <a:lnTo>
                    <a:pt x="212" y="26"/>
                  </a:lnTo>
                  <a:lnTo>
                    <a:pt x="206" y="26"/>
                  </a:lnTo>
                  <a:lnTo>
                    <a:pt x="202" y="26"/>
                  </a:lnTo>
                  <a:lnTo>
                    <a:pt x="194" y="28"/>
                  </a:lnTo>
                  <a:lnTo>
                    <a:pt x="192" y="28"/>
                  </a:lnTo>
                  <a:lnTo>
                    <a:pt x="184" y="30"/>
                  </a:lnTo>
                  <a:lnTo>
                    <a:pt x="184" y="28"/>
                  </a:lnTo>
                  <a:lnTo>
                    <a:pt x="184" y="24"/>
                  </a:lnTo>
                  <a:lnTo>
                    <a:pt x="184" y="20"/>
                  </a:lnTo>
                  <a:lnTo>
                    <a:pt x="184" y="18"/>
                  </a:lnTo>
                  <a:lnTo>
                    <a:pt x="184" y="14"/>
                  </a:lnTo>
                  <a:lnTo>
                    <a:pt x="184" y="10"/>
                  </a:lnTo>
                  <a:lnTo>
                    <a:pt x="184" y="6"/>
                  </a:lnTo>
                  <a:lnTo>
                    <a:pt x="182" y="2"/>
                  </a:lnTo>
                  <a:lnTo>
                    <a:pt x="176" y="2"/>
                  </a:lnTo>
                  <a:lnTo>
                    <a:pt x="176" y="4"/>
                  </a:lnTo>
                  <a:lnTo>
                    <a:pt x="174" y="6"/>
                  </a:lnTo>
                  <a:lnTo>
                    <a:pt x="172" y="8"/>
                  </a:lnTo>
                  <a:lnTo>
                    <a:pt x="166" y="6"/>
                  </a:lnTo>
                  <a:lnTo>
                    <a:pt x="156" y="10"/>
                  </a:lnTo>
                  <a:lnTo>
                    <a:pt x="156" y="14"/>
                  </a:lnTo>
                  <a:lnTo>
                    <a:pt x="142" y="16"/>
                  </a:lnTo>
                  <a:lnTo>
                    <a:pt x="138" y="10"/>
                  </a:lnTo>
                  <a:lnTo>
                    <a:pt x="136" y="10"/>
                  </a:lnTo>
                  <a:lnTo>
                    <a:pt x="134" y="10"/>
                  </a:lnTo>
                  <a:lnTo>
                    <a:pt x="128" y="8"/>
                  </a:lnTo>
                  <a:lnTo>
                    <a:pt x="124" y="8"/>
                  </a:lnTo>
                  <a:lnTo>
                    <a:pt x="120" y="6"/>
                  </a:lnTo>
                  <a:lnTo>
                    <a:pt x="116" y="4"/>
                  </a:lnTo>
                  <a:lnTo>
                    <a:pt x="116" y="6"/>
                  </a:lnTo>
                  <a:lnTo>
                    <a:pt x="116" y="8"/>
                  </a:lnTo>
                  <a:lnTo>
                    <a:pt x="116" y="10"/>
                  </a:lnTo>
                  <a:lnTo>
                    <a:pt x="118" y="10"/>
                  </a:lnTo>
                  <a:lnTo>
                    <a:pt x="120" y="10"/>
                  </a:lnTo>
                  <a:lnTo>
                    <a:pt x="122" y="12"/>
                  </a:lnTo>
                  <a:lnTo>
                    <a:pt x="124" y="14"/>
                  </a:lnTo>
                  <a:lnTo>
                    <a:pt x="124" y="18"/>
                  </a:lnTo>
                  <a:lnTo>
                    <a:pt x="124" y="22"/>
                  </a:lnTo>
                  <a:lnTo>
                    <a:pt x="126" y="24"/>
                  </a:lnTo>
                  <a:lnTo>
                    <a:pt x="128" y="26"/>
                  </a:lnTo>
                  <a:lnTo>
                    <a:pt x="130" y="26"/>
                  </a:lnTo>
                  <a:lnTo>
                    <a:pt x="134" y="26"/>
                  </a:lnTo>
                  <a:lnTo>
                    <a:pt x="136" y="26"/>
                  </a:lnTo>
                  <a:lnTo>
                    <a:pt x="136" y="34"/>
                  </a:lnTo>
                  <a:lnTo>
                    <a:pt x="128" y="38"/>
                  </a:lnTo>
                  <a:lnTo>
                    <a:pt x="110" y="58"/>
                  </a:lnTo>
                  <a:lnTo>
                    <a:pt x="92" y="52"/>
                  </a:lnTo>
                  <a:lnTo>
                    <a:pt x="90" y="52"/>
                  </a:lnTo>
                  <a:lnTo>
                    <a:pt x="88" y="52"/>
                  </a:lnTo>
                  <a:lnTo>
                    <a:pt x="84" y="50"/>
                  </a:lnTo>
                  <a:lnTo>
                    <a:pt x="80" y="50"/>
                  </a:lnTo>
                  <a:lnTo>
                    <a:pt x="78" y="50"/>
                  </a:lnTo>
                  <a:lnTo>
                    <a:pt x="78" y="46"/>
                  </a:lnTo>
                  <a:lnTo>
                    <a:pt x="76" y="44"/>
                  </a:lnTo>
                  <a:lnTo>
                    <a:pt x="76" y="42"/>
                  </a:lnTo>
                  <a:lnTo>
                    <a:pt x="74" y="40"/>
                  </a:lnTo>
                  <a:lnTo>
                    <a:pt x="52" y="44"/>
                  </a:lnTo>
                  <a:lnTo>
                    <a:pt x="52" y="52"/>
                  </a:lnTo>
                  <a:lnTo>
                    <a:pt x="60" y="52"/>
                  </a:lnTo>
                  <a:lnTo>
                    <a:pt x="62" y="62"/>
                  </a:lnTo>
                  <a:lnTo>
                    <a:pt x="60" y="60"/>
                  </a:lnTo>
                  <a:lnTo>
                    <a:pt x="58" y="60"/>
                  </a:lnTo>
                  <a:lnTo>
                    <a:pt x="56" y="58"/>
                  </a:lnTo>
                  <a:lnTo>
                    <a:pt x="54" y="58"/>
                  </a:lnTo>
                  <a:lnTo>
                    <a:pt x="52" y="60"/>
                  </a:lnTo>
                  <a:lnTo>
                    <a:pt x="52" y="70"/>
                  </a:lnTo>
                  <a:lnTo>
                    <a:pt x="54" y="70"/>
                  </a:lnTo>
                  <a:lnTo>
                    <a:pt x="54" y="72"/>
                  </a:lnTo>
                  <a:lnTo>
                    <a:pt x="56" y="76"/>
                  </a:lnTo>
                  <a:lnTo>
                    <a:pt x="58" y="80"/>
                  </a:lnTo>
                  <a:lnTo>
                    <a:pt x="60" y="86"/>
                  </a:lnTo>
                  <a:lnTo>
                    <a:pt x="60" y="92"/>
                  </a:lnTo>
                  <a:lnTo>
                    <a:pt x="60" y="96"/>
                  </a:lnTo>
                  <a:lnTo>
                    <a:pt x="52" y="126"/>
                  </a:lnTo>
                  <a:lnTo>
                    <a:pt x="50" y="132"/>
                  </a:lnTo>
                  <a:lnTo>
                    <a:pt x="44" y="132"/>
                  </a:lnTo>
                  <a:lnTo>
                    <a:pt x="42" y="130"/>
                  </a:lnTo>
                  <a:lnTo>
                    <a:pt x="38" y="130"/>
                  </a:lnTo>
                  <a:lnTo>
                    <a:pt x="36" y="132"/>
                  </a:lnTo>
                  <a:lnTo>
                    <a:pt x="34" y="132"/>
                  </a:lnTo>
                  <a:lnTo>
                    <a:pt x="32" y="132"/>
                  </a:lnTo>
                  <a:lnTo>
                    <a:pt x="28" y="134"/>
                  </a:lnTo>
                  <a:lnTo>
                    <a:pt x="22" y="134"/>
                  </a:lnTo>
                  <a:lnTo>
                    <a:pt x="18" y="138"/>
                  </a:lnTo>
                  <a:lnTo>
                    <a:pt x="14" y="142"/>
                  </a:lnTo>
                  <a:lnTo>
                    <a:pt x="10" y="146"/>
                  </a:lnTo>
                  <a:lnTo>
                    <a:pt x="10" y="148"/>
                  </a:lnTo>
                  <a:lnTo>
                    <a:pt x="10" y="152"/>
                  </a:lnTo>
                  <a:lnTo>
                    <a:pt x="8" y="156"/>
                  </a:lnTo>
                  <a:lnTo>
                    <a:pt x="6" y="158"/>
                  </a:lnTo>
                  <a:lnTo>
                    <a:pt x="6" y="160"/>
                  </a:lnTo>
                  <a:lnTo>
                    <a:pt x="4" y="162"/>
                  </a:lnTo>
                  <a:lnTo>
                    <a:pt x="2" y="164"/>
                  </a:lnTo>
                  <a:lnTo>
                    <a:pt x="0" y="168"/>
                  </a:lnTo>
                  <a:lnTo>
                    <a:pt x="0" y="174"/>
                  </a:lnTo>
                  <a:lnTo>
                    <a:pt x="0" y="182"/>
                  </a:lnTo>
                  <a:lnTo>
                    <a:pt x="2" y="188"/>
                  </a:lnTo>
                  <a:lnTo>
                    <a:pt x="2" y="190"/>
                  </a:lnTo>
                  <a:lnTo>
                    <a:pt x="4" y="192"/>
                  </a:lnTo>
                  <a:lnTo>
                    <a:pt x="4" y="194"/>
                  </a:lnTo>
                  <a:lnTo>
                    <a:pt x="6" y="198"/>
                  </a:lnTo>
                  <a:lnTo>
                    <a:pt x="6" y="200"/>
                  </a:lnTo>
                  <a:lnTo>
                    <a:pt x="4" y="200"/>
                  </a:lnTo>
                  <a:lnTo>
                    <a:pt x="6" y="200"/>
                  </a:lnTo>
                  <a:lnTo>
                    <a:pt x="10" y="198"/>
                  </a:lnTo>
                  <a:lnTo>
                    <a:pt x="12" y="198"/>
                  </a:lnTo>
                  <a:lnTo>
                    <a:pt x="14" y="200"/>
                  </a:lnTo>
                  <a:lnTo>
                    <a:pt x="16" y="202"/>
                  </a:lnTo>
                  <a:lnTo>
                    <a:pt x="18" y="204"/>
                  </a:lnTo>
                  <a:lnTo>
                    <a:pt x="22" y="204"/>
                  </a:lnTo>
                  <a:lnTo>
                    <a:pt x="26" y="206"/>
                  </a:lnTo>
                  <a:lnTo>
                    <a:pt x="30" y="206"/>
                  </a:lnTo>
                  <a:lnTo>
                    <a:pt x="34" y="204"/>
                  </a:lnTo>
                  <a:lnTo>
                    <a:pt x="36" y="202"/>
                  </a:lnTo>
                  <a:lnTo>
                    <a:pt x="38" y="200"/>
                  </a:lnTo>
                  <a:lnTo>
                    <a:pt x="42" y="198"/>
                  </a:lnTo>
                  <a:lnTo>
                    <a:pt x="42" y="196"/>
                  </a:lnTo>
                  <a:lnTo>
                    <a:pt x="42" y="222"/>
                  </a:lnTo>
                  <a:lnTo>
                    <a:pt x="42" y="224"/>
                  </a:lnTo>
                  <a:lnTo>
                    <a:pt x="44" y="224"/>
                  </a:lnTo>
                  <a:lnTo>
                    <a:pt x="48" y="226"/>
                  </a:lnTo>
                  <a:lnTo>
                    <a:pt x="50" y="226"/>
                  </a:lnTo>
                  <a:lnTo>
                    <a:pt x="54" y="226"/>
                  </a:lnTo>
                  <a:lnTo>
                    <a:pt x="58" y="226"/>
                  </a:lnTo>
                  <a:lnTo>
                    <a:pt x="64" y="226"/>
                  </a:lnTo>
                  <a:lnTo>
                    <a:pt x="70" y="226"/>
                  </a:lnTo>
                  <a:lnTo>
                    <a:pt x="74" y="224"/>
                  </a:lnTo>
                  <a:lnTo>
                    <a:pt x="78" y="224"/>
                  </a:lnTo>
                  <a:lnTo>
                    <a:pt x="80" y="222"/>
                  </a:lnTo>
                  <a:lnTo>
                    <a:pt x="84" y="218"/>
                  </a:lnTo>
                  <a:lnTo>
                    <a:pt x="86" y="216"/>
                  </a:lnTo>
                  <a:lnTo>
                    <a:pt x="86" y="214"/>
                  </a:lnTo>
                  <a:lnTo>
                    <a:pt x="90" y="212"/>
                  </a:lnTo>
                  <a:lnTo>
                    <a:pt x="94" y="210"/>
                  </a:lnTo>
                  <a:lnTo>
                    <a:pt x="96" y="210"/>
                  </a:lnTo>
                  <a:lnTo>
                    <a:pt x="100" y="212"/>
                  </a:lnTo>
                  <a:lnTo>
                    <a:pt x="102" y="212"/>
                  </a:lnTo>
                  <a:lnTo>
                    <a:pt x="104" y="210"/>
                  </a:lnTo>
                  <a:lnTo>
                    <a:pt x="106" y="208"/>
                  </a:lnTo>
                  <a:lnTo>
                    <a:pt x="108" y="206"/>
                  </a:lnTo>
                  <a:lnTo>
                    <a:pt x="110" y="206"/>
                  </a:lnTo>
                  <a:lnTo>
                    <a:pt x="112" y="206"/>
                  </a:lnTo>
                  <a:lnTo>
                    <a:pt x="112" y="208"/>
                  </a:lnTo>
                  <a:lnTo>
                    <a:pt x="112" y="212"/>
                  </a:lnTo>
                  <a:lnTo>
                    <a:pt x="112" y="216"/>
                  </a:lnTo>
                  <a:lnTo>
                    <a:pt x="112" y="226"/>
                  </a:lnTo>
                  <a:lnTo>
                    <a:pt x="114" y="238"/>
                  </a:lnTo>
                  <a:lnTo>
                    <a:pt x="124" y="248"/>
                  </a:lnTo>
                  <a:lnTo>
                    <a:pt x="136" y="252"/>
                  </a:lnTo>
                  <a:lnTo>
                    <a:pt x="146" y="250"/>
                  </a:lnTo>
                  <a:lnTo>
                    <a:pt x="148" y="252"/>
                  </a:lnTo>
                  <a:lnTo>
                    <a:pt x="148" y="254"/>
                  </a:lnTo>
                  <a:lnTo>
                    <a:pt x="150" y="258"/>
                  </a:lnTo>
                  <a:lnTo>
                    <a:pt x="152" y="262"/>
                  </a:lnTo>
                  <a:lnTo>
                    <a:pt x="156" y="266"/>
                  </a:lnTo>
                  <a:lnTo>
                    <a:pt x="162" y="268"/>
                  </a:lnTo>
                  <a:lnTo>
                    <a:pt x="164" y="268"/>
                  </a:lnTo>
                  <a:lnTo>
                    <a:pt x="166" y="272"/>
                  </a:lnTo>
                  <a:lnTo>
                    <a:pt x="170" y="274"/>
                  </a:lnTo>
                  <a:lnTo>
                    <a:pt x="174" y="278"/>
                  </a:lnTo>
                  <a:lnTo>
                    <a:pt x="178" y="284"/>
                  </a:lnTo>
                  <a:lnTo>
                    <a:pt x="182" y="288"/>
                  </a:lnTo>
                  <a:lnTo>
                    <a:pt x="182" y="294"/>
                  </a:lnTo>
                  <a:lnTo>
                    <a:pt x="206" y="296"/>
                  </a:lnTo>
                  <a:lnTo>
                    <a:pt x="206" y="298"/>
                  </a:lnTo>
                  <a:lnTo>
                    <a:pt x="204" y="300"/>
                  </a:lnTo>
                  <a:lnTo>
                    <a:pt x="204" y="304"/>
                  </a:lnTo>
                  <a:lnTo>
                    <a:pt x="204" y="308"/>
                  </a:lnTo>
                  <a:lnTo>
                    <a:pt x="206" y="310"/>
                  </a:lnTo>
                  <a:lnTo>
                    <a:pt x="208" y="312"/>
                  </a:lnTo>
                  <a:lnTo>
                    <a:pt x="210" y="312"/>
                  </a:lnTo>
                  <a:lnTo>
                    <a:pt x="212" y="314"/>
                  </a:lnTo>
                  <a:lnTo>
                    <a:pt x="214" y="318"/>
                  </a:lnTo>
                  <a:lnTo>
                    <a:pt x="214" y="322"/>
                  </a:lnTo>
                  <a:lnTo>
                    <a:pt x="214" y="326"/>
                  </a:lnTo>
                  <a:lnTo>
                    <a:pt x="214" y="338"/>
                  </a:lnTo>
                  <a:lnTo>
                    <a:pt x="214" y="350"/>
                  </a:lnTo>
                  <a:lnTo>
                    <a:pt x="214" y="362"/>
                  </a:lnTo>
                  <a:lnTo>
                    <a:pt x="210" y="368"/>
                  </a:lnTo>
                  <a:lnTo>
                    <a:pt x="212" y="368"/>
                  </a:lnTo>
                  <a:lnTo>
                    <a:pt x="212" y="370"/>
                  </a:lnTo>
                  <a:lnTo>
                    <a:pt x="214" y="372"/>
                  </a:lnTo>
                  <a:lnTo>
                    <a:pt x="214" y="374"/>
                  </a:lnTo>
                  <a:lnTo>
                    <a:pt x="214" y="380"/>
                  </a:lnTo>
                  <a:lnTo>
                    <a:pt x="216" y="384"/>
                  </a:lnTo>
                  <a:lnTo>
                    <a:pt x="216" y="396"/>
                  </a:lnTo>
                  <a:lnTo>
                    <a:pt x="218" y="408"/>
                  </a:lnTo>
                  <a:lnTo>
                    <a:pt x="218" y="416"/>
                  </a:lnTo>
                  <a:lnTo>
                    <a:pt x="220" y="416"/>
                  </a:lnTo>
                  <a:lnTo>
                    <a:pt x="220" y="418"/>
                  </a:lnTo>
                  <a:lnTo>
                    <a:pt x="222" y="420"/>
                  </a:lnTo>
                  <a:lnTo>
                    <a:pt x="226" y="420"/>
                  </a:lnTo>
                  <a:lnTo>
                    <a:pt x="236" y="424"/>
                  </a:lnTo>
                  <a:lnTo>
                    <a:pt x="238" y="422"/>
                  </a:lnTo>
                  <a:lnTo>
                    <a:pt x="240" y="422"/>
                  </a:lnTo>
                  <a:lnTo>
                    <a:pt x="242" y="422"/>
                  </a:lnTo>
                  <a:lnTo>
                    <a:pt x="244" y="422"/>
                  </a:lnTo>
                  <a:lnTo>
                    <a:pt x="246" y="422"/>
                  </a:lnTo>
                  <a:lnTo>
                    <a:pt x="248" y="424"/>
                  </a:lnTo>
                  <a:lnTo>
                    <a:pt x="250" y="428"/>
                  </a:lnTo>
                  <a:lnTo>
                    <a:pt x="252" y="432"/>
                  </a:lnTo>
                  <a:lnTo>
                    <a:pt x="254" y="436"/>
                  </a:lnTo>
                  <a:lnTo>
                    <a:pt x="256" y="442"/>
                  </a:lnTo>
                  <a:lnTo>
                    <a:pt x="256" y="446"/>
                  </a:lnTo>
                  <a:lnTo>
                    <a:pt x="256" y="448"/>
                  </a:lnTo>
                  <a:lnTo>
                    <a:pt x="260" y="450"/>
                  </a:lnTo>
                  <a:lnTo>
                    <a:pt x="264" y="450"/>
                  </a:lnTo>
                  <a:lnTo>
                    <a:pt x="266" y="452"/>
                  </a:lnTo>
                  <a:lnTo>
                    <a:pt x="268" y="452"/>
                  </a:lnTo>
                  <a:lnTo>
                    <a:pt x="270" y="454"/>
                  </a:lnTo>
                  <a:lnTo>
                    <a:pt x="270" y="458"/>
                  </a:lnTo>
                  <a:lnTo>
                    <a:pt x="270" y="462"/>
                  </a:lnTo>
                  <a:lnTo>
                    <a:pt x="270" y="466"/>
                  </a:lnTo>
                  <a:lnTo>
                    <a:pt x="266" y="472"/>
                  </a:lnTo>
                  <a:lnTo>
                    <a:pt x="264" y="474"/>
                  </a:lnTo>
                  <a:lnTo>
                    <a:pt x="258" y="480"/>
                  </a:lnTo>
                  <a:lnTo>
                    <a:pt x="248" y="488"/>
                  </a:lnTo>
                  <a:lnTo>
                    <a:pt x="240" y="494"/>
                  </a:lnTo>
                  <a:lnTo>
                    <a:pt x="234" y="500"/>
                  </a:lnTo>
                  <a:lnTo>
                    <a:pt x="232" y="500"/>
                  </a:lnTo>
                  <a:lnTo>
                    <a:pt x="230" y="502"/>
                  </a:lnTo>
                  <a:lnTo>
                    <a:pt x="228" y="506"/>
                  </a:lnTo>
                  <a:lnTo>
                    <a:pt x="224" y="510"/>
                  </a:lnTo>
                  <a:lnTo>
                    <a:pt x="220" y="514"/>
                  </a:lnTo>
                  <a:lnTo>
                    <a:pt x="218" y="518"/>
                  </a:lnTo>
                  <a:lnTo>
                    <a:pt x="216" y="522"/>
                  </a:lnTo>
                  <a:lnTo>
                    <a:pt x="216" y="524"/>
                  </a:lnTo>
                  <a:lnTo>
                    <a:pt x="218" y="524"/>
                  </a:lnTo>
                  <a:lnTo>
                    <a:pt x="220" y="522"/>
                  </a:lnTo>
                  <a:lnTo>
                    <a:pt x="224" y="524"/>
                  </a:lnTo>
                  <a:lnTo>
                    <a:pt x="226" y="526"/>
                  </a:lnTo>
                  <a:lnTo>
                    <a:pt x="230" y="530"/>
                  </a:lnTo>
                  <a:lnTo>
                    <a:pt x="240" y="538"/>
                  </a:lnTo>
                  <a:lnTo>
                    <a:pt x="240" y="540"/>
                  </a:lnTo>
                  <a:lnTo>
                    <a:pt x="244" y="540"/>
                  </a:lnTo>
                  <a:lnTo>
                    <a:pt x="248" y="542"/>
                  </a:lnTo>
                  <a:lnTo>
                    <a:pt x="254" y="544"/>
                  </a:lnTo>
                  <a:lnTo>
                    <a:pt x="258" y="546"/>
                  </a:lnTo>
                  <a:lnTo>
                    <a:pt x="262" y="548"/>
                  </a:lnTo>
                  <a:lnTo>
                    <a:pt x="264" y="552"/>
                  </a:lnTo>
                  <a:lnTo>
                    <a:pt x="278" y="568"/>
                  </a:lnTo>
                  <a:lnTo>
                    <a:pt x="282" y="572"/>
                  </a:lnTo>
                  <a:lnTo>
                    <a:pt x="290" y="562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908" name="Freeform 147"/>
            <p:cNvSpPr>
              <a:spLocks/>
            </p:cNvSpPr>
            <p:nvPr/>
          </p:nvSpPr>
          <p:spPr bwMode="gray">
            <a:xfrm>
              <a:off x="4479" y="3354"/>
              <a:ext cx="150" cy="756"/>
            </a:xfrm>
            <a:custGeom>
              <a:avLst/>
              <a:gdLst>
                <a:gd name="T0" fmla="*/ 130 w 150"/>
                <a:gd name="T1" fmla="*/ 742 h 756"/>
                <a:gd name="T2" fmla="*/ 102 w 150"/>
                <a:gd name="T3" fmla="*/ 748 h 756"/>
                <a:gd name="T4" fmla="*/ 92 w 150"/>
                <a:gd name="T5" fmla="*/ 748 h 756"/>
                <a:gd name="T6" fmla="*/ 54 w 150"/>
                <a:gd name="T7" fmla="*/ 716 h 756"/>
                <a:gd name="T8" fmla="*/ 70 w 150"/>
                <a:gd name="T9" fmla="*/ 688 h 756"/>
                <a:gd name="T10" fmla="*/ 58 w 150"/>
                <a:gd name="T11" fmla="*/ 678 h 756"/>
                <a:gd name="T12" fmla="*/ 42 w 150"/>
                <a:gd name="T13" fmla="*/ 678 h 756"/>
                <a:gd name="T14" fmla="*/ 34 w 150"/>
                <a:gd name="T15" fmla="*/ 686 h 756"/>
                <a:gd name="T16" fmla="*/ 0 w 150"/>
                <a:gd name="T17" fmla="*/ 622 h 756"/>
                <a:gd name="T18" fmla="*/ 8 w 150"/>
                <a:gd name="T19" fmla="*/ 540 h 756"/>
                <a:gd name="T20" fmla="*/ 30 w 150"/>
                <a:gd name="T21" fmla="*/ 452 h 756"/>
                <a:gd name="T22" fmla="*/ 28 w 150"/>
                <a:gd name="T23" fmla="*/ 398 h 756"/>
                <a:gd name="T24" fmla="*/ 48 w 150"/>
                <a:gd name="T25" fmla="*/ 368 h 756"/>
                <a:gd name="T26" fmla="*/ 46 w 150"/>
                <a:gd name="T27" fmla="*/ 336 h 756"/>
                <a:gd name="T28" fmla="*/ 38 w 150"/>
                <a:gd name="T29" fmla="*/ 352 h 756"/>
                <a:gd name="T30" fmla="*/ 36 w 150"/>
                <a:gd name="T31" fmla="*/ 372 h 756"/>
                <a:gd name="T32" fmla="*/ 30 w 150"/>
                <a:gd name="T33" fmla="*/ 380 h 756"/>
                <a:gd name="T34" fmla="*/ 50 w 150"/>
                <a:gd name="T35" fmla="*/ 260 h 756"/>
                <a:gd name="T36" fmla="*/ 56 w 150"/>
                <a:gd name="T37" fmla="*/ 214 h 756"/>
                <a:gd name="T38" fmla="*/ 66 w 150"/>
                <a:gd name="T39" fmla="*/ 184 h 756"/>
                <a:gd name="T40" fmla="*/ 66 w 150"/>
                <a:gd name="T41" fmla="*/ 166 h 756"/>
                <a:gd name="T42" fmla="*/ 68 w 150"/>
                <a:gd name="T43" fmla="*/ 150 h 756"/>
                <a:gd name="T44" fmla="*/ 70 w 150"/>
                <a:gd name="T45" fmla="*/ 134 h 756"/>
                <a:gd name="T46" fmla="*/ 68 w 150"/>
                <a:gd name="T47" fmla="*/ 110 h 756"/>
                <a:gd name="T48" fmla="*/ 72 w 150"/>
                <a:gd name="T49" fmla="*/ 88 h 756"/>
                <a:gd name="T50" fmla="*/ 64 w 150"/>
                <a:gd name="T51" fmla="*/ 30 h 756"/>
                <a:gd name="T52" fmla="*/ 46 w 150"/>
                <a:gd name="T53" fmla="*/ 10 h 756"/>
                <a:gd name="T54" fmla="*/ 60 w 150"/>
                <a:gd name="T55" fmla="*/ 6 h 756"/>
                <a:gd name="T56" fmla="*/ 74 w 150"/>
                <a:gd name="T57" fmla="*/ 8 h 756"/>
                <a:gd name="T58" fmla="*/ 100 w 150"/>
                <a:gd name="T59" fmla="*/ 46 h 756"/>
                <a:gd name="T60" fmla="*/ 110 w 150"/>
                <a:gd name="T61" fmla="*/ 106 h 756"/>
                <a:gd name="T62" fmla="*/ 116 w 150"/>
                <a:gd name="T63" fmla="*/ 108 h 756"/>
                <a:gd name="T64" fmla="*/ 118 w 150"/>
                <a:gd name="T65" fmla="*/ 116 h 756"/>
                <a:gd name="T66" fmla="*/ 114 w 150"/>
                <a:gd name="T67" fmla="*/ 126 h 756"/>
                <a:gd name="T68" fmla="*/ 104 w 150"/>
                <a:gd name="T69" fmla="*/ 146 h 756"/>
                <a:gd name="T70" fmla="*/ 88 w 150"/>
                <a:gd name="T71" fmla="*/ 178 h 756"/>
                <a:gd name="T72" fmla="*/ 82 w 150"/>
                <a:gd name="T73" fmla="*/ 214 h 756"/>
                <a:gd name="T74" fmla="*/ 80 w 150"/>
                <a:gd name="T75" fmla="*/ 326 h 756"/>
                <a:gd name="T76" fmla="*/ 68 w 150"/>
                <a:gd name="T77" fmla="*/ 344 h 756"/>
                <a:gd name="T78" fmla="*/ 58 w 150"/>
                <a:gd name="T79" fmla="*/ 370 h 756"/>
                <a:gd name="T80" fmla="*/ 60 w 150"/>
                <a:gd name="T81" fmla="*/ 398 h 756"/>
                <a:gd name="T82" fmla="*/ 56 w 150"/>
                <a:gd name="T83" fmla="*/ 420 h 756"/>
                <a:gd name="T84" fmla="*/ 56 w 150"/>
                <a:gd name="T85" fmla="*/ 458 h 756"/>
                <a:gd name="T86" fmla="*/ 54 w 150"/>
                <a:gd name="T87" fmla="*/ 470 h 756"/>
                <a:gd name="T88" fmla="*/ 58 w 150"/>
                <a:gd name="T89" fmla="*/ 478 h 756"/>
                <a:gd name="T90" fmla="*/ 56 w 150"/>
                <a:gd name="T91" fmla="*/ 516 h 756"/>
                <a:gd name="T92" fmla="*/ 46 w 150"/>
                <a:gd name="T93" fmla="*/ 526 h 756"/>
                <a:gd name="T94" fmla="*/ 38 w 150"/>
                <a:gd name="T95" fmla="*/ 554 h 756"/>
                <a:gd name="T96" fmla="*/ 38 w 150"/>
                <a:gd name="T97" fmla="*/ 618 h 756"/>
                <a:gd name="T98" fmla="*/ 38 w 150"/>
                <a:gd name="T99" fmla="*/ 642 h 756"/>
                <a:gd name="T100" fmla="*/ 90 w 150"/>
                <a:gd name="T101" fmla="*/ 658 h 756"/>
                <a:gd name="T102" fmla="*/ 92 w 150"/>
                <a:gd name="T103" fmla="*/ 676 h 756"/>
                <a:gd name="T104" fmla="*/ 150 w 150"/>
                <a:gd name="T105" fmla="*/ 748 h 75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50"/>
                <a:gd name="T160" fmla="*/ 0 h 756"/>
                <a:gd name="T161" fmla="*/ 150 w 150"/>
                <a:gd name="T162" fmla="*/ 756 h 75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50" h="756">
                  <a:moveTo>
                    <a:pt x="150" y="748"/>
                  </a:moveTo>
                  <a:lnTo>
                    <a:pt x="144" y="752"/>
                  </a:lnTo>
                  <a:lnTo>
                    <a:pt x="136" y="748"/>
                  </a:lnTo>
                  <a:lnTo>
                    <a:pt x="130" y="742"/>
                  </a:lnTo>
                  <a:lnTo>
                    <a:pt x="122" y="744"/>
                  </a:lnTo>
                  <a:lnTo>
                    <a:pt x="112" y="750"/>
                  </a:lnTo>
                  <a:lnTo>
                    <a:pt x="106" y="756"/>
                  </a:lnTo>
                  <a:lnTo>
                    <a:pt x="102" y="748"/>
                  </a:lnTo>
                  <a:lnTo>
                    <a:pt x="104" y="738"/>
                  </a:lnTo>
                  <a:lnTo>
                    <a:pt x="102" y="732"/>
                  </a:lnTo>
                  <a:lnTo>
                    <a:pt x="92" y="736"/>
                  </a:lnTo>
                  <a:lnTo>
                    <a:pt x="92" y="748"/>
                  </a:lnTo>
                  <a:lnTo>
                    <a:pt x="76" y="748"/>
                  </a:lnTo>
                  <a:lnTo>
                    <a:pt x="70" y="728"/>
                  </a:lnTo>
                  <a:lnTo>
                    <a:pt x="54" y="730"/>
                  </a:lnTo>
                  <a:lnTo>
                    <a:pt x="54" y="716"/>
                  </a:lnTo>
                  <a:lnTo>
                    <a:pt x="66" y="712"/>
                  </a:lnTo>
                  <a:lnTo>
                    <a:pt x="72" y="694"/>
                  </a:lnTo>
                  <a:lnTo>
                    <a:pt x="72" y="690"/>
                  </a:lnTo>
                  <a:lnTo>
                    <a:pt x="70" y="688"/>
                  </a:lnTo>
                  <a:lnTo>
                    <a:pt x="66" y="684"/>
                  </a:lnTo>
                  <a:lnTo>
                    <a:pt x="62" y="682"/>
                  </a:lnTo>
                  <a:lnTo>
                    <a:pt x="60" y="680"/>
                  </a:lnTo>
                  <a:lnTo>
                    <a:pt x="58" y="678"/>
                  </a:lnTo>
                  <a:lnTo>
                    <a:pt x="56" y="676"/>
                  </a:lnTo>
                  <a:lnTo>
                    <a:pt x="50" y="676"/>
                  </a:lnTo>
                  <a:lnTo>
                    <a:pt x="46" y="676"/>
                  </a:lnTo>
                  <a:lnTo>
                    <a:pt x="42" y="678"/>
                  </a:lnTo>
                  <a:lnTo>
                    <a:pt x="38" y="680"/>
                  </a:lnTo>
                  <a:lnTo>
                    <a:pt x="36" y="682"/>
                  </a:lnTo>
                  <a:lnTo>
                    <a:pt x="34" y="684"/>
                  </a:lnTo>
                  <a:lnTo>
                    <a:pt x="34" y="686"/>
                  </a:lnTo>
                  <a:lnTo>
                    <a:pt x="2" y="654"/>
                  </a:lnTo>
                  <a:lnTo>
                    <a:pt x="0" y="642"/>
                  </a:lnTo>
                  <a:lnTo>
                    <a:pt x="0" y="622"/>
                  </a:lnTo>
                  <a:lnTo>
                    <a:pt x="0" y="600"/>
                  </a:lnTo>
                  <a:lnTo>
                    <a:pt x="4" y="576"/>
                  </a:lnTo>
                  <a:lnTo>
                    <a:pt x="6" y="554"/>
                  </a:lnTo>
                  <a:lnTo>
                    <a:pt x="8" y="540"/>
                  </a:lnTo>
                  <a:lnTo>
                    <a:pt x="8" y="534"/>
                  </a:lnTo>
                  <a:lnTo>
                    <a:pt x="26" y="510"/>
                  </a:lnTo>
                  <a:lnTo>
                    <a:pt x="30" y="484"/>
                  </a:lnTo>
                  <a:lnTo>
                    <a:pt x="30" y="452"/>
                  </a:lnTo>
                  <a:lnTo>
                    <a:pt x="16" y="432"/>
                  </a:lnTo>
                  <a:lnTo>
                    <a:pt x="34" y="414"/>
                  </a:lnTo>
                  <a:lnTo>
                    <a:pt x="36" y="398"/>
                  </a:lnTo>
                  <a:lnTo>
                    <a:pt x="28" y="398"/>
                  </a:lnTo>
                  <a:lnTo>
                    <a:pt x="32" y="388"/>
                  </a:lnTo>
                  <a:lnTo>
                    <a:pt x="38" y="388"/>
                  </a:lnTo>
                  <a:lnTo>
                    <a:pt x="46" y="384"/>
                  </a:lnTo>
                  <a:lnTo>
                    <a:pt x="48" y="368"/>
                  </a:lnTo>
                  <a:lnTo>
                    <a:pt x="48" y="358"/>
                  </a:lnTo>
                  <a:lnTo>
                    <a:pt x="50" y="348"/>
                  </a:lnTo>
                  <a:lnTo>
                    <a:pt x="54" y="332"/>
                  </a:lnTo>
                  <a:lnTo>
                    <a:pt x="46" y="336"/>
                  </a:lnTo>
                  <a:lnTo>
                    <a:pt x="42" y="344"/>
                  </a:lnTo>
                  <a:lnTo>
                    <a:pt x="40" y="346"/>
                  </a:lnTo>
                  <a:lnTo>
                    <a:pt x="40" y="348"/>
                  </a:lnTo>
                  <a:lnTo>
                    <a:pt x="38" y="352"/>
                  </a:lnTo>
                  <a:lnTo>
                    <a:pt x="38" y="356"/>
                  </a:lnTo>
                  <a:lnTo>
                    <a:pt x="38" y="362"/>
                  </a:lnTo>
                  <a:lnTo>
                    <a:pt x="38" y="368"/>
                  </a:lnTo>
                  <a:lnTo>
                    <a:pt x="36" y="372"/>
                  </a:lnTo>
                  <a:lnTo>
                    <a:pt x="34" y="376"/>
                  </a:lnTo>
                  <a:lnTo>
                    <a:pt x="32" y="378"/>
                  </a:lnTo>
                  <a:lnTo>
                    <a:pt x="30" y="378"/>
                  </a:lnTo>
                  <a:lnTo>
                    <a:pt x="30" y="380"/>
                  </a:lnTo>
                  <a:lnTo>
                    <a:pt x="28" y="352"/>
                  </a:lnTo>
                  <a:lnTo>
                    <a:pt x="40" y="314"/>
                  </a:lnTo>
                  <a:lnTo>
                    <a:pt x="46" y="282"/>
                  </a:lnTo>
                  <a:lnTo>
                    <a:pt x="50" y="260"/>
                  </a:lnTo>
                  <a:lnTo>
                    <a:pt x="50" y="244"/>
                  </a:lnTo>
                  <a:lnTo>
                    <a:pt x="50" y="240"/>
                  </a:lnTo>
                  <a:lnTo>
                    <a:pt x="50" y="228"/>
                  </a:lnTo>
                  <a:lnTo>
                    <a:pt x="56" y="214"/>
                  </a:lnTo>
                  <a:lnTo>
                    <a:pt x="60" y="200"/>
                  </a:lnTo>
                  <a:lnTo>
                    <a:pt x="64" y="190"/>
                  </a:lnTo>
                  <a:lnTo>
                    <a:pt x="66" y="186"/>
                  </a:lnTo>
                  <a:lnTo>
                    <a:pt x="66" y="184"/>
                  </a:lnTo>
                  <a:lnTo>
                    <a:pt x="66" y="182"/>
                  </a:lnTo>
                  <a:lnTo>
                    <a:pt x="66" y="176"/>
                  </a:lnTo>
                  <a:lnTo>
                    <a:pt x="66" y="172"/>
                  </a:lnTo>
                  <a:lnTo>
                    <a:pt x="66" y="166"/>
                  </a:lnTo>
                  <a:lnTo>
                    <a:pt x="66" y="164"/>
                  </a:lnTo>
                  <a:lnTo>
                    <a:pt x="68" y="160"/>
                  </a:lnTo>
                  <a:lnTo>
                    <a:pt x="68" y="154"/>
                  </a:lnTo>
                  <a:lnTo>
                    <a:pt x="68" y="150"/>
                  </a:lnTo>
                  <a:lnTo>
                    <a:pt x="70" y="146"/>
                  </a:lnTo>
                  <a:lnTo>
                    <a:pt x="70" y="142"/>
                  </a:lnTo>
                  <a:lnTo>
                    <a:pt x="70" y="140"/>
                  </a:lnTo>
                  <a:lnTo>
                    <a:pt x="70" y="134"/>
                  </a:lnTo>
                  <a:lnTo>
                    <a:pt x="70" y="128"/>
                  </a:lnTo>
                  <a:lnTo>
                    <a:pt x="70" y="122"/>
                  </a:lnTo>
                  <a:lnTo>
                    <a:pt x="70" y="116"/>
                  </a:lnTo>
                  <a:lnTo>
                    <a:pt x="68" y="110"/>
                  </a:lnTo>
                  <a:lnTo>
                    <a:pt x="70" y="106"/>
                  </a:lnTo>
                  <a:lnTo>
                    <a:pt x="70" y="100"/>
                  </a:lnTo>
                  <a:lnTo>
                    <a:pt x="72" y="96"/>
                  </a:lnTo>
                  <a:lnTo>
                    <a:pt x="72" y="88"/>
                  </a:lnTo>
                  <a:lnTo>
                    <a:pt x="74" y="74"/>
                  </a:lnTo>
                  <a:lnTo>
                    <a:pt x="72" y="56"/>
                  </a:lnTo>
                  <a:lnTo>
                    <a:pt x="68" y="36"/>
                  </a:lnTo>
                  <a:lnTo>
                    <a:pt x="64" y="30"/>
                  </a:lnTo>
                  <a:lnTo>
                    <a:pt x="60" y="22"/>
                  </a:lnTo>
                  <a:lnTo>
                    <a:pt x="54" y="16"/>
                  </a:lnTo>
                  <a:lnTo>
                    <a:pt x="48" y="12"/>
                  </a:lnTo>
                  <a:lnTo>
                    <a:pt x="46" y="10"/>
                  </a:lnTo>
                  <a:lnTo>
                    <a:pt x="50" y="8"/>
                  </a:lnTo>
                  <a:lnTo>
                    <a:pt x="54" y="8"/>
                  </a:lnTo>
                  <a:lnTo>
                    <a:pt x="60" y="6"/>
                  </a:lnTo>
                  <a:lnTo>
                    <a:pt x="66" y="2"/>
                  </a:lnTo>
                  <a:lnTo>
                    <a:pt x="72" y="0"/>
                  </a:lnTo>
                  <a:lnTo>
                    <a:pt x="72" y="2"/>
                  </a:lnTo>
                  <a:lnTo>
                    <a:pt x="74" y="8"/>
                  </a:lnTo>
                  <a:lnTo>
                    <a:pt x="80" y="18"/>
                  </a:lnTo>
                  <a:lnTo>
                    <a:pt x="90" y="34"/>
                  </a:lnTo>
                  <a:lnTo>
                    <a:pt x="98" y="46"/>
                  </a:lnTo>
                  <a:lnTo>
                    <a:pt x="100" y="46"/>
                  </a:lnTo>
                  <a:lnTo>
                    <a:pt x="100" y="48"/>
                  </a:lnTo>
                  <a:lnTo>
                    <a:pt x="102" y="52"/>
                  </a:lnTo>
                  <a:lnTo>
                    <a:pt x="102" y="60"/>
                  </a:lnTo>
                  <a:lnTo>
                    <a:pt x="110" y="106"/>
                  </a:lnTo>
                  <a:lnTo>
                    <a:pt x="112" y="106"/>
                  </a:lnTo>
                  <a:lnTo>
                    <a:pt x="114" y="108"/>
                  </a:lnTo>
                  <a:lnTo>
                    <a:pt x="116" y="108"/>
                  </a:lnTo>
                  <a:lnTo>
                    <a:pt x="118" y="106"/>
                  </a:lnTo>
                  <a:lnTo>
                    <a:pt x="118" y="108"/>
                  </a:lnTo>
                  <a:lnTo>
                    <a:pt x="118" y="110"/>
                  </a:lnTo>
                  <a:lnTo>
                    <a:pt x="118" y="116"/>
                  </a:lnTo>
                  <a:lnTo>
                    <a:pt x="118" y="120"/>
                  </a:lnTo>
                  <a:lnTo>
                    <a:pt x="118" y="124"/>
                  </a:lnTo>
                  <a:lnTo>
                    <a:pt x="116" y="124"/>
                  </a:lnTo>
                  <a:lnTo>
                    <a:pt x="114" y="126"/>
                  </a:lnTo>
                  <a:lnTo>
                    <a:pt x="112" y="128"/>
                  </a:lnTo>
                  <a:lnTo>
                    <a:pt x="108" y="132"/>
                  </a:lnTo>
                  <a:lnTo>
                    <a:pt x="106" y="138"/>
                  </a:lnTo>
                  <a:lnTo>
                    <a:pt x="104" y="146"/>
                  </a:lnTo>
                  <a:lnTo>
                    <a:pt x="102" y="150"/>
                  </a:lnTo>
                  <a:lnTo>
                    <a:pt x="98" y="158"/>
                  </a:lnTo>
                  <a:lnTo>
                    <a:pt x="92" y="168"/>
                  </a:lnTo>
                  <a:lnTo>
                    <a:pt x="88" y="178"/>
                  </a:lnTo>
                  <a:lnTo>
                    <a:pt x="86" y="186"/>
                  </a:lnTo>
                  <a:lnTo>
                    <a:pt x="84" y="192"/>
                  </a:lnTo>
                  <a:lnTo>
                    <a:pt x="84" y="200"/>
                  </a:lnTo>
                  <a:lnTo>
                    <a:pt x="82" y="214"/>
                  </a:lnTo>
                  <a:lnTo>
                    <a:pt x="84" y="232"/>
                  </a:lnTo>
                  <a:lnTo>
                    <a:pt x="82" y="322"/>
                  </a:lnTo>
                  <a:lnTo>
                    <a:pt x="82" y="324"/>
                  </a:lnTo>
                  <a:lnTo>
                    <a:pt x="80" y="326"/>
                  </a:lnTo>
                  <a:lnTo>
                    <a:pt x="76" y="330"/>
                  </a:lnTo>
                  <a:lnTo>
                    <a:pt x="74" y="334"/>
                  </a:lnTo>
                  <a:lnTo>
                    <a:pt x="70" y="338"/>
                  </a:lnTo>
                  <a:lnTo>
                    <a:pt x="68" y="344"/>
                  </a:lnTo>
                  <a:lnTo>
                    <a:pt x="66" y="348"/>
                  </a:lnTo>
                  <a:lnTo>
                    <a:pt x="64" y="350"/>
                  </a:lnTo>
                  <a:lnTo>
                    <a:pt x="60" y="368"/>
                  </a:lnTo>
                  <a:lnTo>
                    <a:pt x="58" y="370"/>
                  </a:lnTo>
                  <a:lnTo>
                    <a:pt x="58" y="372"/>
                  </a:lnTo>
                  <a:lnTo>
                    <a:pt x="60" y="380"/>
                  </a:lnTo>
                  <a:lnTo>
                    <a:pt x="58" y="390"/>
                  </a:lnTo>
                  <a:lnTo>
                    <a:pt x="60" y="398"/>
                  </a:lnTo>
                  <a:lnTo>
                    <a:pt x="58" y="410"/>
                  </a:lnTo>
                  <a:lnTo>
                    <a:pt x="54" y="412"/>
                  </a:lnTo>
                  <a:lnTo>
                    <a:pt x="54" y="420"/>
                  </a:lnTo>
                  <a:lnTo>
                    <a:pt x="56" y="420"/>
                  </a:lnTo>
                  <a:lnTo>
                    <a:pt x="56" y="424"/>
                  </a:lnTo>
                  <a:lnTo>
                    <a:pt x="56" y="436"/>
                  </a:lnTo>
                  <a:lnTo>
                    <a:pt x="56" y="448"/>
                  </a:lnTo>
                  <a:lnTo>
                    <a:pt x="56" y="458"/>
                  </a:lnTo>
                  <a:lnTo>
                    <a:pt x="56" y="462"/>
                  </a:lnTo>
                  <a:lnTo>
                    <a:pt x="54" y="466"/>
                  </a:lnTo>
                  <a:lnTo>
                    <a:pt x="54" y="468"/>
                  </a:lnTo>
                  <a:lnTo>
                    <a:pt x="54" y="470"/>
                  </a:lnTo>
                  <a:lnTo>
                    <a:pt x="54" y="472"/>
                  </a:lnTo>
                  <a:lnTo>
                    <a:pt x="56" y="474"/>
                  </a:lnTo>
                  <a:lnTo>
                    <a:pt x="56" y="476"/>
                  </a:lnTo>
                  <a:lnTo>
                    <a:pt x="58" y="478"/>
                  </a:lnTo>
                  <a:lnTo>
                    <a:pt x="58" y="484"/>
                  </a:lnTo>
                  <a:lnTo>
                    <a:pt x="58" y="496"/>
                  </a:lnTo>
                  <a:lnTo>
                    <a:pt x="58" y="508"/>
                  </a:lnTo>
                  <a:lnTo>
                    <a:pt x="56" y="516"/>
                  </a:lnTo>
                  <a:lnTo>
                    <a:pt x="56" y="518"/>
                  </a:lnTo>
                  <a:lnTo>
                    <a:pt x="52" y="520"/>
                  </a:lnTo>
                  <a:lnTo>
                    <a:pt x="50" y="522"/>
                  </a:lnTo>
                  <a:lnTo>
                    <a:pt x="46" y="526"/>
                  </a:lnTo>
                  <a:lnTo>
                    <a:pt x="42" y="530"/>
                  </a:lnTo>
                  <a:lnTo>
                    <a:pt x="40" y="534"/>
                  </a:lnTo>
                  <a:lnTo>
                    <a:pt x="38" y="540"/>
                  </a:lnTo>
                  <a:lnTo>
                    <a:pt x="38" y="554"/>
                  </a:lnTo>
                  <a:lnTo>
                    <a:pt x="38" y="574"/>
                  </a:lnTo>
                  <a:lnTo>
                    <a:pt x="38" y="594"/>
                  </a:lnTo>
                  <a:lnTo>
                    <a:pt x="38" y="612"/>
                  </a:lnTo>
                  <a:lnTo>
                    <a:pt x="38" y="618"/>
                  </a:lnTo>
                  <a:lnTo>
                    <a:pt x="36" y="620"/>
                  </a:lnTo>
                  <a:lnTo>
                    <a:pt x="36" y="624"/>
                  </a:lnTo>
                  <a:lnTo>
                    <a:pt x="38" y="630"/>
                  </a:lnTo>
                  <a:lnTo>
                    <a:pt x="38" y="642"/>
                  </a:lnTo>
                  <a:lnTo>
                    <a:pt x="50" y="656"/>
                  </a:lnTo>
                  <a:lnTo>
                    <a:pt x="88" y="656"/>
                  </a:lnTo>
                  <a:lnTo>
                    <a:pt x="90" y="656"/>
                  </a:lnTo>
                  <a:lnTo>
                    <a:pt x="90" y="658"/>
                  </a:lnTo>
                  <a:lnTo>
                    <a:pt x="90" y="660"/>
                  </a:lnTo>
                  <a:lnTo>
                    <a:pt x="90" y="662"/>
                  </a:lnTo>
                  <a:lnTo>
                    <a:pt x="90" y="668"/>
                  </a:lnTo>
                  <a:lnTo>
                    <a:pt x="92" y="676"/>
                  </a:lnTo>
                  <a:lnTo>
                    <a:pt x="92" y="700"/>
                  </a:lnTo>
                  <a:lnTo>
                    <a:pt x="96" y="726"/>
                  </a:lnTo>
                  <a:lnTo>
                    <a:pt x="136" y="728"/>
                  </a:lnTo>
                  <a:lnTo>
                    <a:pt x="150" y="748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909" name="Freeform 148"/>
            <p:cNvSpPr>
              <a:spLocks/>
            </p:cNvSpPr>
            <p:nvPr/>
          </p:nvSpPr>
          <p:spPr bwMode="gray">
            <a:xfrm>
              <a:off x="4659" y="3404"/>
              <a:ext cx="110" cy="126"/>
            </a:xfrm>
            <a:custGeom>
              <a:avLst/>
              <a:gdLst>
                <a:gd name="T0" fmla="*/ 110 w 110"/>
                <a:gd name="T1" fmla="*/ 94 h 126"/>
                <a:gd name="T2" fmla="*/ 108 w 110"/>
                <a:gd name="T3" fmla="*/ 84 h 126"/>
                <a:gd name="T4" fmla="*/ 104 w 110"/>
                <a:gd name="T5" fmla="*/ 76 h 126"/>
                <a:gd name="T6" fmla="*/ 102 w 110"/>
                <a:gd name="T7" fmla="*/ 72 h 126"/>
                <a:gd name="T8" fmla="*/ 98 w 110"/>
                <a:gd name="T9" fmla="*/ 70 h 126"/>
                <a:gd name="T10" fmla="*/ 92 w 110"/>
                <a:gd name="T11" fmla="*/ 70 h 126"/>
                <a:gd name="T12" fmla="*/ 90 w 110"/>
                <a:gd name="T13" fmla="*/ 72 h 126"/>
                <a:gd name="T14" fmla="*/ 76 w 110"/>
                <a:gd name="T15" fmla="*/ 68 h 126"/>
                <a:gd name="T16" fmla="*/ 72 w 110"/>
                <a:gd name="T17" fmla="*/ 64 h 126"/>
                <a:gd name="T18" fmla="*/ 72 w 110"/>
                <a:gd name="T19" fmla="*/ 54 h 126"/>
                <a:gd name="T20" fmla="*/ 68 w 110"/>
                <a:gd name="T21" fmla="*/ 32 h 126"/>
                <a:gd name="T22" fmla="*/ 68 w 110"/>
                <a:gd name="T23" fmla="*/ 24 h 126"/>
                <a:gd name="T24" fmla="*/ 68 w 110"/>
                <a:gd name="T25" fmla="*/ 18 h 126"/>
                <a:gd name="T26" fmla="*/ 68 w 110"/>
                <a:gd name="T27" fmla="*/ 18 h 126"/>
                <a:gd name="T28" fmla="*/ 64 w 110"/>
                <a:gd name="T29" fmla="*/ 16 h 126"/>
                <a:gd name="T30" fmla="*/ 56 w 110"/>
                <a:gd name="T31" fmla="*/ 8 h 126"/>
                <a:gd name="T32" fmla="*/ 46 w 110"/>
                <a:gd name="T33" fmla="*/ 2 h 126"/>
                <a:gd name="T34" fmla="*/ 36 w 110"/>
                <a:gd name="T35" fmla="*/ 0 h 126"/>
                <a:gd name="T36" fmla="*/ 30 w 110"/>
                <a:gd name="T37" fmla="*/ 4 h 126"/>
                <a:gd name="T38" fmla="*/ 18 w 110"/>
                <a:gd name="T39" fmla="*/ 10 h 126"/>
                <a:gd name="T40" fmla="*/ 8 w 110"/>
                <a:gd name="T41" fmla="*/ 24 h 126"/>
                <a:gd name="T42" fmla="*/ 6 w 110"/>
                <a:gd name="T43" fmla="*/ 28 h 126"/>
                <a:gd name="T44" fmla="*/ 2 w 110"/>
                <a:gd name="T45" fmla="*/ 38 h 126"/>
                <a:gd name="T46" fmla="*/ 0 w 110"/>
                <a:gd name="T47" fmla="*/ 52 h 126"/>
                <a:gd name="T48" fmla="*/ 2 w 110"/>
                <a:gd name="T49" fmla="*/ 56 h 126"/>
                <a:gd name="T50" fmla="*/ 10 w 110"/>
                <a:gd name="T51" fmla="*/ 60 h 126"/>
                <a:gd name="T52" fmla="*/ 32 w 110"/>
                <a:gd name="T53" fmla="*/ 72 h 126"/>
                <a:gd name="T54" fmla="*/ 50 w 110"/>
                <a:gd name="T55" fmla="*/ 126 h 126"/>
                <a:gd name="T56" fmla="*/ 102 w 110"/>
                <a:gd name="T57" fmla="*/ 124 h 126"/>
                <a:gd name="T58" fmla="*/ 104 w 110"/>
                <a:gd name="T59" fmla="*/ 116 h 126"/>
                <a:gd name="T60" fmla="*/ 106 w 110"/>
                <a:gd name="T61" fmla="*/ 110 h 126"/>
                <a:gd name="T62" fmla="*/ 106 w 110"/>
                <a:gd name="T63" fmla="*/ 104 h 126"/>
                <a:gd name="T64" fmla="*/ 108 w 110"/>
                <a:gd name="T65" fmla="*/ 96 h 12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0"/>
                <a:gd name="T100" fmla="*/ 0 h 126"/>
                <a:gd name="T101" fmla="*/ 110 w 110"/>
                <a:gd name="T102" fmla="*/ 126 h 12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0" h="126">
                  <a:moveTo>
                    <a:pt x="108" y="96"/>
                  </a:moveTo>
                  <a:lnTo>
                    <a:pt x="110" y="94"/>
                  </a:lnTo>
                  <a:lnTo>
                    <a:pt x="108" y="90"/>
                  </a:lnTo>
                  <a:lnTo>
                    <a:pt x="108" y="84"/>
                  </a:lnTo>
                  <a:lnTo>
                    <a:pt x="106" y="80"/>
                  </a:lnTo>
                  <a:lnTo>
                    <a:pt x="104" y="76"/>
                  </a:lnTo>
                  <a:lnTo>
                    <a:pt x="102" y="72"/>
                  </a:lnTo>
                  <a:lnTo>
                    <a:pt x="100" y="70"/>
                  </a:lnTo>
                  <a:lnTo>
                    <a:pt x="98" y="70"/>
                  </a:lnTo>
                  <a:lnTo>
                    <a:pt x="94" y="70"/>
                  </a:lnTo>
                  <a:lnTo>
                    <a:pt x="92" y="70"/>
                  </a:lnTo>
                  <a:lnTo>
                    <a:pt x="90" y="70"/>
                  </a:lnTo>
                  <a:lnTo>
                    <a:pt x="90" y="72"/>
                  </a:lnTo>
                  <a:lnTo>
                    <a:pt x="78" y="68"/>
                  </a:lnTo>
                  <a:lnTo>
                    <a:pt x="76" y="68"/>
                  </a:lnTo>
                  <a:lnTo>
                    <a:pt x="74" y="66"/>
                  </a:lnTo>
                  <a:lnTo>
                    <a:pt x="72" y="64"/>
                  </a:lnTo>
                  <a:lnTo>
                    <a:pt x="72" y="54"/>
                  </a:lnTo>
                  <a:lnTo>
                    <a:pt x="70" y="42"/>
                  </a:lnTo>
                  <a:lnTo>
                    <a:pt x="68" y="32"/>
                  </a:lnTo>
                  <a:lnTo>
                    <a:pt x="68" y="28"/>
                  </a:lnTo>
                  <a:lnTo>
                    <a:pt x="68" y="24"/>
                  </a:lnTo>
                  <a:lnTo>
                    <a:pt x="68" y="20"/>
                  </a:lnTo>
                  <a:lnTo>
                    <a:pt x="68" y="18"/>
                  </a:lnTo>
                  <a:lnTo>
                    <a:pt x="66" y="18"/>
                  </a:lnTo>
                  <a:lnTo>
                    <a:pt x="64" y="16"/>
                  </a:lnTo>
                  <a:lnTo>
                    <a:pt x="60" y="12"/>
                  </a:lnTo>
                  <a:lnTo>
                    <a:pt x="56" y="8"/>
                  </a:lnTo>
                  <a:lnTo>
                    <a:pt x="52" y="6"/>
                  </a:lnTo>
                  <a:lnTo>
                    <a:pt x="46" y="2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0" y="4"/>
                  </a:lnTo>
                  <a:lnTo>
                    <a:pt x="24" y="6"/>
                  </a:lnTo>
                  <a:lnTo>
                    <a:pt x="18" y="10"/>
                  </a:lnTo>
                  <a:lnTo>
                    <a:pt x="12" y="16"/>
                  </a:lnTo>
                  <a:lnTo>
                    <a:pt x="8" y="24"/>
                  </a:lnTo>
                  <a:lnTo>
                    <a:pt x="6" y="24"/>
                  </a:lnTo>
                  <a:lnTo>
                    <a:pt x="6" y="28"/>
                  </a:lnTo>
                  <a:lnTo>
                    <a:pt x="4" y="32"/>
                  </a:lnTo>
                  <a:lnTo>
                    <a:pt x="2" y="38"/>
                  </a:lnTo>
                  <a:lnTo>
                    <a:pt x="0" y="46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2" y="56"/>
                  </a:lnTo>
                  <a:lnTo>
                    <a:pt x="6" y="58"/>
                  </a:lnTo>
                  <a:lnTo>
                    <a:pt x="10" y="60"/>
                  </a:lnTo>
                  <a:lnTo>
                    <a:pt x="26" y="66"/>
                  </a:lnTo>
                  <a:lnTo>
                    <a:pt x="32" y="72"/>
                  </a:lnTo>
                  <a:lnTo>
                    <a:pt x="66" y="90"/>
                  </a:lnTo>
                  <a:lnTo>
                    <a:pt x="50" y="126"/>
                  </a:lnTo>
                  <a:lnTo>
                    <a:pt x="102" y="126"/>
                  </a:lnTo>
                  <a:lnTo>
                    <a:pt x="102" y="124"/>
                  </a:lnTo>
                  <a:lnTo>
                    <a:pt x="102" y="120"/>
                  </a:lnTo>
                  <a:lnTo>
                    <a:pt x="104" y="116"/>
                  </a:lnTo>
                  <a:lnTo>
                    <a:pt x="106" y="112"/>
                  </a:lnTo>
                  <a:lnTo>
                    <a:pt x="106" y="110"/>
                  </a:lnTo>
                  <a:lnTo>
                    <a:pt x="106" y="108"/>
                  </a:lnTo>
                  <a:lnTo>
                    <a:pt x="106" y="104"/>
                  </a:lnTo>
                  <a:lnTo>
                    <a:pt x="108" y="98"/>
                  </a:lnTo>
                  <a:lnTo>
                    <a:pt x="108" y="96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910" name="Freeform 149"/>
            <p:cNvSpPr>
              <a:spLocks/>
            </p:cNvSpPr>
            <p:nvPr/>
          </p:nvSpPr>
          <p:spPr bwMode="gray">
            <a:xfrm>
              <a:off x="4335" y="2928"/>
              <a:ext cx="52" cy="70"/>
            </a:xfrm>
            <a:custGeom>
              <a:avLst/>
              <a:gdLst>
                <a:gd name="T0" fmla="*/ 50 w 52"/>
                <a:gd name="T1" fmla="*/ 64 h 70"/>
                <a:gd name="T2" fmla="*/ 46 w 52"/>
                <a:gd name="T3" fmla="*/ 60 h 70"/>
                <a:gd name="T4" fmla="*/ 44 w 52"/>
                <a:gd name="T5" fmla="*/ 54 h 70"/>
                <a:gd name="T6" fmla="*/ 46 w 52"/>
                <a:gd name="T7" fmla="*/ 46 h 70"/>
                <a:gd name="T8" fmla="*/ 48 w 52"/>
                <a:gd name="T9" fmla="*/ 42 h 70"/>
                <a:gd name="T10" fmla="*/ 48 w 52"/>
                <a:gd name="T11" fmla="*/ 36 h 70"/>
                <a:gd name="T12" fmla="*/ 48 w 52"/>
                <a:gd name="T13" fmla="*/ 32 h 70"/>
                <a:gd name="T14" fmla="*/ 50 w 52"/>
                <a:gd name="T15" fmla="*/ 20 h 70"/>
                <a:gd name="T16" fmla="*/ 52 w 52"/>
                <a:gd name="T17" fmla="*/ 10 h 70"/>
                <a:gd name="T18" fmla="*/ 52 w 52"/>
                <a:gd name="T19" fmla="*/ 6 h 70"/>
                <a:gd name="T20" fmla="*/ 52 w 52"/>
                <a:gd name="T21" fmla="*/ 0 h 70"/>
                <a:gd name="T22" fmla="*/ 48 w 52"/>
                <a:gd name="T23" fmla="*/ 0 h 70"/>
                <a:gd name="T24" fmla="*/ 44 w 52"/>
                <a:gd name="T25" fmla="*/ 0 h 70"/>
                <a:gd name="T26" fmla="*/ 40 w 52"/>
                <a:gd name="T27" fmla="*/ 2 h 70"/>
                <a:gd name="T28" fmla="*/ 36 w 52"/>
                <a:gd name="T29" fmla="*/ 0 h 70"/>
                <a:gd name="T30" fmla="*/ 34 w 52"/>
                <a:gd name="T31" fmla="*/ 2 h 70"/>
                <a:gd name="T32" fmla="*/ 30 w 52"/>
                <a:gd name="T33" fmla="*/ 10 h 70"/>
                <a:gd name="T34" fmla="*/ 28 w 52"/>
                <a:gd name="T35" fmla="*/ 14 h 70"/>
                <a:gd name="T36" fmla="*/ 24 w 52"/>
                <a:gd name="T37" fmla="*/ 20 h 70"/>
                <a:gd name="T38" fmla="*/ 20 w 52"/>
                <a:gd name="T39" fmla="*/ 22 h 70"/>
                <a:gd name="T40" fmla="*/ 16 w 52"/>
                <a:gd name="T41" fmla="*/ 24 h 70"/>
                <a:gd name="T42" fmla="*/ 14 w 52"/>
                <a:gd name="T43" fmla="*/ 28 h 70"/>
                <a:gd name="T44" fmla="*/ 14 w 52"/>
                <a:gd name="T45" fmla="*/ 32 h 70"/>
                <a:gd name="T46" fmla="*/ 10 w 52"/>
                <a:gd name="T47" fmla="*/ 36 h 70"/>
                <a:gd name="T48" fmla="*/ 8 w 52"/>
                <a:gd name="T49" fmla="*/ 38 h 70"/>
                <a:gd name="T50" fmla="*/ 6 w 52"/>
                <a:gd name="T51" fmla="*/ 40 h 70"/>
                <a:gd name="T52" fmla="*/ 6 w 52"/>
                <a:gd name="T53" fmla="*/ 42 h 70"/>
                <a:gd name="T54" fmla="*/ 4 w 52"/>
                <a:gd name="T55" fmla="*/ 44 h 70"/>
                <a:gd name="T56" fmla="*/ 2 w 52"/>
                <a:gd name="T57" fmla="*/ 44 h 70"/>
                <a:gd name="T58" fmla="*/ 0 w 52"/>
                <a:gd name="T59" fmla="*/ 42 h 70"/>
                <a:gd name="T60" fmla="*/ 0 w 52"/>
                <a:gd name="T61" fmla="*/ 44 h 70"/>
                <a:gd name="T62" fmla="*/ 8 w 52"/>
                <a:gd name="T63" fmla="*/ 52 h 70"/>
                <a:gd name="T64" fmla="*/ 12 w 52"/>
                <a:gd name="T65" fmla="*/ 60 h 70"/>
                <a:gd name="T66" fmla="*/ 16 w 52"/>
                <a:gd name="T67" fmla="*/ 64 h 70"/>
                <a:gd name="T68" fmla="*/ 20 w 52"/>
                <a:gd name="T69" fmla="*/ 62 h 70"/>
                <a:gd name="T70" fmla="*/ 26 w 52"/>
                <a:gd name="T71" fmla="*/ 66 h 70"/>
                <a:gd name="T72" fmla="*/ 30 w 52"/>
                <a:gd name="T73" fmla="*/ 66 h 70"/>
                <a:gd name="T74" fmla="*/ 36 w 52"/>
                <a:gd name="T75" fmla="*/ 66 h 70"/>
                <a:gd name="T76" fmla="*/ 40 w 52"/>
                <a:gd name="T77" fmla="*/ 66 h 70"/>
                <a:gd name="T78" fmla="*/ 44 w 52"/>
                <a:gd name="T79" fmla="*/ 68 h 70"/>
                <a:gd name="T80" fmla="*/ 48 w 52"/>
                <a:gd name="T81" fmla="*/ 70 h 70"/>
                <a:gd name="T82" fmla="*/ 50 w 52"/>
                <a:gd name="T83" fmla="*/ 70 h 70"/>
                <a:gd name="T84" fmla="*/ 52 w 52"/>
                <a:gd name="T85" fmla="*/ 70 h 7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2"/>
                <a:gd name="T130" fmla="*/ 0 h 70"/>
                <a:gd name="T131" fmla="*/ 52 w 52"/>
                <a:gd name="T132" fmla="*/ 70 h 7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2" h="70">
                  <a:moveTo>
                    <a:pt x="52" y="70"/>
                  </a:moveTo>
                  <a:lnTo>
                    <a:pt x="50" y="64"/>
                  </a:lnTo>
                  <a:lnTo>
                    <a:pt x="46" y="60"/>
                  </a:lnTo>
                  <a:lnTo>
                    <a:pt x="44" y="58"/>
                  </a:lnTo>
                  <a:lnTo>
                    <a:pt x="44" y="54"/>
                  </a:lnTo>
                  <a:lnTo>
                    <a:pt x="44" y="50"/>
                  </a:lnTo>
                  <a:lnTo>
                    <a:pt x="46" y="46"/>
                  </a:lnTo>
                  <a:lnTo>
                    <a:pt x="48" y="42"/>
                  </a:lnTo>
                  <a:lnTo>
                    <a:pt x="48" y="40"/>
                  </a:lnTo>
                  <a:lnTo>
                    <a:pt x="48" y="36"/>
                  </a:lnTo>
                  <a:lnTo>
                    <a:pt x="48" y="34"/>
                  </a:lnTo>
                  <a:lnTo>
                    <a:pt x="48" y="32"/>
                  </a:lnTo>
                  <a:lnTo>
                    <a:pt x="48" y="26"/>
                  </a:lnTo>
                  <a:lnTo>
                    <a:pt x="50" y="20"/>
                  </a:lnTo>
                  <a:lnTo>
                    <a:pt x="50" y="14"/>
                  </a:lnTo>
                  <a:lnTo>
                    <a:pt x="52" y="10"/>
                  </a:lnTo>
                  <a:lnTo>
                    <a:pt x="52" y="8"/>
                  </a:lnTo>
                  <a:lnTo>
                    <a:pt x="52" y="6"/>
                  </a:lnTo>
                  <a:lnTo>
                    <a:pt x="52" y="2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2" y="4"/>
                  </a:lnTo>
                  <a:lnTo>
                    <a:pt x="30" y="10"/>
                  </a:lnTo>
                  <a:lnTo>
                    <a:pt x="28" y="14"/>
                  </a:lnTo>
                  <a:lnTo>
                    <a:pt x="26" y="16"/>
                  </a:lnTo>
                  <a:lnTo>
                    <a:pt x="24" y="20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6" y="24"/>
                  </a:lnTo>
                  <a:lnTo>
                    <a:pt x="14" y="26"/>
                  </a:lnTo>
                  <a:lnTo>
                    <a:pt x="14" y="28"/>
                  </a:lnTo>
                  <a:lnTo>
                    <a:pt x="14" y="30"/>
                  </a:lnTo>
                  <a:lnTo>
                    <a:pt x="14" y="32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8" y="36"/>
                  </a:lnTo>
                  <a:lnTo>
                    <a:pt x="8" y="38"/>
                  </a:lnTo>
                  <a:lnTo>
                    <a:pt x="6" y="40"/>
                  </a:lnTo>
                  <a:lnTo>
                    <a:pt x="6" y="42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8" y="52"/>
                  </a:lnTo>
                  <a:lnTo>
                    <a:pt x="10" y="56"/>
                  </a:lnTo>
                  <a:lnTo>
                    <a:pt x="12" y="60"/>
                  </a:lnTo>
                  <a:lnTo>
                    <a:pt x="14" y="64"/>
                  </a:lnTo>
                  <a:lnTo>
                    <a:pt x="16" y="64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4" y="64"/>
                  </a:lnTo>
                  <a:lnTo>
                    <a:pt x="26" y="66"/>
                  </a:lnTo>
                  <a:lnTo>
                    <a:pt x="28" y="66"/>
                  </a:lnTo>
                  <a:lnTo>
                    <a:pt x="30" y="66"/>
                  </a:lnTo>
                  <a:lnTo>
                    <a:pt x="34" y="66"/>
                  </a:lnTo>
                  <a:lnTo>
                    <a:pt x="36" y="66"/>
                  </a:lnTo>
                  <a:lnTo>
                    <a:pt x="40" y="66"/>
                  </a:lnTo>
                  <a:lnTo>
                    <a:pt x="42" y="66"/>
                  </a:lnTo>
                  <a:lnTo>
                    <a:pt x="44" y="68"/>
                  </a:lnTo>
                  <a:lnTo>
                    <a:pt x="48" y="68"/>
                  </a:lnTo>
                  <a:lnTo>
                    <a:pt x="48" y="70"/>
                  </a:lnTo>
                  <a:lnTo>
                    <a:pt x="50" y="70"/>
                  </a:lnTo>
                  <a:lnTo>
                    <a:pt x="52" y="7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911" name="Freeform 150"/>
            <p:cNvSpPr>
              <a:spLocks/>
            </p:cNvSpPr>
            <p:nvPr/>
          </p:nvSpPr>
          <p:spPr bwMode="gray">
            <a:xfrm>
              <a:off x="4275" y="2880"/>
              <a:ext cx="60" cy="74"/>
            </a:xfrm>
            <a:custGeom>
              <a:avLst/>
              <a:gdLst>
                <a:gd name="T0" fmla="*/ 60 w 60"/>
                <a:gd name="T1" fmla="*/ 40 h 74"/>
                <a:gd name="T2" fmla="*/ 60 w 60"/>
                <a:gd name="T3" fmla="*/ 40 h 74"/>
                <a:gd name="T4" fmla="*/ 58 w 60"/>
                <a:gd name="T5" fmla="*/ 42 h 74"/>
                <a:gd name="T6" fmla="*/ 56 w 60"/>
                <a:gd name="T7" fmla="*/ 46 h 74"/>
                <a:gd name="T8" fmla="*/ 54 w 60"/>
                <a:gd name="T9" fmla="*/ 48 h 74"/>
                <a:gd name="T10" fmla="*/ 50 w 60"/>
                <a:gd name="T11" fmla="*/ 50 h 74"/>
                <a:gd name="T12" fmla="*/ 46 w 60"/>
                <a:gd name="T13" fmla="*/ 52 h 74"/>
                <a:gd name="T14" fmla="*/ 46 w 60"/>
                <a:gd name="T15" fmla="*/ 52 h 74"/>
                <a:gd name="T16" fmla="*/ 44 w 60"/>
                <a:gd name="T17" fmla="*/ 52 h 74"/>
                <a:gd name="T18" fmla="*/ 42 w 60"/>
                <a:gd name="T19" fmla="*/ 54 h 74"/>
                <a:gd name="T20" fmla="*/ 40 w 60"/>
                <a:gd name="T21" fmla="*/ 58 h 74"/>
                <a:gd name="T22" fmla="*/ 40 w 60"/>
                <a:gd name="T23" fmla="*/ 58 h 74"/>
                <a:gd name="T24" fmla="*/ 38 w 60"/>
                <a:gd name="T25" fmla="*/ 60 h 74"/>
                <a:gd name="T26" fmla="*/ 36 w 60"/>
                <a:gd name="T27" fmla="*/ 62 h 74"/>
                <a:gd name="T28" fmla="*/ 32 w 60"/>
                <a:gd name="T29" fmla="*/ 62 h 74"/>
                <a:gd name="T30" fmla="*/ 32 w 60"/>
                <a:gd name="T31" fmla="*/ 62 h 74"/>
                <a:gd name="T32" fmla="*/ 30 w 60"/>
                <a:gd name="T33" fmla="*/ 64 h 74"/>
                <a:gd name="T34" fmla="*/ 26 w 60"/>
                <a:gd name="T35" fmla="*/ 66 h 74"/>
                <a:gd name="T36" fmla="*/ 24 w 60"/>
                <a:gd name="T37" fmla="*/ 68 h 74"/>
                <a:gd name="T38" fmla="*/ 16 w 60"/>
                <a:gd name="T39" fmla="*/ 74 h 74"/>
                <a:gd name="T40" fmla="*/ 10 w 60"/>
                <a:gd name="T41" fmla="*/ 70 h 74"/>
                <a:gd name="T42" fmla="*/ 6 w 60"/>
                <a:gd name="T43" fmla="*/ 66 h 74"/>
                <a:gd name="T44" fmla="*/ 4 w 60"/>
                <a:gd name="T45" fmla="*/ 62 h 74"/>
                <a:gd name="T46" fmla="*/ 0 w 60"/>
                <a:gd name="T47" fmla="*/ 54 h 74"/>
                <a:gd name="T48" fmla="*/ 2 w 60"/>
                <a:gd name="T49" fmla="*/ 54 h 74"/>
                <a:gd name="T50" fmla="*/ 2 w 60"/>
                <a:gd name="T51" fmla="*/ 50 h 74"/>
                <a:gd name="T52" fmla="*/ 4 w 60"/>
                <a:gd name="T53" fmla="*/ 48 h 74"/>
                <a:gd name="T54" fmla="*/ 6 w 60"/>
                <a:gd name="T55" fmla="*/ 44 h 74"/>
                <a:gd name="T56" fmla="*/ 8 w 60"/>
                <a:gd name="T57" fmla="*/ 42 h 74"/>
                <a:gd name="T58" fmla="*/ 8 w 60"/>
                <a:gd name="T59" fmla="*/ 40 h 74"/>
                <a:gd name="T60" fmla="*/ 8 w 60"/>
                <a:gd name="T61" fmla="*/ 38 h 74"/>
                <a:gd name="T62" fmla="*/ 8 w 60"/>
                <a:gd name="T63" fmla="*/ 36 h 74"/>
                <a:gd name="T64" fmla="*/ 6 w 60"/>
                <a:gd name="T65" fmla="*/ 34 h 74"/>
                <a:gd name="T66" fmla="*/ 6 w 60"/>
                <a:gd name="T67" fmla="*/ 32 h 74"/>
                <a:gd name="T68" fmla="*/ 6 w 60"/>
                <a:gd name="T69" fmla="*/ 32 h 74"/>
                <a:gd name="T70" fmla="*/ 6 w 60"/>
                <a:gd name="T71" fmla="*/ 30 h 74"/>
                <a:gd name="T72" fmla="*/ 6 w 60"/>
                <a:gd name="T73" fmla="*/ 28 h 74"/>
                <a:gd name="T74" fmla="*/ 8 w 60"/>
                <a:gd name="T75" fmla="*/ 28 h 74"/>
                <a:gd name="T76" fmla="*/ 32 w 60"/>
                <a:gd name="T77" fmla="*/ 28 h 74"/>
                <a:gd name="T78" fmla="*/ 32 w 60"/>
                <a:gd name="T79" fmla="*/ 18 h 74"/>
                <a:gd name="T80" fmla="*/ 22 w 60"/>
                <a:gd name="T81" fmla="*/ 8 h 74"/>
                <a:gd name="T82" fmla="*/ 26 w 60"/>
                <a:gd name="T83" fmla="*/ 8 h 74"/>
                <a:gd name="T84" fmla="*/ 26 w 60"/>
                <a:gd name="T85" fmla="*/ 0 h 74"/>
                <a:gd name="T86" fmla="*/ 46 w 60"/>
                <a:gd name="T87" fmla="*/ 0 h 74"/>
                <a:gd name="T88" fmla="*/ 46 w 60"/>
                <a:gd name="T89" fmla="*/ 2 h 74"/>
                <a:gd name="T90" fmla="*/ 46 w 60"/>
                <a:gd name="T91" fmla="*/ 32 h 74"/>
                <a:gd name="T92" fmla="*/ 54 w 60"/>
                <a:gd name="T93" fmla="*/ 32 h 74"/>
                <a:gd name="T94" fmla="*/ 54 w 60"/>
                <a:gd name="T95" fmla="*/ 34 h 74"/>
                <a:gd name="T96" fmla="*/ 54 w 60"/>
                <a:gd name="T97" fmla="*/ 34 h 74"/>
                <a:gd name="T98" fmla="*/ 54 w 60"/>
                <a:gd name="T99" fmla="*/ 36 h 74"/>
                <a:gd name="T100" fmla="*/ 56 w 60"/>
                <a:gd name="T101" fmla="*/ 38 h 74"/>
                <a:gd name="T102" fmla="*/ 60 w 60"/>
                <a:gd name="T103" fmla="*/ 40 h 7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60"/>
                <a:gd name="T157" fmla="*/ 0 h 74"/>
                <a:gd name="T158" fmla="*/ 60 w 60"/>
                <a:gd name="T159" fmla="*/ 74 h 7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60" h="74">
                  <a:moveTo>
                    <a:pt x="60" y="40"/>
                  </a:moveTo>
                  <a:lnTo>
                    <a:pt x="60" y="40"/>
                  </a:lnTo>
                  <a:lnTo>
                    <a:pt x="58" y="42"/>
                  </a:lnTo>
                  <a:lnTo>
                    <a:pt x="56" y="46"/>
                  </a:lnTo>
                  <a:lnTo>
                    <a:pt x="54" y="48"/>
                  </a:lnTo>
                  <a:lnTo>
                    <a:pt x="50" y="50"/>
                  </a:lnTo>
                  <a:lnTo>
                    <a:pt x="46" y="52"/>
                  </a:lnTo>
                  <a:lnTo>
                    <a:pt x="44" y="52"/>
                  </a:lnTo>
                  <a:lnTo>
                    <a:pt x="42" y="54"/>
                  </a:lnTo>
                  <a:lnTo>
                    <a:pt x="40" y="58"/>
                  </a:lnTo>
                  <a:lnTo>
                    <a:pt x="38" y="60"/>
                  </a:lnTo>
                  <a:lnTo>
                    <a:pt x="36" y="62"/>
                  </a:lnTo>
                  <a:lnTo>
                    <a:pt x="32" y="62"/>
                  </a:lnTo>
                  <a:lnTo>
                    <a:pt x="30" y="64"/>
                  </a:lnTo>
                  <a:lnTo>
                    <a:pt x="26" y="66"/>
                  </a:lnTo>
                  <a:lnTo>
                    <a:pt x="24" y="68"/>
                  </a:lnTo>
                  <a:lnTo>
                    <a:pt x="16" y="74"/>
                  </a:lnTo>
                  <a:lnTo>
                    <a:pt x="10" y="70"/>
                  </a:lnTo>
                  <a:lnTo>
                    <a:pt x="6" y="66"/>
                  </a:lnTo>
                  <a:lnTo>
                    <a:pt x="4" y="62"/>
                  </a:lnTo>
                  <a:lnTo>
                    <a:pt x="0" y="54"/>
                  </a:lnTo>
                  <a:lnTo>
                    <a:pt x="2" y="54"/>
                  </a:lnTo>
                  <a:lnTo>
                    <a:pt x="2" y="50"/>
                  </a:lnTo>
                  <a:lnTo>
                    <a:pt x="4" y="48"/>
                  </a:lnTo>
                  <a:lnTo>
                    <a:pt x="6" y="44"/>
                  </a:lnTo>
                  <a:lnTo>
                    <a:pt x="8" y="42"/>
                  </a:lnTo>
                  <a:lnTo>
                    <a:pt x="8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6" y="34"/>
                  </a:lnTo>
                  <a:lnTo>
                    <a:pt x="6" y="32"/>
                  </a:lnTo>
                  <a:lnTo>
                    <a:pt x="6" y="30"/>
                  </a:lnTo>
                  <a:lnTo>
                    <a:pt x="6" y="28"/>
                  </a:lnTo>
                  <a:lnTo>
                    <a:pt x="8" y="28"/>
                  </a:lnTo>
                  <a:lnTo>
                    <a:pt x="32" y="28"/>
                  </a:lnTo>
                  <a:lnTo>
                    <a:pt x="32" y="18"/>
                  </a:lnTo>
                  <a:lnTo>
                    <a:pt x="22" y="8"/>
                  </a:lnTo>
                  <a:lnTo>
                    <a:pt x="26" y="8"/>
                  </a:lnTo>
                  <a:lnTo>
                    <a:pt x="26" y="0"/>
                  </a:lnTo>
                  <a:lnTo>
                    <a:pt x="46" y="0"/>
                  </a:lnTo>
                  <a:lnTo>
                    <a:pt x="46" y="2"/>
                  </a:lnTo>
                  <a:lnTo>
                    <a:pt x="46" y="32"/>
                  </a:lnTo>
                  <a:lnTo>
                    <a:pt x="54" y="32"/>
                  </a:lnTo>
                  <a:lnTo>
                    <a:pt x="54" y="34"/>
                  </a:lnTo>
                  <a:lnTo>
                    <a:pt x="54" y="36"/>
                  </a:lnTo>
                  <a:lnTo>
                    <a:pt x="56" y="38"/>
                  </a:lnTo>
                  <a:lnTo>
                    <a:pt x="60" y="4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912" name="Freeform 151"/>
            <p:cNvSpPr>
              <a:spLocks/>
            </p:cNvSpPr>
            <p:nvPr/>
          </p:nvSpPr>
          <p:spPr bwMode="gray">
            <a:xfrm>
              <a:off x="4321" y="2872"/>
              <a:ext cx="14" cy="40"/>
            </a:xfrm>
            <a:custGeom>
              <a:avLst/>
              <a:gdLst>
                <a:gd name="T0" fmla="*/ 14 w 14"/>
                <a:gd name="T1" fmla="*/ 0 h 40"/>
                <a:gd name="T2" fmla="*/ 14 w 14"/>
                <a:gd name="T3" fmla="*/ 0 h 40"/>
                <a:gd name="T4" fmla="*/ 12 w 14"/>
                <a:gd name="T5" fmla="*/ 0 h 40"/>
                <a:gd name="T6" fmla="*/ 10 w 14"/>
                <a:gd name="T7" fmla="*/ 0 h 40"/>
                <a:gd name="T8" fmla="*/ 10 w 14"/>
                <a:gd name="T9" fmla="*/ 2 h 40"/>
                <a:gd name="T10" fmla="*/ 8 w 14"/>
                <a:gd name="T11" fmla="*/ 2 h 40"/>
                <a:gd name="T12" fmla="*/ 6 w 14"/>
                <a:gd name="T13" fmla="*/ 4 h 40"/>
                <a:gd name="T14" fmla="*/ 6 w 14"/>
                <a:gd name="T15" fmla="*/ 4 h 40"/>
                <a:gd name="T16" fmla="*/ 4 w 14"/>
                <a:gd name="T17" fmla="*/ 6 h 40"/>
                <a:gd name="T18" fmla="*/ 2 w 14"/>
                <a:gd name="T19" fmla="*/ 4 h 40"/>
                <a:gd name="T20" fmla="*/ 0 w 14"/>
                <a:gd name="T21" fmla="*/ 4 h 40"/>
                <a:gd name="T22" fmla="*/ 0 w 14"/>
                <a:gd name="T23" fmla="*/ 6 h 40"/>
                <a:gd name="T24" fmla="*/ 0 w 14"/>
                <a:gd name="T25" fmla="*/ 8 h 40"/>
                <a:gd name="T26" fmla="*/ 0 w 14"/>
                <a:gd name="T27" fmla="*/ 8 h 40"/>
                <a:gd name="T28" fmla="*/ 0 w 14"/>
                <a:gd name="T29" fmla="*/ 40 h 40"/>
                <a:gd name="T30" fmla="*/ 8 w 14"/>
                <a:gd name="T31" fmla="*/ 40 h 40"/>
                <a:gd name="T32" fmla="*/ 8 w 14"/>
                <a:gd name="T33" fmla="*/ 40 h 40"/>
                <a:gd name="T34" fmla="*/ 8 w 14"/>
                <a:gd name="T35" fmla="*/ 38 h 40"/>
                <a:gd name="T36" fmla="*/ 10 w 14"/>
                <a:gd name="T37" fmla="*/ 36 h 40"/>
                <a:gd name="T38" fmla="*/ 12 w 14"/>
                <a:gd name="T39" fmla="*/ 34 h 40"/>
                <a:gd name="T40" fmla="*/ 12 w 14"/>
                <a:gd name="T41" fmla="*/ 32 h 40"/>
                <a:gd name="T42" fmla="*/ 12 w 14"/>
                <a:gd name="T43" fmla="*/ 30 h 40"/>
                <a:gd name="T44" fmla="*/ 12 w 14"/>
                <a:gd name="T45" fmla="*/ 28 h 40"/>
                <a:gd name="T46" fmla="*/ 10 w 14"/>
                <a:gd name="T47" fmla="*/ 24 h 40"/>
                <a:gd name="T48" fmla="*/ 10 w 14"/>
                <a:gd name="T49" fmla="*/ 18 h 40"/>
                <a:gd name="T50" fmla="*/ 10 w 14"/>
                <a:gd name="T51" fmla="*/ 14 h 40"/>
                <a:gd name="T52" fmla="*/ 10 w 14"/>
                <a:gd name="T53" fmla="*/ 12 h 40"/>
                <a:gd name="T54" fmla="*/ 12 w 14"/>
                <a:gd name="T55" fmla="*/ 10 h 40"/>
                <a:gd name="T56" fmla="*/ 12 w 14"/>
                <a:gd name="T57" fmla="*/ 8 h 40"/>
                <a:gd name="T58" fmla="*/ 14 w 14"/>
                <a:gd name="T59" fmla="*/ 4 h 40"/>
                <a:gd name="T60" fmla="*/ 14 w 14"/>
                <a:gd name="T61" fmla="*/ 0 h 4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4"/>
                <a:gd name="T94" fmla="*/ 0 h 40"/>
                <a:gd name="T95" fmla="*/ 14 w 14"/>
                <a:gd name="T96" fmla="*/ 40 h 4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4" h="40">
                  <a:moveTo>
                    <a:pt x="14" y="0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40"/>
                  </a:lnTo>
                  <a:lnTo>
                    <a:pt x="8" y="40"/>
                  </a:lnTo>
                  <a:lnTo>
                    <a:pt x="8" y="38"/>
                  </a:lnTo>
                  <a:lnTo>
                    <a:pt x="10" y="36"/>
                  </a:lnTo>
                  <a:lnTo>
                    <a:pt x="12" y="34"/>
                  </a:lnTo>
                  <a:lnTo>
                    <a:pt x="12" y="32"/>
                  </a:lnTo>
                  <a:lnTo>
                    <a:pt x="12" y="30"/>
                  </a:lnTo>
                  <a:lnTo>
                    <a:pt x="12" y="28"/>
                  </a:lnTo>
                  <a:lnTo>
                    <a:pt x="10" y="24"/>
                  </a:lnTo>
                  <a:lnTo>
                    <a:pt x="10" y="18"/>
                  </a:lnTo>
                  <a:lnTo>
                    <a:pt x="10" y="14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4" y="4"/>
                  </a:lnTo>
                  <a:lnTo>
                    <a:pt x="14" y="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913" name="Freeform 152"/>
            <p:cNvSpPr>
              <a:spLocks/>
            </p:cNvSpPr>
            <p:nvPr/>
          </p:nvSpPr>
          <p:spPr bwMode="gray">
            <a:xfrm>
              <a:off x="4349" y="2992"/>
              <a:ext cx="48" cy="40"/>
            </a:xfrm>
            <a:custGeom>
              <a:avLst/>
              <a:gdLst>
                <a:gd name="T0" fmla="*/ 48 w 48"/>
                <a:gd name="T1" fmla="*/ 16 h 40"/>
                <a:gd name="T2" fmla="*/ 46 w 48"/>
                <a:gd name="T3" fmla="*/ 14 h 40"/>
                <a:gd name="T4" fmla="*/ 42 w 48"/>
                <a:gd name="T5" fmla="*/ 12 h 40"/>
                <a:gd name="T6" fmla="*/ 40 w 48"/>
                <a:gd name="T7" fmla="*/ 8 h 40"/>
                <a:gd name="T8" fmla="*/ 38 w 48"/>
                <a:gd name="T9" fmla="*/ 6 h 40"/>
                <a:gd name="T10" fmla="*/ 36 w 48"/>
                <a:gd name="T11" fmla="*/ 6 h 40"/>
                <a:gd name="T12" fmla="*/ 34 w 48"/>
                <a:gd name="T13" fmla="*/ 6 h 40"/>
                <a:gd name="T14" fmla="*/ 30 w 48"/>
                <a:gd name="T15" fmla="*/ 4 h 40"/>
                <a:gd name="T16" fmla="*/ 26 w 48"/>
                <a:gd name="T17" fmla="*/ 2 h 40"/>
                <a:gd name="T18" fmla="*/ 22 w 48"/>
                <a:gd name="T19" fmla="*/ 2 h 40"/>
                <a:gd name="T20" fmla="*/ 16 w 48"/>
                <a:gd name="T21" fmla="*/ 2 h 40"/>
                <a:gd name="T22" fmla="*/ 12 w 48"/>
                <a:gd name="T23" fmla="*/ 2 h 40"/>
                <a:gd name="T24" fmla="*/ 6 w 48"/>
                <a:gd name="T25" fmla="*/ 0 h 40"/>
                <a:gd name="T26" fmla="*/ 2 w 48"/>
                <a:gd name="T27" fmla="*/ 0 h 40"/>
                <a:gd name="T28" fmla="*/ 2 w 48"/>
                <a:gd name="T29" fmla="*/ 2 h 40"/>
                <a:gd name="T30" fmla="*/ 2 w 48"/>
                <a:gd name="T31" fmla="*/ 6 h 40"/>
                <a:gd name="T32" fmla="*/ 2 w 48"/>
                <a:gd name="T33" fmla="*/ 10 h 40"/>
                <a:gd name="T34" fmla="*/ 2 w 48"/>
                <a:gd name="T35" fmla="*/ 16 h 40"/>
                <a:gd name="T36" fmla="*/ 8 w 48"/>
                <a:gd name="T37" fmla="*/ 24 h 40"/>
                <a:gd name="T38" fmla="*/ 8 w 48"/>
                <a:gd name="T39" fmla="*/ 20 h 40"/>
                <a:gd name="T40" fmla="*/ 6 w 48"/>
                <a:gd name="T41" fmla="*/ 18 h 40"/>
                <a:gd name="T42" fmla="*/ 8 w 48"/>
                <a:gd name="T43" fmla="*/ 16 h 40"/>
                <a:gd name="T44" fmla="*/ 14 w 48"/>
                <a:gd name="T45" fmla="*/ 20 h 40"/>
                <a:gd name="T46" fmla="*/ 24 w 48"/>
                <a:gd name="T47" fmla="*/ 30 h 40"/>
                <a:gd name="T48" fmla="*/ 22 w 48"/>
                <a:gd name="T49" fmla="*/ 32 h 40"/>
                <a:gd name="T50" fmla="*/ 24 w 48"/>
                <a:gd name="T51" fmla="*/ 36 h 40"/>
                <a:gd name="T52" fmla="*/ 24 w 48"/>
                <a:gd name="T53" fmla="*/ 36 h 40"/>
                <a:gd name="T54" fmla="*/ 26 w 48"/>
                <a:gd name="T55" fmla="*/ 34 h 40"/>
                <a:gd name="T56" fmla="*/ 26 w 48"/>
                <a:gd name="T57" fmla="*/ 34 h 40"/>
                <a:gd name="T58" fmla="*/ 28 w 48"/>
                <a:gd name="T59" fmla="*/ 34 h 40"/>
                <a:gd name="T60" fmla="*/ 28 w 48"/>
                <a:gd name="T61" fmla="*/ 36 h 40"/>
                <a:gd name="T62" fmla="*/ 32 w 48"/>
                <a:gd name="T63" fmla="*/ 40 h 40"/>
                <a:gd name="T64" fmla="*/ 36 w 48"/>
                <a:gd name="T65" fmla="*/ 38 h 40"/>
                <a:gd name="T66" fmla="*/ 40 w 48"/>
                <a:gd name="T67" fmla="*/ 32 h 40"/>
                <a:gd name="T68" fmla="*/ 40 w 48"/>
                <a:gd name="T69" fmla="*/ 28 h 40"/>
                <a:gd name="T70" fmla="*/ 44 w 48"/>
                <a:gd name="T71" fmla="*/ 22 h 4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8"/>
                <a:gd name="T109" fmla="*/ 0 h 40"/>
                <a:gd name="T110" fmla="*/ 48 w 48"/>
                <a:gd name="T111" fmla="*/ 40 h 4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8" h="40">
                  <a:moveTo>
                    <a:pt x="48" y="16"/>
                  </a:moveTo>
                  <a:lnTo>
                    <a:pt x="48" y="16"/>
                  </a:lnTo>
                  <a:lnTo>
                    <a:pt x="46" y="14"/>
                  </a:lnTo>
                  <a:lnTo>
                    <a:pt x="44" y="14"/>
                  </a:lnTo>
                  <a:lnTo>
                    <a:pt x="42" y="12"/>
                  </a:lnTo>
                  <a:lnTo>
                    <a:pt x="40" y="10"/>
                  </a:lnTo>
                  <a:lnTo>
                    <a:pt x="40" y="8"/>
                  </a:lnTo>
                  <a:lnTo>
                    <a:pt x="38" y="6"/>
                  </a:lnTo>
                  <a:lnTo>
                    <a:pt x="36" y="6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8" y="4"/>
                  </a:lnTo>
                  <a:lnTo>
                    <a:pt x="26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0" y="22"/>
                  </a:lnTo>
                  <a:lnTo>
                    <a:pt x="8" y="20"/>
                  </a:lnTo>
                  <a:lnTo>
                    <a:pt x="8" y="18"/>
                  </a:lnTo>
                  <a:lnTo>
                    <a:pt x="6" y="18"/>
                  </a:lnTo>
                  <a:lnTo>
                    <a:pt x="8" y="16"/>
                  </a:lnTo>
                  <a:lnTo>
                    <a:pt x="10" y="18"/>
                  </a:lnTo>
                  <a:lnTo>
                    <a:pt x="14" y="20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22" y="30"/>
                  </a:lnTo>
                  <a:lnTo>
                    <a:pt x="22" y="32"/>
                  </a:lnTo>
                  <a:lnTo>
                    <a:pt x="22" y="34"/>
                  </a:lnTo>
                  <a:lnTo>
                    <a:pt x="24" y="36"/>
                  </a:lnTo>
                  <a:lnTo>
                    <a:pt x="26" y="36"/>
                  </a:lnTo>
                  <a:lnTo>
                    <a:pt x="26" y="34"/>
                  </a:lnTo>
                  <a:lnTo>
                    <a:pt x="28" y="34"/>
                  </a:lnTo>
                  <a:lnTo>
                    <a:pt x="28" y="36"/>
                  </a:lnTo>
                  <a:lnTo>
                    <a:pt x="30" y="38"/>
                  </a:lnTo>
                  <a:lnTo>
                    <a:pt x="32" y="40"/>
                  </a:lnTo>
                  <a:lnTo>
                    <a:pt x="34" y="38"/>
                  </a:lnTo>
                  <a:lnTo>
                    <a:pt x="36" y="38"/>
                  </a:lnTo>
                  <a:lnTo>
                    <a:pt x="38" y="36"/>
                  </a:lnTo>
                  <a:lnTo>
                    <a:pt x="40" y="32"/>
                  </a:lnTo>
                  <a:lnTo>
                    <a:pt x="40" y="30"/>
                  </a:lnTo>
                  <a:lnTo>
                    <a:pt x="40" y="28"/>
                  </a:lnTo>
                  <a:lnTo>
                    <a:pt x="42" y="24"/>
                  </a:lnTo>
                  <a:lnTo>
                    <a:pt x="44" y="22"/>
                  </a:lnTo>
                  <a:lnTo>
                    <a:pt x="48" y="16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914" name="Freeform 153"/>
            <p:cNvSpPr>
              <a:spLocks/>
            </p:cNvSpPr>
            <p:nvPr/>
          </p:nvSpPr>
          <p:spPr bwMode="gray">
            <a:xfrm>
              <a:off x="4383" y="3010"/>
              <a:ext cx="82" cy="30"/>
            </a:xfrm>
            <a:custGeom>
              <a:avLst/>
              <a:gdLst>
                <a:gd name="T0" fmla="*/ 12 w 82"/>
                <a:gd name="T1" fmla="*/ 6 h 30"/>
                <a:gd name="T2" fmla="*/ 8 w 82"/>
                <a:gd name="T3" fmla="*/ 10 h 30"/>
                <a:gd name="T4" fmla="*/ 6 w 82"/>
                <a:gd name="T5" fmla="*/ 14 h 30"/>
                <a:gd name="T6" fmla="*/ 2 w 82"/>
                <a:gd name="T7" fmla="*/ 20 h 30"/>
                <a:gd name="T8" fmla="*/ 0 w 82"/>
                <a:gd name="T9" fmla="*/ 20 h 30"/>
                <a:gd name="T10" fmla="*/ 6 w 82"/>
                <a:gd name="T11" fmla="*/ 22 h 30"/>
                <a:gd name="T12" fmla="*/ 10 w 82"/>
                <a:gd name="T13" fmla="*/ 20 h 30"/>
                <a:gd name="T14" fmla="*/ 16 w 82"/>
                <a:gd name="T15" fmla="*/ 20 h 30"/>
                <a:gd name="T16" fmla="*/ 28 w 82"/>
                <a:gd name="T17" fmla="*/ 18 h 30"/>
                <a:gd name="T18" fmla="*/ 32 w 82"/>
                <a:gd name="T19" fmla="*/ 18 h 30"/>
                <a:gd name="T20" fmla="*/ 40 w 82"/>
                <a:gd name="T21" fmla="*/ 20 h 30"/>
                <a:gd name="T22" fmla="*/ 42 w 82"/>
                <a:gd name="T23" fmla="*/ 22 h 30"/>
                <a:gd name="T24" fmla="*/ 46 w 82"/>
                <a:gd name="T25" fmla="*/ 26 h 30"/>
                <a:gd name="T26" fmla="*/ 50 w 82"/>
                <a:gd name="T27" fmla="*/ 28 h 30"/>
                <a:gd name="T28" fmla="*/ 56 w 82"/>
                <a:gd name="T29" fmla="*/ 28 h 30"/>
                <a:gd name="T30" fmla="*/ 56 w 82"/>
                <a:gd name="T31" fmla="*/ 26 h 30"/>
                <a:gd name="T32" fmla="*/ 56 w 82"/>
                <a:gd name="T33" fmla="*/ 26 h 30"/>
                <a:gd name="T34" fmla="*/ 54 w 82"/>
                <a:gd name="T35" fmla="*/ 24 h 30"/>
                <a:gd name="T36" fmla="*/ 52 w 82"/>
                <a:gd name="T37" fmla="*/ 22 h 30"/>
                <a:gd name="T38" fmla="*/ 54 w 82"/>
                <a:gd name="T39" fmla="*/ 20 h 30"/>
                <a:gd name="T40" fmla="*/ 60 w 82"/>
                <a:gd name="T41" fmla="*/ 18 h 30"/>
                <a:gd name="T42" fmla="*/ 62 w 82"/>
                <a:gd name="T43" fmla="*/ 14 h 30"/>
                <a:gd name="T44" fmla="*/ 64 w 82"/>
                <a:gd name="T45" fmla="*/ 12 h 30"/>
                <a:gd name="T46" fmla="*/ 68 w 82"/>
                <a:gd name="T47" fmla="*/ 12 h 30"/>
                <a:gd name="T48" fmla="*/ 72 w 82"/>
                <a:gd name="T49" fmla="*/ 12 h 30"/>
                <a:gd name="T50" fmla="*/ 76 w 82"/>
                <a:gd name="T51" fmla="*/ 14 h 30"/>
                <a:gd name="T52" fmla="*/ 80 w 82"/>
                <a:gd name="T53" fmla="*/ 18 h 30"/>
                <a:gd name="T54" fmla="*/ 82 w 82"/>
                <a:gd name="T55" fmla="*/ 14 h 30"/>
                <a:gd name="T56" fmla="*/ 80 w 82"/>
                <a:gd name="T57" fmla="*/ 10 h 30"/>
                <a:gd name="T58" fmla="*/ 78 w 82"/>
                <a:gd name="T59" fmla="*/ 6 h 30"/>
                <a:gd name="T60" fmla="*/ 70 w 82"/>
                <a:gd name="T61" fmla="*/ 4 h 30"/>
                <a:gd name="T62" fmla="*/ 66 w 82"/>
                <a:gd name="T63" fmla="*/ 4 h 30"/>
                <a:gd name="T64" fmla="*/ 62 w 82"/>
                <a:gd name="T65" fmla="*/ 4 h 30"/>
                <a:gd name="T66" fmla="*/ 50 w 82"/>
                <a:gd name="T67" fmla="*/ 8 h 30"/>
                <a:gd name="T68" fmla="*/ 44 w 82"/>
                <a:gd name="T69" fmla="*/ 10 h 30"/>
                <a:gd name="T70" fmla="*/ 40 w 82"/>
                <a:gd name="T71" fmla="*/ 10 h 30"/>
                <a:gd name="T72" fmla="*/ 34 w 82"/>
                <a:gd name="T73" fmla="*/ 8 h 30"/>
                <a:gd name="T74" fmla="*/ 32 w 82"/>
                <a:gd name="T75" fmla="*/ 8 h 30"/>
                <a:gd name="T76" fmla="*/ 30 w 82"/>
                <a:gd name="T77" fmla="*/ 6 h 30"/>
                <a:gd name="T78" fmla="*/ 16 w 82"/>
                <a:gd name="T79" fmla="*/ 0 h 3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2"/>
                <a:gd name="T121" fmla="*/ 0 h 30"/>
                <a:gd name="T122" fmla="*/ 82 w 82"/>
                <a:gd name="T123" fmla="*/ 30 h 3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2" h="30">
                  <a:moveTo>
                    <a:pt x="16" y="0"/>
                  </a:moveTo>
                  <a:lnTo>
                    <a:pt x="12" y="6"/>
                  </a:lnTo>
                  <a:lnTo>
                    <a:pt x="10" y="8"/>
                  </a:lnTo>
                  <a:lnTo>
                    <a:pt x="8" y="10"/>
                  </a:lnTo>
                  <a:lnTo>
                    <a:pt x="6" y="14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6" y="22"/>
                  </a:lnTo>
                  <a:lnTo>
                    <a:pt x="8" y="22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22" y="18"/>
                  </a:lnTo>
                  <a:lnTo>
                    <a:pt x="28" y="18"/>
                  </a:lnTo>
                  <a:lnTo>
                    <a:pt x="30" y="18"/>
                  </a:lnTo>
                  <a:lnTo>
                    <a:pt x="32" y="18"/>
                  </a:lnTo>
                  <a:lnTo>
                    <a:pt x="36" y="18"/>
                  </a:lnTo>
                  <a:lnTo>
                    <a:pt x="40" y="20"/>
                  </a:lnTo>
                  <a:lnTo>
                    <a:pt x="42" y="22"/>
                  </a:lnTo>
                  <a:lnTo>
                    <a:pt x="44" y="24"/>
                  </a:lnTo>
                  <a:lnTo>
                    <a:pt x="46" y="26"/>
                  </a:lnTo>
                  <a:lnTo>
                    <a:pt x="50" y="30"/>
                  </a:lnTo>
                  <a:lnTo>
                    <a:pt x="50" y="28"/>
                  </a:lnTo>
                  <a:lnTo>
                    <a:pt x="54" y="28"/>
                  </a:lnTo>
                  <a:lnTo>
                    <a:pt x="56" y="28"/>
                  </a:lnTo>
                  <a:lnTo>
                    <a:pt x="56" y="26"/>
                  </a:lnTo>
                  <a:lnTo>
                    <a:pt x="54" y="24"/>
                  </a:lnTo>
                  <a:lnTo>
                    <a:pt x="52" y="22"/>
                  </a:lnTo>
                  <a:lnTo>
                    <a:pt x="54" y="20"/>
                  </a:lnTo>
                  <a:lnTo>
                    <a:pt x="58" y="18"/>
                  </a:lnTo>
                  <a:lnTo>
                    <a:pt x="60" y="18"/>
                  </a:lnTo>
                  <a:lnTo>
                    <a:pt x="62" y="16"/>
                  </a:lnTo>
                  <a:lnTo>
                    <a:pt x="62" y="14"/>
                  </a:lnTo>
                  <a:lnTo>
                    <a:pt x="64" y="14"/>
                  </a:lnTo>
                  <a:lnTo>
                    <a:pt x="64" y="12"/>
                  </a:lnTo>
                  <a:lnTo>
                    <a:pt x="66" y="12"/>
                  </a:lnTo>
                  <a:lnTo>
                    <a:pt x="68" y="12"/>
                  </a:lnTo>
                  <a:lnTo>
                    <a:pt x="70" y="10"/>
                  </a:lnTo>
                  <a:lnTo>
                    <a:pt x="72" y="12"/>
                  </a:lnTo>
                  <a:lnTo>
                    <a:pt x="76" y="14"/>
                  </a:lnTo>
                  <a:lnTo>
                    <a:pt x="78" y="16"/>
                  </a:lnTo>
                  <a:lnTo>
                    <a:pt x="80" y="18"/>
                  </a:lnTo>
                  <a:lnTo>
                    <a:pt x="82" y="14"/>
                  </a:lnTo>
                  <a:lnTo>
                    <a:pt x="80" y="12"/>
                  </a:lnTo>
                  <a:lnTo>
                    <a:pt x="80" y="10"/>
                  </a:lnTo>
                  <a:lnTo>
                    <a:pt x="82" y="8"/>
                  </a:lnTo>
                  <a:lnTo>
                    <a:pt x="78" y="6"/>
                  </a:lnTo>
                  <a:lnTo>
                    <a:pt x="74" y="4"/>
                  </a:lnTo>
                  <a:lnTo>
                    <a:pt x="70" y="4"/>
                  </a:lnTo>
                  <a:lnTo>
                    <a:pt x="68" y="4"/>
                  </a:lnTo>
                  <a:lnTo>
                    <a:pt x="66" y="4"/>
                  </a:lnTo>
                  <a:lnTo>
                    <a:pt x="64" y="4"/>
                  </a:lnTo>
                  <a:lnTo>
                    <a:pt x="62" y="4"/>
                  </a:lnTo>
                  <a:lnTo>
                    <a:pt x="56" y="6"/>
                  </a:lnTo>
                  <a:lnTo>
                    <a:pt x="50" y="8"/>
                  </a:lnTo>
                  <a:lnTo>
                    <a:pt x="46" y="8"/>
                  </a:lnTo>
                  <a:lnTo>
                    <a:pt x="44" y="10"/>
                  </a:lnTo>
                  <a:lnTo>
                    <a:pt x="42" y="10"/>
                  </a:lnTo>
                  <a:lnTo>
                    <a:pt x="40" y="10"/>
                  </a:lnTo>
                  <a:lnTo>
                    <a:pt x="36" y="8"/>
                  </a:lnTo>
                  <a:lnTo>
                    <a:pt x="34" y="8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30" y="6"/>
                  </a:lnTo>
                  <a:lnTo>
                    <a:pt x="26" y="4"/>
                  </a:lnTo>
                  <a:lnTo>
                    <a:pt x="16" y="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915" name="Freeform 154"/>
            <p:cNvSpPr>
              <a:spLocks/>
            </p:cNvSpPr>
            <p:nvPr/>
          </p:nvSpPr>
          <p:spPr bwMode="gray">
            <a:xfrm>
              <a:off x="3961" y="2686"/>
              <a:ext cx="386" cy="248"/>
            </a:xfrm>
            <a:custGeom>
              <a:avLst/>
              <a:gdLst>
                <a:gd name="T0" fmla="*/ 380 w 386"/>
                <a:gd name="T1" fmla="*/ 178 h 248"/>
                <a:gd name="T2" fmla="*/ 384 w 386"/>
                <a:gd name="T3" fmla="*/ 170 h 248"/>
                <a:gd name="T4" fmla="*/ 386 w 386"/>
                <a:gd name="T5" fmla="*/ 164 h 248"/>
                <a:gd name="T6" fmla="*/ 374 w 386"/>
                <a:gd name="T7" fmla="*/ 162 h 248"/>
                <a:gd name="T8" fmla="*/ 356 w 386"/>
                <a:gd name="T9" fmla="*/ 162 h 248"/>
                <a:gd name="T10" fmla="*/ 346 w 386"/>
                <a:gd name="T11" fmla="*/ 166 h 248"/>
                <a:gd name="T12" fmla="*/ 340 w 386"/>
                <a:gd name="T13" fmla="*/ 164 h 248"/>
                <a:gd name="T14" fmla="*/ 334 w 386"/>
                <a:gd name="T15" fmla="*/ 170 h 248"/>
                <a:gd name="T16" fmla="*/ 332 w 386"/>
                <a:gd name="T17" fmla="*/ 184 h 248"/>
                <a:gd name="T18" fmla="*/ 326 w 386"/>
                <a:gd name="T19" fmla="*/ 192 h 248"/>
                <a:gd name="T20" fmla="*/ 314 w 386"/>
                <a:gd name="T21" fmla="*/ 196 h 248"/>
                <a:gd name="T22" fmla="*/ 302 w 386"/>
                <a:gd name="T23" fmla="*/ 198 h 248"/>
                <a:gd name="T24" fmla="*/ 268 w 386"/>
                <a:gd name="T25" fmla="*/ 190 h 248"/>
                <a:gd name="T26" fmla="*/ 258 w 386"/>
                <a:gd name="T27" fmla="*/ 184 h 248"/>
                <a:gd name="T28" fmla="*/ 254 w 386"/>
                <a:gd name="T29" fmla="*/ 162 h 248"/>
                <a:gd name="T30" fmla="*/ 244 w 386"/>
                <a:gd name="T31" fmla="*/ 136 h 248"/>
                <a:gd name="T32" fmla="*/ 244 w 386"/>
                <a:gd name="T33" fmla="*/ 116 h 248"/>
                <a:gd name="T34" fmla="*/ 232 w 386"/>
                <a:gd name="T35" fmla="*/ 90 h 248"/>
                <a:gd name="T36" fmla="*/ 208 w 386"/>
                <a:gd name="T37" fmla="*/ 62 h 248"/>
                <a:gd name="T38" fmla="*/ 194 w 386"/>
                <a:gd name="T39" fmla="*/ 50 h 248"/>
                <a:gd name="T40" fmla="*/ 184 w 386"/>
                <a:gd name="T41" fmla="*/ 54 h 248"/>
                <a:gd name="T42" fmla="*/ 164 w 386"/>
                <a:gd name="T43" fmla="*/ 48 h 248"/>
                <a:gd name="T44" fmla="*/ 142 w 386"/>
                <a:gd name="T45" fmla="*/ 12 h 248"/>
                <a:gd name="T46" fmla="*/ 126 w 386"/>
                <a:gd name="T47" fmla="*/ 10 h 248"/>
                <a:gd name="T48" fmla="*/ 100 w 386"/>
                <a:gd name="T49" fmla="*/ 20 h 248"/>
                <a:gd name="T50" fmla="*/ 54 w 386"/>
                <a:gd name="T51" fmla="*/ 14 h 248"/>
                <a:gd name="T52" fmla="*/ 26 w 386"/>
                <a:gd name="T53" fmla="*/ 0 h 248"/>
                <a:gd name="T54" fmla="*/ 6 w 386"/>
                <a:gd name="T55" fmla="*/ 22 h 248"/>
                <a:gd name="T56" fmla="*/ 22 w 386"/>
                <a:gd name="T57" fmla="*/ 58 h 248"/>
                <a:gd name="T58" fmla="*/ 30 w 386"/>
                <a:gd name="T59" fmla="*/ 80 h 248"/>
                <a:gd name="T60" fmla="*/ 44 w 386"/>
                <a:gd name="T61" fmla="*/ 88 h 248"/>
                <a:gd name="T62" fmla="*/ 58 w 386"/>
                <a:gd name="T63" fmla="*/ 108 h 248"/>
                <a:gd name="T64" fmla="*/ 82 w 386"/>
                <a:gd name="T65" fmla="*/ 142 h 248"/>
                <a:gd name="T66" fmla="*/ 94 w 386"/>
                <a:gd name="T67" fmla="*/ 148 h 248"/>
                <a:gd name="T68" fmla="*/ 94 w 386"/>
                <a:gd name="T69" fmla="*/ 140 h 248"/>
                <a:gd name="T70" fmla="*/ 80 w 386"/>
                <a:gd name="T71" fmla="*/ 116 h 248"/>
                <a:gd name="T72" fmla="*/ 52 w 386"/>
                <a:gd name="T73" fmla="*/ 72 h 248"/>
                <a:gd name="T74" fmla="*/ 30 w 386"/>
                <a:gd name="T75" fmla="*/ 24 h 248"/>
                <a:gd name="T76" fmla="*/ 30 w 386"/>
                <a:gd name="T77" fmla="*/ 16 h 248"/>
                <a:gd name="T78" fmla="*/ 42 w 386"/>
                <a:gd name="T79" fmla="*/ 18 h 248"/>
                <a:gd name="T80" fmla="*/ 68 w 386"/>
                <a:gd name="T81" fmla="*/ 66 h 248"/>
                <a:gd name="T82" fmla="*/ 84 w 386"/>
                <a:gd name="T83" fmla="*/ 80 h 248"/>
                <a:gd name="T84" fmla="*/ 96 w 386"/>
                <a:gd name="T85" fmla="*/ 90 h 248"/>
                <a:gd name="T86" fmla="*/ 116 w 386"/>
                <a:gd name="T87" fmla="*/ 116 h 248"/>
                <a:gd name="T88" fmla="*/ 142 w 386"/>
                <a:gd name="T89" fmla="*/ 148 h 248"/>
                <a:gd name="T90" fmla="*/ 150 w 386"/>
                <a:gd name="T91" fmla="*/ 198 h 248"/>
                <a:gd name="T92" fmla="*/ 174 w 386"/>
                <a:gd name="T93" fmla="*/ 204 h 248"/>
                <a:gd name="T94" fmla="*/ 226 w 386"/>
                <a:gd name="T95" fmla="*/ 224 h 248"/>
                <a:gd name="T96" fmla="*/ 272 w 386"/>
                <a:gd name="T97" fmla="*/ 240 h 248"/>
                <a:gd name="T98" fmla="*/ 304 w 386"/>
                <a:gd name="T99" fmla="*/ 240 h 248"/>
                <a:gd name="T100" fmla="*/ 314 w 386"/>
                <a:gd name="T101" fmla="*/ 244 h 248"/>
                <a:gd name="T102" fmla="*/ 318 w 386"/>
                <a:gd name="T103" fmla="*/ 242 h 248"/>
                <a:gd name="T104" fmla="*/ 322 w 386"/>
                <a:gd name="T105" fmla="*/ 232 h 248"/>
                <a:gd name="T106" fmla="*/ 320 w 386"/>
                <a:gd name="T107" fmla="*/ 226 h 248"/>
                <a:gd name="T108" fmla="*/ 346 w 386"/>
                <a:gd name="T109" fmla="*/ 222 h 248"/>
                <a:gd name="T110" fmla="*/ 340 w 386"/>
                <a:gd name="T111" fmla="*/ 194 h 248"/>
                <a:gd name="T112" fmla="*/ 360 w 386"/>
                <a:gd name="T113" fmla="*/ 190 h 248"/>
                <a:gd name="T114" fmla="*/ 366 w 386"/>
                <a:gd name="T115" fmla="*/ 190 h 248"/>
                <a:gd name="T116" fmla="*/ 374 w 386"/>
                <a:gd name="T117" fmla="*/ 186 h 24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86"/>
                <a:gd name="T178" fmla="*/ 0 h 248"/>
                <a:gd name="T179" fmla="*/ 386 w 386"/>
                <a:gd name="T180" fmla="*/ 248 h 24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86" h="248">
                  <a:moveTo>
                    <a:pt x="374" y="186"/>
                  </a:moveTo>
                  <a:lnTo>
                    <a:pt x="378" y="182"/>
                  </a:lnTo>
                  <a:lnTo>
                    <a:pt x="378" y="178"/>
                  </a:lnTo>
                  <a:lnTo>
                    <a:pt x="380" y="178"/>
                  </a:lnTo>
                  <a:lnTo>
                    <a:pt x="382" y="174"/>
                  </a:lnTo>
                  <a:lnTo>
                    <a:pt x="382" y="172"/>
                  </a:lnTo>
                  <a:lnTo>
                    <a:pt x="384" y="172"/>
                  </a:lnTo>
                  <a:lnTo>
                    <a:pt x="384" y="170"/>
                  </a:lnTo>
                  <a:lnTo>
                    <a:pt x="386" y="168"/>
                  </a:lnTo>
                  <a:lnTo>
                    <a:pt x="386" y="166"/>
                  </a:lnTo>
                  <a:lnTo>
                    <a:pt x="386" y="164"/>
                  </a:lnTo>
                  <a:lnTo>
                    <a:pt x="384" y="164"/>
                  </a:lnTo>
                  <a:lnTo>
                    <a:pt x="382" y="162"/>
                  </a:lnTo>
                  <a:lnTo>
                    <a:pt x="376" y="162"/>
                  </a:lnTo>
                  <a:lnTo>
                    <a:pt x="374" y="162"/>
                  </a:lnTo>
                  <a:lnTo>
                    <a:pt x="372" y="162"/>
                  </a:lnTo>
                  <a:lnTo>
                    <a:pt x="366" y="162"/>
                  </a:lnTo>
                  <a:lnTo>
                    <a:pt x="362" y="162"/>
                  </a:lnTo>
                  <a:lnTo>
                    <a:pt x="356" y="162"/>
                  </a:lnTo>
                  <a:lnTo>
                    <a:pt x="352" y="164"/>
                  </a:lnTo>
                  <a:lnTo>
                    <a:pt x="350" y="164"/>
                  </a:lnTo>
                  <a:lnTo>
                    <a:pt x="348" y="164"/>
                  </a:lnTo>
                  <a:lnTo>
                    <a:pt x="346" y="166"/>
                  </a:lnTo>
                  <a:lnTo>
                    <a:pt x="342" y="164"/>
                  </a:lnTo>
                  <a:lnTo>
                    <a:pt x="340" y="164"/>
                  </a:lnTo>
                  <a:lnTo>
                    <a:pt x="338" y="164"/>
                  </a:lnTo>
                  <a:lnTo>
                    <a:pt x="336" y="166"/>
                  </a:lnTo>
                  <a:lnTo>
                    <a:pt x="334" y="170"/>
                  </a:lnTo>
                  <a:lnTo>
                    <a:pt x="334" y="174"/>
                  </a:lnTo>
                  <a:lnTo>
                    <a:pt x="332" y="178"/>
                  </a:lnTo>
                  <a:lnTo>
                    <a:pt x="332" y="182"/>
                  </a:lnTo>
                  <a:lnTo>
                    <a:pt x="332" y="184"/>
                  </a:lnTo>
                  <a:lnTo>
                    <a:pt x="332" y="186"/>
                  </a:lnTo>
                  <a:lnTo>
                    <a:pt x="332" y="188"/>
                  </a:lnTo>
                  <a:lnTo>
                    <a:pt x="328" y="190"/>
                  </a:lnTo>
                  <a:lnTo>
                    <a:pt x="326" y="192"/>
                  </a:lnTo>
                  <a:lnTo>
                    <a:pt x="324" y="192"/>
                  </a:lnTo>
                  <a:lnTo>
                    <a:pt x="322" y="192"/>
                  </a:lnTo>
                  <a:lnTo>
                    <a:pt x="318" y="194"/>
                  </a:lnTo>
                  <a:lnTo>
                    <a:pt x="314" y="196"/>
                  </a:lnTo>
                  <a:lnTo>
                    <a:pt x="312" y="196"/>
                  </a:lnTo>
                  <a:lnTo>
                    <a:pt x="308" y="198"/>
                  </a:lnTo>
                  <a:lnTo>
                    <a:pt x="302" y="198"/>
                  </a:lnTo>
                  <a:lnTo>
                    <a:pt x="294" y="198"/>
                  </a:lnTo>
                  <a:lnTo>
                    <a:pt x="284" y="196"/>
                  </a:lnTo>
                  <a:lnTo>
                    <a:pt x="276" y="194"/>
                  </a:lnTo>
                  <a:lnTo>
                    <a:pt x="268" y="190"/>
                  </a:lnTo>
                  <a:lnTo>
                    <a:pt x="262" y="188"/>
                  </a:lnTo>
                  <a:lnTo>
                    <a:pt x="262" y="186"/>
                  </a:lnTo>
                  <a:lnTo>
                    <a:pt x="260" y="186"/>
                  </a:lnTo>
                  <a:lnTo>
                    <a:pt x="258" y="184"/>
                  </a:lnTo>
                  <a:lnTo>
                    <a:pt x="256" y="180"/>
                  </a:lnTo>
                  <a:lnTo>
                    <a:pt x="256" y="176"/>
                  </a:lnTo>
                  <a:lnTo>
                    <a:pt x="254" y="172"/>
                  </a:lnTo>
                  <a:lnTo>
                    <a:pt x="254" y="162"/>
                  </a:lnTo>
                  <a:lnTo>
                    <a:pt x="250" y="152"/>
                  </a:lnTo>
                  <a:lnTo>
                    <a:pt x="244" y="142"/>
                  </a:lnTo>
                  <a:lnTo>
                    <a:pt x="244" y="140"/>
                  </a:lnTo>
                  <a:lnTo>
                    <a:pt x="244" y="136"/>
                  </a:lnTo>
                  <a:lnTo>
                    <a:pt x="244" y="132"/>
                  </a:lnTo>
                  <a:lnTo>
                    <a:pt x="242" y="126"/>
                  </a:lnTo>
                  <a:lnTo>
                    <a:pt x="242" y="122"/>
                  </a:lnTo>
                  <a:lnTo>
                    <a:pt x="244" y="116"/>
                  </a:lnTo>
                  <a:lnTo>
                    <a:pt x="244" y="112"/>
                  </a:lnTo>
                  <a:lnTo>
                    <a:pt x="242" y="96"/>
                  </a:lnTo>
                  <a:lnTo>
                    <a:pt x="240" y="96"/>
                  </a:lnTo>
                  <a:lnTo>
                    <a:pt x="232" y="90"/>
                  </a:lnTo>
                  <a:lnTo>
                    <a:pt x="222" y="80"/>
                  </a:lnTo>
                  <a:lnTo>
                    <a:pt x="210" y="64"/>
                  </a:lnTo>
                  <a:lnTo>
                    <a:pt x="208" y="62"/>
                  </a:lnTo>
                  <a:lnTo>
                    <a:pt x="206" y="58"/>
                  </a:lnTo>
                  <a:lnTo>
                    <a:pt x="202" y="56"/>
                  </a:lnTo>
                  <a:lnTo>
                    <a:pt x="198" y="52"/>
                  </a:lnTo>
                  <a:lnTo>
                    <a:pt x="194" y="50"/>
                  </a:lnTo>
                  <a:lnTo>
                    <a:pt x="190" y="50"/>
                  </a:lnTo>
                  <a:lnTo>
                    <a:pt x="188" y="52"/>
                  </a:lnTo>
                  <a:lnTo>
                    <a:pt x="186" y="52"/>
                  </a:lnTo>
                  <a:lnTo>
                    <a:pt x="184" y="54"/>
                  </a:lnTo>
                  <a:lnTo>
                    <a:pt x="180" y="54"/>
                  </a:lnTo>
                  <a:lnTo>
                    <a:pt x="174" y="54"/>
                  </a:lnTo>
                  <a:lnTo>
                    <a:pt x="168" y="50"/>
                  </a:lnTo>
                  <a:lnTo>
                    <a:pt x="164" y="48"/>
                  </a:lnTo>
                  <a:lnTo>
                    <a:pt x="156" y="42"/>
                  </a:lnTo>
                  <a:lnTo>
                    <a:pt x="148" y="30"/>
                  </a:lnTo>
                  <a:lnTo>
                    <a:pt x="144" y="14"/>
                  </a:lnTo>
                  <a:lnTo>
                    <a:pt x="142" y="12"/>
                  </a:lnTo>
                  <a:lnTo>
                    <a:pt x="140" y="12"/>
                  </a:lnTo>
                  <a:lnTo>
                    <a:pt x="136" y="10"/>
                  </a:lnTo>
                  <a:lnTo>
                    <a:pt x="130" y="10"/>
                  </a:lnTo>
                  <a:lnTo>
                    <a:pt x="126" y="10"/>
                  </a:lnTo>
                  <a:lnTo>
                    <a:pt x="120" y="10"/>
                  </a:lnTo>
                  <a:lnTo>
                    <a:pt x="116" y="14"/>
                  </a:lnTo>
                  <a:lnTo>
                    <a:pt x="112" y="16"/>
                  </a:lnTo>
                  <a:lnTo>
                    <a:pt x="100" y="20"/>
                  </a:lnTo>
                  <a:lnTo>
                    <a:pt x="82" y="20"/>
                  </a:lnTo>
                  <a:lnTo>
                    <a:pt x="78" y="20"/>
                  </a:lnTo>
                  <a:lnTo>
                    <a:pt x="68" y="18"/>
                  </a:lnTo>
                  <a:lnTo>
                    <a:pt x="54" y="14"/>
                  </a:lnTo>
                  <a:lnTo>
                    <a:pt x="42" y="10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14" y="2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6" y="22"/>
                  </a:lnTo>
                  <a:lnTo>
                    <a:pt x="12" y="36"/>
                  </a:lnTo>
                  <a:lnTo>
                    <a:pt x="18" y="48"/>
                  </a:lnTo>
                  <a:lnTo>
                    <a:pt x="22" y="58"/>
                  </a:lnTo>
                  <a:lnTo>
                    <a:pt x="24" y="62"/>
                  </a:lnTo>
                  <a:lnTo>
                    <a:pt x="26" y="68"/>
                  </a:lnTo>
                  <a:lnTo>
                    <a:pt x="28" y="74"/>
                  </a:lnTo>
                  <a:lnTo>
                    <a:pt x="30" y="80"/>
                  </a:lnTo>
                  <a:lnTo>
                    <a:pt x="32" y="82"/>
                  </a:lnTo>
                  <a:lnTo>
                    <a:pt x="34" y="82"/>
                  </a:lnTo>
                  <a:lnTo>
                    <a:pt x="38" y="84"/>
                  </a:lnTo>
                  <a:lnTo>
                    <a:pt x="44" y="88"/>
                  </a:lnTo>
                  <a:lnTo>
                    <a:pt x="48" y="92"/>
                  </a:lnTo>
                  <a:lnTo>
                    <a:pt x="52" y="98"/>
                  </a:lnTo>
                  <a:lnTo>
                    <a:pt x="56" y="106"/>
                  </a:lnTo>
                  <a:lnTo>
                    <a:pt x="58" y="108"/>
                  </a:lnTo>
                  <a:lnTo>
                    <a:pt x="62" y="118"/>
                  </a:lnTo>
                  <a:lnTo>
                    <a:pt x="68" y="128"/>
                  </a:lnTo>
                  <a:lnTo>
                    <a:pt x="76" y="136"/>
                  </a:lnTo>
                  <a:lnTo>
                    <a:pt x="82" y="142"/>
                  </a:lnTo>
                  <a:lnTo>
                    <a:pt x="84" y="144"/>
                  </a:lnTo>
                  <a:lnTo>
                    <a:pt x="88" y="146"/>
                  </a:lnTo>
                  <a:lnTo>
                    <a:pt x="92" y="148"/>
                  </a:lnTo>
                  <a:lnTo>
                    <a:pt x="94" y="148"/>
                  </a:lnTo>
                  <a:lnTo>
                    <a:pt x="96" y="148"/>
                  </a:lnTo>
                  <a:lnTo>
                    <a:pt x="98" y="148"/>
                  </a:lnTo>
                  <a:lnTo>
                    <a:pt x="98" y="144"/>
                  </a:lnTo>
                  <a:lnTo>
                    <a:pt x="94" y="140"/>
                  </a:lnTo>
                  <a:lnTo>
                    <a:pt x="90" y="134"/>
                  </a:lnTo>
                  <a:lnTo>
                    <a:pt x="86" y="126"/>
                  </a:lnTo>
                  <a:lnTo>
                    <a:pt x="82" y="120"/>
                  </a:lnTo>
                  <a:lnTo>
                    <a:pt x="80" y="116"/>
                  </a:lnTo>
                  <a:lnTo>
                    <a:pt x="74" y="108"/>
                  </a:lnTo>
                  <a:lnTo>
                    <a:pt x="68" y="94"/>
                  </a:lnTo>
                  <a:lnTo>
                    <a:pt x="62" y="82"/>
                  </a:lnTo>
                  <a:lnTo>
                    <a:pt x="52" y="72"/>
                  </a:lnTo>
                  <a:lnTo>
                    <a:pt x="42" y="58"/>
                  </a:lnTo>
                  <a:lnTo>
                    <a:pt x="34" y="42"/>
                  </a:lnTo>
                  <a:lnTo>
                    <a:pt x="30" y="24"/>
                  </a:lnTo>
                  <a:lnTo>
                    <a:pt x="30" y="22"/>
                  </a:lnTo>
                  <a:lnTo>
                    <a:pt x="30" y="20"/>
                  </a:lnTo>
                  <a:lnTo>
                    <a:pt x="30" y="18"/>
                  </a:lnTo>
                  <a:lnTo>
                    <a:pt x="30" y="16"/>
                  </a:lnTo>
                  <a:lnTo>
                    <a:pt x="32" y="14"/>
                  </a:lnTo>
                  <a:lnTo>
                    <a:pt x="34" y="14"/>
                  </a:lnTo>
                  <a:lnTo>
                    <a:pt x="38" y="16"/>
                  </a:lnTo>
                  <a:lnTo>
                    <a:pt x="42" y="18"/>
                  </a:lnTo>
                  <a:lnTo>
                    <a:pt x="44" y="24"/>
                  </a:lnTo>
                  <a:lnTo>
                    <a:pt x="50" y="36"/>
                  </a:lnTo>
                  <a:lnTo>
                    <a:pt x="58" y="52"/>
                  </a:lnTo>
                  <a:lnTo>
                    <a:pt x="68" y="66"/>
                  </a:lnTo>
                  <a:lnTo>
                    <a:pt x="78" y="78"/>
                  </a:lnTo>
                  <a:lnTo>
                    <a:pt x="80" y="78"/>
                  </a:lnTo>
                  <a:lnTo>
                    <a:pt x="84" y="80"/>
                  </a:lnTo>
                  <a:lnTo>
                    <a:pt x="88" y="80"/>
                  </a:lnTo>
                  <a:lnTo>
                    <a:pt x="92" y="84"/>
                  </a:lnTo>
                  <a:lnTo>
                    <a:pt x="94" y="86"/>
                  </a:lnTo>
                  <a:lnTo>
                    <a:pt x="96" y="90"/>
                  </a:lnTo>
                  <a:lnTo>
                    <a:pt x="98" y="96"/>
                  </a:lnTo>
                  <a:lnTo>
                    <a:pt x="100" y="98"/>
                  </a:lnTo>
                  <a:lnTo>
                    <a:pt x="106" y="106"/>
                  </a:lnTo>
                  <a:lnTo>
                    <a:pt x="116" y="116"/>
                  </a:lnTo>
                  <a:lnTo>
                    <a:pt x="124" y="126"/>
                  </a:lnTo>
                  <a:lnTo>
                    <a:pt x="134" y="136"/>
                  </a:lnTo>
                  <a:lnTo>
                    <a:pt x="140" y="142"/>
                  </a:lnTo>
                  <a:lnTo>
                    <a:pt x="142" y="148"/>
                  </a:lnTo>
                  <a:lnTo>
                    <a:pt x="144" y="160"/>
                  </a:lnTo>
                  <a:lnTo>
                    <a:pt x="148" y="176"/>
                  </a:lnTo>
                  <a:lnTo>
                    <a:pt x="148" y="198"/>
                  </a:lnTo>
                  <a:lnTo>
                    <a:pt x="150" y="198"/>
                  </a:lnTo>
                  <a:lnTo>
                    <a:pt x="154" y="200"/>
                  </a:lnTo>
                  <a:lnTo>
                    <a:pt x="160" y="202"/>
                  </a:lnTo>
                  <a:lnTo>
                    <a:pt x="170" y="204"/>
                  </a:lnTo>
                  <a:lnTo>
                    <a:pt x="174" y="204"/>
                  </a:lnTo>
                  <a:lnTo>
                    <a:pt x="186" y="208"/>
                  </a:lnTo>
                  <a:lnTo>
                    <a:pt x="198" y="216"/>
                  </a:lnTo>
                  <a:lnTo>
                    <a:pt x="208" y="224"/>
                  </a:lnTo>
                  <a:lnTo>
                    <a:pt x="226" y="224"/>
                  </a:lnTo>
                  <a:lnTo>
                    <a:pt x="230" y="226"/>
                  </a:lnTo>
                  <a:lnTo>
                    <a:pt x="240" y="230"/>
                  </a:lnTo>
                  <a:lnTo>
                    <a:pt x="254" y="236"/>
                  </a:lnTo>
                  <a:lnTo>
                    <a:pt x="272" y="240"/>
                  </a:lnTo>
                  <a:lnTo>
                    <a:pt x="278" y="240"/>
                  </a:lnTo>
                  <a:lnTo>
                    <a:pt x="290" y="240"/>
                  </a:lnTo>
                  <a:lnTo>
                    <a:pt x="304" y="240"/>
                  </a:lnTo>
                  <a:lnTo>
                    <a:pt x="306" y="240"/>
                  </a:lnTo>
                  <a:lnTo>
                    <a:pt x="308" y="240"/>
                  </a:lnTo>
                  <a:lnTo>
                    <a:pt x="310" y="242"/>
                  </a:lnTo>
                  <a:lnTo>
                    <a:pt x="314" y="244"/>
                  </a:lnTo>
                  <a:lnTo>
                    <a:pt x="314" y="248"/>
                  </a:lnTo>
                  <a:lnTo>
                    <a:pt x="316" y="248"/>
                  </a:lnTo>
                  <a:lnTo>
                    <a:pt x="316" y="244"/>
                  </a:lnTo>
                  <a:lnTo>
                    <a:pt x="318" y="242"/>
                  </a:lnTo>
                  <a:lnTo>
                    <a:pt x="320" y="238"/>
                  </a:lnTo>
                  <a:lnTo>
                    <a:pt x="322" y="236"/>
                  </a:lnTo>
                  <a:lnTo>
                    <a:pt x="322" y="234"/>
                  </a:lnTo>
                  <a:lnTo>
                    <a:pt x="322" y="232"/>
                  </a:lnTo>
                  <a:lnTo>
                    <a:pt x="322" y="230"/>
                  </a:lnTo>
                  <a:lnTo>
                    <a:pt x="320" y="228"/>
                  </a:lnTo>
                  <a:lnTo>
                    <a:pt x="320" y="226"/>
                  </a:lnTo>
                  <a:lnTo>
                    <a:pt x="320" y="224"/>
                  </a:lnTo>
                  <a:lnTo>
                    <a:pt x="320" y="222"/>
                  </a:lnTo>
                  <a:lnTo>
                    <a:pt x="322" y="222"/>
                  </a:lnTo>
                  <a:lnTo>
                    <a:pt x="346" y="222"/>
                  </a:lnTo>
                  <a:lnTo>
                    <a:pt x="346" y="212"/>
                  </a:lnTo>
                  <a:lnTo>
                    <a:pt x="336" y="202"/>
                  </a:lnTo>
                  <a:lnTo>
                    <a:pt x="340" y="202"/>
                  </a:lnTo>
                  <a:lnTo>
                    <a:pt x="340" y="194"/>
                  </a:lnTo>
                  <a:lnTo>
                    <a:pt x="360" y="194"/>
                  </a:lnTo>
                  <a:lnTo>
                    <a:pt x="360" y="192"/>
                  </a:lnTo>
                  <a:lnTo>
                    <a:pt x="360" y="190"/>
                  </a:lnTo>
                  <a:lnTo>
                    <a:pt x="362" y="190"/>
                  </a:lnTo>
                  <a:lnTo>
                    <a:pt x="364" y="192"/>
                  </a:lnTo>
                  <a:lnTo>
                    <a:pt x="366" y="190"/>
                  </a:lnTo>
                  <a:lnTo>
                    <a:pt x="368" y="188"/>
                  </a:lnTo>
                  <a:lnTo>
                    <a:pt x="370" y="188"/>
                  </a:lnTo>
                  <a:lnTo>
                    <a:pt x="372" y="188"/>
                  </a:lnTo>
                  <a:lnTo>
                    <a:pt x="374" y="186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916" name="Freeform 155"/>
            <p:cNvSpPr>
              <a:spLocks/>
            </p:cNvSpPr>
            <p:nvPr/>
          </p:nvSpPr>
          <p:spPr bwMode="gray">
            <a:xfrm>
              <a:off x="4305" y="2920"/>
              <a:ext cx="82" cy="46"/>
            </a:xfrm>
            <a:custGeom>
              <a:avLst/>
              <a:gdLst>
                <a:gd name="T0" fmla="*/ 80 w 82"/>
                <a:gd name="T1" fmla="*/ 8 h 46"/>
                <a:gd name="T2" fmla="*/ 76 w 82"/>
                <a:gd name="T3" fmla="*/ 8 h 46"/>
                <a:gd name="T4" fmla="*/ 72 w 82"/>
                <a:gd name="T5" fmla="*/ 8 h 46"/>
                <a:gd name="T6" fmla="*/ 68 w 82"/>
                <a:gd name="T7" fmla="*/ 8 h 46"/>
                <a:gd name="T8" fmla="*/ 66 w 82"/>
                <a:gd name="T9" fmla="*/ 8 h 46"/>
                <a:gd name="T10" fmla="*/ 62 w 82"/>
                <a:gd name="T11" fmla="*/ 12 h 46"/>
                <a:gd name="T12" fmla="*/ 60 w 82"/>
                <a:gd name="T13" fmla="*/ 18 h 46"/>
                <a:gd name="T14" fmla="*/ 56 w 82"/>
                <a:gd name="T15" fmla="*/ 24 h 46"/>
                <a:gd name="T16" fmla="*/ 50 w 82"/>
                <a:gd name="T17" fmla="*/ 30 h 46"/>
                <a:gd name="T18" fmla="*/ 48 w 82"/>
                <a:gd name="T19" fmla="*/ 30 h 46"/>
                <a:gd name="T20" fmla="*/ 44 w 82"/>
                <a:gd name="T21" fmla="*/ 34 h 46"/>
                <a:gd name="T22" fmla="*/ 44 w 82"/>
                <a:gd name="T23" fmla="*/ 38 h 46"/>
                <a:gd name="T24" fmla="*/ 42 w 82"/>
                <a:gd name="T25" fmla="*/ 42 h 46"/>
                <a:gd name="T26" fmla="*/ 38 w 82"/>
                <a:gd name="T27" fmla="*/ 44 h 46"/>
                <a:gd name="T28" fmla="*/ 36 w 82"/>
                <a:gd name="T29" fmla="*/ 46 h 46"/>
                <a:gd name="T30" fmla="*/ 34 w 82"/>
                <a:gd name="T31" fmla="*/ 42 h 46"/>
                <a:gd name="T32" fmla="*/ 32 w 82"/>
                <a:gd name="T33" fmla="*/ 42 h 46"/>
                <a:gd name="T34" fmla="*/ 30 w 82"/>
                <a:gd name="T35" fmla="*/ 44 h 46"/>
                <a:gd name="T36" fmla="*/ 30 w 82"/>
                <a:gd name="T37" fmla="*/ 42 h 46"/>
                <a:gd name="T38" fmla="*/ 30 w 82"/>
                <a:gd name="T39" fmla="*/ 36 h 46"/>
                <a:gd name="T40" fmla="*/ 30 w 82"/>
                <a:gd name="T41" fmla="*/ 34 h 46"/>
                <a:gd name="T42" fmla="*/ 26 w 82"/>
                <a:gd name="T43" fmla="*/ 32 h 46"/>
                <a:gd name="T44" fmla="*/ 22 w 82"/>
                <a:gd name="T45" fmla="*/ 30 h 46"/>
                <a:gd name="T46" fmla="*/ 18 w 82"/>
                <a:gd name="T47" fmla="*/ 30 h 46"/>
                <a:gd name="T48" fmla="*/ 16 w 82"/>
                <a:gd name="T49" fmla="*/ 32 h 46"/>
                <a:gd name="T50" fmla="*/ 12 w 82"/>
                <a:gd name="T51" fmla="*/ 30 h 46"/>
                <a:gd name="T52" fmla="*/ 10 w 82"/>
                <a:gd name="T53" fmla="*/ 28 h 46"/>
                <a:gd name="T54" fmla="*/ 2 w 82"/>
                <a:gd name="T55" fmla="*/ 24 h 46"/>
                <a:gd name="T56" fmla="*/ 2 w 82"/>
                <a:gd name="T57" fmla="*/ 22 h 46"/>
                <a:gd name="T58" fmla="*/ 2 w 82"/>
                <a:gd name="T59" fmla="*/ 22 h 46"/>
                <a:gd name="T60" fmla="*/ 6 w 82"/>
                <a:gd name="T61" fmla="*/ 22 h 46"/>
                <a:gd name="T62" fmla="*/ 10 w 82"/>
                <a:gd name="T63" fmla="*/ 18 h 46"/>
                <a:gd name="T64" fmla="*/ 12 w 82"/>
                <a:gd name="T65" fmla="*/ 14 h 46"/>
                <a:gd name="T66" fmla="*/ 16 w 82"/>
                <a:gd name="T67" fmla="*/ 12 h 46"/>
                <a:gd name="T68" fmla="*/ 20 w 82"/>
                <a:gd name="T69" fmla="*/ 10 h 46"/>
                <a:gd name="T70" fmla="*/ 26 w 82"/>
                <a:gd name="T71" fmla="*/ 4 h 46"/>
                <a:gd name="T72" fmla="*/ 28 w 82"/>
                <a:gd name="T73" fmla="*/ 2 h 46"/>
                <a:gd name="T74" fmla="*/ 32 w 82"/>
                <a:gd name="T75" fmla="*/ 0 h 46"/>
                <a:gd name="T76" fmla="*/ 34 w 82"/>
                <a:gd name="T77" fmla="*/ 0 h 46"/>
                <a:gd name="T78" fmla="*/ 40 w 82"/>
                <a:gd name="T79" fmla="*/ 0 h 46"/>
                <a:gd name="T80" fmla="*/ 42 w 82"/>
                <a:gd name="T81" fmla="*/ 0 h 46"/>
                <a:gd name="T82" fmla="*/ 48 w 82"/>
                <a:gd name="T83" fmla="*/ 0 h 46"/>
                <a:gd name="T84" fmla="*/ 58 w 82"/>
                <a:gd name="T85" fmla="*/ 0 h 46"/>
                <a:gd name="T86" fmla="*/ 70 w 82"/>
                <a:gd name="T87" fmla="*/ 2 h 46"/>
                <a:gd name="T88" fmla="*/ 80 w 82"/>
                <a:gd name="T89" fmla="*/ 2 h 46"/>
                <a:gd name="T90" fmla="*/ 82 w 82"/>
                <a:gd name="T91" fmla="*/ 4 h 46"/>
                <a:gd name="T92" fmla="*/ 82 w 82"/>
                <a:gd name="T93" fmla="*/ 6 h 4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82"/>
                <a:gd name="T142" fmla="*/ 0 h 46"/>
                <a:gd name="T143" fmla="*/ 82 w 82"/>
                <a:gd name="T144" fmla="*/ 46 h 4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82" h="46">
                  <a:moveTo>
                    <a:pt x="82" y="8"/>
                  </a:moveTo>
                  <a:lnTo>
                    <a:pt x="80" y="8"/>
                  </a:lnTo>
                  <a:lnTo>
                    <a:pt x="78" y="8"/>
                  </a:lnTo>
                  <a:lnTo>
                    <a:pt x="76" y="8"/>
                  </a:lnTo>
                  <a:lnTo>
                    <a:pt x="74" y="8"/>
                  </a:lnTo>
                  <a:lnTo>
                    <a:pt x="72" y="8"/>
                  </a:lnTo>
                  <a:lnTo>
                    <a:pt x="70" y="10"/>
                  </a:lnTo>
                  <a:lnTo>
                    <a:pt x="68" y="8"/>
                  </a:lnTo>
                  <a:lnTo>
                    <a:pt x="66" y="8"/>
                  </a:lnTo>
                  <a:lnTo>
                    <a:pt x="64" y="10"/>
                  </a:lnTo>
                  <a:lnTo>
                    <a:pt x="62" y="12"/>
                  </a:lnTo>
                  <a:lnTo>
                    <a:pt x="60" y="18"/>
                  </a:lnTo>
                  <a:lnTo>
                    <a:pt x="58" y="22"/>
                  </a:lnTo>
                  <a:lnTo>
                    <a:pt x="56" y="24"/>
                  </a:lnTo>
                  <a:lnTo>
                    <a:pt x="54" y="28"/>
                  </a:lnTo>
                  <a:lnTo>
                    <a:pt x="50" y="30"/>
                  </a:lnTo>
                  <a:lnTo>
                    <a:pt x="48" y="30"/>
                  </a:lnTo>
                  <a:lnTo>
                    <a:pt x="46" y="32"/>
                  </a:lnTo>
                  <a:lnTo>
                    <a:pt x="44" y="34"/>
                  </a:lnTo>
                  <a:lnTo>
                    <a:pt x="44" y="36"/>
                  </a:lnTo>
                  <a:lnTo>
                    <a:pt x="44" y="38"/>
                  </a:lnTo>
                  <a:lnTo>
                    <a:pt x="44" y="40"/>
                  </a:lnTo>
                  <a:lnTo>
                    <a:pt x="42" y="42"/>
                  </a:lnTo>
                  <a:lnTo>
                    <a:pt x="40" y="44"/>
                  </a:lnTo>
                  <a:lnTo>
                    <a:pt x="38" y="44"/>
                  </a:lnTo>
                  <a:lnTo>
                    <a:pt x="38" y="46"/>
                  </a:lnTo>
                  <a:lnTo>
                    <a:pt x="36" y="46"/>
                  </a:lnTo>
                  <a:lnTo>
                    <a:pt x="34" y="44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32" y="44"/>
                  </a:lnTo>
                  <a:lnTo>
                    <a:pt x="30" y="44"/>
                  </a:lnTo>
                  <a:lnTo>
                    <a:pt x="30" y="42"/>
                  </a:lnTo>
                  <a:lnTo>
                    <a:pt x="30" y="38"/>
                  </a:lnTo>
                  <a:lnTo>
                    <a:pt x="30" y="36"/>
                  </a:lnTo>
                  <a:lnTo>
                    <a:pt x="30" y="34"/>
                  </a:lnTo>
                  <a:lnTo>
                    <a:pt x="28" y="32"/>
                  </a:lnTo>
                  <a:lnTo>
                    <a:pt x="26" y="32"/>
                  </a:lnTo>
                  <a:lnTo>
                    <a:pt x="24" y="30"/>
                  </a:lnTo>
                  <a:lnTo>
                    <a:pt x="22" y="30"/>
                  </a:lnTo>
                  <a:lnTo>
                    <a:pt x="20" y="30"/>
                  </a:lnTo>
                  <a:lnTo>
                    <a:pt x="18" y="30"/>
                  </a:lnTo>
                  <a:lnTo>
                    <a:pt x="16" y="32"/>
                  </a:lnTo>
                  <a:lnTo>
                    <a:pt x="14" y="32"/>
                  </a:lnTo>
                  <a:lnTo>
                    <a:pt x="12" y="30"/>
                  </a:lnTo>
                  <a:lnTo>
                    <a:pt x="12" y="28"/>
                  </a:lnTo>
                  <a:lnTo>
                    <a:pt x="10" y="28"/>
                  </a:lnTo>
                  <a:lnTo>
                    <a:pt x="6" y="24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2" y="22"/>
                  </a:lnTo>
                  <a:lnTo>
                    <a:pt x="6" y="22"/>
                  </a:lnTo>
                  <a:lnTo>
                    <a:pt x="8" y="20"/>
                  </a:lnTo>
                  <a:lnTo>
                    <a:pt x="10" y="18"/>
                  </a:lnTo>
                  <a:lnTo>
                    <a:pt x="12" y="14"/>
                  </a:lnTo>
                  <a:lnTo>
                    <a:pt x="14" y="12"/>
                  </a:lnTo>
                  <a:lnTo>
                    <a:pt x="16" y="12"/>
                  </a:lnTo>
                  <a:lnTo>
                    <a:pt x="20" y="10"/>
                  </a:lnTo>
                  <a:lnTo>
                    <a:pt x="24" y="8"/>
                  </a:lnTo>
                  <a:lnTo>
                    <a:pt x="26" y="4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64" y="0"/>
                  </a:lnTo>
                  <a:lnTo>
                    <a:pt x="70" y="2"/>
                  </a:lnTo>
                  <a:lnTo>
                    <a:pt x="76" y="2"/>
                  </a:lnTo>
                  <a:lnTo>
                    <a:pt x="80" y="2"/>
                  </a:lnTo>
                  <a:lnTo>
                    <a:pt x="80" y="4"/>
                  </a:lnTo>
                  <a:lnTo>
                    <a:pt x="82" y="4"/>
                  </a:lnTo>
                  <a:lnTo>
                    <a:pt x="82" y="6"/>
                  </a:lnTo>
                  <a:lnTo>
                    <a:pt x="82" y="8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917" name="Freeform 156"/>
            <p:cNvSpPr>
              <a:spLocks/>
            </p:cNvSpPr>
            <p:nvPr/>
          </p:nvSpPr>
          <p:spPr bwMode="gray">
            <a:xfrm>
              <a:off x="4293" y="2944"/>
              <a:ext cx="44" cy="24"/>
            </a:xfrm>
            <a:custGeom>
              <a:avLst/>
              <a:gdLst>
                <a:gd name="T0" fmla="*/ 44 w 44"/>
                <a:gd name="T1" fmla="*/ 20 h 24"/>
                <a:gd name="T2" fmla="*/ 42 w 44"/>
                <a:gd name="T3" fmla="*/ 22 h 24"/>
                <a:gd name="T4" fmla="*/ 40 w 44"/>
                <a:gd name="T5" fmla="*/ 22 h 24"/>
                <a:gd name="T6" fmla="*/ 40 w 44"/>
                <a:gd name="T7" fmla="*/ 24 h 24"/>
                <a:gd name="T8" fmla="*/ 32 w 44"/>
                <a:gd name="T9" fmla="*/ 22 h 24"/>
                <a:gd name="T10" fmla="*/ 26 w 44"/>
                <a:gd name="T11" fmla="*/ 22 h 24"/>
                <a:gd name="T12" fmla="*/ 20 w 44"/>
                <a:gd name="T13" fmla="*/ 20 h 24"/>
                <a:gd name="T14" fmla="*/ 16 w 44"/>
                <a:gd name="T15" fmla="*/ 18 h 24"/>
                <a:gd name="T16" fmla="*/ 12 w 44"/>
                <a:gd name="T17" fmla="*/ 18 h 24"/>
                <a:gd name="T18" fmla="*/ 12 w 44"/>
                <a:gd name="T19" fmla="*/ 16 h 24"/>
                <a:gd name="T20" fmla="*/ 6 w 44"/>
                <a:gd name="T21" fmla="*/ 14 h 24"/>
                <a:gd name="T22" fmla="*/ 2 w 44"/>
                <a:gd name="T23" fmla="*/ 12 h 24"/>
                <a:gd name="T24" fmla="*/ 0 w 44"/>
                <a:gd name="T25" fmla="*/ 10 h 24"/>
                <a:gd name="T26" fmla="*/ 8 w 44"/>
                <a:gd name="T27" fmla="*/ 4 h 24"/>
                <a:gd name="T28" fmla="*/ 10 w 44"/>
                <a:gd name="T29" fmla="*/ 2 h 24"/>
                <a:gd name="T30" fmla="*/ 12 w 44"/>
                <a:gd name="T31" fmla="*/ 0 h 24"/>
                <a:gd name="T32" fmla="*/ 14 w 44"/>
                <a:gd name="T33" fmla="*/ 0 h 24"/>
                <a:gd name="T34" fmla="*/ 16 w 44"/>
                <a:gd name="T35" fmla="*/ 0 h 24"/>
                <a:gd name="T36" fmla="*/ 20 w 44"/>
                <a:gd name="T37" fmla="*/ 2 h 24"/>
                <a:gd name="T38" fmla="*/ 24 w 44"/>
                <a:gd name="T39" fmla="*/ 4 h 24"/>
                <a:gd name="T40" fmla="*/ 24 w 44"/>
                <a:gd name="T41" fmla="*/ 6 h 24"/>
                <a:gd name="T42" fmla="*/ 26 w 44"/>
                <a:gd name="T43" fmla="*/ 6 h 24"/>
                <a:gd name="T44" fmla="*/ 26 w 44"/>
                <a:gd name="T45" fmla="*/ 8 h 24"/>
                <a:gd name="T46" fmla="*/ 30 w 44"/>
                <a:gd name="T47" fmla="*/ 8 h 24"/>
                <a:gd name="T48" fmla="*/ 30 w 44"/>
                <a:gd name="T49" fmla="*/ 8 h 24"/>
                <a:gd name="T50" fmla="*/ 32 w 44"/>
                <a:gd name="T51" fmla="*/ 6 h 24"/>
                <a:gd name="T52" fmla="*/ 34 w 44"/>
                <a:gd name="T53" fmla="*/ 6 h 24"/>
                <a:gd name="T54" fmla="*/ 38 w 44"/>
                <a:gd name="T55" fmla="*/ 6 h 24"/>
                <a:gd name="T56" fmla="*/ 38 w 44"/>
                <a:gd name="T57" fmla="*/ 6 h 24"/>
                <a:gd name="T58" fmla="*/ 40 w 44"/>
                <a:gd name="T59" fmla="*/ 8 h 24"/>
                <a:gd name="T60" fmla="*/ 42 w 44"/>
                <a:gd name="T61" fmla="*/ 10 h 24"/>
                <a:gd name="T62" fmla="*/ 44 w 44"/>
                <a:gd name="T63" fmla="*/ 12 h 24"/>
                <a:gd name="T64" fmla="*/ 44 w 44"/>
                <a:gd name="T65" fmla="*/ 14 h 24"/>
                <a:gd name="T66" fmla="*/ 44 w 44"/>
                <a:gd name="T67" fmla="*/ 16 h 24"/>
                <a:gd name="T68" fmla="*/ 44 w 44"/>
                <a:gd name="T69" fmla="*/ 18 h 24"/>
                <a:gd name="T70" fmla="*/ 44 w 44"/>
                <a:gd name="T71" fmla="*/ 20 h 2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4"/>
                <a:gd name="T109" fmla="*/ 0 h 24"/>
                <a:gd name="T110" fmla="*/ 44 w 44"/>
                <a:gd name="T111" fmla="*/ 24 h 2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4" h="24">
                  <a:moveTo>
                    <a:pt x="44" y="20"/>
                  </a:moveTo>
                  <a:lnTo>
                    <a:pt x="42" y="22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32" y="22"/>
                  </a:lnTo>
                  <a:lnTo>
                    <a:pt x="26" y="22"/>
                  </a:lnTo>
                  <a:lnTo>
                    <a:pt x="20" y="20"/>
                  </a:lnTo>
                  <a:lnTo>
                    <a:pt x="16" y="18"/>
                  </a:lnTo>
                  <a:lnTo>
                    <a:pt x="12" y="18"/>
                  </a:lnTo>
                  <a:lnTo>
                    <a:pt x="12" y="16"/>
                  </a:lnTo>
                  <a:lnTo>
                    <a:pt x="6" y="14"/>
                  </a:lnTo>
                  <a:lnTo>
                    <a:pt x="2" y="12"/>
                  </a:lnTo>
                  <a:lnTo>
                    <a:pt x="0" y="10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30" y="8"/>
                  </a:lnTo>
                  <a:lnTo>
                    <a:pt x="32" y="6"/>
                  </a:lnTo>
                  <a:lnTo>
                    <a:pt x="34" y="6"/>
                  </a:lnTo>
                  <a:lnTo>
                    <a:pt x="38" y="6"/>
                  </a:lnTo>
                  <a:lnTo>
                    <a:pt x="40" y="8"/>
                  </a:lnTo>
                  <a:lnTo>
                    <a:pt x="42" y="10"/>
                  </a:lnTo>
                  <a:lnTo>
                    <a:pt x="44" y="12"/>
                  </a:lnTo>
                  <a:lnTo>
                    <a:pt x="44" y="14"/>
                  </a:lnTo>
                  <a:lnTo>
                    <a:pt x="44" y="16"/>
                  </a:lnTo>
                  <a:lnTo>
                    <a:pt x="44" y="18"/>
                  </a:lnTo>
                  <a:lnTo>
                    <a:pt x="44" y="2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918" name="Freeform 157"/>
            <p:cNvSpPr>
              <a:spLocks/>
            </p:cNvSpPr>
            <p:nvPr/>
          </p:nvSpPr>
          <p:spPr bwMode="gray">
            <a:xfrm>
              <a:off x="4543" y="2872"/>
              <a:ext cx="38" cy="28"/>
            </a:xfrm>
            <a:custGeom>
              <a:avLst/>
              <a:gdLst>
                <a:gd name="T0" fmla="*/ 4 w 38"/>
                <a:gd name="T1" fmla="*/ 0 h 28"/>
                <a:gd name="T2" fmla="*/ 6 w 38"/>
                <a:gd name="T3" fmla="*/ 2 h 28"/>
                <a:gd name="T4" fmla="*/ 6 w 38"/>
                <a:gd name="T5" fmla="*/ 6 h 28"/>
                <a:gd name="T6" fmla="*/ 6 w 38"/>
                <a:gd name="T7" fmla="*/ 10 h 28"/>
                <a:gd name="T8" fmla="*/ 4 w 38"/>
                <a:gd name="T9" fmla="*/ 12 h 28"/>
                <a:gd name="T10" fmla="*/ 2 w 38"/>
                <a:gd name="T11" fmla="*/ 14 h 28"/>
                <a:gd name="T12" fmla="*/ 0 w 38"/>
                <a:gd name="T13" fmla="*/ 14 h 28"/>
                <a:gd name="T14" fmla="*/ 0 w 38"/>
                <a:gd name="T15" fmla="*/ 16 h 28"/>
                <a:gd name="T16" fmla="*/ 0 w 38"/>
                <a:gd name="T17" fmla="*/ 20 h 28"/>
                <a:gd name="T18" fmla="*/ 2 w 38"/>
                <a:gd name="T19" fmla="*/ 22 h 28"/>
                <a:gd name="T20" fmla="*/ 2 w 38"/>
                <a:gd name="T21" fmla="*/ 24 h 28"/>
                <a:gd name="T22" fmla="*/ 4 w 38"/>
                <a:gd name="T23" fmla="*/ 26 h 28"/>
                <a:gd name="T24" fmla="*/ 4 w 38"/>
                <a:gd name="T25" fmla="*/ 28 h 28"/>
                <a:gd name="T26" fmla="*/ 4 w 38"/>
                <a:gd name="T27" fmla="*/ 28 h 28"/>
                <a:gd name="T28" fmla="*/ 6 w 38"/>
                <a:gd name="T29" fmla="*/ 28 h 28"/>
                <a:gd name="T30" fmla="*/ 8 w 38"/>
                <a:gd name="T31" fmla="*/ 28 h 28"/>
                <a:gd name="T32" fmla="*/ 12 w 38"/>
                <a:gd name="T33" fmla="*/ 26 h 28"/>
                <a:gd name="T34" fmla="*/ 14 w 38"/>
                <a:gd name="T35" fmla="*/ 24 h 28"/>
                <a:gd name="T36" fmla="*/ 16 w 38"/>
                <a:gd name="T37" fmla="*/ 24 h 28"/>
                <a:gd name="T38" fmla="*/ 18 w 38"/>
                <a:gd name="T39" fmla="*/ 22 h 28"/>
                <a:gd name="T40" fmla="*/ 20 w 38"/>
                <a:gd name="T41" fmla="*/ 22 h 28"/>
                <a:gd name="T42" fmla="*/ 22 w 38"/>
                <a:gd name="T43" fmla="*/ 24 h 28"/>
                <a:gd name="T44" fmla="*/ 22 w 38"/>
                <a:gd name="T45" fmla="*/ 24 h 28"/>
                <a:gd name="T46" fmla="*/ 32 w 38"/>
                <a:gd name="T47" fmla="*/ 22 h 28"/>
                <a:gd name="T48" fmla="*/ 38 w 38"/>
                <a:gd name="T49" fmla="*/ 20 h 28"/>
                <a:gd name="T50" fmla="*/ 38 w 38"/>
                <a:gd name="T51" fmla="*/ 12 h 28"/>
                <a:gd name="T52" fmla="*/ 32 w 38"/>
                <a:gd name="T53" fmla="*/ 10 h 28"/>
                <a:gd name="T54" fmla="*/ 24 w 38"/>
                <a:gd name="T55" fmla="*/ 8 h 28"/>
                <a:gd name="T56" fmla="*/ 30 w 38"/>
                <a:gd name="T57" fmla="*/ 6 h 28"/>
                <a:gd name="T58" fmla="*/ 20 w 38"/>
                <a:gd name="T59" fmla="*/ 6 h 28"/>
                <a:gd name="T60" fmla="*/ 14 w 38"/>
                <a:gd name="T61" fmla="*/ 2 h 28"/>
                <a:gd name="T62" fmla="*/ 4 w 38"/>
                <a:gd name="T63" fmla="*/ 0 h 2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"/>
                <a:gd name="T97" fmla="*/ 0 h 28"/>
                <a:gd name="T98" fmla="*/ 38 w 38"/>
                <a:gd name="T99" fmla="*/ 28 h 2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" h="28">
                  <a:moveTo>
                    <a:pt x="4" y="0"/>
                  </a:moveTo>
                  <a:lnTo>
                    <a:pt x="6" y="2"/>
                  </a:lnTo>
                  <a:lnTo>
                    <a:pt x="6" y="6"/>
                  </a:lnTo>
                  <a:lnTo>
                    <a:pt x="6" y="10"/>
                  </a:lnTo>
                  <a:lnTo>
                    <a:pt x="4" y="12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8" y="28"/>
                  </a:lnTo>
                  <a:lnTo>
                    <a:pt x="12" y="26"/>
                  </a:lnTo>
                  <a:lnTo>
                    <a:pt x="14" y="24"/>
                  </a:lnTo>
                  <a:lnTo>
                    <a:pt x="16" y="24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2" y="24"/>
                  </a:lnTo>
                  <a:lnTo>
                    <a:pt x="32" y="22"/>
                  </a:lnTo>
                  <a:lnTo>
                    <a:pt x="38" y="20"/>
                  </a:lnTo>
                  <a:lnTo>
                    <a:pt x="38" y="12"/>
                  </a:lnTo>
                  <a:lnTo>
                    <a:pt x="32" y="10"/>
                  </a:lnTo>
                  <a:lnTo>
                    <a:pt x="24" y="8"/>
                  </a:lnTo>
                  <a:lnTo>
                    <a:pt x="30" y="6"/>
                  </a:lnTo>
                  <a:lnTo>
                    <a:pt x="20" y="6"/>
                  </a:lnTo>
                  <a:lnTo>
                    <a:pt x="14" y="2"/>
                  </a:lnTo>
                  <a:lnTo>
                    <a:pt x="4" y="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919" name="Freeform 158"/>
            <p:cNvSpPr>
              <a:spLocks/>
            </p:cNvSpPr>
            <p:nvPr/>
          </p:nvSpPr>
          <p:spPr bwMode="gray">
            <a:xfrm>
              <a:off x="4505" y="2866"/>
              <a:ext cx="44" cy="36"/>
            </a:xfrm>
            <a:custGeom>
              <a:avLst/>
              <a:gdLst>
                <a:gd name="T0" fmla="*/ 12 w 44"/>
                <a:gd name="T1" fmla="*/ 2 h 36"/>
                <a:gd name="T2" fmla="*/ 8 w 44"/>
                <a:gd name="T3" fmla="*/ 6 h 36"/>
                <a:gd name="T4" fmla="*/ 12 w 44"/>
                <a:gd name="T5" fmla="*/ 8 h 36"/>
                <a:gd name="T6" fmla="*/ 14 w 44"/>
                <a:gd name="T7" fmla="*/ 8 h 36"/>
                <a:gd name="T8" fmla="*/ 16 w 44"/>
                <a:gd name="T9" fmla="*/ 8 h 36"/>
                <a:gd name="T10" fmla="*/ 18 w 44"/>
                <a:gd name="T11" fmla="*/ 8 h 36"/>
                <a:gd name="T12" fmla="*/ 22 w 44"/>
                <a:gd name="T13" fmla="*/ 10 h 36"/>
                <a:gd name="T14" fmla="*/ 24 w 44"/>
                <a:gd name="T15" fmla="*/ 10 h 36"/>
                <a:gd name="T16" fmla="*/ 26 w 44"/>
                <a:gd name="T17" fmla="*/ 14 h 36"/>
                <a:gd name="T18" fmla="*/ 26 w 44"/>
                <a:gd name="T19" fmla="*/ 14 h 36"/>
                <a:gd name="T20" fmla="*/ 26 w 44"/>
                <a:gd name="T21" fmla="*/ 16 h 36"/>
                <a:gd name="T22" fmla="*/ 26 w 44"/>
                <a:gd name="T23" fmla="*/ 18 h 36"/>
                <a:gd name="T24" fmla="*/ 26 w 44"/>
                <a:gd name="T25" fmla="*/ 20 h 36"/>
                <a:gd name="T26" fmla="*/ 24 w 44"/>
                <a:gd name="T27" fmla="*/ 22 h 36"/>
                <a:gd name="T28" fmla="*/ 20 w 44"/>
                <a:gd name="T29" fmla="*/ 22 h 36"/>
                <a:gd name="T30" fmla="*/ 10 w 44"/>
                <a:gd name="T31" fmla="*/ 18 h 36"/>
                <a:gd name="T32" fmla="*/ 4 w 44"/>
                <a:gd name="T33" fmla="*/ 18 h 36"/>
                <a:gd name="T34" fmla="*/ 0 w 44"/>
                <a:gd name="T35" fmla="*/ 22 h 36"/>
                <a:gd name="T36" fmla="*/ 6 w 44"/>
                <a:gd name="T37" fmla="*/ 26 h 36"/>
                <a:gd name="T38" fmla="*/ 6 w 44"/>
                <a:gd name="T39" fmla="*/ 26 h 36"/>
                <a:gd name="T40" fmla="*/ 10 w 44"/>
                <a:gd name="T41" fmla="*/ 26 h 36"/>
                <a:gd name="T42" fmla="*/ 14 w 44"/>
                <a:gd name="T43" fmla="*/ 26 h 36"/>
                <a:gd name="T44" fmla="*/ 16 w 44"/>
                <a:gd name="T45" fmla="*/ 26 h 36"/>
                <a:gd name="T46" fmla="*/ 20 w 44"/>
                <a:gd name="T47" fmla="*/ 28 h 36"/>
                <a:gd name="T48" fmla="*/ 20 w 44"/>
                <a:gd name="T49" fmla="*/ 30 h 36"/>
                <a:gd name="T50" fmla="*/ 22 w 44"/>
                <a:gd name="T51" fmla="*/ 32 h 36"/>
                <a:gd name="T52" fmla="*/ 26 w 44"/>
                <a:gd name="T53" fmla="*/ 34 h 36"/>
                <a:gd name="T54" fmla="*/ 30 w 44"/>
                <a:gd name="T55" fmla="*/ 36 h 36"/>
                <a:gd name="T56" fmla="*/ 34 w 44"/>
                <a:gd name="T57" fmla="*/ 36 h 36"/>
                <a:gd name="T58" fmla="*/ 36 w 44"/>
                <a:gd name="T59" fmla="*/ 36 h 36"/>
                <a:gd name="T60" fmla="*/ 40 w 44"/>
                <a:gd name="T61" fmla="*/ 36 h 36"/>
                <a:gd name="T62" fmla="*/ 42 w 44"/>
                <a:gd name="T63" fmla="*/ 36 h 36"/>
                <a:gd name="T64" fmla="*/ 42 w 44"/>
                <a:gd name="T65" fmla="*/ 34 h 36"/>
                <a:gd name="T66" fmla="*/ 42 w 44"/>
                <a:gd name="T67" fmla="*/ 30 h 36"/>
                <a:gd name="T68" fmla="*/ 40 w 44"/>
                <a:gd name="T69" fmla="*/ 30 h 36"/>
                <a:gd name="T70" fmla="*/ 40 w 44"/>
                <a:gd name="T71" fmla="*/ 28 h 36"/>
                <a:gd name="T72" fmla="*/ 38 w 44"/>
                <a:gd name="T73" fmla="*/ 24 h 36"/>
                <a:gd name="T74" fmla="*/ 38 w 44"/>
                <a:gd name="T75" fmla="*/ 22 h 36"/>
                <a:gd name="T76" fmla="*/ 38 w 44"/>
                <a:gd name="T77" fmla="*/ 18 h 36"/>
                <a:gd name="T78" fmla="*/ 40 w 44"/>
                <a:gd name="T79" fmla="*/ 18 h 36"/>
                <a:gd name="T80" fmla="*/ 42 w 44"/>
                <a:gd name="T81" fmla="*/ 16 h 36"/>
                <a:gd name="T82" fmla="*/ 44 w 44"/>
                <a:gd name="T83" fmla="*/ 14 h 36"/>
                <a:gd name="T84" fmla="*/ 44 w 44"/>
                <a:gd name="T85" fmla="*/ 12 h 36"/>
                <a:gd name="T86" fmla="*/ 44 w 44"/>
                <a:gd name="T87" fmla="*/ 8 h 36"/>
                <a:gd name="T88" fmla="*/ 42 w 44"/>
                <a:gd name="T89" fmla="*/ 4 h 36"/>
                <a:gd name="T90" fmla="*/ 28 w 44"/>
                <a:gd name="T91" fmla="*/ 2 h 36"/>
                <a:gd name="T92" fmla="*/ 20 w 44"/>
                <a:gd name="T93" fmla="*/ 0 h 36"/>
                <a:gd name="T94" fmla="*/ 12 w 44"/>
                <a:gd name="T95" fmla="*/ 2 h 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4"/>
                <a:gd name="T145" fmla="*/ 0 h 36"/>
                <a:gd name="T146" fmla="*/ 44 w 44"/>
                <a:gd name="T147" fmla="*/ 36 h 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4" h="36">
                  <a:moveTo>
                    <a:pt x="12" y="2"/>
                  </a:moveTo>
                  <a:lnTo>
                    <a:pt x="8" y="6"/>
                  </a:lnTo>
                  <a:lnTo>
                    <a:pt x="12" y="8"/>
                  </a:lnTo>
                  <a:lnTo>
                    <a:pt x="14" y="8"/>
                  </a:lnTo>
                  <a:lnTo>
                    <a:pt x="16" y="8"/>
                  </a:lnTo>
                  <a:lnTo>
                    <a:pt x="18" y="8"/>
                  </a:lnTo>
                  <a:lnTo>
                    <a:pt x="22" y="10"/>
                  </a:lnTo>
                  <a:lnTo>
                    <a:pt x="24" y="10"/>
                  </a:lnTo>
                  <a:lnTo>
                    <a:pt x="26" y="14"/>
                  </a:lnTo>
                  <a:lnTo>
                    <a:pt x="26" y="16"/>
                  </a:lnTo>
                  <a:lnTo>
                    <a:pt x="26" y="18"/>
                  </a:lnTo>
                  <a:lnTo>
                    <a:pt x="26" y="20"/>
                  </a:lnTo>
                  <a:lnTo>
                    <a:pt x="24" y="22"/>
                  </a:lnTo>
                  <a:lnTo>
                    <a:pt x="20" y="22"/>
                  </a:lnTo>
                  <a:lnTo>
                    <a:pt x="10" y="18"/>
                  </a:lnTo>
                  <a:lnTo>
                    <a:pt x="4" y="18"/>
                  </a:lnTo>
                  <a:lnTo>
                    <a:pt x="0" y="22"/>
                  </a:lnTo>
                  <a:lnTo>
                    <a:pt x="6" y="26"/>
                  </a:lnTo>
                  <a:lnTo>
                    <a:pt x="10" y="26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20" y="28"/>
                  </a:lnTo>
                  <a:lnTo>
                    <a:pt x="20" y="30"/>
                  </a:lnTo>
                  <a:lnTo>
                    <a:pt x="22" y="32"/>
                  </a:lnTo>
                  <a:lnTo>
                    <a:pt x="26" y="34"/>
                  </a:lnTo>
                  <a:lnTo>
                    <a:pt x="30" y="36"/>
                  </a:lnTo>
                  <a:lnTo>
                    <a:pt x="34" y="36"/>
                  </a:lnTo>
                  <a:lnTo>
                    <a:pt x="36" y="36"/>
                  </a:lnTo>
                  <a:lnTo>
                    <a:pt x="40" y="36"/>
                  </a:lnTo>
                  <a:lnTo>
                    <a:pt x="42" y="36"/>
                  </a:lnTo>
                  <a:lnTo>
                    <a:pt x="42" y="34"/>
                  </a:lnTo>
                  <a:lnTo>
                    <a:pt x="42" y="30"/>
                  </a:lnTo>
                  <a:lnTo>
                    <a:pt x="40" y="30"/>
                  </a:lnTo>
                  <a:lnTo>
                    <a:pt x="40" y="28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8"/>
                  </a:lnTo>
                  <a:lnTo>
                    <a:pt x="40" y="18"/>
                  </a:lnTo>
                  <a:lnTo>
                    <a:pt x="42" y="16"/>
                  </a:lnTo>
                  <a:lnTo>
                    <a:pt x="44" y="14"/>
                  </a:lnTo>
                  <a:lnTo>
                    <a:pt x="44" y="12"/>
                  </a:lnTo>
                  <a:lnTo>
                    <a:pt x="44" y="8"/>
                  </a:lnTo>
                  <a:lnTo>
                    <a:pt x="42" y="4"/>
                  </a:lnTo>
                  <a:lnTo>
                    <a:pt x="28" y="2"/>
                  </a:lnTo>
                  <a:lnTo>
                    <a:pt x="20" y="0"/>
                  </a:lnTo>
                  <a:lnTo>
                    <a:pt x="12" y="2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920" name="Freeform 159"/>
            <p:cNvSpPr>
              <a:spLocks/>
            </p:cNvSpPr>
            <p:nvPr/>
          </p:nvSpPr>
          <p:spPr bwMode="gray">
            <a:xfrm>
              <a:off x="4369" y="2820"/>
              <a:ext cx="140" cy="54"/>
            </a:xfrm>
            <a:custGeom>
              <a:avLst/>
              <a:gdLst>
                <a:gd name="T0" fmla="*/ 18 w 140"/>
                <a:gd name="T1" fmla="*/ 2 h 54"/>
                <a:gd name="T2" fmla="*/ 16 w 140"/>
                <a:gd name="T3" fmla="*/ 2 h 54"/>
                <a:gd name="T4" fmla="*/ 14 w 140"/>
                <a:gd name="T5" fmla="*/ 4 h 54"/>
                <a:gd name="T6" fmla="*/ 10 w 140"/>
                <a:gd name="T7" fmla="*/ 6 h 54"/>
                <a:gd name="T8" fmla="*/ 6 w 140"/>
                <a:gd name="T9" fmla="*/ 8 h 54"/>
                <a:gd name="T10" fmla="*/ 2 w 140"/>
                <a:gd name="T11" fmla="*/ 10 h 54"/>
                <a:gd name="T12" fmla="*/ 0 w 140"/>
                <a:gd name="T13" fmla="*/ 14 h 54"/>
                <a:gd name="T14" fmla="*/ 0 w 140"/>
                <a:gd name="T15" fmla="*/ 18 h 54"/>
                <a:gd name="T16" fmla="*/ 0 w 140"/>
                <a:gd name="T17" fmla="*/ 18 h 54"/>
                <a:gd name="T18" fmla="*/ 2 w 140"/>
                <a:gd name="T19" fmla="*/ 20 h 54"/>
                <a:gd name="T20" fmla="*/ 4 w 140"/>
                <a:gd name="T21" fmla="*/ 22 h 54"/>
                <a:gd name="T22" fmla="*/ 8 w 140"/>
                <a:gd name="T23" fmla="*/ 22 h 54"/>
                <a:gd name="T24" fmla="*/ 12 w 140"/>
                <a:gd name="T25" fmla="*/ 22 h 54"/>
                <a:gd name="T26" fmla="*/ 16 w 140"/>
                <a:gd name="T27" fmla="*/ 20 h 54"/>
                <a:gd name="T28" fmla="*/ 20 w 140"/>
                <a:gd name="T29" fmla="*/ 18 h 54"/>
                <a:gd name="T30" fmla="*/ 24 w 140"/>
                <a:gd name="T31" fmla="*/ 16 h 54"/>
                <a:gd name="T32" fmla="*/ 28 w 140"/>
                <a:gd name="T33" fmla="*/ 16 h 54"/>
                <a:gd name="T34" fmla="*/ 32 w 140"/>
                <a:gd name="T35" fmla="*/ 16 h 54"/>
                <a:gd name="T36" fmla="*/ 34 w 140"/>
                <a:gd name="T37" fmla="*/ 18 h 54"/>
                <a:gd name="T38" fmla="*/ 36 w 140"/>
                <a:gd name="T39" fmla="*/ 18 h 54"/>
                <a:gd name="T40" fmla="*/ 40 w 140"/>
                <a:gd name="T41" fmla="*/ 20 h 54"/>
                <a:gd name="T42" fmla="*/ 44 w 140"/>
                <a:gd name="T43" fmla="*/ 22 h 54"/>
                <a:gd name="T44" fmla="*/ 48 w 140"/>
                <a:gd name="T45" fmla="*/ 22 h 54"/>
                <a:gd name="T46" fmla="*/ 50 w 140"/>
                <a:gd name="T47" fmla="*/ 24 h 54"/>
                <a:gd name="T48" fmla="*/ 52 w 140"/>
                <a:gd name="T49" fmla="*/ 24 h 54"/>
                <a:gd name="T50" fmla="*/ 68 w 140"/>
                <a:gd name="T51" fmla="*/ 32 h 54"/>
                <a:gd name="T52" fmla="*/ 68 w 140"/>
                <a:gd name="T53" fmla="*/ 32 h 54"/>
                <a:gd name="T54" fmla="*/ 70 w 140"/>
                <a:gd name="T55" fmla="*/ 34 h 54"/>
                <a:gd name="T56" fmla="*/ 74 w 140"/>
                <a:gd name="T57" fmla="*/ 36 h 54"/>
                <a:gd name="T58" fmla="*/ 80 w 140"/>
                <a:gd name="T59" fmla="*/ 40 h 54"/>
                <a:gd name="T60" fmla="*/ 88 w 140"/>
                <a:gd name="T61" fmla="*/ 40 h 54"/>
                <a:gd name="T62" fmla="*/ 98 w 140"/>
                <a:gd name="T63" fmla="*/ 42 h 54"/>
                <a:gd name="T64" fmla="*/ 98 w 140"/>
                <a:gd name="T65" fmla="*/ 46 h 54"/>
                <a:gd name="T66" fmla="*/ 90 w 140"/>
                <a:gd name="T67" fmla="*/ 50 h 54"/>
                <a:gd name="T68" fmla="*/ 92 w 140"/>
                <a:gd name="T69" fmla="*/ 54 h 54"/>
                <a:gd name="T70" fmla="*/ 94 w 140"/>
                <a:gd name="T71" fmla="*/ 54 h 54"/>
                <a:gd name="T72" fmla="*/ 96 w 140"/>
                <a:gd name="T73" fmla="*/ 54 h 54"/>
                <a:gd name="T74" fmla="*/ 102 w 140"/>
                <a:gd name="T75" fmla="*/ 54 h 54"/>
                <a:gd name="T76" fmla="*/ 108 w 140"/>
                <a:gd name="T77" fmla="*/ 54 h 54"/>
                <a:gd name="T78" fmla="*/ 114 w 140"/>
                <a:gd name="T79" fmla="*/ 54 h 54"/>
                <a:gd name="T80" fmla="*/ 120 w 140"/>
                <a:gd name="T81" fmla="*/ 54 h 54"/>
                <a:gd name="T82" fmla="*/ 122 w 140"/>
                <a:gd name="T83" fmla="*/ 54 h 54"/>
                <a:gd name="T84" fmla="*/ 138 w 140"/>
                <a:gd name="T85" fmla="*/ 52 h 54"/>
                <a:gd name="T86" fmla="*/ 138 w 140"/>
                <a:gd name="T87" fmla="*/ 52 h 54"/>
                <a:gd name="T88" fmla="*/ 138 w 140"/>
                <a:gd name="T89" fmla="*/ 50 h 54"/>
                <a:gd name="T90" fmla="*/ 140 w 140"/>
                <a:gd name="T91" fmla="*/ 48 h 54"/>
                <a:gd name="T92" fmla="*/ 140 w 140"/>
                <a:gd name="T93" fmla="*/ 46 h 54"/>
                <a:gd name="T94" fmla="*/ 138 w 140"/>
                <a:gd name="T95" fmla="*/ 42 h 54"/>
                <a:gd name="T96" fmla="*/ 120 w 140"/>
                <a:gd name="T97" fmla="*/ 34 h 54"/>
                <a:gd name="T98" fmla="*/ 116 w 140"/>
                <a:gd name="T99" fmla="*/ 30 h 54"/>
                <a:gd name="T100" fmla="*/ 86 w 140"/>
                <a:gd name="T101" fmla="*/ 22 h 54"/>
                <a:gd name="T102" fmla="*/ 76 w 140"/>
                <a:gd name="T103" fmla="*/ 20 h 54"/>
                <a:gd name="T104" fmla="*/ 74 w 140"/>
                <a:gd name="T105" fmla="*/ 20 h 54"/>
                <a:gd name="T106" fmla="*/ 70 w 140"/>
                <a:gd name="T107" fmla="*/ 16 h 54"/>
                <a:gd name="T108" fmla="*/ 66 w 140"/>
                <a:gd name="T109" fmla="*/ 14 h 54"/>
                <a:gd name="T110" fmla="*/ 58 w 140"/>
                <a:gd name="T111" fmla="*/ 8 h 54"/>
                <a:gd name="T112" fmla="*/ 32 w 140"/>
                <a:gd name="T113" fmla="*/ 0 h 54"/>
                <a:gd name="T114" fmla="*/ 18 w 140"/>
                <a:gd name="T115" fmla="*/ 2 h 5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0"/>
                <a:gd name="T175" fmla="*/ 0 h 54"/>
                <a:gd name="T176" fmla="*/ 140 w 140"/>
                <a:gd name="T177" fmla="*/ 54 h 5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0" h="54">
                  <a:moveTo>
                    <a:pt x="18" y="2"/>
                  </a:moveTo>
                  <a:lnTo>
                    <a:pt x="16" y="2"/>
                  </a:lnTo>
                  <a:lnTo>
                    <a:pt x="14" y="4"/>
                  </a:lnTo>
                  <a:lnTo>
                    <a:pt x="10" y="6"/>
                  </a:lnTo>
                  <a:lnTo>
                    <a:pt x="6" y="8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4" y="18"/>
                  </a:lnTo>
                  <a:lnTo>
                    <a:pt x="36" y="18"/>
                  </a:lnTo>
                  <a:lnTo>
                    <a:pt x="40" y="20"/>
                  </a:lnTo>
                  <a:lnTo>
                    <a:pt x="44" y="22"/>
                  </a:lnTo>
                  <a:lnTo>
                    <a:pt x="48" y="22"/>
                  </a:lnTo>
                  <a:lnTo>
                    <a:pt x="50" y="24"/>
                  </a:lnTo>
                  <a:lnTo>
                    <a:pt x="52" y="24"/>
                  </a:lnTo>
                  <a:lnTo>
                    <a:pt x="68" y="32"/>
                  </a:lnTo>
                  <a:lnTo>
                    <a:pt x="70" y="34"/>
                  </a:lnTo>
                  <a:lnTo>
                    <a:pt x="74" y="36"/>
                  </a:lnTo>
                  <a:lnTo>
                    <a:pt x="80" y="40"/>
                  </a:lnTo>
                  <a:lnTo>
                    <a:pt x="88" y="40"/>
                  </a:lnTo>
                  <a:lnTo>
                    <a:pt x="98" y="42"/>
                  </a:lnTo>
                  <a:lnTo>
                    <a:pt x="98" y="46"/>
                  </a:lnTo>
                  <a:lnTo>
                    <a:pt x="90" y="50"/>
                  </a:lnTo>
                  <a:lnTo>
                    <a:pt x="92" y="54"/>
                  </a:lnTo>
                  <a:lnTo>
                    <a:pt x="94" y="54"/>
                  </a:lnTo>
                  <a:lnTo>
                    <a:pt x="96" y="54"/>
                  </a:lnTo>
                  <a:lnTo>
                    <a:pt x="102" y="54"/>
                  </a:lnTo>
                  <a:lnTo>
                    <a:pt x="108" y="54"/>
                  </a:lnTo>
                  <a:lnTo>
                    <a:pt x="114" y="54"/>
                  </a:lnTo>
                  <a:lnTo>
                    <a:pt x="120" y="54"/>
                  </a:lnTo>
                  <a:lnTo>
                    <a:pt x="122" y="54"/>
                  </a:lnTo>
                  <a:lnTo>
                    <a:pt x="138" y="52"/>
                  </a:lnTo>
                  <a:lnTo>
                    <a:pt x="138" y="50"/>
                  </a:lnTo>
                  <a:lnTo>
                    <a:pt x="140" y="48"/>
                  </a:lnTo>
                  <a:lnTo>
                    <a:pt x="140" y="46"/>
                  </a:lnTo>
                  <a:lnTo>
                    <a:pt x="138" y="42"/>
                  </a:lnTo>
                  <a:lnTo>
                    <a:pt x="120" y="34"/>
                  </a:lnTo>
                  <a:lnTo>
                    <a:pt x="116" y="30"/>
                  </a:lnTo>
                  <a:lnTo>
                    <a:pt x="86" y="22"/>
                  </a:lnTo>
                  <a:lnTo>
                    <a:pt x="76" y="20"/>
                  </a:lnTo>
                  <a:lnTo>
                    <a:pt x="74" y="20"/>
                  </a:lnTo>
                  <a:lnTo>
                    <a:pt x="70" y="16"/>
                  </a:lnTo>
                  <a:lnTo>
                    <a:pt x="66" y="14"/>
                  </a:lnTo>
                  <a:lnTo>
                    <a:pt x="58" y="8"/>
                  </a:lnTo>
                  <a:lnTo>
                    <a:pt x="32" y="0"/>
                  </a:lnTo>
                  <a:lnTo>
                    <a:pt x="18" y="2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921" name="Freeform 160"/>
            <p:cNvSpPr>
              <a:spLocks/>
            </p:cNvSpPr>
            <p:nvPr/>
          </p:nvSpPr>
          <p:spPr bwMode="gray">
            <a:xfrm>
              <a:off x="4605" y="1462"/>
              <a:ext cx="440" cy="658"/>
            </a:xfrm>
            <a:custGeom>
              <a:avLst/>
              <a:gdLst>
                <a:gd name="T0" fmla="*/ 96 w 440"/>
                <a:gd name="T1" fmla="*/ 110 h 658"/>
                <a:gd name="T2" fmla="*/ 70 w 440"/>
                <a:gd name="T3" fmla="*/ 128 h 658"/>
                <a:gd name="T4" fmla="*/ 50 w 440"/>
                <a:gd name="T5" fmla="*/ 154 h 658"/>
                <a:gd name="T6" fmla="*/ 66 w 440"/>
                <a:gd name="T7" fmla="*/ 176 h 658"/>
                <a:gd name="T8" fmla="*/ 54 w 440"/>
                <a:gd name="T9" fmla="*/ 202 h 658"/>
                <a:gd name="T10" fmla="*/ 22 w 440"/>
                <a:gd name="T11" fmla="*/ 214 h 658"/>
                <a:gd name="T12" fmla="*/ 2 w 440"/>
                <a:gd name="T13" fmla="*/ 226 h 658"/>
                <a:gd name="T14" fmla="*/ 26 w 440"/>
                <a:gd name="T15" fmla="*/ 256 h 658"/>
                <a:gd name="T16" fmla="*/ 52 w 440"/>
                <a:gd name="T17" fmla="*/ 258 h 658"/>
                <a:gd name="T18" fmla="*/ 38 w 440"/>
                <a:gd name="T19" fmla="*/ 272 h 658"/>
                <a:gd name="T20" fmla="*/ 20 w 440"/>
                <a:gd name="T21" fmla="*/ 274 h 658"/>
                <a:gd name="T22" fmla="*/ 24 w 440"/>
                <a:gd name="T23" fmla="*/ 296 h 658"/>
                <a:gd name="T24" fmla="*/ 46 w 440"/>
                <a:gd name="T25" fmla="*/ 318 h 658"/>
                <a:gd name="T26" fmla="*/ 94 w 440"/>
                <a:gd name="T27" fmla="*/ 304 h 658"/>
                <a:gd name="T28" fmla="*/ 120 w 440"/>
                <a:gd name="T29" fmla="*/ 314 h 658"/>
                <a:gd name="T30" fmla="*/ 142 w 440"/>
                <a:gd name="T31" fmla="*/ 378 h 658"/>
                <a:gd name="T32" fmla="*/ 144 w 440"/>
                <a:gd name="T33" fmla="*/ 410 h 658"/>
                <a:gd name="T34" fmla="*/ 142 w 440"/>
                <a:gd name="T35" fmla="*/ 428 h 658"/>
                <a:gd name="T36" fmla="*/ 148 w 440"/>
                <a:gd name="T37" fmla="*/ 434 h 658"/>
                <a:gd name="T38" fmla="*/ 166 w 440"/>
                <a:gd name="T39" fmla="*/ 448 h 658"/>
                <a:gd name="T40" fmla="*/ 162 w 440"/>
                <a:gd name="T41" fmla="*/ 456 h 658"/>
                <a:gd name="T42" fmla="*/ 166 w 440"/>
                <a:gd name="T43" fmla="*/ 470 h 658"/>
                <a:gd name="T44" fmla="*/ 160 w 440"/>
                <a:gd name="T45" fmla="*/ 502 h 658"/>
                <a:gd name="T46" fmla="*/ 150 w 440"/>
                <a:gd name="T47" fmla="*/ 532 h 658"/>
                <a:gd name="T48" fmla="*/ 166 w 440"/>
                <a:gd name="T49" fmla="*/ 598 h 658"/>
                <a:gd name="T50" fmla="*/ 194 w 440"/>
                <a:gd name="T51" fmla="*/ 646 h 658"/>
                <a:gd name="T52" fmla="*/ 214 w 440"/>
                <a:gd name="T53" fmla="*/ 648 h 658"/>
                <a:gd name="T54" fmla="*/ 234 w 440"/>
                <a:gd name="T55" fmla="*/ 652 h 658"/>
                <a:gd name="T56" fmla="*/ 242 w 440"/>
                <a:gd name="T57" fmla="*/ 610 h 658"/>
                <a:gd name="T58" fmla="*/ 258 w 440"/>
                <a:gd name="T59" fmla="*/ 564 h 658"/>
                <a:gd name="T60" fmla="*/ 282 w 440"/>
                <a:gd name="T61" fmla="*/ 556 h 658"/>
                <a:gd name="T62" fmla="*/ 328 w 440"/>
                <a:gd name="T63" fmla="*/ 510 h 658"/>
                <a:gd name="T64" fmla="*/ 348 w 440"/>
                <a:gd name="T65" fmla="*/ 500 h 658"/>
                <a:gd name="T66" fmla="*/ 372 w 440"/>
                <a:gd name="T67" fmla="*/ 486 h 658"/>
                <a:gd name="T68" fmla="*/ 378 w 440"/>
                <a:gd name="T69" fmla="*/ 464 h 658"/>
                <a:gd name="T70" fmla="*/ 340 w 440"/>
                <a:gd name="T71" fmla="*/ 474 h 658"/>
                <a:gd name="T72" fmla="*/ 344 w 440"/>
                <a:gd name="T73" fmla="*/ 468 h 658"/>
                <a:gd name="T74" fmla="*/ 360 w 440"/>
                <a:gd name="T75" fmla="*/ 438 h 658"/>
                <a:gd name="T76" fmla="*/ 370 w 440"/>
                <a:gd name="T77" fmla="*/ 436 h 658"/>
                <a:gd name="T78" fmla="*/ 390 w 440"/>
                <a:gd name="T79" fmla="*/ 426 h 658"/>
                <a:gd name="T80" fmla="*/ 384 w 440"/>
                <a:gd name="T81" fmla="*/ 392 h 658"/>
                <a:gd name="T82" fmla="*/ 402 w 440"/>
                <a:gd name="T83" fmla="*/ 374 h 658"/>
                <a:gd name="T84" fmla="*/ 414 w 440"/>
                <a:gd name="T85" fmla="*/ 322 h 658"/>
                <a:gd name="T86" fmla="*/ 382 w 440"/>
                <a:gd name="T87" fmla="*/ 310 h 658"/>
                <a:gd name="T88" fmla="*/ 380 w 440"/>
                <a:gd name="T89" fmla="*/ 270 h 658"/>
                <a:gd name="T90" fmla="*/ 380 w 440"/>
                <a:gd name="T91" fmla="*/ 210 h 658"/>
                <a:gd name="T92" fmla="*/ 396 w 440"/>
                <a:gd name="T93" fmla="*/ 174 h 658"/>
                <a:gd name="T94" fmla="*/ 414 w 440"/>
                <a:gd name="T95" fmla="*/ 140 h 658"/>
                <a:gd name="T96" fmla="*/ 410 w 440"/>
                <a:gd name="T97" fmla="*/ 130 h 658"/>
                <a:gd name="T98" fmla="*/ 436 w 440"/>
                <a:gd name="T99" fmla="*/ 86 h 658"/>
                <a:gd name="T100" fmla="*/ 408 w 440"/>
                <a:gd name="T101" fmla="*/ 74 h 658"/>
                <a:gd name="T102" fmla="*/ 398 w 440"/>
                <a:gd name="T103" fmla="*/ 108 h 658"/>
                <a:gd name="T104" fmla="*/ 398 w 440"/>
                <a:gd name="T105" fmla="*/ 66 h 658"/>
                <a:gd name="T106" fmla="*/ 368 w 440"/>
                <a:gd name="T107" fmla="*/ 78 h 658"/>
                <a:gd name="T108" fmla="*/ 364 w 440"/>
                <a:gd name="T109" fmla="*/ 60 h 658"/>
                <a:gd name="T110" fmla="*/ 332 w 440"/>
                <a:gd name="T111" fmla="*/ 62 h 658"/>
                <a:gd name="T112" fmla="*/ 368 w 440"/>
                <a:gd name="T113" fmla="*/ 44 h 658"/>
                <a:gd name="T114" fmla="*/ 338 w 440"/>
                <a:gd name="T115" fmla="*/ 18 h 658"/>
                <a:gd name="T116" fmla="*/ 288 w 440"/>
                <a:gd name="T117" fmla="*/ 38 h 658"/>
                <a:gd name="T118" fmla="*/ 318 w 440"/>
                <a:gd name="T119" fmla="*/ 4 h 658"/>
                <a:gd name="T120" fmla="*/ 224 w 440"/>
                <a:gd name="T121" fmla="*/ 42 h 658"/>
                <a:gd name="T122" fmla="*/ 164 w 440"/>
                <a:gd name="T123" fmla="*/ 66 h 65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40"/>
                <a:gd name="T187" fmla="*/ 0 h 658"/>
                <a:gd name="T188" fmla="*/ 440 w 440"/>
                <a:gd name="T189" fmla="*/ 658 h 65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40" h="658">
                  <a:moveTo>
                    <a:pt x="104" y="78"/>
                  </a:moveTo>
                  <a:lnTo>
                    <a:pt x="102" y="78"/>
                  </a:lnTo>
                  <a:lnTo>
                    <a:pt x="102" y="80"/>
                  </a:lnTo>
                  <a:lnTo>
                    <a:pt x="98" y="82"/>
                  </a:lnTo>
                  <a:lnTo>
                    <a:pt x="96" y="86"/>
                  </a:lnTo>
                  <a:lnTo>
                    <a:pt x="96" y="88"/>
                  </a:lnTo>
                  <a:lnTo>
                    <a:pt x="94" y="92"/>
                  </a:lnTo>
                  <a:lnTo>
                    <a:pt x="96" y="94"/>
                  </a:lnTo>
                  <a:lnTo>
                    <a:pt x="96" y="96"/>
                  </a:lnTo>
                  <a:lnTo>
                    <a:pt x="96" y="102"/>
                  </a:lnTo>
                  <a:lnTo>
                    <a:pt x="96" y="110"/>
                  </a:lnTo>
                  <a:lnTo>
                    <a:pt x="96" y="112"/>
                  </a:lnTo>
                  <a:lnTo>
                    <a:pt x="96" y="116"/>
                  </a:lnTo>
                  <a:lnTo>
                    <a:pt x="96" y="118"/>
                  </a:lnTo>
                  <a:lnTo>
                    <a:pt x="94" y="122"/>
                  </a:lnTo>
                  <a:lnTo>
                    <a:pt x="90" y="122"/>
                  </a:lnTo>
                  <a:lnTo>
                    <a:pt x="76" y="122"/>
                  </a:lnTo>
                  <a:lnTo>
                    <a:pt x="74" y="122"/>
                  </a:lnTo>
                  <a:lnTo>
                    <a:pt x="74" y="124"/>
                  </a:lnTo>
                  <a:lnTo>
                    <a:pt x="72" y="126"/>
                  </a:lnTo>
                  <a:lnTo>
                    <a:pt x="70" y="128"/>
                  </a:lnTo>
                  <a:lnTo>
                    <a:pt x="68" y="128"/>
                  </a:lnTo>
                  <a:lnTo>
                    <a:pt x="56" y="130"/>
                  </a:lnTo>
                  <a:lnTo>
                    <a:pt x="56" y="132"/>
                  </a:lnTo>
                  <a:lnTo>
                    <a:pt x="56" y="134"/>
                  </a:lnTo>
                  <a:lnTo>
                    <a:pt x="56" y="138"/>
                  </a:lnTo>
                  <a:lnTo>
                    <a:pt x="52" y="142"/>
                  </a:lnTo>
                  <a:lnTo>
                    <a:pt x="50" y="144"/>
                  </a:lnTo>
                  <a:lnTo>
                    <a:pt x="48" y="146"/>
                  </a:lnTo>
                  <a:lnTo>
                    <a:pt x="48" y="150"/>
                  </a:lnTo>
                  <a:lnTo>
                    <a:pt x="50" y="154"/>
                  </a:lnTo>
                  <a:lnTo>
                    <a:pt x="54" y="156"/>
                  </a:lnTo>
                  <a:lnTo>
                    <a:pt x="58" y="156"/>
                  </a:lnTo>
                  <a:lnTo>
                    <a:pt x="62" y="158"/>
                  </a:lnTo>
                  <a:lnTo>
                    <a:pt x="68" y="158"/>
                  </a:lnTo>
                  <a:lnTo>
                    <a:pt x="68" y="160"/>
                  </a:lnTo>
                  <a:lnTo>
                    <a:pt x="68" y="162"/>
                  </a:lnTo>
                  <a:lnTo>
                    <a:pt x="68" y="166"/>
                  </a:lnTo>
                  <a:lnTo>
                    <a:pt x="68" y="168"/>
                  </a:lnTo>
                  <a:lnTo>
                    <a:pt x="66" y="172"/>
                  </a:lnTo>
                  <a:lnTo>
                    <a:pt x="66" y="176"/>
                  </a:lnTo>
                  <a:lnTo>
                    <a:pt x="68" y="180"/>
                  </a:lnTo>
                  <a:lnTo>
                    <a:pt x="68" y="182"/>
                  </a:lnTo>
                  <a:lnTo>
                    <a:pt x="68" y="186"/>
                  </a:lnTo>
                  <a:lnTo>
                    <a:pt x="68" y="190"/>
                  </a:lnTo>
                  <a:lnTo>
                    <a:pt x="66" y="192"/>
                  </a:lnTo>
                  <a:lnTo>
                    <a:pt x="64" y="194"/>
                  </a:lnTo>
                  <a:lnTo>
                    <a:pt x="62" y="194"/>
                  </a:lnTo>
                  <a:lnTo>
                    <a:pt x="58" y="194"/>
                  </a:lnTo>
                  <a:lnTo>
                    <a:pt x="56" y="196"/>
                  </a:lnTo>
                  <a:lnTo>
                    <a:pt x="56" y="200"/>
                  </a:lnTo>
                  <a:lnTo>
                    <a:pt x="54" y="202"/>
                  </a:lnTo>
                  <a:lnTo>
                    <a:pt x="52" y="202"/>
                  </a:lnTo>
                  <a:lnTo>
                    <a:pt x="48" y="202"/>
                  </a:lnTo>
                  <a:lnTo>
                    <a:pt x="46" y="202"/>
                  </a:lnTo>
                  <a:lnTo>
                    <a:pt x="44" y="202"/>
                  </a:lnTo>
                  <a:lnTo>
                    <a:pt x="42" y="204"/>
                  </a:lnTo>
                  <a:lnTo>
                    <a:pt x="42" y="206"/>
                  </a:lnTo>
                  <a:lnTo>
                    <a:pt x="38" y="208"/>
                  </a:lnTo>
                  <a:lnTo>
                    <a:pt x="32" y="212"/>
                  </a:lnTo>
                  <a:lnTo>
                    <a:pt x="28" y="214"/>
                  </a:lnTo>
                  <a:lnTo>
                    <a:pt x="22" y="214"/>
                  </a:lnTo>
                  <a:lnTo>
                    <a:pt x="20" y="214"/>
                  </a:lnTo>
                  <a:lnTo>
                    <a:pt x="16" y="214"/>
                  </a:lnTo>
                  <a:lnTo>
                    <a:pt x="14" y="216"/>
                  </a:lnTo>
                  <a:lnTo>
                    <a:pt x="10" y="218"/>
                  </a:lnTo>
                  <a:lnTo>
                    <a:pt x="10" y="220"/>
                  </a:lnTo>
                  <a:lnTo>
                    <a:pt x="8" y="222"/>
                  </a:lnTo>
                  <a:lnTo>
                    <a:pt x="6" y="222"/>
                  </a:lnTo>
                  <a:lnTo>
                    <a:pt x="6" y="224"/>
                  </a:lnTo>
                  <a:lnTo>
                    <a:pt x="4" y="224"/>
                  </a:lnTo>
                  <a:lnTo>
                    <a:pt x="2" y="226"/>
                  </a:lnTo>
                  <a:lnTo>
                    <a:pt x="0" y="230"/>
                  </a:lnTo>
                  <a:lnTo>
                    <a:pt x="2" y="234"/>
                  </a:lnTo>
                  <a:lnTo>
                    <a:pt x="4" y="238"/>
                  </a:lnTo>
                  <a:lnTo>
                    <a:pt x="6" y="240"/>
                  </a:lnTo>
                  <a:lnTo>
                    <a:pt x="10" y="240"/>
                  </a:lnTo>
                  <a:lnTo>
                    <a:pt x="18" y="246"/>
                  </a:lnTo>
                  <a:lnTo>
                    <a:pt x="20" y="248"/>
                  </a:lnTo>
                  <a:lnTo>
                    <a:pt x="22" y="250"/>
                  </a:lnTo>
                  <a:lnTo>
                    <a:pt x="24" y="252"/>
                  </a:lnTo>
                  <a:lnTo>
                    <a:pt x="24" y="254"/>
                  </a:lnTo>
                  <a:lnTo>
                    <a:pt x="26" y="256"/>
                  </a:lnTo>
                  <a:lnTo>
                    <a:pt x="30" y="256"/>
                  </a:lnTo>
                  <a:lnTo>
                    <a:pt x="34" y="256"/>
                  </a:lnTo>
                  <a:lnTo>
                    <a:pt x="40" y="256"/>
                  </a:lnTo>
                  <a:lnTo>
                    <a:pt x="40" y="254"/>
                  </a:lnTo>
                  <a:lnTo>
                    <a:pt x="40" y="252"/>
                  </a:lnTo>
                  <a:lnTo>
                    <a:pt x="42" y="252"/>
                  </a:lnTo>
                  <a:lnTo>
                    <a:pt x="44" y="250"/>
                  </a:lnTo>
                  <a:lnTo>
                    <a:pt x="46" y="252"/>
                  </a:lnTo>
                  <a:lnTo>
                    <a:pt x="48" y="254"/>
                  </a:lnTo>
                  <a:lnTo>
                    <a:pt x="50" y="256"/>
                  </a:lnTo>
                  <a:lnTo>
                    <a:pt x="52" y="258"/>
                  </a:lnTo>
                  <a:lnTo>
                    <a:pt x="52" y="260"/>
                  </a:lnTo>
                  <a:lnTo>
                    <a:pt x="48" y="262"/>
                  </a:lnTo>
                  <a:lnTo>
                    <a:pt x="44" y="264"/>
                  </a:lnTo>
                  <a:lnTo>
                    <a:pt x="42" y="266"/>
                  </a:lnTo>
                  <a:lnTo>
                    <a:pt x="42" y="268"/>
                  </a:lnTo>
                  <a:lnTo>
                    <a:pt x="44" y="270"/>
                  </a:lnTo>
                  <a:lnTo>
                    <a:pt x="44" y="272"/>
                  </a:lnTo>
                  <a:lnTo>
                    <a:pt x="44" y="274"/>
                  </a:lnTo>
                  <a:lnTo>
                    <a:pt x="42" y="274"/>
                  </a:lnTo>
                  <a:lnTo>
                    <a:pt x="38" y="272"/>
                  </a:lnTo>
                  <a:lnTo>
                    <a:pt x="36" y="270"/>
                  </a:lnTo>
                  <a:lnTo>
                    <a:pt x="32" y="268"/>
                  </a:lnTo>
                  <a:lnTo>
                    <a:pt x="32" y="270"/>
                  </a:lnTo>
                  <a:lnTo>
                    <a:pt x="30" y="272"/>
                  </a:lnTo>
                  <a:lnTo>
                    <a:pt x="30" y="276"/>
                  </a:lnTo>
                  <a:lnTo>
                    <a:pt x="30" y="278"/>
                  </a:lnTo>
                  <a:lnTo>
                    <a:pt x="28" y="278"/>
                  </a:lnTo>
                  <a:lnTo>
                    <a:pt x="26" y="278"/>
                  </a:lnTo>
                  <a:lnTo>
                    <a:pt x="24" y="276"/>
                  </a:lnTo>
                  <a:lnTo>
                    <a:pt x="20" y="274"/>
                  </a:lnTo>
                  <a:lnTo>
                    <a:pt x="18" y="272"/>
                  </a:lnTo>
                  <a:lnTo>
                    <a:pt x="16" y="274"/>
                  </a:lnTo>
                  <a:lnTo>
                    <a:pt x="12" y="276"/>
                  </a:lnTo>
                  <a:lnTo>
                    <a:pt x="10" y="278"/>
                  </a:lnTo>
                  <a:lnTo>
                    <a:pt x="8" y="280"/>
                  </a:lnTo>
                  <a:lnTo>
                    <a:pt x="10" y="282"/>
                  </a:lnTo>
                  <a:lnTo>
                    <a:pt x="12" y="286"/>
                  </a:lnTo>
                  <a:lnTo>
                    <a:pt x="14" y="290"/>
                  </a:lnTo>
                  <a:lnTo>
                    <a:pt x="18" y="292"/>
                  </a:lnTo>
                  <a:lnTo>
                    <a:pt x="22" y="294"/>
                  </a:lnTo>
                  <a:lnTo>
                    <a:pt x="24" y="296"/>
                  </a:lnTo>
                  <a:lnTo>
                    <a:pt x="26" y="296"/>
                  </a:lnTo>
                  <a:lnTo>
                    <a:pt x="26" y="304"/>
                  </a:lnTo>
                  <a:lnTo>
                    <a:pt x="28" y="304"/>
                  </a:lnTo>
                  <a:lnTo>
                    <a:pt x="30" y="304"/>
                  </a:lnTo>
                  <a:lnTo>
                    <a:pt x="34" y="306"/>
                  </a:lnTo>
                  <a:lnTo>
                    <a:pt x="38" y="308"/>
                  </a:lnTo>
                  <a:lnTo>
                    <a:pt x="40" y="310"/>
                  </a:lnTo>
                  <a:lnTo>
                    <a:pt x="42" y="312"/>
                  </a:lnTo>
                  <a:lnTo>
                    <a:pt x="44" y="314"/>
                  </a:lnTo>
                  <a:lnTo>
                    <a:pt x="44" y="316"/>
                  </a:lnTo>
                  <a:lnTo>
                    <a:pt x="46" y="318"/>
                  </a:lnTo>
                  <a:lnTo>
                    <a:pt x="48" y="318"/>
                  </a:lnTo>
                  <a:lnTo>
                    <a:pt x="50" y="318"/>
                  </a:lnTo>
                  <a:lnTo>
                    <a:pt x="54" y="318"/>
                  </a:lnTo>
                  <a:lnTo>
                    <a:pt x="58" y="316"/>
                  </a:lnTo>
                  <a:lnTo>
                    <a:pt x="66" y="312"/>
                  </a:lnTo>
                  <a:lnTo>
                    <a:pt x="70" y="308"/>
                  </a:lnTo>
                  <a:lnTo>
                    <a:pt x="74" y="306"/>
                  </a:lnTo>
                  <a:lnTo>
                    <a:pt x="78" y="304"/>
                  </a:lnTo>
                  <a:lnTo>
                    <a:pt x="82" y="304"/>
                  </a:lnTo>
                  <a:lnTo>
                    <a:pt x="88" y="304"/>
                  </a:lnTo>
                  <a:lnTo>
                    <a:pt x="94" y="304"/>
                  </a:lnTo>
                  <a:lnTo>
                    <a:pt x="98" y="302"/>
                  </a:lnTo>
                  <a:lnTo>
                    <a:pt x="104" y="302"/>
                  </a:lnTo>
                  <a:lnTo>
                    <a:pt x="108" y="302"/>
                  </a:lnTo>
                  <a:lnTo>
                    <a:pt x="110" y="302"/>
                  </a:lnTo>
                  <a:lnTo>
                    <a:pt x="112" y="304"/>
                  </a:lnTo>
                  <a:lnTo>
                    <a:pt x="114" y="306"/>
                  </a:lnTo>
                  <a:lnTo>
                    <a:pt x="116" y="310"/>
                  </a:lnTo>
                  <a:lnTo>
                    <a:pt x="118" y="314"/>
                  </a:lnTo>
                  <a:lnTo>
                    <a:pt x="120" y="314"/>
                  </a:lnTo>
                  <a:lnTo>
                    <a:pt x="124" y="316"/>
                  </a:lnTo>
                  <a:lnTo>
                    <a:pt x="126" y="318"/>
                  </a:lnTo>
                  <a:lnTo>
                    <a:pt x="128" y="324"/>
                  </a:lnTo>
                  <a:lnTo>
                    <a:pt x="132" y="330"/>
                  </a:lnTo>
                  <a:lnTo>
                    <a:pt x="132" y="348"/>
                  </a:lnTo>
                  <a:lnTo>
                    <a:pt x="132" y="350"/>
                  </a:lnTo>
                  <a:lnTo>
                    <a:pt x="134" y="352"/>
                  </a:lnTo>
                  <a:lnTo>
                    <a:pt x="136" y="358"/>
                  </a:lnTo>
                  <a:lnTo>
                    <a:pt x="138" y="364"/>
                  </a:lnTo>
                  <a:lnTo>
                    <a:pt x="140" y="370"/>
                  </a:lnTo>
                  <a:lnTo>
                    <a:pt x="142" y="378"/>
                  </a:lnTo>
                  <a:lnTo>
                    <a:pt x="140" y="384"/>
                  </a:lnTo>
                  <a:lnTo>
                    <a:pt x="140" y="390"/>
                  </a:lnTo>
                  <a:lnTo>
                    <a:pt x="142" y="394"/>
                  </a:lnTo>
                  <a:lnTo>
                    <a:pt x="144" y="398"/>
                  </a:lnTo>
                  <a:lnTo>
                    <a:pt x="148" y="402"/>
                  </a:lnTo>
                  <a:lnTo>
                    <a:pt x="148" y="404"/>
                  </a:lnTo>
                  <a:lnTo>
                    <a:pt x="148" y="406"/>
                  </a:lnTo>
                  <a:lnTo>
                    <a:pt x="146" y="408"/>
                  </a:lnTo>
                  <a:lnTo>
                    <a:pt x="146" y="410"/>
                  </a:lnTo>
                  <a:lnTo>
                    <a:pt x="144" y="410"/>
                  </a:lnTo>
                  <a:lnTo>
                    <a:pt x="142" y="410"/>
                  </a:lnTo>
                  <a:lnTo>
                    <a:pt x="140" y="410"/>
                  </a:lnTo>
                  <a:lnTo>
                    <a:pt x="138" y="412"/>
                  </a:lnTo>
                  <a:lnTo>
                    <a:pt x="138" y="416"/>
                  </a:lnTo>
                  <a:lnTo>
                    <a:pt x="140" y="418"/>
                  </a:lnTo>
                  <a:lnTo>
                    <a:pt x="142" y="420"/>
                  </a:lnTo>
                  <a:lnTo>
                    <a:pt x="144" y="422"/>
                  </a:lnTo>
                  <a:lnTo>
                    <a:pt x="144" y="424"/>
                  </a:lnTo>
                  <a:lnTo>
                    <a:pt x="144" y="426"/>
                  </a:lnTo>
                  <a:lnTo>
                    <a:pt x="142" y="428"/>
                  </a:lnTo>
                  <a:lnTo>
                    <a:pt x="138" y="430"/>
                  </a:lnTo>
                  <a:lnTo>
                    <a:pt x="136" y="434"/>
                  </a:lnTo>
                  <a:lnTo>
                    <a:pt x="134" y="436"/>
                  </a:lnTo>
                  <a:lnTo>
                    <a:pt x="132" y="438"/>
                  </a:lnTo>
                  <a:lnTo>
                    <a:pt x="132" y="440"/>
                  </a:lnTo>
                  <a:lnTo>
                    <a:pt x="134" y="440"/>
                  </a:lnTo>
                  <a:lnTo>
                    <a:pt x="138" y="440"/>
                  </a:lnTo>
                  <a:lnTo>
                    <a:pt x="142" y="440"/>
                  </a:lnTo>
                  <a:lnTo>
                    <a:pt x="146" y="438"/>
                  </a:lnTo>
                  <a:lnTo>
                    <a:pt x="146" y="436"/>
                  </a:lnTo>
                  <a:lnTo>
                    <a:pt x="148" y="434"/>
                  </a:lnTo>
                  <a:lnTo>
                    <a:pt x="150" y="430"/>
                  </a:lnTo>
                  <a:lnTo>
                    <a:pt x="152" y="426"/>
                  </a:lnTo>
                  <a:lnTo>
                    <a:pt x="154" y="424"/>
                  </a:lnTo>
                  <a:lnTo>
                    <a:pt x="156" y="424"/>
                  </a:lnTo>
                  <a:lnTo>
                    <a:pt x="158" y="426"/>
                  </a:lnTo>
                  <a:lnTo>
                    <a:pt x="160" y="430"/>
                  </a:lnTo>
                  <a:lnTo>
                    <a:pt x="162" y="434"/>
                  </a:lnTo>
                  <a:lnTo>
                    <a:pt x="162" y="438"/>
                  </a:lnTo>
                  <a:lnTo>
                    <a:pt x="164" y="442"/>
                  </a:lnTo>
                  <a:lnTo>
                    <a:pt x="164" y="446"/>
                  </a:lnTo>
                  <a:lnTo>
                    <a:pt x="166" y="448"/>
                  </a:lnTo>
                  <a:lnTo>
                    <a:pt x="168" y="450"/>
                  </a:lnTo>
                  <a:lnTo>
                    <a:pt x="172" y="450"/>
                  </a:lnTo>
                  <a:lnTo>
                    <a:pt x="176" y="452"/>
                  </a:lnTo>
                  <a:lnTo>
                    <a:pt x="178" y="456"/>
                  </a:lnTo>
                  <a:lnTo>
                    <a:pt x="178" y="460"/>
                  </a:lnTo>
                  <a:lnTo>
                    <a:pt x="178" y="464"/>
                  </a:lnTo>
                  <a:lnTo>
                    <a:pt x="174" y="464"/>
                  </a:lnTo>
                  <a:lnTo>
                    <a:pt x="170" y="462"/>
                  </a:lnTo>
                  <a:lnTo>
                    <a:pt x="166" y="458"/>
                  </a:lnTo>
                  <a:lnTo>
                    <a:pt x="162" y="456"/>
                  </a:lnTo>
                  <a:lnTo>
                    <a:pt x="156" y="454"/>
                  </a:lnTo>
                  <a:lnTo>
                    <a:pt x="152" y="454"/>
                  </a:lnTo>
                  <a:lnTo>
                    <a:pt x="148" y="454"/>
                  </a:lnTo>
                  <a:lnTo>
                    <a:pt x="148" y="456"/>
                  </a:lnTo>
                  <a:lnTo>
                    <a:pt x="148" y="458"/>
                  </a:lnTo>
                  <a:lnTo>
                    <a:pt x="150" y="460"/>
                  </a:lnTo>
                  <a:lnTo>
                    <a:pt x="152" y="464"/>
                  </a:lnTo>
                  <a:lnTo>
                    <a:pt x="156" y="466"/>
                  </a:lnTo>
                  <a:lnTo>
                    <a:pt x="162" y="468"/>
                  </a:lnTo>
                  <a:lnTo>
                    <a:pt x="166" y="470"/>
                  </a:lnTo>
                  <a:lnTo>
                    <a:pt x="170" y="470"/>
                  </a:lnTo>
                  <a:lnTo>
                    <a:pt x="172" y="472"/>
                  </a:lnTo>
                  <a:lnTo>
                    <a:pt x="174" y="474"/>
                  </a:lnTo>
                  <a:lnTo>
                    <a:pt x="176" y="476"/>
                  </a:lnTo>
                  <a:lnTo>
                    <a:pt x="176" y="480"/>
                  </a:lnTo>
                  <a:lnTo>
                    <a:pt x="176" y="484"/>
                  </a:lnTo>
                  <a:lnTo>
                    <a:pt x="172" y="490"/>
                  </a:lnTo>
                  <a:lnTo>
                    <a:pt x="168" y="494"/>
                  </a:lnTo>
                  <a:lnTo>
                    <a:pt x="166" y="498"/>
                  </a:lnTo>
                  <a:lnTo>
                    <a:pt x="162" y="500"/>
                  </a:lnTo>
                  <a:lnTo>
                    <a:pt x="160" y="502"/>
                  </a:lnTo>
                  <a:lnTo>
                    <a:pt x="158" y="502"/>
                  </a:lnTo>
                  <a:lnTo>
                    <a:pt x="156" y="504"/>
                  </a:lnTo>
                  <a:lnTo>
                    <a:pt x="158" y="506"/>
                  </a:lnTo>
                  <a:lnTo>
                    <a:pt x="158" y="508"/>
                  </a:lnTo>
                  <a:lnTo>
                    <a:pt x="160" y="508"/>
                  </a:lnTo>
                  <a:lnTo>
                    <a:pt x="162" y="508"/>
                  </a:lnTo>
                  <a:lnTo>
                    <a:pt x="156" y="514"/>
                  </a:lnTo>
                  <a:lnTo>
                    <a:pt x="148" y="526"/>
                  </a:lnTo>
                  <a:lnTo>
                    <a:pt x="150" y="528"/>
                  </a:lnTo>
                  <a:lnTo>
                    <a:pt x="150" y="532"/>
                  </a:lnTo>
                  <a:lnTo>
                    <a:pt x="152" y="538"/>
                  </a:lnTo>
                  <a:lnTo>
                    <a:pt x="152" y="544"/>
                  </a:lnTo>
                  <a:lnTo>
                    <a:pt x="154" y="550"/>
                  </a:lnTo>
                  <a:lnTo>
                    <a:pt x="154" y="558"/>
                  </a:lnTo>
                  <a:lnTo>
                    <a:pt x="156" y="566"/>
                  </a:lnTo>
                  <a:lnTo>
                    <a:pt x="158" y="572"/>
                  </a:lnTo>
                  <a:lnTo>
                    <a:pt x="160" y="578"/>
                  </a:lnTo>
                  <a:lnTo>
                    <a:pt x="162" y="584"/>
                  </a:lnTo>
                  <a:lnTo>
                    <a:pt x="164" y="588"/>
                  </a:lnTo>
                  <a:lnTo>
                    <a:pt x="166" y="594"/>
                  </a:lnTo>
                  <a:lnTo>
                    <a:pt x="166" y="598"/>
                  </a:lnTo>
                  <a:lnTo>
                    <a:pt x="166" y="600"/>
                  </a:lnTo>
                  <a:lnTo>
                    <a:pt x="178" y="620"/>
                  </a:lnTo>
                  <a:lnTo>
                    <a:pt x="180" y="620"/>
                  </a:lnTo>
                  <a:lnTo>
                    <a:pt x="180" y="624"/>
                  </a:lnTo>
                  <a:lnTo>
                    <a:pt x="180" y="628"/>
                  </a:lnTo>
                  <a:lnTo>
                    <a:pt x="182" y="634"/>
                  </a:lnTo>
                  <a:lnTo>
                    <a:pt x="184" y="638"/>
                  </a:lnTo>
                  <a:lnTo>
                    <a:pt x="184" y="642"/>
                  </a:lnTo>
                  <a:lnTo>
                    <a:pt x="186" y="644"/>
                  </a:lnTo>
                  <a:lnTo>
                    <a:pt x="190" y="646"/>
                  </a:lnTo>
                  <a:lnTo>
                    <a:pt x="194" y="646"/>
                  </a:lnTo>
                  <a:lnTo>
                    <a:pt x="202" y="646"/>
                  </a:lnTo>
                  <a:lnTo>
                    <a:pt x="208" y="644"/>
                  </a:lnTo>
                  <a:lnTo>
                    <a:pt x="212" y="642"/>
                  </a:lnTo>
                  <a:lnTo>
                    <a:pt x="214" y="642"/>
                  </a:lnTo>
                  <a:lnTo>
                    <a:pt x="216" y="640"/>
                  </a:lnTo>
                  <a:lnTo>
                    <a:pt x="218" y="640"/>
                  </a:lnTo>
                  <a:lnTo>
                    <a:pt x="220" y="640"/>
                  </a:lnTo>
                  <a:lnTo>
                    <a:pt x="220" y="642"/>
                  </a:lnTo>
                  <a:lnTo>
                    <a:pt x="218" y="644"/>
                  </a:lnTo>
                  <a:lnTo>
                    <a:pt x="216" y="646"/>
                  </a:lnTo>
                  <a:lnTo>
                    <a:pt x="214" y="648"/>
                  </a:lnTo>
                  <a:lnTo>
                    <a:pt x="212" y="650"/>
                  </a:lnTo>
                  <a:lnTo>
                    <a:pt x="210" y="650"/>
                  </a:lnTo>
                  <a:lnTo>
                    <a:pt x="212" y="652"/>
                  </a:lnTo>
                  <a:lnTo>
                    <a:pt x="214" y="654"/>
                  </a:lnTo>
                  <a:lnTo>
                    <a:pt x="218" y="656"/>
                  </a:lnTo>
                  <a:lnTo>
                    <a:pt x="222" y="656"/>
                  </a:lnTo>
                  <a:lnTo>
                    <a:pt x="226" y="658"/>
                  </a:lnTo>
                  <a:lnTo>
                    <a:pt x="228" y="658"/>
                  </a:lnTo>
                  <a:lnTo>
                    <a:pt x="232" y="658"/>
                  </a:lnTo>
                  <a:lnTo>
                    <a:pt x="234" y="656"/>
                  </a:lnTo>
                  <a:lnTo>
                    <a:pt x="234" y="652"/>
                  </a:lnTo>
                  <a:lnTo>
                    <a:pt x="234" y="644"/>
                  </a:lnTo>
                  <a:lnTo>
                    <a:pt x="234" y="638"/>
                  </a:lnTo>
                  <a:lnTo>
                    <a:pt x="236" y="632"/>
                  </a:lnTo>
                  <a:lnTo>
                    <a:pt x="238" y="630"/>
                  </a:lnTo>
                  <a:lnTo>
                    <a:pt x="240" y="626"/>
                  </a:lnTo>
                  <a:lnTo>
                    <a:pt x="240" y="622"/>
                  </a:lnTo>
                  <a:lnTo>
                    <a:pt x="240" y="618"/>
                  </a:lnTo>
                  <a:lnTo>
                    <a:pt x="238" y="616"/>
                  </a:lnTo>
                  <a:lnTo>
                    <a:pt x="238" y="614"/>
                  </a:lnTo>
                  <a:lnTo>
                    <a:pt x="238" y="612"/>
                  </a:lnTo>
                  <a:lnTo>
                    <a:pt x="242" y="610"/>
                  </a:lnTo>
                  <a:lnTo>
                    <a:pt x="244" y="608"/>
                  </a:lnTo>
                  <a:lnTo>
                    <a:pt x="246" y="608"/>
                  </a:lnTo>
                  <a:lnTo>
                    <a:pt x="246" y="606"/>
                  </a:lnTo>
                  <a:lnTo>
                    <a:pt x="250" y="590"/>
                  </a:lnTo>
                  <a:lnTo>
                    <a:pt x="252" y="576"/>
                  </a:lnTo>
                  <a:lnTo>
                    <a:pt x="252" y="574"/>
                  </a:lnTo>
                  <a:lnTo>
                    <a:pt x="252" y="572"/>
                  </a:lnTo>
                  <a:lnTo>
                    <a:pt x="250" y="570"/>
                  </a:lnTo>
                  <a:lnTo>
                    <a:pt x="252" y="566"/>
                  </a:lnTo>
                  <a:lnTo>
                    <a:pt x="254" y="566"/>
                  </a:lnTo>
                  <a:lnTo>
                    <a:pt x="258" y="564"/>
                  </a:lnTo>
                  <a:lnTo>
                    <a:pt x="260" y="564"/>
                  </a:lnTo>
                  <a:lnTo>
                    <a:pt x="260" y="566"/>
                  </a:lnTo>
                  <a:lnTo>
                    <a:pt x="262" y="566"/>
                  </a:lnTo>
                  <a:lnTo>
                    <a:pt x="266" y="566"/>
                  </a:lnTo>
                  <a:lnTo>
                    <a:pt x="268" y="564"/>
                  </a:lnTo>
                  <a:lnTo>
                    <a:pt x="270" y="562"/>
                  </a:lnTo>
                  <a:lnTo>
                    <a:pt x="272" y="560"/>
                  </a:lnTo>
                  <a:lnTo>
                    <a:pt x="276" y="558"/>
                  </a:lnTo>
                  <a:lnTo>
                    <a:pt x="280" y="556"/>
                  </a:lnTo>
                  <a:lnTo>
                    <a:pt x="282" y="556"/>
                  </a:lnTo>
                  <a:lnTo>
                    <a:pt x="284" y="556"/>
                  </a:lnTo>
                  <a:lnTo>
                    <a:pt x="286" y="552"/>
                  </a:lnTo>
                  <a:lnTo>
                    <a:pt x="292" y="544"/>
                  </a:lnTo>
                  <a:lnTo>
                    <a:pt x="302" y="534"/>
                  </a:lnTo>
                  <a:lnTo>
                    <a:pt x="310" y="526"/>
                  </a:lnTo>
                  <a:lnTo>
                    <a:pt x="318" y="518"/>
                  </a:lnTo>
                  <a:lnTo>
                    <a:pt x="322" y="516"/>
                  </a:lnTo>
                  <a:lnTo>
                    <a:pt x="324" y="518"/>
                  </a:lnTo>
                  <a:lnTo>
                    <a:pt x="326" y="516"/>
                  </a:lnTo>
                  <a:lnTo>
                    <a:pt x="326" y="512"/>
                  </a:lnTo>
                  <a:lnTo>
                    <a:pt x="328" y="510"/>
                  </a:lnTo>
                  <a:lnTo>
                    <a:pt x="330" y="506"/>
                  </a:lnTo>
                  <a:lnTo>
                    <a:pt x="330" y="504"/>
                  </a:lnTo>
                  <a:lnTo>
                    <a:pt x="332" y="502"/>
                  </a:lnTo>
                  <a:lnTo>
                    <a:pt x="334" y="500"/>
                  </a:lnTo>
                  <a:lnTo>
                    <a:pt x="336" y="498"/>
                  </a:lnTo>
                  <a:lnTo>
                    <a:pt x="338" y="498"/>
                  </a:lnTo>
                  <a:lnTo>
                    <a:pt x="340" y="500"/>
                  </a:lnTo>
                  <a:lnTo>
                    <a:pt x="342" y="504"/>
                  </a:lnTo>
                  <a:lnTo>
                    <a:pt x="346" y="504"/>
                  </a:lnTo>
                  <a:lnTo>
                    <a:pt x="348" y="504"/>
                  </a:lnTo>
                  <a:lnTo>
                    <a:pt x="348" y="500"/>
                  </a:lnTo>
                  <a:lnTo>
                    <a:pt x="350" y="498"/>
                  </a:lnTo>
                  <a:lnTo>
                    <a:pt x="352" y="498"/>
                  </a:lnTo>
                  <a:lnTo>
                    <a:pt x="356" y="498"/>
                  </a:lnTo>
                  <a:lnTo>
                    <a:pt x="358" y="498"/>
                  </a:lnTo>
                  <a:lnTo>
                    <a:pt x="360" y="496"/>
                  </a:lnTo>
                  <a:lnTo>
                    <a:pt x="364" y="494"/>
                  </a:lnTo>
                  <a:lnTo>
                    <a:pt x="366" y="490"/>
                  </a:lnTo>
                  <a:lnTo>
                    <a:pt x="370" y="488"/>
                  </a:lnTo>
                  <a:lnTo>
                    <a:pt x="372" y="486"/>
                  </a:lnTo>
                  <a:lnTo>
                    <a:pt x="374" y="484"/>
                  </a:lnTo>
                  <a:lnTo>
                    <a:pt x="380" y="480"/>
                  </a:lnTo>
                  <a:lnTo>
                    <a:pt x="384" y="478"/>
                  </a:lnTo>
                  <a:lnTo>
                    <a:pt x="386" y="476"/>
                  </a:lnTo>
                  <a:lnTo>
                    <a:pt x="390" y="474"/>
                  </a:lnTo>
                  <a:lnTo>
                    <a:pt x="390" y="472"/>
                  </a:lnTo>
                  <a:lnTo>
                    <a:pt x="390" y="470"/>
                  </a:lnTo>
                  <a:lnTo>
                    <a:pt x="388" y="468"/>
                  </a:lnTo>
                  <a:lnTo>
                    <a:pt x="386" y="466"/>
                  </a:lnTo>
                  <a:lnTo>
                    <a:pt x="382" y="464"/>
                  </a:lnTo>
                  <a:lnTo>
                    <a:pt x="378" y="464"/>
                  </a:lnTo>
                  <a:lnTo>
                    <a:pt x="372" y="464"/>
                  </a:lnTo>
                  <a:lnTo>
                    <a:pt x="368" y="464"/>
                  </a:lnTo>
                  <a:lnTo>
                    <a:pt x="364" y="464"/>
                  </a:lnTo>
                  <a:lnTo>
                    <a:pt x="362" y="464"/>
                  </a:lnTo>
                  <a:lnTo>
                    <a:pt x="362" y="466"/>
                  </a:lnTo>
                  <a:lnTo>
                    <a:pt x="360" y="468"/>
                  </a:lnTo>
                  <a:lnTo>
                    <a:pt x="358" y="470"/>
                  </a:lnTo>
                  <a:lnTo>
                    <a:pt x="354" y="472"/>
                  </a:lnTo>
                  <a:lnTo>
                    <a:pt x="348" y="474"/>
                  </a:lnTo>
                  <a:lnTo>
                    <a:pt x="344" y="474"/>
                  </a:lnTo>
                  <a:lnTo>
                    <a:pt x="340" y="474"/>
                  </a:lnTo>
                  <a:lnTo>
                    <a:pt x="338" y="472"/>
                  </a:lnTo>
                  <a:lnTo>
                    <a:pt x="334" y="472"/>
                  </a:lnTo>
                  <a:lnTo>
                    <a:pt x="334" y="470"/>
                  </a:lnTo>
                  <a:lnTo>
                    <a:pt x="334" y="468"/>
                  </a:lnTo>
                  <a:lnTo>
                    <a:pt x="334" y="466"/>
                  </a:lnTo>
                  <a:lnTo>
                    <a:pt x="336" y="466"/>
                  </a:lnTo>
                  <a:lnTo>
                    <a:pt x="340" y="466"/>
                  </a:lnTo>
                  <a:lnTo>
                    <a:pt x="344" y="468"/>
                  </a:lnTo>
                  <a:lnTo>
                    <a:pt x="346" y="468"/>
                  </a:lnTo>
                  <a:lnTo>
                    <a:pt x="348" y="468"/>
                  </a:lnTo>
                  <a:lnTo>
                    <a:pt x="358" y="462"/>
                  </a:lnTo>
                  <a:lnTo>
                    <a:pt x="364" y="450"/>
                  </a:lnTo>
                  <a:lnTo>
                    <a:pt x="356" y="448"/>
                  </a:lnTo>
                  <a:lnTo>
                    <a:pt x="358" y="448"/>
                  </a:lnTo>
                  <a:lnTo>
                    <a:pt x="360" y="446"/>
                  </a:lnTo>
                  <a:lnTo>
                    <a:pt x="362" y="444"/>
                  </a:lnTo>
                  <a:lnTo>
                    <a:pt x="362" y="442"/>
                  </a:lnTo>
                  <a:lnTo>
                    <a:pt x="360" y="438"/>
                  </a:lnTo>
                  <a:lnTo>
                    <a:pt x="358" y="438"/>
                  </a:lnTo>
                  <a:lnTo>
                    <a:pt x="356" y="436"/>
                  </a:lnTo>
                  <a:lnTo>
                    <a:pt x="356" y="434"/>
                  </a:lnTo>
                  <a:lnTo>
                    <a:pt x="356" y="432"/>
                  </a:lnTo>
                  <a:lnTo>
                    <a:pt x="356" y="430"/>
                  </a:lnTo>
                  <a:lnTo>
                    <a:pt x="358" y="430"/>
                  </a:lnTo>
                  <a:lnTo>
                    <a:pt x="362" y="428"/>
                  </a:lnTo>
                  <a:lnTo>
                    <a:pt x="366" y="428"/>
                  </a:lnTo>
                  <a:lnTo>
                    <a:pt x="366" y="430"/>
                  </a:lnTo>
                  <a:lnTo>
                    <a:pt x="368" y="432"/>
                  </a:lnTo>
                  <a:lnTo>
                    <a:pt x="370" y="436"/>
                  </a:lnTo>
                  <a:lnTo>
                    <a:pt x="372" y="442"/>
                  </a:lnTo>
                  <a:lnTo>
                    <a:pt x="374" y="448"/>
                  </a:lnTo>
                  <a:lnTo>
                    <a:pt x="378" y="452"/>
                  </a:lnTo>
                  <a:lnTo>
                    <a:pt x="378" y="456"/>
                  </a:lnTo>
                  <a:lnTo>
                    <a:pt x="380" y="456"/>
                  </a:lnTo>
                  <a:lnTo>
                    <a:pt x="396" y="458"/>
                  </a:lnTo>
                  <a:lnTo>
                    <a:pt x="394" y="434"/>
                  </a:lnTo>
                  <a:lnTo>
                    <a:pt x="394" y="432"/>
                  </a:lnTo>
                  <a:lnTo>
                    <a:pt x="392" y="428"/>
                  </a:lnTo>
                  <a:lnTo>
                    <a:pt x="390" y="426"/>
                  </a:lnTo>
                  <a:lnTo>
                    <a:pt x="386" y="422"/>
                  </a:lnTo>
                  <a:lnTo>
                    <a:pt x="384" y="420"/>
                  </a:lnTo>
                  <a:lnTo>
                    <a:pt x="382" y="418"/>
                  </a:lnTo>
                  <a:lnTo>
                    <a:pt x="380" y="414"/>
                  </a:lnTo>
                  <a:lnTo>
                    <a:pt x="380" y="412"/>
                  </a:lnTo>
                  <a:lnTo>
                    <a:pt x="386" y="412"/>
                  </a:lnTo>
                  <a:lnTo>
                    <a:pt x="386" y="396"/>
                  </a:lnTo>
                  <a:lnTo>
                    <a:pt x="386" y="394"/>
                  </a:lnTo>
                  <a:lnTo>
                    <a:pt x="384" y="394"/>
                  </a:lnTo>
                  <a:lnTo>
                    <a:pt x="384" y="392"/>
                  </a:lnTo>
                  <a:lnTo>
                    <a:pt x="382" y="388"/>
                  </a:lnTo>
                  <a:lnTo>
                    <a:pt x="382" y="386"/>
                  </a:lnTo>
                  <a:lnTo>
                    <a:pt x="382" y="384"/>
                  </a:lnTo>
                  <a:lnTo>
                    <a:pt x="386" y="384"/>
                  </a:lnTo>
                  <a:lnTo>
                    <a:pt x="392" y="382"/>
                  </a:lnTo>
                  <a:lnTo>
                    <a:pt x="396" y="382"/>
                  </a:lnTo>
                  <a:lnTo>
                    <a:pt x="398" y="380"/>
                  </a:lnTo>
                  <a:lnTo>
                    <a:pt x="400" y="378"/>
                  </a:lnTo>
                  <a:lnTo>
                    <a:pt x="402" y="376"/>
                  </a:lnTo>
                  <a:lnTo>
                    <a:pt x="402" y="374"/>
                  </a:lnTo>
                  <a:lnTo>
                    <a:pt x="402" y="370"/>
                  </a:lnTo>
                  <a:lnTo>
                    <a:pt x="410" y="364"/>
                  </a:lnTo>
                  <a:lnTo>
                    <a:pt x="420" y="350"/>
                  </a:lnTo>
                  <a:lnTo>
                    <a:pt x="426" y="340"/>
                  </a:lnTo>
                  <a:lnTo>
                    <a:pt x="424" y="336"/>
                  </a:lnTo>
                  <a:lnTo>
                    <a:pt x="424" y="332"/>
                  </a:lnTo>
                  <a:lnTo>
                    <a:pt x="422" y="328"/>
                  </a:lnTo>
                  <a:lnTo>
                    <a:pt x="418" y="324"/>
                  </a:lnTo>
                  <a:lnTo>
                    <a:pt x="414" y="324"/>
                  </a:lnTo>
                  <a:lnTo>
                    <a:pt x="414" y="322"/>
                  </a:lnTo>
                  <a:lnTo>
                    <a:pt x="414" y="320"/>
                  </a:lnTo>
                  <a:lnTo>
                    <a:pt x="412" y="316"/>
                  </a:lnTo>
                  <a:lnTo>
                    <a:pt x="412" y="314"/>
                  </a:lnTo>
                  <a:lnTo>
                    <a:pt x="408" y="310"/>
                  </a:lnTo>
                  <a:lnTo>
                    <a:pt x="406" y="308"/>
                  </a:lnTo>
                  <a:lnTo>
                    <a:pt x="400" y="308"/>
                  </a:lnTo>
                  <a:lnTo>
                    <a:pt x="394" y="308"/>
                  </a:lnTo>
                  <a:lnTo>
                    <a:pt x="388" y="310"/>
                  </a:lnTo>
                  <a:lnTo>
                    <a:pt x="384" y="310"/>
                  </a:lnTo>
                  <a:lnTo>
                    <a:pt x="382" y="310"/>
                  </a:lnTo>
                  <a:lnTo>
                    <a:pt x="382" y="308"/>
                  </a:lnTo>
                  <a:lnTo>
                    <a:pt x="382" y="306"/>
                  </a:lnTo>
                  <a:lnTo>
                    <a:pt x="382" y="300"/>
                  </a:lnTo>
                  <a:lnTo>
                    <a:pt x="382" y="298"/>
                  </a:lnTo>
                  <a:lnTo>
                    <a:pt x="382" y="292"/>
                  </a:lnTo>
                  <a:lnTo>
                    <a:pt x="382" y="286"/>
                  </a:lnTo>
                  <a:lnTo>
                    <a:pt x="382" y="280"/>
                  </a:lnTo>
                  <a:lnTo>
                    <a:pt x="382" y="276"/>
                  </a:lnTo>
                  <a:lnTo>
                    <a:pt x="380" y="272"/>
                  </a:lnTo>
                  <a:lnTo>
                    <a:pt x="380" y="270"/>
                  </a:lnTo>
                  <a:lnTo>
                    <a:pt x="378" y="268"/>
                  </a:lnTo>
                  <a:lnTo>
                    <a:pt x="374" y="266"/>
                  </a:lnTo>
                  <a:lnTo>
                    <a:pt x="372" y="264"/>
                  </a:lnTo>
                  <a:lnTo>
                    <a:pt x="370" y="260"/>
                  </a:lnTo>
                  <a:lnTo>
                    <a:pt x="370" y="258"/>
                  </a:lnTo>
                  <a:lnTo>
                    <a:pt x="374" y="256"/>
                  </a:lnTo>
                  <a:lnTo>
                    <a:pt x="374" y="254"/>
                  </a:lnTo>
                  <a:lnTo>
                    <a:pt x="376" y="250"/>
                  </a:lnTo>
                  <a:lnTo>
                    <a:pt x="378" y="242"/>
                  </a:lnTo>
                  <a:lnTo>
                    <a:pt x="380" y="230"/>
                  </a:lnTo>
                  <a:lnTo>
                    <a:pt x="380" y="210"/>
                  </a:lnTo>
                  <a:lnTo>
                    <a:pt x="378" y="188"/>
                  </a:lnTo>
                  <a:lnTo>
                    <a:pt x="378" y="186"/>
                  </a:lnTo>
                  <a:lnTo>
                    <a:pt x="380" y="184"/>
                  </a:lnTo>
                  <a:lnTo>
                    <a:pt x="380" y="180"/>
                  </a:lnTo>
                  <a:lnTo>
                    <a:pt x="382" y="176"/>
                  </a:lnTo>
                  <a:lnTo>
                    <a:pt x="384" y="174"/>
                  </a:lnTo>
                  <a:lnTo>
                    <a:pt x="388" y="172"/>
                  </a:lnTo>
                  <a:lnTo>
                    <a:pt x="392" y="172"/>
                  </a:lnTo>
                  <a:lnTo>
                    <a:pt x="394" y="174"/>
                  </a:lnTo>
                  <a:lnTo>
                    <a:pt x="396" y="174"/>
                  </a:lnTo>
                  <a:lnTo>
                    <a:pt x="400" y="174"/>
                  </a:lnTo>
                  <a:lnTo>
                    <a:pt x="402" y="174"/>
                  </a:lnTo>
                  <a:lnTo>
                    <a:pt x="406" y="170"/>
                  </a:lnTo>
                  <a:lnTo>
                    <a:pt x="408" y="166"/>
                  </a:lnTo>
                  <a:lnTo>
                    <a:pt x="408" y="162"/>
                  </a:lnTo>
                  <a:lnTo>
                    <a:pt x="408" y="158"/>
                  </a:lnTo>
                  <a:lnTo>
                    <a:pt x="408" y="154"/>
                  </a:lnTo>
                  <a:lnTo>
                    <a:pt x="408" y="150"/>
                  </a:lnTo>
                  <a:lnTo>
                    <a:pt x="408" y="146"/>
                  </a:lnTo>
                  <a:lnTo>
                    <a:pt x="412" y="144"/>
                  </a:lnTo>
                  <a:lnTo>
                    <a:pt x="414" y="140"/>
                  </a:lnTo>
                  <a:lnTo>
                    <a:pt x="416" y="138"/>
                  </a:lnTo>
                  <a:lnTo>
                    <a:pt x="414" y="138"/>
                  </a:lnTo>
                  <a:lnTo>
                    <a:pt x="410" y="138"/>
                  </a:lnTo>
                  <a:lnTo>
                    <a:pt x="406" y="138"/>
                  </a:lnTo>
                  <a:lnTo>
                    <a:pt x="402" y="140"/>
                  </a:lnTo>
                  <a:lnTo>
                    <a:pt x="400" y="140"/>
                  </a:lnTo>
                  <a:lnTo>
                    <a:pt x="398" y="140"/>
                  </a:lnTo>
                  <a:lnTo>
                    <a:pt x="396" y="138"/>
                  </a:lnTo>
                  <a:lnTo>
                    <a:pt x="398" y="136"/>
                  </a:lnTo>
                  <a:lnTo>
                    <a:pt x="404" y="134"/>
                  </a:lnTo>
                  <a:lnTo>
                    <a:pt x="410" y="130"/>
                  </a:lnTo>
                  <a:lnTo>
                    <a:pt x="416" y="128"/>
                  </a:lnTo>
                  <a:lnTo>
                    <a:pt x="422" y="124"/>
                  </a:lnTo>
                  <a:lnTo>
                    <a:pt x="426" y="120"/>
                  </a:lnTo>
                  <a:lnTo>
                    <a:pt x="430" y="114"/>
                  </a:lnTo>
                  <a:lnTo>
                    <a:pt x="434" y="108"/>
                  </a:lnTo>
                  <a:lnTo>
                    <a:pt x="436" y="102"/>
                  </a:lnTo>
                  <a:lnTo>
                    <a:pt x="436" y="98"/>
                  </a:lnTo>
                  <a:lnTo>
                    <a:pt x="436" y="94"/>
                  </a:lnTo>
                  <a:lnTo>
                    <a:pt x="436" y="92"/>
                  </a:lnTo>
                  <a:lnTo>
                    <a:pt x="436" y="90"/>
                  </a:lnTo>
                  <a:lnTo>
                    <a:pt x="436" y="86"/>
                  </a:lnTo>
                  <a:lnTo>
                    <a:pt x="440" y="84"/>
                  </a:lnTo>
                  <a:lnTo>
                    <a:pt x="422" y="72"/>
                  </a:lnTo>
                  <a:lnTo>
                    <a:pt x="422" y="74"/>
                  </a:lnTo>
                  <a:lnTo>
                    <a:pt x="422" y="76"/>
                  </a:lnTo>
                  <a:lnTo>
                    <a:pt x="420" y="78"/>
                  </a:lnTo>
                  <a:lnTo>
                    <a:pt x="418" y="80"/>
                  </a:lnTo>
                  <a:lnTo>
                    <a:pt x="416" y="82"/>
                  </a:lnTo>
                  <a:lnTo>
                    <a:pt x="414" y="78"/>
                  </a:lnTo>
                  <a:lnTo>
                    <a:pt x="412" y="76"/>
                  </a:lnTo>
                  <a:lnTo>
                    <a:pt x="410" y="74"/>
                  </a:lnTo>
                  <a:lnTo>
                    <a:pt x="408" y="74"/>
                  </a:lnTo>
                  <a:lnTo>
                    <a:pt x="406" y="76"/>
                  </a:lnTo>
                  <a:lnTo>
                    <a:pt x="406" y="78"/>
                  </a:lnTo>
                  <a:lnTo>
                    <a:pt x="406" y="82"/>
                  </a:lnTo>
                  <a:lnTo>
                    <a:pt x="408" y="84"/>
                  </a:lnTo>
                  <a:lnTo>
                    <a:pt x="410" y="86"/>
                  </a:lnTo>
                  <a:lnTo>
                    <a:pt x="410" y="88"/>
                  </a:lnTo>
                  <a:lnTo>
                    <a:pt x="408" y="92"/>
                  </a:lnTo>
                  <a:lnTo>
                    <a:pt x="406" y="98"/>
                  </a:lnTo>
                  <a:lnTo>
                    <a:pt x="398" y="108"/>
                  </a:lnTo>
                  <a:lnTo>
                    <a:pt x="386" y="118"/>
                  </a:lnTo>
                  <a:lnTo>
                    <a:pt x="372" y="128"/>
                  </a:lnTo>
                  <a:lnTo>
                    <a:pt x="362" y="136"/>
                  </a:lnTo>
                  <a:lnTo>
                    <a:pt x="354" y="140"/>
                  </a:lnTo>
                  <a:lnTo>
                    <a:pt x="356" y="138"/>
                  </a:lnTo>
                  <a:lnTo>
                    <a:pt x="362" y="130"/>
                  </a:lnTo>
                  <a:lnTo>
                    <a:pt x="370" y="120"/>
                  </a:lnTo>
                  <a:lnTo>
                    <a:pt x="378" y="110"/>
                  </a:lnTo>
                  <a:lnTo>
                    <a:pt x="382" y="100"/>
                  </a:lnTo>
                  <a:lnTo>
                    <a:pt x="388" y="88"/>
                  </a:lnTo>
                  <a:lnTo>
                    <a:pt x="398" y="66"/>
                  </a:lnTo>
                  <a:lnTo>
                    <a:pt x="396" y="64"/>
                  </a:lnTo>
                  <a:lnTo>
                    <a:pt x="394" y="64"/>
                  </a:lnTo>
                  <a:lnTo>
                    <a:pt x="390" y="62"/>
                  </a:lnTo>
                  <a:lnTo>
                    <a:pt x="386" y="64"/>
                  </a:lnTo>
                  <a:lnTo>
                    <a:pt x="382" y="64"/>
                  </a:lnTo>
                  <a:lnTo>
                    <a:pt x="376" y="68"/>
                  </a:lnTo>
                  <a:lnTo>
                    <a:pt x="376" y="70"/>
                  </a:lnTo>
                  <a:lnTo>
                    <a:pt x="374" y="72"/>
                  </a:lnTo>
                  <a:lnTo>
                    <a:pt x="372" y="74"/>
                  </a:lnTo>
                  <a:lnTo>
                    <a:pt x="368" y="78"/>
                  </a:lnTo>
                  <a:lnTo>
                    <a:pt x="366" y="80"/>
                  </a:lnTo>
                  <a:lnTo>
                    <a:pt x="362" y="82"/>
                  </a:lnTo>
                  <a:lnTo>
                    <a:pt x="358" y="84"/>
                  </a:lnTo>
                  <a:lnTo>
                    <a:pt x="356" y="86"/>
                  </a:lnTo>
                  <a:lnTo>
                    <a:pt x="356" y="84"/>
                  </a:lnTo>
                  <a:lnTo>
                    <a:pt x="356" y="82"/>
                  </a:lnTo>
                  <a:lnTo>
                    <a:pt x="356" y="80"/>
                  </a:lnTo>
                  <a:lnTo>
                    <a:pt x="360" y="78"/>
                  </a:lnTo>
                  <a:lnTo>
                    <a:pt x="364" y="74"/>
                  </a:lnTo>
                  <a:lnTo>
                    <a:pt x="368" y="68"/>
                  </a:lnTo>
                  <a:lnTo>
                    <a:pt x="364" y="60"/>
                  </a:lnTo>
                  <a:lnTo>
                    <a:pt x="360" y="60"/>
                  </a:lnTo>
                  <a:lnTo>
                    <a:pt x="352" y="60"/>
                  </a:lnTo>
                  <a:lnTo>
                    <a:pt x="340" y="64"/>
                  </a:lnTo>
                  <a:lnTo>
                    <a:pt x="330" y="72"/>
                  </a:lnTo>
                  <a:lnTo>
                    <a:pt x="326" y="78"/>
                  </a:lnTo>
                  <a:lnTo>
                    <a:pt x="326" y="76"/>
                  </a:lnTo>
                  <a:lnTo>
                    <a:pt x="326" y="72"/>
                  </a:lnTo>
                  <a:lnTo>
                    <a:pt x="328" y="68"/>
                  </a:lnTo>
                  <a:lnTo>
                    <a:pt x="328" y="64"/>
                  </a:lnTo>
                  <a:lnTo>
                    <a:pt x="332" y="62"/>
                  </a:lnTo>
                  <a:lnTo>
                    <a:pt x="336" y="60"/>
                  </a:lnTo>
                  <a:lnTo>
                    <a:pt x="340" y="58"/>
                  </a:lnTo>
                  <a:lnTo>
                    <a:pt x="346" y="56"/>
                  </a:lnTo>
                  <a:lnTo>
                    <a:pt x="352" y="56"/>
                  </a:lnTo>
                  <a:lnTo>
                    <a:pt x="358" y="54"/>
                  </a:lnTo>
                  <a:lnTo>
                    <a:pt x="360" y="54"/>
                  </a:lnTo>
                  <a:lnTo>
                    <a:pt x="362" y="54"/>
                  </a:lnTo>
                  <a:lnTo>
                    <a:pt x="362" y="52"/>
                  </a:lnTo>
                  <a:lnTo>
                    <a:pt x="364" y="50"/>
                  </a:lnTo>
                  <a:lnTo>
                    <a:pt x="366" y="48"/>
                  </a:lnTo>
                  <a:lnTo>
                    <a:pt x="368" y="44"/>
                  </a:lnTo>
                  <a:lnTo>
                    <a:pt x="368" y="40"/>
                  </a:lnTo>
                  <a:lnTo>
                    <a:pt x="366" y="36"/>
                  </a:lnTo>
                  <a:lnTo>
                    <a:pt x="362" y="32"/>
                  </a:lnTo>
                  <a:lnTo>
                    <a:pt x="358" y="30"/>
                  </a:lnTo>
                  <a:lnTo>
                    <a:pt x="352" y="28"/>
                  </a:lnTo>
                  <a:lnTo>
                    <a:pt x="348" y="28"/>
                  </a:lnTo>
                  <a:lnTo>
                    <a:pt x="340" y="28"/>
                  </a:lnTo>
                  <a:lnTo>
                    <a:pt x="340" y="18"/>
                  </a:lnTo>
                  <a:lnTo>
                    <a:pt x="338" y="18"/>
                  </a:lnTo>
                  <a:lnTo>
                    <a:pt x="334" y="18"/>
                  </a:lnTo>
                  <a:lnTo>
                    <a:pt x="330" y="20"/>
                  </a:lnTo>
                  <a:lnTo>
                    <a:pt x="328" y="22"/>
                  </a:lnTo>
                  <a:lnTo>
                    <a:pt x="324" y="24"/>
                  </a:lnTo>
                  <a:lnTo>
                    <a:pt x="320" y="26"/>
                  </a:lnTo>
                  <a:lnTo>
                    <a:pt x="314" y="26"/>
                  </a:lnTo>
                  <a:lnTo>
                    <a:pt x="308" y="28"/>
                  </a:lnTo>
                  <a:lnTo>
                    <a:pt x="304" y="30"/>
                  </a:lnTo>
                  <a:lnTo>
                    <a:pt x="300" y="32"/>
                  </a:lnTo>
                  <a:lnTo>
                    <a:pt x="288" y="38"/>
                  </a:lnTo>
                  <a:lnTo>
                    <a:pt x="290" y="36"/>
                  </a:lnTo>
                  <a:lnTo>
                    <a:pt x="298" y="30"/>
                  </a:lnTo>
                  <a:lnTo>
                    <a:pt x="306" y="22"/>
                  </a:lnTo>
                  <a:lnTo>
                    <a:pt x="314" y="16"/>
                  </a:lnTo>
                  <a:lnTo>
                    <a:pt x="322" y="14"/>
                  </a:lnTo>
                  <a:lnTo>
                    <a:pt x="322" y="12"/>
                  </a:lnTo>
                  <a:lnTo>
                    <a:pt x="324" y="10"/>
                  </a:lnTo>
                  <a:lnTo>
                    <a:pt x="322" y="8"/>
                  </a:lnTo>
                  <a:lnTo>
                    <a:pt x="322" y="6"/>
                  </a:lnTo>
                  <a:lnTo>
                    <a:pt x="318" y="4"/>
                  </a:lnTo>
                  <a:lnTo>
                    <a:pt x="312" y="2"/>
                  </a:lnTo>
                  <a:lnTo>
                    <a:pt x="298" y="2"/>
                  </a:lnTo>
                  <a:lnTo>
                    <a:pt x="278" y="0"/>
                  </a:lnTo>
                  <a:lnTo>
                    <a:pt x="258" y="4"/>
                  </a:lnTo>
                  <a:lnTo>
                    <a:pt x="240" y="12"/>
                  </a:lnTo>
                  <a:lnTo>
                    <a:pt x="212" y="30"/>
                  </a:lnTo>
                  <a:lnTo>
                    <a:pt x="214" y="32"/>
                  </a:lnTo>
                  <a:lnTo>
                    <a:pt x="218" y="34"/>
                  </a:lnTo>
                  <a:lnTo>
                    <a:pt x="220" y="38"/>
                  </a:lnTo>
                  <a:lnTo>
                    <a:pt x="224" y="42"/>
                  </a:lnTo>
                  <a:lnTo>
                    <a:pt x="226" y="48"/>
                  </a:lnTo>
                  <a:lnTo>
                    <a:pt x="228" y="56"/>
                  </a:lnTo>
                  <a:lnTo>
                    <a:pt x="206" y="38"/>
                  </a:lnTo>
                  <a:lnTo>
                    <a:pt x="196" y="40"/>
                  </a:lnTo>
                  <a:lnTo>
                    <a:pt x="202" y="62"/>
                  </a:lnTo>
                  <a:lnTo>
                    <a:pt x="186" y="48"/>
                  </a:lnTo>
                  <a:lnTo>
                    <a:pt x="166" y="54"/>
                  </a:lnTo>
                  <a:lnTo>
                    <a:pt x="164" y="54"/>
                  </a:lnTo>
                  <a:lnTo>
                    <a:pt x="164" y="56"/>
                  </a:lnTo>
                  <a:lnTo>
                    <a:pt x="162" y="60"/>
                  </a:lnTo>
                  <a:lnTo>
                    <a:pt x="164" y="66"/>
                  </a:lnTo>
                  <a:lnTo>
                    <a:pt x="166" y="70"/>
                  </a:lnTo>
                  <a:lnTo>
                    <a:pt x="170" y="76"/>
                  </a:lnTo>
                  <a:lnTo>
                    <a:pt x="152" y="64"/>
                  </a:lnTo>
                  <a:lnTo>
                    <a:pt x="128" y="70"/>
                  </a:lnTo>
                  <a:lnTo>
                    <a:pt x="104" y="78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922" name="Freeform 161"/>
            <p:cNvSpPr>
              <a:spLocks/>
            </p:cNvSpPr>
            <p:nvPr/>
          </p:nvSpPr>
          <p:spPr bwMode="gray">
            <a:xfrm>
              <a:off x="4999" y="1710"/>
              <a:ext cx="38" cy="46"/>
            </a:xfrm>
            <a:custGeom>
              <a:avLst/>
              <a:gdLst>
                <a:gd name="T0" fmla="*/ 10 w 38"/>
                <a:gd name="T1" fmla="*/ 0 h 46"/>
                <a:gd name="T2" fmla="*/ 8 w 38"/>
                <a:gd name="T3" fmla="*/ 0 h 46"/>
                <a:gd name="T4" fmla="*/ 8 w 38"/>
                <a:gd name="T5" fmla="*/ 0 h 46"/>
                <a:gd name="T6" fmla="*/ 6 w 38"/>
                <a:gd name="T7" fmla="*/ 2 h 46"/>
                <a:gd name="T8" fmla="*/ 6 w 38"/>
                <a:gd name="T9" fmla="*/ 2 h 46"/>
                <a:gd name="T10" fmla="*/ 4 w 38"/>
                <a:gd name="T11" fmla="*/ 6 h 46"/>
                <a:gd name="T12" fmla="*/ 4 w 38"/>
                <a:gd name="T13" fmla="*/ 10 h 46"/>
                <a:gd name="T14" fmla="*/ 2 w 38"/>
                <a:gd name="T15" fmla="*/ 18 h 46"/>
                <a:gd name="T16" fmla="*/ 2 w 38"/>
                <a:gd name="T17" fmla="*/ 22 h 46"/>
                <a:gd name="T18" fmla="*/ 2 w 38"/>
                <a:gd name="T19" fmla="*/ 24 h 46"/>
                <a:gd name="T20" fmla="*/ 4 w 38"/>
                <a:gd name="T21" fmla="*/ 26 h 46"/>
                <a:gd name="T22" fmla="*/ 6 w 38"/>
                <a:gd name="T23" fmla="*/ 26 h 46"/>
                <a:gd name="T24" fmla="*/ 8 w 38"/>
                <a:gd name="T25" fmla="*/ 28 h 46"/>
                <a:gd name="T26" fmla="*/ 6 w 38"/>
                <a:gd name="T27" fmla="*/ 30 h 46"/>
                <a:gd name="T28" fmla="*/ 4 w 38"/>
                <a:gd name="T29" fmla="*/ 30 h 46"/>
                <a:gd name="T30" fmla="*/ 2 w 38"/>
                <a:gd name="T31" fmla="*/ 32 h 46"/>
                <a:gd name="T32" fmla="*/ 0 w 38"/>
                <a:gd name="T33" fmla="*/ 36 h 46"/>
                <a:gd name="T34" fmla="*/ 0 w 38"/>
                <a:gd name="T35" fmla="*/ 38 h 46"/>
                <a:gd name="T36" fmla="*/ 2 w 38"/>
                <a:gd name="T37" fmla="*/ 40 h 46"/>
                <a:gd name="T38" fmla="*/ 2 w 38"/>
                <a:gd name="T39" fmla="*/ 42 h 46"/>
                <a:gd name="T40" fmla="*/ 2 w 38"/>
                <a:gd name="T41" fmla="*/ 42 h 46"/>
                <a:gd name="T42" fmla="*/ 4 w 38"/>
                <a:gd name="T43" fmla="*/ 42 h 46"/>
                <a:gd name="T44" fmla="*/ 6 w 38"/>
                <a:gd name="T45" fmla="*/ 44 h 46"/>
                <a:gd name="T46" fmla="*/ 8 w 38"/>
                <a:gd name="T47" fmla="*/ 44 h 46"/>
                <a:gd name="T48" fmla="*/ 10 w 38"/>
                <a:gd name="T49" fmla="*/ 44 h 46"/>
                <a:gd name="T50" fmla="*/ 12 w 38"/>
                <a:gd name="T51" fmla="*/ 44 h 46"/>
                <a:gd name="T52" fmla="*/ 12 w 38"/>
                <a:gd name="T53" fmla="*/ 40 h 46"/>
                <a:gd name="T54" fmla="*/ 14 w 38"/>
                <a:gd name="T55" fmla="*/ 38 h 46"/>
                <a:gd name="T56" fmla="*/ 16 w 38"/>
                <a:gd name="T57" fmla="*/ 38 h 46"/>
                <a:gd name="T58" fmla="*/ 18 w 38"/>
                <a:gd name="T59" fmla="*/ 36 h 46"/>
                <a:gd name="T60" fmla="*/ 20 w 38"/>
                <a:gd name="T61" fmla="*/ 38 h 46"/>
                <a:gd name="T62" fmla="*/ 22 w 38"/>
                <a:gd name="T63" fmla="*/ 40 h 46"/>
                <a:gd name="T64" fmla="*/ 26 w 38"/>
                <a:gd name="T65" fmla="*/ 42 h 46"/>
                <a:gd name="T66" fmla="*/ 30 w 38"/>
                <a:gd name="T67" fmla="*/ 44 h 46"/>
                <a:gd name="T68" fmla="*/ 34 w 38"/>
                <a:gd name="T69" fmla="*/ 46 h 46"/>
                <a:gd name="T70" fmla="*/ 36 w 38"/>
                <a:gd name="T71" fmla="*/ 46 h 46"/>
                <a:gd name="T72" fmla="*/ 38 w 38"/>
                <a:gd name="T73" fmla="*/ 46 h 46"/>
                <a:gd name="T74" fmla="*/ 38 w 38"/>
                <a:gd name="T75" fmla="*/ 44 h 46"/>
                <a:gd name="T76" fmla="*/ 38 w 38"/>
                <a:gd name="T77" fmla="*/ 38 h 46"/>
                <a:gd name="T78" fmla="*/ 36 w 38"/>
                <a:gd name="T79" fmla="*/ 34 h 46"/>
                <a:gd name="T80" fmla="*/ 34 w 38"/>
                <a:gd name="T81" fmla="*/ 32 h 46"/>
                <a:gd name="T82" fmla="*/ 34 w 38"/>
                <a:gd name="T83" fmla="*/ 30 h 46"/>
                <a:gd name="T84" fmla="*/ 32 w 38"/>
                <a:gd name="T85" fmla="*/ 28 h 46"/>
                <a:gd name="T86" fmla="*/ 32 w 38"/>
                <a:gd name="T87" fmla="*/ 28 h 46"/>
                <a:gd name="T88" fmla="*/ 32 w 38"/>
                <a:gd name="T89" fmla="*/ 26 h 46"/>
                <a:gd name="T90" fmla="*/ 30 w 38"/>
                <a:gd name="T91" fmla="*/ 24 h 46"/>
                <a:gd name="T92" fmla="*/ 28 w 38"/>
                <a:gd name="T93" fmla="*/ 24 h 46"/>
                <a:gd name="T94" fmla="*/ 26 w 38"/>
                <a:gd name="T95" fmla="*/ 24 h 46"/>
                <a:gd name="T96" fmla="*/ 24 w 38"/>
                <a:gd name="T97" fmla="*/ 24 h 46"/>
                <a:gd name="T98" fmla="*/ 20 w 38"/>
                <a:gd name="T99" fmla="*/ 22 h 46"/>
                <a:gd name="T100" fmla="*/ 18 w 38"/>
                <a:gd name="T101" fmla="*/ 20 h 46"/>
                <a:gd name="T102" fmla="*/ 16 w 38"/>
                <a:gd name="T103" fmla="*/ 18 h 46"/>
                <a:gd name="T104" fmla="*/ 14 w 38"/>
                <a:gd name="T105" fmla="*/ 16 h 46"/>
                <a:gd name="T106" fmla="*/ 14 w 38"/>
                <a:gd name="T107" fmla="*/ 16 h 46"/>
                <a:gd name="T108" fmla="*/ 16 w 38"/>
                <a:gd name="T109" fmla="*/ 14 h 46"/>
                <a:gd name="T110" fmla="*/ 28 w 38"/>
                <a:gd name="T111" fmla="*/ 14 h 46"/>
                <a:gd name="T112" fmla="*/ 28 w 38"/>
                <a:gd name="T113" fmla="*/ 4 h 46"/>
                <a:gd name="T114" fmla="*/ 26 w 38"/>
                <a:gd name="T115" fmla="*/ 6 h 46"/>
                <a:gd name="T116" fmla="*/ 24 w 38"/>
                <a:gd name="T117" fmla="*/ 6 h 46"/>
                <a:gd name="T118" fmla="*/ 20 w 38"/>
                <a:gd name="T119" fmla="*/ 6 h 46"/>
                <a:gd name="T120" fmla="*/ 16 w 38"/>
                <a:gd name="T121" fmla="*/ 4 h 46"/>
                <a:gd name="T122" fmla="*/ 12 w 38"/>
                <a:gd name="T123" fmla="*/ 4 h 46"/>
                <a:gd name="T124" fmla="*/ 10 w 38"/>
                <a:gd name="T125" fmla="*/ 0 h 4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8"/>
                <a:gd name="T190" fmla="*/ 0 h 46"/>
                <a:gd name="T191" fmla="*/ 38 w 38"/>
                <a:gd name="T192" fmla="*/ 46 h 4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8" h="46">
                  <a:moveTo>
                    <a:pt x="10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4" y="6"/>
                  </a:lnTo>
                  <a:lnTo>
                    <a:pt x="4" y="10"/>
                  </a:lnTo>
                  <a:lnTo>
                    <a:pt x="2" y="18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4" y="26"/>
                  </a:lnTo>
                  <a:lnTo>
                    <a:pt x="6" y="26"/>
                  </a:lnTo>
                  <a:lnTo>
                    <a:pt x="8" y="28"/>
                  </a:lnTo>
                  <a:lnTo>
                    <a:pt x="6" y="30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6" y="44"/>
                  </a:lnTo>
                  <a:lnTo>
                    <a:pt x="8" y="44"/>
                  </a:lnTo>
                  <a:lnTo>
                    <a:pt x="10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18" y="36"/>
                  </a:lnTo>
                  <a:lnTo>
                    <a:pt x="20" y="38"/>
                  </a:lnTo>
                  <a:lnTo>
                    <a:pt x="22" y="40"/>
                  </a:lnTo>
                  <a:lnTo>
                    <a:pt x="26" y="42"/>
                  </a:lnTo>
                  <a:lnTo>
                    <a:pt x="30" y="44"/>
                  </a:lnTo>
                  <a:lnTo>
                    <a:pt x="34" y="46"/>
                  </a:lnTo>
                  <a:lnTo>
                    <a:pt x="36" y="46"/>
                  </a:lnTo>
                  <a:lnTo>
                    <a:pt x="38" y="46"/>
                  </a:lnTo>
                  <a:lnTo>
                    <a:pt x="38" y="44"/>
                  </a:lnTo>
                  <a:lnTo>
                    <a:pt x="38" y="38"/>
                  </a:lnTo>
                  <a:lnTo>
                    <a:pt x="36" y="34"/>
                  </a:lnTo>
                  <a:lnTo>
                    <a:pt x="34" y="32"/>
                  </a:lnTo>
                  <a:lnTo>
                    <a:pt x="34" y="30"/>
                  </a:lnTo>
                  <a:lnTo>
                    <a:pt x="32" y="28"/>
                  </a:lnTo>
                  <a:lnTo>
                    <a:pt x="32" y="26"/>
                  </a:lnTo>
                  <a:lnTo>
                    <a:pt x="30" y="24"/>
                  </a:lnTo>
                  <a:lnTo>
                    <a:pt x="28" y="24"/>
                  </a:lnTo>
                  <a:lnTo>
                    <a:pt x="26" y="24"/>
                  </a:lnTo>
                  <a:lnTo>
                    <a:pt x="24" y="24"/>
                  </a:lnTo>
                  <a:lnTo>
                    <a:pt x="20" y="22"/>
                  </a:lnTo>
                  <a:lnTo>
                    <a:pt x="18" y="20"/>
                  </a:lnTo>
                  <a:lnTo>
                    <a:pt x="16" y="18"/>
                  </a:lnTo>
                  <a:lnTo>
                    <a:pt x="14" y="16"/>
                  </a:lnTo>
                  <a:lnTo>
                    <a:pt x="16" y="14"/>
                  </a:lnTo>
                  <a:lnTo>
                    <a:pt x="28" y="14"/>
                  </a:lnTo>
                  <a:lnTo>
                    <a:pt x="28" y="4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0" y="6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10" y="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923" name="Freeform 162"/>
            <p:cNvSpPr>
              <a:spLocks/>
            </p:cNvSpPr>
            <p:nvPr/>
          </p:nvSpPr>
          <p:spPr bwMode="gray">
            <a:xfrm>
              <a:off x="4415" y="1754"/>
              <a:ext cx="278" cy="320"/>
            </a:xfrm>
            <a:custGeom>
              <a:avLst/>
              <a:gdLst>
                <a:gd name="T0" fmla="*/ 94 w 278"/>
                <a:gd name="T1" fmla="*/ 122 h 320"/>
                <a:gd name="T2" fmla="*/ 110 w 278"/>
                <a:gd name="T3" fmla="*/ 128 h 320"/>
                <a:gd name="T4" fmla="*/ 138 w 278"/>
                <a:gd name="T5" fmla="*/ 144 h 320"/>
                <a:gd name="T6" fmla="*/ 146 w 278"/>
                <a:gd name="T7" fmla="*/ 148 h 320"/>
                <a:gd name="T8" fmla="*/ 156 w 278"/>
                <a:gd name="T9" fmla="*/ 182 h 320"/>
                <a:gd name="T10" fmla="*/ 148 w 278"/>
                <a:gd name="T11" fmla="*/ 224 h 320"/>
                <a:gd name="T12" fmla="*/ 132 w 278"/>
                <a:gd name="T13" fmla="*/ 238 h 320"/>
                <a:gd name="T14" fmla="*/ 118 w 278"/>
                <a:gd name="T15" fmla="*/ 238 h 320"/>
                <a:gd name="T16" fmla="*/ 110 w 278"/>
                <a:gd name="T17" fmla="*/ 254 h 320"/>
                <a:gd name="T18" fmla="*/ 134 w 278"/>
                <a:gd name="T19" fmla="*/ 266 h 320"/>
                <a:gd name="T20" fmla="*/ 146 w 278"/>
                <a:gd name="T21" fmla="*/ 258 h 320"/>
                <a:gd name="T22" fmla="*/ 174 w 278"/>
                <a:gd name="T23" fmla="*/ 282 h 320"/>
                <a:gd name="T24" fmla="*/ 192 w 278"/>
                <a:gd name="T25" fmla="*/ 300 h 320"/>
                <a:gd name="T26" fmla="*/ 208 w 278"/>
                <a:gd name="T27" fmla="*/ 312 h 320"/>
                <a:gd name="T28" fmla="*/ 222 w 278"/>
                <a:gd name="T29" fmla="*/ 318 h 320"/>
                <a:gd name="T30" fmla="*/ 216 w 278"/>
                <a:gd name="T31" fmla="*/ 298 h 320"/>
                <a:gd name="T32" fmla="*/ 204 w 278"/>
                <a:gd name="T33" fmla="*/ 286 h 320"/>
                <a:gd name="T34" fmla="*/ 218 w 278"/>
                <a:gd name="T35" fmla="*/ 288 h 320"/>
                <a:gd name="T36" fmla="*/ 238 w 278"/>
                <a:gd name="T37" fmla="*/ 304 h 320"/>
                <a:gd name="T38" fmla="*/ 246 w 278"/>
                <a:gd name="T39" fmla="*/ 302 h 320"/>
                <a:gd name="T40" fmla="*/ 246 w 278"/>
                <a:gd name="T41" fmla="*/ 278 h 320"/>
                <a:gd name="T42" fmla="*/ 230 w 278"/>
                <a:gd name="T43" fmla="*/ 262 h 320"/>
                <a:gd name="T44" fmla="*/ 218 w 278"/>
                <a:gd name="T45" fmla="*/ 252 h 320"/>
                <a:gd name="T46" fmla="*/ 210 w 278"/>
                <a:gd name="T47" fmla="*/ 242 h 320"/>
                <a:gd name="T48" fmla="*/ 206 w 278"/>
                <a:gd name="T49" fmla="*/ 220 h 320"/>
                <a:gd name="T50" fmla="*/ 214 w 278"/>
                <a:gd name="T51" fmla="*/ 208 h 320"/>
                <a:gd name="T52" fmla="*/ 224 w 278"/>
                <a:gd name="T53" fmla="*/ 228 h 320"/>
                <a:gd name="T54" fmla="*/ 232 w 278"/>
                <a:gd name="T55" fmla="*/ 246 h 320"/>
                <a:gd name="T56" fmla="*/ 242 w 278"/>
                <a:gd name="T57" fmla="*/ 248 h 320"/>
                <a:gd name="T58" fmla="*/ 260 w 278"/>
                <a:gd name="T59" fmla="*/ 236 h 320"/>
                <a:gd name="T60" fmla="*/ 274 w 278"/>
                <a:gd name="T61" fmla="*/ 232 h 320"/>
                <a:gd name="T62" fmla="*/ 272 w 278"/>
                <a:gd name="T63" fmla="*/ 220 h 320"/>
                <a:gd name="T64" fmla="*/ 276 w 278"/>
                <a:gd name="T65" fmla="*/ 212 h 320"/>
                <a:gd name="T66" fmla="*/ 270 w 278"/>
                <a:gd name="T67" fmla="*/ 202 h 320"/>
                <a:gd name="T68" fmla="*/ 260 w 278"/>
                <a:gd name="T69" fmla="*/ 200 h 320"/>
                <a:gd name="T70" fmla="*/ 254 w 278"/>
                <a:gd name="T71" fmla="*/ 196 h 320"/>
                <a:gd name="T72" fmla="*/ 216 w 278"/>
                <a:gd name="T73" fmla="*/ 166 h 320"/>
                <a:gd name="T74" fmla="*/ 206 w 278"/>
                <a:gd name="T75" fmla="*/ 168 h 320"/>
                <a:gd name="T76" fmla="*/ 210 w 278"/>
                <a:gd name="T77" fmla="*/ 152 h 320"/>
                <a:gd name="T78" fmla="*/ 222 w 278"/>
                <a:gd name="T79" fmla="*/ 140 h 320"/>
                <a:gd name="T80" fmla="*/ 218 w 278"/>
                <a:gd name="T81" fmla="*/ 126 h 320"/>
                <a:gd name="T82" fmla="*/ 208 w 278"/>
                <a:gd name="T83" fmla="*/ 116 h 320"/>
                <a:gd name="T84" fmla="*/ 196 w 278"/>
                <a:gd name="T85" fmla="*/ 96 h 320"/>
                <a:gd name="T86" fmla="*/ 186 w 278"/>
                <a:gd name="T87" fmla="*/ 94 h 320"/>
                <a:gd name="T88" fmla="*/ 176 w 278"/>
                <a:gd name="T89" fmla="*/ 94 h 320"/>
                <a:gd name="T90" fmla="*/ 180 w 278"/>
                <a:gd name="T91" fmla="*/ 82 h 320"/>
                <a:gd name="T92" fmla="*/ 168 w 278"/>
                <a:gd name="T93" fmla="*/ 78 h 320"/>
                <a:gd name="T94" fmla="*/ 150 w 278"/>
                <a:gd name="T95" fmla="*/ 58 h 320"/>
                <a:gd name="T96" fmla="*/ 108 w 278"/>
                <a:gd name="T97" fmla="*/ 48 h 320"/>
                <a:gd name="T98" fmla="*/ 78 w 278"/>
                <a:gd name="T99" fmla="*/ 44 h 320"/>
                <a:gd name="T100" fmla="*/ 84 w 278"/>
                <a:gd name="T101" fmla="*/ 24 h 320"/>
                <a:gd name="T102" fmla="*/ 80 w 278"/>
                <a:gd name="T103" fmla="*/ 4 h 320"/>
                <a:gd name="T104" fmla="*/ 60 w 278"/>
                <a:gd name="T105" fmla="*/ 16 h 320"/>
                <a:gd name="T106" fmla="*/ 72 w 278"/>
                <a:gd name="T107" fmla="*/ 78 h 320"/>
                <a:gd name="T108" fmla="*/ 72 w 278"/>
                <a:gd name="T109" fmla="*/ 92 h 320"/>
                <a:gd name="T110" fmla="*/ 44 w 278"/>
                <a:gd name="T111" fmla="*/ 38 h 320"/>
                <a:gd name="T112" fmla="*/ 40 w 278"/>
                <a:gd name="T113" fmla="*/ 0 h 320"/>
                <a:gd name="T114" fmla="*/ 2 w 278"/>
                <a:gd name="T115" fmla="*/ 56 h 320"/>
                <a:gd name="T116" fmla="*/ 4 w 278"/>
                <a:gd name="T117" fmla="*/ 68 h 320"/>
                <a:gd name="T118" fmla="*/ 22 w 278"/>
                <a:gd name="T119" fmla="*/ 108 h 320"/>
                <a:gd name="T120" fmla="*/ 36 w 278"/>
                <a:gd name="T121" fmla="*/ 110 h 3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78"/>
                <a:gd name="T184" fmla="*/ 0 h 320"/>
                <a:gd name="T185" fmla="*/ 278 w 278"/>
                <a:gd name="T186" fmla="*/ 320 h 32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78" h="320">
                  <a:moveTo>
                    <a:pt x="80" y="124"/>
                  </a:moveTo>
                  <a:lnTo>
                    <a:pt x="92" y="126"/>
                  </a:lnTo>
                  <a:lnTo>
                    <a:pt x="92" y="124"/>
                  </a:lnTo>
                  <a:lnTo>
                    <a:pt x="92" y="122"/>
                  </a:lnTo>
                  <a:lnTo>
                    <a:pt x="94" y="122"/>
                  </a:lnTo>
                  <a:lnTo>
                    <a:pt x="98" y="124"/>
                  </a:lnTo>
                  <a:lnTo>
                    <a:pt x="102" y="126"/>
                  </a:lnTo>
                  <a:lnTo>
                    <a:pt x="106" y="128"/>
                  </a:lnTo>
                  <a:lnTo>
                    <a:pt x="110" y="128"/>
                  </a:lnTo>
                  <a:lnTo>
                    <a:pt x="116" y="130"/>
                  </a:lnTo>
                  <a:lnTo>
                    <a:pt x="134" y="138"/>
                  </a:lnTo>
                  <a:lnTo>
                    <a:pt x="136" y="140"/>
                  </a:lnTo>
                  <a:lnTo>
                    <a:pt x="138" y="142"/>
                  </a:lnTo>
                  <a:lnTo>
                    <a:pt x="138" y="144"/>
                  </a:lnTo>
                  <a:lnTo>
                    <a:pt x="138" y="146"/>
                  </a:lnTo>
                  <a:lnTo>
                    <a:pt x="136" y="150"/>
                  </a:lnTo>
                  <a:lnTo>
                    <a:pt x="136" y="148"/>
                  </a:lnTo>
                  <a:lnTo>
                    <a:pt x="138" y="148"/>
                  </a:lnTo>
                  <a:lnTo>
                    <a:pt x="142" y="148"/>
                  </a:lnTo>
                  <a:lnTo>
                    <a:pt x="146" y="148"/>
                  </a:lnTo>
                  <a:lnTo>
                    <a:pt x="148" y="150"/>
                  </a:lnTo>
                  <a:lnTo>
                    <a:pt x="152" y="152"/>
                  </a:lnTo>
                  <a:lnTo>
                    <a:pt x="152" y="156"/>
                  </a:lnTo>
                  <a:lnTo>
                    <a:pt x="154" y="160"/>
                  </a:lnTo>
                  <a:lnTo>
                    <a:pt x="156" y="170"/>
                  </a:lnTo>
                  <a:lnTo>
                    <a:pt x="156" y="182"/>
                  </a:lnTo>
                  <a:lnTo>
                    <a:pt x="156" y="196"/>
                  </a:lnTo>
                  <a:lnTo>
                    <a:pt x="150" y="210"/>
                  </a:lnTo>
                  <a:lnTo>
                    <a:pt x="150" y="214"/>
                  </a:lnTo>
                  <a:lnTo>
                    <a:pt x="150" y="218"/>
                  </a:lnTo>
                  <a:lnTo>
                    <a:pt x="148" y="224"/>
                  </a:lnTo>
                  <a:lnTo>
                    <a:pt x="146" y="230"/>
                  </a:lnTo>
                  <a:lnTo>
                    <a:pt x="140" y="234"/>
                  </a:lnTo>
                  <a:lnTo>
                    <a:pt x="140" y="236"/>
                  </a:lnTo>
                  <a:lnTo>
                    <a:pt x="138" y="236"/>
                  </a:lnTo>
                  <a:lnTo>
                    <a:pt x="136" y="238"/>
                  </a:lnTo>
                  <a:lnTo>
                    <a:pt x="132" y="238"/>
                  </a:lnTo>
                  <a:lnTo>
                    <a:pt x="128" y="238"/>
                  </a:lnTo>
                  <a:lnTo>
                    <a:pt x="126" y="238"/>
                  </a:lnTo>
                  <a:lnTo>
                    <a:pt x="124" y="238"/>
                  </a:lnTo>
                  <a:lnTo>
                    <a:pt x="124" y="236"/>
                  </a:lnTo>
                  <a:lnTo>
                    <a:pt x="120" y="236"/>
                  </a:lnTo>
                  <a:lnTo>
                    <a:pt x="118" y="238"/>
                  </a:lnTo>
                  <a:lnTo>
                    <a:pt x="116" y="240"/>
                  </a:lnTo>
                  <a:lnTo>
                    <a:pt x="112" y="244"/>
                  </a:lnTo>
                  <a:lnTo>
                    <a:pt x="110" y="250"/>
                  </a:lnTo>
                  <a:lnTo>
                    <a:pt x="110" y="252"/>
                  </a:lnTo>
                  <a:lnTo>
                    <a:pt x="110" y="254"/>
                  </a:lnTo>
                  <a:lnTo>
                    <a:pt x="112" y="256"/>
                  </a:lnTo>
                  <a:lnTo>
                    <a:pt x="114" y="260"/>
                  </a:lnTo>
                  <a:lnTo>
                    <a:pt x="116" y="262"/>
                  </a:lnTo>
                  <a:lnTo>
                    <a:pt x="122" y="264"/>
                  </a:lnTo>
                  <a:lnTo>
                    <a:pt x="126" y="266"/>
                  </a:lnTo>
                  <a:lnTo>
                    <a:pt x="134" y="266"/>
                  </a:lnTo>
                  <a:lnTo>
                    <a:pt x="136" y="266"/>
                  </a:lnTo>
                  <a:lnTo>
                    <a:pt x="138" y="264"/>
                  </a:lnTo>
                  <a:lnTo>
                    <a:pt x="140" y="262"/>
                  </a:lnTo>
                  <a:lnTo>
                    <a:pt x="144" y="262"/>
                  </a:lnTo>
                  <a:lnTo>
                    <a:pt x="146" y="260"/>
                  </a:lnTo>
                  <a:lnTo>
                    <a:pt x="146" y="258"/>
                  </a:lnTo>
                  <a:lnTo>
                    <a:pt x="144" y="256"/>
                  </a:lnTo>
                  <a:lnTo>
                    <a:pt x="162" y="274"/>
                  </a:lnTo>
                  <a:lnTo>
                    <a:pt x="174" y="276"/>
                  </a:lnTo>
                  <a:lnTo>
                    <a:pt x="174" y="278"/>
                  </a:lnTo>
                  <a:lnTo>
                    <a:pt x="174" y="282"/>
                  </a:lnTo>
                  <a:lnTo>
                    <a:pt x="174" y="284"/>
                  </a:lnTo>
                  <a:lnTo>
                    <a:pt x="176" y="288"/>
                  </a:lnTo>
                  <a:lnTo>
                    <a:pt x="180" y="292"/>
                  </a:lnTo>
                  <a:lnTo>
                    <a:pt x="184" y="296"/>
                  </a:lnTo>
                  <a:lnTo>
                    <a:pt x="192" y="298"/>
                  </a:lnTo>
                  <a:lnTo>
                    <a:pt x="192" y="300"/>
                  </a:lnTo>
                  <a:lnTo>
                    <a:pt x="196" y="300"/>
                  </a:lnTo>
                  <a:lnTo>
                    <a:pt x="200" y="302"/>
                  </a:lnTo>
                  <a:lnTo>
                    <a:pt x="202" y="306"/>
                  </a:lnTo>
                  <a:lnTo>
                    <a:pt x="206" y="310"/>
                  </a:lnTo>
                  <a:lnTo>
                    <a:pt x="206" y="312"/>
                  </a:lnTo>
                  <a:lnTo>
                    <a:pt x="208" y="312"/>
                  </a:lnTo>
                  <a:lnTo>
                    <a:pt x="210" y="314"/>
                  </a:lnTo>
                  <a:lnTo>
                    <a:pt x="212" y="316"/>
                  </a:lnTo>
                  <a:lnTo>
                    <a:pt x="214" y="318"/>
                  </a:lnTo>
                  <a:lnTo>
                    <a:pt x="218" y="320"/>
                  </a:lnTo>
                  <a:lnTo>
                    <a:pt x="220" y="320"/>
                  </a:lnTo>
                  <a:lnTo>
                    <a:pt x="222" y="318"/>
                  </a:lnTo>
                  <a:lnTo>
                    <a:pt x="222" y="316"/>
                  </a:lnTo>
                  <a:lnTo>
                    <a:pt x="222" y="310"/>
                  </a:lnTo>
                  <a:lnTo>
                    <a:pt x="220" y="306"/>
                  </a:lnTo>
                  <a:lnTo>
                    <a:pt x="218" y="302"/>
                  </a:lnTo>
                  <a:lnTo>
                    <a:pt x="216" y="298"/>
                  </a:lnTo>
                  <a:lnTo>
                    <a:pt x="212" y="294"/>
                  </a:lnTo>
                  <a:lnTo>
                    <a:pt x="210" y="290"/>
                  </a:lnTo>
                  <a:lnTo>
                    <a:pt x="206" y="290"/>
                  </a:lnTo>
                  <a:lnTo>
                    <a:pt x="206" y="288"/>
                  </a:lnTo>
                  <a:lnTo>
                    <a:pt x="204" y="286"/>
                  </a:lnTo>
                  <a:lnTo>
                    <a:pt x="206" y="284"/>
                  </a:lnTo>
                  <a:lnTo>
                    <a:pt x="208" y="284"/>
                  </a:lnTo>
                  <a:lnTo>
                    <a:pt x="210" y="284"/>
                  </a:lnTo>
                  <a:lnTo>
                    <a:pt x="214" y="286"/>
                  </a:lnTo>
                  <a:lnTo>
                    <a:pt x="218" y="288"/>
                  </a:lnTo>
                  <a:lnTo>
                    <a:pt x="222" y="290"/>
                  </a:lnTo>
                  <a:lnTo>
                    <a:pt x="228" y="292"/>
                  </a:lnTo>
                  <a:lnTo>
                    <a:pt x="232" y="296"/>
                  </a:lnTo>
                  <a:lnTo>
                    <a:pt x="236" y="300"/>
                  </a:lnTo>
                  <a:lnTo>
                    <a:pt x="238" y="304"/>
                  </a:lnTo>
                  <a:lnTo>
                    <a:pt x="240" y="306"/>
                  </a:lnTo>
                  <a:lnTo>
                    <a:pt x="240" y="308"/>
                  </a:lnTo>
                  <a:lnTo>
                    <a:pt x="242" y="308"/>
                  </a:lnTo>
                  <a:lnTo>
                    <a:pt x="244" y="306"/>
                  </a:lnTo>
                  <a:lnTo>
                    <a:pt x="246" y="304"/>
                  </a:lnTo>
                  <a:lnTo>
                    <a:pt x="246" y="302"/>
                  </a:lnTo>
                  <a:lnTo>
                    <a:pt x="248" y="300"/>
                  </a:lnTo>
                  <a:lnTo>
                    <a:pt x="248" y="296"/>
                  </a:lnTo>
                  <a:lnTo>
                    <a:pt x="250" y="290"/>
                  </a:lnTo>
                  <a:lnTo>
                    <a:pt x="250" y="286"/>
                  </a:lnTo>
                  <a:lnTo>
                    <a:pt x="248" y="282"/>
                  </a:lnTo>
                  <a:lnTo>
                    <a:pt x="246" y="278"/>
                  </a:lnTo>
                  <a:lnTo>
                    <a:pt x="244" y="276"/>
                  </a:lnTo>
                  <a:lnTo>
                    <a:pt x="242" y="274"/>
                  </a:lnTo>
                  <a:lnTo>
                    <a:pt x="240" y="272"/>
                  </a:lnTo>
                  <a:lnTo>
                    <a:pt x="236" y="268"/>
                  </a:lnTo>
                  <a:lnTo>
                    <a:pt x="232" y="264"/>
                  </a:lnTo>
                  <a:lnTo>
                    <a:pt x="230" y="262"/>
                  </a:lnTo>
                  <a:lnTo>
                    <a:pt x="226" y="260"/>
                  </a:lnTo>
                  <a:lnTo>
                    <a:pt x="224" y="258"/>
                  </a:lnTo>
                  <a:lnTo>
                    <a:pt x="222" y="258"/>
                  </a:lnTo>
                  <a:lnTo>
                    <a:pt x="220" y="256"/>
                  </a:lnTo>
                  <a:lnTo>
                    <a:pt x="218" y="252"/>
                  </a:lnTo>
                  <a:lnTo>
                    <a:pt x="218" y="250"/>
                  </a:lnTo>
                  <a:lnTo>
                    <a:pt x="216" y="250"/>
                  </a:lnTo>
                  <a:lnTo>
                    <a:pt x="214" y="248"/>
                  </a:lnTo>
                  <a:lnTo>
                    <a:pt x="212" y="246"/>
                  </a:lnTo>
                  <a:lnTo>
                    <a:pt x="210" y="242"/>
                  </a:lnTo>
                  <a:lnTo>
                    <a:pt x="208" y="238"/>
                  </a:lnTo>
                  <a:lnTo>
                    <a:pt x="208" y="230"/>
                  </a:lnTo>
                  <a:lnTo>
                    <a:pt x="206" y="226"/>
                  </a:lnTo>
                  <a:lnTo>
                    <a:pt x="206" y="224"/>
                  </a:lnTo>
                  <a:lnTo>
                    <a:pt x="206" y="220"/>
                  </a:lnTo>
                  <a:lnTo>
                    <a:pt x="206" y="216"/>
                  </a:lnTo>
                  <a:lnTo>
                    <a:pt x="208" y="212"/>
                  </a:lnTo>
                  <a:lnTo>
                    <a:pt x="210" y="208"/>
                  </a:lnTo>
                  <a:lnTo>
                    <a:pt x="212" y="208"/>
                  </a:lnTo>
                  <a:lnTo>
                    <a:pt x="214" y="208"/>
                  </a:lnTo>
                  <a:lnTo>
                    <a:pt x="216" y="210"/>
                  </a:lnTo>
                  <a:lnTo>
                    <a:pt x="220" y="212"/>
                  </a:lnTo>
                  <a:lnTo>
                    <a:pt x="222" y="216"/>
                  </a:lnTo>
                  <a:lnTo>
                    <a:pt x="222" y="220"/>
                  </a:lnTo>
                  <a:lnTo>
                    <a:pt x="224" y="226"/>
                  </a:lnTo>
                  <a:lnTo>
                    <a:pt x="224" y="228"/>
                  </a:lnTo>
                  <a:lnTo>
                    <a:pt x="226" y="230"/>
                  </a:lnTo>
                  <a:lnTo>
                    <a:pt x="228" y="234"/>
                  </a:lnTo>
                  <a:lnTo>
                    <a:pt x="230" y="240"/>
                  </a:lnTo>
                  <a:lnTo>
                    <a:pt x="230" y="244"/>
                  </a:lnTo>
                  <a:lnTo>
                    <a:pt x="232" y="246"/>
                  </a:lnTo>
                  <a:lnTo>
                    <a:pt x="232" y="248"/>
                  </a:lnTo>
                  <a:lnTo>
                    <a:pt x="234" y="250"/>
                  </a:lnTo>
                  <a:lnTo>
                    <a:pt x="236" y="250"/>
                  </a:lnTo>
                  <a:lnTo>
                    <a:pt x="238" y="250"/>
                  </a:lnTo>
                  <a:lnTo>
                    <a:pt x="242" y="248"/>
                  </a:lnTo>
                  <a:lnTo>
                    <a:pt x="246" y="244"/>
                  </a:lnTo>
                  <a:lnTo>
                    <a:pt x="248" y="244"/>
                  </a:lnTo>
                  <a:lnTo>
                    <a:pt x="250" y="242"/>
                  </a:lnTo>
                  <a:lnTo>
                    <a:pt x="252" y="240"/>
                  </a:lnTo>
                  <a:lnTo>
                    <a:pt x="256" y="238"/>
                  </a:lnTo>
                  <a:lnTo>
                    <a:pt x="260" y="236"/>
                  </a:lnTo>
                  <a:lnTo>
                    <a:pt x="264" y="234"/>
                  </a:lnTo>
                  <a:lnTo>
                    <a:pt x="266" y="234"/>
                  </a:lnTo>
                  <a:lnTo>
                    <a:pt x="268" y="234"/>
                  </a:lnTo>
                  <a:lnTo>
                    <a:pt x="270" y="234"/>
                  </a:lnTo>
                  <a:lnTo>
                    <a:pt x="272" y="234"/>
                  </a:lnTo>
                  <a:lnTo>
                    <a:pt x="274" y="232"/>
                  </a:lnTo>
                  <a:lnTo>
                    <a:pt x="276" y="230"/>
                  </a:lnTo>
                  <a:lnTo>
                    <a:pt x="278" y="228"/>
                  </a:lnTo>
                  <a:lnTo>
                    <a:pt x="276" y="224"/>
                  </a:lnTo>
                  <a:lnTo>
                    <a:pt x="274" y="220"/>
                  </a:lnTo>
                  <a:lnTo>
                    <a:pt x="272" y="220"/>
                  </a:lnTo>
                  <a:lnTo>
                    <a:pt x="270" y="220"/>
                  </a:lnTo>
                  <a:lnTo>
                    <a:pt x="268" y="218"/>
                  </a:lnTo>
                  <a:lnTo>
                    <a:pt x="266" y="218"/>
                  </a:lnTo>
                  <a:lnTo>
                    <a:pt x="266" y="214"/>
                  </a:lnTo>
                  <a:lnTo>
                    <a:pt x="276" y="212"/>
                  </a:lnTo>
                  <a:lnTo>
                    <a:pt x="276" y="210"/>
                  </a:lnTo>
                  <a:lnTo>
                    <a:pt x="276" y="208"/>
                  </a:lnTo>
                  <a:lnTo>
                    <a:pt x="274" y="206"/>
                  </a:lnTo>
                  <a:lnTo>
                    <a:pt x="272" y="204"/>
                  </a:lnTo>
                  <a:lnTo>
                    <a:pt x="270" y="202"/>
                  </a:lnTo>
                  <a:lnTo>
                    <a:pt x="270" y="200"/>
                  </a:lnTo>
                  <a:lnTo>
                    <a:pt x="268" y="198"/>
                  </a:lnTo>
                  <a:lnTo>
                    <a:pt x="266" y="198"/>
                  </a:lnTo>
                  <a:lnTo>
                    <a:pt x="262" y="198"/>
                  </a:lnTo>
                  <a:lnTo>
                    <a:pt x="262" y="200"/>
                  </a:lnTo>
                  <a:lnTo>
                    <a:pt x="260" y="200"/>
                  </a:lnTo>
                  <a:lnTo>
                    <a:pt x="258" y="200"/>
                  </a:lnTo>
                  <a:lnTo>
                    <a:pt x="256" y="202"/>
                  </a:lnTo>
                  <a:lnTo>
                    <a:pt x="254" y="202"/>
                  </a:lnTo>
                  <a:lnTo>
                    <a:pt x="254" y="200"/>
                  </a:lnTo>
                  <a:lnTo>
                    <a:pt x="254" y="198"/>
                  </a:lnTo>
                  <a:lnTo>
                    <a:pt x="254" y="196"/>
                  </a:lnTo>
                  <a:lnTo>
                    <a:pt x="252" y="194"/>
                  </a:lnTo>
                  <a:lnTo>
                    <a:pt x="252" y="190"/>
                  </a:lnTo>
                  <a:lnTo>
                    <a:pt x="248" y="186"/>
                  </a:lnTo>
                  <a:lnTo>
                    <a:pt x="244" y="182"/>
                  </a:lnTo>
                  <a:lnTo>
                    <a:pt x="228" y="176"/>
                  </a:lnTo>
                  <a:lnTo>
                    <a:pt x="216" y="166"/>
                  </a:lnTo>
                  <a:lnTo>
                    <a:pt x="214" y="166"/>
                  </a:lnTo>
                  <a:lnTo>
                    <a:pt x="212" y="168"/>
                  </a:lnTo>
                  <a:lnTo>
                    <a:pt x="210" y="168"/>
                  </a:lnTo>
                  <a:lnTo>
                    <a:pt x="208" y="168"/>
                  </a:lnTo>
                  <a:lnTo>
                    <a:pt x="206" y="168"/>
                  </a:lnTo>
                  <a:lnTo>
                    <a:pt x="206" y="166"/>
                  </a:lnTo>
                  <a:lnTo>
                    <a:pt x="206" y="162"/>
                  </a:lnTo>
                  <a:lnTo>
                    <a:pt x="208" y="158"/>
                  </a:lnTo>
                  <a:lnTo>
                    <a:pt x="208" y="156"/>
                  </a:lnTo>
                  <a:lnTo>
                    <a:pt x="210" y="152"/>
                  </a:lnTo>
                  <a:lnTo>
                    <a:pt x="208" y="150"/>
                  </a:lnTo>
                  <a:lnTo>
                    <a:pt x="218" y="148"/>
                  </a:lnTo>
                  <a:lnTo>
                    <a:pt x="220" y="148"/>
                  </a:lnTo>
                  <a:lnTo>
                    <a:pt x="220" y="146"/>
                  </a:lnTo>
                  <a:lnTo>
                    <a:pt x="222" y="144"/>
                  </a:lnTo>
                  <a:lnTo>
                    <a:pt x="222" y="140"/>
                  </a:lnTo>
                  <a:lnTo>
                    <a:pt x="218" y="136"/>
                  </a:lnTo>
                  <a:lnTo>
                    <a:pt x="218" y="132"/>
                  </a:lnTo>
                  <a:lnTo>
                    <a:pt x="216" y="130"/>
                  </a:lnTo>
                  <a:lnTo>
                    <a:pt x="218" y="126"/>
                  </a:lnTo>
                  <a:lnTo>
                    <a:pt x="220" y="124"/>
                  </a:lnTo>
                  <a:lnTo>
                    <a:pt x="220" y="122"/>
                  </a:lnTo>
                  <a:lnTo>
                    <a:pt x="218" y="120"/>
                  </a:lnTo>
                  <a:lnTo>
                    <a:pt x="218" y="118"/>
                  </a:lnTo>
                  <a:lnTo>
                    <a:pt x="214" y="116"/>
                  </a:lnTo>
                  <a:lnTo>
                    <a:pt x="208" y="116"/>
                  </a:lnTo>
                  <a:lnTo>
                    <a:pt x="208" y="104"/>
                  </a:lnTo>
                  <a:lnTo>
                    <a:pt x="206" y="104"/>
                  </a:lnTo>
                  <a:lnTo>
                    <a:pt x="204" y="102"/>
                  </a:lnTo>
                  <a:lnTo>
                    <a:pt x="200" y="102"/>
                  </a:lnTo>
                  <a:lnTo>
                    <a:pt x="196" y="98"/>
                  </a:lnTo>
                  <a:lnTo>
                    <a:pt x="196" y="96"/>
                  </a:lnTo>
                  <a:lnTo>
                    <a:pt x="194" y="94"/>
                  </a:lnTo>
                  <a:lnTo>
                    <a:pt x="192" y="92"/>
                  </a:lnTo>
                  <a:lnTo>
                    <a:pt x="190" y="92"/>
                  </a:lnTo>
                  <a:lnTo>
                    <a:pt x="186" y="94"/>
                  </a:lnTo>
                  <a:lnTo>
                    <a:pt x="184" y="94"/>
                  </a:lnTo>
                  <a:lnTo>
                    <a:pt x="182" y="96"/>
                  </a:lnTo>
                  <a:lnTo>
                    <a:pt x="180" y="96"/>
                  </a:lnTo>
                  <a:lnTo>
                    <a:pt x="178" y="96"/>
                  </a:lnTo>
                  <a:lnTo>
                    <a:pt x="176" y="96"/>
                  </a:lnTo>
                  <a:lnTo>
                    <a:pt x="176" y="94"/>
                  </a:lnTo>
                  <a:lnTo>
                    <a:pt x="178" y="90"/>
                  </a:lnTo>
                  <a:lnTo>
                    <a:pt x="178" y="88"/>
                  </a:lnTo>
                  <a:lnTo>
                    <a:pt x="180" y="86"/>
                  </a:lnTo>
                  <a:lnTo>
                    <a:pt x="180" y="84"/>
                  </a:lnTo>
                  <a:lnTo>
                    <a:pt x="180" y="82"/>
                  </a:lnTo>
                  <a:lnTo>
                    <a:pt x="178" y="78"/>
                  </a:lnTo>
                  <a:lnTo>
                    <a:pt x="176" y="78"/>
                  </a:lnTo>
                  <a:lnTo>
                    <a:pt x="172" y="76"/>
                  </a:lnTo>
                  <a:lnTo>
                    <a:pt x="170" y="78"/>
                  </a:lnTo>
                  <a:lnTo>
                    <a:pt x="168" y="78"/>
                  </a:lnTo>
                  <a:lnTo>
                    <a:pt x="166" y="78"/>
                  </a:lnTo>
                  <a:lnTo>
                    <a:pt x="164" y="76"/>
                  </a:lnTo>
                  <a:lnTo>
                    <a:pt x="160" y="74"/>
                  </a:lnTo>
                  <a:lnTo>
                    <a:pt x="156" y="70"/>
                  </a:lnTo>
                  <a:lnTo>
                    <a:pt x="152" y="62"/>
                  </a:lnTo>
                  <a:lnTo>
                    <a:pt x="150" y="58"/>
                  </a:lnTo>
                  <a:lnTo>
                    <a:pt x="144" y="54"/>
                  </a:lnTo>
                  <a:lnTo>
                    <a:pt x="132" y="48"/>
                  </a:lnTo>
                  <a:lnTo>
                    <a:pt x="114" y="46"/>
                  </a:lnTo>
                  <a:lnTo>
                    <a:pt x="112" y="46"/>
                  </a:lnTo>
                  <a:lnTo>
                    <a:pt x="108" y="48"/>
                  </a:lnTo>
                  <a:lnTo>
                    <a:pt x="106" y="48"/>
                  </a:lnTo>
                  <a:lnTo>
                    <a:pt x="102" y="48"/>
                  </a:lnTo>
                  <a:lnTo>
                    <a:pt x="98" y="48"/>
                  </a:lnTo>
                  <a:lnTo>
                    <a:pt x="96" y="44"/>
                  </a:lnTo>
                  <a:lnTo>
                    <a:pt x="94" y="38"/>
                  </a:lnTo>
                  <a:lnTo>
                    <a:pt x="78" y="44"/>
                  </a:lnTo>
                  <a:lnTo>
                    <a:pt x="78" y="42"/>
                  </a:lnTo>
                  <a:lnTo>
                    <a:pt x="80" y="40"/>
                  </a:lnTo>
                  <a:lnTo>
                    <a:pt x="82" y="34"/>
                  </a:lnTo>
                  <a:lnTo>
                    <a:pt x="82" y="28"/>
                  </a:lnTo>
                  <a:lnTo>
                    <a:pt x="82" y="26"/>
                  </a:lnTo>
                  <a:lnTo>
                    <a:pt x="84" y="24"/>
                  </a:lnTo>
                  <a:lnTo>
                    <a:pt x="84" y="20"/>
                  </a:lnTo>
                  <a:lnTo>
                    <a:pt x="84" y="16"/>
                  </a:lnTo>
                  <a:lnTo>
                    <a:pt x="86" y="12"/>
                  </a:lnTo>
                  <a:lnTo>
                    <a:pt x="84" y="8"/>
                  </a:lnTo>
                  <a:lnTo>
                    <a:pt x="82" y="6"/>
                  </a:lnTo>
                  <a:lnTo>
                    <a:pt x="80" y="4"/>
                  </a:lnTo>
                  <a:lnTo>
                    <a:pt x="78" y="4"/>
                  </a:lnTo>
                  <a:lnTo>
                    <a:pt x="76" y="4"/>
                  </a:lnTo>
                  <a:lnTo>
                    <a:pt x="72" y="6"/>
                  </a:lnTo>
                  <a:lnTo>
                    <a:pt x="68" y="8"/>
                  </a:lnTo>
                  <a:lnTo>
                    <a:pt x="64" y="12"/>
                  </a:lnTo>
                  <a:lnTo>
                    <a:pt x="60" y="16"/>
                  </a:lnTo>
                  <a:lnTo>
                    <a:pt x="56" y="24"/>
                  </a:lnTo>
                  <a:lnTo>
                    <a:pt x="56" y="28"/>
                  </a:lnTo>
                  <a:lnTo>
                    <a:pt x="54" y="36"/>
                  </a:lnTo>
                  <a:lnTo>
                    <a:pt x="54" y="46"/>
                  </a:lnTo>
                  <a:lnTo>
                    <a:pt x="56" y="58"/>
                  </a:lnTo>
                  <a:lnTo>
                    <a:pt x="72" y="78"/>
                  </a:lnTo>
                  <a:lnTo>
                    <a:pt x="72" y="80"/>
                  </a:lnTo>
                  <a:lnTo>
                    <a:pt x="72" y="84"/>
                  </a:lnTo>
                  <a:lnTo>
                    <a:pt x="72" y="86"/>
                  </a:lnTo>
                  <a:lnTo>
                    <a:pt x="72" y="90"/>
                  </a:lnTo>
                  <a:lnTo>
                    <a:pt x="72" y="92"/>
                  </a:lnTo>
                  <a:lnTo>
                    <a:pt x="70" y="92"/>
                  </a:lnTo>
                  <a:lnTo>
                    <a:pt x="68" y="90"/>
                  </a:lnTo>
                  <a:lnTo>
                    <a:pt x="64" y="86"/>
                  </a:lnTo>
                  <a:lnTo>
                    <a:pt x="56" y="76"/>
                  </a:lnTo>
                  <a:lnTo>
                    <a:pt x="48" y="60"/>
                  </a:lnTo>
                  <a:lnTo>
                    <a:pt x="44" y="38"/>
                  </a:lnTo>
                  <a:lnTo>
                    <a:pt x="44" y="32"/>
                  </a:lnTo>
                  <a:lnTo>
                    <a:pt x="46" y="20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2" y="4"/>
                  </a:lnTo>
                  <a:lnTo>
                    <a:pt x="18" y="14"/>
                  </a:lnTo>
                  <a:lnTo>
                    <a:pt x="16" y="18"/>
                  </a:lnTo>
                  <a:lnTo>
                    <a:pt x="10" y="30"/>
                  </a:lnTo>
                  <a:lnTo>
                    <a:pt x="4" y="42"/>
                  </a:lnTo>
                  <a:lnTo>
                    <a:pt x="2" y="56"/>
                  </a:lnTo>
                  <a:lnTo>
                    <a:pt x="2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2" y="64"/>
                  </a:lnTo>
                  <a:lnTo>
                    <a:pt x="4" y="68"/>
                  </a:lnTo>
                  <a:lnTo>
                    <a:pt x="6" y="72"/>
                  </a:lnTo>
                  <a:lnTo>
                    <a:pt x="12" y="80"/>
                  </a:lnTo>
                  <a:lnTo>
                    <a:pt x="18" y="88"/>
                  </a:lnTo>
                  <a:lnTo>
                    <a:pt x="22" y="98"/>
                  </a:lnTo>
                  <a:lnTo>
                    <a:pt x="24" y="104"/>
                  </a:lnTo>
                  <a:lnTo>
                    <a:pt x="22" y="108"/>
                  </a:lnTo>
                  <a:lnTo>
                    <a:pt x="26" y="112"/>
                  </a:lnTo>
                  <a:lnTo>
                    <a:pt x="28" y="110"/>
                  </a:lnTo>
                  <a:lnTo>
                    <a:pt x="30" y="108"/>
                  </a:lnTo>
                  <a:lnTo>
                    <a:pt x="32" y="108"/>
                  </a:lnTo>
                  <a:lnTo>
                    <a:pt x="36" y="110"/>
                  </a:lnTo>
                  <a:lnTo>
                    <a:pt x="40" y="112"/>
                  </a:lnTo>
                  <a:lnTo>
                    <a:pt x="48" y="118"/>
                  </a:lnTo>
                  <a:lnTo>
                    <a:pt x="62" y="122"/>
                  </a:lnTo>
                  <a:lnTo>
                    <a:pt x="80" y="124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924" name="Freeform 163"/>
            <p:cNvSpPr>
              <a:spLocks/>
            </p:cNvSpPr>
            <p:nvPr/>
          </p:nvSpPr>
          <p:spPr bwMode="gray">
            <a:xfrm>
              <a:off x="4351" y="1992"/>
              <a:ext cx="80" cy="58"/>
            </a:xfrm>
            <a:custGeom>
              <a:avLst/>
              <a:gdLst>
                <a:gd name="T0" fmla="*/ 6 w 80"/>
                <a:gd name="T1" fmla="*/ 36 h 58"/>
                <a:gd name="T2" fmla="*/ 0 w 80"/>
                <a:gd name="T3" fmla="*/ 46 h 58"/>
                <a:gd name="T4" fmla="*/ 2 w 80"/>
                <a:gd name="T5" fmla="*/ 46 h 58"/>
                <a:gd name="T6" fmla="*/ 4 w 80"/>
                <a:gd name="T7" fmla="*/ 44 h 58"/>
                <a:gd name="T8" fmla="*/ 6 w 80"/>
                <a:gd name="T9" fmla="*/ 44 h 58"/>
                <a:gd name="T10" fmla="*/ 10 w 80"/>
                <a:gd name="T11" fmla="*/ 44 h 58"/>
                <a:gd name="T12" fmla="*/ 12 w 80"/>
                <a:gd name="T13" fmla="*/ 44 h 58"/>
                <a:gd name="T14" fmla="*/ 14 w 80"/>
                <a:gd name="T15" fmla="*/ 46 h 58"/>
                <a:gd name="T16" fmla="*/ 16 w 80"/>
                <a:gd name="T17" fmla="*/ 48 h 58"/>
                <a:gd name="T18" fmla="*/ 16 w 80"/>
                <a:gd name="T19" fmla="*/ 50 h 58"/>
                <a:gd name="T20" fmla="*/ 16 w 80"/>
                <a:gd name="T21" fmla="*/ 52 h 58"/>
                <a:gd name="T22" fmla="*/ 18 w 80"/>
                <a:gd name="T23" fmla="*/ 54 h 58"/>
                <a:gd name="T24" fmla="*/ 20 w 80"/>
                <a:gd name="T25" fmla="*/ 56 h 58"/>
                <a:gd name="T26" fmla="*/ 22 w 80"/>
                <a:gd name="T27" fmla="*/ 58 h 58"/>
                <a:gd name="T28" fmla="*/ 26 w 80"/>
                <a:gd name="T29" fmla="*/ 58 h 58"/>
                <a:gd name="T30" fmla="*/ 30 w 80"/>
                <a:gd name="T31" fmla="*/ 58 h 58"/>
                <a:gd name="T32" fmla="*/ 34 w 80"/>
                <a:gd name="T33" fmla="*/ 56 h 58"/>
                <a:gd name="T34" fmla="*/ 54 w 80"/>
                <a:gd name="T35" fmla="*/ 44 h 58"/>
                <a:gd name="T36" fmla="*/ 72 w 80"/>
                <a:gd name="T37" fmla="*/ 48 h 58"/>
                <a:gd name="T38" fmla="*/ 80 w 80"/>
                <a:gd name="T39" fmla="*/ 42 h 58"/>
                <a:gd name="T40" fmla="*/ 80 w 80"/>
                <a:gd name="T41" fmla="*/ 40 h 58"/>
                <a:gd name="T42" fmla="*/ 78 w 80"/>
                <a:gd name="T43" fmla="*/ 38 h 58"/>
                <a:gd name="T44" fmla="*/ 74 w 80"/>
                <a:gd name="T45" fmla="*/ 34 h 58"/>
                <a:gd name="T46" fmla="*/ 70 w 80"/>
                <a:gd name="T47" fmla="*/ 30 h 58"/>
                <a:gd name="T48" fmla="*/ 66 w 80"/>
                <a:gd name="T49" fmla="*/ 26 h 58"/>
                <a:gd name="T50" fmla="*/ 60 w 80"/>
                <a:gd name="T51" fmla="*/ 24 h 58"/>
                <a:gd name="T52" fmla="*/ 60 w 80"/>
                <a:gd name="T53" fmla="*/ 24 h 58"/>
                <a:gd name="T54" fmla="*/ 58 w 80"/>
                <a:gd name="T55" fmla="*/ 22 h 58"/>
                <a:gd name="T56" fmla="*/ 54 w 80"/>
                <a:gd name="T57" fmla="*/ 20 h 58"/>
                <a:gd name="T58" fmla="*/ 50 w 80"/>
                <a:gd name="T59" fmla="*/ 16 h 58"/>
                <a:gd name="T60" fmla="*/ 46 w 80"/>
                <a:gd name="T61" fmla="*/ 14 h 58"/>
                <a:gd name="T62" fmla="*/ 42 w 80"/>
                <a:gd name="T63" fmla="*/ 12 h 58"/>
                <a:gd name="T64" fmla="*/ 38 w 80"/>
                <a:gd name="T65" fmla="*/ 10 h 58"/>
                <a:gd name="T66" fmla="*/ 34 w 80"/>
                <a:gd name="T67" fmla="*/ 10 h 58"/>
                <a:gd name="T68" fmla="*/ 32 w 80"/>
                <a:gd name="T69" fmla="*/ 0 h 58"/>
                <a:gd name="T70" fmla="*/ 22 w 80"/>
                <a:gd name="T71" fmla="*/ 14 h 58"/>
                <a:gd name="T72" fmla="*/ 20 w 80"/>
                <a:gd name="T73" fmla="*/ 14 h 58"/>
                <a:gd name="T74" fmla="*/ 18 w 80"/>
                <a:gd name="T75" fmla="*/ 14 h 58"/>
                <a:gd name="T76" fmla="*/ 16 w 80"/>
                <a:gd name="T77" fmla="*/ 16 h 58"/>
                <a:gd name="T78" fmla="*/ 12 w 80"/>
                <a:gd name="T79" fmla="*/ 18 h 58"/>
                <a:gd name="T80" fmla="*/ 10 w 80"/>
                <a:gd name="T81" fmla="*/ 20 h 58"/>
                <a:gd name="T82" fmla="*/ 6 w 80"/>
                <a:gd name="T83" fmla="*/ 24 h 58"/>
                <a:gd name="T84" fmla="*/ 6 w 80"/>
                <a:gd name="T85" fmla="*/ 30 h 58"/>
                <a:gd name="T86" fmla="*/ 6 w 80"/>
                <a:gd name="T87" fmla="*/ 3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"/>
                <a:gd name="T133" fmla="*/ 0 h 58"/>
                <a:gd name="T134" fmla="*/ 80 w 80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" h="58">
                  <a:moveTo>
                    <a:pt x="6" y="36"/>
                  </a:moveTo>
                  <a:lnTo>
                    <a:pt x="0" y="46"/>
                  </a:lnTo>
                  <a:lnTo>
                    <a:pt x="2" y="46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10" y="44"/>
                  </a:lnTo>
                  <a:lnTo>
                    <a:pt x="12" y="44"/>
                  </a:lnTo>
                  <a:lnTo>
                    <a:pt x="14" y="46"/>
                  </a:lnTo>
                  <a:lnTo>
                    <a:pt x="16" y="48"/>
                  </a:lnTo>
                  <a:lnTo>
                    <a:pt x="16" y="50"/>
                  </a:lnTo>
                  <a:lnTo>
                    <a:pt x="16" y="52"/>
                  </a:lnTo>
                  <a:lnTo>
                    <a:pt x="18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6" y="58"/>
                  </a:lnTo>
                  <a:lnTo>
                    <a:pt x="30" y="58"/>
                  </a:lnTo>
                  <a:lnTo>
                    <a:pt x="34" y="56"/>
                  </a:lnTo>
                  <a:lnTo>
                    <a:pt x="54" y="44"/>
                  </a:lnTo>
                  <a:lnTo>
                    <a:pt x="72" y="48"/>
                  </a:lnTo>
                  <a:lnTo>
                    <a:pt x="80" y="42"/>
                  </a:lnTo>
                  <a:lnTo>
                    <a:pt x="80" y="40"/>
                  </a:lnTo>
                  <a:lnTo>
                    <a:pt x="78" y="38"/>
                  </a:lnTo>
                  <a:lnTo>
                    <a:pt x="74" y="34"/>
                  </a:lnTo>
                  <a:lnTo>
                    <a:pt x="70" y="30"/>
                  </a:lnTo>
                  <a:lnTo>
                    <a:pt x="66" y="26"/>
                  </a:lnTo>
                  <a:lnTo>
                    <a:pt x="60" y="24"/>
                  </a:lnTo>
                  <a:lnTo>
                    <a:pt x="58" y="22"/>
                  </a:lnTo>
                  <a:lnTo>
                    <a:pt x="54" y="20"/>
                  </a:lnTo>
                  <a:lnTo>
                    <a:pt x="50" y="16"/>
                  </a:lnTo>
                  <a:lnTo>
                    <a:pt x="46" y="14"/>
                  </a:lnTo>
                  <a:lnTo>
                    <a:pt x="42" y="12"/>
                  </a:lnTo>
                  <a:lnTo>
                    <a:pt x="38" y="10"/>
                  </a:lnTo>
                  <a:lnTo>
                    <a:pt x="34" y="10"/>
                  </a:lnTo>
                  <a:lnTo>
                    <a:pt x="32" y="0"/>
                  </a:lnTo>
                  <a:lnTo>
                    <a:pt x="22" y="14"/>
                  </a:lnTo>
                  <a:lnTo>
                    <a:pt x="20" y="14"/>
                  </a:lnTo>
                  <a:lnTo>
                    <a:pt x="18" y="14"/>
                  </a:lnTo>
                  <a:lnTo>
                    <a:pt x="16" y="16"/>
                  </a:lnTo>
                  <a:lnTo>
                    <a:pt x="12" y="18"/>
                  </a:lnTo>
                  <a:lnTo>
                    <a:pt x="10" y="20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6" y="36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925" name="Freeform 164"/>
            <p:cNvSpPr>
              <a:spLocks/>
            </p:cNvSpPr>
            <p:nvPr/>
          </p:nvSpPr>
          <p:spPr bwMode="gray">
            <a:xfrm>
              <a:off x="4149" y="1668"/>
              <a:ext cx="84" cy="122"/>
            </a:xfrm>
            <a:custGeom>
              <a:avLst/>
              <a:gdLst>
                <a:gd name="T0" fmla="*/ 14 w 84"/>
                <a:gd name="T1" fmla="*/ 48 h 122"/>
                <a:gd name="T2" fmla="*/ 10 w 84"/>
                <a:gd name="T3" fmla="*/ 46 h 122"/>
                <a:gd name="T4" fmla="*/ 6 w 84"/>
                <a:gd name="T5" fmla="*/ 46 h 122"/>
                <a:gd name="T6" fmla="*/ 2 w 84"/>
                <a:gd name="T7" fmla="*/ 48 h 122"/>
                <a:gd name="T8" fmla="*/ 0 w 84"/>
                <a:gd name="T9" fmla="*/ 56 h 122"/>
                <a:gd name="T10" fmla="*/ 2 w 84"/>
                <a:gd name="T11" fmla="*/ 64 h 122"/>
                <a:gd name="T12" fmla="*/ 4 w 84"/>
                <a:gd name="T13" fmla="*/ 70 h 122"/>
                <a:gd name="T14" fmla="*/ 10 w 84"/>
                <a:gd name="T15" fmla="*/ 80 h 122"/>
                <a:gd name="T16" fmla="*/ 20 w 84"/>
                <a:gd name="T17" fmla="*/ 86 h 122"/>
                <a:gd name="T18" fmla="*/ 24 w 84"/>
                <a:gd name="T19" fmla="*/ 90 h 122"/>
                <a:gd name="T20" fmla="*/ 32 w 84"/>
                <a:gd name="T21" fmla="*/ 102 h 122"/>
                <a:gd name="T22" fmla="*/ 32 w 84"/>
                <a:gd name="T23" fmla="*/ 106 h 122"/>
                <a:gd name="T24" fmla="*/ 34 w 84"/>
                <a:gd name="T25" fmla="*/ 112 h 122"/>
                <a:gd name="T26" fmla="*/ 40 w 84"/>
                <a:gd name="T27" fmla="*/ 118 h 122"/>
                <a:gd name="T28" fmla="*/ 50 w 84"/>
                <a:gd name="T29" fmla="*/ 122 h 122"/>
                <a:gd name="T30" fmla="*/ 64 w 84"/>
                <a:gd name="T31" fmla="*/ 120 h 122"/>
                <a:gd name="T32" fmla="*/ 68 w 84"/>
                <a:gd name="T33" fmla="*/ 118 h 122"/>
                <a:gd name="T34" fmla="*/ 76 w 84"/>
                <a:gd name="T35" fmla="*/ 114 h 122"/>
                <a:gd name="T36" fmla="*/ 84 w 84"/>
                <a:gd name="T37" fmla="*/ 104 h 122"/>
                <a:gd name="T38" fmla="*/ 84 w 84"/>
                <a:gd name="T39" fmla="*/ 88 h 122"/>
                <a:gd name="T40" fmla="*/ 80 w 84"/>
                <a:gd name="T41" fmla="*/ 68 h 122"/>
                <a:gd name="T42" fmla="*/ 78 w 84"/>
                <a:gd name="T43" fmla="*/ 54 h 122"/>
                <a:gd name="T44" fmla="*/ 74 w 84"/>
                <a:gd name="T45" fmla="*/ 56 h 122"/>
                <a:gd name="T46" fmla="*/ 66 w 84"/>
                <a:gd name="T47" fmla="*/ 56 h 122"/>
                <a:gd name="T48" fmla="*/ 60 w 84"/>
                <a:gd name="T49" fmla="*/ 54 h 122"/>
                <a:gd name="T50" fmla="*/ 60 w 84"/>
                <a:gd name="T51" fmla="*/ 48 h 122"/>
                <a:gd name="T52" fmla="*/ 64 w 84"/>
                <a:gd name="T53" fmla="*/ 42 h 122"/>
                <a:gd name="T54" fmla="*/ 72 w 84"/>
                <a:gd name="T55" fmla="*/ 36 h 122"/>
                <a:gd name="T56" fmla="*/ 76 w 84"/>
                <a:gd name="T57" fmla="*/ 36 h 122"/>
                <a:gd name="T58" fmla="*/ 78 w 84"/>
                <a:gd name="T59" fmla="*/ 30 h 122"/>
                <a:gd name="T60" fmla="*/ 80 w 84"/>
                <a:gd name="T61" fmla="*/ 20 h 122"/>
                <a:gd name="T62" fmla="*/ 76 w 84"/>
                <a:gd name="T63" fmla="*/ 12 h 122"/>
                <a:gd name="T64" fmla="*/ 68 w 84"/>
                <a:gd name="T65" fmla="*/ 0 h 122"/>
                <a:gd name="T66" fmla="*/ 64 w 84"/>
                <a:gd name="T67" fmla="*/ 0 h 122"/>
                <a:gd name="T68" fmla="*/ 54 w 84"/>
                <a:gd name="T69" fmla="*/ 4 h 122"/>
                <a:gd name="T70" fmla="*/ 46 w 84"/>
                <a:gd name="T71" fmla="*/ 4 h 122"/>
                <a:gd name="T72" fmla="*/ 40 w 84"/>
                <a:gd name="T73" fmla="*/ 4 h 122"/>
                <a:gd name="T74" fmla="*/ 32 w 84"/>
                <a:gd name="T75" fmla="*/ 2 h 122"/>
                <a:gd name="T76" fmla="*/ 24 w 84"/>
                <a:gd name="T77" fmla="*/ 6 h 122"/>
                <a:gd name="T78" fmla="*/ 20 w 84"/>
                <a:gd name="T79" fmla="*/ 14 h 122"/>
                <a:gd name="T80" fmla="*/ 20 w 84"/>
                <a:gd name="T81" fmla="*/ 16 h 122"/>
                <a:gd name="T82" fmla="*/ 20 w 84"/>
                <a:gd name="T83" fmla="*/ 24 h 122"/>
                <a:gd name="T84" fmla="*/ 24 w 84"/>
                <a:gd name="T85" fmla="*/ 34 h 122"/>
                <a:gd name="T86" fmla="*/ 28 w 84"/>
                <a:gd name="T87" fmla="*/ 38 h 122"/>
                <a:gd name="T88" fmla="*/ 32 w 84"/>
                <a:gd name="T89" fmla="*/ 42 h 122"/>
                <a:gd name="T90" fmla="*/ 34 w 84"/>
                <a:gd name="T91" fmla="*/ 48 h 122"/>
                <a:gd name="T92" fmla="*/ 32 w 84"/>
                <a:gd name="T93" fmla="*/ 56 h 122"/>
                <a:gd name="T94" fmla="*/ 26 w 84"/>
                <a:gd name="T95" fmla="*/ 58 h 122"/>
                <a:gd name="T96" fmla="*/ 20 w 84"/>
                <a:gd name="T97" fmla="*/ 54 h 1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4"/>
                <a:gd name="T148" fmla="*/ 0 h 122"/>
                <a:gd name="T149" fmla="*/ 84 w 84"/>
                <a:gd name="T150" fmla="*/ 122 h 12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4" h="122">
                  <a:moveTo>
                    <a:pt x="14" y="48"/>
                  </a:moveTo>
                  <a:lnTo>
                    <a:pt x="14" y="48"/>
                  </a:lnTo>
                  <a:lnTo>
                    <a:pt x="12" y="46"/>
                  </a:lnTo>
                  <a:lnTo>
                    <a:pt x="10" y="46"/>
                  </a:lnTo>
                  <a:lnTo>
                    <a:pt x="8" y="46"/>
                  </a:lnTo>
                  <a:lnTo>
                    <a:pt x="6" y="46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0" y="50"/>
                  </a:lnTo>
                  <a:lnTo>
                    <a:pt x="0" y="56"/>
                  </a:lnTo>
                  <a:lnTo>
                    <a:pt x="2" y="62"/>
                  </a:lnTo>
                  <a:lnTo>
                    <a:pt x="2" y="64"/>
                  </a:lnTo>
                  <a:lnTo>
                    <a:pt x="2" y="66"/>
                  </a:lnTo>
                  <a:lnTo>
                    <a:pt x="4" y="70"/>
                  </a:lnTo>
                  <a:lnTo>
                    <a:pt x="6" y="76"/>
                  </a:lnTo>
                  <a:lnTo>
                    <a:pt x="10" y="80"/>
                  </a:lnTo>
                  <a:lnTo>
                    <a:pt x="14" y="84"/>
                  </a:lnTo>
                  <a:lnTo>
                    <a:pt x="20" y="86"/>
                  </a:lnTo>
                  <a:lnTo>
                    <a:pt x="22" y="88"/>
                  </a:lnTo>
                  <a:lnTo>
                    <a:pt x="24" y="90"/>
                  </a:lnTo>
                  <a:lnTo>
                    <a:pt x="28" y="94"/>
                  </a:lnTo>
                  <a:lnTo>
                    <a:pt x="32" y="102"/>
                  </a:lnTo>
                  <a:lnTo>
                    <a:pt x="32" y="104"/>
                  </a:lnTo>
                  <a:lnTo>
                    <a:pt x="32" y="106"/>
                  </a:lnTo>
                  <a:lnTo>
                    <a:pt x="34" y="108"/>
                  </a:lnTo>
                  <a:lnTo>
                    <a:pt x="34" y="112"/>
                  </a:lnTo>
                  <a:lnTo>
                    <a:pt x="38" y="116"/>
                  </a:lnTo>
                  <a:lnTo>
                    <a:pt x="40" y="118"/>
                  </a:lnTo>
                  <a:lnTo>
                    <a:pt x="44" y="122"/>
                  </a:lnTo>
                  <a:lnTo>
                    <a:pt x="50" y="122"/>
                  </a:lnTo>
                  <a:lnTo>
                    <a:pt x="56" y="122"/>
                  </a:lnTo>
                  <a:lnTo>
                    <a:pt x="64" y="120"/>
                  </a:lnTo>
                  <a:lnTo>
                    <a:pt x="68" y="118"/>
                  </a:lnTo>
                  <a:lnTo>
                    <a:pt x="72" y="116"/>
                  </a:lnTo>
                  <a:lnTo>
                    <a:pt x="76" y="114"/>
                  </a:lnTo>
                  <a:lnTo>
                    <a:pt x="80" y="110"/>
                  </a:lnTo>
                  <a:lnTo>
                    <a:pt x="84" y="104"/>
                  </a:lnTo>
                  <a:lnTo>
                    <a:pt x="84" y="100"/>
                  </a:lnTo>
                  <a:lnTo>
                    <a:pt x="84" y="88"/>
                  </a:lnTo>
                  <a:lnTo>
                    <a:pt x="82" y="76"/>
                  </a:lnTo>
                  <a:lnTo>
                    <a:pt x="80" y="68"/>
                  </a:lnTo>
                  <a:lnTo>
                    <a:pt x="80" y="54"/>
                  </a:lnTo>
                  <a:lnTo>
                    <a:pt x="78" y="54"/>
                  </a:lnTo>
                  <a:lnTo>
                    <a:pt x="76" y="56"/>
                  </a:lnTo>
                  <a:lnTo>
                    <a:pt x="74" y="56"/>
                  </a:lnTo>
                  <a:lnTo>
                    <a:pt x="70" y="56"/>
                  </a:lnTo>
                  <a:lnTo>
                    <a:pt x="66" y="56"/>
                  </a:lnTo>
                  <a:lnTo>
                    <a:pt x="64" y="56"/>
                  </a:lnTo>
                  <a:lnTo>
                    <a:pt x="60" y="54"/>
                  </a:lnTo>
                  <a:lnTo>
                    <a:pt x="60" y="50"/>
                  </a:lnTo>
                  <a:lnTo>
                    <a:pt x="60" y="48"/>
                  </a:lnTo>
                  <a:lnTo>
                    <a:pt x="62" y="46"/>
                  </a:lnTo>
                  <a:lnTo>
                    <a:pt x="64" y="42"/>
                  </a:lnTo>
                  <a:lnTo>
                    <a:pt x="68" y="40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78" y="32"/>
                  </a:lnTo>
                  <a:lnTo>
                    <a:pt x="78" y="30"/>
                  </a:lnTo>
                  <a:lnTo>
                    <a:pt x="80" y="24"/>
                  </a:lnTo>
                  <a:lnTo>
                    <a:pt x="80" y="20"/>
                  </a:lnTo>
                  <a:lnTo>
                    <a:pt x="78" y="16"/>
                  </a:lnTo>
                  <a:lnTo>
                    <a:pt x="76" y="12"/>
                  </a:lnTo>
                  <a:lnTo>
                    <a:pt x="72" y="1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58" y="2"/>
                  </a:lnTo>
                  <a:lnTo>
                    <a:pt x="54" y="4"/>
                  </a:lnTo>
                  <a:lnTo>
                    <a:pt x="48" y="4"/>
                  </a:lnTo>
                  <a:lnTo>
                    <a:pt x="46" y="4"/>
                  </a:lnTo>
                  <a:lnTo>
                    <a:pt x="44" y="4"/>
                  </a:lnTo>
                  <a:lnTo>
                    <a:pt x="40" y="4"/>
                  </a:lnTo>
                  <a:lnTo>
                    <a:pt x="36" y="2"/>
                  </a:lnTo>
                  <a:lnTo>
                    <a:pt x="32" y="2"/>
                  </a:lnTo>
                  <a:lnTo>
                    <a:pt x="28" y="4"/>
                  </a:lnTo>
                  <a:lnTo>
                    <a:pt x="24" y="6"/>
                  </a:lnTo>
                  <a:lnTo>
                    <a:pt x="22" y="8"/>
                  </a:lnTo>
                  <a:lnTo>
                    <a:pt x="20" y="14"/>
                  </a:lnTo>
                  <a:lnTo>
                    <a:pt x="20" y="16"/>
                  </a:lnTo>
                  <a:lnTo>
                    <a:pt x="20" y="20"/>
                  </a:lnTo>
                  <a:lnTo>
                    <a:pt x="20" y="24"/>
                  </a:lnTo>
                  <a:lnTo>
                    <a:pt x="22" y="28"/>
                  </a:lnTo>
                  <a:lnTo>
                    <a:pt x="24" y="34"/>
                  </a:lnTo>
                  <a:lnTo>
                    <a:pt x="28" y="36"/>
                  </a:lnTo>
                  <a:lnTo>
                    <a:pt x="28" y="38"/>
                  </a:lnTo>
                  <a:lnTo>
                    <a:pt x="30" y="40"/>
                  </a:lnTo>
                  <a:lnTo>
                    <a:pt x="32" y="42"/>
                  </a:lnTo>
                  <a:lnTo>
                    <a:pt x="32" y="46"/>
                  </a:lnTo>
                  <a:lnTo>
                    <a:pt x="34" y="48"/>
                  </a:lnTo>
                  <a:lnTo>
                    <a:pt x="34" y="52"/>
                  </a:lnTo>
                  <a:lnTo>
                    <a:pt x="32" y="56"/>
                  </a:lnTo>
                  <a:lnTo>
                    <a:pt x="28" y="58"/>
                  </a:lnTo>
                  <a:lnTo>
                    <a:pt x="26" y="58"/>
                  </a:lnTo>
                  <a:lnTo>
                    <a:pt x="24" y="56"/>
                  </a:lnTo>
                  <a:lnTo>
                    <a:pt x="20" y="54"/>
                  </a:lnTo>
                  <a:lnTo>
                    <a:pt x="14" y="48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926" name="Freeform 165"/>
            <p:cNvSpPr>
              <a:spLocks/>
            </p:cNvSpPr>
            <p:nvPr/>
          </p:nvSpPr>
          <p:spPr bwMode="gray">
            <a:xfrm>
              <a:off x="4293" y="1680"/>
              <a:ext cx="68" cy="106"/>
            </a:xfrm>
            <a:custGeom>
              <a:avLst/>
              <a:gdLst>
                <a:gd name="T0" fmla="*/ 32 w 68"/>
                <a:gd name="T1" fmla="*/ 0 h 106"/>
                <a:gd name="T2" fmla="*/ 26 w 68"/>
                <a:gd name="T3" fmla="*/ 0 h 106"/>
                <a:gd name="T4" fmla="*/ 20 w 68"/>
                <a:gd name="T5" fmla="*/ 4 h 106"/>
                <a:gd name="T6" fmla="*/ 20 w 68"/>
                <a:gd name="T7" fmla="*/ 4 h 106"/>
                <a:gd name="T8" fmla="*/ 18 w 68"/>
                <a:gd name="T9" fmla="*/ 2 h 106"/>
                <a:gd name="T10" fmla="*/ 16 w 68"/>
                <a:gd name="T11" fmla="*/ 2 h 106"/>
                <a:gd name="T12" fmla="*/ 12 w 68"/>
                <a:gd name="T13" fmla="*/ 8 h 106"/>
                <a:gd name="T14" fmla="*/ 8 w 68"/>
                <a:gd name="T15" fmla="*/ 16 h 106"/>
                <a:gd name="T16" fmla="*/ 4 w 68"/>
                <a:gd name="T17" fmla="*/ 22 h 106"/>
                <a:gd name="T18" fmla="*/ 0 w 68"/>
                <a:gd name="T19" fmla="*/ 30 h 106"/>
                <a:gd name="T20" fmla="*/ 2 w 68"/>
                <a:gd name="T21" fmla="*/ 32 h 106"/>
                <a:gd name="T22" fmla="*/ 4 w 68"/>
                <a:gd name="T23" fmla="*/ 38 h 106"/>
                <a:gd name="T24" fmla="*/ 2 w 68"/>
                <a:gd name="T25" fmla="*/ 46 h 106"/>
                <a:gd name="T26" fmla="*/ 2 w 68"/>
                <a:gd name="T27" fmla="*/ 48 h 106"/>
                <a:gd name="T28" fmla="*/ 2 w 68"/>
                <a:gd name="T29" fmla="*/ 54 h 106"/>
                <a:gd name="T30" fmla="*/ 4 w 68"/>
                <a:gd name="T31" fmla="*/ 66 h 106"/>
                <a:gd name="T32" fmla="*/ 8 w 68"/>
                <a:gd name="T33" fmla="*/ 104 h 106"/>
                <a:gd name="T34" fmla="*/ 10 w 68"/>
                <a:gd name="T35" fmla="*/ 106 h 106"/>
                <a:gd name="T36" fmla="*/ 16 w 68"/>
                <a:gd name="T37" fmla="*/ 106 h 106"/>
                <a:gd name="T38" fmla="*/ 20 w 68"/>
                <a:gd name="T39" fmla="*/ 104 h 106"/>
                <a:gd name="T40" fmla="*/ 24 w 68"/>
                <a:gd name="T41" fmla="*/ 98 h 106"/>
                <a:gd name="T42" fmla="*/ 26 w 68"/>
                <a:gd name="T43" fmla="*/ 90 h 106"/>
                <a:gd name="T44" fmla="*/ 24 w 68"/>
                <a:gd name="T45" fmla="*/ 86 h 106"/>
                <a:gd name="T46" fmla="*/ 22 w 68"/>
                <a:gd name="T47" fmla="*/ 78 h 106"/>
                <a:gd name="T48" fmla="*/ 24 w 68"/>
                <a:gd name="T49" fmla="*/ 72 h 106"/>
                <a:gd name="T50" fmla="*/ 30 w 68"/>
                <a:gd name="T51" fmla="*/ 68 h 106"/>
                <a:gd name="T52" fmla="*/ 36 w 68"/>
                <a:gd name="T53" fmla="*/ 68 h 106"/>
                <a:gd name="T54" fmla="*/ 40 w 68"/>
                <a:gd name="T55" fmla="*/ 66 h 106"/>
                <a:gd name="T56" fmla="*/ 48 w 68"/>
                <a:gd name="T57" fmla="*/ 62 h 106"/>
                <a:gd name="T58" fmla="*/ 54 w 68"/>
                <a:gd name="T59" fmla="*/ 52 h 106"/>
                <a:gd name="T60" fmla="*/ 56 w 68"/>
                <a:gd name="T61" fmla="*/ 48 h 106"/>
                <a:gd name="T62" fmla="*/ 62 w 68"/>
                <a:gd name="T63" fmla="*/ 38 h 106"/>
                <a:gd name="T64" fmla="*/ 64 w 68"/>
                <a:gd name="T65" fmla="*/ 24 h 106"/>
                <a:gd name="T66" fmla="*/ 64 w 68"/>
                <a:gd name="T67" fmla="*/ 22 h 106"/>
                <a:gd name="T68" fmla="*/ 68 w 68"/>
                <a:gd name="T69" fmla="*/ 18 h 106"/>
                <a:gd name="T70" fmla="*/ 68 w 68"/>
                <a:gd name="T71" fmla="*/ 12 h 106"/>
                <a:gd name="T72" fmla="*/ 62 w 68"/>
                <a:gd name="T73" fmla="*/ 8 h 106"/>
                <a:gd name="T74" fmla="*/ 56 w 68"/>
                <a:gd name="T75" fmla="*/ 8 h 106"/>
                <a:gd name="T76" fmla="*/ 48 w 68"/>
                <a:gd name="T77" fmla="*/ 8 h 106"/>
                <a:gd name="T78" fmla="*/ 40 w 68"/>
                <a:gd name="T79" fmla="*/ 6 h 106"/>
                <a:gd name="T80" fmla="*/ 34 w 68"/>
                <a:gd name="T81" fmla="*/ 0 h 10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68"/>
                <a:gd name="T124" fmla="*/ 0 h 106"/>
                <a:gd name="T125" fmla="*/ 68 w 68"/>
                <a:gd name="T126" fmla="*/ 106 h 10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68" h="106">
                  <a:moveTo>
                    <a:pt x="34" y="0"/>
                  </a:moveTo>
                  <a:lnTo>
                    <a:pt x="32" y="0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20" y="4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2" y="8"/>
                  </a:lnTo>
                  <a:lnTo>
                    <a:pt x="8" y="16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2" y="26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4" y="42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4"/>
                  </a:lnTo>
                  <a:lnTo>
                    <a:pt x="2" y="60"/>
                  </a:lnTo>
                  <a:lnTo>
                    <a:pt x="4" y="66"/>
                  </a:lnTo>
                  <a:lnTo>
                    <a:pt x="6" y="74"/>
                  </a:lnTo>
                  <a:lnTo>
                    <a:pt x="8" y="104"/>
                  </a:lnTo>
                  <a:lnTo>
                    <a:pt x="10" y="106"/>
                  </a:lnTo>
                  <a:lnTo>
                    <a:pt x="12" y="106"/>
                  </a:lnTo>
                  <a:lnTo>
                    <a:pt x="16" y="106"/>
                  </a:lnTo>
                  <a:lnTo>
                    <a:pt x="18" y="106"/>
                  </a:lnTo>
                  <a:lnTo>
                    <a:pt x="20" y="104"/>
                  </a:lnTo>
                  <a:lnTo>
                    <a:pt x="24" y="102"/>
                  </a:lnTo>
                  <a:lnTo>
                    <a:pt x="24" y="98"/>
                  </a:lnTo>
                  <a:lnTo>
                    <a:pt x="26" y="90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4" y="82"/>
                  </a:lnTo>
                  <a:lnTo>
                    <a:pt x="22" y="78"/>
                  </a:lnTo>
                  <a:lnTo>
                    <a:pt x="22" y="76"/>
                  </a:lnTo>
                  <a:lnTo>
                    <a:pt x="24" y="72"/>
                  </a:lnTo>
                  <a:lnTo>
                    <a:pt x="26" y="70"/>
                  </a:lnTo>
                  <a:lnTo>
                    <a:pt x="30" y="68"/>
                  </a:lnTo>
                  <a:lnTo>
                    <a:pt x="34" y="68"/>
                  </a:lnTo>
                  <a:lnTo>
                    <a:pt x="36" y="68"/>
                  </a:lnTo>
                  <a:lnTo>
                    <a:pt x="38" y="68"/>
                  </a:lnTo>
                  <a:lnTo>
                    <a:pt x="40" y="66"/>
                  </a:lnTo>
                  <a:lnTo>
                    <a:pt x="44" y="66"/>
                  </a:lnTo>
                  <a:lnTo>
                    <a:pt x="48" y="62"/>
                  </a:lnTo>
                  <a:lnTo>
                    <a:pt x="52" y="58"/>
                  </a:lnTo>
                  <a:lnTo>
                    <a:pt x="54" y="52"/>
                  </a:lnTo>
                  <a:lnTo>
                    <a:pt x="54" y="50"/>
                  </a:lnTo>
                  <a:lnTo>
                    <a:pt x="56" y="48"/>
                  </a:lnTo>
                  <a:lnTo>
                    <a:pt x="60" y="42"/>
                  </a:lnTo>
                  <a:lnTo>
                    <a:pt x="62" y="38"/>
                  </a:lnTo>
                  <a:lnTo>
                    <a:pt x="62" y="30"/>
                  </a:lnTo>
                  <a:lnTo>
                    <a:pt x="64" y="24"/>
                  </a:lnTo>
                  <a:lnTo>
                    <a:pt x="64" y="22"/>
                  </a:lnTo>
                  <a:lnTo>
                    <a:pt x="66" y="20"/>
                  </a:lnTo>
                  <a:lnTo>
                    <a:pt x="68" y="18"/>
                  </a:lnTo>
                  <a:lnTo>
                    <a:pt x="68" y="14"/>
                  </a:lnTo>
                  <a:lnTo>
                    <a:pt x="68" y="12"/>
                  </a:lnTo>
                  <a:lnTo>
                    <a:pt x="66" y="10"/>
                  </a:lnTo>
                  <a:lnTo>
                    <a:pt x="62" y="8"/>
                  </a:lnTo>
                  <a:lnTo>
                    <a:pt x="56" y="8"/>
                  </a:lnTo>
                  <a:lnTo>
                    <a:pt x="52" y="8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0" y="6"/>
                  </a:lnTo>
                  <a:lnTo>
                    <a:pt x="36" y="4"/>
                  </a:lnTo>
                  <a:lnTo>
                    <a:pt x="34" y="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927" name="Freeform 166"/>
            <p:cNvSpPr>
              <a:spLocks/>
            </p:cNvSpPr>
            <p:nvPr/>
          </p:nvSpPr>
          <p:spPr bwMode="gray">
            <a:xfrm>
              <a:off x="3893" y="1652"/>
              <a:ext cx="104" cy="116"/>
            </a:xfrm>
            <a:custGeom>
              <a:avLst/>
              <a:gdLst>
                <a:gd name="T0" fmla="*/ 4 w 104"/>
                <a:gd name="T1" fmla="*/ 80 h 116"/>
                <a:gd name="T2" fmla="*/ 0 w 104"/>
                <a:gd name="T3" fmla="*/ 82 h 116"/>
                <a:gd name="T4" fmla="*/ 0 w 104"/>
                <a:gd name="T5" fmla="*/ 86 h 116"/>
                <a:gd name="T6" fmla="*/ 4 w 104"/>
                <a:gd name="T7" fmla="*/ 92 h 116"/>
                <a:gd name="T8" fmla="*/ 8 w 104"/>
                <a:gd name="T9" fmla="*/ 94 h 116"/>
                <a:gd name="T10" fmla="*/ 12 w 104"/>
                <a:gd name="T11" fmla="*/ 100 h 116"/>
                <a:gd name="T12" fmla="*/ 14 w 104"/>
                <a:gd name="T13" fmla="*/ 110 h 116"/>
                <a:gd name="T14" fmla="*/ 18 w 104"/>
                <a:gd name="T15" fmla="*/ 112 h 116"/>
                <a:gd name="T16" fmla="*/ 24 w 104"/>
                <a:gd name="T17" fmla="*/ 116 h 116"/>
                <a:gd name="T18" fmla="*/ 30 w 104"/>
                <a:gd name="T19" fmla="*/ 114 h 116"/>
                <a:gd name="T20" fmla="*/ 34 w 104"/>
                <a:gd name="T21" fmla="*/ 110 h 116"/>
                <a:gd name="T22" fmla="*/ 36 w 104"/>
                <a:gd name="T23" fmla="*/ 106 h 116"/>
                <a:gd name="T24" fmla="*/ 42 w 104"/>
                <a:gd name="T25" fmla="*/ 104 h 116"/>
                <a:gd name="T26" fmla="*/ 46 w 104"/>
                <a:gd name="T27" fmla="*/ 106 h 116"/>
                <a:gd name="T28" fmla="*/ 50 w 104"/>
                <a:gd name="T29" fmla="*/ 106 h 116"/>
                <a:gd name="T30" fmla="*/ 54 w 104"/>
                <a:gd name="T31" fmla="*/ 102 h 116"/>
                <a:gd name="T32" fmla="*/ 56 w 104"/>
                <a:gd name="T33" fmla="*/ 92 h 116"/>
                <a:gd name="T34" fmla="*/ 60 w 104"/>
                <a:gd name="T35" fmla="*/ 74 h 116"/>
                <a:gd name="T36" fmla="*/ 82 w 104"/>
                <a:gd name="T37" fmla="*/ 48 h 116"/>
                <a:gd name="T38" fmla="*/ 104 w 104"/>
                <a:gd name="T39" fmla="*/ 32 h 116"/>
                <a:gd name="T40" fmla="*/ 104 w 104"/>
                <a:gd name="T41" fmla="*/ 32 h 116"/>
                <a:gd name="T42" fmla="*/ 98 w 104"/>
                <a:gd name="T43" fmla="*/ 28 h 116"/>
                <a:gd name="T44" fmla="*/ 88 w 104"/>
                <a:gd name="T45" fmla="*/ 20 h 116"/>
                <a:gd name="T46" fmla="*/ 88 w 104"/>
                <a:gd name="T47" fmla="*/ 18 h 116"/>
                <a:gd name="T48" fmla="*/ 84 w 104"/>
                <a:gd name="T49" fmla="*/ 14 h 116"/>
                <a:gd name="T50" fmla="*/ 78 w 104"/>
                <a:gd name="T51" fmla="*/ 14 h 116"/>
                <a:gd name="T52" fmla="*/ 72 w 104"/>
                <a:gd name="T53" fmla="*/ 20 h 116"/>
                <a:gd name="T54" fmla="*/ 70 w 104"/>
                <a:gd name="T55" fmla="*/ 20 h 116"/>
                <a:gd name="T56" fmla="*/ 68 w 104"/>
                <a:gd name="T57" fmla="*/ 22 h 116"/>
                <a:gd name="T58" fmla="*/ 66 w 104"/>
                <a:gd name="T59" fmla="*/ 16 h 116"/>
                <a:gd name="T60" fmla="*/ 64 w 104"/>
                <a:gd name="T61" fmla="*/ 14 h 116"/>
                <a:gd name="T62" fmla="*/ 60 w 104"/>
                <a:gd name="T63" fmla="*/ 10 h 116"/>
                <a:gd name="T64" fmla="*/ 56 w 104"/>
                <a:gd name="T65" fmla="*/ 8 h 116"/>
                <a:gd name="T66" fmla="*/ 50 w 104"/>
                <a:gd name="T67" fmla="*/ 12 h 116"/>
                <a:gd name="T68" fmla="*/ 42 w 104"/>
                <a:gd name="T69" fmla="*/ 10 h 116"/>
                <a:gd name="T70" fmla="*/ 44 w 104"/>
                <a:gd name="T71" fmla="*/ 6 h 116"/>
                <a:gd name="T72" fmla="*/ 46 w 104"/>
                <a:gd name="T73" fmla="*/ 2 h 116"/>
                <a:gd name="T74" fmla="*/ 42 w 104"/>
                <a:gd name="T75" fmla="*/ 0 h 116"/>
                <a:gd name="T76" fmla="*/ 34 w 104"/>
                <a:gd name="T77" fmla="*/ 2 h 116"/>
                <a:gd name="T78" fmla="*/ 28 w 104"/>
                <a:gd name="T79" fmla="*/ 6 h 116"/>
                <a:gd name="T80" fmla="*/ 26 w 104"/>
                <a:gd name="T81" fmla="*/ 10 h 116"/>
                <a:gd name="T82" fmla="*/ 26 w 104"/>
                <a:gd name="T83" fmla="*/ 10 h 116"/>
                <a:gd name="T84" fmla="*/ 22 w 104"/>
                <a:gd name="T85" fmla="*/ 10 h 116"/>
                <a:gd name="T86" fmla="*/ 18 w 104"/>
                <a:gd name="T87" fmla="*/ 10 h 116"/>
                <a:gd name="T88" fmla="*/ 16 w 104"/>
                <a:gd name="T89" fmla="*/ 14 h 116"/>
                <a:gd name="T90" fmla="*/ 14 w 104"/>
                <a:gd name="T91" fmla="*/ 24 h 116"/>
                <a:gd name="T92" fmla="*/ 16 w 104"/>
                <a:gd name="T93" fmla="*/ 28 h 116"/>
                <a:gd name="T94" fmla="*/ 18 w 104"/>
                <a:gd name="T95" fmla="*/ 34 h 116"/>
                <a:gd name="T96" fmla="*/ 16 w 104"/>
                <a:gd name="T97" fmla="*/ 40 h 116"/>
                <a:gd name="T98" fmla="*/ 14 w 104"/>
                <a:gd name="T99" fmla="*/ 44 h 116"/>
                <a:gd name="T100" fmla="*/ 8 w 104"/>
                <a:gd name="T101" fmla="*/ 54 h 116"/>
                <a:gd name="T102" fmla="*/ 4 w 104"/>
                <a:gd name="T103" fmla="*/ 80 h 11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4"/>
                <a:gd name="T157" fmla="*/ 0 h 116"/>
                <a:gd name="T158" fmla="*/ 104 w 104"/>
                <a:gd name="T159" fmla="*/ 116 h 11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4" h="116">
                  <a:moveTo>
                    <a:pt x="4" y="80"/>
                  </a:moveTo>
                  <a:lnTo>
                    <a:pt x="4" y="80"/>
                  </a:lnTo>
                  <a:lnTo>
                    <a:pt x="2" y="80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90"/>
                  </a:lnTo>
                  <a:lnTo>
                    <a:pt x="4" y="92"/>
                  </a:lnTo>
                  <a:lnTo>
                    <a:pt x="6" y="94"/>
                  </a:lnTo>
                  <a:lnTo>
                    <a:pt x="8" y="94"/>
                  </a:lnTo>
                  <a:lnTo>
                    <a:pt x="10" y="96"/>
                  </a:lnTo>
                  <a:lnTo>
                    <a:pt x="12" y="100"/>
                  </a:lnTo>
                  <a:lnTo>
                    <a:pt x="14" y="104"/>
                  </a:lnTo>
                  <a:lnTo>
                    <a:pt x="14" y="110"/>
                  </a:lnTo>
                  <a:lnTo>
                    <a:pt x="16" y="110"/>
                  </a:lnTo>
                  <a:lnTo>
                    <a:pt x="18" y="112"/>
                  </a:lnTo>
                  <a:lnTo>
                    <a:pt x="20" y="114"/>
                  </a:lnTo>
                  <a:lnTo>
                    <a:pt x="24" y="116"/>
                  </a:lnTo>
                  <a:lnTo>
                    <a:pt x="28" y="116"/>
                  </a:lnTo>
                  <a:lnTo>
                    <a:pt x="30" y="114"/>
                  </a:lnTo>
                  <a:lnTo>
                    <a:pt x="34" y="110"/>
                  </a:lnTo>
                  <a:lnTo>
                    <a:pt x="34" y="108"/>
                  </a:lnTo>
                  <a:lnTo>
                    <a:pt x="36" y="106"/>
                  </a:lnTo>
                  <a:lnTo>
                    <a:pt x="38" y="106"/>
                  </a:lnTo>
                  <a:lnTo>
                    <a:pt x="42" y="104"/>
                  </a:lnTo>
                  <a:lnTo>
                    <a:pt x="46" y="106"/>
                  </a:lnTo>
                  <a:lnTo>
                    <a:pt x="48" y="106"/>
                  </a:lnTo>
                  <a:lnTo>
                    <a:pt x="50" y="106"/>
                  </a:lnTo>
                  <a:lnTo>
                    <a:pt x="52" y="104"/>
                  </a:lnTo>
                  <a:lnTo>
                    <a:pt x="54" y="102"/>
                  </a:lnTo>
                  <a:lnTo>
                    <a:pt x="54" y="98"/>
                  </a:lnTo>
                  <a:lnTo>
                    <a:pt x="56" y="92"/>
                  </a:lnTo>
                  <a:lnTo>
                    <a:pt x="56" y="88"/>
                  </a:lnTo>
                  <a:lnTo>
                    <a:pt x="60" y="74"/>
                  </a:lnTo>
                  <a:lnTo>
                    <a:pt x="68" y="60"/>
                  </a:lnTo>
                  <a:lnTo>
                    <a:pt x="82" y="48"/>
                  </a:lnTo>
                  <a:lnTo>
                    <a:pt x="104" y="40"/>
                  </a:lnTo>
                  <a:lnTo>
                    <a:pt x="104" y="32"/>
                  </a:lnTo>
                  <a:lnTo>
                    <a:pt x="102" y="30"/>
                  </a:lnTo>
                  <a:lnTo>
                    <a:pt x="98" y="28"/>
                  </a:lnTo>
                  <a:lnTo>
                    <a:pt x="94" y="26"/>
                  </a:lnTo>
                  <a:lnTo>
                    <a:pt x="88" y="20"/>
                  </a:lnTo>
                  <a:lnTo>
                    <a:pt x="88" y="18"/>
                  </a:lnTo>
                  <a:lnTo>
                    <a:pt x="86" y="16"/>
                  </a:lnTo>
                  <a:lnTo>
                    <a:pt x="84" y="14"/>
                  </a:lnTo>
                  <a:lnTo>
                    <a:pt x="82" y="14"/>
                  </a:lnTo>
                  <a:lnTo>
                    <a:pt x="78" y="14"/>
                  </a:lnTo>
                  <a:lnTo>
                    <a:pt x="76" y="16"/>
                  </a:lnTo>
                  <a:lnTo>
                    <a:pt x="72" y="20"/>
                  </a:lnTo>
                  <a:lnTo>
                    <a:pt x="70" y="20"/>
                  </a:lnTo>
                  <a:lnTo>
                    <a:pt x="70" y="22"/>
                  </a:lnTo>
                  <a:lnTo>
                    <a:pt x="68" y="22"/>
                  </a:lnTo>
                  <a:lnTo>
                    <a:pt x="66" y="20"/>
                  </a:lnTo>
                  <a:lnTo>
                    <a:pt x="66" y="16"/>
                  </a:lnTo>
                  <a:lnTo>
                    <a:pt x="64" y="14"/>
                  </a:lnTo>
                  <a:lnTo>
                    <a:pt x="62" y="12"/>
                  </a:lnTo>
                  <a:lnTo>
                    <a:pt x="60" y="10"/>
                  </a:lnTo>
                  <a:lnTo>
                    <a:pt x="58" y="8"/>
                  </a:lnTo>
                  <a:lnTo>
                    <a:pt x="56" y="8"/>
                  </a:lnTo>
                  <a:lnTo>
                    <a:pt x="52" y="8"/>
                  </a:lnTo>
                  <a:lnTo>
                    <a:pt x="50" y="12"/>
                  </a:lnTo>
                  <a:lnTo>
                    <a:pt x="42" y="10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4" y="2"/>
                  </a:lnTo>
                  <a:lnTo>
                    <a:pt x="30" y="4"/>
                  </a:lnTo>
                  <a:lnTo>
                    <a:pt x="28" y="6"/>
                  </a:lnTo>
                  <a:lnTo>
                    <a:pt x="26" y="8"/>
                  </a:lnTo>
                  <a:lnTo>
                    <a:pt x="26" y="10"/>
                  </a:lnTo>
                  <a:lnTo>
                    <a:pt x="24" y="10"/>
                  </a:lnTo>
                  <a:lnTo>
                    <a:pt x="22" y="10"/>
                  </a:lnTo>
                  <a:lnTo>
                    <a:pt x="20" y="10"/>
                  </a:lnTo>
                  <a:lnTo>
                    <a:pt x="18" y="10"/>
                  </a:lnTo>
                  <a:lnTo>
                    <a:pt x="16" y="12"/>
                  </a:lnTo>
                  <a:lnTo>
                    <a:pt x="16" y="14"/>
                  </a:lnTo>
                  <a:lnTo>
                    <a:pt x="14" y="18"/>
                  </a:lnTo>
                  <a:lnTo>
                    <a:pt x="14" y="24"/>
                  </a:lnTo>
                  <a:lnTo>
                    <a:pt x="16" y="26"/>
                  </a:lnTo>
                  <a:lnTo>
                    <a:pt x="16" y="28"/>
                  </a:lnTo>
                  <a:lnTo>
                    <a:pt x="18" y="30"/>
                  </a:lnTo>
                  <a:lnTo>
                    <a:pt x="18" y="34"/>
                  </a:lnTo>
                  <a:lnTo>
                    <a:pt x="18" y="36"/>
                  </a:lnTo>
                  <a:lnTo>
                    <a:pt x="16" y="40"/>
                  </a:lnTo>
                  <a:lnTo>
                    <a:pt x="14" y="44"/>
                  </a:lnTo>
                  <a:lnTo>
                    <a:pt x="12" y="48"/>
                  </a:lnTo>
                  <a:lnTo>
                    <a:pt x="8" y="54"/>
                  </a:lnTo>
                  <a:lnTo>
                    <a:pt x="6" y="64"/>
                  </a:lnTo>
                  <a:lnTo>
                    <a:pt x="4" y="8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928" name="Freeform 167"/>
            <p:cNvSpPr>
              <a:spLocks/>
            </p:cNvSpPr>
            <p:nvPr/>
          </p:nvSpPr>
          <p:spPr bwMode="gray">
            <a:xfrm>
              <a:off x="3949" y="1708"/>
              <a:ext cx="232" cy="186"/>
            </a:xfrm>
            <a:custGeom>
              <a:avLst/>
              <a:gdLst>
                <a:gd name="T0" fmla="*/ 32 w 232"/>
                <a:gd name="T1" fmla="*/ 76 h 186"/>
                <a:gd name="T2" fmla="*/ 44 w 232"/>
                <a:gd name="T3" fmla="*/ 74 h 186"/>
                <a:gd name="T4" fmla="*/ 46 w 232"/>
                <a:gd name="T5" fmla="*/ 78 h 186"/>
                <a:gd name="T6" fmla="*/ 36 w 232"/>
                <a:gd name="T7" fmla="*/ 86 h 186"/>
                <a:gd name="T8" fmla="*/ 24 w 232"/>
                <a:gd name="T9" fmla="*/ 86 h 186"/>
                <a:gd name="T10" fmla="*/ 10 w 232"/>
                <a:gd name="T11" fmla="*/ 88 h 186"/>
                <a:gd name="T12" fmla="*/ 8 w 232"/>
                <a:gd name="T13" fmla="*/ 100 h 186"/>
                <a:gd name="T14" fmla="*/ 20 w 232"/>
                <a:gd name="T15" fmla="*/ 104 h 186"/>
                <a:gd name="T16" fmla="*/ 54 w 232"/>
                <a:gd name="T17" fmla="*/ 104 h 186"/>
                <a:gd name="T18" fmla="*/ 86 w 232"/>
                <a:gd name="T19" fmla="*/ 114 h 186"/>
                <a:gd name="T20" fmla="*/ 86 w 232"/>
                <a:gd name="T21" fmla="*/ 124 h 186"/>
                <a:gd name="T22" fmla="*/ 76 w 232"/>
                <a:gd name="T23" fmla="*/ 132 h 186"/>
                <a:gd name="T24" fmla="*/ 64 w 232"/>
                <a:gd name="T25" fmla="*/ 128 h 186"/>
                <a:gd name="T26" fmla="*/ 42 w 232"/>
                <a:gd name="T27" fmla="*/ 132 h 186"/>
                <a:gd name="T28" fmla="*/ 32 w 232"/>
                <a:gd name="T29" fmla="*/ 130 h 186"/>
                <a:gd name="T30" fmla="*/ 22 w 232"/>
                <a:gd name="T31" fmla="*/ 138 h 186"/>
                <a:gd name="T32" fmla="*/ 24 w 232"/>
                <a:gd name="T33" fmla="*/ 148 h 186"/>
                <a:gd name="T34" fmla="*/ 48 w 232"/>
                <a:gd name="T35" fmla="*/ 160 h 186"/>
                <a:gd name="T36" fmla="*/ 62 w 232"/>
                <a:gd name="T37" fmla="*/ 168 h 186"/>
                <a:gd name="T38" fmla="*/ 76 w 232"/>
                <a:gd name="T39" fmla="*/ 184 h 186"/>
                <a:gd name="T40" fmla="*/ 146 w 232"/>
                <a:gd name="T41" fmla="*/ 162 h 186"/>
                <a:gd name="T42" fmla="*/ 160 w 232"/>
                <a:gd name="T43" fmla="*/ 162 h 186"/>
                <a:gd name="T44" fmla="*/ 176 w 232"/>
                <a:gd name="T45" fmla="*/ 170 h 186"/>
                <a:gd name="T46" fmla="*/ 184 w 232"/>
                <a:gd name="T47" fmla="*/ 170 h 186"/>
                <a:gd name="T48" fmla="*/ 190 w 232"/>
                <a:gd name="T49" fmla="*/ 170 h 186"/>
                <a:gd name="T50" fmla="*/ 202 w 232"/>
                <a:gd name="T51" fmla="*/ 168 h 186"/>
                <a:gd name="T52" fmla="*/ 210 w 232"/>
                <a:gd name="T53" fmla="*/ 160 h 186"/>
                <a:gd name="T54" fmla="*/ 208 w 232"/>
                <a:gd name="T55" fmla="*/ 154 h 186"/>
                <a:gd name="T56" fmla="*/ 196 w 232"/>
                <a:gd name="T57" fmla="*/ 152 h 186"/>
                <a:gd name="T58" fmla="*/ 196 w 232"/>
                <a:gd name="T59" fmla="*/ 146 h 186"/>
                <a:gd name="T60" fmla="*/ 208 w 232"/>
                <a:gd name="T61" fmla="*/ 142 h 186"/>
                <a:gd name="T62" fmla="*/ 226 w 232"/>
                <a:gd name="T63" fmla="*/ 142 h 186"/>
                <a:gd name="T64" fmla="*/ 232 w 232"/>
                <a:gd name="T65" fmla="*/ 138 h 186"/>
                <a:gd name="T66" fmla="*/ 226 w 232"/>
                <a:gd name="T67" fmla="*/ 126 h 186"/>
                <a:gd name="T68" fmla="*/ 202 w 232"/>
                <a:gd name="T69" fmla="*/ 116 h 186"/>
                <a:gd name="T70" fmla="*/ 174 w 232"/>
                <a:gd name="T71" fmla="*/ 78 h 186"/>
                <a:gd name="T72" fmla="*/ 166 w 232"/>
                <a:gd name="T73" fmla="*/ 28 h 186"/>
                <a:gd name="T74" fmla="*/ 148 w 232"/>
                <a:gd name="T75" fmla="*/ 20 h 186"/>
                <a:gd name="T76" fmla="*/ 140 w 232"/>
                <a:gd name="T77" fmla="*/ 36 h 186"/>
                <a:gd name="T78" fmla="*/ 124 w 232"/>
                <a:gd name="T79" fmla="*/ 22 h 186"/>
                <a:gd name="T80" fmla="*/ 116 w 232"/>
                <a:gd name="T81" fmla="*/ 18 h 186"/>
                <a:gd name="T82" fmla="*/ 106 w 232"/>
                <a:gd name="T83" fmla="*/ 30 h 186"/>
                <a:gd name="T84" fmla="*/ 96 w 232"/>
                <a:gd name="T85" fmla="*/ 20 h 186"/>
                <a:gd name="T86" fmla="*/ 86 w 232"/>
                <a:gd name="T87" fmla="*/ 6 h 186"/>
                <a:gd name="T88" fmla="*/ 80 w 232"/>
                <a:gd name="T89" fmla="*/ 16 h 186"/>
                <a:gd name="T90" fmla="*/ 78 w 232"/>
                <a:gd name="T91" fmla="*/ 32 h 186"/>
                <a:gd name="T92" fmla="*/ 66 w 232"/>
                <a:gd name="T93" fmla="*/ 32 h 186"/>
                <a:gd name="T94" fmla="*/ 62 w 232"/>
                <a:gd name="T95" fmla="*/ 14 h 186"/>
                <a:gd name="T96" fmla="*/ 64 w 232"/>
                <a:gd name="T97" fmla="*/ 4 h 186"/>
                <a:gd name="T98" fmla="*/ 54 w 232"/>
                <a:gd name="T99" fmla="*/ 0 h 186"/>
                <a:gd name="T100" fmla="*/ 14 w 232"/>
                <a:gd name="T101" fmla="*/ 24 h 186"/>
                <a:gd name="T102" fmla="*/ 8 w 232"/>
                <a:gd name="T103" fmla="*/ 44 h 186"/>
                <a:gd name="T104" fmla="*/ 2 w 232"/>
                <a:gd name="T105" fmla="*/ 56 h 186"/>
                <a:gd name="T106" fmla="*/ 0 w 232"/>
                <a:gd name="T107" fmla="*/ 64 h 186"/>
                <a:gd name="T108" fmla="*/ 10 w 232"/>
                <a:gd name="T109" fmla="*/ 74 h 18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32"/>
                <a:gd name="T166" fmla="*/ 0 h 186"/>
                <a:gd name="T167" fmla="*/ 232 w 232"/>
                <a:gd name="T168" fmla="*/ 186 h 18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32" h="186">
                  <a:moveTo>
                    <a:pt x="24" y="74"/>
                  </a:moveTo>
                  <a:lnTo>
                    <a:pt x="24" y="76"/>
                  </a:lnTo>
                  <a:lnTo>
                    <a:pt x="28" y="76"/>
                  </a:lnTo>
                  <a:lnTo>
                    <a:pt x="32" y="76"/>
                  </a:lnTo>
                  <a:lnTo>
                    <a:pt x="36" y="76"/>
                  </a:lnTo>
                  <a:lnTo>
                    <a:pt x="40" y="76"/>
                  </a:lnTo>
                  <a:lnTo>
                    <a:pt x="42" y="74"/>
                  </a:lnTo>
                  <a:lnTo>
                    <a:pt x="44" y="74"/>
                  </a:lnTo>
                  <a:lnTo>
                    <a:pt x="46" y="74"/>
                  </a:lnTo>
                  <a:lnTo>
                    <a:pt x="46" y="76"/>
                  </a:lnTo>
                  <a:lnTo>
                    <a:pt x="46" y="78"/>
                  </a:lnTo>
                  <a:lnTo>
                    <a:pt x="46" y="80"/>
                  </a:lnTo>
                  <a:lnTo>
                    <a:pt x="44" y="84"/>
                  </a:lnTo>
                  <a:lnTo>
                    <a:pt x="42" y="86"/>
                  </a:lnTo>
                  <a:lnTo>
                    <a:pt x="36" y="86"/>
                  </a:lnTo>
                  <a:lnTo>
                    <a:pt x="30" y="88"/>
                  </a:lnTo>
                  <a:lnTo>
                    <a:pt x="28" y="88"/>
                  </a:lnTo>
                  <a:lnTo>
                    <a:pt x="26" y="86"/>
                  </a:lnTo>
                  <a:lnTo>
                    <a:pt x="24" y="86"/>
                  </a:lnTo>
                  <a:lnTo>
                    <a:pt x="20" y="86"/>
                  </a:lnTo>
                  <a:lnTo>
                    <a:pt x="16" y="86"/>
                  </a:lnTo>
                  <a:lnTo>
                    <a:pt x="14" y="86"/>
                  </a:lnTo>
                  <a:lnTo>
                    <a:pt x="10" y="88"/>
                  </a:lnTo>
                  <a:lnTo>
                    <a:pt x="8" y="90"/>
                  </a:lnTo>
                  <a:lnTo>
                    <a:pt x="8" y="94"/>
                  </a:lnTo>
                  <a:lnTo>
                    <a:pt x="8" y="100"/>
                  </a:lnTo>
                  <a:lnTo>
                    <a:pt x="8" y="102"/>
                  </a:lnTo>
                  <a:lnTo>
                    <a:pt x="10" y="102"/>
                  </a:lnTo>
                  <a:lnTo>
                    <a:pt x="14" y="104"/>
                  </a:lnTo>
                  <a:lnTo>
                    <a:pt x="20" y="104"/>
                  </a:lnTo>
                  <a:lnTo>
                    <a:pt x="26" y="106"/>
                  </a:lnTo>
                  <a:lnTo>
                    <a:pt x="36" y="106"/>
                  </a:lnTo>
                  <a:lnTo>
                    <a:pt x="42" y="104"/>
                  </a:lnTo>
                  <a:lnTo>
                    <a:pt x="54" y="104"/>
                  </a:lnTo>
                  <a:lnTo>
                    <a:pt x="68" y="104"/>
                  </a:lnTo>
                  <a:lnTo>
                    <a:pt x="80" y="106"/>
                  </a:lnTo>
                  <a:lnTo>
                    <a:pt x="86" y="112"/>
                  </a:lnTo>
                  <a:lnTo>
                    <a:pt x="86" y="114"/>
                  </a:lnTo>
                  <a:lnTo>
                    <a:pt x="86" y="118"/>
                  </a:lnTo>
                  <a:lnTo>
                    <a:pt x="86" y="122"/>
                  </a:lnTo>
                  <a:lnTo>
                    <a:pt x="86" y="124"/>
                  </a:lnTo>
                  <a:lnTo>
                    <a:pt x="84" y="128"/>
                  </a:lnTo>
                  <a:lnTo>
                    <a:pt x="82" y="130"/>
                  </a:lnTo>
                  <a:lnTo>
                    <a:pt x="80" y="132"/>
                  </a:lnTo>
                  <a:lnTo>
                    <a:pt x="76" y="132"/>
                  </a:lnTo>
                  <a:lnTo>
                    <a:pt x="70" y="130"/>
                  </a:lnTo>
                  <a:lnTo>
                    <a:pt x="68" y="128"/>
                  </a:lnTo>
                  <a:lnTo>
                    <a:pt x="64" y="128"/>
                  </a:lnTo>
                  <a:lnTo>
                    <a:pt x="60" y="128"/>
                  </a:lnTo>
                  <a:lnTo>
                    <a:pt x="56" y="128"/>
                  </a:lnTo>
                  <a:lnTo>
                    <a:pt x="50" y="130"/>
                  </a:lnTo>
                  <a:lnTo>
                    <a:pt x="42" y="132"/>
                  </a:lnTo>
                  <a:lnTo>
                    <a:pt x="40" y="132"/>
                  </a:lnTo>
                  <a:lnTo>
                    <a:pt x="38" y="130"/>
                  </a:lnTo>
                  <a:lnTo>
                    <a:pt x="36" y="130"/>
                  </a:lnTo>
                  <a:lnTo>
                    <a:pt x="32" y="130"/>
                  </a:lnTo>
                  <a:lnTo>
                    <a:pt x="30" y="130"/>
                  </a:lnTo>
                  <a:lnTo>
                    <a:pt x="26" y="132"/>
                  </a:lnTo>
                  <a:lnTo>
                    <a:pt x="24" y="134"/>
                  </a:lnTo>
                  <a:lnTo>
                    <a:pt x="22" y="138"/>
                  </a:lnTo>
                  <a:lnTo>
                    <a:pt x="20" y="142"/>
                  </a:lnTo>
                  <a:lnTo>
                    <a:pt x="20" y="144"/>
                  </a:lnTo>
                  <a:lnTo>
                    <a:pt x="22" y="146"/>
                  </a:lnTo>
                  <a:lnTo>
                    <a:pt x="24" y="148"/>
                  </a:lnTo>
                  <a:lnTo>
                    <a:pt x="26" y="152"/>
                  </a:lnTo>
                  <a:lnTo>
                    <a:pt x="32" y="154"/>
                  </a:lnTo>
                  <a:lnTo>
                    <a:pt x="40" y="158"/>
                  </a:lnTo>
                  <a:lnTo>
                    <a:pt x="48" y="160"/>
                  </a:lnTo>
                  <a:lnTo>
                    <a:pt x="50" y="162"/>
                  </a:lnTo>
                  <a:lnTo>
                    <a:pt x="52" y="162"/>
                  </a:lnTo>
                  <a:lnTo>
                    <a:pt x="58" y="166"/>
                  </a:lnTo>
                  <a:lnTo>
                    <a:pt x="62" y="168"/>
                  </a:lnTo>
                  <a:lnTo>
                    <a:pt x="66" y="174"/>
                  </a:lnTo>
                  <a:lnTo>
                    <a:pt x="68" y="178"/>
                  </a:lnTo>
                  <a:lnTo>
                    <a:pt x="70" y="186"/>
                  </a:lnTo>
                  <a:lnTo>
                    <a:pt x="76" y="184"/>
                  </a:lnTo>
                  <a:lnTo>
                    <a:pt x="90" y="182"/>
                  </a:lnTo>
                  <a:lnTo>
                    <a:pt x="110" y="178"/>
                  </a:lnTo>
                  <a:lnTo>
                    <a:pt x="130" y="170"/>
                  </a:lnTo>
                  <a:lnTo>
                    <a:pt x="146" y="162"/>
                  </a:lnTo>
                  <a:lnTo>
                    <a:pt x="148" y="162"/>
                  </a:lnTo>
                  <a:lnTo>
                    <a:pt x="150" y="162"/>
                  </a:lnTo>
                  <a:lnTo>
                    <a:pt x="154" y="162"/>
                  </a:lnTo>
                  <a:lnTo>
                    <a:pt x="160" y="162"/>
                  </a:lnTo>
                  <a:lnTo>
                    <a:pt x="164" y="162"/>
                  </a:lnTo>
                  <a:lnTo>
                    <a:pt x="170" y="164"/>
                  </a:lnTo>
                  <a:lnTo>
                    <a:pt x="174" y="168"/>
                  </a:lnTo>
                  <a:lnTo>
                    <a:pt x="176" y="170"/>
                  </a:lnTo>
                  <a:lnTo>
                    <a:pt x="178" y="172"/>
                  </a:lnTo>
                  <a:lnTo>
                    <a:pt x="180" y="172"/>
                  </a:lnTo>
                  <a:lnTo>
                    <a:pt x="182" y="172"/>
                  </a:lnTo>
                  <a:lnTo>
                    <a:pt x="184" y="170"/>
                  </a:lnTo>
                  <a:lnTo>
                    <a:pt x="186" y="168"/>
                  </a:lnTo>
                  <a:lnTo>
                    <a:pt x="188" y="168"/>
                  </a:lnTo>
                  <a:lnTo>
                    <a:pt x="190" y="170"/>
                  </a:lnTo>
                  <a:lnTo>
                    <a:pt x="192" y="172"/>
                  </a:lnTo>
                  <a:lnTo>
                    <a:pt x="194" y="172"/>
                  </a:lnTo>
                  <a:lnTo>
                    <a:pt x="198" y="170"/>
                  </a:lnTo>
                  <a:lnTo>
                    <a:pt x="202" y="168"/>
                  </a:lnTo>
                  <a:lnTo>
                    <a:pt x="208" y="164"/>
                  </a:lnTo>
                  <a:lnTo>
                    <a:pt x="210" y="162"/>
                  </a:lnTo>
                  <a:lnTo>
                    <a:pt x="210" y="160"/>
                  </a:lnTo>
                  <a:lnTo>
                    <a:pt x="210" y="158"/>
                  </a:lnTo>
                  <a:lnTo>
                    <a:pt x="210" y="156"/>
                  </a:lnTo>
                  <a:lnTo>
                    <a:pt x="208" y="154"/>
                  </a:lnTo>
                  <a:lnTo>
                    <a:pt x="204" y="154"/>
                  </a:lnTo>
                  <a:lnTo>
                    <a:pt x="198" y="154"/>
                  </a:lnTo>
                  <a:lnTo>
                    <a:pt x="198" y="152"/>
                  </a:lnTo>
                  <a:lnTo>
                    <a:pt x="196" y="152"/>
                  </a:lnTo>
                  <a:lnTo>
                    <a:pt x="194" y="150"/>
                  </a:lnTo>
                  <a:lnTo>
                    <a:pt x="194" y="148"/>
                  </a:lnTo>
                  <a:lnTo>
                    <a:pt x="196" y="146"/>
                  </a:lnTo>
                  <a:lnTo>
                    <a:pt x="200" y="144"/>
                  </a:lnTo>
                  <a:lnTo>
                    <a:pt x="204" y="144"/>
                  </a:lnTo>
                  <a:lnTo>
                    <a:pt x="208" y="142"/>
                  </a:lnTo>
                  <a:lnTo>
                    <a:pt x="212" y="142"/>
                  </a:lnTo>
                  <a:lnTo>
                    <a:pt x="218" y="140"/>
                  </a:lnTo>
                  <a:lnTo>
                    <a:pt x="222" y="142"/>
                  </a:lnTo>
                  <a:lnTo>
                    <a:pt x="226" y="142"/>
                  </a:lnTo>
                  <a:lnTo>
                    <a:pt x="228" y="142"/>
                  </a:lnTo>
                  <a:lnTo>
                    <a:pt x="230" y="140"/>
                  </a:lnTo>
                  <a:lnTo>
                    <a:pt x="232" y="138"/>
                  </a:lnTo>
                  <a:lnTo>
                    <a:pt x="232" y="134"/>
                  </a:lnTo>
                  <a:lnTo>
                    <a:pt x="232" y="132"/>
                  </a:lnTo>
                  <a:lnTo>
                    <a:pt x="230" y="128"/>
                  </a:lnTo>
                  <a:lnTo>
                    <a:pt x="226" y="126"/>
                  </a:lnTo>
                  <a:lnTo>
                    <a:pt x="220" y="124"/>
                  </a:lnTo>
                  <a:lnTo>
                    <a:pt x="216" y="122"/>
                  </a:lnTo>
                  <a:lnTo>
                    <a:pt x="210" y="118"/>
                  </a:lnTo>
                  <a:lnTo>
                    <a:pt x="202" y="116"/>
                  </a:lnTo>
                  <a:lnTo>
                    <a:pt x="186" y="114"/>
                  </a:lnTo>
                  <a:lnTo>
                    <a:pt x="184" y="110"/>
                  </a:lnTo>
                  <a:lnTo>
                    <a:pt x="178" y="98"/>
                  </a:lnTo>
                  <a:lnTo>
                    <a:pt x="174" y="78"/>
                  </a:lnTo>
                  <a:lnTo>
                    <a:pt x="174" y="52"/>
                  </a:lnTo>
                  <a:lnTo>
                    <a:pt x="172" y="48"/>
                  </a:lnTo>
                  <a:lnTo>
                    <a:pt x="170" y="38"/>
                  </a:lnTo>
                  <a:lnTo>
                    <a:pt x="166" y="28"/>
                  </a:lnTo>
                  <a:lnTo>
                    <a:pt x="160" y="20"/>
                  </a:lnTo>
                  <a:lnTo>
                    <a:pt x="150" y="18"/>
                  </a:lnTo>
                  <a:lnTo>
                    <a:pt x="148" y="20"/>
                  </a:lnTo>
                  <a:lnTo>
                    <a:pt x="146" y="24"/>
                  </a:lnTo>
                  <a:lnTo>
                    <a:pt x="142" y="28"/>
                  </a:lnTo>
                  <a:lnTo>
                    <a:pt x="140" y="32"/>
                  </a:lnTo>
                  <a:lnTo>
                    <a:pt x="140" y="36"/>
                  </a:lnTo>
                  <a:lnTo>
                    <a:pt x="140" y="42"/>
                  </a:lnTo>
                  <a:lnTo>
                    <a:pt x="126" y="24"/>
                  </a:lnTo>
                  <a:lnTo>
                    <a:pt x="126" y="22"/>
                  </a:lnTo>
                  <a:lnTo>
                    <a:pt x="124" y="22"/>
                  </a:lnTo>
                  <a:lnTo>
                    <a:pt x="122" y="20"/>
                  </a:lnTo>
                  <a:lnTo>
                    <a:pt x="120" y="18"/>
                  </a:lnTo>
                  <a:lnTo>
                    <a:pt x="118" y="16"/>
                  </a:lnTo>
                  <a:lnTo>
                    <a:pt x="116" y="18"/>
                  </a:lnTo>
                  <a:lnTo>
                    <a:pt x="112" y="20"/>
                  </a:lnTo>
                  <a:lnTo>
                    <a:pt x="110" y="24"/>
                  </a:lnTo>
                  <a:lnTo>
                    <a:pt x="108" y="28"/>
                  </a:lnTo>
                  <a:lnTo>
                    <a:pt x="106" y="30"/>
                  </a:lnTo>
                  <a:lnTo>
                    <a:pt x="104" y="32"/>
                  </a:lnTo>
                  <a:lnTo>
                    <a:pt x="100" y="30"/>
                  </a:lnTo>
                  <a:lnTo>
                    <a:pt x="98" y="26"/>
                  </a:lnTo>
                  <a:lnTo>
                    <a:pt x="96" y="20"/>
                  </a:lnTo>
                  <a:lnTo>
                    <a:pt x="94" y="16"/>
                  </a:lnTo>
                  <a:lnTo>
                    <a:pt x="90" y="12"/>
                  </a:lnTo>
                  <a:lnTo>
                    <a:pt x="88" y="8"/>
                  </a:lnTo>
                  <a:lnTo>
                    <a:pt x="86" y="6"/>
                  </a:lnTo>
                  <a:lnTo>
                    <a:pt x="84" y="6"/>
                  </a:lnTo>
                  <a:lnTo>
                    <a:pt x="82" y="8"/>
                  </a:lnTo>
                  <a:lnTo>
                    <a:pt x="80" y="10"/>
                  </a:lnTo>
                  <a:lnTo>
                    <a:pt x="80" y="16"/>
                  </a:lnTo>
                  <a:lnTo>
                    <a:pt x="80" y="20"/>
                  </a:lnTo>
                  <a:lnTo>
                    <a:pt x="80" y="24"/>
                  </a:lnTo>
                  <a:lnTo>
                    <a:pt x="80" y="28"/>
                  </a:lnTo>
                  <a:lnTo>
                    <a:pt x="78" y="32"/>
                  </a:lnTo>
                  <a:lnTo>
                    <a:pt x="76" y="34"/>
                  </a:lnTo>
                  <a:lnTo>
                    <a:pt x="74" y="34"/>
                  </a:lnTo>
                  <a:lnTo>
                    <a:pt x="70" y="34"/>
                  </a:lnTo>
                  <a:lnTo>
                    <a:pt x="66" y="32"/>
                  </a:lnTo>
                  <a:lnTo>
                    <a:pt x="64" y="28"/>
                  </a:lnTo>
                  <a:lnTo>
                    <a:pt x="62" y="24"/>
                  </a:lnTo>
                  <a:lnTo>
                    <a:pt x="62" y="18"/>
                  </a:lnTo>
                  <a:lnTo>
                    <a:pt x="62" y="14"/>
                  </a:lnTo>
                  <a:lnTo>
                    <a:pt x="64" y="10"/>
                  </a:lnTo>
                  <a:lnTo>
                    <a:pt x="64" y="6"/>
                  </a:lnTo>
                  <a:lnTo>
                    <a:pt x="64" y="4"/>
                  </a:lnTo>
                  <a:lnTo>
                    <a:pt x="62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0" y="2"/>
                  </a:lnTo>
                  <a:lnTo>
                    <a:pt x="40" y="8"/>
                  </a:lnTo>
                  <a:lnTo>
                    <a:pt x="26" y="16"/>
                  </a:lnTo>
                  <a:lnTo>
                    <a:pt x="14" y="24"/>
                  </a:lnTo>
                  <a:lnTo>
                    <a:pt x="8" y="36"/>
                  </a:lnTo>
                  <a:lnTo>
                    <a:pt x="8" y="40"/>
                  </a:lnTo>
                  <a:lnTo>
                    <a:pt x="8" y="44"/>
                  </a:lnTo>
                  <a:lnTo>
                    <a:pt x="6" y="48"/>
                  </a:lnTo>
                  <a:lnTo>
                    <a:pt x="6" y="52"/>
                  </a:lnTo>
                  <a:lnTo>
                    <a:pt x="2" y="56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4"/>
                  </a:lnTo>
                  <a:lnTo>
                    <a:pt x="16" y="74"/>
                  </a:lnTo>
                  <a:lnTo>
                    <a:pt x="24" y="74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929" name="Freeform 168"/>
            <p:cNvSpPr>
              <a:spLocks/>
            </p:cNvSpPr>
            <p:nvPr/>
          </p:nvSpPr>
          <p:spPr bwMode="gray">
            <a:xfrm>
              <a:off x="3957" y="1494"/>
              <a:ext cx="118" cy="90"/>
            </a:xfrm>
            <a:custGeom>
              <a:avLst/>
              <a:gdLst>
                <a:gd name="T0" fmla="*/ 58 w 118"/>
                <a:gd name="T1" fmla="*/ 22 h 90"/>
                <a:gd name="T2" fmla="*/ 44 w 118"/>
                <a:gd name="T3" fmla="*/ 40 h 90"/>
                <a:gd name="T4" fmla="*/ 26 w 118"/>
                <a:gd name="T5" fmla="*/ 60 h 90"/>
                <a:gd name="T6" fmla="*/ 14 w 118"/>
                <a:gd name="T7" fmla="*/ 66 h 90"/>
                <a:gd name="T8" fmla="*/ 8 w 118"/>
                <a:gd name="T9" fmla="*/ 68 h 90"/>
                <a:gd name="T10" fmla="*/ 2 w 118"/>
                <a:gd name="T11" fmla="*/ 68 h 90"/>
                <a:gd name="T12" fmla="*/ 0 w 118"/>
                <a:gd name="T13" fmla="*/ 72 h 90"/>
                <a:gd name="T14" fmla="*/ 2 w 118"/>
                <a:gd name="T15" fmla="*/ 76 h 90"/>
                <a:gd name="T16" fmla="*/ 10 w 118"/>
                <a:gd name="T17" fmla="*/ 84 h 90"/>
                <a:gd name="T18" fmla="*/ 28 w 118"/>
                <a:gd name="T19" fmla="*/ 90 h 90"/>
                <a:gd name="T20" fmla="*/ 40 w 118"/>
                <a:gd name="T21" fmla="*/ 86 h 90"/>
                <a:gd name="T22" fmla="*/ 44 w 118"/>
                <a:gd name="T23" fmla="*/ 88 h 90"/>
                <a:gd name="T24" fmla="*/ 50 w 118"/>
                <a:gd name="T25" fmla="*/ 90 h 90"/>
                <a:gd name="T26" fmla="*/ 58 w 118"/>
                <a:gd name="T27" fmla="*/ 88 h 90"/>
                <a:gd name="T28" fmla="*/ 62 w 118"/>
                <a:gd name="T29" fmla="*/ 82 h 90"/>
                <a:gd name="T30" fmla="*/ 70 w 118"/>
                <a:gd name="T31" fmla="*/ 74 h 90"/>
                <a:gd name="T32" fmla="*/ 76 w 118"/>
                <a:gd name="T33" fmla="*/ 64 h 90"/>
                <a:gd name="T34" fmla="*/ 78 w 118"/>
                <a:gd name="T35" fmla="*/ 58 h 90"/>
                <a:gd name="T36" fmla="*/ 84 w 118"/>
                <a:gd name="T37" fmla="*/ 62 h 90"/>
                <a:gd name="T38" fmla="*/ 92 w 118"/>
                <a:gd name="T39" fmla="*/ 64 h 90"/>
                <a:gd name="T40" fmla="*/ 102 w 118"/>
                <a:gd name="T41" fmla="*/ 56 h 90"/>
                <a:gd name="T42" fmla="*/ 104 w 118"/>
                <a:gd name="T43" fmla="*/ 54 h 90"/>
                <a:gd name="T44" fmla="*/ 106 w 118"/>
                <a:gd name="T45" fmla="*/ 48 h 90"/>
                <a:gd name="T46" fmla="*/ 106 w 118"/>
                <a:gd name="T47" fmla="*/ 44 h 90"/>
                <a:gd name="T48" fmla="*/ 104 w 118"/>
                <a:gd name="T49" fmla="*/ 42 h 90"/>
                <a:gd name="T50" fmla="*/ 106 w 118"/>
                <a:gd name="T51" fmla="*/ 38 h 90"/>
                <a:gd name="T52" fmla="*/ 110 w 118"/>
                <a:gd name="T53" fmla="*/ 30 h 90"/>
                <a:gd name="T54" fmla="*/ 108 w 118"/>
                <a:gd name="T55" fmla="*/ 26 h 90"/>
                <a:gd name="T56" fmla="*/ 108 w 118"/>
                <a:gd name="T57" fmla="*/ 22 h 90"/>
                <a:gd name="T58" fmla="*/ 112 w 118"/>
                <a:gd name="T59" fmla="*/ 16 h 90"/>
                <a:gd name="T60" fmla="*/ 116 w 118"/>
                <a:gd name="T61" fmla="*/ 14 h 90"/>
                <a:gd name="T62" fmla="*/ 116 w 118"/>
                <a:gd name="T63" fmla="*/ 12 h 90"/>
                <a:gd name="T64" fmla="*/ 110 w 118"/>
                <a:gd name="T65" fmla="*/ 6 h 90"/>
                <a:gd name="T66" fmla="*/ 104 w 118"/>
                <a:gd name="T67" fmla="*/ 2 h 90"/>
                <a:gd name="T68" fmla="*/ 100 w 118"/>
                <a:gd name="T69" fmla="*/ 0 h 90"/>
                <a:gd name="T70" fmla="*/ 84 w 118"/>
                <a:gd name="T71" fmla="*/ 12 h 90"/>
                <a:gd name="T72" fmla="*/ 76 w 118"/>
                <a:gd name="T73" fmla="*/ 12 h 90"/>
                <a:gd name="T74" fmla="*/ 64 w 118"/>
                <a:gd name="T75" fmla="*/ 16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18"/>
                <a:gd name="T115" fmla="*/ 0 h 90"/>
                <a:gd name="T116" fmla="*/ 118 w 118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18" h="90">
                  <a:moveTo>
                    <a:pt x="60" y="20"/>
                  </a:moveTo>
                  <a:lnTo>
                    <a:pt x="58" y="22"/>
                  </a:lnTo>
                  <a:lnTo>
                    <a:pt x="52" y="30"/>
                  </a:lnTo>
                  <a:lnTo>
                    <a:pt x="44" y="40"/>
                  </a:lnTo>
                  <a:lnTo>
                    <a:pt x="36" y="52"/>
                  </a:lnTo>
                  <a:lnTo>
                    <a:pt x="26" y="60"/>
                  </a:lnTo>
                  <a:lnTo>
                    <a:pt x="18" y="66"/>
                  </a:lnTo>
                  <a:lnTo>
                    <a:pt x="14" y="66"/>
                  </a:lnTo>
                  <a:lnTo>
                    <a:pt x="12" y="68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2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6" y="82"/>
                  </a:lnTo>
                  <a:lnTo>
                    <a:pt x="10" y="84"/>
                  </a:lnTo>
                  <a:lnTo>
                    <a:pt x="18" y="88"/>
                  </a:lnTo>
                  <a:lnTo>
                    <a:pt x="28" y="90"/>
                  </a:lnTo>
                  <a:lnTo>
                    <a:pt x="40" y="84"/>
                  </a:lnTo>
                  <a:lnTo>
                    <a:pt x="40" y="86"/>
                  </a:lnTo>
                  <a:lnTo>
                    <a:pt x="42" y="86"/>
                  </a:lnTo>
                  <a:lnTo>
                    <a:pt x="44" y="88"/>
                  </a:lnTo>
                  <a:lnTo>
                    <a:pt x="46" y="90"/>
                  </a:lnTo>
                  <a:lnTo>
                    <a:pt x="50" y="90"/>
                  </a:lnTo>
                  <a:lnTo>
                    <a:pt x="56" y="88"/>
                  </a:lnTo>
                  <a:lnTo>
                    <a:pt x="58" y="88"/>
                  </a:lnTo>
                  <a:lnTo>
                    <a:pt x="60" y="86"/>
                  </a:lnTo>
                  <a:lnTo>
                    <a:pt x="62" y="82"/>
                  </a:lnTo>
                  <a:lnTo>
                    <a:pt x="66" y="78"/>
                  </a:lnTo>
                  <a:lnTo>
                    <a:pt x="70" y="74"/>
                  </a:lnTo>
                  <a:lnTo>
                    <a:pt x="72" y="68"/>
                  </a:lnTo>
                  <a:lnTo>
                    <a:pt x="76" y="64"/>
                  </a:lnTo>
                  <a:lnTo>
                    <a:pt x="78" y="58"/>
                  </a:lnTo>
                  <a:lnTo>
                    <a:pt x="80" y="60"/>
                  </a:lnTo>
                  <a:lnTo>
                    <a:pt x="84" y="62"/>
                  </a:lnTo>
                  <a:lnTo>
                    <a:pt x="88" y="64"/>
                  </a:lnTo>
                  <a:lnTo>
                    <a:pt x="92" y="64"/>
                  </a:lnTo>
                  <a:lnTo>
                    <a:pt x="98" y="62"/>
                  </a:lnTo>
                  <a:lnTo>
                    <a:pt x="102" y="56"/>
                  </a:lnTo>
                  <a:lnTo>
                    <a:pt x="104" y="54"/>
                  </a:lnTo>
                  <a:lnTo>
                    <a:pt x="106" y="52"/>
                  </a:lnTo>
                  <a:lnTo>
                    <a:pt x="106" y="48"/>
                  </a:lnTo>
                  <a:lnTo>
                    <a:pt x="106" y="46"/>
                  </a:lnTo>
                  <a:lnTo>
                    <a:pt x="106" y="44"/>
                  </a:lnTo>
                  <a:lnTo>
                    <a:pt x="102" y="42"/>
                  </a:lnTo>
                  <a:lnTo>
                    <a:pt x="104" y="42"/>
                  </a:lnTo>
                  <a:lnTo>
                    <a:pt x="104" y="40"/>
                  </a:lnTo>
                  <a:lnTo>
                    <a:pt x="106" y="38"/>
                  </a:lnTo>
                  <a:lnTo>
                    <a:pt x="108" y="34"/>
                  </a:lnTo>
                  <a:lnTo>
                    <a:pt x="110" y="30"/>
                  </a:lnTo>
                  <a:lnTo>
                    <a:pt x="110" y="28"/>
                  </a:lnTo>
                  <a:lnTo>
                    <a:pt x="108" y="26"/>
                  </a:lnTo>
                  <a:lnTo>
                    <a:pt x="108" y="22"/>
                  </a:lnTo>
                  <a:lnTo>
                    <a:pt x="110" y="20"/>
                  </a:lnTo>
                  <a:lnTo>
                    <a:pt x="112" y="16"/>
                  </a:lnTo>
                  <a:lnTo>
                    <a:pt x="114" y="14"/>
                  </a:lnTo>
                  <a:lnTo>
                    <a:pt x="116" y="14"/>
                  </a:lnTo>
                  <a:lnTo>
                    <a:pt x="118" y="12"/>
                  </a:lnTo>
                  <a:lnTo>
                    <a:pt x="116" y="12"/>
                  </a:lnTo>
                  <a:lnTo>
                    <a:pt x="114" y="10"/>
                  </a:lnTo>
                  <a:lnTo>
                    <a:pt x="110" y="6"/>
                  </a:lnTo>
                  <a:lnTo>
                    <a:pt x="108" y="4"/>
                  </a:lnTo>
                  <a:lnTo>
                    <a:pt x="104" y="2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86" y="12"/>
                  </a:lnTo>
                  <a:lnTo>
                    <a:pt x="84" y="12"/>
                  </a:lnTo>
                  <a:lnTo>
                    <a:pt x="82" y="12"/>
                  </a:lnTo>
                  <a:lnTo>
                    <a:pt x="76" y="12"/>
                  </a:lnTo>
                  <a:lnTo>
                    <a:pt x="70" y="14"/>
                  </a:lnTo>
                  <a:lnTo>
                    <a:pt x="64" y="16"/>
                  </a:lnTo>
                  <a:lnTo>
                    <a:pt x="60" y="2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930" name="Freeform 169"/>
            <p:cNvSpPr>
              <a:spLocks/>
            </p:cNvSpPr>
            <p:nvPr/>
          </p:nvSpPr>
          <p:spPr bwMode="gray">
            <a:xfrm>
              <a:off x="4069" y="1454"/>
              <a:ext cx="22" cy="28"/>
            </a:xfrm>
            <a:custGeom>
              <a:avLst/>
              <a:gdLst>
                <a:gd name="T0" fmla="*/ 16 w 22"/>
                <a:gd name="T1" fmla="*/ 2 h 28"/>
                <a:gd name="T2" fmla="*/ 14 w 22"/>
                <a:gd name="T3" fmla="*/ 2 h 28"/>
                <a:gd name="T4" fmla="*/ 14 w 22"/>
                <a:gd name="T5" fmla="*/ 2 h 28"/>
                <a:gd name="T6" fmla="*/ 12 w 22"/>
                <a:gd name="T7" fmla="*/ 0 h 28"/>
                <a:gd name="T8" fmla="*/ 10 w 22"/>
                <a:gd name="T9" fmla="*/ 0 h 28"/>
                <a:gd name="T10" fmla="*/ 6 w 22"/>
                <a:gd name="T11" fmla="*/ 0 h 28"/>
                <a:gd name="T12" fmla="*/ 4 w 22"/>
                <a:gd name="T13" fmla="*/ 2 h 28"/>
                <a:gd name="T14" fmla="*/ 2 w 22"/>
                <a:gd name="T15" fmla="*/ 4 h 28"/>
                <a:gd name="T16" fmla="*/ 2 w 22"/>
                <a:gd name="T17" fmla="*/ 8 h 28"/>
                <a:gd name="T18" fmla="*/ 0 w 22"/>
                <a:gd name="T19" fmla="*/ 12 h 28"/>
                <a:gd name="T20" fmla="*/ 2 w 22"/>
                <a:gd name="T21" fmla="*/ 20 h 28"/>
                <a:gd name="T22" fmla="*/ 2 w 22"/>
                <a:gd name="T23" fmla="*/ 20 h 28"/>
                <a:gd name="T24" fmla="*/ 4 w 22"/>
                <a:gd name="T25" fmla="*/ 22 h 28"/>
                <a:gd name="T26" fmla="*/ 6 w 22"/>
                <a:gd name="T27" fmla="*/ 24 h 28"/>
                <a:gd name="T28" fmla="*/ 10 w 22"/>
                <a:gd name="T29" fmla="*/ 26 h 28"/>
                <a:gd name="T30" fmla="*/ 14 w 22"/>
                <a:gd name="T31" fmla="*/ 26 h 28"/>
                <a:gd name="T32" fmla="*/ 16 w 22"/>
                <a:gd name="T33" fmla="*/ 28 h 28"/>
                <a:gd name="T34" fmla="*/ 20 w 22"/>
                <a:gd name="T35" fmla="*/ 26 h 28"/>
                <a:gd name="T36" fmla="*/ 22 w 22"/>
                <a:gd name="T37" fmla="*/ 24 h 28"/>
                <a:gd name="T38" fmla="*/ 22 w 22"/>
                <a:gd name="T39" fmla="*/ 20 h 28"/>
                <a:gd name="T40" fmla="*/ 22 w 22"/>
                <a:gd name="T41" fmla="*/ 14 h 28"/>
                <a:gd name="T42" fmla="*/ 22 w 22"/>
                <a:gd name="T43" fmla="*/ 10 h 28"/>
                <a:gd name="T44" fmla="*/ 20 w 22"/>
                <a:gd name="T45" fmla="*/ 6 h 28"/>
                <a:gd name="T46" fmla="*/ 18 w 22"/>
                <a:gd name="T47" fmla="*/ 4 h 28"/>
                <a:gd name="T48" fmla="*/ 16 w 22"/>
                <a:gd name="T49" fmla="*/ 2 h 28"/>
                <a:gd name="T50" fmla="*/ 16 w 22"/>
                <a:gd name="T51" fmla="*/ 2 h 28"/>
                <a:gd name="T52" fmla="*/ 16 w 22"/>
                <a:gd name="T53" fmla="*/ 2 h 2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2"/>
                <a:gd name="T82" fmla="*/ 0 h 28"/>
                <a:gd name="T83" fmla="*/ 22 w 22"/>
                <a:gd name="T84" fmla="*/ 28 h 2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2" h="28">
                  <a:moveTo>
                    <a:pt x="16" y="2"/>
                  </a:moveTo>
                  <a:lnTo>
                    <a:pt x="14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6" y="24"/>
                  </a:lnTo>
                  <a:lnTo>
                    <a:pt x="10" y="26"/>
                  </a:lnTo>
                  <a:lnTo>
                    <a:pt x="14" y="26"/>
                  </a:lnTo>
                  <a:lnTo>
                    <a:pt x="16" y="28"/>
                  </a:lnTo>
                  <a:lnTo>
                    <a:pt x="20" y="26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6" y="2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931" name="Freeform 170"/>
            <p:cNvSpPr>
              <a:spLocks/>
            </p:cNvSpPr>
            <p:nvPr/>
          </p:nvSpPr>
          <p:spPr bwMode="gray">
            <a:xfrm>
              <a:off x="4095" y="1416"/>
              <a:ext cx="68" cy="42"/>
            </a:xfrm>
            <a:custGeom>
              <a:avLst/>
              <a:gdLst>
                <a:gd name="T0" fmla="*/ 12 w 68"/>
                <a:gd name="T1" fmla="*/ 12 h 42"/>
                <a:gd name="T2" fmla="*/ 12 w 68"/>
                <a:gd name="T3" fmla="*/ 12 h 42"/>
                <a:gd name="T4" fmla="*/ 10 w 68"/>
                <a:gd name="T5" fmla="*/ 14 h 42"/>
                <a:gd name="T6" fmla="*/ 8 w 68"/>
                <a:gd name="T7" fmla="*/ 14 h 42"/>
                <a:gd name="T8" fmla="*/ 4 w 68"/>
                <a:gd name="T9" fmla="*/ 18 h 42"/>
                <a:gd name="T10" fmla="*/ 2 w 68"/>
                <a:gd name="T11" fmla="*/ 20 h 42"/>
                <a:gd name="T12" fmla="*/ 0 w 68"/>
                <a:gd name="T13" fmla="*/ 24 h 42"/>
                <a:gd name="T14" fmla="*/ 0 w 68"/>
                <a:gd name="T15" fmla="*/ 26 h 42"/>
                <a:gd name="T16" fmla="*/ 2 w 68"/>
                <a:gd name="T17" fmla="*/ 30 h 42"/>
                <a:gd name="T18" fmla="*/ 4 w 68"/>
                <a:gd name="T19" fmla="*/ 34 h 42"/>
                <a:gd name="T20" fmla="*/ 10 w 68"/>
                <a:gd name="T21" fmla="*/ 36 h 42"/>
                <a:gd name="T22" fmla="*/ 12 w 68"/>
                <a:gd name="T23" fmla="*/ 36 h 42"/>
                <a:gd name="T24" fmla="*/ 12 w 68"/>
                <a:gd name="T25" fmla="*/ 34 h 42"/>
                <a:gd name="T26" fmla="*/ 16 w 68"/>
                <a:gd name="T27" fmla="*/ 30 h 42"/>
                <a:gd name="T28" fmla="*/ 18 w 68"/>
                <a:gd name="T29" fmla="*/ 28 h 42"/>
                <a:gd name="T30" fmla="*/ 22 w 68"/>
                <a:gd name="T31" fmla="*/ 26 h 42"/>
                <a:gd name="T32" fmla="*/ 26 w 68"/>
                <a:gd name="T33" fmla="*/ 28 h 42"/>
                <a:gd name="T34" fmla="*/ 30 w 68"/>
                <a:gd name="T35" fmla="*/ 32 h 42"/>
                <a:gd name="T36" fmla="*/ 32 w 68"/>
                <a:gd name="T37" fmla="*/ 34 h 42"/>
                <a:gd name="T38" fmla="*/ 36 w 68"/>
                <a:gd name="T39" fmla="*/ 38 h 42"/>
                <a:gd name="T40" fmla="*/ 42 w 68"/>
                <a:gd name="T41" fmla="*/ 42 h 42"/>
                <a:gd name="T42" fmla="*/ 52 w 68"/>
                <a:gd name="T43" fmla="*/ 40 h 42"/>
                <a:gd name="T44" fmla="*/ 62 w 68"/>
                <a:gd name="T45" fmla="*/ 32 h 42"/>
                <a:gd name="T46" fmla="*/ 62 w 68"/>
                <a:gd name="T47" fmla="*/ 32 h 42"/>
                <a:gd name="T48" fmla="*/ 64 w 68"/>
                <a:gd name="T49" fmla="*/ 30 h 42"/>
                <a:gd name="T50" fmla="*/ 66 w 68"/>
                <a:gd name="T51" fmla="*/ 28 h 42"/>
                <a:gd name="T52" fmla="*/ 68 w 68"/>
                <a:gd name="T53" fmla="*/ 26 h 42"/>
                <a:gd name="T54" fmla="*/ 68 w 68"/>
                <a:gd name="T55" fmla="*/ 22 h 42"/>
                <a:gd name="T56" fmla="*/ 66 w 68"/>
                <a:gd name="T57" fmla="*/ 20 h 42"/>
                <a:gd name="T58" fmla="*/ 62 w 68"/>
                <a:gd name="T59" fmla="*/ 16 h 42"/>
                <a:gd name="T60" fmla="*/ 58 w 68"/>
                <a:gd name="T61" fmla="*/ 14 h 42"/>
                <a:gd name="T62" fmla="*/ 40 w 68"/>
                <a:gd name="T63" fmla="*/ 2 h 42"/>
                <a:gd name="T64" fmla="*/ 38 w 68"/>
                <a:gd name="T65" fmla="*/ 2 h 42"/>
                <a:gd name="T66" fmla="*/ 36 w 68"/>
                <a:gd name="T67" fmla="*/ 2 h 42"/>
                <a:gd name="T68" fmla="*/ 32 w 68"/>
                <a:gd name="T69" fmla="*/ 0 h 42"/>
                <a:gd name="T70" fmla="*/ 28 w 68"/>
                <a:gd name="T71" fmla="*/ 0 h 42"/>
                <a:gd name="T72" fmla="*/ 24 w 68"/>
                <a:gd name="T73" fmla="*/ 2 h 42"/>
                <a:gd name="T74" fmla="*/ 18 w 68"/>
                <a:gd name="T75" fmla="*/ 6 h 42"/>
                <a:gd name="T76" fmla="*/ 12 w 68"/>
                <a:gd name="T77" fmla="*/ 12 h 4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"/>
                <a:gd name="T118" fmla="*/ 0 h 42"/>
                <a:gd name="T119" fmla="*/ 68 w 68"/>
                <a:gd name="T120" fmla="*/ 42 h 4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" h="42">
                  <a:moveTo>
                    <a:pt x="12" y="12"/>
                  </a:moveTo>
                  <a:lnTo>
                    <a:pt x="12" y="12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30"/>
                  </a:lnTo>
                  <a:lnTo>
                    <a:pt x="4" y="34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6" y="30"/>
                  </a:lnTo>
                  <a:lnTo>
                    <a:pt x="18" y="28"/>
                  </a:lnTo>
                  <a:lnTo>
                    <a:pt x="22" y="26"/>
                  </a:lnTo>
                  <a:lnTo>
                    <a:pt x="26" y="28"/>
                  </a:lnTo>
                  <a:lnTo>
                    <a:pt x="30" y="32"/>
                  </a:lnTo>
                  <a:lnTo>
                    <a:pt x="32" y="34"/>
                  </a:lnTo>
                  <a:lnTo>
                    <a:pt x="36" y="38"/>
                  </a:lnTo>
                  <a:lnTo>
                    <a:pt x="42" y="42"/>
                  </a:lnTo>
                  <a:lnTo>
                    <a:pt x="52" y="40"/>
                  </a:lnTo>
                  <a:lnTo>
                    <a:pt x="62" y="32"/>
                  </a:lnTo>
                  <a:lnTo>
                    <a:pt x="64" y="30"/>
                  </a:lnTo>
                  <a:lnTo>
                    <a:pt x="66" y="28"/>
                  </a:lnTo>
                  <a:lnTo>
                    <a:pt x="68" y="26"/>
                  </a:lnTo>
                  <a:lnTo>
                    <a:pt x="68" y="22"/>
                  </a:lnTo>
                  <a:lnTo>
                    <a:pt x="66" y="20"/>
                  </a:lnTo>
                  <a:lnTo>
                    <a:pt x="62" y="16"/>
                  </a:lnTo>
                  <a:lnTo>
                    <a:pt x="58" y="14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2"/>
                  </a:lnTo>
                  <a:lnTo>
                    <a:pt x="18" y="6"/>
                  </a:lnTo>
                  <a:lnTo>
                    <a:pt x="12" y="12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932" name="Freeform 171"/>
            <p:cNvSpPr>
              <a:spLocks/>
            </p:cNvSpPr>
            <p:nvPr/>
          </p:nvSpPr>
          <p:spPr bwMode="gray">
            <a:xfrm>
              <a:off x="4095" y="1470"/>
              <a:ext cx="58" cy="34"/>
            </a:xfrm>
            <a:custGeom>
              <a:avLst/>
              <a:gdLst>
                <a:gd name="T0" fmla="*/ 12 w 58"/>
                <a:gd name="T1" fmla="*/ 0 h 34"/>
                <a:gd name="T2" fmla="*/ 10 w 58"/>
                <a:gd name="T3" fmla="*/ 2 h 34"/>
                <a:gd name="T4" fmla="*/ 4 w 58"/>
                <a:gd name="T5" fmla="*/ 8 h 34"/>
                <a:gd name="T6" fmla="*/ 0 w 58"/>
                <a:gd name="T7" fmla="*/ 16 h 34"/>
                <a:gd name="T8" fmla="*/ 0 w 58"/>
                <a:gd name="T9" fmla="*/ 26 h 34"/>
                <a:gd name="T10" fmla="*/ 6 w 58"/>
                <a:gd name="T11" fmla="*/ 34 h 34"/>
                <a:gd name="T12" fmla="*/ 8 w 58"/>
                <a:gd name="T13" fmla="*/ 34 h 34"/>
                <a:gd name="T14" fmla="*/ 12 w 58"/>
                <a:gd name="T15" fmla="*/ 34 h 34"/>
                <a:gd name="T16" fmla="*/ 18 w 58"/>
                <a:gd name="T17" fmla="*/ 34 h 34"/>
                <a:gd name="T18" fmla="*/ 24 w 58"/>
                <a:gd name="T19" fmla="*/ 34 h 34"/>
                <a:gd name="T20" fmla="*/ 32 w 58"/>
                <a:gd name="T21" fmla="*/ 32 h 34"/>
                <a:gd name="T22" fmla="*/ 34 w 58"/>
                <a:gd name="T23" fmla="*/ 30 h 34"/>
                <a:gd name="T24" fmla="*/ 38 w 58"/>
                <a:gd name="T25" fmla="*/ 28 h 34"/>
                <a:gd name="T26" fmla="*/ 42 w 58"/>
                <a:gd name="T27" fmla="*/ 24 h 34"/>
                <a:gd name="T28" fmla="*/ 46 w 58"/>
                <a:gd name="T29" fmla="*/ 20 h 34"/>
                <a:gd name="T30" fmla="*/ 48 w 58"/>
                <a:gd name="T31" fmla="*/ 18 h 34"/>
                <a:gd name="T32" fmla="*/ 52 w 58"/>
                <a:gd name="T33" fmla="*/ 18 h 34"/>
                <a:gd name="T34" fmla="*/ 54 w 58"/>
                <a:gd name="T35" fmla="*/ 18 h 34"/>
                <a:gd name="T36" fmla="*/ 56 w 58"/>
                <a:gd name="T37" fmla="*/ 16 h 34"/>
                <a:gd name="T38" fmla="*/ 58 w 58"/>
                <a:gd name="T39" fmla="*/ 14 h 34"/>
                <a:gd name="T40" fmla="*/ 58 w 58"/>
                <a:gd name="T41" fmla="*/ 12 h 34"/>
                <a:gd name="T42" fmla="*/ 56 w 58"/>
                <a:gd name="T43" fmla="*/ 8 h 34"/>
                <a:gd name="T44" fmla="*/ 54 w 58"/>
                <a:gd name="T45" fmla="*/ 6 h 34"/>
                <a:gd name="T46" fmla="*/ 48 w 58"/>
                <a:gd name="T47" fmla="*/ 4 h 34"/>
                <a:gd name="T48" fmla="*/ 32 w 58"/>
                <a:gd name="T49" fmla="*/ 2 h 34"/>
                <a:gd name="T50" fmla="*/ 18 w 58"/>
                <a:gd name="T51" fmla="*/ 0 h 34"/>
                <a:gd name="T52" fmla="*/ 12 w 58"/>
                <a:gd name="T53" fmla="*/ 0 h 3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58"/>
                <a:gd name="T82" fmla="*/ 0 h 34"/>
                <a:gd name="T83" fmla="*/ 58 w 58"/>
                <a:gd name="T84" fmla="*/ 34 h 3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58" h="34">
                  <a:moveTo>
                    <a:pt x="12" y="0"/>
                  </a:moveTo>
                  <a:lnTo>
                    <a:pt x="10" y="2"/>
                  </a:lnTo>
                  <a:lnTo>
                    <a:pt x="4" y="8"/>
                  </a:lnTo>
                  <a:lnTo>
                    <a:pt x="0" y="16"/>
                  </a:lnTo>
                  <a:lnTo>
                    <a:pt x="0" y="26"/>
                  </a:lnTo>
                  <a:lnTo>
                    <a:pt x="6" y="34"/>
                  </a:lnTo>
                  <a:lnTo>
                    <a:pt x="8" y="34"/>
                  </a:lnTo>
                  <a:lnTo>
                    <a:pt x="12" y="34"/>
                  </a:lnTo>
                  <a:lnTo>
                    <a:pt x="18" y="34"/>
                  </a:lnTo>
                  <a:lnTo>
                    <a:pt x="24" y="34"/>
                  </a:lnTo>
                  <a:lnTo>
                    <a:pt x="32" y="32"/>
                  </a:lnTo>
                  <a:lnTo>
                    <a:pt x="34" y="30"/>
                  </a:lnTo>
                  <a:lnTo>
                    <a:pt x="38" y="28"/>
                  </a:lnTo>
                  <a:lnTo>
                    <a:pt x="42" y="24"/>
                  </a:lnTo>
                  <a:lnTo>
                    <a:pt x="46" y="20"/>
                  </a:lnTo>
                  <a:lnTo>
                    <a:pt x="48" y="18"/>
                  </a:lnTo>
                  <a:lnTo>
                    <a:pt x="52" y="18"/>
                  </a:lnTo>
                  <a:lnTo>
                    <a:pt x="54" y="18"/>
                  </a:lnTo>
                  <a:lnTo>
                    <a:pt x="56" y="16"/>
                  </a:lnTo>
                  <a:lnTo>
                    <a:pt x="58" y="14"/>
                  </a:lnTo>
                  <a:lnTo>
                    <a:pt x="58" y="12"/>
                  </a:lnTo>
                  <a:lnTo>
                    <a:pt x="56" y="8"/>
                  </a:lnTo>
                  <a:lnTo>
                    <a:pt x="54" y="6"/>
                  </a:lnTo>
                  <a:lnTo>
                    <a:pt x="48" y="4"/>
                  </a:lnTo>
                  <a:lnTo>
                    <a:pt x="32" y="2"/>
                  </a:lnTo>
                  <a:lnTo>
                    <a:pt x="18" y="0"/>
                  </a:lnTo>
                  <a:lnTo>
                    <a:pt x="12" y="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933" name="Freeform 172"/>
            <p:cNvSpPr>
              <a:spLocks/>
            </p:cNvSpPr>
            <p:nvPr/>
          </p:nvSpPr>
          <p:spPr bwMode="gray">
            <a:xfrm>
              <a:off x="4021" y="1576"/>
              <a:ext cx="20" cy="28"/>
            </a:xfrm>
            <a:custGeom>
              <a:avLst/>
              <a:gdLst>
                <a:gd name="T0" fmla="*/ 16 w 20"/>
                <a:gd name="T1" fmla="*/ 0 h 28"/>
                <a:gd name="T2" fmla="*/ 14 w 20"/>
                <a:gd name="T3" fmla="*/ 0 h 28"/>
                <a:gd name="T4" fmla="*/ 12 w 20"/>
                <a:gd name="T5" fmla="*/ 2 h 28"/>
                <a:gd name="T6" fmla="*/ 10 w 20"/>
                <a:gd name="T7" fmla="*/ 6 h 28"/>
                <a:gd name="T8" fmla="*/ 6 w 20"/>
                <a:gd name="T9" fmla="*/ 10 h 28"/>
                <a:gd name="T10" fmla="*/ 2 w 20"/>
                <a:gd name="T11" fmla="*/ 14 h 28"/>
                <a:gd name="T12" fmla="*/ 0 w 20"/>
                <a:gd name="T13" fmla="*/ 18 h 28"/>
                <a:gd name="T14" fmla="*/ 0 w 20"/>
                <a:gd name="T15" fmla="*/ 24 h 28"/>
                <a:gd name="T16" fmla="*/ 2 w 20"/>
                <a:gd name="T17" fmla="*/ 28 h 28"/>
                <a:gd name="T18" fmla="*/ 4 w 20"/>
                <a:gd name="T19" fmla="*/ 28 h 28"/>
                <a:gd name="T20" fmla="*/ 6 w 20"/>
                <a:gd name="T21" fmla="*/ 28 h 28"/>
                <a:gd name="T22" fmla="*/ 8 w 20"/>
                <a:gd name="T23" fmla="*/ 28 h 28"/>
                <a:gd name="T24" fmla="*/ 10 w 20"/>
                <a:gd name="T25" fmla="*/ 28 h 28"/>
                <a:gd name="T26" fmla="*/ 14 w 20"/>
                <a:gd name="T27" fmla="*/ 26 h 28"/>
                <a:gd name="T28" fmla="*/ 16 w 20"/>
                <a:gd name="T29" fmla="*/ 22 h 28"/>
                <a:gd name="T30" fmla="*/ 18 w 20"/>
                <a:gd name="T31" fmla="*/ 16 h 28"/>
                <a:gd name="T32" fmla="*/ 20 w 20"/>
                <a:gd name="T33" fmla="*/ 14 h 28"/>
                <a:gd name="T34" fmla="*/ 20 w 20"/>
                <a:gd name="T35" fmla="*/ 12 h 28"/>
                <a:gd name="T36" fmla="*/ 20 w 20"/>
                <a:gd name="T37" fmla="*/ 8 h 28"/>
                <a:gd name="T38" fmla="*/ 20 w 20"/>
                <a:gd name="T39" fmla="*/ 6 h 28"/>
                <a:gd name="T40" fmla="*/ 20 w 20"/>
                <a:gd name="T41" fmla="*/ 2 h 28"/>
                <a:gd name="T42" fmla="*/ 18 w 20"/>
                <a:gd name="T43" fmla="*/ 0 h 28"/>
                <a:gd name="T44" fmla="*/ 16 w 20"/>
                <a:gd name="T45" fmla="*/ 0 h 2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0"/>
                <a:gd name="T70" fmla="*/ 0 h 28"/>
                <a:gd name="T71" fmla="*/ 20 w 20"/>
                <a:gd name="T72" fmla="*/ 28 h 2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0" h="28">
                  <a:moveTo>
                    <a:pt x="16" y="0"/>
                  </a:moveTo>
                  <a:lnTo>
                    <a:pt x="14" y="0"/>
                  </a:lnTo>
                  <a:lnTo>
                    <a:pt x="12" y="2"/>
                  </a:lnTo>
                  <a:lnTo>
                    <a:pt x="10" y="6"/>
                  </a:lnTo>
                  <a:lnTo>
                    <a:pt x="6" y="10"/>
                  </a:lnTo>
                  <a:lnTo>
                    <a:pt x="2" y="14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8" y="28"/>
                  </a:lnTo>
                  <a:lnTo>
                    <a:pt x="10" y="28"/>
                  </a:lnTo>
                  <a:lnTo>
                    <a:pt x="14" y="26"/>
                  </a:lnTo>
                  <a:lnTo>
                    <a:pt x="16" y="22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934" name="Freeform 173"/>
            <p:cNvSpPr>
              <a:spLocks/>
            </p:cNvSpPr>
            <p:nvPr/>
          </p:nvSpPr>
          <p:spPr bwMode="gray">
            <a:xfrm>
              <a:off x="4019" y="1596"/>
              <a:ext cx="114" cy="90"/>
            </a:xfrm>
            <a:custGeom>
              <a:avLst/>
              <a:gdLst>
                <a:gd name="T0" fmla="*/ 28 w 114"/>
                <a:gd name="T1" fmla="*/ 20 h 90"/>
                <a:gd name="T2" fmla="*/ 20 w 114"/>
                <a:gd name="T3" fmla="*/ 18 h 90"/>
                <a:gd name="T4" fmla="*/ 12 w 114"/>
                <a:gd name="T5" fmla="*/ 22 h 90"/>
                <a:gd name="T6" fmla="*/ 10 w 114"/>
                <a:gd name="T7" fmla="*/ 34 h 90"/>
                <a:gd name="T8" fmla="*/ 8 w 114"/>
                <a:gd name="T9" fmla="*/ 36 h 90"/>
                <a:gd name="T10" fmla="*/ 8 w 114"/>
                <a:gd name="T11" fmla="*/ 46 h 90"/>
                <a:gd name="T12" fmla="*/ 2 w 114"/>
                <a:gd name="T13" fmla="*/ 52 h 90"/>
                <a:gd name="T14" fmla="*/ 0 w 114"/>
                <a:gd name="T15" fmla="*/ 60 h 90"/>
                <a:gd name="T16" fmla="*/ 8 w 114"/>
                <a:gd name="T17" fmla="*/ 68 h 90"/>
                <a:gd name="T18" fmla="*/ 16 w 114"/>
                <a:gd name="T19" fmla="*/ 72 h 90"/>
                <a:gd name="T20" fmla="*/ 24 w 114"/>
                <a:gd name="T21" fmla="*/ 72 h 90"/>
                <a:gd name="T22" fmla="*/ 30 w 114"/>
                <a:gd name="T23" fmla="*/ 64 h 90"/>
                <a:gd name="T24" fmla="*/ 32 w 114"/>
                <a:gd name="T25" fmla="*/ 62 h 90"/>
                <a:gd name="T26" fmla="*/ 34 w 114"/>
                <a:gd name="T27" fmla="*/ 66 h 90"/>
                <a:gd name="T28" fmla="*/ 44 w 114"/>
                <a:gd name="T29" fmla="*/ 68 h 90"/>
                <a:gd name="T30" fmla="*/ 50 w 114"/>
                <a:gd name="T31" fmla="*/ 66 h 90"/>
                <a:gd name="T32" fmla="*/ 58 w 114"/>
                <a:gd name="T33" fmla="*/ 64 h 90"/>
                <a:gd name="T34" fmla="*/ 58 w 114"/>
                <a:gd name="T35" fmla="*/ 68 h 90"/>
                <a:gd name="T36" fmla="*/ 52 w 114"/>
                <a:gd name="T37" fmla="*/ 74 h 90"/>
                <a:gd name="T38" fmla="*/ 34 w 114"/>
                <a:gd name="T39" fmla="*/ 82 h 90"/>
                <a:gd name="T40" fmla="*/ 26 w 114"/>
                <a:gd name="T41" fmla="*/ 88 h 90"/>
                <a:gd name="T42" fmla="*/ 38 w 114"/>
                <a:gd name="T43" fmla="*/ 90 h 90"/>
                <a:gd name="T44" fmla="*/ 74 w 114"/>
                <a:gd name="T45" fmla="*/ 76 h 90"/>
                <a:gd name="T46" fmla="*/ 76 w 114"/>
                <a:gd name="T47" fmla="*/ 72 h 90"/>
                <a:gd name="T48" fmla="*/ 82 w 114"/>
                <a:gd name="T49" fmla="*/ 72 h 90"/>
                <a:gd name="T50" fmla="*/ 86 w 114"/>
                <a:gd name="T51" fmla="*/ 74 h 90"/>
                <a:gd name="T52" fmla="*/ 92 w 114"/>
                <a:gd name="T53" fmla="*/ 72 h 90"/>
                <a:gd name="T54" fmla="*/ 100 w 114"/>
                <a:gd name="T55" fmla="*/ 72 h 90"/>
                <a:gd name="T56" fmla="*/ 110 w 114"/>
                <a:gd name="T57" fmla="*/ 64 h 90"/>
                <a:gd name="T58" fmla="*/ 114 w 114"/>
                <a:gd name="T59" fmla="*/ 38 h 90"/>
                <a:gd name="T60" fmla="*/ 106 w 114"/>
                <a:gd name="T61" fmla="*/ 34 h 90"/>
                <a:gd name="T62" fmla="*/ 98 w 114"/>
                <a:gd name="T63" fmla="*/ 38 h 90"/>
                <a:gd name="T64" fmla="*/ 90 w 114"/>
                <a:gd name="T65" fmla="*/ 32 h 90"/>
                <a:gd name="T66" fmla="*/ 86 w 114"/>
                <a:gd name="T67" fmla="*/ 24 h 90"/>
                <a:gd name="T68" fmla="*/ 82 w 114"/>
                <a:gd name="T69" fmla="*/ 10 h 90"/>
                <a:gd name="T70" fmla="*/ 82 w 114"/>
                <a:gd name="T71" fmla="*/ 0 h 90"/>
                <a:gd name="T72" fmla="*/ 76 w 114"/>
                <a:gd name="T73" fmla="*/ 2 h 90"/>
                <a:gd name="T74" fmla="*/ 66 w 114"/>
                <a:gd name="T75" fmla="*/ 10 h 90"/>
                <a:gd name="T76" fmla="*/ 64 w 114"/>
                <a:gd name="T77" fmla="*/ 22 h 90"/>
                <a:gd name="T78" fmla="*/ 66 w 114"/>
                <a:gd name="T79" fmla="*/ 28 h 90"/>
                <a:gd name="T80" fmla="*/ 68 w 114"/>
                <a:gd name="T81" fmla="*/ 32 h 90"/>
                <a:gd name="T82" fmla="*/ 62 w 114"/>
                <a:gd name="T83" fmla="*/ 42 h 90"/>
                <a:gd name="T84" fmla="*/ 56 w 114"/>
                <a:gd name="T85" fmla="*/ 48 h 90"/>
                <a:gd name="T86" fmla="*/ 54 w 114"/>
                <a:gd name="T87" fmla="*/ 40 h 90"/>
                <a:gd name="T88" fmla="*/ 52 w 114"/>
                <a:gd name="T89" fmla="*/ 30 h 90"/>
                <a:gd name="T90" fmla="*/ 44 w 114"/>
                <a:gd name="T91" fmla="*/ 24 h 90"/>
                <a:gd name="T92" fmla="*/ 36 w 114"/>
                <a:gd name="T93" fmla="*/ 28 h 90"/>
                <a:gd name="T94" fmla="*/ 30 w 114"/>
                <a:gd name="T95" fmla="*/ 20 h 9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4"/>
                <a:gd name="T145" fmla="*/ 0 h 90"/>
                <a:gd name="T146" fmla="*/ 114 w 114"/>
                <a:gd name="T147" fmla="*/ 90 h 9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4" h="90">
                  <a:moveTo>
                    <a:pt x="30" y="20"/>
                  </a:moveTo>
                  <a:lnTo>
                    <a:pt x="30" y="20"/>
                  </a:lnTo>
                  <a:lnTo>
                    <a:pt x="28" y="20"/>
                  </a:lnTo>
                  <a:lnTo>
                    <a:pt x="26" y="18"/>
                  </a:lnTo>
                  <a:lnTo>
                    <a:pt x="22" y="18"/>
                  </a:lnTo>
                  <a:lnTo>
                    <a:pt x="20" y="18"/>
                  </a:lnTo>
                  <a:lnTo>
                    <a:pt x="16" y="18"/>
                  </a:lnTo>
                  <a:lnTo>
                    <a:pt x="14" y="20"/>
                  </a:lnTo>
                  <a:lnTo>
                    <a:pt x="12" y="22"/>
                  </a:lnTo>
                  <a:lnTo>
                    <a:pt x="10" y="28"/>
                  </a:lnTo>
                  <a:lnTo>
                    <a:pt x="10" y="34"/>
                  </a:lnTo>
                  <a:lnTo>
                    <a:pt x="8" y="34"/>
                  </a:lnTo>
                  <a:lnTo>
                    <a:pt x="8" y="36"/>
                  </a:lnTo>
                  <a:lnTo>
                    <a:pt x="8" y="38"/>
                  </a:lnTo>
                  <a:lnTo>
                    <a:pt x="8" y="46"/>
                  </a:lnTo>
                  <a:lnTo>
                    <a:pt x="6" y="48"/>
                  </a:lnTo>
                  <a:lnTo>
                    <a:pt x="4" y="50"/>
                  </a:lnTo>
                  <a:lnTo>
                    <a:pt x="2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60"/>
                  </a:lnTo>
                  <a:lnTo>
                    <a:pt x="4" y="62"/>
                  </a:lnTo>
                  <a:lnTo>
                    <a:pt x="8" y="66"/>
                  </a:lnTo>
                  <a:lnTo>
                    <a:pt x="8" y="68"/>
                  </a:lnTo>
                  <a:lnTo>
                    <a:pt x="10" y="70"/>
                  </a:lnTo>
                  <a:lnTo>
                    <a:pt x="12" y="72"/>
                  </a:lnTo>
                  <a:lnTo>
                    <a:pt x="16" y="72"/>
                  </a:lnTo>
                  <a:lnTo>
                    <a:pt x="22" y="72"/>
                  </a:lnTo>
                  <a:lnTo>
                    <a:pt x="24" y="72"/>
                  </a:lnTo>
                  <a:lnTo>
                    <a:pt x="26" y="70"/>
                  </a:lnTo>
                  <a:lnTo>
                    <a:pt x="30" y="68"/>
                  </a:lnTo>
                  <a:lnTo>
                    <a:pt x="30" y="64"/>
                  </a:lnTo>
                  <a:lnTo>
                    <a:pt x="32" y="60"/>
                  </a:lnTo>
                  <a:lnTo>
                    <a:pt x="32" y="62"/>
                  </a:lnTo>
                  <a:lnTo>
                    <a:pt x="32" y="64"/>
                  </a:lnTo>
                  <a:lnTo>
                    <a:pt x="34" y="66"/>
                  </a:lnTo>
                  <a:lnTo>
                    <a:pt x="36" y="68"/>
                  </a:lnTo>
                  <a:lnTo>
                    <a:pt x="40" y="68"/>
                  </a:lnTo>
                  <a:lnTo>
                    <a:pt x="44" y="68"/>
                  </a:lnTo>
                  <a:lnTo>
                    <a:pt x="46" y="68"/>
                  </a:lnTo>
                  <a:lnTo>
                    <a:pt x="48" y="66"/>
                  </a:lnTo>
                  <a:lnTo>
                    <a:pt x="50" y="66"/>
                  </a:lnTo>
                  <a:lnTo>
                    <a:pt x="52" y="64"/>
                  </a:lnTo>
                  <a:lnTo>
                    <a:pt x="54" y="64"/>
                  </a:lnTo>
                  <a:lnTo>
                    <a:pt x="58" y="64"/>
                  </a:lnTo>
                  <a:lnTo>
                    <a:pt x="60" y="66"/>
                  </a:lnTo>
                  <a:lnTo>
                    <a:pt x="58" y="68"/>
                  </a:lnTo>
                  <a:lnTo>
                    <a:pt x="56" y="72"/>
                  </a:lnTo>
                  <a:lnTo>
                    <a:pt x="54" y="72"/>
                  </a:lnTo>
                  <a:lnTo>
                    <a:pt x="52" y="74"/>
                  </a:lnTo>
                  <a:lnTo>
                    <a:pt x="46" y="76"/>
                  </a:lnTo>
                  <a:lnTo>
                    <a:pt x="40" y="78"/>
                  </a:lnTo>
                  <a:lnTo>
                    <a:pt x="34" y="82"/>
                  </a:lnTo>
                  <a:lnTo>
                    <a:pt x="30" y="84"/>
                  </a:lnTo>
                  <a:lnTo>
                    <a:pt x="26" y="86"/>
                  </a:lnTo>
                  <a:lnTo>
                    <a:pt x="26" y="88"/>
                  </a:lnTo>
                  <a:lnTo>
                    <a:pt x="28" y="88"/>
                  </a:lnTo>
                  <a:lnTo>
                    <a:pt x="32" y="88"/>
                  </a:lnTo>
                  <a:lnTo>
                    <a:pt x="38" y="90"/>
                  </a:lnTo>
                  <a:lnTo>
                    <a:pt x="52" y="88"/>
                  </a:lnTo>
                  <a:lnTo>
                    <a:pt x="64" y="80"/>
                  </a:lnTo>
                  <a:lnTo>
                    <a:pt x="74" y="76"/>
                  </a:lnTo>
                  <a:lnTo>
                    <a:pt x="74" y="74"/>
                  </a:lnTo>
                  <a:lnTo>
                    <a:pt x="76" y="72"/>
                  </a:lnTo>
                  <a:lnTo>
                    <a:pt x="78" y="70"/>
                  </a:lnTo>
                  <a:lnTo>
                    <a:pt x="80" y="70"/>
                  </a:lnTo>
                  <a:lnTo>
                    <a:pt x="82" y="72"/>
                  </a:lnTo>
                  <a:lnTo>
                    <a:pt x="84" y="74"/>
                  </a:lnTo>
                  <a:lnTo>
                    <a:pt x="86" y="74"/>
                  </a:lnTo>
                  <a:lnTo>
                    <a:pt x="90" y="74"/>
                  </a:lnTo>
                  <a:lnTo>
                    <a:pt x="92" y="70"/>
                  </a:lnTo>
                  <a:lnTo>
                    <a:pt x="92" y="72"/>
                  </a:lnTo>
                  <a:lnTo>
                    <a:pt x="94" y="72"/>
                  </a:lnTo>
                  <a:lnTo>
                    <a:pt x="98" y="72"/>
                  </a:lnTo>
                  <a:lnTo>
                    <a:pt x="100" y="72"/>
                  </a:lnTo>
                  <a:lnTo>
                    <a:pt x="104" y="72"/>
                  </a:lnTo>
                  <a:lnTo>
                    <a:pt x="108" y="68"/>
                  </a:lnTo>
                  <a:lnTo>
                    <a:pt x="110" y="64"/>
                  </a:lnTo>
                  <a:lnTo>
                    <a:pt x="112" y="56"/>
                  </a:lnTo>
                  <a:lnTo>
                    <a:pt x="114" y="46"/>
                  </a:lnTo>
                  <a:lnTo>
                    <a:pt x="114" y="38"/>
                  </a:lnTo>
                  <a:lnTo>
                    <a:pt x="108" y="34"/>
                  </a:lnTo>
                  <a:lnTo>
                    <a:pt x="106" y="34"/>
                  </a:lnTo>
                  <a:lnTo>
                    <a:pt x="104" y="36"/>
                  </a:lnTo>
                  <a:lnTo>
                    <a:pt x="100" y="38"/>
                  </a:lnTo>
                  <a:lnTo>
                    <a:pt x="98" y="38"/>
                  </a:lnTo>
                  <a:lnTo>
                    <a:pt x="94" y="38"/>
                  </a:lnTo>
                  <a:lnTo>
                    <a:pt x="92" y="36"/>
                  </a:lnTo>
                  <a:lnTo>
                    <a:pt x="90" y="32"/>
                  </a:lnTo>
                  <a:lnTo>
                    <a:pt x="90" y="30"/>
                  </a:lnTo>
                  <a:lnTo>
                    <a:pt x="88" y="28"/>
                  </a:lnTo>
                  <a:lnTo>
                    <a:pt x="86" y="24"/>
                  </a:lnTo>
                  <a:lnTo>
                    <a:pt x="84" y="16"/>
                  </a:lnTo>
                  <a:lnTo>
                    <a:pt x="84" y="14"/>
                  </a:lnTo>
                  <a:lnTo>
                    <a:pt x="82" y="10"/>
                  </a:lnTo>
                  <a:lnTo>
                    <a:pt x="82" y="4"/>
                  </a:lnTo>
                  <a:lnTo>
                    <a:pt x="82" y="2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6" y="2"/>
                  </a:lnTo>
                  <a:lnTo>
                    <a:pt x="72" y="4"/>
                  </a:lnTo>
                  <a:lnTo>
                    <a:pt x="68" y="6"/>
                  </a:lnTo>
                  <a:lnTo>
                    <a:pt x="66" y="10"/>
                  </a:lnTo>
                  <a:lnTo>
                    <a:pt x="64" y="14"/>
                  </a:lnTo>
                  <a:lnTo>
                    <a:pt x="66" y="20"/>
                  </a:lnTo>
                  <a:lnTo>
                    <a:pt x="64" y="22"/>
                  </a:lnTo>
                  <a:lnTo>
                    <a:pt x="64" y="24"/>
                  </a:lnTo>
                  <a:lnTo>
                    <a:pt x="66" y="28"/>
                  </a:lnTo>
                  <a:lnTo>
                    <a:pt x="70" y="30"/>
                  </a:lnTo>
                  <a:lnTo>
                    <a:pt x="68" y="32"/>
                  </a:lnTo>
                  <a:lnTo>
                    <a:pt x="66" y="36"/>
                  </a:lnTo>
                  <a:lnTo>
                    <a:pt x="64" y="38"/>
                  </a:lnTo>
                  <a:lnTo>
                    <a:pt x="62" y="42"/>
                  </a:lnTo>
                  <a:lnTo>
                    <a:pt x="60" y="46"/>
                  </a:lnTo>
                  <a:lnTo>
                    <a:pt x="58" y="48"/>
                  </a:lnTo>
                  <a:lnTo>
                    <a:pt x="56" y="48"/>
                  </a:lnTo>
                  <a:lnTo>
                    <a:pt x="56" y="46"/>
                  </a:lnTo>
                  <a:lnTo>
                    <a:pt x="54" y="44"/>
                  </a:lnTo>
                  <a:lnTo>
                    <a:pt x="54" y="40"/>
                  </a:lnTo>
                  <a:lnTo>
                    <a:pt x="54" y="38"/>
                  </a:lnTo>
                  <a:lnTo>
                    <a:pt x="54" y="34"/>
                  </a:lnTo>
                  <a:lnTo>
                    <a:pt x="52" y="30"/>
                  </a:lnTo>
                  <a:lnTo>
                    <a:pt x="50" y="26"/>
                  </a:lnTo>
                  <a:lnTo>
                    <a:pt x="46" y="24"/>
                  </a:lnTo>
                  <a:lnTo>
                    <a:pt x="44" y="24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6" y="28"/>
                  </a:lnTo>
                  <a:lnTo>
                    <a:pt x="34" y="28"/>
                  </a:lnTo>
                  <a:lnTo>
                    <a:pt x="32" y="26"/>
                  </a:lnTo>
                  <a:lnTo>
                    <a:pt x="30" y="2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935" name="Freeform 174"/>
            <p:cNvSpPr>
              <a:spLocks/>
            </p:cNvSpPr>
            <p:nvPr/>
          </p:nvSpPr>
          <p:spPr bwMode="gray">
            <a:xfrm>
              <a:off x="4199" y="1466"/>
              <a:ext cx="20" cy="48"/>
            </a:xfrm>
            <a:custGeom>
              <a:avLst/>
              <a:gdLst>
                <a:gd name="T0" fmla="*/ 10 w 20"/>
                <a:gd name="T1" fmla="*/ 8 h 48"/>
                <a:gd name="T2" fmla="*/ 10 w 20"/>
                <a:gd name="T3" fmla="*/ 8 h 48"/>
                <a:gd name="T4" fmla="*/ 8 w 20"/>
                <a:gd name="T5" fmla="*/ 6 h 48"/>
                <a:gd name="T6" fmla="*/ 8 w 20"/>
                <a:gd name="T7" fmla="*/ 4 h 48"/>
                <a:gd name="T8" fmla="*/ 6 w 20"/>
                <a:gd name="T9" fmla="*/ 2 h 48"/>
                <a:gd name="T10" fmla="*/ 6 w 20"/>
                <a:gd name="T11" fmla="*/ 0 h 48"/>
                <a:gd name="T12" fmla="*/ 4 w 20"/>
                <a:gd name="T13" fmla="*/ 0 h 48"/>
                <a:gd name="T14" fmla="*/ 4 w 20"/>
                <a:gd name="T15" fmla="*/ 0 h 48"/>
                <a:gd name="T16" fmla="*/ 2 w 20"/>
                <a:gd name="T17" fmla="*/ 2 h 48"/>
                <a:gd name="T18" fmla="*/ 2 w 20"/>
                <a:gd name="T19" fmla="*/ 6 h 48"/>
                <a:gd name="T20" fmla="*/ 2 w 20"/>
                <a:gd name="T21" fmla="*/ 12 h 48"/>
                <a:gd name="T22" fmla="*/ 0 w 20"/>
                <a:gd name="T23" fmla="*/ 22 h 48"/>
                <a:gd name="T24" fmla="*/ 0 w 20"/>
                <a:gd name="T25" fmla="*/ 22 h 48"/>
                <a:gd name="T26" fmla="*/ 2 w 20"/>
                <a:gd name="T27" fmla="*/ 26 h 48"/>
                <a:gd name="T28" fmla="*/ 2 w 20"/>
                <a:gd name="T29" fmla="*/ 28 h 48"/>
                <a:gd name="T30" fmla="*/ 2 w 20"/>
                <a:gd name="T31" fmla="*/ 34 h 48"/>
                <a:gd name="T32" fmla="*/ 4 w 20"/>
                <a:gd name="T33" fmla="*/ 38 h 48"/>
                <a:gd name="T34" fmla="*/ 8 w 20"/>
                <a:gd name="T35" fmla="*/ 42 h 48"/>
                <a:gd name="T36" fmla="*/ 12 w 20"/>
                <a:gd name="T37" fmla="*/ 46 h 48"/>
                <a:gd name="T38" fmla="*/ 18 w 20"/>
                <a:gd name="T39" fmla="*/ 48 h 48"/>
                <a:gd name="T40" fmla="*/ 18 w 20"/>
                <a:gd name="T41" fmla="*/ 48 h 48"/>
                <a:gd name="T42" fmla="*/ 18 w 20"/>
                <a:gd name="T43" fmla="*/ 46 h 48"/>
                <a:gd name="T44" fmla="*/ 20 w 20"/>
                <a:gd name="T45" fmla="*/ 46 h 48"/>
                <a:gd name="T46" fmla="*/ 20 w 20"/>
                <a:gd name="T47" fmla="*/ 44 h 48"/>
                <a:gd name="T48" fmla="*/ 20 w 20"/>
                <a:gd name="T49" fmla="*/ 42 h 48"/>
                <a:gd name="T50" fmla="*/ 20 w 20"/>
                <a:gd name="T51" fmla="*/ 38 h 48"/>
                <a:gd name="T52" fmla="*/ 18 w 20"/>
                <a:gd name="T53" fmla="*/ 32 h 48"/>
                <a:gd name="T54" fmla="*/ 10 w 20"/>
                <a:gd name="T55" fmla="*/ 8 h 4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0"/>
                <a:gd name="T85" fmla="*/ 0 h 48"/>
                <a:gd name="T86" fmla="*/ 20 w 20"/>
                <a:gd name="T87" fmla="*/ 48 h 4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0" h="48">
                  <a:moveTo>
                    <a:pt x="10" y="8"/>
                  </a:moveTo>
                  <a:lnTo>
                    <a:pt x="10" y="8"/>
                  </a:lnTo>
                  <a:lnTo>
                    <a:pt x="8" y="6"/>
                  </a:lnTo>
                  <a:lnTo>
                    <a:pt x="8" y="4"/>
                  </a:lnTo>
                  <a:lnTo>
                    <a:pt x="6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6"/>
                  </a:lnTo>
                  <a:lnTo>
                    <a:pt x="2" y="12"/>
                  </a:lnTo>
                  <a:lnTo>
                    <a:pt x="0" y="22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2" y="34"/>
                  </a:lnTo>
                  <a:lnTo>
                    <a:pt x="4" y="38"/>
                  </a:lnTo>
                  <a:lnTo>
                    <a:pt x="8" y="42"/>
                  </a:lnTo>
                  <a:lnTo>
                    <a:pt x="12" y="46"/>
                  </a:lnTo>
                  <a:lnTo>
                    <a:pt x="18" y="48"/>
                  </a:lnTo>
                  <a:lnTo>
                    <a:pt x="18" y="46"/>
                  </a:lnTo>
                  <a:lnTo>
                    <a:pt x="20" y="46"/>
                  </a:lnTo>
                  <a:lnTo>
                    <a:pt x="20" y="44"/>
                  </a:lnTo>
                  <a:lnTo>
                    <a:pt x="20" y="42"/>
                  </a:lnTo>
                  <a:lnTo>
                    <a:pt x="20" y="38"/>
                  </a:lnTo>
                  <a:lnTo>
                    <a:pt x="18" y="32"/>
                  </a:lnTo>
                  <a:lnTo>
                    <a:pt x="10" y="8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936" name="Freeform 175"/>
            <p:cNvSpPr>
              <a:spLocks/>
            </p:cNvSpPr>
            <p:nvPr/>
          </p:nvSpPr>
          <p:spPr bwMode="gray">
            <a:xfrm>
              <a:off x="4149" y="1534"/>
              <a:ext cx="74" cy="90"/>
            </a:xfrm>
            <a:custGeom>
              <a:avLst/>
              <a:gdLst>
                <a:gd name="T0" fmla="*/ 16 w 74"/>
                <a:gd name="T1" fmla="*/ 10 h 90"/>
                <a:gd name="T2" fmla="*/ 12 w 74"/>
                <a:gd name="T3" fmla="*/ 8 h 90"/>
                <a:gd name="T4" fmla="*/ 8 w 74"/>
                <a:gd name="T5" fmla="*/ 6 h 90"/>
                <a:gd name="T6" fmla="*/ 2 w 74"/>
                <a:gd name="T7" fmla="*/ 6 h 90"/>
                <a:gd name="T8" fmla="*/ 0 w 74"/>
                <a:gd name="T9" fmla="*/ 10 h 90"/>
                <a:gd name="T10" fmla="*/ 2 w 74"/>
                <a:gd name="T11" fmla="*/ 22 h 90"/>
                <a:gd name="T12" fmla="*/ 4 w 74"/>
                <a:gd name="T13" fmla="*/ 24 h 90"/>
                <a:gd name="T14" fmla="*/ 8 w 74"/>
                <a:gd name="T15" fmla="*/ 34 h 90"/>
                <a:gd name="T16" fmla="*/ 14 w 74"/>
                <a:gd name="T17" fmla="*/ 44 h 90"/>
                <a:gd name="T18" fmla="*/ 16 w 74"/>
                <a:gd name="T19" fmla="*/ 50 h 90"/>
                <a:gd name="T20" fmla="*/ 22 w 74"/>
                <a:gd name="T21" fmla="*/ 50 h 90"/>
                <a:gd name="T22" fmla="*/ 32 w 74"/>
                <a:gd name="T23" fmla="*/ 52 h 90"/>
                <a:gd name="T24" fmla="*/ 36 w 74"/>
                <a:gd name="T25" fmla="*/ 58 h 90"/>
                <a:gd name="T26" fmla="*/ 38 w 74"/>
                <a:gd name="T27" fmla="*/ 70 h 90"/>
                <a:gd name="T28" fmla="*/ 42 w 74"/>
                <a:gd name="T29" fmla="*/ 82 h 90"/>
                <a:gd name="T30" fmla="*/ 52 w 74"/>
                <a:gd name="T31" fmla="*/ 88 h 90"/>
                <a:gd name="T32" fmla="*/ 64 w 74"/>
                <a:gd name="T33" fmla="*/ 90 h 90"/>
                <a:gd name="T34" fmla="*/ 72 w 74"/>
                <a:gd name="T35" fmla="*/ 84 h 90"/>
                <a:gd name="T36" fmla="*/ 74 w 74"/>
                <a:gd name="T37" fmla="*/ 82 h 90"/>
                <a:gd name="T38" fmla="*/ 72 w 74"/>
                <a:gd name="T39" fmla="*/ 84 h 90"/>
                <a:gd name="T40" fmla="*/ 68 w 74"/>
                <a:gd name="T41" fmla="*/ 86 h 90"/>
                <a:gd name="T42" fmla="*/ 64 w 74"/>
                <a:gd name="T43" fmla="*/ 86 h 90"/>
                <a:gd name="T44" fmla="*/ 64 w 74"/>
                <a:gd name="T45" fmla="*/ 82 h 90"/>
                <a:gd name="T46" fmla="*/ 62 w 74"/>
                <a:gd name="T47" fmla="*/ 58 h 90"/>
                <a:gd name="T48" fmla="*/ 58 w 74"/>
                <a:gd name="T49" fmla="*/ 42 h 90"/>
                <a:gd name="T50" fmla="*/ 66 w 74"/>
                <a:gd name="T51" fmla="*/ 26 h 90"/>
                <a:gd name="T52" fmla="*/ 66 w 74"/>
                <a:gd name="T53" fmla="*/ 8 h 90"/>
                <a:gd name="T54" fmla="*/ 60 w 74"/>
                <a:gd name="T55" fmla="*/ 4 h 90"/>
                <a:gd name="T56" fmla="*/ 54 w 74"/>
                <a:gd name="T57" fmla="*/ 2 h 90"/>
                <a:gd name="T58" fmla="*/ 44 w 74"/>
                <a:gd name="T59" fmla="*/ 0 h 90"/>
                <a:gd name="T60" fmla="*/ 38 w 74"/>
                <a:gd name="T61" fmla="*/ 0 h 90"/>
                <a:gd name="T62" fmla="*/ 36 w 74"/>
                <a:gd name="T63" fmla="*/ 6 h 90"/>
                <a:gd name="T64" fmla="*/ 40 w 74"/>
                <a:gd name="T65" fmla="*/ 24 h 90"/>
                <a:gd name="T66" fmla="*/ 44 w 74"/>
                <a:gd name="T67" fmla="*/ 38 h 90"/>
                <a:gd name="T68" fmla="*/ 32 w 74"/>
                <a:gd name="T69" fmla="*/ 32 h 90"/>
                <a:gd name="T70" fmla="*/ 20 w 74"/>
                <a:gd name="T71" fmla="*/ 24 h 90"/>
                <a:gd name="T72" fmla="*/ 16 w 74"/>
                <a:gd name="T73" fmla="*/ 10 h 9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74"/>
                <a:gd name="T112" fmla="*/ 0 h 90"/>
                <a:gd name="T113" fmla="*/ 74 w 74"/>
                <a:gd name="T114" fmla="*/ 90 h 9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74" h="90">
                  <a:moveTo>
                    <a:pt x="16" y="10"/>
                  </a:moveTo>
                  <a:lnTo>
                    <a:pt x="16" y="10"/>
                  </a:lnTo>
                  <a:lnTo>
                    <a:pt x="14" y="10"/>
                  </a:lnTo>
                  <a:lnTo>
                    <a:pt x="12" y="8"/>
                  </a:lnTo>
                  <a:lnTo>
                    <a:pt x="10" y="6"/>
                  </a:lnTo>
                  <a:lnTo>
                    <a:pt x="8" y="6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22"/>
                  </a:lnTo>
                  <a:lnTo>
                    <a:pt x="4" y="24"/>
                  </a:lnTo>
                  <a:lnTo>
                    <a:pt x="6" y="28"/>
                  </a:lnTo>
                  <a:lnTo>
                    <a:pt x="8" y="34"/>
                  </a:lnTo>
                  <a:lnTo>
                    <a:pt x="12" y="38"/>
                  </a:lnTo>
                  <a:lnTo>
                    <a:pt x="14" y="44"/>
                  </a:lnTo>
                  <a:lnTo>
                    <a:pt x="16" y="50"/>
                  </a:lnTo>
                  <a:lnTo>
                    <a:pt x="20" y="50"/>
                  </a:lnTo>
                  <a:lnTo>
                    <a:pt x="22" y="50"/>
                  </a:lnTo>
                  <a:lnTo>
                    <a:pt x="28" y="50"/>
                  </a:lnTo>
                  <a:lnTo>
                    <a:pt x="32" y="52"/>
                  </a:lnTo>
                  <a:lnTo>
                    <a:pt x="34" y="54"/>
                  </a:lnTo>
                  <a:lnTo>
                    <a:pt x="36" y="58"/>
                  </a:lnTo>
                  <a:lnTo>
                    <a:pt x="38" y="64"/>
                  </a:lnTo>
                  <a:lnTo>
                    <a:pt x="38" y="70"/>
                  </a:lnTo>
                  <a:lnTo>
                    <a:pt x="40" y="76"/>
                  </a:lnTo>
                  <a:lnTo>
                    <a:pt x="42" y="82"/>
                  </a:lnTo>
                  <a:lnTo>
                    <a:pt x="48" y="86"/>
                  </a:lnTo>
                  <a:lnTo>
                    <a:pt x="52" y="88"/>
                  </a:lnTo>
                  <a:lnTo>
                    <a:pt x="58" y="90"/>
                  </a:lnTo>
                  <a:lnTo>
                    <a:pt x="64" y="90"/>
                  </a:lnTo>
                  <a:lnTo>
                    <a:pt x="68" y="86"/>
                  </a:lnTo>
                  <a:lnTo>
                    <a:pt x="72" y="84"/>
                  </a:lnTo>
                  <a:lnTo>
                    <a:pt x="74" y="84"/>
                  </a:lnTo>
                  <a:lnTo>
                    <a:pt x="74" y="82"/>
                  </a:lnTo>
                  <a:lnTo>
                    <a:pt x="72" y="84"/>
                  </a:lnTo>
                  <a:lnTo>
                    <a:pt x="70" y="84"/>
                  </a:lnTo>
                  <a:lnTo>
                    <a:pt x="68" y="86"/>
                  </a:lnTo>
                  <a:lnTo>
                    <a:pt x="66" y="86"/>
                  </a:lnTo>
                  <a:lnTo>
                    <a:pt x="64" y="86"/>
                  </a:lnTo>
                  <a:lnTo>
                    <a:pt x="64" y="82"/>
                  </a:lnTo>
                  <a:lnTo>
                    <a:pt x="64" y="72"/>
                  </a:lnTo>
                  <a:lnTo>
                    <a:pt x="62" y="58"/>
                  </a:lnTo>
                  <a:lnTo>
                    <a:pt x="56" y="44"/>
                  </a:lnTo>
                  <a:lnTo>
                    <a:pt x="58" y="42"/>
                  </a:lnTo>
                  <a:lnTo>
                    <a:pt x="62" y="34"/>
                  </a:lnTo>
                  <a:lnTo>
                    <a:pt x="66" y="26"/>
                  </a:lnTo>
                  <a:lnTo>
                    <a:pt x="68" y="16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6" y="2"/>
                  </a:lnTo>
                  <a:lnTo>
                    <a:pt x="54" y="2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6"/>
                  </a:lnTo>
                  <a:lnTo>
                    <a:pt x="38" y="14"/>
                  </a:lnTo>
                  <a:lnTo>
                    <a:pt x="40" y="24"/>
                  </a:lnTo>
                  <a:lnTo>
                    <a:pt x="44" y="32"/>
                  </a:lnTo>
                  <a:lnTo>
                    <a:pt x="44" y="38"/>
                  </a:lnTo>
                  <a:lnTo>
                    <a:pt x="38" y="38"/>
                  </a:lnTo>
                  <a:lnTo>
                    <a:pt x="32" y="32"/>
                  </a:lnTo>
                  <a:lnTo>
                    <a:pt x="26" y="28"/>
                  </a:lnTo>
                  <a:lnTo>
                    <a:pt x="20" y="24"/>
                  </a:lnTo>
                  <a:lnTo>
                    <a:pt x="16" y="18"/>
                  </a:lnTo>
                  <a:lnTo>
                    <a:pt x="16" y="1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937" name="Freeform 176"/>
            <p:cNvSpPr>
              <a:spLocks/>
            </p:cNvSpPr>
            <p:nvPr/>
          </p:nvSpPr>
          <p:spPr bwMode="gray">
            <a:xfrm>
              <a:off x="4225" y="1592"/>
              <a:ext cx="44" cy="46"/>
            </a:xfrm>
            <a:custGeom>
              <a:avLst/>
              <a:gdLst>
                <a:gd name="T0" fmla="*/ 10 w 44"/>
                <a:gd name="T1" fmla="*/ 2 h 46"/>
                <a:gd name="T2" fmla="*/ 10 w 44"/>
                <a:gd name="T3" fmla="*/ 2 h 46"/>
                <a:gd name="T4" fmla="*/ 10 w 44"/>
                <a:gd name="T5" fmla="*/ 2 h 46"/>
                <a:gd name="T6" fmla="*/ 8 w 44"/>
                <a:gd name="T7" fmla="*/ 0 h 46"/>
                <a:gd name="T8" fmla="*/ 6 w 44"/>
                <a:gd name="T9" fmla="*/ 0 h 46"/>
                <a:gd name="T10" fmla="*/ 4 w 44"/>
                <a:gd name="T11" fmla="*/ 0 h 46"/>
                <a:gd name="T12" fmla="*/ 4 w 44"/>
                <a:gd name="T13" fmla="*/ 0 h 46"/>
                <a:gd name="T14" fmla="*/ 2 w 44"/>
                <a:gd name="T15" fmla="*/ 2 h 46"/>
                <a:gd name="T16" fmla="*/ 2 w 44"/>
                <a:gd name="T17" fmla="*/ 4 h 46"/>
                <a:gd name="T18" fmla="*/ 4 w 44"/>
                <a:gd name="T19" fmla="*/ 8 h 46"/>
                <a:gd name="T20" fmla="*/ 6 w 44"/>
                <a:gd name="T21" fmla="*/ 12 h 46"/>
                <a:gd name="T22" fmla="*/ 6 w 44"/>
                <a:gd name="T23" fmla="*/ 14 h 46"/>
                <a:gd name="T24" fmla="*/ 4 w 44"/>
                <a:gd name="T25" fmla="*/ 18 h 46"/>
                <a:gd name="T26" fmla="*/ 4 w 44"/>
                <a:gd name="T27" fmla="*/ 22 h 46"/>
                <a:gd name="T28" fmla="*/ 4 w 44"/>
                <a:gd name="T29" fmla="*/ 28 h 46"/>
                <a:gd name="T30" fmla="*/ 2 w 44"/>
                <a:gd name="T31" fmla="*/ 34 h 46"/>
                <a:gd name="T32" fmla="*/ 0 w 44"/>
                <a:gd name="T33" fmla="*/ 38 h 46"/>
                <a:gd name="T34" fmla="*/ 16 w 44"/>
                <a:gd name="T35" fmla="*/ 34 h 46"/>
                <a:gd name="T36" fmla="*/ 24 w 44"/>
                <a:gd name="T37" fmla="*/ 46 h 46"/>
                <a:gd name="T38" fmla="*/ 24 w 44"/>
                <a:gd name="T39" fmla="*/ 44 h 46"/>
                <a:gd name="T40" fmla="*/ 28 w 44"/>
                <a:gd name="T41" fmla="*/ 44 h 46"/>
                <a:gd name="T42" fmla="*/ 32 w 44"/>
                <a:gd name="T43" fmla="*/ 42 h 46"/>
                <a:gd name="T44" fmla="*/ 36 w 44"/>
                <a:gd name="T45" fmla="*/ 40 h 46"/>
                <a:gd name="T46" fmla="*/ 40 w 44"/>
                <a:gd name="T47" fmla="*/ 36 h 46"/>
                <a:gd name="T48" fmla="*/ 40 w 44"/>
                <a:gd name="T49" fmla="*/ 36 h 46"/>
                <a:gd name="T50" fmla="*/ 42 w 44"/>
                <a:gd name="T51" fmla="*/ 32 h 46"/>
                <a:gd name="T52" fmla="*/ 42 w 44"/>
                <a:gd name="T53" fmla="*/ 28 h 46"/>
                <a:gd name="T54" fmla="*/ 44 w 44"/>
                <a:gd name="T55" fmla="*/ 24 h 46"/>
                <a:gd name="T56" fmla="*/ 42 w 44"/>
                <a:gd name="T57" fmla="*/ 18 h 46"/>
                <a:gd name="T58" fmla="*/ 40 w 44"/>
                <a:gd name="T59" fmla="*/ 12 h 46"/>
                <a:gd name="T60" fmla="*/ 38 w 44"/>
                <a:gd name="T61" fmla="*/ 12 h 46"/>
                <a:gd name="T62" fmla="*/ 36 w 44"/>
                <a:gd name="T63" fmla="*/ 10 h 46"/>
                <a:gd name="T64" fmla="*/ 34 w 44"/>
                <a:gd name="T65" fmla="*/ 6 h 46"/>
                <a:gd name="T66" fmla="*/ 30 w 44"/>
                <a:gd name="T67" fmla="*/ 4 h 46"/>
                <a:gd name="T68" fmla="*/ 26 w 44"/>
                <a:gd name="T69" fmla="*/ 0 h 46"/>
                <a:gd name="T70" fmla="*/ 22 w 44"/>
                <a:gd name="T71" fmla="*/ 0 h 46"/>
                <a:gd name="T72" fmla="*/ 16 w 44"/>
                <a:gd name="T73" fmla="*/ 0 h 46"/>
                <a:gd name="T74" fmla="*/ 10 w 44"/>
                <a:gd name="T75" fmla="*/ 2 h 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4"/>
                <a:gd name="T115" fmla="*/ 0 h 46"/>
                <a:gd name="T116" fmla="*/ 44 w 44"/>
                <a:gd name="T117" fmla="*/ 46 h 4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4" h="46">
                  <a:moveTo>
                    <a:pt x="10" y="2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4" y="8"/>
                  </a:lnTo>
                  <a:lnTo>
                    <a:pt x="6" y="12"/>
                  </a:lnTo>
                  <a:lnTo>
                    <a:pt x="6" y="14"/>
                  </a:lnTo>
                  <a:lnTo>
                    <a:pt x="4" y="18"/>
                  </a:lnTo>
                  <a:lnTo>
                    <a:pt x="4" y="22"/>
                  </a:lnTo>
                  <a:lnTo>
                    <a:pt x="4" y="28"/>
                  </a:lnTo>
                  <a:lnTo>
                    <a:pt x="2" y="34"/>
                  </a:lnTo>
                  <a:lnTo>
                    <a:pt x="0" y="38"/>
                  </a:lnTo>
                  <a:lnTo>
                    <a:pt x="16" y="34"/>
                  </a:lnTo>
                  <a:lnTo>
                    <a:pt x="24" y="46"/>
                  </a:lnTo>
                  <a:lnTo>
                    <a:pt x="24" y="44"/>
                  </a:lnTo>
                  <a:lnTo>
                    <a:pt x="28" y="44"/>
                  </a:lnTo>
                  <a:lnTo>
                    <a:pt x="32" y="42"/>
                  </a:lnTo>
                  <a:lnTo>
                    <a:pt x="36" y="40"/>
                  </a:lnTo>
                  <a:lnTo>
                    <a:pt x="40" y="36"/>
                  </a:lnTo>
                  <a:lnTo>
                    <a:pt x="42" y="32"/>
                  </a:lnTo>
                  <a:lnTo>
                    <a:pt x="42" y="28"/>
                  </a:lnTo>
                  <a:lnTo>
                    <a:pt x="44" y="24"/>
                  </a:lnTo>
                  <a:lnTo>
                    <a:pt x="42" y="18"/>
                  </a:lnTo>
                  <a:lnTo>
                    <a:pt x="40" y="12"/>
                  </a:lnTo>
                  <a:lnTo>
                    <a:pt x="38" y="12"/>
                  </a:lnTo>
                  <a:lnTo>
                    <a:pt x="36" y="10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0" y="2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938" name="Freeform 177"/>
            <p:cNvSpPr>
              <a:spLocks/>
            </p:cNvSpPr>
            <p:nvPr/>
          </p:nvSpPr>
          <p:spPr bwMode="gray">
            <a:xfrm>
              <a:off x="4275" y="1574"/>
              <a:ext cx="168" cy="98"/>
            </a:xfrm>
            <a:custGeom>
              <a:avLst/>
              <a:gdLst>
                <a:gd name="T0" fmla="*/ 10 w 168"/>
                <a:gd name="T1" fmla="*/ 2 h 98"/>
                <a:gd name="T2" fmla="*/ 4 w 168"/>
                <a:gd name="T3" fmla="*/ 0 h 98"/>
                <a:gd name="T4" fmla="*/ 0 w 168"/>
                <a:gd name="T5" fmla="*/ 6 h 98"/>
                <a:gd name="T6" fmla="*/ 4 w 168"/>
                <a:gd name="T7" fmla="*/ 24 h 98"/>
                <a:gd name="T8" fmla="*/ 6 w 168"/>
                <a:gd name="T9" fmla="*/ 28 h 98"/>
                <a:gd name="T10" fmla="*/ 12 w 168"/>
                <a:gd name="T11" fmla="*/ 32 h 98"/>
                <a:gd name="T12" fmla="*/ 26 w 168"/>
                <a:gd name="T13" fmla="*/ 26 h 98"/>
                <a:gd name="T14" fmla="*/ 30 w 168"/>
                <a:gd name="T15" fmla="*/ 24 h 98"/>
                <a:gd name="T16" fmla="*/ 34 w 168"/>
                <a:gd name="T17" fmla="*/ 24 h 98"/>
                <a:gd name="T18" fmla="*/ 38 w 168"/>
                <a:gd name="T19" fmla="*/ 38 h 98"/>
                <a:gd name="T20" fmla="*/ 44 w 168"/>
                <a:gd name="T21" fmla="*/ 72 h 98"/>
                <a:gd name="T22" fmla="*/ 40 w 168"/>
                <a:gd name="T23" fmla="*/ 72 h 98"/>
                <a:gd name="T24" fmla="*/ 38 w 168"/>
                <a:gd name="T25" fmla="*/ 80 h 98"/>
                <a:gd name="T26" fmla="*/ 48 w 168"/>
                <a:gd name="T27" fmla="*/ 88 h 98"/>
                <a:gd name="T28" fmla="*/ 56 w 168"/>
                <a:gd name="T29" fmla="*/ 86 h 98"/>
                <a:gd name="T30" fmla="*/ 58 w 168"/>
                <a:gd name="T31" fmla="*/ 84 h 98"/>
                <a:gd name="T32" fmla="*/ 68 w 168"/>
                <a:gd name="T33" fmla="*/ 86 h 98"/>
                <a:gd name="T34" fmla="*/ 82 w 168"/>
                <a:gd name="T35" fmla="*/ 94 h 98"/>
                <a:gd name="T36" fmla="*/ 118 w 168"/>
                <a:gd name="T37" fmla="*/ 96 h 98"/>
                <a:gd name="T38" fmla="*/ 118 w 168"/>
                <a:gd name="T39" fmla="*/ 92 h 98"/>
                <a:gd name="T40" fmla="*/ 122 w 168"/>
                <a:gd name="T41" fmla="*/ 86 h 98"/>
                <a:gd name="T42" fmla="*/ 134 w 168"/>
                <a:gd name="T43" fmla="*/ 88 h 98"/>
                <a:gd name="T44" fmla="*/ 142 w 168"/>
                <a:gd name="T45" fmla="*/ 92 h 98"/>
                <a:gd name="T46" fmla="*/ 150 w 168"/>
                <a:gd name="T47" fmla="*/ 90 h 98"/>
                <a:gd name="T48" fmla="*/ 154 w 168"/>
                <a:gd name="T49" fmla="*/ 82 h 98"/>
                <a:gd name="T50" fmla="*/ 156 w 168"/>
                <a:gd name="T51" fmla="*/ 76 h 98"/>
                <a:gd name="T52" fmla="*/ 164 w 168"/>
                <a:gd name="T53" fmla="*/ 72 h 98"/>
                <a:gd name="T54" fmla="*/ 164 w 168"/>
                <a:gd name="T55" fmla="*/ 66 h 98"/>
                <a:gd name="T56" fmla="*/ 168 w 168"/>
                <a:gd name="T57" fmla="*/ 62 h 98"/>
                <a:gd name="T58" fmla="*/ 166 w 168"/>
                <a:gd name="T59" fmla="*/ 56 h 98"/>
                <a:gd name="T60" fmla="*/ 150 w 168"/>
                <a:gd name="T61" fmla="*/ 50 h 98"/>
                <a:gd name="T62" fmla="*/ 138 w 168"/>
                <a:gd name="T63" fmla="*/ 48 h 98"/>
                <a:gd name="T64" fmla="*/ 124 w 168"/>
                <a:gd name="T65" fmla="*/ 44 h 98"/>
                <a:gd name="T66" fmla="*/ 110 w 168"/>
                <a:gd name="T67" fmla="*/ 46 h 98"/>
                <a:gd name="T68" fmla="*/ 100 w 168"/>
                <a:gd name="T69" fmla="*/ 50 h 98"/>
                <a:gd name="T70" fmla="*/ 82 w 168"/>
                <a:gd name="T71" fmla="*/ 44 h 98"/>
                <a:gd name="T72" fmla="*/ 60 w 168"/>
                <a:gd name="T73" fmla="*/ 30 h 98"/>
                <a:gd name="T74" fmla="*/ 52 w 168"/>
                <a:gd name="T75" fmla="*/ 24 h 98"/>
                <a:gd name="T76" fmla="*/ 50 w 168"/>
                <a:gd name="T77" fmla="*/ 20 h 98"/>
                <a:gd name="T78" fmla="*/ 50 w 168"/>
                <a:gd name="T79" fmla="*/ 16 h 98"/>
                <a:gd name="T80" fmla="*/ 48 w 168"/>
                <a:gd name="T81" fmla="*/ 10 h 98"/>
                <a:gd name="T82" fmla="*/ 40 w 168"/>
                <a:gd name="T83" fmla="*/ 10 h 98"/>
                <a:gd name="T84" fmla="*/ 36 w 168"/>
                <a:gd name="T85" fmla="*/ 14 h 98"/>
                <a:gd name="T86" fmla="*/ 28 w 168"/>
                <a:gd name="T87" fmla="*/ 12 h 98"/>
                <a:gd name="T88" fmla="*/ 24 w 168"/>
                <a:gd name="T89" fmla="*/ 4 h 98"/>
                <a:gd name="T90" fmla="*/ 12 w 168"/>
                <a:gd name="T91" fmla="*/ 2 h 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68"/>
                <a:gd name="T139" fmla="*/ 0 h 98"/>
                <a:gd name="T140" fmla="*/ 168 w 168"/>
                <a:gd name="T141" fmla="*/ 98 h 9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68" h="98">
                  <a:moveTo>
                    <a:pt x="12" y="2"/>
                  </a:moveTo>
                  <a:lnTo>
                    <a:pt x="12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6" y="28"/>
                  </a:lnTo>
                  <a:lnTo>
                    <a:pt x="6" y="30"/>
                  </a:lnTo>
                  <a:lnTo>
                    <a:pt x="8" y="32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20" y="30"/>
                  </a:lnTo>
                  <a:lnTo>
                    <a:pt x="26" y="26"/>
                  </a:lnTo>
                  <a:lnTo>
                    <a:pt x="28" y="26"/>
                  </a:lnTo>
                  <a:lnTo>
                    <a:pt x="28" y="24"/>
                  </a:lnTo>
                  <a:lnTo>
                    <a:pt x="30" y="24"/>
                  </a:lnTo>
                  <a:lnTo>
                    <a:pt x="32" y="24"/>
                  </a:lnTo>
                  <a:lnTo>
                    <a:pt x="34" y="24"/>
                  </a:lnTo>
                  <a:lnTo>
                    <a:pt x="36" y="28"/>
                  </a:lnTo>
                  <a:lnTo>
                    <a:pt x="36" y="32"/>
                  </a:lnTo>
                  <a:lnTo>
                    <a:pt x="38" y="38"/>
                  </a:lnTo>
                  <a:lnTo>
                    <a:pt x="38" y="48"/>
                  </a:lnTo>
                  <a:lnTo>
                    <a:pt x="44" y="72"/>
                  </a:lnTo>
                  <a:lnTo>
                    <a:pt x="42" y="72"/>
                  </a:lnTo>
                  <a:lnTo>
                    <a:pt x="40" y="72"/>
                  </a:lnTo>
                  <a:lnTo>
                    <a:pt x="38" y="74"/>
                  </a:lnTo>
                  <a:lnTo>
                    <a:pt x="38" y="76"/>
                  </a:lnTo>
                  <a:lnTo>
                    <a:pt x="38" y="80"/>
                  </a:lnTo>
                  <a:lnTo>
                    <a:pt x="40" y="84"/>
                  </a:lnTo>
                  <a:lnTo>
                    <a:pt x="44" y="88"/>
                  </a:lnTo>
                  <a:lnTo>
                    <a:pt x="48" y="88"/>
                  </a:lnTo>
                  <a:lnTo>
                    <a:pt x="50" y="88"/>
                  </a:lnTo>
                  <a:lnTo>
                    <a:pt x="54" y="88"/>
                  </a:lnTo>
                  <a:lnTo>
                    <a:pt x="56" y="86"/>
                  </a:lnTo>
                  <a:lnTo>
                    <a:pt x="58" y="84"/>
                  </a:lnTo>
                  <a:lnTo>
                    <a:pt x="62" y="84"/>
                  </a:lnTo>
                  <a:lnTo>
                    <a:pt x="64" y="84"/>
                  </a:lnTo>
                  <a:lnTo>
                    <a:pt x="68" y="86"/>
                  </a:lnTo>
                  <a:lnTo>
                    <a:pt x="72" y="90"/>
                  </a:lnTo>
                  <a:lnTo>
                    <a:pt x="74" y="92"/>
                  </a:lnTo>
                  <a:lnTo>
                    <a:pt x="82" y="94"/>
                  </a:lnTo>
                  <a:lnTo>
                    <a:pt x="94" y="98"/>
                  </a:lnTo>
                  <a:lnTo>
                    <a:pt x="106" y="96"/>
                  </a:lnTo>
                  <a:lnTo>
                    <a:pt x="118" y="96"/>
                  </a:lnTo>
                  <a:lnTo>
                    <a:pt x="118" y="94"/>
                  </a:lnTo>
                  <a:lnTo>
                    <a:pt x="118" y="92"/>
                  </a:lnTo>
                  <a:lnTo>
                    <a:pt x="120" y="90"/>
                  </a:lnTo>
                  <a:lnTo>
                    <a:pt x="120" y="88"/>
                  </a:lnTo>
                  <a:lnTo>
                    <a:pt x="122" y="86"/>
                  </a:lnTo>
                  <a:lnTo>
                    <a:pt x="124" y="86"/>
                  </a:lnTo>
                  <a:lnTo>
                    <a:pt x="128" y="86"/>
                  </a:lnTo>
                  <a:lnTo>
                    <a:pt x="134" y="88"/>
                  </a:lnTo>
                  <a:lnTo>
                    <a:pt x="140" y="92"/>
                  </a:lnTo>
                  <a:lnTo>
                    <a:pt x="142" y="92"/>
                  </a:lnTo>
                  <a:lnTo>
                    <a:pt x="144" y="92"/>
                  </a:lnTo>
                  <a:lnTo>
                    <a:pt x="148" y="92"/>
                  </a:lnTo>
                  <a:lnTo>
                    <a:pt x="150" y="90"/>
                  </a:lnTo>
                  <a:lnTo>
                    <a:pt x="152" y="88"/>
                  </a:lnTo>
                  <a:lnTo>
                    <a:pt x="154" y="86"/>
                  </a:lnTo>
                  <a:lnTo>
                    <a:pt x="154" y="82"/>
                  </a:lnTo>
                  <a:lnTo>
                    <a:pt x="154" y="76"/>
                  </a:lnTo>
                  <a:lnTo>
                    <a:pt x="156" y="76"/>
                  </a:lnTo>
                  <a:lnTo>
                    <a:pt x="158" y="74"/>
                  </a:lnTo>
                  <a:lnTo>
                    <a:pt x="162" y="74"/>
                  </a:lnTo>
                  <a:lnTo>
                    <a:pt x="164" y="72"/>
                  </a:lnTo>
                  <a:lnTo>
                    <a:pt x="164" y="70"/>
                  </a:lnTo>
                  <a:lnTo>
                    <a:pt x="164" y="66"/>
                  </a:lnTo>
                  <a:lnTo>
                    <a:pt x="166" y="64"/>
                  </a:lnTo>
                  <a:lnTo>
                    <a:pt x="168" y="62"/>
                  </a:lnTo>
                  <a:lnTo>
                    <a:pt x="168" y="60"/>
                  </a:lnTo>
                  <a:lnTo>
                    <a:pt x="168" y="58"/>
                  </a:lnTo>
                  <a:lnTo>
                    <a:pt x="166" y="56"/>
                  </a:lnTo>
                  <a:lnTo>
                    <a:pt x="162" y="54"/>
                  </a:lnTo>
                  <a:lnTo>
                    <a:pt x="158" y="52"/>
                  </a:lnTo>
                  <a:lnTo>
                    <a:pt x="150" y="50"/>
                  </a:lnTo>
                  <a:lnTo>
                    <a:pt x="142" y="48"/>
                  </a:lnTo>
                  <a:lnTo>
                    <a:pt x="140" y="48"/>
                  </a:lnTo>
                  <a:lnTo>
                    <a:pt x="138" y="48"/>
                  </a:lnTo>
                  <a:lnTo>
                    <a:pt x="134" y="46"/>
                  </a:lnTo>
                  <a:lnTo>
                    <a:pt x="130" y="44"/>
                  </a:lnTo>
                  <a:lnTo>
                    <a:pt x="124" y="44"/>
                  </a:lnTo>
                  <a:lnTo>
                    <a:pt x="118" y="44"/>
                  </a:lnTo>
                  <a:lnTo>
                    <a:pt x="110" y="44"/>
                  </a:lnTo>
                  <a:lnTo>
                    <a:pt x="110" y="46"/>
                  </a:lnTo>
                  <a:lnTo>
                    <a:pt x="108" y="46"/>
                  </a:lnTo>
                  <a:lnTo>
                    <a:pt x="106" y="48"/>
                  </a:lnTo>
                  <a:lnTo>
                    <a:pt x="100" y="50"/>
                  </a:lnTo>
                  <a:lnTo>
                    <a:pt x="96" y="50"/>
                  </a:lnTo>
                  <a:lnTo>
                    <a:pt x="90" y="48"/>
                  </a:lnTo>
                  <a:lnTo>
                    <a:pt x="82" y="44"/>
                  </a:lnTo>
                  <a:lnTo>
                    <a:pt x="62" y="32"/>
                  </a:lnTo>
                  <a:lnTo>
                    <a:pt x="60" y="30"/>
                  </a:lnTo>
                  <a:lnTo>
                    <a:pt x="58" y="26"/>
                  </a:lnTo>
                  <a:lnTo>
                    <a:pt x="56" y="24"/>
                  </a:lnTo>
                  <a:lnTo>
                    <a:pt x="52" y="24"/>
                  </a:lnTo>
                  <a:lnTo>
                    <a:pt x="52" y="22"/>
                  </a:lnTo>
                  <a:lnTo>
                    <a:pt x="50" y="22"/>
                  </a:lnTo>
                  <a:lnTo>
                    <a:pt x="50" y="20"/>
                  </a:lnTo>
                  <a:lnTo>
                    <a:pt x="50" y="18"/>
                  </a:lnTo>
                  <a:lnTo>
                    <a:pt x="50" y="16"/>
                  </a:lnTo>
                  <a:lnTo>
                    <a:pt x="50" y="14"/>
                  </a:lnTo>
                  <a:lnTo>
                    <a:pt x="50" y="10"/>
                  </a:lnTo>
                  <a:lnTo>
                    <a:pt x="48" y="10"/>
                  </a:lnTo>
                  <a:lnTo>
                    <a:pt x="46" y="8"/>
                  </a:lnTo>
                  <a:lnTo>
                    <a:pt x="42" y="8"/>
                  </a:lnTo>
                  <a:lnTo>
                    <a:pt x="40" y="10"/>
                  </a:lnTo>
                  <a:lnTo>
                    <a:pt x="38" y="12"/>
                  </a:lnTo>
                  <a:lnTo>
                    <a:pt x="36" y="14"/>
                  </a:lnTo>
                  <a:lnTo>
                    <a:pt x="32" y="14"/>
                  </a:lnTo>
                  <a:lnTo>
                    <a:pt x="30" y="14"/>
                  </a:lnTo>
                  <a:lnTo>
                    <a:pt x="28" y="12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4" y="4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2" y="2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939" name="Freeform 178"/>
            <p:cNvSpPr>
              <a:spLocks/>
            </p:cNvSpPr>
            <p:nvPr/>
          </p:nvSpPr>
          <p:spPr bwMode="gray">
            <a:xfrm>
              <a:off x="4185" y="1370"/>
              <a:ext cx="88" cy="102"/>
            </a:xfrm>
            <a:custGeom>
              <a:avLst/>
              <a:gdLst>
                <a:gd name="T0" fmla="*/ 30 w 88"/>
                <a:gd name="T1" fmla="*/ 44 h 102"/>
                <a:gd name="T2" fmla="*/ 26 w 88"/>
                <a:gd name="T3" fmla="*/ 38 h 102"/>
                <a:gd name="T4" fmla="*/ 20 w 88"/>
                <a:gd name="T5" fmla="*/ 32 h 102"/>
                <a:gd name="T6" fmla="*/ 14 w 88"/>
                <a:gd name="T7" fmla="*/ 28 h 102"/>
                <a:gd name="T8" fmla="*/ 8 w 88"/>
                <a:gd name="T9" fmla="*/ 24 h 102"/>
                <a:gd name="T10" fmla="*/ 2 w 88"/>
                <a:gd name="T11" fmla="*/ 16 h 102"/>
                <a:gd name="T12" fmla="*/ 0 w 88"/>
                <a:gd name="T13" fmla="*/ 8 h 102"/>
                <a:gd name="T14" fmla="*/ 8 w 88"/>
                <a:gd name="T15" fmla="*/ 0 h 102"/>
                <a:gd name="T16" fmla="*/ 12 w 88"/>
                <a:gd name="T17" fmla="*/ 0 h 102"/>
                <a:gd name="T18" fmla="*/ 20 w 88"/>
                <a:gd name="T19" fmla="*/ 2 h 102"/>
                <a:gd name="T20" fmla="*/ 28 w 88"/>
                <a:gd name="T21" fmla="*/ 6 h 102"/>
                <a:gd name="T22" fmla="*/ 32 w 88"/>
                <a:gd name="T23" fmla="*/ 16 h 102"/>
                <a:gd name="T24" fmla="*/ 32 w 88"/>
                <a:gd name="T25" fmla="*/ 20 h 102"/>
                <a:gd name="T26" fmla="*/ 36 w 88"/>
                <a:gd name="T27" fmla="*/ 24 h 102"/>
                <a:gd name="T28" fmla="*/ 44 w 88"/>
                <a:gd name="T29" fmla="*/ 26 h 102"/>
                <a:gd name="T30" fmla="*/ 44 w 88"/>
                <a:gd name="T31" fmla="*/ 24 h 102"/>
                <a:gd name="T32" fmla="*/ 44 w 88"/>
                <a:gd name="T33" fmla="*/ 18 h 102"/>
                <a:gd name="T34" fmla="*/ 46 w 88"/>
                <a:gd name="T35" fmla="*/ 12 h 102"/>
                <a:gd name="T36" fmla="*/ 50 w 88"/>
                <a:gd name="T37" fmla="*/ 10 h 102"/>
                <a:gd name="T38" fmla="*/ 60 w 88"/>
                <a:gd name="T39" fmla="*/ 14 h 102"/>
                <a:gd name="T40" fmla="*/ 58 w 88"/>
                <a:gd name="T41" fmla="*/ 20 h 102"/>
                <a:gd name="T42" fmla="*/ 58 w 88"/>
                <a:gd name="T43" fmla="*/ 30 h 102"/>
                <a:gd name="T44" fmla="*/ 60 w 88"/>
                <a:gd name="T45" fmla="*/ 40 h 102"/>
                <a:gd name="T46" fmla="*/ 66 w 88"/>
                <a:gd name="T47" fmla="*/ 46 h 102"/>
                <a:gd name="T48" fmla="*/ 70 w 88"/>
                <a:gd name="T49" fmla="*/ 44 h 102"/>
                <a:gd name="T50" fmla="*/ 76 w 88"/>
                <a:gd name="T51" fmla="*/ 34 h 102"/>
                <a:gd name="T52" fmla="*/ 76 w 88"/>
                <a:gd name="T53" fmla="*/ 32 h 102"/>
                <a:gd name="T54" fmla="*/ 80 w 88"/>
                <a:gd name="T55" fmla="*/ 28 h 102"/>
                <a:gd name="T56" fmla="*/ 82 w 88"/>
                <a:gd name="T57" fmla="*/ 26 h 102"/>
                <a:gd name="T58" fmla="*/ 86 w 88"/>
                <a:gd name="T59" fmla="*/ 28 h 102"/>
                <a:gd name="T60" fmla="*/ 88 w 88"/>
                <a:gd name="T61" fmla="*/ 38 h 102"/>
                <a:gd name="T62" fmla="*/ 86 w 88"/>
                <a:gd name="T63" fmla="*/ 48 h 102"/>
                <a:gd name="T64" fmla="*/ 82 w 88"/>
                <a:gd name="T65" fmla="*/ 68 h 102"/>
                <a:gd name="T66" fmla="*/ 88 w 88"/>
                <a:gd name="T67" fmla="*/ 90 h 102"/>
                <a:gd name="T68" fmla="*/ 88 w 88"/>
                <a:gd name="T69" fmla="*/ 92 h 102"/>
                <a:gd name="T70" fmla="*/ 84 w 88"/>
                <a:gd name="T71" fmla="*/ 98 h 102"/>
                <a:gd name="T72" fmla="*/ 82 w 88"/>
                <a:gd name="T73" fmla="*/ 102 h 102"/>
                <a:gd name="T74" fmla="*/ 78 w 88"/>
                <a:gd name="T75" fmla="*/ 100 h 102"/>
                <a:gd name="T76" fmla="*/ 78 w 88"/>
                <a:gd name="T77" fmla="*/ 96 h 102"/>
                <a:gd name="T78" fmla="*/ 76 w 88"/>
                <a:gd name="T79" fmla="*/ 90 h 102"/>
                <a:gd name="T80" fmla="*/ 76 w 88"/>
                <a:gd name="T81" fmla="*/ 80 h 102"/>
                <a:gd name="T82" fmla="*/ 72 w 88"/>
                <a:gd name="T83" fmla="*/ 76 h 102"/>
                <a:gd name="T84" fmla="*/ 66 w 88"/>
                <a:gd name="T85" fmla="*/ 78 h 102"/>
                <a:gd name="T86" fmla="*/ 60 w 88"/>
                <a:gd name="T87" fmla="*/ 74 h 102"/>
                <a:gd name="T88" fmla="*/ 52 w 88"/>
                <a:gd name="T89" fmla="*/ 70 h 102"/>
                <a:gd name="T90" fmla="*/ 44 w 88"/>
                <a:gd name="T91" fmla="*/ 60 h 10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88"/>
                <a:gd name="T139" fmla="*/ 0 h 102"/>
                <a:gd name="T140" fmla="*/ 88 w 88"/>
                <a:gd name="T141" fmla="*/ 102 h 10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88" h="102">
                  <a:moveTo>
                    <a:pt x="30" y="46"/>
                  </a:moveTo>
                  <a:lnTo>
                    <a:pt x="30" y="44"/>
                  </a:lnTo>
                  <a:lnTo>
                    <a:pt x="28" y="42"/>
                  </a:lnTo>
                  <a:lnTo>
                    <a:pt x="26" y="38"/>
                  </a:lnTo>
                  <a:lnTo>
                    <a:pt x="24" y="34"/>
                  </a:lnTo>
                  <a:lnTo>
                    <a:pt x="20" y="32"/>
                  </a:lnTo>
                  <a:lnTo>
                    <a:pt x="14" y="30"/>
                  </a:lnTo>
                  <a:lnTo>
                    <a:pt x="14" y="28"/>
                  </a:lnTo>
                  <a:lnTo>
                    <a:pt x="12" y="26"/>
                  </a:lnTo>
                  <a:lnTo>
                    <a:pt x="8" y="24"/>
                  </a:lnTo>
                  <a:lnTo>
                    <a:pt x="6" y="20"/>
                  </a:lnTo>
                  <a:lnTo>
                    <a:pt x="2" y="16"/>
                  </a:lnTo>
                  <a:lnTo>
                    <a:pt x="2" y="12"/>
                  </a:lnTo>
                  <a:lnTo>
                    <a:pt x="0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4" y="4"/>
                  </a:lnTo>
                  <a:lnTo>
                    <a:pt x="28" y="6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8"/>
                  </a:lnTo>
                  <a:lnTo>
                    <a:pt x="32" y="20"/>
                  </a:lnTo>
                  <a:lnTo>
                    <a:pt x="34" y="22"/>
                  </a:lnTo>
                  <a:lnTo>
                    <a:pt x="36" y="24"/>
                  </a:lnTo>
                  <a:lnTo>
                    <a:pt x="40" y="26"/>
                  </a:lnTo>
                  <a:lnTo>
                    <a:pt x="44" y="26"/>
                  </a:lnTo>
                  <a:lnTo>
                    <a:pt x="44" y="24"/>
                  </a:lnTo>
                  <a:lnTo>
                    <a:pt x="44" y="20"/>
                  </a:lnTo>
                  <a:lnTo>
                    <a:pt x="44" y="18"/>
                  </a:lnTo>
                  <a:lnTo>
                    <a:pt x="44" y="14"/>
                  </a:lnTo>
                  <a:lnTo>
                    <a:pt x="46" y="12"/>
                  </a:lnTo>
                  <a:lnTo>
                    <a:pt x="48" y="10"/>
                  </a:lnTo>
                  <a:lnTo>
                    <a:pt x="50" y="10"/>
                  </a:lnTo>
                  <a:lnTo>
                    <a:pt x="54" y="12"/>
                  </a:lnTo>
                  <a:lnTo>
                    <a:pt x="60" y="14"/>
                  </a:lnTo>
                  <a:lnTo>
                    <a:pt x="60" y="16"/>
                  </a:lnTo>
                  <a:lnTo>
                    <a:pt x="58" y="20"/>
                  </a:lnTo>
                  <a:lnTo>
                    <a:pt x="58" y="24"/>
                  </a:lnTo>
                  <a:lnTo>
                    <a:pt x="58" y="30"/>
                  </a:lnTo>
                  <a:lnTo>
                    <a:pt x="60" y="34"/>
                  </a:lnTo>
                  <a:lnTo>
                    <a:pt x="60" y="40"/>
                  </a:lnTo>
                  <a:lnTo>
                    <a:pt x="64" y="44"/>
                  </a:lnTo>
                  <a:lnTo>
                    <a:pt x="66" y="46"/>
                  </a:lnTo>
                  <a:lnTo>
                    <a:pt x="68" y="46"/>
                  </a:lnTo>
                  <a:lnTo>
                    <a:pt x="70" y="44"/>
                  </a:lnTo>
                  <a:lnTo>
                    <a:pt x="72" y="42"/>
                  </a:lnTo>
                  <a:lnTo>
                    <a:pt x="76" y="34"/>
                  </a:lnTo>
                  <a:lnTo>
                    <a:pt x="76" y="32"/>
                  </a:lnTo>
                  <a:lnTo>
                    <a:pt x="78" y="30"/>
                  </a:lnTo>
                  <a:lnTo>
                    <a:pt x="80" y="28"/>
                  </a:lnTo>
                  <a:lnTo>
                    <a:pt x="82" y="26"/>
                  </a:lnTo>
                  <a:lnTo>
                    <a:pt x="84" y="26"/>
                  </a:lnTo>
                  <a:lnTo>
                    <a:pt x="86" y="28"/>
                  </a:lnTo>
                  <a:lnTo>
                    <a:pt x="86" y="32"/>
                  </a:lnTo>
                  <a:lnTo>
                    <a:pt x="88" y="38"/>
                  </a:lnTo>
                  <a:lnTo>
                    <a:pt x="88" y="46"/>
                  </a:lnTo>
                  <a:lnTo>
                    <a:pt x="86" y="48"/>
                  </a:lnTo>
                  <a:lnTo>
                    <a:pt x="84" y="58"/>
                  </a:lnTo>
                  <a:lnTo>
                    <a:pt x="82" y="68"/>
                  </a:lnTo>
                  <a:lnTo>
                    <a:pt x="84" y="80"/>
                  </a:lnTo>
                  <a:lnTo>
                    <a:pt x="88" y="90"/>
                  </a:lnTo>
                  <a:lnTo>
                    <a:pt x="88" y="92"/>
                  </a:lnTo>
                  <a:lnTo>
                    <a:pt x="86" y="96"/>
                  </a:lnTo>
                  <a:lnTo>
                    <a:pt x="84" y="98"/>
                  </a:lnTo>
                  <a:lnTo>
                    <a:pt x="84" y="100"/>
                  </a:lnTo>
                  <a:lnTo>
                    <a:pt x="82" y="102"/>
                  </a:lnTo>
                  <a:lnTo>
                    <a:pt x="80" y="102"/>
                  </a:lnTo>
                  <a:lnTo>
                    <a:pt x="78" y="100"/>
                  </a:lnTo>
                  <a:lnTo>
                    <a:pt x="78" y="96"/>
                  </a:lnTo>
                  <a:lnTo>
                    <a:pt x="76" y="92"/>
                  </a:lnTo>
                  <a:lnTo>
                    <a:pt x="76" y="90"/>
                  </a:lnTo>
                  <a:lnTo>
                    <a:pt x="76" y="86"/>
                  </a:lnTo>
                  <a:lnTo>
                    <a:pt x="76" y="80"/>
                  </a:lnTo>
                  <a:lnTo>
                    <a:pt x="74" y="78"/>
                  </a:lnTo>
                  <a:lnTo>
                    <a:pt x="72" y="76"/>
                  </a:lnTo>
                  <a:lnTo>
                    <a:pt x="68" y="74"/>
                  </a:lnTo>
                  <a:lnTo>
                    <a:pt x="66" y="78"/>
                  </a:lnTo>
                  <a:lnTo>
                    <a:pt x="64" y="76"/>
                  </a:lnTo>
                  <a:lnTo>
                    <a:pt x="60" y="74"/>
                  </a:lnTo>
                  <a:lnTo>
                    <a:pt x="56" y="72"/>
                  </a:lnTo>
                  <a:lnTo>
                    <a:pt x="52" y="70"/>
                  </a:lnTo>
                  <a:lnTo>
                    <a:pt x="46" y="66"/>
                  </a:lnTo>
                  <a:lnTo>
                    <a:pt x="44" y="60"/>
                  </a:lnTo>
                  <a:lnTo>
                    <a:pt x="30" y="46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940" name="Freeform 179"/>
            <p:cNvSpPr>
              <a:spLocks/>
            </p:cNvSpPr>
            <p:nvPr/>
          </p:nvSpPr>
          <p:spPr bwMode="gray">
            <a:xfrm>
              <a:off x="4291" y="1414"/>
              <a:ext cx="38" cy="54"/>
            </a:xfrm>
            <a:custGeom>
              <a:avLst/>
              <a:gdLst>
                <a:gd name="T0" fmla="*/ 16 w 38"/>
                <a:gd name="T1" fmla="*/ 0 h 54"/>
                <a:gd name="T2" fmla="*/ 14 w 38"/>
                <a:gd name="T3" fmla="*/ 0 h 54"/>
                <a:gd name="T4" fmla="*/ 14 w 38"/>
                <a:gd name="T5" fmla="*/ 0 h 54"/>
                <a:gd name="T6" fmla="*/ 12 w 38"/>
                <a:gd name="T7" fmla="*/ 0 h 54"/>
                <a:gd name="T8" fmla="*/ 8 w 38"/>
                <a:gd name="T9" fmla="*/ 2 h 54"/>
                <a:gd name="T10" fmla="*/ 6 w 38"/>
                <a:gd name="T11" fmla="*/ 6 h 54"/>
                <a:gd name="T12" fmla="*/ 4 w 38"/>
                <a:gd name="T13" fmla="*/ 10 h 54"/>
                <a:gd name="T14" fmla="*/ 2 w 38"/>
                <a:gd name="T15" fmla="*/ 16 h 54"/>
                <a:gd name="T16" fmla="*/ 2 w 38"/>
                <a:gd name="T17" fmla="*/ 24 h 54"/>
                <a:gd name="T18" fmla="*/ 0 w 38"/>
                <a:gd name="T19" fmla="*/ 48 h 54"/>
                <a:gd name="T20" fmla="*/ 2 w 38"/>
                <a:gd name="T21" fmla="*/ 48 h 54"/>
                <a:gd name="T22" fmla="*/ 10 w 38"/>
                <a:gd name="T23" fmla="*/ 52 h 54"/>
                <a:gd name="T24" fmla="*/ 18 w 38"/>
                <a:gd name="T25" fmla="*/ 54 h 54"/>
                <a:gd name="T26" fmla="*/ 28 w 38"/>
                <a:gd name="T27" fmla="*/ 54 h 54"/>
                <a:gd name="T28" fmla="*/ 36 w 38"/>
                <a:gd name="T29" fmla="*/ 50 h 54"/>
                <a:gd name="T30" fmla="*/ 38 w 38"/>
                <a:gd name="T31" fmla="*/ 40 h 54"/>
                <a:gd name="T32" fmla="*/ 16 w 38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54"/>
                <a:gd name="T53" fmla="*/ 38 w 38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54">
                  <a:moveTo>
                    <a:pt x="16" y="0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6"/>
                  </a:lnTo>
                  <a:lnTo>
                    <a:pt x="4" y="10"/>
                  </a:lnTo>
                  <a:lnTo>
                    <a:pt x="2" y="16"/>
                  </a:lnTo>
                  <a:lnTo>
                    <a:pt x="2" y="24"/>
                  </a:lnTo>
                  <a:lnTo>
                    <a:pt x="0" y="48"/>
                  </a:lnTo>
                  <a:lnTo>
                    <a:pt x="2" y="48"/>
                  </a:lnTo>
                  <a:lnTo>
                    <a:pt x="10" y="52"/>
                  </a:lnTo>
                  <a:lnTo>
                    <a:pt x="18" y="54"/>
                  </a:lnTo>
                  <a:lnTo>
                    <a:pt x="28" y="54"/>
                  </a:lnTo>
                  <a:lnTo>
                    <a:pt x="36" y="50"/>
                  </a:lnTo>
                  <a:lnTo>
                    <a:pt x="38" y="40"/>
                  </a:lnTo>
                  <a:lnTo>
                    <a:pt x="16" y="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941" name="Freeform 180"/>
            <p:cNvSpPr>
              <a:spLocks/>
            </p:cNvSpPr>
            <p:nvPr/>
          </p:nvSpPr>
          <p:spPr bwMode="gray">
            <a:xfrm>
              <a:off x="4417" y="1424"/>
              <a:ext cx="68" cy="146"/>
            </a:xfrm>
            <a:custGeom>
              <a:avLst/>
              <a:gdLst>
                <a:gd name="T0" fmla="*/ 18 w 68"/>
                <a:gd name="T1" fmla="*/ 2 h 146"/>
                <a:gd name="T2" fmla="*/ 16 w 68"/>
                <a:gd name="T3" fmla="*/ 0 h 146"/>
                <a:gd name="T4" fmla="*/ 12 w 68"/>
                <a:gd name="T5" fmla="*/ 0 h 146"/>
                <a:gd name="T6" fmla="*/ 10 w 68"/>
                <a:gd name="T7" fmla="*/ 6 h 146"/>
                <a:gd name="T8" fmla="*/ 12 w 68"/>
                <a:gd name="T9" fmla="*/ 10 h 146"/>
                <a:gd name="T10" fmla="*/ 12 w 68"/>
                <a:gd name="T11" fmla="*/ 16 h 146"/>
                <a:gd name="T12" fmla="*/ 10 w 68"/>
                <a:gd name="T13" fmla="*/ 20 h 146"/>
                <a:gd name="T14" fmla="*/ 6 w 68"/>
                <a:gd name="T15" fmla="*/ 22 h 146"/>
                <a:gd name="T16" fmla="*/ 4 w 68"/>
                <a:gd name="T17" fmla="*/ 32 h 146"/>
                <a:gd name="T18" fmla="*/ 2 w 68"/>
                <a:gd name="T19" fmla="*/ 46 h 146"/>
                <a:gd name="T20" fmla="*/ 2 w 68"/>
                <a:gd name="T21" fmla="*/ 54 h 146"/>
                <a:gd name="T22" fmla="*/ 0 w 68"/>
                <a:gd name="T23" fmla="*/ 58 h 146"/>
                <a:gd name="T24" fmla="*/ 0 w 68"/>
                <a:gd name="T25" fmla="*/ 60 h 146"/>
                <a:gd name="T26" fmla="*/ 0 w 68"/>
                <a:gd name="T27" fmla="*/ 66 h 146"/>
                <a:gd name="T28" fmla="*/ 6 w 68"/>
                <a:gd name="T29" fmla="*/ 78 h 146"/>
                <a:gd name="T30" fmla="*/ 4 w 68"/>
                <a:gd name="T31" fmla="*/ 84 h 146"/>
                <a:gd name="T32" fmla="*/ 8 w 68"/>
                <a:gd name="T33" fmla="*/ 84 h 146"/>
                <a:gd name="T34" fmla="*/ 12 w 68"/>
                <a:gd name="T35" fmla="*/ 88 h 146"/>
                <a:gd name="T36" fmla="*/ 14 w 68"/>
                <a:gd name="T37" fmla="*/ 96 h 146"/>
                <a:gd name="T38" fmla="*/ 14 w 68"/>
                <a:gd name="T39" fmla="*/ 100 h 146"/>
                <a:gd name="T40" fmla="*/ 14 w 68"/>
                <a:gd name="T41" fmla="*/ 106 h 146"/>
                <a:gd name="T42" fmla="*/ 12 w 68"/>
                <a:gd name="T43" fmla="*/ 108 h 146"/>
                <a:gd name="T44" fmla="*/ 12 w 68"/>
                <a:gd name="T45" fmla="*/ 110 h 146"/>
                <a:gd name="T46" fmla="*/ 10 w 68"/>
                <a:gd name="T47" fmla="*/ 116 h 146"/>
                <a:gd name="T48" fmla="*/ 12 w 68"/>
                <a:gd name="T49" fmla="*/ 126 h 146"/>
                <a:gd name="T50" fmla="*/ 10 w 68"/>
                <a:gd name="T51" fmla="*/ 130 h 146"/>
                <a:gd name="T52" fmla="*/ 12 w 68"/>
                <a:gd name="T53" fmla="*/ 136 h 146"/>
                <a:gd name="T54" fmla="*/ 16 w 68"/>
                <a:gd name="T55" fmla="*/ 142 h 146"/>
                <a:gd name="T56" fmla="*/ 26 w 68"/>
                <a:gd name="T57" fmla="*/ 146 h 146"/>
                <a:gd name="T58" fmla="*/ 34 w 68"/>
                <a:gd name="T59" fmla="*/ 146 h 146"/>
                <a:gd name="T60" fmla="*/ 36 w 68"/>
                <a:gd name="T61" fmla="*/ 146 h 146"/>
                <a:gd name="T62" fmla="*/ 40 w 68"/>
                <a:gd name="T63" fmla="*/ 146 h 146"/>
                <a:gd name="T64" fmla="*/ 46 w 68"/>
                <a:gd name="T65" fmla="*/ 142 h 146"/>
                <a:gd name="T66" fmla="*/ 50 w 68"/>
                <a:gd name="T67" fmla="*/ 134 h 146"/>
                <a:gd name="T68" fmla="*/ 52 w 68"/>
                <a:gd name="T69" fmla="*/ 130 h 146"/>
                <a:gd name="T70" fmla="*/ 56 w 68"/>
                <a:gd name="T71" fmla="*/ 120 h 146"/>
                <a:gd name="T72" fmla="*/ 62 w 68"/>
                <a:gd name="T73" fmla="*/ 112 h 146"/>
                <a:gd name="T74" fmla="*/ 64 w 68"/>
                <a:gd name="T75" fmla="*/ 108 h 146"/>
                <a:gd name="T76" fmla="*/ 68 w 68"/>
                <a:gd name="T77" fmla="*/ 100 h 146"/>
                <a:gd name="T78" fmla="*/ 68 w 68"/>
                <a:gd name="T79" fmla="*/ 84 h 146"/>
                <a:gd name="T80" fmla="*/ 66 w 68"/>
                <a:gd name="T81" fmla="*/ 80 h 146"/>
                <a:gd name="T82" fmla="*/ 60 w 68"/>
                <a:gd name="T83" fmla="*/ 78 h 146"/>
                <a:gd name="T84" fmla="*/ 56 w 68"/>
                <a:gd name="T85" fmla="*/ 80 h 146"/>
                <a:gd name="T86" fmla="*/ 54 w 68"/>
                <a:gd name="T87" fmla="*/ 80 h 146"/>
                <a:gd name="T88" fmla="*/ 50 w 68"/>
                <a:gd name="T89" fmla="*/ 80 h 146"/>
                <a:gd name="T90" fmla="*/ 52 w 68"/>
                <a:gd name="T91" fmla="*/ 78 h 146"/>
                <a:gd name="T92" fmla="*/ 54 w 68"/>
                <a:gd name="T93" fmla="*/ 74 h 146"/>
                <a:gd name="T94" fmla="*/ 56 w 68"/>
                <a:gd name="T95" fmla="*/ 72 h 146"/>
                <a:gd name="T96" fmla="*/ 56 w 68"/>
                <a:gd name="T97" fmla="*/ 64 h 146"/>
                <a:gd name="T98" fmla="*/ 56 w 68"/>
                <a:gd name="T99" fmla="*/ 56 h 146"/>
                <a:gd name="T100" fmla="*/ 54 w 68"/>
                <a:gd name="T101" fmla="*/ 48 h 146"/>
                <a:gd name="T102" fmla="*/ 48 w 68"/>
                <a:gd name="T103" fmla="*/ 36 h 146"/>
                <a:gd name="T104" fmla="*/ 42 w 68"/>
                <a:gd name="T105" fmla="*/ 28 h 146"/>
                <a:gd name="T106" fmla="*/ 38 w 68"/>
                <a:gd name="T107" fmla="*/ 22 h 146"/>
                <a:gd name="T108" fmla="*/ 32 w 68"/>
                <a:gd name="T109" fmla="*/ 16 h 146"/>
                <a:gd name="T110" fmla="*/ 26 w 68"/>
                <a:gd name="T111" fmla="*/ 12 h 146"/>
                <a:gd name="T112" fmla="*/ 24 w 68"/>
                <a:gd name="T113" fmla="*/ 10 h 146"/>
                <a:gd name="T114" fmla="*/ 20 w 68"/>
                <a:gd name="T115" fmla="*/ 6 h 146"/>
                <a:gd name="T116" fmla="*/ 20 w 68"/>
                <a:gd name="T117" fmla="*/ 2 h 14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8"/>
                <a:gd name="T178" fmla="*/ 0 h 146"/>
                <a:gd name="T179" fmla="*/ 68 w 68"/>
                <a:gd name="T180" fmla="*/ 146 h 14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8" h="146">
                  <a:moveTo>
                    <a:pt x="20" y="2"/>
                  </a:moveTo>
                  <a:lnTo>
                    <a:pt x="18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12" y="10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0" y="20"/>
                  </a:lnTo>
                  <a:lnTo>
                    <a:pt x="8" y="20"/>
                  </a:lnTo>
                  <a:lnTo>
                    <a:pt x="6" y="22"/>
                  </a:lnTo>
                  <a:lnTo>
                    <a:pt x="4" y="26"/>
                  </a:lnTo>
                  <a:lnTo>
                    <a:pt x="4" y="32"/>
                  </a:lnTo>
                  <a:lnTo>
                    <a:pt x="2" y="40"/>
                  </a:lnTo>
                  <a:lnTo>
                    <a:pt x="2" y="46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2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2" y="72"/>
                  </a:lnTo>
                  <a:lnTo>
                    <a:pt x="6" y="78"/>
                  </a:lnTo>
                  <a:lnTo>
                    <a:pt x="2" y="84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8" y="84"/>
                  </a:lnTo>
                  <a:lnTo>
                    <a:pt x="10" y="86"/>
                  </a:lnTo>
                  <a:lnTo>
                    <a:pt x="12" y="88"/>
                  </a:lnTo>
                  <a:lnTo>
                    <a:pt x="14" y="92"/>
                  </a:lnTo>
                  <a:lnTo>
                    <a:pt x="14" y="96"/>
                  </a:lnTo>
                  <a:lnTo>
                    <a:pt x="14" y="98"/>
                  </a:lnTo>
                  <a:lnTo>
                    <a:pt x="14" y="100"/>
                  </a:lnTo>
                  <a:lnTo>
                    <a:pt x="16" y="102"/>
                  </a:lnTo>
                  <a:lnTo>
                    <a:pt x="14" y="106"/>
                  </a:lnTo>
                  <a:lnTo>
                    <a:pt x="14" y="108"/>
                  </a:lnTo>
                  <a:lnTo>
                    <a:pt x="12" y="108"/>
                  </a:lnTo>
                  <a:lnTo>
                    <a:pt x="12" y="110"/>
                  </a:lnTo>
                  <a:lnTo>
                    <a:pt x="10" y="112"/>
                  </a:lnTo>
                  <a:lnTo>
                    <a:pt x="10" y="116"/>
                  </a:lnTo>
                  <a:lnTo>
                    <a:pt x="10" y="120"/>
                  </a:lnTo>
                  <a:lnTo>
                    <a:pt x="12" y="126"/>
                  </a:lnTo>
                  <a:lnTo>
                    <a:pt x="12" y="128"/>
                  </a:lnTo>
                  <a:lnTo>
                    <a:pt x="10" y="130"/>
                  </a:lnTo>
                  <a:lnTo>
                    <a:pt x="10" y="132"/>
                  </a:lnTo>
                  <a:lnTo>
                    <a:pt x="12" y="136"/>
                  </a:lnTo>
                  <a:lnTo>
                    <a:pt x="12" y="140"/>
                  </a:lnTo>
                  <a:lnTo>
                    <a:pt x="16" y="142"/>
                  </a:lnTo>
                  <a:lnTo>
                    <a:pt x="22" y="144"/>
                  </a:lnTo>
                  <a:lnTo>
                    <a:pt x="26" y="146"/>
                  </a:lnTo>
                  <a:lnTo>
                    <a:pt x="30" y="146"/>
                  </a:lnTo>
                  <a:lnTo>
                    <a:pt x="34" y="146"/>
                  </a:lnTo>
                  <a:lnTo>
                    <a:pt x="36" y="146"/>
                  </a:lnTo>
                  <a:lnTo>
                    <a:pt x="38" y="146"/>
                  </a:lnTo>
                  <a:lnTo>
                    <a:pt x="40" y="146"/>
                  </a:lnTo>
                  <a:lnTo>
                    <a:pt x="44" y="144"/>
                  </a:lnTo>
                  <a:lnTo>
                    <a:pt x="46" y="142"/>
                  </a:lnTo>
                  <a:lnTo>
                    <a:pt x="48" y="140"/>
                  </a:lnTo>
                  <a:lnTo>
                    <a:pt x="50" y="134"/>
                  </a:lnTo>
                  <a:lnTo>
                    <a:pt x="52" y="130"/>
                  </a:lnTo>
                  <a:lnTo>
                    <a:pt x="52" y="126"/>
                  </a:lnTo>
                  <a:lnTo>
                    <a:pt x="56" y="120"/>
                  </a:lnTo>
                  <a:lnTo>
                    <a:pt x="58" y="116"/>
                  </a:lnTo>
                  <a:lnTo>
                    <a:pt x="62" y="112"/>
                  </a:lnTo>
                  <a:lnTo>
                    <a:pt x="64" y="110"/>
                  </a:lnTo>
                  <a:lnTo>
                    <a:pt x="64" y="108"/>
                  </a:lnTo>
                  <a:lnTo>
                    <a:pt x="66" y="104"/>
                  </a:lnTo>
                  <a:lnTo>
                    <a:pt x="68" y="100"/>
                  </a:lnTo>
                  <a:lnTo>
                    <a:pt x="68" y="92"/>
                  </a:lnTo>
                  <a:lnTo>
                    <a:pt x="68" y="84"/>
                  </a:lnTo>
                  <a:lnTo>
                    <a:pt x="66" y="80"/>
                  </a:lnTo>
                  <a:lnTo>
                    <a:pt x="62" y="78"/>
                  </a:lnTo>
                  <a:lnTo>
                    <a:pt x="60" y="78"/>
                  </a:lnTo>
                  <a:lnTo>
                    <a:pt x="56" y="80"/>
                  </a:lnTo>
                  <a:lnTo>
                    <a:pt x="54" y="80"/>
                  </a:lnTo>
                  <a:lnTo>
                    <a:pt x="52" y="80"/>
                  </a:lnTo>
                  <a:lnTo>
                    <a:pt x="50" y="80"/>
                  </a:lnTo>
                  <a:lnTo>
                    <a:pt x="52" y="78"/>
                  </a:lnTo>
                  <a:lnTo>
                    <a:pt x="54" y="74"/>
                  </a:lnTo>
                  <a:lnTo>
                    <a:pt x="56" y="72"/>
                  </a:lnTo>
                  <a:lnTo>
                    <a:pt x="56" y="68"/>
                  </a:lnTo>
                  <a:lnTo>
                    <a:pt x="56" y="64"/>
                  </a:lnTo>
                  <a:lnTo>
                    <a:pt x="56" y="58"/>
                  </a:lnTo>
                  <a:lnTo>
                    <a:pt x="56" y="56"/>
                  </a:lnTo>
                  <a:lnTo>
                    <a:pt x="56" y="52"/>
                  </a:lnTo>
                  <a:lnTo>
                    <a:pt x="54" y="48"/>
                  </a:lnTo>
                  <a:lnTo>
                    <a:pt x="52" y="42"/>
                  </a:lnTo>
                  <a:lnTo>
                    <a:pt x="48" y="36"/>
                  </a:lnTo>
                  <a:lnTo>
                    <a:pt x="44" y="30"/>
                  </a:lnTo>
                  <a:lnTo>
                    <a:pt x="42" y="28"/>
                  </a:lnTo>
                  <a:lnTo>
                    <a:pt x="40" y="26"/>
                  </a:lnTo>
                  <a:lnTo>
                    <a:pt x="38" y="22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30" y="14"/>
                  </a:lnTo>
                  <a:lnTo>
                    <a:pt x="26" y="12"/>
                  </a:lnTo>
                  <a:lnTo>
                    <a:pt x="24" y="10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20" y="2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942" name="Freeform 181"/>
            <p:cNvSpPr>
              <a:spLocks/>
            </p:cNvSpPr>
            <p:nvPr/>
          </p:nvSpPr>
          <p:spPr bwMode="gray">
            <a:xfrm>
              <a:off x="4179" y="1838"/>
              <a:ext cx="50" cy="46"/>
            </a:xfrm>
            <a:custGeom>
              <a:avLst/>
              <a:gdLst>
                <a:gd name="T0" fmla="*/ 24 w 50"/>
                <a:gd name="T1" fmla="*/ 18 h 46"/>
                <a:gd name="T2" fmla="*/ 24 w 50"/>
                <a:gd name="T3" fmla="*/ 18 h 46"/>
                <a:gd name="T4" fmla="*/ 22 w 50"/>
                <a:gd name="T5" fmla="*/ 18 h 46"/>
                <a:gd name="T6" fmla="*/ 18 w 50"/>
                <a:gd name="T7" fmla="*/ 18 h 46"/>
                <a:gd name="T8" fmla="*/ 16 w 50"/>
                <a:gd name="T9" fmla="*/ 20 h 46"/>
                <a:gd name="T10" fmla="*/ 12 w 50"/>
                <a:gd name="T11" fmla="*/ 22 h 46"/>
                <a:gd name="T12" fmla="*/ 10 w 50"/>
                <a:gd name="T13" fmla="*/ 24 h 46"/>
                <a:gd name="T14" fmla="*/ 8 w 50"/>
                <a:gd name="T15" fmla="*/ 26 h 46"/>
                <a:gd name="T16" fmla="*/ 8 w 50"/>
                <a:gd name="T17" fmla="*/ 26 h 46"/>
                <a:gd name="T18" fmla="*/ 6 w 50"/>
                <a:gd name="T19" fmla="*/ 26 h 46"/>
                <a:gd name="T20" fmla="*/ 4 w 50"/>
                <a:gd name="T21" fmla="*/ 26 h 46"/>
                <a:gd name="T22" fmla="*/ 2 w 50"/>
                <a:gd name="T23" fmla="*/ 28 h 46"/>
                <a:gd name="T24" fmla="*/ 0 w 50"/>
                <a:gd name="T25" fmla="*/ 30 h 46"/>
                <a:gd name="T26" fmla="*/ 0 w 50"/>
                <a:gd name="T27" fmla="*/ 32 h 46"/>
                <a:gd name="T28" fmla="*/ 0 w 50"/>
                <a:gd name="T29" fmla="*/ 38 h 46"/>
                <a:gd name="T30" fmla="*/ 0 w 50"/>
                <a:gd name="T31" fmla="*/ 38 h 46"/>
                <a:gd name="T32" fmla="*/ 4 w 50"/>
                <a:gd name="T33" fmla="*/ 40 h 46"/>
                <a:gd name="T34" fmla="*/ 6 w 50"/>
                <a:gd name="T35" fmla="*/ 42 h 46"/>
                <a:gd name="T36" fmla="*/ 12 w 50"/>
                <a:gd name="T37" fmla="*/ 44 h 46"/>
                <a:gd name="T38" fmla="*/ 18 w 50"/>
                <a:gd name="T39" fmla="*/ 46 h 46"/>
                <a:gd name="T40" fmla="*/ 24 w 50"/>
                <a:gd name="T41" fmla="*/ 46 h 46"/>
                <a:gd name="T42" fmla="*/ 26 w 50"/>
                <a:gd name="T43" fmla="*/ 46 h 46"/>
                <a:gd name="T44" fmla="*/ 30 w 50"/>
                <a:gd name="T45" fmla="*/ 46 h 46"/>
                <a:gd name="T46" fmla="*/ 34 w 50"/>
                <a:gd name="T47" fmla="*/ 44 h 46"/>
                <a:gd name="T48" fmla="*/ 38 w 50"/>
                <a:gd name="T49" fmla="*/ 44 h 46"/>
                <a:gd name="T50" fmla="*/ 44 w 50"/>
                <a:gd name="T51" fmla="*/ 44 h 46"/>
                <a:gd name="T52" fmla="*/ 48 w 50"/>
                <a:gd name="T53" fmla="*/ 44 h 46"/>
                <a:gd name="T54" fmla="*/ 50 w 50"/>
                <a:gd name="T55" fmla="*/ 46 h 46"/>
                <a:gd name="T56" fmla="*/ 50 w 50"/>
                <a:gd name="T57" fmla="*/ 44 h 46"/>
                <a:gd name="T58" fmla="*/ 48 w 50"/>
                <a:gd name="T59" fmla="*/ 42 h 46"/>
                <a:gd name="T60" fmla="*/ 48 w 50"/>
                <a:gd name="T61" fmla="*/ 36 h 46"/>
                <a:gd name="T62" fmla="*/ 46 w 50"/>
                <a:gd name="T63" fmla="*/ 30 h 46"/>
                <a:gd name="T64" fmla="*/ 44 w 50"/>
                <a:gd name="T65" fmla="*/ 26 h 46"/>
                <a:gd name="T66" fmla="*/ 42 w 50"/>
                <a:gd name="T67" fmla="*/ 24 h 46"/>
                <a:gd name="T68" fmla="*/ 40 w 50"/>
                <a:gd name="T69" fmla="*/ 22 h 46"/>
                <a:gd name="T70" fmla="*/ 40 w 50"/>
                <a:gd name="T71" fmla="*/ 18 h 46"/>
                <a:gd name="T72" fmla="*/ 38 w 50"/>
                <a:gd name="T73" fmla="*/ 14 h 46"/>
                <a:gd name="T74" fmla="*/ 38 w 50"/>
                <a:gd name="T75" fmla="*/ 10 h 46"/>
                <a:gd name="T76" fmla="*/ 36 w 50"/>
                <a:gd name="T77" fmla="*/ 6 h 46"/>
                <a:gd name="T78" fmla="*/ 32 w 50"/>
                <a:gd name="T79" fmla="*/ 2 h 46"/>
                <a:gd name="T80" fmla="*/ 30 w 50"/>
                <a:gd name="T81" fmla="*/ 0 h 46"/>
                <a:gd name="T82" fmla="*/ 26 w 50"/>
                <a:gd name="T83" fmla="*/ 2 h 46"/>
                <a:gd name="T84" fmla="*/ 24 w 50"/>
                <a:gd name="T85" fmla="*/ 18 h 4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0"/>
                <a:gd name="T130" fmla="*/ 0 h 46"/>
                <a:gd name="T131" fmla="*/ 50 w 50"/>
                <a:gd name="T132" fmla="*/ 46 h 4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0" h="46">
                  <a:moveTo>
                    <a:pt x="24" y="18"/>
                  </a:moveTo>
                  <a:lnTo>
                    <a:pt x="24" y="18"/>
                  </a:lnTo>
                  <a:lnTo>
                    <a:pt x="22" y="18"/>
                  </a:lnTo>
                  <a:lnTo>
                    <a:pt x="18" y="18"/>
                  </a:lnTo>
                  <a:lnTo>
                    <a:pt x="16" y="20"/>
                  </a:lnTo>
                  <a:lnTo>
                    <a:pt x="12" y="22"/>
                  </a:lnTo>
                  <a:lnTo>
                    <a:pt x="10" y="24"/>
                  </a:lnTo>
                  <a:lnTo>
                    <a:pt x="8" y="26"/>
                  </a:lnTo>
                  <a:lnTo>
                    <a:pt x="6" y="26"/>
                  </a:lnTo>
                  <a:lnTo>
                    <a:pt x="4" y="26"/>
                  </a:lnTo>
                  <a:lnTo>
                    <a:pt x="2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8"/>
                  </a:lnTo>
                  <a:lnTo>
                    <a:pt x="4" y="40"/>
                  </a:lnTo>
                  <a:lnTo>
                    <a:pt x="6" y="42"/>
                  </a:lnTo>
                  <a:lnTo>
                    <a:pt x="12" y="44"/>
                  </a:lnTo>
                  <a:lnTo>
                    <a:pt x="18" y="46"/>
                  </a:lnTo>
                  <a:lnTo>
                    <a:pt x="24" y="46"/>
                  </a:lnTo>
                  <a:lnTo>
                    <a:pt x="26" y="46"/>
                  </a:lnTo>
                  <a:lnTo>
                    <a:pt x="30" y="46"/>
                  </a:lnTo>
                  <a:lnTo>
                    <a:pt x="34" y="44"/>
                  </a:lnTo>
                  <a:lnTo>
                    <a:pt x="38" y="44"/>
                  </a:lnTo>
                  <a:lnTo>
                    <a:pt x="44" y="44"/>
                  </a:lnTo>
                  <a:lnTo>
                    <a:pt x="48" y="44"/>
                  </a:lnTo>
                  <a:lnTo>
                    <a:pt x="50" y="46"/>
                  </a:lnTo>
                  <a:lnTo>
                    <a:pt x="50" y="44"/>
                  </a:lnTo>
                  <a:lnTo>
                    <a:pt x="48" y="42"/>
                  </a:lnTo>
                  <a:lnTo>
                    <a:pt x="48" y="36"/>
                  </a:lnTo>
                  <a:lnTo>
                    <a:pt x="46" y="30"/>
                  </a:lnTo>
                  <a:lnTo>
                    <a:pt x="44" y="26"/>
                  </a:lnTo>
                  <a:lnTo>
                    <a:pt x="42" y="24"/>
                  </a:lnTo>
                  <a:lnTo>
                    <a:pt x="40" y="22"/>
                  </a:lnTo>
                  <a:lnTo>
                    <a:pt x="40" y="18"/>
                  </a:lnTo>
                  <a:lnTo>
                    <a:pt x="38" y="14"/>
                  </a:lnTo>
                  <a:lnTo>
                    <a:pt x="38" y="10"/>
                  </a:lnTo>
                  <a:lnTo>
                    <a:pt x="36" y="6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4" y="18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943" name="Freeform 182"/>
            <p:cNvSpPr>
              <a:spLocks/>
            </p:cNvSpPr>
            <p:nvPr/>
          </p:nvSpPr>
          <p:spPr bwMode="gray">
            <a:xfrm>
              <a:off x="4431" y="1676"/>
              <a:ext cx="60" cy="44"/>
            </a:xfrm>
            <a:custGeom>
              <a:avLst/>
              <a:gdLst>
                <a:gd name="T0" fmla="*/ 14 w 60"/>
                <a:gd name="T1" fmla="*/ 2 h 44"/>
                <a:gd name="T2" fmla="*/ 14 w 60"/>
                <a:gd name="T3" fmla="*/ 2 h 44"/>
                <a:gd name="T4" fmla="*/ 12 w 60"/>
                <a:gd name="T5" fmla="*/ 2 h 44"/>
                <a:gd name="T6" fmla="*/ 10 w 60"/>
                <a:gd name="T7" fmla="*/ 2 h 44"/>
                <a:gd name="T8" fmla="*/ 8 w 60"/>
                <a:gd name="T9" fmla="*/ 2 h 44"/>
                <a:gd name="T10" fmla="*/ 4 w 60"/>
                <a:gd name="T11" fmla="*/ 2 h 44"/>
                <a:gd name="T12" fmla="*/ 2 w 60"/>
                <a:gd name="T13" fmla="*/ 4 h 44"/>
                <a:gd name="T14" fmla="*/ 0 w 60"/>
                <a:gd name="T15" fmla="*/ 8 h 44"/>
                <a:gd name="T16" fmla="*/ 0 w 60"/>
                <a:gd name="T17" fmla="*/ 12 h 44"/>
                <a:gd name="T18" fmla="*/ 0 w 60"/>
                <a:gd name="T19" fmla="*/ 14 h 44"/>
                <a:gd name="T20" fmla="*/ 0 w 60"/>
                <a:gd name="T21" fmla="*/ 16 h 44"/>
                <a:gd name="T22" fmla="*/ 0 w 60"/>
                <a:gd name="T23" fmla="*/ 20 h 44"/>
                <a:gd name="T24" fmla="*/ 0 w 60"/>
                <a:gd name="T25" fmla="*/ 24 h 44"/>
                <a:gd name="T26" fmla="*/ 0 w 60"/>
                <a:gd name="T27" fmla="*/ 28 h 44"/>
                <a:gd name="T28" fmla="*/ 2 w 60"/>
                <a:gd name="T29" fmla="*/ 32 h 44"/>
                <a:gd name="T30" fmla="*/ 4 w 60"/>
                <a:gd name="T31" fmla="*/ 36 h 44"/>
                <a:gd name="T32" fmla="*/ 6 w 60"/>
                <a:gd name="T33" fmla="*/ 38 h 44"/>
                <a:gd name="T34" fmla="*/ 12 w 60"/>
                <a:gd name="T35" fmla="*/ 40 h 44"/>
                <a:gd name="T36" fmla="*/ 12 w 60"/>
                <a:gd name="T37" fmla="*/ 40 h 44"/>
                <a:gd name="T38" fmla="*/ 14 w 60"/>
                <a:gd name="T39" fmla="*/ 42 h 44"/>
                <a:gd name="T40" fmla="*/ 18 w 60"/>
                <a:gd name="T41" fmla="*/ 44 h 44"/>
                <a:gd name="T42" fmla="*/ 22 w 60"/>
                <a:gd name="T43" fmla="*/ 44 h 44"/>
                <a:gd name="T44" fmla="*/ 26 w 60"/>
                <a:gd name="T45" fmla="*/ 42 h 44"/>
                <a:gd name="T46" fmla="*/ 58 w 60"/>
                <a:gd name="T47" fmla="*/ 42 h 44"/>
                <a:gd name="T48" fmla="*/ 60 w 60"/>
                <a:gd name="T49" fmla="*/ 36 h 44"/>
                <a:gd name="T50" fmla="*/ 58 w 60"/>
                <a:gd name="T51" fmla="*/ 34 h 44"/>
                <a:gd name="T52" fmla="*/ 58 w 60"/>
                <a:gd name="T53" fmla="*/ 32 h 44"/>
                <a:gd name="T54" fmla="*/ 58 w 60"/>
                <a:gd name="T55" fmla="*/ 28 h 44"/>
                <a:gd name="T56" fmla="*/ 56 w 60"/>
                <a:gd name="T57" fmla="*/ 22 h 44"/>
                <a:gd name="T58" fmla="*/ 56 w 60"/>
                <a:gd name="T59" fmla="*/ 16 h 44"/>
                <a:gd name="T60" fmla="*/ 54 w 60"/>
                <a:gd name="T61" fmla="*/ 12 h 44"/>
                <a:gd name="T62" fmla="*/ 54 w 60"/>
                <a:gd name="T63" fmla="*/ 8 h 44"/>
                <a:gd name="T64" fmla="*/ 54 w 60"/>
                <a:gd name="T65" fmla="*/ 6 h 44"/>
                <a:gd name="T66" fmla="*/ 52 w 60"/>
                <a:gd name="T67" fmla="*/ 4 h 44"/>
                <a:gd name="T68" fmla="*/ 48 w 60"/>
                <a:gd name="T69" fmla="*/ 0 h 44"/>
                <a:gd name="T70" fmla="*/ 44 w 60"/>
                <a:gd name="T71" fmla="*/ 0 h 44"/>
                <a:gd name="T72" fmla="*/ 38 w 60"/>
                <a:gd name="T73" fmla="*/ 0 h 44"/>
                <a:gd name="T74" fmla="*/ 30 w 60"/>
                <a:gd name="T75" fmla="*/ 2 h 44"/>
                <a:gd name="T76" fmla="*/ 14 w 60"/>
                <a:gd name="T77" fmla="*/ 2 h 4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0"/>
                <a:gd name="T118" fmla="*/ 0 h 44"/>
                <a:gd name="T119" fmla="*/ 60 w 60"/>
                <a:gd name="T120" fmla="*/ 44 h 4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0" h="44">
                  <a:moveTo>
                    <a:pt x="14" y="2"/>
                  </a:moveTo>
                  <a:lnTo>
                    <a:pt x="14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2" y="32"/>
                  </a:lnTo>
                  <a:lnTo>
                    <a:pt x="4" y="36"/>
                  </a:lnTo>
                  <a:lnTo>
                    <a:pt x="6" y="38"/>
                  </a:lnTo>
                  <a:lnTo>
                    <a:pt x="12" y="40"/>
                  </a:lnTo>
                  <a:lnTo>
                    <a:pt x="14" y="42"/>
                  </a:lnTo>
                  <a:lnTo>
                    <a:pt x="18" y="44"/>
                  </a:lnTo>
                  <a:lnTo>
                    <a:pt x="22" y="44"/>
                  </a:lnTo>
                  <a:lnTo>
                    <a:pt x="26" y="42"/>
                  </a:lnTo>
                  <a:lnTo>
                    <a:pt x="58" y="42"/>
                  </a:lnTo>
                  <a:lnTo>
                    <a:pt x="60" y="36"/>
                  </a:lnTo>
                  <a:lnTo>
                    <a:pt x="58" y="34"/>
                  </a:lnTo>
                  <a:lnTo>
                    <a:pt x="58" y="32"/>
                  </a:lnTo>
                  <a:lnTo>
                    <a:pt x="58" y="28"/>
                  </a:lnTo>
                  <a:lnTo>
                    <a:pt x="56" y="22"/>
                  </a:lnTo>
                  <a:lnTo>
                    <a:pt x="56" y="16"/>
                  </a:lnTo>
                  <a:lnTo>
                    <a:pt x="54" y="12"/>
                  </a:lnTo>
                  <a:lnTo>
                    <a:pt x="54" y="8"/>
                  </a:lnTo>
                  <a:lnTo>
                    <a:pt x="54" y="6"/>
                  </a:lnTo>
                  <a:lnTo>
                    <a:pt x="52" y="4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38" y="0"/>
                  </a:lnTo>
                  <a:lnTo>
                    <a:pt x="30" y="2"/>
                  </a:lnTo>
                  <a:lnTo>
                    <a:pt x="14" y="2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944" name="Freeform 183"/>
            <p:cNvSpPr>
              <a:spLocks/>
            </p:cNvSpPr>
            <p:nvPr/>
          </p:nvSpPr>
          <p:spPr bwMode="gray">
            <a:xfrm>
              <a:off x="4473" y="1882"/>
              <a:ext cx="24" cy="32"/>
            </a:xfrm>
            <a:custGeom>
              <a:avLst/>
              <a:gdLst>
                <a:gd name="T0" fmla="*/ 10 w 24"/>
                <a:gd name="T1" fmla="*/ 0 h 32"/>
                <a:gd name="T2" fmla="*/ 10 w 24"/>
                <a:gd name="T3" fmla="*/ 0 h 32"/>
                <a:gd name="T4" fmla="*/ 8 w 24"/>
                <a:gd name="T5" fmla="*/ 0 h 32"/>
                <a:gd name="T6" fmla="*/ 6 w 24"/>
                <a:gd name="T7" fmla="*/ 0 h 32"/>
                <a:gd name="T8" fmla="*/ 4 w 24"/>
                <a:gd name="T9" fmla="*/ 2 h 32"/>
                <a:gd name="T10" fmla="*/ 2 w 24"/>
                <a:gd name="T11" fmla="*/ 4 h 32"/>
                <a:gd name="T12" fmla="*/ 0 w 24"/>
                <a:gd name="T13" fmla="*/ 8 h 32"/>
                <a:gd name="T14" fmla="*/ 0 w 24"/>
                <a:gd name="T15" fmla="*/ 14 h 32"/>
                <a:gd name="T16" fmla="*/ 0 w 24"/>
                <a:gd name="T17" fmla="*/ 16 h 32"/>
                <a:gd name="T18" fmla="*/ 0 w 24"/>
                <a:gd name="T19" fmla="*/ 18 h 32"/>
                <a:gd name="T20" fmla="*/ 0 w 24"/>
                <a:gd name="T21" fmla="*/ 22 h 32"/>
                <a:gd name="T22" fmla="*/ 0 w 24"/>
                <a:gd name="T23" fmla="*/ 26 h 32"/>
                <a:gd name="T24" fmla="*/ 2 w 24"/>
                <a:gd name="T25" fmla="*/ 30 h 32"/>
                <a:gd name="T26" fmla="*/ 6 w 24"/>
                <a:gd name="T27" fmla="*/ 32 h 32"/>
                <a:gd name="T28" fmla="*/ 8 w 24"/>
                <a:gd name="T29" fmla="*/ 32 h 32"/>
                <a:gd name="T30" fmla="*/ 10 w 24"/>
                <a:gd name="T31" fmla="*/ 32 h 32"/>
                <a:gd name="T32" fmla="*/ 12 w 24"/>
                <a:gd name="T33" fmla="*/ 32 h 32"/>
                <a:gd name="T34" fmla="*/ 16 w 24"/>
                <a:gd name="T35" fmla="*/ 32 h 32"/>
                <a:gd name="T36" fmla="*/ 18 w 24"/>
                <a:gd name="T37" fmla="*/ 32 h 32"/>
                <a:gd name="T38" fmla="*/ 22 w 24"/>
                <a:gd name="T39" fmla="*/ 30 h 32"/>
                <a:gd name="T40" fmla="*/ 24 w 24"/>
                <a:gd name="T41" fmla="*/ 28 h 32"/>
                <a:gd name="T42" fmla="*/ 24 w 24"/>
                <a:gd name="T43" fmla="*/ 26 h 32"/>
                <a:gd name="T44" fmla="*/ 24 w 24"/>
                <a:gd name="T45" fmla="*/ 24 h 32"/>
                <a:gd name="T46" fmla="*/ 24 w 24"/>
                <a:gd name="T47" fmla="*/ 22 h 32"/>
                <a:gd name="T48" fmla="*/ 24 w 24"/>
                <a:gd name="T49" fmla="*/ 20 h 32"/>
                <a:gd name="T50" fmla="*/ 24 w 24"/>
                <a:gd name="T51" fmla="*/ 16 h 32"/>
                <a:gd name="T52" fmla="*/ 24 w 24"/>
                <a:gd name="T53" fmla="*/ 12 h 32"/>
                <a:gd name="T54" fmla="*/ 24 w 24"/>
                <a:gd name="T55" fmla="*/ 8 h 32"/>
                <a:gd name="T56" fmla="*/ 22 w 24"/>
                <a:gd name="T57" fmla="*/ 4 h 32"/>
                <a:gd name="T58" fmla="*/ 20 w 24"/>
                <a:gd name="T59" fmla="*/ 2 h 32"/>
                <a:gd name="T60" fmla="*/ 16 w 24"/>
                <a:gd name="T61" fmla="*/ 0 h 32"/>
                <a:gd name="T62" fmla="*/ 10 w 24"/>
                <a:gd name="T63" fmla="*/ 0 h 3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4"/>
                <a:gd name="T97" fmla="*/ 0 h 32"/>
                <a:gd name="T98" fmla="*/ 24 w 24"/>
                <a:gd name="T99" fmla="*/ 32 h 3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4" h="32">
                  <a:moveTo>
                    <a:pt x="10" y="0"/>
                  </a:move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2" y="30"/>
                  </a:lnTo>
                  <a:lnTo>
                    <a:pt x="6" y="32"/>
                  </a:lnTo>
                  <a:lnTo>
                    <a:pt x="8" y="32"/>
                  </a:lnTo>
                  <a:lnTo>
                    <a:pt x="10" y="32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4" y="28"/>
                  </a:lnTo>
                  <a:lnTo>
                    <a:pt x="24" y="26"/>
                  </a:lnTo>
                  <a:lnTo>
                    <a:pt x="24" y="24"/>
                  </a:lnTo>
                  <a:lnTo>
                    <a:pt x="24" y="22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945" name="Freeform 184"/>
            <p:cNvSpPr>
              <a:spLocks/>
            </p:cNvSpPr>
            <p:nvPr/>
          </p:nvSpPr>
          <p:spPr bwMode="gray">
            <a:xfrm>
              <a:off x="4463" y="1400"/>
              <a:ext cx="228" cy="268"/>
            </a:xfrm>
            <a:custGeom>
              <a:avLst/>
              <a:gdLst>
                <a:gd name="T0" fmla="*/ 206 w 228"/>
                <a:gd name="T1" fmla="*/ 82 h 268"/>
                <a:gd name="T2" fmla="*/ 198 w 228"/>
                <a:gd name="T3" fmla="*/ 84 h 268"/>
                <a:gd name="T4" fmla="*/ 198 w 228"/>
                <a:gd name="T5" fmla="*/ 92 h 268"/>
                <a:gd name="T6" fmla="*/ 204 w 228"/>
                <a:gd name="T7" fmla="*/ 96 h 268"/>
                <a:gd name="T8" fmla="*/ 200 w 228"/>
                <a:gd name="T9" fmla="*/ 104 h 268"/>
                <a:gd name="T10" fmla="*/ 214 w 228"/>
                <a:gd name="T11" fmla="*/ 112 h 268"/>
                <a:gd name="T12" fmla="*/ 188 w 228"/>
                <a:gd name="T13" fmla="*/ 122 h 268"/>
                <a:gd name="T14" fmla="*/ 164 w 228"/>
                <a:gd name="T15" fmla="*/ 138 h 268"/>
                <a:gd name="T16" fmla="*/ 152 w 228"/>
                <a:gd name="T17" fmla="*/ 154 h 268"/>
                <a:gd name="T18" fmla="*/ 140 w 228"/>
                <a:gd name="T19" fmla="*/ 160 h 268"/>
                <a:gd name="T20" fmla="*/ 120 w 228"/>
                <a:gd name="T21" fmla="*/ 174 h 268"/>
                <a:gd name="T22" fmla="*/ 106 w 228"/>
                <a:gd name="T23" fmla="*/ 182 h 268"/>
                <a:gd name="T24" fmla="*/ 116 w 228"/>
                <a:gd name="T25" fmla="*/ 188 h 268"/>
                <a:gd name="T26" fmla="*/ 112 w 228"/>
                <a:gd name="T27" fmla="*/ 198 h 268"/>
                <a:gd name="T28" fmla="*/ 100 w 228"/>
                <a:gd name="T29" fmla="*/ 214 h 268"/>
                <a:gd name="T30" fmla="*/ 82 w 228"/>
                <a:gd name="T31" fmla="*/ 224 h 268"/>
                <a:gd name="T32" fmla="*/ 76 w 228"/>
                <a:gd name="T33" fmla="*/ 238 h 268"/>
                <a:gd name="T34" fmla="*/ 74 w 228"/>
                <a:gd name="T35" fmla="*/ 260 h 268"/>
                <a:gd name="T36" fmla="*/ 54 w 228"/>
                <a:gd name="T37" fmla="*/ 268 h 268"/>
                <a:gd name="T38" fmla="*/ 46 w 228"/>
                <a:gd name="T39" fmla="*/ 258 h 268"/>
                <a:gd name="T40" fmla="*/ 24 w 228"/>
                <a:gd name="T41" fmla="*/ 256 h 268"/>
                <a:gd name="T42" fmla="*/ 2 w 228"/>
                <a:gd name="T43" fmla="*/ 240 h 268"/>
                <a:gd name="T44" fmla="*/ 12 w 228"/>
                <a:gd name="T45" fmla="*/ 222 h 268"/>
                <a:gd name="T46" fmla="*/ 20 w 228"/>
                <a:gd name="T47" fmla="*/ 214 h 268"/>
                <a:gd name="T48" fmla="*/ 26 w 228"/>
                <a:gd name="T49" fmla="*/ 206 h 268"/>
                <a:gd name="T50" fmla="*/ 40 w 228"/>
                <a:gd name="T51" fmla="*/ 218 h 268"/>
                <a:gd name="T52" fmla="*/ 40 w 228"/>
                <a:gd name="T53" fmla="*/ 208 h 268"/>
                <a:gd name="T54" fmla="*/ 38 w 228"/>
                <a:gd name="T55" fmla="*/ 198 h 268"/>
                <a:gd name="T56" fmla="*/ 28 w 228"/>
                <a:gd name="T57" fmla="*/ 198 h 268"/>
                <a:gd name="T58" fmla="*/ 30 w 228"/>
                <a:gd name="T59" fmla="*/ 186 h 268"/>
                <a:gd name="T60" fmla="*/ 42 w 228"/>
                <a:gd name="T61" fmla="*/ 176 h 268"/>
                <a:gd name="T62" fmla="*/ 62 w 228"/>
                <a:gd name="T63" fmla="*/ 168 h 268"/>
                <a:gd name="T64" fmla="*/ 64 w 228"/>
                <a:gd name="T65" fmla="*/ 162 h 268"/>
                <a:gd name="T66" fmla="*/ 54 w 228"/>
                <a:gd name="T67" fmla="*/ 144 h 268"/>
                <a:gd name="T68" fmla="*/ 54 w 228"/>
                <a:gd name="T69" fmla="*/ 126 h 268"/>
                <a:gd name="T70" fmla="*/ 60 w 228"/>
                <a:gd name="T71" fmla="*/ 108 h 268"/>
                <a:gd name="T72" fmla="*/ 72 w 228"/>
                <a:gd name="T73" fmla="*/ 120 h 268"/>
                <a:gd name="T74" fmla="*/ 80 w 228"/>
                <a:gd name="T75" fmla="*/ 138 h 268"/>
                <a:gd name="T76" fmla="*/ 82 w 228"/>
                <a:gd name="T77" fmla="*/ 114 h 268"/>
                <a:gd name="T78" fmla="*/ 104 w 228"/>
                <a:gd name="T79" fmla="*/ 94 h 268"/>
                <a:gd name="T80" fmla="*/ 122 w 228"/>
                <a:gd name="T81" fmla="*/ 88 h 268"/>
                <a:gd name="T82" fmla="*/ 132 w 228"/>
                <a:gd name="T83" fmla="*/ 80 h 268"/>
                <a:gd name="T84" fmla="*/ 86 w 228"/>
                <a:gd name="T85" fmla="*/ 74 h 268"/>
                <a:gd name="T86" fmla="*/ 68 w 228"/>
                <a:gd name="T87" fmla="*/ 72 h 268"/>
                <a:gd name="T88" fmla="*/ 56 w 228"/>
                <a:gd name="T89" fmla="*/ 74 h 268"/>
                <a:gd name="T90" fmla="*/ 44 w 228"/>
                <a:gd name="T91" fmla="*/ 54 h 268"/>
                <a:gd name="T92" fmla="*/ 44 w 228"/>
                <a:gd name="T93" fmla="*/ 40 h 268"/>
                <a:gd name="T94" fmla="*/ 66 w 228"/>
                <a:gd name="T95" fmla="*/ 42 h 268"/>
                <a:gd name="T96" fmla="*/ 78 w 228"/>
                <a:gd name="T97" fmla="*/ 26 h 268"/>
                <a:gd name="T98" fmla="*/ 100 w 228"/>
                <a:gd name="T99" fmla="*/ 18 h 268"/>
                <a:gd name="T100" fmla="*/ 122 w 228"/>
                <a:gd name="T101" fmla="*/ 4 h 268"/>
                <a:gd name="T102" fmla="*/ 160 w 228"/>
                <a:gd name="T103" fmla="*/ 2 h 268"/>
                <a:gd name="T104" fmla="*/ 188 w 228"/>
                <a:gd name="T105" fmla="*/ 6 h 268"/>
                <a:gd name="T106" fmla="*/ 212 w 228"/>
                <a:gd name="T107" fmla="*/ 26 h 268"/>
                <a:gd name="T108" fmla="*/ 216 w 228"/>
                <a:gd name="T109" fmla="*/ 30 h 268"/>
                <a:gd name="T110" fmla="*/ 218 w 228"/>
                <a:gd name="T111" fmla="*/ 64 h 26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8"/>
                <a:gd name="T169" fmla="*/ 0 h 268"/>
                <a:gd name="T170" fmla="*/ 228 w 228"/>
                <a:gd name="T171" fmla="*/ 268 h 26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8" h="268">
                  <a:moveTo>
                    <a:pt x="222" y="68"/>
                  </a:moveTo>
                  <a:lnTo>
                    <a:pt x="228" y="80"/>
                  </a:lnTo>
                  <a:lnTo>
                    <a:pt x="222" y="82"/>
                  </a:lnTo>
                  <a:lnTo>
                    <a:pt x="216" y="84"/>
                  </a:lnTo>
                  <a:lnTo>
                    <a:pt x="212" y="84"/>
                  </a:lnTo>
                  <a:lnTo>
                    <a:pt x="208" y="82"/>
                  </a:lnTo>
                  <a:lnTo>
                    <a:pt x="206" y="82"/>
                  </a:lnTo>
                  <a:lnTo>
                    <a:pt x="204" y="80"/>
                  </a:lnTo>
                  <a:lnTo>
                    <a:pt x="200" y="80"/>
                  </a:lnTo>
                  <a:lnTo>
                    <a:pt x="198" y="80"/>
                  </a:lnTo>
                  <a:lnTo>
                    <a:pt x="196" y="80"/>
                  </a:lnTo>
                  <a:lnTo>
                    <a:pt x="196" y="82"/>
                  </a:lnTo>
                  <a:lnTo>
                    <a:pt x="196" y="84"/>
                  </a:lnTo>
                  <a:lnTo>
                    <a:pt x="198" y="84"/>
                  </a:lnTo>
                  <a:lnTo>
                    <a:pt x="200" y="86"/>
                  </a:lnTo>
                  <a:lnTo>
                    <a:pt x="200" y="88"/>
                  </a:lnTo>
                  <a:lnTo>
                    <a:pt x="202" y="90"/>
                  </a:lnTo>
                  <a:lnTo>
                    <a:pt x="200" y="92"/>
                  </a:lnTo>
                  <a:lnTo>
                    <a:pt x="198" y="92"/>
                  </a:lnTo>
                  <a:lnTo>
                    <a:pt x="196" y="92"/>
                  </a:lnTo>
                  <a:lnTo>
                    <a:pt x="194" y="92"/>
                  </a:lnTo>
                  <a:lnTo>
                    <a:pt x="192" y="94"/>
                  </a:lnTo>
                  <a:lnTo>
                    <a:pt x="192" y="96"/>
                  </a:lnTo>
                  <a:lnTo>
                    <a:pt x="204" y="96"/>
                  </a:lnTo>
                  <a:lnTo>
                    <a:pt x="208" y="98"/>
                  </a:lnTo>
                  <a:lnTo>
                    <a:pt x="206" y="100"/>
                  </a:lnTo>
                  <a:lnTo>
                    <a:pt x="204" y="102"/>
                  </a:lnTo>
                  <a:lnTo>
                    <a:pt x="202" y="102"/>
                  </a:lnTo>
                  <a:lnTo>
                    <a:pt x="200" y="104"/>
                  </a:lnTo>
                  <a:lnTo>
                    <a:pt x="200" y="106"/>
                  </a:lnTo>
                  <a:lnTo>
                    <a:pt x="202" y="106"/>
                  </a:lnTo>
                  <a:lnTo>
                    <a:pt x="202" y="108"/>
                  </a:lnTo>
                  <a:lnTo>
                    <a:pt x="214" y="106"/>
                  </a:lnTo>
                  <a:lnTo>
                    <a:pt x="216" y="108"/>
                  </a:lnTo>
                  <a:lnTo>
                    <a:pt x="216" y="110"/>
                  </a:lnTo>
                  <a:lnTo>
                    <a:pt x="214" y="112"/>
                  </a:lnTo>
                  <a:lnTo>
                    <a:pt x="212" y="114"/>
                  </a:lnTo>
                  <a:lnTo>
                    <a:pt x="210" y="114"/>
                  </a:lnTo>
                  <a:lnTo>
                    <a:pt x="208" y="114"/>
                  </a:lnTo>
                  <a:lnTo>
                    <a:pt x="200" y="116"/>
                  </a:lnTo>
                  <a:lnTo>
                    <a:pt x="194" y="118"/>
                  </a:lnTo>
                  <a:lnTo>
                    <a:pt x="188" y="122"/>
                  </a:lnTo>
                  <a:lnTo>
                    <a:pt x="186" y="124"/>
                  </a:lnTo>
                  <a:lnTo>
                    <a:pt x="184" y="126"/>
                  </a:lnTo>
                  <a:lnTo>
                    <a:pt x="182" y="128"/>
                  </a:lnTo>
                  <a:lnTo>
                    <a:pt x="176" y="134"/>
                  </a:lnTo>
                  <a:lnTo>
                    <a:pt x="172" y="136"/>
                  </a:lnTo>
                  <a:lnTo>
                    <a:pt x="166" y="138"/>
                  </a:lnTo>
                  <a:lnTo>
                    <a:pt x="164" y="138"/>
                  </a:lnTo>
                  <a:lnTo>
                    <a:pt x="162" y="138"/>
                  </a:lnTo>
                  <a:lnTo>
                    <a:pt x="166" y="142"/>
                  </a:lnTo>
                  <a:lnTo>
                    <a:pt x="160" y="148"/>
                  </a:lnTo>
                  <a:lnTo>
                    <a:pt x="158" y="150"/>
                  </a:lnTo>
                  <a:lnTo>
                    <a:pt x="154" y="152"/>
                  </a:lnTo>
                  <a:lnTo>
                    <a:pt x="152" y="152"/>
                  </a:lnTo>
                  <a:lnTo>
                    <a:pt x="152" y="154"/>
                  </a:lnTo>
                  <a:lnTo>
                    <a:pt x="154" y="156"/>
                  </a:lnTo>
                  <a:lnTo>
                    <a:pt x="154" y="158"/>
                  </a:lnTo>
                  <a:lnTo>
                    <a:pt x="152" y="160"/>
                  </a:lnTo>
                  <a:lnTo>
                    <a:pt x="150" y="162"/>
                  </a:lnTo>
                  <a:lnTo>
                    <a:pt x="148" y="164"/>
                  </a:lnTo>
                  <a:lnTo>
                    <a:pt x="146" y="164"/>
                  </a:lnTo>
                  <a:lnTo>
                    <a:pt x="140" y="160"/>
                  </a:lnTo>
                  <a:lnTo>
                    <a:pt x="132" y="166"/>
                  </a:lnTo>
                  <a:lnTo>
                    <a:pt x="130" y="164"/>
                  </a:lnTo>
                  <a:lnTo>
                    <a:pt x="128" y="164"/>
                  </a:lnTo>
                  <a:lnTo>
                    <a:pt x="124" y="168"/>
                  </a:lnTo>
                  <a:lnTo>
                    <a:pt x="122" y="170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18" y="176"/>
                  </a:lnTo>
                  <a:lnTo>
                    <a:pt x="116" y="178"/>
                  </a:lnTo>
                  <a:lnTo>
                    <a:pt x="114" y="180"/>
                  </a:lnTo>
                  <a:lnTo>
                    <a:pt x="112" y="180"/>
                  </a:lnTo>
                  <a:lnTo>
                    <a:pt x="108" y="180"/>
                  </a:lnTo>
                  <a:lnTo>
                    <a:pt x="106" y="182"/>
                  </a:lnTo>
                  <a:lnTo>
                    <a:pt x="106" y="184"/>
                  </a:lnTo>
                  <a:lnTo>
                    <a:pt x="106" y="186"/>
                  </a:lnTo>
                  <a:lnTo>
                    <a:pt x="106" y="188"/>
                  </a:lnTo>
                  <a:lnTo>
                    <a:pt x="108" y="186"/>
                  </a:lnTo>
                  <a:lnTo>
                    <a:pt x="112" y="188"/>
                  </a:lnTo>
                  <a:lnTo>
                    <a:pt x="116" y="188"/>
                  </a:lnTo>
                  <a:lnTo>
                    <a:pt x="118" y="190"/>
                  </a:lnTo>
                  <a:lnTo>
                    <a:pt x="120" y="192"/>
                  </a:lnTo>
                  <a:lnTo>
                    <a:pt x="118" y="194"/>
                  </a:lnTo>
                  <a:lnTo>
                    <a:pt x="116" y="196"/>
                  </a:lnTo>
                  <a:lnTo>
                    <a:pt x="114" y="198"/>
                  </a:lnTo>
                  <a:lnTo>
                    <a:pt x="112" y="198"/>
                  </a:lnTo>
                  <a:lnTo>
                    <a:pt x="110" y="200"/>
                  </a:lnTo>
                  <a:lnTo>
                    <a:pt x="110" y="202"/>
                  </a:lnTo>
                  <a:lnTo>
                    <a:pt x="108" y="204"/>
                  </a:lnTo>
                  <a:lnTo>
                    <a:pt x="104" y="206"/>
                  </a:lnTo>
                  <a:lnTo>
                    <a:pt x="102" y="208"/>
                  </a:lnTo>
                  <a:lnTo>
                    <a:pt x="100" y="214"/>
                  </a:lnTo>
                  <a:lnTo>
                    <a:pt x="98" y="218"/>
                  </a:lnTo>
                  <a:lnTo>
                    <a:pt x="96" y="222"/>
                  </a:lnTo>
                  <a:lnTo>
                    <a:pt x="92" y="224"/>
                  </a:lnTo>
                  <a:lnTo>
                    <a:pt x="88" y="224"/>
                  </a:lnTo>
                  <a:lnTo>
                    <a:pt x="86" y="226"/>
                  </a:lnTo>
                  <a:lnTo>
                    <a:pt x="82" y="224"/>
                  </a:lnTo>
                  <a:lnTo>
                    <a:pt x="80" y="224"/>
                  </a:lnTo>
                  <a:lnTo>
                    <a:pt x="78" y="228"/>
                  </a:lnTo>
                  <a:lnTo>
                    <a:pt x="78" y="230"/>
                  </a:lnTo>
                  <a:lnTo>
                    <a:pt x="76" y="234"/>
                  </a:lnTo>
                  <a:lnTo>
                    <a:pt x="76" y="236"/>
                  </a:lnTo>
                  <a:lnTo>
                    <a:pt x="76" y="238"/>
                  </a:lnTo>
                  <a:lnTo>
                    <a:pt x="78" y="242"/>
                  </a:lnTo>
                  <a:lnTo>
                    <a:pt x="78" y="246"/>
                  </a:lnTo>
                  <a:lnTo>
                    <a:pt x="78" y="250"/>
                  </a:lnTo>
                  <a:lnTo>
                    <a:pt x="78" y="256"/>
                  </a:lnTo>
                  <a:lnTo>
                    <a:pt x="76" y="258"/>
                  </a:lnTo>
                  <a:lnTo>
                    <a:pt x="74" y="260"/>
                  </a:lnTo>
                  <a:lnTo>
                    <a:pt x="72" y="262"/>
                  </a:lnTo>
                  <a:lnTo>
                    <a:pt x="70" y="262"/>
                  </a:lnTo>
                  <a:lnTo>
                    <a:pt x="68" y="262"/>
                  </a:lnTo>
                  <a:lnTo>
                    <a:pt x="62" y="266"/>
                  </a:lnTo>
                  <a:lnTo>
                    <a:pt x="58" y="266"/>
                  </a:lnTo>
                  <a:lnTo>
                    <a:pt x="54" y="268"/>
                  </a:lnTo>
                  <a:lnTo>
                    <a:pt x="52" y="266"/>
                  </a:lnTo>
                  <a:lnTo>
                    <a:pt x="50" y="266"/>
                  </a:lnTo>
                  <a:lnTo>
                    <a:pt x="48" y="264"/>
                  </a:lnTo>
                  <a:lnTo>
                    <a:pt x="48" y="262"/>
                  </a:lnTo>
                  <a:lnTo>
                    <a:pt x="46" y="258"/>
                  </a:lnTo>
                  <a:lnTo>
                    <a:pt x="42" y="256"/>
                  </a:lnTo>
                  <a:lnTo>
                    <a:pt x="38" y="254"/>
                  </a:lnTo>
                  <a:lnTo>
                    <a:pt x="36" y="254"/>
                  </a:lnTo>
                  <a:lnTo>
                    <a:pt x="34" y="254"/>
                  </a:lnTo>
                  <a:lnTo>
                    <a:pt x="32" y="254"/>
                  </a:lnTo>
                  <a:lnTo>
                    <a:pt x="28" y="256"/>
                  </a:lnTo>
                  <a:lnTo>
                    <a:pt x="24" y="256"/>
                  </a:lnTo>
                  <a:lnTo>
                    <a:pt x="22" y="254"/>
                  </a:lnTo>
                  <a:lnTo>
                    <a:pt x="20" y="252"/>
                  </a:lnTo>
                  <a:lnTo>
                    <a:pt x="18" y="250"/>
                  </a:lnTo>
                  <a:lnTo>
                    <a:pt x="16" y="250"/>
                  </a:lnTo>
                  <a:lnTo>
                    <a:pt x="10" y="246"/>
                  </a:lnTo>
                  <a:lnTo>
                    <a:pt x="6" y="244"/>
                  </a:lnTo>
                  <a:lnTo>
                    <a:pt x="2" y="240"/>
                  </a:lnTo>
                  <a:lnTo>
                    <a:pt x="2" y="238"/>
                  </a:lnTo>
                  <a:lnTo>
                    <a:pt x="0" y="238"/>
                  </a:lnTo>
                  <a:lnTo>
                    <a:pt x="0" y="236"/>
                  </a:lnTo>
                  <a:lnTo>
                    <a:pt x="4" y="230"/>
                  </a:lnTo>
                  <a:lnTo>
                    <a:pt x="6" y="226"/>
                  </a:lnTo>
                  <a:lnTo>
                    <a:pt x="10" y="224"/>
                  </a:lnTo>
                  <a:lnTo>
                    <a:pt x="12" y="222"/>
                  </a:lnTo>
                  <a:lnTo>
                    <a:pt x="14" y="222"/>
                  </a:lnTo>
                  <a:lnTo>
                    <a:pt x="16" y="222"/>
                  </a:lnTo>
                  <a:lnTo>
                    <a:pt x="20" y="220"/>
                  </a:lnTo>
                  <a:lnTo>
                    <a:pt x="24" y="218"/>
                  </a:lnTo>
                  <a:lnTo>
                    <a:pt x="24" y="216"/>
                  </a:lnTo>
                  <a:lnTo>
                    <a:pt x="22" y="214"/>
                  </a:lnTo>
                  <a:lnTo>
                    <a:pt x="20" y="214"/>
                  </a:lnTo>
                  <a:lnTo>
                    <a:pt x="18" y="214"/>
                  </a:lnTo>
                  <a:lnTo>
                    <a:pt x="18" y="212"/>
                  </a:lnTo>
                  <a:lnTo>
                    <a:pt x="18" y="210"/>
                  </a:lnTo>
                  <a:lnTo>
                    <a:pt x="20" y="208"/>
                  </a:lnTo>
                  <a:lnTo>
                    <a:pt x="22" y="206"/>
                  </a:lnTo>
                  <a:lnTo>
                    <a:pt x="24" y="206"/>
                  </a:lnTo>
                  <a:lnTo>
                    <a:pt x="26" y="206"/>
                  </a:lnTo>
                  <a:lnTo>
                    <a:pt x="28" y="208"/>
                  </a:lnTo>
                  <a:lnTo>
                    <a:pt x="30" y="212"/>
                  </a:lnTo>
                  <a:lnTo>
                    <a:pt x="34" y="216"/>
                  </a:lnTo>
                  <a:lnTo>
                    <a:pt x="36" y="218"/>
                  </a:lnTo>
                  <a:lnTo>
                    <a:pt x="38" y="218"/>
                  </a:lnTo>
                  <a:lnTo>
                    <a:pt x="40" y="218"/>
                  </a:lnTo>
                  <a:lnTo>
                    <a:pt x="42" y="218"/>
                  </a:lnTo>
                  <a:lnTo>
                    <a:pt x="44" y="218"/>
                  </a:lnTo>
                  <a:lnTo>
                    <a:pt x="44" y="216"/>
                  </a:lnTo>
                  <a:lnTo>
                    <a:pt x="44" y="214"/>
                  </a:lnTo>
                  <a:lnTo>
                    <a:pt x="42" y="212"/>
                  </a:lnTo>
                  <a:lnTo>
                    <a:pt x="42" y="210"/>
                  </a:lnTo>
                  <a:lnTo>
                    <a:pt x="40" y="208"/>
                  </a:lnTo>
                  <a:lnTo>
                    <a:pt x="40" y="206"/>
                  </a:lnTo>
                  <a:lnTo>
                    <a:pt x="36" y="204"/>
                  </a:lnTo>
                  <a:lnTo>
                    <a:pt x="36" y="202"/>
                  </a:lnTo>
                  <a:lnTo>
                    <a:pt x="36" y="200"/>
                  </a:lnTo>
                  <a:lnTo>
                    <a:pt x="38" y="198"/>
                  </a:lnTo>
                  <a:lnTo>
                    <a:pt x="40" y="194"/>
                  </a:lnTo>
                  <a:lnTo>
                    <a:pt x="40" y="192"/>
                  </a:lnTo>
                  <a:lnTo>
                    <a:pt x="38" y="192"/>
                  </a:lnTo>
                  <a:lnTo>
                    <a:pt x="36" y="192"/>
                  </a:lnTo>
                  <a:lnTo>
                    <a:pt x="28" y="198"/>
                  </a:lnTo>
                  <a:lnTo>
                    <a:pt x="26" y="198"/>
                  </a:lnTo>
                  <a:lnTo>
                    <a:pt x="24" y="196"/>
                  </a:lnTo>
                  <a:lnTo>
                    <a:pt x="26" y="194"/>
                  </a:lnTo>
                  <a:lnTo>
                    <a:pt x="26" y="190"/>
                  </a:lnTo>
                  <a:lnTo>
                    <a:pt x="28" y="188"/>
                  </a:lnTo>
                  <a:lnTo>
                    <a:pt x="30" y="186"/>
                  </a:lnTo>
                  <a:lnTo>
                    <a:pt x="34" y="180"/>
                  </a:lnTo>
                  <a:lnTo>
                    <a:pt x="36" y="176"/>
                  </a:lnTo>
                  <a:lnTo>
                    <a:pt x="38" y="174"/>
                  </a:lnTo>
                  <a:lnTo>
                    <a:pt x="40" y="174"/>
                  </a:lnTo>
                  <a:lnTo>
                    <a:pt x="42" y="176"/>
                  </a:lnTo>
                  <a:lnTo>
                    <a:pt x="44" y="178"/>
                  </a:lnTo>
                  <a:lnTo>
                    <a:pt x="46" y="178"/>
                  </a:lnTo>
                  <a:lnTo>
                    <a:pt x="50" y="176"/>
                  </a:lnTo>
                  <a:lnTo>
                    <a:pt x="54" y="174"/>
                  </a:lnTo>
                  <a:lnTo>
                    <a:pt x="58" y="172"/>
                  </a:lnTo>
                  <a:lnTo>
                    <a:pt x="60" y="170"/>
                  </a:lnTo>
                  <a:lnTo>
                    <a:pt x="62" y="168"/>
                  </a:lnTo>
                  <a:lnTo>
                    <a:pt x="64" y="168"/>
                  </a:lnTo>
                  <a:lnTo>
                    <a:pt x="68" y="166"/>
                  </a:lnTo>
                  <a:lnTo>
                    <a:pt x="68" y="164"/>
                  </a:lnTo>
                  <a:lnTo>
                    <a:pt x="66" y="162"/>
                  </a:lnTo>
                  <a:lnTo>
                    <a:pt x="64" y="162"/>
                  </a:lnTo>
                  <a:lnTo>
                    <a:pt x="62" y="162"/>
                  </a:lnTo>
                  <a:lnTo>
                    <a:pt x="60" y="166"/>
                  </a:lnTo>
                  <a:lnTo>
                    <a:pt x="56" y="166"/>
                  </a:lnTo>
                  <a:lnTo>
                    <a:pt x="54" y="164"/>
                  </a:lnTo>
                  <a:lnTo>
                    <a:pt x="52" y="164"/>
                  </a:lnTo>
                  <a:lnTo>
                    <a:pt x="50" y="162"/>
                  </a:lnTo>
                  <a:lnTo>
                    <a:pt x="54" y="144"/>
                  </a:lnTo>
                  <a:lnTo>
                    <a:pt x="58" y="140"/>
                  </a:lnTo>
                  <a:lnTo>
                    <a:pt x="60" y="136"/>
                  </a:lnTo>
                  <a:lnTo>
                    <a:pt x="60" y="134"/>
                  </a:lnTo>
                  <a:lnTo>
                    <a:pt x="58" y="132"/>
                  </a:lnTo>
                  <a:lnTo>
                    <a:pt x="54" y="126"/>
                  </a:lnTo>
                  <a:lnTo>
                    <a:pt x="52" y="122"/>
                  </a:lnTo>
                  <a:lnTo>
                    <a:pt x="52" y="118"/>
                  </a:lnTo>
                  <a:lnTo>
                    <a:pt x="52" y="116"/>
                  </a:lnTo>
                  <a:lnTo>
                    <a:pt x="52" y="112"/>
                  </a:lnTo>
                  <a:lnTo>
                    <a:pt x="56" y="110"/>
                  </a:lnTo>
                  <a:lnTo>
                    <a:pt x="58" y="108"/>
                  </a:lnTo>
                  <a:lnTo>
                    <a:pt x="60" y="108"/>
                  </a:lnTo>
                  <a:lnTo>
                    <a:pt x="64" y="110"/>
                  </a:lnTo>
                  <a:lnTo>
                    <a:pt x="66" y="112"/>
                  </a:lnTo>
                  <a:lnTo>
                    <a:pt x="68" y="114"/>
                  </a:lnTo>
                  <a:lnTo>
                    <a:pt x="70" y="118"/>
                  </a:lnTo>
                  <a:lnTo>
                    <a:pt x="72" y="120"/>
                  </a:lnTo>
                  <a:lnTo>
                    <a:pt x="74" y="140"/>
                  </a:lnTo>
                  <a:lnTo>
                    <a:pt x="74" y="142"/>
                  </a:lnTo>
                  <a:lnTo>
                    <a:pt x="74" y="144"/>
                  </a:lnTo>
                  <a:lnTo>
                    <a:pt x="76" y="144"/>
                  </a:lnTo>
                  <a:lnTo>
                    <a:pt x="78" y="142"/>
                  </a:lnTo>
                  <a:lnTo>
                    <a:pt x="78" y="140"/>
                  </a:lnTo>
                  <a:lnTo>
                    <a:pt x="80" y="138"/>
                  </a:lnTo>
                  <a:lnTo>
                    <a:pt x="82" y="136"/>
                  </a:lnTo>
                  <a:lnTo>
                    <a:pt x="82" y="134"/>
                  </a:lnTo>
                  <a:lnTo>
                    <a:pt x="80" y="128"/>
                  </a:lnTo>
                  <a:lnTo>
                    <a:pt x="80" y="122"/>
                  </a:lnTo>
                  <a:lnTo>
                    <a:pt x="80" y="118"/>
                  </a:lnTo>
                  <a:lnTo>
                    <a:pt x="80" y="116"/>
                  </a:lnTo>
                  <a:lnTo>
                    <a:pt x="82" y="114"/>
                  </a:lnTo>
                  <a:lnTo>
                    <a:pt x="84" y="110"/>
                  </a:lnTo>
                  <a:lnTo>
                    <a:pt x="84" y="108"/>
                  </a:lnTo>
                  <a:lnTo>
                    <a:pt x="84" y="106"/>
                  </a:lnTo>
                  <a:lnTo>
                    <a:pt x="86" y="102"/>
                  </a:lnTo>
                  <a:lnTo>
                    <a:pt x="86" y="98"/>
                  </a:lnTo>
                  <a:lnTo>
                    <a:pt x="86" y="96"/>
                  </a:lnTo>
                  <a:lnTo>
                    <a:pt x="104" y="94"/>
                  </a:lnTo>
                  <a:lnTo>
                    <a:pt x="108" y="96"/>
                  </a:lnTo>
                  <a:lnTo>
                    <a:pt x="112" y="96"/>
                  </a:lnTo>
                  <a:lnTo>
                    <a:pt x="116" y="96"/>
                  </a:lnTo>
                  <a:lnTo>
                    <a:pt x="118" y="94"/>
                  </a:lnTo>
                  <a:lnTo>
                    <a:pt x="120" y="90"/>
                  </a:lnTo>
                  <a:lnTo>
                    <a:pt x="122" y="88"/>
                  </a:lnTo>
                  <a:lnTo>
                    <a:pt x="126" y="86"/>
                  </a:lnTo>
                  <a:lnTo>
                    <a:pt x="128" y="86"/>
                  </a:lnTo>
                  <a:lnTo>
                    <a:pt x="130" y="86"/>
                  </a:lnTo>
                  <a:lnTo>
                    <a:pt x="128" y="84"/>
                  </a:lnTo>
                  <a:lnTo>
                    <a:pt x="130" y="82"/>
                  </a:lnTo>
                  <a:lnTo>
                    <a:pt x="132" y="80"/>
                  </a:lnTo>
                  <a:lnTo>
                    <a:pt x="134" y="80"/>
                  </a:lnTo>
                  <a:lnTo>
                    <a:pt x="134" y="78"/>
                  </a:lnTo>
                  <a:lnTo>
                    <a:pt x="130" y="76"/>
                  </a:lnTo>
                  <a:lnTo>
                    <a:pt x="96" y="80"/>
                  </a:lnTo>
                  <a:lnTo>
                    <a:pt x="92" y="76"/>
                  </a:lnTo>
                  <a:lnTo>
                    <a:pt x="90" y="76"/>
                  </a:lnTo>
                  <a:lnTo>
                    <a:pt x="86" y="74"/>
                  </a:lnTo>
                  <a:lnTo>
                    <a:pt x="82" y="74"/>
                  </a:lnTo>
                  <a:lnTo>
                    <a:pt x="78" y="74"/>
                  </a:lnTo>
                  <a:lnTo>
                    <a:pt x="74" y="74"/>
                  </a:lnTo>
                  <a:lnTo>
                    <a:pt x="70" y="74"/>
                  </a:lnTo>
                  <a:lnTo>
                    <a:pt x="68" y="72"/>
                  </a:lnTo>
                  <a:lnTo>
                    <a:pt x="66" y="70"/>
                  </a:lnTo>
                  <a:lnTo>
                    <a:pt x="64" y="70"/>
                  </a:lnTo>
                  <a:lnTo>
                    <a:pt x="62" y="70"/>
                  </a:lnTo>
                  <a:lnTo>
                    <a:pt x="62" y="72"/>
                  </a:lnTo>
                  <a:lnTo>
                    <a:pt x="58" y="74"/>
                  </a:lnTo>
                  <a:lnTo>
                    <a:pt x="56" y="74"/>
                  </a:lnTo>
                  <a:lnTo>
                    <a:pt x="54" y="74"/>
                  </a:lnTo>
                  <a:lnTo>
                    <a:pt x="54" y="72"/>
                  </a:lnTo>
                  <a:lnTo>
                    <a:pt x="44" y="64"/>
                  </a:lnTo>
                  <a:lnTo>
                    <a:pt x="42" y="60"/>
                  </a:lnTo>
                  <a:lnTo>
                    <a:pt x="42" y="56"/>
                  </a:lnTo>
                  <a:lnTo>
                    <a:pt x="44" y="54"/>
                  </a:lnTo>
                  <a:lnTo>
                    <a:pt x="46" y="50"/>
                  </a:lnTo>
                  <a:lnTo>
                    <a:pt x="44" y="46"/>
                  </a:lnTo>
                  <a:lnTo>
                    <a:pt x="44" y="44"/>
                  </a:lnTo>
                  <a:lnTo>
                    <a:pt x="42" y="44"/>
                  </a:lnTo>
                  <a:lnTo>
                    <a:pt x="44" y="42"/>
                  </a:lnTo>
                  <a:lnTo>
                    <a:pt x="44" y="40"/>
                  </a:lnTo>
                  <a:lnTo>
                    <a:pt x="48" y="38"/>
                  </a:lnTo>
                  <a:lnTo>
                    <a:pt x="50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60" y="38"/>
                  </a:lnTo>
                  <a:lnTo>
                    <a:pt x="64" y="42"/>
                  </a:lnTo>
                  <a:lnTo>
                    <a:pt x="66" y="42"/>
                  </a:lnTo>
                  <a:lnTo>
                    <a:pt x="68" y="44"/>
                  </a:lnTo>
                  <a:lnTo>
                    <a:pt x="70" y="34"/>
                  </a:lnTo>
                  <a:lnTo>
                    <a:pt x="70" y="32"/>
                  </a:lnTo>
                  <a:lnTo>
                    <a:pt x="72" y="30"/>
                  </a:lnTo>
                  <a:lnTo>
                    <a:pt x="74" y="28"/>
                  </a:lnTo>
                  <a:lnTo>
                    <a:pt x="78" y="26"/>
                  </a:lnTo>
                  <a:lnTo>
                    <a:pt x="82" y="26"/>
                  </a:lnTo>
                  <a:lnTo>
                    <a:pt x="86" y="26"/>
                  </a:lnTo>
                  <a:lnTo>
                    <a:pt x="90" y="24"/>
                  </a:lnTo>
                  <a:lnTo>
                    <a:pt x="92" y="22"/>
                  </a:lnTo>
                  <a:lnTo>
                    <a:pt x="96" y="26"/>
                  </a:lnTo>
                  <a:lnTo>
                    <a:pt x="100" y="18"/>
                  </a:lnTo>
                  <a:lnTo>
                    <a:pt x="100" y="16"/>
                  </a:lnTo>
                  <a:lnTo>
                    <a:pt x="102" y="14"/>
                  </a:lnTo>
                  <a:lnTo>
                    <a:pt x="106" y="12"/>
                  </a:lnTo>
                  <a:lnTo>
                    <a:pt x="110" y="8"/>
                  </a:lnTo>
                  <a:lnTo>
                    <a:pt x="118" y="6"/>
                  </a:lnTo>
                  <a:lnTo>
                    <a:pt x="120" y="14"/>
                  </a:lnTo>
                  <a:lnTo>
                    <a:pt x="122" y="4"/>
                  </a:lnTo>
                  <a:lnTo>
                    <a:pt x="122" y="2"/>
                  </a:lnTo>
                  <a:lnTo>
                    <a:pt x="126" y="2"/>
                  </a:lnTo>
                  <a:lnTo>
                    <a:pt x="130" y="0"/>
                  </a:lnTo>
                  <a:lnTo>
                    <a:pt x="134" y="0"/>
                  </a:lnTo>
                  <a:lnTo>
                    <a:pt x="138" y="0"/>
                  </a:lnTo>
                  <a:lnTo>
                    <a:pt x="148" y="2"/>
                  </a:lnTo>
                  <a:lnTo>
                    <a:pt x="160" y="2"/>
                  </a:lnTo>
                  <a:lnTo>
                    <a:pt x="170" y="4"/>
                  </a:lnTo>
                  <a:lnTo>
                    <a:pt x="174" y="4"/>
                  </a:lnTo>
                  <a:lnTo>
                    <a:pt x="174" y="14"/>
                  </a:lnTo>
                  <a:lnTo>
                    <a:pt x="180" y="8"/>
                  </a:lnTo>
                  <a:lnTo>
                    <a:pt x="184" y="6"/>
                  </a:lnTo>
                  <a:lnTo>
                    <a:pt x="188" y="6"/>
                  </a:lnTo>
                  <a:lnTo>
                    <a:pt x="192" y="8"/>
                  </a:lnTo>
                  <a:lnTo>
                    <a:pt x="196" y="8"/>
                  </a:lnTo>
                  <a:lnTo>
                    <a:pt x="200" y="12"/>
                  </a:lnTo>
                  <a:lnTo>
                    <a:pt x="202" y="16"/>
                  </a:lnTo>
                  <a:lnTo>
                    <a:pt x="206" y="20"/>
                  </a:lnTo>
                  <a:lnTo>
                    <a:pt x="210" y="22"/>
                  </a:lnTo>
                  <a:lnTo>
                    <a:pt x="212" y="26"/>
                  </a:lnTo>
                  <a:lnTo>
                    <a:pt x="208" y="30"/>
                  </a:lnTo>
                  <a:lnTo>
                    <a:pt x="210" y="30"/>
                  </a:lnTo>
                  <a:lnTo>
                    <a:pt x="210" y="28"/>
                  </a:lnTo>
                  <a:lnTo>
                    <a:pt x="214" y="28"/>
                  </a:lnTo>
                  <a:lnTo>
                    <a:pt x="216" y="30"/>
                  </a:lnTo>
                  <a:lnTo>
                    <a:pt x="220" y="36"/>
                  </a:lnTo>
                  <a:lnTo>
                    <a:pt x="222" y="40"/>
                  </a:lnTo>
                  <a:lnTo>
                    <a:pt x="220" y="46"/>
                  </a:lnTo>
                  <a:lnTo>
                    <a:pt x="218" y="52"/>
                  </a:lnTo>
                  <a:lnTo>
                    <a:pt x="216" y="56"/>
                  </a:lnTo>
                  <a:lnTo>
                    <a:pt x="218" y="60"/>
                  </a:lnTo>
                  <a:lnTo>
                    <a:pt x="218" y="64"/>
                  </a:lnTo>
                  <a:lnTo>
                    <a:pt x="220" y="66"/>
                  </a:lnTo>
                  <a:lnTo>
                    <a:pt x="222" y="68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946" name="Freeform 185"/>
            <p:cNvSpPr>
              <a:spLocks/>
            </p:cNvSpPr>
            <p:nvPr/>
          </p:nvSpPr>
          <p:spPr bwMode="gray">
            <a:xfrm>
              <a:off x="4715" y="3574"/>
              <a:ext cx="78" cy="90"/>
            </a:xfrm>
            <a:custGeom>
              <a:avLst/>
              <a:gdLst>
                <a:gd name="T0" fmla="*/ 78 w 78"/>
                <a:gd name="T1" fmla="*/ 50 h 90"/>
                <a:gd name="T2" fmla="*/ 60 w 78"/>
                <a:gd name="T3" fmla="*/ 32 h 90"/>
                <a:gd name="T4" fmla="*/ 60 w 78"/>
                <a:gd name="T5" fmla="*/ 30 h 90"/>
                <a:gd name="T6" fmla="*/ 58 w 78"/>
                <a:gd name="T7" fmla="*/ 28 h 90"/>
                <a:gd name="T8" fmla="*/ 56 w 78"/>
                <a:gd name="T9" fmla="*/ 26 h 90"/>
                <a:gd name="T10" fmla="*/ 52 w 78"/>
                <a:gd name="T11" fmla="*/ 24 h 90"/>
                <a:gd name="T12" fmla="*/ 44 w 78"/>
                <a:gd name="T13" fmla="*/ 20 h 90"/>
                <a:gd name="T14" fmla="*/ 36 w 78"/>
                <a:gd name="T15" fmla="*/ 18 h 90"/>
                <a:gd name="T16" fmla="*/ 32 w 78"/>
                <a:gd name="T17" fmla="*/ 14 h 90"/>
                <a:gd name="T18" fmla="*/ 30 w 78"/>
                <a:gd name="T19" fmla="*/ 12 h 90"/>
                <a:gd name="T20" fmla="*/ 28 w 78"/>
                <a:gd name="T21" fmla="*/ 10 h 90"/>
                <a:gd name="T22" fmla="*/ 28 w 78"/>
                <a:gd name="T23" fmla="*/ 10 h 90"/>
                <a:gd name="T24" fmla="*/ 28 w 78"/>
                <a:gd name="T25" fmla="*/ 8 h 90"/>
                <a:gd name="T26" fmla="*/ 26 w 78"/>
                <a:gd name="T27" fmla="*/ 6 h 90"/>
                <a:gd name="T28" fmla="*/ 24 w 78"/>
                <a:gd name="T29" fmla="*/ 4 h 90"/>
                <a:gd name="T30" fmla="*/ 20 w 78"/>
                <a:gd name="T31" fmla="*/ 2 h 90"/>
                <a:gd name="T32" fmla="*/ 16 w 78"/>
                <a:gd name="T33" fmla="*/ 0 h 90"/>
                <a:gd name="T34" fmla="*/ 12 w 78"/>
                <a:gd name="T35" fmla="*/ 2 h 90"/>
                <a:gd name="T36" fmla="*/ 12 w 78"/>
                <a:gd name="T37" fmla="*/ 2 h 90"/>
                <a:gd name="T38" fmla="*/ 10 w 78"/>
                <a:gd name="T39" fmla="*/ 6 h 90"/>
                <a:gd name="T40" fmla="*/ 8 w 78"/>
                <a:gd name="T41" fmla="*/ 10 h 90"/>
                <a:gd name="T42" fmla="*/ 4 w 78"/>
                <a:gd name="T43" fmla="*/ 14 h 90"/>
                <a:gd name="T44" fmla="*/ 2 w 78"/>
                <a:gd name="T45" fmla="*/ 20 h 90"/>
                <a:gd name="T46" fmla="*/ 0 w 78"/>
                <a:gd name="T47" fmla="*/ 32 h 90"/>
                <a:gd name="T48" fmla="*/ 0 w 78"/>
                <a:gd name="T49" fmla="*/ 44 h 90"/>
                <a:gd name="T50" fmla="*/ 2 w 78"/>
                <a:gd name="T51" fmla="*/ 52 h 90"/>
                <a:gd name="T52" fmla="*/ 2 w 78"/>
                <a:gd name="T53" fmla="*/ 54 h 90"/>
                <a:gd name="T54" fmla="*/ 2 w 78"/>
                <a:gd name="T55" fmla="*/ 56 h 90"/>
                <a:gd name="T56" fmla="*/ 2 w 78"/>
                <a:gd name="T57" fmla="*/ 58 h 90"/>
                <a:gd name="T58" fmla="*/ 2 w 78"/>
                <a:gd name="T59" fmla="*/ 62 h 90"/>
                <a:gd name="T60" fmla="*/ 2 w 78"/>
                <a:gd name="T61" fmla="*/ 66 h 90"/>
                <a:gd name="T62" fmla="*/ 2 w 78"/>
                <a:gd name="T63" fmla="*/ 72 h 90"/>
                <a:gd name="T64" fmla="*/ 4 w 78"/>
                <a:gd name="T65" fmla="*/ 78 h 90"/>
                <a:gd name="T66" fmla="*/ 6 w 78"/>
                <a:gd name="T67" fmla="*/ 82 h 90"/>
                <a:gd name="T68" fmla="*/ 10 w 78"/>
                <a:gd name="T69" fmla="*/ 86 h 90"/>
                <a:gd name="T70" fmla="*/ 12 w 78"/>
                <a:gd name="T71" fmla="*/ 88 h 90"/>
                <a:gd name="T72" fmla="*/ 14 w 78"/>
                <a:gd name="T73" fmla="*/ 90 h 90"/>
                <a:gd name="T74" fmla="*/ 16 w 78"/>
                <a:gd name="T75" fmla="*/ 90 h 90"/>
                <a:gd name="T76" fmla="*/ 20 w 78"/>
                <a:gd name="T77" fmla="*/ 90 h 90"/>
                <a:gd name="T78" fmla="*/ 30 w 78"/>
                <a:gd name="T79" fmla="*/ 90 h 90"/>
                <a:gd name="T80" fmla="*/ 42 w 78"/>
                <a:gd name="T81" fmla="*/ 90 h 90"/>
                <a:gd name="T82" fmla="*/ 50 w 78"/>
                <a:gd name="T83" fmla="*/ 88 h 90"/>
                <a:gd name="T84" fmla="*/ 52 w 78"/>
                <a:gd name="T85" fmla="*/ 86 h 90"/>
                <a:gd name="T86" fmla="*/ 56 w 78"/>
                <a:gd name="T87" fmla="*/ 84 h 90"/>
                <a:gd name="T88" fmla="*/ 60 w 78"/>
                <a:gd name="T89" fmla="*/ 82 h 90"/>
                <a:gd name="T90" fmla="*/ 64 w 78"/>
                <a:gd name="T91" fmla="*/ 80 h 90"/>
                <a:gd name="T92" fmla="*/ 68 w 78"/>
                <a:gd name="T93" fmla="*/ 78 h 90"/>
                <a:gd name="T94" fmla="*/ 70 w 78"/>
                <a:gd name="T95" fmla="*/ 76 h 90"/>
                <a:gd name="T96" fmla="*/ 70 w 78"/>
                <a:gd name="T97" fmla="*/ 76 h 90"/>
                <a:gd name="T98" fmla="*/ 78 w 78"/>
                <a:gd name="T99" fmla="*/ 50 h 9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8"/>
                <a:gd name="T151" fmla="*/ 0 h 90"/>
                <a:gd name="T152" fmla="*/ 78 w 78"/>
                <a:gd name="T153" fmla="*/ 90 h 9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8" h="90">
                  <a:moveTo>
                    <a:pt x="78" y="50"/>
                  </a:moveTo>
                  <a:lnTo>
                    <a:pt x="60" y="32"/>
                  </a:lnTo>
                  <a:lnTo>
                    <a:pt x="60" y="30"/>
                  </a:lnTo>
                  <a:lnTo>
                    <a:pt x="58" y="28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4" y="20"/>
                  </a:lnTo>
                  <a:lnTo>
                    <a:pt x="36" y="18"/>
                  </a:lnTo>
                  <a:lnTo>
                    <a:pt x="32" y="14"/>
                  </a:lnTo>
                  <a:lnTo>
                    <a:pt x="30" y="12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6" y="6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2"/>
                  </a:lnTo>
                  <a:lnTo>
                    <a:pt x="10" y="6"/>
                  </a:lnTo>
                  <a:lnTo>
                    <a:pt x="8" y="10"/>
                  </a:lnTo>
                  <a:lnTo>
                    <a:pt x="4" y="14"/>
                  </a:lnTo>
                  <a:lnTo>
                    <a:pt x="2" y="20"/>
                  </a:lnTo>
                  <a:lnTo>
                    <a:pt x="0" y="32"/>
                  </a:lnTo>
                  <a:lnTo>
                    <a:pt x="0" y="44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2" y="56"/>
                  </a:lnTo>
                  <a:lnTo>
                    <a:pt x="2" y="58"/>
                  </a:lnTo>
                  <a:lnTo>
                    <a:pt x="2" y="62"/>
                  </a:lnTo>
                  <a:lnTo>
                    <a:pt x="2" y="66"/>
                  </a:lnTo>
                  <a:lnTo>
                    <a:pt x="2" y="72"/>
                  </a:lnTo>
                  <a:lnTo>
                    <a:pt x="4" y="78"/>
                  </a:lnTo>
                  <a:lnTo>
                    <a:pt x="6" y="82"/>
                  </a:lnTo>
                  <a:lnTo>
                    <a:pt x="10" y="86"/>
                  </a:lnTo>
                  <a:lnTo>
                    <a:pt x="12" y="88"/>
                  </a:lnTo>
                  <a:lnTo>
                    <a:pt x="14" y="90"/>
                  </a:lnTo>
                  <a:lnTo>
                    <a:pt x="16" y="90"/>
                  </a:lnTo>
                  <a:lnTo>
                    <a:pt x="20" y="90"/>
                  </a:lnTo>
                  <a:lnTo>
                    <a:pt x="30" y="90"/>
                  </a:lnTo>
                  <a:lnTo>
                    <a:pt x="42" y="90"/>
                  </a:lnTo>
                  <a:lnTo>
                    <a:pt x="50" y="88"/>
                  </a:lnTo>
                  <a:lnTo>
                    <a:pt x="52" y="86"/>
                  </a:lnTo>
                  <a:lnTo>
                    <a:pt x="56" y="84"/>
                  </a:lnTo>
                  <a:lnTo>
                    <a:pt x="60" y="82"/>
                  </a:lnTo>
                  <a:lnTo>
                    <a:pt x="64" y="80"/>
                  </a:lnTo>
                  <a:lnTo>
                    <a:pt x="68" y="78"/>
                  </a:lnTo>
                  <a:lnTo>
                    <a:pt x="70" y="76"/>
                  </a:lnTo>
                  <a:lnTo>
                    <a:pt x="78" y="5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947" name="Freeform 186"/>
            <p:cNvSpPr>
              <a:spLocks/>
            </p:cNvSpPr>
            <p:nvPr/>
          </p:nvSpPr>
          <p:spPr bwMode="gray">
            <a:xfrm>
              <a:off x="3651" y="1774"/>
              <a:ext cx="1094" cy="746"/>
            </a:xfrm>
            <a:custGeom>
              <a:avLst/>
              <a:gdLst>
                <a:gd name="T0" fmla="*/ 944 w 1094"/>
                <a:gd name="T1" fmla="*/ 658 h 746"/>
                <a:gd name="T2" fmla="*/ 978 w 1094"/>
                <a:gd name="T3" fmla="*/ 698 h 746"/>
                <a:gd name="T4" fmla="*/ 1002 w 1094"/>
                <a:gd name="T5" fmla="*/ 710 h 746"/>
                <a:gd name="T6" fmla="*/ 978 w 1094"/>
                <a:gd name="T7" fmla="*/ 672 h 746"/>
                <a:gd name="T8" fmla="*/ 970 w 1094"/>
                <a:gd name="T9" fmla="*/ 640 h 746"/>
                <a:gd name="T10" fmla="*/ 930 w 1094"/>
                <a:gd name="T11" fmla="*/ 638 h 746"/>
                <a:gd name="T12" fmla="*/ 1022 w 1094"/>
                <a:gd name="T13" fmla="*/ 600 h 746"/>
                <a:gd name="T14" fmla="*/ 1082 w 1094"/>
                <a:gd name="T15" fmla="*/ 568 h 746"/>
                <a:gd name="T16" fmla="*/ 1070 w 1094"/>
                <a:gd name="T17" fmla="*/ 500 h 746"/>
                <a:gd name="T18" fmla="*/ 1024 w 1094"/>
                <a:gd name="T19" fmla="*/ 460 h 746"/>
                <a:gd name="T20" fmla="*/ 974 w 1094"/>
                <a:gd name="T21" fmla="*/ 372 h 746"/>
                <a:gd name="T22" fmla="*/ 916 w 1094"/>
                <a:gd name="T23" fmla="*/ 354 h 746"/>
                <a:gd name="T24" fmla="*/ 878 w 1094"/>
                <a:gd name="T25" fmla="*/ 312 h 746"/>
                <a:gd name="T26" fmla="*/ 806 w 1094"/>
                <a:gd name="T27" fmla="*/ 332 h 746"/>
                <a:gd name="T28" fmla="*/ 816 w 1094"/>
                <a:gd name="T29" fmla="*/ 458 h 746"/>
                <a:gd name="T30" fmla="*/ 790 w 1094"/>
                <a:gd name="T31" fmla="*/ 510 h 746"/>
                <a:gd name="T32" fmla="*/ 792 w 1094"/>
                <a:gd name="T33" fmla="*/ 576 h 746"/>
                <a:gd name="T34" fmla="*/ 758 w 1094"/>
                <a:gd name="T35" fmla="*/ 556 h 746"/>
                <a:gd name="T36" fmla="*/ 736 w 1094"/>
                <a:gd name="T37" fmla="*/ 496 h 746"/>
                <a:gd name="T38" fmla="*/ 640 w 1094"/>
                <a:gd name="T39" fmla="*/ 440 h 746"/>
                <a:gd name="T40" fmla="*/ 592 w 1094"/>
                <a:gd name="T41" fmla="*/ 392 h 746"/>
                <a:gd name="T42" fmla="*/ 644 w 1094"/>
                <a:gd name="T43" fmla="*/ 298 h 746"/>
                <a:gd name="T44" fmla="*/ 682 w 1094"/>
                <a:gd name="T45" fmla="*/ 266 h 746"/>
                <a:gd name="T46" fmla="*/ 672 w 1094"/>
                <a:gd name="T47" fmla="*/ 194 h 746"/>
                <a:gd name="T48" fmla="*/ 738 w 1094"/>
                <a:gd name="T49" fmla="*/ 194 h 746"/>
                <a:gd name="T50" fmla="*/ 774 w 1094"/>
                <a:gd name="T51" fmla="*/ 156 h 746"/>
                <a:gd name="T52" fmla="*/ 768 w 1094"/>
                <a:gd name="T53" fmla="*/ 114 h 746"/>
                <a:gd name="T54" fmla="*/ 744 w 1094"/>
                <a:gd name="T55" fmla="*/ 74 h 746"/>
                <a:gd name="T56" fmla="*/ 714 w 1094"/>
                <a:gd name="T57" fmla="*/ 138 h 746"/>
                <a:gd name="T58" fmla="*/ 686 w 1094"/>
                <a:gd name="T59" fmla="*/ 106 h 746"/>
                <a:gd name="T60" fmla="*/ 658 w 1094"/>
                <a:gd name="T61" fmla="*/ 100 h 746"/>
                <a:gd name="T62" fmla="*/ 644 w 1094"/>
                <a:gd name="T63" fmla="*/ 48 h 746"/>
                <a:gd name="T64" fmla="*/ 610 w 1094"/>
                <a:gd name="T65" fmla="*/ 4 h 746"/>
                <a:gd name="T66" fmla="*/ 598 w 1094"/>
                <a:gd name="T67" fmla="*/ 78 h 746"/>
                <a:gd name="T68" fmla="*/ 630 w 1094"/>
                <a:gd name="T69" fmla="*/ 122 h 746"/>
                <a:gd name="T70" fmla="*/ 584 w 1094"/>
                <a:gd name="T71" fmla="*/ 124 h 746"/>
                <a:gd name="T72" fmla="*/ 544 w 1094"/>
                <a:gd name="T73" fmla="*/ 152 h 746"/>
                <a:gd name="T74" fmla="*/ 502 w 1094"/>
                <a:gd name="T75" fmla="*/ 150 h 746"/>
                <a:gd name="T76" fmla="*/ 464 w 1094"/>
                <a:gd name="T77" fmla="*/ 122 h 746"/>
                <a:gd name="T78" fmla="*/ 424 w 1094"/>
                <a:gd name="T79" fmla="*/ 124 h 746"/>
                <a:gd name="T80" fmla="*/ 420 w 1094"/>
                <a:gd name="T81" fmla="*/ 186 h 746"/>
                <a:gd name="T82" fmla="*/ 380 w 1094"/>
                <a:gd name="T83" fmla="*/ 148 h 746"/>
                <a:gd name="T84" fmla="*/ 342 w 1094"/>
                <a:gd name="T85" fmla="*/ 138 h 746"/>
                <a:gd name="T86" fmla="*/ 328 w 1094"/>
                <a:gd name="T87" fmla="*/ 100 h 746"/>
                <a:gd name="T88" fmla="*/ 282 w 1094"/>
                <a:gd name="T89" fmla="*/ 84 h 746"/>
                <a:gd name="T90" fmla="*/ 220 w 1094"/>
                <a:gd name="T91" fmla="*/ 72 h 746"/>
                <a:gd name="T92" fmla="*/ 182 w 1094"/>
                <a:gd name="T93" fmla="*/ 44 h 746"/>
                <a:gd name="T94" fmla="*/ 166 w 1094"/>
                <a:gd name="T95" fmla="*/ 62 h 746"/>
                <a:gd name="T96" fmla="*/ 124 w 1094"/>
                <a:gd name="T97" fmla="*/ 78 h 746"/>
                <a:gd name="T98" fmla="*/ 22 w 1094"/>
                <a:gd name="T99" fmla="*/ 80 h 746"/>
                <a:gd name="T100" fmla="*/ 80 w 1094"/>
                <a:gd name="T101" fmla="*/ 388 h 746"/>
                <a:gd name="T102" fmla="*/ 152 w 1094"/>
                <a:gd name="T103" fmla="*/ 496 h 746"/>
                <a:gd name="T104" fmla="*/ 172 w 1094"/>
                <a:gd name="T105" fmla="*/ 572 h 746"/>
                <a:gd name="T106" fmla="*/ 638 w 1094"/>
                <a:gd name="T107" fmla="*/ 646 h 746"/>
                <a:gd name="T108" fmla="*/ 720 w 1094"/>
                <a:gd name="T109" fmla="*/ 648 h 746"/>
                <a:gd name="T110" fmla="*/ 756 w 1094"/>
                <a:gd name="T111" fmla="*/ 672 h 746"/>
                <a:gd name="T112" fmla="*/ 784 w 1094"/>
                <a:gd name="T113" fmla="*/ 704 h 746"/>
                <a:gd name="T114" fmla="*/ 752 w 1094"/>
                <a:gd name="T115" fmla="*/ 722 h 746"/>
                <a:gd name="T116" fmla="*/ 750 w 1094"/>
                <a:gd name="T117" fmla="*/ 744 h 746"/>
                <a:gd name="T118" fmla="*/ 798 w 1094"/>
                <a:gd name="T119" fmla="*/ 722 h 746"/>
                <a:gd name="T120" fmla="*/ 840 w 1094"/>
                <a:gd name="T121" fmla="*/ 698 h 74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094"/>
                <a:gd name="T184" fmla="*/ 0 h 746"/>
                <a:gd name="T185" fmla="*/ 1094 w 1094"/>
                <a:gd name="T186" fmla="*/ 746 h 74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094" h="746">
                  <a:moveTo>
                    <a:pt x="850" y="702"/>
                  </a:moveTo>
                  <a:lnTo>
                    <a:pt x="864" y="690"/>
                  </a:lnTo>
                  <a:lnTo>
                    <a:pt x="880" y="682"/>
                  </a:lnTo>
                  <a:lnTo>
                    <a:pt x="894" y="680"/>
                  </a:lnTo>
                  <a:lnTo>
                    <a:pt x="906" y="678"/>
                  </a:lnTo>
                  <a:lnTo>
                    <a:pt x="910" y="678"/>
                  </a:lnTo>
                  <a:lnTo>
                    <a:pt x="916" y="668"/>
                  </a:lnTo>
                  <a:lnTo>
                    <a:pt x="920" y="662"/>
                  </a:lnTo>
                  <a:lnTo>
                    <a:pt x="924" y="658"/>
                  </a:lnTo>
                  <a:lnTo>
                    <a:pt x="928" y="656"/>
                  </a:lnTo>
                  <a:lnTo>
                    <a:pt x="932" y="654"/>
                  </a:lnTo>
                  <a:lnTo>
                    <a:pt x="934" y="654"/>
                  </a:lnTo>
                  <a:lnTo>
                    <a:pt x="936" y="656"/>
                  </a:lnTo>
                  <a:lnTo>
                    <a:pt x="938" y="656"/>
                  </a:lnTo>
                  <a:lnTo>
                    <a:pt x="944" y="658"/>
                  </a:lnTo>
                  <a:lnTo>
                    <a:pt x="946" y="666"/>
                  </a:lnTo>
                  <a:lnTo>
                    <a:pt x="944" y="674"/>
                  </a:lnTo>
                  <a:lnTo>
                    <a:pt x="940" y="682"/>
                  </a:lnTo>
                  <a:lnTo>
                    <a:pt x="938" y="688"/>
                  </a:lnTo>
                  <a:lnTo>
                    <a:pt x="936" y="690"/>
                  </a:lnTo>
                  <a:lnTo>
                    <a:pt x="946" y="698"/>
                  </a:lnTo>
                  <a:lnTo>
                    <a:pt x="956" y="700"/>
                  </a:lnTo>
                  <a:lnTo>
                    <a:pt x="964" y="696"/>
                  </a:lnTo>
                  <a:lnTo>
                    <a:pt x="970" y="692"/>
                  </a:lnTo>
                  <a:lnTo>
                    <a:pt x="972" y="690"/>
                  </a:lnTo>
                  <a:lnTo>
                    <a:pt x="978" y="690"/>
                  </a:lnTo>
                  <a:lnTo>
                    <a:pt x="980" y="690"/>
                  </a:lnTo>
                  <a:lnTo>
                    <a:pt x="982" y="692"/>
                  </a:lnTo>
                  <a:lnTo>
                    <a:pt x="982" y="694"/>
                  </a:lnTo>
                  <a:lnTo>
                    <a:pt x="980" y="696"/>
                  </a:lnTo>
                  <a:lnTo>
                    <a:pt x="978" y="698"/>
                  </a:lnTo>
                  <a:lnTo>
                    <a:pt x="976" y="700"/>
                  </a:lnTo>
                  <a:lnTo>
                    <a:pt x="974" y="702"/>
                  </a:lnTo>
                  <a:lnTo>
                    <a:pt x="972" y="702"/>
                  </a:lnTo>
                  <a:lnTo>
                    <a:pt x="966" y="706"/>
                  </a:lnTo>
                  <a:lnTo>
                    <a:pt x="962" y="708"/>
                  </a:lnTo>
                  <a:lnTo>
                    <a:pt x="960" y="712"/>
                  </a:lnTo>
                  <a:lnTo>
                    <a:pt x="960" y="714"/>
                  </a:lnTo>
                  <a:lnTo>
                    <a:pt x="960" y="718"/>
                  </a:lnTo>
                  <a:lnTo>
                    <a:pt x="960" y="720"/>
                  </a:lnTo>
                  <a:lnTo>
                    <a:pt x="962" y="722"/>
                  </a:lnTo>
                  <a:lnTo>
                    <a:pt x="968" y="722"/>
                  </a:lnTo>
                  <a:lnTo>
                    <a:pt x="980" y="718"/>
                  </a:lnTo>
                  <a:lnTo>
                    <a:pt x="992" y="714"/>
                  </a:lnTo>
                  <a:lnTo>
                    <a:pt x="1002" y="710"/>
                  </a:lnTo>
                  <a:lnTo>
                    <a:pt x="1006" y="708"/>
                  </a:lnTo>
                  <a:lnTo>
                    <a:pt x="1010" y="706"/>
                  </a:lnTo>
                  <a:lnTo>
                    <a:pt x="1012" y="704"/>
                  </a:lnTo>
                  <a:lnTo>
                    <a:pt x="1012" y="702"/>
                  </a:lnTo>
                  <a:lnTo>
                    <a:pt x="1010" y="700"/>
                  </a:lnTo>
                  <a:lnTo>
                    <a:pt x="1008" y="698"/>
                  </a:lnTo>
                  <a:lnTo>
                    <a:pt x="1006" y="696"/>
                  </a:lnTo>
                  <a:lnTo>
                    <a:pt x="1004" y="696"/>
                  </a:lnTo>
                  <a:lnTo>
                    <a:pt x="1000" y="694"/>
                  </a:lnTo>
                  <a:lnTo>
                    <a:pt x="996" y="690"/>
                  </a:lnTo>
                  <a:lnTo>
                    <a:pt x="990" y="686"/>
                  </a:lnTo>
                  <a:lnTo>
                    <a:pt x="986" y="682"/>
                  </a:lnTo>
                  <a:lnTo>
                    <a:pt x="982" y="678"/>
                  </a:lnTo>
                  <a:lnTo>
                    <a:pt x="980" y="674"/>
                  </a:lnTo>
                  <a:lnTo>
                    <a:pt x="978" y="672"/>
                  </a:lnTo>
                  <a:lnTo>
                    <a:pt x="976" y="670"/>
                  </a:lnTo>
                  <a:lnTo>
                    <a:pt x="972" y="666"/>
                  </a:lnTo>
                  <a:lnTo>
                    <a:pt x="970" y="662"/>
                  </a:lnTo>
                  <a:lnTo>
                    <a:pt x="972" y="658"/>
                  </a:lnTo>
                  <a:lnTo>
                    <a:pt x="972" y="656"/>
                  </a:lnTo>
                  <a:lnTo>
                    <a:pt x="974" y="654"/>
                  </a:lnTo>
                  <a:lnTo>
                    <a:pt x="974" y="652"/>
                  </a:lnTo>
                  <a:lnTo>
                    <a:pt x="974" y="648"/>
                  </a:lnTo>
                  <a:lnTo>
                    <a:pt x="972" y="646"/>
                  </a:lnTo>
                  <a:lnTo>
                    <a:pt x="970" y="646"/>
                  </a:lnTo>
                  <a:lnTo>
                    <a:pt x="968" y="644"/>
                  </a:lnTo>
                  <a:lnTo>
                    <a:pt x="966" y="646"/>
                  </a:lnTo>
                  <a:lnTo>
                    <a:pt x="964" y="646"/>
                  </a:lnTo>
                  <a:lnTo>
                    <a:pt x="964" y="640"/>
                  </a:lnTo>
                  <a:lnTo>
                    <a:pt x="970" y="640"/>
                  </a:lnTo>
                  <a:lnTo>
                    <a:pt x="974" y="638"/>
                  </a:lnTo>
                  <a:lnTo>
                    <a:pt x="978" y="636"/>
                  </a:lnTo>
                  <a:lnTo>
                    <a:pt x="980" y="632"/>
                  </a:lnTo>
                  <a:lnTo>
                    <a:pt x="982" y="630"/>
                  </a:lnTo>
                  <a:lnTo>
                    <a:pt x="982" y="628"/>
                  </a:lnTo>
                  <a:lnTo>
                    <a:pt x="980" y="624"/>
                  </a:lnTo>
                  <a:lnTo>
                    <a:pt x="978" y="622"/>
                  </a:lnTo>
                  <a:lnTo>
                    <a:pt x="976" y="620"/>
                  </a:lnTo>
                  <a:lnTo>
                    <a:pt x="972" y="620"/>
                  </a:lnTo>
                  <a:lnTo>
                    <a:pt x="968" y="620"/>
                  </a:lnTo>
                  <a:lnTo>
                    <a:pt x="966" y="622"/>
                  </a:lnTo>
                  <a:lnTo>
                    <a:pt x="964" y="622"/>
                  </a:lnTo>
                  <a:lnTo>
                    <a:pt x="948" y="628"/>
                  </a:lnTo>
                  <a:lnTo>
                    <a:pt x="936" y="634"/>
                  </a:lnTo>
                  <a:lnTo>
                    <a:pt x="930" y="638"/>
                  </a:lnTo>
                  <a:lnTo>
                    <a:pt x="928" y="640"/>
                  </a:lnTo>
                  <a:lnTo>
                    <a:pt x="918" y="650"/>
                  </a:lnTo>
                  <a:lnTo>
                    <a:pt x="908" y="660"/>
                  </a:lnTo>
                  <a:lnTo>
                    <a:pt x="898" y="666"/>
                  </a:lnTo>
                  <a:lnTo>
                    <a:pt x="892" y="668"/>
                  </a:lnTo>
                  <a:lnTo>
                    <a:pt x="902" y="656"/>
                  </a:lnTo>
                  <a:lnTo>
                    <a:pt x="912" y="644"/>
                  </a:lnTo>
                  <a:lnTo>
                    <a:pt x="922" y="632"/>
                  </a:lnTo>
                  <a:lnTo>
                    <a:pt x="928" y="622"/>
                  </a:lnTo>
                  <a:lnTo>
                    <a:pt x="930" y="620"/>
                  </a:lnTo>
                  <a:lnTo>
                    <a:pt x="952" y="606"/>
                  </a:lnTo>
                  <a:lnTo>
                    <a:pt x="968" y="598"/>
                  </a:lnTo>
                  <a:lnTo>
                    <a:pt x="974" y="598"/>
                  </a:lnTo>
                  <a:lnTo>
                    <a:pt x="990" y="600"/>
                  </a:lnTo>
                  <a:lnTo>
                    <a:pt x="1006" y="600"/>
                  </a:lnTo>
                  <a:lnTo>
                    <a:pt x="1022" y="600"/>
                  </a:lnTo>
                  <a:lnTo>
                    <a:pt x="1034" y="598"/>
                  </a:lnTo>
                  <a:lnTo>
                    <a:pt x="1038" y="598"/>
                  </a:lnTo>
                  <a:lnTo>
                    <a:pt x="1046" y="596"/>
                  </a:lnTo>
                  <a:lnTo>
                    <a:pt x="1052" y="594"/>
                  </a:lnTo>
                  <a:lnTo>
                    <a:pt x="1056" y="590"/>
                  </a:lnTo>
                  <a:lnTo>
                    <a:pt x="1058" y="588"/>
                  </a:lnTo>
                  <a:lnTo>
                    <a:pt x="1060" y="584"/>
                  </a:lnTo>
                  <a:lnTo>
                    <a:pt x="1060" y="582"/>
                  </a:lnTo>
                  <a:lnTo>
                    <a:pt x="1060" y="580"/>
                  </a:lnTo>
                  <a:lnTo>
                    <a:pt x="1064" y="574"/>
                  </a:lnTo>
                  <a:lnTo>
                    <a:pt x="1068" y="570"/>
                  </a:lnTo>
                  <a:lnTo>
                    <a:pt x="1072" y="568"/>
                  </a:lnTo>
                  <a:lnTo>
                    <a:pt x="1076" y="566"/>
                  </a:lnTo>
                  <a:lnTo>
                    <a:pt x="1080" y="566"/>
                  </a:lnTo>
                  <a:lnTo>
                    <a:pt x="1082" y="568"/>
                  </a:lnTo>
                  <a:lnTo>
                    <a:pt x="1090" y="562"/>
                  </a:lnTo>
                  <a:lnTo>
                    <a:pt x="1094" y="552"/>
                  </a:lnTo>
                  <a:lnTo>
                    <a:pt x="1094" y="540"/>
                  </a:lnTo>
                  <a:lnTo>
                    <a:pt x="1092" y="530"/>
                  </a:lnTo>
                  <a:lnTo>
                    <a:pt x="1088" y="524"/>
                  </a:lnTo>
                  <a:lnTo>
                    <a:pt x="1084" y="520"/>
                  </a:lnTo>
                  <a:lnTo>
                    <a:pt x="1082" y="518"/>
                  </a:lnTo>
                  <a:lnTo>
                    <a:pt x="1078" y="518"/>
                  </a:lnTo>
                  <a:lnTo>
                    <a:pt x="1076" y="510"/>
                  </a:lnTo>
                  <a:lnTo>
                    <a:pt x="1074" y="504"/>
                  </a:lnTo>
                  <a:lnTo>
                    <a:pt x="1072" y="502"/>
                  </a:lnTo>
                  <a:lnTo>
                    <a:pt x="1072" y="500"/>
                  </a:lnTo>
                  <a:lnTo>
                    <a:pt x="1070" y="500"/>
                  </a:lnTo>
                  <a:lnTo>
                    <a:pt x="1052" y="500"/>
                  </a:lnTo>
                  <a:lnTo>
                    <a:pt x="1048" y="502"/>
                  </a:lnTo>
                  <a:lnTo>
                    <a:pt x="1046" y="504"/>
                  </a:lnTo>
                  <a:lnTo>
                    <a:pt x="1044" y="502"/>
                  </a:lnTo>
                  <a:lnTo>
                    <a:pt x="1042" y="502"/>
                  </a:lnTo>
                  <a:lnTo>
                    <a:pt x="1040" y="500"/>
                  </a:lnTo>
                  <a:lnTo>
                    <a:pt x="1034" y="484"/>
                  </a:lnTo>
                  <a:lnTo>
                    <a:pt x="1030" y="468"/>
                  </a:lnTo>
                  <a:lnTo>
                    <a:pt x="1026" y="456"/>
                  </a:lnTo>
                  <a:lnTo>
                    <a:pt x="1024" y="452"/>
                  </a:lnTo>
                  <a:lnTo>
                    <a:pt x="1024" y="454"/>
                  </a:lnTo>
                  <a:lnTo>
                    <a:pt x="1024" y="458"/>
                  </a:lnTo>
                  <a:lnTo>
                    <a:pt x="1024" y="460"/>
                  </a:lnTo>
                  <a:lnTo>
                    <a:pt x="1024" y="456"/>
                  </a:lnTo>
                  <a:lnTo>
                    <a:pt x="1022" y="448"/>
                  </a:lnTo>
                  <a:lnTo>
                    <a:pt x="1016" y="436"/>
                  </a:lnTo>
                  <a:lnTo>
                    <a:pt x="1010" y="422"/>
                  </a:lnTo>
                  <a:lnTo>
                    <a:pt x="1002" y="408"/>
                  </a:lnTo>
                  <a:lnTo>
                    <a:pt x="996" y="398"/>
                  </a:lnTo>
                  <a:lnTo>
                    <a:pt x="994" y="394"/>
                  </a:lnTo>
                  <a:lnTo>
                    <a:pt x="992" y="384"/>
                  </a:lnTo>
                  <a:lnTo>
                    <a:pt x="988" y="378"/>
                  </a:lnTo>
                  <a:lnTo>
                    <a:pt x="986" y="374"/>
                  </a:lnTo>
                  <a:lnTo>
                    <a:pt x="982" y="372"/>
                  </a:lnTo>
                  <a:lnTo>
                    <a:pt x="980" y="370"/>
                  </a:lnTo>
                  <a:lnTo>
                    <a:pt x="976" y="370"/>
                  </a:lnTo>
                  <a:lnTo>
                    <a:pt x="974" y="370"/>
                  </a:lnTo>
                  <a:lnTo>
                    <a:pt x="974" y="372"/>
                  </a:lnTo>
                  <a:lnTo>
                    <a:pt x="972" y="372"/>
                  </a:lnTo>
                  <a:lnTo>
                    <a:pt x="974" y="386"/>
                  </a:lnTo>
                  <a:lnTo>
                    <a:pt x="970" y="394"/>
                  </a:lnTo>
                  <a:lnTo>
                    <a:pt x="964" y="400"/>
                  </a:lnTo>
                  <a:lnTo>
                    <a:pt x="958" y="404"/>
                  </a:lnTo>
                  <a:lnTo>
                    <a:pt x="954" y="404"/>
                  </a:lnTo>
                  <a:lnTo>
                    <a:pt x="942" y="408"/>
                  </a:lnTo>
                  <a:lnTo>
                    <a:pt x="932" y="408"/>
                  </a:lnTo>
                  <a:lnTo>
                    <a:pt x="926" y="404"/>
                  </a:lnTo>
                  <a:lnTo>
                    <a:pt x="924" y="400"/>
                  </a:lnTo>
                  <a:lnTo>
                    <a:pt x="922" y="398"/>
                  </a:lnTo>
                  <a:lnTo>
                    <a:pt x="918" y="388"/>
                  </a:lnTo>
                  <a:lnTo>
                    <a:pt x="918" y="378"/>
                  </a:lnTo>
                  <a:lnTo>
                    <a:pt x="920" y="370"/>
                  </a:lnTo>
                  <a:lnTo>
                    <a:pt x="922" y="366"/>
                  </a:lnTo>
                  <a:lnTo>
                    <a:pt x="916" y="354"/>
                  </a:lnTo>
                  <a:lnTo>
                    <a:pt x="918" y="350"/>
                  </a:lnTo>
                  <a:lnTo>
                    <a:pt x="918" y="348"/>
                  </a:lnTo>
                  <a:lnTo>
                    <a:pt x="918" y="344"/>
                  </a:lnTo>
                  <a:lnTo>
                    <a:pt x="916" y="342"/>
                  </a:lnTo>
                  <a:lnTo>
                    <a:pt x="912" y="340"/>
                  </a:lnTo>
                  <a:lnTo>
                    <a:pt x="908" y="338"/>
                  </a:lnTo>
                  <a:lnTo>
                    <a:pt x="904" y="334"/>
                  </a:lnTo>
                  <a:lnTo>
                    <a:pt x="900" y="332"/>
                  </a:lnTo>
                  <a:lnTo>
                    <a:pt x="898" y="328"/>
                  </a:lnTo>
                  <a:lnTo>
                    <a:pt x="896" y="326"/>
                  </a:lnTo>
                  <a:lnTo>
                    <a:pt x="894" y="326"/>
                  </a:lnTo>
                  <a:lnTo>
                    <a:pt x="890" y="320"/>
                  </a:lnTo>
                  <a:lnTo>
                    <a:pt x="886" y="316"/>
                  </a:lnTo>
                  <a:lnTo>
                    <a:pt x="882" y="314"/>
                  </a:lnTo>
                  <a:lnTo>
                    <a:pt x="878" y="312"/>
                  </a:lnTo>
                  <a:lnTo>
                    <a:pt x="874" y="312"/>
                  </a:lnTo>
                  <a:lnTo>
                    <a:pt x="870" y="312"/>
                  </a:lnTo>
                  <a:lnTo>
                    <a:pt x="830" y="310"/>
                  </a:lnTo>
                  <a:lnTo>
                    <a:pt x="826" y="308"/>
                  </a:lnTo>
                  <a:lnTo>
                    <a:pt x="820" y="308"/>
                  </a:lnTo>
                  <a:lnTo>
                    <a:pt x="818" y="308"/>
                  </a:lnTo>
                  <a:lnTo>
                    <a:pt x="814" y="312"/>
                  </a:lnTo>
                  <a:lnTo>
                    <a:pt x="812" y="314"/>
                  </a:lnTo>
                  <a:lnTo>
                    <a:pt x="810" y="318"/>
                  </a:lnTo>
                  <a:lnTo>
                    <a:pt x="810" y="320"/>
                  </a:lnTo>
                  <a:lnTo>
                    <a:pt x="810" y="324"/>
                  </a:lnTo>
                  <a:lnTo>
                    <a:pt x="808" y="326"/>
                  </a:lnTo>
                  <a:lnTo>
                    <a:pt x="806" y="328"/>
                  </a:lnTo>
                  <a:lnTo>
                    <a:pt x="806" y="332"/>
                  </a:lnTo>
                  <a:lnTo>
                    <a:pt x="806" y="336"/>
                  </a:lnTo>
                  <a:lnTo>
                    <a:pt x="806" y="340"/>
                  </a:lnTo>
                  <a:lnTo>
                    <a:pt x="806" y="342"/>
                  </a:lnTo>
                  <a:lnTo>
                    <a:pt x="806" y="344"/>
                  </a:lnTo>
                  <a:lnTo>
                    <a:pt x="810" y="348"/>
                  </a:lnTo>
                  <a:lnTo>
                    <a:pt x="812" y="354"/>
                  </a:lnTo>
                  <a:lnTo>
                    <a:pt x="814" y="358"/>
                  </a:lnTo>
                  <a:lnTo>
                    <a:pt x="814" y="362"/>
                  </a:lnTo>
                  <a:lnTo>
                    <a:pt x="814" y="366"/>
                  </a:lnTo>
                  <a:lnTo>
                    <a:pt x="808" y="388"/>
                  </a:lnTo>
                  <a:lnTo>
                    <a:pt x="804" y="402"/>
                  </a:lnTo>
                  <a:lnTo>
                    <a:pt x="802" y="408"/>
                  </a:lnTo>
                  <a:lnTo>
                    <a:pt x="806" y="416"/>
                  </a:lnTo>
                  <a:lnTo>
                    <a:pt x="810" y="430"/>
                  </a:lnTo>
                  <a:lnTo>
                    <a:pt x="814" y="446"/>
                  </a:lnTo>
                  <a:lnTo>
                    <a:pt x="816" y="458"/>
                  </a:lnTo>
                  <a:lnTo>
                    <a:pt x="818" y="462"/>
                  </a:lnTo>
                  <a:lnTo>
                    <a:pt x="818" y="470"/>
                  </a:lnTo>
                  <a:lnTo>
                    <a:pt x="816" y="474"/>
                  </a:lnTo>
                  <a:lnTo>
                    <a:pt x="814" y="478"/>
                  </a:lnTo>
                  <a:lnTo>
                    <a:pt x="812" y="482"/>
                  </a:lnTo>
                  <a:lnTo>
                    <a:pt x="810" y="482"/>
                  </a:lnTo>
                  <a:lnTo>
                    <a:pt x="808" y="484"/>
                  </a:lnTo>
                  <a:lnTo>
                    <a:pt x="806" y="484"/>
                  </a:lnTo>
                  <a:lnTo>
                    <a:pt x="804" y="490"/>
                  </a:lnTo>
                  <a:lnTo>
                    <a:pt x="800" y="496"/>
                  </a:lnTo>
                  <a:lnTo>
                    <a:pt x="796" y="500"/>
                  </a:lnTo>
                  <a:lnTo>
                    <a:pt x="792" y="502"/>
                  </a:lnTo>
                  <a:lnTo>
                    <a:pt x="788" y="504"/>
                  </a:lnTo>
                  <a:lnTo>
                    <a:pt x="790" y="506"/>
                  </a:lnTo>
                  <a:lnTo>
                    <a:pt x="790" y="510"/>
                  </a:lnTo>
                  <a:lnTo>
                    <a:pt x="790" y="514"/>
                  </a:lnTo>
                  <a:lnTo>
                    <a:pt x="790" y="520"/>
                  </a:lnTo>
                  <a:lnTo>
                    <a:pt x="790" y="524"/>
                  </a:lnTo>
                  <a:lnTo>
                    <a:pt x="790" y="530"/>
                  </a:lnTo>
                  <a:lnTo>
                    <a:pt x="790" y="532"/>
                  </a:lnTo>
                  <a:lnTo>
                    <a:pt x="790" y="534"/>
                  </a:lnTo>
                  <a:lnTo>
                    <a:pt x="790" y="540"/>
                  </a:lnTo>
                  <a:lnTo>
                    <a:pt x="792" y="544"/>
                  </a:lnTo>
                  <a:lnTo>
                    <a:pt x="794" y="548"/>
                  </a:lnTo>
                  <a:lnTo>
                    <a:pt x="798" y="552"/>
                  </a:lnTo>
                  <a:lnTo>
                    <a:pt x="800" y="554"/>
                  </a:lnTo>
                  <a:lnTo>
                    <a:pt x="800" y="562"/>
                  </a:lnTo>
                  <a:lnTo>
                    <a:pt x="798" y="568"/>
                  </a:lnTo>
                  <a:lnTo>
                    <a:pt x="794" y="572"/>
                  </a:lnTo>
                  <a:lnTo>
                    <a:pt x="792" y="576"/>
                  </a:lnTo>
                  <a:lnTo>
                    <a:pt x="790" y="578"/>
                  </a:lnTo>
                  <a:lnTo>
                    <a:pt x="786" y="582"/>
                  </a:lnTo>
                  <a:lnTo>
                    <a:pt x="782" y="584"/>
                  </a:lnTo>
                  <a:lnTo>
                    <a:pt x="778" y="584"/>
                  </a:lnTo>
                  <a:lnTo>
                    <a:pt x="776" y="582"/>
                  </a:lnTo>
                  <a:lnTo>
                    <a:pt x="774" y="580"/>
                  </a:lnTo>
                  <a:lnTo>
                    <a:pt x="772" y="578"/>
                  </a:lnTo>
                  <a:lnTo>
                    <a:pt x="770" y="576"/>
                  </a:lnTo>
                  <a:lnTo>
                    <a:pt x="770" y="574"/>
                  </a:lnTo>
                  <a:lnTo>
                    <a:pt x="768" y="570"/>
                  </a:lnTo>
                  <a:lnTo>
                    <a:pt x="766" y="566"/>
                  </a:lnTo>
                  <a:lnTo>
                    <a:pt x="764" y="562"/>
                  </a:lnTo>
                  <a:lnTo>
                    <a:pt x="764" y="560"/>
                  </a:lnTo>
                  <a:lnTo>
                    <a:pt x="762" y="558"/>
                  </a:lnTo>
                  <a:lnTo>
                    <a:pt x="758" y="556"/>
                  </a:lnTo>
                  <a:lnTo>
                    <a:pt x="754" y="554"/>
                  </a:lnTo>
                  <a:lnTo>
                    <a:pt x="752" y="550"/>
                  </a:lnTo>
                  <a:lnTo>
                    <a:pt x="752" y="548"/>
                  </a:lnTo>
                  <a:lnTo>
                    <a:pt x="752" y="546"/>
                  </a:lnTo>
                  <a:lnTo>
                    <a:pt x="752" y="544"/>
                  </a:lnTo>
                  <a:lnTo>
                    <a:pt x="752" y="542"/>
                  </a:lnTo>
                  <a:lnTo>
                    <a:pt x="750" y="540"/>
                  </a:lnTo>
                  <a:lnTo>
                    <a:pt x="748" y="534"/>
                  </a:lnTo>
                  <a:lnTo>
                    <a:pt x="746" y="530"/>
                  </a:lnTo>
                  <a:lnTo>
                    <a:pt x="746" y="524"/>
                  </a:lnTo>
                  <a:lnTo>
                    <a:pt x="744" y="522"/>
                  </a:lnTo>
                  <a:lnTo>
                    <a:pt x="744" y="520"/>
                  </a:lnTo>
                  <a:lnTo>
                    <a:pt x="744" y="510"/>
                  </a:lnTo>
                  <a:lnTo>
                    <a:pt x="742" y="504"/>
                  </a:lnTo>
                  <a:lnTo>
                    <a:pt x="738" y="500"/>
                  </a:lnTo>
                  <a:lnTo>
                    <a:pt x="736" y="496"/>
                  </a:lnTo>
                  <a:lnTo>
                    <a:pt x="732" y="494"/>
                  </a:lnTo>
                  <a:lnTo>
                    <a:pt x="730" y="492"/>
                  </a:lnTo>
                  <a:lnTo>
                    <a:pt x="728" y="492"/>
                  </a:lnTo>
                  <a:lnTo>
                    <a:pt x="726" y="492"/>
                  </a:lnTo>
                  <a:lnTo>
                    <a:pt x="714" y="490"/>
                  </a:lnTo>
                  <a:lnTo>
                    <a:pt x="702" y="490"/>
                  </a:lnTo>
                  <a:lnTo>
                    <a:pt x="690" y="492"/>
                  </a:lnTo>
                  <a:lnTo>
                    <a:pt x="686" y="492"/>
                  </a:lnTo>
                  <a:lnTo>
                    <a:pt x="670" y="488"/>
                  </a:lnTo>
                  <a:lnTo>
                    <a:pt x="660" y="478"/>
                  </a:lnTo>
                  <a:lnTo>
                    <a:pt x="652" y="468"/>
                  </a:lnTo>
                  <a:lnTo>
                    <a:pt x="650" y="458"/>
                  </a:lnTo>
                  <a:lnTo>
                    <a:pt x="650" y="456"/>
                  </a:lnTo>
                  <a:lnTo>
                    <a:pt x="644" y="446"/>
                  </a:lnTo>
                  <a:lnTo>
                    <a:pt x="640" y="440"/>
                  </a:lnTo>
                  <a:lnTo>
                    <a:pt x="636" y="434"/>
                  </a:lnTo>
                  <a:lnTo>
                    <a:pt x="630" y="430"/>
                  </a:lnTo>
                  <a:lnTo>
                    <a:pt x="628" y="428"/>
                  </a:lnTo>
                  <a:lnTo>
                    <a:pt x="624" y="428"/>
                  </a:lnTo>
                  <a:lnTo>
                    <a:pt x="622" y="420"/>
                  </a:lnTo>
                  <a:lnTo>
                    <a:pt x="620" y="416"/>
                  </a:lnTo>
                  <a:lnTo>
                    <a:pt x="618" y="412"/>
                  </a:lnTo>
                  <a:lnTo>
                    <a:pt x="616" y="410"/>
                  </a:lnTo>
                  <a:lnTo>
                    <a:pt x="608" y="412"/>
                  </a:lnTo>
                  <a:lnTo>
                    <a:pt x="602" y="410"/>
                  </a:lnTo>
                  <a:lnTo>
                    <a:pt x="598" y="408"/>
                  </a:lnTo>
                  <a:lnTo>
                    <a:pt x="594" y="402"/>
                  </a:lnTo>
                  <a:lnTo>
                    <a:pt x="592" y="398"/>
                  </a:lnTo>
                  <a:lnTo>
                    <a:pt x="592" y="392"/>
                  </a:lnTo>
                  <a:lnTo>
                    <a:pt x="590" y="388"/>
                  </a:lnTo>
                  <a:lnTo>
                    <a:pt x="590" y="386"/>
                  </a:lnTo>
                  <a:lnTo>
                    <a:pt x="590" y="384"/>
                  </a:lnTo>
                  <a:lnTo>
                    <a:pt x="592" y="372"/>
                  </a:lnTo>
                  <a:lnTo>
                    <a:pt x="598" y="358"/>
                  </a:lnTo>
                  <a:lnTo>
                    <a:pt x="608" y="342"/>
                  </a:lnTo>
                  <a:lnTo>
                    <a:pt x="618" y="330"/>
                  </a:lnTo>
                  <a:lnTo>
                    <a:pt x="624" y="320"/>
                  </a:lnTo>
                  <a:lnTo>
                    <a:pt x="628" y="318"/>
                  </a:lnTo>
                  <a:lnTo>
                    <a:pt x="634" y="316"/>
                  </a:lnTo>
                  <a:lnTo>
                    <a:pt x="638" y="312"/>
                  </a:lnTo>
                  <a:lnTo>
                    <a:pt x="642" y="308"/>
                  </a:lnTo>
                  <a:lnTo>
                    <a:pt x="644" y="306"/>
                  </a:lnTo>
                  <a:lnTo>
                    <a:pt x="644" y="304"/>
                  </a:lnTo>
                  <a:lnTo>
                    <a:pt x="646" y="302"/>
                  </a:lnTo>
                  <a:lnTo>
                    <a:pt x="644" y="298"/>
                  </a:lnTo>
                  <a:lnTo>
                    <a:pt x="644" y="296"/>
                  </a:lnTo>
                  <a:lnTo>
                    <a:pt x="646" y="294"/>
                  </a:lnTo>
                  <a:lnTo>
                    <a:pt x="646" y="292"/>
                  </a:lnTo>
                  <a:lnTo>
                    <a:pt x="648" y="292"/>
                  </a:lnTo>
                  <a:lnTo>
                    <a:pt x="650" y="292"/>
                  </a:lnTo>
                  <a:lnTo>
                    <a:pt x="652" y="290"/>
                  </a:lnTo>
                  <a:lnTo>
                    <a:pt x="656" y="292"/>
                  </a:lnTo>
                  <a:lnTo>
                    <a:pt x="662" y="292"/>
                  </a:lnTo>
                  <a:lnTo>
                    <a:pt x="666" y="294"/>
                  </a:lnTo>
                  <a:lnTo>
                    <a:pt x="670" y="296"/>
                  </a:lnTo>
                  <a:lnTo>
                    <a:pt x="672" y="296"/>
                  </a:lnTo>
                  <a:lnTo>
                    <a:pt x="674" y="298"/>
                  </a:lnTo>
                  <a:lnTo>
                    <a:pt x="678" y="292"/>
                  </a:lnTo>
                  <a:lnTo>
                    <a:pt x="682" y="282"/>
                  </a:lnTo>
                  <a:lnTo>
                    <a:pt x="682" y="270"/>
                  </a:lnTo>
                  <a:lnTo>
                    <a:pt x="682" y="266"/>
                  </a:lnTo>
                  <a:lnTo>
                    <a:pt x="684" y="250"/>
                  </a:lnTo>
                  <a:lnTo>
                    <a:pt x="690" y="238"/>
                  </a:lnTo>
                  <a:lnTo>
                    <a:pt x="698" y="230"/>
                  </a:lnTo>
                  <a:lnTo>
                    <a:pt x="700" y="226"/>
                  </a:lnTo>
                  <a:lnTo>
                    <a:pt x="702" y="220"/>
                  </a:lnTo>
                  <a:lnTo>
                    <a:pt x="704" y="218"/>
                  </a:lnTo>
                  <a:lnTo>
                    <a:pt x="704" y="216"/>
                  </a:lnTo>
                  <a:lnTo>
                    <a:pt x="702" y="214"/>
                  </a:lnTo>
                  <a:lnTo>
                    <a:pt x="700" y="214"/>
                  </a:lnTo>
                  <a:lnTo>
                    <a:pt x="698" y="216"/>
                  </a:lnTo>
                  <a:lnTo>
                    <a:pt x="668" y="200"/>
                  </a:lnTo>
                  <a:lnTo>
                    <a:pt x="668" y="196"/>
                  </a:lnTo>
                  <a:lnTo>
                    <a:pt x="670" y="196"/>
                  </a:lnTo>
                  <a:lnTo>
                    <a:pt x="672" y="194"/>
                  </a:lnTo>
                  <a:lnTo>
                    <a:pt x="676" y="194"/>
                  </a:lnTo>
                  <a:lnTo>
                    <a:pt x="680" y="194"/>
                  </a:lnTo>
                  <a:lnTo>
                    <a:pt x="684" y="196"/>
                  </a:lnTo>
                  <a:lnTo>
                    <a:pt x="688" y="196"/>
                  </a:lnTo>
                  <a:lnTo>
                    <a:pt x="692" y="196"/>
                  </a:lnTo>
                  <a:lnTo>
                    <a:pt x="694" y="198"/>
                  </a:lnTo>
                  <a:lnTo>
                    <a:pt x="696" y="198"/>
                  </a:lnTo>
                  <a:lnTo>
                    <a:pt x="700" y="196"/>
                  </a:lnTo>
                  <a:lnTo>
                    <a:pt x="704" y="196"/>
                  </a:lnTo>
                  <a:lnTo>
                    <a:pt x="710" y="198"/>
                  </a:lnTo>
                  <a:lnTo>
                    <a:pt x="716" y="198"/>
                  </a:lnTo>
                  <a:lnTo>
                    <a:pt x="720" y="200"/>
                  </a:lnTo>
                  <a:lnTo>
                    <a:pt x="724" y="200"/>
                  </a:lnTo>
                  <a:lnTo>
                    <a:pt x="726" y="202"/>
                  </a:lnTo>
                  <a:lnTo>
                    <a:pt x="732" y="190"/>
                  </a:lnTo>
                  <a:lnTo>
                    <a:pt x="738" y="194"/>
                  </a:lnTo>
                  <a:lnTo>
                    <a:pt x="744" y="194"/>
                  </a:lnTo>
                  <a:lnTo>
                    <a:pt x="748" y="194"/>
                  </a:lnTo>
                  <a:lnTo>
                    <a:pt x="752" y="192"/>
                  </a:lnTo>
                  <a:lnTo>
                    <a:pt x="754" y="190"/>
                  </a:lnTo>
                  <a:lnTo>
                    <a:pt x="756" y="190"/>
                  </a:lnTo>
                  <a:lnTo>
                    <a:pt x="758" y="186"/>
                  </a:lnTo>
                  <a:lnTo>
                    <a:pt x="760" y="182"/>
                  </a:lnTo>
                  <a:lnTo>
                    <a:pt x="762" y="178"/>
                  </a:lnTo>
                  <a:lnTo>
                    <a:pt x="764" y="174"/>
                  </a:lnTo>
                  <a:lnTo>
                    <a:pt x="766" y="170"/>
                  </a:lnTo>
                  <a:lnTo>
                    <a:pt x="770" y="168"/>
                  </a:lnTo>
                  <a:lnTo>
                    <a:pt x="772" y="166"/>
                  </a:lnTo>
                  <a:lnTo>
                    <a:pt x="772" y="162"/>
                  </a:lnTo>
                  <a:lnTo>
                    <a:pt x="774" y="156"/>
                  </a:lnTo>
                  <a:lnTo>
                    <a:pt x="774" y="152"/>
                  </a:lnTo>
                  <a:lnTo>
                    <a:pt x="772" y="146"/>
                  </a:lnTo>
                  <a:lnTo>
                    <a:pt x="770" y="140"/>
                  </a:lnTo>
                  <a:lnTo>
                    <a:pt x="768" y="138"/>
                  </a:lnTo>
                  <a:lnTo>
                    <a:pt x="764" y="136"/>
                  </a:lnTo>
                  <a:lnTo>
                    <a:pt x="762" y="134"/>
                  </a:lnTo>
                  <a:lnTo>
                    <a:pt x="758" y="132"/>
                  </a:lnTo>
                  <a:lnTo>
                    <a:pt x="756" y="128"/>
                  </a:lnTo>
                  <a:lnTo>
                    <a:pt x="756" y="124"/>
                  </a:lnTo>
                  <a:lnTo>
                    <a:pt x="756" y="120"/>
                  </a:lnTo>
                  <a:lnTo>
                    <a:pt x="758" y="118"/>
                  </a:lnTo>
                  <a:lnTo>
                    <a:pt x="764" y="114"/>
                  </a:lnTo>
                  <a:lnTo>
                    <a:pt x="766" y="114"/>
                  </a:lnTo>
                  <a:lnTo>
                    <a:pt x="768" y="114"/>
                  </a:lnTo>
                  <a:lnTo>
                    <a:pt x="770" y="114"/>
                  </a:lnTo>
                  <a:lnTo>
                    <a:pt x="772" y="112"/>
                  </a:lnTo>
                  <a:lnTo>
                    <a:pt x="774" y="110"/>
                  </a:lnTo>
                  <a:lnTo>
                    <a:pt x="774" y="106"/>
                  </a:lnTo>
                  <a:lnTo>
                    <a:pt x="774" y="102"/>
                  </a:lnTo>
                  <a:lnTo>
                    <a:pt x="772" y="100"/>
                  </a:lnTo>
                  <a:lnTo>
                    <a:pt x="770" y="98"/>
                  </a:lnTo>
                  <a:lnTo>
                    <a:pt x="766" y="96"/>
                  </a:lnTo>
                  <a:lnTo>
                    <a:pt x="764" y="94"/>
                  </a:lnTo>
                  <a:lnTo>
                    <a:pt x="762" y="94"/>
                  </a:lnTo>
                  <a:lnTo>
                    <a:pt x="760" y="96"/>
                  </a:lnTo>
                  <a:lnTo>
                    <a:pt x="758" y="72"/>
                  </a:lnTo>
                  <a:lnTo>
                    <a:pt x="754" y="74"/>
                  </a:lnTo>
                  <a:lnTo>
                    <a:pt x="750" y="74"/>
                  </a:lnTo>
                  <a:lnTo>
                    <a:pt x="744" y="74"/>
                  </a:lnTo>
                  <a:lnTo>
                    <a:pt x="740" y="72"/>
                  </a:lnTo>
                  <a:lnTo>
                    <a:pt x="736" y="70"/>
                  </a:lnTo>
                  <a:lnTo>
                    <a:pt x="732" y="70"/>
                  </a:lnTo>
                  <a:lnTo>
                    <a:pt x="730" y="70"/>
                  </a:lnTo>
                  <a:lnTo>
                    <a:pt x="734" y="100"/>
                  </a:lnTo>
                  <a:lnTo>
                    <a:pt x="732" y="102"/>
                  </a:lnTo>
                  <a:lnTo>
                    <a:pt x="728" y="106"/>
                  </a:lnTo>
                  <a:lnTo>
                    <a:pt x="726" y="112"/>
                  </a:lnTo>
                  <a:lnTo>
                    <a:pt x="722" y="120"/>
                  </a:lnTo>
                  <a:lnTo>
                    <a:pt x="718" y="132"/>
                  </a:lnTo>
                  <a:lnTo>
                    <a:pt x="718" y="134"/>
                  </a:lnTo>
                  <a:lnTo>
                    <a:pt x="716" y="136"/>
                  </a:lnTo>
                  <a:lnTo>
                    <a:pt x="714" y="138"/>
                  </a:lnTo>
                  <a:lnTo>
                    <a:pt x="710" y="140"/>
                  </a:lnTo>
                  <a:lnTo>
                    <a:pt x="708" y="138"/>
                  </a:lnTo>
                  <a:lnTo>
                    <a:pt x="704" y="136"/>
                  </a:lnTo>
                  <a:lnTo>
                    <a:pt x="700" y="132"/>
                  </a:lnTo>
                  <a:lnTo>
                    <a:pt x="696" y="98"/>
                  </a:lnTo>
                  <a:lnTo>
                    <a:pt x="694" y="96"/>
                  </a:lnTo>
                  <a:lnTo>
                    <a:pt x="694" y="94"/>
                  </a:lnTo>
                  <a:lnTo>
                    <a:pt x="692" y="92"/>
                  </a:lnTo>
                  <a:lnTo>
                    <a:pt x="692" y="94"/>
                  </a:lnTo>
                  <a:lnTo>
                    <a:pt x="690" y="96"/>
                  </a:lnTo>
                  <a:lnTo>
                    <a:pt x="688" y="102"/>
                  </a:lnTo>
                  <a:lnTo>
                    <a:pt x="686" y="104"/>
                  </a:lnTo>
                  <a:lnTo>
                    <a:pt x="686" y="106"/>
                  </a:lnTo>
                  <a:lnTo>
                    <a:pt x="682" y="110"/>
                  </a:lnTo>
                  <a:lnTo>
                    <a:pt x="680" y="112"/>
                  </a:lnTo>
                  <a:lnTo>
                    <a:pt x="678" y="114"/>
                  </a:lnTo>
                  <a:lnTo>
                    <a:pt x="676" y="116"/>
                  </a:lnTo>
                  <a:lnTo>
                    <a:pt x="674" y="116"/>
                  </a:lnTo>
                  <a:lnTo>
                    <a:pt x="672" y="114"/>
                  </a:lnTo>
                  <a:lnTo>
                    <a:pt x="670" y="110"/>
                  </a:lnTo>
                  <a:lnTo>
                    <a:pt x="670" y="106"/>
                  </a:lnTo>
                  <a:lnTo>
                    <a:pt x="670" y="100"/>
                  </a:lnTo>
                  <a:lnTo>
                    <a:pt x="670" y="98"/>
                  </a:lnTo>
                  <a:lnTo>
                    <a:pt x="668" y="96"/>
                  </a:lnTo>
                  <a:lnTo>
                    <a:pt x="666" y="96"/>
                  </a:lnTo>
                  <a:lnTo>
                    <a:pt x="664" y="98"/>
                  </a:lnTo>
                  <a:lnTo>
                    <a:pt x="662" y="98"/>
                  </a:lnTo>
                  <a:lnTo>
                    <a:pt x="660" y="100"/>
                  </a:lnTo>
                  <a:lnTo>
                    <a:pt x="658" y="100"/>
                  </a:lnTo>
                  <a:lnTo>
                    <a:pt x="654" y="100"/>
                  </a:lnTo>
                  <a:lnTo>
                    <a:pt x="652" y="98"/>
                  </a:lnTo>
                  <a:lnTo>
                    <a:pt x="648" y="96"/>
                  </a:lnTo>
                  <a:lnTo>
                    <a:pt x="646" y="94"/>
                  </a:lnTo>
                  <a:lnTo>
                    <a:pt x="644" y="92"/>
                  </a:lnTo>
                  <a:lnTo>
                    <a:pt x="644" y="90"/>
                  </a:lnTo>
                  <a:lnTo>
                    <a:pt x="646" y="88"/>
                  </a:lnTo>
                  <a:lnTo>
                    <a:pt x="648" y="82"/>
                  </a:lnTo>
                  <a:lnTo>
                    <a:pt x="650" y="76"/>
                  </a:lnTo>
                  <a:lnTo>
                    <a:pt x="650" y="70"/>
                  </a:lnTo>
                  <a:lnTo>
                    <a:pt x="650" y="64"/>
                  </a:lnTo>
                  <a:lnTo>
                    <a:pt x="650" y="60"/>
                  </a:lnTo>
                  <a:lnTo>
                    <a:pt x="650" y="58"/>
                  </a:lnTo>
                  <a:lnTo>
                    <a:pt x="648" y="56"/>
                  </a:lnTo>
                  <a:lnTo>
                    <a:pt x="646" y="52"/>
                  </a:lnTo>
                  <a:lnTo>
                    <a:pt x="644" y="48"/>
                  </a:lnTo>
                  <a:lnTo>
                    <a:pt x="644" y="44"/>
                  </a:lnTo>
                  <a:lnTo>
                    <a:pt x="644" y="42"/>
                  </a:lnTo>
                  <a:lnTo>
                    <a:pt x="642" y="34"/>
                  </a:lnTo>
                  <a:lnTo>
                    <a:pt x="638" y="26"/>
                  </a:lnTo>
                  <a:lnTo>
                    <a:pt x="632" y="16"/>
                  </a:lnTo>
                  <a:lnTo>
                    <a:pt x="626" y="10"/>
                  </a:lnTo>
                  <a:lnTo>
                    <a:pt x="624" y="8"/>
                  </a:lnTo>
                  <a:lnTo>
                    <a:pt x="622" y="2"/>
                  </a:lnTo>
                  <a:lnTo>
                    <a:pt x="620" y="0"/>
                  </a:lnTo>
                  <a:lnTo>
                    <a:pt x="618" y="0"/>
                  </a:lnTo>
                  <a:lnTo>
                    <a:pt x="616" y="0"/>
                  </a:lnTo>
                  <a:lnTo>
                    <a:pt x="614" y="0"/>
                  </a:lnTo>
                  <a:lnTo>
                    <a:pt x="612" y="2"/>
                  </a:lnTo>
                  <a:lnTo>
                    <a:pt x="610" y="4"/>
                  </a:lnTo>
                  <a:lnTo>
                    <a:pt x="608" y="4"/>
                  </a:lnTo>
                  <a:lnTo>
                    <a:pt x="604" y="6"/>
                  </a:lnTo>
                  <a:lnTo>
                    <a:pt x="604" y="10"/>
                  </a:lnTo>
                  <a:lnTo>
                    <a:pt x="602" y="14"/>
                  </a:lnTo>
                  <a:lnTo>
                    <a:pt x="602" y="20"/>
                  </a:lnTo>
                  <a:lnTo>
                    <a:pt x="600" y="22"/>
                  </a:lnTo>
                  <a:lnTo>
                    <a:pt x="600" y="24"/>
                  </a:lnTo>
                  <a:lnTo>
                    <a:pt x="594" y="28"/>
                  </a:lnTo>
                  <a:lnTo>
                    <a:pt x="590" y="34"/>
                  </a:lnTo>
                  <a:lnTo>
                    <a:pt x="588" y="40"/>
                  </a:lnTo>
                  <a:lnTo>
                    <a:pt x="588" y="44"/>
                  </a:lnTo>
                  <a:lnTo>
                    <a:pt x="588" y="48"/>
                  </a:lnTo>
                  <a:lnTo>
                    <a:pt x="588" y="50"/>
                  </a:lnTo>
                  <a:lnTo>
                    <a:pt x="588" y="52"/>
                  </a:lnTo>
                  <a:lnTo>
                    <a:pt x="590" y="68"/>
                  </a:lnTo>
                  <a:lnTo>
                    <a:pt x="598" y="78"/>
                  </a:lnTo>
                  <a:lnTo>
                    <a:pt x="606" y="84"/>
                  </a:lnTo>
                  <a:lnTo>
                    <a:pt x="612" y="86"/>
                  </a:lnTo>
                  <a:lnTo>
                    <a:pt x="616" y="88"/>
                  </a:lnTo>
                  <a:lnTo>
                    <a:pt x="610" y="92"/>
                  </a:lnTo>
                  <a:lnTo>
                    <a:pt x="608" y="98"/>
                  </a:lnTo>
                  <a:lnTo>
                    <a:pt x="608" y="102"/>
                  </a:lnTo>
                  <a:lnTo>
                    <a:pt x="610" y="106"/>
                  </a:lnTo>
                  <a:lnTo>
                    <a:pt x="612" y="108"/>
                  </a:lnTo>
                  <a:lnTo>
                    <a:pt x="616" y="112"/>
                  </a:lnTo>
                  <a:lnTo>
                    <a:pt x="618" y="114"/>
                  </a:lnTo>
                  <a:lnTo>
                    <a:pt x="622" y="114"/>
                  </a:lnTo>
                  <a:lnTo>
                    <a:pt x="624" y="116"/>
                  </a:lnTo>
                  <a:lnTo>
                    <a:pt x="628" y="118"/>
                  </a:lnTo>
                  <a:lnTo>
                    <a:pt x="630" y="120"/>
                  </a:lnTo>
                  <a:lnTo>
                    <a:pt x="630" y="122"/>
                  </a:lnTo>
                  <a:lnTo>
                    <a:pt x="630" y="124"/>
                  </a:lnTo>
                  <a:lnTo>
                    <a:pt x="630" y="128"/>
                  </a:lnTo>
                  <a:lnTo>
                    <a:pt x="628" y="130"/>
                  </a:lnTo>
                  <a:lnTo>
                    <a:pt x="624" y="134"/>
                  </a:lnTo>
                  <a:lnTo>
                    <a:pt x="614" y="140"/>
                  </a:lnTo>
                  <a:lnTo>
                    <a:pt x="606" y="146"/>
                  </a:lnTo>
                  <a:lnTo>
                    <a:pt x="598" y="150"/>
                  </a:lnTo>
                  <a:lnTo>
                    <a:pt x="594" y="152"/>
                  </a:lnTo>
                  <a:lnTo>
                    <a:pt x="588" y="150"/>
                  </a:lnTo>
                  <a:lnTo>
                    <a:pt x="584" y="150"/>
                  </a:lnTo>
                  <a:lnTo>
                    <a:pt x="582" y="150"/>
                  </a:lnTo>
                  <a:lnTo>
                    <a:pt x="582" y="148"/>
                  </a:lnTo>
                  <a:lnTo>
                    <a:pt x="584" y="124"/>
                  </a:lnTo>
                  <a:lnTo>
                    <a:pt x="568" y="124"/>
                  </a:lnTo>
                  <a:lnTo>
                    <a:pt x="562" y="124"/>
                  </a:lnTo>
                  <a:lnTo>
                    <a:pt x="558" y="124"/>
                  </a:lnTo>
                  <a:lnTo>
                    <a:pt x="556" y="124"/>
                  </a:lnTo>
                  <a:lnTo>
                    <a:pt x="554" y="126"/>
                  </a:lnTo>
                  <a:lnTo>
                    <a:pt x="552" y="128"/>
                  </a:lnTo>
                  <a:lnTo>
                    <a:pt x="554" y="138"/>
                  </a:lnTo>
                  <a:lnTo>
                    <a:pt x="554" y="144"/>
                  </a:lnTo>
                  <a:lnTo>
                    <a:pt x="552" y="148"/>
                  </a:lnTo>
                  <a:lnTo>
                    <a:pt x="552" y="152"/>
                  </a:lnTo>
                  <a:lnTo>
                    <a:pt x="550" y="152"/>
                  </a:lnTo>
                  <a:lnTo>
                    <a:pt x="548" y="152"/>
                  </a:lnTo>
                  <a:lnTo>
                    <a:pt x="546" y="152"/>
                  </a:lnTo>
                  <a:lnTo>
                    <a:pt x="544" y="152"/>
                  </a:lnTo>
                  <a:lnTo>
                    <a:pt x="544" y="150"/>
                  </a:lnTo>
                  <a:lnTo>
                    <a:pt x="542" y="150"/>
                  </a:lnTo>
                  <a:lnTo>
                    <a:pt x="536" y="146"/>
                  </a:lnTo>
                  <a:lnTo>
                    <a:pt x="532" y="144"/>
                  </a:lnTo>
                  <a:lnTo>
                    <a:pt x="528" y="144"/>
                  </a:lnTo>
                  <a:lnTo>
                    <a:pt x="526" y="144"/>
                  </a:lnTo>
                  <a:lnTo>
                    <a:pt x="524" y="146"/>
                  </a:lnTo>
                  <a:lnTo>
                    <a:pt x="522" y="148"/>
                  </a:lnTo>
                  <a:lnTo>
                    <a:pt x="516" y="152"/>
                  </a:lnTo>
                  <a:lnTo>
                    <a:pt x="512" y="154"/>
                  </a:lnTo>
                  <a:lnTo>
                    <a:pt x="508" y="154"/>
                  </a:lnTo>
                  <a:lnTo>
                    <a:pt x="506" y="154"/>
                  </a:lnTo>
                  <a:lnTo>
                    <a:pt x="504" y="152"/>
                  </a:lnTo>
                  <a:lnTo>
                    <a:pt x="502" y="150"/>
                  </a:lnTo>
                  <a:lnTo>
                    <a:pt x="500" y="148"/>
                  </a:lnTo>
                  <a:lnTo>
                    <a:pt x="500" y="146"/>
                  </a:lnTo>
                  <a:lnTo>
                    <a:pt x="498" y="140"/>
                  </a:lnTo>
                  <a:lnTo>
                    <a:pt x="494" y="136"/>
                  </a:lnTo>
                  <a:lnTo>
                    <a:pt x="492" y="134"/>
                  </a:lnTo>
                  <a:lnTo>
                    <a:pt x="488" y="134"/>
                  </a:lnTo>
                  <a:lnTo>
                    <a:pt x="486" y="134"/>
                  </a:lnTo>
                  <a:lnTo>
                    <a:pt x="484" y="134"/>
                  </a:lnTo>
                  <a:lnTo>
                    <a:pt x="482" y="136"/>
                  </a:lnTo>
                  <a:lnTo>
                    <a:pt x="474" y="132"/>
                  </a:lnTo>
                  <a:lnTo>
                    <a:pt x="468" y="130"/>
                  </a:lnTo>
                  <a:lnTo>
                    <a:pt x="466" y="126"/>
                  </a:lnTo>
                  <a:lnTo>
                    <a:pt x="464" y="124"/>
                  </a:lnTo>
                  <a:lnTo>
                    <a:pt x="464" y="122"/>
                  </a:lnTo>
                  <a:lnTo>
                    <a:pt x="464" y="120"/>
                  </a:lnTo>
                  <a:lnTo>
                    <a:pt x="462" y="114"/>
                  </a:lnTo>
                  <a:lnTo>
                    <a:pt x="460" y="110"/>
                  </a:lnTo>
                  <a:lnTo>
                    <a:pt x="458" y="108"/>
                  </a:lnTo>
                  <a:lnTo>
                    <a:pt x="456" y="108"/>
                  </a:lnTo>
                  <a:lnTo>
                    <a:pt x="452" y="108"/>
                  </a:lnTo>
                  <a:lnTo>
                    <a:pt x="450" y="110"/>
                  </a:lnTo>
                  <a:lnTo>
                    <a:pt x="448" y="110"/>
                  </a:lnTo>
                  <a:lnTo>
                    <a:pt x="440" y="110"/>
                  </a:lnTo>
                  <a:lnTo>
                    <a:pt x="434" y="112"/>
                  </a:lnTo>
                  <a:lnTo>
                    <a:pt x="430" y="114"/>
                  </a:lnTo>
                  <a:lnTo>
                    <a:pt x="426" y="116"/>
                  </a:lnTo>
                  <a:lnTo>
                    <a:pt x="424" y="120"/>
                  </a:lnTo>
                  <a:lnTo>
                    <a:pt x="424" y="124"/>
                  </a:lnTo>
                  <a:lnTo>
                    <a:pt x="424" y="128"/>
                  </a:lnTo>
                  <a:lnTo>
                    <a:pt x="424" y="130"/>
                  </a:lnTo>
                  <a:lnTo>
                    <a:pt x="424" y="134"/>
                  </a:lnTo>
                  <a:lnTo>
                    <a:pt x="424" y="136"/>
                  </a:lnTo>
                  <a:lnTo>
                    <a:pt x="428" y="138"/>
                  </a:lnTo>
                  <a:lnTo>
                    <a:pt x="430" y="142"/>
                  </a:lnTo>
                  <a:lnTo>
                    <a:pt x="430" y="144"/>
                  </a:lnTo>
                  <a:lnTo>
                    <a:pt x="428" y="148"/>
                  </a:lnTo>
                  <a:lnTo>
                    <a:pt x="426" y="150"/>
                  </a:lnTo>
                  <a:lnTo>
                    <a:pt x="426" y="152"/>
                  </a:lnTo>
                  <a:lnTo>
                    <a:pt x="424" y="152"/>
                  </a:lnTo>
                  <a:lnTo>
                    <a:pt x="424" y="178"/>
                  </a:lnTo>
                  <a:lnTo>
                    <a:pt x="422" y="182"/>
                  </a:lnTo>
                  <a:lnTo>
                    <a:pt x="422" y="186"/>
                  </a:lnTo>
                  <a:lnTo>
                    <a:pt x="420" y="186"/>
                  </a:lnTo>
                  <a:lnTo>
                    <a:pt x="414" y="172"/>
                  </a:lnTo>
                  <a:lnTo>
                    <a:pt x="406" y="158"/>
                  </a:lnTo>
                  <a:lnTo>
                    <a:pt x="400" y="144"/>
                  </a:lnTo>
                  <a:lnTo>
                    <a:pt x="394" y="138"/>
                  </a:lnTo>
                  <a:lnTo>
                    <a:pt x="392" y="136"/>
                  </a:lnTo>
                  <a:lnTo>
                    <a:pt x="390" y="138"/>
                  </a:lnTo>
                  <a:lnTo>
                    <a:pt x="388" y="140"/>
                  </a:lnTo>
                  <a:lnTo>
                    <a:pt x="386" y="144"/>
                  </a:lnTo>
                  <a:lnTo>
                    <a:pt x="386" y="148"/>
                  </a:lnTo>
                  <a:lnTo>
                    <a:pt x="384" y="150"/>
                  </a:lnTo>
                  <a:lnTo>
                    <a:pt x="384" y="152"/>
                  </a:lnTo>
                  <a:lnTo>
                    <a:pt x="380" y="148"/>
                  </a:lnTo>
                  <a:lnTo>
                    <a:pt x="376" y="148"/>
                  </a:lnTo>
                  <a:lnTo>
                    <a:pt x="370" y="148"/>
                  </a:lnTo>
                  <a:lnTo>
                    <a:pt x="366" y="148"/>
                  </a:lnTo>
                  <a:lnTo>
                    <a:pt x="362" y="148"/>
                  </a:lnTo>
                  <a:lnTo>
                    <a:pt x="358" y="150"/>
                  </a:lnTo>
                  <a:lnTo>
                    <a:pt x="348" y="150"/>
                  </a:lnTo>
                  <a:lnTo>
                    <a:pt x="342" y="148"/>
                  </a:lnTo>
                  <a:lnTo>
                    <a:pt x="340" y="148"/>
                  </a:lnTo>
                  <a:lnTo>
                    <a:pt x="338" y="146"/>
                  </a:lnTo>
                  <a:lnTo>
                    <a:pt x="336" y="144"/>
                  </a:lnTo>
                  <a:lnTo>
                    <a:pt x="336" y="142"/>
                  </a:lnTo>
                  <a:lnTo>
                    <a:pt x="338" y="140"/>
                  </a:lnTo>
                  <a:lnTo>
                    <a:pt x="340" y="140"/>
                  </a:lnTo>
                  <a:lnTo>
                    <a:pt x="342" y="138"/>
                  </a:lnTo>
                  <a:lnTo>
                    <a:pt x="346" y="130"/>
                  </a:lnTo>
                  <a:lnTo>
                    <a:pt x="350" y="124"/>
                  </a:lnTo>
                  <a:lnTo>
                    <a:pt x="350" y="120"/>
                  </a:lnTo>
                  <a:lnTo>
                    <a:pt x="350" y="116"/>
                  </a:lnTo>
                  <a:lnTo>
                    <a:pt x="348" y="112"/>
                  </a:lnTo>
                  <a:lnTo>
                    <a:pt x="346" y="110"/>
                  </a:lnTo>
                  <a:lnTo>
                    <a:pt x="344" y="108"/>
                  </a:lnTo>
                  <a:lnTo>
                    <a:pt x="342" y="108"/>
                  </a:lnTo>
                  <a:lnTo>
                    <a:pt x="340" y="106"/>
                  </a:lnTo>
                  <a:lnTo>
                    <a:pt x="334" y="102"/>
                  </a:lnTo>
                  <a:lnTo>
                    <a:pt x="332" y="100"/>
                  </a:lnTo>
                  <a:lnTo>
                    <a:pt x="330" y="98"/>
                  </a:lnTo>
                  <a:lnTo>
                    <a:pt x="328" y="98"/>
                  </a:lnTo>
                  <a:lnTo>
                    <a:pt x="328" y="100"/>
                  </a:lnTo>
                  <a:lnTo>
                    <a:pt x="326" y="100"/>
                  </a:lnTo>
                  <a:lnTo>
                    <a:pt x="326" y="102"/>
                  </a:lnTo>
                  <a:lnTo>
                    <a:pt x="326" y="104"/>
                  </a:lnTo>
                  <a:lnTo>
                    <a:pt x="328" y="104"/>
                  </a:lnTo>
                  <a:lnTo>
                    <a:pt x="328" y="106"/>
                  </a:lnTo>
                  <a:lnTo>
                    <a:pt x="328" y="110"/>
                  </a:lnTo>
                  <a:lnTo>
                    <a:pt x="326" y="112"/>
                  </a:lnTo>
                  <a:lnTo>
                    <a:pt x="326" y="114"/>
                  </a:lnTo>
                  <a:lnTo>
                    <a:pt x="324" y="114"/>
                  </a:lnTo>
                  <a:lnTo>
                    <a:pt x="322" y="112"/>
                  </a:lnTo>
                  <a:lnTo>
                    <a:pt x="320" y="112"/>
                  </a:lnTo>
                  <a:lnTo>
                    <a:pt x="318" y="110"/>
                  </a:lnTo>
                  <a:lnTo>
                    <a:pt x="316" y="108"/>
                  </a:lnTo>
                  <a:lnTo>
                    <a:pt x="298" y="94"/>
                  </a:lnTo>
                  <a:lnTo>
                    <a:pt x="282" y="84"/>
                  </a:lnTo>
                  <a:lnTo>
                    <a:pt x="268" y="78"/>
                  </a:lnTo>
                  <a:lnTo>
                    <a:pt x="262" y="76"/>
                  </a:lnTo>
                  <a:lnTo>
                    <a:pt x="252" y="74"/>
                  </a:lnTo>
                  <a:lnTo>
                    <a:pt x="244" y="72"/>
                  </a:lnTo>
                  <a:lnTo>
                    <a:pt x="240" y="70"/>
                  </a:lnTo>
                  <a:lnTo>
                    <a:pt x="236" y="68"/>
                  </a:lnTo>
                  <a:lnTo>
                    <a:pt x="234" y="66"/>
                  </a:lnTo>
                  <a:lnTo>
                    <a:pt x="232" y="66"/>
                  </a:lnTo>
                  <a:lnTo>
                    <a:pt x="228" y="62"/>
                  </a:lnTo>
                  <a:lnTo>
                    <a:pt x="224" y="62"/>
                  </a:lnTo>
                  <a:lnTo>
                    <a:pt x="222" y="62"/>
                  </a:lnTo>
                  <a:lnTo>
                    <a:pt x="222" y="64"/>
                  </a:lnTo>
                  <a:lnTo>
                    <a:pt x="220" y="66"/>
                  </a:lnTo>
                  <a:lnTo>
                    <a:pt x="220" y="68"/>
                  </a:lnTo>
                  <a:lnTo>
                    <a:pt x="220" y="72"/>
                  </a:lnTo>
                  <a:lnTo>
                    <a:pt x="222" y="74"/>
                  </a:lnTo>
                  <a:lnTo>
                    <a:pt x="222" y="76"/>
                  </a:lnTo>
                  <a:lnTo>
                    <a:pt x="220" y="80"/>
                  </a:lnTo>
                  <a:lnTo>
                    <a:pt x="218" y="82"/>
                  </a:lnTo>
                  <a:lnTo>
                    <a:pt x="216" y="84"/>
                  </a:lnTo>
                  <a:lnTo>
                    <a:pt x="214" y="82"/>
                  </a:lnTo>
                  <a:lnTo>
                    <a:pt x="212" y="82"/>
                  </a:lnTo>
                  <a:lnTo>
                    <a:pt x="212" y="80"/>
                  </a:lnTo>
                  <a:lnTo>
                    <a:pt x="208" y="72"/>
                  </a:lnTo>
                  <a:lnTo>
                    <a:pt x="200" y="60"/>
                  </a:lnTo>
                  <a:lnTo>
                    <a:pt x="194" y="52"/>
                  </a:lnTo>
                  <a:lnTo>
                    <a:pt x="190" y="48"/>
                  </a:lnTo>
                  <a:lnTo>
                    <a:pt x="186" y="44"/>
                  </a:lnTo>
                  <a:lnTo>
                    <a:pt x="182" y="44"/>
                  </a:lnTo>
                  <a:lnTo>
                    <a:pt x="180" y="44"/>
                  </a:lnTo>
                  <a:lnTo>
                    <a:pt x="178" y="46"/>
                  </a:lnTo>
                  <a:lnTo>
                    <a:pt x="180" y="48"/>
                  </a:lnTo>
                  <a:lnTo>
                    <a:pt x="180" y="50"/>
                  </a:lnTo>
                  <a:lnTo>
                    <a:pt x="180" y="52"/>
                  </a:lnTo>
                  <a:lnTo>
                    <a:pt x="182" y="54"/>
                  </a:lnTo>
                  <a:lnTo>
                    <a:pt x="182" y="56"/>
                  </a:lnTo>
                  <a:lnTo>
                    <a:pt x="180" y="62"/>
                  </a:lnTo>
                  <a:lnTo>
                    <a:pt x="178" y="66"/>
                  </a:lnTo>
                  <a:lnTo>
                    <a:pt x="176" y="68"/>
                  </a:lnTo>
                  <a:lnTo>
                    <a:pt x="174" y="68"/>
                  </a:lnTo>
                  <a:lnTo>
                    <a:pt x="170" y="66"/>
                  </a:lnTo>
                  <a:lnTo>
                    <a:pt x="168" y="64"/>
                  </a:lnTo>
                  <a:lnTo>
                    <a:pt x="166" y="62"/>
                  </a:lnTo>
                  <a:lnTo>
                    <a:pt x="166" y="60"/>
                  </a:lnTo>
                  <a:lnTo>
                    <a:pt x="162" y="58"/>
                  </a:lnTo>
                  <a:lnTo>
                    <a:pt x="158" y="58"/>
                  </a:lnTo>
                  <a:lnTo>
                    <a:pt x="156" y="58"/>
                  </a:lnTo>
                  <a:lnTo>
                    <a:pt x="152" y="60"/>
                  </a:lnTo>
                  <a:lnTo>
                    <a:pt x="150" y="62"/>
                  </a:lnTo>
                  <a:lnTo>
                    <a:pt x="150" y="64"/>
                  </a:lnTo>
                  <a:lnTo>
                    <a:pt x="148" y="66"/>
                  </a:lnTo>
                  <a:lnTo>
                    <a:pt x="144" y="68"/>
                  </a:lnTo>
                  <a:lnTo>
                    <a:pt x="142" y="72"/>
                  </a:lnTo>
                  <a:lnTo>
                    <a:pt x="138" y="74"/>
                  </a:lnTo>
                  <a:lnTo>
                    <a:pt x="136" y="76"/>
                  </a:lnTo>
                  <a:lnTo>
                    <a:pt x="134" y="76"/>
                  </a:lnTo>
                  <a:lnTo>
                    <a:pt x="124" y="78"/>
                  </a:lnTo>
                  <a:lnTo>
                    <a:pt x="112" y="84"/>
                  </a:lnTo>
                  <a:lnTo>
                    <a:pt x="102" y="92"/>
                  </a:lnTo>
                  <a:lnTo>
                    <a:pt x="96" y="98"/>
                  </a:lnTo>
                  <a:lnTo>
                    <a:pt x="92" y="100"/>
                  </a:lnTo>
                  <a:lnTo>
                    <a:pt x="86" y="104"/>
                  </a:lnTo>
                  <a:lnTo>
                    <a:pt x="80" y="108"/>
                  </a:lnTo>
                  <a:lnTo>
                    <a:pt x="76" y="108"/>
                  </a:lnTo>
                  <a:lnTo>
                    <a:pt x="72" y="108"/>
                  </a:lnTo>
                  <a:lnTo>
                    <a:pt x="68" y="108"/>
                  </a:lnTo>
                  <a:lnTo>
                    <a:pt x="66" y="106"/>
                  </a:lnTo>
                  <a:lnTo>
                    <a:pt x="60" y="100"/>
                  </a:lnTo>
                  <a:lnTo>
                    <a:pt x="52" y="94"/>
                  </a:lnTo>
                  <a:lnTo>
                    <a:pt x="42" y="88"/>
                  </a:lnTo>
                  <a:lnTo>
                    <a:pt x="34" y="84"/>
                  </a:lnTo>
                  <a:lnTo>
                    <a:pt x="32" y="82"/>
                  </a:lnTo>
                  <a:lnTo>
                    <a:pt x="22" y="80"/>
                  </a:lnTo>
                  <a:lnTo>
                    <a:pt x="12" y="76"/>
                  </a:lnTo>
                  <a:lnTo>
                    <a:pt x="2" y="72"/>
                  </a:lnTo>
                  <a:lnTo>
                    <a:pt x="0" y="72"/>
                  </a:lnTo>
                  <a:lnTo>
                    <a:pt x="0" y="364"/>
                  </a:lnTo>
                  <a:lnTo>
                    <a:pt x="12" y="364"/>
                  </a:lnTo>
                  <a:lnTo>
                    <a:pt x="20" y="370"/>
                  </a:lnTo>
                  <a:lnTo>
                    <a:pt x="30" y="376"/>
                  </a:lnTo>
                  <a:lnTo>
                    <a:pt x="40" y="384"/>
                  </a:lnTo>
                  <a:lnTo>
                    <a:pt x="50" y="392"/>
                  </a:lnTo>
                  <a:lnTo>
                    <a:pt x="58" y="398"/>
                  </a:lnTo>
                  <a:lnTo>
                    <a:pt x="60" y="400"/>
                  </a:lnTo>
                  <a:lnTo>
                    <a:pt x="64" y="400"/>
                  </a:lnTo>
                  <a:lnTo>
                    <a:pt x="70" y="396"/>
                  </a:lnTo>
                  <a:lnTo>
                    <a:pt x="74" y="394"/>
                  </a:lnTo>
                  <a:lnTo>
                    <a:pt x="78" y="390"/>
                  </a:lnTo>
                  <a:lnTo>
                    <a:pt x="80" y="388"/>
                  </a:lnTo>
                  <a:lnTo>
                    <a:pt x="82" y="388"/>
                  </a:lnTo>
                  <a:lnTo>
                    <a:pt x="88" y="392"/>
                  </a:lnTo>
                  <a:lnTo>
                    <a:pt x="96" y="402"/>
                  </a:lnTo>
                  <a:lnTo>
                    <a:pt x="106" y="414"/>
                  </a:lnTo>
                  <a:lnTo>
                    <a:pt x="116" y="428"/>
                  </a:lnTo>
                  <a:lnTo>
                    <a:pt x="124" y="440"/>
                  </a:lnTo>
                  <a:lnTo>
                    <a:pt x="130" y="448"/>
                  </a:lnTo>
                  <a:lnTo>
                    <a:pt x="132" y="452"/>
                  </a:lnTo>
                  <a:lnTo>
                    <a:pt x="136" y="460"/>
                  </a:lnTo>
                  <a:lnTo>
                    <a:pt x="140" y="466"/>
                  </a:lnTo>
                  <a:lnTo>
                    <a:pt x="146" y="472"/>
                  </a:lnTo>
                  <a:lnTo>
                    <a:pt x="150" y="476"/>
                  </a:lnTo>
                  <a:lnTo>
                    <a:pt x="152" y="478"/>
                  </a:lnTo>
                  <a:lnTo>
                    <a:pt x="154" y="478"/>
                  </a:lnTo>
                  <a:lnTo>
                    <a:pt x="154" y="486"/>
                  </a:lnTo>
                  <a:lnTo>
                    <a:pt x="152" y="496"/>
                  </a:lnTo>
                  <a:lnTo>
                    <a:pt x="150" y="508"/>
                  </a:lnTo>
                  <a:lnTo>
                    <a:pt x="148" y="516"/>
                  </a:lnTo>
                  <a:lnTo>
                    <a:pt x="146" y="520"/>
                  </a:lnTo>
                  <a:lnTo>
                    <a:pt x="146" y="526"/>
                  </a:lnTo>
                  <a:lnTo>
                    <a:pt x="146" y="532"/>
                  </a:lnTo>
                  <a:lnTo>
                    <a:pt x="148" y="536"/>
                  </a:lnTo>
                  <a:lnTo>
                    <a:pt x="150" y="538"/>
                  </a:lnTo>
                  <a:lnTo>
                    <a:pt x="150" y="540"/>
                  </a:lnTo>
                  <a:lnTo>
                    <a:pt x="156" y="542"/>
                  </a:lnTo>
                  <a:lnTo>
                    <a:pt x="160" y="548"/>
                  </a:lnTo>
                  <a:lnTo>
                    <a:pt x="164" y="552"/>
                  </a:lnTo>
                  <a:lnTo>
                    <a:pt x="166" y="558"/>
                  </a:lnTo>
                  <a:lnTo>
                    <a:pt x="168" y="562"/>
                  </a:lnTo>
                  <a:lnTo>
                    <a:pt x="170" y="568"/>
                  </a:lnTo>
                  <a:lnTo>
                    <a:pt x="172" y="570"/>
                  </a:lnTo>
                  <a:lnTo>
                    <a:pt x="172" y="572"/>
                  </a:lnTo>
                  <a:lnTo>
                    <a:pt x="188" y="584"/>
                  </a:lnTo>
                  <a:lnTo>
                    <a:pt x="200" y="594"/>
                  </a:lnTo>
                  <a:lnTo>
                    <a:pt x="210" y="598"/>
                  </a:lnTo>
                  <a:lnTo>
                    <a:pt x="214" y="600"/>
                  </a:lnTo>
                  <a:lnTo>
                    <a:pt x="220" y="606"/>
                  </a:lnTo>
                  <a:lnTo>
                    <a:pt x="224" y="612"/>
                  </a:lnTo>
                  <a:lnTo>
                    <a:pt x="228" y="618"/>
                  </a:lnTo>
                  <a:lnTo>
                    <a:pt x="230" y="622"/>
                  </a:lnTo>
                  <a:lnTo>
                    <a:pt x="230" y="626"/>
                  </a:lnTo>
                  <a:lnTo>
                    <a:pt x="592" y="626"/>
                  </a:lnTo>
                  <a:lnTo>
                    <a:pt x="604" y="636"/>
                  </a:lnTo>
                  <a:lnTo>
                    <a:pt x="628" y="638"/>
                  </a:lnTo>
                  <a:lnTo>
                    <a:pt x="630" y="642"/>
                  </a:lnTo>
                  <a:lnTo>
                    <a:pt x="634" y="644"/>
                  </a:lnTo>
                  <a:lnTo>
                    <a:pt x="638" y="646"/>
                  </a:lnTo>
                  <a:lnTo>
                    <a:pt x="642" y="646"/>
                  </a:lnTo>
                  <a:lnTo>
                    <a:pt x="644" y="646"/>
                  </a:lnTo>
                  <a:lnTo>
                    <a:pt x="646" y="646"/>
                  </a:lnTo>
                  <a:lnTo>
                    <a:pt x="652" y="644"/>
                  </a:lnTo>
                  <a:lnTo>
                    <a:pt x="658" y="642"/>
                  </a:lnTo>
                  <a:lnTo>
                    <a:pt x="662" y="640"/>
                  </a:lnTo>
                  <a:lnTo>
                    <a:pt x="666" y="638"/>
                  </a:lnTo>
                  <a:lnTo>
                    <a:pt x="668" y="636"/>
                  </a:lnTo>
                  <a:lnTo>
                    <a:pt x="668" y="634"/>
                  </a:lnTo>
                  <a:lnTo>
                    <a:pt x="682" y="632"/>
                  </a:lnTo>
                  <a:lnTo>
                    <a:pt x="694" y="634"/>
                  </a:lnTo>
                  <a:lnTo>
                    <a:pt x="702" y="638"/>
                  </a:lnTo>
                  <a:lnTo>
                    <a:pt x="706" y="644"/>
                  </a:lnTo>
                  <a:lnTo>
                    <a:pt x="708" y="646"/>
                  </a:lnTo>
                  <a:lnTo>
                    <a:pt x="716" y="646"/>
                  </a:lnTo>
                  <a:lnTo>
                    <a:pt x="720" y="648"/>
                  </a:lnTo>
                  <a:lnTo>
                    <a:pt x="724" y="650"/>
                  </a:lnTo>
                  <a:lnTo>
                    <a:pt x="726" y="652"/>
                  </a:lnTo>
                  <a:lnTo>
                    <a:pt x="726" y="654"/>
                  </a:lnTo>
                  <a:lnTo>
                    <a:pt x="726" y="656"/>
                  </a:lnTo>
                  <a:lnTo>
                    <a:pt x="724" y="658"/>
                  </a:lnTo>
                  <a:lnTo>
                    <a:pt x="724" y="660"/>
                  </a:lnTo>
                  <a:lnTo>
                    <a:pt x="726" y="668"/>
                  </a:lnTo>
                  <a:lnTo>
                    <a:pt x="728" y="674"/>
                  </a:lnTo>
                  <a:lnTo>
                    <a:pt x="730" y="674"/>
                  </a:lnTo>
                  <a:lnTo>
                    <a:pt x="734" y="674"/>
                  </a:lnTo>
                  <a:lnTo>
                    <a:pt x="738" y="674"/>
                  </a:lnTo>
                  <a:lnTo>
                    <a:pt x="744" y="674"/>
                  </a:lnTo>
                  <a:lnTo>
                    <a:pt x="748" y="674"/>
                  </a:lnTo>
                  <a:lnTo>
                    <a:pt x="752" y="672"/>
                  </a:lnTo>
                  <a:lnTo>
                    <a:pt x="756" y="672"/>
                  </a:lnTo>
                  <a:lnTo>
                    <a:pt x="762" y="672"/>
                  </a:lnTo>
                  <a:lnTo>
                    <a:pt x="768" y="674"/>
                  </a:lnTo>
                  <a:lnTo>
                    <a:pt x="772" y="676"/>
                  </a:lnTo>
                  <a:lnTo>
                    <a:pt x="776" y="678"/>
                  </a:lnTo>
                  <a:lnTo>
                    <a:pt x="780" y="682"/>
                  </a:lnTo>
                  <a:lnTo>
                    <a:pt x="784" y="684"/>
                  </a:lnTo>
                  <a:lnTo>
                    <a:pt x="788" y="688"/>
                  </a:lnTo>
                  <a:lnTo>
                    <a:pt x="790" y="690"/>
                  </a:lnTo>
                  <a:lnTo>
                    <a:pt x="790" y="692"/>
                  </a:lnTo>
                  <a:lnTo>
                    <a:pt x="788" y="694"/>
                  </a:lnTo>
                  <a:lnTo>
                    <a:pt x="790" y="698"/>
                  </a:lnTo>
                  <a:lnTo>
                    <a:pt x="788" y="700"/>
                  </a:lnTo>
                  <a:lnTo>
                    <a:pt x="786" y="702"/>
                  </a:lnTo>
                  <a:lnTo>
                    <a:pt x="784" y="704"/>
                  </a:lnTo>
                  <a:lnTo>
                    <a:pt x="780" y="704"/>
                  </a:lnTo>
                  <a:lnTo>
                    <a:pt x="778" y="702"/>
                  </a:lnTo>
                  <a:lnTo>
                    <a:pt x="774" y="702"/>
                  </a:lnTo>
                  <a:lnTo>
                    <a:pt x="772" y="702"/>
                  </a:lnTo>
                  <a:lnTo>
                    <a:pt x="770" y="702"/>
                  </a:lnTo>
                  <a:lnTo>
                    <a:pt x="764" y="696"/>
                  </a:lnTo>
                  <a:lnTo>
                    <a:pt x="766" y="700"/>
                  </a:lnTo>
                  <a:lnTo>
                    <a:pt x="766" y="702"/>
                  </a:lnTo>
                  <a:lnTo>
                    <a:pt x="768" y="706"/>
                  </a:lnTo>
                  <a:lnTo>
                    <a:pt x="766" y="712"/>
                  </a:lnTo>
                  <a:lnTo>
                    <a:pt x="766" y="716"/>
                  </a:lnTo>
                  <a:lnTo>
                    <a:pt x="762" y="718"/>
                  </a:lnTo>
                  <a:lnTo>
                    <a:pt x="760" y="718"/>
                  </a:lnTo>
                  <a:lnTo>
                    <a:pt x="756" y="720"/>
                  </a:lnTo>
                  <a:lnTo>
                    <a:pt x="752" y="722"/>
                  </a:lnTo>
                  <a:lnTo>
                    <a:pt x="750" y="724"/>
                  </a:lnTo>
                  <a:lnTo>
                    <a:pt x="750" y="726"/>
                  </a:lnTo>
                  <a:lnTo>
                    <a:pt x="752" y="728"/>
                  </a:lnTo>
                  <a:lnTo>
                    <a:pt x="752" y="730"/>
                  </a:lnTo>
                  <a:lnTo>
                    <a:pt x="752" y="732"/>
                  </a:lnTo>
                  <a:lnTo>
                    <a:pt x="752" y="730"/>
                  </a:lnTo>
                  <a:lnTo>
                    <a:pt x="754" y="730"/>
                  </a:lnTo>
                  <a:lnTo>
                    <a:pt x="756" y="732"/>
                  </a:lnTo>
                  <a:lnTo>
                    <a:pt x="758" y="736"/>
                  </a:lnTo>
                  <a:lnTo>
                    <a:pt x="756" y="738"/>
                  </a:lnTo>
                  <a:lnTo>
                    <a:pt x="756" y="740"/>
                  </a:lnTo>
                  <a:lnTo>
                    <a:pt x="754" y="740"/>
                  </a:lnTo>
                  <a:lnTo>
                    <a:pt x="752" y="742"/>
                  </a:lnTo>
                  <a:lnTo>
                    <a:pt x="750" y="744"/>
                  </a:lnTo>
                  <a:lnTo>
                    <a:pt x="748" y="746"/>
                  </a:lnTo>
                  <a:lnTo>
                    <a:pt x="752" y="746"/>
                  </a:lnTo>
                  <a:lnTo>
                    <a:pt x="754" y="746"/>
                  </a:lnTo>
                  <a:lnTo>
                    <a:pt x="760" y="744"/>
                  </a:lnTo>
                  <a:lnTo>
                    <a:pt x="764" y="740"/>
                  </a:lnTo>
                  <a:lnTo>
                    <a:pt x="768" y="736"/>
                  </a:lnTo>
                  <a:lnTo>
                    <a:pt x="770" y="734"/>
                  </a:lnTo>
                  <a:lnTo>
                    <a:pt x="770" y="730"/>
                  </a:lnTo>
                  <a:lnTo>
                    <a:pt x="772" y="728"/>
                  </a:lnTo>
                  <a:lnTo>
                    <a:pt x="774" y="724"/>
                  </a:lnTo>
                  <a:lnTo>
                    <a:pt x="776" y="722"/>
                  </a:lnTo>
                  <a:lnTo>
                    <a:pt x="782" y="722"/>
                  </a:lnTo>
                  <a:lnTo>
                    <a:pt x="788" y="722"/>
                  </a:lnTo>
                  <a:lnTo>
                    <a:pt x="794" y="722"/>
                  </a:lnTo>
                  <a:lnTo>
                    <a:pt x="798" y="722"/>
                  </a:lnTo>
                  <a:lnTo>
                    <a:pt x="802" y="722"/>
                  </a:lnTo>
                  <a:lnTo>
                    <a:pt x="800" y="722"/>
                  </a:lnTo>
                  <a:lnTo>
                    <a:pt x="798" y="720"/>
                  </a:lnTo>
                  <a:lnTo>
                    <a:pt x="798" y="718"/>
                  </a:lnTo>
                  <a:lnTo>
                    <a:pt x="798" y="714"/>
                  </a:lnTo>
                  <a:lnTo>
                    <a:pt x="800" y="712"/>
                  </a:lnTo>
                  <a:lnTo>
                    <a:pt x="804" y="708"/>
                  </a:lnTo>
                  <a:lnTo>
                    <a:pt x="806" y="704"/>
                  </a:lnTo>
                  <a:lnTo>
                    <a:pt x="810" y="700"/>
                  </a:lnTo>
                  <a:lnTo>
                    <a:pt x="814" y="698"/>
                  </a:lnTo>
                  <a:lnTo>
                    <a:pt x="820" y="696"/>
                  </a:lnTo>
                  <a:lnTo>
                    <a:pt x="826" y="696"/>
                  </a:lnTo>
                  <a:lnTo>
                    <a:pt x="832" y="696"/>
                  </a:lnTo>
                  <a:lnTo>
                    <a:pt x="838" y="696"/>
                  </a:lnTo>
                  <a:lnTo>
                    <a:pt x="840" y="698"/>
                  </a:lnTo>
                  <a:lnTo>
                    <a:pt x="842" y="698"/>
                  </a:lnTo>
                  <a:lnTo>
                    <a:pt x="846" y="700"/>
                  </a:lnTo>
                  <a:lnTo>
                    <a:pt x="848" y="700"/>
                  </a:lnTo>
                  <a:lnTo>
                    <a:pt x="850" y="702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948" name="Freeform 187"/>
            <p:cNvSpPr>
              <a:spLocks/>
            </p:cNvSpPr>
            <p:nvPr/>
          </p:nvSpPr>
          <p:spPr bwMode="gray">
            <a:xfrm>
              <a:off x="3313" y="1796"/>
              <a:ext cx="492" cy="498"/>
            </a:xfrm>
            <a:custGeom>
              <a:avLst/>
              <a:gdLst>
                <a:gd name="T0" fmla="*/ 318 w 492"/>
                <a:gd name="T1" fmla="*/ 44 h 498"/>
                <a:gd name="T2" fmla="*/ 282 w 492"/>
                <a:gd name="T3" fmla="*/ 40 h 498"/>
                <a:gd name="T4" fmla="*/ 262 w 492"/>
                <a:gd name="T5" fmla="*/ 32 h 498"/>
                <a:gd name="T6" fmla="*/ 242 w 492"/>
                <a:gd name="T7" fmla="*/ 24 h 498"/>
                <a:gd name="T8" fmla="*/ 230 w 492"/>
                <a:gd name="T9" fmla="*/ 28 h 498"/>
                <a:gd name="T10" fmla="*/ 220 w 492"/>
                <a:gd name="T11" fmla="*/ 32 h 498"/>
                <a:gd name="T12" fmla="*/ 176 w 492"/>
                <a:gd name="T13" fmla="*/ 4 h 498"/>
                <a:gd name="T14" fmla="*/ 118 w 492"/>
                <a:gd name="T15" fmla="*/ 12 h 498"/>
                <a:gd name="T16" fmla="*/ 100 w 492"/>
                <a:gd name="T17" fmla="*/ 14 h 498"/>
                <a:gd name="T18" fmla="*/ 68 w 492"/>
                <a:gd name="T19" fmla="*/ 60 h 498"/>
                <a:gd name="T20" fmla="*/ 18 w 492"/>
                <a:gd name="T21" fmla="*/ 98 h 498"/>
                <a:gd name="T22" fmla="*/ 60 w 492"/>
                <a:gd name="T23" fmla="*/ 144 h 498"/>
                <a:gd name="T24" fmla="*/ 58 w 492"/>
                <a:gd name="T25" fmla="*/ 178 h 498"/>
                <a:gd name="T26" fmla="*/ 8 w 492"/>
                <a:gd name="T27" fmla="*/ 182 h 498"/>
                <a:gd name="T28" fmla="*/ 62 w 492"/>
                <a:gd name="T29" fmla="*/ 228 h 498"/>
                <a:gd name="T30" fmla="*/ 86 w 492"/>
                <a:gd name="T31" fmla="*/ 220 h 498"/>
                <a:gd name="T32" fmla="*/ 86 w 492"/>
                <a:gd name="T33" fmla="*/ 236 h 498"/>
                <a:gd name="T34" fmla="*/ 76 w 492"/>
                <a:gd name="T35" fmla="*/ 260 h 498"/>
                <a:gd name="T36" fmla="*/ 52 w 492"/>
                <a:gd name="T37" fmla="*/ 284 h 498"/>
                <a:gd name="T38" fmla="*/ 18 w 492"/>
                <a:gd name="T39" fmla="*/ 308 h 498"/>
                <a:gd name="T40" fmla="*/ 28 w 492"/>
                <a:gd name="T41" fmla="*/ 328 h 498"/>
                <a:gd name="T42" fmla="*/ 38 w 492"/>
                <a:gd name="T43" fmla="*/ 352 h 498"/>
                <a:gd name="T44" fmla="*/ 68 w 492"/>
                <a:gd name="T45" fmla="*/ 362 h 498"/>
                <a:gd name="T46" fmla="*/ 74 w 492"/>
                <a:gd name="T47" fmla="*/ 386 h 498"/>
                <a:gd name="T48" fmla="*/ 92 w 492"/>
                <a:gd name="T49" fmla="*/ 382 h 498"/>
                <a:gd name="T50" fmla="*/ 102 w 492"/>
                <a:gd name="T51" fmla="*/ 394 h 498"/>
                <a:gd name="T52" fmla="*/ 124 w 492"/>
                <a:gd name="T53" fmla="*/ 390 h 498"/>
                <a:gd name="T54" fmla="*/ 138 w 492"/>
                <a:gd name="T55" fmla="*/ 384 h 498"/>
                <a:gd name="T56" fmla="*/ 104 w 492"/>
                <a:gd name="T57" fmla="*/ 434 h 498"/>
                <a:gd name="T58" fmla="*/ 68 w 492"/>
                <a:gd name="T59" fmla="*/ 464 h 498"/>
                <a:gd name="T60" fmla="*/ 86 w 492"/>
                <a:gd name="T61" fmla="*/ 466 h 498"/>
                <a:gd name="T62" fmla="*/ 160 w 492"/>
                <a:gd name="T63" fmla="*/ 412 h 498"/>
                <a:gd name="T64" fmla="*/ 186 w 492"/>
                <a:gd name="T65" fmla="*/ 390 h 498"/>
                <a:gd name="T66" fmla="*/ 178 w 492"/>
                <a:gd name="T67" fmla="*/ 374 h 498"/>
                <a:gd name="T68" fmla="*/ 206 w 492"/>
                <a:gd name="T69" fmla="*/ 326 h 498"/>
                <a:gd name="T70" fmla="*/ 250 w 492"/>
                <a:gd name="T71" fmla="*/ 322 h 498"/>
                <a:gd name="T72" fmla="*/ 212 w 492"/>
                <a:gd name="T73" fmla="*/ 346 h 498"/>
                <a:gd name="T74" fmla="*/ 206 w 492"/>
                <a:gd name="T75" fmla="*/ 364 h 498"/>
                <a:gd name="T76" fmla="*/ 220 w 492"/>
                <a:gd name="T77" fmla="*/ 376 h 498"/>
                <a:gd name="T78" fmla="*/ 246 w 492"/>
                <a:gd name="T79" fmla="*/ 356 h 498"/>
                <a:gd name="T80" fmla="*/ 254 w 492"/>
                <a:gd name="T81" fmla="*/ 338 h 498"/>
                <a:gd name="T82" fmla="*/ 274 w 492"/>
                <a:gd name="T83" fmla="*/ 338 h 498"/>
                <a:gd name="T84" fmla="*/ 312 w 492"/>
                <a:gd name="T85" fmla="*/ 354 h 498"/>
                <a:gd name="T86" fmla="*/ 350 w 492"/>
                <a:gd name="T87" fmla="*/ 368 h 498"/>
                <a:gd name="T88" fmla="*/ 372 w 492"/>
                <a:gd name="T89" fmla="*/ 372 h 498"/>
                <a:gd name="T90" fmla="*/ 426 w 492"/>
                <a:gd name="T91" fmla="*/ 388 h 498"/>
                <a:gd name="T92" fmla="*/ 452 w 492"/>
                <a:gd name="T93" fmla="*/ 428 h 498"/>
                <a:gd name="T94" fmla="*/ 462 w 492"/>
                <a:gd name="T95" fmla="*/ 454 h 498"/>
                <a:gd name="T96" fmla="*/ 472 w 492"/>
                <a:gd name="T97" fmla="*/ 462 h 498"/>
                <a:gd name="T98" fmla="*/ 480 w 492"/>
                <a:gd name="T99" fmla="*/ 474 h 498"/>
                <a:gd name="T100" fmla="*/ 480 w 492"/>
                <a:gd name="T101" fmla="*/ 496 h 498"/>
                <a:gd name="T102" fmla="*/ 490 w 492"/>
                <a:gd name="T103" fmla="*/ 456 h 498"/>
                <a:gd name="T104" fmla="*/ 462 w 492"/>
                <a:gd name="T105" fmla="*/ 418 h 498"/>
                <a:gd name="T106" fmla="*/ 416 w 492"/>
                <a:gd name="T107" fmla="*/ 368 h 498"/>
                <a:gd name="T108" fmla="*/ 378 w 492"/>
                <a:gd name="T109" fmla="*/ 362 h 49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92"/>
                <a:gd name="T166" fmla="*/ 0 h 498"/>
                <a:gd name="T167" fmla="*/ 492 w 492"/>
                <a:gd name="T168" fmla="*/ 498 h 49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92" h="498">
                  <a:moveTo>
                    <a:pt x="338" y="50"/>
                  </a:moveTo>
                  <a:lnTo>
                    <a:pt x="336" y="48"/>
                  </a:lnTo>
                  <a:lnTo>
                    <a:pt x="334" y="46"/>
                  </a:lnTo>
                  <a:lnTo>
                    <a:pt x="332" y="46"/>
                  </a:lnTo>
                  <a:lnTo>
                    <a:pt x="328" y="44"/>
                  </a:lnTo>
                  <a:lnTo>
                    <a:pt x="324" y="44"/>
                  </a:lnTo>
                  <a:lnTo>
                    <a:pt x="318" y="44"/>
                  </a:lnTo>
                  <a:lnTo>
                    <a:pt x="310" y="48"/>
                  </a:lnTo>
                  <a:lnTo>
                    <a:pt x="306" y="48"/>
                  </a:lnTo>
                  <a:lnTo>
                    <a:pt x="300" y="48"/>
                  </a:lnTo>
                  <a:lnTo>
                    <a:pt x="294" y="46"/>
                  </a:lnTo>
                  <a:lnTo>
                    <a:pt x="288" y="44"/>
                  </a:lnTo>
                  <a:lnTo>
                    <a:pt x="282" y="40"/>
                  </a:lnTo>
                  <a:lnTo>
                    <a:pt x="280" y="40"/>
                  </a:lnTo>
                  <a:lnTo>
                    <a:pt x="276" y="40"/>
                  </a:lnTo>
                  <a:lnTo>
                    <a:pt x="272" y="40"/>
                  </a:lnTo>
                  <a:lnTo>
                    <a:pt x="268" y="38"/>
                  </a:lnTo>
                  <a:lnTo>
                    <a:pt x="264" y="36"/>
                  </a:lnTo>
                  <a:lnTo>
                    <a:pt x="262" y="32"/>
                  </a:lnTo>
                  <a:lnTo>
                    <a:pt x="260" y="30"/>
                  </a:lnTo>
                  <a:lnTo>
                    <a:pt x="258" y="30"/>
                  </a:lnTo>
                  <a:lnTo>
                    <a:pt x="254" y="28"/>
                  </a:lnTo>
                  <a:lnTo>
                    <a:pt x="250" y="26"/>
                  </a:lnTo>
                  <a:lnTo>
                    <a:pt x="246" y="26"/>
                  </a:lnTo>
                  <a:lnTo>
                    <a:pt x="244" y="26"/>
                  </a:lnTo>
                  <a:lnTo>
                    <a:pt x="242" y="24"/>
                  </a:lnTo>
                  <a:lnTo>
                    <a:pt x="240" y="24"/>
                  </a:lnTo>
                  <a:lnTo>
                    <a:pt x="236" y="22"/>
                  </a:lnTo>
                  <a:lnTo>
                    <a:pt x="234" y="20"/>
                  </a:lnTo>
                  <a:lnTo>
                    <a:pt x="230" y="22"/>
                  </a:lnTo>
                  <a:lnTo>
                    <a:pt x="228" y="26"/>
                  </a:lnTo>
                  <a:lnTo>
                    <a:pt x="230" y="28"/>
                  </a:lnTo>
                  <a:lnTo>
                    <a:pt x="230" y="30"/>
                  </a:lnTo>
                  <a:lnTo>
                    <a:pt x="230" y="34"/>
                  </a:lnTo>
                  <a:lnTo>
                    <a:pt x="230" y="36"/>
                  </a:lnTo>
                  <a:lnTo>
                    <a:pt x="228" y="36"/>
                  </a:lnTo>
                  <a:lnTo>
                    <a:pt x="224" y="36"/>
                  </a:lnTo>
                  <a:lnTo>
                    <a:pt x="220" y="32"/>
                  </a:lnTo>
                  <a:lnTo>
                    <a:pt x="216" y="28"/>
                  </a:lnTo>
                  <a:lnTo>
                    <a:pt x="212" y="24"/>
                  </a:lnTo>
                  <a:lnTo>
                    <a:pt x="208" y="20"/>
                  </a:lnTo>
                  <a:lnTo>
                    <a:pt x="198" y="16"/>
                  </a:lnTo>
                  <a:lnTo>
                    <a:pt x="188" y="10"/>
                  </a:lnTo>
                  <a:lnTo>
                    <a:pt x="180" y="6"/>
                  </a:lnTo>
                  <a:lnTo>
                    <a:pt x="176" y="4"/>
                  </a:lnTo>
                  <a:lnTo>
                    <a:pt x="172" y="4"/>
                  </a:lnTo>
                  <a:lnTo>
                    <a:pt x="164" y="0"/>
                  </a:lnTo>
                  <a:lnTo>
                    <a:pt x="150" y="0"/>
                  </a:lnTo>
                  <a:lnTo>
                    <a:pt x="134" y="4"/>
                  </a:lnTo>
                  <a:lnTo>
                    <a:pt x="128" y="8"/>
                  </a:lnTo>
                  <a:lnTo>
                    <a:pt x="122" y="10"/>
                  </a:lnTo>
                  <a:lnTo>
                    <a:pt x="118" y="12"/>
                  </a:lnTo>
                  <a:lnTo>
                    <a:pt x="116" y="12"/>
                  </a:lnTo>
                  <a:lnTo>
                    <a:pt x="114" y="12"/>
                  </a:lnTo>
                  <a:lnTo>
                    <a:pt x="112" y="12"/>
                  </a:lnTo>
                  <a:lnTo>
                    <a:pt x="110" y="12"/>
                  </a:lnTo>
                  <a:lnTo>
                    <a:pt x="108" y="12"/>
                  </a:lnTo>
                  <a:lnTo>
                    <a:pt x="104" y="12"/>
                  </a:lnTo>
                  <a:lnTo>
                    <a:pt x="100" y="14"/>
                  </a:lnTo>
                  <a:lnTo>
                    <a:pt x="94" y="16"/>
                  </a:lnTo>
                  <a:lnTo>
                    <a:pt x="88" y="20"/>
                  </a:lnTo>
                  <a:lnTo>
                    <a:pt x="86" y="22"/>
                  </a:lnTo>
                  <a:lnTo>
                    <a:pt x="84" y="28"/>
                  </a:lnTo>
                  <a:lnTo>
                    <a:pt x="80" y="36"/>
                  </a:lnTo>
                  <a:lnTo>
                    <a:pt x="74" y="48"/>
                  </a:lnTo>
                  <a:lnTo>
                    <a:pt x="68" y="60"/>
                  </a:lnTo>
                  <a:lnTo>
                    <a:pt x="58" y="70"/>
                  </a:lnTo>
                  <a:lnTo>
                    <a:pt x="50" y="74"/>
                  </a:lnTo>
                  <a:lnTo>
                    <a:pt x="38" y="76"/>
                  </a:lnTo>
                  <a:lnTo>
                    <a:pt x="28" y="78"/>
                  </a:lnTo>
                  <a:lnTo>
                    <a:pt x="20" y="84"/>
                  </a:lnTo>
                  <a:lnTo>
                    <a:pt x="18" y="92"/>
                  </a:lnTo>
                  <a:lnTo>
                    <a:pt x="18" y="98"/>
                  </a:lnTo>
                  <a:lnTo>
                    <a:pt x="20" y="102"/>
                  </a:lnTo>
                  <a:lnTo>
                    <a:pt x="22" y="106"/>
                  </a:lnTo>
                  <a:lnTo>
                    <a:pt x="26" y="110"/>
                  </a:lnTo>
                  <a:lnTo>
                    <a:pt x="32" y="114"/>
                  </a:lnTo>
                  <a:lnTo>
                    <a:pt x="38" y="120"/>
                  </a:lnTo>
                  <a:lnTo>
                    <a:pt x="48" y="130"/>
                  </a:lnTo>
                  <a:lnTo>
                    <a:pt x="60" y="144"/>
                  </a:lnTo>
                  <a:lnTo>
                    <a:pt x="70" y="156"/>
                  </a:lnTo>
                  <a:lnTo>
                    <a:pt x="76" y="168"/>
                  </a:lnTo>
                  <a:lnTo>
                    <a:pt x="72" y="178"/>
                  </a:lnTo>
                  <a:lnTo>
                    <a:pt x="68" y="180"/>
                  </a:lnTo>
                  <a:lnTo>
                    <a:pt x="64" y="180"/>
                  </a:lnTo>
                  <a:lnTo>
                    <a:pt x="62" y="180"/>
                  </a:lnTo>
                  <a:lnTo>
                    <a:pt x="58" y="178"/>
                  </a:lnTo>
                  <a:lnTo>
                    <a:pt x="54" y="176"/>
                  </a:lnTo>
                  <a:lnTo>
                    <a:pt x="52" y="172"/>
                  </a:lnTo>
                  <a:lnTo>
                    <a:pt x="50" y="170"/>
                  </a:lnTo>
                  <a:lnTo>
                    <a:pt x="46" y="168"/>
                  </a:lnTo>
                  <a:lnTo>
                    <a:pt x="34" y="168"/>
                  </a:lnTo>
                  <a:lnTo>
                    <a:pt x="20" y="172"/>
                  </a:lnTo>
                  <a:lnTo>
                    <a:pt x="8" y="182"/>
                  </a:lnTo>
                  <a:lnTo>
                    <a:pt x="2" y="192"/>
                  </a:lnTo>
                  <a:lnTo>
                    <a:pt x="0" y="200"/>
                  </a:lnTo>
                  <a:lnTo>
                    <a:pt x="0" y="208"/>
                  </a:lnTo>
                  <a:lnTo>
                    <a:pt x="8" y="216"/>
                  </a:lnTo>
                  <a:lnTo>
                    <a:pt x="26" y="226"/>
                  </a:lnTo>
                  <a:lnTo>
                    <a:pt x="44" y="232"/>
                  </a:lnTo>
                  <a:lnTo>
                    <a:pt x="62" y="228"/>
                  </a:lnTo>
                  <a:lnTo>
                    <a:pt x="64" y="228"/>
                  </a:lnTo>
                  <a:lnTo>
                    <a:pt x="66" y="226"/>
                  </a:lnTo>
                  <a:lnTo>
                    <a:pt x="70" y="224"/>
                  </a:lnTo>
                  <a:lnTo>
                    <a:pt x="74" y="222"/>
                  </a:lnTo>
                  <a:lnTo>
                    <a:pt x="78" y="222"/>
                  </a:lnTo>
                  <a:lnTo>
                    <a:pt x="82" y="220"/>
                  </a:lnTo>
                  <a:lnTo>
                    <a:pt x="86" y="220"/>
                  </a:lnTo>
                  <a:lnTo>
                    <a:pt x="88" y="222"/>
                  </a:lnTo>
                  <a:lnTo>
                    <a:pt x="90" y="224"/>
                  </a:lnTo>
                  <a:lnTo>
                    <a:pt x="88" y="226"/>
                  </a:lnTo>
                  <a:lnTo>
                    <a:pt x="86" y="228"/>
                  </a:lnTo>
                  <a:lnTo>
                    <a:pt x="86" y="230"/>
                  </a:lnTo>
                  <a:lnTo>
                    <a:pt x="84" y="234"/>
                  </a:lnTo>
                  <a:lnTo>
                    <a:pt x="86" y="236"/>
                  </a:lnTo>
                  <a:lnTo>
                    <a:pt x="88" y="240"/>
                  </a:lnTo>
                  <a:lnTo>
                    <a:pt x="90" y="242"/>
                  </a:lnTo>
                  <a:lnTo>
                    <a:pt x="92" y="246"/>
                  </a:lnTo>
                  <a:lnTo>
                    <a:pt x="92" y="248"/>
                  </a:lnTo>
                  <a:lnTo>
                    <a:pt x="90" y="252"/>
                  </a:lnTo>
                  <a:lnTo>
                    <a:pt x="86" y="256"/>
                  </a:lnTo>
                  <a:lnTo>
                    <a:pt x="76" y="260"/>
                  </a:lnTo>
                  <a:lnTo>
                    <a:pt x="64" y="266"/>
                  </a:lnTo>
                  <a:lnTo>
                    <a:pt x="56" y="274"/>
                  </a:lnTo>
                  <a:lnTo>
                    <a:pt x="52" y="284"/>
                  </a:lnTo>
                  <a:lnTo>
                    <a:pt x="54" y="284"/>
                  </a:lnTo>
                  <a:lnTo>
                    <a:pt x="52" y="284"/>
                  </a:lnTo>
                  <a:lnTo>
                    <a:pt x="52" y="286"/>
                  </a:lnTo>
                  <a:lnTo>
                    <a:pt x="48" y="288"/>
                  </a:lnTo>
                  <a:lnTo>
                    <a:pt x="44" y="290"/>
                  </a:lnTo>
                  <a:lnTo>
                    <a:pt x="36" y="296"/>
                  </a:lnTo>
                  <a:lnTo>
                    <a:pt x="28" y="300"/>
                  </a:lnTo>
                  <a:lnTo>
                    <a:pt x="22" y="304"/>
                  </a:lnTo>
                  <a:lnTo>
                    <a:pt x="18" y="308"/>
                  </a:lnTo>
                  <a:lnTo>
                    <a:pt x="16" y="312"/>
                  </a:lnTo>
                  <a:lnTo>
                    <a:pt x="14" y="316"/>
                  </a:lnTo>
                  <a:lnTo>
                    <a:pt x="16" y="320"/>
                  </a:lnTo>
                  <a:lnTo>
                    <a:pt x="22" y="324"/>
                  </a:lnTo>
                  <a:lnTo>
                    <a:pt x="22" y="326"/>
                  </a:lnTo>
                  <a:lnTo>
                    <a:pt x="24" y="326"/>
                  </a:lnTo>
                  <a:lnTo>
                    <a:pt x="28" y="328"/>
                  </a:lnTo>
                  <a:lnTo>
                    <a:pt x="34" y="330"/>
                  </a:lnTo>
                  <a:lnTo>
                    <a:pt x="38" y="332"/>
                  </a:lnTo>
                  <a:lnTo>
                    <a:pt x="38" y="336"/>
                  </a:lnTo>
                  <a:lnTo>
                    <a:pt x="38" y="340"/>
                  </a:lnTo>
                  <a:lnTo>
                    <a:pt x="38" y="346"/>
                  </a:lnTo>
                  <a:lnTo>
                    <a:pt x="38" y="352"/>
                  </a:lnTo>
                  <a:lnTo>
                    <a:pt x="42" y="358"/>
                  </a:lnTo>
                  <a:lnTo>
                    <a:pt x="48" y="362"/>
                  </a:lnTo>
                  <a:lnTo>
                    <a:pt x="50" y="362"/>
                  </a:lnTo>
                  <a:lnTo>
                    <a:pt x="54" y="362"/>
                  </a:lnTo>
                  <a:lnTo>
                    <a:pt x="58" y="362"/>
                  </a:lnTo>
                  <a:lnTo>
                    <a:pt x="64" y="362"/>
                  </a:lnTo>
                  <a:lnTo>
                    <a:pt x="68" y="362"/>
                  </a:lnTo>
                  <a:lnTo>
                    <a:pt x="68" y="364"/>
                  </a:lnTo>
                  <a:lnTo>
                    <a:pt x="70" y="366"/>
                  </a:lnTo>
                  <a:lnTo>
                    <a:pt x="70" y="370"/>
                  </a:lnTo>
                  <a:lnTo>
                    <a:pt x="72" y="374"/>
                  </a:lnTo>
                  <a:lnTo>
                    <a:pt x="74" y="380"/>
                  </a:lnTo>
                  <a:lnTo>
                    <a:pt x="74" y="386"/>
                  </a:lnTo>
                  <a:lnTo>
                    <a:pt x="76" y="388"/>
                  </a:lnTo>
                  <a:lnTo>
                    <a:pt x="80" y="388"/>
                  </a:lnTo>
                  <a:lnTo>
                    <a:pt x="82" y="388"/>
                  </a:lnTo>
                  <a:lnTo>
                    <a:pt x="86" y="386"/>
                  </a:lnTo>
                  <a:lnTo>
                    <a:pt x="90" y="382"/>
                  </a:lnTo>
                  <a:lnTo>
                    <a:pt x="92" y="382"/>
                  </a:lnTo>
                  <a:lnTo>
                    <a:pt x="94" y="382"/>
                  </a:lnTo>
                  <a:lnTo>
                    <a:pt x="96" y="382"/>
                  </a:lnTo>
                  <a:lnTo>
                    <a:pt x="98" y="384"/>
                  </a:lnTo>
                  <a:lnTo>
                    <a:pt x="98" y="388"/>
                  </a:lnTo>
                  <a:lnTo>
                    <a:pt x="100" y="390"/>
                  </a:lnTo>
                  <a:lnTo>
                    <a:pt x="100" y="392"/>
                  </a:lnTo>
                  <a:lnTo>
                    <a:pt x="102" y="394"/>
                  </a:lnTo>
                  <a:lnTo>
                    <a:pt x="104" y="396"/>
                  </a:lnTo>
                  <a:lnTo>
                    <a:pt x="106" y="398"/>
                  </a:lnTo>
                  <a:lnTo>
                    <a:pt x="110" y="398"/>
                  </a:lnTo>
                  <a:lnTo>
                    <a:pt x="116" y="396"/>
                  </a:lnTo>
                  <a:lnTo>
                    <a:pt x="120" y="392"/>
                  </a:lnTo>
                  <a:lnTo>
                    <a:pt x="122" y="392"/>
                  </a:lnTo>
                  <a:lnTo>
                    <a:pt x="124" y="390"/>
                  </a:lnTo>
                  <a:lnTo>
                    <a:pt x="126" y="388"/>
                  </a:lnTo>
                  <a:lnTo>
                    <a:pt x="128" y="384"/>
                  </a:lnTo>
                  <a:lnTo>
                    <a:pt x="130" y="382"/>
                  </a:lnTo>
                  <a:lnTo>
                    <a:pt x="134" y="380"/>
                  </a:lnTo>
                  <a:lnTo>
                    <a:pt x="136" y="380"/>
                  </a:lnTo>
                  <a:lnTo>
                    <a:pt x="138" y="380"/>
                  </a:lnTo>
                  <a:lnTo>
                    <a:pt x="138" y="384"/>
                  </a:lnTo>
                  <a:lnTo>
                    <a:pt x="138" y="388"/>
                  </a:lnTo>
                  <a:lnTo>
                    <a:pt x="136" y="396"/>
                  </a:lnTo>
                  <a:lnTo>
                    <a:pt x="132" y="408"/>
                  </a:lnTo>
                  <a:lnTo>
                    <a:pt x="126" y="418"/>
                  </a:lnTo>
                  <a:lnTo>
                    <a:pt x="122" y="420"/>
                  </a:lnTo>
                  <a:lnTo>
                    <a:pt x="114" y="426"/>
                  </a:lnTo>
                  <a:lnTo>
                    <a:pt x="104" y="434"/>
                  </a:lnTo>
                  <a:lnTo>
                    <a:pt x="94" y="444"/>
                  </a:lnTo>
                  <a:lnTo>
                    <a:pt x="86" y="454"/>
                  </a:lnTo>
                  <a:lnTo>
                    <a:pt x="84" y="456"/>
                  </a:lnTo>
                  <a:lnTo>
                    <a:pt x="82" y="456"/>
                  </a:lnTo>
                  <a:lnTo>
                    <a:pt x="78" y="458"/>
                  </a:lnTo>
                  <a:lnTo>
                    <a:pt x="74" y="462"/>
                  </a:lnTo>
                  <a:lnTo>
                    <a:pt x="68" y="464"/>
                  </a:lnTo>
                  <a:lnTo>
                    <a:pt x="64" y="470"/>
                  </a:lnTo>
                  <a:lnTo>
                    <a:pt x="62" y="474"/>
                  </a:lnTo>
                  <a:lnTo>
                    <a:pt x="64" y="474"/>
                  </a:lnTo>
                  <a:lnTo>
                    <a:pt x="66" y="472"/>
                  </a:lnTo>
                  <a:lnTo>
                    <a:pt x="72" y="470"/>
                  </a:lnTo>
                  <a:lnTo>
                    <a:pt x="78" y="468"/>
                  </a:lnTo>
                  <a:lnTo>
                    <a:pt x="86" y="466"/>
                  </a:lnTo>
                  <a:lnTo>
                    <a:pt x="94" y="464"/>
                  </a:lnTo>
                  <a:lnTo>
                    <a:pt x="106" y="458"/>
                  </a:lnTo>
                  <a:lnTo>
                    <a:pt x="120" y="450"/>
                  </a:lnTo>
                  <a:lnTo>
                    <a:pt x="134" y="436"/>
                  </a:lnTo>
                  <a:lnTo>
                    <a:pt x="148" y="424"/>
                  </a:lnTo>
                  <a:lnTo>
                    <a:pt x="160" y="412"/>
                  </a:lnTo>
                  <a:lnTo>
                    <a:pt x="164" y="410"/>
                  </a:lnTo>
                  <a:lnTo>
                    <a:pt x="168" y="408"/>
                  </a:lnTo>
                  <a:lnTo>
                    <a:pt x="172" y="404"/>
                  </a:lnTo>
                  <a:lnTo>
                    <a:pt x="176" y="402"/>
                  </a:lnTo>
                  <a:lnTo>
                    <a:pt x="180" y="398"/>
                  </a:lnTo>
                  <a:lnTo>
                    <a:pt x="184" y="394"/>
                  </a:lnTo>
                  <a:lnTo>
                    <a:pt x="186" y="390"/>
                  </a:lnTo>
                  <a:lnTo>
                    <a:pt x="184" y="386"/>
                  </a:lnTo>
                  <a:lnTo>
                    <a:pt x="182" y="382"/>
                  </a:lnTo>
                  <a:lnTo>
                    <a:pt x="180" y="382"/>
                  </a:lnTo>
                  <a:lnTo>
                    <a:pt x="178" y="380"/>
                  </a:lnTo>
                  <a:lnTo>
                    <a:pt x="178" y="378"/>
                  </a:lnTo>
                  <a:lnTo>
                    <a:pt x="176" y="376"/>
                  </a:lnTo>
                  <a:lnTo>
                    <a:pt x="178" y="374"/>
                  </a:lnTo>
                  <a:lnTo>
                    <a:pt x="182" y="372"/>
                  </a:lnTo>
                  <a:lnTo>
                    <a:pt x="184" y="368"/>
                  </a:lnTo>
                  <a:lnTo>
                    <a:pt x="188" y="360"/>
                  </a:lnTo>
                  <a:lnTo>
                    <a:pt x="194" y="350"/>
                  </a:lnTo>
                  <a:lnTo>
                    <a:pt x="200" y="340"/>
                  </a:lnTo>
                  <a:lnTo>
                    <a:pt x="204" y="328"/>
                  </a:lnTo>
                  <a:lnTo>
                    <a:pt x="206" y="326"/>
                  </a:lnTo>
                  <a:lnTo>
                    <a:pt x="214" y="322"/>
                  </a:lnTo>
                  <a:lnTo>
                    <a:pt x="226" y="318"/>
                  </a:lnTo>
                  <a:lnTo>
                    <a:pt x="244" y="318"/>
                  </a:lnTo>
                  <a:lnTo>
                    <a:pt x="246" y="320"/>
                  </a:lnTo>
                  <a:lnTo>
                    <a:pt x="248" y="322"/>
                  </a:lnTo>
                  <a:lnTo>
                    <a:pt x="250" y="322"/>
                  </a:lnTo>
                  <a:lnTo>
                    <a:pt x="252" y="324"/>
                  </a:lnTo>
                  <a:lnTo>
                    <a:pt x="252" y="326"/>
                  </a:lnTo>
                  <a:lnTo>
                    <a:pt x="248" y="328"/>
                  </a:lnTo>
                  <a:lnTo>
                    <a:pt x="244" y="328"/>
                  </a:lnTo>
                  <a:lnTo>
                    <a:pt x="232" y="332"/>
                  </a:lnTo>
                  <a:lnTo>
                    <a:pt x="220" y="336"/>
                  </a:lnTo>
                  <a:lnTo>
                    <a:pt x="212" y="346"/>
                  </a:lnTo>
                  <a:lnTo>
                    <a:pt x="212" y="348"/>
                  </a:lnTo>
                  <a:lnTo>
                    <a:pt x="212" y="350"/>
                  </a:lnTo>
                  <a:lnTo>
                    <a:pt x="210" y="354"/>
                  </a:lnTo>
                  <a:lnTo>
                    <a:pt x="208" y="358"/>
                  </a:lnTo>
                  <a:lnTo>
                    <a:pt x="206" y="360"/>
                  </a:lnTo>
                  <a:lnTo>
                    <a:pt x="206" y="362"/>
                  </a:lnTo>
                  <a:lnTo>
                    <a:pt x="206" y="364"/>
                  </a:lnTo>
                  <a:lnTo>
                    <a:pt x="206" y="366"/>
                  </a:lnTo>
                  <a:lnTo>
                    <a:pt x="206" y="370"/>
                  </a:lnTo>
                  <a:lnTo>
                    <a:pt x="208" y="372"/>
                  </a:lnTo>
                  <a:lnTo>
                    <a:pt x="208" y="376"/>
                  </a:lnTo>
                  <a:lnTo>
                    <a:pt x="212" y="376"/>
                  </a:lnTo>
                  <a:lnTo>
                    <a:pt x="214" y="376"/>
                  </a:lnTo>
                  <a:lnTo>
                    <a:pt x="220" y="376"/>
                  </a:lnTo>
                  <a:lnTo>
                    <a:pt x="220" y="374"/>
                  </a:lnTo>
                  <a:lnTo>
                    <a:pt x="224" y="372"/>
                  </a:lnTo>
                  <a:lnTo>
                    <a:pt x="228" y="370"/>
                  </a:lnTo>
                  <a:lnTo>
                    <a:pt x="232" y="368"/>
                  </a:lnTo>
                  <a:lnTo>
                    <a:pt x="236" y="364"/>
                  </a:lnTo>
                  <a:lnTo>
                    <a:pt x="242" y="360"/>
                  </a:lnTo>
                  <a:lnTo>
                    <a:pt x="246" y="356"/>
                  </a:lnTo>
                  <a:lnTo>
                    <a:pt x="248" y="354"/>
                  </a:lnTo>
                  <a:lnTo>
                    <a:pt x="250" y="350"/>
                  </a:lnTo>
                  <a:lnTo>
                    <a:pt x="250" y="348"/>
                  </a:lnTo>
                  <a:lnTo>
                    <a:pt x="250" y="346"/>
                  </a:lnTo>
                  <a:lnTo>
                    <a:pt x="252" y="344"/>
                  </a:lnTo>
                  <a:lnTo>
                    <a:pt x="252" y="340"/>
                  </a:lnTo>
                  <a:lnTo>
                    <a:pt x="254" y="338"/>
                  </a:lnTo>
                  <a:lnTo>
                    <a:pt x="256" y="334"/>
                  </a:lnTo>
                  <a:lnTo>
                    <a:pt x="258" y="334"/>
                  </a:lnTo>
                  <a:lnTo>
                    <a:pt x="262" y="332"/>
                  </a:lnTo>
                  <a:lnTo>
                    <a:pt x="266" y="334"/>
                  </a:lnTo>
                  <a:lnTo>
                    <a:pt x="270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80" y="338"/>
                  </a:lnTo>
                  <a:lnTo>
                    <a:pt x="284" y="340"/>
                  </a:lnTo>
                  <a:lnTo>
                    <a:pt x="290" y="342"/>
                  </a:lnTo>
                  <a:lnTo>
                    <a:pt x="294" y="346"/>
                  </a:lnTo>
                  <a:lnTo>
                    <a:pt x="296" y="350"/>
                  </a:lnTo>
                  <a:lnTo>
                    <a:pt x="300" y="352"/>
                  </a:lnTo>
                  <a:lnTo>
                    <a:pt x="312" y="354"/>
                  </a:lnTo>
                  <a:lnTo>
                    <a:pt x="330" y="358"/>
                  </a:lnTo>
                  <a:lnTo>
                    <a:pt x="332" y="358"/>
                  </a:lnTo>
                  <a:lnTo>
                    <a:pt x="336" y="358"/>
                  </a:lnTo>
                  <a:lnTo>
                    <a:pt x="340" y="362"/>
                  </a:lnTo>
                  <a:lnTo>
                    <a:pt x="344" y="364"/>
                  </a:lnTo>
                  <a:lnTo>
                    <a:pt x="348" y="370"/>
                  </a:lnTo>
                  <a:lnTo>
                    <a:pt x="350" y="368"/>
                  </a:lnTo>
                  <a:lnTo>
                    <a:pt x="350" y="366"/>
                  </a:lnTo>
                  <a:lnTo>
                    <a:pt x="354" y="364"/>
                  </a:lnTo>
                  <a:lnTo>
                    <a:pt x="356" y="362"/>
                  </a:lnTo>
                  <a:lnTo>
                    <a:pt x="360" y="362"/>
                  </a:lnTo>
                  <a:lnTo>
                    <a:pt x="364" y="362"/>
                  </a:lnTo>
                  <a:lnTo>
                    <a:pt x="366" y="366"/>
                  </a:lnTo>
                  <a:lnTo>
                    <a:pt x="372" y="372"/>
                  </a:lnTo>
                  <a:lnTo>
                    <a:pt x="380" y="382"/>
                  </a:lnTo>
                  <a:lnTo>
                    <a:pt x="390" y="392"/>
                  </a:lnTo>
                  <a:lnTo>
                    <a:pt x="398" y="402"/>
                  </a:lnTo>
                  <a:lnTo>
                    <a:pt x="406" y="408"/>
                  </a:lnTo>
                  <a:lnTo>
                    <a:pt x="408" y="410"/>
                  </a:lnTo>
                  <a:lnTo>
                    <a:pt x="424" y="386"/>
                  </a:lnTo>
                  <a:lnTo>
                    <a:pt x="426" y="388"/>
                  </a:lnTo>
                  <a:lnTo>
                    <a:pt x="432" y="398"/>
                  </a:lnTo>
                  <a:lnTo>
                    <a:pt x="438" y="408"/>
                  </a:lnTo>
                  <a:lnTo>
                    <a:pt x="442" y="418"/>
                  </a:lnTo>
                  <a:lnTo>
                    <a:pt x="444" y="418"/>
                  </a:lnTo>
                  <a:lnTo>
                    <a:pt x="446" y="420"/>
                  </a:lnTo>
                  <a:lnTo>
                    <a:pt x="448" y="424"/>
                  </a:lnTo>
                  <a:lnTo>
                    <a:pt x="452" y="428"/>
                  </a:lnTo>
                  <a:lnTo>
                    <a:pt x="456" y="432"/>
                  </a:lnTo>
                  <a:lnTo>
                    <a:pt x="458" y="436"/>
                  </a:lnTo>
                  <a:lnTo>
                    <a:pt x="458" y="440"/>
                  </a:lnTo>
                  <a:lnTo>
                    <a:pt x="458" y="444"/>
                  </a:lnTo>
                  <a:lnTo>
                    <a:pt x="460" y="450"/>
                  </a:lnTo>
                  <a:lnTo>
                    <a:pt x="462" y="454"/>
                  </a:lnTo>
                  <a:lnTo>
                    <a:pt x="466" y="458"/>
                  </a:lnTo>
                  <a:lnTo>
                    <a:pt x="466" y="460"/>
                  </a:lnTo>
                  <a:lnTo>
                    <a:pt x="466" y="462"/>
                  </a:lnTo>
                  <a:lnTo>
                    <a:pt x="468" y="462"/>
                  </a:lnTo>
                  <a:lnTo>
                    <a:pt x="470" y="462"/>
                  </a:lnTo>
                  <a:lnTo>
                    <a:pt x="472" y="462"/>
                  </a:lnTo>
                  <a:lnTo>
                    <a:pt x="476" y="458"/>
                  </a:lnTo>
                  <a:lnTo>
                    <a:pt x="476" y="460"/>
                  </a:lnTo>
                  <a:lnTo>
                    <a:pt x="478" y="460"/>
                  </a:lnTo>
                  <a:lnTo>
                    <a:pt x="478" y="464"/>
                  </a:lnTo>
                  <a:lnTo>
                    <a:pt x="478" y="468"/>
                  </a:lnTo>
                  <a:lnTo>
                    <a:pt x="480" y="474"/>
                  </a:lnTo>
                  <a:lnTo>
                    <a:pt x="478" y="474"/>
                  </a:lnTo>
                  <a:lnTo>
                    <a:pt x="478" y="476"/>
                  </a:lnTo>
                  <a:lnTo>
                    <a:pt x="476" y="480"/>
                  </a:lnTo>
                  <a:lnTo>
                    <a:pt x="476" y="484"/>
                  </a:lnTo>
                  <a:lnTo>
                    <a:pt x="476" y="488"/>
                  </a:lnTo>
                  <a:lnTo>
                    <a:pt x="478" y="494"/>
                  </a:lnTo>
                  <a:lnTo>
                    <a:pt x="480" y="496"/>
                  </a:lnTo>
                  <a:lnTo>
                    <a:pt x="484" y="498"/>
                  </a:lnTo>
                  <a:lnTo>
                    <a:pt x="486" y="494"/>
                  </a:lnTo>
                  <a:lnTo>
                    <a:pt x="488" y="486"/>
                  </a:lnTo>
                  <a:lnTo>
                    <a:pt x="490" y="474"/>
                  </a:lnTo>
                  <a:lnTo>
                    <a:pt x="492" y="464"/>
                  </a:lnTo>
                  <a:lnTo>
                    <a:pt x="492" y="456"/>
                  </a:lnTo>
                  <a:lnTo>
                    <a:pt x="490" y="456"/>
                  </a:lnTo>
                  <a:lnTo>
                    <a:pt x="488" y="454"/>
                  </a:lnTo>
                  <a:lnTo>
                    <a:pt x="484" y="450"/>
                  </a:lnTo>
                  <a:lnTo>
                    <a:pt x="478" y="444"/>
                  </a:lnTo>
                  <a:lnTo>
                    <a:pt x="474" y="438"/>
                  </a:lnTo>
                  <a:lnTo>
                    <a:pt x="470" y="430"/>
                  </a:lnTo>
                  <a:lnTo>
                    <a:pt x="468" y="426"/>
                  </a:lnTo>
                  <a:lnTo>
                    <a:pt x="462" y="418"/>
                  </a:lnTo>
                  <a:lnTo>
                    <a:pt x="454" y="406"/>
                  </a:lnTo>
                  <a:lnTo>
                    <a:pt x="444" y="392"/>
                  </a:lnTo>
                  <a:lnTo>
                    <a:pt x="434" y="380"/>
                  </a:lnTo>
                  <a:lnTo>
                    <a:pt x="426" y="370"/>
                  </a:lnTo>
                  <a:lnTo>
                    <a:pt x="420" y="366"/>
                  </a:lnTo>
                  <a:lnTo>
                    <a:pt x="418" y="366"/>
                  </a:lnTo>
                  <a:lnTo>
                    <a:pt x="416" y="368"/>
                  </a:lnTo>
                  <a:lnTo>
                    <a:pt x="412" y="372"/>
                  </a:lnTo>
                  <a:lnTo>
                    <a:pt x="408" y="374"/>
                  </a:lnTo>
                  <a:lnTo>
                    <a:pt x="402" y="378"/>
                  </a:lnTo>
                  <a:lnTo>
                    <a:pt x="398" y="378"/>
                  </a:lnTo>
                  <a:lnTo>
                    <a:pt x="396" y="376"/>
                  </a:lnTo>
                  <a:lnTo>
                    <a:pt x="388" y="370"/>
                  </a:lnTo>
                  <a:lnTo>
                    <a:pt x="378" y="362"/>
                  </a:lnTo>
                  <a:lnTo>
                    <a:pt x="368" y="354"/>
                  </a:lnTo>
                  <a:lnTo>
                    <a:pt x="358" y="348"/>
                  </a:lnTo>
                  <a:lnTo>
                    <a:pt x="350" y="342"/>
                  </a:lnTo>
                  <a:lnTo>
                    <a:pt x="338" y="342"/>
                  </a:lnTo>
                  <a:lnTo>
                    <a:pt x="338" y="5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949" name="Freeform 188"/>
            <p:cNvSpPr>
              <a:spLocks/>
            </p:cNvSpPr>
            <p:nvPr/>
          </p:nvSpPr>
          <p:spPr bwMode="gray">
            <a:xfrm>
              <a:off x="3863" y="2400"/>
              <a:ext cx="738" cy="404"/>
            </a:xfrm>
            <a:custGeom>
              <a:avLst/>
              <a:gdLst>
                <a:gd name="T0" fmla="*/ 704 w 738"/>
                <a:gd name="T1" fmla="*/ 42 h 404"/>
                <a:gd name="T2" fmla="*/ 724 w 738"/>
                <a:gd name="T3" fmla="*/ 30 h 404"/>
                <a:gd name="T4" fmla="*/ 724 w 738"/>
                <a:gd name="T5" fmla="*/ 64 h 404"/>
                <a:gd name="T6" fmla="*/ 738 w 738"/>
                <a:gd name="T7" fmla="*/ 74 h 404"/>
                <a:gd name="T8" fmla="*/ 726 w 738"/>
                <a:gd name="T9" fmla="*/ 82 h 404"/>
                <a:gd name="T10" fmla="*/ 702 w 738"/>
                <a:gd name="T11" fmla="*/ 96 h 404"/>
                <a:gd name="T12" fmla="*/ 684 w 738"/>
                <a:gd name="T13" fmla="*/ 114 h 404"/>
                <a:gd name="T14" fmla="*/ 688 w 738"/>
                <a:gd name="T15" fmla="*/ 126 h 404"/>
                <a:gd name="T16" fmla="*/ 696 w 738"/>
                <a:gd name="T17" fmla="*/ 136 h 404"/>
                <a:gd name="T18" fmla="*/ 668 w 738"/>
                <a:gd name="T19" fmla="*/ 140 h 404"/>
                <a:gd name="T20" fmla="*/ 644 w 738"/>
                <a:gd name="T21" fmla="*/ 142 h 404"/>
                <a:gd name="T22" fmla="*/ 646 w 738"/>
                <a:gd name="T23" fmla="*/ 162 h 404"/>
                <a:gd name="T24" fmla="*/ 642 w 738"/>
                <a:gd name="T25" fmla="*/ 192 h 404"/>
                <a:gd name="T26" fmla="*/ 630 w 738"/>
                <a:gd name="T27" fmla="*/ 184 h 404"/>
                <a:gd name="T28" fmla="*/ 622 w 738"/>
                <a:gd name="T29" fmla="*/ 186 h 404"/>
                <a:gd name="T30" fmla="*/ 626 w 738"/>
                <a:gd name="T31" fmla="*/ 204 h 404"/>
                <a:gd name="T32" fmla="*/ 616 w 738"/>
                <a:gd name="T33" fmla="*/ 218 h 404"/>
                <a:gd name="T34" fmla="*/ 624 w 738"/>
                <a:gd name="T35" fmla="*/ 234 h 404"/>
                <a:gd name="T36" fmla="*/ 610 w 738"/>
                <a:gd name="T37" fmla="*/ 240 h 404"/>
                <a:gd name="T38" fmla="*/ 556 w 738"/>
                <a:gd name="T39" fmla="*/ 296 h 404"/>
                <a:gd name="T40" fmla="*/ 550 w 738"/>
                <a:gd name="T41" fmla="*/ 320 h 404"/>
                <a:gd name="T42" fmla="*/ 572 w 738"/>
                <a:gd name="T43" fmla="*/ 368 h 404"/>
                <a:gd name="T44" fmla="*/ 566 w 738"/>
                <a:gd name="T45" fmla="*/ 404 h 404"/>
                <a:gd name="T46" fmla="*/ 528 w 738"/>
                <a:gd name="T47" fmla="*/ 348 h 404"/>
                <a:gd name="T48" fmla="*/ 516 w 738"/>
                <a:gd name="T49" fmla="*/ 326 h 404"/>
                <a:gd name="T50" fmla="*/ 446 w 738"/>
                <a:gd name="T51" fmla="*/ 324 h 404"/>
                <a:gd name="T52" fmla="*/ 382 w 738"/>
                <a:gd name="T53" fmla="*/ 334 h 404"/>
                <a:gd name="T54" fmla="*/ 344 w 738"/>
                <a:gd name="T55" fmla="*/ 376 h 404"/>
                <a:gd name="T56" fmla="*/ 308 w 738"/>
                <a:gd name="T57" fmla="*/ 350 h 404"/>
                <a:gd name="T58" fmla="*/ 288 w 738"/>
                <a:gd name="T59" fmla="*/ 336 h 404"/>
                <a:gd name="T60" fmla="*/ 262 w 738"/>
                <a:gd name="T61" fmla="*/ 334 h 404"/>
                <a:gd name="T62" fmla="*/ 228 w 738"/>
                <a:gd name="T63" fmla="*/ 296 h 404"/>
                <a:gd name="T64" fmla="*/ 176 w 738"/>
                <a:gd name="T65" fmla="*/ 306 h 404"/>
                <a:gd name="T66" fmla="*/ 112 w 738"/>
                <a:gd name="T67" fmla="*/ 288 h 404"/>
                <a:gd name="T68" fmla="*/ 84 w 738"/>
                <a:gd name="T69" fmla="*/ 272 h 404"/>
                <a:gd name="T70" fmla="*/ 52 w 738"/>
                <a:gd name="T71" fmla="*/ 252 h 404"/>
                <a:gd name="T72" fmla="*/ 2 w 738"/>
                <a:gd name="T73" fmla="*/ 156 h 404"/>
                <a:gd name="T74" fmla="*/ 6 w 738"/>
                <a:gd name="T75" fmla="*/ 102 h 404"/>
                <a:gd name="T76" fmla="*/ 6 w 738"/>
                <a:gd name="T77" fmla="*/ 62 h 404"/>
                <a:gd name="T78" fmla="*/ 14 w 738"/>
                <a:gd name="T79" fmla="*/ 22 h 404"/>
                <a:gd name="T80" fmla="*/ 416 w 738"/>
                <a:gd name="T81" fmla="*/ 12 h 404"/>
                <a:gd name="T82" fmla="*/ 432 w 738"/>
                <a:gd name="T83" fmla="*/ 22 h 404"/>
                <a:gd name="T84" fmla="*/ 416 w 738"/>
                <a:gd name="T85" fmla="*/ 40 h 404"/>
                <a:gd name="T86" fmla="*/ 454 w 738"/>
                <a:gd name="T87" fmla="*/ 42 h 404"/>
                <a:gd name="T88" fmla="*/ 484 w 738"/>
                <a:gd name="T89" fmla="*/ 42 h 404"/>
                <a:gd name="T90" fmla="*/ 502 w 738"/>
                <a:gd name="T91" fmla="*/ 44 h 404"/>
                <a:gd name="T92" fmla="*/ 490 w 738"/>
                <a:gd name="T93" fmla="*/ 60 h 404"/>
                <a:gd name="T94" fmla="*/ 472 w 738"/>
                <a:gd name="T95" fmla="*/ 66 h 404"/>
                <a:gd name="T96" fmla="*/ 476 w 738"/>
                <a:gd name="T97" fmla="*/ 84 h 404"/>
                <a:gd name="T98" fmla="*/ 472 w 738"/>
                <a:gd name="T99" fmla="*/ 134 h 404"/>
                <a:gd name="T100" fmla="*/ 490 w 738"/>
                <a:gd name="T101" fmla="*/ 108 h 404"/>
                <a:gd name="T102" fmla="*/ 504 w 738"/>
                <a:gd name="T103" fmla="*/ 64 h 404"/>
                <a:gd name="T104" fmla="*/ 520 w 738"/>
                <a:gd name="T105" fmla="*/ 64 h 404"/>
                <a:gd name="T106" fmla="*/ 518 w 738"/>
                <a:gd name="T107" fmla="*/ 90 h 404"/>
                <a:gd name="T108" fmla="*/ 530 w 738"/>
                <a:gd name="T109" fmla="*/ 92 h 404"/>
                <a:gd name="T110" fmla="*/ 536 w 738"/>
                <a:gd name="T111" fmla="*/ 120 h 404"/>
                <a:gd name="T112" fmla="*/ 546 w 738"/>
                <a:gd name="T113" fmla="*/ 128 h 404"/>
                <a:gd name="T114" fmla="*/ 586 w 738"/>
                <a:gd name="T115" fmla="*/ 114 h 404"/>
                <a:gd name="T116" fmla="*/ 596 w 738"/>
                <a:gd name="T117" fmla="*/ 94 h 404"/>
                <a:gd name="T118" fmla="*/ 634 w 738"/>
                <a:gd name="T119" fmla="*/ 82 h 40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38"/>
                <a:gd name="T181" fmla="*/ 0 h 404"/>
                <a:gd name="T182" fmla="*/ 738 w 738"/>
                <a:gd name="T183" fmla="*/ 404 h 40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38" h="404">
                  <a:moveTo>
                    <a:pt x="640" y="76"/>
                  </a:moveTo>
                  <a:lnTo>
                    <a:pt x="650" y="64"/>
                  </a:lnTo>
                  <a:lnTo>
                    <a:pt x="664" y="58"/>
                  </a:lnTo>
                  <a:lnTo>
                    <a:pt x="680" y="54"/>
                  </a:lnTo>
                  <a:lnTo>
                    <a:pt x="694" y="52"/>
                  </a:lnTo>
                  <a:lnTo>
                    <a:pt x="698" y="52"/>
                  </a:lnTo>
                  <a:lnTo>
                    <a:pt x="704" y="42"/>
                  </a:lnTo>
                  <a:lnTo>
                    <a:pt x="708" y="36"/>
                  </a:lnTo>
                  <a:lnTo>
                    <a:pt x="712" y="32"/>
                  </a:lnTo>
                  <a:lnTo>
                    <a:pt x="716" y="30"/>
                  </a:lnTo>
                  <a:lnTo>
                    <a:pt x="720" y="28"/>
                  </a:lnTo>
                  <a:lnTo>
                    <a:pt x="722" y="28"/>
                  </a:lnTo>
                  <a:lnTo>
                    <a:pt x="724" y="30"/>
                  </a:lnTo>
                  <a:lnTo>
                    <a:pt x="726" y="30"/>
                  </a:lnTo>
                  <a:lnTo>
                    <a:pt x="732" y="32"/>
                  </a:lnTo>
                  <a:lnTo>
                    <a:pt x="734" y="40"/>
                  </a:lnTo>
                  <a:lnTo>
                    <a:pt x="732" y="48"/>
                  </a:lnTo>
                  <a:lnTo>
                    <a:pt x="728" y="56"/>
                  </a:lnTo>
                  <a:lnTo>
                    <a:pt x="726" y="62"/>
                  </a:lnTo>
                  <a:lnTo>
                    <a:pt x="724" y="64"/>
                  </a:lnTo>
                  <a:lnTo>
                    <a:pt x="726" y="66"/>
                  </a:lnTo>
                  <a:lnTo>
                    <a:pt x="728" y="68"/>
                  </a:lnTo>
                  <a:lnTo>
                    <a:pt x="732" y="70"/>
                  </a:lnTo>
                  <a:lnTo>
                    <a:pt x="734" y="72"/>
                  </a:lnTo>
                  <a:lnTo>
                    <a:pt x="738" y="74"/>
                  </a:lnTo>
                  <a:lnTo>
                    <a:pt x="738" y="76"/>
                  </a:lnTo>
                  <a:lnTo>
                    <a:pt x="736" y="76"/>
                  </a:lnTo>
                  <a:lnTo>
                    <a:pt x="734" y="78"/>
                  </a:lnTo>
                  <a:lnTo>
                    <a:pt x="730" y="80"/>
                  </a:lnTo>
                  <a:lnTo>
                    <a:pt x="730" y="82"/>
                  </a:lnTo>
                  <a:lnTo>
                    <a:pt x="726" y="82"/>
                  </a:lnTo>
                  <a:lnTo>
                    <a:pt x="722" y="84"/>
                  </a:lnTo>
                  <a:lnTo>
                    <a:pt x="718" y="86"/>
                  </a:lnTo>
                  <a:lnTo>
                    <a:pt x="712" y="86"/>
                  </a:lnTo>
                  <a:lnTo>
                    <a:pt x="708" y="88"/>
                  </a:lnTo>
                  <a:lnTo>
                    <a:pt x="706" y="90"/>
                  </a:lnTo>
                  <a:lnTo>
                    <a:pt x="704" y="92"/>
                  </a:lnTo>
                  <a:lnTo>
                    <a:pt x="702" y="96"/>
                  </a:lnTo>
                  <a:lnTo>
                    <a:pt x="698" y="100"/>
                  </a:lnTo>
                  <a:lnTo>
                    <a:pt x="696" y="104"/>
                  </a:lnTo>
                  <a:lnTo>
                    <a:pt x="692" y="106"/>
                  </a:lnTo>
                  <a:lnTo>
                    <a:pt x="692" y="108"/>
                  </a:lnTo>
                  <a:lnTo>
                    <a:pt x="690" y="108"/>
                  </a:lnTo>
                  <a:lnTo>
                    <a:pt x="688" y="110"/>
                  </a:lnTo>
                  <a:lnTo>
                    <a:pt x="684" y="114"/>
                  </a:lnTo>
                  <a:lnTo>
                    <a:pt x="682" y="116"/>
                  </a:lnTo>
                  <a:lnTo>
                    <a:pt x="680" y="118"/>
                  </a:lnTo>
                  <a:lnTo>
                    <a:pt x="680" y="122"/>
                  </a:lnTo>
                  <a:lnTo>
                    <a:pt x="680" y="124"/>
                  </a:lnTo>
                  <a:lnTo>
                    <a:pt x="684" y="124"/>
                  </a:lnTo>
                  <a:lnTo>
                    <a:pt x="686" y="124"/>
                  </a:lnTo>
                  <a:lnTo>
                    <a:pt x="688" y="126"/>
                  </a:lnTo>
                  <a:lnTo>
                    <a:pt x="692" y="126"/>
                  </a:lnTo>
                  <a:lnTo>
                    <a:pt x="694" y="126"/>
                  </a:lnTo>
                  <a:lnTo>
                    <a:pt x="698" y="128"/>
                  </a:lnTo>
                  <a:lnTo>
                    <a:pt x="700" y="130"/>
                  </a:lnTo>
                  <a:lnTo>
                    <a:pt x="702" y="132"/>
                  </a:lnTo>
                  <a:lnTo>
                    <a:pt x="700" y="134"/>
                  </a:lnTo>
                  <a:lnTo>
                    <a:pt x="696" y="136"/>
                  </a:lnTo>
                  <a:lnTo>
                    <a:pt x="692" y="138"/>
                  </a:lnTo>
                  <a:lnTo>
                    <a:pt x="688" y="138"/>
                  </a:lnTo>
                  <a:lnTo>
                    <a:pt x="682" y="138"/>
                  </a:lnTo>
                  <a:lnTo>
                    <a:pt x="676" y="138"/>
                  </a:lnTo>
                  <a:lnTo>
                    <a:pt x="672" y="138"/>
                  </a:lnTo>
                  <a:lnTo>
                    <a:pt x="668" y="140"/>
                  </a:lnTo>
                  <a:lnTo>
                    <a:pt x="662" y="142"/>
                  </a:lnTo>
                  <a:lnTo>
                    <a:pt x="656" y="142"/>
                  </a:lnTo>
                  <a:lnTo>
                    <a:pt x="650" y="142"/>
                  </a:lnTo>
                  <a:lnTo>
                    <a:pt x="646" y="140"/>
                  </a:lnTo>
                  <a:lnTo>
                    <a:pt x="646" y="142"/>
                  </a:lnTo>
                  <a:lnTo>
                    <a:pt x="644" y="142"/>
                  </a:lnTo>
                  <a:lnTo>
                    <a:pt x="642" y="144"/>
                  </a:lnTo>
                  <a:lnTo>
                    <a:pt x="642" y="146"/>
                  </a:lnTo>
                  <a:lnTo>
                    <a:pt x="642" y="150"/>
                  </a:lnTo>
                  <a:lnTo>
                    <a:pt x="646" y="152"/>
                  </a:lnTo>
                  <a:lnTo>
                    <a:pt x="646" y="154"/>
                  </a:lnTo>
                  <a:lnTo>
                    <a:pt x="646" y="158"/>
                  </a:lnTo>
                  <a:lnTo>
                    <a:pt x="646" y="162"/>
                  </a:lnTo>
                  <a:lnTo>
                    <a:pt x="646" y="168"/>
                  </a:lnTo>
                  <a:lnTo>
                    <a:pt x="646" y="174"/>
                  </a:lnTo>
                  <a:lnTo>
                    <a:pt x="646" y="178"/>
                  </a:lnTo>
                  <a:lnTo>
                    <a:pt x="646" y="182"/>
                  </a:lnTo>
                  <a:lnTo>
                    <a:pt x="644" y="186"/>
                  </a:lnTo>
                  <a:lnTo>
                    <a:pt x="644" y="190"/>
                  </a:lnTo>
                  <a:lnTo>
                    <a:pt x="642" y="192"/>
                  </a:lnTo>
                  <a:lnTo>
                    <a:pt x="640" y="194"/>
                  </a:lnTo>
                  <a:lnTo>
                    <a:pt x="638" y="192"/>
                  </a:lnTo>
                  <a:lnTo>
                    <a:pt x="638" y="188"/>
                  </a:lnTo>
                  <a:lnTo>
                    <a:pt x="638" y="184"/>
                  </a:lnTo>
                  <a:lnTo>
                    <a:pt x="634" y="176"/>
                  </a:lnTo>
                  <a:lnTo>
                    <a:pt x="630" y="184"/>
                  </a:lnTo>
                  <a:lnTo>
                    <a:pt x="620" y="176"/>
                  </a:lnTo>
                  <a:lnTo>
                    <a:pt x="620" y="178"/>
                  </a:lnTo>
                  <a:lnTo>
                    <a:pt x="620" y="180"/>
                  </a:lnTo>
                  <a:lnTo>
                    <a:pt x="620" y="182"/>
                  </a:lnTo>
                  <a:lnTo>
                    <a:pt x="622" y="186"/>
                  </a:lnTo>
                  <a:lnTo>
                    <a:pt x="624" y="188"/>
                  </a:lnTo>
                  <a:lnTo>
                    <a:pt x="626" y="192"/>
                  </a:lnTo>
                  <a:lnTo>
                    <a:pt x="628" y="196"/>
                  </a:lnTo>
                  <a:lnTo>
                    <a:pt x="628" y="202"/>
                  </a:lnTo>
                  <a:lnTo>
                    <a:pt x="626" y="202"/>
                  </a:lnTo>
                  <a:lnTo>
                    <a:pt x="626" y="204"/>
                  </a:lnTo>
                  <a:lnTo>
                    <a:pt x="624" y="204"/>
                  </a:lnTo>
                  <a:lnTo>
                    <a:pt x="620" y="206"/>
                  </a:lnTo>
                  <a:lnTo>
                    <a:pt x="612" y="206"/>
                  </a:lnTo>
                  <a:lnTo>
                    <a:pt x="612" y="208"/>
                  </a:lnTo>
                  <a:lnTo>
                    <a:pt x="614" y="210"/>
                  </a:lnTo>
                  <a:lnTo>
                    <a:pt x="614" y="214"/>
                  </a:lnTo>
                  <a:lnTo>
                    <a:pt x="616" y="218"/>
                  </a:lnTo>
                  <a:lnTo>
                    <a:pt x="618" y="226"/>
                  </a:lnTo>
                  <a:lnTo>
                    <a:pt x="620" y="228"/>
                  </a:lnTo>
                  <a:lnTo>
                    <a:pt x="622" y="228"/>
                  </a:lnTo>
                  <a:lnTo>
                    <a:pt x="624" y="230"/>
                  </a:lnTo>
                  <a:lnTo>
                    <a:pt x="624" y="232"/>
                  </a:lnTo>
                  <a:lnTo>
                    <a:pt x="624" y="234"/>
                  </a:lnTo>
                  <a:lnTo>
                    <a:pt x="622" y="234"/>
                  </a:lnTo>
                  <a:lnTo>
                    <a:pt x="618" y="236"/>
                  </a:lnTo>
                  <a:lnTo>
                    <a:pt x="616" y="236"/>
                  </a:lnTo>
                  <a:lnTo>
                    <a:pt x="614" y="236"/>
                  </a:lnTo>
                  <a:lnTo>
                    <a:pt x="612" y="238"/>
                  </a:lnTo>
                  <a:lnTo>
                    <a:pt x="610" y="240"/>
                  </a:lnTo>
                  <a:lnTo>
                    <a:pt x="610" y="246"/>
                  </a:lnTo>
                  <a:lnTo>
                    <a:pt x="606" y="250"/>
                  </a:lnTo>
                  <a:lnTo>
                    <a:pt x="602" y="252"/>
                  </a:lnTo>
                  <a:lnTo>
                    <a:pt x="594" y="260"/>
                  </a:lnTo>
                  <a:lnTo>
                    <a:pt x="582" y="270"/>
                  </a:lnTo>
                  <a:lnTo>
                    <a:pt x="570" y="284"/>
                  </a:lnTo>
                  <a:lnTo>
                    <a:pt x="556" y="296"/>
                  </a:lnTo>
                  <a:lnTo>
                    <a:pt x="554" y="300"/>
                  </a:lnTo>
                  <a:lnTo>
                    <a:pt x="552" y="304"/>
                  </a:lnTo>
                  <a:lnTo>
                    <a:pt x="552" y="308"/>
                  </a:lnTo>
                  <a:lnTo>
                    <a:pt x="550" y="316"/>
                  </a:lnTo>
                  <a:lnTo>
                    <a:pt x="550" y="320"/>
                  </a:lnTo>
                  <a:lnTo>
                    <a:pt x="550" y="324"/>
                  </a:lnTo>
                  <a:lnTo>
                    <a:pt x="552" y="332"/>
                  </a:lnTo>
                  <a:lnTo>
                    <a:pt x="554" y="338"/>
                  </a:lnTo>
                  <a:lnTo>
                    <a:pt x="558" y="346"/>
                  </a:lnTo>
                  <a:lnTo>
                    <a:pt x="560" y="348"/>
                  </a:lnTo>
                  <a:lnTo>
                    <a:pt x="566" y="356"/>
                  </a:lnTo>
                  <a:lnTo>
                    <a:pt x="572" y="368"/>
                  </a:lnTo>
                  <a:lnTo>
                    <a:pt x="574" y="382"/>
                  </a:lnTo>
                  <a:lnTo>
                    <a:pt x="572" y="398"/>
                  </a:lnTo>
                  <a:lnTo>
                    <a:pt x="572" y="400"/>
                  </a:lnTo>
                  <a:lnTo>
                    <a:pt x="570" y="400"/>
                  </a:lnTo>
                  <a:lnTo>
                    <a:pt x="570" y="402"/>
                  </a:lnTo>
                  <a:lnTo>
                    <a:pt x="568" y="404"/>
                  </a:lnTo>
                  <a:lnTo>
                    <a:pt x="566" y="404"/>
                  </a:lnTo>
                  <a:lnTo>
                    <a:pt x="562" y="404"/>
                  </a:lnTo>
                  <a:lnTo>
                    <a:pt x="558" y="400"/>
                  </a:lnTo>
                  <a:lnTo>
                    <a:pt x="554" y="394"/>
                  </a:lnTo>
                  <a:lnTo>
                    <a:pt x="550" y="392"/>
                  </a:lnTo>
                  <a:lnTo>
                    <a:pt x="542" y="384"/>
                  </a:lnTo>
                  <a:lnTo>
                    <a:pt x="532" y="368"/>
                  </a:lnTo>
                  <a:lnTo>
                    <a:pt x="528" y="348"/>
                  </a:lnTo>
                  <a:lnTo>
                    <a:pt x="528" y="346"/>
                  </a:lnTo>
                  <a:lnTo>
                    <a:pt x="528" y="344"/>
                  </a:lnTo>
                  <a:lnTo>
                    <a:pt x="528" y="340"/>
                  </a:lnTo>
                  <a:lnTo>
                    <a:pt x="526" y="336"/>
                  </a:lnTo>
                  <a:lnTo>
                    <a:pt x="524" y="332"/>
                  </a:lnTo>
                  <a:lnTo>
                    <a:pt x="520" y="330"/>
                  </a:lnTo>
                  <a:lnTo>
                    <a:pt x="516" y="326"/>
                  </a:lnTo>
                  <a:lnTo>
                    <a:pt x="510" y="326"/>
                  </a:lnTo>
                  <a:lnTo>
                    <a:pt x="504" y="324"/>
                  </a:lnTo>
                  <a:lnTo>
                    <a:pt x="490" y="324"/>
                  </a:lnTo>
                  <a:lnTo>
                    <a:pt x="472" y="322"/>
                  </a:lnTo>
                  <a:lnTo>
                    <a:pt x="456" y="322"/>
                  </a:lnTo>
                  <a:lnTo>
                    <a:pt x="446" y="324"/>
                  </a:lnTo>
                  <a:lnTo>
                    <a:pt x="444" y="328"/>
                  </a:lnTo>
                  <a:lnTo>
                    <a:pt x="438" y="330"/>
                  </a:lnTo>
                  <a:lnTo>
                    <a:pt x="426" y="332"/>
                  </a:lnTo>
                  <a:lnTo>
                    <a:pt x="406" y="332"/>
                  </a:lnTo>
                  <a:lnTo>
                    <a:pt x="402" y="332"/>
                  </a:lnTo>
                  <a:lnTo>
                    <a:pt x="394" y="332"/>
                  </a:lnTo>
                  <a:lnTo>
                    <a:pt x="382" y="334"/>
                  </a:lnTo>
                  <a:lnTo>
                    <a:pt x="372" y="340"/>
                  </a:lnTo>
                  <a:lnTo>
                    <a:pt x="354" y="348"/>
                  </a:lnTo>
                  <a:lnTo>
                    <a:pt x="342" y="366"/>
                  </a:lnTo>
                  <a:lnTo>
                    <a:pt x="342" y="368"/>
                  </a:lnTo>
                  <a:lnTo>
                    <a:pt x="344" y="370"/>
                  </a:lnTo>
                  <a:lnTo>
                    <a:pt x="344" y="372"/>
                  </a:lnTo>
                  <a:lnTo>
                    <a:pt x="344" y="376"/>
                  </a:lnTo>
                  <a:lnTo>
                    <a:pt x="344" y="378"/>
                  </a:lnTo>
                  <a:lnTo>
                    <a:pt x="344" y="382"/>
                  </a:lnTo>
                  <a:lnTo>
                    <a:pt x="340" y="382"/>
                  </a:lnTo>
                  <a:lnTo>
                    <a:pt x="338" y="382"/>
                  </a:lnTo>
                  <a:lnTo>
                    <a:pt x="330" y="376"/>
                  </a:lnTo>
                  <a:lnTo>
                    <a:pt x="320" y="366"/>
                  </a:lnTo>
                  <a:lnTo>
                    <a:pt x="308" y="350"/>
                  </a:lnTo>
                  <a:lnTo>
                    <a:pt x="306" y="348"/>
                  </a:lnTo>
                  <a:lnTo>
                    <a:pt x="304" y="344"/>
                  </a:lnTo>
                  <a:lnTo>
                    <a:pt x="300" y="342"/>
                  </a:lnTo>
                  <a:lnTo>
                    <a:pt x="296" y="338"/>
                  </a:lnTo>
                  <a:lnTo>
                    <a:pt x="292" y="336"/>
                  </a:lnTo>
                  <a:lnTo>
                    <a:pt x="288" y="336"/>
                  </a:lnTo>
                  <a:lnTo>
                    <a:pt x="286" y="338"/>
                  </a:lnTo>
                  <a:lnTo>
                    <a:pt x="284" y="338"/>
                  </a:lnTo>
                  <a:lnTo>
                    <a:pt x="282" y="340"/>
                  </a:lnTo>
                  <a:lnTo>
                    <a:pt x="278" y="340"/>
                  </a:lnTo>
                  <a:lnTo>
                    <a:pt x="272" y="340"/>
                  </a:lnTo>
                  <a:lnTo>
                    <a:pt x="266" y="336"/>
                  </a:lnTo>
                  <a:lnTo>
                    <a:pt x="262" y="334"/>
                  </a:lnTo>
                  <a:lnTo>
                    <a:pt x="254" y="328"/>
                  </a:lnTo>
                  <a:lnTo>
                    <a:pt x="246" y="316"/>
                  </a:lnTo>
                  <a:lnTo>
                    <a:pt x="242" y="300"/>
                  </a:lnTo>
                  <a:lnTo>
                    <a:pt x="240" y="298"/>
                  </a:lnTo>
                  <a:lnTo>
                    <a:pt x="238" y="298"/>
                  </a:lnTo>
                  <a:lnTo>
                    <a:pt x="234" y="296"/>
                  </a:lnTo>
                  <a:lnTo>
                    <a:pt x="228" y="296"/>
                  </a:lnTo>
                  <a:lnTo>
                    <a:pt x="224" y="296"/>
                  </a:lnTo>
                  <a:lnTo>
                    <a:pt x="218" y="296"/>
                  </a:lnTo>
                  <a:lnTo>
                    <a:pt x="214" y="300"/>
                  </a:lnTo>
                  <a:lnTo>
                    <a:pt x="210" y="302"/>
                  </a:lnTo>
                  <a:lnTo>
                    <a:pt x="198" y="306"/>
                  </a:lnTo>
                  <a:lnTo>
                    <a:pt x="180" y="306"/>
                  </a:lnTo>
                  <a:lnTo>
                    <a:pt x="176" y="306"/>
                  </a:lnTo>
                  <a:lnTo>
                    <a:pt x="166" y="304"/>
                  </a:lnTo>
                  <a:lnTo>
                    <a:pt x="152" y="300"/>
                  </a:lnTo>
                  <a:lnTo>
                    <a:pt x="140" y="296"/>
                  </a:lnTo>
                  <a:lnTo>
                    <a:pt x="130" y="290"/>
                  </a:lnTo>
                  <a:lnTo>
                    <a:pt x="128" y="288"/>
                  </a:lnTo>
                  <a:lnTo>
                    <a:pt x="124" y="286"/>
                  </a:lnTo>
                  <a:lnTo>
                    <a:pt x="112" y="288"/>
                  </a:lnTo>
                  <a:lnTo>
                    <a:pt x="98" y="296"/>
                  </a:lnTo>
                  <a:lnTo>
                    <a:pt x="96" y="294"/>
                  </a:lnTo>
                  <a:lnTo>
                    <a:pt x="96" y="292"/>
                  </a:lnTo>
                  <a:lnTo>
                    <a:pt x="94" y="288"/>
                  </a:lnTo>
                  <a:lnTo>
                    <a:pt x="90" y="282"/>
                  </a:lnTo>
                  <a:lnTo>
                    <a:pt x="88" y="276"/>
                  </a:lnTo>
                  <a:lnTo>
                    <a:pt x="84" y="272"/>
                  </a:lnTo>
                  <a:lnTo>
                    <a:pt x="80" y="268"/>
                  </a:lnTo>
                  <a:lnTo>
                    <a:pt x="74" y="266"/>
                  </a:lnTo>
                  <a:lnTo>
                    <a:pt x="70" y="264"/>
                  </a:lnTo>
                  <a:lnTo>
                    <a:pt x="66" y="262"/>
                  </a:lnTo>
                  <a:lnTo>
                    <a:pt x="60" y="258"/>
                  </a:lnTo>
                  <a:lnTo>
                    <a:pt x="52" y="252"/>
                  </a:lnTo>
                  <a:lnTo>
                    <a:pt x="46" y="242"/>
                  </a:lnTo>
                  <a:lnTo>
                    <a:pt x="42" y="240"/>
                  </a:lnTo>
                  <a:lnTo>
                    <a:pt x="36" y="230"/>
                  </a:lnTo>
                  <a:lnTo>
                    <a:pt x="26" y="216"/>
                  </a:lnTo>
                  <a:lnTo>
                    <a:pt x="16" y="200"/>
                  </a:lnTo>
                  <a:lnTo>
                    <a:pt x="8" y="180"/>
                  </a:lnTo>
                  <a:lnTo>
                    <a:pt x="2" y="156"/>
                  </a:lnTo>
                  <a:lnTo>
                    <a:pt x="2" y="152"/>
                  </a:lnTo>
                  <a:lnTo>
                    <a:pt x="0" y="140"/>
                  </a:lnTo>
                  <a:lnTo>
                    <a:pt x="0" y="124"/>
                  </a:lnTo>
                  <a:lnTo>
                    <a:pt x="0" y="110"/>
                  </a:lnTo>
                  <a:lnTo>
                    <a:pt x="4" y="104"/>
                  </a:lnTo>
                  <a:lnTo>
                    <a:pt x="6" y="102"/>
                  </a:lnTo>
                  <a:lnTo>
                    <a:pt x="8" y="100"/>
                  </a:lnTo>
                  <a:lnTo>
                    <a:pt x="10" y="96"/>
                  </a:lnTo>
                  <a:lnTo>
                    <a:pt x="10" y="92"/>
                  </a:lnTo>
                  <a:lnTo>
                    <a:pt x="10" y="86"/>
                  </a:lnTo>
                  <a:lnTo>
                    <a:pt x="8" y="80"/>
                  </a:lnTo>
                  <a:lnTo>
                    <a:pt x="8" y="76"/>
                  </a:lnTo>
                  <a:lnTo>
                    <a:pt x="6" y="62"/>
                  </a:lnTo>
                  <a:lnTo>
                    <a:pt x="6" y="46"/>
                  </a:lnTo>
                  <a:lnTo>
                    <a:pt x="4" y="30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18" y="14"/>
                  </a:lnTo>
                  <a:lnTo>
                    <a:pt x="18" y="0"/>
                  </a:lnTo>
                  <a:lnTo>
                    <a:pt x="380" y="0"/>
                  </a:lnTo>
                  <a:lnTo>
                    <a:pt x="392" y="10"/>
                  </a:lnTo>
                  <a:lnTo>
                    <a:pt x="416" y="12"/>
                  </a:lnTo>
                  <a:lnTo>
                    <a:pt x="418" y="16"/>
                  </a:lnTo>
                  <a:lnTo>
                    <a:pt x="422" y="18"/>
                  </a:lnTo>
                  <a:lnTo>
                    <a:pt x="426" y="20"/>
                  </a:lnTo>
                  <a:lnTo>
                    <a:pt x="430" y="20"/>
                  </a:lnTo>
                  <a:lnTo>
                    <a:pt x="432" y="20"/>
                  </a:lnTo>
                  <a:lnTo>
                    <a:pt x="434" y="20"/>
                  </a:lnTo>
                  <a:lnTo>
                    <a:pt x="432" y="22"/>
                  </a:lnTo>
                  <a:lnTo>
                    <a:pt x="432" y="24"/>
                  </a:lnTo>
                  <a:lnTo>
                    <a:pt x="428" y="28"/>
                  </a:lnTo>
                  <a:lnTo>
                    <a:pt x="424" y="32"/>
                  </a:lnTo>
                  <a:lnTo>
                    <a:pt x="422" y="34"/>
                  </a:lnTo>
                  <a:lnTo>
                    <a:pt x="420" y="36"/>
                  </a:lnTo>
                  <a:lnTo>
                    <a:pt x="416" y="38"/>
                  </a:lnTo>
                  <a:lnTo>
                    <a:pt x="416" y="40"/>
                  </a:lnTo>
                  <a:lnTo>
                    <a:pt x="416" y="42"/>
                  </a:lnTo>
                  <a:lnTo>
                    <a:pt x="418" y="42"/>
                  </a:lnTo>
                  <a:lnTo>
                    <a:pt x="422" y="44"/>
                  </a:lnTo>
                  <a:lnTo>
                    <a:pt x="428" y="44"/>
                  </a:lnTo>
                  <a:lnTo>
                    <a:pt x="432" y="44"/>
                  </a:lnTo>
                  <a:lnTo>
                    <a:pt x="442" y="44"/>
                  </a:lnTo>
                  <a:lnTo>
                    <a:pt x="454" y="42"/>
                  </a:lnTo>
                  <a:lnTo>
                    <a:pt x="464" y="38"/>
                  </a:lnTo>
                  <a:lnTo>
                    <a:pt x="466" y="40"/>
                  </a:lnTo>
                  <a:lnTo>
                    <a:pt x="468" y="40"/>
                  </a:lnTo>
                  <a:lnTo>
                    <a:pt x="470" y="42"/>
                  </a:lnTo>
                  <a:lnTo>
                    <a:pt x="476" y="42"/>
                  </a:lnTo>
                  <a:lnTo>
                    <a:pt x="484" y="42"/>
                  </a:lnTo>
                  <a:lnTo>
                    <a:pt x="486" y="42"/>
                  </a:lnTo>
                  <a:lnTo>
                    <a:pt x="490" y="40"/>
                  </a:lnTo>
                  <a:lnTo>
                    <a:pt x="492" y="40"/>
                  </a:lnTo>
                  <a:lnTo>
                    <a:pt x="496" y="40"/>
                  </a:lnTo>
                  <a:lnTo>
                    <a:pt x="500" y="42"/>
                  </a:lnTo>
                  <a:lnTo>
                    <a:pt x="502" y="44"/>
                  </a:lnTo>
                  <a:lnTo>
                    <a:pt x="502" y="46"/>
                  </a:lnTo>
                  <a:lnTo>
                    <a:pt x="502" y="48"/>
                  </a:lnTo>
                  <a:lnTo>
                    <a:pt x="502" y="50"/>
                  </a:lnTo>
                  <a:lnTo>
                    <a:pt x="502" y="52"/>
                  </a:lnTo>
                  <a:lnTo>
                    <a:pt x="498" y="56"/>
                  </a:lnTo>
                  <a:lnTo>
                    <a:pt x="496" y="58"/>
                  </a:lnTo>
                  <a:lnTo>
                    <a:pt x="490" y="60"/>
                  </a:lnTo>
                  <a:lnTo>
                    <a:pt x="490" y="58"/>
                  </a:lnTo>
                  <a:lnTo>
                    <a:pt x="488" y="58"/>
                  </a:lnTo>
                  <a:lnTo>
                    <a:pt x="484" y="58"/>
                  </a:lnTo>
                  <a:lnTo>
                    <a:pt x="482" y="58"/>
                  </a:lnTo>
                  <a:lnTo>
                    <a:pt x="478" y="58"/>
                  </a:lnTo>
                  <a:lnTo>
                    <a:pt x="476" y="62"/>
                  </a:lnTo>
                  <a:lnTo>
                    <a:pt x="472" y="66"/>
                  </a:lnTo>
                  <a:lnTo>
                    <a:pt x="470" y="72"/>
                  </a:lnTo>
                  <a:lnTo>
                    <a:pt x="472" y="72"/>
                  </a:lnTo>
                  <a:lnTo>
                    <a:pt x="474" y="74"/>
                  </a:lnTo>
                  <a:lnTo>
                    <a:pt x="476" y="76"/>
                  </a:lnTo>
                  <a:lnTo>
                    <a:pt x="476" y="80"/>
                  </a:lnTo>
                  <a:lnTo>
                    <a:pt x="476" y="84"/>
                  </a:lnTo>
                  <a:lnTo>
                    <a:pt x="474" y="90"/>
                  </a:lnTo>
                  <a:lnTo>
                    <a:pt x="472" y="92"/>
                  </a:lnTo>
                  <a:lnTo>
                    <a:pt x="470" y="102"/>
                  </a:lnTo>
                  <a:lnTo>
                    <a:pt x="468" y="114"/>
                  </a:lnTo>
                  <a:lnTo>
                    <a:pt x="468" y="126"/>
                  </a:lnTo>
                  <a:lnTo>
                    <a:pt x="472" y="134"/>
                  </a:lnTo>
                  <a:lnTo>
                    <a:pt x="474" y="134"/>
                  </a:lnTo>
                  <a:lnTo>
                    <a:pt x="478" y="132"/>
                  </a:lnTo>
                  <a:lnTo>
                    <a:pt x="480" y="130"/>
                  </a:lnTo>
                  <a:lnTo>
                    <a:pt x="484" y="126"/>
                  </a:lnTo>
                  <a:lnTo>
                    <a:pt x="486" y="122"/>
                  </a:lnTo>
                  <a:lnTo>
                    <a:pt x="488" y="116"/>
                  </a:lnTo>
                  <a:lnTo>
                    <a:pt x="490" y="108"/>
                  </a:lnTo>
                  <a:lnTo>
                    <a:pt x="494" y="82"/>
                  </a:lnTo>
                  <a:lnTo>
                    <a:pt x="500" y="78"/>
                  </a:lnTo>
                  <a:lnTo>
                    <a:pt x="500" y="74"/>
                  </a:lnTo>
                  <a:lnTo>
                    <a:pt x="500" y="72"/>
                  </a:lnTo>
                  <a:lnTo>
                    <a:pt x="502" y="68"/>
                  </a:lnTo>
                  <a:lnTo>
                    <a:pt x="504" y="64"/>
                  </a:lnTo>
                  <a:lnTo>
                    <a:pt x="506" y="62"/>
                  </a:lnTo>
                  <a:lnTo>
                    <a:pt x="508" y="62"/>
                  </a:lnTo>
                  <a:lnTo>
                    <a:pt x="510" y="62"/>
                  </a:lnTo>
                  <a:lnTo>
                    <a:pt x="514" y="62"/>
                  </a:lnTo>
                  <a:lnTo>
                    <a:pt x="516" y="64"/>
                  </a:lnTo>
                  <a:lnTo>
                    <a:pt x="520" y="64"/>
                  </a:lnTo>
                  <a:lnTo>
                    <a:pt x="522" y="68"/>
                  </a:lnTo>
                  <a:lnTo>
                    <a:pt x="524" y="72"/>
                  </a:lnTo>
                  <a:lnTo>
                    <a:pt x="524" y="76"/>
                  </a:lnTo>
                  <a:lnTo>
                    <a:pt x="520" y="86"/>
                  </a:lnTo>
                  <a:lnTo>
                    <a:pt x="520" y="88"/>
                  </a:lnTo>
                  <a:lnTo>
                    <a:pt x="518" y="90"/>
                  </a:lnTo>
                  <a:lnTo>
                    <a:pt x="518" y="92"/>
                  </a:lnTo>
                  <a:lnTo>
                    <a:pt x="520" y="92"/>
                  </a:lnTo>
                  <a:lnTo>
                    <a:pt x="524" y="92"/>
                  </a:lnTo>
                  <a:lnTo>
                    <a:pt x="526" y="90"/>
                  </a:lnTo>
                  <a:lnTo>
                    <a:pt x="528" y="88"/>
                  </a:lnTo>
                  <a:lnTo>
                    <a:pt x="528" y="90"/>
                  </a:lnTo>
                  <a:lnTo>
                    <a:pt x="530" y="92"/>
                  </a:lnTo>
                  <a:lnTo>
                    <a:pt x="534" y="96"/>
                  </a:lnTo>
                  <a:lnTo>
                    <a:pt x="536" y="100"/>
                  </a:lnTo>
                  <a:lnTo>
                    <a:pt x="536" y="104"/>
                  </a:lnTo>
                  <a:lnTo>
                    <a:pt x="536" y="108"/>
                  </a:lnTo>
                  <a:lnTo>
                    <a:pt x="536" y="114"/>
                  </a:lnTo>
                  <a:lnTo>
                    <a:pt x="536" y="118"/>
                  </a:lnTo>
                  <a:lnTo>
                    <a:pt x="536" y="120"/>
                  </a:lnTo>
                  <a:lnTo>
                    <a:pt x="534" y="122"/>
                  </a:lnTo>
                  <a:lnTo>
                    <a:pt x="534" y="124"/>
                  </a:lnTo>
                  <a:lnTo>
                    <a:pt x="534" y="126"/>
                  </a:lnTo>
                  <a:lnTo>
                    <a:pt x="536" y="126"/>
                  </a:lnTo>
                  <a:lnTo>
                    <a:pt x="536" y="128"/>
                  </a:lnTo>
                  <a:lnTo>
                    <a:pt x="540" y="128"/>
                  </a:lnTo>
                  <a:lnTo>
                    <a:pt x="546" y="128"/>
                  </a:lnTo>
                  <a:lnTo>
                    <a:pt x="554" y="128"/>
                  </a:lnTo>
                  <a:lnTo>
                    <a:pt x="560" y="128"/>
                  </a:lnTo>
                  <a:lnTo>
                    <a:pt x="568" y="126"/>
                  </a:lnTo>
                  <a:lnTo>
                    <a:pt x="572" y="124"/>
                  </a:lnTo>
                  <a:lnTo>
                    <a:pt x="576" y="122"/>
                  </a:lnTo>
                  <a:lnTo>
                    <a:pt x="582" y="118"/>
                  </a:lnTo>
                  <a:lnTo>
                    <a:pt x="586" y="114"/>
                  </a:lnTo>
                  <a:lnTo>
                    <a:pt x="590" y="110"/>
                  </a:lnTo>
                  <a:lnTo>
                    <a:pt x="592" y="106"/>
                  </a:lnTo>
                  <a:lnTo>
                    <a:pt x="594" y="104"/>
                  </a:lnTo>
                  <a:lnTo>
                    <a:pt x="592" y="102"/>
                  </a:lnTo>
                  <a:lnTo>
                    <a:pt x="592" y="98"/>
                  </a:lnTo>
                  <a:lnTo>
                    <a:pt x="594" y="96"/>
                  </a:lnTo>
                  <a:lnTo>
                    <a:pt x="596" y="94"/>
                  </a:lnTo>
                  <a:lnTo>
                    <a:pt x="600" y="92"/>
                  </a:lnTo>
                  <a:lnTo>
                    <a:pt x="606" y="90"/>
                  </a:lnTo>
                  <a:lnTo>
                    <a:pt x="614" y="90"/>
                  </a:lnTo>
                  <a:lnTo>
                    <a:pt x="620" y="90"/>
                  </a:lnTo>
                  <a:lnTo>
                    <a:pt x="626" y="88"/>
                  </a:lnTo>
                  <a:lnTo>
                    <a:pt x="630" y="86"/>
                  </a:lnTo>
                  <a:lnTo>
                    <a:pt x="634" y="82"/>
                  </a:lnTo>
                  <a:lnTo>
                    <a:pt x="638" y="78"/>
                  </a:lnTo>
                  <a:lnTo>
                    <a:pt x="640" y="76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950" name="Freeform 189"/>
            <p:cNvSpPr>
              <a:spLocks/>
            </p:cNvSpPr>
            <p:nvPr/>
          </p:nvSpPr>
          <p:spPr bwMode="gray">
            <a:xfrm>
              <a:off x="5012" y="2016"/>
              <a:ext cx="136" cy="98"/>
            </a:xfrm>
            <a:custGeom>
              <a:avLst/>
              <a:gdLst>
                <a:gd name="T0" fmla="*/ 0 w 136"/>
                <a:gd name="T1" fmla="*/ 32 h 98"/>
                <a:gd name="T2" fmla="*/ 22 w 136"/>
                <a:gd name="T3" fmla="*/ 48 h 98"/>
                <a:gd name="T4" fmla="*/ 6 w 136"/>
                <a:gd name="T5" fmla="*/ 54 h 98"/>
                <a:gd name="T6" fmla="*/ 2 w 136"/>
                <a:gd name="T7" fmla="*/ 54 h 98"/>
                <a:gd name="T8" fmla="*/ 0 w 136"/>
                <a:gd name="T9" fmla="*/ 58 h 98"/>
                <a:gd name="T10" fmla="*/ 2 w 136"/>
                <a:gd name="T11" fmla="*/ 64 h 98"/>
                <a:gd name="T12" fmla="*/ 20 w 136"/>
                <a:gd name="T13" fmla="*/ 68 h 98"/>
                <a:gd name="T14" fmla="*/ 56 w 136"/>
                <a:gd name="T15" fmla="*/ 98 h 98"/>
                <a:gd name="T16" fmla="*/ 60 w 136"/>
                <a:gd name="T17" fmla="*/ 96 h 98"/>
                <a:gd name="T18" fmla="*/ 70 w 136"/>
                <a:gd name="T19" fmla="*/ 92 h 98"/>
                <a:gd name="T20" fmla="*/ 76 w 136"/>
                <a:gd name="T21" fmla="*/ 88 h 98"/>
                <a:gd name="T22" fmla="*/ 86 w 136"/>
                <a:gd name="T23" fmla="*/ 86 h 98"/>
                <a:gd name="T24" fmla="*/ 94 w 136"/>
                <a:gd name="T25" fmla="*/ 88 h 98"/>
                <a:gd name="T26" fmla="*/ 100 w 136"/>
                <a:gd name="T27" fmla="*/ 86 h 98"/>
                <a:gd name="T28" fmla="*/ 122 w 136"/>
                <a:gd name="T29" fmla="*/ 72 h 98"/>
                <a:gd name="T30" fmla="*/ 136 w 136"/>
                <a:gd name="T31" fmla="*/ 44 h 98"/>
                <a:gd name="T32" fmla="*/ 134 w 136"/>
                <a:gd name="T33" fmla="*/ 40 h 98"/>
                <a:gd name="T34" fmla="*/ 130 w 136"/>
                <a:gd name="T35" fmla="*/ 32 h 98"/>
                <a:gd name="T36" fmla="*/ 124 w 136"/>
                <a:gd name="T37" fmla="*/ 24 h 98"/>
                <a:gd name="T38" fmla="*/ 118 w 136"/>
                <a:gd name="T39" fmla="*/ 22 h 98"/>
                <a:gd name="T40" fmla="*/ 118 w 136"/>
                <a:gd name="T41" fmla="*/ 20 h 98"/>
                <a:gd name="T42" fmla="*/ 118 w 136"/>
                <a:gd name="T43" fmla="*/ 16 h 98"/>
                <a:gd name="T44" fmla="*/ 114 w 136"/>
                <a:gd name="T45" fmla="*/ 10 h 98"/>
                <a:gd name="T46" fmla="*/ 106 w 136"/>
                <a:gd name="T47" fmla="*/ 8 h 98"/>
                <a:gd name="T48" fmla="*/ 102 w 136"/>
                <a:gd name="T49" fmla="*/ 10 h 98"/>
                <a:gd name="T50" fmla="*/ 94 w 136"/>
                <a:gd name="T51" fmla="*/ 14 h 98"/>
                <a:gd name="T52" fmla="*/ 86 w 136"/>
                <a:gd name="T53" fmla="*/ 18 h 98"/>
                <a:gd name="T54" fmla="*/ 82 w 136"/>
                <a:gd name="T55" fmla="*/ 22 h 98"/>
                <a:gd name="T56" fmla="*/ 76 w 136"/>
                <a:gd name="T57" fmla="*/ 20 h 98"/>
                <a:gd name="T58" fmla="*/ 70 w 136"/>
                <a:gd name="T59" fmla="*/ 16 h 98"/>
                <a:gd name="T60" fmla="*/ 68 w 136"/>
                <a:gd name="T61" fmla="*/ 12 h 98"/>
                <a:gd name="T62" fmla="*/ 60 w 136"/>
                <a:gd name="T63" fmla="*/ 6 h 98"/>
                <a:gd name="T64" fmla="*/ 50 w 136"/>
                <a:gd name="T65" fmla="*/ 8 h 98"/>
                <a:gd name="T66" fmla="*/ 44 w 136"/>
                <a:gd name="T67" fmla="*/ 16 h 98"/>
                <a:gd name="T68" fmla="*/ 44 w 136"/>
                <a:gd name="T69" fmla="*/ 24 h 98"/>
                <a:gd name="T70" fmla="*/ 44 w 136"/>
                <a:gd name="T71" fmla="*/ 28 h 98"/>
                <a:gd name="T72" fmla="*/ 40 w 136"/>
                <a:gd name="T73" fmla="*/ 28 h 98"/>
                <a:gd name="T74" fmla="*/ 34 w 136"/>
                <a:gd name="T75" fmla="*/ 22 h 98"/>
                <a:gd name="T76" fmla="*/ 32 w 136"/>
                <a:gd name="T77" fmla="*/ 16 h 98"/>
                <a:gd name="T78" fmla="*/ 26 w 136"/>
                <a:gd name="T79" fmla="*/ 8 h 98"/>
                <a:gd name="T80" fmla="*/ 18 w 136"/>
                <a:gd name="T81" fmla="*/ 0 h 98"/>
                <a:gd name="T82" fmla="*/ 14 w 136"/>
                <a:gd name="T83" fmla="*/ 0 h 9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36"/>
                <a:gd name="T127" fmla="*/ 0 h 98"/>
                <a:gd name="T128" fmla="*/ 136 w 136"/>
                <a:gd name="T129" fmla="*/ 98 h 9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36" h="98">
                  <a:moveTo>
                    <a:pt x="12" y="4"/>
                  </a:moveTo>
                  <a:lnTo>
                    <a:pt x="0" y="32"/>
                  </a:lnTo>
                  <a:lnTo>
                    <a:pt x="16" y="36"/>
                  </a:lnTo>
                  <a:lnTo>
                    <a:pt x="22" y="48"/>
                  </a:lnTo>
                  <a:lnTo>
                    <a:pt x="6" y="54"/>
                  </a:lnTo>
                  <a:lnTo>
                    <a:pt x="4" y="54"/>
                  </a:lnTo>
                  <a:lnTo>
                    <a:pt x="2" y="54"/>
                  </a:lnTo>
                  <a:lnTo>
                    <a:pt x="2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2" y="64"/>
                  </a:lnTo>
                  <a:lnTo>
                    <a:pt x="6" y="68"/>
                  </a:lnTo>
                  <a:lnTo>
                    <a:pt x="20" y="68"/>
                  </a:lnTo>
                  <a:lnTo>
                    <a:pt x="38" y="86"/>
                  </a:lnTo>
                  <a:lnTo>
                    <a:pt x="56" y="98"/>
                  </a:lnTo>
                  <a:lnTo>
                    <a:pt x="58" y="98"/>
                  </a:lnTo>
                  <a:lnTo>
                    <a:pt x="60" y="96"/>
                  </a:lnTo>
                  <a:lnTo>
                    <a:pt x="66" y="94"/>
                  </a:lnTo>
                  <a:lnTo>
                    <a:pt x="70" y="92"/>
                  </a:lnTo>
                  <a:lnTo>
                    <a:pt x="74" y="90"/>
                  </a:lnTo>
                  <a:lnTo>
                    <a:pt x="76" y="88"/>
                  </a:lnTo>
                  <a:lnTo>
                    <a:pt x="82" y="86"/>
                  </a:lnTo>
                  <a:lnTo>
                    <a:pt x="86" y="86"/>
                  </a:lnTo>
                  <a:lnTo>
                    <a:pt x="90" y="86"/>
                  </a:lnTo>
                  <a:lnTo>
                    <a:pt x="94" y="88"/>
                  </a:lnTo>
                  <a:lnTo>
                    <a:pt x="96" y="88"/>
                  </a:lnTo>
                  <a:lnTo>
                    <a:pt x="100" y="86"/>
                  </a:lnTo>
                  <a:lnTo>
                    <a:pt x="110" y="80"/>
                  </a:lnTo>
                  <a:lnTo>
                    <a:pt x="122" y="72"/>
                  </a:lnTo>
                  <a:lnTo>
                    <a:pt x="132" y="58"/>
                  </a:lnTo>
                  <a:lnTo>
                    <a:pt x="136" y="44"/>
                  </a:lnTo>
                  <a:lnTo>
                    <a:pt x="136" y="42"/>
                  </a:lnTo>
                  <a:lnTo>
                    <a:pt x="134" y="40"/>
                  </a:lnTo>
                  <a:lnTo>
                    <a:pt x="132" y="36"/>
                  </a:lnTo>
                  <a:lnTo>
                    <a:pt x="130" y="32"/>
                  </a:lnTo>
                  <a:lnTo>
                    <a:pt x="126" y="28"/>
                  </a:lnTo>
                  <a:lnTo>
                    <a:pt x="124" y="24"/>
                  </a:lnTo>
                  <a:lnTo>
                    <a:pt x="120" y="22"/>
                  </a:lnTo>
                  <a:lnTo>
                    <a:pt x="118" y="22"/>
                  </a:lnTo>
                  <a:lnTo>
                    <a:pt x="118" y="20"/>
                  </a:lnTo>
                  <a:lnTo>
                    <a:pt x="118" y="18"/>
                  </a:lnTo>
                  <a:lnTo>
                    <a:pt x="118" y="16"/>
                  </a:lnTo>
                  <a:lnTo>
                    <a:pt x="118" y="12"/>
                  </a:lnTo>
                  <a:lnTo>
                    <a:pt x="114" y="10"/>
                  </a:lnTo>
                  <a:lnTo>
                    <a:pt x="112" y="10"/>
                  </a:lnTo>
                  <a:lnTo>
                    <a:pt x="106" y="8"/>
                  </a:lnTo>
                  <a:lnTo>
                    <a:pt x="104" y="10"/>
                  </a:lnTo>
                  <a:lnTo>
                    <a:pt x="102" y="10"/>
                  </a:lnTo>
                  <a:lnTo>
                    <a:pt x="98" y="12"/>
                  </a:lnTo>
                  <a:lnTo>
                    <a:pt x="94" y="14"/>
                  </a:lnTo>
                  <a:lnTo>
                    <a:pt x="90" y="16"/>
                  </a:lnTo>
                  <a:lnTo>
                    <a:pt x="86" y="18"/>
                  </a:lnTo>
                  <a:lnTo>
                    <a:pt x="84" y="20"/>
                  </a:lnTo>
                  <a:lnTo>
                    <a:pt x="82" y="22"/>
                  </a:lnTo>
                  <a:lnTo>
                    <a:pt x="78" y="22"/>
                  </a:lnTo>
                  <a:lnTo>
                    <a:pt x="76" y="20"/>
                  </a:lnTo>
                  <a:lnTo>
                    <a:pt x="72" y="18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8" y="12"/>
                  </a:lnTo>
                  <a:lnTo>
                    <a:pt x="64" y="8"/>
                  </a:lnTo>
                  <a:lnTo>
                    <a:pt x="60" y="6"/>
                  </a:lnTo>
                  <a:lnTo>
                    <a:pt x="56" y="6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4" y="16"/>
                  </a:lnTo>
                  <a:lnTo>
                    <a:pt x="44" y="20"/>
                  </a:lnTo>
                  <a:lnTo>
                    <a:pt x="44" y="24"/>
                  </a:lnTo>
                  <a:lnTo>
                    <a:pt x="44" y="26"/>
                  </a:lnTo>
                  <a:lnTo>
                    <a:pt x="44" y="28"/>
                  </a:lnTo>
                  <a:lnTo>
                    <a:pt x="42" y="28"/>
                  </a:lnTo>
                  <a:lnTo>
                    <a:pt x="40" y="28"/>
                  </a:lnTo>
                  <a:lnTo>
                    <a:pt x="38" y="24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2" y="16"/>
                  </a:lnTo>
                  <a:lnTo>
                    <a:pt x="28" y="12"/>
                  </a:lnTo>
                  <a:lnTo>
                    <a:pt x="26" y="8"/>
                  </a:lnTo>
                  <a:lnTo>
                    <a:pt x="22" y="4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4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" name="Group 190"/>
          <p:cNvGrpSpPr>
            <a:grpSpLocks/>
          </p:cNvGrpSpPr>
          <p:nvPr/>
        </p:nvGrpSpPr>
        <p:grpSpPr bwMode="auto">
          <a:xfrm>
            <a:off x="1066800" y="1752600"/>
            <a:ext cx="7194550" cy="4349750"/>
            <a:chOff x="617" y="1370"/>
            <a:chExt cx="4531" cy="2740"/>
          </a:xfrm>
        </p:grpSpPr>
        <p:sp>
          <p:nvSpPr>
            <p:cNvPr id="24581" name="Freeform 191"/>
            <p:cNvSpPr>
              <a:spLocks/>
            </p:cNvSpPr>
            <p:nvPr/>
          </p:nvSpPr>
          <p:spPr bwMode="gray">
            <a:xfrm>
              <a:off x="1599" y="1634"/>
              <a:ext cx="84" cy="186"/>
            </a:xfrm>
            <a:custGeom>
              <a:avLst/>
              <a:gdLst>
                <a:gd name="T0" fmla="*/ 76 w 84"/>
                <a:gd name="T1" fmla="*/ 8 h 186"/>
                <a:gd name="T2" fmla="*/ 74 w 84"/>
                <a:gd name="T3" fmla="*/ 4 h 186"/>
                <a:gd name="T4" fmla="*/ 74 w 84"/>
                <a:gd name="T5" fmla="*/ 0 h 186"/>
                <a:gd name="T6" fmla="*/ 70 w 84"/>
                <a:gd name="T7" fmla="*/ 0 h 186"/>
                <a:gd name="T8" fmla="*/ 64 w 84"/>
                <a:gd name="T9" fmla="*/ 8 h 186"/>
                <a:gd name="T10" fmla="*/ 50 w 84"/>
                <a:gd name="T11" fmla="*/ 22 h 186"/>
                <a:gd name="T12" fmla="*/ 38 w 84"/>
                <a:gd name="T13" fmla="*/ 30 h 186"/>
                <a:gd name="T14" fmla="*/ 34 w 84"/>
                <a:gd name="T15" fmla="*/ 32 h 186"/>
                <a:gd name="T16" fmla="*/ 2 w 84"/>
                <a:gd name="T17" fmla="*/ 116 h 186"/>
                <a:gd name="T18" fmla="*/ 0 w 84"/>
                <a:gd name="T19" fmla="*/ 148 h 186"/>
                <a:gd name="T20" fmla="*/ 2 w 84"/>
                <a:gd name="T21" fmla="*/ 148 h 186"/>
                <a:gd name="T22" fmla="*/ 6 w 84"/>
                <a:gd name="T23" fmla="*/ 150 h 186"/>
                <a:gd name="T24" fmla="*/ 4 w 84"/>
                <a:gd name="T25" fmla="*/ 158 h 186"/>
                <a:gd name="T26" fmla="*/ 4 w 84"/>
                <a:gd name="T27" fmla="*/ 168 h 186"/>
                <a:gd name="T28" fmla="*/ 6 w 84"/>
                <a:gd name="T29" fmla="*/ 176 h 186"/>
                <a:gd name="T30" fmla="*/ 14 w 84"/>
                <a:gd name="T31" fmla="*/ 178 h 186"/>
                <a:gd name="T32" fmla="*/ 24 w 84"/>
                <a:gd name="T33" fmla="*/ 180 h 186"/>
                <a:gd name="T34" fmla="*/ 28 w 84"/>
                <a:gd name="T35" fmla="*/ 184 h 186"/>
                <a:gd name="T36" fmla="*/ 40 w 84"/>
                <a:gd name="T37" fmla="*/ 186 h 186"/>
                <a:gd name="T38" fmla="*/ 44 w 84"/>
                <a:gd name="T39" fmla="*/ 184 h 186"/>
                <a:gd name="T40" fmla="*/ 48 w 84"/>
                <a:gd name="T41" fmla="*/ 180 h 186"/>
                <a:gd name="T42" fmla="*/ 48 w 84"/>
                <a:gd name="T43" fmla="*/ 174 h 186"/>
                <a:gd name="T44" fmla="*/ 44 w 84"/>
                <a:gd name="T45" fmla="*/ 170 h 186"/>
                <a:gd name="T46" fmla="*/ 40 w 84"/>
                <a:gd name="T47" fmla="*/ 170 h 186"/>
                <a:gd name="T48" fmla="*/ 30 w 84"/>
                <a:gd name="T49" fmla="*/ 154 h 186"/>
                <a:gd name="T50" fmla="*/ 26 w 84"/>
                <a:gd name="T51" fmla="*/ 128 h 186"/>
                <a:gd name="T52" fmla="*/ 34 w 84"/>
                <a:gd name="T53" fmla="*/ 100 h 186"/>
                <a:gd name="T54" fmla="*/ 32 w 84"/>
                <a:gd name="T55" fmla="*/ 96 h 186"/>
                <a:gd name="T56" fmla="*/ 34 w 84"/>
                <a:gd name="T57" fmla="*/ 86 h 186"/>
                <a:gd name="T58" fmla="*/ 40 w 84"/>
                <a:gd name="T59" fmla="*/ 76 h 186"/>
                <a:gd name="T60" fmla="*/ 56 w 84"/>
                <a:gd name="T61" fmla="*/ 50 h 186"/>
                <a:gd name="T62" fmla="*/ 84 w 84"/>
                <a:gd name="T63" fmla="*/ 22 h 18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84"/>
                <a:gd name="T97" fmla="*/ 0 h 186"/>
                <a:gd name="T98" fmla="*/ 84 w 84"/>
                <a:gd name="T99" fmla="*/ 186 h 18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84" h="186">
                  <a:moveTo>
                    <a:pt x="76" y="8"/>
                  </a:moveTo>
                  <a:lnTo>
                    <a:pt x="76" y="8"/>
                  </a:lnTo>
                  <a:lnTo>
                    <a:pt x="76" y="6"/>
                  </a:lnTo>
                  <a:lnTo>
                    <a:pt x="74" y="4"/>
                  </a:lnTo>
                  <a:lnTo>
                    <a:pt x="74" y="2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6" y="2"/>
                  </a:lnTo>
                  <a:lnTo>
                    <a:pt x="64" y="8"/>
                  </a:lnTo>
                  <a:lnTo>
                    <a:pt x="56" y="16"/>
                  </a:lnTo>
                  <a:lnTo>
                    <a:pt x="50" y="22"/>
                  </a:lnTo>
                  <a:lnTo>
                    <a:pt x="44" y="28"/>
                  </a:lnTo>
                  <a:lnTo>
                    <a:pt x="38" y="30"/>
                  </a:lnTo>
                  <a:lnTo>
                    <a:pt x="36" y="32"/>
                  </a:lnTo>
                  <a:lnTo>
                    <a:pt x="34" y="32"/>
                  </a:lnTo>
                  <a:lnTo>
                    <a:pt x="8" y="88"/>
                  </a:lnTo>
                  <a:lnTo>
                    <a:pt x="2" y="116"/>
                  </a:lnTo>
                  <a:lnTo>
                    <a:pt x="2" y="124"/>
                  </a:lnTo>
                  <a:lnTo>
                    <a:pt x="0" y="148"/>
                  </a:lnTo>
                  <a:lnTo>
                    <a:pt x="2" y="148"/>
                  </a:lnTo>
                  <a:lnTo>
                    <a:pt x="4" y="148"/>
                  </a:lnTo>
                  <a:lnTo>
                    <a:pt x="6" y="150"/>
                  </a:lnTo>
                  <a:lnTo>
                    <a:pt x="6" y="154"/>
                  </a:lnTo>
                  <a:lnTo>
                    <a:pt x="4" y="158"/>
                  </a:lnTo>
                  <a:lnTo>
                    <a:pt x="4" y="162"/>
                  </a:lnTo>
                  <a:lnTo>
                    <a:pt x="4" y="168"/>
                  </a:lnTo>
                  <a:lnTo>
                    <a:pt x="4" y="172"/>
                  </a:lnTo>
                  <a:lnTo>
                    <a:pt x="6" y="176"/>
                  </a:lnTo>
                  <a:lnTo>
                    <a:pt x="8" y="178"/>
                  </a:lnTo>
                  <a:lnTo>
                    <a:pt x="14" y="178"/>
                  </a:lnTo>
                  <a:lnTo>
                    <a:pt x="20" y="178"/>
                  </a:lnTo>
                  <a:lnTo>
                    <a:pt x="24" y="180"/>
                  </a:lnTo>
                  <a:lnTo>
                    <a:pt x="26" y="182"/>
                  </a:lnTo>
                  <a:lnTo>
                    <a:pt x="28" y="184"/>
                  </a:lnTo>
                  <a:lnTo>
                    <a:pt x="40" y="186"/>
                  </a:lnTo>
                  <a:lnTo>
                    <a:pt x="42" y="186"/>
                  </a:lnTo>
                  <a:lnTo>
                    <a:pt x="44" y="184"/>
                  </a:lnTo>
                  <a:lnTo>
                    <a:pt x="46" y="184"/>
                  </a:lnTo>
                  <a:lnTo>
                    <a:pt x="48" y="180"/>
                  </a:lnTo>
                  <a:lnTo>
                    <a:pt x="50" y="178"/>
                  </a:lnTo>
                  <a:lnTo>
                    <a:pt x="48" y="174"/>
                  </a:lnTo>
                  <a:lnTo>
                    <a:pt x="46" y="172"/>
                  </a:lnTo>
                  <a:lnTo>
                    <a:pt x="44" y="170"/>
                  </a:lnTo>
                  <a:lnTo>
                    <a:pt x="40" y="170"/>
                  </a:lnTo>
                  <a:lnTo>
                    <a:pt x="30" y="158"/>
                  </a:lnTo>
                  <a:lnTo>
                    <a:pt x="30" y="154"/>
                  </a:lnTo>
                  <a:lnTo>
                    <a:pt x="26" y="142"/>
                  </a:lnTo>
                  <a:lnTo>
                    <a:pt x="26" y="128"/>
                  </a:lnTo>
                  <a:lnTo>
                    <a:pt x="26" y="112"/>
                  </a:lnTo>
                  <a:lnTo>
                    <a:pt x="34" y="100"/>
                  </a:lnTo>
                  <a:lnTo>
                    <a:pt x="34" y="98"/>
                  </a:lnTo>
                  <a:lnTo>
                    <a:pt x="32" y="96"/>
                  </a:lnTo>
                  <a:lnTo>
                    <a:pt x="32" y="92"/>
                  </a:lnTo>
                  <a:lnTo>
                    <a:pt x="34" y="86"/>
                  </a:lnTo>
                  <a:lnTo>
                    <a:pt x="36" y="82"/>
                  </a:lnTo>
                  <a:lnTo>
                    <a:pt x="40" y="76"/>
                  </a:lnTo>
                  <a:lnTo>
                    <a:pt x="48" y="66"/>
                  </a:lnTo>
                  <a:lnTo>
                    <a:pt x="56" y="50"/>
                  </a:lnTo>
                  <a:lnTo>
                    <a:pt x="66" y="36"/>
                  </a:lnTo>
                  <a:lnTo>
                    <a:pt x="84" y="22"/>
                  </a:lnTo>
                  <a:lnTo>
                    <a:pt x="76" y="8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582" name="Freeform 192"/>
            <p:cNvSpPr>
              <a:spLocks/>
            </p:cNvSpPr>
            <p:nvPr/>
          </p:nvSpPr>
          <p:spPr bwMode="gray">
            <a:xfrm>
              <a:off x="1421" y="1478"/>
              <a:ext cx="110" cy="70"/>
            </a:xfrm>
            <a:custGeom>
              <a:avLst/>
              <a:gdLst>
                <a:gd name="T0" fmla="*/ 26 w 110"/>
                <a:gd name="T1" fmla="*/ 10 h 70"/>
                <a:gd name="T2" fmla="*/ 26 w 110"/>
                <a:gd name="T3" fmla="*/ 10 h 70"/>
                <a:gd name="T4" fmla="*/ 26 w 110"/>
                <a:gd name="T5" fmla="*/ 12 h 70"/>
                <a:gd name="T6" fmla="*/ 24 w 110"/>
                <a:gd name="T7" fmla="*/ 16 h 70"/>
                <a:gd name="T8" fmla="*/ 22 w 110"/>
                <a:gd name="T9" fmla="*/ 18 h 70"/>
                <a:gd name="T10" fmla="*/ 20 w 110"/>
                <a:gd name="T11" fmla="*/ 20 h 70"/>
                <a:gd name="T12" fmla="*/ 14 w 110"/>
                <a:gd name="T13" fmla="*/ 22 h 70"/>
                <a:gd name="T14" fmla="*/ 10 w 110"/>
                <a:gd name="T15" fmla="*/ 24 h 70"/>
                <a:gd name="T16" fmla="*/ 4 w 110"/>
                <a:gd name="T17" fmla="*/ 24 h 70"/>
                <a:gd name="T18" fmla="*/ 2 w 110"/>
                <a:gd name="T19" fmla="*/ 28 h 70"/>
                <a:gd name="T20" fmla="*/ 0 w 110"/>
                <a:gd name="T21" fmla="*/ 30 h 70"/>
                <a:gd name="T22" fmla="*/ 0 w 110"/>
                <a:gd name="T23" fmla="*/ 32 h 70"/>
                <a:gd name="T24" fmla="*/ 2 w 110"/>
                <a:gd name="T25" fmla="*/ 34 h 70"/>
                <a:gd name="T26" fmla="*/ 8 w 110"/>
                <a:gd name="T27" fmla="*/ 38 h 70"/>
                <a:gd name="T28" fmla="*/ 22 w 110"/>
                <a:gd name="T29" fmla="*/ 42 h 70"/>
                <a:gd name="T30" fmla="*/ 34 w 110"/>
                <a:gd name="T31" fmla="*/ 44 h 70"/>
                <a:gd name="T32" fmla="*/ 46 w 110"/>
                <a:gd name="T33" fmla="*/ 44 h 70"/>
                <a:gd name="T34" fmla="*/ 50 w 110"/>
                <a:gd name="T35" fmla="*/ 44 h 70"/>
                <a:gd name="T36" fmla="*/ 68 w 110"/>
                <a:gd name="T37" fmla="*/ 70 h 70"/>
                <a:gd name="T38" fmla="*/ 86 w 110"/>
                <a:gd name="T39" fmla="*/ 56 h 70"/>
                <a:gd name="T40" fmla="*/ 88 w 110"/>
                <a:gd name="T41" fmla="*/ 44 h 70"/>
                <a:gd name="T42" fmla="*/ 88 w 110"/>
                <a:gd name="T43" fmla="*/ 44 h 70"/>
                <a:gd name="T44" fmla="*/ 92 w 110"/>
                <a:gd name="T45" fmla="*/ 42 h 70"/>
                <a:gd name="T46" fmla="*/ 96 w 110"/>
                <a:gd name="T47" fmla="*/ 40 h 70"/>
                <a:gd name="T48" fmla="*/ 100 w 110"/>
                <a:gd name="T49" fmla="*/ 36 h 70"/>
                <a:gd name="T50" fmla="*/ 104 w 110"/>
                <a:gd name="T51" fmla="*/ 32 h 70"/>
                <a:gd name="T52" fmla="*/ 108 w 110"/>
                <a:gd name="T53" fmla="*/ 28 h 70"/>
                <a:gd name="T54" fmla="*/ 110 w 110"/>
                <a:gd name="T55" fmla="*/ 22 h 70"/>
                <a:gd name="T56" fmla="*/ 110 w 110"/>
                <a:gd name="T57" fmla="*/ 18 h 70"/>
                <a:gd name="T58" fmla="*/ 110 w 110"/>
                <a:gd name="T59" fmla="*/ 16 h 70"/>
                <a:gd name="T60" fmla="*/ 108 w 110"/>
                <a:gd name="T61" fmla="*/ 16 h 70"/>
                <a:gd name="T62" fmla="*/ 106 w 110"/>
                <a:gd name="T63" fmla="*/ 16 h 70"/>
                <a:gd name="T64" fmla="*/ 104 w 110"/>
                <a:gd name="T65" fmla="*/ 18 h 70"/>
                <a:gd name="T66" fmla="*/ 102 w 110"/>
                <a:gd name="T67" fmla="*/ 18 h 70"/>
                <a:gd name="T68" fmla="*/ 100 w 110"/>
                <a:gd name="T69" fmla="*/ 20 h 70"/>
                <a:gd name="T70" fmla="*/ 98 w 110"/>
                <a:gd name="T71" fmla="*/ 22 h 70"/>
                <a:gd name="T72" fmla="*/ 98 w 110"/>
                <a:gd name="T73" fmla="*/ 22 h 70"/>
                <a:gd name="T74" fmla="*/ 80 w 110"/>
                <a:gd name="T75" fmla="*/ 32 h 70"/>
                <a:gd name="T76" fmla="*/ 62 w 110"/>
                <a:gd name="T77" fmla="*/ 30 h 70"/>
                <a:gd name="T78" fmla="*/ 60 w 110"/>
                <a:gd name="T79" fmla="*/ 28 h 70"/>
                <a:gd name="T80" fmla="*/ 58 w 110"/>
                <a:gd name="T81" fmla="*/ 28 h 70"/>
                <a:gd name="T82" fmla="*/ 56 w 110"/>
                <a:gd name="T83" fmla="*/ 24 h 70"/>
                <a:gd name="T84" fmla="*/ 56 w 110"/>
                <a:gd name="T85" fmla="*/ 22 h 70"/>
                <a:gd name="T86" fmla="*/ 56 w 110"/>
                <a:gd name="T87" fmla="*/ 18 h 70"/>
                <a:gd name="T88" fmla="*/ 58 w 110"/>
                <a:gd name="T89" fmla="*/ 14 h 70"/>
                <a:gd name="T90" fmla="*/ 62 w 110"/>
                <a:gd name="T91" fmla="*/ 10 h 70"/>
                <a:gd name="T92" fmla="*/ 64 w 110"/>
                <a:gd name="T93" fmla="*/ 6 h 70"/>
                <a:gd name="T94" fmla="*/ 66 w 110"/>
                <a:gd name="T95" fmla="*/ 4 h 70"/>
                <a:gd name="T96" fmla="*/ 66 w 110"/>
                <a:gd name="T97" fmla="*/ 4 h 70"/>
                <a:gd name="T98" fmla="*/ 62 w 110"/>
                <a:gd name="T99" fmla="*/ 2 h 70"/>
                <a:gd name="T100" fmla="*/ 54 w 110"/>
                <a:gd name="T101" fmla="*/ 2 h 70"/>
                <a:gd name="T102" fmla="*/ 44 w 110"/>
                <a:gd name="T103" fmla="*/ 0 h 70"/>
                <a:gd name="T104" fmla="*/ 34 w 110"/>
                <a:gd name="T105" fmla="*/ 4 h 70"/>
                <a:gd name="T106" fmla="*/ 26 w 110"/>
                <a:gd name="T107" fmla="*/ 10 h 7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10"/>
                <a:gd name="T163" fmla="*/ 0 h 70"/>
                <a:gd name="T164" fmla="*/ 110 w 110"/>
                <a:gd name="T165" fmla="*/ 70 h 7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10" h="70">
                  <a:moveTo>
                    <a:pt x="26" y="10"/>
                  </a:moveTo>
                  <a:lnTo>
                    <a:pt x="26" y="10"/>
                  </a:lnTo>
                  <a:lnTo>
                    <a:pt x="26" y="12"/>
                  </a:lnTo>
                  <a:lnTo>
                    <a:pt x="24" y="16"/>
                  </a:lnTo>
                  <a:lnTo>
                    <a:pt x="22" y="18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10" y="24"/>
                  </a:lnTo>
                  <a:lnTo>
                    <a:pt x="4" y="24"/>
                  </a:lnTo>
                  <a:lnTo>
                    <a:pt x="2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8" y="38"/>
                  </a:lnTo>
                  <a:lnTo>
                    <a:pt x="22" y="42"/>
                  </a:lnTo>
                  <a:lnTo>
                    <a:pt x="34" y="44"/>
                  </a:lnTo>
                  <a:lnTo>
                    <a:pt x="46" y="44"/>
                  </a:lnTo>
                  <a:lnTo>
                    <a:pt x="50" y="44"/>
                  </a:lnTo>
                  <a:lnTo>
                    <a:pt x="68" y="70"/>
                  </a:lnTo>
                  <a:lnTo>
                    <a:pt x="86" y="56"/>
                  </a:lnTo>
                  <a:lnTo>
                    <a:pt x="88" y="44"/>
                  </a:lnTo>
                  <a:lnTo>
                    <a:pt x="92" y="42"/>
                  </a:lnTo>
                  <a:lnTo>
                    <a:pt x="96" y="40"/>
                  </a:lnTo>
                  <a:lnTo>
                    <a:pt x="100" y="36"/>
                  </a:lnTo>
                  <a:lnTo>
                    <a:pt x="104" y="32"/>
                  </a:lnTo>
                  <a:lnTo>
                    <a:pt x="108" y="28"/>
                  </a:lnTo>
                  <a:lnTo>
                    <a:pt x="110" y="22"/>
                  </a:lnTo>
                  <a:lnTo>
                    <a:pt x="110" y="18"/>
                  </a:lnTo>
                  <a:lnTo>
                    <a:pt x="110" y="16"/>
                  </a:lnTo>
                  <a:lnTo>
                    <a:pt x="108" y="16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102" y="18"/>
                  </a:lnTo>
                  <a:lnTo>
                    <a:pt x="100" y="20"/>
                  </a:lnTo>
                  <a:lnTo>
                    <a:pt x="98" y="22"/>
                  </a:lnTo>
                  <a:lnTo>
                    <a:pt x="80" y="32"/>
                  </a:lnTo>
                  <a:lnTo>
                    <a:pt x="62" y="30"/>
                  </a:lnTo>
                  <a:lnTo>
                    <a:pt x="60" y="28"/>
                  </a:lnTo>
                  <a:lnTo>
                    <a:pt x="58" y="28"/>
                  </a:lnTo>
                  <a:lnTo>
                    <a:pt x="56" y="24"/>
                  </a:lnTo>
                  <a:lnTo>
                    <a:pt x="56" y="22"/>
                  </a:lnTo>
                  <a:lnTo>
                    <a:pt x="56" y="18"/>
                  </a:lnTo>
                  <a:lnTo>
                    <a:pt x="58" y="14"/>
                  </a:lnTo>
                  <a:lnTo>
                    <a:pt x="62" y="10"/>
                  </a:lnTo>
                  <a:lnTo>
                    <a:pt x="64" y="6"/>
                  </a:lnTo>
                  <a:lnTo>
                    <a:pt x="66" y="4"/>
                  </a:lnTo>
                  <a:lnTo>
                    <a:pt x="62" y="2"/>
                  </a:lnTo>
                  <a:lnTo>
                    <a:pt x="54" y="2"/>
                  </a:lnTo>
                  <a:lnTo>
                    <a:pt x="44" y="0"/>
                  </a:lnTo>
                  <a:lnTo>
                    <a:pt x="34" y="4"/>
                  </a:lnTo>
                  <a:lnTo>
                    <a:pt x="26" y="1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583" name="Freeform 193"/>
            <p:cNvSpPr>
              <a:spLocks/>
            </p:cNvSpPr>
            <p:nvPr/>
          </p:nvSpPr>
          <p:spPr bwMode="gray">
            <a:xfrm>
              <a:off x="1051" y="1494"/>
              <a:ext cx="110" cy="220"/>
            </a:xfrm>
            <a:custGeom>
              <a:avLst/>
              <a:gdLst>
                <a:gd name="T0" fmla="*/ 44 w 110"/>
                <a:gd name="T1" fmla="*/ 20 h 220"/>
                <a:gd name="T2" fmla="*/ 40 w 110"/>
                <a:gd name="T3" fmla="*/ 20 h 220"/>
                <a:gd name="T4" fmla="*/ 36 w 110"/>
                <a:gd name="T5" fmla="*/ 20 h 220"/>
                <a:gd name="T6" fmla="*/ 34 w 110"/>
                <a:gd name="T7" fmla="*/ 26 h 220"/>
                <a:gd name="T8" fmla="*/ 32 w 110"/>
                <a:gd name="T9" fmla="*/ 32 h 220"/>
                <a:gd name="T10" fmla="*/ 28 w 110"/>
                <a:gd name="T11" fmla="*/ 34 h 220"/>
                <a:gd name="T12" fmla="*/ 24 w 110"/>
                <a:gd name="T13" fmla="*/ 34 h 220"/>
                <a:gd name="T14" fmla="*/ 24 w 110"/>
                <a:gd name="T15" fmla="*/ 34 h 220"/>
                <a:gd name="T16" fmla="*/ 20 w 110"/>
                <a:gd name="T17" fmla="*/ 26 h 220"/>
                <a:gd name="T18" fmla="*/ 12 w 110"/>
                <a:gd name="T19" fmla="*/ 18 h 220"/>
                <a:gd name="T20" fmla="*/ 2 w 110"/>
                <a:gd name="T21" fmla="*/ 16 h 220"/>
                <a:gd name="T22" fmla="*/ 0 w 110"/>
                <a:gd name="T23" fmla="*/ 60 h 220"/>
                <a:gd name="T24" fmla="*/ 4 w 110"/>
                <a:gd name="T25" fmla="*/ 72 h 220"/>
                <a:gd name="T26" fmla="*/ 14 w 110"/>
                <a:gd name="T27" fmla="*/ 94 h 220"/>
                <a:gd name="T28" fmla="*/ 42 w 110"/>
                <a:gd name="T29" fmla="*/ 106 h 220"/>
                <a:gd name="T30" fmla="*/ 58 w 110"/>
                <a:gd name="T31" fmla="*/ 94 h 220"/>
                <a:gd name="T32" fmla="*/ 60 w 110"/>
                <a:gd name="T33" fmla="*/ 96 h 220"/>
                <a:gd name="T34" fmla="*/ 66 w 110"/>
                <a:gd name="T35" fmla="*/ 100 h 220"/>
                <a:gd name="T36" fmla="*/ 68 w 110"/>
                <a:gd name="T37" fmla="*/ 106 h 220"/>
                <a:gd name="T38" fmla="*/ 62 w 110"/>
                <a:gd name="T39" fmla="*/ 114 h 220"/>
                <a:gd name="T40" fmla="*/ 46 w 110"/>
                <a:gd name="T41" fmla="*/ 126 h 220"/>
                <a:gd name="T42" fmla="*/ 38 w 110"/>
                <a:gd name="T43" fmla="*/ 130 h 220"/>
                <a:gd name="T44" fmla="*/ 36 w 110"/>
                <a:gd name="T45" fmla="*/ 144 h 220"/>
                <a:gd name="T46" fmla="*/ 36 w 110"/>
                <a:gd name="T47" fmla="*/ 166 h 220"/>
                <a:gd name="T48" fmla="*/ 38 w 110"/>
                <a:gd name="T49" fmla="*/ 170 h 220"/>
                <a:gd name="T50" fmla="*/ 42 w 110"/>
                <a:gd name="T51" fmla="*/ 182 h 220"/>
                <a:gd name="T52" fmla="*/ 48 w 110"/>
                <a:gd name="T53" fmla="*/ 192 h 220"/>
                <a:gd name="T54" fmla="*/ 56 w 110"/>
                <a:gd name="T55" fmla="*/ 202 h 220"/>
                <a:gd name="T56" fmla="*/ 62 w 110"/>
                <a:gd name="T57" fmla="*/ 212 h 220"/>
                <a:gd name="T58" fmla="*/ 66 w 110"/>
                <a:gd name="T59" fmla="*/ 220 h 220"/>
                <a:gd name="T60" fmla="*/ 74 w 110"/>
                <a:gd name="T61" fmla="*/ 212 h 220"/>
                <a:gd name="T62" fmla="*/ 90 w 110"/>
                <a:gd name="T63" fmla="*/ 154 h 220"/>
                <a:gd name="T64" fmla="*/ 104 w 110"/>
                <a:gd name="T65" fmla="*/ 98 h 220"/>
                <a:gd name="T66" fmla="*/ 108 w 110"/>
                <a:gd name="T67" fmla="*/ 88 h 220"/>
                <a:gd name="T68" fmla="*/ 108 w 110"/>
                <a:gd name="T69" fmla="*/ 66 h 220"/>
                <a:gd name="T70" fmla="*/ 102 w 110"/>
                <a:gd name="T71" fmla="*/ 22 h 220"/>
                <a:gd name="T72" fmla="*/ 70 w 110"/>
                <a:gd name="T73" fmla="*/ 2 h 220"/>
                <a:gd name="T74" fmla="*/ 64 w 110"/>
                <a:gd name="T75" fmla="*/ 4 h 220"/>
                <a:gd name="T76" fmla="*/ 58 w 110"/>
                <a:gd name="T77" fmla="*/ 8 h 220"/>
                <a:gd name="T78" fmla="*/ 58 w 110"/>
                <a:gd name="T79" fmla="*/ 14 h 220"/>
                <a:gd name="T80" fmla="*/ 56 w 110"/>
                <a:gd name="T81" fmla="*/ 24 h 220"/>
                <a:gd name="T82" fmla="*/ 54 w 110"/>
                <a:gd name="T83" fmla="*/ 30 h 220"/>
                <a:gd name="T84" fmla="*/ 44 w 110"/>
                <a:gd name="T85" fmla="*/ 22 h 2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0"/>
                <a:gd name="T130" fmla="*/ 0 h 220"/>
                <a:gd name="T131" fmla="*/ 110 w 110"/>
                <a:gd name="T132" fmla="*/ 220 h 22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0" h="220">
                  <a:moveTo>
                    <a:pt x="44" y="22"/>
                  </a:moveTo>
                  <a:lnTo>
                    <a:pt x="44" y="20"/>
                  </a:lnTo>
                  <a:lnTo>
                    <a:pt x="42" y="20"/>
                  </a:lnTo>
                  <a:lnTo>
                    <a:pt x="40" y="20"/>
                  </a:lnTo>
                  <a:lnTo>
                    <a:pt x="38" y="20"/>
                  </a:lnTo>
                  <a:lnTo>
                    <a:pt x="36" y="20"/>
                  </a:lnTo>
                  <a:lnTo>
                    <a:pt x="34" y="22"/>
                  </a:lnTo>
                  <a:lnTo>
                    <a:pt x="34" y="26"/>
                  </a:lnTo>
                  <a:lnTo>
                    <a:pt x="34" y="28"/>
                  </a:lnTo>
                  <a:lnTo>
                    <a:pt x="32" y="32"/>
                  </a:lnTo>
                  <a:lnTo>
                    <a:pt x="32" y="34"/>
                  </a:lnTo>
                  <a:lnTo>
                    <a:pt x="28" y="34"/>
                  </a:lnTo>
                  <a:lnTo>
                    <a:pt x="26" y="34"/>
                  </a:lnTo>
                  <a:lnTo>
                    <a:pt x="24" y="34"/>
                  </a:lnTo>
                  <a:lnTo>
                    <a:pt x="22" y="30"/>
                  </a:lnTo>
                  <a:lnTo>
                    <a:pt x="20" y="26"/>
                  </a:lnTo>
                  <a:lnTo>
                    <a:pt x="16" y="22"/>
                  </a:lnTo>
                  <a:lnTo>
                    <a:pt x="12" y="18"/>
                  </a:lnTo>
                  <a:lnTo>
                    <a:pt x="8" y="16"/>
                  </a:lnTo>
                  <a:lnTo>
                    <a:pt x="2" y="16"/>
                  </a:lnTo>
                  <a:lnTo>
                    <a:pt x="0" y="36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4" y="72"/>
                  </a:lnTo>
                  <a:lnTo>
                    <a:pt x="8" y="84"/>
                  </a:lnTo>
                  <a:lnTo>
                    <a:pt x="14" y="94"/>
                  </a:lnTo>
                  <a:lnTo>
                    <a:pt x="28" y="114"/>
                  </a:lnTo>
                  <a:lnTo>
                    <a:pt x="42" y="106"/>
                  </a:lnTo>
                  <a:lnTo>
                    <a:pt x="44" y="94"/>
                  </a:lnTo>
                  <a:lnTo>
                    <a:pt x="58" y="94"/>
                  </a:lnTo>
                  <a:lnTo>
                    <a:pt x="58" y="96"/>
                  </a:lnTo>
                  <a:lnTo>
                    <a:pt x="60" y="96"/>
                  </a:lnTo>
                  <a:lnTo>
                    <a:pt x="64" y="98"/>
                  </a:lnTo>
                  <a:lnTo>
                    <a:pt x="66" y="100"/>
                  </a:lnTo>
                  <a:lnTo>
                    <a:pt x="68" y="104"/>
                  </a:lnTo>
                  <a:lnTo>
                    <a:pt x="68" y="106"/>
                  </a:lnTo>
                  <a:lnTo>
                    <a:pt x="66" y="110"/>
                  </a:lnTo>
                  <a:lnTo>
                    <a:pt x="62" y="114"/>
                  </a:lnTo>
                  <a:lnTo>
                    <a:pt x="54" y="122"/>
                  </a:lnTo>
                  <a:lnTo>
                    <a:pt x="46" y="126"/>
                  </a:lnTo>
                  <a:lnTo>
                    <a:pt x="40" y="128"/>
                  </a:lnTo>
                  <a:lnTo>
                    <a:pt x="38" y="130"/>
                  </a:lnTo>
                  <a:lnTo>
                    <a:pt x="36" y="132"/>
                  </a:lnTo>
                  <a:lnTo>
                    <a:pt x="36" y="144"/>
                  </a:lnTo>
                  <a:lnTo>
                    <a:pt x="46" y="152"/>
                  </a:lnTo>
                  <a:lnTo>
                    <a:pt x="36" y="166"/>
                  </a:lnTo>
                  <a:lnTo>
                    <a:pt x="38" y="170"/>
                  </a:lnTo>
                  <a:lnTo>
                    <a:pt x="40" y="176"/>
                  </a:lnTo>
                  <a:lnTo>
                    <a:pt x="42" y="182"/>
                  </a:lnTo>
                  <a:lnTo>
                    <a:pt x="44" y="188"/>
                  </a:lnTo>
                  <a:lnTo>
                    <a:pt x="48" y="192"/>
                  </a:lnTo>
                  <a:lnTo>
                    <a:pt x="52" y="196"/>
                  </a:lnTo>
                  <a:lnTo>
                    <a:pt x="56" y="202"/>
                  </a:lnTo>
                  <a:lnTo>
                    <a:pt x="58" y="208"/>
                  </a:lnTo>
                  <a:lnTo>
                    <a:pt x="62" y="212"/>
                  </a:lnTo>
                  <a:lnTo>
                    <a:pt x="64" y="216"/>
                  </a:lnTo>
                  <a:lnTo>
                    <a:pt x="66" y="220"/>
                  </a:lnTo>
                  <a:lnTo>
                    <a:pt x="74" y="212"/>
                  </a:lnTo>
                  <a:lnTo>
                    <a:pt x="84" y="172"/>
                  </a:lnTo>
                  <a:lnTo>
                    <a:pt x="90" y="154"/>
                  </a:lnTo>
                  <a:lnTo>
                    <a:pt x="94" y="132"/>
                  </a:lnTo>
                  <a:lnTo>
                    <a:pt x="104" y="98"/>
                  </a:lnTo>
                  <a:lnTo>
                    <a:pt x="106" y="96"/>
                  </a:lnTo>
                  <a:lnTo>
                    <a:pt x="108" y="88"/>
                  </a:lnTo>
                  <a:lnTo>
                    <a:pt x="110" y="76"/>
                  </a:lnTo>
                  <a:lnTo>
                    <a:pt x="108" y="66"/>
                  </a:lnTo>
                  <a:lnTo>
                    <a:pt x="98" y="46"/>
                  </a:lnTo>
                  <a:lnTo>
                    <a:pt x="102" y="22"/>
                  </a:lnTo>
                  <a:lnTo>
                    <a:pt x="70" y="0"/>
                  </a:lnTo>
                  <a:lnTo>
                    <a:pt x="70" y="2"/>
                  </a:lnTo>
                  <a:lnTo>
                    <a:pt x="66" y="2"/>
                  </a:lnTo>
                  <a:lnTo>
                    <a:pt x="64" y="4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10"/>
                  </a:lnTo>
                  <a:lnTo>
                    <a:pt x="58" y="14"/>
                  </a:lnTo>
                  <a:lnTo>
                    <a:pt x="58" y="18"/>
                  </a:lnTo>
                  <a:lnTo>
                    <a:pt x="56" y="24"/>
                  </a:lnTo>
                  <a:lnTo>
                    <a:pt x="56" y="26"/>
                  </a:lnTo>
                  <a:lnTo>
                    <a:pt x="54" y="30"/>
                  </a:lnTo>
                  <a:lnTo>
                    <a:pt x="44" y="22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584" name="Freeform 194"/>
            <p:cNvSpPr>
              <a:spLocks/>
            </p:cNvSpPr>
            <p:nvPr/>
          </p:nvSpPr>
          <p:spPr bwMode="gray">
            <a:xfrm>
              <a:off x="1139" y="1454"/>
              <a:ext cx="122" cy="94"/>
            </a:xfrm>
            <a:custGeom>
              <a:avLst/>
              <a:gdLst>
                <a:gd name="T0" fmla="*/ 22 w 122"/>
                <a:gd name="T1" fmla="*/ 0 h 94"/>
                <a:gd name="T2" fmla="*/ 14 w 122"/>
                <a:gd name="T3" fmla="*/ 20 h 94"/>
                <a:gd name="T4" fmla="*/ 0 w 122"/>
                <a:gd name="T5" fmla="*/ 32 h 94"/>
                <a:gd name="T6" fmla="*/ 0 w 122"/>
                <a:gd name="T7" fmla="*/ 32 h 94"/>
                <a:gd name="T8" fmla="*/ 2 w 122"/>
                <a:gd name="T9" fmla="*/ 36 h 94"/>
                <a:gd name="T10" fmla="*/ 4 w 122"/>
                <a:gd name="T11" fmla="*/ 40 h 94"/>
                <a:gd name="T12" fmla="*/ 6 w 122"/>
                <a:gd name="T13" fmla="*/ 46 h 94"/>
                <a:gd name="T14" fmla="*/ 10 w 122"/>
                <a:gd name="T15" fmla="*/ 50 h 94"/>
                <a:gd name="T16" fmla="*/ 12 w 122"/>
                <a:gd name="T17" fmla="*/ 52 h 94"/>
                <a:gd name="T18" fmla="*/ 14 w 122"/>
                <a:gd name="T19" fmla="*/ 54 h 94"/>
                <a:gd name="T20" fmla="*/ 18 w 122"/>
                <a:gd name="T21" fmla="*/ 54 h 94"/>
                <a:gd name="T22" fmla="*/ 22 w 122"/>
                <a:gd name="T23" fmla="*/ 56 h 94"/>
                <a:gd name="T24" fmla="*/ 26 w 122"/>
                <a:gd name="T25" fmla="*/ 56 h 94"/>
                <a:gd name="T26" fmla="*/ 28 w 122"/>
                <a:gd name="T27" fmla="*/ 56 h 94"/>
                <a:gd name="T28" fmla="*/ 30 w 122"/>
                <a:gd name="T29" fmla="*/ 58 h 94"/>
                <a:gd name="T30" fmla="*/ 32 w 122"/>
                <a:gd name="T31" fmla="*/ 60 h 94"/>
                <a:gd name="T32" fmla="*/ 30 w 122"/>
                <a:gd name="T33" fmla="*/ 62 h 94"/>
                <a:gd name="T34" fmla="*/ 28 w 122"/>
                <a:gd name="T35" fmla="*/ 66 h 94"/>
                <a:gd name="T36" fmla="*/ 24 w 122"/>
                <a:gd name="T37" fmla="*/ 70 h 94"/>
                <a:gd name="T38" fmla="*/ 24 w 122"/>
                <a:gd name="T39" fmla="*/ 74 h 94"/>
                <a:gd name="T40" fmla="*/ 26 w 122"/>
                <a:gd name="T41" fmla="*/ 80 h 94"/>
                <a:gd name="T42" fmla="*/ 28 w 122"/>
                <a:gd name="T43" fmla="*/ 82 h 94"/>
                <a:gd name="T44" fmla="*/ 32 w 122"/>
                <a:gd name="T45" fmla="*/ 86 h 94"/>
                <a:gd name="T46" fmla="*/ 36 w 122"/>
                <a:gd name="T47" fmla="*/ 88 h 94"/>
                <a:gd name="T48" fmla="*/ 40 w 122"/>
                <a:gd name="T49" fmla="*/ 88 h 94"/>
                <a:gd name="T50" fmla="*/ 50 w 122"/>
                <a:gd name="T51" fmla="*/ 88 h 94"/>
                <a:gd name="T52" fmla="*/ 64 w 122"/>
                <a:gd name="T53" fmla="*/ 88 h 94"/>
                <a:gd name="T54" fmla="*/ 80 w 122"/>
                <a:gd name="T55" fmla="*/ 94 h 94"/>
                <a:gd name="T56" fmla="*/ 122 w 122"/>
                <a:gd name="T57" fmla="*/ 42 h 94"/>
                <a:gd name="T58" fmla="*/ 114 w 122"/>
                <a:gd name="T59" fmla="*/ 24 h 94"/>
                <a:gd name="T60" fmla="*/ 92 w 122"/>
                <a:gd name="T61" fmla="*/ 20 h 94"/>
                <a:gd name="T62" fmla="*/ 56 w 122"/>
                <a:gd name="T63" fmla="*/ 0 h 94"/>
                <a:gd name="T64" fmla="*/ 54 w 122"/>
                <a:gd name="T65" fmla="*/ 12 h 94"/>
                <a:gd name="T66" fmla="*/ 40 w 122"/>
                <a:gd name="T67" fmla="*/ 10 h 94"/>
                <a:gd name="T68" fmla="*/ 22 w 122"/>
                <a:gd name="T69" fmla="*/ 0 h 9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2"/>
                <a:gd name="T106" fmla="*/ 0 h 94"/>
                <a:gd name="T107" fmla="*/ 122 w 122"/>
                <a:gd name="T108" fmla="*/ 94 h 9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2" h="94">
                  <a:moveTo>
                    <a:pt x="22" y="0"/>
                  </a:moveTo>
                  <a:lnTo>
                    <a:pt x="14" y="20"/>
                  </a:lnTo>
                  <a:lnTo>
                    <a:pt x="0" y="32"/>
                  </a:lnTo>
                  <a:lnTo>
                    <a:pt x="2" y="36"/>
                  </a:lnTo>
                  <a:lnTo>
                    <a:pt x="4" y="40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2" y="52"/>
                  </a:lnTo>
                  <a:lnTo>
                    <a:pt x="14" y="54"/>
                  </a:lnTo>
                  <a:lnTo>
                    <a:pt x="18" y="54"/>
                  </a:lnTo>
                  <a:lnTo>
                    <a:pt x="22" y="56"/>
                  </a:lnTo>
                  <a:lnTo>
                    <a:pt x="26" y="56"/>
                  </a:lnTo>
                  <a:lnTo>
                    <a:pt x="28" y="56"/>
                  </a:lnTo>
                  <a:lnTo>
                    <a:pt x="30" y="58"/>
                  </a:lnTo>
                  <a:lnTo>
                    <a:pt x="32" y="60"/>
                  </a:lnTo>
                  <a:lnTo>
                    <a:pt x="30" y="62"/>
                  </a:lnTo>
                  <a:lnTo>
                    <a:pt x="28" y="66"/>
                  </a:lnTo>
                  <a:lnTo>
                    <a:pt x="24" y="70"/>
                  </a:lnTo>
                  <a:lnTo>
                    <a:pt x="24" y="74"/>
                  </a:lnTo>
                  <a:lnTo>
                    <a:pt x="26" y="80"/>
                  </a:lnTo>
                  <a:lnTo>
                    <a:pt x="28" y="82"/>
                  </a:lnTo>
                  <a:lnTo>
                    <a:pt x="32" y="86"/>
                  </a:lnTo>
                  <a:lnTo>
                    <a:pt x="36" y="88"/>
                  </a:lnTo>
                  <a:lnTo>
                    <a:pt x="40" y="88"/>
                  </a:lnTo>
                  <a:lnTo>
                    <a:pt x="50" y="88"/>
                  </a:lnTo>
                  <a:lnTo>
                    <a:pt x="64" y="88"/>
                  </a:lnTo>
                  <a:lnTo>
                    <a:pt x="80" y="94"/>
                  </a:lnTo>
                  <a:lnTo>
                    <a:pt x="122" y="42"/>
                  </a:lnTo>
                  <a:lnTo>
                    <a:pt x="114" y="24"/>
                  </a:lnTo>
                  <a:lnTo>
                    <a:pt x="92" y="20"/>
                  </a:lnTo>
                  <a:lnTo>
                    <a:pt x="56" y="0"/>
                  </a:lnTo>
                  <a:lnTo>
                    <a:pt x="54" y="12"/>
                  </a:lnTo>
                  <a:lnTo>
                    <a:pt x="40" y="10"/>
                  </a:lnTo>
                  <a:lnTo>
                    <a:pt x="22" y="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585" name="Freeform 195"/>
            <p:cNvSpPr>
              <a:spLocks/>
            </p:cNvSpPr>
            <p:nvPr/>
          </p:nvSpPr>
          <p:spPr bwMode="gray">
            <a:xfrm>
              <a:off x="1167" y="1618"/>
              <a:ext cx="46" cy="46"/>
            </a:xfrm>
            <a:custGeom>
              <a:avLst/>
              <a:gdLst>
                <a:gd name="T0" fmla="*/ 28 w 46"/>
                <a:gd name="T1" fmla="*/ 8 h 46"/>
                <a:gd name="T2" fmla="*/ 28 w 46"/>
                <a:gd name="T3" fmla="*/ 6 h 46"/>
                <a:gd name="T4" fmla="*/ 26 w 46"/>
                <a:gd name="T5" fmla="*/ 4 h 46"/>
                <a:gd name="T6" fmla="*/ 22 w 46"/>
                <a:gd name="T7" fmla="*/ 2 h 46"/>
                <a:gd name="T8" fmla="*/ 20 w 46"/>
                <a:gd name="T9" fmla="*/ 0 h 46"/>
                <a:gd name="T10" fmla="*/ 16 w 46"/>
                <a:gd name="T11" fmla="*/ 0 h 46"/>
                <a:gd name="T12" fmla="*/ 12 w 46"/>
                <a:gd name="T13" fmla="*/ 0 h 46"/>
                <a:gd name="T14" fmla="*/ 10 w 46"/>
                <a:gd name="T15" fmla="*/ 0 h 46"/>
                <a:gd name="T16" fmla="*/ 8 w 46"/>
                <a:gd name="T17" fmla="*/ 4 h 46"/>
                <a:gd name="T18" fmla="*/ 4 w 46"/>
                <a:gd name="T19" fmla="*/ 8 h 46"/>
                <a:gd name="T20" fmla="*/ 2 w 46"/>
                <a:gd name="T21" fmla="*/ 12 h 46"/>
                <a:gd name="T22" fmla="*/ 2 w 46"/>
                <a:gd name="T23" fmla="*/ 16 h 46"/>
                <a:gd name="T24" fmla="*/ 0 w 46"/>
                <a:gd name="T25" fmla="*/ 20 h 46"/>
                <a:gd name="T26" fmla="*/ 2 w 46"/>
                <a:gd name="T27" fmla="*/ 24 h 46"/>
                <a:gd name="T28" fmla="*/ 4 w 46"/>
                <a:gd name="T29" fmla="*/ 26 h 46"/>
                <a:gd name="T30" fmla="*/ 8 w 46"/>
                <a:gd name="T31" fmla="*/ 30 h 46"/>
                <a:gd name="T32" fmla="*/ 12 w 46"/>
                <a:gd name="T33" fmla="*/ 34 h 46"/>
                <a:gd name="T34" fmla="*/ 16 w 46"/>
                <a:gd name="T35" fmla="*/ 36 h 46"/>
                <a:gd name="T36" fmla="*/ 20 w 46"/>
                <a:gd name="T37" fmla="*/ 40 h 46"/>
                <a:gd name="T38" fmla="*/ 24 w 46"/>
                <a:gd name="T39" fmla="*/ 42 h 46"/>
                <a:gd name="T40" fmla="*/ 28 w 46"/>
                <a:gd name="T41" fmla="*/ 44 h 46"/>
                <a:gd name="T42" fmla="*/ 28 w 46"/>
                <a:gd name="T43" fmla="*/ 46 h 46"/>
                <a:gd name="T44" fmla="*/ 28 w 46"/>
                <a:gd name="T45" fmla="*/ 44 h 46"/>
                <a:gd name="T46" fmla="*/ 32 w 46"/>
                <a:gd name="T47" fmla="*/ 44 h 46"/>
                <a:gd name="T48" fmla="*/ 36 w 46"/>
                <a:gd name="T49" fmla="*/ 40 h 46"/>
                <a:gd name="T50" fmla="*/ 40 w 46"/>
                <a:gd name="T51" fmla="*/ 38 h 46"/>
                <a:gd name="T52" fmla="*/ 42 w 46"/>
                <a:gd name="T53" fmla="*/ 34 h 46"/>
                <a:gd name="T54" fmla="*/ 46 w 46"/>
                <a:gd name="T55" fmla="*/ 32 h 46"/>
                <a:gd name="T56" fmla="*/ 46 w 46"/>
                <a:gd name="T57" fmla="*/ 28 h 46"/>
                <a:gd name="T58" fmla="*/ 46 w 46"/>
                <a:gd name="T59" fmla="*/ 24 h 46"/>
                <a:gd name="T60" fmla="*/ 42 w 46"/>
                <a:gd name="T61" fmla="*/ 20 h 46"/>
                <a:gd name="T62" fmla="*/ 38 w 46"/>
                <a:gd name="T63" fmla="*/ 16 h 46"/>
                <a:gd name="T64" fmla="*/ 34 w 46"/>
                <a:gd name="T65" fmla="*/ 12 h 46"/>
                <a:gd name="T66" fmla="*/ 32 w 46"/>
                <a:gd name="T67" fmla="*/ 10 h 46"/>
                <a:gd name="T68" fmla="*/ 28 w 46"/>
                <a:gd name="T69" fmla="*/ 8 h 46"/>
                <a:gd name="T70" fmla="*/ 28 w 46"/>
                <a:gd name="T71" fmla="*/ 8 h 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6"/>
                <a:gd name="T109" fmla="*/ 0 h 46"/>
                <a:gd name="T110" fmla="*/ 46 w 46"/>
                <a:gd name="T111" fmla="*/ 46 h 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6" h="46">
                  <a:moveTo>
                    <a:pt x="28" y="8"/>
                  </a:moveTo>
                  <a:lnTo>
                    <a:pt x="28" y="6"/>
                  </a:lnTo>
                  <a:lnTo>
                    <a:pt x="26" y="4"/>
                  </a:lnTo>
                  <a:lnTo>
                    <a:pt x="22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4"/>
                  </a:lnTo>
                  <a:lnTo>
                    <a:pt x="4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2" y="24"/>
                  </a:lnTo>
                  <a:lnTo>
                    <a:pt x="4" y="26"/>
                  </a:lnTo>
                  <a:lnTo>
                    <a:pt x="8" y="30"/>
                  </a:lnTo>
                  <a:lnTo>
                    <a:pt x="12" y="34"/>
                  </a:lnTo>
                  <a:lnTo>
                    <a:pt x="16" y="36"/>
                  </a:lnTo>
                  <a:lnTo>
                    <a:pt x="20" y="40"/>
                  </a:lnTo>
                  <a:lnTo>
                    <a:pt x="24" y="42"/>
                  </a:lnTo>
                  <a:lnTo>
                    <a:pt x="28" y="44"/>
                  </a:lnTo>
                  <a:lnTo>
                    <a:pt x="28" y="46"/>
                  </a:lnTo>
                  <a:lnTo>
                    <a:pt x="28" y="44"/>
                  </a:lnTo>
                  <a:lnTo>
                    <a:pt x="32" y="44"/>
                  </a:lnTo>
                  <a:lnTo>
                    <a:pt x="36" y="40"/>
                  </a:lnTo>
                  <a:lnTo>
                    <a:pt x="40" y="38"/>
                  </a:lnTo>
                  <a:lnTo>
                    <a:pt x="42" y="34"/>
                  </a:lnTo>
                  <a:lnTo>
                    <a:pt x="46" y="32"/>
                  </a:lnTo>
                  <a:lnTo>
                    <a:pt x="46" y="28"/>
                  </a:lnTo>
                  <a:lnTo>
                    <a:pt x="46" y="24"/>
                  </a:lnTo>
                  <a:lnTo>
                    <a:pt x="42" y="20"/>
                  </a:lnTo>
                  <a:lnTo>
                    <a:pt x="38" y="16"/>
                  </a:lnTo>
                  <a:lnTo>
                    <a:pt x="34" y="12"/>
                  </a:lnTo>
                  <a:lnTo>
                    <a:pt x="32" y="10"/>
                  </a:lnTo>
                  <a:lnTo>
                    <a:pt x="28" y="8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586" name="Freeform 196"/>
            <p:cNvSpPr>
              <a:spLocks/>
            </p:cNvSpPr>
            <p:nvPr/>
          </p:nvSpPr>
          <p:spPr bwMode="gray">
            <a:xfrm>
              <a:off x="2641" y="2278"/>
              <a:ext cx="32" cy="164"/>
            </a:xfrm>
            <a:custGeom>
              <a:avLst/>
              <a:gdLst>
                <a:gd name="T0" fmla="*/ 26 w 32"/>
                <a:gd name="T1" fmla="*/ 8 h 164"/>
                <a:gd name="T2" fmla="*/ 26 w 32"/>
                <a:gd name="T3" fmla="*/ 6 h 164"/>
                <a:gd name="T4" fmla="*/ 24 w 32"/>
                <a:gd name="T5" fmla="*/ 6 h 164"/>
                <a:gd name="T6" fmla="*/ 22 w 32"/>
                <a:gd name="T7" fmla="*/ 2 h 164"/>
                <a:gd name="T8" fmla="*/ 20 w 32"/>
                <a:gd name="T9" fmla="*/ 2 h 164"/>
                <a:gd name="T10" fmla="*/ 18 w 32"/>
                <a:gd name="T11" fmla="*/ 0 h 164"/>
                <a:gd name="T12" fmla="*/ 16 w 32"/>
                <a:gd name="T13" fmla="*/ 2 h 164"/>
                <a:gd name="T14" fmla="*/ 14 w 32"/>
                <a:gd name="T15" fmla="*/ 6 h 164"/>
                <a:gd name="T16" fmla="*/ 12 w 32"/>
                <a:gd name="T17" fmla="*/ 10 h 164"/>
                <a:gd name="T18" fmla="*/ 10 w 32"/>
                <a:gd name="T19" fmla="*/ 14 h 164"/>
                <a:gd name="T20" fmla="*/ 8 w 32"/>
                <a:gd name="T21" fmla="*/ 18 h 164"/>
                <a:gd name="T22" fmla="*/ 8 w 32"/>
                <a:gd name="T23" fmla="*/ 22 h 164"/>
                <a:gd name="T24" fmla="*/ 8 w 32"/>
                <a:gd name="T25" fmla="*/ 22 h 164"/>
                <a:gd name="T26" fmla="*/ 2 w 32"/>
                <a:gd name="T27" fmla="*/ 42 h 164"/>
                <a:gd name="T28" fmla="*/ 2 w 32"/>
                <a:gd name="T29" fmla="*/ 44 h 164"/>
                <a:gd name="T30" fmla="*/ 2 w 32"/>
                <a:gd name="T31" fmla="*/ 46 h 164"/>
                <a:gd name="T32" fmla="*/ 4 w 32"/>
                <a:gd name="T33" fmla="*/ 52 h 164"/>
                <a:gd name="T34" fmla="*/ 4 w 32"/>
                <a:gd name="T35" fmla="*/ 56 h 164"/>
                <a:gd name="T36" fmla="*/ 6 w 32"/>
                <a:gd name="T37" fmla="*/ 60 h 164"/>
                <a:gd name="T38" fmla="*/ 6 w 32"/>
                <a:gd name="T39" fmla="*/ 66 h 164"/>
                <a:gd name="T40" fmla="*/ 8 w 32"/>
                <a:gd name="T41" fmla="*/ 82 h 164"/>
                <a:gd name="T42" fmla="*/ 6 w 32"/>
                <a:gd name="T43" fmla="*/ 100 h 164"/>
                <a:gd name="T44" fmla="*/ 6 w 32"/>
                <a:gd name="T45" fmla="*/ 118 h 164"/>
                <a:gd name="T46" fmla="*/ 6 w 32"/>
                <a:gd name="T47" fmla="*/ 132 h 164"/>
                <a:gd name="T48" fmla="*/ 6 w 32"/>
                <a:gd name="T49" fmla="*/ 140 h 164"/>
                <a:gd name="T50" fmla="*/ 6 w 32"/>
                <a:gd name="T51" fmla="*/ 142 h 164"/>
                <a:gd name="T52" fmla="*/ 4 w 32"/>
                <a:gd name="T53" fmla="*/ 146 h 164"/>
                <a:gd name="T54" fmla="*/ 2 w 32"/>
                <a:gd name="T55" fmla="*/ 150 h 164"/>
                <a:gd name="T56" fmla="*/ 0 w 32"/>
                <a:gd name="T57" fmla="*/ 156 h 164"/>
                <a:gd name="T58" fmla="*/ 0 w 32"/>
                <a:gd name="T59" fmla="*/ 158 h 164"/>
                <a:gd name="T60" fmla="*/ 0 w 32"/>
                <a:gd name="T61" fmla="*/ 160 h 164"/>
                <a:gd name="T62" fmla="*/ 8 w 32"/>
                <a:gd name="T63" fmla="*/ 164 h 164"/>
                <a:gd name="T64" fmla="*/ 12 w 32"/>
                <a:gd name="T65" fmla="*/ 152 h 164"/>
                <a:gd name="T66" fmla="*/ 22 w 32"/>
                <a:gd name="T67" fmla="*/ 162 h 164"/>
                <a:gd name="T68" fmla="*/ 22 w 32"/>
                <a:gd name="T69" fmla="*/ 160 h 164"/>
                <a:gd name="T70" fmla="*/ 22 w 32"/>
                <a:gd name="T71" fmla="*/ 158 h 164"/>
                <a:gd name="T72" fmla="*/ 22 w 32"/>
                <a:gd name="T73" fmla="*/ 152 h 164"/>
                <a:gd name="T74" fmla="*/ 22 w 32"/>
                <a:gd name="T75" fmla="*/ 146 h 164"/>
                <a:gd name="T76" fmla="*/ 20 w 32"/>
                <a:gd name="T77" fmla="*/ 140 h 164"/>
                <a:gd name="T78" fmla="*/ 16 w 32"/>
                <a:gd name="T79" fmla="*/ 130 h 164"/>
                <a:gd name="T80" fmla="*/ 16 w 32"/>
                <a:gd name="T81" fmla="*/ 118 h 164"/>
                <a:gd name="T82" fmla="*/ 24 w 32"/>
                <a:gd name="T83" fmla="*/ 106 h 164"/>
                <a:gd name="T84" fmla="*/ 28 w 32"/>
                <a:gd name="T85" fmla="*/ 102 h 164"/>
                <a:gd name="T86" fmla="*/ 32 w 32"/>
                <a:gd name="T87" fmla="*/ 96 h 164"/>
                <a:gd name="T88" fmla="*/ 32 w 32"/>
                <a:gd name="T89" fmla="*/ 92 h 164"/>
                <a:gd name="T90" fmla="*/ 32 w 32"/>
                <a:gd name="T91" fmla="*/ 88 h 164"/>
                <a:gd name="T92" fmla="*/ 30 w 32"/>
                <a:gd name="T93" fmla="*/ 84 h 164"/>
                <a:gd name="T94" fmla="*/ 30 w 32"/>
                <a:gd name="T95" fmla="*/ 80 h 164"/>
                <a:gd name="T96" fmla="*/ 30 w 32"/>
                <a:gd name="T97" fmla="*/ 74 h 164"/>
                <a:gd name="T98" fmla="*/ 28 w 32"/>
                <a:gd name="T99" fmla="*/ 62 h 164"/>
                <a:gd name="T100" fmla="*/ 26 w 32"/>
                <a:gd name="T101" fmla="*/ 50 h 164"/>
                <a:gd name="T102" fmla="*/ 24 w 32"/>
                <a:gd name="T103" fmla="*/ 40 h 164"/>
                <a:gd name="T104" fmla="*/ 24 w 32"/>
                <a:gd name="T105" fmla="*/ 36 h 164"/>
                <a:gd name="T106" fmla="*/ 24 w 32"/>
                <a:gd name="T107" fmla="*/ 36 h 164"/>
                <a:gd name="T108" fmla="*/ 22 w 32"/>
                <a:gd name="T109" fmla="*/ 32 h 164"/>
                <a:gd name="T110" fmla="*/ 22 w 32"/>
                <a:gd name="T111" fmla="*/ 28 h 164"/>
                <a:gd name="T112" fmla="*/ 22 w 32"/>
                <a:gd name="T113" fmla="*/ 22 h 164"/>
                <a:gd name="T114" fmla="*/ 22 w 32"/>
                <a:gd name="T115" fmla="*/ 16 h 164"/>
                <a:gd name="T116" fmla="*/ 24 w 32"/>
                <a:gd name="T117" fmla="*/ 12 h 164"/>
                <a:gd name="T118" fmla="*/ 26 w 32"/>
                <a:gd name="T119" fmla="*/ 8 h 16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2"/>
                <a:gd name="T181" fmla="*/ 0 h 164"/>
                <a:gd name="T182" fmla="*/ 32 w 32"/>
                <a:gd name="T183" fmla="*/ 164 h 16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2" h="164">
                  <a:moveTo>
                    <a:pt x="26" y="8"/>
                  </a:moveTo>
                  <a:lnTo>
                    <a:pt x="26" y="6"/>
                  </a:lnTo>
                  <a:lnTo>
                    <a:pt x="24" y="6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4" y="6"/>
                  </a:lnTo>
                  <a:lnTo>
                    <a:pt x="12" y="10"/>
                  </a:lnTo>
                  <a:lnTo>
                    <a:pt x="10" y="14"/>
                  </a:lnTo>
                  <a:lnTo>
                    <a:pt x="8" y="18"/>
                  </a:lnTo>
                  <a:lnTo>
                    <a:pt x="8" y="22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4" y="52"/>
                  </a:lnTo>
                  <a:lnTo>
                    <a:pt x="4" y="56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8" y="82"/>
                  </a:lnTo>
                  <a:lnTo>
                    <a:pt x="6" y="100"/>
                  </a:lnTo>
                  <a:lnTo>
                    <a:pt x="6" y="118"/>
                  </a:lnTo>
                  <a:lnTo>
                    <a:pt x="6" y="132"/>
                  </a:lnTo>
                  <a:lnTo>
                    <a:pt x="6" y="140"/>
                  </a:lnTo>
                  <a:lnTo>
                    <a:pt x="6" y="142"/>
                  </a:lnTo>
                  <a:lnTo>
                    <a:pt x="4" y="146"/>
                  </a:lnTo>
                  <a:lnTo>
                    <a:pt x="2" y="150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8" y="164"/>
                  </a:lnTo>
                  <a:lnTo>
                    <a:pt x="12" y="152"/>
                  </a:lnTo>
                  <a:lnTo>
                    <a:pt x="22" y="162"/>
                  </a:lnTo>
                  <a:lnTo>
                    <a:pt x="22" y="160"/>
                  </a:lnTo>
                  <a:lnTo>
                    <a:pt x="22" y="158"/>
                  </a:lnTo>
                  <a:lnTo>
                    <a:pt x="22" y="152"/>
                  </a:lnTo>
                  <a:lnTo>
                    <a:pt x="22" y="146"/>
                  </a:lnTo>
                  <a:lnTo>
                    <a:pt x="20" y="140"/>
                  </a:lnTo>
                  <a:lnTo>
                    <a:pt x="16" y="130"/>
                  </a:lnTo>
                  <a:lnTo>
                    <a:pt x="16" y="118"/>
                  </a:lnTo>
                  <a:lnTo>
                    <a:pt x="24" y="106"/>
                  </a:lnTo>
                  <a:lnTo>
                    <a:pt x="28" y="102"/>
                  </a:lnTo>
                  <a:lnTo>
                    <a:pt x="32" y="96"/>
                  </a:lnTo>
                  <a:lnTo>
                    <a:pt x="32" y="92"/>
                  </a:lnTo>
                  <a:lnTo>
                    <a:pt x="32" y="88"/>
                  </a:lnTo>
                  <a:lnTo>
                    <a:pt x="30" y="84"/>
                  </a:lnTo>
                  <a:lnTo>
                    <a:pt x="30" y="80"/>
                  </a:lnTo>
                  <a:lnTo>
                    <a:pt x="30" y="74"/>
                  </a:lnTo>
                  <a:lnTo>
                    <a:pt x="28" y="62"/>
                  </a:lnTo>
                  <a:lnTo>
                    <a:pt x="26" y="50"/>
                  </a:lnTo>
                  <a:lnTo>
                    <a:pt x="24" y="40"/>
                  </a:lnTo>
                  <a:lnTo>
                    <a:pt x="24" y="36"/>
                  </a:lnTo>
                  <a:lnTo>
                    <a:pt x="22" y="32"/>
                  </a:lnTo>
                  <a:lnTo>
                    <a:pt x="22" y="28"/>
                  </a:lnTo>
                  <a:lnTo>
                    <a:pt x="22" y="22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6" y="8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587" name="Freeform 197"/>
            <p:cNvSpPr>
              <a:spLocks/>
            </p:cNvSpPr>
            <p:nvPr/>
          </p:nvSpPr>
          <p:spPr bwMode="gray">
            <a:xfrm>
              <a:off x="1121" y="1472"/>
              <a:ext cx="2132" cy="1160"/>
            </a:xfrm>
            <a:custGeom>
              <a:avLst/>
              <a:gdLst>
                <a:gd name="T0" fmla="*/ 1494 w 2132"/>
                <a:gd name="T1" fmla="*/ 916 h 1160"/>
                <a:gd name="T2" fmla="*/ 1558 w 2132"/>
                <a:gd name="T3" fmla="*/ 688 h 1160"/>
                <a:gd name="T4" fmla="*/ 1762 w 2132"/>
                <a:gd name="T5" fmla="*/ 626 h 1160"/>
                <a:gd name="T6" fmla="*/ 1698 w 2132"/>
                <a:gd name="T7" fmla="*/ 776 h 1160"/>
                <a:gd name="T8" fmla="*/ 1790 w 2132"/>
                <a:gd name="T9" fmla="*/ 726 h 1160"/>
                <a:gd name="T10" fmla="*/ 1876 w 2132"/>
                <a:gd name="T11" fmla="*/ 654 h 1160"/>
                <a:gd name="T12" fmla="*/ 1998 w 2132"/>
                <a:gd name="T13" fmla="*/ 586 h 1160"/>
                <a:gd name="T14" fmla="*/ 2084 w 2132"/>
                <a:gd name="T15" fmla="*/ 548 h 1160"/>
                <a:gd name="T16" fmla="*/ 2074 w 2132"/>
                <a:gd name="T17" fmla="*/ 480 h 1160"/>
                <a:gd name="T18" fmla="*/ 1880 w 2132"/>
                <a:gd name="T19" fmla="*/ 370 h 1160"/>
                <a:gd name="T20" fmla="*/ 1640 w 2132"/>
                <a:gd name="T21" fmla="*/ 308 h 1160"/>
                <a:gd name="T22" fmla="*/ 1578 w 2132"/>
                <a:gd name="T23" fmla="*/ 268 h 1160"/>
                <a:gd name="T24" fmla="*/ 1412 w 2132"/>
                <a:gd name="T25" fmla="*/ 308 h 1160"/>
                <a:gd name="T26" fmla="*/ 1338 w 2132"/>
                <a:gd name="T27" fmla="*/ 230 h 1160"/>
                <a:gd name="T28" fmla="*/ 1160 w 2132"/>
                <a:gd name="T29" fmla="*/ 170 h 1160"/>
                <a:gd name="T30" fmla="*/ 1134 w 2132"/>
                <a:gd name="T31" fmla="*/ 160 h 1160"/>
                <a:gd name="T32" fmla="*/ 1086 w 2132"/>
                <a:gd name="T33" fmla="*/ 8 h 1160"/>
                <a:gd name="T34" fmla="*/ 1020 w 2132"/>
                <a:gd name="T35" fmla="*/ 108 h 1160"/>
                <a:gd name="T36" fmla="*/ 906 w 2132"/>
                <a:gd name="T37" fmla="*/ 98 h 1160"/>
                <a:gd name="T38" fmla="*/ 764 w 2132"/>
                <a:gd name="T39" fmla="*/ 244 h 1160"/>
                <a:gd name="T40" fmla="*/ 812 w 2132"/>
                <a:gd name="T41" fmla="*/ 382 h 1160"/>
                <a:gd name="T42" fmla="*/ 778 w 2132"/>
                <a:gd name="T43" fmla="*/ 298 h 1160"/>
                <a:gd name="T44" fmla="*/ 706 w 2132"/>
                <a:gd name="T45" fmla="*/ 244 h 1160"/>
                <a:gd name="T46" fmla="*/ 670 w 2132"/>
                <a:gd name="T47" fmla="*/ 318 h 1160"/>
                <a:gd name="T48" fmla="*/ 726 w 2132"/>
                <a:gd name="T49" fmla="*/ 416 h 1160"/>
                <a:gd name="T50" fmla="*/ 756 w 2132"/>
                <a:gd name="T51" fmla="*/ 470 h 1160"/>
                <a:gd name="T52" fmla="*/ 712 w 2132"/>
                <a:gd name="T53" fmla="*/ 492 h 1160"/>
                <a:gd name="T54" fmla="*/ 676 w 2132"/>
                <a:gd name="T55" fmla="*/ 424 h 1160"/>
                <a:gd name="T56" fmla="*/ 648 w 2132"/>
                <a:gd name="T57" fmla="*/ 466 h 1160"/>
                <a:gd name="T58" fmla="*/ 656 w 2132"/>
                <a:gd name="T59" fmla="*/ 368 h 1160"/>
                <a:gd name="T60" fmla="*/ 610 w 2132"/>
                <a:gd name="T61" fmla="*/ 280 h 1160"/>
                <a:gd name="T62" fmla="*/ 552 w 2132"/>
                <a:gd name="T63" fmla="*/ 374 h 1160"/>
                <a:gd name="T64" fmla="*/ 390 w 2132"/>
                <a:gd name="T65" fmla="*/ 422 h 1160"/>
                <a:gd name="T66" fmla="*/ 328 w 2132"/>
                <a:gd name="T67" fmla="*/ 410 h 1160"/>
                <a:gd name="T68" fmla="*/ 302 w 2132"/>
                <a:gd name="T69" fmla="*/ 490 h 1160"/>
                <a:gd name="T70" fmla="*/ 208 w 2132"/>
                <a:gd name="T71" fmla="*/ 560 h 1160"/>
                <a:gd name="T72" fmla="*/ 258 w 2132"/>
                <a:gd name="T73" fmla="*/ 480 h 1160"/>
                <a:gd name="T74" fmla="*/ 162 w 2132"/>
                <a:gd name="T75" fmla="*/ 368 h 1160"/>
                <a:gd name="T76" fmla="*/ 134 w 2132"/>
                <a:gd name="T77" fmla="*/ 606 h 1160"/>
                <a:gd name="T78" fmla="*/ 54 w 2132"/>
                <a:gd name="T79" fmla="*/ 674 h 1160"/>
                <a:gd name="T80" fmla="*/ 28 w 2132"/>
                <a:gd name="T81" fmla="*/ 730 h 1160"/>
                <a:gd name="T82" fmla="*/ 42 w 2132"/>
                <a:gd name="T83" fmla="*/ 810 h 1160"/>
                <a:gd name="T84" fmla="*/ 38 w 2132"/>
                <a:gd name="T85" fmla="*/ 892 h 1160"/>
                <a:gd name="T86" fmla="*/ 60 w 2132"/>
                <a:gd name="T87" fmla="*/ 918 h 1160"/>
                <a:gd name="T88" fmla="*/ 114 w 2132"/>
                <a:gd name="T89" fmla="*/ 970 h 1160"/>
                <a:gd name="T90" fmla="*/ 174 w 2132"/>
                <a:gd name="T91" fmla="*/ 998 h 1160"/>
                <a:gd name="T92" fmla="*/ 212 w 2132"/>
                <a:gd name="T93" fmla="*/ 974 h 1160"/>
                <a:gd name="T94" fmla="*/ 236 w 2132"/>
                <a:gd name="T95" fmla="*/ 1020 h 1160"/>
                <a:gd name="T96" fmla="*/ 316 w 2132"/>
                <a:gd name="T97" fmla="*/ 1092 h 1160"/>
                <a:gd name="T98" fmla="*/ 348 w 2132"/>
                <a:gd name="T99" fmla="*/ 1034 h 1160"/>
                <a:gd name="T100" fmla="*/ 390 w 2132"/>
                <a:gd name="T101" fmla="*/ 992 h 1160"/>
                <a:gd name="T102" fmla="*/ 410 w 2132"/>
                <a:gd name="T103" fmla="*/ 1058 h 1160"/>
                <a:gd name="T104" fmla="*/ 452 w 2132"/>
                <a:gd name="T105" fmla="*/ 1122 h 1160"/>
                <a:gd name="T106" fmla="*/ 560 w 2132"/>
                <a:gd name="T107" fmla="*/ 1128 h 1160"/>
                <a:gd name="T108" fmla="*/ 660 w 2132"/>
                <a:gd name="T109" fmla="*/ 1104 h 1160"/>
                <a:gd name="T110" fmla="*/ 732 w 2132"/>
                <a:gd name="T111" fmla="*/ 1050 h 1160"/>
                <a:gd name="T112" fmla="*/ 752 w 2132"/>
                <a:gd name="T113" fmla="*/ 994 h 1160"/>
                <a:gd name="T114" fmla="*/ 834 w 2132"/>
                <a:gd name="T115" fmla="*/ 912 h 1160"/>
                <a:gd name="T116" fmla="*/ 964 w 2132"/>
                <a:gd name="T117" fmla="*/ 912 h 1160"/>
                <a:gd name="T118" fmla="*/ 1168 w 2132"/>
                <a:gd name="T119" fmla="*/ 880 h 1160"/>
                <a:gd name="T120" fmla="*/ 1354 w 2132"/>
                <a:gd name="T121" fmla="*/ 904 h 1160"/>
                <a:gd name="T122" fmla="*/ 1432 w 2132"/>
                <a:gd name="T123" fmla="*/ 908 h 116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132"/>
                <a:gd name="T187" fmla="*/ 0 h 1160"/>
                <a:gd name="T188" fmla="*/ 2132 w 2132"/>
                <a:gd name="T189" fmla="*/ 1160 h 116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132" h="1160">
                  <a:moveTo>
                    <a:pt x="1396" y="998"/>
                  </a:moveTo>
                  <a:lnTo>
                    <a:pt x="1398" y="994"/>
                  </a:lnTo>
                  <a:lnTo>
                    <a:pt x="1398" y="996"/>
                  </a:lnTo>
                  <a:lnTo>
                    <a:pt x="1396" y="1000"/>
                  </a:lnTo>
                  <a:lnTo>
                    <a:pt x="1396" y="1002"/>
                  </a:lnTo>
                  <a:lnTo>
                    <a:pt x="1394" y="1006"/>
                  </a:lnTo>
                  <a:lnTo>
                    <a:pt x="1394" y="1010"/>
                  </a:lnTo>
                  <a:lnTo>
                    <a:pt x="1394" y="1012"/>
                  </a:lnTo>
                  <a:lnTo>
                    <a:pt x="1392" y="1012"/>
                  </a:lnTo>
                  <a:lnTo>
                    <a:pt x="1394" y="1018"/>
                  </a:lnTo>
                  <a:lnTo>
                    <a:pt x="1398" y="1024"/>
                  </a:lnTo>
                  <a:lnTo>
                    <a:pt x="1402" y="1028"/>
                  </a:lnTo>
                  <a:lnTo>
                    <a:pt x="1406" y="1030"/>
                  </a:lnTo>
                  <a:lnTo>
                    <a:pt x="1410" y="1032"/>
                  </a:lnTo>
                  <a:lnTo>
                    <a:pt x="1412" y="1034"/>
                  </a:lnTo>
                  <a:lnTo>
                    <a:pt x="1414" y="1034"/>
                  </a:lnTo>
                  <a:lnTo>
                    <a:pt x="1424" y="1026"/>
                  </a:lnTo>
                  <a:lnTo>
                    <a:pt x="1436" y="1010"/>
                  </a:lnTo>
                  <a:lnTo>
                    <a:pt x="1450" y="992"/>
                  </a:lnTo>
                  <a:lnTo>
                    <a:pt x="1464" y="970"/>
                  </a:lnTo>
                  <a:lnTo>
                    <a:pt x="1476" y="950"/>
                  </a:lnTo>
                  <a:lnTo>
                    <a:pt x="1486" y="932"/>
                  </a:lnTo>
                  <a:lnTo>
                    <a:pt x="1492" y="920"/>
                  </a:lnTo>
                  <a:lnTo>
                    <a:pt x="1494" y="916"/>
                  </a:lnTo>
                  <a:lnTo>
                    <a:pt x="1496" y="898"/>
                  </a:lnTo>
                  <a:lnTo>
                    <a:pt x="1502" y="884"/>
                  </a:lnTo>
                  <a:lnTo>
                    <a:pt x="1506" y="876"/>
                  </a:lnTo>
                  <a:lnTo>
                    <a:pt x="1510" y="872"/>
                  </a:lnTo>
                  <a:lnTo>
                    <a:pt x="1512" y="846"/>
                  </a:lnTo>
                  <a:lnTo>
                    <a:pt x="1514" y="842"/>
                  </a:lnTo>
                  <a:lnTo>
                    <a:pt x="1516" y="830"/>
                  </a:lnTo>
                  <a:lnTo>
                    <a:pt x="1514" y="818"/>
                  </a:lnTo>
                  <a:lnTo>
                    <a:pt x="1510" y="808"/>
                  </a:lnTo>
                  <a:lnTo>
                    <a:pt x="1500" y="804"/>
                  </a:lnTo>
                  <a:lnTo>
                    <a:pt x="1494" y="804"/>
                  </a:lnTo>
                  <a:lnTo>
                    <a:pt x="1486" y="806"/>
                  </a:lnTo>
                  <a:lnTo>
                    <a:pt x="1478" y="808"/>
                  </a:lnTo>
                  <a:lnTo>
                    <a:pt x="1472" y="808"/>
                  </a:lnTo>
                  <a:lnTo>
                    <a:pt x="1466" y="806"/>
                  </a:lnTo>
                  <a:lnTo>
                    <a:pt x="1462" y="802"/>
                  </a:lnTo>
                  <a:lnTo>
                    <a:pt x="1460" y="800"/>
                  </a:lnTo>
                  <a:lnTo>
                    <a:pt x="1458" y="798"/>
                  </a:lnTo>
                  <a:lnTo>
                    <a:pt x="1456" y="798"/>
                  </a:lnTo>
                  <a:lnTo>
                    <a:pt x="1444" y="794"/>
                  </a:lnTo>
                  <a:lnTo>
                    <a:pt x="1470" y="770"/>
                  </a:lnTo>
                  <a:lnTo>
                    <a:pt x="1472" y="762"/>
                  </a:lnTo>
                  <a:lnTo>
                    <a:pt x="1494" y="738"/>
                  </a:lnTo>
                  <a:lnTo>
                    <a:pt x="1542" y="686"/>
                  </a:lnTo>
                  <a:lnTo>
                    <a:pt x="1546" y="686"/>
                  </a:lnTo>
                  <a:lnTo>
                    <a:pt x="1558" y="688"/>
                  </a:lnTo>
                  <a:lnTo>
                    <a:pt x="1572" y="692"/>
                  </a:lnTo>
                  <a:lnTo>
                    <a:pt x="1588" y="694"/>
                  </a:lnTo>
                  <a:lnTo>
                    <a:pt x="1602" y="698"/>
                  </a:lnTo>
                  <a:lnTo>
                    <a:pt x="1608" y="698"/>
                  </a:lnTo>
                  <a:lnTo>
                    <a:pt x="1612" y="698"/>
                  </a:lnTo>
                  <a:lnTo>
                    <a:pt x="1612" y="694"/>
                  </a:lnTo>
                  <a:lnTo>
                    <a:pt x="1612" y="692"/>
                  </a:lnTo>
                  <a:lnTo>
                    <a:pt x="1612" y="688"/>
                  </a:lnTo>
                  <a:lnTo>
                    <a:pt x="1612" y="686"/>
                  </a:lnTo>
                  <a:lnTo>
                    <a:pt x="1622" y="680"/>
                  </a:lnTo>
                  <a:lnTo>
                    <a:pt x="1634" y="682"/>
                  </a:lnTo>
                  <a:lnTo>
                    <a:pt x="1642" y="682"/>
                  </a:lnTo>
                  <a:lnTo>
                    <a:pt x="1650" y="700"/>
                  </a:lnTo>
                  <a:lnTo>
                    <a:pt x="1694" y="686"/>
                  </a:lnTo>
                  <a:lnTo>
                    <a:pt x="1694" y="676"/>
                  </a:lnTo>
                  <a:lnTo>
                    <a:pt x="1732" y="642"/>
                  </a:lnTo>
                  <a:lnTo>
                    <a:pt x="1734" y="642"/>
                  </a:lnTo>
                  <a:lnTo>
                    <a:pt x="1736" y="640"/>
                  </a:lnTo>
                  <a:lnTo>
                    <a:pt x="1738" y="636"/>
                  </a:lnTo>
                  <a:lnTo>
                    <a:pt x="1742" y="634"/>
                  </a:lnTo>
                  <a:lnTo>
                    <a:pt x="1746" y="630"/>
                  </a:lnTo>
                  <a:lnTo>
                    <a:pt x="1750" y="628"/>
                  </a:lnTo>
                  <a:lnTo>
                    <a:pt x="1756" y="626"/>
                  </a:lnTo>
                  <a:lnTo>
                    <a:pt x="1760" y="624"/>
                  </a:lnTo>
                  <a:lnTo>
                    <a:pt x="1762" y="626"/>
                  </a:lnTo>
                  <a:lnTo>
                    <a:pt x="1764" y="628"/>
                  </a:lnTo>
                  <a:lnTo>
                    <a:pt x="1764" y="632"/>
                  </a:lnTo>
                  <a:lnTo>
                    <a:pt x="1760" y="638"/>
                  </a:lnTo>
                  <a:lnTo>
                    <a:pt x="1758" y="644"/>
                  </a:lnTo>
                  <a:lnTo>
                    <a:pt x="1754" y="648"/>
                  </a:lnTo>
                  <a:lnTo>
                    <a:pt x="1754" y="652"/>
                  </a:lnTo>
                  <a:lnTo>
                    <a:pt x="1754" y="654"/>
                  </a:lnTo>
                  <a:lnTo>
                    <a:pt x="1758" y="654"/>
                  </a:lnTo>
                  <a:lnTo>
                    <a:pt x="1760" y="654"/>
                  </a:lnTo>
                  <a:lnTo>
                    <a:pt x="1764" y="654"/>
                  </a:lnTo>
                  <a:lnTo>
                    <a:pt x="1768" y="652"/>
                  </a:lnTo>
                  <a:lnTo>
                    <a:pt x="1770" y="650"/>
                  </a:lnTo>
                  <a:lnTo>
                    <a:pt x="1776" y="644"/>
                  </a:lnTo>
                  <a:lnTo>
                    <a:pt x="1784" y="634"/>
                  </a:lnTo>
                  <a:lnTo>
                    <a:pt x="1790" y="624"/>
                  </a:lnTo>
                  <a:lnTo>
                    <a:pt x="1796" y="616"/>
                  </a:lnTo>
                  <a:lnTo>
                    <a:pt x="1798" y="614"/>
                  </a:lnTo>
                  <a:lnTo>
                    <a:pt x="1792" y="626"/>
                  </a:lnTo>
                  <a:lnTo>
                    <a:pt x="1792" y="638"/>
                  </a:lnTo>
                  <a:lnTo>
                    <a:pt x="1794" y="648"/>
                  </a:lnTo>
                  <a:lnTo>
                    <a:pt x="1796" y="652"/>
                  </a:lnTo>
                  <a:lnTo>
                    <a:pt x="1762" y="676"/>
                  </a:lnTo>
                  <a:lnTo>
                    <a:pt x="1752" y="706"/>
                  </a:lnTo>
                  <a:lnTo>
                    <a:pt x="1714" y="736"/>
                  </a:lnTo>
                  <a:lnTo>
                    <a:pt x="1698" y="776"/>
                  </a:lnTo>
                  <a:lnTo>
                    <a:pt x="1696" y="780"/>
                  </a:lnTo>
                  <a:lnTo>
                    <a:pt x="1696" y="784"/>
                  </a:lnTo>
                  <a:lnTo>
                    <a:pt x="1694" y="790"/>
                  </a:lnTo>
                  <a:lnTo>
                    <a:pt x="1696" y="798"/>
                  </a:lnTo>
                  <a:lnTo>
                    <a:pt x="1698" y="806"/>
                  </a:lnTo>
                  <a:lnTo>
                    <a:pt x="1702" y="820"/>
                  </a:lnTo>
                  <a:lnTo>
                    <a:pt x="1708" y="838"/>
                  </a:lnTo>
                  <a:lnTo>
                    <a:pt x="1712" y="854"/>
                  </a:lnTo>
                  <a:lnTo>
                    <a:pt x="1718" y="868"/>
                  </a:lnTo>
                  <a:lnTo>
                    <a:pt x="1718" y="874"/>
                  </a:lnTo>
                  <a:lnTo>
                    <a:pt x="1736" y="848"/>
                  </a:lnTo>
                  <a:lnTo>
                    <a:pt x="1766" y="802"/>
                  </a:lnTo>
                  <a:lnTo>
                    <a:pt x="1782" y="798"/>
                  </a:lnTo>
                  <a:lnTo>
                    <a:pt x="1780" y="794"/>
                  </a:lnTo>
                  <a:lnTo>
                    <a:pt x="1780" y="784"/>
                  </a:lnTo>
                  <a:lnTo>
                    <a:pt x="1782" y="772"/>
                  </a:lnTo>
                  <a:lnTo>
                    <a:pt x="1786" y="758"/>
                  </a:lnTo>
                  <a:lnTo>
                    <a:pt x="1790" y="750"/>
                  </a:lnTo>
                  <a:lnTo>
                    <a:pt x="1792" y="744"/>
                  </a:lnTo>
                  <a:lnTo>
                    <a:pt x="1792" y="740"/>
                  </a:lnTo>
                  <a:lnTo>
                    <a:pt x="1792" y="736"/>
                  </a:lnTo>
                  <a:lnTo>
                    <a:pt x="1792" y="732"/>
                  </a:lnTo>
                  <a:lnTo>
                    <a:pt x="1792" y="730"/>
                  </a:lnTo>
                  <a:lnTo>
                    <a:pt x="1790" y="730"/>
                  </a:lnTo>
                  <a:lnTo>
                    <a:pt x="1790" y="728"/>
                  </a:lnTo>
                  <a:lnTo>
                    <a:pt x="1790" y="726"/>
                  </a:lnTo>
                  <a:lnTo>
                    <a:pt x="1788" y="724"/>
                  </a:lnTo>
                  <a:lnTo>
                    <a:pt x="1786" y="720"/>
                  </a:lnTo>
                  <a:lnTo>
                    <a:pt x="1786" y="716"/>
                  </a:lnTo>
                  <a:lnTo>
                    <a:pt x="1786" y="712"/>
                  </a:lnTo>
                  <a:lnTo>
                    <a:pt x="1790" y="708"/>
                  </a:lnTo>
                  <a:lnTo>
                    <a:pt x="1792" y="704"/>
                  </a:lnTo>
                  <a:lnTo>
                    <a:pt x="1796" y="702"/>
                  </a:lnTo>
                  <a:lnTo>
                    <a:pt x="1802" y="702"/>
                  </a:lnTo>
                  <a:lnTo>
                    <a:pt x="1812" y="700"/>
                  </a:lnTo>
                  <a:lnTo>
                    <a:pt x="1816" y="698"/>
                  </a:lnTo>
                  <a:lnTo>
                    <a:pt x="1818" y="696"/>
                  </a:lnTo>
                  <a:lnTo>
                    <a:pt x="1820" y="692"/>
                  </a:lnTo>
                  <a:lnTo>
                    <a:pt x="1820" y="688"/>
                  </a:lnTo>
                  <a:lnTo>
                    <a:pt x="1820" y="684"/>
                  </a:lnTo>
                  <a:lnTo>
                    <a:pt x="1820" y="680"/>
                  </a:lnTo>
                  <a:lnTo>
                    <a:pt x="1820" y="678"/>
                  </a:lnTo>
                  <a:lnTo>
                    <a:pt x="1822" y="676"/>
                  </a:lnTo>
                  <a:lnTo>
                    <a:pt x="1824" y="676"/>
                  </a:lnTo>
                  <a:lnTo>
                    <a:pt x="1832" y="676"/>
                  </a:lnTo>
                  <a:lnTo>
                    <a:pt x="1838" y="674"/>
                  </a:lnTo>
                  <a:lnTo>
                    <a:pt x="1846" y="670"/>
                  </a:lnTo>
                  <a:lnTo>
                    <a:pt x="1858" y="660"/>
                  </a:lnTo>
                  <a:lnTo>
                    <a:pt x="1862" y="656"/>
                  </a:lnTo>
                  <a:lnTo>
                    <a:pt x="1868" y="654"/>
                  </a:lnTo>
                  <a:lnTo>
                    <a:pt x="1872" y="654"/>
                  </a:lnTo>
                  <a:lnTo>
                    <a:pt x="1876" y="654"/>
                  </a:lnTo>
                  <a:lnTo>
                    <a:pt x="1880" y="656"/>
                  </a:lnTo>
                  <a:lnTo>
                    <a:pt x="1882" y="660"/>
                  </a:lnTo>
                  <a:lnTo>
                    <a:pt x="1884" y="662"/>
                  </a:lnTo>
                  <a:lnTo>
                    <a:pt x="1884" y="664"/>
                  </a:lnTo>
                  <a:lnTo>
                    <a:pt x="1906" y="656"/>
                  </a:lnTo>
                  <a:lnTo>
                    <a:pt x="1914" y="642"/>
                  </a:lnTo>
                  <a:lnTo>
                    <a:pt x="1926" y="630"/>
                  </a:lnTo>
                  <a:lnTo>
                    <a:pt x="1944" y="622"/>
                  </a:lnTo>
                  <a:lnTo>
                    <a:pt x="1948" y="610"/>
                  </a:lnTo>
                  <a:lnTo>
                    <a:pt x="1964" y="610"/>
                  </a:lnTo>
                  <a:lnTo>
                    <a:pt x="1966" y="610"/>
                  </a:lnTo>
                  <a:lnTo>
                    <a:pt x="1970" y="610"/>
                  </a:lnTo>
                  <a:lnTo>
                    <a:pt x="1974" y="610"/>
                  </a:lnTo>
                  <a:lnTo>
                    <a:pt x="1978" y="610"/>
                  </a:lnTo>
                  <a:lnTo>
                    <a:pt x="1982" y="612"/>
                  </a:lnTo>
                  <a:lnTo>
                    <a:pt x="1986" y="612"/>
                  </a:lnTo>
                  <a:lnTo>
                    <a:pt x="1988" y="610"/>
                  </a:lnTo>
                  <a:lnTo>
                    <a:pt x="1992" y="608"/>
                  </a:lnTo>
                  <a:lnTo>
                    <a:pt x="1996" y="604"/>
                  </a:lnTo>
                  <a:lnTo>
                    <a:pt x="2000" y="602"/>
                  </a:lnTo>
                  <a:lnTo>
                    <a:pt x="2002" y="598"/>
                  </a:lnTo>
                  <a:lnTo>
                    <a:pt x="2004" y="596"/>
                  </a:lnTo>
                  <a:lnTo>
                    <a:pt x="2006" y="596"/>
                  </a:lnTo>
                  <a:lnTo>
                    <a:pt x="2004" y="592"/>
                  </a:lnTo>
                  <a:lnTo>
                    <a:pt x="1998" y="586"/>
                  </a:lnTo>
                  <a:lnTo>
                    <a:pt x="1990" y="576"/>
                  </a:lnTo>
                  <a:lnTo>
                    <a:pt x="1984" y="568"/>
                  </a:lnTo>
                  <a:lnTo>
                    <a:pt x="1978" y="562"/>
                  </a:lnTo>
                  <a:lnTo>
                    <a:pt x="1974" y="560"/>
                  </a:lnTo>
                  <a:lnTo>
                    <a:pt x="1972" y="556"/>
                  </a:lnTo>
                  <a:lnTo>
                    <a:pt x="1972" y="552"/>
                  </a:lnTo>
                  <a:lnTo>
                    <a:pt x="1972" y="550"/>
                  </a:lnTo>
                  <a:lnTo>
                    <a:pt x="1972" y="546"/>
                  </a:lnTo>
                  <a:lnTo>
                    <a:pt x="1974" y="546"/>
                  </a:lnTo>
                  <a:lnTo>
                    <a:pt x="1978" y="546"/>
                  </a:lnTo>
                  <a:lnTo>
                    <a:pt x="1982" y="546"/>
                  </a:lnTo>
                  <a:lnTo>
                    <a:pt x="1986" y="546"/>
                  </a:lnTo>
                  <a:lnTo>
                    <a:pt x="1988" y="544"/>
                  </a:lnTo>
                  <a:lnTo>
                    <a:pt x="1992" y="542"/>
                  </a:lnTo>
                  <a:lnTo>
                    <a:pt x="1994" y="540"/>
                  </a:lnTo>
                  <a:lnTo>
                    <a:pt x="2016" y="518"/>
                  </a:lnTo>
                  <a:lnTo>
                    <a:pt x="2014" y="502"/>
                  </a:lnTo>
                  <a:lnTo>
                    <a:pt x="2024" y="494"/>
                  </a:lnTo>
                  <a:lnTo>
                    <a:pt x="2032" y="512"/>
                  </a:lnTo>
                  <a:lnTo>
                    <a:pt x="2050" y="518"/>
                  </a:lnTo>
                  <a:lnTo>
                    <a:pt x="2054" y="520"/>
                  </a:lnTo>
                  <a:lnTo>
                    <a:pt x="2060" y="526"/>
                  </a:lnTo>
                  <a:lnTo>
                    <a:pt x="2068" y="534"/>
                  </a:lnTo>
                  <a:lnTo>
                    <a:pt x="2076" y="542"/>
                  </a:lnTo>
                  <a:lnTo>
                    <a:pt x="2084" y="548"/>
                  </a:lnTo>
                  <a:lnTo>
                    <a:pt x="2088" y="550"/>
                  </a:lnTo>
                  <a:lnTo>
                    <a:pt x="2090" y="552"/>
                  </a:lnTo>
                  <a:lnTo>
                    <a:pt x="2094" y="550"/>
                  </a:lnTo>
                  <a:lnTo>
                    <a:pt x="2096" y="550"/>
                  </a:lnTo>
                  <a:lnTo>
                    <a:pt x="2100" y="524"/>
                  </a:lnTo>
                  <a:lnTo>
                    <a:pt x="2100" y="518"/>
                  </a:lnTo>
                  <a:lnTo>
                    <a:pt x="2102" y="518"/>
                  </a:lnTo>
                  <a:lnTo>
                    <a:pt x="2106" y="518"/>
                  </a:lnTo>
                  <a:lnTo>
                    <a:pt x="2110" y="518"/>
                  </a:lnTo>
                  <a:lnTo>
                    <a:pt x="2116" y="518"/>
                  </a:lnTo>
                  <a:lnTo>
                    <a:pt x="2122" y="516"/>
                  </a:lnTo>
                  <a:lnTo>
                    <a:pt x="2126" y="512"/>
                  </a:lnTo>
                  <a:lnTo>
                    <a:pt x="2130" y="508"/>
                  </a:lnTo>
                  <a:lnTo>
                    <a:pt x="2132" y="500"/>
                  </a:lnTo>
                  <a:lnTo>
                    <a:pt x="2124" y="494"/>
                  </a:lnTo>
                  <a:lnTo>
                    <a:pt x="2114" y="488"/>
                  </a:lnTo>
                  <a:lnTo>
                    <a:pt x="2102" y="482"/>
                  </a:lnTo>
                  <a:lnTo>
                    <a:pt x="2092" y="476"/>
                  </a:lnTo>
                  <a:lnTo>
                    <a:pt x="2088" y="472"/>
                  </a:lnTo>
                  <a:lnTo>
                    <a:pt x="2084" y="472"/>
                  </a:lnTo>
                  <a:lnTo>
                    <a:pt x="2080" y="474"/>
                  </a:lnTo>
                  <a:lnTo>
                    <a:pt x="2078" y="474"/>
                  </a:lnTo>
                  <a:lnTo>
                    <a:pt x="2076" y="478"/>
                  </a:lnTo>
                  <a:lnTo>
                    <a:pt x="2074" y="478"/>
                  </a:lnTo>
                  <a:lnTo>
                    <a:pt x="2074" y="480"/>
                  </a:lnTo>
                  <a:lnTo>
                    <a:pt x="2066" y="464"/>
                  </a:lnTo>
                  <a:lnTo>
                    <a:pt x="2054" y="446"/>
                  </a:lnTo>
                  <a:lnTo>
                    <a:pt x="2040" y="432"/>
                  </a:lnTo>
                  <a:lnTo>
                    <a:pt x="2024" y="420"/>
                  </a:lnTo>
                  <a:lnTo>
                    <a:pt x="2010" y="412"/>
                  </a:lnTo>
                  <a:lnTo>
                    <a:pt x="1998" y="408"/>
                  </a:lnTo>
                  <a:lnTo>
                    <a:pt x="1994" y="406"/>
                  </a:lnTo>
                  <a:lnTo>
                    <a:pt x="1960" y="376"/>
                  </a:lnTo>
                  <a:lnTo>
                    <a:pt x="1954" y="376"/>
                  </a:lnTo>
                  <a:lnTo>
                    <a:pt x="1942" y="376"/>
                  </a:lnTo>
                  <a:lnTo>
                    <a:pt x="1930" y="374"/>
                  </a:lnTo>
                  <a:lnTo>
                    <a:pt x="1922" y="372"/>
                  </a:lnTo>
                  <a:lnTo>
                    <a:pt x="1920" y="370"/>
                  </a:lnTo>
                  <a:lnTo>
                    <a:pt x="1916" y="366"/>
                  </a:lnTo>
                  <a:lnTo>
                    <a:pt x="1910" y="366"/>
                  </a:lnTo>
                  <a:lnTo>
                    <a:pt x="1906" y="364"/>
                  </a:lnTo>
                  <a:lnTo>
                    <a:pt x="1902" y="364"/>
                  </a:lnTo>
                  <a:lnTo>
                    <a:pt x="1900" y="388"/>
                  </a:lnTo>
                  <a:lnTo>
                    <a:pt x="1900" y="406"/>
                  </a:lnTo>
                  <a:lnTo>
                    <a:pt x="1896" y="414"/>
                  </a:lnTo>
                  <a:lnTo>
                    <a:pt x="1884" y="416"/>
                  </a:lnTo>
                  <a:lnTo>
                    <a:pt x="1884" y="408"/>
                  </a:lnTo>
                  <a:lnTo>
                    <a:pt x="1866" y="386"/>
                  </a:lnTo>
                  <a:lnTo>
                    <a:pt x="1880" y="376"/>
                  </a:lnTo>
                  <a:lnTo>
                    <a:pt x="1880" y="370"/>
                  </a:lnTo>
                  <a:lnTo>
                    <a:pt x="1842" y="386"/>
                  </a:lnTo>
                  <a:lnTo>
                    <a:pt x="1834" y="382"/>
                  </a:lnTo>
                  <a:lnTo>
                    <a:pt x="1790" y="378"/>
                  </a:lnTo>
                  <a:lnTo>
                    <a:pt x="1774" y="398"/>
                  </a:lnTo>
                  <a:lnTo>
                    <a:pt x="1762" y="380"/>
                  </a:lnTo>
                  <a:lnTo>
                    <a:pt x="1762" y="378"/>
                  </a:lnTo>
                  <a:lnTo>
                    <a:pt x="1764" y="370"/>
                  </a:lnTo>
                  <a:lnTo>
                    <a:pt x="1762" y="358"/>
                  </a:lnTo>
                  <a:lnTo>
                    <a:pt x="1758" y="342"/>
                  </a:lnTo>
                  <a:lnTo>
                    <a:pt x="1748" y="332"/>
                  </a:lnTo>
                  <a:lnTo>
                    <a:pt x="1734" y="326"/>
                  </a:lnTo>
                  <a:lnTo>
                    <a:pt x="1722" y="326"/>
                  </a:lnTo>
                  <a:lnTo>
                    <a:pt x="1712" y="326"/>
                  </a:lnTo>
                  <a:lnTo>
                    <a:pt x="1710" y="328"/>
                  </a:lnTo>
                  <a:lnTo>
                    <a:pt x="1704" y="328"/>
                  </a:lnTo>
                  <a:lnTo>
                    <a:pt x="1690" y="330"/>
                  </a:lnTo>
                  <a:lnTo>
                    <a:pt x="1676" y="330"/>
                  </a:lnTo>
                  <a:lnTo>
                    <a:pt x="1664" y="328"/>
                  </a:lnTo>
                  <a:lnTo>
                    <a:pt x="1660" y="324"/>
                  </a:lnTo>
                  <a:lnTo>
                    <a:pt x="1654" y="322"/>
                  </a:lnTo>
                  <a:lnTo>
                    <a:pt x="1650" y="322"/>
                  </a:lnTo>
                  <a:lnTo>
                    <a:pt x="1648" y="324"/>
                  </a:lnTo>
                  <a:lnTo>
                    <a:pt x="1646" y="324"/>
                  </a:lnTo>
                  <a:lnTo>
                    <a:pt x="1646" y="314"/>
                  </a:lnTo>
                  <a:lnTo>
                    <a:pt x="1638" y="310"/>
                  </a:lnTo>
                  <a:lnTo>
                    <a:pt x="1640" y="308"/>
                  </a:lnTo>
                  <a:lnTo>
                    <a:pt x="1640" y="304"/>
                  </a:lnTo>
                  <a:lnTo>
                    <a:pt x="1638" y="298"/>
                  </a:lnTo>
                  <a:lnTo>
                    <a:pt x="1636" y="290"/>
                  </a:lnTo>
                  <a:lnTo>
                    <a:pt x="1634" y="282"/>
                  </a:lnTo>
                  <a:lnTo>
                    <a:pt x="1630" y="278"/>
                  </a:lnTo>
                  <a:lnTo>
                    <a:pt x="1626" y="276"/>
                  </a:lnTo>
                  <a:lnTo>
                    <a:pt x="1622" y="276"/>
                  </a:lnTo>
                  <a:lnTo>
                    <a:pt x="1618" y="278"/>
                  </a:lnTo>
                  <a:lnTo>
                    <a:pt x="1614" y="280"/>
                  </a:lnTo>
                  <a:lnTo>
                    <a:pt x="1610" y="282"/>
                  </a:lnTo>
                  <a:lnTo>
                    <a:pt x="1606" y="286"/>
                  </a:lnTo>
                  <a:lnTo>
                    <a:pt x="1604" y="288"/>
                  </a:lnTo>
                  <a:lnTo>
                    <a:pt x="1602" y="288"/>
                  </a:lnTo>
                  <a:lnTo>
                    <a:pt x="1600" y="288"/>
                  </a:lnTo>
                  <a:lnTo>
                    <a:pt x="1598" y="290"/>
                  </a:lnTo>
                  <a:lnTo>
                    <a:pt x="1596" y="288"/>
                  </a:lnTo>
                  <a:lnTo>
                    <a:pt x="1594" y="288"/>
                  </a:lnTo>
                  <a:lnTo>
                    <a:pt x="1592" y="286"/>
                  </a:lnTo>
                  <a:lnTo>
                    <a:pt x="1592" y="282"/>
                  </a:lnTo>
                  <a:lnTo>
                    <a:pt x="1592" y="280"/>
                  </a:lnTo>
                  <a:lnTo>
                    <a:pt x="1592" y="276"/>
                  </a:lnTo>
                  <a:lnTo>
                    <a:pt x="1590" y="272"/>
                  </a:lnTo>
                  <a:lnTo>
                    <a:pt x="1588" y="270"/>
                  </a:lnTo>
                  <a:lnTo>
                    <a:pt x="1584" y="268"/>
                  </a:lnTo>
                  <a:lnTo>
                    <a:pt x="1578" y="268"/>
                  </a:lnTo>
                  <a:lnTo>
                    <a:pt x="1566" y="266"/>
                  </a:lnTo>
                  <a:lnTo>
                    <a:pt x="1552" y="264"/>
                  </a:lnTo>
                  <a:lnTo>
                    <a:pt x="1538" y="260"/>
                  </a:lnTo>
                  <a:lnTo>
                    <a:pt x="1528" y="256"/>
                  </a:lnTo>
                  <a:lnTo>
                    <a:pt x="1524" y="256"/>
                  </a:lnTo>
                  <a:lnTo>
                    <a:pt x="1528" y="260"/>
                  </a:lnTo>
                  <a:lnTo>
                    <a:pt x="1526" y="264"/>
                  </a:lnTo>
                  <a:lnTo>
                    <a:pt x="1524" y="268"/>
                  </a:lnTo>
                  <a:lnTo>
                    <a:pt x="1518" y="270"/>
                  </a:lnTo>
                  <a:lnTo>
                    <a:pt x="1512" y="272"/>
                  </a:lnTo>
                  <a:lnTo>
                    <a:pt x="1504" y="276"/>
                  </a:lnTo>
                  <a:lnTo>
                    <a:pt x="1502" y="286"/>
                  </a:lnTo>
                  <a:lnTo>
                    <a:pt x="1502" y="296"/>
                  </a:lnTo>
                  <a:lnTo>
                    <a:pt x="1502" y="306"/>
                  </a:lnTo>
                  <a:lnTo>
                    <a:pt x="1502" y="310"/>
                  </a:lnTo>
                  <a:lnTo>
                    <a:pt x="1494" y="312"/>
                  </a:lnTo>
                  <a:lnTo>
                    <a:pt x="1482" y="318"/>
                  </a:lnTo>
                  <a:lnTo>
                    <a:pt x="1460" y="304"/>
                  </a:lnTo>
                  <a:lnTo>
                    <a:pt x="1452" y="310"/>
                  </a:lnTo>
                  <a:lnTo>
                    <a:pt x="1438" y="310"/>
                  </a:lnTo>
                  <a:lnTo>
                    <a:pt x="1422" y="294"/>
                  </a:lnTo>
                  <a:lnTo>
                    <a:pt x="1420" y="296"/>
                  </a:lnTo>
                  <a:lnTo>
                    <a:pt x="1418" y="300"/>
                  </a:lnTo>
                  <a:lnTo>
                    <a:pt x="1416" y="304"/>
                  </a:lnTo>
                  <a:lnTo>
                    <a:pt x="1412" y="308"/>
                  </a:lnTo>
                  <a:lnTo>
                    <a:pt x="1410" y="312"/>
                  </a:lnTo>
                  <a:lnTo>
                    <a:pt x="1410" y="316"/>
                  </a:lnTo>
                  <a:lnTo>
                    <a:pt x="1408" y="320"/>
                  </a:lnTo>
                  <a:lnTo>
                    <a:pt x="1404" y="324"/>
                  </a:lnTo>
                  <a:lnTo>
                    <a:pt x="1402" y="328"/>
                  </a:lnTo>
                  <a:lnTo>
                    <a:pt x="1398" y="330"/>
                  </a:lnTo>
                  <a:lnTo>
                    <a:pt x="1396" y="334"/>
                  </a:lnTo>
                  <a:lnTo>
                    <a:pt x="1392" y="320"/>
                  </a:lnTo>
                  <a:lnTo>
                    <a:pt x="1384" y="304"/>
                  </a:lnTo>
                  <a:lnTo>
                    <a:pt x="1384" y="274"/>
                  </a:lnTo>
                  <a:lnTo>
                    <a:pt x="1388" y="254"/>
                  </a:lnTo>
                  <a:lnTo>
                    <a:pt x="1386" y="248"/>
                  </a:lnTo>
                  <a:lnTo>
                    <a:pt x="1384" y="246"/>
                  </a:lnTo>
                  <a:lnTo>
                    <a:pt x="1382" y="244"/>
                  </a:lnTo>
                  <a:lnTo>
                    <a:pt x="1378" y="242"/>
                  </a:lnTo>
                  <a:lnTo>
                    <a:pt x="1374" y="242"/>
                  </a:lnTo>
                  <a:lnTo>
                    <a:pt x="1372" y="244"/>
                  </a:lnTo>
                  <a:lnTo>
                    <a:pt x="1370" y="244"/>
                  </a:lnTo>
                  <a:lnTo>
                    <a:pt x="1368" y="244"/>
                  </a:lnTo>
                  <a:lnTo>
                    <a:pt x="1366" y="240"/>
                  </a:lnTo>
                  <a:lnTo>
                    <a:pt x="1362" y="238"/>
                  </a:lnTo>
                  <a:lnTo>
                    <a:pt x="1356" y="234"/>
                  </a:lnTo>
                  <a:lnTo>
                    <a:pt x="1348" y="232"/>
                  </a:lnTo>
                  <a:lnTo>
                    <a:pt x="1338" y="230"/>
                  </a:lnTo>
                  <a:lnTo>
                    <a:pt x="1332" y="230"/>
                  </a:lnTo>
                  <a:lnTo>
                    <a:pt x="1326" y="228"/>
                  </a:lnTo>
                  <a:lnTo>
                    <a:pt x="1322" y="228"/>
                  </a:lnTo>
                  <a:lnTo>
                    <a:pt x="1320" y="230"/>
                  </a:lnTo>
                  <a:lnTo>
                    <a:pt x="1316" y="232"/>
                  </a:lnTo>
                  <a:lnTo>
                    <a:pt x="1312" y="234"/>
                  </a:lnTo>
                  <a:lnTo>
                    <a:pt x="1308" y="238"/>
                  </a:lnTo>
                  <a:lnTo>
                    <a:pt x="1296" y="242"/>
                  </a:lnTo>
                  <a:lnTo>
                    <a:pt x="1284" y="240"/>
                  </a:lnTo>
                  <a:lnTo>
                    <a:pt x="1272" y="238"/>
                  </a:lnTo>
                  <a:lnTo>
                    <a:pt x="1262" y="236"/>
                  </a:lnTo>
                  <a:lnTo>
                    <a:pt x="1258" y="234"/>
                  </a:lnTo>
                  <a:lnTo>
                    <a:pt x="1224" y="216"/>
                  </a:lnTo>
                  <a:lnTo>
                    <a:pt x="1210" y="216"/>
                  </a:lnTo>
                  <a:lnTo>
                    <a:pt x="1194" y="214"/>
                  </a:lnTo>
                  <a:lnTo>
                    <a:pt x="1182" y="208"/>
                  </a:lnTo>
                  <a:lnTo>
                    <a:pt x="1172" y="204"/>
                  </a:lnTo>
                  <a:lnTo>
                    <a:pt x="1168" y="202"/>
                  </a:lnTo>
                  <a:lnTo>
                    <a:pt x="1160" y="196"/>
                  </a:lnTo>
                  <a:lnTo>
                    <a:pt x="1156" y="190"/>
                  </a:lnTo>
                  <a:lnTo>
                    <a:pt x="1164" y="186"/>
                  </a:lnTo>
                  <a:lnTo>
                    <a:pt x="1166" y="184"/>
                  </a:lnTo>
                  <a:lnTo>
                    <a:pt x="1166" y="182"/>
                  </a:lnTo>
                  <a:lnTo>
                    <a:pt x="1166" y="178"/>
                  </a:lnTo>
                  <a:lnTo>
                    <a:pt x="1164" y="172"/>
                  </a:lnTo>
                  <a:lnTo>
                    <a:pt x="1160" y="170"/>
                  </a:lnTo>
                  <a:lnTo>
                    <a:pt x="1158" y="168"/>
                  </a:lnTo>
                  <a:lnTo>
                    <a:pt x="1156" y="168"/>
                  </a:lnTo>
                  <a:lnTo>
                    <a:pt x="1152" y="170"/>
                  </a:lnTo>
                  <a:lnTo>
                    <a:pt x="1150" y="170"/>
                  </a:lnTo>
                  <a:lnTo>
                    <a:pt x="1148" y="172"/>
                  </a:lnTo>
                  <a:lnTo>
                    <a:pt x="1146" y="174"/>
                  </a:lnTo>
                  <a:lnTo>
                    <a:pt x="1144" y="176"/>
                  </a:lnTo>
                  <a:lnTo>
                    <a:pt x="1142" y="180"/>
                  </a:lnTo>
                  <a:lnTo>
                    <a:pt x="1140" y="184"/>
                  </a:lnTo>
                  <a:lnTo>
                    <a:pt x="1136" y="190"/>
                  </a:lnTo>
                  <a:lnTo>
                    <a:pt x="1132" y="194"/>
                  </a:lnTo>
                  <a:lnTo>
                    <a:pt x="1128" y="198"/>
                  </a:lnTo>
                  <a:lnTo>
                    <a:pt x="1126" y="200"/>
                  </a:lnTo>
                  <a:lnTo>
                    <a:pt x="1120" y="202"/>
                  </a:lnTo>
                  <a:lnTo>
                    <a:pt x="1116" y="206"/>
                  </a:lnTo>
                  <a:lnTo>
                    <a:pt x="1112" y="210"/>
                  </a:lnTo>
                  <a:lnTo>
                    <a:pt x="1110" y="216"/>
                  </a:lnTo>
                  <a:lnTo>
                    <a:pt x="1108" y="220"/>
                  </a:lnTo>
                  <a:lnTo>
                    <a:pt x="1106" y="222"/>
                  </a:lnTo>
                  <a:lnTo>
                    <a:pt x="1104" y="224"/>
                  </a:lnTo>
                  <a:lnTo>
                    <a:pt x="1096" y="224"/>
                  </a:lnTo>
                  <a:lnTo>
                    <a:pt x="1092" y="204"/>
                  </a:lnTo>
                  <a:lnTo>
                    <a:pt x="1084" y="194"/>
                  </a:lnTo>
                  <a:lnTo>
                    <a:pt x="1108" y="192"/>
                  </a:lnTo>
                  <a:lnTo>
                    <a:pt x="1134" y="160"/>
                  </a:lnTo>
                  <a:lnTo>
                    <a:pt x="1150" y="144"/>
                  </a:lnTo>
                  <a:lnTo>
                    <a:pt x="1158" y="130"/>
                  </a:lnTo>
                  <a:lnTo>
                    <a:pt x="1162" y="122"/>
                  </a:lnTo>
                  <a:lnTo>
                    <a:pt x="1164" y="120"/>
                  </a:lnTo>
                  <a:lnTo>
                    <a:pt x="1164" y="96"/>
                  </a:lnTo>
                  <a:lnTo>
                    <a:pt x="1166" y="78"/>
                  </a:lnTo>
                  <a:lnTo>
                    <a:pt x="1160" y="64"/>
                  </a:lnTo>
                  <a:lnTo>
                    <a:pt x="1148" y="54"/>
                  </a:lnTo>
                  <a:lnTo>
                    <a:pt x="1134" y="52"/>
                  </a:lnTo>
                  <a:lnTo>
                    <a:pt x="1122" y="56"/>
                  </a:lnTo>
                  <a:lnTo>
                    <a:pt x="1108" y="64"/>
                  </a:lnTo>
                  <a:lnTo>
                    <a:pt x="1098" y="68"/>
                  </a:lnTo>
                  <a:lnTo>
                    <a:pt x="1090" y="70"/>
                  </a:lnTo>
                  <a:lnTo>
                    <a:pt x="1084" y="70"/>
                  </a:lnTo>
                  <a:lnTo>
                    <a:pt x="1080" y="70"/>
                  </a:lnTo>
                  <a:lnTo>
                    <a:pt x="1078" y="52"/>
                  </a:lnTo>
                  <a:lnTo>
                    <a:pt x="1070" y="46"/>
                  </a:lnTo>
                  <a:lnTo>
                    <a:pt x="1080" y="20"/>
                  </a:lnTo>
                  <a:lnTo>
                    <a:pt x="1082" y="20"/>
                  </a:lnTo>
                  <a:lnTo>
                    <a:pt x="1084" y="18"/>
                  </a:lnTo>
                  <a:lnTo>
                    <a:pt x="1086" y="18"/>
                  </a:lnTo>
                  <a:lnTo>
                    <a:pt x="1088" y="16"/>
                  </a:lnTo>
                  <a:lnTo>
                    <a:pt x="1088" y="14"/>
                  </a:lnTo>
                  <a:lnTo>
                    <a:pt x="1088" y="10"/>
                  </a:lnTo>
                  <a:lnTo>
                    <a:pt x="1086" y="8"/>
                  </a:lnTo>
                  <a:lnTo>
                    <a:pt x="1080" y="4"/>
                  </a:lnTo>
                  <a:lnTo>
                    <a:pt x="1068" y="0"/>
                  </a:lnTo>
                  <a:lnTo>
                    <a:pt x="1056" y="4"/>
                  </a:lnTo>
                  <a:lnTo>
                    <a:pt x="1048" y="10"/>
                  </a:lnTo>
                  <a:lnTo>
                    <a:pt x="1042" y="16"/>
                  </a:lnTo>
                  <a:lnTo>
                    <a:pt x="1038" y="22"/>
                  </a:lnTo>
                  <a:lnTo>
                    <a:pt x="1030" y="32"/>
                  </a:lnTo>
                  <a:lnTo>
                    <a:pt x="1022" y="42"/>
                  </a:lnTo>
                  <a:lnTo>
                    <a:pt x="1016" y="50"/>
                  </a:lnTo>
                  <a:lnTo>
                    <a:pt x="1012" y="54"/>
                  </a:lnTo>
                  <a:lnTo>
                    <a:pt x="1016" y="62"/>
                  </a:lnTo>
                  <a:lnTo>
                    <a:pt x="1008" y="76"/>
                  </a:lnTo>
                  <a:lnTo>
                    <a:pt x="990" y="68"/>
                  </a:lnTo>
                  <a:lnTo>
                    <a:pt x="988" y="68"/>
                  </a:lnTo>
                  <a:lnTo>
                    <a:pt x="986" y="68"/>
                  </a:lnTo>
                  <a:lnTo>
                    <a:pt x="986" y="70"/>
                  </a:lnTo>
                  <a:lnTo>
                    <a:pt x="988" y="72"/>
                  </a:lnTo>
                  <a:lnTo>
                    <a:pt x="990" y="74"/>
                  </a:lnTo>
                  <a:lnTo>
                    <a:pt x="992" y="76"/>
                  </a:lnTo>
                  <a:lnTo>
                    <a:pt x="992" y="78"/>
                  </a:lnTo>
                  <a:lnTo>
                    <a:pt x="994" y="78"/>
                  </a:lnTo>
                  <a:lnTo>
                    <a:pt x="1020" y="98"/>
                  </a:lnTo>
                  <a:lnTo>
                    <a:pt x="1020" y="100"/>
                  </a:lnTo>
                  <a:lnTo>
                    <a:pt x="1020" y="102"/>
                  </a:lnTo>
                  <a:lnTo>
                    <a:pt x="1020" y="108"/>
                  </a:lnTo>
                  <a:lnTo>
                    <a:pt x="1020" y="114"/>
                  </a:lnTo>
                  <a:lnTo>
                    <a:pt x="1020" y="122"/>
                  </a:lnTo>
                  <a:lnTo>
                    <a:pt x="1018" y="126"/>
                  </a:lnTo>
                  <a:lnTo>
                    <a:pt x="1014" y="130"/>
                  </a:lnTo>
                  <a:lnTo>
                    <a:pt x="1010" y="128"/>
                  </a:lnTo>
                  <a:lnTo>
                    <a:pt x="1006" y="126"/>
                  </a:lnTo>
                  <a:lnTo>
                    <a:pt x="1002" y="120"/>
                  </a:lnTo>
                  <a:lnTo>
                    <a:pt x="998" y="112"/>
                  </a:lnTo>
                  <a:lnTo>
                    <a:pt x="992" y="100"/>
                  </a:lnTo>
                  <a:lnTo>
                    <a:pt x="980" y="92"/>
                  </a:lnTo>
                  <a:lnTo>
                    <a:pt x="966" y="90"/>
                  </a:lnTo>
                  <a:lnTo>
                    <a:pt x="952" y="92"/>
                  </a:lnTo>
                  <a:lnTo>
                    <a:pt x="944" y="92"/>
                  </a:lnTo>
                  <a:lnTo>
                    <a:pt x="940" y="92"/>
                  </a:lnTo>
                  <a:lnTo>
                    <a:pt x="936" y="92"/>
                  </a:lnTo>
                  <a:lnTo>
                    <a:pt x="932" y="90"/>
                  </a:lnTo>
                  <a:lnTo>
                    <a:pt x="930" y="88"/>
                  </a:lnTo>
                  <a:lnTo>
                    <a:pt x="930" y="86"/>
                  </a:lnTo>
                  <a:lnTo>
                    <a:pt x="930" y="84"/>
                  </a:lnTo>
                  <a:lnTo>
                    <a:pt x="928" y="84"/>
                  </a:lnTo>
                  <a:lnTo>
                    <a:pt x="924" y="86"/>
                  </a:lnTo>
                  <a:lnTo>
                    <a:pt x="920" y="88"/>
                  </a:lnTo>
                  <a:lnTo>
                    <a:pt x="914" y="92"/>
                  </a:lnTo>
                  <a:lnTo>
                    <a:pt x="910" y="94"/>
                  </a:lnTo>
                  <a:lnTo>
                    <a:pt x="906" y="98"/>
                  </a:lnTo>
                  <a:lnTo>
                    <a:pt x="902" y="100"/>
                  </a:lnTo>
                  <a:lnTo>
                    <a:pt x="898" y="104"/>
                  </a:lnTo>
                  <a:lnTo>
                    <a:pt x="892" y="110"/>
                  </a:lnTo>
                  <a:lnTo>
                    <a:pt x="884" y="114"/>
                  </a:lnTo>
                  <a:lnTo>
                    <a:pt x="872" y="116"/>
                  </a:lnTo>
                  <a:lnTo>
                    <a:pt x="864" y="122"/>
                  </a:lnTo>
                  <a:lnTo>
                    <a:pt x="856" y="132"/>
                  </a:lnTo>
                  <a:lnTo>
                    <a:pt x="850" y="146"/>
                  </a:lnTo>
                  <a:lnTo>
                    <a:pt x="846" y="158"/>
                  </a:lnTo>
                  <a:lnTo>
                    <a:pt x="844" y="162"/>
                  </a:lnTo>
                  <a:lnTo>
                    <a:pt x="842" y="168"/>
                  </a:lnTo>
                  <a:lnTo>
                    <a:pt x="836" y="172"/>
                  </a:lnTo>
                  <a:lnTo>
                    <a:pt x="830" y="176"/>
                  </a:lnTo>
                  <a:lnTo>
                    <a:pt x="826" y="180"/>
                  </a:lnTo>
                  <a:lnTo>
                    <a:pt x="822" y="182"/>
                  </a:lnTo>
                  <a:lnTo>
                    <a:pt x="818" y="184"/>
                  </a:lnTo>
                  <a:lnTo>
                    <a:pt x="818" y="188"/>
                  </a:lnTo>
                  <a:lnTo>
                    <a:pt x="820" y="190"/>
                  </a:lnTo>
                  <a:lnTo>
                    <a:pt x="822" y="192"/>
                  </a:lnTo>
                  <a:lnTo>
                    <a:pt x="822" y="196"/>
                  </a:lnTo>
                  <a:lnTo>
                    <a:pt x="818" y="202"/>
                  </a:lnTo>
                  <a:lnTo>
                    <a:pt x="804" y="208"/>
                  </a:lnTo>
                  <a:lnTo>
                    <a:pt x="782" y="214"/>
                  </a:lnTo>
                  <a:lnTo>
                    <a:pt x="772" y="220"/>
                  </a:lnTo>
                  <a:lnTo>
                    <a:pt x="768" y="232"/>
                  </a:lnTo>
                  <a:lnTo>
                    <a:pt x="764" y="244"/>
                  </a:lnTo>
                  <a:lnTo>
                    <a:pt x="766" y="256"/>
                  </a:lnTo>
                  <a:lnTo>
                    <a:pt x="766" y="266"/>
                  </a:lnTo>
                  <a:lnTo>
                    <a:pt x="766" y="272"/>
                  </a:lnTo>
                  <a:lnTo>
                    <a:pt x="768" y="276"/>
                  </a:lnTo>
                  <a:lnTo>
                    <a:pt x="772" y="276"/>
                  </a:lnTo>
                  <a:lnTo>
                    <a:pt x="776" y="278"/>
                  </a:lnTo>
                  <a:lnTo>
                    <a:pt x="782" y="278"/>
                  </a:lnTo>
                  <a:lnTo>
                    <a:pt x="784" y="278"/>
                  </a:lnTo>
                  <a:lnTo>
                    <a:pt x="786" y="278"/>
                  </a:lnTo>
                  <a:lnTo>
                    <a:pt x="786" y="282"/>
                  </a:lnTo>
                  <a:lnTo>
                    <a:pt x="788" y="284"/>
                  </a:lnTo>
                  <a:lnTo>
                    <a:pt x="792" y="288"/>
                  </a:lnTo>
                  <a:lnTo>
                    <a:pt x="796" y="292"/>
                  </a:lnTo>
                  <a:lnTo>
                    <a:pt x="800" y="294"/>
                  </a:lnTo>
                  <a:lnTo>
                    <a:pt x="802" y="296"/>
                  </a:lnTo>
                  <a:lnTo>
                    <a:pt x="804" y="298"/>
                  </a:lnTo>
                  <a:lnTo>
                    <a:pt x="804" y="344"/>
                  </a:lnTo>
                  <a:lnTo>
                    <a:pt x="800" y="352"/>
                  </a:lnTo>
                  <a:lnTo>
                    <a:pt x="800" y="358"/>
                  </a:lnTo>
                  <a:lnTo>
                    <a:pt x="800" y="364"/>
                  </a:lnTo>
                  <a:lnTo>
                    <a:pt x="802" y="368"/>
                  </a:lnTo>
                  <a:lnTo>
                    <a:pt x="806" y="372"/>
                  </a:lnTo>
                  <a:lnTo>
                    <a:pt x="808" y="374"/>
                  </a:lnTo>
                  <a:lnTo>
                    <a:pt x="810" y="376"/>
                  </a:lnTo>
                  <a:lnTo>
                    <a:pt x="812" y="376"/>
                  </a:lnTo>
                  <a:lnTo>
                    <a:pt x="812" y="382"/>
                  </a:lnTo>
                  <a:lnTo>
                    <a:pt x="800" y="380"/>
                  </a:lnTo>
                  <a:lnTo>
                    <a:pt x="796" y="378"/>
                  </a:lnTo>
                  <a:lnTo>
                    <a:pt x="792" y="374"/>
                  </a:lnTo>
                  <a:lnTo>
                    <a:pt x="788" y="370"/>
                  </a:lnTo>
                  <a:lnTo>
                    <a:pt x="784" y="366"/>
                  </a:lnTo>
                  <a:lnTo>
                    <a:pt x="782" y="360"/>
                  </a:lnTo>
                  <a:lnTo>
                    <a:pt x="782" y="356"/>
                  </a:lnTo>
                  <a:lnTo>
                    <a:pt x="782" y="352"/>
                  </a:lnTo>
                  <a:lnTo>
                    <a:pt x="784" y="348"/>
                  </a:lnTo>
                  <a:lnTo>
                    <a:pt x="784" y="344"/>
                  </a:lnTo>
                  <a:lnTo>
                    <a:pt x="782" y="340"/>
                  </a:lnTo>
                  <a:lnTo>
                    <a:pt x="778" y="338"/>
                  </a:lnTo>
                  <a:lnTo>
                    <a:pt x="776" y="338"/>
                  </a:lnTo>
                  <a:lnTo>
                    <a:pt x="776" y="336"/>
                  </a:lnTo>
                  <a:lnTo>
                    <a:pt x="776" y="334"/>
                  </a:lnTo>
                  <a:lnTo>
                    <a:pt x="778" y="332"/>
                  </a:lnTo>
                  <a:lnTo>
                    <a:pt x="782" y="326"/>
                  </a:lnTo>
                  <a:lnTo>
                    <a:pt x="784" y="322"/>
                  </a:lnTo>
                  <a:lnTo>
                    <a:pt x="788" y="316"/>
                  </a:lnTo>
                  <a:lnTo>
                    <a:pt x="790" y="308"/>
                  </a:lnTo>
                  <a:lnTo>
                    <a:pt x="790" y="304"/>
                  </a:lnTo>
                  <a:lnTo>
                    <a:pt x="788" y="300"/>
                  </a:lnTo>
                  <a:lnTo>
                    <a:pt x="788" y="298"/>
                  </a:lnTo>
                  <a:lnTo>
                    <a:pt x="786" y="298"/>
                  </a:lnTo>
                  <a:lnTo>
                    <a:pt x="782" y="298"/>
                  </a:lnTo>
                  <a:lnTo>
                    <a:pt x="778" y="298"/>
                  </a:lnTo>
                  <a:lnTo>
                    <a:pt x="774" y="298"/>
                  </a:lnTo>
                  <a:lnTo>
                    <a:pt x="768" y="296"/>
                  </a:lnTo>
                  <a:lnTo>
                    <a:pt x="766" y="294"/>
                  </a:lnTo>
                  <a:lnTo>
                    <a:pt x="764" y="292"/>
                  </a:lnTo>
                  <a:lnTo>
                    <a:pt x="762" y="290"/>
                  </a:lnTo>
                  <a:lnTo>
                    <a:pt x="758" y="290"/>
                  </a:lnTo>
                  <a:lnTo>
                    <a:pt x="754" y="290"/>
                  </a:lnTo>
                  <a:lnTo>
                    <a:pt x="750" y="288"/>
                  </a:lnTo>
                  <a:lnTo>
                    <a:pt x="744" y="286"/>
                  </a:lnTo>
                  <a:lnTo>
                    <a:pt x="738" y="284"/>
                  </a:lnTo>
                  <a:lnTo>
                    <a:pt x="732" y="280"/>
                  </a:lnTo>
                  <a:lnTo>
                    <a:pt x="728" y="276"/>
                  </a:lnTo>
                  <a:lnTo>
                    <a:pt x="726" y="276"/>
                  </a:lnTo>
                  <a:lnTo>
                    <a:pt x="724" y="274"/>
                  </a:lnTo>
                  <a:lnTo>
                    <a:pt x="722" y="276"/>
                  </a:lnTo>
                  <a:lnTo>
                    <a:pt x="720" y="278"/>
                  </a:lnTo>
                  <a:lnTo>
                    <a:pt x="718" y="280"/>
                  </a:lnTo>
                  <a:lnTo>
                    <a:pt x="718" y="282"/>
                  </a:lnTo>
                  <a:lnTo>
                    <a:pt x="716" y="282"/>
                  </a:lnTo>
                  <a:lnTo>
                    <a:pt x="712" y="278"/>
                  </a:lnTo>
                  <a:lnTo>
                    <a:pt x="710" y="270"/>
                  </a:lnTo>
                  <a:lnTo>
                    <a:pt x="710" y="260"/>
                  </a:lnTo>
                  <a:lnTo>
                    <a:pt x="710" y="250"/>
                  </a:lnTo>
                  <a:lnTo>
                    <a:pt x="708" y="246"/>
                  </a:lnTo>
                  <a:lnTo>
                    <a:pt x="706" y="244"/>
                  </a:lnTo>
                  <a:lnTo>
                    <a:pt x="704" y="244"/>
                  </a:lnTo>
                  <a:lnTo>
                    <a:pt x="700" y="242"/>
                  </a:lnTo>
                  <a:lnTo>
                    <a:pt x="696" y="242"/>
                  </a:lnTo>
                  <a:lnTo>
                    <a:pt x="694" y="244"/>
                  </a:lnTo>
                  <a:lnTo>
                    <a:pt x="692" y="244"/>
                  </a:lnTo>
                  <a:lnTo>
                    <a:pt x="690" y="244"/>
                  </a:lnTo>
                  <a:lnTo>
                    <a:pt x="688" y="246"/>
                  </a:lnTo>
                  <a:lnTo>
                    <a:pt x="684" y="248"/>
                  </a:lnTo>
                  <a:lnTo>
                    <a:pt x="684" y="250"/>
                  </a:lnTo>
                  <a:lnTo>
                    <a:pt x="684" y="254"/>
                  </a:lnTo>
                  <a:lnTo>
                    <a:pt x="684" y="258"/>
                  </a:lnTo>
                  <a:lnTo>
                    <a:pt x="686" y="262"/>
                  </a:lnTo>
                  <a:lnTo>
                    <a:pt x="686" y="266"/>
                  </a:lnTo>
                  <a:lnTo>
                    <a:pt x="688" y="270"/>
                  </a:lnTo>
                  <a:lnTo>
                    <a:pt x="690" y="274"/>
                  </a:lnTo>
                  <a:lnTo>
                    <a:pt x="690" y="278"/>
                  </a:lnTo>
                  <a:lnTo>
                    <a:pt x="690" y="282"/>
                  </a:lnTo>
                  <a:lnTo>
                    <a:pt x="690" y="284"/>
                  </a:lnTo>
                  <a:lnTo>
                    <a:pt x="686" y="288"/>
                  </a:lnTo>
                  <a:lnTo>
                    <a:pt x="682" y="290"/>
                  </a:lnTo>
                  <a:lnTo>
                    <a:pt x="676" y="292"/>
                  </a:lnTo>
                  <a:lnTo>
                    <a:pt x="672" y="298"/>
                  </a:lnTo>
                  <a:lnTo>
                    <a:pt x="670" y="304"/>
                  </a:lnTo>
                  <a:lnTo>
                    <a:pt x="668" y="308"/>
                  </a:lnTo>
                  <a:lnTo>
                    <a:pt x="670" y="314"/>
                  </a:lnTo>
                  <a:lnTo>
                    <a:pt x="670" y="318"/>
                  </a:lnTo>
                  <a:lnTo>
                    <a:pt x="672" y="320"/>
                  </a:lnTo>
                  <a:lnTo>
                    <a:pt x="674" y="322"/>
                  </a:lnTo>
                  <a:lnTo>
                    <a:pt x="678" y="324"/>
                  </a:lnTo>
                  <a:lnTo>
                    <a:pt x="680" y="326"/>
                  </a:lnTo>
                  <a:lnTo>
                    <a:pt x="680" y="330"/>
                  </a:lnTo>
                  <a:lnTo>
                    <a:pt x="682" y="332"/>
                  </a:lnTo>
                  <a:lnTo>
                    <a:pt x="680" y="338"/>
                  </a:lnTo>
                  <a:lnTo>
                    <a:pt x="680" y="344"/>
                  </a:lnTo>
                  <a:lnTo>
                    <a:pt x="678" y="350"/>
                  </a:lnTo>
                  <a:lnTo>
                    <a:pt x="674" y="354"/>
                  </a:lnTo>
                  <a:lnTo>
                    <a:pt x="670" y="364"/>
                  </a:lnTo>
                  <a:lnTo>
                    <a:pt x="670" y="378"/>
                  </a:lnTo>
                  <a:lnTo>
                    <a:pt x="668" y="392"/>
                  </a:lnTo>
                  <a:lnTo>
                    <a:pt x="668" y="398"/>
                  </a:lnTo>
                  <a:lnTo>
                    <a:pt x="684" y="400"/>
                  </a:lnTo>
                  <a:lnTo>
                    <a:pt x="698" y="390"/>
                  </a:lnTo>
                  <a:lnTo>
                    <a:pt x="704" y="390"/>
                  </a:lnTo>
                  <a:lnTo>
                    <a:pt x="710" y="390"/>
                  </a:lnTo>
                  <a:lnTo>
                    <a:pt x="714" y="392"/>
                  </a:lnTo>
                  <a:lnTo>
                    <a:pt x="716" y="394"/>
                  </a:lnTo>
                  <a:lnTo>
                    <a:pt x="718" y="398"/>
                  </a:lnTo>
                  <a:lnTo>
                    <a:pt x="720" y="400"/>
                  </a:lnTo>
                  <a:lnTo>
                    <a:pt x="722" y="402"/>
                  </a:lnTo>
                  <a:lnTo>
                    <a:pt x="722" y="404"/>
                  </a:lnTo>
                  <a:lnTo>
                    <a:pt x="724" y="406"/>
                  </a:lnTo>
                  <a:lnTo>
                    <a:pt x="726" y="416"/>
                  </a:lnTo>
                  <a:lnTo>
                    <a:pt x="730" y="428"/>
                  </a:lnTo>
                  <a:lnTo>
                    <a:pt x="732" y="438"/>
                  </a:lnTo>
                  <a:lnTo>
                    <a:pt x="732" y="444"/>
                  </a:lnTo>
                  <a:lnTo>
                    <a:pt x="734" y="446"/>
                  </a:lnTo>
                  <a:lnTo>
                    <a:pt x="736" y="448"/>
                  </a:lnTo>
                  <a:lnTo>
                    <a:pt x="738" y="450"/>
                  </a:lnTo>
                  <a:lnTo>
                    <a:pt x="740" y="450"/>
                  </a:lnTo>
                  <a:lnTo>
                    <a:pt x="742" y="450"/>
                  </a:lnTo>
                  <a:lnTo>
                    <a:pt x="746" y="448"/>
                  </a:lnTo>
                  <a:lnTo>
                    <a:pt x="748" y="448"/>
                  </a:lnTo>
                  <a:lnTo>
                    <a:pt x="752" y="448"/>
                  </a:lnTo>
                  <a:lnTo>
                    <a:pt x="754" y="450"/>
                  </a:lnTo>
                  <a:lnTo>
                    <a:pt x="758" y="452"/>
                  </a:lnTo>
                  <a:lnTo>
                    <a:pt x="760" y="454"/>
                  </a:lnTo>
                  <a:lnTo>
                    <a:pt x="766" y="456"/>
                  </a:lnTo>
                  <a:lnTo>
                    <a:pt x="770" y="458"/>
                  </a:lnTo>
                  <a:lnTo>
                    <a:pt x="774" y="458"/>
                  </a:lnTo>
                  <a:lnTo>
                    <a:pt x="772" y="462"/>
                  </a:lnTo>
                  <a:lnTo>
                    <a:pt x="768" y="466"/>
                  </a:lnTo>
                  <a:lnTo>
                    <a:pt x="764" y="468"/>
                  </a:lnTo>
                  <a:lnTo>
                    <a:pt x="760" y="468"/>
                  </a:lnTo>
                  <a:lnTo>
                    <a:pt x="758" y="470"/>
                  </a:lnTo>
                  <a:lnTo>
                    <a:pt x="756" y="470"/>
                  </a:lnTo>
                  <a:lnTo>
                    <a:pt x="752" y="470"/>
                  </a:lnTo>
                  <a:lnTo>
                    <a:pt x="750" y="472"/>
                  </a:lnTo>
                  <a:lnTo>
                    <a:pt x="748" y="476"/>
                  </a:lnTo>
                  <a:lnTo>
                    <a:pt x="746" y="480"/>
                  </a:lnTo>
                  <a:lnTo>
                    <a:pt x="746" y="484"/>
                  </a:lnTo>
                  <a:lnTo>
                    <a:pt x="748" y="486"/>
                  </a:lnTo>
                  <a:lnTo>
                    <a:pt x="752" y="496"/>
                  </a:lnTo>
                  <a:lnTo>
                    <a:pt x="752" y="510"/>
                  </a:lnTo>
                  <a:lnTo>
                    <a:pt x="752" y="520"/>
                  </a:lnTo>
                  <a:lnTo>
                    <a:pt x="750" y="522"/>
                  </a:lnTo>
                  <a:lnTo>
                    <a:pt x="746" y="524"/>
                  </a:lnTo>
                  <a:lnTo>
                    <a:pt x="744" y="522"/>
                  </a:lnTo>
                  <a:lnTo>
                    <a:pt x="740" y="520"/>
                  </a:lnTo>
                  <a:lnTo>
                    <a:pt x="738" y="516"/>
                  </a:lnTo>
                  <a:lnTo>
                    <a:pt x="738" y="510"/>
                  </a:lnTo>
                  <a:lnTo>
                    <a:pt x="736" y="498"/>
                  </a:lnTo>
                  <a:lnTo>
                    <a:pt x="730" y="484"/>
                  </a:lnTo>
                  <a:lnTo>
                    <a:pt x="726" y="476"/>
                  </a:lnTo>
                  <a:lnTo>
                    <a:pt x="724" y="474"/>
                  </a:lnTo>
                  <a:lnTo>
                    <a:pt x="722" y="474"/>
                  </a:lnTo>
                  <a:lnTo>
                    <a:pt x="720" y="476"/>
                  </a:lnTo>
                  <a:lnTo>
                    <a:pt x="718" y="480"/>
                  </a:lnTo>
                  <a:lnTo>
                    <a:pt x="716" y="482"/>
                  </a:lnTo>
                  <a:lnTo>
                    <a:pt x="716" y="484"/>
                  </a:lnTo>
                  <a:lnTo>
                    <a:pt x="714" y="488"/>
                  </a:lnTo>
                  <a:lnTo>
                    <a:pt x="712" y="492"/>
                  </a:lnTo>
                  <a:lnTo>
                    <a:pt x="710" y="494"/>
                  </a:lnTo>
                  <a:lnTo>
                    <a:pt x="706" y="494"/>
                  </a:lnTo>
                  <a:lnTo>
                    <a:pt x="704" y="494"/>
                  </a:lnTo>
                  <a:lnTo>
                    <a:pt x="704" y="492"/>
                  </a:lnTo>
                  <a:lnTo>
                    <a:pt x="704" y="490"/>
                  </a:lnTo>
                  <a:lnTo>
                    <a:pt x="704" y="488"/>
                  </a:lnTo>
                  <a:lnTo>
                    <a:pt x="706" y="486"/>
                  </a:lnTo>
                  <a:lnTo>
                    <a:pt x="708" y="476"/>
                  </a:lnTo>
                  <a:lnTo>
                    <a:pt x="710" y="460"/>
                  </a:lnTo>
                  <a:lnTo>
                    <a:pt x="712" y="442"/>
                  </a:lnTo>
                  <a:lnTo>
                    <a:pt x="712" y="424"/>
                  </a:lnTo>
                  <a:lnTo>
                    <a:pt x="712" y="412"/>
                  </a:lnTo>
                  <a:lnTo>
                    <a:pt x="710" y="408"/>
                  </a:lnTo>
                  <a:lnTo>
                    <a:pt x="706" y="398"/>
                  </a:lnTo>
                  <a:lnTo>
                    <a:pt x="698" y="408"/>
                  </a:lnTo>
                  <a:lnTo>
                    <a:pt x="696" y="410"/>
                  </a:lnTo>
                  <a:lnTo>
                    <a:pt x="692" y="410"/>
                  </a:lnTo>
                  <a:lnTo>
                    <a:pt x="686" y="410"/>
                  </a:lnTo>
                  <a:lnTo>
                    <a:pt x="682" y="412"/>
                  </a:lnTo>
                  <a:lnTo>
                    <a:pt x="680" y="414"/>
                  </a:lnTo>
                  <a:lnTo>
                    <a:pt x="678" y="416"/>
                  </a:lnTo>
                  <a:lnTo>
                    <a:pt x="678" y="418"/>
                  </a:lnTo>
                  <a:lnTo>
                    <a:pt x="676" y="424"/>
                  </a:lnTo>
                  <a:lnTo>
                    <a:pt x="676" y="440"/>
                  </a:lnTo>
                  <a:lnTo>
                    <a:pt x="676" y="456"/>
                  </a:lnTo>
                  <a:lnTo>
                    <a:pt x="676" y="468"/>
                  </a:lnTo>
                  <a:lnTo>
                    <a:pt x="674" y="474"/>
                  </a:lnTo>
                  <a:lnTo>
                    <a:pt x="674" y="478"/>
                  </a:lnTo>
                  <a:lnTo>
                    <a:pt x="670" y="482"/>
                  </a:lnTo>
                  <a:lnTo>
                    <a:pt x="666" y="486"/>
                  </a:lnTo>
                  <a:lnTo>
                    <a:pt x="662" y="486"/>
                  </a:lnTo>
                  <a:lnTo>
                    <a:pt x="658" y="486"/>
                  </a:lnTo>
                  <a:lnTo>
                    <a:pt x="652" y="488"/>
                  </a:lnTo>
                  <a:lnTo>
                    <a:pt x="648" y="490"/>
                  </a:lnTo>
                  <a:lnTo>
                    <a:pt x="646" y="492"/>
                  </a:lnTo>
                  <a:lnTo>
                    <a:pt x="632" y="494"/>
                  </a:lnTo>
                  <a:lnTo>
                    <a:pt x="618" y="490"/>
                  </a:lnTo>
                  <a:lnTo>
                    <a:pt x="606" y="486"/>
                  </a:lnTo>
                  <a:lnTo>
                    <a:pt x="602" y="484"/>
                  </a:lnTo>
                  <a:lnTo>
                    <a:pt x="610" y="480"/>
                  </a:lnTo>
                  <a:lnTo>
                    <a:pt x="622" y="478"/>
                  </a:lnTo>
                  <a:lnTo>
                    <a:pt x="636" y="476"/>
                  </a:lnTo>
                  <a:lnTo>
                    <a:pt x="642" y="476"/>
                  </a:lnTo>
                  <a:lnTo>
                    <a:pt x="646" y="474"/>
                  </a:lnTo>
                  <a:lnTo>
                    <a:pt x="648" y="472"/>
                  </a:lnTo>
                  <a:lnTo>
                    <a:pt x="648" y="468"/>
                  </a:lnTo>
                  <a:lnTo>
                    <a:pt x="648" y="466"/>
                  </a:lnTo>
                  <a:lnTo>
                    <a:pt x="646" y="462"/>
                  </a:lnTo>
                  <a:lnTo>
                    <a:pt x="646" y="458"/>
                  </a:lnTo>
                  <a:lnTo>
                    <a:pt x="646" y="456"/>
                  </a:lnTo>
                  <a:lnTo>
                    <a:pt x="646" y="454"/>
                  </a:lnTo>
                  <a:lnTo>
                    <a:pt x="648" y="452"/>
                  </a:lnTo>
                  <a:lnTo>
                    <a:pt x="650" y="448"/>
                  </a:lnTo>
                  <a:lnTo>
                    <a:pt x="652" y="444"/>
                  </a:lnTo>
                  <a:lnTo>
                    <a:pt x="656" y="440"/>
                  </a:lnTo>
                  <a:lnTo>
                    <a:pt x="660" y="434"/>
                  </a:lnTo>
                  <a:lnTo>
                    <a:pt x="662" y="430"/>
                  </a:lnTo>
                  <a:lnTo>
                    <a:pt x="664" y="428"/>
                  </a:lnTo>
                  <a:lnTo>
                    <a:pt x="664" y="426"/>
                  </a:lnTo>
                  <a:lnTo>
                    <a:pt x="668" y="422"/>
                  </a:lnTo>
                  <a:lnTo>
                    <a:pt x="668" y="418"/>
                  </a:lnTo>
                  <a:lnTo>
                    <a:pt x="668" y="416"/>
                  </a:lnTo>
                  <a:lnTo>
                    <a:pt x="666" y="416"/>
                  </a:lnTo>
                  <a:lnTo>
                    <a:pt x="666" y="414"/>
                  </a:lnTo>
                  <a:lnTo>
                    <a:pt x="664" y="414"/>
                  </a:lnTo>
                  <a:lnTo>
                    <a:pt x="662" y="414"/>
                  </a:lnTo>
                  <a:lnTo>
                    <a:pt x="660" y="412"/>
                  </a:lnTo>
                  <a:lnTo>
                    <a:pt x="658" y="412"/>
                  </a:lnTo>
                  <a:lnTo>
                    <a:pt x="656" y="410"/>
                  </a:lnTo>
                  <a:lnTo>
                    <a:pt x="656" y="408"/>
                  </a:lnTo>
                  <a:lnTo>
                    <a:pt x="656" y="400"/>
                  </a:lnTo>
                  <a:lnTo>
                    <a:pt x="656" y="384"/>
                  </a:lnTo>
                  <a:lnTo>
                    <a:pt x="656" y="368"/>
                  </a:lnTo>
                  <a:lnTo>
                    <a:pt x="656" y="354"/>
                  </a:lnTo>
                  <a:lnTo>
                    <a:pt x="656" y="348"/>
                  </a:lnTo>
                  <a:lnTo>
                    <a:pt x="658" y="342"/>
                  </a:lnTo>
                  <a:lnTo>
                    <a:pt x="658" y="336"/>
                  </a:lnTo>
                  <a:lnTo>
                    <a:pt x="656" y="330"/>
                  </a:lnTo>
                  <a:lnTo>
                    <a:pt x="654" y="324"/>
                  </a:lnTo>
                  <a:lnTo>
                    <a:pt x="652" y="320"/>
                  </a:lnTo>
                  <a:lnTo>
                    <a:pt x="650" y="318"/>
                  </a:lnTo>
                  <a:lnTo>
                    <a:pt x="650" y="292"/>
                  </a:lnTo>
                  <a:lnTo>
                    <a:pt x="656" y="286"/>
                  </a:lnTo>
                  <a:lnTo>
                    <a:pt x="658" y="274"/>
                  </a:lnTo>
                  <a:lnTo>
                    <a:pt x="670" y="262"/>
                  </a:lnTo>
                  <a:lnTo>
                    <a:pt x="672" y="258"/>
                  </a:lnTo>
                  <a:lnTo>
                    <a:pt x="670" y="256"/>
                  </a:lnTo>
                  <a:lnTo>
                    <a:pt x="666" y="252"/>
                  </a:lnTo>
                  <a:lnTo>
                    <a:pt x="664" y="250"/>
                  </a:lnTo>
                  <a:lnTo>
                    <a:pt x="660" y="250"/>
                  </a:lnTo>
                  <a:lnTo>
                    <a:pt x="660" y="248"/>
                  </a:lnTo>
                  <a:lnTo>
                    <a:pt x="634" y="252"/>
                  </a:lnTo>
                  <a:lnTo>
                    <a:pt x="630" y="246"/>
                  </a:lnTo>
                  <a:lnTo>
                    <a:pt x="620" y="250"/>
                  </a:lnTo>
                  <a:lnTo>
                    <a:pt x="614" y="258"/>
                  </a:lnTo>
                  <a:lnTo>
                    <a:pt x="610" y="268"/>
                  </a:lnTo>
                  <a:lnTo>
                    <a:pt x="610" y="278"/>
                  </a:lnTo>
                  <a:lnTo>
                    <a:pt x="610" y="280"/>
                  </a:lnTo>
                  <a:lnTo>
                    <a:pt x="608" y="286"/>
                  </a:lnTo>
                  <a:lnTo>
                    <a:pt x="604" y="292"/>
                  </a:lnTo>
                  <a:lnTo>
                    <a:pt x="602" y="296"/>
                  </a:lnTo>
                  <a:lnTo>
                    <a:pt x="598" y="300"/>
                  </a:lnTo>
                  <a:lnTo>
                    <a:pt x="594" y="302"/>
                  </a:lnTo>
                  <a:lnTo>
                    <a:pt x="592" y="304"/>
                  </a:lnTo>
                  <a:lnTo>
                    <a:pt x="584" y="316"/>
                  </a:lnTo>
                  <a:lnTo>
                    <a:pt x="580" y="332"/>
                  </a:lnTo>
                  <a:lnTo>
                    <a:pt x="580" y="350"/>
                  </a:lnTo>
                  <a:lnTo>
                    <a:pt x="582" y="364"/>
                  </a:lnTo>
                  <a:lnTo>
                    <a:pt x="582" y="370"/>
                  </a:lnTo>
                  <a:lnTo>
                    <a:pt x="584" y="374"/>
                  </a:lnTo>
                  <a:lnTo>
                    <a:pt x="586" y="376"/>
                  </a:lnTo>
                  <a:lnTo>
                    <a:pt x="586" y="382"/>
                  </a:lnTo>
                  <a:lnTo>
                    <a:pt x="588" y="386"/>
                  </a:lnTo>
                  <a:lnTo>
                    <a:pt x="590" y="392"/>
                  </a:lnTo>
                  <a:lnTo>
                    <a:pt x="590" y="396"/>
                  </a:lnTo>
                  <a:lnTo>
                    <a:pt x="590" y="400"/>
                  </a:lnTo>
                  <a:lnTo>
                    <a:pt x="588" y="402"/>
                  </a:lnTo>
                  <a:lnTo>
                    <a:pt x="586" y="404"/>
                  </a:lnTo>
                  <a:lnTo>
                    <a:pt x="584" y="404"/>
                  </a:lnTo>
                  <a:lnTo>
                    <a:pt x="552" y="374"/>
                  </a:lnTo>
                  <a:lnTo>
                    <a:pt x="516" y="370"/>
                  </a:lnTo>
                  <a:lnTo>
                    <a:pt x="512" y="380"/>
                  </a:lnTo>
                  <a:lnTo>
                    <a:pt x="516" y="388"/>
                  </a:lnTo>
                  <a:lnTo>
                    <a:pt x="516" y="404"/>
                  </a:lnTo>
                  <a:lnTo>
                    <a:pt x="494" y="420"/>
                  </a:lnTo>
                  <a:lnTo>
                    <a:pt x="496" y="410"/>
                  </a:lnTo>
                  <a:lnTo>
                    <a:pt x="496" y="402"/>
                  </a:lnTo>
                  <a:lnTo>
                    <a:pt x="498" y="398"/>
                  </a:lnTo>
                  <a:lnTo>
                    <a:pt x="498" y="396"/>
                  </a:lnTo>
                  <a:lnTo>
                    <a:pt x="490" y="396"/>
                  </a:lnTo>
                  <a:lnTo>
                    <a:pt x="482" y="404"/>
                  </a:lnTo>
                  <a:lnTo>
                    <a:pt x="478" y="414"/>
                  </a:lnTo>
                  <a:lnTo>
                    <a:pt x="456" y="412"/>
                  </a:lnTo>
                  <a:lnTo>
                    <a:pt x="448" y="412"/>
                  </a:lnTo>
                  <a:lnTo>
                    <a:pt x="442" y="414"/>
                  </a:lnTo>
                  <a:lnTo>
                    <a:pt x="438" y="416"/>
                  </a:lnTo>
                  <a:lnTo>
                    <a:pt x="434" y="418"/>
                  </a:lnTo>
                  <a:lnTo>
                    <a:pt x="432" y="420"/>
                  </a:lnTo>
                  <a:lnTo>
                    <a:pt x="432" y="400"/>
                  </a:lnTo>
                  <a:lnTo>
                    <a:pt x="426" y="400"/>
                  </a:lnTo>
                  <a:lnTo>
                    <a:pt x="420" y="404"/>
                  </a:lnTo>
                  <a:lnTo>
                    <a:pt x="410" y="410"/>
                  </a:lnTo>
                  <a:lnTo>
                    <a:pt x="400" y="416"/>
                  </a:lnTo>
                  <a:lnTo>
                    <a:pt x="392" y="420"/>
                  </a:lnTo>
                  <a:lnTo>
                    <a:pt x="390" y="422"/>
                  </a:lnTo>
                  <a:lnTo>
                    <a:pt x="372" y="428"/>
                  </a:lnTo>
                  <a:lnTo>
                    <a:pt x="360" y="436"/>
                  </a:lnTo>
                  <a:lnTo>
                    <a:pt x="352" y="448"/>
                  </a:lnTo>
                  <a:lnTo>
                    <a:pt x="350" y="456"/>
                  </a:lnTo>
                  <a:lnTo>
                    <a:pt x="350" y="458"/>
                  </a:lnTo>
                  <a:lnTo>
                    <a:pt x="348" y="466"/>
                  </a:lnTo>
                  <a:lnTo>
                    <a:pt x="348" y="470"/>
                  </a:lnTo>
                  <a:lnTo>
                    <a:pt x="346" y="470"/>
                  </a:lnTo>
                  <a:lnTo>
                    <a:pt x="344" y="472"/>
                  </a:lnTo>
                  <a:lnTo>
                    <a:pt x="342" y="470"/>
                  </a:lnTo>
                  <a:lnTo>
                    <a:pt x="340" y="470"/>
                  </a:lnTo>
                  <a:lnTo>
                    <a:pt x="340" y="468"/>
                  </a:lnTo>
                  <a:lnTo>
                    <a:pt x="338" y="466"/>
                  </a:lnTo>
                  <a:lnTo>
                    <a:pt x="324" y="460"/>
                  </a:lnTo>
                  <a:lnTo>
                    <a:pt x="324" y="446"/>
                  </a:lnTo>
                  <a:lnTo>
                    <a:pt x="330" y="440"/>
                  </a:lnTo>
                  <a:lnTo>
                    <a:pt x="334" y="436"/>
                  </a:lnTo>
                  <a:lnTo>
                    <a:pt x="336" y="432"/>
                  </a:lnTo>
                  <a:lnTo>
                    <a:pt x="336" y="428"/>
                  </a:lnTo>
                  <a:lnTo>
                    <a:pt x="336" y="426"/>
                  </a:lnTo>
                  <a:lnTo>
                    <a:pt x="336" y="424"/>
                  </a:lnTo>
                  <a:lnTo>
                    <a:pt x="334" y="424"/>
                  </a:lnTo>
                  <a:lnTo>
                    <a:pt x="334" y="418"/>
                  </a:lnTo>
                  <a:lnTo>
                    <a:pt x="330" y="414"/>
                  </a:lnTo>
                  <a:lnTo>
                    <a:pt x="328" y="410"/>
                  </a:lnTo>
                  <a:lnTo>
                    <a:pt x="322" y="408"/>
                  </a:lnTo>
                  <a:lnTo>
                    <a:pt x="318" y="406"/>
                  </a:lnTo>
                  <a:lnTo>
                    <a:pt x="314" y="404"/>
                  </a:lnTo>
                  <a:lnTo>
                    <a:pt x="310" y="404"/>
                  </a:lnTo>
                  <a:lnTo>
                    <a:pt x="308" y="404"/>
                  </a:lnTo>
                  <a:lnTo>
                    <a:pt x="306" y="404"/>
                  </a:lnTo>
                  <a:lnTo>
                    <a:pt x="304" y="406"/>
                  </a:lnTo>
                  <a:lnTo>
                    <a:pt x="300" y="406"/>
                  </a:lnTo>
                  <a:lnTo>
                    <a:pt x="296" y="408"/>
                  </a:lnTo>
                  <a:lnTo>
                    <a:pt x="292" y="408"/>
                  </a:lnTo>
                  <a:lnTo>
                    <a:pt x="290" y="408"/>
                  </a:lnTo>
                  <a:lnTo>
                    <a:pt x="288" y="408"/>
                  </a:lnTo>
                  <a:lnTo>
                    <a:pt x="300" y="416"/>
                  </a:lnTo>
                  <a:lnTo>
                    <a:pt x="300" y="440"/>
                  </a:lnTo>
                  <a:lnTo>
                    <a:pt x="300" y="454"/>
                  </a:lnTo>
                  <a:lnTo>
                    <a:pt x="302" y="454"/>
                  </a:lnTo>
                  <a:lnTo>
                    <a:pt x="302" y="456"/>
                  </a:lnTo>
                  <a:lnTo>
                    <a:pt x="304" y="460"/>
                  </a:lnTo>
                  <a:lnTo>
                    <a:pt x="306" y="462"/>
                  </a:lnTo>
                  <a:lnTo>
                    <a:pt x="306" y="464"/>
                  </a:lnTo>
                  <a:lnTo>
                    <a:pt x="308" y="466"/>
                  </a:lnTo>
                  <a:lnTo>
                    <a:pt x="306" y="476"/>
                  </a:lnTo>
                  <a:lnTo>
                    <a:pt x="306" y="482"/>
                  </a:lnTo>
                  <a:lnTo>
                    <a:pt x="304" y="486"/>
                  </a:lnTo>
                  <a:lnTo>
                    <a:pt x="302" y="490"/>
                  </a:lnTo>
                  <a:lnTo>
                    <a:pt x="292" y="486"/>
                  </a:lnTo>
                  <a:lnTo>
                    <a:pt x="284" y="480"/>
                  </a:lnTo>
                  <a:lnTo>
                    <a:pt x="278" y="480"/>
                  </a:lnTo>
                  <a:lnTo>
                    <a:pt x="262" y="498"/>
                  </a:lnTo>
                  <a:lnTo>
                    <a:pt x="246" y="510"/>
                  </a:lnTo>
                  <a:lnTo>
                    <a:pt x="244" y="514"/>
                  </a:lnTo>
                  <a:lnTo>
                    <a:pt x="244" y="518"/>
                  </a:lnTo>
                  <a:lnTo>
                    <a:pt x="248" y="522"/>
                  </a:lnTo>
                  <a:lnTo>
                    <a:pt x="250" y="524"/>
                  </a:lnTo>
                  <a:lnTo>
                    <a:pt x="254" y="528"/>
                  </a:lnTo>
                  <a:lnTo>
                    <a:pt x="256" y="530"/>
                  </a:lnTo>
                  <a:lnTo>
                    <a:pt x="258" y="530"/>
                  </a:lnTo>
                  <a:lnTo>
                    <a:pt x="256" y="538"/>
                  </a:lnTo>
                  <a:lnTo>
                    <a:pt x="232" y="540"/>
                  </a:lnTo>
                  <a:lnTo>
                    <a:pt x="220" y="526"/>
                  </a:lnTo>
                  <a:lnTo>
                    <a:pt x="216" y="514"/>
                  </a:lnTo>
                  <a:lnTo>
                    <a:pt x="206" y="508"/>
                  </a:lnTo>
                  <a:lnTo>
                    <a:pt x="202" y="518"/>
                  </a:lnTo>
                  <a:lnTo>
                    <a:pt x="208" y="534"/>
                  </a:lnTo>
                  <a:lnTo>
                    <a:pt x="218" y="554"/>
                  </a:lnTo>
                  <a:lnTo>
                    <a:pt x="218" y="558"/>
                  </a:lnTo>
                  <a:lnTo>
                    <a:pt x="216" y="560"/>
                  </a:lnTo>
                  <a:lnTo>
                    <a:pt x="216" y="562"/>
                  </a:lnTo>
                  <a:lnTo>
                    <a:pt x="212" y="562"/>
                  </a:lnTo>
                  <a:lnTo>
                    <a:pt x="210" y="560"/>
                  </a:lnTo>
                  <a:lnTo>
                    <a:pt x="208" y="560"/>
                  </a:lnTo>
                  <a:lnTo>
                    <a:pt x="198" y="548"/>
                  </a:lnTo>
                  <a:lnTo>
                    <a:pt x="182" y="540"/>
                  </a:lnTo>
                  <a:lnTo>
                    <a:pt x="182" y="536"/>
                  </a:lnTo>
                  <a:lnTo>
                    <a:pt x="182" y="532"/>
                  </a:lnTo>
                  <a:lnTo>
                    <a:pt x="182" y="528"/>
                  </a:lnTo>
                  <a:lnTo>
                    <a:pt x="182" y="524"/>
                  </a:lnTo>
                  <a:lnTo>
                    <a:pt x="184" y="520"/>
                  </a:lnTo>
                  <a:lnTo>
                    <a:pt x="186" y="518"/>
                  </a:lnTo>
                  <a:lnTo>
                    <a:pt x="186" y="514"/>
                  </a:lnTo>
                  <a:lnTo>
                    <a:pt x="186" y="510"/>
                  </a:lnTo>
                  <a:lnTo>
                    <a:pt x="186" y="508"/>
                  </a:lnTo>
                  <a:lnTo>
                    <a:pt x="186" y="504"/>
                  </a:lnTo>
                  <a:lnTo>
                    <a:pt x="162" y="484"/>
                  </a:lnTo>
                  <a:lnTo>
                    <a:pt x="156" y="468"/>
                  </a:lnTo>
                  <a:lnTo>
                    <a:pt x="176" y="476"/>
                  </a:lnTo>
                  <a:lnTo>
                    <a:pt x="182" y="482"/>
                  </a:lnTo>
                  <a:lnTo>
                    <a:pt x="198" y="488"/>
                  </a:lnTo>
                  <a:lnTo>
                    <a:pt x="210" y="498"/>
                  </a:lnTo>
                  <a:lnTo>
                    <a:pt x="220" y="502"/>
                  </a:lnTo>
                  <a:lnTo>
                    <a:pt x="232" y="500"/>
                  </a:lnTo>
                  <a:lnTo>
                    <a:pt x="242" y="496"/>
                  </a:lnTo>
                  <a:lnTo>
                    <a:pt x="246" y="494"/>
                  </a:lnTo>
                  <a:lnTo>
                    <a:pt x="258" y="480"/>
                  </a:lnTo>
                  <a:lnTo>
                    <a:pt x="266" y="466"/>
                  </a:lnTo>
                  <a:lnTo>
                    <a:pt x="268" y="452"/>
                  </a:lnTo>
                  <a:lnTo>
                    <a:pt x="268" y="446"/>
                  </a:lnTo>
                  <a:lnTo>
                    <a:pt x="266" y="442"/>
                  </a:lnTo>
                  <a:lnTo>
                    <a:pt x="262" y="438"/>
                  </a:lnTo>
                  <a:lnTo>
                    <a:pt x="256" y="436"/>
                  </a:lnTo>
                  <a:lnTo>
                    <a:pt x="252" y="432"/>
                  </a:lnTo>
                  <a:lnTo>
                    <a:pt x="246" y="432"/>
                  </a:lnTo>
                  <a:lnTo>
                    <a:pt x="242" y="430"/>
                  </a:lnTo>
                  <a:lnTo>
                    <a:pt x="238" y="430"/>
                  </a:lnTo>
                  <a:lnTo>
                    <a:pt x="236" y="428"/>
                  </a:lnTo>
                  <a:lnTo>
                    <a:pt x="230" y="412"/>
                  </a:lnTo>
                  <a:lnTo>
                    <a:pt x="218" y="396"/>
                  </a:lnTo>
                  <a:lnTo>
                    <a:pt x="204" y="388"/>
                  </a:lnTo>
                  <a:lnTo>
                    <a:pt x="190" y="384"/>
                  </a:lnTo>
                  <a:lnTo>
                    <a:pt x="176" y="382"/>
                  </a:lnTo>
                  <a:lnTo>
                    <a:pt x="168" y="382"/>
                  </a:lnTo>
                  <a:lnTo>
                    <a:pt x="164" y="382"/>
                  </a:lnTo>
                  <a:lnTo>
                    <a:pt x="162" y="380"/>
                  </a:lnTo>
                  <a:lnTo>
                    <a:pt x="160" y="376"/>
                  </a:lnTo>
                  <a:lnTo>
                    <a:pt x="156" y="374"/>
                  </a:lnTo>
                  <a:lnTo>
                    <a:pt x="154" y="372"/>
                  </a:lnTo>
                  <a:lnTo>
                    <a:pt x="150" y="372"/>
                  </a:lnTo>
                  <a:lnTo>
                    <a:pt x="150" y="370"/>
                  </a:lnTo>
                  <a:lnTo>
                    <a:pt x="152" y="364"/>
                  </a:lnTo>
                  <a:lnTo>
                    <a:pt x="162" y="368"/>
                  </a:lnTo>
                  <a:lnTo>
                    <a:pt x="168" y="364"/>
                  </a:lnTo>
                  <a:lnTo>
                    <a:pt x="148" y="354"/>
                  </a:lnTo>
                  <a:lnTo>
                    <a:pt x="140" y="364"/>
                  </a:lnTo>
                  <a:lnTo>
                    <a:pt x="132" y="364"/>
                  </a:lnTo>
                  <a:lnTo>
                    <a:pt x="132" y="370"/>
                  </a:lnTo>
                  <a:lnTo>
                    <a:pt x="130" y="374"/>
                  </a:lnTo>
                  <a:lnTo>
                    <a:pt x="128" y="378"/>
                  </a:lnTo>
                  <a:lnTo>
                    <a:pt x="124" y="380"/>
                  </a:lnTo>
                  <a:lnTo>
                    <a:pt x="122" y="382"/>
                  </a:lnTo>
                  <a:lnTo>
                    <a:pt x="120" y="384"/>
                  </a:lnTo>
                  <a:lnTo>
                    <a:pt x="118" y="384"/>
                  </a:lnTo>
                  <a:lnTo>
                    <a:pt x="110" y="402"/>
                  </a:lnTo>
                  <a:lnTo>
                    <a:pt x="110" y="420"/>
                  </a:lnTo>
                  <a:lnTo>
                    <a:pt x="130" y="440"/>
                  </a:lnTo>
                  <a:lnTo>
                    <a:pt x="130" y="470"/>
                  </a:lnTo>
                  <a:lnTo>
                    <a:pt x="118" y="484"/>
                  </a:lnTo>
                  <a:lnTo>
                    <a:pt x="126" y="502"/>
                  </a:lnTo>
                  <a:lnTo>
                    <a:pt x="122" y="556"/>
                  </a:lnTo>
                  <a:lnTo>
                    <a:pt x="122" y="562"/>
                  </a:lnTo>
                  <a:lnTo>
                    <a:pt x="122" y="568"/>
                  </a:lnTo>
                  <a:lnTo>
                    <a:pt x="124" y="572"/>
                  </a:lnTo>
                  <a:lnTo>
                    <a:pt x="126" y="574"/>
                  </a:lnTo>
                  <a:lnTo>
                    <a:pt x="126" y="576"/>
                  </a:lnTo>
                  <a:lnTo>
                    <a:pt x="132" y="592"/>
                  </a:lnTo>
                  <a:lnTo>
                    <a:pt x="134" y="606"/>
                  </a:lnTo>
                  <a:lnTo>
                    <a:pt x="132" y="614"/>
                  </a:lnTo>
                  <a:lnTo>
                    <a:pt x="130" y="616"/>
                  </a:lnTo>
                  <a:lnTo>
                    <a:pt x="96" y="650"/>
                  </a:lnTo>
                  <a:lnTo>
                    <a:pt x="100" y="654"/>
                  </a:lnTo>
                  <a:lnTo>
                    <a:pt x="106" y="658"/>
                  </a:lnTo>
                  <a:lnTo>
                    <a:pt x="110" y="660"/>
                  </a:lnTo>
                  <a:lnTo>
                    <a:pt x="116" y="662"/>
                  </a:lnTo>
                  <a:lnTo>
                    <a:pt x="122" y="662"/>
                  </a:lnTo>
                  <a:lnTo>
                    <a:pt x="124" y="662"/>
                  </a:lnTo>
                  <a:lnTo>
                    <a:pt x="126" y="662"/>
                  </a:lnTo>
                  <a:lnTo>
                    <a:pt x="122" y="662"/>
                  </a:lnTo>
                  <a:lnTo>
                    <a:pt x="118" y="664"/>
                  </a:lnTo>
                  <a:lnTo>
                    <a:pt x="114" y="666"/>
                  </a:lnTo>
                  <a:lnTo>
                    <a:pt x="112" y="668"/>
                  </a:lnTo>
                  <a:lnTo>
                    <a:pt x="110" y="668"/>
                  </a:lnTo>
                  <a:lnTo>
                    <a:pt x="104" y="668"/>
                  </a:lnTo>
                  <a:lnTo>
                    <a:pt x="98" y="670"/>
                  </a:lnTo>
                  <a:lnTo>
                    <a:pt x="94" y="672"/>
                  </a:lnTo>
                  <a:lnTo>
                    <a:pt x="90" y="674"/>
                  </a:lnTo>
                  <a:lnTo>
                    <a:pt x="86" y="676"/>
                  </a:lnTo>
                  <a:lnTo>
                    <a:pt x="84" y="678"/>
                  </a:lnTo>
                  <a:lnTo>
                    <a:pt x="78" y="674"/>
                  </a:lnTo>
                  <a:lnTo>
                    <a:pt x="68" y="672"/>
                  </a:lnTo>
                  <a:lnTo>
                    <a:pt x="60" y="672"/>
                  </a:lnTo>
                  <a:lnTo>
                    <a:pt x="54" y="674"/>
                  </a:lnTo>
                  <a:lnTo>
                    <a:pt x="50" y="678"/>
                  </a:lnTo>
                  <a:lnTo>
                    <a:pt x="46" y="680"/>
                  </a:lnTo>
                  <a:lnTo>
                    <a:pt x="44" y="682"/>
                  </a:lnTo>
                  <a:lnTo>
                    <a:pt x="44" y="684"/>
                  </a:lnTo>
                  <a:lnTo>
                    <a:pt x="42" y="686"/>
                  </a:lnTo>
                  <a:lnTo>
                    <a:pt x="40" y="690"/>
                  </a:lnTo>
                  <a:lnTo>
                    <a:pt x="40" y="694"/>
                  </a:lnTo>
                  <a:lnTo>
                    <a:pt x="40" y="698"/>
                  </a:lnTo>
                  <a:lnTo>
                    <a:pt x="40" y="702"/>
                  </a:lnTo>
                  <a:lnTo>
                    <a:pt x="40" y="704"/>
                  </a:lnTo>
                  <a:lnTo>
                    <a:pt x="40" y="706"/>
                  </a:lnTo>
                  <a:lnTo>
                    <a:pt x="46" y="710"/>
                  </a:lnTo>
                  <a:lnTo>
                    <a:pt x="48" y="720"/>
                  </a:lnTo>
                  <a:lnTo>
                    <a:pt x="48" y="726"/>
                  </a:lnTo>
                  <a:lnTo>
                    <a:pt x="48" y="730"/>
                  </a:lnTo>
                  <a:lnTo>
                    <a:pt x="46" y="734"/>
                  </a:lnTo>
                  <a:lnTo>
                    <a:pt x="46" y="736"/>
                  </a:lnTo>
                  <a:lnTo>
                    <a:pt x="44" y="738"/>
                  </a:lnTo>
                  <a:lnTo>
                    <a:pt x="42" y="738"/>
                  </a:lnTo>
                  <a:lnTo>
                    <a:pt x="38" y="736"/>
                  </a:lnTo>
                  <a:lnTo>
                    <a:pt x="34" y="734"/>
                  </a:lnTo>
                  <a:lnTo>
                    <a:pt x="30" y="732"/>
                  </a:lnTo>
                  <a:lnTo>
                    <a:pt x="30" y="730"/>
                  </a:lnTo>
                  <a:lnTo>
                    <a:pt x="28" y="730"/>
                  </a:lnTo>
                  <a:lnTo>
                    <a:pt x="20" y="722"/>
                  </a:lnTo>
                  <a:lnTo>
                    <a:pt x="8" y="736"/>
                  </a:lnTo>
                  <a:lnTo>
                    <a:pt x="4" y="738"/>
                  </a:lnTo>
                  <a:lnTo>
                    <a:pt x="4" y="744"/>
                  </a:lnTo>
                  <a:lnTo>
                    <a:pt x="2" y="750"/>
                  </a:lnTo>
                  <a:lnTo>
                    <a:pt x="2" y="756"/>
                  </a:lnTo>
                  <a:lnTo>
                    <a:pt x="0" y="764"/>
                  </a:lnTo>
                  <a:lnTo>
                    <a:pt x="0" y="778"/>
                  </a:lnTo>
                  <a:lnTo>
                    <a:pt x="2" y="780"/>
                  </a:lnTo>
                  <a:lnTo>
                    <a:pt x="4" y="782"/>
                  </a:lnTo>
                  <a:lnTo>
                    <a:pt x="8" y="782"/>
                  </a:lnTo>
                  <a:lnTo>
                    <a:pt x="14" y="782"/>
                  </a:lnTo>
                  <a:lnTo>
                    <a:pt x="18" y="782"/>
                  </a:lnTo>
                  <a:lnTo>
                    <a:pt x="20" y="780"/>
                  </a:lnTo>
                  <a:lnTo>
                    <a:pt x="22" y="780"/>
                  </a:lnTo>
                  <a:lnTo>
                    <a:pt x="22" y="782"/>
                  </a:lnTo>
                  <a:lnTo>
                    <a:pt x="24" y="784"/>
                  </a:lnTo>
                  <a:lnTo>
                    <a:pt x="26" y="786"/>
                  </a:lnTo>
                  <a:lnTo>
                    <a:pt x="30" y="788"/>
                  </a:lnTo>
                  <a:lnTo>
                    <a:pt x="32" y="790"/>
                  </a:lnTo>
                  <a:lnTo>
                    <a:pt x="34" y="792"/>
                  </a:lnTo>
                  <a:lnTo>
                    <a:pt x="36" y="796"/>
                  </a:lnTo>
                  <a:lnTo>
                    <a:pt x="38" y="802"/>
                  </a:lnTo>
                  <a:lnTo>
                    <a:pt x="40" y="806"/>
                  </a:lnTo>
                  <a:lnTo>
                    <a:pt x="42" y="810"/>
                  </a:lnTo>
                  <a:lnTo>
                    <a:pt x="44" y="814"/>
                  </a:lnTo>
                  <a:lnTo>
                    <a:pt x="46" y="820"/>
                  </a:lnTo>
                  <a:lnTo>
                    <a:pt x="44" y="824"/>
                  </a:lnTo>
                  <a:lnTo>
                    <a:pt x="42" y="828"/>
                  </a:lnTo>
                  <a:lnTo>
                    <a:pt x="40" y="830"/>
                  </a:lnTo>
                  <a:lnTo>
                    <a:pt x="38" y="832"/>
                  </a:lnTo>
                  <a:lnTo>
                    <a:pt x="36" y="832"/>
                  </a:lnTo>
                  <a:lnTo>
                    <a:pt x="40" y="834"/>
                  </a:lnTo>
                  <a:lnTo>
                    <a:pt x="42" y="838"/>
                  </a:lnTo>
                  <a:lnTo>
                    <a:pt x="46" y="842"/>
                  </a:lnTo>
                  <a:lnTo>
                    <a:pt x="50" y="846"/>
                  </a:lnTo>
                  <a:lnTo>
                    <a:pt x="52" y="852"/>
                  </a:lnTo>
                  <a:lnTo>
                    <a:pt x="54" y="856"/>
                  </a:lnTo>
                  <a:lnTo>
                    <a:pt x="56" y="858"/>
                  </a:lnTo>
                  <a:lnTo>
                    <a:pt x="56" y="860"/>
                  </a:lnTo>
                  <a:lnTo>
                    <a:pt x="58" y="866"/>
                  </a:lnTo>
                  <a:lnTo>
                    <a:pt x="60" y="872"/>
                  </a:lnTo>
                  <a:lnTo>
                    <a:pt x="62" y="874"/>
                  </a:lnTo>
                  <a:lnTo>
                    <a:pt x="62" y="876"/>
                  </a:lnTo>
                  <a:lnTo>
                    <a:pt x="60" y="878"/>
                  </a:lnTo>
                  <a:lnTo>
                    <a:pt x="38" y="892"/>
                  </a:lnTo>
                  <a:lnTo>
                    <a:pt x="38" y="894"/>
                  </a:lnTo>
                  <a:lnTo>
                    <a:pt x="36" y="894"/>
                  </a:lnTo>
                  <a:lnTo>
                    <a:pt x="34" y="894"/>
                  </a:lnTo>
                  <a:lnTo>
                    <a:pt x="32" y="892"/>
                  </a:lnTo>
                  <a:lnTo>
                    <a:pt x="32" y="894"/>
                  </a:lnTo>
                  <a:lnTo>
                    <a:pt x="30" y="898"/>
                  </a:lnTo>
                  <a:lnTo>
                    <a:pt x="28" y="902"/>
                  </a:lnTo>
                  <a:lnTo>
                    <a:pt x="30" y="906"/>
                  </a:lnTo>
                  <a:lnTo>
                    <a:pt x="30" y="908"/>
                  </a:lnTo>
                  <a:lnTo>
                    <a:pt x="32" y="908"/>
                  </a:lnTo>
                  <a:lnTo>
                    <a:pt x="28" y="908"/>
                  </a:lnTo>
                  <a:lnTo>
                    <a:pt x="26" y="910"/>
                  </a:lnTo>
                  <a:lnTo>
                    <a:pt x="24" y="910"/>
                  </a:lnTo>
                  <a:lnTo>
                    <a:pt x="22" y="912"/>
                  </a:lnTo>
                  <a:lnTo>
                    <a:pt x="28" y="918"/>
                  </a:lnTo>
                  <a:lnTo>
                    <a:pt x="30" y="916"/>
                  </a:lnTo>
                  <a:lnTo>
                    <a:pt x="34" y="914"/>
                  </a:lnTo>
                  <a:lnTo>
                    <a:pt x="40" y="914"/>
                  </a:lnTo>
                  <a:lnTo>
                    <a:pt x="46" y="914"/>
                  </a:lnTo>
                  <a:lnTo>
                    <a:pt x="50" y="914"/>
                  </a:lnTo>
                  <a:lnTo>
                    <a:pt x="56" y="916"/>
                  </a:lnTo>
                  <a:lnTo>
                    <a:pt x="58" y="916"/>
                  </a:lnTo>
                  <a:lnTo>
                    <a:pt x="60" y="918"/>
                  </a:lnTo>
                  <a:lnTo>
                    <a:pt x="64" y="918"/>
                  </a:lnTo>
                  <a:lnTo>
                    <a:pt x="68" y="918"/>
                  </a:lnTo>
                  <a:lnTo>
                    <a:pt x="74" y="918"/>
                  </a:lnTo>
                  <a:lnTo>
                    <a:pt x="76" y="916"/>
                  </a:lnTo>
                  <a:lnTo>
                    <a:pt x="78" y="916"/>
                  </a:lnTo>
                  <a:lnTo>
                    <a:pt x="80" y="912"/>
                  </a:lnTo>
                  <a:lnTo>
                    <a:pt x="84" y="914"/>
                  </a:lnTo>
                  <a:lnTo>
                    <a:pt x="88" y="916"/>
                  </a:lnTo>
                  <a:lnTo>
                    <a:pt x="92" y="918"/>
                  </a:lnTo>
                  <a:lnTo>
                    <a:pt x="96" y="922"/>
                  </a:lnTo>
                  <a:lnTo>
                    <a:pt x="100" y="926"/>
                  </a:lnTo>
                  <a:lnTo>
                    <a:pt x="100" y="928"/>
                  </a:lnTo>
                  <a:lnTo>
                    <a:pt x="102" y="930"/>
                  </a:lnTo>
                  <a:lnTo>
                    <a:pt x="104" y="934"/>
                  </a:lnTo>
                  <a:lnTo>
                    <a:pt x="106" y="940"/>
                  </a:lnTo>
                  <a:lnTo>
                    <a:pt x="106" y="946"/>
                  </a:lnTo>
                  <a:lnTo>
                    <a:pt x="106" y="952"/>
                  </a:lnTo>
                  <a:lnTo>
                    <a:pt x="104" y="960"/>
                  </a:lnTo>
                  <a:lnTo>
                    <a:pt x="104" y="966"/>
                  </a:lnTo>
                  <a:lnTo>
                    <a:pt x="104" y="970"/>
                  </a:lnTo>
                  <a:lnTo>
                    <a:pt x="106" y="972"/>
                  </a:lnTo>
                  <a:lnTo>
                    <a:pt x="108" y="974"/>
                  </a:lnTo>
                  <a:lnTo>
                    <a:pt x="110" y="976"/>
                  </a:lnTo>
                  <a:lnTo>
                    <a:pt x="112" y="972"/>
                  </a:lnTo>
                  <a:lnTo>
                    <a:pt x="114" y="970"/>
                  </a:lnTo>
                  <a:lnTo>
                    <a:pt x="116" y="970"/>
                  </a:lnTo>
                  <a:lnTo>
                    <a:pt x="120" y="968"/>
                  </a:lnTo>
                  <a:lnTo>
                    <a:pt x="124" y="966"/>
                  </a:lnTo>
                  <a:lnTo>
                    <a:pt x="128" y="966"/>
                  </a:lnTo>
                  <a:lnTo>
                    <a:pt x="130" y="966"/>
                  </a:lnTo>
                  <a:lnTo>
                    <a:pt x="140" y="964"/>
                  </a:lnTo>
                  <a:lnTo>
                    <a:pt x="150" y="968"/>
                  </a:lnTo>
                  <a:lnTo>
                    <a:pt x="158" y="972"/>
                  </a:lnTo>
                  <a:lnTo>
                    <a:pt x="162" y="974"/>
                  </a:lnTo>
                  <a:lnTo>
                    <a:pt x="158" y="976"/>
                  </a:lnTo>
                  <a:lnTo>
                    <a:pt x="164" y="976"/>
                  </a:lnTo>
                  <a:lnTo>
                    <a:pt x="170" y="974"/>
                  </a:lnTo>
                  <a:lnTo>
                    <a:pt x="174" y="974"/>
                  </a:lnTo>
                  <a:lnTo>
                    <a:pt x="176" y="976"/>
                  </a:lnTo>
                  <a:lnTo>
                    <a:pt x="180" y="976"/>
                  </a:lnTo>
                  <a:lnTo>
                    <a:pt x="180" y="978"/>
                  </a:lnTo>
                  <a:lnTo>
                    <a:pt x="182" y="978"/>
                  </a:lnTo>
                  <a:lnTo>
                    <a:pt x="180" y="978"/>
                  </a:lnTo>
                  <a:lnTo>
                    <a:pt x="178" y="980"/>
                  </a:lnTo>
                  <a:lnTo>
                    <a:pt x="176" y="984"/>
                  </a:lnTo>
                  <a:lnTo>
                    <a:pt x="174" y="986"/>
                  </a:lnTo>
                  <a:lnTo>
                    <a:pt x="174" y="988"/>
                  </a:lnTo>
                  <a:lnTo>
                    <a:pt x="174" y="990"/>
                  </a:lnTo>
                  <a:lnTo>
                    <a:pt x="174" y="992"/>
                  </a:lnTo>
                  <a:lnTo>
                    <a:pt x="174" y="998"/>
                  </a:lnTo>
                  <a:lnTo>
                    <a:pt x="178" y="1000"/>
                  </a:lnTo>
                  <a:lnTo>
                    <a:pt x="182" y="998"/>
                  </a:lnTo>
                  <a:lnTo>
                    <a:pt x="186" y="996"/>
                  </a:lnTo>
                  <a:lnTo>
                    <a:pt x="190" y="992"/>
                  </a:lnTo>
                  <a:lnTo>
                    <a:pt x="192" y="988"/>
                  </a:lnTo>
                  <a:lnTo>
                    <a:pt x="194" y="986"/>
                  </a:lnTo>
                  <a:lnTo>
                    <a:pt x="194" y="984"/>
                  </a:lnTo>
                  <a:lnTo>
                    <a:pt x="192" y="984"/>
                  </a:lnTo>
                  <a:lnTo>
                    <a:pt x="190" y="982"/>
                  </a:lnTo>
                  <a:lnTo>
                    <a:pt x="188" y="980"/>
                  </a:lnTo>
                  <a:lnTo>
                    <a:pt x="186" y="978"/>
                  </a:lnTo>
                  <a:lnTo>
                    <a:pt x="186" y="974"/>
                  </a:lnTo>
                  <a:lnTo>
                    <a:pt x="186" y="972"/>
                  </a:lnTo>
                  <a:lnTo>
                    <a:pt x="186" y="970"/>
                  </a:lnTo>
                  <a:lnTo>
                    <a:pt x="188" y="966"/>
                  </a:lnTo>
                  <a:lnTo>
                    <a:pt x="192" y="964"/>
                  </a:lnTo>
                  <a:lnTo>
                    <a:pt x="196" y="962"/>
                  </a:lnTo>
                  <a:lnTo>
                    <a:pt x="200" y="960"/>
                  </a:lnTo>
                  <a:lnTo>
                    <a:pt x="202" y="960"/>
                  </a:lnTo>
                  <a:lnTo>
                    <a:pt x="206" y="958"/>
                  </a:lnTo>
                  <a:lnTo>
                    <a:pt x="210" y="960"/>
                  </a:lnTo>
                  <a:lnTo>
                    <a:pt x="214" y="962"/>
                  </a:lnTo>
                  <a:lnTo>
                    <a:pt x="216" y="968"/>
                  </a:lnTo>
                  <a:lnTo>
                    <a:pt x="216" y="972"/>
                  </a:lnTo>
                  <a:lnTo>
                    <a:pt x="214" y="974"/>
                  </a:lnTo>
                  <a:lnTo>
                    <a:pt x="212" y="974"/>
                  </a:lnTo>
                  <a:lnTo>
                    <a:pt x="210" y="976"/>
                  </a:lnTo>
                  <a:lnTo>
                    <a:pt x="206" y="976"/>
                  </a:lnTo>
                  <a:lnTo>
                    <a:pt x="202" y="976"/>
                  </a:lnTo>
                  <a:lnTo>
                    <a:pt x="200" y="978"/>
                  </a:lnTo>
                  <a:lnTo>
                    <a:pt x="200" y="980"/>
                  </a:lnTo>
                  <a:lnTo>
                    <a:pt x="198" y="984"/>
                  </a:lnTo>
                  <a:lnTo>
                    <a:pt x="200" y="988"/>
                  </a:lnTo>
                  <a:lnTo>
                    <a:pt x="200" y="990"/>
                  </a:lnTo>
                  <a:lnTo>
                    <a:pt x="202" y="992"/>
                  </a:lnTo>
                  <a:lnTo>
                    <a:pt x="204" y="994"/>
                  </a:lnTo>
                  <a:lnTo>
                    <a:pt x="208" y="996"/>
                  </a:lnTo>
                  <a:lnTo>
                    <a:pt x="210" y="998"/>
                  </a:lnTo>
                  <a:lnTo>
                    <a:pt x="214" y="1000"/>
                  </a:lnTo>
                  <a:lnTo>
                    <a:pt x="216" y="1002"/>
                  </a:lnTo>
                  <a:lnTo>
                    <a:pt x="218" y="1002"/>
                  </a:lnTo>
                  <a:lnTo>
                    <a:pt x="218" y="1004"/>
                  </a:lnTo>
                  <a:lnTo>
                    <a:pt x="220" y="1008"/>
                  </a:lnTo>
                  <a:lnTo>
                    <a:pt x="222" y="1010"/>
                  </a:lnTo>
                  <a:lnTo>
                    <a:pt x="224" y="1012"/>
                  </a:lnTo>
                  <a:lnTo>
                    <a:pt x="226" y="1014"/>
                  </a:lnTo>
                  <a:lnTo>
                    <a:pt x="228" y="1014"/>
                  </a:lnTo>
                  <a:lnTo>
                    <a:pt x="228" y="1016"/>
                  </a:lnTo>
                  <a:lnTo>
                    <a:pt x="232" y="1018"/>
                  </a:lnTo>
                  <a:lnTo>
                    <a:pt x="236" y="1020"/>
                  </a:lnTo>
                  <a:lnTo>
                    <a:pt x="242" y="1024"/>
                  </a:lnTo>
                  <a:lnTo>
                    <a:pt x="246" y="1028"/>
                  </a:lnTo>
                  <a:lnTo>
                    <a:pt x="250" y="1030"/>
                  </a:lnTo>
                  <a:lnTo>
                    <a:pt x="254" y="1032"/>
                  </a:lnTo>
                  <a:lnTo>
                    <a:pt x="256" y="1040"/>
                  </a:lnTo>
                  <a:lnTo>
                    <a:pt x="256" y="1046"/>
                  </a:lnTo>
                  <a:lnTo>
                    <a:pt x="256" y="1052"/>
                  </a:lnTo>
                  <a:lnTo>
                    <a:pt x="252" y="1058"/>
                  </a:lnTo>
                  <a:lnTo>
                    <a:pt x="250" y="1062"/>
                  </a:lnTo>
                  <a:lnTo>
                    <a:pt x="252" y="1064"/>
                  </a:lnTo>
                  <a:lnTo>
                    <a:pt x="256" y="1066"/>
                  </a:lnTo>
                  <a:lnTo>
                    <a:pt x="260" y="1068"/>
                  </a:lnTo>
                  <a:lnTo>
                    <a:pt x="264" y="1070"/>
                  </a:lnTo>
                  <a:lnTo>
                    <a:pt x="266" y="1072"/>
                  </a:lnTo>
                  <a:lnTo>
                    <a:pt x="268" y="1072"/>
                  </a:lnTo>
                  <a:lnTo>
                    <a:pt x="270" y="1074"/>
                  </a:lnTo>
                  <a:lnTo>
                    <a:pt x="274" y="1076"/>
                  </a:lnTo>
                  <a:lnTo>
                    <a:pt x="278" y="1080"/>
                  </a:lnTo>
                  <a:lnTo>
                    <a:pt x="282" y="1086"/>
                  </a:lnTo>
                  <a:lnTo>
                    <a:pt x="304" y="1090"/>
                  </a:lnTo>
                  <a:lnTo>
                    <a:pt x="306" y="1092"/>
                  </a:lnTo>
                  <a:lnTo>
                    <a:pt x="310" y="1094"/>
                  </a:lnTo>
                  <a:lnTo>
                    <a:pt x="312" y="1094"/>
                  </a:lnTo>
                  <a:lnTo>
                    <a:pt x="316" y="1092"/>
                  </a:lnTo>
                  <a:lnTo>
                    <a:pt x="318" y="1092"/>
                  </a:lnTo>
                  <a:lnTo>
                    <a:pt x="320" y="1092"/>
                  </a:lnTo>
                  <a:lnTo>
                    <a:pt x="334" y="1076"/>
                  </a:lnTo>
                  <a:lnTo>
                    <a:pt x="336" y="1080"/>
                  </a:lnTo>
                  <a:lnTo>
                    <a:pt x="338" y="1082"/>
                  </a:lnTo>
                  <a:lnTo>
                    <a:pt x="340" y="1086"/>
                  </a:lnTo>
                  <a:lnTo>
                    <a:pt x="344" y="1088"/>
                  </a:lnTo>
                  <a:lnTo>
                    <a:pt x="350" y="1098"/>
                  </a:lnTo>
                  <a:lnTo>
                    <a:pt x="350" y="1096"/>
                  </a:lnTo>
                  <a:lnTo>
                    <a:pt x="348" y="1088"/>
                  </a:lnTo>
                  <a:lnTo>
                    <a:pt x="346" y="1078"/>
                  </a:lnTo>
                  <a:lnTo>
                    <a:pt x="346" y="1070"/>
                  </a:lnTo>
                  <a:lnTo>
                    <a:pt x="346" y="1064"/>
                  </a:lnTo>
                  <a:lnTo>
                    <a:pt x="352" y="1062"/>
                  </a:lnTo>
                  <a:lnTo>
                    <a:pt x="350" y="1060"/>
                  </a:lnTo>
                  <a:lnTo>
                    <a:pt x="348" y="1056"/>
                  </a:lnTo>
                  <a:lnTo>
                    <a:pt x="346" y="1052"/>
                  </a:lnTo>
                  <a:lnTo>
                    <a:pt x="346" y="1048"/>
                  </a:lnTo>
                  <a:lnTo>
                    <a:pt x="344" y="1044"/>
                  </a:lnTo>
                  <a:lnTo>
                    <a:pt x="346" y="1040"/>
                  </a:lnTo>
                  <a:lnTo>
                    <a:pt x="348" y="1036"/>
                  </a:lnTo>
                  <a:lnTo>
                    <a:pt x="350" y="1034"/>
                  </a:lnTo>
                  <a:lnTo>
                    <a:pt x="348" y="1034"/>
                  </a:lnTo>
                  <a:lnTo>
                    <a:pt x="346" y="1032"/>
                  </a:lnTo>
                  <a:lnTo>
                    <a:pt x="342" y="1030"/>
                  </a:lnTo>
                  <a:lnTo>
                    <a:pt x="338" y="1028"/>
                  </a:lnTo>
                  <a:lnTo>
                    <a:pt x="334" y="1022"/>
                  </a:lnTo>
                  <a:lnTo>
                    <a:pt x="332" y="1016"/>
                  </a:lnTo>
                  <a:lnTo>
                    <a:pt x="330" y="1008"/>
                  </a:lnTo>
                  <a:lnTo>
                    <a:pt x="326" y="992"/>
                  </a:lnTo>
                  <a:lnTo>
                    <a:pt x="330" y="976"/>
                  </a:lnTo>
                  <a:lnTo>
                    <a:pt x="334" y="972"/>
                  </a:lnTo>
                  <a:lnTo>
                    <a:pt x="344" y="964"/>
                  </a:lnTo>
                  <a:lnTo>
                    <a:pt x="358" y="956"/>
                  </a:lnTo>
                  <a:lnTo>
                    <a:pt x="378" y="952"/>
                  </a:lnTo>
                  <a:lnTo>
                    <a:pt x="382" y="954"/>
                  </a:lnTo>
                  <a:lnTo>
                    <a:pt x="390" y="956"/>
                  </a:lnTo>
                  <a:lnTo>
                    <a:pt x="400" y="960"/>
                  </a:lnTo>
                  <a:lnTo>
                    <a:pt x="408" y="966"/>
                  </a:lnTo>
                  <a:lnTo>
                    <a:pt x="410" y="976"/>
                  </a:lnTo>
                  <a:lnTo>
                    <a:pt x="410" y="978"/>
                  </a:lnTo>
                  <a:lnTo>
                    <a:pt x="408" y="982"/>
                  </a:lnTo>
                  <a:lnTo>
                    <a:pt x="406" y="984"/>
                  </a:lnTo>
                  <a:lnTo>
                    <a:pt x="404" y="988"/>
                  </a:lnTo>
                  <a:lnTo>
                    <a:pt x="400" y="990"/>
                  </a:lnTo>
                  <a:lnTo>
                    <a:pt x="394" y="992"/>
                  </a:lnTo>
                  <a:lnTo>
                    <a:pt x="392" y="992"/>
                  </a:lnTo>
                  <a:lnTo>
                    <a:pt x="390" y="992"/>
                  </a:lnTo>
                  <a:lnTo>
                    <a:pt x="384" y="992"/>
                  </a:lnTo>
                  <a:lnTo>
                    <a:pt x="380" y="992"/>
                  </a:lnTo>
                  <a:lnTo>
                    <a:pt x="374" y="994"/>
                  </a:lnTo>
                  <a:lnTo>
                    <a:pt x="372" y="996"/>
                  </a:lnTo>
                  <a:lnTo>
                    <a:pt x="370" y="998"/>
                  </a:lnTo>
                  <a:lnTo>
                    <a:pt x="370" y="1000"/>
                  </a:lnTo>
                  <a:lnTo>
                    <a:pt x="368" y="1004"/>
                  </a:lnTo>
                  <a:lnTo>
                    <a:pt x="368" y="1008"/>
                  </a:lnTo>
                  <a:lnTo>
                    <a:pt x="378" y="1026"/>
                  </a:lnTo>
                  <a:lnTo>
                    <a:pt x="384" y="1028"/>
                  </a:lnTo>
                  <a:lnTo>
                    <a:pt x="386" y="1028"/>
                  </a:lnTo>
                  <a:lnTo>
                    <a:pt x="388" y="1030"/>
                  </a:lnTo>
                  <a:lnTo>
                    <a:pt x="390" y="1032"/>
                  </a:lnTo>
                  <a:lnTo>
                    <a:pt x="390" y="1036"/>
                  </a:lnTo>
                  <a:lnTo>
                    <a:pt x="390" y="1050"/>
                  </a:lnTo>
                  <a:lnTo>
                    <a:pt x="392" y="1052"/>
                  </a:lnTo>
                  <a:lnTo>
                    <a:pt x="394" y="1054"/>
                  </a:lnTo>
                  <a:lnTo>
                    <a:pt x="396" y="1054"/>
                  </a:lnTo>
                  <a:lnTo>
                    <a:pt x="398" y="1052"/>
                  </a:lnTo>
                  <a:lnTo>
                    <a:pt x="400" y="1050"/>
                  </a:lnTo>
                  <a:lnTo>
                    <a:pt x="402" y="1050"/>
                  </a:lnTo>
                  <a:lnTo>
                    <a:pt x="404" y="1050"/>
                  </a:lnTo>
                  <a:lnTo>
                    <a:pt x="406" y="1052"/>
                  </a:lnTo>
                  <a:lnTo>
                    <a:pt x="408" y="1054"/>
                  </a:lnTo>
                  <a:lnTo>
                    <a:pt x="410" y="1058"/>
                  </a:lnTo>
                  <a:lnTo>
                    <a:pt x="412" y="1060"/>
                  </a:lnTo>
                  <a:lnTo>
                    <a:pt x="412" y="1062"/>
                  </a:lnTo>
                  <a:lnTo>
                    <a:pt x="410" y="1070"/>
                  </a:lnTo>
                  <a:lnTo>
                    <a:pt x="406" y="1070"/>
                  </a:lnTo>
                  <a:lnTo>
                    <a:pt x="402" y="1070"/>
                  </a:lnTo>
                  <a:lnTo>
                    <a:pt x="400" y="1070"/>
                  </a:lnTo>
                  <a:lnTo>
                    <a:pt x="398" y="1072"/>
                  </a:lnTo>
                  <a:lnTo>
                    <a:pt x="396" y="1072"/>
                  </a:lnTo>
                  <a:lnTo>
                    <a:pt x="394" y="1076"/>
                  </a:lnTo>
                  <a:lnTo>
                    <a:pt x="394" y="1078"/>
                  </a:lnTo>
                  <a:lnTo>
                    <a:pt x="396" y="1084"/>
                  </a:lnTo>
                  <a:lnTo>
                    <a:pt x="398" y="1086"/>
                  </a:lnTo>
                  <a:lnTo>
                    <a:pt x="400" y="1088"/>
                  </a:lnTo>
                  <a:lnTo>
                    <a:pt x="402" y="1104"/>
                  </a:lnTo>
                  <a:lnTo>
                    <a:pt x="404" y="1106"/>
                  </a:lnTo>
                  <a:lnTo>
                    <a:pt x="406" y="1108"/>
                  </a:lnTo>
                  <a:lnTo>
                    <a:pt x="408" y="1110"/>
                  </a:lnTo>
                  <a:lnTo>
                    <a:pt x="408" y="1114"/>
                  </a:lnTo>
                  <a:lnTo>
                    <a:pt x="408" y="1130"/>
                  </a:lnTo>
                  <a:lnTo>
                    <a:pt x="426" y="1120"/>
                  </a:lnTo>
                  <a:lnTo>
                    <a:pt x="442" y="1120"/>
                  </a:lnTo>
                  <a:lnTo>
                    <a:pt x="452" y="1122"/>
                  </a:lnTo>
                  <a:lnTo>
                    <a:pt x="454" y="1124"/>
                  </a:lnTo>
                  <a:lnTo>
                    <a:pt x="458" y="1124"/>
                  </a:lnTo>
                  <a:lnTo>
                    <a:pt x="462" y="1126"/>
                  </a:lnTo>
                  <a:lnTo>
                    <a:pt x="464" y="1126"/>
                  </a:lnTo>
                  <a:lnTo>
                    <a:pt x="466" y="1128"/>
                  </a:lnTo>
                  <a:lnTo>
                    <a:pt x="478" y="1130"/>
                  </a:lnTo>
                  <a:lnTo>
                    <a:pt x="488" y="1138"/>
                  </a:lnTo>
                  <a:lnTo>
                    <a:pt x="494" y="1146"/>
                  </a:lnTo>
                  <a:lnTo>
                    <a:pt x="496" y="1152"/>
                  </a:lnTo>
                  <a:lnTo>
                    <a:pt x="498" y="1156"/>
                  </a:lnTo>
                  <a:lnTo>
                    <a:pt x="498" y="1160"/>
                  </a:lnTo>
                  <a:lnTo>
                    <a:pt x="508" y="1160"/>
                  </a:lnTo>
                  <a:lnTo>
                    <a:pt x="516" y="1158"/>
                  </a:lnTo>
                  <a:lnTo>
                    <a:pt x="520" y="1150"/>
                  </a:lnTo>
                  <a:lnTo>
                    <a:pt x="522" y="1148"/>
                  </a:lnTo>
                  <a:lnTo>
                    <a:pt x="524" y="1148"/>
                  </a:lnTo>
                  <a:lnTo>
                    <a:pt x="530" y="1144"/>
                  </a:lnTo>
                  <a:lnTo>
                    <a:pt x="534" y="1142"/>
                  </a:lnTo>
                  <a:lnTo>
                    <a:pt x="540" y="1138"/>
                  </a:lnTo>
                  <a:lnTo>
                    <a:pt x="542" y="1132"/>
                  </a:lnTo>
                  <a:lnTo>
                    <a:pt x="546" y="1126"/>
                  </a:lnTo>
                  <a:lnTo>
                    <a:pt x="550" y="1126"/>
                  </a:lnTo>
                  <a:lnTo>
                    <a:pt x="554" y="1128"/>
                  </a:lnTo>
                  <a:lnTo>
                    <a:pt x="556" y="1128"/>
                  </a:lnTo>
                  <a:lnTo>
                    <a:pt x="560" y="1128"/>
                  </a:lnTo>
                  <a:lnTo>
                    <a:pt x="566" y="1128"/>
                  </a:lnTo>
                  <a:lnTo>
                    <a:pt x="580" y="1130"/>
                  </a:lnTo>
                  <a:lnTo>
                    <a:pt x="594" y="1128"/>
                  </a:lnTo>
                  <a:lnTo>
                    <a:pt x="610" y="1118"/>
                  </a:lnTo>
                  <a:lnTo>
                    <a:pt x="618" y="1118"/>
                  </a:lnTo>
                  <a:lnTo>
                    <a:pt x="626" y="1126"/>
                  </a:lnTo>
                  <a:lnTo>
                    <a:pt x="628" y="1126"/>
                  </a:lnTo>
                  <a:lnTo>
                    <a:pt x="630" y="1128"/>
                  </a:lnTo>
                  <a:lnTo>
                    <a:pt x="632" y="1130"/>
                  </a:lnTo>
                  <a:lnTo>
                    <a:pt x="636" y="1134"/>
                  </a:lnTo>
                  <a:lnTo>
                    <a:pt x="640" y="1136"/>
                  </a:lnTo>
                  <a:lnTo>
                    <a:pt x="644" y="1138"/>
                  </a:lnTo>
                  <a:lnTo>
                    <a:pt x="650" y="1138"/>
                  </a:lnTo>
                  <a:lnTo>
                    <a:pt x="682" y="1138"/>
                  </a:lnTo>
                  <a:lnTo>
                    <a:pt x="680" y="1138"/>
                  </a:lnTo>
                  <a:lnTo>
                    <a:pt x="678" y="1136"/>
                  </a:lnTo>
                  <a:lnTo>
                    <a:pt x="676" y="1132"/>
                  </a:lnTo>
                  <a:lnTo>
                    <a:pt x="674" y="1128"/>
                  </a:lnTo>
                  <a:lnTo>
                    <a:pt x="672" y="1124"/>
                  </a:lnTo>
                  <a:lnTo>
                    <a:pt x="670" y="1118"/>
                  </a:lnTo>
                  <a:lnTo>
                    <a:pt x="672" y="1114"/>
                  </a:lnTo>
                  <a:lnTo>
                    <a:pt x="670" y="1114"/>
                  </a:lnTo>
                  <a:lnTo>
                    <a:pt x="670" y="1110"/>
                  </a:lnTo>
                  <a:lnTo>
                    <a:pt x="666" y="1108"/>
                  </a:lnTo>
                  <a:lnTo>
                    <a:pt x="664" y="1106"/>
                  </a:lnTo>
                  <a:lnTo>
                    <a:pt x="660" y="1104"/>
                  </a:lnTo>
                  <a:lnTo>
                    <a:pt x="658" y="1104"/>
                  </a:lnTo>
                  <a:lnTo>
                    <a:pt x="656" y="1102"/>
                  </a:lnTo>
                  <a:lnTo>
                    <a:pt x="654" y="1096"/>
                  </a:lnTo>
                  <a:lnTo>
                    <a:pt x="654" y="1094"/>
                  </a:lnTo>
                  <a:lnTo>
                    <a:pt x="654" y="1090"/>
                  </a:lnTo>
                  <a:lnTo>
                    <a:pt x="654" y="1088"/>
                  </a:lnTo>
                  <a:lnTo>
                    <a:pt x="656" y="1084"/>
                  </a:lnTo>
                  <a:lnTo>
                    <a:pt x="658" y="1080"/>
                  </a:lnTo>
                  <a:lnTo>
                    <a:pt x="662" y="1078"/>
                  </a:lnTo>
                  <a:lnTo>
                    <a:pt x="666" y="1076"/>
                  </a:lnTo>
                  <a:lnTo>
                    <a:pt x="672" y="1076"/>
                  </a:lnTo>
                  <a:lnTo>
                    <a:pt x="682" y="1078"/>
                  </a:lnTo>
                  <a:lnTo>
                    <a:pt x="694" y="1070"/>
                  </a:lnTo>
                  <a:lnTo>
                    <a:pt x="696" y="1068"/>
                  </a:lnTo>
                  <a:lnTo>
                    <a:pt x="700" y="1066"/>
                  </a:lnTo>
                  <a:lnTo>
                    <a:pt x="704" y="1064"/>
                  </a:lnTo>
                  <a:lnTo>
                    <a:pt x="708" y="1064"/>
                  </a:lnTo>
                  <a:lnTo>
                    <a:pt x="712" y="1064"/>
                  </a:lnTo>
                  <a:lnTo>
                    <a:pt x="714" y="1064"/>
                  </a:lnTo>
                  <a:lnTo>
                    <a:pt x="720" y="1062"/>
                  </a:lnTo>
                  <a:lnTo>
                    <a:pt x="724" y="1060"/>
                  </a:lnTo>
                  <a:lnTo>
                    <a:pt x="728" y="1056"/>
                  </a:lnTo>
                  <a:lnTo>
                    <a:pt x="732" y="1050"/>
                  </a:lnTo>
                  <a:lnTo>
                    <a:pt x="736" y="1044"/>
                  </a:lnTo>
                  <a:lnTo>
                    <a:pt x="736" y="1042"/>
                  </a:lnTo>
                  <a:lnTo>
                    <a:pt x="736" y="1040"/>
                  </a:lnTo>
                  <a:lnTo>
                    <a:pt x="738" y="1038"/>
                  </a:lnTo>
                  <a:lnTo>
                    <a:pt x="738" y="1034"/>
                  </a:lnTo>
                  <a:lnTo>
                    <a:pt x="740" y="1032"/>
                  </a:lnTo>
                  <a:lnTo>
                    <a:pt x="738" y="1028"/>
                  </a:lnTo>
                  <a:lnTo>
                    <a:pt x="738" y="1026"/>
                  </a:lnTo>
                  <a:lnTo>
                    <a:pt x="734" y="1026"/>
                  </a:lnTo>
                  <a:lnTo>
                    <a:pt x="732" y="1022"/>
                  </a:lnTo>
                  <a:lnTo>
                    <a:pt x="730" y="1020"/>
                  </a:lnTo>
                  <a:lnTo>
                    <a:pt x="728" y="1016"/>
                  </a:lnTo>
                  <a:lnTo>
                    <a:pt x="728" y="1012"/>
                  </a:lnTo>
                  <a:lnTo>
                    <a:pt x="728" y="1010"/>
                  </a:lnTo>
                  <a:lnTo>
                    <a:pt x="734" y="1006"/>
                  </a:lnTo>
                  <a:lnTo>
                    <a:pt x="738" y="1006"/>
                  </a:lnTo>
                  <a:lnTo>
                    <a:pt x="740" y="1006"/>
                  </a:lnTo>
                  <a:lnTo>
                    <a:pt x="742" y="1004"/>
                  </a:lnTo>
                  <a:lnTo>
                    <a:pt x="744" y="1002"/>
                  </a:lnTo>
                  <a:lnTo>
                    <a:pt x="744" y="1000"/>
                  </a:lnTo>
                  <a:lnTo>
                    <a:pt x="744" y="998"/>
                  </a:lnTo>
                  <a:lnTo>
                    <a:pt x="744" y="996"/>
                  </a:lnTo>
                  <a:lnTo>
                    <a:pt x="746" y="996"/>
                  </a:lnTo>
                  <a:lnTo>
                    <a:pt x="748" y="994"/>
                  </a:lnTo>
                  <a:lnTo>
                    <a:pt x="752" y="994"/>
                  </a:lnTo>
                  <a:lnTo>
                    <a:pt x="756" y="994"/>
                  </a:lnTo>
                  <a:lnTo>
                    <a:pt x="760" y="992"/>
                  </a:lnTo>
                  <a:lnTo>
                    <a:pt x="764" y="988"/>
                  </a:lnTo>
                  <a:lnTo>
                    <a:pt x="768" y="982"/>
                  </a:lnTo>
                  <a:lnTo>
                    <a:pt x="770" y="976"/>
                  </a:lnTo>
                  <a:lnTo>
                    <a:pt x="770" y="970"/>
                  </a:lnTo>
                  <a:lnTo>
                    <a:pt x="772" y="964"/>
                  </a:lnTo>
                  <a:lnTo>
                    <a:pt x="774" y="960"/>
                  </a:lnTo>
                  <a:lnTo>
                    <a:pt x="778" y="956"/>
                  </a:lnTo>
                  <a:lnTo>
                    <a:pt x="784" y="954"/>
                  </a:lnTo>
                  <a:lnTo>
                    <a:pt x="788" y="954"/>
                  </a:lnTo>
                  <a:lnTo>
                    <a:pt x="794" y="954"/>
                  </a:lnTo>
                  <a:lnTo>
                    <a:pt x="798" y="952"/>
                  </a:lnTo>
                  <a:lnTo>
                    <a:pt x="800" y="948"/>
                  </a:lnTo>
                  <a:lnTo>
                    <a:pt x="802" y="942"/>
                  </a:lnTo>
                  <a:lnTo>
                    <a:pt x="804" y="938"/>
                  </a:lnTo>
                  <a:lnTo>
                    <a:pt x="808" y="934"/>
                  </a:lnTo>
                  <a:lnTo>
                    <a:pt x="814" y="928"/>
                  </a:lnTo>
                  <a:lnTo>
                    <a:pt x="818" y="926"/>
                  </a:lnTo>
                  <a:lnTo>
                    <a:pt x="826" y="924"/>
                  </a:lnTo>
                  <a:lnTo>
                    <a:pt x="830" y="924"/>
                  </a:lnTo>
                  <a:lnTo>
                    <a:pt x="832" y="922"/>
                  </a:lnTo>
                  <a:lnTo>
                    <a:pt x="834" y="920"/>
                  </a:lnTo>
                  <a:lnTo>
                    <a:pt x="834" y="918"/>
                  </a:lnTo>
                  <a:lnTo>
                    <a:pt x="834" y="914"/>
                  </a:lnTo>
                  <a:lnTo>
                    <a:pt x="834" y="912"/>
                  </a:lnTo>
                  <a:lnTo>
                    <a:pt x="836" y="910"/>
                  </a:lnTo>
                  <a:lnTo>
                    <a:pt x="836" y="908"/>
                  </a:lnTo>
                  <a:lnTo>
                    <a:pt x="838" y="904"/>
                  </a:lnTo>
                  <a:lnTo>
                    <a:pt x="840" y="902"/>
                  </a:lnTo>
                  <a:lnTo>
                    <a:pt x="844" y="900"/>
                  </a:lnTo>
                  <a:lnTo>
                    <a:pt x="850" y="898"/>
                  </a:lnTo>
                  <a:lnTo>
                    <a:pt x="872" y="898"/>
                  </a:lnTo>
                  <a:lnTo>
                    <a:pt x="872" y="896"/>
                  </a:lnTo>
                  <a:lnTo>
                    <a:pt x="874" y="894"/>
                  </a:lnTo>
                  <a:lnTo>
                    <a:pt x="876" y="892"/>
                  </a:lnTo>
                  <a:lnTo>
                    <a:pt x="878" y="890"/>
                  </a:lnTo>
                  <a:lnTo>
                    <a:pt x="882" y="888"/>
                  </a:lnTo>
                  <a:lnTo>
                    <a:pt x="886" y="888"/>
                  </a:lnTo>
                  <a:lnTo>
                    <a:pt x="894" y="890"/>
                  </a:lnTo>
                  <a:lnTo>
                    <a:pt x="902" y="892"/>
                  </a:lnTo>
                  <a:lnTo>
                    <a:pt x="904" y="892"/>
                  </a:lnTo>
                  <a:lnTo>
                    <a:pt x="914" y="892"/>
                  </a:lnTo>
                  <a:lnTo>
                    <a:pt x="924" y="896"/>
                  </a:lnTo>
                  <a:lnTo>
                    <a:pt x="934" y="902"/>
                  </a:lnTo>
                  <a:lnTo>
                    <a:pt x="952" y="920"/>
                  </a:lnTo>
                  <a:lnTo>
                    <a:pt x="954" y="918"/>
                  </a:lnTo>
                  <a:lnTo>
                    <a:pt x="958" y="918"/>
                  </a:lnTo>
                  <a:lnTo>
                    <a:pt x="960" y="914"/>
                  </a:lnTo>
                  <a:lnTo>
                    <a:pt x="964" y="912"/>
                  </a:lnTo>
                  <a:lnTo>
                    <a:pt x="966" y="906"/>
                  </a:lnTo>
                  <a:lnTo>
                    <a:pt x="966" y="900"/>
                  </a:lnTo>
                  <a:lnTo>
                    <a:pt x="968" y="898"/>
                  </a:lnTo>
                  <a:lnTo>
                    <a:pt x="972" y="896"/>
                  </a:lnTo>
                  <a:lnTo>
                    <a:pt x="974" y="896"/>
                  </a:lnTo>
                  <a:lnTo>
                    <a:pt x="978" y="896"/>
                  </a:lnTo>
                  <a:lnTo>
                    <a:pt x="982" y="892"/>
                  </a:lnTo>
                  <a:lnTo>
                    <a:pt x="990" y="884"/>
                  </a:lnTo>
                  <a:lnTo>
                    <a:pt x="1000" y="878"/>
                  </a:lnTo>
                  <a:lnTo>
                    <a:pt x="1012" y="878"/>
                  </a:lnTo>
                  <a:lnTo>
                    <a:pt x="1024" y="882"/>
                  </a:lnTo>
                  <a:lnTo>
                    <a:pt x="1036" y="882"/>
                  </a:lnTo>
                  <a:lnTo>
                    <a:pt x="1046" y="880"/>
                  </a:lnTo>
                  <a:lnTo>
                    <a:pt x="1062" y="882"/>
                  </a:lnTo>
                  <a:lnTo>
                    <a:pt x="1080" y="890"/>
                  </a:lnTo>
                  <a:lnTo>
                    <a:pt x="1100" y="902"/>
                  </a:lnTo>
                  <a:lnTo>
                    <a:pt x="1102" y="902"/>
                  </a:lnTo>
                  <a:lnTo>
                    <a:pt x="1108" y="904"/>
                  </a:lnTo>
                  <a:lnTo>
                    <a:pt x="1120" y="904"/>
                  </a:lnTo>
                  <a:lnTo>
                    <a:pt x="1138" y="900"/>
                  </a:lnTo>
                  <a:lnTo>
                    <a:pt x="1150" y="896"/>
                  </a:lnTo>
                  <a:lnTo>
                    <a:pt x="1158" y="892"/>
                  </a:lnTo>
                  <a:lnTo>
                    <a:pt x="1164" y="888"/>
                  </a:lnTo>
                  <a:lnTo>
                    <a:pt x="1166" y="884"/>
                  </a:lnTo>
                  <a:lnTo>
                    <a:pt x="1168" y="882"/>
                  </a:lnTo>
                  <a:lnTo>
                    <a:pt x="1168" y="880"/>
                  </a:lnTo>
                  <a:lnTo>
                    <a:pt x="1176" y="880"/>
                  </a:lnTo>
                  <a:lnTo>
                    <a:pt x="1188" y="884"/>
                  </a:lnTo>
                  <a:lnTo>
                    <a:pt x="1202" y="892"/>
                  </a:lnTo>
                  <a:lnTo>
                    <a:pt x="1224" y="900"/>
                  </a:lnTo>
                  <a:lnTo>
                    <a:pt x="1244" y="884"/>
                  </a:lnTo>
                  <a:lnTo>
                    <a:pt x="1244" y="880"/>
                  </a:lnTo>
                  <a:lnTo>
                    <a:pt x="1244" y="870"/>
                  </a:lnTo>
                  <a:lnTo>
                    <a:pt x="1244" y="858"/>
                  </a:lnTo>
                  <a:lnTo>
                    <a:pt x="1250" y="844"/>
                  </a:lnTo>
                  <a:lnTo>
                    <a:pt x="1256" y="832"/>
                  </a:lnTo>
                  <a:lnTo>
                    <a:pt x="1270" y="826"/>
                  </a:lnTo>
                  <a:lnTo>
                    <a:pt x="1288" y="824"/>
                  </a:lnTo>
                  <a:lnTo>
                    <a:pt x="1304" y="826"/>
                  </a:lnTo>
                  <a:lnTo>
                    <a:pt x="1312" y="832"/>
                  </a:lnTo>
                  <a:lnTo>
                    <a:pt x="1320" y="844"/>
                  </a:lnTo>
                  <a:lnTo>
                    <a:pt x="1322" y="848"/>
                  </a:lnTo>
                  <a:lnTo>
                    <a:pt x="1324" y="852"/>
                  </a:lnTo>
                  <a:lnTo>
                    <a:pt x="1326" y="858"/>
                  </a:lnTo>
                  <a:lnTo>
                    <a:pt x="1328" y="866"/>
                  </a:lnTo>
                  <a:lnTo>
                    <a:pt x="1330" y="874"/>
                  </a:lnTo>
                  <a:lnTo>
                    <a:pt x="1332" y="876"/>
                  </a:lnTo>
                  <a:lnTo>
                    <a:pt x="1340" y="884"/>
                  </a:lnTo>
                  <a:lnTo>
                    <a:pt x="1348" y="894"/>
                  </a:lnTo>
                  <a:lnTo>
                    <a:pt x="1354" y="904"/>
                  </a:lnTo>
                  <a:lnTo>
                    <a:pt x="1358" y="916"/>
                  </a:lnTo>
                  <a:lnTo>
                    <a:pt x="1360" y="914"/>
                  </a:lnTo>
                  <a:lnTo>
                    <a:pt x="1364" y="914"/>
                  </a:lnTo>
                  <a:lnTo>
                    <a:pt x="1368" y="914"/>
                  </a:lnTo>
                  <a:lnTo>
                    <a:pt x="1372" y="914"/>
                  </a:lnTo>
                  <a:lnTo>
                    <a:pt x="1376" y="914"/>
                  </a:lnTo>
                  <a:lnTo>
                    <a:pt x="1380" y="918"/>
                  </a:lnTo>
                  <a:lnTo>
                    <a:pt x="1384" y="922"/>
                  </a:lnTo>
                  <a:lnTo>
                    <a:pt x="1388" y="928"/>
                  </a:lnTo>
                  <a:lnTo>
                    <a:pt x="1388" y="930"/>
                  </a:lnTo>
                  <a:lnTo>
                    <a:pt x="1388" y="932"/>
                  </a:lnTo>
                  <a:lnTo>
                    <a:pt x="1390" y="934"/>
                  </a:lnTo>
                  <a:lnTo>
                    <a:pt x="1392" y="936"/>
                  </a:lnTo>
                  <a:lnTo>
                    <a:pt x="1394" y="938"/>
                  </a:lnTo>
                  <a:lnTo>
                    <a:pt x="1398" y="938"/>
                  </a:lnTo>
                  <a:lnTo>
                    <a:pt x="1402" y="938"/>
                  </a:lnTo>
                  <a:lnTo>
                    <a:pt x="1408" y="936"/>
                  </a:lnTo>
                  <a:lnTo>
                    <a:pt x="1414" y="932"/>
                  </a:lnTo>
                  <a:lnTo>
                    <a:pt x="1414" y="930"/>
                  </a:lnTo>
                  <a:lnTo>
                    <a:pt x="1416" y="928"/>
                  </a:lnTo>
                  <a:lnTo>
                    <a:pt x="1418" y="924"/>
                  </a:lnTo>
                  <a:lnTo>
                    <a:pt x="1422" y="918"/>
                  </a:lnTo>
                  <a:lnTo>
                    <a:pt x="1428" y="914"/>
                  </a:lnTo>
                  <a:lnTo>
                    <a:pt x="1432" y="908"/>
                  </a:lnTo>
                  <a:lnTo>
                    <a:pt x="1438" y="904"/>
                  </a:lnTo>
                  <a:lnTo>
                    <a:pt x="1444" y="902"/>
                  </a:lnTo>
                  <a:lnTo>
                    <a:pt x="1444" y="904"/>
                  </a:lnTo>
                  <a:lnTo>
                    <a:pt x="1444" y="906"/>
                  </a:lnTo>
                  <a:lnTo>
                    <a:pt x="1444" y="908"/>
                  </a:lnTo>
                  <a:lnTo>
                    <a:pt x="1444" y="914"/>
                  </a:lnTo>
                  <a:lnTo>
                    <a:pt x="1442" y="920"/>
                  </a:lnTo>
                  <a:lnTo>
                    <a:pt x="1440" y="928"/>
                  </a:lnTo>
                  <a:lnTo>
                    <a:pt x="1438" y="932"/>
                  </a:lnTo>
                  <a:lnTo>
                    <a:pt x="1432" y="944"/>
                  </a:lnTo>
                  <a:lnTo>
                    <a:pt x="1426" y="956"/>
                  </a:lnTo>
                  <a:lnTo>
                    <a:pt x="1418" y="968"/>
                  </a:lnTo>
                  <a:lnTo>
                    <a:pt x="1400" y="988"/>
                  </a:lnTo>
                  <a:lnTo>
                    <a:pt x="1396" y="998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588" name="Freeform 198"/>
            <p:cNvSpPr>
              <a:spLocks/>
            </p:cNvSpPr>
            <p:nvPr/>
          </p:nvSpPr>
          <p:spPr bwMode="gray">
            <a:xfrm>
              <a:off x="2107" y="2818"/>
              <a:ext cx="86" cy="116"/>
            </a:xfrm>
            <a:custGeom>
              <a:avLst/>
              <a:gdLst>
                <a:gd name="T0" fmla="*/ 2 w 86"/>
                <a:gd name="T1" fmla="*/ 26 h 116"/>
                <a:gd name="T2" fmla="*/ 8 w 86"/>
                <a:gd name="T3" fmla="*/ 28 h 116"/>
                <a:gd name="T4" fmla="*/ 10 w 86"/>
                <a:gd name="T5" fmla="*/ 32 h 116"/>
                <a:gd name="T6" fmla="*/ 10 w 86"/>
                <a:gd name="T7" fmla="*/ 36 h 116"/>
                <a:gd name="T8" fmla="*/ 22 w 86"/>
                <a:gd name="T9" fmla="*/ 40 h 116"/>
                <a:gd name="T10" fmla="*/ 22 w 86"/>
                <a:gd name="T11" fmla="*/ 48 h 116"/>
                <a:gd name="T12" fmla="*/ 20 w 86"/>
                <a:gd name="T13" fmla="*/ 58 h 116"/>
                <a:gd name="T14" fmla="*/ 18 w 86"/>
                <a:gd name="T15" fmla="*/ 60 h 116"/>
                <a:gd name="T16" fmla="*/ 20 w 86"/>
                <a:gd name="T17" fmla="*/ 62 h 116"/>
                <a:gd name="T18" fmla="*/ 26 w 86"/>
                <a:gd name="T19" fmla="*/ 60 h 116"/>
                <a:gd name="T20" fmla="*/ 32 w 86"/>
                <a:gd name="T21" fmla="*/ 56 h 116"/>
                <a:gd name="T22" fmla="*/ 38 w 86"/>
                <a:gd name="T23" fmla="*/ 56 h 116"/>
                <a:gd name="T24" fmla="*/ 42 w 86"/>
                <a:gd name="T25" fmla="*/ 58 h 116"/>
                <a:gd name="T26" fmla="*/ 50 w 86"/>
                <a:gd name="T27" fmla="*/ 66 h 116"/>
                <a:gd name="T28" fmla="*/ 58 w 86"/>
                <a:gd name="T29" fmla="*/ 78 h 116"/>
                <a:gd name="T30" fmla="*/ 60 w 86"/>
                <a:gd name="T31" fmla="*/ 86 h 116"/>
                <a:gd name="T32" fmla="*/ 62 w 86"/>
                <a:gd name="T33" fmla="*/ 94 h 116"/>
                <a:gd name="T34" fmla="*/ 62 w 86"/>
                <a:gd name="T35" fmla="*/ 104 h 116"/>
                <a:gd name="T36" fmla="*/ 60 w 86"/>
                <a:gd name="T37" fmla="*/ 110 h 116"/>
                <a:gd name="T38" fmla="*/ 70 w 86"/>
                <a:gd name="T39" fmla="*/ 114 h 116"/>
                <a:gd name="T40" fmla="*/ 78 w 86"/>
                <a:gd name="T41" fmla="*/ 114 h 116"/>
                <a:gd name="T42" fmla="*/ 86 w 86"/>
                <a:gd name="T43" fmla="*/ 114 h 116"/>
                <a:gd name="T44" fmla="*/ 86 w 86"/>
                <a:gd name="T45" fmla="*/ 100 h 116"/>
                <a:gd name="T46" fmla="*/ 80 w 86"/>
                <a:gd name="T47" fmla="*/ 78 h 116"/>
                <a:gd name="T48" fmla="*/ 72 w 86"/>
                <a:gd name="T49" fmla="*/ 70 h 116"/>
                <a:gd name="T50" fmla="*/ 64 w 86"/>
                <a:gd name="T51" fmla="*/ 62 h 116"/>
                <a:gd name="T52" fmla="*/ 60 w 86"/>
                <a:gd name="T53" fmla="*/ 58 h 116"/>
                <a:gd name="T54" fmla="*/ 58 w 86"/>
                <a:gd name="T55" fmla="*/ 56 h 116"/>
                <a:gd name="T56" fmla="*/ 52 w 86"/>
                <a:gd name="T57" fmla="*/ 50 h 116"/>
                <a:gd name="T58" fmla="*/ 46 w 86"/>
                <a:gd name="T59" fmla="*/ 44 h 116"/>
                <a:gd name="T60" fmla="*/ 50 w 86"/>
                <a:gd name="T61" fmla="*/ 38 h 116"/>
                <a:gd name="T62" fmla="*/ 52 w 86"/>
                <a:gd name="T63" fmla="*/ 36 h 116"/>
                <a:gd name="T64" fmla="*/ 54 w 86"/>
                <a:gd name="T65" fmla="*/ 30 h 116"/>
                <a:gd name="T66" fmla="*/ 52 w 86"/>
                <a:gd name="T67" fmla="*/ 24 h 116"/>
                <a:gd name="T68" fmla="*/ 40 w 86"/>
                <a:gd name="T69" fmla="*/ 16 h 116"/>
                <a:gd name="T70" fmla="*/ 36 w 86"/>
                <a:gd name="T71" fmla="*/ 4 h 116"/>
                <a:gd name="T72" fmla="*/ 34 w 86"/>
                <a:gd name="T73" fmla="*/ 0 h 116"/>
                <a:gd name="T74" fmla="*/ 28 w 86"/>
                <a:gd name="T75" fmla="*/ 0 h 116"/>
                <a:gd name="T76" fmla="*/ 24 w 86"/>
                <a:gd name="T77" fmla="*/ 4 h 116"/>
                <a:gd name="T78" fmla="*/ 24 w 86"/>
                <a:gd name="T79" fmla="*/ 10 h 116"/>
                <a:gd name="T80" fmla="*/ 24 w 86"/>
                <a:gd name="T81" fmla="*/ 18 h 116"/>
                <a:gd name="T82" fmla="*/ 22 w 86"/>
                <a:gd name="T83" fmla="*/ 20 h 116"/>
                <a:gd name="T84" fmla="*/ 18 w 86"/>
                <a:gd name="T85" fmla="*/ 20 h 116"/>
                <a:gd name="T86" fmla="*/ 12 w 86"/>
                <a:gd name="T87" fmla="*/ 22 h 116"/>
                <a:gd name="T88" fmla="*/ 0 w 86"/>
                <a:gd name="T89" fmla="*/ 26 h 11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6"/>
                <a:gd name="T136" fmla="*/ 0 h 116"/>
                <a:gd name="T137" fmla="*/ 86 w 86"/>
                <a:gd name="T138" fmla="*/ 116 h 11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6" h="116">
                  <a:moveTo>
                    <a:pt x="0" y="26"/>
                  </a:moveTo>
                  <a:lnTo>
                    <a:pt x="2" y="26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8" y="30"/>
                  </a:lnTo>
                  <a:lnTo>
                    <a:pt x="10" y="32"/>
                  </a:lnTo>
                  <a:lnTo>
                    <a:pt x="10" y="36"/>
                  </a:lnTo>
                  <a:lnTo>
                    <a:pt x="20" y="36"/>
                  </a:lnTo>
                  <a:lnTo>
                    <a:pt x="22" y="40"/>
                  </a:lnTo>
                  <a:lnTo>
                    <a:pt x="22" y="44"/>
                  </a:lnTo>
                  <a:lnTo>
                    <a:pt x="22" y="48"/>
                  </a:lnTo>
                  <a:lnTo>
                    <a:pt x="20" y="54"/>
                  </a:lnTo>
                  <a:lnTo>
                    <a:pt x="20" y="58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4" y="62"/>
                  </a:lnTo>
                  <a:lnTo>
                    <a:pt x="26" y="60"/>
                  </a:lnTo>
                  <a:lnTo>
                    <a:pt x="30" y="58"/>
                  </a:lnTo>
                  <a:lnTo>
                    <a:pt x="32" y="56"/>
                  </a:lnTo>
                  <a:lnTo>
                    <a:pt x="34" y="56"/>
                  </a:lnTo>
                  <a:lnTo>
                    <a:pt x="38" y="56"/>
                  </a:lnTo>
                  <a:lnTo>
                    <a:pt x="40" y="58"/>
                  </a:lnTo>
                  <a:lnTo>
                    <a:pt x="42" y="58"/>
                  </a:lnTo>
                  <a:lnTo>
                    <a:pt x="44" y="60"/>
                  </a:lnTo>
                  <a:lnTo>
                    <a:pt x="50" y="66"/>
                  </a:lnTo>
                  <a:lnTo>
                    <a:pt x="54" y="72"/>
                  </a:lnTo>
                  <a:lnTo>
                    <a:pt x="58" y="78"/>
                  </a:lnTo>
                  <a:lnTo>
                    <a:pt x="60" y="84"/>
                  </a:lnTo>
                  <a:lnTo>
                    <a:pt x="60" y="86"/>
                  </a:lnTo>
                  <a:lnTo>
                    <a:pt x="60" y="88"/>
                  </a:lnTo>
                  <a:lnTo>
                    <a:pt x="62" y="94"/>
                  </a:lnTo>
                  <a:lnTo>
                    <a:pt x="62" y="100"/>
                  </a:lnTo>
                  <a:lnTo>
                    <a:pt x="62" y="104"/>
                  </a:lnTo>
                  <a:lnTo>
                    <a:pt x="62" y="108"/>
                  </a:lnTo>
                  <a:lnTo>
                    <a:pt x="60" y="110"/>
                  </a:lnTo>
                  <a:lnTo>
                    <a:pt x="68" y="116"/>
                  </a:lnTo>
                  <a:lnTo>
                    <a:pt x="70" y="114"/>
                  </a:lnTo>
                  <a:lnTo>
                    <a:pt x="72" y="114"/>
                  </a:lnTo>
                  <a:lnTo>
                    <a:pt x="78" y="114"/>
                  </a:lnTo>
                  <a:lnTo>
                    <a:pt x="82" y="114"/>
                  </a:lnTo>
                  <a:lnTo>
                    <a:pt x="86" y="114"/>
                  </a:lnTo>
                  <a:lnTo>
                    <a:pt x="86" y="110"/>
                  </a:lnTo>
                  <a:lnTo>
                    <a:pt x="86" y="100"/>
                  </a:lnTo>
                  <a:lnTo>
                    <a:pt x="84" y="88"/>
                  </a:lnTo>
                  <a:lnTo>
                    <a:pt x="80" y="78"/>
                  </a:lnTo>
                  <a:lnTo>
                    <a:pt x="76" y="74"/>
                  </a:lnTo>
                  <a:lnTo>
                    <a:pt x="72" y="70"/>
                  </a:lnTo>
                  <a:lnTo>
                    <a:pt x="68" y="66"/>
                  </a:lnTo>
                  <a:lnTo>
                    <a:pt x="64" y="62"/>
                  </a:lnTo>
                  <a:lnTo>
                    <a:pt x="62" y="60"/>
                  </a:lnTo>
                  <a:lnTo>
                    <a:pt x="60" y="58"/>
                  </a:lnTo>
                  <a:lnTo>
                    <a:pt x="58" y="56"/>
                  </a:lnTo>
                  <a:lnTo>
                    <a:pt x="54" y="54"/>
                  </a:lnTo>
                  <a:lnTo>
                    <a:pt x="52" y="50"/>
                  </a:lnTo>
                  <a:lnTo>
                    <a:pt x="48" y="48"/>
                  </a:lnTo>
                  <a:lnTo>
                    <a:pt x="46" y="44"/>
                  </a:lnTo>
                  <a:lnTo>
                    <a:pt x="48" y="40"/>
                  </a:lnTo>
                  <a:lnTo>
                    <a:pt x="50" y="38"/>
                  </a:lnTo>
                  <a:lnTo>
                    <a:pt x="52" y="36"/>
                  </a:lnTo>
                  <a:lnTo>
                    <a:pt x="52" y="34"/>
                  </a:lnTo>
                  <a:lnTo>
                    <a:pt x="54" y="30"/>
                  </a:lnTo>
                  <a:lnTo>
                    <a:pt x="54" y="26"/>
                  </a:lnTo>
                  <a:lnTo>
                    <a:pt x="52" y="24"/>
                  </a:lnTo>
                  <a:lnTo>
                    <a:pt x="50" y="20"/>
                  </a:lnTo>
                  <a:lnTo>
                    <a:pt x="40" y="16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6" y="2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10"/>
                  </a:lnTo>
                  <a:lnTo>
                    <a:pt x="24" y="14"/>
                  </a:lnTo>
                  <a:lnTo>
                    <a:pt x="24" y="18"/>
                  </a:lnTo>
                  <a:lnTo>
                    <a:pt x="24" y="20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18" y="20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0" y="26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589" name="Freeform 199"/>
            <p:cNvSpPr>
              <a:spLocks/>
            </p:cNvSpPr>
            <p:nvPr/>
          </p:nvSpPr>
          <p:spPr bwMode="gray">
            <a:xfrm>
              <a:off x="1621" y="2626"/>
              <a:ext cx="200" cy="174"/>
            </a:xfrm>
            <a:custGeom>
              <a:avLst/>
              <a:gdLst>
                <a:gd name="T0" fmla="*/ 150 w 200"/>
                <a:gd name="T1" fmla="*/ 2 h 174"/>
                <a:gd name="T2" fmla="*/ 142 w 200"/>
                <a:gd name="T3" fmla="*/ 10 h 174"/>
                <a:gd name="T4" fmla="*/ 122 w 200"/>
                <a:gd name="T5" fmla="*/ 28 h 174"/>
                <a:gd name="T6" fmla="*/ 118 w 200"/>
                <a:gd name="T7" fmla="*/ 30 h 174"/>
                <a:gd name="T8" fmla="*/ 110 w 200"/>
                <a:gd name="T9" fmla="*/ 36 h 174"/>
                <a:gd name="T10" fmla="*/ 92 w 200"/>
                <a:gd name="T11" fmla="*/ 66 h 174"/>
                <a:gd name="T12" fmla="*/ 82 w 200"/>
                <a:gd name="T13" fmla="*/ 66 h 174"/>
                <a:gd name="T14" fmla="*/ 66 w 200"/>
                <a:gd name="T15" fmla="*/ 70 h 174"/>
                <a:gd name="T16" fmla="*/ 56 w 200"/>
                <a:gd name="T17" fmla="*/ 82 h 174"/>
                <a:gd name="T18" fmla="*/ 46 w 200"/>
                <a:gd name="T19" fmla="*/ 90 h 174"/>
                <a:gd name="T20" fmla="*/ 40 w 200"/>
                <a:gd name="T21" fmla="*/ 94 h 174"/>
                <a:gd name="T22" fmla="*/ 8 w 200"/>
                <a:gd name="T23" fmla="*/ 98 h 174"/>
                <a:gd name="T24" fmla="*/ 14 w 200"/>
                <a:gd name="T25" fmla="*/ 120 h 174"/>
                <a:gd name="T26" fmla="*/ 12 w 200"/>
                <a:gd name="T27" fmla="*/ 132 h 174"/>
                <a:gd name="T28" fmla="*/ 4 w 200"/>
                <a:gd name="T29" fmla="*/ 144 h 174"/>
                <a:gd name="T30" fmla="*/ 4 w 200"/>
                <a:gd name="T31" fmla="*/ 154 h 174"/>
                <a:gd name="T32" fmla="*/ 8 w 200"/>
                <a:gd name="T33" fmla="*/ 162 h 174"/>
                <a:gd name="T34" fmla="*/ 18 w 200"/>
                <a:gd name="T35" fmla="*/ 158 h 174"/>
                <a:gd name="T36" fmla="*/ 30 w 200"/>
                <a:gd name="T37" fmla="*/ 156 h 174"/>
                <a:gd name="T38" fmla="*/ 44 w 200"/>
                <a:gd name="T39" fmla="*/ 158 h 174"/>
                <a:gd name="T40" fmla="*/ 48 w 200"/>
                <a:gd name="T41" fmla="*/ 158 h 174"/>
                <a:gd name="T42" fmla="*/ 60 w 200"/>
                <a:gd name="T43" fmla="*/ 160 h 174"/>
                <a:gd name="T44" fmla="*/ 76 w 200"/>
                <a:gd name="T45" fmla="*/ 174 h 174"/>
                <a:gd name="T46" fmla="*/ 94 w 200"/>
                <a:gd name="T47" fmla="*/ 156 h 174"/>
                <a:gd name="T48" fmla="*/ 114 w 200"/>
                <a:gd name="T49" fmla="*/ 154 h 174"/>
                <a:gd name="T50" fmla="*/ 114 w 200"/>
                <a:gd name="T51" fmla="*/ 130 h 174"/>
                <a:gd name="T52" fmla="*/ 116 w 200"/>
                <a:gd name="T53" fmla="*/ 112 h 174"/>
                <a:gd name="T54" fmla="*/ 152 w 200"/>
                <a:gd name="T55" fmla="*/ 82 h 174"/>
                <a:gd name="T56" fmla="*/ 156 w 200"/>
                <a:gd name="T57" fmla="*/ 76 h 174"/>
                <a:gd name="T58" fmla="*/ 164 w 200"/>
                <a:gd name="T59" fmla="*/ 66 h 174"/>
                <a:gd name="T60" fmla="*/ 172 w 200"/>
                <a:gd name="T61" fmla="*/ 60 h 174"/>
                <a:gd name="T62" fmla="*/ 172 w 200"/>
                <a:gd name="T63" fmla="*/ 52 h 174"/>
                <a:gd name="T64" fmla="*/ 178 w 200"/>
                <a:gd name="T65" fmla="*/ 46 h 174"/>
                <a:gd name="T66" fmla="*/ 188 w 200"/>
                <a:gd name="T67" fmla="*/ 44 h 174"/>
                <a:gd name="T68" fmla="*/ 200 w 200"/>
                <a:gd name="T69" fmla="*/ 46 h 174"/>
                <a:gd name="T70" fmla="*/ 198 w 200"/>
                <a:gd name="T71" fmla="*/ 42 h 174"/>
                <a:gd name="T72" fmla="*/ 192 w 200"/>
                <a:gd name="T73" fmla="*/ 38 h 174"/>
                <a:gd name="T74" fmla="*/ 184 w 200"/>
                <a:gd name="T75" fmla="*/ 36 h 174"/>
                <a:gd name="T76" fmla="*/ 180 w 200"/>
                <a:gd name="T77" fmla="*/ 32 h 174"/>
                <a:gd name="T78" fmla="*/ 172 w 200"/>
                <a:gd name="T79" fmla="*/ 26 h 174"/>
                <a:gd name="T80" fmla="*/ 160 w 200"/>
                <a:gd name="T81" fmla="*/ 28 h 174"/>
                <a:gd name="T82" fmla="*/ 156 w 200"/>
                <a:gd name="T83" fmla="*/ 18 h 174"/>
                <a:gd name="T84" fmla="*/ 154 w 200"/>
                <a:gd name="T85" fmla="*/ 0 h 17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00"/>
                <a:gd name="T130" fmla="*/ 0 h 174"/>
                <a:gd name="T131" fmla="*/ 200 w 200"/>
                <a:gd name="T132" fmla="*/ 174 h 17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00" h="174">
                  <a:moveTo>
                    <a:pt x="154" y="0"/>
                  </a:moveTo>
                  <a:lnTo>
                    <a:pt x="154" y="2"/>
                  </a:lnTo>
                  <a:lnTo>
                    <a:pt x="150" y="2"/>
                  </a:lnTo>
                  <a:lnTo>
                    <a:pt x="148" y="4"/>
                  </a:lnTo>
                  <a:lnTo>
                    <a:pt x="144" y="8"/>
                  </a:lnTo>
                  <a:lnTo>
                    <a:pt x="142" y="10"/>
                  </a:lnTo>
                  <a:lnTo>
                    <a:pt x="142" y="14"/>
                  </a:lnTo>
                  <a:lnTo>
                    <a:pt x="126" y="18"/>
                  </a:lnTo>
                  <a:lnTo>
                    <a:pt x="122" y="28"/>
                  </a:lnTo>
                  <a:lnTo>
                    <a:pt x="120" y="28"/>
                  </a:lnTo>
                  <a:lnTo>
                    <a:pt x="118" y="30"/>
                  </a:lnTo>
                  <a:lnTo>
                    <a:pt x="116" y="30"/>
                  </a:lnTo>
                  <a:lnTo>
                    <a:pt x="112" y="32"/>
                  </a:lnTo>
                  <a:lnTo>
                    <a:pt x="110" y="36"/>
                  </a:lnTo>
                  <a:lnTo>
                    <a:pt x="110" y="40"/>
                  </a:lnTo>
                  <a:lnTo>
                    <a:pt x="110" y="46"/>
                  </a:lnTo>
                  <a:lnTo>
                    <a:pt x="92" y="66"/>
                  </a:lnTo>
                  <a:lnTo>
                    <a:pt x="90" y="66"/>
                  </a:lnTo>
                  <a:lnTo>
                    <a:pt x="86" y="66"/>
                  </a:lnTo>
                  <a:lnTo>
                    <a:pt x="82" y="66"/>
                  </a:lnTo>
                  <a:lnTo>
                    <a:pt x="76" y="66"/>
                  </a:lnTo>
                  <a:lnTo>
                    <a:pt x="72" y="68"/>
                  </a:lnTo>
                  <a:lnTo>
                    <a:pt x="66" y="70"/>
                  </a:lnTo>
                  <a:lnTo>
                    <a:pt x="62" y="74"/>
                  </a:lnTo>
                  <a:lnTo>
                    <a:pt x="60" y="78"/>
                  </a:lnTo>
                  <a:lnTo>
                    <a:pt x="56" y="82"/>
                  </a:lnTo>
                  <a:lnTo>
                    <a:pt x="52" y="86"/>
                  </a:lnTo>
                  <a:lnTo>
                    <a:pt x="48" y="88"/>
                  </a:lnTo>
                  <a:lnTo>
                    <a:pt x="46" y="90"/>
                  </a:lnTo>
                  <a:lnTo>
                    <a:pt x="44" y="92"/>
                  </a:lnTo>
                  <a:lnTo>
                    <a:pt x="42" y="92"/>
                  </a:lnTo>
                  <a:lnTo>
                    <a:pt x="40" y="94"/>
                  </a:lnTo>
                  <a:lnTo>
                    <a:pt x="32" y="96"/>
                  </a:lnTo>
                  <a:lnTo>
                    <a:pt x="20" y="98"/>
                  </a:lnTo>
                  <a:lnTo>
                    <a:pt x="8" y="98"/>
                  </a:lnTo>
                  <a:lnTo>
                    <a:pt x="0" y="96"/>
                  </a:lnTo>
                  <a:lnTo>
                    <a:pt x="12" y="116"/>
                  </a:lnTo>
                  <a:lnTo>
                    <a:pt x="14" y="120"/>
                  </a:lnTo>
                  <a:lnTo>
                    <a:pt x="14" y="130"/>
                  </a:lnTo>
                  <a:lnTo>
                    <a:pt x="12" y="132"/>
                  </a:lnTo>
                  <a:lnTo>
                    <a:pt x="8" y="134"/>
                  </a:lnTo>
                  <a:lnTo>
                    <a:pt x="6" y="138"/>
                  </a:lnTo>
                  <a:lnTo>
                    <a:pt x="4" y="144"/>
                  </a:lnTo>
                  <a:lnTo>
                    <a:pt x="4" y="146"/>
                  </a:lnTo>
                  <a:lnTo>
                    <a:pt x="4" y="150"/>
                  </a:lnTo>
                  <a:lnTo>
                    <a:pt x="4" y="154"/>
                  </a:lnTo>
                  <a:lnTo>
                    <a:pt x="6" y="158"/>
                  </a:lnTo>
                  <a:lnTo>
                    <a:pt x="8" y="162"/>
                  </a:lnTo>
                  <a:lnTo>
                    <a:pt x="10" y="160"/>
                  </a:lnTo>
                  <a:lnTo>
                    <a:pt x="14" y="160"/>
                  </a:lnTo>
                  <a:lnTo>
                    <a:pt x="18" y="158"/>
                  </a:lnTo>
                  <a:lnTo>
                    <a:pt x="22" y="158"/>
                  </a:lnTo>
                  <a:lnTo>
                    <a:pt x="24" y="156"/>
                  </a:lnTo>
                  <a:lnTo>
                    <a:pt x="30" y="156"/>
                  </a:lnTo>
                  <a:lnTo>
                    <a:pt x="34" y="158"/>
                  </a:lnTo>
                  <a:lnTo>
                    <a:pt x="40" y="158"/>
                  </a:lnTo>
                  <a:lnTo>
                    <a:pt x="44" y="158"/>
                  </a:lnTo>
                  <a:lnTo>
                    <a:pt x="46" y="158"/>
                  </a:lnTo>
                  <a:lnTo>
                    <a:pt x="48" y="158"/>
                  </a:lnTo>
                  <a:lnTo>
                    <a:pt x="52" y="158"/>
                  </a:lnTo>
                  <a:lnTo>
                    <a:pt x="56" y="160"/>
                  </a:lnTo>
                  <a:lnTo>
                    <a:pt x="60" y="160"/>
                  </a:lnTo>
                  <a:lnTo>
                    <a:pt x="64" y="162"/>
                  </a:lnTo>
                  <a:lnTo>
                    <a:pt x="66" y="166"/>
                  </a:lnTo>
                  <a:lnTo>
                    <a:pt x="76" y="174"/>
                  </a:lnTo>
                  <a:lnTo>
                    <a:pt x="92" y="156"/>
                  </a:lnTo>
                  <a:lnTo>
                    <a:pt x="94" y="156"/>
                  </a:lnTo>
                  <a:lnTo>
                    <a:pt x="96" y="154"/>
                  </a:lnTo>
                  <a:lnTo>
                    <a:pt x="100" y="154"/>
                  </a:lnTo>
                  <a:lnTo>
                    <a:pt x="114" y="154"/>
                  </a:lnTo>
                  <a:lnTo>
                    <a:pt x="120" y="154"/>
                  </a:lnTo>
                  <a:lnTo>
                    <a:pt x="122" y="134"/>
                  </a:lnTo>
                  <a:lnTo>
                    <a:pt x="114" y="130"/>
                  </a:lnTo>
                  <a:lnTo>
                    <a:pt x="114" y="128"/>
                  </a:lnTo>
                  <a:lnTo>
                    <a:pt x="114" y="122"/>
                  </a:lnTo>
                  <a:lnTo>
                    <a:pt x="116" y="112"/>
                  </a:lnTo>
                  <a:lnTo>
                    <a:pt x="120" y="102"/>
                  </a:lnTo>
                  <a:lnTo>
                    <a:pt x="132" y="92"/>
                  </a:lnTo>
                  <a:lnTo>
                    <a:pt x="152" y="82"/>
                  </a:lnTo>
                  <a:lnTo>
                    <a:pt x="154" y="80"/>
                  </a:lnTo>
                  <a:lnTo>
                    <a:pt x="156" y="76"/>
                  </a:lnTo>
                  <a:lnTo>
                    <a:pt x="160" y="72"/>
                  </a:lnTo>
                  <a:lnTo>
                    <a:pt x="162" y="70"/>
                  </a:lnTo>
                  <a:lnTo>
                    <a:pt x="164" y="66"/>
                  </a:lnTo>
                  <a:lnTo>
                    <a:pt x="164" y="62"/>
                  </a:lnTo>
                  <a:lnTo>
                    <a:pt x="172" y="62"/>
                  </a:lnTo>
                  <a:lnTo>
                    <a:pt x="172" y="60"/>
                  </a:lnTo>
                  <a:lnTo>
                    <a:pt x="170" y="58"/>
                  </a:lnTo>
                  <a:lnTo>
                    <a:pt x="170" y="56"/>
                  </a:lnTo>
                  <a:lnTo>
                    <a:pt x="172" y="52"/>
                  </a:lnTo>
                  <a:lnTo>
                    <a:pt x="174" y="50"/>
                  </a:lnTo>
                  <a:lnTo>
                    <a:pt x="176" y="46"/>
                  </a:lnTo>
                  <a:lnTo>
                    <a:pt x="178" y="46"/>
                  </a:lnTo>
                  <a:lnTo>
                    <a:pt x="180" y="46"/>
                  </a:lnTo>
                  <a:lnTo>
                    <a:pt x="184" y="44"/>
                  </a:lnTo>
                  <a:lnTo>
                    <a:pt x="188" y="44"/>
                  </a:lnTo>
                  <a:lnTo>
                    <a:pt x="192" y="44"/>
                  </a:lnTo>
                  <a:lnTo>
                    <a:pt x="196" y="46"/>
                  </a:lnTo>
                  <a:lnTo>
                    <a:pt x="200" y="46"/>
                  </a:lnTo>
                  <a:lnTo>
                    <a:pt x="200" y="44"/>
                  </a:lnTo>
                  <a:lnTo>
                    <a:pt x="198" y="42"/>
                  </a:lnTo>
                  <a:lnTo>
                    <a:pt x="196" y="40"/>
                  </a:lnTo>
                  <a:lnTo>
                    <a:pt x="192" y="38"/>
                  </a:lnTo>
                  <a:lnTo>
                    <a:pt x="190" y="38"/>
                  </a:lnTo>
                  <a:lnTo>
                    <a:pt x="186" y="36"/>
                  </a:lnTo>
                  <a:lnTo>
                    <a:pt x="184" y="36"/>
                  </a:lnTo>
                  <a:lnTo>
                    <a:pt x="182" y="34"/>
                  </a:lnTo>
                  <a:lnTo>
                    <a:pt x="182" y="32"/>
                  </a:lnTo>
                  <a:lnTo>
                    <a:pt x="180" y="32"/>
                  </a:lnTo>
                  <a:lnTo>
                    <a:pt x="178" y="30"/>
                  </a:lnTo>
                  <a:lnTo>
                    <a:pt x="176" y="28"/>
                  </a:lnTo>
                  <a:lnTo>
                    <a:pt x="172" y="26"/>
                  </a:lnTo>
                  <a:lnTo>
                    <a:pt x="166" y="26"/>
                  </a:lnTo>
                  <a:lnTo>
                    <a:pt x="160" y="28"/>
                  </a:lnTo>
                  <a:lnTo>
                    <a:pt x="158" y="26"/>
                  </a:lnTo>
                  <a:lnTo>
                    <a:pt x="156" y="22"/>
                  </a:lnTo>
                  <a:lnTo>
                    <a:pt x="156" y="18"/>
                  </a:lnTo>
                  <a:lnTo>
                    <a:pt x="156" y="14"/>
                  </a:lnTo>
                  <a:lnTo>
                    <a:pt x="172" y="0"/>
                  </a:lnTo>
                  <a:lnTo>
                    <a:pt x="154" y="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590" name="Freeform 200"/>
            <p:cNvSpPr>
              <a:spLocks/>
            </p:cNvSpPr>
            <p:nvPr/>
          </p:nvSpPr>
          <p:spPr bwMode="gray">
            <a:xfrm>
              <a:off x="2099" y="3038"/>
              <a:ext cx="68" cy="66"/>
            </a:xfrm>
            <a:custGeom>
              <a:avLst/>
              <a:gdLst>
                <a:gd name="T0" fmla="*/ 0 w 68"/>
                <a:gd name="T1" fmla="*/ 0 h 66"/>
                <a:gd name="T2" fmla="*/ 16 w 68"/>
                <a:gd name="T3" fmla="*/ 26 h 66"/>
                <a:gd name="T4" fmla="*/ 18 w 68"/>
                <a:gd name="T5" fmla="*/ 28 h 66"/>
                <a:gd name="T6" fmla="*/ 28 w 68"/>
                <a:gd name="T7" fmla="*/ 36 h 66"/>
                <a:gd name="T8" fmla="*/ 38 w 68"/>
                <a:gd name="T9" fmla="*/ 44 h 66"/>
                <a:gd name="T10" fmla="*/ 50 w 68"/>
                <a:gd name="T11" fmla="*/ 54 h 66"/>
                <a:gd name="T12" fmla="*/ 60 w 68"/>
                <a:gd name="T13" fmla="*/ 62 h 66"/>
                <a:gd name="T14" fmla="*/ 66 w 68"/>
                <a:gd name="T15" fmla="*/ 66 h 66"/>
                <a:gd name="T16" fmla="*/ 68 w 68"/>
                <a:gd name="T17" fmla="*/ 66 h 66"/>
                <a:gd name="T18" fmla="*/ 68 w 68"/>
                <a:gd name="T19" fmla="*/ 62 h 66"/>
                <a:gd name="T20" fmla="*/ 68 w 68"/>
                <a:gd name="T21" fmla="*/ 60 h 66"/>
                <a:gd name="T22" fmla="*/ 68 w 68"/>
                <a:gd name="T23" fmla="*/ 58 h 66"/>
                <a:gd name="T24" fmla="*/ 66 w 68"/>
                <a:gd name="T25" fmla="*/ 56 h 66"/>
                <a:gd name="T26" fmla="*/ 66 w 68"/>
                <a:gd name="T27" fmla="*/ 54 h 66"/>
                <a:gd name="T28" fmla="*/ 58 w 68"/>
                <a:gd name="T29" fmla="*/ 42 h 66"/>
                <a:gd name="T30" fmla="*/ 58 w 68"/>
                <a:gd name="T31" fmla="*/ 40 h 66"/>
                <a:gd name="T32" fmla="*/ 58 w 68"/>
                <a:gd name="T33" fmla="*/ 36 h 66"/>
                <a:gd name="T34" fmla="*/ 56 w 68"/>
                <a:gd name="T35" fmla="*/ 32 h 66"/>
                <a:gd name="T36" fmla="*/ 56 w 68"/>
                <a:gd name="T37" fmla="*/ 26 h 66"/>
                <a:gd name="T38" fmla="*/ 54 w 68"/>
                <a:gd name="T39" fmla="*/ 24 h 66"/>
                <a:gd name="T40" fmla="*/ 46 w 68"/>
                <a:gd name="T41" fmla="*/ 12 h 66"/>
                <a:gd name="T42" fmla="*/ 38 w 68"/>
                <a:gd name="T43" fmla="*/ 14 h 66"/>
                <a:gd name="T44" fmla="*/ 30 w 68"/>
                <a:gd name="T45" fmla="*/ 4 h 66"/>
                <a:gd name="T46" fmla="*/ 12 w 68"/>
                <a:gd name="T47" fmla="*/ 6 h 66"/>
                <a:gd name="T48" fmla="*/ 0 w 68"/>
                <a:gd name="T49" fmla="*/ 0 h 6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8"/>
                <a:gd name="T76" fmla="*/ 0 h 66"/>
                <a:gd name="T77" fmla="*/ 68 w 68"/>
                <a:gd name="T78" fmla="*/ 66 h 6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8" h="66">
                  <a:moveTo>
                    <a:pt x="0" y="0"/>
                  </a:moveTo>
                  <a:lnTo>
                    <a:pt x="16" y="26"/>
                  </a:lnTo>
                  <a:lnTo>
                    <a:pt x="18" y="28"/>
                  </a:lnTo>
                  <a:lnTo>
                    <a:pt x="28" y="36"/>
                  </a:lnTo>
                  <a:lnTo>
                    <a:pt x="38" y="44"/>
                  </a:lnTo>
                  <a:lnTo>
                    <a:pt x="50" y="54"/>
                  </a:lnTo>
                  <a:lnTo>
                    <a:pt x="60" y="62"/>
                  </a:lnTo>
                  <a:lnTo>
                    <a:pt x="66" y="66"/>
                  </a:lnTo>
                  <a:lnTo>
                    <a:pt x="68" y="66"/>
                  </a:lnTo>
                  <a:lnTo>
                    <a:pt x="68" y="62"/>
                  </a:lnTo>
                  <a:lnTo>
                    <a:pt x="68" y="60"/>
                  </a:lnTo>
                  <a:lnTo>
                    <a:pt x="68" y="58"/>
                  </a:lnTo>
                  <a:lnTo>
                    <a:pt x="66" y="56"/>
                  </a:lnTo>
                  <a:lnTo>
                    <a:pt x="66" y="54"/>
                  </a:lnTo>
                  <a:lnTo>
                    <a:pt x="58" y="42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6" y="32"/>
                  </a:lnTo>
                  <a:lnTo>
                    <a:pt x="56" y="26"/>
                  </a:lnTo>
                  <a:lnTo>
                    <a:pt x="54" y="24"/>
                  </a:lnTo>
                  <a:lnTo>
                    <a:pt x="46" y="12"/>
                  </a:lnTo>
                  <a:lnTo>
                    <a:pt x="38" y="14"/>
                  </a:lnTo>
                  <a:lnTo>
                    <a:pt x="30" y="4"/>
                  </a:lnTo>
                  <a:lnTo>
                    <a:pt x="12" y="6"/>
                  </a:lnTo>
                  <a:lnTo>
                    <a:pt x="0" y="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591" name="Freeform 201"/>
            <p:cNvSpPr>
              <a:spLocks/>
            </p:cNvSpPr>
            <p:nvPr/>
          </p:nvSpPr>
          <p:spPr bwMode="gray">
            <a:xfrm>
              <a:off x="1961" y="2784"/>
              <a:ext cx="54" cy="56"/>
            </a:xfrm>
            <a:custGeom>
              <a:avLst/>
              <a:gdLst>
                <a:gd name="T0" fmla="*/ 54 w 54"/>
                <a:gd name="T1" fmla="*/ 56 h 56"/>
                <a:gd name="T2" fmla="*/ 48 w 54"/>
                <a:gd name="T3" fmla="*/ 44 h 56"/>
                <a:gd name="T4" fmla="*/ 48 w 54"/>
                <a:gd name="T5" fmla="*/ 44 h 56"/>
                <a:gd name="T6" fmla="*/ 48 w 54"/>
                <a:gd name="T7" fmla="*/ 42 h 56"/>
                <a:gd name="T8" fmla="*/ 44 w 54"/>
                <a:gd name="T9" fmla="*/ 40 h 56"/>
                <a:gd name="T10" fmla="*/ 40 w 54"/>
                <a:gd name="T11" fmla="*/ 38 h 56"/>
                <a:gd name="T12" fmla="*/ 40 w 54"/>
                <a:gd name="T13" fmla="*/ 38 h 56"/>
                <a:gd name="T14" fmla="*/ 38 w 54"/>
                <a:gd name="T15" fmla="*/ 36 h 56"/>
                <a:gd name="T16" fmla="*/ 34 w 54"/>
                <a:gd name="T17" fmla="*/ 36 h 56"/>
                <a:gd name="T18" fmla="*/ 28 w 54"/>
                <a:gd name="T19" fmla="*/ 36 h 56"/>
                <a:gd name="T20" fmla="*/ 24 w 54"/>
                <a:gd name="T21" fmla="*/ 38 h 56"/>
                <a:gd name="T22" fmla="*/ 20 w 54"/>
                <a:gd name="T23" fmla="*/ 40 h 56"/>
                <a:gd name="T24" fmla="*/ 20 w 54"/>
                <a:gd name="T25" fmla="*/ 42 h 56"/>
                <a:gd name="T26" fmla="*/ 18 w 54"/>
                <a:gd name="T27" fmla="*/ 42 h 56"/>
                <a:gd name="T28" fmla="*/ 18 w 54"/>
                <a:gd name="T29" fmla="*/ 44 h 56"/>
                <a:gd name="T30" fmla="*/ 16 w 54"/>
                <a:gd name="T31" fmla="*/ 44 h 56"/>
                <a:gd name="T32" fmla="*/ 12 w 54"/>
                <a:gd name="T33" fmla="*/ 46 h 56"/>
                <a:gd name="T34" fmla="*/ 6 w 54"/>
                <a:gd name="T35" fmla="*/ 46 h 56"/>
                <a:gd name="T36" fmla="*/ 6 w 54"/>
                <a:gd name="T37" fmla="*/ 32 h 56"/>
                <a:gd name="T38" fmla="*/ 6 w 54"/>
                <a:gd name="T39" fmla="*/ 32 h 56"/>
                <a:gd name="T40" fmla="*/ 6 w 54"/>
                <a:gd name="T41" fmla="*/ 30 h 56"/>
                <a:gd name="T42" fmla="*/ 4 w 54"/>
                <a:gd name="T43" fmla="*/ 26 h 56"/>
                <a:gd name="T44" fmla="*/ 2 w 54"/>
                <a:gd name="T45" fmla="*/ 26 h 56"/>
                <a:gd name="T46" fmla="*/ 2 w 54"/>
                <a:gd name="T47" fmla="*/ 24 h 56"/>
                <a:gd name="T48" fmla="*/ 0 w 54"/>
                <a:gd name="T49" fmla="*/ 22 h 56"/>
                <a:gd name="T50" fmla="*/ 0 w 54"/>
                <a:gd name="T51" fmla="*/ 18 h 56"/>
                <a:gd name="T52" fmla="*/ 0 w 54"/>
                <a:gd name="T53" fmla="*/ 14 h 56"/>
                <a:gd name="T54" fmla="*/ 2 w 54"/>
                <a:gd name="T55" fmla="*/ 12 h 56"/>
                <a:gd name="T56" fmla="*/ 2 w 54"/>
                <a:gd name="T57" fmla="*/ 10 h 56"/>
                <a:gd name="T58" fmla="*/ 2 w 54"/>
                <a:gd name="T59" fmla="*/ 8 h 56"/>
                <a:gd name="T60" fmla="*/ 4 w 54"/>
                <a:gd name="T61" fmla="*/ 4 h 56"/>
                <a:gd name="T62" fmla="*/ 4 w 54"/>
                <a:gd name="T63" fmla="*/ 2 h 56"/>
                <a:gd name="T64" fmla="*/ 6 w 54"/>
                <a:gd name="T65" fmla="*/ 0 h 56"/>
                <a:gd name="T66" fmla="*/ 10 w 54"/>
                <a:gd name="T67" fmla="*/ 0 h 56"/>
                <a:gd name="T68" fmla="*/ 18 w 54"/>
                <a:gd name="T69" fmla="*/ 0 h 56"/>
                <a:gd name="T70" fmla="*/ 24 w 54"/>
                <a:gd name="T71" fmla="*/ 0 h 56"/>
                <a:gd name="T72" fmla="*/ 24 w 54"/>
                <a:gd name="T73" fmla="*/ 0 h 56"/>
                <a:gd name="T74" fmla="*/ 26 w 54"/>
                <a:gd name="T75" fmla="*/ 0 h 56"/>
                <a:gd name="T76" fmla="*/ 26 w 54"/>
                <a:gd name="T77" fmla="*/ 0 h 56"/>
                <a:gd name="T78" fmla="*/ 28 w 54"/>
                <a:gd name="T79" fmla="*/ 2 h 56"/>
                <a:gd name="T80" fmla="*/ 30 w 54"/>
                <a:gd name="T81" fmla="*/ 6 h 56"/>
                <a:gd name="T82" fmla="*/ 30 w 54"/>
                <a:gd name="T83" fmla="*/ 14 h 56"/>
                <a:gd name="T84" fmla="*/ 34 w 54"/>
                <a:gd name="T85" fmla="*/ 28 h 56"/>
                <a:gd name="T86" fmla="*/ 36 w 54"/>
                <a:gd name="T87" fmla="*/ 26 h 56"/>
                <a:gd name="T88" fmla="*/ 36 w 54"/>
                <a:gd name="T89" fmla="*/ 26 h 56"/>
                <a:gd name="T90" fmla="*/ 38 w 54"/>
                <a:gd name="T91" fmla="*/ 24 h 56"/>
                <a:gd name="T92" fmla="*/ 40 w 54"/>
                <a:gd name="T93" fmla="*/ 20 h 56"/>
                <a:gd name="T94" fmla="*/ 40 w 54"/>
                <a:gd name="T95" fmla="*/ 18 h 56"/>
                <a:gd name="T96" fmla="*/ 42 w 54"/>
                <a:gd name="T97" fmla="*/ 14 h 56"/>
                <a:gd name="T98" fmla="*/ 44 w 54"/>
                <a:gd name="T99" fmla="*/ 12 h 56"/>
                <a:gd name="T100" fmla="*/ 44 w 54"/>
                <a:gd name="T101" fmla="*/ 12 h 56"/>
                <a:gd name="T102" fmla="*/ 46 w 54"/>
                <a:gd name="T103" fmla="*/ 12 h 56"/>
                <a:gd name="T104" fmla="*/ 48 w 54"/>
                <a:gd name="T105" fmla="*/ 14 h 56"/>
                <a:gd name="T106" fmla="*/ 48 w 54"/>
                <a:gd name="T107" fmla="*/ 18 h 56"/>
                <a:gd name="T108" fmla="*/ 52 w 54"/>
                <a:gd name="T109" fmla="*/ 34 h 56"/>
                <a:gd name="T110" fmla="*/ 54 w 54"/>
                <a:gd name="T111" fmla="*/ 46 h 56"/>
                <a:gd name="T112" fmla="*/ 54 w 54"/>
                <a:gd name="T113" fmla="*/ 56 h 5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54"/>
                <a:gd name="T172" fmla="*/ 0 h 56"/>
                <a:gd name="T173" fmla="*/ 54 w 54"/>
                <a:gd name="T174" fmla="*/ 56 h 5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54" h="56">
                  <a:moveTo>
                    <a:pt x="54" y="56"/>
                  </a:moveTo>
                  <a:lnTo>
                    <a:pt x="48" y="44"/>
                  </a:lnTo>
                  <a:lnTo>
                    <a:pt x="48" y="42"/>
                  </a:lnTo>
                  <a:lnTo>
                    <a:pt x="44" y="40"/>
                  </a:lnTo>
                  <a:lnTo>
                    <a:pt x="40" y="38"/>
                  </a:lnTo>
                  <a:lnTo>
                    <a:pt x="38" y="36"/>
                  </a:lnTo>
                  <a:lnTo>
                    <a:pt x="34" y="36"/>
                  </a:lnTo>
                  <a:lnTo>
                    <a:pt x="28" y="36"/>
                  </a:lnTo>
                  <a:lnTo>
                    <a:pt x="24" y="38"/>
                  </a:lnTo>
                  <a:lnTo>
                    <a:pt x="20" y="40"/>
                  </a:lnTo>
                  <a:lnTo>
                    <a:pt x="20" y="42"/>
                  </a:lnTo>
                  <a:lnTo>
                    <a:pt x="18" y="42"/>
                  </a:lnTo>
                  <a:lnTo>
                    <a:pt x="18" y="44"/>
                  </a:lnTo>
                  <a:lnTo>
                    <a:pt x="16" y="44"/>
                  </a:lnTo>
                  <a:lnTo>
                    <a:pt x="12" y="46"/>
                  </a:lnTo>
                  <a:lnTo>
                    <a:pt x="6" y="46"/>
                  </a:lnTo>
                  <a:lnTo>
                    <a:pt x="6" y="32"/>
                  </a:lnTo>
                  <a:lnTo>
                    <a:pt x="6" y="30"/>
                  </a:lnTo>
                  <a:lnTo>
                    <a:pt x="4" y="26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30" y="6"/>
                  </a:lnTo>
                  <a:lnTo>
                    <a:pt x="30" y="14"/>
                  </a:lnTo>
                  <a:lnTo>
                    <a:pt x="34" y="28"/>
                  </a:lnTo>
                  <a:lnTo>
                    <a:pt x="36" y="26"/>
                  </a:lnTo>
                  <a:lnTo>
                    <a:pt x="38" y="24"/>
                  </a:lnTo>
                  <a:lnTo>
                    <a:pt x="40" y="20"/>
                  </a:lnTo>
                  <a:lnTo>
                    <a:pt x="40" y="18"/>
                  </a:lnTo>
                  <a:lnTo>
                    <a:pt x="42" y="14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8" y="14"/>
                  </a:lnTo>
                  <a:lnTo>
                    <a:pt x="48" y="18"/>
                  </a:lnTo>
                  <a:lnTo>
                    <a:pt x="52" y="34"/>
                  </a:lnTo>
                  <a:lnTo>
                    <a:pt x="54" y="46"/>
                  </a:lnTo>
                  <a:lnTo>
                    <a:pt x="54" y="56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592" name="Freeform 202"/>
            <p:cNvSpPr>
              <a:spLocks/>
            </p:cNvSpPr>
            <p:nvPr/>
          </p:nvSpPr>
          <p:spPr bwMode="gray">
            <a:xfrm>
              <a:off x="2011" y="2746"/>
              <a:ext cx="100" cy="272"/>
            </a:xfrm>
            <a:custGeom>
              <a:avLst/>
              <a:gdLst>
                <a:gd name="T0" fmla="*/ 40 w 100"/>
                <a:gd name="T1" fmla="*/ 170 h 272"/>
                <a:gd name="T2" fmla="*/ 26 w 100"/>
                <a:gd name="T3" fmla="*/ 166 h 272"/>
                <a:gd name="T4" fmla="*/ 26 w 100"/>
                <a:gd name="T5" fmla="*/ 156 h 272"/>
                <a:gd name="T6" fmla="*/ 26 w 100"/>
                <a:gd name="T7" fmla="*/ 142 h 272"/>
                <a:gd name="T8" fmla="*/ 24 w 100"/>
                <a:gd name="T9" fmla="*/ 136 h 272"/>
                <a:gd name="T10" fmla="*/ 20 w 100"/>
                <a:gd name="T11" fmla="*/ 130 h 272"/>
                <a:gd name="T12" fmla="*/ 16 w 100"/>
                <a:gd name="T13" fmla="*/ 120 h 272"/>
                <a:gd name="T14" fmla="*/ 10 w 100"/>
                <a:gd name="T15" fmla="*/ 112 h 272"/>
                <a:gd name="T16" fmla="*/ 8 w 100"/>
                <a:gd name="T17" fmla="*/ 108 h 272"/>
                <a:gd name="T18" fmla="*/ 4 w 100"/>
                <a:gd name="T19" fmla="*/ 102 h 272"/>
                <a:gd name="T20" fmla="*/ 2 w 100"/>
                <a:gd name="T21" fmla="*/ 94 h 272"/>
                <a:gd name="T22" fmla="*/ 2 w 100"/>
                <a:gd name="T23" fmla="*/ 90 h 272"/>
                <a:gd name="T24" fmla="*/ 4 w 100"/>
                <a:gd name="T25" fmla="*/ 82 h 272"/>
                <a:gd name="T26" fmla="*/ 2 w 100"/>
                <a:gd name="T27" fmla="*/ 78 h 272"/>
                <a:gd name="T28" fmla="*/ 0 w 100"/>
                <a:gd name="T29" fmla="*/ 74 h 272"/>
                <a:gd name="T30" fmla="*/ 2 w 100"/>
                <a:gd name="T31" fmla="*/ 70 h 272"/>
                <a:gd name="T32" fmla="*/ 4 w 100"/>
                <a:gd name="T33" fmla="*/ 72 h 272"/>
                <a:gd name="T34" fmla="*/ 6 w 100"/>
                <a:gd name="T35" fmla="*/ 72 h 272"/>
                <a:gd name="T36" fmla="*/ 8 w 100"/>
                <a:gd name="T37" fmla="*/ 74 h 272"/>
                <a:gd name="T38" fmla="*/ 10 w 100"/>
                <a:gd name="T39" fmla="*/ 70 h 272"/>
                <a:gd name="T40" fmla="*/ 6 w 100"/>
                <a:gd name="T41" fmla="*/ 56 h 272"/>
                <a:gd name="T42" fmla="*/ 8 w 100"/>
                <a:gd name="T43" fmla="*/ 56 h 272"/>
                <a:gd name="T44" fmla="*/ 10 w 100"/>
                <a:gd name="T45" fmla="*/ 58 h 272"/>
                <a:gd name="T46" fmla="*/ 16 w 100"/>
                <a:gd name="T47" fmla="*/ 60 h 272"/>
                <a:gd name="T48" fmla="*/ 22 w 100"/>
                <a:gd name="T49" fmla="*/ 58 h 272"/>
                <a:gd name="T50" fmla="*/ 22 w 100"/>
                <a:gd name="T51" fmla="*/ 56 h 272"/>
                <a:gd name="T52" fmla="*/ 26 w 100"/>
                <a:gd name="T53" fmla="*/ 54 h 272"/>
                <a:gd name="T54" fmla="*/ 28 w 100"/>
                <a:gd name="T55" fmla="*/ 48 h 272"/>
                <a:gd name="T56" fmla="*/ 32 w 100"/>
                <a:gd name="T57" fmla="*/ 40 h 272"/>
                <a:gd name="T58" fmla="*/ 36 w 100"/>
                <a:gd name="T59" fmla="*/ 34 h 272"/>
                <a:gd name="T60" fmla="*/ 36 w 100"/>
                <a:gd name="T61" fmla="*/ 30 h 272"/>
                <a:gd name="T62" fmla="*/ 40 w 100"/>
                <a:gd name="T63" fmla="*/ 26 h 272"/>
                <a:gd name="T64" fmla="*/ 66 w 100"/>
                <a:gd name="T65" fmla="*/ 0 h 272"/>
                <a:gd name="T66" fmla="*/ 74 w 100"/>
                <a:gd name="T67" fmla="*/ 8 h 272"/>
                <a:gd name="T68" fmla="*/ 84 w 100"/>
                <a:gd name="T69" fmla="*/ 34 h 272"/>
                <a:gd name="T70" fmla="*/ 82 w 100"/>
                <a:gd name="T71" fmla="*/ 36 h 272"/>
                <a:gd name="T72" fmla="*/ 76 w 100"/>
                <a:gd name="T73" fmla="*/ 52 h 272"/>
                <a:gd name="T74" fmla="*/ 72 w 100"/>
                <a:gd name="T75" fmla="*/ 72 h 272"/>
                <a:gd name="T76" fmla="*/ 76 w 100"/>
                <a:gd name="T77" fmla="*/ 76 h 272"/>
                <a:gd name="T78" fmla="*/ 80 w 100"/>
                <a:gd name="T79" fmla="*/ 80 h 272"/>
                <a:gd name="T80" fmla="*/ 90 w 100"/>
                <a:gd name="T81" fmla="*/ 78 h 272"/>
                <a:gd name="T82" fmla="*/ 96 w 100"/>
                <a:gd name="T83" fmla="*/ 98 h 272"/>
                <a:gd name="T84" fmla="*/ 90 w 100"/>
                <a:gd name="T85" fmla="*/ 102 h 272"/>
                <a:gd name="T86" fmla="*/ 82 w 100"/>
                <a:gd name="T87" fmla="*/ 112 h 272"/>
                <a:gd name="T88" fmla="*/ 84 w 100"/>
                <a:gd name="T89" fmla="*/ 138 h 272"/>
                <a:gd name="T90" fmla="*/ 82 w 100"/>
                <a:gd name="T91" fmla="*/ 138 h 272"/>
                <a:gd name="T92" fmla="*/ 80 w 100"/>
                <a:gd name="T93" fmla="*/ 142 h 272"/>
                <a:gd name="T94" fmla="*/ 80 w 100"/>
                <a:gd name="T95" fmla="*/ 150 h 272"/>
                <a:gd name="T96" fmla="*/ 80 w 100"/>
                <a:gd name="T97" fmla="*/ 158 h 272"/>
                <a:gd name="T98" fmla="*/ 80 w 100"/>
                <a:gd name="T99" fmla="*/ 168 h 272"/>
                <a:gd name="T100" fmla="*/ 84 w 100"/>
                <a:gd name="T101" fmla="*/ 182 h 272"/>
                <a:gd name="T102" fmla="*/ 84 w 100"/>
                <a:gd name="T103" fmla="*/ 210 h 272"/>
                <a:gd name="T104" fmla="*/ 84 w 100"/>
                <a:gd name="T105" fmla="*/ 224 h 272"/>
                <a:gd name="T106" fmla="*/ 82 w 100"/>
                <a:gd name="T107" fmla="*/ 244 h 272"/>
                <a:gd name="T108" fmla="*/ 76 w 100"/>
                <a:gd name="T109" fmla="*/ 272 h 272"/>
                <a:gd name="T110" fmla="*/ 72 w 100"/>
                <a:gd name="T111" fmla="*/ 262 h 272"/>
                <a:gd name="T112" fmla="*/ 74 w 100"/>
                <a:gd name="T113" fmla="*/ 226 h 272"/>
                <a:gd name="T114" fmla="*/ 74 w 100"/>
                <a:gd name="T115" fmla="*/ 206 h 272"/>
                <a:gd name="T116" fmla="*/ 70 w 100"/>
                <a:gd name="T117" fmla="*/ 168 h 27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0"/>
                <a:gd name="T178" fmla="*/ 0 h 272"/>
                <a:gd name="T179" fmla="*/ 100 w 100"/>
                <a:gd name="T180" fmla="*/ 272 h 27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0" h="272">
                  <a:moveTo>
                    <a:pt x="62" y="154"/>
                  </a:moveTo>
                  <a:lnTo>
                    <a:pt x="40" y="170"/>
                  </a:lnTo>
                  <a:lnTo>
                    <a:pt x="26" y="168"/>
                  </a:lnTo>
                  <a:lnTo>
                    <a:pt x="26" y="166"/>
                  </a:lnTo>
                  <a:lnTo>
                    <a:pt x="26" y="162"/>
                  </a:lnTo>
                  <a:lnTo>
                    <a:pt x="26" y="156"/>
                  </a:lnTo>
                  <a:lnTo>
                    <a:pt x="26" y="148"/>
                  </a:lnTo>
                  <a:lnTo>
                    <a:pt x="26" y="142"/>
                  </a:lnTo>
                  <a:lnTo>
                    <a:pt x="24" y="138"/>
                  </a:lnTo>
                  <a:lnTo>
                    <a:pt x="24" y="136"/>
                  </a:lnTo>
                  <a:lnTo>
                    <a:pt x="22" y="134"/>
                  </a:lnTo>
                  <a:lnTo>
                    <a:pt x="20" y="130"/>
                  </a:lnTo>
                  <a:lnTo>
                    <a:pt x="18" y="126"/>
                  </a:lnTo>
                  <a:lnTo>
                    <a:pt x="16" y="120"/>
                  </a:lnTo>
                  <a:lnTo>
                    <a:pt x="12" y="116"/>
                  </a:lnTo>
                  <a:lnTo>
                    <a:pt x="10" y="112"/>
                  </a:lnTo>
                  <a:lnTo>
                    <a:pt x="10" y="108"/>
                  </a:lnTo>
                  <a:lnTo>
                    <a:pt x="8" y="108"/>
                  </a:lnTo>
                  <a:lnTo>
                    <a:pt x="6" y="106"/>
                  </a:lnTo>
                  <a:lnTo>
                    <a:pt x="4" y="102"/>
                  </a:lnTo>
                  <a:lnTo>
                    <a:pt x="4" y="98"/>
                  </a:lnTo>
                  <a:lnTo>
                    <a:pt x="2" y="94"/>
                  </a:lnTo>
                  <a:lnTo>
                    <a:pt x="2" y="92"/>
                  </a:lnTo>
                  <a:lnTo>
                    <a:pt x="2" y="90"/>
                  </a:lnTo>
                  <a:lnTo>
                    <a:pt x="4" y="86"/>
                  </a:lnTo>
                  <a:lnTo>
                    <a:pt x="4" y="82"/>
                  </a:lnTo>
                  <a:lnTo>
                    <a:pt x="2" y="78"/>
                  </a:lnTo>
                  <a:lnTo>
                    <a:pt x="2" y="76"/>
                  </a:lnTo>
                  <a:lnTo>
                    <a:pt x="0" y="74"/>
                  </a:lnTo>
                  <a:lnTo>
                    <a:pt x="0" y="72"/>
                  </a:lnTo>
                  <a:lnTo>
                    <a:pt x="2" y="70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4"/>
                  </a:lnTo>
                  <a:lnTo>
                    <a:pt x="10" y="72"/>
                  </a:lnTo>
                  <a:lnTo>
                    <a:pt x="10" y="70"/>
                  </a:lnTo>
                  <a:lnTo>
                    <a:pt x="8" y="56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0" y="58"/>
                  </a:lnTo>
                  <a:lnTo>
                    <a:pt x="14" y="60"/>
                  </a:lnTo>
                  <a:lnTo>
                    <a:pt x="16" y="60"/>
                  </a:lnTo>
                  <a:lnTo>
                    <a:pt x="22" y="58"/>
                  </a:lnTo>
                  <a:lnTo>
                    <a:pt x="22" y="56"/>
                  </a:lnTo>
                  <a:lnTo>
                    <a:pt x="24" y="54"/>
                  </a:lnTo>
                  <a:lnTo>
                    <a:pt x="26" y="54"/>
                  </a:lnTo>
                  <a:lnTo>
                    <a:pt x="28" y="50"/>
                  </a:lnTo>
                  <a:lnTo>
                    <a:pt x="28" y="48"/>
                  </a:lnTo>
                  <a:lnTo>
                    <a:pt x="30" y="46"/>
                  </a:lnTo>
                  <a:lnTo>
                    <a:pt x="32" y="40"/>
                  </a:lnTo>
                  <a:lnTo>
                    <a:pt x="34" y="36"/>
                  </a:lnTo>
                  <a:lnTo>
                    <a:pt x="36" y="34"/>
                  </a:lnTo>
                  <a:lnTo>
                    <a:pt x="36" y="32"/>
                  </a:lnTo>
                  <a:lnTo>
                    <a:pt x="36" y="30"/>
                  </a:lnTo>
                  <a:lnTo>
                    <a:pt x="38" y="28"/>
                  </a:lnTo>
                  <a:lnTo>
                    <a:pt x="40" y="26"/>
                  </a:lnTo>
                  <a:lnTo>
                    <a:pt x="54" y="24"/>
                  </a:lnTo>
                  <a:lnTo>
                    <a:pt x="66" y="0"/>
                  </a:lnTo>
                  <a:lnTo>
                    <a:pt x="68" y="2"/>
                  </a:lnTo>
                  <a:lnTo>
                    <a:pt x="74" y="8"/>
                  </a:lnTo>
                  <a:lnTo>
                    <a:pt x="80" y="20"/>
                  </a:lnTo>
                  <a:lnTo>
                    <a:pt x="84" y="34"/>
                  </a:lnTo>
                  <a:lnTo>
                    <a:pt x="82" y="36"/>
                  </a:lnTo>
                  <a:lnTo>
                    <a:pt x="78" y="40"/>
                  </a:lnTo>
                  <a:lnTo>
                    <a:pt x="76" y="52"/>
                  </a:lnTo>
                  <a:lnTo>
                    <a:pt x="72" y="70"/>
                  </a:lnTo>
                  <a:lnTo>
                    <a:pt x="72" y="72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8" y="78"/>
                  </a:lnTo>
                  <a:lnTo>
                    <a:pt x="80" y="80"/>
                  </a:lnTo>
                  <a:lnTo>
                    <a:pt x="84" y="80"/>
                  </a:lnTo>
                  <a:lnTo>
                    <a:pt x="90" y="78"/>
                  </a:lnTo>
                  <a:lnTo>
                    <a:pt x="100" y="84"/>
                  </a:lnTo>
                  <a:lnTo>
                    <a:pt x="96" y="98"/>
                  </a:lnTo>
                  <a:lnTo>
                    <a:pt x="94" y="100"/>
                  </a:lnTo>
                  <a:lnTo>
                    <a:pt x="90" y="102"/>
                  </a:lnTo>
                  <a:lnTo>
                    <a:pt x="86" y="104"/>
                  </a:lnTo>
                  <a:lnTo>
                    <a:pt x="82" y="112"/>
                  </a:lnTo>
                  <a:lnTo>
                    <a:pt x="80" y="122"/>
                  </a:lnTo>
                  <a:lnTo>
                    <a:pt x="84" y="138"/>
                  </a:lnTo>
                  <a:lnTo>
                    <a:pt x="82" y="138"/>
                  </a:lnTo>
                  <a:lnTo>
                    <a:pt x="80" y="140"/>
                  </a:lnTo>
                  <a:lnTo>
                    <a:pt x="80" y="142"/>
                  </a:lnTo>
                  <a:lnTo>
                    <a:pt x="78" y="146"/>
                  </a:lnTo>
                  <a:lnTo>
                    <a:pt x="80" y="150"/>
                  </a:lnTo>
                  <a:lnTo>
                    <a:pt x="80" y="156"/>
                  </a:lnTo>
                  <a:lnTo>
                    <a:pt x="80" y="158"/>
                  </a:lnTo>
                  <a:lnTo>
                    <a:pt x="80" y="162"/>
                  </a:lnTo>
                  <a:lnTo>
                    <a:pt x="80" y="168"/>
                  </a:lnTo>
                  <a:lnTo>
                    <a:pt x="82" y="174"/>
                  </a:lnTo>
                  <a:lnTo>
                    <a:pt x="84" y="182"/>
                  </a:lnTo>
                  <a:lnTo>
                    <a:pt x="88" y="188"/>
                  </a:lnTo>
                  <a:lnTo>
                    <a:pt x="84" y="210"/>
                  </a:lnTo>
                  <a:lnTo>
                    <a:pt x="84" y="218"/>
                  </a:lnTo>
                  <a:lnTo>
                    <a:pt x="84" y="224"/>
                  </a:lnTo>
                  <a:lnTo>
                    <a:pt x="84" y="230"/>
                  </a:lnTo>
                  <a:lnTo>
                    <a:pt x="82" y="244"/>
                  </a:lnTo>
                  <a:lnTo>
                    <a:pt x="80" y="260"/>
                  </a:lnTo>
                  <a:lnTo>
                    <a:pt x="76" y="272"/>
                  </a:lnTo>
                  <a:lnTo>
                    <a:pt x="74" y="270"/>
                  </a:lnTo>
                  <a:lnTo>
                    <a:pt x="72" y="262"/>
                  </a:lnTo>
                  <a:lnTo>
                    <a:pt x="72" y="248"/>
                  </a:lnTo>
                  <a:lnTo>
                    <a:pt x="74" y="226"/>
                  </a:lnTo>
                  <a:lnTo>
                    <a:pt x="74" y="220"/>
                  </a:lnTo>
                  <a:lnTo>
                    <a:pt x="74" y="206"/>
                  </a:lnTo>
                  <a:lnTo>
                    <a:pt x="74" y="188"/>
                  </a:lnTo>
                  <a:lnTo>
                    <a:pt x="70" y="168"/>
                  </a:lnTo>
                  <a:lnTo>
                    <a:pt x="62" y="154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593" name="Freeform 203"/>
            <p:cNvSpPr>
              <a:spLocks/>
            </p:cNvSpPr>
            <p:nvPr/>
          </p:nvSpPr>
          <p:spPr bwMode="gray">
            <a:xfrm>
              <a:off x="2137" y="2808"/>
              <a:ext cx="90" cy="168"/>
            </a:xfrm>
            <a:custGeom>
              <a:avLst/>
              <a:gdLst>
                <a:gd name="T0" fmla="*/ 58 w 90"/>
                <a:gd name="T1" fmla="*/ 124 h 168"/>
                <a:gd name="T2" fmla="*/ 62 w 90"/>
                <a:gd name="T3" fmla="*/ 128 h 168"/>
                <a:gd name="T4" fmla="*/ 64 w 90"/>
                <a:gd name="T5" fmla="*/ 132 h 168"/>
                <a:gd name="T6" fmla="*/ 50 w 90"/>
                <a:gd name="T7" fmla="*/ 154 h 168"/>
                <a:gd name="T8" fmla="*/ 42 w 90"/>
                <a:gd name="T9" fmla="*/ 158 h 168"/>
                <a:gd name="T10" fmla="*/ 46 w 90"/>
                <a:gd name="T11" fmla="*/ 166 h 168"/>
                <a:gd name="T12" fmla="*/ 64 w 90"/>
                <a:gd name="T13" fmla="*/ 164 h 168"/>
                <a:gd name="T14" fmla="*/ 78 w 90"/>
                <a:gd name="T15" fmla="*/ 150 h 168"/>
                <a:gd name="T16" fmla="*/ 88 w 90"/>
                <a:gd name="T17" fmla="*/ 134 h 168"/>
                <a:gd name="T18" fmla="*/ 90 w 90"/>
                <a:gd name="T19" fmla="*/ 126 h 168"/>
                <a:gd name="T20" fmla="*/ 84 w 90"/>
                <a:gd name="T21" fmla="*/ 102 h 168"/>
                <a:gd name="T22" fmla="*/ 84 w 90"/>
                <a:gd name="T23" fmla="*/ 98 h 168"/>
                <a:gd name="T24" fmla="*/ 82 w 90"/>
                <a:gd name="T25" fmla="*/ 90 h 168"/>
                <a:gd name="T26" fmla="*/ 76 w 90"/>
                <a:gd name="T27" fmla="*/ 82 h 168"/>
                <a:gd name="T28" fmla="*/ 60 w 90"/>
                <a:gd name="T29" fmla="*/ 74 h 168"/>
                <a:gd name="T30" fmla="*/ 46 w 90"/>
                <a:gd name="T31" fmla="*/ 46 h 168"/>
                <a:gd name="T32" fmla="*/ 48 w 90"/>
                <a:gd name="T33" fmla="*/ 42 h 168"/>
                <a:gd name="T34" fmla="*/ 52 w 90"/>
                <a:gd name="T35" fmla="*/ 36 h 168"/>
                <a:gd name="T36" fmla="*/ 60 w 90"/>
                <a:gd name="T37" fmla="*/ 32 h 168"/>
                <a:gd name="T38" fmla="*/ 64 w 90"/>
                <a:gd name="T39" fmla="*/ 30 h 168"/>
                <a:gd name="T40" fmla="*/ 72 w 90"/>
                <a:gd name="T41" fmla="*/ 26 h 168"/>
                <a:gd name="T42" fmla="*/ 70 w 90"/>
                <a:gd name="T43" fmla="*/ 22 h 168"/>
                <a:gd name="T44" fmla="*/ 68 w 90"/>
                <a:gd name="T45" fmla="*/ 16 h 168"/>
                <a:gd name="T46" fmla="*/ 64 w 90"/>
                <a:gd name="T47" fmla="*/ 12 h 168"/>
                <a:gd name="T48" fmla="*/ 60 w 90"/>
                <a:gd name="T49" fmla="*/ 6 h 168"/>
                <a:gd name="T50" fmla="*/ 50 w 90"/>
                <a:gd name="T51" fmla="*/ 2 h 168"/>
                <a:gd name="T52" fmla="*/ 48 w 90"/>
                <a:gd name="T53" fmla="*/ 4 h 168"/>
                <a:gd name="T54" fmla="*/ 40 w 90"/>
                <a:gd name="T55" fmla="*/ 4 h 168"/>
                <a:gd name="T56" fmla="*/ 28 w 90"/>
                <a:gd name="T57" fmla="*/ 2 h 168"/>
                <a:gd name="T58" fmla="*/ 20 w 90"/>
                <a:gd name="T59" fmla="*/ 0 h 168"/>
                <a:gd name="T60" fmla="*/ 14 w 90"/>
                <a:gd name="T61" fmla="*/ 2 h 168"/>
                <a:gd name="T62" fmla="*/ 8 w 90"/>
                <a:gd name="T63" fmla="*/ 2 h 168"/>
                <a:gd name="T64" fmla="*/ 2 w 90"/>
                <a:gd name="T65" fmla="*/ 4 h 168"/>
                <a:gd name="T66" fmla="*/ 0 w 90"/>
                <a:gd name="T67" fmla="*/ 10 h 168"/>
                <a:gd name="T68" fmla="*/ 4 w 90"/>
                <a:gd name="T69" fmla="*/ 10 h 168"/>
                <a:gd name="T70" fmla="*/ 8 w 90"/>
                <a:gd name="T71" fmla="*/ 14 h 168"/>
                <a:gd name="T72" fmla="*/ 20 w 90"/>
                <a:gd name="T73" fmla="*/ 30 h 168"/>
                <a:gd name="T74" fmla="*/ 24 w 90"/>
                <a:gd name="T75" fmla="*/ 36 h 168"/>
                <a:gd name="T76" fmla="*/ 22 w 90"/>
                <a:gd name="T77" fmla="*/ 44 h 168"/>
                <a:gd name="T78" fmla="*/ 20 w 90"/>
                <a:gd name="T79" fmla="*/ 48 h 168"/>
                <a:gd name="T80" fmla="*/ 18 w 90"/>
                <a:gd name="T81" fmla="*/ 50 h 168"/>
                <a:gd name="T82" fmla="*/ 18 w 90"/>
                <a:gd name="T83" fmla="*/ 58 h 168"/>
                <a:gd name="T84" fmla="*/ 24 w 90"/>
                <a:gd name="T85" fmla="*/ 64 h 168"/>
                <a:gd name="T86" fmla="*/ 30 w 90"/>
                <a:gd name="T87" fmla="*/ 68 h 168"/>
                <a:gd name="T88" fmla="*/ 32 w 90"/>
                <a:gd name="T89" fmla="*/ 70 h 168"/>
                <a:gd name="T90" fmla="*/ 38 w 90"/>
                <a:gd name="T91" fmla="*/ 76 h 168"/>
                <a:gd name="T92" fmla="*/ 46 w 90"/>
                <a:gd name="T93" fmla="*/ 84 h 168"/>
                <a:gd name="T94" fmla="*/ 52 w 90"/>
                <a:gd name="T95" fmla="*/ 94 h 168"/>
                <a:gd name="T96" fmla="*/ 56 w 90"/>
                <a:gd name="T97" fmla="*/ 106 h 168"/>
                <a:gd name="T98" fmla="*/ 56 w 90"/>
                <a:gd name="T99" fmla="*/ 116 h 168"/>
                <a:gd name="T100" fmla="*/ 56 w 90"/>
                <a:gd name="T101" fmla="*/ 124 h 16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90"/>
                <a:gd name="T154" fmla="*/ 0 h 168"/>
                <a:gd name="T155" fmla="*/ 90 w 90"/>
                <a:gd name="T156" fmla="*/ 168 h 16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90" h="168">
                  <a:moveTo>
                    <a:pt x="56" y="124"/>
                  </a:moveTo>
                  <a:lnTo>
                    <a:pt x="58" y="124"/>
                  </a:lnTo>
                  <a:lnTo>
                    <a:pt x="60" y="126"/>
                  </a:lnTo>
                  <a:lnTo>
                    <a:pt x="62" y="128"/>
                  </a:lnTo>
                  <a:lnTo>
                    <a:pt x="64" y="132"/>
                  </a:lnTo>
                  <a:lnTo>
                    <a:pt x="60" y="150"/>
                  </a:lnTo>
                  <a:lnTo>
                    <a:pt x="50" y="154"/>
                  </a:lnTo>
                  <a:lnTo>
                    <a:pt x="46" y="158"/>
                  </a:lnTo>
                  <a:lnTo>
                    <a:pt x="42" y="158"/>
                  </a:lnTo>
                  <a:lnTo>
                    <a:pt x="38" y="168"/>
                  </a:lnTo>
                  <a:lnTo>
                    <a:pt x="46" y="166"/>
                  </a:lnTo>
                  <a:lnTo>
                    <a:pt x="62" y="168"/>
                  </a:lnTo>
                  <a:lnTo>
                    <a:pt x="64" y="164"/>
                  </a:lnTo>
                  <a:lnTo>
                    <a:pt x="70" y="158"/>
                  </a:lnTo>
                  <a:lnTo>
                    <a:pt x="78" y="150"/>
                  </a:lnTo>
                  <a:lnTo>
                    <a:pt x="86" y="140"/>
                  </a:lnTo>
                  <a:lnTo>
                    <a:pt x="88" y="134"/>
                  </a:lnTo>
                  <a:lnTo>
                    <a:pt x="90" y="130"/>
                  </a:lnTo>
                  <a:lnTo>
                    <a:pt x="90" y="126"/>
                  </a:lnTo>
                  <a:lnTo>
                    <a:pt x="88" y="124"/>
                  </a:lnTo>
                  <a:lnTo>
                    <a:pt x="84" y="102"/>
                  </a:lnTo>
                  <a:lnTo>
                    <a:pt x="84" y="100"/>
                  </a:lnTo>
                  <a:lnTo>
                    <a:pt x="84" y="98"/>
                  </a:lnTo>
                  <a:lnTo>
                    <a:pt x="84" y="94"/>
                  </a:lnTo>
                  <a:lnTo>
                    <a:pt x="82" y="90"/>
                  </a:lnTo>
                  <a:lnTo>
                    <a:pt x="80" y="86"/>
                  </a:lnTo>
                  <a:lnTo>
                    <a:pt x="76" y="82"/>
                  </a:lnTo>
                  <a:lnTo>
                    <a:pt x="70" y="78"/>
                  </a:lnTo>
                  <a:lnTo>
                    <a:pt x="60" y="74"/>
                  </a:lnTo>
                  <a:lnTo>
                    <a:pt x="46" y="54"/>
                  </a:lnTo>
                  <a:lnTo>
                    <a:pt x="46" y="46"/>
                  </a:lnTo>
                  <a:lnTo>
                    <a:pt x="48" y="44"/>
                  </a:lnTo>
                  <a:lnTo>
                    <a:pt x="48" y="42"/>
                  </a:lnTo>
                  <a:lnTo>
                    <a:pt x="50" y="40"/>
                  </a:lnTo>
                  <a:lnTo>
                    <a:pt x="52" y="36"/>
                  </a:lnTo>
                  <a:lnTo>
                    <a:pt x="56" y="34"/>
                  </a:lnTo>
                  <a:lnTo>
                    <a:pt x="60" y="32"/>
                  </a:lnTo>
                  <a:lnTo>
                    <a:pt x="64" y="30"/>
                  </a:lnTo>
                  <a:lnTo>
                    <a:pt x="68" y="28"/>
                  </a:lnTo>
                  <a:lnTo>
                    <a:pt x="72" y="26"/>
                  </a:lnTo>
                  <a:lnTo>
                    <a:pt x="70" y="24"/>
                  </a:lnTo>
                  <a:lnTo>
                    <a:pt x="70" y="22"/>
                  </a:lnTo>
                  <a:lnTo>
                    <a:pt x="68" y="18"/>
                  </a:lnTo>
                  <a:lnTo>
                    <a:pt x="68" y="16"/>
                  </a:lnTo>
                  <a:lnTo>
                    <a:pt x="64" y="12"/>
                  </a:lnTo>
                  <a:lnTo>
                    <a:pt x="62" y="10"/>
                  </a:lnTo>
                  <a:lnTo>
                    <a:pt x="60" y="6"/>
                  </a:lnTo>
                  <a:lnTo>
                    <a:pt x="56" y="4"/>
                  </a:lnTo>
                  <a:lnTo>
                    <a:pt x="50" y="2"/>
                  </a:lnTo>
                  <a:lnTo>
                    <a:pt x="48" y="4"/>
                  </a:lnTo>
                  <a:lnTo>
                    <a:pt x="46" y="4"/>
                  </a:lnTo>
                  <a:lnTo>
                    <a:pt x="40" y="4"/>
                  </a:lnTo>
                  <a:lnTo>
                    <a:pt x="34" y="4"/>
                  </a:lnTo>
                  <a:lnTo>
                    <a:pt x="28" y="2"/>
                  </a:lnTo>
                  <a:lnTo>
                    <a:pt x="22" y="2"/>
                  </a:lnTo>
                  <a:lnTo>
                    <a:pt x="20" y="0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4"/>
                  </a:lnTo>
                  <a:lnTo>
                    <a:pt x="10" y="26"/>
                  </a:lnTo>
                  <a:lnTo>
                    <a:pt x="20" y="30"/>
                  </a:lnTo>
                  <a:lnTo>
                    <a:pt x="22" y="34"/>
                  </a:lnTo>
                  <a:lnTo>
                    <a:pt x="24" y="36"/>
                  </a:lnTo>
                  <a:lnTo>
                    <a:pt x="24" y="40"/>
                  </a:lnTo>
                  <a:lnTo>
                    <a:pt x="22" y="44"/>
                  </a:lnTo>
                  <a:lnTo>
                    <a:pt x="22" y="46"/>
                  </a:lnTo>
                  <a:lnTo>
                    <a:pt x="20" y="48"/>
                  </a:lnTo>
                  <a:lnTo>
                    <a:pt x="18" y="50"/>
                  </a:lnTo>
                  <a:lnTo>
                    <a:pt x="16" y="54"/>
                  </a:lnTo>
                  <a:lnTo>
                    <a:pt x="18" y="58"/>
                  </a:lnTo>
                  <a:lnTo>
                    <a:pt x="22" y="60"/>
                  </a:lnTo>
                  <a:lnTo>
                    <a:pt x="24" y="64"/>
                  </a:lnTo>
                  <a:lnTo>
                    <a:pt x="28" y="66"/>
                  </a:lnTo>
                  <a:lnTo>
                    <a:pt x="30" y="68"/>
                  </a:lnTo>
                  <a:lnTo>
                    <a:pt x="32" y="70"/>
                  </a:lnTo>
                  <a:lnTo>
                    <a:pt x="34" y="72"/>
                  </a:lnTo>
                  <a:lnTo>
                    <a:pt x="38" y="76"/>
                  </a:lnTo>
                  <a:lnTo>
                    <a:pt x="42" y="80"/>
                  </a:lnTo>
                  <a:lnTo>
                    <a:pt x="46" y="84"/>
                  </a:lnTo>
                  <a:lnTo>
                    <a:pt x="50" y="88"/>
                  </a:lnTo>
                  <a:lnTo>
                    <a:pt x="52" y="94"/>
                  </a:lnTo>
                  <a:lnTo>
                    <a:pt x="54" y="100"/>
                  </a:lnTo>
                  <a:lnTo>
                    <a:pt x="56" y="106"/>
                  </a:lnTo>
                  <a:lnTo>
                    <a:pt x="56" y="112"/>
                  </a:lnTo>
                  <a:lnTo>
                    <a:pt x="56" y="116"/>
                  </a:lnTo>
                  <a:lnTo>
                    <a:pt x="56" y="118"/>
                  </a:lnTo>
                  <a:lnTo>
                    <a:pt x="56" y="124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594" name="Freeform 204"/>
            <p:cNvSpPr>
              <a:spLocks/>
            </p:cNvSpPr>
            <p:nvPr/>
          </p:nvSpPr>
          <p:spPr bwMode="gray">
            <a:xfrm>
              <a:off x="2087" y="2844"/>
              <a:ext cx="82" cy="208"/>
            </a:xfrm>
            <a:custGeom>
              <a:avLst/>
              <a:gdLst>
                <a:gd name="T0" fmla="*/ 18 w 82"/>
                <a:gd name="T1" fmla="*/ 2 h 208"/>
                <a:gd name="T2" fmla="*/ 10 w 82"/>
                <a:gd name="T3" fmla="*/ 6 h 208"/>
                <a:gd name="T4" fmla="*/ 4 w 82"/>
                <a:gd name="T5" fmla="*/ 24 h 208"/>
                <a:gd name="T6" fmla="*/ 6 w 82"/>
                <a:gd name="T7" fmla="*/ 40 h 208"/>
                <a:gd name="T8" fmla="*/ 4 w 82"/>
                <a:gd name="T9" fmla="*/ 42 h 208"/>
                <a:gd name="T10" fmla="*/ 2 w 82"/>
                <a:gd name="T11" fmla="*/ 48 h 208"/>
                <a:gd name="T12" fmla="*/ 4 w 82"/>
                <a:gd name="T13" fmla="*/ 58 h 208"/>
                <a:gd name="T14" fmla="*/ 4 w 82"/>
                <a:gd name="T15" fmla="*/ 64 h 208"/>
                <a:gd name="T16" fmla="*/ 6 w 82"/>
                <a:gd name="T17" fmla="*/ 76 h 208"/>
                <a:gd name="T18" fmla="*/ 12 w 82"/>
                <a:gd name="T19" fmla="*/ 90 h 208"/>
                <a:gd name="T20" fmla="*/ 8 w 82"/>
                <a:gd name="T21" fmla="*/ 120 h 208"/>
                <a:gd name="T22" fmla="*/ 8 w 82"/>
                <a:gd name="T23" fmla="*/ 132 h 208"/>
                <a:gd name="T24" fmla="*/ 4 w 82"/>
                <a:gd name="T25" fmla="*/ 162 h 208"/>
                <a:gd name="T26" fmla="*/ 0 w 82"/>
                <a:gd name="T27" fmla="*/ 174 h 208"/>
                <a:gd name="T28" fmla="*/ 0 w 82"/>
                <a:gd name="T29" fmla="*/ 176 h 208"/>
                <a:gd name="T30" fmla="*/ 2 w 82"/>
                <a:gd name="T31" fmla="*/ 178 h 208"/>
                <a:gd name="T32" fmla="*/ 8 w 82"/>
                <a:gd name="T33" fmla="*/ 186 h 208"/>
                <a:gd name="T34" fmla="*/ 24 w 82"/>
                <a:gd name="T35" fmla="*/ 200 h 208"/>
                <a:gd name="T36" fmla="*/ 50 w 82"/>
                <a:gd name="T37" fmla="*/ 208 h 208"/>
                <a:gd name="T38" fmla="*/ 46 w 82"/>
                <a:gd name="T39" fmla="*/ 192 h 208"/>
                <a:gd name="T40" fmla="*/ 20 w 82"/>
                <a:gd name="T41" fmla="*/ 166 h 208"/>
                <a:gd name="T42" fmla="*/ 14 w 82"/>
                <a:gd name="T43" fmla="*/ 148 h 208"/>
                <a:gd name="T44" fmla="*/ 18 w 82"/>
                <a:gd name="T45" fmla="*/ 128 h 208"/>
                <a:gd name="T46" fmla="*/ 22 w 82"/>
                <a:gd name="T47" fmla="*/ 108 h 208"/>
                <a:gd name="T48" fmla="*/ 24 w 82"/>
                <a:gd name="T49" fmla="*/ 90 h 208"/>
                <a:gd name="T50" fmla="*/ 26 w 82"/>
                <a:gd name="T51" fmla="*/ 86 h 208"/>
                <a:gd name="T52" fmla="*/ 28 w 82"/>
                <a:gd name="T53" fmla="*/ 82 h 208"/>
                <a:gd name="T54" fmla="*/ 32 w 82"/>
                <a:gd name="T55" fmla="*/ 84 h 208"/>
                <a:gd name="T56" fmla="*/ 34 w 82"/>
                <a:gd name="T57" fmla="*/ 90 h 208"/>
                <a:gd name="T58" fmla="*/ 42 w 82"/>
                <a:gd name="T59" fmla="*/ 110 h 208"/>
                <a:gd name="T60" fmla="*/ 48 w 82"/>
                <a:gd name="T61" fmla="*/ 112 h 208"/>
                <a:gd name="T62" fmla="*/ 48 w 82"/>
                <a:gd name="T63" fmla="*/ 92 h 208"/>
                <a:gd name="T64" fmla="*/ 56 w 82"/>
                <a:gd name="T65" fmla="*/ 82 h 208"/>
                <a:gd name="T66" fmla="*/ 64 w 82"/>
                <a:gd name="T67" fmla="*/ 80 h 208"/>
                <a:gd name="T68" fmla="*/ 74 w 82"/>
                <a:gd name="T69" fmla="*/ 82 h 208"/>
                <a:gd name="T70" fmla="*/ 82 w 82"/>
                <a:gd name="T71" fmla="*/ 82 h 208"/>
                <a:gd name="T72" fmla="*/ 82 w 82"/>
                <a:gd name="T73" fmla="*/ 74 h 208"/>
                <a:gd name="T74" fmla="*/ 80 w 82"/>
                <a:gd name="T75" fmla="*/ 62 h 208"/>
                <a:gd name="T76" fmla="*/ 80 w 82"/>
                <a:gd name="T77" fmla="*/ 58 h 208"/>
                <a:gd name="T78" fmla="*/ 74 w 82"/>
                <a:gd name="T79" fmla="*/ 46 h 208"/>
                <a:gd name="T80" fmla="*/ 64 w 82"/>
                <a:gd name="T81" fmla="*/ 34 h 208"/>
                <a:gd name="T82" fmla="*/ 60 w 82"/>
                <a:gd name="T83" fmla="*/ 32 h 208"/>
                <a:gd name="T84" fmla="*/ 54 w 82"/>
                <a:gd name="T85" fmla="*/ 30 h 208"/>
                <a:gd name="T86" fmla="*/ 50 w 82"/>
                <a:gd name="T87" fmla="*/ 32 h 208"/>
                <a:gd name="T88" fmla="*/ 44 w 82"/>
                <a:gd name="T89" fmla="*/ 36 h 208"/>
                <a:gd name="T90" fmla="*/ 38 w 82"/>
                <a:gd name="T91" fmla="*/ 36 h 208"/>
                <a:gd name="T92" fmla="*/ 38 w 82"/>
                <a:gd name="T93" fmla="*/ 34 h 208"/>
                <a:gd name="T94" fmla="*/ 40 w 82"/>
                <a:gd name="T95" fmla="*/ 28 h 208"/>
                <a:gd name="T96" fmla="*/ 42 w 82"/>
                <a:gd name="T97" fmla="*/ 18 h 208"/>
                <a:gd name="T98" fmla="*/ 40 w 82"/>
                <a:gd name="T99" fmla="*/ 10 h 208"/>
                <a:gd name="T100" fmla="*/ 30 w 82"/>
                <a:gd name="T101" fmla="*/ 10 h 208"/>
                <a:gd name="T102" fmla="*/ 28 w 82"/>
                <a:gd name="T103" fmla="*/ 4 h 208"/>
                <a:gd name="T104" fmla="*/ 24 w 82"/>
                <a:gd name="T105" fmla="*/ 0 h 208"/>
                <a:gd name="T106" fmla="*/ 20 w 82"/>
                <a:gd name="T107" fmla="*/ 0 h 20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2"/>
                <a:gd name="T163" fmla="*/ 0 h 208"/>
                <a:gd name="T164" fmla="*/ 82 w 82"/>
                <a:gd name="T165" fmla="*/ 208 h 20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2" h="208">
                  <a:moveTo>
                    <a:pt x="20" y="0"/>
                  </a:moveTo>
                  <a:lnTo>
                    <a:pt x="18" y="2"/>
                  </a:lnTo>
                  <a:lnTo>
                    <a:pt x="14" y="4"/>
                  </a:lnTo>
                  <a:lnTo>
                    <a:pt x="10" y="6"/>
                  </a:lnTo>
                  <a:lnTo>
                    <a:pt x="6" y="14"/>
                  </a:lnTo>
                  <a:lnTo>
                    <a:pt x="4" y="24"/>
                  </a:lnTo>
                  <a:lnTo>
                    <a:pt x="8" y="40"/>
                  </a:lnTo>
                  <a:lnTo>
                    <a:pt x="6" y="40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2" y="48"/>
                  </a:lnTo>
                  <a:lnTo>
                    <a:pt x="4" y="52"/>
                  </a:lnTo>
                  <a:lnTo>
                    <a:pt x="4" y="58"/>
                  </a:lnTo>
                  <a:lnTo>
                    <a:pt x="4" y="60"/>
                  </a:lnTo>
                  <a:lnTo>
                    <a:pt x="4" y="64"/>
                  </a:lnTo>
                  <a:lnTo>
                    <a:pt x="4" y="70"/>
                  </a:lnTo>
                  <a:lnTo>
                    <a:pt x="6" y="76"/>
                  </a:lnTo>
                  <a:lnTo>
                    <a:pt x="8" y="84"/>
                  </a:lnTo>
                  <a:lnTo>
                    <a:pt x="12" y="90"/>
                  </a:lnTo>
                  <a:lnTo>
                    <a:pt x="8" y="112"/>
                  </a:lnTo>
                  <a:lnTo>
                    <a:pt x="8" y="120"/>
                  </a:lnTo>
                  <a:lnTo>
                    <a:pt x="8" y="126"/>
                  </a:lnTo>
                  <a:lnTo>
                    <a:pt x="8" y="132"/>
                  </a:lnTo>
                  <a:lnTo>
                    <a:pt x="6" y="146"/>
                  </a:lnTo>
                  <a:lnTo>
                    <a:pt x="4" y="162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2" y="178"/>
                  </a:lnTo>
                  <a:lnTo>
                    <a:pt x="4" y="182"/>
                  </a:lnTo>
                  <a:lnTo>
                    <a:pt x="8" y="186"/>
                  </a:lnTo>
                  <a:lnTo>
                    <a:pt x="12" y="192"/>
                  </a:lnTo>
                  <a:lnTo>
                    <a:pt x="24" y="200"/>
                  </a:lnTo>
                  <a:lnTo>
                    <a:pt x="42" y="198"/>
                  </a:lnTo>
                  <a:lnTo>
                    <a:pt x="50" y="208"/>
                  </a:lnTo>
                  <a:lnTo>
                    <a:pt x="58" y="206"/>
                  </a:lnTo>
                  <a:lnTo>
                    <a:pt x="46" y="192"/>
                  </a:lnTo>
                  <a:lnTo>
                    <a:pt x="22" y="168"/>
                  </a:lnTo>
                  <a:lnTo>
                    <a:pt x="20" y="166"/>
                  </a:lnTo>
                  <a:lnTo>
                    <a:pt x="16" y="158"/>
                  </a:lnTo>
                  <a:lnTo>
                    <a:pt x="14" y="148"/>
                  </a:lnTo>
                  <a:lnTo>
                    <a:pt x="16" y="132"/>
                  </a:lnTo>
                  <a:lnTo>
                    <a:pt x="18" y="128"/>
                  </a:lnTo>
                  <a:lnTo>
                    <a:pt x="20" y="120"/>
                  </a:lnTo>
                  <a:lnTo>
                    <a:pt x="22" y="108"/>
                  </a:lnTo>
                  <a:lnTo>
                    <a:pt x="24" y="98"/>
                  </a:lnTo>
                  <a:lnTo>
                    <a:pt x="24" y="90"/>
                  </a:lnTo>
                  <a:lnTo>
                    <a:pt x="26" y="88"/>
                  </a:lnTo>
                  <a:lnTo>
                    <a:pt x="26" y="86"/>
                  </a:lnTo>
                  <a:lnTo>
                    <a:pt x="26" y="84"/>
                  </a:lnTo>
                  <a:lnTo>
                    <a:pt x="28" y="82"/>
                  </a:lnTo>
                  <a:lnTo>
                    <a:pt x="32" y="82"/>
                  </a:lnTo>
                  <a:lnTo>
                    <a:pt x="32" y="84"/>
                  </a:lnTo>
                  <a:lnTo>
                    <a:pt x="32" y="86"/>
                  </a:lnTo>
                  <a:lnTo>
                    <a:pt x="34" y="90"/>
                  </a:lnTo>
                  <a:lnTo>
                    <a:pt x="34" y="94"/>
                  </a:lnTo>
                  <a:lnTo>
                    <a:pt x="42" y="110"/>
                  </a:lnTo>
                  <a:lnTo>
                    <a:pt x="48" y="116"/>
                  </a:lnTo>
                  <a:lnTo>
                    <a:pt x="48" y="112"/>
                  </a:lnTo>
                  <a:lnTo>
                    <a:pt x="46" y="102"/>
                  </a:lnTo>
                  <a:lnTo>
                    <a:pt x="48" y="92"/>
                  </a:lnTo>
                  <a:lnTo>
                    <a:pt x="56" y="84"/>
                  </a:lnTo>
                  <a:lnTo>
                    <a:pt x="56" y="82"/>
                  </a:lnTo>
                  <a:lnTo>
                    <a:pt x="60" y="82"/>
                  </a:lnTo>
                  <a:lnTo>
                    <a:pt x="64" y="80"/>
                  </a:lnTo>
                  <a:lnTo>
                    <a:pt x="68" y="80"/>
                  </a:lnTo>
                  <a:lnTo>
                    <a:pt x="74" y="82"/>
                  </a:lnTo>
                  <a:lnTo>
                    <a:pt x="80" y="84"/>
                  </a:lnTo>
                  <a:lnTo>
                    <a:pt x="82" y="82"/>
                  </a:lnTo>
                  <a:lnTo>
                    <a:pt x="82" y="78"/>
                  </a:lnTo>
                  <a:lnTo>
                    <a:pt x="82" y="74"/>
                  </a:lnTo>
                  <a:lnTo>
                    <a:pt x="82" y="68"/>
                  </a:lnTo>
                  <a:lnTo>
                    <a:pt x="80" y="62"/>
                  </a:lnTo>
                  <a:lnTo>
                    <a:pt x="80" y="60"/>
                  </a:lnTo>
                  <a:lnTo>
                    <a:pt x="80" y="58"/>
                  </a:lnTo>
                  <a:lnTo>
                    <a:pt x="78" y="52"/>
                  </a:lnTo>
                  <a:lnTo>
                    <a:pt x="74" y="46"/>
                  </a:lnTo>
                  <a:lnTo>
                    <a:pt x="70" y="40"/>
                  </a:lnTo>
                  <a:lnTo>
                    <a:pt x="64" y="34"/>
                  </a:lnTo>
                  <a:lnTo>
                    <a:pt x="62" y="32"/>
                  </a:lnTo>
                  <a:lnTo>
                    <a:pt x="60" y="32"/>
                  </a:lnTo>
                  <a:lnTo>
                    <a:pt x="58" y="30"/>
                  </a:lnTo>
                  <a:lnTo>
                    <a:pt x="54" y="30"/>
                  </a:lnTo>
                  <a:lnTo>
                    <a:pt x="52" y="30"/>
                  </a:lnTo>
                  <a:lnTo>
                    <a:pt x="50" y="32"/>
                  </a:lnTo>
                  <a:lnTo>
                    <a:pt x="46" y="34"/>
                  </a:lnTo>
                  <a:lnTo>
                    <a:pt x="44" y="36"/>
                  </a:lnTo>
                  <a:lnTo>
                    <a:pt x="40" y="36"/>
                  </a:lnTo>
                  <a:lnTo>
                    <a:pt x="38" y="36"/>
                  </a:lnTo>
                  <a:lnTo>
                    <a:pt x="38" y="34"/>
                  </a:lnTo>
                  <a:lnTo>
                    <a:pt x="40" y="32"/>
                  </a:lnTo>
                  <a:lnTo>
                    <a:pt x="40" y="28"/>
                  </a:lnTo>
                  <a:lnTo>
                    <a:pt x="42" y="22"/>
                  </a:lnTo>
                  <a:lnTo>
                    <a:pt x="42" y="18"/>
                  </a:lnTo>
                  <a:lnTo>
                    <a:pt x="42" y="14"/>
                  </a:lnTo>
                  <a:lnTo>
                    <a:pt x="40" y="10"/>
                  </a:lnTo>
                  <a:lnTo>
                    <a:pt x="30" y="10"/>
                  </a:lnTo>
                  <a:lnTo>
                    <a:pt x="30" y="6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595" name="Freeform 205"/>
            <p:cNvSpPr>
              <a:spLocks/>
            </p:cNvSpPr>
            <p:nvPr/>
          </p:nvSpPr>
          <p:spPr bwMode="gray">
            <a:xfrm>
              <a:off x="1957" y="2734"/>
              <a:ext cx="70" cy="38"/>
            </a:xfrm>
            <a:custGeom>
              <a:avLst/>
              <a:gdLst>
                <a:gd name="T0" fmla="*/ 58 w 70"/>
                <a:gd name="T1" fmla="*/ 38 h 38"/>
                <a:gd name="T2" fmla="*/ 34 w 70"/>
                <a:gd name="T3" fmla="*/ 36 h 38"/>
                <a:gd name="T4" fmla="*/ 34 w 70"/>
                <a:gd name="T5" fmla="*/ 36 h 38"/>
                <a:gd name="T6" fmla="*/ 30 w 70"/>
                <a:gd name="T7" fmla="*/ 36 h 38"/>
                <a:gd name="T8" fmla="*/ 26 w 70"/>
                <a:gd name="T9" fmla="*/ 36 h 38"/>
                <a:gd name="T10" fmla="*/ 18 w 70"/>
                <a:gd name="T11" fmla="*/ 36 h 38"/>
                <a:gd name="T12" fmla="*/ 10 w 70"/>
                <a:gd name="T13" fmla="*/ 38 h 38"/>
                <a:gd name="T14" fmla="*/ 8 w 70"/>
                <a:gd name="T15" fmla="*/ 38 h 38"/>
                <a:gd name="T16" fmla="*/ 8 w 70"/>
                <a:gd name="T17" fmla="*/ 38 h 38"/>
                <a:gd name="T18" fmla="*/ 4 w 70"/>
                <a:gd name="T19" fmla="*/ 38 h 38"/>
                <a:gd name="T20" fmla="*/ 2 w 70"/>
                <a:gd name="T21" fmla="*/ 38 h 38"/>
                <a:gd name="T22" fmla="*/ 0 w 70"/>
                <a:gd name="T23" fmla="*/ 36 h 38"/>
                <a:gd name="T24" fmla="*/ 0 w 70"/>
                <a:gd name="T25" fmla="*/ 34 h 38"/>
                <a:gd name="T26" fmla="*/ 0 w 70"/>
                <a:gd name="T27" fmla="*/ 32 h 38"/>
                <a:gd name="T28" fmla="*/ 4 w 70"/>
                <a:gd name="T29" fmla="*/ 16 h 38"/>
                <a:gd name="T30" fmla="*/ 4 w 70"/>
                <a:gd name="T31" fmla="*/ 16 h 38"/>
                <a:gd name="T32" fmla="*/ 8 w 70"/>
                <a:gd name="T33" fmla="*/ 14 h 38"/>
                <a:gd name="T34" fmla="*/ 10 w 70"/>
                <a:gd name="T35" fmla="*/ 10 h 38"/>
                <a:gd name="T36" fmla="*/ 16 w 70"/>
                <a:gd name="T37" fmla="*/ 6 h 38"/>
                <a:gd name="T38" fmla="*/ 20 w 70"/>
                <a:gd name="T39" fmla="*/ 4 h 38"/>
                <a:gd name="T40" fmla="*/ 26 w 70"/>
                <a:gd name="T41" fmla="*/ 2 h 38"/>
                <a:gd name="T42" fmla="*/ 32 w 70"/>
                <a:gd name="T43" fmla="*/ 0 h 38"/>
                <a:gd name="T44" fmla="*/ 50 w 70"/>
                <a:gd name="T45" fmla="*/ 2 h 38"/>
                <a:gd name="T46" fmla="*/ 64 w 70"/>
                <a:gd name="T47" fmla="*/ 4 h 38"/>
                <a:gd name="T48" fmla="*/ 70 w 70"/>
                <a:gd name="T49" fmla="*/ 12 h 38"/>
                <a:gd name="T50" fmla="*/ 58 w 70"/>
                <a:gd name="T51" fmla="*/ 38 h 3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0"/>
                <a:gd name="T79" fmla="*/ 0 h 38"/>
                <a:gd name="T80" fmla="*/ 70 w 70"/>
                <a:gd name="T81" fmla="*/ 38 h 3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0" h="38">
                  <a:moveTo>
                    <a:pt x="58" y="38"/>
                  </a:moveTo>
                  <a:lnTo>
                    <a:pt x="34" y="36"/>
                  </a:lnTo>
                  <a:lnTo>
                    <a:pt x="30" y="36"/>
                  </a:lnTo>
                  <a:lnTo>
                    <a:pt x="26" y="36"/>
                  </a:lnTo>
                  <a:lnTo>
                    <a:pt x="18" y="36"/>
                  </a:lnTo>
                  <a:lnTo>
                    <a:pt x="10" y="38"/>
                  </a:lnTo>
                  <a:lnTo>
                    <a:pt x="8" y="38"/>
                  </a:lnTo>
                  <a:lnTo>
                    <a:pt x="4" y="38"/>
                  </a:lnTo>
                  <a:lnTo>
                    <a:pt x="2" y="38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4" y="16"/>
                  </a:lnTo>
                  <a:lnTo>
                    <a:pt x="8" y="14"/>
                  </a:lnTo>
                  <a:lnTo>
                    <a:pt x="10" y="10"/>
                  </a:lnTo>
                  <a:lnTo>
                    <a:pt x="16" y="6"/>
                  </a:lnTo>
                  <a:lnTo>
                    <a:pt x="20" y="4"/>
                  </a:lnTo>
                  <a:lnTo>
                    <a:pt x="26" y="2"/>
                  </a:lnTo>
                  <a:lnTo>
                    <a:pt x="32" y="0"/>
                  </a:lnTo>
                  <a:lnTo>
                    <a:pt x="50" y="2"/>
                  </a:lnTo>
                  <a:lnTo>
                    <a:pt x="64" y="4"/>
                  </a:lnTo>
                  <a:lnTo>
                    <a:pt x="70" y="12"/>
                  </a:lnTo>
                  <a:lnTo>
                    <a:pt x="58" y="38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596" name="Freeform 206"/>
            <p:cNvSpPr>
              <a:spLocks/>
            </p:cNvSpPr>
            <p:nvPr/>
          </p:nvSpPr>
          <p:spPr bwMode="gray">
            <a:xfrm>
              <a:off x="1855" y="2712"/>
              <a:ext cx="98" cy="52"/>
            </a:xfrm>
            <a:custGeom>
              <a:avLst/>
              <a:gdLst>
                <a:gd name="T0" fmla="*/ 8 w 98"/>
                <a:gd name="T1" fmla="*/ 0 h 52"/>
                <a:gd name="T2" fmla="*/ 8 w 98"/>
                <a:gd name="T3" fmla="*/ 0 h 52"/>
                <a:gd name="T4" fmla="*/ 6 w 98"/>
                <a:gd name="T5" fmla="*/ 2 h 52"/>
                <a:gd name="T6" fmla="*/ 4 w 98"/>
                <a:gd name="T7" fmla="*/ 4 h 52"/>
                <a:gd name="T8" fmla="*/ 2 w 98"/>
                <a:gd name="T9" fmla="*/ 6 h 52"/>
                <a:gd name="T10" fmla="*/ 0 w 98"/>
                <a:gd name="T11" fmla="*/ 10 h 52"/>
                <a:gd name="T12" fmla="*/ 0 w 98"/>
                <a:gd name="T13" fmla="*/ 12 h 52"/>
                <a:gd name="T14" fmla="*/ 2 w 98"/>
                <a:gd name="T15" fmla="*/ 16 h 52"/>
                <a:gd name="T16" fmla="*/ 8 w 98"/>
                <a:gd name="T17" fmla="*/ 20 h 52"/>
                <a:gd name="T18" fmla="*/ 8 w 98"/>
                <a:gd name="T19" fmla="*/ 20 h 52"/>
                <a:gd name="T20" fmla="*/ 8 w 98"/>
                <a:gd name="T21" fmla="*/ 22 h 52"/>
                <a:gd name="T22" fmla="*/ 10 w 98"/>
                <a:gd name="T23" fmla="*/ 22 h 52"/>
                <a:gd name="T24" fmla="*/ 10 w 98"/>
                <a:gd name="T25" fmla="*/ 24 h 52"/>
                <a:gd name="T26" fmla="*/ 14 w 98"/>
                <a:gd name="T27" fmla="*/ 28 h 52"/>
                <a:gd name="T28" fmla="*/ 18 w 98"/>
                <a:gd name="T29" fmla="*/ 32 h 52"/>
                <a:gd name="T30" fmla="*/ 26 w 98"/>
                <a:gd name="T31" fmla="*/ 36 h 52"/>
                <a:gd name="T32" fmla="*/ 42 w 98"/>
                <a:gd name="T33" fmla="*/ 42 h 52"/>
                <a:gd name="T34" fmla="*/ 64 w 98"/>
                <a:gd name="T35" fmla="*/ 48 h 52"/>
                <a:gd name="T36" fmla="*/ 96 w 98"/>
                <a:gd name="T37" fmla="*/ 52 h 52"/>
                <a:gd name="T38" fmla="*/ 98 w 98"/>
                <a:gd name="T39" fmla="*/ 34 h 52"/>
                <a:gd name="T40" fmla="*/ 82 w 98"/>
                <a:gd name="T41" fmla="*/ 32 h 52"/>
                <a:gd name="T42" fmla="*/ 36 w 98"/>
                <a:gd name="T43" fmla="*/ 22 h 52"/>
                <a:gd name="T44" fmla="*/ 24 w 98"/>
                <a:gd name="T45" fmla="*/ 12 h 52"/>
                <a:gd name="T46" fmla="*/ 8 w 98"/>
                <a:gd name="T47" fmla="*/ 0 h 5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98"/>
                <a:gd name="T73" fmla="*/ 0 h 52"/>
                <a:gd name="T74" fmla="*/ 98 w 98"/>
                <a:gd name="T75" fmla="*/ 52 h 5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98" h="52">
                  <a:moveTo>
                    <a:pt x="8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8" y="20"/>
                  </a:lnTo>
                  <a:lnTo>
                    <a:pt x="8" y="22"/>
                  </a:lnTo>
                  <a:lnTo>
                    <a:pt x="10" y="22"/>
                  </a:lnTo>
                  <a:lnTo>
                    <a:pt x="10" y="24"/>
                  </a:lnTo>
                  <a:lnTo>
                    <a:pt x="14" y="28"/>
                  </a:lnTo>
                  <a:lnTo>
                    <a:pt x="18" y="32"/>
                  </a:lnTo>
                  <a:lnTo>
                    <a:pt x="26" y="36"/>
                  </a:lnTo>
                  <a:lnTo>
                    <a:pt x="42" y="42"/>
                  </a:lnTo>
                  <a:lnTo>
                    <a:pt x="64" y="48"/>
                  </a:lnTo>
                  <a:lnTo>
                    <a:pt x="96" y="52"/>
                  </a:lnTo>
                  <a:lnTo>
                    <a:pt x="98" y="34"/>
                  </a:lnTo>
                  <a:lnTo>
                    <a:pt x="82" y="32"/>
                  </a:lnTo>
                  <a:lnTo>
                    <a:pt x="36" y="22"/>
                  </a:lnTo>
                  <a:lnTo>
                    <a:pt x="24" y="12"/>
                  </a:lnTo>
                  <a:lnTo>
                    <a:pt x="8" y="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597" name="Freeform 207"/>
            <p:cNvSpPr>
              <a:spLocks/>
            </p:cNvSpPr>
            <p:nvPr/>
          </p:nvSpPr>
          <p:spPr bwMode="gray">
            <a:xfrm>
              <a:off x="1697" y="2634"/>
              <a:ext cx="378" cy="372"/>
            </a:xfrm>
            <a:custGeom>
              <a:avLst/>
              <a:gdLst>
                <a:gd name="T0" fmla="*/ 262 w 378"/>
                <a:gd name="T1" fmla="*/ 126 h 372"/>
                <a:gd name="T2" fmla="*/ 264 w 378"/>
                <a:gd name="T3" fmla="*/ 110 h 372"/>
                <a:gd name="T4" fmla="*/ 256 w 378"/>
                <a:gd name="T5" fmla="*/ 114 h 372"/>
                <a:gd name="T6" fmla="*/ 254 w 378"/>
                <a:gd name="T7" fmla="*/ 130 h 372"/>
                <a:gd name="T8" fmla="*/ 192 w 378"/>
                <a:gd name="T9" fmla="*/ 116 h 372"/>
                <a:gd name="T10" fmla="*/ 168 w 378"/>
                <a:gd name="T11" fmla="*/ 98 h 372"/>
                <a:gd name="T12" fmla="*/ 162 w 378"/>
                <a:gd name="T13" fmla="*/ 82 h 372"/>
                <a:gd name="T14" fmla="*/ 160 w 378"/>
                <a:gd name="T15" fmla="*/ 58 h 372"/>
                <a:gd name="T16" fmla="*/ 174 w 378"/>
                <a:gd name="T17" fmla="*/ 40 h 372"/>
                <a:gd name="T18" fmla="*/ 170 w 378"/>
                <a:gd name="T19" fmla="*/ 6 h 372"/>
                <a:gd name="T20" fmla="*/ 152 w 378"/>
                <a:gd name="T21" fmla="*/ 0 h 372"/>
                <a:gd name="T22" fmla="*/ 140 w 378"/>
                <a:gd name="T23" fmla="*/ 8 h 372"/>
                <a:gd name="T24" fmla="*/ 110 w 378"/>
                <a:gd name="T25" fmla="*/ 18 h 372"/>
                <a:gd name="T26" fmla="*/ 112 w 378"/>
                <a:gd name="T27" fmla="*/ 28 h 372"/>
                <a:gd name="T28" fmla="*/ 124 w 378"/>
                <a:gd name="T29" fmla="*/ 34 h 372"/>
                <a:gd name="T30" fmla="*/ 108 w 378"/>
                <a:gd name="T31" fmla="*/ 36 h 372"/>
                <a:gd name="T32" fmla="*/ 96 w 378"/>
                <a:gd name="T33" fmla="*/ 48 h 372"/>
                <a:gd name="T34" fmla="*/ 88 w 378"/>
                <a:gd name="T35" fmla="*/ 60 h 372"/>
                <a:gd name="T36" fmla="*/ 58 w 378"/>
                <a:gd name="T37" fmla="*/ 84 h 372"/>
                <a:gd name="T38" fmla="*/ 48 w 378"/>
                <a:gd name="T39" fmla="*/ 126 h 372"/>
                <a:gd name="T40" fmla="*/ 18 w 378"/>
                <a:gd name="T41" fmla="*/ 148 h 372"/>
                <a:gd name="T42" fmla="*/ 12 w 378"/>
                <a:gd name="T43" fmla="*/ 170 h 372"/>
                <a:gd name="T44" fmla="*/ 32 w 378"/>
                <a:gd name="T45" fmla="*/ 166 h 372"/>
                <a:gd name="T46" fmla="*/ 32 w 378"/>
                <a:gd name="T47" fmla="*/ 176 h 372"/>
                <a:gd name="T48" fmla="*/ 16 w 378"/>
                <a:gd name="T49" fmla="*/ 192 h 372"/>
                <a:gd name="T50" fmla="*/ 38 w 378"/>
                <a:gd name="T51" fmla="*/ 214 h 372"/>
                <a:gd name="T52" fmla="*/ 50 w 378"/>
                <a:gd name="T53" fmla="*/ 206 h 372"/>
                <a:gd name="T54" fmla="*/ 58 w 378"/>
                <a:gd name="T55" fmla="*/ 194 h 372"/>
                <a:gd name="T56" fmla="*/ 56 w 378"/>
                <a:gd name="T57" fmla="*/ 210 h 372"/>
                <a:gd name="T58" fmla="*/ 76 w 378"/>
                <a:gd name="T59" fmla="*/ 308 h 372"/>
                <a:gd name="T60" fmla="*/ 102 w 378"/>
                <a:gd name="T61" fmla="*/ 352 h 372"/>
                <a:gd name="T62" fmla="*/ 114 w 378"/>
                <a:gd name="T63" fmla="*/ 370 h 372"/>
                <a:gd name="T64" fmla="*/ 132 w 378"/>
                <a:gd name="T65" fmla="*/ 370 h 372"/>
                <a:gd name="T66" fmla="*/ 134 w 378"/>
                <a:gd name="T67" fmla="*/ 362 h 372"/>
                <a:gd name="T68" fmla="*/ 146 w 378"/>
                <a:gd name="T69" fmla="*/ 348 h 372"/>
                <a:gd name="T70" fmla="*/ 160 w 378"/>
                <a:gd name="T71" fmla="*/ 318 h 372"/>
                <a:gd name="T72" fmla="*/ 162 w 378"/>
                <a:gd name="T73" fmla="*/ 280 h 372"/>
                <a:gd name="T74" fmla="*/ 182 w 378"/>
                <a:gd name="T75" fmla="*/ 268 h 372"/>
                <a:gd name="T76" fmla="*/ 224 w 378"/>
                <a:gd name="T77" fmla="*/ 232 h 372"/>
                <a:gd name="T78" fmla="*/ 248 w 378"/>
                <a:gd name="T79" fmla="*/ 202 h 372"/>
                <a:gd name="T80" fmla="*/ 262 w 378"/>
                <a:gd name="T81" fmla="*/ 194 h 372"/>
                <a:gd name="T82" fmla="*/ 266 w 378"/>
                <a:gd name="T83" fmla="*/ 176 h 372"/>
                <a:gd name="T84" fmla="*/ 266 w 378"/>
                <a:gd name="T85" fmla="*/ 160 h 372"/>
                <a:gd name="T86" fmla="*/ 282 w 378"/>
                <a:gd name="T87" fmla="*/ 150 h 372"/>
                <a:gd name="T88" fmla="*/ 294 w 378"/>
                <a:gd name="T89" fmla="*/ 156 h 372"/>
                <a:gd name="T90" fmla="*/ 304 w 378"/>
                <a:gd name="T91" fmla="*/ 170 h 372"/>
                <a:gd name="T92" fmla="*/ 312 w 378"/>
                <a:gd name="T93" fmla="*/ 164 h 372"/>
                <a:gd name="T94" fmla="*/ 318 w 378"/>
                <a:gd name="T95" fmla="*/ 182 h 372"/>
                <a:gd name="T96" fmla="*/ 324 w 378"/>
                <a:gd name="T97" fmla="*/ 184 h 372"/>
                <a:gd name="T98" fmla="*/ 322 w 378"/>
                <a:gd name="T99" fmla="*/ 168 h 372"/>
                <a:gd name="T100" fmla="*/ 336 w 378"/>
                <a:gd name="T101" fmla="*/ 168 h 372"/>
                <a:gd name="T102" fmla="*/ 346 w 378"/>
                <a:gd name="T103" fmla="*/ 152 h 372"/>
                <a:gd name="T104" fmla="*/ 370 w 378"/>
                <a:gd name="T105" fmla="*/ 130 h 372"/>
                <a:gd name="T106" fmla="*/ 378 w 378"/>
                <a:gd name="T107" fmla="*/ 114 h 372"/>
                <a:gd name="T108" fmla="*/ 344 w 378"/>
                <a:gd name="T109" fmla="*/ 114 h 372"/>
                <a:gd name="T110" fmla="*/ 322 w 378"/>
                <a:gd name="T111" fmla="*/ 130 h 372"/>
                <a:gd name="T112" fmla="*/ 306 w 378"/>
                <a:gd name="T113" fmla="*/ 136 h 372"/>
                <a:gd name="T114" fmla="*/ 282 w 378"/>
                <a:gd name="T115" fmla="*/ 136 h 37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78"/>
                <a:gd name="T175" fmla="*/ 0 h 372"/>
                <a:gd name="T176" fmla="*/ 378 w 378"/>
                <a:gd name="T177" fmla="*/ 372 h 37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78" h="372">
                  <a:moveTo>
                    <a:pt x="264" y="138"/>
                  </a:moveTo>
                  <a:lnTo>
                    <a:pt x="262" y="136"/>
                  </a:lnTo>
                  <a:lnTo>
                    <a:pt x="260" y="134"/>
                  </a:lnTo>
                  <a:lnTo>
                    <a:pt x="260" y="130"/>
                  </a:lnTo>
                  <a:lnTo>
                    <a:pt x="262" y="128"/>
                  </a:lnTo>
                  <a:lnTo>
                    <a:pt x="262" y="126"/>
                  </a:lnTo>
                  <a:lnTo>
                    <a:pt x="262" y="122"/>
                  </a:lnTo>
                  <a:lnTo>
                    <a:pt x="264" y="118"/>
                  </a:lnTo>
                  <a:lnTo>
                    <a:pt x="264" y="114"/>
                  </a:lnTo>
                  <a:lnTo>
                    <a:pt x="264" y="110"/>
                  </a:lnTo>
                  <a:lnTo>
                    <a:pt x="262" y="110"/>
                  </a:lnTo>
                  <a:lnTo>
                    <a:pt x="260" y="110"/>
                  </a:lnTo>
                  <a:lnTo>
                    <a:pt x="258" y="110"/>
                  </a:lnTo>
                  <a:lnTo>
                    <a:pt x="258" y="112"/>
                  </a:lnTo>
                  <a:lnTo>
                    <a:pt x="256" y="112"/>
                  </a:lnTo>
                  <a:lnTo>
                    <a:pt x="256" y="114"/>
                  </a:lnTo>
                  <a:lnTo>
                    <a:pt x="256" y="116"/>
                  </a:lnTo>
                  <a:lnTo>
                    <a:pt x="256" y="120"/>
                  </a:lnTo>
                  <a:lnTo>
                    <a:pt x="254" y="122"/>
                  </a:lnTo>
                  <a:lnTo>
                    <a:pt x="254" y="126"/>
                  </a:lnTo>
                  <a:lnTo>
                    <a:pt x="254" y="128"/>
                  </a:lnTo>
                  <a:lnTo>
                    <a:pt x="254" y="130"/>
                  </a:lnTo>
                  <a:lnTo>
                    <a:pt x="226" y="126"/>
                  </a:lnTo>
                  <a:lnTo>
                    <a:pt x="218" y="122"/>
                  </a:lnTo>
                  <a:lnTo>
                    <a:pt x="206" y="120"/>
                  </a:lnTo>
                  <a:lnTo>
                    <a:pt x="196" y="118"/>
                  </a:lnTo>
                  <a:lnTo>
                    <a:pt x="192" y="116"/>
                  </a:lnTo>
                  <a:lnTo>
                    <a:pt x="186" y="114"/>
                  </a:lnTo>
                  <a:lnTo>
                    <a:pt x="180" y="112"/>
                  </a:lnTo>
                  <a:lnTo>
                    <a:pt x="176" y="108"/>
                  </a:lnTo>
                  <a:lnTo>
                    <a:pt x="172" y="104"/>
                  </a:lnTo>
                  <a:lnTo>
                    <a:pt x="168" y="102"/>
                  </a:lnTo>
                  <a:lnTo>
                    <a:pt x="168" y="98"/>
                  </a:lnTo>
                  <a:lnTo>
                    <a:pt x="166" y="98"/>
                  </a:lnTo>
                  <a:lnTo>
                    <a:pt x="162" y="94"/>
                  </a:lnTo>
                  <a:lnTo>
                    <a:pt x="160" y="90"/>
                  </a:lnTo>
                  <a:lnTo>
                    <a:pt x="158" y="88"/>
                  </a:lnTo>
                  <a:lnTo>
                    <a:pt x="160" y="84"/>
                  </a:lnTo>
                  <a:lnTo>
                    <a:pt x="162" y="82"/>
                  </a:lnTo>
                  <a:lnTo>
                    <a:pt x="164" y="80"/>
                  </a:lnTo>
                  <a:lnTo>
                    <a:pt x="166" y="78"/>
                  </a:lnTo>
                  <a:lnTo>
                    <a:pt x="162" y="72"/>
                  </a:lnTo>
                  <a:lnTo>
                    <a:pt x="160" y="64"/>
                  </a:lnTo>
                  <a:lnTo>
                    <a:pt x="160" y="58"/>
                  </a:lnTo>
                  <a:lnTo>
                    <a:pt x="162" y="52"/>
                  </a:lnTo>
                  <a:lnTo>
                    <a:pt x="164" y="48"/>
                  </a:lnTo>
                  <a:lnTo>
                    <a:pt x="166" y="44"/>
                  </a:lnTo>
                  <a:lnTo>
                    <a:pt x="170" y="42"/>
                  </a:lnTo>
                  <a:lnTo>
                    <a:pt x="172" y="40"/>
                  </a:lnTo>
                  <a:lnTo>
                    <a:pt x="174" y="40"/>
                  </a:lnTo>
                  <a:lnTo>
                    <a:pt x="168" y="28"/>
                  </a:lnTo>
                  <a:lnTo>
                    <a:pt x="174" y="22"/>
                  </a:lnTo>
                  <a:lnTo>
                    <a:pt x="172" y="20"/>
                  </a:lnTo>
                  <a:lnTo>
                    <a:pt x="170" y="14"/>
                  </a:lnTo>
                  <a:lnTo>
                    <a:pt x="170" y="10"/>
                  </a:lnTo>
                  <a:lnTo>
                    <a:pt x="170" y="6"/>
                  </a:lnTo>
                  <a:lnTo>
                    <a:pt x="168" y="6"/>
                  </a:lnTo>
                  <a:lnTo>
                    <a:pt x="168" y="2"/>
                  </a:lnTo>
                  <a:lnTo>
                    <a:pt x="164" y="0"/>
                  </a:lnTo>
                  <a:lnTo>
                    <a:pt x="160" y="0"/>
                  </a:lnTo>
                  <a:lnTo>
                    <a:pt x="156" y="0"/>
                  </a:lnTo>
                  <a:lnTo>
                    <a:pt x="152" y="0"/>
                  </a:lnTo>
                  <a:lnTo>
                    <a:pt x="150" y="0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0" y="6"/>
                  </a:lnTo>
                  <a:lnTo>
                    <a:pt x="140" y="8"/>
                  </a:lnTo>
                  <a:lnTo>
                    <a:pt x="138" y="12"/>
                  </a:lnTo>
                  <a:lnTo>
                    <a:pt x="126" y="14"/>
                  </a:lnTo>
                  <a:lnTo>
                    <a:pt x="120" y="14"/>
                  </a:lnTo>
                  <a:lnTo>
                    <a:pt x="114" y="16"/>
                  </a:lnTo>
                  <a:lnTo>
                    <a:pt x="110" y="18"/>
                  </a:lnTo>
                  <a:lnTo>
                    <a:pt x="108" y="20"/>
                  </a:lnTo>
                  <a:lnTo>
                    <a:pt x="106" y="22"/>
                  </a:lnTo>
                  <a:lnTo>
                    <a:pt x="106" y="24"/>
                  </a:lnTo>
                  <a:lnTo>
                    <a:pt x="106" y="26"/>
                  </a:lnTo>
                  <a:lnTo>
                    <a:pt x="108" y="26"/>
                  </a:lnTo>
                  <a:lnTo>
                    <a:pt x="112" y="28"/>
                  </a:lnTo>
                  <a:lnTo>
                    <a:pt x="114" y="28"/>
                  </a:lnTo>
                  <a:lnTo>
                    <a:pt x="116" y="28"/>
                  </a:lnTo>
                  <a:lnTo>
                    <a:pt x="118" y="28"/>
                  </a:lnTo>
                  <a:lnTo>
                    <a:pt x="120" y="30"/>
                  </a:lnTo>
                  <a:lnTo>
                    <a:pt x="124" y="32"/>
                  </a:lnTo>
                  <a:lnTo>
                    <a:pt x="124" y="34"/>
                  </a:lnTo>
                  <a:lnTo>
                    <a:pt x="124" y="36"/>
                  </a:lnTo>
                  <a:lnTo>
                    <a:pt x="124" y="38"/>
                  </a:lnTo>
                  <a:lnTo>
                    <a:pt x="122" y="36"/>
                  </a:lnTo>
                  <a:lnTo>
                    <a:pt x="118" y="36"/>
                  </a:lnTo>
                  <a:lnTo>
                    <a:pt x="114" y="36"/>
                  </a:lnTo>
                  <a:lnTo>
                    <a:pt x="108" y="36"/>
                  </a:lnTo>
                  <a:lnTo>
                    <a:pt x="106" y="38"/>
                  </a:lnTo>
                  <a:lnTo>
                    <a:pt x="102" y="38"/>
                  </a:lnTo>
                  <a:lnTo>
                    <a:pt x="98" y="40"/>
                  </a:lnTo>
                  <a:lnTo>
                    <a:pt x="96" y="44"/>
                  </a:lnTo>
                  <a:lnTo>
                    <a:pt x="96" y="48"/>
                  </a:lnTo>
                  <a:lnTo>
                    <a:pt x="96" y="50"/>
                  </a:lnTo>
                  <a:lnTo>
                    <a:pt x="96" y="52"/>
                  </a:lnTo>
                  <a:lnTo>
                    <a:pt x="96" y="54"/>
                  </a:lnTo>
                  <a:lnTo>
                    <a:pt x="90" y="54"/>
                  </a:lnTo>
                  <a:lnTo>
                    <a:pt x="90" y="58"/>
                  </a:lnTo>
                  <a:lnTo>
                    <a:pt x="88" y="60"/>
                  </a:lnTo>
                  <a:lnTo>
                    <a:pt x="84" y="64"/>
                  </a:lnTo>
                  <a:lnTo>
                    <a:pt x="82" y="68"/>
                  </a:lnTo>
                  <a:lnTo>
                    <a:pt x="78" y="70"/>
                  </a:lnTo>
                  <a:lnTo>
                    <a:pt x="76" y="72"/>
                  </a:lnTo>
                  <a:lnTo>
                    <a:pt x="76" y="74"/>
                  </a:lnTo>
                  <a:lnTo>
                    <a:pt x="58" y="84"/>
                  </a:lnTo>
                  <a:lnTo>
                    <a:pt x="46" y="94"/>
                  </a:lnTo>
                  <a:lnTo>
                    <a:pt x="40" y="104"/>
                  </a:lnTo>
                  <a:lnTo>
                    <a:pt x="38" y="112"/>
                  </a:lnTo>
                  <a:lnTo>
                    <a:pt x="38" y="118"/>
                  </a:lnTo>
                  <a:lnTo>
                    <a:pt x="40" y="122"/>
                  </a:lnTo>
                  <a:lnTo>
                    <a:pt x="48" y="126"/>
                  </a:lnTo>
                  <a:lnTo>
                    <a:pt x="44" y="146"/>
                  </a:lnTo>
                  <a:lnTo>
                    <a:pt x="38" y="146"/>
                  </a:lnTo>
                  <a:lnTo>
                    <a:pt x="24" y="146"/>
                  </a:lnTo>
                  <a:lnTo>
                    <a:pt x="22" y="146"/>
                  </a:lnTo>
                  <a:lnTo>
                    <a:pt x="20" y="146"/>
                  </a:lnTo>
                  <a:lnTo>
                    <a:pt x="18" y="148"/>
                  </a:lnTo>
                  <a:lnTo>
                    <a:pt x="16" y="148"/>
                  </a:lnTo>
                  <a:lnTo>
                    <a:pt x="0" y="166"/>
                  </a:lnTo>
                  <a:lnTo>
                    <a:pt x="2" y="168"/>
                  </a:lnTo>
                  <a:lnTo>
                    <a:pt x="6" y="170"/>
                  </a:lnTo>
                  <a:lnTo>
                    <a:pt x="12" y="170"/>
                  </a:lnTo>
                  <a:lnTo>
                    <a:pt x="18" y="170"/>
                  </a:lnTo>
                  <a:lnTo>
                    <a:pt x="24" y="168"/>
                  </a:lnTo>
                  <a:lnTo>
                    <a:pt x="26" y="168"/>
                  </a:lnTo>
                  <a:lnTo>
                    <a:pt x="28" y="166"/>
                  </a:lnTo>
                  <a:lnTo>
                    <a:pt x="30" y="166"/>
                  </a:lnTo>
                  <a:lnTo>
                    <a:pt x="32" y="166"/>
                  </a:lnTo>
                  <a:lnTo>
                    <a:pt x="36" y="166"/>
                  </a:lnTo>
                  <a:lnTo>
                    <a:pt x="36" y="168"/>
                  </a:lnTo>
                  <a:lnTo>
                    <a:pt x="34" y="170"/>
                  </a:lnTo>
                  <a:lnTo>
                    <a:pt x="32" y="176"/>
                  </a:lnTo>
                  <a:lnTo>
                    <a:pt x="28" y="180"/>
                  </a:lnTo>
                  <a:lnTo>
                    <a:pt x="24" y="184"/>
                  </a:lnTo>
                  <a:lnTo>
                    <a:pt x="20" y="188"/>
                  </a:lnTo>
                  <a:lnTo>
                    <a:pt x="16" y="190"/>
                  </a:lnTo>
                  <a:lnTo>
                    <a:pt x="16" y="192"/>
                  </a:lnTo>
                  <a:lnTo>
                    <a:pt x="16" y="194"/>
                  </a:lnTo>
                  <a:lnTo>
                    <a:pt x="18" y="198"/>
                  </a:lnTo>
                  <a:lnTo>
                    <a:pt x="20" y="202"/>
                  </a:lnTo>
                  <a:lnTo>
                    <a:pt x="24" y="206"/>
                  </a:lnTo>
                  <a:lnTo>
                    <a:pt x="30" y="210"/>
                  </a:lnTo>
                  <a:lnTo>
                    <a:pt x="38" y="214"/>
                  </a:lnTo>
                  <a:lnTo>
                    <a:pt x="40" y="214"/>
                  </a:lnTo>
                  <a:lnTo>
                    <a:pt x="42" y="214"/>
                  </a:lnTo>
                  <a:lnTo>
                    <a:pt x="44" y="214"/>
                  </a:lnTo>
                  <a:lnTo>
                    <a:pt x="46" y="210"/>
                  </a:lnTo>
                  <a:lnTo>
                    <a:pt x="50" y="206"/>
                  </a:lnTo>
                  <a:lnTo>
                    <a:pt x="50" y="204"/>
                  </a:lnTo>
                  <a:lnTo>
                    <a:pt x="50" y="200"/>
                  </a:lnTo>
                  <a:lnTo>
                    <a:pt x="52" y="196"/>
                  </a:lnTo>
                  <a:lnTo>
                    <a:pt x="54" y="194"/>
                  </a:lnTo>
                  <a:lnTo>
                    <a:pt x="58" y="192"/>
                  </a:lnTo>
                  <a:lnTo>
                    <a:pt x="58" y="194"/>
                  </a:lnTo>
                  <a:lnTo>
                    <a:pt x="56" y="196"/>
                  </a:lnTo>
                  <a:lnTo>
                    <a:pt x="56" y="200"/>
                  </a:lnTo>
                  <a:lnTo>
                    <a:pt x="56" y="204"/>
                  </a:lnTo>
                  <a:lnTo>
                    <a:pt x="58" y="206"/>
                  </a:lnTo>
                  <a:lnTo>
                    <a:pt x="58" y="208"/>
                  </a:lnTo>
                  <a:lnTo>
                    <a:pt x="56" y="210"/>
                  </a:lnTo>
                  <a:lnTo>
                    <a:pt x="56" y="212"/>
                  </a:lnTo>
                  <a:lnTo>
                    <a:pt x="56" y="216"/>
                  </a:lnTo>
                  <a:lnTo>
                    <a:pt x="56" y="220"/>
                  </a:lnTo>
                  <a:lnTo>
                    <a:pt x="56" y="228"/>
                  </a:lnTo>
                  <a:lnTo>
                    <a:pt x="60" y="258"/>
                  </a:lnTo>
                  <a:lnTo>
                    <a:pt x="76" y="308"/>
                  </a:lnTo>
                  <a:lnTo>
                    <a:pt x="92" y="336"/>
                  </a:lnTo>
                  <a:lnTo>
                    <a:pt x="94" y="336"/>
                  </a:lnTo>
                  <a:lnTo>
                    <a:pt x="96" y="340"/>
                  </a:lnTo>
                  <a:lnTo>
                    <a:pt x="98" y="344"/>
                  </a:lnTo>
                  <a:lnTo>
                    <a:pt x="102" y="352"/>
                  </a:lnTo>
                  <a:lnTo>
                    <a:pt x="104" y="354"/>
                  </a:lnTo>
                  <a:lnTo>
                    <a:pt x="108" y="358"/>
                  </a:lnTo>
                  <a:lnTo>
                    <a:pt x="110" y="362"/>
                  </a:lnTo>
                  <a:lnTo>
                    <a:pt x="112" y="366"/>
                  </a:lnTo>
                  <a:lnTo>
                    <a:pt x="114" y="370"/>
                  </a:lnTo>
                  <a:lnTo>
                    <a:pt x="116" y="372"/>
                  </a:lnTo>
                  <a:lnTo>
                    <a:pt x="120" y="372"/>
                  </a:lnTo>
                  <a:lnTo>
                    <a:pt x="126" y="372"/>
                  </a:lnTo>
                  <a:lnTo>
                    <a:pt x="130" y="372"/>
                  </a:lnTo>
                  <a:lnTo>
                    <a:pt x="132" y="372"/>
                  </a:lnTo>
                  <a:lnTo>
                    <a:pt x="132" y="370"/>
                  </a:lnTo>
                  <a:lnTo>
                    <a:pt x="132" y="368"/>
                  </a:lnTo>
                  <a:lnTo>
                    <a:pt x="134" y="364"/>
                  </a:lnTo>
                  <a:lnTo>
                    <a:pt x="134" y="362"/>
                  </a:lnTo>
                  <a:lnTo>
                    <a:pt x="138" y="358"/>
                  </a:lnTo>
                  <a:lnTo>
                    <a:pt x="140" y="356"/>
                  </a:lnTo>
                  <a:lnTo>
                    <a:pt x="144" y="354"/>
                  </a:lnTo>
                  <a:lnTo>
                    <a:pt x="146" y="352"/>
                  </a:lnTo>
                  <a:lnTo>
                    <a:pt x="146" y="348"/>
                  </a:lnTo>
                  <a:lnTo>
                    <a:pt x="150" y="346"/>
                  </a:lnTo>
                  <a:lnTo>
                    <a:pt x="152" y="344"/>
                  </a:lnTo>
                  <a:lnTo>
                    <a:pt x="154" y="342"/>
                  </a:lnTo>
                  <a:lnTo>
                    <a:pt x="156" y="338"/>
                  </a:lnTo>
                  <a:lnTo>
                    <a:pt x="158" y="330"/>
                  </a:lnTo>
                  <a:lnTo>
                    <a:pt x="160" y="318"/>
                  </a:lnTo>
                  <a:lnTo>
                    <a:pt x="158" y="308"/>
                  </a:lnTo>
                  <a:lnTo>
                    <a:pt x="156" y="302"/>
                  </a:lnTo>
                  <a:lnTo>
                    <a:pt x="156" y="296"/>
                  </a:lnTo>
                  <a:lnTo>
                    <a:pt x="156" y="290"/>
                  </a:lnTo>
                  <a:lnTo>
                    <a:pt x="158" y="284"/>
                  </a:lnTo>
                  <a:lnTo>
                    <a:pt x="162" y="280"/>
                  </a:lnTo>
                  <a:lnTo>
                    <a:pt x="166" y="278"/>
                  </a:lnTo>
                  <a:lnTo>
                    <a:pt x="168" y="276"/>
                  </a:lnTo>
                  <a:lnTo>
                    <a:pt x="170" y="276"/>
                  </a:lnTo>
                  <a:lnTo>
                    <a:pt x="174" y="274"/>
                  </a:lnTo>
                  <a:lnTo>
                    <a:pt x="178" y="270"/>
                  </a:lnTo>
                  <a:lnTo>
                    <a:pt x="182" y="268"/>
                  </a:lnTo>
                  <a:lnTo>
                    <a:pt x="184" y="266"/>
                  </a:lnTo>
                  <a:lnTo>
                    <a:pt x="190" y="260"/>
                  </a:lnTo>
                  <a:lnTo>
                    <a:pt x="198" y="252"/>
                  </a:lnTo>
                  <a:lnTo>
                    <a:pt x="208" y="244"/>
                  </a:lnTo>
                  <a:lnTo>
                    <a:pt x="218" y="236"/>
                  </a:lnTo>
                  <a:lnTo>
                    <a:pt x="224" y="232"/>
                  </a:lnTo>
                  <a:lnTo>
                    <a:pt x="226" y="230"/>
                  </a:lnTo>
                  <a:lnTo>
                    <a:pt x="232" y="228"/>
                  </a:lnTo>
                  <a:lnTo>
                    <a:pt x="236" y="222"/>
                  </a:lnTo>
                  <a:lnTo>
                    <a:pt x="242" y="216"/>
                  </a:lnTo>
                  <a:lnTo>
                    <a:pt x="246" y="210"/>
                  </a:lnTo>
                  <a:lnTo>
                    <a:pt x="248" y="202"/>
                  </a:lnTo>
                  <a:lnTo>
                    <a:pt x="250" y="200"/>
                  </a:lnTo>
                  <a:lnTo>
                    <a:pt x="250" y="198"/>
                  </a:lnTo>
                  <a:lnTo>
                    <a:pt x="254" y="196"/>
                  </a:lnTo>
                  <a:lnTo>
                    <a:pt x="258" y="194"/>
                  </a:lnTo>
                  <a:lnTo>
                    <a:pt x="262" y="194"/>
                  </a:lnTo>
                  <a:lnTo>
                    <a:pt x="270" y="196"/>
                  </a:lnTo>
                  <a:lnTo>
                    <a:pt x="270" y="182"/>
                  </a:lnTo>
                  <a:lnTo>
                    <a:pt x="270" y="180"/>
                  </a:lnTo>
                  <a:lnTo>
                    <a:pt x="268" y="176"/>
                  </a:lnTo>
                  <a:lnTo>
                    <a:pt x="266" y="176"/>
                  </a:lnTo>
                  <a:lnTo>
                    <a:pt x="266" y="174"/>
                  </a:lnTo>
                  <a:lnTo>
                    <a:pt x="264" y="172"/>
                  </a:lnTo>
                  <a:lnTo>
                    <a:pt x="264" y="168"/>
                  </a:lnTo>
                  <a:lnTo>
                    <a:pt x="264" y="164"/>
                  </a:lnTo>
                  <a:lnTo>
                    <a:pt x="266" y="162"/>
                  </a:lnTo>
                  <a:lnTo>
                    <a:pt x="266" y="160"/>
                  </a:lnTo>
                  <a:lnTo>
                    <a:pt x="266" y="158"/>
                  </a:lnTo>
                  <a:lnTo>
                    <a:pt x="268" y="154"/>
                  </a:lnTo>
                  <a:lnTo>
                    <a:pt x="268" y="152"/>
                  </a:lnTo>
                  <a:lnTo>
                    <a:pt x="270" y="150"/>
                  </a:lnTo>
                  <a:lnTo>
                    <a:pt x="274" y="150"/>
                  </a:lnTo>
                  <a:lnTo>
                    <a:pt x="282" y="150"/>
                  </a:lnTo>
                  <a:lnTo>
                    <a:pt x="288" y="150"/>
                  </a:lnTo>
                  <a:lnTo>
                    <a:pt x="290" y="150"/>
                  </a:lnTo>
                  <a:lnTo>
                    <a:pt x="292" y="152"/>
                  </a:lnTo>
                  <a:lnTo>
                    <a:pt x="294" y="156"/>
                  </a:lnTo>
                  <a:lnTo>
                    <a:pt x="294" y="164"/>
                  </a:lnTo>
                  <a:lnTo>
                    <a:pt x="298" y="178"/>
                  </a:lnTo>
                  <a:lnTo>
                    <a:pt x="300" y="176"/>
                  </a:lnTo>
                  <a:lnTo>
                    <a:pt x="302" y="174"/>
                  </a:lnTo>
                  <a:lnTo>
                    <a:pt x="304" y="170"/>
                  </a:lnTo>
                  <a:lnTo>
                    <a:pt x="304" y="168"/>
                  </a:lnTo>
                  <a:lnTo>
                    <a:pt x="306" y="164"/>
                  </a:lnTo>
                  <a:lnTo>
                    <a:pt x="308" y="162"/>
                  </a:lnTo>
                  <a:lnTo>
                    <a:pt x="310" y="162"/>
                  </a:lnTo>
                  <a:lnTo>
                    <a:pt x="312" y="164"/>
                  </a:lnTo>
                  <a:lnTo>
                    <a:pt x="312" y="168"/>
                  </a:lnTo>
                  <a:lnTo>
                    <a:pt x="314" y="176"/>
                  </a:lnTo>
                  <a:lnTo>
                    <a:pt x="316" y="184"/>
                  </a:lnTo>
                  <a:lnTo>
                    <a:pt x="316" y="182"/>
                  </a:lnTo>
                  <a:lnTo>
                    <a:pt x="318" y="182"/>
                  </a:lnTo>
                  <a:lnTo>
                    <a:pt x="320" y="182"/>
                  </a:lnTo>
                  <a:lnTo>
                    <a:pt x="320" y="184"/>
                  </a:lnTo>
                  <a:lnTo>
                    <a:pt x="322" y="184"/>
                  </a:lnTo>
                  <a:lnTo>
                    <a:pt x="324" y="184"/>
                  </a:lnTo>
                  <a:lnTo>
                    <a:pt x="324" y="182"/>
                  </a:lnTo>
                  <a:lnTo>
                    <a:pt x="324" y="178"/>
                  </a:lnTo>
                  <a:lnTo>
                    <a:pt x="322" y="174"/>
                  </a:lnTo>
                  <a:lnTo>
                    <a:pt x="322" y="170"/>
                  </a:lnTo>
                  <a:lnTo>
                    <a:pt x="322" y="168"/>
                  </a:lnTo>
                  <a:lnTo>
                    <a:pt x="324" y="168"/>
                  </a:lnTo>
                  <a:lnTo>
                    <a:pt x="328" y="170"/>
                  </a:lnTo>
                  <a:lnTo>
                    <a:pt x="330" y="172"/>
                  </a:lnTo>
                  <a:lnTo>
                    <a:pt x="332" y="172"/>
                  </a:lnTo>
                  <a:lnTo>
                    <a:pt x="334" y="170"/>
                  </a:lnTo>
                  <a:lnTo>
                    <a:pt x="336" y="168"/>
                  </a:lnTo>
                  <a:lnTo>
                    <a:pt x="338" y="166"/>
                  </a:lnTo>
                  <a:lnTo>
                    <a:pt x="340" y="164"/>
                  </a:lnTo>
                  <a:lnTo>
                    <a:pt x="342" y="164"/>
                  </a:lnTo>
                  <a:lnTo>
                    <a:pt x="344" y="160"/>
                  </a:lnTo>
                  <a:lnTo>
                    <a:pt x="344" y="156"/>
                  </a:lnTo>
                  <a:lnTo>
                    <a:pt x="346" y="152"/>
                  </a:lnTo>
                  <a:lnTo>
                    <a:pt x="348" y="146"/>
                  </a:lnTo>
                  <a:lnTo>
                    <a:pt x="350" y="142"/>
                  </a:lnTo>
                  <a:lnTo>
                    <a:pt x="354" y="140"/>
                  </a:lnTo>
                  <a:lnTo>
                    <a:pt x="358" y="138"/>
                  </a:lnTo>
                  <a:lnTo>
                    <a:pt x="368" y="134"/>
                  </a:lnTo>
                  <a:lnTo>
                    <a:pt x="370" y="130"/>
                  </a:lnTo>
                  <a:lnTo>
                    <a:pt x="370" y="128"/>
                  </a:lnTo>
                  <a:lnTo>
                    <a:pt x="372" y="126"/>
                  </a:lnTo>
                  <a:lnTo>
                    <a:pt x="374" y="124"/>
                  </a:lnTo>
                  <a:lnTo>
                    <a:pt x="374" y="120"/>
                  </a:lnTo>
                  <a:lnTo>
                    <a:pt x="376" y="116"/>
                  </a:lnTo>
                  <a:lnTo>
                    <a:pt x="378" y="114"/>
                  </a:lnTo>
                  <a:lnTo>
                    <a:pt x="378" y="110"/>
                  </a:lnTo>
                  <a:lnTo>
                    <a:pt x="378" y="108"/>
                  </a:lnTo>
                  <a:lnTo>
                    <a:pt x="376" y="108"/>
                  </a:lnTo>
                  <a:lnTo>
                    <a:pt x="366" y="110"/>
                  </a:lnTo>
                  <a:lnTo>
                    <a:pt x="354" y="112"/>
                  </a:lnTo>
                  <a:lnTo>
                    <a:pt x="344" y="114"/>
                  </a:lnTo>
                  <a:lnTo>
                    <a:pt x="330" y="112"/>
                  </a:lnTo>
                  <a:lnTo>
                    <a:pt x="328" y="116"/>
                  </a:lnTo>
                  <a:lnTo>
                    <a:pt x="326" y="120"/>
                  </a:lnTo>
                  <a:lnTo>
                    <a:pt x="324" y="124"/>
                  </a:lnTo>
                  <a:lnTo>
                    <a:pt x="322" y="130"/>
                  </a:lnTo>
                  <a:lnTo>
                    <a:pt x="320" y="134"/>
                  </a:lnTo>
                  <a:lnTo>
                    <a:pt x="318" y="136"/>
                  </a:lnTo>
                  <a:lnTo>
                    <a:pt x="316" y="138"/>
                  </a:lnTo>
                  <a:lnTo>
                    <a:pt x="314" y="138"/>
                  </a:lnTo>
                  <a:lnTo>
                    <a:pt x="310" y="138"/>
                  </a:lnTo>
                  <a:lnTo>
                    <a:pt x="306" y="136"/>
                  </a:lnTo>
                  <a:lnTo>
                    <a:pt x="302" y="136"/>
                  </a:lnTo>
                  <a:lnTo>
                    <a:pt x="298" y="136"/>
                  </a:lnTo>
                  <a:lnTo>
                    <a:pt x="294" y="138"/>
                  </a:lnTo>
                  <a:lnTo>
                    <a:pt x="290" y="136"/>
                  </a:lnTo>
                  <a:lnTo>
                    <a:pt x="284" y="136"/>
                  </a:lnTo>
                  <a:lnTo>
                    <a:pt x="282" y="136"/>
                  </a:lnTo>
                  <a:lnTo>
                    <a:pt x="280" y="136"/>
                  </a:lnTo>
                  <a:lnTo>
                    <a:pt x="264" y="138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598" name="Freeform 208"/>
            <p:cNvSpPr>
              <a:spLocks/>
            </p:cNvSpPr>
            <p:nvPr/>
          </p:nvSpPr>
          <p:spPr bwMode="gray">
            <a:xfrm>
              <a:off x="1609" y="2590"/>
              <a:ext cx="196" cy="136"/>
            </a:xfrm>
            <a:custGeom>
              <a:avLst/>
              <a:gdLst>
                <a:gd name="T0" fmla="*/ 194 w 196"/>
                <a:gd name="T1" fmla="*/ 36 h 136"/>
                <a:gd name="T2" fmla="*/ 184 w 196"/>
                <a:gd name="T3" fmla="*/ 36 h 136"/>
                <a:gd name="T4" fmla="*/ 166 w 196"/>
                <a:gd name="T5" fmla="*/ 38 h 136"/>
                <a:gd name="T6" fmla="*/ 162 w 196"/>
                <a:gd name="T7" fmla="*/ 40 h 136"/>
                <a:gd name="T8" fmla="*/ 156 w 196"/>
                <a:gd name="T9" fmla="*/ 44 h 136"/>
                <a:gd name="T10" fmla="*/ 154 w 196"/>
                <a:gd name="T11" fmla="*/ 50 h 136"/>
                <a:gd name="T12" fmla="*/ 134 w 196"/>
                <a:gd name="T13" fmla="*/ 66 h 136"/>
                <a:gd name="T14" fmla="*/ 132 w 196"/>
                <a:gd name="T15" fmla="*/ 66 h 136"/>
                <a:gd name="T16" fmla="*/ 128 w 196"/>
                <a:gd name="T17" fmla="*/ 66 h 136"/>
                <a:gd name="T18" fmla="*/ 122 w 196"/>
                <a:gd name="T19" fmla="*/ 72 h 136"/>
                <a:gd name="T20" fmla="*/ 122 w 196"/>
                <a:gd name="T21" fmla="*/ 84 h 136"/>
                <a:gd name="T22" fmla="*/ 102 w 196"/>
                <a:gd name="T23" fmla="*/ 102 h 136"/>
                <a:gd name="T24" fmla="*/ 94 w 196"/>
                <a:gd name="T25" fmla="*/ 102 h 136"/>
                <a:gd name="T26" fmla="*/ 84 w 196"/>
                <a:gd name="T27" fmla="*/ 104 h 136"/>
                <a:gd name="T28" fmla="*/ 74 w 196"/>
                <a:gd name="T29" fmla="*/ 110 h 136"/>
                <a:gd name="T30" fmla="*/ 68 w 196"/>
                <a:gd name="T31" fmla="*/ 118 h 136"/>
                <a:gd name="T32" fmla="*/ 60 w 196"/>
                <a:gd name="T33" fmla="*/ 124 h 136"/>
                <a:gd name="T34" fmla="*/ 56 w 196"/>
                <a:gd name="T35" fmla="*/ 128 h 136"/>
                <a:gd name="T36" fmla="*/ 52 w 196"/>
                <a:gd name="T37" fmla="*/ 130 h 136"/>
                <a:gd name="T38" fmla="*/ 32 w 196"/>
                <a:gd name="T39" fmla="*/ 136 h 136"/>
                <a:gd name="T40" fmla="*/ 12 w 196"/>
                <a:gd name="T41" fmla="*/ 132 h 136"/>
                <a:gd name="T42" fmla="*/ 0 w 196"/>
                <a:gd name="T43" fmla="*/ 80 h 136"/>
                <a:gd name="T44" fmla="*/ 12 w 196"/>
                <a:gd name="T45" fmla="*/ 42 h 136"/>
                <a:gd name="T46" fmla="*/ 32 w 196"/>
                <a:gd name="T47" fmla="*/ 32 h 136"/>
                <a:gd name="T48" fmla="*/ 38 w 196"/>
                <a:gd name="T49" fmla="*/ 30 h 136"/>
                <a:gd name="T50" fmla="*/ 48 w 196"/>
                <a:gd name="T51" fmla="*/ 24 h 136"/>
                <a:gd name="T52" fmla="*/ 56 w 196"/>
                <a:gd name="T53" fmla="*/ 14 h 136"/>
                <a:gd name="T54" fmla="*/ 60 w 196"/>
                <a:gd name="T55" fmla="*/ 8 h 136"/>
                <a:gd name="T56" fmla="*/ 66 w 196"/>
                <a:gd name="T57" fmla="*/ 10 h 136"/>
                <a:gd name="T58" fmla="*/ 74 w 196"/>
                <a:gd name="T59" fmla="*/ 10 h 136"/>
                <a:gd name="T60" fmla="*/ 92 w 196"/>
                <a:gd name="T61" fmla="*/ 12 h 136"/>
                <a:gd name="T62" fmla="*/ 122 w 196"/>
                <a:gd name="T63" fmla="*/ 2 h 136"/>
                <a:gd name="T64" fmla="*/ 140 w 196"/>
                <a:gd name="T65" fmla="*/ 8 h 136"/>
                <a:gd name="T66" fmla="*/ 142 w 196"/>
                <a:gd name="T67" fmla="*/ 12 h 136"/>
                <a:gd name="T68" fmla="*/ 150 w 196"/>
                <a:gd name="T69" fmla="*/ 16 h 136"/>
                <a:gd name="T70" fmla="*/ 158 w 196"/>
                <a:gd name="T71" fmla="*/ 20 h 136"/>
                <a:gd name="T72" fmla="*/ 194 w 196"/>
                <a:gd name="T73" fmla="*/ 20 h 136"/>
                <a:gd name="T74" fmla="*/ 194 w 196"/>
                <a:gd name="T75" fmla="*/ 24 h 136"/>
                <a:gd name="T76" fmla="*/ 196 w 196"/>
                <a:gd name="T77" fmla="*/ 34 h 1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96"/>
                <a:gd name="T118" fmla="*/ 0 h 136"/>
                <a:gd name="T119" fmla="*/ 196 w 196"/>
                <a:gd name="T120" fmla="*/ 136 h 1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96" h="136">
                  <a:moveTo>
                    <a:pt x="196" y="36"/>
                  </a:moveTo>
                  <a:lnTo>
                    <a:pt x="194" y="36"/>
                  </a:lnTo>
                  <a:lnTo>
                    <a:pt x="190" y="36"/>
                  </a:lnTo>
                  <a:lnTo>
                    <a:pt x="184" y="36"/>
                  </a:lnTo>
                  <a:lnTo>
                    <a:pt x="176" y="36"/>
                  </a:lnTo>
                  <a:lnTo>
                    <a:pt x="166" y="38"/>
                  </a:lnTo>
                  <a:lnTo>
                    <a:pt x="162" y="40"/>
                  </a:lnTo>
                  <a:lnTo>
                    <a:pt x="160" y="42"/>
                  </a:lnTo>
                  <a:lnTo>
                    <a:pt x="156" y="44"/>
                  </a:lnTo>
                  <a:lnTo>
                    <a:pt x="154" y="46"/>
                  </a:lnTo>
                  <a:lnTo>
                    <a:pt x="154" y="50"/>
                  </a:lnTo>
                  <a:lnTo>
                    <a:pt x="138" y="56"/>
                  </a:lnTo>
                  <a:lnTo>
                    <a:pt x="134" y="66"/>
                  </a:lnTo>
                  <a:lnTo>
                    <a:pt x="132" y="66"/>
                  </a:lnTo>
                  <a:lnTo>
                    <a:pt x="130" y="66"/>
                  </a:lnTo>
                  <a:lnTo>
                    <a:pt x="128" y="66"/>
                  </a:lnTo>
                  <a:lnTo>
                    <a:pt x="124" y="68"/>
                  </a:lnTo>
                  <a:lnTo>
                    <a:pt x="122" y="72"/>
                  </a:lnTo>
                  <a:lnTo>
                    <a:pt x="122" y="76"/>
                  </a:lnTo>
                  <a:lnTo>
                    <a:pt x="122" y="84"/>
                  </a:lnTo>
                  <a:lnTo>
                    <a:pt x="104" y="102"/>
                  </a:lnTo>
                  <a:lnTo>
                    <a:pt x="102" y="102"/>
                  </a:lnTo>
                  <a:lnTo>
                    <a:pt x="98" y="102"/>
                  </a:lnTo>
                  <a:lnTo>
                    <a:pt x="94" y="102"/>
                  </a:lnTo>
                  <a:lnTo>
                    <a:pt x="88" y="104"/>
                  </a:lnTo>
                  <a:lnTo>
                    <a:pt x="84" y="104"/>
                  </a:lnTo>
                  <a:lnTo>
                    <a:pt x="78" y="108"/>
                  </a:lnTo>
                  <a:lnTo>
                    <a:pt x="74" y="110"/>
                  </a:lnTo>
                  <a:lnTo>
                    <a:pt x="72" y="114"/>
                  </a:lnTo>
                  <a:lnTo>
                    <a:pt x="68" y="118"/>
                  </a:lnTo>
                  <a:lnTo>
                    <a:pt x="64" y="122"/>
                  </a:lnTo>
                  <a:lnTo>
                    <a:pt x="60" y="124"/>
                  </a:lnTo>
                  <a:lnTo>
                    <a:pt x="58" y="128"/>
                  </a:lnTo>
                  <a:lnTo>
                    <a:pt x="56" y="128"/>
                  </a:lnTo>
                  <a:lnTo>
                    <a:pt x="54" y="130"/>
                  </a:lnTo>
                  <a:lnTo>
                    <a:pt x="52" y="130"/>
                  </a:lnTo>
                  <a:lnTo>
                    <a:pt x="44" y="134"/>
                  </a:lnTo>
                  <a:lnTo>
                    <a:pt x="32" y="136"/>
                  </a:lnTo>
                  <a:lnTo>
                    <a:pt x="20" y="134"/>
                  </a:lnTo>
                  <a:lnTo>
                    <a:pt x="12" y="132"/>
                  </a:lnTo>
                  <a:lnTo>
                    <a:pt x="2" y="110"/>
                  </a:lnTo>
                  <a:lnTo>
                    <a:pt x="0" y="80"/>
                  </a:lnTo>
                  <a:lnTo>
                    <a:pt x="10" y="64"/>
                  </a:lnTo>
                  <a:lnTo>
                    <a:pt x="12" y="42"/>
                  </a:lnTo>
                  <a:lnTo>
                    <a:pt x="28" y="42"/>
                  </a:lnTo>
                  <a:lnTo>
                    <a:pt x="32" y="32"/>
                  </a:lnTo>
                  <a:lnTo>
                    <a:pt x="34" y="32"/>
                  </a:lnTo>
                  <a:lnTo>
                    <a:pt x="38" y="30"/>
                  </a:lnTo>
                  <a:lnTo>
                    <a:pt x="42" y="28"/>
                  </a:lnTo>
                  <a:lnTo>
                    <a:pt x="48" y="24"/>
                  </a:lnTo>
                  <a:lnTo>
                    <a:pt x="52" y="20"/>
                  </a:lnTo>
                  <a:lnTo>
                    <a:pt x="56" y="14"/>
                  </a:lnTo>
                  <a:lnTo>
                    <a:pt x="58" y="8"/>
                  </a:lnTo>
                  <a:lnTo>
                    <a:pt x="60" y="8"/>
                  </a:lnTo>
                  <a:lnTo>
                    <a:pt x="62" y="10"/>
                  </a:lnTo>
                  <a:lnTo>
                    <a:pt x="66" y="10"/>
                  </a:lnTo>
                  <a:lnTo>
                    <a:pt x="70" y="10"/>
                  </a:lnTo>
                  <a:lnTo>
                    <a:pt x="74" y="10"/>
                  </a:lnTo>
                  <a:lnTo>
                    <a:pt x="80" y="10"/>
                  </a:lnTo>
                  <a:lnTo>
                    <a:pt x="92" y="12"/>
                  </a:lnTo>
                  <a:lnTo>
                    <a:pt x="108" y="10"/>
                  </a:lnTo>
                  <a:lnTo>
                    <a:pt x="122" y="2"/>
                  </a:lnTo>
                  <a:lnTo>
                    <a:pt x="132" y="0"/>
                  </a:lnTo>
                  <a:lnTo>
                    <a:pt x="140" y="8"/>
                  </a:lnTo>
                  <a:lnTo>
                    <a:pt x="140" y="10"/>
                  </a:lnTo>
                  <a:lnTo>
                    <a:pt x="142" y="12"/>
                  </a:lnTo>
                  <a:lnTo>
                    <a:pt x="146" y="14"/>
                  </a:lnTo>
                  <a:lnTo>
                    <a:pt x="150" y="16"/>
                  </a:lnTo>
                  <a:lnTo>
                    <a:pt x="154" y="18"/>
                  </a:lnTo>
                  <a:lnTo>
                    <a:pt x="158" y="20"/>
                  </a:lnTo>
                  <a:lnTo>
                    <a:pt x="162" y="20"/>
                  </a:lnTo>
                  <a:lnTo>
                    <a:pt x="194" y="20"/>
                  </a:lnTo>
                  <a:lnTo>
                    <a:pt x="194" y="22"/>
                  </a:lnTo>
                  <a:lnTo>
                    <a:pt x="194" y="24"/>
                  </a:lnTo>
                  <a:lnTo>
                    <a:pt x="194" y="30"/>
                  </a:lnTo>
                  <a:lnTo>
                    <a:pt x="196" y="34"/>
                  </a:lnTo>
                  <a:lnTo>
                    <a:pt x="196" y="36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599" name="Freeform 209"/>
            <p:cNvSpPr>
              <a:spLocks/>
            </p:cNvSpPr>
            <p:nvPr/>
          </p:nvSpPr>
          <p:spPr bwMode="gray">
            <a:xfrm>
              <a:off x="2401" y="2464"/>
              <a:ext cx="116" cy="172"/>
            </a:xfrm>
            <a:custGeom>
              <a:avLst/>
              <a:gdLst>
                <a:gd name="T0" fmla="*/ 112 w 116"/>
                <a:gd name="T1" fmla="*/ 4 h 172"/>
                <a:gd name="T2" fmla="*/ 94 w 116"/>
                <a:gd name="T3" fmla="*/ 20 h 172"/>
                <a:gd name="T4" fmla="*/ 76 w 116"/>
                <a:gd name="T5" fmla="*/ 34 h 172"/>
                <a:gd name="T6" fmla="*/ 66 w 116"/>
                <a:gd name="T7" fmla="*/ 42 h 172"/>
                <a:gd name="T8" fmla="*/ 58 w 116"/>
                <a:gd name="T9" fmla="*/ 48 h 172"/>
                <a:gd name="T10" fmla="*/ 54 w 116"/>
                <a:gd name="T11" fmla="*/ 50 h 172"/>
                <a:gd name="T12" fmla="*/ 18 w 116"/>
                <a:gd name="T13" fmla="*/ 46 h 172"/>
                <a:gd name="T14" fmla="*/ 16 w 116"/>
                <a:gd name="T15" fmla="*/ 52 h 172"/>
                <a:gd name="T16" fmla="*/ 18 w 116"/>
                <a:gd name="T17" fmla="*/ 60 h 172"/>
                <a:gd name="T18" fmla="*/ 18 w 116"/>
                <a:gd name="T19" fmla="*/ 64 h 172"/>
                <a:gd name="T20" fmla="*/ 18 w 116"/>
                <a:gd name="T21" fmla="*/ 70 h 172"/>
                <a:gd name="T22" fmla="*/ 10 w 116"/>
                <a:gd name="T23" fmla="*/ 72 h 172"/>
                <a:gd name="T24" fmla="*/ 4 w 116"/>
                <a:gd name="T25" fmla="*/ 70 h 172"/>
                <a:gd name="T26" fmla="*/ 0 w 116"/>
                <a:gd name="T27" fmla="*/ 70 h 172"/>
                <a:gd name="T28" fmla="*/ 12 w 116"/>
                <a:gd name="T29" fmla="*/ 90 h 172"/>
                <a:gd name="T30" fmla="*/ 16 w 116"/>
                <a:gd name="T31" fmla="*/ 112 h 172"/>
                <a:gd name="T32" fmla="*/ 20 w 116"/>
                <a:gd name="T33" fmla="*/ 114 h 172"/>
                <a:gd name="T34" fmla="*/ 26 w 116"/>
                <a:gd name="T35" fmla="*/ 120 h 172"/>
                <a:gd name="T36" fmla="*/ 34 w 116"/>
                <a:gd name="T37" fmla="*/ 124 h 172"/>
                <a:gd name="T38" fmla="*/ 40 w 116"/>
                <a:gd name="T39" fmla="*/ 128 h 172"/>
                <a:gd name="T40" fmla="*/ 42 w 116"/>
                <a:gd name="T41" fmla="*/ 132 h 172"/>
                <a:gd name="T42" fmla="*/ 42 w 116"/>
                <a:gd name="T43" fmla="*/ 134 h 172"/>
                <a:gd name="T44" fmla="*/ 42 w 116"/>
                <a:gd name="T45" fmla="*/ 140 h 172"/>
                <a:gd name="T46" fmla="*/ 40 w 116"/>
                <a:gd name="T47" fmla="*/ 156 h 172"/>
                <a:gd name="T48" fmla="*/ 42 w 116"/>
                <a:gd name="T49" fmla="*/ 164 h 172"/>
                <a:gd name="T50" fmla="*/ 48 w 116"/>
                <a:gd name="T51" fmla="*/ 170 h 172"/>
                <a:gd name="T52" fmla="*/ 56 w 116"/>
                <a:gd name="T53" fmla="*/ 172 h 172"/>
                <a:gd name="T54" fmla="*/ 64 w 116"/>
                <a:gd name="T55" fmla="*/ 172 h 172"/>
                <a:gd name="T56" fmla="*/ 72 w 116"/>
                <a:gd name="T57" fmla="*/ 166 h 172"/>
                <a:gd name="T58" fmla="*/ 76 w 116"/>
                <a:gd name="T59" fmla="*/ 160 h 172"/>
                <a:gd name="T60" fmla="*/ 78 w 116"/>
                <a:gd name="T61" fmla="*/ 136 h 172"/>
                <a:gd name="T62" fmla="*/ 76 w 116"/>
                <a:gd name="T63" fmla="*/ 120 h 172"/>
                <a:gd name="T64" fmla="*/ 70 w 116"/>
                <a:gd name="T65" fmla="*/ 112 h 172"/>
                <a:gd name="T66" fmla="*/ 66 w 116"/>
                <a:gd name="T67" fmla="*/ 108 h 172"/>
                <a:gd name="T68" fmla="*/ 62 w 116"/>
                <a:gd name="T69" fmla="*/ 106 h 172"/>
                <a:gd name="T70" fmla="*/ 54 w 116"/>
                <a:gd name="T71" fmla="*/ 96 h 172"/>
                <a:gd name="T72" fmla="*/ 54 w 116"/>
                <a:gd name="T73" fmla="*/ 90 h 172"/>
                <a:gd name="T74" fmla="*/ 56 w 116"/>
                <a:gd name="T75" fmla="*/ 86 h 172"/>
                <a:gd name="T76" fmla="*/ 58 w 116"/>
                <a:gd name="T77" fmla="*/ 84 h 172"/>
                <a:gd name="T78" fmla="*/ 60 w 116"/>
                <a:gd name="T79" fmla="*/ 84 h 172"/>
                <a:gd name="T80" fmla="*/ 86 w 116"/>
                <a:gd name="T81" fmla="*/ 56 h 172"/>
                <a:gd name="T82" fmla="*/ 98 w 116"/>
                <a:gd name="T83" fmla="*/ 42 h 172"/>
                <a:gd name="T84" fmla="*/ 110 w 116"/>
                <a:gd name="T85" fmla="*/ 20 h 172"/>
                <a:gd name="T86" fmla="*/ 114 w 116"/>
                <a:gd name="T87" fmla="*/ 8 h 17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6"/>
                <a:gd name="T133" fmla="*/ 0 h 172"/>
                <a:gd name="T134" fmla="*/ 116 w 116"/>
                <a:gd name="T135" fmla="*/ 172 h 17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6" h="172">
                  <a:moveTo>
                    <a:pt x="116" y="0"/>
                  </a:moveTo>
                  <a:lnTo>
                    <a:pt x="112" y="4"/>
                  </a:lnTo>
                  <a:lnTo>
                    <a:pt x="104" y="10"/>
                  </a:lnTo>
                  <a:lnTo>
                    <a:pt x="94" y="20"/>
                  </a:lnTo>
                  <a:lnTo>
                    <a:pt x="84" y="28"/>
                  </a:lnTo>
                  <a:lnTo>
                    <a:pt x="76" y="34"/>
                  </a:lnTo>
                  <a:lnTo>
                    <a:pt x="70" y="38"/>
                  </a:lnTo>
                  <a:lnTo>
                    <a:pt x="66" y="42"/>
                  </a:lnTo>
                  <a:lnTo>
                    <a:pt x="62" y="46"/>
                  </a:lnTo>
                  <a:lnTo>
                    <a:pt x="58" y="48"/>
                  </a:lnTo>
                  <a:lnTo>
                    <a:pt x="54" y="48"/>
                  </a:lnTo>
                  <a:lnTo>
                    <a:pt x="54" y="50"/>
                  </a:lnTo>
                  <a:lnTo>
                    <a:pt x="22" y="46"/>
                  </a:lnTo>
                  <a:lnTo>
                    <a:pt x="18" y="46"/>
                  </a:lnTo>
                  <a:lnTo>
                    <a:pt x="18" y="48"/>
                  </a:lnTo>
                  <a:lnTo>
                    <a:pt x="16" y="52"/>
                  </a:lnTo>
                  <a:lnTo>
                    <a:pt x="16" y="56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4"/>
                  </a:lnTo>
                  <a:lnTo>
                    <a:pt x="20" y="66"/>
                  </a:lnTo>
                  <a:lnTo>
                    <a:pt x="18" y="70"/>
                  </a:lnTo>
                  <a:lnTo>
                    <a:pt x="14" y="72"/>
                  </a:lnTo>
                  <a:lnTo>
                    <a:pt x="10" y="72"/>
                  </a:lnTo>
                  <a:lnTo>
                    <a:pt x="8" y="72"/>
                  </a:lnTo>
                  <a:lnTo>
                    <a:pt x="4" y="70"/>
                  </a:lnTo>
                  <a:lnTo>
                    <a:pt x="2" y="70"/>
                  </a:lnTo>
                  <a:lnTo>
                    <a:pt x="0" y="70"/>
                  </a:lnTo>
                  <a:lnTo>
                    <a:pt x="0" y="92"/>
                  </a:lnTo>
                  <a:lnTo>
                    <a:pt x="12" y="90"/>
                  </a:lnTo>
                  <a:lnTo>
                    <a:pt x="22" y="98"/>
                  </a:lnTo>
                  <a:lnTo>
                    <a:pt x="16" y="112"/>
                  </a:lnTo>
                  <a:lnTo>
                    <a:pt x="18" y="112"/>
                  </a:lnTo>
                  <a:lnTo>
                    <a:pt x="20" y="114"/>
                  </a:lnTo>
                  <a:lnTo>
                    <a:pt x="22" y="116"/>
                  </a:lnTo>
                  <a:lnTo>
                    <a:pt x="26" y="120"/>
                  </a:lnTo>
                  <a:lnTo>
                    <a:pt x="30" y="122"/>
                  </a:lnTo>
                  <a:lnTo>
                    <a:pt x="34" y="124"/>
                  </a:lnTo>
                  <a:lnTo>
                    <a:pt x="36" y="126"/>
                  </a:lnTo>
                  <a:lnTo>
                    <a:pt x="40" y="128"/>
                  </a:lnTo>
                  <a:lnTo>
                    <a:pt x="42" y="130"/>
                  </a:lnTo>
                  <a:lnTo>
                    <a:pt x="42" y="132"/>
                  </a:lnTo>
                  <a:lnTo>
                    <a:pt x="42" y="134"/>
                  </a:lnTo>
                  <a:lnTo>
                    <a:pt x="42" y="136"/>
                  </a:lnTo>
                  <a:lnTo>
                    <a:pt x="42" y="140"/>
                  </a:lnTo>
                  <a:lnTo>
                    <a:pt x="42" y="148"/>
                  </a:lnTo>
                  <a:lnTo>
                    <a:pt x="40" y="156"/>
                  </a:lnTo>
                  <a:lnTo>
                    <a:pt x="40" y="160"/>
                  </a:lnTo>
                  <a:lnTo>
                    <a:pt x="42" y="164"/>
                  </a:lnTo>
                  <a:lnTo>
                    <a:pt x="46" y="168"/>
                  </a:lnTo>
                  <a:lnTo>
                    <a:pt x="48" y="170"/>
                  </a:lnTo>
                  <a:lnTo>
                    <a:pt x="52" y="170"/>
                  </a:lnTo>
                  <a:lnTo>
                    <a:pt x="56" y="172"/>
                  </a:lnTo>
                  <a:lnTo>
                    <a:pt x="60" y="172"/>
                  </a:lnTo>
                  <a:lnTo>
                    <a:pt x="64" y="172"/>
                  </a:lnTo>
                  <a:lnTo>
                    <a:pt x="68" y="168"/>
                  </a:lnTo>
                  <a:lnTo>
                    <a:pt x="72" y="166"/>
                  </a:lnTo>
                  <a:lnTo>
                    <a:pt x="74" y="162"/>
                  </a:lnTo>
                  <a:lnTo>
                    <a:pt x="76" y="160"/>
                  </a:lnTo>
                  <a:lnTo>
                    <a:pt x="78" y="136"/>
                  </a:lnTo>
                  <a:lnTo>
                    <a:pt x="78" y="128"/>
                  </a:lnTo>
                  <a:lnTo>
                    <a:pt x="76" y="120"/>
                  </a:lnTo>
                  <a:lnTo>
                    <a:pt x="74" y="116"/>
                  </a:lnTo>
                  <a:lnTo>
                    <a:pt x="70" y="112"/>
                  </a:lnTo>
                  <a:lnTo>
                    <a:pt x="68" y="108"/>
                  </a:lnTo>
                  <a:lnTo>
                    <a:pt x="66" y="108"/>
                  </a:lnTo>
                  <a:lnTo>
                    <a:pt x="64" y="106"/>
                  </a:lnTo>
                  <a:lnTo>
                    <a:pt x="62" y="106"/>
                  </a:lnTo>
                  <a:lnTo>
                    <a:pt x="58" y="100"/>
                  </a:lnTo>
                  <a:lnTo>
                    <a:pt x="54" y="96"/>
                  </a:lnTo>
                  <a:lnTo>
                    <a:pt x="54" y="92"/>
                  </a:lnTo>
                  <a:lnTo>
                    <a:pt x="54" y="90"/>
                  </a:lnTo>
                  <a:lnTo>
                    <a:pt x="54" y="88"/>
                  </a:lnTo>
                  <a:lnTo>
                    <a:pt x="56" y="86"/>
                  </a:lnTo>
                  <a:lnTo>
                    <a:pt x="58" y="86"/>
                  </a:lnTo>
                  <a:lnTo>
                    <a:pt x="58" y="84"/>
                  </a:lnTo>
                  <a:lnTo>
                    <a:pt x="60" y="84"/>
                  </a:lnTo>
                  <a:lnTo>
                    <a:pt x="74" y="70"/>
                  </a:lnTo>
                  <a:lnTo>
                    <a:pt x="86" y="56"/>
                  </a:lnTo>
                  <a:lnTo>
                    <a:pt x="94" y="46"/>
                  </a:lnTo>
                  <a:lnTo>
                    <a:pt x="98" y="42"/>
                  </a:lnTo>
                  <a:lnTo>
                    <a:pt x="104" y="32"/>
                  </a:lnTo>
                  <a:lnTo>
                    <a:pt x="110" y="20"/>
                  </a:lnTo>
                  <a:lnTo>
                    <a:pt x="114" y="12"/>
                  </a:lnTo>
                  <a:lnTo>
                    <a:pt x="114" y="8"/>
                  </a:lnTo>
                  <a:lnTo>
                    <a:pt x="116" y="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00" name="Freeform 210"/>
            <p:cNvSpPr>
              <a:spLocks/>
            </p:cNvSpPr>
            <p:nvPr/>
          </p:nvSpPr>
          <p:spPr bwMode="gray">
            <a:xfrm>
              <a:off x="1967" y="2350"/>
              <a:ext cx="420" cy="174"/>
            </a:xfrm>
            <a:custGeom>
              <a:avLst/>
              <a:gdLst>
                <a:gd name="T0" fmla="*/ 26 w 420"/>
                <a:gd name="T1" fmla="*/ 20 h 174"/>
                <a:gd name="T2" fmla="*/ 26 w 420"/>
                <a:gd name="T3" fmla="*/ 18 h 174"/>
                <a:gd name="T4" fmla="*/ 30 w 420"/>
                <a:gd name="T5" fmla="*/ 14 h 174"/>
                <a:gd name="T6" fmla="*/ 36 w 420"/>
                <a:gd name="T7" fmla="*/ 10 h 174"/>
                <a:gd name="T8" fmla="*/ 48 w 420"/>
                <a:gd name="T9" fmla="*/ 12 h 174"/>
                <a:gd name="T10" fmla="*/ 58 w 420"/>
                <a:gd name="T11" fmla="*/ 14 h 174"/>
                <a:gd name="T12" fmla="*/ 78 w 420"/>
                <a:gd name="T13" fmla="*/ 18 h 174"/>
                <a:gd name="T14" fmla="*/ 106 w 420"/>
                <a:gd name="T15" fmla="*/ 42 h 174"/>
                <a:gd name="T16" fmla="*/ 108 w 420"/>
                <a:gd name="T17" fmla="*/ 40 h 174"/>
                <a:gd name="T18" fmla="*/ 114 w 420"/>
                <a:gd name="T19" fmla="*/ 36 h 174"/>
                <a:gd name="T20" fmla="*/ 120 w 420"/>
                <a:gd name="T21" fmla="*/ 28 h 174"/>
                <a:gd name="T22" fmla="*/ 122 w 420"/>
                <a:gd name="T23" fmla="*/ 20 h 174"/>
                <a:gd name="T24" fmla="*/ 128 w 420"/>
                <a:gd name="T25" fmla="*/ 18 h 174"/>
                <a:gd name="T26" fmla="*/ 136 w 420"/>
                <a:gd name="T27" fmla="*/ 14 h 174"/>
                <a:gd name="T28" fmla="*/ 154 w 420"/>
                <a:gd name="T29" fmla="*/ 0 h 174"/>
                <a:gd name="T30" fmla="*/ 178 w 420"/>
                <a:gd name="T31" fmla="*/ 4 h 174"/>
                <a:gd name="T32" fmla="*/ 200 w 420"/>
                <a:gd name="T33" fmla="*/ 2 h 174"/>
                <a:gd name="T34" fmla="*/ 234 w 420"/>
                <a:gd name="T35" fmla="*/ 12 h 174"/>
                <a:gd name="T36" fmla="*/ 256 w 420"/>
                <a:gd name="T37" fmla="*/ 24 h 174"/>
                <a:gd name="T38" fmla="*/ 274 w 420"/>
                <a:gd name="T39" fmla="*/ 26 h 174"/>
                <a:gd name="T40" fmla="*/ 304 w 420"/>
                <a:gd name="T41" fmla="*/ 18 h 174"/>
                <a:gd name="T42" fmla="*/ 318 w 420"/>
                <a:gd name="T43" fmla="*/ 10 h 174"/>
                <a:gd name="T44" fmla="*/ 322 w 420"/>
                <a:gd name="T45" fmla="*/ 4 h 174"/>
                <a:gd name="T46" fmla="*/ 322 w 420"/>
                <a:gd name="T47" fmla="*/ 2 h 174"/>
                <a:gd name="T48" fmla="*/ 342 w 420"/>
                <a:gd name="T49" fmla="*/ 6 h 174"/>
                <a:gd name="T50" fmla="*/ 378 w 420"/>
                <a:gd name="T51" fmla="*/ 22 h 174"/>
                <a:gd name="T52" fmla="*/ 372 w 420"/>
                <a:gd name="T53" fmla="*/ 60 h 174"/>
                <a:gd name="T54" fmla="*/ 382 w 420"/>
                <a:gd name="T55" fmla="*/ 60 h 174"/>
                <a:gd name="T56" fmla="*/ 394 w 420"/>
                <a:gd name="T57" fmla="*/ 60 h 174"/>
                <a:gd name="T58" fmla="*/ 404 w 420"/>
                <a:gd name="T59" fmla="*/ 60 h 174"/>
                <a:gd name="T60" fmla="*/ 412 w 420"/>
                <a:gd name="T61" fmla="*/ 64 h 174"/>
                <a:gd name="T62" fmla="*/ 418 w 420"/>
                <a:gd name="T63" fmla="*/ 68 h 174"/>
                <a:gd name="T64" fmla="*/ 420 w 420"/>
                <a:gd name="T65" fmla="*/ 74 h 174"/>
                <a:gd name="T66" fmla="*/ 414 w 420"/>
                <a:gd name="T67" fmla="*/ 78 h 174"/>
                <a:gd name="T68" fmla="*/ 404 w 420"/>
                <a:gd name="T69" fmla="*/ 84 h 174"/>
                <a:gd name="T70" fmla="*/ 390 w 420"/>
                <a:gd name="T71" fmla="*/ 88 h 174"/>
                <a:gd name="T72" fmla="*/ 374 w 420"/>
                <a:gd name="T73" fmla="*/ 92 h 174"/>
                <a:gd name="T74" fmla="*/ 360 w 420"/>
                <a:gd name="T75" fmla="*/ 100 h 174"/>
                <a:gd name="T76" fmla="*/ 360 w 420"/>
                <a:gd name="T77" fmla="*/ 104 h 174"/>
                <a:gd name="T78" fmla="*/ 358 w 420"/>
                <a:gd name="T79" fmla="*/ 112 h 174"/>
                <a:gd name="T80" fmla="*/ 354 w 420"/>
                <a:gd name="T81" fmla="*/ 120 h 174"/>
                <a:gd name="T82" fmla="*/ 344 w 420"/>
                <a:gd name="T83" fmla="*/ 128 h 174"/>
                <a:gd name="T84" fmla="*/ 322 w 420"/>
                <a:gd name="T85" fmla="*/ 136 h 174"/>
                <a:gd name="T86" fmla="*/ 280 w 420"/>
                <a:gd name="T87" fmla="*/ 144 h 174"/>
                <a:gd name="T88" fmla="*/ 246 w 420"/>
                <a:gd name="T89" fmla="*/ 152 h 174"/>
                <a:gd name="T90" fmla="*/ 232 w 420"/>
                <a:gd name="T91" fmla="*/ 158 h 174"/>
                <a:gd name="T92" fmla="*/ 204 w 420"/>
                <a:gd name="T93" fmla="*/ 172 h 174"/>
                <a:gd name="T94" fmla="*/ 176 w 420"/>
                <a:gd name="T95" fmla="*/ 172 h 174"/>
                <a:gd name="T96" fmla="*/ 162 w 420"/>
                <a:gd name="T97" fmla="*/ 162 h 174"/>
                <a:gd name="T98" fmla="*/ 144 w 420"/>
                <a:gd name="T99" fmla="*/ 160 h 174"/>
                <a:gd name="T100" fmla="*/ 116 w 420"/>
                <a:gd name="T101" fmla="*/ 162 h 174"/>
                <a:gd name="T102" fmla="*/ 88 w 420"/>
                <a:gd name="T103" fmla="*/ 160 h 174"/>
                <a:gd name="T104" fmla="*/ 76 w 420"/>
                <a:gd name="T105" fmla="*/ 148 h 174"/>
                <a:gd name="T106" fmla="*/ 76 w 420"/>
                <a:gd name="T107" fmla="*/ 134 h 174"/>
                <a:gd name="T108" fmla="*/ 66 w 420"/>
                <a:gd name="T109" fmla="*/ 108 h 174"/>
                <a:gd name="T110" fmla="*/ 44 w 420"/>
                <a:gd name="T111" fmla="*/ 94 h 174"/>
                <a:gd name="T112" fmla="*/ 16 w 420"/>
                <a:gd name="T113" fmla="*/ 78 h 174"/>
                <a:gd name="T114" fmla="*/ 0 w 420"/>
                <a:gd name="T115" fmla="*/ 50 h 17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420"/>
                <a:gd name="T175" fmla="*/ 0 h 174"/>
                <a:gd name="T176" fmla="*/ 420 w 420"/>
                <a:gd name="T177" fmla="*/ 174 h 17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420" h="174">
                  <a:moveTo>
                    <a:pt x="4" y="32"/>
                  </a:moveTo>
                  <a:lnTo>
                    <a:pt x="26" y="20"/>
                  </a:lnTo>
                  <a:lnTo>
                    <a:pt x="26" y="18"/>
                  </a:lnTo>
                  <a:lnTo>
                    <a:pt x="28" y="16"/>
                  </a:lnTo>
                  <a:lnTo>
                    <a:pt x="30" y="14"/>
                  </a:lnTo>
                  <a:lnTo>
                    <a:pt x="32" y="12"/>
                  </a:lnTo>
                  <a:lnTo>
                    <a:pt x="36" y="10"/>
                  </a:lnTo>
                  <a:lnTo>
                    <a:pt x="40" y="10"/>
                  </a:lnTo>
                  <a:lnTo>
                    <a:pt x="48" y="12"/>
                  </a:lnTo>
                  <a:lnTo>
                    <a:pt x="56" y="14"/>
                  </a:lnTo>
                  <a:lnTo>
                    <a:pt x="58" y="14"/>
                  </a:lnTo>
                  <a:lnTo>
                    <a:pt x="68" y="14"/>
                  </a:lnTo>
                  <a:lnTo>
                    <a:pt x="78" y="18"/>
                  </a:lnTo>
                  <a:lnTo>
                    <a:pt x="88" y="24"/>
                  </a:lnTo>
                  <a:lnTo>
                    <a:pt x="106" y="42"/>
                  </a:lnTo>
                  <a:lnTo>
                    <a:pt x="108" y="40"/>
                  </a:lnTo>
                  <a:lnTo>
                    <a:pt x="112" y="40"/>
                  </a:lnTo>
                  <a:lnTo>
                    <a:pt x="114" y="36"/>
                  </a:lnTo>
                  <a:lnTo>
                    <a:pt x="118" y="34"/>
                  </a:lnTo>
                  <a:lnTo>
                    <a:pt x="120" y="28"/>
                  </a:lnTo>
                  <a:lnTo>
                    <a:pt x="120" y="22"/>
                  </a:lnTo>
                  <a:lnTo>
                    <a:pt x="122" y="20"/>
                  </a:lnTo>
                  <a:lnTo>
                    <a:pt x="126" y="18"/>
                  </a:lnTo>
                  <a:lnTo>
                    <a:pt x="128" y="18"/>
                  </a:lnTo>
                  <a:lnTo>
                    <a:pt x="132" y="18"/>
                  </a:lnTo>
                  <a:lnTo>
                    <a:pt x="136" y="14"/>
                  </a:lnTo>
                  <a:lnTo>
                    <a:pt x="144" y="6"/>
                  </a:lnTo>
                  <a:lnTo>
                    <a:pt x="154" y="0"/>
                  </a:lnTo>
                  <a:lnTo>
                    <a:pt x="166" y="0"/>
                  </a:lnTo>
                  <a:lnTo>
                    <a:pt x="178" y="4"/>
                  </a:lnTo>
                  <a:lnTo>
                    <a:pt x="190" y="4"/>
                  </a:lnTo>
                  <a:lnTo>
                    <a:pt x="200" y="2"/>
                  </a:lnTo>
                  <a:lnTo>
                    <a:pt x="216" y="4"/>
                  </a:lnTo>
                  <a:lnTo>
                    <a:pt x="234" y="12"/>
                  </a:lnTo>
                  <a:lnTo>
                    <a:pt x="254" y="24"/>
                  </a:lnTo>
                  <a:lnTo>
                    <a:pt x="256" y="24"/>
                  </a:lnTo>
                  <a:lnTo>
                    <a:pt x="262" y="26"/>
                  </a:lnTo>
                  <a:lnTo>
                    <a:pt x="274" y="26"/>
                  </a:lnTo>
                  <a:lnTo>
                    <a:pt x="292" y="22"/>
                  </a:lnTo>
                  <a:lnTo>
                    <a:pt x="304" y="18"/>
                  </a:lnTo>
                  <a:lnTo>
                    <a:pt x="312" y="14"/>
                  </a:lnTo>
                  <a:lnTo>
                    <a:pt x="318" y="10"/>
                  </a:lnTo>
                  <a:lnTo>
                    <a:pt x="320" y="6"/>
                  </a:lnTo>
                  <a:lnTo>
                    <a:pt x="322" y="4"/>
                  </a:lnTo>
                  <a:lnTo>
                    <a:pt x="322" y="2"/>
                  </a:lnTo>
                  <a:lnTo>
                    <a:pt x="330" y="2"/>
                  </a:lnTo>
                  <a:lnTo>
                    <a:pt x="342" y="6"/>
                  </a:lnTo>
                  <a:lnTo>
                    <a:pt x="356" y="14"/>
                  </a:lnTo>
                  <a:lnTo>
                    <a:pt x="378" y="22"/>
                  </a:lnTo>
                  <a:lnTo>
                    <a:pt x="372" y="60"/>
                  </a:lnTo>
                  <a:lnTo>
                    <a:pt x="376" y="60"/>
                  </a:lnTo>
                  <a:lnTo>
                    <a:pt x="382" y="60"/>
                  </a:lnTo>
                  <a:lnTo>
                    <a:pt x="388" y="60"/>
                  </a:lnTo>
                  <a:lnTo>
                    <a:pt x="394" y="60"/>
                  </a:lnTo>
                  <a:lnTo>
                    <a:pt x="398" y="60"/>
                  </a:lnTo>
                  <a:lnTo>
                    <a:pt x="404" y="60"/>
                  </a:lnTo>
                  <a:lnTo>
                    <a:pt x="408" y="62"/>
                  </a:lnTo>
                  <a:lnTo>
                    <a:pt x="412" y="64"/>
                  </a:lnTo>
                  <a:lnTo>
                    <a:pt x="416" y="66"/>
                  </a:lnTo>
                  <a:lnTo>
                    <a:pt x="418" y="68"/>
                  </a:lnTo>
                  <a:lnTo>
                    <a:pt x="420" y="72"/>
                  </a:lnTo>
                  <a:lnTo>
                    <a:pt x="420" y="74"/>
                  </a:lnTo>
                  <a:lnTo>
                    <a:pt x="420" y="76"/>
                  </a:lnTo>
                  <a:lnTo>
                    <a:pt x="414" y="78"/>
                  </a:lnTo>
                  <a:lnTo>
                    <a:pt x="410" y="82"/>
                  </a:lnTo>
                  <a:lnTo>
                    <a:pt x="404" y="84"/>
                  </a:lnTo>
                  <a:lnTo>
                    <a:pt x="398" y="86"/>
                  </a:lnTo>
                  <a:lnTo>
                    <a:pt x="390" y="88"/>
                  </a:lnTo>
                  <a:lnTo>
                    <a:pt x="382" y="88"/>
                  </a:lnTo>
                  <a:lnTo>
                    <a:pt x="374" y="92"/>
                  </a:lnTo>
                  <a:lnTo>
                    <a:pt x="366" y="96"/>
                  </a:lnTo>
                  <a:lnTo>
                    <a:pt x="360" y="100"/>
                  </a:lnTo>
                  <a:lnTo>
                    <a:pt x="360" y="104"/>
                  </a:lnTo>
                  <a:lnTo>
                    <a:pt x="360" y="106"/>
                  </a:lnTo>
                  <a:lnTo>
                    <a:pt x="358" y="112"/>
                  </a:lnTo>
                  <a:lnTo>
                    <a:pt x="358" y="116"/>
                  </a:lnTo>
                  <a:lnTo>
                    <a:pt x="354" y="120"/>
                  </a:lnTo>
                  <a:lnTo>
                    <a:pt x="350" y="126"/>
                  </a:lnTo>
                  <a:lnTo>
                    <a:pt x="344" y="128"/>
                  </a:lnTo>
                  <a:lnTo>
                    <a:pt x="338" y="132"/>
                  </a:lnTo>
                  <a:lnTo>
                    <a:pt x="322" y="136"/>
                  </a:lnTo>
                  <a:lnTo>
                    <a:pt x="302" y="140"/>
                  </a:lnTo>
                  <a:lnTo>
                    <a:pt x="280" y="144"/>
                  </a:lnTo>
                  <a:lnTo>
                    <a:pt x="262" y="148"/>
                  </a:lnTo>
                  <a:lnTo>
                    <a:pt x="246" y="152"/>
                  </a:lnTo>
                  <a:lnTo>
                    <a:pt x="238" y="154"/>
                  </a:lnTo>
                  <a:lnTo>
                    <a:pt x="232" y="158"/>
                  </a:lnTo>
                  <a:lnTo>
                    <a:pt x="218" y="166"/>
                  </a:lnTo>
                  <a:lnTo>
                    <a:pt x="204" y="172"/>
                  </a:lnTo>
                  <a:lnTo>
                    <a:pt x="186" y="174"/>
                  </a:lnTo>
                  <a:lnTo>
                    <a:pt x="176" y="172"/>
                  </a:lnTo>
                  <a:lnTo>
                    <a:pt x="170" y="166"/>
                  </a:lnTo>
                  <a:lnTo>
                    <a:pt x="162" y="162"/>
                  </a:lnTo>
                  <a:lnTo>
                    <a:pt x="156" y="160"/>
                  </a:lnTo>
                  <a:lnTo>
                    <a:pt x="144" y="160"/>
                  </a:lnTo>
                  <a:lnTo>
                    <a:pt x="132" y="162"/>
                  </a:lnTo>
                  <a:lnTo>
                    <a:pt x="116" y="162"/>
                  </a:lnTo>
                  <a:lnTo>
                    <a:pt x="102" y="162"/>
                  </a:lnTo>
                  <a:lnTo>
                    <a:pt x="88" y="160"/>
                  </a:lnTo>
                  <a:lnTo>
                    <a:pt x="80" y="156"/>
                  </a:lnTo>
                  <a:lnTo>
                    <a:pt x="76" y="148"/>
                  </a:lnTo>
                  <a:lnTo>
                    <a:pt x="76" y="144"/>
                  </a:lnTo>
                  <a:lnTo>
                    <a:pt x="76" y="134"/>
                  </a:lnTo>
                  <a:lnTo>
                    <a:pt x="72" y="120"/>
                  </a:lnTo>
                  <a:lnTo>
                    <a:pt x="66" y="108"/>
                  </a:lnTo>
                  <a:lnTo>
                    <a:pt x="56" y="100"/>
                  </a:lnTo>
                  <a:lnTo>
                    <a:pt x="44" y="94"/>
                  </a:lnTo>
                  <a:lnTo>
                    <a:pt x="30" y="88"/>
                  </a:lnTo>
                  <a:lnTo>
                    <a:pt x="16" y="78"/>
                  </a:lnTo>
                  <a:lnTo>
                    <a:pt x="6" y="66"/>
                  </a:lnTo>
                  <a:lnTo>
                    <a:pt x="0" y="50"/>
                  </a:lnTo>
                  <a:lnTo>
                    <a:pt x="4" y="32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01" name="Freeform 211"/>
            <p:cNvSpPr>
              <a:spLocks/>
            </p:cNvSpPr>
            <p:nvPr/>
          </p:nvSpPr>
          <p:spPr bwMode="gray">
            <a:xfrm>
              <a:off x="1775" y="2296"/>
              <a:ext cx="790" cy="574"/>
            </a:xfrm>
            <a:custGeom>
              <a:avLst/>
              <a:gdLst>
                <a:gd name="T0" fmla="*/ 258 w 790"/>
                <a:gd name="T1" fmla="*/ 162 h 574"/>
                <a:gd name="T2" fmla="*/ 310 w 790"/>
                <a:gd name="T3" fmla="*/ 218 h 574"/>
                <a:gd name="T4" fmla="*/ 396 w 790"/>
                <a:gd name="T5" fmla="*/ 226 h 574"/>
                <a:gd name="T6" fmla="*/ 514 w 790"/>
                <a:gd name="T7" fmla="*/ 190 h 574"/>
                <a:gd name="T8" fmla="*/ 584 w 790"/>
                <a:gd name="T9" fmla="*/ 142 h 574"/>
                <a:gd name="T10" fmla="*/ 606 w 790"/>
                <a:gd name="T11" fmla="*/ 118 h 574"/>
                <a:gd name="T12" fmla="*/ 588 w 790"/>
                <a:gd name="T13" fmla="*/ 56 h 574"/>
                <a:gd name="T14" fmla="*/ 658 w 790"/>
                <a:gd name="T15" fmla="*/ 8 h 574"/>
                <a:gd name="T16" fmla="*/ 678 w 790"/>
                <a:gd name="T17" fmla="*/ 52 h 574"/>
                <a:gd name="T18" fmla="*/ 712 w 790"/>
                <a:gd name="T19" fmla="*/ 90 h 574"/>
                <a:gd name="T20" fmla="*/ 734 w 790"/>
                <a:gd name="T21" fmla="*/ 108 h 574"/>
                <a:gd name="T22" fmla="*/ 762 w 790"/>
                <a:gd name="T23" fmla="*/ 104 h 574"/>
                <a:gd name="T24" fmla="*/ 790 w 790"/>
                <a:gd name="T25" fmla="*/ 78 h 574"/>
                <a:gd name="T26" fmla="*/ 778 w 790"/>
                <a:gd name="T27" fmla="*/ 120 h 574"/>
                <a:gd name="T28" fmla="*/ 698 w 790"/>
                <a:gd name="T29" fmla="*/ 208 h 574"/>
                <a:gd name="T30" fmla="*/ 660 w 790"/>
                <a:gd name="T31" fmla="*/ 216 h 574"/>
                <a:gd name="T32" fmla="*/ 644 w 790"/>
                <a:gd name="T33" fmla="*/ 224 h 574"/>
                <a:gd name="T34" fmla="*/ 636 w 790"/>
                <a:gd name="T35" fmla="*/ 242 h 574"/>
                <a:gd name="T36" fmla="*/ 618 w 790"/>
                <a:gd name="T37" fmla="*/ 270 h 574"/>
                <a:gd name="T38" fmla="*/ 600 w 790"/>
                <a:gd name="T39" fmla="*/ 268 h 574"/>
                <a:gd name="T40" fmla="*/ 596 w 790"/>
                <a:gd name="T41" fmla="*/ 254 h 574"/>
                <a:gd name="T42" fmla="*/ 556 w 790"/>
                <a:gd name="T43" fmla="*/ 264 h 574"/>
                <a:gd name="T44" fmla="*/ 560 w 790"/>
                <a:gd name="T45" fmla="*/ 282 h 574"/>
                <a:gd name="T46" fmla="*/ 590 w 790"/>
                <a:gd name="T47" fmla="*/ 294 h 574"/>
                <a:gd name="T48" fmla="*/ 624 w 790"/>
                <a:gd name="T49" fmla="*/ 298 h 574"/>
                <a:gd name="T50" fmla="*/ 592 w 790"/>
                <a:gd name="T51" fmla="*/ 316 h 574"/>
                <a:gd name="T52" fmla="*/ 582 w 790"/>
                <a:gd name="T53" fmla="*/ 336 h 574"/>
                <a:gd name="T54" fmla="*/ 608 w 790"/>
                <a:gd name="T55" fmla="*/ 390 h 574"/>
                <a:gd name="T56" fmla="*/ 614 w 790"/>
                <a:gd name="T57" fmla="*/ 422 h 574"/>
                <a:gd name="T58" fmla="*/ 560 w 790"/>
                <a:gd name="T59" fmla="*/ 502 h 574"/>
                <a:gd name="T60" fmla="*/ 482 w 790"/>
                <a:gd name="T61" fmla="*/ 534 h 574"/>
                <a:gd name="T62" fmla="*/ 468 w 790"/>
                <a:gd name="T63" fmla="*/ 546 h 574"/>
                <a:gd name="T64" fmla="*/ 454 w 790"/>
                <a:gd name="T65" fmla="*/ 574 h 574"/>
                <a:gd name="T66" fmla="*/ 460 w 790"/>
                <a:gd name="T67" fmla="*/ 548 h 574"/>
                <a:gd name="T68" fmla="*/ 442 w 790"/>
                <a:gd name="T69" fmla="*/ 532 h 574"/>
                <a:gd name="T70" fmla="*/ 408 w 790"/>
                <a:gd name="T71" fmla="*/ 516 h 574"/>
                <a:gd name="T72" fmla="*/ 372 w 790"/>
                <a:gd name="T73" fmla="*/ 514 h 574"/>
                <a:gd name="T74" fmla="*/ 358 w 790"/>
                <a:gd name="T75" fmla="*/ 524 h 574"/>
                <a:gd name="T76" fmla="*/ 356 w 790"/>
                <a:gd name="T77" fmla="*/ 542 h 574"/>
                <a:gd name="T78" fmla="*/ 338 w 790"/>
                <a:gd name="T79" fmla="*/ 548 h 574"/>
                <a:gd name="T80" fmla="*/ 334 w 790"/>
                <a:gd name="T81" fmla="*/ 534 h 574"/>
                <a:gd name="T82" fmla="*/ 308 w 790"/>
                <a:gd name="T83" fmla="*/ 520 h 574"/>
                <a:gd name="T84" fmla="*/ 304 w 790"/>
                <a:gd name="T85" fmla="*/ 452 h 574"/>
                <a:gd name="T86" fmla="*/ 232 w 790"/>
                <a:gd name="T87" fmla="*/ 440 h 574"/>
                <a:gd name="T88" fmla="*/ 186 w 790"/>
                <a:gd name="T89" fmla="*/ 454 h 574"/>
                <a:gd name="T90" fmla="*/ 180 w 790"/>
                <a:gd name="T91" fmla="*/ 450 h 574"/>
                <a:gd name="T92" fmla="*/ 92 w 790"/>
                <a:gd name="T93" fmla="*/ 380 h 574"/>
                <a:gd name="T94" fmla="*/ 90 w 790"/>
                <a:gd name="T95" fmla="*/ 346 h 574"/>
                <a:gd name="T96" fmla="*/ 60 w 790"/>
                <a:gd name="T97" fmla="*/ 330 h 574"/>
                <a:gd name="T98" fmla="*/ 22 w 790"/>
                <a:gd name="T99" fmla="*/ 308 h 574"/>
                <a:gd name="T100" fmla="*/ 10 w 790"/>
                <a:gd name="T101" fmla="*/ 282 h 574"/>
                <a:gd name="T102" fmla="*/ 0 w 790"/>
                <a:gd name="T103" fmla="*/ 266 h 574"/>
                <a:gd name="T104" fmla="*/ 40 w 790"/>
                <a:gd name="T105" fmla="*/ 246 h 574"/>
                <a:gd name="T106" fmla="*/ 60 w 790"/>
                <a:gd name="T107" fmla="*/ 240 h 574"/>
                <a:gd name="T108" fmla="*/ 84 w 790"/>
                <a:gd name="T109" fmla="*/ 212 h 574"/>
                <a:gd name="T110" fmla="*/ 74 w 790"/>
                <a:gd name="T111" fmla="*/ 188 h 574"/>
                <a:gd name="T112" fmla="*/ 90 w 790"/>
                <a:gd name="T113" fmla="*/ 176 h 574"/>
                <a:gd name="T114" fmla="*/ 110 w 790"/>
                <a:gd name="T115" fmla="*/ 164 h 574"/>
                <a:gd name="T116" fmla="*/ 134 w 790"/>
                <a:gd name="T117" fmla="*/ 130 h 574"/>
                <a:gd name="T118" fmla="*/ 164 w 790"/>
                <a:gd name="T119" fmla="*/ 102 h 574"/>
                <a:gd name="T120" fmla="*/ 180 w 790"/>
                <a:gd name="T121" fmla="*/ 86 h 57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90"/>
                <a:gd name="T184" fmla="*/ 0 h 574"/>
                <a:gd name="T185" fmla="*/ 790 w 790"/>
                <a:gd name="T186" fmla="*/ 574 h 57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90" h="574">
                  <a:moveTo>
                    <a:pt x="194" y="86"/>
                  </a:moveTo>
                  <a:lnTo>
                    <a:pt x="192" y="104"/>
                  </a:lnTo>
                  <a:lnTo>
                    <a:pt x="198" y="120"/>
                  </a:lnTo>
                  <a:lnTo>
                    <a:pt x="208" y="132"/>
                  </a:lnTo>
                  <a:lnTo>
                    <a:pt x="222" y="142"/>
                  </a:lnTo>
                  <a:lnTo>
                    <a:pt x="236" y="148"/>
                  </a:lnTo>
                  <a:lnTo>
                    <a:pt x="248" y="154"/>
                  </a:lnTo>
                  <a:lnTo>
                    <a:pt x="258" y="162"/>
                  </a:lnTo>
                  <a:lnTo>
                    <a:pt x="264" y="174"/>
                  </a:lnTo>
                  <a:lnTo>
                    <a:pt x="268" y="188"/>
                  </a:lnTo>
                  <a:lnTo>
                    <a:pt x="270" y="198"/>
                  </a:lnTo>
                  <a:lnTo>
                    <a:pt x="270" y="202"/>
                  </a:lnTo>
                  <a:lnTo>
                    <a:pt x="272" y="210"/>
                  </a:lnTo>
                  <a:lnTo>
                    <a:pt x="280" y="214"/>
                  </a:lnTo>
                  <a:lnTo>
                    <a:pt x="294" y="216"/>
                  </a:lnTo>
                  <a:lnTo>
                    <a:pt x="310" y="218"/>
                  </a:lnTo>
                  <a:lnTo>
                    <a:pt x="324" y="216"/>
                  </a:lnTo>
                  <a:lnTo>
                    <a:pt x="338" y="214"/>
                  </a:lnTo>
                  <a:lnTo>
                    <a:pt x="348" y="214"/>
                  </a:lnTo>
                  <a:lnTo>
                    <a:pt x="356" y="216"/>
                  </a:lnTo>
                  <a:lnTo>
                    <a:pt x="362" y="222"/>
                  </a:lnTo>
                  <a:lnTo>
                    <a:pt x="368" y="226"/>
                  </a:lnTo>
                  <a:lnTo>
                    <a:pt x="380" y="228"/>
                  </a:lnTo>
                  <a:lnTo>
                    <a:pt x="396" y="226"/>
                  </a:lnTo>
                  <a:lnTo>
                    <a:pt x="412" y="220"/>
                  </a:lnTo>
                  <a:lnTo>
                    <a:pt x="424" y="212"/>
                  </a:lnTo>
                  <a:lnTo>
                    <a:pt x="432" y="208"/>
                  </a:lnTo>
                  <a:lnTo>
                    <a:pt x="440" y="206"/>
                  </a:lnTo>
                  <a:lnTo>
                    <a:pt x="454" y="202"/>
                  </a:lnTo>
                  <a:lnTo>
                    <a:pt x="474" y="198"/>
                  </a:lnTo>
                  <a:lnTo>
                    <a:pt x="494" y="194"/>
                  </a:lnTo>
                  <a:lnTo>
                    <a:pt x="514" y="190"/>
                  </a:lnTo>
                  <a:lnTo>
                    <a:pt x="530" y="186"/>
                  </a:lnTo>
                  <a:lnTo>
                    <a:pt x="542" y="180"/>
                  </a:lnTo>
                  <a:lnTo>
                    <a:pt x="548" y="172"/>
                  </a:lnTo>
                  <a:lnTo>
                    <a:pt x="552" y="164"/>
                  </a:lnTo>
                  <a:lnTo>
                    <a:pt x="552" y="156"/>
                  </a:lnTo>
                  <a:lnTo>
                    <a:pt x="552" y="154"/>
                  </a:lnTo>
                  <a:lnTo>
                    <a:pt x="568" y="146"/>
                  </a:lnTo>
                  <a:lnTo>
                    <a:pt x="584" y="142"/>
                  </a:lnTo>
                  <a:lnTo>
                    <a:pt x="590" y="142"/>
                  </a:lnTo>
                  <a:lnTo>
                    <a:pt x="596" y="140"/>
                  </a:lnTo>
                  <a:lnTo>
                    <a:pt x="604" y="138"/>
                  </a:lnTo>
                  <a:lnTo>
                    <a:pt x="608" y="134"/>
                  </a:lnTo>
                  <a:lnTo>
                    <a:pt x="612" y="130"/>
                  </a:lnTo>
                  <a:lnTo>
                    <a:pt x="612" y="126"/>
                  </a:lnTo>
                  <a:lnTo>
                    <a:pt x="610" y="122"/>
                  </a:lnTo>
                  <a:lnTo>
                    <a:pt x="606" y="118"/>
                  </a:lnTo>
                  <a:lnTo>
                    <a:pt x="600" y="116"/>
                  </a:lnTo>
                  <a:lnTo>
                    <a:pt x="596" y="114"/>
                  </a:lnTo>
                  <a:lnTo>
                    <a:pt x="592" y="114"/>
                  </a:lnTo>
                  <a:lnTo>
                    <a:pt x="590" y="114"/>
                  </a:lnTo>
                  <a:lnTo>
                    <a:pt x="562" y="114"/>
                  </a:lnTo>
                  <a:lnTo>
                    <a:pt x="570" y="76"/>
                  </a:lnTo>
                  <a:lnTo>
                    <a:pt x="588" y="60"/>
                  </a:lnTo>
                  <a:lnTo>
                    <a:pt x="588" y="56"/>
                  </a:lnTo>
                  <a:lnTo>
                    <a:pt x="588" y="46"/>
                  </a:lnTo>
                  <a:lnTo>
                    <a:pt x="590" y="34"/>
                  </a:lnTo>
                  <a:lnTo>
                    <a:pt x="594" y="20"/>
                  </a:lnTo>
                  <a:lnTo>
                    <a:pt x="602" y="8"/>
                  </a:lnTo>
                  <a:lnTo>
                    <a:pt x="614" y="2"/>
                  </a:lnTo>
                  <a:lnTo>
                    <a:pt x="634" y="0"/>
                  </a:lnTo>
                  <a:lnTo>
                    <a:pt x="648" y="2"/>
                  </a:lnTo>
                  <a:lnTo>
                    <a:pt x="658" y="8"/>
                  </a:lnTo>
                  <a:lnTo>
                    <a:pt x="664" y="20"/>
                  </a:lnTo>
                  <a:lnTo>
                    <a:pt x="666" y="22"/>
                  </a:lnTo>
                  <a:lnTo>
                    <a:pt x="666" y="24"/>
                  </a:lnTo>
                  <a:lnTo>
                    <a:pt x="668" y="30"/>
                  </a:lnTo>
                  <a:lnTo>
                    <a:pt x="672" y="36"/>
                  </a:lnTo>
                  <a:lnTo>
                    <a:pt x="674" y="42"/>
                  </a:lnTo>
                  <a:lnTo>
                    <a:pt x="676" y="50"/>
                  </a:lnTo>
                  <a:lnTo>
                    <a:pt x="678" y="52"/>
                  </a:lnTo>
                  <a:lnTo>
                    <a:pt x="686" y="60"/>
                  </a:lnTo>
                  <a:lnTo>
                    <a:pt x="694" y="70"/>
                  </a:lnTo>
                  <a:lnTo>
                    <a:pt x="700" y="80"/>
                  </a:lnTo>
                  <a:lnTo>
                    <a:pt x="702" y="92"/>
                  </a:lnTo>
                  <a:lnTo>
                    <a:pt x="704" y="92"/>
                  </a:lnTo>
                  <a:lnTo>
                    <a:pt x="706" y="92"/>
                  </a:lnTo>
                  <a:lnTo>
                    <a:pt x="708" y="90"/>
                  </a:lnTo>
                  <a:lnTo>
                    <a:pt x="712" y="90"/>
                  </a:lnTo>
                  <a:lnTo>
                    <a:pt x="716" y="90"/>
                  </a:lnTo>
                  <a:lnTo>
                    <a:pt x="722" y="92"/>
                  </a:lnTo>
                  <a:lnTo>
                    <a:pt x="726" y="94"/>
                  </a:lnTo>
                  <a:lnTo>
                    <a:pt x="730" y="98"/>
                  </a:lnTo>
                  <a:lnTo>
                    <a:pt x="732" y="104"/>
                  </a:lnTo>
                  <a:lnTo>
                    <a:pt x="734" y="106"/>
                  </a:lnTo>
                  <a:lnTo>
                    <a:pt x="734" y="108"/>
                  </a:lnTo>
                  <a:lnTo>
                    <a:pt x="736" y="112"/>
                  </a:lnTo>
                  <a:lnTo>
                    <a:pt x="738" y="114"/>
                  </a:lnTo>
                  <a:lnTo>
                    <a:pt x="742" y="114"/>
                  </a:lnTo>
                  <a:lnTo>
                    <a:pt x="746" y="114"/>
                  </a:lnTo>
                  <a:lnTo>
                    <a:pt x="752" y="112"/>
                  </a:lnTo>
                  <a:lnTo>
                    <a:pt x="758" y="108"/>
                  </a:lnTo>
                  <a:lnTo>
                    <a:pt x="760" y="108"/>
                  </a:lnTo>
                  <a:lnTo>
                    <a:pt x="762" y="104"/>
                  </a:lnTo>
                  <a:lnTo>
                    <a:pt x="764" y="100"/>
                  </a:lnTo>
                  <a:lnTo>
                    <a:pt x="768" y="94"/>
                  </a:lnTo>
                  <a:lnTo>
                    <a:pt x="774" y="90"/>
                  </a:lnTo>
                  <a:lnTo>
                    <a:pt x="778" y="84"/>
                  </a:lnTo>
                  <a:lnTo>
                    <a:pt x="784" y="80"/>
                  </a:lnTo>
                  <a:lnTo>
                    <a:pt x="790" y="78"/>
                  </a:lnTo>
                  <a:lnTo>
                    <a:pt x="790" y="80"/>
                  </a:lnTo>
                  <a:lnTo>
                    <a:pt x="790" y="82"/>
                  </a:lnTo>
                  <a:lnTo>
                    <a:pt x="790" y="86"/>
                  </a:lnTo>
                  <a:lnTo>
                    <a:pt x="790" y="90"/>
                  </a:lnTo>
                  <a:lnTo>
                    <a:pt x="788" y="96"/>
                  </a:lnTo>
                  <a:lnTo>
                    <a:pt x="786" y="104"/>
                  </a:lnTo>
                  <a:lnTo>
                    <a:pt x="784" y="108"/>
                  </a:lnTo>
                  <a:lnTo>
                    <a:pt x="778" y="120"/>
                  </a:lnTo>
                  <a:lnTo>
                    <a:pt x="772" y="132"/>
                  </a:lnTo>
                  <a:lnTo>
                    <a:pt x="762" y="144"/>
                  </a:lnTo>
                  <a:lnTo>
                    <a:pt x="752" y="156"/>
                  </a:lnTo>
                  <a:lnTo>
                    <a:pt x="744" y="164"/>
                  </a:lnTo>
                  <a:lnTo>
                    <a:pt x="740" y="174"/>
                  </a:lnTo>
                  <a:lnTo>
                    <a:pt x="720" y="190"/>
                  </a:lnTo>
                  <a:lnTo>
                    <a:pt x="698" y="208"/>
                  </a:lnTo>
                  <a:lnTo>
                    <a:pt x="696" y="210"/>
                  </a:lnTo>
                  <a:lnTo>
                    <a:pt x="694" y="212"/>
                  </a:lnTo>
                  <a:lnTo>
                    <a:pt x="690" y="214"/>
                  </a:lnTo>
                  <a:lnTo>
                    <a:pt x="686" y="216"/>
                  </a:lnTo>
                  <a:lnTo>
                    <a:pt x="680" y="218"/>
                  </a:lnTo>
                  <a:lnTo>
                    <a:pt x="672" y="218"/>
                  </a:lnTo>
                  <a:lnTo>
                    <a:pt x="666" y="218"/>
                  </a:lnTo>
                  <a:lnTo>
                    <a:pt x="660" y="216"/>
                  </a:lnTo>
                  <a:lnTo>
                    <a:pt x="656" y="216"/>
                  </a:lnTo>
                  <a:lnTo>
                    <a:pt x="654" y="216"/>
                  </a:lnTo>
                  <a:lnTo>
                    <a:pt x="652" y="216"/>
                  </a:lnTo>
                  <a:lnTo>
                    <a:pt x="648" y="216"/>
                  </a:lnTo>
                  <a:lnTo>
                    <a:pt x="646" y="218"/>
                  </a:lnTo>
                  <a:lnTo>
                    <a:pt x="644" y="220"/>
                  </a:lnTo>
                  <a:lnTo>
                    <a:pt x="644" y="224"/>
                  </a:lnTo>
                  <a:lnTo>
                    <a:pt x="646" y="228"/>
                  </a:lnTo>
                  <a:lnTo>
                    <a:pt x="646" y="232"/>
                  </a:lnTo>
                  <a:lnTo>
                    <a:pt x="646" y="236"/>
                  </a:lnTo>
                  <a:lnTo>
                    <a:pt x="646" y="238"/>
                  </a:lnTo>
                  <a:lnTo>
                    <a:pt x="644" y="240"/>
                  </a:lnTo>
                  <a:lnTo>
                    <a:pt x="642" y="242"/>
                  </a:lnTo>
                  <a:lnTo>
                    <a:pt x="638" y="242"/>
                  </a:lnTo>
                  <a:lnTo>
                    <a:pt x="636" y="242"/>
                  </a:lnTo>
                  <a:lnTo>
                    <a:pt x="632" y="240"/>
                  </a:lnTo>
                  <a:lnTo>
                    <a:pt x="630" y="240"/>
                  </a:lnTo>
                  <a:lnTo>
                    <a:pt x="628" y="240"/>
                  </a:lnTo>
                  <a:lnTo>
                    <a:pt x="628" y="262"/>
                  </a:lnTo>
                  <a:lnTo>
                    <a:pt x="626" y="264"/>
                  </a:lnTo>
                  <a:lnTo>
                    <a:pt x="622" y="268"/>
                  </a:lnTo>
                  <a:lnTo>
                    <a:pt x="618" y="270"/>
                  </a:lnTo>
                  <a:lnTo>
                    <a:pt x="612" y="274"/>
                  </a:lnTo>
                  <a:lnTo>
                    <a:pt x="608" y="276"/>
                  </a:lnTo>
                  <a:lnTo>
                    <a:pt x="606" y="276"/>
                  </a:lnTo>
                  <a:lnTo>
                    <a:pt x="604" y="276"/>
                  </a:lnTo>
                  <a:lnTo>
                    <a:pt x="602" y="274"/>
                  </a:lnTo>
                  <a:lnTo>
                    <a:pt x="600" y="274"/>
                  </a:lnTo>
                  <a:lnTo>
                    <a:pt x="600" y="272"/>
                  </a:lnTo>
                  <a:lnTo>
                    <a:pt x="600" y="268"/>
                  </a:lnTo>
                  <a:lnTo>
                    <a:pt x="602" y="264"/>
                  </a:lnTo>
                  <a:lnTo>
                    <a:pt x="606" y="262"/>
                  </a:lnTo>
                  <a:lnTo>
                    <a:pt x="608" y="258"/>
                  </a:lnTo>
                  <a:lnTo>
                    <a:pt x="608" y="256"/>
                  </a:lnTo>
                  <a:lnTo>
                    <a:pt x="608" y="254"/>
                  </a:lnTo>
                  <a:lnTo>
                    <a:pt x="604" y="252"/>
                  </a:lnTo>
                  <a:lnTo>
                    <a:pt x="600" y="252"/>
                  </a:lnTo>
                  <a:lnTo>
                    <a:pt x="596" y="254"/>
                  </a:lnTo>
                  <a:lnTo>
                    <a:pt x="592" y="256"/>
                  </a:lnTo>
                  <a:lnTo>
                    <a:pt x="586" y="260"/>
                  </a:lnTo>
                  <a:lnTo>
                    <a:pt x="582" y="264"/>
                  </a:lnTo>
                  <a:lnTo>
                    <a:pt x="574" y="266"/>
                  </a:lnTo>
                  <a:lnTo>
                    <a:pt x="568" y="266"/>
                  </a:lnTo>
                  <a:lnTo>
                    <a:pt x="562" y="266"/>
                  </a:lnTo>
                  <a:lnTo>
                    <a:pt x="558" y="266"/>
                  </a:lnTo>
                  <a:lnTo>
                    <a:pt x="556" y="264"/>
                  </a:lnTo>
                  <a:lnTo>
                    <a:pt x="554" y="264"/>
                  </a:lnTo>
                  <a:lnTo>
                    <a:pt x="552" y="266"/>
                  </a:lnTo>
                  <a:lnTo>
                    <a:pt x="550" y="268"/>
                  </a:lnTo>
                  <a:lnTo>
                    <a:pt x="550" y="270"/>
                  </a:lnTo>
                  <a:lnTo>
                    <a:pt x="552" y="274"/>
                  </a:lnTo>
                  <a:lnTo>
                    <a:pt x="554" y="278"/>
                  </a:lnTo>
                  <a:lnTo>
                    <a:pt x="560" y="282"/>
                  </a:lnTo>
                  <a:lnTo>
                    <a:pt x="566" y="286"/>
                  </a:lnTo>
                  <a:lnTo>
                    <a:pt x="570" y="290"/>
                  </a:lnTo>
                  <a:lnTo>
                    <a:pt x="574" y="294"/>
                  </a:lnTo>
                  <a:lnTo>
                    <a:pt x="578" y="296"/>
                  </a:lnTo>
                  <a:lnTo>
                    <a:pt x="580" y="296"/>
                  </a:lnTo>
                  <a:lnTo>
                    <a:pt x="584" y="294"/>
                  </a:lnTo>
                  <a:lnTo>
                    <a:pt x="590" y="294"/>
                  </a:lnTo>
                  <a:lnTo>
                    <a:pt x="594" y="292"/>
                  </a:lnTo>
                  <a:lnTo>
                    <a:pt x="600" y="292"/>
                  </a:lnTo>
                  <a:lnTo>
                    <a:pt x="604" y="290"/>
                  </a:lnTo>
                  <a:lnTo>
                    <a:pt x="610" y="290"/>
                  </a:lnTo>
                  <a:lnTo>
                    <a:pt x="616" y="292"/>
                  </a:lnTo>
                  <a:lnTo>
                    <a:pt x="620" y="294"/>
                  </a:lnTo>
                  <a:lnTo>
                    <a:pt x="622" y="296"/>
                  </a:lnTo>
                  <a:lnTo>
                    <a:pt x="624" y="298"/>
                  </a:lnTo>
                  <a:lnTo>
                    <a:pt x="624" y="300"/>
                  </a:lnTo>
                  <a:lnTo>
                    <a:pt x="620" y="302"/>
                  </a:lnTo>
                  <a:lnTo>
                    <a:pt x="616" y="304"/>
                  </a:lnTo>
                  <a:lnTo>
                    <a:pt x="610" y="306"/>
                  </a:lnTo>
                  <a:lnTo>
                    <a:pt x="604" y="308"/>
                  </a:lnTo>
                  <a:lnTo>
                    <a:pt x="600" y="312"/>
                  </a:lnTo>
                  <a:lnTo>
                    <a:pt x="596" y="314"/>
                  </a:lnTo>
                  <a:lnTo>
                    <a:pt x="592" y="316"/>
                  </a:lnTo>
                  <a:lnTo>
                    <a:pt x="590" y="316"/>
                  </a:lnTo>
                  <a:lnTo>
                    <a:pt x="588" y="318"/>
                  </a:lnTo>
                  <a:lnTo>
                    <a:pt x="584" y="320"/>
                  </a:lnTo>
                  <a:lnTo>
                    <a:pt x="582" y="324"/>
                  </a:lnTo>
                  <a:lnTo>
                    <a:pt x="580" y="326"/>
                  </a:lnTo>
                  <a:lnTo>
                    <a:pt x="580" y="332"/>
                  </a:lnTo>
                  <a:lnTo>
                    <a:pt x="582" y="336"/>
                  </a:lnTo>
                  <a:lnTo>
                    <a:pt x="586" y="342"/>
                  </a:lnTo>
                  <a:lnTo>
                    <a:pt x="590" y="348"/>
                  </a:lnTo>
                  <a:lnTo>
                    <a:pt x="594" y="352"/>
                  </a:lnTo>
                  <a:lnTo>
                    <a:pt x="596" y="358"/>
                  </a:lnTo>
                  <a:lnTo>
                    <a:pt x="598" y="362"/>
                  </a:lnTo>
                  <a:lnTo>
                    <a:pt x="600" y="364"/>
                  </a:lnTo>
                  <a:lnTo>
                    <a:pt x="600" y="366"/>
                  </a:lnTo>
                  <a:lnTo>
                    <a:pt x="608" y="390"/>
                  </a:lnTo>
                  <a:lnTo>
                    <a:pt x="610" y="390"/>
                  </a:lnTo>
                  <a:lnTo>
                    <a:pt x="610" y="394"/>
                  </a:lnTo>
                  <a:lnTo>
                    <a:pt x="612" y="398"/>
                  </a:lnTo>
                  <a:lnTo>
                    <a:pt x="614" y="402"/>
                  </a:lnTo>
                  <a:lnTo>
                    <a:pt x="614" y="406"/>
                  </a:lnTo>
                  <a:lnTo>
                    <a:pt x="614" y="412"/>
                  </a:lnTo>
                  <a:lnTo>
                    <a:pt x="614" y="416"/>
                  </a:lnTo>
                  <a:lnTo>
                    <a:pt x="614" y="422"/>
                  </a:lnTo>
                  <a:lnTo>
                    <a:pt x="612" y="426"/>
                  </a:lnTo>
                  <a:lnTo>
                    <a:pt x="610" y="430"/>
                  </a:lnTo>
                  <a:lnTo>
                    <a:pt x="606" y="434"/>
                  </a:lnTo>
                  <a:lnTo>
                    <a:pt x="606" y="436"/>
                  </a:lnTo>
                  <a:lnTo>
                    <a:pt x="604" y="438"/>
                  </a:lnTo>
                  <a:lnTo>
                    <a:pt x="592" y="458"/>
                  </a:lnTo>
                  <a:lnTo>
                    <a:pt x="582" y="482"/>
                  </a:lnTo>
                  <a:lnTo>
                    <a:pt x="560" y="502"/>
                  </a:lnTo>
                  <a:lnTo>
                    <a:pt x="544" y="512"/>
                  </a:lnTo>
                  <a:lnTo>
                    <a:pt x="540" y="520"/>
                  </a:lnTo>
                  <a:lnTo>
                    <a:pt x="536" y="520"/>
                  </a:lnTo>
                  <a:lnTo>
                    <a:pt x="526" y="522"/>
                  </a:lnTo>
                  <a:lnTo>
                    <a:pt x="514" y="522"/>
                  </a:lnTo>
                  <a:lnTo>
                    <a:pt x="502" y="520"/>
                  </a:lnTo>
                  <a:lnTo>
                    <a:pt x="494" y="532"/>
                  </a:lnTo>
                  <a:lnTo>
                    <a:pt x="482" y="534"/>
                  </a:lnTo>
                  <a:lnTo>
                    <a:pt x="480" y="534"/>
                  </a:lnTo>
                  <a:lnTo>
                    <a:pt x="478" y="534"/>
                  </a:lnTo>
                  <a:lnTo>
                    <a:pt x="474" y="536"/>
                  </a:lnTo>
                  <a:lnTo>
                    <a:pt x="472" y="536"/>
                  </a:lnTo>
                  <a:lnTo>
                    <a:pt x="470" y="540"/>
                  </a:lnTo>
                  <a:lnTo>
                    <a:pt x="468" y="542"/>
                  </a:lnTo>
                  <a:lnTo>
                    <a:pt x="468" y="546"/>
                  </a:lnTo>
                  <a:lnTo>
                    <a:pt x="470" y="552"/>
                  </a:lnTo>
                  <a:lnTo>
                    <a:pt x="470" y="558"/>
                  </a:lnTo>
                  <a:lnTo>
                    <a:pt x="470" y="564"/>
                  </a:lnTo>
                  <a:lnTo>
                    <a:pt x="470" y="568"/>
                  </a:lnTo>
                  <a:lnTo>
                    <a:pt x="470" y="570"/>
                  </a:lnTo>
                  <a:lnTo>
                    <a:pt x="468" y="572"/>
                  </a:lnTo>
                  <a:lnTo>
                    <a:pt x="456" y="574"/>
                  </a:lnTo>
                  <a:lnTo>
                    <a:pt x="454" y="574"/>
                  </a:lnTo>
                  <a:lnTo>
                    <a:pt x="452" y="572"/>
                  </a:lnTo>
                  <a:lnTo>
                    <a:pt x="450" y="570"/>
                  </a:lnTo>
                  <a:lnTo>
                    <a:pt x="450" y="566"/>
                  </a:lnTo>
                  <a:lnTo>
                    <a:pt x="450" y="564"/>
                  </a:lnTo>
                  <a:lnTo>
                    <a:pt x="452" y="560"/>
                  </a:lnTo>
                  <a:lnTo>
                    <a:pt x="456" y="556"/>
                  </a:lnTo>
                  <a:lnTo>
                    <a:pt x="458" y="552"/>
                  </a:lnTo>
                  <a:lnTo>
                    <a:pt x="460" y="548"/>
                  </a:lnTo>
                  <a:lnTo>
                    <a:pt x="460" y="544"/>
                  </a:lnTo>
                  <a:lnTo>
                    <a:pt x="458" y="540"/>
                  </a:lnTo>
                  <a:lnTo>
                    <a:pt x="456" y="538"/>
                  </a:lnTo>
                  <a:lnTo>
                    <a:pt x="452" y="536"/>
                  </a:lnTo>
                  <a:lnTo>
                    <a:pt x="448" y="536"/>
                  </a:lnTo>
                  <a:lnTo>
                    <a:pt x="444" y="534"/>
                  </a:lnTo>
                  <a:lnTo>
                    <a:pt x="442" y="532"/>
                  </a:lnTo>
                  <a:lnTo>
                    <a:pt x="438" y="534"/>
                  </a:lnTo>
                  <a:lnTo>
                    <a:pt x="434" y="536"/>
                  </a:lnTo>
                  <a:lnTo>
                    <a:pt x="434" y="538"/>
                  </a:lnTo>
                  <a:lnTo>
                    <a:pt x="432" y="538"/>
                  </a:lnTo>
                  <a:lnTo>
                    <a:pt x="430" y="528"/>
                  </a:lnTo>
                  <a:lnTo>
                    <a:pt x="418" y="516"/>
                  </a:lnTo>
                  <a:lnTo>
                    <a:pt x="412" y="514"/>
                  </a:lnTo>
                  <a:lnTo>
                    <a:pt x="408" y="516"/>
                  </a:lnTo>
                  <a:lnTo>
                    <a:pt x="402" y="516"/>
                  </a:lnTo>
                  <a:lnTo>
                    <a:pt x="396" y="516"/>
                  </a:lnTo>
                  <a:lnTo>
                    <a:pt x="390" y="516"/>
                  </a:lnTo>
                  <a:lnTo>
                    <a:pt x="386" y="514"/>
                  </a:lnTo>
                  <a:lnTo>
                    <a:pt x="382" y="514"/>
                  </a:lnTo>
                  <a:lnTo>
                    <a:pt x="378" y="514"/>
                  </a:lnTo>
                  <a:lnTo>
                    <a:pt x="372" y="514"/>
                  </a:lnTo>
                  <a:lnTo>
                    <a:pt x="370" y="516"/>
                  </a:lnTo>
                  <a:lnTo>
                    <a:pt x="368" y="516"/>
                  </a:lnTo>
                  <a:lnTo>
                    <a:pt x="364" y="516"/>
                  </a:lnTo>
                  <a:lnTo>
                    <a:pt x="362" y="518"/>
                  </a:lnTo>
                  <a:lnTo>
                    <a:pt x="362" y="520"/>
                  </a:lnTo>
                  <a:lnTo>
                    <a:pt x="362" y="522"/>
                  </a:lnTo>
                  <a:lnTo>
                    <a:pt x="358" y="524"/>
                  </a:lnTo>
                  <a:lnTo>
                    <a:pt x="356" y="526"/>
                  </a:lnTo>
                  <a:lnTo>
                    <a:pt x="356" y="528"/>
                  </a:lnTo>
                  <a:lnTo>
                    <a:pt x="356" y="532"/>
                  </a:lnTo>
                  <a:lnTo>
                    <a:pt x="358" y="538"/>
                  </a:lnTo>
                  <a:lnTo>
                    <a:pt x="356" y="542"/>
                  </a:lnTo>
                  <a:lnTo>
                    <a:pt x="356" y="544"/>
                  </a:lnTo>
                  <a:lnTo>
                    <a:pt x="354" y="544"/>
                  </a:lnTo>
                  <a:lnTo>
                    <a:pt x="352" y="544"/>
                  </a:lnTo>
                  <a:lnTo>
                    <a:pt x="350" y="544"/>
                  </a:lnTo>
                  <a:lnTo>
                    <a:pt x="348" y="544"/>
                  </a:lnTo>
                  <a:lnTo>
                    <a:pt x="342" y="546"/>
                  </a:lnTo>
                  <a:lnTo>
                    <a:pt x="338" y="548"/>
                  </a:lnTo>
                  <a:lnTo>
                    <a:pt x="334" y="548"/>
                  </a:lnTo>
                  <a:lnTo>
                    <a:pt x="332" y="548"/>
                  </a:lnTo>
                  <a:lnTo>
                    <a:pt x="332" y="546"/>
                  </a:lnTo>
                  <a:lnTo>
                    <a:pt x="332" y="542"/>
                  </a:lnTo>
                  <a:lnTo>
                    <a:pt x="334" y="538"/>
                  </a:lnTo>
                  <a:lnTo>
                    <a:pt x="334" y="536"/>
                  </a:lnTo>
                  <a:lnTo>
                    <a:pt x="334" y="534"/>
                  </a:lnTo>
                  <a:lnTo>
                    <a:pt x="326" y="528"/>
                  </a:lnTo>
                  <a:lnTo>
                    <a:pt x="320" y="530"/>
                  </a:lnTo>
                  <a:lnTo>
                    <a:pt x="316" y="530"/>
                  </a:lnTo>
                  <a:lnTo>
                    <a:pt x="312" y="528"/>
                  </a:lnTo>
                  <a:lnTo>
                    <a:pt x="310" y="526"/>
                  </a:lnTo>
                  <a:lnTo>
                    <a:pt x="308" y="524"/>
                  </a:lnTo>
                  <a:lnTo>
                    <a:pt x="308" y="522"/>
                  </a:lnTo>
                  <a:lnTo>
                    <a:pt x="308" y="520"/>
                  </a:lnTo>
                  <a:lnTo>
                    <a:pt x="312" y="498"/>
                  </a:lnTo>
                  <a:lnTo>
                    <a:pt x="316" y="488"/>
                  </a:lnTo>
                  <a:lnTo>
                    <a:pt x="320" y="484"/>
                  </a:lnTo>
                  <a:lnTo>
                    <a:pt x="316" y="470"/>
                  </a:lnTo>
                  <a:lnTo>
                    <a:pt x="310" y="458"/>
                  </a:lnTo>
                  <a:lnTo>
                    <a:pt x="304" y="452"/>
                  </a:lnTo>
                  <a:lnTo>
                    <a:pt x="300" y="450"/>
                  </a:lnTo>
                  <a:lnTo>
                    <a:pt x="300" y="448"/>
                  </a:lnTo>
                  <a:lnTo>
                    <a:pt x="298" y="448"/>
                  </a:lnTo>
                  <a:lnTo>
                    <a:pt x="264" y="452"/>
                  </a:lnTo>
                  <a:lnTo>
                    <a:pt x="252" y="450"/>
                  </a:lnTo>
                  <a:lnTo>
                    <a:pt x="248" y="446"/>
                  </a:lnTo>
                  <a:lnTo>
                    <a:pt x="242" y="442"/>
                  </a:lnTo>
                  <a:lnTo>
                    <a:pt x="232" y="440"/>
                  </a:lnTo>
                  <a:lnTo>
                    <a:pt x="222" y="440"/>
                  </a:lnTo>
                  <a:lnTo>
                    <a:pt x="216" y="438"/>
                  </a:lnTo>
                  <a:lnTo>
                    <a:pt x="208" y="440"/>
                  </a:lnTo>
                  <a:lnTo>
                    <a:pt x="200" y="444"/>
                  </a:lnTo>
                  <a:lnTo>
                    <a:pt x="196" y="446"/>
                  </a:lnTo>
                  <a:lnTo>
                    <a:pt x="192" y="450"/>
                  </a:lnTo>
                  <a:lnTo>
                    <a:pt x="188" y="452"/>
                  </a:lnTo>
                  <a:lnTo>
                    <a:pt x="186" y="454"/>
                  </a:lnTo>
                  <a:lnTo>
                    <a:pt x="186" y="452"/>
                  </a:lnTo>
                  <a:lnTo>
                    <a:pt x="184" y="450"/>
                  </a:lnTo>
                  <a:lnTo>
                    <a:pt x="184" y="448"/>
                  </a:lnTo>
                  <a:lnTo>
                    <a:pt x="182" y="450"/>
                  </a:lnTo>
                  <a:lnTo>
                    <a:pt x="180" y="450"/>
                  </a:lnTo>
                  <a:lnTo>
                    <a:pt x="178" y="450"/>
                  </a:lnTo>
                  <a:lnTo>
                    <a:pt x="178" y="452"/>
                  </a:lnTo>
                  <a:lnTo>
                    <a:pt x="114" y="438"/>
                  </a:lnTo>
                  <a:lnTo>
                    <a:pt x="88" y="416"/>
                  </a:lnTo>
                  <a:lnTo>
                    <a:pt x="82" y="402"/>
                  </a:lnTo>
                  <a:lnTo>
                    <a:pt x="82" y="392"/>
                  </a:lnTo>
                  <a:lnTo>
                    <a:pt x="88" y="384"/>
                  </a:lnTo>
                  <a:lnTo>
                    <a:pt x="92" y="380"/>
                  </a:lnTo>
                  <a:lnTo>
                    <a:pt x="94" y="380"/>
                  </a:lnTo>
                  <a:lnTo>
                    <a:pt x="88" y="366"/>
                  </a:lnTo>
                  <a:lnTo>
                    <a:pt x="96" y="362"/>
                  </a:lnTo>
                  <a:lnTo>
                    <a:pt x="94" y="358"/>
                  </a:lnTo>
                  <a:lnTo>
                    <a:pt x="92" y="354"/>
                  </a:lnTo>
                  <a:lnTo>
                    <a:pt x="92" y="350"/>
                  </a:lnTo>
                  <a:lnTo>
                    <a:pt x="90" y="348"/>
                  </a:lnTo>
                  <a:lnTo>
                    <a:pt x="90" y="346"/>
                  </a:lnTo>
                  <a:lnTo>
                    <a:pt x="88" y="342"/>
                  </a:lnTo>
                  <a:lnTo>
                    <a:pt x="86" y="340"/>
                  </a:lnTo>
                  <a:lnTo>
                    <a:pt x="82" y="338"/>
                  </a:lnTo>
                  <a:lnTo>
                    <a:pt x="76" y="336"/>
                  </a:lnTo>
                  <a:lnTo>
                    <a:pt x="72" y="336"/>
                  </a:lnTo>
                  <a:lnTo>
                    <a:pt x="66" y="334"/>
                  </a:lnTo>
                  <a:lnTo>
                    <a:pt x="62" y="332"/>
                  </a:lnTo>
                  <a:lnTo>
                    <a:pt x="60" y="330"/>
                  </a:lnTo>
                  <a:lnTo>
                    <a:pt x="58" y="328"/>
                  </a:lnTo>
                  <a:lnTo>
                    <a:pt x="50" y="330"/>
                  </a:lnTo>
                  <a:lnTo>
                    <a:pt x="30" y="332"/>
                  </a:lnTo>
                  <a:lnTo>
                    <a:pt x="28" y="314"/>
                  </a:lnTo>
                  <a:lnTo>
                    <a:pt x="26" y="312"/>
                  </a:lnTo>
                  <a:lnTo>
                    <a:pt x="24" y="310"/>
                  </a:lnTo>
                  <a:lnTo>
                    <a:pt x="22" y="308"/>
                  </a:lnTo>
                  <a:lnTo>
                    <a:pt x="20" y="304"/>
                  </a:lnTo>
                  <a:lnTo>
                    <a:pt x="18" y="300"/>
                  </a:lnTo>
                  <a:lnTo>
                    <a:pt x="16" y="294"/>
                  </a:lnTo>
                  <a:lnTo>
                    <a:pt x="16" y="290"/>
                  </a:lnTo>
                  <a:lnTo>
                    <a:pt x="14" y="286"/>
                  </a:lnTo>
                  <a:lnTo>
                    <a:pt x="12" y="284"/>
                  </a:lnTo>
                  <a:lnTo>
                    <a:pt x="10" y="282"/>
                  </a:lnTo>
                  <a:lnTo>
                    <a:pt x="6" y="282"/>
                  </a:lnTo>
                  <a:lnTo>
                    <a:pt x="4" y="280"/>
                  </a:lnTo>
                  <a:lnTo>
                    <a:pt x="2" y="280"/>
                  </a:lnTo>
                  <a:lnTo>
                    <a:pt x="0" y="276"/>
                  </a:lnTo>
                  <a:lnTo>
                    <a:pt x="0" y="272"/>
                  </a:lnTo>
                  <a:lnTo>
                    <a:pt x="0" y="270"/>
                  </a:lnTo>
                  <a:lnTo>
                    <a:pt x="0" y="266"/>
                  </a:lnTo>
                  <a:lnTo>
                    <a:pt x="0" y="264"/>
                  </a:lnTo>
                  <a:lnTo>
                    <a:pt x="2" y="260"/>
                  </a:lnTo>
                  <a:lnTo>
                    <a:pt x="4" y="256"/>
                  </a:lnTo>
                  <a:lnTo>
                    <a:pt x="8" y="254"/>
                  </a:lnTo>
                  <a:lnTo>
                    <a:pt x="12" y="252"/>
                  </a:lnTo>
                  <a:lnTo>
                    <a:pt x="18" y="252"/>
                  </a:lnTo>
                  <a:lnTo>
                    <a:pt x="28" y="254"/>
                  </a:lnTo>
                  <a:lnTo>
                    <a:pt x="40" y="246"/>
                  </a:lnTo>
                  <a:lnTo>
                    <a:pt x="42" y="244"/>
                  </a:lnTo>
                  <a:lnTo>
                    <a:pt x="44" y="242"/>
                  </a:lnTo>
                  <a:lnTo>
                    <a:pt x="48" y="242"/>
                  </a:lnTo>
                  <a:lnTo>
                    <a:pt x="54" y="240"/>
                  </a:lnTo>
                  <a:lnTo>
                    <a:pt x="56" y="240"/>
                  </a:lnTo>
                  <a:lnTo>
                    <a:pt x="60" y="240"/>
                  </a:lnTo>
                  <a:lnTo>
                    <a:pt x="64" y="238"/>
                  </a:lnTo>
                  <a:lnTo>
                    <a:pt x="70" y="236"/>
                  </a:lnTo>
                  <a:lnTo>
                    <a:pt x="74" y="232"/>
                  </a:lnTo>
                  <a:lnTo>
                    <a:pt x="78" y="226"/>
                  </a:lnTo>
                  <a:lnTo>
                    <a:pt x="80" y="220"/>
                  </a:lnTo>
                  <a:lnTo>
                    <a:pt x="82" y="218"/>
                  </a:lnTo>
                  <a:lnTo>
                    <a:pt x="82" y="216"/>
                  </a:lnTo>
                  <a:lnTo>
                    <a:pt x="84" y="212"/>
                  </a:lnTo>
                  <a:lnTo>
                    <a:pt x="84" y="208"/>
                  </a:lnTo>
                  <a:lnTo>
                    <a:pt x="84" y="206"/>
                  </a:lnTo>
                  <a:lnTo>
                    <a:pt x="84" y="202"/>
                  </a:lnTo>
                  <a:lnTo>
                    <a:pt x="80" y="202"/>
                  </a:lnTo>
                  <a:lnTo>
                    <a:pt x="78" y="198"/>
                  </a:lnTo>
                  <a:lnTo>
                    <a:pt x="76" y="196"/>
                  </a:lnTo>
                  <a:lnTo>
                    <a:pt x="74" y="192"/>
                  </a:lnTo>
                  <a:lnTo>
                    <a:pt x="74" y="188"/>
                  </a:lnTo>
                  <a:lnTo>
                    <a:pt x="74" y="186"/>
                  </a:lnTo>
                  <a:lnTo>
                    <a:pt x="80" y="184"/>
                  </a:lnTo>
                  <a:lnTo>
                    <a:pt x="84" y="182"/>
                  </a:lnTo>
                  <a:lnTo>
                    <a:pt x="86" y="182"/>
                  </a:lnTo>
                  <a:lnTo>
                    <a:pt x="88" y="180"/>
                  </a:lnTo>
                  <a:lnTo>
                    <a:pt x="90" y="178"/>
                  </a:lnTo>
                  <a:lnTo>
                    <a:pt x="90" y="176"/>
                  </a:lnTo>
                  <a:lnTo>
                    <a:pt x="90" y="174"/>
                  </a:lnTo>
                  <a:lnTo>
                    <a:pt x="90" y="172"/>
                  </a:lnTo>
                  <a:lnTo>
                    <a:pt x="94" y="172"/>
                  </a:lnTo>
                  <a:lnTo>
                    <a:pt x="98" y="170"/>
                  </a:lnTo>
                  <a:lnTo>
                    <a:pt x="102" y="170"/>
                  </a:lnTo>
                  <a:lnTo>
                    <a:pt x="106" y="168"/>
                  </a:lnTo>
                  <a:lnTo>
                    <a:pt x="110" y="164"/>
                  </a:lnTo>
                  <a:lnTo>
                    <a:pt x="112" y="158"/>
                  </a:lnTo>
                  <a:lnTo>
                    <a:pt x="116" y="152"/>
                  </a:lnTo>
                  <a:lnTo>
                    <a:pt x="116" y="146"/>
                  </a:lnTo>
                  <a:lnTo>
                    <a:pt x="116" y="142"/>
                  </a:lnTo>
                  <a:lnTo>
                    <a:pt x="120" y="136"/>
                  </a:lnTo>
                  <a:lnTo>
                    <a:pt x="124" y="134"/>
                  </a:lnTo>
                  <a:lnTo>
                    <a:pt x="128" y="132"/>
                  </a:lnTo>
                  <a:lnTo>
                    <a:pt x="134" y="130"/>
                  </a:lnTo>
                  <a:lnTo>
                    <a:pt x="140" y="130"/>
                  </a:lnTo>
                  <a:lnTo>
                    <a:pt x="144" y="128"/>
                  </a:lnTo>
                  <a:lnTo>
                    <a:pt x="146" y="124"/>
                  </a:lnTo>
                  <a:lnTo>
                    <a:pt x="148" y="120"/>
                  </a:lnTo>
                  <a:lnTo>
                    <a:pt x="150" y="114"/>
                  </a:lnTo>
                  <a:lnTo>
                    <a:pt x="154" y="110"/>
                  </a:lnTo>
                  <a:lnTo>
                    <a:pt x="158" y="104"/>
                  </a:lnTo>
                  <a:lnTo>
                    <a:pt x="164" y="102"/>
                  </a:lnTo>
                  <a:lnTo>
                    <a:pt x="172" y="100"/>
                  </a:lnTo>
                  <a:lnTo>
                    <a:pt x="176" y="100"/>
                  </a:lnTo>
                  <a:lnTo>
                    <a:pt x="178" y="98"/>
                  </a:lnTo>
                  <a:lnTo>
                    <a:pt x="180" y="96"/>
                  </a:lnTo>
                  <a:lnTo>
                    <a:pt x="180" y="94"/>
                  </a:lnTo>
                  <a:lnTo>
                    <a:pt x="180" y="92"/>
                  </a:lnTo>
                  <a:lnTo>
                    <a:pt x="180" y="90"/>
                  </a:lnTo>
                  <a:lnTo>
                    <a:pt x="180" y="86"/>
                  </a:lnTo>
                  <a:lnTo>
                    <a:pt x="182" y="82"/>
                  </a:lnTo>
                  <a:lnTo>
                    <a:pt x="186" y="80"/>
                  </a:lnTo>
                  <a:lnTo>
                    <a:pt x="190" y="76"/>
                  </a:lnTo>
                  <a:lnTo>
                    <a:pt x="194" y="74"/>
                  </a:lnTo>
                  <a:lnTo>
                    <a:pt x="216" y="74"/>
                  </a:lnTo>
                  <a:lnTo>
                    <a:pt x="194" y="86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02" name="Freeform 212"/>
            <p:cNvSpPr>
              <a:spLocks/>
            </p:cNvSpPr>
            <p:nvPr/>
          </p:nvSpPr>
          <p:spPr bwMode="gray">
            <a:xfrm>
              <a:off x="2133" y="2924"/>
              <a:ext cx="68" cy="56"/>
            </a:xfrm>
            <a:custGeom>
              <a:avLst/>
              <a:gdLst>
                <a:gd name="T0" fmla="*/ 2 w 68"/>
                <a:gd name="T1" fmla="*/ 36 h 56"/>
                <a:gd name="T2" fmla="*/ 2 w 68"/>
                <a:gd name="T3" fmla="*/ 32 h 56"/>
                <a:gd name="T4" fmla="*/ 0 w 68"/>
                <a:gd name="T5" fmla="*/ 22 h 56"/>
                <a:gd name="T6" fmla="*/ 2 w 68"/>
                <a:gd name="T7" fmla="*/ 10 h 56"/>
                <a:gd name="T8" fmla="*/ 10 w 68"/>
                <a:gd name="T9" fmla="*/ 4 h 56"/>
                <a:gd name="T10" fmla="*/ 10 w 68"/>
                <a:gd name="T11" fmla="*/ 2 h 56"/>
                <a:gd name="T12" fmla="*/ 12 w 68"/>
                <a:gd name="T13" fmla="*/ 2 h 56"/>
                <a:gd name="T14" fmla="*/ 14 w 68"/>
                <a:gd name="T15" fmla="*/ 2 h 56"/>
                <a:gd name="T16" fmla="*/ 16 w 68"/>
                <a:gd name="T17" fmla="*/ 0 h 56"/>
                <a:gd name="T18" fmla="*/ 22 w 68"/>
                <a:gd name="T19" fmla="*/ 0 h 56"/>
                <a:gd name="T20" fmla="*/ 28 w 68"/>
                <a:gd name="T21" fmla="*/ 2 h 56"/>
                <a:gd name="T22" fmla="*/ 34 w 68"/>
                <a:gd name="T23" fmla="*/ 4 h 56"/>
                <a:gd name="T24" fmla="*/ 42 w 68"/>
                <a:gd name="T25" fmla="*/ 10 h 56"/>
                <a:gd name="T26" fmla="*/ 44 w 68"/>
                <a:gd name="T27" fmla="*/ 8 h 56"/>
                <a:gd name="T28" fmla="*/ 46 w 68"/>
                <a:gd name="T29" fmla="*/ 8 h 56"/>
                <a:gd name="T30" fmla="*/ 50 w 68"/>
                <a:gd name="T31" fmla="*/ 8 h 56"/>
                <a:gd name="T32" fmla="*/ 54 w 68"/>
                <a:gd name="T33" fmla="*/ 8 h 56"/>
                <a:gd name="T34" fmla="*/ 58 w 68"/>
                <a:gd name="T35" fmla="*/ 8 h 56"/>
                <a:gd name="T36" fmla="*/ 60 w 68"/>
                <a:gd name="T37" fmla="*/ 8 h 56"/>
                <a:gd name="T38" fmla="*/ 64 w 68"/>
                <a:gd name="T39" fmla="*/ 10 h 56"/>
                <a:gd name="T40" fmla="*/ 66 w 68"/>
                <a:gd name="T41" fmla="*/ 12 h 56"/>
                <a:gd name="T42" fmla="*/ 68 w 68"/>
                <a:gd name="T43" fmla="*/ 16 h 56"/>
                <a:gd name="T44" fmla="*/ 68 w 68"/>
                <a:gd name="T45" fmla="*/ 18 h 56"/>
                <a:gd name="T46" fmla="*/ 66 w 68"/>
                <a:gd name="T47" fmla="*/ 22 h 56"/>
                <a:gd name="T48" fmla="*/ 66 w 68"/>
                <a:gd name="T49" fmla="*/ 26 h 56"/>
                <a:gd name="T50" fmla="*/ 64 w 68"/>
                <a:gd name="T51" fmla="*/ 30 h 56"/>
                <a:gd name="T52" fmla="*/ 64 w 68"/>
                <a:gd name="T53" fmla="*/ 32 h 56"/>
                <a:gd name="T54" fmla="*/ 64 w 68"/>
                <a:gd name="T55" fmla="*/ 34 h 56"/>
                <a:gd name="T56" fmla="*/ 54 w 68"/>
                <a:gd name="T57" fmla="*/ 38 h 56"/>
                <a:gd name="T58" fmla="*/ 50 w 68"/>
                <a:gd name="T59" fmla="*/ 42 h 56"/>
                <a:gd name="T60" fmla="*/ 46 w 68"/>
                <a:gd name="T61" fmla="*/ 42 h 56"/>
                <a:gd name="T62" fmla="*/ 42 w 68"/>
                <a:gd name="T63" fmla="*/ 52 h 56"/>
                <a:gd name="T64" fmla="*/ 24 w 68"/>
                <a:gd name="T65" fmla="*/ 56 h 56"/>
                <a:gd name="T66" fmla="*/ 2 w 68"/>
                <a:gd name="T67" fmla="*/ 36 h 5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8"/>
                <a:gd name="T103" fmla="*/ 0 h 56"/>
                <a:gd name="T104" fmla="*/ 68 w 68"/>
                <a:gd name="T105" fmla="*/ 56 h 5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8" h="56">
                  <a:moveTo>
                    <a:pt x="2" y="36"/>
                  </a:moveTo>
                  <a:lnTo>
                    <a:pt x="2" y="32"/>
                  </a:lnTo>
                  <a:lnTo>
                    <a:pt x="0" y="22"/>
                  </a:lnTo>
                  <a:lnTo>
                    <a:pt x="2" y="10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4" y="4"/>
                  </a:lnTo>
                  <a:lnTo>
                    <a:pt x="42" y="10"/>
                  </a:lnTo>
                  <a:lnTo>
                    <a:pt x="44" y="8"/>
                  </a:lnTo>
                  <a:lnTo>
                    <a:pt x="46" y="8"/>
                  </a:lnTo>
                  <a:lnTo>
                    <a:pt x="50" y="8"/>
                  </a:lnTo>
                  <a:lnTo>
                    <a:pt x="54" y="8"/>
                  </a:lnTo>
                  <a:lnTo>
                    <a:pt x="58" y="8"/>
                  </a:lnTo>
                  <a:lnTo>
                    <a:pt x="60" y="8"/>
                  </a:lnTo>
                  <a:lnTo>
                    <a:pt x="64" y="10"/>
                  </a:lnTo>
                  <a:lnTo>
                    <a:pt x="66" y="12"/>
                  </a:lnTo>
                  <a:lnTo>
                    <a:pt x="68" y="16"/>
                  </a:lnTo>
                  <a:lnTo>
                    <a:pt x="68" y="18"/>
                  </a:lnTo>
                  <a:lnTo>
                    <a:pt x="66" y="22"/>
                  </a:lnTo>
                  <a:lnTo>
                    <a:pt x="66" y="26"/>
                  </a:lnTo>
                  <a:lnTo>
                    <a:pt x="64" y="30"/>
                  </a:lnTo>
                  <a:lnTo>
                    <a:pt x="64" y="32"/>
                  </a:lnTo>
                  <a:lnTo>
                    <a:pt x="64" y="34"/>
                  </a:lnTo>
                  <a:lnTo>
                    <a:pt x="54" y="38"/>
                  </a:lnTo>
                  <a:lnTo>
                    <a:pt x="50" y="42"/>
                  </a:lnTo>
                  <a:lnTo>
                    <a:pt x="46" y="42"/>
                  </a:lnTo>
                  <a:lnTo>
                    <a:pt x="42" y="52"/>
                  </a:lnTo>
                  <a:lnTo>
                    <a:pt x="24" y="56"/>
                  </a:lnTo>
                  <a:lnTo>
                    <a:pt x="2" y="36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03" name="Freeform 213"/>
            <p:cNvSpPr>
              <a:spLocks/>
            </p:cNvSpPr>
            <p:nvPr/>
          </p:nvSpPr>
          <p:spPr bwMode="gray">
            <a:xfrm>
              <a:off x="2487" y="2650"/>
              <a:ext cx="36" cy="44"/>
            </a:xfrm>
            <a:custGeom>
              <a:avLst/>
              <a:gdLst>
                <a:gd name="T0" fmla="*/ 6 w 36"/>
                <a:gd name="T1" fmla="*/ 0 h 44"/>
                <a:gd name="T2" fmla="*/ 6 w 36"/>
                <a:gd name="T3" fmla="*/ 2 h 44"/>
                <a:gd name="T4" fmla="*/ 2 w 36"/>
                <a:gd name="T5" fmla="*/ 4 h 44"/>
                <a:gd name="T6" fmla="*/ 0 w 36"/>
                <a:gd name="T7" fmla="*/ 6 h 44"/>
                <a:gd name="T8" fmla="*/ 0 w 36"/>
                <a:gd name="T9" fmla="*/ 10 h 44"/>
                <a:gd name="T10" fmla="*/ 2 w 36"/>
                <a:gd name="T11" fmla="*/ 12 h 44"/>
                <a:gd name="T12" fmla="*/ 4 w 36"/>
                <a:gd name="T13" fmla="*/ 16 h 44"/>
                <a:gd name="T14" fmla="*/ 8 w 36"/>
                <a:gd name="T15" fmla="*/ 20 h 44"/>
                <a:gd name="T16" fmla="*/ 10 w 36"/>
                <a:gd name="T17" fmla="*/ 24 h 44"/>
                <a:gd name="T18" fmla="*/ 14 w 36"/>
                <a:gd name="T19" fmla="*/ 28 h 44"/>
                <a:gd name="T20" fmla="*/ 16 w 36"/>
                <a:gd name="T21" fmla="*/ 32 h 44"/>
                <a:gd name="T22" fmla="*/ 16 w 36"/>
                <a:gd name="T23" fmla="*/ 32 h 44"/>
                <a:gd name="T24" fmla="*/ 16 w 36"/>
                <a:gd name="T25" fmla="*/ 34 h 44"/>
                <a:gd name="T26" fmla="*/ 16 w 36"/>
                <a:gd name="T27" fmla="*/ 36 h 44"/>
                <a:gd name="T28" fmla="*/ 16 w 36"/>
                <a:gd name="T29" fmla="*/ 38 h 44"/>
                <a:gd name="T30" fmla="*/ 18 w 36"/>
                <a:gd name="T31" fmla="*/ 40 h 44"/>
                <a:gd name="T32" fmla="*/ 18 w 36"/>
                <a:gd name="T33" fmla="*/ 42 h 44"/>
                <a:gd name="T34" fmla="*/ 22 w 36"/>
                <a:gd name="T35" fmla="*/ 44 h 44"/>
                <a:gd name="T36" fmla="*/ 26 w 36"/>
                <a:gd name="T37" fmla="*/ 44 h 44"/>
                <a:gd name="T38" fmla="*/ 30 w 36"/>
                <a:gd name="T39" fmla="*/ 42 h 44"/>
                <a:gd name="T40" fmla="*/ 34 w 36"/>
                <a:gd name="T41" fmla="*/ 38 h 44"/>
                <a:gd name="T42" fmla="*/ 34 w 36"/>
                <a:gd name="T43" fmla="*/ 34 h 44"/>
                <a:gd name="T44" fmla="*/ 34 w 36"/>
                <a:gd name="T45" fmla="*/ 30 h 44"/>
                <a:gd name="T46" fmla="*/ 34 w 36"/>
                <a:gd name="T47" fmla="*/ 26 h 44"/>
                <a:gd name="T48" fmla="*/ 34 w 36"/>
                <a:gd name="T49" fmla="*/ 22 h 44"/>
                <a:gd name="T50" fmla="*/ 34 w 36"/>
                <a:gd name="T51" fmla="*/ 18 h 44"/>
                <a:gd name="T52" fmla="*/ 34 w 36"/>
                <a:gd name="T53" fmla="*/ 16 h 44"/>
                <a:gd name="T54" fmla="*/ 36 w 36"/>
                <a:gd name="T55" fmla="*/ 14 h 44"/>
                <a:gd name="T56" fmla="*/ 34 w 36"/>
                <a:gd name="T57" fmla="*/ 14 h 44"/>
                <a:gd name="T58" fmla="*/ 32 w 36"/>
                <a:gd name="T59" fmla="*/ 12 h 44"/>
                <a:gd name="T60" fmla="*/ 28 w 36"/>
                <a:gd name="T61" fmla="*/ 10 h 44"/>
                <a:gd name="T62" fmla="*/ 24 w 36"/>
                <a:gd name="T63" fmla="*/ 6 h 44"/>
                <a:gd name="T64" fmla="*/ 20 w 36"/>
                <a:gd name="T65" fmla="*/ 4 h 44"/>
                <a:gd name="T66" fmla="*/ 18 w 36"/>
                <a:gd name="T67" fmla="*/ 4 h 44"/>
                <a:gd name="T68" fmla="*/ 12 w 36"/>
                <a:gd name="T69" fmla="*/ 4 h 44"/>
                <a:gd name="T70" fmla="*/ 10 w 36"/>
                <a:gd name="T71" fmla="*/ 2 h 44"/>
                <a:gd name="T72" fmla="*/ 8 w 36"/>
                <a:gd name="T73" fmla="*/ 2 h 44"/>
                <a:gd name="T74" fmla="*/ 6 w 36"/>
                <a:gd name="T75" fmla="*/ 0 h 4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6"/>
                <a:gd name="T115" fmla="*/ 0 h 44"/>
                <a:gd name="T116" fmla="*/ 36 w 36"/>
                <a:gd name="T117" fmla="*/ 44 h 4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6" h="44">
                  <a:moveTo>
                    <a:pt x="6" y="0"/>
                  </a:move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6"/>
                  </a:lnTo>
                  <a:lnTo>
                    <a:pt x="8" y="20"/>
                  </a:lnTo>
                  <a:lnTo>
                    <a:pt x="10" y="24"/>
                  </a:lnTo>
                  <a:lnTo>
                    <a:pt x="14" y="28"/>
                  </a:lnTo>
                  <a:lnTo>
                    <a:pt x="16" y="32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6" y="38"/>
                  </a:lnTo>
                  <a:lnTo>
                    <a:pt x="18" y="40"/>
                  </a:lnTo>
                  <a:lnTo>
                    <a:pt x="18" y="42"/>
                  </a:lnTo>
                  <a:lnTo>
                    <a:pt x="22" y="44"/>
                  </a:lnTo>
                  <a:lnTo>
                    <a:pt x="26" y="44"/>
                  </a:lnTo>
                  <a:lnTo>
                    <a:pt x="30" y="42"/>
                  </a:lnTo>
                  <a:lnTo>
                    <a:pt x="34" y="38"/>
                  </a:lnTo>
                  <a:lnTo>
                    <a:pt x="34" y="34"/>
                  </a:lnTo>
                  <a:lnTo>
                    <a:pt x="34" y="30"/>
                  </a:lnTo>
                  <a:lnTo>
                    <a:pt x="34" y="26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6" y="14"/>
                  </a:lnTo>
                  <a:lnTo>
                    <a:pt x="34" y="14"/>
                  </a:lnTo>
                  <a:lnTo>
                    <a:pt x="32" y="12"/>
                  </a:lnTo>
                  <a:lnTo>
                    <a:pt x="28" y="10"/>
                  </a:lnTo>
                  <a:lnTo>
                    <a:pt x="24" y="6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04" name="Freeform 214"/>
            <p:cNvSpPr>
              <a:spLocks/>
            </p:cNvSpPr>
            <p:nvPr/>
          </p:nvSpPr>
          <p:spPr bwMode="gray">
            <a:xfrm>
              <a:off x="2499" y="2528"/>
              <a:ext cx="144" cy="122"/>
            </a:xfrm>
            <a:custGeom>
              <a:avLst/>
              <a:gdLst>
                <a:gd name="T0" fmla="*/ 0 w 144"/>
                <a:gd name="T1" fmla="*/ 114 h 122"/>
                <a:gd name="T2" fmla="*/ 22 w 144"/>
                <a:gd name="T3" fmla="*/ 114 h 122"/>
                <a:gd name="T4" fmla="*/ 58 w 144"/>
                <a:gd name="T5" fmla="*/ 106 h 122"/>
                <a:gd name="T6" fmla="*/ 62 w 144"/>
                <a:gd name="T7" fmla="*/ 118 h 122"/>
                <a:gd name="T8" fmla="*/ 66 w 144"/>
                <a:gd name="T9" fmla="*/ 120 h 122"/>
                <a:gd name="T10" fmla="*/ 74 w 144"/>
                <a:gd name="T11" fmla="*/ 120 h 122"/>
                <a:gd name="T12" fmla="*/ 82 w 144"/>
                <a:gd name="T13" fmla="*/ 114 h 122"/>
                <a:gd name="T14" fmla="*/ 86 w 144"/>
                <a:gd name="T15" fmla="*/ 110 h 122"/>
                <a:gd name="T16" fmla="*/ 102 w 144"/>
                <a:gd name="T17" fmla="*/ 104 h 122"/>
                <a:gd name="T18" fmla="*/ 106 w 144"/>
                <a:gd name="T19" fmla="*/ 100 h 122"/>
                <a:gd name="T20" fmla="*/ 116 w 144"/>
                <a:gd name="T21" fmla="*/ 94 h 122"/>
                <a:gd name="T22" fmla="*/ 124 w 144"/>
                <a:gd name="T23" fmla="*/ 88 h 122"/>
                <a:gd name="T24" fmla="*/ 128 w 144"/>
                <a:gd name="T25" fmla="*/ 82 h 122"/>
                <a:gd name="T26" fmla="*/ 132 w 144"/>
                <a:gd name="T27" fmla="*/ 76 h 122"/>
                <a:gd name="T28" fmla="*/ 136 w 144"/>
                <a:gd name="T29" fmla="*/ 68 h 122"/>
                <a:gd name="T30" fmla="*/ 138 w 144"/>
                <a:gd name="T31" fmla="*/ 60 h 122"/>
                <a:gd name="T32" fmla="*/ 138 w 144"/>
                <a:gd name="T33" fmla="*/ 52 h 122"/>
                <a:gd name="T34" fmla="*/ 136 w 144"/>
                <a:gd name="T35" fmla="*/ 44 h 122"/>
                <a:gd name="T36" fmla="*/ 136 w 144"/>
                <a:gd name="T37" fmla="*/ 42 h 122"/>
                <a:gd name="T38" fmla="*/ 140 w 144"/>
                <a:gd name="T39" fmla="*/ 38 h 122"/>
                <a:gd name="T40" fmla="*/ 144 w 144"/>
                <a:gd name="T41" fmla="*/ 30 h 122"/>
                <a:gd name="T42" fmla="*/ 144 w 144"/>
                <a:gd name="T43" fmla="*/ 20 h 122"/>
                <a:gd name="T44" fmla="*/ 142 w 144"/>
                <a:gd name="T45" fmla="*/ 8 h 122"/>
                <a:gd name="T46" fmla="*/ 140 w 144"/>
                <a:gd name="T47" fmla="*/ 0 h 122"/>
                <a:gd name="T48" fmla="*/ 138 w 144"/>
                <a:gd name="T49" fmla="*/ 0 h 122"/>
                <a:gd name="T50" fmla="*/ 132 w 144"/>
                <a:gd name="T51" fmla="*/ 2 h 122"/>
                <a:gd name="T52" fmla="*/ 122 w 144"/>
                <a:gd name="T53" fmla="*/ 8 h 122"/>
                <a:gd name="T54" fmla="*/ 116 w 144"/>
                <a:gd name="T55" fmla="*/ 18 h 122"/>
                <a:gd name="T56" fmla="*/ 114 w 144"/>
                <a:gd name="T57" fmla="*/ 32 h 122"/>
                <a:gd name="T58" fmla="*/ 112 w 144"/>
                <a:gd name="T59" fmla="*/ 44 h 122"/>
                <a:gd name="T60" fmla="*/ 108 w 144"/>
                <a:gd name="T61" fmla="*/ 48 h 122"/>
                <a:gd name="T62" fmla="*/ 102 w 144"/>
                <a:gd name="T63" fmla="*/ 58 h 122"/>
                <a:gd name="T64" fmla="*/ 94 w 144"/>
                <a:gd name="T65" fmla="*/ 68 h 122"/>
                <a:gd name="T66" fmla="*/ 82 w 144"/>
                <a:gd name="T67" fmla="*/ 76 h 122"/>
                <a:gd name="T68" fmla="*/ 72 w 144"/>
                <a:gd name="T69" fmla="*/ 84 h 122"/>
                <a:gd name="T70" fmla="*/ 64 w 144"/>
                <a:gd name="T71" fmla="*/ 90 h 122"/>
                <a:gd name="T72" fmla="*/ 40 w 144"/>
                <a:gd name="T73" fmla="*/ 90 h 122"/>
                <a:gd name="T74" fmla="*/ 6 w 144"/>
                <a:gd name="T75" fmla="*/ 106 h 12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44"/>
                <a:gd name="T115" fmla="*/ 0 h 122"/>
                <a:gd name="T116" fmla="*/ 144 w 144"/>
                <a:gd name="T117" fmla="*/ 122 h 12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44" h="122">
                  <a:moveTo>
                    <a:pt x="6" y="106"/>
                  </a:moveTo>
                  <a:lnTo>
                    <a:pt x="0" y="114"/>
                  </a:lnTo>
                  <a:lnTo>
                    <a:pt x="14" y="118"/>
                  </a:lnTo>
                  <a:lnTo>
                    <a:pt x="22" y="114"/>
                  </a:lnTo>
                  <a:lnTo>
                    <a:pt x="38" y="110"/>
                  </a:lnTo>
                  <a:lnTo>
                    <a:pt x="58" y="106"/>
                  </a:lnTo>
                  <a:lnTo>
                    <a:pt x="62" y="118"/>
                  </a:lnTo>
                  <a:lnTo>
                    <a:pt x="62" y="120"/>
                  </a:lnTo>
                  <a:lnTo>
                    <a:pt x="66" y="120"/>
                  </a:lnTo>
                  <a:lnTo>
                    <a:pt x="68" y="122"/>
                  </a:lnTo>
                  <a:lnTo>
                    <a:pt x="74" y="120"/>
                  </a:lnTo>
                  <a:lnTo>
                    <a:pt x="78" y="116"/>
                  </a:lnTo>
                  <a:lnTo>
                    <a:pt x="82" y="114"/>
                  </a:lnTo>
                  <a:lnTo>
                    <a:pt x="84" y="110"/>
                  </a:lnTo>
                  <a:lnTo>
                    <a:pt x="86" y="110"/>
                  </a:lnTo>
                  <a:lnTo>
                    <a:pt x="100" y="106"/>
                  </a:lnTo>
                  <a:lnTo>
                    <a:pt x="102" y="104"/>
                  </a:lnTo>
                  <a:lnTo>
                    <a:pt x="104" y="104"/>
                  </a:lnTo>
                  <a:lnTo>
                    <a:pt x="106" y="100"/>
                  </a:lnTo>
                  <a:lnTo>
                    <a:pt x="112" y="98"/>
                  </a:lnTo>
                  <a:lnTo>
                    <a:pt x="116" y="94"/>
                  </a:lnTo>
                  <a:lnTo>
                    <a:pt x="120" y="90"/>
                  </a:lnTo>
                  <a:lnTo>
                    <a:pt x="124" y="88"/>
                  </a:lnTo>
                  <a:lnTo>
                    <a:pt x="126" y="84"/>
                  </a:lnTo>
                  <a:lnTo>
                    <a:pt x="128" y="82"/>
                  </a:lnTo>
                  <a:lnTo>
                    <a:pt x="130" y="80"/>
                  </a:lnTo>
                  <a:lnTo>
                    <a:pt x="132" y="76"/>
                  </a:lnTo>
                  <a:lnTo>
                    <a:pt x="134" y="72"/>
                  </a:lnTo>
                  <a:lnTo>
                    <a:pt x="136" y="68"/>
                  </a:lnTo>
                  <a:lnTo>
                    <a:pt x="138" y="64"/>
                  </a:lnTo>
                  <a:lnTo>
                    <a:pt x="138" y="60"/>
                  </a:lnTo>
                  <a:lnTo>
                    <a:pt x="138" y="58"/>
                  </a:lnTo>
                  <a:lnTo>
                    <a:pt x="138" y="52"/>
                  </a:lnTo>
                  <a:lnTo>
                    <a:pt x="136" y="48"/>
                  </a:lnTo>
                  <a:lnTo>
                    <a:pt x="136" y="44"/>
                  </a:lnTo>
                  <a:lnTo>
                    <a:pt x="136" y="42"/>
                  </a:lnTo>
                  <a:lnTo>
                    <a:pt x="138" y="40"/>
                  </a:lnTo>
                  <a:lnTo>
                    <a:pt x="140" y="38"/>
                  </a:lnTo>
                  <a:lnTo>
                    <a:pt x="142" y="34"/>
                  </a:lnTo>
                  <a:lnTo>
                    <a:pt x="144" y="30"/>
                  </a:lnTo>
                  <a:lnTo>
                    <a:pt x="144" y="26"/>
                  </a:lnTo>
                  <a:lnTo>
                    <a:pt x="144" y="20"/>
                  </a:lnTo>
                  <a:lnTo>
                    <a:pt x="142" y="14"/>
                  </a:lnTo>
                  <a:lnTo>
                    <a:pt x="142" y="8"/>
                  </a:lnTo>
                  <a:lnTo>
                    <a:pt x="140" y="4"/>
                  </a:lnTo>
                  <a:lnTo>
                    <a:pt x="140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2" y="2"/>
                  </a:lnTo>
                  <a:lnTo>
                    <a:pt x="126" y="4"/>
                  </a:lnTo>
                  <a:lnTo>
                    <a:pt x="122" y="8"/>
                  </a:lnTo>
                  <a:lnTo>
                    <a:pt x="118" y="12"/>
                  </a:lnTo>
                  <a:lnTo>
                    <a:pt x="116" y="18"/>
                  </a:lnTo>
                  <a:lnTo>
                    <a:pt x="114" y="26"/>
                  </a:lnTo>
                  <a:lnTo>
                    <a:pt x="114" y="32"/>
                  </a:lnTo>
                  <a:lnTo>
                    <a:pt x="112" y="38"/>
                  </a:lnTo>
                  <a:lnTo>
                    <a:pt x="112" y="44"/>
                  </a:lnTo>
                  <a:lnTo>
                    <a:pt x="110" y="46"/>
                  </a:lnTo>
                  <a:lnTo>
                    <a:pt x="108" y="48"/>
                  </a:lnTo>
                  <a:lnTo>
                    <a:pt x="106" y="52"/>
                  </a:lnTo>
                  <a:lnTo>
                    <a:pt x="102" y="58"/>
                  </a:lnTo>
                  <a:lnTo>
                    <a:pt x="98" y="62"/>
                  </a:lnTo>
                  <a:lnTo>
                    <a:pt x="94" y="68"/>
                  </a:lnTo>
                  <a:lnTo>
                    <a:pt x="88" y="72"/>
                  </a:lnTo>
                  <a:lnTo>
                    <a:pt x="82" y="76"/>
                  </a:lnTo>
                  <a:lnTo>
                    <a:pt x="76" y="80"/>
                  </a:lnTo>
                  <a:lnTo>
                    <a:pt x="72" y="84"/>
                  </a:lnTo>
                  <a:lnTo>
                    <a:pt x="68" y="88"/>
                  </a:lnTo>
                  <a:lnTo>
                    <a:pt x="64" y="90"/>
                  </a:lnTo>
                  <a:lnTo>
                    <a:pt x="40" y="90"/>
                  </a:lnTo>
                  <a:lnTo>
                    <a:pt x="22" y="96"/>
                  </a:lnTo>
                  <a:lnTo>
                    <a:pt x="6" y="106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05" name="Freeform 215"/>
            <p:cNvSpPr>
              <a:spLocks/>
            </p:cNvSpPr>
            <p:nvPr/>
          </p:nvSpPr>
          <p:spPr bwMode="gray">
            <a:xfrm>
              <a:off x="2519" y="2644"/>
              <a:ext cx="24" cy="16"/>
            </a:xfrm>
            <a:custGeom>
              <a:avLst/>
              <a:gdLst>
                <a:gd name="T0" fmla="*/ 8 w 24"/>
                <a:gd name="T1" fmla="*/ 0 h 16"/>
                <a:gd name="T2" fmla="*/ 0 w 24"/>
                <a:gd name="T3" fmla="*/ 10 h 16"/>
                <a:gd name="T4" fmla="*/ 8 w 24"/>
                <a:gd name="T5" fmla="*/ 16 h 16"/>
                <a:gd name="T6" fmla="*/ 18 w 24"/>
                <a:gd name="T7" fmla="*/ 8 h 16"/>
                <a:gd name="T8" fmla="*/ 24 w 24"/>
                <a:gd name="T9" fmla="*/ 2 h 16"/>
                <a:gd name="T10" fmla="*/ 8 w 24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4"/>
                <a:gd name="T19" fmla="*/ 0 h 16"/>
                <a:gd name="T20" fmla="*/ 24 w 24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4" h="16">
                  <a:moveTo>
                    <a:pt x="8" y="0"/>
                  </a:moveTo>
                  <a:lnTo>
                    <a:pt x="0" y="10"/>
                  </a:lnTo>
                  <a:lnTo>
                    <a:pt x="8" y="16"/>
                  </a:lnTo>
                  <a:lnTo>
                    <a:pt x="18" y="8"/>
                  </a:lnTo>
                  <a:lnTo>
                    <a:pt x="24" y="2"/>
                  </a:lnTo>
                  <a:lnTo>
                    <a:pt x="8" y="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06" name="Freeform 216"/>
            <p:cNvSpPr>
              <a:spLocks/>
            </p:cNvSpPr>
            <p:nvPr/>
          </p:nvSpPr>
          <p:spPr bwMode="gray">
            <a:xfrm>
              <a:off x="2617" y="2454"/>
              <a:ext cx="78" cy="60"/>
            </a:xfrm>
            <a:custGeom>
              <a:avLst/>
              <a:gdLst>
                <a:gd name="T0" fmla="*/ 36 w 78"/>
                <a:gd name="T1" fmla="*/ 6 h 60"/>
                <a:gd name="T2" fmla="*/ 36 w 78"/>
                <a:gd name="T3" fmla="*/ 6 h 60"/>
                <a:gd name="T4" fmla="*/ 34 w 78"/>
                <a:gd name="T5" fmla="*/ 4 h 60"/>
                <a:gd name="T6" fmla="*/ 32 w 78"/>
                <a:gd name="T7" fmla="*/ 2 h 60"/>
                <a:gd name="T8" fmla="*/ 30 w 78"/>
                <a:gd name="T9" fmla="*/ 0 h 60"/>
                <a:gd name="T10" fmla="*/ 28 w 78"/>
                <a:gd name="T11" fmla="*/ 0 h 60"/>
                <a:gd name="T12" fmla="*/ 26 w 78"/>
                <a:gd name="T13" fmla="*/ 2 h 60"/>
                <a:gd name="T14" fmla="*/ 24 w 78"/>
                <a:gd name="T15" fmla="*/ 4 h 60"/>
                <a:gd name="T16" fmla="*/ 22 w 78"/>
                <a:gd name="T17" fmla="*/ 12 h 60"/>
                <a:gd name="T18" fmla="*/ 20 w 78"/>
                <a:gd name="T19" fmla="*/ 18 h 60"/>
                <a:gd name="T20" fmla="*/ 20 w 78"/>
                <a:gd name="T21" fmla="*/ 22 h 60"/>
                <a:gd name="T22" fmla="*/ 20 w 78"/>
                <a:gd name="T23" fmla="*/ 26 h 60"/>
                <a:gd name="T24" fmla="*/ 18 w 78"/>
                <a:gd name="T25" fmla="*/ 28 h 60"/>
                <a:gd name="T26" fmla="*/ 16 w 78"/>
                <a:gd name="T27" fmla="*/ 32 h 60"/>
                <a:gd name="T28" fmla="*/ 12 w 78"/>
                <a:gd name="T29" fmla="*/ 36 h 60"/>
                <a:gd name="T30" fmla="*/ 10 w 78"/>
                <a:gd name="T31" fmla="*/ 42 h 60"/>
                <a:gd name="T32" fmla="*/ 6 w 78"/>
                <a:gd name="T33" fmla="*/ 46 h 60"/>
                <a:gd name="T34" fmla="*/ 4 w 78"/>
                <a:gd name="T35" fmla="*/ 48 h 60"/>
                <a:gd name="T36" fmla="*/ 2 w 78"/>
                <a:gd name="T37" fmla="*/ 50 h 60"/>
                <a:gd name="T38" fmla="*/ 0 w 78"/>
                <a:gd name="T39" fmla="*/ 52 h 60"/>
                <a:gd name="T40" fmla="*/ 0 w 78"/>
                <a:gd name="T41" fmla="*/ 54 h 60"/>
                <a:gd name="T42" fmla="*/ 0 w 78"/>
                <a:gd name="T43" fmla="*/ 56 h 60"/>
                <a:gd name="T44" fmla="*/ 4 w 78"/>
                <a:gd name="T45" fmla="*/ 56 h 60"/>
                <a:gd name="T46" fmla="*/ 8 w 78"/>
                <a:gd name="T47" fmla="*/ 58 h 60"/>
                <a:gd name="T48" fmla="*/ 14 w 78"/>
                <a:gd name="T49" fmla="*/ 58 h 60"/>
                <a:gd name="T50" fmla="*/ 20 w 78"/>
                <a:gd name="T51" fmla="*/ 58 h 60"/>
                <a:gd name="T52" fmla="*/ 26 w 78"/>
                <a:gd name="T53" fmla="*/ 58 h 60"/>
                <a:gd name="T54" fmla="*/ 30 w 78"/>
                <a:gd name="T55" fmla="*/ 56 h 60"/>
                <a:gd name="T56" fmla="*/ 32 w 78"/>
                <a:gd name="T57" fmla="*/ 56 h 60"/>
                <a:gd name="T58" fmla="*/ 38 w 78"/>
                <a:gd name="T59" fmla="*/ 60 h 60"/>
                <a:gd name="T60" fmla="*/ 48 w 78"/>
                <a:gd name="T61" fmla="*/ 58 h 60"/>
                <a:gd name="T62" fmla="*/ 48 w 78"/>
                <a:gd name="T63" fmla="*/ 58 h 60"/>
                <a:gd name="T64" fmla="*/ 50 w 78"/>
                <a:gd name="T65" fmla="*/ 56 h 60"/>
                <a:gd name="T66" fmla="*/ 52 w 78"/>
                <a:gd name="T67" fmla="*/ 52 h 60"/>
                <a:gd name="T68" fmla="*/ 54 w 78"/>
                <a:gd name="T69" fmla="*/ 50 h 60"/>
                <a:gd name="T70" fmla="*/ 56 w 78"/>
                <a:gd name="T71" fmla="*/ 46 h 60"/>
                <a:gd name="T72" fmla="*/ 60 w 78"/>
                <a:gd name="T73" fmla="*/ 44 h 60"/>
                <a:gd name="T74" fmla="*/ 62 w 78"/>
                <a:gd name="T75" fmla="*/ 44 h 60"/>
                <a:gd name="T76" fmla="*/ 64 w 78"/>
                <a:gd name="T77" fmla="*/ 44 h 60"/>
                <a:gd name="T78" fmla="*/ 66 w 78"/>
                <a:gd name="T79" fmla="*/ 42 h 60"/>
                <a:gd name="T80" fmla="*/ 70 w 78"/>
                <a:gd name="T81" fmla="*/ 40 h 60"/>
                <a:gd name="T82" fmla="*/ 72 w 78"/>
                <a:gd name="T83" fmla="*/ 38 h 60"/>
                <a:gd name="T84" fmla="*/ 74 w 78"/>
                <a:gd name="T85" fmla="*/ 36 h 60"/>
                <a:gd name="T86" fmla="*/ 76 w 78"/>
                <a:gd name="T87" fmla="*/ 34 h 60"/>
                <a:gd name="T88" fmla="*/ 78 w 78"/>
                <a:gd name="T89" fmla="*/ 32 h 60"/>
                <a:gd name="T90" fmla="*/ 78 w 78"/>
                <a:gd name="T91" fmla="*/ 32 h 60"/>
                <a:gd name="T92" fmla="*/ 78 w 78"/>
                <a:gd name="T93" fmla="*/ 30 h 60"/>
                <a:gd name="T94" fmla="*/ 78 w 78"/>
                <a:gd name="T95" fmla="*/ 26 h 60"/>
                <a:gd name="T96" fmla="*/ 78 w 78"/>
                <a:gd name="T97" fmla="*/ 24 h 60"/>
                <a:gd name="T98" fmla="*/ 76 w 78"/>
                <a:gd name="T99" fmla="*/ 22 h 60"/>
                <a:gd name="T100" fmla="*/ 74 w 78"/>
                <a:gd name="T101" fmla="*/ 20 h 60"/>
                <a:gd name="T102" fmla="*/ 72 w 78"/>
                <a:gd name="T103" fmla="*/ 22 h 60"/>
                <a:gd name="T104" fmla="*/ 70 w 78"/>
                <a:gd name="T105" fmla="*/ 24 h 60"/>
                <a:gd name="T106" fmla="*/ 66 w 78"/>
                <a:gd name="T107" fmla="*/ 26 h 60"/>
                <a:gd name="T108" fmla="*/ 64 w 78"/>
                <a:gd name="T109" fmla="*/ 26 h 60"/>
                <a:gd name="T110" fmla="*/ 62 w 78"/>
                <a:gd name="T111" fmla="*/ 26 h 60"/>
                <a:gd name="T112" fmla="*/ 58 w 78"/>
                <a:gd name="T113" fmla="*/ 24 h 60"/>
                <a:gd name="T114" fmla="*/ 52 w 78"/>
                <a:gd name="T115" fmla="*/ 22 h 60"/>
                <a:gd name="T116" fmla="*/ 46 w 78"/>
                <a:gd name="T117" fmla="*/ 20 h 60"/>
                <a:gd name="T118" fmla="*/ 42 w 78"/>
                <a:gd name="T119" fmla="*/ 16 h 60"/>
                <a:gd name="T120" fmla="*/ 38 w 78"/>
                <a:gd name="T121" fmla="*/ 12 h 60"/>
                <a:gd name="T122" fmla="*/ 36 w 78"/>
                <a:gd name="T123" fmla="*/ 6 h 6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8"/>
                <a:gd name="T187" fmla="*/ 0 h 60"/>
                <a:gd name="T188" fmla="*/ 78 w 78"/>
                <a:gd name="T189" fmla="*/ 60 h 6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8" h="60">
                  <a:moveTo>
                    <a:pt x="36" y="6"/>
                  </a:moveTo>
                  <a:lnTo>
                    <a:pt x="36" y="6"/>
                  </a:lnTo>
                  <a:lnTo>
                    <a:pt x="34" y="4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2"/>
                  </a:lnTo>
                  <a:lnTo>
                    <a:pt x="24" y="4"/>
                  </a:lnTo>
                  <a:lnTo>
                    <a:pt x="22" y="12"/>
                  </a:lnTo>
                  <a:lnTo>
                    <a:pt x="20" y="18"/>
                  </a:lnTo>
                  <a:lnTo>
                    <a:pt x="20" y="22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6" y="32"/>
                  </a:lnTo>
                  <a:lnTo>
                    <a:pt x="12" y="36"/>
                  </a:lnTo>
                  <a:lnTo>
                    <a:pt x="10" y="42"/>
                  </a:lnTo>
                  <a:lnTo>
                    <a:pt x="6" y="46"/>
                  </a:lnTo>
                  <a:lnTo>
                    <a:pt x="4" y="48"/>
                  </a:lnTo>
                  <a:lnTo>
                    <a:pt x="2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4" y="56"/>
                  </a:lnTo>
                  <a:lnTo>
                    <a:pt x="8" y="58"/>
                  </a:lnTo>
                  <a:lnTo>
                    <a:pt x="14" y="58"/>
                  </a:lnTo>
                  <a:lnTo>
                    <a:pt x="20" y="58"/>
                  </a:lnTo>
                  <a:lnTo>
                    <a:pt x="26" y="58"/>
                  </a:lnTo>
                  <a:lnTo>
                    <a:pt x="30" y="56"/>
                  </a:lnTo>
                  <a:lnTo>
                    <a:pt x="32" y="56"/>
                  </a:lnTo>
                  <a:lnTo>
                    <a:pt x="38" y="60"/>
                  </a:lnTo>
                  <a:lnTo>
                    <a:pt x="48" y="58"/>
                  </a:lnTo>
                  <a:lnTo>
                    <a:pt x="50" y="56"/>
                  </a:lnTo>
                  <a:lnTo>
                    <a:pt x="52" y="52"/>
                  </a:lnTo>
                  <a:lnTo>
                    <a:pt x="54" y="50"/>
                  </a:lnTo>
                  <a:lnTo>
                    <a:pt x="56" y="46"/>
                  </a:lnTo>
                  <a:lnTo>
                    <a:pt x="60" y="44"/>
                  </a:lnTo>
                  <a:lnTo>
                    <a:pt x="62" y="44"/>
                  </a:lnTo>
                  <a:lnTo>
                    <a:pt x="64" y="44"/>
                  </a:lnTo>
                  <a:lnTo>
                    <a:pt x="66" y="42"/>
                  </a:lnTo>
                  <a:lnTo>
                    <a:pt x="70" y="40"/>
                  </a:lnTo>
                  <a:lnTo>
                    <a:pt x="72" y="38"/>
                  </a:lnTo>
                  <a:lnTo>
                    <a:pt x="74" y="36"/>
                  </a:lnTo>
                  <a:lnTo>
                    <a:pt x="76" y="34"/>
                  </a:lnTo>
                  <a:lnTo>
                    <a:pt x="78" y="32"/>
                  </a:lnTo>
                  <a:lnTo>
                    <a:pt x="78" y="30"/>
                  </a:lnTo>
                  <a:lnTo>
                    <a:pt x="78" y="26"/>
                  </a:lnTo>
                  <a:lnTo>
                    <a:pt x="78" y="24"/>
                  </a:lnTo>
                  <a:lnTo>
                    <a:pt x="76" y="22"/>
                  </a:lnTo>
                  <a:lnTo>
                    <a:pt x="74" y="20"/>
                  </a:lnTo>
                  <a:lnTo>
                    <a:pt x="72" y="22"/>
                  </a:lnTo>
                  <a:lnTo>
                    <a:pt x="70" y="24"/>
                  </a:lnTo>
                  <a:lnTo>
                    <a:pt x="66" y="26"/>
                  </a:lnTo>
                  <a:lnTo>
                    <a:pt x="64" y="26"/>
                  </a:lnTo>
                  <a:lnTo>
                    <a:pt x="62" y="26"/>
                  </a:lnTo>
                  <a:lnTo>
                    <a:pt x="58" y="24"/>
                  </a:lnTo>
                  <a:lnTo>
                    <a:pt x="52" y="22"/>
                  </a:lnTo>
                  <a:lnTo>
                    <a:pt x="46" y="20"/>
                  </a:lnTo>
                  <a:lnTo>
                    <a:pt x="42" y="16"/>
                  </a:lnTo>
                  <a:lnTo>
                    <a:pt x="38" y="12"/>
                  </a:lnTo>
                  <a:lnTo>
                    <a:pt x="36" y="6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07" name="Freeform 217"/>
            <p:cNvSpPr>
              <a:spLocks/>
            </p:cNvSpPr>
            <p:nvPr/>
          </p:nvSpPr>
          <p:spPr bwMode="gray">
            <a:xfrm>
              <a:off x="1777" y="2624"/>
              <a:ext cx="80" cy="34"/>
            </a:xfrm>
            <a:custGeom>
              <a:avLst/>
              <a:gdLst>
                <a:gd name="T0" fmla="*/ 58 w 80"/>
                <a:gd name="T1" fmla="*/ 0 h 34"/>
                <a:gd name="T2" fmla="*/ 52 w 80"/>
                <a:gd name="T3" fmla="*/ 2 h 34"/>
                <a:gd name="T4" fmla="*/ 38 w 80"/>
                <a:gd name="T5" fmla="*/ 2 h 34"/>
                <a:gd name="T6" fmla="*/ 24 w 80"/>
                <a:gd name="T7" fmla="*/ 2 h 34"/>
                <a:gd name="T8" fmla="*/ 16 w 80"/>
                <a:gd name="T9" fmla="*/ 2 h 34"/>
                <a:gd name="T10" fmla="*/ 0 w 80"/>
                <a:gd name="T11" fmla="*/ 16 h 34"/>
                <a:gd name="T12" fmla="*/ 0 w 80"/>
                <a:gd name="T13" fmla="*/ 22 h 34"/>
                <a:gd name="T14" fmla="*/ 0 w 80"/>
                <a:gd name="T15" fmla="*/ 22 h 34"/>
                <a:gd name="T16" fmla="*/ 2 w 80"/>
                <a:gd name="T17" fmla="*/ 24 h 34"/>
                <a:gd name="T18" fmla="*/ 2 w 80"/>
                <a:gd name="T19" fmla="*/ 28 h 34"/>
                <a:gd name="T20" fmla="*/ 4 w 80"/>
                <a:gd name="T21" fmla="*/ 30 h 34"/>
                <a:gd name="T22" fmla="*/ 6 w 80"/>
                <a:gd name="T23" fmla="*/ 30 h 34"/>
                <a:gd name="T24" fmla="*/ 8 w 80"/>
                <a:gd name="T25" fmla="*/ 30 h 34"/>
                <a:gd name="T26" fmla="*/ 12 w 80"/>
                <a:gd name="T27" fmla="*/ 28 h 34"/>
                <a:gd name="T28" fmla="*/ 16 w 80"/>
                <a:gd name="T29" fmla="*/ 28 h 34"/>
                <a:gd name="T30" fmla="*/ 20 w 80"/>
                <a:gd name="T31" fmla="*/ 30 h 34"/>
                <a:gd name="T32" fmla="*/ 26 w 80"/>
                <a:gd name="T33" fmla="*/ 34 h 34"/>
                <a:gd name="T34" fmla="*/ 26 w 80"/>
                <a:gd name="T35" fmla="*/ 32 h 34"/>
                <a:gd name="T36" fmla="*/ 30 w 80"/>
                <a:gd name="T37" fmla="*/ 28 h 34"/>
                <a:gd name="T38" fmla="*/ 40 w 80"/>
                <a:gd name="T39" fmla="*/ 26 h 34"/>
                <a:gd name="T40" fmla="*/ 58 w 80"/>
                <a:gd name="T41" fmla="*/ 24 h 34"/>
                <a:gd name="T42" fmla="*/ 58 w 80"/>
                <a:gd name="T43" fmla="*/ 24 h 34"/>
                <a:gd name="T44" fmla="*/ 58 w 80"/>
                <a:gd name="T45" fmla="*/ 22 h 34"/>
                <a:gd name="T46" fmla="*/ 58 w 80"/>
                <a:gd name="T47" fmla="*/ 20 h 34"/>
                <a:gd name="T48" fmla="*/ 60 w 80"/>
                <a:gd name="T49" fmla="*/ 16 h 34"/>
                <a:gd name="T50" fmla="*/ 62 w 80"/>
                <a:gd name="T51" fmla="*/ 14 h 34"/>
                <a:gd name="T52" fmla="*/ 66 w 80"/>
                <a:gd name="T53" fmla="*/ 12 h 34"/>
                <a:gd name="T54" fmla="*/ 72 w 80"/>
                <a:gd name="T55" fmla="*/ 10 h 34"/>
                <a:gd name="T56" fmla="*/ 80 w 80"/>
                <a:gd name="T57" fmla="*/ 10 h 34"/>
                <a:gd name="T58" fmla="*/ 78 w 80"/>
                <a:gd name="T59" fmla="*/ 8 h 34"/>
                <a:gd name="T60" fmla="*/ 76 w 80"/>
                <a:gd name="T61" fmla="*/ 8 h 34"/>
                <a:gd name="T62" fmla="*/ 70 w 80"/>
                <a:gd name="T63" fmla="*/ 8 h 34"/>
                <a:gd name="T64" fmla="*/ 64 w 80"/>
                <a:gd name="T65" fmla="*/ 6 h 34"/>
                <a:gd name="T66" fmla="*/ 60 w 80"/>
                <a:gd name="T67" fmla="*/ 4 h 34"/>
                <a:gd name="T68" fmla="*/ 58 w 80"/>
                <a:gd name="T69" fmla="*/ 0 h 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80"/>
                <a:gd name="T106" fmla="*/ 0 h 34"/>
                <a:gd name="T107" fmla="*/ 80 w 80"/>
                <a:gd name="T108" fmla="*/ 34 h 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80" h="34">
                  <a:moveTo>
                    <a:pt x="58" y="0"/>
                  </a:moveTo>
                  <a:lnTo>
                    <a:pt x="52" y="2"/>
                  </a:lnTo>
                  <a:lnTo>
                    <a:pt x="38" y="2"/>
                  </a:lnTo>
                  <a:lnTo>
                    <a:pt x="24" y="2"/>
                  </a:lnTo>
                  <a:lnTo>
                    <a:pt x="16" y="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2" y="24"/>
                  </a:lnTo>
                  <a:lnTo>
                    <a:pt x="2" y="28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20" y="30"/>
                  </a:lnTo>
                  <a:lnTo>
                    <a:pt x="26" y="34"/>
                  </a:lnTo>
                  <a:lnTo>
                    <a:pt x="26" y="32"/>
                  </a:lnTo>
                  <a:lnTo>
                    <a:pt x="30" y="28"/>
                  </a:lnTo>
                  <a:lnTo>
                    <a:pt x="40" y="26"/>
                  </a:lnTo>
                  <a:lnTo>
                    <a:pt x="58" y="24"/>
                  </a:lnTo>
                  <a:lnTo>
                    <a:pt x="58" y="22"/>
                  </a:lnTo>
                  <a:lnTo>
                    <a:pt x="58" y="20"/>
                  </a:lnTo>
                  <a:lnTo>
                    <a:pt x="60" y="16"/>
                  </a:lnTo>
                  <a:lnTo>
                    <a:pt x="62" y="14"/>
                  </a:lnTo>
                  <a:lnTo>
                    <a:pt x="66" y="12"/>
                  </a:lnTo>
                  <a:lnTo>
                    <a:pt x="72" y="10"/>
                  </a:lnTo>
                  <a:lnTo>
                    <a:pt x="80" y="10"/>
                  </a:lnTo>
                  <a:lnTo>
                    <a:pt x="78" y="8"/>
                  </a:lnTo>
                  <a:lnTo>
                    <a:pt x="76" y="8"/>
                  </a:lnTo>
                  <a:lnTo>
                    <a:pt x="70" y="8"/>
                  </a:lnTo>
                  <a:lnTo>
                    <a:pt x="64" y="6"/>
                  </a:lnTo>
                  <a:lnTo>
                    <a:pt x="60" y="4"/>
                  </a:lnTo>
                  <a:lnTo>
                    <a:pt x="58" y="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08" name="Freeform 218"/>
            <p:cNvSpPr>
              <a:spLocks/>
            </p:cNvSpPr>
            <p:nvPr/>
          </p:nvSpPr>
          <p:spPr bwMode="gray">
            <a:xfrm>
              <a:off x="1777" y="2624"/>
              <a:ext cx="80" cy="34"/>
            </a:xfrm>
            <a:custGeom>
              <a:avLst/>
              <a:gdLst>
                <a:gd name="T0" fmla="*/ 56 w 80"/>
                <a:gd name="T1" fmla="*/ 0 h 34"/>
                <a:gd name="T2" fmla="*/ 50 w 80"/>
                <a:gd name="T3" fmla="*/ 2 h 34"/>
                <a:gd name="T4" fmla="*/ 38 w 80"/>
                <a:gd name="T5" fmla="*/ 2 h 34"/>
                <a:gd name="T6" fmla="*/ 24 w 80"/>
                <a:gd name="T7" fmla="*/ 2 h 34"/>
                <a:gd name="T8" fmla="*/ 16 w 80"/>
                <a:gd name="T9" fmla="*/ 2 h 34"/>
                <a:gd name="T10" fmla="*/ 0 w 80"/>
                <a:gd name="T11" fmla="*/ 16 h 34"/>
                <a:gd name="T12" fmla="*/ 0 w 80"/>
                <a:gd name="T13" fmla="*/ 22 h 34"/>
                <a:gd name="T14" fmla="*/ 0 w 80"/>
                <a:gd name="T15" fmla="*/ 22 h 34"/>
                <a:gd name="T16" fmla="*/ 2 w 80"/>
                <a:gd name="T17" fmla="*/ 24 h 34"/>
                <a:gd name="T18" fmla="*/ 2 w 80"/>
                <a:gd name="T19" fmla="*/ 28 h 34"/>
                <a:gd name="T20" fmla="*/ 4 w 80"/>
                <a:gd name="T21" fmla="*/ 30 h 34"/>
                <a:gd name="T22" fmla="*/ 6 w 80"/>
                <a:gd name="T23" fmla="*/ 30 h 34"/>
                <a:gd name="T24" fmla="*/ 8 w 80"/>
                <a:gd name="T25" fmla="*/ 30 h 34"/>
                <a:gd name="T26" fmla="*/ 12 w 80"/>
                <a:gd name="T27" fmla="*/ 28 h 34"/>
                <a:gd name="T28" fmla="*/ 16 w 80"/>
                <a:gd name="T29" fmla="*/ 28 h 34"/>
                <a:gd name="T30" fmla="*/ 20 w 80"/>
                <a:gd name="T31" fmla="*/ 30 h 34"/>
                <a:gd name="T32" fmla="*/ 26 w 80"/>
                <a:gd name="T33" fmla="*/ 34 h 34"/>
                <a:gd name="T34" fmla="*/ 26 w 80"/>
                <a:gd name="T35" fmla="*/ 32 h 34"/>
                <a:gd name="T36" fmla="*/ 30 w 80"/>
                <a:gd name="T37" fmla="*/ 28 h 34"/>
                <a:gd name="T38" fmla="*/ 40 w 80"/>
                <a:gd name="T39" fmla="*/ 26 h 34"/>
                <a:gd name="T40" fmla="*/ 58 w 80"/>
                <a:gd name="T41" fmla="*/ 24 h 34"/>
                <a:gd name="T42" fmla="*/ 58 w 80"/>
                <a:gd name="T43" fmla="*/ 24 h 34"/>
                <a:gd name="T44" fmla="*/ 58 w 80"/>
                <a:gd name="T45" fmla="*/ 22 h 34"/>
                <a:gd name="T46" fmla="*/ 58 w 80"/>
                <a:gd name="T47" fmla="*/ 20 h 34"/>
                <a:gd name="T48" fmla="*/ 60 w 80"/>
                <a:gd name="T49" fmla="*/ 16 h 34"/>
                <a:gd name="T50" fmla="*/ 62 w 80"/>
                <a:gd name="T51" fmla="*/ 14 h 34"/>
                <a:gd name="T52" fmla="*/ 66 w 80"/>
                <a:gd name="T53" fmla="*/ 12 h 34"/>
                <a:gd name="T54" fmla="*/ 72 w 80"/>
                <a:gd name="T55" fmla="*/ 10 h 34"/>
                <a:gd name="T56" fmla="*/ 80 w 80"/>
                <a:gd name="T57" fmla="*/ 10 h 34"/>
                <a:gd name="T58" fmla="*/ 78 w 80"/>
                <a:gd name="T59" fmla="*/ 8 h 34"/>
                <a:gd name="T60" fmla="*/ 74 w 80"/>
                <a:gd name="T61" fmla="*/ 8 h 34"/>
                <a:gd name="T62" fmla="*/ 70 w 80"/>
                <a:gd name="T63" fmla="*/ 8 h 34"/>
                <a:gd name="T64" fmla="*/ 64 w 80"/>
                <a:gd name="T65" fmla="*/ 6 h 34"/>
                <a:gd name="T66" fmla="*/ 60 w 80"/>
                <a:gd name="T67" fmla="*/ 4 h 34"/>
                <a:gd name="T68" fmla="*/ 56 w 80"/>
                <a:gd name="T69" fmla="*/ 0 h 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80"/>
                <a:gd name="T106" fmla="*/ 0 h 34"/>
                <a:gd name="T107" fmla="*/ 80 w 80"/>
                <a:gd name="T108" fmla="*/ 34 h 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80" h="34">
                  <a:moveTo>
                    <a:pt x="56" y="0"/>
                  </a:moveTo>
                  <a:lnTo>
                    <a:pt x="50" y="2"/>
                  </a:lnTo>
                  <a:lnTo>
                    <a:pt x="38" y="2"/>
                  </a:lnTo>
                  <a:lnTo>
                    <a:pt x="24" y="2"/>
                  </a:lnTo>
                  <a:lnTo>
                    <a:pt x="16" y="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2" y="24"/>
                  </a:lnTo>
                  <a:lnTo>
                    <a:pt x="2" y="28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20" y="30"/>
                  </a:lnTo>
                  <a:lnTo>
                    <a:pt x="26" y="34"/>
                  </a:lnTo>
                  <a:lnTo>
                    <a:pt x="26" y="32"/>
                  </a:lnTo>
                  <a:lnTo>
                    <a:pt x="30" y="28"/>
                  </a:lnTo>
                  <a:lnTo>
                    <a:pt x="40" y="26"/>
                  </a:lnTo>
                  <a:lnTo>
                    <a:pt x="58" y="24"/>
                  </a:lnTo>
                  <a:lnTo>
                    <a:pt x="58" y="22"/>
                  </a:lnTo>
                  <a:lnTo>
                    <a:pt x="58" y="20"/>
                  </a:lnTo>
                  <a:lnTo>
                    <a:pt x="60" y="16"/>
                  </a:lnTo>
                  <a:lnTo>
                    <a:pt x="62" y="14"/>
                  </a:lnTo>
                  <a:lnTo>
                    <a:pt x="66" y="12"/>
                  </a:lnTo>
                  <a:lnTo>
                    <a:pt x="72" y="10"/>
                  </a:lnTo>
                  <a:lnTo>
                    <a:pt x="80" y="10"/>
                  </a:lnTo>
                  <a:lnTo>
                    <a:pt x="78" y="8"/>
                  </a:lnTo>
                  <a:lnTo>
                    <a:pt x="74" y="8"/>
                  </a:lnTo>
                  <a:lnTo>
                    <a:pt x="70" y="8"/>
                  </a:lnTo>
                  <a:lnTo>
                    <a:pt x="64" y="6"/>
                  </a:lnTo>
                  <a:lnTo>
                    <a:pt x="60" y="4"/>
                  </a:lnTo>
                  <a:lnTo>
                    <a:pt x="56" y="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09" name="Freeform 219"/>
            <p:cNvSpPr>
              <a:spLocks/>
            </p:cNvSpPr>
            <p:nvPr/>
          </p:nvSpPr>
          <p:spPr bwMode="gray">
            <a:xfrm>
              <a:off x="925" y="1780"/>
              <a:ext cx="336" cy="412"/>
            </a:xfrm>
            <a:custGeom>
              <a:avLst/>
              <a:gdLst>
                <a:gd name="T0" fmla="*/ 302 w 336"/>
                <a:gd name="T1" fmla="*/ 44 h 412"/>
                <a:gd name="T2" fmla="*/ 314 w 336"/>
                <a:gd name="T3" fmla="*/ 42 h 412"/>
                <a:gd name="T4" fmla="*/ 312 w 336"/>
                <a:gd name="T5" fmla="*/ 42 h 412"/>
                <a:gd name="T6" fmla="*/ 326 w 336"/>
                <a:gd name="T7" fmla="*/ 38 h 412"/>
                <a:gd name="T8" fmla="*/ 330 w 336"/>
                <a:gd name="T9" fmla="*/ 22 h 412"/>
                <a:gd name="T10" fmla="*/ 302 w 336"/>
                <a:gd name="T11" fmla="*/ 4 h 412"/>
                <a:gd name="T12" fmla="*/ 250 w 336"/>
                <a:gd name="T13" fmla="*/ 8 h 412"/>
                <a:gd name="T14" fmla="*/ 230 w 336"/>
                <a:gd name="T15" fmla="*/ 14 h 412"/>
                <a:gd name="T16" fmla="*/ 218 w 336"/>
                <a:gd name="T17" fmla="*/ 20 h 412"/>
                <a:gd name="T18" fmla="*/ 214 w 336"/>
                <a:gd name="T19" fmla="*/ 26 h 412"/>
                <a:gd name="T20" fmla="*/ 204 w 336"/>
                <a:gd name="T21" fmla="*/ 36 h 412"/>
                <a:gd name="T22" fmla="*/ 194 w 336"/>
                <a:gd name="T23" fmla="*/ 34 h 412"/>
                <a:gd name="T24" fmla="*/ 186 w 336"/>
                <a:gd name="T25" fmla="*/ 34 h 412"/>
                <a:gd name="T26" fmla="*/ 176 w 336"/>
                <a:gd name="T27" fmla="*/ 48 h 412"/>
                <a:gd name="T28" fmla="*/ 158 w 336"/>
                <a:gd name="T29" fmla="*/ 58 h 412"/>
                <a:gd name="T30" fmla="*/ 148 w 336"/>
                <a:gd name="T31" fmla="*/ 76 h 412"/>
                <a:gd name="T32" fmla="*/ 136 w 336"/>
                <a:gd name="T33" fmla="*/ 114 h 412"/>
                <a:gd name="T34" fmla="*/ 106 w 336"/>
                <a:gd name="T35" fmla="*/ 170 h 412"/>
                <a:gd name="T36" fmla="*/ 94 w 336"/>
                <a:gd name="T37" fmla="*/ 200 h 412"/>
                <a:gd name="T38" fmla="*/ 72 w 336"/>
                <a:gd name="T39" fmla="*/ 230 h 412"/>
                <a:gd name="T40" fmla="*/ 26 w 336"/>
                <a:gd name="T41" fmla="*/ 278 h 412"/>
                <a:gd name="T42" fmla="*/ 16 w 336"/>
                <a:gd name="T43" fmla="*/ 284 h 412"/>
                <a:gd name="T44" fmla="*/ 8 w 336"/>
                <a:gd name="T45" fmla="*/ 300 h 412"/>
                <a:gd name="T46" fmla="*/ 4 w 336"/>
                <a:gd name="T47" fmla="*/ 334 h 412"/>
                <a:gd name="T48" fmla="*/ 10 w 336"/>
                <a:gd name="T49" fmla="*/ 344 h 412"/>
                <a:gd name="T50" fmla="*/ 6 w 336"/>
                <a:gd name="T51" fmla="*/ 352 h 412"/>
                <a:gd name="T52" fmla="*/ 2 w 336"/>
                <a:gd name="T53" fmla="*/ 364 h 412"/>
                <a:gd name="T54" fmla="*/ 4 w 336"/>
                <a:gd name="T55" fmla="*/ 384 h 412"/>
                <a:gd name="T56" fmla="*/ 10 w 336"/>
                <a:gd name="T57" fmla="*/ 400 h 412"/>
                <a:gd name="T58" fmla="*/ 28 w 336"/>
                <a:gd name="T59" fmla="*/ 412 h 412"/>
                <a:gd name="T60" fmla="*/ 46 w 336"/>
                <a:gd name="T61" fmla="*/ 402 h 412"/>
                <a:gd name="T62" fmla="*/ 54 w 336"/>
                <a:gd name="T63" fmla="*/ 390 h 412"/>
                <a:gd name="T64" fmla="*/ 58 w 336"/>
                <a:gd name="T65" fmla="*/ 376 h 412"/>
                <a:gd name="T66" fmla="*/ 68 w 336"/>
                <a:gd name="T67" fmla="*/ 370 h 412"/>
                <a:gd name="T68" fmla="*/ 76 w 336"/>
                <a:gd name="T69" fmla="*/ 358 h 412"/>
                <a:gd name="T70" fmla="*/ 80 w 336"/>
                <a:gd name="T71" fmla="*/ 342 h 412"/>
                <a:gd name="T72" fmla="*/ 92 w 336"/>
                <a:gd name="T73" fmla="*/ 354 h 412"/>
                <a:gd name="T74" fmla="*/ 100 w 336"/>
                <a:gd name="T75" fmla="*/ 318 h 412"/>
                <a:gd name="T76" fmla="*/ 102 w 336"/>
                <a:gd name="T77" fmla="*/ 260 h 412"/>
                <a:gd name="T78" fmla="*/ 132 w 336"/>
                <a:gd name="T79" fmla="*/ 198 h 412"/>
                <a:gd name="T80" fmla="*/ 140 w 336"/>
                <a:gd name="T81" fmla="*/ 178 h 412"/>
                <a:gd name="T82" fmla="*/ 154 w 336"/>
                <a:gd name="T83" fmla="*/ 162 h 412"/>
                <a:gd name="T84" fmla="*/ 162 w 336"/>
                <a:gd name="T85" fmla="*/ 134 h 412"/>
                <a:gd name="T86" fmla="*/ 170 w 336"/>
                <a:gd name="T87" fmla="*/ 112 h 412"/>
                <a:gd name="T88" fmla="*/ 224 w 336"/>
                <a:gd name="T89" fmla="*/ 64 h 412"/>
                <a:gd name="T90" fmla="*/ 238 w 336"/>
                <a:gd name="T91" fmla="*/ 66 h 412"/>
                <a:gd name="T92" fmla="*/ 264 w 336"/>
                <a:gd name="T93" fmla="*/ 70 h 412"/>
                <a:gd name="T94" fmla="*/ 276 w 336"/>
                <a:gd name="T95" fmla="*/ 64 h 412"/>
                <a:gd name="T96" fmla="*/ 278 w 336"/>
                <a:gd name="T97" fmla="*/ 56 h 412"/>
                <a:gd name="T98" fmla="*/ 294 w 336"/>
                <a:gd name="T99" fmla="*/ 50 h 412"/>
                <a:gd name="T100" fmla="*/ 328 w 336"/>
                <a:gd name="T101" fmla="*/ 64 h 412"/>
                <a:gd name="T102" fmla="*/ 326 w 336"/>
                <a:gd name="T103" fmla="*/ 52 h 41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36"/>
                <a:gd name="T157" fmla="*/ 0 h 412"/>
                <a:gd name="T158" fmla="*/ 336 w 336"/>
                <a:gd name="T159" fmla="*/ 412 h 41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36" h="412">
                  <a:moveTo>
                    <a:pt x="326" y="52"/>
                  </a:moveTo>
                  <a:lnTo>
                    <a:pt x="314" y="48"/>
                  </a:lnTo>
                  <a:lnTo>
                    <a:pt x="308" y="46"/>
                  </a:lnTo>
                  <a:lnTo>
                    <a:pt x="302" y="44"/>
                  </a:lnTo>
                  <a:lnTo>
                    <a:pt x="300" y="44"/>
                  </a:lnTo>
                  <a:lnTo>
                    <a:pt x="298" y="44"/>
                  </a:lnTo>
                  <a:lnTo>
                    <a:pt x="314" y="42"/>
                  </a:lnTo>
                  <a:lnTo>
                    <a:pt x="312" y="42"/>
                  </a:lnTo>
                  <a:lnTo>
                    <a:pt x="314" y="42"/>
                  </a:lnTo>
                  <a:lnTo>
                    <a:pt x="318" y="42"/>
                  </a:lnTo>
                  <a:lnTo>
                    <a:pt x="322" y="40"/>
                  </a:lnTo>
                  <a:lnTo>
                    <a:pt x="326" y="38"/>
                  </a:lnTo>
                  <a:lnTo>
                    <a:pt x="328" y="34"/>
                  </a:lnTo>
                  <a:lnTo>
                    <a:pt x="328" y="30"/>
                  </a:lnTo>
                  <a:lnTo>
                    <a:pt x="330" y="26"/>
                  </a:lnTo>
                  <a:lnTo>
                    <a:pt x="330" y="22"/>
                  </a:lnTo>
                  <a:lnTo>
                    <a:pt x="314" y="20"/>
                  </a:lnTo>
                  <a:lnTo>
                    <a:pt x="310" y="10"/>
                  </a:lnTo>
                  <a:lnTo>
                    <a:pt x="302" y="4"/>
                  </a:lnTo>
                  <a:lnTo>
                    <a:pt x="282" y="6"/>
                  </a:lnTo>
                  <a:lnTo>
                    <a:pt x="258" y="0"/>
                  </a:lnTo>
                  <a:lnTo>
                    <a:pt x="256" y="4"/>
                  </a:lnTo>
                  <a:lnTo>
                    <a:pt x="250" y="8"/>
                  </a:lnTo>
                  <a:lnTo>
                    <a:pt x="246" y="12"/>
                  </a:lnTo>
                  <a:lnTo>
                    <a:pt x="240" y="12"/>
                  </a:lnTo>
                  <a:lnTo>
                    <a:pt x="234" y="14"/>
                  </a:lnTo>
                  <a:lnTo>
                    <a:pt x="230" y="14"/>
                  </a:lnTo>
                  <a:lnTo>
                    <a:pt x="224" y="16"/>
                  </a:lnTo>
                  <a:lnTo>
                    <a:pt x="220" y="18"/>
                  </a:lnTo>
                  <a:lnTo>
                    <a:pt x="218" y="20"/>
                  </a:lnTo>
                  <a:lnTo>
                    <a:pt x="216" y="22"/>
                  </a:lnTo>
                  <a:lnTo>
                    <a:pt x="214" y="26"/>
                  </a:lnTo>
                  <a:lnTo>
                    <a:pt x="214" y="28"/>
                  </a:lnTo>
                  <a:lnTo>
                    <a:pt x="212" y="32"/>
                  </a:lnTo>
                  <a:lnTo>
                    <a:pt x="208" y="36"/>
                  </a:lnTo>
                  <a:lnTo>
                    <a:pt x="204" y="36"/>
                  </a:lnTo>
                  <a:lnTo>
                    <a:pt x="200" y="36"/>
                  </a:lnTo>
                  <a:lnTo>
                    <a:pt x="196" y="36"/>
                  </a:lnTo>
                  <a:lnTo>
                    <a:pt x="196" y="34"/>
                  </a:lnTo>
                  <a:lnTo>
                    <a:pt x="194" y="34"/>
                  </a:lnTo>
                  <a:lnTo>
                    <a:pt x="194" y="32"/>
                  </a:lnTo>
                  <a:lnTo>
                    <a:pt x="190" y="32"/>
                  </a:lnTo>
                  <a:lnTo>
                    <a:pt x="186" y="34"/>
                  </a:lnTo>
                  <a:lnTo>
                    <a:pt x="182" y="38"/>
                  </a:lnTo>
                  <a:lnTo>
                    <a:pt x="178" y="42"/>
                  </a:lnTo>
                  <a:lnTo>
                    <a:pt x="176" y="46"/>
                  </a:lnTo>
                  <a:lnTo>
                    <a:pt x="176" y="48"/>
                  </a:lnTo>
                  <a:lnTo>
                    <a:pt x="174" y="48"/>
                  </a:lnTo>
                  <a:lnTo>
                    <a:pt x="168" y="54"/>
                  </a:lnTo>
                  <a:lnTo>
                    <a:pt x="162" y="56"/>
                  </a:lnTo>
                  <a:lnTo>
                    <a:pt x="158" y="58"/>
                  </a:lnTo>
                  <a:lnTo>
                    <a:pt x="154" y="62"/>
                  </a:lnTo>
                  <a:lnTo>
                    <a:pt x="152" y="66"/>
                  </a:lnTo>
                  <a:lnTo>
                    <a:pt x="150" y="70"/>
                  </a:lnTo>
                  <a:lnTo>
                    <a:pt x="148" y="76"/>
                  </a:lnTo>
                  <a:lnTo>
                    <a:pt x="148" y="80"/>
                  </a:lnTo>
                  <a:lnTo>
                    <a:pt x="148" y="82"/>
                  </a:lnTo>
                  <a:lnTo>
                    <a:pt x="136" y="114"/>
                  </a:lnTo>
                  <a:lnTo>
                    <a:pt x="116" y="150"/>
                  </a:lnTo>
                  <a:lnTo>
                    <a:pt x="114" y="152"/>
                  </a:lnTo>
                  <a:lnTo>
                    <a:pt x="110" y="160"/>
                  </a:lnTo>
                  <a:lnTo>
                    <a:pt x="106" y="170"/>
                  </a:lnTo>
                  <a:lnTo>
                    <a:pt x="102" y="180"/>
                  </a:lnTo>
                  <a:lnTo>
                    <a:pt x="100" y="184"/>
                  </a:lnTo>
                  <a:lnTo>
                    <a:pt x="98" y="190"/>
                  </a:lnTo>
                  <a:lnTo>
                    <a:pt x="94" y="200"/>
                  </a:lnTo>
                  <a:lnTo>
                    <a:pt x="88" y="212"/>
                  </a:lnTo>
                  <a:lnTo>
                    <a:pt x="84" y="220"/>
                  </a:lnTo>
                  <a:lnTo>
                    <a:pt x="82" y="224"/>
                  </a:lnTo>
                  <a:lnTo>
                    <a:pt x="72" y="230"/>
                  </a:lnTo>
                  <a:lnTo>
                    <a:pt x="54" y="254"/>
                  </a:lnTo>
                  <a:lnTo>
                    <a:pt x="32" y="268"/>
                  </a:lnTo>
                  <a:lnTo>
                    <a:pt x="30" y="274"/>
                  </a:lnTo>
                  <a:lnTo>
                    <a:pt x="26" y="278"/>
                  </a:lnTo>
                  <a:lnTo>
                    <a:pt x="22" y="280"/>
                  </a:lnTo>
                  <a:lnTo>
                    <a:pt x="20" y="282"/>
                  </a:lnTo>
                  <a:lnTo>
                    <a:pt x="16" y="284"/>
                  </a:lnTo>
                  <a:lnTo>
                    <a:pt x="14" y="290"/>
                  </a:lnTo>
                  <a:lnTo>
                    <a:pt x="12" y="294"/>
                  </a:lnTo>
                  <a:lnTo>
                    <a:pt x="10" y="298"/>
                  </a:lnTo>
                  <a:lnTo>
                    <a:pt x="8" y="300"/>
                  </a:lnTo>
                  <a:lnTo>
                    <a:pt x="2" y="312"/>
                  </a:lnTo>
                  <a:lnTo>
                    <a:pt x="0" y="324"/>
                  </a:lnTo>
                  <a:lnTo>
                    <a:pt x="4" y="334"/>
                  </a:lnTo>
                  <a:lnTo>
                    <a:pt x="8" y="338"/>
                  </a:lnTo>
                  <a:lnTo>
                    <a:pt x="10" y="340"/>
                  </a:lnTo>
                  <a:lnTo>
                    <a:pt x="10" y="342"/>
                  </a:lnTo>
                  <a:lnTo>
                    <a:pt x="10" y="344"/>
                  </a:lnTo>
                  <a:lnTo>
                    <a:pt x="8" y="344"/>
                  </a:lnTo>
                  <a:lnTo>
                    <a:pt x="8" y="346"/>
                  </a:lnTo>
                  <a:lnTo>
                    <a:pt x="6" y="348"/>
                  </a:lnTo>
                  <a:lnTo>
                    <a:pt x="6" y="352"/>
                  </a:lnTo>
                  <a:lnTo>
                    <a:pt x="6" y="356"/>
                  </a:lnTo>
                  <a:lnTo>
                    <a:pt x="6" y="358"/>
                  </a:lnTo>
                  <a:lnTo>
                    <a:pt x="2" y="364"/>
                  </a:lnTo>
                  <a:lnTo>
                    <a:pt x="2" y="370"/>
                  </a:lnTo>
                  <a:lnTo>
                    <a:pt x="2" y="376"/>
                  </a:lnTo>
                  <a:lnTo>
                    <a:pt x="2" y="380"/>
                  </a:lnTo>
                  <a:lnTo>
                    <a:pt x="4" y="384"/>
                  </a:lnTo>
                  <a:lnTo>
                    <a:pt x="4" y="386"/>
                  </a:lnTo>
                  <a:lnTo>
                    <a:pt x="4" y="388"/>
                  </a:lnTo>
                  <a:lnTo>
                    <a:pt x="8" y="394"/>
                  </a:lnTo>
                  <a:lnTo>
                    <a:pt x="10" y="400"/>
                  </a:lnTo>
                  <a:lnTo>
                    <a:pt x="16" y="404"/>
                  </a:lnTo>
                  <a:lnTo>
                    <a:pt x="20" y="408"/>
                  </a:lnTo>
                  <a:lnTo>
                    <a:pt x="24" y="410"/>
                  </a:lnTo>
                  <a:lnTo>
                    <a:pt x="28" y="412"/>
                  </a:lnTo>
                  <a:lnTo>
                    <a:pt x="30" y="412"/>
                  </a:lnTo>
                  <a:lnTo>
                    <a:pt x="36" y="410"/>
                  </a:lnTo>
                  <a:lnTo>
                    <a:pt x="42" y="406"/>
                  </a:lnTo>
                  <a:lnTo>
                    <a:pt x="46" y="402"/>
                  </a:lnTo>
                  <a:lnTo>
                    <a:pt x="50" y="398"/>
                  </a:lnTo>
                  <a:lnTo>
                    <a:pt x="52" y="394"/>
                  </a:lnTo>
                  <a:lnTo>
                    <a:pt x="54" y="392"/>
                  </a:lnTo>
                  <a:lnTo>
                    <a:pt x="54" y="390"/>
                  </a:lnTo>
                  <a:lnTo>
                    <a:pt x="54" y="384"/>
                  </a:lnTo>
                  <a:lnTo>
                    <a:pt x="56" y="380"/>
                  </a:lnTo>
                  <a:lnTo>
                    <a:pt x="56" y="376"/>
                  </a:lnTo>
                  <a:lnTo>
                    <a:pt x="58" y="376"/>
                  </a:lnTo>
                  <a:lnTo>
                    <a:pt x="58" y="374"/>
                  </a:lnTo>
                  <a:lnTo>
                    <a:pt x="62" y="374"/>
                  </a:lnTo>
                  <a:lnTo>
                    <a:pt x="64" y="372"/>
                  </a:lnTo>
                  <a:lnTo>
                    <a:pt x="68" y="370"/>
                  </a:lnTo>
                  <a:lnTo>
                    <a:pt x="70" y="368"/>
                  </a:lnTo>
                  <a:lnTo>
                    <a:pt x="70" y="366"/>
                  </a:lnTo>
                  <a:lnTo>
                    <a:pt x="72" y="364"/>
                  </a:lnTo>
                  <a:lnTo>
                    <a:pt x="76" y="358"/>
                  </a:lnTo>
                  <a:lnTo>
                    <a:pt x="78" y="352"/>
                  </a:lnTo>
                  <a:lnTo>
                    <a:pt x="80" y="346"/>
                  </a:lnTo>
                  <a:lnTo>
                    <a:pt x="80" y="344"/>
                  </a:lnTo>
                  <a:lnTo>
                    <a:pt x="80" y="342"/>
                  </a:lnTo>
                  <a:lnTo>
                    <a:pt x="80" y="340"/>
                  </a:lnTo>
                  <a:lnTo>
                    <a:pt x="86" y="356"/>
                  </a:lnTo>
                  <a:lnTo>
                    <a:pt x="88" y="356"/>
                  </a:lnTo>
                  <a:lnTo>
                    <a:pt x="92" y="354"/>
                  </a:lnTo>
                  <a:lnTo>
                    <a:pt x="96" y="350"/>
                  </a:lnTo>
                  <a:lnTo>
                    <a:pt x="100" y="340"/>
                  </a:lnTo>
                  <a:lnTo>
                    <a:pt x="100" y="324"/>
                  </a:lnTo>
                  <a:lnTo>
                    <a:pt x="100" y="318"/>
                  </a:lnTo>
                  <a:lnTo>
                    <a:pt x="100" y="306"/>
                  </a:lnTo>
                  <a:lnTo>
                    <a:pt x="102" y="290"/>
                  </a:lnTo>
                  <a:lnTo>
                    <a:pt x="102" y="274"/>
                  </a:lnTo>
                  <a:lnTo>
                    <a:pt x="102" y="260"/>
                  </a:lnTo>
                  <a:lnTo>
                    <a:pt x="98" y="254"/>
                  </a:lnTo>
                  <a:lnTo>
                    <a:pt x="120" y="240"/>
                  </a:lnTo>
                  <a:lnTo>
                    <a:pt x="122" y="216"/>
                  </a:lnTo>
                  <a:lnTo>
                    <a:pt x="132" y="198"/>
                  </a:lnTo>
                  <a:lnTo>
                    <a:pt x="134" y="182"/>
                  </a:lnTo>
                  <a:lnTo>
                    <a:pt x="136" y="182"/>
                  </a:lnTo>
                  <a:lnTo>
                    <a:pt x="138" y="182"/>
                  </a:lnTo>
                  <a:lnTo>
                    <a:pt x="140" y="178"/>
                  </a:lnTo>
                  <a:lnTo>
                    <a:pt x="144" y="174"/>
                  </a:lnTo>
                  <a:lnTo>
                    <a:pt x="148" y="170"/>
                  </a:lnTo>
                  <a:lnTo>
                    <a:pt x="152" y="166"/>
                  </a:lnTo>
                  <a:lnTo>
                    <a:pt x="154" y="162"/>
                  </a:lnTo>
                  <a:lnTo>
                    <a:pt x="158" y="158"/>
                  </a:lnTo>
                  <a:lnTo>
                    <a:pt x="158" y="136"/>
                  </a:lnTo>
                  <a:lnTo>
                    <a:pt x="160" y="134"/>
                  </a:lnTo>
                  <a:lnTo>
                    <a:pt x="162" y="134"/>
                  </a:lnTo>
                  <a:lnTo>
                    <a:pt x="164" y="130"/>
                  </a:lnTo>
                  <a:lnTo>
                    <a:pt x="166" y="124"/>
                  </a:lnTo>
                  <a:lnTo>
                    <a:pt x="166" y="122"/>
                  </a:lnTo>
                  <a:lnTo>
                    <a:pt x="170" y="112"/>
                  </a:lnTo>
                  <a:lnTo>
                    <a:pt x="178" y="98"/>
                  </a:lnTo>
                  <a:lnTo>
                    <a:pt x="196" y="82"/>
                  </a:lnTo>
                  <a:lnTo>
                    <a:pt x="224" y="64"/>
                  </a:lnTo>
                  <a:lnTo>
                    <a:pt x="226" y="64"/>
                  </a:lnTo>
                  <a:lnTo>
                    <a:pt x="230" y="64"/>
                  </a:lnTo>
                  <a:lnTo>
                    <a:pt x="234" y="64"/>
                  </a:lnTo>
                  <a:lnTo>
                    <a:pt x="238" y="66"/>
                  </a:lnTo>
                  <a:lnTo>
                    <a:pt x="242" y="70"/>
                  </a:lnTo>
                  <a:lnTo>
                    <a:pt x="260" y="72"/>
                  </a:lnTo>
                  <a:lnTo>
                    <a:pt x="264" y="70"/>
                  </a:lnTo>
                  <a:lnTo>
                    <a:pt x="266" y="70"/>
                  </a:lnTo>
                  <a:lnTo>
                    <a:pt x="270" y="68"/>
                  </a:lnTo>
                  <a:lnTo>
                    <a:pt x="272" y="66"/>
                  </a:lnTo>
                  <a:lnTo>
                    <a:pt x="276" y="64"/>
                  </a:lnTo>
                  <a:lnTo>
                    <a:pt x="276" y="60"/>
                  </a:lnTo>
                  <a:lnTo>
                    <a:pt x="276" y="58"/>
                  </a:lnTo>
                  <a:lnTo>
                    <a:pt x="278" y="56"/>
                  </a:lnTo>
                  <a:lnTo>
                    <a:pt x="280" y="52"/>
                  </a:lnTo>
                  <a:lnTo>
                    <a:pt x="284" y="50"/>
                  </a:lnTo>
                  <a:lnTo>
                    <a:pt x="288" y="50"/>
                  </a:lnTo>
                  <a:lnTo>
                    <a:pt x="294" y="50"/>
                  </a:lnTo>
                  <a:lnTo>
                    <a:pt x="326" y="66"/>
                  </a:lnTo>
                  <a:lnTo>
                    <a:pt x="328" y="64"/>
                  </a:lnTo>
                  <a:lnTo>
                    <a:pt x="328" y="62"/>
                  </a:lnTo>
                  <a:lnTo>
                    <a:pt x="328" y="56"/>
                  </a:lnTo>
                  <a:lnTo>
                    <a:pt x="336" y="56"/>
                  </a:lnTo>
                  <a:lnTo>
                    <a:pt x="326" y="52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10" name="Freeform 220"/>
            <p:cNvSpPr>
              <a:spLocks/>
            </p:cNvSpPr>
            <p:nvPr/>
          </p:nvSpPr>
          <p:spPr bwMode="gray">
            <a:xfrm>
              <a:off x="739" y="2478"/>
              <a:ext cx="158" cy="132"/>
            </a:xfrm>
            <a:custGeom>
              <a:avLst/>
              <a:gdLst>
                <a:gd name="T0" fmla="*/ 154 w 158"/>
                <a:gd name="T1" fmla="*/ 46 h 132"/>
                <a:gd name="T2" fmla="*/ 146 w 158"/>
                <a:gd name="T3" fmla="*/ 46 h 132"/>
                <a:gd name="T4" fmla="*/ 136 w 158"/>
                <a:gd name="T5" fmla="*/ 48 h 132"/>
                <a:gd name="T6" fmla="*/ 132 w 158"/>
                <a:gd name="T7" fmla="*/ 54 h 132"/>
                <a:gd name="T8" fmla="*/ 126 w 158"/>
                <a:gd name="T9" fmla="*/ 58 h 132"/>
                <a:gd name="T10" fmla="*/ 120 w 158"/>
                <a:gd name="T11" fmla="*/ 66 h 132"/>
                <a:gd name="T12" fmla="*/ 120 w 158"/>
                <a:gd name="T13" fmla="*/ 74 h 132"/>
                <a:gd name="T14" fmla="*/ 120 w 158"/>
                <a:gd name="T15" fmla="*/ 78 h 132"/>
                <a:gd name="T16" fmla="*/ 116 w 158"/>
                <a:gd name="T17" fmla="*/ 84 h 132"/>
                <a:gd name="T18" fmla="*/ 110 w 158"/>
                <a:gd name="T19" fmla="*/ 92 h 132"/>
                <a:gd name="T20" fmla="*/ 96 w 158"/>
                <a:gd name="T21" fmla="*/ 118 h 132"/>
                <a:gd name="T22" fmla="*/ 92 w 158"/>
                <a:gd name="T23" fmla="*/ 118 h 132"/>
                <a:gd name="T24" fmla="*/ 78 w 158"/>
                <a:gd name="T25" fmla="*/ 118 h 132"/>
                <a:gd name="T26" fmla="*/ 68 w 158"/>
                <a:gd name="T27" fmla="*/ 116 h 132"/>
                <a:gd name="T28" fmla="*/ 60 w 158"/>
                <a:gd name="T29" fmla="*/ 118 h 132"/>
                <a:gd name="T30" fmla="*/ 52 w 158"/>
                <a:gd name="T31" fmla="*/ 120 h 132"/>
                <a:gd name="T32" fmla="*/ 50 w 158"/>
                <a:gd name="T33" fmla="*/ 122 h 132"/>
                <a:gd name="T34" fmla="*/ 44 w 158"/>
                <a:gd name="T35" fmla="*/ 120 h 132"/>
                <a:gd name="T36" fmla="*/ 38 w 158"/>
                <a:gd name="T37" fmla="*/ 120 h 132"/>
                <a:gd name="T38" fmla="*/ 32 w 158"/>
                <a:gd name="T39" fmla="*/ 124 h 132"/>
                <a:gd name="T40" fmla="*/ 30 w 158"/>
                <a:gd name="T41" fmla="*/ 132 h 132"/>
                <a:gd name="T42" fmla="*/ 26 w 158"/>
                <a:gd name="T43" fmla="*/ 132 h 132"/>
                <a:gd name="T44" fmla="*/ 20 w 158"/>
                <a:gd name="T45" fmla="*/ 128 h 132"/>
                <a:gd name="T46" fmla="*/ 18 w 158"/>
                <a:gd name="T47" fmla="*/ 122 h 132"/>
                <a:gd name="T48" fmla="*/ 16 w 158"/>
                <a:gd name="T49" fmla="*/ 120 h 132"/>
                <a:gd name="T50" fmla="*/ 16 w 158"/>
                <a:gd name="T51" fmla="*/ 118 h 132"/>
                <a:gd name="T52" fmla="*/ 16 w 158"/>
                <a:gd name="T53" fmla="*/ 118 h 132"/>
                <a:gd name="T54" fmla="*/ 16 w 158"/>
                <a:gd name="T55" fmla="*/ 114 h 132"/>
                <a:gd name="T56" fmla="*/ 20 w 158"/>
                <a:gd name="T57" fmla="*/ 104 h 132"/>
                <a:gd name="T58" fmla="*/ 24 w 158"/>
                <a:gd name="T59" fmla="*/ 102 h 132"/>
                <a:gd name="T60" fmla="*/ 30 w 158"/>
                <a:gd name="T61" fmla="*/ 98 h 132"/>
                <a:gd name="T62" fmla="*/ 28 w 158"/>
                <a:gd name="T63" fmla="*/ 88 h 132"/>
                <a:gd name="T64" fmla="*/ 30 w 158"/>
                <a:gd name="T65" fmla="*/ 70 h 132"/>
                <a:gd name="T66" fmla="*/ 30 w 158"/>
                <a:gd name="T67" fmla="*/ 50 h 132"/>
                <a:gd name="T68" fmla="*/ 32 w 158"/>
                <a:gd name="T69" fmla="*/ 42 h 132"/>
                <a:gd name="T70" fmla="*/ 38 w 158"/>
                <a:gd name="T71" fmla="*/ 38 h 132"/>
                <a:gd name="T72" fmla="*/ 38 w 158"/>
                <a:gd name="T73" fmla="*/ 34 h 132"/>
                <a:gd name="T74" fmla="*/ 36 w 158"/>
                <a:gd name="T75" fmla="*/ 32 h 132"/>
                <a:gd name="T76" fmla="*/ 28 w 158"/>
                <a:gd name="T77" fmla="*/ 28 h 132"/>
                <a:gd name="T78" fmla="*/ 26 w 158"/>
                <a:gd name="T79" fmla="*/ 28 h 132"/>
                <a:gd name="T80" fmla="*/ 24 w 158"/>
                <a:gd name="T81" fmla="*/ 28 h 132"/>
                <a:gd name="T82" fmla="*/ 10 w 158"/>
                <a:gd name="T83" fmla="*/ 30 h 132"/>
                <a:gd name="T84" fmla="*/ 4 w 158"/>
                <a:gd name="T85" fmla="*/ 24 h 132"/>
                <a:gd name="T86" fmla="*/ 4 w 158"/>
                <a:gd name="T87" fmla="*/ 20 h 132"/>
                <a:gd name="T88" fmla="*/ 0 w 158"/>
                <a:gd name="T89" fmla="*/ 14 h 132"/>
                <a:gd name="T90" fmla="*/ 2 w 158"/>
                <a:gd name="T91" fmla="*/ 12 h 132"/>
                <a:gd name="T92" fmla="*/ 4 w 158"/>
                <a:gd name="T93" fmla="*/ 10 h 132"/>
                <a:gd name="T94" fmla="*/ 18 w 158"/>
                <a:gd name="T95" fmla="*/ 0 h 132"/>
                <a:gd name="T96" fmla="*/ 22 w 158"/>
                <a:gd name="T97" fmla="*/ 0 h 132"/>
                <a:gd name="T98" fmla="*/ 26 w 158"/>
                <a:gd name="T99" fmla="*/ 2 h 132"/>
                <a:gd name="T100" fmla="*/ 58 w 158"/>
                <a:gd name="T101" fmla="*/ 6 h 132"/>
                <a:gd name="T102" fmla="*/ 84 w 158"/>
                <a:gd name="T103" fmla="*/ 8 h 132"/>
                <a:gd name="T104" fmla="*/ 98 w 158"/>
                <a:gd name="T105" fmla="*/ 6 h 132"/>
                <a:gd name="T106" fmla="*/ 102 w 158"/>
                <a:gd name="T107" fmla="*/ 8 h 132"/>
                <a:gd name="T108" fmla="*/ 102 w 158"/>
                <a:gd name="T109" fmla="*/ 12 h 132"/>
                <a:gd name="T110" fmla="*/ 106 w 158"/>
                <a:gd name="T111" fmla="*/ 14 h 132"/>
                <a:gd name="T112" fmla="*/ 112 w 158"/>
                <a:gd name="T113" fmla="*/ 18 h 132"/>
                <a:gd name="T114" fmla="*/ 114 w 158"/>
                <a:gd name="T115" fmla="*/ 18 h 132"/>
                <a:gd name="T116" fmla="*/ 120 w 158"/>
                <a:gd name="T117" fmla="*/ 22 h 132"/>
                <a:gd name="T118" fmla="*/ 126 w 158"/>
                <a:gd name="T119" fmla="*/ 28 h 132"/>
                <a:gd name="T120" fmla="*/ 134 w 158"/>
                <a:gd name="T121" fmla="*/ 36 h 132"/>
                <a:gd name="T122" fmla="*/ 152 w 158"/>
                <a:gd name="T123" fmla="*/ 42 h 132"/>
                <a:gd name="T124" fmla="*/ 154 w 158"/>
                <a:gd name="T125" fmla="*/ 46 h 1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58"/>
                <a:gd name="T190" fmla="*/ 0 h 132"/>
                <a:gd name="T191" fmla="*/ 158 w 158"/>
                <a:gd name="T192" fmla="*/ 132 h 13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58" h="132">
                  <a:moveTo>
                    <a:pt x="154" y="46"/>
                  </a:moveTo>
                  <a:lnTo>
                    <a:pt x="154" y="46"/>
                  </a:lnTo>
                  <a:lnTo>
                    <a:pt x="150" y="46"/>
                  </a:lnTo>
                  <a:lnTo>
                    <a:pt x="146" y="46"/>
                  </a:lnTo>
                  <a:lnTo>
                    <a:pt x="142" y="46"/>
                  </a:lnTo>
                  <a:lnTo>
                    <a:pt x="136" y="48"/>
                  </a:lnTo>
                  <a:lnTo>
                    <a:pt x="132" y="52"/>
                  </a:lnTo>
                  <a:lnTo>
                    <a:pt x="132" y="54"/>
                  </a:lnTo>
                  <a:lnTo>
                    <a:pt x="130" y="54"/>
                  </a:lnTo>
                  <a:lnTo>
                    <a:pt x="126" y="58"/>
                  </a:lnTo>
                  <a:lnTo>
                    <a:pt x="122" y="62"/>
                  </a:lnTo>
                  <a:lnTo>
                    <a:pt x="120" y="66"/>
                  </a:lnTo>
                  <a:lnTo>
                    <a:pt x="118" y="70"/>
                  </a:lnTo>
                  <a:lnTo>
                    <a:pt x="120" y="74"/>
                  </a:lnTo>
                  <a:lnTo>
                    <a:pt x="122" y="78"/>
                  </a:lnTo>
                  <a:lnTo>
                    <a:pt x="120" y="78"/>
                  </a:lnTo>
                  <a:lnTo>
                    <a:pt x="118" y="80"/>
                  </a:lnTo>
                  <a:lnTo>
                    <a:pt x="116" y="84"/>
                  </a:lnTo>
                  <a:lnTo>
                    <a:pt x="112" y="88"/>
                  </a:lnTo>
                  <a:lnTo>
                    <a:pt x="110" y="92"/>
                  </a:lnTo>
                  <a:lnTo>
                    <a:pt x="106" y="96"/>
                  </a:lnTo>
                  <a:lnTo>
                    <a:pt x="96" y="118"/>
                  </a:lnTo>
                  <a:lnTo>
                    <a:pt x="94" y="118"/>
                  </a:lnTo>
                  <a:lnTo>
                    <a:pt x="92" y="118"/>
                  </a:lnTo>
                  <a:lnTo>
                    <a:pt x="86" y="118"/>
                  </a:lnTo>
                  <a:lnTo>
                    <a:pt x="78" y="118"/>
                  </a:lnTo>
                  <a:lnTo>
                    <a:pt x="68" y="116"/>
                  </a:lnTo>
                  <a:lnTo>
                    <a:pt x="64" y="116"/>
                  </a:lnTo>
                  <a:lnTo>
                    <a:pt x="60" y="118"/>
                  </a:lnTo>
                  <a:lnTo>
                    <a:pt x="56" y="118"/>
                  </a:lnTo>
                  <a:lnTo>
                    <a:pt x="52" y="120"/>
                  </a:lnTo>
                  <a:lnTo>
                    <a:pt x="50" y="122"/>
                  </a:lnTo>
                  <a:lnTo>
                    <a:pt x="48" y="120"/>
                  </a:lnTo>
                  <a:lnTo>
                    <a:pt x="44" y="120"/>
                  </a:lnTo>
                  <a:lnTo>
                    <a:pt x="40" y="120"/>
                  </a:lnTo>
                  <a:lnTo>
                    <a:pt x="38" y="120"/>
                  </a:lnTo>
                  <a:lnTo>
                    <a:pt x="34" y="122"/>
                  </a:lnTo>
                  <a:lnTo>
                    <a:pt x="32" y="124"/>
                  </a:lnTo>
                  <a:lnTo>
                    <a:pt x="30" y="128"/>
                  </a:lnTo>
                  <a:lnTo>
                    <a:pt x="30" y="132"/>
                  </a:lnTo>
                  <a:lnTo>
                    <a:pt x="28" y="132"/>
                  </a:lnTo>
                  <a:lnTo>
                    <a:pt x="26" y="132"/>
                  </a:lnTo>
                  <a:lnTo>
                    <a:pt x="24" y="130"/>
                  </a:lnTo>
                  <a:lnTo>
                    <a:pt x="20" y="128"/>
                  </a:lnTo>
                  <a:lnTo>
                    <a:pt x="18" y="126"/>
                  </a:lnTo>
                  <a:lnTo>
                    <a:pt x="18" y="122"/>
                  </a:lnTo>
                  <a:lnTo>
                    <a:pt x="16" y="122"/>
                  </a:lnTo>
                  <a:lnTo>
                    <a:pt x="16" y="120"/>
                  </a:lnTo>
                  <a:lnTo>
                    <a:pt x="16" y="118"/>
                  </a:lnTo>
                  <a:lnTo>
                    <a:pt x="16" y="116"/>
                  </a:lnTo>
                  <a:lnTo>
                    <a:pt x="16" y="114"/>
                  </a:lnTo>
                  <a:lnTo>
                    <a:pt x="18" y="108"/>
                  </a:lnTo>
                  <a:lnTo>
                    <a:pt x="20" y="104"/>
                  </a:lnTo>
                  <a:lnTo>
                    <a:pt x="22" y="102"/>
                  </a:lnTo>
                  <a:lnTo>
                    <a:pt x="24" y="102"/>
                  </a:lnTo>
                  <a:lnTo>
                    <a:pt x="26" y="102"/>
                  </a:lnTo>
                  <a:lnTo>
                    <a:pt x="30" y="98"/>
                  </a:lnTo>
                  <a:lnTo>
                    <a:pt x="24" y="92"/>
                  </a:lnTo>
                  <a:lnTo>
                    <a:pt x="28" y="88"/>
                  </a:lnTo>
                  <a:lnTo>
                    <a:pt x="30" y="80"/>
                  </a:lnTo>
                  <a:lnTo>
                    <a:pt x="30" y="70"/>
                  </a:lnTo>
                  <a:lnTo>
                    <a:pt x="26" y="60"/>
                  </a:lnTo>
                  <a:lnTo>
                    <a:pt x="30" y="50"/>
                  </a:lnTo>
                  <a:lnTo>
                    <a:pt x="32" y="42"/>
                  </a:lnTo>
                  <a:lnTo>
                    <a:pt x="36" y="40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38" y="34"/>
                  </a:lnTo>
                  <a:lnTo>
                    <a:pt x="36" y="32"/>
                  </a:lnTo>
                  <a:lnTo>
                    <a:pt x="28" y="28"/>
                  </a:lnTo>
                  <a:lnTo>
                    <a:pt x="26" y="28"/>
                  </a:lnTo>
                  <a:lnTo>
                    <a:pt x="24" y="28"/>
                  </a:lnTo>
                  <a:lnTo>
                    <a:pt x="26" y="28"/>
                  </a:lnTo>
                  <a:lnTo>
                    <a:pt x="10" y="30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2"/>
                  </a:lnTo>
                  <a:lnTo>
                    <a:pt x="4" y="20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8" y="1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2"/>
                  </a:lnTo>
                  <a:lnTo>
                    <a:pt x="54" y="6"/>
                  </a:lnTo>
                  <a:lnTo>
                    <a:pt x="58" y="6"/>
                  </a:lnTo>
                  <a:lnTo>
                    <a:pt x="72" y="6"/>
                  </a:lnTo>
                  <a:lnTo>
                    <a:pt x="84" y="8"/>
                  </a:lnTo>
                  <a:lnTo>
                    <a:pt x="98" y="4"/>
                  </a:lnTo>
                  <a:lnTo>
                    <a:pt x="98" y="6"/>
                  </a:lnTo>
                  <a:lnTo>
                    <a:pt x="100" y="6"/>
                  </a:lnTo>
                  <a:lnTo>
                    <a:pt x="102" y="8"/>
                  </a:lnTo>
                  <a:lnTo>
                    <a:pt x="102" y="10"/>
                  </a:lnTo>
                  <a:lnTo>
                    <a:pt x="102" y="12"/>
                  </a:lnTo>
                  <a:lnTo>
                    <a:pt x="104" y="12"/>
                  </a:lnTo>
                  <a:lnTo>
                    <a:pt x="106" y="14"/>
                  </a:lnTo>
                  <a:lnTo>
                    <a:pt x="108" y="16"/>
                  </a:lnTo>
                  <a:lnTo>
                    <a:pt x="112" y="18"/>
                  </a:lnTo>
                  <a:lnTo>
                    <a:pt x="114" y="18"/>
                  </a:lnTo>
                  <a:lnTo>
                    <a:pt x="116" y="20"/>
                  </a:lnTo>
                  <a:lnTo>
                    <a:pt x="120" y="22"/>
                  </a:lnTo>
                  <a:lnTo>
                    <a:pt x="122" y="24"/>
                  </a:lnTo>
                  <a:lnTo>
                    <a:pt x="126" y="28"/>
                  </a:lnTo>
                  <a:lnTo>
                    <a:pt x="126" y="26"/>
                  </a:lnTo>
                  <a:lnTo>
                    <a:pt x="134" y="36"/>
                  </a:lnTo>
                  <a:lnTo>
                    <a:pt x="152" y="42"/>
                  </a:lnTo>
                  <a:lnTo>
                    <a:pt x="158" y="44"/>
                  </a:lnTo>
                  <a:lnTo>
                    <a:pt x="154" y="46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11" name="Freeform 221"/>
            <p:cNvSpPr>
              <a:spLocks/>
            </p:cNvSpPr>
            <p:nvPr/>
          </p:nvSpPr>
          <p:spPr bwMode="gray">
            <a:xfrm>
              <a:off x="939" y="2440"/>
              <a:ext cx="156" cy="146"/>
            </a:xfrm>
            <a:custGeom>
              <a:avLst/>
              <a:gdLst>
                <a:gd name="T0" fmla="*/ 94 w 156"/>
                <a:gd name="T1" fmla="*/ 14 h 146"/>
                <a:gd name="T2" fmla="*/ 92 w 156"/>
                <a:gd name="T3" fmla="*/ 16 h 146"/>
                <a:gd name="T4" fmla="*/ 92 w 156"/>
                <a:gd name="T5" fmla="*/ 16 h 146"/>
                <a:gd name="T6" fmla="*/ 94 w 156"/>
                <a:gd name="T7" fmla="*/ 18 h 146"/>
                <a:gd name="T8" fmla="*/ 94 w 156"/>
                <a:gd name="T9" fmla="*/ 20 h 146"/>
                <a:gd name="T10" fmla="*/ 76 w 156"/>
                <a:gd name="T11" fmla="*/ 28 h 146"/>
                <a:gd name="T12" fmla="*/ 78 w 156"/>
                <a:gd name="T13" fmla="*/ 32 h 146"/>
                <a:gd name="T14" fmla="*/ 84 w 156"/>
                <a:gd name="T15" fmla="*/ 38 h 146"/>
                <a:gd name="T16" fmla="*/ 94 w 156"/>
                <a:gd name="T17" fmla="*/ 46 h 146"/>
                <a:gd name="T18" fmla="*/ 104 w 156"/>
                <a:gd name="T19" fmla="*/ 52 h 146"/>
                <a:gd name="T20" fmla="*/ 102 w 156"/>
                <a:gd name="T21" fmla="*/ 56 h 146"/>
                <a:gd name="T22" fmla="*/ 104 w 156"/>
                <a:gd name="T23" fmla="*/ 62 h 146"/>
                <a:gd name="T24" fmla="*/ 138 w 156"/>
                <a:gd name="T25" fmla="*/ 90 h 146"/>
                <a:gd name="T26" fmla="*/ 156 w 156"/>
                <a:gd name="T27" fmla="*/ 120 h 146"/>
                <a:gd name="T28" fmla="*/ 144 w 156"/>
                <a:gd name="T29" fmla="*/ 118 h 146"/>
                <a:gd name="T30" fmla="*/ 134 w 156"/>
                <a:gd name="T31" fmla="*/ 122 h 146"/>
                <a:gd name="T32" fmla="*/ 130 w 156"/>
                <a:gd name="T33" fmla="*/ 134 h 146"/>
                <a:gd name="T34" fmla="*/ 124 w 156"/>
                <a:gd name="T35" fmla="*/ 146 h 146"/>
                <a:gd name="T36" fmla="*/ 120 w 156"/>
                <a:gd name="T37" fmla="*/ 134 h 146"/>
                <a:gd name="T38" fmla="*/ 118 w 156"/>
                <a:gd name="T39" fmla="*/ 132 h 146"/>
                <a:gd name="T40" fmla="*/ 116 w 156"/>
                <a:gd name="T41" fmla="*/ 130 h 146"/>
                <a:gd name="T42" fmla="*/ 118 w 156"/>
                <a:gd name="T43" fmla="*/ 128 h 146"/>
                <a:gd name="T44" fmla="*/ 122 w 156"/>
                <a:gd name="T45" fmla="*/ 112 h 146"/>
                <a:gd name="T46" fmla="*/ 110 w 156"/>
                <a:gd name="T47" fmla="*/ 106 h 146"/>
                <a:gd name="T48" fmla="*/ 80 w 156"/>
                <a:gd name="T49" fmla="*/ 84 h 146"/>
                <a:gd name="T50" fmla="*/ 50 w 156"/>
                <a:gd name="T51" fmla="*/ 54 h 146"/>
                <a:gd name="T52" fmla="*/ 50 w 156"/>
                <a:gd name="T53" fmla="*/ 50 h 146"/>
                <a:gd name="T54" fmla="*/ 48 w 156"/>
                <a:gd name="T55" fmla="*/ 44 h 146"/>
                <a:gd name="T56" fmla="*/ 44 w 156"/>
                <a:gd name="T57" fmla="*/ 40 h 146"/>
                <a:gd name="T58" fmla="*/ 18 w 156"/>
                <a:gd name="T59" fmla="*/ 48 h 146"/>
                <a:gd name="T60" fmla="*/ 12 w 156"/>
                <a:gd name="T61" fmla="*/ 48 h 146"/>
                <a:gd name="T62" fmla="*/ 4 w 156"/>
                <a:gd name="T63" fmla="*/ 34 h 146"/>
                <a:gd name="T64" fmla="*/ 2 w 156"/>
                <a:gd name="T65" fmla="*/ 32 h 146"/>
                <a:gd name="T66" fmla="*/ 0 w 156"/>
                <a:gd name="T67" fmla="*/ 22 h 146"/>
                <a:gd name="T68" fmla="*/ 12 w 156"/>
                <a:gd name="T69" fmla="*/ 22 h 146"/>
                <a:gd name="T70" fmla="*/ 16 w 156"/>
                <a:gd name="T71" fmla="*/ 24 h 146"/>
                <a:gd name="T72" fmla="*/ 24 w 156"/>
                <a:gd name="T73" fmla="*/ 12 h 146"/>
                <a:gd name="T74" fmla="*/ 30 w 156"/>
                <a:gd name="T75" fmla="*/ 10 h 146"/>
                <a:gd name="T76" fmla="*/ 30 w 156"/>
                <a:gd name="T77" fmla="*/ 14 h 146"/>
                <a:gd name="T78" fmla="*/ 32 w 156"/>
                <a:gd name="T79" fmla="*/ 16 h 146"/>
                <a:gd name="T80" fmla="*/ 36 w 156"/>
                <a:gd name="T81" fmla="*/ 14 h 146"/>
                <a:gd name="T82" fmla="*/ 40 w 156"/>
                <a:gd name="T83" fmla="*/ 12 h 146"/>
                <a:gd name="T84" fmla="*/ 42 w 156"/>
                <a:gd name="T85" fmla="*/ 10 h 146"/>
                <a:gd name="T86" fmla="*/ 44 w 156"/>
                <a:gd name="T87" fmla="*/ 8 h 146"/>
                <a:gd name="T88" fmla="*/ 44 w 156"/>
                <a:gd name="T89" fmla="*/ 10 h 146"/>
                <a:gd name="T90" fmla="*/ 46 w 156"/>
                <a:gd name="T91" fmla="*/ 12 h 146"/>
                <a:gd name="T92" fmla="*/ 48 w 156"/>
                <a:gd name="T93" fmla="*/ 10 h 146"/>
                <a:gd name="T94" fmla="*/ 48 w 156"/>
                <a:gd name="T95" fmla="*/ 8 h 146"/>
                <a:gd name="T96" fmla="*/ 46 w 156"/>
                <a:gd name="T97" fmla="*/ 4 h 146"/>
                <a:gd name="T98" fmla="*/ 48 w 156"/>
                <a:gd name="T99" fmla="*/ 4 h 146"/>
                <a:gd name="T100" fmla="*/ 50 w 156"/>
                <a:gd name="T101" fmla="*/ 2 h 146"/>
                <a:gd name="T102" fmla="*/ 54 w 156"/>
                <a:gd name="T103" fmla="*/ 0 h 146"/>
                <a:gd name="T104" fmla="*/ 58 w 156"/>
                <a:gd name="T105" fmla="*/ 0 h 146"/>
                <a:gd name="T106" fmla="*/ 62 w 156"/>
                <a:gd name="T107" fmla="*/ 0 h 146"/>
                <a:gd name="T108" fmla="*/ 66 w 156"/>
                <a:gd name="T109" fmla="*/ 0 h 146"/>
                <a:gd name="T110" fmla="*/ 72 w 156"/>
                <a:gd name="T111" fmla="*/ 0 h 146"/>
                <a:gd name="T112" fmla="*/ 74 w 156"/>
                <a:gd name="T113" fmla="*/ 4 h 146"/>
                <a:gd name="T114" fmla="*/ 80 w 156"/>
                <a:gd name="T115" fmla="*/ 8 h 146"/>
                <a:gd name="T116" fmla="*/ 88 w 156"/>
                <a:gd name="T117" fmla="*/ 12 h 146"/>
                <a:gd name="T118" fmla="*/ 94 w 156"/>
                <a:gd name="T119" fmla="*/ 14 h 14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56"/>
                <a:gd name="T181" fmla="*/ 0 h 146"/>
                <a:gd name="T182" fmla="*/ 156 w 156"/>
                <a:gd name="T183" fmla="*/ 146 h 14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56" h="146">
                  <a:moveTo>
                    <a:pt x="94" y="14"/>
                  </a:moveTo>
                  <a:lnTo>
                    <a:pt x="94" y="14"/>
                  </a:lnTo>
                  <a:lnTo>
                    <a:pt x="92" y="16"/>
                  </a:lnTo>
                  <a:lnTo>
                    <a:pt x="94" y="18"/>
                  </a:lnTo>
                  <a:lnTo>
                    <a:pt x="94" y="20"/>
                  </a:lnTo>
                  <a:lnTo>
                    <a:pt x="84" y="24"/>
                  </a:lnTo>
                  <a:lnTo>
                    <a:pt x="76" y="28"/>
                  </a:lnTo>
                  <a:lnTo>
                    <a:pt x="78" y="32"/>
                  </a:lnTo>
                  <a:lnTo>
                    <a:pt x="82" y="34"/>
                  </a:lnTo>
                  <a:lnTo>
                    <a:pt x="84" y="38"/>
                  </a:lnTo>
                  <a:lnTo>
                    <a:pt x="88" y="42"/>
                  </a:lnTo>
                  <a:lnTo>
                    <a:pt x="94" y="46"/>
                  </a:lnTo>
                  <a:lnTo>
                    <a:pt x="98" y="50"/>
                  </a:lnTo>
                  <a:lnTo>
                    <a:pt x="104" y="52"/>
                  </a:lnTo>
                  <a:lnTo>
                    <a:pt x="102" y="56"/>
                  </a:lnTo>
                  <a:lnTo>
                    <a:pt x="104" y="58"/>
                  </a:lnTo>
                  <a:lnTo>
                    <a:pt x="104" y="62"/>
                  </a:lnTo>
                  <a:lnTo>
                    <a:pt x="108" y="64"/>
                  </a:lnTo>
                  <a:lnTo>
                    <a:pt x="138" y="90"/>
                  </a:lnTo>
                  <a:lnTo>
                    <a:pt x="148" y="102"/>
                  </a:lnTo>
                  <a:lnTo>
                    <a:pt x="156" y="120"/>
                  </a:lnTo>
                  <a:lnTo>
                    <a:pt x="152" y="126"/>
                  </a:lnTo>
                  <a:lnTo>
                    <a:pt x="144" y="118"/>
                  </a:lnTo>
                  <a:lnTo>
                    <a:pt x="138" y="118"/>
                  </a:lnTo>
                  <a:lnTo>
                    <a:pt x="134" y="122"/>
                  </a:lnTo>
                  <a:lnTo>
                    <a:pt x="138" y="132"/>
                  </a:lnTo>
                  <a:lnTo>
                    <a:pt x="130" y="134"/>
                  </a:lnTo>
                  <a:lnTo>
                    <a:pt x="130" y="142"/>
                  </a:lnTo>
                  <a:lnTo>
                    <a:pt x="124" y="146"/>
                  </a:lnTo>
                  <a:lnTo>
                    <a:pt x="118" y="142"/>
                  </a:lnTo>
                  <a:lnTo>
                    <a:pt x="120" y="134"/>
                  </a:lnTo>
                  <a:lnTo>
                    <a:pt x="118" y="132"/>
                  </a:lnTo>
                  <a:lnTo>
                    <a:pt x="116" y="130"/>
                  </a:lnTo>
                  <a:lnTo>
                    <a:pt x="116" y="128"/>
                  </a:lnTo>
                  <a:lnTo>
                    <a:pt x="118" y="128"/>
                  </a:lnTo>
                  <a:lnTo>
                    <a:pt x="122" y="128"/>
                  </a:lnTo>
                  <a:lnTo>
                    <a:pt x="122" y="112"/>
                  </a:lnTo>
                  <a:lnTo>
                    <a:pt x="114" y="110"/>
                  </a:lnTo>
                  <a:lnTo>
                    <a:pt x="110" y="106"/>
                  </a:lnTo>
                  <a:lnTo>
                    <a:pt x="88" y="92"/>
                  </a:lnTo>
                  <a:lnTo>
                    <a:pt x="80" y="84"/>
                  </a:lnTo>
                  <a:lnTo>
                    <a:pt x="74" y="74"/>
                  </a:lnTo>
                  <a:lnTo>
                    <a:pt x="50" y="54"/>
                  </a:lnTo>
                  <a:lnTo>
                    <a:pt x="50" y="52"/>
                  </a:lnTo>
                  <a:lnTo>
                    <a:pt x="50" y="50"/>
                  </a:lnTo>
                  <a:lnTo>
                    <a:pt x="50" y="48"/>
                  </a:lnTo>
                  <a:lnTo>
                    <a:pt x="48" y="44"/>
                  </a:lnTo>
                  <a:lnTo>
                    <a:pt x="46" y="42"/>
                  </a:lnTo>
                  <a:lnTo>
                    <a:pt x="44" y="40"/>
                  </a:lnTo>
                  <a:lnTo>
                    <a:pt x="38" y="38"/>
                  </a:lnTo>
                  <a:lnTo>
                    <a:pt x="18" y="48"/>
                  </a:lnTo>
                  <a:lnTo>
                    <a:pt x="12" y="48"/>
                  </a:lnTo>
                  <a:lnTo>
                    <a:pt x="12" y="42"/>
                  </a:lnTo>
                  <a:lnTo>
                    <a:pt x="4" y="34"/>
                  </a:lnTo>
                  <a:lnTo>
                    <a:pt x="2" y="32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4"/>
                  </a:lnTo>
                  <a:lnTo>
                    <a:pt x="16" y="24"/>
                  </a:lnTo>
                  <a:lnTo>
                    <a:pt x="28" y="16"/>
                  </a:lnTo>
                  <a:lnTo>
                    <a:pt x="24" y="12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32" y="16"/>
                  </a:lnTo>
                  <a:lnTo>
                    <a:pt x="34" y="14"/>
                  </a:lnTo>
                  <a:lnTo>
                    <a:pt x="36" y="14"/>
                  </a:lnTo>
                  <a:lnTo>
                    <a:pt x="40" y="12"/>
                  </a:lnTo>
                  <a:lnTo>
                    <a:pt x="40" y="10"/>
                  </a:lnTo>
                  <a:lnTo>
                    <a:pt x="42" y="10"/>
                  </a:lnTo>
                  <a:lnTo>
                    <a:pt x="46" y="6"/>
                  </a:lnTo>
                  <a:lnTo>
                    <a:pt x="44" y="8"/>
                  </a:lnTo>
                  <a:lnTo>
                    <a:pt x="44" y="10"/>
                  </a:lnTo>
                  <a:lnTo>
                    <a:pt x="46" y="12"/>
                  </a:lnTo>
                  <a:lnTo>
                    <a:pt x="48" y="12"/>
                  </a:lnTo>
                  <a:lnTo>
                    <a:pt x="48" y="10"/>
                  </a:lnTo>
                  <a:lnTo>
                    <a:pt x="48" y="8"/>
                  </a:lnTo>
                  <a:lnTo>
                    <a:pt x="48" y="6"/>
                  </a:lnTo>
                  <a:lnTo>
                    <a:pt x="46" y="4"/>
                  </a:lnTo>
                  <a:lnTo>
                    <a:pt x="48" y="4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52" y="2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62" y="0"/>
                  </a:lnTo>
                  <a:lnTo>
                    <a:pt x="64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2" y="0"/>
                  </a:lnTo>
                  <a:lnTo>
                    <a:pt x="74" y="4"/>
                  </a:lnTo>
                  <a:lnTo>
                    <a:pt x="76" y="6"/>
                  </a:lnTo>
                  <a:lnTo>
                    <a:pt x="80" y="8"/>
                  </a:lnTo>
                  <a:lnTo>
                    <a:pt x="84" y="10"/>
                  </a:lnTo>
                  <a:lnTo>
                    <a:pt x="88" y="12"/>
                  </a:lnTo>
                  <a:lnTo>
                    <a:pt x="92" y="12"/>
                  </a:lnTo>
                  <a:lnTo>
                    <a:pt x="94" y="14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12" name="Freeform 222"/>
            <p:cNvSpPr>
              <a:spLocks/>
            </p:cNvSpPr>
            <p:nvPr/>
          </p:nvSpPr>
          <p:spPr bwMode="gray">
            <a:xfrm>
              <a:off x="1013" y="2576"/>
              <a:ext cx="42" cy="24"/>
            </a:xfrm>
            <a:custGeom>
              <a:avLst/>
              <a:gdLst>
                <a:gd name="T0" fmla="*/ 6 w 42"/>
                <a:gd name="T1" fmla="*/ 4 h 24"/>
                <a:gd name="T2" fmla="*/ 0 w 42"/>
                <a:gd name="T3" fmla="*/ 6 h 24"/>
                <a:gd name="T4" fmla="*/ 0 w 42"/>
                <a:gd name="T5" fmla="*/ 6 h 24"/>
                <a:gd name="T6" fmla="*/ 0 w 42"/>
                <a:gd name="T7" fmla="*/ 6 h 24"/>
                <a:gd name="T8" fmla="*/ 0 w 42"/>
                <a:gd name="T9" fmla="*/ 8 h 24"/>
                <a:gd name="T10" fmla="*/ 2 w 42"/>
                <a:gd name="T11" fmla="*/ 10 h 24"/>
                <a:gd name="T12" fmla="*/ 22 w 42"/>
                <a:gd name="T13" fmla="*/ 16 h 24"/>
                <a:gd name="T14" fmla="*/ 22 w 42"/>
                <a:gd name="T15" fmla="*/ 16 h 24"/>
                <a:gd name="T16" fmla="*/ 24 w 42"/>
                <a:gd name="T17" fmla="*/ 20 h 24"/>
                <a:gd name="T18" fmla="*/ 26 w 42"/>
                <a:gd name="T19" fmla="*/ 22 h 24"/>
                <a:gd name="T20" fmla="*/ 28 w 42"/>
                <a:gd name="T21" fmla="*/ 24 h 24"/>
                <a:gd name="T22" fmla="*/ 30 w 42"/>
                <a:gd name="T23" fmla="*/ 22 h 24"/>
                <a:gd name="T24" fmla="*/ 34 w 42"/>
                <a:gd name="T25" fmla="*/ 20 h 24"/>
                <a:gd name="T26" fmla="*/ 38 w 42"/>
                <a:gd name="T27" fmla="*/ 18 h 24"/>
                <a:gd name="T28" fmla="*/ 38 w 42"/>
                <a:gd name="T29" fmla="*/ 18 h 24"/>
                <a:gd name="T30" fmla="*/ 38 w 42"/>
                <a:gd name="T31" fmla="*/ 16 h 24"/>
                <a:gd name="T32" fmla="*/ 38 w 42"/>
                <a:gd name="T33" fmla="*/ 14 h 24"/>
                <a:gd name="T34" fmla="*/ 38 w 42"/>
                <a:gd name="T35" fmla="*/ 12 h 24"/>
                <a:gd name="T36" fmla="*/ 36 w 42"/>
                <a:gd name="T37" fmla="*/ 12 h 24"/>
                <a:gd name="T38" fmla="*/ 40 w 42"/>
                <a:gd name="T39" fmla="*/ 4 h 24"/>
                <a:gd name="T40" fmla="*/ 40 w 42"/>
                <a:gd name="T41" fmla="*/ 4 h 24"/>
                <a:gd name="T42" fmla="*/ 42 w 42"/>
                <a:gd name="T43" fmla="*/ 2 h 24"/>
                <a:gd name="T44" fmla="*/ 42 w 42"/>
                <a:gd name="T45" fmla="*/ 2 h 24"/>
                <a:gd name="T46" fmla="*/ 40 w 42"/>
                <a:gd name="T47" fmla="*/ 0 h 24"/>
                <a:gd name="T48" fmla="*/ 38 w 42"/>
                <a:gd name="T49" fmla="*/ 0 h 24"/>
                <a:gd name="T50" fmla="*/ 36 w 42"/>
                <a:gd name="T51" fmla="*/ 0 h 24"/>
                <a:gd name="T52" fmla="*/ 34 w 42"/>
                <a:gd name="T53" fmla="*/ 2 h 24"/>
                <a:gd name="T54" fmla="*/ 32 w 42"/>
                <a:gd name="T55" fmla="*/ 2 h 24"/>
                <a:gd name="T56" fmla="*/ 28 w 42"/>
                <a:gd name="T57" fmla="*/ 4 h 24"/>
                <a:gd name="T58" fmla="*/ 26 w 42"/>
                <a:gd name="T59" fmla="*/ 4 h 24"/>
                <a:gd name="T60" fmla="*/ 22 w 42"/>
                <a:gd name="T61" fmla="*/ 4 h 24"/>
                <a:gd name="T62" fmla="*/ 18 w 42"/>
                <a:gd name="T63" fmla="*/ 4 h 24"/>
                <a:gd name="T64" fmla="*/ 12 w 42"/>
                <a:gd name="T65" fmla="*/ 4 h 24"/>
                <a:gd name="T66" fmla="*/ 8 w 42"/>
                <a:gd name="T67" fmla="*/ 4 h 24"/>
                <a:gd name="T68" fmla="*/ 6 w 42"/>
                <a:gd name="T69" fmla="*/ 4 h 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2"/>
                <a:gd name="T106" fmla="*/ 0 h 24"/>
                <a:gd name="T107" fmla="*/ 42 w 42"/>
                <a:gd name="T108" fmla="*/ 24 h 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2" h="24">
                  <a:moveTo>
                    <a:pt x="6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2" y="16"/>
                  </a:lnTo>
                  <a:lnTo>
                    <a:pt x="24" y="20"/>
                  </a:lnTo>
                  <a:lnTo>
                    <a:pt x="26" y="22"/>
                  </a:lnTo>
                  <a:lnTo>
                    <a:pt x="28" y="24"/>
                  </a:lnTo>
                  <a:lnTo>
                    <a:pt x="30" y="22"/>
                  </a:lnTo>
                  <a:lnTo>
                    <a:pt x="34" y="20"/>
                  </a:lnTo>
                  <a:lnTo>
                    <a:pt x="38" y="18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8" y="12"/>
                  </a:lnTo>
                  <a:lnTo>
                    <a:pt x="36" y="12"/>
                  </a:lnTo>
                  <a:lnTo>
                    <a:pt x="40" y="4"/>
                  </a:lnTo>
                  <a:lnTo>
                    <a:pt x="42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28" y="4"/>
                  </a:lnTo>
                  <a:lnTo>
                    <a:pt x="26" y="4"/>
                  </a:lnTo>
                  <a:lnTo>
                    <a:pt x="22" y="4"/>
                  </a:lnTo>
                  <a:lnTo>
                    <a:pt x="18" y="4"/>
                  </a:lnTo>
                  <a:lnTo>
                    <a:pt x="12" y="4"/>
                  </a:lnTo>
                  <a:lnTo>
                    <a:pt x="8" y="4"/>
                  </a:lnTo>
                  <a:lnTo>
                    <a:pt x="6" y="4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13" name="Freeform 223"/>
            <p:cNvSpPr>
              <a:spLocks/>
            </p:cNvSpPr>
            <p:nvPr/>
          </p:nvSpPr>
          <p:spPr bwMode="gray">
            <a:xfrm>
              <a:off x="963" y="2524"/>
              <a:ext cx="20" cy="42"/>
            </a:xfrm>
            <a:custGeom>
              <a:avLst/>
              <a:gdLst>
                <a:gd name="T0" fmla="*/ 14 w 20"/>
                <a:gd name="T1" fmla="*/ 0 h 42"/>
                <a:gd name="T2" fmla="*/ 14 w 20"/>
                <a:gd name="T3" fmla="*/ 2 h 42"/>
                <a:gd name="T4" fmla="*/ 12 w 20"/>
                <a:gd name="T5" fmla="*/ 2 h 42"/>
                <a:gd name="T6" fmla="*/ 10 w 20"/>
                <a:gd name="T7" fmla="*/ 4 h 42"/>
                <a:gd name="T8" fmla="*/ 8 w 20"/>
                <a:gd name="T9" fmla="*/ 6 h 42"/>
                <a:gd name="T10" fmla="*/ 4 w 20"/>
                <a:gd name="T11" fmla="*/ 6 h 42"/>
                <a:gd name="T12" fmla="*/ 2 w 20"/>
                <a:gd name="T13" fmla="*/ 6 h 42"/>
                <a:gd name="T14" fmla="*/ 2 w 20"/>
                <a:gd name="T15" fmla="*/ 4 h 42"/>
                <a:gd name="T16" fmla="*/ 0 w 20"/>
                <a:gd name="T17" fmla="*/ 4 h 42"/>
                <a:gd name="T18" fmla="*/ 0 w 20"/>
                <a:gd name="T19" fmla="*/ 4 h 42"/>
                <a:gd name="T20" fmla="*/ 2 w 20"/>
                <a:gd name="T21" fmla="*/ 8 h 42"/>
                <a:gd name="T22" fmla="*/ 2 w 20"/>
                <a:gd name="T23" fmla="*/ 12 h 42"/>
                <a:gd name="T24" fmla="*/ 2 w 20"/>
                <a:gd name="T25" fmla="*/ 16 h 42"/>
                <a:gd name="T26" fmla="*/ 0 w 20"/>
                <a:gd name="T27" fmla="*/ 20 h 42"/>
                <a:gd name="T28" fmla="*/ 0 w 20"/>
                <a:gd name="T29" fmla="*/ 38 h 42"/>
                <a:gd name="T30" fmla="*/ 0 w 20"/>
                <a:gd name="T31" fmla="*/ 38 h 42"/>
                <a:gd name="T32" fmla="*/ 4 w 20"/>
                <a:gd name="T33" fmla="*/ 40 h 42"/>
                <a:gd name="T34" fmla="*/ 8 w 20"/>
                <a:gd name="T35" fmla="*/ 40 h 42"/>
                <a:gd name="T36" fmla="*/ 12 w 20"/>
                <a:gd name="T37" fmla="*/ 42 h 42"/>
                <a:gd name="T38" fmla="*/ 12 w 20"/>
                <a:gd name="T39" fmla="*/ 38 h 42"/>
                <a:gd name="T40" fmla="*/ 12 w 20"/>
                <a:gd name="T41" fmla="*/ 36 h 42"/>
                <a:gd name="T42" fmla="*/ 14 w 20"/>
                <a:gd name="T43" fmla="*/ 36 h 42"/>
                <a:gd name="T44" fmla="*/ 16 w 20"/>
                <a:gd name="T45" fmla="*/ 34 h 42"/>
                <a:gd name="T46" fmla="*/ 18 w 20"/>
                <a:gd name="T47" fmla="*/ 34 h 42"/>
                <a:gd name="T48" fmla="*/ 18 w 20"/>
                <a:gd name="T49" fmla="*/ 20 h 42"/>
                <a:gd name="T50" fmla="*/ 18 w 20"/>
                <a:gd name="T51" fmla="*/ 18 h 42"/>
                <a:gd name="T52" fmla="*/ 20 w 20"/>
                <a:gd name="T53" fmla="*/ 16 h 42"/>
                <a:gd name="T54" fmla="*/ 20 w 20"/>
                <a:gd name="T55" fmla="*/ 16 h 42"/>
                <a:gd name="T56" fmla="*/ 20 w 20"/>
                <a:gd name="T57" fmla="*/ 14 h 42"/>
                <a:gd name="T58" fmla="*/ 20 w 20"/>
                <a:gd name="T59" fmla="*/ 10 h 42"/>
                <a:gd name="T60" fmla="*/ 20 w 20"/>
                <a:gd name="T61" fmla="*/ 6 h 42"/>
                <a:gd name="T62" fmla="*/ 18 w 20"/>
                <a:gd name="T63" fmla="*/ 4 h 42"/>
                <a:gd name="T64" fmla="*/ 14 w 20"/>
                <a:gd name="T65" fmla="*/ 0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"/>
                <a:gd name="T100" fmla="*/ 0 h 42"/>
                <a:gd name="T101" fmla="*/ 20 w 20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" h="42">
                  <a:moveTo>
                    <a:pt x="14" y="0"/>
                  </a:moveTo>
                  <a:lnTo>
                    <a:pt x="14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8" y="6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4"/>
                  </a:lnTo>
                  <a:lnTo>
                    <a:pt x="2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0" y="38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12" y="42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4" y="36"/>
                  </a:lnTo>
                  <a:lnTo>
                    <a:pt x="16" y="34"/>
                  </a:lnTo>
                  <a:lnTo>
                    <a:pt x="18" y="34"/>
                  </a:lnTo>
                  <a:lnTo>
                    <a:pt x="18" y="20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0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14" name="Freeform 224"/>
            <p:cNvSpPr>
              <a:spLocks/>
            </p:cNvSpPr>
            <p:nvPr/>
          </p:nvSpPr>
          <p:spPr bwMode="gray">
            <a:xfrm>
              <a:off x="967" y="2492"/>
              <a:ext cx="18" cy="28"/>
            </a:xfrm>
            <a:custGeom>
              <a:avLst/>
              <a:gdLst>
                <a:gd name="T0" fmla="*/ 8 w 18"/>
                <a:gd name="T1" fmla="*/ 4 h 28"/>
                <a:gd name="T2" fmla="*/ 6 w 18"/>
                <a:gd name="T3" fmla="*/ 4 h 28"/>
                <a:gd name="T4" fmla="*/ 6 w 18"/>
                <a:gd name="T5" fmla="*/ 4 h 28"/>
                <a:gd name="T6" fmla="*/ 4 w 18"/>
                <a:gd name="T7" fmla="*/ 4 h 28"/>
                <a:gd name="T8" fmla="*/ 2 w 18"/>
                <a:gd name="T9" fmla="*/ 6 h 28"/>
                <a:gd name="T10" fmla="*/ 0 w 18"/>
                <a:gd name="T11" fmla="*/ 8 h 28"/>
                <a:gd name="T12" fmla="*/ 2 w 18"/>
                <a:gd name="T13" fmla="*/ 10 h 28"/>
                <a:gd name="T14" fmla="*/ 2 w 18"/>
                <a:gd name="T15" fmla="*/ 12 h 28"/>
                <a:gd name="T16" fmla="*/ 2 w 18"/>
                <a:gd name="T17" fmla="*/ 16 h 28"/>
                <a:gd name="T18" fmla="*/ 4 w 18"/>
                <a:gd name="T19" fmla="*/ 20 h 28"/>
                <a:gd name="T20" fmla="*/ 6 w 18"/>
                <a:gd name="T21" fmla="*/ 22 h 28"/>
                <a:gd name="T22" fmla="*/ 12 w 18"/>
                <a:gd name="T23" fmla="*/ 28 h 28"/>
                <a:gd name="T24" fmla="*/ 12 w 18"/>
                <a:gd name="T25" fmla="*/ 28 h 28"/>
                <a:gd name="T26" fmla="*/ 14 w 18"/>
                <a:gd name="T27" fmla="*/ 24 h 28"/>
                <a:gd name="T28" fmla="*/ 14 w 18"/>
                <a:gd name="T29" fmla="*/ 22 h 28"/>
                <a:gd name="T30" fmla="*/ 16 w 18"/>
                <a:gd name="T31" fmla="*/ 18 h 28"/>
                <a:gd name="T32" fmla="*/ 18 w 18"/>
                <a:gd name="T33" fmla="*/ 18 h 28"/>
                <a:gd name="T34" fmla="*/ 18 w 18"/>
                <a:gd name="T35" fmla="*/ 16 h 28"/>
                <a:gd name="T36" fmla="*/ 18 w 18"/>
                <a:gd name="T37" fmla="*/ 14 h 28"/>
                <a:gd name="T38" fmla="*/ 16 w 18"/>
                <a:gd name="T39" fmla="*/ 10 h 28"/>
                <a:gd name="T40" fmla="*/ 16 w 18"/>
                <a:gd name="T41" fmla="*/ 6 h 28"/>
                <a:gd name="T42" fmla="*/ 14 w 18"/>
                <a:gd name="T43" fmla="*/ 4 h 28"/>
                <a:gd name="T44" fmla="*/ 10 w 18"/>
                <a:gd name="T45" fmla="*/ 0 h 28"/>
                <a:gd name="T46" fmla="*/ 8 w 18"/>
                <a:gd name="T47" fmla="*/ 4 h 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8"/>
                <a:gd name="T73" fmla="*/ 0 h 28"/>
                <a:gd name="T74" fmla="*/ 18 w 18"/>
                <a:gd name="T75" fmla="*/ 28 h 2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8" h="28">
                  <a:moveTo>
                    <a:pt x="8" y="4"/>
                  </a:moveTo>
                  <a:lnTo>
                    <a:pt x="6" y="4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8"/>
                  </a:lnTo>
                  <a:lnTo>
                    <a:pt x="14" y="24"/>
                  </a:lnTo>
                  <a:lnTo>
                    <a:pt x="14" y="22"/>
                  </a:lnTo>
                  <a:lnTo>
                    <a:pt x="16" y="18"/>
                  </a:lnTo>
                  <a:lnTo>
                    <a:pt x="18" y="18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0" y="0"/>
                  </a:lnTo>
                  <a:lnTo>
                    <a:pt x="8" y="4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15" name="Freeform 225"/>
            <p:cNvSpPr>
              <a:spLocks/>
            </p:cNvSpPr>
            <p:nvPr/>
          </p:nvSpPr>
          <p:spPr bwMode="gray">
            <a:xfrm>
              <a:off x="977" y="2384"/>
              <a:ext cx="102" cy="60"/>
            </a:xfrm>
            <a:custGeom>
              <a:avLst/>
              <a:gdLst>
                <a:gd name="T0" fmla="*/ 34 w 102"/>
                <a:gd name="T1" fmla="*/ 58 h 60"/>
                <a:gd name="T2" fmla="*/ 32 w 102"/>
                <a:gd name="T3" fmla="*/ 56 h 60"/>
                <a:gd name="T4" fmla="*/ 28 w 102"/>
                <a:gd name="T5" fmla="*/ 56 h 60"/>
                <a:gd name="T6" fmla="*/ 20 w 102"/>
                <a:gd name="T7" fmla="*/ 56 h 60"/>
                <a:gd name="T8" fmla="*/ 16 w 102"/>
                <a:gd name="T9" fmla="*/ 56 h 60"/>
                <a:gd name="T10" fmla="*/ 12 w 102"/>
                <a:gd name="T11" fmla="*/ 58 h 60"/>
                <a:gd name="T12" fmla="*/ 10 w 102"/>
                <a:gd name="T13" fmla="*/ 60 h 60"/>
                <a:gd name="T14" fmla="*/ 10 w 102"/>
                <a:gd name="T15" fmla="*/ 56 h 60"/>
                <a:gd name="T16" fmla="*/ 8 w 102"/>
                <a:gd name="T17" fmla="*/ 56 h 60"/>
                <a:gd name="T18" fmla="*/ 8 w 102"/>
                <a:gd name="T19" fmla="*/ 52 h 60"/>
                <a:gd name="T20" fmla="*/ 8 w 102"/>
                <a:gd name="T21" fmla="*/ 38 h 60"/>
                <a:gd name="T22" fmla="*/ 28 w 102"/>
                <a:gd name="T23" fmla="*/ 34 h 60"/>
                <a:gd name="T24" fmla="*/ 28 w 102"/>
                <a:gd name="T25" fmla="*/ 26 h 60"/>
                <a:gd name="T26" fmla="*/ 38 w 102"/>
                <a:gd name="T27" fmla="*/ 12 h 60"/>
                <a:gd name="T28" fmla="*/ 50 w 102"/>
                <a:gd name="T29" fmla="*/ 4 h 60"/>
                <a:gd name="T30" fmla="*/ 52 w 102"/>
                <a:gd name="T31" fmla="*/ 0 h 60"/>
                <a:gd name="T32" fmla="*/ 54 w 102"/>
                <a:gd name="T33" fmla="*/ 0 h 60"/>
                <a:gd name="T34" fmla="*/ 58 w 102"/>
                <a:gd name="T35" fmla="*/ 4 h 60"/>
                <a:gd name="T36" fmla="*/ 60 w 102"/>
                <a:gd name="T37" fmla="*/ 4 h 60"/>
                <a:gd name="T38" fmla="*/ 68 w 102"/>
                <a:gd name="T39" fmla="*/ 4 h 60"/>
                <a:gd name="T40" fmla="*/ 72 w 102"/>
                <a:gd name="T41" fmla="*/ 0 h 60"/>
                <a:gd name="T42" fmla="*/ 80 w 102"/>
                <a:gd name="T43" fmla="*/ 2 h 60"/>
                <a:gd name="T44" fmla="*/ 80 w 102"/>
                <a:gd name="T45" fmla="*/ 4 h 60"/>
                <a:gd name="T46" fmla="*/ 86 w 102"/>
                <a:gd name="T47" fmla="*/ 8 h 60"/>
                <a:gd name="T48" fmla="*/ 92 w 102"/>
                <a:gd name="T49" fmla="*/ 8 h 60"/>
                <a:gd name="T50" fmla="*/ 96 w 102"/>
                <a:gd name="T51" fmla="*/ 8 h 60"/>
                <a:gd name="T52" fmla="*/ 102 w 102"/>
                <a:gd name="T53" fmla="*/ 18 h 60"/>
                <a:gd name="T54" fmla="*/ 98 w 102"/>
                <a:gd name="T55" fmla="*/ 20 h 60"/>
                <a:gd name="T56" fmla="*/ 96 w 102"/>
                <a:gd name="T57" fmla="*/ 28 h 60"/>
                <a:gd name="T58" fmla="*/ 96 w 102"/>
                <a:gd name="T59" fmla="*/ 34 h 60"/>
                <a:gd name="T60" fmla="*/ 92 w 102"/>
                <a:gd name="T61" fmla="*/ 38 h 60"/>
                <a:gd name="T62" fmla="*/ 92 w 102"/>
                <a:gd name="T63" fmla="*/ 44 h 60"/>
                <a:gd name="T64" fmla="*/ 44 w 102"/>
                <a:gd name="T65" fmla="*/ 56 h 60"/>
                <a:gd name="T66" fmla="*/ 36 w 102"/>
                <a:gd name="T67" fmla="*/ 60 h 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2"/>
                <a:gd name="T103" fmla="*/ 0 h 60"/>
                <a:gd name="T104" fmla="*/ 102 w 102"/>
                <a:gd name="T105" fmla="*/ 60 h 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2" h="60">
                  <a:moveTo>
                    <a:pt x="36" y="60"/>
                  </a:moveTo>
                  <a:lnTo>
                    <a:pt x="34" y="58"/>
                  </a:lnTo>
                  <a:lnTo>
                    <a:pt x="34" y="56"/>
                  </a:lnTo>
                  <a:lnTo>
                    <a:pt x="32" y="56"/>
                  </a:lnTo>
                  <a:lnTo>
                    <a:pt x="28" y="56"/>
                  </a:lnTo>
                  <a:lnTo>
                    <a:pt x="24" y="56"/>
                  </a:lnTo>
                  <a:lnTo>
                    <a:pt x="20" y="56"/>
                  </a:lnTo>
                  <a:lnTo>
                    <a:pt x="16" y="56"/>
                  </a:lnTo>
                  <a:lnTo>
                    <a:pt x="14" y="58"/>
                  </a:lnTo>
                  <a:lnTo>
                    <a:pt x="12" y="58"/>
                  </a:lnTo>
                  <a:lnTo>
                    <a:pt x="12" y="60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10" y="56"/>
                  </a:lnTo>
                  <a:lnTo>
                    <a:pt x="8" y="56"/>
                  </a:lnTo>
                  <a:lnTo>
                    <a:pt x="6" y="56"/>
                  </a:lnTo>
                  <a:lnTo>
                    <a:pt x="8" y="52"/>
                  </a:lnTo>
                  <a:lnTo>
                    <a:pt x="0" y="38"/>
                  </a:lnTo>
                  <a:lnTo>
                    <a:pt x="8" y="38"/>
                  </a:lnTo>
                  <a:lnTo>
                    <a:pt x="20" y="30"/>
                  </a:lnTo>
                  <a:lnTo>
                    <a:pt x="28" y="34"/>
                  </a:lnTo>
                  <a:lnTo>
                    <a:pt x="30" y="30"/>
                  </a:lnTo>
                  <a:lnTo>
                    <a:pt x="28" y="26"/>
                  </a:lnTo>
                  <a:lnTo>
                    <a:pt x="28" y="16"/>
                  </a:lnTo>
                  <a:lnTo>
                    <a:pt x="38" y="12"/>
                  </a:lnTo>
                  <a:lnTo>
                    <a:pt x="44" y="8"/>
                  </a:lnTo>
                  <a:lnTo>
                    <a:pt x="50" y="4"/>
                  </a:lnTo>
                  <a:lnTo>
                    <a:pt x="52" y="2"/>
                  </a:lnTo>
                  <a:lnTo>
                    <a:pt x="52" y="0"/>
                  </a:lnTo>
                  <a:lnTo>
                    <a:pt x="54" y="0"/>
                  </a:lnTo>
                  <a:lnTo>
                    <a:pt x="56" y="0"/>
                  </a:lnTo>
                  <a:lnTo>
                    <a:pt x="58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70" y="4"/>
                  </a:lnTo>
                  <a:lnTo>
                    <a:pt x="72" y="0"/>
                  </a:lnTo>
                  <a:lnTo>
                    <a:pt x="80" y="0"/>
                  </a:lnTo>
                  <a:lnTo>
                    <a:pt x="80" y="2"/>
                  </a:lnTo>
                  <a:lnTo>
                    <a:pt x="80" y="4"/>
                  </a:lnTo>
                  <a:lnTo>
                    <a:pt x="82" y="6"/>
                  </a:lnTo>
                  <a:lnTo>
                    <a:pt x="86" y="8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6" y="8"/>
                  </a:lnTo>
                  <a:lnTo>
                    <a:pt x="102" y="16"/>
                  </a:lnTo>
                  <a:lnTo>
                    <a:pt x="102" y="18"/>
                  </a:lnTo>
                  <a:lnTo>
                    <a:pt x="100" y="18"/>
                  </a:lnTo>
                  <a:lnTo>
                    <a:pt x="98" y="20"/>
                  </a:lnTo>
                  <a:lnTo>
                    <a:pt x="96" y="24"/>
                  </a:lnTo>
                  <a:lnTo>
                    <a:pt x="96" y="28"/>
                  </a:lnTo>
                  <a:lnTo>
                    <a:pt x="96" y="32"/>
                  </a:lnTo>
                  <a:lnTo>
                    <a:pt x="96" y="34"/>
                  </a:lnTo>
                  <a:lnTo>
                    <a:pt x="94" y="36"/>
                  </a:lnTo>
                  <a:lnTo>
                    <a:pt x="92" y="38"/>
                  </a:lnTo>
                  <a:lnTo>
                    <a:pt x="90" y="40"/>
                  </a:lnTo>
                  <a:lnTo>
                    <a:pt x="92" y="44"/>
                  </a:lnTo>
                  <a:lnTo>
                    <a:pt x="68" y="46"/>
                  </a:lnTo>
                  <a:lnTo>
                    <a:pt x="44" y="56"/>
                  </a:lnTo>
                  <a:lnTo>
                    <a:pt x="40" y="58"/>
                  </a:lnTo>
                  <a:lnTo>
                    <a:pt x="36" y="6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16" name="Freeform 226"/>
            <p:cNvSpPr>
              <a:spLocks/>
            </p:cNvSpPr>
            <p:nvPr/>
          </p:nvSpPr>
          <p:spPr bwMode="gray">
            <a:xfrm>
              <a:off x="933" y="2422"/>
              <a:ext cx="54" cy="42"/>
            </a:xfrm>
            <a:custGeom>
              <a:avLst/>
              <a:gdLst>
                <a:gd name="T0" fmla="*/ 30 w 54"/>
                <a:gd name="T1" fmla="*/ 6 h 42"/>
                <a:gd name="T2" fmla="*/ 20 w 54"/>
                <a:gd name="T3" fmla="*/ 8 h 42"/>
                <a:gd name="T4" fmla="*/ 8 w 54"/>
                <a:gd name="T5" fmla="*/ 16 h 42"/>
                <a:gd name="T6" fmla="*/ 0 w 54"/>
                <a:gd name="T7" fmla="*/ 30 h 42"/>
                <a:gd name="T8" fmla="*/ 2 w 54"/>
                <a:gd name="T9" fmla="*/ 30 h 42"/>
                <a:gd name="T10" fmla="*/ 2 w 54"/>
                <a:gd name="T11" fmla="*/ 28 h 42"/>
                <a:gd name="T12" fmla="*/ 4 w 54"/>
                <a:gd name="T13" fmla="*/ 28 h 42"/>
                <a:gd name="T14" fmla="*/ 6 w 54"/>
                <a:gd name="T15" fmla="*/ 28 h 42"/>
                <a:gd name="T16" fmla="*/ 6 w 54"/>
                <a:gd name="T17" fmla="*/ 28 h 42"/>
                <a:gd name="T18" fmla="*/ 8 w 54"/>
                <a:gd name="T19" fmla="*/ 30 h 42"/>
                <a:gd name="T20" fmla="*/ 8 w 54"/>
                <a:gd name="T21" fmla="*/ 34 h 42"/>
                <a:gd name="T22" fmla="*/ 6 w 54"/>
                <a:gd name="T23" fmla="*/ 40 h 42"/>
                <a:gd name="T24" fmla="*/ 8 w 54"/>
                <a:gd name="T25" fmla="*/ 40 h 42"/>
                <a:gd name="T26" fmla="*/ 12 w 54"/>
                <a:gd name="T27" fmla="*/ 40 h 42"/>
                <a:gd name="T28" fmla="*/ 16 w 54"/>
                <a:gd name="T29" fmla="*/ 40 h 42"/>
                <a:gd name="T30" fmla="*/ 20 w 54"/>
                <a:gd name="T31" fmla="*/ 42 h 42"/>
                <a:gd name="T32" fmla="*/ 22 w 54"/>
                <a:gd name="T33" fmla="*/ 42 h 42"/>
                <a:gd name="T34" fmla="*/ 34 w 54"/>
                <a:gd name="T35" fmla="*/ 34 h 42"/>
                <a:gd name="T36" fmla="*/ 30 w 54"/>
                <a:gd name="T37" fmla="*/ 30 h 42"/>
                <a:gd name="T38" fmla="*/ 36 w 54"/>
                <a:gd name="T39" fmla="*/ 28 h 42"/>
                <a:gd name="T40" fmla="*/ 36 w 54"/>
                <a:gd name="T41" fmla="*/ 28 h 42"/>
                <a:gd name="T42" fmla="*/ 36 w 54"/>
                <a:gd name="T43" fmla="*/ 30 h 42"/>
                <a:gd name="T44" fmla="*/ 36 w 54"/>
                <a:gd name="T45" fmla="*/ 32 h 42"/>
                <a:gd name="T46" fmla="*/ 36 w 54"/>
                <a:gd name="T47" fmla="*/ 32 h 42"/>
                <a:gd name="T48" fmla="*/ 38 w 54"/>
                <a:gd name="T49" fmla="*/ 34 h 42"/>
                <a:gd name="T50" fmla="*/ 40 w 54"/>
                <a:gd name="T51" fmla="*/ 32 h 42"/>
                <a:gd name="T52" fmla="*/ 42 w 54"/>
                <a:gd name="T53" fmla="*/ 32 h 42"/>
                <a:gd name="T54" fmla="*/ 44 w 54"/>
                <a:gd name="T55" fmla="*/ 32 h 42"/>
                <a:gd name="T56" fmla="*/ 46 w 54"/>
                <a:gd name="T57" fmla="*/ 30 h 42"/>
                <a:gd name="T58" fmla="*/ 48 w 54"/>
                <a:gd name="T59" fmla="*/ 28 h 42"/>
                <a:gd name="T60" fmla="*/ 52 w 54"/>
                <a:gd name="T61" fmla="*/ 24 h 42"/>
                <a:gd name="T62" fmla="*/ 50 w 54"/>
                <a:gd name="T63" fmla="*/ 26 h 42"/>
                <a:gd name="T64" fmla="*/ 50 w 54"/>
                <a:gd name="T65" fmla="*/ 26 h 42"/>
                <a:gd name="T66" fmla="*/ 50 w 54"/>
                <a:gd name="T67" fmla="*/ 28 h 42"/>
                <a:gd name="T68" fmla="*/ 52 w 54"/>
                <a:gd name="T69" fmla="*/ 30 h 42"/>
                <a:gd name="T70" fmla="*/ 52 w 54"/>
                <a:gd name="T71" fmla="*/ 30 h 42"/>
                <a:gd name="T72" fmla="*/ 54 w 54"/>
                <a:gd name="T73" fmla="*/ 30 h 42"/>
                <a:gd name="T74" fmla="*/ 54 w 54"/>
                <a:gd name="T75" fmla="*/ 26 h 42"/>
                <a:gd name="T76" fmla="*/ 54 w 54"/>
                <a:gd name="T77" fmla="*/ 26 h 42"/>
                <a:gd name="T78" fmla="*/ 54 w 54"/>
                <a:gd name="T79" fmla="*/ 24 h 42"/>
                <a:gd name="T80" fmla="*/ 52 w 54"/>
                <a:gd name="T81" fmla="*/ 24 h 42"/>
                <a:gd name="T82" fmla="*/ 54 w 54"/>
                <a:gd name="T83" fmla="*/ 22 h 42"/>
                <a:gd name="T84" fmla="*/ 54 w 54"/>
                <a:gd name="T85" fmla="*/ 22 h 42"/>
                <a:gd name="T86" fmla="*/ 54 w 54"/>
                <a:gd name="T87" fmla="*/ 20 h 42"/>
                <a:gd name="T88" fmla="*/ 54 w 54"/>
                <a:gd name="T89" fmla="*/ 20 h 42"/>
                <a:gd name="T90" fmla="*/ 54 w 54"/>
                <a:gd name="T91" fmla="*/ 18 h 42"/>
                <a:gd name="T92" fmla="*/ 52 w 54"/>
                <a:gd name="T93" fmla="*/ 18 h 42"/>
                <a:gd name="T94" fmla="*/ 50 w 54"/>
                <a:gd name="T95" fmla="*/ 18 h 42"/>
                <a:gd name="T96" fmla="*/ 50 w 54"/>
                <a:gd name="T97" fmla="*/ 18 h 42"/>
                <a:gd name="T98" fmla="*/ 50 w 54"/>
                <a:gd name="T99" fmla="*/ 18 h 42"/>
                <a:gd name="T100" fmla="*/ 50 w 54"/>
                <a:gd name="T101" fmla="*/ 18 h 42"/>
                <a:gd name="T102" fmla="*/ 52 w 54"/>
                <a:gd name="T103" fmla="*/ 14 h 42"/>
                <a:gd name="T104" fmla="*/ 44 w 54"/>
                <a:gd name="T105" fmla="*/ 0 h 42"/>
                <a:gd name="T106" fmla="*/ 38 w 54"/>
                <a:gd name="T107" fmla="*/ 4 h 42"/>
                <a:gd name="T108" fmla="*/ 30 w 54"/>
                <a:gd name="T109" fmla="*/ 6 h 4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4"/>
                <a:gd name="T166" fmla="*/ 0 h 42"/>
                <a:gd name="T167" fmla="*/ 54 w 54"/>
                <a:gd name="T168" fmla="*/ 42 h 4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4" h="42">
                  <a:moveTo>
                    <a:pt x="30" y="6"/>
                  </a:moveTo>
                  <a:lnTo>
                    <a:pt x="20" y="8"/>
                  </a:lnTo>
                  <a:lnTo>
                    <a:pt x="8" y="16"/>
                  </a:lnTo>
                  <a:lnTo>
                    <a:pt x="0" y="30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8" y="30"/>
                  </a:lnTo>
                  <a:lnTo>
                    <a:pt x="8" y="34"/>
                  </a:lnTo>
                  <a:lnTo>
                    <a:pt x="6" y="40"/>
                  </a:lnTo>
                  <a:lnTo>
                    <a:pt x="8" y="40"/>
                  </a:lnTo>
                  <a:lnTo>
                    <a:pt x="12" y="40"/>
                  </a:lnTo>
                  <a:lnTo>
                    <a:pt x="16" y="40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34" y="34"/>
                  </a:lnTo>
                  <a:lnTo>
                    <a:pt x="30" y="30"/>
                  </a:lnTo>
                  <a:lnTo>
                    <a:pt x="36" y="28"/>
                  </a:lnTo>
                  <a:lnTo>
                    <a:pt x="36" y="30"/>
                  </a:lnTo>
                  <a:lnTo>
                    <a:pt x="36" y="32"/>
                  </a:lnTo>
                  <a:lnTo>
                    <a:pt x="38" y="34"/>
                  </a:lnTo>
                  <a:lnTo>
                    <a:pt x="40" y="32"/>
                  </a:lnTo>
                  <a:lnTo>
                    <a:pt x="42" y="32"/>
                  </a:lnTo>
                  <a:lnTo>
                    <a:pt x="44" y="32"/>
                  </a:lnTo>
                  <a:lnTo>
                    <a:pt x="46" y="30"/>
                  </a:lnTo>
                  <a:lnTo>
                    <a:pt x="48" y="28"/>
                  </a:lnTo>
                  <a:lnTo>
                    <a:pt x="52" y="24"/>
                  </a:lnTo>
                  <a:lnTo>
                    <a:pt x="50" y="26"/>
                  </a:lnTo>
                  <a:lnTo>
                    <a:pt x="50" y="28"/>
                  </a:lnTo>
                  <a:lnTo>
                    <a:pt x="52" y="30"/>
                  </a:lnTo>
                  <a:lnTo>
                    <a:pt x="54" y="30"/>
                  </a:lnTo>
                  <a:lnTo>
                    <a:pt x="54" y="26"/>
                  </a:lnTo>
                  <a:lnTo>
                    <a:pt x="54" y="24"/>
                  </a:lnTo>
                  <a:lnTo>
                    <a:pt x="52" y="24"/>
                  </a:lnTo>
                  <a:lnTo>
                    <a:pt x="54" y="22"/>
                  </a:lnTo>
                  <a:lnTo>
                    <a:pt x="54" y="20"/>
                  </a:lnTo>
                  <a:lnTo>
                    <a:pt x="54" y="18"/>
                  </a:lnTo>
                  <a:lnTo>
                    <a:pt x="52" y="18"/>
                  </a:lnTo>
                  <a:lnTo>
                    <a:pt x="50" y="18"/>
                  </a:lnTo>
                  <a:lnTo>
                    <a:pt x="52" y="14"/>
                  </a:lnTo>
                  <a:lnTo>
                    <a:pt x="44" y="0"/>
                  </a:lnTo>
                  <a:lnTo>
                    <a:pt x="38" y="4"/>
                  </a:lnTo>
                  <a:lnTo>
                    <a:pt x="30" y="6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17" name="Freeform 227"/>
            <p:cNvSpPr>
              <a:spLocks/>
            </p:cNvSpPr>
            <p:nvPr/>
          </p:nvSpPr>
          <p:spPr bwMode="gray">
            <a:xfrm>
              <a:off x="801" y="2340"/>
              <a:ext cx="158" cy="182"/>
            </a:xfrm>
            <a:custGeom>
              <a:avLst/>
              <a:gdLst>
                <a:gd name="T0" fmla="*/ 138 w 158"/>
                <a:gd name="T1" fmla="*/ 120 h 182"/>
                <a:gd name="T2" fmla="*/ 140 w 158"/>
                <a:gd name="T3" fmla="*/ 130 h 182"/>
                <a:gd name="T4" fmla="*/ 150 w 158"/>
                <a:gd name="T5" fmla="*/ 144 h 182"/>
                <a:gd name="T6" fmla="*/ 138 w 158"/>
                <a:gd name="T7" fmla="*/ 156 h 182"/>
                <a:gd name="T8" fmla="*/ 122 w 158"/>
                <a:gd name="T9" fmla="*/ 156 h 182"/>
                <a:gd name="T10" fmla="*/ 102 w 158"/>
                <a:gd name="T11" fmla="*/ 158 h 182"/>
                <a:gd name="T12" fmla="*/ 100 w 158"/>
                <a:gd name="T13" fmla="*/ 170 h 182"/>
                <a:gd name="T14" fmla="*/ 90 w 158"/>
                <a:gd name="T15" fmla="*/ 180 h 182"/>
                <a:gd name="T16" fmla="*/ 64 w 158"/>
                <a:gd name="T17" fmla="*/ 164 h 182"/>
                <a:gd name="T18" fmla="*/ 58 w 158"/>
                <a:gd name="T19" fmla="*/ 160 h 182"/>
                <a:gd name="T20" fmla="*/ 52 w 158"/>
                <a:gd name="T21" fmla="*/ 158 h 182"/>
                <a:gd name="T22" fmla="*/ 44 w 158"/>
                <a:gd name="T23" fmla="*/ 152 h 182"/>
                <a:gd name="T24" fmla="*/ 40 w 158"/>
                <a:gd name="T25" fmla="*/ 148 h 182"/>
                <a:gd name="T26" fmla="*/ 36 w 158"/>
                <a:gd name="T27" fmla="*/ 144 h 182"/>
                <a:gd name="T28" fmla="*/ 40 w 158"/>
                <a:gd name="T29" fmla="*/ 94 h 182"/>
                <a:gd name="T30" fmla="*/ 38 w 158"/>
                <a:gd name="T31" fmla="*/ 86 h 182"/>
                <a:gd name="T32" fmla="*/ 32 w 158"/>
                <a:gd name="T33" fmla="*/ 78 h 182"/>
                <a:gd name="T34" fmla="*/ 2 w 158"/>
                <a:gd name="T35" fmla="*/ 60 h 182"/>
                <a:gd name="T36" fmla="*/ 0 w 158"/>
                <a:gd name="T37" fmla="*/ 56 h 182"/>
                <a:gd name="T38" fmla="*/ 4 w 158"/>
                <a:gd name="T39" fmla="*/ 48 h 182"/>
                <a:gd name="T40" fmla="*/ 22 w 158"/>
                <a:gd name="T41" fmla="*/ 36 h 182"/>
                <a:gd name="T42" fmla="*/ 30 w 158"/>
                <a:gd name="T43" fmla="*/ 36 h 182"/>
                <a:gd name="T44" fmla="*/ 44 w 158"/>
                <a:gd name="T45" fmla="*/ 32 h 182"/>
                <a:gd name="T46" fmla="*/ 54 w 158"/>
                <a:gd name="T47" fmla="*/ 28 h 182"/>
                <a:gd name="T48" fmla="*/ 70 w 158"/>
                <a:gd name="T49" fmla="*/ 16 h 182"/>
                <a:gd name="T50" fmla="*/ 80 w 158"/>
                <a:gd name="T51" fmla="*/ 12 h 182"/>
                <a:gd name="T52" fmla="*/ 92 w 158"/>
                <a:gd name="T53" fmla="*/ 4 h 182"/>
                <a:gd name="T54" fmla="*/ 98 w 158"/>
                <a:gd name="T55" fmla="*/ 4 h 182"/>
                <a:gd name="T56" fmla="*/ 106 w 158"/>
                <a:gd name="T57" fmla="*/ 14 h 182"/>
                <a:gd name="T58" fmla="*/ 110 w 158"/>
                <a:gd name="T59" fmla="*/ 18 h 182"/>
                <a:gd name="T60" fmla="*/ 110 w 158"/>
                <a:gd name="T61" fmla="*/ 26 h 182"/>
                <a:gd name="T62" fmla="*/ 118 w 158"/>
                <a:gd name="T63" fmla="*/ 32 h 182"/>
                <a:gd name="T64" fmla="*/ 122 w 158"/>
                <a:gd name="T65" fmla="*/ 40 h 182"/>
                <a:gd name="T66" fmla="*/ 126 w 158"/>
                <a:gd name="T67" fmla="*/ 46 h 182"/>
                <a:gd name="T68" fmla="*/ 134 w 158"/>
                <a:gd name="T69" fmla="*/ 52 h 182"/>
                <a:gd name="T70" fmla="*/ 142 w 158"/>
                <a:gd name="T71" fmla="*/ 56 h 182"/>
                <a:gd name="T72" fmla="*/ 156 w 158"/>
                <a:gd name="T73" fmla="*/ 62 h 182"/>
                <a:gd name="T74" fmla="*/ 158 w 158"/>
                <a:gd name="T75" fmla="*/ 64 h 182"/>
                <a:gd name="T76" fmla="*/ 154 w 158"/>
                <a:gd name="T77" fmla="*/ 78 h 182"/>
                <a:gd name="T78" fmla="*/ 140 w 158"/>
                <a:gd name="T79" fmla="*/ 100 h 182"/>
                <a:gd name="T80" fmla="*/ 134 w 158"/>
                <a:gd name="T81" fmla="*/ 112 h 182"/>
                <a:gd name="T82" fmla="*/ 138 w 158"/>
                <a:gd name="T83" fmla="*/ 110 h 18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8"/>
                <a:gd name="T127" fmla="*/ 0 h 182"/>
                <a:gd name="T128" fmla="*/ 158 w 158"/>
                <a:gd name="T129" fmla="*/ 182 h 18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8" h="182">
                  <a:moveTo>
                    <a:pt x="140" y="116"/>
                  </a:moveTo>
                  <a:lnTo>
                    <a:pt x="138" y="118"/>
                  </a:lnTo>
                  <a:lnTo>
                    <a:pt x="138" y="120"/>
                  </a:lnTo>
                  <a:lnTo>
                    <a:pt x="138" y="124"/>
                  </a:lnTo>
                  <a:lnTo>
                    <a:pt x="138" y="130"/>
                  </a:lnTo>
                  <a:lnTo>
                    <a:pt x="140" y="130"/>
                  </a:lnTo>
                  <a:lnTo>
                    <a:pt x="140" y="134"/>
                  </a:lnTo>
                  <a:lnTo>
                    <a:pt x="142" y="136"/>
                  </a:lnTo>
                  <a:lnTo>
                    <a:pt x="150" y="144"/>
                  </a:lnTo>
                  <a:lnTo>
                    <a:pt x="150" y="150"/>
                  </a:lnTo>
                  <a:lnTo>
                    <a:pt x="140" y="156"/>
                  </a:lnTo>
                  <a:lnTo>
                    <a:pt x="138" y="156"/>
                  </a:lnTo>
                  <a:lnTo>
                    <a:pt x="134" y="156"/>
                  </a:lnTo>
                  <a:lnTo>
                    <a:pt x="128" y="156"/>
                  </a:lnTo>
                  <a:lnTo>
                    <a:pt x="122" y="156"/>
                  </a:lnTo>
                  <a:lnTo>
                    <a:pt x="114" y="154"/>
                  </a:lnTo>
                  <a:lnTo>
                    <a:pt x="110" y="154"/>
                  </a:lnTo>
                  <a:lnTo>
                    <a:pt x="102" y="158"/>
                  </a:lnTo>
                  <a:lnTo>
                    <a:pt x="100" y="166"/>
                  </a:lnTo>
                  <a:lnTo>
                    <a:pt x="100" y="168"/>
                  </a:lnTo>
                  <a:lnTo>
                    <a:pt x="100" y="170"/>
                  </a:lnTo>
                  <a:lnTo>
                    <a:pt x="102" y="174"/>
                  </a:lnTo>
                  <a:lnTo>
                    <a:pt x="96" y="182"/>
                  </a:lnTo>
                  <a:lnTo>
                    <a:pt x="90" y="180"/>
                  </a:lnTo>
                  <a:lnTo>
                    <a:pt x="72" y="174"/>
                  </a:lnTo>
                  <a:lnTo>
                    <a:pt x="64" y="164"/>
                  </a:lnTo>
                  <a:lnTo>
                    <a:pt x="64" y="166"/>
                  </a:lnTo>
                  <a:lnTo>
                    <a:pt x="60" y="162"/>
                  </a:lnTo>
                  <a:lnTo>
                    <a:pt x="58" y="160"/>
                  </a:lnTo>
                  <a:lnTo>
                    <a:pt x="54" y="158"/>
                  </a:lnTo>
                  <a:lnTo>
                    <a:pt x="52" y="158"/>
                  </a:lnTo>
                  <a:lnTo>
                    <a:pt x="50" y="156"/>
                  </a:lnTo>
                  <a:lnTo>
                    <a:pt x="46" y="154"/>
                  </a:lnTo>
                  <a:lnTo>
                    <a:pt x="44" y="152"/>
                  </a:lnTo>
                  <a:lnTo>
                    <a:pt x="42" y="150"/>
                  </a:lnTo>
                  <a:lnTo>
                    <a:pt x="40" y="150"/>
                  </a:lnTo>
                  <a:lnTo>
                    <a:pt x="40" y="148"/>
                  </a:lnTo>
                  <a:lnTo>
                    <a:pt x="40" y="146"/>
                  </a:lnTo>
                  <a:lnTo>
                    <a:pt x="38" y="144"/>
                  </a:lnTo>
                  <a:lnTo>
                    <a:pt x="36" y="144"/>
                  </a:lnTo>
                  <a:lnTo>
                    <a:pt x="40" y="140"/>
                  </a:lnTo>
                  <a:lnTo>
                    <a:pt x="40" y="94"/>
                  </a:lnTo>
                  <a:lnTo>
                    <a:pt x="40" y="92"/>
                  </a:lnTo>
                  <a:lnTo>
                    <a:pt x="38" y="90"/>
                  </a:lnTo>
                  <a:lnTo>
                    <a:pt x="38" y="86"/>
                  </a:lnTo>
                  <a:lnTo>
                    <a:pt x="36" y="82"/>
                  </a:lnTo>
                  <a:lnTo>
                    <a:pt x="34" y="80"/>
                  </a:lnTo>
                  <a:lnTo>
                    <a:pt x="32" y="78"/>
                  </a:lnTo>
                  <a:lnTo>
                    <a:pt x="22" y="72"/>
                  </a:lnTo>
                  <a:lnTo>
                    <a:pt x="22" y="68"/>
                  </a:lnTo>
                  <a:lnTo>
                    <a:pt x="2" y="60"/>
                  </a:lnTo>
                  <a:lnTo>
                    <a:pt x="2" y="58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2" y="50"/>
                  </a:lnTo>
                  <a:lnTo>
                    <a:pt x="4" y="48"/>
                  </a:lnTo>
                  <a:lnTo>
                    <a:pt x="14" y="50"/>
                  </a:lnTo>
                  <a:lnTo>
                    <a:pt x="14" y="38"/>
                  </a:lnTo>
                  <a:lnTo>
                    <a:pt x="22" y="36"/>
                  </a:lnTo>
                  <a:lnTo>
                    <a:pt x="26" y="36"/>
                  </a:lnTo>
                  <a:lnTo>
                    <a:pt x="30" y="36"/>
                  </a:lnTo>
                  <a:lnTo>
                    <a:pt x="36" y="34"/>
                  </a:lnTo>
                  <a:lnTo>
                    <a:pt x="44" y="32"/>
                  </a:lnTo>
                  <a:lnTo>
                    <a:pt x="46" y="30"/>
                  </a:lnTo>
                  <a:lnTo>
                    <a:pt x="50" y="28"/>
                  </a:lnTo>
                  <a:lnTo>
                    <a:pt x="54" y="28"/>
                  </a:lnTo>
                  <a:lnTo>
                    <a:pt x="58" y="26"/>
                  </a:lnTo>
                  <a:lnTo>
                    <a:pt x="64" y="28"/>
                  </a:lnTo>
                  <a:lnTo>
                    <a:pt x="70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80" y="12"/>
                  </a:lnTo>
                  <a:lnTo>
                    <a:pt x="84" y="8"/>
                  </a:lnTo>
                  <a:lnTo>
                    <a:pt x="88" y="6"/>
                  </a:lnTo>
                  <a:lnTo>
                    <a:pt x="92" y="4"/>
                  </a:lnTo>
                  <a:lnTo>
                    <a:pt x="94" y="0"/>
                  </a:lnTo>
                  <a:lnTo>
                    <a:pt x="96" y="2"/>
                  </a:lnTo>
                  <a:lnTo>
                    <a:pt x="98" y="4"/>
                  </a:lnTo>
                  <a:lnTo>
                    <a:pt x="100" y="8"/>
                  </a:lnTo>
                  <a:lnTo>
                    <a:pt x="104" y="10"/>
                  </a:lnTo>
                  <a:lnTo>
                    <a:pt x="106" y="14"/>
                  </a:lnTo>
                  <a:lnTo>
                    <a:pt x="108" y="16"/>
                  </a:lnTo>
                  <a:lnTo>
                    <a:pt x="110" y="16"/>
                  </a:lnTo>
                  <a:lnTo>
                    <a:pt x="110" y="18"/>
                  </a:lnTo>
                  <a:lnTo>
                    <a:pt x="108" y="20"/>
                  </a:lnTo>
                  <a:lnTo>
                    <a:pt x="108" y="24"/>
                  </a:lnTo>
                  <a:lnTo>
                    <a:pt x="110" y="26"/>
                  </a:lnTo>
                  <a:lnTo>
                    <a:pt x="110" y="30"/>
                  </a:lnTo>
                  <a:lnTo>
                    <a:pt x="114" y="32"/>
                  </a:lnTo>
                  <a:lnTo>
                    <a:pt x="118" y="32"/>
                  </a:lnTo>
                  <a:lnTo>
                    <a:pt x="120" y="34"/>
                  </a:lnTo>
                  <a:lnTo>
                    <a:pt x="122" y="38"/>
                  </a:lnTo>
                  <a:lnTo>
                    <a:pt x="122" y="40"/>
                  </a:lnTo>
                  <a:lnTo>
                    <a:pt x="124" y="44"/>
                  </a:lnTo>
                  <a:lnTo>
                    <a:pt x="126" y="46"/>
                  </a:lnTo>
                  <a:lnTo>
                    <a:pt x="128" y="50"/>
                  </a:lnTo>
                  <a:lnTo>
                    <a:pt x="132" y="52"/>
                  </a:lnTo>
                  <a:lnTo>
                    <a:pt x="134" y="52"/>
                  </a:lnTo>
                  <a:lnTo>
                    <a:pt x="136" y="54"/>
                  </a:lnTo>
                  <a:lnTo>
                    <a:pt x="138" y="54"/>
                  </a:lnTo>
                  <a:lnTo>
                    <a:pt x="142" y="56"/>
                  </a:lnTo>
                  <a:lnTo>
                    <a:pt x="146" y="58"/>
                  </a:lnTo>
                  <a:lnTo>
                    <a:pt x="152" y="60"/>
                  </a:lnTo>
                  <a:lnTo>
                    <a:pt x="156" y="62"/>
                  </a:lnTo>
                  <a:lnTo>
                    <a:pt x="158" y="62"/>
                  </a:lnTo>
                  <a:lnTo>
                    <a:pt x="158" y="64"/>
                  </a:lnTo>
                  <a:lnTo>
                    <a:pt x="156" y="68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2" y="90"/>
                  </a:lnTo>
                  <a:lnTo>
                    <a:pt x="140" y="100"/>
                  </a:lnTo>
                  <a:lnTo>
                    <a:pt x="132" y="112"/>
                  </a:lnTo>
                  <a:lnTo>
                    <a:pt x="134" y="112"/>
                  </a:lnTo>
                  <a:lnTo>
                    <a:pt x="136" y="110"/>
                  </a:lnTo>
                  <a:lnTo>
                    <a:pt x="138" y="110"/>
                  </a:lnTo>
                  <a:lnTo>
                    <a:pt x="140" y="112"/>
                  </a:lnTo>
                  <a:lnTo>
                    <a:pt x="140" y="116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18" name="Freeform 228"/>
            <p:cNvSpPr>
              <a:spLocks/>
            </p:cNvSpPr>
            <p:nvPr/>
          </p:nvSpPr>
          <p:spPr bwMode="gray">
            <a:xfrm>
              <a:off x="737" y="2506"/>
              <a:ext cx="40" cy="90"/>
            </a:xfrm>
            <a:custGeom>
              <a:avLst/>
              <a:gdLst>
                <a:gd name="T0" fmla="*/ 6 w 40"/>
                <a:gd name="T1" fmla="*/ 0 h 90"/>
                <a:gd name="T2" fmla="*/ 6 w 40"/>
                <a:gd name="T3" fmla="*/ 32 h 90"/>
                <a:gd name="T4" fmla="*/ 4 w 40"/>
                <a:gd name="T5" fmla="*/ 40 h 90"/>
                <a:gd name="T6" fmla="*/ 4 w 40"/>
                <a:gd name="T7" fmla="*/ 46 h 90"/>
                <a:gd name="T8" fmla="*/ 2 w 40"/>
                <a:gd name="T9" fmla="*/ 52 h 90"/>
                <a:gd name="T10" fmla="*/ 0 w 40"/>
                <a:gd name="T11" fmla="*/ 54 h 90"/>
                <a:gd name="T12" fmla="*/ 0 w 40"/>
                <a:gd name="T13" fmla="*/ 56 h 90"/>
                <a:gd name="T14" fmla="*/ 0 w 40"/>
                <a:gd name="T15" fmla="*/ 60 h 90"/>
                <a:gd name="T16" fmla="*/ 0 w 40"/>
                <a:gd name="T17" fmla="*/ 64 h 90"/>
                <a:gd name="T18" fmla="*/ 2 w 40"/>
                <a:gd name="T19" fmla="*/ 66 h 90"/>
                <a:gd name="T20" fmla="*/ 4 w 40"/>
                <a:gd name="T21" fmla="*/ 68 h 90"/>
                <a:gd name="T22" fmla="*/ 4 w 40"/>
                <a:gd name="T23" fmla="*/ 68 h 90"/>
                <a:gd name="T24" fmla="*/ 4 w 40"/>
                <a:gd name="T25" fmla="*/ 84 h 90"/>
                <a:gd name="T26" fmla="*/ 10 w 40"/>
                <a:gd name="T27" fmla="*/ 88 h 90"/>
                <a:gd name="T28" fmla="*/ 12 w 40"/>
                <a:gd name="T29" fmla="*/ 88 h 90"/>
                <a:gd name="T30" fmla="*/ 14 w 40"/>
                <a:gd name="T31" fmla="*/ 86 h 90"/>
                <a:gd name="T32" fmla="*/ 14 w 40"/>
                <a:gd name="T33" fmla="*/ 86 h 90"/>
                <a:gd name="T34" fmla="*/ 16 w 40"/>
                <a:gd name="T35" fmla="*/ 86 h 90"/>
                <a:gd name="T36" fmla="*/ 16 w 40"/>
                <a:gd name="T37" fmla="*/ 88 h 90"/>
                <a:gd name="T38" fmla="*/ 18 w 40"/>
                <a:gd name="T39" fmla="*/ 90 h 90"/>
                <a:gd name="T40" fmla="*/ 18 w 40"/>
                <a:gd name="T41" fmla="*/ 88 h 90"/>
                <a:gd name="T42" fmla="*/ 18 w 40"/>
                <a:gd name="T43" fmla="*/ 86 h 90"/>
                <a:gd name="T44" fmla="*/ 20 w 40"/>
                <a:gd name="T45" fmla="*/ 82 h 90"/>
                <a:gd name="T46" fmla="*/ 22 w 40"/>
                <a:gd name="T47" fmla="*/ 78 h 90"/>
                <a:gd name="T48" fmla="*/ 24 w 40"/>
                <a:gd name="T49" fmla="*/ 74 h 90"/>
                <a:gd name="T50" fmla="*/ 28 w 40"/>
                <a:gd name="T51" fmla="*/ 74 h 90"/>
                <a:gd name="T52" fmla="*/ 32 w 40"/>
                <a:gd name="T53" fmla="*/ 70 h 90"/>
                <a:gd name="T54" fmla="*/ 26 w 40"/>
                <a:gd name="T55" fmla="*/ 64 h 90"/>
                <a:gd name="T56" fmla="*/ 30 w 40"/>
                <a:gd name="T57" fmla="*/ 60 h 90"/>
                <a:gd name="T58" fmla="*/ 32 w 40"/>
                <a:gd name="T59" fmla="*/ 52 h 90"/>
                <a:gd name="T60" fmla="*/ 32 w 40"/>
                <a:gd name="T61" fmla="*/ 42 h 90"/>
                <a:gd name="T62" fmla="*/ 28 w 40"/>
                <a:gd name="T63" fmla="*/ 32 h 90"/>
                <a:gd name="T64" fmla="*/ 32 w 40"/>
                <a:gd name="T65" fmla="*/ 22 h 90"/>
                <a:gd name="T66" fmla="*/ 34 w 40"/>
                <a:gd name="T67" fmla="*/ 14 h 90"/>
                <a:gd name="T68" fmla="*/ 34 w 40"/>
                <a:gd name="T69" fmla="*/ 14 h 90"/>
                <a:gd name="T70" fmla="*/ 36 w 40"/>
                <a:gd name="T71" fmla="*/ 12 h 90"/>
                <a:gd name="T72" fmla="*/ 38 w 40"/>
                <a:gd name="T73" fmla="*/ 10 h 90"/>
                <a:gd name="T74" fmla="*/ 40 w 40"/>
                <a:gd name="T75" fmla="*/ 8 h 90"/>
                <a:gd name="T76" fmla="*/ 40 w 40"/>
                <a:gd name="T77" fmla="*/ 6 h 90"/>
                <a:gd name="T78" fmla="*/ 40 w 40"/>
                <a:gd name="T79" fmla="*/ 4 h 90"/>
                <a:gd name="T80" fmla="*/ 34 w 40"/>
                <a:gd name="T81" fmla="*/ 2 h 90"/>
                <a:gd name="T82" fmla="*/ 30 w 40"/>
                <a:gd name="T83" fmla="*/ 0 h 90"/>
                <a:gd name="T84" fmla="*/ 28 w 40"/>
                <a:gd name="T85" fmla="*/ 0 h 90"/>
                <a:gd name="T86" fmla="*/ 12 w 40"/>
                <a:gd name="T87" fmla="*/ 2 h 90"/>
                <a:gd name="T88" fmla="*/ 6 w 40"/>
                <a:gd name="T89" fmla="*/ 0 h 9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0"/>
                <a:gd name="T136" fmla="*/ 0 h 90"/>
                <a:gd name="T137" fmla="*/ 40 w 40"/>
                <a:gd name="T138" fmla="*/ 90 h 9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0" h="90">
                  <a:moveTo>
                    <a:pt x="6" y="0"/>
                  </a:moveTo>
                  <a:lnTo>
                    <a:pt x="6" y="32"/>
                  </a:lnTo>
                  <a:lnTo>
                    <a:pt x="4" y="40"/>
                  </a:lnTo>
                  <a:lnTo>
                    <a:pt x="4" y="46"/>
                  </a:lnTo>
                  <a:lnTo>
                    <a:pt x="2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4" y="68"/>
                  </a:lnTo>
                  <a:lnTo>
                    <a:pt x="4" y="84"/>
                  </a:lnTo>
                  <a:lnTo>
                    <a:pt x="10" y="88"/>
                  </a:lnTo>
                  <a:lnTo>
                    <a:pt x="12" y="88"/>
                  </a:lnTo>
                  <a:lnTo>
                    <a:pt x="14" y="86"/>
                  </a:lnTo>
                  <a:lnTo>
                    <a:pt x="16" y="86"/>
                  </a:lnTo>
                  <a:lnTo>
                    <a:pt x="16" y="88"/>
                  </a:lnTo>
                  <a:lnTo>
                    <a:pt x="18" y="90"/>
                  </a:lnTo>
                  <a:lnTo>
                    <a:pt x="18" y="88"/>
                  </a:lnTo>
                  <a:lnTo>
                    <a:pt x="18" y="86"/>
                  </a:lnTo>
                  <a:lnTo>
                    <a:pt x="20" y="82"/>
                  </a:lnTo>
                  <a:lnTo>
                    <a:pt x="22" y="78"/>
                  </a:lnTo>
                  <a:lnTo>
                    <a:pt x="24" y="74"/>
                  </a:lnTo>
                  <a:lnTo>
                    <a:pt x="28" y="74"/>
                  </a:lnTo>
                  <a:lnTo>
                    <a:pt x="32" y="70"/>
                  </a:lnTo>
                  <a:lnTo>
                    <a:pt x="26" y="64"/>
                  </a:lnTo>
                  <a:lnTo>
                    <a:pt x="30" y="60"/>
                  </a:lnTo>
                  <a:lnTo>
                    <a:pt x="32" y="52"/>
                  </a:lnTo>
                  <a:lnTo>
                    <a:pt x="32" y="42"/>
                  </a:lnTo>
                  <a:lnTo>
                    <a:pt x="28" y="32"/>
                  </a:lnTo>
                  <a:lnTo>
                    <a:pt x="32" y="22"/>
                  </a:lnTo>
                  <a:lnTo>
                    <a:pt x="34" y="14"/>
                  </a:lnTo>
                  <a:lnTo>
                    <a:pt x="36" y="12"/>
                  </a:lnTo>
                  <a:lnTo>
                    <a:pt x="38" y="10"/>
                  </a:lnTo>
                  <a:lnTo>
                    <a:pt x="40" y="8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19" name="Freeform 229"/>
            <p:cNvSpPr>
              <a:spLocks/>
            </p:cNvSpPr>
            <p:nvPr/>
          </p:nvSpPr>
          <p:spPr bwMode="gray">
            <a:xfrm>
              <a:off x="927" y="2252"/>
              <a:ext cx="104" cy="178"/>
            </a:xfrm>
            <a:custGeom>
              <a:avLst/>
              <a:gdLst>
                <a:gd name="T0" fmla="*/ 28 w 104"/>
                <a:gd name="T1" fmla="*/ 148 h 178"/>
                <a:gd name="T2" fmla="*/ 16 w 104"/>
                <a:gd name="T3" fmla="*/ 144 h 178"/>
                <a:gd name="T4" fmla="*/ 6 w 104"/>
                <a:gd name="T5" fmla="*/ 116 h 178"/>
                <a:gd name="T6" fmla="*/ 6 w 104"/>
                <a:gd name="T7" fmla="*/ 112 h 178"/>
                <a:gd name="T8" fmla="*/ 2 w 104"/>
                <a:gd name="T9" fmla="*/ 106 h 178"/>
                <a:gd name="T10" fmla="*/ 10 w 104"/>
                <a:gd name="T11" fmla="*/ 88 h 178"/>
                <a:gd name="T12" fmla="*/ 6 w 104"/>
                <a:gd name="T13" fmla="*/ 86 h 178"/>
                <a:gd name="T14" fmla="*/ 12 w 104"/>
                <a:gd name="T15" fmla="*/ 76 h 178"/>
                <a:gd name="T16" fmla="*/ 18 w 104"/>
                <a:gd name="T17" fmla="*/ 74 h 178"/>
                <a:gd name="T18" fmla="*/ 18 w 104"/>
                <a:gd name="T19" fmla="*/ 66 h 178"/>
                <a:gd name="T20" fmla="*/ 16 w 104"/>
                <a:gd name="T21" fmla="*/ 60 h 178"/>
                <a:gd name="T22" fmla="*/ 18 w 104"/>
                <a:gd name="T23" fmla="*/ 58 h 178"/>
                <a:gd name="T24" fmla="*/ 20 w 104"/>
                <a:gd name="T25" fmla="*/ 54 h 178"/>
                <a:gd name="T26" fmla="*/ 20 w 104"/>
                <a:gd name="T27" fmla="*/ 44 h 178"/>
                <a:gd name="T28" fmla="*/ 30 w 104"/>
                <a:gd name="T29" fmla="*/ 32 h 178"/>
                <a:gd name="T30" fmla="*/ 44 w 104"/>
                <a:gd name="T31" fmla="*/ 26 h 178"/>
                <a:gd name="T32" fmla="*/ 62 w 104"/>
                <a:gd name="T33" fmla="*/ 6 h 178"/>
                <a:gd name="T34" fmla="*/ 76 w 104"/>
                <a:gd name="T35" fmla="*/ 20 h 178"/>
                <a:gd name="T36" fmla="*/ 72 w 104"/>
                <a:gd name="T37" fmla="*/ 24 h 178"/>
                <a:gd name="T38" fmla="*/ 72 w 104"/>
                <a:gd name="T39" fmla="*/ 30 h 178"/>
                <a:gd name="T40" fmla="*/ 72 w 104"/>
                <a:gd name="T41" fmla="*/ 40 h 178"/>
                <a:gd name="T42" fmla="*/ 78 w 104"/>
                <a:gd name="T43" fmla="*/ 40 h 178"/>
                <a:gd name="T44" fmla="*/ 82 w 104"/>
                <a:gd name="T45" fmla="*/ 42 h 178"/>
                <a:gd name="T46" fmla="*/ 74 w 104"/>
                <a:gd name="T47" fmla="*/ 42 h 178"/>
                <a:gd name="T48" fmla="*/ 78 w 104"/>
                <a:gd name="T49" fmla="*/ 50 h 178"/>
                <a:gd name="T50" fmla="*/ 76 w 104"/>
                <a:gd name="T51" fmla="*/ 56 h 178"/>
                <a:gd name="T52" fmla="*/ 72 w 104"/>
                <a:gd name="T53" fmla="*/ 60 h 178"/>
                <a:gd name="T54" fmla="*/ 72 w 104"/>
                <a:gd name="T55" fmla="*/ 66 h 178"/>
                <a:gd name="T56" fmla="*/ 72 w 104"/>
                <a:gd name="T57" fmla="*/ 70 h 178"/>
                <a:gd name="T58" fmla="*/ 66 w 104"/>
                <a:gd name="T59" fmla="*/ 78 h 178"/>
                <a:gd name="T60" fmla="*/ 64 w 104"/>
                <a:gd name="T61" fmla="*/ 88 h 178"/>
                <a:gd name="T62" fmla="*/ 64 w 104"/>
                <a:gd name="T63" fmla="*/ 94 h 178"/>
                <a:gd name="T64" fmla="*/ 80 w 104"/>
                <a:gd name="T65" fmla="*/ 94 h 178"/>
                <a:gd name="T66" fmla="*/ 96 w 104"/>
                <a:gd name="T67" fmla="*/ 110 h 178"/>
                <a:gd name="T68" fmla="*/ 102 w 104"/>
                <a:gd name="T69" fmla="*/ 132 h 178"/>
                <a:gd name="T70" fmla="*/ 96 w 104"/>
                <a:gd name="T71" fmla="*/ 138 h 178"/>
                <a:gd name="T72" fmla="*/ 78 w 104"/>
                <a:gd name="T73" fmla="*/ 158 h 178"/>
                <a:gd name="T74" fmla="*/ 80 w 104"/>
                <a:gd name="T75" fmla="*/ 160 h 178"/>
                <a:gd name="T76" fmla="*/ 78 w 104"/>
                <a:gd name="T77" fmla="*/ 164 h 178"/>
                <a:gd name="T78" fmla="*/ 58 w 104"/>
                <a:gd name="T79" fmla="*/ 170 h 178"/>
                <a:gd name="T80" fmla="*/ 26 w 104"/>
                <a:gd name="T81" fmla="*/ 178 h 178"/>
                <a:gd name="T82" fmla="*/ 28 w 104"/>
                <a:gd name="T83" fmla="*/ 168 h 178"/>
                <a:gd name="T84" fmla="*/ 32 w 104"/>
                <a:gd name="T85" fmla="*/ 150 h 17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4"/>
                <a:gd name="T130" fmla="*/ 0 h 178"/>
                <a:gd name="T131" fmla="*/ 104 w 104"/>
                <a:gd name="T132" fmla="*/ 178 h 17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4" h="178">
                  <a:moveTo>
                    <a:pt x="32" y="150"/>
                  </a:moveTo>
                  <a:lnTo>
                    <a:pt x="30" y="150"/>
                  </a:lnTo>
                  <a:lnTo>
                    <a:pt x="28" y="148"/>
                  </a:lnTo>
                  <a:lnTo>
                    <a:pt x="24" y="148"/>
                  </a:lnTo>
                  <a:lnTo>
                    <a:pt x="20" y="146"/>
                  </a:lnTo>
                  <a:lnTo>
                    <a:pt x="16" y="144"/>
                  </a:lnTo>
                  <a:lnTo>
                    <a:pt x="12" y="144"/>
                  </a:lnTo>
                  <a:lnTo>
                    <a:pt x="12" y="142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6" y="112"/>
                  </a:lnTo>
                  <a:lnTo>
                    <a:pt x="4" y="108"/>
                  </a:lnTo>
                  <a:lnTo>
                    <a:pt x="2" y="106"/>
                  </a:lnTo>
                  <a:lnTo>
                    <a:pt x="0" y="102"/>
                  </a:lnTo>
                  <a:lnTo>
                    <a:pt x="0" y="98"/>
                  </a:lnTo>
                  <a:lnTo>
                    <a:pt x="10" y="88"/>
                  </a:lnTo>
                  <a:lnTo>
                    <a:pt x="8" y="88"/>
                  </a:lnTo>
                  <a:lnTo>
                    <a:pt x="8" y="86"/>
                  </a:lnTo>
                  <a:lnTo>
                    <a:pt x="6" y="86"/>
                  </a:lnTo>
                  <a:lnTo>
                    <a:pt x="6" y="84"/>
                  </a:lnTo>
                  <a:lnTo>
                    <a:pt x="12" y="76"/>
                  </a:lnTo>
                  <a:lnTo>
                    <a:pt x="16" y="76"/>
                  </a:lnTo>
                  <a:lnTo>
                    <a:pt x="18" y="76"/>
                  </a:lnTo>
                  <a:lnTo>
                    <a:pt x="18" y="74"/>
                  </a:lnTo>
                  <a:lnTo>
                    <a:pt x="18" y="70"/>
                  </a:lnTo>
                  <a:lnTo>
                    <a:pt x="18" y="66"/>
                  </a:lnTo>
                  <a:lnTo>
                    <a:pt x="18" y="62"/>
                  </a:lnTo>
                  <a:lnTo>
                    <a:pt x="16" y="62"/>
                  </a:lnTo>
                  <a:lnTo>
                    <a:pt x="16" y="60"/>
                  </a:lnTo>
                  <a:lnTo>
                    <a:pt x="16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20" y="56"/>
                  </a:lnTo>
                  <a:lnTo>
                    <a:pt x="20" y="54"/>
                  </a:lnTo>
                  <a:lnTo>
                    <a:pt x="22" y="52"/>
                  </a:lnTo>
                  <a:lnTo>
                    <a:pt x="22" y="48"/>
                  </a:lnTo>
                  <a:lnTo>
                    <a:pt x="20" y="44"/>
                  </a:lnTo>
                  <a:lnTo>
                    <a:pt x="18" y="38"/>
                  </a:lnTo>
                  <a:lnTo>
                    <a:pt x="24" y="34"/>
                  </a:lnTo>
                  <a:lnTo>
                    <a:pt x="30" y="32"/>
                  </a:lnTo>
                  <a:lnTo>
                    <a:pt x="36" y="28"/>
                  </a:lnTo>
                  <a:lnTo>
                    <a:pt x="40" y="32"/>
                  </a:lnTo>
                  <a:lnTo>
                    <a:pt x="44" y="26"/>
                  </a:lnTo>
                  <a:lnTo>
                    <a:pt x="44" y="4"/>
                  </a:lnTo>
                  <a:lnTo>
                    <a:pt x="64" y="0"/>
                  </a:lnTo>
                  <a:lnTo>
                    <a:pt x="62" y="6"/>
                  </a:lnTo>
                  <a:lnTo>
                    <a:pt x="66" y="12"/>
                  </a:lnTo>
                  <a:lnTo>
                    <a:pt x="74" y="14"/>
                  </a:lnTo>
                  <a:lnTo>
                    <a:pt x="76" y="20"/>
                  </a:lnTo>
                  <a:lnTo>
                    <a:pt x="74" y="22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32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74" y="40"/>
                  </a:lnTo>
                  <a:lnTo>
                    <a:pt x="76" y="40"/>
                  </a:lnTo>
                  <a:lnTo>
                    <a:pt x="78" y="40"/>
                  </a:lnTo>
                  <a:lnTo>
                    <a:pt x="82" y="42"/>
                  </a:lnTo>
                  <a:lnTo>
                    <a:pt x="84" y="42"/>
                  </a:lnTo>
                  <a:lnTo>
                    <a:pt x="82" y="42"/>
                  </a:lnTo>
                  <a:lnTo>
                    <a:pt x="80" y="42"/>
                  </a:lnTo>
                  <a:lnTo>
                    <a:pt x="78" y="42"/>
                  </a:lnTo>
                  <a:lnTo>
                    <a:pt x="74" y="42"/>
                  </a:lnTo>
                  <a:lnTo>
                    <a:pt x="74" y="44"/>
                  </a:lnTo>
                  <a:lnTo>
                    <a:pt x="78" y="50"/>
                  </a:lnTo>
                  <a:lnTo>
                    <a:pt x="78" y="52"/>
                  </a:lnTo>
                  <a:lnTo>
                    <a:pt x="78" y="54"/>
                  </a:lnTo>
                  <a:lnTo>
                    <a:pt x="76" y="56"/>
                  </a:lnTo>
                  <a:lnTo>
                    <a:pt x="74" y="58"/>
                  </a:lnTo>
                  <a:lnTo>
                    <a:pt x="72" y="58"/>
                  </a:lnTo>
                  <a:lnTo>
                    <a:pt x="72" y="60"/>
                  </a:lnTo>
                  <a:lnTo>
                    <a:pt x="72" y="62"/>
                  </a:lnTo>
                  <a:lnTo>
                    <a:pt x="72" y="66"/>
                  </a:lnTo>
                  <a:lnTo>
                    <a:pt x="76" y="68"/>
                  </a:lnTo>
                  <a:lnTo>
                    <a:pt x="74" y="68"/>
                  </a:lnTo>
                  <a:lnTo>
                    <a:pt x="72" y="70"/>
                  </a:lnTo>
                  <a:lnTo>
                    <a:pt x="70" y="72"/>
                  </a:lnTo>
                  <a:lnTo>
                    <a:pt x="66" y="76"/>
                  </a:lnTo>
                  <a:lnTo>
                    <a:pt x="66" y="78"/>
                  </a:lnTo>
                  <a:lnTo>
                    <a:pt x="66" y="86"/>
                  </a:lnTo>
                  <a:lnTo>
                    <a:pt x="64" y="88"/>
                  </a:lnTo>
                  <a:lnTo>
                    <a:pt x="64" y="90"/>
                  </a:lnTo>
                  <a:lnTo>
                    <a:pt x="62" y="92"/>
                  </a:lnTo>
                  <a:lnTo>
                    <a:pt x="64" y="94"/>
                  </a:lnTo>
                  <a:lnTo>
                    <a:pt x="66" y="96"/>
                  </a:lnTo>
                  <a:lnTo>
                    <a:pt x="74" y="94"/>
                  </a:lnTo>
                  <a:lnTo>
                    <a:pt x="80" y="94"/>
                  </a:lnTo>
                  <a:lnTo>
                    <a:pt x="88" y="98"/>
                  </a:lnTo>
                  <a:lnTo>
                    <a:pt x="88" y="108"/>
                  </a:lnTo>
                  <a:lnTo>
                    <a:pt x="96" y="110"/>
                  </a:lnTo>
                  <a:lnTo>
                    <a:pt x="100" y="116"/>
                  </a:lnTo>
                  <a:lnTo>
                    <a:pt x="104" y="132"/>
                  </a:lnTo>
                  <a:lnTo>
                    <a:pt x="102" y="132"/>
                  </a:lnTo>
                  <a:lnTo>
                    <a:pt x="102" y="134"/>
                  </a:lnTo>
                  <a:lnTo>
                    <a:pt x="100" y="138"/>
                  </a:lnTo>
                  <a:lnTo>
                    <a:pt x="96" y="138"/>
                  </a:lnTo>
                  <a:lnTo>
                    <a:pt x="88" y="144"/>
                  </a:lnTo>
                  <a:lnTo>
                    <a:pt x="78" y="148"/>
                  </a:lnTo>
                  <a:lnTo>
                    <a:pt x="78" y="158"/>
                  </a:lnTo>
                  <a:lnTo>
                    <a:pt x="80" y="158"/>
                  </a:lnTo>
                  <a:lnTo>
                    <a:pt x="80" y="160"/>
                  </a:lnTo>
                  <a:lnTo>
                    <a:pt x="80" y="162"/>
                  </a:lnTo>
                  <a:lnTo>
                    <a:pt x="80" y="164"/>
                  </a:lnTo>
                  <a:lnTo>
                    <a:pt x="78" y="164"/>
                  </a:lnTo>
                  <a:lnTo>
                    <a:pt x="76" y="164"/>
                  </a:lnTo>
                  <a:lnTo>
                    <a:pt x="70" y="162"/>
                  </a:lnTo>
                  <a:lnTo>
                    <a:pt x="58" y="170"/>
                  </a:lnTo>
                  <a:lnTo>
                    <a:pt x="48" y="172"/>
                  </a:lnTo>
                  <a:lnTo>
                    <a:pt x="36" y="176"/>
                  </a:lnTo>
                  <a:lnTo>
                    <a:pt x="26" y="178"/>
                  </a:lnTo>
                  <a:lnTo>
                    <a:pt x="26" y="176"/>
                  </a:lnTo>
                  <a:lnTo>
                    <a:pt x="26" y="174"/>
                  </a:lnTo>
                  <a:lnTo>
                    <a:pt x="28" y="168"/>
                  </a:lnTo>
                  <a:lnTo>
                    <a:pt x="30" y="162"/>
                  </a:lnTo>
                  <a:lnTo>
                    <a:pt x="30" y="156"/>
                  </a:lnTo>
                  <a:lnTo>
                    <a:pt x="32" y="15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20" name="Freeform 230"/>
            <p:cNvSpPr>
              <a:spLocks/>
            </p:cNvSpPr>
            <p:nvPr/>
          </p:nvSpPr>
          <p:spPr bwMode="gray">
            <a:xfrm>
              <a:off x="903" y="2288"/>
              <a:ext cx="46" cy="62"/>
            </a:xfrm>
            <a:custGeom>
              <a:avLst/>
              <a:gdLst>
                <a:gd name="T0" fmla="*/ 24 w 46"/>
                <a:gd name="T1" fmla="*/ 62 h 62"/>
                <a:gd name="T2" fmla="*/ 22 w 46"/>
                <a:gd name="T3" fmla="*/ 60 h 62"/>
                <a:gd name="T4" fmla="*/ 20 w 46"/>
                <a:gd name="T5" fmla="*/ 60 h 62"/>
                <a:gd name="T6" fmla="*/ 16 w 46"/>
                <a:gd name="T7" fmla="*/ 58 h 62"/>
                <a:gd name="T8" fmla="*/ 14 w 46"/>
                <a:gd name="T9" fmla="*/ 56 h 62"/>
                <a:gd name="T10" fmla="*/ 14 w 46"/>
                <a:gd name="T11" fmla="*/ 54 h 62"/>
                <a:gd name="T12" fmla="*/ 0 w 46"/>
                <a:gd name="T13" fmla="*/ 46 h 62"/>
                <a:gd name="T14" fmla="*/ 6 w 46"/>
                <a:gd name="T15" fmla="*/ 40 h 62"/>
                <a:gd name="T16" fmla="*/ 6 w 46"/>
                <a:gd name="T17" fmla="*/ 38 h 62"/>
                <a:gd name="T18" fmla="*/ 8 w 46"/>
                <a:gd name="T19" fmla="*/ 36 h 62"/>
                <a:gd name="T20" fmla="*/ 8 w 46"/>
                <a:gd name="T21" fmla="*/ 34 h 62"/>
                <a:gd name="T22" fmla="*/ 10 w 46"/>
                <a:gd name="T23" fmla="*/ 30 h 62"/>
                <a:gd name="T24" fmla="*/ 12 w 46"/>
                <a:gd name="T25" fmla="*/ 28 h 62"/>
                <a:gd name="T26" fmla="*/ 12 w 46"/>
                <a:gd name="T27" fmla="*/ 24 h 62"/>
                <a:gd name="T28" fmla="*/ 12 w 46"/>
                <a:gd name="T29" fmla="*/ 22 h 62"/>
                <a:gd name="T30" fmla="*/ 14 w 46"/>
                <a:gd name="T31" fmla="*/ 20 h 62"/>
                <a:gd name="T32" fmla="*/ 16 w 46"/>
                <a:gd name="T33" fmla="*/ 16 h 62"/>
                <a:gd name="T34" fmla="*/ 20 w 46"/>
                <a:gd name="T35" fmla="*/ 10 h 62"/>
                <a:gd name="T36" fmla="*/ 22 w 46"/>
                <a:gd name="T37" fmla="*/ 6 h 62"/>
                <a:gd name="T38" fmla="*/ 28 w 46"/>
                <a:gd name="T39" fmla="*/ 2 h 62"/>
                <a:gd name="T40" fmla="*/ 32 w 46"/>
                <a:gd name="T41" fmla="*/ 0 h 62"/>
                <a:gd name="T42" fmla="*/ 34 w 46"/>
                <a:gd name="T43" fmla="*/ 0 h 62"/>
                <a:gd name="T44" fmla="*/ 36 w 46"/>
                <a:gd name="T45" fmla="*/ 0 h 62"/>
                <a:gd name="T46" fmla="*/ 40 w 46"/>
                <a:gd name="T47" fmla="*/ 0 h 62"/>
                <a:gd name="T48" fmla="*/ 42 w 46"/>
                <a:gd name="T49" fmla="*/ 2 h 62"/>
                <a:gd name="T50" fmla="*/ 42 w 46"/>
                <a:gd name="T51" fmla="*/ 2 h 62"/>
                <a:gd name="T52" fmla="*/ 44 w 46"/>
                <a:gd name="T53" fmla="*/ 6 h 62"/>
                <a:gd name="T54" fmla="*/ 44 w 46"/>
                <a:gd name="T55" fmla="*/ 8 h 62"/>
                <a:gd name="T56" fmla="*/ 46 w 46"/>
                <a:gd name="T57" fmla="*/ 12 h 62"/>
                <a:gd name="T58" fmla="*/ 44 w 46"/>
                <a:gd name="T59" fmla="*/ 18 h 62"/>
                <a:gd name="T60" fmla="*/ 42 w 46"/>
                <a:gd name="T61" fmla="*/ 22 h 62"/>
                <a:gd name="T62" fmla="*/ 42 w 46"/>
                <a:gd name="T63" fmla="*/ 22 h 62"/>
                <a:gd name="T64" fmla="*/ 40 w 46"/>
                <a:gd name="T65" fmla="*/ 22 h 62"/>
                <a:gd name="T66" fmla="*/ 40 w 46"/>
                <a:gd name="T67" fmla="*/ 24 h 62"/>
                <a:gd name="T68" fmla="*/ 40 w 46"/>
                <a:gd name="T69" fmla="*/ 24 h 62"/>
                <a:gd name="T70" fmla="*/ 42 w 46"/>
                <a:gd name="T71" fmla="*/ 26 h 62"/>
                <a:gd name="T72" fmla="*/ 42 w 46"/>
                <a:gd name="T73" fmla="*/ 28 h 62"/>
                <a:gd name="T74" fmla="*/ 42 w 46"/>
                <a:gd name="T75" fmla="*/ 30 h 62"/>
                <a:gd name="T76" fmla="*/ 42 w 46"/>
                <a:gd name="T77" fmla="*/ 34 h 62"/>
                <a:gd name="T78" fmla="*/ 42 w 46"/>
                <a:gd name="T79" fmla="*/ 38 h 62"/>
                <a:gd name="T80" fmla="*/ 42 w 46"/>
                <a:gd name="T81" fmla="*/ 40 h 62"/>
                <a:gd name="T82" fmla="*/ 36 w 46"/>
                <a:gd name="T83" fmla="*/ 40 h 62"/>
                <a:gd name="T84" fmla="*/ 32 w 46"/>
                <a:gd name="T85" fmla="*/ 46 h 62"/>
                <a:gd name="T86" fmla="*/ 32 w 46"/>
                <a:gd name="T87" fmla="*/ 46 h 62"/>
                <a:gd name="T88" fmla="*/ 30 w 46"/>
                <a:gd name="T89" fmla="*/ 48 h 62"/>
                <a:gd name="T90" fmla="*/ 30 w 46"/>
                <a:gd name="T91" fmla="*/ 50 h 62"/>
                <a:gd name="T92" fmla="*/ 34 w 46"/>
                <a:gd name="T93" fmla="*/ 52 h 62"/>
                <a:gd name="T94" fmla="*/ 24 w 46"/>
                <a:gd name="T95" fmla="*/ 62 h 6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6"/>
                <a:gd name="T145" fmla="*/ 0 h 62"/>
                <a:gd name="T146" fmla="*/ 46 w 46"/>
                <a:gd name="T147" fmla="*/ 62 h 6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6" h="62">
                  <a:moveTo>
                    <a:pt x="24" y="62"/>
                  </a:moveTo>
                  <a:lnTo>
                    <a:pt x="22" y="60"/>
                  </a:lnTo>
                  <a:lnTo>
                    <a:pt x="20" y="60"/>
                  </a:lnTo>
                  <a:lnTo>
                    <a:pt x="16" y="58"/>
                  </a:lnTo>
                  <a:lnTo>
                    <a:pt x="14" y="56"/>
                  </a:lnTo>
                  <a:lnTo>
                    <a:pt x="14" y="54"/>
                  </a:lnTo>
                  <a:lnTo>
                    <a:pt x="0" y="46"/>
                  </a:lnTo>
                  <a:lnTo>
                    <a:pt x="6" y="40"/>
                  </a:lnTo>
                  <a:lnTo>
                    <a:pt x="6" y="38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10" y="30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2"/>
                  </a:lnTo>
                  <a:lnTo>
                    <a:pt x="14" y="20"/>
                  </a:lnTo>
                  <a:lnTo>
                    <a:pt x="16" y="16"/>
                  </a:lnTo>
                  <a:lnTo>
                    <a:pt x="20" y="10"/>
                  </a:lnTo>
                  <a:lnTo>
                    <a:pt x="22" y="6"/>
                  </a:lnTo>
                  <a:lnTo>
                    <a:pt x="28" y="2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2" y="2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6" y="12"/>
                  </a:lnTo>
                  <a:lnTo>
                    <a:pt x="44" y="18"/>
                  </a:lnTo>
                  <a:lnTo>
                    <a:pt x="42" y="22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42" y="26"/>
                  </a:lnTo>
                  <a:lnTo>
                    <a:pt x="42" y="28"/>
                  </a:lnTo>
                  <a:lnTo>
                    <a:pt x="42" y="30"/>
                  </a:lnTo>
                  <a:lnTo>
                    <a:pt x="42" y="34"/>
                  </a:lnTo>
                  <a:lnTo>
                    <a:pt x="42" y="38"/>
                  </a:lnTo>
                  <a:lnTo>
                    <a:pt x="42" y="40"/>
                  </a:lnTo>
                  <a:lnTo>
                    <a:pt x="36" y="40"/>
                  </a:lnTo>
                  <a:lnTo>
                    <a:pt x="32" y="46"/>
                  </a:lnTo>
                  <a:lnTo>
                    <a:pt x="30" y="48"/>
                  </a:lnTo>
                  <a:lnTo>
                    <a:pt x="30" y="50"/>
                  </a:lnTo>
                  <a:lnTo>
                    <a:pt x="34" y="52"/>
                  </a:lnTo>
                  <a:lnTo>
                    <a:pt x="24" y="62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21" name="Freeform 231"/>
            <p:cNvSpPr>
              <a:spLocks/>
            </p:cNvSpPr>
            <p:nvPr/>
          </p:nvSpPr>
          <p:spPr bwMode="gray">
            <a:xfrm>
              <a:off x="895" y="2334"/>
              <a:ext cx="40" cy="46"/>
            </a:xfrm>
            <a:custGeom>
              <a:avLst/>
              <a:gdLst>
                <a:gd name="T0" fmla="*/ 8 w 40"/>
                <a:gd name="T1" fmla="*/ 0 h 46"/>
                <a:gd name="T2" fmla="*/ 22 w 40"/>
                <a:gd name="T3" fmla="*/ 8 h 46"/>
                <a:gd name="T4" fmla="*/ 22 w 40"/>
                <a:gd name="T5" fmla="*/ 10 h 46"/>
                <a:gd name="T6" fmla="*/ 24 w 40"/>
                <a:gd name="T7" fmla="*/ 12 h 46"/>
                <a:gd name="T8" fmla="*/ 28 w 40"/>
                <a:gd name="T9" fmla="*/ 14 h 46"/>
                <a:gd name="T10" fmla="*/ 30 w 40"/>
                <a:gd name="T11" fmla="*/ 14 h 46"/>
                <a:gd name="T12" fmla="*/ 32 w 40"/>
                <a:gd name="T13" fmla="*/ 16 h 46"/>
                <a:gd name="T14" fmla="*/ 32 w 40"/>
                <a:gd name="T15" fmla="*/ 18 h 46"/>
                <a:gd name="T16" fmla="*/ 32 w 40"/>
                <a:gd name="T17" fmla="*/ 22 h 46"/>
                <a:gd name="T18" fmla="*/ 34 w 40"/>
                <a:gd name="T19" fmla="*/ 24 h 46"/>
                <a:gd name="T20" fmla="*/ 36 w 40"/>
                <a:gd name="T21" fmla="*/ 28 h 46"/>
                <a:gd name="T22" fmla="*/ 38 w 40"/>
                <a:gd name="T23" fmla="*/ 30 h 46"/>
                <a:gd name="T24" fmla="*/ 38 w 40"/>
                <a:gd name="T25" fmla="*/ 30 h 46"/>
                <a:gd name="T26" fmla="*/ 40 w 40"/>
                <a:gd name="T27" fmla="*/ 32 h 46"/>
                <a:gd name="T28" fmla="*/ 38 w 40"/>
                <a:gd name="T29" fmla="*/ 34 h 46"/>
                <a:gd name="T30" fmla="*/ 38 w 40"/>
                <a:gd name="T31" fmla="*/ 34 h 46"/>
                <a:gd name="T32" fmla="*/ 36 w 40"/>
                <a:gd name="T33" fmla="*/ 36 h 46"/>
                <a:gd name="T34" fmla="*/ 36 w 40"/>
                <a:gd name="T35" fmla="*/ 36 h 46"/>
                <a:gd name="T36" fmla="*/ 32 w 40"/>
                <a:gd name="T37" fmla="*/ 38 h 46"/>
                <a:gd name="T38" fmla="*/ 30 w 40"/>
                <a:gd name="T39" fmla="*/ 40 h 46"/>
                <a:gd name="T40" fmla="*/ 30 w 40"/>
                <a:gd name="T41" fmla="*/ 42 h 46"/>
                <a:gd name="T42" fmla="*/ 28 w 40"/>
                <a:gd name="T43" fmla="*/ 44 h 46"/>
                <a:gd name="T44" fmla="*/ 28 w 40"/>
                <a:gd name="T45" fmla="*/ 46 h 46"/>
                <a:gd name="T46" fmla="*/ 26 w 40"/>
                <a:gd name="T47" fmla="*/ 42 h 46"/>
                <a:gd name="T48" fmla="*/ 24 w 40"/>
                <a:gd name="T49" fmla="*/ 38 h 46"/>
                <a:gd name="T50" fmla="*/ 22 w 40"/>
                <a:gd name="T51" fmla="*/ 38 h 46"/>
                <a:gd name="T52" fmla="*/ 20 w 40"/>
                <a:gd name="T53" fmla="*/ 38 h 46"/>
                <a:gd name="T54" fmla="*/ 20 w 40"/>
                <a:gd name="T55" fmla="*/ 36 h 46"/>
                <a:gd name="T56" fmla="*/ 18 w 40"/>
                <a:gd name="T57" fmla="*/ 36 h 46"/>
                <a:gd name="T58" fmla="*/ 16 w 40"/>
                <a:gd name="T59" fmla="*/ 32 h 46"/>
                <a:gd name="T60" fmla="*/ 14 w 40"/>
                <a:gd name="T61" fmla="*/ 28 h 46"/>
                <a:gd name="T62" fmla="*/ 14 w 40"/>
                <a:gd name="T63" fmla="*/ 26 h 46"/>
                <a:gd name="T64" fmla="*/ 16 w 40"/>
                <a:gd name="T65" fmla="*/ 24 h 46"/>
                <a:gd name="T66" fmla="*/ 16 w 40"/>
                <a:gd name="T67" fmla="*/ 22 h 46"/>
                <a:gd name="T68" fmla="*/ 0 w 40"/>
                <a:gd name="T69" fmla="*/ 6 h 46"/>
                <a:gd name="T70" fmla="*/ 2 w 40"/>
                <a:gd name="T71" fmla="*/ 6 h 46"/>
                <a:gd name="T72" fmla="*/ 4 w 40"/>
                <a:gd name="T73" fmla="*/ 4 h 46"/>
                <a:gd name="T74" fmla="*/ 6 w 40"/>
                <a:gd name="T75" fmla="*/ 2 h 46"/>
                <a:gd name="T76" fmla="*/ 8 w 40"/>
                <a:gd name="T77" fmla="*/ 0 h 4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40"/>
                <a:gd name="T118" fmla="*/ 0 h 46"/>
                <a:gd name="T119" fmla="*/ 40 w 40"/>
                <a:gd name="T120" fmla="*/ 46 h 4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40" h="46">
                  <a:moveTo>
                    <a:pt x="8" y="0"/>
                  </a:moveTo>
                  <a:lnTo>
                    <a:pt x="22" y="8"/>
                  </a:lnTo>
                  <a:lnTo>
                    <a:pt x="22" y="10"/>
                  </a:lnTo>
                  <a:lnTo>
                    <a:pt x="24" y="12"/>
                  </a:lnTo>
                  <a:lnTo>
                    <a:pt x="28" y="14"/>
                  </a:lnTo>
                  <a:lnTo>
                    <a:pt x="30" y="14"/>
                  </a:lnTo>
                  <a:lnTo>
                    <a:pt x="32" y="16"/>
                  </a:lnTo>
                  <a:lnTo>
                    <a:pt x="32" y="18"/>
                  </a:lnTo>
                  <a:lnTo>
                    <a:pt x="32" y="22"/>
                  </a:lnTo>
                  <a:lnTo>
                    <a:pt x="34" y="24"/>
                  </a:lnTo>
                  <a:lnTo>
                    <a:pt x="36" y="28"/>
                  </a:lnTo>
                  <a:lnTo>
                    <a:pt x="38" y="30"/>
                  </a:lnTo>
                  <a:lnTo>
                    <a:pt x="40" y="32"/>
                  </a:lnTo>
                  <a:lnTo>
                    <a:pt x="38" y="34"/>
                  </a:lnTo>
                  <a:lnTo>
                    <a:pt x="36" y="36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2"/>
                  </a:lnTo>
                  <a:lnTo>
                    <a:pt x="28" y="44"/>
                  </a:lnTo>
                  <a:lnTo>
                    <a:pt x="28" y="46"/>
                  </a:lnTo>
                  <a:lnTo>
                    <a:pt x="26" y="42"/>
                  </a:lnTo>
                  <a:lnTo>
                    <a:pt x="24" y="38"/>
                  </a:lnTo>
                  <a:lnTo>
                    <a:pt x="22" y="38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18" y="36"/>
                  </a:lnTo>
                  <a:lnTo>
                    <a:pt x="16" y="32"/>
                  </a:lnTo>
                  <a:lnTo>
                    <a:pt x="14" y="28"/>
                  </a:lnTo>
                  <a:lnTo>
                    <a:pt x="14" y="26"/>
                  </a:lnTo>
                  <a:lnTo>
                    <a:pt x="16" y="24"/>
                  </a:lnTo>
                  <a:lnTo>
                    <a:pt x="16" y="22"/>
                  </a:lnTo>
                  <a:lnTo>
                    <a:pt x="0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22" name="Freeform 232"/>
            <p:cNvSpPr>
              <a:spLocks/>
            </p:cNvSpPr>
            <p:nvPr/>
          </p:nvSpPr>
          <p:spPr bwMode="gray">
            <a:xfrm>
              <a:off x="923" y="2368"/>
              <a:ext cx="16" cy="26"/>
            </a:xfrm>
            <a:custGeom>
              <a:avLst/>
              <a:gdLst>
                <a:gd name="T0" fmla="*/ 10 w 16"/>
                <a:gd name="T1" fmla="*/ 0 h 26"/>
                <a:gd name="T2" fmla="*/ 10 w 16"/>
                <a:gd name="T3" fmla="*/ 0 h 26"/>
                <a:gd name="T4" fmla="*/ 8 w 16"/>
                <a:gd name="T5" fmla="*/ 0 h 26"/>
                <a:gd name="T6" fmla="*/ 6 w 16"/>
                <a:gd name="T7" fmla="*/ 2 h 26"/>
                <a:gd name="T8" fmla="*/ 4 w 16"/>
                <a:gd name="T9" fmla="*/ 4 h 26"/>
                <a:gd name="T10" fmla="*/ 2 w 16"/>
                <a:gd name="T11" fmla="*/ 6 h 26"/>
                <a:gd name="T12" fmla="*/ 0 w 16"/>
                <a:gd name="T13" fmla="*/ 12 h 26"/>
                <a:gd name="T14" fmla="*/ 0 w 16"/>
                <a:gd name="T15" fmla="*/ 12 h 26"/>
                <a:gd name="T16" fmla="*/ 2 w 16"/>
                <a:gd name="T17" fmla="*/ 14 h 26"/>
                <a:gd name="T18" fmla="*/ 2 w 16"/>
                <a:gd name="T19" fmla="*/ 16 h 26"/>
                <a:gd name="T20" fmla="*/ 6 w 16"/>
                <a:gd name="T21" fmla="*/ 20 h 26"/>
                <a:gd name="T22" fmla="*/ 10 w 16"/>
                <a:gd name="T23" fmla="*/ 24 h 26"/>
                <a:gd name="T24" fmla="*/ 16 w 16"/>
                <a:gd name="T25" fmla="*/ 26 h 26"/>
                <a:gd name="T26" fmla="*/ 10 w 16"/>
                <a:gd name="T27" fmla="*/ 0 h 2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6"/>
                <a:gd name="T43" fmla="*/ 0 h 26"/>
                <a:gd name="T44" fmla="*/ 16 w 16"/>
                <a:gd name="T45" fmla="*/ 26 h 2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6" h="26">
                  <a:moveTo>
                    <a:pt x="10" y="0"/>
                  </a:move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6" y="20"/>
                  </a:lnTo>
                  <a:lnTo>
                    <a:pt x="10" y="24"/>
                  </a:lnTo>
                  <a:lnTo>
                    <a:pt x="16" y="26"/>
                  </a:lnTo>
                  <a:lnTo>
                    <a:pt x="10" y="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23" name="Freeform 233"/>
            <p:cNvSpPr>
              <a:spLocks/>
            </p:cNvSpPr>
            <p:nvPr/>
          </p:nvSpPr>
          <p:spPr bwMode="gray">
            <a:xfrm>
              <a:off x="719" y="2246"/>
              <a:ext cx="70" cy="84"/>
            </a:xfrm>
            <a:custGeom>
              <a:avLst/>
              <a:gdLst>
                <a:gd name="T0" fmla="*/ 58 w 70"/>
                <a:gd name="T1" fmla="*/ 30 h 84"/>
                <a:gd name="T2" fmla="*/ 54 w 70"/>
                <a:gd name="T3" fmla="*/ 26 h 84"/>
                <a:gd name="T4" fmla="*/ 54 w 70"/>
                <a:gd name="T5" fmla="*/ 20 h 84"/>
                <a:gd name="T6" fmla="*/ 52 w 70"/>
                <a:gd name="T7" fmla="*/ 18 h 84"/>
                <a:gd name="T8" fmla="*/ 50 w 70"/>
                <a:gd name="T9" fmla="*/ 20 h 84"/>
                <a:gd name="T10" fmla="*/ 46 w 70"/>
                <a:gd name="T11" fmla="*/ 22 h 84"/>
                <a:gd name="T12" fmla="*/ 42 w 70"/>
                <a:gd name="T13" fmla="*/ 18 h 84"/>
                <a:gd name="T14" fmla="*/ 38 w 70"/>
                <a:gd name="T15" fmla="*/ 14 h 84"/>
                <a:gd name="T16" fmla="*/ 40 w 70"/>
                <a:gd name="T17" fmla="*/ 8 h 84"/>
                <a:gd name="T18" fmla="*/ 38 w 70"/>
                <a:gd name="T19" fmla="*/ 0 h 84"/>
                <a:gd name="T20" fmla="*/ 30 w 70"/>
                <a:gd name="T21" fmla="*/ 14 h 84"/>
                <a:gd name="T22" fmla="*/ 32 w 70"/>
                <a:gd name="T23" fmla="*/ 16 h 84"/>
                <a:gd name="T24" fmla="*/ 28 w 70"/>
                <a:gd name="T25" fmla="*/ 22 h 84"/>
                <a:gd name="T26" fmla="*/ 20 w 70"/>
                <a:gd name="T27" fmla="*/ 26 h 84"/>
                <a:gd name="T28" fmla="*/ 2 w 70"/>
                <a:gd name="T29" fmla="*/ 24 h 84"/>
                <a:gd name="T30" fmla="*/ 0 w 70"/>
                <a:gd name="T31" fmla="*/ 26 h 84"/>
                <a:gd name="T32" fmla="*/ 0 w 70"/>
                <a:gd name="T33" fmla="*/ 32 h 84"/>
                <a:gd name="T34" fmla="*/ 4 w 70"/>
                <a:gd name="T35" fmla="*/ 36 h 84"/>
                <a:gd name="T36" fmla="*/ 6 w 70"/>
                <a:gd name="T37" fmla="*/ 36 h 84"/>
                <a:gd name="T38" fmla="*/ 12 w 70"/>
                <a:gd name="T39" fmla="*/ 42 h 84"/>
                <a:gd name="T40" fmla="*/ 16 w 70"/>
                <a:gd name="T41" fmla="*/ 54 h 84"/>
                <a:gd name="T42" fmla="*/ 16 w 70"/>
                <a:gd name="T43" fmla="*/ 58 h 84"/>
                <a:gd name="T44" fmla="*/ 16 w 70"/>
                <a:gd name="T45" fmla="*/ 66 h 84"/>
                <a:gd name="T46" fmla="*/ 16 w 70"/>
                <a:gd name="T47" fmla="*/ 72 h 84"/>
                <a:gd name="T48" fmla="*/ 14 w 70"/>
                <a:gd name="T49" fmla="*/ 74 h 84"/>
                <a:gd name="T50" fmla="*/ 14 w 70"/>
                <a:gd name="T51" fmla="*/ 78 h 84"/>
                <a:gd name="T52" fmla="*/ 16 w 70"/>
                <a:gd name="T53" fmla="*/ 82 h 84"/>
                <a:gd name="T54" fmla="*/ 26 w 70"/>
                <a:gd name="T55" fmla="*/ 84 h 84"/>
                <a:gd name="T56" fmla="*/ 42 w 70"/>
                <a:gd name="T57" fmla="*/ 78 h 84"/>
                <a:gd name="T58" fmla="*/ 62 w 70"/>
                <a:gd name="T59" fmla="*/ 66 h 84"/>
                <a:gd name="T60" fmla="*/ 68 w 70"/>
                <a:gd name="T61" fmla="*/ 56 h 84"/>
                <a:gd name="T62" fmla="*/ 70 w 70"/>
                <a:gd name="T63" fmla="*/ 50 h 84"/>
                <a:gd name="T64" fmla="*/ 68 w 70"/>
                <a:gd name="T65" fmla="*/ 46 h 84"/>
                <a:gd name="T66" fmla="*/ 64 w 70"/>
                <a:gd name="T67" fmla="*/ 38 h 84"/>
                <a:gd name="T68" fmla="*/ 62 w 70"/>
                <a:gd name="T69" fmla="*/ 32 h 8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0"/>
                <a:gd name="T106" fmla="*/ 0 h 84"/>
                <a:gd name="T107" fmla="*/ 70 w 70"/>
                <a:gd name="T108" fmla="*/ 84 h 8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0" h="84">
                  <a:moveTo>
                    <a:pt x="62" y="30"/>
                  </a:moveTo>
                  <a:lnTo>
                    <a:pt x="58" y="30"/>
                  </a:lnTo>
                  <a:lnTo>
                    <a:pt x="56" y="28"/>
                  </a:lnTo>
                  <a:lnTo>
                    <a:pt x="54" y="26"/>
                  </a:lnTo>
                  <a:lnTo>
                    <a:pt x="54" y="24"/>
                  </a:lnTo>
                  <a:lnTo>
                    <a:pt x="54" y="20"/>
                  </a:lnTo>
                  <a:lnTo>
                    <a:pt x="52" y="18"/>
                  </a:lnTo>
                  <a:lnTo>
                    <a:pt x="50" y="20"/>
                  </a:lnTo>
                  <a:lnTo>
                    <a:pt x="48" y="22"/>
                  </a:lnTo>
                  <a:lnTo>
                    <a:pt x="46" y="22"/>
                  </a:lnTo>
                  <a:lnTo>
                    <a:pt x="44" y="20"/>
                  </a:lnTo>
                  <a:lnTo>
                    <a:pt x="42" y="18"/>
                  </a:lnTo>
                  <a:lnTo>
                    <a:pt x="40" y="18"/>
                  </a:lnTo>
                  <a:lnTo>
                    <a:pt x="38" y="14"/>
                  </a:lnTo>
                  <a:lnTo>
                    <a:pt x="38" y="12"/>
                  </a:lnTo>
                  <a:lnTo>
                    <a:pt x="40" y="8"/>
                  </a:lnTo>
                  <a:lnTo>
                    <a:pt x="50" y="2"/>
                  </a:lnTo>
                  <a:lnTo>
                    <a:pt x="38" y="0"/>
                  </a:lnTo>
                  <a:lnTo>
                    <a:pt x="30" y="6"/>
                  </a:lnTo>
                  <a:lnTo>
                    <a:pt x="30" y="14"/>
                  </a:lnTo>
                  <a:lnTo>
                    <a:pt x="32" y="14"/>
                  </a:lnTo>
                  <a:lnTo>
                    <a:pt x="32" y="16"/>
                  </a:lnTo>
                  <a:lnTo>
                    <a:pt x="30" y="18"/>
                  </a:lnTo>
                  <a:lnTo>
                    <a:pt x="28" y="22"/>
                  </a:lnTo>
                  <a:lnTo>
                    <a:pt x="24" y="24"/>
                  </a:lnTo>
                  <a:lnTo>
                    <a:pt x="20" y="26"/>
                  </a:lnTo>
                  <a:lnTo>
                    <a:pt x="8" y="22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6" y="36"/>
                  </a:lnTo>
                  <a:lnTo>
                    <a:pt x="10" y="38"/>
                  </a:lnTo>
                  <a:lnTo>
                    <a:pt x="12" y="42"/>
                  </a:lnTo>
                  <a:lnTo>
                    <a:pt x="14" y="46"/>
                  </a:lnTo>
                  <a:lnTo>
                    <a:pt x="16" y="54"/>
                  </a:lnTo>
                  <a:lnTo>
                    <a:pt x="16" y="58"/>
                  </a:lnTo>
                  <a:lnTo>
                    <a:pt x="16" y="62"/>
                  </a:lnTo>
                  <a:lnTo>
                    <a:pt x="16" y="66"/>
                  </a:lnTo>
                  <a:lnTo>
                    <a:pt x="16" y="70"/>
                  </a:lnTo>
                  <a:lnTo>
                    <a:pt x="16" y="72"/>
                  </a:lnTo>
                  <a:lnTo>
                    <a:pt x="14" y="74"/>
                  </a:lnTo>
                  <a:lnTo>
                    <a:pt x="14" y="76"/>
                  </a:lnTo>
                  <a:lnTo>
                    <a:pt x="14" y="78"/>
                  </a:lnTo>
                  <a:lnTo>
                    <a:pt x="14" y="80"/>
                  </a:lnTo>
                  <a:lnTo>
                    <a:pt x="16" y="82"/>
                  </a:lnTo>
                  <a:lnTo>
                    <a:pt x="20" y="84"/>
                  </a:lnTo>
                  <a:lnTo>
                    <a:pt x="26" y="84"/>
                  </a:lnTo>
                  <a:lnTo>
                    <a:pt x="30" y="82"/>
                  </a:lnTo>
                  <a:lnTo>
                    <a:pt x="42" y="78"/>
                  </a:lnTo>
                  <a:lnTo>
                    <a:pt x="54" y="72"/>
                  </a:lnTo>
                  <a:lnTo>
                    <a:pt x="62" y="66"/>
                  </a:lnTo>
                  <a:lnTo>
                    <a:pt x="66" y="62"/>
                  </a:lnTo>
                  <a:lnTo>
                    <a:pt x="68" y="56"/>
                  </a:lnTo>
                  <a:lnTo>
                    <a:pt x="70" y="52"/>
                  </a:lnTo>
                  <a:lnTo>
                    <a:pt x="70" y="50"/>
                  </a:lnTo>
                  <a:lnTo>
                    <a:pt x="68" y="48"/>
                  </a:lnTo>
                  <a:lnTo>
                    <a:pt x="68" y="46"/>
                  </a:lnTo>
                  <a:lnTo>
                    <a:pt x="66" y="42"/>
                  </a:lnTo>
                  <a:lnTo>
                    <a:pt x="64" y="38"/>
                  </a:lnTo>
                  <a:lnTo>
                    <a:pt x="64" y="34"/>
                  </a:lnTo>
                  <a:lnTo>
                    <a:pt x="62" y="32"/>
                  </a:lnTo>
                  <a:lnTo>
                    <a:pt x="62" y="3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24" name="Freeform 234"/>
            <p:cNvSpPr>
              <a:spLocks/>
            </p:cNvSpPr>
            <p:nvPr/>
          </p:nvSpPr>
          <p:spPr bwMode="gray">
            <a:xfrm>
              <a:off x="779" y="2164"/>
              <a:ext cx="108" cy="200"/>
            </a:xfrm>
            <a:custGeom>
              <a:avLst/>
              <a:gdLst>
                <a:gd name="T0" fmla="*/ 38 w 108"/>
                <a:gd name="T1" fmla="*/ 2 h 200"/>
                <a:gd name="T2" fmla="*/ 32 w 108"/>
                <a:gd name="T3" fmla="*/ 0 h 200"/>
                <a:gd name="T4" fmla="*/ 24 w 108"/>
                <a:gd name="T5" fmla="*/ 2 h 200"/>
                <a:gd name="T6" fmla="*/ 14 w 108"/>
                <a:gd name="T7" fmla="*/ 16 h 200"/>
                <a:gd name="T8" fmla="*/ 16 w 108"/>
                <a:gd name="T9" fmla="*/ 22 h 200"/>
                <a:gd name="T10" fmla="*/ 14 w 108"/>
                <a:gd name="T11" fmla="*/ 32 h 200"/>
                <a:gd name="T12" fmla="*/ 10 w 108"/>
                <a:gd name="T13" fmla="*/ 36 h 200"/>
                <a:gd name="T14" fmla="*/ 6 w 108"/>
                <a:gd name="T15" fmla="*/ 44 h 200"/>
                <a:gd name="T16" fmla="*/ 4 w 108"/>
                <a:gd name="T17" fmla="*/ 52 h 200"/>
                <a:gd name="T18" fmla="*/ 14 w 108"/>
                <a:gd name="T19" fmla="*/ 54 h 200"/>
                <a:gd name="T20" fmla="*/ 12 w 108"/>
                <a:gd name="T21" fmla="*/ 58 h 200"/>
                <a:gd name="T22" fmla="*/ 12 w 108"/>
                <a:gd name="T23" fmla="*/ 64 h 200"/>
                <a:gd name="T24" fmla="*/ 14 w 108"/>
                <a:gd name="T25" fmla="*/ 70 h 200"/>
                <a:gd name="T26" fmla="*/ 24 w 108"/>
                <a:gd name="T27" fmla="*/ 76 h 200"/>
                <a:gd name="T28" fmla="*/ 24 w 108"/>
                <a:gd name="T29" fmla="*/ 82 h 200"/>
                <a:gd name="T30" fmla="*/ 22 w 108"/>
                <a:gd name="T31" fmla="*/ 86 h 200"/>
                <a:gd name="T32" fmla="*/ 18 w 108"/>
                <a:gd name="T33" fmla="*/ 94 h 200"/>
                <a:gd name="T34" fmla="*/ 20 w 108"/>
                <a:gd name="T35" fmla="*/ 98 h 200"/>
                <a:gd name="T36" fmla="*/ 32 w 108"/>
                <a:gd name="T37" fmla="*/ 92 h 200"/>
                <a:gd name="T38" fmla="*/ 36 w 108"/>
                <a:gd name="T39" fmla="*/ 102 h 200"/>
                <a:gd name="T40" fmla="*/ 40 w 108"/>
                <a:gd name="T41" fmla="*/ 114 h 200"/>
                <a:gd name="T42" fmla="*/ 22 w 108"/>
                <a:gd name="T43" fmla="*/ 128 h 200"/>
                <a:gd name="T44" fmla="*/ 28 w 108"/>
                <a:gd name="T45" fmla="*/ 140 h 200"/>
                <a:gd name="T46" fmla="*/ 20 w 108"/>
                <a:gd name="T47" fmla="*/ 154 h 200"/>
                <a:gd name="T48" fmla="*/ 18 w 108"/>
                <a:gd name="T49" fmla="*/ 156 h 200"/>
                <a:gd name="T50" fmla="*/ 18 w 108"/>
                <a:gd name="T51" fmla="*/ 160 h 200"/>
                <a:gd name="T52" fmla="*/ 38 w 108"/>
                <a:gd name="T53" fmla="*/ 164 h 200"/>
                <a:gd name="T54" fmla="*/ 52 w 108"/>
                <a:gd name="T55" fmla="*/ 158 h 200"/>
                <a:gd name="T56" fmla="*/ 52 w 108"/>
                <a:gd name="T57" fmla="*/ 162 h 200"/>
                <a:gd name="T58" fmla="*/ 44 w 108"/>
                <a:gd name="T59" fmla="*/ 166 h 200"/>
                <a:gd name="T60" fmla="*/ 0 w 108"/>
                <a:gd name="T61" fmla="*/ 196 h 200"/>
                <a:gd name="T62" fmla="*/ 28 w 108"/>
                <a:gd name="T63" fmla="*/ 190 h 200"/>
                <a:gd name="T64" fmla="*/ 58 w 108"/>
                <a:gd name="T65" fmla="*/ 188 h 200"/>
                <a:gd name="T66" fmla="*/ 108 w 108"/>
                <a:gd name="T67" fmla="*/ 174 h 200"/>
                <a:gd name="T68" fmla="*/ 98 w 108"/>
                <a:gd name="T69" fmla="*/ 164 h 200"/>
                <a:gd name="T70" fmla="*/ 102 w 108"/>
                <a:gd name="T71" fmla="*/ 158 h 200"/>
                <a:gd name="T72" fmla="*/ 102 w 108"/>
                <a:gd name="T73" fmla="*/ 150 h 200"/>
                <a:gd name="T74" fmla="*/ 100 w 108"/>
                <a:gd name="T75" fmla="*/ 146 h 200"/>
                <a:gd name="T76" fmla="*/ 94 w 108"/>
                <a:gd name="T77" fmla="*/ 140 h 200"/>
                <a:gd name="T78" fmla="*/ 88 w 108"/>
                <a:gd name="T79" fmla="*/ 136 h 200"/>
                <a:gd name="T80" fmla="*/ 84 w 108"/>
                <a:gd name="T81" fmla="*/ 120 h 200"/>
                <a:gd name="T82" fmla="*/ 66 w 108"/>
                <a:gd name="T83" fmla="*/ 100 h 200"/>
                <a:gd name="T84" fmla="*/ 64 w 108"/>
                <a:gd name="T85" fmla="*/ 84 h 200"/>
                <a:gd name="T86" fmla="*/ 56 w 108"/>
                <a:gd name="T87" fmla="*/ 68 h 200"/>
                <a:gd name="T88" fmla="*/ 56 w 108"/>
                <a:gd name="T89" fmla="*/ 44 h 200"/>
                <a:gd name="T90" fmla="*/ 56 w 108"/>
                <a:gd name="T91" fmla="*/ 42 h 200"/>
                <a:gd name="T92" fmla="*/ 52 w 108"/>
                <a:gd name="T93" fmla="*/ 36 h 200"/>
                <a:gd name="T94" fmla="*/ 48 w 108"/>
                <a:gd name="T95" fmla="*/ 34 h 200"/>
                <a:gd name="T96" fmla="*/ 44 w 108"/>
                <a:gd name="T97" fmla="*/ 32 h 200"/>
                <a:gd name="T98" fmla="*/ 36 w 108"/>
                <a:gd name="T99" fmla="*/ 28 h 200"/>
                <a:gd name="T100" fmla="*/ 34 w 108"/>
                <a:gd name="T101" fmla="*/ 26 h 200"/>
                <a:gd name="T102" fmla="*/ 34 w 108"/>
                <a:gd name="T103" fmla="*/ 20 h 200"/>
                <a:gd name="T104" fmla="*/ 38 w 108"/>
                <a:gd name="T105" fmla="*/ 14 h 200"/>
                <a:gd name="T106" fmla="*/ 40 w 108"/>
                <a:gd name="T107" fmla="*/ 8 h 200"/>
                <a:gd name="T108" fmla="*/ 40 w 108"/>
                <a:gd name="T109" fmla="*/ 4 h 2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8"/>
                <a:gd name="T166" fmla="*/ 0 h 200"/>
                <a:gd name="T167" fmla="*/ 108 w 108"/>
                <a:gd name="T168" fmla="*/ 200 h 20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8" h="200">
                  <a:moveTo>
                    <a:pt x="40" y="2"/>
                  </a:moveTo>
                  <a:lnTo>
                    <a:pt x="38" y="2"/>
                  </a:lnTo>
                  <a:lnTo>
                    <a:pt x="36" y="2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2"/>
                  </a:lnTo>
                  <a:lnTo>
                    <a:pt x="14" y="16"/>
                  </a:lnTo>
                  <a:lnTo>
                    <a:pt x="16" y="18"/>
                  </a:lnTo>
                  <a:lnTo>
                    <a:pt x="16" y="22"/>
                  </a:lnTo>
                  <a:lnTo>
                    <a:pt x="16" y="26"/>
                  </a:lnTo>
                  <a:lnTo>
                    <a:pt x="14" y="32"/>
                  </a:lnTo>
                  <a:lnTo>
                    <a:pt x="10" y="36"/>
                  </a:lnTo>
                  <a:lnTo>
                    <a:pt x="8" y="38"/>
                  </a:lnTo>
                  <a:lnTo>
                    <a:pt x="6" y="44"/>
                  </a:lnTo>
                  <a:lnTo>
                    <a:pt x="4" y="48"/>
                  </a:lnTo>
                  <a:lnTo>
                    <a:pt x="4" y="52"/>
                  </a:lnTo>
                  <a:lnTo>
                    <a:pt x="6" y="56"/>
                  </a:lnTo>
                  <a:lnTo>
                    <a:pt x="14" y="54"/>
                  </a:lnTo>
                  <a:lnTo>
                    <a:pt x="14" y="56"/>
                  </a:lnTo>
                  <a:lnTo>
                    <a:pt x="12" y="58"/>
                  </a:lnTo>
                  <a:lnTo>
                    <a:pt x="12" y="60"/>
                  </a:lnTo>
                  <a:lnTo>
                    <a:pt x="12" y="64"/>
                  </a:lnTo>
                  <a:lnTo>
                    <a:pt x="12" y="66"/>
                  </a:lnTo>
                  <a:lnTo>
                    <a:pt x="14" y="70"/>
                  </a:lnTo>
                  <a:lnTo>
                    <a:pt x="16" y="72"/>
                  </a:lnTo>
                  <a:lnTo>
                    <a:pt x="24" y="76"/>
                  </a:lnTo>
                  <a:lnTo>
                    <a:pt x="24" y="80"/>
                  </a:lnTo>
                  <a:lnTo>
                    <a:pt x="24" y="82"/>
                  </a:lnTo>
                  <a:lnTo>
                    <a:pt x="22" y="84"/>
                  </a:lnTo>
                  <a:lnTo>
                    <a:pt x="22" y="86"/>
                  </a:lnTo>
                  <a:lnTo>
                    <a:pt x="20" y="90"/>
                  </a:lnTo>
                  <a:lnTo>
                    <a:pt x="18" y="94"/>
                  </a:lnTo>
                  <a:lnTo>
                    <a:pt x="18" y="96"/>
                  </a:lnTo>
                  <a:lnTo>
                    <a:pt x="20" y="98"/>
                  </a:lnTo>
                  <a:lnTo>
                    <a:pt x="22" y="100"/>
                  </a:lnTo>
                  <a:lnTo>
                    <a:pt x="32" y="92"/>
                  </a:lnTo>
                  <a:lnTo>
                    <a:pt x="44" y="94"/>
                  </a:lnTo>
                  <a:lnTo>
                    <a:pt x="36" y="102"/>
                  </a:lnTo>
                  <a:lnTo>
                    <a:pt x="34" y="114"/>
                  </a:lnTo>
                  <a:lnTo>
                    <a:pt x="40" y="114"/>
                  </a:lnTo>
                  <a:lnTo>
                    <a:pt x="40" y="128"/>
                  </a:lnTo>
                  <a:lnTo>
                    <a:pt x="22" y="128"/>
                  </a:lnTo>
                  <a:lnTo>
                    <a:pt x="22" y="138"/>
                  </a:lnTo>
                  <a:lnTo>
                    <a:pt x="28" y="140"/>
                  </a:lnTo>
                  <a:lnTo>
                    <a:pt x="20" y="152"/>
                  </a:lnTo>
                  <a:lnTo>
                    <a:pt x="20" y="154"/>
                  </a:lnTo>
                  <a:lnTo>
                    <a:pt x="18" y="154"/>
                  </a:lnTo>
                  <a:lnTo>
                    <a:pt x="18" y="156"/>
                  </a:lnTo>
                  <a:lnTo>
                    <a:pt x="18" y="158"/>
                  </a:lnTo>
                  <a:lnTo>
                    <a:pt x="18" y="160"/>
                  </a:lnTo>
                  <a:lnTo>
                    <a:pt x="20" y="160"/>
                  </a:lnTo>
                  <a:lnTo>
                    <a:pt x="38" y="164"/>
                  </a:lnTo>
                  <a:lnTo>
                    <a:pt x="48" y="160"/>
                  </a:lnTo>
                  <a:lnTo>
                    <a:pt x="52" y="158"/>
                  </a:lnTo>
                  <a:lnTo>
                    <a:pt x="52" y="160"/>
                  </a:lnTo>
                  <a:lnTo>
                    <a:pt x="52" y="162"/>
                  </a:lnTo>
                  <a:lnTo>
                    <a:pt x="48" y="164"/>
                  </a:lnTo>
                  <a:lnTo>
                    <a:pt x="44" y="166"/>
                  </a:lnTo>
                  <a:lnTo>
                    <a:pt x="20" y="176"/>
                  </a:lnTo>
                  <a:lnTo>
                    <a:pt x="0" y="196"/>
                  </a:lnTo>
                  <a:lnTo>
                    <a:pt x="10" y="200"/>
                  </a:lnTo>
                  <a:lnTo>
                    <a:pt x="28" y="190"/>
                  </a:lnTo>
                  <a:lnTo>
                    <a:pt x="36" y="188"/>
                  </a:lnTo>
                  <a:lnTo>
                    <a:pt x="58" y="188"/>
                  </a:lnTo>
                  <a:lnTo>
                    <a:pt x="84" y="182"/>
                  </a:lnTo>
                  <a:lnTo>
                    <a:pt x="108" y="174"/>
                  </a:lnTo>
                  <a:lnTo>
                    <a:pt x="96" y="164"/>
                  </a:lnTo>
                  <a:lnTo>
                    <a:pt x="98" y="164"/>
                  </a:lnTo>
                  <a:lnTo>
                    <a:pt x="100" y="162"/>
                  </a:lnTo>
                  <a:lnTo>
                    <a:pt x="102" y="158"/>
                  </a:lnTo>
                  <a:lnTo>
                    <a:pt x="102" y="154"/>
                  </a:lnTo>
                  <a:lnTo>
                    <a:pt x="102" y="150"/>
                  </a:lnTo>
                  <a:lnTo>
                    <a:pt x="102" y="148"/>
                  </a:lnTo>
                  <a:lnTo>
                    <a:pt x="100" y="146"/>
                  </a:lnTo>
                  <a:lnTo>
                    <a:pt x="98" y="142"/>
                  </a:lnTo>
                  <a:lnTo>
                    <a:pt x="94" y="140"/>
                  </a:lnTo>
                  <a:lnTo>
                    <a:pt x="90" y="138"/>
                  </a:lnTo>
                  <a:lnTo>
                    <a:pt x="88" y="136"/>
                  </a:lnTo>
                  <a:lnTo>
                    <a:pt x="86" y="132"/>
                  </a:lnTo>
                  <a:lnTo>
                    <a:pt x="84" y="120"/>
                  </a:lnTo>
                  <a:lnTo>
                    <a:pt x="78" y="108"/>
                  </a:lnTo>
                  <a:lnTo>
                    <a:pt x="66" y="100"/>
                  </a:lnTo>
                  <a:lnTo>
                    <a:pt x="66" y="94"/>
                  </a:lnTo>
                  <a:lnTo>
                    <a:pt x="64" y="84"/>
                  </a:lnTo>
                  <a:lnTo>
                    <a:pt x="60" y="72"/>
                  </a:lnTo>
                  <a:lnTo>
                    <a:pt x="56" y="68"/>
                  </a:lnTo>
                  <a:lnTo>
                    <a:pt x="48" y="62"/>
                  </a:lnTo>
                  <a:lnTo>
                    <a:pt x="56" y="44"/>
                  </a:lnTo>
                  <a:lnTo>
                    <a:pt x="56" y="42"/>
                  </a:lnTo>
                  <a:lnTo>
                    <a:pt x="54" y="38"/>
                  </a:lnTo>
                  <a:lnTo>
                    <a:pt x="52" y="36"/>
                  </a:lnTo>
                  <a:lnTo>
                    <a:pt x="52" y="34"/>
                  </a:lnTo>
                  <a:lnTo>
                    <a:pt x="48" y="34"/>
                  </a:lnTo>
                  <a:lnTo>
                    <a:pt x="46" y="32"/>
                  </a:lnTo>
                  <a:lnTo>
                    <a:pt x="44" y="32"/>
                  </a:lnTo>
                  <a:lnTo>
                    <a:pt x="44" y="30"/>
                  </a:lnTo>
                  <a:lnTo>
                    <a:pt x="36" y="28"/>
                  </a:lnTo>
                  <a:lnTo>
                    <a:pt x="34" y="28"/>
                  </a:lnTo>
                  <a:lnTo>
                    <a:pt x="34" y="26"/>
                  </a:lnTo>
                  <a:lnTo>
                    <a:pt x="34" y="22"/>
                  </a:lnTo>
                  <a:lnTo>
                    <a:pt x="34" y="20"/>
                  </a:lnTo>
                  <a:lnTo>
                    <a:pt x="36" y="16"/>
                  </a:lnTo>
                  <a:lnTo>
                    <a:pt x="38" y="14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2" y="6"/>
                  </a:lnTo>
                  <a:lnTo>
                    <a:pt x="40" y="4"/>
                  </a:lnTo>
                  <a:lnTo>
                    <a:pt x="40" y="2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25" name="Freeform 235"/>
            <p:cNvSpPr>
              <a:spLocks/>
            </p:cNvSpPr>
            <p:nvPr/>
          </p:nvSpPr>
          <p:spPr bwMode="gray">
            <a:xfrm>
              <a:off x="757" y="2246"/>
              <a:ext cx="36" cy="32"/>
            </a:xfrm>
            <a:custGeom>
              <a:avLst/>
              <a:gdLst>
                <a:gd name="T0" fmla="*/ 16 w 36"/>
                <a:gd name="T1" fmla="*/ 0 h 32"/>
                <a:gd name="T2" fmla="*/ 16 w 36"/>
                <a:gd name="T3" fmla="*/ 0 h 32"/>
                <a:gd name="T4" fmla="*/ 18 w 36"/>
                <a:gd name="T5" fmla="*/ 0 h 32"/>
                <a:gd name="T6" fmla="*/ 20 w 36"/>
                <a:gd name="T7" fmla="*/ 0 h 32"/>
                <a:gd name="T8" fmla="*/ 24 w 36"/>
                <a:gd name="T9" fmla="*/ 0 h 32"/>
                <a:gd name="T10" fmla="*/ 28 w 36"/>
                <a:gd name="T11" fmla="*/ 0 h 32"/>
                <a:gd name="T12" fmla="*/ 30 w 36"/>
                <a:gd name="T13" fmla="*/ 2 h 32"/>
                <a:gd name="T14" fmla="*/ 32 w 36"/>
                <a:gd name="T15" fmla="*/ 6 h 32"/>
                <a:gd name="T16" fmla="*/ 32 w 36"/>
                <a:gd name="T17" fmla="*/ 6 h 32"/>
                <a:gd name="T18" fmla="*/ 34 w 36"/>
                <a:gd name="T19" fmla="*/ 8 h 32"/>
                <a:gd name="T20" fmla="*/ 36 w 36"/>
                <a:gd name="T21" fmla="*/ 12 h 32"/>
                <a:gd name="T22" fmla="*/ 36 w 36"/>
                <a:gd name="T23" fmla="*/ 16 h 32"/>
                <a:gd name="T24" fmla="*/ 36 w 36"/>
                <a:gd name="T25" fmla="*/ 22 h 32"/>
                <a:gd name="T26" fmla="*/ 32 w 36"/>
                <a:gd name="T27" fmla="*/ 28 h 32"/>
                <a:gd name="T28" fmla="*/ 32 w 36"/>
                <a:gd name="T29" fmla="*/ 28 h 32"/>
                <a:gd name="T30" fmla="*/ 30 w 36"/>
                <a:gd name="T31" fmla="*/ 30 h 32"/>
                <a:gd name="T32" fmla="*/ 28 w 36"/>
                <a:gd name="T33" fmla="*/ 32 h 32"/>
                <a:gd name="T34" fmla="*/ 26 w 36"/>
                <a:gd name="T35" fmla="*/ 30 h 32"/>
                <a:gd name="T36" fmla="*/ 24 w 36"/>
                <a:gd name="T37" fmla="*/ 30 h 32"/>
                <a:gd name="T38" fmla="*/ 20 w 36"/>
                <a:gd name="T39" fmla="*/ 30 h 32"/>
                <a:gd name="T40" fmla="*/ 18 w 36"/>
                <a:gd name="T41" fmla="*/ 28 h 32"/>
                <a:gd name="T42" fmla="*/ 16 w 36"/>
                <a:gd name="T43" fmla="*/ 26 h 32"/>
                <a:gd name="T44" fmla="*/ 16 w 36"/>
                <a:gd name="T45" fmla="*/ 24 h 32"/>
                <a:gd name="T46" fmla="*/ 16 w 36"/>
                <a:gd name="T47" fmla="*/ 20 h 32"/>
                <a:gd name="T48" fmla="*/ 14 w 36"/>
                <a:gd name="T49" fmla="*/ 18 h 32"/>
                <a:gd name="T50" fmla="*/ 14 w 36"/>
                <a:gd name="T51" fmla="*/ 18 h 32"/>
                <a:gd name="T52" fmla="*/ 14 w 36"/>
                <a:gd name="T53" fmla="*/ 18 h 32"/>
                <a:gd name="T54" fmla="*/ 12 w 36"/>
                <a:gd name="T55" fmla="*/ 20 h 32"/>
                <a:gd name="T56" fmla="*/ 10 w 36"/>
                <a:gd name="T57" fmla="*/ 22 h 32"/>
                <a:gd name="T58" fmla="*/ 8 w 36"/>
                <a:gd name="T59" fmla="*/ 22 h 32"/>
                <a:gd name="T60" fmla="*/ 6 w 36"/>
                <a:gd name="T61" fmla="*/ 20 h 32"/>
                <a:gd name="T62" fmla="*/ 4 w 36"/>
                <a:gd name="T63" fmla="*/ 18 h 32"/>
                <a:gd name="T64" fmla="*/ 2 w 36"/>
                <a:gd name="T65" fmla="*/ 18 h 32"/>
                <a:gd name="T66" fmla="*/ 0 w 36"/>
                <a:gd name="T67" fmla="*/ 14 h 32"/>
                <a:gd name="T68" fmla="*/ 0 w 36"/>
                <a:gd name="T69" fmla="*/ 12 h 32"/>
                <a:gd name="T70" fmla="*/ 2 w 36"/>
                <a:gd name="T71" fmla="*/ 8 h 32"/>
                <a:gd name="T72" fmla="*/ 16 w 36"/>
                <a:gd name="T73" fmla="*/ 0 h 3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6"/>
                <a:gd name="T112" fmla="*/ 0 h 32"/>
                <a:gd name="T113" fmla="*/ 36 w 36"/>
                <a:gd name="T114" fmla="*/ 32 h 3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6" h="32">
                  <a:moveTo>
                    <a:pt x="16" y="0"/>
                  </a:move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0" y="2"/>
                  </a:lnTo>
                  <a:lnTo>
                    <a:pt x="32" y="6"/>
                  </a:lnTo>
                  <a:lnTo>
                    <a:pt x="34" y="8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36" y="22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8" y="32"/>
                  </a:lnTo>
                  <a:lnTo>
                    <a:pt x="26" y="30"/>
                  </a:lnTo>
                  <a:lnTo>
                    <a:pt x="24" y="30"/>
                  </a:lnTo>
                  <a:lnTo>
                    <a:pt x="20" y="30"/>
                  </a:lnTo>
                  <a:lnTo>
                    <a:pt x="18" y="28"/>
                  </a:lnTo>
                  <a:lnTo>
                    <a:pt x="16" y="26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4" y="18"/>
                  </a:lnTo>
                  <a:lnTo>
                    <a:pt x="12" y="20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6" y="20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8"/>
                  </a:lnTo>
                  <a:lnTo>
                    <a:pt x="16" y="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26" name="Freeform 236"/>
            <p:cNvSpPr>
              <a:spLocks/>
            </p:cNvSpPr>
            <p:nvPr/>
          </p:nvSpPr>
          <p:spPr bwMode="gray">
            <a:xfrm>
              <a:off x="961" y="2194"/>
              <a:ext cx="36" cy="62"/>
            </a:xfrm>
            <a:custGeom>
              <a:avLst/>
              <a:gdLst>
                <a:gd name="T0" fmla="*/ 30 w 36"/>
                <a:gd name="T1" fmla="*/ 58 h 62"/>
                <a:gd name="T2" fmla="*/ 30 w 36"/>
                <a:gd name="T3" fmla="*/ 46 h 62"/>
                <a:gd name="T4" fmla="*/ 30 w 36"/>
                <a:gd name="T5" fmla="*/ 44 h 62"/>
                <a:gd name="T6" fmla="*/ 30 w 36"/>
                <a:gd name="T7" fmla="*/ 42 h 62"/>
                <a:gd name="T8" fmla="*/ 28 w 36"/>
                <a:gd name="T9" fmla="*/ 38 h 62"/>
                <a:gd name="T10" fmla="*/ 30 w 36"/>
                <a:gd name="T11" fmla="*/ 36 h 62"/>
                <a:gd name="T12" fmla="*/ 30 w 36"/>
                <a:gd name="T13" fmla="*/ 32 h 62"/>
                <a:gd name="T14" fmla="*/ 32 w 36"/>
                <a:gd name="T15" fmla="*/ 30 h 62"/>
                <a:gd name="T16" fmla="*/ 36 w 36"/>
                <a:gd name="T17" fmla="*/ 28 h 62"/>
                <a:gd name="T18" fmla="*/ 36 w 36"/>
                <a:gd name="T19" fmla="*/ 28 h 62"/>
                <a:gd name="T20" fmla="*/ 36 w 36"/>
                <a:gd name="T21" fmla="*/ 24 h 62"/>
                <a:gd name="T22" fmla="*/ 34 w 36"/>
                <a:gd name="T23" fmla="*/ 22 h 62"/>
                <a:gd name="T24" fmla="*/ 34 w 36"/>
                <a:gd name="T25" fmla="*/ 18 h 62"/>
                <a:gd name="T26" fmla="*/ 32 w 36"/>
                <a:gd name="T27" fmla="*/ 16 h 62"/>
                <a:gd name="T28" fmla="*/ 32 w 36"/>
                <a:gd name="T29" fmla="*/ 16 h 62"/>
                <a:gd name="T30" fmla="*/ 30 w 36"/>
                <a:gd name="T31" fmla="*/ 12 h 62"/>
                <a:gd name="T32" fmla="*/ 30 w 36"/>
                <a:gd name="T33" fmla="*/ 8 h 62"/>
                <a:gd name="T34" fmla="*/ 30 w 36"/>
                <a:gd name="T35" fmla="*/ 4 h 62"/>
                <a:gd name="T36" fmla="*/ 28 w 36"/>
                <a:gd name="T37" fmla="*/ 0 h 62"/>
                <a:gd name="T38" fmla="*/ 28 w 36"/>
                <a:gd name="T39" fmla="*/ 0 h 62"/>
                <a:gd name="T40" fmla="*/ 24 w 36"/>
                <a:gd name="T41" fmla="*/ 0 h 62"/>
                <a:gd name="T42" fmla="*/ 2 w 36"/>
                <a:gd name="T43" fmla="*/ 20 h 62"/>
                <a:gd name="T44" fmla="*/ 2 w 36"/>
                <a:gd name="T45" fmla="*/ 22 h 62"/>
                <a:gd name="T46" fmla="*/ 0 w 36"/>
                <a:gd name="T47" fmla="*/ 26 h 62"/>
                <a:gd name="T48" fmla="*/ 0 w 36"/>
                <a:gd name="T49" fmla="*/ 32 h 62"/>
                <a:gd name="T50" fmla="*/ 0 w 36"/>
                <a:gd name="T51" fmla="*/ 36 h 62"/>
                <a:gd name="T52" fmla="*/ 2 w 36"/>
                <a:gd name="T53" fmla="*/ 40 h 62"/>
                <a:gd name="T54" fmla="*/ 2 w 36"/>
                <a:gd name="T55" fmla="*/ 44 h 62"/>
                <a:gd name="T56" fmla="*/ 2 w 36"/>
                <a:gd name="T57" fmla="*/ 46 h 62"/>
                <a:gd name="T58" fmla="*/ 10 w 36"/>
                <a:gd name="T59" fmla="*/ 54 h 62"/>
                <a:gd name="T60" fmla="*/ 10 w 36"/>
                <a:gd name="T61" fmla="*/ 62 h 62"/>
                <a:gd name="T62" fmla="*/ 30 w 36"/>
                <a:gd name="T63" fmla="*/ 58 h 6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"/>
                <a:gd name="T97" fmla="*/ 0 h 62"/>
                <a:gd name="T98" fmla="*/ 36 w 36"/>
                <a:gd name="T99" fmla="*/ 62 h 6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" h="62">
                  <a:moveTo>
                    <a:pt x="30" y="58"/>
                  </a:moveTo>
                  <a:lnTo>
                    <a:pt x="30" y="46"/>
                  </a:lnTo>
                  <a:lnTo>
                    <a:pt x="30" y="44"/>
                  </a:lnTo>
                  <a:lnTo>
                    <a:pt x="30" y="42"/>
                  </a:lnTo>
                  <a:lnTo>
                    <a:pt x="28" y="38"/>
                  </a:lnTo>
                  <a:lnTo>
                    <a:pt x="30" y="36"/>
                  </a:lnTo>
                  <a:lnTo>
                    <a:pt x="30" y="32"/>
                  </a:lnTo>
                  <a:lnTo>
                    <a:pt x="32" y="30"/>
                  </a:lnTo>
                  <a:lnTo>
                    <a:pt x="36" y="28"/>
                  </a:lnTo>
                  <a:lnTo>
                    <a:pt x="36" y="24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2" y="16"/>
                  </a:lnTo>
                  <a:lnTo>
                    <a:pt x="30" y="12"/>
                  </a:lnTo>
                  <a:lnTo>
                    <a:pt x="30" y="8"/>
                  </a:lnTo>
                  <a:lnTo>
                    <a:pt x="30" y="4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2" y="40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10" y="54"/>
                  </a:lnTo>
                  <a:lnTo>
                    <a:pt x="10" y="62"/>
                  </a:lnTo>
                  <a:lnTo>
                    <a:pt x="30" y="58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27" name="Freeform 237"/>
            <p:cNvSpPr>
              <a:spLocks/>
            </p:cNvSpPr>
            <p:nvPr/>
          </p:nvSpPr>
          <p:spPr bwMode="gray">
            <a:xfrm>
              <a:off x="1011" y="1856"/>
              <a:ext cx="168" cy="390"/>
            </a:xfrm>
            <a:custGeom>
              <a:avLst/>
              <a:gdLst>
                <a:gd name="T0" fmla="*/ 0 w 168"/>
                <a:gd name="T1" fmla="*/ 286 h 390"/>
                <a:gd name="T2" fmla="*/ 0 w 168"/>
                <a:gd name="T3" fmla="*/ 300 h 390"/>
                <a:gd name="T4" fmla="*/ 0 w 168"/>
                <a:gd name="T5" fmla="*/ 312 h 390"/>
                <a:gd name="T6" fmla="*/ 0 w 168"/>
                <a:gd name="T7" fmla="*/ 322 h 390"/>
                <a:gd name="T8" fmla="*/ 16 w 168"/>
                <a:gd name="T9" fmla="*/ 388 h 390"/>
                <a:gd name="T10" fmla="*/ 38 w 168"/>
                <a:gd name="T11" fmla="*/ 382 h 390"/>
                <a:gd name="T12" fmla="*/ 50 w 168"/>
                <a:gd name="T13" fmla="*/ 372 h 390"/>
                <a:gd name="T14" fmla="*/ 60 w 168"/>
                <a:gd name="T15" fmla="*/ 360 h 390"/>
                <a:gd name="T16" fmla="*/ 66 w 168"/>
                <a:gd name="T17" fmla="*/ 328 h 390"/>
                <a:gd name="T18" fmla="*/ 88 w 168"/>
                <a:gd name="T19" fmla="*/ 296 h 390"/>
                <a:gd name="T20" fmla="*/ 94 w 168"/>
                <a:gd name="T21" fmla="*/ 282 h 390"/>
                <a:gd name="T22" fmla="*/ 92 w 168"/>
                <a:gd name="T23" fmla="*/ 272 h 390"/>
                <a:gd name="T24" fmla="*/ 82 w 168"/>
                <a:gd name="T25" fmla="*/ 264 h 390"/>
                <a:gd name="T26" fmla="*/ 76 w 168"/>
                <a:gd name="T27" fmla="*/ 262 h 390"/>
                <a:gd name="T28" fmla="*/ 78 w 168"/>
                <a:gd name="T29" fmla="*/ 230 h 390"/>
                <a:gd name="T30" fmla="*/ 78 w 168"/>
                <a:gd name="T31" fmla="*/ 232 h 390"/>
                <a:gd name="T32" fmla="*/ 80 w 168"/>
                <a:gd name="T33" fmla="*/ 218 h 390"/>
                <a:gd name="T34" fmla="*/ 86 w 168"/>
                <a:gd name="T35" fmla="*/ 204 h 390"/>
                <a:gd name="T36" fmla="*/ 94 w 168"/>
                <a:gd name="T37" fmla="*/ 194 h 390"/>
                <a:gd name="T38" fmla="*/ 106 w 168"/>
                <a:gd name="T39" fmla="*/ 184 h 390"/>
                <a:gd name="T40" fmla="*/ 116 w 168"/>
                <a:gd name="T41" fmla="*/ 176 h 390"/>
                <a:gd name="T42" fmla="*/ 122 w 168"/>
                <a:gd name="T43" fmla="*/ 158 h 390"/>
                <a:gd name="T44" fmla="*/ 122 w 168"/>
                <a:gd name="T45" fmla="*/ 140 h 390"/>
                <a:gd name="T46" fmla="*/ 156 w 168"/>
                <a:gd name="T47" fmla="*/ 118 h 390"/>
                <a:gd name="T48" fmla="*/ 168 w 168"/>
                <a:gd name="T49" fmla="*/ 118 h 390"/>
                <a:gd name="T50" fmla="*/ 162 w 168"/>
                <a:gd name="T51" fmla="*/ 106 h 390"/>
                <a:gd name="T52" fmla="*/ 152 w 168"/>
                <a:gd name="T53" fmla="*/ 80 h 390"/>
                <a:gd name="T54" fmla="*/ 152 w 168"/>
                <a:gd name="T55" fmla="*/ 72 h 390"/>
                <a:gd name="T56" fmla="*/ 156 w 168"/>
                <a:gd name="T57" fmla="*/ 68 h 390"/>
                <a:gd name="T58" fmla="*/ 156 w 168"/>
                <a:gd name="T59" fmla="*/ 56 h 390"/>
                <a:gd name="T60" fmla="*/ 140 w 168"/>
                <a:gd name="T61" fmla="*/ 38 h 390"/>
                <a:gd name="T62" fmla="*/ 130 w 168"/>
                <a:gd name="T63" fmla="*/ 24 h 390"/>
                <a:gd name="T64" fmla="*/ 122 w 168"/>
                <a:gd name="T65" fmla="*/ 20 h 390"/>
                <a:gd name="T66" fmla="*/ 114 w 168"/>
                <a:gd name="T67" fmla="*/ 4 h 390"/>
                <a:gd name="T68" fmla="*/ 102 w 168"/>
                <a:gd name="T69" fmla="*/ 14 h 390"/>
                <a:gd name="T70" fmla="*/ 92 w 168"/>
                <a:gd name="T71" fmla="*/ 24 h 390"/>
                <a:gd name="T72" fmla="*/ 86 w 168"/>
                <a:gd name="T73" fmla="*/ 32 h 390"/>
                <a:gd name="T74" fmla="*/ 80 w 168"/>
                <a:gd name="T75" fmla="*/ 44 h 390"/>
                <a:gd name="T76" fmla="*/ 76 w 168"/>
                <a:gd name="T77" fmla="*/ 56 h 390"/>
                <a:gd name="T78" fmla="*/ 70 w 168"/>
                <a:gd name="T79" fmla="*/ 82 h 390"/>
                <a:gd name="T80" fmla="*/ 64 w 168"/>
                <a:gd name="T81" fmla="*/ 92 h 390"/>
                <a:gd name="T82" fmla="*/ 54 w 168"/>
                <a:gd name="T83" fmla="*/ 104 h 390"/>
                <a:gd name="T84" fmla="*/ 46 w 168"/>
                <a:gd name="T85" fmla="*/ 122 h 390"/>
                <a:gd name="T86" fmla="*/ 12 w 168"/>
                <a:gd name="T87" fmla="*/ 178 h 390"/>
                <a:gd name="T88" fmla="*/ 14 w 168"/>
                <a:gd name="T89" fmla="*/ 260 h 390"/>
                <a:gd name="T90" fmla="*/ 14 w 168"/>
                <a:gd name="T91" fmla="*/ 266 h 390"/>
                <a:gd name="T92" fmla="*/ 8 w 168"/>
                <a:gd name="T93" fmla="*/ 278 h 39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68"/>
                <a:gd name="T142" fmla="*/ 0 h 390"/>
                <a:gd name="T143" fmla="*/ 168 w 168"/>
                <a:gd name="T144" fmla="*/ 390 h 39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68" h="390">
                  <a:moveTo>
                    <a:pt x="0" y="280"/>
                  </a:moveTo>
                  <a:lnTo>
                    <a:pt x="0" y="282"/>
                  </a:lnTo>
                  <a:lnTo>
                    <a:pt x="0" y="286"/>
                  </a:lnTo>
                  <a:lnTo>
                    <a:pt x="0" y="292"/>
                  </a:lnTo>
                  <a:lnTo>
                    <a:pt x="0" y="296"/>
                  </a:lnTo>
                  <a:lnTo>
                    <a:pt x="0" y="300"/>
                  </a:lnTo>
                  <a:lnTo>
                    <a:pt x="0" y="302"/>
                  </a:lnTo>
                  <a:lnTo>
                    <a:pt x="0" y="308"/>
                  </a:lnTo>
                  <a:lnTo>
                    <a:pt x="0" y="312"/>
                  </a:lnTo>
                  <a:lnTo>
                    <a:pt x="0" y="318"/>
                  </a:lnTo>
                  <a:lnTo>
                    <a:pt x="0" y="322"/>
                  </a:lnTo>
                  <a:lnTo>
                    <a:pt x="0" y="350"/>
                  </a:lnTo>
                  <a:lnTo>
                    <a:pt x="12" y="368"/>
                  </a:lnTo>
                  <a:lnTo>
                    <a:pt x="16" y="388"/>
                  </a:lnTo>
                  <a:lnTo>
                    <a:pt x="24" y="390"/>
                  </a:lnTo>
                  <a:lnTo>
                    <a:pt x="36" y="386"/>
                  </a:lnTo>
                  <a:lnTo>
                    <a:pt x="38" y="382"/>
                  </a:lnTo>
                  <a:lnTo>
                    <a:pt x="42" y="378"/>
                  </a:lnTo>
                  <a:lnTo>
                    <a:pt x="46" y="374"/>
                  </a:lnTo>
                  <a:lnTo>
                    <a:pt x="50" y="372"/>
                  </a:lnTo>
                  <a:lnTo>
                    <a:pt x="54" y="372"/>
                  </a:lnTo>
                  <a:lnTo>
                    <a:pt x="54" y="370"/>
                  </a:lnTo>
                  <a:lnTo>
                    <a:pt x="60" y="360"/>
                  </a:lnTo>
                  <a:lnTo>
                    <a:pt x="64" y="346"/>
                  </a:lnTo>
                  <a:lnTo>
                    <a:pt x="66" y="334"/>
                  </a:lnTo>
                  <a:lnTo>
                    <a:pt x="66" y="328"/>
                  </a:lnTo>
                  <a:lnTo>
                    <a:pt x="66" y="320"/>
                  </a:lnTo>
                  <a:lnTo>
                    <a:pt x="84" y="300"/>
                  </a:lnTo>
                  <a:lnTo>
                    <a:pt x="88" y="296"/>
                  </a:lnTo>
                  <a:lnTo>
                    <a:pt x="92" y="290"/>
                  </a:lnTo>
                  <a:lnTo>
                    <a:pt x="92" y="286"/>
                  </a:lnTo>
                  <a:lnTo>
                    <a:pt x="94" y="282"/>
                  </a:lnTo>
                  <a:lnTo>
                    <a:pt x="94" y="278"/>
                  </a:lnTo>
                  <a:lnTo>
                    <a:pt x="92" y="278"/>
                  </a:lnTo>
                  <a:lnTo>
                    <a:pt x="92" y="272"/>
                  </a:lnTo>
                  <a:lnTo>
                    <a:pt x="90" y="268"/>
                  </a:lnTo>
                  <a:lnTo>
                    <a:pt x="86" y="266"/>
                  </a:lnTo>
                  <a:lnTo>
                    <a:pt x="82" y="264"/>
                  </a:lnTo>
                  <a:lnTo>
                    <a:pt x="80" y="264"/>
                  </a:lnTo>
                  <a:lnTo>
                    <a:pt x="78" y="262"/>
                  </a:lnTo>
                  <a:lnTo>
                    <a:pt x="76" y="262"/>
                  </a:lnTo>
                  <a:lnTo>
                    <a:pt x="78" y="228"/>
                  </a:lnTo>
                  <a:lnTo>
                    <a:pt x="78" y="230"/>
                  </a:lnTo>
                  <a:lnTo>
                    <a:pt x="78" y="232"/>
                  </a:lnTo>
                  <a:lnTo>
                    <a:pt x="78" y="230"/>
                  </a:lnTo>
                  <a:lnTo>
                    <a:pt x="80" y="226"/>
                  </a:lnTo>
                  <a:lnTo>
                    <a:pt x="80" y="218"/>
                  </a:lnTo>
                  <a:lnTo>
                    <a:pt x="82" y="212"/>
                  </a:lnTo>
                  <a:lnTo>
                    <a:pt x="84" y="208"/>
                  </a:lnTo>
                  <a:lnTo>
                    <a:pt x="86" y="204"/>
                  </a:lnTo>
                  <a:lnTo>
                    <a:pt x="88" y="200"/>
                  </a:lnTo>
                  <a:lnTo>
                    <a:pt x="90" y="196"/>
                  </a:lnTo>
                  <a:lnTo>
                    <a:pt x="94" y="194"/>
                  </a:lnTo>
                  <a:lnTo>
                    <a:pt x="98" y="190"/>
                  </a:lnTo>
                  <a:lnTo>
                    <a:pt x="104" y="188"/>
                  </a:lnTo>
                  <a:lnTo>
                    <a:pt x="106" y="184"/>
                  </a:lnTo>
                  <a:lnTo>
                    <a:pt x="110" y="184"/>
                  </a:lnTo>
                  <a:lnTo>
                    <a:pt x="110" y="182"/>
                  </a:lnTo>
                  <a:lnTo>
                    <a:pt x="116" y="176"/>
                  </a:lnTo>
                  <a:lnTo>
                    <a:pt x="120" y="170"/>
                  </a:lnTo>
                  <a:lnTo>
                    <a:pt x="122" y="164"/>
                  </a:lnTo>
                  <a:lnTo>
                    <a:pt x="122" y="158"/>
                  </a:lnTo>
                  <a:lnTo>
                    <a:pt x="122" y="156"/>
                  </a:lnTo>
                  <a:lnTo>
                    <a:pt x="122" y="154"/>
                  </a:lnTo>
                  <a:lnTo>
                    <a:pt x="122" y="140"/>
                  </a:lnTo>
                  <a:lnTo>
                    <a:pt x="134" y="130"/>
                  </a:lnTo>
                  <a:lnTo>
                    <a:pt x="144" y="120"/>
                  </a:lnTo>
                  <a:lnTo>
                    <a:pt x="156" y="118"/>
                  </a:lnTo>
                  <a:lnTo>
                    <a:pt x="166" y="120"/>
                  </a:lnTo>
                  <a:lnTo>
                    <a:pt x="168" y="118"/>
                  </a:lnTo>
                  <a:lnTo>
                    <a:pt x="168" y="116"/>
                  </a:lnTo>
                  <a:lnTo>
                    <a:pt x="166" y="114"/>
                  </a:lnTo>
                  <a:lnTo>
                    <a:pt x="162" y="106"/>
                  </a:lnTo>
                  <a:lnTo>
                    <a:pt x="158" y="96"/>
                  </a:lnTo>
                  <a:lnTo>
                    <a:pt x="154" y="86"/>
                  </a:lnTo>
                  <a:lnTo>
                    <a:pt x="152" y="80"/>
                  </a:lnTo>
                  <a:lnTo>
                    <a:pt x="152" y="78"/>
                  </a:lnTo>
                  <a:lnTo>
                    <a:pt x="152" y="76"/>
                  </a:lnTo>
                  <a:lnTo>
                    <a:pt x="152" y="72"/>
                  </a:lnTo>
                  <a:lnTo>
                    <a:pt x="154" y="70"/>
                  </a:lnTo>
                  <a:lnTo>
                    <a:pt x="156" y="68"/>
                  </a:lnTo>
                  <a:lnTo>
                    <a:pt x="158" y="64"/>
                  </a:lnTo>
                  <a:lnTo>
                    <a:pt x="158" y="60"/>
                  </a:lnTo>
                  <a:lnTo>
                    <a:pt x="156" y="56"/>
                  </a:lnTo>
                  <a:lnTo>
                    <a:pt x="152" y="50"/>
                  </a:lnTo>
                  <a:lnTo>
                    <a:pt x="142" y="42"/>
                  </a:lnTo>
                  <a:lnTo>
                    <a:pt x="140" y="38"/>
                  </a:lnTo>
                  <a:lnTo>
                    <a:pt x="136" y="32"/>
                  </a:lnTo>
                  <a:lnTo>
                    <a:pt x="132" y="28"/>
                  </a:lnTo>
                  <a:lnTo>
                    <a:pt x="130" y="24"/>
                  </a:lnTo>
                  <a:lnTo>
                    <a:pt x="126" y="22"/>
                  </a:lnTo>
                  <a:lnTo>
                    <a:pt x="124" y="20"/>
                  </a:lnTo>
                  <a:lnTo>
                    <a:pt x="122" y="20"/>
                  </a:lnTo>
                  <a:lnTo>
                    <a:pt x="118" y="0"/>
                  </a:lnTo>
                  <a:lnTo>
                    <a:pt x="116" y="2"/>
                  </a:lnTo>
                  <a:lnTo>
                    <a:pt x="114" y="4"/>
                  </a:lnTo>
                  <a:lnTo>
                    <a:pt x="110" y="6"/>
                  </a:lnTo>
                  <a:lnTo>
                    <a:pt x="106" y="10"/>
                  </a:lnTo>
                  <a:lnTo>
                    <a:pt x="102" y="14"/>
                  </a:lnTo>
                  <a:lnTo>
                    <a:pt x="98" y="18"/>
                  </a:lnTo>
                  <a:lnTo>
                    <a:pt x="94" y="22"/>
                  </a:lnTo>
                  <a:lnTo>
                    <a:pt x="92" y="24"/>
                  </a:lnTo>
                  <a:lnTo>
                    <a:pt x="90" y="26"/>
                  </a:lnTo>
                  <a:lnTo>
                    <a:pt x="88" y="28"/>
                  </a:lnTo>
                  <a:lnTo>
                    <a:pt x="86" y="32"/>
                  </a:lnTo>
                  <a:lnTo>
                    <a:pt x="84" y="36"/>
                  </a:lnTo>
                  <a:lnTo>
                    <a:pt x="82" y="40"/>
                  </a:lnTo>
                  <a:lnTo>
                    <a:pt x="80" y="44"/>
                  </a:lnTo>
                  <a:lnTo>
                    <a:pt x="78" y="48"/>
                  </a:lnTo>
                  <a:lnTo>
                    <a:pt x="78" y="52"/>
                  </a:lnTo>
                  <a:lnTo>
                    <a:pt x="76" y="56"/>
                  </a:lnTo>
                  <a:lnTo>
                    <a:pt x="72" y="60"/>
                  </a:lnTo>
                  <a:lnTo>
                    <a:pt x="72" y="82"/>
                  </a:lnTo>
                  <a:lnTo>
                    <a:pt x="70" y="82"/>
                  </a:lnTo>
                  <a:lnTo>
                    <a:pt x="70" y="84"/>
                  </a:lnTo>
                  <a:lnTo>
                    <a:pt x="66" y="88"/>
                  </a:lnTo>
                  <a:lnTo>
                    <a:pt x="64" y="92"/>
                  </a:lnTo>
                  <a:lnTo>
                    <a:pt x="60" y="96"/>
                  </a:lnTo>
                  <a:lnTo>
                    <a:pt x="56" y="100"/>
                  </a:lnTo>
                  <a:lnTo>
                    <a:pt x="54" y="104"/>
                  </a:lnTo>
                  <a:lnTo>
                    <a:pt x="50" y="106"/>
                  </a:lnTo>
                  <a:lnTo>
                    <a:pt x="48" y="106"/>
                  </a:lnTo>
                  <a:lnTo>
                    <a:pt x="46" y="122"/>
                  </a:lnTo>
                  <a:lnTo>
                    <a:pt x="36" y="140"/>
                  </a:lnTo>
                  <a:lnTo>
                    <a:pt x="34" y="164"/>
                  </a:lnTo>
                  <a:lnTo>
                    <a:pt x="12" y="178"/>
                  </a:lnTo>
                  <a:lnTo>
                    <a:pt x="16" y="184"/>
                  </a:lnTo>
                  <a:lnTo>
                    <a:pt x="16" y="234"/>
                  </a:lnTo>
                  <a:lnTo>
                    <a:pt x="14" y="260"/>
                  </a:lnTo>
                  <a:lnTo>
                    <a:pt x="14" y="262"/>
                  </a:lnTo>
                  <a:lnTo>
                    <a:pt x="14" y="264"/>
                  </a:lnTo>
                  <a:lnTo>
                    <a:pt x="14" y="266"/>
                  </a:lnTo>
                  <a:lnTo>
                    <a:pt x="12" y="270"/>
                  </a:lnTo>
                  <a:lnTo>
                    <a:pt x="12" y="274"/>
                  </a:lnTo>
                  <a:lnTo>
                    <a:pt x="8" y="278"/>
                  </a:lnTo>
                  <a:lnTo>
                    <a:pt x="4" y="280"/>
                  </a:lnTo>
                  <a:lnTo>
                    <a:pt x="0" y="28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28" name="Freeform 238"/>
            <p:cNvSpPr>
              <a:spLocks/>
            </p:cNvSpPr>
            <p:nvPr/>
          </p:nvSpPr>
          <p:spPr bwMode="gray">
            <a:xfrm>
              <a:off x="1129" y="1828"/>
              <a:ext cx="124" cy="310"/>
            </a:xfrm>
            <a:custGeom>
              <a:avLst/>
              <a:gdLst>
                <a:gd name="T0" fmla="*/ 102 w 124"/>
                <a:gd name="T1" fmla="*/ 62 h 310"/>
                <a:gd name="T2" fmla="*/ 122 w 124"/>
                <a:gd name="T3" fmla="*/ 112 h 310"/>
                <a:gd name="T4" fmla="*/ 112 w 124"/>
                <a:gd name="T5" fmla="*/ 128 h 310"/>
                <a:gd name="T6" fmla="*/ 114 w 124"/>
                <a:gd name="T7" fmla="*/ 134 h 310"/>
                <a:gd name="T8" fmla="*/ 118 w 124"/>
                <a:gd name="T9" fmla="*/ 144 h 310"/>
                <a:gd name="T10" fmla="*/ 118 w 124"/>
                <a:gd name="T11" fmla="*/ 152 h 310"/>
                <a:gd name="T12" fmla="*/ 114 w 124"/>
                <a:gd name="T13" fmla="*/ 182 h 310"/>
                <a:gd name="T14" fmla="*/ 114 w 124"/>
                <a:gd name="T15" fmla="*/ 212 h 310"/>
                <a:gd name="T16" fmla="*/ 122 w 124"/>
                <a:gd name="T17" fmla="*/ 222 h 310"/>
                <a:gd name="T18" fmla="*/ 124 w 124"/>
                <a:gd name="T19" fmla="*/ 254 h 310"/>
                <a:gd name="T20" fmla="*/ 124 w 124"/>
                <a:gd name="T21" fmla="*/ 260 h 310"/>
                <a:gd name="T22" fmla="*/ 90 w 124"/>
                <a:gd name="T23" fmla="*/ 292 h 310"/>
                <a:gd name="T24" fmla="*/ 92 w 124"/>
                <a:gd name="T25" fmla="*/ 294 h 310"/>
                <a:gd name="T26" fmla="*/ 88 w 124"/>
                <a:gd name="T27" fmla="*/ 294 h 310"/>
                <a:gd name="T28" fmla="*/ 80 w 124"/>
                <a:gd name="T29" fmla="*/ 292 h 310"/>
                <a:gd name="T30" fmla="*/ 72 w 124"/>
                <a:gd name="T31" fmla="*/ 296 h 310"/>
                <a:gd name="T32" fmla="*/ 54 w 124"/>
                <a:gd name="T33" fmla="*/ 302 h 310"/>
                <a:gd name="T34" fmla="*/ 48 w 124"/>
                <a:gd name="T35" fmla="*/ 304 h 310"/>
                <a:gd name="T36" fmla="*/ 38 w 124"/>
                <a:gd name="T37" fmla="*/ 306 h 310"/>
                <a:gd name="T38" fmla="*/ 24 w 124"/>
                <a:gd name="T39" fmla="*/ 306 h 310"/>
                <a:gd name="T40" fmla="*/ 20 w 124"/>
                <a:gd name="T41" fmla="*/ 304 h 310"/>
                <a:gd name="T42" fmla="*/ 12 w 124"/>
                <a:gd name="T43" fmla="*/ 298 h 310"/>
                <a:gd name="T44" fmla="*/ 6 w 124"/>
                <a:gd name="T45" fmla="*/ 292 h 310"/>
                <a:gd name="T46" fmla="*/ 4 w 124"/>
                <a:gd name="T47" fmla="*/ 286 h 310"/>
                <a:gd name="T48" fmla="*/ 4 w 124"/>
                <a:gd name="T49" fmla="*/ 278 h 310"/>
                <a:gd name="T50" fmla="*/ 4 w 124"/>
                <a:gd name="T51" fmla="*/ 268 h 310"/>
                <a:gd name="T52" fmla="*/ 4 w 124"/>
                <a:gd name="T53" fmla="*/ 230 h 310"/>
                <a:gd name="T54" fmla="*/ 6 w 124"/>
                <a:gd name="T55" fmla="*/ 224 h 310"/>
                <a:gd name="T56" fmla="*/ 12 w 124"/>
                <a:gd name="T57" fmla="*/ 212 h 310"/>
                <a:gd name="T58" fmla="*/ 42 w 124"/>
                <a:gd name="T59" fmla="*/ 186 h 310"/>
                <a:gd name="T60" fmla="*/ 50 w 124"/>
                <a:gd name="T61" fmla="*/ 178 h 310"/>
                <a:gd name="T62" fmla="*/ 56 w 124"/>
                <a:gd name="T63" fmla="*/ 158 h 310"/>
                <a:gd name="T64" fmla="*/ 48 w 124"/>
                <a:gd name="T65" fmla="*/ 148 h 310"/>
                <a:gd name="T66" fmla="*/ 50 w 124"/>
                <a:gd name="T67" fmla="*/ 146 h 310"/>
                <a:gd name="T68" fmla="*/ 48 w 124"/>
                <a:gd name="T69" fmla="*/ 142 h 310"/>
                <a:gd name="T70" fmla="*/ 38 w 124"/>
                <a:gd name="T71" fmla="*/ 122 h 310"/>
                <a:gd name="T72" fmla="*/ 34 w 124"/>
                <a:gd name="T73" fmla="*/ 100 h 310"/>
                <a:gd name="T74" fmla="*/ 36 w 124"/>
                <a:gd name="T75" fmla="*/ 98 h 310"/>
                <a:gd name="T76" fmla="*/ 40 w 124"/>
                <a:gd name="T77" fmla="*/ 94 h 310"/>
                <a:gd name="T78" fmla="*/ 38 w 124"/>
                <a:gd name="T79" fmla="*/ 86 h 310"/>
                <a:gd name="T80" fmla="*/ 32 w 124"/>
                <a:gd name="T81" fmla="*/ 76 h 310"/>
                <a:gd name="T82" fmla="*/ 22 w 124"/>
                <a:gd name="T83" fmla="*/ 68 h 310"/>
                <a:gd name="T84" fmla="*/ 18 w 124"/>
                <a:gd name="T85" fmla="*/ 62 h 310"/>
                <a:gd name="T86" fmla="*/ 10 w 124"/>
                <a:gd name="T87" fmla="*/ 52 h 310"/>
                <a:gd name="T88" fmla="*/ 0 w 124"/>
                <a:gd name="T89" fmla="*/ 28 h 310"/>
                <a:gd name="T90" fmla="*/ 10 w 124"/>
                <a:gd name="T91" fmla="*/ 20 h 310"/>
                <a:gd name="T92" fmla="*/ 28 w 124"/>
                <a:gd name="T93" fmla="*/ 16 h 310"/>
                <a:gd name="T94" fmla="*/ 40 w 124"/>
                <a:gd name="T95" fmla="*/ 24 h 310"/>
                <a:gd name="T96" fmla="*/ 58 w 124"/>
                <a:gd name="T97" fmla="*/ 22 h 310"/>
                <a:gd name="T98" fmla="*/ 72 w 124"/>
                <a:gd name="T99" fmla="*/ 14 h 310"/>
                <a:gd name="T100" fmla="*/ 72 w 124"/>
                <a:gd name="T101" fmla="*/ 12 h 310"/>
                <a:gd name="T102" fmla="*/ 76 w 124"/>
                <a:gd name="T103" fmla="*/ 6 h 310"/>
                <a:gd name="T104" fmla="*/ 82 w 124"/>
                <a:gd name="T105" fmla="*/ 2 h 310"/>
                <a:gd name="T106" fmla="*/ 92 w 124"/>
                <a:gd name="T107" fmla="*/ 2 h 310"/>
                <a:gd name="T108" fmla="*/ 120 w 124"/>
                <a:gd name="T109" fmla="*/ 20 h 310"/>
                <a:gd name="T110" fmla="*/ 116 w 124"/>
                <a:gd name="T111" fmla="*/ 26 h 310"/>
                <a:gd name="T112" fmla="*/ 102 w 124"/>
                <a:gd name="T113" fmla="*/ 46 h 31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24"/>
                <a:gd name="T172" fmla="*/ 0 h 310"/>
                <a:gd name="T173" fmla="*/ 124 w 124"/>
                <a:gd name="T174" fmla="*/ 310 h 31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24" h="310">
                  <a:moveTo>
                    <a:pt x="102" y="46"/>
                  </a:moveTo>
                  <a:lnTo>
                    <a:pt x="102" y="62"/>
                  </a:lnTo>
                  <a:lnTo>
                    <a:pt x="122" y="82"/>
                  </a:lnTo>
                  <a:lnTo>
                    <a:pt x="122" y="112"/>
                  </a:lnTo>
                  <a:lnTo>
                    <a:pt x="110" y="126"/>
                  </a:lnTo>
                  <a:lnTo>
                    <a:pt x="112" y="128"/>
                  </a:lnTo>
                  <a:lnTo>
                    <a:pt x="112" y="130"/>
                  </a:lnTo>
                  <a:lnTo>
                    <a:pt x="114" y="134"/>
                  </a:lnTo>
                  <a:lnTo>
                    <a:pt x="116" y="140"/>
                  </a:lnTo>
                  <a:lnTo>
                    <a:pt x="118" y="144"/>
                  </a:lnTo>
                  <a:lnTo>
                    <a:pt x="118" y="146"/>
                  </a:lnTo>
                  <a:lnTo>
                    <a:pt x="118" y="152"/>
                  </a:lnTo>
                  <a:lnTo>
                    <a:pt x="116" y="164"/>
                  </a:lnTo>
                  <a:lnTo>
                    <a:pt x="114" y="182"/>
                  </a:lnTo>
                  <a:lnTo>
                    <a:pt x="114" y="200"/>
                  </a:lnTo>
                  <a:lnTo>
                    <a:pt x="114" y="212"/>
                  </a:lnTo>
                  <a:lnTo>
                    <a:pt x="118" y="218"/>
                  </a:lnTo>
                  <a:lnTo>
                    <a:pt x="122" y="222"/>
                  </a:lnTo>
                  <a:lnTo>
                    <a:pt x="124" y="234"/>
                  </a:lnTo>
                  <a:lnTo>
                    <a:pt x="124" y="254"/>
                  </a:lnTo>
                  <a:lnTo>
                    <a:pt x="124" y="258"/>
                  </a:lnTo>
                  <a:lnTo>
                    <a:pt x="124" y="260"/>
                  </a:lnTo>
                  <a:lnTo>
                    <a:pt x="122" y="260"/>
                  </a:lnTo>
                  <a:lnTo>
                    <a:pt x="90" y="292"/>
                  </a:lnTo>
                  <a:lnTo>
                    <a:pt x="90" y="294"/>
                  </a:lnTo>
                  <a:lnTo>
                    <a:pt x="92" y="294"/>
                  </a:lnTo>
                  <a:lnTo>
                    <a:pt x="90" y="294"/>
                  </a:lnTo>
                  <a:lnTo>
                    <a:pt x="88" y="294"/>
                  </a:lnTo>
                  <a:lnTo>
                    <a:pt x="84" y="292"/>
                  </a:lnTo>
                  <a:lnTo>
                    <a:pt x="80" y="292"/>
                  </a:lnTo>
                  <a:lnTo>
                    <a:pt x="76" y="294"/>
                  </a:lnTo>
                  <a:lnTo>
                    <a:pt x="72" y="296"/>
                  </a:lnTo>
                  <a:lnTo>
                    <a:pt x="68" y="298"/>
                  </a:lnTo>
                  <a:lnTo>
                    <a:pt x="54" y="302"/>
                  </a:lnTo>
                  <a:lnTo>
                    <a:pt x="52" y="302"/>
                  </a:lnTo>
                  <a:lnTo>
                    <a:pt x="48" y="304"/>
                  </a:lnTo>
                  <a:lnTo>
                    <a:pt x="44" y="304"/>
                  </a:lnTo>
                  <a:lnTo>
                    <a:pt x="38" y="306"/>
                  </a:lnTo>
                  <a:lnTo>
                    <a:pt x="34" y="310"/>
                  </a:lnTo>
                  <a:lnTo>
                    <a:pt x="24" y="306"/>
                  </a:lnTo>
                  <a:lnTo>
                    <a:pt x="22" y="304"/>
                  </a:lnTo>
                  <a:lnTo>
                    <a:pt x="20" y="304"/>
                  </a:lnTo>
                  <a:lnTo>
                    <a:pt x="16" y="300"/>
                  </a:lnTo>
                  <a:lnTo>
                    <a:pt x="12" y="298"/>
                  </a:lnTo>
                  <a:lnTo>
                    <a:pt x="8" y="294"/>
                  </a:lnTo>
                  <a:lnTo>
                    <a:pt x="6" y="292"/>
                  </a:lnTo>
                  <a:lnTo>
                    <a:pt x="4" y="288"/>
                  </a:lnTo>
                  <a:lnTo>
                    <a:pt x="4" y="286"/>
                  </a:lnTo>
                  <a:lnTo>
                    <a:pt x="4" y="284"/>
                  </a:lnTo>
                  <a:lnTo>
                    <a:pt x="4" y="278"/>
                  </a:lnTo>
                  <a:lnTo>
                    <a:pt x="4" y="272"/>
                  </a:lnTo>
                  <a:lnTo>
                    <a:pt x="4" y="268"/>
                  </a:lnTo>
                  <a:lnTo>
                    <a:pt x="4" y="262"/>
                  </a:lnTo>
                  <a:lnTo>
                    <a:pt x="4" y="230"/>
                  </a:lnTo>
                  <a:lnTo>
                    <a:pt x="4" y="228"/>
                  </a:lnTo>
                  <a:lnTo>
                    <a:pt x="6" y="224"/>
                  </a:lnTo>
                  <a:lnTo>
                    <a:pt x="8" y="218"/>
                  </a:lnTo>
                  <a:lnTo>
                    <a:pt x="12" y="212"/>
                  </a:lnTo>
                  <a:lnTo>
                    <a:pt x="20" y="206"/>
                  </a:lnTo>
                  <a:lnTo>
                    <a:pt x="42" y="186"/>
                  </a:lnTo>
                  <a:lnTo>
                    <a:pt x="46" y="184"/>
                  </a:lnTo>
                  <a:lnTo>
                    <a:pt x="50" y="178"/>
                  </a:lnTo>
                  <a:lnTo>
                    <a:pt x="56" y="170"/>
                  </a:lnTo>
                  <a:lnTo>
                    <a:pt x="56" y="158"/>
                  </a:lnTo>
                  <a:lnTo>
                    <a:pt x="48" y="148"/>
                  </a:lnTo>
                  <a:lnTo>
                    <a:pt x="50" y="146"/>
                  </a:lnTo>
                  <a:lnTo>
                    <a:pt x="50" y="144"/>
                  </a:lnTo>
                  <a:lnTo>
                    <a:pt x="48" y="142"/>
                  </a:lnTo>
                  <a:lnTo>
                    <a:pt x="42" y="132"/>
                  </a:lnTo>
                  <a:lnTo>
                    <a:pt x="38" y="122"/>
                  </a:lnTo>
                  <a:lnTo>
                    <a:pt x="34" y="110"/>
                  </a:lnTo>
                  <a:lnTo>
                    <a:pt x="34" y="100"/>
                  </a:lnTo>
                  <a:lnTo>
                    <a:pt x="36" y="98"/>
                  </a:lnTo>
                  <a:lnTo>
                    <a:pt x="38" y="96"/>
                  </a:lnTo>
                  <a:lnTo>
                    <a:pt x="40" y="94"/>
                  </a:lnTo>
                  <a:lnTo>
                    <a:pt x="40" y="90"/>
                  </a:lnTo>
                  <a:lnTo>
                    <a:pt x="38" y="86"/>
                  </a:lnTo>
                  <a:lnTo>
                    <a:pt x="36" y="82"/>
                  </a:lnTo>
                  <a:lnTo>
                    <a:pt x="32" y="76"/>
                  </a:lnTo>
                  <a:lnTo>
                    <a:pt x="24" y="70"/>
                  </a:lnTo>
                  <a:lnTo>
                    <a:pt x="22" y="68"/>
                  </a:lnTo>
                  <a:lnTo>
                    <a:pt x="22" y="66"/>
                  </a:lnTo>
                  <a:lnTo>
                    <a:pt x="18" y="62"/>
                  </a:lnTo>
                  <a:lnTo>
                    <a:pt x="16" y="56"/>
                  </a:lnTo>
                  <a:lnTo>
                    <a:pt x="10" y="52"/>
                  </a:lnTo>
                  <a:lnTo>
                    <a:pt x="4" y="48"/>
                  </a:lnTo>
                  <a:lnTo>
                    <a:pt x="0" y="28"/>
                  </a:lnTo>
                  <a:lnTo>
                    <a:pt x="2" y="26"/>
                  </a:lnTo>
                  <a:lnTo>
                    <a:pt x="10" y="20"/>
                  </a:lnTo>
                  <a:lnTo>
                    <a:pt x="18" y="16"/>
                  </a:lnTo>
                  <a:lnTo>
                    <a:pt x="28" y="16"/>
                  </a:lnTo>
                  <a:lnTo>
                    <a:pt x="38" y="22"/>
                  </a:lnTo>
                  <a:lnTo>
                    <a:pt x="40" y="24"/>
                  </a:lnTo>
                  <a:lnTo>
                    <a:pt x="48" y="2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2" y="14"/>
                  </a:lnTo>
                  <a:lnTo>
                    <a:pt x="72" y="12"/>
                  </a:lnTo>
                  <a:lnTo>
                    <a:pt x="74" y="8"/>
                  </a:lnTo>
                  <a:lnTo>
                    <a:pt x="76" y="6"/>
                  </a:lnTo>
                  <a:lnTo>
                    <a:pt x="78" y="2"/>
                  </a:lnTo>
                  <a:lnTo>
                    <a:pt x="82" y="2"/>
                  </a:lnTo>
                  <a:lnTo>
                    <a:pt x="86" y="0"/>
                  </a:lnTo>
                  <a:lnTo>
                    <a:pt x="92" y="2"/>
                  </a:lnTo>
                  <a:lnTo>
                    <a:pt x="122" y="18"/>
                  </a:lnTo>
                  <a:lnTo>
                    <a:pt x="120" y="20"/>
                  </a:lnTo>
                  <a:lnTo>
                    <a:pt x="120" y="22"/>
                  </a:lnTo>
                  <a:lnTo>
                    <a:pt x="116" y="26"/>
                  </a:lnTo>
                  <a:lnTo>
                    <a:pt x="110" y="28"/>
                  </a:lnTo>
                  <a:lnTo>
                    <a:pt x="102" y="46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29" name="Freeform 239"/>
            <p:cNvSpPr>
              <a:spLocks/>
            </p:cNvSpPr>
            <p:nvPr/>
          </p:nvSpPr>
          <p:spPr bwMode="gray">
            <a:xfrm>
              <a:off x="989" y="2266"/>
              <a:ext cx="54" cy="84"/>
            </a:xfrm>
            <a:custGeom>
              <a:avLst/>
              <a:gdLst>
                <a:gd name="T0" fmla="*/ 18 w 54"/>
                <a:gd name="T1" fmla="*/ 80 h 84"/>
                <a:gd name="T2" fmla="*/ 4 w 54"/>
                <a:gd name="T3" fmla="*/ 82 h 84"/>
                <a:gd name="T4" fmla="*/ 0 w 54"/>
                <a:gd name="T5" fmla="*/ 78 h 84"/>
                <a:gd name="T6" fmla="*/ 2 w 54"/>
                <a:gd name="T7" fmla="*/ 74 h 84"/>
                <a:gd name="T8" fmla="*/ 4 w 54"/>
                <a:gd name="T9" fmla="*/ 72 h 84"/>
                <a:gd name="T10" fmla="*/ 4 w 54"/>
                <a:gd name="T11" fmla="*/ 62 h 84"/>
                <a:gd name="T12" fmla="*/ 10 w 54"/>
                <a:gd name="T13" fmla="*/ 56 h 84"/>
                <a:gd name="T14" fmla="*/ 14 w 54"/>
                <a:gd name="T15" fmla="*/ 54 h 84"/>
                <a:gd name="T16" fmla="*/ 10 w 54"/>
                <a:gd name="T17" fmla="*/ 48 h 84"/>
                <a:gd name="T18" fmla="*/ 10 w 54"/>
                <a:gd name="T19" fmla="*/ 46 h 84"/>
                <a:gd name="T20" fmla="*/ 12 w 54"/>
                <a:gd name="T21" fmla="*/ 44 h 84"/>
                <a:gd name="T22" fmla="*/ 16 w 54"/>
                <a:gd name="T23" fmla="*/ 40 h 84"/>
                <a:gd name="T24" fmla="*/ 16 w 54"/>
                <a:gd name="T25" fmla="*/ 36 h 84"/>
                <a:gd name="T26" fmla="*/ 12 w 54"/>
                <a:gd name="T27" fmla="*/ 30 h 84"/>
                <a:gd name="T28" fmla="*/ 16 w 54"/>
                <a:gd name="T29" fmla="*/ 28 h 84"/>
                <a:gd name="T30" fmla="*/ 20 w 54"/>
                <a:gd name="T31" fmla="*/ 28 h 84"/>
                <a:gd name="T32" fmla="*/ 20 w 54"/>
                <a:gd name="T33" fmla="*/ 28 h 84"/>
                <a:gd name="T34" fmla="*/ 14 w 54"/>
                <a:gd name="T35" fmla="*/ 26 h 84"/>
                <a:gd name="T36" fmla="*/ 10 w 54"/>
                <a:gd name="T37" fmla="*/ 26 h 84"/>
                <a:gd name="T38" fmla="*/ 10 w 54"/>
                <a:gd name="T39" fmla="*/ 20 h 84"/>
                <a:gd name="T40" fmla="*/ 10 w 54"/>
                <a:gd name="T41" fmla="*/ 14 h 84"/>
                <a:gd name="T42" fmla="*/ 14 w 54"/>
                <a:gd name="T43" fmla="*/ 14 h 84"/>
                <a:gd name="T44" fmla="*/ 20 w 54"/>
                <a:gd name="T45" fmla="*/ 10 h 84"/>
                <a:gd name="T46" fmla="*/ 38 w 54"/>
                <a:gd name="T47" fmla="*/ 2 h 84"/>
                <a:gd name="T48" fmla="*/ 46 w 54"/>
                <a:gd name="T49" fmla="*/ 12 h 84"/>
                <a:gd name="T50" fmla="*/ 46 w 54"/>
                <a:gd name="T51" fmla="*/ 20 h 84"/>
                <a:gd name="T52" fmla="*/ 46 w 54"/>
                <a:gd name="T53" fmla="*/ 28 h 84"/>
                <a:gd name="T54" fmla="*/ 46 w 54"/>
                <a:gd name="T55" fmla="*/ 30 h 84"/>
                <a:gd name="T56" fmla="*/ 46 w 54"/>
                <a:gd name="T57" fmla="*/ 34 h 84"/>
                <a:gd name="T58" fmla="*/ 42 w 54"/>
                <a:gd name="T59" fmla="*/ 36 h 84"/>
                <a:gd name="T60" fmla="*/ 46 w 54"/>
                <a:gd name="T61" fmla="*/ 40 h 84"/>
                <a:gd name="T62" fmla="*/ 50 w 54"/>
                <a:gd name="T63" fmla="*/ 42 h 84"/>
                <a:gd name="T64" fmla="*/ 52 w 54"/>
                <a:gd name="T65" fmla="*/ 46 h 84"/>
                <a:gd name="T66" fmla="*/ 54 w 54"/>
                <a:gd name="T67" fmla="*/ 50 h 84"/>
                <a:gd name="T68" fmla="*/ 52 w 54"/>
                <a:gd name="T69" fmla="*/ 52 h 84"/>
                <a:gd name="T70" fmla="*/ 48 w 54"/>
                <a:gd name="T71" fmla="*/ 56 h 84"/>
                <a:gd name="T72" fmla="*/ 48 w 54"/>
                <a:gd name="T73" fmla="*/ 58 h 84"/>
                <a:gd name="T74" fmla="*/ 50 w 54"/>
                <a:gd name="T75" fmla="*/ 60 h 84"/>
                <a:gd name="T76" fmla="*/ 50 w 54"/>
                <a:gd name="T77" fmla="*/ 64 h 84"/>
                <a:gd name="T78" fmla="*/ 48 w 54"/>
                <a:gd name="T79" fmla="*/ 68 h 84"/>
                <a:gd name="T80" fmla="*/ 48 w 54"/>
                <a:gd name="T81" fmla="*/ 70 h 84"/>
                <a:gd name="T82" fmla="*/ 50 w 54"/>
                <a:gd name="T83" fmla="*/ 74 h 84"/>
                <a:gd name="T84" fmla="*/ 50 w 54"/>
                <a:gd name="T85" fmla="*/ 78 h 84"/>
                <a:gd name="T86" fmla="*/ 48 w 54"/>
                <a:gd name="T87" fmla="*/ 80 h 84"/>
                <a:gd name="T88" fmla="*/ 44 w 54"/>
                <a:gd name="T89" fmla="*/ 76 h 84"/>
                <a:gd name="T90" fmla="*/ 46 w 54"/>
                <a:gd name="T91" fmla="*/ 80 h 84"/>
                <a:gd name="T92" fmla="*/ 42 w 54"/>
                <a:gd name="T93" fmla="*/ 80 h 84"/>
                <a:gd name="T94" fmla="*/ 38 w 54"/>
                <a:gd name="T95" fmla="*/ 82 h 84"/>
                <a:gd name="T96" fmla="*/ 34 w 54"/>
                <a:gd name="T97" fmla="*/ 82 h 84"/>
                <a:gd name="T98" fmla="*/ 32 w 54"/>
                <a:gd name="T99" fmla="*/ 84 h 84"/>
                <a:gd name="T100" fmla="*/ 28 w 54"/>
                <a:gd name="T101" fmla="*/ 84 h 8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4"/>
                <a:gd name="T154" fmla="*/ 0 h 84"/>
                <a:gd name="T155" fmla="*/ 54 w 54"/>
                <a:gd name="T156" fmla="*/ 84 h 8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4" h="84">
                  <a:moveTo>
                    <a:pt x="26" y="84"/>
                  </a:moveTo>
                  <a:lnTo>
                    <a:pt x="18" y="80"/>
                  </a:lnTo>
                  <a:lnTo>
                    <a:pt x="12" y="80"/>
                  </a:lnTo>
                  <a:lnTo>
                    <a:pt x="4" y="82"/>
                  </a:lnTo>
                  <a:lnTo>
                    <a:pt x="2" y="80"/>
                  </a:lnTo>
                  <a:lnTo>
                    <a:pt x="0" y="78"/>
                  </a:lnTo>
                  <a:lnTo>
                    <a:pt x="2" y="76"/>
                  </a:lnTo>
                  <a:lnTo>
                    <a:pt x="2" y="74"/>
                  </a:lnTo>
                  <a:lnTo>
                    <a:pt x="4" y="72"/>
                  </a:lnTo>
                  <a:lnTo>
                    <a:pt x="4" y="64"/>
                  </a:lnTo>
                  <a:lnTo>
                    <a:pt x="4" y="62"/>
                  </a:lnTo>
                  <a:lnTo>
                    <a:pt x="8" y="58"/>
                  </a:lnTo>
                  <a:lnTo>
                    <a:pt x="10" y="56"/>
                  </a:lnTo>
                  <a:lnTo>
                    <a:pt x="12" y="54"/>
                  </a:lnTo>
                  <a:lnTo>
                    <a:pt x="14" y="54"/>
                  </a:lnTo>
                  <a:lnTo>
                    <a:pt x="10" y="52"/>
                  </a:lnTo>
                  <a:lnTo>
                    <a:pt x="10" y="48"/>
                  </a:lnTo>
                  <a:lnTo>
                    <a:pt x="10" y="46"/>
                  </a:lnTo>
                  <a:lnTo>
                    <a:pt x="10" y="44"/>
                  </a:lnTo>
                  <a:lnTo>
                    <a:pt x="12" y="44"/>
                  </a:lnTo>
                  <a:lnTo>
                    <a:pt x="14" y="42"/>
                  </a:lnTo>
                  <a:lnTo>
                    <a:pt x="16" y="40"/>
                  </a:lnTo>
                  <a:lnTo>
                    <a:pt x="16" y="38"/>
                  </a:lnTo>
                  <a:lnTo>
                    <a:pt x="16" y="36"/>
                  </a:lnTo>
                  <a:lnTo>
                    <a:pt x="12" y="30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8" y="28"/>
                  </a:lnTo>
                  <a:lnTo>
                    <a:pt x="20" y="28"/>
                  </a:lnTo>
                  <a:lnTo>
                    <a:pt x="22" y="28"/>
                  </a:lnTo>
                  <a:lnTo>
                    <a:pt x="20" y="28"/>
                  </a:lnTo>
                  <a:lnTo>
                    <a:pt x="16" y="26"/>
                  </a:lnTo>
                  <a:lnTo>
                    <a:pt x="14" y="26"/>
                  </a:lnTo>
                  <a:lnTo>
                    <a:pt x="12" y="26"/>
                  </a:lnTo>
                  <a:lnTo>
                    <a:pt x="10" y="26"/>
                  </a:lnTo>
                  <a:lnTo>
                    <a:pt x="10" y="24"/>
                  </a:lnTo>
                  <a:lnTo>
                    <a:pt x="10" y="20"/>
                  </a:lnTo>
                  <a:lnTo>
                    <a:pt x="10" y="14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4"/>
                  </a:lnTo>
                  <a:lnTo>
                    <a:pt x="20" y="10"/>
                  </a:lnTo>
                  <a:lnTo>
                    <a:pt x="32" y="0"/>
                  </a:lnTo>
                  <a:lnTo>
                    <a:pt x="38" y="2"/>
                  </a:lnTo>
                  <a:lnTo>
                    <a:pt x="46" y="12"/>
                  </a:lnTo>
                  <a:lnTo>
                    <a:pt x="46" y="16"/>
                  </a:lnTo>
                  <a:lnTo>
                    <a:pt x="46" y="20"/>
                  </a:lnTo>
                  <a:lnTo>
                    <a:pt x="46" y="24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2"/>
                  </a:lnTo>
                  <a:lnTo>
                    <a:pt x="46" y="34"/>
                  </a:lnTo>
                  <a:lnTo>
                    <a:pt x="42" y="34"/>
                  </a:lnTo>
                  <a:lnTo>
                    <a:pt x="42" y="36"/>
                  </a:lnTo>
                  <a:lnTo>
                    <a:pt x="44" y="36"/>
                  </a:lnTo>
                  <a:lnTo>
                    <a:pt x="46" y="40"/>
                  </a:lnTo>
                  <a:lnTo>
                    <a:pt x="48" y="42"/>
                  </a:lnTo>
                  <a:lnTo>
                    <a:pt x="50" y="42"/>
                  </a:lnTo>
                  <a:lnTo>
                    <a:pt x="50" y="44"/>
                  </a:lnTo>
                  <a:lnTo>
                    <a:pt x="52" y="46"/>
                  </a:lnTo>
                  <a:lnTo>
                    <a:pt x="54" y="48"/>
                  </a:lnTo>
                  <a:lnTo>
                    <a:pt x="54" y="50"/>
                  </a:lnTo>
                  <a:lnTo>
                    <a:pt x="52" y="52"/>
                  </a:lnTo>
                  <a:lnTo>
                    <a:pt x="50" y="54"/>
                  </a:lnTo>
                  <a:lnTo>
                    <a:pt x="48" y="56"/>
                  </a:lnTo>
                  <a:lnTo>
                    <a:pt x="48" y="58"/>
                  </a:lnTo>
                  <a:lnTo>
                    <a:pt x="50" y="60"/>
                  </a:lnTo>
                  <a:lnTo>
                    <a:pt x="50" y="62"/>
                  </a:lnTo>
                  <a:lnTo>
                    <a:pt x="50" y="64"/>
                  </a:lnTo>
                  <a:lnTo>
                    <a:pt x="48" y="66"/>
                  </a:lnTo>
                  <a:lnTo>
                    <a:pt x="48" y="68"/>
                  </a:lnTo>
                  <a:lnTo>
                    <a:pt x="50" y="70"/>
                  </a:lnTo>
                  <a:lnTo>
                    <a:pt x="48" y="70"/>
                  </a:lnTo>
                  <a:lnTo>
                    <a:pt x="48" y="72"/>
                  </a:lnTo>
                  <a:lnTo>
                    <a:pt x="50" y="74"/>
                  </a:lnTo>
                  <a:lnTo>
                    <a:pt x="50" y="76"/>
                  </a:lnTo>
                  <a:lnTo>
                    <a:pt x="50" y="78"/>
                  </a:lnTo>
                  <a:lnTo>
                    <a:pt x="48" y="80"/>
                  </a:lnTo>
                  <a:lnTo>
                    <a:pt x="46" y="76"/>
                  </a:lnTo>
                  <a:lnTo>
                    <a:pt x="44" y="76"/>
                  </a:lnTo>
                  <a:lnTo>
                    <a:pt x="46" y="80"/>
                  </a:lnTo>
                  <a:lnTo>
                    <a:pt x="44" y="80"/>
                  </a:lnTo>
                  <a:lnTo>
                    <a:pt x="42" y="80"/>
                  </a:lnTo>
                  <a:lnTo>
                    <a:pt x="40" y="82"/>
                  </a:lnTo>
                  <a:lnTo>
                    <a:pt x="38" y="82"/>
                  </a:lnTo>
                  <a:lnTo>
                    <a:pt x="34" y="82"/>
                  </a:lnTo>
                  <a:lnTo>
                    <a:pt x="32" y="82"/>
                  </a:lnTo>
                  <a:lnTo>
                    <a:pt x="32" y="84"/>
                  </a:lnTo>
                  <a:lnTo>
                    <a:pt x="30" y="84"/>
                  </a:lnTo>
                  <a:lnTo>
                    <a:pt x="28" y="84"/>
                  </a:lnTo>
                  <a:lnTo>
                    <a:pt x="26" y="84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30" name="Freeform 240"/>
            <p:cNvSpPr>
              <a:spLocks/>
            </p:cNvSpPr>
            <p:nvPr/>
          </p:nvSpPr>
          <p:spPr bwMode="gray">
            <a:xfrm>
              <a:off x="1191" y="2508"/>
              <a:ext cx="224" cy="110"/>
            </a:xfrm>
            <a:custGeom>
              <a:avLst/>
              <a:gdLst>
                <a:gd name="T0" fmla="*/ 194 w 224"/>
                <a:gd name="T1" fmla="*/ 34 h 110"/>
                <a:gd name="T2" fmla="*/ 204 w 224"/>
                <a:gd name="T3" fmla="*/ 40 h 110"/>
                <a:gd name="T4" fmla="*/ 216 w 224"/>
                <a:gd name="T5" fmla="*/ 58 h 110"/>
                <a:gd name="T6" fmla="*/ 224 w 224"/>
                <a:gd name="T7" fmla="*/ 80 h 110"/>
                <a:gd name="T8" fmla="*/ 220 w 224"/>
                <a:gd name="T9" fmla="*/ 82 h 110"/>
                <a:gd name="T10" fmla="*/ 208 w 224"/>
                <a:gd name="T11" fmla="*/ 80 h 110"/>
                <a:gd name="T12" fmla="*/ 194 w 224"/>
                <a:gd name="T13" fmla="*/ 82 h 110"/>
                <a:gd name="T14" fmla="*/ 182 w 224"/>
                <a:gd name="T15" fmla="*/ 88 h 110"/>
                <a:gd name="T16" fmla="*/ 174 w 224"/>
                <a:gd name="T17" fmla="*/ 92 h 110"/>
                <a:gd name="T18" fmla="*/ 168 w 224"/>
                <a:gd name="T19" fmla="*/ 92 h 110"/>
                <a:gd name="T20" fmla="*/ 162 w 224"/>
                <a:gd name="T21" fmla="*/ 98 h 110"/>
                <a:gd name="T22" fmla="*/ 152 w 224"/>
                <a:gd name="T23" fmla="*/ 102 h 110"/>
                <a:gd name="T24" fmla="*/ 136 w 224"/>
                <a:gd name="T25" fmla="*/ 102 h 110"/>
                <a:gd name="T26" fmla="*/ 128 w 224"/>
                <a:gd name="T27" fmla="*/ 98 h 110"/>
                <a:gd name="T28" fmla="*/ 124 w 224"/>
                <a:gd name="T29" fmla="*/ 102 h 110"/>
                <a:gd name="T30" fmla="*/ 118 w 224"/>
                <a:gd name="T31" fmla="*/ 110 h 110"/>
                <a:gd name="T32" fmla="*/ 114 w 224"/>
                <a:gd name="T33" fmla="*/ 110 h 110"/>
                <a:gd name="T34" fmla="*/ 114 w 224"/>
                <a:gd name="T35" fmla="*/ 106 h 110"/>
                <a:gd name="T36" fmla="*/ 116 w 224"/>
                <a:gd name="T37" fmla="*/ 104 h 110"/>
                <a:gd name="T38" fmla="*/ 116 w 224"/>
                <a:gd name="T39" fmla="*/ 100 h 110"/>
                <a:gd name="T40" fmla="*/ 98 w 224"/>
                <a:gd name="T41" fmla="*/ 104 h 110"/>
                <a:gd name="T42" fmla="*/ 92 w 224"/>
                <a:gd name="T43" fmla="*/ 106 h 110"/>
                <a:gd name="T44" fmla="*/ 82 w 224"/>
                <a:gd name="T45" fmla="*/ 108 h 110"/>
                <a:gd name="T46" fmla="*/ 70 w 224"/>
                <a:gd name="T47" fmla="*/ 104 h 110"/>
                <a:gd name="T48" fmla="*/ 58 w 224"/>
                <a:gd name="T49" fmla="*/ 104 h 110"/>
                <a:gd name="T50" fmla="*/ 52 w 224"/>
                <a:gd name="T51" fmla="*/ 110 h 110"/>
                <a:gd name="T52" fmla="*/ 46 w 224"/>
                <a:gd name="T53" fmla="*/ 110 h 110"/>
                <a:gd name="T54" fmla="*/ 34 w 224"/>
                <a:gd name="T55" fmla="*/ 106 h 110"/>
                <a:gd name="T56" fmla="*/ 26 w 224"/>
                <a:gd name="T57" fmla="*/ 102 h 110"/>
                <a:gd name="T58" fmla="*/ 14 w 224"/>
                <a:gd name="T59" fmla="*/ 94 h 110"/>
                <a:gd name="T60" fmla="*/ 12 w 224"/>
                <a:gd name="T61" fmla="*/ 86 h 110"/>
                <a:gd name="T62" fmla="*/ 8 w 224"/>
                <a:gd name="T63" fmla="*/ 76 h 110"/>
                <a:gd name="T64" fmla="*/ 2 w 224"/>
                <a:gd name="T65" fmla="*/ 66 h 110"/>
                <a:gd name="T66" fmla="*/ 0 w 224"/>
                <a:gd name="T67" fmla="*/ 54 h 110"/>
                <a:gd name="T68" fmla="*/ 4 w 224"/>
                <a:gd name="T69" fmla="*/ 50 h 110"/>
                <a:gd name="T70" fmla="*/ 14 w 224"/>
                <a:gd name="T71" fmla="*/ 44 h 110"/>
                <a:gd name="T72" fmla="*/ 20 w 224"/>
                <a:gd name="T73" fmla="*/ 46 h 110"/>
                <a:gd name="T74" fmla="*/ 30 w 224"/>
                <a:gd name="T75" fmla="*/ 44 h 110"/>
                <a:gd name="T76" fmla="*/ 38 w 224"/>
                <a:gd name="T77" fmla="*/ 40 h 110"/>
                <a:gd name="T78" fmla="*/ 50 w 224"/>
                <a:gd name="T79" fmla="*/ 40 h 110"/>
                <a:gd name="T80" fmla="*/ 40 w 224"/>
                <a:gd name="T81" fmla="*/ 36 h 110"/>
                <a:gd name="T82" fmla="*/ 38 w 224"/>
                <a:gd name="T83" fmla="*/ 32 h 110"/>
                <a:gd name="T84" fmla="*/ 42 w 224"/>
                <a:gd name="T85" fmla="*/ 20 h 110"/>
                <a:gd name="T86" fmla="*/ 52 w 224"/>
                <a:gd name="T87" fmla="*/ 16 h 110"/>
                <a:gd name="T88" fmla="*/ 62 w 224"/>
                <a:gd name="T89" fmla="*/ 16 h 110"/>
                <a:gd name="T90" fmla="*/ 72 w 224"/>
                <a:gd name="T91" fmla="*/ 14 h 110"/>
                <a:gd name="T92" fmla="*/ 86 w 224"/>
                <a:gd name="T93" fmla="*/ 4 h 110"/>
                <a:gd name="T94" fmla="*/ 88 w 224"/>
                <a:gd name="T95" fmla="*/ 2 h 110"/>
                <a:gd name="T96" fmla="*/ 98 w 224"/>
                <a:gd name="T97" fmla="*/ 0 h 110"/>
                <a:gd name="T98" fmla="*/ 112 w 224"/>
                <a:gd name="T99" fmla="*/ 4 h 110"/>
                <a:gd name="T100" fmla="*/ 122 w 224"/>
                <a:gd name="T101" fmla="*/ 12 h 110"/>
                <a:gd name="T102" fmla="*/ 132 w 224"/>
                <a:gd name="T103" fmla="*/ 14 h 110"/>
                <a:gd name="T104" fmla="*/ 140 w 224"/>
                <a:gd name="T105" fmla="*/ 12 h 110"/>
                <a:gd name="T106" fmla="*/ 152 w 224"/>
                <a:gd name="T107" fmla="*/ 12 h 110"/>
                <a:gd name="T108" fmla="*/ 158 w 224"/>
                <a:gd name="T109" fmla="*/ 16 h 110"/>
                <a:gd name="T110" fmla="*/ 170 w 224"/>
                <a:gd name="T111" fmla="*/ 24 h 110"/>
                <a:gd name="T112" fmla="*/ 182 w 224"/>
                <a:gd name="T113" fmla="*/ 28 h 11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4"/>
                <a:gd name="T172" fmla="*/ 0 h 110"/>
                <a:gd name="T173" fmla="*/ 224 w 224"/>
                <a:gd name="T174" fmla="*/ 110 h 11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4" h="110">
                  <a:moveTo>
                    <a:pt x="188" y="30"/>
                  </a:moveTo>
                  <a:lnTo>
                    <a:pt x="192" y="32"/>
                  </a:lnTo>
                  <a:lnTo>
                    <a:pt x="194" y="34"/>
                  </a:lnTo>
                  <a:lnTo>
                    <a:pt x="198" y="36"/>
                  </a:lnTo>
                  <a:lnTo>
                    <a:pt x="202" y="38"/>
                  </a:lnTo>
                  <a:lnTo>
                    <a:pt x="204" y="40"/>
                  </a:lnTo>
                  <a:lnTo>
                    <a:pt x="210" y="46"/>
                  </a:lnTo>
                  <a:lnTo>
                    <a:pt x="216" y="58"/>
                  </a:lnTo>
                  <a:lnTo>
                    <a:pt x="220" y="70"/>
                  </a:lnTo>
                  <a:lnTo>
                    <a:pt x="224" y="78"/>
                  </a:lnTo>
                  <a:lnTo>
                    <a:pt x="224" y="80"/>
                  </a:lnTo>
                  <a:lnTo>
                    <a:pt x="222" y="82"/>
                  </a:lnTo>
                  <a:lnTo>
                    <a:pt x="220" y="82"/>
                  </a:lnTo>
                  <a:lnTo>
                    <a:pt x="218" y="78"/>
                  </a:lnTo>
                  <a:lnTo>
                    <a:pt x="208" y="80"/>
                  </a:lnTo>
                  <a:lnTo>
                    <a:pt x="204" y="80"/>
                  </a:lnTo>
                  <a:lnTo>
                    <a:pt x="200" y="80"/>
                  </a:lnTo>
                  <a:lnTo>
                    <a:pt x="194" y="82"/>
                  </a:lnTo>
                  <a:lnTo>
                    <a:pt x="190" y="84"/>
                  </a:lnTo>
                  <a:lnTo>
                    <a:pt x="184" y="86"/>
                  </a:lnTo>
                  <a:lnTo>
                    <a:pt x="182" y="88"/>
                  </a:lnTo>
                  <a:lnTo>
                    <a:pt x="180" y="88"/>
                  </a:lnTo>
                  <a:lnTo>
                    <a:pt x="178" y="90"/>
                  </a:lnTo>
                  <a:lnTo>
                    <a:pt x="174" y="92"/>
                  </a:lnTo>
                  <a:lnTo>
                    <a:pt x="172" y="92"/>
                  </a:lnTo>
                  <a:lnTo>
                    <a:pt x="170" y="92"/>
                  </a:lnTo>
                  <a:lnTo>
                    <a:pt x="168" y="92"/>
                  </a:lnTo>
                  <a:lnTo>
                    <a:pt x="166" y="94"/>
                  </a:lnTo>
                  <a:lnTo>
                    <a:pt x="164" y="96"/>
                  </a:lnTo>
                  <a:lnTo>
                    <a:pt x="162" y="98"/>
                  </a:lnTo>
                  <a:lnTo>
                    <a:pt x="158" y="100"/>
                  </a:lnTo>
                  <a:lnTo>
                    <a:pt x="152" y="102"/>
                  </a:lnTo>
                  <a:lnTo>
                    <a:pt x="146" y="102"/>
                  </a:lnTo>
                  <a:lnTo>
                    <a:pt x="140" y="102"/>
                  </a:lnTo>
                  <a:lnTo>
                    <a:pt x="136" y="102"/>
                  </a:lnTo>
                  <a:lnTo>
                    <a:pt x="132" y="100"/>
                  </a:lnTo>
                  <a:lnTo>
                    <a:pt x="128" y="98"/>
                  </a:lnTo>
                  <a:lnTo>
                    <a:pt x="126" y="98"/>
                  </a:lnTo>
                  <a:lnTo>
                    <a:pt x="124" y="100"/>
                  </a:lnTo>
                  <a:lnTo>
                    <a:pt x="124" y="102"/>
                  </a:lnTo>
                  <a:lnTo>
                    <a:pt x="120" y="108"/>
                  </a:lnTo>
                  <a:lnTo>
                    <a:pt x="118" y="110"/>
                  </a:lnTo>
                  <a:lnTo>
                    <a:pt x="116" y="110"/>
                  </a:lnTo>
                  <a:lnTo>
                    <a:pt x="114" y="110"/>
                  </a:lnTo>
                  <a:lnTo>
                    <a:pt x="112" y="108"/>
                  </a:lnTo>
                  <a:lnTo>
                    <a:pt x="114" y="106"/>
                  </a:lnTo>
                  <a:lnTo>
                    <a:pt x="116" y="104"/>
                  </a:lnTo>
                  <a:lnTo>
                    <a:pt x="116" y="102"/>
                  </a:lnTo>
                  <a:lnTo>
                    <a:pt x="116" y="100"/>
                  </a:lnTo>
                  <a:lnTo>
                    <a:pt x="108" y="102"/>
                  </a:lnTo>
                  <a:lnTo>
                    <a:pt x="102" y="106"/>
                  </a:lnTo>
                  <a:lnTo>
                    <a:pt x="98" y="104"/>
                  </a:lnTo>
                  <a:lnTo>
                    <a:pt x="96" y="104"/>
                  </a:lnTo>
                  <a:lnTo>
                    <a:pt x="94" y="104"/>
                  </a:lnTo>
                  <a:lnTo>
                    <a:pt x="92" y="106"/>
                  </a:lnTo>
                  <a:lnTo>
                    <a:pt x="88" y="108"/>
                  </a:lnTo>
                  <a:lnTo>
                    <a:pt x="84" y="108"/>
                  </a:lnTo>
                  <a:lnTo>
                    <a:pt x="82" y="108"/>
                  </a:lnTo>
                  <a:lnTo>
                    <a:pt x="80" y="106"/>
                  </a:lnTo>
                  <a:lnTo>
                    <a:pt x="76" y="104"/>
                  </a:lnTo>
                  <a:lnTo>
                    <a:pt x="70" y="104"/>
                  </a:lnTo>
                  <a:lnTo>
                    <a:pt x="64" y="102"/>
                  </a:lnTo>
                  <a:lnTo>
                    <a:pt x="60" y="102"/>
                  </a:lnTo>
                  <a:lnTo>
                    <a:pt x="58" y="104"/>
                  </a:lnTo>
                  <a:lnTo>
                    <a:pt x="58" y="106"/>
                  </a:lnTo>
                  <a:lnTo>
                    <a:pt x="54" y="108"/>
                  </a:lnTo>
                  <a:lnTo>
                    <a:pt x="52" y="110"/>
                  </a:lnTo>
                  <a:lnTo>
                    <a:pt x="48" y="110"/>
                  </a:lnTo>
                  <a:lnTo>
                    <a:pt x="46" y="110"/>
                  </a:lnTo>
                  <a:lnTo>
                    <a:pt x="42" y="108"/>
                  </a:lnTo>
                  <a:lnTo>
                    <a:pt x="38" y="106"/>
                  </a:lnTo>
                  <a:lnTo>
                    <a:pt x="34" y="106"/>
                  </a:lnTo>
                  <a:lnTo>
                    <a:pt x="32" y="106"/>
                  </a:lnTo>
                  <a:lnTo>
                    <a:pt x="30" y="104"/>
                  </a:lnTo>
                  <a:lnTo>
                    <a:pt x="26" y="102"/>
                  </a:lnTo>
                  <a:lnTo>
                    <a:pt x="22" y="100"/>
                  </a:lnTo>
                  <a:lnTo>
                    <a:pt x="18" y="96"/>
                  </a:lnTo>
                  <a:lnTo>
                    <a:pt x="14" y="94"/>
                  </a:lnTo>
                  <a:lnTo>
                    <a:pt x="12" y="90"/>
                  </a:lnTo>
                  <a:lnTo>
                    <a:pt x="12" y="86"/>
                  </a:lnTo>
                  <a:lnTo>
                    <a:pt x="10" y="82"/>
                  </a:lnTo>
                  <a:lnTo>
                    <a:pt x="10" y="78"/>
                  </a:lnTo>
                  <a:lnTo>
                    <a:pt x="8" y="76"/>
                  </a:lnTo>
                  <a:lnTo>
                    <a:pt x="2" y="70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0" y="62"/>
                  </a:lnTo>
                  <a:lnTo>
                    <a:pt x="0" y="58"/>
                  </a:lnTo>
                  <a:lnTo>
                    <a:pt x="0" y="54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4" y="50"/>
                  </a:lnTo>
                  <a:lnTo>
                    <a:pt x="6" y="48"/>
                  </a:lnTo>
                  <a:lnTo>
                    <a:pt x="8" y="44"/>
                  </a:lnTo>
                  <a:lnTo>
                    <a:pt x="14" y="44"/>
                  </a:lnTo>
                  <a:lnTo>
                    <a:pt x="18" y="44"/>
                  </a:lnTo>
                  <a:lnTo>
                    <a:pt x="20" y="46"/>
                  </a:lnTo>
                  <a:lnTo>
                    <a:pt x="26" y="46"/>
                  </a:lnTo>
                  <a:lnTo>
                    <a:pt x="30" y="44"/>
                  </a:lnTo>
                  <a:lnTo>
                    <a:pt x="32" y="42"/>
                  </a:lnTo>
                  <a:lnTo>
                    <a:pt x="36" y="40"/>
                  </a:lnTo>
                  <a:lnTo>
                    <a:pt x="38" y="40"/>
                  </a:lnTo>
                  <a:lnTo>
                    <a:pt x="42" y="40"/>
                  </a:lnTo>
                  <a:lnTo>
                    <a:pt x="50" y="40"/>
                  </a:lnTo>
                  <a:lnTo>
                    <a:pt x="46" y="38"/>
                  </a:lnTo>
                  <a:lnTo>
                    <a:pt x="42" y="38"/>
                  </a:lnTo>
                  <a:lnTo>
                    <a:pt x="40" y="36"/>
                  </a:lnTo>
                  <a:lnTo>
                    <a:pt x="38" y="34"/>
                  </a:lnTo>
                  <a:lnTo>
                    <a:pt x="38" y="32"/>
                  </a:lnTo>
                  <a:lnTo>
                    <a:pt x="38" y="28"/>
                  </a:lnTo>
                  <a:lnTo>
                    <a:pt x="40" y="24"/>
                  </a:lnTo>
                  <a:lnTo>
                    <a:pt x="42" y="20"/>
                  </a:lnTo>
                  <a:lnTo>
                    <a:pt x="48" y="16"/>
                  </a:lnTo>
                  <a:lnTo>
                    <a:pt x="50" y="16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60" y="16"/>
                  </a:lnTo>
                  <a:lnTo>
                    <a:pt x="62" y="16"/>
                  </a:lnTo>
                  <a:lnTo>
                    <a:pt x="64" y="16"/>
                  </a:lnTo>
                  <a:lnTo>
                    <a:pt x="66" y="16"/>
                  </a:lnTo>
                  <a:lnTo>
                    <a:pt x="72" y="14"/>
                  </a:lnTo>
                  <a:lnTo>
                    <a:pt x="76" y="10"/>
                  </a:lnTo>
                  <a:lnTo>
                    <a:pt x="82" y="8"/>
                  </a:lnTo>
                  <a:lnTo>
                    <a:pt x="86" y="4"/>
                  </a:lnTo>
                  <a:lnTo>
                    <a:pt x="88" y="4"/>
                  </a:lnTo>
                  <a:lnTo>
                    <a:pt x="88" y="2"/>
                  </a:lnTo>
                  <a:lnTo>
                    <a:pt x="90" y="0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104" y="2"/>
                  </a:lnTo>
                  <a:lnTo>
                    <a:pt x="112" y="4"/>
                  </a:lnTo>
                  <a:lnTo>
                    <a:pt x="114" y="6"/>
                  </a:lnTo>
                  <a:lnTo>
                    <a:pt x="118" y="8"/>
                  </a:lnTo>
                  <a:lnTo>
                    <a:pt x="122" y="12"/>
                  </a:lnTo>
                  <a:lnTo>
                    <a:pt x="128" y="16"/>
                  </a:lnTo>
                  <a:lnTo>
                    <a:pt x="128" y="14"/>
                  </a:lnTo>
                  <a:lnTo>
                    <a:pt x="132" y="14"/>
                  </a:lnTo>
                  <a:lnTo>
                    <a:pt x="136" y="14"/>
                  </a:lnTo>
                  <a:lnTo>
                    <a:pt x="138" y="12"/>
                  </a:lnTo>
                  <a:lnTo>
                    <a:pt x="140" y="12"/>
                  </a:lnTo>
                  <a:lnTo>
                    <a:pt x="142" y="12"/>
                  </a:lnTo>
                  <a:lnTo>
                    <a:pt x="146" y="12"/>
                  </a:lnTo>
                  <a:lnTo>
                    <a:pt x="152" y="12"/>
                  </a:lnTo>
                  <a:lnTo>
                    <a:pt x="156" y="14"/>
                  </a:lnTo>
                  <a:lnTo>
                    <a:pt x="158" y="16"/>
                  </a:lnTo>
                  <a:lnTo>
                    <a:pt x="162" y="18"/>
                  </a:lnTo>
                  <a:lnTo>
                    <a:pt x="166" y="22"/>
                  </a:lnTo>
                  <a:lnTo>
                    <a:pt x="170" y="24"/>
                  </a:lnTo>
                  <a:lnTo>
                    <a:pt x="180" y="26"/>
                  </a:lnTo>
                  <a:lnTo>
                    <a:pt x="182" y="28"/>
                  </a:lnTo>
                  <a:lnTo>
                    <a:pt x="186" y="28"/>
                  </a:lnTo>
                  <a:lnTo>
                    <a:pt x="188" y="3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31" name="Freeform 241"/>
            <p:cNvSpPr>
              <a:spLocks/>
            </p:cNvSpPr>
            <p:nvPr/>
          </p:nvSpPr>
          <p:spPr bwMode="gray">
            <a:xfrm>
              <a:off x="1119" y="2438"/>
              <a:ext cx="110" cy="90"/>
            </a:xfrm>
            <a:custGeom>
              <a:avLst/>
              <a:gdLst>
                <a:gd name="T0" fmla="*/ 28 w 110"/>
                <a:gd name="T1" fmla="*/ 74 h 90"/>
                <a:gd name="T2" fmla="*/ 30 w 110"/>
                <a:gd name="T3" fmla="*/ 60 h 90"/>
                <a:gd name="T4" fmla="*/ 32 w 110"/>
                <a:gd name="T5" fmla="*/ 58 h 90"/>
                <a:gd name="T6" fmla="*/ 32 w 110"/>
                <a:gd name="T7" fmla="*/ 54 h 90"/>
                <a:gd name="T8" fmla="*/ 30 w 110"/>
                <a:gd name="T9" fmla="*/ 50 h 90"/>
                <a:gd name="T10" fmla="*/ 26 w 110"/>
                <a:gd name="T11" fmla="*/ 44 h 90"/>
                <a:gd name="T12" fmla="*/ 22 w 110"/>
                <a:gd name="T13" fmla="*/ 36 h 90"/>
                <a:gd name="T14" fmla="*/ 18 w 110"/>
                <a:gd name="T15" fmla="*/ 24 h 90"/>
                <a:gd name="T16" fmla="*/ 14 w 110"/>
                <a:gd name="T17" fmla="*/ 22 h 90"/>
                <a:gd name="T18" fmla="*/ 4 w 110"/>
                <a:gd name="T19" fmla="*/ 12 h 90"/>
                <a:gd name="T20" fmla="*/ 4 w 110"/>
                <a:gd name="T21" fmla="*/ 6 h 90"/>
                <a:gd name="T22" fmla="*/ 0 w 110"/>
                <a:gd name="T23" fmla="*/ 0 h 90"/>
                <a:gd name="T24" fmla="*/ 2 w 110"/>
                <a:gd name="T25" fmla="*/ 0 h 90"/>
                <a:gd name="T26" fmla="*/ 10 w 110"/>
                <a:gd name="T27" fmla="*/ 0 h 90"/>
                <a:gd name="T28" fmla="*/ 18 w 110"/>
                <a:gd name="T29" fmla="*/ 4 h 90"/>
                <a:gd name="T30" fmla="*/ 24 w 110"/>
                <a:gd name="T31" fmla="*/ 10 h 90"/>
                <a:gd name="T32" fmla="*/ 32 w 110"/>
                <a:gd name="T33" fmla="*/ 16 h 90"/>
                <a:gd name="T34" fmla="*/ 44 w 110"/>
                <a:gd name="T35" fmla="*/ 18 h 90"/>
                <a:gd name="T36" fmla="*/ 58 w 110"/>
                <a:gd name="T37" fmla="*/ 12 h 90"/>
                <a:gd name="T38" fmla="*/ 84 w 110"/>
                <a:gd name="T39" fmla="*/ 18 h 90"/>
                <a:gd name="T40" fmla="*/ 100 w 110"/>
                <a:gd name="T41" fmla="*/ 24 h 90"/>
                <a:gd name="T42" fmla="*/ 104 w 110"/>
                <a:gd name="T43" fmla="*/ 26 h 90"/>
                <a:gd name="T44" fmla="*/ 110 w 110"/>
                <a:gd name="T45" fmla="*/ 30 h 90"/>
                <a:gd name="T46" fmla="*/ 110 w 110"/>
                <a:gd name="T47" fmla="*/ 34 h 90"/>
                <a:gd name="T48" fmla="*/ 108 w 110"/>
                <a:gd name="T49" fmla="*/ 42 h 90"/>
                <a:gd name="T50" fmla="*/ 106 w 110"/>
                <a:gd name="T51" fmla="*/ 46 h 90"/>
                <a:gd name="T52" fmla="*/ 104 w 110"/>
                <a:gd name="T53" fmla="*/ 52 h 90"/>
                <a:gd name="T54" fmla="*/ 100 w 110"/>
                <a:gd name="T55" fmla="*/ 56 h 90"/>
                <a:gd name="T56" fmla="*/ 98 w 110"/>
                <a:gd name="T57" fmla="*/ 58 h 90"/>
                <a:gd name="T58" fmla="*/ 94 w 110"/>
                <a:gd name="T59" fmla="*/ 66 h 90"/>
                <a:gd name="T60" fmla="*/ 94 w 110"/>
                <a:gd name="T61" fmla="*/ 68 h 90"/>
                <a:gd name="T62" fmla="*/ 90 w 110"/>
                <a:gd name="T63" fmla="*/ 70 h 90"/>
                <a:gd name="T64" fmla="*/ 82 w 110"/>
                <a:gd name="T65" fmla="*/ 72 h 90"/>
                <a:gd name="T66" fmla="*/ 74 w 110"/>
                <a:gd name="T67" fmla="*/ 82 h 90"/>
                <a:gd name="T68" fmla="*/ 70 w 110"/>
                <a:gd name="T69" fmla="*/ 88 h 90"/>
                <a:gd name="T70" fmla="*/ 62 w 110"/>
                <a:gd name="T71" fmla="*/ 88 h 90"/>
                <a:gd name="T72" fmla="*/ 56 w 110"/>
                <a:gd name="T73" fmla="*/ 88 h 90"/>
                <a:gd name="T74" fmla="*/ 36 w 110"/>
                <a:gd name="T75" fmla="*/ 90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10"/>
                <a:gd name="T115" fmla="*/ 0 h 90"/>
                <a:gd name="T116" fmla="*/ 110 w 110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10" h="90">
                  <a:moveTo>
                    <a:pt x="36" y="90"/>
                  </a:moveTo>
                  <a:lnTo>
                    <a:pt x="28" y="74"/>
                  </a:lnTo>
                  <a:lnTo>
                    <a:pt x="24" y="66"/>
                  </a:lnTo>
                  <a:lnTo>
                    <a:pt x="30" y="60"/>
                  </a:lnTo>
                  <a:lnTo>
                    <a:pt x="32" y="58"/>
                  </a:lnTo>
                  <a:lnTo>
                    <a:pt x="32" y="56"/>
                  </a:lnTo>
                  <a:lnTo>
                    <a:pt x="32" y="54"/>
                  </a:lnTo>
                  <a:lnTo>
                    <a:pt x="30" y="50"/>
                  </a:lnTo>
                  <a:lnTo>
                    <a:pt x="28" y="48"/>
                  </a:lnTo>
                  <a:lnTo>
                    <a:pt x="26" y="44"/>
                  </a:lnTo>
                  <a:lnTo>
                    <a:pt x="24" y="40"/>
                  </a:lnTo>
                  <a:lnTo>
                    <a:pt x="22" y="36"/>
                  </a:lnTo>
                  <a:lnTo>
                    <a:pt x="22" y="30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14" y="22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20" y="6"/>
                  </a:lnTo>
                  <a:lnTo>
                    <a:pt x="24" y="10"/>
                  </a:lnTo>
                  <a:lnTo>
                    <a:pt x="28" y="12"/>
                  </a:lnTo>
                  <a:lnTo>
                    <a:pt x="32" y="16"/>
                  </a:lnTo>
                  <a:lnTo>
                    <a:pt x="38" y="18"/>
                  </a:lnTo>
                  <a:lnTo>
                    <a:pt x="44" y="18"/>
                  </a:lnTo>
                  <a:lnTo>
                    <a:pt x="48" y="16"/>
                  </a:lnTo>
                  <a:lnTo>
                    <a:pt x="58" y="12"/>
                  </a:lnTo>
                  <a:lnTo>
                    <a:pt x="70" y="12"/>
                  </a:lnTo>
                  <a:lnTo>
                    <a:pt x="84" y="18"/>
                  </a:lnTo>
                  <a:lnTo>
                    <a:pt x="98" y="22"/>
                  </a:lnTo>
                  <a:lnTo>
                    <a:pt x="100" y="24"/>
                  </a:lnTo>
                  <a:lnTo>
                    <a:pt x="102" y="24"/>
                  </a:lnTo>
                  <a:lnTo>
                    <a:pt x="104" y="26"/>
                  </a:lnTo>
                  <a:lnTo>
                    <a:pt x="108" y="28"/>
                  </a:lnTo>
                  <a:lnTo>
                    <a:pt x="110" y="30"/>
                  </a:lnTo>
                  <a:lnTo>
                    <a:pt x="110" y="32"/>
                  </a:lnTo>
                  <a:lnTo>
                    <a:pt x="110" y="34"/>
                  </a:lnTo>
                  <a:lnTo>
                    <a:pt x="108" y="36"/>
                  </a:lnTo>
                  <a:lnTo>
                    <a:pt x="108" y="42"/>
                  </a:lnTo>
                  <a:lnTo>
                    <a:pt x="106" y="46"/>
                  </a:lnTo>
                  <a:lnTo>
                    <a:pt x="104" y="48"/>
                  </a:lnTo>
                  <a:lnTo>
                    <a:pt x="104" y="52"/>
                  </a:lnTo>
                  <a:lnTo>
                    <a:pt x="102" y="54"/>
                  </a:lnTo>
                  <a:lnTo>
                    <a:pt x="100" y="56"/>
                  </a:lnTo>
                  <a:lnTo>
                    <a:pt x="98" y="56"/>
                  </a:lnTo>
                  <a:lnTo>
                    <a:pt x="98" y="58"/>
                  </a:lnTo>
                  <a:lnTo>
                    <a:pt x="96" y="62"/>
                  </a:lnTo>
                  <a:lnTo>
                    <a:pt x="94" y="66"/>
                  </a:lnTo>
                  <a:lnTo>
                    <a:pt x="96" y="68"/>
                  </a:lnTo>
                  <a:lnTo>
                    <a:pt x="94" y="68"/>
                  </a:lnTo>
                  <a:lnTo>
                    <a:pt x="92" y="68"/>
                  </a:lnTo>
                  <a:lnTo>
                    <a:pt x="90" y="70"/>
                  </a:lnTo>
                  <a:lnTo>
                    <a:pt x="86" y="70"/>
                  </a:lnTo>
                  <a:lnTo>
                    <a:pt x="82" y="72"/>
                  </a:lnTo>
                  <a:lnTo>
                    <a:pt x="78" y="76"/>
                  </a:lnTo>
                  <a:lnTo>
                    <a:pt x="74" y="82"/>
                  </a:lnTo>
                  <a:lnTo>
                    <a:pt x="72" y="88"/>
                  </a:lnTo>
                  <a:lnTo>
                    <a:pt x="70" y="88"/>
                  </a:lnTo>
                  <a:lnTo>
                    <a:pt x="68" y="88"/>
                  </a:lnTo>
                  <a:lnTo>
                    <a:pt x="62" y="88"/>
                  </a:lnTo>
                  <a:lnTo>
                    <a:pt x="58" y="88"/>
                  </a:lnTo>
                  <a:lnTo>
                    <a:pt x="56" y="88"/>
                  </a:lnTo>
                  <a:lnTo>
                    <a:pt x="54" y="86"/>
                  </a:lnTo>
                  <a:lnTo>
                    <a:pt x="36" y="9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32" name="Freeform 242"/>
            <p:cNvSpPr>
              <a:spLocks/>
            </p:cNvSpPr>
            <p:nvPr/>
          </p:nvSpPr>
          <p:spPr bwMode="gray">
            <a:xfrm>
              <a:off x="1107" y="2524"/>
              <a:ext cx="84" cy="84"/>
            </a:xfrm>
            <a:custGeom>
              <a:avLst/>
              <a:gdLst>
                <a:gd name="T0" fmla="*/ 84 w 84"/>
                <a:gd name="T1" fmla="*/ 2 h 84"/>
                <a:gd name="T2" fmla="*/ 72 w 84"/>
                <a:gd name="T3" fmla="*/ 4 h 84"/>
                <a:gd name="T4" fmla="*/ 72 w 84"/>
                <a:gd name="T5" fmla="*/ 4 h 84"/>
                <a:gd name="T6" fmla="*/ 70 w 84"/>
                <a:gd name="T7" fmla="*/ 4 h 84"/>
                <a:gd name="T8" fmla="*/ 68 w 84"/>
                <a:gd name="T9" fmla="*/ 2 h 84"/>
                <a:gd name="T10" fmla="*/ 66 w 84"/>
                <a:gd name="T11" fmla="*/ 0 h 84"/>
                <a:gd name="T12" fmla="*/ 48 w 84"/>
                <a:gd name="T13" fmla="*/ 4 h 84"/>
                <a:gd name="T14" fmla="*/ 34 w 84"/>
                <a:gd name="T15" fmla="*/ 6 h 84"/>
                <a:gd name="T16" fmla="*/ 20 w 84"/>
                <a:gd name="T17" fmla="*/ 8 h 84"/>
                <a:gd name="T18" fmla="*/ 20 w 84"/>
                <a:gd name="T19" fmla="*/ 10 h 84"/>
                <a:gd name="T20" fmla="*/ 18 w 84"/>
                <a:gd name="T21" fmla="*/ 12 h 84"/>
                <a:gd name="T22" fmla="*/ 18 w 84"/>
                <a:gd name="T23" fmla="*/ 16 h 84"/>
                <a:gd name="T24" fmla="*/ 18 w 84"/>
                <a:gd name="T25" fmla="*/ 16 h 84"/>
                <a:gd name="T26" fmla="*/ 16 w 84"/>
                <a:gd name="T27" fmla="*/ 18 h 84"/>
                <a:gd name="T28" fmla="*/ 12 w 84"/>
                <a:gd name="T29" fmla="*/ 20 h 84"/>
                <a:gd name="T30" fmla="*/ 8 w 84"/>
                <a:gd name="T31" fmla="*/ 22 h 84"/>
                <a:gd name="T32" fmla="*/ 6 w 84"/>
                <a:gd name="T33" fmla="*/ 26 h 84"/>
                <a:gd name="T34" fmla="*/ 2 w 84"/>
                <a:gd name="T35" fmla="*/ 30 h 84"/>
                <a:gd name="T36" fmla="*/ 0 w 84"/>
                <a:gd name="T37" fmla="*/ 36 h 84"/>
                <a:gd name="T38" fmla="*/ 0 w 84"/>
                <a:gd name="T39" fmla="*/ 36 h 84"/>
                <a:gd name="T40" fmla="*/ 0 w 84"/>
                <a:gd name="T41" fmla="*/ 38 h 84"/>
                <a:gd name="T42" fmla="*/ 0 w 84"/>
                <a:gd name="T43" fmla="*/ 40 h 84"/>
                <a:gd name="T44" fmla="*/ 2 w 84"/>
                <a:gd name="T45" fmla="*/ 44 h 84"/>
                <a:gd name="T46" fmla="*/ 4 w 84"/>
                <a:gd name="T47" fmla="*/ 48 h 84"/>
                <a:gd name="T48" fmla="*/ 10 w 84"/>
                <a:gd name="T49" fmla="*/ 56 h 84"/>
                <a:gd name="T50" fmla="*/ 18 w 84"/>
                <a:gd name="T51" fmla="*/ 66 h 84"/>
                <a:gd name="T52" fmla="*/ 26 w 84"/>
                <a:gd name="T53" fmla="*/ 76 h 84"/>
                <a:gd name="T54" fmla="*/ 30 w 84"/>
                <a:gd name="T55" fmla="*/ 84 h 84"/>
                <a:gd name="T56" fmla="*/ 42 w 84"/>
                <a:gd name="T57" fmla="*/ 84 h 84"/>
                <a:gd name="T58" fmla="*/ 44 w 84"/>
                <a:gd name="T59" fmla="*/ 66 h 84"/>
                <a:gd name="T60" fmla="*/ 46 w 84"/>
                <a:gd name="T61" fmla="*/ 66 h 84"/>
                <a:gd name="T62" fmla="*/ 48 w 84"/>
                <a:gd name="T63" fmla="*/ 64 h 84"/>
                <a:gd name="T64" fmla="*/ 50 w 84"/>
                <a:gd name="T65" fmla="*/ 62 h 84"/>
                <a:gd name="T66" fmla="*/ 54 w 84"/>
                <a:gd name="T67" fmla="*/ 56 h 84"/>
                <a:gd name="T68" fmla="*/ 60 w 84"/>
                <a:gd name="T69" fmla="*/ 48 h 84"/>
                <a:gd name="T70" fmla="*/ 58 w 84"/>
                <a:gd name="T71" fmla="*/ 48 h 84"/>
                <a:gd name="T72" fmla="*/ 58 w 84"/>
                <a:gd name="T73" fmla="*/ 46 h 84"/>
                <a:gd name="T74" fmla="*/ 58 w 84"/>
                <a:gd name="T75" fmla="*/ 42 h 84"/>
                <a:gd name="T76" fmla="*/ 58 w 84"/>
                <a:gd name="T77" fmla="*/ 38 h 84"/>
                <a:gd name="T78" fmla="*/ 60 w 84"/>
                <a:gd name="T79" fmla="*/ 32 h 84"/>
                <a:gd name="T80" fmla="*/ 64 w 84"/>
                <a:gd name="T81" fmla="*/ 26 h 84"/>
                <a:gd name="T82" fmla="*/ 64 w 84"/>
                <a:gd name="T83" fmla="*/ 24 h 84"/>
                <a:gd name="T84" fmla="*/ 64 w 84"/>
                <a:gd name="T85" fmla="*/ 22 h 84"/>
                <a:gd name="T86" fmla="*/ 68 w 84"/>
                <a:gd name="T87" fmla="*/ 20 h 84"/>
                <a:gd name="T88" fmla="*/ 70 w 84"/>
                <a:gd name="T89" fmla="*/ 18 h 84"/>
                <a:gd name="T90" fmla="*/ 74 w 84"/>
                <a:gd name="T91" fmla="*/ 16 h 84"/>
                <a:gd name="T92" fmla="*/ 78 w 84"/>
                <a:gd name="T93" fmla="*/ 16 h 84"/>
                <a:gd name="T94" fmla="*/ 84 w 84"/>
                <a:gd name="T95" fmla="*/ 18 h 84"/>
                <a:gd name="T96" fmla="*/ 84 w 84"/>
                <a:gd name="T97" fmla="*/ 2 h 8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4"/>
                <a:gd name="T148" fmla="*/ 0 h 84"/>
                <a:gd name="T149" fmla="*/ 84 w 84"/>
                <a:gd name="T150" fmla="*/ 84 h 8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4" h="84">
                  <a:moveTo>
                    <a:pt x="84" y="2"/>
                  </a:moveTo>
                  <a:lnTo>
                    <a:pt x="72" y="4"/>
                  </a:lnTo>
                  <a:lnTo>
                    <a:pt x="70" y="4"/>
                  </a:lnTo>
                  <a:lnTo>
                    <a:pt x="68" y="2"/>
                  </a:lnTo>
                  <a:lnTo>
                    <a:pt x="66" y="0"/>
                  </a:lnTo>
                  <a:lnTo>
                    <a:pt x="48" y="4"/>
                  </a:lnTo>
                  <a:lnTo>
                    <a:pt x="34" y="6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18" y="12"/>
                  </a:lnTo>
                  <a:lnTo>
                    <a:pt x="18" y="16"/>
                  </a:lnTo>
                  <a:lnTo>
                    <a:pt x="16" y="18"/>
                  </a:lnTo>
                  <a:lnTo>
                    <a:pt x="12" y="20"/>
                  </a:lnTo>
                  <a:lnTo>
                    <a:pt x="8" y="22"/>
                  </a:lnTo>
                  <a:lnTo>
                    <a:pt x="6" y="26"/>
                  </a:lnTo>
                  <a:lnTo>
                    <a:pt x="2" y="30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10" y="56"/>
                  </a:lnTo>
                  <a:lnTo>
                    <a:pt x="18" y="66"/>
                  </a:lnTo>
                  <a:lnTo>
                    <a:pt x="26" y="76"/>
                  </a:lnTo>
                  <a:lnTo>
                    <a:pt x="30" y="84"/>
                  </a:lnTo>
                  <a:lnTo>
                    <a:pt x="42" y="84"/>
                  </a:lnTo>
                  <a:lnTo>
                    <a:pt x="44" y="66"/>
                  </a:lnTo>
                  <a:lnTo>
                    <a:pt x="46" y="66"/>
                  </a:lnTo>
                  <a:lnTo>
                    <a:pt x="48" y="64"/>
                  </a:lnTo>
                  <a:lnTo>
                    <a:pt x="50" y="62"/>
                  </a:lnTo>
                  <a:lnTo>
                    <a:pt x="54" y="56"/>
                  </a:lnTo>
                  <a:lnTo>
                    <a:pt x="60" y="48"/>
                  </a:lnTo>
                  <a:lnTo>
                    <a:pt x="58" y="48"/>
                  </a:lnTo>
                  <a:lnTo>
                    <a:pt x="58" y="46"/>
                  </a:lnTo>
                  <a:lnTo>
                    <a:pt x="58" y="42"/>
                  </a:lnTo>
                  <a:lnTo>
                    <a:pt x="58" y="38"/>
                  </a:lnTo>
                  <a:lnTo>
                    <a:pt x="60" y="32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4" y="22"/>
                  </a:lnTo>
                  <a:lnTo>
                    <a:pt x="68" y="20"/>
                  </a:lnTo>
                  <a:lnTo>
                    <a:pt x="70" y="18"/>
                  </a:lnTo>
                  <a:lnTo>
                    <a:pt x="74" y="16"/>
                  </a:lnTo>
                  <a:lnTo>
                    <a:pt x="78" y="16"/>
                  </a:lnTo>
                  <a:lnTo>
                    <a:pt x="84" y="18"/>
                  </a:lnTo>
                  <a:lnTo>
                    <a:pt x="84" y="2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33" name="Freeform 243"/>
            <p:cNvSpPr>
              <a:spLocks/>
            </p:cNvSpPr>
            <p:nvPr/>
          </p:nvSpPr>
          <p:spPr bwMode="gray">
            <a:xfrm>
              <a:off x="1099" y="2496"/>
              <a:ext cx="28" cy="64"/>
            </a:xfrm>
            <a:custGeom>
              <a:avLst/>
              <a:gdLst>
                <a:gd name="T0" fmla="*/ 0 w 28"/>
                <a:gd name="T1" fmla="*/ 20 h 64"/>
                <a:gd name="T2" fmla="*/ 8 w 28"/>
                <a:gd name="T3" fmla="*/ 28 h 64"/>
                <a:gd name="T4" fmla="*/ 10 w 28"/>
                <a:gd name="T5" fmla="*/ 28 h 64"/>
                <a:gd name="T6" fmla="*/ 10 w 28"/>
                <a:gd name="T7" fmla="*/ 32 h 64"/>
                <a:gd name="T8" fmla="*/ 12 w 28"/>
                <a:gd name="T9" fmla="*/ 36 h 64"/>
                <a:gd name="T10" fmla="*/ 12 w 28"/>
                <a:gd name="T11" fmla="*/ 40 h 64"/>
                <a:gd name="T12" fmla="*/ 10 w 28"/>
                <a:gd name="T13" fmla="*/ 40 h 64"/>
                <a:gd name="T14" fmla="*/ 10 w 28"/>
                <a:gd name="T15" fmla="*/ 40 h 64"/>
                <a:gd name="T16" fmla="*/ 10 w 28"/>
                <a:gd name="T17" fmla="*/ 44 h 64"/>
                <a:gd name="T18" fmla="*/ 8 w 28"/>
                <a:gd name="T19" fmla="*/ 48 h 64"/>
                <a:gd name="T20" fmla="*/ 8 w 28"/>
                <a:gd name="T21" fmla="*/ 54 h 64"/>
                <a:gd name="T22" fmla="*/ 8 w 28"/>
                <a:gd name="T23" fmla="*/ 54 h 64"/>
                <a:gd name="T24" fmla="*/ 8 w 28"/>
                <a:gd name="T25" fmla="*/ 58 h 64"/>
                <a:gd name="T26" fmla="*/ 8 w 28"/>
                <a:gd name="T27" fmla="*/ 60 h 64"/>
                <a:gd name="T28" fmla="*/ 8 w 28"/>
                <a:gd name="T29" fmla="*/ 64 h 64"/>
                <a:gd name="T30" fmla="*/ 8 w 28"/>
                <a:gd name="T31" fmla="*/ 62 h 64"/>
                <a:gd name="T32" fmla="*/ 8 w 28"/>
                <a:gd name="T33" fmla="*/ 60 h 64"/>
                <a:gd name="T34" fmla="*/ 10 w 28"/>
                <a:gd name="T35" fmla="*/ 58 h 64"/>
                <a:gd name="T36" fmla="*/ 14 w 28"/>
                <a:gd name="T37" fmla="*/ 54 h 64"/>
                <a:gd name="T38" fmla="*/ 18 w 28"/>
                <a:gd name="T39" fmla="*/ 50 h 64"/>
                <a:gd name="T40" fmla="*/ 26 w 28"/>
                <a:gd name="T41" fmla="*/ 44 h 64"/>
                <a:gd name="T42" fmla="*/ 26 w 28"/>
                <a:gd name="T43" fmla="*/ 42 h 64"/>
                <a:gd name="T44" fmla="*/ 26 w 28"/>
                <a:gd name="T45" fmla="*/ 40 h 64"/>
                <a:gd name="T46" fmla="*/ 28 w 28"/>
                <a:gd name="T47" fmla="*/ 38 h 64"/>
                <a:gd name="T48" fmla="*/ 28 w 28"/>
                <a:gd name="T49" fmla="*/ 36 h 64"/>
                <a:gd name="T50" fmla="*/ 28 w 28"/>
                <a:gd name="T51" fmla="*/ 36 h 64"/>
                <a:gd name="T52" fmla="*/ 26 w 28"/>
                <a:gd name="T53" fmla="*/ 34 h 64"/>
                <a:gd name="T54" fmla="*/ 26 w 28"/>
                <a:gd name="T55" fmla="*/ 32 h 64"/>
                <a:gd name="T56" fmla="*/ 26 w 28"/>
                <a:gd name="T57" fmla="*/ 28 h 64"/>
                <a:gd name="T58" fmla="*/ 26 w 28"/>
                <a:gd name="T59" fmla="*/ 24 h 64"/>
                <a:gd name="T60" fmla="*/ 26 w 28"/>
                <a:gd name="T61" fmla="*/ 22 h 64"/>
                <a:gd name="T62" fmla="*/ 26 w 28"/>
                <a:gd name="T63" fmla="*/ 18 h 64"/>
                <a:gd name="T64" fmla="*/ 24 w 28"/>
                <a:gd name="T65" fmla="*/ 14 h 64"/>
                <a:gd name="T66" fmla="*/ 22 w 28"/>
                <a:gd name="T67" fmla="*/ 8 h 64"/>
                <a:gd name="T68" fmla="*/ 20 w 28"/>
                <a:gd name="T69" fmla="*/ 4 h 64"/>
                <a:gd name="T70" fmla="*/ 20 w 28"/>
                <a:gd name="T71" fmla="*/ 4 h 64"/>
                <a:gd name="T72" fmla="*/ 18 w 28"/>
                <a:gd name="T73" fmla="*/ 2 h 64"/>
                <a:gd name="T74" fmla="*/ 16 w 28"/>
                <a:gd name="T75" fmla="*/ 0 h 64"/>
                <a:gd name="T76" fmla="*/ 12 w 28"/>
                <a:gd name="T77" fmla="*/ 0 h 64"/>
                <a:gd name="T78" fmla="*/ 8 w 28"/>
                <a:gd name="T79" fmla="*/ 0 h 64"/>
                <a:gd name="T80" fmla="*/ 8 w 28"/>
                <a:gd name="T81" fmla="*/ 0 h 64"/>
                <a:gd name="T82" fmla="*/ 6 w 28"/>
                <a:gd name="T83" fmla="*/ 2 h 64"/>
                <a:gd name="T84" fmla="*/ 6 w 28"/>
                <a:gd name="T85" fmla="*/ 2 h 64"/>
                <a:gd name="T86" fmla="*/ 0 w 28"/>
                <a:gd name="T87" fmla="*/ 20 h 6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8"/>
                <a:gd name="T133" fmla="*/ 0 h 64"/>
                <a:gd name="T134" fmla="*/ 28 w 28"/>
                <a:gd name="T135" fmla="*/ 64 h 6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8" h="64">
                  <a:moveTo>
                    <a:pt x="0" y="20"/>
                  </a:moveTo>
                  <a:lnTo>
                    <a:pt x="8" y="28"/>
                  </a:lnTo>
                  <a:lnTo>
                    <a:pt x="10" y="28"/>
                  </a:lnTo>
                  <a:lnTo>
                    <a:pt x="10" y="32"/>
                  </a:lnTo>
                  <a:lnTo>
                    <a:pt x="12" y="36"/>
                  </a:lnTo>
                  <a:lnTo>
                    <a:pt x="12" y="40"/>
                  </a:lnTo>
                  <a:lnTo>
                    <a:pt x="10" y="40"/>
                  </a:lnTo>
                  <a:lnTo>
                    <a:pt x="10" y="44"/>
                  </a:lnTo>
                  <a:lnTo>
                    <a:pt x="8" y="48"/>
                  </a:lnTo>
                  <a:lnTo>
                    <a:pt x="8" y="54"/>
                  </a:lnTo>
                  <a:lnTo>
                    <a:pt x="8" y="58"/>
                  </a:lnTo>
                  <a:lnTo>
                    <a:pt x="8" y="60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8" y="60"/>
                  </a:lnTo>
                  <a:lnTo>
                    <a:pt x="10" y="58"/>
                  </a:lnTo>
                  <a:lnTo>
                    <a:pt x="14" y="54"/>
                  </a:lnTo>
                  <a:lnTo>
                    <a:pt x="18" y="50"/>
                  </a:lnTo>
                  <a:lnTo>
                    <a:pt x="26" y="44"/>
                  </a:lnTo>
                  <a:lnTo>
                    <a:pt x="26" y="42"/>
                  </a:lnTo>
                  <a:lnTo>
                    <a:pt x="26" y="40"/>
                  </a:lnTo>
                  <a:lnTo>
                    <a:pt x="28" y="38"/>
                  </a:lnTo>
                  <a:lnTo>
                    <a:pt x="28" y="36"/>
                  </a:lnTo>
                  <a:lnTo>
                    <a:pt x="26" y="34"/>
                  </a:lnTo>
                  <a:lnTo>
                    <a:pt x="26" y="32"/>
                  </a:lnTo>
                  <a:lnTo>
                    <a:pt x="26" y="28"/>
                  </a:lnTo>
                  <a:lnTo>
                    <a:pt x="26" y="24"/>
                  </a:lnTo>
                  <a:lnTo>
                    <a:pt x="26" y="22"/>
                  </a:lnTo>
                  <a:lnTo>
                    <a:pt x="26" y="18"/>
                  </a:lnTo>
                  <a:lnTo>
                    <a:pt x="24" y="14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0" y="2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34" name="Freeform 244"/>
            <p:cNvSpPr>
              <a:spLocks/>
            </p:cNvSpPr>
            <p:nvPr/>
          </p:nvSpPr>
          <p:spPr bwMode="gray">
            <a:xfrm>
              <a:off x="1013" y="2418"/>
              <a:ext cx="142" cy="114"/>
            </a:xfrm>
            <a:custGeom>
              <a:avLst/>
              <a:gdLst>
                <a:gd name="T0" fmla="*/ 20 w 142"/>
                <a:gd name="T1" fmla="*/ 42 h 114"/>
                <a:gd name="T2" fmla="*/ 20 w 142"/>
                <a:gd name="T3" fmla="*/ 40 h 114"/>
                <a:gd name="T4" fmla="*/ 18 w 142"/>
                <a:gd name="T5" fmla="*/ 38 h 114"/>
                <a:gd name="T6" fmla="*/ 20 w 142"/>
                <a:gd name="T7" fmla="*/ 36 h 114"/>
                <a:gd name="T8" fmla="*/ 14 w 142"/>
                <a:gd name="T9" fmla="*/ 34 h 114"/>
                <a:gd name="T10" fmla="*/ 6 w 142"/>
                <a:gd name="T11" fmla="*/ 30 h 114"/>
                <a:gd name="T12" fmla="*/ 0 w 142"/>
                <a:gd name="T13" fmla="*/ 26 h 114"/>
                <a:gd name="T14" fmla="*/ 2 w 142"/>
                <a:gd name="T15" fmla="*/ 24 h 114"/>
                <a:gd name="T16" fmla="*/ 20 w 142"/>
                <a:gd name="T17" fmla="*/ 16 h 114"/>
                <a:gd name="T18" fmla="*/ 32 w 142"/>
                <a:gd name="T19" fmla="*/ 12 h 114"/>
                <a:gd name="T20" fmla="*/ 54 w 142"/>
                <a:gd name="T21" fmla="*/ 6 h 114"/>
                <a:gd name="T22" fmla="*/ 58 w 142"/>
                <a:gd name="T23" fmla="*/ 2 h 114"/>
                <a:gd name="T24" fmla="*/ 60 w 142"/>
                <a:gd name="T25" fmla="*/ 0 h 114"/>
                <a:gd name="T26" fmla="*/ 68 w 142"/>
                <a:gd name="T27" fmla="*/ 24 h 114"/>
                <a:gd name="T28" fmla="*/ 86 w 142"/>
                <a:gd name="T29" fmla="*/ 24 h 114"/>
                <a:gd name="T30" fmla="*/ 92 w 142"/>
                <a:gd name="T31" fmla="*/ 22 h 114"/>
                <a:gd name="T32" fmla="*/ 102 w 142"/>
                <a:gd name="T33" fmla="*/ 18 h 114"/>
                <a:gd name="T34" fmla="*/ 108 w 142"/>
                <a:gd name="T35" fmla="*/ 20 h 114"/>
                <a:gd name="T36" fmla="*/ 110 w 142"/>
                <a:gd name="T37" fmla="*/ 26 h 114"/>
                <a:gd name="T38" fmla="*/ 110 w 142"/>
                <a:gd name="T39" fmla="*/ 32 h 114"/>
                <a:gd name="T40" fmla="*/ 120 w 142"/>
                <a:gd name="T41" fmla="*/ 42 h 114"/>
                <a:gd name="T42" fmla="*/ 124 w 142"/>
                <a:gd name="T43" fmla="*/ 44 h 114"/>
                <a:gd name="T44" fmla="*/ 128 w 142"/>
                <a:gd name="T45" fmla="*/ 56 h 114"/>
                <a:gd name="T46" fmla="*/ 132 w 142"/>
                <a:gd name="T47" fmla="*/ 64 h 114"/>
                <a:gd name="T48" fmla="*/ 136 w 142"/>
                <a:gd name="T49" fmla="*/ 70 h 114"/>
                <a:gd name="T50" fmla="*/ 138 w 142"/>
                <a:gd name="T51" fmla="*/ 74 h 114"/>
                <a:gd name="T52" fmla="*/ 138 w 142"/>
                <a:gd name="T53" fmla="*/ 78 h 114"/>
                <a:gd name="T54" fmla="*/ 136 w 142"/>
                <a:gd name="T55" fmla="*/ 80 h 114"/>
                <a:gd name="T56" fmla="*/ 134 w 142"/>
                <a:gd name="T57" fmla="*/ 94 h 114"/>
                <a:gd name="T58" fmla="*/ 128 w 142"/>
                <a:gd name="T59" fmla="*/ 112 h 114"/>
                <a:gd name="T60" fmla="*/ 112 w 142"/>
                <a:gd name="T61" fmla="*/ 110 h 114"/>
                <a:gd name="T62" fmla="*/ 112 w 142"/>
                <a:gd name="T63" fmla="*/ 104 h 114"/>
                <a:gd name="T64" fmla="*/ 112 w 142"/>
                <a:gd name="T65" fmla="*/ 102 h 114"/>
                <a:gd name="T66" fmla="*/ 110 w 142"/>
                <a:gd name="T67" fmla="*/ 92 h 114"/>
                <a:gd name="T68" fmla="*/ 108 w 142"/>
                <a:gd name="T69" fmla="*/ 86 h 114"/>
                <a:gd name="T70" fmla="*/ 106 w 142"/>
                <a:gd name="T71" fmla="*/ 82 h 114"/>
                <a:gd name="T72" fmla="*/ 98 w 142"/>
                <a:gd name="T73" fmla="*/ 78 h 114"/>
                <a:gd name="T74" fmla="*/ 94 w 142"/>
                <a:gd name="T75" fmla="*/ 80 h 114"/>
                <a:gd name="T76" fmla="*/ 92 w 142"/>
                <a:gd name="T77" fmla="*/ 80 h 114"/>
                <a:gd name="T78" fmla="*/ 64 w 142"/>
                <a:gd name="T79" fmla="*/ 76 h 114"/>
                <a:gd name="T80" fmla="*/ 58 w 142"/>
                <a:gd name="T81" fmla="*/ 74 h 114"/>
                <a:gd name="T82" fmla="*/ 52 w 142"/>
                <a:gd name="T83" fmla="*/ 70 h 114"/>
                <a:gd name="T84" fmla="*/ 46 w 142"/>
                <a:gd name="T85" fmla="*/ 60 h 114"/>
                <a:gd name="T86" fmla="*/ 38 w 142"/>
                <a:gd name="T87" fmla="*/ 60 h 1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42"/>
                <a:gd name="T133" fmla="*/ 0 h 114"/>
                <a:gd name="T134" fmla="*/ 142 w 142"/>
                <a:gd name="T135" fmla="*/ 114 h 1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42" h="114">
                  <a:moveTo>
                    <a:pt x="26" y="52"/>
                  </a:moveTo>
                  <a:lnTo>
                    <a:pt x="20" y="42"/>
                  </a:lnTo>
                  <a:lnTo>
                    <a:pt x="20" y="40"/>
                  </a:lnTo>
                  <a:lnTo>
                    <a:pt x="18" y="38"/>
                  </a:lnTo>
                  <a:lnTo>
                    <a:pt x="20" y="36"/>
                  </a:lnTo>
                  <a:lnTo>
                    <a:pt x="18" y="34"/>
                  </a:lnTo>
                  <a:lnTo>
                    <a:pt x="14" y="34"/>
                  </a:lnTo>
                  <a:lnTo>
                    <a:pt x="10" y="32"/>
                  </a:lnTo>
                  <a:lnTo>
                    <a:pt x="6" y="30"/>
                  </a:lnTo>
                  <a:lnTo>
                    <a:pt x="2" y="28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10" y="20"/>
                  </a:lnTo>
                  <a:lnTo>
                    <a:pt x="20" y="16"/>
                  </a:lnTo>
                  <a:lnTo>
                    <a:pt x="28" y="14"/>
                  </a:lnTo>
                  <a:lnTo>
                    <a:pt x="32" y="12"/>
                  </a:lnTo>
                  <a:lnTo>
                    <a:pt x="56" y="10"/>
                  </a:lnTo>
                  <a:lnTo>
                    <a:pt x="54" y="6"/>
                  </a:lnTo>
                  <a:lnTo>
                    <a:pt x="56" y="4"/>
                  </a:lnTo>
                  <a:lnTo>
                    <a:pt x="58" y="2"/>
                  </a:lnTo>
                  <a:lnTo>
                    <a:pt x="58" y="0"/>
                  </a:lnTo>
                  <a:lnTo>
                    <a:pt x="60" y="0"/>
                  </a:lnTo>
                  <a:lnTo>
                    <a:pt x="62" y="10"/>
                  </a:lnTo>
                  <a:lnTo>
                    <a:pt x="68" y="24"/>
                  </a:lnTo>
                  <a:lnTo>
                    <a:pt x="84" y="24"/>
                  </a:lnTo>
                  <a:lnTo>
                    <a:pt x="86" y="24"/>
                  </a:lnTo>
                  <a:lnTo>
                    <a:pt x="88" y="22"/>
                  </a:lnTo>
                  <a:lnTo>
                    <a:pt x="92" y="22"/>
                  </a:lnTo>
                  <a:lnTo>
                    <a:pt x="96" y="20"/>
                  </a:lnTo>
                  <a:lnTo>
                    <a:pt x="102" y="18"/>
                  </a:lnTo>
                  <a:lnTo>
                    <a:pt x="106" y="18"/>
                  </a:lnTo>
                  <a:lnTo>
                    <a:pt x="108" y="20"/>
                  </a:lnTo>
                  <a:lnTo>
                    <a:pt x="110" y="24"/>
                  </a:lnTo>
                  <a:lnTo>
                    <a:pt x="110" y="26"/>
                  </a:lnTo>
                  <a:lnTo>
                    <a:pt x="110" y="30"/>
                  </a:lnTo>
                  <a:lnTo>
                    <a:pt x="110" y="32"/>
                  </a:lnTo>
                  <a:lnTo>
                    <a:pt x="110" y="34"/>
                  </a:lnTo>
                  <a:lnTo>
                    <a:pt x="120" y="42"/>
                  </a:lnTo>
                  <a:lnTo>
                    <a:pt x="124" y="40"/>
                  </a:lnTo>
                  <a:lnTo>
                    <a:pt x="124" y="44"/>
                  </a:lnTo>
                  <a:lnTo>
                    <a:pt x="128" y="50"/>
                  </a:lnTo>
                  <a:lnTo>
                    <a:pt x="128" y="56"/>
                  </a:lnTo>
                  <a:lnTo>
                    <a:pt x="130" y="60"/>
                  </a:lnTo>
                  <a:lnTo>
                    <a:pt x="132" y="64"/>
                  </a:lnTo>
                  <a:lnTo>
                    <a:pt x="134" y="68"/>
                  </a:lnTo>
                  <a:lnTo>
                    <a:pt x="136" y="70"/>
                  </a:lnTo>
                  <a:lnTo>
                    <a:pt x="138" y="74"/>
                  </a:lnTo>
                  <a:lnTo>
                    <a:pt x="138" y="76"/>
                  </a:lnTo>
                  <a:lnTo>
                    <a:pt x="138" y="78"/>
                  </a:lnTo>
                  <a:lnTo>
                    <a:pt x="136" y="80"/>
                  </a:lnTo>
                  <a:lnTo>
                    <a:pt x="130" y="86"/>
                  </a:lnTo>
                  <a:lnTo>
                    <a:pt x="134" y="94"/>
                  </a:lnTo>
                  <a:lnTo>
                    <a:pt x="142" y="110"/>
                  </a:lnTo>
                  <a:lnTo>
                    <a:pt x="128" y="112"/>
                  </a:lnTo>
                  <a:lnTo>
                    <a:pt x="114" y="114"/>
                  </a:lnTo>
                  <a:lnTo>
                    <a:pt x="112" y="110"/>
                  </a:lnTo>
                  <a:lnTo>
                    <a:pt x="112" y="108"/>
                  </a:lnTo>
                  <a:lnTo>
                    <a:pt x="112" y="104"/>
                  </a:lnTo>
                  <a:lnTo>
                    <a:pt x="112" y="102"/>
                  </a:lnTo>
                  <a:lnTo>
                    <a:pt x="112" y="98"/>
                  </a:lnTo>
                  <a:lnTo>
                    <a:pt x="110" y="92"/>
                  </a:lnTo>
                  <a:lnTo>
                    <a:pt x="110" y="88"/>
                  </a:lnTo>
                  <a:lnTo>
                    <a:pt x="108" y="86"/>
                  </a:lnTo>
                  <a:lnTo>
                    <a:pt x="106" y="82"/>
                  </a:lnTo>
                  <a:lnTo>
                    <a:pt x="102" y="78"/>
                  </a:lnTo>
                  <a:lnTo>
                    <a:pt x="98" y="78"/>
                  </a:lnTo>
                  <a:lnTo>
                    <a:pt x="96" y="78"/>
                  </a:lnTo>
                  <a:lnTo>
                    <a:pt x="94" y="80"/>
                  </a:lnTo>
                  <a:lnTo>
                    <a:pt x="92" y="80"/>
                  </a:lnTo>
                  <a:lnTo>
                    <a:pt x="86" y="98"/>
                  </a:lnTo>
                  <a:lnTo>
                    <a:pt x="64" y="76"/>
                  </a:lnTo>
                  <a:lnTo>
                    <a:pt x="58" y="76"/>
                  </a:lnTo>
                  <a:lnTo>
                    <a:pt x="58" y="74"/>
                  </a:lnTo>
                  <a:lnTo>
                    <a:pt x="54" y="72"/>
                  </a:lnTo>
                  <a:lnTo>
                    <a:pt x="52" y="70"/>
                  </a:lnTo>
                  <a:lnTo>
                    <a:pt x="48" y="66"/>
                  </a:lnTo>
                  <a:lnTo>
                    <a:pt x="46" y="60"/>
                  </a:lnTo>
                  <a:lnTo>
                    <a:pt x="44" y="56"/>
                  </a:lnTo>
                  <a:lnTo>
                    <a:pt x="38" y="60"/>
                  </a:lnTo>
                  <a:lnTo>
                    <a:pt x="26" y="52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35" name="Freeform 245"/>
            <p:cNvSpPr>
              <a:spLocks/>
            </p:cNvSpPr>
            <p:nvPr/>
          </p:nvSpPr>
          <p:spPr bwMode="gray">
            <a:xfrm>
              <a:off x="1073" y="2384"/>
              <a:ext cx="76" cy="58"/>
            </a:xfrm>
            <a:custGeom>
              <a:avLst/>
              <a:gdLst>
                <a:gd name="T0" fmla="*/ 40 w 76"/>
                <a:gd name="T1" fmla="*/ 18 h 58"/>
                <a:gd name="T2" fmla="*/ 34 w 76"/>
                <a:gd name="T3" fmla="*/ 20 h 58"/>
                <a:gd name="T4" fmla="*/ 28 w 76"/>
                <a:gd name="T5" fmla="*/ 22 h 58"/>
                <a:gd name="T6" fmla="*/ 26 w 76"/>
                <a:gd name="T7" fmla="*/ 22 h 58"/>
                <a:gd name="T8" fmla="*/ 12 w 76"/>
                <a:gd name="T9" fmla="*/ 22 h 58"/>
                <a:gd name="T10" fmla="*/ 10 w 76"/>
                <a:gd name="T11" fmla="*/ 20 h 58"/>
                <a:gd name="T12" fmla="*/ 6 w 76"/>
                <a:gd name="T13" fmla="*/ 16 h 58"/>
                <a:gd name="T14" fmla="*/ 4 w 76"/>
                <a:gd name="T15" fmla="*/ 18 h 58"/>
                <a:gd name="T16" fmla="*/ 0 w 76"/>
                <a:gd name="T17" fmla="*/ 24 h 58"/>
                <a:gd name="T18" fmla="*/ 0 w 76"/>
                <a:gd name="T19" fmla="*/ 32 h 58"/>
                <a:gd name="T20" fmla="*/ 0 w 76"/>
                <a:gd name="T21" fmla="*/ 34 h 58"/>
                <a:gd name="T22" fmla="*/ 2 w 76"/>
                <a:gd name="T23" fmla="*/ 42 h 58"/>
                <a:gd name="T24" fmla="*/ 4 w 76"/>
                <a:gd name="T25" fmla="*/ 52 h 58"/>
                <a:gd name="T26" fmla="*/ 8 w 76"/>
                <a:gd name="T27" fmla="*/ 58 h 58"/>
                <a:gd name="T28" fmla="*/ 26 w 76"/>
                <a:gd name="T29" fmla="*/ 58 h 58"/>
                <a:gd name="T30" fmla="*/ 32 w 76"/>
                <a:gd name="T31" fmla="*/ 56 h 58"/>
                <a:gd name="T32" fmla="*/ 38 w 76"/>
                <a:gd name="T33" fmla="*/ 54 h 58"/>
                <a:gd name="T34" fmla="*/ 46 w 76"/>
                <a:gd name="T35" fmla="*/ 52 h 58"/>
                <a:gd name="T36" fmla="*/ 52 w 76"/>
                <a:gd name="T37" fmla="*/ 54 h 58"/>
                <a:gd name="T38" fmla="*/ 56 w 76"/>
                <a:gd name="T39" fmla="*/ 54 h 58"/>
                <a:gd name="T40" fmla="*/ 58 w 76"/>
                <a:gd name="T41" fmla="*/ 52 h 58"/>
                <a:gd name="T42" fmla="*/ 62 w 76"/>
                <a:gd name="T43" fmla="*/ 48 h 58"/>
                <a:gd name="T44" fmla="*/ 68 w 76"/>
                <a:gd name="T45" fmla="*/ 42 h 58"/>
                <a:gd name="T46" fmla="*/ 72 w 76"/>
                <a:gd name="T47" fmla="*/ 30 h 58"/>
                <a:gd name="T48" fmla="*/ 72 w 76"/>
                <a:gd name="T49" fmla="*/ 24 h 58"/>
                <a:gd name="T50" fmla="*/ 74 w 76"/>
                <a:gd name="T51" fmla="*/ 16 h 58"/>
                <a:gd name="T52" fmla="*/ 76 w 76"/>
                <a:gd name="T53" fmla="*/ 10 h 58"/>
                <a:gd name="T54" fmla="*/ 70 w 76"/>
                <a:gd name="T55" fmla="*/ 0 h 58"/>
                <a:gd name="T56" fmla="*/ 66 w 76"/>
                <a:gd name="T57" fmla="*/ 2 h 58"/>
                <a:gd name="T58" fmla="*/ 56 w 76"/>
                <a:gd name="T59" fmla="*/ 2 h 58"/>
                <a:gd name="T60" fmla="*/ 54 w 76"/>
                <a:gd name="T61" fmla="*/ 4 h 58"/>
                <a:gd name="T62" fmla="*/ 46 w 76"/>
                <a:gd name="T63" fmla="*/ 8 h 58"/>
                <a:gd name="T64" fmla="*/ 46 w 76"/>
                <a:gd name="T65" fmla="*/ 12 h 58"/>
                <a:gd name="T66" fmla="*/ 44 w 76"/>
                <a:gd name="T67" fmla="*/ 16 h 58"/>
                <a:gd name="T68" fmla="*/ 42 w 76"/>
                <a:gd name="T69" fmla="*/ 18 h 5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6"/>
                <a:gd name="T106" fmla="*/ 0 h 58"/>
                <a:gd name="T107" fmla="*/ 76 w 76"/>
                <a:gd name="T108" fmla="*/ 58 h 5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6" h="58">
                  <a:moveTo>
                    <a:pt x="42" y="18"/>
                  </a:moveTo>
                  <a:lnTo>
                    <a:pt x="40" y="18"/>
                  </a:lnTo>
                  <a:lnTo>
                    <a:pt x="36" y="18"/>
                  </a:lnTo>
                  <a:lnTo>
                    <a:pt x="34" y="20"/>
                  </a:lnTo>
                  <a:lnTo>
                    <a:pt x="30" y="22"/>
                  </a:lnTo>
                  <a:lnTo>
                    <a:pt x="28" y="22"/>
                  </a:lnTo>
                  <a:lnTo>
                    <a:pt x="26" y="22"/>
                  </a:lnTo>
                  <a:lnTo>
                    <a:pt x="20" y="24"/>
                  </a:lnTo>
                  <a:lnTo>
                    <a:pt x="12" y="22"/>
                  </a:lnTo>
                  <a:lnTo>
                    <a:pt x="10" y="20"/>
                  </a:lnTo>
                  <a:lnTo>
                    <a:pt x="8" y="18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2" y="42"/>
                  </a:lnTo>
                  <a:lnTo>
                    <a:pt x="4" y="48"/>
                  </a:lnTo>
                  <a:lnTo>
                    <a:pt x="4" y="52"/>
                  </a:lnTo>
                  <a:lnTo>
                    <a:pt x="6" y="56"/>
                  </a:lnTo>
                  <a:lnTo>
                    <a:pt x="8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8" y="58"/>
                  </a:lnTo>
                  <a:lnTo>
                    <a:pt x="32" y="56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6" y="52"/>
                  </a:lnTo>
                  <a:lnTo>
                    <a:pt x="48" y="54"/>
                  </a:lnTo>
                  <a:lnTo>
                    <a:pt x="52" y="54"/>
                  </a:lnTo>
                  <a:lnTo>
                    <a:pt x="54" y="54"/>
                  </a:lnTo>
                  <a:lnTo>
                    <a:pt x="56" y="54"/>
                  </a:lnTo>
                  <a:lnTo>
                    <a:pt x="56" y="52"/>
                  </a:lnTo>
                  <a:lnTo>
                    <a:pt x="58" y="52"/>
                  </a:lnTo>
                  <a:lnTo>
                    <a:pt x="60" y="52"/>
                  </a:lnTo>
                  <a:lnTo>
                    <a:pt x="62" y="48"/>
                  </a:lnTo>
                  <a:lnTo>
                    <a:pt x="66" y="46"/>
                  </a:lnTo>
                  <a:lnTo>
                    <a:pt x="68" y="42"/>
                  </a:lnTo>
                  <a:lnTo>
                    <a:pt x="70" y="36"/>
                  </a:lnTo>
                  <a:lnTo>
                    <a:pt x="72" y="30"/>
                  </a:lnTo>
                  <a:lnTo>
                    <a:pt x="72" y="28"/>
                  </a:lnTo>
                  <a:lnTo>
                    <a:pt x="72" y="24"/>
                  </a:lnTo>
                  <a:lnTo>
                    <a:pt x="72" y="20"/>
                  </a:lnTo>
                  <a:lnTo>
                    <a:pt x="74" y="16"/>
                  </a:lnTo>
                  <a:lnTo>
                    <a:pt x="74" y="12"/>
                  </a:lnTo>
                  <a:lnTo>
                    <a:pt x="76" y="10"/>
                  </a:lnTo>
                  <a:lnTo>
                    <a:pt x="70" y="0"/>
                  </a:lnTo>
                  <a:lnTo>
                    <a:pt x="68" y="2"/>
                  </a:lnTo>
                  <a:lnTo>
                    <a:pt x="66" y="2"/>
                  </a:lnTo>
                  <a:lnTo>
                    <a:pt x="62" y="2"/>
                  </a:lnTo>
                  <a:lnTo>
                    <a:pt x="56" y="2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46" y="8"/>
                  </a:lnTo>
                  <a:lnTo>
                    <a:pt x="46" y="10"/>
                  </a:lnTo>
                  <a:lnTo>
                    <a:pt x="46" y="12"/>
                  </a:lnTo>
                  <a:lnTo>
                    <a:pt x="46" y="14"/>
                  </a:lnTo>
                  <a:lnTo>
                    <a:pt x="44" y="16"/>
                  </a:lnTo>
                  <a:lnTo>
                    <a:pt x="44" y="18"/>
                  </a:lnTo>
                  <a:lnTo>
                    <a:pt x="42" y="18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36" name="Freeform 246"/>
            <p:cNvSpPr>
              <a:spLocks/>
            </p:cNvSpPr>
            <p:nvPr/>
          </p:nvSpPr>
          <p:spPr bwMode="gray">
            <a:xfrm>
              <a:off x="1015" y="2342"/>
              <a:ext cx="138" cy="66"/>
            </a:xfrm>
            <a:custGeom>
              <a:avLst/>
              <a:gdLst>
                <a:gd name="T0" fmla="*/ 134 w 138"/>
                <a:gd name="T1" fmla="*/ 22 h 66"/>
                <a:gd name="T2" fmla="*/ 130 w 138"/>
                <a:gd name="T3" fmla="*/ 18 h 66"/>
                <a:gd name="T4" fmla="*/ 126 w 138"/>
                <a:gd name="T5" fmla="*/ 16 h 66"/>
                <a:gd name="T6" fmla="*/ 118 w 138"/>
                <a:gd name="T7" fmla="*/ 12 h 66"/>
                <a:gd name="T8" fmla="*/ 110 w 138"/>
                <a:gd name="T9" fmla="*/ 14 h 66"/>
                <a:gd name="T10" fmla="*/ 106 w 138"/>
                <a:gd name="T11" fmla="*/ 18 h 66"/>
                <a:gd name="T12" fmla="*/ 104 w 138"/>
                <a:gd name="T13" fmla="*/ 20 h 66"/>
                <a:gd name="T14" fmla="*/ 104 w 138"/>
                <a:gd name="T15" fmla="*/ 24 h 66"/>
                <a:gd name="T16" fmla="*/ 100 w 138"/>
                <a:gd name="T17" fmla="*/ 22 h 66"/>
                <a:gd name="T18" fmla="*/ 94 w 138"/>
                <a:gd name="T19" fmla="*/ 24 h 66"/>
                <a:gd name="T20" fmla="*/ 90 w 138"/>
                <a:gd name="T21" fmla="*/ 24 h 66"/>
                <a:gd name="T22" fmla="*/ 84 w 138"/>
                <a:gd name="T23" fmla="*/ 22 h 66"/>
                <a:gd name="T24" fmla="*/ 76 w 138"/>
                <a:gd name="T25" fmla="*/ 20 h 66"/>
                <a:gd name="T26" fmla="*/ 60 w 138"/>
                <a:gd name="T27" fmla="*/ 14 h 66"/>
                <a:gd name="T28" fmla="*/ 46 w 138"/>
                <a:gd name="T29" fmla="*/ 8 h 66"/>
                <a:gd name="T30" fmla="*/ 36 w 138"/>
                <a:gd name="T31" fmla="*/ 4 h 66"/>
                <a:gd name="T32" fmla="*/ 30 w 138"/>
                <a:gd name="T33" fmla="*/ 0 h 66"/>
                <a:gd name="T34" fmla="*/ 28 w 138"/>
                <a:gd name="T35" fmla="*/ 2 h 66"/>
                <a:gd name="T36" fmla="*/ 28 w 138"/>
                <a:gd name="T37" fmla="*/ 4 h 66"/>
                <a:gd name="T38" fmla="*/ 26 w 138"/>
                <a:gd name="T39" fmla="*/ 6 h 66"/>
                <a:gd name="T40" fmla="*/ 24 w 138"/>
                <a:gd name="T41" fmla="*/ 4 h 66"/>
                <a:gd name="T42" fmla="*/ 22 w 138"/>
                <a:gd name="T43" fmla="*/ 4 h 66"/>
                <a:gd name="T44" fmla="*/ 20 w 138"/>
                <a:gd name="T45" fmla="*/ 0 h 66"/>
                <a:gd name="T46" fmla="*/ 18 w 138"/>
                <a:gd name="T47" fmla="*/ 0 h 66"/>
                <a:gd name="T48" fmla="*/ 18 w 138"/>
                <a:gd name="T49" fmla="*/ 4 h 66"/>
                <a:gd name="T50" fmla="*/ 14 w 138"/>
                <a:gd name="T51" fmla="*/ 6 h 66"/>
                <a:gd name="T52" fmla="*/ 12 w 138"/>
                <a:gd name="T53" fmla="*/ 6 h 66"/>
                <a:gd name="T54" fmla="*/ 6 w 138"/>
                <a:gd name="T55" fmla="*/ 6 h 66"/>
                <a:gd name="T56" fmla="*/ 4 w 138"/>
                <a:gd name="T57" fmla="*/ 8 h 66"/>
                <a:gd name="T58" fmla="*/ 0 w 138"/>
                <a:gd name="T59" fmla="*/ 8 h 66"/>
                <a:gd name="T60" fmla="*/ 8 w 138"/>
                <a:gd name="T61" fmla="*/ 20 h 66"/>
                <a:gd name="T62" fmla="*/ 16 w 138"/>
                <a:gd name="T63" fmla="*/ 42 h 66"/>
                <a:gd name="T64" fmla="*/ 18 w 138"/>
                <a:gd name="T65" fmla="*/ 42 h 66"/>
                <a:gd name="T66" fmla="*/ 18 w 138"/>
                <a:gd name="T67" fmla="*/ 44 h 66"/>
                <a:gd name="T68" fmla="*/ 20 w 138"/>
                <a:gd name="T69" fmla="*/ 46 h 66"/>
                <a:gd name="T70" fmla="*/ 24 w 138"/>
                <a:gd name="T71" fmla="*/ 46 h 66"/>
                <a:gd name="T72" fmla="*/ 30 w 138"/>
                <a:gd name="T73" fmla="*/ 46 h 66"/>
                <a:gd name="T74" fmla="*/ 34 w 138"/>
                <a:gd name="T75" fmla="*/ 42 h 66"/>
                <a:gd name="T76" fmla="*/ 42 w 138"/>
                <a:gd name="T77" fmla="*/ 44 h 66"/>
                <a:gd name="T78" fmla="*/ 42 w 138"/>
                <a:gd name="T79" fmla="*/ 46 h 66"/>
                <a:gd name="T80" fmla="*/ 44 w 138"/>
                <a:gd name="T81" fmla="*/ 48 h 66"/>
                <a:gd name="T82" fmla="*/ 52 w 138"/>
                <a:gd name="T83" fmla="*/ 50 h 66"/>
                <a:gd name="T84" fmla="*/ 60 w 138"/>
                <a:gd name="T85" fmla="*/ 52 h 66"/>
                <a:gd name="T86" fmla="*/ 62 w 138"/>
                <a:gd name="T87" fmla="*/ 58 h 66"/>
                <a:gd name="T88" fmla="*/ 68 w 138"/>
                <a:gd name="T89" fmla="*/ 64 h 66"/>
                <a:gd name="T90" fmla="*/ 72 w 138"/>
                <a:gd name="T91" fmla="*/ 64 h 66"/>
                <a:gd name="T92" fmla="*/ 78 w 138"/>
                <a:gd name="T93" fmla="*/ 66 h 66"/>
                <a:gd name="T94" fmla="*/ 86 w 138"/>
                <a:gd name="T95" fmla="*/ 64 h 66"/>
                <a:gd name="T96" fmla="*/ 90 w 138"/>
                <a:gd name="T97" fmla="*/ 62 h 66"/>
                <a:gd name="T98" fmla="*/ 98 w 138"/>
                <a:gd name="T99" fmla="*/ 60 h 66"/>
                <a:gd name="T100" fmla="*/ 102 w 138"/>
                <a:gd name="T101" fmla="*/ 58 h 66"/>
                <a:gd name="T102" fmla="*/ 104 w 138"/>
                <a:gd name="T103" fmla="*/ 54 h 66"/>
                <a:gd name="T104" fmla="*/ 104 w 138"/>
                <a:gd name="T105" fmla="*/ 50 h 66"/>
                <a:gd name="T106" fmla="*/ 108 w 138"/>
                <a:gd name="T107" fmla="*/ 48 h 66"/>
                <a:gd name="T108" fmla="*/ 112 w 138"/>
                <a:gd name="T109" fmla="*/ 44 h 66"/>
                <a:gd name="T110" fmla="*/ 118 w 138"/>
                <a:gd name="T111" fmla="*/ 46 h 66"/>
                <a:gd name="T112" fmla="*/ 126 w 138"/>
                <a:gd name="T113" fmla="*/ 44 h 66"/>
                <a:gd name="T114" fmla="*/ 130 w 138"/>
                <a:gd name="T115" fmla="*/ 40 h 66"/>
                <a:gd name="T116" fmla="*/ 136 w 138"/>
                <a:gd name="T117" fmla="*/ 38 h 66"/>
                <a:gd name="T118" fmla="*/ 138 w 138"/>
                <a:gd name="T119" fmla="*/ 38 h 66"/>
                <a:gd name="T120" fmla="*/ 136 w 138"/>
                <a:gd name="T121" fmla="*/ 36 h 66"/>
                <a:gd name="T122" fmla="*/ 136 w 138"/>
                <a:gd name="T123" fmla="*/ 30 h 66"/>
                <a:gd name="T124" fmla="*/ 138 w 138"/>
                <a:gd name="T125" fmla="*/ 24 h 6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8"/>
                <a:gd name="T190" fmla="*/ 0 h 66"/>
                <a:gd name="T191" fmla="*/ 138 w 138"/>
                <a:gd name="T192" fmla="*/ 66 h 6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8" h="66">
                  <a:moveTo>
                    <a:pt x="138" y="24"/>
                  </a:moveTo>
                  <a:lnTo>
                    <a:pt x="134" y="22"/>
                  </a:lnTo>
                  <a:lnTo>
                    <a:pt x="132" y="20"/>
                  </a:lnTo>
                  <a:lnTo>
                    <a:pt x="130" y="18"/>
                  </a:lnTo>
                  <a:lnTo>
                    <a:pt x="128" y="16"/>
                  </a:lnTo>
                  <a:lnTo>
                    <a:pt x="126" y="16"/>
                  </a:lnTo>
                  <a:lnTo>
                    <a:pt x="122" y="12"/>
                  </a:lnTo>
                  <a:lnTo>
                    <a:pt x="118" y="12"/>
                  </a:lnTo>
                  <a:lnTo>
                    <a:pt x="114" y="14"/>
                  </a:lnTo>
                  <a:lnTo>
                    <a:pt x="110" y="14"/>
                  </a:lnTo>
                  <a:lnTo>
                    <a:pt x="108" y="16"/>
                  </a:lnTo>
                  <a:lnTo>
                    <a:pt x="106" y="18"/>
                  </a:lnTo>
                  <a:lnTo>
                    <a:pt x="104" y="18"/>
                  </a:lnTo>
                  <a:lnTo>
                    <a:pt x="104" y="20"/>
                  </a:lnTo>
                  <a:lnTo>
                    <a:pt x="104" y="22"/>
                  </a:lnTo>
                  <a:lnTo>
                    <a:pt x="104" y="24"/>
                  </a:lnTo>
                  <a:lnTo>
                    <a:pt x="102" y="24"/>
                  </a:lnTo>
                  <a:lnTo>
                    <a:pt x="100" y="22"/>
                  </a:lnTo>
                  <a:lnTo>
                    <a:pt x="96" y="22"/>
                  </a:lnTo>
                  <a:lnTo>
                    <a:pt x="94" y="24"/>
                  </a:lnTo>
                  <a:lnTo>
                    <a:pt x="92" y="24"/>
                  </a:lnTo>
                  <a:lnTo>
                    <a:pt x="90" y="24"/>
                  </a:lnTo>
                  <a:lnTo>
                    <a:pt x="84" y="26"/>
                  </a:lnTo>
                  <a:lnTo>
                    <a:pt x="84" y="22"/>
                  </a:lnTo>
                  <a:lnTo>
                    <a:pt x="80" y="22"/>
                  </a:lnTo>
                  <a:lnTo>
                    <a:pt x="76" y="20"/>
                  </a:lnTo>
                  <a:lnTo>
                    <a:pt x="68" y="14"/>
                  </a:lnTo>
                  <a:lnTo>
                    <a:pt x="60" y="14"/>
                  </a:lnTo>
                  <a:lnTo>
                    <a:pt x="58" y="8"/>
                  </a:lnTo>
                  <a:lnTo>
                    <a:pt x="46" y="8"/>
                  </a:lnTo>
                  <a:lnTo>
                    <a:pt x="42" y="4"/>
                  </a:lnTo>
                  <a:lnTo>
                    <a:pt x="36" y="4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8" y="6"/>
                  </a:lnTo>
                  <a:lnTo>
                    <a:pt x="6" y="6"/>
                  </a:lnTo>
                  <a:lnTo>
                    <a:pt x="6" y="8"/>
                  </a:lnTo>
                  <a:lnTo>
                    <a:pt x="4" y="8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8"/>
                  </a:lnTo>
                  <a:lnTo>
                    <a:pt x="8" y="20"/>
                  </a:lnTo>
                  <a:lnTo>
                    <a:pt x="12" y="26"/>
                  </a:lnTo>
                  <a:lnTo>
                    <a:pt x="16" y="42"/>
                  </a:lnTo>
                  <a:lnTo>
                    <a:pt x="18" y="42"/>
                  </a:lnTo>
                  <a:lnTo>
                    <a:pt x="18" y="44"/>
                  </a:lnTo>
                  <a:lnTo>
                    <a:pt x="18" y="46"/>
                  </a:lnTo>
                  <a:lnTo>
                    <a:pt x="20" y="46"/>
                  </a:lnTo>
                  <a:lnTo>
                    <a:pt x="22" y="46"/>
                  </a:lnTo>
                  <a:lnTo>
                    <a:pt x="24" y="46"/>
                  </a:lnTo>
                  <a:lnTo>
                    <a:pt x="26" y="48"/>
                  </a:lnTo>
                  <a:lnTo>
                    <a:pt x="30" y="46"/>
                  </a:lnTo>
                  <a:lnTo>
                    <a:pt x="32" y="46"/>
                  </a:lnTo>
                  <a:lnTo>
                    <a:pt x="34" y="42"/>
                  </a:lnTo>
                  <a:lnTo>
                    <a:pt x="42" y="42"/>
                  </a:lnTo>
                  <a:lnTo>
                    <a:pt x="42" y="44"/>
                  </a:lnTo>
                  <a:lnTo>
                    <a:pt x="42" y="46"/>
                  </a:lnTo>
                  <a:lnTo>
                    <a:pt x="42" y="48"/>
                  </a:lnTo>
                  <a:lnTo>
                    <a:pt x="44" y="48"/>
                  </a:lnTo>
                  <a:lnTo>
                    <a:pt x="46" y="50"/>
                  </a:lnTo>
                  <a:lnTo>
                    <a:pt x="52" y="50"/>
                  </a:lnTo>
                  <a:lnTo>
                    <a:pt x="58" y="50"/>
                  </a:lnTo>
                  <a:lnTo>
                    <a:pt x="60" y="52"/>
                  </a:lnTo>
                  <a:lnTo>
                    <a:pt x="60" y="54"/>
                  </a:lnTo>
                  <a:lnTo>
                    <a:pt x="62" y="58"/>
                  </a:lnTo>
                  <a:lnTo>
                    <a:pt x="66" y="60"/>
                  </a:lnTo>
                  <a:lnTo>
                    <a:pt x="68" y="64"/>
                  </a:lnTo>
                  <a:lnTo>
                    <a:pt x="70" y="64"/>
                  </a:lnTo>
                  <a:lnTo>
                    <a:pt x="72" y="64"/>
                  </a:lnTo>
                  <a:lnTo>
                    <a:pt x="74" y="66"/>
                  </a:lnTo>
                  <a:lnTo>
                    <a:pt x="78" y="66"/>
                  </a:lnTo>
                  <a:lnTo>
                    <a:pt x="82" y="66"/>
                  </a:lnTo>
                  <a:lnTo>
                    <a:pt x="86" y="64"/>
                  </a:lnTo>
                  <a:lnTo>
                    <a:pt x="90" y="62"/>
                  </a:lnTo>
                  <a:lnTo>
                    <a:pt x="94" y="60"/>
                  </a:lnTo>
                  <a:lnTo>
                    <a:pt x="98" y="60"/>
                  </a:lnTo>
                  <a:lnTo>
                    <a:pt x="102" y="60"/>
                  </a:lnTo>
                  <a:lnTo>
                    <a:pt x="102" y="58"/>
                  </a:lnTo>
                  <a:lnTo>
                    <a:pt x="104" y="56"/>
                  </a:lnTo>
                  <a:lnTo>
                    <a:pt x="104" y="54"/>
                  </a:lnTo>
                  <a:lnTo>
                    <a:pt x="104" y="52"/>
                  </a:lnTo>
                  <a:lnTo>
                    <a:pt x="104" y="50"/>
                  </a:lnTo>
                  <a:lnTo>
                    <a:pt x="106" y="50"/>
                  </a:lnTo>
                  <a:lnTo>
                    <a:pt x="108" y="48"/>
                  </a:lnTo>
                  <a:lnTo>
                    <a:pt x="110" y="46"/>
                  </a:lnTo>
                  <a:lnTo>
                    <a:pt x="112" y="44"/>
                  </a:lnTo>
                  <a:lnTo>
                    <a:pt x="114" y="44"/>
                  </a:lnTo>
                  <a:lnTo>
                    <a:pt x="118" y="46"/>
                  </a:lnTo>
                  <a:lnTo>
                    <a:pt x="122" y="44"/>
                  </a:lnTo>
                  <a:lnTo>
                    <a:pt x="126" y="44"/>
                  </a:lnTo>
                  <a:lnTo>
                    <a:pt x="128" y="42"/>
                  </a:lnTo>
                  <a:lnTo>
                    <a:pt x="130" y="40"/>
                  </a:lnTo>
                  <a:lnTo>
                    <a:pt x="132" y="38"/>
                  </a:lnTo>
                  <a:lnTo>
                    <a:pt x="136" y="38"/>
                  </a:lnTo>
                  <a:lnTo>
                    <a:pt x="138" y="38"/>
                  </a:lnTo>
                  <a:lnTo>
                    <a:pt x="136" y="36"/>
                  </a:lnTo>
                  <a:lnTo>
                    <a:pt x="136" y="34"/>
                  </a:lnTo>
                  <a:lnTo>
                    <a:pt x="136" y="30"/>
                  </a:lnTo>
                  <a:lnTo>
                    <a:pt x="138" y="26"/>
                  </a:lnTo>
                  <a:lnTo>
                    <a:pt x="138" y="24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37" name="Freeform 247"/>
            <p:cNvSpPr>
              <a:spLocks/>
            </p:cNvSpPr>
            <p:nvPr/>
          </p:nvSpPr>
          <p:spPr bwMode="gray">
            <a:xfrm>
              <a:off x="1031" y="2246"/>
              <a:ext cx="152" cy="122"/>
            </a:xfrm>
            <a:custGeom>
              <a:avLst/>
              <a:gdLst>
                <a:gd name="T0" fmla="*/ 84 w 152"/>
                <a:gd name="T1" fmla="*/ 2 h 122"/>
                <a:gd name="T2" fmla="*/ 80 w 152"/>
                <a:gd name="T3" fmla="*/ 10 h 122"/>
                <a:gd name="T4" fmla="*/ 60 w 152"/>
                <a:gd name="T5" fmla="*/ 18 h 122"/>
                <a:gd name="T6" fmla="*/ 52 w 152"/>
                <a:gd name="T7" fmla="*/ 18 h 122"/>
                <a:gd name="T8" fmla="*/ 46 w 152"/>
                <a:gd name="T9" fmla="*/ 16 h 122"/>
                <a:gd name="T10" fmla="*/ 36 w 152"/>
                <a:gd name="T11" fmla="*/ 22 h 122"/>
                <a:gd name="T12" fmla="*/ 30 w 152"/>
                <a:gd name="T13" fmla="*/ 28 h 122"/>
                <a:gd name="T14" fmla="*/ 4 w 152"/>
                <a:gd name="T15" fmla="*/ 36 h 122"/>
                <a:gd name="T16" fmla="*/ 4 w 152"/>
                <a:gd name="T17" fmla="*/ 48 h 122"/>
                <a:gd name="T18" fmla="*/ 4 w 152"/>
                <a:gd name="T19" fmla="*/ 52 h 122"/>
                <a:gd name="T20" fmla="*/ 0 w 152"/>
                <a:gd name="T21" fmla="*/ 56 h 122"/>
                <a:gd name="T22" fmla="*/ 6 w 152"/>
                <a:gd name="T23" fmla="*/ 62 h 122"/>
                <a:gd name="T24" fmla="*/ 10 w 152"/>
                <a:gd name="T25" fmla="*/ 66 h 122"/>
                <a:gd name="T26" fmla="*/ 10 w 152"/>
                <a:gd name="T27" fmla="*/ 72 h 122"/>
                <a:gd name="T28" fmla="*/ 6 w 152"/>
                <a:gd name="T29" fmla="*/ 76 h 122"/>
                <a:gd name="T30" fmla="*/ 6 w 152"/>
                <a:gd name="T31" fmla="*/ 78 h 122"/>
                <a:gd name="T32" fmla="*/ 8 w 152"/>
                <a:gd name="T33" fmla="*/ 84 h 122"/>
                <a:gd name="T34" fmla="*/ 8 w 152"/>
                <a:gd name="T35" fmla="*/ 90 h 122"/>
                <a:gd name="T36" fmla="*/ 8 w 152"/>
                <a:gd name="T37" fmla="*/ 94 h 122"/>
                <a:gd name="T38" fmla="*/ 6 w 152"/>
                <a:gd name="T39" fmla="*/ 100 h 122"/>
                <a:gd name="T40" fmla="*/ 8 w 152"/>
                <a:gd name="T41" fmla="*/ 100 h 122"/>
                <a:gd name="T42" fmla="*/ 12 w 152"/>
                <a:gd name="T43" fmla="*/ 102 h 122"/>
                <a:gd name="T44" fmla="*/ 12 w 152"/>
                <a:gd name="T45" fmla="*/ 98 h 122"/>
                <a:gd name="T46" fmla="*/ 18 w 152"/>
                <a:gd name="T47" fmla="*/ 96 h 122"/>
                <a:gd name="T48" fmla="*/ 30 w 152"/>
                <a:gd name="T49" fmla="*/ 104 h 122"/>
                <a:gd name="T50" fmla="*/ 52 w 152"/>
                <a:gd name="T51" fmla="*/ 110 h 122"/>
                <a:gd name="T52" fmla="*/ 68 w 152"/>
                <a:gd name="T53" fmla="*/ 118 h 122"/>
                <a:gd name="T54" fmla="*/ 76 w 152"/>
                <a:gd name="T55" fmla="*/ 120 h 122"/>
                <a:gd name="T56" fmla="*/ 84 w 152"/>
                <a:gd name="T57" fmla="*/ 118 h 122"/>
                <a:gd name="T58" fmla="*/ 88 w 152"/>
                <a:gd name="T59" fmla="*/ 118 h 122"/>
                <a:gd name="T60" fmla="*/ 90 w 152"/>
                <a:gd name="T61" fmla="*/ 114 h 122"/>
                <a:gd name="T62" fmla="*/ 98 w 152"/>
                <a:gd name="T63" fmla="*/ 110 h 122"/>
                <a:gd name="T64" fmla="*/ 110 w 152"/>
                <a:gd name="T65" fmla="*/ 112 h 122"/>
                <a:gd name="T66" fmla="*/ 116 w 152"/>
                <a:gd name="T67" fmla="*/ 116 h 122"/>
                <a:gd name="T68" fmla="*/ 124 w 152"/>
                <a:gd name="T69" fmla="*/ 120 h 122"/>
                <a:gd name="T70" fmla="*/ 128 w 152"/>
                <a:gd name="T71" fmla="*/ 118 h 122"/>
                <a:gd name="T72" fmla="*/ 150 w 152"/>
                <a:gd name="T73" fmla="*/ 104 h 122"/>
                <a:gd name="T74" fmla="*/ 152 w 152"/>
                <a:gd name="T75" fmla="*/ 100 h 122"/>
                <a:gd name="T76" fmla="*/ 146 w 152"/>
                <a:gd name="T77" fmla="*/ 86 h 122"/>
                <a:gd name="T78" fmla="*/ 142 w 152"/>
                <a:gd name="T79" fmla="*/ 78 h 122"/>
                <a:gd name="T80" fmla="*/ 132 w 152"/>
                <a:gd name="T81" fmla="*/ 64 h 122"/>
                <a:gd name="T82" fmla="*/ 126 w 152"/>
                <a:gd name="T83" fmla="*/ 58 h 122"/>
                <a:gd name="T84" fmla="*/ 132 w 152"/>
                <a:gd name="T85" fmla="*/ 54 h 122"/>
                <a:gd name="T86" fmla="*/ 134 w 152"/>
                <a:gd name="T87" fmla="*/ 40 h 122"/>
                <a:gd name="T88" fmla="*/ 130 w 152"/>
                <a:gd name="T89" fmla="*/ 32 h 122"/>
                <a:gd name="T90" fmla="*/ 124 w 152"/>
                <a:gd name="T91" fmla="*/ 18 h 122"/>
                <a:gd name="T92" fmla="*/ 116 w 152"/>
                <a:gd name="T93" fmla="*/ 12 h 122"/>
                <a:gd name="T94" fmla="*/ 112 w 152"/>
                <a:gd name="T95" fmla="*/ 6 h 122"/>
                <a:gd name="T96" fmla="*/ 104 w 152"/>
                <a:gd name="T97" fmla="*/ 8 h 122"/>
                <a:gd name="T98" fmla="*/ 94 w 152"/>
                <a:gd name="T99" fmla="*/ 8 h 1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52"/>
                <a:gd name="T151" fmla="*/ 0 h 122"/>
                <a:gd name="T152" fmla="*/ 152 w 152"/>
                <a:gd name="T153" fmla="*/ 122 h 1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52" h="122">
                  <a:moveTo>
                    <a:pt x="90" y="4"/>
                  </a:moveTo>
                  <a:lnTo>
                    <a:pt x="84" y="0"/>
                  </a:lnTo>
                  <a:lnTo>
                    <a:pt x="84" y="2"/>
                  </a:lnTo>
                  <a:lnTo>
                    <a:pt x="82" y="4"/>
                  </a:lnTo>
                  <a:lnTo>
                    <a:pt x="82" y="8"/>
                  </a:lnTo>
                  <a:lnTo>
                    <a:pt x="80" y="10"/>
                  </a:lnTo>
                  <a:lnTo>
                    <a:pt x="78" y="12"/>
                  </a:lnTo>
                  <a:lnTo>
                    <a:pt x="60" y="18"/>
                  </a:lnTo>
                  <a:lnTo>
                    <a:pt x="56" y="18"/>
                  </a:lnTo>
                  <a:lnTo>
                    <a:pt x="52" y="18"/>
                  </a:lnTo>
                  <a:lnTo>
                    <a:pt x="52" y="16"/>
                  </a:lnTo>
                  <a:lnTo>
                    <a:pt x="48" y="16"/>
                  </a:lnTo>
                  <a:lnTo>
                    <a:pt x="46" y="16"/>
                  </a:lnTo>
                  <a:lnTo>
                    <a:pt x="42" y="16"/>
                  </a:lnTo>
                  <a:lnTo>
                    <a:pt x="38" y="20"/>
                  </a:lnTo>
                  <a:lnTo>
                    <a:pt x="36" y="22"/>
                  </a:lnTo>
                  <a:lnTo>
                    <a:pt x="32" y="24"/>
                  </a:lnTo>
                  <a:lnTo>
                    <a:pt x="30" y="26"/>
                  </a:lnTo>
                  <a:lnTo>
                    <a:pt x="30" y="28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4" y="40"/>
                  </a:lnTo>
                  <a:lnTo>
                    <a:pt x="4" y="44"/>
                  </a:lnTo>
                  <a:lnTo>
                    <a:pt x="4" y="48"/>
                  </a:lnTo>
                  <a:lnTo>
                    <a:pt x="4" y="50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2" y="56"/>
                  </a:lnTo>
                  <a:lnTo>
                    <a:pt x="4" y="60"/>
                  </a:lnTo>
                  <a:lnTo>
                    <a:pt x="6" y="62"/>
                  </a:lnTo>
                  <a:lnTo>
                    <a:pt x="8" y="62"/>
                  </a:lnTo>
                  <a:lnTo>
                    <a:pt x="8" y="64"/>
                  </a:lnTo>
                  <a:lnTo>
                    <a:pt x="10" y="66"/>
                  </a:lnTo>
                  <a:lnTo>
                    <a:pt x="12" y="68"/>
                  </a:lnTo>
                  <a:lnTo>
                    <a:pt x="12" y="70"/>
                  </a:lnTo>
                  <a:lnTo>
                    <a:pt x="10" y="72"/>
                  </a:lnTo>
                  <a:lnTo>
                    <a:pt x="8" y="74"/>
                  </a:lnTo>
                  <a:lnTo>
                    <a:pt x="6" y="76"/>
                  </a:lnTo>
                  <a:lnTo>
                    <a:pt x="6" y="78"/>
                  </a:lnTo>
                  <a:lnTo>
                    <a:pt x="8" y="80"/>
                  </a:lnTo>
                  <a:lnTo>
                    <a:pt x="8" y="82"/>
                  </a:lnTo>
                  <a:lnTo>
                    <a:pt x="8" y="84"/>
                  </a:lnTo>
                  <a:lnTo>
                    <a:pt x="6" y="86"/>
                  </a:lnTo>
                  <a:lnTo>
                    <a:pt x="6" y="88"/>
                  </a:lnTo>
                  <a:lnTo>
                    <a:pt x="8" y="90"/>
                  </a:lnTo>
                  <a:lnTo>
                    <a:pt x="6" y="90"/>
                  </a:lnTo>
                  <a:lnTo>
                    <a:pt x="6" y="92"/>
                  </a:lnTo>
                  <a:lnTo>
                    <a:pt x="8" y="94"/>
                  </a:lnTo>
                  <a:lnTo>
                    <a:pt x="8" y="96"/>
                  </a:lnTo>
                  <a:lnTo>
                    <a:pt x="8" y="98"/>
                  </a:lnTo>
                  <a:lnTo>
                    <a:pt x="6" y="100"/>
                  </a:lnTo>
                  <a:lnTo>
                    <a:pt x="8" y="100"/>
                  </a:lnTo>
                  <a:lnTo>
                    <a:pt x="8" y="102"/>
                  </a:lnTo>
                  <a:lnTo>
                    <a:pt x="10" y="102"/>
                  </a:lnTo>
                  <a:lnTo>
                    <a:pt x="12" y="102"/>
                  </a:lnTo>
                  <a:lnTo>
                    <a:pt x="12" y="100"/>
                  </a:lnTo>
                  <a:lnTo>
                    <a:pt x="12" y="98"/>
                  </a:lnTo>
                  <a:lnTo>
                    <a:pt x="14" y="98"/>
                  </a:lnTo>
                  <a:lnTo>
                    <a:pt x="14" y="96"/>
                  </a:lnTo>
                  <a:lnTo>
                    <a:pt x="18" y="96"/>
                  </a:lnTo>
                  <a:lnTo>
                    <a:pt x="20" y="100"/>
                  </a:lnTo>
                  <a:lnTo>
                    <a:pt x="26" y="100"/>
                  </a:lnTo>
                  <a:lnTo>
                    <a:pt x="30" y="104"/>
                  </a:lnTo>
                  <a:lnTo>
                    <a:pt x="42" y="104"/>
                  </a:lnTo>
                  <a:lnTo>
                    <a:pt x="44" y="110"/>
                  </a:lnTo>
                  <a:lnTo>
                    <a:pt x="52" y="110"/>
                  </a:lnTo>
                  <a:lnTo>
                    <a:pt x="60" y="116"/>
                  </a:lnTo>
                  <a:lnTo>
                    <a:pt x="64" y="118"/>
                  </a:lnTo>
                  <a:lnTo>
                    <a:pt x="68" y="118"/>
                  </a:lnTo>
                  <a:lnTo>
                    <a:pt x="68" y="122"/>
                  </a:lnTo>
                  <a:lnTo>
                    <a:pt x="74" y="120"/>
                  </a:lnTo>
                  <a:lnTo>
                    <a:pt x="76" y="120"/>
                  </a:lnTo>
                  <a:lnTo>
                    <a:pt x="78" y="120"/>
                  </a:lnTo>
                  <a:lnTo>
                    <a:pt x="80" y="118"/>
                  </a:lnTo>
                  <a:lnTo>
                    <a:pt x="84" y="118"/>
                  </a:lnTo>
                  <a:lnTo>
                    <a:pt x="86" y="120"/>
                  </a:lnTo>
                  <a:lnTo>
                    <a:pt x="88" y="120"/>
                  </a:lnTo>
                  <a:lnTo>
                    <a:pt x="88" y="118"/>
                  </a:lnTo>
                  <a:lnTo>
                    <a:pt x="88" y="116"/>
                  </a:lnTo>
                  <a:lnTo>
                    <a:pt x="88" y="114"/>
                  </a:lnTo>
                  <a:lnTo>
                    <a:pt x="90" y="114"/>
                  </a:lnTo>
                  <a:lnTo>
                    <a:pt x="92" y="112"/>
                  </a:lnTo>
                  <a:lnTo>
                    <a:pt x="94" y="110"/>
                  </a:lnTo>
                  <a:lnTo>
                    <a:pt x="98" y="110"/>
                  </a:lnTo>
                  <a:lnTo>
                    <a:pt x="102" y="108"/>
                  </a:lnTo>
                  <a:lnTo>
                    <a:pt x="106" y="108"/>
                  </a:lnTo>
                  <a:lnTo>
                    <a:pt x="110" y="112"/>
                  </a:lnTo>
                  <a:lnTo>
                    <a:pt x="112" y="112"/>
                  </a:lnTo>
                  <a:lnTo>
                    <a:pt x="114" y="114"/>
                  </a:lnTo>
                  <a:lnTo>
                    <a:pt x="116" y="116"/>
                  </a:lnTo>
                  <a:lnTo>
                    <a:pt x="118" y="118"/>
                  </a:lnTo>
                  <a:lnTo>
                    <a:pt x="122" y="120"/>
                  </a:lnTo>
                  <a:lnTo>
                    <a:pt x="124" y="120"/>
                  </a:lnTo>
                  <a:lnTo>
                    <a:pt x="126" y="120"/>
                  </a:lnTo>
                  <a:lnTo>
                    <a:pt x="128" y="120"/>
                  </a:lnTo>
                  <a:lnTo>
                    <a:pt x="128" y="118"/>
                  </a:lnTo>
                  <a:lnTo>
                    <a:pt x="150" y="104"/>
                  </a:lnTo>
                  <a:lnTo>
                    <a:pt x="152" y="102"/>
                  </a:lnTo>
                  <a:lnTo>
                    <a:pt x="152" y="100"/>
                  </a:lnTo>
                  <a:lnTo>
                    <a:pt x="150" y="98"/>
                  </a:lnTo>
                  <a:lnTo>
                    <a:pt x="148" y="92"/>
                  </a:lnTo>
                  <a:lnTo>
                    <a:pt x="146" y="86"/>
                  </a:lnTo>
                  <a:lnTo>
                    <a:pt x="146" y="84"/>
                  </a:lnTo>
                  <a:lnTo>
                    <a:pt x="144" y="82"/>
                  </a:lnTo>
                  <a:lnTo>
                    <a:pt x="142" y="78"/>
                  </a:lnTo>
                  <a:lnTo>
                    <a:pt x="140" y="72"/>
                  </a:lnTo>
                  <a:lnTo>
                    <a:pt x="136" y="68"/>
                  </a:lnTo>
                  <a:lnTo>
                    <a:pt x="132" y="64"/>
                  </a:lnTo>
                  <a:lnTo>
                    <a:pt x="130" y="60"/>
                  </a:lnTo>
                  <a:lnTo>
                    <a:pt x="126" y="58"/>
                  </a:lnTo>
                  <a:lnTo>
                    <a:pt x="128" y="58"/>
                  </a:lnTo>
                  <a:lnTo>
                    <a:pt x="130" y="56"/>
                  </a:lnTo>
                  <a:lnTo>
                    <a:pt x="132" y="54"/>
                  </a:lnTo>
                  <a:lnTo>
                    <a:pt x="134" y="50"/>
                  </a:lnTo>
                  <a:lnTo>
                    <a:pt x="136" y="46"/>
                  </a:lnTo>
                  <a:lnTo>
                    <a:pt x="134" y="40"/>
                  </a:lnTo>
                  <a:lnTo>
                    <a:pt x="132" y="36"/>
                  </a:lnTo>
                  <a:lnTo>
                    <a:pt x="130" y="32"/>
                  </a:lnTo>
                  <a:lnTo>
                    <a:pt x="128" y="28"/>
                  </a:lnTo>
                  <a:lnTo>
                    <a:pt x="126" y="22"/>
                  </a:lnTo>
                  <a:lnTo>
                    <a:pt x="124" y="18"/>
                  </a:lnTo>
                  <a:lnTo>
                    <a:pt x="122" y="16"/>
                  </a:lnTo>
                  <a:lnTo>
                    <a:pt x="120" y="14"/>
                  </a:lnTo>
                  <a:lnTo>
                    <a:pt x="116" y="12"/>
                  </a:lnTo>
                  <a:lnTo>
                    <a:pt x="114" y="10"/>
                  </a:lnTo>
                  <a:lnTo>
                    <a:pt x="112" y="8"/>
                  </a:lnTo>
                  <a:lnTo>
                    <a:pt x="112" y="6"/>
                  </a:lnTo>
                  <a:lnTo>
                    <a:pt x="110" y="6"/>
                  </a:lnTo>
                  <a:lnTo>
                    <a:pt x="108" y="8"/>
                  </a:lnTo>
                  <a:lnTo>
                    <a:pt x="104" y="8"/>
                  </a:lnTo>
                  <a:lnTo>
                    <a:pt x="98" y="8"/>
                  </a:lnTo>
                  <a:lnTo>
                    <a:pt x="94" y="8"/>
                  </a:lnTo>
                  <a:lnTo>
                    <a:pt x="92" y="6"/>
                  </a:lnTo>
                  <a:lnTo>
                    <a:pt x="90" y="4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38" name="Freeform 248"/>
            <p:cNvSpPr>
              <a:spLocks/>
            </p:cNvSpPr>
            <p:nvPr/>
          </p:nvSpPr>
          <p:spPr bwMode="gray">
            <a:xfrm>
              <a:off x="1129" y="2384"/>
              <a:ext cx="102" cy="84"/>
            </a:xfrm>
            <a:custGeom>
              <a:avLst/>
              <a:gdLst>
                <a:gd name="T0" fmla="*/ 20 w 102"/>
                <a:gd name="T1" fmla="*/ 6 h 84"/>
                <a:gd name="T2" fmla="*/ 26 w 102"/>
                <a:gd name="T3" fmla="*/ 2 h 84"/>
                <a:gd name="T4" fmla="*/ 38 w 102"/>
                <a:gd name="T5" fmla="*/ 2 h 84"/>
                <a:gd name="T6" fmla="*/ 48 w 102"/>
                <a:gd name="T7" fmla="*/ 4 h 84"/>
                <a:gd name="T8" fmla="*/ 52 w 102"/>
                <a:gd name="T9" fmla="*/ 6 h 84"/>
                <a:gd name="T10" fmla="*/ 60 w 102"/>
                <a:gd name="T11" fmla="*/ 6 h 84"/>
                <a:gd name="T12" fmla="*/ 68 w 102"/>
                <a:gd name="T13" fmla="*/ 4 h 84"/>
                <a:gd name="T14" fmla="*/ 72 w 102"/>
                <a:gd name="T15" fmla="*/ 0 h 84"/>
                <a:gd name="T16" fmla="*/ 76 w 102"/>
                <a:gd name="T17" fmla="*/ 2 h 84"/>
                <a:gd name="T18" fmla="*/ 84 w 102"/>
                <a:gd name="T19" fmla="*/ 6 h 84"/>
                <a:gd name="T20" fmla="*/ 92 w 102"/>
                <a:gd name="T21" fmla="*/ 14 h 84"/>
                <a:gd name="T22" fmla="*/ 94 w 102"/>
                <a:gd name="T23" fmla="*/ 20 h 84"/>
                <a:gd name="T24" fmla="*/ 96 w 102"/>
                <a:gd name="T25" fmla="*/ 30 h 84"/>
                <a:gd name="T26" fmla="*/ 98 w 102"/>
                <a:gd name="T27" fmla="*/ 40 h 84"/>
                <a:gd name="T28" fmla="*/ 96 w 102"/>
                <a:gd name="T29" fmla="*/ 54 h 84"/>
                <a:gd name="T30" fmla="*/ 98 w 102"/>
                <a:gd name="T31" fmla="*/ 60 h 84"/>
                <a:gd name="T32" fmla="*/ 102 w 102"/>
                <a:gd name="T33" fmla="*/ 64 h 84"/>
                <a:gd name="T34" fmla="*/ 100 w 102"/>
                <a:gd name="T35" fmla="*/ 66 h 84"/>
                <a:gd name="T36" fmla="*/ 100 w 102"/>
                <a:gd name="T37" fmla="*/ 70 h 84"/>
                <a:gd name="T38" fmla="*/ 100 w 102"/>
                <a:gd name="T39" fmla="*/ 74 h 84"/>
                <a:gd name="T40" fmla="*/ 100 w 102"/>
                <a:gd name="T41" fmla="*/ 82 h 84"/>
                <a:gd name="T42" fmla="*/ 100 w 102"/>
                <a:gd name="T43" fmla="*/ 84 h 84"/>
                <a:gd name="T44" fmla="*/ 94 w 102"/>
                <a:gd name="T45" fmla="*/ 80 h 84"/>
                <a:gd name="T46" fmla="*/ 88 w 102"/>
                <a:gd name="T47" fmla="*/ 76 h 84"/>
                <a:gd name="T48" fmla="*/ 74 w 102"/>
                <a:gd name="T49" fmla="*/ 72 h 84"/>
                <a:gd name="T50" fmla="*/ 72 w 102"/>
                <a:gd name="T51" fmla="*/ 70 h 84"/>
                <a:gd name="T52" fmla="*/ 64 w 102"/>
                <a:gd name="T53" fmla="*/ 66 h 84"/>
                <a:gd name="T54" fmla="*/ 60 w 102"/>
                <a:gd name="T55" fmla="*/ 66 h 84"/>
                <a:gd name="T56" fmla="*/ 48 w 102"/>
                <a:gd name="T57" fmla="*/ 66 h 84"/>
                <a:gd name="T58" fmla="*/ 34 w 102"/>
                <a:gd name="T59" fmla="*/ 72 h 84"/>
                <a:gd name="T60" fmla="*/ 32 w 102"/>
                <a:gd name="T61" fmla="*/ 72 h 84"/>
                <a:gd name="T62" fmla="*/ 26 w 102"/>
                <a:gd name="T63" fmla="*/ 72 h 84"/>
                <a:gd name="T64" fmla="*/ 16 w 102"/>
                <a:gd name="T65" fmla="*/ 64 h 84"/>
                <a:gd name="T66" fmla="*/ 8 w 102"/>
                <a:gd name="T67" fmla="*/ 58 h 84"/>
                <a:gd name="T68" fmla="*/ 0 w 102"/>
                <a:gd name="T69" fmla="*/ 54 h 84"/>
                <a:gd name="T70" fmla="*/ 4 w 102"/>
                <a:gd name="T71" fmla="*/ 52 h 84"/>
                <a:gd name="T72" fmla="*/ 10 w 102"/>
                <a:gd name="T73" fmla="*/ 44 h 84"/>
                <a:gd name="T74" fmla="*/ 16 w 102"/>
                <a:gd name="T75" fmla="*/ 36 h 84"/>
                <a:gd name="T76" fmla="*/ 16 w 102"/>
                <a:gd name="T77" fmla="*/ 32 h 84"/>
                <a:gd name="T78" fmla="*/ 18 w 102"/>
                <a:gd name="T79" fmla="*/ 20 h 84"/>
                <a:gd name="T80" fmla="*/ 18 w 102"/>
                <a:gd name="T81" fmla="*/ 12 h 84"/>
                <a:gd name="T82" fmla="*/ 20 w 102"/>
                <a:gd name="T83" fmla="*/ 6 h 8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02"/>
                <a:gd name="T127" fmla="*/ 0 h 84"/>
                <a:gd name="T128" fmla="*/ 102 w 102"/>
                <a:gd name="T129" fmla="*/ 84 h 8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02" h="84">
                  <a:moveTo>
                    <a:pt x="20" y="6"/>
                  </a:moveTo>
                  <a:lnTo>
                    <a:pt x="20" y="6"/>
                  </a:lnTo>
                  <a:lnTo>
                    <a:pt x="22" y="4"/>
                  </a:lnTo>
                  <a:lnTo>
                    <a:pt x="26" y="2"/>
                  </a:lnTo>
                  <a:lnTo>
                    <a:pt x="32" y="2"/>
                  </a:lnTo>
                  <a:lnTo>
                    <a:pt x="38" y="2"/>
                  </a:lnTo>
                  <a:lnTo>
                    <a:pt x="42" y="2"/>
                  </a:lnTo>
                  <a:lnTo>
                    <a:pt x="48" y="4"/>
                  </a:lnTo>
                  <a:lnTo>
                    <a:pt x="50" y="4"/>
                  </a:lnTo>
                  <a:lnTo>
                    <a:pt x="52" y="6"/>
                  </a:lnTo>
                  <a:lnTo>
                    <a:pt x="56" y="6"/>
                  </a:lnTo>
                  <a:lnTo>
                    <a:pt x="60" y="6"/>
                  </a:lnTo>
                  <a:lnTo>
                    <a:pt x="66" y="6"/>
                  </a:lnTo>
                  <a:lnTo>
                    <a:pt x="68" y="4"/>
                  </a:lnTo>
                  <a:lnTo>
                    <a:pt x="70" y="4"/>
                  </a:lnTo>
                  <a:lnTo>
                    <a:pt x="72" y="0"/>
                  </a:lnTo>
                  <a:lnTo>
                    <a:pt x="76" y="2"/>
                  </a:lnTo>
                  <a:lnTo>
                    <a:pt x="80" y="4"/>
                  </a:lnTo>
                  <a:lnTo>
                    <a:pt x="84" y="6"/>
                  </a:lnTo>
                  <a:lnTo>
                    <a:pt x="88" y="10"/>
                  </a:lnTo>
                  <a:lnTo>
                    <a:pt x="92" y="14"/>
                  </a:lnTo>
                  <a:lnTo>
                    <a:pt x="92" y="16"/>
                  </a:lnTo>
                  <a:lnTo>
                    <a:pt x="94" y="20"/>
                  </a:lnTo>
                  <a:lnTo>
                    <a:pt x="96" y="24"/>
                  </a:lnTo>
                  <a:lnTo>
                    <a:pt x="96" y="30"/>
                  </a:lnTo>
                  <a:lnTo>
                    <a:pt x="98" y="34"/>
                  </a:lnTo>
                  <a:lnTo>
                    <a:pt x="98" y="40"/>
                  </a:lnTo>
                  <a:lnTo>
                    <a:pt x="96" y="48"/>
                  </a:lnTo>
                  <a:lnTo>
                    <a:pt x="96" y="54"/>
                  </a:lnTo>
                  <a:lnTo>
                    <a:pt x="96" y="58"/>
                  </a:lnTo>
                  <a:lnTo>
                    <a:pt x="98" y="60"/>
                  </a:lnTo>
                  <a:lnTo>
                    <a:pt x="100" y="62"/>
                  </a:lnTo>
                  <a:lnTo>
                    <a:pt x="102" y="64"/>
                  </a:lnTo>
                  <a:lnTo>
                    <a:pt x="100" y="66"/>
                  </a:lnTo>
                  <a:lnTo>
                    <a:pt x="100" y="68"/>
                  </a:lnTo>
                  <a:lnTo>
                    <a:pt x="100" y="70"/>
                  </a:lnTo>
                  <a:lnTo>
                    <a:pt x="100" y="72"/>
                  </a:lnTo>
                  <a:lnTo>
                    <a:pt x="100" y="74"/>
                  </a:lnTo>
                  <a:lnTo>
                    <a:pt x="100" y="78"/>
                  </a:lnTo>
                  <a:lnTo>
                    <a:pt x="100" y="82"/>
                  </a:lnTo>
                  <a:lnTo>
                    <a:pt x="100" y="84"/>
                  </a:lnTo>
                  <a:lnTo>
                    <a:pt x="98" y="82"/>
                  </a:lnTo>
                  <a:lnTo>
                    <a:pt x="94" y="80"/>
                  </a:lnTo>
                  <a:lnTo>
                    <a:pt x="92" y="78"/>
                  </a:lnTo>
                  <a:lnTo>
                    <a:pt x="88" y="76"/>
                  </a:lnTo>
                  <a:lnTo>
                    <a:pt x="84" y="76"/>
                  </a:lnTo>
                  <a:lnTo>
                    <a:pt x="74" y="72"/>
                  </a:lnTo>
                  <a:lnTo>
                    <a:pt x="74" y="70"/>
                  </a:lnTo>
                  <a:lnTo>
                    <a:pt x="72" y="70"/>
                  </a:lnTo>
                  <a:lnTo>
                    <a:pt x="68" y="68"/>
                  </a:lnTo>
                  <a:lnTo>
                    <a:pt x="64" y="66"/>
                  </a:lnTo>
                  <a:lnTo>
                    <a:pt x="60" y="66"/>
                  </a:lnTo>
                  <a:lnTo>
                    <a:pt x="54" y="66"/>
                  </a:lnTo>
                  <a:lnTo>
                    <a:pt x="48" y="66"/>
                  </a:lnTo>
                  <a:lnTo>
                    <a:pt x="42" y="68"/>
                  </a:lnTo>
                  <a:lnTo>
                    <a:pt x="34" y="72"/>
                  </a:lnTo>
                  <a:lnTo>
                    <a:pt x="32" y="72"/>
                  </a:lnTo>
                  <a:lnTo>
                    <a:pt x="30" y="72"/>
                  </a:lnTo>
                  <a:lnTo>
                    <a:pt x="26" y="72"/>
                  </a:lnTo>
                  <a:lnTo>
                    <a:pt x="22" y="68"/>
                  </a:lnTo>
                  <a:lnTo>
                    <a:pt x="16" y="64"/>
                  </a:lnTo>
                  <a:lnTo>
                    <a:pt x="8" y="58"/>
                  </a:lnTo>
                  <a:lnTo>
                    <a:pt x="4" y="56"/>
                  </a:lnTo>
                  <a:lnTo>
                    <a:pt x="0" y="54"/>
                  </a:lnTo>
                  <a:lnTo>
                    <a:pt x="2" y="54"/>
                  </a:lnTo>
                  <a:lnTo>
                    <a:pt x="4" y="52"/>
                  </a:lnTo>
                  <a:lnTo>
                    <a:pt x="8" y="48"/>
                  </a:lnTo>
                  <a:lnTo>
                    <a:pt x="10" y="44"/>
                  </a:lnTo>
                  <a:lnTo>
                    <a:pt x="14" y="40"/>
                  </a:lnTo>
                  <a:lnTo>
                    <a:pt x="16" y="36"/>
                  </a:lnTo>
                  <a:lnTo>
                    <a:pt x="16" y="34"/>
                  </a:lnTo>
                  <a:lnTo>
                    <a:pt x="16" y="32"/>
                  </a:lnTo>
                  <a:lnTo>
                    <a:pt x="16" y="26"/>
                  </a:lnTo>
                  <a:lnTo>
                    <a:pt x="18" y="20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20" y="10"/>
                  </a:lnTo>
                  <a:lnTo>
                    <a:pt x="20" y="6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39" name="Freeform 249"/>
            <p:cNvSpPr>
              <a:spLocks/>
            </p:cNvSpPr>
            <p:nvPr/>
          </p:nvSpPr>
          <p:spPr bwMode="gray">
            <a:xfrm>
              <a:off x="1189" y="2506"/>
              <a:ext cx="42" cy="44"/>
            </a:xfrm>
            <a:custGeom>
              <a:avLst/>
              <a:gdLst>
                <a:gd name="T0" fmla="*/ 26 w 42"/>
                <a:gd name="T1" fmla="*/ 0 h 44"/>
                <a:gd name="T2" fmla="*/ 26 w 42"/>
                <a:gd name="T3" fmla="*/ 2 h 44"/>
                <a:gd name="T4" fmla="*/ 26 w 42"/>
                <a:gd name="T5" fmla="*/ 2 h 44"/>
                <a:gd name="T6" fmla="*/ 26 w 42"/>
                <a:gd name="T7" fmla="*/ 4 h 44"/>
                <a:gd name="T8" fmla="*/ 28 w 42"/>
                <a:gd name="T9" fmla="*/ 6 h 44"/>
                <a:gd name="T10" fmla="*/ 32 w 42"/>
                <a:gd name="T11" fmla="*/ 10 h 44"/>
                <a:gd name="T12" fmla="*/ 36 w 42"/>
                <a:gd name="T13" fmla="*/ 14 h 44"/>
                <a:gd name="T14" fmla="*/ 42 w 42"/>
                <a:gd name="T15" fmla="*/ 22 h 44"/>
                <a:gd name="T16" fmla="*/ 40 w 42"/>
                <a:gd name="T17" fmla="*/ 22 h 44"/>
                <a:gd name="T18" fmla="*/ 40 w 42"/>
                <a:gd name="T19" fmla="*/ 24 h 44"/>
                <a:gd name="T20" fmla="*/ 38 w 42"/>
                <a:gd name="T21" fmla="*/ 28 h 44"/>
                <a:gd name="T22" fmla="*/ 36 w 42"/>
                <a:gd name="T23" fmla="*/ 30 h 44"/>
                <a:gd name="T24" fmla="*/ 34 w 42"/>
                <a:gd name="T25" fmla="*/ 30 h 44"/>
                <a:gd name="T26" fmla="*/ 34 w 42"/>
                <a:gd name="T27" fmla="*/ 30 h 44"/>
                <a:gd name="T28" fmla="*/ 30 w 42"/>
                <a:gd name="T29" fmla="*/ 30 h 44"/>
                <a:gd name="T30" fmla="*/ 28 w 42"/>
                <a:gd name="T31" fmla="*/ 32 h 44"/>
                <a:gd name="T32" fmla="*/ 24 w 42"/>
                <a:gd name="T33" fmla="*/ 32 h 44"/>
                <a:gd name="T34" fmla="*/ 22 w 42"/>
                <a:gd name="T35" fmla="*/ 32 h 44"/>
                <a:gd name="T36" fmla="*/ 22 w 42"/>
                <a:gd name="T37" fmla="*/ 32 h 44"/>
                <a:gd name="T38" fmla="*/ 20 w 42"/>
                <a:gd name="T39" fmla="*/ 34 h 44"/>
                <a:gd name="T40" fmla="*/ 18 w 42"/>
                <a:gd name="T41" fmla="*/ 36 h 44"/>
                <a:gd name="T42" fmla="*/ 16 w 42"/>
                <a:gd name="T43" fmla="*/ 38 h 44"/>
                <a:gd name="T44" fmla="*/ 16 w 42"/>
                <a:gd name="T45" fmla="*/ 38 h 44"/>
                <a:gd name="T46" fmla="*/ 14 w 42"/>
                <a:gd name="T47" fmla="*/ 40 h 44"/>
                <a:gd name="T48" fmla="*/ 12 w 42"/>
                <a:gd name="T49" fmla="*/ 42 h 44"/>
                <a:gd name="T50" fmla="*/ 10 w 42"/>
                <a:gd name="T51" fmla="*/ 42 h 44"/>
                <a:gd name="T52" fmla="*/ 10 w 42"/>
                <a:gd name="T53" fmla="*/ 42 h 44"/>
                <a:gd name="T54" fmla="*/ 8 w 42"/>
                <a:gd name="T55" fmla="*/ 44 h 44"/>
                <a:gd name="T56" fmla="*/ 4 w 42"/>
                <a:gd name="T57" fmla="*/ 44 h 44"/>
                <a:gd name="T58" fmla="*/ 2 w 42"/>
                <a:gd name="T59" fmla="*/ 44 h 44"/>
                <a:gd name="T60" fmla="*/ 0 w 42"/>
                <a:gd name="T61" fmla="*/ 44 h 44"/>
                <a:gd name="T62" fmla="*/ 2 w 42"/>
                <a:gd name="T63" fmla="*/ 36 h 44"/>
                <a:gd name="T64" fmla="*/ 2 w 42"/>
                <a:gd name="T65" fmla="*/ 20 h 44"/>
                <a:gd name="T66" fmla="*/ 2 w 42"/>
                <a:gd name="T67" fmla="*/ 20 h 44"/>
                <a:gd name="T68" fmla="*/ 4 w 42"/>
                <a:gd name="T69" fmla="*/ 16 h 44"/>
                <a:gd name="T70" fmla="*/ 4 w 42"/>
                <a:gd name="T71" fmla="*/ 12 h 44"/>
                <a:gd name="T72" fmla="*/ 8 w 42"/>
                <a:gd name="T73" fmla="*/ 8 h 44"/>
                <a:gd name="T74" fmla="*/ 12 w 42"/>
                <a:gd name="T75" fmla="*/ 4 h 44"/>
                <a:gd name="T76" fmla="*/ 14 w 42"/>
                <a:gd name="T77" fmla="*/ 4 h 44"/>
                <a:gd name="T78" fmla="*/ 16 w 42"/>
                <a:gd name="T79" fmla="*/ 2 h 44"/>
                <a:gd name="T80" fmla="*/ 20 w 42"/>
                <a:gd name="T81" fmla="*/ 0 h 44"/>
                <a:gd name="T82" fmla="*/ 26 w 42"/>
                <a:gd name="T83" fmla="*/ 0 h 4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2"/>
                <a:gd name="T127" fmla="*/ 0 h 44"/>
                <a:gd name="T128" fmla="*/ 42 w 42"/>
                <a:gd name="T129" fmla="*/ 44 h 4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2" h="44">
                  <a:moveTo>
                    <a:pt x="26" y="0"/>
                  </a:moveTo>
                  <a:lnTo>
                    <a:pt x="26" y="2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32" y="10"/>
                  </a:lnTo>
                  <a:lnTo>
                    <a:pt x="36" y="14"/>
                  </a:lnTo>
                  <a:lnTo>
                    <a:pt x="42" y="22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38" y="28"/>
                  </a:lnTo>
                  <a:lnTo>
                    <a:pt x="36" y="30"/>
                  </a:lnTo>
                  <a:lnTo>
                    <a:pt x="34" y="30"/>
                  </a:lnTo>
                  <a:lnTo>
                    <a:pt x="30" y="30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2" y="32"/>
                  </a:lnTo>
                  <a:lnTo>
                    <a:pt x="20" y="34"/>
                  </a:lnTo>
                  <a:lnTo>
                    <a:pt x="18" y="36"/>
                  </a:lnTo>
                  <a:lnTo>
                    <a:pt x="16" y="38"/>
                  </a:lnTo>
                  <a:lnTo>
                    <a:pt x="14" y="40"/>
                  </a:lnTo>
                  <a:lnTo>
                    <a:pt x="12" y="42"/>
                  </a:lnTo>
                  <a:lnTo>
                    <a:pt x="10" y="42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36"/>
                  </a:lnTo>
                  <a:lnTo>
                    <a:pt x="2" y="20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8" y="8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20" y="0"/>
                  </a:lnTo>
                  <a:lnTo>
                    <a:pt x="26" y="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40" name="Freeform 250"/>
            <p:cNvSpPr>
              <a:spLocks/>
            </p:cNvSpPr>
            <p:nvPr/>
          </p:nvSpPr>
          <p:spPr bwMode="gray">
            <a:xfrm>
              <a:off x="1295" y="2684"/>
              <a:ext cx="270" cy="232"/>
            </a:xfrm>
            <a:custGeom>
              <a:avLst/>
              <a:gdLst>
                <a:gd name="T0" fmla="*/ 34 w 270"/>
                <a:gd name="T1" fmla="*/ 8 h 232"/>
                <a:gd name="T2" fmla="*/ 42 w 270"/>
                <a:gd name="T3" fmla="*/ 24 h 232"/>
                <a:gd name="T4" fmla="*/ 36 w 270"/>
                <a:gd name="T5" fmla="*/ 30 h 232"/>
                <a:gd name="T6" fmla="*/ 30 w 270"/>
                <a:gd name="T7" fmla="*/ 36 h 232"/>
                <a:gd name="T8" fmla="*/ 26 w 270"/>
                <a:gd name="T9" fmla="*/ 40 h 232"/>
                <a:gd name="T10" fmla="*/ 0 w 270"/>
                <a:gd name="T11" fmla="*/ 40 h 232"/>
                <a:gd name="T12" fmla="*/ 6 w 270"/>
                <a:gd name="T13" fmla="*/ 56 h 232"/>
                <a:gd name="T14" fmla="*/ 8 w 270"/>
                <a:gd name="T15" fmla="*/ 60 h 232"/>
                <a:gd name="T16" fmla="*/ 12 w 270"/>
                <a:gd name="T17" fmla="*/ 68 h 232"/>
                <a:gd name="T18" fmla="*/ 18 w 270"/>
                <a:gd name="T19" fmla="*/ 78 h 232"/>
                <a:gd name="T20" fmla="*/ 26 w 270"/>
                <a:gd name="T21" fmla="*/ 90 h 232"/>
                <a:gd name="T22" fmla="*/ 38 w 270"/>
                <a:gd name="T23" fmla="*/ 110 h 232"/>
                <a:gd name="T24" fmla="*/ 42 w 270"/>
                <a:gd name="T25" fmla="*/ 118 h 232"/>
                <a:gd name="T26" fmla="*/ 52 w 270"/>
                <a:gd name="T27" fmla="*/ 140 h 232"/>
                <a:gd name="T28" fmla="*/ 68 w 270"/>
                <a:gd name="T29" fmla="*/ 170 h 232"/>
                <a:gd name="T30" fmla="*/ 80 w 270"/>
                <a:gd name="T31" fmla="*/ 188 h 232"/>
                <a:gd name="T32" fmla="*/ 92 w 270"/>
                <a:gd name="T33" fmla="*/ 212 h 232"/>
                <a:gd name="T34" fmla="*/ 96 w 270"/>
                <a:gd name="T35" fmla="*/ 212 h 232"/>
                <a:gd name="T36" fmla="*/ 100 w 270"/>
                <a:gd name="T37" fmla="*/ 210 h 232"/>
                <a:gd name="T38" fmla="*/ 104 w 270"/>
                <a:gd name="T39" fmla="*/ 206 h 232"/>
                <a:gd name="T40" fmla="*/ 104 w 270"/>
                <a:gd name="T41" fmla="*/ 202 h 232"/>
                <a:gd name="T42" fmla="*/ 106 w 270"/>
                <a:gd name="T43" fmla="*/ 204 h 232"/>
                <a:gd name="T44" fmla="*/ 110 w 270"/>
                <a:gd name="T45" fmla="*/ 204 h 232"/>
                <a:gd name="T46" fmla="*/ 136 w 270"/>
                <a:gd name="T47" fmla="*/ 232 h 232"/>
                <a:gd name="T48" fmla="*/ 140 w 270"/>
                <a:gd name="T49" fmla="*/ 228 h 232"/>
                <a:gd name="T50" fmla="*/ 146 w 270"/>
                <a:gd name="T51" fmla="*/ 220 h 232"/>
                <a:gd name="T52" fmla="*/ 152 w 270"/>
                <a:gd name="T53" fmla="*/ 212 h 232"/>
                <a:gd name="T54" fmla="*/ 158 w 270"/>
                <a:gd name="T55" fmla="*/ 204 h 232"/>
                <a:gd name="T56" fmla="*/ 166 w 270"/>
                <a:gd name="T57" fmla="*/ 200 h 232"/>
                <a:gd name="T58" fmla="*/ 194 w 270"/>
                <a:gd name="T59" fmla="*/ 188 h 232"/>
                <a:gd name="T60" fmla="*/ 220 w 270"/>
                <a:gd name="T61" fmla="*/ 184 h 232"/>
                <a:gd name="T62" fmla="*/ 224 w 270"/>
                <a:gd name="T63" fmla="*/ 182 h 232"/>
                <a:gd name="T64" fmla="*/ 248 w 270"/>
                <a:gd name="T65" fmla="*/ 170 h 232"/>
                <a:gd name="T66" fmla="*/ 268 w 270"/>
                <a:gd name="T67" fmla="*/ 148 h 232"/>
                <a:gd name="T68" fmla="*/ 268 w 270"/>
                <a:gd name="T69" fmla="*/ 132 h 232"/>
                <a:gd name="T70" fmla="*/ 268 w 270"/>
                <a:gd name="T71" fmla="*/ 126 h 232"/>
                <a:gd name="T72" fmla="*/ 270 w 270"/>
                <a:gd name="T73" fmla="*/ 122 h 232"/>
                <a:gd name="T74" fmla="*/ 234 w 270"/>
                <a:gd name="T75" fmla="*/ 124 h 232"/>
                <a:gd name="T76" fmla="*/ 232 w 270"/>
                <a:gd name="T77" fmla="*/ 122 h 232"/>
                <a:gd name="T78" fmla="*/ 228 w 270"/>
                <a:gd name="T79" fmla="*/ 120 h 232"/>
                <a:gd name="T80" fmla="*/ 228 w 270"/>
                <a:gd name="T81" fmla="*/ 116 h 232"/>
                <a:gd name="T82" fmla="*/ 220 w 270"/>
                <a:gd name="T83" fmla="*/ 108 h 232"/>
                <a:gd name="T84" fmla="*/ 216 w 270"/>
                <a:gd name="T85" fmla="*/ 110 h 232"/>
                <a:gd name="T86" fmla="*/ 210 w 270"/>
                <a:gd name="T87" fmla="*/ 110 h 232"/>
                <a:gd name="T88" fmla="*/ 206 w 270"/>
                <a:gd name="T89" fmla="*/ 106 h 232"/>
                <a:gd name="T90" fmla="*/ 202 w 270"/>
                <a:gd name="T91" fmla="*/ 98 h 232"/>
                <a:gd name="T92" fmla="*/ 196 w 270"/>
                <a:gd name="T93" fmla="*/ 88 h 232"/>
                <a:gd name="T94" fmla="*/ 192 w 270"/>
                <a:gd name="T95" fmla="*/ 80 h 232"/>
                <a:gd name="T96" fmla="*/ 172 w 270"/>
                <a:gd name="T97" fmla="*/ 54 h 232"/>
                <a:gd name="T98" fmla="*/ 154 w 270"/>
                <a:gd name="T99" fmla="*/ 52 h 232"/>
                <a:gd name="T100" fmla="*/ 150 w 270"/>
                <a:gd name="T101" fmla="*/ 48 h 232"/>
                <a:gd name="T102" fmla="*/ 144 w 270"/>
                <a:gd name="T103" fmla="*/ 46 h 232"/>
                <a:gd name="T104" fmla="*/ 138 w 270"/>
                <a:gd name="T105" fmla="*/ 40 h 232"/>
                <a:gd name="T106" fmla="*/ 130 w 270"/>
                <a:gd name="T107" fmla="*/ 34 h 232"/>
                <a:gd name="T108" fmla="*/ 120 w 270"/>
                <a:gd name="T109" fmla="*/ 28 h 232"/>
                <a:gd name="T110" fmla="*/ 102 w 270"/>
                <a:gd name="T111" fmla="*/ 16 h 232"/>
                <a:gd name="T112" fmla="*/ 68 w 270"/>
                <a:gd name="T113" fmla="*/ 4 h 232"/>
                <a:gd name="T114" fmla="*/ 62 w 270"/>
                <a:gd name="T115" fmla="*/ 0 h 232"/>
                <a:gd name="T116" fmla="*/ 58 w 270"/>
                <a:gd name="T117" fmla="*/ 2 h 23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70"/>
                <a:gd name="T178" fmla="*/ 0 h 232"/>
                <a:gd name="T179" fmla="*/ 270 w 270"/>
                <a:gd name="T180" fmla="*/ 232 h 23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70" h="232">
                  <a:moveTo>
                    <a:pt x="54" y="4"/>
                  </a:moveTo>
                  <a:lnTo>
                    <a:pt x="34" y="8"/>
                  </a:lnTo>
                  <a:lnTo>
                    <a:pt x="42" y="22"/>
                  </a:lnTo>
                  <a:lnTo>
                    <a:pt x="42" y="24"/>
                  </a:lnTo>
                  <a:lnTo>
                    <a:pt x="40" y="26"/>
                  </a:lnTo>
                  <a:lnTo>
                    <a:pt x="36" y="30"/>
                  </a:lnTo>
                  <a:lnTo>
                    <a:pt x="34" y="34"/>
                  </a:lnTo>
                  <a:lnTo>
                    <a:pt x="30" y="36"/>
                  </a:lnTo>
                  <a:lnTo>
                    <a:pt x="28" y="38"/>
                  </a:lnTo>
                  <a:lnTo>
                    <a:pt x="26" y="40"/>
                  </a:lnTo>
                  <a:lnTo>
                    <a:pt x="24" y="42"/>
                  </a:lnTo>
                  <a:lnTo>
                    <a:pt x="0" y="40"/>
                  </a:lnTo>
                  <a:lnTo>
                    <a:pt x="2" y="46"/>
                  </a:lnTo>
                  <a:lnTo>
                    <a:pt x="6" y="56"/>
                  </a:lnTo>
                  <a:lnTo>
                    <a:pt x="6" y="58"/>
                  </a:lnTo>
                  <a:lnTo>
                    <a:pt x="8" y="60"/>
                  </a:lnTo>
                  <a:lnTo>
                    <a:pt x="10" y="64"/>
                  </a:lnTo>
                  <a:lnTo>
                    <a:pt x="12" y="68"/>
                  </a:lnTo>
                  <a:lnTo>
                    <a:pt x="16" y="74"/>
                  </a:lnTo>
                  <a:lnTo>
                    <a:pt x="18" y="78"/>
                  </a:lnTo>
                  <a:lnTo>
                    <a:pt x="22" y="82"/>
                  </a:lnTo>
                  <a:lnTo>
                    <a:pt x="26" y="90"/>
                  </a:lnTo>
                  <a:lnTo>
                    <a:pt x="34" y="100"/>
                  </a:lnTo>
                  <a:lnTo>
                    <a:pt x="38" y="110"/>
                  </a:lnTo>
                  <a:lnTo>
                    <a:pt x="42" y="114"/>
                  </a:lnTo>
                  <a:lnTo>
                    <a:pt x="42" y="118"/>
                  </a:lnTo>
                  <a:lnTo>
                    <a:pt x="46" y="128"/>
                  </a:lnTo>
                  <a:lnTo>
                    <a:pt x="52" y="140"/>
                  </a:lnTo>
                  <a:lnTo>
                    <a:pt x="58" y="152"/>
                  </a:lnTo>
                  <a:lnTo>
                    <a:pt x="68" y="170"/>
                  </a:lnTo>
                  <a:lnTo>
                    <a:pt x="72" y="176"/>
                  </a:lnTo>
                  <a:lnTo>
                    <a:pt x="80" y="188"/>
                  </a:lnTo>
                  <a:lnTo>
                    <a:pt x="86" y="202"/>
                  </a:lnTo>
                  <a:lnTo>
                    <a:pt x="92" y="212"/>
                  </a:lnTo>
                  <a:lnTo>
                    <a:pt x="94" y="216"/>
                  </a:lnTo>
                  <a:lnTo>
                    <a:pt x="96" y="212"/>
                  </a:lnTo>
                  <a:lnTo>
                    <a:pt x="98" y="212"/>
                  </a:lnTo>
                  <a:lnTo>
                    <a:pt x="100" y="210"/>
                  </a:lnTo>
                  <a:lnTo>
                    <a:pt x="102" y="210"/>
                  </a:lnTo>
                  <a:lnTo>
                    <a:pt x="104" y="206"/>
                  </a:lnTo>
                  <a:lnTo>
                    <a:pt x="104" y="202"/>
                  </a:lnTo>
                  <a:lnTo>
                    <a:pt x="106" y="204"/>
                  </a:lnTo>
                  <a:lnTo>
                    <a:pt x="108" y="204"/>
                  </a:lnTo>
                  <a:lnTo>
                    <a:pt x="110" y="204"/>
                  </a:lnTo>
                  <a:lnTo>
                    <a:pt x="114" y="204"/>
                  </a:lnTo>
                  <a:lnTo>
                    <a:pt x="136" y="232"/>
                  </a:lnTo>
                  <a:lnTo>
                    <a:pt x="140" y="228"/>
                  </a:lnTo>
                  <a:lnTo>
                    <a:pt x="142" y="224"/>
                  </a:lnTo>
                  <a:lnTo>
                    <a:pt x="146" y="220"/>
                  </a:lnTo>
                  <a:lnTo>
                    <a:pt x="148" y="216"/>
                  </a:lnTo>
                  <a:lnTo>
                    <a:pt x="152" y="212"/>
                  </a:lnTo>
                  <a:lnTo>
                    <a:pt x="156" y="206"/>
                  </a:lnTo>
                  <a:lnTo>
                    <a:pt x="158" y="204"/>
                  </a:lnTo>
                  <a:lnTo>
                    <a:pt x="160" y="202"/>
                  </a:lnTo>
                  <a:lnTo>
                    <a:pt x="166" y="200"/>
                  </a:lnTo>
                  <a:lnTo>
                    <a:pt x="178" y="194"/>
                  </a:lnTo>
                  <a:lnTo>
                    <a:pt x="194" y="188"/>
                  </a:lnTo>
                  <a:lnTo>
                    <a:pt x="208" y="184"/>
                  </a:lnTo>
                  <a:lnTo>
                    <a:pt x="220" y="184"/>
                  </a:lnTo>
                  <a:lnTo>
                    <a:pt x="220" y="182"/>
                  </a:lnTo>
                  <a:lnTo>
                    <a:pt x="224" y="182"/>
                  </a:lnTo>
                  <a:lnTo>
                    <a:pt x="236" y="178"/>
                  </a:lnTo>
                  <a:lnTo>
                    <a:pt x="248" y="170"/>
                  </a:lnTo>
                  <a:lnTo>
                    <a:pt x="260" y="160"/>
                  </a:lnTo>
                  <a:lnTo>
                    <a:pt x="268" y="148"/>
                  </a:lnTo>
                  <a:lnTo>
                    <a:pt x="270" y="132"/>
                  </a:lnTo>
                  <a:lnTo>
                    <a:pt x="268" y="132"/>
                  </a:lnTo>
                  <a:lnTo>
                    <a:pt x="268" y="130"/>
                  </a:lnTo>
                  <a:lnTo>
                    <a:pt x="268" y="126"/>
                  </a:lnTo>
                  <a:lnTo>
                    <a:pt x="268" y="124"/>
                  </a:lnTo>
                  <a:lnTo>
                    <a:pt x="270" y="122"/>
                  </a:lnTo>
                  <a:lnTo>
                    <a:pt x="254" y="124"/>
                  </a:lnTo>
                  <a:lnTo>
                    <a:pt x="234" y="124"/>
                  </a:lnTo>
                  <a:lnTo>
                    <a:pt x="232" y="122"/>
                  </a:lnTo>
                  <a:lnTo>
                    <a:pt x="230" y="122"/>
                  </a:lnTo>
                  <a:lnTo>
                    <a:pt x="228" y="120"/>
                  </a:lnTo>
                  <a:lnTo>
                    <a:pt x="228" y="118"/>
                  </a:lnTo>
                  <a:lnTo>
                    <a:pt x="228" y="116"/>
                  </a:lnTo>
                  <a:lnTo>
                    <a:pt x="230" y="110"/>
                  </a:lnTo>
                  <a:lnTo>
                    <a:pt x="220" y="108"/>
                  </a:lnTo>
                  <a:lnTo>
                    <a:pt x="218" y="108"/>
                  </a:lnTo>
                  <a:lnTo>
                    <a:pt x="216" y="110"/>
                  </a:lnTo>
                  <a:lnTo>
                    <a:pt x="214" y="110"/>
                  </a:lnTo>
                  <a:lnTo>
                    <a:pt x="210" y="110"/>
                  </a:lnTo>
                  <a:lnTo>
                    <a:pt x="206" y="108"/>
                  </a:lnTo>
                  <a:lnTo>
                    <a:pt x="206" y="106"/>
                  </a:lnTo>
                  <a:lnTo>
                    <a:pt x="204" y="102"/>
                  </a:lnTo>
                  <a:lnTo>
                    <a:pt x="202" y="98"/>
                  </a:lnTo>
                  <a:lnTo>
                    <a:pt x="200" y="92"/>
                  </a:lnTo>
                  <a:lnTo>
                    <a:pt x="196" y="88"/>
                  </a:lnTo>
                  <a:lnTo>
                    <a:pt x="194" y="84"/>
                  </a:lnTo>
                  <a:lnTo>
                    <a:pt x="192" y="80"/>
                  </a:lnTo>
                  <a:lnTo>
                    <a:pt x="172" y="54"/>
                  </a:lnTo>
                  <a:lnTo>
                    <a:pt x="154" y="54"/>
                  </a:lnTo>
                  <a:lnTo>
                    <a:pt x="154" y="52"/>
                  </a:lnTo>
                  <a:lnTo>
                    <a:pt x="152" y="50"/>
                  </a:lnTo>
                  <a:lnTo>
                    <a:pt x="150" y="48"/>
                  </a:lnTo>
                  <a:lnTo>
                    <a:pt x="144" y="46"/>
                  </a:lnTo>
                  <a:lnTo>
                    <a:pt x="142" y="44"/>
                  </a:lnTo>
                  <a:lnTo>
                    <a:pt x="138" y="40"/>
                  </a:lnTo>
                  <a:lnTo>
                    <a:pt x="134" y="38"/>
                  </a:lnTo>
                  <a:lnTo>
                    <a:pt x="130" y="34"/>
                  </a:lnTo>
                  <a:lnTo>
                    <a:pt x="124" y="30"/>
                  </a:lnTo>
                  <a:lnTo>
                    <a:pt x="120" y="28"/>
                  </a:lnTo>
                  <a:lnTo>
                    <a:pt x="114" y="26"/>
                  </a:lnTo>
                  <a:lnTo>
                    <a:pt x="102" y="16"/>
                  </a:lnTo>
                  <a:lnTo>
                    <a:pt x="94" y="16"/>
                  </a:lnTo>
                  <a:lnTo>
                    <a:pt x="68" y="4"/>
                  </a:lnTo>
                  <a:lnTo>
                    <a:pt x="62" y="0"/>
                  </a:lnTo>
                  <a:lnTo>
                    <a:pt x="60" y="2"/>
                  </a:lnTo>
                  <a:lnTo>
                    <a:pt x="58" y="2"/>
                  </a:lnTo>
                  <a:lnTo>
                    <a:pt x="54" y="4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41" name="Freeform 251"/>
            <p:cNvSpPr>
              <a:spLocks/>
            </p:cNvSpPr>
            <p:nvPr/>
          </p:nvSpPr>
          <p:spPr bwMode="gray">
            <a:xfrm>
              <a:off x="1389" y="2886"/>
              <a:ext cx="42" cy="66"/>
            </a:xfrm>
            <a:custGeom>
              <a:avLst/>
              <a:gdLst>
                <a:gd name="T0" fmla="*/ 20 w 42"/>
                <a:gd name="T1" fmla="*/ 66 h 66"/>
                <a:gd name="T2" fmla="*/ 16 w 42"/>
                <a:gd name="T3" fmla="*/ 64 h 66"/>
                <a:gd name="T4" fmla="*/ 12 w 42"/>
                <a:gd name="T5" fmla="*/ 62 h 66"/>
                <a:gd name="T6" fmla="*/ 10 w 42"/>
                <a:gd name="T7" fmla="*/ 62 h 66"/>
                <a:gd name="T8" fmla="*/ 10 w 42"/>
                <a:gd name="T9" fmla="*/ 60 h 66"/>
                <a:gd name="T10" fmla="*/ 8 w 42"/>
                <a:gd name="T11" fmla="*/ 46 h 66"/>
                <a:gd name="T12" fmla="*/ 2 w 42"/>
                <a:gd name="T13" fmla="*/ 38 h 66"/>
                <a:gd name="T14" fmla="*/ 2 w 42"/>
                <a:gd name="T15" fmla="*/ 36 h 66"/>
                <a:gd name="T16" fmla="*/ 2 w 42"/>
                <a:gd name="T17" fmla="*/ 32 h 66"/>
                <a:gd name="T18" fmla="*/ 2 w 42"/>
                <a:gd name="T19" fmla="*/ 26 h 66"/>
                <a:gd name="T20" fmla="*/ 2 w 42"/>
                <a:gd name="T21" fmla="*/ 20 h 66"/>
                <a:gd name="T22" fmla="*/ 0 w 42"/>
                <a:gd name="T23" fmla="*/ 14 h 66"/>
                <a:gd name="T24" fmla="*/ 0 w 42"/>
                <a:gd name="T25" fmla="*/ 14 h 66"/>
                <a:gd name="T26" fmla="*/ 2 w 42"/>
                <a:gd name="T27" fmla="*/ 12 h 66"/>
                <a:gd name="T28" fmla="*/ 4 w 42"/>
                <a:gd name="T29" fmla="*/ 10 h 66"/>
                <a:gd name="T30" fmla="*/ 6 w 42"/>
                <a:gd name="T31" fmla="*/ 8 h 66"/>
                <a:gd name="T32" fmla="*/ 8 w 42"/>
                <a:gd name="T33" fmla="*/ 8 h 66"/>
                <a:gd name="T34" fmla="*/ 8 w 42"/>
                <a:gd name="T35" fmla="*/ 8 h 66"/>
                <a:gd name="T36" fmla="*/ 8 w 42"/>
                <a:gd name="T37" fmla="*/ 6 h 66"/>
                <a:gd name="T38" fmla="*/ 10 w 42"/>
                <a:gd name="T39" fmla="*/ 4 h 66"/>
                <a:gd name="T40" fmla="*/ 10 w 42"/>
                <a:gd name="T41" fmla="*/ 2 h 66"/>
                <a:gd name="T42" fmla="*/ 10 w 42"/>
                <a:gd name="T43" fmla="*/ 2 h 66"/>
                <a:gd name="T44" fmla="*/ 10 w 42"/>
                <a:gd name="T45" fmla="*/ 0 h 66"/>
                <a:gd name="T46" fmla="*/ 10 w 42"/>
                <a:gd name="T47" fmla="*/ 0 h 66"/>
                <a:gd name="T48" fmla="*/ 14 w 42"/>
                <a:gd name="T49" fmla="*/ 2 h 66"/>
                <a:gd name="T50" fmla="*/ 14 w 42"/>
                <a:gd name="T51" fmla="*/ 2 h 66"/>
                <a:gd name="T52" fmla="*/ 18 w 42"/>
                <a:gd name="T53" fmla="*/ 2 h 66"/>
                <a:gd name="T54" fmla="*/ 20 w 42"/>
                <a:gd name="T55" fmla="*/ 2 h 66"/>
                <a:gd name="T56" fmla="*/ 42 w 42"/>
                <a:gd name="T57" fmla="*/ 30 h 66"/>
                <a:gd name="T58" fmla="*/ 42 w 42"/>
                <a:gd name="T59" fmla="*/ 30 h 66"/>
                <a:gd name="T60" fmla="*/ 40 w 42"/>
                <a:gd name="T61" fmla="*/ 32 h 66"/>
                <a:gd name="T62" fmla="*/ 38 w 42"/>
                <a:gd name="T63" fmla="*/ 34 h 66"/>
                <a:gd name="T64" fmla="*/ 38 w 42"/>
                <a:gd name="T65" fmla="*/ 36 h 66"/>
                <a:gd name="T66" fmla="*/ 38 w 42"/>
                <a:gd name="T67" fmla="*/ 40 h 66"/>
                <a:gd name="T68" fmla="*/ 40 w 42"/>
                <a:gd name="T69" fmla="*/ 40 h 66"/>
                <a:gd name="T70" fmla="*/ 40 w 42"/>
                <a:gd name="T71" fmla="*/ 42 h 66"/>
                <a:gd name="T72" fmla="*/ 40 w 42"/>
                <a:gd name="T73" fmla="*/ 44 h 66"/>
                <a:gd name="T74" fmla="*/ 40 w 42"/>
                <a:gd name="T75" fmla="*/ 46 h 66"/>
                <a:gd name="T76" fmla="*/ 40 w 42"/>
                <a:gd name="T77" fmla="*/ 48 h 66"/>
                <a:gd name="T78" fmla="*/ 38 w 42"/>
                <a:gd name="T79" fmla="*/ 48 h 66"/>
                <a:gd name="T80" fmla="*/ 36 w 42"/>
                <a:gd name="T81" fmla="*/ 48 h 66"/>
                <a:gd name="T82" fmla="*/ 36 w 42"/>
                <a:gd name="T83" fmla="*/ 48 h 66"/>
                <a:gd name="T84" fmla="*/ 34 w 42"/>
                <a:gd name="T85" fmla="*/ 48 h 66"/>
                <a:gd name="T86" fmla="*/ 34 w 42"/>
                <a:gd name="T87" fmla="*/ 50 h 66"/>
                <a:gd name="T88" fmla="*/ 32 w 42"/>
                <a:gd name="T89" fmla="*/ 52 h 66"/>
                <a:gd name="T90" fmla="*/ 30 w 42"/>
                <a:gd name="T91" fmla="*/ 54 h 66"/>
                <a:gd name="T92" fmla="*/ 28 w 42"/>
                <a:gd name="T93" fmla="*/ 56 h 66"/>
                <a:gd name="T94" fmla="*/ 28 w 42"/>
                <a:gd name="T95" fmla="*/ 56 h 66"/>
                <a:gd name="T96" fmla="*/ 30 w 42"/>
                <a:gd name="T97" fmla="*/ 60 h 66"/>
                <a:gd name="T98" fmla="*/ 28 w 42"/>
                <a:gd name="T99" fmla="*/ 62 h 66"/>
                <a:gd name="T100" fmla="*/ 28 w 42"/>
                <a:gd name="T101" fmla="*/ 62 h 66"/>
                <a:gd name="T102" fmla="*/ 26 w 42"/>
                <a:gd name="T103" fmla="*/ 60 h 66"/>
                <a:gd name="T104" fmla="*/ 24 w 42"/>
                <a:gd name="T105" fmla="*/ 60 h 66"/>
                <a:gd name="T106" fmla="*/ 24 w 42"/>
                <a:gd name="T107" fmla="*/ 62 h 66"/>
                <a:gd name="T108" fmla="*/ 22 w 42"/>
                <a:gd name="T109" fmla="*/ 64 h 66"/>
                <a:gd name="T110" fmla="*/ 20 w 42"/>
                <a:gd name="T111" fmla="*/ 66 h 66"/>
                <a:gd name="T112" fmla="*/ 20 w 42"/>
                <a:gd name="T113" fmla="*/ 66 h 6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2"/>
                <a:gd name="T172" fmla="*/ 0 h 66"/>
                <a:gd name="T173" fmla="*/ 42 w 42"/>
                <a:gd name="T174" fmla="*/ 66 h 6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2" h="66">
                  <a:moveTo>
                    <a:pt x="20" y="66"/>
                  </a:moveTo>
                  <a:lnTo>
                    <a:pt x="16" y="64"/>
                  </a:lnTo>
                  <a:lnTo>
                    <a:pt x="12" y="62"/>
                  </a:lnTo>
                  <a:lnTo>
                    <a:pt x="10" y="62"/>
                  </a:lnTo>
                  <a:lnTo>
                    <a:pt x="10" y="60"/>
                  </a:lnTo>
                  <a:lnTo>
                    <a:pt x="8" y="46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2" y="32"/>
                  </a:lnTo>
                  <a:lnTo>
                    <a:pt x="2" y="26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42" y="30"/>
                  </a:lnTo>
                  <a:lnTo>
                    <a:pt x="40" y="32"/>
                  </a:lnTo>
                  <a:lnTo>
                    <a:pt x="38" y="34"/>
                  </a:lnTo>
                  <a:lnTo>
                    <a:pt x="38" y="36"/>
                  </a:lnTo>
                  <a:lnTo>
                    <a:pt x="38" y="40"/>
                  </a:lnTo>
                  <a:lnTo>
                    <a:pt x="40" y="40"/>
                  </a:lnTo>
                  <a:lnTo>
                    <a:pt x="40" y="42"/>
                  </a:lnTo>
                  <a:lnTo>
                    <a:pt x="40" y="44"/>
                  </a:lnTo>
                  <a:lnTo>
                    <a:pt x="40" y="46"/>
                  </a:lnTo>
                  <a:lnTo>
                    <a:pt x="40" y="48"/>
                  </a:lnTo>
                  <a:lnTo>
                    <a:pt x="38" y="48"/>
                  </a:lnTo>
                  <a:lnTo>
                    <a:pt x="36" y="48"/>
                  </a:lnTo>
                  <a:lnTo>
                    <a:pt x="34" y="48"/>
                  </a:lnTo>
                  <a:lnTo>
                    <a:pt x="34" y="50"/>
                  </a:lnTo>
                  <a:lnTo>
                    <a:pt x="32" y="52"/>
                  </a:lnTo>
                  <a:lnTo>
                    <a:pt x="30" y="54"/>
                  </a:lnTo>
                  <a:lnTo>
                    <a:pt x="28" y="56"/>
                  </a:lnTo>
                  <a:lnTo>
                    <a:pt x="30" y="60"/>
                  </a:lnTo>
                  <a:lnTo>
                    <a:pt x="28" y="62"/>
                  </a:lnTo>
                  <a:lnTo>
                    <a:pt x="26" y="60"/>
                  </a:lnTo>
                  <a:lnTo>
                    <a:pt x="24" y="60"/>
                  </a:lnTo>
                  <a:lnTo>
                    <a:pt x="24" y="62"/>
                  </a:lnTo>
                  <a:lnTo>
                    <a:pt x="22" y="64"/>
                  </a:lnTo>
                  <a:lnTo>
                    <a:pt x="20" y="66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42" name="Freeform 252"/>
            <p:cNvSpPr>
              <a:spLocks/>
            </p:cNvSpPr>
            <p:nvPr/>
          </p:nvSpPr>
          <p:spPr bwMode="gray">
            <a:xfrm>
              <a:off x="1409" y="2868"/>
              <a:ext cx="118" cy="86"/>
            </a:xfrm>
            <a:custGeom>
              <a:avLst/>
              <a:gdLst>
                <a:gd name="T0" fmla="*/ 118 w 118"/>
                <a:gd name="T1" fmla="*/ 28 h 86"/>
                <a:gd name="T2" fmla="*/ 102 w 118"/>
                <a:gd name="T3" fmla="*/ 32 h 86"/>
                <a:gd name="T4" fmla="*/ 94 w 118"/>
                <a:gd name="T5" fmla="*/ 38 h 86"/>
                <a:gd name="T6" fmla="*/ 86 w 118"/>
                <a:gd name="T7" fmla="*/ 46 h 86"/>
                <a:gd name="T8" fmla="*/ 80 w 118"/>
                <a:gd name="T9" fmla="*/ 54 h 86"/>
                <a:gd name="T10" fmla="*/ 74 w 118"/>
                <a:gd name="T11" fmla="*/ 58 h 86"/>
                <a:gd name="T12" fmla="*/ 68 w 118"/>
                <a:gd name="T13" fmla="*/ 60 h 86"/>
                <a:gd name="T14" fmla="*/ 62 w 118"/>
                <a:gd name="T15" fmla="*/ 62 h 86"/>
                <a:gd name="T16" fmla="*/ 58 w 118"/>
                <a:gd name="T17" fmla="*/ 64 h 86"/>
                <a:gd name="T18" fmla="*/ 54 w 118"/>
                <a:gd name="T19" fmla="*/ 64 h 86"/>
                <a:gd name="T20" fmla="*/ 52 w 118"/>
                <a:gd name="T21" fmla="*/ 64 h 86"/>
                <a:gd name="T22" fmla="*/ 36 w 118"/>
                <a:gd name="T23" fmla="*/ 78 h 86"/>
                <a:gd name="T24" fmla="*/ 6 w 118"/>
                <a:gd name="T25" fmla="*/ 86 h 86"/>
                <a:gd name="T26" fmla="*/ 2 w 118"/>
                <a:gd name="T27" fmla="*/ 84 h 86"/>
                <a:gd name="T28" fmla="*/ 0 w 118"/>
                <a:gd name="T29" fmla="*/ 84 h 86"/>
                <a:gd name="T30" fmla="*/ 0 w 118"/>
                <a:gd name="T31" fmla="*/ 84 h 86"/>
                <a:gd name="T32" fmla="*/ 2 w 118"/>
                <a:gd name="T33" fmla="*/ 84 h 86"/>
                <a:gd name="T34" fmla="*/ 4 w 118"/>
                <a:gd name="T35" fmla="*/ 80 h 86"/>
                <a:gd name="T36" fmla="*/ 4 w 118"/>
                <a:gd name="T37" fmla="*/ 80 h 86"/>
                <a:gd name="T38" fmla="*/ 6 w 118"/>
                <a:gd name="T39" fmla="*/ 80 h 86"/>
                <a:gd name="T40" fmla="*/ 8 w 118"/>
                <a:gd name="T41" fmla="*/ 80 h 86"/>
                <a:gd name="T42" fmla="*/ 10 w 118"/>
                <a:gd name="T43" fmla="*/ 78 h 86"/>
                <a:gd name="T44" fmla="*/ 8 w 118"/>
                <a:gd name="T45" fmla="*/ 74 h 86"/>
                <a:gd name="T46" fmla="*/ 12 w 118"/>
                <a:gd name="T47" fmla="*/ 68 h 86"/>
                <a:gd name="T48" fmla="*/ 14 w 118"/>
                <a:gd name="T49" fmla="*/ 68 h 86"/>
                <a:gd name="T50" fmla="*/ 14 w 118"/>
                <a:gd name="T51" fmla="*/ 66 h 86"/>
                <a:gd name="T52" fmla="*/ 16 w 118"/>
                <a:gd name="T53" fmla="*/ 66 h 86"/>
                <a:gd name="T54" fmla="*/ 18 w 118"/>
                <a:gd name="T55" fmla="*/ 66 h 86"/>
                <a:gd name="T56" fmla="*/ 20 w 118"/>
                <a:gd name="T57" fmla="*/ 66 h 86"/>
                <a:gd name="T58" fmla="*/ 20 w 118"/>
                <a:gd name="T59" fmla="*/ 66 h 86"/>
                <a:gd name="T60" fmla="*/ 22 w 118"/>
                <a:gd name="T61" fmla="*/ 64 h 86"/>
                <a:gd name="T62" fmla="*/ 20 w 118"/>
                <a:gd name="T63" fmla="*/ 62 h 86"/>
                <a:gd name="T64" fmla="*/ 20 w 118"/>
                <a:gd name="T65" fmla="*/ 60 h 86"/>
                <a:gd name="T66" fmla="*/ 20 w 118"/>
                <a:gd name="T67" fmla="*/ 58 h 86"/>
                <a:gd name="T68" fmla="*/ 18 w 118"/>
                <a:gd name="T69" fmla="*/ 56 h 86"/>
                <a:gd name="T70" fmla="*/ 18 w 118"/>
                <a:gd name="T71" fmla="*/ 54 h 86"/>
                <a:gd name="T72" fmla="*/ 18 w 118"/>
                <a:gd name="T73" fmla="*/ 50 h 86"/>
                <a:gd name="T74" fmla="*/ 22 w 118"/>
                <a:gd name="T75" fmla="*/ 48 h 86"/>
                <a:gd name="T76" fmla="*/ 22 w 118"/>
                <a:gd name="T77" fmla="*/ 48 h 86"/>
                <a:gd name="T78" fmla="*/ 24 w 118"/>
                <a:gd name="T79" fmla="*/ 46 h 86"/>
                <a:gd name="T80" fmla="*/ 26 w 118"/>
                <a:gd name="T81" fmla="*/ 44 h 86"/>
                <a:gd name="T82" fmla="*/ 26 w 118"/>
                <a:gd name="T83" fmla="*/ 44 h 86"/>
                <a:gd name="T84" fmla="*/ 28 w 118"/>
                <a:gd name="T85" fmla="*/ 42 h 86"/>
                <a:gd name="T86" fmla="*/ 30 w 118"/>
                <a:gd name="T87" fmla="*/ 38 h 86"/>
                <a:gd name="T88" fmla="*/ 34 w 118"/>
                <a:gd name="T89" fmla="*/ 34 h 86"/>
                <a:gd name="T90" fmla="*/ 38 w 118"/>
                <a:gd name="T91" fmla="*/ 30 h 86"/>
                <a:gd name="T92" fmla="*/ 40 w 118"/>
                <a:gd name="T93" fmla="*/ 24 h 86"/>
                <a:gd name="T94" fmla="*/ 44 w 118"/>
                <a:gd name="T95" fmla="*/ 20 h 86"/>
                <a:gd name="T96" fmla="*/ 48 w 118"/>
                <a:gd name="T97" fmla="*/ 18 h 86"/>
                <a:gd name="T98" fmla="*/ 50 w 118"/>
                <a:gd name="T99" fmla="*/ 16 h 86"/>
                <a:gd name="T100" fmla="*/ 54 w 118"/>
                <a:gd name="T101" fmla="*/ 14 h 86"/>
                <a:gd name="T102" fmla="*/ 66 w 118"/>
                <a:gd name="T103" fmla="*/ 10 h 86"/>
                <a:gd name="T104" fmla="*/ 80 w 118"/>
                <a:gd name="T105" fmla="*/ 6 h 86"/>
                <a:gd name="T106" fmla="*/ 94 w 118"/>
                <a:gd name="T107" fmla="*/ 0 h 86"/>
                <a:gd name="T108" fmla="*/ 104 w 118"/>
                <a:gd name="T109" fmla="*/ 0 h 86"/>
                <a:gd name="T110" fmla="*/ 104 w 118"/>
                <a:gd name="T111" fmla="*/ 0 h 86"/>
                <a:gd name="T112" fmla="*/ 106 w 118"/>
                <a:gd name="T113" fmla="*/ 0 h 86"/>
                <a:gd name="T114" fmla="*/ 108 w 118"/>
                <a:gd name="T115" fmla="*/ 2 h 86"/>
                <a:gd name="T116" fmla="*/ 118 w 118"/>
                <a:gd name="T117" fmla="*/ 28 h 8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8"/>
                <a:gd name="T178" fmla="*/ 0 h 86"/>
                <a:gd name="T179" fmla="*/ 118 w 118"/>
                <a:gd name="T180" fmla="*/ 86 h 8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8" h="86">
                  <a:moveTo>
                    <a:pt x="118" y="28"/>
                  </a:moveTo>
                  <a:lnTo>
                    <a:pt x="102" y="32"/>
                  </a:lnTo>
                  <a:lnTo>
                    <a:pt x="94" y="38"/>
                  </a:lnTo>
                  <a:lnTo>
                    <a:pt x="86" y="46"/>
                  </a:lnTo>
                  <a:lnTo>
                    <a:pt x="80" y="54"/>
                  </a:lnTo>
                  <a:lnTo>
                    <a:pt x="74" y="58"/>
                  </a:lnTo>
                  <a:lnTo>
                    <a:pt x="68" y="60"/>
                  </a:lnTo>
                  <a:lnTo>
                    <a:pt x="62" y="62"/>
                  </a:lnTo>
                  <a:lnTo>
                    <a:pt x="58" y="64"/>
                  </a:lnTo>
                  <a:lnTo>
                    <a:pt x="54" y="64"/>
                  </a:lnTo>
                  <a:lnTo>
                    <a:pt x="52" y="64"/>
                  </a:lnTo>
                  <a:lnTo>
                    <a:pt x="36" y="78"/>
                  </a:lnTo>
                  <a:lnTo>
                    <a:pt x="6" y="86"/>
                  </a:lnTo>
                  <a:lnTo>
                    <a:pt x="2" y="84"/>
                  </a:lnTo>
                  <a:lnTo>
                    <a:pt x="0" y="84"/>
                  </a:lnTo>
                  <a:lnTo>
                    <a:pt x="2" y="84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80"/>
                  </a:lnTo>
                  <a:lnTo>
                    <a:pt x="10" y="78"/>
                  </a:lnTo>
                  <a:lnTo>
                    <a:pt x="8" y="74"/>
                  </a:lnTo>
                  <a:lnTo>
                    <a:pt x="12" y="68"/>
                  </a:lnTo>
                  <a:lnTo>
                    <a:pt x="14" y="68"/>
                  </a:lnTo>
                  <a:lnTo>
                    <a:pt x="14" y="66"/>
                  </a:lnTo>
                  <a:lnTo>
                    <a:pt x="16" y="66"/>
                  </a:lnTo>
                  <a:lnTo>
                    <a:pt x="18" y="66"/>
                  </a:lnTo>
                  <a:lnTo>
                    <a:pt x="20" y="66"/>
                  </a:lnTo>
                  <a:lnTo>
                    <a:pt x="22" y="64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18" y="56"/>
                  </a:lnTo>
                  <a:lnTo>
                    <a:pt x="18" y="54"/>
                  </a:lnTo>
                  <a:lnTo>
                    <a:pt x="18" y="50"/>
                  </a:lnTo>
                  <a:lnTo>
                    <a:pt x="22" y="48"/>
                  </a:lnTo>
                  <a:lnTo>
                    <a:pt x="24" y="46"/>
                  </a:lnTo>
                  <a:lnTo>
                    <a:pt x="26" y="44"/>
                  </a:lnTo>
                  <a:lnTo>
                    <a:pt x="28" y="42"/>
                  </a:lnTo>
                  <a:lnTo>
                    <a:pt x="30" y="38"/>
                  </a:lnTo>
                  <a:lnTo>
                    <a:pt x="34" y="34"/>
                  </a:lnTo>
                  <a:lnTo>
                    <a:pt x="38" y="30"/>
                  </a:lnTo>
                  <a:lnTo>
                    <a:pt x="40" y="24"/>
                  </a:lnTo>
                  <a:lnTo>
                    <a:pt x="44" y="20"/>
                  </a:lnTo>
                  <a:lnTo>
                    <a:pt x="48" y="18"/>
                  </a:lnTo>
                  <a:lnTo>
                    <a:pt x="50" y="16"/>
                  </a:lnTo>
                  <a:lnTo>
                    <a:pt x="54" y="14"/>
                  </a:lnTo>
                  <a:lnTo>
                    <a:pt x="66" y="10"/>
                  </a:lnTo>
                  <a:lnTo>
                    <a:pt x="80" y="6"/>
                  </a:lnTo>
                  <a:lnTo>
                    <a:pt x="94" y="0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08" y="2"/>
                  </a:lnTo>
                  <a:lnTo>
                    <a:pt x="118" y="28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43" name="Freeform 253"/>
            <p:cNvSpPr>
              <a:spLocks/>
            </p:cNvSpPr>
            <p:nvPr/>
          </p:nvSpPr>
          <p:spPr bwMode="gray">
            <a:xfrm>
              <a:off x="1515" y="2794"/>
              <a:ext cx="92" cy="102"/>
            </a:xfrm>
            <a:custGeom>
              <a:avLst/>
              <a:gdLst>
                <a:gd name="T0" fmla="*/ 72 w 92"/>
                <a:gd name="T1" fmla="*/ 0 h 102"/>
                <a:gd name="T2" fmla="*/ 72 w 92"/>
                <a:gd name="T3" fmla="*/ 4 h 102"/>
                <a:gd name="T4" fmla="*/ 72 w 92"/>
                <a:gd name="T5" fmla="*/ 8 h 102"/>
                <a:gd name="T6" fmla="*/ 72 w 92"/>
                <a:gd name="T7" fmla="*/ 8 h 102"/>
                <a:gd name="T8" fmla="*/ 76 w 92"/>
                <a:gd name="T9" fmla="*/ 14 h 102"/>
                <a:gd name="T10" fmla="*/ 80 w 92"/>
                <a:gd name="T11" fmla="*/ 18 h 102"/>
                <a:gd name="T12" fmla="*/ 84 w 92"/>
                <a:gd name="T13" fmla="*/ 22 h 102"/>
                <a:gd name="T14" fmla="*/ 88 w 92"/>
                <a:gd name="T15" fmla="*/ 22 h 102"/>
                <a:gd name="T16" fmla="*/ 90 w 92"/>
                <a:gd name="T17" fmla="*/ 24 h 102"/>
                <a:gd name="T18" fmla="*/ 90 w 92"/>
                <a:gd name="T19" fmla="*/ 24 h 102"/>
                <a:gd name="T20" fmla="*/ 92 w 92"/>
                <a:gd name="T21" fmla="*/ 30 h 102"/>
                <a:gd name="T22" fmla="*/ 92 w 92"/>
                <a:gd name="T23" fmla="*/ 34 h 102"/>
                <a:gd name="T24" fmla="*/ 90 w 92"/>
                <a:gd name="T25" fmla="*/ 40 h 102"/>
                <a:gd name="T26" fmla="*/ 86 w 92"/>
                <a:gd name="T27" fmla="*/ 44 h 102"/>
                <a:gd name="T28" fmla="*/ 82 w 92"/>
                <a:gd name="T29" fmla="*/ 46 h 102"/>
                <a:gd name="T30" fmla="*/ 78 w 92"/>
                <a:gd name="T31" fmla="*/ 50 h 102"/>
                <a:gd name="T32" fmla="*/ 76 w 92"/>
                <a:gd name="T33" fmla="*/ 50 h 102"/>
                <a:gd name="T34" fmla="*/ 74 w 92"/>
                <a:gd name="T35" fmla="*/ 50 h 102"/>
                <a:gd name="T36" fmla="*/ 74 w 92"/>
                <a:gd name="T37" fmla="*/ 56 h 102"/>
                <a:gd name="T38" fmla="*/ 72 w 92"/>
                <a:gd name="T39" fmla="*/ 58 h 102"/>
                <a:gd name="T40" fmla="*/ 70 w 92"/>
                <a:gd name="T41" fmla="*/ 62 h 102"/>
                <a:gd name="T42" fmla="*/ 66 w 92"/>
                <a:gd name="T43" fmla="*/ 64 h 102"/>
                <a:gd name="T44" fmla="*/ 64 w 92"/>
                <a:gd name="T45" fmla="*/ 64 h 102"/>
                <a:gd name="T46" fmla="*/ 64 w 92"/>
                <a:gd name="T47" fmla="*/ 66 h 102"/>
                <a:gd name="T48" fmla="*/ 58 w 92"/>
                <a:gd name="T49" fmla="*/ 66 h 102"/>
                <a:gd name="T50" fmla="*/ 54 w 92"/>
                <a:gd name="T51" fmla="*/ 68 h 102"/>
                <a:gd name="T52" fmla="*/ 52 w 92"/>
                <a:gd name="T53" fmla="*/ 72 h 102"/>
                <a:gd name="T54" fmla="*/ 50 w 92"/>
                <a:gd name="T55" fmla="*/ 74 h 102"/>
                <a:gd name="T56" fmla="*/ 50 w 92"/>
                <a:gd name="T57" fmla="*/ 76 h 102"/>
                <a:gd name="T58" fmla="*/ 50 w 92"/>
                <a:gd name="T59" fmla="*/ 78 h 102"/>
                <a:gd name="T60" fmla="*/ 50 w 92"/>
                <a:gd name="T61" fmla="*/ 80 h 102"/>
                <a:gd name="T62" fmla="*/ 48 w 92"/>
                <a:gd name="T63" fmla="*/ 82 h 102"/>
                <a:gd name="T64" fmla="*/ 42 w 92"/>
                <a:gd name="T65" fmla="*/ 90 h 102"/>
                <a:gd name="T66" fmla="*/ 30 w 92"/>
                <a:gd name="T67" fmla="*/ 98 h 102"/>
                <a:gd name="T68" fmla="*/ 12 w 92"/>
                <a:gd name="T69" fmla="*/ 102 h 102"/>
                <a:gd name="T70" fmla="*/ 2 w 92"/>
                <a:gd name="T71" fmla="*/ 76 h 102"/>
                <a:gd name="T72" fmla="*/ 0 w 92"/>
                <a:gd name="T73" fmla="*/ 74 h 102"/>
                <a:gd name="T74" fmla="*/ 0 w 92"/>
                <a:gd name="T75" fmla="*/ 74 h 102"/>
                <a:gd name="T76" fmla="*/ 0 w 92"/>
                <a:gd name="T77" fmla="*/ 74 h 102"/>
                <a:gd name="T78" fmla="*/ 2 w 92"/>
                <a:gd name="T79" fmla="*/ 72 h 102"/>
                <a:gd name="T80" fmla="*/ 12 w 92"/>
                <a:gd name="T81" fmla="*/ 68 h 102"/>
                <a:gd name="T82" fmla="*/ 26 w 92"/>
                <a:gd name="T83" fmla="*/ 62 h 102"/>
                <a:gd name="T84" fmla="*/ 38 w 92"/>
                <a:gd name="T85" fmla="*/ 54 h 102"/>
                <a:gd name="T86" fmla="*/ 46 w 92"/>
                <a:gd name="T87" fmla="*/ 42 h 102"/>
                <a:gd name="T88" fmla="*/ 50 w 92"/>
                <a:gd name="T89" fmla="*/ 28 h 102"/>
                <a:gd name="T90" fmla="*/ 50 w 92"/>
                <a:gd name="T91" fmla="*/ 26 h 102"/>
                <a:gd name="T92" fmla="*/ 50 w 92"/>
                <a:gd name="T93" fmla="*/ 24 h 102"/>
                <a:gd name="T94" fmla="*/ 48 w 92"/>
                <a:gd name="T95" fmla="*/ 20 h 102"/>
                <a:gd name="T96" fmla="*/ 48 w 92"/>
                <a:gd name="T97" fmla="*/ 18 h 102"/>
                <a:gd name="T98" fmla="*/ 48 w 92"/>
                <a:gd name="T99" fmla="*/ 16 h 102"/>
                <a:gd name="T100" fmla="*/ 48 w 92"/>
                <a:gd name="T101" fmla="*/ 14 h 102"/>
                <a:gd name="T102" fmla="*/ 48 w 92"/>
                <a:gd name="T103" fmla="*/ 12 h 102"/>
                <a:gd name="T104" fmla="*/ 50 w 92"/>
                <a:gd name="T105" fmla="*/ 12 h 102"/>
                <a:gd name="T106" fmla="*/ 52 w 92"/>
                <a:gd name="T107" fmla="*/ 12 h 102"/>
                <a:gd name="T108" fmla="*/ 54 w 92"/>
                <a:gd name="T109" fmla="*/ 12 h 102"/>
                <a:gd name="T110" fmla="*/ 58 w 92"/>
                <a:gd name="T111" fmla="*/ 10 h 102"/>
                <a:gd name="T112" fmla="*/ 60 w 92"/>
                <a:gd name="T113" fmla="*/ 8 h 102"/>
                <a:gd name="T114" fmla="*/ 60 w 92"/>
                <a:gd name="T115" fmla="*/ 8 h 102"/>
                <a:gd name="T116" fmla="*/ 60 w 92"/>
                <a:gd name="T117" fmla="*/ 6 h 102"/>
                <a:gd name="T118" fmla="*/ 62 w 92"/>
                <a:gd name="T119" fmla="*/ 4 h 102"/>
                <a:gd name="T120" fmla="*/ 64 w 92"/>
                <a:gd name="T121" fmla="*/ 4 h 102"/>
                <a:gd name="T122" fmla="*/ 64 w 92"/>
                <a:gd name="T123" fmla="*/ 4 h 102"/>
                <a:gd name="T124" fmla="*/ 72 w 92"/>
                <a:gd name="T125" fmla="*/ 0 h 10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"/>
                <a:gd name="T190" fmla="*/ 0 h 102"/>
                <a:gd name="T191" fmla="*/ 92 w 92"/>
                <a:gd name="T192" fmla="*/ 102 h 10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" h="102">
                  <a:moveTo>
                    <a:pt x="72" y="0"/>
                  </a:moveTo>
                  <a:lnTo>
                    <a:pt x="72" y="4"/>
                  </a:lnTo>
                  <a:lnTo>
                    <a:pt x="72" y="8"/>
                  </a:lnTo>
                  <a:lnTo>
                    <a:pt x="76" y="14"/>
                  </a:lnTo>
                  <a:lnTo>
                    <a:pt x="80" y="18"/>
                  </a:lnTo>
                  <a:lnTo>
                    <a:pt x="84" y="22"/>
                  </a:lnTo>
                  <a:lnTo>
                    <a:pt x="88" y="22"/>
                  </a:lnTo>
                  <a:lnTo>
                    <a:pt x="90" y="24"/>
                  </a:lnTo>
                  <a:lnTo>
                    <a:pt x="92" y="30"/>
                  </a:lnTo>
                  <a:lnTo>
                    <a:pt x="92" y="34"/>
                  </a:lnTo>
                  <a:lnTo>
                    <a:pt x="90" y="40"/>
                  </a:lnTo>
                  <a:lnTo>
                    <a:pt x="86" y="44"/>
                  </a:lnTo>
                  <a:lnTo>
                    <a:pt x="82" y="46"/>
                  </a:lnTo>
                  <a:lnTo>
                    <a:pt x="78" y="50"/>
                  </a:lnTo>
                  <a:lnTo>
                    <a:pt x="76" y="50"/>
                  </a:lnTo>
                  <a:lnTo>
                    <a:pt x="74" y="50"/>
                  </a:lnTo>
                  <a:lnTo>
                    <a:pt x="74" y="56"/>
                  </a:lnTo>
                  <a:lnTo>
                    <a:pt x="72" y="58"/>
                  </a:lnTo>
                  <a:lnTo>
                    <a:pt x="70" y="62"/>
                  </a:lnTo>
                  <a:lnTo>
                    <a:pt x="66" y="64"/>
                  </a:lnTo>
                  <a:lnTo>
                    <a:pt x="64" y="64"/>
                  </a:lnTo>
                  <a:lnTo>
                    <a:pt x="64" y="66"/>
                  </a:lnTo>
                  <a:lnTo>
                    <a:pt x="58" y="66"/>
                  </a:lnTo>
                  <a:lnTo>
                    <a:pt x="54" y="68"/>
                  </a:lnTo>
                  <a:lnTo>
                    <a:pt x="52" y="72"/>
                  </a:lnTo>
                  <a:lnTo>
                    <a:pt x="50" y="74"/>
                  </a:lnTo>
                  <a:lnTo>
                    <a:pt x="50" y="76"/>
                  </a:lnTo>
                  <a:lnTo>
                    <a:pt x="50" y="78"/>
                  </a:lnTo>
                  <a:lnTo>
                    <a:pt x="50" y="80"/>
                  </a:lnTo>
                  <a:lnTo>
                    <a:pt x="48" y="82"/>
                  </a:lnTo>
                  <a:lnTo>
                    <a:pt x="42" y="90"/>
                  </a:lnTo>
                  <a:lnTo>
                    <a:pt x="30" y="98"/>
                  </a:lnTo>
                  <a:lnTo>
                    <a:pt x="12" y="102"/>
                  </a:lnTo>
                  <a:lnTo>
                    <a:pt x="2" y="76"/>
                  </a:lnTo>
                  <a:lnTo>
                    <a:pt x="0" y="74"/>
                  </a:lnTo>
                  <a:lnTo>
                    <a:pt x="2" y="72"/>
                  </a:lnTo>
                  <a:lnTo>
                    <a:pt x="12" y="68"/>
                  </a:lnTo>
                  <a:lnTo>
                    <a:pt x="26" y="62"/>
                  </a:lnTo>
                  <a:lnTo>
                    <a:pt x="38" y="54"/>
                  </a:lnTo>
                  <a:lnTo>
                    <a:pt x="46" y="42"/>
                  </a:lnTo>
                  <a:lnTo>
                    <a:pt x="50" y="28"/>
                  </a:lnTo>
                  <a:lnTo>
                    <a:pt x="50" y="26"/>
                  </a:lnTo>
                  <a:lnTo>
                    <a:pt x="50" y="24"/>
                  </a:lnTo>
                  <a:lnTo>
                    <a:pt x="48" y="20"/>
                  </a:lnTo>
                  <a:lnTo>
                    <a:pt x="48" y="18"/>
                  </a:lnTo>
                  <a:lnTo>
                    <a:pt x="48" y="16"/>
                  </a:lnTo>
                  <a:lnTo>
                    <a:pt x="48" y="14"/>
                  </a:lnTo>
                  <a:lnTo>
                    <a:pt x="48" y="12"/>
                  </a:lnTo>
                  <a:lnTo>
                    <a:pt x="50" y="12"/>
                  </a:lnTo>
                  <a:lnTo>
                    <a:pt x="52" y="12"/>
                  </a:lnTo>
                  <a:lnTo>
                    <a:pt x="54" y="12"/>
                  </a:lnTo>
                  <a:lnTo>
                    <a:pt x="58" y="10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72" y="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44" name="Freeform 254"/>
            <p:cNvSpPr>
              <a:spLocks/>
            </p:cNvSpPr>
            <p:nvPr/>
          </p:nvSpPr>
          <p:spPr bwMode="gray">
            <a:xfrm>
              <a:off x="1339" y="2586"/>
              <a:ext cx="116" cy="134"/>
            </a:xfrm>
            <a:custGeom>
              <a:avLst/>
              <a:gdLst>
                <a:gd name="T0" fmla="*/ 86 w 116"/>
                <a:gd name="T1" fmla="*/ 132 h 134"/>
                <a:gd name="T2" fmla="*/ 80 w 116"/>
                <a:gd name="T3" fmla="*/ 130 h 134"/>
                <a:gd name="T4" fmla="*/ 70 w 116"/>
                <a:gd name="T5" fmla="*/ 124 h 134"/>
                <a:gd name="T6" fmla="*/ 50 w 116"/>
                <a:gd name="T7" fmla="*/ 114 h 134"/>
                <a:gd name="T8" fmla="*/ 18 w 116"/>
                <a:gd name="T9" fmla="*/ 98 h 134"/>
                <a:gd name="T10" fmla="*/ 16 w 116"/>
                <a:gd name="T11" fmla="*/ 92 h 134"/>
                <a:gd name="T12" fmla="*/ 0 w 116"/>
                <a:gd name="T13" fmla="*/ 68 h 134"/>
                <a:gd name="T14" fmla="*/ 26 w 116"/>
                <a:gd name="T15" fmla="*/ 44 h 134"/>
                <a:gd name="T16" fmla="*/ 26 w 116"/>
                <a:gd name="T17" fmla="*/ 40 h 134"/>
                <a:gd name="T18" fmla="*/ 26 w 116"/>
                <a:gd name="T19" fmla="*/ 36 h 134"/>
                <a:gd name="T20" fmla="*/ 26 w 116"/>
                <a:gd name="T21" fmla="*/ 32 h 134"/>
                <a:gd name="T22" fmla="*/ 28 w 116"/>
                <a:gd name="T23" fmla="*/ 30 h 134"/>
                <a:gd name="T24" fmla="*/ 30 w 116"/>
                <a:gd name="T25" fmla="*/ 26 h 134"/>
                <a:gd name="T26" fmla="*/ 34 w 116"/>
                <a:gd name="T27" fmla="*/ 22 h 134"/>
                <a:gd name="T28" fmla="*/ 36 w 116"/>
                <a:gd name="T29" fmla="*/ 16 h 134"/>
                <a:gd name="T30" fmla="*/ 38 w 116"/>
                <a:gd name="T31" fmla="*/ 10 h 134"/>
                <a:gd name="T32" fmla="*/ 40 w 116"/>
                <a:gd name="T33" fmla="*/ 6 h 134"/>
                <a:gd name="T34" fmla="*/ 46 w 116"/>
                <a:gd name="T35" fmla="*/ 4 h 134"/>
                <a:gd name="T36" fmla="*/ 54 w 116"/>
                <a:gd name="T37" fmla="*/ 2 h 134"/>
                <a:gd name="T38" fmla="*/ 70 w 116"/>
                <a:gd name="T39" fmla="*/ 0 h 134"/>
                <a:gd name="T40" fmla="*/ 70 w 116"/>
                <a:gd name="T41" fmla="*/ 2 h 134"/>
                <a:gd name="T42" fmla="*/ 74 w 116"/>
                <a:gd name="T43" fmla="*/ 4 h 134"/>
                <a:gd name="T44" fmla="*/ 78 w 116"/>
                <a:gd name="T45" fmla="*/ 2 h 134"/>
                <a:gd name="T46" fmla="*/ 82 w 116"/>
                <a:gd name="T47" fmla="*/ 4 h 134"/>
                <a:gd name="T48" fmla="*/ 84 w 116"/>
                <a:gd name="T49" fmla="*/ 10 h 134"/>
                <a:gd name="T50" fmla="*/ 82 w 116"/>
                <a:gd name="T51" fmla="*/ 12 h 134"/>
                <a:gd name="T52" fmla="*/ 80 w 116"/>
                <a:gd name="T53" fmla="*/ 16 h 134"/>
                <a:gd name="T54" fmla="*/ 84 w 116"/>
                <a:gd name="T55" fmla="*/ 18 h 134"/>
                <a:gd name="T56" fmla="*/ 88 w 116"/>
                <a:gd name="T57" fmla="*/ 22 h 134"/>
                <a:gd name="T58" fmla="*/ 90 w 116"/>
                <a:gd name="T59" fmla="*/ 26 h 134"/>
                <a:gd name="T60" fmla="*/ 96 w 116"/>
                <a:gd name="T61" fmla="*/ 32 h 134"/>
                <a:gd name="T62" fmla="*/ 98 w 116"/>
                <a:gd name="T63" fmla="*/ 38 h 134"/>
                <a:gd name="T64" fmla="*/ 96 w 116"/>
                <a:gd name="T65" fmla="*/ 42 h 134"/>
                <a:gd name="T66" fmla="*/ 92 w 116"/>
                <a:gd name="T67" fmla="*/ 52 h 134"/>
                <a:gd name="T68" fmla="*/ 90 w 116"/>
                <a:gd name="T69" fmla="*/ 60 h 134"/>
                <a:gd name="T70" fmla="*/ 92 w 116"/>
                <a:gd name="T71" fmla="*/ 64 h 134"/>
                <a:gd name="T72" fmla="*/ 96 w 116"/>
                <a:gd name="T73" fmla="*/ 72 h 134"/>
                <a:gd name="T74" fmla="*/ 100 w 116"/>
                <a:gd name="T75" fmla="*/ 82 h 134"/>
                <a:gd name="T76" fmla="*/ 106 w 116"/>
                <a:gd name="T77" fmla="*/ 86 h 134"/>
                <a:gd name="T78" fmla="*/ 106 w 116"/>
                <a:gd name="T79" fmla="*/ 90 h 134"/>
                <a:gd name="T80" fmla="*/ 108 w 116"/>
                <a:gd name="T81" fmla="*/ 96 h 134"/>
                <a:gd name="T82" fmla="*/ 108 w 116"/>
                <a:gd name="T83" fmla="*/ 98 h 134"/>
                <a:gd name="T84" fmla="*/ 112 w 116"/>
                <a:gd name="T85" fmla="*/ 102 h 134"/>
                <a:gd name="T86" fmla="*/ 114 w 116"/>
                <a:gd name="T87" fmla="*/ 106 h 134"/>
                <a:gd name="T88" fmla="*/ 116 w 116"/>
                <a:gd name="T89" fmla="*/ 112 h 134"/>
                <a:gd name="T90" fmla="*/ 114 w 116"/>
                <a:gd name="T91" fmla="*/ 124 h 134"/>
                <a:gd name="T92" fmla="*/ 112 w 116"/>
                <a:gd name="T93" fmla="*/ 124 h 134"/>
                <a:gd name="T94" fmla="*/ 108 w 116"/>
                <a:gd name="T95" fmla="*/ 128 h 13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6"/>
                <a:gd name="T145" fmla="*/ 0 h 134"/>
                <a:gd name="T146" fmla="*/ 116 w 116"/>
                <a:gd name="T147" fmla="*/ 134 h 13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6" h="134">
                  <a:moveTo>
                    <a:pt x="88" y="134"/>
                  </a:moveTo>
                  <a:lnTo>
                    <a:pt x="86" y="132"/>
                  </a:lnTo>
                  <a:lnTo>
                    <a:pt x="84" y="132"/>
                  </a:lnTo>
                  <a:lnTo>
                    <a:pt x="80" y="130"/>
                  </a:lnTo>
                  <a:lnTo>
                    <a:pt x="76" y="126"/>
                  </a:lnTo>
                  <a:lnTo>
                    <a:pt x="70" y="124"/>
                  </a:lnTo>
                  <a:lnTo>
                    <a:pt x="58" y="114"/>
                  </a:lnTo>
                  <a:lnTo>
                    <a:pt x="50" y="114"/>
                  </a:lnTo>
                  <a:lnTo>
                    <a:pt x="24" y="102"/>
                  </a:lnTo>
                  <a:lnTo>
                    <a:pt x="18" y="98"/>
                  </a:lnTo>
                  <a:lnTo>
                    <a:pt x="18" y="96"/>
                  </a:lnTo>
                  <a:lnTo>
                    <a:pt x="16" y="92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26" y="46"/>
                  </a:lnTo>
                  <a:lnTo>
                    <a:pt x="26" y="44"/>
                  </a:lnTo>
                  <a:lnTo>
                    <a:pt x="26" y="42"/>
                  </a:lnTo>
                  <a:lnTo>
                    <a:pt x="26" y="40"/>
                  </a:lnTo>
                  <a:lnTo>
                    <a:pt x="26" y="38"/>
                  </a:lnTo>
                  <a:lnTo>
                    <a:pt x="26" y="36"/>
                  </a:lnTo>
                  <a:lnTo>
                    <a:pt x="26" y="34"/>
                  </a:lnTo>
                  <a:lnTo>
                    <a:pt x="26" y="32"/>
                  </a:lnTo>
                  <a:lnTo>
                    <a:pt x="28" y="30"/>
                  </a:lnTo>
                  <a:lnTo>
                    <a:pt x="28" y="28"/>
                  </a:lnTo>
                  <a:lnTo>
                    <a:pt x="30" y="26"/>
                  </a:lnTo>
                  <a:lnTo>
                    <a:pt x="32" y="22"/>
                  </a:lnTo>
                  <a:lnTo>
                    <a:pt x="34" y="22"/>
                  </a:lnTo>
                  <a:lnTo>
                    <a:pt x="34" y="20"/>
                  </a:lnTo>
                  <a:lnTo>
                    <a:pt x="36" y="16"/>
                  </a:lnTo>
                  <a:lnTo>
                    <a:pt x="38" y="12"/>
                  </a:lnTo>
                  <a:lnTo>
                    <a:pt x="38" y="10"/>
                  </a:lnTo>
                  <a:lnTo>
                    <a:pt x="40" y="8"/>
                  </a:lnTo>
                  <a:lnTo>
                    <a:pt x="40" y="6"/>
                  </a:lnTo>
                  <a:lnTo>
                    <a:pt x="42" y="6"/>
                  </a:lnTo>
                  <a:lnTo>
                    <a:pt x="46" y="4"/>
                  </a:lnTo>
                  <a:lnTo>
                    <a:pt x="50" y="2"/>
                  </a:lnTo>
                  <a:lnTo>
                    <a:pt x="54" y="2"/>
                  </a:lnTo>
                  <a:lnTo>
                    <a:pt x="60" y="2"/>
                  </a:lnTo>
                  <a:lnTo>
                    <a:pt x="70" y="0"/>
                  </a:lnTo>
                  <a:lnTo>
                    <a:pt x="70" y="2"/>
                  </a:lnTo>
                  <a:lnTo>
                    <a:pt x="72" y="4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2"/>
                  </a:lnTo>
                  <a:lnTo>
                    <a:pt x="82" y="4"/>
                  </a:lnTo>
                  <a:lnTo>
                    <a:pt x="82" y="8"/>
                  </a:lnTo>
                  <a:lnTo>
                    <a:pt x="84" y="10"/>
                  </a:lnTo>
                  <a:lnTo>
                    <a:pt x="82" y="10"/>
                  </a:lnTo>
                  <a:lnTo>
                    <a:pt x="82" y="12"/>
                  </a:lnTo>
                  <a:lnTo>
                    <a:pt x="80" y="14"/>
                  </a:lnTo>
                  <a:lnTo>
                    <a:pt x="80" y="16"/>
                  </a:lnTo>
                  <a:lnTo>
                    <a:pt x="82" y="16"/>
                  </a:lnTo>
                  <a:lnTo>
                    <a:pt x="84" y="18"/>
                  </a:lnTo>
                  <a:lnTo>
                    <a:pt x="86" y="20"/>
                  </a:lnTo>
                  <a:lnTo>
                    <a:pt x="88" y="22"/>
                  </a:lnTo>
                  <a:lnTo>
                    <a:pt x="88" y="24"/>
                  </a:lnTo>
                  <a:lnTo>
                    <a:pt x="90" y="26"/>
                  </a:lnTo>
                  <a:lnTo>
                    <a:pt x="94" y="28"/>
                  </a:lnTo>
                  <a:lnTo>
                    <a:pt x="96" y="32"/>
                  </a:lnTo>
                  <a:lnTo>
                    <a:pt x="98" y="34"/>
                  </a:lnTo>
                  <a:lnTo>
                    <a:pt x="98" y="38"/>
                  </a:lnTo>
                  <a:lnTo>
                    <a:pt x="96" y="42"/>
                  </a:lnTo>
                  <a:lnTo>
                    <a:pt x="94" y="46"/>
                  </a:lnTo>
                  <a:lnTo>
                    <a:pt x="92" y="52"/>
                  </a:lnTo>
                  <a:lnTo>
                    <a:pt x="92" y="56"/>
                  </a:lnTo>
                  <a:lnTo>
                    <a:pt x="90" y="60"/>
                  </a:lnTo>
                  <a:lnTo>
                    <a:pt x="92" y="64"/>
                  </a:lnTo>
                  <a:lnTo>
                    <a:pt x="94" y="68"/>
                  </a:lnTo>
                  <a:lnTo>
                    <a:pt x="96" y="72"/>
                  </a:lnTo>
                  <a:lnTo>
                    <a:pt x="98" y="76"/>
                  </a:lnTo>
                  <a:lnTo>
                    <a:pt x="100" y="82"/>
                  </a:lnTo>
                  <a:lnTo>
                    <a:pt x="104" y="84"/>
                  </a:lnTo>
                  <a:lnTo>
                    <a:pt x="106" y="86"/>
                  </a:lnTo>
                  <a:lnTo>
                    <a:pt x="106" y="88"/>
                  </a:lnTo>
                  <a:lnTo>
                    <a:pt x="106" y="90"/>
                  </a:lnTo>
                  <a:lnTo>
                    <a:pt x="106" y="92"/>
                  </a:lnTo>
                  <a:lnTo>
                    <a:pt x="108" y="96"/>
                  </a:lnTo>
                  <a:lnTo>
                    <a:pt x="108" y="98"/>
                  </a:lnTo>
                  <a:lnTo>
                    <a:pt x="110" y="100"/>
                  </a:lnTo>
                  <a:lnTo>
                    <a:pt x="112" y="102"/>
                  </a:lnTo>
                  <a:lnTo>
                    <a:pt x="114" y="104"/>
                  </a:lnTo>
                  <a:lnTo>
                    <a:pt x="114" y="106"/>
                  </a:lnTo>
                  <a:lnTo>
                    <a:pt x="114" y="108"/>
                  </a:lnTo>
                  <a:lnTo>
                    <a:pt x="116" y="112"/>
                  </a:lnTo>
                  <a:lnTo>
                    <a:pt x="116" y="114"/>
                  </a:lnTo>
                  <a:lnTo>
                    <a:pt x="114" y="124"/>
                  </a:lnTo>
                  <a:lnTo>
                    <a:pt x="112" y="124"/>
                  </a:lnTo>
                  <a:lnTo>
                    <a:pt x="110" y="126"/>
                  </a:lnTo>
                  <a:lnTo>
                    <a:pt x="108" y="128"/>
                  </a:lnTo>
                  <a:lnTo>
                    <a:pt x="88" y="134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45" name="Freeform 255"/>
            <p:cNvSpPr>
              <a:spLocks/>
            </p:cNvSpPr>
            <p:nvPr/>
          </p:nvSpPr>
          <p:spPr bwMode="gray">
            <a:xfrm>
              <a:off x="1295" y="2654"/>
              <a:ext cx="62" cy="72"/>
            </a:xfrm>
            <a:custGeom>
              <a:avLst/>
              <a:gdLst>
                <a:gd name="T0" fmla="*/ 4 w 62"/>
                <a:gd name="T1" fmla="*/ 40 h 72"/>
                <a:gd name="T2" fmla="*/ 4 w 62"/>
                <a:gd name="T3" fmla="*/ 8 h 72"/>
                <a:gd name="T4" fmla="*/ 4 w 62"/>
                <a:gd name="T5" fmla="*/ 8 h 72"/>
                <a:gd name="T6" fmla="*/ 6 w 62"/>
                <a:gd name="T7" fmla="*/ 10 h 72"/>
                <a:gd name="T8" fmla="*/ 8 w 62"/>
                <a:gd name="T9" fmla="*/ 10 h 72"/>
                <a:gd name="T10" fmla="*/ 8 w 62"/>
                <a:gd name="T11" fmla="*/ 10 h 72"/>
                <a:gd name="T12" fmla="*/ 8 w 62"/>
                <a:gd name="T13" fmla="*/ 12 h 72"/>
                <a:gd name="T14" fmla="*/ 10 w 62"/>
                <a:gd name="T15" fmla="*/ 14 h 72"/>
                <a:gd name="T16" fmla="*/ 12 w 62"/>
                <a:gd name="T17" fmla="*/ 16 h 72"/>
                <a:gd name="T18" fmla="*/ 16 w 62"/>
                <a:gd name="T19" fmla="*/ 16 h 72"/>
                <a:gd name="T20" fmla="*/ 20 w 62"/>
                <a:gd name="T21" fmla="*/ 16 h 72"/>
                <a:gd name="T22" fmla="*/ 26 w 62"/>
                <a:gd name="T23" fmla="*/ 14 h 72"/>
                <a:gd name="T24" fmla="*/ 44 w 62"/>
                <a:gd name="T25" fmla="*/ 0 h 72"/>
                <a:gd name="T26" fmla="*/ 44 w 62"/>
                <a:gd name="T27" fmla="*/ 0 h 72"/>
                <a:gd name="T28" fmla="*/ 44 w 62"/>
                <a:gd name="T29" fmla="*/ 0 h 72"/>
                <a:gd name="T30" fmla="*/ 46 w 62"/>
                <a:gd name="T31" fmla="*/ 4 h 72"/>
                <a:gd name="T32" fmla="*/ 48 w 62"/>
                <a:gd name="T33" fmla="*/ 8 h 72"/>
                <a:gd name="T34" fmla="*/ 48 w 62"/>
                <a:gd name="T35" fmla="*/ 8 h 72"/>
                <a:gd name="T36" fmla="*/ 50 w 62"/>
                <a:gd name="T37" fmla="*/ 10 h 72"/>
                <a:gd name="T38" fmla="*/ 54 w 62"/>
                <a:gd name="T39" fmla="*/ 14 h 72"/>
                <a:gd name="T40" fmla="*/ 56 w 62"/>
                <a:gd name="T41" fmla="*/ 18 h 72"/>
                <a:gd name="T42" fmla="*/ 58 w 62"/>
                <a:gd name="T43" fmla="*/ 22 h 72"/>
                <a:gd name="T44" fmla="*/ 60 w 62"/>
                <a:gd name="T45" fmla="*/ 26 h 72"/>
                <a:gd name="T46" fmla="*/ 62 w 62"/>
                <a:gd name="T47" fmla="*/ 28 h 72"/>
                <a:gd name="T48" fmla="*/ 62 w 62"/>
                <a:gd name="T49" fmla="*/ 28 h 72"/>
                <a:gd name="T50" fmla="*/ 62 w 62"/>
                <a:gd name="T51" fmla="*/ 30 h 72"/>
                <a:gd name="T52" fmla="*/ 62 w 62"/>
                <a:gd name="T53" fmla="*/ 30 h 72"/>
                <a:gd name="T54" fmla="*/ 60 w 62"/>
                <a:gd name="T55" fmla="*/ 32 h 72"/>
                <a:gd name="T56" fmla="*/ 56 w 62"/>
                <a:gd name="T57" fmla="*/ 34 h 72"/>
                <a:gd name="T58" fmla="*/ 48 w 62"/>
                <a:gd name="T59" fmla="*/ 34 h 72"/>
                <a:gd name="T60" fmla="*/ 40 w 62"/>
                <a:gd name="T61" fmla="*/ 36 h 72"/>
                <a:gd name="T62" fmla="*/ 34 w 62"/>
                <a:gd name="T63" fmla="*/ 38 h 72"/>
                <a:gd name="T64" fmla="*/ 34 w 62"/>
                <a:gd name="T65" fmla="*/ 38 h 72"/>
                <a:gd name="T66" fmla="*/ 36 w 62"/>
                <a:gd name="T67" fmla="*/ 42 h 72"/>
                <a:gd name="T68" fmla="*/ 38 w 62"/>
                <a:gd name="T69" fmla="*/ 46 h 72"/>
                <a:gd name="T70" fmla="*/ 40 w 62"/>
                <a:gd name="T71" fmla="*/ 50 h 72"/>
                <a:gd name="T72" fmla="*/ 42 w 62"/>
                <a:gd name="T73" fmla="*/ 52 h 72"/>
                <a:gd name="T74" fmla="*/ 42 w 62"/>
                <a:gd name="T75" fmla="*/ 56 h 72"/>
                <a:gd name="T76" fmla="*/ 40 w 62"/>
                <a:gd name="T77" fmla="*/ 56 h 72"/>
                <a:gd name="T78" fmla="*/ 38 w 62"/>
                <a:gd name="T79" fmla="*/ 58 h 72"/>
                <a:gd name="T80" fmla="*/ 36 w 62"/>
                <a:gd name="T81" fmla="*/ 62 h 72"/>
                <a:gd name="T82" fmla="*/ 32 w 62"/>
                <a:gd name="T83" fmla="*/ 66 h 72"/>
                <a:gd name="T84" fmla="*/ 30 w 62"/>
                <a:gd name="T85" fmla="*/ 68 h 72"/>
                <a:gd name="T86" fmla="*/ 28 w 62"/>
                <a:gd name="T87" fmla="*/ 68 h 72"/>
                <a:gd name="T88" fmla="*/ 26 w 62"/>
                <a:gd name="T89" fmla="*/ 68 h 72"/>
                <a:gd name="T90" fmla="*/ 26 w 62"/>
                <a:gd name="T91" fmla="*/ 70 h 72"/>
                <a:gd name="T92" fmla="*/ 26 w 62"/>
                <a:gd name="T93" fmla="*/ 72 h 72"/>
                <a:gd name="T94" fmla="*/ 24 w 62"/>
                <a:gd name="T95" fmla="*/ 72 h 72"/>
                <a:gd name="T96" fmla="*/ 20 w 62"/>
                <a:gd name="T97" fmla="*/ 70 h 72"/>
                <a:gd name="T98" fmla="*/ 14 w 62"/>
                <a:gd name="T99" fmla="*/ 70 h 72"/>
                <a:gd name="T100" fmla="*/ 8 w 62"/>
                <a:gd name="T101" fmla="*/ 70 h 72"/>
                <a:gd name="T102" fmla="*/ 2 w 62"/>
                <a:gd name="T103" fmla="*/ 70 h 72"/>
                <a:gd name="T104" fmla="*/ 0 w 62"/>
                <a:gd name="T105" fmla="*/ 70 h 7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"/>
                <a:gd name="T160" fmla="*/ 0 h 72"/>
                <a:gd name="T161" fmla="*/ 62 w 62"/>
                <a:gd name="T162" fmla="*/ 72 h 7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" h="72">
                  <a:moveTo>
                    <a:pt x="4" y="40"/>
                  </a:moveTo>
                  <a:lnTo>
                    <a:pt x="4" y="8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8" y="12"/>
                  </a:lnTo>
                  <a:lnTo>
                    <a:pt x="10" y="14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6" y="14"/>
                  </a:lnTo>
                  <a:lnTo>
                    <a:pt x="44" y="0"/>
                  </a:lnTo>
                  <a:lnTo>
                    <a:pt x="46" y="4"/>
                  </a:lnTo>
                  <a:lnTo>
                    <a:pt x="48" y="8"/>
                  </a:lnTo>
                  <a:lnTo>
                    <a:pt x="50" y="10"/>
                  </a:lnTo>
                  <a:lnTo>
                    <a:pt x="54" y="14"/>
                  </a:lnTo>
                  <a:lnTo>
                    <a:pt x="56" y="18"/>
                  </a:lnTo>
                  <a:lnTo>
                    <a:pt x="58" y="22"/>
                  </a:lnTo>
                  <a:lnTo>
                    <a:pt x="60" y="26"/>
                  </a:lnTo>
                  <a:lnTo>
                    <a:pt x="62" y="28"/>
                  </a:lnTo>
                  <a:lnTo>
                    <a:pt x="62" y="30"/>
                  </a:lnTo>
                  <a:lnTo>
                    <a:pt x="60" y="32"/>
                  </a:lnTo>
                  <a:lnTo>
                    <a:pt x="56" y="34"/>
                  </a:lnTo>
                  <a:lnTo>
                    <a:pt x="48" y="34"/>
                  </a:lnTo>
                  <a:lnTo>
                    <a:pt x="40" y="36"/>
                  </a:lnTo>
                  <a:lnTo>
                    <a:pt x="34" y="38"/>
                  </a:lnTo>
                  <a:lnTo>
                    <a:pt x="36" y="42"/>
                  </a:lnTo>
                  <a:lnTo>
                    <a:pt x="38" y="46"/>
                  </a:lnTo>
                  <a:lnTo>
                    <a:pt x="40" y="50"/>
                  </a:lnTo>
                  <a:lnTo>
                    <a:pt x="42" y="52"/>
                  </a:lnTo>
                  <a:lnTo>
                    <a:pt x="42" y="56"/>
                  </a:lnTo>
                  <a:lnTo>
                    <a:pt x="40" y="56"/>
                  </a:lnTo>
                  <a:lnTo>
                    <a:pt x="38" y="58"/>
                  </a:lnTo>
                  <a:lnTo>
                    <a:pt x="36" y="62"/>
                  </a:lnTo>
                  <a:lnTo>
                    <a:pt x="32" y="66"/>
                  </a:lnTo>
                  <a:lnTo>
                    <a:pt x="30" y="68"/>
                  </a:lnTo>
                  <a:lnTo>
                    <a:pt x="28" y="68"/>
                  </a:lnTo>
                  <a:lnTo>
                    <a:pt x="26" y="68"/>
                  </a:lnTo>
                  <a:lnTo>
                    <a:pt x="26" y="70"/>
                  </a:lnTo>
                  <a:lnTo>
                    <a:pt x="26" y="72"/>
                  </a:lnTo>
                  <a:lnTo>
                    <a:pt x="24" y="72"/>
                  </a:lnTo>
                  <a:lnTo>
                    <a:pt x="20" y="70"/>
                  </a:lnTo>
                  <a:lnTo>
                    <a:pt x="14" y="70"/>
                  </a:lnTo>
                  <a:lnTo>
                    <a:pt x="8" y="70"/>
                  </a:lnTo>
                  <a:lnTo>
                    <a:pt x="2" y="70"/>
                  </a:lnTo>
                  <a:lnTo>
                    <a:pt x="0" y="7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46" name="Freeform 256"/>
            <p:cNvSpPr>
              <a:spLocks/>
            </p:cNvSpPr>
            <p:nvPr/>
          </p:nvSpPr>
          <p:spPr bwMode="gray">
            <a:xfrm>
              <a:off x="1277" y="2662"/>
              <a:ext cx="22" cy="62"/>
            </a:xfrm>
            <a:custGeom>
              <a:avLst/>
              <a:gdLst>
                <a:gd name="T0" fmla="*/ 22 w 22"/>
                <a:gd name="T1" fmla="*/ 0 h 62"/>
                <a:gd name="T2" fmla="*/ 16 w 22"/>
                <a:gd name="T3" fmla="*/ 2 h 62"/>
                <a:gd name="T4" fmla="*/ 16 w 22"/>
                <a:gd name="T5" fmla="*/ 2 h 62"/>
                <a:gd name="T6" fmla="*/ 16 w 22"/>
                <a:gd name="T7" fmla="*/ 6 h 62"/>
                <a:gd name="T8" fmla="*/ 16 w 22"/>
                <a:gd name="T9" fmla="*/ 8 h 62"/>
                <a:gd name="T10" fmla="*/ 14 w 22"/>
                <a:gd name="T11" fmla="*/ 12 h 62"/>
                <a:gd name="T12" fmla="*/ 14 w 22"/>
                <a:gd name="T13" fmla="*/ 14 h 62"/>
                <a:gd name="T14" fmla="*/ 14 w 22"/>
                <a:gd name="T15" fmla="*/ 14 h 62"/>
                <a:gd name="T16" fmla="*/ 14 w 22"/>
                <a:gd name="T17" fmla="*/ 16 h 62"/>
                <a:gd name="T18" fmla="*/ 12 w 22"/>
                <a:gd name="T19" fmla="*/ 20 h 62"/>
                <a:gd name="T20" fmla="*/ 8 w 22"/>
                <a:gd name="T21" fmla="*/ 24 h 62"/>
                <a:gd name="T22" fmla="*/ 0 w 22"/>
                <a:gd name="T23" fmla="*/ 30 h 62"/>
                <a:gd name="T24" fmla="*/ 0 w 22"/>
                <a:gd name="T25" fmla="*/ 30 h 62"/>
                <a:gd name="T26" fmla="*/ 2 w 22"/>
                <a:gd name="T27" fmla="*/ 32 h 62"/>
                <a:gd name="T28" fmla="*/ 4 w 22"/>
                <a:gd name="T29" fmla="*/ 38 h 62"/>
                <a:gd name="T30" fmla="*/ 8 w 22"/>
                <a:gd name="T31" fmla="*/ 48 h 62"/>
                <a:gd name="T32" fmla="*/ 18 w 22"/>
                <a:gd name="T33" fmla="*/ 62 h 62"/>
                <a:gd name="T34" fmla="*/ 18 w 22"/>
                <a:gd name="T35" fmla="*/ 60 h 62"/>
                <a:gd name="T36" fmla="*/ 18 w 22"/>
                <a:gd name="T37" fmla="*/ 56 h 62"/>
                <a:gd name="T38" fmla="*/ 18 w 22"/>
                <a:gd name="T39" fmla="*/ 52 h 62"/>
                <a:gd name="T40" fmla="*/ 18 w 22"/>
                <a:gd name="T41" fmla="*/ 44 h 62"/>
                <a:gd name="T42" fmla="*/ 20 w 22"/>
                <a:gd name="T43" fmla="*/ 40 h 62"/>
                <a:gd name="T44" fmla="*/ 20 w 22"/>
                <a:gd name="T45" fmla="*/ 34 h 62"/>
                <a:gd name="T46" fmla="*/ 22 w 22"/>
                <a:gd name="T47" fmla="*/ 32 h 62"/>
                <a:gd name="T48" fmla="*/ 22 w 22"/>
                <a:gd name="T49" fmla="*/ 26 h 62"/>
                <a:gd name="T50" fmla="*/ 22 w 22"/>
                <a:gd name="T51" fmla="*/ 14 h 62"/>
                <a:gd name="T52" fmla="*/ 22 w 22"/>
                <a:gd name="T53" fmla="*/ 0 h 6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2"/>
                <a:gd name="T82" fmla="*/ 0 h 62"/>
                <a:gd name="T83" fmla="*/ 22 w 22"/>
                <a:gd name="T84" fmla="*/ 62 h 6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2" h="62">
                  <a:moveTo>
                    <a:pt x="22" y="0"/>
                  </a:moveTo>
                  <a:lnTo>
                    <a:pt x="16" y="2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4" y="12"/>
                  </a:lnTo>
                  <a:lnTo>
                    <a:pt x="14" y="14"/>
                  </a:lnTo>
                  <a:lnTo>
                    <a:pt x="14" y="16"/>
                  </a:lnTo>
                  <a:lnTo>
                    <a:pt x="12" y="20"/>
                  </a:lnTo>
                  <a:lnTo>
                    <a:pt x="8" y="24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4" y="38"/>
                  </a:lnTo>
                  <a:lnTo>
                    <a:pt x="8" y="48"/>
                  </a:lnTo>
                  <a:lnTo>
                    <a:pt x="18" y="62"/>
                  </a:lnTo>
                  <a:lnTo>
                    <a:pt x="18" y="60"/>
                  </a:lnTo>
                  <a:lnTo>
                    <a:pt x="18" y="56"/>
                  </a:lnTo>
                  <a:lnTo>
                    <a:pt x="18" y="52"/>
                  </a:lnTo>
                  <a:lnTo>
                    <a:pt x="18" y="44"/>
                  </a:lnTo>
                  <a:lnTo>
                    <a:pt x="20" y="40"/>
                  </a:lnTo>
                  <a:lnTo>
                    <a:pt x="20" y="34"/>
                  </a:lnTo>
                  <a:lnTo>
                    <a:pt x="22" y="32"/>
                  </a:lnTo>
                  <a:lnTo>
                    <a:pt x="22" y="26"/>
                  </a:lnTo>
                  <a:lnTo>
                    <a:pt x="22" y="14"/>
                  </a:lnTo>
                  <a:lnTo>
                    <a:pt x="22" y="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47" name="Freeform 257"/>
            <p:cNvSpPr>
              <a:spLocks/>
            </p:cNvSpPr>
            <p:nvPr/>
          </p:nvSpPr>
          <p:spPr bwMode="gray">
            <a:xfrm>
              <a:off x="1299" y="2594"/>
              <a:ext cx="80" cy="76"/>
            </a:xfrm>
            <a:custGeom>
              <a:avLst/>
              <a:gdLst>
                <a:gd name="T0" fmla="*/ 70 w 80"/>
                <a:gd name="T1" fmla="*/ 4 h 76"/>
                <a:gd name="T2" fmla="*/ 64 w 80"/>
                <a:gd name="T3" fmla="*/ 6 h 76"/>
                <a:gd name="T4" fmla="*/ 60 w 80"/>
                <a:gd name="T5" fmla="*/ 6 h 76"/>
                <a:gd name="T6" fmla="*/ 56 w 80"/>
                <a:gd name="T7" fmla="*/ 10 h 76"/>
                <a:gd name="T8" fmla="*/ 54 w 80"/>
                <a:gd name="T9" fmla="*/ 12 h 76"/>
                <a:gd name="T10" fmla="*/ 44 w 80"/>
                <a:gd name="T11" fmla="*/ 16 h 76"/>
                <a:gd name="T12" fmla="*/ 32 w 80"/>
                <a:gd name="T13" fmla="*/ 16 h 76"/>
                <a:gd name="T14" fmla="*/ 24 w 80"/>
                <a:gd name="T15" fmla="*/ 14 h 76"/>
                <a:gd name="T16" fmla="*/ 20 w 80"/>
                <a:gd name="T17" fmla="*/ 12 h 76"/>
                <a:gd name="T18" fmla="*/ 16 w 80"/>
                <a:gd name="T19" fmla="*/ 14 h 76"/>
                <a:gd name="T20" fmla="*/ 16 w 80"/>
                <a:gd name="T21" fmla="*/ 16 h 76"/>
                <a:gd name="T22" fmla="*/ 10 w 80"/>
                <a:gd name="T23" fmla="*/ 24 h 76"/>
                <a:gd name="T24" fmla="*/ 8 w 80"/>
                <a:gd name="T25" fmla="*/ 24 h 76"/>
                <a:gd name="T26" fmla="*/ 6 w 80"/>
                <a:gd name="T27" fmla="*/ 24 h 76"/>
                <a:gd name="T28" fmla="*/ 4 w 80"/>
                <a:gd name="T29" fmla="*/ 24 h 76"/>
                <a:gd name="T30" fmla="*/ 6 w 80"/>
                <a:gd name="T31" fmla="*/ 26 h 76"/>
                <a:gd name="T32" fmla="*/ 6 w 80"/>
                <a:gd name="T33" fmla="*/ 30 h 76"/>
                <a:gd name="T34" fmla="*/ 4 w 80"/>
                <a:gd name="T35" fmla="*/ 34 h 76"/>
                <a:gd name="T36" fmla="*/ 4 w 80"/>
                <a:gd name="T37" fmla="*/ 36 h 76"/>
                <a:gd name="T38" fmla="*/ 2 w 80"/>
                <a:gd name="T39" fmla="*/ 42 h 76"/>
                <a:gd name="T40" fmla="*/ 4 w 80"/>
                <a:gd name="T41" fmla="*/ 42 h 76"/>
                <a:gd name="T42" fmla="*/ 8 w 80"/>
                <a:gd name="T43" fmla="*/ 42 h 76"/>
                <a:gd name="T44" fmla="*/ 12 w 80"/>
                <a:gd name="T45" fmla="*/ 44 h 76"/>
                <a:gd name="T46" fmla="*/ 8 w 80"/>
                <a:gd name="T47" fmla="*/ 50 h 76"/>
                <a:gd name="T48" fmla="*/ 8 w 80"/>
                <a:gd name="T49" fmla="*/ 54 h 76"/>
                <a:gd name="T50" fmla="*/ 6 w 80"/>
                <a:gd name="T51" fmla="*/ 58 h 76"/>
                <a:gd name="T52" fmla="*/ 4 w 80"/>
                <a:gd name="T53" fmla="*/ 62 h 76"/>
                <a:gd name="T54" fmla="*/ 4 w 80"/>
                <a:gd name="T55" fmla="*/ 62 h 76"/>
                <a:gd name="T56" fmla="*/ 2 w 80"/>
                <a:gd name="T57" fmla="*/ 66 h 76"/>
                <a:gd name="T58" fmla="*/ 0 w 80"/>
                <a:gd name="T59" fmla="*/ 68 h 76"/>
                <a:gd name="T60" fmla="*/ 4 w 80"/>
                <a:gd name="T61" fmla="*/ 70 h 76"/>
                <a:gd name="T62" fmla="*/ 4 w 80"/>
                <a:gd name="T63" fmla="*/ 72 h 76"/>
                <a:gd name="T64" fmla="*/ 8 w 80"/>
                <a:gd name="T65" fmla="*/ 76 h 76"/>
                <a:gd name="T66" fmla="*/ 16 w 80"/>
                <a:gd name="T67" fmla="*/ 76 h 76"/>
                <a:gd name="T68" fmla="*/ 66 w 80"/>
                <a:gd name="T69" fmla="*/ 38 h 76"/>
                <a:gd name="T70" fmla="*/ 66 w 80"/>
                <a:gd name="T71" fmla="*/ 34 h 76"/>
                <a:gd name="T72" fmla="*/ 66 w 80"/>
                <a:gd name="T73" fmla="*/ 30 h 76"/>
                <a:gd name="T74" fmla="*/ 66 w 80"/>
                <a:gd name="T75" fmla="*/ 26 h 76"/>
                <a:gd name="T76" fmla="*/ 66 w 80"/>
                <a:gd name="T77" fmla="*/ 22 h 76"/>
                <a:gd name="T78" fmla="*/ 70 w 80"/>
                <a:gd name="T79" fmla="*/ 20 h 76"/>
                <a:gd name="T80" fmla="*/ 72 w 80"/>
                <a:gd name="T81" fmla="*/ 14 h 76"/>
                <a:gd name="T82" fmla="*/ 74 w 80"/>
                <a:gd name="T83" fmla="*/ 12 h 76"/>
                <a:gd name="T84" fmla="*/ 78 w 80"/>
                <a:gd name="T85" fmla="*/ 4 h 76"/>
                <a:gd name="T86" fmla="*/ 80 w 80"/>
                <a:gd name="T87" fmla="*/ 0 h 7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"/>
                <a:gd name="T133" fmla="*/ 0 h 76"/>
                <a:gd name="T134" fmla="*/ 80 w 80"/>
                <a:gd name="T135" fmla="*/ 76 h 7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" h="76">
                  <a:moveTo>
                    <a:pt x="72" y="2"/>
                  </a:moveTo>
                  <a:lnTo>
                    <a:pt x="70" y="4"/>
                  </a:lnTo>
                  <a:lnTo>
                    <a:pt x="66" y="6"/>
                  </a:lnTo>
                  <a:lnTo>
                    <a:pt x="64" y="6"/>
                  </a:lnTo>
                  <a:lnTo>
                    <a:pt x="62" y="6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6" y="10"/>
                  </a:lnTo>
                  <a:lnTo>
                    <a:pt x="54" y="12"/>
                  </a:lnTo>
                  <a:lnTo>
                    <a:pt x="50" y="14"/>
                  </a:lnTo>
                  <a:lnTo>
                    <a:pt x="44" y="16"/>
                  </a:lnTo>
                  <a:lnTo>
                    <a:pt x="38" y="16"/>
                  </a:lnTo>
                  <a:lnTo>
                    <a:pt x="32" y="16"/>
                  </a:lnTo>
                  <a:lnTo>
                    <a:pt x="28" y="16"/>
                  </a:lnTo>
                  <a:lnTo>
                    <a:pt x="24" y="14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16" y="14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10" y="24"/>
                  </a:lnTo>
                  <a:lnTo>
                    <a:pt x="8" y="24"/>
                  </a:lnTo>
                  <a:lnTo>
                    <a:pt x="6" y="24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8"/>
                  </a:lnTo>
                  <a:lnTo>
                    <a:pt x="6" y="30"/>
                  </a:lnTo>
                  <a:lnTo>
                    <a:pt x="6" y="32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10" y="42"/>
                  </a:lnTo>
                  <a:lnTo>
                    <a:pt x="12" y="44"/>
                  </a:lnTo>
                  <a:lnTo>
                    <a:pt x="12" y="46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8" y="54"/>
                  </a:lnTo>
                  <a:lnTo>
                    <a:pt x="8" y="56"/>
                  </a:lnTo>
                  <a:lnTo>
                    <a:pt x="6" y="58"/>
                  </a:lnTo>
                  <a:lnTo>
                    <a:pt x="6" y="60"/>
                  </a:lnTo>
                  <a:lnTo>
                    <a:pt x="4" y="62"/>
                  </a:lnTo>
                  <a:lnTo>
                    <a:pt x="4" y="64"/>
                  </a:lnTo>
                  <a:lnTo>
                    <a:pt x="2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4" y="72"/>
                  </a:lnTo>
                  <a:lnTo>
                    <a:pt x="6" y="74"/>
                  </a:lnTo>
                  <a:lnTo>
                    <a:pt x="8" y="76"/>
                  </a:lnTo>
                  <a:lnTo>
                    <a:pt x="12" y="76"/>
                  </a:lnTo>
                  <a:lnTo>
                    <a:pt x="16" y="76"/>
                  </a:lnTo>
                  <a:lnTo>
                    <a:pt x="22" y="74"/>
                  </a:lnTo>
                  <a:lnTo>
                    <a:pt x="66" y="38"/>
                  </a:lnTo>
                  <a:lnTo>
                    <a:pt x="66" y="36"/>
                  </a:lnTo>
                  <a:lnTo>
                    <a:pt x="66" y="34"/>
                  </a:lnTo>
                  <a:lnTo>
                    <a:pt x="66" y="32"/>
                  </a:lnTo>
                  <a:lnTo>
                    <a:pt x="66" y="30"/>
                  </a:lnTo>
                  <a:lnTo>
                    <a:pt x="66" y="28"/>
                  </a:lnTo>
                  <a:lnTo>
                    <a:pt x="66" y="26"/>
                  </a:lnTo>
                  <a:lnTo>
                    <a:pt x="66" y="24"/>
                  </a:lnTo>
                  <a:lnTo>
                    <a:pt x="66" y="22"/>
                  </a:lnTo>
                  <a:lnTo>
                    <a:pt x="68" y="22"/>
                  </a:lnTo>
                  <a:lnTo>
                    <a:pt x="70" y="20"/>
                  </a:lnTo>
                  <a:lnTo>
                    <a:pt x="72" y="18"/>
                  </a:lnTo>
                  <a:lnTo>
                    <a:pt x="72" y="14"/>
                  </a:lnTo>
                  <a:lnTo>
                    <a:pt x="74" y="14"/>
                  </a:lnTo>
                  <a:lnTo>
                    <a:pt x="74" y="12"/>
                  </a:lnTo>
                  <a:lnTo>
                    <a:pt x="76" y="8"/>
                  </a:lnTo>
                  <a:lnTo>
                    <a:pt x="78" y="4"/>
                  </a:lnTo>
                  <a:lnTo>
                    <a:pt x="78" y="2"/>
                  </a:lnTo>
                  <a:lnTo>
                    <a:pt x="80" y="0"/>
                  </a:lnTo>
                  <a:lnTo>
                    <a:pt x="72" y="2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48" name="Freeform 258"/>
            <p:cNvSpPr>
              <a:spLocks/>
            </p:cNvSpPr>
            <p:nvPr/>
          </p:nvSpPr>
          <p:spPr bwMode="gray">
            <a:xfrm>
              <a:off x="1403" y="2548"/>
              <a:ext cx="234" cy="248"/>
            </a:xfrm>
            <a:custGeom>
              <a:avLst/>
              <a:gdLst>
                <a:gd name="T0" fmla="*/ 18 w 234"/>
                <a:gd name="T1" fmla="*/ 42 h 248"/>
                <a:gd name="T2" fmla="*/ 20 w 234"/>
                <a:gd name="T3" fmla="*/ 48 h 248"/>
                <a:gd name="T4" fmla="*/ 16 w 234"/>
                <a:gd name="T5" fmla="*/ 52 h 248"/>
                <a:gd name="T6" fmla="*/ 20 w 234"/>
                <a:gd name="T7" fmla="*/ 56 h 248"/>
                <a:gd name="T8" fmla="*/ 24 w 234"/>
                <a:gd name="T9" fmla="*/ 62 h 248"/>
                <a:gd name="T10" fmla="*/ 32 w 234"/>
                <a:gd name="T11" fmla="*/ 70 h 248"/>
                <a:gd name="T12" fmla="*/ 34 w 234"/>
                <a:gd name="T13" fmla="*/ 76 h 248"/>
                <a:gd name="T14" fmla="*/ 28 w 234"/>
                <a:gd name="T15" fmla="*/ 90 h 248"/>
                <a:gd name="T16" fmla="*/ 28 w 234"/>
                <a:gd name="T17" fmla="*/ 102 h 248"/>
                <a:gd name="T18" fmla="*/ 32 w 234"/>
                <a:gd name="T19" fmla="*/ 110 h 248"/>
                <a:gd name="T20" fmla="*/ 40 w 234"/>
                <a:gd name="T21" fmla="*/ 122 h 248"/>
                <a:gd name="T22" fmla="*/ 42 w 234"/>
                <a:gd name="T23" fmla="*/ 128 h 248"/>
                <a:gd name="T24" fmla="*/ 44 w 234"/>
                <a:gd name="T25" fmla="*/ 134 h 248"/>
                <a:gd name="T26" fmla="*/ 48 w 234"/>
                <a:gd name="T27" fmla="*/ 140 h 248"/>
                <a:gd name="T28" fmla="*/ 50 w 234"/>
                <a:gd name="T29" fmla="*/ 146 h 248"/>
                <a:gd name="T30" fmla="*/ 50 w 234"/>
                <a:gd name="T31" fmla="*/ 162 h 248"/>
                <a:gd name="T32" fmla="*/ 78 w 234"/>
                <a:gd name="T33" fmla="*/ 162 h 248"/>
                <a:gd name="T34" fmla="*/ 88 w 234"/>
                <a:gd name="T35" fmla="*/ 174 h 248"/>
                <a:gd name="T36" fmla="*/ 114 w 234"/>
                <a:gd name="T37" fmla="*/ 204 h 248"/>
                <a:gd name="T38" fmla="*/ 128 w 234"/>
                <a:gd name="T39" fmla="*/ 208 h 248"/>
                <a:gd name="T40" fmla="*/ 142 w 234"/>
                <a:gd name="T41" fmla="*/ 210 h 248"/>
                <a:gd name="T42" fmla="*/ 152 w 234"/>
                <a:gd name="T43" fmla="*/ 210 h 248"/>
                <a:gd name="T44" fmla="*/ 168 w 234"/>
                <a:gd name="T45" fmla="*/ 226 h 248"/>
                <a:gd name="T46" fmla="*/ 178 w 234"/>
                <a:gd name="T47" fmla="*/ 232 h 248"/>
                <a:gd name="T48" fmla="*/ 188 w 234"/>
                <a:gd name="T49" fmla="*/ 228 h 248"/>
                <a:gd name="T50" fmla="*/ 198 w 234"/>
                <a:gd name="T51" fmla="*/ 232 h 248"/>
                <a:gd name="T52" fmla="*/ 208 w 234"/>
                <a:gd name="T53" fmla="*/ 248 h 248"/>
                <a:gd name="T54" fmla="*/ 222 w 234"/>
                <a:gd name="T55" fmla="*/ 236 h 248"/>
                <a:gd name="T56" fmla="*/ 222 w 234"/>
                <a:gd name="T57" fmla="*/ 224 h 248"/>
                <a:gd name="T58" fmla="*/ 224 w 234"/>
                <a:gd name="T59" fmla="*/ 214 h 248"/>
                <a:gd name="T60" fmla="*/ 232 w 234"/>
                <a:gd name="T61" fmla="*/ 206 h 248"/>
                <a:gd name="T62" fmla="*/ 232 w 234"/>
                <a:gd name="T63" fmla="*/ 198 h 248"/>
                <a:gd name="T64" fmla="*/ 218 w 234"/>
                <a:gd name="T65" fmla="*/ 172 h 248"/>
                <a:gd name="T66" fmla="*/ 216 w 234"/>
                <a:gd name="T67" fmla="*/ 104 h 248"/>
                <a:gd name="T68" fmla="*/ 212 w 234"/>
                <a:gd name="T69" fmla="*/ 70 h 248"/>
                <a:gd name="T70" fmla="*/ 184 w 234"/>
                <a:gd name="T71" fmla="*/ 52 h 248"/>
                <a:gd name="T72" fmla="*/ 176 w 234"/>
                <a:gd name="T73" fmla="*/ 48 h 248"/>
                <a:gd name="T74" fmla="*/ 160 w 234"/>
                <a:gd name="T75" fmla="*/ 44 h 248"/>
                <a:gd name="T76" fmla="*/ 126 w 234"/>
                <a:gd name="T77" fmla="*/ 54 h 248"/>
                <a:gd name="T78" fmla="*/ 122 w 234"/>
                <a:gd name="T79" fmla="*/ 56 h 248"/>
                <a:gd name="T80" fmla="*/ 102 w 234"/>
                <a:gd name="T81" fmla="*/ 58 h 248"/>
                <a:gd name="T82" fmla="*/ 98 w 234"/>
                <a:gd name="T83" fmla="*/ 60 h 248"/>
                <a:gd name="T84" fmla="*/ 82 w 234"/>
                <a:gd name="T85" fmla="*/ 50 h 248"/>
                <a:gd name="T86" fmla="*/ 62 w 234"/>
                <a:gd name="T87" fmla="*/ 12 h 248"/>
                <a:gd name="T88" fmla="*/ 56 w 234"/>
                <a:gd name="T89" fmla="*/ 6 h 248"/>
                <a:gd name="T90" fmla="*/ 38 w 234"/>
                <a:gd name="T91" fmla="*/ 16 h 248"/>
                <a:gd name="T92" fmla="*/ 30 w 234"/>
                <a:gd name="T93" fmla="*/ 18 h 248"/>
                <a:gd name="T94" fmla="*/ 0 w 234"/>
                <a:gd name="T95" fmla="*/ 10 h 248"/>
                <a:gd name="T96" fmla="*/ 4 w 234"/>
                <a:gd name="T97" fmla="*/ 16 h 248"/>
                <a:gd name="T98" fmla="*/ 8 w 234"/>
                <a:gd name="T99" fmla="*/ 26 h 248"/>
                <a:gd name="T100" fmla="*/ 12 w 234"/>
                <a:gd name="T101" fmla="*/ 40 h 24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34"/>
                <a:gd name="T154" fmla="*/ 0 h 248"/>
                <a:gd name="T155" fmla="*/ 234 w 234"/>
                <a:gd name="T156" fmla="*/ 248 h 24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34" h="248">
                  <a:moveTo>
                    <a:pt x="14" y="42"/>
                  </a:moveTo>
                  <a:lnTo>
                    <a:pt x="16" y="42"/>
                  </a:lnTo>
                  <a:lnTo>
                    <a:pt x="18" y="42"/>
                  </a:lnTo>
                  <a:lnTo>
                    <a:pt x="18" y="46"/>
                  </a:lnTo>
                  <a:lnTo>
                    <a:pt x="20" y="48"/>
                  </a:lnTo>
                  <a:lnTo>
                    <a:pt x="18" y="48"/>
                  </a:lnTo>
                  <a:lnTo>
                    <a:pt x="18" y="50"/>
                  </a:lnTo>
                  <a:lnTo>
                    <a:pt x="16" y="52"/>
                  </a:lnTo>
                  <a:lnTo>
                    <a:pt x="16" y="54"/>
                  </a:lnTo>
                  <a:lnTo>
                    <a:pt x="18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4" y="60"/>
                  </a:lnTo>
                  <a:lnTo>
                    <a:pt x="24" y="62"/>
                  </a:lnTo>
                  <a:lnTo>
                    <a:pt x="26" y="64"/>
                  </a:lnTo>
                  <a:lnTo>
                    <a:pt x="30" y="66"/>
                  </a:lnTo>
                  <a:lnTo>
                    <a:pt x="32" y="70"/>
                  </a:lnTo>
                  <a:lnTo>
                    <a:pt x="34" y="72"/>
                  </a:lnTo>
                  <a:lnTo>
                    <a:pt x="34" y="76"/>
                  </a:lnTo>
                  <a:lnTo>
                    <a:pt x="32" y="80"/>
                  </a:lnTo>
                  <a:lnTo>
                    <a:pt x="30" y="84"/>
                  </a:lnTo>
                  <a:lnTo>
                    <a:pt x="28" y="90"/>
                  </a:lnTo>
                  <a:lnTo>
                    <a:pt x="28" y="94"/>
                  </a:lnTo>
                  <a:lnTo>
                    <a:pt x="26" y="98"/>
                  </a:lnTo>
                  <a:lnTo>
                    <a:pt x="28" y="102"/>
                  </a:lnTo>
                  <a:lnTo>
                    <a:pt x="30" y="106"/>
                  </a:lnTo>
                  <a:lnTo>
                    <a:pt x="32" y="110"/>
                  </a:lnTo>
                  <a:lnTo>
                    <a:pt x="34" y="114"/>
                  </a:lnTo>
                  <a:lnTo>
                    <a:pt x="36" y="120"/>
                  </a:lnTo>
                  <a:lnTo>
                    <a:pt x="40" y="122"/>
                  </a:lnTo>
                  <a:lnTo>
                    <a:pt x="42" y="124"/>
                  </a:lnTo>
                  <a:lnTo>
                    <a:pt x="42" y="126"/>
                  </a:lnTo>
                  <a:lnTo>
                    <a:pt x="42" y="128"/>
                  </a:lnTo>
                  <a:lnTo>
                    <a:pt x="42" y="130"/>
                  </a:lnTo>
                  <a:lnTo>
                    <a:pt x="44" y="134"/>
                  </a:lnTo>
                  <a:lnTo>
                    <a:pt x="44" y="136"/>
                  </a:lnTo>
                  <a:lnTo>
                    <a:pt x="46" y="138"/>
                  </a:lnTo>
                  <a:lnTo>
                    <a:pt x="48" y="140"/>
                  </a:lnTo>
                  <a:lnTo>
                    <a:pt x="50" y="142"/>
                  </a:lnTo>
                  <a:lnTo>
                    <a:pt x="50" y="144"/>
                  </a:lnTo>
                  <a:lnTo>
                    <a:pt x="50" y="146"/>
                  </a:lnTo>
                  <a:lnTo>
                    <a:pt x="52" y="150"/>
                  </a:lnTo>
                  <a:lnTo>
                    <a:pt x="52" y="152"/>
                  </a:lnTo>
                  <a:lnTo>
                    <a:pt x="50" y="162"/>
                  </a:lnTo>
                  <a:lnTo>
                    <a:pt x="64" y="164"/>
                  </a:lnTo>
                  <a:lnTo>
                    <a:pt x="78" y="162"/>
                  </a:lnTo>
                  <a:lnTo>
                    <a:pt x="80" y="164"/>
                  </a:lnTo>
                  <a:lnTo>
                    <a:pt x="84" y="168"/>
                  </a:lnTo>
                  <a:lnTo>
                    <a:pt x="88" y="174"/>
                  </a:lnTo>
                  <a:lnTo>
                    <a:pt x="94" y="182"/>
                  </a:lnTo>
                  <a:lnTo>
                    <a:pt x="114" y="202"/>
                  </a:lnTo>
                  <a:lnTo>
                    <a:pt x="114" y="204"/>
                  </a:lnTo>
                  <a:lnTo>
                    <a:pt x="118" y="204"/>
                  </a:lnTo>
                  <a:lnTo>
                    <a:pt x="122" y="206"/>
                  </a:lnTo>
                  <a:lnTo>
                    <a:pt x="128" y="208"/>
                  </a:lnTo>
                  <a:lnTo>
                    <a:pt x="132" y="208"/>
                  </a:lnTo>
                  <a:lnTo>
                    <a:pt x="136" y="210"/>
                  </a:lnTo>
                  <a:lnTo>
                    <a:pt x="142" y="210"/>
                  </a:lnTo>
                  <a:lnTo>
                    <a:pt x="148" y="210"/>
                  </a:lnTo>
                  <a:lnTo>
                    <a:pt x="150" y="210"/>
                  </a:lnTo>
                  <a:lnTo>
                    <a:pt x="152" y="210"/>
                  </a:lnTo>
                  <a:lnTo>
                    <a:pt x="160" y="206"/>
                  </a:lnTo>
                  <a:lnTo>
                    <a:pt x="166" y="214"/>
                  </a:lnTo>
                  <a:lnTo>
                    <a:pt x="168" y="226"/>
                  </a:lnTo>
                  <a:lnTo>
                    <a:pt x="176" y="234"/>
                  </a:lnTo>
                  <a:lnTo>
                    <a:pt x="176" y="232"/>
                  </a:lnTo>
                  <a:lnTo>
                    <a:pt x="178" y="232"/>
                  </a:lnTo>
                  <a:lnTo>
                    <a:pt x="180" y="230"/>
                  </a:lnTo>
                  <a:lnTo>
                    <a:pt x="184" y="230"/>
                  </a:lnTo>
                  <a:lnTo>
                    <a:pt x="188" y="228"/>
                  </a:lnTo>
                  <a:lnTo>
                    <a:pt x="190" y="228"/>
                  </a:lnTo>
                  <a:lnTo>
                    <a:pt x="194" y="230"/>
                  </a:lnTo>
                  <a:lnTo>
                    <a:pt x="198" y="232"/>
                  </a:lnTo>
                  <a:lnTo>
                    <a:pt x="200" y="234"/>
                  </a:lnTo>
                  <a:lnTo>
                    <a:pt x="200" y="240"/>
                  </a:lnTo>
                  <a:lnTo>
                    <a:pt x="208" y="248"/>
                  </a:lnTo>
                  <a:lnTo>
                    <a:pt x="224" y="240"/>
                  </a:lnTo>
                  <a:lnTo>
                    <a:pt x="224" y="238"/>
                  </a:lnTo>
                  <a:lnTo>
                    <a:pt x="222" y="236"/>
                  </a:lnTo>
                  <a:lnTo>
                    <a:pt x="222" y="230"/>
                  </a:lnTo>
                  <a:lnTo>
                    <a:pt x="222" y="226"/>
                  </a:lnTo>
                  <a:lnTo>
                    <a:pt x="222" y="224"/>
                  </a:lnTo>
                  <a:lnTo>
                    <a:pt x="222" y="222"/>
                  </a:lnTo>
                  <a:lnTo>
                    <a:pt x="222" y="218"/>
                  </a:lnTo>
                  <a:lnTo>
                    <a:pt x="224" y="214"/>
                  </a:lnTo>
                  <a:lnTo>
                    <a:pt x="228" y="210"/>
                  </a:lnTo>
                  <a:lnTo>
                    <a:pt x="232" y="208"/>
                  </a:lnTo>
                  <a:lnTo>
                    <a:pt x="232" y="206"/>
                  </a:lnTo>
                  <a:lnTo>
                    <a:pt x="232" y="204"/>
                  </a:lnTo>
                  <a:lnTo>
                    <a:pt x="234" y="202"/>
                  </a:lnTo>
                  <a:lnTo>
                    <a:pt x="232" y="198"/>
                  </a:lnTo>
                  <a:lnTo>
                    <a:pt x="232" y="196"/>
                  </a:lnTo>
                  <a:lnTo>
                    <a:pt x="230" y="194"/>
                  </a:lnTo>
                  <a:lnTo>
                    <a:pt x="218" y="172"/>
                  </a:lnTo>
                  <a:lnTo>
                    <a:pt x="206" y="152"/>
                  </a:lnTo>
                  <a:lnTo>
                    <a:pt x="206" y="120"/>
                  </a:lnTo>
                  <a:lnTo>
                    <a:pt x="216" y="104"/>
                  </a:lnTo>
                  <a:lnTo>
                    <a:pt x="218" y="80"/>
                  </a:lnTo>
                  <a:lnTo>
                    <a:pt x="216" y="76"/>
                  </a:lnTo>
                  <a:lnTo>
                    <a:pt x="212" y="70"/>
                  </a:lnTo>
                  <a:lnTo>
                    <a:pt x="206" y="62"/>
                  </a:lnTo>
                  <a:lnTo>
                    <a:pt x="196" y="54"/>
                  </a:lnTo>
                  <a:lnTo>
                    <a:pt x="184" y="52"/>
                  </a:lnTo>
                  <a:lnTo>
                    <a:pt x="182" y="50"/>
                  </a:lnTo>
                  <a:lnTo>
                    <a:pt x="180" y="50"/>
                  </a:lnTo>
                  <a:lnTo>
                    <a:pt x="176" y="48"/>
                  </a:lnTo>
                  <a:lnTo>
                    <a:pt x="172" y="48"/>
                  </a:lnTo>
                  <a:lnTo>
                    <a:pt x="170" y="46"/>
                  </a:lnTo>
                  <a:lnTo>
                    <a:pt x="160" y="44"/>
                  </a:lnTo>
                  <a:lnTo>
                    <a:pt x="144" y="44"/>
                  </a:lnTo>
                  <a:lnTo>
                    <a:pt x="126" y="54"/>
                  </a:lnTo>
                  <a:lnTo>
                    <a:pt x="124" y="56"/>
                  </a:lnTo>
                  <a:lnTo>
                    <a:pt x="122" y="56"/>
                  </a:lnTo>
                  <a:lnTo>
                    <a:pt x="118" y="58"/>
                  </a:lnTo>
                  <a:lnTo>
                    <a:pt x="112" y="58"/>
                  </a:lnTo>
                  <a:lnTo>
                    <a:pt x="102" y="58"/>
                  </a:lnTo>
                  <a:lnTo>
                    <a:pt x="100" y="60"/>
                  </a:lnTo>
                  <a:lnTo>
                    <a:pt x="98" y="60"/>
                  </a:lnTo>
                  <a:lnTo>
                    <a:pt x="96" y="58"/>
                  </a:lnTo>
                  <a:lnTo>
                    <a:pt x="90" y="56"/>
                  </a:lnTo>
                  <a:lnTo>
                    <a:pt x="82" y="50"/>
                  </a:lnTo>
                  <a:lnTo>
                    <a:pt x="76" y="40"/>
                  </a:lnTo>
                  <a:lnTo>
                    <a:pt x="72" y="26"/>
                  </a:lnTo>
                  <a:lnTo>
                    <a:pt x="62" y="12"/>
                  </a:lnTo>
                  <a:lnTo>
                    <a:pt x="60" y="10"/>
                  </a:lnTo>
                  <a:lnTo>
                    <a:pt x="56" y="6"/>
                  </a:lnTo>
                  <a:lnTo>
                    <a:pt x="54" y="4"/>
                  </a:lnTo>
                  <a:lnTo>
                    <a:pt x="52" y="0"/>
                  </a:lnTo>
                  <a:lnTo>
                    <a:pt x="38" y="16"/>
                  </a:lnTo>
                  <a:lnTo>
                    <a:pt x="36" y="16"/>
                  </a:lnTo>
                  <a:lnTo>
                    <a:pt x="34" y="18"/>
                  </a:lnTo>
                  <a:lnTo>
                    <a:pt x="30" y="18"/>
                  </a:lnTo>
                  <a:lnTo>
                    <a:pt x="26" y="18"/>
                  </a:lnTo>
                  <a:lnTo>
                    <a:pt x="22" y="14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20"/>
                  </a:lnTo>
                  <a:lnTo>
                    <a:pt x="6" y="24"/>
                  </a:lnTo>
                  <a:lnTo>
                    <a:pt x="8" y="26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0" y="42"/>
                  </a:lnTo>
                  <a:lnTo>
                    <a:pt x="14" y="42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49" name="Freeform 259"/>
            <p:cNvSpPr>
              <a:spLocks/>
            </p:cNvSpPr>
            <p:nvPr/>
          </p:nvSpPr>
          <p:spPr bwMode="gray">
            <a:xfrm>
              <a:off x="987" y="3172"/>
              <a:ext cx="28" cy="22"/>
            </a:xfrm>
            <a:custGeom>
              <a:avLst/>
              <a:gdLst>
                <a:gd name="T0" fmla="*/ 2 w 28"/>
                <a:gd name="T1" fmla="*/ 10 h 22"/>
                <a:gd name="T2" fmla="*/ 4 w 28"/>
                <a:gd name="T3" fmla="*/ 22 h 22"/>
                <a:gd name="T4" fmla="*/ 28 w 28"/>
                <a:gd name="T5" fmla="*/ 4 h 22"/>
                <a:gd name="T6" fmla="*/ 26 w 28"/>
                <a:gd name="T7" fmla="*/ 2 h 22"/>
                <a:gd name="T8" fmla="*/ 26 w 28"/>
                <a:gd name="T9" fmla="*/ 2 h 22"/>
                <a:gd name="T10" fmla="*/ 24 w 28"/>
                <a:gd name="T11" fmla="*/ 0 h 22"/>
                <a:gd name="T12" fmla="*/ 22 w 28"/>
                <a:gd name="T13" fmla="*/ 0 h 22"/>
                <a:gd name="T14" fmla="*/ 20 w 28"/>
                <a:gd name="T15" fmla="*/ 0 h 22"/>
                <a:gd name="T16" fmla="*/ 14 w 28"/>
                <a:gd name="T17" fmla="*/ 2 h 22"/>
                <a:gd name="T18" fmla="*/ 0 w 28"/>
                <a:gd name="T19" fmla="*/ 8 h 22"/>
                <a:gd name="T20" fmla="*/ 2 w 28"/>
                <a:gd name="T21" fmla="*/ 10 h 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"/>
                <a:gd name="T34" fmla="*/ 0 h 22"/>
                <a:gd name="T35" fmla="*/ 28 w 28"/>
                <a:gd name="T36" fmla="*/ 22 h 2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" h="22">
                  <a:moveTo>
                    <a:pt x="2" y="10"/>
                  </a:moveTo>
                  <a:lnTo>
                    <a:pt x="4" y="22"/>
                  </a:lnTo>
                  <a:lnTo>
                    <a:pt x="28" y="4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0" y="8"/>
                  </a:lnTo>
                  <a:lnTo>
                    <a:pt x="2" y="1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50" name="Freeform 260"/>
            <p:cNvSpPr>
              <a:spLocks/>
            </p:cNvSpPr>
            <p:nvPr/>
          </p:nvSpPr>
          <p:spPr bwMode="gray">
            <a:xfrm>
              <a:off x="731" y="2596"/>
              <a:ext cx="260" cy="246"/>
            </a:xfrm>
            <a:custGeom>
              <a:avLst/>
              <a:gdLst>
                <a:gd name="T0" fmla="*/ 0 w 260"/>
                <a:gd name="T1" fmla="*/ 128 h 246"/>
                <a:gd name="T2" fmla="*/ 20 w 260"/>
                <a:gd name="T3" fmla="*/ 114 h 246"/>
                <a:gd name="T4" fmla="*/ 86 w 260"/>
                <a:gd name="T5" fmla="*/ 92 h 246"/>
                <a:gd name="T6" fmla="*/ 88 w 260"/>
                <a:gd name="T7" fmla="*/ 76 h 246"/>
                <a:gd name="T8" fmla="*/ 94 w 260"/>
                <a:gd name="T9" fmla="*/ 72 h 246"/>
                <a:gd name="T10" fmla="*/ 102 w 260"/>
                <a:gd name="T11" fmla="*/ 72 h 246"/>
                <a:gd name="T12" fmla="*/ 108 w 260"/>
                <a:gd name="T13" fmla="*/ 72 h 246"/>
                <a:gd name="T14" fmla="*/ 102 w 260"/>
                <a:gd name="T15" fmla="*/ 64 h 246"/>
                <a:gd name="T16" fmla="*/ 98 w 260"/>
                <a:gd name="T17" fmla="*/ 56 h 246"/>
                <a:gd name="T18" fmla="*/ 98 w 260"/>
                <a:gd name="T19" fmla="*/ 46 h 246"/>
                <a:gd name="T20" fmla="*/ 96 w 260"/>
                <a:gd name="T21" fmla="*/ 36 h 246"/>
                <a:gd name="T22" fmla="*/ 90 w 260"/>
                <a:gd name="T23" fmla="*/ 30 h 246"/>
                <a:gd name="T24" fmla="*/ 86 w 260"/>
                <a:gd name="T25" fmla="*/ 30 h 246"/>
                <a:gd name="T26" fmla="*/ 92 w 260"/>
                <a:gd name="T27" fmla="*/ 26 h 246"/>
                <a:gd name="T28" fmla="*/ 116 w 260"/>
                <a:gd name="T29" fmla="*/ 16 h 246"/>
                <a:gd name="T30" fmla="*/ 126 w 260"/>
                <a:gd name="T31" fmla="*/ 14 h 246"/>
                <a:gd name="T32" fmla="*/ 136 w 260"/>
                <a:gd name="T33" fmla="*/ 10 h 246"/>
                <a:gd name="T34" fmla="*/ 142 w 260"/>
                <a:gd name="T35" fmla="*/ 8 h 246"/>
                <a:gd name="T36" fmla="*/ 148 w 260"/>
                <a:gd name="T37" fmla="*/ 8 h 246"/>
                <a:gd name="T38" fmla="*/ 170 w 260"/>
                <a:gd name="T39" fmla="*/ 4 h 246"/>
                <a:gd name="T40" fmla="*/ 198 w 260"/>
                <a:gd name="T41" fmla="*/ 2 h 246"/>
                <a:gd name="T42" fmla="*/ 202 w 260"/>
                <a:gd name="T43" fmla="*/ 0 h 246"/>
                <a:gd name="T44" fmla="*/ 210 w 260"/>
                <a:gd name="T45" fmla="*/ 2 h 246"/>
                <a:gd name="T46" fmla="*/ 216 w 260"/>
                <a:gd name="T47" fmla="*/ 4 h 246"/>
                <a:gd name="T48" fmla="*/ 218 w 260"/>
                <a:gd name="T49" fmla="*/ 8 h 246"/>
                <a:gd name="T50" fmla="*/ 216 w 260"/>
                <a:gd name="T51" fmla="*/ 14 h 246"/>
                <a:gd name="T52" fmla="*/ 216 w 260"/>
                <a:gd name="T53" fmla="*/ 24 h 246"/>
                <a:gd name="T54" fmla="*/ 214 w 260"/>
                <a:gd name="T55" fmla="*/ 28 h 246"/>
                <a:gd name="T56" fmla="*/ 212 w 260"/>
                <a:gd name="T57" fmla="*/ 34 h 246"/>
                <a:gd name="T58" fmla="*/ 210 w 260"/>
                <a:gd name="T59" fmla="*/ 36 h 246"/>
                <a:gd name="T60" fmla="*/ 210 w 260"/>
                <a:gd name="T61" fmla="*/ 40 h 246"/>
                <a:gd name="T62" fmla="*/ 212 w 260"/>
                <a:gd name="T63" fmla="*/ 46 h 246"/>
                <a:gd name="T64" fmla="*/ 214 w 260"/>
                <a:gd name="T65" fmla="*/ 50 h 246"/>
                <a:gd name="T66" fmla="*/ 214 w 260"/>
                <a:gd name="T67" fmla="*/ 54 h 246"/>
                <a:gd name="T68" fmla="*/ 216 w 260"/>
                <a:gd name="T69" fmla="*/ 60 h 246"/>
                <a:gd name="T70" fmla="*/ 218 w 260"/>
                <a:gd name="T71" fmla="*/ 60 h 246"/>
                <a:gd name="T72" fmla="*/ 220 w 260"/>
                <a:gd name="T73" fmla="*/ 64 h 246"/>
                <a:gd name="T74" fmla="*/ 224 w 260"/>
                <a:gd name="T75" fmla="*/ 88 h 246"/>
                <a:gd name="T76" fmla="*/ 234 w 260"/>
                <a:gd name="T77" fmla="*/ 110 h 246"/>
                <a:gd name="T78" fmla="*/ 234 w 260"/>
                <a:gd name="T79" fmla="*/ 110 h 246"/>
                <a:gd name="T80" fmla="*/ 234 w 260"/>
                <a:gd name="T81" fmla="*/ 116 h 246"/>
                <a:gd name="T82" fmla="*/ 236 w 260"/>
                <a:gd name="T83" fmla="*/ 126 h 246"/>
                <a:gd name="T84" fmla="*/ 238 w 260"/>
                <a:gd name="T85" fmla="*/ 134 h 246"/>
                <a:gd name="T86" fmla="*/ 238 w 260"/>
                <a:gd name="T87" fmla="*/ 138 h 246"/>
                <a:gd name="T88" fmla="*/ 240 w 260"/>
                <a:gd name="T89" fmla="*/ 142 h 246"/>
                <a:gd name="T90" fmla="*/ 244 w 260"/>
                <a:gd name="T91" fmla="*/ 146 h 246"/>
                <a:gd name="T92" fmla="*/ 244 w 260"/>
                <a:gd name="T93" fmla="*/ 154 h 246"/>
                <a:gd name="T94" fmla="*/ 242 w 260"/>
                <a:gd name="T95" fmla="*/ 166 h 246"/>
                <a:gd name="T96" fmla="*/ 244 w 260"/>
                <a:gd name="T97" fmla="*/ 168 h 246"/>
                <a:gd name="T98" fmla="*/ 246 w 260"/>
                <a:gd name="T99" fmla="*/ 174 h 246"/>
                <a:gd name="T100" fmla="*/ 246 w 260"/>
                <a:gd name="T101" fmla="*/ 180 h 246"/>
                <a:gd name="T102" fmla="*/ 250 w 260"/>
                <a:gd name="T103" fmla="*/ 186 h 246"/>
                <a:gd name="T104" fmla="*/ 192 w 260"/>
                <a:gd name="T105" fmla="*/ 236 h 246"/>
                <a:gd name="T106" fmla="*/ 148 w 260"/>
                <a:gd name="T107" fmla="*/ 230 h 246"/>
                <a:gd name="T108" fmla="*/ 4 w 260"/>
                <a:gd name="T109" fmla="*/ 144 h 24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0"/>
                <a:gd name="T166" fmla="*/ 0 h 246"/>
                <a:gd name="T167" fmla="*/ 260 w 260"/>
                <a:gd name="T168" fmla="*/ 246 h 24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0" h="246">
                  <a:moveTo>
                    <a:pt x="4" y="144"/>
                  </a:moveTo>
                  <a:lnTo>
                    <a:pt x="0" y="128"/>
                  </a:lnTo>
                  <a:lnTo>
                    <a:pt x="12" y="122"/>
                  </a:lnTo>
                  <a:lnTo>
                    <a:pt x="20" y="114"/>
                  </a:lnTo>
                  <a:lnTo>
                    <a:pt x="34" y="110"/>
                  </a:lnTo>
                  <a:lnTo>
                    <a:pt x="86" y="92"/>
                  </a:lnTo>
                  <a:lnTo>
                    <a:pt x="88" y="80"/>
                  </a:lnTo>
                  <a:lnTo>
                    <a:pt x="88" y="76"/>
                  </a:lnTo>
                  <a:lnTo>
                    <a:pt x="92" y="74"/>
                  </a:lnTo>
                  <a:lnTo>
                    <a:pt x="94" y="72"/>
                  </a:lnTo>
                  <a:lnTo>
                    <a:pt x="98" y="72"/>
                  </a:lnTo>
                  <a:lnTo>
                    <a:pt x="102" y="72"/>
                  </a:lnTo>
                  <a:lnTo>
                    <a:pt x="106" y="72"/>
                  </a:lnTo>
                  <a:lnTo>
                    <a:pt x="108" y="72"/>
                  </a:lnTo>
                  <a:lnTo>
                    <a:pt x="110" y="72"/>
                  </a:lnTo>
                  <a:lnTo>
                    <a:pt x="102" y="64"/>
                  </a:lnTo>
                  <a:lnTo>
                    <a:pt x="100" y="60"/>
                  </a:lnTo>
                  <a:lnTo>
                    <a:pt x="98" y="56"/>
                  </a:lnTo>
                  <a:lnTo>
                    <a:pt x="98" y="52"/>
                  </a:lnTo>
                  <a:lnTo>
                    <a:pt x="98" y="46"/>
                  </a:lnTo>
                  <a:lnTo>
                    <a:pt x="98" y="40"/>
                  </a:lnTo>
                  <a:lnTo>
                    <a:pt x="96" y="36"/>
                  </a:lnTo>
                  <a:lnTo>
                    <a:pt x="94" y="32"/>
                  </a:lnTo>
                  <a:lnTo>
                    <a:pt x="90" y="30"/>
                  </a:lnTo>
                  <a:lnTo>
                    <a:pt x="88" y="30"/>
                  </a:lnTo>
                  <a:lnTo>
                    <a:pt x="86" y="30"/>
                  </a:lnTo>
                  <a:lnTo>
                    <a:pt x="88" y="28"/>
                  </a:lnTo>
                  <a:lnTo>
                    <a:pt x="92" y="26"/>
                  </a:lnTo>
                  <a:lnTo>
                    <a:pt x="94" y="24"/>
                  </a:lnTo>
                  <a:lnTo>
                    <a:pt x="116" y="16"/>
                  </a:lnTo>
                  <a:lnTo>
                    <a:pt x="120" y="14"/>
                  </a:lnTo>
                  <a:lnTo>
                    <a:pt x="126" y="14"/>
                  </a:lnTo>
                  <a:lnTo>
                    <a:pt x="130" y="12"/>
                  </a:lnTo>
                  <a:lnTo>
                    <a:pt x="136" y="10"/>
                  </a:lnTo>
                  <a:lnTo>
                    <a:pt x="140" y="10"/>
                  </a:lnTo>
                  <a:lnTo>
                    <a:pt x="142" y="8"/>
                  </a:lnTo>
                  <a:lnTo>
                    <a:pt x="144" y="8"/>
                  </a:lnTo>
                  <a:lnTo>
                    <a:pt x="148" y="8"/>
                  </a:lnTo>
                  <a:lnTo>
                    <a:pt x="158" y="4"/>
                  </a:lnTo>
                  <a:lnTo>
                    <a:pt x="170" y="4"/>
                  </a:lnTo>
                  <a:lnTo>
                    <a:pt x="176" y="4"/>
                  </a:lnTo>
                  <a:lnTo>
                    <a:pt x="198" y="2"/>
                  </a:lnTo>
                  <a:lnTo>
                    <a:pt x="202" y="0"/>
                  </a:lnTo>
                  <a:lnTo>
                    <a:pt x="206" y="0"/>
                  </a:lnTo>
                  <a:lnTo>
                    <a:pt x="210" y="2"/>
                  </a:lnTo>
                  <a:lnTo>
                    <a:pt x="214" y="2"/>
                  </a:lnTo>
                  <a:lnTo>
                    <a:pt x="216" y="4"/>
                  </a:lnTo>
                  <a:lnTo>
                    <a:pt x="220" y="8"/>
                  </a:lnTo>
                  <a:lnTo>
                    <a:pt x="218" y="8"/>
                  </a:lnTo>
                  <a:lnTo>
                    <a:pt x="218" y="10"/>
                  </a:lnTo>
                  <a:lnTo>
                    <a:pt x="216" y="14"/>
                  </a:lnTo>
                  <a:lnTo>
                    <a:pt x="216" y="18"/>
                  </a:lnTo>
                  <a:lnTo>
                    <a:pt x="216" y="24"/>
                  </a:lnTo>
                  <a:lnTo>
                    <a:pt x="214" y="24"/>
                  </a:lnTo>
                  <a:lnTo>
                    <a:pt x="214" y="28"/>
                  </a:lnTo>
                  <a:lnTo>
                    <a:pt x="214" y="30"/>
                  </a:lnTo>
                  <a:lnTo>
                    <a:pt x="212" y="34"/>
                  </a:lnTo>
                  <a:lnTo>
                    <a:pt x="210" y="34"/>
                  </a:lnTo>
                  <a:lnTo>
                    <a:pt x="210" y="36"/>
                  </a:lnTo>
                  <a:lnTo>
                    <a:pt x="210" y="38"/>
                  </a:lnTo>
                  <a:lnTo>
                    <a:pt x="210" y="40"/>
                  </a:lnTo>
                  <a:lnTo>
                    <a:pt x="212" y="44"/>
                  </a:lnTo>
                  <a:lnTo>
                    <a:pt x="212" y="46"/>
                  </a:lnTo>
                  <a:lnTo>
                    <a:pt x="212" y="48"/>
                  </a:lnTo>
                  <a:lnTo>
                    <a:pt x="214" y="50"/>
                  </a:lnTo>
                  <a:lnTo>
                    <a:pt x="214" y="52"/>
                  </a:lnTo>
                  <a:lnTo>
                    <a:pt x="214" y="54"/>
                  </a:lnTo>
                  <a:lnTo>
                    <a:pt x="214" y="56"/>
                  </a:lnTo>
                  <a:lnTo>
                    <a:pt x="216" y="60"/>
                  </a:lnTo>
                  <a:lnTo>
                    <a:pt x="218" y="60"/>
                  </a:lnTo>
                  <a:lnTo>
                    <a:pt x="220" y="62"/>
                  </a:lnTo>
                  <a:lnTo>
                    <a:pt x="220" y="64"/>
                  </a:lnTo>
                  <a:lnTo>
                    <a:pt x="222" y="74"/>
                  </a:lnTo>
                  <a:lnTo>
                    <a:pt x="224" y="88"/>
                  </a:lnTo>
                  <a:lnTo>
                    <a:pt x="228" y="102"/>
                  </a:lnTo>
                  <a:lnTo>
                    <a:pt x="234" y="110"/>
                  </a:lnTo>
                  <a:lnTo>
                    <a:pt x="234" y="112"/>
                  </a:lnTo>
                  <a:lnTo>
                    <a:pt x="234" y="116"/>
                  </a:lnTo>
                  <a:lnTo>
                    <a:pt x="234" y="120"/>
                  </a:lnTo>
                  <a:lnTo>
                    <a:pt x="236" y="126"/>
                  </a:lnTo>
                  <a:lnTo>
                    <a:pt x="236" y="130"/>
                  </a:lnTo>
                  <a:lnTo>
                    <a:pt x="238" y="134"/>
                  </a:lnTo>
                  <a:lnTo>
                    <a:pt x="238" y="138"/>
                  </a:lnTo>
                  <a:lnTo>
                    <a:pt x="238" y="140"/>
                  </a:lnTo>
                  <a:lnTo>
                    <a:pt x="240" y="142"/>
                  </a:lnTo>
                  <a:lnTo>
                    <a:pt x="244" y="144"/>
                  </a:lnTo>
                  <a:lnTo>
                    <a:pt x="244" y="146"/>
                  </a:lnTo>
                  <a:lnTo>
                    <a:pt x="244" y="150"/>
                  </a:lnTo>
                  <a:lnTo>
                    <a:pt x="244" y="154"/>
                  </a:lnTo>
                  <a:lnTo>
                    <a:pt x="246" y="158"/>
                  </a:lnTo>
                  <a:lnTo>
                    <a:pt x="242" y="166"/>
                  </a:lnTo>
                  <a:lnTo>
                    <a:pt x="244" y="168"/>
                  </a:lnTo>
                  <a:lnTo>
                    <a:pt x="246" y="170"/>
                  </a:lnTo>
                  <a:lnTo>
                    <a:pt x="246" y="174"/>
                  </a:lnTo>
                  <a:lnTo>
                    <a:pt x="246" y="176"/>
                  </a:lnTo>
                  <a:lnTo>
                    <a:pt x="246" y="180"/>
                  </a:lnTo>
                  <a:lnTo>
                    <a:pt x="248" y="184"/>
                  </a:lnTo>
                  <a:lnTo>
                    <a:pt x="250" y="186"/>
                  </a:lnTo>
                  <a:lnTo>
                    <a:pt x="260" y="200"/>
                  </a:lnTo>
                  <a:lnTo>
                    <a:pt x="192" y="236"/>
                  </a:lnTo>
                  <a:lnTo>
                    <a:pt x="152" y="246"/>
                  </a:lnTo>
                  <a:lnTo>
                    <a:pt x="148" y="230"/>
                  </a:lnTo>
                  <a:lnTo>
                    <a:pt x="120" y="230"/>
                  </a:lnTo>
                  <a:lnTo>
                    <a:pt x="4" y="144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51" name="Freeform 261"/>
            <p:cNvSpPr>
              <a:spLocks/>
            </p:cNvSpPr>
            <p:nvPr/>
          </p:nvSpPr>
          <p:spPr bwMode="gray">
            <a:xfrm>
              <a:off x="623" y="2734"/>
              <a:ext cx="112" cy="98"/>
            </a:xfrm>
            <a:custGeom>
              <a:avLst/>
              <a:gdLst>
                <a:gd name="T0" fmla="*/ 0 w 112"/>
                <a:gd name="T1" fmla="*/ 90 h 98"/>
                <a:gd name="T2" fmla="*/ 2 w 112"/>
                <a:gd name="T3" fmla="*/ 82 h 98"/>
                <a:gd name="T4" fmla="*/ 6 w 112"/>
                <a:gd name="T5" fmla="*/ 74 h 98"/>
                <a:gd name="T6" fmla="*/ 16 w 112"/>
                <a:gd name="T7" fmla="*/ 68 h 98"/>
                <a:gd name="T8" fmla="*/ 28 w 112"/>
                <a:gd name="T9" fmla="*/ 64 h 98"/>
                <a:gd name="T10" fmla="*/ 32 w 112"/>
                <a:gd name="T11" fmla="*/ 60 h 98"/>
                <a:gd name="T12" fmla="*/ 32 w 112"/>
                <a:gd name="T13" fmla="*/ 56 h 98"/>
                <a:gd name="T14" fmla="*/ 28 w 112"/>
                <a:gd name="T15" fmla="*/ 54 h 98"/>
                <a:gd name="T16" fmla="*/ 24 w 112"/>
                <a:gd name="T17" fmla="*/ 42 h 98"/>
                <a:gd name="T18" fmla="*/ 30 w 112"/>
                <a:gd name="T19" fmla="*/ 32 h 98"/>
                <a:gd name="T20" fmla="*/ 40 w 112"/>
                <a:gd name="T21" fmla="*/ 26 h 98"/>
                <a:gd name="T22" fmla="*/ 46 w 112"/>
                <a:gd name="T23" fmla="*/ 24 h 98"/>
                <a:gd name="T24" fmla="*/ 50 w 112"/>
                <a:gd name="T25" fmla="*/ 16 h 98"/>
                <a:gd name="T26" fmla="*/ 52 w 112"/>
                <a:gd name="T27" fmla="*/ 10 h 98"/>
                <a:gd name="T28" fmla="*/ 56 w 112"/>
                <a:gd name="T29" fmla="*/ 4 h 98"/>
                <a:gd name="T30" fmla="*/ 66 w 112"/>
                <a:gd name="T31" fmla="*/ 0 h 98"/>
                <a:gd name="T32" fmla="*/ 112 w 112"/>
                <a:gd name="T33" fmla="*/ 20 h 98"/>
                <a:gd name="T34" fmla="*/ 88 w 112"/>
                <a:gd name="T35" fmla="*/ 20 h 98"/>
                <a:gd name="T36" fmla="*/ 86 w 112"/>
                <a:gd name="T37" fmla="*/ 18 h 98"/>
                <a:gd name="T38" fmla="*/ 82 w 112"/>
                <a:gd name="T39" fmla="*/ 20 h 98"/>
                <a:gd name="T40" fmla="*/ 82 w 112"/>
                <a:gd name="T41" fmla="*/ 26 h 98"/>
                <a:gd name="T42" fmla="*/ 80 w 112"/>
                <a:gd name="T43" fmla="*/ 38 h 98"/>
                <a:gd name="T44" fmla="*/ 80 w 112"/>
                <a:gd name="T45" fmla="*/ 50 h 98"/>
                <a:gd name="T46" fmla="*/ 80 w 112"/>
                <a:gd name="T47" fmla="*/ 54 h 98"/>
                <a:gd name="T48" fmla="*/ 80 w 112"/>
                <a:gd name="T49" fmla="*/ 56 h 98"/>
                <a:gd name="T50" fmla="*/ 78 w 112"/>
                <a:gd name="T51" fmla="*/ 60 h 98"/>
                <a:gd name="T52" fmla="*/ 76 w 112"/>
                <a:gd name="T53" fmla="*/ 60 h 98"/>
                <a:gd name="T54" fmla="*/ 72 w 112"/>
                <a:gd name="T55" fmla="*/ 60 h 98"/>
                <a:gd name="T56" fmla="*/ 66 w 112"/>
                <a:gd name="T57" fmla="*/ 60 h 98"/>
                <a:gd name="T58" fmla="*/ 62 w 112"/>
                <a:gd name="T59" fmla="*/ 64 h 98"/>
                <a:gd name="T60" fmla="*/ 60 w 112"/>
                <a:gd name="T61" fmla="*/ 74 h 98"/>
                <a:gd name="T62" fmla="*/ 0 w 112"/>
                <a:gd name="T63" fmla="*/ 94 h 9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2"/>
                <a:gd name="T97" fmla="*/ 0 h 98"/>
                <a:gd name="T98" fmla="*/ 112 w 112"/>
                <a:gd name="T99" fmla="*/ 98 h 9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2" h="98">
                  <a:moveTo>
                    <a:pt x="0" y="94"/>
                  </a:moveTo>
                  <a:lnTo>
                    <a:pt x="0" y="90"/>
                  </a:lnTo>
                  <a:lnTo>
                    <a:pt x="0" y="86"/>
                  </a:lnTo>
                  <a:lnTo>
                    <a:pt x="2" y="82"/>
                  </a:lnTo>
                  <a:lnTo>
                    <a:pt x="4" y="78"/>
                  </a:lnTo>
                  <a:lnTo>
                    <a:pt x="6" y="74"/>
                  </a:lnTo>
                  <a:lnTo>
                    <a:pt x="10" y="70"/>
                  </a:lnTo>
                  <a:lnTo>
                    <a:pt x="16" y="68"/>
                  </a:lnTo>
                  <a:lnTo>
                    <a:pt x="22" y="66"/>
                  </a:lnTo>
                  <a:lnTo>
                    <a:pt x="28" y="64"/>
                  </a:lnTo>
                  <a:lnTo>
                    <a:pt x="32" y="62"/>
                  </a:lnTo>
                  <a:lnTo>
                    <a:pt x="32" y="60"/>
                  </a:lnTo>
                  <a:lnTo>
                    <a:pt x="32" y="58"/>
                  </a:lnTo>
                  <a:lnTo>
                    <a:pt x="32" y="56"/>
                  </a:lnTo>
                  <a:lnTo>
                    <a:pt x="30" y="54"/>
                  </a:lnTo>
                  <a:lnTo>
                    <a:pt x="28" y="54"/>
                  </a:lnTo>
                  <a:lnTo>
                    <a:pt x="24" y="42"/>
                  </a:lnTo>
                  <a:lnTo>
                    <a:pt x="28" y="36"/>
                  </a:lnTo>
                  <a:lnTo>
                    <a:pt x="30" y="32"/>
                  </a:lnTo>
                  <a:lnTo>
                    <a:pt x="36" y="28"/>
                  </a:lnTo>
                  <a:lnTo>
                    <a:pt x="40" y="26"/>
                  </a:lnTo>
                  <a:lnTo>
                    <a:pt x="44" y="24"/>
                  </a:lnTo>
                  <a:lnTo>
                    <a:pt x="46" y="24"/>
                  </a:lnTo>
                  <a:lnTo>
                    <a:pt x="48" y="24"/>
                  </a:lnTo>
                  <a:lnTo>
                    <a:pt x="50" y="16"/>
                  </a:lnTo>
                  <a:lnTo>
                    <a:pt x="52" y="12"/>
                  </a:lnTo>
                  <a:lnTo>
                    <a:pt x="52" y="10"/>
                  </a:lnTo>
                  <a:lnTo>
                    <a:pt x="54" y="10"/>
                  </a:lnTo>
                  <a:lnTo>
                    <a:pt x="56" y="4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112" y="6"/>
                  </a:lnTo>
                  <a:lnTo>
                    <a:pt x="112" y="20"/>
                  </a:lnTo>
                  <a:lnTo>
                    <a:pt x="88" y="20"/>
                  </a:lnTo>
                  <a:lnTo>
                    <a:pt x="86" y="18"/>
                  </a:lnTo>
                  <a:lnTo>
                    <a:pt x="84" y="18"/>
                  </a:lnTo>
                  <a:lnTo>
                    <a:pt x="82" y="20"/>
                  </a:lnTo>
                  <a:lnTo>
                    <a:pt x="82" y="22"/>
                  </a:lnTo>
                  <a:lnTo>
                    <a:pt x="82" y="26"/>
                  </a:lnTo>
                  <a:lnTo>
                    <a:pt x="82" y="30"/>
                  </a:lnTo>
                  <a:lnTo>
                    <a:pt x="80" y="38"/>
                  </a:lnTo>
                  <a:lnTo>
                    <a:pt x="80" y="44"/>
                  </a:lnTo>
                  <a:lnTo>
                    <a:pt x="80" y="50"/>
                  </a:lnTo>
                  <a:lnTo>
                    <a:pt x="80" y="54"/>
                  </a:lnTo>
                  <a:lnTo>
                    <a:pt x="80" y="56"/>
                  </a:lnTo>
                  <a:lnTo>
                    <a:pt x="80" y="58"/>
                  </a:lnTo>
                  <a:lnTo>
                    <a:pt x="78" y="60"/>
                  </a:lnTo>
                  <a:lnTo>
                    <a:pt x="76" y="60"/>
                  </a:lnTo>
                  <a:lnTo>
                    <a:pt x="74" y="60"/>
                  </a:lnTo>
                  <a:lnTo>
                    <a:pt x="72" y="60"/>
                  </a:lnTo>
                  <a:lnTo>
                    <a:pt x="70" y="60"/>
                  </a:lnTo>
                  <a:lnTo>
                    <a:pt x="66" y="60"/>
                  </a:lnTo>
                  <a:lnTo>
                    <a:pt x="64" y="62"/>
                  </a:lnTo>
                  <a:lnTo>
                    <a:pt x="62" y="64"/>
                  </a:lnTo>
                  <a:lnTo>
                    <a:pt x="60" y="68"/>
                  </a:lnTo>
                  <a:lnTo>
                    <a:pt x="60" y="74"/>
                  </a:lnTo>
                  <a:lnTo>
                    <a:pt x="58" y="98"/>
                  </a:lnTo>
                  <a:lnTo>
                    <a:pt x="0" y="94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52" name="Freeform 262"/>
            <p:cNvSpPr>
              <a:spLocks/>
            </p:cNvSpPr>
            <p:nvPr/>
          </p:nvSpPr>
          <p:spPr bwMode="gray">
            <a:xfrm>
              <a:off x="617" y="2740"/>
              <a:ext cx="158" cy="182"/>
            </a:xfrm>
            <a:custGeom>
              <a:avLst/>
              <a:gdLst>
                <a:gd name="T0" fmla="*/ 4 w 158"/>
                <a:gd name="T1" fmla="*/ 158 h 182"/>
                <a:gd name="T2" fmla="*/ 10 w 158"/>
                <a:gd name="T3" fmla="*/ 150 h 182"/>
                <a:gd name="T4" fmla="*/ 14 w 158"/>
                <a:gd name="T5" fmla="*/ 146 h 182"/>
                <a:gd name="T6" fmla="*/ 18 w 158"/>
                <a:gd name="T7" fmla="*/ 142 h 182"/>
                <a:gd name="T8" fmla="*/ 18 w 158"/>
                <a:gd name="T9" fmla="*/ 132 h 182"/>
                <a:gd name="T10" fmla="*/ 14 w 158"/>
                <a:gd name="T11" fmla="*/ 124 h 182"/>
                <a:gd name="T12" fmla="*/ 12 w 158"/>
                <a:gd name="T13" fmla="*/ 120 h 182"/>
                <a:gd name="T14" fmla="*/ 16 w 158"/>
                <a:gd name="T15" fmla="*/ 96 h 182"/>
                <a:gd name="T16" fmla="*/ 14 w 158"/>
                <a:gd name="T17" fmla="*/ 88 h 182"/>
                <a:gd name="T18" fmla="*/ 66 w 158"/>
                <a:gd name="T19" fmla="*/ 68 h 182"/>
                <a:gd name="T20" fmla="*/ 68 w 158"/>
                <a:gd name="T21" fmla="*/ 58 h 182"/>
                <a:gd name="T22" fmla="*/ 72 w 158"/>
                <a:gd name="T23" fmla="*/ 54 h 182"/>
                <a:gd name="T24" fmla="*/ 78 w 158"/>
                <a:gd name="T25" fmla="*/ 54 h 182"/>
                <a:gd name="T26" fmla="*/ 82 w 158"/>
                <a:gd name="T27" fmla="*/ 54 h 182"/>
                <a:gd name="T28" fmla="*/ 84 w 158"/>
                <a:gd name="T29" fmla="*/ 54 h 182"/>
                <a:gd name="T30" fmla="*/ 86 w 158"/>
                <a:gd name="T31" fmla="*/ 50 h 182"/>
                <a:gd name="T32" fmla="*/ 86 w 158"/>
                <a:gd name="T33" fmla="*/ 48 h 182"/>
                <a:gd name="T34" fmla="*/ 86 w 158"/>
                <a:gd name="T35" fmla="*/ 44 h 182"/>
                <a:gd name="T36" fmla="*/ 86 w 158"/>
                <a:gd name="T37" fmla="*/ 32 h 182"/>
                <a:gd name="T38" fmla="*/ 88 w 158"/>
                <a:gd name="T39" fmla="*/ 20 h 182"/>
                <a:gd name="T40" fmla="*/ 88 w 158"/>
                <a:gd name="T41" fmla="*/ 14 h 182"/>
                <a:gd name="T42" fmla="*/ 92 w 158"/>
                <a:gd name="T43" fmla="*/ 12 h 182"/>
                <a:gd name="T44" fmla="*/ 94 w 158"/>
                <a:gd name="T45" fmla="*/ 14 h 182"/>
                <a:gd name="T46" fmla="*/ 118 w 158"/>
                <a:gd name="T47" fmla="*/ 14 h 182"/>
                <a:gd name="T48" fmla="*/ 118 w 158"/>
                <a:gd name="T49" fmla="*/ 0 h 182"/>
                <a:gd name="T50" fmla="*/ 138 w 158"/>
                <a:gd name="T51" fmla="*/ 28 h 182"/>
                <a:gd name="T52" fmla="*/ 138 w 158"/>
                <a:gd name="T53" fmla="*/ 28 h 182"/>
                <a:gd name="T54" fmla="*/ 136 w 158"/>
                <a:gd name="T55" fmla="*/ 30 h 182"/>
                <a:gd name="T56" fmla="*/ 142 w 158"/>
                <a:gd name="T57" fmla="*/ 142 h 182"/>
                <a:gd name="T58" fmla="*/ 144 w 158"/>
                <a:gd name="T59" fmla="*/ 146 h 182"/>
                <a:gd name="T60" fmla="*/ 146 w 158"/>
                <a:gd name="T61" fmla="*/ 152 h 182"/>
                <a:gd name="T62" fmla="*/ 140 w 158"/>
                <a:gd name="T63" fmla="*/ 164 h 182"/>
                <a:gd name="T64" fmla="*/ 88 w 158"/>
                <a:gd name="T65" fmla="*/ 158 h 182"/>
                <a:gd name="T66" fmla="*/ 84 w 158"/>
                <a:gd name="T67" fmla="*/ 162 h 182"/>
                <a:gd name="T68" fmla="*/ 82 w 158"/>
                <a:gd name="T69" fmla="*/ 162 h 182"/>
                <a:gd name="T70" fmla="*/ 80 w 158"/>
                <a:gd name="T71" fmla="*/ 160 h 182"/>
                <a:gd name="T72" fmla="*/ 76 w 158"/>
                <a:gd name="T73" fmla="*/ 162 h 182"/>
                <a:gd name="T74" fmla="*/ 76 w 158"/>
                <a:gd name="T75" fmla="*/ 166 h 182"/>
                <a:gd name="T76" fmla="*/ 76 w 158"/>
                <a:gd name="T77" fmla="*/ 170 h 182"/>
                <a:gd name="T78" fmla="*/ 72 w 158"/>
                <a:gd name="T79" fmla="*/ 172 h 182"/>
                <a:gd name="T80" fmla="*/ 70 w 158"/>
                <a:gd name="T81" fmla="*/ 176 h 182"/>
                <a:gd name="T82" fmla="*/ 66 w 158"/>
                <a:gd name="T83" fmla="*/ 182 h 182"/>
                <a:gd name="T84" fmla="*/ 62 w 158"/>
                <a:gd name="T85" fmla="*/ 182 h 182"/>
                <a:gd name="T86" fmla="*/ 60 w 158"/>
                <a:gd name="T87" fmla="*/ 178 h 182"/>
                <a:gd name="T88" fmla="*/ 54 w 158"/>
                <a:gd name="T89" fmla="*/ 178 h 182"/>
                <a:gd name="T90" fmla="*/ 46 w 158"/>
                <a:gd name="T91" fmla="*/ 172 h 182"/>
                <a:gd name="T92" fmla="*/ 42 w 158"/>
                <a:gd name="T93" fmla="*/ 166 h 182"/>
                <a:gd name="T94" fmla="*/ 36 w 158"/>
                <a:gd name="T95" fmla="*/ 160 h 182"/>
                <a:gd name="T96" fmla="*/ 26 w 158"/>
                <a:gd name="T97" fmla="*/ 156 h 182"/>
                <a:gd name="T98" fmla="*/ 0 w 158"/>
                <a:gd name="T99" fmla="*/ 164 h 18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58"/>
                <a:gd name="T151" fmla="*/ 0 h 182"/>
                <a:gd name="T152" fmla="*/ 158 w 158"/>
                <a:gd name="T153" fmla="*/ 182 h 18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58" h="182">
                  <a:moveTo>
                    <a:pt x="0" y="164"/>
                  </a:moveTo>
                  <a:lnTo>
                    <a:pt x="4" y="158"/>
                  </a:lnTo>
                  <a:lnTo>
                    <a:pt x="6" y="154"/>
                  </a:lnTo>
                  <a:lnTo>
                    <a:pt x="10" y="150"/>
                  </a:lnTo>
                  <a:lnTo>
                    <a:pt x="12" y="148"/>
                  </a:lnTo>
                  <a:lnTo>
                    <a:pt x="14" y="146"/>
                  </a:lnTo>
                  <a:lnTo>
                    <a:pt x="16" y="146"/>
                  </a:lnTo>
                  <a:lnTo>
                    <a:pt x="18" y="142"/>
                  </a:lnTo>
                  <a:lnTo>
                    <a:pt x="18" y="138"/>
                  </a:lnTo>
                  <a:lnTo>
                    <a:pt x="18" y="132"/>
                  </a:lnTo>
                  <a:lnTo>
                    <a:pt x="16" y="128"/>
                  </a:lnTo>
                  <a:lnTo>
                    <a:pt x="14" y="124"/>
                  </a:lnTo>
                  <a:lnTo>
                    <a:pt x="12" y="122"/>
                  </a:lnTo>
                  <a:lnTo>
                    <a:pt x="12" y="120"/>
                  </a:lnTo>
                  <a:lnTo>
                    <a:pt x="6" y="110"/>
                  </a:lnTo>
                  <a:lnTo>
                    <a:pt x="16" y="96"/>
                  </a:lnTo>
                  <a:lnTo>
                    <a:pt x="6" y="88"/>
                  </a:lnTo>
                  <a:lnTo>
                    <a:pt x="14" y="88"/>
                  </a:lnTo>
                  <a:lnTo>
                    <a:pt x="64" y="92"/>
                  </a:lnTo>
                  <a:lnTo>
                    <a:pt x="66" y="68"/>
                  </a:lnTo>
                  <a:lnTo>
                    <a:pt x="66" y="62"/>
                  </a:lnTo>
                  <a:lnTo>
                    <a:pt x="68" y="58"/>
                  </a:lnTo>
                  <a:lnTo>
                    <a:pt x="70" y="56"/>
                  </a:lnTo>
                  <a:lnTo>
                    <a:pt x="72" y="54"/>
                  </a:lnTo>
                  <a:lnTo>
                    <a:pt x="76" y="54"/>
                  </a:lnTo>
                  <a:lnTo>
                    <a:pt x="78" y="54"/>
                  </a:lnTo>
                  <a:lnTo>
                    <a:pt x="80" y="54"/>
                  </a:lnTo>
                  <a:lnTo>
                    <a:pt x="82" y="54"/>
                  </a:lnTo>
                  <a:lnTo>
                    <a:pt x="84" y="54"/>
                  </a:lnTo>
                  <a:lnTo>
                    <a:pt x="86" y="52"/>
                  </a:lnTo>
                  <a:lnTo>
                    <a:pt x="86" y="50"/>
                  </a:lnTo>
                  <a:lnTo>
                    <a:pt x="86" y="48"/>
                  </a:lnTo>
                  <a:lnTo>
                    <a:pt x="86" y="44"/>
                  </a:lnTo>
                  <a:lnTo>
                    <a:pt x="86" y="38"/>
                  </a:lnTo>
                  <a:lnTo>
                    <a:pt x="86" y="32"/>
                  </a:lnTo>
                  <a:lnTo>
                    <a:pt x="88" y="24"/>
                  </a:lnTo>
                  <a:lnTo>
                    <a:pt x="88" y="20"/>
                  </a:lnTo>
                  <a:lnTo>
                    <a:pt x="88" y="16"/>
                  </a:lnTo>
                  <a:lnTo>
                    <a:pt x="88" y="14"/>
                  </a:lnTo>
                  <a:lnTo>
                    <a:pt x="90" y="12"/>
                  </a:lnTo>
                  <a:lnTo>
                    <a:pt x="92" y="12"/>
                  </a:lnTo>
                  <a:lnTo>
                    <a:pt x="94" y="14"/>
                  </a:lnTo>
                  <a:lnTo>
                    <a:pt x="118" y="14"/>
                  </a:lnTo>
                  <a:lnTo>
                    <a:pt x="118" y="4"/>
                  </a:lnTo>
                  <a:lnTo>
                    <a:pt x="118" y="0"/>
                  </a:lnTo>
                  <a:lnTo>
                    <a:pt x="158" y="28"/>
                  </a:lnTo>
                  <a:lnTo>
                    <a:pt x="138" y="28"/>
                  </a:lnTo>
                  <a:lnTo>
                    <a:pt x="136" y="28"/>
                  </a:lnTo>
                  <a:lnTo>
                    <a:pt x="136" y="30"/>
                  </a:lnTo>
                  <a:lnTo>
                    <a:pt x="136" y="32"/>
                  </a:lnTo>
                  <a:lnTo>
                    <a:pt x="142" y="142"/>
                  </a:lnTo>
                  <a:lnTo>
                    <a:pt x="144" y="146"/>
                  </a:lnTo>
                  <a:lnTo>
                    <a:pt x="144" y="148"/>
                  </a:lnTo>
                  <a:lnTo>
                    <a:pt x="146" y="152"/>
                  </a:lnTo>
                  <a:lnTo>
                    <a:pt x="146" y="156"/>
                  </a:lnTo>
                  <a:lnTo>
                    <a:pt x="140" y="164"/>
                  </a:lnTo>
                  <a:lnTo>
                    <a:pt x="88" y="158"/>
                  </a:lnTo>
                  <a:lnTo>
                    <a:pt x="86" y="160"/>
                  </a:lnTo>
                  <a:lnTo>
                    <a:pt x="84" y="162"/>
                  </a:lnTo>
                  <a:lnTo>
                    <a:pt x="82" y="162"/>
                  </a:lnTo>
                  <a:lnTo>
                    <a:pt x="80" y="160"/>
                  </a:lnTo>
                  <a:lnTo>
                    <a:pt x="78" y="160"/>
                  </a:lnTo>
                  <a:lnTo>
                    <a:pt x="76" y="162"/>
                  </a:lnTo>
                  <a:lnTo>
                    <a:pt x="76" y="166"/>
                  </a:lnTo>
                  <a:lnTo>
                    <a:pt x="76" y="168"/>
                  </a:lnTo>
                  <a:lnTo>
                    <a:pt x="76" y="170"/>
                  </a:lnTo>
                  <a:lnTo>
                    <a:pt x="74" y="172"/>
                  </a:lnTo>
                  <a:lnTo>
                    <a:pt x="72" y="172"/>
                  </a:lnTo>
                  <a:lnTo>
                    <a:pt x="72" y="174"/>
                  </a:lnTo>
                  <a:lnTo>
                    <a:pt x="70" y="176"/>
                  </a:lnTo>
                  <a:lnTo>
                    <a:pt x="68" y="178"/>
                  </a:lnTo>
                  <a:lnTo>
                    <a:pt x="66" y="182"/>
                  </a:lnTo>
                  <a:lnTo>
                    <a:pt x="64" y="182"/>
                  </a:lnTo>
                  <a:lnTo>
                    <a:pt x="62" y="182"/>
                  </a:lnTo>
                  <a:lnTo>
                    <a:pt x="62" y="180"/>
                  </a:lnTo>
                  <a:lnTo>
                    <a:pt x="60" y="178"/>
                  </a:lnTo>
                  <a:lnTo>
                    <a:pt x="56" y="178"/>
                  </a:lnTo>
                  <a:lnTo>
                    <a:pt x="54" y="178"/>
                  </a:lnTo>
                  <a:lnTo>
                    <a:pt x="50" y="176"/>
                  </a:lnTo>
                  <a:lnTo>
                    <a:pt x="46" y="172"/>
                  </a:lnTo>
                  <a:lnTo>
                    <a:pt x="44" y="166"/>
                  </a:lnTo>
                  <a:lnTo>
                    <a:pt x="42" y="166"/>
                  </a:lnTo>
                  <a:lnTo>
                    <a:pt x="40" y="162"/>
                  </a:lnTo>
                  <a:lnTo>
                    <a:pt x="36" y="160"/>
                  </a:lnTo>
                  <a:lnTo>
                    <a:pt x="32" y="158"/>
                  </a:lnTo>
                  <a:lnTo>
                    <a:pt x="26" y="156"/>
                  </a:lnTo>
                  <a:lnTo>
                    <a:pt x="20" y="156"/>
                  </a:lnTo>
                  <a:lnTo>
                    <a:pt x="0" y="164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53" name="Freeform 263"/>
            <p:cNvSpPr>
              <a:spLocks/>
            </p:cNvSpPr>
            <p:nvPr/>
          </p:nvSpPr>
          <p:spPr bwMode="gray">
            <a:xfrm>
              <a:off x="631" y="2938"/>
              <a:ext cx="40" cy="28"/>
            </a:xfrm>
            <a:custGeom>
              <a:avLst/>
              <a:gdLst>
                <a:gd name="T0" fmla="*/ 24 w 40"/>
                <a:gd name="T1" fmla="*/ 0 h 28"/>
                <a:gd name="T2" fmla="*/ 24 w 40"/>
                <a:gd name="T3" fmla="*/ 0 h 28"/>
                <a:gd name="T4" fmla="*/ 22 w 40"/>
                <a:gd name="T5" fmla="*/ 0 h 28"/>
                <a:gd name="T6" fmla="*/ 20 w 40"/>
                <a:gd name="T7" fmla="*/ 0 h 28"/>
                <a:gd name="T8" fmla="*/ 18 w 40"/>
                <a:gd name="T9" fmla="*/ 2 h 28"/>
                <a:gd name="T10" fmla="*/ 14 w 40"/>
                <a:gd name="T11" fmla="*/ 2 h 28"/>
                <a:gd name="T12" fmla="*/ 8 w 40"/>
                <a:gd name="T13" fmla="*/ 4 h 28"/>
                <a:gd name="T14" fmla="*/ 0 w 40"/>
                <a:gd name="T15" fmla="*/ 8 h 28"/>
                <a:gd name="T16" fmla="*/ 0 w 40"/>
                <a:gd name="T17" fmla="*/ 8 h 28"/>
                <a:gd name="T18" fmla="*/ 2 w 40"/>
                <a:gd name="T19" fmla="*/ 12 h 28"/>
                <a:gd name="T20" fmla="*/ 6 w 40"/>
                <a:gd name="T21" fmla="*/ 16 h 28"/>
                <a:gd name="T22" fmla="*/ 10 w 40"/>
                <a:gd name="T23" fmla="*/ 22 h 28"/>
                <a:gd name="T24" fmla="*/ 16 w 40"/>
                <a:gd name="T25" fmla="*/ 28 h 28"/>
                <a:gd name="T26" fmla="*/ 18 w 40"/>
                <a:gd name="T27" fmla="*/ 28 h 28"/>
                <a:gd name="T28" fmla="*/ 20 w 40"/>
                <a:gd name="T29" fmla="*/ 26 h 28"/>
                <a:gd name="T30" fmla="*/ 24 w 40"/>
                <a:gd name="T31" fmla="*/ 26 h 28"/>
                <a:gd name="T32" fmla="*/ 28 w 40"/>
                <a:gd name="T33" fmla="*/ 24 h 28"/>
                <a:gd name="T34" fmla="*/ 32 w 40"/>
                <a:gd name="T35" fmla="*/ 22 h 28"/>
                <a:gd name="T36" fmla="*/ 36 w 40"/>
                <a:gd name="T37" fmla="*/ 22 h 28"/>
                <a:gd name="T38" fmla="*/ 38 w 40"/>
                <a:gd name="T39" fmla="*/ 20 h 28"/>
                <a:gd name="T40" fmla="*/ 38 w 40"/>
                <a:gd name="T41" fmla="*/ 16 h 28"/>
                <a:gd name="T42" fmla="*/ 40 w 40"/>
                <a:gd name="T43" fmla="*/ 16 h 28"/>
                <a:gd name="T44" fmla="*/ 38 w 40"/>
                <a:gd name="T45" fmla="*/ 8 h 28"/>
                <a:gd name="T46" fmla="*/ 38 w 40"/>
                <a:gd name="T47" fmla="*/ 2 h 28"/>
                <a:gd name="T48" fmla="*/ 24 w 40"/>
                <a:gd name="T49" fmla="*/ 0 h 2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0"/>
                <a:gd name="T76" fmla="*/ 0 h 28"/>
                <a:gd name="T77" fmla="*/ 40 w 40"/>
                <a:gd name="T78" fmla="*/ 28 h 2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0" h="28">
                  <a:moveTo>
                    <a:pt x="24" y="0"/>
                  </a:move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8" y="4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6"/>
                  </a:lnTo>
                  <a:lnTo>
                    <a:pt x="10" y="22"/>
                  </a:lnTo>
                  <a:lnTo>
                    <a:pt x="16" y="28"/>
                  </a:lnTo>
                  <a:lnTo>
                    <a:pt x="18" y="28"/>
                  </a:lnTo>
                  <a:lnTo>
                    <a:pt x="20" y="26"/>
                  </a:lnTo>
                  <a:lnTo>
                    <a:pt x="24" y="26"/>
                  </a:lnTo>
                  <a:lnTo>
                    <a:pt x="28" y="24"/>
                  </a:lnTo>
                  <a:lnTo>
                    <a:pt x="32" y="22"/>
                  </a:lnTo>
                  <a:lnTo>
                    <a:pt x="36" y="22"/>
                  </a:lnTo>
                  <a:lnTo>
                    <a:pt x="38" y="20"/>
                  </a:lnTo>
                  <a:lnTo>
                    <a:pt x="38" y="16"/>
                  </a:lnTo>
                  <a:lnTo>
                    <a:pt x="40" y="16"/>
                  </a:lnTo>
                  <a:lnTo>
                    <a:pt x="38" y="8"/>
                  </a:lnTo>
                  <a:lnTo>
                    <a:pt x="38" y="2"/>
                  </a:lnTo>
                  <a:lnTo>
                    <a:pt x="24" y="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54" name="Freeform 264"/>
            <p:cNvSpPr>
              <a:spLocks/>
            </p:cNvSpPr>
            <p:nvPr/>
          </p:nvSpPr>
          <p:spPr bwMode="gray">
            <a:xfrm>
              <a:off x="617" y="2896"/>
              <a:ext cx="66" cy="50"/>
            </a:xfrm>
            <a:custGeom>
              <a:avLst/>
              <a:gdLst>
                <a:gd name="T0" fmla="*/ 2 w 66"/>
                <a:gd name="T1" fmla="*/ 30 h 50"/>
                <a:gd name="T2" fmla="*/ 2 w 66"/>
                <a:gd name="T3" fmla="*/ 22 h 50"/>
                <a:gd name="T4" fmla="*/ 0 w 66"/>
                <a:gd name="T5" fmla="*/ 16 h 50"/>
                <a:gd name="T6" fmla="*/ 0 w 66"/>
                <a:gd name="T7" fmla="*/ 10 h 50"/>
                <a:gd name="T8" fmla="*/ 0 w 66"/>
                <a:gd name="T9" fmla="*/ 6 h 50"/>
                <a:gd name="T10" fmla="*/ 2 w 66"/>
                <a:gd name="T11" fmla="*/ 6 h 50"/>
                <a:gd name="T12" fmla="*/ 2 w 66"/>
                <a:gd name="T13" fmla="*/ 6 h 50"/>
                <a:gd name="T14" fmla="*/ 2 w 66"/>
                <a:gd name="T15" fmla="*/ 6 h 50"/>
                <a:gd name="T16" fmla="*/ 20 w 66"/>
                <a:gd name="T17" fmla="*/ 0 h 50"/>
                <a:gd name="T18" fmla="*/ 26 w 66"/>
                <a:gd name="T19" fmla="*/ 0 h 50"/>
                <a:gd name="T20" fmla="*/ 32 w 66"/>
                <a:gd name="T21" fmla="*/ 2 h 50"/>
                <a:gd name="T22" fmla="*/ 38 w 66"/>
                <a:gd name="T23" fmla="*/ 4 h 50"/>
                <a:gd name="T24" fmla="*/ 40 w 66"/>
                <a:gd name="T25" fmla="*/ 8 h 50"/>
                <a:gd name="T26" fmla="*/ 42 w 66"/>
                <a:gd name="T27" fmla="*/ 10 h 50"/>
                <a:gd name="T28" fmla="*/ 44 w 66"/>
                <a:gd name="T29" fmla="*/ 10 h 50"/>
                <a:gd name="T30" fmla="*/ 46 w 66"/>
                <a:gd name="T31" fmla="*/ 14 h 50"/>
                <a:gd name="T32" fmla="*/ 48 w 66"/>
                <a:gd name="T33" fmla="*/ 18 h 50"/>
                <a:gd name="T34" fmla="*/ 50 w 66"/>
                <a:gd name="T35" fmla="*/ 20 h 50"/>
                <a:gd name="T36" fmla="*/ 50 w 66"/>
                <a:gd name="T37" fmla="*/ 20 h 50"/>
                <a:gd name="T38" fmla="*/ 50 w 66"/>
                <a:gd name="T39" fmla="*/ 20 h 50"/>
                <a:gd name="T40" fmla="*/ 56 w 66"/>
                <a:gd name="T41" fmla="*/ 22 h 50"/>
                <a:gd name="T42" fmla="*/ 60 w 66"/>
                <a:gd name="T43" fmla="*/ 24 h 50"/>
                <a:gd name="T44" fmla="*/ 62 w 66"/>
                <a:gd name="T45" fmla="*/ 26 h 50"/>
                <a:gd name="T46" fmla="*/ 64 w 66"/>
                <a:gd name="T47" fmla="*/ 26 h 50"/>
                <a:gd name="T48" fmla="*/ 64 w 66"/>
                <a:gd name="T49" fmla="*/ 26 h 50"/>
                <a:gd name="T50" fmla="*/ 64 w 66"/>
                <a:gd name="T51" fmla="*/ 30 h 50"/>
                <a:gd name="T52" fmla="*/ 64 w 66"/>
                <a:gd name="T53" fmla="*/ 32 h 50"/>
                <a:gd name="T54" fmla="*/ 64 w 66"/>
                <a:gd name="T55" fmla="*/ 36 h 50"/>
                <a:gd name="T56" fmla="*/ 66 w 66"/>
                <a:gd name="T57" fmla="*/ 42 h 50"/>
                <a:gd name="T58" fmla="*/ 66 w 66"/>
                <a:gd name="T59" fmla="*/ 44 h 50"/>
                <a:gd name="T60" fmla="*/ 66 w 66"/>
                <a:gd name="T61" fmla="*/ 44 h 50"/>
                <a:gd name="T62" fmla="*/ 58 w 66"/>
                <a:gd name="T63" fmla="*/ 44 h 50"/>
                <a:gd name="T64" fmla="*/ 50 w 66"/>
                <a:gd name="T65" fmla="*/ 44 h 50"/>
                <a:gd name="T66" fmla="*/ 44 w 66"/>
                <a:gd name="T67" fmla="*/ 44 h 50"/>
                <a:gd name="T68" fmla="*/ 40 w 66"/>
                <a:gd name="T69" fmla="*/ 44 h 50"/>
                <a:gd name="T70" fmla="*/ 38 w 66"/>
                <a:gd name="T71" fmla="*/ 42 h 50"/>
                <a:gd name="T72" fmla="*/ 34 w 66"/>
                <a:gd name="T73" fmla="*/ 42 h 50"/>
                <a:gd name="T74" fmla="*/ 30 w 66"/>
                <a:gd name="T75" fmla="*/ 44 h 50"/>
                <a:gd name="T76" fmla="*/ 26 w 66"/>
                <a:gd name="T77" fmla="*/ 44 h 50"/>
                <a:gd name="T78" fmla="*/ 22 w 66"/>
                <a:gd name="T79" fmla="*/ 46 h 50"/>
                <a:gd name="T80" fmla="*/ 18 w 66"/>
                <a:gd name="T81" fmla="*/ 48 h 50"/>
                <a:gd name="T82" fmla="*/ 16 w 66"/>
                <a:gd name="T83" fmla="*/ 48 h 50"/>
                <a:gd name="T84" fmla="*/ 14 w 66"/>
                <a:gd name="T85" fmla="*/ 50 h 50"/>
                <a:gd name="T86" fmla="*/ 12 w 66"/>
                <a:gd name="T87" fmla="*/ 46 h 50"/>
                <a:gd name="T88" fmla="*/ 10 w 66"/>
                <a:gd name="T89" fmla="*/ 44 h 50"/>
                <a:gd name="T90" fmla="*/ 8 w 66"/>
                <a:gd name="T91" fmla="*/ 42 h 50"/>
                <a:gd name="T92" fmla="*/ 6 w 66"/>
                <a:gd name="T93" fmla="*/ 40 h 50"/>
                <a:gd name="T94" fmla="*/ 4 w 66"/>
                <a:gd name="T95" fmla="*/ 36 h 50"/>
                <a:gd name="T96" fmla="*/ 2 w 66"/>
                <a:gd name="T97" fmla="*/ 30 h 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"/>
                <a:gd name="T148" fmla="*/ 0 h 50"/>
                <a:gd name="T149" fmla="*/ 66 w 66"/>
                <a:gd name="T150" fmla="*/ 50 h 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" h="50">
                  <a:moveTo>
                    <a:pt x="2" y="30"/>
                  </a:moveTo>
                  <a:lnTo>
                    <a:pt x="2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6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2"/>
                  </a:lnTo>
                  <a:lnTo>
                    <a:pt x="38" y="4"/>
                  </a:lnTo>
                  <a:lnTo>
                    <a:pt x="40" y="8"/>
                  </a:lnTo>
                  <a:lnTo>
                    <a:pt x="42" y="10"/>
                  </a:lnTo>
                  <a:lnTo>
                    <a:pt x="44" y="10"/>
                  </a:lnTo>
                  <a:lnTo>
                    <a:pt x="46" y="14"/>
                  </a:lnTo>
                  <a:lnTo>
                    <a:pt x="48" y="18"/>
                  </a:lnTo>
                  <a:lnTo>
                    <a:pt x="50" y="20"/>
                  </a:lnTo>
                  <a:lnTo>
                    <a:pt x="56" y="22"/>
                  </a:lnTo>
                  <a:lnTo>
                    <a:pt x="60" y="24"/>
                  </a:lnTo>
                  <a:lnTo>
                    <a:pt x="62" y="26"/>
                  </a:lnTo>
                  <a:lnTo>
                    <a:pt x="64" y="26"/>
                  </a:lnTo>
                  <a:lnTo>
                    <a:pt x="64" y="30"/>
                  </a:lnTo>
                  <a:lnTo>
                    <a:pt x="64" y="32"/>
                  </a:lnTo>
                  <a:lnTo>
                    <a:pt x="64" y="36"/>
                  </a:lnTo>
                  <a:lnTo>
                    <a:pt x="66" y="42"/>
                  </a:lnTo>
                  <a:lnTo>
                    <a:pt x="66" y="44"/>
                  </a:lnTo>
                  <a:lnTo>
                    <a:pt x="58" y="44"/>
                  </a:lnTo>
                  <a:lnTo>
                    <a:pt x="50" y="44"/>
                  </a:lnTo>
                  <a:lnTo>
                    <a:pt x="44" y="44"/>
                  </a:lnTo>
                  <a:lnTo>
                    <a:pt x="40" y="44"/>
                  </a:lnTo>
                  <a:lnTo>
                    <a:pt x="38" y="42"/>
                  </a:lnTo>
                  <a:lnTo>
                    <a:pt x="34" y="42"/>
                  </a:lnTo>
                  <a:lnTo>
                    <a:pt x="30" y="44"/>
                  </a:lnTo>
                  <a:lnTo>
                    <a:pt x="26" y="44"/>
                  </a:lnTo>
                  <a:lnTo>
                    <a:pt x="22" y="46"/>
                  </a:lnTo>
                  <a:lnTo>
                    <a:pt x="18" y="48"/>
                  </a:lnTo>
                  <a:lnTo>
                    <a:pt x="16" y="48"/>
                  </a:lnTo>
                  <a:lnTo>
                    <a:pt x="14" y="50"/>
                  </a:lnTo>
                  <a:lnTo>
                    <a:pt x="12" y="46"/>
                  </a:lnTo>
                  <a:lnTo>
                    <a:pt x="10" y="44"/>
                  </a:lnTo>
                  <a:lnTo>
                    <a:pt x="8" y="42"/>
                  </a:lnTo>
                  <a:lnTo>
                    <a:pt x="6" y="40"/>
                  </a:lnTo>
                  <a:lnTo>
                    <a:pt x="4" y="36"/>
                  </a:lnTo>
                  <a:lnTo>
                    <a:pt x="2" y="3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55" name="Freeform 265"/>
            <p:cNvSpPr>
              <a:spLocks/>
            </p:cNvSpPr>
            <p:nvPr/>
          </p:nvSpPr>
          <p:spPr bwMode="gray">
            <a:xfrm>
              <a:off x="621" y="2916"/>
              <a:ext cx="42" cy="10"/>
            </a:xfrm>
            <a:custGeom>
              <a:avLst/>
              <a:gdLst>
                <a:gd name="T0" fmla="*/ 0 w 42"/>
                <a:gd name="T1" fmla="*/ 0 h 10"/>
                <a:gd name="T2" fmla="*/ 0 w 42"/>
                <a:gd name="T3" fmla="*/ 8 h 10"/>
                <a:gd name="T4" fmla="*/ 2 w 42"/>
                <a:gd name="T5" fmla="*/ 8 h 10"/>
                <a:gd name="T6" fmla="*/ 6 w 42"/>
                <a:gd name="T7" fmla="*/ 6 h 10"/>
                <a:gd name="T8" fmla="*/ 10 w 42"/>
                <a:gd name="T9" fmla="*/ 6 h 10"/>
                <a:gd name="T10" fmla="*/ 16 w 42"/>
                <a:gd name="T11" fmla="*/ 8 h 10"/>
                <a:gd name="T12" fmla="*/ 22 w 42"/>
                <a:gd name="T13" fmla="*/ 10 h 10"/>
                <a:gd name="T14" fmla="*/ 28 w 42"/>
                <a:gd name="T15" fmla="*/ 10 h 10"/>
                <a:gd name="T16" fmla="*/ 30 w 42"/>
                <a:gd name="T17" fmla="*/ 8 h 10"/>
                <a:gd name="T18" fmla="*/ 32 w 42"/>
                <a:gd name="T19" fmla="*/ 8 h 10"/>
                <a:gd name="T20" fmla="*/ 34 w 42"/>
                <a:gd name="T21" fmla="*/ 6 h 10"/>
                <a:gd name="T22" fmla="*/ 36 w 42"/>
                <a:gd name="T23" fmla="*/ 6 h 10"/>
                <a:gd name="T24" fmla="*/ 38 w 42"/>
                <a:gd name="T25" fmla="*/ 6 h 10"/>
                <a:gd name="T26" fmla="*/ 38 w 42"/>
                <a:gd name="T27" fmla="*/ 6 h 10"/>
                <a:gd name="T28" fmla="*/ 40 w 42"/>
                <a:gd name="T29" fmla="*/ 6 h 10"/>
                <a:gd name="T30" fmla="*/ 42 w 42"/>
                <a:gd name="T31" fmla="*/ 6 h 10"/>
                <a:gd name="T32" fmla="*/ 42 w 42"/>
                <a:gd name="T33" fmla="*/ 4 h 10"/>
                <a:gd name="T34" fmla="*/ 40 w 42"/>
                <a:gd name="T35" fmla="*/ 4 h 10"/>
                <a:gd name="T36" fmla="*/ 36 w 42"/>
                <a:gd name="T37" fmla="*/ 2 h 10"/>
                <a:gd name="T38" fmla="*/ 32 w 42"/>
                <a:gd name="T39" fmla="*/ 0 h 10"/>
                <a:gd name="T40" fmla="*/ 28 w 42"/>
                <a:gd name="T41" fmla="*/ 0 h 10"/>
                <a:gd name="T42" fmla="*/ 24 w 42"/>
                <a:gd name="T43" fmla="*/ 2 h 10"/>
                <a:gd name="T44" fmla="*/ 22 w 42"/>
                <a:gd name="T45" fmla="*/ 2 h 10"/>
                <a:gd name="T46" fmla="*/ 18 w 42"/>
                <a:gd name="T47" fmla="*/ 2 h 10"/>
                <a:gd name="T48" fmla="*/ 16 w 42"/>
                <a:gd name="T49" fmla="*/ 2 h 10"/>
                <a:gd name="T50" fmla="*/ 12 w 42"/>
                <a:gd name="T51" fmla="*/ 2 h 10"/>
                <a:gd name="T52" fmla="*/ 10 w 42"/>
                <a:gd name="T53" fmla="*/ 0 h 10"/>
                <a:gd name="T54" fmla="*/ 8 w 42"/>
                <a:gd name="T55" fmla="*/ 0 h 10"/>
                <a:gd name="T56" fmla="*/ 6 w 42"/>
                <a:gd name="T57" fmla="*/ 0 h 10"/>
                <a:gd name="T58" fmla="*/ 2 w 42"/>
                <a:gd name="T59" fmla="*/ 0 h 10"/>
                <a:gd name="T60" fmla="*/ 0 w 42"/>
                <a:gd name="T61" fmla="*/ 0 h 10"/>
                <a:gd name="T62" fmla="*/ 0 w 42"/>
                <a:gd name="T63" fmla="*/ 0 h 1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"/>
                <a:gd name="T97" fmla="*/ 0 h 10"/>
                <a:gd name="T98" fmla="*/ 42 w 42"/>
                <a:gd name="T99" fmla="*/ 10 h 1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" h="10">
                  <a:moveTo>
                    <a:pt x="0" y="0"/>
                  </a:moveTo>
                  <a:lnTo>
                    <a:pt x="0" y="8"/>
                  </a:lnTo>
                  <a:lnTo>
                    <a:pt x="2" y="8"/>
                  </a:lnTo>
                  <a:lnTo>
                    <a:pt x="6" y="6"/>
                  </a:lnTo>
                  <a:lnTo>
                    <a:pt x="10" y="6"/>
                  </a:lnTo>
                  <a:lnTo>
                    <a:pt x="16" y="8"/>
                  </a:lnTo>
                  <a:lnTo>
                    <a:pt x="22" y="10"/>
                  </a:lnTo>
                  <a:lnTo>
                    <a:pt x="28" y="10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8" y="6"/>
                  </a:lnTo>
                  <a:lnTo>
                    <a:pt x="40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0" y="4"/>
                  </a:lnTo>
                  <a:lnTo>
                    <a:pt x="36" y="2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56" name="Freeform 266"/>
            <p:cNvSpPr>
              <a:spLocks/>
            </p:cNvSpPr>
            <p:nvPr/>
          </p:nvSpPr>
          <p:spPr bwMode="gray">
            <a:xfrm>
              <a:off x="697" y="3000"/>
              <a:ext cx="84" cy="56"/>
            </a:xfrm>
            <a:custGeom>
              <a:avLst/>
              <a:gdLst>
                <a:gd name="T0" fmla="*/ 24 w 84"/>
                <a:gd name="T1" fmla="*/ 44 h 56"/>
                <a:gd name="T2" fmla="*/ 22 w 84"/>
                <a:gd name="T3" fmla="*/ 38 h 56"/>
                <a:gd name="T4" fmla="*/ 0 w 84"/>
                <a:gd name="T5" fmla="*/ 20 h 56"/>
                <a:gd name="T6" fmla="*/ 0 w 84"/>
                <a:gd name="T7" fmla="*/ 20 h 56"/>
                <a:gd name="T8" fmla="*/ 4 w 84"/>
                <a:gd name="T9" fmla="*/ 18 h 56"/>
                <a:gd name="T10" fmla="*/ 6 w 84"/>
                <a:gd name="T11" fmla="*/ 16 h 56"/>
                <a:gd name="T12" fmla="*/ 12 w 84"/>
                <a:gd name="T13" fmla="*/ 12 h 56"/>
                <a:gd name="T14" fmla="*/ 14 w 84"/>
                <a:gd name="T15" fmla="*/ 8 h 56"/>
                <a:gd name="T16" fmla="*/ 16 w 84"/>
                <a:gd name="T17" fmla="*/ 0 h 56"/>
                <a:gd name="T18" fmla="*/ 28 w 84"/>
                <a:gd name="T19" fmla="*/ 0 h 56"/>
                <a:gd name="T20" fmla="*/ 28 w 84"/>
                <a:gd name="T21" fmla="*/ 0 h 56"/>
                <a:gd name="T22" fmla="*/ 30 w 84"/>
                <a:gd name="T23" fmla="*/ 2 h 56"/>
                <a:gd name="T24" fmla="*/ 34 w 84"/>
                <a:gd name="T25" fmla="*/ 4 h 56"/>
                <a:gd name="T26" fmla="*/ 38 w 84"/>
                <a:gd name="T27" fmla="*/ 6 h 56"/>
                <a:gd name="T28" fmla="*/ 40 w 84"/>
                <a:gd name="T29" fmla="*/ 8 h 56"/>
                <a:gd name="T30" fmla="*/ 44 w 84"/>
                <a:gd name="T31" fmla="*/ 10 h 56"/>
                <a:gd name="T32" fmla="*/ 46 w 84"/>
                <a:gd name="T33" fmla="*/ 10 h 56"/>
                <a:gd name="T34" fmla="*/ 46 w 84"/>
                <a:gd name="T35" fmla="*/ 8 h 56"/>
                <a:gd name="T36" fmla="*/ 48 w 84"/>
                <a:gd name="T37" fmla="*/ 8 h 56"/>
                <a:gd name="T38" fmla="*/ 50 w 84"/>
                <a:gd name="T39" fmla="*/ 6 h 56"/>
                <a:gd name="T40" fmla="*/ 52 w 84"/>
                <a:gd name="T41" fmla="*/ 4 h 56"/>
                <a:gd name="T42" fmla="*/ 56 w 84"/>
                <a:gd name="T43" fmla="*/ 4 h 56"/>
                <a:gd name="T44" fmla="*/ 58 w 84"/>
                <a:gd name="T45" fmla="*/ 4 h 56"/>
                <a:gd name="T46" fmla="*/ 62 w 84"/>
                <a:gd name="T47" fmla="*/ 6 h 56"/>
                <a:gd name="T48" fmla="*/ 64 w 84"/>
                <a:gd name="T49" fmla="*/ 10 h 56"/>
                <a:gd name="T50" fmla="*/ 64 w 84"/>
                <a:gd name="T51" fmla="*/ 10 h 56"/>
                <a:gd name="T52" fmla="*/ 64 w 84"/>
                <a:gd name="T53" fmla="*/ 12 h 56"/>
                <a:gd name="T54" fmla="*/ 64 w 84"/>
                <a:gd name="T55" fmla="*/ 16 h 56"/>
                <a:gd name="T56" fmla="*/ 64 w 84"/>
                <a:gd name="T57" fmla="*/ 18 h 56"/>
                <a:gd name="T58" fmla="*/ 66 w 84"/>
                <a:gd name="T59" fmla="*/ 22 h 56"/>
                <a:gd name="T60" fmla="*/ 70 w 84"/>
                <a:gd name="T61" fmla="*/ 24 h 56"/>
                <a:gd name="T62" fmla="*/ 72 w 84"/>
                <a:gd name="T63" fmla="*/ 24 h 56"/>
                <a:gd name="T64" fmla="*/ 74 w 84"/>
                <a:gd name="T65" fmla="*/ 24 h 56"/>
                <a:gd name="T66" fmla="*/ 76 w 84"/>
                <a:gd name="T67" fmla="*/ 24 h 56"/>
                <a:gd name="T68" fmla="*/ 78 w 84"/>
                <a:gd name="T69" fmla="*/ 24 h 56"/>
                <a:gd name="T70" fmla="*/ 80 w 84"/>
                <a:gd name="T71" fmla="*/ 26 h 56"/>
                <a:gd name="T72" fmla="*/ 82 w 84"/>
                <a:gd name="T73" fmla="*/ 30 h 56"/>
                <a:gd name="T74" fmla="*/ 84 w 84"/>
                <a:gd name="T75" fmla="*/ 36 h 56"/>
                <a:gd name="T76" fmla="*/ 82 w 84"/>
                <a:gd name="T77" fmla="*/ 40 h 56"/>
                <a:gd name="T78" fmla="*/ 82 w 84"/>
                <a:gd name="T79" fmla="*/ 42 h 56"/>
                <a:gd name="T80" fmla="*/ 80 w 84"/>
                <a:gd name="T81" fmla="*/ 44 h 56"/>
                <a:gd name="T82" fmla="*/ 80 w 84"/>
                <a:gd name="T83" fmla="*/ 46 h 56"/>
                <a:gd name="T84" fmla="*/ 48 w 84"/>
                <a:gd name="T85" fmla="*/ 56 h 56"/>
                <a:gd name="T86" fmla="*/ 48 w 84"/>
                <a:gd name="T87" fmla="*/ 56 h 56"/>
                <a:gd name="T88" fmla="*/ 46 w 84"/>
                <a:gd name="T89" fmla="*/ 56 h 56"/>
                <a:gd name="T90" fmla="*/ 44 w 84"/>
                <a:gd name="T91" fmla="*/ 56 h 56"/>
                <a:gd name="T92" fmla="*/ 38 w 84"/>
                <a:gd name="T93" fmla="*/ 54 h 56"/>
                <a:gd name="T94" fmla="*/ 32 w 84"/>
                <a:gd name="T95" fmla="*/ 52 h 56"/>
                <a:gd name="T96" fmla="*/ 32 w 84"/>
                <a:gd name="T97" fmla="*/ 52 h 56"/>
                <a:gd name="T98" fmla="*/ 28 w 84"/>
                <a:gd name="T99" fmla="*/ 50 h 56"/>
                <a:gd name="T100" fmla="*/ 26 w 84"/>
                <a:gd name="T101" fmla="*/ 48 h 56"/>
                <a:gd name="T102" fmla="*/ 24 w 84"/>
                <a:gd name="T103" fmla="*/ 44 h 5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4"/>
                <a:gd name="T157" fmla="*/ 0 h 56"/>
                <a:gd name="T158" fmla="*/ 84 w 84"/>
                <a:gd name="T159" fmla="*/ 56 h 5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4" h="56">
                  <a:moveTo>
                    <a:pt x="24" y="44"/>
                  </a:moveTo>
                  <a:lnTo>
                    <a:pt x="22" y="38"/>
                  </a:lnTo>
                  <a:lnTo>
                    <a:pt x="0" y="20"/>
                  </a:lnTo>
                  <a:lnTo>
                    <a:pt x="4" y="18"/>
                  </a:lnTo>
                  <a:lnTo>
                    <a:pt x="6" y="16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6" y="0"/>
                  </a:lnTo>
                  <a:lnTo>
                    <a:pt x="28" y="0"/>
                  </a:lnTo>
                  <a:lnTo>
                    <a:pt x="30" y="2"/>
                  </a:lnTo>
                  <a:lnTo>
                    <a:pt x="34" y="4"/>
                  </a:lnTo>
                  <a:lnTo>
                    <a:pt x="38" y="6"/>
                  </a:lnTo>
                  <a:lnTo>
                    <a:pt x="40" y="8"/>
                  </a:lnTo>
                  <a:lnTo>
                    <a:pt x="44" y="10"/>
                  </a:lnTo>
                  <a:lnTo>
                    <a:pt x="46" y="10"/>
                  </a:lnTo>
                  <a:lnTo>
                    <a:pt x="46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58" y="4"/>
                  </a:lnTo>
                  <a:lnTo>
                    <a:pt x="62" y="6"/>
                  </a:lnTo>
                  <a:lnTo>
                    <a:pt x="64" y="10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4" y="18"/>
                  </a:lnTo>
                  <a:lnTo>
                    <a:pt x="66" y="22"/>
                  </a:lnTo>
                  <a:lnTo>
                    <a:pt x="70" y="24"/>
                  </a:lnTo>
                  <a:lnTo>
                    <a:pt x="72" y="24"/>
                  </a:lnTo>
                  <a:lnTo>
                    <a:pt x="74" y="24"/>
                  </a:lnTo>
                  <a:lnTo>
                    <a:pt x="76" y="24"/>
                  </a:lnTo>
                  <a:lnTo>
                    <a:pt x="78" y="24"/>
                  </a:lnTo>
                  <a:lnTo>
                    <a:pt x="80" y="26"/>
                  </a:lnTo>
                  <a:lnTo>
                    <a:pt x="82" y="30"/>
                  </a:lnTo>
                  <a:lnTo>
                    <a:pt x="84" y="36"/>
                  </a:lnTo>
                  <a:lnTo>
                    <a:pt x="82" y="40"/>
                  </a:lnTo>
                  <a:lnTo>
                    <a:pt x="82" y="42"/>
                  </a:lnTo>
                  <a:lnTo>
                    <a:pt x="80" y="44"/>
                  </a:lnTo>
                  <a:lnTo>
                    <a:pt x="80" y="46"/>
                  </a:lnTo>
                  <a:lnTo>
                    <a:pt x="48" y="56"/>
                  </a:lnTo>
                  <a:lnTo>
                    <a:pt x="46" y="56"/>
                  </a:lnTo>
                  <a:lnTo>
                    <a:pt x="44" y="56"/>
                  </a:lnTo>
                  <a:lnTo>
                    <a:pt x="38" y="54"/>
                  </a:lnTo>
                  <a:lnTo>
                    <a:pt x="32" y="52"/>
                  </a:lnTo>
                  <a:lnTo>
                    <a:pt x="28" y="50"/>
                  </a:lnTo>
                  <a:lnTo>
                    <a:pt x="26" y="48"/>
                  </a:lnTo>
                  <a:lnTo>
                    <a:pt x="24" y="44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57" name="Freeform 267"/>
            <p:cNvSpPr>
              <a:spLocks/>
            </p:cNvSpPr>
            <p:nvPr/>
          </p:nvSpPr>
          <p:spPr bwMode="gray">
            <a:xfrm>
              <a:off x="679" y="2976"/>
              <a:ext cx="36" cy="44"/>
            </a:xfrm>
            <a:custGeom>
              <a:avLst/>
              <a:gdLst>
                <a:gd name="T0" fmla="*/ 0 w 36"/>
                <a:gd name="T1" fmla="*/ 18 h 44"/>
                <a:gd name="T2" fmla="*/ 0 w 36"/>
                <a:gd name="T3" fmla="*/ 16 h 44"/>
                <a:gd name="T4" fmla="*/ 0 w 36"/>
                <a:gd name="T5" fmla="*/ 14 h 44"/>
                <a:gd name="T6" fmla="*/ 0 w 36"/>
                <a:gd name="T7" fmla="*/ 12 h 44"/>
                <a:gd name="T8" fmla="*/ 2 w 36"/>
                <a:gd name="T9" fmla="*/ 8 h 44"/>
                <a:gd name="T10" fmla="*/ 4 w 36"/>
                <a:gd name="T11" fmla="*/ 6 h 44"/>
                <a:gd name="T12" fmla="*/ 8 w 36"/>
                <a:gd name="T13" fmla="*/ 2 h 44"/>
                <a:gd name="T14" fmla="*/ 14 w 36"/>
                <a:gd name="T15" fmla="*/ 0 h 44"/>
                <a:gd name="T16" fmla="*/ 18 w 36"/>
                <a:gd name="T17" fmla="*/ 0 h 44"/>
                <a:gd name="T18" fmla="*/ 20 w 36"/>
                <a:gd name="T19" fmla="*/ 0 h 44"/>
                <a:gd name="T20" fmla="*/ 24 w 36"/>
                <a:gd name="T21" fmla="*/ 0 h 44"/>
                <a:gd name="T22" fmla="*/ 26 w 36"/>
                <a:gd name="T23" fmla="*/ 2 h 44"/>
                <a:gd name="T24" fmla="*/ 28 w 36"/>
                <a:gd name="T25" fmla="*/ 2 h 44"/>
                <a:gd name="T26" fmla="*/ 30 w 36"/>
                <a:gd name="T27" fmla="*/ 4 h 44"/>
                <a:gd name="T28" fmla="*/ 32 w 36"/>
                <a:gd name="T29" fmla="*/ 4 h 44"/>
                <a:gd name="T30" fmla="*/ 34 w 36"/>
                <a:gd name="T31" fmla="*/ 8 h 44"/>
                <a:gd name="T32" fmla="*/ 36 w 36"/>
                <a:gd name="T33" fmla="*/ 12 h 44"/>
                <a:gd name="T34" fmla="*/ 36 w 36"/>
                <a:gd name="T35" fmla="*/ 20 h 44"/>
                <a:gd name="T36" fmla="*/ 34 w 36"/>
                <a:gd name="T37" fmla="*/ 28 h 44"/>
                <a:gd name="T38" fmla="*/ 30 w 36"/>
                <a:gd name="T39" fmla="*/ 34 h 44"/>
                <a:gd name="T40" fmla="*/ 30 w 36"/>
                <a:gd name="T41" fmla="*/ 34 h 44"/>
                <a:gd name="T42" fmla="*/ 28 w 36"/>
                <a:gd name="T43" fmla="*/ 38 h 44"/>
                <a:gd name="T44" fmla="*/ 24 w 36"/>
                <a:gd name="T45" fmla="*/ 40 h 44"/>
                <a:gd name="T46" fmla="*/ 20 w 36"/>
                <a:gd name="T47" fmla="*/ 44 h 44"/>
                <a:gd name="T48" fmla="*/ 18 w 36"/>
                <a:gd name="T49" fmla="*/ 44 h 44"/>
                <a:gd name="T50" fmla="*/ 16 w 36"/>
                <a:gd name="T51" fmla="*/ 44 h 44"/>
                <a:gd name="T52" fmla="*/ 14 w 36"/>
                <a:gd name="T53" fmla="*/ 42 h 44"/>
                <a:gd name="T54" fmla="*/ 10 w 36"/>
                <a:gd name="T55" fmla="*/ 40 h 44"/>
                <a:gd name="T56" fmla="*/ 8 w 36"/>
                <a:gd name="T57" fmla="*/ 38 h 44"/>
                <a:gd name="T58" fmla="*/ 0 w 36"/>
                <a:gd name="T59" fmla="*/ 18 h 4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6"/>
                <a:gd name="T91" fmla="*/ 0 h 44"/>
                <a:gd name="T92" fmla="*/ 36 w 36"/>
                <a:gd name="T93" fmla="*/ 44 h 4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6" h="44">
                  <a:moveTo>
                    <a:pt x="0" y="18"/>
                  </a:move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8"/>
                  </a:lnTo>
                  <a:lnTo>
                    <a:pt x="4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4" y="8"/>
                  </a:lnTo>
                  <a:lnTo>
                    <a:pt x="36" y="12"/>
                  </a:lnTo>
                  <a:lnTo>
                    <a:pt x="36" y="20"/>
                  </a:lnTo>
                  <a:lnTo>
                    <a:pt x="34" y="28"/>
                  </a:lnTo>
                  <a:lnTo>
                    <a:pt x="30" y="34"/>
                  </a:lnTo>
                  <a:lnTo>
                    <a:pt x="28" y="38"/>
                  </a:lnTo>
                  <a:lnTo>
                    <a:pt x="24" y="40"/>
                  </a:lnTo>
                  <a:lnTo>
                    <a:pt x="20" y="44"/>
                  </a:lnTo>
                  <a:lnTo>
                    <a:pt x="18" y="44"/>
                  </a:lnTo>
                  <a:lnTo>
                    <a:pt x="16" y="44"/>
                  </a:lnTo>
                  <a:lnTo>
                    <a:pt x="14" y="42"/>
                  </a:lnTo>
                  <a:lnTo>
                    <a:pt x="10" y="40"/>
                  </a:lnTo>
                  <a:lnTo>
                    <a:pt x="8" y="38"/>
                  </a:lnTo>
                  <a:lnTo>
                    <a:pt x="0" y="18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58" name="Freeform 268"/>
            <p:cNvSpPr>
              <a:spLocks/>
            </p:cNvSpPr>
            <p:nvPr/>
          </p:nvSpPr>
          <p:spPr bwMode="gray">
            <a:xfrm>
              <a:off x="647" y="2940"/>
              <a:ext cx="100" cy="70"/>
            </a:xfrm>
            <a:custGeom>
              <a:avLst/>
              <a:gdLst>
                <a:gd name="T0" fmla="*/ 0 w 100"/>
                <a:gd name="T1" fmla="*/ 26 h 70"/>
                <a:gd name="T2" fmla="*/ 18 w 100"/>
                <a:gd name="T3" fmla="*/ 20 h 70"/>
                <a:gd name="T4" fmla="*/ 22 w 100"/>
                <a:gd name="T5" fmla="*/ 16 h 70"/>
                <a:gd name="T6" fmla="*/ 24 w 100"/>
                <a:gd name="T7" fmla="*/ 8 h 70"/>
                <a:gd name="T8" fmla="*/ 22 w 100"/>
                <a:gd name="T9" fmla="*/ 0 h 70"/>
                <a:gd name="T10" fmla="*/ 24 w 100"/>
                <a:gd name="T11" fmla="*/ 0 h 70"/>
                <a:gd name="T12" fmla="*/ 30 w 100"/>
                <a:gd name="T13" fmla="*/ 0 h 70"/>
                <a:gd name="T14" fmla="*/ 36 w 100"/>
                <a:gd name="T15" fmla="*/ 2 h 70"/>
                <a:gd name="T16" fmla="*/ 38 w 100"/>
                <a:gd name="T17" fmla="*/ 4 h 70"/>
                <a:gd name="T18" fmla="*/ 40 w 100"/>
                <a:gd name="T19" fmla="*/ 6 h 70"/>
                <a:gd name="T20" fmla="*/ 44 w 100"/>
                <a:gd name="T21" fmla="*/ 6 h 70"/>
                <a:gd name="T22" fmla="*/ 52 w 100"/>
                <a:gd name="T23" fmla="*/ 10 h 70"/>
                <a:gd name="T24" fmla="*/ 62 w 100"/>
                <a:gd name="T25" fmla="*/ 10 h 70"/>
                <a:gd name="T26" fmla="*/ 64 w 100"/>
                <a:gd name="T27" fmla="*/ 8 h 70"/>
                <a:gd name="T28" fmla="*/ 64 w 100"/>
                <a:gd name="T29" fmla="*/ 6 h 70"/>
                <a:gd name="T30" fmla="*/ 66 w 100"/>
                <a:gd name="T31" fmla="*/ 4 h 70"/>
                <a:gd name="T32" fmla="*/ 70 w 100"/>
                <a:gd name="T33" fmla="*/ 2 h 70"/>
                <a:gd name="T34" fmla="*/ 76 w 100"/>
                <a:gd name="T35" fmla="*/ 4 h 70"/>
                <a:gd name="T36" fmla="*/ 78 w 100"/>
                <a:gd name="T37" fmla="*/ 8 h 70"/>
                <a:gd name="T38" fmla="*/ 80 w 100"/>
                <a:gd name="T39" fmla="*/ 14 h 70"/>
                <a:gd name="T40" fmla="*/ 84 w 100"/>
                <a:gd name="T41" fmla="*/ 22 h 70"/>
                <a:gd name="T42" fmla="*/ 88 w 100"/>
                <a:gd name="T43" fmla="*/ 28 h 70"/>
                <a:gd name="T44" fmla="*/ 90 w 100"/>
                <a:gd name="T45" fmla="*/ 36 h 70"/>
                <a:gd name="T46" fmla="*/ 96 w 100"/>
                <a:gd name="T47" fmla="*/ 50 h 70"/>
                <a:gd name="T48" fmla="*/ 100 w 100"/>
                <a:gd name="T49" fmla="*/ 64 h 70"/>
                <a:gd name="T50" fmla="*/ 96 w 100"/>
                <a:gd name="T51" fmla="*/ 70 h 70"/>
                <a:gd name="T52" fmla="*/ 88 w 100"/>
                <a:gd name="T53" fmla="*/ 66 h 70"/>
                <a:gd name="T54" fmla="*/ 78 w 100"/>
                <a:gd name="T55" fmla="*/ 60 h 70"/>
                <a:gd name="T56" fmla="*/ 78 w 100"/>
                <a:gd name="T57" fmla="*/ 60 h 70"/>
                <a:gd name="T58" fmla="*/ 72 w 100"/>
                <a:gd name="T59" fmla="*/ 60 h 70"/>
                <a:gd name="T60" fmla="*/ 68 w 100"/>
                <a:gd name="T61" fmla="*/ 60 h 70"/>
                <a:gd name="T62" fmla="*/ 68 w 100"/>
                <a:gd name="T63" fmla="*/ 54 h 70"/>
                <a:gd name="T64" fmla="*/ 68 w 100"/>
                <a:gd name="T65" fmla="*/ 46 h 70"/>
                <a:gd name="T66" fmla="*/ 62 w 100"/>
                <a:gd name="T67" fmla="*/ 40 h 70"/>
                <a:gd name="T68" fmla="*/ 50 w 100"/>
                <a:gd name="T69" fmla="*/ 36 h 70"/>
                <a:gd name="T70" fmla="*/ 48 w 100"/>
                <a:gd name="T71" fmla="*/ 36 h 70"/>
                <a:gd name="T72" fmla="*/ 40 w 100"/>
                <a:gd name="T73" fmla="*/ 40 h 70"/>
                <a:gd name="T74" fmla="*/ 32 w 100"/>
                <a:gd name="T75" fmla="*/ 46 h 70"/>
                <a:gd name="T76" fmla="*/ 18 w 100"/>
                <a:gd name="T77" fmla="*/ 40 h 7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00"/>
                <a:gd name="T118" fmla="*/ 0 h 70"/>
                <a:gd name="T119" fmla="*/ 100 w 100"/>
                <a:gd name="T120" fmla="*/ 70 h 7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00" h="70">
                  <a:moveTo>
                    <a:pt x="18" y="40"/>
                  </a:moveTo>
                  <a:lnTo>
                    <a:pt x="0" y="26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36" y="2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40" y="6"/>
                  </a:lnTo>
                  <a:lnTo>
                    <a:pt x="44" y="6"/>
                  </a:lnTo>
                  <a:lnTo>
                    <a:pt x="46" y="8"/>
                  </a:lnTo>
                  <a:lnTo>
                    <a:pt x="52" y="10"/>
                  </a:lnTo>
                  <a:lnTo>
                    <a:pt x="58" y="10"/>
                  </a:lnTo>
                  <a:lnTo>
                    <a:pt x="62" y="10"/>
                  </a:lnTo>
                  <a:lnTo>
                    <a:pt x="64" y="8"/>
                  </a:lnTo>
                  <a:lnTo>
                    <a:pt x="66" y="6"/>
                  </a:lnTo>
                  <a:lnTo>
                    <a:pt x="64" y="6"/>
                  </a:lnTo>
                  <a:lnTo>
                    <a:pt x="64" y="4"/>
                  </a:lnTo>
                  <a:lnTo>
                    <a:pt x="66" y="4"/>
                  </a:lnTo>
                  <a:lnTo>
                    <a:pt x="70" y="2"/>
                  </a:lnTo>
                  <a:lnTo>
                    <a:pt x="72" y="2"/>
                  </a:lnTo>
                  <a:lnTo>
                    <a:pt x="76" y="4"/>
                  </a:lnTo>
                  <a:lnTo>
                    <a:pt x="78" y="6"/>
                  </a:lnTo>
                  <a:lnTo>
                    <a:pt x="78" y="8"/>
                  </a:lnTo>
                  <a:lnTo>
                    <a:pt x="78" y="10"/>
                  </a:lnTo>
                  <a:lnTo>
                    <a:pt x="80" y="14"/>
                  </a:lnTo>
                  <a:lnTo>
                    <a:pt x="82" y="18"/>
                  </a:lnTo>
                  <a:lnTo>
                    <a:pt x="84" y="22"/>
                  </a:lnTo>
                  <a:lnTo>
                    <a:pt x="88" y="26"/>
                  </a:lnTo>
                  <a:lnTo>
                    <a:pt x="88" y="28"/>
                  </a:lnTo>
                  <a:lnTo>
                    <a:pt x="88" y="30"/>
                  </a:lnTo>
                  <a:lnTo>
                    <a:pt x="90" y="36"/>
                  </a:lnTo>
                  <a:lnTo>
                    <a:pt x="92" y="40"/>
                  </a:lnTo>
                  <a:lnTo>
                    <a:pt x="96" y="50"/>
                  </a:lnTo>
                  <a:lnTo>
                    <a:pt x="98" y="58"/>
                  </a:lnTo>
                  <a:lnTo>
                    <a:pt x="100" y="64"/>
                  </a:lnTo>
                  <a:lnTo>
                    <a:pt x="98" y="68"/>
                  </a:lnTo>
                  <a:lnTo>
                    <a:pt x="96" y="70"/>
                  </a:lnTo>
                  <a:lnTo>
                    <a:pt x="92" y="70"/>
                  </a:lnTo>
                  <a:lnTo>
                    <a:pt x="88" y="66"/>
                  </a:lnTo>
                  <a:lnTo>
                    <a:pt x="82" y="64"/>
                  </a:lnTo>
                  <a:lnTo>
                    <a:pt x="78" y="60"/>
                  </a:lnTo>
                  <a:lnTo>
                    <a:pt x="76" y="60"/>
                  </a:lnTo>
                  <a:lnTo>
                    <a:pt x="72" y="60"/>
                  </a:lnTo>
                  <a:lnTo>
                    <a:pt x="66" y="60"/>
                  </a:lnTo>
                  <a:lnTo>
                    <a:pt x="68" y="60"/>
                  </a:lnTo>
                  <a:lnTo>
                    <a:pt x="68" y="56"/>
                  </a:lnTo>
                  <a:lnTo>
                    <a:pt x="68" y="54"/>
                  </a:lnTo>
                  <a:lnTo>
                    <a:pt x="68" y="50"/>
                  </a:lnTo>
                  <a:lnTo>
                    <a:pt x="68" y="46"/>
                  </a:lnTo>
                  <a:lnTo>
                    <a:pt x="66" y="42"/>
                  </a:lnTo>
                  <a:lnTo>
                    <a:pt x="62" y="40"/>
                  </a:lnTo>
                  <a:lnTo>
                    <a:pt x="58" y="38"/>
                  </a:lnTo>
                  <a:lnTo>
                    <a:pt x="50" y="36"/>
                  </a:lnTo>
                  <a:lnTo>
                    <a:pt x="48" y="36"/>
                  </a:lnTo>
                  <a:lnTo>
                    <a:pt x="44" y="38"/>
                  </a:lnTo>
                  <a:lnTo>
                    <a:pt x="40" y="40"/>
                  </a:lnTo>
                  <a:lnTo>
                    <a:pt x="36" y="42"/>
                  </a:lnTo>
                  <a:lnTo>
                    <a:pt x="32" y="46"/>
                  </a:lnTo>
                  <a:lnTo>
                    <a:pt x="32" y="52"/>
                  </a:lnTo>
                  <a:lnTo>
                    <a:pt x="18" y="4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59" name="Freeform 269"/>
            <p:cNvSpPr>
              <a:spLocks/>
            </p:cNvSpPr>
            <p:nvPr/>
          </p:nvSpPr>
          <p:spPr bwMode="gray">
            <a:xfrm>
              <a:off x="735" y="2960"/>
              <a:ext cx="84" cy="88"/>
            </a:xfrm>
            <a:custGeom>
              <a:avLst/>
              <a:gdLst>
                <a:gd name="T0" fmla="*/ 42 w 84"/>
                <a:gd name="T1" fmla="*/ 84 h 88"/>
                <a:gd name="T2" fmla="*/ 44 w 84"/>
                <a:gd name="T3" fmla="*/ 78 h 88"/>
                <a:gd name="T4" fmla="*/ 44 w 84"/>
                <a:gd name="T5" fmla="*/ 68 h 88"/>
                <a:gd name="T6" fmla="*/ 42 w 84"/>
                <a:gd name="T7" fmla="*/ 66 h 88"/>
                <a:gd name="T8" fmla="*/ 36 w 84"/>
                <a:gd name="T9" fmla="*/ 64 h 88"/>
                <a:gd name="T10" fmla="*/ 32 w 84"/>
                <a:gd name="T11" fmla="*/ 64 h 88"/>
                <a:gd name="T12" fmla="*/ 28 w 84"/>
                <a:gd name="T13" fmla="*/ 62 h 88"/>
                <a:gd name="T14" fmla="*/ 26 w 84"/>
                <a:gd name="T15" fmla="*/ 54 h 88"/>
                <a:gd name="T16" fmla="*/ 26 w 84"/>
                <a:gd name="T17" fmla="*/ 48 h 88"/>
                <a:gd name="T18" fmla="*/ 24 w 84"/>
                <a:gd name="T19" fmla="*/ 46 h 88"/>
                <a:gd name="T20" fmla="*/ 18 w 84"/>
                <a:gd name="T21" fmla="*/ 42 h 88"/>
                <a:gd name="T22" fmla="*/ 10 w 84"/>
                <a:gd name="T23" fmla="*/ 48 h 88"/>
                <a:gd name="T24" fmla="*/ 10 w 84"/>
                <a:gd name="T25" fmla="*/ 44 h 88"/>
                <a:gd name="T26" fmla="*/ 10 w 84"/>
                <a:gd name="T27" fmla="*/ 36 h 88"/>
                <a:gd name="T28" fmla="*/ 8 w 84"/>
                <a:gd name="T29" fmla="*/ 32 h 88"/>
                <a:gd name="T30" fmla="*/ 4 w 84"/>
                <a:gd name="T31" fmla="*/ 24 h 88"/>
                <a:gd name="T32" fmla="*/ 2 w 84"/>
                <a:gd name="T33" fmla="*/ 14 h 88"/>
                <a:gd name="T34" fmla="*/ 0 w 84"/>
                <a:gd name="T35" fmla="*/ 6 h 88"/>
                <a:gd name="T36" fmla="*/ 6 w 84"/>
                <a:gd name="T37" fmla="*/ 8 h 88"/>
                <a:gd name="T38" fmla="*/ 16 w 84"/>
                <a:gd name="T39" fmla="*/ 6 h 88"/>
                <a:gd name="T40" fmla="*/ 22 w 84"/>
                <a:gd name="T41" fmla="*/ 4 h 88"/>
                <a:gd name="T42" fmla="*/ 24 w 84"/>
                <a:gd name="T43" fmla="*/ 0 h 88"/>
                <a:gd name="T44" fmla="*/ 30 w 84"/>
                <a:gd name="T45" fmla="*/ 2 h 88"/>
                <a:gd name="T46" fmla="*/ 32 w 84"/>
                <a:gd name="T47" fmla="*/ 4 h 88"/>
                <a:gd name="T48" fmla="*/ 36 w 84"/>
                <a:gd name="T49" fmla="*/ 4 h 88"/>
                <a:gd name="T50" fmla="*/ 38 w 84"/>
                <a:gd name="T51" fmla="*/ 2 h 88"/>
                <a:gd name="T52" fmla="*/ 42 w 84"/>
                <a:gd name="T53" fmla="*/ 0 h 88"/>
                <a:gd name="T54" fmla="*/ 50 w 84"/>
                <a:gd name="T55" fmla="*/ 0 h 88"/>
                <a:gd name="T56" fmla="*/ 58 w 84"/>
                <a:gd name="T57" fmla="*/ 2 h 88"/>
                <a:gd name="T58" fmla="*/ 64 w 84"/>
                <a:gd name="T59" fmla="*/ 0 h 88"/>
                <a:gd name="T60" fmla="*/ 72 w 84"/>
                <a:gd name="T61" fmla="*/ 0 h 88"/>
                <a:gd name="T62" fmla="*/ 76 w 84"/>
                <a:gd name="T63" fmla="*/ 4 h 88"/>
                <a:gd name="T64" fmla="*/ 78 w 84"/>
                <a:gd name="T65" fmla="*/ 12 h 88"/>
                <a:gd name="T66" fmla="*/ 82 w 84"/>
                <a:gd name="T67" fmla="*/ 32 h 88"/>
                <a:gd name="T68" fmla="*/ 80 w 84"/>
                <a:gd name="T69" fmla="*/ 46 h 88"/>
                <a:gd name="T70" fmla="*/ 76 w 84"/>
                <a:gd name="T71" fmla="*/ 68 h 88"/>
                <a:gd name="T72" fmla="*/ 84 w 84"/>
                <a:gd name="T73" fmla="*/ 88 h 88"/>
                <a:gd name="T74" fmla="*/ 42 w 84"/>
                <a:gd name="T75" fmla="*/ 86 h 8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84"/>
                <a:gd name="T115" fmla="*/ 0 h 88"/>
                <a:gd name="T116" fmla="*/ 84 w 84"/>
                <a:gd name="T117" fmla="*/ 88 h 8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84" h="88">
                  <a:moveTo>
                    <a:pt x="42" y="86"/>
                  </a:moveTo>
                  <a:lnTo>
                    <a:pt x="42" y="84"/>
                  </a:lnTo>
                  <a:lnTo>
                    <a:pt x="44" y="82"/>
                  </a:lnTo>
                  <a:lnTo>
                    <a:pt x="44" y="78"/>
                  </a:lnTo>
                  <a:lnTo>
                    <a:pt x="46" y="74"/>
                  </a:lnTo>
                  <a:lnTo>
                    <a:pt x="44" y="68"/>
                  </a:lnTo>
                  <a:lnTo>
                    <a:pt x="42" y="66"/>
                  </a:lnTo>
                  <a:lnTo>
                    <a:pt x="40" y="64"/>
                  </a:lnTo>
                  <a:lnTo>
                    <a:pt x="36" y="64"/>
                  </a:lnTo>
                  <a:lnTo>
                    <a:pt x="32" y="64"/>
                  </a:lnTo>
                  <a:lnTo>
                    <a:pt x="30" y="64"/>
                  </a:lnTo>
                  <a:lnTo>
                    <a:pt x="28" y="62"/>
                  </a:lnTo>
                  <a:lnTo>
                    <a:pt x="26" y="58"/>
                  </a:lnTo>
                  <a:lnTo>
                    <a:pt x="26" y="54"/>
                  </a:lnTo>
                  <a:lnTo>
                    <a:pt x="26" y="50"/>
                  </a:lnTo>
                  <a:lnTo>
                    <a:pt x="26" y="48"/>
                  </a:lnTo>
                  <a:lnTo>
                    <a:pt x="24" y="46"/>
                  </a:lnTo>
                  <a:lnTo>
                    <a:pt x="22" y="44"/>
                  </a:lnTo>
                  <a:lnTo>
                    <a:pt x="18" y="42"/>
                  </a:lnTo>
                  <a:lnTo>
                    <a:pt x="14" y="44"/>
                  </a:lnTo>
                  <a:lnTo>
                    <a:pt x="10" y="48"/>
                  </a:lnTo>
                  <a:lnTo>
                    <a:pt x="10" y="46"/>
                  </a:lnTo>
                  <a:lnTo>
                    <a:pt x="10" y="44"/>
                  </a:lnTo>
                  <a:lnTo>
                    <a:pt x="10" y="40"/>
                  </a:lnTo>
                  <a:lnTo>
                    <a:pt x="10" y="36"/>
                  </a:lnTo>
                  <a:lnTo>
                    <a:pt x="8" y="32"/>
                  </a:lnTo>
                  <a:lnTo>
                    <a:pt x="6" y="28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6"/>
                  </a:lnTo>
                  <a:lnTo>
                    <a:pt x="6" y="8"/>
                  </a:lnTo>
                  <a:lnTo>
                    <a:pt x="10" y="8"/>
                  </a:lnTo>
                  <a:lnTo>
                    <a:pt x="16" y="6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0" y="2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6" y="4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6" y="2"/>
                  </a:lnTo>
                  <a:lnTo>
                    <a:pt x="58" y="2"/>
                  </a:lnTo>
                  <a:lnTo>
                    <a:pt x="62" y="2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74" y="2"/>
                  </a:lnTo>
                  <a:lnTo>
                    <a:pt x="76" y="4"/>
                  </a:lnTo>
                  <a:lnTo>
                    <a:pt x="76" y="8"/>
                  </a:lnTo>
                  <a:lnTo>
                    <a:pt x="78" y="12"/>
                  </a:lnTo>
                  <a:lnTo>
                    <a:pt x="80" y="20"/>
                  </a:lnTo>
                  <a:lnTo>
                    <a:pt x="82" y="32"/>
                  </a:lnTo>
                  <a:lnTo>
                    <a:pt x="80" y="42"/>
                  </a:lnTo>
                  <a:lnTo>
                    <a:pt x="80" y="46"/>
                  </a:lnTo>
                  <a:lnTo>
                    <a:pt x="78" y="56"/>
                  </a:lnTo>
                  <a:lnTo>
                    <a:pt x="76" y="68"/>
                  </a:lnTo>
                  <a:lnTo>
                    <a:pt x="78" y="76"/>
                  </a:lnTo>
                  <a:lnTo>
                    <a:pt x="84" y="88"/>
                  </a:lnTo>
                  <a:lnTo>
                    <a:pt x="66" y="82"/>
                  </a:lnTo>
                  <a:lnTo>
                    <a:pt x="42" y="86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60" name="Freeform 270"/>
            <p:cNvSpPr>
              <a:spLocks/>
            </p:cNvSpPr>
            <p:nvPr/>
          </p:nvSpPr>
          <p:spPr bwMode="gray">
            <a:xfrm>
              <a:off x="773" y="2924"/>
              <a:ext cx="74" cy="38"/>
            </a:xfrm>
            <a:custGeom>
              <a:avLst/>
              <a:gdLst>
                <a:gd name="T0" fmla="*/ 28 w 74"/>
                <a:gd name="T1" fmla="*/ 8 h 38"/>
                <a:gd name="T2" fmla="*/ 28 w 74"/>
                <a:gd name="T3" fmla="*/ 8 h 38"/>
                <a:gd name="T4" fmla="*/ 24 w 74"/>
                <a:gd name="T5" fmla="*/ 8 h 38"/>
                <a:gd name="T6" fmla="*/ 20 w 74"/>
                <a:gd name="T7" fmla="*/ 8 h 38"/>
                <a:gd name="T8" fmla="*/ 16 w 74"/>
                <a:gd name="T9" fmla="*/ 10 h 38"/>
                <a:gd name="T10" fmla="*/ 12 w 74"/>
                <a:gd name="T11" fmla="*/ 12 h 38"/>
                <a:gd name="T12" fmla="*/ 8 w 74"/>
                <a:gd name="T13" fmla="*/ 16 h 38"/>
                <a:gd name="T14" fmla="*/ 4 w 74"/>
                <a:gd name="T15" fmla="*/ 22 h 38"/>
                <a:gd name="T16" fmla="*/ 0 w 74"/>
                <a:gd name="T17" fmla="*/ 38 h 38"/>
                <a:gd name="T18" fmla="*/ 0 w 74"/>
                <a:gd name="T19" fmla="*/ 38 h 38"/>
                <a:gd name="T20" fmla="*/ 2 w 74"/>
                <a:gd name="T21" fmla="*/ 38 h 38"/>
                <a:gd name="T22" fmla="*/ 6 w 74"/>
                <a:gd name="T23" fmla="*/ 36 h 38"/>
                <a:gd name="T24" fmla="*/ 10 w 74"/>
                <a:gd name="T25" fmla="*/ 36 h 38"/>
                <a:gd name="T26" fmla="*/ 16 w 74"/>
                <a:gd name="T27" fmla="*/ 38 h 38"/>
                <a:gd name="T28" fmla="*/ 16 w 74"/>
                <a:gd name="T29" fmla="*/ 38 h 38"/>
                <a:gd name="T30" fmla="*/ 18 w 74"/>
                <a:gd name="T31" fmla="*/ 38 h 38"/>
                <a:gd name="T32" fmla="*/ 22 w 74"/>
                <a:gd name="T33" fmla="*/ 38 h 38"/>
                <a:gd name="T34" fmla="*/ 28 w 74"/>
                <a:gd name="T35" fmla="*/ 36 h 38"/>
                <a:gd name="T36" fmla="*/ 28 w 74"/>
                <a:gd name="T37" fmla="*/ 36 h 38"/>
                <a:gd name="T38" fmla="*/ 30 w 74"/>
                <a:gd name="T39" fmla="*/ 36 h 38"/>
                <a:gd name="T40" fmla="*/ 32 w 74"/>
                <a:gd name="T41" fmla="*/ 36 h 38"/>
                <a:gd name="T42" fmla="*/ 36 w 74"/>
                <a:gd name="T43" fmla="*/ 36 h 38"/>
                <a:gd name="T44" fmla="*/ 36 w 74"/>
                <a:gd name="T45" fmla="*/ 36 h 38"/>
                <a:gd name="T46" fmla="*/ 36 w 74"/>
                <a:gd name="T47" fmla="*/ 34 h 38"/>
                <a:gd name="T48" fmla="*/ 36 w 74"/>
                <a:gd name="T49" fmla="*/ 32 h 38"/>
                <a:gd name="T50" fmla="*/ 38 w 74"/>
                <a:gd name="T51" fmla="*/ 30 h 38"/>
                <a:gd name="T52" fmla="*/ 40 w 74"/>
                <a:gd name="T53" fmla="*/ 28 h 38"/>
                <a:gd name="T54" fmla="*/ 40 w 74"/>
                <a:gd name="T55" fmla="*/ 26 h 38"/>
                <a:gd name="T56" fmla="*/ 42 w 74"/>
                <a:gd name="T57" fmla="*/ 24 h 38"/>
                <a:gd name="T58" fmla="*/ 44 w 74"/>
                <a:gd name="T59" fmla="*/ 22 h 38"/>
                <a:gd name="T60" fmla="*/ 46 w 74"/>
                <a:gd name="T61" fmla="*/ 22 h 38"/>
                <a:gd name="T62" fmla="*/ 50 w 74"/>
                <a:gd name="T63" fmla="*/ 20 h 38"/>
                <a:gd name="T64" fmla="*/ 60 w 74"/>
                <a:gd name="T65" fmla="*/ 20 h 38"/>
                <a:gd name="T66" fmla="*/ 62 w 74"/>
                <a:gd name="T67" fmla="*/ 20 h 38"/>
                <a:gd name="T68" fmla="*/ 64 w 74"/>
                <a:gd name="T69" fmla="*/ 22 h 38"/>
                <a:gd name="T70" fmla="*/ 68 w 74"/>
                <a:gd name="T71" fmla="*/ 22 h 38"/>
                <a:gd name="T72" fmla="*/ 70 w 74"/>
                <a:gd name="T73" fmla="*/ 22 h 38"/>
                <a:gd name="T74" fmla="*/ 72 w 74"/>
                <a:gd name="T75" fmla="*/ 22 h 38"/>
                <a:gd name="T76" fmla="*/ 74 w 74"/>
                <a:gd name="T77" fmla="*/ 20 h 38"/>
                <a:gd name="T78" fmla="*/ 74 w 74"/>
                <a:gd name="T79" fmla="*/ 20 h 38"/>
                <a:gd name="T80" fmla="*/ 74 w 74"/>
                <a:gd name="T81" fmla="*/ 18 h 38"/>
                <a:gd name="T82" fmla="*/ 72 w 74"/>
                <a:gd name="T83" fmla="*/ 16 h 38"/>
                <a:gd name="T84" fmla="*/ 70 w 74"/>
                <a:gd name="T85" fmla="*/ 16 h 38"/>
                <a:gd name="T86" fmla="*/ 66 w 74"/>
                <a:gd name="T87" fmla="*/ 14 h 38"/>
                <a:gd name="T88" fmla="*/ 64 w 74"/>
                <a:gd name="T89" fmla="*/ 12 h 38"/>
                <a:gd name="T90" fmla="*/ 62 w 74"/>
                <a:gd name="T91" fmla="*/ 8 h 38"/>
                <a:gd name="T92" fmla="*/ 60 w 74"/>
                <a:gd name="T93" fmla="*/ 4 h 38"/>
                <a:gd name="T94" fmla="*/ 60 w 74"/>
                <a:gd name="T95" fmla="*/ 2 h 38"/>
                <a:gd name="T96" fmla="*/ 58 w 74"/>
                <a:gd name="T97" fmla="*/ 0 h 38"/>
                <a:gd name="T98" fmla="*/ 58 w 74"/>
                <a:gd name="T99" fmla="*/ 0 h 38"/>
                <a:gd name="T100" fmla="*/ 56 w 74"/>
                <a:gd name="T101" fmla="*/ 0 h 38"/>
                <a:gd name="T102" fmla="*/ 54 w 74"/>
                <a:gd name="T103" fmla="*/ 2 h 38"/>
                <a:gd name="T104" fmla="*/ 50 w 74"/>
                <a:gd name="T105" fmla="*/ 2 h 38"/>
                <a:gd name="T106" fmla="*/ 46 w 74"/>
                <a:gd name="T107" fmla="*/ 4 h 38"/>
                <a:gd name="T108" fmla="*/ 40 w 74"/>
                <a:gd name="T109" fmla="*/ 6 h 38"/>
                <a:gd name="T110" fmla="*/ 36 w 74"/>
                <a:gd name="T111" fmla="*/ 8 h 38"/>
                <a:gd name="T112" fmla="*/ 28 w 74"/>
                <a:gd name="T113" fmla="*/ 8 h 3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4"/>
                <a:gd name="T172" fmla="*/ 0 h 38"/>
                <a:gd name="T173" fmla="*/ 74 w 74"/>
                <a:gd name="T174" fmla="*/ 38 h 3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4" h="38">
                  <a:moveTo>
                    <a:pt x="28" y="8"/>
                  </a:moveTo>
                  <a:lnTo>
                    <a:pt x="28" y="8"/>
                  </a:lnTo>
                  <a:lnTo>
                    <a:pt x="24" y="8"/>
                  </a:lnTo>
                  <a:lnTo>
                    <a:pt x="20" y="8"/>
                  </a:lnTo>
                  <a:lnTo>
                    <a:pt x="16" y="10"/>
                  </a:lnTo>
                  <a:lnTo>
                    <a:pt x="12" y="12"/>
                  </a:lnTo>
                  <a:lnTo>
                    <a:pt x="8" y="16"/>
                  </a:lnTo>
                  <a:lnTo>
                    <a:pt x="4" y="22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6" y="36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18" y="38"/>
                  </a:lnTo>
                  <a:lnTo>
                    <a:pt x="22" y="38"/>
                  </a:lnTo>
                  <a:lnTo>
                    <a:pt x="28" y="36"/>
                  </a:lnTo>
                  <a:lnTo>
                    <a:pt x="30" y="36"/>
                  </a:lnTo>
                  <a:lnTo>
                    <a:pt x="32" y="36"/>
                  </a:lnTo>
                  <a:lnTo>
                    <a:pt x="36" y="36"/>
                  </a:lnTo>
                  <a:lnTo>
                    <a:pt x="36" y="34"/>
                  </a:lnTo>
                  <a:lnTo>
                    <a:pt x="36" y="32"/>
                  </a:lnTo>
                  <a:lnTo>
                    <a:pt x="38" y="30"/>
                  </a:lnTo>
                  <a:lnTo>
                    <a:pt x="40" y="28"/>
                  </a:lnTo>
                  <a:lnTo>
                    <a:pt x="40" y="26"/>
                  </a:lnTo>
                  <a:lnTo>
                    <a:pt x="42" y="24"/>
                  </a:lnTo>
                  <a:lnTo>
                    <a:pt x="44" y="22"/>
                  </a:lnTo>
                  <a:lnTo>
                    <a:pt x="46" y="22"/>
                  </a:lnTo>
                  <a:lnTo>
                    <a:pt x="50" y="20"/>
                  </a:lnTo>
                  <a:lnTo>
                    <a:pt x="60" y="20"/>
                  </a:lnTo>
                  <a:lnTo>
                    <a:pt x="62" y="20"/>
                  </a:lnTo>
                  <a:lnTo>
                    <a:pt x="64" y="22"/>
                  </a:lnTo>
                  <a:lnTo>
                    <a:pt x="68" y="22"/>
                  </a:lnTo>
                  <a:lnTo>
                    <a:pt x="70" y="22"/>
                  </a:lnTo>
                  <a:lnTo>
                    <a:pt x="72" y="22"/>
                  </a:lnTo>
                  <a:lnTo>
                    <a:pt x="74" y="20"/>
                  </a:lnTo>
                  <a:lnTo>
                    <a:pt x="74" y="18"/>
                  </a:lnTo>
                  <a:lnTo>
                    <a:pt x="72" y="16"/>
                  </a:lnTo>
                  <a:lnTo>
                    <a:pt x="70" y="16"/>
                  </a:lnTo>
                  <a:lnTo>
                    <a:pt x="66" y="14"/>
                  </a:lnTo>
                  <a:lnTo>
                    <a:pt x="64" y="12"/>
                  </a:lnTo>
                  <a:lnTo>
                    <a:pt x="62" y="8"/>
                  </a:lnTo>
                  <a:lnTo>
                    <a:pt x="60" y="4"/>
                  </a:lnTo>
                  <a:lnTo>
                    <a:pt x="60" y="2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2"/>
                  </a:lnTo>
                  <a:lnTo>
                    <a:pt x="50" y="2"/>
                  </a:lnTo>
                  <a:lnTo>
                    <a:pt x="46" y="4"/>
                  </a:lnTo>
                  <a:lnTo>
                    <a:pt x="40" y="6"/>
                  </a:lnTo>
                  <a:lnTo>
                    <a:pt x="36" y="8"/>
                  </a:lnTo>
                  <a:lnTo>
                    <a:pt x="28" y="8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61" name="Freeform 271"/>
            <p:cNvSpPr>
              <a:spLocks/>
            </p:cNvSpPr>
            <p:nvPr/>
          </p:nvSpPr>
          <p:spPr bwMode="gray">
            <a:xfrm>
              <a:off x="809" y="2944"/>
              <a:ext cx="32" cy="106"/>
            </a:xfrm>
            <a:custGeom>
              <a:avLst/>
              <a:gdLst>
                <a:gd name="T0" fmla="*/ 14 w 32"/>
                <a:gd name="T1" fmla="*/ 0 h 106"/>
                <a:gd name="T2" fmla="*/ 14 w 32"/>
                <a:gd name="T3" fmla="*/ 0 h 106"/>
                <a:gd name="T4" fmla="*/ 12 w 32"/>
                <a:gd name="T5" fmla="*/ 0 h 106"/>
                <a:gd name="T6" fmla="*/ 8 w 32"/>
                <a:gd name="T7" fmla="*/ 2 h 106"/>
                <a:gd name="T8" fmla="*/ 6 w 32"/>
                <a:gd name="T9" fmla="*/ 4 h 106"/>
                <a:gd name="T10" fmla="*/ 4 w 32"/>
                <a:gd name="T11" fmla="*/ 6 h 106"/>
                <a:gd name="T12" fmla="*/ 4 w 32"/>
                <a:gd name="T13" fmla="*/ 8 h 106"/>
                <a:gd name="T14" fmla="*/ 4 w 32"/>
                <a:gd name="T15" fmla="*/ 10 h 106"/>
                <a:gd name="T16" fmla="*/ 2 w 32"/>
                <a:gd name="T17" fmla="*/ 12 h 106"/>
                <a:gd name="T18" fmla="*/ 0 w 32"/>
                <a:gd name="T19" fmla="*/ 12 h 106"/>
                <a:gd name="T20" fmla="*/ 0 w 32"/>
                <a:gd name="T21" fmla="*/ 14 h 106"/>
                <a:gd name="T22" fmla="*/ 2 w 32"/>
                <a:gd name="T23" fmla="*/ 18 h 106"/>
                <a:gd name="T24" fmla="*/ 2 w 32"/>
                <a:gd name="T25" fmla="*/ 24 h 106"/>
                <a:gd name="T26" fmla="*/ 4 w 32"/>
                <a:gd name="T27" fmla="*/ 28 h 106"/>
                <a:gd name="T28" fmla="*/ 6 w 32"/>
                <a:gd name="T29" fmla="*/ 32 h 106"/>
                <a:gd name="T30" fmla="*/ 6 w 32"/>
                <a:gd name="T31" fmla="*/ 36 h 106"/>
                <a:gd name="T32" fmla="*/ 6 w 32"/>
                <a:gd name="T33" fmla="*/ 40 h 106"/>
                <a:gd name="T34" fmla="*/ 6 w 32"/>
                <a:gd name="T35" fmla="*/ 44 h 106"/>
                <a:gd name="T36" fmla="*/ 8 w 32"/>
                <a:gd name="T37" fmla="*/ 50 h 106"/>
                <a:gd name="T38" fmla="*/ 6 w 32"/>
                <a:gd name="T39" fmla="*/ 58 h 106"/>
                <a:gd name="T40" fmla="*/ 6 w 32"/>
                <a:gd name="T41" fmla="*/ 58 h 106"/>
                <a:gd name="T42" fmla="*/ 6 w 32"/>
                <a:gd name="T43" fmla="*/ 62 h 106"/>
                <a:gd name="T44" fmla="*/ 4 w 32"/>
                <a:gd name="T45" fmla="*/ 68 h 106"/>
                <a:gd name="T46" fmla="*/ 4 w 32"/>
                <a:gd name="T47" fmla="*/ 74 h 106"/>
                <a:gd name="T48" fmla="*/ 2 w 32"/>
                <a:gd name="T49" fmla="*/ 80 h 106"/>
                <a:gd name="T50" fmla="*/ 2 w 32"/>
                <a:gd name="T51" fmla="*/ 88 h 106"/>
                <a:gd name="T52" fmla="*/ 10 w 32"/>
                <a:gd name="T53" fmla="*/ 104 h 106"/>
                <a:gd name="T54" fmla="*/ 28 w 32"/>
                <a:gd name="T55" fmla="*/ 106 h 106"/>
                <a:gd name="T56" fmla="*/ 28 w 32"/>
                <a:gd name="T57" fmla="*/ 102 h 106"/>
                <a:gd name="T58" fmla="*/ 30 w 32"/>
                <a:gd name="T59" fmla="*/ 88 h 106"/>
                <a:gd name="T60" fmla="*/ 32 w 32"/>
                <a:gd name="T61" fmla="*/ 74 h 106"/>
                <a:gd name="T62" fmla="*/ 32 w 32"/>
                <a:gd name="T63" fmla="*/ 62 h 106"/>
                <a:gd name="T64" fmla="*/ 32 w 32"/>
                <a:gd name="T65" fmla="*/ 50 h 106"/>
                <a:gd name="T66" fmla="*/ 30 w 32"/>
                <a:gd name="T67" fmla="*/ 40 h 106"/>
                <a:gd name="T68" fmla="*/ 30 w 32"/>
                <a:gd name="T69" fmla="*/ 36 h 106"/>
                <a:gd name="T70" fmla="*/ 24 w 32"/>
                <a:gd name="T71" fmla="*/ 8 h 106"/>
                <a:gd name="T72" fmla="*/ 20 w 32"/>
                <a:gd name="T73" fmla="*/ 2 h 106"/>
                <a:gd name="T74" fmla="*/ 14 w 32"/>
                <a:gd name="T75" fmla="*/ 0 h 10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"/>
                <a:gd name="T115" fmla="*/ 0 h 106"/>
                <a:gd name="T116" fmla="*/ 32 w 32"/>
                <a:gd name="T117" fmla="*/ 106 h 10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" h="106">
                  <a:moveTo>
                    <a:pt x="14" y="0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2" y="24"/>
                  </a:lnTo>
                  <a:lnTo>
                    <a:pt x="4" y="28"/>
                  </a:lnTo>
                  <a:lnTo>
                    <a:pt x="6" y="32"/>
                  </a:lnTo>
                  <a:lnTo>
                    <a:pt x="6" y="36"/>
                  </a:lnTo>
                  <a:lnTo>
                    <a:pt x="6" y="40"/>
                  </a:lnTo>
                  <a:lnTo>
                    <a:pt x="6" y="44"/>
                  </a:lnTo>
                  <a:lnTo>
                    <a:pt x="8" y="50"/>
                  </a:lnTo>
                  <a:lnTo>
                    <a:pt x="6" y="58"/>
                  </a:lnTo>
                  <a:lnTo>
                    <a:pt x="6" y="62"/>
                  </a:lnTo>
                  <a:lnTo>
                    <a:pt x="4" y="68"/>
                  </a:lnTo>
                  <a:lnTo>
                    <a:pt x="4" y="74"/>
                  </a:lnTo>
                  <a:lnTo>
                    <a:pt x="2" y="80"/>
                  </a:lnTo>
                  <a:lnTo>
                    <a:pt x="2" y="88"/>
                  </a:lnTo>
                  <a:lnTo>
                    <a:pt x="10" y="104"/>
                  </a:lnTo>
                  <a:lnTo>
                    <a:pt x="28" y="106"/>
                  </a:lnTo>
                  <a:lnTo>
                    <a:pt x="28" y="102"/>
                  </a:lnTo>
                  <a:lnTo>
                    <a:pt x="30" y="88"/>
                  </a:lnTo>
                  <a:lnTo>
                    <a:pt x="32" y="74"/>
                  </a:lnTo>
                  <a:lnTo>
                    <a:pt x="32" y="62"/>
                  </a:lnTo>
                  <a:lnTo>
                    <a:pt x="32" y="50"/>
                  </a:lnTo>
                  <a:lnTo>
                    <a:pt x="30" y="40"/>
                  </a:lnTo>
                  <a:lnTo>
                    <a:pt x="30" y="36"/>
                  </a:lnTo>
                  <a:lnTo>
                    <a:pt x="24" y="8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62" name="Freeform 272"/>
            <p:cNvSpPr>
              <a:spLocks/>
            </p:cNvSpPr>
            <p:nvPr/>
          </p:nvSpPr>
          <p:spPr bwMode="gray">
            <a:xfrm>
              <a:off x="829" y="2944"/>
              <a:ext cx="26" cy="106"/>
            </a:xfrm>
            <a:custGeom>
              <a:avLst/>
              <a:gdLst>
                <a:gd name="T0" fmla="*/ 0 w 26"/>
                <a:gd name="T1" fmla="*/ 2 h 106"/>
                <a:gd name="T2" fmla="*/ 0 w 26"/>
                <a:gd name="T3" fmla="*/ 2 h 106"/>
                <a:gd name="T4" fmla="*/ 4 w 26"/>
                <a:gd name="T5" fmla="*/ 0 h 106"/>
                <a:gd name="T6" fmla="*/ 8 w 26"/>
                <a:gd name="T7" fmla="*/ 2 h 106"/>
                <a:gd name="T8" fmla="*/ 14 w 26"/>
                <a:gd name="T9" fmla="*/ 2 h 106"/>
                <a:gd name="T10" fmla="*/ 14 w 26"/>
                <a:gd name="T11" fmla="*/ 4 h 106"/>
                <a:gd name="T12" fmla="*/ 14 w 26"/>
                <a:gd name="T13" fmla="*/ 6 h 106"/>
                <a:gd name="T14" fmla="*/ 14 w 26"/>
                <a:gd name="T15" fmla="*/ 8 h 106"/>
                <a:gd name="T16" fmla="*/ 14 w 26"/>
                <a:gd name="T17" fmla="*/ 10 h 106"/>
                <a:gd name="T18" fmla="*/ 16 w 26"/>
                <a:gd name="T19" fmla="*/ 12 h 106"/>
                <a:gd name="T20" fmla="*/ 18 w 26"/>
                <a:gd name="T21" fmla="*/ 14 h 106"/>
                <a:gd name="T22" fmla="*/ 18 w 26"/>
                <a:gd name="T23" fmla="*/ 14 h 106"/>
                <a:gd name="T24" fmla="*/ 20 w 26"/>
                <a:gd name="T25" fmla="*/ 18 h 106"/>
                <a:gd name="T26" fmla="*/ 24 w 26"/>
                <a:gd name="T27" fmla="*/ 22 h 106"/>
                <a:gd name="T28" fmla="*/ 24 w 26"/>
                <a:gd name="T29" fmla="*/ 28 h 106"/>
                <a:gd name="T30" fmla="*/ 26 w 26"/>
                <a:gd name="T31" fmla="*/ 36 h 106"/>
                <a:gd name="T32" fmla="*/ 26 w 26"/>
                <a:gd name="T33" fmla="*/ 42 h 106"/>
                <a:gd name="T34" fmla="*/ 26 w 26"/>
                <a:gd name="T35" fmla="*/ 56 h 106"/>
                <a:gd name="T36" fmla="*/ 26 w 26"/>
                <a:gd name="T37" fmla="*/ 74 h 106"/>
                <a:gd name="T38" fmla="*/ 26 w 26"/>
                <a:gd name="T39" fmla="*/ 90 h 106"/>
                <a:gd name="T40" fmla="*/ 26 w 26"/>
                <a:gd name="T41" fmla="*/ 96 h 106"/>
                <a:gd name="T42" fmla="*/ 24 w 26"/>
                <a:gd name="T43" fmla="*/ 96 h 106"/>
                <a:gd name="T44" fmla="*/ 20 w 26"/>
                <a:gd name="T45" fmla="*/ 98 h 106"/>
                <a:gd name="T46" fmla="*/ 18 w 26"/>
                <a:gd name="T47" fmla="*/ 100 h 106"/>
                <a:gd name="T48" fmla="*/ 14 w 26"/>
                <a:gd name="T49" fmla="*/ 102 h 106"/>
                <a:gd name="T50" fmla="*/ 8 w 26"/>
                <a:gd name="T51" fmla="*/ 106 h 106"/>
                <a:gd name="T52" fmla="*/ 8 w 26"/>
                <a:gd name="T53" fmla="*/ 102 h 106"/>
                <a:gd name="T54" fmla="*/ 10 w 26"/>
                <a:gd name="T55" fmla="*/ 88 h 106"/>
                <a:gd name="T56" fmla="*/ 12 w 26"/>
                <a:gd name="T57" fmla="*/ 74 h 106"/>
                <a:gd name="T58" fmla="*/ 12 w 26"/>
                <a:gd name="T59" fmla="*/ 60 h 106"/>
                <a:gd name="T60" fmla="*/ 10 w 26"/>
                <a:gd name="T61" fmla="*/ 48 h 106"/>
                <a:gd name="T62" fmla="*/ 10 w 26"/>
                <a:gd name="T63" fmla="*/ 40 h 106"/>
                <a:gd name="T64" fmla="*/ 10 w 26"/>
                <a:gd name="T65" fmla="*/ 34 h 106"/>
                <a:gd name="T66" fmla="*/ 8 w 26"/>
                <a:gd name="T67" fmla="*/ 28 h 106"/>
                <a:gd name="T68" fmla="*/ 6 w 26"/>
                <a:gd name="T69" fmla="*/ 10 h 106"/>
                <a:gd name="T70" fmla="*/ 4 w 26"/>
                <a:gd name="T71" fmla="*/ 10 h 106"/>
                <a:gd name="T72" fmla="*/ 4 w 26"/>
                <a:gd name="T73" fmla="*/ 8 h 106"/>
                <a:gd name="T74" fmla="*/ 2 w 26"/>
                <a:gd name="T75" fmla="*/ 4 h 106"/>
                <a:gd name="T76" fmla="*/ 2 w 26"/>
                <a:gd name="T77" fmla="*/ 2 h 106"/>
                <a:gd name="T78" fmla="*/ 0 w 26"/>
                <a:gd name="T79" fmla="*/ 2 h 10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"/>
                <a:gd name="T121" fmla="*/ 0 h 106"/>
                <a:gd name="T122" fmla="*/ 26 w 26"/>
                <a:gd name="T123" fmla="*/ 106 h 10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" h="106">
                  <a:moveTo>
                    <a:pt x="0" y="2"/>
                  </a:moveTo>
                  <a:lnTo>
                    <a:pt x="0" y="2"/>
                  </a:lnTo>
                  <a:lnTo>
                    <a:pt x="4" y="0"/>
                  </a:lnTo>
                  <a:lnTo>
                    <a:pt x="8" y="2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4" y="10"/>
                  </a:lnTo>
                  <a:lnTo>
                    <a:pt x="16" y="12"/>
                  </a:lnTo>
                  <a:lnTo>
                    <a:pt x="18" y="14"/>
                  </a:lnTo>
                  <a:lnTo>
                    <a:pt x="20" y="18"/>
                  </a:lnTo>
                  <a:lnTo>
                    <a:pt x="24" y="22"/>
                  </a:lnTo>
                  <a:lnTo>
                    <a:pt x="24" y="28"/>
                  </a:lnTo>
                  <a:lnTo>
                    <a:pt x="26" y="36"/>
                  </a:lnTo>
                  <a:lnTo>
                    <a:pt x="26" y="42"/>
                  </a:lnTo>
                  <a:lnTo>
                    <a:pt x="26" y="56"/>
                  </a:lnTo>
                  <a:lnTo>
                    <a:pt x="26" y="74"/>
                  </a:lnTo>
                  <a:lnTo>
                    <a:pt x="26" y="90"/>
                  </a:lnTo>
                  <a:lnTo>
                    <a:pt x="26" y="96"/>
                  </a:lnTo>
                  <a:lnTo>
                    <a:pt x="24" y="96"/>
                  </a:lnTo>
                  <a:lnTo>
                    <a:pt x="20" y="98"/>
                  </a:lnTo>
                  <a:lnTo>
                    <a:pt x="18" y="100"/>
                  </a:lnTo>
                  <a:lnTo>
                    <a:pt x="14" y="102"/>
                  </a:lnTo>
                  <a:lnTo>
                    <a:pt x="8" y="106"/>
                  </a:lnTo>
                  <a:lnTo>
                    <a:pt x="8" y="102"/>
                  </a:lnTo>
                  <a:lnTo>
                    <a:pt x="10" y="88"/>
                  </a:lnTo>
                  <a:lnTo>
                    <a:pt x="12" y="74"/>
                  </a:lnTo>
                  <a:lnTo>
                    <a:pt x="12" y="60"/>
                  </a:lnTo>
                  <a:lnTo>
                    <a:pt x="10" y="48"/>
                  </a:lnTo>
                  <a:lnTo>
                    <a:pt x="10" y="40"/>
                  </a:lnTo>
                  <a:lnTo>
                    <a:pt x="10" y="34"/>
                  </a:lnTo>
                  <a:lnTo>
                    <a:pt x="8" y="28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63" name="Freeform 273"/>
            <p:cNvSpPr>
              <a:spLocks/>
            </p:cNvSpPr>
            <p:nvPr/>
          </p:nvSpPr>
          <p:spPr bwMode="gray">
            <a:xfrm>
              <a:off x="841" y="2938"/>
              <a:ext cx="42" cy="102"/>
            </a:xfrm>
            <a:custGeom>
              <a:avLst/>
              <a:gdLst>
                <a:gd name="T0" fmla="*/ 14 w 42"/>
                <a:gd name="T1" fmla="*/ 102 h 102"/>
                <a:gd name="T2" fmla="*/ 14 w 42"/>
                <a:gd name="T3" fmla="*/ 96 h 102"/>
                <a:gd name="T4" fmla="*/ 14 w 42"/>
                <a:gd name="T5" fmla="*/ 82 h 102"/>
                <a:gd name="T6" fmla="*/ 14 w 42"/>
                <a:gd name="T7" fmla="*/ 64 h 102"/>
                <a:gd name="T8" fmla="*/ 14 w 42"/>
                <a:gd name="T9" fmla="*/ 46 h 102"/>
                <a:gd name="T10" fmla="*/ 14 w 42"/>
                <a:gd name="T11" fmla="*/ 36 h 102"/>
                <a:gd name="T12" fmla="*/ 12 w 42"/>
                <a:gd name="T13" fmla="*/ 30 h 102"/>
                <a:gd name="T14" fmla="*/ 8 w 42"/>
                <a:gd name="T15" fmla="*/ 24 h 102"/>
                <a:gd name="T16" fmla="*/ 6 w 42"/>
                <a:gd name="T17" fmla="*/ 20 h 102"/>
                <a:gd name="T18" fmla="*/ 2 w 42"/>
                <a:gd name="T19" fmla="*/ 18 h 102"/>
                <a:gd name="T20" fmla="*/ 0 w 42"/>
                <a:gd name="T21" fmla="*/ 12 h 102"/>
                <a:gd name="T22" fmla="*/ 2 w 42"/>
                <a:gd name="T23" fmla="*/ 8 h 102"/>
                <a:gd name="T24" fmla="*/ 14 w 42"/>
                <a:gd name="T25" fmla="*/ 8 h 102"/>
                <a:gd name="T26" fmla="*/ 16 w 42"/>
                <a:gd name="T27" fmla="*/ 0 h 102"/>
                <a:gd name="T28" fmla="*/ 28 w 42"/>
                <a:gd name="T29" fmla="*/ 10 h 102"/>
                <a:gd name="T30" fmla="*/ 30 w 42"/>
                <a:gd name="T31" fmla="*/ 12 h 102"/>
                <a:gd name="T32" fmla="*/ 34 w 42"/>
                <a:gd name="T33" fmla="*/ 16 h 102"/>
                <a:gd name="T34" fmla="*/ 40 w 42"/>
                <a:gd name="T35" fmla="*/ 22 h 102"/>
                <a:gd name="T36" fmla="*/ 42 w 42"/>
                <a:gd name="T37" fmla="*/ 34 h 102"/>
                <a:gd name="T38" fmla="*/ 38 w 42"/>
                <a:gd name="T39" fmla="*/ 48 h 102"/>
                <a:gd name="T40" fmla="*/ 38 w 42"/>
                <a:gd name="T41" fmla="*/ 52 h 102"/>
                <a:gd name="T42" fmla="*/ 36 w 42"/>
                <a:gd name="T43" fmla="*/ 64 h 102"/>
                <a:gd name="T44" fmla="*/ 36 w 42"/>
                <a:gd name="T45" fmla="*/ 82 h 102"/>
                <a:gd name="T46" fmla="*/ 34 w 42"/>
                <a:gd name="T47" fmla="*/ 98 h 102"/>
                <a:gd name="T48" fmla="*/ 14 w 42"/>
                <a:gd name="T49" fmla="*/ 102 h 10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2"/>
                <a:gd name="T76" fmla="*/ 0 h 102"/>
                <a:gd name="T77" fmla="*/ 42 w 42"/>
                <a:gd name="T78" fmla="*/ 102 h 10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2" h="102">
                  <a:moveTo>
                    <a:pt x="14" y="102"/>
                  </a:moveTo>
                  <a:lnTo>
                    <a:pt x="14" y="96"/>
                  </a:lnTo>
                  <a:lnTo>
                    <a:pt x="14" y="82"/>
                  </a:lnTo>
                  <a:lnTo>
                    <a:pt x="14" y="64"/>
                  </a:lnTo>
                  <a:lnTo>
                    <a:pt x="14" y="46"/>
                  </a:lnTo>
                  <a:lnTo>
                    <a:pt x="14" y="36"/>
                  </a:lnTo>
                  <a:lnTo>
                    <a:pt x="12" y="30"/>
                  </a:lnTo>
                  <a:lnTo>
                    <a:pt x="8" y="24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2" y="8"/>
                  </a:lnTo>
                  <a:lnTo>
                    <a:pt x="14" y="8"/>
                  </a:lnTo>
                  <a:lnTo>
                    <a:pt x="16" y="0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4" y="16"/>
                  </a:lnTo>
                  <a:lnTo>
                    <a:pt x="40" y="22"/>
                  </a:lnTo>
                  <a:lnTo>
                    <a:pt x="42" y="34"/>
                  </a:lnTo>
                  <a:lnTo>
                    <a:pt x="38" y="48"/>
                  </a:lnTo>
                  <a:lnTo>
                    <a:pt x="38" y="52"/>
                  </a:lnTo>
                  <a:lnTo>
                    <a:pt x="36" y="64"/>
                  </a:lnTo>
                  <a:lnTo>
                    <a:pt x="36" y="82"/>
                  </a:lnTo>
                  <a:lnTo>
                    <a:pt x="34" y="98"/>
                  </a:lnTo>
                  <a:lnTo>
                    <a:pt x="14" y="102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64" name="Freeform 274"/>
            <p:cNvSpPr>
              <a:spLocks/>
            </p:cNvSpPr>
            <p:nvPr/>
          </p:nvSpPr>
          <p:spPr bwMode="gray">
            <a:xfrm>
              <a:off x="683" y="2614"/>
              <a:ext cx="158" cy="126"/>
            </a:xfrm>
            <a:custGeom>
              <a:avLst/>
              <a:gdLst>
                <a:gd name="T0" fmla="*/ 0 w 158"/>
                <a:gd name="T1" fmla="*/ 120 h 126"/>
                <a:gd name="T2" fmla="*/ 2 w 158"/>
                <a:gd name="T3" fmla="*/ 118 h 126"/>
                <a:gd name="T4" fmla="*/ 2 w 158"/>
                <a:gd name="T5" fmla="*/ 116 h 126"/>
                <a:gd name="T6" fmla="*/ 14 w 158"/>
                <a:gd name="T7" fmla="*/ 112 h 126"/>
                <a:gd name="T8" fmla="*/ 22 w 158"/>
                <a:gd name="T9" fmla="*/ 106 h 126"/>
                <a:gd name="T10" fmla="*/ 30 w 158"/>
                <a:gd name="T11" fmla="*/ 98 h 126"/>
                <a:gd name="T12" fmla="*/ 38 w 158"/>
                <a:gd name="T13" fmla="*/ 90 h 126"/>
                <a:gd name="T14" fmla="*/ 44 w 158"/>
                <a:gd name="T15" fmla="*/ 82 h 126"/>
                <a:gd name="T16" fmla="*/ 46 w 158"/>
                <a:gd name="T17" fmla="*/ 80 h 126"/>
                <a:gd name="T18" fmla="*/ 46 w 158"/>
                <a:gd name="T19" fmla="*/ 68 h 126"/>
                <a:gd name="T20" fmla="*/ 50 w 158"/>
                <a:gd name="T21" fmla="*/ 60 h 126"/>
                <a:gd name="T22" fmla="*/ 56 w 158"/>
                <a:gd name="T23" fmla="*/ 54 h 126"/>
                <a:gd name="T24" fmla="*/ 60 w 158"/>
                <a:gd name="T25" fmla="*/ 48 h 126"/>
                <a:gd name="T26" fmla="*/ 60 w 158"/>
                <a:gd name="T27" fmla="*/ 44 h 126"/>
                <a:gd name="T28" fmla="*/ 64 w 158"/>
                <a:gd name="T29" fmla="*/ 40 h 126"/>
                <a:gd name="T30" fmla="*/ 66 w 158"/>
                <a:gd name="T31" fmla="*/ 36 h 126"/>
                <a:gd name="T32" fmla="*/ 70 w 158"/>
                <a:gd name="T33" fmla="*/ 34 h 126"/>
                <a:gd name="T34" fmla="*/ 74 w 158"/>
                <a:gd name="T35" fmla="*/ 32 h 126"/>
                <a:gd name="T36" fmla="*/ 76 w 158"/>
                <a:gd name="T37" fmla="*/ 30 h 126"/>
                <a:gd name="T38" fmla="*/ 78 w 158"/>
                <a:gd name="T39" fmla="*/ 30 h 126"/>
                <a:gd name="T40" fmla="*/ 76 w 158"/>
                <a:gd name="T41" fmla="*/ 20 h 126"/>
                <a:gd name="T42" fmla="*/ 76 w 158"/>
                <a:gd name="T43" fmla="*/ 14 h 126"/>
                <a:gd name="T44" fmla="*/ 78 w 158"/>
                <a:gd name="T45" fmla="*/ 8 h 126"/>
                <a:gd name="T46" fmla="*/ 78 w 158"/>
                <a:gd name="T47" fmla="*/ 4 h 126"/>
                <a:gd name="T48" fmla="*/ 80 w 158"/>
                <a:gd name="T49" fmla="*/ 0 h 126"/>
                <a:gd name="T50" fmla="*/ 80 w 158"/>
                <a:gd name="T51" fmla="*/ 0 h 126"/>
                <a:gd name="T52" fmla="*/ 82 w 158"/>
                <a:gd name="T53" fmla="*/ 0 h 126"/>
                <a:gd name="T54" fmla="*/ 84 w 158"/>
                <a:gd name="T55" fmla="*/ 2 h 126"/>
                <a:gd name="T56" fmla="*/ 88 w 158"/>
                <a:gd name="T57" fmla="*/ 4 h 126"/>
                <a:gd name="T58" fmla="*/ 92 w 158"/>
                <a:gd name="T59" fmla="*/ 6 h 126"/>
                <a:gd name="T60" fmla="*/ 98 w 158"/>
                <a:gd name="T61" fmla="*/ 8 h 126"/>
                <a:gd name="T62" fmla="*/ 104 w 158"/>
                <a:gd name="T63" fmla="*/ 10 h 126"/>
                <a:gd name="T64" fmla="*/ 114 w 158"/>
                <a:gd name="T65" fmla="*/ 12 h 126"/>
                <a:gd name="T66" fmla="*/ 126 w 158"/>
                <a:gd name="T67" fmla="*/ 12 h 126"/>
                <a:gd name="T68" fmla="*/ 134 w 158"/>
                <a:gd name="T69" fmla="*/ 12 h 126"/>
                <a:gd name="T70" fmla="*/ 136 w 158"/>
                <a:gd name="T71" fmla="*/ 12 h 126"/>
                <a:gd name="T72" fmla="*/ 138 w 158"/>
                <a:gd name="T73" fmla="*/ 12 h 126"/>
                <a:gd name="T74" fmla="*/ 142 w 158"/>
                <a:gd name="T75" fmla="*/ 14 h 126"/>
                <a:gd name="T76" fmla="*/ 144 w 158"/>
                <a:gd name="T77" fmla="*/ 18 h 126"/>
                <a:gd name="T78" fmla="*/ 146 w 158"/>
                <a:gd name="T79" fmla="*/ 22 h 126"/>
                <a:gd name="T80" fmla="*/ 146 w 158"/>
                <a:gd name="T81" fmla="*/ 28 h 126"/>
                <a:gd name="T82" fmla="*/ 146 w 158"/>
                <a:gd name="T83" fmla="*/ 34 h 126"/>
                <a:gd name="T84" fmla="*/ 146 w 158"/>
                <a:gd name="T85" fmla="*/ 38 h 126"/>
                <a:gd name="T86" fmla="*/ 148 w 158"/>
                <a:gd name="T87" fmla="*/ 42 h 126"/>
                <a:gd name="T88" fmla="*/ 150 w 158"/>
                <a:gd name="T89" fmla="*/ 46 h 126"/>
                <a:gd name="T90" fmla="*/ 158 w 158"/>
                <a:gd name="T91" fmla="*/ 54 h 126"/>
                <a:gd name="T92" fmla="*/ 156 w 158"/>
                <a:gd name="T93" fmla="*/ 54 h 126"/>
                <a:gd name="T94" fmla="*/ 154 w 158"/>
                <a:gd name="T95" fmla="*/ 54 h 126"/>
                <a:gd name="T96" fmla="*/ 150 w 158"/>
                <a:gd name="T97" fmla="*/ 54 h 126"/>
                <a:gd name="T98" fmla="*/ 146 w 158"/>
                <a:gd name="T99" fmla="*/ 54 h 126"/>
                <a:gd name="T100" fmla="*/ 142 w 158"/>
                <a:gd name="T101" fmla="*/ 54 h 126"/>
                <a:gd name="T102" fmla="*/ 140 w 158"/>
                <a:gd name="T103" fmla="*/ 56 h 126"/>
                <a:gd name="T104" fmla="*/ 136 w 158"/>
                <a:gd name="T105" fmla="*/ 58 h 126"/>
                <a:gd name="T106" fmla="*/ 136 w 158"/>
                <a:gd name="T107" fmla="*/ 62 h 126"/>
                <a:gd name="T108" fmla="*/ 134 w 158"/>
                <a:gd name="T109" fmla="*/ 74 h 126"/>
                <a:gd name="T110" fmla="*/ 82 w 158"/>
                <a:gd name="T111" fmla="*/ 92 h 126"/>
                <a:gd name="T112" fmla="*/ 68 w 158"/>
                <a:gd name="T113" fmla="*/ 96 h 126"/>
                <a:gd name="T114" fmla="*/ 60 w 158"/>
                <a:gd name="T115" fmla="*/ 104 h 126"/>
                <a:gd name="T116" fmla="*/ 48 w 158"/>
                <a:gd name="T117" fmla="*/ 110 h 126"/>
                <a:gd name="T118" fmla="*/ 52 w 158"/>
                <a:gd name="T119" fmla="*/ 126 h 126"/>
                <a:gd name="T120" fmla="*/ 0 w 158"/>
                <a:gd name="T121" fmla="*/ 120 h 12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8"/>
                <a:gd name="T184" fmla="*/ 0 h 126"/>
                <a:gd name="T185" fmla="*/ 158 w 158"/>
                <a:gd name="T186" fmla="*/ 126 h 12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8" h="126">
                  <a:moveTo>
                    <a:pt x="0" y="120"/>
                  </a:moveTo>
                  <a:lnTo>
                    <a:pt x="2" y="118"/>
                  </a:lnTo>
                  <a:lnTo>
                    <a:pt x="2" y="116"/>
                  </a:lnTo>
                  <a:lnTo>
                    <a:pt x="14" y="112"/>
                  </a:lnTo>
                  <a:lnTo>
                    <a:pt x="22" y="106"/>
                  </a:lnTo>
                  <a:lnTo>
                    <a:pt x="30" y="98"/>
                  </a:lnTo>
                  <a:lnTo>
                    <a:pt x="38" y="90"/>
                  </a:lnTo>
                  <a:lnTo>
                    <a:pt x="44" y="82"/>
                  </a:lnTo>
                  <a:lnTo>
                    <a:pt x="46" y="80"/>
                  </a:lnTo>
                  <a:lnTo>
                    <a:pt x="46" y="68"/>
                  </a:lnTo>
                  <a:lnTo>
                    <a:pt x="50" y="60"/>
                  </a:lnTo>
                  <a:lnTo>
                    <a:pt x="56" y="54"/>
                  </a:lnTo>
                  <a:lnTo>
                    <a:pt x="60" y="48"/>
                  </a:lnTo>
                  <a:lnTo>
                    <a:pt x="60" y="44"/>
                  </a:lnTo>
                  <a:lnTo>
                    <a:pt x="64" y="40"/>
                  </a:lnTo>
                  <a:lnTo>
                    <a:pt x="66" y="36"/>
                  </a:lnTo>
                  <a:lnTo>
                    <a:pt x="70" y="34"/>
                  </a:lnTo>
                  <a:lnTo>
                    <a:pt x="74" y="32"/>
                  </a:lnTo>
                  <a:lnTo>
                    <a:pt x="76" y="30"/>
                  </a:lnTo>
                  <a:lnTo>
                    <a:pt x="78" y="30"/>
                  </a:lnTo>
                  <a:lnTo>
                    <a:pt x="76" y="20"/>
                  </a:lnTo>
                  <a:lnTo>
                    <a:pt x="76" y="14"/>
                  </a:lnTo>
                  <a:lnTo>
                    <a:pt x="78" y="8"/>
                  </a:lnTo>
                  <a:lnTo>
                    <a:pt x="78" y="4"/>
                  </a:lnTo>
                  <a:lnTo>
                    <a:pt x="80" y="0"/>
                  </a:lnTo>
                  <a:lnTo>
                    <a:pt x="82" y="0"/>
                  </a:lnTo>
                  <a:lnTo>
                    <a:pt x="84" y="2"/>
                  </a:lnTo>
                  <a:lnTo>
                    <a:pt x="88" y="4"/>
                  </a:lnTo>
                  <a:lnTo>
                    <a:pt x="92" y="6"/>
                  </a:lnTo>
                  <a:lnTo>
                    <a:pt x="98" y="8"/>
                  </a:lnTo>
                  <a:lnTo>
                    <a:pt x="104" y="10"/>
                  </a:lnTo>
                  <a:lnTo>
                    <a:pt x="114" y="12"/>
                  </a:lnTo>
                  <a:lnTo>
                    <a:pt x="126" y="12"/>
                  </a:lnTo>
                  <a:lnTo>
                    <a:pt x="134" y="12"/>
                  </a:lnTo>
                  <a:lnTo>
                    <a:pt x="136" y="12"/>
                  </a:lnTo>
                  <a:lnTo>
                    <a:pt x="138" y="12"/>
                  </a:lnTo>
                  <a:lnTo>
                    <a:pt x="142" y="14"/>
                  </a:lnTo>
                  <a:lnTo>
                    <a:pt x="144" y="18"/>
                  </a:lnTo>
                  <a:lnTo>
                    <a:pt x="146" y="22"/>
                  </a:lnTo>
                  <a:lnTo>
                    <a:pt x="146" y="28"/>
                  </a:lnTo>
                  <a:lnTo>
                    <a:pt x="146" y="34"/>
                  </a:lnTo>
                  <a:lnTo>
                    <a:pt x="146" y="38"/>
                  </a:lnTo>
                  <a:lnTo>
                    <a:pt x="148" y="42"/>
                  </a:lnTo>
                  <a:lnTo>
                    <a:pt x="150" y="46"/>
                  </a:lnTo>
                  <a:lnTo>
                    <a:pt x="158" y="54"/>
                  </a:lnTo>
                  <a:lnTo>
                    <a:pt x="156" y="54"/>
                  </a:lnTo>
                  <a:lnTo>
                    <a:pt x="154" y="54"/>
                  </a:lnTo>
                  <a:lnTo>
                    <a:pt x="150" y="54"/>
                  </a:lnTo>
                  <a:lnTo>
                    <a:pt x="146" y="54"/>
                  </a:lnTo>
                  <a:lnTo>
                    <a:pt x="142" y="54"/>
                  </a:lnTo>
                  <a:lnTo>
                    <a:pt x="140" y="56"/>
                  </a:lnTo>
                  <a:lnTo>
                    <a:pt x="136" y="58"/>
                  </a:lnTo>
                  <a:lnTo>
                    <a:pt x="136" y="62"/>
                  </a:lnTo>
                  <a:lnTo>
                    <a:pt x="134" y="74"/>
                  </a:lnTo>
                  <a:lnTo>
                    <a:pt x="82" y="92"/>
                  </a:lnTo>
                  <a:lnTo>
                    <a:pt x="68" y="96"/>
                  </a:lnTo>
                  <a:lnTo>
                    <a:pt x="60" y="104"/>
                  </a:lnTo>
                  <a:lnTo>
                    <a:pt x="48" y="110"/>
                  </a:lnTo>
                  <a:lnTo>
                    <a:pt x="52" y="126"/>
                  </a:lnTo>
                  <a:lnTo>
                    <a:pt x="0" y="12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65" name="Freeform 275"/>
            <p:cNvSpPr>
              <a:spLocks/>
            </p:cNvSpPr>
            <p:nvPr/>
          </p:nvSpPr>
          <p:spPr bwMode="gray">
            <a:xfrm>
              <a:off x="941" y="2592"/>
              <a:ext cx="52" cy="112"/>
            </a:xfrm>
            <a:custGeom>
              <a:avLst/>
              <a:gdLst>
                <a:gd name="T0" fmla="*/ 8 w 52"/>
                <a:gd name="T1" fmla="*/ 12 h 112"/>
                <a:gd name="T2" fmla="*/ 6 w 52"/>
                <a:gd name="T3" fmla="*/ 18 h 112"/>
                <a:gd name="T4" fmla="*/ 4 w 52"/>
                <a:gd name="T5" fmla="*/ 28 h 112"/>
                <a:gd name="T6" fmla="*/ 4 w 52"/>
                <a:gd name="T7" fmla="*/ 32 h 112"/>
                <a:gd name="T8" fmla="*/ 2 w 52"/>
                <a:gd name="T9" fmla="*/ 38 h 112"/>
                <a:gd name="T10" fmla="*/ 0 w 52"/>
                <a:gd name="T11" fmla="*/ 40 h 112"/>
                <a:gd name="T12" fmla="*/ 0 w 52"/>
                <a:gd name="T13" fmla="*/ 46 h 112"/>
                <a:gd name="T14" fmla="*/ 2 w 52"/>
                <a:gd name="T15" fmla="*/ 50 h 112"/>
                <a:gd name="T16" fmla="*/ 2 w 52"/>
                <a:gd name="T17" fmla="*/ 54 h 112"/>
                <a:gd name="T18" fmla="*/ 2 w 52"/>
                <a:gd name="T19" fmla="*/ 58 h 112"/>
                <a:gd name="T20" fmla="*/ 6 w 52"/>
                <a:gd name="T21" fmla="*/ 64 h 112"/>
                <a:gd name="T22" fmla="*/ 8 w 52"/>
                <a:gd name="T23" fmla="*/ 64 h 112"/>
                <a:gd name="T24" fmla="*/ 10 w 52"/>
                <a:gd name="T25" fmla="*/ 68 h 112"/>
                <a:gd name="T26" fmla="*/ 14 w 52"/>
                <a:gd name="T27" fmla="*/ 88 h 112"/>
                <a:gd name="T28" fmla="*/ 22 w 52"/>
                <a:gd name="T29" fmla="*/ 112 h 112"/>
                <a:gd name="T30" fmla="*/ 26 w 52"/>
                <a:gd name="T31" fmla="*/ 108 h 112"/>
                <a:gd name="T32" fmla="*/ 34 w 52"/>
                <a:gd name="T33" fmla="*/ 102 h 112"/>
                <a:gd name="T34" fmla="*/ 40 w 52"/>
                <a:gd name="T35" fmla="*/ 96 h 112"/>
                <a:gd name="T36" fmla="*/ 40 w 52"/>
                <a:gd name="T37" fmla="*/ 92 h 112"/>
                <a:gd name="T38" fmla="*/ 38 w 52"/>
                <a:gd name="T39" fmla="*/ 88 h 112"/>
                <a:gd name="T40" fmla="*/ 38 w 52"/>
                <a:gd name="T41" fmla="*/ 84 h 112"/>
                <a:gd name="T42" fmla="*/ 44 w 52"/>
                <a:gd name="T43" fmla="*/ 82 h 112"/>
                <a:gd name="T44" fmla="*/ 48 w 52"/>
                <a:gd name="T45" fmla="*/ 76 h 112"/>
                <a:gd name="T46" fmla="*/ 46 w 52"/>
                <a:gd name="T47" fmla="*/ 68 h 112"/>
                <a:gd name="T48" fmla="*/ 44 w 52"/>
                <a:gd name="T49" fmla="*/ 62 h 112"/>
                <a:gd name="T50" fmla="*/ 42 w 52"/>
                <a:gd name="T51" fmla="*/ 60 h 112"/>
                <a:gd name="T52" fmla="*/ 42 w 52"/>
                <a:gd name="T53" fmla="*/ 54 h 112"/>
                <a:gd name="T54" fmla="*/ 44 w 52"/>
                <a:gd name="T55" fmla="*/ 50 h 112"/>
                <a:gd name="T56" fmla="*/ 48 w 52"/>
                <a:gd name="T57" fmla="*/ 46 h 112"/>
                <a:gd name="T58" fmla="*/ 50 w 52"/>
                <a:gd name="T59" fmla="*/ 44 h 112"/>
                <a:gd name="T60" fmla="*/ 50 w 52"/>
                <a:gd name="T61" fmla="*/ 42 h 112"/>
                <a:gd name="T62" fmla="*/ 48 w 52"/>
                <a:gd name="T63" fmla="*/ 40 h 112"/>
                <a:gd name="T64" fmla="*/ 46 w 52"/>
                <a:gd name="T65" fmla="*/ 36 h 112"/>
                <a:gd name="T66" fmla="*/ 44 w 52"/>
                <a:gd name="T67" fmla="*/ 28 h 112"/>
                <a:gd name="T68" fmla="*/ 46 w 52"/>
                <a:gd name="T69" fmla="*/ 24 h 112"/>
                <a:gd name="T70" fmla="*/ 52 w 52"/>
                <a:gd name="T71" fmla="*/ 20 h 112"/>
                <a:gd name="T72" fmla="*/ 32 w 52"/>
                <a:gd name="T73" fmla="*/ 2 h 112"/>
                <a:gd name="T74" fmla="*/ 30 w 52"/>
                <a:gd name="T75" fmla="*/ 0 h 112"/>
                <a:gd name="T76" fmla="*/ 22 w 52"/>
                <a:gd name="T77" fmla="*/ 2 h 112"/>
                <a:gd name="T78" fmla="*/ 16 w 52"/>
                <a:gd name="T79" fmla="*/ 4 h 112"/>
                <a:gd name="T80" fmla="*/ 12 w 52"/>
                <a:gd name="T81" fmla="*/ 8 h 11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2"/>
                <a:gd name="T124" fmla="*/ 0 h 112"/>
                <a:gd name="T125" fmla="*/ 52 w 52"/>
                <a:gd name="T126" fmla="*/ 112 h 11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2" h="112">
                  <a:moveTo>
                    <a:pt x="10" y="12"/>
                  </a:moveTo>
                  <a:lnTo>
                    <a:pt x="8" y="12"/>
                  </a:lnTo>
                  <a:lnTo>
                    <a:pt x="8" y="14"/>
                  </a:lnTo>
                  <a:lnTo>
                    <a:pt x="6" y="18"/>
                  </a:lnTo>
                  <a:lnTo>
                    <a:pt x="4" y="22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2" y="38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2" y="56"/>
                  </a:lnTo>
                  <a:lnTo>
                    <a:pt x="2" y="58"/>
                  </a:lnTo>
                  <a:lnTo>
                    <a:pt x="4" y="62"/>
                  </a:lnTo>
                  <a:lnTo>
                    <a:pt x="6" y="64"/>
                  </a:lnTo>
                  <a:lnTo>
                    <a:pt x="8" y="64"/>
                  </a:lnTo>
                  <a:lnTo>
                    <a:pt x="10" y="66"/>
                  </a:lnTo>
                  <a:lnTo>
                    <a:pt x="10" y="68"/>
                  </a:lnTo>
                  <a:lnTo>
                    <a:pt x="12" y="76"/>
                  </a:lnTo>
                  <a:lnTo>
                    <a:pt x="14" y="88"/>
                  </a:lnTo>
                  <a:lnTo>
                    <a:pt x="18" y="102"/>
                  </a:lnTo>
                  <a:lnTo>
                    <a:pt x="22" y="112"/>
                  </a:lnTo>
                  <a:lnTo>
                    <a:pt x="24" y="112"/>
                  </a:lnTo>
                  <a:lnTo>
                    <a:pt x="26" y="108"/>
                  </a:lnTo>
                  <a:lnTo>
                    <a:pt x="30" y="106"/>
                  </a:lnTo>
                  <a:lnTo>
                    <a:pt x="34" y="102"/>
                  </a:lnTo>
                  <a:lnTo>
                    <a:pt x="36" y="98"/>
                  </a:lnTo>
                  <a:lnTo>
                    <a:pt x="40" y="96"/>
                  </a:lnTo>
                  <a:lnTo>
                    <a:pt x="40" y="92"/>
                  </a:lnTo>
                  <a:lnTo>
                    <a:pt x="38" y="90"/>
                  </a:lnTo>
                  <a:lnTo>
                    <a:pt x="38" y="88"/>
                  </a:lnTo>
                  <a:lnTo>
                    <a:pt x="38" y="86"/>
                  </a:lnTo>
                  <a:lnTo>
                    <a:pt x="38" y="84"/>
                  </a:lnTo>
                  <a:lnTo>
                    <a:pt x="42" y="82"/>
                  </a:lnTo>
                  <a:lnTo>
                    <a:pt x="44" y="82"/>
                  </a:lnTo>
                  <a:lnTo>
                    <a:pt x="46" y="80"/>
                  </a:lnTo>
                  <a:lnTo>
                    <a:pt x="48" y="76"/>
                  </a:lnTo>
                  <a:lnTo>
                    <a:pt x="48" y="72"/>
                  </a:lnTo>
                  <a:lnTo>
                    <a:pt x="46" y="68"/>
                  </a:lnTo>
                  <a:lnTo>
                    <a:pt x="46" y="64"/>
                  </a:lnTo>
                  <a:lnTo>
                    <a:pt x="44" y="62"/>
                  </a:lnTo>
                  <a:lnTo>
                    <a:pt x="44" y="60"/>
                  </a:lnTo>
                  <a:lnTo>
                    <a:pt x="42" y="60"/>
                  </a:lnTo>
                  <a:lnTo>
                    <a:pt x="42" y="56"/>
                  </a:lnTo>
                  <a:lnTo>
                    <a:pt x="42" y="54"/>
                  </a:lnTo>
                  <a:lnTo>
                    <a:pt x="44" y="50"/>
                  </a:lnTo>
                  <a:lnTo>
                    <a:pt x="46" y="48"/>
                  </a:lnTo>
                  <a:lnTo>
                    <a:pt x="48" y="46"/>
                  </a:lnTo>
                  <a:lnTo>
                    <a:pt x="50" y="46"/>
                  </a:lnTo>
                  <a:lnTo>
                    <a:pt x="50" y="44"/>
                  </a:lnTo>
                  <a:lnTo>
                    <a:pt x="50" y="42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4" y="32"/>
                  </a:lnTo>
                  <a:lnTo>
                    <a:pt x="44" y="28"/>
                  </a:lnTo>
                  <a:lnTo>
                    <a:pt x="46" y="26"/>
                  </a:lnTo>
                  <a:lnTo>
                    <a:pt x="46" y="24"/>
                  </a:lnTo>
                  <a:lnTo>
                    <a:pt x="50" y="22"/>
                  </a:lnTo>
                  <a:lnTo>
                    <a:pt x="52" y="20"/>
                  </a:lnTo>
                  <a:lnTo>
                    <a:pt x="48" y="12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6"/>
                  </a:lnTo>
                  <a:lnTo>
                    <a:pt x="12" y="8"/>
                  </a:lnTo>
                  <a:lnTo>
                    <a:pt x="10" y="12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66" name="Freeform 276"/>
            <p:cNvSpPr>
              <a:spLocks/>
            </p:cNvSpPr>
            <p:nvPr/>
          </p:nvSpPr>
          <p:spPr bwMode="gray">
            <a:xfrm>
              <a:off x="963" y="2654"/>
              <a:ext cx="206" cy="202"/>
            </a:xfrm>
            <a:custGeom>
              <a:avLst/>
              <a:gdLst>
                <a:gd name="T0" fmla="*/ 200 w 206"/>
                <a:gd name="T1" fmla="*/ 34 h 202"/>
                <a:gd name="T2" fmla="*/ 192 w 206"/>
                <a:gd name="T3" fmla="*/ 30 h 202"/>
                <a:gd name="T4" fmla="*/ 182 w 206"/>
                <a:gd name="T5" fmla="*/ 24 h 202"/>
                <a:gd name="T6" fmla="*/ 174 w 206"/>
                <a:gd name="T7" fmla="*/ 22 h 202"/>
                <a:gd name="T8" fmla="*/ 170 w 206"/>
                <a:gd name="T9" fmla="*/ 22 h 202"/>
                <a:gd name="T10" fmla="*/ 162 w 206"/>
                <a:gd name="T11" fmla="*/ 22 h 202"/>
                <a:gd name="T12" fmla="*/ 148 w 206"/>
                <a:gd name="T13" fmla="*/ 26 h 202"/>
                <a:gd name="T14" fmla="*/ 138 w 206"/>
                <a:gd name="T15" fmla="*/ 28 h 202"/>
                <a:gd name="T16" fmla="*/ 136 w 206"/>
                <a:gd name="T17" fmla="*/ 34 h 202"/>
                <a:gd name="T18" fmla="*/ 138 w 206"/>
                <a:gd name="T19" fmla="*/ 42 h 202"/>
                <a:gd name="T20" fmla="*/ 140 w 206"/>
                <a:gd name="T21" fmla="*/ 46 h 202"/>
                <a:gd name="T22" fmla="*/ 138 w 206"/>
                <a:gd name="T23" fmla="*/ 54 h 202"/>
                <a:gd name="T24" fmla="*/ 122 w 206"/>
                <a:gd name="T25" fmla="*/ 56 h 202"/>
                <a:gd name="T26" fmla="*/ 106 w 206"/>
                <a:gd name="T27" fmla="*/ 52 h 202"/>
                <a:gd name="T28" fmla="*/ 96 w 206"/>
                <a:gd name="T29" fmla="*/ 44 h 202"/>
                <a:gd name="T30" fmla="*/ 88 w 206"/>
                <a:gd name="T31" fmla="*/ 36 h 202"/>
                <a:gd name="T32" fmla="*/ 84 w 206"/>
                <a:gd name="T33" fmla="*/ 26 h 202"/>
                <a:gd name="T34" fmla="*/ 80 w 206"/>
                <a:gd name="T35" fmla="*/ 18 h 202"/>
                <a:gd name="T36" fmla="*/ 78 w 206"/>
                <a:gd name="T37" fmla="*/ 16 h 202"/>
                <a:gd name="T38" fmla="*/ 56 w 206"/>
                <a:gd name="T39" fmla="*/ 10 h 202"/>
                <a:gd name="T40" fmla="*/ 46 w 206"/>
                <a:gd name="T41" fmla="*/ 6 h 202"/>
                <a:gd name="T42" fmla="*/ 38 w 206"/>
                <a:gd name="T43" fmla="*/ 4 h 202"/>
                <a:gd name="T44" fmla="*/ 24 w 206"/>
                <a:gd name="T45" fmla="*/ 0 h 202"/>
                <a:gd name="T46" fmla="*/ 24 w 206"/>
                <a:gd name="T47" fmla="*/ 4 h 202"/>
                <a:gd name="T48" fmla="*/ 26 w 206"/>
                <a:gd name="T49" fmla="*/ 12 h 202"/>
                <a:gd name="T50" fmla="*/ 24 w 206"/>
                <a:gd name="T51" fmla="*/ 18 h 202"/>
                <a:gd name="T52" fmla="*/ 22 w 206"/>
                <a:gd name="T53" fmla="*/ 20 h 202"/>
                <a:gd name="T54" fmla="*/ 18 w 206"/>
                <a:gd name="T55" fmla="*/ 20 h 202"/>
                <a:gd name="T56" fmla="*/ 16 w 206"/>
                <a:gd name="T57" fmla="*/ 22 h 202"/>
                <a:gd name="T58" fmla="*/ 18 w 206"/>
                <a:gd name="T59" fmla="*/ 30 h 202"/>
                <a:gd name="T60" fmla="*/ 18 w 206"/>
                <a:gd name="T61" fmla="*/ 30 h 202"/>
                <a:gd name="T62" fmla="*/ 16 w 206"/>
                <a:gd name="T63" fmla="*/ 34 h 202"/>
                <a:gd name="T64" fmla="*/ 12 w 206"/>
                <a:gd name="T65" fmla="*/ 40 h 202"/>
                <a:gd name="T66" fmla="*/ 6 w 206"/>
                <a:gd name="T67" fmla="*/ 46 h 202"/>
                <a:gd name="T68" fmla="*/ 2 w 206"/>
                <a:gd name="T69" fmla="*/ 50 h 202"/>
                <a:gd name="T70" fmla="*/ 0 w 206"/>
                <a:gd name="T71" fmla="*/ 50 h 202"/>
                <a:gd name="T72" fmla="*/ 2 w 206"/>
                <a:gd name="T73" fmla="*/ 54 h 202"/>
                <a:gd name="T74" fmla="*/ 4 w 206"/>
                <a:gd name="T75" fmla="*/ 60 h 202"/>
                <a:gd name="T76" fmla="*/ 4 w 206"/>
                <a:gd name="T77" fmla="*/ 72 h 202"/>
                <a:gd name="T78" fmla="*/ 6 w 206"/>
                <a:gd name="T79" fmla="*/ 80 h 202"/>
                <a:gd name="T80" fmla="*/ 8 w 206"/>
                <a:gd name="T81" fmla="*/ 82 h 202"/>
                <a:gd name="T82" fmla="*/ 12 w 206"/>
                <a:gd name="T83" fmla="*/ 88 h 202"/>
                <a:gd name="T84" fmla="*/ 12 w 206"/>
                <a:gd name="T85" fmla="*/ 96 h 202"/>
                <a:gd name="T86" fmla="*/ 12 w 206"/>
                <a:gd name="T87" fmla="*/ 106 h 202"/>
                <a:gd name="T88" fmla="*/ 10 w 206"/>
                <a:gd name="T89" fmla="*/ 108 h 202"/>
                <a:gd name="T90" fmla="*/ 14 w 206"/>
                <a:gd name="T91" fmla="*/ 112 h 202"/>
                <a:gd name="T92" fmla="*/ 14 w 206"/>
                <a:gd name="T93" fmla="*/ 122 h 202"/>
                <a:gd name="T94" fmla="*/ 30 w 206"/>
                <a:gd name="T95" fmla="*/ 142 h 202"/>
                <a:gd name="T96" fmla="*/ 36 w 206"/>
                <a:gd name="T97" fmla="*/ 142 h 202"/>
                <a:gd name="T98" fmla="*/ 40 w 206"/>
                <a:gd name="T99" fmla="*/ 146 h 202"/>
                <a:gd name="T100" fmla="*/ 44 w 206"/>
                <a:gd name="T101" fmla="*/ 152 h 202"/>
                <a:gd name="T102" fmla="*/ 48 w 206"/>
                <a:gd name="T103" fmla="*/ 158 h 202"/>
                <a:gd name="T104" fmla="*/ 184 w 206"/>
                <a:gd name="T105" fmla="*/ 202 h 202"/>
                <a:gd name="T106" fmla="*/ 206 w 206"/>
                <a:gd name="T107" fmla="*/ 184 h 20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06"/>
                <a:gd name="T163" fmla="*/ 0 h 202"/>
                <a:gd name="T164" fmla="*/ 206 w 206"/>
                <a:gd name="T165" fmla="*/ 202 h 20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06" h="202">
                  <a:moveTo>
                    <a:pt x="206" y="34"/>
                  </a:moveTo>
                  <a:lnTo>
                    <a:pt x="200" y="34"/>
                  </a:lnTo>
                  <a:lnTo>
                    <a:pt x="196" y="32"/>
                  </a:lnTo>
                  <a:lnTo>
                    <a:pt x="192" y="30"/>
                  </a:lnTo>
                  <a:lnTo>
                    <a:pt x="186" y="26"/>
                  </a:lnTo>
                  <a:lnTo>
                    <a:pt x="182" y="24"/>
                  </a:lnTo>
                  <a:lnTo>
                    <a:pt x="176" y="24"/>
                  </a:lnTo>
                  <a:lnTo>
                    <a:pt x="174" y="22"/>
                  </a:lnTo>
                  <a:lnTo>
                    <a:pt x="172" y="22"/>
                  </a:lnTo>
                  <a:lnTo>
                    <a:pt x="170" y="22"/>
                  </a:lnTo>
                  <a:lnTo>
                    <a:pt x="166" y="22"/>
                  </a:lnTo>
                  <a:lnTo>
                    <a:pt x="162" y="22"/>
                  </a:lnTo>
                  <a:lnTo>
                    <a:pt x="154" y="24"/>
                  </a:lnTo>
                  <a:lnTo>
                    <a:pt x="148" y="26"/>
                  </a:lnTo>
                  <a:lnTo>
                    <a:pt x="142" y="26"/>
                  </a:lnTo>
                  <a:lnTo>
                    <a:pt x="138" y="28"/>
                  </a:lnTo>
                  <a:lnTo>
                    <a:pt x="138" y="32"/>
                  </a:lnTo>
                  <a:lnTo>
                    <a:pt x="136" y="34"/>
                  </a:lnTo>
                  <a:lnTo>
                    <a:pt x="138" y="38"/>
                  </a:lnTo>
                  <a:lnTo>
                    <a:pt x="138" y="42"/>
                  </a:lnTo>
                  <a:lnTo>
                    <a:pt x="140" y="44"/>
                  </a:lnTo>
                  <a:lnTo>
                    <a:pt x="140" y="46"/>
                  </a:lnTo>
                  <a:lnTo>
                    <a:pt x="138" y="54"/>
                  </a:lnTo>
                  <a:lnTo>
                    <a:pt x="132" y="56"/>
                  </a:lnTo>
                  <a:lnTo>
                    <a:pt x="122" y="56"/>
                  </a:lnTo>
                  <a:lnTo>
                    <a:pt x="114" y="54"/>
                  </a:lnTo>
                  <a:lnTo>
                    <a:pt x="106" y="52"/>
                  </a:lnTo>
                  <a:lnTo>
                    <a:pt x="100" y="48"/>
                  </a:lnTo>
                  <a:lnTo>
                    <a:pt x="96" y="44"/>
                  </a:lnTo>
                  <a:lnTo>
                    <a:pt x="90" y="40"/>
                  </a:lnTo>
                  <a:lnTo>
                    <a:pt x="88" y="36"/>
                  </a:lnTo>
                  <a:lnTo>
                    <a:pt x="86" y="30"/>
                  </a:lnTo>
                  <a:lnTo>
                    <a:pt x="84" y="26"/>
                  </a:lnTo>
                  <a:lnTo>
                    <a:pt x="82" y="22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58" y="12"/>
                  </a:lnTo>
                  <a:lnTo>
                    <a:pt x="56" y="10"/>
                  </a:lnTo>
                  <a:lnTo>
                    <a:pt x="52" y="8"/>
                  </a:lnTo>
                  <a:lnTo>
                    <a:pt x="46" y="6"/>
                  </a:lnTo>
                  <a:lnTo>
                    <a:pt x="42" y="4"/>
                  </a:lnTo>
                  <a:lnTo>
                    <a:pt x="38" y="4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6" y="16"/>
                  </a:lnTo>
                  <a:lnTo>
                    <a:pt x="24" y="18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18" y="20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6" y="26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6" y="34"/>
                  </a:lnTo>
                  <a:lnTo>
                    <a:pt x="14" y="36"/>
                  </a:lnTo>
                  <a:lnTo>
                    <a:pt x="12" y="40"/>
                  </a:lnTo>
                  <a:lnTo>
                    <a:pt x="8" y="42"/>
                  </a:lnTo>
                  <a:lnTo>
                    <a:pt x="6" y="46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0" y="50"/>
                  </a:lnTo>
                  <a:lnTo>
                    <a:pt x="2" y="50"/>
                  </a:lnTo>
                  <a:lnTo>
                    <a:pt x="2" y="54"/>
                  </a:lnTo>
                  <a:lnTo>
                    <a:pt x="2" y="56"/>
                  </a:lnTo>
                  <a:lnTo>
                    <a:pt x="4" y="60"/>
                  </a:lnTo>
                  <a:lnTo>
                    <a:pt x="4" y="66"/>
                  </a:lnTo>
                  <a:lnTo>
                    <a:pt x="4" y="72"/>
                  </a:lnTo>
                  <a:lnTo>
                    <a:pt x="6" y="76"/>
                  </a:lnTo>
                  <a:lnTo>
                    <a:pt x="6" y="80"/>
                  </a:lnTo>
                  <a:lnTo>
                    <a:pt x="8" y="82"/>
                  </a:lnTo>
                  <a:lnTo>
                    <a:pt x="10" y="84"/>
                  </a:lnTo>
                  <a:lnTo>
                    <a:pt x="12" y="88"/>
                  </a:lnTo>
                  <a:lnTo>
                    <a:pt x="12" y="92"/>
                  </a:lnTo>
                  <a:lnTo>
                    <a:pt x="12" y="96"/>
                  </a:lnTo>
                  <a:lnTo>
                    <a:pt x="12" y="102"/>
                  </a:lnTo>
                  <a:lnTo>
                    <a:pt x="12" y="106"/>
                  </a:lnTo>
                  <a:lnTo>
                    <a:pt x="10" y="108"/>
                  </a:lnTo>
                  <a:lnTo>
                    <a:pt x="12" y="110"/>
                  </a:lnTo>
                  <a:lnTo>
                    <a:pt x="14" y="112"/>
                  </a:lnTo>
                  <a:lnTo>
                    <a:pt x="14" y="116"/>
                  </a:lnTo>
                  <a:lnTo>
                    <a:pt x="14" y="122"/>
                  </a:lnTo>
                  <a:lnTo>
                    <a:pt x="28" y="142"/>
                  </a:lnTo>
                  <a:lnTo>
                    <a:pt x="30" y="142"/>
                  </a:lnTo>
                  <a:lnTo>
                    <a:pt x="32" y="142"/>
                  </a:lnTo>
                  <a:lnTo>
                    <a:pt x="36" y="142"/>
                  </a:lnTo>
                  <a:lnTo>
                    <a:pt x="40" y="146"/>
                  </a:lnTo>
                  <a:lnTo>
                    <a:pt x="42" y="148"/>
                  </a:lnTo>
                  <a:lnTo>
                    <a:pt x="44" y="152"/>
                  </a:lnTo>
                  <a:lnTo>
                    <a:pt x="46" y="154"/>
                  </a:lnTo>
                  <a:lnTo>
                    <a:pt x="48" y="158"/>
                  </a:lnTo>
                  <a:lnTo>
                    <a:pt x="76" y="156"/>
                  </a:lnTo>
                  <a:lnTo>
                    <a:pt x="184" y="202"/>
                  </a:lnTo>
                  <a:lnTo>
                    <a:pt x="184" y="184"/>
                  </a:lnTo>
                  <a:lnTo>
                    <a:pt x="206" y="184"/>
                  </a:lnTo>
                  <a:lnTo>
                    <a:pt x="206" y="34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67" name="Freeform 277"/>
            <p:cNvSpPr>
              <a:spLocks/>
            </p:cNvSpPr>
            <p:nvPr/>
          </p:nvSpPr>
          <p:spPr bwMode="gray">
            <a:xfrm>
              <a:off x="875" y="2936"/>
              <a:ext cx="146" cy="120"/>
            </a:xfrm>
            <a:custGeom>
              <a:avLst/>
              <a:gdLst>
                <a:gd name="T0" fmla="*/ 142 w 146"/>
                <a:gd name="T1" fmla="*/ 0 h 120"/>
                <a:gd name="T2" fmla="*/ 132 w 146"/>
                <a:gd name="T3" fmla="*/ 2 h 120"/>
                <a:gd name="T4" fmla="*/ 124 w 146"/>
                <a:gd name="T5" fmla="*/ 6 h 120"/>
                <a:gd name="T6" fmla="*/ 120 w 146"/>
                <a:gd name="T7" fmla="*/ 8 h 120"/>
                <a:gd name="T8" fmla="*/ 96 w 146"/>
                <a:gd name="T9" fmla="*/ 4 h 120"/>
                <a:gd name="T10" fmla="*/ 84 w 146"/>
                <a:gd name="T11" fmla="*/ 8 h 120"/>
                <a:gd name="T12" fmla="*/ 76 w 146"/>
                <a:gd name="T13" fmla="*/ 6 h 120"/>
                <a:gd name="T14" fmla="*/ 68 w 146"/>
                <a:gd name="T15" fmla="*/ 12 h 120"/>
                <a:gd name="T16" fmla="*/ 62 w 146"/>
                <a:gd name="T17" fmla="*/ 16 h 120"/>
                <a:gd name="T18" fmla="*/ 58 w 146"/>
                <a:gd name="T19" fmla="*/ 14 h 120"/>
                <a:gd name="T20" fmla="*/ 50 w 146"/>
                <a:gd name="T21" fmla="*/ 10 h 120"/>
                <a:gd name="T22" fmla="*/ 42 w 146"/>
                <a:gd name="T23" fmla="*/ 8 h 120"/>
                <a:gd name="T24" fmla="*/ 40 w 146"/>
                <a:gd name="T25" fmla="*/ 6 h 120"/>
                <a:gd name="T26" fmla="*/ 38 w 146"/>
                <a:gd name="T27" fmla="*/ 6 h 120"/>
                <a:gd name="T28" fmla="*/ 30 w 146"/>
                <a:gd name="T29" fmla="*/ 6 h 120"/>
                <a:gd name="T30" fmla="*/ 16 w 146"/>
                <a:gd name="T31" fmla="*/ 8 h 120"/>
                <a:gd name="T32" fmla="*/ 6 w 146"/>
                <a:gd name="T33" fmla="*/ 14 h 120"/>
                <a:gd name="T34" fmla="*/ 2 w 146"/>
                <a:gd name="T35" fmla="*/ 20 h 120"/>
                <a:gd name="T36" fmla="*/ 4 w 146"/>
                <a:gd name="T37" fmla="*/ 22 h 120"/>
                <a:gd name="T38" fmla="*/ 6 w 146"/>
                <a:gd name="T39" fmla="*/ 28 h 120"/>
                <a:gd name="T40" fmla="*/ 6 w 146"/>
                <a:gd name="T41" fmla="*/ 40 h 120"/>
                <a:gd name="T42" fmla="*/ 6 w 146"/>
                <a:gd name="T43" fmla="*/ 48 h 120"/>
                <a:gd name="T44" fmla="*/ 2 w 146"/>
                <a:gd name="T45" fmla="*/ 54 h 120"/>
                <a:gd name="T46" fmla="*/ 0 w 146"/>
                <a:gd name="T47" fmla="*/ 64 h 120"/>
                <a:gd name="T48" fmla="*/ 0 w 146"/>
                <a:gd name="T49" fmla="*/ 100 h 120"/>
                <a:gd name="T50" fmla="*/ 16 w 146"/>
                <a:gd name="T51" fmla="*/ 100 h 120"/>
                <a:gd name="T52" fmla="*/ 34 w 146"/>
                <a:gd name="T53" fmla="*/ 112 h 120"/>
                <a:gd name="T54" fmla="*/ 52 w 146"/>
                <a:gd name="T55" fmla="*/ 118 h 120"/>
                <a:gd name="T56" fmla="*/ 76 w 146"/>
                <a:gd name="T57" fmla="*/ 120 h 120"/>
                <a:gd name="T58" fmla="*/ 94 w 146"/>
                <a:gd name="T59" fmla="*/ 102 h 120"/>
                <a:gd name="T60" fmla="*/ 96 w 146"/>
                <a:gd name="T61" fmla="*/ 86 h 120"/>
                <a:gd name="T62" fmla="*/ 100 w 146"/>
                <a:gd name="T63" fmla="*/ 80 h 120"/>
                <a:gd name="T64" fmla="*/ 108 w 146"/>
                <a:gd name="T65" fmla="*/ 72 h 120"/>
                <a:gd name="T66" fmla="*/ 118 w 146"/>
                <a:gd name="T67" fmla="*/ 68 h 120"/>
                <a:gd name="T68" fmla="*/ 122 w 146"/>
                <a:gd name="T69" fmla="*/ 72 h 120"/>
                <a:gd name="T70" fmla="*/ 126 w 146"/>
                <a:gd name="T71" fmla="*/ 72 h 120"/>
                <a:gd name="T72" fmla="*/ 132 w 146"/>
                <a:gd name="T73" fmla="*/ 68 h 120"/>
                <a:gd name="T74" fmla="*/ 138 w 146"/>
                <a:gd name="T75" fmla="*/ 56 h 120"/>
                <a:gd name="T76" fmla="*/ 142 w 146"/>
                <a:gd name="T77" fmla="*/ 46 h 120"/>
                <a:gd name="T78" fmla="*/ 144 w 146"/>
                <a:gd name="T79" fmla="*/ 36 h 120"/>
                <a:gd name="T80" fmla="*/ 146 w 146"/>
                <a:gd name="T81" fmla="*/ 24 h 120"/>
                <a:gd name="T82" fmla="*/ 144 w 146"/>
                <a:gd name="T83" fmla="*/ 14 h 120"/>
                <a:gd name="T84" fmla="*/ 146 w 146"/>
                <a:gd name="T85" fmla="*/ 4 h 120"/>
                <a:gd name="T86" fmla="*/ 146 w 146"/>
                <a:gd name="T87" fmla="*/ 0 h 12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46"/>
                <a:gd name="T133" fmla="*/ 0 h 120"/>
                <a:gd name="T134" fmla="*/ 146 w 146"/>
                <a:gd name="T135" fmla="*/ 120 h 12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46" h="120">
                  <a:moveTo>
                    <a:pt x="146" y="0"/>
                  </a:moveTo>
                  <a:lnTo>
                    <a:pt x="142" y="0"/>
                  </a:lnTo>
                  <a:lnTo>
                    <a:pt x="136" y="0"/>
                  </a:lnTo>
                  <a:lnTo>
                    <a:pt x="132" y="2"/>
                  </a:lnTo>
                  <a:lnTo>
                    <a:pt x="126" y="4"/>
                  </a:lnTo>
                  <a:lnTo>
                    <a:pt x="124" y="6"/>
                  </a:lnTo>
                  <a:lnTo>
                    <a:pt x="120" y="6"/>
                  </a:lnTo>
                  <a:lnTo>
                    <a:pt x="120" y="8"/>
                  </a:lnTo>
                  <a:lnTo>
                    <a:pt x="108" y="2"/>
                  </a:lnTo>
                  <a:lnTo>
                    <a:pt x="96" y="4"/>
                  </a:lnTo>
                  <a:lnTo>
                    <a:pt x="88" y="6"/>
                  </a:lnTo>
                  <a:lnTo>
                    <a:pt x="84" y="8"/>
                  </a:lnTo>
                  <a:lnTo>
                    <a:pt x="80" y="6"/>
                  </a:lnTo>
                  <a:lnTo>
                    <a:pt x="76" y="6"/>
                  </a:lnTo>
                  <a:lnTo>
                    <a:pt x="70" y="8"/>
                  </a:lnTo>
                  <a:lnTo>
                    <a:pt x="68" y="12"/>
                  </a:lnTo>
                  <a:lnTo>
                    <a:pt x="64" y="14"/>
                  </a:lnTo>
                  <a:lnTo>
                    <a:pt x="62" y="16"/>
                  </a:lnTo>
                  <a:lnTo>
                    <a:pt x="58" y="14"/>
                  </a:lnTo>
                  <a:lnTo>
                    <a:pt x="54" y="10"/>
                  </a:lnTo>
                  <a:lnTo>
                    <a:pt x="50" y="10"/>
                  </a:lnTo>
                  <a:lnTo>
                    <a:pt x="46" y="8"/>
                  </a:lnTo>
                  <a:lnTo>
                    <a:pt x="42" y="8"/>
                  </a:lnTo>
                  <a:lnTo>
                    <a:pt x="40" y="6"/>
                  </a:lnTo>
                  <a:lnTo>
                    <a:pt x="38" y="6"/>
                  </a:lnTo>
                  <a:lnTo>
                    <a:pt x="34" y="6"/>
                  </a:lnTo>
                  <a:lnTo>
                    <a:pt x="30" y="6"/>
                  </a:lnTo>
                  <a:lnTo>
                    <a:pt x="22" y="6"/>
                  </a:lnTo>
                  <a:lnTo>
                    <a:pt x="16" y="8"/>
                  </a:lnTo>
                  <a:lnTo>
                    <a:pt x="10" y="12"/>
                  </a:lnTo>
                  <a:lnTo>
                    <a:pt x="6" y="14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6" y="28"/>
                  </a:lnTo>
                  <a:lnTo>
                    <a:pt x="6" y="34"/>
                  </a:lnTo>
                  <a:lnTo>
                    <a:pt x="6" y="40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4" y="50"/>
                  </a:lnTo>
                  <a:lnTo>
                    <a:pt x="2" y="54"/>
                  </a:lnTo>
                  <a:lnTo>
                    <a:pt x="2" y="58"/>
                  </a:lnTo>
                  <a:lnTo>
                    <a:pt x="0" y="64"/>
                  </a:lnTo>
                  <a:lnTo>
                    <a:pt x="0" y="70"/>
                  </a:lnTo>
                  <a:lnTo>
                    <a:pt x="0" y="100"/>
                  </a:lnTo>
                  <a:lnTo>
                    <a:pt x="14" y="98"/>
                  </a:lnTo>
                  <a:lnTo>
                    <a:pt x="16" y="100"/>
                  </a:lnTo>
                  <a:lnTo>
                    <a:pt x="24" y="106"/>
                  </a:lnTo>
                  <a:lnTo>
                    <a:pt x="34" y="112"/>
                  </a:lnTo>
                  <a:lnTo>
                    <a:pt x="48" y="118"/>
                  </a:lnTo>
                  <a:lnTo>
                    <a:pt x="52" y="118"/>
                  </a:lnTo>
                  <a:lnTo>
                    <a:pt x="62" y="120"/>
                  </a:lnTo>
                  <a:lnTo>
                    <a:pt x="76" y="120"/>
                  </a:lnTo>
                  <a:lnTo>
                    <a:pt x="86" y="120"/>
                  </a:lnTo>
                  <a:lnTo>
                    <a:pt x="94" y="102"/>
                  </a:lnTo>
                  <a:lnTo>
                    <a:pt x="94" y="88"/>
                  </a:lnTo>
                  <a:lnTo>
                    <a:pt x="96" y="86"/>
                  </a:lnTo>
                  <a:lnTo>
                    <a:pt x="98" y="84"/>
                  </a:lnTo>
                  <a:lnTo>
                    <a:pt x="100" y="80"/>
                  </a:lnTo>
                  <a:lnTo>
                    <a:pt x="104" y="76"/>
                  </a:lnTo>
                  <a:lnTo>
                    <a:pt x="108" y="72"/>
                  </a:lnTo>
                  <a:lnTo>
                    <a:pt x="112" y="70"/>
                  </a:lnTo>
                  <a:lnTo>
                    <a:pt x="118" y="68"/>
                  </a:lnTo>
                  <a:lnTo>
                    <a:pt x="122" y="72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8" y="70"/>
                  </a:lnTo>
                  <a:lnTo>
                    <a:pt x="132" y="68"/>
                  </a:lnTo>
                  <a:lnTo>
                    <a:pt x="136" y="64"/>
                  </a:lnTo>
                  <a:lnTo>
                    <a:pt x="138" y="56"/>
                  </a:lnTo>
                  <a:lnTo>
                    <a:pt x="142" y="46"/>
                  </a:lnTo>
                  <a:lnTo>
                    <a:pt x="144" y="42"/>
                  </a:lnTo>
                  <a:lnTo>
                    <a:pt x="144" y="36"/>
                  </a:lnTo>
                  <a:lnTo>
                    <a:pt x="146" y="30"/>
                  </a:lnTo>
                  <a:lnTo>
                    <a:pt x="146" y="24"/>
                  </a:lnTo>
                  <a:lnTo>
                    <a:pt x="144" y="18"/>
                  </a:lnTo>
                  <a:lnTo>
                    <a:pt x="144" y="14"/>
                  </a:lnTo>
                  <a:lnTo>
                    <a:pt x="144" y="8"/>
                  </a:lnTo>
                  <a:lnTo>
                    <a:pt x="146" y="4"/>
                  </a:lnTo>
                  <a:lnTo>
                    <a:pt x="146" y="2"/>
                  </a:lnTo>
                  <a:lnTo>
                    <a:pt x="146" y="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68" name="Freeform 278"/>
            <p:cNvSpPr>
              <a:spLocks/>
            </p:cNvSpPr>
            <p:nvPr/>
          </p:nvSpPr>
          <p:spPr bwMode="gray">
            <a:xfrm>
              <a:off x="995" y="2796"/>
              <a:ext cx="52" cy="132"/>
            </a:xfrm>
            <a:custGeom>
              <a:avLst/>
              <a:gdLst>
                <a:gd name="T0" fmla="*/ 28 w 52"/>
                <a:gd name="T1" fmla="*/ 132 h 132"/>
                <a:gd name="T2" fmla="*/ 30 w 52"/>
                <a:gd name="T3" fmla="*/ 118 h 132"/>
                <a:gd name="T4" fmla="*/ 30 w 52"/>
                <a:gd name="T5" fmla="*/ 118 h 132"/>
                <a:gd name="T6" fmla="*/ 30 w 52"/>
                <a:gd name="T7" fmla="*/ 116 h 132"/>
                <a:gd name="T8" fmla="*/ 32 w 52"/>
                <a:gd name="T9" fmla="*/ 112 h 132"/>
                <a:gd name="T10" fmla="*/ 32 w 52"/>
                <a:gd name="T11" fmla="*/ 108 h 132"/>
                <a:gd name="T12" fmla="*/ 36 w 52"/>
                <a:gd name="T13" fmla="*/ 104 h 132"/>
                <a:gd name="T14" fmla="*/ 40 w 52"/>
                <a:gd name="T15" fmla="*/ 100 h 132"/>
                <a:gd name="T16" fmla="*/ 44 w 52"/>
                <a:gd name="T17" fmla="*/ 96 h 132"/>
                <a:gd name="T18" fmla="*/ 44 w 52"/>
                <a:gd name="T19" fmla="*/ 92 h 132"/>
                <a:gd name="T20" fmla="*/ 44 w 52"/>
                <a:gd name="T21" fmla="*/ 80 h 132"/>
                <a:gd name="T22" fmla="*/ 44 w 52"/>
                <a:gd name="T23" fmla="*/ 66 h 132"/>
                <a:gd name="T24" fmla="*/ 46 w 52"/>
                <a:gd name="T25" fmla="*/ 52 h 132"/>
                <a:gd name="T26" fmla="*/ 52 w 52"/>
                <a:gd name="T27" fmla="*/ 44 h 132"/>
                <a:gd name="T28" fmla="*/ 50 w 52"/>
                <a:gd name="T29" fmla="*/ 44 h 132"/>
                <a:gd name="T30" fmla="*/ 50 w 52"/>
                <a:gd name="T31" fmla="*/ 40 h 132"/>
                <a:gd name="T32" fmla="*/ 48 w 52"/>
                <a:gd name="T33" fmla="*/ 36 h 132"/>
                <a:gd name="T34" fmla="*/ 46 w 52"/>
                <a:gd name="T35" fmla="*/ 30 h 132"/>
                <a:gd name="T36" fmla="*/ 44 w 52"/>
                <a:gd name="T37" fmla="*/ 24 h 132"/>
                <a:gd name="T38" fmla="*/ 44 w 52"/>
                <a:gd name="T39" fmla="*/ 20 h 132"/>
                <a:gd name="T40" fmla="*/ 44 w 52"/>
                <a:gd name="T41" fmla="*/ 14 h 132"/>
                <a:gd name="T42" fmla="*/ 16 w 52"/>
                <a:gd name="T43" fmla="*/ 16 h 132"/>
                <a:gd name="T44" fmla="*/ 16 w 52"/>
                <a:gd name="T45" fmla="*/ 14 h 132"/>
                <a:gd name="T46" fmla="*/ 14 w 52"/>
                <a:gd name="T47" fmla="*/ 12 h 132"/>
                <a:gd name="T48" fmla="*/ 12 w 52"/>
                <a:gd name="T49" fmla="*/ 8 h 132"/>
                <a:gd name="T50" fmla="*/ 8 w 52"/>
                <a:gd name="T51" fmla="*/ 4 h 132"/>
                <a:gd name="T52" fmla="*/ 4 w 52"/>
                <a:gd name="T53" fmla="*/ 2 h 132"/>
                <a:gd name="T54" fmla="*/ 0 w 52"/>
                <a:gd name="T55" fmla="*/ 0 h 13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52"/>
                <a:gd name="T85" fmla="*/ 0 h 132"/>
                <a:gd name="T86" fmla="*/ 52 w 52"/>
                <a:gd name="T87" fmla="*/ 132 h 13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52" h="132">
                  <a:moveTo>
                    <a:pt x="28" y="132"/>
                  </a:moveTo>
                  <a:lnTo>
                    <a:pt x="30" y="118"/>
                  </a:lnTo>
                  <a:lnTo>
                    <a:pt x="30" y="116"/>
                  </a:lnTo>
                  <a:lnTo>
                    <a:pt x="32" y="112"/>
                  </a:lnTo>
                  <a:lnTo>
                    <a:pt x="32" y="108"/>
                  </a:lnTo>
                  <a:lnTo>
                    <a:pt x="36" y="104"/>
                  </a:lnTo>
                  <a:lnTo>
                    <a:pt x="40" y="100"/>
                  </a:lnTo>
                  <a:lnTo>
                    <a:pt x="44" y="96"/>
                  </a:lnTo>
                  <a:lnTo>
                    <a:pt x="44" y="92"/>
                  </a:lnTo>
                  <a:lnTo>
                    <a:pt x="44" y="80"/>
                  </a:lnTo>
                  <a:lnTo>
                    <a:pt x="44" y="66"/>
                  </a:lnTo>
                  <a:lnTo>
                    <a:pt x="46" y="52"/>
                  </a:lnTo>
                  <a:lnTo>
                    <a:pt x="52" y="44"/>
                  </a:lnTo>
                  <a:lnTo>
                    <a:pt x="50" y="44"/>
                  </a:lnTo>
                  <a:lnTo>
                    <a:pt x="50" y="40"/>
                  </a:lnTo>
                  <a:lnTo>
                    <a:pt x="48" y="36"/>
                  </a:lnTo>
                  <a:lnTo>
                    <a:pt x="46" y="30"/>
                  </a:lnTo>
                  <a:lnTo>
                    <a:pt x="44" y="24"/>
                  </a:lnTo>
                  <a:lnTo>
                    <a:pt x="44" y="20"/>
                  </a:lnTo>
                  <a:lnTo>
                    <a:pt x="44" y="14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14" y="12"/>
                  </a:lnTo>
                  <a:lnTo>
                    <a:pt x="12" y="8"/>
                  </a:lnTo>
                  <a:lnTo>
                    <a:pt x="8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69" name="Freeform 279"/>
            <p:cNvSpPr>
              <a:spLocks/>
            </p:cNvSpPr>
            <p:nvPr/>
          </p:nvSpPr>
          <p:spPr bwMode="gray">
            <a:xfrm>
              <a:off x="829" y="2796"/>
              <a:ext cx="218" cy="162"/>
            </a:xfrm>
            <a:custGeom>
              <a:avLst/>
              <a:gdLst>
                <a:gd name="T0" fmla="*/ 94 w 218"/>
                <a:gd name="T1" fmla="*/ 36 h 162"/>
                <a:gd name="T2" fmla="*/ 78 w 218"/>
                <a:gd name="T3" fmla="*/ 40 h 162"/>
                <a:gd name="T4" fmla="*/ 62 w 218"/>
                <a:gd name="T5" fmla="*/ 42 h 162"/>
                <a:gd name="T6" fmla="*/ 60 w 218"/>
                <a:gd name="T7" fmla="*/ 62 h 162"/>
                <a:gd name="T8" fmla="*/ 50 w 218"/>
                <a:gd name="T9" fmla="*/ 100 h 162"/>
                <a:gd name="T10" fmla="*/ 38 w 218"/>
                <a:gd name="T11" fmla="*/ 116 h 162"/>
                <a:gd name="T12" fmla="*/ 32 w 218"/>
                <a:gd name="T13" fmla="*/ 120 h 162"/>
                <a:gd name="T14" fmla="*/ 24 w 218"/>
                <a:gd name="T15" fmla="*/ 122 h 162"/>
                <a:gd name="T16" fmla="*/ 18 w 218"/>
                <a:gd name="T17" fmla="*/ 122 h 162"/>
                <a:gd name="T18" fmla="*/ 10 w 218"/>
                <a:gd name="T19" fmla="*/ 122 h 162"/>
                <a:gd name="T20" fmla="*/ 4 w 218"/>
                <a:gd name="T21" fmla="*/ 122 h 162"/>
                <a:gd name="T22" fmla="*/ 2 w 218"/>
                <a:gd name="T23" fmla="*/ 128 h 162"/>
                <a:gd name="T24" fmla="*/ 4 w 218"/>
                <a:gd name="T25" fmla="*/ 132 h 162"/>
                <a:gd name="T26" fmla="*/ 8 w 218"/>
                <a:gd name="T27" fmla="*/ 138 h 162"/>
                <a:gd name="T28" fmla="*/ 8 w 218"/>
                <a:gd name="T29" fmla="*/ 140 h 162"/>
                <a:gd name="T30" fmla="*/ 14 w 218"/>
                <a:gd name="T31" fmla="*/ 144 h 162"/>
                <a:gd name="T32" fmla="*/ 16 w 218"/>
                <a:gd name="T33" fmla="*/ 144 h 162"/>
                <a:gd name="T34" fmla="*/ 16 w 218"/>
                <a:gd name="T35" fmla="*/ 150 h 162"/>
                <a:gd name="T36" fmla="*/ 28 w 218"/>
                <a:gd name="T37" fmla="*/ 142 h 162"/>
                <a:gd name="T38" fmla="*/ 30 w 218"/>
                <a:gd name="T39" fmla="*/ 146 h 162"/>
                <a:gd name="T40" fmla="*/ 36 w 218"/>
                <a:gd name="T41" fmla="*/ 150 h 162"/>
                <a:gd name="T42" fmla="*/ 42 w 218"/>
                <a:gd name="T43" fmla="*/ 154 h 162"/>
                <a:gd name="T44" fmla="*/ 44 w 218"/>
                <a:gd name="T45" fmla="*/ 156 h 162"/>
                <a:gd name="T46" fmla="*/ 50 w 218"/>
                <a:gd name="T47" fmla="*/ 162 h 162"/>
                <a:gd name="T48" fmla="*/ 50 w 218"/>
                <a:gd name="T49" fmla="*/ 158 h 162"/>
                <a:gd name="T50" fmla="*/ 56 w 218"/>
                <a:gd name="T51" fmla="*/ 152 h 162"/>
                <a:gd name="T52" fmla="*/ 68 w 218"/>
                <a:gd name="T53" fmla="*/ 146 h 162"/>
                <a:gd name="T54" fmla="*/ 82 w 218"/>
                <a:gd name="T55" fmla="*/ 146 h 162"/>
                <a:gd name="T56" fmla="*/ 88 w 218"/>
                <a:gd name="T57" fmla="*/ 146 h 162"/>
                <a:gd name="T58" fmla="*/ 88 w 218"/>
                <a:gd name="T59" fmla="*/ 148 h 162"/>
                <a:gd name="T60" fmla="*/ 96 w 218"/>
                <a:gd name="T61" fmla="*/ 150 h 162"/>
                <a:gd name="T62" fmla="*/ 106 w 218"/>
                <a:gd name="T63" fmla="*/ 154 h 162"/>
                <a:gd name="T64" fmla="*/ 110 w 218"/>
                <a:gd name="T65" fmla="*/ 156 h 162"/>
                <a:gd name="T66" fmla="*/ 114 w 218"/>
                <a:gd name="T67" fmla="*/ 152 h 162"/>
                <a:gd name="T68" fmla="*/ 122 w 218"/>
                <a:gd name="T69" fmla="*/ 148 h 162"/>
                <a:gd name="T70" fmla="*/ 130 w 218"/>
                <a:gd name="T71" fmla="*/ 148 h 162"/>
                <a:gd name="T72" fmla="*/ 144 w 218"/>
                <a:gd name="T73" fmla="*/ 144 h 162"/>
                <a:gd name="T74" fmla="*/ 166 w 218"/>
                <a:gd name="T75" fmla="*/ 148 h 162"/>
                <a:gd name="T76" fmla="*/ 170 w 218"/>
                <a:gd name="T77" fmla="*/ 146 h 162"/>
                <a:gd name="T78" fmla="*/ 178 w 218"/>
                <a:gd name="T79" fmla="*/ 142 h 162"/>
                <a:gd name="T80" fmla="*/ 188 w 218"/>
                <a:gd name="T81" fmla="*/ 140 h 162"/>
                <a:gd name="T82" fmla="*/ 196 w 218"/>
                <a:gd name="T83" fmla="*/ 118 h 162"/>
                <a:gd name="T84" fmla="*/ 196 w 218"/>
                <a:gd name="T85" fmla="*/ 116 h 162"/>
                <a:gd name="T86" fmla="*/ 198 w 218"/>
                <a:gd name="T87" fmla="*/ 108 h 162"/>
                <a:gd name="T88" fmla="*/ 206 w 218"/>
                <a:gd name="T89" fmla="*/ 100 h 162"/>
                <a:gd name="T90" fmla="*/ 210 w 218"/>
                <a:gd name="T91" fmla="*/ 92 h 162"/>
                <a:gd name="T92" fmla="*/ 210 w 218"/>
                <a:gd name="T93" fmla="*/ 66 h 162"/>
                <a:gd name="T94" fmla="*/ 218 w 218"/>
                <a:gd name="T95" fmla="*/ 44 h 162"/>
                <a:gd name="T96" fmla="*/ 216 w 218"/>
                <a:gd name="T97" fmla="*/ 40 h 162"/>
                <a:gd name="T98" fmla="*/ 212 w 218"/>
                <a:gd name="T99" fmla="*/ 30 h 162"/>
                <a:gd name="T100" fmla="*/ 210 w 218"/>
                <a:gd name="T101" fmla="*/ 20 h 162"/>
                <a:gd name="T102" fmla="*/ 182 w 218"/>
                <a:gd name="T103" fmla="*/ 16 h 162"/>
                <a:gd name="T104" fmla="*/ 180 w 218"/>
                <a:gd name="T105" fmla="*/ 12 h 162"/>
                <a:gd name="T106" fmla="*/ 174 w 218"/>
                <a:gd name="T107" fmla="*/ 4 h 162"/>
                <a:gd name="T108" fmla="*/ 166 w 218"/>
                <a:gd name="T109" fmla="*/ 0 h 16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18"/>
                <a:gd name="T166" fmla="*/ 0 h 162"/>
                <a:gd name="T167" fmla="*/ 218 w 218"/>
                <a:gd name="T168" fmla="*/ 162 h 16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18" h="162">
                  <a:moveTo>
                    <a:pt x="162" y="0"/>
                  </a:moveTo>
                  <a:lnTo>
                    <a:pt x="94" y="36"/>
                  </a:lnTo>
                  <a:lnTo>
                    <a:pt x="90" y="38"/>
                  </a:lnTo>
                  <a:lnTo>
                    <a:pt x="78" y="40"/>
                  </a:lnTo>
                  <a:lnTo>
                    <a:pt x="68" y="42"/>
                  </a:lnTo>
                  <a:lnTo>
                    <a:pt x="62" y="42"/>
                  </a:lnTo>
                  <a:lnTo>
                    <a:pt x="62" y="48"/>
                  </a:lnTo>
                  <a:lnTo>
                    <a:pt x="60" y="62"/>
                  </a:lnTo>
                  <a:lnTo>
                    <a:pt x="56" y="80"/>
                  </a:lnTo>
                  <a:lnTo>
                    <a:pt x="50" y="100"/>
                  </a:lnTo>
                  <a:lnTo>
                    <a:pt x="38" y="116"/>
                  </a:lnTo>
                  <a:lnTo>
                    <a:pt x="36" y="118"/>
                  </a:lnTo>
                  <a:lnTo>
                    <a:pt x="32" y="120"/>
                  </a:lnTo>
                  <a:lnTo>
                    <a:pt x="28" y="120"/>
                  </a:lnTo>
                  <a:lnTo>
                    <a:pt x="24" y="122"/>
                  </a:lnTo>
                  <a:lnTo>
                    <a:pt x="20" y="122"/>
                  </a:lnTo>
                  <a:lnTo>
                    <a:pt x="18" y="122"/>
                  </a:lnTo>
                  <a:lnTo>
                    <a:pt x="14" y="122"/>
                  </a:lnTo>
                  <a:lnTo>
                    <a:pt x="10" y="122"/>
                  </a:lnTo>
                  <a:lnTo>
                    <a:pt x="6" y="122"/>
                  </a:lnTo>
                  <a:lnTo>
                    <a:pt x="4" y="122"/>
                  </a:lnTo>
                  <a:lnTo>
                    <a:pt x="0" y="128"/>
                  </a:lnTo>
                  <a:lnTo>
                    <a:pt x="2" y="128"/>
                  </a:lnTo>
                  <a:lnTo>
                    <a:pt x="2" y="130"/>
                  </a:lnTo>
                  <a:lnTo>
                    <a:pt x="4" y="132"/>
                  </a:lnTo>
                  <a:lnTo>
                    <a:pt x="6" y="136"/>
                  </a:lnTo>
                  <a:lnTo>
                    <a:pt x="8" y="138"/>
                  </a:lnTo>
                  <a:lnTo>
                    <a:pt x="8" y="140"/>
                  </a:lnTo>
                  <a:lnTo>
                    <a:pt x="10" y="142"/>
                  </a:lnTo>
                  <a:lnTo>
                    <a:pt x="14" y="144"/>
                  </a:lnTo>
                  <a:lnTo>
                    <a:pt x="16" y="144"/>
                  </a:lnTo>
                  <a:lnTo>
                    <a:pt x="16" y="146"/>
                  </a:lnTo>
                  <a:lnTo>
                    <a:pt x="16" y="150"/>
                  </a:lnTo>
                  <a:lnTo>
                    <a:pt x="26" y="150"/>
                  </a:lnTo>
                  <a:lnTo>
                    <a:pt x="28" y="142"/>
                  </a:lnTo>
                  <a:lnTo>
                    <a:pt x="28" y="144"/>
                  </a:lnTo>
                  <a:lnTo>
                    <a:pt x="30" y="146"/>
                  </a:lnTo>
                  <a:lnTo>
                    <a:pt x="34" y="148"/>
                  </a:lnTo>
                  <a:lnTo>
                    <a:pt x="36" y="150"/>
                  </a:lnTo>
                  <a:lnTo>
                    <a:pt x="38" y="152"/>
                  </a:lnTo>
                  <a:lnTo>
                    <a:pt x="42" y="154"/>
                  </a:lnTo>
                  <a:lnTo>
                    <a:pt x="44" y="156"/>
                  </a:lnTo>
                  <a:lnTo>
                    <a:pt x="46" y="158"/>
                  </a:lnTo>
                  <a:lnTo>
                    <a:pt x="50" y="162"/>
                  </a:lnTo>
                  <a:lnTo>
                    <a:pt x="50" y="160"/>
                  </a:lnTo>
                  <a:lnTo>
                    <a:pt x="50" y="158"/>
                  </a:lnTo>
                  <a:lnTo>
                    <a:pt x="54" y="156"/>
                  </a:lnTo>
                  <a:lnTo>
                    <a:pt x="56" y="152"/>
                  </a:lnTo>
                  <a:lnTo>
                    <a:pt x="62" y="148"/>
                  </a:lnTo>
                  <a:lnTo>
                    <a:pt x="68" y="146"/>
                  </a:lnTo>
                  <a:lnTo>
                    <a:pt x="76" y="146"/>
                  </a:lnTo>
                  <a:lnTo>
                    <a:pt x="82" y="146"/>
                  </a:lnTo>
                  <a:lnTo>
                    <a:pt x="86" y="146"/>
                  </a:lnTo>
                  <a:lnTo>
                    <a:pt x="88" y="146"/>
                  </a:lnTo>
                  <a:lnTo>
                    <a:pt x="88" y="148"/>
                  </a:lnTo>
                  <a:lnTo>
                    <a:pt x="92" y="148"/>
                  </a:lnTo>
                  <a:lnTo>
                    <a:pt x="96" y="150"/>
                  </a:lnTo>
                  <a:lnTo>
                    <a:pt x="102" y="152"/>
                  </a:lnTo>
                  <a:lnTo>
                    <a:pt x="106" y="154"/>
                  </a:lnTo>
                  <a:lnTo>
                    <a:pt x="108" y="156"/>
                  </a:lnTo>
                  <a:lnTo>
                    <a:pt x="110" y="156"/>
                  </a:lnTo>
                  <a:lnTo>
                    <a:pt x="110" y="154"/>
                  </a:lnTo>
                  <a:lnTo>
                    <a:pt x="114" y="152"/>
                  </a:lnTo>
                  <a:lnTo>
                    <a:pt x="118" y="148"/>
                  </a:lnTo>
                  <a:lnTo>
                    <a:pt x="122" y="148"/>
                  </a:lnTo>
                  <a:lnTo>
                    <a:pt x="126" y="146"/>
                  </a:lnTo>
                  <a:lnTo>
                    <a:pt x="130" y="148"/>
                  </a:lnTo>
                  <a:lnTo>
                    <a:pt x="134" y="146"/>
                  </a:lnTo>
                  <a:lnTo>
                    <a:pt x="144" y="144"/>
                  </a:lnTo>
                  <a:lnTo>
                    <a:pt x="154" y="144"/>
                  </a:lnTo>
                  <a:lnTo>
                    <a:pt x="166" y="148"/>
                  </a:lnTo>
                  <a:lnTo>
                    <a:pt x="168" y="148"/>
                  </a:lnTo>
                  <a:lnTo>
                    <a:pt x="170" y="146"/>
                  </a:lnTo>
                  <a:lnTo>
                    <a:pt x="174" y="144"/>
                  </a:lnTo>
                  <a:lnTo>
                    <a:pt x="178" y="142"/>
                  </a:lnTo>
                  <a:lnTo>
                    <a:pt x="182" y="140"/>
                  </a:lnTo>
                  <a:lnTo>
                    <a:pt x="188" y="140"/>
                  </a:lnTo>
                  <a:lnTo>
                    <a:pt x="192" y="140"/>
                  </a:lnTo>
                  <a:lnTo>
                    <a:pt x="196" y="118"/>
                  </a:lnTo>
                  <a:lnTo>
                    <a:pt x="196" y="116"/>
                  </a:lnTo>
                  <a:lnTo>
                    <a:pt x="198" y="112"/>
                  </a:lnTo>
                  <a:lnTo>
                    <a:pt x="198" y="108"/>
                  </a:lnTo>
                  <a:lnTo>
                    <a:pt x="202" y="104"/>
                  </a:lnTo>
                  <a:lnTo>
                    <a:pt x="206" y="100"/>
                  </a:lnTo>
                  <a:lnTo>
                    <a:pt x="210" y="96"/>
                  </a:lnTo>
                  <a:lnTo>
                    <a:pt x="210" y="92"/>
                  </a:lnTo>
                  <a:lnTo>
                    <a:pt x="210" y="80"/>
                  </a:lnTo>
                  <a:lnTo>
                    <a:pt x="210" y="66"/>
                  </a:lnTo>
                  <a:lnTo>
                    <a:pt x="212" y="52"/>
                  </a:lnTo>
                  <a:lnTo>
                    <a:pt x="218" y="44"/>
                  </a:lnTo>
                  <a:lnTo>
                    <a:pt x="216" y="44"/>
                  </a:lnTo>
                  <a:lnTo>
                    <a:pt x="216" y="40"/>
                  </a:lnTo>
                  <a:lnTo>
                    <a:pt x="214" y="36"/>
                  </a:lnTo>
                  <a:lnTo>
                    <a:pt x="212" y="30"/>
                  </a:lnTo>
                  <a:lnTo>
                    <a:pt x="210" y="24"/>
                  </a:lnTo>
                  <a:lnTo>
                    <a:pt x="210" y="20"/>
                  </a:lnTo>
                  <a:lnTo>
                    <a:pt x="210" y="14"/>
                  </a:lnTo>
                  <a:lnTo>
                    <a:pt x="182" y="16"/>
                  </a:lnTo>
                  <a:lnTo>
                    <a:pt x="182" y="14"/>
                  </a:lnTo>
                  <a:lnTo>
                    <a:pt x="180" y="12"/>
                  </a:lnTo>
                  <a:lnTo>
                    <a:pt x="178" y="8"/>
                  </a:lnTo>
                  <a:lnTo>
                    <a:pt x="174" y="4"/>
                  </a:lnTo>
                  <a:lnTo>
                    <a:pt x="170" y="2"/>
                  </a:lnTo>
                  <a:lnTo>
                    <a:pt x="166" y="0"/>
                  </a:lnTo>
                  <a:lnTo>
                    <a:pt x="162" y="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70" name="Freeform 280"/>
            <p:cNvSpPr>
              <a:spLocks/>
            </p:cNvSpPr>
            <p:nvPr/>
          </p:nvSpPr>
          <p:spPr bwMode="gray">
            <a:xfrm>
              <a:off x="961" y="2936"/>
              <a:ext cx="88" cy="148"/>
            </a:xfrm>
            <a:custGeom>
              <a:avLst/>
              <a:gdLst>
                <a:gd name="T0" fmla="*/ 60 w 88"/>
                <a:gd name="T1" fmla="*/ 2 h 148"/>
                <a:gd name="T2" fmla="*/ 58 w 88"/>
                <a:gd name="T3" fmla="*/ 8 h 148"/>
                <a:gd name="T4" fmla="*/ 58 w 88"/>
                <a:gd name="T5" fmla="*/ 20 h 148"/>
                <a:gd name="T6" fmla="*/ 60 w 88"/>
                <a:gd name="T7" fmla="*/ 30 h 148"/>
                <a:gd name="T8" fmla="*/ 58 w 88"/>
                <a:gd name="T9" fmla="*/ 42 h 148"/>
                <a:gd name="T10" fmla="*/ 56 w 88"/>
                <a:gd name="T11" fmla="*/ 48 h 148"/>
                <a:gd name="T12" fmla="*/ 50 w 88"/>
                <a:gd name="T13" fmla="*/ 64 h 148"/>
                <a:gd name="T14" fmla="*/ 42 w 88"/>
                <a:gd name="T15" fmla="*/ 70 h 148"/>
                <a:gd name="T16" fmla="*/ 38 w 88"/>
                <a:gd name="T17" fmla="*/ 72 h 148"/>
                <a:gd name="T18" fmla="*/ 36 w 88"/>
                <a:gd name="T19" fmla="*/ 72 h 148"/>
                <a:gd name="T20" fmla="*/ 26 w 88"/>
                <a:gd name="T21" fmla="*/ 70 h 148"/>
                <a:gd name="T22" fmla="*/ 18 w 88"/>
                <a:gd name="T23" fmla="*/ 76 h 148"/>
                <a:gd name="T24" fmla="*/ 12 w 88"/>
                <a:gd name="T25" fmla="*/ 84 h 148"/>
                <a:gd name="T26" fmla="*/ 8 w 88"/>
                <a:gd name="T27" fmla="*/ 88 h 148"/>
                <a:gd name="T28" fmla="*/ 0 w 88"/>
                <a:gd name="T29" fmla="*/ 120 h 148"/>
                <a:gd name="T30" fmla="*/ 0 w 88"/>
                <a:gd name="T31" fmla="*/ 124 h 148"/>
                <a:gd name="T32" fmla="*/ 2 w 88"/>
                <a:gd name="T33" fmla="*/ 130 h 148"/>
                <a:gd name="T34" fmla="*/ 10 w 88"/>
                <a:gd name="T35" fmla="*/ 134 h 148"/>
                <a:gd name="T36" fmla="*/ 14 w 88"/>
                <a:gd name="T37" fmla="*/ 136 h 148"/>
                <a:gd name="T38" fmla="*/ 18 w 88"/>
                <a:gd name="T39" fmla="*/ 140 h 148"/>
                <a:gd name="T40" fmla="*/ 18 w 88"/>
                <a:gd name="T41" fmla="*/ 148 h 148"/>
                <a:gd name="T42" fmla="*/ 36 w 88"/>
                <a:gd name="T43" fmla="*/ 148 h 148"/>
                <a:gd name="T44" fmla="*/ 70 w 88"/>
                <a:gd name="T45" fmla="*/ 146 h 148"/>
                <a:gd name="T46" fmla="*/ 86 w 88"/>
                <a:gd name="T47" fmla="*/ 144 h 148"/>
                <a:gd name="T48" fmla="*/ 88 w 88"/>
                <a:gd name="T49" fmla="*/ 138 h 148"/>
                <a:gd name="T50" fmla="*/ 88 w 88"/>
                <a:gd name="T51" fmla="*/ 134 h 148"/>
                <a:gd name="T52" fmla="*/ 82 w 88"/>
                <a:gd name="T53" fmla="*/ 130 h 148"/>
                <a:gd name="T54" fmla="*/ 74 w 88"/>
                <a:gd name="T55" fmla="*/ 122 h 148"/>
                <a:gd name="T56" fmla="*/ 68 w 88"/>
                <a:gd name="T57" fmla="*/ 110 h 148"/>
                <a:gd name="T58" fmla="*/ 62 w 88"/>
                <a:gd name="T59" fmla="*/ 100 h 148"/>
                <a:gd name="T60" fmla="*/ 66 w 88"/>
                <a:gd name="T61" fmla="*/ 98 h 148"/>
                <a:gd name="T62" fmla="*/ 70 w 88"/>
                <a:gd name="T63" fmla="*/ 94 h 148"/>
                <a:gd name="T64" fmla="*/ 72 w 88"/>
                <a:gd name="T65" fmla="*/ 86 h 148"/>
                <a:gd name="T66" fmla="*/ 70 w 88"/>
                <a:gd name="T67" fmla="*/ 78 h 148"/>
                <a:gd name="T68" fmla="*/ 68 w 88"/>
                <a:gd name="T69" fmla="*/ 76 h 148"/>
                <a:gd name="T70" fmla="*/ 64 w 88"/>
                <a:gd name="T71" fmla="*/ 72 h 148"/>
                <a:gd name="T72" fmla="*/ 62 w 88"/>
                <a:gd name="T73" fmla="*/ 64 h 148"/>
                <a:gd name="T74" fmla="*/ 64 w 88"/>
                <a:gd name="T75" fmla="*/ 58 h 148"/>
                <a:gd name="T76" fmla="*/ 68 w 88"/>
                <a:gd name="T77" fmla="*/ 58 h 148"/>
                <a:gd name="T78" fmla="*/ 74 w 88"/>
                <a:gd name="T79" fmla="*/ 56 h 148"/>
                <a:gd name="T80" fmla="*/ 78 w 88"/>
                <a:gd name="T81" fmla="*/ 50 h 148"/>
                <a:gd name="T82" fmla="*/ 78 w 88"/>
                <a:gd name="T83" fmla="*/ 46 h 148"/>
                <a:gd name="T84" fmla="*/ 74 w 88"/>
                <a:gd name="T85" fmla="*/ 40 h 148"/>
                <a:gd name="T86" fmla="*/ 72 w 88"/>
                <a:gd name="T87" fmla="*/ 30 h 148"/>
                <a:gd name="T88" fmla="*/ 72 w 88"/>
                <a:gd name="T89" fmla="*/ 20 h 148"/>
                <a:gd name="T90" fmla="*/ 72 w 88"/>
                <a:gd name="T91" fmla="*/ 16 h 148"/>
                <a:gd name="T92" fmla="*/ 72 w 88"/>
                <a:gd name="T93" fmla="*/ 8 h 148"/>
                <a:gd name="T94" fmla="*/ 66 w 88"/>
                <a:gd name="T95" fmla="*/ 2 h 14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8"/>
                <a:gd name="T145" fmla="*/ 0 h 148"/>
                <a:gd name="T146" fmla="*/ 88 w 88"/>
                <a:gd name="T147" fmla="*/ 148 h 14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8" h="148">
                  <a:moveTo>
                    <a:pt x="60" y="0"/>
                  </a:moveTo>
                  <a:lnTo>
                    <a:pt x="60" y="2"/>
                  </a:lnTo>
                  <a:lnTo>
                    <a:pt x="60" y="4"/>
                  </a:lnTo>
                  <a:lnTo>
                    <a:pt x="58" y="8"/>
                  </a:lnTo>
                  <a:lnTo>
                    <a:pt x="58" y="14"/>
                  </a:lnTo>
                  <a:lnTo>
                    <a:pt x="58" y="20"/>
                  </a:lnTo>
                  <a:lnTo>
                    <a:pt x="60" y="24"/>
                  </a:lnTo>
                  <a:lnTo>
                    <a:pt x="60" y="30"/>
                  </a:lnTo>
                  <a:lnTo>
                    <a:pt x="58" y="36"/>
                  </a:lnTo>
                  <a:lnTo>
                    <a:pt x="58" y="42"/>
                  </a:lnTo>
                  <a:lnTo>
                    <a:pt x="56" y="46"/>
                  </a:lnTo>
                  <a:lnTo>
                    <a:pt x="56" y="48"/>
                  </a:lnTo>
                  <a:lnTo>
                    <a:pt x="52" y="56"/>
                  </a:lnTo>
                  <a:lnTo>
                    <a:pt x="50" y="64"/>
                  </a:lnTo>
                  <a:lnTo>
                    <a:pt x="46" y="68"/>
                  </a:lnTo>
                  <a:lnTo>
                    <a:pt x="42" y="70"/>
                  </a:lnTo>
                  <a:lnTo>
                    <a:pt x="40" y="72"/>
                  </a:lnTo>
                  <a:lnTo>
                    <a:pt x="38" y="72"/>
                  </a:lnTo>
                  <a:lnTo>
                    <a:pt x="36" y="72"/>
                  </a:lnTo>
                  <a:lnTo>
                    <a:pt x="32" y="70"/>
                  </a:lnTo>
                  <a:lnTo>
                    <a:pt x="26" y="70"/>
                  </a:lnTo>
                  <a:lnTo>
                    <a:pt x="22" y="72"/>
                  </a:lnTo>
                  <a:lnTo>
                    <a:pt x="18" y="76"/>
                  </a:lnTo>
                  <a:lnTo>
                    <a:pt x="14" y="80"/>
                  </a:lnTo>
                  <a:lnTo>
                    <a:pt x="12" y="84"/>
                  </a:lnTo>
                  <a:lnTo>
                    <a:pt x="10" y="86"/>
                  </a:lnTo>
                  <a:lnTo>
                    <a:pt x="8" y="88"/>
                  </a:lnTo>
                  <a:lnTo>
                    <a:pt x="8" y="102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2" y="126"/>
                  </a:lnTo>
                  <a:lnTo>
                    <a:pt x="2" y="130"/>
                  </a:lnTo>
                  <a:lnTo>
                    <a:pt x="6" y="132"/>
                  </a:lnTo>
                  <a:lnTo>
                    <a:pt x="10" y="134"/>
                  </a:lnTo>
                  <a:lnTo>
                    <a:pt x="12" y="134"/>
                  </a:lnTo>
                  <a:lnTo>
                    <a:pt x="14" y="136"/>
                  </a:lnTo>
                  <a:lnTo>
                    <a:pt x="16" y="138"/>
                  </a:lnTo>
                  <a:lnTo>
                    <a:pt x="18" y="140"/>
                  </a:lnTo>
                  <a:lnTo>
                    <a:pt x="18" y="144"/>
                  </a:lnTo>
                  <a:lnTo>
                    <a:pt x="18" y="148"/>
                  </a:lnTo>
                  <a:lnTo>
                    <a:pt x="22" y="148"/>
                  </a:lnTo>
                  <a:lnTo>
                    <a:pt x="36" y="148"/>
                  </a:lnTo>
                  <a:lnTo>
                    <a:pt x="52" y="146"/>
                  </a:lnTo>
                  <a:lnTo>
                    <a:pt x="70" y="146"/>
                  </a:lnTo>
                  <a:lnTo>
                    <a:pt x="88" y="146"/>
                  </a:lnTo>
                  <a:lnTo>
                    <a:pt x="86" y="144"/>
                  </a:lnTo>
                  <a:lnTo>
                    <a:pt x="86" y="142"/>
                  </a:lnTo>
                  <a:lnTo>
                    <a:pt x="88" y="138"/>
                  </a:lnTo>
                  <a:lnTo>
                    <a:pt x="88" y="134"/>
                  </a:lnTo>
                  <a:lnTo>
                    <a:pt x="84" y="132"/>
                  </a:lnTo>
                  <a:lnTo>
                    <a:pt x="82" y="130"/>
                  </a:lnTo>
                  <a:lnTo>
                    <a:pt x="78" y="126"/>
                  </a:lnTo>
                  <a:lnTo>
                    <a:pt x="74" y="122"/>
                  </a:lnTo>
                  <a:lnTo>
                    <a:pt x="70" y="116"/>
                  </a:lnTo>
                  <a:lnTo>
                    <a:pt x="68" y="110"/>
                  </a:lnTo>
                  <a:lnTo>
                    <a:pt x="66" y="102"/>
                  </a:lnTo>
                  <a:lnTo>
                    <a:pt x="62" y="100"/>
                  </a:lnTo>
                  <a:lnTo>
                    <a:pt x="66" y="100"/>
                  </a:lnTo>
                  <a:lnTo>
                    <a:pt x="66" y="98"/>
                  </a:lnTo>
                  <a:lnTo>
                    <a:pt x="68" y="96"/>
                  </a:lnTo>
                  <a:lnTo>
                    <a:pt x="70" y="94"/>
                  </a:lnTo>
                  <a:lnTo>
                    <a:pt x="70" y="90"/>
                  </a:lnTo>
                  <a:lnTo>
                    <a:pt x="72" y="86"/>
                  </a:lnTo>
                  <a:lnTo>
                    <a:pt x="72" y="82"/>
                  </a:lnTo>
                  <a:lnTo>
                    <a:pt x="70" y="78"/>
                  </a:lnTo>
                  <a:lnTo>
                    <a:pt x="68" y="76"/>
                  </a:lnTo>
                  <a:lnTo>
                    <a:pt x="66" y="74"/>
                  </a:lnTo>
                  <a:lnTo>
                    <a:pt x="64" y="72"/>
                  </a:lnTo>
                  <a:lnTo>
                    <a:pt x="62" y="68"/>
                  </a:lnTo>
                  <a:lnTo>
                    <a:pt x="62" y="64"/>
                  </a:lnTo>
                  <a:lnTo>
                    <a:pt x="62" y="58"/>
                  </a:lnTo>
                  <a:lnTo>
                    <a:pt x="64" y="58"/>
                  </a:lnTo>
                  <a:lnTo>
                    <a:pt x="66" y="58"/>
                  </a:lnTo>
                  <a:lnTo>
                    <a:pt x="68" y="58"/>
                  </a:lnTo>
                  <a:lnTo>
                    <a:pt x="72" y="58"/>
                  </a:lnTo>
                  <a:lnTo>
                    <a:pt x="74" y="56"/>
                  </a:lnTo>
                  <a:lnTo>
                    <a:pt x="78" y="54"/>
                  </a:lnTo>
                  <a:lnTo>
                    <a:pt x="78" y="50"/>
                  </a:lnTo>
                  <a:lnTo>
                    <a:pt x="78" y="46"/>
                  </a:lnTo>
                  <a:lnTo>
                    <a:pt x="76" y="42"/>
                  </a:lnTo>
                  <a:lnTo>
                    <a:pt x="74" y="40"/>
                  </a:lnTo>
                  <a:lnTo>
                    <a:pt x="72" y="34"/>
                  </a:lnTo>
                  <a:lnTo>
                    <a:pt x="72" y="30"/>
                  </a:lnTo>
                  <a:lnTo>
                    <a:pt x="72" y="24"/>
                  </a:lnTo>
                  <a:lnTo>
                    <a:pt x="72" y="20"/>
                  </a:lnTo>
                  <a:lnTo>
                    <a:pt x="72" y="16"/>
                  </a:lnTo>
                  <a:lnTo>
                    <a:pt x="72" y="12"/>
                  </a:lnTo>
                  <a:lnTo>
                    <a:pt x="72" y="8"/>
                  </a:lnTo>
                  <a:lnTo>
                    <a:pt x="70" y="4"/>
                  </a:lnTo>
                  <a:lnTo>
                    <a:pt x="66" y="2"/>
                  </a:lnTo>
                  <a:lnTo>
                    <a:pt x="60" y="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71" name="Freeform 281"/>
            <p:cNvSpPr>
              <a:spLocks/>
            </p:cNvSpPr>
            <p:nvPr/>
          </p:nvSpPr>
          <p:spPr bwMode="gray">
            <a:xfrm>
              <a:off x="1021" y="2810"/>
              <a:ext cx="126" cy="212"/>
            </a:xfrm>
            <a:custGeom>
              <a:avLst/>
              <a:gdLst>
                <a:gd name="T0" fmla="*/ 126 w 126"/>
                <a:gd name="T1" fmla="*/ 46 h 212"/>
                <a:gd name="T2" fmla="*/ 124 w 126"/>
                <a:gd name="T3" fmla="*/ 90 h 212"/>
                <a:gd name="T4" fmla="*/ 120 w 126"/>
                <a:gd name="T5" fmla="*/ 88 h 212"/>
                <a:gd name="T6" fmla="*/ 112 w 126"/>
                <a:gd name="T7" fmla="*/ 90 h 212"/>
                <a:gd name="T8" fmla="*/ 108 w 126"/>
                <a:gd name="T9" fmla="*/ 92 h 212"/>
                <a:gd name="T10" fmla="*/ 106 w 126"/>
                <a:gd name="T11" fmla="*/ 98 h 212"/>
                <a:gd name="T12" fmla="*/ 106 w 126"/>
                <a:gd name="T13" fmla="*/ 104 h 212"/>
                <a:gd name="T14" fmla="*/ 102 w 126"/>
                <a:gd name="T15" fmla="*/ 110 h 212"/>
                <a:gd name="T16" fmla="*/ 98 w 126"/>
                <a:gd name="T17" fmla="*/ 114 h 212"/>
                <a:gd name="T18" fmla="*/ 98 w 126"/>
                <a:gd name="T19" fmla="*/ 120 h 212"/>
                <a:gd name="T20" fmla="*/ 98 w 126"/>
                <a:gd name="T21" fmla="*/ 124 h 212"/>
                <a:gd name="T22" fmla="*/ 98 w 126"/>
                <a:gd name="T23" fmla="*/ 124 h 212"/>
                <a:gd name="T24" fmla="*/ 98 w 126"/>
                <a:gd name="T25" fmla="*/ 122 h 212"/>
                <a:gd name="T26" fmla="*/ 100 w 126"/>
                <a:gd name="T27" fmla="*/ 126 h 212"/>
                <a:gd name="T28" fmla="*/ 104 w 126"/>
                <a:gd name="T29" fmla="*/ 132 h 212"/>
                <a:gd name="T30" fmla="*/ 102 w 126"/>
                <a:gd name="T31" fmla="*/ 138 h 212"/>
                <a:gd name="T32" fmla="*/ 102 w 126"/>
                <a:gd name="T33" fmla="*/ 150 h 212"/>
                <a:gd name="T34" fmla="*/ 104 w 126"/>
                <a:gd name="T35" fmla="*/ 158 h 212"/>
                <a:gd name="T36" fmla="*/ 106 w 126"/>
                <a:gd name="T37" fmla="*/ 168 h 212"/>
                <a:gd name="T38" fmla="*/ 108 w 126"/>
                <a:gd name="T39" fmla="*/ 174 h 212"/>
                <a:gd name="T40" fmla="*/ 108 w 126"/>
                <a:gd name="T41" fmla="*/ 176 h 212"/>
                <a:gd name="T42" fmla="*/ 100 w 126"/>
                <a:gd name="T43" fmla="*/ 178 h 212"/>
                <a:gd name="T44" fmla="*/ 92 w 126"/>
                <a:gd name="T45" fmla="*/ 182 h 212"/>
                <a:gd name="T46" fmla="*/ 86 w 126"/>
                <a:gd name="T47" fmla="*/ 190 h 212"/>
                <a:gd name="T48" fmla="*/ 86 w 126"/>
                <a:gd name="T49" fmla="*/ 192 h 212"/>
                <a:gd name="T50" fmla="*/ 84 w 126"/>
                <a:gd name="T51" fmla="*/ 198 h 212"/>
                <a:gd name="T52" fmla="*/ 78 w 126"/>
                <a:gd name="T53" fmla="*/ 202 h 212"/>
                <a:gd name="T54" fmla="*/ 68 w 126"/>
                <a:gd name="T55" fmla="*/ 204 h 212"/>
                <a:gd name="T56" fmla="*/ 66 w 126"/>
                <a:gd name="T57" fmla="*/ 202 h 212"/>
                <a:gd name="T58" fmla="*/ 60 w 126"/>
                <a:gd name="T59" fmla="*/ 200 h 212"/>
                <a:gd name="T60" fmla="*/ 58 w 126"/>
                <a:gd name="T61" fmla="*/ 204 h 212"/>
                <a:gd name="T62" fmla="*/ 46 w 126"/>
                <a:gd name="T63" fmla="*/ 208 h 212"/>
                <a:gd name="T64" fmla="*/ 12 w 126"/>
                <a:gd name="T65" fmla="*/ 212 h 212"/>
                <a:gd name="T66" fmla="*/ 12 w 126"/>
                <a:gd name="T67" fmla="*/ 210 h 212"/>
                <a:gd name="T68" fmla="*/ 10 w 126"/>
                <a:gd name="T69" fmla="*/ 204 h 212"/>
                <a:gd name="T70" fmla="*/ 6 w 126"/>
                <a:gd name="T71" fmla="*/ 200 h 212"/>
                <a:gd name="T72" fmla="*/ 2 w 126"/>
                <a:gd name="T73" fmla="*/ 194 h 212"/>
                <a:gd name="T74" fmla="*/ 2 w 126"/>
                <a:gd name="T75" fmla="*/ 184 h 212"/>
                <a:gd name="T76" fmla="*/ 6 w 126"/>
                <a:gd name="T77" fmla="*/ 186 h 212"/>
                <a:gd name="T78" fmla="*/ 12 w 126"/>
                <a:gd name="T79" fmla="*/ 184 h 212"/>
                <a:gd name="T80" fmla="*/ 18 w 126"/>
                <a:gd name="T81" fmla="*/ 180 h 212"/>
                <a:gd name="T82" fmla="*/ 18 w 126"/>
                <a:gd name="T83" fmla="*/ 174 h 212"/>
                <a:gd name="T84" fmla="*/ 16 w 126"/>
                <a:gd name="T85" fmla="*/ 168 h 212"/>
                <a:gd name="T86" fmla="*/ 12 w 126"/>
                <a:gd name="T87" fmla="*/ 156 h 212"/>
                <a:gd name="T88" fmla="*/ 12 w 126"/>
                <a:gd name="T89" fmla="*/ 150 h 212"/>
                <a:gd name="T90" fmla="*/ 14 w 126"/>
                <a:gd name="T91" fmla="*/ 144 h 212"/>
                <a:gd name="T92" fmla="*/ 12 w 126"/>
                <a:gd name="T93" fmla="*/ 136 h 212"/>
                <a:gd name="T94" fmla="*/ 10 w 126"/>
                <a:gd name="T95" fmla="*/ 132 h 212"/>
                <a:gd name="T96" fmla="*/ 8 w 126"/>
                <a:gd name="T97" fmla="*/ 130 h 212"/>
                <a:gd name="T98" fmla="*/ 4 w 126"/>
                <a:gd name="T99" fmla="*/ 126 h 212"/>
                <a:gd name="T100" fmla="*/ 0 w 126"/>
                <a:gd name="T101" fmla="*/ 126 h 212"/>
                <a:gd name="T102" fmla="*/ 2 w 126"/>
                <a:gd name="T103" fmla="*/ 120 h 212"/>
                <a:gd name="T104" fmla="*/ 6 w 126"/>
                <a:gd name="T105" fmla="*/ 104 h 212"/>
                <a:gd name="T106" fmla="*/ 4 w 126"/>
                <a:gd name="T107" fmla="*/ 102 h 212"/>
                <a:gd name="T108" fmla="*/ 6 w 126"/>
                <a:gd name="T109" fmla="*/ 96 h 212"/>
                <a:gd name="T110" fmla="*/ 12 w 126"/>
                <a:gd name="T111" fmla="*/ 88 h 212"/>
                <a:gd name="T112" fmla="*/ 18 w 126"/>
                <a:gd name="T113" fmla="*/ 78 h 212"/>
                <a:gd name="T114" fmla="*/ 18 w 126"/>
                <a:gd name="T115" fmla="*/ 50 h 212"/>
                <a:gd name="T116" fmla="*/ 26 w 126"/>
                <a:gd name="T117" fmla="*/ 30 h 212"/>
                <a:gd name="T118" fmla="*/ 24 w 126"/>
                <a:gd name="T119" fmla="*/ 26 h 212"/>
                <a:gd name="T120" fmla="*/ 20 w 126"/>
                <a:gd name="T121" fmla="*/ 16 h 212"/>
                <a:gd name="T122" fmla="*/ 18 w 126"/>
                <a:gd name="T123" fmla="*/ 6 h 21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6"/>
                <a:gd name="T187" fmla="*/ 0 h 212"/>
                <a:gd name="T188" fmla="*/ 126 w 126"/>
                <a:gd name="T189" fmla="*/ 212 h 21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6" h="212">
                  <a:moveTo>
                    <a:pt x="18" y="0"/>
                  </a:moveTo>
                  <a:lnTo>
                    <a:pt x="126" y="46"/>
                  </a:lnTo>
                  <a:lnTo>
                    <a:pt x="124" y="90"/>
                  </a:lnTo>
                  <a:lnTo>
                    <a:pt x="122" y="90"/>
                  </a:lnTo>
                  <a:lnTo>
                    <a:pt x="120" y="88"/>
                  </a:lnTo>
                  <a:lnTo>
                    <a:pt x="116" y="88"/>
                  </a:lnTo>
                  <a:lnTo>
                    <a:pt x="112" y="90"/>
                  </a:lnTo>
                  <a:lnTo>
                    <a:pt x="110" y="90"/>
                  </a:lnTo>
                  <a:lnTo>
                    <a:pt x="108" y="92"/>
                  </a:lnTo>
                  <a:lnTo>
                    <a:pt x="106" y="96"/>
                  </a:lnTo>
                  <a:lnTo>
                    <a:pt x="106" y="98"/>
                  </a:lnTo>
                  <a:lnTo>
                    <a:pt x="106" y="100"/>
                  </a:lnTo>
                  <a:lnTo>
                    <a:pt x="106" y="104"/>
                  </a:lnTo>
                  <a:lnTo>
                    <a:pt x="104" y="108"/>
                  </a:lnTo>
                  <a:lnTo>
                    <a:pt x="102" y="110"/>
                  </a:lnTo>
                  <a:lnTo>
                    <a:pt x="100" y="110"/>
                  </a:lnTo>
                  <a:lnTo>
                    <a:pt x="98" y="114"/>
                  </a:lnTo>
                  <a:lnTo>
                    <a:pt x="96" y="116"/>
                  </a:lnTo>
                  <a:lnTo>
                    <a:pt x="98" y="120"/>
                  </a:lnTo>
                  <a:lnTo>
                    <a:pt x="98" y="122"/>
                  </a:lnTo>
                  <a:lnTo>
                    <a:pt x="98" y="124"/>
                  </a:lnTo>
                  <a:lnTo>
                    <a:pt x="98" y="122"/>
                  </a:lnTo>
                  <a:lnTo>
                    <a:pt x="98" y="124"/>
                  </a:lnTo>
                  <a:lnTo>
                    <a:pt x="100" y="126"/>
                  </a:lnTo>
                  <a:lnTo>
                    <a:pt x="102" y="128"/>
                  </a:lnTo>
                  <a:lnTo>
                    <a:pt x="104" y="132"/>
                  </a:lnTo>
                  <a:lnTo>
                    <a:pt x="104" y="134"/>
                  </a:lnTo>
                  <a:lnTo>
                    <a:pt x="102" y="138"/>
                  </a:lnTo>
                  <a:lnTo>
                    <a:pt x="102" y="144"/>
                  </a:lnTo>
                  <a:lnTo>
                    <a:pt x="102" y="150"/>
                  </a:lnTo>
                  <a:lnTo>
                    <a:pt x="102" y="154"/>
                  </a:lnTo>
                  <a:lnTo>
                    <a:pt x="104" y="158"/>
                  </a:lnTo>
                  <a:lnTo>
                    <a:pt x="104" y="162"/>
                  </a:lnTo>
                  <a:lnTo>
                    <a:pt x="106" y="168"/>
                  </a:lnTo>
                  <a:lnTo>
                    <a:pt x="108" y="172"/>
                  </a:lnTo>
                  <a:lnTo>
                    <a:pt x="108" y="174"/>
                  </a:lnTo>
                  <a:lnTo>
                    <a:pt x="108" y="176"/>
                  </a:lnTo>
                  <a:lnTo>
                    <a:pt x="104" y="178"/>
                  </a:lnTo>
                  <a:lnTo>
                    <a:pt x="100" y="178"/>
                  </a:lnTo>
                  <a:lnTo>
                    <a:pt x="96" y="180"/>
                  </a:lnTo>
                  <a:lnTo>
                    <a:pt x="92" y="182"/>
                  </a:lnTo>
                  <a:lnTo>
                    <a:pt x="88" y="186"/>
                  </a:lnTo>
                  <a:lnTo>
                    <a:pt x="86" y="190"/>
                  </a:lnTo>
                  <a:lnTo>
                    <a:pt x="86" y="192"/>
                  </a:lnTo>
                  <a:lnTo>
                    <a:pt x="86" y="194"/>
                  </a:lnTo>
                  <a:lnTo>
                    <a:pt x="84" y="198"/>
                  </a:lnTo>
                  <a:lnTo>
                    <a:pt x="82" y="200"/>
                  </a:lnTo>
                  <a:lnTo>
                    <a:pt x="78" y="202"/>
                  </a:lnTo>
                  <a:lnTo>
                    <a:pt x="74" y="204"/>
                  </a:lnTo>
                  <a:lnTo>
                    <a:pt x="68" y="204"/>
                  </a:lnTo>
                  <a:lnTo>
                    <a:pt x="68" y="202"/>
                  </a:lnTo>
                  <a:lnTo>
                    <a:pt x="66" y="202"/>
                  </a:lnTo>
                  <a:lnTo>
                    <a:pt x="64" y="202"/>
                  </a:lnTo>
                  <a:lnTo>
                    <a:pt x="60" y="200"/>
                  </a:lnTo>
                  <a:lnTo>
                    <a:pt x="58" y="202"/>
                  </a:lnTo>
                  <a:lnTo>
                    <a:pt x="58" y="204"/>
                  </a:lnTo>
                  <a:lnTo>
                    <a:pt x="56" y="204"/>
                  </a:lnTo>
                  <a:lnTo>
                    <a:pt x="46" y="208"/>
                  </a:lnTo>
                  <a:lnTo>
                    <a:pt x="32" y="210"/>
                  </a:lnTo>
                  <a:lnTo>
                    <a:pt x="12" y="212"/>
                  </a:lnTo>
                  <a:lnTo>
                    <a:pt x="12" y="210"/>
                  </a:lnTo>
                  <a:lnTo>
                    <a:pt x="10" y="206"/>
                  </a:lnTo>
                  <a:lnTo>
                    <a:pt x="10" y="204"/>
                  </a:lnTo>
                  <a:lnTo>
                    <a:pt x="6" y="202"/>
                  </a:lnTo>
                  <a:lnTo>
                    <a:pt x="6" y="200"/>
                  </a:lnTo>
                  <a:lnTo>
                    <a:pt x="4" y="198"/>
                  </a:lnTo>
                  <a:lnTo>
                    <a:pt x="2" y="194"/>
                  </a:lnTo>
                  <a:lnTo>
                    <a:pt x="2" y="190"/>
                  </a:lnTo>
                  <a:lnTo>
                    <a:pt x="2" y="184"/>
                  </a:lnTo>
                  <a:lnTo>
                    <a:pt x="4" y="184"/>
                  </a:lnTo>
                  <a:lnTo>
                    <a:pt x="6" y="186"/>
                  </a:lnTo>
                  <a:lnTo>
                    <a:pt x="8" y="184"/>
                  </a:lnTo>
                  <a:lnTo>
                    <a:pt x="12" y="184"/>
                  </a:lnTo>
                  <a:lnTo>
                    <a:pt x="14" y="182"/>
                  </a:lnTo>
                  <a:lnTo>
                    <a:pt x="18" y="180"/>
                  </a:lnTo>
                  <a:lnTo>
                    <a:pt x="18" y="176"/>
                  </a:lnTo>
                  <a:lnTo>
                    <a:pt x="18" y="174"/>
                  </a:lnTo>
                  <a:lnTo>
                    <a:pt x="18" y="172"/>
                  </a:lnTo>
                  <a:lnTo>
                    <a:pt x="16" y="168"/>
                  </a:lnTo>
                  <a:lnTo>
                    <a:pt x="14" y="162"/>
                  </a:lnTo>
                  <a:lnTo>
                    <a:pt x="12" y="156"/>
                  </a:lnTo>
                  <a:lnTo>
                    <a:pt x="12" y="152"/>
                  </a:lnTo>
                  <a:lnTo>
                    <a:pt x="12" y="150"/>
                  </a:lnTo>
                  <a:lnTo>
                    <a:pt x="12" y="146"/>
                  </a:lnTo>
                  <a:lnTo>
                    <a:pt x="14" y="144"/>
                  </a:lnTo>
                  <a:lnTo>
                    <a:pt x="12" y="140"/>
                  </a:lnTo>
                  <a:lnTo>
                    <a:pt x="12" y="136"/>
                  </a:lnTo>
                  <a:lnTo>
                    <a:pt x="10" y="132"/>
                  </a:lnTo>
                  <a:lnTo>
                    <a:pt x="10" y="130"/>
                  </a:lnTo>
                  <a:lnTo>
                    <a:pt x="8" y="130"/>
                  </a:lnTo>
                  <a:lnTo>
                    <a:pt x="6" y="128"/>
                  </a:lnTo>
                  <a:lnTo>
                    <a:pt x="4" y="126"/>
                  </a:lnTo>
                  <a:lnTo>
                    <a:pt x="0" y="128"/>
                  </a:lnTo>
                  <a:lnTo>
                    <a:pt x="0" y="126"/>
                  </a:lnTo>
                  <a:lnTo>
                    <a:pt x="0" y="124"/>
                  </a:lnTo>
                  <a:lnTo>
                    <a:pt x="2" y="120"/>
                  </a:lnTo>
                  <a:lnTo>
                    <a:pt x="4" y="114"/>
                  </a:lnTo>
                  <a:lnTo>
                    <a:pt x="6" y="104"/>
                  </a:lnTo>
                  <a:lnTo>
                    <a:pt x="4" y="104"/>
                  </a:lnTo>
                  <a:lnTo>
                    <a:pt x="4" y="102"/>
                  </a:lnTo>
                  <a:lnTo>
                    <a:pt x="4" y="100"/>
                  </a:lnTo>
                  <a:lnTo>
                    <a:pt x="6" y="96"/>
                  </a:lnTo>
                  <a:lnTo>
                    <a:pt x="8" y="92"/>
                  </a:lnTo>
                  <a:lnTo>
                    <a:pt x="12" y="88"/>
                  </a:lnTo>
                  <a:lnTo>
                    <a:pt x="18" y="82"/>
                  </a:lnTo>
                  <a:lnTo>
                    <a:pt x="18" y="78"/>
                  </a:lnTo>
                  <a:lnTo>
                    <a:pt x="18" y="66"/>
                  </a:lnTo>
                  <a:lnTo>
                    <a:pt x="18" y="50"/>
                  </a:lnTo>
                  <a:lnTo>
                    <a:pt x="20" y="38"/>
                  </a:lnTo>
                  <a:lnTo>
                    <a:pt x="26" y="30"/>
                  </a:lnTo>
                  <a:lnTo>
                    <a:pt x="24" y="30"/>
                  </a:lnTo>
                  <a:lnTo>
                    <a:pt x="24" y="26"/>
                  </a:lnTo>
                  <a:lnTo>
                    <a:pt x="22" y="22"/>
                  </a:lnTo>
                  <a:lnTo>
                    <a:pt x="20" y="16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8" y="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72" name="Freeform 282"/>
            <p:cNvSpPr>
              <a:spLocks/>
            </p:cNvSpPr>
            <p:nvPr/>
          </p:nvSpPr>
          <p:spPr bwMode="gray">
            <a:xfrm>
              <a:off x="1119" y="2816"/>
              <a:ext cx="218" cy="250"/>
            </a:xfrm>
            <a:custGeom>
              <a:avLst/>
              <a:gdLst>
                <a:gd name="T0" fmla="*/ 186 w 218"/>
                <a:gd name="T1" fmla="*/ 4 h 250"/>
                <a:gd name="T2" fmla="*/ 174 w 218"/>
                <a:gd name="T3" fmla="*/ 16 h 250"/>
                <a:gd name="T4" fmla="*/ 28 w 218"/>
                <a:gd name="T5" fmla="*/ 22 h 250"/>
                <a:gd name="T6" fmla="*/ 24 w 218"/>
                <a:gd name="T7" fmla="*/ 82 h 250"/>
                <a:gd name="T8" fmla="*/ 14 w 218"/>
                <a:gd name="T9" fmla="*/ 84 h 250"/>
                <a:gd name="T10" fmla="*/ 10 w 218"/>
                <a:gd name="T11" fmla="*/ 90 h 250"/>
                <a:gd name="T12" fmla="*/ 6 w 218"/>
                <a:gd name="T13" fmla="*/ 100 h 250"/>
                <a:gd name="T14" fmla="*/ 2 w 218"/>
                <a:gd name="T15" fmla="*/ 106 h 250"/>
                <a:gd name="T16" fmla="*/ 0 w 218"/>
                <a:gd name="T17" fmla="*/ 110 h 250"/>
                <a:gd name="T18" fmla="*/ 4 w 218"/>
                <a:gd name="T19" fmla="*/ 122 h 250"/>
                <a:gd name="T20" fmla="*/ 6 w 218"/>
                <a:gd name="T21" fmla="*/ 128 h 250"/>
                <a:gd name="T22" fmla="*/ 6 w 218"/>
                <a:gd name="T23" fmla="*/ 136 h 250"/>
                <a:gd name="T24" fmla="*/ 6 w 218"/>
                <a:gd name="T25" fmla="*/ 152 h 250"/>
                <a:gd name="T26" fmla="*/ 14 w 218"/>
                <a:gd name="T27" fmla="*/ 174 h 250"/>
                <a:gd name="T28" fmla="*/ 24 w 218"/>
                <a:gd name="T29" fmla="*/ 186 h 250"/>
                <a:gd name="T30" fmla="*/ 32 w 218"/>
                <a:gd name="T31" fmla="*/ 196 h 250"/>
                <a:gd name="T32" fmla="*/ 50 w 218"/>
                <a:gd name="T33" fmla="*/ 222 h 250"/>
                <a:gd name="T34" fmla="*/ 56 w 218"/>
                <a:gd name="T35" fmla="*/ 230 h 250"/>
                <a:gd name="T36" fmla="*/ 66 w 218"/>
                <a:gd name="T37" fmla="*/ 238 h 250"/>
                <a:gd name="T38" fmla="*/ 78 w 218"/>
                <a:gd name="T39" fmla="*/ 240 h 250"/>
                <a:gd name="T40" fmla="*/ 88 w 218"/>
                <a:gd name="T41" fmla="*/ 250 h 250"/>
                <a:gd name="T42" fmla="*/ 114 w 218"/>
                <a:gd name="T43" fmla="*/ 250 h 250"/>
                <a:gd name="T44" fmla="*/ 138 w 218"/>
                <a:gd name="T45" fmla="*/ 250 h 250"/>
                <a:gd name="T46" fmla="*/ 180 w 218"/>
                <a:gd name="T47" fmla="*/ 244 h 250"/>
                <a:gd name="T48" fmla="*/ 180 w 218"/>
                <a:gd name="T49" fmla="*/ 222 h 250"/>
                <a:gd name="T50" fmla="*/ 172 w 218"/>
                <a:gd name="T51" fmla="*/ 210 h 250"/>
                <a:gd name="T52" fmla="*/ 160 w 218"/>
                <a:gd name="T53" fmla="*/ 196 h 250"/>
                <a:gd name="T54" fmla="*/ 154 w 218"/>
                <a:gd name="T55" fmla="*/ 192 h 250"/>
                <a:gd name="T56" fmla="*/ 152 w 218"/>
                <a:gd name="T57" fmla="*/ 184 h 250"/>
                <a:gd name="T58" fmla="*/ 156 w 218"/>
                <a:gd name="T59" fmla="*/ 176 h 250"/>
                <a:gd name="T60" fmla="*/ 156 w 218"/>
                <a:gd name="T61" fmla="*/ 158 h 250"/>
                <a:gd name="T62" fmla="*/ 160 w 218"/>
                <a:gd name="T63" fmla="*/ 150 h 250"/>
                <a:gd name="T64" fmla="*/ 176 w 218"/>
                <a:gd name="T65" fmla="*/ 130 h 250"/>
                <a:gd name="T66" fmla="*/ 188 w 218"/>
                <a:gd name="T67" fmla="*/ 108 h 250"/>
                <a:gd name="T68" fmla="*/ 192 w 218"/>
                <a:gd name="T69" fmla="*/ 94 h 250"/>
                <a:gd name="T70" fmla="*/ 200 w 218"/>
                <a:gd name="T71" fmla="*/ 82 h 250"/>
                <a:gd name="T72" fmla="*/ 208 w 218"/>
                <a:gd name="T73" fmla="*/ 78 h 250"/>
                <a:gd name="T74" fmla="*/ 216 w 218"/>
                <a:gd name="T75" fmla="*/ 70 h 250"/>
                <a:gd name="T76" fmla="*/ 218 w 218"/>
                <a:gd name="T77" fmla="*/ 66 h 250"/>
                <a:gd name="T78" fmla="*/ 212 w 218"/>
                <a:gd name="T79" fmla="*/ 54 h 250"/>
                <a:gd name="T80" fmla="*/ 204 w 218"/>
                <a:gd name="T81" fmla="*/ 40 h 250"/>
                <a:gd name="T82" fmla="*/ 200 w 218"/>
                <a:gd name="T83" fmla="*/ 32 h 250"/>
                <a:gd name="T84" fmla="*/ 200 w 218"/>
                <a:gd name="T85" fmla="*/ 22 h 250"/>
                <a:gd name="T86" fmla="*/ 192 w 218"/>
                <a:gd name="T87" fmla="*/ 8 h 2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8"/>
                <a:gd name="T133" fmla="*/ 0 h 250"/>
                <a:gd name="T134" fmla="*/ 218 w 218"/>
                <a:gd name="T135" fmla="*/ 250 h 2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8" h="250">
                  <a:moveTo>
                    <a:pt x="188" y="0"/>
                  </a:moveTo>
                  <a:lnTo>
                    <a:pt x="188" y="2"/>
                  </a:lnTo>
                  <a:lnTo>
                    <a:pt x="186" y="4"/>
                  </a:lnTo>
                  <a:lnTo>
                    <a:pt x="184" y="8"/>
                  </a:lnTo>
                  <a:lnTo>
                    <a:pt x="180" y="12"/>
                  </a:lnTo>
                  <a:lnTo>
                    <a:pt x="174" y="16"/>
                  </a:lnTo>
                  <a:lnTo>
                    <a:pt x="168" y="20"/>
                  </a:lnTo>
                  <a:lnTo>
                    <a:pt x="160" y="22"/>
                  </a:lnTo>
                  <a:lnTo>
                    <a:pt x="28" y="22"/>
                  </a:lnTo>
                  <a:lnTo>
                    <a:pt x="28" y="84"/>
                  </a:lnTo>
                  <a:lnTo>
                    <a:pt x="28" y="82"/>
                  </a:lnTo>
                  <a:lnTo>
                    <a:pt x="24" y="82"/>
                  </a:lnTo>
                  <a:lnTo>
                    <a:pt x="20" y="82"/>
                  </a:lnTo>
                  <a:lnTo>
                    <a:pt x="18" y="82"/>
                  </a:lnTo>
                  <a:lnTo>
                    <a:pt x="14" y="84"/>
                  </a:lnTo>
                  <a:lnTo>
                    <a:pt x="10" y="86"/>
                  </a:lnTo>
                  <a:lnTo>
                    <a:pt x="10" y="90"/>
                  </a:lnTo>
                  <a:lnTo>
                    <a:pt x="8" y="94"/>
                  </a:lnTo>
                  <a:lnTo>
                    <a:pt x="8" y="98"/>
                  </a:lnTo>
                  <a:lnTo>
                    <a:pt x="6" y="100"/>
                  </a:lnTo>
                  <a:lnTo>
                    <a:pt x="6" y="102"/>
                  </a:lnTo>
                  <a:lnTo>
                    <a:pt x="4" y="104"/>
                  </a:lnTo>
                  <a:lnTo>
                    <a:pt x="2" y="106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4"/>
                  </a:lnTo>
                  <a:lnTo>
                    <a:pt x="2" y="118"/>
                  </a:lnTo>
                  <a:lnTo>
                    <a:pt x="4" y="122"/>
                  </a:lnTo>
                  <a:lnTo>
                    <a:pt x="6" y="124"/>
                  </a:lnTo>
                  <a:lnTo>
                    <a:pt x="6" y="128"/>
                  </a:lnTo>
                  <a:lnTo>
                    <a:pt x="6" y="132"/>
                  </a:lnTo>
                  <a:lnTo>
                    <a:pt x="6" y="136"/>
                  </a:lnTo>
                  <a:lnTo>
                    <a:pt x="4" y="140"/>
                  </a:lnTo>
                  <a:lnTo>
                    <a:pt x="4" y="146"/>
                  </a:lnTo>
                  <a:lnTo>
                    <a:pt x="6" y="152"/>
                  </a:lnTo>
                  <a:lnTo>
                    <a:pt x="12" y="170"/>
                  </a:lnTo>
                  <a:lnTo>
                    <a:pt x="14" y="174"/>
                  </a:lnTo>
                  <a:lnTo>
                    <a:pt x="16" y="178"/>
                  </a:lnTo>
                  <a:lnTo>
                    <a:pt x="20" y="182"/>
                  </a:lnTo>
                  <a:lnTo>
                    <a:pt x="24" y="186"/>
                  </a:lnTo>
                  <a:lnTo>
                    <a:pt x="26" y="190"/>
                  </a:lnTo>
                  <a:lnTo>
                    <a:pt x="30" y="194"/>
                  </a:lnTo>
                  <a:lnTo>
                    <a:pt x="32" y="196"/>
                  </a:lnTo>
                  <a:lnTo>
                    <a:pt x="38" y="204"/>
                  </a:lnTo>
                  <a:lnTo>
                    <a:pt x="44" y="214"/>
                  </a:lnTo>
                  <a:lnTo>
                    <a:pt x="50" y="222"/>
                  </a:lnTo>
                  <a:lnTo>
                    <a:pt x="54" y="228"/>
                  </a:lnTo>
                  <a:lnTo>
                    <a:pt x="54" y="230"/>
                  </a:lnTo>
                  <a:lnTo>
                    <a:pt x="56" y="230"/>
                  </a:lnTo>
                  <a:lnTo>
                    <a:pt x="60" y="234"/>
                  </a:lnTo>
                  <a:lnTo>
                    <a:pt x="62" y="236"/>
                  </a:lnTo>
                  <a:lnTo>
                    <a:pt x="66" y="238"/>
                  </a:lnTo>
                  <a:lnTo>
                    <a:pt x="72" y="240"/>
                  </a:lnTo>
                  <a:lnTo>
                    <a:pt x="76" y="240"/>
                  </a:lnTo>
                  <a:lnTo>
                    <a:pt x="78" y="240"/>
                  </a:lnTo>
                  <a:lnTo>
                    <a:pt x="80" y="242"/>
                  </a:lnTo>
                  <a:lnTo>
                    <a:pt x="84" y="244"/>
                  </a:lnTo>
                  <a:lnTo>
                    <a:pt x="88" y="250"/>
                  </a:lnTo>
                  <a:lnTo>
                    <a:pt x="92" y="250"/>
                  </a:lnTo>
                  <a:lnTo>
                    <a:pt x="102" y="250"/>
                  </a:lnTo>
                  <a:lnTo>
                    <a:pt x="114" y="250"/>
                  </a:lnTo>
                  <a:lnTo>
                    <a:pt x="122" y="250"/>
                  </a:lnTo>
                  <a:lnTo>
                    <a:pt x="126" y="250"/>
                  </a:lnTo>
                  <a:lnTo>
                    <a:pt x="138" y="250"/>
                  </a:lnTo>
                  <a:lnTo>
                    <a:pt x="152" y="248"/>
                  </a:lnTo>
                  <a:lnTo>
                    <a:pt x="168" y="246"/>
                  </a:lnTo>
                  <a:lnTo>
                    <a:pt x="180" y="244"/>
                  </a:lnTo>
                  <a:lnTo>
                    <a:pt x="184" y="240"/>
                  </a:lnTo>
                  <a:lnTo>
                    <a:pt x="182" y="222"/>
                  </a:lnTo>
                  <a:lnTo>
                    <a:pt x="180" y="222"/>
                  </a:lnTo>
                  <a:lnTo>
                    <a:pt x="178" y="218"/>
                  </a:lnTo>
                  <a:lnTo>
                    <a:pt x="176" y="214"/>
                  </a:lnTo>
                  <a:lnTo>
                    <a:pt x="172" y="210"/>
                  </a:lnTo>
                  <a:lnTo>
                    <a:pt x="168" y="204"/>
                  </a:lnTo>
                  <a:lnTo>
                    <a:pt x="164" y="200"/>
                  </a:lnTo>
                  <a:lnTo>
                    <a:pt x="160" y="196"/>
                  </a:lnTo>
                  <a:lnTo>
                    <a:pt x="158" y="194"/>
                  </a:lnTo>
                  <a:lnTo>
                    <a:pt x="156" y="194"/>
                  </a:lnTo>
                  <a:lnTo>
                    <a:pt x="154" y="192"/>
                  </a:lnTo>
                  <a:lnTo>
                    <a:pt x="152" y="190"/>
                  </a:lnTo>
                  <a:lnTo>
                    <a:pt x="152" y="188"/>
                  </a:lnTo>
                  <a:lnTo>
                    <a:pt x="152" y="184"/>
                  </a:lnTo>
                  <a:lnTo>
                    <a:pt x="156" y="182"/>
                  </a:lnTo>
                  <a:lnTo>
                    <a:pt x="156" y="180"/>
                  </a:lnTo>
                  <a:lnTo>
                    <a:pt x="156" y="176"/>
                  </a:lnTo>
                  <a:lnTo>
                    <a:pt x="156" y="172"/>
                  </a:lnTo>
                  <a:lnTo>
                    <a:pt x="156" y="166"/>
                  </a:lnTo>
                  <a:lnTo>
                    <a:pt x="156" y="158"/>
                  </a:lnTo>
                  <a:lnTo>
                    <a:pt x="158" y="154"/>
                  </a:lnTo>
                  <a:lnTo>
                    <a:pt x="160" y="150"/>
                  </a:lnTo>
                  <a:lnTo>
                    <a:pt x="164" y="144"/>
                  </a:lnTo>
                  <a:lnTo>
                    <a:pt x="168" y="136"/>
                  </a:lnTo>
                  <a:lnTo>
                    <a:pt x="176" y="130"/>
                  </a:lnTo>
                  <a:lnTo>
                    <a:pt x="178" y="128"/>
                  </a:lnTo>
                  <a:lnTo>
                    <a:pt x="182" y="118"/>
                  </a:lnTo>
                  <a:lnTo>
                    <a:pt x="188" y="108"/>
                  </a:lnTo>
                  <a:lnTo>
                    <a:pt x="188" y="98"/>
                  </a:lnTo>
                  <a:lnTo>
                    <a:pt x="190" y="96"/>
                  </a:lnTo>
                  <a:lnTo>
                    <a:pt x="192" y="94"/>
                  </a:lnTo>
                  <a:lnTo>
                    <a:pt x="194" y="90"/>
                  </a:lnTo>
                  <a:lnTo>
                    <a:pt x="198" y="86"/>
                  </a:lnTo>
                  <a:lnTo>
                    <a:pt x="200" y="82"/>
                  </a:lnTo>
                  <a:lnTo>
                    <a:pt x="204" y="80"/>
                  </a:lnTo>
                  <a:lnTo>
                    <a:pt x="206" y="78"/>
                  </a:lnTo>
                  <a:lnTo>
                    <a:pt x="208" y="78"/>
                  </a:lnTo>
                  <a:lnTo>
                    <a:pt x="212" y="76"/>
                  </a:lnTo>
                  <a:lnTo>
                    <a:pt x="214" y="72"/>
                  </a:lnTo>
                  <a:lnTo>
                    <a:pt x="216" y="70"/>
                  </a:lnTo>
                  <a:lnTo>
                    <a:pt x="218" y="68"/>
                  </a:lnTo>
                  <a:lnTo>
                    <a:pt x="218" y="66"/>
                  </a:lnTo>
                  <a:lnTo>
                    <a:pt x="216" y="64"/>
                  </a:lnTo>
                  <a:lnTo>
                    <a:pt x="214" y="60"/>
                  </a:lnTo>
                  <a:lnTo>
                    <a:pt x="212" y="54"/>
                  </a:lnTo>
                  <a:lnTo>
                    <a:pt x="210" y="50"/>
                  </a:lnTo>
                  <a:lnTo>
                    <a:pt x="206" y="44"/>
                  </a:lnTo>
                  <a:lnTo>
                    <a:pt x="204" y="40"/>
                  </a:lnTo>
                  <a:lnTo>
                    <a:pt x="204" y="38"/>
                  </a:lnTo>
                  <a:lnTo>
                    <a:pt x="202" y="34"/>
                  </a:lnTo>
                  <a:lnTo>
                    <a:pt x="200" y="32"/>
                  </a:lnTo>
                  <a:lnTo>
                    <a:pt x="200" y="28"/>
                  </a:lnTo>
                  <a:lnTo>
                    <a:pt x="200" y="22"/>
                  </a:lnTo>
                  <a:lnTo>
                    <a:pt x="198" y="18"/>
                  </a:lnTo>
                  <a:lnTo>
                    <a:pt x="196" y="12"/>
                  </a:lnTo>
                  <a:lnTo>
                    <a:pt x="192" y="8"/>
                  </a:lnTo>
                  <a:lnTo>
                    <a:pt x="188" y="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73" name="Freeform 283"/>
            <p:cNvSpPr>
              <a:spLocks/>
            </p:cNvSpPr>
            <p:nvPr/>
          </p:nvSpPr>
          <p:spPr bwMode="gray">
            <a:xfrm>
              <a:off x="1023" y="2986"/>
              <a:ext cx="148" cy="84"/>
            </a:xfrm>
            <a:custGeom>
              <a:avLst/>
              <a:gdLst>
                <a:gd name="T0" fmla="*/ 106 w 148"/>
                <a:gd name="T1" fmla="*/ 0 h 84"/>
                <a:gd name="T2" fmla="*/ 98 w 148"/>
                <a:gd name="T3" fmla="*/ 2 h 84"/>
                <a:gd name="T4" fmla="*/ 90 w 148"/>
                <a:gd name="T5" fmla="*/ 6 h 84"/>
                <a:gd name="T6" fmla="*/ 84 w 148"/>
                <a:gd name="T7" fmla="*/ 12 h 84"/>
                <a:gd name="T8" fmla="*/ 82 w 148"/>
                <a:gd name="T9" fmla="*/ 22 h 84"/>
                <a:gd name="T10" fmla="*/ 76 w 148"/>
                <a:gd name="T11" fmla="*/ 28 h 84"/>
                <a:gd name="T12" fmla="*/ 70 w 148"/>
                <a:gd name="T13" fmla="*/ 28 h 84"/>
                <a:gd name="T14" fmla="*/ 64 w 148"/>
                <a:gd name="T15" fmla="*/ 26 h 84"/>
                <a:gd name="T16" fmla="*/ 60 w 148"/>
                <a:gd name="T17" fmla="*/ 26 h 84"/>
                <a:gd name="T18" fmla="*/ 58 w 148"/>
                <a:gd name="T19" fmla="*/ 26 h 84"/>
                <a:gd name="T20" fmla="*/ 54 w 148"/>
                <a:gd name="T21" fmla="*/ 28 h 84"/>
                <a:gd name="T22" fmla="*/ 48 w 148"/>
                <a:gd name="T23" fmla="*/ 30 h 84"/>
                <a:gd name="T24" fmla="*/ 36 w 148"/>
                <a:gd name="T25" fmla="*/ 34 h 84"/>
                <a:gd name="T26" fmla="*/ 26 w 148"/>
                <a:gd name="T27" fmla="*/ 36 h 84"/>
                <a:gd name="T28" fmla="*/ 10 w 148"/>
                <a:gd name="T29" fmla="*/ 38 h 84"/>
                <a:gd name="T30" fmla="*/ 6 w 148"/>
                <a:gd name="T31" fmla="*/ 46 h 84"/>
                <a:gd name="T32" fmla="*/ 4 w 148"/>
                <a:gd name="T33" fmla="*/ 50 h 84"/>
                <a:gd name="T34" fmla="*/ 0 w 148"/>
                <a:gd name="T35" fmla="*/ 50 h 84"/>
                <a:gd name="T36" fmla="*/ 2 w 148"/>
                <a:gd name="T37" fmla="*/ 52 h 84"/>
                <a:gd name="T38" fmla="*/ 4 w 148"/>
                <a:gd name="T39" fmla="*/ 54 h 84"/>
                <a:gd name="T40" fmla="*/ 6 w 148"/>
                <a:gd name="T41" fmla="*/ 60 h 84"/>
                <a:gd name="T42" fmla="*/ 10 w 148"/>
                <a:gd name="T43" fmla="*/ 70 h 84"/>
                <a:gd name="T44" fmla="*/ 26 w 148"/>
                <a:gd name="T45" fmla="*/ 84 h 84"/>
                <a:gd name="T46" fmla="*/ 38 w 148"/>
                <a:gd name="T47" fmla="*/ 74 h 84"/>
                <a:gd name="T48" fmla="*/ 42 w 148"/>
                <a:gd name="T49" fmla="*/ 68 h 84"/>
                <a:gd name="T50" fmla="*/ 48 w 148"/>
                <a:gd name="T51" fmla="*/ 62 h 84"/>
                <a:gd name="T52" fmla="*/ 58 w 148"/>
                <a:gd name="T53" fmla="*/ 60 h 84"/>
                <a:gd name="T54" fmla="*/ 60 w 148"/>
                <a:gd name="T55" fmla="*/ 62 h 84"/>
                <a:gd name="T56" fmla="*/ 62 w 148"/>
                <a:gd name="T57" fmla="*/ 68 h 84"/>
                <a:gd name="T58" fmla="*/ 64 w 148"/>
                <a:gd name="T59" fmla="*/ 70 h 84"/>
                <a:gd name="T60" fmla="*/ 74 w 148"/>
                <a:gd name="T61" fmla="*/ 68 h 84"/>
                <a:gd name="T62" fmla="*/ 86 w 148"/>
                <a:gd name="T63" fmla="*/ 68 h 84"/>
                <a:gd name="T64" fmla="*/ 118 w 148"/>
                <a:gd name="T65" fmla="*/ 62 h 84"/>
                <a:gd name="T66" fmla="*/ 146 w 148"/>
                <a:gd name="T67" fmla="*/ 52 h 84"/>
                <a:gd name="T68" fmla="*/ 132 w 148"/>
                <a:gd name="T69" fmla="*/ 34 h 84"/>
                <a:gd name="T70" fmla="*/ 122 w 148"/>
                <a:gd name="T71" fmla="*/ 22 h 84"/>
                <a:gd name="T72" fmla="*/ 118 w 148"/>
                <a:gd name="T73" fmla="*/ 16 h 84"/>
                <a:gd name="T74" fmla="*/ 112 w 148"/>
                <a:gd name="T75" fmla="*/ 8 h 84"/>
                <a:gd name="T76" fmla="*/ 106 w 148"/>
                <a:gd name="T77" fmla="*/ 0 h 8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48"/>
                <a:gd name="T118" fmla="*/ 0 h 84"/>
                <a:gd name="T119" fmla="*/ 148 w 148"/>
                <a:gd name="T120" fmla="*/ 84 h 8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48" h="84">
                  <a:moveTo>
                    <a:pt x="106" y="0"/>
                  </a:moveTo>
                  <a:lnTo>
                    <a:pt x="106" y="0"/>
                  </a:lnTo>
                  <a:lnTo>
                    <a:pt x="102" y="0"/>
                  </a:lnTo>
                  <a:lnTo>
                    <a:pt x="98" y="2"/>
                  </a:lnTo>
                  <a:lnTo>
                    <a:pt x="94" y="4"/>
                  </a:lnTo>
                  <a:lnTo>
                    <a:pt x="90" y="6"/>
                  </a:lnTo>
                  <a:lnTo>
                    <a:pt x="86" y="10"/>
                  </a:lnTo>
                  <a:lnTo>
                    <a:pt x="84" y="12"/>
                  </a:lnTo>
                  <a:lnTo>
                    <a:pt x="84" y="18"/>
                  </a:lnTo>
                  <a:lnTo>
                    <a:pt x="82" y="22"/>
                  </a:lnTo>
                  <a:lnTo>
                    <a:pt x="78" y="26"/>
                  </a:lnTo>
                  <a:lnTo>
                    <a:pt x="76" y="28"/>
                  </a:lnTo>
                  <a:lnTo>
                    <a:pt x="74" y="28"/>
                  </a:lnTo>
                  <a:lnTo>
                    <a:pt x="70" y="28"/>
                  </a:lnTo>
                  <a:lnTo>
                    <a:pt x="68" y="28"/>
                  </a:lnTo>
                  <a:lnTo>
                    <a:pt x="64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60" y="24"/>
                  </a:lnTo>
                  <a:lnTo>
                    <a:pt x="58" y="26"/>
                  </a:lnTo>
                  <a:lnTo>
                    <a:pt x="56" y="28"/>
                  </a:lnTo>
                  <a:lnTo>
                    <a:pt x="54" y="28"/>
                  </a:lnTo>
                  <a:lnTo>
                    <a:pt x="52" y="28"/>
                  </a:lnTo>
                  <a:lnTo>
                    <a:pt x="48" y="30"/>
                  </a:lnTo>
                  <a:lnTo>
                    <a:pt x="42" y="32"/>
                  </a:lnTo>
                  <a:lnTo>
                    <a:pt x="36" y="34"/>
                  </a:lnTo>
                  <a:lnTo>
                    <a:pt x="30" y="36"/>
                  </a:lnTo>
                  <a:lnTo>
                    <a:pt x="26" y="36"/>
                  </a:lnTo>
                  <a:lnTo>
                    <a:pt x="10" y="36"/>
                  </a:lnTo>
                  <a:lnTo>
                    <a:pt x="10" y="38"/>
                  </a:lnTo>
                  <a:lnTo>
                    <a:pt x="8" y="42"/>
                  </a:lnTo>
                  <a:lnTo>
                    <a:pt x="6" y="46"/>
                  </a:lnTo>
                  <a:lnTo>
                    <a:pt x="4" y="50"/>
                  </a:lnTo>
                  <a:lnTo>
                    <a:pt x="2" y="50"/>
                  </a:lnTo>
                  <a:lnTo>
                    <a:pt x="0" y="50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4" y="56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10" y="70"/>
                  </a:lnTo>
                  <a:lnTo>
                    <a:pt x="14" y="74"/>
                  </a:lnTo>
                  <a:lnTo>
                    <a:pt x="26" y="84"/>
                  </a:lnTo>
                  <a:lnTo>
                    <a:pt x="38" y="74"/>
                  </a:lnTo>
                  <a:lnTo>
                    <a:pt x="40" y="72"/>
                  </a:lnTo>
                  <a:lnTo>
                    <a:pt x="42" y="68"/>
                  </a:lnTo>
                  <a:lnTo>
                    <a:pt x="44" y="66"/>
                  </a:lnTo>
                  <a:lnTo>
                    <a:pt x="48" y="62"/>
                  </a:lnTo>
                  <a:lnTo>
                    <a:pt x="52" y="60"/>
                  </a:lnTo>
                  <a:lnTo>
                    <a:pt x="58" y="60"/>
                  </a:lnTo>
                  <a:lnTo>
                    <a:pt x="60" y="62"/>
                  </a:lnTo>
                  <a:lnTo>
                    <a:pt x="60" y="66"/>
                  </a:lnTo>
                  <a:lnTo>
                    <a:pt x="62" y="68"/>
                  </a:lnTo>
                  <a:lnTo>
                    <a:pt x="64" y="70"/>
                  </a:lnTo>
                  <a:lnTo>
                    <a:pt x="68" y="70"/>
                  </a:lnTo>
                  <a:lnTo>
                    <a:pt x="74" y="68"/>
                  </a:lnTo>
                  <a:lnTo>
                    <a:pt x="80" y="68"/>
                  </a:lnTo>
                  <a:lnTo>
                    <a:pt x="86" y="68"/>
                  </a:lnTo>
                  <a:lnTo>
                    <a:pt x="90" y="68"/>
                  </a:lnTo>
                  <a:lnTo>
                    <a:pt x="118" y="62"/>
                  </a:lnTo>
                  <a:lnTo>
                    <a:pt x="148" y="56"/>
                  </a:lnTo>
                  <a:lnTo>
                    <a:pt x="146" y="52"/>
                  </a:lnTo>
                  <a:lnTo>
                    <a:pt x="140" y="44"/>
                  </a:lnTo>
                  <a:lnTo>
                    <a:pt x="132" y="34"/>
                  </a:lnTo>
                  <a:lnTo>
                    <a:pt x="124" y="22"/>
                  </a:lnTo>
                  <a:lnTo>
                    <a:pt x="122" y="22"/>
                  </a:lnTo>
                  <a:lnTo>
                    <a:pt x="120" y="20"/>
                  </a:lnTo>
                  <a:lnTo>
                    <a:pt x="118" y="16"/>
                  </a:lnTo>
                  <a:lnTo>
                    <a:pt x="114" y="12"/>
                  </a:lnTo>
                  <a:lnTo>
                    <a:pt x="112" y="8"/>
                  </a:lnTo>
                  <a:lnTo>
                    <a:pt x="108" y="2"/>
                  </a:lnTo>
                  <a:lnTo>
                    <a:pt x="106" y="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74" name="Freeform 284"/>
            <p:cNvSpPr>
              <a:spLocks/>
            </p:cNvSpPr>
            <p:nvPr/>
          </p:nvSpPr>
          <p:spPr bwMode="gray">
            <a:xfrm>
              <a:off x="953" y="3082"/>
              <a:ext cx="74" cy="82"/>
            </a:xfrm>
            <a:custGeom>
              <a:avLst/>
              <a:gdLst>
                <a:gd name="T0" fmla="*/ 52 w 74"/>
                <a:gd name="T1" fmla="*/ 0 h 82"/>
                <a:gd name="T2" fmla="*/ 52 w 74"/>
                <a:gd name="T3" fmla="*/ 6 h 82"/>
                <a:gd name="T4" fmla="*/ 54 w 74"/>
                <a:gd name="T5" fmla="*/ 12 h 82"/>
                <a:gd name="T6" fmla="*/ 60 w 74"/>
                <a:gd name="T7" fmla="*/ 12 h 82"/>
                <a:gd name="T8" fmla="*/ 68 w 74"/>
                <a:gd name="T9" fmla="*/ 12 h 82"/>
                <a:gd name="T10" fmla="*/ 72 w 74"/>
                <a:gd name="T11" fmla="*/ 12 h 82"/>
                <a:gd name="T12" fmla="*/ 72 w 74"/>
                <a:gd name="T13" fmla="*/ 14 h 82"/>
                <a:gd name="T14" fmla="*/ 74 w 74"/>
                <a:gd name="T15" fmla="*/ 22 h 82"/>
                <a:gd name="T16" fmla="*/ 72 w 74"/>
                <a:gd name="T17" fmla="*/ 26 h 82"/>
                <a:gd name="T18" fmla="*/ 68 w 74"/>
                <a:gd name="T19" fmla="*/ 26 h 82"/>
                <a:gd name="T20" fmla="*/ 68 w 74"/>
                <a:gd name="T21" fmla="*/ 30 h 82"/>
                <a:gd name="T22" fmla="*/ 68 w 74"/>
                <a:gd name="T23" fmla="*/ 36 h 82"/>
                <a:gd name="T24" fmla="*/ 74 w 74"/>
                <a:gd name="T25" fmla="*/ 38 h 82"/>
                <a:gd name="T26" fmla="*/ 74 w 74"/>
                <a:gd name="T27" fmla="*/ 42 h 82"/>
                <a:gd name="T28" fmla="*/ 74 w 74"/>
                <a:gd name="T29" fmla="*/ 52 h 82"/>
                <a:gd name="T30" fmla="*/ 70 w 74"/>
                <a:gd name="T31" fmla="*/ 60 h 82"/>
                <a:gd name="T32" fmla="*/ 62 w 74"/>
                <a:gd name="T33" fmla="*/ 64 h 82"/>
                <a:gd name="T34" fmla="*/ 52 w 74"/>
                <a:gd name="T35" fmla="*/ 66 h 82"/>
                <a:gd name="T36" fmla="*/ 46 w 74"/>
                <a:gd name="T37" fmla="*/ 68 h 82"/>
                <a:gd name="T38" fmla="*/ 42 w 74"/>
                <a:gd name="T39" fmla="*/ 68 h 82"/>
                <a:gd name="T40" fmla="*/ 32 w 74"/>
                <a:gd name="T41" fmla="*/ 72 h 82"/>
                <a:gd name="T42" fmla="*/ 28 w 74"/>
                <a:gd name="T43" fmla="*/ 78 h 82"/>
                <a:gd name="T44" fmla="*/ 24 w 74"/>
                <a:gd name="T45" fmla="*/ 82 h 82"/>
                <a:gd name="T46" fmla="*/ 22 w 74"/>
                <a:gd name="T47" fmla="*/ 74 h 82"/>
                <a:gd name="T48" fmla="*/ 20 w 74"/>
                <a:gd name="T49" fmla="*/ 72 h 82"/>
                <a:gd name="T50" fmla="*/ 16 w 74"/>
                <a:gd name="T51" fmla="*/ 68 h 82"/>
                <a:gd name="T52" fmla="*/ 14 w 74"/>
                <a:gd name="T53" fmla="*/ 66 h 82"/>
                <a:gd name="T54" fmla="*/ 6 w 74"/>
                <a:gd name="T55" fmla="*/ 58 h 82"/>
                <a:gd name="T56" fmla="*/ 0 w 74"/>
                <a:gd name="T57" fmla="*/ 46 h 82"/>
                <a:gd name="T58" fmla="*/ 0 w 74"/>
                <a:gd name="T59" fmla="*/ 46 h 82"/>
                <a:gd name="T60" fmla="*/ 6 w 74"/>
                <a:gd name="T61" fmla="*/ 18 h 82"/>
                <a:gd name="T62" fmla="*/ 26 w 74"/>
                <a:gd name="T63" fmla="*/ 18 h 82"/>
                <a:gd name="T64" fmla="*/ 30 w 74"/>
                <a:gd name="T65" fmla="*/ 18 h 82"/>
                <a:gd name="T66" fmla="*/ 32 w 74"/>
                <a:gd name="T67" fmla="*/ 2 h 8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74"/>
                <a:gd name="T103" fmla="*/ 0 h 82"/>
                <a:gd name="T104" fmla="*/ 74 w 74"/>
                <a:gd name="T105" fmla="*/ 82 h 8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74" h="82">
                  <a:moveTo>
                    <a:pt x="32" y="2"/>
                  </a:moveTo>
                  <a:lnTo>
                    <a:pt x="52" y="0"/>
                  </a:lnTo>
                  <a:lnTo>
                    <a:pt x="52" y="2"/>
                  </a:lnTo>
                  <a:lnTo>
                    <a:pt x="52" y="6"/>
                  </a:lnTo>
                  <a:lnTo>
                    <a:pt x="52" y="10"/>
                  </a:lnTo>
                  <a:lnTo>
                    <a:pt x="54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8" y="12"/>
                  </a:lnTo>
                  <a:lnTo>
                    <a:pt x="72" y="12"/>
                  </a:lnTo>
                  <a:lnTo>
                    <a:pt x="72" y="14"/>
                  </a:lnTo>
                  <a:lnTo>
                    <a:pt x="74" y="18"/>
                  </a:lnTo>
                  <a:lnTo>
                    <a:pt x="74" y="22"/>
                  </a:lnTo>
                  <a:lnTo>
                    <a:pt x="72" y="26"/>
                  </a:lnTo>
                  <a:lnTo>
                    <a:pt x="70" y="26"/>
                  </a:lnTo>
                  <a:lnTo>
                    <a:pt x="68" y="26"/>
                  </a:lnTo>
                  <a:lnTo>
                    <a:pt x="68" y="28"/>
                  </a:lnTo>
                  <a:lnTo>
                    <a:pt x="68" y="30"/>
                  </a:lnTo>
                  <a:lnTo>
                    <a:pt x="68" y="34"/>
                  </a:lnTo>
                  <a:lnTo>
                    <a:pt x="68" y="36"/>
                  </a:lnTo>
                  <a:lnTo>
                    <a:pt x="74" y="38"/>
                  </a:lnTo>
                  <a:lnTo>
                    <a:pt x="74" y="42"/>
                  </a:lnTo>
                  <a:lnTo>
                    <a:pt x="74" y="46"/>
                  </a:lnTo>
                  <a:lnTo>
                    <a:pt x="74" y="52"/>
                  </a:lnTo>
                  <a:lnTo>
                    <a:pt x="72" y="56"/>
                  </a:lnTo>
                  <a:lnTo>
                    <a:pt x="70" y="60"/>
                  </a:lnTo>
                  <a:lnTo>
                    <a:pt x="68" y="62"/>
                  </a:lnTo>
                  <a:lnTo>
                    <a:pt x="62" y="64"/>
                  </a:lnTo>
                  <a:lnTo>
                    <a:pt x="56" y="66"/>
                  </a:lnTo>
                  <a:lnTo>
                    <a:pt x="52" y="66"/>
                  </a:lnTo>
                  <a:lnTo>
                    <a:pt x="48" y="68"/>
                  </a:lnTo>
                  <a:lnTo>
                    <a:pt x="46" y="68"/>
                  </a:lnTo>
                  <a:lnTo>
                    <a:pt x="44" y="62"/>
                  </a:lnTo>
                  <a:lnTo>
                    <a:pt x="42" y="68"/>
                  </a:lnTo>
                  <a:lnTo>
                    <a:pt x="32" y="72"/>
                  </a:lnTo>
                  <a:lnTo>
                    <a:pt x="30" y="74"/>
                  </a:lnTo>
                  <a:lnTo>
                    <a:pt x="28" y="78"/>
                  </a:lnTo>
                  <a:lnTo>
                    <a:pt x="26" y="80"/>
                  </a:lnTo>
                  <a:lnTo>
                    <a:pt x="24" y="82"/>
                  </a:lnTo>
                  <a:lnTo>
                    <a:pt x="22" y="74"/>
                  </a:lnTo>
                  <a:lnTo>
                    <a:pt x="20" y="72"/>
                  </a:lnTo>
                  <a:lnTo>
                    <a:pt x="20" y="68"/>
                  </a:lnTo>
                  <a:lnTo>
                    <a:pt x="16" y="68"/>
                  </a:lnTo>
                  <a:lnTo>
                    <a:pt x="16" y="66"/>
                  </a:lnTo>
                  <a:lnTo>
                    <a:pt x="14" y="66"/>
                  </a:lnTo>
                  <a:lnTo>
                    <a:pt x="10" y="62"/>
                  </a:lnTo>
                  <a:lnTo>
                    <a:pt x="6" y="58"/>
                  </a:lnTo>
                  <a:lnTo>
                    <a:pt x="2" y="54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6" y="18"/>
                  </a:lnTo>
                  <a:lnTo>
                    <a:pt x="26" y="18"/>
                  </a:lnTo>
                  <a:lnTo>
                    <a:pt x="28" y="18"/>
                  </a:lnTo>
                  <a:lnTo>
                    <a:pt x="30" y="18"/>
                  </a:lnTo>
                  <a:lnTo>
                    <a:pt x="30" y="14"/>
                  </a:lnTo>
                  <a:lnTo>
                    <a:pt x="32" y="2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75" name="Freeform 285"/>
            <p:cNvSpPr>
              <a:spLocks/>
            </p:cNvSpPr>
            <p:nvPr/>
          </p:nvSpPr>
          <p:spPr bwMode="gray">
            <a:xfrm>
              <a:off x="959" y="3084"/>
              <a:ext cx="26" cy="16"/>
            </a:xfrm>
            <a:custGeom>
              <a:avLst/>
              <a:gdLst>
                <a:gd name="T0" fmla="*/ 20 w 26"/>
                <a:gd name="T1" fmla="*/ 0 h 16"/>
                <a:gd name="T2" fmla="*/ 20 w 26"/>
                <a:gd name="T3" fmla="*/ 0 h 16"/>
                <a:gd name="T4" fmla="*/ 18 w 26"/>
                <a:gd name="T5" fmla="*/ 0 h 16"/>
                <a:gd name="T6" fmla="*/ 14 w 26"/>
                <a:gd name="T7" fmla="*/ 0 h 16"/>
                <a:gd name="T8" fmla="*/ 10 w 26"/>
                <a:gd name="T9" fmla="*/ 2 h 16"/>
                <a:gd name="T10" fmla="*/ 6 w 26"/>
                <a:gd name="T11" fmla="*/ 4 h 16"/>
                <a:gd name="T12" fmla="*/ 4 w 26"/>
                <a:gd name="T13" fmla="*/ 8 h 16"/>
                <a:gd name="T14" fmla="*/ 0 w 26"/>
                <a:gd name="T15" fmla="*/ 16 h 16"/>
                <a:gd name="T16" fmla="*/ 22 w 26"/>
                <a:gd name="T17" fmla="*/ 16 h 16"/>
                <a:gd name="T18" fmla="*/ 22 w 26"/>
                <a:gd name="T19" fmla="*/ 16 h 16"/>
                <a:gd name="T20" fmla="*/ 24 w 26"/>
                <a:gd name="T21" fmla="*/ 14 h 16"/>
                <a:gd name="T22" fmla="*/ 24 w 26"/>
                <a:gd name="T23" fmla="*/ 12 h 16"/>
                <a:gd name="T24" fmla="*/ 24 w 26"/>
                <a:gd name="T25" fmla="*/ 10 h 16"/>
                <a:gd name="T26" fmla="*/ 26 w 26"/>
                <a:gd name="T27" fmla="*/ 6 h 16"/>
                <a:gd name="T28" fmla="*/ 26 w 26"/>
                <a:gd name="T29" fmla="*/ 2 h 16"/>
                <a:gd name="T30" fmla="*/ 26 w 26"/>
                <a:gd name="T31" fmla="*/ 0 h 16"/>
                <a:gd name="T32" fmla="*/ 20 w 26"/>
                <a:gd name="T33" fmla="*/ 0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16"/>
                <a:gd name="T53" fmla="*/ 26 w 26"/>
                <a:gd name="T54" fmla="*/ 16 h 1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16">
                  <a:moveTo>
                    <a:pt x="20" y="0"/>
                  </a:moveTo>
                  <a:lnTo>
                    <a:pt x="20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6" y="4"/>
                  </a:lnTo>
                  <a:lnTo>
                    <a:pt x="4" y="8"/>
                  </a:lnTo>
                  <a:lnTo>
                    <a:pt x="0" y="16"/>
                  </a:lnTo>
                  <a:lnTo>
                    <a:pt x="22" y="16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6" y="6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0" y="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76" name="Freeform 286"/>
            <p:cNvSpPr>
              <a:spLocks/>
            </p:cNvSpPr>
            <p:nvPr/>
          </p:nvSpPr>
          <p:spPr bwMode="gray">
            <a:xfrm>
              <a:off x="977" y="3060"/>
              <a:ext cx="88" cy="122"/>
            </a:xfrm>
            <a:custGeom>
              <a:avLst/>
              <a:gdLst>
                <a:gd name="T0" fmla="*/ 10 w 88"/>
                <a:gd name="T1" fmla="*/ 120 h 122"/>
                <a:gd name="T2" fmla="*/ 12 w 88"/>
                <a:gd name="T3" fmla="*/ 122 h 122"/>
                <a:gd name="T4" fmla="*/ 10 w 88"/>
                <a:gd name="T5" fmla="*/ 120 h 122"/>
                <a:gd name="T6" fmla="*/ 0 w 88"/>
                <a:gd name="T7" fmla="*/ 104 h 122"/>
                <a:gd name="T8" fmla="*/ 2 w 88"/>
                <a:gd name="T9" fmla="*/ 102 h 122"/>
                <a:gd name="T10" fmla="*/ 6 w 88"/>
                <a:gd name="T11" fmla="*/ 98 h 122"/>
                <a:gd name="T12" fmla="*/ 8 w 88"/>
                <a:gd name="T13" fmla="*/ 96 h 122"/>
                <a:gd name="T14" fmla="*/ 14 w 88"/>
                <a:gd name="T15" fmla="*/ 92 h 122"/>
                <a:gd name="T16" fmla="*/ 20 w 88"/>
                <a:gd name="T17" fmla="*/ 84 h 122"/>
                <a:gd name="T18" fmla="*/ 24 w 88"/>
                <a:gd name="T19" fmla="*/ 90 h 122"/>
                <a:gd name="T20" fmla="*/ 32 w 88"/>
                <a:gd name="T21" fmla="*/ 88 h 122"/>
                <a:gd name="T22" fmla="*/ 44 w 88"/>
                <a:gd name="T23" fmla="*/ 84 h 122"/>
                <a:gd name="T24" fmla="*/ 48 w 88"/>
                <a:gd name="T25" fmla="*/ 82 h 122"/>
                <a:gd name="T26" fmla="*/ 48 w 88"/>
                <a:gd name="T27" fmla="*/ 78 h 122"/>
                <a:gd name="T28" fmla="*/ 50 w 88"/>
                <a:gd name="T29" fmla="*/ 66 h 122"/>
                <a:gd name="T30" fmla="*/ 44 w 88"/>
                <a:gd name="T31" fmla="*/ 58 h 122"/>
                <a:gd name="T32" fmla="*/ 44 w 88"/>
                <a:gd name="T33" fmla="*/ 56 h 122"/>
                <a:gd name="T34" fmla="*/ 44 w 88"/>
                <a:gd name="T35" fmla="*/ 50 h 122"/>
                <a:gd name="T36" fmla="*/ 46 w 88"/>
                <a:gd name="T37" fmla="*/ 48 h 122"/>
                <a:gd name="T38" fmla="*/ 48 w 88"/>
                <a:gd name="T39" fmla="*/ 46 h 122"/>
                <a:gd name="T40" fmla="*/ 50 w 88"/>
                <a:gd name="T41" fmla="*/ 40 h 122"/>
                <a:gd name="T42" fmla="*/ 48 w 88"/>
                <a:gd name="T43" fmla="*/ 34 h 122"/>
                <a:gd name="T44" fmla="*/ 30 w 88"/>
                <a:gd name="T45" fmla="*/ 32 h 122"/>
                <a:gd name="T46" fmla="*/ 28 w 88"/>
                <a:gd name="T47" fmla="*/ 24 h 122"/>
                <a:gd name="T48" fmla="*/ 32 w 88"/>
                <a:gd name="T49" fmla="*/ 22 h 122"/>
                <a:gd name="T50" fmla="*/ 56 w 88"/>
                <a:gd name="T51" fmla="*/ 20 h 122"/>
                <a:gd name="T52" fmla="*/ 72 w 88"/>
                <a:gd name="T53" fmla="*/ 22 h 122"/>
                <a:gd name="T54" fmla="*/ 72 w 88"/>
                <a:gd name="T55" fmla="*/ 18 h 122"/>
                <a:gd name="T56" fmla="*/ 72 w 88"/>
                <a:gd name="T57" fmla="*/ 12 h 122"/>
                <a:gd name="T58" fmla="*/ 78 w 88"/>
                <a:gd name="T59" fmla="*/ 6 h 122"/>
                <a:gd name="T60" fmla="*/ 82 w 88"/>
                <a:gd name="T61" fmla="*/ 4 h 122"/>
                <a:gd name="T62" fmla="*/ 86 w 88"/>
                <a:gd name="T63" fmla="*/ 0 h 122"/>
                <a:gd name="T64" fmla="*/ 88 w 88"/>
                <a:gd name="T65" fmla="*/ 0 h 122"/>
                <a:gd name="T66" fmla="*/ 88 w 88"/>
                <a:gd name="T67" fmla="*/ 10 h 122"/>
                <a:gd name="T68" fmla="*/ 88 w 88"/>
                <a:gd name="T69" fmla="*/ 14 h 122"/>
                <a:gd name="T70" fmla="*/ 86 w 88"/>
                <a:gd name="T71" fmla="*/ 24 h 122"/>
                <a:gd name="T72" fmla="*/ 86 w 88"/>
                <a:gd name="T73" fmla="*/ 34 h 122"/>
                <a:gd name="T74" fmla="*/ 86 w 88"/>
                <a:gd name="T75" fmla="*/ 40 h 122"/>
                <a:gd name="T76" fmla="*/ 86 w 88"/>
                <a:gd name="T77" fmla="*/ 48 h 122"/>
                <a:gd name="T78" fmla="*/ 84 w 88"/>
                <a:gd name="T79" fmla="*/ 60 h 122"/>
                <a:gd name="T80" fmla="*/ 80 w 88"/>
                <a:gd name="T81" fmla="*/ 68 h 122"/>
                <a:gd name="T82" fmla="*/ 78 w 88"/>
                <a:gd name="T83" fmla="*/ 72 h 122"/>
                <a:gd name="T84" fmla="*/ 74 w 88"/>
                <a:gd name="T85" fmla="*/ 82 h 122"/>
                <a:gd name="T86" fmla="*/ 70 w 88"/>
                <a:gd name="T87" fmla="*/ 92 h 122"/>
                <a:gd name="T88" fmla="*/ 66 w 88"/>
                <a:gd name="T89" fmla="*/ 98 h 122"/>
                <a:gd name="T90" fmla="*/ 64 w 88"/>
                <a:gd name="T91" fmla="*/ 102 h 122"/>
                <a:gd name="T92" fmla="*/ 60 w 88"/>
                <a:gd name="T93" fmla="*/ 110 h 122"/>
                <a:gd name="T94" fmla="*/ 56 w 88"/>
                <a:gd name="T95" fmla="*/ 112 h 122"/>
                <a:gd name="T96" fmla="*/ 50 w 88"/>
                <a:gd name="T97" fmla="*/ 112 h 122"/>
                <a:gd name="T98" fmla="*/ 44 w 88"/>
                <a:gd name="T99" fmla="*/ 112 h 122"/>
                <a:gd name="T100" fmla="*/ 38 w 88"/>
                <a:gd name="T101" fmla="*/ 116 h 122"/>
                <a:gd name="T102" fmla="*/ 34 w 88"/>
                <a:gd name="T103" fmla="*/ 114 h 122"/>
                <a:gd name="T104" fmla="*/ 32 w 88"/>
                <a:gd name="T105" fmla="*/ 112 h 122"/>
                <a:gd name="T106" fmla="*/ 28 w 88"/>
                <a:gd name="T107" fmla="*/ 112 h 122"/>
                <a:gd name="T108" fmla="*/ 18 w 88"/>
                <a:gd name="T109" fmla="*/ 116 h 12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8"/>
                <a:gd name="T166" fmla="*/ 0 h 122"/>
                <a:gd name="T167" fmla="*/ 88 w 88"/>
                <a:gd name="T168" fmla="*/ 122 h 12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8" h="122">
                  <a:moveTo>
                    <a:pt x="10" y="120"/>
                  </a:moveTo>
                  <a:lnTo>
                    <a:pt x="10" y="120"/>
                  </a:lnTo>
                  <a:lnTo>
                    <a:pt x="12" y="122"/>
                  </a:lnTo>
                  <a:lnTo>
                    <a:pt x="10" y="120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2" y="102"/>
                  </a:lnTo>
                  <a:lnTo>
                    <a:pt x="4" y="100"/>
                  </a:lnTo>
                  <a:lnTo>
                    <a:pt x="6" y="98"/>
                  </a:lnTo>
                  <a:lnTo>
                    <a:pt x="6" y="96"/>
                  </a:lnTo>
                  <a:lnTo>
                    <a:pt x="8" y="96"/>
                  </a:lnTo>
                  <a:lnTo>
                    <a:pt x="10" y="92"/>
                  </a:lnTo>
                  <a:lnTo>
                    <a:pt x="14" y="92"/>
                  </a:lnTo>
                  <a:lnTo>
                    <a:pt x="18" y="90"/>
                  </a:lnTo>
                  <a:lnTo>
                    <a:pt x="20" y="84"/>
                  </a:lnTo>
                  <a:lnTo>
                    <a:pt x="22" y="90"/>
                  </a:lnTo>
                  <a:lnTo>
                    <a:pt x="24" y="90"/>
                  </a:lnTo>
                  <a:lnTo>
                    <a:pt x="28" y="90"/>
                  </a:lnTo>
                  <a:lnTo>
                    <a:pt x="32" y="88"/>
                  </a:lnTo>
                  <a:lnTo>
                    <a:pt x="38" y="86"/>
                  </a:lnTo>
                  <a:lnTo>
                    <a:pt x="44" y="84"/>
                  </a:lnTo>
                  <a:lnTo>
                    <a:pt x="46" y="82"/>
                  </a:lnTo>
                  <a:lnTo>
                    <a:pt x="48" y="82"/>
                  </a:lnTo>
                  <a:lnTo>
                    <a:pt x="48" y="80"/>
                  </a:lnTo>
                  <a:lnTo>
                    <a:pt x="48" y="78"/>
                  </a:lnTo>
                  <a:lnTo>
                    <a:pt x="50" y="74"/>
                  </a:lnTo>
                  <a:lnTo>
                    <a:pt x="50" y="66"/>
                  </a:lnTo>
                  <a:lnTo>
                    <a:pt x="50" y="58"/>
                  </a:lnTo>
                  <a:lnTo>
                    <a:pt x="44" y="58"/>
                  </a:lnTo>
                  <a:lnTo>
                    <a:pt x="44" y="56"/>
                  </a:lnTo>
                  <a:lnTo>
                    <a:pt x="44" y="52"/>
                  </a:lnTo>
                  <a:lnTo>
                    <a:pt x="44" y="50"/>
                  </a:lnTo>
                  <a:lnTo>
                    <a:pt x="44" y="48"/>
                  </a:lnTo>
                  <a:lnTo>
                    <a:pt x="46" y="48"/>
                  </a:lnTo>
                  <a:lnTo>
                    <a:pt x="48" y="48"/>
                  </a:lnTo>
                  <a:lnTo>
                    <a:pt x="48" y="46"/>
                  </a:lnTo>
                  <a:lnTo>
                    <a:pt x="48" y="42"/>
                  </a:lnTo>
                  <a:lnTo>
                    <a:pt x="50" y="40"/>
                  </a:lnTo>
                  <a:lnTo>
                    <a:pt x="50" y="36"/>
                  </a:lnTo>
                  <a:lnTo>
                    <a:pt x="48" y="34"/>
                  </a:lnTo>
                  <a:lnTo>
                    <a:pt x="30" y="32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28" y="22"/>
                  </a:lnTo>
                  <a:lnTo>
                    <a:pt x="32" y="22"/>
                  </a:lnTo>
                  <a:lnTo>
                    <a:pt x="42" y="22"/>
                  </a:lnTo>
                  <a:lnTo>
                    <a:pt x="56" y="20"/>
                  </a:lnTo>
                  <a:lnTo>
                    <a:pt x="66" y="20"/>
                  </a:lnTo>
                  <a:lnTo>
                    <a:pt x="72" y="22"/>
                  </a:lnTo>
                  <a:lnTo>
                    <a:pt x="72" y="20"/>
                  </a:lnTo>
                  <a:lnTo>
                    <a:pt x="72" y="18"/>
                  </a:lnTo>
                  <a:lnTo>
                    <a:pt x="70" y="16"/>
                  </a:lnTo>
                  <a:lnTo>
                    <a:pt x="72" y="12"/>
                  </a:lnTo>
                  <a:lnTo>
                    <a:pt x="74" y="8"/>
                  </a:lnTo>
                  <a:lnTo>
                    <a:pt x="78" y="6"/>
                  </a:lnTo>
                  <a:lnTo>
                    <a:pt x="80" y="6"/>
                  </a:lnTo>
                  <a:lnTo>
                    <a:pt x="82" y="4"/>
                  </a:lnTo>
                  <a:lnTo>
                    <a:pt x="84" y="2"/>
                  </a:lnTo>
                  <a:lnTo>
                    <a:pt x="86" y="0"/>
                  </a:lnTo>
                  <a:lnTo>
                    <a:pt x="88" y="0"/>
                  </a:lnTo>
                  <a:lnTo>
                    <a:pt x="88" y="4"/>
                  </a:lnTo>
                  <a:lnTo>
                    <a:pt x="88" y="10"/>
                  </a:lnTo>
                  <a:lnTo>
                    <a:pt x="88" y="14"/>
                  </a:lnTo>
                  <a:lnTo>
                    <a:pt x="88" y="18"/>
                  </a:lnTo>
                  <a:lnTo>
                    <a:pt x="86" y="24"/>
                  </a:lnTo>
                  <a:lnTo>
                    <a:pt x="86" y="28"/>
                  </a:lnTo>
                  <a:lnTo>
                    <a:pt x="86" y="34"/>
                  </a:lnTo>
                  <a:lnTo>
                    <a:pt x="86" y="38"/>
                  </a:lnTo>
                  <a:lnTo>
                    <a:pt x="86" y="40"/>
                  </a:lnTo>
                  <a:lnTo>
                    <a:pt x="86" y="44"/>
                  </a:lnTo>
                  <a:lnTo>
                    <a:pt x="86" y="48"/>
                  </a:lnTo>
                  <a:lnTo>
                    <a:pt x="84" y="54"/>
                  </a:lnTo>
                  <a:lnTo>
                    <a:pt x="84" y="60"/>
                  </a:lnTo>
                  <a:lnTo>
                    <a:pt x="82" y="66"/>
                  </a:lnTo>
                  <a:lnTo>
                    <a:pt x="80" y="68"/>
                  </a:lnTo>
                  <a:lnTo>
                    <a:pt x="80" y="70"/>
                  </a:lnTo>
                  <a:lnTo>
                    <a:pt x="78" y="72"/>
                  </a:lnTo>
                  <a:lnTo>
                    <a:pt x="76" y="78"/>
                  </a:lnTo>
                  <a:lnTo>
                    <a:pt x="74" y="82"/>
                  </a:lnTo>
                  <a:lnTo>
                    <a:pt x="72" y="88"/>
                  </a:lnTo>
                  <a:lnTo>
                    <a:pt x="70" y="92"/>
                  </a:lnTo>
                  <a:lnTo>
                    <a:pt x="68" y="96"/>
                  </a:lnTo>
                  <a:lnTo>
                    <a:pt x="66" y="98"/>
                  </a:lnTo>
                  <a:lnTo>
                    <a:pt x="66" y="100"/>
                  </a:lnTo>
                  <a:lnTo>
                    <a:pt x="64" y="102"/>
                  </a:lnTo>
                  <a:lnTo>
                    <a:pt x="62" y="106"/>
                  </a:lnTo>
                  <a:lnTo>
                    <a:pt x="60" y="110"/>
                  </a:lnTo>
                  <a:lnTo>
                    <a:pt x="56" y="112"/>
                  </a:lnTo>
                  <a:lnTo>
                    <a:pt x="54" y="112"/>
                  </a:lnTo>
                  <a:lnTo>
                    <a:pt x="50" y="112"/>
                  </a:lnTo>
                  <a:lnTo>
                    <a:pt x="46" y="110"/>
                  </a:lnTo>
                  <a:lnTo>
                    <a:pt x="44" y="112"/>
                  </a:lnTo>
                  <a:lnTo>
                    <a:pt x="42" y="112"/>
                  </a:lnTo>
                  <a:lnTo>
                    <a:pt x="38" y="116"/>
                  </a:lnTo>
                  <a:lnTo>
                    <a:pt x="34" y="114"/>
                  </a:lnTo>
                  <a:lnTo>
                    <a:pt x="34" y="112"/>
                  </a:lnTo>
                  <a:lnTo>
                    <a:pt x="32" y="112"/>
                  </a:lnTo>
                  <a:lnTo>
                    <a:pt x="30" y="112"/>
                  </a:lnTo>
                  <a:lnTo>
                    <a:pt x="28" y="112"/>
                  </a:lnTo>
                  <a:lnTo>
                    <a:pt x="24" y="114"/>
                  </a:lnTo>
                  <a:lnTo>
                    <a:pt x="18" y="116"/>
                  </a:lnTo>
                  <a:lnTo>
                    <a:pt x="10" y="12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77" name="Freeform 287"/>
            <p:cNvSpPr>
              <a:spLocks/>
            </p:cNvSpPr>
            <p:nvPr/>
          </p:nvSpPr>
          <p:spPr bwMode="gray">
            <a:xfrm>
              <a:off x="987" y="3200"/>
              <a:ext cx="130" cy="156"/>
            </a:xfrm>
            <a:custGeom>
              <a:avLst/>
              <a:gdLst>
                <a:gd name="T0" fmla="*/ 24 w 130"/>
                <a:gd name="T1" fmla="*/ 2 h 156"/>
                <a:gd name="T2" fmla="*/ 42 w 130"/>
                <a:gd name="T3" fmla="*/ 0 h 156"/>
                <a:gd name="T4" fmla="*/ 56 w 130"/>
                <a:gd name="T5" fmla="*/ 0 h 156"/>
                <a:gd name="T6" fmla="*/ 86 w 130"/>
                <a:gd name="T7" fmla="*/ 26 h 156"/>
                <a:gd name="T8" fmla="*/ 86 w 130"/>
                <a:gd name="T9" fmla="*/ 18 h 156"/>
                <a:gd name="T10" fmla="*/ 88 w 130"/>
                <a:gd name="T11" fmla="*/ 14 h 156"/>
                <a:gd name="T12" fmla="*/ 102 w 130"/>
                <a:gd name="T13" fmla="*/ 18 h 156"/>
                <a:gd name="T14" fmla="*/ 112 w 130"/>
                <a:gd name="T15" fmla="*/ 24 h 156"/>
                <a:gd name="T16" fmla="*/ 112 w 130"/>
                <a:gd name="T17" fmla="*/ 34 h 156"/>
                <a:gd name="T18" fmla="*/ 114 w 130"/>
                <a:gd name="T19" fmla="*/ 38 h 156"/>
                <a:gd name="T20" fmla="*/ 116 w 130"/>
                <a:gd name="T21" fmla="*/ 48 h 156"/>
                <a:gd name="T22" fmla="*/ 114 w 130"/>
                <a:gd name="T23" fmla="*/ 56 h 156"/>
                <a:gd name="T24" fmla="*/ 114 w 130"/>
                <a:gd name="T25" fmla="*/ 60 h 156"/>
                <a:gd name="T26" fmla="*/ 128 w 130"/>
                <a:gd name="T27" fmla="*/ 62 h 156"/>
                <a:gd name="T28" fmla="*/ 128 w 130"/>
                <a:gd name="T29" fmla="*/ 70 h 156"/>
                <a:gd name="T30" fmla="*/ 128 w 130"/>
                <a:gd name="T31" fmla="*/ 82 h 156"/>
                <a:gd name="T32" fmla="*/ 128 w 130"/>
                <a:gd name="T33" fmla="*/ 88 h 156"/>
                <a:gd name="T34" fmla="*/ 112 w 130"/>
                <a:gd name="T35" fmla="*/ 136 h 156"/>
                <a:gd name="T36" fmla="*/ 114 w 130"/>
                <a:gd name="T37" fmla="*/ 138 h 156"/>
                <a:gd name="T38" fmla="*/ 118 w 130"/>
                <a:gd name="T39" fmla="*/ 144 h 156"/>
                <a:gd name="T40" fmla="*/ 130 w 130"/>
                <a:gd name="T41" fmla="*/ 152 h 156"/>
                <a:gd name="T42" fmla="*/ 126 w 130"/>
                <a:gd name="T43" fmla="*/ 152 h 156"/>
                <a:gd name="T44" fmla="*/ 116 w 130"/>
                <a:gd name="T45" fmla="*/ 154 h 156"/>
                <a:gd name="T46" fmla="*/ 106 w 130"/>
                <a:gd name="T47" fmla="*/ 156 h 156"/>
                <a:gd name="T48" fmla="*/ 100 w 130"/>
                <a:gd name="T49" fmla="*/ 156 h 156"/>
                <a:gd name="T50" fmla="*/ 92 w 130"/>
                <a:gd name="T51" fmla="*/ 156 h 156"/>
                <a:gd name="T52" fmla="*/ 82 w 130"/>
                <a:gd name="T53" fmla="*/ 154 h 156"/>
                <a:gd name="T54" fmla="*/ 76 w 130"/>
                <a:gd name="T55" fmla="*/ 150 h 156"/>
                <a:gd name="T56" fmla="*/ 30 w 130"/>
                <a:gd name="T57" fmla="*/ 150 h 156"/>
                <a:gd name="T58" fmla="*/ 24 w 130"/>
                <a:gd name="T59" fmla="*/ 150 h 156"/>
                <a:gd name="T60" fmla="*/ 20 w 130"/>
                <a:gd name="T61" fmla="*/ 144 h 156"/>
                <a:gd name="T62" fmla="*/ 16 w 130"/>
                <a:gd name="T63" fmla="*/ 142 h 156"/>
                <a:gd name="T64" fmla="*/ 6 w 130"/>
                <a:gd name="T65" fmla="*/ 142 h 156"/>
                <a:gd name="T66" fmla="*/ 2 w 130"/>
                <a:gd name="T67" fmla="*/ 140 h 156"/>
                <a:gd name="T68" fmla="*/ 6 w 130"/>
                <a:gd name="T69" fmla="*/ 118 h 156"/>
                <a:gd name="T70" fmla="*/ 10 w 130"/>
                <a:gd name="T71" fmla="*/ 100 h 156"/>
                <a:gd name="T72" fmla="*/ 12 w 130"/>
                <a:gd name="T73" fmla="*/ 94 h 156"/>
                <a:gd name="T74" fmla="*/ 16 w 130"/>
                <a:gd name="T75" fmla="*/ 82 h 156"/>
                <a:gd name="T76" fmla="*/ 24 w 130"/>
                <a:gd name="T77" fmla="*/ 68 h 156"/>
                <a:gd name="T78" fmla="*/ 26 w 130"/>
                <a:gd name="T79" fmla="*/ 68 h 156"/>
                <a:gd name="T80" fmla="*/ 28 w 130"/>
                <a:gd name="T81" fmla="*/ 66 h 156"/>
                <a:gd name="T82" fmla="*/ 28 w 130"/>
                <a:gd name="T83" fmla="*/ 58 h 156"/>
                <a:gd name="T84" fmla="*/ 26 w 130"/>
                <a:gd name="T85" fmla="*/ 46 h 156"/>
                <a:gd name="T86" fmla="*/ 14 w 130"/>
                <a:gd name="T87" fmla="*/ 16 h 156"/>
                <a:gd name="T88" fmla="*/ 6 w 130"/>
                <a:gd name="T89" fmla="*/ 4 h 15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30"/>
                <a:gd name="T136" fmla="*/ 0 h 156"/>
                <a:gd name="T137" fmla="*/ 130 w 130"/>
                <a:gd name="T138" fmla="*/ 156 h 15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30" h="156">
                  <a:moveTo>
                    <a:pt x="6" y="4"/>
                  </a:moveTo>
                  <a:lnTo>
                    <a:pt x="24" y="2"/>
                  </a:lnTo>
                  <a:lnTo>
                    <a:pt x="32" y="0"/>
                  </a:lnTo>
                  <a:lnTo>
                    <a:pt x="42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4" y="24"/>
                  </a:lnTo>
                  <a:lnTo>
                    <a:pt x="86" y="26"/>
                  </a:lnTo>
                  <a:lnTo>
                    <a:pt x="86" y="22"/>
                  </a:lnTo>
                  <a:lnTo>
                    <a:pt x="86" y="18"/>
                  </a:lnTo>
                  <a:lnTo>
                    <a:pt x="88" y="14"/>
                  </a:lnTo>
                  <a:lnTo>
                    <a:pt x="102" y="12"/>
                  </a:lnTo>
                  <a:lnTo>
                    <a:pt x="102" y="18"/>
                  </a:lnTo>
                  <a:lnTo>
                    <a:pt x="112" y="18"/>
                  </a:lnTo>
                  <a:lnTo>
                    <a:pt x="112" y="24"/>
                  </a:lnTo>
                  <a:lnTo>
                    <a:pt x="112" y="28"/>
                  </a:lnTo>
                  <a:lnTo>
                    <a:pt x="112" y="34"/>
                  </a:lnTo>
                  <a:lnTo>
                    <a:pt x="114" y="38"/>
                  </a:lnTo>
                  <a:lnTo>
                    <a:pt x="116" y="42"/>
                  </a:lnTo>
                  <a:lnTo>
                    <a:pt x="116" y="48"/>
                  </a:lnTo>
                  <a:lnTo>
                    <a:pt x="116" y="52"/>
                  </a:lnTo>
                  <a:lnTo>
                    <a:pt x="114" y="56"/>
                  </a:lnTo>
                  <a:lnTo>
                    <a:pt x="114" y="60"/>
                  </a:lnTo>
                  <a:lnTo>
                    <a:pt x="128" y="62"/>
                  </a:lnTo>
                  <a:lnTo>
                    <a:pt x="128" y="66"/>
                  </a:lnTo>
                  <a:lnTo>
                    <a:pt x="128" y="70"/>
                  </a:lnTo>
                  <a:lnTo>
                    <a:pt x="128" y="76"/>
                  </a:lnTo>
                  <a:lnTo>
                    <a:pt x="128" y="82"/>
                  </a:lnTo>
                  <a:lnTo>
                    <a:pt x="128" y="86"/>
                  </a:lnTo>
                  <a:lnTo>
                    <a:pt x="128" y="88"/>
                  </a:lnTo>
                  <a:lnTo>
                    <a:pt x="112" y="90"/>
                  </a:lnTo>
                  <a:lnTo>
                    <a:pt x="112" y="136"/>
                  </a:lnTo>
                  <a:lnTo>
                    <a:pt x="114" y="138"/>
                  </a:lnTo>
                  <a:lnTo>
                    <a:pt x="116" y="140"/>
                  </a:lnTo>
                  <a:lnTo>
                    <a:pt x="118" y="144"/>
                  </a:lnTo>
                  <a:lnTo>
                    <a:pt x="124" y="148"/>
                  </a:lnTo>
                  <a:lnTo>
                    <a:pt x="130" y="152"/>
                  </a:lnTo>
                  <a:lnTo>
                    <a:pt x="126" y="152"/>
                  </a:lnTo>
                  <a:lnTo>
                    <a:pt x="122" y="152"/>
                  </a:lnTo>
                  <a:lnTo>
                    <a:pt x="116" y="154"/>
                  </a:lnTo>
                  <a:lnTo>
                    <a:pt x="110" y="154"/>
                  </a:lnTo>
                  <a:lnTo>
                    <a:pt x="106" y="156"/>
                  </a:lnTo>
                  <a:lnTo>
                    <a:pt x="102" y="156"/>
                  </a:lnTo>
                  <a:lnTo>
                    <a:pt x="100" y="156"/>
                  </a:lnTo>
                  <a:lnTo>
                    <a:pt x="98" y="156"/>
                  </a:lnTo>
                  <a:lnTo>
                    <a:pt x="92" y="156"/>
                  </a:lnTo>
                  <a:lnTo>
                    <a:pt x="88" y="154"/>
                  </a:lnTo>
                  <a:lnTo>
                    <a:pt x="82" y="154"/>
                  </a:lnTo>
                  <a:lnTo>
                    <a:pt x="78" y="152"/>
                  </a:lnTo>
                  <a:lnTo>
                    <a:pt x="76" y="150"/>
                  </a:lnTo>
                  <a:lnTo>
                    <a:pt x="32" y="150"/>
                  </a:lnTo>
                  <a:lnTo>
                    <a:pt x="30" y="150"/>
                  </a:lnTo>
                  <a:lnTo>
                    <a:pt x="28" y="150"/>
                  </a:lnTo>
                  <a:lnTo>
                    <a:pt x="24" y="150"/>
                  </a:lnTo>
                  <a:lnTo>
                    <a:pt x="22" y="148"/>
                  </a:lnTo>
                  <a:lnTo>
                    <a:pt x="20" y="144"/>
                  </a:lnTo>
                  <a:lnTo>
                    <a:pt x="18" y="144"/>
                  </a:lnTo>
                  <a:lnTo>
                    <a:pt x="16" y="142"/>
                  </a:lnTo>
                  <a:lnTo>
                    <a:pt x="12" y="142"/>
                  </a:lnTo>
                  <a:lnTo>
                    <a:pt x="6" y="142"/>
                  </a:lnTo>
                  <a:lnTo>
                    <a:pt x="0" y="144"/>
                  </a:lnTo>
                  <a:lnTo>
                    <a:pt x="2" y="140"/>
                  </a:lnTo>
                  <a:lnTo>
                    <a:pt x="4" y="130"/>
                  </a:lnTo>
                  <a:lnTo>
                    <a:pt x="6" y="118"/>
                  </a:lnTo>
                  <a:lnTo>
                    <a:pt x="10" y="108"/>
                  </a:lnTo>
                  <a:lnTo>
                    <a:pt x="10" y="100"/>
                  </a:lnTo>
                  <a:lnTo>
                    <a:pt x="10" y="98"/>
                  </a:lnTo>
                  <a:lnTo>
                    <a:pt x="12" y="94"/>
                  </a:lnTo>
                  <a:lnTo>
                    <a:pt x="14" y="90"/>
                  </a:lnTo>
                  <a:lnTo>
                    <a:pt x="16" y="82"/>
                  </a:lnTo>
                  <a:lnTo>
                    <a:pt x="20" y="76"/>
                  </a:lnTo>
                  <a:lnTo>
                    <a:pt x="24" y="68"/>
                  </a:lnTo>
                  <a:lnTo>
                    <a:pt x="26" y="68"/>
                  </a:lnTo>
                  <a:lnTo>
                    <a:pt x="28" y="66"/>
                  </a:lnTo>
                  <a:lnTo>
                    <a:pt x="28" y="62"/>
                  </a:lnTo>
                  <a:lnTo>
                    <a:pt x="28" y="58"/>
                  </a:lnTo>
                  <a:lnTo>
                    <a:pt x="28" y="54"/>
                  </a:lnTo>
                  <a:lnTo>
                    <a:pt x="26" y="46"/>
                  </a:lnTo>
                  <a:lnTo>
                    <a:pt x="24" y="38"/>
                  </a:lnTo>
                  <a:lnTo>
                    <a:pt x="14" y="16"/>
                  </a:lnTo>
                  <a:lnTo>
                    <a:pt x="6" y="10"/>
                  </a:lnTo>
                  <a:lnTo>
                    <a:pt x="6" y="4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78" name="Freeform 288"/>
            <p:cNvSpPr>
              <a:spLocks/>
            </p:cNvSpPr>
            <p:nvPr/>
          </p:nvSpPr>
          <p:spPr bwMode="gray">
            <a:xfrm>
              <a:off x="991" y="3042"/>
              <a:ext cx="254" cy="258"/>
            </a:xfrm>
            <a:custGeom>
              <a:avLst/>
              <a:gdLst>
                <a:gd name="T0" fmla="*/ 24 w 254"/>
                <a:gd name="T1" fmla="*/ 132 h 258"/>
                <a:gd name="T2" fmla="*/ 32 w 254"/>
                <a:gd name="T3" fmla="*/ 128 h 258"/>
                <a:gd name="T4" fmla="*/ 40 w 254"/>
                <a:gd name="T5" fmla="*/ 130 h 258"/>
                <a:gd name="T6" fmla="*/ 46 w 254"/>
                <a:gd name="T7" fmla="*/ 128 h 258"/>
                <a:gd name="T8" fmla="*/ 50 w 254"/>
                <a:gd name="T9" fmla="*/ 120 h 258"/>
                <a:gd name="T10" fmla="*/ 66 w 254"/>
                <a:gd name="T11" fmla="*/ 86 h 258"/>
                <a:gd name="T12" fmla="*/ 68 w 254"/>
                <a:gd name="T13" fmla="*/ 80 h 258"/>
                <a:gd name="T14" fmla="*/ 72 w 254"/>
                <a:gd name="T15" fmla="*/ 70 h 258"/>
                <a:gd name="T16" fmla="*/ 72 w 254"/>
                <a:gd name="T17" fmla="*/ 52 h 258"/>
                <a:gd name="T18" fmla="*/ 72 w 254"/>
                <a:gd name="T19" fmla="*/ 40 h 258"/>
                <a:gd name="T20" fmla="*/ 76 w 254"/>
                <a:gd name="T21" fmla="*/ 30 h 258"/>
                <a:gd name="T22" fmla="*/ 72 w 254"/>
                <a:gd name="T23" fmla="*/ 18 h 258"/>
                <a:gd name="T24" fmla="*/ 74 w 254"/>
                <a:gd name="T25" fmla="*/ 12 h 258"/>
                <a:gd name="T26" fmla="*/ 84 w 254"/>
                <a:gd name="T27" fmla="*/ 6 h 258"/>
                <a:gd name="T28" fmla="*/ 92 w 254"/>
                <a:gd name="T29" fmla="*/ 8 h 258"/>
                <a:gd name="T30" fmla="*/ 96 w 254"/>
                <a:gd name="T31" fmla="*/ 16 h 258"/>
                <a:gd name="T32" fmla="*/ 104 w 254"/>
                <a:gd name="T33" fmla="*/ 14 h 258"/>
                <a:gd name="T34" fmla="*/ 122 w 254"/>
                <a:gd name="T35" fmla="*/ 12 h 258"/>
                <a:gd name="T36" fmla="*/ 130 w 254"/>
                <a:gd name="T37" fmla="*/ 12 h 258"/>
                <a:gd name="T38" fmla="*/ 180 w 254"/>
                <a:gd name="T39" fmla="*/ 2 h 258"/>
                <a:gd name="T40" fmla="*/ 188 w 254"/>
                <a:gd name="T41" fmla="*/ 10 h 258"/>
                <a:gd name="T42" fmla="*/ 202 w 254"/>
                <a:gd name="T43" fmla="*/ 14 h 258"/>
                <a:gd name="T44" fmla="*/ 212 w 254"/>
                <a:gd name="T45" fmla="*/ 18 h 258"/>
                <a:gd name="T46" fmla="*/ 222 w 254"/>
                <a:gd name="T47" fmla="*/ 24 h 258"/>
                <a:gd name="T48" fmla="*/ 244 w 254"/>
                <a:gd name="T49" fmla="*/ 26 h 258"/>
                <a:gd name="T50" fmla="*/ 242 w 254"/>
                <a:gd name="T51" fmla="*/ 32 h 258"/>
                <a:gd name="T52" fmla="*/ 240 w 254"/>
                <a:gd name="T53" fmla="*/ 40 h 258"/>
                <a:gd name="T54" fmla="*/ 238 w 254"/>
                <a:gd name="T55" fmla="*/ 50 h 258"/>
                <a:gd name="T56" fmla="*/ 236 w 254"/>
                <a:gd name="T57" fmla="*/ 60 h 258"/>
                <a:gd name="T58" fmla="*/ 230 w 254"/>
                <a:gd name="T59" fmla="*/ 74 h 258"/>
                <a:gd name="T60" fmla="*/ 234 w 254"/>
                <a:gd name="T61" fmla="*/ 118 h 258"/>
                <a:gd name="T62" fmla="*/ 244 w 254"/>
                <a:gd name="T63" fmla="*/ 170 h 258"/>
                <a:gd name="T64" fmla="*/ 250 w 254"/>
                <a:gd name="T65" fmla="*/ 194 h 258"/>
                <a:gd name="T66" fmla="*/ 242 w 254"/>
                <a:gd name="T67" fmla="*/ 194 h 258"/>
                <a:gd name="T68" fmla="*/ 232 w 254"/>
                <a:gd name="T69" fmla="*/ 196 h 258"/>
                <a:gd name="T70" fmla="*/ 226 w 254"/>
                <a:gd name="T71" fmla="*/ 204 h 258"/>
                <a:gd name="T72" fmla="*/ 228 w 254"/>
                <a:gd name="T73" fmla="*/ 214 h 258"/>
                <a:gd name="T74" fmla="*/ 234 w 254"/>
                <a:gd name="T75" fmla="*/ 228 h 258"/>
                <a:gd name="T76" fmla="*/ 240 w 254"/>
                <a:gd name="T77" fmla="*/ 240 h 258"/>
                <a:gd name="T78" fmla="*/ 250 w 254"/>
                <a:gd name="T79" fmla="*/ 258 h 258"/>
                <a:gd name="T80" fmla="*/ 214 w 254"/>
                <a:gd name="T81" fmla="*/ 230 h 258"/>
                <a:gd name="T82" fmla="*/ 210 w 254"/>
                <a:gd name="T83" fmla="*/ 230 h 258"/>
                <a:gd name="T84" fmla="*/ 206 w 254"/>
                <a:gd name="T85" fmla="*/ 224 h 258"/>
                <a:gd name="T86" fmla="*/ 204 w 254"/>
                <a:gd name="T87" fmla="*/ 230 h 258"/>
                <a:gd name="T88" fmla="*/ 192 w 254"/>
                <a:gd name="T89" fmla="*/ 230 h 258"/>
                <a:gd name="T90" fmla="*/ 164 w 254"/>
                <a:gd name="T91" fmla="*/ 224 h 258"/>
                <a:gd name="T92" fmla="*/ 158 w 254"/>
                <a:gd name="T93" fmla="*/ 222 h 258"/>
                <a:gd name="T94" fmla="*/ 156 w 254"/>
                <a:gd name="T95" fmla="*/ 220 h 258"/>
                <a:gd name="T96" fmla="*/ 146 w 254"/>
                <a:gd name="T97" fmla="*/ 218 h 258"/>
                <a:gd name="T98" fmla="*/ 136 w 254"/>
                <a:gd name="T99" fmla="*/ 218 h 258"/>
                <a:gd name="T100" fmla="*/ 110 w 254"/>
                <a:gd name="T101" fmla="*/ 218 h 258"/>
                <a:gd name="T102" fmla="*/ 112 w 254"/>
                <a:gd name="T103" fmla="*/ 210 h 258"/>
                <a:gd name="T104" fmla="*/ 110 w 254"/>
                <a:gd name="T105" fmla="*/ 196 h 258"/>
                <a:gd name="T106" fmla="*/ 108 w 254"/>
                <a:gd name="T107" fmla="*/ 186 h 258"/>
                <a:gd name="T108" fmla="*/ 98 w 254"/>
                <a:gd name="T109" fmla="*/ 176 h 258"/>
                <a:gd name="T110" fmla="*/ 84 w 254"/>
                <a:gd name="T111" fmla="*/ 172 h 258"/>
                <a:gd name="T112" fmla="*/ 82 w 254"/>
                <a:gd name="T113" fmla="*/ 184 h 258"/>
                <a:gd name="T114" fmla="*/ 48 w 254"/>
                <a:gd name="T115" fmla="*/ 158 h 258"/>
                <a:gd name="T116" fmla="*/ 20 w 254"/>
                <a:gd name="T117" fmla="*/ 160 h 25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54"/>
                <a:gd name="T178" fmla="*/ 0 h 258"/>
                <a:gd name="T179" fmla="*/ 254 w 254"/>
                <a:gd name="T180" fmla="*/ 258 h 25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54" h="258">
                  <a:moveTo>
                    <a:pt x="0" y="152"/>
                  </a:moveTo>
                  <a:lnTo>
                    <a:pt x="24" y="134"/>
                  </a:lnTo>
                  <a:lnTo>
                    <a:pt x="24" y="132"/>
                  </a:lnTo>
                  <a:lnTo>
                    <a:pt x="26" y="132"/>
                  </a:lnTo>
                  <a:lnTo>
                    <a:pt x="28" y="130"/>
                  </a:lnTo>
                  <a:lnTo>
                    <a:pt x="32" y="128"/>
                  </a:lnTo>
                  <a:lnTo>
                    <a:pt x="38" y="130"/>
                  </a:lnTo>
                  <a:lnTo>
                    <a:pt x="40" y="130"/>
                  </a:lnTo>
                  <a:lnTo>
                    <a:pt x="42" y="130"/>
                  </a:lnTo>
                  <a:lnTo>
                    <a:pt x="44" y="130"/>
                  </a:lnTo>
                  <a:lnTo>
                    <a:pt x="46" y="128"/>
                  </a:lnTo>
                  <a:lnTo>
                    <a:pt x="48" y="124"/>
                  </a:lnTo>
                  <a:lnTo>
                    <a:pt x="50" y="124"/>
                  </a:lnTo>
                  <a:lnTo>
                    <a:pt x="50" y="120"/>
                  </a:lnTo>
                  <a:lnTo>
                    <a:pt x="54" y="114"/>
                  </a:lnTo>
                  <a:lnTo>
                    <a:pt x="58" y="106"/>
                  </a:lnTo>
                  <a:lnTo>
                    <a:pt x="66" y="86"/>
                  </a:lnTo>
                  <a:lnTo>
                    <a:pt x="68" y="84"/>
                  </a:lnTo>
                  <a:lnTo>
                    <a:pt x="68" y="80"/>
                  </a:lnTo>
                  <a:lnTo>
                    <a:pt x="70" y="74"/>
                  </a:lnTo>
                  <a:lnTo>
                    <a:pt x="70" y="72"/>
                  </a:lnTo>
                  <a:lnTo>
                    <a:pt x="72" y="70"/>
                  </a:lnTo>
                  <a:lnTo>
                    <a:pt x="72" y="64"/>
                  </a:lnTo>
                  <a:lnTo>
                    <a:pt x="72" y="58"/>
                  </a:lnTo>
                  <a:lnTo>
                    <a:pt x="72" y="52"/>
                  </a:lnTo>
                  <a:lnTo>
                    <a:pt x="72" y="46"/>
                  </a:lnTo>
                  <a:lnTo>
                    <a:pt x="72" y="40"/>
                  </a:lnTo>
                  <a:lnTo>
                    <a:pt x="74" y="34"/>
                  </a:lnTo>
                  <a:lnTo>
                    <a:pt x="74" y="32"/>
                  </a:lnTo>
                  <a:lnTo>
                    <a:pt x="76" y="30"/>
                  </a:lnTo>
                  <a:lnTo>
                    <a:pt x="76" y="24"/>
                  </a:lnTo>
                  <a:lnTo>
                    <a:pt x="74" y="20"/>
                  </a:lnTo>
                  <a:lnTo>
                    <a:pt x="72" y="18"/>
                  </a:lnTo>
                  <a:lnTo>
                    <a:pt x="72" y="16"/>
                  </a:lnTo>
                  <a:lnTo>
                    <a:pt x="72" y="14"/>
                  </a:lnTo>
                  <a:lnTo>
                    <a:pt x="74" y="12"/>
                  </a:lnTo>
                  <a:lnTo>
                    <a:pt x="76" y="10"/>
                  </a:lnTo>
                  <a:lnTo>
                    <a:pt x="80" y="6"/>
                  </a:lnTo>
                  <a:lnTo>
                    <a:pt x="84" y="6"/>
                  </a:lnTo>
                  <a:lnTo>
                    <a:pt x="90" y="4"/>
                  </a:lnTo>
                  <a:lnTo>
                    <a:pt x="90" y="6"/>
                  </a:lnTo>
                  <a:lnTo>
                    <a:pt x="92" y="8"/>
                  </a:lnTo>
                  <a:lnTo>
                    <a:pt x="94" y="10"/>
                  </a:lnTo>
                  <a:lnTo>
                    <a:pt x="96" y="14"/>
                  </a:lnTo>
                  <a:lnTo>
                    <a:pt x="96" y="16"/>
                  </a:lnTo>
                  <a:lnTo>
                    <a:pt x="98" y="16"/>
                  </a:lnTo>
                  <a:lnTo>
                    <a:pt x="100" y="14"/>
                  </a:lnTo>
                  <a:lnTo>
                    <a:pt x="104" y="14"/>
                  </a:lnTo>
                  <a:lnTo>
                    <a:pt x="110" y="12"/>
                  </a:lnTo>
                  <a:lnTo>
                    <a:pt x="116" y="12"/>
                  </a:lnTo>
                  <a:lnTo>
                    <a:pt x="122" y="12"/>
                  </a:lnTo>
                  <a:lnTo>
                    <a:pt x="126" y="12"/>
                  </a:lnTo>
                  <a:lnTo>
                    <a:pt x="130" y="12"/>
                  </a:lnTo>
                  <a:lnTo>
                    <a:pt x="134" y="10"/>
                  </a:lnTo>
                  <a:lnTo>
                    <a:pt x="180" y="0"/>
                  </a:lnTo>
                  <a:lnTo>
                    <a:pt x="180" y="2"/>
                  </a:lnTo>
                  <a:lnTo>
                    <a:pt x="182" y="4"/>
                  </a:lnTo>
                  <a:lnTo>
                    <a:pt x="184" y="6"/>
                  </a:lnTo>
                  <a:lnTo>
                    <a:pt x="188" y="10"/>
                  </a:lnTo>
                  <a:lnTo>
                    <a:pt x="194" y="12"/>
                  </a:lnTo>
                  <a:lnTo>
                    <a:pt x="200" y="14"/>
                  </a:lnTo>
                  <a:lnTo>
                    <a:pt x="202" y="14"/>
                  </a:lnTo>
                  <a:lnTo>
                    <a:pt x="204" y="16"/>
                  </a:lnTo>
                  <a:lnTo>
                    <a:pt x="208" y="16"/>
                  </a:lnTo>
                  <a:lnTo>
                    <a:pt x="212" y="18"/>
                  </a:lnTo>
                  <a:lnTo>
                    <a:pt x="216" y="24"/>
                  </a:lnTo>
                  <a:lnTo>
                    <a:pt x="218" y="24"/>
                  </a:lnTo>
                  <a:lnTo>
                    <a:pt x="222" y="24"/>
                  </a:lnTo>
                  <a:lnTo>
                    <a:pt x="228" y="24"/>
                  </a:lnTo>
                  <a:lnTo>
                    <a:pt x="236" y="26"/>
                  </a:lnTo>
                  <a:lnTo>
                    <a:pt x="244" y="26"/>
                  </a:lnTo>
                  <a:lnTo>
                    <a:pt x="244" y="28"/>
                  </a:lnTo>
                  <a:lnTo>
                    <a:pt x="242" y="32"/>
                  </a:lnTo>
                  <a:lnTo>
                    <a:pt x="242" y="36"/>
                  </a:lnTo>
                  <a:lnTo>
                    <a:pt x="242" y="38"/>
                  </a:lnTo>
                  <a:lnTo>
                    <a:pt x="240" y="40"/>
                  </a:lnTo>
                  <a:lnTo>
                    <a:pt x="238" y="42"/>
                  </a:lnTo>
                  <a:lnTo>
                    <a:pt x="238" y="46"/>
                  </a:lnTo>
                  <a:lnTo>
                    <a:pt x="238" y="50"/>
                  </a:lnTo>
                  <a:lnTo>
                    <a:pt x="238" y="52"/>
                  </a:lnTo>
                  <a:lnTo>
                    <a:pt x="238" y="56"/>
                  </a:lnTo>
                  <a:lnTo>
                    <a:pt x="236" y="60"/>
                  </a:lnTo>
                  <a:lnTo>
                    <a:pt x="234" y="64"/>
                  </a:lnTo>
                  <a:lnTo>
                    <a:pt x="232" y="70"/>
                  </a:lnTo>
                  <a:lnTo>
                    <a:pt x="230" y="74"/>
                  </a:lnTo>
                  <a:lnTo>
                    <a:pt x="230" y="102"/>
                  </a:lnTo>
                  <a:lnTo>
                    <a:pt x="230" y="106"/>
                  </a:lnTo>
                  <a:lnTo>
                    <a:pt x="234" y="118"/>
                  </a:lnTo>
                  <a:lnTo>
                    <a:pt x="238" y="134"/>
                  </a:lnTo>
                  <a:lnTo>
                    <a:pt x="240" y="152"/>
                  </a:lnTo>
                  <a:lnTo>
                    <a:pt x="244" y="170"/>
                  </a:lnTo>
                  <a:lnTo>
                    <a:pt x="248" y="184"/>
                  </a:lnTo>
                  <a:lnTo>
                    <a:pt x="250" y="192"/>
                  </a:lnTo>
                  <a:lnTo>
                    <a:pt x="250" y="194"/>
                  </a:lnTo>
                  <a:lnTo>
                    <a:pt x="248" y="194"/>
                  </a:lnTo>
                  <a:lnTo>
                    <a:pt x="246" y="194"/>
                  </a:lnTo>
                  <a:lnTo>
                    <a:pt x="242" y="194"/>
                  </a:lnTo>
                  <a:lnTo>
                    <a:pt x="240" y="194"/>
                  </a:lnTo>
                  <a:lnTo>
                    <a:pt x="236" y="194"/>
                  </a:lnTo>
                  <a:lnTo>
                    <a:pt x="232" y="196"/>
                  </a:lnTo>
                  <a:lnTo>
                    <a:pt x="230" y="198"/>
                  </a:lnTo>
                  <a:lnTo>
                    <a:pt x="228" y="200"/>
                  </a:lnTo>
                  <a:lnTo>
                    <a:pt x="226" y="204"/>
                  </a:lnTo>
                  <a:lnTo>
                    <a:pt x="226" y="210"/>
                  </a:lnTo>
                  <a:lnTo>
                    <a:pt x="228" y="214"/>
                  </a:lnTo>
                  <a:lnTo>
                    <a:pt x="230" y="218"/>
                  </a:lnTo>
                  <a:lnTo>
                    <a:pt x="232" y="224"/>
                  </a:lnTo>
                  <a:lnTo>
                    <a:pt x="234" y="228"/>
                  </a:lnTo>
                  <a:lnTo>
                    <a:pt x="236" y="234"/>
                  </a:lnTo>
                  <a:lnTo>
                    <a:pt x="238" y="238"/>
                  </a:lnTo>
                  <a:lnTo>
                    <a:pt x="240" y="240"/>
                  </a:lnTo>
                  <a:lnTo>
                    <a:pt x="254" y="242"/>
                  </a:lnTo>
                  <a:lnTo>
                    <a:pt x="254" y="256"/>
                  </a:lnTo>
                  <a:lnTo>
                    <a:pt x="250" y="258"/>
                  </a:lnTo>
                  <a:lnTo>
                    <a:pt x="238" y="254"/>
                  </a:lnTo>
                  <a:lnTo>
                    <a:pt x="222" y="244"/>
                  </a:lnTo>
                  <a:lnTo>
                    <a:pt x="214" y="230"/>
                  </a:lnTo>
                  <a:lnTo>
                    <a:pt x="214" y="232"/>
                  </a:lnTo>
                  <a:lnTo>
                    <a:pt x="212" y="232"/>
                  </a:lnTo>
                  <a:lnTo>
                    <a:pt x="210" y="230"/>
                  </a:lnTo>
                  <a:lnTo>
                    <a:pt x="208" y="230"/>
                  </a:lnTo>
                  <a:lnTo>
                    <a:pt x="206" y="228"/>
                  </a:lnTo>
                  <a:lnTo>
                    <a:pt x="206" y="224"/>
                  </a:lnTo>
                  <a:lnTo>
                    <a:pt x="206" y="226"/>
                  </a:lnTo>
                  <a:lnTo>
                    <a:pt x="204" y="228"/>
                  </a:lnTo>
                  <a:lnTo>
                    <a:pt x="204" y="230"/>
                  </a:lnTo>
                  <a:lnTo>
                    <a:pt x="200" y="230"/>
                  </a:lnTo>
                  <a:lnTo>
                    <a:pt x="198" y="230"/>
                  </a:lnTo>
                  <a:lnTo>
                    <a:pt x="192" y="230"/>
                  </a:lnTo>
                  <a:lnTo>
                    <a:pt x="182" y="228"/>
                  </a:lnTo>
                  <a:lnTo>
                    <a:pt x="170" y="226"/>
                  </a:lnTo>
                  <a:lnTo>
                    <a:pt x="164" y="224"/>
                  </a:lnTo>
                  <a:lnTo>
                    <a:pt x="162" y="224"/>
                  </a:lnTo>
                  <a:lnTo>
                    <a:pt x="160" y="222"/>
                  </a:lnTo>
                  <a:lnTo>
                    <a:pt x="158" y="222"/>
                  </a:lnTo>
                  <a:lnTo>
                    <a:pt x="158" y="220"/>
                  </a:lnTo>
                  <a:lnTo>
                    <a:pt x="156" y="220"/>
                  </a:lnTo>
                  <a:lnTo>
                    <a:pt x="154" y="218"/>
                  </a:lnTo>
                  <a:lnTo>
                    <a:pt x="150" y="218"/>
                  </a:lnTo>
                  <a:lnTo>
                    <a:pt x="146" y="218"/>
                  </a:lnTo>
                  <a:lnTo>
                    <a:pt x="144" y="218"/>
                  </a:lnTo>
                  <a:lnTo>
                    <a:pt x="140" y="218"/>
                  </a:lnTo>
                  <a:lnTo>
                    <a:pt x="136" y="218"/>
                  </a:lnTo>
                  <a:lnTo>
                    <a:pt x="130" y="218"/>
                  </a:lnTo>
                  <a:lnTo>
                    <a:pt x="124" y="220"/>
                  </a:lnTo>
                  <a:lnTo>
                    <a:pt x="110" y="218"/>
                  </a:lnTo>
                  <a:lnTo>
                    <a:pt x="110" y="214"/>
                  </a:lnTo>
                  <a:lnTo>
                    <a:pt x="112" y="210"/>
                  </a:lnTo>
                  <a:lnTo>
                    <a:pt x="112" y="206"/>
                  </a:lnTo>
                  <a:lnTo>
                    <a:pt x="112" y="200"/>
                  </a:lnTo>
                  <a:lnTo>
                    <a:pt x="110" y="196"/>
                  </a:lnTo>
                  <a:lnTo>
                    <a:pt x="108" y="192"/>
                  </a:lnTo>
                  <a:lnTo>
                    <a:pt x="108" y="186"/>
                  </a:lnTo>
                  <a:lnTo>
                    <a:pt x="108" y="182"/>
                  </a:lnTo>
                  <a:lnTo>
                    <a:pt x="108" y="176"/>
                  </a:lnTo>
                  <a:lnTo>
                    <a:pt x="98" y="176"/>
                  </a:lnTo>
                  <a:lnTo>
                    <a:pt x="98" y="170"/>
                  </a:lnTo>
                  <a:lnTo>
                    <a:pt x="84" y="172"/>
                  </a:lnTo>
                  <a:lnTo>
                    <a:pt x="82" y="176"/>
                  </a:lnTo>
                  <a:lnTo>
                    <a:pt x="82" y="180"/>
                  </a:lnTo>
                  <a:lnTo>
                    <a:pt x="82" y="184"/>
                  </a:lnTo>
                  <a:lnTo>
                    <a:pt x="60" y="182"/>
                  </a:lnTo>
                  <a:lnTo>
                    <a:pt x="52" y="158"/>
                  </a:lnTo>
                  <a:lnTo>
                    <a:pt x="48" y="158"/>
                  </a:lnTo>
                  <a:lnTo>
                    <a:pt x="38" y="158"/>
                  </a:lnTo>
                  <a:lnTo>
                    <a:pt x="28" y="158"/>
                  </a:lnTo>
                  <a:lnTo>
                    <a:pt x="20" y="160"/>
                  </a:lnTo>
                  <a:lnTo>
                    <a:pt x="2" y="162"/>
                  </a:lnTo>
                  <a:lnTo>
                    <a:pt x="0" y="152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79" name="Freeform 289"/>
            <p:cNvSpPr>
              <a:spLocks/>
            </p:cNvSpPr>
            <p:nvPr/>
          </p:nvSpPr>
          <p:spPr bwMode="gray">
            <a:xfrm>
              <a:off x="1099" y="3234"/>
              <a:ext cx="194" cy="120"/>
            </a:xfrm>
            <a:custGeom>
              <a:avLst/>
              <a:gdLst>
                <a:gd name="T0" fmla="*/ 142 w 194"/>
                <a:gd name="T1" fmla="*/ 2 h 120"/>
                <a:gd name="T2" fmla="*/ 138 w 194"/>
                <a:gd name="T3" fmla="*/ 2 h 120"/>
                <a:gd name="T4" fmla="*/ 132 w 194"/>
                <a:gd name="T5" fmla="*/ 2 h 120"/>
                <a:gd name="T6" fmla="*/ 124 w 194"/>
                <a:gd name="T7" fmla="*/ 4 h 120"/>
                <a:gd name="T8" fmla="*/ 120 w 194"/>
                <a:gd name="T9" fmla="*/ 8 h 120"/>
                <a:gd name="T10" fmla="*/ 118 w 194"/>
                <a:gd name="T11" fmla="*/ 18 h 120"/>
                <a:gd name="T12" fmla="*/ 120 w 194"/>
                <a:gd name="T13" fmla="*/ 22 h 120"/>
                <a:gd name="T14" fmla="*/ 124 w 194"/>
                <a:gd name="T15" fmla="*/ 32 h 120"/>
                <a:gd name="T16" fmla="*/ 128 w 194"/>
                <a:gd name="T17" fmla="*/ 42 h 120"/>
                <a:gd name="T18" fmla="*/ 132 w 194"/>
                <a:gd name="T19" fmla="*/ 48 h 120"/>
                <a:gd name="T20" fmla="*/ 146 w 194"/>
                <a:gd name="T21" fmla="*/ 64 h 120"/>
                <a:gd name="T22" fmla="*/ 130 w 194"/>
                <a:gd name="T23" fmla="*/ 62 h 120"/>
                <a:gd name="T24" fmla="*/ 106 w 194"/>
                <a:gd name="T25" fmla="*/ 38 h 120"/>
                <a:gd name="T26" fmla="*/ 104 w 194"/>
                <a:gd name="T27" fmla="*/ 40 h 120"/>
                <a:gd name="T28" fmla="*/ 100 w 194"/>
                <a:gd name="T29" fmla="*/ 38 h 120"/>
                <a:gd name="T30" fmla="*/ 98 w 194"/>
                <a:gd name="T31" fmla="*/ 32 h 120"/>
                <a:gd name="T32" fmla="*/ 96 w 194"/>
                <a:gd name="T33" fmla="*/ 36 h 120"/>
                <a:gd name="T34" fmla="*/ 92 w 194"/>
                <a:gd name="T35" fmla="*/ 38 h 120"/>
                <a:gd name="T36" fmla="*/ 84 w 194"/>
                <a:gd name="T37" fmla="*/ 38 h 120"/>
                <a:gd name="T38" fmla="*/ 62 w 194"/>
                <a:gd name="T39" fmla="*/ 34 h 120"/>
                <a:gd name="T40" fmla="*/ 54 w 194"/>
                <a:gd name="T41" fmla="*/ 32 h 120"/>
                <a:gd name="T42" fmla="*/ 50 w 194"/>
                <a:gd name="T43" fmla="*/ 30 h 120"/>
                <a:gd name="T44" fmla="*/ 48 w 194"/>
                <a:gd name="T45" fmla="*/ 28 h 120"/>
                <a:gd name="T46" fmla="*/ 46 w 194"/>
                <a:gd name="T47" fmla="*/ 26 h 120"/>
                <a:gd name="T48" fmla="*/ 38 w 194"/>
                <a:gd name="T49" fmla="*/ 26 h 120"/>
                <a:gd name="T50" fmla="*/ 32 w 194"/>
                <a:gd name="T51" fmla="*/ 26 h 120"/>
                <a:gd name="T52" fmla="*/ 22 w 194"/>
                <a:gd name="T53" fmla="*/ 26 h 120"/>
                <a:gd name="T54" fmla="*/ 16 w 194"/>
                <a:gd name="T55" fmla="*/ 28 h 120"/>
                <a:gd name="T56" fmla="*/ 16 w 194"/>
                <a:gd name="T57" fmla="*/ 38 h 120"/>
                <a:gd name="T58" fmla="*/ 14 w 194"/>
                <a:gd name="T59" fmla="*/ 48 h 120"/>
                <a:gd name="T60" fmla="*/ 16 w 194"/>
                <a:gd name="T61" fmla="*/ 54 h 120"/>
                <a:gd name="T62" fmla="*/ 0 w 194"/>
                <a:gd name="T63" fmla="*/ 102 h 120"/>
                <a:gd name="T64" fmla="*/ 2 w 194"/>
                <a:gd name="T65" fmla="*/ 104 h 120"/>
                <a:gd name="T66" fmla="*/ 8 w 194"/>
                <a:gd name="T67" fmla="*/ 112 h 120"/>
                <a:gd name="T68" fmla="*/ 18 w 194"/>
                <a:gd name="T69" fmla="*/ 118 h 120"/>
                <a:gd name="T70" fmla="*/ 24 w 194"/>
                <a:gd name="T71" fmla="*/ 116 h 120"/>
                <a:gd name="T72" fmla="*/ 36 w 194"/>
                <a:gd name="T73" fmla="*/ 116 h 120"/>
                <a:gd name="T74" fmla="*/ 48 w 194"/>
                <a:gd name="T75" fmla="*/ 116 h 120"/>
                <a:gd name="T76" fmla="*/ 60 w 194"/>
                <a:gd name="T77" fmla="*/ 118 h 120"/>
                <a:gd name="T78" fmla="*/ 72 w 194"/>
                <a:gd name="T79" fmla="*/ 120 h 120"/>
                <a:gd name="T80" fmla="*/ 82 w 194"/>
                <a:gd name="T81" fmla="*/ 120 h 120"/>
                <a:gd name="T82" fmla="*/ 102 w 194"/>
                <a:gd name="T83" fmla="*/ 118 h 120"/>
                <a:gd name="T84" fmla="*/ 114 w 194"/>
                <a:gd name="T85" fmla="*/ 104 h 120"/>
                <a:gd name="T86" fmla="*/ 192 w 194"/>
                <a:gd name="T87" fmla="*/ 64 h 120"/>
                <a:gd name="T88" fmla="*/ 194 w 194"/>
                <a:gd name="T89" fmla="*/ 50 h 120"/>
                <a:gd name="T90" fmla="*/ 190 w 194"/>
                <a:gd name="T91" fmla="*/ 34 h 120"/>
                <a:gd name="T92" fmla="*/ 174 w 194"/>
                <a:gd name="T93" fmla="*/ 10 h 120"/>
                <a:gd name="T94" fmla="*/ 142 w 194"/>
                <a:gd name="T95" fmla="*/ 0 h 12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94"/>
                <a:gd name="T145" fmla="*/ 0 h 120"/>
                <a:gd name="T146" fmla="*/ 194 w 194"/>
                <a:gd name="T147" fmla="*/ 120 h 12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94" h="120">
                  <a:moveTo>
                    <a:pt x="142" y="0"/>
                  </a:moveTo>
                  <a:lnTo>
                    <a:pt x="142" y="2"/>
                  </a:lnTo>
                  <a:lnTo>
                    <a:pt x="140" y="2"/>
                  </a:lnTo>
                  <a:lnTo>
                    <a:pt x="138" y="2"/>
                  </a:lnTo>
                  <a:lnTo>
                    <a:pt x="134" y="2"/>
                  </a:lnTo>
                  <a:lnTo>
                    <a:pt x="132" y="2"/>
                  </a:lnTo>
                  <a:lnTo>
                    <a:pt x="128" y="2"/>
                  </a:lnTo>
                  <a:lnTo>
                    <a:pt x="124" y="4"/>
                  </a:lnTo>
                  <a:lnTo>
                    <a:pt x="122" y="6"/>
                  </a:lnTo>
                  <a:lnTo>
                    <a:pt x="120" y="8"/>
                  </a:lnTo>
                  <a:lnTo>
                    <a:pt x="118" y="12"/>
                  </a:lnTo>
                  <a:lnTo>
                    <a:pt x="118" y="18"/>
                  </a:lnTo>
                  <a:lnTo>
                    <a:pt x="120" y="22"/>
                  </a:lnTo>
                  <a:lnTo>
                    <a:pt x="122" y="26"/>
                  </a:lnTo>
                  <a:lnTo>
                    <a:pt x="124" y="32"/>
                  </a:lnTo>
                  <a:lnTo>
                    <a:pt x="126" y="36"/>
                  </a:lnTo>
                  <a:lnTo>
                    <a:pt x="128" y="42"/>
                  </a:lnTo>
                  <a:lnTo>
                    <a:pt x="130" y="46"/>
                  </a:lnTo>
                  <a:lnTo>
                    <a:pt x="132" y="48"/>
                  </a:lnTo>
                  <a:lnTo>
                    <a:pt x="146" y="50"/>
                  </a:lnTo>
                  <a:lnTo>
                    <a:pt x="146" y="64"/>
                  </a:lnTo>
                  <a:lnTo>
                    <a:pt x="142" y="66"/>
                  </a:lnTo>
                  <a:lnTo>
                    <a:pt x="130" y="62"/>
                  </a:lnTo>
                  <a:lnTo>
                    <a:pt x="114" y="52"/>
                  </a:lnTo>
                  <a:lnTo>
                    <a:pt x="106" y="38"/>
                  </a:lnTo>
                  <a:lnTo>
                    <a:pt x="106" y="40"/>
                  </a:lnTo>
                  <a:lnTo>
                    <a:pt x="104" y="40"/>
                  </a:lnTo>
                  <a:lnTo>
                    <a:pt x="102" y="38"/>
                  </a:lnTo>
                  <a:lnTo>
                    <a:pt x="100" y="38"/>
                  </a:lnTo>
                  <a:lnTo>
                    <a:pt x="98" y="36"/>
                  </a:lnTo>
                  <a:lnTo>
                    <a:pt x="98" y="32"/>
                  </a:lnTo>
                  <a:lnTo>
                    <a:pt x="98" y="34"/>
                  </a:lnTo>
                  <a:lnTo>
                    <a:pt x="96" y="36"/>
                  </a:lnTo>
                  <a:lnTo>
                    <a:pt x="96" y="38"/>
                  </a:lnTo>
                  <a:lnTo>
                    <a:pt x="92" y="38"/>
                  </a:lnTo>
                  <a:lnTo>
                    <a:pt x="90" y="38"/>
                  </a:lnTo>
                  <a:lnTo>
                    <a:pt x="84" y="38"/>
                  </a:lnTo>
                  <a:lnTo>
                    <a:pt x="74" y="36"/>
                  </a:lnTo>
                  <a:lnTo>
                    <a:pt x="62" y="34"/>
                  </a:lnTo>
                  <a:lnTo>
                    <a:pt x="56" y="32"/>
                  </a:lnTo>
                  <a:lnTo>
                    <a:pt x="54" y="32"/>
                  </a:lnTo>
                  <a:lnTo>
                    <a:pt x="52" y="30"/>
                  </a:lnTo>
                  <a:lnTo>
                    <a:pt x="50" y="30"/>
                  </a:lnTo>
                  <a:lnTo>
                    <a:pt x="50" y="28"/>
                  </a:lnTo>
                  <a:lnTo>
                    <a:pt x="48" y="28"/>
                  </a:lnTo>
                  <a:lnTo>
                    <a:pt x="46" y="26"/>
                  </a:lnTo>
                  <a:lnTo>
                    <a:pt x="42" y="26"/>
                  </a:lnTo>
                  <a:lnTo>
                    <a:pt x="38" y="26"/>
                  </a:lnTo>
                  <a:lnTo>
                    <a:pt x="36" y="26"/>
                  </a:lnTo>
                  <a:lnTo>
                    <a:pt x="32" y="26"/>
                  </a:lnTo>
                  <a:lnTo>
                    <a:pt x="28" y="26"/>
                  </a:lnTo>
                  <a:lnTo>
                    <a:pt x="22" y="26"/>
                  </a:lnTo>
                  <a:lnTo>
                    <a:pt x="16" y="28"/>
                  </a:lnTo>
                  <a:lnTo>
                    <a:pt x="16" y="32"/>
                  </a:lnTo>
                  <a:lnTo>
                    <a:pt x="16" y="38"/>
                  </a:lnTo>
                  <a:lnTo>
                    <a:pt x="14" y="42"/>
                  </a:lnTo>
                  <a:lnTo>
                    <a:pt x="14" y="48"/>
                  </a:lnTo>
                  <a:lnTo>
                    <a:pt x="16" y="52"/>
                  </a:lnTo>
                  <a:lnTo>
                    <a:pt x="16" y="54"/>
                  </a:lnTo>
                  <a:lnTo>
                    <a:pt x="0" y="56"/>
                  </a:lnTo>
                  <a:lnTo>
                    <a:pt x="0" y="102"/>
                  </a:lnTo>
                  <a:lnTo>
                    <a:pt x="2" y="104"/>
                  </a:lnTo>
                  <a:lnTo>
                    <a:pt x="4" y="108"/>
                  </a:lnTo>
                  <a:lnTo>
                    <a:pt x="8" y="112"/>
                  </a:lnTo>
                  <a:lnTo>
                    <a:pt x="12" y="114"/>
                  </a:lnTo>
                  <a:lnTo>
                    <a:pt x="18" y="118"/>
                  </a:lnTo>
                  <a:lnTo>
                    <a:pt x="20" y="118"/>
                  </a:lnTo>
                  <a:lnTo>
                    <a:pt x="24" y="116"/>
                  </a:lnTo>
                  <a:lnTo>
                    <a:pt x="30" y="116"/>
                  </a:lnTo>
                  <a:lnTo>
                    <a:pt x="36" y="116"/>
                  </a:lnTo>
                  <a:lnTo>
                    <a:pt x="46" y="116"/>
                  </a:lnTo>
                  <a:lnTo>
                    <a:pt x="48" y="116"/>
                  </a:lnTo>
                  <a:lnTo>
                    <a:pt x="54" y="116"/>
                  </a:lnTo>
                  <a:lnTo>
                    <a:pt x="60" y="118"/>
                  </a:lnTo>
                  <a:lnTo>
                    <a:pt x="66" y="118"/>
                  </a:lnTo>
                  <a:lnTo>
                    <a:pt x="72" y="120"/>
                  </a:lnTo>
                  <a:lnTo>
                    <a:pt x="78" y="120"/>
                  </a:lnTo>
                  <a:lnTo>
                    <a:pt x="82" y="120"/>
                  </a:lnTo>
                  <a:lnTo>
                    <a:pt x="90" y="120"/>
                  </a:lnTo>
                  <a:lnTo>
                    <a:pt x="102" y="118"/>
                  </a:lnTo>
                  <a:lnTo>
                    <a:pt x="110" y="114"/>
                  </a:lnTo>
                  <a:lnTo>
                    <a:pt x="114" y="104"/>
                  </a:lnTo>
                  <a:lnTo>
                    <a:pt x="192" y="88"/>
                  </a:lnTo>
                  <a:lnTo>
                    <a:pt x="192" y="64"/>
                  </a:lnTo>
                  <a:lnTo>
                    <a:pt x="190" y="56"/>
                  </a:lnTo>
                  <a:lnTo>
                    <a:pt x="194" y="50"/>
                  </a:lnTo>
                  <a:lnTo>
                    <a:pt x="194" y="46"/>
                  </a:lnTo>
                  <a:lnTo>
                    <a:pt x="190" y="34"/>
                  </a:lnTo>
                  <a:lnTo>
                    <a:pt x="184" y="20"/>
                  </a:lnTo>
                  <a:lnTo>
                    <a:pt x="174" y="10"/>
                  </a:lnTo>
                  <a:lnTo>
                    <a:pt x="160" y="4"/>
                  </a:lnTo>
                  <a:lnTo>
                    <a:pt x="142" y="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80" name="Freeform 290"/>
            <p:cNvSpPr>
              <a:spLocks/>
            </p:cNvSpPr>
            <p:nvPr/>
          </p:nvSpPr>
          <p:spPr bwMode="gray">
            <a:xfrm>
              <a:off x="985" y="3342"/>
              <a:ext cx="192" cy="166"/>
            </a:xfrm>
            <a:custGeom>
              <a:avLst/>
              <a:gdLst>
                <a:gd name="T0" fmla="*/ 130 w 192"/>
                <a:gd name="T1" fmla="*/ 10 h 166"/>
                <a:gd name="T2" fmla="*/ 122 w 192"/>
                <a:gd name="T3" fmla="*/ 10 h 166"/>
                <a:gd name="T4" fmla="*/ 112 w 192"/>
                <a:gd name="T5" fmla="*/ 12 h 166"/>
                <a:gd name="T6" fmla="*/ 104 w 192"/>
                <a:gd name="T7" fmla="*/ 14 h 166"/>
                <a:gd name="T8" fmla="*/ 98 w 192"/>
                <a:gd name="T9" fmla="*/ 14 h 166"/>
                <a:gd name="T10" fmla="*/ 88 w 192"/>
                <a:gd name="T11" fmla="*/ 12 h 166"/>
                <a:gd name="T12" fmla="*/ 80 w 192"/>
                <a:gd name="T13" fmla="*/ 10 h 166"/>
                <a:gd name="T14" fmla="*/ 34 w 192"/>
                <a:gd name="T15" fmla="*/ 8 h 166"/>
                <a:gd name="T16" fmla="*/ 30 w 192"/>
                <a:gd name="T17" fmla="*/ 8 h 166"/>
                <a:gd name="T18" fmla="*/ 24 w 192"/>
                <a:gd name="T19" fmla="*/ 6 h 166"/>
                <a:gd name="T20" fmla="*/ 20 w 192"/>
                <a:gd name="T21" fmla="*/ 2 h 166"/>
                <a:gd name="T22" fmla="*/ 14 w 192"/>
                <a:gd name="T23" fmla="*/ 0 h 166"/>
                <a:gd name="T24" fmla="*/ 2 w 192"/>
                <a:gd name="T25" fmla="*/ 2 h 166"/>
                <a:gd name="T26" fmla="*/ 2 w 192"/>
                <a:gd name="T27" fmla="*/ 12 h 166"/>
                <a:gd name="T28" fmla="*/ 12 w 192"/>
                <a:gd name="T29" fmla="*/ 32 h 166"/>
                <a:gd name="T30" fmla="*/ 18 w 192"/>
                <a:gd name="T31" fmla="*/ 54 h 166"/>
                <a:gd name="T32" fmla="*/ 24 w 192"/>
                <a:gd name="T33" fmla="*/ 72 h 166"/>
                <a:gd name="T34" fmla="*/ 34 w 192"/>
                <a:gd name="T35" fmla="*/ 110 h 166"/>
                <a:gd name="T36" fmla="*/ 46 w 192"/>
                <a:gd name="T37" fmla="*/ 136 h 166"/>
                <a:gd name="T38" fmla="*/ 48 w 192"/>
                <a:gd name="T39" fmla="*/ 140 h 166"/>
                <a:gd name="T40" fmla="*/ 52 w 192"/>
                <a:gd name="T41" fmla="*/ 148 h 166"/>
                <a:gd name="T42" fmla="*/ 58 w 192"/>
                <a:gd name="T43" fmla="*/ 158 h 166"/>
                <a:gd name="T44" fmla="*/ 60 w 192"/>
                <a:gd name="T45" fmla="*/ 164 h 166"/>
                <a:gd name="T46" fmla="*/ 72 w 192"/>
                <a:gd name="T47" fmla="*/ 160 h 166"/>
                <a:gd name="T48" fmla="*/ 74 w 192"/>
                <a:gd name="T49" fmla="*/ 156 h 166"/>
                <a:gd name="T50" fmla="*/ 76 w 192"/>
                <a:gd name="T51" fmla="*/ 152 h 166"/>
                <a:gd name="T52" fmla="*/ 78 w 192"/>
                <a:gd name="T53" fmla="*/ 150 h 166"/>
                <a:gd name="T54" fmla="*/ 82 w 192"/>
                <a:gd name="T55" fmla="*/ 152 h 166"/>
                <a:gd name="T56" fmla="*/ 82 w 192"/>
                <a:gd name="T57" fmla="*/ 156 h 166"/>
                <a:gd name="T58" fmla="*/ 82 w 192"/>
                <a:gd name="T59" fmla="*/ 162 h 166"/>
                <a:gd name="T60" fmla="*/ 86 w 192"/>
                <a:gd name="T61" fmla="*/ 164 h 166"/>
                <a:gd name="T62" fmla="*/ 94 w 192"/>
                <a:gd name="T63" fmla="*/ 164 h 166"/>
                <a:gd name="T64" fmla="*/ 104 w 192"/>
                <a:gd name="T65" fmla="*/ 166 h 166"/>
                <a:gd name="T66" fmla="*/ 112 w 192"/>
                <a:gd name="T67" fmla="*/ 162 h 166"/>
                <a:gd name="T68" fmla="*/ 114 w 192"/>
                <a:gd name="T69" fmla="*/ 60 h 166"/>
                <a:gd name="T70" fmla="*/ 128 w 192"/>
                <a:gd name="T71" fmla="*/ 16 h 166"/>
                <a:gd name="T72" fmla="*/ 144 w 192"/>
                <a:gd name="T73" fmla="*/ 16 h 166"/>
                <a:gd name="T74" fmla="*/ 164 w 192"/>
                <a:gd name="T75" fmla="*/ 16 h 166"/>
                <a:gd name="T76" fmla="*/ 168 w 192"/>
                <a:gd name="T77" fmla="*/ 18 h 166"/>
                <a:gd name="T78" fmla="*/ 170 w 192"/>
                <a:gd name="T79" fmla="*/ 22 h 166"/>
                <a:gd name="T80" fmla="*/ 172 w 192"/>
                <a:gd name="T81" fmla="*/ 20 h 166"/>
                <a:gd name="T82" fmla="*/ 182 w 192"/>
                <a:gd name="T83" fmla="*/ 16 h 166"/>
                <a:gd name="T84" fmla="*/ 190 w 192"/>
                <a:gd name="T85" fmla="*/ 12 h 166"/>
                <a:gd name="T86" fmla="*/ 188 w 192"/>
                <a:gd name="T87" fmla="*/ 12 h 166"/>
                <a:gd name="T88" fmla="*/ 166 w 192"/>
                <a:gd name="T89" fmla="*/ 8 h 166"/>
                <a:gd name="T90" fmla="*/ 132 w 192"/>
                <a:gd name="T91" fmla="*/ 10 h 16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92"/>
                <a:gd name="T139" fmla="*/ 0 h 166"/>
                <a:gd name="T140" fmla="*/ 192 w 192"/>
                <a:gd name="T141" fmla="*/ 166 h 16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92" h="166">
                  <a:moveTo>
                    <a:pt x="132" y="10"/>
                  </a:moveTo>
                  <a:lnTo>
                    <a:pt x="130" y="10"/>
                  </a:lnTo>
                  <a:lnTo>
                    <a:pt x="128" y="10"/>
                  </a:lnTo>
                  <a:lnTo>
                    <a:pt x="122" y="10"/>
                  </a:lnTo>
                  <a:lnTo>
                    <a:pt x="118" y="12"/>
                  </a:lnTo>
                  <a:lnTo>
                    <a:pt x="112" y="12"/>
                  </a:lnTo>
                  <a:lnTo>
                    <a:pt x="106" y="14"/>
                  </a:lnTo>
                  <a:lnTo>
                    <a:pt x="104" y="14"/>
                  </a:lnTo>
                  <a:lnTo>
                    <a:pt x="102" y="14"/>
                  </a:lnTo>
                  <a:lnTo>
                    <a:pt x="98" y="14"/>
                  </a:lnTo>
                  <a:lnTo>
                    <a:pt x="94" y="14"/>
                  </a:lnTo>
                  <a:lnTo>
                    <a:pt x="88" y="12"/>
                  </a:lnTo>
                  <a:lnTo>
                    <a:pt x="84" y="12"/>
                  </a:lnTo>
                  <a:lnTo>
                    <a:pt x="80" y="10"/>
                  </a:lnTo>
                  <a:lnTo>
                    <a:pt x="76" y="8"/>
                  </a:lnTo>
                  <a:lnTo>
                    <a:pt x="34" y="8"/>
                  </a:lnTo>
                  <a:lnTo>
                    <a:pt x="32" y="8"/>
                  </a:lnTo>
                  <a:lnTo>
                    <a:pt x="30" y="8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8" y="0"/>
                  </a:lnTo>
                  <a:lnTo>
                    <a:pt x="2" y="2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6" y="20"/>
                  </a:lnTo>
                  <a:lnTo>
                    <a:pt x="12" y="32"/>
                  </a:lnTo>
                  <a:lnTo>
                    <a:pt x="16" y="42"/>
                  </a:lnTo>
                  <a:lnTo>
                    <a:pt x="18" y="54"/>
                  </a:lnTo>
                  <a:lnTo>
                    <a:pt x="20" y="58"/>
                  </a:lnTo>
                  <a:lnTo>
                    <a:pt x="24" y="72"/>
                  </a:lnTo>
                  <a:lnTo>
                    <a:pt x="28" y="90"/>
                  </a:lnTo>
                  <a:lnTo>
                    <a:pt x="34" y="110"/>
                  </a:lnTo>
                  <a:lnTo>
                    <a:pt x="42" y="126"/>
                  </a:lnTo>
                  <a:lnTo>
                    <a:pt x="46" y="136"/>
                  </a:lnTo>
                  <a:lnTo>
                    <a:pt x="48" y="136"/>
                  </a:lnTo>
                  <a:lnTo>
                    <a:pt x="48" y="140"/>
                  </a:lnTo>
                  <a:lnTo>
                    <a:pt x="50" y="144"/>
                  </a:lnTo>
                  <a:lnTo>
                    <a:pt x="52" y="148"/>
                  </a:lnTo>
                  <a:lnTo>
                    <a:pt x="56" y="152"/>
                  </a:lnTo>
                  <a:lnTo>
                    <a:pt x="58" y="158"/>
                  </a:lnTo>
                  <a:lnTo>
                    <a:pt x="60" y="162"/>
                  </a:lnTo>
                  <a:lnTo>
                    <a:pt x="60" y="164"/>
                  </a:lnTo>
                  <a:lnTo>
                    <a:pt x="72" y="160"/>
                  </a:lnTo>
                  <a:lnTo>
                    <a:pt x="74" y="158"/>
                  </a:lnTo>
                  <a:lnTo>
                    <a:pt x="74" y="156"/>
                  </a:lnTo>
                  <a:lnTo>
                    <a:pt x="76" y="154"/>
                  </a:lnTo>
                  <a:lnTo>
                    <a:pt x="76" y="152"/>
                  </a:lnTo>
                  <a:lnTo>
                    <a:pt x="78" y="150"/>
                  </a:lnTo>
                  <a:lnTo>
                    <a:pt x="80" y="152"/>
                  </a:lnTo>
                  <a:lnTo>
                    <a:pt x="82" y="152"/>
                  </a:lnTo>
                  <a:lnTo>
                    <a:pt x="82" y="154"/>
                  </a:lnTo>
                  <a:lnTo>
                    <a:pt x="82" y="156"/>
                  </a:lnTo>
                  <a:lnTo>
                    <a:pt x="82" y="160"/>
                  </a:lnTo>
                  <a:lnTo>
                    <a:pt x="82" y="162"/>
                  </a:lnTo>
                  <a:lnTo>
                    <a:pt x="84" y="164"/>
                  </a:lnTo>
                  <a:lnTo>
                    <a:pt x="86" y="164"/>
                  </a:lnTo>
                  <a:lnTo>
                    <a:pt x="88" y="164"/>
                  </a:lnTo>
                  <a:lnTo>
                    <a:pt x="94" y="164"/>
                  </a:lnTo>
                  <a:lnTo>
                    <a:pt x="98" y="166"/>
                  </a:lnTo>
                  <a:lnTo>
                    <a:pt x="104" y="166"/>
                  </a:lnTo>
                  <a:lnTo>
                    <a:pt x="108" y="164"/>
                  </a:lnTo>
                  <a:lnTo>
                    <a:pt x="112" y="162"/>
                  </a:lnTo>
                  <a:lnTo>
                    <a:pt x="114" y="160"/>
                  </a:lnTo>
                  <a:lnTo>
                    <a:pt x="114" y="60"/>
                  </a:lnTo>
                  <a:lnTo>
                    <a:pt x="128" y="60"/>
                  </a:lnTo>
                  <a:lnTo>
                    <a:pt x="128" y="16"/>
                  </a:lnTo>
                  <a:lnTo>
                    <a:pt x="132" y="16"/>
                  </a:lnTo>
                  <a:lnTo>
                    <a:pt x="144" y="16"/>
                  </a:lnTo>
                  <a:lnTo>
                    <a:pt x="156" y="14"/>
                  </a:lnTo>
                  <a:lnTo>
                    <a:pt x="164" y="16"/>
                  </a:lnTo>
                  <a:lnTo>
                    <a:pt x="168" y="18"/>
                  </a:lnTo>
                  <a:lnTo>
                    <a:pt x="168" y="20"/>
                  </a:lnTo>
                  <a:lnTo>
                    <a:pt x="170" y="22"/>
                  </a:lnTo>
                  <a:lnTo>
                    <a:pt x="172" y="20"/>
                  </a:lnTo>
                  <a:lnTo>
                    <a:pt x="176" y="18"/>
                  </a:lnTo>
                  <a:lnTo>
                    <a:pt x="182" y="16"/>
                  </a:lnTo>
                  <a:lnTo>
                    <a:pt x="186" y="14"/>
                  </a:lnTo>
                  <a:lnTo>
                    <a:pt x="190" y="12"/>
                  </a:lnTo>
                  <a:lnTo>
                    <a:pt x="192" y="12"/>
                  </a:lnTo>
                  <a:lnTo>
                    <a:pt x="188" y="12"/>
                  </a:lnTo>
                  <a:lnTo>
                    <a:pt x="178" y="10"/>
                  </a:lnTo>
                  <a:lnTo>
                    <a:pt x="166" y="8"/>
                  </a:lnTo>
                  <a:lnTo>
                    <a:pt x="156" y="8"/>
                  </a:lnTo>
                  <a:lnTo>
                    <a:pt x="132" y="1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81" name="Freeform 291"/>
            <p:cNvSpPr>
              <a:spLocks/>
            </p:cNvSpPr>
            <p:nvPr/>
          </p:nvSpPr>
          <p:spPr bwMode="gray">
            <a:xfrm>
              <a:off x="1099" y="3356"/>
              <a:ext cx="120" cy="138"/>
            </a:xfrm>
            <a:custGeom>
              <a:avLst/>
              <a:gdLst>
                <a:gd name="T0" fmla="*/ 98 w 120"/>
                <a:gd name="T1" fmla="*/ 48 h 138"/>
                <a:gd name="T2" fmla="*/ 98 w 120"/>
                <a:gd name="T3" fmla="*/ 44 h 138"/>
                <a:gd name="T4" fmla="*/ 96 w 120"/>
                <a:gd name="T5" fmla="*/ 38 h 138"/>
                <a:gd name="T6" fmla="*/ 90 w 120"/>
                <a:gd name="T7" fmla="*/ 32 h 138"/>
                <a:gd name="T8" fmla="*/ 88 w 120"/>
                <a:gd name="T9" fmla="*/ 28 h 138"/>
                <a:gd name="T10" fmla="*/ 84 w 120"/>
                <a:gd name="T11" fmla="*/ 22 h 138"/>
                <a:gd name="T12" fmla="*/ 80 w 120"/>
                <a:gd name="T13" fmla="*/ 10 h 138"/>
                <a:gd name="T14" fmla="*/ 78 w 120"/>
                <a:gd name="T15" fmla="*/ 0 h 138"/>
                <a:gd name="T16" fmla="*/ 76 w 120"/>
                <a:gd name="T17" fmla="*/ 0 h 138"/>
                <a:gd name="T18" fmla="*/ 68 w 120"/>
                <a:gd name="T19" fmla="*/ 2 h 138"/>
                <a:gd name="T20" fmla="*/ 60 w 120"/>
                <a:gd name="T21" fmla="*/ 6 h 138"/>
                <a:gd name="T22" fmla="*/ 56 w 120"/>
                <a:gd name="T23" fmla="*/ 10 h 138"/>
                <a:gd name="T24" fmla="*/ 46 w 120"/>
                <a:gd name="T25" fmla="*/ 2 h 138"/>
                <a:gd name="T26" fmla="*/ 26 w 120"/>
                <a:gd name="T27" fmla="*/ 2 h 138"/>
                <a:gd name="T28" fmla="*/ 14 w 120"/>
                <a:gd name="T29" fmla="*/ 4 h 138"/>
                <a:gd name="T30" fmla="*/ 0 w 120"/>
                <a:gd name="T31" fmla="*/ 48 h 138"/>
                <a:gd name="T32" fmla="*/ 2 w 120"/>
                <a:gd name="T33" fmla="*/ 102 h 138"/>
                <a:gd name="T34" fmla="*/ 6 w 120"/>
                <a:gd name="T35" fmla="*/ 104 h 138"/>
                <a:gd name="T36" fmla="*/ 12 w 120"/>
                <a:gd name="T37" fmla="*/ 112 h 138"/>
                <a:gd name="T38" fmla="*/ 12 w 120"/>
                <a:gd name="T39" fmla="*/ 126 h 138"/>
                <a:gd name="T40" fmla="*/ 10 w 120"/>
                <a:gd name="T41" fmla="*/ 128 h 138"/>
                <a:gd name="T42" fmla="*/ 8 w 120"/>
                <a:gd name="T43" fmla="*/ 134 h 138"/>
                <a:gd name="T44" fmla="*/ 12 w 120"/>
                <a:gd name="T45" fmla="*/ 138 h 138"/>
                <a:gd name="T46" fmla="*/ 20 w 120"/>
                <a:gd name="T47" fmla="*/ 136 h 138"/>
                <a:gd name="T48" fmla="*/ 32 w 120"/>
                <a:gd name="T49" fmla="*/ 130 h 138"/>
                <a:gd name="T50" fmla="*/ 40 w 120"/>
                <a:gd name="T51" fmla="*/ 124 h 138"/>
                <a:gd name="T52" fmla="*/ 42 w 120"/>
                <a:gd name="T53" fmla="*/ 118 h 138"/>
                <a:gd name="T54" fmla="*/ 44 w 120"/>
                <a:gd name="T55" fmla="*/ 112 h 138"/>
                <a:gd name="T56" fmla="*/ 46 w 120"/>
                <a:gd name="T57" fmla="*/ 110 h 138"/>
                <a:gd name="T58" fmla="*/ 52 w 120"/>
                <a:gd name="T59" fmla="*/ 108 h 138"/>
                <a:gd name="T60" fmla="*/ 60 w 120"/>
                <a:gd name="T61" fmla="*/ 110 h 138"/>
                <a:gd name="T62" fmla="*/ 64 w 120"/>
                <a:gd name="T63" fmla="*/ 114 h 138"/>
                <a:gd name="T64" fmla="*/ 70 w 120"/>
                <a:gd name="T65" fmla="*/ 116 h 138"/>
                <a:gd name="T66" fmla="*/ 74 w 120"/>
                <a:gd name="T67" fmla="*/ 114 h 138"/>
                <a:gd name="T68" fmla="*/ 76 w 120"/>
                <a:gd name="T69" fmla="*/ 106 h 138"/>
                <a:gd name="T70" fmla="*/ 82 w 120"/>
                <a:gd name="T71" fmla="*/ 98 h 138"/>
                <a:gd name="T72" fmla="*/ 90 w 120"/>
                <a:gd name="T73" fmla="*/ 90 h 138"/>
                <a:gd name="T74" fmla="*/ 94 w 120"/>
                <a:gd name="T75" fmla="*/ 88 h 138"/>
                <a:gd name="T76" fmla="*/ 104 w 120"/>
                <a:gd name="T77" fmla="*/ 84 h 138"/>
                <a:gd name="T78" fmla="*/ 108 w 120"/>
                <a:gd name="T79" fmla="*/ 80 h 138"/>
                <a:gd name="T80" fmla="*/ 112 w 120"/>
                <a:gd name="T81" fmla="*/ 78 h 138"/>
                <a:gd name="T82" fmla="*/ 118 w 120"/>
                <a:gd name="T83" fmla="*/ 72 h 138"/>
                <a:gd name="T84" fmla="*/ 120 w 120"/>
                <a:gd name="T85" fmla="*/ 68 h 138"/>
                <a:gd name="T86" fmla="*/ 116 w 120"/>
                <a:gd name="T87" fmla="*/ 62 h 138"/>
                <a:gd name="T88" fmla="*/ 112 w 120"/>
                <a:gd name="T89" fmla="*/ 60 h 138"/>
                <a:gd name="T90" fmla="*/ 110 w 120"/>
                <a:gd name="T91" fmla="*/ 60 h 138"/>
                <a:gd name="T92" fmla="*/ 106 w 120"/>
                <a:gd name="T93" fmla="*/ 56 h 138"/>
                <a:gd name="T94" fmla="*/ 102 w 120"/>
                <a:gd name="T95" fmla="*/ 48 h 1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0"/>
                <a:gd name="T145" fmla="*/ 0 h 138"/>
                <a:gd name="T146" fmla="*/ 120 w 120"/>
                <a:gd name="T147" fmla="*/ 138 h 1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0" h="138">
                  <a:moveTo>
                    <a:pt x="102" y="48"/>
                  </a:moveTo>
                  <a:lnTo>
                    <a:pt x="98" y="48"/>
                  </a:lnTo>
                  <a:lnTo>
                    <a:pt x="100" y="46"/>
                  </a:lnTo>
                  <a:lnTo>
                    <a:pt x="98" y="44"/>
                  </a:lnTo>
                  <a:lnTo>
                    <a:pt x="98" y="40"/>
                  </a:lnTo>
                  <a:lnTo>
                    <a:pt x="96" y="38"/>
                  </a:lnTo>
                  <a:lnTo>
                    <a:pt x="92" y="34"/>
                  </a:lnTo>
                  <a:lnTo>
                    <a:pt x="90" y="32"/>
                  </a:lnTo>
                  <a:lnTo>
                    <a:pt x="90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4" y="22"/>
                  </a:lnTo>
                  <a:lnTo>
                    <a:pt x="82" y="16"/>
                  </a:lnTo>
                  <a:lnTo>
                    <a:pt x="80" y="10"/>
                  </a:lnTo>
                  <a:lnTo>
                    <a:pt x="80" y="4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8" y="2"/>
                  </a:lnTo>
                  <a:lnTo>
                    <a:pt x="64" y="4"/>
                  </a:lnTo>
                  <a:lnTo>
                    <a:pt x="60" y="6"/>
                  </a:lnTo>
                  <a:lnTo>
                    <a:pt x="56" y="8"/>
                  </a:lnTo>
                  <a:lnTo>
                    <a:pt x="56" y="10"/>
                  </a:lnTo>
                  <a:lnTo>
                    <a:pt x="52" y="4"/>
                  </a:lnTo>
                  <a:lnTo>
                    <a:pt x="46" y="2"/>
                  </a:lnTo>
                  <a:lnTo>
                    <a:pt x="36" y="0"/>
                  </a:lnTo>
                  <a:lnTo>
                    <a:pt x="26" y="2"/>
                  </a:lnTo>
                  <a:lnTo>
                    <a:pt x="18" y="2"/>
                  </a:lnTo>
                  <a:lnTo>
                    <a:pt x="14" y="4"/>
                  </a:lnTo>
                  <a:lnTo>
                    <a:pt x="14" y="46"/>
                  </a:lnTo>
                  <a:lnTo>
                    <a:pt x="0" y="48"/>
                  </a:lnTo>
                  <a:lnTo>
                    <a:pt x="0" y="100"/>
                  </a:lnTo>
                  <a:lnTo>
                    <a:pt x="2" y="102"/>
                  </a:lnTo>
                  <a:lnTo>
                    <a:pt x="4" y="102"/>
                  </a:lnTo>
                  <a:lnTo>
                    <a:pt x="6" y="104"/>
                  </a:lnTo>
                  <a:lnTo>
                    <a:pt x="10" y="108"/>
                  </a:lnTo>
                  <a:lnTo>
                    <a:pt x="12" y="112"/>
                  </a:lnTo>
                  <a:lnTo>
                    <a:pt x="14" y="118"/>
                  </a:lnTo>
                  <a:lnTo>
                    <a:pt x="12" y="126"/>
                  </a:lnTo>
                  <a:lnTo>
                    <a:pt x="10" y="128"/>
                  </a:lnTo>
                  <a:lnTo>
                    <a:pt x="8" y="130"/>
                  </a:lnTo>
                  <a:lnTo>
                    <a:pt x="8" y="134"/>
                  </a:lnTo>
                  <a:lnTo>
                    <a:pt x="10" y="136"/>
                  </a:lnTo>
                  <a:lnTo>
                    <a:pt x="12" y="138"/>
                  </a:lnTo>
                  <a:lnTo>
                    <a:pt x="16" y="138"/>
                  </a:lnTo>
                  <a:lnTo>
                    <a:pt x="20" y="136"/>
                  </a:lnTo>
                  <a:lnTo>
                    <a:pt x="26" y="134"/>
                  </a:lnTo>
                  <a:lnTo>
                    <a:pt x="32" y="130"/>
                  </a:lnTo>
                  <a:lnTo>
                    <a:pt x="38" y="124"/>
                  </a:lnTo>
                  <a:lnTo>
                    <a:pt x="40" y="124"/>
                  </a:lnTo>
                  <a:lnTo>
                    <a:pt x="40" y="122"/>
                  </a:lnTo>
                  <a:lnTo>
                    <a:pt x="42" y="118"/>
                  </a:lnTo>
                  <a:lnTo>
                    <a:pt x="44" y="116"/>
                  </a:lnTo>
                  <a:lnTo>
                    <a:pt x="44" y="112"/>
                  </a:lnTo>
                  <a:lnTo>
                    <a:pt x="46" y="110"/>
                  </a:lnTo>
                  <a:lnTo>
                    <a:pt x="50" y="110"/>
                  </a:lnTo>
                  <a:lnTo>
                    <a:pt x="52" y="108"/>
                  </a:lnTo>
                  <a:lnTo>
                    <a:pt x="56" y="108"/>
                  </a:lnTo>
                  <a:lnTo>
                    <a:pt x="60" y="110"/>
                  </a:lnTo>
                  <a:lnTo>
                    <a:pt x="64" y="114"/>
                  </a:lnTo>
                  <a:lnTo>
                    <a:pt x="68" y="116"/>
                  </a:lnTo>
                  <a:lnTo>
                    <a:pt x="70" y="116"/>
                  </a:lnTo>
                  <a:lnTo>
                    <a:pt x="74" y="116"/>
                  </a:lnTo>
                  <a:lnTo>
                    <a:pt x="74" y="114"/>
                  </a:lnTo>
                  <a:lnTo>
                    <a:pt x="74" y="112"/>
                  </a:lnTo>
                  <a:lnTo>
                    <a:pt x="76" y="106"/>
                  </a:lnTo>
                  <a:lnTo>
                    <a:pt x="80" y="102"/>
                  </a:lnTo>
                  <a:lnTo>
                    <a:pt x="82" y="98"/>
                  </a:lnTo>
                  <a:lnTo>
                    <a:pt x="86" y="94"/>
                  </a:lnTo>
                  <a:lnTo>
                    <a:pt x="90" y="90"/>
                  </a:lnTo>
                  <a:lnTo>
                    <a:pt x="94" y="88"/>
                  </a:lnTo>
                  <a:lnTo>
                    <a:pt x="98" y="86"/>
                  </a:lnTo>
                  <a:lnTo>
                    <a:pt x="104" y="84"/>
                  </a:lnTo>
                  <a:lnTo>
                    <a:pt x="106" y="82"/>
                  </a:lnTo>
                  <a:lnTo>
                    <a:pt x="108" y="80"/>
                  </a:lnTo>
                  <a:lnTo>
                    <a:pt x="110" y="78"/>
                  </a:lnTo>
                  <a:lnTo>
                    <a:pt x="112" y="78"/>
                  </a:lnTo>
                  <a:lnTo>
                    <a:pt x="116" y="76"/>
                  </a:lnTo>
                  <a:lnTo>
                    <a:pt x="118" y="72"/>
                  </a:lnTo>
                  <a:lnTo>
                    <a:pt x="120" y="70"/>
                  </a:lnTo>
                  <a:lnTo>
                    <a:pt x="120" y="68"/>
                  </a:lnTo>
                  <a:lnTo>
                    <a:pt x="120" y="66"/>
                  </a:lnTo>
                  <a:lnTo>
                    <a:pt x="116" y="62"/>
                  </a:lnTo>
                  <a:lnTo>
                    <a:pt x="112" y="60"/>
                  </a:lnTo>
                  <a:lnTo>
                    <a:pt x="110" y="60"/>
                  </a:lnTo>
                  <a:lnTo>
                    <a:pt x="108" y="58"/>
                  </a:lnTo>
                  <a:lnTo>
                    <a:pt x="106" y="56"/>
                  </a:lnTo>
                  <a:lnTo>
                    <a:pt x="104" y="54"/>
                  </a:lnTo>
                  <a:lnTo>
                    <a:pt x="102" y="48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82" name="Freeform 292"/>
            <p:cNvSpPr>
              <a:spLocks/>
            </p:cNvSpPr>
            <p:nvPr/>
          </p:nvSpPr>
          <p:spPr bwMode="gray">
            <a:xfrm>
              <a:off x="1377" y="2960"/>
              <a:ext cx="116" cy="164"/>
            </a:xfrm>
            <a:custGeom>
              <a:avLst/>
              <a:gdLst>
                <a:gd name="T0" fmla="*/ 4 w 116"/>
                <a:gd name="T1" fmla="*/ 164 h 164"/>
                <a:gd name="T2" fmla="*/ 28 w 116"/>
                <a:gd name="T3" fmla="*/ 148 h 164"/>
                <a:gd name="T4" fmla="*/ 32 w 116"/>
                <a:gd name="T5" fmla="*/ 144 h 164"/>
                <a:gd name="T6" fmla="*/ 38 w 116"/>
                <a:gd name="T7" fmla="*/ 136 h 164"/>
                <a:gd name="T8" fmla="*/ 50 w 116"/>
                <a:gd name="T9" fmla="*/ 126 h 164"/>
                <a:gd name="T10" fmla="*/ 62 w 116"/>
                <a:gd name="T11" fmla="*/ 112 h 164"/>
                <a:gd name="T12" fmla="*/ 72 w 116"/>
                <a:gd name="T13" fmla="*/ 98 h 164"/>
                <a:gd name="T14" fmla="*/ 82 w 116"/>
                <a:gd name="T15" fmla="*/ 84 h 164"/>
                <a:gd name="T16" fmla="*/ 92 w 116"/>
                <a:gd name="T17" fmla="*/ 66 h 164"/>
                <a:gd name="T18" fmla="*/ 100 w 116"/>
                <a:gd name="T19" fmla="*/ 50 h 164"/>
                <a:gd name="T20" fmla="*/ 106 w 116"/>
                <a:gd name="T21" fmla="*/ 36 h 164"/>
                <a:gd name="T22" fmla="*/ 108 w 116"/>
                <a:gd name="T23" fmla="*/ 32 h 164"/>
                <a:gd name="T24" fmla="*/ 116 w 116"/>
                <a:gd name="T25" fmla="*/ 18 h 164"/>
                <a:gd name="T26" fmla="*/ 116 w 116"/>
                <a:gd name="T27" fmla="*/ 0 h 164"/>
                <a:gd name="T28" fmla="*/ 108 w 116"/>
                <a:gd name="T29" fmla="*/ 0 h 164"/>
                <a:gd name="T30" fmla="*/ 108 w 116"/>
                <a:gd name="T31" fmla="*/ 0 h 164"/>
                <a:gd name="T32" fmla="*/ 106 w 116"/>
                <a:gd name="T33" fmla="*/ 2 h 164"/>
                <a:gd name="T34" fmla="*/ 102 w 116"/>
                <a:gd name="T35" fmla="*/ 2 h 164"/>
                <a:gd name="T36" fmla="*/ 98 w 116"/>
                <a:gd name="T37" fmla="*/ 4 h 164"/>
                <a:gd name="T38" fmla="*/ 92 w 116"/>
                <a:gd name="T39" fmla="*/ 4 h 164"/>
                <a:gd name="T40" fmla="*/ 80 w 116"/>
                <a:gd name="T41" fmla="*/ 6 h 164"/>
                <a:gd name="T42" fmla="*/ 66 w 116"/>
                <a:gd name="T43" fmla="*/ 8 h 164"/>
                <a:gd name="T44" fmla="*/ 54 w 116"/>
                <a:gd name="T45" fmla="*/ 10 h 164"/>
                <a:gd name="T46" fmla="*/ 50 w 116"/>
                <a:gd name="T47" fmla="*/ 10 h 164"/>
                <a:gd name="T48" fmla="*/ 28 w 116"/>
                <a:gd name="T49" fmla="*/ 14 h 164"/>
                <a:gd name="T50" fmla="*/ 28 w 116"/>
                <a:gd name="T51" fmla="*/ 14 h 164"/>
                <a:gd name="T52" fmla="*/ 26 w 116"/>
                <a:gd name="T53" fmla="*/ 12 h 164"/>
                <a:gd name="T54" fmla="*/ 24 w 116"/>
                <a:gd name="T55" fmla="*/ 12 h 164"/>
                <a:gd name="T56" fmla="*/ 20 w 116"/>
                <a:gd name="T57" fmla="*/ 10 h 164"/>
                <a:gd name="T58" fmla="*/ 14 w 116"/>
                <a:gd name="T59" fmla="*/ 20 h 164"/>
                <a:gd name="T60" fmla="*/ 16 w 116"/>
                <a:gd name="T61" fmla="*/ 22 h 164"/>
                <a:gd name="T62" fmla="*/ 14 w 116"/>
                <a:gd name="T63" fmla="*/ 28 h 164"/>
                <a:gd name="T64" fmla="*/ 24 w 116"/>
                <a:gd name="T65" fmla="*/ 34 h 164"/>
                <a:gd name="T66" fmla="*/ 56 w 116"/>
                <a:gd name="T67" fmla="*/ 52 h 164"/>
                <a:gd name="T68" fmla="*/ 70 w 116"/>
                <a:gd name="T69" fmla="*/ 54 h 164"/>
                <a:gd name="T70" fmla="*/ 40 w 116"/>
                <a:gd name="T71" fmla="*/ 96 h 164"/>
                <a:gd name="T72" fmla="*/ 24 w 116"/>
                <a:gd name="T73" fmla="*/ 102 h 164"/>
                <a:gd name="T74" fmla="*/ 22 w 116"/>
                <a:gd name="T75" fmla="*/ 108 h 164"/>
                <a:gd name="T76" fmla="*/ 6 w 116"/>
                <a:gd name="T77" fmla="*/ 108 h 164"/>
                <a:gd name="T78" fmla="*/ 0 w 116"/>
                <a:gd name="T79" fmla="*/ 122 h 164"/>
                <a:gd name="T80" fmla="*/ 0 w 116"/>
                <a:gd name="T81" fmla="*/ 156 h 164"/>
                <a:gd name="T82" fmla="*/ 4 w 116"/>
                <a:gd name="T83" fmla="*/ 164 h 16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16"/>
                <a:gd name="T127" fmla="*/ 0 h 164"/>
                <a:gd name="T128" fmla="*/ 116 w 116"/>
                <a:gd name="T129" fmla="*/ 164 h 16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16" h="164">
                  <a:moveTo>
                    <a:pt x="4" y="164"/>
                  </a:moveTo>
                  <a:lnTo>
                    <a:pt x="28" y="148"/>
                  </a:lnTo>
                  <a:lnTo>
                    <a:pt x="32" y="144"/>
                  </a:lnTo>
                  <a:lnTo>
                    <a:pt x="38" y="136"/>
                  </a:lnTo>
                  <a:lnTo>
                    <a:pt x="50" y="126"/>
                  </a:lnTo>
                  <a:lnTo>
                    <a:pt x="62" y="112"/>
                  </a:lnTo>
                  <a:lnTo>
                    <a:pt x="72" y="98"/>
                  </a:lnTo>
                  <a:lnTo>
                    <a:pt x="82" y="84"/>
                  </a:lnTo>
                  <a:lnTo>
                    <a:pt x="92" y="66"/>
                  </a:lnTo>
                  <a:lnTo>
                    <a:pt x="100" y="50"/>
                  </a:lnTo>
                  <a:lnTo>
                    <a:pt x="106" y="36"/>
                  </a:lnTo>
                  <a:lnTo>
                    <a:pt x="108" y="32"/>
                  </a:lnTo>
                  <a:lnTo>
                    <a:pt x="116" y="18"/>
                  </a:lnTo>
                  <a:lnTo>
                    <a:pt x="116" y="0"/>
                  </a:lnTo>
                  <a:lnTo>
                    <a:pt x="108" y="0"/>
                  </a:lnTo>
                  <a:lnTo>
                    <a:pt x="106" y="2"/>
                  </a:lnTo>
                  <a:lnTo>
                    <a:pt x="102" y="2"/>
                  </a:lnTo>
                  <a:lnTo>
                    <a:pt x="98" y="4"/>
                  </a:lnTo>
                  <a:lnTo>
                    <a:pt x="92" y="4"/>
                  </a:lnTo>
                  <a:lnTo>
                    <a:pt x="80" y="6"/>
                  </a:lnTo>
                  <a:lnTo>
                    <a:pt x="66" y="8"/>
                  </a:lnTo>
                  <a:lnTo>
                    <a:pt x="54" y="10"/>
                  </a:lnTo>
                  <a:lnTo>
                    <a:pt x="50" y="10"/>
                  </a:lnTo>
                  <a:lnTo>
                    <a:pt x="28" y="14"/>
                  </a:lnTo>
                  <a:lnTo>
                    <a:pt x="26" y="12"/>
                  </a:lnTo>
                  <a:lnTo>
                    <a:pt x="24" y="12"/>
                  </a:lnTo>
                  <a:lnTo>
                    <a:pt x="20" y="10"/>
                  </a:lnTo>
                  <a:lnTo>
                    <a:pt x="14" y="20"/>
                  </a:lnTo>
                  <a:lnTo>
                    <a:pt x="16" y="22"/>
                  </a:lnTo>
                  <a:lnTo>
                    <a:pt x="14" y="28"/>
                  </a:lnTo>
                  <a:lnTo>
                    <a:pt x="24" y="34"/>
                  </a:lnTo>
                  <a:lnTo>
                    <a:pt x="56" y="52"/>
                  </a:lnTo>
                  <a:lnTo>
                    <a:pt x="70" y="54"/>
                  </a:lnTo>
                  <a:lnTo>
                    <a:pt x="40" y="96"/>
                  </a:lnTo>
                  <a:lnTo>
                    <a:pt x="24" y="102"/>
                  </a:lnTo>
                  <a:lnTo>
                    <a:pt x="22" y="108"/>
                  </a:lnTo>
                  <a:lnTo>
                    <a:pt x="6" y="108"/>
                  </a:lnTo>
                  <a:lnTo>
                    <a:pt x="0" y="122"/>
                  </a:lnTo>
                  <a:lnTo>
                    <a:pt x="0" y="156"/>
                  </a:lnTo>
                  <a:lnTo>
                    <a:pt x="4" y="164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83" name="Freeform 293"/>
            <p:cNvSpPr>
              <a:spLocks/>
            </p:cNvSpPr>
            <p:nvPr/>
          </p:nvSpPr>
          <p:spPr bwMode="gray">
            <a:xfrm>
              <a:off x="1277" y="3056"/>
              <a:ext cx="106" cy="124"/>
            </a:xfrm>
            <a:custGeom>
              <a:avLst/>
              <a:gdLst>
                <a:gd name="T0" fmla="*/ 66 w 106"/>
                <a:gd name="T1" fmla="*/ 116 h 124"/>
                <a:gd name="T2" fmla="*/ 82 w 106"/>
                <a:gd name="T3" fmla="*/ 100 h 124"/>
                <a:gd name="T4" fmla="*/ 102 w 106"/>
                <a:gd name="T5" fmla="*/ 68 h 124"/>
                <a:gd name="T6" fmla="*/ 104 w 106"/>
                <a:gd name="T7" fmla="*/ 68 h 124"/>
                <a:gd name="T8" fmla="*/ 100 w 106"/>
                <a:gd name="T9" fmla="*/ 60 h 124"/>
                <a:gd name="T10" fmla="*/ 100 w 106"/>
                <a:gd name="T11" fmla="*/ 26 h 124"/>
                <a:gd name="T12" fmla="*/ 106 w 106"/>
                <a:gd name="T13" fmla="*/ 12 h 124"/>
                <a:gd name="T14" fmla="*/ 104 w 106"/>
                <a:gd name="T15" fmla="*/ 6 h 124"/>
                <a:gd name="T16" fmla="*/ 84 w 106"/>
                <a:gd name="T17" fmla="*/ 10 h 124"/>
                <a:gd name="T18" fmla="*/ 76 w 106"/>
                <a:gd name="T19" fmla="*/ 18 h 124"/>
                <a:gd name="T20" fmla="*/ 58 w 106"/>
                <a:gd name="T21" fmla="*/ 16 h 124"/>
                <a:gd name="T22" fmla="*/ 40 w 106"/>
                <a:gd name="T23" fmla="*/ 0 h 124"/>
                <a:gd name="T24" fmla="*/ 26 w 106"/>
                <a:gd name="T25" fmla="*/ 0 h 124"/>
                <a:gd name="T26" fmla="*/ 26 w 106"/>
                <a:gd name="T27" fmla="*/ 0 h 124"/>
                <a:gd name="T28" fmla="*/ 26 w 106"/>
                <a:gd name="T29" fmla="*/ 0 h 124"/>
                <a:gd name="T30" fmla="*/ 24 w 106"/>
                <a:gd name="T31" fmla="*/ 2 h 124"/>
                <a:gd name="T32" fmla="*/ 22 w 106"/>
                <a:gd name="T33" fmla="*/ 4 h 124"/>
                <a:gd name="T34" fmla="*/ 16 w 106"/>
                <a:gd name="T35" fmla="*/ 4 h 124"/>
                <a:gd name="T36" fmla="*/ 8 w 106"/>
                <a:gd name="T37" fmla="*/ 6 h 124"/>
                <a:gd name="T38" fmla="*/ 10 w 106"/>
                <a:gd name="T39" fmla="*/ 12 h 124"/>
                <a:gd name="T40" fmla="*/ 14 w 106"/>
                <a:gd name="T41" fmla="*/ 40 h 124"/>
                <a:gd name="T42" fmla="*/ 0 w 106"/>
                <a:gd name="T43" fmla="*/ 56 h 124"/>
                <a:gd name="T44" fmla="*/ 0 w 106"/>
                <a:gd name="T45" fmla="*/ 56 h 124"/>
                <a:gd name="T46" fmla="*/ 2 w 106"/>
                <a:gd name="T47" fmla="*/ 58 h 124"/>
                <a:gd name="T48" fmla="*/ 4 w 106"/>
                <a:gd name="T49" fmla="*/ 62 h 124"/>
                <a:gd name="T50" fmla="*/ 4 w 106"/>
                <a:gd name="T51" fmla="*/ 66 h 124"/>
                <a:gd name="T52" fmla="*/ 6 w 106"/>
                <a:gd name="T53" fmla="*/ 70 h 124"/>
                <a:gd name="T54" fmla="*/ 4 w 106"/>
                <a:gd name="T55" fmla="*/ 74 h 124"/>
                <a:gd name="T56" fmla="*/ 2 w 106"/>
                <a:gd name="T57" fmla="*/ 78 h 124"/>
                <a:gd name="T58" fmla="*/ 46 w 106"/>
                <a:gd name="T59" fmla="*/ 110 h 124"/>
                <a:gd name="T60" fmla="*/ 46 w 106"/>
                <a:gd name="T61" fmla="*/ 110 h 124"/>
                <a:gd name="T62" fmla="*/ 48 w 106"/>
                <a:gd name="T63" fmla="*/ 112 h 124"/>
                <a:gd name="T64" fmla="*/ 48 w 106"/>
                <a:gd name="T65" fmla="*/ 114 h 124"/>
                <a:gd name="T66" fmla="*/ 50 w 106"/>
                <a:gd name="T67" fmla="*/ 116 h 124"/>
                <a:gd name="T68" fmla="*/ 62 w 106"/>
                <a:gd name="T69" fmla="*/ 124 h 1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24"/>
                <a:gd name="T107" fmla="*/ 106 w 106"/>
                <a:gd name="T108" fmla="*/ 124 h 1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24">
                  <a:moveTo>
                    <a:pt x="66" y="116"/>
                  </a:moveTo>
                  <a:lnTo>
                    <a:pt x="82" y="100"/>
                  </a:lnTo>
                  <a:lnTo>
                    <a:pt x="102" y="68"/>
                  </a:lnTo>
                  <a:lnTo>
                    <a:pt x="104" y="68"/>
                  </a:lnTo>
                  <a:lnTo>
                    <a:pt x="100" y="60"/>
                  </a:lnTo>
                  <a:lnTo>
                    <a:pt x="100" y="26"/>
                  </a:lnTo>
                  <a:lnTo>
                    <a:pt x="106" y="12"/>
                  </a:lnTo>
                  <a:lnTo>
                    <a:pt x="104" y="6"/>
                  </a:lnTo>
                  <a:lnTo>
                    <a:pt x="84" y="10"/>
                  </a:lnTo>
                  <a:lnTo>
                    <a:pt x="76" y="18"/>
                  </a:lnTo>
                  <a:lnTo>
                    <a:pt x="58" y="16"/>
                  </a:lnTo>
                  <a:lnTo>
                    <a:pt x="40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2" y="4"/>
                  </a:lnTo>
                  <a:lnTo>
                    <a:pt x="16" y="4"/>
                  </a:lnTo>
                  <a:lnTo>
                    <a:pt x="8" y="6"/>
                  </a:lnTo>
                  <a:lnTo>
                    <a:pt x="10" y="12"/>
                  </a:lnTo>
                  <a:lnTo>
                    <a:pt x="14" y="40"/>
                  </a:lnTo>
                  <a:lnTo>
                    <a:pt x="0" y="56"/>
                  </a:lnTo>
                  <a:lnTo>
                    <a:pt x="2" y="58"/>
                  </a:lnTo>
                  <a:lnTo>
                    <a:pt x="4" y="62"/>
                  </a:lnTo>
                  <a:lnTo>
                    <a:pt x="4" y="66"/>
                  </a:lnTo>
                  <a:lnTo>
                    <a:pt x="6" y="70"/>
                  </a:lnTo>
                  <a:lnTo>
                    <a:pt x="4" y="74"/>
                  </a:lnTo>
                  <a:lnTo>
                    <a:pt x="2" y="78"/>
                  </a:lnTo>
                  <a:lnTo>
                    <a:pt x="46" y="110"/>
                  </a:lnTo>
                  <a:lnTo>
                    <a:pt x="48" y="112"/>
                  </a:lnTo>
                  <a:lnTo>
                    <a:pt x="48" y="114"/>
                  </a:lnTo>
                  <a:lnTo>
                    <a:pt x="50" y="116"/>
                  </a:lnTo>
                  <a:lnTo>
                    <a:pt x="62" y="124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84" name="Freeform 294"/>
            <p:cNvSpPr>
              <a:spLocks/>
            </p:cNvSpPr>
            <p:nvPr/>
          </p:nvSpPr>
          <p:spPr bwMode="gray">
            <a:xfrm>
              <a:off x="1219" y="3062"/>
              <a:ext cx="72" cy="76"/>
            </a:xfrm>
            <a:custGeom>
              <a:avLst/>
              <a:gdLst>
                <a:gd name="T0" fmla="*/ 16 w 72"/>
                <a:gd name="T1" fmla="*/ 6 h 76"/>
                <a:gd name="T2" fmla="*/ 16 w 72"/>
                <a:gd name="T3" fmla="*/ 6 h 76"/>
                <a:gd name="T4" fmla="*/ 14 w 72"/>
                <a:gd name="T5" fmla="*/ 8 h 76"/>
                <a:gd name="T6" fmla="*/ 14 w 72"/>
                <a:gd name="T7" fmla="*/ 12 h 76"/>
                <a:gd name="T8" fmla="*/ 14 w 72"/>
                <a:gd name="T9" fmla="*/ 16 h 76"/>
                <a:gd name="T10" fmla="*/ 14 w 72"/>
                <a:gd name="T11" fmla="*/ 18 h 76"/>
                <a:gd name="T12" fmla="*/ 12 w 72"/>
                <a:gd name="T13" fmla="*/ 20 h 76"/>
                <a:gd name="T14" fmla="*/ 10 w 72"/>
                <a:gd name="T15" fmla="*/ 22 h 76"/>
                <a:gd name="T16" fmla="*/ 10 w 72"/>
                <a:gd name="T17" fmla="*/ 26 h 76"/>
                <a:gd name="T18" fmla="*/ 10 w 72"/>
                <a:gd name="T19" fmla="*/ 30 h 76"/>
                <a:gd name="T20" fmla="*/ 10 w 72"/>
                <a:gd name="T21" fmla="*/ 32 h 76"/>
                <a:gd name="T22" fmla="*/ 8 w 72"/>
                <a:gd name="T23" fmla="*/ 34 h 76"/>
                <a:gd name="T24" fmla="*/ 8 w 72"/>
                <a:gd name="T25" fmla="*/ 38 h 76"/>
                <a:gd name="T26" fmla="*/ 6 w 72"/>
                <a:gd name="T27" fmla="*/ 44 h 76"/>
                <a:gd name="T28" fmla="*/ 4 w 72"/>
                <a:gd name="T29" fmla="*/ 48 h 76"/>
                <a:gd name="T30" fmla="*/ 2 w 72"/>
                <a:gd name="T31" fmla="*/ 52 h 76"/>
                <a:gd name="T32" fmla="*/ 2 w 72"/>
                <a:gd name="T33" fmla="*/ 54 h 76"/>
                <a:gd name="T34" fmla="*/ 0 w 72"/>
                <a:gd name="T35" fmla="*/ 58 h 76"/>
                <a:gd name="T36" fmla="*/ 0 w 72"/>
                <a:gd name="T37" fmla="*/ 62 h 76"/>
                <a:gd name="T38" fmla="*/ 0 w 72"/>
                <a:gd name="T39" fmla="*/ 68 h 76"/>
                <a:gd name="T40" fmla="*/ 2 w 72"/>
                <a:gd name="T41" fmla="*/ 72 h 76"/>
                <a:gd name="T42" fmla="*/ 2 w 72"/>
                <a:gd name="T43" fmla="*/ 76 h 76"/>
                <a:gd name="T44" fmla="*/ 4 w 72"/>
                <a:gd name="T45" fmla="*/ 76 h 76"/>
                <a:gd name="T46" fmla="*/ 8 w 72"/>
                <a:gd name="T47" fmla="*/ 74 h 76"/>
                <a:gd name="T48" fmla="*/ 12 w 72"/>
                <a:gd name="T49" fmla="*/ 74 h 76"/>
                <a:gd name="T50" fmla="*/ 18 w 72"/>
                <a:gd name="T51" fmla="*/ 72 h 76"/>
                <a:gd name="T52" fmla="*/ 24 w 72"/>
                <a:gd name="T53" fmla="*/ 70 h 76"/>
                <a:gd name="T54" fmla="*/ 28 w 72"/>
                <a:gd name="T55" fmla="*/ 68 h 76"/>
                <a:gd name="T56" fmla="*/ 44 w 72"/>
                <a:gd name="T57" fmla="*/ 56 h 76"/>
                <a:gd name="T58" fmla="*/ 44 w 72"/>
                <a:gd name="T59" fmla="*/ 54 h 76"/>
                <a:gd name="T60" fmla="*/ 44 w 72"/>
                <a:gd name="T61" fmla="*/ 54 h 76"/>
                <a:gd name="T62" fmla="*/ 44 w 72"/>
                <a:gd name="T63" fmla="*/ 52 h 76"/>
                <a:gd name="T64" fmla="*/ 46 w 72"/>
                <a:gd name="T65" fmla="*/ 50 h 76"/>
                <a:gd name="T66" fmla="*/ 50 w 72"/>
                <a:gd name="T67" fmla="*/ 50 h 76"/>
                <a:gd name="T68" fmla="*/ 56 w 72"/>
                <a:gd name="T69" fmla="*/ 50 h 76"/>
                <a:gd name="T70" fmla="*/ 72 w 72"/>
                <a:gd name="T71" fmla="*/ 34 h 76"/>
                <a:gd name="T72" fmla="*/ 68 w 72"/>
                <a:gd name="T73" fmla="*/ 10 h 76"/>
                <a:gd name="T74" fmla="*/ 68 w 72"/>
                <a:gd name="T75" fmla="*/ 8 h 76"/>
                <a:gd name="T76" fmla="*/ 68 w 72"/>
                <a:gd name="T77" fmla="*/ 6 h 76"/>
                <a:gd name="T78" fmla="*/ 68 w 72"/>
                <a:gd name="T79" fmla="*/ 4 h 76"/>
                <a:gd name="T80" fmla="*/ 66 w 72"/>
                <a:gd name="T81" fmla="*/ 2 h 76"/>
                <a:gd name="T82" fmla="*/ 64 w 72"/>
                <a:gd name="T83" fmla="*/ 0 h 76"/>
                <a:gd name="T84" fmla="*/ 64 w 72"/>
                <a:gd name="T85" fmla="*/ 0 h 76"/>
                <a:gd name="T86" fmla="*/ 60 w 72"/>
                <a:gd name="T87" fmla="*/ 2 h 76"/>
                <a:gd name="T88" fmla="*/ 54 w 72"/>
                <a:gd name="T89" fmla="*/ 2 h 76"/>
                <a:gd name="T90" fmla="*/ 48 w 72"/>
                <a:gd name="T91" fmla="*/ 2 h 76"/>
                <a:gd name="T92" fmla="*/ 44 w 72"/>
                <a:gd name="T93" fmla="*/ 4 h 76"/>
                <a:gd name="T94" fmla="*/ 42 w 72"/>
                <a:gd name="T95" fmla="*/ 4 h 76"/>
                <a:gd name="T96" fmla="*/ 22 w 72"/>
                <a:gd name="T97" fmla="*/ 4 h 76"/>
                <a:gd name="T98" fmla="*/ 16 w 72"/>
                <a:gd name="T99" fmla="*/ 6 h 7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2"/>
                <a:gd name="T151" fmla="*/ 0 h 76"/>
                <a:gd name="T152" fmla="*/ 72 w 72"/>
                <a:gd name="T153" fmla="*/ 76 h 7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2" h="76">
                  <a:moveTo>
                    <a:pt x="16" y="6"/>
                  </a:moveTo>
                  <a:lnTo>
                    <a:pt x="16" y="6"/>
                  </a:lnTo>
                  <a:lnTo>
                    <a:pt x="14" y="8"/>
                  </a:lnTo>
                  <a:lnTo>
                    <a:pt x="14" y="12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2" y="20"/>
                  </a:lnTo>
                  <a:lnTo>
                    <a:pt x="10" y="22"/>
                  </a:lnTo>
                  <a:lnTo>
                    <a:pt x="10" y="26"/>
                  </a:lnTo>
                  <a:lnTo>
                    <a:pt x="10" y="30"/>
                  </a:lnTo>
                  <a:lnTo>
                    <a:pt x="10" y="32"/>
                  </a:lnTo>
                  <a:lnTo>
                    <a:pt x="8" y="34"/>
                  </a:lnTo>
                  <a:lnTo>
                    <a:pt x="8" y="38"/>
                  </a:lnTo>
                  <a:lnTo>
                    <a:pt x="6" y="44"/>
                  </a:lnTo>
                  <a:lnTo>
                    <a:pt x="4" y="48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0" y="58"/>
                  </a:lnTo>
                  <a:lnTo>
                    <a:pt x="0" y="62"/>
                  </a:lnTo>
                  <a:lnTo>
                    <a:pt x="0" y="68"/>
                  </a:lnTo>
                  <a:lnTo>
                    <a:pt x="2" y="72"/>
                  </a:lnTo>
                  <a:lnTo>
                    <a:pt x="2" y="76"/>
                  </a:lnTo>
                  <a:lnTo>
                    <a:pt x="4" y="76"/>
                  </a:lnTo>
                  <a:lnTo>
                    <a:pt x="8" y="74"/>
                  </a:lnTo>
                  <a:lnTo>
                    <a:pt x="12" y="74"/>
                  </a:lnTo>
                  <a:lnTo>
                    <a:pt x="18" y="72"/>
                  </a:lnTo>
                  <a:lnTo>
                    <a:pt x="24" y="70"/>
                  </a:lnTo>
                  <a:lnTo>
                    <a:pt x="28" y="68"/>
                  </a:lnTo>
                  <a:lnTo>
                    <a:pt x="44" y="56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6" y="50"/>
                  </a:lnTo>
                  <a:lnTo>
                    <a:pt x="50" y="50"/>
                  </a:lnTo>
                  <a:lnTo>
                    <a:pt x="56" y="50"/>
                  </a:lnTo>
                  <a:lnTo>
                    <a:pt x="72" y="34"/>
                  </a:lnTo>
                  <a:lnTo>
                    <a:pt x="68" y="10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4" y="0"/>
                  </a:lnTo>
                  <a:lnTo>
                    <a:pt x="60" y="2"/>
                  </a:lnTo>
                  <a:lnTo>
                    <a:pt x="54" y="2"/>
                  </a:lnTo>
                  <a:lnTo>
                    <a:pt x="48" y="2"/>
                  </a:lnTo>
                  <a:lnTo>
                    <a:pt x="44" y="4"/>
                  </a:lnTo>
                  <a:lnTo>
                    <a:pt x="42" y="4"/>
                  </a:lnTo>
                  <a:lnTo>
                    <a:pt x="22" y="4"/>
                  </a:lnTo>
                  <a:lnTo>
                    <a:pt x="16" y="6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85" name="Freeform 295"/>
            <p:cNvSpPr>
              <a:spLocks/>
            </p:cNvSpPr>
            <p:nvPr/>
          </p:nvSpPr>
          <p:spPr bwMode="gray">
            <a:xfrm>
              <a:off x="1271" y="2884"/>
              <a:ext cx="178" cy="190"/>
            </a:xfrm>
            <a:custGeom>
              <a:avLst/>
              <a:gdLst>
                <a:gd name="T0" fmla="*/ 66 w 178"/>
                <a:gd name="T1" fmla="*/ 0 h 190"/>
                <a:gd name="T2" fmla="*/ 62 w 178"/>
                <a:gd name="T3" fmla="*/ 4 h 190"/>
                <a:gd name="T4" fmla="*/ 56 w 178"/>
                <a:gd name="T5" fmla="*/ 10 h 190"/>
                <a:gd name="T6" fmla="*/ 52 w 178"/>
                <a:gd name="T7" fmla="*/ 12 h 190"/>
                <a:gd name="T8" fmla="*/ 46 w 178"/>
                <a:gd name="T9" fmla="*/ 18 h 190"/>
                <a:gd name="T10" fmla="*/ 40 w 178"/>
                <a:gd name="T11" fmla="*/ 26 h 190"/>
                <a:gd name="T12" fmla="*/ 36 w 178"/>
                <a:gd name="T13" fmla="*/ 30 h 190"/>
                <a:gd name="T14" fmla="*/ 30 w 178"/>
                <a:gd name="T15" fmla="*/ 50 h 190"/>
                <a:gd name="T16" fmla="*/ 24 w 178"/>
                <a:gd name="T17" fmla="*/ 62 h 190"/>
                <a:gd name="T18" fmla="*/ 12 w 178"/>
                <a:gd name="T19" fmla="*/ 76 h 190"/>
                <a:gd name="T20" fmla="*/ 6 w 178"/>
                <a:gd name="T21" fmla="*/ 86 h 190"/>
                <a:gd name="T22" fmla="*/ 4 w 178"/>
                <a:gd name="T23" fmla="*/ 90 h 190"/>
                <a:gd name="T24" fmla="*/ 4 w 178"/>
                <a:gd name="T25" fmla="*/ 104 h 190"/>
                <a:gd name="T26" fmla="*/ 4 w 178"/>
                <a:gd name="T27" fmla="*/ 112 h 190"/>
                <a:gd name="T28" fmla="*/ 0 w 178"/>
                <a:gd name="T29" fmla="*/ 116 h 190"/>
                <a:gd name="T30" fmla="*/ 0 w 178"/>
                <a:gd name="T31" fmla="*/ 122 h 190"/>
                <a:gd name="T32" fmla="*/ 4 w 178"/>
                <a:gd name="T33" fmla="*/ 126 h 190"/>
                <a:gd name="T34" fmla="*/ 8 w 178"/>
                <a:gd name="T35" fmla="*/ 128 h 190"/>
                <a:gd name="T36" fmla="*/ 14 w 178"/>
                <a:gd name="T37" fmla="*/ 134 h 190"/>
                <a:gd name="T38" fmla="*/ 22 w 178"/>
                <a:gd name="T39" fmla="*/ 144 h 190"/>
                <a:gd name="T40" fmla="*/ 28 w 178"/>
                <a:gd name="T41" fmla="*/ 152 h 190"/>
                <a:gd name="T42" fmla="*/ 30 w 178"/>
                <a:gd name="T43" fmla="*/ 154 h 190"/>
                <a:gd name="T44" fmla="*/ 46 w 178"/>
                <a:gd name="T45" fmla="*/ 172 h 190"/>
                <a:gd name="T46" fmla="*/ 82 w 178"/>
                <a:gd name="T47" fmla="*/ 190 h 190"/>
                <a:gd name="T48" fmla="*/ 110 w 178"/>
                <a:gd name="T49" fmla="*/ 178 h 190"/>
                <a:gd name="T50" fmla="*/ 128 w 178"/>
                <a:gd name="T51" fmla="*/ 184 h 190"/>
                <a:gd name="T52" fmla="*/ 146 w 178"/>
                <a:gd name="T53" fmla="*/ 172 h 190"/>
                <a:gd name="T54" fmla="*/ 162 w 178"/>
                <a:gd name="T55" fmla="*/ 128 h 190"/>
                <a:gd name="T56" fmla="*/ 120 w 178"/>
                <a:gd name="T57" fmla="*/ 104 h 190"/>
                <a:gd name="T58" fmla="*/ 120 w 178"/>
                <a:gd name="T59" fmla="*/ 96 h 190"/>
                <a:gd name="T60" fmla="*/ 104 w 178"/>
                <a:gd name="T61" fmla="*/ 80 h 190"/>
                <a:gd name="T62" fmla="*/ 114 w 178"/>
                <a:gd name="T63" fmla="*/ 74 h 190"/>
                <a:gd name="T64" fmla="*/ 118 w 178"/>
                <a:gd name="T65" fmla="*/ 68 h 190"/>
                <a:gd name="T66" fmla="*/ 118 w 178"/>
                <a:gd name="T67" fmla="*/ 66 h 190"/>
                <a:gd name="T68" fmla="*/ 114 w 178"/>
                <a:gd name="T69" fmla="*/ 60 h 190"/>
                <a:gd name="T70" fmla="*/ 104 w 178"/>
                <a:gd name="T71" fmla="*/ 50 h 190"/>
                <a:gd name="T72" fmla="*/ 96 w 178"/>
                <a:gd name="T73" fmla="*/ 42 h 190"/>
                <a:gd name="T74" fmla="*/ 90 w 178"/>
                <a:gd name="T75" fmla="*/ 38 h 190"/>
                <a:gd name="T76" fmla="*/ 82 w 178"/>
                <a:gd name="T77" fmla="*/ 30 h 190"/>
                <a:gd name="T78" fmla="*/ 76 w 178"/>
                <a:gd name="T79" fmla="*/ 20 h 190"/>
                <a:gd name="T80" fmla="*/ 72 w 178"/>
                <a:gd name="T81" fmla="*/ 14 h 190"/>
                <a:gd name="T82" fmla="*/ 70 w 178"/>
                <a:gd name="T83" fmla="*/ 10 h 190"/>
                <a:gd name="T84" fmla="*/ 66 w 178"/>
                <a:gd name="T85" fmla="*/ 0 h 19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78"/>
                <a:gd name="T130" fmla="*/ 0 h 190"/>
                <a:gd name="T131" fmla="*/ 178 w 178"/>
                <a:gd name="T132" fmla="*/ 190 h 19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78" h="190">
                  <a:moveTo>
                    <a:pt x="66" y="0"/>
                  </a:moveTo>
                  <a:lnTo>
                    <a:pt x="66" y="0"/>
                  </a:lnTo>
                  <a:lnTo>
                    <a:pt x="64" y="2"/>
                  </a:lnTo>
                  <a:lnTo>
                    <a:pt x="62" y="4"/>
                  </a:lnTo>
                  <a:lnTo>
                    <a:pt x="58" y="8"/>
                  </a:lnTo>
                  <a:lnTo>
                    <a:pt x="56" y="10"/>
                  </a:lnTo>
                  <a:lnTo>
                    <a:pt x="54" y="10"/>
                  </a:lnTo>
                  <a:lnTo>
                    <a:pt x="52" y="12"/>
                  </a:lnTo>
                  <a:lnTo>
                    <a:pt x="48" y="14"/>
                  </a:lnTo>
                  <a:lnTo>
                    <a:pt x="46" y="18"/>
                  </a:lnTo>
                  <a:lnTo>
                    <a:pt x="42" y="22"/>
                  </a:lnTo>
                  <a:lnTo>
                    <a:pt x="40" y="26"/>
                  </a:lnTo>
                  <a:lnTo>
                    <a:pt x="38" y="28"/>
                  </a:lnTo>
                  <a:lnTo>
                    <a:pt x="36" y="30"/>
                  </a:lnTo>
                  <a:lnTo>
                    <a:pt x="34" y="40"/>
                  </a:lnTo>
                  <a:lnTo>
                    <a:pt x="30" y="50"/>
                  </a:lnTo>
                  <a:lnTo>
                    <a:pt x="26" y="60"/>
                  </a:lnTo>
                  <a:lnTo>
                    <a:pt x="24" y="62"/>
                  </a:lnTo>
                  <a:lnTo>
                    <a:pt x="16" y="68"/>
                  </a:lnTo>
                  <a:lnTo>
                    <a:pt x="12" y="76"/>
                  </a:lnTo>
                  <a:lnTo>
                    <a:pt x="8" y="82"/>
                  </a:lnTo>
                  <a:lnTo>
                    <a:pt x="6" y="86"/>
                  </a:lnTo>
                  <a:lnTo>
                    <a:pt x="4" y="90"/>
                  </a:lnTo>
                  <a:lnTo>
                    <a:pt x="4" y="98"/>
                  </a:lnTo>
                  <a:lnTo>
                    <a:pt x="4" y="104"/>
                  </a:lnTo>
                  <a:lnTo>
                    <a:pt x="4" y="108"/>
                  </a:lnTo>
                  <a:lnTo>
                    <a:pt x="4" y="112"/>
                  </a:lnTo>
                  <a:lnTo>
                    <a:pt x="4" y="114"/>
                  </a:lnTo>
                  <a:lnTo>
                    <a:pt x="0" y="116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2" y="124"/>
                  </a:lnTo>
                  <a:lnTo>
                    <a:pt x="4" y="126"/>
                  </a:lnTo>
                  <a:lnTo>
                    <a:pt x="6" y="126"/>
                  </a:lnTo>
                  <a:lnTo>
                    <a:pt x="8" y="128"/>
                  </a:lnTo>
                  <a:lnTo>
                    <a:pt x="10" y="130"/>
                  </a:lnTo>
                  <a:lnTo>
                    <a:pt x="14" y="134"/>
                  </a:lnTo>
                  <a:lnTo>
                    <a:pt x="18" y="140"/>
                  </a:lnTo>
                  <a:lnTo>
                    <a:pt x="22" y="144"/>
                  </a:lnTo>
                  <a:lnTo>
                    <a:pt x="24" y="148"/>
                  </a:lnTo>
                  <a:lnTo>
                    <a:pt x="28" y="152"/>
                  </a:lnTo>
                  <a:lnTo>
                    <a:pt x="28" y="154"/>
                  </a:lnTo>
                  <a:lnTo>
                    <a:pt x="30" y="154"/>
                  </a:lnTo>
                  <a:lnTo>
                    <a:pt x="32" y="172"/>
                  </a:lnTo>
                  <a:lnTo>
                    <a:pt x="46" y="172"/>
                  </a:lnTo>
                  <a:lnTo>
                    <a:pt x="64" y="188"/>
                  </a:lnTo>
                  <a:lnTo>
                    <a:pt x="82" y="190"/>
                  </a:lnTo>
                  <a:lnTo>
                    <a:pt x="90" y="182"/>
                  </a:lnTo>
                  <a:lnTo>
                    <a:pt x="110" y="178"/>
                  </a:lnTo>
                  <a:lnTo>
                    <a:pt x="112" y="184"/>
                  </a:lnTo>
                  <a:lnTo>
                    <a:pt x="128" y="184"/>
                  </a:lnTo>
                  <a:lnTo>
                    <a:pt x="130" y="178"/>
                  </a:lnTo>
                  <a:lnTo>
                    <a:pt x="146" y="172"/>
                  </a:lnTo>
                  <a:lnTo>
                    <a:pt x="178" y="130"/>
                  </a:lnTo>
                  <a:lnTo>
                    <a:pt x="162" y="128"/>
                  </a:lnTo>
                  <a:lnTo>
                    <a:pt x="130" y="110"/>
                  </a:lnTo>
                  <a:lnTo>
                    <a:pt x="120" y="104"/>
                  </a:lnTo>
                  <a:lnTo>
                    <a:pt x="122" y="98"/>
                  </a:lnTo>
                  <a:lnTo>
                    <a:pt x="120" y="96"/>
                  </a:lnTo>
                  <a:lnTo>
                    <a:pt x="106" y="92"/>
                  </a:lnTo>
                  <a:lnTo>
                    <a:pt x="104" y="80"/>
                  </a:lnTo>
                  <a:lnTo>
                    <a:pt x="112" y="72"/>
                  </a:lnTo>
                  <a:lnTo>
                    <a:pt x="114" y="74"/>
                  </a:lnTo>
                  <a:lnTo>
                    <a:pt x="118" y="70"/>
                  </a:lnTo>
                  <a:lnTo>
                    <a:pt x="118" y="68"/>
                  </a:lnTo>
                  <a:lnTo>
                    <a:pt x="118" y="66"/>
                  </a:lnTo>
                  <a:lnTo>
                    <a:pt x="116" y="64"/>
                  </a:lnTo>
                  <a:lnTo>
                    <a:pt x="114" y="60"/>
                  </a:lnTo>
                  <a:lnTo>
                    <a:pt x="110" y="56"/>
                  </a:lnTo>
                  <a:lnTo>
                    <a:pt x="104" y="50"/>
                  </a:lnTo>
                  <a:lnTo>
                    <a:pt x="96" y="44"/>
                  </a:lnTo>
                  <a:lnTo>
                    <a:pt x="96" y="42"/>
                  </a:lnTo>
                  <a:lnTo>
                    <a:pt x="94" y="40"/>
                  </a:lnTo>
                  <a:lnTo>
                    <a:pt x="90" y="38"/>
                  </a:lnTo>
                  <a:lnTo>
                    <a:pt x="86" y="34"/>
                  </a:lnTo>
                  <a:lnTo>
                    <a:pt x="82" y="30"/>
                  </a:lnTo>
                  <a:lnTo>
                    <a:pt x="78" y="26"/>
                  </a:lnTo>
                  <a:lnTo>
                    <a:pt x="76" y="20"/>
                  </a:lnTo>
                  <a:lnTo>
                    <a:pt x="74" y="16"/>
                  </a:lnTo>
                  <a:lnTo>
                    <a:pt x="72" y="14"/>
                  </a:lnTo>
                  <a:lnTo>
                    <a:pt x="72" y="12"/>
                  </a:lnTo>
                  <a:lnTo>
                    <a:pt x="70" y="10"/>
                  </a:lnTo>
                  <a:lnTo>
                    <a:pt x="70" y="6"/>
                  </a:lnTo>
                  <a:lnTo>
                    <a:pt x="66" y="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86" name="Freeform 296"/>
            <p:cNvSpPr>
              <a:spLocks/>
            </p:cNvSpPr>
            <p:nvPr/>
          </p:nvSpPr>
          <p:spPr bwMode="gray">
            <a:xfrm>
              <a:off x="1221" y="3132"/>
              <a:ext cx="22" cy="26"/>
            </a:xfrm>
            <a:custGeom>
              <a:avLst/>
              <a:gdLst>
                <a:gd name="T0" fmla="*/ 0 w 22"/>
                <a:gd name="T1" fmla="*/ 6 h 26"/>
                <a:gd name="T2" fmla="*/ 18 w 22"/>
                <a:gd name="T3" fmla="*/ 0 h 26"/>
                <a:gd name="T4" fmla="*/ 20 w 22"/>
                <a:gd name="T5" fmla="*/ 0 h 26"/>
                <a:gd name="T6" fmla="*/ 20 w 22"/>
                <a:gd name="T7" fmla="*/ 2 h 26"/>
                <a:gd name="T8" fmla="*/ 22 w 22"/>
                <a:gd name="T9" fmla="*/ 4 h 26"/>
                <a:gd name="T10" fmla="*/ 22 w 22"/>
                <a:gd name="T11" fmla="*/ 6 h 26"/>
                <a:gd name="T12" fmla="*/ 22 w 22"/>
                <a:gd name="T13" fmla="*/ 6 h 26"/>
                <a:gd name="T14" fmla="*/ 22 w 22"/>
                <a:gd name="T15" fmla="*/ 8 h 26"/>
                <a:gd name="T16" fmla="*/ 22 w 22"/>
                <a:gd name="T17" fmla="*/ 12 h 26"/>
                <a:gd name="T18" fmla="*/ 22 w 22"/>
                <a:gd name="T19" fmla="*/ 16 h 26"/>
                <a:gd name="T20" fmla="*/ 22 w 22"/>
                <a:gd name="T21" fmla="*/ 20 h 26"/>
                <a:gd name="T22" fmla="*/ 18 w 22"/>
                <a:gd name="T23" fmla="*/ 22 h 26"/>
                <a:gd name="T24" fmla="*/ 18 w 22"/>
                <a:gd name="T25" fmla="*/ 22 h 26"/>
                <a:gd name="T26" fmla="*/ 16 w 22"/>
                <a:gd name="T27" fmla="*/ 22 h 26"/>
                <a:gd name="T28" fmla="*/ 12 w 22"/>
                <a:gd name="T29" fmla="*/ 24 h 26"/>
                <a:gd name="T30" fmla="*/ 12 w 22"/>
                <a:gd name="T31" fmla="*/ 26 h 26"/>
                <a:gd name="T32" fmla="*/ 12 w 22"/>
                <a:gd name="T33" fmla="*/ 26 h 26"/>
                <a:gd name="T34" fmla="*/ 10 w 22"/>
                <a:gd name="T35" fmla="*/ 26 h 26"/>
                <a:gd name="T36" fmla="*/ 8 w 22"/>
                <a:gd name="T37" fmla="*/ 26 h 26"/>
                <a:gd name="T38" fmla="*/ 2 w 22"/>
                <a:gd name="T39" fmla="*/ 24 h 26"/>
                <a:gd name="T40" fmla="*/ 2 w 22"/>
                <a:gd name="T41" fmla="*/ 24 h 26"/>
                <a:gd name="T42" fmla="*/ 2 w 22"/>
                <a:gd name="T43" fmla="*/ 22 h 26"/>
                <a:gd name="T44" fmla="*/ 0 w 22"/>
                <a:gd name="T45" fmla="*/ 18 h 26"/>
                <a:gd name="T46" fmla="*/ 0 w 22"/>
                <a:gd name="T47" fmla="*/ 14 h 26"/>
                <a:gd name="T48" fmla="*/ 0 w 22"/>
                <a:gd name="T49" fmla="*/ 10 h 26"/>
                <a:gd name="T50" fmla="*/ 0 w 22"/>
                <a:gd name="T51" fmla="*/ 6 h 2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2"/>
                <a:gd name="T79" fmla="*/ 0 h 26"/>
                <a:gd name="T80" fmla="*/ 22 w 22"/>
                <a:gd name="T81" fmla="*/ 26 h 2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2" h="26">
                  <a:moveTo>
                    <a:pt x="0" y="6"/>
                  </a:moveTo>
                  <a:lnTo>
                    <a:pt x="18" y="0"/>
                  </a:lnTo>
                  <a:lnTo>
                    <a:pt x="20" y="0"/>
                  </a:lnTo>
                  <a:lnTo>
                    <a:pt x="20" y="2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22" y="12"/>
                  </a:lnTo>
                  <a:lnTo>
                    <a:pt x="22" y="16"/>
                  </a:lnTo>
                  <a:lnTo>
                    <a:pt x="22" y="20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2" y="24"/>
                  </a:lnTo>
                  <a:lnTo>
                    <a:pt x="12" y="26"/>
                  </a:lnTo>
                  <a:lnTo>
                    <a:pt x="10" y="26"/>
                  </a:lnTo>
                  <a:lnTo>
                    <a:pt x="8" y="26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6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87" name="Freeform 297"/>
            <p:cNvSpPr>
              <a:spLocks/>
            </p:cNvSpPr>
            <p:nvPr/>
          </p:nvSpPr>
          <p:spPr bwMode="gray">
            <a:xfrm>
              <a:off x="1223" y="3150"/>
              <a:ext cx="24" cy="32"/>
            </a:xfrm>
            <a:custGeom>
              <a:avLst/>
              <a:gdLst>
                <a:gd name="T0" fmla="*/ 18 w 24"/>
                <a:gd name="T1" fmla="*/ 0 h 32"/>
                <a:gd name="T2" fmla="*/ 18 w 24"/>
                <a:gd name="T3" fmla="*/ 2 h 32"/>
                <a:gd name="T4" fmla="*/ 16 w 24"/>
                <a:gd name="T5" fmla="*/ 2 h 32"/>
                <a:gd name="T6" fmla="*/ 12 w 24"/>
                <a:gd name="T7" fmla="*/ 6 h 32"/>
                <a:gd name="T8" fmla="*/ 12 w 24"/>
                <a:gd name="T9" fmla="*/ 6 h 32"/>
                <a:gd name="T10" fmla="*/ 12 w 24"/>
                <a:gd name="T11" fmla="*/ 6 h 32"/>
                <a:gd name="T12" fmla="*/ 10 w 24"/>
                <a:gd name="T13" fmla="*/ 6 h 32"/>
                <a:gd name="T14" fmla="*/ 10 w 24"/>
                <a:gd name="T15" fmla="*/ 8 h 32"/>
                <a:gd name="T16" fmla="*/ 8 w 24"/>
                <a:gd name="T17" fmla="*/ 8 h 32"/>
                <a:gd name="T18" fmla="*/ 6 w 24"/>
                <a:gd name="T19" fmla="*/ 8 h 32"/>
                <a:gd name="T20" fmla="*/ 2 w 24"/>
                <a:gd name="T21" fmla="*/ 6 h 32"/>
                <a:gd name="T22" fmla="*/ 0 w 24"/>
                <a:gd name="T23" fmla="*/ 6 h 32"/>
                <a:gd name="T24" fmla="*/ 8 w 24"/>
                <a:gd name="T25" fmla="*/ 32 h 32"/>
                <a:gd name="T26" fmla="*/ 8 w 24"/>
                <a:gd name="T27" fmla="*/ 32 h 32"/>
                <a:gd name="T28" fmla="*/ 10 w 24"/>
                <a:gd name="T29" fmla="*/ 30 h 32"/>
                <a:gd name="T30" fmla="*/ 14 w 24"/>
                <a:gd name="T31" fmla="*/ 28 h 32"/>
                <a:gd name="T32" fmla="*/ 16 w 24"/>
                <a:gd name="T33" fmla="*/ 24 h 32"/>
                <a:gd name="T34" fmla="*/ 20 w 24"/>
                <a:gd name="T35" fmla="*/ 20 h 32"/>
                <a:gd name="T36" fmla="*/ 22 w 24"/>
                <a:gd name="T37" fmla="*/ 16 h 32"/>
                <a:gd name="T38" fmla="*/ 24 w 24"/>
                <a:gd name="T39" fmla="*/ 12 h 32"/>
                <a:gd name="T40" fmla="*/ 24 w 24"/>
                <a:gd name="T41" fmla="*/ 10 h 32"/>
                <a:gd name="T42" fmla="*/ 22 w 24"/>
                <a:gd name="T43" fmla="*/ 8 h 32"/>
                <a:gd name="T44" fmla="*/ 20 w 24"/>
                <a:gd name="T45" fmla="*/ 6 h 32"/>
                <a:gd name="T46" fmla="*/ 20 w 24"/>
                <a:gd name="T47" fmla="*/ 4 h 32"/>
                <a:gd name="T48" fmla="*/ 18 w 24"/>
                <a:gd name="T49" fmla="*/ 0 h 3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4"/>
                <a:gd name="T76" fmla="*/ 0 h 32"/>
                <a:gd name="T77" fmla="*/ 24 w 24"/>
                <a:gd name="T78" fmla="*/ 32 h 3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4" h="32">
                  <a:moveTo>
                    <a:pt x="18" y="0"/>
                  </a:moveTo>
                  <a:lnTo>
                    <a:pt x="18" y="2"/>
                  </a:lnTo>
                  <a:lnTo>
                    <a:pt x="16" y="2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2" y="6"/>
                  </a:lnTo>
                  <a:lnTo>
                    <a:pt x="0" y="6"/>
                  </a:lnTo>
                  <a:lnTo>
                    <a:pt x="8" y="32"/>
                  </a:lnTo>
                  <a:lnTo>
                    <a:pt x="10" y="30"/>
                  </a:lnTo>
                  <a:lnTo>
                    <a:pt x="14" y="28"/>
                  </a:lnTo>
                  <a:lnTo>
                    <a:pt x="16" y="24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20" y="4"/>
                  </a:lnTo>
                  <a:lnTo>
                    <a:pt x="18" y="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88" name="Freeform 298"/>
            <p:cNvSpPr>
              <a:spLocks/>
            </p:cNvSpPr>
            <p:nvPr/>
          </p:nvSpPr>
          <p:spPr bwMode="gray">
            <a:xfrm>
              <a:off x="1231" y="3130"/>
              <a:ext cx="126" cy="142"/>
            </a:xfrm>
            <a:custGeom>
              <a:avLst/>
              <a:gdLst>
                <a:gd name="T0" fmla="*/ 40 w 126"/>
                <a:gd name="T1" fmla="*/ 4 h 142"/>
                <a:gd name="T2" fmla="*/ 40 w 126"/>
                <a:gd name="T3" fmla="*/ 6 h 142"/>
                <a:gd name="T4" fmla="*/ 38 w 126"/>
                <a:gd name="T5" fmla="*/ 12 h 142"/>
                <a:gd name="T6" fmla="*/ 32 w 126"/>
                <a:gd name="T7" fmla="*/ 18 h 142"/>
                <a:gd name="T8" fmla="*/ 28 w 126"/>
                <a:gd name="T9" fmla="*/ 18 h 142"/>
                <a:gd name="T10" fmla="*/ 22 w 126"/>
                <a:gd name="T11" fmla="*/ 12 h 142"/>
                <a:gd name="T12" fmla="*/ 18 w 126"/>
                <a:gd name="T13" fmla="*/ 6 h 142"/>
                <a:gd name="T14" fmla="*/ 10 w 126"/>
                <a:gd name="T15" fmla="*/ 2 h 142"/>
                <a:gd name="T16" fmla="*/ 10 w 126"/>
                <a:gd name="T17" fmla="*/ 6 h 142"/>
                <a:gd name="T18" fmla="*/ 12 w 126"/>
                <a:gd name="T19" fmla="*/ 14 h 142"/>
                <a:gd name="T20" fmla="*/ 14 w 126"/>
                <a:gd name="T21" fmla="*/ 16 h 142"/>
                <a:gd name="T22" fmla="*/ 12 w 126"/>
                <a:gd name="T23" fmla="*/ 22 h 142"/>
                <a:gd name="T24" fmla="*/ 12 w 126"/>
                <a:gd name="T25" fmla="*/ 26 h 142"/>
                <a:gd name="T26" fmla="*/ 16 w 126"/>
                <a:gd name="T27" fmla="*/ 32 h 142"/>
                <a:gd name="T28" fmla="*/ 16 w 126"/>
                <a:gd name="T29" fmla="*/ 34 h 142"/>
                <a:gd name="T30" fmla="*/ 14 w 126"/>
                <a:gd name="T31" fmla="*/ 38 h 142"/>
                <a:gd name="T32" fmla="*/ 6 w 126"/>
                <a:gd name="T33" fmla="*/ 48 h 142"/>
                <a:gd name="T34" fmla="*/ 10 w 126"/>
                <a:gd name="T35" fmla="*/ 104 h 142"/>
                <a:gd name="T36" fmla="*/ 14 w 126"/>
                <a:gd name="T37" fmla="*/ 104 h 142"/>
                <a:gd name="T38" fmla="*/ 22 w 126"/>
                <a:gd name="T39" fmla="*/ 106 h 142"/>
                <a:gd name="T40" fmla="*/ 30 w 126"/>
                <a:gd name="T41" fmla="*/ 108 h 142"/>
                <a:gd name="T42" fmla="*/ 34 w 126"/>
                <a:gd name="T43" fmla="*/ 108 h 142"/>
                <a:gd name="T44" fmla="*/ 40 w 126"/>
                <a:gd name="T45" fmla="*/ 108 h 142"/>
                <a:gd name="T46" fmla="*/ 48 w 126"/>
                <a:gd name="T47" fmla="*/ 108 h 142"/>
                <a:gd name="T48" fmla="*/ 56 w 126"/>
                <a:gd name="T49" fmla="*/ 116 h 142"/>
                <a:gd name="T50" fmla="*/ 60 w 126"/>
                <a:gd name="T51" fmla="*/ 126 h 142"/>
                <a:gd name="T52" fmla="*/ 62 w 126"/>
                <a:gd name="T53" fmla="*/ 132 h 142"/>
                <a:gd name="T54" fmla="*/ 68 w 126"/>
                <a:gd name="T55" fmla="*/ 142 h 142"/>
                <a:gd name="T56" fmla="*/ 84 w 126"/>
                <a:gd name="T57" fmla="*/ 140 h 142"/>
                <a:gd name="T58" fmla="*/ 106 w 126"/>
                <a:gd name="T59" fmla="*/ 142 h 142"/>
                <a:gd name="T60" fmla="*/ 110 w 126"/>
                <a:gd name="T61" fmla="*/ 108 h 142"/>
                <a:gd name="T62" fmla="*/ 106 w 126"/>
                <a:gd name="T63" fmla="*/ 90 h 142"/>
                <a:gd name="T64" fmla="*/ 102 w 126"/>
                <a:gd name="T65" fmla="*/ 84 h 142"/>
                <a:gd name="T66" fmla="*/ 100 w 126"/>
                <a:gd name="T67" fmla="*/ 76 h 142"/>
                <a:gd name="T68" fmla="*/ 110 w 126"/>
                <a:gd name="T69" fmla="*/ 50 h 142"/>
                <a:gd name="T70" fmla="*/ 96 w 126"/>
                <a:gd name="T71" fmla="*/ 42 h 142"/>
                <a:gd name="T72" fmla="*/ 94 w 126"/>
                <a:gd name="T73" fmla="*/ 38 h 142"/>
                <a:gd name="T74" fmla="*/ 48 w 126"/>
                <a:gd name="T75" fmla="*/ 4 h 14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26"/>
                <a:gd name="T115" fmla="*/ 0 h 142"/>
                <a:gd name="T116" fmla="*/ 126 w 126"/>
                <a:gd name="T117" fmla="*/ 142 h 14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26" h="142">
                  <a:moveTo>
                    <a:pt x="48" y="4"/>
                  </a:moveTo>
                  <a:lnTo>
                    <a:pt x="40" y="4"/>
                  </a:lnTo>
                  <a:lnTo>
                    <a:pt x="40" y="6"/>
                  </a:lnTo>
                  <a:lnTo>
                    <a:pt x="38" y="10"/>
                  </a:lnTo>
                  <a:lnTo>
                    <a:pt x="38" y="12"/>
                  </a:lnTo>
                  <a:lnTo>
                    <a:pt x="36" y="16"/>
                  </a:lnTo>
                  <a:lnTo>
                    <a:pt x="32" y="18"/>
                  </a:lnTo>
                  <a:lnTo>
                    <a:pt x="28" y="18"/>
                  </a:lnTo>
                  <a:lnTo>
                    <a:pt x="24" y="16"/>
                  </a:lnTo>
                  <a:lnTo>
                    <a:pt x="22" y="12"/>
                  </a:lnTo>
                  <a:lnTo>
                    <a:pt x="20" y="10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12" y="10"/>
                  </a:lnTo>
                  <a:lnTo>
                    <a:pt x="12" y="14"/>
                  </a:lnTo>
                  <a:lnTo>
                    <a:pt x="14" y="16"/>
                  </a:lnTo>
                  <a:lnTo>
                    <a:pt x="12" y="18"/>
                  </a:lnTo>
                  <a:lnTo>
                    <a:pt x="12" y="22"/>
                  </a:lnTo>
                  <a:lnTo>
                    <a:pt x="12" y="26"/>
                  </a:lnTo>
                  <a:lnTo>
                    <a:pt x="14" y="28"/>
                  </a:lnTo>
                  <a:lnTo>
                    <a:pt x="16" y="32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4" y="38"/>
                  </a:lnTo>
                  <a:lnTo>
                    <a:pt x="10" y="42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10" y="104"/>
                  </a:lnTo>
                  <a:lnTo>
                    <a:pt x="14" y="104"/>
                  </a:lnTo>
                  <a:lnTo>
                    <a:pt x="16" y="106"/>
                  </a:lnTo>
                  <a:lnTo>
                    <a:pt x="22" y="106"/>
                  </a:lnTo>
                  <a:lnTo>
                    <a:pt x="26" y="108"/>
                  </a:lnTo>
                  <a:lnTo>
                    <a:pt x="30" y="108"/>
                  </a:lnTo>
                  <a:lnTo>
                    <a:pt x="34" y="108"/>
                  </a:lnTo>
                  <a:lnTo>
                    <a:pt x="36" y="108"/>
                  </a:lnTo>
                  <a:lnTo>
                    <a:pt x="40" y="108"/>
                  </a:lnTo>
                  <a:lnTo>
                    <a:pt x="42" y="108"/>
                  </a:lnTo>
                  <a:lnTo>
                    <a:pt x="48" y="108"/>
                  </a:lnTo>
                  <a:lnTo>
                    <a:pt x="52" y="112"/>
                  </a:lnTo>
                  <a:lnTo>
                    <a:pt x="56" y="116"/>
                  </a:lnTo>
                  <a:lnTo>
                    <a:pt x="60" y="124"/>
                  </a:lnTo>
                  <a:lnTo>
                    <a:pt x="60" y="126"/>
                  </a:lnTo>
                  <a:lnTo>
                    <a:pt x="62" y="128"/>
                  </a:lnTo>
                  <a:lnTo>
                    <a:pt x="62" y="132"/>
                  </a:lnTo>
                  <a:lnTo>
                    <a:pt x="64" y="138"/>
                  </a:lnTo>
                  <a:lnTo>
                    <a:pt x="68" y="142"/>
                  </a:lnTo>
                  <a:lnTo>
                    <a:pt x="80" y="142"/>
                  </a:lnTo>
                  <a:lnTo>
                    <a:pt x="84" y="140"/>
                  </a:lnTo>
                  <a:lnTo>
                    <a:pt x="86" y="142"/>
                  </a:lnTo>
                  <a:lnTo>
                    <a:pt x="106" y="142"/>
                  </a:lnTo>
                  <a:lnTo>
                    <a:pt x="126" y="134"/>
                  </a:lnTo>
                  <a:lnTo>
                    <a:pt x="110" y="108"/>
                  </a:lnTo>
                  <a:lnTo>
                    <a:pt x="108" y="90"/>
                  </a:lnTo>
                  <a:lnTo>
                    <a:pt x="106" y="90"/>
                  </a:lnTo>
                  <a:lnTo>
                    <a:pt x="104" y="88"/>
                  </a:lnTo>
                  <a:lnTo>
                    <a:pt x="102" y="84"/>
                  </a:lnTo>
                  <a:lnTo>
                    <a:pt x="102" y="80"/>
                  </a:lnTo>
                  <a:lnTo>
                    <a:pt x="100" y="76"/>
                  </a:lnTo>
                  <a:lnTo>
                    <a:pt x="102" y="70"/>
                  </a:lnTo>
                  <a:lnTo>
                    <a:pt x="110" y="50"/>
                  </a:lnTo>
                  <a:lnTo>
                    <a:pt x="98" y="44"/>
                  </a:lnTo>
                  <a:lnTo>
                    <a:pt x="96" y="42"/>
                  </a:lnTo>
                  <a:lnTo>
                    <a:pt x="94" y="40"/>
                  </a:lnTo>
                  <a:lnTo>
                    <a:pt x="94" y="38"/>
                  </a:lnTo>
                  <a:lnTo>
                    <a:pt x="94" y="36"/>
                  </a:lnTo>
                  <a:lnTo>
                    <a:pt x="48" y="4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89" name="Freeform 299"/>
            <p:cNvSpPr>
              <a:spLocks/>
            </p:cNvSpPr>
            <p:nvPr/>
          </p:nvSpPr>
          <p:spPr bwMode="gray">
            <a:xfrm>
              <a:off x="1247" y="3264"/>
              <a:ext cx="112" cy="212"/>
            </a:xfrm>
            <a:custGeom>
              <a:avLst/>
              <a:gdLst>
                <a:gd name="T0" fmla="*/ 8 w 112"/>
                <a:gd name="T1" fmla="*/ 148 h 212"/>
                <a:gd name="T2" fmla="*/ 28 w 112"/>
                <a:gd name="T3" fmla="*/ 128 h 212"/>
                <a:gd name="T4" fmla="*/ 28 w 112"/>
                <a:gd name="T5" fmla="*/ 96 h 212"/>
                <a:gd name="T6" fmla="*/ 18 w 112"/>
                <a:gd name="T7" fmla="*/ 76 h 212"/>
                <a:gd name="T8" fmla="*/ 8 w 112"/>
                <a:gd name="T9" fmla="*/ 66 h 212"/>
                <a:gd name="T10" fmla="*/ 44 w 112"/>
                <a:gd name="T11" fmla="*/ 34 h 212"/>
                <a:gd name="T12" fmla="*/ 46 w 112"/>
                <a:gd name="T13" fmla="*/ 20 h 212"/>
                <a:gd name="T14" fmla="*/ 54 w 112"/>
                <a:gd name="T15" fmla="*/ 28 h 212"/>
                <a:gd name="T16" fmla="*/ 58 w 112"/>
                <a:gd name="T17" fmla="*/ 36 h 212"/>
                <a:gd name="T18" fmla="*/ 62 w 112"/>
                <a:gd name="T19" fmla="*/ 40 h 212"/>
                <a:gd name="T20" fmla="*/ 64 w 112"/>
                <a:gd name="T21" fmla="*/ 40 h 212"/>
                <a:gd name="T22" fmla="*/ 62 w 112"/>
                <a:gd name="T23" fmla="*/ 26 h 212"/>
                <a:gd name="T24" fmla="*/ 58 w 112"/>
                <a:gd name="T25" fmla="*/ 24 h 212"/>
                <a:gd name="T26" fmla="*/ 56 w 112"/>
                <a:gd name="T27" fmla="*/ 20 h 212"/>
                <a:gd name="T28" fmla="*/ 64 w 112"/>
                <a:gd name="T29" fmla="*/ 8 h 212"/>
                <a:gd name="T30" fmla="*/ 70 w 112"/>
                <a:gd name="T31" fmla="*/ 8 h 212"/>
                <a:gd name="T32" fmla="*/ 110 w 112"/>
                <a:gd name="T33" fmla="*/ 0 h 212"/>
                <a:gd name="T34" fmla="*/ 110 w 112"/>
                <a:gd name="T35" fmla="*/ 10 h 212"/>
                <a:gd name="T36" fmla="*/ 110 w 112"/>
                <a:gd name="T37" fmla="*/ 24 h 212"/>
                <a:gd name="T38" fmla="*/ 110 w 112"/>
                <a:gd name="T39" fmla="*/ 36 h 212"/>
                <a:gd name="T40" fmla="*/ 112 w 112"/>
                <a:gd name="T41" fmla="*/ 42 h 212"/>
                <a:gd name="T42" fmla="*/ 108 w 112"/>
                <a:gd name="T43" fmla="*/ 70 h 212"/>
                <a:gd name="T44" fmla="*/ 96 w 112"/>
                <a:gd name="T45" fmla="*/ 80 h 212"/>
                <a:gd name="T46" fmla="*/ 88 w 112"/>
                <a:gd name="T47" fmla="*/ 82 h 212"/>
                <a:gd name="T48" fmla="*/ 78 w 112"/>
                <a:gd name="T49" fmla="*/ 88 h 212"/>
                <a:gd name="T50" fmla="*/ 72 w 112"/>
                <a:gd name="T51" fmla="*/ 94 h 212"/>
                <a:gd name="T52" fmla="*/ 68 w 112"/>
                <a:gd name="T53" fmla="*/ 100 h 212"/>
                <a:gd name="T54" fmla="*/ 60 w 112"/>
                <a:gd name="T55" fmla="*/ 108 h 212"/>
                <a:gd name="T56" fmla="*/ 56 w 112"/>
                <a:gd name="T57" fmla="*/ 110 h 212"/>
                <a:gd name="T58" fmla="*/ 48 w 112"/>
                <a:gd name="T59" fmla="*/ 118 h 212"/>
                <a:gd name="T60" fmla="*/ 44 w 112"/>
                <a:gd name="T61" fmla="*/ 126 h 212"/>
                <a:gd name="T62" fmla="*/ 44 w 112"/>
                <a:gd name="T63" fmla="*/ 142 h 212"/>
                <a:gd name="T64" fmla="*/ 46 w 112"/>
                <a:gd name="T65" fmla="*/ 168 h 212"/>
                <a:gd name="T66" fmla="*/ 46 w 112"/>
                <a:gd name="T67" fmla="*/ 176 h 212"/>
                <a:gd name="T68" fmla="*/ 46 w 112"/>
                <a:gd name="T69" fmla="*/ 184 h 212"/>
                <a:gd name="T70" fmla="*/ 42 w 112"/>
                <a:gd name="T71" fmla="*/ 188 h 212"/>
                <a:gd name="T72" fmla="*/ 34 w 112"/>
                <a:gd name="T73" fmla="*/ 192 h 212"/>
                <a:gd name="T74" fmla="*/ 30 w 112"/>
                <a:gd name="T75" fmla="*/ 194 h 212"/>
                <a:gd name="T76" fmla="*/ 22 w 112"/>
                <a:gd name="T77" fmla="*/ 198 h 212"/>
                <a:gd name="T78" fmla="*/ 20 w 112"/>
                <a:gd name="T79" fmla="*/ 202 h 212"/>
                <a:gd name="T80" fmla="*/ 20 w 112"/>
                <a:gd name="T81" fmla="*/ 206 h 212"/>
                <a:gd name="T82" fmla="*/ 22 w 112"/>
                <a:gd name="T83" fmla="*/ 208 h 212"/>
                <a:gd name="T84" fmla="*/ 20 w 112"/>
                <a:gd name="T85" fmla="*/ 212 h 212"/>
                <a:gd name="T86" fmla="*/ 18 w 112"/>
                <a:gd name="T87" fmla="*/ 212 h 212"/>
                <a:gd name="T88" fmla="*/ 12 w 112"/>
                <a:gd name="T89" fmla="*/ 204 h 212"/>
                <a:gd name="T90" fmla="*/ 10 w 112"/>
                <a:gd name="T91" fmla="*/ 194 h 212"/>
                <a:gd name="T92" fmla="*/ 8 w 112"/>
                <a:gd name="T93" fmla="*/ 192 h 212"/>
                <a:gd name="T94" fmla="*/ 6 w 112"/>
                <a:gd name="T95" fmla="*/ 192 h 212"/>
                <a:gd name="T96" fmla="*/ 6 w 112"/>
                <a:gd name="T97" fmla="*/ 174 h 212"/>
                <a:gd name="T98" fmla="*/ 2 w 112"/>
                <a:gd name="T99" fmla="*/ 164 h 212"/>
                <a:gd name="T100" fmla="*/ 0 w 112"/>
                <a:gd name="T101" fmla="*/ 160 h 21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2"/>
                <a:gd name="T154" fmla="*/ 0 h 212"/>
                <a:gd name="T155" fmla="*/ 112 w 112"/>
                <a:gd name="T156" fmla="*/ 212 h 21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2" h="212">
                  <a:moveTo>
                    <a:pt x="2" y="156"/>
                  </a:moveTo>
                  <a:lnTo>
                    <a:pt x="8" y="148"/>
                  </a:lnTo>
                  <a:lnTo>
                    <a:pt x="20" y="140"/>
                  </a:lnTo>
                  <a:lnTo>
                    <a:pt x="28" y="128"/>
                  </a:lnTo>
                  <a:lnTo>
                    <a:pt x="30" y="112"/>
                  </a:lnTo>
                  <a:lnTo>
                    <a:pt x="28" y="96"/>
                  </a:lnTo>
                  <a:lnTo>
                    <a:pt x="30" y="82"/>
                  </a:lnTo>
                  <a:lnTo>
                    <a:pt x="18" y="76"/>
                  </a:lnTo>
                  <a:lnTo>
                    <a:pt x="8" y="72"/>
                  </a:lnTo>
                  <a:lnTo>
                    <a:pt x="8" y="66"/>
                  </a:lnTo>
                  <a:lnTo>
                    <a:pt x="44" y="58"/>
                  </a:lnTo>
                  <a:lnTo>
                    <a:pt x="44" y="34"/>
                  </a:lnTo>
                  <a:lnTo>
                    <a:pt x="42" y="26"/>
                  </a:lnTo>
                  <a:lnTo>
                    <a:pt x="46" y="20"/>
                  </a:lnTo>
                  <a:lnTo>
                    <a:pt x="50" y="28"/>
                  </a:lnTo>
                  <a:lnTo>
                    <a:pt x="54" y="28"/>
                  </a:lnTo>
                  <a:lnTo>
                    <a:pt x="56" y="34"/>
                  </a:lnTo>
                  <a:lnTo>
                    <a:pt x="58" y="36"/>
                  </a:lnTo>
                  <a:lnTo>
                    <a:pt x="60" y="38"/>
                  </a:lnTo>
                  <a:lnTo>
                    <a:pt x="62" y="40"/>
                  </a:lnTo>
                  <a:lnTo>
                    <a:pt x="64" y="40"/>
                  </a:lnTo>
                  <a:lnTo>
                    <a:pt x="64" y="32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8" y="24"/>
                  </a:lnTo>
                  <a:lnTo>
                    <a:pt x="56" y="22"/>
                  </a:lnTo>
                  <a:lnTo>
                    <a:pt x="56" y="20"/>
                  </a:lnTo>
                  <a:lnTo>
                    <a:pt x="52" y="8"/>
                  </a:lnTo>
                  <a:lnTo>
                    <a:pt x="64" y="8"/>
                  </a:lnTo>
                  <a:lnTo>
                    <a:pt x="68" y="6"/>
                  </a:lnTo>
                  <a:lnTo>
                    <a:pt x="70" y="8"/>
                  </a:lnTo>
                  <a:lnTo>
                    <a:pt x="92" y="8"/>
                  </a:lnTo>
                  <a:lnTo>
                    <a:pt x="110" y="0"/>
                  </a:lnTo>
                  <a:lnTo>
                    <a:pt x="110" y="4"/>
                  </a:lnTo>
                  <a:lnTo>
                    <a:pt x="110" y="10"/>
                  </a:lnTo>
                  <a:lnTo>
                    <a:pt x="110" y="18"/>
                  </a:lnTo>
                  <a:lnTo>
                    <a:pt x="110" y="24"/>
                  </a:lnTo>
                  <a:lnTo>
                    <a:pt x="110" y="32"/>
                  </a:lnTo>
                  <a:lnTo>
                    <a:pt x="110" y="36"/>
                  </a:lnTo>
                  <a:lnTo>
                    <a:pt x="112" y="40"/>
                  </a:lnTo>
                  <a:lnTo>
                    <a:pt x="112" y="42"/>
                  </a:lnTo>
                  <a:lnTo>
                    <a:pt x="112" y="58"/>
                  </a:lnTo>
                  <a:lnTo>
                    <a:pt x="108" y="70"/>
                  </a:lnTo>
                  <a:lnTo>
                    <a:pt x="102" y="76"/>
                  </a:lnTo>
                  <a:lnTo>
                    <a:pt x="96" y="80"/>
                  </a:lnTo>
                  <a:lnTo>
                    <a:pt x="90" y="82"/>
                  </a:lnTo>
                  <a:lnTo>
                    <a:pt x="88" y="82"/>
                  </a:lnTo>
                  <a:lnTo>
                    <a:pt x="82" y="86"/>
                  </a:lnTo>
                  <a:lnTo>
                    <a:pt x="78" y="88"/>
                  </a:lnTo>
                  <a:lnTo>
                    <a:pt x="74" y="92"/>
                  </a:lnTo>
                  <a:lnTo>
                    <a:pt x="72" y="94"/>
                  </a:lnTo>
                  <a:lnTo>
                    <a:pt x="68" y="100"/>
                  </a:lnTo>
                  <a:lnTo>
                    <a:pt x="62" y="106"/>
                  </a:lnTo>
                  <a:lnTo>
                    <a:pt x="60" y="108"/>
                  </a:lnTo>
                  <a:lnTo>
                    <a:pt x="56" y="110"/>
                  </a:lnTo>
                  <a:lnTo>
                    <a:pt x="50" y="114"/>
                  </a:lnTo>
                  <a:lnTo>
                    <a:pt x="48" y="118"/>
                  </a:lnTo>
                  <a:lnTo>
                    <a:pt x="46" y="122"/>
                  </a:lnTo>
                  <a:lnTo>
                    <a:pt x="44" y="126"/>
                  </a:lnTo>
                  <a:lnTo>
                    <a:pt x="44" y="142"/>
                  </a:lnTo>
                  <a:lnTo>
                    <a:pt x="44" y="158"/>
                  </a:lnTo>
                  <a:lnTo>
                    <a:pt x="46" y="168"/>
                  </a:lnTo>
                  <a:lnTo>
                    <a:pt x="46" y="172"/>
                  </a:lnTo>
                  <a:lnTo>
                    <a:pt x="46" y="176"/>
                  </a:lnTo>
                  <a:lnTo>
                    <a:pt x="46" y="180"/>
                  </a:lnTo>
                  <a:lnTo>
                    <a:pt x="46" y="184"/>
                  </a:lnTo>
                  <a:lnTo>
                    <a:pt x="42" y="188"/>
                  </a:lnTo>
                  <a:lnTo>
                    <a:pt x="38" y="190"/>
                  </a:lnTo>
                  <a:lnTo>
                    <a:pt x="34" y="192"/>
                  </a:lnTo>
                  <a:lnTo>
                    <a:pt x="30" y="194"/>
                  </a:lnTo>
                  <a:lnTo>
                    <a:pt x="24" y="196"/>
                  </a:lnTo>
                  <a:lnTo>
                    <a:pt x="22" y="198"/>
                  </a:lnTo>
                  <a:lnTo>
                    <a:pt x="20" y="200"/>
                  </a:lnTo>
                  <a:lnTo>
                    <a:pt x="20" y="202"/>
                  </a:lnTo>
                  <a:lnTo>
                    <a:pt x="20" y="206"/>
                  </a:lnTo>
                  <a:lnTo>
                    <a:pt x="22" y="208"/>
                  </a:lnTo>
                  <a:lnTo>
                    <a:pt x="22" y="210"/>
                  </a:lnTo>
                  <a:lnTo>
                    <a:pt x="20" y="212"/>
                  </a:lnTo>
                  <a:lnTo>
                    <a:pt x="18" y="212"/>
                  </a:lnTo>
                  <a:lnTo>
                    <a:pt x="14" y="212"/>
                  </a:lnTo>
                  <a:lnTo>
                    <a:pt x="12" y="204"/>
                  </a:lnTo>
                  <a:lnTo>
                    <a:pt x="10" y="198"/>
                  </a:lnTo>
                  <a:lnTo>
                    <a:pt x="10" y="194"/>
                  </a:lnTo>
                  <a:lnTo>
                    <a:pt x="8" y="192"/>
                  </a:lnTo>
                  <a:lnTo>
                    <a:pt x="6" y="192"/>
                  </a:lnTo>
                  <a:lnTo>
                    <a:pt x="8" y="182"/>
                  </a:lnTo>
                  <a:lnTo>
                    <a:pt x="6" y="174"/>
                  </a:lnTo>
                  <a:lnTo>
                    <a:pt x="4" y="168"/>
                  </a:lnTo>
                  <a:lnTo>
                    <a:pt x="2" y="164"/>
                  </a:lnTo>
                  <a:lnTo>
                    <a:pt x="0" y="162"/>
                  </a:lnTo>
                  <a:lnTo>
                    <a:pt x="0" y="160"/>
                  </a:lnTo>
                  <a:lnTo>
                    <a:pt x="2" y="156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90" name="Freeform 300"/>
            <p:cNvSpPr>
              <a:spLocks/>
            </p:cNvSpPr>
            <p:nvPr/>
          </p:nvSpPr>
          <p:spPr bwMode="gray">
            <a:xfrm>
              <a:off x="1045" y="3424"/>
              <a:ext cx="224" cy="176"/>
            </a:xfrm>
            <a:custGeom>
              <a:avLst/>
              <a:gdLst>
                <a:gd name="T0" fmla="*/ 170 w 224"/>
                <a:gd name="T1" fmla="*/ 6 h 176"/>
                <a:gd name="T2" fmla="*/ 162 w 224"/>
                <a:gd name="T3" fmla="*/ 10 h 176"/>
                <a:gd name="T4" fmla="*/ 152 w 224"/>
                <a:gd name="T5" fmla="*/ 18 h 176"/>
                <a:gd name="T6" fmla="*/ 144 w 224"/>
                <a:gd name="T7" fmla="*/ 22 h 176"/>
                <a:gd name="T8" fmla="*/ 134 w 224"/>
                <a:gd name="T9" fmla="*/ 34 h 176"/>
                <a:gd name="T10" fmla="*/ 128 w 224"/>
                <a:gd name="T11" fmla="*/ 46 h 176"/>
                <a:gd name="T12" fmla="*/ 122 w 224"/>
                <a:gd name="T13" fmla="*/ 46 h 176"/>
                <a:gd name="T14" fmla="*/ 114 w 224"/>
                <a:gd name="T15" fmla="*/ 40 h 176"/>
                <a:gd name="T16" fmla="*/ 102 w 224"/>
                <a:gd name="T17" fmla="*/ 42 h 176"/>
                <a:gd name="T18" fmla="*/ 98 w 224"/>
                <a:gd name="T19" fmla="*/ 46 h 176"/>
                <a:gd name="T20" fmla="*/ 94 w 224"/>
                <a:gd name="T21" fmla="*/ 54 h 176"/>
                <a:gd name="T22" fmla="*/ 80 w 224"/>
                <a:gd name="T23" fmla="*/ 66 h 176"/>
                <a:gd name="T24" fmla="*/ 66 w 224"/>
                <a:gd name="T25" fmla="*/ 68 h 176"/>
                <a:gd name="T26" fmla="*/ 64 w 224"/>
                <a:gd name="T27" fmla="*/ 62 h 176"/>
                <a:gd name="T28" fmla="*/ 68 w 224"/>
                <a:gd name="T29" fmla="*/ 56 h 176"/>
                <a:gd name="T30" fmla="*/ 64 w 224"/>
                <a:gd name="T31" fmla="*/ 38 h 176"/>
                <a:gd name="T32" fmla="*/ 56 w 224"/>
                <a:gd name="T33" fmla="*/ 32 h 176"/>
                <a:gd name="T34" fmla="*/ 54 w 224"/>
                <a:gd name="T35" fmla="*/ 78 h 176"/>
                <a:gd name="T36" fmla="*/ 50 w 224"/>
                <a:gd name="T37" fmla="*/ 82 h 176"/>
                <a:gd name="T38" fmla="*/ 28 w 224"/>
                <a:gd name="T39" fmla="*/ 82 h 176"/>
                <a:gd name="T40" fmla="*/ 24 w 224"/>
                <a:gd name="T41" fmla="*/ 80 h 176"/>
                <a:gd name="T42" fmla="*/ 22 w 224"/>
                <a:gd name="T43" fmla="*/ 70 h 176"/>
                <a:gd name="T44" fmla="*/ 18 w 224"/>
                <a:gd name="T45" fmla="*/ 68 h 176"/>
                <a:gd name="T46" fmla="*/ 0 w 224"/>
                <a:gd name="T47" fmla="*/ 82 h 176"/>
                <a:gd name="T48" fmla="*/ 20 w 224"/>
                <a:gd name="T49" fmla="*/ 160 h 176"/>
                <a:gd name="T50" fmla="*/ 38 w 224"/>
                <a:gd name="T51" fmla="*/ 172 h 176"/>
                <a:gd name="T52" fmla="*/ 70 w 224"/>
                <a:gd name="T53" fmla="*/ 172 h 176"/>
                <a:gd name="T54" fmla="*/ 100 w 224"/>
                <a:gd name="T55" fmla="*/ 164 h 176"/>
                <a:gd name="T56" fmla="*/ 128 w 224"/>
                <a:gd name="T57" fmla="*/ 160 h 176"/>
                <a:gd name="T58" fmla="*/ 146 w 224"/>
                <a:gd name="T59" fmla="*/ 150 h 176"/>
                <a:gd name="T60" fmla="*/ 154 w 224"/>
                <a:gd name="T61" fmla="*/ 142 h 176"/>
                <a:gd name="T62" fmla="*/ 166 w 224"/>
                <a:gd name="T63" fmla="*/ 126 h 176"/>
                <a:gd name="T64" fmla="*/ 186 w 224"/>
                <a:gd name="T65" fmla="*/ 104 h 176"/>
                <a:gd name="T66" fmla="*/ 190 w 224"/>
                <a:gd name="T67" fmla="*/ 96 h 176"/>
                <a:gd name="T68" fmla="*/ 198 w 224"/>
                <a:gd name="T69" fmla="*/ 88 h 176"/>
                <a:gd name="T70" fmla="*/ 202 w 224"/>
                <a:gd name="T71" fmla="*/ 84 h 176"/>
                <a:gd name="T72" fmla="*/ 212 w 224"/>
                <a:gd name="T73" fmla="*/ 76 h 176"/>
                <a:gd name="T74" fmla="*/ 216 w 224"/>
                <a:gd name="T75" fmla="*/ 70 h 176"/>
                <a:gd name="T76" fmla="*/ 222 w 224"/>
                <a:gd name="T77" fmla="*/ 58 h 176"/>
                <a:gd name="T78" fmla="*/ 216 w 224"/>
                <a:gd name="T79" fmla="*/ 52 h 176"/>
                <a:gd name="T80" fmla="*/ 214 w 224"/>
                <a:gd name="T81" fmla="*/ 44 h 176"/>
                <a:gd name="T82" fmla="*/ 210 w 224"/>
                <a:gd name="T83" fmla="*/ 32 h 176"/>
                <a:gd name="T84" fmla="*/ 210 w 224"/>
                <a:gd name="T85" fmla="*/ 26 h 176"/>
                <a:gd name="T86" fmla="*/ 208 w 224"/>
                <a:gd name="T87" fmla="*/ 8 h 176"/>
                <a:gd name="T88" fmla="*/ 176 w 224"/>
                <a:gd name="T89" fmla="*/ 0 h 17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24"/>
                <a:gd name="T136" fmla="*/ 0 h 176"/>
                <a:gd name="T137" fmla="*/ 224 w 224"/>
                <a:gd name="T138" fmla="*/ 176 h 17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24" h="176">
                  <a:moveTo>
                    <a:pt x="176" y="0"/>
                  </a:moveTo>
                  <a:lnTo>
                    <a:pt x="174" y="4"/>
                  </a:lnTo>
                  <a:lnTo>
                    <a:pt x="170" y="6"/>
                  </a:lnTo>
                  <a:lnTo>
                    <a:pt x="166" y="8"/>
                  </a:lnTo>
                  <a:lnTo>
                    <a:pt x="164" y="10"/>
                  </a:lnTo>
                  <a:lnTo>
                    <a:pt x="162" y="10"/>
                  </a:lnTo>
                  <a:lnTo>
                    <a:pt x="160" y="14"/>
                  </a:lnTo>
                  <a:lnTo>
                    <a:pt x="158" y="16"/>
                  </a:lnTo>
                  <a:lnTo>
                    <a:pt x="152" y="18"/>
                  </a:lnTo>
                  <a:lnTo>
                    <a:pt x="148" y="20"/>
                  </a:lnTo>
                  <a:lnTo>
                    <a:pt x="146" y="20"/>
                  </a:lnTo>
                  <a:lnTo>
                    <a:pt x="144" y="22"/>
                  </a:lnTo>
                  <a:lnTo>
                    <a:pt x="140" y="24"/>
                  </a:lnTo>
                  <a:lnTo>
                    <a:pt x="136" y="28"/>
                  </a:lnTo>
                  <a:lnTo>
                    <a:pt x="134" y="34"/>
                  </a:lnTo>
                  <a:lnTo>
                    <a:pt x="132" y="38"/>
                  </a:lnTo>
                  <a:lnTo>
                    <a:pt x="130" y="42"/>
                  </a:lnTo>
                  <a:lnTo>
                    <a:pt x="128" y="46"/>
                  </a:lnTo>
                  <a:lnTo>
                    <a:pt x="128" y="48"/>
                  </a:lnTo>
                  <a:lnTo>
                    <a:pt x="124" y="48"/>
                  </a:lnTo>
                  <a:lnTo>
                    <a:pt x="122" y="46"/>
                  </a:lnTo>
                  <a:lnTo>
                    <a:pt x="120" y="44"/>
                  </a:lnTo>
                  <a:lnTo>
                    <a:pt x="118" y="44"/>
                  </a:lnTo>
                  <a:lnTo>
                    <a:pt x="114" y="40"/>
                  </a:lnTo>
                  <a:lnTo>
                    <a:pt x="110" y="40"/>
                  </a:lnTo>
                  <a:lnTo>
                    <a:pt x="106" y="40"/>
                  </a:lnTo>
                  <a:lnTo>
                    <a:pt x="102" y="42"/>
                  </a:lnTo>
                  <a:lnTo>
                    <a:pt x="100" y="42"/>
                  </a:lnTo>
                  <a:lnTo>
                    <a:pt x="98" y="44"/>
                  </a:lnTo>
                  <a:lnTo>
                    <a:pt x="98" y="46"/>
                  </a:lnTo>
                  <a:lnTo>
                    <a:pt x="96" y="50"/>
                  </a:lnTo>
                  <a:lnTo>
                    <a:pt x="94" y="52"/>
                  </a:lnTo>
                  <a:lnTo>
                    <a:pt x="94" y="54"/>
                  </a:lnTo>
                  <a:lnTo>
                    <a:pt x="94" y="56"/>
                  </a:lnTo>
                  <a:lnTo>
                    <a:pt x="88" y="62"/>
                  </a:lnTo>
                  <a:lnTo>
                    <a:pt x="80" y="66"/>
                  </a:lnTo>
                  <a:lnTo>
                    <a:pt x="74" y="68"/>
                  </a:lnTo>
                  <a:lnTo>
                    <a:pt x="70" y="68"/>
                  </a:lnTo>
                  <a:lnTo>
                    <a:pt x="66" y="68"/>
                  </a:lnTo>
                  <a:lnTo>
                    <a:pt x="64" y="68"/>
                  </a:lnTo>
                  <a:lnTo>
                    <a:pt x="62" y="64"/>
                  </a:lnTo>
                  <a:lnTo>
                    <a:pt x="64" y="62"/>
                  </a:lnTo>
                  <a:lnTo>
                    <a:pt x="66" y="58"/>
                  </a:lnTo>
                  <a:lnTo>
                    <a:pt x="68" y="56"/>
                  </a:lnTo>
                  <a:lnTo>
                    <a:pt x="68" y="50"/>
                  </a:lnTo>
                  <a:lnTo>
                    <a:pt x="66" y="44"/>
                  </a:lnTo>
                  <a:lnTo>
                    <a:pt x="64" y="38"/>
                  </a:lnTo>
                  <a:lnTo>
                    <a:pt x="60" y="36"/>
                  </a:lnTo>
                  <a:lnTo>
                    <a:pt x="58" y="34"/>
                  </a:lnTo>
                  <a:lnTo>
                    <a:pt x="56" y="32"/>
                  </a:lnTo>
                  <a:lnTo>
                    <a:pt x="54" y="32"/>
                  </a:lnTo>
                  <a:lnTo>
                    <a:pt x="54" y="78"/>
                  </a:lnTo>
                  <a:lnTo>
                    <a:pt x="54" y="80"/>
                  </a:lnTo>
                  <a:lnTo>
                    <a:pt x="52" y="80"/>
                  </a:lnTo>
                  <a:lnTo>
                    <a:pt x="50" y="82"/>
                  </a:lnTo>
                  <a:lnTo>
                    <a:pt x="46" y="82"/>
                  </a:lnTo>
                  <a:lnTo>
                    <a:pt x="38" y="82"/>
                  </a:lnTo>
                  <a:lnTo>
                    <a:pt x="28" y="82"/>
                  </a:lnTo>
                  <a:lnTo>
                    <a:pt x="26" y="82"/>
                  </a:lnTo>
                  <a:lnTo>
                    <a:pt x="24" y="80"/>
                  </a:lnTo>
                  <a:lnTo>
                    <a:pt x="22" y="76"/>
                  </a:lnTo>
                  <a:lnTo>
                    <a:pt x="22" y="70"/>
                  </a:lnTo>
                  <a:lnTo>
                    <a:pt x="20" y="70"/>
                  </a:lnTo>
                  <a:lnTo>
                    <a:pt x="20" y="68"/>
                  </a:lnTo>
                  <a:lnTo>
                    <a:pt x="18" y="68"/>
                  </a:lnTo>
                  <a:lnTo>
                    <a:pt x="16" y="68"/>
                  </a:lnTo>
                  <a:lnTo>
                    <a:pt x="12" y="78"/>
                  </a:lnTo>
                  <a:lnTo>
                    <a:pt x="0" y="82"/>
                  </a:lnTo>
                  <a:lnTo>
                    <a:pt x="8" y="110"/>
                  </a:lnTo>
                  <a:lnTo>
                    <a:pt x="20" y="126"/>
                  </a:lnTo>
                  <a:lnTo>
                    <a:pt x="20" y="160"/>
                  </a:lnTo>
                  <a:lnTo>
                    <a:pt x="20" y="162"/>
                  </a:lnTo>
                  <a:lnTo>
                    <a:pt x="28" y="168"/>
                  </a:lnTo>
                  <a:lnTo>
                    <a:pt x="38" y="172"/>
                  </a:lnTo>
                  <a:lnTo>
                    <a:pt x="56" y="176"/>
                  </a:lnTo>
                  <a:lnTo>
                    <a:pt x="60" y="176"/>
                  </a:lnTo>
                  <a:lnTo>
                    <a:pt x="70" y="172"/>
                  </a:lnTo>
                  <a:lnTo>
                    <a:pt x="82" y="166"/>
                  </a:lnTo>
                  <a:lnTo>
                    <a:pt x="92" y="164"/>
                  </a:lnTo>
                  <a:lnTo>
                    <a:pt x="100" y="164"/>
                  </a:lnTo>
                  <a:lnTo>
                    <a:pt x="104" y="164"/>
                  </a:lnTo>
                  <a:lnTo>
                    <a:pt x="116" y="164"/>
                  </a:lnTo>
                  <a:lnTo>
                    <a:pt x="128" y="160"/>
                  </a:lnTo>
                  <a:lnTo>
                    <a:pt x="142" y="154"/>
                  </a:lnTo>
                  <a:lnTo>
                    <a:pt x="144" y="152"/>
                  </a:lnTo>
                  <a:lnTo>
                    <a:pt x="146" y="150"/>
                  </a:lnTo>
                  <a:lnTo>
                    <a:pt x="148" y="148"/>
                  </a:lnTo>
                  <a:lnTo>
                    <a:pt x="152" y="144"/>
                  </a:lnTo>
                  <a:lnTo>
                    <a:pt x="154" y="142"/>
                  </a:lnTo>
                  <a:lnTo>
                    <a:pt x="156" y="138"/>
                  </a:lnTo>
                  <a:lnTo>
                    <a:pt x="158" y="136"/>
                  </a:lnTo>
                  <a:lnTo>
                    <a:pt x="166" y="126"/>
                  </a:lnTo>
                  <a:lnTo>
                    <a:pt x="174" y="116"/>
                  </a:lnTo>
                  <a:lnTo>
                    <a:pt x="182" y="108"/>
                  </a:lnTo>
                  <a:lnTo>
                    <a:pt x="186" y="104"/>
                  </a:lnTo>
                  <a:lnTo>
                    <a:pt x="186" y="102"/>
                  </a:lnTo>
                  <a:lnTo>
                    <a:pt x="188" y="100"/>
                  </a:lnTo>
                  <a:lnTo>
                    <a:pt x="190" y="96"/>
                  </a:lnTo>
                  <a:lnTo>
                    <a:pt x="194" y="94"/>
                  </a:lnTo>
                  <a:lnTo>
                    <a:pt x="196" y="90"/>
                  </a:lnTo>
                  <a:lnTo>
                    <a:pt x="198" y="88"/>
                  </a:lnTo>
                  <a:lnTo>
                    <a:pt x="198" y="86"/>
                  </a:lnTo>
                  <a:lnTo>
                    <a:pt x="200" y="86"/>
                  </a:lnTo>
                  <a:lnTo>
                    <a:pt x="202" y="84"/>
                  </a:lnTo>
                  <a:lnTo>
                    <a:pt x="206" y="82"/>
                  </a:lnTo>
                  <a:lnTo>
                    <a:pt x="208" y="80"/>
                  </a:lnTo>
                  <a:lnTo>
                    <a:pt x="212" y="76"/>
                  </a:lnTo>
                  <a:lnTo>
                    <a:pt x="214" y="74"/>
                  </a:lnTo>
                  <a:lnTo>
                    <a:pt x="216" y="72"/>
                  </a:lnTo>
                  <a:lnTo>
                    <a:pt x="216" y="70"/>
                  </a:lnTo>
                  <a:lnTo>
                    <a:pt x="218" y="68"/>
                  </a:lnTo>
                  <a:lnTo>
                    <a:pt x="220" y="62"/>
                  </a:lnTo>
                  <a:lnTo>
                    <a:pt x="222" y="58"/>
                  </a:lnTo>
                  <a:lnTo>
                    <a:pt x="224" y="54"/>
                  </a:lnTo>
                  <a:lnTo>
                    <a:pt x="224" y="52"/>
                  </a:lnTo>
                  <a:lnTo>
                    <a:pt x="216" y="52"/>
                  </a:lnTo>
                  <a:lnTo>
                    <a:pt x="214" y="52"/>
                  </a:lnTo>
                  <a:lnTo>
                    <a:pt x="214" y="48"/>
                  </a:lnTo>
                  <a:lnTo>
                    <a:pt x="214" y="44"/>
                  </a:lnTo>
                  <a:lnTo>
                    <a:pt x="214" y="40"/>
                  </a:lnTo>
                  <a:lnTo>
                    <a:pt x="212" y="36"/>
                  </a:lnTo>
                  <a:lnTo>
                    <a:pt x="210" y="32"/>
                  </a:lnTo>
                  <a:lnTo>
                    <a:pt x="208" y="30"/>
                  </a:lnTo>
                  <a:lnTo>
                    <a:pt x="210" y="26"/>
                  </a:lnTo>
                  <a:lnTo>
                    <a:pt x="210" y="20"/>
                  </a:lnTo>
                  <a:lnTo>
                    <a:pt x="208" y="14"/>
                  </a:lnTo>
                  <a:lnTo>
                    <a:pt x="208" y="8"/>
                  </a:lnTo>
                  <a:lnTo>
                    <a:pt x="204" y="4"/>
                  </a:lnTo>
                  <a:lnTo>
                    <a:pt x="202" y="0"/>
                  </a:lnTo>
                  <a:lnTo>
                    <a:pt x="176" y="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91" name="Freeform 301"/>
            <p:cNvSpPr>
              <a:spLocks/>
            </p:cNvSpPr>
            <p:nvPr/>
          </p:nvSpPr>
          <p:spPr bwMode="gray">
            <a:xfrm>
              <a:off x="1247" y="3454"/>
              <a:ext cx="14" cy="28"/>
            </a:xfrm>
            <a:custGeom>
              <a:avLst/>
              <a:gdLst>
                <a:gd name="T0" fmla="*/ 4 w 14"/>
                <a:gd name="T1" fmla="*/ 2 h 28"/>
                <a:gd name="T2" fmla="*/ 4 w 14"/>
                <a:gd name="T3" fmla="*/ 2 h 28"/>
                <a:gd name="T4" fmla="*/ 6 w 14"/>
                <a:gd name="T5" fmla="*/ 2 h 28"/>
                <a:gd name="T6" fmla="*/ 6 w 14"/>
                <a:gd name="T7" fmla="*/ 0 h 28"/>
                <a:gd name="T8" fmla="*/ 6 w 14"/>
                <a:gd name="T9" fmla="*/ 2 h 28"/>
                <a:gd name="T10" fmla="*/ 8 w 14"/>
                <a:gd name="T11" fmla="*/ 2 h 28"/>
                <a:gd name="T12" fmla="*/ 8 w 14"/>
                <a:gd name="T13" fmla="*/ 4 h 28"/>
                <a:gd name="T14" fmla="*/ 10 w 14"/>
                <a:gd name="T15" fmla="*/ 6 h 28"/>
                <a:gd name="T16" fmla="*/ 12 w 14"/>
                <a:gd name="T17" fmla="*/ 10 h 28"/>
                <a:gd name="T18" fmla="*/ 12 w 14"/>
                <a:gd name="T19" fmla="*/ 14 h 28"/>
                <a:gd name="T20" fmla="*/ 14 w 14"/>
                <a:gd name="T21" fmla="*/ 22 h 28"/>
                <a:gd name="T22" fmla="*/ 12 w 14"/>
                <a:gd name="T23" fmla="*/ 24 h 28"/>
                <a:gd name="T24" fmla="*/ 12 w 14"/>
                <a:gd name="T25" fmla="*/ 24 h 28"/>
                <a:gd name="T26" fmla="*/ 10 w 14"/>
                <a:gd name="T27" fmla="*/ 26 h 28"/>
                <a:gd name="T28" fmla="*/ 6 w 14"/>
                <a:gd name="T29" fmla="*/ 28 h 28"/>
                <a:gd name="T30" fmla="*/ 4 w 14"/>
                <a:gd name="T31" fmla="*/ 26 h 28"/>
                <a:gd name="T32" fmla="*/ 2 w 14"/>
                <a:gd name="T33" fmla="*/ 24 h 28"/>
                <a:gd name="T34" fmla="*/ 2 w 14"/>
                <a:gd name="T35" fmla="*/ 22 h 28"/>
                <a:gd name="T36" fmla="*/ 0 w 14"/>
                <a:gd name="T37" fmla="*/ 18 h 28"/>
                <a:gd name="T38" fmla="*/ 0 w 14"/>
                <a:gd name="T39" fmla="*/ 14 h 28"/>
                <a:gd name="T40" fmla="*/ 0 w 14"/>
                <a:gd name="T41" fmla="*/ 8 h 28"/>
                <a:gd name="T42" fmla="*/ 4 w 14"/>
                <a:gd name="T43" fmla="*/ 2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4"/>
                <a:gd name="T67" fmla="*/ 0 h 28"/>
                <a:gd name="T68" fmla="*/ 14 w 14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4" h="28">
                  <a:moveTo>
                    <a:pt x="4" y="2"/>
                  </a:move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4"/>
                  </a:lnTo>
                  <a:lnTo>
                    <a:pt x="10" y="6"/>
                  </a:lnTo>
                  <a:lnTo>
                    <a:pt x="12" y="10"/>
                  </a:lnTo>
                  <a:lnTo>
                    <a:pt x="12" y="14"/>
                  </a:lnTo>
                  <a:lnTo>
                    <a:pt x="14" y="22"/>
                  </a:lnTo>
                  <a:lnTo>
                    <a:pt x="12" y="24"/>
                  </a:lnTo>
                  <a:lnTo>
                    <a:pt x="10" y="26"/>
                  </a:lnTo>
                  <a:lnTo>
                    <a:pt x="6" y="28"/>
                  </a:lnTo>
                  <a:lnTo>
                    <a:pt x="4" y="26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8"/>
                  </a:lnTo>
                  <a:lnTo>
                    <a:pt x="4" y="2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92" name="Freeform 302"/>
            <p:cNvSpPr>
              <a:spLocks/>
            </p:cNvSpPr>
            <p:nvPr/>
          </p:nvSpPr>
          <p:spPr bwMode="gray">
            <a:xfrm>
              <a:off x="1189" y="3500"/>
              <a:ext cx="22" cy="26"/>
            </a:xfrm>
            <a:custGeom>
              <a:avLst/>
              <a:gdLst>
                <a:gd name="T0" fmla="*/ 0 w 22"/>
                <a:gd name="T1" fmla="*/ 12 h 26"/>
                <a:gd name="T2" fmla="*/ 4 w 22"/>
                <a:gd name="T3" fmla="*/ 6 h 26"/>
                <a:gd name="T4" fmla="*/ 4 w 22"/>
                <a:gd name="T5" fmla="*/ 6 h 26"/>
                <a:gd name="T6" fmla="*/ 4 w 22"/>
                <a:gd name="T7" fmla="*/ 6 h 26"/>
                <a:gd name="T8" fmla="*/ 4 w 22"/>
                <a:gd name="T9" fmla="*/ 4 h 26"/>
                <a:gd name="T10" fmla="*/ 6 w 22"/>
                <a:gd name="T11" fmla="*/ 2 h 26"/>
                <a:gd name="T12" fmla="*/ 8 w 22"/>
                <a:gd name="T13" fmla="*/ 2 h 26"/>
                <a:gd name="T14" fmla="*/ 12 w 22"/>
                <a:gd name="T15" fmla="*/ 0 h 26"/>
                <a:gd name="T16" fmla="*/ 22 w 22"/>
                <a:gd name="T17" fmla="*/ 8 h 26"/>
                <a:gd name="T18" fmla="*/ 16 w 22"/>
                <a:gd name="T19" fmla="*/ 18 h 26"/>
                <a:gd name="T20" fmla="*/ 14 w 22"/>
                <a:gd name="T21" fmla="*/ 20 h 26"/>
                <a:gd name="T22" fmla="*/ 14 w 22"/>
                <a:gd name="T23" fmla="*/ 22 h 26"/>
                <a:gd name="T24" fmla="*/ 12 w 22"/>
                <a:gd name="T25" fmla="*/ 24 h 26"/>
                <a:gd name="T26" fmla="*/ 12 w 22"/>
                <a:gd name="T27" fmla="*/ 26 h 26"/>
                <a:gd name="T28" fmla="*/ 8 w 22"/>
                <a:gd name="T29" fmla="*/ 26 h 26"/>
                <a:gd name="T30" fmla="*/ 0 w 22"/>
                <a:gd name="T31" fmla="*/ 12 h 2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"/>
                <a:gd name="T49" fmla="*/ 0 h 26"/>
                <a:gd name="T50" fmla="*/ 22 w 22"/>
                <a:gd name="T51" fmla="*/ 26 h 2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" h="26">
                  <a:moveTo>
                    <a:pt x="0" y="12"/>
                  </a:move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2" y="0"/>
                  </a:lnTo>
                  <a:lnTo>
                    <a:pt x="22" y="8"/>
                  </a:lnTo>
                  <a:lnTo>
                    <a:pt x="16" y="18"/>
                  </a:lnTo>
                  <a:lnTo>
                    <a:pt x="14" y="20"/>
                  </a:lnTo>
                  <a:lnTo>
                    <a:pt x="14" y="22"/>
                  </a:lnTo>
                  <a:lnTo>
                    <a:pt x="12" y="24"/>
                  </a:lnTo>
                  <a:lnTo>
                    <a:pt x="12" y="26"/>
                  </a:lnTo>
                  <a:lnTo>
                    <a:pt x="8" y="26"/>
                  </a:lnTo>
                  <a:lnTo>
                    <a:pt x="0" y="12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93" name="Freeform 303"/>
            <p:cNvSpPr>
              <a:spLocks/>
            </p:cNvSpPr>
            <p:nvPr/>
          </p:nvSpPr>
          <p:spPr bwMode="gray">
            <a:xfrm>
              <a:off x="1177" y="3328"/>
              <a:ext cx="100" cy="96"/>
            </a:xfrm>
            <a:custGeom>
              <a:avLst/>
              <a:gdLst>
                <a:gd name="T0" fmla="*/ 18 w 100"/>
                <a:gd name="T1" fmla="*/ 26 h 96"/>
                <a:gd name="T2" fmla="*/ 34 w 100"/>
                <a:gd name="T3" fmla="*/ 16 h 96"/>
                <a:gd name="T4" fmla="*/ 36 w 100"/>
                <a:gd name="T5" fmla="*/ 10 h 96"/>
                <a:gd name="T6" fmla="*/ 78 w 100"/>
                <a:gd name="T7" fmla="*/ 8 h 96"/>
                <a:gd name="T8" fmla="*/ 100 w 100"/>
                <a:gd name="T9" fmla="*/ 18 h 96"/>
                <a:gd name="T10" fmla="*/ 100 w 100"/>
                <a:gd name="T11" fmla="*/ 48 h 96"/>
                <a:gd name="T12" fmla="*/ 90 w 100"/>
                <a:gd name="T13" fmla="*/ 76 h 96"/>
                <a:gd name="T14" fmla="*/ 72 w 100"/>
                <a:gd name="T15" fmla="*/ 92 h 96"/>
                <a:gd name="T16" fmla="*/ 42 w 100"/>
                <a:gd name="T17" fmla="*/ 96 h 96"/>
                <a:gd name="T18" fmla="*/ 40 w 100"/>
                <a:gd name="T19" fmla="*/ 94 h 96"/>
                <a:gd name="T20" fmla="*/ 34 w 100"/>
                <a:gd name="T21" fmla="*/ 88 h 96"/>
                <a:gd name="T22" fmla="*/ 32 w 100"/>
                <a:gd name="T23" fmla="*/ 88 h 96"/>
                <a:gd name="T24" fmla="*/ 28 w 100"/>
                <a:gd name="T25" fmla="*/ 86 h 96"/>
                <a:gd name="T26" fmla="*/ 26 w 100"/>
                <a:gd name="T27" fmla="*/ 80 h 96"/>
                <a:gd name="T28" fmla="*/ 20 w 100"/>
                <a:gd name="T29" fmla="*/ 74 h 96"/>
                <a:gd name="T30" fmla="*/ 20 w 100"/>
                <a:gd name="T31" fmla="*/ 74 h 96"/>
                <a:gd name="T32" fmla="*/ 18 w 100"/>
                <a:gd name="T33" fmla="*/ 68 h 96"/>
                <a:gd name="T34" fmla="*/ 12 w 100"/>
                <a:gd name="T35" fmla="*/ 58 h 96"/>
                <a:gd name="T36" fmla="*/ 4 w 100"/>
                <a:gd name="T37" fmla="*/ 46 h 96"/>
                <a:gd name="T38" fmla="*/ 0 w 100"/>
                <a:gd name="T39" fmla="*/ 28 h 96"/>
                <a:gd name="T40" fmla="*/ 2 w 100"/>
                <a:gd name="T41" fmla="*/ 38 h 96"/>
                <a:gd name="T42" fmla="*/ 6 w 100"/>
                <a:gd name="T43" fmla="*/ 50 h 96"/>
                <a:gd name="T44" fmla="*/ 10 w 100"/>
                <a:gd name="T45" fmla="*/ 56 h 96"/>
                <a:gd name="T46" fmla="*/ 12 w 100"/>
                <a:gd name="T47" fmla="*/ 58 h 96"/>
                <a:gd name="T48" fmla="*/ 16 w 100"/>
                <a:gd name="T49" fmla="*/ 64 h 96"/>
                <a:gd name="T50" fmla="*/ 20 w 100"/>
                <a:gd name="T51" fmla="*/ 72 h 96"/>
                <a:gd name="T52" fmla="*/ 20 w 100"/>
                <a:gd name="T53" fmla="*/ 74 h 96"/>
                <a:gd name="T54" fmla="*/ 26 w 100"/>
                <a:gd name="T55" fmla="*/ 80 h 96"/>
                <a:gd name="T56" fmla="*/ 28 w 100"/>
                <a:gd name="T57" fmla="*/ 86 h 96"/>
                <a:gd name="T58" fmla="*/ 32 w 100"/>
                <a:gd name="T59" fmla="*/ 88 h 96"/>
                <a:gd name="T60" fmla="*/ 34 w 100"/>
                <a:gd name="T61" fmla="*/ 88 h 96"/>
                <a:gd name="T62" fmla="*/ 40 w 100"/>
                <a:gd name="T63" fmla="*/ 94 h 96"/>
                <a:gd name="T64" fmla="*/ 42 w 100"/>
                <a:gd name="T65" fmla="*/ 96 h 9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0"/>
                <a:gd name="T100" fmla="*/ 0 h 96"/>
                <a:gd name="T101" fmla="*/ 100 w 100"/>
                <a:gd name="T102" fmla="*/ 96 h 9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0" h="96">
                  <a:moveTo>
                    <a:pt x="0" y="26"/>
                  </a:moveTo>
                  <a:lnTo>
                    <a:pt x="18" y="26"/>
                  </a:lnTo>
                  <a:lnTo>
                    <a:pt x="30" y="22"/>
                  </a:lnTo>
                  <a:lnTo>
                    <a:pt x="34" y="16"/>
                  </a:lnTo>
                  <a:lnTo>
                    <a:pt x="36" y="12"/>
                  </a:lnTo>
                  <a:lnTo>
                    <a:pt x="36" y="10"/>
                  </a:lnTo>
                  <a:lnTo>
                    <a:pt x="78" y="0"/>
                  </a:lnTo>
                  <a:lnTo>
                    <a:pt x="78" y="8"/>
                  </a:lnTo>
                  <a:lnTo>
                    <a:pt x="88" y="12"/>
                  </a:lnTo>
                  <a:lnTo>
                    <a:pt x="100" y="18"/>
                  </a:lnTo>
                  <a:lnTo>
                    <a:pt x="98" y="32"/>
                  </a:lnTo>
                  <a:lnTo>
                    <a:pt x="100" y="48"/>
                  </a:lnTo>
                  <a:lnTo>
                    <a:pt x="98" y="64"/>
                  </a:lnTo>
                  <a:lnTo>
                    <a:pt x="90" y="76"/>
                  </a:lnTo>
                  <a:lnTo>
                    <a:pt x="78" y="86"/>
                  </a:lnTo>
                  <a:lnTo>
                    <a:pt x="72" y="92"/>
                  </a:lnTo>
                  <a:lnTo>
                    <a:pt x="70" y="96"/>
                  </a:lnTo>
                  <a:lnTo>
                    <a:pt x="42" y="96"/>
                  </a:lnTo>
                  <a:lnTo>
                    <a:pt x="40" y="94"/>
                  </a:lnTo>
                  <a:lnTo>
                    <a:pt x="38" y="90"/>
                  </a:lnTo>
                  <a:lnTo>
                    <a:pt x="34" y="88"/>
                  </a:lnTo>
                  <a:lnTo>
                    <a:pt x="32" y="88"/>
                  </a:lnTo>
                  <a:lnTo>
                    <a:pt x="30" y="88"/>
                  </a:lnTo>
                  <a:lnTo>
                    <a:pt x="28" y="86"/>
                  </a:lnTo>
                  <a:lnTo>
                    <a:pt x="26" y="84"/>
                  </a:lnTo>
                  <a:lnTo>
                    <a:pt x="26" y="80"/>
                  </a:lnTo>
                  <a:lnTo>
                    <a:pt x="24" y="76"/>
                  </a:lnTo>
                  <a:lnTo>
                    <a:pt x="20" y="74"/>
                  </a:lnTo>
                  <a:lnTo>
                    <a:pt x="20" y="72"/>
                  </a:lnTo>
                  <a:lnTo>
                    <a:pt x="18" y="68"/>
                  </a:lnTo>
                  <a:lnTo>
                    <a:pt x="16" y="64"/>
                  </a:lnTo>
                  <a:lnTo>
                    <a:pt x="12" y="58"/>
                  </a:lnTo>
                  <a:lnTo>
                    <a:pt x="8" y="52"/>
                  </a:lnTo>
                  <a:lnTo>
                    <a:pt x="4" y="4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2" y="32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6" y="50"/>
                  </a:lnTo>
                  <a:lnTo>
                    <a:pt x="8" y="54"/>
                  </a:lnTo>
                  <a:lnTo>
                    <a:pt x="10" y="56"/>
                  </a:lnTo>
                  <a:lnTo>
                    <a:pt x="12" y="58"/>
                  </a:lnTo>
                  <a:lnTo>
                    <a:pt x="14" y="62"/>
                  </a:lnTo>
                  <a:lnTo>
                    <a:pt x="16" y="64"/>
                  </a:lnTo>
                  <a:lnTo>
                    <a:pt x="18" y="68"/>
                  </a:lnTo>
                  <a:lnTo>
                    <a:pt x="20" y="72"/>
                  </a:lnTo>
                  <a:lnTo>
                    <a:pt x="20" y="74"/>
                  </a:lnTo>
                  <a:lnTo>
                    <a:pt x="24" y="76"/>
                  </a:lnTo>
                  <a:lnTo>
                    <a:pt x="26" y="80"/>
                  </a:lnTo>
                  <a:lnTo>
                    <a:pt x="28" y="84"/>
                  </a:lnTo>
                  <a:lnTo>
                    <a:pt x="28" y="86"/>
                  </a:lnTo>
                  <a:lnTo>
                    <a:pt x="30" y="88"/>
                  </a:lnTo>
                  <a:lnTo>
                    <a:pt x="32" y="88"/>
                  </a:lnTo>
                  <a:lnTo>
                    <a:pt x="34" y="88"/>
                  </a:lnTo>
                  <a:lnTo>
                    <a:pt x="38" y="90"/>
                  </a:lnTo>
                  <a:lnTo>
                    <a:pt x="40" y="94"/>
                  </a:lnTo>
                  <a:lnTo>
                    <a:pt x="42" y="96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94" name="Freeform 304"/>
            <p:cNvSpPr>
              <a:spLocks/>
            </p:cNvSpPr>
            <p:nvPr/>
          </p:nvSpPr>
          <p:spPr bwMode="gray">
            <a:xfrm>
              <a:off x="681" y="2768"/>
              <a:ext cx="210" cy="200"/>
            </a:xfrm>
            <a:custGeom>
              <a:avLst/>
              <a:gdLst>
                <a:gd name="T0" fmla="*/ 74 w 210"/>
                <a:gd name="T1" fmla="*/ 0 h 200"/>
                <a:gd name="T2" fmla="*/ 74 w 210"/>
                <a:gd name="T3" fmla="*/ 0 h 200"/>
                <a:gd name="T4" fmla="*/ 72 w 210"/>
                <a:gd name="T5" fmla="*/ 2 h 200"/>
                <a:gd name="T6" fmla="*/ 78 w 210"/>
                <a:gd name="T7" fmla="*/ 114 h 200"/>
                <a:gd name="T8" fmla="*/ 80 w 210"/>
                <a:gd name="T9" fmla="*/ 120 h 200"/>
                <a:gd name="T10" fmla="*/ 82 w 210"/>
                <a:gd name="T11" fmla="*/ 128 h 200"/>
                <a:gd name="T12" fmla="*/ 24 w 210"/>
                <a:gd name="T13" fmla="*/ 130 h 200"/>
                <a:gd name="T14" fmla="*/ 22 w 210"/>
                <a:gd name="T15" fmla="*/ 132 h 200"/>
                <a:gd name="T16" fmla="*/ 18 w 210"/>
                <a:gd name="T17" fmla="*/ 134 h 200"/>
                <a:gd name="T18" fmla="*/ 16 w 210"/>
                <a:gd name="T19" fmla="*/ 132 h 200"/>
                <a:gd name="T20" fmla="*/ 14 w 210"/>
                <a:gd name="T21" fmla="*/ 132 h 200"/>
                <a:gd name="T22" fmla="*/ 12 w 210"/>
                <a:gd name="T23" fmla="*/ 136 h 200"/>
                <a:gd name="T24" fmla="*/ 12 w 210"/>
                <a:gd name="T25" fmla="*/ 140 h 200"/>
                <a:gd name="T26" fmla="*/ 10 w 210"/>
                <a:gd name="T27" fmla="*/ 144 h 200"/>
                <a:gd name="T28" fmla="*/ 8 w 210"/>
                <a:gd name="T29" fmla="*/ 146 h 200"/>
                <a:gd name="T30" fmla="*/ 6 w 210"/>
                <a:gd name="T31" fmla="*/ 150 h 200"/>
                <a:gd name="T32" fmla="*/ 2 w 210"/>
                <a:gd name="T33" fmla="*/ 154 h 200"/>
                <a:gd name="T34" fmla="*/ 0 w 210"/>
                <a:gd name="T35" fmla="*/ 156 h 200"/>
                <a:gd name="T36" fmla="*/ 0 w 210"/>
                <a:gd name="T37" fmla="*/ 164 h 200"/>
                <a:gd name="T38" fmla="*/ 2 w 210"/>
                <a:gd name="T39" fmla="*/ 172 h 200"/>
                <a:gd name="T40" fmla="*/ 2 w 210"/>
                <a:gd name="T41" fmla="*/ 174 h 200"/>
                <a:gd name="T42" fmla="*/ 4 w 210"/>
                <a:gd name="T43" fmla="*/ 176 h 200"/>
                <a:gd name="T44" fmla="*/ 10 w 210"/>
                <a:gd name="T45" fmla="*/ 178 h 200"/>
                <a:gd name="T46" fmla="*/ 14 w 210"/>
                <a:gd name="T47" fmla="*/ 180 h 200"/>
                <a:gd name="T48" fmla="*/ 22 w 210"/>
                <a:gd name="T49" fmla="*/ 182 h 200"/>
                <a:gd name="T50" fmla="*/ 24 w 210"/>
                <a:gd name="T51" fmla="*/ 182 h 200"/>
                <a:gd name="T52" fmla="*/ 30 w 210"/>
                <a:gd name="T53" fmla="*/ 182 h 200"/>
                <a:gd name="T54" fmla="*/ 30 w 210"/>
                <a:gd name="T55" fmla="*/ 176 h 200"/>
                <a:gd name="T56" fmla="*/ 32 w 210"/>
                <a:gd name="T57" fmla="*/ 176 h 200"/>
                <a:gd name="T58" fmla="*/ 38 w 210"/>
                <a:gd name="T59" fmla="*/ 174 h 200"/>
                <a:gd name="T60" fmla="*/ 44 w 210"/>
                <a:gd name="T61" fmla="*/ 178 h 200"/>
                <a:gd name="T62" fmla="*/ 44 w 210"/>
                <a:gd name="T63" fmla="*/ 182 h 200"/>
                <a:gd name="T64" fmla="*/ 48 w 210"/>
                <a:gd name="T65" fmla="*/ 190 h 200"/>
                <a:gd name="T66" fmla="*/ 56 w 210"/>
                <a:gd name="T67" fmla="*/ 198 h 200"/>
                <a:gd name="T68" fmla="*/ 60 w 210"/>
                <a:gd name="T69" fmla="*/ 200 h 200"/>
                <a:gd name="T70" fmla="*/ 70 w 210"/>
                <a:gd name="T71" fmla="*/ 198 h 200"/>
                <a:gd name="T72" fmla="*/ 74 w 210"/>
                <a:gd name="T73" fmla="*/ 196 h 200"/>
                <a:gd name="T74" fmla="*/ 78 w 210"/>
                <a:gd name="T75" fmla="*/ 192 h 200"/>
                <a:gd name="T76" fmla="*/ 84 w 210"/>
                <a:gd name="T77" fmla="*/ 196 h 200"/>
                <a:gd name="T78" fmla="*/ 86 w 210"/>
                <a:gd name="T79" fmla="*/ 196 h 200"/>
                <a:gd name="T80" fmla="*/ 90 w 210"/>
                <a:gd name="T81" fmla="*/ 196 h 200"/>
                <a:gd name="T82" fmla="*/ 92 w 210"/>
                <a:gd name="T83" fmla="*/ 194 h 200"/>
                <a:gd name="T84" fmla="*/ 94 w 210"/>
                <a:gd name="T85" fmla="*/ 186 h 200"/>
                <a:gd name="T86" fmla="*/ 98 w 210"/>
                <a:gd name="T87" fmla="*/ 176 h 200"/>
                <a:gd name="T88" fmla="*/ 102 w 210"/>
                <a:gd name="T89" fmla="*/ 170 h 200"/>
                <a:gd name="T90" fmla="*/ 106 w 210"/>
                <a:gd name="T91" fmla="*/ 166 h 200"/>
                <a:gd name="T92" fmla="*/ 114 w 210"/>
                <a:gd name="T93" fmla="*/ 164 h 200"/>
                <a:gd name="T94" fmla="*/ 130 w 210"/>
                <a:gd name="T95" fmla="*/ 162 h 200"/>
                <a:gd name="T96" fmla="*/ 148 w 210"/>
                <a:gd name="T97" fmla="*/ 156 h 200"/>
                <a:gd name="T98" fmla="*/ 154 w 210"/>
                <a:gd name="T99" fmla="*/ 150 h 200"/>
                <a:gd name="T100" fmla="*/ 162 w 210"/>
                <a:gd name="T101" fmla="*/ 150 h 200"/>
                <a:gd name="T102" fmla="*/ 176 w 210"/>
                <a:gd name="T103" fmla="*/ 148 h 200"/>
                <a:gd name="T104" fmla="*/ 180 w 210"/>
                <a:gd name="T105" fmla="*/ 148 h 200"/>
                <a:gd name="T106" fmla="*/ 186 w 210"/>
                <a:gd name="T107" fmla="*/ 142 h 200"/>
                <a:gd name="T108" fmla="*/ 196 w 210"/>
                <a:gd name="T109" fmla="*/ 132 h 200"/>
                <a:gd name="T110" fmla="*/ 202 w 210"/>
                <a:gd name="T111" fmla="*/ 120 h 200"/>
                <a:gd name="T112" fmla="*/ 208 w 210"/>
                <a:gd name="T113" fmla="*/ 92 h 200"/>
                <a:gd name="T114" fmla="*/ 202 w 210"/>
                <a:gd name="T115" fmla="*/ 74 h 200"/>
                <a:gd name="T116" fmla="*/ 170 w 210"/>
                <a:gd name="T117" fmla="*/ 58 h 20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10"/>
                <a:gd name="T178" fmla="*/ 0 h 200"/>
                <a:gd name="T179" fmla="*/ 210 w 210"/>
                <a:gd name="T180" fmla="*/ 200 h 20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10" h="200">
                  <a:moveTo>
                    <a:pt x="94" y="0"/>
                  </a:moveTo>
                  <a:lnTo>
                    <a:pt x="74" y="0"/>
                  </a:lnTo>
                  <a:lnTo>
                    <a:pt x="72" y="0"/>
                  </a:lnTo>
                  <a:lnTo>
                    <a:pt x="72" y="2"/>
                  </a:lnTo>
                  <a:lnTo>
                    <a:pt x="78" y="114"/>
                  </a:lnTo>
                  <a:lnTo>
                    <a:pt x="80" y="118"/>
                  </a:lnTo>
                  <a:lnTo>
                    <a:pt x="80" y="120"/>
                  </a:lnTo>
                  <a:lnTo>
                    <a:pt x="82" y="124"/>
                  </a:lnTo>
                  <a:lnTo>
                    <a:pt x="82" y="128"/>
                  </a:lnTo>
                  <a:lnTo>
                    <a:pt x="76" y="136"/>
                  </a:lnTo>
                  <a:lnTo>
                    <a:pt x="24" y="130"/>
                  </a:lnTo>
                  <a:lnTo>
                    <a:pt x="22" y="132"/>
                  </a:lnTo>
                  <a:lnTo>
                    <a:pt x="20" y="134"/>
                  </a:lnTo>
                  <a:lnTo>
                    <a:pt x="18" y="134"/>
                  </a:lnTo>
                  <a:lnTo>
                    <a:pt x="16" y="132"/>
                  </a:lnTo>
                  <a:lnTo>
                    <a:pt x="14" y="132"/>
                  </a:lnTo>
                  <a:lnTo>
                    <a:pt x="12" y="134"/>
                  </a:lnTo>
                  <a:lnTo>
                    <a:pt x="12" y="136"/>
                  </a:lnTo>
                  <a:lnTo>
                    <a:pt x="12" y="138"/>
                  </a:lnTo>
                  <a:lnTo>
                    <a:pt x="12" y="140"/>
                  </a:lnTo>
                  <a:lnTo>
                    <a:pt x="12" y="144"/>
                  </a:lnTo>
                  <a:lnTo>
                    <a:pt x="10" y="144"/>
                  </a:lnTo>
                  <a:lnTo>
                    <a:pt x="8" y="144"/>
                  </a:lnTo>
                  <a:lnTo>
                    <a:pt x="8" y="146"/>
                  </a:lnTo>
                  <a:lnTo>
                    <a:pt x="8" y="148"/>
                  </a:lnTo>
                  <a:lnTo>
                    <a:pt x="6" y="150"/>
                  </a:lnTo>
                  <a:lnTo>
                    <a:pt x="4" y="154"/>
                  </a:lnTo>
                  <a:lnTo>
                    <a:pt x="2" y="154"/>
                  </a:lnTo>
                  <a:lnTo>
                    <a:pt x="0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0" y="164"/>
                  </a:lnTo>
                  <a:lnTo>
                    <a:pt x="2" y="168"/>
                  </a:lnTo>
                  <a:lnTo>
                    <a:pt x="2" y="172"/>
                  </a:lnTo>
                  <a:lnTo>
                    <a:pt x="2" y="174"/>
                  </a:lnTo>
                  <a:lnTo>
                    <a:pt x="2" y="176"/>
                  </a:lnTo>
                  <a:lnTo>
                    <a:pt x="4" y="176"/>
                  </a:lnTo>
                  <a:lnTo>
                    <a:pt x="6" y="178"/>
                  </a:lnTo>
                  <a:lnTo>
                    <a:pt x="10" y="178"/>
                  </a:lnTo>
                  <a:lnTo>
                    <a:pt x="14" y="180"/>
                  </a:lnTo>
                  <a:lnTo>
                    <a:pt x="18" y="182"/>
                  </a:lnTo>
                  <a:lnTo>
                    <a:pt x="22" y="182"/>
                  </a:lnTo>
                  <a:lnTo>
                    <a:pt x="24" y="182"/>
                  </a:lnTo>
                  <a:lnTo>
                    <a:pt x="28" y="182"/>
                  </a:lnTo>
                  <a:lnTo>
                    <a:pt x="30" y="182"/>
                  </a:lnTo>
                  <a:lnTo>
                    <a:pt x="30" y="180"/>
                  </a:lnTo>
                  <a:lnTo>
                    <a:pt x="30" y="176"/>
                  </a:lnTo>
                  <a:lnTo>
                    <a:pt x="32" y="176"/>
                  </a:lnTo>
                  <a:lnTo>
                    <a:pt x="36" y="174"/>
                  </a:lnTo>
                  <a:lnTo>
                    <a:pt x="38" y="174"/>
                  </a:lnTo>
                  <a:lnTo>
                    <a:pt x="42" y="176"/>
                  </a:lnTo>
                  <a:lnTo>
                    <a:pt x="44" y="178"/>
                  </a:lnTo>
                  <a:lnTo>
                    <a:pt x="44" y="180"/>
                  </a:lnTo>
                  <a:lnTo>
                    <a:pt x="44" y="182"/>
                  </a:lnTo>
                  <a:lnTo>
                    <a:pt x="46" y="186"/>
                  </a:lnTo>
                  <a:lnTo>
                    <a:pt x="48" y="190"/>
                  </a:lnTo>
                  <a:lnTo>
                    <a:pt x="50" y="194"/>
                  </a:lnTo>
                  <a:lnTo>
                    <a:pt x="56" y="198"/>
                  </a:lnTo>
                  <a:lnTo>
                    <a:pt x="60" y="200"/>
                  </a:lnTo>
                  <a:lnTo>
                    <a:pt x="64" y="200"/>
                  </a:lnTo>
                  <a:lnTo>
                    <a:pt x="70" y="198"/>
                  </a:lnTo>
                  <a:lnTo>
                    <a:pt x="74" y="196"/>
                  </a:lnTo>
                  <a:lnTo>
                    <a:pt x="76" y="194"/>
                  </a:lnTo>
                  <a:lnTo>
                    <a:pt x="78" y="192"/>
                  </a:lnTo>
                  <a:lnTo>
                    <a:pt x="82" y="192"/>
                  </a:lnTo>
                  <a:lnTo>
                    <a:pt x="84" y="196"/>
                  </a:lnTo>
                  <a:lnTo>
                    <a:pt x="86" y="196"/>
                  </a:lnTo>
                  <a:lnTo>
                    <a:pt x="88" y="198"/>
                  </a:lnTo>
                  <a:lnTo>
                    <a:pt x="90" y="196"/>
                  </a:lnTo>
                  <a:lnTo>
                    <a:pt x="92" y="194"/>
                  </a:lnTo>
                  <a:lnTo>
                    <a:pt x="92" y="190"/>
                  </a:lnTo>
                  <a:lnTo>
                    <a:pt x="94" y="186"/>
                  </a:lnTo>
                  <a:lnTo>
                    <a:pt x="96" y="180"/>
                  </a:lnTo>
                  <a:lnTo>
                    <a:pt x="98" y="176"/>
                  </a:lnTo>
                  <a:lnTo>
                    <a:pt x="100" y="172"/>
                  </a:lnTo>
                  <a:lnTo>
                    <a:pt x="102" y="170"/>
                  </a:lnTo>
                  <a:lnTo>
                    <a:pt x="102" y="168"/>
                  </a:lnTo>
                  <a:lnTo>
                    <a:pt x="106" y="166"/>
                  </a:lnTo>
                  <a:lnTo>
                    <a:pt x="108" y="164"/>
                  </a:lnTo>
                  <a:lnTo>
                    <a:pt x="114" y="164"/>
                  </a:lnTo>
                  <a:lnTo>
                    <a:pt x="120" y="164"/>
                  </a:lnTo>
                  <a:lnTo>
                    <a:pt x="130" y="162"/>
                  </a:lnTo>
                  <a:lnTo>
                    <a:pt x="140" y="160"/>
                  </a:lnTo>
                  <a:lnTo>
                    <a:pt x="148" y="156"/>
                  </a:lnTo>
                  <a:lnTo>
                    <a:pt x="152" y="150"/>
                  </a:lnTo>
                  <a:lnTo>
                    <a:pt x="154" y="150"/>
                  </a:lnTo>
                  <a:lnTo>
                    <a:pt x="158" y="150"/>
                  </a:lnTo>
                  <a:lnTo>
                    <a:pt x="162" y="150"/>
                  </a:lnTo>
                  <a:lnTo>
                    <a:pt x="168" y="150"/>
                  </a:lnTo>
                  <a:lnTo>
                    <a:pt x="176" y="148"/>
                  </a:lnTo>
                  <a:lnTo>
                    <a:pt x="180" y="148"/>
                  </a:lnTo>
                  <a:lnTo>
                    <a:pt x="182" y="146"/>
                  </a:lnTo>
                  <a:lnTo>
                    <a:pt x="186" y="142"/>
                  </a:lnTo>
                  <a:lnTo>
                    <a:pt x="192" y="138"/>
                  </a:lnTo>
                  <a:lnTo>
                    <a:pt x="196" y="132"/>
                  </a:lnTo>
                  <a:lnTo>
                    <a:pt x="200" y="124"/>
                  </a:lnTo>
                  <a:lnTo>
                    <a:pt x="202" y="120"/>
                  </a:lnTo>
                  <a:lnTo>
                    <a:pt x="204" y="108"/>
                  </a:lnTo>
                  <a:lnTo>
                    <a:pt x="208" y="92"/>
                  </a:lnTo>
                  <a:lnTo>
                    <a:pt x="210" y="72"/>
                  </a:lnTo>
                  <a:lnTo>
                    <a:pt x="202" y="74"/>
                  </a:lnTo>
                  <a:lnTo>
                    <a:pt x="198" y="58"/>
                  </a:lnTo>
                  <a:lnTo>
                    <a:pt x="170" y="58"/>
                  </a:lnTo>
                  <a:lnTo>
                    <a:pt x="94" y="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95" name="Freeform 305"/>
            <p:cNvSpPr>
              <a:spLocks/>
            </p:cNvSpPr>
            <p:nvPr/>
          </p:nvSpPr>
          <p:spPr bwMode="gray">
            <a:xfrm>
              <a:off x="1169" y="2688"/>
              <a:ext cx="138" cy="150"/>
            </a:xfrm>
            <a:custGeom>
              <a:avLst/>
              <a:gdLst>
                <a:gd name="T0" fmla="*/ 0 w 138"/>
                <a:gd name="T1" fmla="*/ 150 h 150"/>
                <a:gd name="T2" fmla="*/ 0 w 138"/>
                <a:gd name="T3" fmla="*/ 0 h 150"/>
                <a:gd name="T4" fmla="*/ 2 w 138"/>
                <a:gd name="T5" fmla="*/ 0 h 150"/>
                <a:gd name="T6" fmla="*/ 6 w 138"/>
                <a:gd name="T7" fmla="*/ 2 h 150"/>
                <a:gd name="T8" fmla="*/ 12 w 138"/>
                <a:gd name="T9" fmla="*/ 2 h 150"/>
                <a:gd name="T10" fmla="*/ 18 w 138"/>
                <a:gd name="T11" fmla="*/ 2 h 150"/>
                <a:gd name="T12" fmla="*/ 22 w 138"/>
                <a:gd name="T13" fmla="*/ 2 h 150"/>
                <a:gd name="T14" fmla="*/ 26 w 138"/>
                <a:gd name="T15" fmla="*/ 4 h 150"/>
                <a:gd name="T16" fmla="*/ 28 w 138"/>
                <a:gd name="T17" fmla="*/ 4 h 150"/>
                <a:gd name="T18" fmla="*/ 30 w 138"/>
                <a:gd name="T19" fmla="*/ 6 h 150"/>
                <a:gd name="T20" fmla="*/ 34 w 138"/>
                <a:gd name="T21" fmla="*/ 8 h 150"/>
                <a:gd name="T22" fmla="*/ 38 w 138"/>
                <a:gd name="T23" fmla="*/ 10 h 150"/>
                <a:gd name="T24" fmla="*/ 44 w 138"/>
                <a:gd name="T25" fmla="*/ 10 h 150"/>
                <a:gd name="T26" fmla="*/ 68 w 138"/>
                <a:gd name="T27" fmla="*/ 4 h 150"/>
                <a:gd name="T28" fmla="*/ 68 w 138"/>
                <a:gd name="T29" fmla="*/ 4 h 150"/>
                <a:gd name="T30" fmla="*/ 70 w 138"/>
                <a:gd name="T31" fmla="*/ 4 h 150"/>
                <a:gd name="T32" fmla="*/ 72 w 138"/>
                <a:gd name="T33" fmla="*/ 2 h 150"/>
                <a:gd name="T34" fmla="*/ 76 w 138"/>
                <a:gd name="T35" fmla="*/ 2 h 150"/>
                <a:gd name="T36" fmla="*/ 80 w 138"/>
                <a:gd name="T37" fmla="*/ 4 h 150"/>
                <a:gd name="T38" fmla="*/ 86 w 138"/>
                <a:gd name="T39" fmla="*/ 6 h 150"/>
                <a:gd name="T40" fmla="*/ 86 w 138"/>
                <a:gd name="T41" fmla="*/ 6 h 150"/>
                <a:gd name="T42" fmla="*/ 86 w 138"/>
                <a:gd name="T43" fmla="*/ 10 h 150"/>
                <a:gd name="T44" fmla="*/ 86 w 138"/>
                <a:gd name="T45" fmla="*/ 14 h 150"/>
                <a:gd name="T46" fmla="*/ 88 w 138"/>
                <a:gd name="T47" fmla="*/ 20 h 150"/>
                <a:gd name="T48" fmla="*/ 92 w 138"/>
                <a:gd name="T49" fmla="*/ 26 h 150"/>
                <a:gd name="T50" fmla="*/ 92 w 138"/>
                <a:gd name="T51" fmla="*/ 30 h 150"/>
                <a:gd name="T52" fmla="*/ 98 w 138"/>
                <a:gd name="T53" fmla="*/ 40 h 150"/>
                <a:gd name="T54" fmla="*/ 106 w 138"/>
                <a:gd name="T55" fmla="*/ 56 h 150"/>
                <a:gd name="T56" fmla="*/ 114 w 138"/>
                <a:gd name="T57" fmla="*/ 74 h 150"/>
                <a:gd name="T58" fmla="*/ 122 w 138"/>
                <a:gd name="T59" fmla="*/ 92 h 150"/>
                <a:gd name="T60" fmla="*/ 130 w 138"/>
                <a:gd name="T61" fmla="*/ 108 h 150"/>
                <a:gd name="T62" fmla="*/ 136 w 138"/>
                <a:gd name="T63" fmla="*/ 122 h 150"/>
                <a:gd name="T64" fmla="*/ 138 w 138"/>
                <a:gd name="T65" fmla="*/ 128 h 150"/>
                <a:gd name="T66" fmla="*/ 138 w 138"/>
                <a:gd name="T67" fmla="*/ 130 h 150"/>
                <a:gd name="T68" fmla="*/ 136 w 138"/>
                <a:gd name="T69" fmla="*/ 132 h 150"/>
                <a:gd name="T70" fmla="*/ 132 w 138"/>
                <a:gd name="T71" fmla="*/ 138 h 150"/>
                <a:gd name="T72" fmla="*/ 126 w 138"/>
                <a:gd name="T73" fmla="*/ 142 h 150"/>
                <a:gd name="T74" fmla="*/ 120 w 138"/>
                <a:gd name="T75" fmla="*/ 146 h 150"/>
                <a:gd name="T76" fmla="*/ 110 w 138"/>
                <a:gd name="T77" fmla="*/ 150 h 150"/>
                <a:gd name="T78" fmla="*/ 0 w 138"/>
                <a:gd name="T79" fmla="*/ 150 h 15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38"/>
                <a:gd name="T121" fmla="*/ 0 h 150"/>
                <a:gd name="T122" fmla="*/ 138 w 138"/>
                <a:gd name="T123" fmla="*/ 150 h 15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38" h="150">
                  <a:moveTo>
                    <a:pt x="0" y="15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6" y="2"/>
                  </a:lnTo>
                  <a:lnTo>
                    <a:pt x="12" y="2"/>
                  </a:lnTo>
                  <a:lnTo>
                    <a:pt x="18" y="2"/>
                  </a:lnTo>
                  <a:lnTo>
                    <a:pt x="22" y="2"/>
                  </a:lnTo>
                  <a:lnTo>
                    <a:pt x="26" y="4"/>
                  </a:lnTo>
                  <a:lnTo>
                    <a:pt x="28" y="4"/>
                  </a:lnTo>
                  <a:lnTo>
                    <a:pt x="30" y="6"/>
                  </a:lnTo>
                  <a:lnTo>
                    <a:pt x="34" y="8"/>
                  </a:lnTo>
                  <a:lnTo>
                    <a:pt x="38" y="10"/>
                  </a:lnTo>
                  <a:lnTo>
                    <a:pt x="44" y="10"/>
                  </a:lnTo>
                  <a:lnTo>
                    <a:pt x="68" y="4"/>
                  </a:lnTo>
                  <a:lnTo>
                    <a:pt x="70" y="4"/>
                  </a:lnTo>
                  <a:lnTo>
                    <a:pt x="72" y="2"/>
                  </a:lnTo>
                  <a:lnTo>
                    <a:pt x="76" y="2"/>
                  </a:lnTo>
                  <a:lnTo>
                    <a:pt x="80" y="4"/>
                  </a:lnTo>
                  <a:lnTo>
                    <a:pt x="86" y="6"/>
                  </a:lnTo>
                  <a:lnTo>
                    <a:pt x="86" y="10"/>
                  </a:lnTo>
                  <a:lnTo>
                    <a:pt x="86" y="14"/>
                  </a:lnTo>
                  <a:lnTo>
                    <a:pt x="88" y="20"/>
                  </a:lnTo>
                  <a:lnTo>
                    <a:pt x="92" y="26"/>
                  </a:lnTo>
                  <a:lnTo>
                    <a:pt x="92" y="30"/>
                  </a:lnTo>
                  <a:lnTo>
                    <a:pt x="98" y="40"/>
                  </a:lnTo>
                  <a:lnTo>
                    <a:pt x="106" y="56"/>
                  </a:lnTo>
                  <a:lnTo>
                    <a:pt x="114" y="74"/>
                  </a:lnTo>
                  <a:lnTo>
                    <a:pt x="122" y="92"/>
                  </a:lnTo>
                  <a:lnTo>
                    <a:pt x="130" y="108"/>
                  </a:lnTo>
                  <a:lnTo>
                    <a:pt x="136" y="122"/>
                  </a:lnTo>
                  <a:lnTo>
                    <a:pt x="138" y="128"/>
                  </a:lnTo>
                  <a:lnTo>
                    <a:pt x="138" y="130"/>
                  </a:lnTo>
                  <a:lnTo>
                    <a:pt x="136" y="132"/>
                  </a:lnTo>
                  <a:lnTo>
                    <a:pt x="132" y="138"/>
                  </a:lnTo>
                  <a:lnTo>
                    <a:pt x="126" y="142"/>
                  </a:lnTo>
                  <a:lnTo>
                    <a:pt x="120" y="146"/>
                  </a:lnTo>
                  <a:lnTo>
                    <a:pt x="110" y="150"/>
                  </a:lnTo>
                  <a:lnTo>
                    <a:pt x="0" y="15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96" name="Freeform 306"/>
            <p:cNvSpPr>
              <a:spLocks/>
            </p:cNvSpPr>
            <p:nvPr/>
          </p:nvSpPr>
          <p:spPr bwMode="gray">
            <a:xfrm>
              <a:off x="1255" y="2692"/>
              <a:ext cx="40" cy="50"/>
            </a:xfrm>
            <a:custGeom>
              <a:avLst/>
              <a:gdLst>
                <a:gd name="T0" fmla="*/ 0 w 40"/>
                <a:gd name="T1" fmla="*/ 0 h 50"/>
                <a:gd name="T2" fmla="*/ 0 w 40"/>
                <a:gd name="T3" fmla="*/ 8 h 50"/>
                <a:gd name="T4" fmla="*/ 0 w 40"/>
                <a:gd name="T5" fmla="*/ 10 h 50"/>
                <a:gd name="T6" fmla="*/ 2 w 40"/>
                <a:gd name="T7" fmla="*/ 12 h 50"/>
                <a:gd name="T8" fmla="*/ 2 w 40"/>
                <a:gd name="T9" fmla="*/ 16 h 50"/>
                <a:gd name="T10" fmla="*/ 4 w 40"/>
                <a:gd name="T11" fmla="*/ 20 h 50"/>
                <a:gd name="T12" fmla="*/ 6 w 40"/>
                <a:gd name="T13" fmla="*/ 24 h 50"/>
                <a:gd name="T14" fmla="*/ 8 w 40"/>
                <a:gd name="T15" fmla="*/ 28 h 50"/>
                <a:gd name="T16" fmla="*/ 10 w 40"/>
                <a:gd name="T17" fmla="*/ 30 h 50"/>
                <a:gd name="T18" fmla="*/ 14 w 40"/>
                <a:gd name="T19" fmla="*/ 34 h 50"/>
                <a:gd name="T20" fmla="*/ 16 w 40"/>
                <a:gd name="T21" fmla="*/ 38 h 50"/>
                <a:gd name="T22" fmla="*/ 22 w 40"/>
                <a:gd name="T23" fmla="*/ 42 h 50"/>
                <a:gd name="T24" fmla="*/ 26 w 40"/>
                <a:gd name="T25" fmla="*/ 44 h 50"/>
                <a:gd name="T26" fmla="*/ 30 w 40"/>
                <a:gd name="T27" fmla="*/ 48 h 50"/>
                <a:gd name="T28" fmla="*/ 32 w 40"/>
                <a:gd name="T29" fmla="*/ 50 h 50"/>
                <a:gd name="T30" fmla="*/ 32 w 40"/>
                <a:gd name="T31" fmla="*/ 50 h 50"/>
                <a:gd name="T32" fmla="*/ 34 w 40"/>
                <a:gd name="T33" fmla="*/ 50 h 50"/>
                <a:gd name="T34" fmla="*/ 36 w 40"/>
                <a:gd name="T35" fmla="*/ 48 h 50"/>
                <a:gd name="T36" fmla="*/ 38 w 40"/>
                <a:gd name="T37" fmla="*/ 44 h 50"/>
                <a:gd name="T38" fmla="*/ 40 w 40"/>
                <a:gd name="T39" fmla="*/ 32 h 50"/>
                <a:gd name="T40" fmla="*/ 38 w 40"/>
                <a:gd name="T41" fmla="*/ 28 h 50"/>
                <a:gd name="T42" fmla="*/ 32 w 40"/>
                <a:gd name="T43" fmla="*/ 18 h 50"/>
                <a:gd name="T44" fmla="*/ 26 w 40"/>
                <a:gd name="T45" fmla="*/ 8 h 50"/>
                <a:gd name="T46" fmla="*/ 22 w 40"/>
                <a:gd name="T47" fmla="*/ 0 h 50"/>
                <a:gd name="T48" fmla="*/ 22 w 40"/>
                <a:gd name="T49" fmla="*/ 0 h 50"/>
                <a:gd name="T50" fmla="*/ 18 w 40"/>
                <a:gd name="T51" fmla="*/ 0 h 50"/>
                <a:gd name="T52" fmla="*/ 12 w 40"/>
                <a:gd name="T53" fmla="*/ 0 h 50"/>
                <a:gd name="T54" fmla="*/ 8 w 40"/>
                <a:gd name="T55" fmla="*/ 0 h 50"/>
                <a:gd name="T56" fmla="*/ 2 w 40"/>
                <a:gd name="T57" fmla="*/ 0 h 50"/>
                <a:gd name="T58" fmla="*/ 0 w 40"/>
                <a:gd name="T59" fmla="*/ 0 h 5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0"/>
                <a:gd name="T91" fmla="*/ 0 h 50"/>
                <a:gd name="T92" fmla="*/ 40 w 40"/>
                <a:gd name="T93" fmla="*/ 50 h 5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0" h="50">
                  <a:moveTo>
                    <a:pt x="0" y="0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6" y="24"/>
                  </a:lnTo>
                  <a:lnTo>
                    <a:pt x="8" y="28"/>
                  </a:lnTo>
                  <a:lnTo>
                    <a:pt x="10" y="30"/>
                  </a:lnTo>
                  <a:lnTo>
                    <a:pt x="14" y="34"/>
                  </a:lnTo>
                  <a:lnTo>
                    <a:pt x="16" y="38"/>
                  </a:lnTo>
                  <a:lnTo>
                    <a:pt x="22" y="42"/>
                  </a:lnTo>
                  <a:lnTo>
                    <a:pt x="26" y="44"/>
                  </a:lnTo>
                  <a:lnTo>
                    <a:pt x="30" y="48"/>
                  </a:lnTo>
                  <a:lnTo>
                    <a:pt x="32" y="50"/>
                  </a:lnTo>
                  <a:lnTo>
                    <a:pt x="34" y="50"/>
                  </a:lnTo>
                  <a:lnTo>
                    <a:pt x="36" y="48"/>
                  </a:lnTo>
                  <a:lnTo>
                    <a:pt x="38" y="44"/>
                  </a:lnTo>
                  <a:lnTo>
                    <a:pt x="40" y="32"/>
                  </a:lnTo>
                  <a:lnTo>
                    <a:pt x="38" y="28"/>
                  </a:lnTo>
                  <a:lnTo>
                    <a:pt x="32" y="18"/>
                  </a:lnTo>
                  <a:lnTo>
                    <a:pt x="26" y="8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97" name="Freeform 307"/>
            <p:cNvSpPr>
              <a:spLocks/>
            </p:cNvSpPr>
            <p:nvPr/>
          </p:nvSpPr>
          <p:spPr bwMode="gray">
            <a:xfrm>
              <a:off x="1393" y="3266"/>
              <a:ext cx="86" cy="182"/>
            </a:xfrm>
            <a:custGeom>
              <a:avLst/>
              <a:gdLst>
                <a:gd name="T0" fmla="*/ 78 w 86"/>
                <a:gd name="T1" fmla="*/ 0 h 182"/>
                <a:gd name="T2" fmla="*/ 72 w 86"/>
                <a:gd name="T3" fmla="*/ 4 h 182"/>
                <a:gd name="T4" fmla="*/ 64 w 86"/>
                <a:gd name="T5" fmla="*/ 12 h 182"/>
                <a:gd name="T6" fmla="*/ 60 w 86"/>
                <a:gd name="T7" fmla="*/ 20 h 182"/>
                <a:gd name="T8" fmla="*/ 56 w 86"/>
                <a:gd name="T9" fmla="*/ 24 h 182"/>
                <a:gd name="T10" fmla="*/ 48 w 86"/>
                <a:gd name="T11" fmla="*/ 32 h 182"/>
                <a:gd name="T12" fmla="*/ 40 w 86"/>
                <a:gd name="T13" fmla="*/ 42 h 182"/>
                <a:gd name="T14" fmla="*/ 34 w 86"/>
                <a:gd name="T15" fmla="*/ 50 h 182"/>
                <a:gd name="T16" fmla="*/ 28 w 86"/>
                <a:gd name="T17" fmla="*/ 54 h 182"/>
                <a:gd name="T18" fmla="*/ 24 w 86"/>
                <a:gd name="T19" fmla="*/ 54 h 182"/>
                <a:gd name="T20" fmla="*/ 22 w 86"/>
                <a:gd name="T21" fmla="*/ 54 h 182"/>
                <a:gd name="T22" fmla="*/ 16 w 86"/>
                <a:gd name="T23" fmla="*/ 54 h 182"/>
                <a:gd name="T24" fmla="*/ 10 w 86"/>
                <a:gd name="T25" fmla="*/ 60 h 182"/>
                <a:gd name="T26" fmla="*/ 6 w 86"/>
                <a:gd name="T27" fmla="*/ 68 h 182"/>
                <a:gd name="T28" fmla="*/ 6 w 86"/>
                <a:gd name="T29" fmla="*/ 82 h 182"/>
                <a:gd name="T30" fmla="*/ 4 w 86"/>
                <a:gd name="T31" fmla="*/ 90 h 182"/>
                <a:gd name="T32" fmla="*/ 6 w 86"/>
                <a:gd name="T33" fmla="*/ 92 h 182"/>
                <a:gd name="T34" fmla="*/ 8 w 86"/>
                <a:gd name="T35" fmla="*/ 92 h 182"/>
                <a:gd name="T36" fmla="*/ 14 w 86"/>
                <a:gd name="T37" fmla="*/ 100 h 182"/>
                <a:gd name="T38" fmla="*/ 14 w 86"/>
                <a:gd name="T39" fmla="*/ 106 h 182"/>
                <a:gd name="T40" fmla="*/ 10 w 86"/>
                <a:gd name="T41" fmla="*/ 110 h 182"/>
                <a:gd name="T42" fmla="*/ 6 w 86"/>
                <a:gd name="T43" fmla="*/ 116 h 182"/>
                <a:gd name="T44" fmla="*/ 0 w 86"/>
                <a:gd name="T45" fmla="*/ 138 h 182"/>
                <a:gd name="T46" fmla="*/ 6 w 86"/>
                <a:gd name="T47" fmla="*/ 172 h 182"/>
                <a:gd name="T48" fmla="*/ 8 w 86"/>
                <a:gd name="T49" fmla="*/ 172 h 182"/>
                <a:gd name="T50" fmla="*/ 16 w 86"/>
                <a:gd name="T51" fmla="*/ 172 h 182"/>
                <a:gd name="T52" fmla="*/ 22 w 86"/>
                <a:gd name="T53" fmla="*/ 172 h 182"/>
                <a:gd name="T54" fmla="*/ 20 w 86"/>
                <a:gd name="T55" fmla="*/ 174 h 182"/>
                <a:gd name="T56" fmla="*/ 24 w 86"/>
                <a:gd name="T57" fmla="*/ 178 h 182"/>
                <a:gd name="T58" fmla="*/ 28 w 86"/>
                <a:gd name="T59" fmla="*/ 182 h 182"/>
                <a:gd name="T60" fmla="*/ 36 w 86"/>
                <a:gd name="T61" fmla="*/ 182 h 182"/>
                <a:gd name="T62" fmla="*/ 44 w 86"/>
                <a:gd name="T63" fmla="*/ 178 h 182"/>
                <a:gd name="T64" fmla="*/ 50 w 86"/>
                <a:gd name="T65" fmla="*/ 164 h 182"/>
                <a:gd name="T66" fmla="*/ 58 w 86"/>
                <a:gd name="T67" fmla="*/ 134 h 182"/>
                <a:gd name="T68" fmla="*/ 58 w 86"/>
                <a:gd name="T69" fmla="*/ 126 h 182"/>
                <a:gd name="T70" fmla="*/ 60 w 86"/>
                <a:gd name="T71" fmla="*/ 120 h 182"/>
                <a:gd name="T72" fmla="*/ 66 w 86"/>
                <a:gd name="T73" fmla="*/ 108 h 182"/>
                <a:gd name="T74" fmla="*/ 72 w 86"/>
                <a:gd name="T75" fmla="*/ 82 h 182"/>
                <a:gd name="T76" fmla="*/ 78 w 86"/>
                <a:gd name="T77" fmla="*/ 54 h 182"/>
                <a:gd name="T78" fmla="*/ 78 w 86"/>
                <a:gd name="T79" fmla="*/ 50 h 182"/>
                <a:gd name="T80" fmla="*/ 82 w 86"/>
                <a:gd name="T81" fmla="*/ 40 h 182"/>
                <a:gd name="T82" fmla="*/ 84 w 86"/>
                <a:gd name="T83" fmla="*/ 28 h 182"/>
                <a:gd name="T84" fmla="*/ 84 w 86"/>
                <a:gd name="T85" fmla="*/ 20 h 182"/>
                <a:gd name="T86" fmla="*/ 86 w 86"/>
                <a:gd name="T87" fmla="*/ 12 h 182"/>
                <a:gd name="T88" fmla="*/ 86 w 86"/>
                <a:gd name="T89" fmla="*/ 4 h 182"/>
                <a:gd name="T90" fmla="*/ 78 w 86"/>
                <a:gd name="T91" fmla="*/ 0 h 1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86"/>
                <a:gd name="T139" fmla="*/ 0 h 182"/>
                <a:gd name="T140" fmla="*/ 86 w 86"/>
                <a:gd name="T141" fmla="*/ 182 h 1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86" h="182">
                  <a:moveTo>
                    <a:pt x="78" y="0"/>
                  </a:moveTo>
                  <a:lnTo>
                    <a:pt x="78" y="0"/>
                  </a:lnTo>
                  <a:lnTo>
                    <a:pt x="76" y="2"/>
                  </a:lnTo>
                  <a:lnTo>
                    <a:pt x="72" y="4"/>
                  </a:lnTo>
                  <a:lnTo>
                    <a:pt x="68" y="6"/>
                  </a:lnTo>
                  <a:lnTo>
                    <a:pt x="64" y="12"/>
                  </a:lnTo>
                  <a:lnTo>
                    <a:pt x="62" y="20"/>
                  </a:lnTo>
                  <a:lnTo>
                    <a:pt x="60" y="20"/>
                  </a:lnTo>
                  <a:lnTo>
                    <a:pt x="58" y="22"/>
                  </a:lnTo>
                  <a:lnTo>
                    <a:pt x="56" y="24"/>
                  </a:lnTo>
                  <a:lnTo>
                    <a:pt x="52" y="28"/>
                  </a:lnTo>
                  <a:lnTo>
                    <a:pt x="48" y="32"/>
                  </a:lnTo>
                  <a:lnTo>
                    <a:pt x="44" y="36"/>
                  </a:lnTo>
                  <a:lnTo>
                    <a:pt x="40" y="42"/>
                  </a:lnTo>
                  <a:lnTo>
                    <a:pt x="38" y="46"/>
                  </a:lnTo>
                  <a:lnTo>
                    <a:pt x="34" y="50"/>
                  </a:lnTo>
                  <a:lnTo>
                    <a:pt x="30" y="52"/>
                  </a:lnTo>
                  <a:lnTo>
                    <a:pt x="28" y="54"/>
                  </a:lnTo>
                  <a:lnTo>
                    <a:pt x="26" y="54"/>
                  </a:lnTo>
                  <a:lnTo>
                    <a:pt x="24" y="54"/>
                  </a:lnTo>
                  <a:lnTo>
                    <a:pt x="22" y="54"/>
                  </a:lnTo>
                  <a:lnTo>
                    <a:pt x="20" y="54"/>
                  </a:lnTo>
                  <a:lnTo>
                    <a:pt x="16" y="54"/>
                  </a:lnTo>
                  <a:lnTo>
                    <a:pt x="14" y="56"/>
                  </a:lnTo>
                  <a:lnTo>
                    <a:pt x="10" y="60"/>
                  </a:lnTo>
                  <a:lnTo>
                    <a:pt x="8" y="64"/>
                  </a:lnTo>
                  <a:lnTo>
                    <a:pt x="6" y="68"/>
                  </a:lnTo>
                  <a:lnTo>
                    <a:pt x="6" y="76"/>
                  </a:lnTo>
                  <a:lnTo>
                    <a:pt x="6" y="82"/>
                  </a:lnTo>
                  <a:lnTo>
                    <a:pt x="6" y="88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2" y="96"/>
                  </a:lnTo>
                  <a:lnTo>
                    <a:pt x="14" y="100"/>
                  </a:lnTo>
                  <a:lnTo>
                    <a:pt x="14" y="102"/>
                  </a:lnTo>
                  <a:lnTo>
                    <a:pt x="14" y="106"/>
                  </a:lnTo>
                  <a:lnTo>
                    <a:pt x="12" y="108"/>
                  </a:lnTo>
                  <a:lnTo>
                    <a:pt x="10" y="110"/>
                  </a:lnTo>
                  <a:lnTo>
                    <a:pt x="8" y="112"/>
                  </a:lnTo>
                  <a:lnTo>
                    <a:pt x="6" y="116"/>
                  </a:lnTo>
                  <a:lnTo>
                    <a:pt x="2" y="124"/>
                  </a:lnTo>
                  <a:lnTo>
                    <a:pt x="0" y="138"/>
                  </a:lnTo>
                  <a:lnTo>
                    <a:pt x="0" y="154"/>
                  </a:lnTo>
                  <a:lnTo>
                    <a:pt x="6" y="172"/>
                  </a:lnTo>
                  <a:lnTo>
                    <a:pt x="8" y="172"/>
                  </a:lnTo>
                  <a:lnTo>
                    <a:pt x="12" y="172"/>
                  </a:lnTo>
                  <a:lnTo>
                    <a:pt x="16" y="172"/>
                  </a:lnTo>
                  <a:lnTo>
                    <a:pt x="20" y="172"/>
                  </a:lnTo>
                  <a:lnTo>
                    <a:pt x="22" y="172"/>
                  </a:lnTo>
                  <a:lnTo>
                    <a:pt x="20" y="174"/>
                  </a:lnTo>
                  <a:lnTo>
                    <a:pt x="22" y="176"/>
                  </a:lnTo>
                  <a:lnTo>
                    <a:pt x="24" y="178"/>
                  </a:lnTo>
                  <a:lnTo>
                    <a:pt x="26" y="180"/>
                  </a:lnTo>
                  <a:lnTo>
                    <a:pt x="28" y="182"/>
                  </a:lnTo>
                  <a:lnTo>
                    <a:pt x="32" y="182"/>
                  </a:lnTo>
                  <a:lnTo>
                    <a:pt x="36" y="182"/>
                  </a:lnTo>
                  <a:lnTo>
                    <a:pt x="40" y="182"/>
                  </a:lnTo>
                  <a:lnTo>
                    <a:pt x="44" y="178"/>
                  </a:lnTo>
                  <a:lnTo>
                    <a:pt x="46" y="172"/>
                  </a:lnTo>
                  <a:lnTo>
                    <a:pt x="50" y="164"/>
                  </a:lnTo>
                  <a:lnTo>
                    <a:pt x="56" y="146"/>
                  </a:lnTo>
                  <a:lnTo>
                    <a:pt x="58" y="134"/>
                  </a:lnTo>
                  <a:lnTo>
                    <a:pt x="60" y="128"/>
                  </a:lnTo>
                  <a:lnTo>
                    <a:pt x="58" y="126"/>
                  </a:lnTo>
                  <a:lnTo>
                    <a:pt x="58" y="124"/>
                  </a:lnTo>
                  <a:lnTo>
                    <a:pt x="60" y="120"/>
                  </a:lnTo>
                  <a:lnTo>
                    <a:pt x="62" y="114"/>
                  </a:lnTo>
                  <a:lnTo>
                    <a:pt x="66" y="108"/>
                  </a:lnTo>
                  <a:lnTo>
                    <a:pt x="70" y="98"/>
                  </a:lnTo>
                  <a:lnTo>
                    <a:pt x="72" y="82"/>
                  </a:lnTo>
                  <a:lnTo>
                    <a:pt x="76" y="66"/>
                  </a:lnTo>
                  <a:lnTo>
                    <a:pt x="78" y="54"/>
                  </a:lnTo>
                  <a:lnTo>
                    <a:pt x="78" y="52"/>
                  </a:lnTo>
                  <a:lnTo>
                    <a:pt x="78" y="50"/>
                  </a:lnTo>
                  <a:lnTo>
                    <a:pt x="80" y="44"/>
                  </a:lnTo>
                  <a:lnTo>
                    <a:pt x="82" y="40"/>
                  </a:lnTo>
                  <a:lnTo>
                    <a:pt x="82" y="34"/>
                  </a:lnTo>
                  <a:lnTo>
                    <a:pt x="84" y="28"/>
                  </a:lnTo>
                  <a:lnTo>
                    <a:pt x="84" y="24"/>
                  </a:lnTo>
                  <a:lnTo>
                    <a:pt x="84" y="20"/>
                  </a:lnTo>
                  <a:lnTo>
                    <a:pt x="86" y="16"/>
                  </a:lnTo>
                  <a:lnTo>
                    <a:pt x="86" y="12"/>
                  </a:lnTo>
                  <a:lnTo>
                    <a:pt x="86" y="8"/>
                  </a:lnTo>
                  <a:lnTo>
                    <a:pt x="86" y="4"/>
                  </a:lnTo>
                  <a:lnTo>
                    <a:pt x="84" y="2"/>
                  </a:lnTo>
                  <a:lnTo>
                    <a:pt x="78" y="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98" name="Freeform 308"/>
            <p:cNvSpPr>
              <a:spLocks/>
            </p:cNvSpPr>
            <p:nvPr/>
          </p:nvSpPr>
          <p:spPr bwMode="gray">
            <a:xfrm>
              <a:off x="2677" y="3726"/>
              <a:ext cx="58" cy="56"/>
            </a:xfrm>
            <a:custGeom>
              <a:avLst/>
              <a:gdLst>
                <a:gd name="T0" fmla="*/ 10 w 58"/>
                <a:gd name="T1" fmla="*/ 2 h 56"/>
                <a:gd name="T2" fmla="*/ 10 w 58"/>
                <a:gd name="T3" fmla="*/ 2 h 56"/>
                <a:gd name="T4" fmla="*/ 8 w 58"/>
                <a:gd name="T5" fmla="*/ 2 h 56"/>
                <a:gd name="T6" fmla="*/ 6 w 58"/>
                <a:gd name="T7" fmla="*/ 2 h 56"/>
                <a:gd name="T8" fmla="*/ 4 w 58"/>
                <a:gd name="T9" fmla="*/ 4 h 56"/>
                <a:gd name="T10" fmla="*/ 2 w 58"/>
                <a:gd name="T11" fmla="*/ 6 h 56"/>
                <a:gd name="T12" fmla="*/ 0 w 58"/>
                <a:gd name="T13" fmla="*/ 8 h 56"/>
                <a:gd name="T14" fmla="*/ 0 w 58"/>
                <a:gd name="T15" fmla="*/ 14 h 56"/>
                <a:gd name="T16" fmla="*/ 6 w 58"/>
                <a:gd name="T17" fmla="*/ 30 h 56"/>
                <a:gd name="T18" fmla="*/ 6 w 58"/>
                <a:gd name="T19" fmla="*/ 30 h 56"/>
                <a:gd name="T20" fmla="*/ 8 w 58"/>
                <a:gd name="T21" fmla="*/ 32 h 56"/>
                <a:gd name="T22" fmla="*/ 10 w 58"/>
                <a:gd name="T23" fmla="*/ 36 h 56"/>
                <a:gd name="T24" fmla="*/ 14 w 58"/>
                <a:gd name="T25" fmla="*/ 40 h 56"/>
                <a:gd name="T26" fmla="*/ 14 w 58"/>
                <a:gd name="T27" fmla="*/ 44 h 56"/>
                <a:gd name="T28" fmla="*/ 18 w 58"/>
                <a:gd name="T29" fmla="*/ 46 h 56"/>
                <a:gd name="T30" fmla="*/ 22 w 58"/>
                <a:gd name="T31" fmla="*/ 50 h 56"/>
                <a:gd name="T32" fmla="*/ 26 w 58"/>
                <a:gd name="T33" fmla="*/ 52 h 56"/>
                <a:gd name="T34" fmla="*/ 32 w 58"/>
                <a:gd name="T35" fmla="*/ 54 h 56"/>
                <a:gd name="T36" fmla="*/ 36 w 58"/>
                <a:gd name="T37" fmla="*/ 56 h 56"/>
                <a:gd name="T38" fmla="*/ 40 w 58"/>
                <a:gd name="T39" fmla="*/ 54 h 56"/>
                <a:gd name="T40" fmla="*/ 42 w 58"/>
                <a:gd name="T41" fmla="*/ 52 h 56"/>
                <a:gd name="T42" fmla="*/ 46 w 58"/>
                <a:gd name="T43" fmla="*/ 50 h 56"/>
                <a:gd name="T44" fmla="*/ 50 w 58"/>
                <a:gd name="T45" fmla="*/ 44 h 56"/>
                <a:gd name="T46" fmla="*/ 54 w 58"/>
                <a:gd name="T47" fmla="*/ 40 h 56"/>
                <a:gd name="T48" fmla="*/ 56 w 58"/>
                <a:gd name="T49" fmla="*/ 34 h 56"/>
                <a:gd name="T50" fmla="*/ 58 w 58"/>
                <a:gd name="T51" fmla="*/ 30 h 56"/>
                <a:gd name="T52" fmla="*/ 56 w 58"/>
                <a:gd name="T53" fmla="*/ 24 h 56"/>
                <a:gd name="T54" fmla="*/ 56 w 58"/>
                <a:gd name="T55" fmla="*/ 18 h 56"/>
                <a:gd name="T56" fmla="*/ 56 w 58"/>
                <a:gd name="T57" fmla="*/ 12 h 56"/>
                <a:gd name="T58" fmla="*/ 56 w 58"/>
                <a:gd name="T59" fmla="*/ 8 h 56"/>
                <a:gd name="T60" fmla="*/ 56 w 58"/>
                <a:gd name="T61" fmla="*/ 6 h 56"/>
                <a:gd name="T62" fmla="*/ 54 w 58"/>
                <a:gd name="T63" fmla="*/ 6 h 56"/>
                <a:gd name="T64" fmla="*/ 52 w 58"/>
                <a:gd name="T65" fmla="*/ 4 h 56"/>
                <a:gd name="T66" fmla="*/ 50 w 58"/>
                <a:gd name="T67" fmla="*/ 2 h 56"/>
                <a:gd name="T68" fmla="*/ 46 w 58"/>
                <a:gd name="T69" fmla="*/ 0 h 56"/>
                <a:gd name="T70" fmla="*/ 42 w 58"/>
                <a:gd name="T71" fmla="*/ 0 h 56"/>
                <a:gd name="T72" fmla="*/ 40 w 58"/>
                <a:gd name="T73" fmla="*/ 0 h 56"/>
                <a:gd name="T74" fmla="*/ 38 w 58"/>
                <a:gd name="T75" fmla="*/ 2 h 56"/>
                <a:gd name="T76" fmla="*/ 36 w 58"/>
                <a:gd name="T77" fmla="*/ 4 h 56"/>
                <a:gd name="T78" fmla="*/ 34 w 58"/>
                <a:gd name="T79" fmla="*/ 8 h 56"/>
                <a:gd name="T80" fmla="*/ 32 w 58"/>
                <a:gd name="T81" fmla="*/ 10 h 56"/>
                <a:gd name="T82" fmla="*/ 32 w 58"/>
                <a:gd name="T83" fmla="*/ 10 h 56"/>
                <a:gd name="T84" fmla="*/ 16 w 58"/>
                <a:gd name="T85" fmla="*/ 2 h 56"/>
                <a:gd name="T86" fmla="*/ 10 w 58"/>
                <a:gd name="T87" fmla="*/ 2 h 5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8"/>
                <a:gd name="T133" fmla="*/ 0 h 56"/>
                <a:gd name="T134" fmla="*/ 58 w 58"/>
                <a:gd name="T135" fmla="*/ 56 h 5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8" h="56">
                  <a:moveTo>
                    <a:pt x="10" y="2"/>
                  </a:move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4"/>
                  </a:lnTo>
                  <a:lnTo>
                    <a:pt x="6" y="30"/>
                  </a:lnTo>
                  <a:lnTo>
                    <a:pt x="8" y="32"/>
                  </a:lnTo>
                  <a:lnTo>
                    <a:pt x="10" y="36"/>
                  </a:lnTo>
                  <a:lnTo>
                    <a:pt x="14" y="40"/>
                  </a:lnTo>
                  <a:lnTo>
                    <a:pt x="14" y="44"/>
                  </a:lnTo>
                  <a:lnTo>
                    <a:pt x="18" y="46"/>
                  </a:lnTo>
                  <a:lnTo>
                    <a:pt x="22" y="50"/>
                  </a:lnTo>
                  <a:lnTo>
                    <a:pt x="26" y="52"/>
                  </a:lnTo>
                  <a:lnTo>
                    <a:pt x="32" y="54"/>
                  </a:lnTo>
                  <a:lnTo>
                    <a:pt x="36" y="56"/>
                  </a:lnTo>
                  <a:lnTo>
                    <a:pt x="40" y="54"/>
                  </a:lnTo>
                  <a:lnTo>
                    <a:pt x="42" y="52"/>
                  </a:lnTo>
                  <a:lnTo>
                    <a:pt x="46" y="50"/>
                  </a:lnTo>
                  <a:lnTo>
                    <a:pt x="50" y="44"/>
                  </a:lnTo>
                  <a:lnTo>
                    <a:pt x="54" y="40"/>
                  </a:lnTo>
                  <a:lnTo>
                    <a:pt x="56" y="34"/>
                  </a:lnTo>
                  <a:lnTo>
                    <a:pt x="58" y="30"/>
                  </a:lnTo>
                  <a:lnTo>
                    <a:pt x="56" y="24"/>
                  </a:lnTo>
                  <a:lnTo>
                    <a:pt x="56" y="18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4" y="6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4"/>
                  </a:lnTo>
                  <a:lnTo>
                    <a:pt x="34" y="8"/>
                  </a:lnTo>
                  <a:lnTo>
                    <a:pt x="32" y="10"/>
                  </a:lnTo>
                  <a:lnTo>
                    <a:pt x="16" y="2"/>
                  </a:lnTo>
                  <a:lnTo>
                    <a:pt x="10" y="2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99" name="Freeform 309"/>
            <p:cNvSpPr>
              <a:spLocks/>
            </p:cNvSpPr>
            <p:nvPr/>
          </p:nvSpPr>
          <p:spPr bwMode="gray">
            <a:xfrm>
              <a:off x="2731" y="3138"/>
              <a:ext cx="70" cy="54"/>
            </a:xfrm>
            <a:custGeom>
              <a:avLst/>
              <a:gdLst>
                <a:gd name="T0" fmla="*/ 2 w 70"/>
                <a:gd name="T1" fmla="*/ 44 h 54"/>
                <a:gd name="T2" fmla="*/ 34 w 70"/>
                <a:gd name="T3" fmla="*/ 28 h 54"/>
                <a:gd name="T4" fmla="*/ 34 w 70"/>
                <a:gd name="T5" fmla="*/ 28 h 54"/>
                <a:gd name="T6" fmla="*/ 38 w 70"/>
                <a:gd name="T7" fmla="*/ 26 h 54"/>
                <a:gd name="T8" fmla="*/ 40 w 70"/>
                <a:gd name="T9" fmla="*/ 22 h 54"/>
                <a:gd name="T10" fmla="*/ 44 w 70"/>
                <a:gd name="T11" fmla="*/ 18 h 54"/>
                <a:gd name="T12" fmla="*/ 48 w 70"/>
                <a:gd name="T13" fmla="*/ 14 h 54"/>
                <a:gd name="T14" fmla="*/ 52 w 70"/>
                <a:gd name="T15" fmla="*/ 10 h 54"/>
                <a:gd name="T16" fmla="*/ 54 w 70"/>
                <a:gd name="T17" fmla="*/ 4 h 54"/>
                <a:gd name="T18" fmla="*/ 54 w 70"/>
                <a:gd name="T19" fmla="*/ 0 h 54"/>
                <a:gd name="T20" fmla="*/ 64 w 70"/>
                <a:gd name="T21" fmla="*/ 0 h 54"/>
                <a:gd name="T22" fmla="*/ 70 w 70"/>
                <a:gd name="T23" fmla="*/ 8 h 54"/>
                <a:gd name="T24" fmla="*/ 68 w 70"/>
                <a:gd name="T25" fmla="*/ 12 h 54"/>
                <a:gd name="T26" fmla="*/ 64 w 70"/>
                <a:gd name="T27" fmla="*/ 22 h 54"/>
                <a:gd name="T28" fmla="*/ 56 w 70"/>
                <a:gd name="T29" fmla="*/ 32 h 54"/>
                <a:gd name="T30" fmla="*/ 46 w 70"/>
                <a:gd name="T31" fmla="*/ 42 h 54"/>
                <a:gd name="T32" fmla="*/ 28 w 70"/>
                <a:gd name="T33" fmla="*/ 50 h 54"/>
                <a:gd name="T34" fmla="*/ 16 w 70"/>
                <a:gd name="T35" fmla="*/ 54 h 54"/>
                <a:gd name="T36" fmla="*/ 10 w 70"/>
                <a:gd name="T37" fmla="*/ 54 h 54"/>
                <a:gd name="T38" fmla="*/ 10 w 70"/>
                <a:gd name="T39" fmla="*/ 54 h 54"/>
                <a:gd name="T40" fmla="*/ 8 w 70"/>
                <a:gd name="T41" fmla="*/ 54 h 54"/>
                <a:gd name="T42" fmla="*/ 6 w 70"/>
                <a:gd name="T43" fmla="*/ 54 h 54"/>
                <a:gd name="T44" fmla="*/ 4 w 70"/>
                <a:gd name="T45" fmla="*/ 52 h 54"/>
                <a:gd name="T46" fmla="*/ 2 w 70"/>
                <a:gd name="T47" fmla="*/ 52 h 54"/>
                <a:gd name="T48" fmla="*/ 0 w 70"/>
                <a:gd name="T49" fmla="*/ 50 h 54"/>
                <a:gd name="T50" fmla="*/ 0 w 70"/>
                <a:gd name="T51" fmla="*/ 48 h 54"/>
                <a:gd name="T52" fmla="*/ 2 w 70"/>
                <a:gd name="T53" fmla="*/ 44 h 5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0"/>
                <a:gd name="T82" fmla="*/ 0 h 54"/>
                <a:gd name="T83" fmla="*/ 70 w 70"/>
                <a:gd name="T84" fmla="*/ 54 h 5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0" h="54">
                  <a:moveTo>
                    <a:pt x="2" y="44"/>
                  </a:moveTo>
                  <a:lnTo>
                    <a:pt x="34" y="28"/>
                  </a:lnTo>
                  <a:lnTo>
                    <a:pt x="38" y="26"/>
                  </a:lnTo>
                  <a:lnTo>
                    <a:pt x="40" y="22"/>
                  </a:lnTo>
                  <a:lnTo>
                    <a:pt x="44" y="18"/>
                  </a:lnTo>
                  <a:lnTo>
                    <a:pt x="48" y="14"/>
                  </a:lnTo>
                  <a:lnTo>
                    <a:pt x="52" y="10"/>
                  </a:lnTo>
                  <a:lnTo>
                    <a:pt x="54" y="4"/>
                  </a:lnTo>
                  <a:lnTo>
                    <a:pt x="54" y="0"/>
                  </a:lnTo>
                  <a:lnTo>
                    <a:pt x="64" y="0"/>
                  </a:lnTo>
                  <a:lnTo>
                    <a:pt x="70" y="8"/>
                  </a:lnTo>
                  <a:lnTo>
                    <a:pt x="68" y="12"/>
                  </a:lnTo>
                  <a:lnTo>
                    <a:pt x="64" y="22"/>
                  </a:lnTo>
                  <a:lnTo>
                    <a:pt x="56" y="32"/>
                  </a:lnTo>
                  <a:lnTo>
                    <a:pt x="46" y="42"/>
                  </a:lnTo>
                  <a:lnTo>
                    <a:pt x="28" y="50"/>
                  </a:lnTo>
                  <a:lnTo>
                    <a:pt x="16" y="54"/>
                  </a:lnTo>
                  <a:lnTo>
                    <a:pt x="10" y="54"/>
                  </a:lnTo>
                  <a:lnTo>
                    <a:pt x="8" y="54"/>
                  </a:lnTo>
                  <a:lnTo>
                    <a:pt x="6" y="54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0" y="50"/>
                  </a:lnTo>
                  <a:lnTo>
                    <a:pt x="0" y="48"/>
                  </a:lnTo>
                  <a:lnTo>
                    <a:pt x="2" y="44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00" name="Freeform 310"/>
            <p:cNvSpPr>
              <a:spLocks/>
            </p:cNvSpPr>
            <p:nvPr/>
          </p:nvSpPr>
          <p:spPr bwMode="gray">
            <a:xfrm>
              <a:off x="2957" y="3706"/>
              <a:ext cx="74" cy="110"/>
            </a:xfrm>
            <a:custGeom>
              <a:avLst/>
              <a:gdLst>
                <a:gd name="T0" fmla="*/ 8 w 74"/>
                <a:gd name="T1" fmla="*/ 0 h 110"/>
                <a:gd name="T2" fmla="*/ 4 w 74"/>
                <a:gd name="T3" fmla="*/ 2 h 110"/>
                <a:gd name="T4" fmla="*/ 2 w 74"/>
                <a:gd name="T5" fmla="*/ 4 h 110"/>
                <a:gd name="T6" fmla="*/ 2 w 74"/>
                <a:gd name="T7" fmla="*/ 12 h 110"/>
                <a:gd name="T8" fmla="*/ 8 w 74"/>
                <a:gd name="T9" fmla="*/ 20 h 110"/>
                <a:gd name="T10" fmla="*/ 14 w 74"/>
                <a:gd name="T11" fmla="*/ 30 h 110"/>
                <a:gd name="T12" fmla="*/ 20 w 74"/>
                <a:gd name="T13" fmla="*/ 38 h 110"/>
                <a:gd name="T14" fmla="*/ 22 w 74"/>
                <a:gd name="T15" fmla="*/ 40 h 110"/>
                <a:gd name="T16" fmla="*/ 22 w 74"/>
                <a:gd name="T17" fmla="*/ 54 h 110"/>
                <a:gd name="T18" fmla="*/ 18 w 74"/>
                <a:gd name="T19" fmla="*/ 74 h 110"/>
                <a:gd name="T20" fmla="*/ 18 w 74"/>
                <a:gd name="T21" fmla="*/ 78 h 110"/>
                <a:gd name="T22" fmla="*/ 22 w 74"/>
                <a:gd name="T23" fmla="*/ 84 h 110"/>
                <a:gd name="T24" fmla="*/ 28 w 74"/>
                <a:gd name="T25" fmla="*/ 92 h 110"/>
                <a:gd name="T26" fmla="*/ 32 w 74"/>
                <a:gd name="T27" fmla="*/ 102 h 110"/>
                <a:gd name="T28" fmla="*/ 36 w 74"/>
                <a:gd name="T29" fmla="*/ 110 h 110"/>
                <a:gd name="T30" fmla="*/ 38 w 74"/>
                <a:gd name="T31" fmla="*/ 110 h 110"/>
                <a:gd name="T32" fmla="*/ 40 w 74"/>
                <a:gd name="T33" fmla="*/ 102 h 110"/>
                <a:gd name="T34" fmla="*/ 46 w 74"/>
                <a:gd name="T35" fmla="*/ 90 h 110"/>
                <a:gd name="T36" fmla="*/ 54 w 74"/>
                <a:gd name="T37" fmla="*/ 82 h 110"/>
                <a:gd name="T38" fmla="*/ 60 w 74"/>
                <a:gd name="T39" fmla="*/ 78 h 110"/>
                <a:gd name="T40" fmla="*/ 66 w 74"/>
                <a:gd name="T41" fmla="*/ 68 h 110"/>
                <a:gd name="T42" fmla="*/ 70 w 74"/>
                <a:gd name="T43" fmla="*/ 58 h 110"/>
                <a:gd name="T44" fmla="*/ 72 w 74"/>
                <a:gd name="T45" fmla="*/ 50 h 110"/>
                <a:gd name="T46" fmla="*/ 72 w 74"/>
                <a:gd name="T47" fmla="*/ 50 h 110"/>
                <a:gd name="T48" fmla="*/ 64 w 74"/>
                <a:gd name="T49" fmla="*/ 52 h 110"/>
                <a:gd name="T50" fmla="*/ 54 w 74"/>
                <a:gd name="T51" fmla="*/ 52 h 110"/>
                <a:gd name="T52" fmla="*/ 46 w 74"/>
                <a:gd name="T53" fmla="*/ 48 h 110"/>
                <a:gd name="T54" fmla="*/ 38 w 74"/>
                <a:gd name="T55" fmla="*/ 40 h 110"/>
                <a:gd name="T56" fmla="*/ 34 w 74"/>
                <a:gd name="T57" fmla="*/ 32 h 110"/>
                <a:gd name="T58" fmla="*/ 32 w 74"/>
                <a:gd name="T59" fmla="*/ 28 h 110"/>
                <a:gd name="T60" fmla="*/ 18 w 74"/>
                <a:gd name="T61" fmla="*/ 10 h 110"/>
                <a:gd name="T62" fmla="*/ 18 w 74"/>
                <a:gd name="T63" fmla="*/ 6 h 110"/>
                <a:gd name="T64" fmla="*/ 12 w 74"/>
                <a:gd name="T65" fmla="*/ 2 h 11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4"/>
                <a:gd name="T100" fmla="*/ 0 h 110"/>
                <a:gd name="T101" fmla="*/ 74 w 74"/>
                <a:gd name="T102" fmla="*/ 110 h 11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4" h="110">
                  <a:moveTo>
                    <a:pt x="10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6"/>
                  </a:lnTo>
                  <a:lnTo>
                    <a:pt x="8" y="20"/>
                  </a:lnTo>
                  <a:lnTo>
                    <a:pt x="10" y="26"/>
                  </a:lnTo>
                  <a:lnTo>
                    <a:pt x="14" y="30"/>
                  </a:lnTo>
                  <a:lnTo>
                    <a:pt x="16" y="34"/>
                  </a:lnTo>
                  <a:lnTo>
                    <a:pt x="20" y="38"/>
                  </a:lnTo>
                  <a:lnTo>
                    <a:pt x="22" y="40"/>
                  </a:lnTo>
                  <a:lnTo>
                    <a:pt x="22" y="44"/>
                  </a:lnTo>
                  <a:lnTo>
                    <a:pt x="22" y="54"/>
                  </a:lnTo>
                  <a:lnTo>
                    <a:pt x="20" y="64"/>
                  </a:lnTo>
                  <a:lnTo>
                    <a:pt x="18" y="74"/>
                  </a:lnTo>
                  <a:lnTo>
                    <a:pt x="18" y="78"/>
                  </a:lnTo>
                  <a:lnTo>
                    <a:pt x="18" y="80"/>
                  </a:lnTo>
                  <a:lnTo>
                    <a:pt x="22" y="84"/>
                  </a:lnTo>
                  <a:lnTo>
                    <a:pt x="24" y="88"/>
                  </a:lnTo>
                  <a:lnTo>
                    <a:pt x="28" y="92"/>
                  </a:lnTo>
                  <a:lnTo>
                    <a:pt x="30" y="96"/>
                  </a:lnTo>
                  <a:lnTo>
                    <a:pt x="32" y="102"/>
                  </a:lnTo>
                  <a:lnTo>
                    <a:pt x="34" y="106"/>
                  </a:lnTo>
                  <a:lnTo>
                    <a:pt x="36" y="110"/>
                  </a:lnTo>
                  <a:lnTo>
                    <a:pt x="38" y="110"/>
                  </a:lnTo>
                  <a:lnTo>
                    <a:pt x="38" y="106"/>
                  </a:lnTo>
                  <a:lnTo>
                    <a:pt x="40" y="102"/>
                  </a:lnTo>
                  <a:lnTo>
                    <a:pt x="44" y="96"/>
                  </a:lnTo>
                  <a:lnTo>
                    <a:pt x="46" y="90"/>
                  </a:lnTo>
                  <a:lnTo>
                    <a:pt x="50" y="86"/>
                  </a:lnTo>
                  <a:lnTo>
                    <a:pt x="54" y="82"/>
                  </a:lnTo>
                  <a:lnTo>
                    <a:pt x="56" y="80"/>
                  </a:lnTo>
                  <a:lnTo>
                    <a:pt x="60" y="78"/>
                  </a:lnTo>
                  <a:lnTo>
                    <a:pt x="64" y="74"/>
                  </a:lnTo>
                  <a:lnTo>
                    <a:pt x="66" y="68"/>
                  </a:lnTo>
                  <a:lnTo>
                    <a:pt x="68" y="64"/>
                  </a:lnTo>
                  <a:lnTo>
                    <a:pt x="70" y="58"/>
                  </a:lnTo>
                  <a:lnTo>
                    <a:pt x="72" y="54"/>
                  </a:lnTo>
                  <a:lnTo>
                    <a:pt x="72" y="50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68" y="50"/>
                  </a:lnTo>
                  <a:lnTo>
                    <a:pt x="64" y="52"/>
                  </a:lnTo>
                  <a:lnTo>
                    <a:pt x="58" y="52"/>
                  </a:lnTo>
                  <a:lnTo>
                    <a:pt x="54" y="52"/>
                  </a:lnTo>
                  <a:lnTo>
                    <a:pt x="48" y="50"/>
                  </a:lnTo>
                  <a:lnTo>
                    <a:pt x="46" y="48"/>
                  </a:lnTo>
                  <a:lnTo>
                    <a:pt x="42" y="44"/>
                  </a:lnTo>
                  <a:lnTo>
                    <a:pt x="38" y="40"/>
                  </a:lnTo>
                  <a:lnTo>
                    <a:pt x="36" y="36"/>
                  </a:lnTo>
                  <a:lnTo>
                    <a:pt x="34" y="32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18" y="10"/>
                  </a:lnTo>
                  <a:lnTo>
                    <a:pt x="18" y="8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2"/>
                  </a:lnTo>
                  <a:lnTo>
                    <a:pt x="10" y="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01" name="Freeform 311"/>
            <p:cNvSpPr>
              <a:spLocks/>
            </p:cNvSpPr>
            <p:nvPr/>
          </p:nvSpPr>
          <p:spPr bwMode="gray">
            <a:xfrm>
              <a:off x="2887" y="3810"/>
              <a:ext cx="92" cy="104"/>
            </a:xfrm>
            <a:custGeom>
              <a:avLst/>
              <a:gdLst>
                <a:gd name="T0" fmla="*/ 4 w 92"/>
                <a:gd name="T1" fmla="*/ 80 h 104"/>
                <a:gd name="T2" fmla="*/ 4 w 92"/>
                <a:gd name="T3" fmla="*/ 80 h 104"/>
                <a:gd name="T4" fmla="*/ 2 w 92"/>
                <a:gd name="T5" fmla="*/ 82 h 104"/>
                <a:gd name="T6" fmla="*/ 0 w 92"/>
                <a:gd name="T7" fmla="*/ 84 h 104"/>
                <a:gd name="T8" fmla="*/ 0 w 92"/>
                <a:gd name="T9" fmla="*/ 88 h 104"/>
                <a:gd name="T10" fmla="*/ 0 w 92"/>
                <a:gd name="T11" fmla="*/ 90 h 104"/>
                <a:gd name="T12" fmla="*/ 0 w 92"/>
                <a:gd name="T13" fmla="*/ 94 h 104"/>
                <a:gd name="T14" fmla="*/ 4 w 92"/>
                <a:gd name="T15" fmla="*/ 96 h 104"/>
                <a:gd name="T16" fmla="*/ 10 w 92"/>
                <a:gd name="T17" fmla="*/ 98 h 104"/>
                <a:gd name="T18" fmla="*/ 16 w 92"/>
                <a:gd name="T19" fmla="*/ 100 h 104"/>
                <a:gd name="T20" fmla="*/ 22 w 92"/>
                <a:gd name="T21" fmla="*/ 102 h 104"/>
                <a:gd name="T22" fmla="*/ 28 w 92"/>
                <a:gd name="T23" fmla="*/ 104 h 104"/>
                <a:gd name="T24" fmla="*/ 34 w 92"/>
                <a:gd name="T25" fmla="*/ 104 h 104"/>
                <a:gd name="T26" fmla="*/ 36 w 92"/>
                <a:gd name="T27" fmla="*/ 104 h 104"/>
                <a:gd name="T28" fmla="*/ 40 w 92"/>
                <a:gd name="T29" fmla="*/ 102 h 104"/>
                <a:gd name="T30" fmla="*/ 44 w 92"/>
                <a:gd name="T31" fmla="*/ 98 h 104"/>
                <a:gd name="T32" fmla="*/ 48 w 92"/>
                <a:gd name="T33" fmla="*/ 94 h 104"/>
                <a:gd name="T34" fmla="*/ 50 w 92"/>
                <a:gd name="T35" fmla="*/ 90 h 104"/>
                <a:gd name="T36" fmla="*/ 52 w 92"/>
                <a:gd name="T37" fmla="*/ 86 h 104"/>
                <a:gd name="T38" fmla="*/ 52 w 92"/>
                <a:gd name="T39" fmla="*/ 82 h 104"/>
                <a:gd name="T40" fmla="*/ 52 w 92"/>
                <a:gd name="T41" fmla="*/ 78 h 104"/>
                <a:gd name="T42" fmla="*/ 50 w 92"/>
                <a:gd name="T43" fmla="*/ 74 h 104"/>
                <a:gd name="T44" fmla="*/ 52 w 92"/>
                <a:gd name="T45" fmla="*/ 70 h 104"/>
                <a:gd name="T46" fmla="*/ 54 w 92"/>
                <a:gd name="T47" fmla="*/ 66 h 104"/>
                <a:gd name="T48" fmla="*/ 58 w 92"/>
                <a:gd name="T49" fmla="*/ 64 h 104"/>
                <a:gd name="T50" fmla="*/ 62 w 92"/>
                <a:gd name="T51" fmla="*/ 60 h 104"/>
                <a:gd name="T52" fmla="*/ 66 w 92"/>
                <a:gd name="T53" fmla="*/ 54 h 104"/>
                <a:gd name="T54" fmla="*/ 70 w 92"/>
                <a:gd name="T55" fmla="*/ 50 h 104"/>
                <a:gd name="T56" fmla="*/ 72 w 92"/>
                <a:gd name="T57" fmla="*/ 46 h 104"/>
                <a:gd name="T58" fmla="*/ 74 w 92"/>
                <a:gd name="T59" fmla="*/ 44 h 104"/>
                <a:gd name="T60" fmla="*/ 74 w 92"/>
                <a:gd name="T61" fmla="*/ 42 h 104"/>
                <a:gd name="T62" fmla="*/ 80 w 92"/>
                <a:gd name="T63" fmla="*/ 30 h 104"/>
                <a:gd name="T64" fmla="*/ 82 w 92"/>
                <a:gd name="T65" fmla="*/ 28 h 104"/>
                <a:gd name="T66" fmla="*/ 84 w 92"/>
                <a:gd name="T67" fmla="*/ 26 h 104"/>
                <a:gd name="T68" fmla="*/ 86 w 92"/>
                <a:gd name="T69" fmla="*/ 24 h 104"/>
                <a:gd name="T70" fmla="*/ 88 w 92"/>
                <a:gd name="T71" fmla="*/ 20 h 104"/>
                <a:gd name="T72" fmla="*/ 90 w 92"/>
                <a:gd name="T73" fmla="*/ 16 h 104"/>
                <a:gd name="T74" fmla="*/ 92 w 92"/>
                <a:gd name="T75" fmla="*/ 12 h 104"/>
                <a:gd name="T76" fmla="*/ 92 w 92"/>
                <a:gd name="T77" fmla="*/ 8 h 104"/>
                <a:gd name="T78" fmla="*/ 90 w 92"/>
                <a:gd name="T79" fmla="*/ 6 h 104"/>
                <a:gd name="T80" fmla="*/ 86 w 92"/>
                <a:gd name="T81" fmla="*/ 4 h 104"/>
                <a:gd name="T82" fmla="*/ 82 w 92"/>
                <a:gd name="T83" fmla="*/ 2 h 104"/>
                <a:gd name="T84" fmla="*/ 78 w 92"/>
                <a:gd name="T85" fmla="*/ 0 h 104"/>
                <a:gd name="T86" fmla="*/ 74 w 92"/>
                <a:gd name="T87" fmla="*/ 0 h 104"/>
                <a:gd name="T88" fmla="*/ 70 w 92"/>
                <a:gd name="T89" fmla="*/ 0 h 104"/>
                <a:gd name="T90" fmla="*/ 68 w 92"/>
                <a:gd name="T91" fmla="*/ 2 h 104"/>
                <a:gd name="T92" fmla="*/ 66 w 92"/>
                <a:gd name="T93" fmla="*/ 4 h 104"/>
                <a:gd name="T94" fmla="*/ 64 w 92"/>
                <a:gd name="T95" fmla="*/ 8 h 104"/>
                <a:gd name="T96" fmla="*/ 62 w 92"/>
                <a:gd name="T97" fmla="*/ 10 h 104"/>
                <a:gd name="T98" fmla="*/ 60 w 92"/>
                <a:gd name="T99" fmla="*/ 12 h 104"/>
                <a:gd name="T100" fmla="*/ 60 w 92"/>
                <a:gd name="T101" fmla="*/ 12 h 104"/>
                <a:gd name="T102" fmla="*/ 58 w 92"/>
                <a:gd name="T103" fmla="*/ 26 h 104"/>
                <a:gd name="T104" fmla="*/ 42 w 92"/>
                <a:gd name="T105" fmla="*/ 36 h 104"/>
                <a:gd name="T106" fmla="*/ 32 w 92"/>
                <a:gd name="T107" fmla="*/ 44 h 104"/>
                <a:gd name="T108" fmla="*/ 20 w 92"/>
                <a:gd name="T109" fmla="*/ 62 h 104"/>
                <a:gd name="T110" fmla="*/ 14 w 92"/>
                <a:gd name="T111" fmla="*/ 72 h 104"/>
                <a:gd name="T112" fmla="*/ 14 w 92"/>
                <a:gd name="T113" fmla="*/ 72 h 104"/>
                <a:gd name="T114" fmla="*/ 12 w 92"/>
                <a:gd name="T115" fmla="*/ 72 h 104"/>
                <a:gd name="T116" fmla="*/ 8 w 92"/>
                <a:gd name="T117" fmla="*/ 72 h 104"/>
                <a:gd name="T118" fmla="*/ 6 w 92"/>
                <a:gd name="T119" fmla="*/ 76 h 104"/>
                <a:gd name="T120" fmla="*/ 4 w 92"/>
                <a:gd name="T121" fmla="*/ 80 h 10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2"/>
                <a:gd name="T184" fmla="*/ 0 h 104"/>
                <a:gd name="T185" fmla="*/ 92 w 92"/>
                <a:gd name="T186" fmla="*/ 104 h 10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2" h="104">
                  <a:moveTo>
                    <a:pt x="4" y="80"/>
                  </a:moveTo>
                  <a:lnTo>
                    <a:pt x="4" y="80"/>
                  </a:lnTo>
                  <a:lnTo>
                    <a:pt x="2" y="82"/>
                  </a:lnTo>
                  <a:lnTo>
                    <a:pt x="0" y="84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4"/>
                  </a:lnTo>
                  <a:lnTo>
                    <a:pt x="4" y="96"/>
                  </a:lnTo>
                  <a:lnTo>
                    <a:pt x="10" y="98"/>
                  </a:lnTo>
                  <a:lnTo>
                    <a:pt x="16" y="100"/>
                  </a:lnTo>
                  <a:lnTo>
                    <a:pt x="22" y="102"/>
                  </a:lnTo>
                  <a:lnTo>
                    <a:pt x="28" y="104"/>
                  </a:lnTo>
                  <a:lnTo>
                    <a:pt x="34" y="104"/>
                  </a:lnTo>
                  <a:lnTo>
                    <a:pt x="36" y="104"/>
                  </a:lnTo>
                  <a:lnTo>
                    <a:pt x="40" y="102"/>
                  </a:lnTo>
                  <a:lnTo>
                    <a:pt x="44" y="98"/>
                  </a:lnTo>
                  <a:lnTo>
                    <a:pt x="48" y="94"/>
                  </a:lnTo>
                  <a:lnTo>
                    <a:pt x="50" y="90"/>
                  </a:lnTo>
                  <a:lnTo>
                    <a:pt x="52" y="86"/>
                  </a:lnTo>
                  <a:lnTo>
                    <a:pt x="52" y="82"/>
                  </a:lnTo>
                  <a:lnTo>
                    <a:pt x="52" y="78"/>
                  </a:lnTo>
                  <a:lnTo>
                    <a:pt x="50" y="74"/>
                  </a:lnTo>
                  <a:lnTo>
                    <a:pt x="52" y="70"/>
                  </a:lnTo>
                  <a:lnTo>
                    <a:pt x="54" y="66"/>
                  </a:lnTo>
                  <a:lnTo>
                    <a:pt x="58" y="64"/>
                  </a:lnTo>
                  <a:lnTo>
                    <a:pt x="62" y="60"/>
                  </a:lnTo>
                  <a:lnTo>
                    <a:pt x="66" y="54"/>
                  </a:lnTo>
                  <a:lnTo>
                    <a:pt x="70" y="50"/>
                  </a:lnTo>
                  <a:lnTo>
                    <a:pt x="72" y="46"/>
                  </a:lnTo>
                  <a:lnTo>
                    <a:pt x="74" y="44"/>
                  </a:lnTo>
                  <a:lnTo>
                    <a:pt x="74" y="42"/>
                  </a:lnTo>
                  <a:lnTo>
                    <a:pt x="80" y="30"/>
                  </a:lnTo>
                  <a:lnTo>
                    <a:pt x="82" y="28"/>
                  </a:lnTo>
                  <a:lnTo>
                    <a:pt x="84" y="26"/>
                  </a:lnTo>
                  <a:lnTo>
                    <a:pt x="86" y="24"/>
                  </a:lnTo>
                  <a:lnTo>
                    <a:pt x="88" y="20"/>
                  </a:lnTo>
                  <a:lnTo>
                    <a:pt x="90" y="16"/>
                  </a:lnTo>
                  <a:lnTo>
                    <a:pt x="92" y="12"/>
                  </a:lnTo>
                  <a:lnTo>
                    <a:pt x="92" y="8"/>
                  </a:lnTo>
                  <a:lnTo>
                    <a:pt x="90" y="6"/>
                  </a:lnTo>
                  <a:lnTo>
                    <a:pt x="86" y="4"/>
                  </a:lnTo>
                  <a:lnTo>
                    <a:pt x="82" y="2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70" y="0"/>
                  </a:lnTo>
                  <a:lnTo>
                    <a:pt x="68" y="2"/>
                  </a:lnTo>
                  <a:lnTo>
                    <a:pt x="66" y="4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58" y="26"/>
                  </a:lnTo>
                  <a:lnTo>
                    <a:pt x="42" y="36"/>
                  </a:lnTo>
                  <a:lnTo>
                    <a:pt x="32" y="44"/>
                  </a:lnTo>
                  <a:lnTo>
                    <a:pt x="20" y="62"/>
                  </a:lnTo>
                  <a:lnTo>
                    <a:pt x="14" y="72"/>
                  </a:lnTo>
                  <a:lnTo>
                    <a:pt x="12" y="72"/>
                  </a:lnTo>
                  <a:lnTo>
                    <a:pt x="8" y="72"/>
                  </a:lnTo>
                  <a:lnTo>
                    <a:pt x="6" y="76"/>
                  </a:lnTo>
                  <a:lnTo>
                    <a:pt x="4" y="8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02" name="Freeform 312"/>
            <p:cNvSpPr>
              <a:spLocks/>
            </p:cNvSpPr>
            <p:nvPr/>
          </p:nvSpPr>
          <p:spPr bwMode="gray">
            <a:xfrm>
              <a:off x="2363" y="2868"/>
              <a:ext cx="36" cy="96"/>
            </a:xfrm>
            <a:custGeom>
              <a:avLst/>
              <a:gdLst>
                <a:gd name="T0" fmla="*/ 20 w 36"/>
                <a:gd name="T1" fmla="*/ 0 h 96"/>
                <a:gd name="T2" fmla="*/ 20 w 36"/>
                <a:gd name="T3" fmla="*/ 0 h 96"/>
                <a:gd name="T4" fmla="*/ 16 w 36"/>
                <a:gd name="T5" fmla="*/ 0 h 96"/>
                <a:gd name="T6" fmla="*/ 12 w 36"/>
                <a:gd name="T7" fmla="*/ 0 h 96"/>
                <a:gd name="T8" fmla="*/ 8 w 36"/>
                <a:gd name="T9" fmla="*/ 2 h 96"/>
                <a:gd name="T10" fmla="*/ 4 w 36"/>
                <a:gd name="T11" fmla="*/ 4 h 96"/>
                <a:gd name="T12" fmla="*/ 2 w 36"/>
                <a:gd name="T13" fmla="*/ 8 h 96"/>
                <a:gd name="T14" fmla="*/ 2 w 36"/>
                <a:gd name="T15" fmla="*/ 12 h 96"/>
                <a:gd name="T16" fmla="*/ 0 w 36"/>
                <a:gd name="T17" fmla="*/ 26 h 96"/>
                <a:gd name="T18" fmla="*/ 0 w 36"/>
                <a:gd name="T19" fmla="*/ 40 h 96"/>
                <a:gd name="T20" fmla="*/ 2 w 36"/>
                <a:gd name="T21" fmla="*/ 48 h 96"/>
                <a:gd name="T22" fmla="*/ 2 w 36"/>
                <a:gd name="T23" fmla="*/ 52 h 96"/>
                <a:gd name="T24" fmla="*/ 4 w 36"/>
                <a:gd name="T25" fmla="*/ 54 h 96"/>
                <a:gd name="T26" fmla="*/ 4 w 36"/>
                <a:gd name="T27" fmla="*/ 54 h 96"/>
                <a:gd name="T28" fmla="*/ 4 w 36"/>
                <a:gd name="T29" fmla="*/ 54 h 96"/>
                <a:gd name="T30" fmla="*/ 4 w 36"/>
                <a:gd name="T31" fmla="*/ 56 h 96"/>
                <a:gd name="T32" fmla="*/ 2 w 36"/>
                <a:gd name="T33" fmla="*/ 58 h 96"/>
                <a:gd name="T34" fmla="*/ 2 w 36"/>
                <a:gd name="T35" fmla="*/ 60 h 96"/>
                <a:gd name="T36" fmla="*/ 0 w 36"/>
                <a:gd name="T37" fmla="*/ 64 h 96"/>
                <a:gd name="T38" fmla="*/ 0 w 36"/>
                <a:gd name="T39" fmla="*/ 66 h 96"/>
                <a:gd name="T40" fmla="*/ 2 w 36"/>
                <a:gd name="T41" fmla="*/ 70 h 96"/>
                <a:gd name="T42" fmla="*/ 4 w 36"/>
                <a:gd name="T43" fmla="*/ 76 h 96"/>
                <a:gd name="T44" fmla="*/ 6 w 36"/>
                <a:gd name="T45" fmla="*/ 82 h 96"/>
                <a:gd name="T46" fmla="*/ 10 w 36"/>
                <a:gd name="T47" fmla="*/ 88 h 96"/>
                <a:gd name="T48" fmla="*/ 12 w 36"/>
                <a:gd name="T49" fmla="*/ 92 h 96"/>
                <a:gd name="T50" fmla="*/ 14 w 36"/>
                <a:gd name="T51" fmla="*/ 94 h 96"/>
                <a:gd name="T52" fmla="*/ 16 w 36"/>
                <a:gd name="T53" fmla="*/ 96 h 96"/>
                <a:gd name="T54" fmla="*/ 18 w 36"/>
                <a:gd name="T55" fmla="*/ 94 h 96"/>
                <a:gd name="T56" fmla="*/ 22 w 36"/>
                <a:gd name="T57" fmla="*/ 90 h 96"/>
                <a:gd name="T58" fmla="*/ 24 w 36"/>
                <a:gd name="T59" fmla="*/ 88 h 96"/>
                <a:gd name="T60" fmla="*/ 24 w 36"/>
                <a:gd name="T61" fmla="*/ 84 h 96"/>
                <a:gd name="T62" fmla="*/ 24 w 36"/>
                <a:gd name="T63" fmla="*/ 78 h 96"/>
                <a:gd name="T64" fmla="*/ 24 w 36"/>
                <a:gd name="T65" fmla="*/ 72 h 96"/>
                <a:gd name="T66" fmla="*/ 24 w 36"/>
                <a:gd name="T67" fmla="*/ 66 h 96"/>
                <a:gd name="T68" fmla="*/ 24 w 36"/>
                <a:gd name="T69" fmla="*/ 60 h 96"/>
                <a:gd name="T70" fmla="*/ 24 w 36"/>
                <a:gd name="T71" fmla="*/ 56 h 96"/>
                <a:gd name="T72" fmla="*/ 24 w 36"/>
                <a:gd name="T73" fmla="*/ 56 h 96"/>
                <a:gd name="T74" fmla="*/ 30 w 36"/>
                <a:gd name="T75" fmla="*/ 42 h 96"/>
                <a:gd name="T76" fmla="*/ 30 w 36"/>
                <a:gd name="T77" fmla="*/ 40 h 96"/>
                <a:gd name="T78" fmla="*/ 30 w 36"/>
                <a:gd name="T79" fmla="*/ 36 h 96"/>
                <a:gd name="T80" fmla="*/ 30 w 36"/>
                <a:gd name="T81" fmla="*/ 32 h 96"/>
                <a:gd name="T82" fmla="*/ 30 w 36"/>
                <a:gd name="T83" fmla="*/ 28 h 96"/>
                <a:gd name="T84" fmla="*/ 32 w 36"/>
                <a:gd name="T85" fmla="*/ 24 h 96"/>
                <a:gd name="T86" fmla="*/ 32 w 36"/>
                <a:gd name="T87" fmla="*/ 24 h 96"/>
                <a:gd name="T88" fmla="*/ 34 w 36"/>
                <a:gd name="T89" fmla="*/ 22 h 96"/>
                <a:gd name="T90" fmla="*/ 34 w 36"/>
                <a:gd name="T91" fmla="*/ 20 h 96"/>
                <a:gd name="T92" fmla="*/ 34 w 36"/>
                <a:gd name="T93" fmla="*/ 16 h 96"/>
                <a:gd name="T94" fmla="*/ 34 w 36"/>
                <a:gd name="T95" fmla="*/ 10 h 96"/>
                <a:gd name="T96" fmla="*/ 34 w 36"/>
                <a:gd name="T97" fmla="*/ 6 h 96"/>
                <a:gd name="T98" fmla="*/ 34 w 36"/>
                <a:gd name="T99" fmla="*/ 2 h 96"/>
                <a:gd name="T100" fmla="*/ 36 w 36"/>
                <a:gd name="T101" fmla="*/ 0 h 96"/>
                <a:gd name="T102" fmla="*/ 34 w 36"/>
                <a:gd name="T103" fmla="*/ 0 h 96"/>
                <a:gd name="T104" fmla="*/ 32 w 36"/>
                <a:gd name="T105" fmla="*/ 0 h 96"/>
                <a:gd name="T106" fmla="*/ 28 w 36"/>
                <a:gd name="T107" fmla="*/ 2 h 96"/>
                <a:gd name="T108" fmla="*/ 24 w 36"/>
                <a:gd name="T109" fmla="*/ 2 h 96"/>
                <a:gd name="T110" fmla="*/ 20 w 36"/>
                <a:gd name="T111" fmla="*/ 0 h 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6"/>
                <a:gd name="T169" fmla="*/ 0 h 96"/>
                <a:gd name="T170" fmla="*/ 36 w 36"/>
                <a:gd name="T171" fmla="*/ 96 h 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6" h="96">
                  <a:moveTo>
                    <a:pt x="20" y="0"/>
                  </a:moveTo>
                  <a:lnTo>
                    <a:pt x="20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2" y="12"/>
                  </a:lnTo>
                  <a:lnTo>
                    <a:pt x="0" y="26"/>
                  </a:lnTo>
                  <a:lnTo>
                    <a:pt x="0" y="40"/>
                  </a:lnTo>
                  <a:lnTo>
                    <a:pt x="2" y="48"/>
                  </a:lnTo>
                  <a:lnTo>
                    <a:pt x="2" y="52"/>
                  </a:lnTo>
                  <a:lnTo>
                    <a:pt x="4" y="54"/>
                  </a:lnTo>
                  <a:lnTo>
                    <a:pt x="4" y="56"/>
                  </a:lnTo>
                  <a:lnTo>
                    <a:pt x="2" y="58"/>
                  </a:lnTo>
                  <a:lnTo>
                    <a:pt x="2" y="60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2" y="70"/>
                  </a:lnTo>
                  <a:lnTo>
                    <a:pt x="4" y="76"/>
                  </a:lnTo>
                  <a:lnTo>
                    <a:pt x="6" y="82"/>
                  </a:lnTo>
                  <a:lnTo>
                    <a:pt x="10" y="88"/>
                  </a:lnTo>
                  <a:lnTo>
                    <a:pt x="12" y="92"/>
                  </a:lnTo>
                  <a:lnTo>
                    <a:pt x="14" y="94"/>
                  </a:lnTo>
                  <a:lnTo>
                    <a:pt x="16" y="96"/>
                  </a:lnTo>
                  <a:lnTo>
                    <a:pt x="18" y="94"/>
                  </a:lnTo>
                  <a:lnTo>
                    <a:pt x="22" y="90"/>
                  </a:lnTo>
                  <a:lnTo>
                    <a:pt x="24" y="88"/>
                  </a:lnTo>
                  <a:lnTo>
                    <a:pt x="24" y="84"/>
                  </a:lnTo>
                  <a:lnTo>
                    <a:pt x="24" y="78"/>
                  </a:lnTo>
                  <a:lnTo>
                    <a:pt x="24" y="72"/>
                  </a:lnTo>
                  <a:lnTo>
                    <a:pt x="24" y="66"/>
                  </a:lnTo>
                  <a:lnTo>
                    <a:pt x="24" y="60"/>
                  </a:lnTo>
                  <a:lnTo>
                    <a:pt x="24" y="56"/>
                  </a:lnTo>
                  <a:lnTo>
                    <a:pt x="30" y="42"/>
                  </a:lnTo>
                  <a:lnTo>
                    <a:pt x="30" y="40"/>
                  </a:lnTo>
                  <a:lnTo>
                    <a:pt x="30" y="36"/>
                  </a:lnTo>
                  <a:lnTo>
                    <a:pt x="30" y="32"/>
                  </a:lnTo>
                  <a:lnTo>
                    <a:pt x="30" y="28"/>
                  </a:lnTo>
                  <a:lnTo>
                    <a:pt x="32" y="24"/>
                  </a:lnTo>
                  <a:lnTo>
                    <a:pt x="34" y="22"/>
                  </a:lnTo>
                  <a:lnTo>
                    <a:pt x="34" y="20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4" y="6"/>
                  </a:lnTo>
                  <a:lnTo>
                    <a:pt x="34" y="2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28" y="2"/>
                  </a:lnTo>
                  <a:lnTo>
                    <a:pt x="24" y="2"/>
                  </a:lnTo>
                  <a:lnTo>
                    <a:pt x="20" y="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03" name="Freeform 313"/>
            <p:cNvSpPr>
              <a:spLocks/>
            </p:cNvSpPr>
            <p:nvPr/>
          </p:nvSpPr>
          <p:spPr bwMode="gray">
            <a:xfrm>
              <a:off x="2331" y="2968"/>
              <a:ext cx="32" cy="34"/>
            </a:xfrm>
            <a:custGeom>
              <a:avLst/>
              <a:gdLst>
                <a:gd name="T0" fmla="*/ 2 w 32"/>
                <a:gd name="T1" fmla="*/ 28 h 34"/>
                <a:gd name="T2" fmla="*/ 2 w 32"/>
                <a:gd name="T3" fmla="*/ 28 h 34"/>
                <a:gd name="T4" fmla="*/ 0 w 32"/>
                <a:gd name="T5" fmla="*/ 30 h 34"/>
                <a:gd name="T6" fmla="*/ 0 w 32"/>
                <a:gd name="T7" fmla="*/ 30 h 34"/>
                <a:gd name="T8" fmla="*/ 2 w 32"/>
                <a:gd name="T9" fmla="*/ 32 h 34"/>
                <a:gd name="T10" fmla="*/ 4 w 32"/>
                <a:gd name="T11" fmla="*/ 34 h 34"/>
                <a:gd name="T12" fmla="*/ 6 w 32"/>
                <a:gd name="T13" fmla="*/ 32 h 34"/>
                <a:gd name="T14" fmla="*/ 10 w 32"/>
                <a:gd name="T15" fmla="*/ 32 h 34"/>
                <a:gd name="T16" fmla="*/ 12 w 32"/>
                <a:gd name="T17" fmla="*/ 30 h 34"/>
                <a:gd name="T18" fmla="*/ 16 w 32"/>
                <a:gd name="T19" fmla="*/ 26 h 34"/>
                <a:gd name="T20" fmla="*/ 20 w 32"/>
                <a:gd name="T21" fmla="*/ 24 h 34"/>
                <a:gd name="T22" fmla="*/ 22 w 32"/>
                <a:gd name="T23" fmla="*/ 22 h 34"/>
                <a:gd name="T24" fmla="*/ 22 w 32"/>
                <a:gd name="T25" fmla="*/ 22 h 34"/>
                <a:gd name="T26" fmla="*/ 22 w 32"/>
                <a:gd name="T27" fmla="*/ 22 h 34"/>
                <a:gd name="T28" fmla="*/ 24 w 32"/>
                <a:gd name="T29" fmla="*/ 20 h 34"/>
                <a:gd name="T30" fmla="*/ 26 w 32"/>
                <a:gd name="T31" fmla="*/ 16 h 34"/>
                <a:gd name="T32" fmla="*/ 28 w 32"/>
                <a:gd name="T33" fmla="*/ 12 h 34"/>
                <a:gd name="T34" fmla="*/ 30 w 32"/>
                <a:gd name="T35" fmla="*/ 10 h 34"/>
                <a:gd name="T36" fmla="*/ 32 w 32"/>
                <a:gd name="T37" fmla="*/ 6 h 34"/>
                <a:gd name="T38" fmla="*/ 32 w 32"/>
                <a:gd name="T39" fmla="*/ 4 h 34"/>
                <a:gd name="T40" fmla="*/ 32 w 32"/>
                <a:gd name="T41" fmla="*/ 4 h 34"/>
                <a:gd name="T42" fmla="*/ 32 w 32"/>
                <a:gd name="T43" fmla="*/ 2 h 34"/>
                <a:gd name="T44" fmla="*/ 30 w 32"/>
                <a:gd name="T45" fmla="*/ 0 h 34"/>
                <a:gd name="T46" fmla="*/ 28 w 32"/>
                <a:gd name="T47" fmla="*/ 0 h 34"/>
                <a:gd name="T48" fmla="*/ 26 w 32"/>
                <a:gd name="T49" fmla="*/ 0 h 34"/>
                <a:gd name="T50" fmla="*/ 22 w 32"/>
                <a:gd name="T51" fmla="*/ 2 h 34"/>
                <a:gd name="T52" fmla="*/ 20 w 32"/>
                <a:gd name="T53" fmla="*/ 6 h 34"/>
                <a:gd name="T54" fmla="*/ 16 w 32"/>
                <a:gd name="T55" fmla="*/ 10 h 34"/>
                <a:gd name="T56" fmla="*/ 12 w 32"/>
                <a:gd name="T57" fmla="*/ 14 h 34"/>
                <a:gd name="T58" fmla="*/ 8 w 32"/>
                <a:gd name="T59" fmla="*/ 20 h 34"/>
                <a:gd name="T60" fmla="*/ 4 w 32"/>
                <a:gd name="T61" fmla="*/ 24 h 34"/>
                <a:gd name="T62" fmla="*/ 2 w 32"/>
                <a:gd name="T63" fmla="*/ 26 h 34"/>
                <a:gd name="T64" fmla="*/ 2 w 32"/>
                <a:gd name="T65" fmla="*/ 28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2"/>
                <a:gd name="T100" fmla="*/ 0 h 34"/>
                <a:gd name="T101" fmla="*/ 32 w 32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2" h="34">
                  <a:moveTo>
                    <a:pt x="2" y="28"/>
                  </a:moveTo>
                  <a:lnTo>
                    <a:pt x="2" y="28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4" y="34"/>
                  </a:lnTo>
                  <a:lnTo>
                    <a:pt x="6" y="32"/>
                  </a:lnTo>
                  <a:lnTo>
                    <a:pt x="10" y="32"/>
                  </a:lnTo>
                  <a:lnTo>
                    <a:pt x="12" y="30"/>
                  </a:lnTo>
                  <a:lnTo>
                    <a:pt x="16" y="26"/>
                  </a:lnTo>
                  <a:lnTo>
                    <a:pt x="20" y="24"/>
                  </a:lnTo>
                  <a:lnTo>
                    <a:pt x="22" y="22"/>
                  </a:lnTo>
                  <a:lnTo>
                    <a:pt x="24" y="20"/>
                  </a:lnTo>
                  <a:lnTo>
                    <a:pt x="26" y="16"/>
                  </a:lnTo>
                  <a:lnTo>
                    <a:pt x="28" y="12"/>
                  </a:lnTo>
                  <a:lnTo>
                    <a:pt x="30" y="10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20" y="6"/>
                  </a:lnTo>
                  <a:lnTo>
                    <a:pt x="16" y="10"/>
                  </a:lnTo>
                  <a:lnTo>
                    <a:pt x="12" y="14"/>
                  </a:lnTo>
                  <a:lnTo>
                    <a:pt x="8" y="20"/>
                  </a:lnTo>
                  <a:lnTo>
                    <a:pt x="4" y="24"/>
                  </a:lnTo>
                  <a:lnTo>
                    <a:pt x="2" y="26"/>
                  </a:lnTo>
                  <a:lnTo>
                    <a:pt x="2" y="28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04" name="Freeform 314"/>
            <p:cNvSpPr>
              <a:spLocks/>
            </p:cNvSpPr>
            <p:nvPr/>
          </p:nvSpPr>
          <p:spPr bwMode="gray">
            <a:xfrm>
              <a:off x="2391" y="2992"/>
              <a:ext cx="60" cy="46"/>
            </a:xfrm>
            <a:custGeom>
              <a:avLst/>
              <a:gdLst>
                <a:gd name="T0" fmla="*/ 42 w 60"/>
                <a:gd name="T1" fmla="*/ 2 h 46"/>
                <a:gd name="T2" fmla="*/ 30 w 60"/>
                <a:gd name="T3" fmla="*/ 8 h 46"/>
                <a:gd name="T4" fmla="*/ 20 w 60"/>
                <a:gd name="T5" fmla="*/ 10 h 46"/>
                <a:gd name="T6" fmla="*/ 6 w 60"/>
                <a:gd name="T7" fmla="*/ 16 h 46"/>
                <a:gd name="T8" fmla="*/ 6 w 60"/>
                <a:gd name="T9" fmla="*/ 18 h 46"/>
                <a:gd name="T10" fmla="*/ 4 w 60"/>
                <a:gd name="T11" fmla="*/ 20 h 46"/>
                <a:gd name="T12" fmla="*/ 2 w 60"/>
                <a:gd name="T13" fmla="*/ 22 h 46"/>
                <a:gd name="T14" fmla="*/ 2 w 60"/>
                <a:gd name="T15" fmla="*/ 26 h 46"/>
                <a:gd name="T16" fmla="*/ 0 w 60"/>
                <a:gd name="T17" fmla="*/ 30 h 46"/>
                <a:gd name="T18" fmla="*/ 0 w 60"/>
                <a:gd name="T19" fmla="*/ 32 h 46"/>
                <a:gd name="T20" fmla="*/ 0 w 60"/>
                <a:gd name="T21" fmla="*/ 34 h 46"/>
                <a:gd name="T22" fmla="*/ 2 w 60"/>
                <a:gd name="T23" fmla="*/ 36 h 46"/>
                <a:gd name="T24" fmla="*/ 8 w 60"/>
                <a:gd name="T25" fmla="*/ 34 h 46"/>
                <a:gd name="T26" fmla="*/ 12 w 60"/>
                <a:gd name="T27" fmla="*/ 34 h 46"/>
                <a:gd name="T28" fmla="*/ 16 w 60"/>
                <a:gd name="T29" fmla="*/ 32 h 46"/>
                <a:gd name="T30" fmla="*/ 20 w 60"/>
                <a:gd name="T31" fmla="*/ 32 h 46"/>
                <a:gd name="T32" fmla="*/ 20 w 60"/>
                <a:gd name="T33" fmla="*/ 32 h 46"/>
                <a:gd name="T34" fmla="*/ 20 w 60"/>
                <a:gd name="T35" fmla="*/ 32 h 46"/>
                <a:gd name="T36" fmla="*/ 20 w 60"/>
                <a:gd name="T37" fmla="*/ 34 h 46"/>
                <a:gd name="T38" fmla="*/ 20 w 60"/>
                <a:gd name="T39" fmla="*/ 38 h 46"/>
                <a:gd name="T40" fmla="*/ 22 w 60"/>
                <a:gd name="T41" fmla="*/ 40 h 46"/>
                <a:gd name="T42" fmla="*/ 24 w 60"/>
                <a:gd name="T43" fmla="*/ 42 h 46"/>
                <a:gd name="T44" fmla="*/ 26 w 60"/>
                <a:gd name="T45" fmla="*/ 44 h 46"/>
                <a:gd name="T46" fmla="*/ 30 w 60"/>
                <a:gd name="T47" fmla="*/ 44 h 46"/>
                <a:gd name="T48" fmla="*/ 32 w 60"/>
                <a:gd name="T49" fmla="*/ 46 h 46"/>
                <a:gd name="T50" fmla="*/ 36 w 60"/>
                <a:gd name="T51" fmla="*/ 46 h 46"/>
                <a:gd name="T52" fmla="*/ 40 w 60"/>
                <a:gd name="T53" fmla="*/ 46 h 46"/>
                <a:gd name="T54" fmla="*/ 42 w 60"/>
                <a:gd name="T55" fmla="*/ 46 h 46"/>
                <a:gd name="T56" fmla="*/ 44 w 60"/>
                <a:gd name="T57" fmla="*/ 42 h 46"/>
                <a:gd name="T58" fmla="*/ 44 w 60"/>
                <a:gd name="T59" fmla="*/ 38 h 46"/>
                <a:gd name="T60" fmla="*/ 44 w 60"/>
                <a:gd name="T61" fmla="*/ 34 h 46"/>
                <a:gd name="T62" fmla="*/ 42 w 60"/>
                <a:gd name="T63" fmla="*/ 32 h 46"/>
                <a:gd name="T64" fmla="*/ 42 w 60"/>
                <a:gd name="T65" fmla="*/ 30 h 46"/>
                <a:gd name="T66" fmla="*/ 44 w 60"/>
                <a:gd name="T67" fmla="*/ 28 h 46"/>
                <a:gd name="T68" fmla="*/ 46 w 60"/>
                <a:gd name="T69" fmla="*/ 28 h 46"/>
                <a:gd name="T70" fmla="*/ 48 w 60"/>
                <a:gd name="T71" fmla="*/ 30 h 46"/>
                <a:gd name="T72" fmla="*/ 50 w 60"/>
                <a:gd name="T73" fmla="*/ 32 h 46"/>
                <a:gd name="T74" fmla="*/ 52 w 60"/>
                <a:gd name="T75" fmla="*/ 34 h 46"/>
                <a:gd name="T76" fmla="*/ 54 w 60"/>
                <a:gd name="T77" fmla="*/ 36 h 46"/>
                <a:gd name="T78" fmla="*/ 56 w 60"/>
                <a:gd name="T79" fmla="*/ 34 h 46"/>
                <a:gd name="T80" fmla="*/ 58 w 60"/>
                <a:gd name="T81" fmla="*/ 30 h 46"/>
                <a:gd name="T82" fmla="*/ 60 w 60"/>
                <a:gd name="T83" fmla="*/ 24 h 46"/>
                <a:gd name="T84" fmla="*/ 60 w 60"/>
                <a:gd name="T85" fmla="*/ 20 h 46"/>
                <a:gd name="T86" fmla="*/ 60 w 60"/>
                <a:gd name="T87" fmla="*/ 16 h 46"/>
                <a:gd name="T88" fmla="*/ 58 w 60"/>
                <a:gd name="T89" fmla="*/ 12 h 46"/>
                <a:gd name="T90" fmla="*/ 56 w 60"/>
                <a:gd name="T91" fmla="*/ 8 h 46"/>
                <a:gd name="T92" fmla="*/ 52 w 60"/>
                <a:gd name="T93" fmla="*/ 4 h 46"/>
                <a:gd name="T94" fmla="*/ 48 w 60"/>
                <a:gd name="T95" fmla="*/ 2 h 46"/>
                <a:gd name="T96" fmla="*/ 46 w 60"/>
                <a:gd name="T97" fmla="*/ 0 h 46"/>
                <a:gd name="T98" fmla="*/ 42 w 60"/>
                <a:gd name="T99" fmla="*/ 2 h 4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0"/>
                <a:gd name="T151" fmla="*/ 0 h 46"/>
                <a:gd name="T152" fmla="*/ 60 w 60"/>
                <a:gd name="T153" fmla="*/ 46 h 4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0" h="46">
                  <a:moveTo>
                    <a:pt x="42" y="2"/>
                  </a:moveTo>
                  <a:lnTo>
                    <a:pt x="30" y="8"/>
                  </a:lnTo>
                  <a:lnTo>
                    <a:pt x="20" y="10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4" y="20"/>
                  </a:lnTo>
                  <a:lnTo>
                    <a:pt x="2" y="22"/>
                  </a:lnTo>
                  <a:lnTo>
                    <a:pt x="2" y="26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2" y="36"/>
                  </a:lnTo>
                  <a:lnTo>
                    <a:pt x="8" y="34"/>
                  </a:lnTo>
                  <a:lnTo>
                    <a:pt x="12" y="34"/>
                  </a:lnTo>
                  <a:lnTo>
                    <a:pt x="16" y="32"/>
                  </a:lnTo>
                  <a:lnTo>
                    <a:pt x="20" y="32"/>
                  </a:lnTo>
                  <a:lnTo>
                    <a:pt x="20" y="34"/>
                  </a:lnTo>
                  <a:lnTo>
                    <a:pt x="20" y="38"/>
                  </a:lnTo>
                  <a:lnTo>
                    <a:pt x="22" y="40"/>
                  </a:lnTo>
                  <a:lnTo>
                    <a:pt x="24" y="42"/>
                  </a:lnTo>
                  <a:lnTo>
                    <a:pt x="26" y="44"/>
                  </a:lnTo>
                  <a:lnTo>
                    <a:pt x="30" y="44"/>
                  </a:lnTo>
                  <a:lnTo>
                    <a:pt x="32" y="46"/>
                  </a:lnTo>
                  <a:lnTo>
                    <a:pt x="36" y="46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4" y="42"/>
                  </a:lnTo>
                  <a:lnTo>
                    <a:pt x="44" y="38"/>
                  </a:lnTo>
                  <a:lnTo>
                    <a:pt x="44" y="34"/>
                  </a:lnTo>
                  <a:lnTo>
                    <a:pt x="42" y="32"/>
                  </a:lnTo>
                  <a:lnTo>
                    <a:pt x="42" y="30"/>
                  </a:lnTo>
                  <a:lnTo>
                    <a:pt x="44" y="28"/>
                  </a:lnTo>
                  <a:lnTo>
                    <a:pt x="46" y="28"/>
                  </a:lnTo>
                  <a:lnTo>
                    <a:pt x="48" y="30"/>
                  </a:lnTo>
                  <a:lnTo>
                    <a:pt x="50" y="32"/>
                  </a:lnTo>
                  <a:lnTo>
                    <a:pt x="52" y="34"/>
                  </a:lnTo>
                  <a:lnTo>
                    <a:pt x="54" y="36"/>
                  </a:lnTo>
                  <a:lnTo>
                    <a:pt x="56" y="34"/>
                  </a:lnTo>
                  <a:lnTo>
                    <a:pt x="58" y="30"/>
                  </a:lnTo>
                  <a:lnTo>
                    <a:pt x="60" y="24"/>
                  </a:lnTo>
                  <a:lnTo>
                    <a:pt x="60" y="20"/>
                  </a:lnTo>
                  <a:lnTo>
                    <a:pt x="60" y="16"/>
                  </a:lnTo>
                  <a:lnTo>
                    <a:pt x="58" y="12"/>
                  </a:lnTo>
                  <a:lnTo>
                    <a:pt x="56" y="8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42" y="2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05" name="Freeform 315"/>
            <p:cNvSpPr>
              <a:spLocks/>
            </p:cNvSpPr>
            <p:nvPr/>
          </p:nvSpPr>
          <p:spPr bwMode="gray">
            <a:xfrm>
              <a:off x="2249" y="3020"/>
              <a:ext cx="108" cy="96"/>
            </a:xfrm>
            <a:custGeom>
              <a:avLst/>
              <a:gdLst>
                <a:gd name="T0" fmla="*/ 70 w 108"/>
                <a:gd name="T1" fmla="*/ 46 h 96"/>
                <a:gd name="T2" fmla="*/ 90 w 108"/>
                <a:gd name="T3" fmla="*/ 46 h 96"/>
                <a:gd name="T4" fmla="*/ 100 w 108"/>
                <a:gd name="T5" fmla="*/ 44 h 96"/>
                <a:gd name="T6" fmla="*/ 86 w 108"/>
                <a:gd name="T7" fmla="*/ 38 h 96"/>
                <a:gd name="T8" fmla="*/ 108 w 108"/>
                <a:gd name="T9" fmla="*/ 30 h 96"/>
                <a:gd name="T10" fmla="*/ 108 w 108"/>
                <a:gd name="T11" fmla="*/ 26 h 96"/>
                <a:gd name="T12" fmla="*/ 104 w 108"/>
                <a:gd name="T13" fmla="*/ 22 h 96"/>
                <a:gd name="T14" fmla="*/ 98 w 108"/>
                <a:gd name="T15" fmla="*/ 16 h 96"/>
                <a:gd name="T16" fmla="*/ 92 w 108"/>
                <a:gd name="T17" fmla="*/ 10 h 96"/>
                <a:gd name="T18" fmla="*/ 90 w 108"/>
                <a:gd name="T19" fmla="*/ 6 h 96"/>
                <a:gd name="T20" fmla="*/ 88 w 108"/>
                <a:gd name="T21" fmla="*/ 4 h 96"/>
                <a:gd name="T22" fmla="*/ 84 w 108"/>
                <a:gd name="T23" fmla="*/ 0 h 96"/>
                <a:gd name="T24" fmla="*/ 78 w 108"/>
                <a:gd name="T25" fmla="*/ 2 h 96"/>
                <a:gd name="T26" fmla="*/ 72 w 108"/>
                <a:gd name="T27" fmla="*/ 4 h 96"/>
                <a:gd name="T28" fmla="*/ 66 w 108"/>
                <a:gd name="T29" fmla="*/ 10 h 96"/>
                <a:gd name="T30" fmla="*/ 58 w 108"/>
                <a:gd name="T31" fmla="*/ 14 h 96"/>
                <a:gd name="T32" fmla="*/ 48 w 108"/>
                <a:gd name="T33" fmla="*/ 38 h 96"/>
                <a:gd name="T34" fmla="*/ 42 w 108"/>
                <a:gd name="T35" fmla="*/ 40 h 96"/>
                <a:gd name="T36" fmla="*/ 36 w 108"/>
                <a:gd name="T37" fmla="*/ 46 h 96"/>
                <a:gd name="T38" fmla="*/ 30 w 108"/>
                <a:gd name="T39" fmla="*/ 48 h 96"/>
                <a:gd name="T40" fmla="*/ 24 w 108"/>
                <a:gd name="T41" fmla="*/ 54 h 96"/>
                <a:gd name="T42" fmla="*/ 18 w 108"/>
                <a:gd name="T43" fmla="*/ 60 h 96"/>
                <a:gd name="T44" fmla="*/ 16 w 108"/>
                <a:gd name="T45" fmla="*/ 64 h 96"/>
                <a:gd name="T46" fmla="*/ 0 w 108"/>
                <a:gd name="T47" fmla="*/ 88 h 96"/>
                <a:gd name="T48" fmla="*/ 2 w 108"/>
                <a:gd name="T49" fmla="*/ 90 h 96"/>
                <a:gd name="T50" fmla="*/ 10 w 108"/>
                <a:gd name="T51" fmla="*/ 94 h 96"/>
                <a:gd name="T52" fmla="*/ 16 w 108"/>
                <a:gd name="T53" fmla="*/ 96 h 96"/>
                <a:gd name="T54" fmla="*/ 22 w 108"/>
                <a:gd name="T55" fmla="*/ 90 h 96"/>
                <a:gd name="T56" fmla="*/ 24 w 108"/>
                <a:gd name="T57" fmla="*/ 86 h 96"/>
                <a:gd name="T58" fmla="*/ 28 w 108"/>
                <a:gd name="T59" fmla="*/ 82 h 96"/>
                <a:gd name="T60" fmla="*/ 32 w 108"/>
                <a:gd name="T61" fmla="*/ 80 h 96"/>
                <a:gd name="T62" fmla="*/ 46 w 108"/>
                <a:gd name="T63" fmla="*/ 74 h 96"/>
                <a:gd name="T64" fmla="*/ 62 w 108"/>
                <a:gd name="T65" fmla="*/ 56 h 9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8"/>
                <a:gd name="T100" fmla="*/ 0 h 96"/>
                <a:gd name="T101" fmla="*/ 108 w 108"/>
                <a:gd name="T102" fmla="*/ 96 h 9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8" h="96">
                  <a:moveTo>
                    <a:pt x="62" y="56"/>
                  </a:moveTo>
                  <a:lnTo>
                    <a:pt x="70" y="46"/>
                  </a:lnTo>
                  <a:lnTo>
                    <a:pt x="84" y="46"/>
                  </a:lnTo>
                  <a:lnTo>
                    <a:pt x="90" y="46"/>
                  </a:lnTo>
                  <a:lnTo>
                    <a:pt x="96" y="44"/>
                  </a:lnTo>
                  <a:lnTo>
                    <a:pt x="100" y="44"/>
                  </a:lnTo>
                  <a:lnTo>
                    <a:pt x="102" y="42"/>
                  </a:lnTo>
                  <a:lnTo>
                    <a:pt x="86" y="38"/>
                  </a:lnTo>
                  <a:lnTo>
                    <a:pt x="108" y="32"/>
                  </a:lnTo>
                  <a:lnTo>
                    <a:pt x="108" y="30"/>
                  </a:lnTo>
                  <a:lnTo>
                    <a:pt x="108" y="28"/>
                  </a:lnTo>
                  <a:lnTo>
                    <a:pt x="108" y="26"/>
                  </a:lnTo>
                  <a:lnTo>
                    <a:pt x="104" y="24"/>
                  </a:lnTo>
                  <a:lnTo>
                    <a:pt x="104" y="22"/>
                  </a:lnTo>
                  <a:lnTo>
                    <a:pt x="102" y="20"/>
                  </a:lnTo>
                  <a:lnTo>
                    <a:pt x="98" y="16"/>
                  </a:lnTo>
                  <a:lnTo>
                    <a:pt x="96" y="14"/>
                  </a:lnTo>
                  <a:lnTo>
                    <a:pt x="92" y="10"/>
                  </a:lnTo>
                  <a:lnTo>
                    <a:pt x="90" y="8"/>
                  </a:lnTo>
                  <a:lnTo>
                    <a:pt x="90" y="6"/>
                  </a:lnTo>
                  <a:lnTo>
                    <a:pt x="88" y="6"/>
                  </a:lnTo>
                  <a:lnTo>
                    <a:pt x="88" y="4"/>
                  </a:lnTo>
                  <a:lnTo>
                    <a:pt x="86" y="2"/>
                  </a:lnTo>
                  <a:lnTo>
                    <a:pt x="84" y="0"/>
                  </a:lnTo>
                  <a:lnTo>
                    <a:pt x="82" y="0"/>
                  </a:lnTo>
                  <a:lnTo>
                    <a:pt x="78" y="2"/>
                  </a:lnTo>
                  <a:lnTo>
                    <a:pt x="74" y="4"/>
                  </a:lnTo>
                  <a:lnTo>
                    <a:pt x="72" y="4"/>
                  </a:lnTo>
                  <a:lnTo>
                    <a:pt x="70" y="6"/>
                  </a:lnTo>
                  <a:lnTo>
                    <a:pt x="66" y="10"/>
                  </a:lnTo>
                  <a:lnTo>
                    <a:pt x="62" y="12"/>
                  </a:lnTo>
                  <a:lnTo>
                    <a:pt x="58" y="14"/>
                  </a:lnTo>
                  <a:lnTo>
                    <a:pt x="48" y="36"/>
                  </a:lnTo>
                  <a:lnTo>
                    <a:pt x="48" y="38"/>
                  </a:lnTo>
                  <a:lnTo>
                    <a:pt x="46" y="38"/>
                  </a:lnTo>
                  <a:lnTo>
                    <a:pt x="42" y="40"/>
                  </a:lnTo>
                  <a:lnTo>
                    <a:pt x="38" y="44"/>
                  </a:lnTo>
                  <a:lnTo>
                    <a:pt x="36" y="46"/>
                  </a:lnTo>
                  <a:lnTo>
                    <a:pt x="32" y="48"/>
                  </a:lnTo>
                  <a:lnTo>
                    <a:pt x="30" y="48"/>
                  </a:lnTo>
                  <a:lnTo>
                    <a:pt x="26" y="52"/>
                  </a:lnTo>
                  <a:lnTo>
                    <a:pt x="24" y="54"/>
                  </a:lnTo>
                  <a:lnTo>
                    <a:pt x="20" y="58"/>
                  </a:lnTo>
                  <a:lnTo>
                    <a:pt x="18" y="60"/>
                  </a:lnTo>
                  <a:lnTo>
                    <a:pt x="16" y="62"/>
                  </a:lnTo>
                  <a:lnTo>
                    <a:pt x="16" y="64"/>
                  </a:lnTo>
                  <a:lnTo>
                    <a:pt x="8" y="84"/>
                  </a:lnTo>
                  <a:lnTo>
                    <a:pt x="0" y="88"/>
                  </a:lnTo>
                  <a:lnTo>
                    <a:pt x="2" y="90"/>
                  </a:lnTo>
                  <a:lnTo>
                    <a:pt x="6" y="92"/>
                  </a:lnTo>
                  <a:lnTo>
                    <a:pt x="10" y="94"/>
                  </a:lnTo>
                  <a:lnTo>
                    <a:pt x="14" y="96"/>
                  </a:lnTo>
                  <a:lnTo>
                    <a:pt x="16" y="96"/>
                  </a:lnTo>
                  <a:lnTo>
                    <a:pt x="18" y="94"/>
                  </a:lnTo>
                  <a:lnTo>
                    <a:pt x="22" y="90"/>
                  </a:lnTo>
                  <a:lnTo>
                    <a:pt x="24" y="86"/>
                  </a:lnTo>
                  <a:lnTo>
                    <a:pt x="26" y="84"/>
                  </a:lnTo>
                  <a:lnTo>
                    <a:pt x="28" y="82"/>
                  </a:lnTo>
                  <a:lnTo>
                    <a:pt x="32" y="80"/>
                  </a:lnTo>
                  <a:lnTo>
                    <a:pt x="38" y="78"/>
                  </a:lnTo>
                  <a:lnTo>
                    <a:pt x="46" y="74"/>
                  </a:lnTo>
                  <a:lnTo>
                    <a:pt x="54" y="70"/>
                  </a:lnTo>
                  <a:lnTo>
                    <a:pt x="62" y="56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06" name="Freeform 316"/>
            <p:cNvSpPr>
              <a:spLocks/>
            </p:cNvSpPr>
            <p:nvPr/>
          </p:nvSpPr>
          <p:spPr bwMode="gray">
            <a:xfrm>
              <a:off x="2229" y="3062"/>
              <a:ext cx="120" cy="110"/>
            </a:xfrm>
            <a:custGeom>
              <a:avLst/>
              <a:gdLst>
                <a:gd name="T0" fmla="*/ 102 w 120"/>
                <a:gd name="T1" fmla="*/ 32 h 110"/>
                <a:gd name="T2" fmla="*/ 104 w 120"/>
                <a:gd name="T3" fmla="*/ 34 h 110"/>
                <a:gd name="T4" fmla="*/ 112 w 120"/>
                <a:gd name="T5" fmla="*/ 36 h 110"/>
                <a:gd name="T6" fmla="*/ 120 w 120"/>
                <a:gd name="T7" fmla="*/ 42 h 110"/>
                <a:gd name="T8" fmla="*/ 116 w 120"/>
                <a:gd name="T9" fmla="*/ 46 h 110"/>
                <a:gd name="T10" fmla="*/ 114 w 120"/>
                <a:gd name="T11" fmla="*/ 48 h 110"/>
                <a:gd name="T12" fmla="*/ 106 w 120"/>
                <a:gd name="T13" fmla="*/ 50 h 110"/>
                <a:gd name="T14" fmla="*/ 102 w 120"/>
                <a:gd name="T15" fmla="*/ 54 h 110"/>
                <a:gd name="T16" fmla="*/ 100 w 120"/>
                <a:gd name="T17" fmla="*/ 56 h 110"/>
                <a:gd name="T18" fmla="*/ 94 w 120"/>
                <a:gd name="T19" fmla="*/ 70 h 110"/>
                <a:gd name="T20" fmla="*/ 88 w 120"/>
                <a:gd name="T21" fmla="*/ 76 h 110"/>
                <a:gd name="T22" fmla="*/ 86 w 120"/>
                <a:gd name="T23" fmla="*/ 80 h 110"/>
                <a:gd name="T24" fmla="*/ 84 w 120"/>
                <a:gd name="T25" fmla="*/ 84 h 110"/>
                <a:gd name="T26" fmla="*/ 82 w 120"/>
                <a:gd name="T27" fmla="*/ 94 h 110"/>
                <a:gd name="T28" fmla="*/ 78 w 120"/>
                <a:gd name="T29" fmla="*/ 102 h 110"/>
                <a:gd name="T30" fmla="*/ 74 w 120"/>
                <a:gd name="T31" fmla="*/ 106 h 110"/>
                <a:gd name="T32" fmla="*/ 66 w 120"/>
                <a:gd name="T33" fmla="*/ 108 h 110"/>
                <a:gd name="T34" fmla="*/ 60 w 120"/>
                <a:gd name="T35" fmla="*/ 100 h 110"/>
                <a:gd name="T36" fmla="*/ 50 w 120"/>
                <a:gd name="T37" fmla="*/ 98 h 110"/>
                <a:gd name="T38" fmla="*/ 46 w 120"/>
                <a:gd name="T39" fmla="*/ 96 h 110"/>
                <a:gd name="T40" fmla="*/ 40 w 120"/>
                <a:gd name="T41" fmla="*/ 96 h 110"/>
                <a:gd name="T42" fmla="*/ 34 w 120"/>
                <a:gd name="T43" fmla="*/ 96 h 110"/>
                <a:gd name="T44" fmla="*/ 26 w 120"/>
                <a:gd name="T45" fmla="*/ 94 h 110"/>
                <a:gd name="T46" fmla="*/ 22 w 120"/>
                <a:gd name="T47" fmla="*/ 90 h 110"/>
                <a:gd name="T48" fmla="*/ 16 w 120"/>
                <a:gd name="T49" fmla="*/ 86 h 110"/>
                <a:gd name="T50" fmla="*/ 6 w 120"/>
                <a:gd name="T51" fmla="*/ 82 h 110"/>
                <a:gd name="T52" fmla="*/ 0 w 120"/>
                <a:gd name="T53" fmla="*/ 78 h 110"/>
                <a:gd name="T54" fmla="*/ 0 w 120"/>
                <a:gd name="T55" fmla="*/ 74 h 110"/>
                <a:gd name="T56" fmla="*/ 4 w 120"/>
                <a:gd name="T57" fmla="*/ 72 h 110"/>
                <a:gd name="T58" fmla="*/ 2 w 120"/>
                <a:gd name="T59" fmla="*/ 60 h 110"/>
                <a:gd name="T60" fmla="*/ 2 w 120"/>
                <a:gd name="T61" fmla="*/ 52 h 110"/>
                <a:gd name="T62" fmla="*/ 6 w 120"/>
                <a:gd name="T63" fmla="*/ 44 h 110"/>
                <a:gd name="T64" fmla="*/ 8 w 120"/>
                <a:gd name="T65" fmla="*/ 42 h 110"/>
                <a:gd name="T66" fmla="*/ 20 w 120"/>
                <a:gd name="T67" fmla="*/ 46 h 110"/>
                <a:gd name="T68" fmla="*/ 22 w 120"/>
                <a:gd name="T69" fmla="*/ 48 h 110"/>
                <a:gd name="T70" fmla="*/ 28 w 120"/>
                <a:gd name="T71" fmla="*/ 52 h 110"/>
                <a:gd name="T72" fmla="*/ 36 w 120"/>
                <a:gd name="T73" fmla="*/ 52 h 110"/>
                <a:gd name="T74" fmla="*/ 44 w 120"/>
                <a:gd name="T75" fmla="*/ 44 h 110"/>
                <a:gd name="T76" fmla="*/ 48 w 120"/>
                <a:gd name="T77" fmla="*/ 42 h 110"/>
                <a:gd name="T78" fmla="*/ 56 w 120"/>
                <a:gd name="T79" fmla="*/ 38 h 110"/>
                <a:gd name="T80" fmla="*/ 62 w 120"/>
                <a:gd name="T81" fmla="*/ 34 h 110"/>
                <a:gd name="T82" fmla="*/ 70 w 120"/>
                <a:gd name="T83" fmla="*/ 30 h 110"/>
                <a:gd name="T84" fmla="*/ 74 w 120"/>
                <a:gd name="T85" fmla="*/ 28 h 110"/>
                <a:gd name="T86" fmla="*/ 90 w 120"/>
                <a:gd name="T87" fmla="*/ 4 h 110"/>
                <a:gd name="T88" fmla="*/ 94 w 120"/>
                <a:gd name="T89" fmla="*/ 4 h 110"/>
                <a:gd name="T90" fmla="*/ 106 w 120"/>
                <a:gd name="T91" fmla="*/ 4 h 110"/>
                <a:gd name="T92" fmla="*/ 116 w 120"/>
                <a:gd name="T93" fmla="*/ 2 h 110"/>
                <a:gd name="T94" fmla="*/ 120 w 120"/>
                <a:gd name="T95" fmla="*/ 2 h 110"/>
                <a:gd name="T96" fmla="*/ 116 w 120"/>
                <a:gd name="T97" fmla="*/ 6 h 110"/>
                <a:gd name="T98" fmla="*/ 108 w 120"/>
                <a:gd name="T99" fmla="*/ 12 h 110"/>
                <a:gd name="T100" fmla="*/ 102 w 120"/>
                <a:gd name="T101" fmla="*/ 28 h 11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20"/>
                <a:gd name="T154" fmla="*/ 0 h 110"/>
                <a:gd name="T155" fmla="*/ 120 w 120"/>
                <a:gd name="T156" fmla="*/ 110 h 11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20" h="110">
                  <a:moveTo>
                    <a:pt x="102" y="28"/>
                  </a:moveTo>
                  <a:lnTo>
                    <a:pt x="102" y="32"/>
                  </a:lnTo>
                  <a:lnTo>
                    <a:pt x="102" y="34"/>
                  </a:lnTo>
                  <a:lnTo>
                    <a:pt x="104" y="34"/>
                  </a:lnTo>
                  <a:lnTo>
                    <a:pt x="106" y="34"/>
                  </a:lnTo>
                  <a:lnTo>
                    <a:pt x="112" y="36"/>
                  </a:lnTo>
                  <a:lnTo>
                    <a:pt x="116" y="38"/>
                  </a:lnTo>
                  <a:lnTo>
                    <a:pt x="120" y="42"/>
                  </a:lnTo>
                  <a:lnTo>
                    <a:pt x="118" y="44"/>
                  </a:lnTo>
                  <a:lnTo>
                    <a:pt x="116" y="46"/>
                  </a:lnTo>
                  <a:lnTo>
                    <a:pt x="114" y="48"/>
                  </a:lnTo>
                  <a:lnTo>
                    <a:pt x="108" y="48"/>
                  </a:lnTo>
                  <a:lnTo>
                    <a:pt x="106" y="50"/>
                  </a:lnTo>
                  <a:lnTo>
                    <a:pt x="102" y="52"/>
                  </a:lnTo>
                  <a:lnTo>
                    <a:pt x="102" y="54"/>
                  </a:lnTo>
                  <a:lnTo>
                    <a:pt x="100" y="56"/>
                  </a:lnTo>
                  <a:lnTo>
                    <a:pt x="98" y="70"/>
                  </a:lnTo>
                  <a:lnTo>
                    <a:pt x="94" y="70"/>
                  </a:lnTo>
                  <a:lnTo>
                    <a:pt x="90" y="74"/>
                  </a:lnTo>
                  <a:lnTo>
                    <a:pt x="88" y="76"/>
                  </a:lnTo>
                  <a:lnTo>
                    <a:pt x="86" y="78"/>
                  </a:lnTo>
                  <a:lnTo>
                    <a:pt x="86" y="80"/>
                  </a:lnTo>
                  <a:lnTo>
                    <a:pt x="84" y="82"/>
                  </a:lnTo>
                  <a:lnTo>
                    <a:pt x="84" y="84"/>
                  </a:lnTo>
                  <a:lnTo>
                    <a:pt x="82" y="90"/>
                  </a:lnTo>
                  <a:lnTo>
                    <a:pt x="82" y="94"/>
                  </a:lnTo>
                  <a:lnTo>
                    <a:pt x="80" y="98"/>
                  </a:lnTo>
                  <a:lnTo>
                    <a:pt x="78" y="102"/>
                  </a:lnTo>
                  <a:lnTo>
                    <a:pt x="76" y="104"/>
                  </a:lnTo>
                  <a:lnTo>
                    <a:pt x="74" y="106"/>
                  </a:lnTo>
                  <a:lnTo>
                    <a:pt x="70" y="108"/>
                  </a:lnTo>
                  <a:lnTo>
                    <a:pt x="66" y="108"/>
                  </a:lnTo>
                  <a:lnTo>
                    <a:pt x="64" y="110"/>
                  </a:lnTo>
                  <a:lnTo>
                    <a:pt x="60" y="100"/>
                  </a:lnTo>
                  <a:lnTo>
                    <a:pt x="50" y="100"/>
                  </a:lnTo>
                  <a:lnTo>
                    <a:pt x="50" y="98"/>
                  </a:lnTo>
                  <a:lnTo>
                    <a:pt x="50" y="96"/>
                  </a:lnTo>
                  <a:lnTo>
                    <a:pt x="46" y="96"/>
                  </a:lnTo>
                  <a:lnTo>
                    <a:pt x="42" y="96"/>
                  </a:lnTo>
                  <a:lnTo>
                    <a:pt x="40" y="96"/>
                  </a:lnTo>
                  <a:lnTo>
                    <a:pt x="38" y="96"/>
                  </a:lnTo>
                  <a:lnTo>
                    <a:pt x="34" y="96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4" y="92"/>
                  </a:lnTo>
                  <a:lnTo>
                    <a:pt x="22" y="90"/>
                  </a:lnTo>
                  <a:lnTo>
                    <a:pt x="20" y="88"/>
                  </a:lnTo>
                  <a:lnTo>
                    <a:pt x="16" y="86"/>
                  </a:lnTo>
                  <a:lnTo>
                    <a:pt x="12" y="84"/>
                  </a:lnTo>
                  <a:lnTo>
                    <a:pt x="6" y="82"/>
                  </a:lnTo>
                  <a:lnTo>
                    <a:pt x="2" y="80"/>
                  </a:lnTo>
                  <a:lnTo>
                    <a:pt x="0" y="78"/>
                  </a:lnTo>
                  <a:lnTo>
                    <a:pt x="0" y="76"/>
                  </a:lnTo>
                  <a:lnTo>
                    <a:pt x="0" y="74"/>
                  </a:lnTo>
                  <a:lnTo>
                    <a:pt x="2" y="74"/>
                  </a:lnTo>
                  <a:lnTo>
                    <a:pt x="4" y="72"/>
                  </a:lnTo>
                  <a:lnTo>
                    <a:pt x="2" y="60"/>
                  </a:lnTo>
                  <a:lnTo>
                    <a:pt x="2" y="56"/>
                  </a:lnTo>
                  <a:lnTo>
                    <a:pt x="2" y="52"/>
                  </a:lnTo>
                  <a:lnTo>
                    <a:pt x="4" y="48"/>
                  </a:lnTo>
                  <a:lnTo>
                    <a:pt x="6" y="44"/>
                  </a:lnTo>
                  <a:lnTo>
                    <a:pt x="8" y="42"/>
                  </a:lnTo>
                  <a:lnTo>
                    <a:pt x="28" y="42"/>
                  </a:lnTo>
                  <a:lnTo>
                    <a:pt x="20" y="46"/>
                  </a:lnTo>
                  <a:lnTo>
                    <a:pt x="22" y="48"/>
                  </a:lnTo>
                  <a:lnTo>
                    <a:pt x="26" y="50"/>
                  </a:lnTo>
                  <a:lnTo>
                    <a:pt x="28" y="52"/>
                  </a:lnTo>
                  <a:lnTo>
                    <a:pt x="32" y="54"/>
                  </a:lnTo>
                  <a:lnTo>
                    <a:pt x="36" y="52"/>
                  </a:lnTo>
                  <a:lnTo>
                    <a:pt x="40" y="50"/>
                  </a:lnTo>
                  <a:lnTo>
                    <a:pt x="44" y="44"/>
                  </a:lnTo>
                  <a:lnTo>
                    <a:pt x="48" y="42"/>
                  </a:lnTo>
                  <a:lnTo>
                    <a:pt x="50" y="38"/>
                  </a:lnTo>
                  <a:lnTo>
                    <a:pt x="56" y="38"/>
                  </a:lnTo>
                  <a:lnTo>
                    <a:pt x="58" y="36"/>
                  </a:lnTo>
                  <a:lnTo>
                    <a:pt x="62" y="34"/>
                  </a:lnTo>
                  <a:lnTo>
                    <a:pt x="66" y="32"/>
                  </a:lnTo>
                  <a:lnTo>
                    <a:pt x="70" y="30"/>
                  </a:lnTo>
                  <a:lnTo>
                    <a:pt x="72" y="28"/>
                  </a:lnTo>
                  <a:lnTo>
                    <a:pt x="74" y="28"/>
                  </a:lnTo>
                  <a:lnTo>
                    <a:pt x="82" y="14"/>
                  </a:lnTo>
                  <a:lnTo>
                    <a:pt x="90" y="4"/>
                  </a:lnTo>
                  <a:lnTo>
                    <a:pt x="94" y="4"/>
                  </a:lnTo>
                  <a:lnTo>
                    <a:pt x="100" y="4"/>
                  </a:lnTo>
                  <a:lnTo>
                    <a:pt x="106" y="4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0" y="0"/>
                  </a:lnTo>
                  <a:lnTo>
                    <a:pt x="120" y="2"/>
                  </a:lnTo>
                  <a:lnTo>
                    <a:pt x="118" y="4"/>
                  </a:lnTo>
                  <a:lnTo>
                    <a:pt x="116" y="6"/>
                  </a:lnTo>
                  <a:lnTo>
                    <a:pt x="112" y="8"/>
                  </a:lnTo>
                  <a:lnTo>
                    <a:pt x="108" y="12"/>
                  </a:lnTo>
                  <a:lnTo>
                    <a:pt x="102" y="14"/>
                  </a:lnTo>
                  <a:lnTo>
                    <a:pt x="102" y="28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07" name="Freeform 317"/>
            <p:cNvSpPr>
              <a:spLocks/>
            </p:cNvSpPr>
            <p:nvPr/>
          </p:nvSpPr>
          <p:spPr bwMode="gray">
            <a:xfrm>
              <a:off x="2633" y="3146"/>
              <a:ext cx="128" cy="108"/>
            </a:xfrm>
            <a:custGeom>
              <a:avLst/>
              <a:gdLst>
                <a:gd name="T0" fmla="*/ 78 w 128"/>
                <a:gd name="T1" fmla="*/ 40 h 108"/>
                <a:gd name="T2" fmla="*/ 78 w 128"/>
                <a:gd name="T3" fmla="*/ 38 h 108"/>
                <a:gd name="T4" fmla="*/ 76 w 128"/>
                <a:gd name="T5" fmla="*/ 36 h 108"/>
                <a:gd name="T6" fmla="*/ 72 w 128"/>
                <a:gd name="T7" fmla="*/ 36 h 108"/>
                <a:gd name="T8" fmla="*/ 70 w 128"/>
                <a:gd name="T9" fmla="*/ 34 h 108"/>
                <a:gd name="T10" fmla="*/ 68 w 128"/>
                <a:gd name="T11" fmla="*/ 32 h 108"/>
                <a:gd name="T12" fmla="*/ 62 w 128"/>
                <a:gd name="T13" fmla="*/ 28 h 108"/>
                <a:gd name="T14" fmla="*/ 58 w 128"/>
                <a:gd name="T15" fmla="*/ 24 h 108"/>
                <a:gd name="T16" fmla="*/ 52 w 128"/>
                <a:gd name="T17" fmla="*/ 20 h 108"/>
                <a:gd name="T18" fmla="*/ 46 w 128"/>
                <a:gd name="T19" fmla="*/ 16 h 108"/>
                <a:gd name="T20" fmla="*/ 42 w 128"/>
                <a:gd name="T21" fmla="*/ 12 h 108"/>
                <a:gd name="T22" fmla="*/ 40 w 128"/>
                <a:gd name="T23" fmla="*/ 10 h 108"/>
                <a:gd name="T24" fmla="*/ 38 w 128"/>
                <a:gd name="T25" fmla="*/ 10 h 108"/>
                <a:gd name="T26" fmla="*/ 34 w 128"/>
                <a:gd name="T27" fmla="*/ 10 h 108"/>
                <a:gd name="T28" fmla="*/ 26 w 128"/>
                <a:gd name="T29" fmla="*/ 8 h 108"/>
                <a:gd name="T30" fmla="*/ 14 w 128"/>
                <a:gd name="T31" fmla="*/ 4 h 108"/>
                <a:gd name="T32" fmla="*/ 4 w 128"/>
                <a:gd name="T33" fmla="*/ 0 h 108"/>
                <a:gd name="T34" fmla="*/ 0 w 128"/>
                <a:gd name="T35" fmla="*/ 80 h 108"/>
                <a:gd name="T36" fmla="*/ 12 w 128"/>
                <a:gd name="T37" fmla="*/ 86 h 108"/>
                <a:gd name="T38" fmla="*/ 28 w 128"/>
                <a:gd name="T39" fmla="*/ 80 h 108"/>
                <a:gd name="T40" fmla="*/ 28 w 128"/>
                <a:gd name="T41" fmla="*/ 78 h 108"/>
                <a:gd name="T42" fmla="*/ 28 w 128"/>
                <a:gd name="T43" fmla="*/ 76 h 108"/>
                <a:gd name="T44" fmla="*/ 30 w 128"/>
                <a:gd name="T45" fmla="*/ 74 h 108"/>
                <a:gd name="T46" fmla="*/ 34 w 128"/>
                <a:gd name="T47" fmla="*/ 72 h 108"/>
                <a:gd name="T48" fmla="*/ 38 w 128"/>
                <a:gd name="T49" fmla="*/ 68 h 108"/>
                <a:gd name="T50" fmla="*/ 42 w 128"/>
                <a:gd name="T51" fmla="*/ 68 h 108"/>
                <a:gd name="T52" fmla="*/ 46 w 128"/>
                <a:gd name="T53" fmla="*/ 66 h 108"/>
                <a:gd name="T54" fmla="*/ 52 w 128"/>
                <a:gd name="T55" fmla="*/ 68 h 108"/>
                <a:gd name="T56" fmla="*/ 76 w 128"/>
                <a:gd name="T57" fmla="*/ 82 h 108"/>
                <a:gd name="T58" fmla="*/ 86 w 128"/>
                <a:gd name="T59" fmla="*/ 94 h 108"/>
                <a:gd name="T60" fmla="*/ 104 w 128"/>
                <a:gd name="T61" fmla="*/ 102 h 108"/>
                <a:gd name="T62" fmla="*/ 126 w 128"/>
                <a:gd name="T63" fmla="*/ 108 h 108"/>
                <a:gd name="T64" fmla="*/ 128 w 128"/>
                <a:gd name="T65" fmla="*/ 108 h 108"/>
                <a:gd name="T66" fmla="*/ 128 w 128"/>
                <a:gd name="T67" fmla="*/ 106 h 108"/>
                <a:gd name="T68" fmla="*/ 128 w 128"/>
                <a:gd name="T69" fmla="*/ 104 h 108"/>
                <a:gd name="T70" fmla="*/ 128 w 128"/>
                <a:gd name="T71" fmla="*/ 100 h 108"/>
                <a:gd name="T72" fmla="*/ 126 w 128"/>
                <a:gd name="T73" fmla="*/ 98 h 108"/>
                <a:gd name="T74" fmla="*/ 124 w 128"/>
                <a:gd name="T75" fmla="*/ 94 h 108"/>
                <a:gd name="T76" fmla="*/ 120 w 128"/>
                <a:gd name="T77" fmla="*/ 92 h 108"/>
                <a:gd name="T78" fmla="*/ 116 w 128"/>
                <a:gd name="T79" fmla="*/ 88 h 108"/>
                <a:gd name="T80" fmla="*/ 110 w 128"/>
                <a:gd name="T81" fmla="*/ 84 h 108"/>
                <a:gd name="T82" fmla="*/ 106 w 128"/>
                <a:gd name="T83" fmla="*/ 80 h 108"/>
                <a:gd name="T84" fmla="*/ 102 w 128"/>
                <a:gd name="T85" fmla="*/ 76 h 108"/>
                <a:gd name="T86" fmla="*/ 98 w 128"/>
                <a:gd name="T87" fmla="*/ 72 h 108"/>
                <a:gd name="T88" fmla="*/ 96 w 128"/>
                <a:gd name="T89" fmla="*/ 70 h 108"/>
                <a:gd name="T90" fmla="*/ 96 w 128"/>
                <a:gd name="T91" fmla="*/ 70 h 108"/>
                <a:gd name="T92" fmla="*/ 80 w 128"/>
                <a:gd name="T93" fmla="*/ 60 h 108"/>
                <a:gd name="T94" fmla="*/ 96 w 128"/>
                <a:gd name="T95" fmla="*/ 54 h 108"/>
                <a:gd name="T96" fmla="*/ 92 w 128"/>
                <a:gd name="T97" fmla="*/ 46 h 108"/>
                <a:gd name="T98" fmla="*/ 90 w 128"/>
                <a:gd name="T99" fmla="*/ 46 h 108"/>
                <a:gd name="T100" fmla="*/ 88 w 128"/>
                <a:gd name="T101" fmla="*/ 44 h 108"/>
                <a:gd name="T102" fmla="*/ 84 w 128"/>
                <a:gd name="T103" fmla="*/ 44 h 108"/>
                <a:gd name="T104" fmla="*/ 80 w 128"/>
                <a:gd name="T105" fmla="*/ 42 h 108"/>
                <a:gd name="T106" fmla="*/ 78 w 128"/>
                <a:gd name="T107" fmla="*/ 42 h 108"/>
                <a:gd name="T108" fmla="*/ 78 w 128"/>
                <a:gd name="T109" fmla="*/ 40 h 10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8"/>
                <a:gd name="T166" fmla="*/ 0 h 108"/>
                <a:gd name="T167" fmla="*/ 128 w 128"/>
                <a:gd name="T168" fmla="*/ 108 h 10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8" h="108">
                  <a:moveTo>
                    <a:pt x="78" y="40"/>
                  </a:moveTo>
                  <a:lnTo>
                    <a:pt x="78" y="38"/>
                  </a:lnTo>
                  <a:lnTo>
                    <a:pt x="76" y="36"/>
                  </a:lnTo>
                  <a:lnTo>
                    <a:pt x="72" y="36"/>
                  </a:lnTo>
                  <a:lnTo>
                    <a:pt x="70" y="34"/>
                  </a:lnTo>
                  <a:lnTo>
                    <a:pt x="68" y="32"/>
                  </a:lnTo>
                  <a:lnTo>
                    <a:pt x="62" y="28"/>
                  </a:lnTo>
                  <a:lnTo>
                    <a:pt x="58" y="24"/>
                  </a:lnTo>
                  <a:lnTo>
                    <a:pt x="52" y="20"/>
                  </a:lnTo>
                  <a:lnTo>
                    <a:pt x="46" y="16"/>
                  </a:lnTo>
                  <a:lnTo>
                    <a:pt x="42" y="12"/>
                  </a:lnTo>
                  <a:lnTo>
                    <a:pt x="40" y="10"/>
                  </a:lnTo>
                  <a:lnTo>
                    <a:pt x="38" y="10"/>
                  </a:lnTo>
                  <a:lnTo>
                    <a:pt x="34" y="10"/>
                  </a:lnTo>
                  <a:lnTo>
                    <a:pt x="26" y="8"/>
                  </a:lnTo>
                  <a:lnTo>
                    <a:pt x="14" y="4"/>
                  </a:lnTo>
                  <a:lnTo>
                    <a:pt x="4" y="0"/>
                  </a:lnTo>
                  <a:lnTo>
                    <a:pt x="0" y="80"/>
                  </a:lnTo>
                  <a:lnTo>
                    <a:pt x="12" y="86"/>
                  </a:lnTo>
                  <a:lnTo>
                    <a:pt x="28" y="80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4"/>
                  </a:lnTo>
                  <a:lnTo>
                    <a:pt x="34" y="72"/>
                  </a:lnTo>
                  <a:lnTo>
                    <a:pt x="38" y="68"/>
                  </a:lnTo>
                  <a:lnTo>
                    <a:pt x="42" y="68"/>
                  </a:lnTo>
                  <a:lnTo>
                    <a:pt x="46" y="66"/>
                  </a:lnTo>
                  <a:lnTo>
                    <a:pt x="52" y="68"/>
                  </a:lnTo>
                  <a:lnTo>
                    <a:pt x="76" y="82"/>
                  </a:lnTo>
                  <a:lnTo>
                    <a:pt x="86" y="94"/>
                  </a:lnTo>
                  <a:lnTo>
                    <a:pt x="104" y="102"/>
                  </a:lnTo>
                  <a:lnTo>
                    <a:pt x="126" y="108"/>
                  </a:lnTo>
                  <a:lnTo>
                    <a:pt x="128" y="108"/>
                  </a:lnTo>
                  <a:lnTo>
                    <a:pt x="128" y="106"/>
                  </a:lnTo>
                  <a:lnTo>
                    <a:pt x="128" y="104"/>
                  </a:lnTo>
                  <a:lnTo>
                    <a:pt x="128" y="100"/>
                  </a:lnTo>
                  <a:lnTo>
                    <a:pt x="126" y="98"/>
                  </a:lnTo>
                  <a:lnTo>
                    <a:pt x="124" y="94"/>
                  </a:lnTo>
                  <a:lnTo>
                    <a:pt x="120" y="92"/>
                  </a:lnTo>
                  <a:lnTo>
                    <a:pt x="116" y="88"/>
                  </a:lnTo>
                  <a:lnTo>
                    <a:pt x="110" y="84"/>
                  </a:lnTo>
                  <a:lnTo>
                    <a:pt x="106" y="80"/>
                  </a:lnTo>
                  <a:lnTo>
                    <a:pt x="102" y="76"/>
                  </a:lnTo>
                  <a:lnTo>
                    <a:pt x="98" y="72"/>
                  </a:lnTo>
                  <a:lnTo>
                    <a:pt x="96" y="70"/>
                  </a:lnTo>
                  <a:lnTo>
                    <a:pt x="80" y="60"/>
                  </a:lnTo>
                  <a:lnTo>
                    <a:pt x="96" y="54"/>
                  </a:lnTo>
                  <a:lnTo>
                    <a:pt x="92" y="46"/>
                  </a:lnTo>
                  <a:lnTo>
                    <a:pt x="90" y="46"/>
                  </a:lnTo>
                  <a:lnTo>
                    <a:pt x="88" y="44"/>
                  </a:lnTo>
                  <a:lnTo>
                    <a:pt x="84" y="44"/>
                  </a:lnTo>
                  <a:lnTo>
                    <a:pt x="80" y="42"/>
                  </a:lnTo>
                  <a:lnTo>
                    <a:pt x="78" y="42"/>
                  </a:lnTo>
                  <a:lnTo>
                    <a:pt x="78" y="4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08" name="Freeform 318"/>
            <p:cNvSpPr>
              <a:spLocks/>
            </p:cNvSpPr>
            <p:nvPr/>
          </p:nvSpPr>
          <p:spPr bwMode="gray">
            <a:xfrm>
              <a:off x="2513" y="3118"/>
              <a:ext cx="122" cy="108"/>
            </a:xfrm>
            <a:custGeom>
              <a:avLst/>
              <a:gdLst>
                <a:gd name="T0" fmla="*/ 122 w 122"/>
                <a:gd name="T1" fmla="*/ 28 h 108"/>
                <a:gd name="T2" fmla="*/ 114 w 122"/>
                <a:gd name="T3" fmla="*/ 24 h 108"/>
                <a:gd name="T4" fmla="*/ 102 w 122"/>
                <a:gd name="T5" fmla="*/ 18 h 108"/>
                <a:gd name="T6" fmla="*/ 92 w 122"/>
                <a:gd name="T7" fmla="*/ 14 h 108"/>
                <a:gd name="T8" fmla="*/ 80 w 122"/>
                <a:gd name="T9" fmla="*/ 14 h 108"/>
                <a:gd name="T10" fmla="*/ 72 w 122"/>
                <a:gd name="T11" fmla="*/ 20 h 108"/>
                <a:gd name="T12" fmla="*/ 72 w 122"/>
                <a:gd name="T13" fmla="*/ 20 h 108"/>
                <a:gd name="T14" fmla="*/ 72 w 122"/>
                <a:gd name="T15" fmla="*/ 24 h 108"/>
                <a:gd name="T16" fmla="*/ 72 w 122"/>
                <a:gd name="T17" fmla="*/ 28 h 108"/>
                <a:gd name="T18" fmla="*/ 70 w 122"/>
                <a:gd name="T19" fmla="*/ 32 h 108"/>
                <a:gd name="T20" fmla="*/ 70 w 122"/>
                <a:gd name="T21" fmla="*/ 36 h 108"/>
                <a:gd name="T22" fmla="*/ 66 w 122"/>
                <a:gd name="T23" fmla="*/ 40 h 108"/>
                <a:gd name="T24" fmla="*/ 64 w 122"/>
                <a:gd name="T25" fmla="*/ 42 h 108"/>
                <a:gd name="T26" fmla="*/ 58 w 122"/>
                <a:gd name="T27" fmla="*/ 42 h 108"/>
                <a:gd name="T28" fmla="*/ 52 w 122"/>
                <a:gd name="T29" fmla="*/ 42 h 108"/>
                <a:gd name="T30" fmla="*/ 48 w 122"/>
                <a:gd name="T31" fmla="*/ 40 h 108"/>
                <a:gd name="T32" fmla="*/ 42 w 122"/>
                <a:gd name="T33" fmla="*/ 38 h 108"/>
                <a:gd name="T34" fmla="*/ 40 w 122"/>
                <a:gd name="T35" fmla="*/ 32 h 108"/>
                <a:gd name="T36" fmla="*/ 38 w 122"/>
                <a:gd name="T37" fmla="*/ 28 h 108"/>
                <a:gd name="T38" fmla="*/ 34 w 122"/>
                <a:gd name="T39" fmla="*/ 22 h 108"/>
                <a:gd name="T40" fmla="*/ 34 w 122"/>
                <a:gd name="T41" fmla="*/ 18 h 108"/>
                <a:gd name="T42" fmla="*/ 32 w 122"/>
                <a:gd name="T43" fmla="*/ 14 h 108"/>
                <a:gd name="T44" fmla="*/ 32 w 122"/>
                <a:gd name="T45" fmla="*/ 12 h 108"/>
                <a:gd name="T46" fmla="*/ 30 w 122"/>
                <a:gd name="T47" fmla="*/ 12 h 108"/>
                <a:gd name="T48" fmla="*/ 28 w 122"/>
                <a:gd name="T49" fmla="*/ 10 h 108"/>
                <a:gd name="T50" fmla="*/ 26 w 122"/>
                <a:gd name="T51" fmla="*/ 6 h 108"/>
                <a:gd name="T52" fmla="*/ 22 w 122"/>
                <a:gd name="T53" fmla="*/ 4 h 108"/>
                <a:gd name="T54" fmla="*/ 18 w 122"/>
                <a:gd name="T55" fmla="*/ 2 h 108"/>
                <a:gd name="T56" fmla="*/ 12 w 122"/>
                <a:gd name="T57" fmla="*/ 0 h 108"/>
                <a:gd name="T58" fmla="*/ 8 w 122"/>
                <a:gd name="T59" fmla="*/ 2 h 108"/>
                <a:gd name="T60" fmla="*/ 2 w 122"/>
                <a:gd name="T61" fmla="*/ 4 h 108"/>
                <a:gd name="T62" fmla="*/ 2 w 122"/>
                <a:gd name="T63" fmla="*/ 6 h 108"/>
                <a:gd name="T64" fmla="*/ 0 w 122"/>
                <a:gd name="T65" fmla="*/ 8 h 108"/>
                <a:gd name="T66" fmla="*/ 0 w 122"/>
                <a:gd name="T67" fmla="*/ 10 h 108"/>
                <a:gd name="T68" fmla="*/ 2 w 122"/>
                <a:gd name="T69" fmla="*/ 14 h 108"/>
                <a:gd name="T70" fmla="*/ 6 w 122"/>
                <a:gd name="T71" fmla="*/ 18 h 108"/>
                <a:gd name="T72" fmla="*/ 10 w 122"/>
                <a:gd name="T73" fmla="*/ 26 h 108"/>
                <a:gd name="T74" fmla="*/ 12 w 122"/>
                <a:gd name="T75" fmla="*/ 32 h 108"/>
                <a:gd name="T76" fmla="*/ 14 w 122"/>
                <a:gd name="T77" fmla="*/ 38 h 108"/>
                <a:gd name="T78" fmla="*/ 14 w 122"/>
                <a:gd name="T79" fmla="*/ 42 h 108"/>
                <a:gd name="T80" fmla="*/ 16 w 122"/>
                <a:gd name="T81" fmla="*/ 46 h 108"/>
                <a:gd name="T82" fmla="*/ 18 w 122"/>
                <a:gd name="T83" fmla="*/ 48 h 108"/>
                <a:gd name="T84" fmla="*/ 20 w 122"/>
                <a:gd name="T85" fmla="*/ 50 h 108"/>
                <a:gd name="T86" fmla="*/ 24 w 122"/>
                <a:gd name="T87" fmla="*/ 50 h 108"/>
                <a:gd name="T88" fmla="*/ 28 w 122"/>
                <a:gd name="T89" fmla="*/ 48 h 108"/>
                <a:gd name="T90" fmla="*/ 34 w 122"/>
                <a:gd name="T91" fmla="*/ 48 h 108"/>
                <a:gd name="T92" fmla="*/ 38 w 122"/>
                <a:gd name="T93" fmla="*/ 50 h 108"/>
                <a:gd name="T94" fmla="*/ 42 w 122"/>
                <a:gd name="T95" fmla="*/ 52 h 108"/>
                <a:gd name="T96" fmla="*/ 46 w 122"/>
                <a:gd name="T97" fmla="*/ 54 h 108"/>
                <a:gd name="T98" fmla="*/ 50 w 122"/>
                <a:gd name="T99" fmla="*/ 54 h 108"/>
                <a:gd name="T100" fmla="*/ 56 w 122"/>
                <a:gd name="T101" fmla="*/ 56 h 108"/>
                <a:gd name="T102" fmla="*/ 62 w 122"/>
                <a:gd name="T103" fmla="*/ 56 h 108"/>
                <a:gd name="T104" fmla="*/ 68 w 122"/>
                <a:gd name="T105" fmla="*/ 58 h 108"/>
                <a:gd name="T106" fmla="*/ 70 w 122"/>
                <a:gd name="T107" fmla="*/ 58 h 108"/>
                <a:gd name="T108" fmla="*/ 72 w 122"/>
                <a:gd name="T109" fmla="*/ 58 h 108"/>
                <a:gd name="T110" fmla="*/ 88 w 122"/>
                <a:gd name="T111" fmla="*/ 72 h 108"/>
                <a:gd name="T112" fmla="*/ 98 w 122"/>
                <a:gd name="T113" fmla="*/ 90 h 108"/>
                <a:gd name="T114" fmla="*/ 114 w 122"/>
                <a:gd name="T115" fmla="*/ 104 h 108"/>
                <a:gd name="T116" fmla="*/ 118 w 122"/>
                <a:gd name="T117" fmla="*/ 108 h 108"/>
                <a:gd name="T118" fmla="*/ 122 w 122"/>
                <a:gd name="T119" fmla="*/ 28 h 10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2"/>
                <a:gd name="T181" fmla="*/ 0 h 108"/>
                <a:gd name="T182" fmla="*/ 122 w 122"/>
                <a:gd name="T183" fmla="*/ 108 h 10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2" h="108">
                  <a:moveTo>
                    <a:pt x="122" y="28"/>
                  </a:moveTo>
                  <a:lnTo>
                    <a:pt x="114" y="24"/>
                  </a:lnTo>
                  <a:lnTo>
                    <a:pt x="102" y="18"/>
                  </a:lnTo>
                  <a:lnTo>
                    <a:pt x="92" y="14"/>
                  </a:lnTo>
                  <a:lnTo>
                    <a:pt x="80" y="14"/>
                  </a:lnTo>
                  <a:lnTo>
                    <a:pt x="72" y="20"/>
                  </a:lnTo>
                  <a:lnTo>
                    <a:pt x="72" y="24"/>
                  </a:lnTo>
                  <a:lnTo>
                    <a:pt x="72" y="28"/>
                  </a:lnTo>
                  <a:lnTo>
                    <a:pt x="70" y="32"/>
                  </a:lnTo>
                  <a:lnTo>
                    <a:pt x="70" y="36"/>
                  </a:lnTo>
                  <a:lnTo>
                    <a:pt x="66" y="40"/>
                  </a:lnTo>
                  <a:lnTo>
                    <a:pt x="64" y="42"/>
                  </a:lnTo>
                  <a:lnTo>
                    <a:pt x="58" y="42"/>
                  </a:lnTo>
                  <a:lnTo>
                    <a:pt x="52" y="42"/>
                  </a:lnTo>
                  <a:lnTo>
                    <a:pt x="48" y="40"/>
                  </a:lnTo>
                  <a:lnTo>
                    <a:pt x="42" y="38"/>
                  </a:lnTo>
                  <a:lnTo>
                    <a:pt x="40" y="32"/>
                  </a:lnTo>
                  <a:lnTo>
                    <a:pt x="38" y="28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2" y="14"/>
                  </a:lnTo>
                  <a:lnTo>
                    <a:pt x="32" y="12"/>
                  </a:lnTo>
                  <a:lnTo>
                    <a:pt x="30" y="12"/>
                  </a:lnTo>
                  <a:lnTo>
                    <a:pt x="28" y="10"/>
                  </a:lnTo>
                  <a:lnTo>
                    <a:pt x="26" y="6"/>
                  </a:lnTo>
                  <a:lnTo>
                    <a:pt x="22" y="4"/>
                  </a:lnTo>
                  <a:lnTo>
                    <a:pt x="18" y="2"/>
                  </a:ln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6" y="18"/>
                  </a:lnTo>
                  <a:lnTo>
                    <a:pt x="10" y="26"/>
                  </a:lnTo>
                  <a:lnTo>
                    <a:pt x="12" y="32"/>
                  </a:lnTo>
                  <a:lnTo>
                    <a:pt x="14" y="38"/>
                  </a:lnTo>
                  <a:lnTo>
                    <a:pt x="14" y="42"/>
                  </a:lnTo>
                  <a:lnTo>
                    <a:pt x="16" y="46"/>
                  </a:lnTo>
                  <a:lnTo>
                    <a:pt x="18" y="48"/>
                  </a:lnTo>
                  <a:lnTo>
                    <a:pt x="20" y="50"/>
                  </a:lnTo>
                  <a:lnTo>
                    <a:pt x="24" y="50"/>
                  </a:lnTo>
                  <a:lnTo>
                    <a:pt x="28" y="48"/>
                  </a:lnTo>
                  <a:lnTo>
                    <a:pt x="34" y="48"/>
                  </a:lnTo>
                  <a:lnTo>
                    <a:pt x="38" y="50"/>
                  </a:lnTo>
                  <a:lnTo>
                    <a:pt x="42" y="52"/>
                  </a:lnTo>
                  <a:lnTo>
                    <a:pt x="46" y="54"/>
                  </a:lnTo>
                  <a:lnTo>
                    <a:pt x="50" y="54"/>
                  </a:lnTo>
                  <a:lnTo>
                    <a:pt x="56" y="56"/>
                  </a:lnTo>
                  <a:lnTo>
                    <a:pt x="62" y="56"/>
                  </a:lnTo>
                  <a:lnTo>
                    <a:pt x="68" y="58"/>
                  </a:lnTo>
                  <a:lnTo>
                    <a:pt x="70" y="58"/>
                  </a:lnTo>
                  <a:lnTo>
                    <a:pt x="72" y="58"/>
                  </a:lnTo>
                  <a:lnTo>
                    <a:pt x="88" y="72"/>
                  </a:lnTo>
                  <a:lnTo>
                    <a:pt x="98" y="90"/>
                  </a:lnTo>
                  <a:lnTo>
                    <a:pt x="114" y="104"/>
                  </a:lnTo>
                  <a:lnTo>
                    <a:pt x="118" y="108"/>
                  </a:lnTo>
                  <a:lnTo>
                    <a:pt x="122" y="28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09" name="Freeform 319"/>
            <p:cNvSpPr>
              <a:spLocks/>
            </p:cNvSpPr>
            <p:nvPr/>
          </p:nvSpPr>
          <p:spPr bwMode="gray">
            <a:xfrm>
              <a:off x="2285" y="3296"/>
              <a:ext cx="508" cy="408"/>
            </a:xfrm>
            <a:custGeom>
              <a:avLst/>
              <a:gdLst>
                <a:gd name="T0" fmla="*/ 98 w 508"/>
                <a:gd name="T1" fmla="*/ 124 h 408"/>
                <a:gd name="T2" fmla="*/ 110 w 508"/>
                <a:gd name="T3" fmla="*/ 100 h 408"/>
                <a:gd name="T4" fmla="*/ 128 w 508"/>
                <a:gd name="T5" fmla="*/ 86 h 408"/>
                <a:gd name="T6" fmla="*/ 134 w 508"/>
                <a:gd name="T7" fmla="*/ 70 h 408"/>
                <a:gd name="T8" fmla="*/ 170 w 508"/>
                <a:gd name="T9" fmla="*/ 48 h 408"/>
                <a:gd name="T10" fmla="*/ 190 w 508"/>
                <a:gd name="T11" fmla="*/ 60 h 408"/>
                <a:gd name="T12" fmla="*/ 202 w 508"/>
                <a:gd name="T13" fmla="*/ 56 h 408"/>
                <a:gd name="T14" fmla="*/ 196 w 508"/>
                <a:gd name="T15" fmla="*/ 44 h 408"/>
                <a:gd name="T16" fmla="*/ 204 w 508"/>
                <a:gd name="T17" fmla="*/ 28 h 408"/>
                <a:gd name="T18" fmla="*/ 230 w 508"/>
                <a:gd name="T19" fmla="*/ 18 h 408"/>
                <a:gd name="T20" fmla="*/ 222 w 508"/>
                <a:gd name="T21" fmla="*/ 8 h 408"/>
                <a:gd name="T22" fmla="*/ 238 w 508"/>
                <a:gd name="T23" fmla="*/ 0 h 408"/>
                <a:gd name="T24" fmla="*/ 246 w 508"/>
                <a:gd name="T25" fmla="*/ 8 h 408"/>
                <a:gd name="T26" fmla="*/ 252 w 508"/>
                <a:gd name="T27" fmla="*/ 12 h 408"/>
                <a:gd name="T28" fmla="*/ 256 w 508"/>
                <a:gd name="T29" fmla="*/ 4 h 408"/>
                <a:gd name="T30" fmla="*/ 268 w 508"/>
                <a:gd name="T31" fmla="*/ 20 h 408"/>
                <a:gd name="T32" fmla="*/ 298 w 508"/>
                <a:gd name="T33" fmla="*/ 18 h 408"/>
                <a:gd name="T34" fmla="*/ 300 w 508"/>
                <a:gd name="T35" fmla="*/ 32 h 408"/>
                <a:gd name="T36" fmla="*/ 286 w 508"/>
                <a:gd name="T37" fmla="*/ 52 h 408"/>
                <a:gd name="T38" fmla="*/ 326 w 508"/>
                <a:gd name="T39" fmla="*/ 82 h 408"/>
                <a:gd name="T40" fmla="*/ 344 w 508"/>
                <a:gd name="T41" fmla="*/ 78 h 408"/>
                <a:gd name="T42" fmla="*/ 358 w 508"/>
                <a:gd name="T43" fmla="*/ 10 h 408"/>
                <a:gd name="T44" fmla="*/ 364 w 508"/>
                <a:gd name="T45" fmla="*/ 0 h 408"/>
                <a:gd name="T46" fmla="*/ 378 w 508"/>
                <a:gd name="T47" fmla="*/ 20 h 408"/>
                <a:gd name="T48" fmla="*/ 376 w 508"/>
                <a:gd name="T49" fmla="*/ 36 h 408"/>
                <a:gd name="T50" fmla="*/ 390 w 508"/>
                <a:gd name="T51" fmla="*/ 42 h 408"/>
                <a:gd name="T52" fmla="*/ 404 w 508"/>
                <a:gd name="T53" fmla="*/ 66 h 408"/>
                <a:gd name="T54" fmla="*/ 412 w 508"/>
                <a:gd name="T55" fmla="*/ 80 h 408"/>
                <a:gd name="T56" fmla="*/ 424 w 508"/>
                <a:gd name="T57" fmla="*/ 100 h 408"/>
                <a:gd name="T58" fmla="*/ 454 w 508"/>
                <a:gd name="T59" fmla="*/ 136 h 408"/>
                <a:gd name="T60" fmla="*/ 506 w 508"/>
                <a:gd name="T61" fmla="*/ 210 h 408"/>
                <a:gd name="T62" fmla="*/ 508 w 508"/>
                <a:gd name="T63" fmla="*/ 272 h 408"/>
                <a:gd name="T64" fmla="*/ 488 w 508"/>
                <a:gd name="T65" fmla="*/ 294 h 408"/>
                <a:gd name="T66" fmla="*/ 472 w 508"/>
                <a:gd name="T67" fmla="*/ 332 h 408"/>
                <a:gd name="T68" fmla="*/ 460 w 508"/>
                <a:gd name="T69" fmla="*/ 352 h 408"/>
                <a:gd name="T70" fmla="*/ 460 w 508"/>
                <a:gd name="T71" fmla="*/ 384 h 408"/>
                <a:gd name="T72" fmla="*/ 414 w 508"/>
                <a:gd name="T73" fmla="*/ 408 h 408"/>
                <a:gd name="T74" fmla="*/ 394 w 508"/>
                <a:gd name="T75" fmla="*/ 392 h 408"/>
                <a:gd name="T76" fmla="*/ 376 w 508"/>
                <a:gd name="T77" fmla="*/ 396 h 408"/>
                <a:gd name="T78" fmla="*/ 344 w 508"/>
                <a:gd name="T79" fmla="*/ 388 h 408"/>
                <a:gd name="T80" fmla="*/ 274 w 508"/>
                <a:gd name="T81" fmla="*/ 318 h 408"/>
                <a:gd name="T82" fmla="*/ 214 w 508"/>
                <a:gd name="T83" fmla="*/ 294 h 408"/>
                <a:gd name="T84" fmla="*/ 134 w 508"/>
                <a:gd name="T85" fmla="*/ 326 h 408"/>
                <a:gd name="T86" fmla="*/ 120 w 508"/>
                <a:gd name="T87" fmla="*/ 340 h 408"/>
                <a:gd name="T88" fmla="*/ 80 w 508"/>
                <a:gd name="T89" fmla="*/ 338 h 408"/>
                <a:gd name="T90" fmla="*/ 64 w 508"/>
                <a:gd name="T91" fmla="*/ 352 h 408"/>
                <a:gd name="T92" fmla="*/ 36 w 508"/>
                <a:gd name="T93" fmla="*/ 350 h 408"/>
                <a:gd name="T94" fmla="*/ 30 w 508"/>
                <a:gd name="T95" fmla="*/ 340 h 408"/>
                <a:gd name="T96" fmla="*/ 20 w 508"/>
                <a:gd name="T97" fmla="*/ 342 h 408"/>
                <a:gd name="T98" fmla="*/ 26 w 508"/>
                <a:gd name="T99" fmla="*/ 326 h 408"/>
                <a:gd name="T100" fmla="*/ 24 w 508"/>
                <a:gd name="T101" fmla="*/ 284 h 408"/>
                <a:gd name="T102" fmla="*/ 4 w 508"/>
                <a:gd name="T103" fmla="*/ 228 h 408"/>
                <a:gd name="T104" fmla="*/ 4 w 508"/>
                <a:gd name="T105" fmla="*/ 194 h 408"/>
                <a:gd name="T106" fmla="*/ 12 w 508"/>
                <a:gd name="T107" fmla="*/ 154 h 408"/>
                <a:gd name="T108" fmla="*/ 30 w 508"/>
                <a:gd name="T109" fmla="*/ 138 h 40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08"/>
                <a:gd name="T166" fmla="*/ 0 h 408"/>
                <a:gd name="T167" fmla="*/ 508 w 508"/>
                <a:gd name="T168" fmla="*/ 408 h 40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08" h="408">
                  <a:moveTo>
                    <a:pt x="30" y="138"/>
                  </a:moveTo>
                  <a:lnTo>
                    <a:pt x="60" y="136"/>
                  </a:lnTo>
                  <a:lnTo>
                    <a:pt x="92" y="130"/>
                  </a:lnTo>
                  <a:lnTo>
                    <a:pt x="94" y="128"/>
                  </a:lnTo>
                  <a:lnTo>
                    <a:pt x="98" y="124"/>
                  </a:lnTo>
                  <a:lnTo>
                    <a:pt x="100" y="120"/>
                  </a:lnTo>
                  <a:lnTo>
                    <a:pt x="104" y="116"/>
                  </a:lnTo>
                  <a:lnTo>
                    <a:pt x="106" y="112"/>
                  </a:lnTo>
                  <a:lnTo>
                    <a:pt x="108" y="108"/>
                  </a:lnTo>
                  <a:lnTo>
                    <a:pt x="110" y="104"/>
                  </a:lnTo>
                  <a:lnTo>
                    <a:pt x="110" y="100"/>
                  </a:lnTo>
                  <a:lnTo>
                    <a:pt x="110" y="96"/>
                  </a:lnTo>
                  <a:lnTo>
                    <a:pt x="112" y="92"/>
                  </a:lnTo>
                  <a:lnTo>
                    <a:pt x="114" y="88"/>
                  </a:lnTo>
                  <a:lnTo>
                    <a:pt x="118" y="86"/>
                  </a:lnTo>
                  <a:lnTo>
                    <a:pt x="122" y="86"/>
                  </a:lnTo>
                  <a:lnTo>
                    <a:pt x="128" y="86"/>
                  </a:lnTo>
                  <a:lnTo>
                    <a:pt x="128" y="84"/>
                  </a:lnTo>
                  <a:lnTo>
                    <a:pt x="128" y="82"/>
                  </a:lnTo>
                  <a:lnTo>
                    <a:pt x="128" y="80"/>
                  </a:lnTo>
                  <a:lnTo>
                    <a:pt x="130" y="76"/>
                  </a:lnTo>
                  <a:lnTo>
                    <a:pt x="130" y="72"/>
                  </a:lnTo>
                  <a:lnTo>
                    <a:pt x="134" y="70"/>
                  </a:lnTo>
                  <a:lnTo>
                    <a:pt x="136" y="70"/>
                  </a:lnTo>
                  <a:lnTo>
                    <a:pt x="140" y="66"/>
                  </a:lnTo>
                  <a:lnTo>
                    <a:pt x="146" y="56"/>
                  </a:lnTo>
                  <a:lnTo>
                    <a:pt x="156" y="48"/>
                  </a:lnTo>
                  <a:lnTo>
                    <a:pt x="170" y="48"/>
                  </a:lnTo>
                  <a:lnTo>
                    <a:pt x="172" y="50"/>
                  </a:lnTo>
                  <a:lnTo>
                    <a:pt x="176" y="52"/>
                  </a:lnTo>
                  <a:lnTo>
                    <a:pt x="180" y="54"/>
                  </a:lnTo>
                  <a:lnTo>
                    <a:pt x="182" y="56"/>
                  </a:lnTo>
                  <a:lnTo>
                    <a:pt x="186" y="58"/>
                  </a:lnTo>
                  <a:lnTo>
                    <a:pt x="190" y="60"/>
                  </a:lnTo>
                  <a:lnTo>
                    <a:pt x="194" y="60"/>
                  </a:lnTo>
                  <a:lnTo>
                    <a:pt x="196" y="60"/>
                  </a:lnTo>
                  <a:lnTo>
                    <a:pt x="198" y="62"/>
                  </a:lnTo>
                  <a:lnTo>
                    <a:pt x="198" y="60"/>
                  </a:lnTo>
                  <a:lnTo>
                    <a:pt x="200" y="58"/>
                  </a:lnTo>
                  <a:lnTo>
                    <a:pt x="202" y="56"/>
                  </a:lnTo>
                  <a:lnTo>
                    <a:pt x="202" y="54"/>
                  </a:lnTo>
                  <a:lnTo>
                    <a:pt x="202" y="52"/>
                  </a:lnTo>
                  <a:lnTo>
                    <a:pt x="200" y="50"/>
                  </a:lnTo>
                  <a:lnTo>
                    <a:pt x="198" y="48"/>
                  </a:lnTo>
                  <a:lnTo>
                    <a:pt x="196" y="46"/>
                  </a:lnTo>
                  <a:lnTo>
                    <a:pt x="196" y="44"/>
                  </a:lnTo>
                  <a:lnTo>
                    <a:pt x="198" y="42"/>
                  </a:lnTo>
                  <a:lnTo>
                    <a:pt x="202" y="40"/>
                  </a:lnTo>
                  <a:lnTo>
                    <a:pt x="204" y="32"/>
                  </a:lnTo>
                  <a:lnTo>
                    <a:pt x="202" y="32"/>
                  </a:lnTo>
                  <a:lnTo>
                    <a:pt x="204" y="30"/>
                  </a:lnTo>
                  <a:lnTo>
                    <a:pt x="204" y="28"/>
                  </a:lnTo>
                  <a:lnTo>
                    <a:pt x="206" y="24"/>
                  </a:lnTo>
                  <a:lnTo>
                    <a:pt x="208" y="22"/>
                  </a:lnTo>
                  <a:lnTo>
                    <a:pt x="212" y="20"/>
                  </a:lnTo>
                  <a:lnTo>
                    <a:pt x="228" y="20"/>
                  </a:lnTo>
                  <a:lnTo>
                    <a:pt x="228" y="18"/>
                  </a:lnTo>
                  <a:lnTo>
                    <a:pt x="230" y="18"/>
                  </a:lnTo>
                  <a:lnTo>
                    <a:pt x="232" y="16"/>
                  </a:lnTo>
                  <a:lnTo>
                    <a:pt x="232" y="14"/>
                  </a:lnTo>
                  <a:lnTo>
                    <a:pt x="232" y="10"/>
                  </a:lnTo>
                  <a:lnTo>
                    <a:pt x="222" y="10"/>
                  </a:lnTo>
                  <a:lnTo>
                    <a:pt x="222" y="8"/>
                  </a:lnTo>
                  <a:lnTo>
                    <a:pt x="224" y="6"/>
                  </a:lnTo>
                  <a:lnTo>
                    <a:pt x="224" y="4"/>
                  </a:lnTo>
                  <a:lnTo>
                    <a:pt x="228" y="2"/>
                  </a:lnTo>
                  <a:lnTo>
                    <a:pt x="232" y="0"/>
                  </a:lnTo>
                  <a:lnTo>
                    <a:pt x="234" y="0"/>
                  </a:lnTo>
                  <a:lnTo>
                    <a:pt x="238" y="0"/>
                  </a:lnTo>
                  <a:lnTo>
                    <a:pt x="242" y="0"/>
                  </a:lnTo>
                  <a:lnTo>
                    <a:pt x="244" y="0"/>
                  </a:lnTo>
                  <a:lnTo>
                    <a:pt x="246" y="2"/>
                  </a:lnTo>
                  <a:lnTo>
                    <a:pt x="248" y="2"/>
                  </a:lnTo>
                  <a:lnTo>
                    <a:pt x="246" y="6"/>
                  </a:lnTo>
                  <a:lnTo>
                    <a:pt x="246" y="8"/>
                  </a:lnTo>
                  <a:lnTo>
                    <a:pt x="244" y="8"/>
                  </a:lnTo>
                  <a:lnTo>
                    <a:pt x="244" y="10"/>
                  </a:lnTo>
                  <a:lnTo>
                    <a:pt x="246" y="10"/>
                  </a:lnTo>
                  <a:lnTo>
                    <a:pt x="248" y="12"/>
                  </a:lnTo>
                  <a:lnTo>
                    <a:pt x="252" y="12"/>
                  </a:lnTo>
                  <a:lnTo>
                    <a:pt x="254" y="10"/>
                  </a:lnTo>
                  <a:lnTo>
                    <a:pt x="254" y="8"/>
                  </a:lnTo>
                  <a:lnTo>
                    <a:pt x="254" y="6"/>
                  </a:lnTo>
                  <a:lnTo>
                    <a:pt x="254" y="4"/>
                  </a:lnTo>
                  <a:lnTo>
                    <a:pt x="256" y="4"/>
                  </a:lnTo>
                  <a:lnTo>
                    <a:pt x="258" y="4"/>
                  </a:lnTo>
                  <a:lnTo>
                    <a:pt x="262" y="6"/>
                  </a:lnTo>
                  <a:lnTo>
                    <a:pt x="264" y="12"/>
                  </a:lnTo>
                  <a:lnTo>
                    <a:pt x="266" y="16"/>
                  </a:lnTo>
                  <a:lnTo>
                    <a:pt x="268" y="18"/>
                  </a:lnTo>
                  <a:lnTo>
                    <a:pt x="268" y="20"/>
                  </a:lnTo>
                  <a:lnTo>
                    <a:pt x="280" y="14"/>
                  </a:lnTo>
                  <a:lnTo>
                    <a:pt x="282" y="14"/>
                  </a:lnTo>
                  <a:lnTo>
                    <a:pt x="284" y="14"/>
                  </a:lnTo>
                  <a:lnTo>
                    <a:pt x="290" y="14"/>
                  </a:lnTo>
                  <a:lnTo>
                    <a:pt x="294" y="16"/>
                  </a:lnTo>
                  <a:lnTo>
                    <a:pt x="298" y="18"/>
                  </a:lnTo>
                  <a:lnTo>
                    <a:pt x="300" y="20"/>
                  </a:lnTo>
                  <a:lnTo>
                    <a:pt x="302" y="24"/>
                  </a:lnTo>
                  <a:lnTo>
                    <a:pt x="304" y="28"/>
                  </a:lnTo>
                  <a:lnTo>
                    <a:pt x="302" y="30"/>
                  </a:lnTo>
                  <a:lnTo>
                    <a:pt x="302" y="32"/>
                  </a:lnTo>
                  <a:lnTo>
                    <a:pt x="300" y="32"/>
                  </a:lnTo>
                  <a:lnTo>
                    <a:pt x="298" y="34"/>
                  </a:lnTo>
                  <a:lnTo>
                    <a:pt x="294" y="36"/>
                  </a:lnTo>
                  <a:lnTo>
                    <a:pt x="292" y="40"/>
                  </a:lnTo>
                  <a:lnTo>
                    <a:pt x="290" y="44"/>
                  </a:lnTo>
                  <a:lnTo>
                    <a:pt x="288" y="48"/>
                  </a:lnTo>
                  <a:lnTo>
                    <a:pt x="286" y="52"/>
                  </a:lnTo>
                  <a:lnTo>
                    <a:pt x="286" y="54"/>
                  </a:lnTo>
                  <a:lnTo>
                    <a:pt x="290" y="56"/>
                  </a:lnTo>
                  <a:lnTo>
                    <a:pt x="298" y="62"/>
                  </a:lnTo>
                  <a:lnTo>
                    <a:pt x="308" y="70"/>
                  </a:lnTo>
                  <a:lnTo>
                    <a:pt x="318" y="76"/>
                  </a:lnTo>
                  <a:lnTo>
                    <a:pt x="326" y="82"/>
                  </a:lnTo>
                  <a:lnTo>
                    <a:pt x="330" y="82"/>
                  </a:lnTo>
                  <a:lnTo>
                    <a:pt x="330" y="84"/>
                  </a:lnTo>
                  <a:lnTo>
                    <a:pt x="334" y="84"/>
                  </a:lnTo>
                  <a:lnTo>
                    <a:pt x="336" y="84"/>
                  </a:lnTo>
                  <a:lnTo>
                    <a:pt x="340" y="82"/>
                  </a:lnTo>
                  <a:lnTo>
                    <a:pt x="344" y="78"/>
                  </a:lnTo>
                  <a:lnTo>
                    <a:pt x="348" y="70"/>
                  </a:lnTo>
                  <a:lnTo>
                    <a:pt x="352" y="58"/>
                  </a:lnTo>
                  <a:lnTo>
                    <a:pt x="354" y="48"/>
                  </a:lnTo>
                  <a:lnTo>
                    <a:pt x="356" y="42"/>
                  </a:lnTo>
                  <a:lnTo>
                    <a:pt x="358" y="12"/>
                  </a:lnTo>
                  <a:lnTo>
                    <a:pt x="358" y="10"/>
                  </a:lnTo>
                  <a:lnTo>
                    <a:pt x="358" y="6"/>
                  </a:lnTo>
                  <a:lnTo>
                    <a:pt x="358" y="4"/>
                  </a:lnTo>
                  <a:lnTo>
                    <a:pt x="360" y="2"/>
                  </a:lnTo>
                  <a:lnTo>
                    <a:pt x="360" y="0"/>
                  </a:lnTo>
                  <a:lnTo>
                    <a:pt x="364" y="0"/>
                  </a:lnTo>
                  <a:lnTo>
                    <a:pt x="368" y="0"/>
                  </a:lnTo>
                  <a:lnTo>
                    <a:pt x="372" y="4"/>
                  </a:lnTo>
                  <a:lnTo>
                    <a:pt x="376" y="6"/>
                  </a:lnTo>
                  <a:lnTo>
                    <a:pt x="376" y="12"/>
                  </a:lnTo>
                  <a:lnTo>
                    <a:pt x="378" y="16"/>
                  </a:lnTo>
                  <a:lnTo>
                    <a:pt x="378" y="20"/>
                  </a:lnTo>
                  <a:lnTo>
                    <a:pt x="378" y="22"/>
                  </a:lnTo>
                  <a:lnTo>
                    <a:pt x="378" y="24"/>
                  </a:lnTo>
                  <a:lnTo>
                    <a:pt x="376" y="24"/>
                  </a:lnTo>
                  <a:lnTo>
                    <a:pt x="376" y="28"/>
                  </a:lnTo>
                  <a:lnTo>
                    <a:pt x="376" y="32"/>
                  </a:lnTo>
                  <a:lnTo>
                    <a:pt x="376" y="36"/>
                  </a:lnTo>
                  <a:lnTo>
                    <a:pt x="378" y="40"/>
                  </a:lnTo>
                  <a:lnTo>
                    <a:pt x="378" y="42"/>
                  </a:lnTo>
                  <a:lnTo>
                    <a:pt x="382" y="42"/>
                  </a:lnTo>
                  <a:lnTo>
                    <a:pt x="384" y="42"/>
                  </a:lnTo>
                  <a:lnTo>
                    <a:pt x="388" y="42"/>
                  </a:lnTo>
                  <a:lnTo>
                    <a:pt x="390" y="42"/>
                  </a:lnTo>
                  <a:lnTo>
                    <a:pt x="392" y="44"/>
                  </a:lnTo>
                  <a:lnTo>
                    <a:pt x="394" y="46"/>
                  </a:lnTo>
                  <a:lnTo>
                    <a:pt x="396" y="50"/>
                  </a:lnTo>
                  <a:lnTo>
                    <a:pt x="398" y="56"/>
                  </a:lnTo>
                  <a:lnTo>
                    <a:pt x="402" y="62"/>
                  </a:lnTo>
                  <a:lnTo>
                    <a:pt x="404" y="66"/>
                  </a:lnTo>
                  <a:lnTo>
                    <a:pt x="408" y="68"/>
                  </a:lnTo>
                  <a:lnTo>
                    <a:pt x="408" y="70"/>
                  </a:lnTo>
                  <a:lnTo>
                    <a:pt x="410" y="72"/>
                  </a:lnTo>
                  <a:lnTo>
                    <a:pt x="410" y="76"/>
                  </a:lnTo>
                  <a:lnTo>
                    <a:pt x="412" y="80"/>
                  </a:lnTo>
                  <a:lnTo>
                    <a:pt x="414" y="84"/>
                  </a:lnTo>
                  <a:lnTo>
                    <a:pt x="416" y="88"/>
                  </a:lnTo>
                  <a:lnTo>
                    <a:pt x="416" y="92"/>
                  </a:lnTo>
                  <a:lnTo>
                    <a:pt x="418" y="94"/>
                  </a:lnTo>
                  <a:lnTo>
                    <a:pt x="420" y="98"/>
                  </a:lnTo>
                  <a:lnTo>
                    <a:pt x="424" y="100"/>
                  </a:lnTo>
                  <a:lnTo>
                    <a:pt x="426" y="104"/>
                  </a:lnTo>
                  <a:lnTo>
                    <a:pt x="430" y="108"/>
                  </a:lnTo>
                  <a:lnTo>
                    <a:pt x="434" y="112"/>
                  </a:lnTo>
                  <a:lnTo>
                    <a:pt x="436" y="114"/>
                  </a:lnTo>
                  <a:lnTo>
                    <a:pt x="454" y="136"/>
                  </a:lnTo>
                  <a:lnTo>
                    <a:pt x="454" y="144"/>
                  </a:lnTo>
                  <a:lnTo>
                    <a:pt x="488" y="170"/>
                  </a:lnTo>
                  <a:lnTo>
                    <a:pt x="490" y="174"/>
                  </a:lnTo>
                  <a:lnTo>
                    <a:pt x="496" y="182"/>
                  </a:lnTo>
                  <a:lnTo>
                    <a:pt x="502" y="194"/>
                  </a:lnTo>
                  <a:lnTo>
                    <a:pt x="506" y="210"/>
                  </a:lnTo>
                  <a:lnTo>
                    <a:pt x="506" y="224"/>
                  </a:lnTo>
                  <a:lnTo>
                    <a:pt x="508" y="240"/>
                  </a:lnTo>
                  <a:lnTo>
                    <a:pt x="508" y="256"/>
                  </a:lnTo>
                  <a:lnTo>
                    <a:pt x="508" y="268"/>
                  </a:lnTo>
                  <a:lnTo>
                    <a:pt x="508" y="272"/>
                  </a:lnTo>
                  <a:lnTo>
                    <a:pt x="508" y="276"/>
                  </a:lnTo>
                  <a:lnTo>
                    <a:pt x="504" y="280"/>
                  </a:lnTo>
                  <a:lnTo>
                    <a:pt x="502" y="284"/>
                  </a:lnTo>
                  <a:lnTo>
                    <a:pt x="498" y="288"/>
                  </a:lnTo>
                  <a:lnTo>
                    <a:pt x="494" y="292"/>
                  </a:lnTo>
                  <a:lnTo>
                    <a:pt x="488" y="294"/>
                  </a:lnTo>
                  <a:lnTo>
                    <a:pt x="480" y="312"/>
                  </a:lnTo>
                  <a:lnTo>
                    <a:pt x="478" y="316"/>
                  </a:lnTo>
                  <a:lnTo>
                    <a:pt x="476" y="322"/>
                  </a:lnTo>
                  <a:lnTo>
                    <a:pt x="474" y="326"/>
                  </a:lnTo>
                  <a:lnTo>
                    <a:pt x="472" y="332"/>
                  </a:lnTo>
                  <a:lnTo>
                    <a:pt x="470" y="336"/>
                  </a:lnTo>
                  <a:lnTo>
                    <a:pt x="466" y="338"/>
                  </a:lnTo>
                  <a:lnTo>
                    <a:pt x="462" y="340"/>
                  </a:lnTo>
                  <a:lnTo>
                    <a:pt x="460" y="344"/>
                  </a:lnTo>
                  <a:lnTo>
                    <a:pt x="460" y="346"/>
                  </a:lnTo>
                  <a:lnTo>
                    <a:pt x="460" y="352"/>
                  </a:lnTo>
                  <a:lnTo>
                    <a:pt x="462" y="358"/>
                  </a:lnTo>
                  <a:lnTo>
                    <a:pt x="464" y="364"/>
                  </a:lnTo>
                  <a:lnTo>
                    <a:pt x="466" y="370"/>
                  </a:lnTo>
                  <a:lnTo>
                    <a:pt x="466" y="376"/>
                  </a:lnTo>
                  <a:lnTo>
                    <a:pt x="464" y="380"/>
                  </a:lnTo>
                  <a:lnTo>
                    <a:pt x="460" y="384"/>
                  </a:lnTo>
                  <a:lnTo>
                    <a:pt x="452" y="388"/>
                  </a:lnTo>
                  <a:lnTo>
                    <a:pt x="440" y="394"/>
                  </a:lnTo>
                  <a:lnTo>
                    <a:pt x="430" y="402"/>
                  </a:lnTo>
                  <a:lnTo>
                    <a:pt x="420" y="406"/>
                  </a:lnTo>
                  <a:lnTo>
                    <a:pt x="416" y="408"/>
                  </a:lnTo>
                  <a:lnTo>
                    <a:pt x="414" y="408"/>
                  </a:lnTo>
                  <a:lnTo>
                    <a:pt x="412" y="406"/>
                  </a:lnTo>
                  <a:lnTo>
                    <a:pt x="408" y="404"/>
                  </a:lnTo>
                  <a:lnTo>
                    <a:pt x="402" y="400"/>
                  </a:lnTo>
                  <a:lnTo>
                    <a:pt x="398" y="396"/>
                  </a:lnTo>
                  <a:lnTo>
                    <a:pt x="396" y="392"/>
                  </a:lnTo>
                  <a:lnTo>
                    <a:pt x="394" y="392"/>
                  </a:lnTo>
                  <a:lnTo>
                    <a:pt x="392" y="392"/>
                  </a:lnTo>
                  <a:lnTo>
                    <a:pt x="390" y="392"/>
                  </a:lnTo>
                  <a:lnTo>
                    <a:pt x="386" y="394"/>
                  </a:lnTo>
                  <a:lnTo>
                    <a:pt x="384" y="396"/>
                  </a:lnTo>
                  <a:lnTo>
                    <a:pt x="380" y="396"/>
                  </a:lnTo>
                  <a:lnTo>
                    <a:pt x="376" y="396"/>
                  </a:lnTo>
                  <a:lnTo>
                    <a:pt x="372" y="396"/>
                  </a:lnTo>
                  <a:lnTo>
                    <a:pt x="368" y="394"/>
                  </a:lnTo>
                  <a:lnTo>
                    <a:pt x="366" y="394"/>
                  </a:lnTo>
                  <a:lnTo>
                    <a:pt x="364" y="392"/>
                  </a:lnTo>
                  <a:lnTo>
                    <a:pt x="346" y="392"/>
                  </a:lnTo>
                  <a:lnTo>
                    <a:pt x="344" y="388"/>
                  </a:lnTo>
                  <a:lnTo>
                    <a:pt x="338" y="380"/>
                  </a:lnTo>
                  <a:lnTo>
                    <a:pt x="334" y="366"/>
                  </a:lnTo>
                  <a:lnTo>
                    <a:pt x="330" y="354"/>
                  </a:lnTo>
                  <a:lnTo>
                    <a:pt x="318" y="334"/>
                  </a:lnTo>
                  <a:lnTo>
                    <a:pt x="292" y="332"/>
                  </a:lnTo>
                  <a:lnTo>
                    <a:pt x="274" y="318"/>
                  </a:lnTo>
                  <a:lnTo>
                    <a:pt x="272" y="316"/>
                  </a:lnTo>
                  <a:lnTo>
                    <a:pt x="266" y="310"/>
                  </a:lnTo>
                  <a:lnTo>
                    <a:pt x="256" y="304"/>
                  </a:lnTo>
                  <a:lnTo>
                    <a:pt x="240" y="296"/>
                  </a:lnTo>
                  <a:lnTo>
                    <a:pt x="220" y="292"/>
                  </a:lnTo>
                  <a:lnTo>
                    <a:pt x="214" y="294"/>
                  </a:lnTo>
                  <a:lnTo>
                    <a:pt x="204" y="296"/>
                  </a:lnTo>
                  <a:lnTo>
                    <a:pt x="190" y="300"/>
                  </a:lnTo>
                  <a:lnTo>
                    <a:pt x="178" y="304"/>
                  </a:lnTo>
                  <a:lnTo>
                    <a:pt x="144" y="324"/>
                  </a:lnTo>
                  <a:lnTo>
                    <a:pt x="136" y="324"/>
                  </a:lnTo>
                  <a:lnTo>
                    <a:pt x="134" y="326"/>
                  </a:lnTo>
                  <a:lnTo>
                    <a:pt x="134" y="328"/>
                  </a:lnTo>
                  <a:lnTo>
                    <a:pt x="132" y="332"/>
                  </a:lnTo>
                  <a:lnTo>
                    <a:pt x="130" y="334"/>
                  </a:lnTo>
                  <a:lnTo>
                    <a:pt x="128" y="338"/>
                  </a:lnTo>
                  <a:lnTo>
                    <a:pt x="124" y="340"/>
                  </a:lnTo>
                  <a:lnTo>
                    <a:pt x="120" y="340"/>
                  </a:lnTo>
                  <a:lnTo>
                    <a:pt x="116" y="340"/>
                  </a:lnTo>
                  <a:lnTo>
                    <a:pt x="110" y="340"/>
                  </a:lnTo>
                  <a:lnTo>
                    <a:pt x="106" y="340"/>
                  </a:lnTo>
                  <a:lnTo>
                    <a:pt x="104" y="338"/>
                  </a:lnTo>
                  <a:lnTo>
                    <a:pt x="102" y="338"/>
                  </a:lnTo>
                  <a:lnTo>
                    <a:pt x="80" y="338"/>
                  </a:lnTo>
                  <a:lnTo>
                    <a:pt x="78" y="338"/>
                  </a:lnTo>
                  <a:lnTo>
                    <a:pt x="76" y="340"/>
                  </a:lnTo>
                  <a:lnTo>
                    <a:pt x="74" y="342"/>
                  </a:lnTo>
                  <a:lnTo>
                    <a:pt x="70" y="344"/>
                  </a:lnTo>
                  <a:lnTo>
                    <a:pt x="68" y="346"/>
                  </a:lnTo>
                  <a:lnTo>
                    <a:pt x="64" y="352"/>
                  </a:lnTo>
                  <a:lnTo>
                    <a:pt x="60" y="352"/>
                  </a:lnTo>
                  <a:lnTo>
                    <a:pt x="52" y="352"/>
                  </a:lnTo>
                  <a:lnTo>
                    <a:pt x="48" y="352"/>
                  </a:lnTo>
                  <a:lnTo>
                    <a:pt x="44" y="352"/>
                  </a:lnTo>
                  <a:lnTo>
                    <a:pt x="40" y="352"/>
                  </a:lnTo>
                  <a:lnTo>
                    <a:pt x="36" y="350"/>
                  </a:lnTo>
                  <a:lnTo>
                    <a:pt x="34" y="350"/>
                  </a:lnTo>
                  <a:lnTo>
                    <a:pt x="32" y="348"/>
                  </a:lnTo>
                  <a:lnTo>
                    <a:pt x="32" y="346"/>
                  </a:lnTo>
                  <a:lnTo>
                    <a:pt x="32" y="342"/>
                  </a:lnTo>
                  <a:lnTo>
                    <a:pt x="30" y="340"/>
                  </a:lnTo>
                  <a:lnTo>
                    <a:pt x="30" y="342"/>
                  </a:lnTo>
                  <a:lnTo>
                    <a:pt x="28" y="342"/>
                  </a:lnTo>
                  <a:lnTo>
                    <a:pt x="26" y="344"/>
                  </a:lnTo>
                  <a:lnTo>
                    <a:pt x="24" y="344"/>
                  </a:lnTo>
                  <a:lnTo>
                    <a:pt x="22" y="344"/>
                  </a:lnTo>
                  <a:lnTo>
                    <a:pt x="20" y="342"/>
                  </a:lnTo>
                  <a:lnTo>
                    <a:pt x="18" y="342"/>
                  </a:lnTo>
                  <a:lnTo>
                    <a:pt x="16" y="338"/>
                  </a:lnTo>
                  <a:lnTo>
                    <a:pt x="16" y="336"/>
                  </a:lnTo>
                  <a:lnTo>
                    <a:pt x="16" y="332"/>
                  </a:lnTo>
                  <a:lnTo>
                    <a:pt x="20" y="330"/>
                  </a:lnTo>
                  <a:lnTo>
                    <a:pt x="26" y="326"/>
                  </a:lnTo>
                  <a:lnTo>
                    <a:pt x="30" y="300"/>
                  </a:lnTo>
                  <a:lnTo>
                    <a:pt x="28" y="296"/>
                  </a:lnTo>
                  <a:lnTo>
                    <a:pt x="28" y="292"/>
                  </a:lnTo>
                  <a:lnTo>
                    <a:pt x="26" y="288"/>
                  </a:lnTo>
                  <a:lnTo>
                    <a:pt x="24" y="284"/>
                  </a:lnTo>
                  <a:lnTo>
                    <a:pt x="22" y="280"/>
                  </a:lnTo>
                  <a:lnTo>
                    <a:pt x="22" y="278"/>
                  </a:lnTo>
                  <a:lnTo>
                    <a:pt x="18" y="272"/>
                  </a:lnTo>
                  <a:lnTo>
                    <a:pt x="12" y="258"/>
                  </a:lnTo>
                  <a:lnTo>
                    <a:pt x="8" y="242"/>
                  </a:lnTo>
                  <a:lnTo>
                    <a:pt x="4" y="228"/>
                  </a:lnTo>
                  <a:lnTo>
                    <a:pt x="4" y="218"/>
                  </a:lnTo>
                  <a:lnTo>
                    <a:pt x="8" y="214"/>
                  </a:lnTo>
                  <a:lnTo>
                    <a:pt x="8" y="208"/>
                  </a:lnTo>
                  <a:lnTo>
                    <a:pt x="8" y="202"/>
                  </a:lnTo>
                  <a:lnTo>
                    <a:pt x="6" y="196"/>
                  </a:lnTo>
                  <a:lnTo>
                    <a:pt x="4" y="194"/>
                  </a:lnTo>
                  <a:lnTo>
                    <a:pt x="2" y="188"/>
                  </a:lnTo>
                  <a:lnTo>
                    <a:pt x="0" y="178"/>
                  </a:lnTo>
                  <a:lnTo>
                    <a:pt x="0" y="168"/>
                  </a:lnTo>
                  <a:lnTo>
                    <a:pt x="4" y="160"/>
                  </a:lnTo>
                  <a:lnTo>
                    <a:pt x="8" y="158"/>
                  </a:lnTo>
                  <a:lnTo>
                    <a:pt x="12" y="154"/>
                  </a:lnTo>
                  <a:lnTo>
                    <a:pt x="16" y="150"/>
                  </a:lnTo>
                  <a:lnTo>
                    <a:pt x="20" y="148"/>
                  </a:lnTo>
                  <a:lnTo>
                    <a:pt x="24" y="144"/>
                  </a:lnTo>
                  <a:lnTo>
                    <a:pt x="28" y="140"/>
                  </a:lnTo>
                  <a:lnTo>
                    <a:pt x="30" y="138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10" name="Freeform 320"/>
            <p:cNvSpPr>
              <a:spLocks/>
            </p:cNvSpPr>
            <p:nvPr/>
          </p:nvSpPr>
          <p:spPr bwMode="gray">
            <a:xfrm>
              <a:off x="2353" y="3084"/>
              <a:ext cx="82" cy="96"/>
            </a:xfrm>
            <a:custGeom>
              <a:avLst/>
              <a:gdLst>
                <a:gd name="T0" fmla="*/ 10 w 82"/>
                <a:gd name="T1" fmla="*/ 92 h 96"/>
                <a:gd name="T2" fmla="*/ 8 w 82"/>
                <a:gd name="T3" fmla="*/ 86 h 96"/>
                <a:gd name="T4" fmla="*/ 8 w 82"/>
                <a:gd name="T5" fmla="*/ 78 h 96"/>
                <a:gd name="T6" fmla="*/ 10 w 82"/>
                <a:gd name="T7" fmla="*/ 68 h 96"/>
                <a:gd name="T8" fmla="*/ 12 w 82"/>
                <a:gd name="T9" fmla="*/ 62 h 96"/>
                <a:gd name="T10" fmla="*/ 10 w 82"/>
                <a:gd name="T11" fmla="*/ 56 h 96"/>
                <a:gd name="T12" fmla="*/ 6 w 82"/>
                <a:gd name="T13" fmla="*/ 52 h 96"/>
                <a:gd name="T14" fmla="*/ 2 w 82"/>
                <a:gd name="T15" fmla="*/ 52 h 96"/>
                <a:gd name="T16" fmla="*/ 0 w 82"/>
                <a:gd name="T17" fmla="*/ 46 h 96"/>
                <a:gd name="T18" fmla="*/ 4 w 82"/>
                <a:gd name="T19" fmla="*/ 38 h 96"/>
                <a:gd name="T20" fmla="*/ 8 w 82"/>
                <a:gd name="T21" fmla="*/ 32 h 96"/>
                <a:gd name="T22" fmla="*/ 8 w 82"/>
                <a:gd name="T23" fmla="*/ 30 h 96"/>
                <a:gd name="T24" fmla="*/ 8 w 82"/>
                <a:gd name="T25" fmla="*/ 24 h 96"/>
                <a:gd name="T26" fmla="*/ 10 w 82"/>
                <a:gd name="T27" fmla="*/ 18 h 96"/>
                <a:gd name="T28" fmla="*/ 14 w 82"/>
                <a:gd name="T29" fmla="*/ 18 h 96"/>
                <a:gd name="T30" fmla="*/ 18 w 82"/>
                <a:gd name="T31" fmla="*/ 16 h 96"/>
                <a:gd name="T32" fmla="*/ 20 w 82"/>
                <a:gd name="T33" fmla="*/ 12 h 96"/>
                <a:gd name="T34" fmla="*/ 24 w 82"/>
                <a:gd name="T35" fmla="*/ 8 h 96"/>
                <a:gd name="T36" fmla="*/ 34 w 82"/>
                <a:gd name="T37" fmla="*/ 2 h 96"/>
                <a:gd name="T38" fmla="*/ 44 w 82"/>
                <a:gd name="T39" fmla="*/ 0 h 96"/>
                <a:gd name="T40" fmla="*/ 52 w 82"/>
                <a:gd name="T41" fmla="*/ 0 h 96"/>
                <a:gd name="T42" fmla="*/ 62 w 82"/>
                <a:gd name="T43" fmla="*/ 2 h 96"/>
                <a:gd name="T44" fmla="*/ 68 w 82"/>
                <a:gd name="T45" fmla="*/ 4 h 96"/>
                <a:gd name="T46" fmla="*/ 72 w 82"/>
                <a:gd name="T47" fmla="*/ 6 h 96"/>
                <a:gd name="T48" fmla="*/ 76 w 82"/>
                <a:gd name="T49" fmla="*/ 6 h 96"/>
                <a:gd name="T50" fmla="*/ 78 w 82"/>
                <a:gd name="T51" fmla="*/ 4 h 96"/>
                <a:gd name="T52" fmla="*/ 82 w 82"/>
                <a:gd name="T53" fmla="*/ 10 h 96"/>
                <a:gd name="T54" fmla="*/ 82 w 82"/>
                <a:gd name="T55" fmla="*/ 18 h 96"/>
                <a:gd name="T56" fmla="*/ 74 w 82"/>
                <a:gd name="T57" fmla="*/ 22 h 96"/>
                <a:gd name="T58" fmla="*/ 68 w 82"/>
                <a:gd name="T59" fmla="*/ 22 h 96"/>
                <a:gd name="T60" fmla="*/ 64 w 82"/>
                <a:gd name="T61" fmla="*/ 16 h 96"/>
                <a:gd name="T62" fmla="*/ 60 w 82"/>
                <a:gd name="T63" fmla="*/ 12 h 96"/>
                <a:gd name="T64" fmla="*/ 54 w 82"/>
                <a:gd name="T65" fmla="*/ 8 h 96"/>
                <a:gd name="T66" fmla="*/ 46 w 82"/>
                <a:gd name="T67" fmla="*/ 6 h 96"/>
                <a:gd name="T68" fmla="*/ 36 w 82"/>
                <a:gd name="T69" fmla="*/ 10 h 96"/>
                <a:gd name="T70" fmla="*/ 26 w 82"/>
                <a:gd name="T71" fmla="*/ 16 h 96"/>
                <a:gd name="T72" fmla="*/ 22 w 82"/>
                <a:gd name="T73" fmla="*/ 22 h 96"/>
                <a:gd name="T74" fmla="*/ 22 w 82"/>
                <a:gd name="T75" fmla="*/ 28 h 96"/>
                <a:gd name="T76" fmla="*/ 20 w 82"/>
                <a:gd name="T77" fmla="*/ 34 h 96"/>
                <a:gd name="T78" fmla="*/ 20 w 82"/>
                <a:gd name="T79" fmla="*/ 38 h 96"/>
                <a:gd name="T80" fmla="*/ 24 w 82"/>
                <a:gd name="T81" fmla="*/ 38 h 96"/>
                <a:gd name="T82" fmla="*/ 34 w 82"/>
                <a:gd name="T83" fmla="*/ 36 h 96"/>
                <a:gd name="T84" fmla="*/ 42 w 82"/>
                <a:gd name="T85" fmla="*/ 34 h 96"/>
                <a:gd name="T86" fmla="*/ 44 w 82"/>
                <a:gd name="T87" fmla="*/ 30 h 96"/>
                <a:gd name="T88" fmla="*/ 50 w 82"/>
                <a:gd name="T89" fmla="*/ 28 h 96"/>
                <a:gd name="T90" fmla="*/ 54 w 82"/>
                <a:gd name="T91" fmla="*/ 28 h 96"/>
                <a:gd name="T92" fmla="*/ 54 w 82"/>
                <a:gd name="T93" fmla="*/ 32 h 96"/>
                <a:gd name="T94" fmla="*/ 54 w 82"/>
                <a:gd name="T95" fmla="*/ 36 h 96"/>
                <a:gd name="T96" fmla="*/ 50 w 82"/>
                <a:gd name="T97" fmla="*/ 38 h 96"/>
                <a:gd name="T98" fmla="*/ 42 w 82"/>
                <a:gd name="T99" fmla="*/ 40 h 96"/>
                <a:gd name="T100" fmla="*/ 36 w 82"/>
                <a:gd name="T101" fmla="*/ 44 h 96"/>
                <a:gd name="T102" fmla="*/ 32 w 82"/>
                <a:gd name="T103" fmla="*/ 44 h 96"/>
                <a:gd name="T104" fmla="*/ 32 w 82"/>
                <a:gd name="T105" fmla="*/ 46 h 96"/>
                <a:gd name="T106" fmla="*/ 32 w 82"/>
                <a:gd name="T107" fmla="*/ 50 h 96"/>
                <a:gd name="T108" fmla="*/ 36 w 82"/>
                <a:gd name="T109" fmla="*/ 52 h 96"/>
                <a:gd name="T110" fmla="*/ 42 w 82"/>
                <a:gd name="T111" fmla="*/ 58 h 96"/>
                <a:gd name="T112" fmla="*/ 46 w 82"/>
                <a:gd name="T113" fmla="*/ 66 h 96"/>
                <a:gd name="T114" fmla="*/ 46 w 82"/>
                <a:gd name="T115" fmla="*/ 70 h 96"/>
                <a:gd name="T116" fmla="*/ 62 w 82"/>
                <a:gd name="T117" fmla="*/ 90 h 96"/>
                <a:gd name="T118" fmla="*/ 38 w 82"/>
                <a:gd name="T119" fmla="*/ 96 h 96"/>
                <a:gd name="T120" fmla="*/ 34 w 82"/>
                <a:gd name="T121" fmla="*/ 64 h 96"/>
                <a:gd name="T122" fmla="*/ 28 w 82"/>
                <a:gd name="T123" fmla="*/ 58 h 96"/>
                <a:gd name="T124" fmla="*/ 24 w 82"/>
                <a:gd name="T125" fmla="*/ 78 h 9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2"/>
                <a:gd name="T190" fmla="*/ 0 h 96"/>
                <a:gd name="T191" fmla="*/ 82 w 82"/>
                <a:gd name="T192" fmla="*/ 96 h 9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2" h="96">
                  <a:moveTo>
                    <a:pt x="16" y="88"/>
                  </a:moveTo>
                  <a:lnTo>
                    <a:pt x="10" y="92"/>
                  </a:lnTo>
                  <a:lnTo>
                    <a:pt x="10" y="90"/>
                  </a:lnTo>
                  <a:lnTo>
                    <a:pt x="8" y="86"/>
                  </a:lnTo>
                  <a:lnTo>
                    <a:pt x="8" y="82"/>
                  </a:lnTo>
                  <a:lnTo>
                    <a:pt x="8" y="78"/>
                  </a:lnTo>
                  <a:lnTo>
                    <a:pt x="8" y="72"/>
                  </a:lnTo>
                  <a:lnTo>
                    <a:pt x="10" y="68"/>
                  </a:lnTo>
                  <a:lnTo>
                    <a:pt x="12" y="64"/>
                  </a:lnTo>
                  <a:lnTo>
                    <a:pt x="12" y="62"/>
                  </a:lnTo>
                  <a:lnTo>
                    <a:pt x="12" y="58"/>
                  </a:lnTo>
                  <a:lnTo>
                    <a:pt x="10" y="56"/>
                  </a:lnTo>
                  <a:lnTo>
                    <a:pt x="8" y="54"/>
                  </a:lnTo>
                  <a:lnTo>
                    <a:pt x="6" y="52"/>
                  </a:lnTo>
                  <a:lnTo>
                    <a:pt x="2" y="52"/>
                  </a:lnTo>
                  <a:lnTo>
                    <a:pt x="0" y="50"/>
                  </a:lnTo>
                  <a:lnTo>
                    <a:pt x="0" y="46"/>
                  </a:lnTo>
                  <a:lnTo>
                    <a:pt x="2" y="42"/>
                  </a:lnTo>
                  <a:lnTo>
                    <a:pt x="4" y="38"/>
                  </a:lnTo>
                  <a:lnTo>
                    <a:pt x="6" y="34"/>
                  </a:lnTo>
                  <a:lnTo>
                    <a:pt x="8" y="32"/>
                  </a:lnTo>
                  <a:lnTo>
                    <a:pt x="8" y="30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10" y="18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6" y="18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2" y="10"/>
                  </a:lnTo>
                  <a:lnTo>
                    <a:pt x="24" y="8"/>
                  </a:lnTo>
                  <a:lnTo>
                    <a:pt x="30" y="4"/>
                  </a:lnTo>
                  <a:lnTo>
                    <a:pt x="34" y="2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2" y="2"/>
                  </a:lnTo>
                  <a:lnTo>
                    <a:pt x="68" y="4"/>
                  </a:lnTo>
                  <a:lnTo>
                    <a:pt x="70" y="6"/>
                  </a:lnTo>
                  <a:lnTo>
                    <a:pt x="72" y="6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8" y="4"/>
                  </a:lnTo>
                  <a:lnTo>
                    <a:pt x="80" y="6"/>
                  </a:lnTo>
                  <a:lnTo>
                    <a:pt x="82" y="10"/>
                  </a:lnTo>
                  <a:lnTo>
                    <a:pt x="82" y="14"/>
                  </a:lnTo>
                  <a:lnTo>
                    <a:pt x="82" y="18"/>
                  </a:lnTo>
                  <a:lnTo>
                    <a:pt x="78" y="20"/>
                  </a:lnTo>
                  <a:lnTo>
                    <a:pt x="74" y="22"/>
                  </a:lnTo>
                  <a:lnTo>
                    <a:pt x="72" y="22"/>
                  </a:lnTo>
                  <a:lnTo>
                    <a:pt x="68" y="22"/>
                  </a:lnTo>
                  <a:lnTo>
                    <a:pt x="66" y="20"/>
                  </a:lnTo>
                  <a:lnTo>
                    <a:pt x="64" y="16"/>
                  </a:lnTo>
                  <a:lnTo>
                    <a:pt x="62" y="14"/>
                  </a:lnTo>
                  <a:lnTo>
                    <a:pt x="60" y="12"/>
                  </a:lnTo>
                  <a:lnTo>
                    <a:pt x="58" y="10"/>
                  </a:lnTo>
                  <a:lnTo>
                    <a:pt x="54" y="8"/>
                  </a:lnTo>
                  <a:lnTo>
                    <a:pt x="50" y="8"/>
                  </a:lnTo>
                  <a:lnTo>
                    <a:pt x="46" y="6"/>
                  </a:lnTo>
                  <a:lnTo>
                    <a:pt x="40" y="8"/>
                  </a:lnTo>
                  <a:lnTo>
                    <a:pt x="36" y="10"/>
                  </a:lnTo>
                  <a:lnTo>
                    <a:pt x="30" y="14"/>
                  </a:lnTo>
                  <a:lnTo>
                    <a:pt x="26" y="16"/>
                  </a:lnTo>
                  <a:lnTo>
                    <a:pt x="24" y="18"/>
                  </a:lnTo>
                  <a:lnTo>
                    <a:pt x="22" y="22"/>
                  </a:lnTo>
                  <a:lnTo>
                    <a:pt x="22" y="24"/>
                  </a:lnTo>
                  <a:lnTo>
                    <a:pt x="22" y="28"/>
                  </a:lnTo>
                  <a:lnTo>
                    <a:pt x="22" y="30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0" y="38"/>
                  </a:lnTo>
                  <a:lnTo>
                    <a:pt x="24" y="38"/>
                  </a:lnTo>
                  <a:lnTo>
                    <a:pt x="28" y="36"/>
                  </a:lnTo>
                  <a:lnTo>
                    <a:pt x="34" y="36"/>
                  </a:lnTo>
                  <a:lnTo>
                    <a:pt x="40" y="36"/>
                  </a:lnTo>
                  <a:lnTo>
                    <a:pt x="42" y="34"/>
                  </a:lnTo>
                  <a:lnTo>
                    <a:pt x="44" y="32"/>
                  </a:lnTo>
                  <a:lnTo>
                    <a:pt x="44" y="30"/>
                  </a:lnTo>
                  <a:lnTo>
                    <a:pt x="48" y="28"/>
                  </a:lnTo>
                  <a:lnTo>
                    <a:pt x="50" y="28"/>
                  </a:lnTo>
                  <a:lnTo>
                    <a:pt x="52" y="28"/>
                  </a:lnTo>
                  <a:lnTo>
                    <a:pt x="54" y="28"/>
                  </a:lnTo>
                  <a:lnTo>
                    <a:pt x="54" y="30"/>
                  </a:lnTo>
                  <a:lnTo>
                    <a:pt x="54" y="32"/>
                  </a:lnTo>
                  <a:lnTo>
                    <a:pt x="54" y="34"/>
                  </a:lnTo>
                  <a:lnTo>
                    <a:pt x="54" y="36"/>
                  </a:lnTo>
                  <a:lnTo>
                    <a:pt x="52" y="38"/>
                  </a:lnTo>
                  <a:lnTo>
                    <a:pt x="50" y="38"/>
                  </a:lnTo>
                  <a:lnTo>
                    <a:pt x="46" y="40"/>
                  </a:lnTo>
                  <a:lnTo>
                    <a:pt x="42" y="40"/>
                  </a:lnTo>
                  <a:lnTo>
                    <a:pt x="38" y="42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2" y="46"/>
                  </a:lnTo>
                  <a:lnTo>
                    <a:pt x="30" y="48"/>
                  </a:lnTo>
                  <a:lnTo>
                    <a:pt x="32" y="50"/>
                  </a:lnTo>
                  <a:lnTo>
                    <a:pt x="36" y="52"/>
                  </a:lnTo>
                  <a:lnTo>
                    <a:pt x="40" y="54"/>
                  </a:lnTo>
                  <a:lnTo>
                    <a:pt x="42" y="58"/>
                  </a:lnTo>
                  <a:lnTo>
                    <a:pt x="44" y="62"/>
                  </a:lnTo>
                  <a:lnTo>
                    <a:pt x="46" y="66"/>
                  </a:lnTo>
                  <a:lnTo>
                    <a:pt x="46" y="68"/>
                  </a:lnTo>
                  <a:lnTo>
                    <a:pt x="46" y="70"/>
                  </a:lnTo>
                  <a:lnTo>
                    <a:pt x="58" y="76"/>
                  </a:lnTo>
                  <a:lnTo>
                    <a:pt x="62" y="90"/>
                  </a:lnTo>
                  <a:lnTo>
                    <a:pt x="46" y="92"/>
                  </a:lnTo>
                  <a:lnTo>
                    <a:pt x="38" y="96"/>
                  </a:lnTo>
                  <a:lnTo>
                    <a:pt x="34" y="80"/>
                  </a:lnTo>
                  <a:lnTo>
                    <a:pt x="34" y="64"/>
                  </a:lnTo>
                  <a:lnTo>
                    <a:pt x="32" y="62"/>
                  </a:lnTo>
                  <a:lnTo>
                    <a:pt x="28" y="58"/>
                  </a:lnTo>
                  <a:lnTo>
                    <a:pt x="24" y="58"/>
                  </a:lnTo>
                  <a:lnTo>
                    <a:pt x="24" y="78"/>
                  </a:lnTo>
                  <a:lnTo>
                    <a:pt x="16" y="88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11" name="Freeform 321"/>
            <p:cNvSpPr>
              <a:spLocks/>
            </p:cNvSpPr>
            <p:nvPr/>
          </p:nvSpPr>
          <p:spPr bwMode="gray">
            <a:xfrm>
              <a:off x="2047" y="3042"/>
              <a:ext cx="136" cy="148"/>
            </a:xfrm>
            <a:custGeom>
              <a:avLst/>
              <a:gdLst>
                <a:gd name="T0" fmla="*/ 2 w 136"/>
                <a:gd name="T1" fmla="*/ 2 h 148"/>
                <a:gd name="T2" fmla="*/ 8 w 136"/>
                <a:gd name="T3" fmla="*/ 4 h 148"/>
                <a:gd name="T4" fmla="*/ 18 w 136"/>
                <a:gd name="T5" fmla="*/ 2 h 148"/>
                <a:gd name="T6" fmla="*/ 24 w 136"/>
                <a:gd name="T7" fmla="*/ 0 h 148"/>
                <a:gd name="T8" fmla="*/ 32 w 136"/>
                <a:gd name="T9" fmla="*/ 4 h 148"/>
                <a:gd name="T10" fmla="*/ 38 w 136"/>
                <a:gd name="T11" fmla="*/ 14 h 148"/>
                <a:gd name="T12" fmla="*/ 42 w 136"/>
                <a:gd name="T13" fmla="*/ 18 h 148"/>
                <a:gd name="T14" fmla="*/ 42 w 136"/>
                <a:gd name="T15" fmla="*/ 20 h 148"/>
                <a:gd name="T16" fmla="*/ 66 w 136"/>
                <a:gd name="T17" fmla="*/ 42 h 148"/>
                <a:gd name="T18" fmla="*/ 72 w 136"/>
                <a:gd name="T19" fmla="*/ 42 h 148"/>
                <a:gd name="T20" fmla="*/ 92 w 136"/>
                <a:gd name="T21" fmla="*/ 60 h 148"/>
                <a:gd name="T22" fmla="*/ 110 w 136"/>
                <a:gd name="T23" fmla="*/ 74 h 148"/>
                <a:gd name="T24" fmla="*/ 108 w 136"/>
                <a:gd name="T25" fmla="*/ 74 h 148"/>
                <a:gd name="T26" fmla="*/ 104 w 136"/>
                <a:gd name="T27" fmla="*/ 76 h 148"/>
                <a:gd name="T28" fmla="*/ 104 w 136"/>
                <a:gd name="T29" fmla="*/ 78 h 148"/>
                <a:gd name="T30" fmla="*/ 114 w 136"/>
                <a:gd name="T31" fmla="*/ 88 h 148"/>
                <a:gd name="T32" fmla="*/ 126 w 136"/>
                <a:gd name="T33" fmla="*/ 100 h 148"/>
                <a:gd name="T34" fmla="*/ 128 w 136"/>
                <a:gd name="T35" fmla="*/ 102 h 148"/>
                <a:gd name="T36" fmla="*/ 132 w 136"/>
                <a:gd name="T37" fmla="*/ 108 h 148"/>
                <a:gd name="T38" fmla="*/ 136 w 136"/>
                <a:gd name="T39" fmla="*/ 116 h 148"/>
                <a:gd name="T40" fmla="*/ 134 w 136"/>
                <a:gd name="T41" fmla="*/ 116 h 148"/>
                <a:gd name="T42" fmla="*/ 134 w 136"/>
                <a:gd name="T43" fmla="*/ 120 h 148"/>
                <a:gd name="T44" fmla="*/ 136 w 136"/>
                <a:gd name="T45" fmla="*/ 128 h 148"/>
                <a:gd name="T46" fmla="*/ 136 w 136"/>
                <a:gd name="T47" fmla="*/ 132 h 148"/>
                <a:gd name="T48" fmla="*/ 136 w 136"/>
                <a:gd name="T49" fmla="*/ 140 h 148"/>
                <a:gd name="T50" fmla="*/ 132 w 136"/>
                <a:gd name="T51" fmla="*/ 146 h 148"/>
                <a:gd name="T52" fmla="*/ 126 w 136"/>
                <a:gd name="T53" fmla="*/ 148 h 148"/>
                <a:gd name="T54" fmla="*/ 122 w 136"/>
                <a:gd name="T55" fmla="*/ 148 h 148"/>
                <a:gd name="T56" fmla="*/ 100 w 136"/>
                <a:gd name="T57" fmla="*/ 138 h 148"/>
                <a:gd name="T58" fmla="*/ 82 w 136"/>
                <a:gd name="T59" fmla="*/ 116 h 148"/>
                <a:gd name="T60" fmla="*/ 62 w 136"/>
                <a:gd name="T61" fmla="*/ 88 h 148"/>
                <a:gd name="T62" fmla="*/ 52 w 136"/>
                <a:gd name="T63" fmla="*/ 68 h 148"/>
                <a:gd name="T64" fmla="*/ 44 w 136"/>
                <a:gd name="T65" fmla="*/ 60 h 148"/>
                <a:gd name="T66" fmla="*/ 40 w 136"/>
                <a:gd name="T67" fmla="*/ 54 h 148"/>
                <a:gd name="T68" fmla="*/ 34 w 136"/>
                <a:gd name="T69" fmla="*/ 46 h 148"/>
                <a:gd name="T70" fmla="*/ 14 w 136"/>
                <a:gd name="T71" fmla="*/ 18 h 148"/>
                <a:gd name="T72" fmla="*/ 12 w 136"/>
                <a:gd name="T73" fmla="*/ 16 h 148"/>
                <a:gd name="T74" fmla="*/ 6 w 136"/>
                <a:gd name="T75" fmla="*/ 12 h 148"/>
                <a:gd name="T76" fmla="*/ 0 w 136"/>
                <a:gd name="T77" fmla="*/ 6 h 148"/>
                <a:gd name="T78" fmla="*/ 0 w 136"/>
                <a:gd name="T79" fmla="*/ 0 h 14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36"/>
                <a:gd name="T121" fmla="*/ 0 h 148"/>
                <a:gd name="T122" fmla="*/ 136 w 136"/>
                <a:gd name="T123" fmla="*/ 148 h 14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36" h="148">
                  <a:moveTo>
                    <a:pt x="0" y="0"/>
                  </a:moveTo>
                  <a:lnTo>
                    <a:pt x="2" y="2"/>
                  </a:lnTo>
                  <a:lnTo>
                    <a:pt x="4" y="2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8" y="14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2" y="20"/>
                  </a:lnTo>
                  <a:lnTo>
                    <a:pt x="66" y="42"/>
                  </a:lnTo>
                  <a:lnTo>
                    <a:pt x="68" y="40"/>
                  </a:lnTo>
                  <a:lnTo>
                    <a:pt x="72" y="42"/>
                  </a:lnTo>
                  <a:lnTo>
                    <a:pt x="82" y="50"/>
                  </a:lnTo>
                  <a:lnTo>
                    <a:pt x="92" y="60"/>
                  </a:lnTo>
                  <a:lnTo>
                    <a:pt x="104" y="68"/>
                  </a:lnTo>
                  <a:lnTo>
                    <a:pt x="110" y="74"/>
                  </a:lnTo>
                  <a:lnTo>
                    <a:pt x="108" y="74"/>
                  </a:lnTo>
                  <a:lnTo>
                    <a:pt x="106" y="74"/>
                  </a:lnTo>
                  <a:lnTo>
                    <a:pt x="104" y="76"/>
                  </a:lnTo>
                  <a:lnTo>
                    <a:pt x="102" y="76"/>
                  </a:lnTo>
                  <a:lnTo>
                    <a:pt x="104" y="78"/>
                  </a:lnTo>
                  <a:lnTo>
                    <a:pt x="106" y="82"/>
                  </a:lnTo>
                  <a:lnTo>
                    <a:pt x="114" y="88"/>
                  </a:lnTo>
                  <a:lnTo>
                    <a:pt x="114" y="100"/>
                  </a:lnTo>
                  <a:lnTo>
                    <a:pt x="126" y="100"/>
                  </a:lnTo>
                  <a:lnTo>
                    <a:pt x="128" y="102"/>
                  </a:lnTo>
                  <a:lnTo>
                    <a:pt x="130" y="104"/>
                  </a:lnTo>
                  <a:lnTo>
                    <a:pt x="132" y="108"/>
                  </a:lnTo>
                  <a:lnTo>
                    <a:pt x="134" y="112"/>
                  </a:lnTo>
                  <a:lnTo>
                    <a:pt x="136" y="116"/>
                  </a:lnTo>
                  <a:lnTo>
                    <a:pt x="134" y="116"/>
                  </a:lnTo>
                  <a:lnTo>
                    <a:pt x="134" y="118"/>
                  </a:lnTo>
                  <a:lnTo>
                    <a:pt x="134" y="120"/>
                  </a:lnTo>
                  <a:lnTo>
                    <a:pt x="134" y="124"/>
                  </a:lnTo>
                  <a:lnTo>
                    <a:pt x="136" y="128"/>
                  </a:lnTo>
                  <a:lnTo>
                    <a:pt x="136" y="130"/>
                  </a:lnTo>
                  <a:lnTo>
                    <a:pt x="136" y="132"/>
                  </a:lnTo>
                  <a:lnTo>
                    <a:pt x="136" y="136"/>
                  </a:lnTo>
                  <a:lnTo>
                    <a:pt x="136" y="140"/>
                  </a:lnTo>
                  <a:lnTo>
                    <a:pt x="134" y="144"/>
                  </a:lnTo>
                  <a:lnTo>
                    <a:pt x="132" y="146"/>
                  </a:lnTo>
                  <a:lnTo>
                    <a:pt x="128" y="148"/>
                  </a:lnTo>
                  <a:lnTo>
                    <a:pt x="126" y="148"/>
                  </a:lnTo>
                  <a:lnTo>
                    <a:pt x="122" y="148"/>
                  </a:lnTo>
                  <a:lnTo>
                    <a:pt x="102" y="142"/>
                  </a:lnTo>
                  <a:lnTo>
                    <a:pt x="100" y="138"/>
                  </a:lnTo>
                  <a:lnTo>
                    <a:pt x="92" y="128"/>
                  </a:lnTo>
                  <a:lnTo>
                    <a:pt x="82" y="116"/>
                  </a:lnTo>
                  <a:lnTo>
                    <a:pt x="72" y="102"/>
                  </a:lnTo>
                  <a:lnTo>
                    <a:pt x="62" y="88"/>
                  </a:lnTo>
                  <a:lnTo>
                    <a:pt x="56" y="78"/>
                  </a:lnTo>
                  <a:lnTo>
                    <a:pt x="52" y="68"/>
                  </a:lnTo>
                  <a:lnTo>
                    <a:pt x="44" y="62"/>
                  </a:lnTo>
                  <a:lnTo>
                    <a:pt x="44" y="60"/>
                  </a:lnTo>
                  <a:lnTo>
                    <a:pt x="42" y="58"/>
                  </a:lnTo>
                  <a:lnTo>
                    <a:pt x="40" y="54"/>
                  </a:lnTo>
                  <a:lnTo>
                    <a:pt x="38" y="50"/>
                  </a:lnTo>
                  <a:lnTo>
                    <a:pt x="34" y="46"/>
                  </a:lnTo>
                  <a:lnTo>
                    <a:pt x="32" y="42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8" y="14"/>
                  </a:lnTo>
                  <a:lnTo>
                    <a:pt x="6" y="12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12" name="Freeform 322"/>
            <p:cNvSpPr>
              <a:spLocks/>
            </p:cNvSpPr>
            <p:nvPr/>
          </p:nvSpPr>
          <p:spPr bwMode="gray">
            <a:xfrm>
              <a:off x="2179" y="3194"/>
              <a:ext cx="116" cy="32"/>
            </a:xfrm>
            <a:custGeom>
              <a:avLst/>
              <a:gdLst>
                <a:gd name="T0" fmla="*/ 50 w 116"/>
                <a:gd name="T1" fmla="*/ 22 h 32"/>
                <a:gd name="T2" fmla="*/ 22 w 116"/>
                <a:gd name="T3" fmla="*/ 22 h 32"/>
                <a:gd name="T4" fmla="*/ 0 w 116"/>
                <a:gd name="T5" fmla="*/ 10 h 32"/>
                <a:gd name="T6" fmla="*/ 2 w 116"/>
                <a:gd name="T7" fmla="*/ 4 h 32"/>
                <a:gd name="T8" fmla="*/ 2 w 116"/>
                <a:gd name="T9" fmla="*/ 4 h 32"/>
                <a:gd name="T10" fmla="*/ 6 w 116"/>
                <a:gd name="T11" fmla="*/ 2 h 32"/>
                <a:gd name="T12" fmla="*/ 10 w 116"/>
                <a:gd name="T13" fmla="*/ 0 h 32"/>
                <a:gd name="T14" fmla="*/ 14 w 116"/>
                <a:gd name="T15" fmla="*/ 0 h 32"/>
                <a:gd name="T16" fmla="*/ 20 w 116"/>
                <a:gd name="T17" fmla="*/ 0 h 32"/>
                <a:gd name="T18" fmla="*/ 26 w 116"/>
                <a:gd name="T19" fmla="*/ 0 h 32"/>
                <a:gd name="T20" fmla="*/ 56 w 116"/>
                <a:gd name="T21" fmla="*/ 8 h 32"/>
                <a:gd name="T22" fmla="*/ 58 w 116"/>
                <a:gd name="T23" fmla="*/ 8 h 32"/>
                <a:gd name="T24" fmla="*/ 62 w 116"/>
                <a:gd name="T25" fmla="*/ 6 h 32"/>
                <a:gd name="T26" fmla="*/ 66 w 116"/>
                <a:gd name="T27" fmla="*/ 6 h 32"/>
                <a:gd name="T28" fmla="*/ 72 w 116"/>
                <a:gd name="T29" fmla="*/ 6 h 32"/>
                <a:gd name="T30" fmla="*/ 80 w 116"/>
                <a:gd name="T31" fmla="*/ 6 h 32"/>
                <a:gd name="T32" fmla="*/ 84 w 116"/>
                <a:gd name="T33" fmla="*/ 8 h 32"/>
                <a:gd name="T34" fmla="*/ 90 w 116"/>
                <a:gd name="T35" fmla="*/ 12 h 32"/>
                <a:gd name="T36" fmla="*/ 96 w 116"/>
                <a:gd name="T37" fmla="*/ 14 h 32"/>
                <a:gd name="T38" fmla="*/ 102 w 116"/>
                <a:gd name="T39" fmla="*/ 16 h 32"/>
                <a:gd name="T40" fmla="*/ 108 w 116"/>
                <a:gd name="T41" fmla="*/ 18 h 32"/>
                <a:gd name="T42" fmla="*/ 110 w 116"/>
                <a:gd name="T43" fmla="*/ 20 h 32"/>
                <a:gd name="T44" fmla="*/ 112 w 116"/>
                <a:gd name="T45" fmla="*/ 20 h 32"/>
                <a:gd name="T46" fmla="*/ 112 w 116"/>
                <a:gd name="T47" fmla="*/ 20 h 32"/>
                <a:gd name="T48" fmla="*/ 114 w 116"/>
                <a:gd name="T49" fmla="*/ 22 h 32"/>
                <a:gd name="T50" fmla="*/ 114 w 116"/>
                <a:gd name="T51" fmla="*/ 24 h 32"/>
                <a:gd name="T52" fmla="*/ 116 w 116"/>
                <a:gd name="T53" fmla="*/ 28 h 32"/>
                <a:gd name="T54" fmla="*/ 114 w 116"/>
                <a:gd name="T55" fmla="*/ 30 h 32"/>
                <a:gd name="T56" fmla="*/ 114 w 116"/>
                <a:gd name="T57" fmla="*/ 32 h 32"/>
                <a:gd name="T58" fmla="*/ 110 w 116"/>
                <a:gd name="T59" fmla="*/ 32 h 32"/>
                <a:gd name="T60" fmla="*/ 100 w 116"/>
                <a:gd name="T61" fmla="*/ 32 h 32"/>
                <a:gd name="T62" fmla="*/ 88 w 116"/>
                <a:gd name="T63" fmla="*/ 30 h 32"/>
                <a:gd name="T64" fmla="*/ 76 w 116"/>
                <a:gd name="T65" fmla="*/ 30 h 32"/>
                <a:gd name="T66" fmla="*/ 72 w 116"/>
                <a:gd name="T67" fmla="*/ 28 h 32"/>
                <a:gd name="T68" fmla="*/ 50 w 116"/>
                <a:gd name="T69" fmla="*/ 22 h 3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6"/>
                <a:gd name="T106" fmla="*/ 0 h 32"/>
                <a:gd name="T107" fmla="*/ 116 w 116"/>
                <a:gd name="T108" fmla="*/ 32 h 3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6" h="32">
                  <a:moveTo>
                    <a:pt x="50" y="22"/>
                  </a:moveTo>
                  <a:lnTo>
                    <a:pt x="22" y="22"/>
                  </a:lnTo>
                  <a:lnTo>
                    <a:pt x="0" y="10"/>
                  </a:lnTo>
                  <a:lnTo>
                    <a:pt x="2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56" y="8"/>
                  </a:lnTo>
                  <a:lnTo>
                    <a:pt x="58" y="8"/>
                  </a:lnTo>
                  <a:lnTo>
                    <a:pt x="62" y="6"/>
                  </a:lnTo>
                  <a:lnTo>
                    <a:pt x="66" y="6"/>
                  </a:lnTo>
                  <a:lnTo>
                    <a:pt x="72" y="6"/>
                  </a:lnTo>
                  <a:lnTo>
                    <a:pt x="80" y="6"/>
                  </a:lnTo>
                  <a:lnTo>
                    <a:pt x="84" y="8"/>
                  </a:lnTo>
                  <a:lnTo>
                    <a:pt x="90" y="12"/>
                  </a:lnTo>
                  <a:lnTo>
                    <a:pt x="96" y="14"/>
                  </a:lnTo>
                  <a:lnTo>
                    <a:pt x="102" y="16"/>
                  </a:lnTo>
                  <a:lnTo>
                    <a:pt x="108" y="18"/>
                  </a:lnTo>
                  <a:lnTo>
                    <a:pt x="110" y="20"/>
                  </a:lnTo>
                  <a:lnTo>
                    <a:pt x="112" y="20"/>
                  </a:lnTo>
                  <a:lnTo>
                    <a:pt x="114" y="22"/>
                  </a:lnTo>
                  <a:lnTo>
                    <a:pt x="114" y="24"/>
                  </a:lnTo>
                  <a:lnTo>
                    <a:pt x="116" y="28"/>
                  </a:lnTo>
                  <a:lnTo>
                    <a:pt x="114" y="30"/>
                  </a:lnTo>
                  <a:lnTo>
                    <a:pt x="114" y="32"/>
                  </a:lnTo>
                  <a:lnTo>
                    <a:pt x="110" y="32"/>
                  </a:lnTo>
                  <a:lnTo>
                    <a:pt x="100" y="32"/>
                  </a:lnTo>
                  <a:lnTo>
                    <a:pt x="88" y="30"/>
                  </a:lnTo>
                  <a:lnTo>
                    <a:pt x="76" y="30"/>
                  </a:lnTo>
                  <a:lnTo>
                    <a:pt x="72" y="28"/>
                  </a:lnTo>
                  <a:lnTo>
                    <a:pt x="50" y="22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13" name="Freeform 323"/>
            <p:cNvSpPr>
              <a:spLocks/>
            </p:cNvSpPr>
            <p:nvPr/>
          </p:nvSpPr>
          <p:spPr bwMode="gray">
            <a:xfrm>
              <a:off x="4551" y="3258"/>
              <a:ext cx="176" cy="204"/>
            </a:xfrm>
            <a:custGeom>
              <a:avLst/>
              <a:gdLst>
                <a:gd name="T0" fmla="*/ 2 w 176"/>
                <a:gd name="T1" fmla="*/ 94 h 204"/>
                <a:gd name="T2" fmla="*/ 8 w 176"/>
                <a:gd name="T3" fmla="*/ 90 h 204"/>
                <a:gd name="T4" fmla="*/ 22 w 176"/>
                <a:gd name="T5" fmla="*/ 84 h 204"/>
                <a:gd name="T6" fmla="*/ 28 w 176"/>
                <a:gd name="T7" fmla="*/ 80 h 204"/>
                <a:gd name="T8" fmla="*/ 26 w 176"/>
                <a:gd name="T9" fmla="*/ 70 h 204"/>
                <a:gd name="T10" fmla="*/ 24 w 176"/>
                <a:gd name="T11" fmla="*/ 66 h 204"/>
                <a:gd name="T12" fmla="*/ 24 w 176"/>
                <a:gd name="T13" fmla="*/ 52 h 204"/>
                <a:gd name="T14" fmla="*/ 28 w 176"/>
                <a:gd name="T15" fmla="*/ 44 h 204"/>
                <a:gd name="T16" fmla="*/ 26 w 176"/>
                <a:gd name="T17" fmla="*/ 36 h 204"/>
                <a:gd name="T18" fmla="*/ 34 w 176"/>
                <a:gd name="T19" fmla="*/ 18 h 204"/>
                <a:gd name="T20" fmla="*/ 42 w 176"/>
                <a:gd name="T21" fmla="*/ 16 h 204"/>
                <a:gd name="T22" fmla="*/ 48 w 176"/>
                <a:gd name="T23" fmla="*/ 8 h 204"/>
                <a:gd name="T24" fmla="*/ 58 w 176"/>
                <a:gd name="T25" fmla="*/ 4 h 204"/>
                <a:gd name="T26" fmla="*/ 64 w 176"/>
                <a:gd name="T27" fmla="*/ 6 h 204"/>
                <a:gd name="T28" fmla="*/ 68 w 176"/>
                <a:gd name="T29" fmla="*/ 0 h 204"/>
                <a:gd name="T30" fmla="*/ 74 w 176"/>
                <a:gd name="T31" fmla="*/ 2 h 204"/>
                <a:gd name="T32" fmla="*/ 72 w 176"/>
                <a:gd name="T33" fmla="*/ 20 h 204"/>
                <a:gd name="T34" fmla="*/ 98 w 176"/>
                <a:gd name="T35" fmla="*/ 46 h 204"/>
                <a:gd name="T36" fmla="*/ 110 w 176"/>
                <a:gd name="T37" fmla="*/ 48 h 204"/>
                <a:gd name="T38" fmla="*/ 118 w 176"/>
                <a:gd name="T39" fmla="*/ 60 h 204"/>
                <a:gd name="T40" fmla="*/ 128 w 176"/>
                <a:gd name="T41" fmla="*/ 66 h 204"/>
                <a:gd name="T42" fmla="*/ 140 w 176"/>
                <a:gd name="T43" fmla="*/ 78 h 204"/>
                <a:gd name="T44" fmla="*/ 166 w 176"/>
                <a:gd name="T45" fmla="*/ 90 h 204"/>
                <a:gd name="T46" fmla="*/ 166 w 176"/>
                <a:gd name="T47" fmla="*/ 98 h 204"/>
                <a:gd name="T48" fmla="*/ 168 w 176"/>
                <a:gd name="T49" fmla="*/ 104 h 204"/>
                <a:gd name="T50" fmla="*/ 174 w 176"/>
                <a:gd name="T51" fmla="*/ 108 h 204"/>
                <a:gd name="T52" fmla="*/ 176 w 176"/>
                <a:gd name="T53" fmla="*/ 120 h 204"/>
                <a:gd name="T54" fmla="*/ 174 w 176"/>
                <a:gd name="T55" fmla="*/ 156 h 204"/>
                <a:gd name="T56" fmla="*/ 162 w 176"/>
                <a:gd name="T57" fmla="*/ 152 h 204"/>
                <a:gd name="T58" fmla="*/ 132 w 176"/>
                <a:gd name="T59" fmla="*/ 150 h 204"/>
                <a:gd name="T60" fmla="*/ 112 w 176"/>
                <a:gd name="T61" fmla="*/ 180 h 204"/>
                <a:gd name="T62" fmla="*/ 106 w 176"/>
                <a:gd name="T63" fmla="*/ 190 h 204"/>
                <a:gd name="T64" fmla="*/ 98 w 176"/>
                <a:gd name="T65" fmla="*/ 186 h 204"/>
                <a:gd name="T66" fmla="*/ 84 w 176"/>
                <a:gd name="T67" fmla="*/ 200 h 204"/>
                <a:gd name="T68" fmla="*/ 82 w 176"/>
                <a:gd name="T69" fmla="*/ 194 h 204"/>
                <a:gd name="T70" fmla="*/ 76 w 176"/>
                <a:gd name="T71" fmla="*/ 188 h 204"/>
                <a:gd name="T72" fmla="*/ 56 w 176"/>
                <a:gd name="T73" fmla="*/ 188 h 204"/>
                <a:gd name="T74" fmla="*/ 50 w 176"/>
                <a:gd name="T75" fmla="*/ 198 h 204"/>
                <a:gd name="T76" fmla="*/ 46 w 176"/>
                <a:gd name="T77" fmla="*/ 202 h 204"/>
                <a:gd name="T78" fmla="*/ 40 w 176"/>
                <a:gd name="T79" fmla="*/ 204 h 204"/>
                <a:gd name="T80" fmla="*/ 30 w 176"/>
                <a:gd name="T81" fmla="*/ 160 h 204"/>
                <a:gd name="T82" fmla="*/ 30 w 176"/>
                <a:gd name="T83" fmla="*/ 150 h 204"/>
                <a:gd name="T84" fmla="*/ 24 w 176"/>
                <a:gd name="T85" fmla="*/ 138 h 204"/>
                <a:gd name="T86" fmla="*/ 10 w 176"/>
                <a:gd name="T87" fmla="*/ 118 h 204"/>
                <a:gd name="T88" fmla="*/ 2 w 176"/>
                <a:gd name="T89" fmla="*/ 102 h 20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76"/>
                <a:gd name="T136" fmla="*/ 0 h 204"/>
                <a:gd name="T137" fmla="*/ 176 w 176"/>
                <a:gd name="T138" fmla="*/ 204 h 20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76" h="204">
                  <a:moveTo>
                    <a:pt x="0" y="96"/>
                  </a:moveTo>
                  <a:lnTo>
                    <a:pt x="2" y="94"/>
                  </a:lnTo>
                  <a:lnTo>
                    <a:pt x="4" y="94"/>
                  </a:lnTo>
                  <a:lnTo>
                    <a:pt x="6" y="92"/>
                  </a:lnTo>
                  <a:lnTo>
                    <a:pt x="8" y="90"/>
                  </a:lnTo>
                  <a:lnTo>
                    <a:pt x="12" y="88"/>
                  </a:lnTo>
                  <a:lnTo>
                    <a:pt x="18" y="86"/>
                  </a:lnTo>
                  <a:lnTo>
                    <a:pt x="22" y="84"/>
                  </a:lnTo>
                  <a:lnTo>
                    <a:pt x="24" y="84"/>
                  </a:lnTo>
                  <a:lnTo>
                    <a:pt x="26" y="82"/>
                  </a:lnTo>
                  <a:lnTo>
                    <a:pt x="28" y="80"/>
                  </a:lnTo>
                  <a:lnTo>
                    <a:pt x="28" y="76"/>
                  </a:lnTo>
                  <a:lnTo>
                    <a:pt x="28" y="74"/>
                  </a:lnTo>
                  <a:lnTo>
                    <a:pt x="26" y="70"/>
                  </a:lnTo>
                  <a:lnTo>
                    <a:pt x="26" y="68"/>
                  </a:lnTo>
                  <a:lnTo>
                    <a:pt x="24" y="68"/>
                  </a:lnTo>
                  <a:lnTo>
                    <a:pt x="24" y="66"/>
                  </a:lnTo>
                  <a:lnTo>
                    <a:pt x="24" y="62"/>
                  </a:lnTo>
                  <a:lnTo>
                    <a:pt x="24" y="56"/>
                  </a:lnTo>
                  <a:lnTo>
                    <a:pt x="24" y="52"/>
                  </a:lnTo>
                  <a:lnTo>
                    <a:pt x="26" y="48"/>
                  </a:lnTo>
                  <a:lnTo>
                    <a:pt x="26" y="46"/>
                  </a:lnTo>
                  <a:lnTo>
                    <a:pt x="28" y="44"/>
                  </a:lnTo>
                  <a:lnTo>
                    <a:pt x="28" y="40"/>
                  </a:lnTo>
                  <a:lnTo>
                    <a:pt x="26" y="38"/>
                  </a:lnTo>
                  <a:lnTo>
                    <a:pt x="26" y="36"/>
                  </a:lnTo>
                  <a:lnTo>
                    <a:pt x="16" y="20"/>
                  </a:lnTo>
                  <a:lnTo>
                    <a:pt x="34" y="18"/>
                  </a:lnTo>
                  <a:lnTo>
                    <a:pt x="36" y="18"/>
                  </a:lnTo>
                  <a:lnTo>
                    <a:pt x="38" y="18"/>
                  </a:lnTo>
                  <a:lnTo>
                    <a:pt x="42" y="16"/>
                  </a:lnTo>
                  <a:lnTo>
                    <a:pt x="44" y="12"/>
                  </a:lnTo>
                  <a:lnTo>
                    <a:pt x="46" y="10"/>
                  </a:lnTo>
                  <a:lnTo>
                    <a:pt x="48" y="8"/>
                  </a:lnTo>
                  <a:lnTo>
                    <a:pt x="52" y="6"/>
                  </a:lnTo>
                  <a:lnTo>
                    <a:pt x="54" y="4"/>
                  </a:lnTo>
                  <a:lnTo>
                    <a:pt x="58" y="4"/>
                  </a:lnTo>
                  <a:lnTo>
                    <a:pt x="60" y="6"/>
                  </a:lnTo>
                  <a:lnTo>
                    <a:pt x="62" y="6"/>
                  </a:lnTo>
                  <a:lnTo>
                    <a:pt x="64" y="6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8" y="0"/>
                  </a:lnTo>
                  <a:lnTo>
                    <a:pt x="70" y="0"/>
                  </a:lnTo>
                  <a:lnTo>
                    <a:pt x="72" y="0"/>
                  </a:lnTo>
                  <a:lnTo>
                    <a:pt x="74" y="2"/>
                  </a:lnTo>
                  <a:lnTo>
                    <a:pt x="74" y="6"/>
                  </a:lnTo>
                  <a:lnTo>
                    <a:pt x="72" y="10"/>
                  </a:lnTo>
                  <a:lnTo>
                    <a:pt x="72" y="20"/>
                  </a:lnTo>
                  <a:lnTo>
                    <a:pt x="76" y="32"/>
                  </a:lnTo>
                  <a:lnTo>
                    <a:pt x="86" y="42"/>
                  </a:lnTo>
                  <a:lnTo>
                    <a:pt x="98" y="46"/>
                  </a:lnTo>
                  <a:lnTo>
                    <a:pt x="108" y="44"/>
                  </a:lnTo>
                  <a:lnTo>
                    <a:pt x="108" y="46"/>
                  </a:lnTo>
                  <a:lnTo>
                    <a:pt x="110" y="48"/>
                  </a:lnTo>
                  <a:lnTo>
                    <a:pt x="112" y="52"/>
                  </a:lnTo>
                  <a:lnTo>
                    <a:pt x="114" y="56"/>
                  </a:lnTo>
                  <a:lnTo>
                    <a:pt x="118" y="60"/>
                  </a:lnTo>
                  <a:lnTo>
                    <a:pt x="124" y="62"/>
                  </a:lnTo>
                  <a:lnTo>
                    <a:pt x="128" y="66"/>
                  </a:lnTo>
                  <a:lnTo>
                    <a:pt x="132" y="68"/>
                  </a:lnTo>
                  <a:lnTo>
                    <a:pt x="136" y="72"/>
                  </a:lnTo>
                  <a:lnTo>
                    <a:pt x="140" y="78"/>
                  </a:lnTo>
                  <a:lnTo>
                    <a:pt x="142" y="82"/>
                  </a:lnTo>
                  <a:lnTo>
                    <a:pt x="144" y="88"/>
                  </a:lnTo>
                  <a:lnTo>
                    <a:pt x="166" y="90"/>
                  </a:lnTo>
                  <a:lnTo>
                    <a:pt x="166" y="92"/>
                  </a:lnTo>
                  <a:lnTo>
                    <a:pt x="166" y="94"/>
                  </a:lnTo>
                  <a:lnTo>
                    <a:pt x="166" y="98"/>
                  </a:lnTo>
                  <a:lnTo>
                    <a:pt x="166" y="102"/>
                  </a:lnTo>
                  <a:lnTo>
                    <a:pt x="168" y="104"/>
                  </a:lnTo>
                  <a:lnTo>
                    <a:pt x="170" y="106"/>
                  </a:lnTo>
                  <a:lnTo>
                    <a:pt x="172" y="106"/>
                  </a:lnTo>
                  <a:lnTo>
                    <a:pt x="174" y="108"/>
                  </a:lnTo>
                  <a:lnTo>
                    <a:pt x="176" y="112"/>
                  </a:lnTo>
                  <a:lnTo>
                    <a:pt x="176" y="116"/>
                  </a:lnTo>
                  <a:lnTo>
                    <a:pt x="176" y="120"/>
                  </a:lnTo>
                  <a:lnTo>
                    <a:pt x="176" y="132"/>
                  </a:lnTo>
                  <a:lnTo>
                    <a:pt x="176" y="144"/>
                  </a:lnTo>
                  <a:lnTo>
                    <a:pt x="174" y="156"/>
                  </a:lnTo>
                  <a:lnTo>
                    <a:pt x="172" y="162"/>
                  </a:lnTo>
                  <a:lnTo>
                    <a:pt x="170" y="160"/>
                  </a:lnTo>
                  <a:lnTo>
                    <a:pt x="162" y="152"/>
                  </a:lnTo>
                  <a:lnTo>
                    <a:pt x="150" y="148"/>
                  </a:lnTo>
                  <a:lnTo>
                    <a:pt x="136" y="148"/>
                  </a:lnTo>
                  <a:lnTo>
                    <a:pt x="132" y="150"/>
                  </a:lnTo>
                  <a:lnTo>
                    <a:pt x="126" y="158"/>
                  </a:lnTo>
                  <a:lnTo>
                    <a:pt x="116" y="168"/>
                  </a:lnTo>
                  <a:lnTo>
                    <a:pt x="112" y="180"/>
                  </a:lnTo>
                  <a:lnTo>
                    <a:pt x="108" y="192"/>
                  </a:lnTo>
                  <a:lnTo>
                    <a:pt x="108" y="190"/>
                  </a:lnTo>
                  <a:lnTo>
                    <a:pt x="106" y="190"/>
                  </a:lnTo>
                  <a:lnTo>
                    <a:pt x="104" y="188"/>
                  </a:lnTo>
                  <a:lnTo>
                    <a:pt x="102" y="186"/>
                  </a:lnTo>
                  <a:lnTo>
                    <a:pt x="98" y="186"/>
                  </a:lnTo>
                  <a:lnTo>
                    <a:pt x="94" y="188"/>
                  </a:lnTo>
                  <a:lnTo>
                    <a:pt x="88" y="192"/>
                  </a:lnTo>
                  <a:lnTo>
                    <a:pt x="84" y="200"/>
                  </a:lnTo>
                  <a:lnTo>
                    <a:pt x="82" y="196"/>
                  </a:lnTo>
                  <a:lnTo>
                    <a:pt x="82" y="194"/>
                  </a:lnTo>
                  <a:lnTo>
                    <a:pt x="80" y="192"/>
                  </a:lnTo>
                  <a:lnTo>
                    <a:pt x="78" y="188"/>
                  </a:lnTo>
                  <a:lnTo>
                    <a:pt x="76" y="188"/>
                  </a:lnTo>
                  <a:lnTo>
                    <a:pt x="58" y="184"/>
                  </a:lnTo>
                  <a:lnTo>
                    <a:pt x="58" y="186"/>
                  </a:lnTo>
                  <a:lnTo>
                    <a:pt x="56" y="188"/>
                  </a:lnTo>
                  <a:lnTo>
                    <a:pt x="54" y="192"/>
                  </a:lnTo>
                  <a:lnTo>
                    <a:pt x="52" y="194"/>
                  </a:lnTo>
                  <a:lnTo>
                    <a:pt x="50" y="198"/>
                  </a:lnTo>
                  <a:lnTo>
                    <a:pt x="48" y="198"/>
                  </a:lnTo>
                  <a:lnTo>
                    <a:pt x="46" y="200"/>
                  </a:lnTo>
                  <a:lnTo>
                    <a:pt x="46" y="202"/>
                  </a:lnTo>
                  <a:lnTo>
                    <a:pt x="44" y="202"/>
                  </a:lnTo>
                  <a:lnTo>
                    <a:pt x="42" y="204"/>
                  </a:lnTo>
                  <a:lnTo>
                    <a:pt x="40" y="204"/>
                  </a:lnTo>
                  <a:lnTo>
                    <a:pt x="38" y="202"/>
                  </a:lnTo>
                  <a:lnTo>
                    <a:pt x="34" y="180"/>
                  </a:lnTo>
                  <a:lnTo>
                    <a:pt x="30" y="160"/>
                  </a:lnTo>
                  <a:lnTo>
                    <a:pt x="30" y="158"/>
                  </a:lnTo>
                  <a:lnTo>
                    <a:pt x="30" y="154"/>
                  </a:lnTo>
                  <a:lnTo>
                    <a:pt x="30" y="150"/>
                  </a:lnTo>
                  <a:lnTo>
                    <a:pt x="28" y="144"/>
                  </a:lnTo>
                  <a:lnTo>
                    <a:pt x="26" y="140"/>
                  </a:lnTo>
                  <a:lnTo>
                    <a:pt x="24" y="138"/>
                  </a:lnTo>
                  <a:lnTo>
                    <a:pt x="12" y="122"/>
                  </a:lnTo>
                  <a:lnTo>
                    <a:pt x="12" y="120"/>
                  </a:lnTo>
                  <a:lnTo>
                    <a:pt x="10" y="118"/>
                  </a:lnTo>
                  <a:lnTo>
                    <a:pt x="6" y="114"/>
                  </a:lnTo>
                  <a:lnTo>
                    <a:pt x="4" y="108"/>
                  </a:lnTo>
                  <a:lnTo>
                    <a:pt x="2" y="102"/>
                  </a:lnTo>
                  <a:lnTo>
                    <a:pt x="0" y="96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14" name="Freeform 324"/>
            <p:cNvSpPr>
              <a:spLocks/>
            </p:cNvSpPr>
            <p:nvPr/>
          </p:nvSpPr>
          <p:spPr bwMode="gray">
            <a:xfrm>
              <a:off x="4401" y="3118"/>
              <a:ext cx="178" cy="244"/>
            </a:xfrm>
            <a:custGeom>
              <a:avLst/>
              <a:gdLst>
                <a:gd name="T0" fmla="*/ 72 w 178"/>
                <a:gd name="T1" fmla="*/ 216 h 244"/>
                <a:gd name="T2" fmla="*/ 68 w 178"/>
                <a:gd name="T3" fmla="*/ 200 h 244"/>
                <a:gd name="T4" fmla="*/ 58 w 178"/>
                <a:gd name="T5" fmla="*/ 176 h 244"/>
                <a:gd name="T6" fmla="*/ 46 w 178"/>
                <a:gd name="T7" fmla="*/ 148 h 244"/>
                <a:gd name="T8" fmla="*/ 18 w 178"/>
                <a:gd name="T9" fmla="*/ 108 h 244"/>
                <a:gd name="T10" fmla="*/ 4 w 178"/>
                <a:gd name="T11" fmla="*/ 90 h 244"/>
                <a:gd name="T12" fmla="*/ 6 w 178"/>
                <a:gd name="T13" fmla="*/ 84 h 244"/>
                <a:gd name="T14" fmla="*/ 4 w 178"/>
                <a:gd name="T15" fmla="*/ 78 h 244"/>
                <a:gd name="T16" fmla="*/ 0 w 178"/>
                <a:gd name="T17" fmla="*/ 74 h 244"/>
                <a:gd name="T18" fmla="*/ 6 w 178"/>
                <a:gd name="T19" fmla="*/ 64 h 244"/>
                <a:gd name="T20" fmla="*/ 14 w 178"/>
                <a:gd name="T21" fmla="*/ 64 h 244"/>
                <a:gd name="T22" fmla="*/ 28 w 178"/>
                <a:gd name="T23" fmla="*/ 68 h 244"/>
                <a:gd name="T24" fmla="*/ 36 w 178"/>
                <a:gd name="T25" fmla="*/ 66 h 244"/>
                <a:gd name="T26" fmla="*/ 38 w 178"/>
                <a:gd name="T27" fmla="*/ 62 h 244"/>
                <a:gd name="T28" fmla="*/ 42 w 178"/>
                <a:gd name="T29" fmla="*/ 54 h 244"/>
                <a:gd name="T30" fmla="*/ 46 w 178"/>
                <a:gd name="T31" fmla="*/ 48 h 244"/>
                <a:gd name="T32" fmla="*/ 60 w 178"/>
                <a:gd name="T33" fmla="*/ 44 h 244"/>
                <a:gd name="T34" fmla="*/ 82 w 178"/>
                <a:gd name="T35" fmla="*/ 18 h 244"/>
                <a:gd name="T36" fmla="*/ 82 w 178"/>
                <a:gd name="T37" fmla="*/ 8 h 244"/>
                <a:gd name="T38" fmla="*/ 88 w 178"/>
                <a:gd name="T39" fmla="*/ 4 h 244"/>
                <a:gd name="T40" fmla="*/ 100 w 178"/>
                <a:gd name="T41" fmla="*/ 8 h 244"/>
                <a:gd name="T42" fmla="*/ 116 w 178"/>
                <a:gd name="T43" fmla="*/ 14 h 244"/>
                <a:gd name="T44" fmla="*/ 124 w 178"/>
                <a:gd name="T45" fmla="*/ 22 h 244"/>
                <a:gd name="T46" fmla="*/ 126 w 178"/>
                <a:gd name="T47" fmla="*/ 28 h 244"/>
                <a:gd name="T48" fmla="*/ 134 w 178"/>
                <a:gd name="T49" fmla="*/ 36 h 244"/>
                <a:gd name="T50" fmla="*/ 146 w 178"/>
                <a:gd name="T51" fmla="*/ 36 h 244"/>
                <a:gd name="T52" fmla="*/ 158 w 178"/>
                <a:gd name="T53" fmla="*/ 38 h 244"/>
                <a:gd name="T54" fmla="*/ 162 w 178"/>
                <a:gd name="T55" fmla="*/ 42 h 244"/>
                <a:gd name="T56" fmla="*/ 162 w 178"/>
                <a:gd name="T57" fmla="*/ 60 h 244"/>
                <a:gd name="T58" fmla="*/ 156 w 178"/>
                <a:gd name="T59" fmla="*/ 66 h 244"/>
                <a:gd name="T60" fmla="*/ 148 w 178"/>
                <a:gd name="T61" fmla="*/ 64 h 244"/>
                <a:gd name="T62" fmla="*/ 142 w 178"/>
                <a:gd name="T63" fmla="*/ 66 h 244"/>
                <a:gd name="T64" fmla="*/ 128 w 178"/>
                <a:gd name="T65" fmla="*/ 72 h 244"/>
                <a:gd name="T66" fmla="*/ 122 w 178"/>
                <a:gd name="T67" fmla="*/ 82 h 244"/>
                <a:gd name="T68" fmla="*/ 118 w 178"/>
                <a:gd name="T69" fmla="*/ 92 h 244"/>
                <a:gd name="T70" fmla="*/ 114 w 178"/>
                <a:gd name="T71" fmla="*/ 98 h 244"/>
                <a:gd name="T72" fmla="*/ 110 w 178"/>
                <a:gd name="T73" fmla="*/ 116 h 244"/>
                <a:gd name="T74" fmla="*/ 114 w 178"/>
                <a:gd name="T75" fmla="*/ 126 h 244"/>
                <a:gd name="T76" fmla="*/ 116 w 178"/>
                <a:gd name="T77" fmla="*/ 134 h 244"/>
                <a:gd name="T78" fmla="*/ 118 w 178"/>
                <a:gd name="T79" fmla="*/ 134 h 244"/>
                <a:gd name="T80" fmla="*/ 126 w 178"/>
                <a:gd name="T81" fmla="*/ 134 h 244"/>
                <a:gd name="T82" fmla="*/ 126 w 178"/>
                <a:gd name="T83" fmla="*/ 136 h 244"/>
                <a:gd name="T84" fmla="*/ 138 w 178"/>
                <a:gd name="T85" fmla="*/ 140 h 244"/>
                <a:gd name="T86" fmla="*/ 142 w 178"/>
                <a:gd name="T87" fmla="*/ 140 h 244"/>
                <a:gd name="T88" fmla="*/ 150 w 178"/>
                <a:gd name="T89" fmla="*/ 134 h 244"/>
                <a:gd name="T90" fmla="*/ 152 w 178"/>
                <a:gd name="T91" fmla="*/ 156 h 244"/>
                <a:gd name="T92" fmla="*/ 156 w 178"/>
                <a:gd name="T93" fmla="*/ 158 h 244"/>
                <a:gd name="T94" fmla="*/ 164 w 178"/>
                <a:gd name="T95" fmla="*/ 160 h 244"/>
                <a:gd name="T96" fmla="*/ 176 w 178"/>
                <a:gd name="T97" fmla="*/ 176 h 244"/>
                <a:gd name="T98" fmla="*/ 178 w 178"/>
                <a:gd name="T99" fmla="*/ 184 h 244"/>
                <a:gd name="T100" fmla="*/ 174 w 178"/>
                <a:gd name="T101" fmla="*/ 192 h 244"/>
                <a:gd name="T102" fmla="*/ 174 w 178"/>
                <a:gd name="T103" fmla="*/ 206 h 244"/>
                <a:gd name="T104" fmla="*/ 176 w 178"/>
                <a:gd name="T105" fmla="*/ 210 h 244"/>
                <a:gd name="T106" fmla="*/ 178 w 178"/>
                <a:gd name="T107" fmla="*/ 220 h 244"/>
                <a:gd name="T108" fmla="*/ 170 w 178"/>
                <a:gd name="T109" fmla="*/ 224 h 244"/>
                <a:gd name="T110" fmla="*/ 156 w 178"/>
                <a:gd name="T111" fmla="*/ 230 h 244"/>
                <a:gd name="T112" fmla="*/ 148 w 178"/>
                <a:gd name="T113" fmla="*/ 238 h 244"/>
                <a:gd name="T114" fmla="*/ 132 w 178"/>
                <a:gd name="T115" fmla="*/ 244 h 244"/>
                <a:gd name="T116" fmla="*/ 120 w 178"/>
                <a:gd name="T117" fmla="*/ 244 h 244"/>
                <a:gd name="T118" fmla="*/ 112 w 178"/>
                <a:gd name="T119" fmla="*/ 240 h 244"/>
                <a:gd name="T120" fmla="*/ 98 w 178"/>
                <a:gd name="T121" fmla="*/ 234 h 244"/>
                <a:gd name="T122" fmla="*/ 82 w 178"/>
                <a:gd name="T123" fmla="*/ 226 h 24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78"/>
                <a:gd name="T187" fmla="*/ 0 h 244"/>
                <a:gd name="T188" fmla="*/ 178 w 178"/>
                <a:gd name="T189" fmla="*/ 244 h 24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78" h="244">
                  <a:moveTo>
                    <a:pt x="82" y="226"/>
                  </a:moveTo>
                  <a:lnTo>
                    <a:pt x="76" y="222"/>
                  </a:lnTo>
                  <a:lnTo>
                    <a:pt x="72" y="216"/>
                  </a:lnTo>
                  <a:lnTo>
                    <a:pt x="70" y="210"/>
                  </a:lnTo>
                  <a:lnTo>
                    <a:pt x="68" y="204"/>
                  </a:lnTo>
                  <a:lnTo>
                    <a:pt x="68" y="200"/>
                  </a:lnTo>
                  <a:lnTo>
                    <a:pt x="66" y="196"/>
                  </a:lnTo>
                  <a:lnTo>
                    <a:pt x="64" y="190"/>
                  </a:lnTo>
                  <a:lnTo>
                    <a:pt x="58" y="176"/>
                  </a:lnTo>
                  <a:lnTo>
                    <a:pt x="52" y="164"/>
                  </a:lnTo>
                  <a:lnTo>
                    <a:pt x="48" y="152"/>
                  </a:lnTo>
                  <a:lnTo>
                    <a:pt x="46" y="148"/>
                  </a:lnTo>
                  <a:lnTo>
                    <a:pt x="40" y="136"/>
                  </a:lnTo>
                  <a:lnTo>
                    <a:pt x="30" y="122"/>
                  </a:lnTo>
                  <a:lnTo>
                    <a:pt x="18" y="108"/>
                  </a:lnTo>
                  <a:lnTo>
                    <a:pt x="10" y="98"/>
                  </a:lnTo>
                  <a:lnTo>
                    <a:pt x="6" y="94"/>
                  </a:lnTo>
                  <a:lnTo>
                    <a:pt x="4" y="90"/>
                  </a:lnTo>
                  <a:lnTo>
                    <a:pt x="4" y="86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6" y="80"/>
                  </a:lnTo>
                  <a:lnTo>
                    <a:pt x="4" y="78"/>
                  </a:lnTo>
                  <a:lnTo>
                    <a:pt x="4" y="76"/>
                  </a:lnTo>
                  <a:lnTo>
                    <a:pt x="2" y="74"/>
                  </a:lnTo>
                  <a:lnTo>
                    <a:pt x="0" y="74"/>
                  </a:lnTo>
                  <a:lnTo>
                    <a:pt x="2" y="68"/>
                  </a:lnTo>
                  <a:lnTo>
                    <a:pt x="4" y="66"/>
                  </a:lnTo>
                  <a:lnTo>
                    <a:pt x="6" y="64"/>
                  </a:lnTo>
                  <a:lnTo>
                    <a:pt x="8" y="62"/>
                  </a:lnTo>
                  <a:lnTo>
                    <a:pt x="10" y="62"/>
                  </a:lnTo>
                  <a:lnTo>
                    <a:pt x="14" y="64"/>
                  </a:lnTo>
                  <a:lnTo>
                    <a:pt x="16" y="66"/>
                  </a:lnTo>
                  <a:lnTo>
                    <a:pt x="26" y="66"/>
                  </a:lnTo>
                  <a:lnTo>
                    <a:pt x="28" y="68"/>
                  </a:lnTo>
                  <a:lnTo>
                    <a:pt x="30" y="68"/>
                  </a:lnTo>
                  <a:lnTo>
                    <a:pt x="34" y="68"/>
                  </a:lnTo>
                  <a:lnTo>
                    <a:pt x="36" y="66"/>
                  </a:lnTo>
                  <a:lnTo>
                    <a:pt x="36" y="64"/>
                  </a:lnTo>
                  <a:lnTo>
                    <a:pt x="38" y="62"/>
                  </a:lnTo>
                  <a:lnTo>
                    <a:pt x="40" y="60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4" y="50"/>
                  </a:lnTo>
                  <a:lnTo>
                    <a:pt x="46" y="48"/>
                  </a:lnTo>
                  <a:lnTo>
                    <a:pt x="48" y="48"/>
                  </a:lnTo>
                  <a:lnTo>
                    <a:pt x="60" y="44"/>
                  </a:lnTo>
                  <a:lnTo>
                    <a:pt x="70" y="36"/>
                  </a:lnTo>
                  <a:lnTo>
                    <a:pt x="78" y="28"/>
                  </a:lnTo>
                  <a:lnTo>
                    <a:pt x="82" y="18"/>
                  </a:lnTo>
                  <a:lnTo>
                    <a:pt x="84" y="14"/>
                  </a:lnTo>
                  <a:lnTo>
                    <a:pt x="84" y="10"/>
                  </a:lnTo>
                  <a:lnTo>
                    <a:pt x="82" y="8"/>
                  </a:lnTo>
                  <a:lnTo>
                    <a:pt x="82" y="4"/>
                  </a:lnTo>
                  <a:lnTo>
                    <a:pt x="82" y="0"/>
                  </a:lnTo>
                  <a:lnTo>
                    <a:pt x="88" y="4"/>
                  </a:lnTo>
                  <a:lnTo>
                    <a:pt x="94" y="6"/>
                  </a:lnTo>
                  <a:lnTo>
                    <a:pt x="96" y="6"/>
                  </a:lnTo>
                  <a:lnTo>
                    <a:pt x="100" y="8"/>
                  </a:lnTo>
                  <a:lnTo>
                    <a:pt x="104" y="10"/>
                  </a:lnTo>
                  <a:lnTo>
                    <a:pt x="110" y="12"/>
                  </a:lnTo>
                  <a:lnTo>
                    <a:pt x="116" y="14"/>
                  </a:lnTo>
                  <a:lnTo>
                    <a:pt x="122" y="18"/>
                  </a:lnTo>
                  <a:lnTo>
                    <a:pt x="124" y="22"/>
                  </a:lnTo>
                  <a:lnTo>
                    <a:pt x="124" y="24"/>
                  </a:lnTo>
                  <a:lnTo>
                    <a:pt x="124" y="26"/>
                  </a:lnTo>
                  <a:lnTo>
                    <a:pt x="126" y="28"/>
                  </a:lnTo>
                  <a:lnTo>
                    <a:pt x="126" y="32"/>
                  </a:lnTo>
                  <a:lnTo>
                    <a:pt x="130" y="34"/>
                  </a:lnTo>
                  <a:lnTo>
                    <a:pt x="134" y="36"/>
                  </a:lnTo>
                  <a:lnTo>
                    <a:pt x="140" y="36"/>
                  </a:lnTo>
                  <a:lnTo>
                    <a:pt x="142" y="36"/>
                  </a:lnTo>
                  <a:lnTo>
                    <a:pt x="146" y="36"/>
                  </a:lnTo>
                  <a:lnTo>
                    <a:pt x="150" y="36"/>
                  </a:lnTo>
                  <a:lnTo>
                    <a:pt x="154" y="38"/>
                  </a:lnTo>
                  <a:lnTo>
                    <a:pt x="158" y="38"/>
                  </a:lnTo>
                  <a:lnTo>
                    <a:pt x="160" y="40"/>
                  </a:lnTo>
                  <a:lnTo>
                    <a:pt x="162" y="42"/>
                  </a:lnTo>
                  <a:lnTo>
                    <a:pt x="162" y="44"/>
                  </a:lnTo>
                  <a:lnTo>
                    <a:pt x="156" y="60"/>
                  </a:lnTo>
                  <a:lnTo>
                    <a:pt x="162" y="60"/>
                  </a:lnTo>
                  <a:lnTo>
                    <a:pt x="162" y="66"/>
                  </a:lnTo>
                  <a:lnTo>
                    <a:pt x="156" y="66"/>
                  </a:lnTo>
                  <a:lnTo>
                    <a:pt x="154" y="64"/>
                  </a:lnTo>
                  <a:lnTo>
                    <a:pt x="152" y="64"/>
                  </a:lnTo>
                  <a:lnTo>
                    <a:pt x="148" y="64"/>
                  </a:lnTo>
                  <a:lnTo>
                    <a:pt x="146" y="66"/>
                  </a:lnTo>
                  <a:lnTo>
                    <a:pt x="142" y="66"/>
                  </a:lnTo>
                  <a:lnTo>
                    <a:pt x="138" y="68"/>
                  </a:lnTo>
                  <a:lnTo>
                    <a:pt x="134" y="68"/>
                  </a:lnTo>
                  <a:lnTo>
                    <a:pt x="128" y="72"/>
                  </a:lnTo>
                  <a:lnTo>
                    <a:pt x="124" y="76"/>
                  </a:lnTo>
                  <a:lnTo>
                    <a:pt x="122" y="80"/>
                  </a:lnTo>
                  <a:lnTo>
                    <a:pt x="122" y="82"/>
                  </a:lnTo>
                  <a:lnTo>
                    <a:pt x="122" y="86"/>
                  </a:lnTo>
                  <a:lnTo>
                    <a:pt x="120" y="90"/>
                  </a:lnTo>
                  <a:lnTo>
                    <a:pt x="118" y="92"/>
                  </a:lnTo>
                  <a:lnTo>
                    <a:pt x="118" y="94"/>
                  </a:lnTo>
                  <a:lnTo>
                    <a:pt x="116" y="96"/>
                  </a:lnTo>
                  <a:lnTo>
                    <a:pt x="114" y="98"/>
                  </a:lnTo>
                  <a:lnTo>
                    <a:pt x="112" y="102"/>
                  </a:lnTo>
                  <a:lnTo>
                    <a:pt x="110" y="108"/>
                  </a:lnTo>
                  <a:lnTo>
                    <a:pt x="110" y="116"/>
                  </a:lnTo>
                  <a:lnTo>
                    <a:pt x="114" y="122"/>
                  </a:lnTo>
                  <a:lnTo>
                    <a:pt x="114" y="124"/>
                  </a:lnTo>
                  <a:lnTo>
                    <a:pt x="114" y="126"/>
                  </a:lnTo>
                  <a:lnTo>
                    <a:pt x="116" y="128"/>
                  </a:lnTo>
                  <a:lnTo>
                    <a:pt x="116" y="132"/>
                  </a:lnTo>
                  <a:lnTo>
                    <a:pt x="116" y="134"/>
                  </a:lnTo>
                  <a:lnTo>
                    <a:pt x="118" y="134"/>
                  </a:lnTo>
                  <a:lnTo>
                    <a:pt x="120" y="132"/>
                  </a:lnTo>
                  <a:lnTo>
                    <a:pt x="122" y="132"/>
                  </a:lnTo>
                  <a:lnTo>
                    <a:pt x="126" y="134"/>
                  </a:lnTo>
                  <a:lnTo>
                    <a:pt x="126" y="136"/>
                  </a:lnTo>
                  <a:lnTo>
                    <a:pt x="128" y="138"/>
                  </a:lnTo>
                  <a:lnTo>
                    <a:pt x="132" y="138"/>
                  </a:lnTo>
                  <a:lnTo>
                    <a:pt x="138" y="140"/>
                  </a:lnTo>
                  <a:lnTo>
                    <a:pt x="140" y="140"/>
                  </a:lnTo>
                  <a:lnTo>
                    <a:pt x="142" y="140"/>
                  </a:lnTo>
                  <a:lnTo>
                    <a:pt x="144" y="138"/>
                  </a:lnTo>
                  <a:lnTo>
                    <a:pt x="148" y="136"/>
                  </a:lnTo>
                  <a:lnTo>
                    <a:pt x="150" y="134"/>
                  </a:lnTo>
                  <a:lnTo>
                    <a:pt x="152" y="132"/>
                  </a:lnTo>
                  <a:lnTo>
                    <a:pt x="154" y="130"/>
                  </a:lnTo>
                  <a:lnTo>
                    <a:pt x="152" y="156"/>
                  </a:lnTo>
                  <a:lnTo>
                    <a:pt x="154" y="158"/>
                  </a:lnTo>
                  <a:lnTo>
                    <a:pt x="156" y="158"/>
                  </a:lnTo>
                  <a:lnTo>
                    <a:pt x="160" y="160"/>
                  </a:lnTo>
                  <a:lnTo>
                    <a:pt x="164" y="160"/>
                  </a:lnTo>
                  <a:lnTo>
                    <a:pt x="166" y="160"/>
                  </a:lnTo>
                  <a:lnTo>
                    <a:pt x="176" y="176"/>
                  </a:lnTo>
                  <a:lnTo>
                    <a:pt x="176" y="178"/>
                  </a:lnTo>
                  <a:lnTo>
                    <a:pt x="178" y="180"/>
                  </a:lnTo>
                  <a:lnTo>
                    <a:pt x="178" y="184"/>
                  </a:lnTo>
                  <a:lnTo>
                    <a:pt x="176" y="186"/>
                  </a:lnTo>
                  <a:lnTo>
                    <a:pt x="176" y="188"/>
                  </a:lnTo>
                  <a:lnTo>
                    <a:pt x="174" y="192"/>
                  </a:lnTo>
                  <a:lnTo>
                    <a:pt x="174" y="196"/>
                  </a:lnTo>
                  <a:lnTo>
                    <a:pt x="174" y="202"/>
                  </a:lnTo>
                  <a:lnTo>
                    <a:pt x="174" y="206"/>
                  </a:lnTo>
                  <a:lnTo>
                    <a:pt x="174" y="208"/>
                  </a:lnTo>
                  <a:lnTo>
                    <a:pt x="176" y="208"/>
                  </a:lnTo>
                  <a:lnTo>
                    <a:pt x="176" y="210"/>
                  </a:lnTo>
                  <a:lnTo>
                    <a:pt x="178" y="214"/>
                  </a:lnTo>
                  <a:lnTo>
                    <a:pt x="178" y="216"/>
                  </a:lnTo>
                  <a:lnTo>
                    <a:pt x="178" y="220"/>
                  </a:lnTo>
                  <a:lnTo>
                    <a:pt x="176" y="222"/>
                  </a:lnTo>
                  <a:lnTo>
                    <a:pt x="174" y="224"/>
                  </a:lnTo>
                  <a:lnTo>
                    <a:pt x="170" y="224"/>
                  </a:lnTo>
                  <a:lnTo>
                    <a:pt x="166" y="226"/>
                  </a:lnTo>
                  <a:lnTo>
                    <a:pt x="160" y="228"/>
                  </a:lnTo>
                  <a:lnTo>
                    <a:pt x="156" y="230"/>
                  </a:lnTo>
                  <a:lnTo>
                    <a:pt x="154" y="234"/>
                  </a:lnTo>
                  <a:lnTo>
                    <a:pt x="152" y="236"/>
                  </a:lnTo>
                  <a:lnTo>
                    <a:pt x="148" y="238"/>
                  </a:lnTo>
                  <a:lnTo>
                    <a:pt x="142" y="240"/>
                  </a:lnTo>
                  <a:lnTo>
                    <a:pt x="138" y="242"/>
                  </a:lnTo>
                  <a:lnTo>
                    <a:pt x="132" y="244"/>
                  </a:lnTo>
                  <a:lnTo>
                    <a:pt x="130" y="244"/>
                  </a:lnTo>
                  <a:lnTo>
                    <a:pt x="128" y="244"/>
                  </a:lnTo>
                  <a:lnTo>
                    <a:pt x="120" y="244"/>
                  </a:lnTo>
                  <a:lnTo>
                    <a:pt x="118" y="244"/>
                  </a:lnTo>
                  <a:lnTo>
                    <a:pt x="116" y="242"/>
                  </a:lnTo>
                  <a:lnTo>
                    <a:pt x="112" y="240"/>
                  </a:lnTo>
                  <a:lnTo>
                    <a:pt x="108" y="238"/>
                  </a:lnTo>
                  <a:lnTo>
                    <a:pt x="104" y="236"/>
                  </a:lnTo>
                  <a:lnTo>
                    <a:pt x="98" y="234"/>
                  </a:lnTo>
                  <a:lnTo>
                    <a:pt x="96" y="232"/>
                  </a:lnTo>
                  <a:lnTo>
                    <a:pt x="94" y="230"/>
                  </a:lnTo>
                  <a:lnTo>
                    <a:pt x="82" y="226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15" name="Freeform 325"/>
            <p:cNvSpPr>
              <a:spLocks/>
            </p:cNvSpPr>
            <p:nvPr/>
          </p:nvSpPr>
          <p:spPr bwMode="gray">
            <a:xfrm>
              <a:off x="4525" y="2938"/>
              <a:ext cx="176" cy="172"/>
            </a:xfrm>
            <a:custGeom>
              <a:avLst/>
              <a:gdLst>
                <a:gd name="T0" fmla="*/ 166 w 176"/>
                <a:gd name="T1" fmla="*/ 50 h 172"/>
                <a:gd name="T2" fmla="*/ 162 w 176"/>
                <a:gd name="T3" fmla="*/ 46 h 172"/>
                <a:gd name="T4" fmla="*/ 152 w 176"/>
                <a:gd name="T5" fmla="*/ 38 h 172"/>
                <a:gd name="T6" fmla="*/ 142 w 176"/>
                <a:gd name="T7" fmla="*/ 34 h 172"/>
                <a:gd name="T8" fmla="*/ 134 w 176"/>
                <a:gd name="T9" fmla="*/ 26 h 172"/>
                <a:gd name="T10" fmla="*/ 126 w 176"/>
                <a:gd name="T11" fmla="*/ 22 h 172"/>
                <a:gd name="T12" fmla="*/ 110 w 176"/>
                <a:gd name="T13" fmla="*/ 26 h 172"/>
                <a:gd name="T14" fmla="*/ 100 w 176"/>
                <a:gd name="T15" fmla="*/ 30 h 172"/>
                <a:gd name="T16" fmla="*/ 84 w 176"/>
                <a:gd name="T17" fmla="*/ 32 h 172"/>
                <a:gd name="T18" fmla="*/ 72 w 176"/>
                <a:gd name="T19" fmla="*/ 30 h 172"/>
                <a:gd name="T20" fmla="*/ 62 w 176"/>
                <a:gd name="T21" fmla="*/ 22 h 172"/>
                <a:gd name="T22" fmla="*/ 54 w 176"/>
                <a:gd name="T23" fmla="*/ 14 h 172"/>
                <a:gd name="T24" fmla="*/ 48 w 176"/>
                <a:gd name="T25" fmla="*/ 6 h 172"/>
                <a:gd name="T26" fmla="*/ 42 w 176"/>
                <a:gd name="T27" fmla="*/ 4 h 172"/>
                <a:gd name="T28" fmla="*/ 42 w 176"/>
                <a:gd name="T29" fmla="*/ 0 h 172"/>
                <a:gd name="T30" fmla="*/ 40 w 176"/>
                <a:gd name="T31" fmla="*/ 2 h 172"/>
                <a:gd name="T32" fmla="*/ 40 w 176"/>
                <a:gd name="T33" fmla="*/ 6 h 172"/>
                <a:gd name="T34" fmla="*/ 38 w 176"/>
                <a:gd name="T35" fmla="*/ 8 h 172"/>
                <a:gd name="T36" fmla="*/ 36 w 176"/>
                <a:gd name="T37" fmla="*/ 12 h 172"/>
                <a:gd name="T38" fmla="*/ 36 w 176"/>
                <a:gd name="T39" fmla="*/ 16 h 172"/>
                <a:gd name="T40" fmla="*/ 36 w 176"/>
                <a:gd name="T41" fmla="*/ 20 h 172"/>
                <a:gd name="T42" fmla="*/ 32 w 176"/>
                <a:gd name="T43" fmla="*/ 18 h 172"/>
                <a:gd name="T44" fmla="*/ 32 w 176"/>
                <a:gd name="T45" fmla="*/ 14 h 172"/>
                <a:gd name="T46" fmla="*/ 34 w 176"/>
                <a:gd name="T47" fmla="*/ 10 h 172"/>
                <a:gd name="T48" fmla="*/ 32 w 176"/>
                <a:gd name="T49" fmla="*/ 6 h 172"/>
                <a:gd name="T50" fmla="*/ 24 w 176"/>
                <a:gd name="T51" fmla="*/ 10 h 172"/>
                <a:gd name="T52" fmla="*/ 18 w 176"/>
                <a:gd name="T53" fmla="*/ 16 h 172"/>
                <a:gd name="T54" fmla="*/ 10 w 176"/>
                <a:gd name="T55" fmla="*/ 20 h 172"/>
                <a:gd name="T56" fmla="*/ 0 w 176"/>
                <a:gd name="T57" fmla="*/ 30 h 172"/>
                <a:gd name="T58" fmla="*/ 0 w 176"/>
                <a:gd name="T59" fmla="*/ 36 h 172"/>
                <a:gd name="T60" fmla="*/ 2 w 176"/>
                <a:gd name="T61" fmla="*/ 48 h 172"/>
                <a:gd name="T62" fmla="*/ 4 w 176"/>
                <a:gd name="T63" fmla="*/ 54 h 172"/>
                <a:gd name="T64" fmla="*/ 2 w 176"/>
                <a:gd name="T65" fmla="*/ 62 h 172"/>
                <a:gd name="T66" fmla="*/ 0 w 176"/>
                <a:gd name="T67" fmla="*/ 72 h 172"/>
                <a:gd name="T68" fmla="*/ 6 w 176"/>
                <a:gd name="T69" fmla="*/ 84 h 172"/>
                <a:gd name="T70" fmla="*/ 48 w 176"/>
                <a:gd name="T71" fmla="*/ 98 h 172"/>
                <a:gd name="T72" fmla="*/ 56 w 176"/>
                <a:gd name="T73" fmla="*/ 98 h 172"/>
                <a:gd name="T74" fmla="*/ 62 w 176"/>
                <a:gd name="T75" fmla="*/ 96 h 172"/>
                <a:gd name="T76" fmla="*/ 66 w 176"/>
                <a:gd name="T77" fmla="*/ 96 h 172"/>
                <a:gd name="T78" fmla="*/ 66 w 176"/>
                <a:gd name="T79" fmla="*/ 102 h 172"/>
                <a:gd name="T80" fmla="*/ 60 w 176"/>
                <a:gd name="T81" fmla="*/ 108 h 172"/>
                <a:gd name="T82" fmla="*/ 60 w 176"/>
                <a:gd name="T83" fmla="*/ 122 h 172"/>
                <a:gd name="T84" fmla="*/ 60 w 176"/>
                <a:gd name="T85" fmla="*/ 140 h 172"/>
                <a:gd name="T86" fmla="*/ 64 w 176"/>
                <a:gd name="T87" fmla="*/ 148 h 172"/>
                <a:gd name="T88" fmla="*/ 68 w 176"/>
                <a:gd name="T89" fmla="*/ 164 h 172"/>
                <a:gd name="T90" fmla="*/ 116 w 176"/>
                <a:gd name="T91" fmla="*/ 152 h 172"/>
                <a:gd name="T92" fmla="*/ 122 w 176"/>
                <a:gd name="T93" fmla="*/ 140 h 172"/>
                <a:gd name="T94" fmla="*/ 116 w 176"/>
                <a:gd name="T95" fmla="*/ 140 h 172"/>
                <a:gd name="T96" fmla="*/ 112 w 176"/>
                <a:gd name="T97" fmla="*/ 136 h 172"/>
                <a:gd name="T98" fmla="*/ 108 w 176"/>
                <a:gd name="T99" fmla="*/ 126 h 172"/>
                <a:gd name="T100" fmla="*/ 104 w 176"/>
                <a:gd name="T101" fmla="*/ 124 h 172"/>
                <a:gd name="T102" fmla="*/ 106 w 176"/>
                <a:gd name="T103" fmla="*/ 118 h 172"/>
                <a:gd name="T104" fmla="*/ 126 w 176"/>
                <a:gd name="T105" fmla="*/ 124 h 172"/>
                <a:gd name="T106" fmla="*/ 144 w 176"/>
                <a:gd name="T107" fmla="*/ 124 h 172"/>
                <a:gd name="T108" fmla="*/ 156 w 176"/>
                <a:gd name="T109" fmla="*/ 122 h 172"/>
                <a:gd name="T110" fmla="*/ 162 w 176"/>
                <a:gd name="T111" fmla="*/ 120 h 172"/>
                <a:gd name="T112" fmla="*/ 156 w 176"/>
                <a:gd name="T113" fmla="*/ 100 h 172"/>
                <a:gd name="T114" fmla="*/ 154 w 176"/>
                <a:gd name="T115" fmla="*/ 90 h 172"/>
                <a:gd name="T116" fmla="*/ 166 w 176"/>
                <a:gd name="T117" fmla="*/ 76 h 172"/>
                <a:gd name="T118" fmla="*/ 168 w 176"/>
                <a:gd name="T119" fmla="*/ 62 h 172"/>
                <a:gd name="T120" fmla="*/ 176 w 176"/>
                <a:gd name="T121" fmla="*/ 58 h 17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6"/>
                <a:gd name="T184" fmla="*/ 0 h 172"/>
                <a:gd name="T185" fmla="*/ 176 w 176"/>
                <a:gd name="T186" fmla="*/ 172 h 17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6" h="172">
                  <a:moveTo>
                    <a:pt x="176" y="58"/>
                  </a:moveTo>
                  <a:lnTo>
                    <a:pt x="170" y="54"/>
                  </a:lnTo>
                  <a:lnTo>
                    <a:pt x="166" y="50"/>
                  </a:lnTo>
                  <a:lnTo>
                    <a:pt x="164" y="48"/>
                  </a:lnTo>
                  <a:lnTo>
                    <a:pt x="162" y="46"/>
                  </a:lnTo>
                  <a:lnTo>
                    <a:pt x="160" y="44"/>
                  </a:lnTo>
                  <a:lnTo>
                    <a:pt x="156" y="40"/>
                  </a:lnTo>
                  <a:lnTo>
                    <a:pt x="152" y="38"/>
                  </a:lnTo>
                  <a:lnTo>
                    <a:pt x="146" y="36"/>
                  </a:lnTo>
                  <a:lnTo>
                    <a:pt x="144" y="34"/>
                  </a:lnTo>
                  <a:lnTo>
                    <a:pt x="142" y="34"/>
                  </a:lnTo>
                  <a:lnTo>
                    <a:pt x="138" y="32"/>
                  </a:lnTo>
                  <a:lnTo>
                    <a:pt x="136" y="28"/>
                  </a:lnTo>
                  <a:lnTo>
                    <a:pt x="134" y="26"/>
                  </a:lnTo>
                  <a:lnTo>
                    <a:pt x="132" y="24"/>
                  </a:lnTo>
                  <a:lnTo>
                    <a:pt x="126" y="22"/>
                  </a:lnTo>
                  <a:lnTo>
                    <a:pt x="120" y="24"/>
                  </a:lnTo>
                  <a:lnTo>
                    <a:pt x="116" y="24"/>
                  </a:lnTo>
                  <a:lnTo>
                    <a:pt x="110" y="26"/>
                  </a:lnTo>
                  <a:lnTo>
                    <a:pt x="108" y="26"/>
                  </a:lnTo>
                  <a:lnTo>
                    <a:pt x="106" y="28"/>
                  </a:lnTo>
                  <a:lnTo>
                    <a:pt x="100" y="30"/>
                  </a:lnTo>
                  <a:lnTo>
                    <a:pt x="94" y="32"/>
                  </a:lnTo>
                  <a:lnTo>
                    <a:pt x="88" y="32"/>
                  </a:lnTo>
                  <a:lnTo>
                    <a:pt x="84" y="32"/>
                  </a:lnTo>
                  <a:lnTo>
                    <a:pt x="80" y="32"/>
                  </a:lnTo>
                  <a:lnTo>
                    <a:pt x="78" y="32"/>
                  </a:lnTo>
                  <a:lnTo>
                    <a:pt x="72" y="30"/>
                  </a:lnTo>
                  <a:lnTo>
                    <a:pt x="68" y="28"/>
                  </a:lnTo>
                  <a:lnTo>
                    <a:pt x="64" y="24"/>
                  </a:lnTo>
                  <a:lnTo>
                    <a:pt x="62" y="22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50" y="8"/>
                  </a:lnTo>
                  <a:lnTo>
                    <a:pt x="48" y="6"/>
                  </a:lnTo>
                  <a:lnTo>
                    <a:pt x="46" y="4"/>
                  </a:lnTo>
                  <a:lnTo>
                    <a:pt x="44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40" y="2"/>
                  </a:lnTo>
                  <a:lnTo>
                    <a:pt x="42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8"/>
                  </a:lnTo>
                  <a:lnTo>
                    <a:pt x="38" y="8"/>
                  </a:lnTo>
                  <a:lnTo>
                    <a:pt x="38" y="10"/>
                  </a:lnTo>
                  <a:lnTo>
                    <a:pt x="36" y="12"/>
                  </a:lnTo>
                  <a:lnTo>
                    <a:pt x="36" y="14"/>
                  </a:lnTo>
                  <a:lnTo>
                    <a:pt x="36" y="16"/>
                  </a:lnTo>
                  <a:lnTo>
                    <a:pt x="36" y="18"/>
                  </a:lnTo>
                  <a:lnTo>
                    <a:pt x="36" y="20"/>
                  </a:lnTo>
                  <a:lnTo>
                    <a:pt x="34" y="20"/>
                  </a:lnTo>
                  <a:lnTo>
                    <a:pt x="32" y="18"/>
                  </a:lnTo>
                  <a:lnTo>
                    <a:pt x="32" y="16"/>
                  </a:lnTo>
                  <a:lnTo>
                    <a:pt x="32" y="14"/>
                  </a:lnTo>
                  <a:lnTo>
                    <a:pt x="34" y="14"/>
                  </a:lnTo>
                  <a:lnTo>
                    <a:pt x="34" y="12"/>
                  </a:lnTo>
                  <a:lnTo>
                    <a:pt x="34" y="10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28" y="6"/>
                  </a:lnTo>
                  <a:lnTo>
                    <a:pt x="24" y="10"/>
                  </a:lnTo>
                  <a:lnTo>
                    <a:pt x="22" y="14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18" y="18"/>
                  </a:lnTo>
                  <a:lnTo>
                    <a:pt x="14" y="18"/>
                  </a:lnTo>
                  <a:lnTo>
                    <a:pt x="10" y="20"/>
                  </a:lnTo>
                  <a:lnTo>
                    <a:pt x="6" y="24"/>
                  </a:lnTo>
                  <a:lnTo>
                    <a:pt x="2" y="26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4" y="54"/>
                  </a:lnTo>
                  <a:lnTo>
                    <a:pt x="4" y="58"/>
                  </a:lnTo>
                  <a:lnTo>
                    <a:pt x="2" y="60"/>
                  </a:lnTo>
                  <a:lnTo>
                    <a:pt x="2" y="62"/>
                  </a:lnTo>
                  <a:lnTo>
                    <a:pt x="2" y="64"/>
                  </a:lnTo>
                  <a:lnTo>
                    <a:pt x="0" y="68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80"/>
                  </a:lnTo>
                  <a:lnTo>
                    <a:pt x="6" y="84"/>
                  </a:lnTo>
                  <a:lnTo>
                    <a:pt x="12" y="86"/>
                  </a:lnTo>
                  <a:lnTo>
                    <a:pt x="44" y="90"/>
                  </a:lnTo>
                  <a:lnTo>
                    <a:pt x="48" y="98"/>
                  </a:lnTo>
                  <a:lnTo>
                    <a:pt x="52" y="98"/>
                  </a:lnTo>
                  <a:lnTo>
                    <a:pt x="56" y="98"/>
                  </a:lnTo>
                  <a:lnTo>
                    <a:pt x="60" y="98"/>
                  </a:lnTo>
                  <a:lnTo>
                    <a:pt x="62" y="96"/>
                  </a:lnTo>
                  <a:lnTo>
                    <a:pt x="64" y="96"/>
                  </a:lnTo>
                  <a:lnTo>
                    <a:pt x="66" y="96"/>
                  </a:lnTo>
                  <a:lnTo>
                    <a:pt x="66" y="98"/>
                  </a:lnTo>
                  <a:lnTo>
                    <a:pt x="66" y="102"/>
                  </a:lnTo>
                  <a:lnTo>
                    <a:pt x="64" y="104"/>
                  </a:lnTo>
                  <a:lnTo>
                    <a:pt x="62" y="106"/>
                  </a:lnTo>
                  <a:lnTo>
                    <a:pt x="60" y="108"/>
                  </a:lnTo>
                  <a:lnTo>
                    <a:pt x="60" y="112"/>
                  </a:lnTo>
                  <a:lnTo>
                    <a:pt x="58" y="116"/>
                  </a:lnTo>
                  <a:lnTo>
                    <a:pt x="60" y="122"/>
                  </a:lnTo>
                  <a:lnTo>
                    <a:pt x="62" y="128"/>
                  </a:lnTo>
                  <a:lnTo>
                    <a:pt x="68" y="132"/>
                  </a:lnTo>
                  <a:lnTo>
                    <a:pt x="60" y="140"/>
                  </a:lnTo>
                  <a:lnTo>
                    <a:pt x="62" y="140"/>
                  </a:lnTo>
                  <a:lnTo>
                    <a:pt x="62" y="144"/>
                  </a:lnTo>
                  <a:lnTo>
                    <a:pt x="64" y="148"/>
                  </a:lnTo>
                  <a:lnTo>
                    <a:pt x="66" y="154"/>
                  </a:lnTo>
                  <a:lnTo>
                    <a:pt x="68" y="160"/>
                  </a:lnTo>
                  <a:lnTo>
                    <a:pt x="68" y="164"/>
                  </a:lnTo>
                  <a:lnTo>
                    <a:pt x="80" y="166"/>
                  </a:lnTo>
                  <a:lnTo>
                    <a:pt x="98" y="172"/>
                  </a:lnTo>
                  <a:lnTo>
                    <a:pt x="116" y="152"/>
                  </a:lnTo>
                  <a:lnTo>
                    <a:pt x="124" y="148"/>
                  </a:lnTo>
                  <a:lnTo>
                    <a:pt x="124" y="140"/>
                  </a:lnTo>
                  <a:lnTo>
                    <a:pt x="122" y="140"/>
                  </a:lnTo>
                  <a:lnTo>
                    <a:pt x="118" y="140"/>
                  </a:lnTo>
                  <a:lnTo>
                    <a:pt x="116" y="140"/>
                  </a:lnTo>
                  <a:lnTo>
                    <a:pt x="114" y="140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2" y="130"/>
                  </a:lnTo>
                  <a:lnTo>
                    <a:pt x="110" y="128"/>
                  </a:lnTo>
                  <a:lnTo>
                    <a:pt x="108" y="126"/>
                  </a:lnTo>
                  <a:lnTo>
                    <a:pt x="106" y="124"/>
                  </a:lnTo>
                  <a:lnTo>
                    <a:pt x="104" y="124"/>
                  </a:lnTo>
                  <a:lnTo>
                    <a:pt x="104" y="122"/>
                  </a:lnTo>
                  <a:lnTo>
                    <a:pt x="104" y="118"/>
                  </a:lnTo>
                  <a:lnTo>
                    <a:pt x="106" y="118"/>
                  </a:lnTo>
                  <a:lnTo>
                    <a:pt x="108" y="120"/>
                  </a:lnTo>
                  <a:lnTo>
                    <a:pt x="114" y="122"/>
                  </a:lnTo>
                  <a:lnTo>
                    <a:pt x="126" y="124"/>
                  </a:lnTo>
                  <a:lnTo>
                    <a:pt x="128" y="130"/>
                  </a:lnTo>
                  <a:lnTo>
                    <a:pt x="144" y="128"/>
                  </a:lnTo>
                  <a:lnTo>
                    <a:pt x="144" y="124"/>
                  </a:lnTo>
                  <a:lnTo>
                    <a:pt x="152" y="120"/>
                  </a:lnTo>
                  <a:lnTo>
                    <a:pt x="154" y="120"/>
                  </a:lnTo>
                  <a:lnTo>
                    <a:pt x="156" y="122"/>
                  </a:lnTo>
                  <a:lnTo>
                    <a:pt x="158" y="122"/>
                  </a:lnTo>
                  <a:lnTo>
                    <a:pt x="160" y="120"/>
                  </a:lnTo>
                  <a:lnTo>
                    <a:pt x="162" y="120"/>
                  </a:lnTo>
                  <a:lnTo>
                    <a:pt x="164" y="118"/>
                  </a:lnTo>
                  <a:lnTo>
                    <a:pt x="164" y="116"/>
                  </a:lnTo>
                  <a:lnTo>
                    <a:pt x="156" y="100"/>
                  </a:lnTo>
                  <a:lnTo>
                    <a:pt x="156" y="98"/>
                  </a:lnTo>
                  <a:lnTo>
                    <a:pt x="154" y="96"/>
                  </a:lnTo>
                  <a:lnTo>
                    <a:pt x="154" y="90"/>
                  </a:lnTo>
                  <a:lnTo>
                    <a:pt x="154" y="84"/>
                  </a:lnTo>
                  <a:lnTo>
                    <a:pt x="156" y="78"/>
                  </a:lnTo>
                  <a:lnTo>
                    <a:pt x="166" y="76"/>
                  </a:lnTo>
                  <a:lnTo>
                    <a:pt x="164" y="64"/>
                  </a:lnTo>
                  <a:lnTo>
                    <a:pt x="168" y="62"/>
                  </a:lnTo>
                  <a:lnTo>
                    <a:pt x="170" y="62"/>
                  </a:lnTo>
                  <a:lnTo>
                    <a:pt x="174" y="60"/>
                  </a:lnTo>
                  <a:lnTo>
                    <a:pt x="176" y="58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16" name="Freeform 326"/>
            <p:cNvSpPr>
              <a:spLocks/>
            </p:cNvSpPr>
            <p:nvPr/>
          </p:nvSpPr>
          <p:spPr bwMode="gray">
            <a:xfrm>
              <a:off x="4679" y="2996"/>
              <a:ext cx="52" cy="86"/>
            </a:xfrm>
            <a:custGeom>
              <a:avLst/>
              <a:gdLst>
                <a:gd name="T0" fmla="*/ 52 w 52"/>
                <a:gd name="T1" fmla="*/ 28 h 86"/>
                <a:gd name="T2" fmla="*/ 52 w 52"/>
                <a:gd name="T3" fmla="*/ 28 h 86"/>
                <a:gd name="T4" fmla="*/ 48 w 52"/>
                <a:gd name="T5" fmla="*/ 26 h 86"/>
                <a:gd name="T6" fmla="*/ 46 w 52"/>
                <a:gd name="T7" fmla="*/ 22 h 86"/>
                <a:gd name="T8" fmla="*/ 40 w 52"/>
                <a:gd name="T9" fmla="*/ 16 h 86"/>
                <a:gd name="T10" fmla="*/ 34 w 52"/>
                <a:gd name="T11" fmla="*/ 12 h 86"/>
                <a:gd name="T12" fmla="*/ 28 w 52"/>
                <a:gd name="T13" fmla="*/ 6 h 86"/>
                <a:gd name="T14" fmla="*/ 22 w 52"/>
                <a:gd name="T15" fmla="*/ 0 h 86"/>
                <a:gd name="T16" fmla="*/ 22 w 52"/>
                <a:gd name="T17" fmla="*/ 0 h 86"/>
                <a:gd name="T18" fmla="*/ 20 w 52"/>
                <a:gd name="T19" fmla="*/ 2 h 86"/>
                <a:gd name="T20" fmla="*/ 16 w 52"/>
                <a:gd name="T21" fmla="*/ 4 h 86"/>
                <a:gd name="T22" fmla="*/ 14 w 52"/>
                <a:gd name="T23" fmla="*/ 4 h 86"/>
                <a:gd name="T24" fmla="*/ 10 w 52"/>
                <a:gd name="T25" fmla="*/ 6 h 86"/>
                <a:gd name="T26" fmla="*/ 10 w 52"/>
                <a:gd name="T27" fmla="*/ 6 h 86"/>
                <a:gd name="T28" fmla="*/ 12 w 52"/>
                <a:gd name="T29" fmla="*/ 18 h 86"/>
                <a:gd name="T30" fmla="*/ 2 w 52"/>
                <a:gd name="T31" fmla="*/ 20 h 86"/>
                <a:gd name="T32" fmla="*/ 0 w 52"/>
                <a:gd name="T33" fmla="*/ 26 h 86"/>
                <a:gd name="T34" fmla="*/ 0 w 52"/>
                <a:gd name="T35" fmla="*/ 32 h 86"/>
                <a:gd name="T36" fmla="*/ 0 w 52"/>
                <a:gd name="T37" fmla="*/ 38 h 86"/>
                <a:gd name="T38" fmla="*/ 2 w 52"/>
                <a:gd name="T39" fmla="*/ 40 h 86"/>
                <a:gd name="T40" fmla="*/ 2 w 52"/>
                <a:gd name="T41" fmla="*/ 42 h 86"/>
                <a:gd name="T42" fmla="*/ 10 w 52"/>
                <a:gd name="T43" fmla="*/ 58 h 86"/>
                <a:gd name="T44" fmla="*/ 14 w 52"/>
                <a:gd name="T45" fmla="*/ 58 h 86"/>
                <a:gd name="T46" fmla="*/ 16 w 52"/>
                <a:gd name="T47" fmla="*/ 60 h 86"/>
                <a:gd name="T48" fmla="*/ 16 w 52"/>
                <a:gd name="T49" fmla="*/ 62 h 86"/>
                <a:gd name="T50" fmla="*/ 18 w 52"/>
                <a:gd name="T51" fmla="*/ 66 h 86"/>
                <a:gd name="T52" fmla="*/ 18 w 52"/>
                <a:gd name="T53" fmla="*/ 70 h 86"/>
                <a:gd name="T54" fmla="*/ 18 w 52"/>
                <a:gd name="T55" fmla="*/ 72 h 86"/>
                <a:gd name="T56" fmla="*/ 16 w 52"/>
                <a:gd name="T57" fmla="*/ 74 h 86"/>
                <a:gd name="T58" fmla="*/ 16 w 52"/>
                <a:gd name="T59" fmla="*/ 78 h 86"/>
                <a:gd name="T60" fmla="*/ 16 w 52"/>
                <a:gd name="T61" fmla="*/ 80 h 86"/>
                <a:gd name="T62" fmla="*/ 16 w 52"/>
                <a:gd name="T63" fmla="*/ 84 h 86"/>
                <a:gd name="T64" fmla="*/ 18 w 52"/>
                <a:gd name="T65" fmla="*/ 86 h 86"/>
                <a:gd name="T66" fmla="*/ 24 w 52"/>
                <a:gd name="T67" fmla="*/ 84 h 86"/>
                <a:gd name="T68" fmla="*/ 26 w 52"/>
                <a:gd name="T69" fmla="*/ 84 h 86"/>
                <a:gd name="T70" fmla="*/ 36 w 52"/>
                <a:gd name="T71" fmla="*/ 82 h 86"/>
                <a:gd name="T72" fmla="*/ 40 w 52"/>
                <a:gd name="T73" fmla="*/ 82 h 86"/>
                <a:gd name="T74" fmla="*/ 46 w 52"/>
                <a:gd name="T75" fmla="*/ 82 h 86"/>
                <a:gd name="T76" fmla="*/ 46 w 52"/>
                <a:gd name="T77" fmla="*/ 82 h 86"/>
                <a:gd name="T78" fmla="*/ 44 w 52"/>
                <a:gd name="T79" fmla="*/ 80 h 86"/>
                <a:gd name="T80" fmla="*/ 42 w 52"/>
                <a:gd name="T81" fmla="*/ 78 h 86"/>
                <a:gd name="T82" fmla="*/ 42 w 52"/>
                <a:gd name="T83" fmla="*/ 74 h 86"/>
                <a:gd name="T84" fmla="*/ 40 w 52"/>
                <a:gd name="T85" fmla="*/ 64 h 86"/>
                <a:gd name="T86" fmla="*/ 36 w 52"/>
                <a:gd name="T87" fmla="*/ 62 h 86"/>
                <a:gd name="T88" fmla="*/ 36 w 52"/>
                <a:gd name="T89" fmla="*/ 62 h 86"/>
                <a:gd name="T90" fmla="*/ 34 w 52"/>
                <a:gd name="T91" fmla="*/ 58 h 86"/>
                <a:gd name="T92" fmla="*/ 32 w 52"/>
                <a:gd name="T93" fmla="*/ 54 h 86"/>
                <a:gd name="T94" fmla="*/ 32 w 52"/>
                <a:gd name="T95" fmla="*/ 50 h 86"/>
                <a:gd name="T96" fmla="*/ 32 w 52"/>
                <a:gd name="T97" fmla="*/ 44 h 86"/>
                <a:gd name="T98" fmla="*/ 34 w 52"/>
                <a:gd name="T99" fmla="*/ 40 h 86"/>
                <a:gd name="T100" fmla="*/ 38 w 52"/>
                <a:gd name="T101" fmla="*/ 40 h 86"/>
                <a:gd name="T102" fmla="*/ 40 w 52"/>
                <a:gd name="T103" fmla="*/ 40 h 86"/>
                <a:gd name="T104" fmla="*/ 42 w 52"/>
                <a:gd name="T105" fmla="*/ 42 h 86"/>
                <a:gd name="T106" fmla="*/ 44 w 52"/>
                <a:gd name="T107" fmla="*/ 42 h 86"/>
                <a:gd name="T108" fmla="*/ 44 w 52"/>
                <a:gd name="T109" fmla="*/ 40 h 86"/>
                <a:gd name="T110" fmla="*/ 46 w 52"/>
                <a:gd name="T111" fmla="*/ 38 h 86"/>
                <a:gd name="T112" fmla="*/ 46 w 52"/>
                <a:gd name="T113" fmla="*/ 38 h 86"/>
                <a:gd name="T114" fmla="*/ 46 w 52"/>
                <a:gd name="T115" fmla="*/ 36 h 86"/>
                <a:gd name="T116" fmla="*/ 48 w 52"/>
                <a:gd name="T117" fmla="*/ 34 h 86"/>
                <a:gd name="T118" fmla="*/ 48 w 52"/>
                <a:gd name="T119" fmla="*/ 32 h 86"/>
                <a:gd name="T120" fmla="*/ 52 w 52"/>
                <a:gd name="T121" fmla="*/ 28 h 8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2"/>
                <a:gd name="T184" fmla="*/ 0 h 86"/>
                <a:gd name="T185" fmla="*/ 52 w 52"/>
                <a:gd name="T186" fmla="*/ 86 h 8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2" h="86">
                  <a:moveTo>
                    <a:pt x="52" y="28"/>
                  </a:moveTo>
                  <a:lnTo>
                    <a:pt x="52" y="28"/>
                  </a:lnTo>
                  <a:lnTo>
                    <a:pt x="48" y="26"/>
                  </a:lnTo>
                  <a:lnTo>
                    <a:pt x="46" y="22"/>
                  </a:lnTo>
                  <a:lnTo>
                    <a:pt x="40" y="16"/>
                  </a:lnTo>
                  <a:lnTo>
                    <a:pt x="34" y="12"/>
                  </a:lnTo>
                  <a:lnTo>
                    <a:pt x="28" y="6"/>
                  </a:lnTo>
                  <a:lnTo>
                    <a:pt x="22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0" y="6"/>
                  </a:lnTo>
                  <a:lnTo>
                    <a:pt x="12" y="18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10" y="58"/>
                  </a:lnTo>
                  <a:lnTo>
                    <a:pt x="14" y="58"/>
                  </a:lnTo>
                  <a:lnTo>
                    <a:pt x="16" y="60"/>
                  </a:lnTo>
                  <a:lnTo>
                    <a:pt x="16" y="62"/>
                  </a:lnTo>
                  <a:lnTo>
                    <a:pt x="18" y="66"/>
                  </a:lnTo>
                  <a:lnTo>
                    <a:pt x="18" y="70"/>
                  </a:lnTo>
                  <a:lnTo>
                    <a:pt x="18" y="72"/>
                  </a:lnTo>
                  <a:lnTo>
                    <a:pt x="16" y="74"/>
                  </a:lnTo>
                  <a:lnTo>
                    <a:pt x="16" y="78"/>
                  </a:lnTo>
                  <a:lnTo>
                    <a:pt x="16" y="80"/>
                  </a:lnTo>
                  <a:lnTo>
                    <a:pt x="16" y="84"/>
                  </a:lnTo>
                  <a:lnTo>
                    <a:pt x="18" y="86"/>
                  </a:lnTo>
                  <a:lnTo>
                    <a:pt x="24" y="84"/>
                  </a:lnTo>
                  <a:lnTo>
                    <a:pt x="26" y="84"/>
                  </a:lnTo>
                  <a:lnTo>
                    <a:pt x="36" y="82"/>
                  </a:lnTo>
                  <a:lnTo>
                    <a:pt x="40" y="82"/>
                  </a:lnTo>
                  <a:lnTo>
                    <a:pt x="46" y="82"/>
                  </a:lnTo>
                  <a:lnTo>
                    <a:pt x="44" y="80"/>
                  </a:lnTo>
                  <a:lnTo>
                    <a:pt x="42" y="78"/>
                  </a:lnTo>
                  <a:lnTo>
                    <a:pt x="42" y="74"/>
                  </a:lnTo>
                  <a:lnTo>
                    <a:pt x="40" y="64"/>
                  </a:lnTo>
                  <a:lnTo>
                    <a:pt x="36" y="62"/>
                  </a:lnTo>
                  <a:lnTo>
                    <a:pt x="34" y="58"/>
                  </a:lnTo>
                  <a:lnTo>
                    <a:pt x="32" y="54"/>
                  </a:lnTo>
                  <a:lnTo>
                    <a:pt x="32" y="50"/>
                  </a:lnTo>
                  <a:lnTo>
                    <a:pt x="32" y="44"/>
                  </a:lnTo>
                  <a:lnTo>
                    <a:pt x="34" y="40"/>
                  </a:lnTo>
                  <a:lnTo>
                    <a:pt x="38" y="40"/>
                  </a:lnTo>
                  <a:lnTo>
                    <a:pt x="40" y="40"/>
                  </a:lnTo>
                  <a:lnTo>
                    <a:pt x="42" y="42"/>
                  </a:lnTo>
                  <a:lnTo>
                    <a:pt x="44" y="42"/>
                  </a:lnTo>
                  <a:lnTo>
                    <a:pt x="44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8" y="34"/>
                  </a:lnTo>
                  <a:lnTo>
                    <a:pt x="48" y="32"/>
                  </a:lnTo>
                  <a:lnTo>
                    <a:pt x="52" y="28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17" name="Freeform 327"/>
            <p:cNvSpPr>
              <a:spLocks/>
            </p:cNvSpPr>
            <p:nvPr/>
          </p:nvSpPr>
          <p:spPr bwMode="gray">
            <a:xfrm>
              <a:off x="4711" y="3024"/>
              <a:ext cx="46" cy="56"/>
            </a:xfrm>
            <a:custGeom>
              <a:avLst/>
              <a:gdLst>
                <a:gd name="T0" fmla="*/ 20 w 46"/>
                <a:gd name="T1" fmla="*/ 0 h 56"/>
                <a:gd name="T2" fmla="*/ 28 w 46"/>
                <a:gd name="T3" fmla="*/ 4 h 56"/>
                <a:gd name="T4" fmla="*/ 36 w 46"/>
                <a:gd name="T5" fmla="*/ 8 h 56"/>
                <a:gd name="T6" fmla="*/ 46 w 46"/>
                <a:gd name="T7" fmla="*/ 10 h 56"/>
                <a:gd name="T8" fmla="*/ 44 w 46"/>
                <a:gd name="T9" fmla="*/ 16 h 56"/>
                <a:gd name="T10" fmla="*/ 44 w 46"/>
                <a:gd name="T11" fmla="*/ 16 h 56"/>
                <a:gd name="T12" fmla="*/ 42 w 46"/>
                <a:gd name="T13" fmla="*/ 18 h 56"/>
                <a:gd name="T14" fmla="*/ 40 w 46"/>
                <a:gd name="T15" fmla="*/ 20 h 56"/>
                <a:gd name="T16" fmla="*/ 38 w 46"/>
                <a:gd name="T17" fmla="*/ 22 h 56"/>
                <a:gd name="T18" fmla="*/ 38 w 46"/>
                <a:gd name="T19" fmla="*/ 24 h 56"/>
                <a:gd name="T20" fmla="*/ 36 w 46"/>
                <a:gd name="T21" fmla="*/ 26 h 56"/>
                <a:gd name="T22" fmla="*/ 36 w 46"/>
                <a:gd name="T23" fmla="*/ 28 h 56"/>
                <a:gd name="T24" fmla="*/ 38 w 46"/>
                <a:gd name="T25" fmla="*/ 30 h 56"/>
                <a:gd name="T26" fmla="*/ 38 w 46"/>
                <a:gd name="T27" fmla="*/ 30 h 56"/>
                <a:gd name="T28" fmla="*/ 40 w 46"/>
                <a:gd name="T29" fmla="*/ 32 h 56"/>
                <a:gd name="T30" fmla="*/ 42 w 46"/>
                <a:gd name="T31" fmla="*/ 36 h 56"/>
                <a:gd name="T32" fmla="*/ 42 w 46"/>
                <a:gd name="T33" fmla="*/ 38 h 56"/>
                <a:gd name="T34" fmla="*/ 42 w 46"/>
                <a:gd name="T35" fmla="*/ 38 h 56"/>
                <a:gd name="T36" fmla="*/ 40 w 46"/>
                <a:gd name="T37" fmla="*/ 42 h 56"/>
                <a:gd name="T38" fmla="*/ 40 w 46"/>
                <a:gd name="T39" fmla="*/ 44 h 56"/>
                <a:gd name="T40" fmla="*/ 40 w 46"/>
                <a:gd name="T41" fmla="*/ 46 h 56"/>
                <a:gd name="T42" fmla="*/ 40 w 46"/>
                <a:gd name="T43" fmla="*/ 48 h 56"/>
                <a:gd name="T44" fmla="*/ 40 w 46"/>
                <a:gd name="T45" fmla="*/ 50 h 56"/>
                <a:gd name="T46" fmla="*/ 38 w 46"/>
                <a:gd name="T47" fmla="*/ 52 h 56"/>
                <a:gd name="T48" fmla="*/ 36 w 46"/>
                <a:gd name="T49" fmla="*/ 52 h 56"/>
                <a:gd name="T50" fmla="*/ 34 w 46"/>
                <a:gd name="T51" fmla="*/ 52 h 56"/>
                <a:gd name="T52" fmla="*/ 34 w 46"/>
                <a:gd name="T53" fmla="*/ 52 h 56"/>
                <a:gd name="T54" fmla="*/ 32 w 46"/>
                <a:gd name="T55" fmla="*/ 50 h 56"/>
                <a:gd name="T56" fmla="*/ 28 w 46"/>
                <a:gd name="T57" fmla="*/ 50 h 56"/>
                <a:gd name="T58" fmla="*/ 26 w 46"/>
                <a:gd name="T59" fmla="*/ 52 h 56"/>
                <a:gd name="T60" fmla="*/ 24 w 46"/>
                <a:gd name="T61" fmla="*/ 52 h 56"/>
                <a:gd name="T62" fmla="*/ 20 w 46"/>
                <a:gd name="T63" fmla="*/ 50 h 56"/>
                <a:gd name="T64" fmla="*/ 20 w 46"/>
                <a:gd name="T65" fmla="*/ 50 h 56"/>
                <a:gd name="T66" fmla="*/ 18 w 46"/>
                <a:gd name="T67" fmla="*/ 54 h 56"/>
                <a:gd name="T68" fmla="*/ 20 w 46"/>
                <a:gd name="T69" fmla="*/ 56 h 56"/>
                <a:gd name="T70" fmla="*/ 14 w 46"/>
                <a:gd name="T71" fmla="*/ 54 h 56"/>
                <a:gd name="T72" fmla="*/ 14 w 46"/>
                <a:gd name="T73" fmla="*/ 54 h 56"/>
                <a:gd name="T74" fmla="*/ 12 w 46"/>
                <a:gd name="T75" fmla="*/ 52 h 56"/>
                <a:gd name="T76" fmla="*/ 10 w 46"/>
                <a:gd name="T77" fmla="*/ 50 h 56"/>
                <a:gd name="T78" fmla="*/ 10 w 46"/>
                <a:gd name="T79" fmla="*/ 46 h 56"/>
                <a:gd name="T80" fmla="*/ 8 w 46"/>
                <a:gd name="T81" fmla="*/ 36 h 56"/>
                <a:gd name="T82" fmla="*/ 4 w 46"/>
                <a:gd name="T83" fmla="*/ 34 h 56"/>
                <a:gd name="T84" fmla="*/ 4 w 46"/>
                <a:gd name="T85" fmla="*/ 34 h 56"/>
                <a:gd name="T86" fmla="*/ 2 w 46"/>
                <a:gd name="T87" fmla="*/ 30 h 56"/>
                <a:gd name="T88" fmla="*/ 0 w 46"/>
                <a:gd name="T89" fmla="*/ 26 h 56"/>
                <a:gd name="T90" fmla="*/ 0 w 46"/>
                <a:gd name="T91" fmla="*/ 22 h 56"/>
                <a:gd name="T92" fmla="*/ 0 w 46"/>
                <a:gd name="T93" fmla="*/ 16 h 56"/>
                <a:gd name="T94" fmla="*/ 2 w 46"/>
                <a:gd name="T95" fmla="*/ 12 h 56"/>
                <a:gd name="T96" fmla="*/ 6 w 46"/>
                <a:gd name="T97" fmla="*/ 12 h 56"/>
                <a:gd name="T98" fmla="*/ 8 w 46"/>
                <a:gd name="T99" fmla="*/ 12 h 56"/>
                <a:gd name="T100" fmla="*/ 10 w 46"/>
                <a:gd name="T101" fmla="*/ 14 h 56"/>
                <a:gd name="T102" fmla="*/ 12 w 46"/>
                <a:gd name="T103" fmla="*/ 14 h 56"/>
                <a:gd name="T104" fmla="*/ 12 w 46"/>
                <a:gd name="T105" fmla="*/ 12 h 56"/>
                <a:gd name="T106" fmla="*/ 14 w 46"/>
                <a:gd name="T107" fmla="*/ 10 h 56"/>
                <a:gd name="T108" fmla="*/ 14 w 46"/>
                <a:gd name="T109" fmla="*/ 10 h 56"/>
                <a:gd name="T110" fmla="*/ 14 w 46"/>
                <a:gd name="T111" fmla="*/ 8 h 56"/>
                <a:gd name="T112" fmla="*/ 16 w 46"/>
                <a:gd name="T113" fmla="*/ 6 h 56"/>
                <a:gd name="T114" fmla="*/ 16 w 46"/>
                <a:gd name="T115" fmla="*/ 4 h 56"/>
                <a:gd name="T116" fmla="*/ 20 w 46"/>
                <a:gd name="T117" fmla="*/ 0 h 5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6"/>
                <a:gd name="T178" fmla="*/ 0 h 56"/>
                <a:gd name="T179" fmla="*/ 46 w 46"/>
                <a:gd name="T180" fmla="*/ 56 h 5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6" h="56">
                  <a:moveTo>
                    <a:pt x="20" y="0"/>
                  </a:moveTo>
                  <a:lnTo>
                    <a:pt x="28" y="4"/>
                  </a:lnTo>
                  <a:lnTo>
                    <a:pt x="36" y="8"/>
                  </a:lnTo>
                  <a:lnTo>
                    <a:pt x="46" y="10"/>
                  </a:lnTo>
                  <a:lnTo>
                    <a:pt x="44" y="16"/>
                  </a:lnTo>
                  <a:lnTo>
                    <a:pt x="42" y="18"/>
                  </a:lnTo>
                  <a:lnTo>
                    <a:pt x="40" y="20"/>
                  </a:lnTo>
                  <a:lnTo>
                    <a:pt x="38" y="22"/>
                  </a:lnTo>
                  <a:lnTo>
                    <a:pt x="38" y="24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8" y="30"/>
                  </a:lnTo>
                  <a:lnTo>
                    <a:pt x="40" y="32"/>
                  </a:lnTo>
                  <a:lnTo>
                    <a:pt x="42" y="36"/>
                  </a:lnTo>
                  <a:lnTo>
                    <a:pt x="42" y="38"/>
                  </a:lnTo>
                  <a:lnTo>
                    <a:pt x="40" y="42"/>
                  </a:lnTo>
                  <a:lnTo>
                    <a:pt x="40" y="44"/>
                  </a:lnTo>
                  <a:lnTo>
                    <a:pt x="40" y="46"/>
                  </a:lnTo>
                  <a:lnTo>
                    <a:pt x="40" y="48"/>
                  </a:lnTo>
                  <a:lnTo>
                    <a:pt x="40" y="50"/>
                  </a:lnTo>
                  <a:lnTo>
                    <a:pt x="38" y="52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2" y="50"/>
                  </a:lnTo>
                  <a:lnTo>
                    <a:pt x="28" y="50"/>
                  </a:lnTo>
                  <a:lnTo>
                    <a:pt x="26" y="52"/>
                  </a:lnTo>
                  <a:lnTo>
                    <a:pt x="24" y="52"/>
                  </a:lnTo>
                  <a:lnTo>
                    <a:pt x="20" y="50"/>
                  </a:lnTo>
                  <a:lnTo>
                    <a:pt x="18" y="54"/>
                  </a:lnTo>
                  <a:lnTo>
                    <a:pt x="20" y="56"/>
                  </a:lnTo>
                  <a:lnTo>
                    <a:pt x="14" y="54"/>
                  </a:lnTo>
                  <a:lnTo>
                    <a:pt x="12" y="52"/>
                  </a:lnTo>
                  <a:lnTo>
                    <a:pt x="10" y="50"/>
                  </a:lnTo>
                  <a:lnTo>
                    <a:pt x="10" y="46"/>
                  </a:lnTo>
                  <a:lnTo>
                    <a:pt x="8" y="36"/>
                  </a:lnTo>
                  <a:lnTo>
                    <a:pt x="4" y="34"/>
                  </a:lnTo>
                  <a:lnTo>
                    <a:pt x="2" y="30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20" y="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18" name="Freeform 328"/>
            <p:cNvSpPr>
              <a:spLocks/>
            </p:cNvSpPr>
            <p:nvPr/>
          </p:nvSpPr>
          <p:spPr bwMode="gray">
            <a:xfrm>
              <a:off x="4747" y="3034"/>
              <a:ext cx="46" cy="42"/>
            </a:xfrm>
            <a:custGeom>
              <a:avLst/>
              <a:gdLst>
                <a:gd name="T0" fmla="*/ 46 w 46"/>
                <a:gd name="T1" fmla="*/ 18 h 42"/>
                <a:gd name="T2" fmla="*/ 38 w 46"/>
                <a:gd name="T3" fmla="*/ 12 h 42"/>
                <a:gd name="T4" fmla="*/ 32 w 46"/>
                <a:gd name="T5" fmla="*/ 8 h 42"/>
                <a:gd name="T6" fmla="*/ 20 w 46"/>
                <a:gd name="T7" fmla="*/ 4 h 42"/>
                <a:gd name="T8" fmla="*/ 10 w 46"/>
                <a:gd name="T9" fmla="*/ 0 h 42"/>
                <a:gd name="T10" fmla="*/ 8 w 46"/>
                <a:gd name="T11" fmla="*/ 2 h 42"/>
                <a:gd name="T12" fmla="*/ 8 w 46"/>
                <a:gd name="T13" fmla="*/ 6 h 42"/>
                <a:gd name="T14" fmla="*/ 8 w 46"/>
                <a:gd name="T15" fmla="*/ 6 h 42"/>
                <a:gd name="T16" fmla="*/ 6 w 46"/>
                <a:gd name="T17" fmla="*/ 8 h 42"/>
                <a:gd name="T18" fmla="*/ 4 w 46"/>
                <a:gd name="T19" fmla="*/ 10 h 42"/>
                <a:gd name="T20" fmla="*/ 2 w 46"/>
                <a:gd name="T21" fmla="*/ 12 h 42"/>
                <a:gd name="T22" fmla="*/ 2 w 46"/>
                <a:gd name="T23" fmla="*/ 14 h 42"/>
                <a:gd name="T24" fmla="*/ 0 w 46"/>
                <a:gd name="T25" fmla="*/ 16 h 42"/>
                <a:gd name="T26" fmla="*/ 0 w 46"/>
                <a:gd name="T27" fmla="*/ 18 h 42"/>
                <a:gd name="T28" fmla="*/ 2 w 46"/>
                <a:gd name="T29" fmla="*/ 20 h 42"/>
                <a:gd name="T30" fmla="*/ 2 w 46"/>
                <a:gd name="T31" fmla="*/ 20 h 42"/>
                <a:gd name="T32" fmla="*/ 4 w 46"/>
                <a:gd name="T33" fmla="*/ 22 h 42"/>
                <a:gd name="T34" fmla="*/ 6 w 46"/>
                <a:gd name="T35" fmla="*/ 26 h 42"/>
                <a:gd name="T36" fmla="*/ 6 w 46"/>
                <a:gd name="T37" fmla="*/ 28 h 42"/>
                <a:gd name="T38" fmla="*/ 6 w 46"/>
                <a:gd name="T39" fmla="*/ 28 h 42"/>
                <a:gd name="T40" fmla="*/ 4 w 46"/>
                <a:gd name="T41" fmla="*/ 32 h 42"/>
                <a:gd name="T42" fmla="*/ 4 w 46"/>
                <a:gd name="T43" fmla="*/ 34 h 42"/>
                <a:gd name="T44" fmla="*/ 4 w 46"/>
                <a:gd name="T45" fmla="*/ 36 h 42"/>
                <a:gd name="T46" fmla="*/ 4 w 46"/>
                <a:gd name="T47" fmla="*/ 38 h 42"/>
                <a:gd name="T48" fmla="*/ 4 w 46"/>
                <a:gd name="T49" fmla="*/ 40 h 42"/>
                <a:gd name="T50" fmla="*/ 2 w 46"/>
                <a:gd name="T51" fmla="*/ 40 h 42"/>
                <a:gd name="T52" fmla="*/ 2 w 46"/>
                <a:gd name="T53" fmla="*/ 42 h 42"/>
                <a:gd name="T54" fmla="*/ 4 w 46"/>
                <a:gd name="T55" fmla="*/ 42 h 42"/>
                <a:gd name="T56" fmla="*/ 8 w 46"/>
                <a:gd name="T57" fmla="*/ 42 h 42"/>
                <a:gd name="T58" fmla="*/ 8 w 46"/>
                <a:gd name="T59" fmla="*/ 42 h 42"/>
                <a:gd name="T60" fmla="*/ 10 w 46"/>
                <a:gd name="T61" fmla="*/ 40 h 42"/>
                <a:gd name="T62" fmla="*/ 10 w 46"/>
                <a:gd name="T63" fmla="*/ 40 h 42"/>
                <a:gd name="T64" fmla="*/ 12 w 46"/>
                <a:gd name="T65" fmla="*/ 40 h 42"/>
                <a:gd name="T66" fmla="*/ 14 w 46"/>
                <a:gd name="T67" fmla="*/ 40 h 42"/>
                <a:gd name="T68" fmla="*/ 16 w 46"/>
                <a:gd name="T69" fmla="*/ 40 h 42"/>
                <a:gd name="T70" fmla="*/ 16 w 46"/>
                <a:gd name="T71" fmla="*/ 40 h 42"/>
                <a:gd name="T72" fmla="*/ 18 w 46"/>
                <a:gd name="T73" fmla="*/ 40 h 42"/>
                <a:gd name="T74" fmla="*/ 20 w 46"/>
                <a:gd name="T75" fmla="*/ 40 h 42"/>
                <a:gd name="T76" fmla="*/ 22 w 46"/>
                <a:gd name="T77" fmla="*/ 42 h 42"/>
                <a:gd name="T78" fmla="*/ 24 w 46"/>
                <a:gd name="T79" fmla="*/ 42 h 42"/>
                <a:gd name="T80" fmla="*/ 26 w 46"/>
                <a:gd name="T81" fmla="*/ 42 h 42"/>
                <a:gd name="T82" fmla="*/ 26 w 46"/>
                <a:gd name="T83" fmla="*/ 42 h 42"/>
                <a:gd name="T84" fmla="*/ 28 w 46"/>
                <a:gd name="T85" fmla="*/ 42 h 42"/>
                <a:gd name="T86" fmla="*/ 28 w 46"/>
                <a:gd name="T87" fmla="*/ 40 h 42"/>
                <a:gd name="T88" fmla="*/ 30 w 46"/>
                <a:gd name="T89" fmla="*/ 38 h 42"/>
                <a:gd name="T90" fmla="*/ 30 w 46"/>
                <a:gd name="T91" fmla="*/ 36 h 42"/>
                <a:gd name="T92" fmla="*/ 32 w 46"/>
                <a:gd name="T93" fmla="*/ 32 h 42"/>
                <a:gd name="T94" fmla="*/ 34 w 46"/>
                <a:gd name="T95" fmla="*/ 28 h 42"/>
                <a:gd name="T96" fmla="*/ 36 w 46"/>
                <a:gd name="T97" fmla="*/ 26 h 42"/>
                <a:gd name="T98" fmla="*/ 40 w 46"/>
                <a:gd name="T99" fmla="*/ 26 h 42"/>
                <a:gd name="T100" fmla="*/ 42 w 46"/>
                <a:gd name="T101" fmla="*/ 22 h 42"/>
                <a:gd name="T102" fmla="*/ 46 w 46"/>
                <a:gd name="T103" fmla="*/ 18 h 4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6"/>
                <a:gd name="T157" fmla="*/ 0 h 42"/>
                <a:gd name="T158" fmla="*/ 46 w 46"/>
                <a:gd name="T159" fmla="*/ 42 h 4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6" h="42">
                  <a:moveTo>
                    <a:pt x="46" y="18"/>
                  </a:moveTo>
                  <a:lnTo>
                    <a:pt x="38" y="12"/>
                  </a:lnTo>
                  <a:lnTo>
                    <a:pt x="32" y="8"/>
                  </a:lnTo>
                  <a:lnTo>
                    <a:pt x="20" y="4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6"/>
                  </a:lnTo>
                  <a:lnTo>
                    <a:pt x="6" y="8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6" y="26"/>
                  </a:lnTo>
                  <a:lnTo>
                    <a:pt x="6" y="28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4" y="40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8" y="42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2" y="42"/>
                  </a:lnTo>
                  <a:lnTo>
                    <a:pt x="24" y="42"/>
                  </a:lnTo>
                  <a:lnTo>
                    <a:pt x="26" y="42"/>
                  </a:lnTo>
                  <a:lnTo>
                    <a:pt x="28" y="42"/>
                  </a:lnTo>
                  <a:lnTo>
                    <a:pt x="28" y="40"/>
                  </a:lnTo>
                  <a:lnTo>
                    <a:pt x="30" y="38"/>
                  </a:lnTo>
                  <a:lnTo>
                    <a:pt x="30" y="36"/>
                  </a:lnTo>
                  <a:lnTo>
                    <a:pt x="32" y="32"/>
                  </a:lnTo>
                  <a:lnTo>
                    <a:pt x="34" y="28"/>
                  </a:lnTo>
                  <a:lnTo>
                    <a:pt x="36" y="26"/>
                  </a:lnTo>
                  <a:lnTo>
                    <a:pt x="40" y="26"/>
                  </a:lnTo>
                  <a:lnTo>
                    <a:pt x="42" y="22"/>
                  </a:lnTo>
                  <a:lnTo>
                    <a:pt x="46" y="18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19" name="Freeform 329"/>
            <p:cNvSpPr>
              <a:spLocks/>
            </p:cNvSpPr>
            <p:nvPr/>
          </p:nvSpPr>
          <p:spPr bwMode="gray">
            <a:xfrm>
              <a:off x="4445" y="2936"/>
              <a:ext cx="148" cy="242"/>
            </a:xfrm>
            <a:custGeom>
              <a:avLst/>
              <a:gdLst>
                <a:gd name="T0" fmla="*/ 128 w 148"/>
                <a:gd name="T1" fmla="*/ 204 h 242"/>
                <a:gd name="T2" fmla="*/ 126 w 148"/>
                <a:gd name="T3" fmla="*/ 212 h 242"/>
                <a:gd name="T4" fmla="*/ 114 w 148"/>
                <a:gd name="T5" fmla="*/ 240 h 242"/>
                <a:gd name="T6" fmla="*/ 118 w 148"/>
                <a:gd name="T7" fmla="*/ 226 h 242"/>
                <a:gd name="T8" fmla="*/ 114 w 148"/>
                <a:gd name="T9" fmla="*/ 220 h 242"/>
                <a:gd name="T10" fmla="*/ 106 w 148"/>
                <a:gd name="T11" fmla="*/ 218 h 242"/>
                <a:gd name="T12" fmla="*/ 96 w 148"/>
                <a:gd name="T13" fmla="*/ 218 h 242"/>
                <a:gd name="T14" fmla="*/ 82 w 148"/>
                <a:gd name="T15" fmla="*/ 214 h 242"/>
                <a:gd name="T16" fmla="*/ 80 w 148"/>
                <a:gd name="T17" fmla="*/ 206 h 242"/>
                <a:gd name="T18" fmla="*/ 78 w 148"/>
                <a:gd name="T19" fmla="*/ 200 h 242"/>
                <a:gd name="T20" fmla="*/ 60 w 148"/>
                <a:gd name="T21" fmla="*/ 192 h 242"/>
                <a:gd name="T22" fmla="*/ 50 w 148"/>
                <a:gd name="T23" fmla="*/ 188 h 242"/>
                <a:gd name="T24" fmla="*/ 36 w 148"/>
                <a:gd name="T25" fmla="*/ 180 h 242"/>
                <a:gd name="T26" fmla="*/ 26 w 148"/>
                <a:gd name="T27" fmla="*/ 172 h 242"/>
                <a:gd name="T28" fmla="*/ 26 w 148"/>
                <a:gd name="T29" fmla="*/ 172 h 242"/>
                <a:gd name="T30" fmla="*/ 14 w 148"/>
                <a:gd name="T31" fmla="*/ 168 h 242"/>
                <a:gd name="T32" fmla="*/ 2 w 148"/>
                <a:gd name="T33" fmla="*/ 166 h 242"/>
                <a:gd name="T34" fmla="*/ 4 w 148"/>
                <a:gd name="T35" fmla="*/ 160 h 242"/>
                <a:gd name="T36" fmla="*/ 14 w 148"/>
                <a:gd name="T37" fmla="*/ 142 h 242"/>
                <a:gd name="T38" fmla="*/ 18 w 148"/>
                <a:gd name="T39" fmla="*/ 122 h 242"/>
                <a:gd name="T40" fmla="*/ 18 w 148"/>
                <a:gd name="T41" fmla="*/ 92 h 242"/>
                <a:gd name="T42" fmla="*/ 20 w 148"/>
                <a:gd name="T43" fmla="*/ 72 h 242"/>
                <a:gd name="T44" fmla="*/ 18 w 148"/>
                <a:gd name="T45" fmla="*/ 66 h 242"/>
                <a:gd name="T46" fmla="*/ 18 w 148"/>
                <a:gd name="T47" fmla="*/ 56 h 242"/>
                <a:gd name="T48" fmla="*/ 34 w 148"/>
                <a:gd name="T49" fmla="*/ 50 h 242"/>
                <a:gd name="T50" fmla="*/ 68 w 148"/>
                <a:gd name="T51" fmla="*/ 22 h 242"/>
                <a:gd name="T52" fmla="*/ 78 w 148"/>
                <a:gd name="T53" fmla="*/ 12 h 242"/>
                <a:gd name="T54" fmla="*/ 86 w 148"/>
                <a:gd name="T55" fmla="*/ 8 h 242"/>
                <a:gd name="T56" fmla="*/ 94 w 148"/>
                <a:gd name="T57" fmla="*/ 6 h 242"/>
                <a:gd name="T58" fmla="*/ 102 w 148"/>
                <a:gd name="T59" fmla="*/ 2 h 242"/>
                <a:gd name="T60" fmla="*/ 112 w 148"/>
                <a:gd name="T61" fmla="*/ 0 h 242"/>
                <a:gd name="T62" fmla="*/ 116 w 148"/>
                <a:gd name="T63" fmla="*/ 2 h 242"/>
                <a:gd name="T64" fmla="*/ 114 w 148"/>
                <a:gd name="T65" fmla="*/ 6 h 242"/>
                <a:gd name="T66" fmla="*/ 106 w 148"/>
                <a:gd name="T67" fmla="*/ 10 h 242"/>
                <a:gd name="T68" fmla="*/ 98 w 148"/>
                <a:gd name="T69" fmla="*/ 20 h 242"/>
                <a:gd name="T70" fmla="*/ 86 w 148"/>
                <a:gd name="T71" fmla="*/ 26 h 242"/>
                <a:gd name="T72" fmla="*/ 80 w 148"/>
                <a:gd name="T73" fmla="*/ 32 h 242"/>
                <a:gd name="T74" fmla="*/ 80 w 148"/>
                <a:gd name="T75" fmla="*/ 44 h 242"/>
                <a:gd name="T76" fmla="*/ 82 w 148"/>
                <a:gd name="T77" fmla="*/ 50 h 242"/>
                <a:gd name="T78" fmla="*/ 84 w 148"/>
                <a:gd name="T79" fmla="*/ 60 h 242"/>
                <a:gd name="T80" fmla="*/ 82 w 148"/>
                <a:gd name="T81" fmla="*/ 66 h 242"/>
                <a:gd name="T82" fmla="*/ 82 w 148"/>
                <a:gd name="T83" fmla="*/ 78 h 242"/>
                <a:gd name="T84" fmla="*/ 92 w 148"/>
                <a:gd name="T85" fmla="*/ 88 h 242"/>
                <a:gd name="T86" fmla="*/ 128 w 148"/>
                <a:gd name="T87" fmla="*/ 100 h 242"/>
                <a:gd name="T88" fmla="*/ 140 w 148"/>
                <a:gd name="T89" fmla="*/ 100 h 242"/>
                <a:gd name="T90" fmla="*/ 142 w 148"/>
                <a:gd name="T91" fmla="*/ 98 h 242"/>
                <a:gd name="T92" fmla="*/ 146 w 148"/>
                <a:gd name="T93" fmla="*/ 100 h 242"/>
                <a:gd name="T94" fmla="*/ 144 w 148"/>
                <a:gd name="T95" fmla="*/ 106 h 242"/>
                <a:gd name="T96" fmla="*/ 140 w 148"/>
                <a:gd name="T97" fmla="*/ 114 h 242"/>
                <a:gd name="T98" fmla="*/ 142 w 148"/>
                <a:gd name="T99" fmla="*/ 130 h 242"/>
                <a:gd name="T100" fmla="*/ 142 w 148"/>
                <a:gd name="T101" fmla="*/ 142 h 242"/>
                <a:gd name="T102" fmla="*/ 146 w 148"/>
                <a:gd name="T103" fmla="*/ 156 h 242"/>
                <a:gd name="T104" fmla="*/ 146 w 148"/>
                <a:gd name="T105" fmla="*/ 166 h 242"/>
                <a:gd name="T106" fmla="*/ 144 w 148"/>
                <a:gd name="T107" fmla="*/ 160 h 242"/>
                <a:gd name="T108" fmla="*/ 120 w 148"/>
                <a:gd name="T109" fmla="*/ 168 h 242"/>
                <a:gd name="T110" fmla="*/ 128 w 148"/>
                <a:gd name="T111" fmla="*/ 178 h 242"/>
                <a:gd name="T112" fmla="*/ 122 w 148"/>
                <a:gd name="T113" fmla="*/ 174 h 242"/>
                <a:gd name="T114" fmla="*/ 120 w 148"/>
                <a:gd name="T115" fmla="*/ 186 h 242"/>
                <a:gd name="T116" fmla="*/ 124 w 148"/>
                <a:gd name="T117" fmla="*/ 194 h 24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48"/>
                <a:gd name="T178" fmla="*/ 0 h 242"/>
                <a:gd name="T179" fmla="*/ 148 w 148"/>
                <a:gd name="T180" fmla="*/ 242 h 24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48" h="242">
                  <a:moveTo>
                    <a:pt x="124" y="194"/>
                  </a:moveTo>
                  <a:lnTo>
                    <a:pt x="126" y="200"/>
                  </a:lnTo>
                  <a:lnTo>
                    <a:pt x="128" y="204"/>
                  </a:lnTo>
                  <a:lnTo>
                    <a:pt x="128" y="208"/>
                  </a:lnTo>
                  <a:lnTo>
                    <a:pt x="126" y="212"/>
                  </a:lnTo>
                  <a:lnTo>
                    <a:pt x="118" y="242"/>
                  </a:lnTo>
                  <a:lnTo>
                    <a:pt x="116" y="240"/>
                  </a:lnTo>
                  <a:lnTo>
                    <a:pt x="114" y="240"/>
                  </a:lnTo>
                  <a:lnTo>
                    <a:pt x="112" y="242"/>
                  </a:lnTo>
                  <a:lnTo>
                    <a:pt x="118" y="226"/>
                  </a:lnTo>
                  <a:lnTo>
                    <a:pt x="118" y="224"/>
                  </a:lnTo>
                  <a:lnTo>
                    <a:pt x="116" y="222"/>
                  </a:lnTo>
                  <a:lnTo>
                    <a:pt x="114" y="220"/>
                  </a:lnTo>
                  <a:lnTo>
                    <a:pt x="110" y="220"/>
                  </a:lnTo>
                  <a:lnTo>
                    <a:pt x="106" y="218"/>
                  </a:lnTo>
                  <a:lnTo>
                    <a:pt x="102" y="218"/>
                  </a:lnTo>
                  <a:lnTo>
                    <a:pt x="98" y="218"/>
                  </a:lnTo>
                  <a:lnTo>
                    <a:pt x="96" y="218"/>
                  </a:lnTo>
                  <a:lnTo>
                    <a:pt x="90" y="218"/>
                  </a:lnTo>
                  <a:lnTo>
                    <a:pt x="86" y="216"/>
                  </a:lnTo>
                  <a:lnTo>
                    <a:pt x="82" y="214"/>
                  </a:lnTo>
                  <a:lnTo>
                    <a:pt x="82" y="210"/>
                  </a:lnTo>
                  <a:lnTo>
                    <a:pt x="80" y="208"/>
                  </a:lnTo>
                  <a:lnTo>
                    <a:pt x="80" y="206"/>
                  </a:lnTo>
                  <a:lnTo>
                    <a:pt x="80" y="204"/>
                  </a:lnTo>
                  <a:lnTo>
                    <a:pt x="78" y="200"/>
                  </a:lnTo>
                  <a:lnTo>
                    <a:pt x="72" y="196"/>
                  </a:lnTo>
                  <a:lnTo>
                    <a:pt x="66" y="194"/>
                  </a:lnTo>
                  <a:lnTo>
                    <a:pt x="60" y="192"/>
                  </a:lnTo>
                  <a:lnTo>
                    <a:pt x="56" y="190"/>
                  </a:lnTo>
                  <a:lnTo>
                    <a:pt x="52" y="188"/>
                  </a:lnTo>
                  <a:lnTo>
                    <a:pt x="50" y="188"/>
                  </a:lnTo>
                  <a:lnTo>
                    <a:pt x="46" y="186"/>
                  </a:lnTo>
                  <a:lnTo>
                    <a:pt x="40" y="184"/>
                  </a:lnTo>
                  <a:lnTo>
                    <a:pt x="36" y="180"/>
                  </a:lnTo>
                  <a:lnTo>
                    <a:pt x="32" y="178"/>
                  </a:lnTo>
                  <a:lnTo>
                    <a:pt x="28" y="174"/>
                  </a:lnTo>
                  <a:lnTo>
                    <a:pt x="26" y="172"/>
                  </a:lnTo>
                  <a:lnTo>
                    <a:pt x="20" y="170"/>
                  </a:lnTo>
                  <a:lnTo>
                    <a:pt x="14" y="168"/>
                  </a:lnTo>
                  <a:lnTo>
                    <a:pt x="10" y="168"/>
                  </a:lnTo>
                  <a:lnTo>
                    <a:pt x="4" y="166"/>
                  </a:lnTo>
                  <a:lnTo>
                    <a:pt x="2" y="166"/>
                  </a:lnTo>
                  <a:lnTo>
                    <a:pt x="0" y="166"/>
                  </a:lnTo>
                  <a:lnTo>
                    <a:pt x="2" y="162"/>
                  </a:lnTo>
                  <a:lnTo>
                    <a:pt x="4" y="160"/>
                  </a:lnTo>
                  <a:lnTo>
                    <a:pt x="10" y="154"/>
                  </a:lnTo>
                  <a:lnTo>
                    <a:pt x="14" y="142"/>
                  </a:lnTo>
                  <a:lnTo>
                    <a:pt x="16" y="136"/>
                  </a:lnTo>
                  <a:lnTo>
                    <a:pt x="18" y="130"/>
                  </a:lnTo>
                  <a:lnTo>
                    <a:pt x="18" y="122"/>
                  </a:lnTo>
                  <a:lnTo>
                    <a:pt x="18" y="114"/>
                  </a:lnTo>
                  <a:lnTo>
                    <a:pt x="18" y="104"/>
                  </a:lnTo>
                  <a:lnTo>
                    <a:pt x="18" y="92"/>
                  </a:lnTo>
                  <a:lnTo>
                    <a:pt x="18" y="80"/>
                  </a:lnTo>
                  <a:lnTo>
                    <a:pt x="20" y="74"/>
                  </a:lnTo>
                  <a:lnTo>
                    <a:pt x="20" y="72"/>
                  </a:lnTo>
                  <a:lnTo>
                    <a:pt x="20" y="70"/>
                  </a:lnTo>
                  <a:lnTo>
                    <a:pt x="18" y="68"/>
                  </a:lnTo>
                  <a:lnTo>
                    <a:pt x="18" y="66"/>
                  </a:lnTo>
                  <a:lnTo>
                    <a:pt x="20" y="62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20" y="56"/>
                  </a:lnTo>
                  <a:lnTo>
                    <a:pt x="20" y="54"/>
                  </a:lnTo>
                  <a:lnTo>
                    <a:pt x="34" y="50"/>
                  </a:lnTo>
                  <a:lnTo>
                    <a:pt x="44" y="34"/>
                  </a:lnTo>
                  <a:lnTo>
                    <a:pt x="50" y="24"/>
                  </a:lnTo>
                  <a:lnTo>
                    <a:pt x="68" y="22"/>
                  </a:lnTo>
                  <a:lnTo>
                    <a:pt x="76" y="14"/>
                  </a:lnTo>
                  <a:lnTo>
                    <a:pt x="78" y="12"/>
                  </a:lnTo>
                  <a:lnTo>
                    <a:pt x="80" y="10"/>
                  </a:lnTo>
                  <a:lnTo>
                    <a:pt x="84" y="8"/>
                  </a:lnTo>
                  <a:lnTo>
                    <a:pt x="86" y="8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4" y="6"/>
                  </a:lnTo>
                  <a:lnTo>
                    <a:pt x="96" y="6"/>
                  </a:lnTo>
                  <a:lnTo>
                    <a:pt x="98" y="4"/>
                  </a:lnTo>
                  <a:lnTo>
                    <a:pt x="102" y="2"/>
                  </a:lnTo>
                  <a:lnTo>
                    <a:pt x="106" y="2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4" y="0"/>
                  </a:lnTo>
                  <a:lnTo>
                    <a:pt x="114" y="2"/>
                  </a:lnTo>
                  <a:lnTo>
                    <a:pt x="116" y="2"/>
                  </a:lnTo>
                  <a:lnTo>
                    <a:pt x="116" y="4"/>
                  </a:lnTo>
                  <a:lnTo>
                    <a:pt x="114" y="4"/>
                  </a:lnTo>
                  <a:lnTo>
                    <a:pt x="114" y="6"/>
                  </a:lnTo>
                  <a:lnTo>
                    <a:pt x="112" y="6"/>
                  </a:lnTo>
                  <a:lnTo>
                    <a:pt x="110" y="8"/>
                  </a:lnTo>
                  <a:lnTo>
                    <a:pt x="106" y="10"/>
                  </a:lnTo>
                  <a:lnTo>
                    <a:pt x="102" y="14"/>
                  </a:lnTo>
                  <a:lnTo>
                    <a:pt x="98" y="18"/>
                  </a:lnTo>
                  <a:lnTo>
                    <a:pt x="98" y="20"/>
                  </a:lnTo>
                  <a:lnTo>
                    <a:pt x="94" y="20"/>
                  </a:lnTo>
                  <a:lnTo>
                    <a:pt x="90" y="22"/>
                  </a:lnTo>
                  <a:lnTo>
                    <a:pt x="86" y="26"/>
                  </a:lnTo>
                  <a:lnTo>
                    <a:pt x="82" y="28"/>
                  </a:lnTo>
                  <a:lnTo>
                    <a:pt x="80" y="32"/>
                  </a:lnTo>
                  <a:lnTo>
                    <a:pt x="80" y="34"/>
                  </a:lnTo>
                  <a:lnTo>
                    <a:pt x="80" y="38"/>
                  </a:lnTo>
                  <a:lnTo>
                    <a:pt x="80" y="44"/>
                  </a:lnTo>
                  <a:lnTo>
                    <a:pt x="80" y="48"/>
                  </a:lnTo>
                  <a:lnTo>
                    <a:pt x="82" y="50"/>
                  </a:lnTo>
                  <a:lnTo>
                    <a:pt x="82" y="52"/>
                  </a:lnTo>
                  <a:lnTo>
                    <a:pt x="84" y="56"/>
                  </a:lnTo>
                  <a:lnTo>
                    <a:pt x="84" y="60"/>
                  </a:lnTo>
                  <a:lnTo>
                    <a:pt x="82" y="62"/>
                  </a:lnTo>
                  <a:lnTo>
                    <a:pt x="82" y="64"/>
                  </a:lnTo>
                  <a:lnTo>
                    <a:pt x="82" y="66"/>
                  </a:lnTo>
                  <a:lnTo>
                    <a:pt x="80" y="70"/>
                  </a:lnTo>
                  <a:lnTo>
                    <a:pt x="80" y="74"/>
                  </a:lnTo>
                  <a:lnTo>
                    <a:pt x="82" y="78"/>
                  </a:lnTo>
                  <a:lnTo>
                    <a:pt x="82" y="82"/>
                  </a:lnTo>
                  <a:lnTo>
                    <a:pt x="86" y="86"/>
                  </a:lnTo>
                  <a:lnTo>
                    <a:pt x="92" y="88"/>
                  </a:lnTo>
                  <a:lnTo>
                    <a:pt x="124" y="92"/>
                  </a:lnTo>
                  <a:lnTo>
                    <a:pt x="128" y="100"/>
                  </a:lnTo>
                  <a:lnTo>
                    <a:pt x="132" y="100"/>
                  </a:lnTo>
                  <a:lnTo>
                    <a:pt x="136" y="100"/>
                  </a:lnTo>
                  <a:lnTo>
                    <a:pt x="140" y="100"/>
                  </a:lnTo>
                  <a:lnTo>
                    <a:pt x="142" y="98"/>
                  </a:lnTo>
                  <a:lnTo>
                    <a:pt x="144" y="98"/>
                  </a:lnTo>
                  <a:lnTo>
                    <a:pt x="146" y="98"/>
                  </a:lnTo>
                  <a:lnTo>
                    <a:pt x="146" y="100"/>
                  </a:lnTo>
                  <a:lnTo>
                    <a:pt x="146" y="104"/>
                  </a:lnTo>
                  <a:lnTo>
                    <a:pt x="144" y="106"/>
                  </a:lnTo>
                  <a:lnTo>
                    <a:pt x="142" y="108"/>
                  </a:lnTo>
                  <a:lnTo>
                    <a:pt x="140" y="110"/>
                  </a:lnTo>
                  <a:lnTo>
                    <a:pt x="140" y="114"/>
                  </a:lnTo>
                  <a:lnTo>
                    <a:pt x="138" y="118"/>
                  </a:lnTo>
                  <a:lnTo>
                    <a:pt x="140" y="124"/>
                  </a:lnTo>
                  <a:lnTo>
                    <a:pt x="142" y="130"/>
                  </a:lnTo>
                  <a:lnTo>
                    <a:pt x="148" y="134"/>
                  </a:lnTo>
                  <a:lnTo>
                    <a:pt x="140" y="142"/>
                  </a:lnTo>
                  <a:lnTo>
                    <a:pt x="142" y="142"/>
                  </a:lnTo>
                  <a:lnTo>
                    <a:pt x="142" y="146"/>
                  </a:lnTo>
                  <a:lnTo>
                    <a:pt x="144" y="150"/>
                  </a:lnTo>
                  <a:lnTo>
                    <a:pt x="146" y="156"/>
                  </a:lnTo>
                  <a:lnTo>
                    <a:pt x="148" y="162"/>
                  </a:lnTo>
                  <a:lnTo>
                    <a:pt x="148" y="166"/>
                  </a:lnTo>
                  <a:lnTo>
                    <a:pt x="146" y="166"/>
                  </a:lnTo>
                  <a:lnTo>
                    <a:pt x="146" y="164"/>
                  </a:lnTo>
                  <a:lnTo>
                    <a:pt x="144" y="160"/>
                  </a:lnTo>
                  <a:lnTo>
                    <a:pt x="142" y="156"/>
                  </a:lnTo>
                  <a:lnTo>
                    <a:pt x="118" y="160"/>
                  </a:lnTo>
                  <a:lnTo>
                    <a:pt x="120" y="168"/>
                  </a:lnTo>
                  <a:lnTo>
                    <a:pt x="126" y="168"/>
                  </a:lnTo>
                  <a:lnTo>
                    <a:pt x="130" y="178"/>
                  </a:lnTo>
                  <a:lnTo>
                    <a:pt x="128" y="178"/>
                  </a:lnTo>
                  <a:lnTo>
                    <a:pt x="126" y="176"/>
                  </a:lnTo>
                  <a:lnTo>
                    <a:pt x="124" y="176"/>
                  </a:lnTo>
                  <a:lnTo>
                    <a:pt x="122" y="174"/>
                  </a:lnTo>
                  <a:lnTo>
                    <a:pt x="120" y="174"/>
                  </a:lnTo>
                  <a:lnTo>
                    <a:pt x="120" y="17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4" y="194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20" name="Freeform 330"/>
            <p:cNvSpPr>
              <a:spLocks/>
            </p:cNvSpPr>
            <p:nvPr/>
          </p:nvSpPr>
          <p:spPr bwMode="gray">
            <a:xfrm>
              <a:off x="4405" y="3102"/>
              <a:ext cx="80" cy="84"/>
            </a:xfrm>
            <a:custGeom>
              <a:avLst/>
              <a:gdLst>
                <a:gd name="T0" fmla="*/ 10 w 80"/>
                <a:gd name="T1" fmla="*/ 80 h 84"/>
                <a:gd name="T2" fmla="*/ 10 w 80"/>
                <a:gd name="T3" fmla="*/ 74 h 84"/>
                <a:gd name="T4" fmla="*/ 6 w 80"/>
                <a:gd name="T5" fmla="*/ 74 h 84"/>
                <a:gd name="T6" fmla="*/ 4 w 80"/>
                <a:gd name="T7" fmla="*/ 72 h 84"/>
                <a:gd name="T8" fmla="*/ 2 w 80"/>
                <a:gd name="T9" fmla="*/ 70 h 84"/>
                <a:gd name="T10" fmla="*/ 0 w 80"/>
                <a:gd name="T11" fmla="*/ 68 h 84"/>
                <a:gd name="T12" fmla="*/ 0 w 80"/>
                <a:gd name="T13" fmla="*/ 66 h 84"/>
                <a:gd name="T14" fmla="*/ 6 w 80"/>
                <a:gd name="T15" fmla="*/ 54 h 84"/>
                <a:gd name="T16" fmla="*/ 14 w 80"/>
                <a:gd name="T17" fmla="*/ 44 h 84"/>
                <a:gd name="T18" fmla="*/ 24 w 80"/>
                <a:gd name="T19" fmla="*/ 36 h 84"/>
                <a:gd name="T20" fmla="*/ 28 w 80"/>
                <a:gd name="T21" fmla="*/ 34 h 84"/>
                <a:gd name="T22" fmla="*/ 30 w 80"/>
                <a:gd name="T23" fmla="*/ 22 h 84"/>
                <a:gd name="T24" fmla="*/ 32 w 80"/>
                <a:gd name="T25" fmla="*/ 20 h 84"/>
                <a:gd name="T26" fmla="*/ 34 w 80"/>
                <a:gd name="T27" fmla="*/ 18 h 84"/>
                <a:gd name="T28" fmla="*/ 36 w 80"/>
                <a:gd name="T29" fmla="*/ 18 h 84"/>
                <a:gd name="T30" fmla="*/ 38 w 80"/>
                <a:gd name="T31" fmla="*/ 16 h 84"/>
                <a:gd name="T32" fmla="*/ 38 w 80"/>
                <a:gd name="T33" fmla="*/ 12 h 84"/>
                <a:gd name="T34" fmla="*/ 38 w 80"/>
                <a:gd name="T35" fmla="*/ 8 h 84"/>
                <a:gd name="T36" fmla="*/ 38 w 80"/>
                <a:gd name="T37" fmla="*/ 6 h 84"/>
                <a:gd name="T38" fmla="*/ 40 w 80"/>
                <a:gd name="T39" fmla="*/ 2 h 84"/>
                <a:gd name="T40" fmla="*/ 40 w 80"/>
                <a:gd name="T41" fmla="*/ 0 h 84"/>
                <a:gd name="T42" fmla="*/ 42 w 80"/>
                <a:gd name="T43" fmla="*/ 0 h 84"/>
                <a:gd name="T44" fmla="*/ 44 w 80"/>
                <a:gd name="T45" fmla="*/ 0 h 84"/>
                <a:gd name="T46" fmla="*/ 50 w 80"/>
                <a:gd name="T47" fmla="*/ 2 h 84"/>
                <a:gd name="T48" fmla="*/ 54 w 80"/>
                <a:gd name="T49" fmla="*/ 2 h 84"/>
                <a:gd name="T50" fmla="*/ 60 w 80"/>
                <a:gd name="T51" fmla="*/ 4 h 84"/>
                <a:gd name="T52" fmla="*/ 66 w 80"/>
                <a:gd name="T53" fmla="*/ 6 h 84"/>
                <a:gd name="T54" fmla="*/ 66 w 80"/>
                <a:gd name="T55" fmla="*/ 6 h 84"/>
                <a:gd name="T56" fmla="*/ 66 w 80"/>
                <a:gd name="T57" fmla="*/ 6 h 84"/>
                <a:gd name="T58" fmla="*/ 66 w 80"/>
                <a:gd name="T59" fmla="*/ 6 h 84"/>
                <a:gd name="T60" fmla="*/ 68 w 80"/>
                <a:gd name="T61" fmla="*/ 6 h 84"/>
                <a:gd name="T62" fmla="*/ 70 w 80"/>
                <a:gd name="T63" fmla="*/ 10 h 84"/>
                <a:gd name="T64" fmla="*/ 74 w 80"/>
                <a:gd name="T65" fmla="*/ 12 h 84"/>
                <a:gd name="T66" fmla="*/ 78 w 80"/>
                <a:gd name="T67" fmla="*/ 16 h 84"/>
                <a:gd name="T68" fmla="*/ 78 w 80"/>
                <a:gd name="T69" fmla="*/ 18 h 84"/>
                <a:gd name="T70" fmla="*/ 78 w 80"/>
                <a:gd name="T71" fmla="*/ 20 h 84"/>
                <a:gd name="T72" fmla="*/ 78 w 80"/>
                <a:gd name="T73" fmla="*/ 24 h 84"/>
                <a:gd name="T74" fmla="*/ 80 w 80"/>
                <a:gd name="T75" fmla="*/ 26 h 84"/>
                <a:gd name="T76" fmla="*/ 80 w 80"/>
                <a:gd name="T77" fmla="*/ 30 h 84"/>
                <a:gd name="T78" fmla="*/ 78 w 80"/>
                <a:gd name="T79" fmla="*/ 34 h 84"/>
                <a:gd name="T80" fmla="*/ 74 w 80"/>
                <a:gd name="T81" fmla="*/ 44 h 84"/>
                <a:gd name="T82" fmla="*/ 66 w 80"/>
                <a:gd name="T83" fmla="*/ 52 h 84"/>
                <a:gd name="T84" fmla="*/ 56 w 80"/>
                <a:gd name="T85" fmla="*/ 60 h 84"/>
                <a:gd name="T86" fmla="*/ 44 w 80"/>
                <a:gd name="T87" fmla="*/ 64 h 84"/>
                <a:gd name="T88" fmla="*/ 42 w 80"/>
                <a:gd name="T89" fmla="*/ 64 h 84"/>
                <a:gd name="T90" fmla="*/ 42 w 80"/>
                <a:gd name="T91" fmla="*/ 64 h 84"/>
                <a:gd name="T92" fmla="*/ 40 w 80"/>
                <a:gd name="T93" fmla="*/ 66 h 84"/>
                <a:gd name="T94" fmla="*/ 38 w 80"/>
                <a:gd name="T95" fmla="*/ 70 h 84"/>
                <a:gd name="T96" fmla="*/ 38 w 80"/>
                <a:gd name="T97" fmla="*/ 70 h 84"/>
                <a:gd name="T98" fmla="*/ 36 w 80"/>
                <a:gd name="T99" fmla="*/ 72 h 84"/>
                <a:gd name="T100" fmla="*/ 36 w 80"/>
                <a:gd name="T101" fmla="*/ 76 h 84"/>
                <a:gd name="T102" fmla="*/ 34 w 80"/>
                <a:gd name="T103" fmla="*/ 78 h 84"/>
                <a:gd name="T104" fmla="*/ 32 w 80"/>
                <a:gd name="T105" fmla="*/ 80 h 84"/>
                <a:gd name="T106" fmla="*/ 32 w 80"/>
                <a:gd name="T107" fmla="*/ 80 h 84"/>
                <a:gd name="T108" fmla="*/ 32 w 80"/>
                <a:gd name="T109" fmla="*/ 82 h 84"/>
                <a:gd name="T110" fmla="*/ 30 w 80"/>
                <a:gd name="T111" fmla="*/ 84 h 84"/>
                <a:gd name="T112" fmla="*/ 26 w 80"/>
                <a:gd name="T113" fmla="*/ 84 h 84"/>
                <a:gd name="T114" fmla="*/ 24 w 80"/>
                <a:gd name="T115" fmla="*/ 84 h 84"/>
                <a:gd name="T116" fmla="*/ 22 w 80"/>
                <a:gd name="T117" fmla="*/ 82 h 84"/>
                <a:gd name="T118" fmla="*/ 12 w 80"/>
                <a:gd name="T119" fmla="*/ 82 h 84"/>
                <a:gd name="T120" fmla="*/ 10 w 80"/>
                <a:gd name="T121" fmla="*/ 80 h 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0"/>
                <a:gd name="T184" fmla="*/ 0 h 84"/>
                <a:gd name="T185" fmla="*/ 80 w 80"/>
                <a:gd name="T186" fmla="*/ 84 h 8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0" h="84">
                  <a:moveTo>
                    <a:pt x="10" y="80"/>
                  </a:moveTo>
                  <a:lnTo>
                    <a:pt x="10" y="74"/>
                  </a:lnTo>
                  <a:lnTo>
                    <a:pt x="6" y="74"/>
                  </a:lnTo>
                  <a:lnTo>
                    <a:pt x="4" y="72"/>
                  </a:lnTo>
                  <a:lnTo>
                    <a:pt x="2" y="70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6" y="54"/>
                  </a:lnTo>
                  <a:lnTo>
                    <a:pt x="14" y="44"/>
                  </a:lnTo>
                  <a:lnTo>
                    <a:pt x="24" y="36"/>
                  </a:lnTo>
                  <a:lnTo>
                    <a:pt x="28" y="34"/>
                  </a:lnTo>
                  <a:lnTo>
                    <a:pt x="30" y="22"/>
                  </a:lnTo>
                  <a:lnTo>
                    <a:pt x="32" y="20"/>
                  </a:lnTo>
                  <a:lnTo>
                    <a:pt x="34" y="18"/>
                  </a:lnTo>
                  <a:lnTo>
                    <a:pt x="36" y="18"/>
                  </a:lnTo>
                  <a:lnTo>
                    <a:pt x="38" y="16"/>
                  </a:lnTo>
                  <a:lnTo>
                    <a:pt x="38" y="12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40" y="2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50" y="2"/>
                  </a:lnTo>
                  <a:lnTo>
                    <a:pt x="54" y="2"/>
                  </a:lnTo>
                  <a:lnTo>
                    <a:pt x="60" y="4"/>
                  </a:lnTo>
                  <a:lnTo>
                    <a:pt x="66" y="6"/>
                  </a:lnTo>
                  <a:lnTo>
                    <a:pt x="68" y="6"/>
                  </a:lnTo>
                  <a:lnTo>
                    <a:pt x="70" y="10"/>
                  </a:lnTo>
                  <a:lnTo>
                    <a:pt x="74" y="12"/>
                  </a:lnTo>
                  <a:lnTo>
                    <a:pt x="78" y="16"/>
                  </a:lnTo>
                  <a:lnTo>
                    <a:pt x="78" y="18"/>
                  </a:lnTo>
                  <a:lnTo>
                    <a:pt x="78" y="20"/>
                  </a:lnTo>
                  <a:lnTo>
                    <a:pt x="78" y="24"/>
                  </a:lnTo>
                  <a:lnTo>
                    <a:pt x="80" y="26"/>
                  </a:lnTo>
                  <a:lnTo>
                    <a:pt x="80" y="30"/>
                  </a:lnTo>
                  <a:lnTo>
                    <a:pt x="78" y="34"/>
                  </a:lnTo>
                  <a:lnTo>
                    <a:pt x="74" y="44"/>
                  </a:lnTo>
                  <a:lnTo>
                    <a:pt x="66" y="52"/>
                  </a:lnTo>
                  <a:lnTo>
                    <a:pt x="56" y="60"/>
                  </a:lnTo>
                  <a:lnTo>
                    <a:pt x="44" y="64"/>
                  </a:lnTo>
                  <a:lnTo>
                    <a:pt x="42" y="64"/>
                  </a:lnTo>
                  <a:lnTo>
                    <a:pt x="40" y="66"/>
                  </a:lnTo>
                  <a:lnTo>
                    <a:pt x="38" y="70"/>
                  </a:lnTo>
                  <a:lnTo>
                    <a:pt x="36" y="72"/>
                  </a:lnTo>
                  <a:lnTo>
                    <a:pt x="36" y="76"/>
                  </a:lnTo>
                  <a:lnTo>
                    <a:pt x="34" y="78"/>
                  </a:lnTo>
                  <a:lnTo>
                    <a:pt x="32" y="80"/>
                  </a:lnTo>
                  <a:lnTo>
                    <a:pt x="32" y="82"/>
                  </a:lnTo>
                  <a:lnTo>
                    <a:pt x="30" y="84"/>
                  </a:lnTo>
                  <a:lnTo>
                    <a:pt x="26" y="84"/>
                  </a:lnTo>
                  <a:lnTo>
                    <a:pt x="24" y="84"/>
                  </a:lnTo>
                  <a:lnTo>
                    <a:pt x="22" y="82"/>
                  </a:lnTo>
                  <a:lnTo>
                    <a:pt x="12" y="82"/>
                  </a:lnTo>
                  <a:lnTo>
                    <a:pt x="10" y="8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21" name="Freeform 331"/>
            <p:cNvSpPr>
              <a:spLocks/>
            </p:cNvSpPr>
            <p:nvPr/>
          </p:nvSpPr>
          <p:spPr bwMode="gray">
            <a:xfrm>
              <a:off x="4515" y="3442"/>
              <a:ext cx="268" cy="660"/>
            </a:xfrm>
            <a:custGeom>
              <a:avLst/>
              <a:gdLst>
                <a:gd name="T0" fmla="*/ 82 w 268"/>
                <a:gd name="T1" fmla="*/ 28 h 660"/>
                <a:gd name="T2" fmla="*/ 78 w 268"/>
                <a:gd name="T3" fmla="*/ 38 h 660"/>
                <a:gd name="T4" fmla="*/ 68 w 268"/>
                <a:gd name="T5" fmla="*/ 58 h 660"/>
                <a:gd name="T6" fmla="*/ 52 w 268"/>
                <a:gd name="T7" fmla="*/ 90 h 660"/>
                <a:gd name="T8" fmla="*/ 46 w 268"/>
                <a:gd name="T9" fmla="*/ 126 h 660"/>
                <a:gd name="T10" fmla="*/ 44 w 268"/>
                <a:gd name="T11" fmla="*/ 238 h 660"/>
                <a:gd name="T12" fmla="*/ 32 w 268"/>
                <a:gd name="T13" fmla="*/ 256 h 660"/>
                <a:gd name="T14" fmla="*/ 22 w 268"/>
                <a:gd name="T15" fmla="*/ 282 h 660"/>
                <a:gd name="T16" fmla="*/ 24 w 268"/>
                <a:gd name="T17" fmla="*/ 310 h 660"/>
                <a:gd name="T18" fmla="*/ 20 w 268"/>
                <a:gd name="T19" fmla="*/ 332 h 660"/>
                <a:gd name="T20" fmla="*/ 20 w 268"/>
                <a:gd name="T21" fmla="*/ 370 h 660"/>
                <a:gd name="T22" fmla="*/ 18 w 268"/>
                <a:gd name="T23" fmla="*/ 382 h 660"/>
                <a:gd name="T24" fmla="*/ 22 w 268"/>
                <a:gd name="T25" fmla="*/ 390 h 660"/>
                <a:gd name="T26" fmla="*/ 20 w 268"/>
                <a:gd name="T27" fmla="*/ 428 h 660"/>
                <a:gd name="T28" fmla="*/ 10 w 268"/>
                <a:gd name="T29" fmla="*/ 438 h 660"/>
                <a:gd name="T30" fmla="*/ 2 w 268"/>
                <a:gd name="T31" fmla="*/ 466 h 660"/>
                <a:gd name="T32" fmla="*/ 2 w 268"/>
                <a:gd name="T33" fmla="*/ 530 h 660"/>
                <a:gd name="T34" fmla="*/ 2 w 268"/>
                <a:gd name="T35" fmla="*/ 554 h 660"/>
                <a:gd name="T36" fmla="*/ 54 w 268"/>
                <a:gd name="T37" fmla="*/ 570 h 660"/>
                <a:gd name="T38" fmla="*/ 56 w 268"/>
                <a:gd name="T39" fmla="*/ 588 h 660"/>
                <a:gd name="T40" fmla="*/ 114 w 268"/>
                <a:gd name="T41" fmla="*/ 660 h 660"/>
                <a:gd name="T42" fmla="*/ 106 w 268"/>
                <a:gd name="T43" fmla="*/ 624 h 660"/>
                <a:gd name="T44" fmla="*/ 82 w 268"/>
                <a:gd name="T45" fmla="*/ 616 h 660"/>
                <a:gd name="T46" fmla="*/ 56 w 268"/>
                <a:gd name="T47" fmla="*/ 568 h 660"/>
                <a:gd name="T48" fmla="*/ 54 w 268"/>
                <a:gd name="T49" fmla="*/ 534 h 660"/>
                <a:gd name="T50" fmla="*/ 78 w 268"/>
                <a:gd name="T51" fmla="*/ 506 h 660"/>
                <a:gd name="T52" fmla="*/ 92 w 268"/>
                <a:gd name="T53" fmla="*/ 492 h 660"/>
                <a:gd name="T54" fmla="*/ 96 w 268"/>
                <a:gd name="T55" fmla="*/ 482 h 660"/>
                <a:gd name="T56" fmla="*/ 96 w 268"/>
                <a:gd name="T57" fmla="*/ 466 h 660"/>
                <a:gd name="T58" fmla="*/ 82 w 268"/>
                <a:gd name="T59" fmla="*/ 456 h 660"/>
                <a:gd name="T60" fmla="*/ 74 w 268"/>
                <a:gd name="T61" fmla="*/ 436 h 660"/>
                <a:gd name="T62" fmla="*/ 82 w 268"/>
                <a:gd name="T63" fmla="*/ 424 h 660"/>
                <a:gd name="T64" fmla="*/ 88 w 268"/>
                <a:gd name="T65" fmla="*/ 424 h 660"/>
                <a:gd name="T66" fmla="*/ 124 w 268"/>
                <a:gd name="T67" fmla="*/ 368 h 660"/>
                <a:gd name="T68" fmla="*/ 112 w 268"/>
                <a:gd name="T69" fmla="*/ 346 h 660"/>
                <a:gd name="T70" fmla="*/ 112 w 268"/>
                <a:gd name="T71" fmla="*/ 334 h 660"/>
                <a:gd name="T72" fmla="*/ 142 w 268"/>
                <a:gd name="T73" fmla="*/ 314 h 660"/>
                <a:gd name="T74" fmla="*/ 148 w 268"/>
                <a:gd name="T75" fmla="*/ 300 h 660"/>
                <a:gd name="T76" fmla="*/ 164 w 268"/>
                <a:gd name="T77" fmla="*/ 294 h 660"/>
                <a:gd name="T78" fmla="*/ 210 w 268"/>
                <a:gd name="T79" fmla="*/ 282 h 660"/>
                <a:gd name="T80" fmla="*/ 218 w 268"/>
                <a:gd name="T81" fmla="*/ 250 h 660"/>
                <a:gd name="T82" fmla="*/ 206 w 268"/>
                <a:gd name="T83" fmla="*/ 216 h 660"/>
                <a:gd name="T84" fmla="*/ 200 w 268"/>
                <a:gd name="T85" fmla="*/ 202 h 660"/>
                <a:gd name="T86" fmla="*/ 200 w 268"/>
                <a:gd name="T87" fmla="*/ 180 h 660"/>
                <a:gd name="T88" fmla="*/ 214 w 268"/>
                <a:gd name="T89" fmla="*/ 134 h 660"/>
                <a:gd name="T90" fmla="*/ 220 w 268"/>
                <a:gd name="T91" fmla="*/ 120 h 660"/>
                <a:gd name="T92" fmla="*/ 230 w 268"/>
                <a:gd name="T93" fmla="*/ 110 h 660"/>
                <a:gd name="T94" fmla="*/ 262 w 268"/>
                <a:gd name="T95" fmla="*/ 84 h 660"/>
                <a:gd name="T96" fmla="*/ 268 w 268"/>
                <a:gd name="T97" fmla="*/ 68 h 660"/>
                <a:gd name="T98" fmla="*/ 262 w 268"/>
                <a:gd name="T99" fmla="*/ 62 h 660"/>
                <a:gd name="T100" fmla="*/ 258 w 268"/>
                <a:gd name="T101" fmla="*/ 58 h 660"/>
                <a:gd name="T102" fmla="*/ 252 w 268"/>
                <a:gd name="T103" fmla="*/ 58 h 660"/>
                <a:gd name="T104" fmla="*/ 250 w 268"/>
                <a:gd name="T105" fmla="*/ 72 h 660"/>
                <a:gd name="T106" fmla="*/ 246 w 268"/>
                <a:gd name="T107" fmla="*/ 86 h 660"/>
                <a:gd name="T108" fmla="*/ 176 w 268"/>
                <a:gd name="T109" fmla="*/ 34 h 660"/>
                <a:gd name="T110" fmla="*/ 146 w 268"/>
                <a:gd name="T111" fmla="*/ 18 h 660"/>
                <a:gd name="T112" fmla="*/ 144 w 268"/>
                <a:gd name="T113" fmla="*/ 6 h 660"/>
                <a:gd name="T114" fmla="*/ 138 w 268"/>
                <a:gd name="T115" fmla="*/ 2 h 660"/>
                <a:gd name="T116" fmla="*/ 120 w 268"/>
                <a:gd name="T117" fmla="*/ 16 h 660"/>
                <a:gd name="T118" fmla="*/ 118 w 268"/>
                <a:gd name="T119" fmla="*/ 8 h 660"/>
                <a:gd name="T120" fmla="*/ 94 w 268"/>
                <a:gd name="T121" fmla="*/ 0 h 660"/>
                <a:gd name="T122" fmla="*/ 86 w 268"/>
                <a:gd name="T123" fmla="*/ 14 h 66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68"/>
                <a:gd name="T187" fmla="*/ 0 h 660"/>
                <a:gd name="T188" fmla="*/ 268 w 268"/>
                <a:gd name="T189" fmla="*/ 660 h 66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68" h="660">
                  <a:moveTo>
                    <a:pt x="82" y="18"/>
                  </a:moveTo>
                  <a:lnTo>
                    <a:pt x="82" y="20"/>
                  </a:lnTo>
                  <a:lnTo>
                    <a:pt x="82" y="22"/>
                  </a:lnTo>
                  <a:lnTo>
                    <a:pt x="82" y="28"/>
                  </a:lnTo>
                  <a:lnTo>
                    <a:pt x="82" y="32"/>
                  </a:lnTo>
                  <a:lnTo>
                    <a:pt x="82" y="36"/>
                  </a:lnTo>
                  <a:lnTo>
                    <a:pt x="80" y="36"/>
                  </a:lnTo>
                  <a:lnTo>
                    <a:pt x="78" y="38"/>
                  </a:lnTo>
                  <a:lnTo>
                    <a:pt x="76" y="40"/>
                  </a:lnTo>
                  <a:lnTo>
                    <a:pt x="72" y="44"/>
                  </a:lnTo>
                  <a:lnTo>
                    <a:pt x="70" y="50"/>
                  </a:lnTo>
                  <a:lnTo>
                    <a:pt x="68" y="58"/>
                  </a:lnTo>
                  <a:lnTo>
                    <a:pt x="66" y="62"/>
                  </a:lnTo>
                  <a:lnTo>
                    <a:pt x="62" y="70"/>
                  </a:lnTo>
                  <a:lnTo>
                    <a:pt x="56" y="80"/>
                  </a:lnTo>
                  <a:lnTo>
                    <a:pt x="52" y="90"/>
                  </a:lnTo>
                  <a:lnTo>
                    <a:pt x="50" y="98"/>
                  </a:lnTo>
                  <a:lnTo>
                    <a:pt x="48" y="104"/>
                  </a:lnTo>
                  <a:lnTo>
                    <a:pt x="48" y="112"/>
                  </a:lnTo>
                  <a:lnTo>
                    <a:pt x="46" y="126"/>
                  </a:lnTo>
                  <a:lnTo>
                    <a:pt x="48" y="144"/>
                  </a:lnTo>
                  <a:lnTo>
                    <a:pt x="46" y="234"/>
                  </a:lnTo>
                  <a:lnTo>
                    <a:pt x="46" y="236"/>
                  </a:lnTo>
                  <a:lnTo>
                    <a:pt x="44" y="238"/>
                  </a:lnTo>
                  <a:lnTo>
                    <a:pt x="40" y="242"/>
                  </a:lnTo>
                  <a:lnTo>
                    <a:pt x="38" y="246"/>
                  </a:lnTo>
                  <a:lnTo>
                    <a:pt x="34" y="250"/>
                  </a:lnTo>
                  <a:lnTo>
                    <a:pt x="32" y="256"/>
                  </a:lnTo>
                  <a:lnTo>
                    <a:pt x="30" y="260"/>
                  </a:lnTo>
                  <a:lnTo>
                    <a:pt x="28" y="262"/>
                  </a:lnTo>
                  <a:lnTo>
                    <a:pt x="24" y="280"/>
                  </a:lnTo>
                  <a:lnTo>
                    <a:pt x="22" y="282"/>
                  </a:lnTo>
                  <a:lnTo>
                    <a:pt x="22" y="284"/>
                  </a:lnTo>
                  <a:lnTo>
                    <a:pt x="24" y="292"/>
                  </a:lnTo>
                  <a:lnTo>
                    <a:pt x="22" y="302"/>
                  </a:lnTo>
                  <a:lnTo>
                    <a:pt x="24" y="310"/>
                  </a:lnTo>
                  <a:lnTo>
                    <a:pt x="22" y="322"/>
                  </a:lnTo>
                  <a:lnTo>
                    <a:pt x="18" y="324"/>
                  </a:lnTo>
                  <a:lnTo>
                    <a:pt x="18" y="332"/>
                  </a:lnTo>
                  <a:lnTo>
                    <a:pt x="20" y="332"/>
                  </a:lnTo>
                  <a:lnTo>
                    <a:pt x="20" y="336"/>
                  </a:lnTo>
                  <a:lnTo>
                    <a:pt x="20" y="348"/>
                  </a:lnTo>
                  <a:lnTo>
                    <a:pt x="20" y="360"/>
                  </a:lnTo>
                  <a:lnTo>
                    <a:pt x="20" y="370"/>
                  </a:lnTo>
                  <a:lnTo>
                    <a:pt x="20" y="374"/>
                  </a:lnTo>
                  <a:lnTo>
                    <a:pt x="18" y="378"/>
                  </a:lnTo>
                  <a:lnTo>
                    <a:pt x="18" y="380"/>
                  </a:lnTo>
                  <a:lnTo>
                    <a:pt x="18" y="382"/>
                  </a:lnTo>
                  <a:lnTo>
                    <a:pt x="18" y="384"/>
                  </a:lnTo>
                  <a:lnTo>
                    <a:pt x="20" y="386"/>
                  </a:lnTo>
                  <a:lnTo>
                    <a:pt x="20" y="388"/>
                  </a:lnTo>
                  <a:lnTo>
                    <a:pt x="22" y="390"/>
                  </a:lnTo>
                  <a:lnTo>
                    <a:pt x="22" y="396"/>
                  </a:lnTo>
                  <a:lnTo>
                    <a:pt x="22" y="408"/>
                  </a:lnTo>
                  <a:lnTo>
                    <a:pt x="22" y="420"/>
                  </a:lnTo>
                  <a:lnTo>
                    <a:pt x="20" y="428"/>
                  </a:lnTo>
                  <a:lnTo>
                    <a:pt x="20" y="430"/>
                  </a:lnTo>
                  <a:lnTo>
                    <a:pt x="16" y="432"/>
                  </a:lnTo>
                  <a:lnTo>
                    <a:pt x="14" y="434"/>
                  </a:lnTo>
                  <a:lnTo>
                    <a:pt x="10" y="438"/>
                  </a:lnTo>
                  <a:lnTo>
                    <a:pt x="6" y="442"/>
                  </a:lnTo>
                  <a:lnTo>
                    <a:pt x="4" y="446"/>
                  </a:lnTo>
                  <a:lnTo>
                    <a:pt x="2" y="452"/>
                  </a:lnTo>
                  <a:lnTo>
                    <a:pt x="2" y="466"/>
                  </a:lnTo>
                  <a:lnTo>
                    <a:pt x="2" y="486"/>
                  </a:lnTo>
                  <a:lnTo>
                    <a:pt x="2" y="506"/>
                  </a:lnTo>
                  <a:lnTo>
                    <a:pt x="2" y="524"/>
                  </a:lnTo>
                  <a:lnTo>
                    <a:pt x="2" y="530"/>
                  </a:lnTo>
                  <a:lnTo>
                    <a:pt x="0" y="532"/>
                  </a:lnTo>
                  <a:lnTo>
                    <a:pt x="0" y="536"/>
                  </a:lnTo>
                  <a:lnTo>
                    <a:pt x="2" y="542"/>
                  </a:lnTo>
                  <a:lnTo>
                    <a:pt x="2" y="554"/>
                  </a:lnTo>
                  <a:lnTo>
                    <a:pt x="14" y="568"/>
                  </a:lnTo>
                  <a:lnTo>
                    <a:pt x="52" y="568"/>
                  </a:lnTo>
                  <a:lnTo>
                    <a:pt x="54" y="568"/>
                  </a:lnTo>
                  <a:lnTo>
                    <a:pt x="54" y="570"/>
                  </a:lnTo>
                  <a:lnTo>
                    <a:pt x="54" y="572"/>
                  </a:lnTo>
                  <a:lnTo>
                    <a:pt x="54" y="574"/>
                  </a:lnTo>
                  <a:lnTo>
                    <a:pt x="54" y="580"/>
                  </a:lnTo>
                  <a:lnTo>
                    <a:pt x="56" y="588"/>
                  </a:lnTo>
                  <a:lnTo>
                    <a:pt x="56" y="612"/>
                  </a:lnTo>
                  <a:lnTo>
                    <a:pt x="60" y="638"/>
                  </a:lnTo>
                  <a:lnTo>
                    <a:pt x="100" y="640"/>
                  </a:lnTo>
                  <a:lnTo>
                    <a:pt x="114" y="660"/>
                  </a:lnTo>
                  <a:lnTo>
                    <a:pt x="116" y="654"/>
                  </a:lnTo>
                  <a:lnTo>
                    <a:pt x="118" y="648"/>
                  </a:lnTo>
                  <a:lnTo>
                    <a:pt x="118" y="638"/>
                  </a:lnTo>
                  <a:lnTo>
                    <a:pt x="106" y="624"/>
                  </a:lnTo>
                  <a:lnTo>
                    <a:pt x="94" y="614"/>
                  </a:lnTo>
                  <a:lnTo>
                    <a:pt x="92" y="616"/>
                  </a:lnTo>
                  <a:lnTo>
                    <a:pt x="88" y="616"/>
                  </a:lnTo>
                  <a:lnTo>
                    <a:pt x="82" y="616"/>
                  </a:lnTo>
                  <a:lnTo>
                    <a:pt x="74" y="612"/>
                  </a:lnTo>
                  <a:lnTo>
                    <a:pt x="66" y="604"/>
                  </a:lnTo>
                  <a:lnTo>
                    <a:pt x="60" y="590"/>
                  </a:lnTo>
                  <a:lnTo>
                    <a:pt x="56" y="568"/>
                  </a:lnTo>
                  <a:lnTo>
                    <a:pt x="56" y="564"/>
                  </a:lnTo>
                  <a:lnTo>
                    <a:pt x="54" y="554"/>
                  </a:lnTo>
                  <a:lnTo>
                    <a:pt x="52" y="544"/>
                  </a:lnTo>
                  <a:lnTo>
                    <a:pt x="54" y="534"/>
                  </a:lnTo>
                  <a:lnTo>
                    <a:pt x="62" y="526"/>
                  </a:lnTo>
                  <a:lnTo>
                    <a:pt x="74" y="508"/>
                  </a:lnTo>
                  <a:lnTo>
                    <a:pt x="78" y="506"/>
                  </a:lnTo>
                  <a:lnTo>
                    <a:pt x="80" y="502"/>
                  </a:lnTo>
                  <a:lnTo>
                    <a:pt x="84" y="500"/>
                  </a:lnTo>
                  <a:lnTo>
                    <a:pt x="88" y="496"/>
                  </a:lnTo>
                  <a:lnTo>
                    <a:pt x="92" y="492"/>
                  </a:lnTo>
                  <a:lnTo>
                    <a:pt x="94" y="490"/>
                  </a:lnTo>
                  <a:lnTo>
                    <a:pt x="94" y="486"/>
                  </a:lnTo>
                  <a:lnTo>
                    <a:pt x="94" y="484"/>
                  </a:lnTo>
                  <a:lnTo>
                    <a:pt x="96" y="482"/>
                  </a:lnTo>
                  <a:lnTo>
                    <a:pt x="96" y="478"/>
                  </a:lnTo>
                  <a:lnTo>
                    <a:pt x="96" y="474"/>
                  </a:lnTo>
                  <a:lnTo>
                    <a:pt x="96" y="470"/>
                  </a:lnTo>
                  <a:lnTo>
                    <a:pt x="96" y="466"/>
                  </a:lnTo>
                  <a:lnTo>
                    <a:pt x="94" y="462"/>
                  </a:lnTo>
                  <a:lnTo>
                    <a:pt x="90" y="460"/>
                  </a:lnTo>
                  <a:lnTo>
                    <a:pt x="86" y="458"/>
                  </a:lnTo>
                  <a:lnTo>
                    <a:pt x="82" y="456"/>
                  </a:lnTo>
                  <a:lnTo>
                    <a:pt x="78" y="452"/>
                  </a:lnTo>
                  <a:lnTo>
                    <a:pt x="76" y="448"/>
                  </a:lnTo>
                  <a:lnTo>
                    <a:pt x="74" y="444"/>
                  </a:lnTo>
                  <a:lnTo>
                    <a:pt x="74" y="436"/>
                  </a:lnTo>
                  <a:lnTo>
                    <a:pt x="74" y="432"/>
                  </a:lnTo>
                  <a:lnTo>
                    <a:pt x="76" y="428"/>
                  </a:lnTo>
                  <a:lnTo>
                    <a:pt x="78" y="426"/>
                  </a:lnTo>
                  <a:lnTo>
                    <a:pt x="82" y="424"/>
                  </a:lnTo>
                  <a:lnTo>
                    <a:pt x="84" y="424"/>
                  </a:lnTo>
                  <a:lnTo>
                    <a:pt x="86" y="424"/>
                  </a:lnTo>
                  <a:lnTo>
                    <a:pt x="88" y="424"/>
                  </a:lnTo>
                  <a:lnTo>
                    <a:pt x="104" y="402"/>
                  </a:lnTo>
                  <a:lnTo>
                    <a:pt x="112" y="382"/>
                  </a:lnTo>
                  <a:lnTo>
                    <a:pt x="112" y="370"/>
                  </a:lnTo>
                  <a:lnTo>
                    <a:pt x="124" y="368"/>
                  </a:lnTo>
                  <a:lnTo>
                    <a:pt x="124" y="354"/>
                  </a:lnTo>
                  <a:lnTo>
                    <a:pt x="112" y="348"/>
                  </a:lnTo>
                  <a:lnTo>
                    <a:pt x="112" y="346"/>
                  </a:lnTo>
                  <a:lnTo>
                    <a:pt x="110" y="344"/>
                  </a:lnTo>
                  <a:lnTo>
                    <a:pt x="110" y="340"/>
                  </a:lnTo>
                  <a:lnTo>
                    <a:pt x="110" y="336"/>
                  </a:lnTo>
                  <a:lnTo>
                    <a:pt x="112" y="334"/>
                  </a:lnTo>
                  <a:lnTo>
                    <a:pt x="114" y="332"/>
                  </a:lnTo>
                  <a:lnTo>
                    <a:pt x="118" y="332"/>
                  </a:lnTo>
                  <a:lnTo>
                    <a:pt x="138" y="334"/>
                  </a:lnTo>
                  <a:lnTo>
                    <a:pt x="142" y="314"/>
                  </a:lnTo>
                  <a:lnTo>
                    <a:pt x="142" y="312"/>
                  </a:lnTo>
                  <a:lnTo>
                    <a:pt x="144" y="310"/>
                  </a:lnTo>
                  <a:lnTo>
                    <a:pt x="144" y="306"/>
                  </a:lnTo>
                  <a:lnTo>
                    <a:pt x="148" y="300"/>
                  </a:lnTo>
                  <a:lnTo>
                    <a:pt x="150" y="296"/>
                  </a:lnTo>
                  <a:lnTo>
                    <a:pt x="154" y="294"/>
                  </a:lnTo>
                  <a:lnTo>
                    <a:pt x="160" y="292"/>
                  </a:lnTo>
                  <a:lnTo>
                    <a:pt x="164" y="294"/>
                  </a:lnTo>
                  <a:lnTo>
                    <a:pt x="172" y="294"/>
                  </a:lnTo>
                  <a:lnTo>
                    <a:pt x="184" y="294"/>
                  </a:lnTo>
                  <a:lnTo>
                    <a:pt x="198" y="290"/>
                  </a:lnTo>
                  <a:lnTo>
                    <a:pt x="210" y="282"/>
                  </a:lnTo>
                  <a:lnTo>
                    <a:pt x="218" y="266"/>
                  </a:lnTo>
                  <a:lnTo>
                    <a:pt x="220" y="262"/>
                  </a:lnTo>
                  <a:lnTo>
                    <a:pt x="220" y="256"/>
                  </a:lnTo>
                  <a:lnTo>
                    <a:pt x="218" y="250"/>
                  </a:lnTo>
                  <a:lnTo>
                    <a:pt x="216" y="242"/>
                  </a:lnTo>
                  <a:lnTo>
                    <a:pt x="214" y="234"/>
                  </a:lnTo>
                  <a:lnTo>
                    <a:pt x="208" y="218"/>
                  </a:lnTo>
                  <a:lnTo>
                    <a:pt x="206" y="216"/>
                  </a:lnTo>
                  <a:lnTo>
                    <a:pt x="206" y="214"/>
                  </a:lnTo>
                  <a:lnTo>
                    <a:pt x="204" y="210"/>
                  </a:lnTo>
                  <a:lnTo>
                    <a:pt x="202" y="206"/>
                  </a:lnTo>
                  <a:lnTo>
                    <a:pt x="200" y="202"/>
                  </a:lnTo>
                  <a:lnTo>
                    <a:pt x="200" y="196"/>
                  </a:lnTo>
                  <a:lnTo>
                    <a:pt x="202" y="194"/>
                  </a:lnTo>
                  <a:lnTo>
                    <a:pt x="202" y="190"/>
                  </a:lnTo>
                  <a:lnTo>
                    <a:pt x="200" y="180"/>
                  </a:lnTo>
                  <a:lnTo>
                    <a:pt x="200" y="168"/>
                  </a:lnTo>
                  <a:lnTo>
                    <a:pt x="200" y="158"/>
                  </a:lnTo>
                  <a:lnTo>
                    <a:pt x="202" y="152"/>
                  </a:lnTo>
                  <a:lnTo>
                    <a:pt x="214" y="134"/>
                  </a:lnTo>
                  <a:lnTo>
                    <a:pt x="214" y="132"/>
                  </a:lnTo>
                  <a:lnTo>
                    <a:pt x="214" y="128"/>
                  </a:lnTo>
                  <a:lnTo>
                    <a:pt x="218" y="124"/>
                  </a:lnTo>
                  <a:lnTo>
                    <a:pt x="220" y="120"/>
                  </a:lnTo>
                  <a:lnTo>
                    <a:pt x="224" y="116"/>
                  </a:lnTo>
                  <a:lnTo>
                    <a:pt x="228" y="112"/>
                  </a:lnTo>
                  <a:lnTo>
                    <a:pt x="230" y="110"/>
                  </a:lnTo>
                  <a:lnTo>
                    <a:pt x="238" y="104"/>
                  </a:lnTo>
                  <a:lnTo>
                    <a:pt x="246" y="98"/>
                  </a:lnTo>
                  <a:lnTo>
                    <a:pt x="254" y="90"/>
                  </a:lnTo>
                  <a:lnTo>
                    <a:pt x="262" y="84"/>
                  </a:lnTo>
                  <a:lnTo>
                    <a:pt x="264" y="82"/>
                  </a:lnTo>
                  <a:lnTo>
                    <a:pt x="266" y="76"/>
                  </a:lnTo>
                  <a:lnTo>
                    <a:pt x="268" y="72"/>
                  </a:lnTo>
                  <a:lnTo>
                    <a:pt x="268" y="68"/>
                  </a:lnTo>
                  <a:lnTo>
                    <a:pt x="268" y="64"/>
                  </a:lnTo>
                  <a:lnTo>
                    <a:pt x="266" y="62"/>
                  </a:lnTo>
                  <a:lnTo>
                    <a:pt x="264" y="62"/>
                  </a:lnTo>
                  <a:lnTo>
                    <a:pt x="262" y="62"/>
                  </a:lnTo>
                  <a:lnTo>
                    <a:pt x="262" y="60"/>
                  </a:lnTo>
                  <a:lnTo>
                    <a:pt x="260" y="60"/>
                  </a:lnTo>
                  <a:lnTo>
                    <a:pt x="258" y="60"/>
                  </a:lnTo>
                  <a:lnTo>
                    <a:pt x="258" y="58"/>
                  </a:lnTo>
                  <a:lnTo>
                    <a:pt x="258" y="56"/>
                  </a:lnTo>
                  <a:lnTo>
                    <a:pt x="260" y="56"/>
                  </a:lnTo>
                  <a:lnTo>
                    <a:pt x="252" y="58"/>
                  </a:lnTo>
                  <a:lnTo>
                    <a:pt x="252" y="60"/>
                  </a:lnTo>
                  <a:lnTo>
                    <a:pt x="250" y="66"/>
                  </a:lnTo>
                  <a:lnTo>
                    <a:pt x="250" y="70"/>
                  </a:lnTo>
                  <a:lnTo>
                    <a:pt x="250" y="72"/>
                  </a:lnTo>
                  <a:lnTo>
                    <a:pt x="250" y="74"/>
                  </a:lnTo>
                  <a:lnTo>
                    <a:pt x="248" y="78"/>
                  </a:lnTo>
                  <a:lnTo>
                    <a:pt x="246" y="82"/>
                  </a:lnTo>
                  <a:lnTo>
                    <a:pt x="246" y="86"/>
                  </a:lnTo>
                  <a:lnTo>
                    <a:pt x="246" y="88"/>
                  </a:lnTo>
                  <a:lnTo>
                    <a:pt x="194" y="88"/>
                  </a:lnTo>
                  <a:lnTo>
                    <a:pt x="210" y="52"/>
                  </a:lnTo>
                  <a:lnTo>
                    <a:pt x="176" y="34"/>
                  </a:lnTo>
                  <a:lnTo>
                    <a:pt x="170" y="28"/>
                  </a:lnTo>
                  <a:lnTo>
                    <a:pt x="154" y="22"/>
                  </a:lnTo>
                  <a:lnTo>
                    <a:pt x="150" y="20"/>
                  </a:lnTo>
                  <a:lnTo>
                    <a:pt x="146" y="18"/>
                  </a:lnTo>
                  <a:lnTo>
                    <a:pt x="144" y="16"/>
                  </a:lnTo>
                  <a:lnTo>
                    <a:pt x="144" y="14"/>
                  </a:lnTo>
                  <a:lnTo>
                    <a:pt x="144" y="10"/>
                  </a:lnTo>
                  <a:lnTo>
                    <a:pt x="144" y="6"/>
                  </a:lnTo>
                  <a:lnTo>
                    <a:pt x="142" y="4"/>
                  </a:lnTo>
                  <a:lnTo>
                    <a:pt x="140" y="2"/>
                  </a:lnTo>
                  <a:lnTo>
                    <a:pt x="138" y="2"/>
                  </a:lnTo>
                  <a:lnTo>
                    <a:pt x="134" y="0"/>
                  </a:lnTo>
                  <a:lnTo>
                    <a:pt x="132" y="2"/>
                  </a:lnTo>
                  <a:lnTo>
                    <a:pt x="130" y="4"/>
                  </a:lnTo>
                  <a:lnTo>
                    <a:pt x="120" y="16"/>
                  </a:lnTo>
                  <a:lnTo>
                    <a:pt x="120" y="14"/>
                  </a:lnTo>
                  <a:lnTo>
                    <a:pt x="120" y="12"/>
                  </a:lnTo>
                  <a:lnTo>
                    <a:pt x="118" y="8"/>
                  </a:lnTo>
                  <a:lnTo>
                    <a:pt x="116" y="6"/>
                  </a:lnTo>
                  <a:lnTo>
                    <a:pt x="114" y="4"/>
                  </a:lnTo>
                  <a:lnTo>
                    <a:pt x="108" y="4"/>
                  </a:lnTo>
                  <a:lnTo>
                    <a:pt x="94" y="0"/>
                  </a:lnTo>
                  <a:lnTo>
                    <a:pt x="94" y="2"/>
                  </a:lnTo>
                  <a:lnTo>
                    <a:pt x="92" y="6"/>
                  </a:lnTo>
                  <a:lnTo>
                    <a:pt x="90" y="10"/>
                  </a:lnTo>
                  <a:lnTo>
                    <a:pt x="86" y="14"/>
                  </a:lnTo>
                  <a:lnTo>
                    <a:pt x="82" y="18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22" name="Freeform 332"/>
            <p:cNvSpPr>
              <a:spLocks/>
            </p:cNvSpPr>
            <p:nvPr/>
          </p:nvSpPr>
          <p:spPr bwMode="gray">
            <a:xfrm>
              <a:off x="4511" y="3052"/>
              <a:ext cx="532" cy="572"/>
            </a:xfrm>
            <a:custGeom>
              <a:avLst/>
              <a:gdLst>
                <a:gd name="T0" fmla="*/ 324 w 532"/>
                <a:gd name="T1" fmla="*/ 492 h 572"/>
                <a:gd name="T2" fmla="*/ 418 w 532"/>
                <a:gd name="T3" fmla="*/ 404 h 572"/>
                <a:gd name="T4" fmla="*/ 474 w 532"/>
                <a:gd name="T5" fmla="*/ 284 h 572"/>
                <a:gd name="T6" fmla="*/ 532 w 532"/>
                <a:gd name="T7" fmla="*/ 162 h 572"/>
                <a:gd name="T8" fmla="*/ 478 w 532"/>
                <a:gd name="T9" fmla="*/ 116 h 572"/>
                <a:gd name="T10" fmla="*/ 382 w 532"/>
                <a:gd name="T11" fmla="*/ 96 h 572"/>
                <a:gd name="T12" fmla="*/ 384 w 532"/>
                <a:gd name="T13" fmla="*/ 80 h 572"/>
                <a:gd name="T14" fmla="*/ 366 w 532"/>
                <a:gd name="T15" fmla="*/ 76 h 572"/>
                <a:gd name="T16" fmla="*/ 336 w 532"/>
                <a:gd name="T17" fmla="*/ 72 h 572"/>
                <a:gd name="T18" fmla="*/ 306 w 532"/>
                <a:gd name="T19" fmla="*/ 84 h 572"/>
                <a:gd name="T20" fmla="*/ 282 w 532"/>
                <a:gd name="T21" fmla="*/ 96 h 572"/>
                <a:gd name="T22" fmla="*/ 300 w 532"/>
                <a:gd name="T23" fmla="*/ 76 h 572"/>
                <a:gd name="T24" fmla="*/ 322 w 532"/>
                <a:gd name="T25" fmla="*/ 50 h 572"/>
                <a:gd name="T26" fmla="*/ 282 w 532"/>
                <a:gd name="T27" fmla="*/ 0 h 572"/>
                <a:gd name="T28" fmla="*/ 264 w 532"/>
                <a:gd name="T29" fmla="*/ 20 h 572"/>
                <a:gd name="T30" fmla="*/ 254 w 532"/>
                <a:gd name="T31" fmla="*/ 22 h 572"/>
                <a:gd name="T32" fmla="*/ 244 w 532"/>
                <a:gd name="T33" fmla="*/ 22 h 572"/>
                <a:gd name="T34" fmla="*/ 234 w 532"/>
                <a:gd name="T35" fmla="*/ 24 h 572"/>
                <a:gd name="T36" fmla="*/ 218 w 532"/>
                <a:gd name="T37" fmla="*/ 22 h 572"/>
                <a:gd name="T38" fmla="*/ 202 w 532"/>
                <a:gd name="T39" fmla="*/ 26 h 572"/>
                <a:gd name="T40" fmla="*/ 184 w 532"/>
                <a:gd name="T41" fmla="*/ 24 h 572"/>
                <a:gd name="T42" fmla="*/ 176 w 532"/>
                <a:gd name="T43" fmla="*/ 2 h 572"/>
                <a:gd name="T44" fmla="*/ 156 w 532"/>
                <a:gd name="T45" fmla="*/ 14 h 572"/>
                <a:gd name="T46" fmla="*/ 120 w 532"/>
                <a:gd name="T47" fmla="*/ 6 h 572"/>
                <a:gd name="T48" fmla="*/ 120 w 532"/>
                <a:gd name="T49" fmla="*/ 10 h 572"/>
                <a:gd name="T50" fmla="*/ 130 w 532"/>
                <a:gd name="T51" fmla="*/ 26 h 572"/>
                <a:gd name="T52" fmla="*/ 90 w 532"/>
                <a:gd name="T53" fmla="*/ 52 h 572"/>
                <a:gd name="T54" fmla="*/ 76 w 532"/>
                <a:gd name="T55" fmla="*/ 44 h 572"/>
                <a:gd name="T56" fmla="*/ 62 w 532"/>
                <a:gd name="T57" fmla="*/ 62 h 572"/>
                <a:gd name="T58" fmla="*/ 52 w 532"/>
                <a:gd name="T59" fmla="*/ 70 h 572"/>
                <a:gd name="T60" fmla="*/ 60 w 532"/>
                <a:gd name="T61" fmla="*/ 96 h 572"/>
                <a:gd name="T62" fmla="*/ 36 w 532"/>
                <a:gd name="T63" fmla="*/ 132 h 572"/>
                <a:gd name="T64" fmla="*/ 10 w 532"/>
                <a:gd name="T65" fmla="*/ 146 h 572"/>
                <a:gd name="T66" fmla="*/ 2 w 532"/>
                <a:gd name="T67" fmla="*/ 164 h 572"/>
                <a:gd name="T68" fmla="*/ 4 w 532"/>
                <a:gd name="T69" fmla="*/ 194 h 572"/>
                <a:gd name="T70" fmla="*/ 12 w 532"/>
                <a:gd name="T71" fmla="*/ 198 h 572"/>
                <a:gd name="T72" fmla="*/ 26 w 532"/>
                <a:gd name="T73" fmla="*/ 206 h 572"/>
                <a:gd name="T74" fmla="*/ 42 w 532"/>
                <a:gd name="T75" fmla="*/ 198 h 572"/>
                <a:gd name="T76" fmla="*/ 50 w 532"/>
                <a:gd name="T77" fmla="*/ 226 h 572"/>
                <a:gd name="T78" fmla="*/ 78 w 532"/>
                <a:gd name="T79" fmla="*/ 224 h 572"/>
                <a:gd name="T80" fmla="*/ 96 w 532"/>
                <a:gd name="T81" fmla="*/ 210 h 572"/>
                <a:gd name="T82" fmla="*/ 110 w 532"/>
                <a:gd name="T83" fmla="*/ 206 h 572"/>
                <a:gd name="T84" fmla="*/ 124 w 532"/>
                <a:gd name="T85" fmla="*/ 248 h 572"/>
                <a:gd name="T86" fmla="*/ 156 w 532"/>
                <a:gd name="T87" fmla="*/ 266 h 572"/>
                <a:gd name="T88" fmla="*/ 182 w 532"/>
                <a:gd name="T89" fmla="*/ 288 h 572"/>
                <a:gd name="T90" fmla="*/ 206 w 532"/>
                <a:gd name="T91" fmla="*/ 310 h 572"/>
                <a:gd name="T92" fmla="*/ 214 w 532"/>
                <a:gd name="T93" fmla="*/ 326 h 572"/>
                <a:gd name="T94" fmla="*/ 214 w 532"/>
                <a:gd name="T95" fmla="*/ 372 h 572"/>
                <a:gd name="T96" fmla="*/ 220 w 532"/>
                <a:gd name="T97" fmla="*/ 416 h 572"/>
                <a:gd name="T98" fmla="*/ 242 w 532"/>
                <a:gd name="T99" fmla="*/ 422 h 572"/>
                <a:gd name="T100" fmla="*/ 254 w 532"/>
                <a:gd name="T101" fmla="*/ 436 h 572"/>
                <a:gd name="T102" fmla="*/ 264 w 532"/>
                <a:gd name="T103" fmla="*/ 450 h 572"/>
                <a:gd name="T104" fmla="*/ 270 w 532"/>
                <a:gd name="T105" fmla="*/ 466 h 572"/>
                <a:gd name="T106" fmla="*/ 232 w 532"/>
                <a:gd name="T107" fmla="*/ 500 h 572"/>
                <a:gd name="T108" fmla="*/ 216 w 532"/>
                <a:gd name="T109" fmla="*/ 524 h 572"/>
                <a:gd name="T110" fmla="*/ 240 w 532"/>
                <a:gd name="T111" fmla="*/ 538 h 572"/>
                <a:gd name="T112" fmla="*/ 264 w 532"/>
                <a:gd name="T113" fmla="*/ 552 h 57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532"/>
                <a:gd name="T172" fmla="*/ 0 h 572"/>
                <a:gd name="T173" fmla="*/ 532 w 532"/>
                <a:gd name="T174" fmla="*/ 572 h 57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532" h="572">
                  <a:moveTo>
                    <a:pt x="290" y="562"/>
                  </a:moveTo>
                  <a:lnTo>
                    <a:pt x="292" y="556"/>
                  </a:lnTo>
                  <a:lnTo>
                    <a:pt x="294" y="552"/>
                  </a:lnTo>
                  <a:lnTo>
                    <a:pt x="296" y="548"/>
                  </a:lnTo>
                  <a:lnTo>
                    <a:pt x="304" y="536"/>
                  </a:lnTo>
                  <a:lnTo>
                    <a:pt x="314" y="518"/>
                  </a:lnTo>
                  <a:lnTo>
                    <a:pt x="324" y="492"/>
                  </a:lnTo>
                  <a:lnTo>
                    <a:pt x="336" y="458"/>
                  </a:lnTo>
                  <a:lnTo>
                    <a:pt x="342" y="452"/>
                  </a:lnTo>
                  <a:lnTo>
                    <a:pt x="354" y="440"/>
                  </a:lnTo>
                  <a:lnTo>
                    <a:pt x="370" y="426"/>
                  </a:lnTo>
                  <a:lnTo>
                    <a:pt x="392" y="414"/>
                  </a:lnTo>
                  <a:lnTo>
                    <a:pt x="416" y="406"/>
                  </a:lnTo>
                  <a:lnTo>
                    <a:pt x="418" y="404"/>
                  </a:lnTo>
                  <a:lnTo>
                    <a:pt x="426" y="400"/>
                  </a:lnTo>
                  <a:lnTo>
                    <a:pt x="434" y="394"/>
                  </a:lnTo>
                  <a:lnTo>
                    <a:pt x="446" y="382"/>
                  </a:lnTo>
                  <a:lnTo>
                    <a:pt x="456" y="366"/>
                  </a:lnTo>
                  <a:lnTo>
                    <a:pt x="466" y="344"/>
                  </a:lnTo>
                  <a:lnTo>
                    <a:pt x="472" y="318"/>
                  </a:lnTo>
                  <a:lnTo>
                    <a:pt x="474" y="284"/>
                  </a:lnTo>
                  <a:lnTo>
                    <a:pt x="514" y="216"/>
                  </a:lnTo>
                  <a:lnTo>
                    <a:pt x="516" y="214"/>
                  </a:lnTo>
                  <a:lnTo>
                    <a:pt x="524" y="204"/>
                  </a:lnTo>
                  <a:lnTo>
                    <a:pt x="530" y="190"/>
                  </a:lnTo>
                  <a:lnTo>
                    <a:pt x="532" y="170"/>
                  </a:lnTo>
                  <a:lnTo>
                    <a:pt x="532" y="168"/>
                  </a:lnTo>
                  <a:lnTo>
                    <a:pt x="532" y="162"/>
                  </a:lnTo>
                  <a:lnTo>
                    <a:pt x="532" y="154"/>
                  </a:lnTo>
                  <a:lnTo>
                    <a:pt x="528" y="146"/>
                  </a:lnTo>
                  <a:lnTo>
                    <a:pt x="518" y="138"/>
                  </a:lnTo>
                  <a:lnTo>
                    <a:pt x="502" y="132"/>
                  </a:lnTo>
                  <a:lnTo>
                    <a:pt x="498" y="130"/>
                  </a:lnTo>
                  <a:lnTo>
                    <a:pt x="490" y="124"/>
                  </a:lnTo>
                  <a:lnTo>
                    <a:pt x="478" y="116"/>
                  </a:lnTo>
                  <a:lnTo>
                    <a:pt x="464" y="110"/>
                  </a:lnTo>
                  <a:lnTo>
                    <a:pt x="448" y="110"/>
                  </a:lnTo>
                  <a:lnTo>
                    <a:pt x="398" y="94"/>
                  </a:lnTo>
                  <a:lnTo>
                    <a:pt x="394" y="92"/>
                  </a:lnTo>
                  <a:lnTo>
                    <a:pt x="390" y="94"/>
                  </a:lnTo>
                  <a:lnTo>
                    <a:pt x="386" y="94"/>
                  </a:lnTo>
                  <a:lnTo>
                    <a:pt x="382" y="96"/>
                  </a:lnTo>
                  <a:lnTo>
                    <a:pt x="380" y="98"/>
                  </a:lnTo>
                  <a:lnTo>
                    <a:pt x="378" y="98"/>
                  </a:lnTo>
                  <a:lnTo>
                    <a:pt x="380" y="94"/>
                  </a:lnTo>
                  <a:lnTo>
                    <a:pt x="382" y="90"/>
                  </a:lnTo>
                  <a:lnTo>
                    <a:pt x="382" y="86"/>
                  </a:lnTo>
                  <a:lnTo>
                    <a:pt x="384" y="82"/>
                  </a:lnTo>
                  <a:lnTo>
                    <a:pt x="384" y="80"/>
                  </a:lnTo>
                  <a:lnTo>
                    <a:pt x="382" y="78"/>
                  </a:lnTo>
                  <a:lnTo>
                    <a:pt x="380" y="76"/>
                  </a:lnTo>
                  <a:lnTo>
                    <a:pt x="376" y="76"/>
                  </a:lnTo>
                  <a:lnTo>
                    <a:pt x="374" y="76"/>
                  </a:lnTo>
                  <a:lnTo>
                    <a:pt x="370" y="76"/>
                  </a:lnTo>
                  <a:lnTo>
                    <a:pt x="368" y="76"/>
                  </a:lnTo>
                  <a:lnTo>
                    <a:pt x="366" y="76"/>
                  </a:lnTo>
                  <a:lnTo>
                    <a:pt x="362" y="76"/>
                  </a:lnTo>
                  <a:lnTo>
                    <a:pt x="358" y="74"/>
                  </a:lnTo>
                  <a:lnTo>
                    <a:pt x="352" y="74"/>
                  </a:lnTo>
                  <a:lnTo>
                    <a:pt x="346" y="72"/>
                  </a:lnTo>
                  <a:lnTo>
                    <a:pt x="340" y="72"/>
                  </a:lnTo>
                  <a:lnTo>
                    <a:pt x="338" y="72"/>
                  </a:lnTo>
                  <a:lnTo>
                    <a:pt x="336" y="72"/>
                  </a:lnTo>
                  <a:lnTo>
                    <a:pt x="330" y="72"/>
                  </a:lnTo>
                  <a:lnTo>
                    <a:pt x="324" y="76"/>
                  </a:lnTo>
                  <a:lnTo>
                    <a:pt x="318" y="78"/>
                  </a:lnTo>
                  <a:lnTo>
                    <a:pt x="314" y="80"/>
                  </a:lnTo>
                  <a:lnTo>
                    <a:pt x="310" y="82"/>
                  </a:lnTo>
                  <a:lnTo>
                    <a:pt x="306" y="84"/>
                  </a:lnTo>
                  <a:lnTo>
                    <a:pt x="298" y="90"/>
                  </a:lnTo>
                  <a:lnTo>
                    <a:pt x="292" y="94"/>
                  </a:lnTo>
                  <a:lnTo>
                    <a:pt x="286" y="98"/>
                  </a:lnTo>
                  <a:lnTo>
                    <a:pt x="282" y="98"/>
                  </a:lnTo>
                  <a:lnTo>
                    <a:pt x="278" y="98"/>
                  </a:lnTo>
                  <a:lnTo>
                    <a:pt x="282" y="96"/>
                  </a:lnTo>
                  <a:lnTo>
                    <a:pt x="286" y="94"/>
                  </a:lnTo>
                  <a:lnTo>
                    <a:pt x="290" y="90"/>
                  </a:lnTo>
                  <a:lnTo>
                    <a:pt x="292" y="86"/>
                  </a:lnTo>
                  <a:lnTo>
                    <a:pt x="294" y="84"/>
                  </a:lnTo>
                  <a:lnTo>
                    <a:pt x="298" y="80"/>
                  </a:lnTo>
                  <a:lnTo>
                    <a:pt x="300" y="76"/>
                  </a:lnTo>
                  <a:lnTo>
                    <a:pt x="304" y="72"/>
                  </a:lnTo>
                  <a:lnTo>
                    <a:pt x="308" y="68"/>
                  </a:lnTo>
                  <a:lnTo>
                    <a:pt x="312" y="66"/>
                  </a:lnTo>
                  <a:lnTo>
                    <a:pt x="314" y="64"/>
                  </a:lnTo>
                  <a:lnTo>
                    <a:pt x="316" y="62"/>
                  </a:lnTo>
                  <a:lnTo>
                    <a:pt x="320" y="56"/>
                  </a:lnTo>
                  <a:lnTo>
                    <a:pt x="322" y="50"/>
                  </a:lnTo>
                  <a:lnTo>
                    <a:pt x="322" y="46"/>
                  </a:lnTo>
                  <a:lnTo>
                    <a:pt x="312" y="26"/>
                  </a:lnTo>
                  <a:lnTo>
                    <a:pt x="296" y="8"/>
                  </a:lnTo>
                  <a:lnTo>
                    <a:pt x="290" y="4"/>
                  </a:lnTo>
                  <a:lnTo>
                    <a:pt x="282" y="0"/>
                  </a:lnTo>
                  <a:lnTo>
                    <a:pt x="276" y="4"/>
                  </a:lnTo>
                  <a:lnTo>
                    <a:pt x="274" y="8"/>
                  </a:lnTo>
                  <a:lnTo>
                    <a:pt x="270" y="8"/>
                  </a:lnTo>
                  <a:lnTo>
                    <a:pt x="270" y="10"/>
                  </a:lnTo>
                  <a:lnTo>
                    <a:pt x="268" y="14"/>
                  </a:lnTo>
                  <a:lnTo>
                    <a:pt x="266" y="18"/>
                  </a:lnTo>
                  <a:lnTo>
                    <a:pt x="264" y="20"/>
                  </a:lnTo>
                  <a:lnTo>
                    <a:pt x="264" y="22"/>
                  </a:lnTo>
                  <a:lnTo>
                    <a:pt x="262" y="24"/>
                  </a:lnTo>
                  <a:lnTo>
                    <a:pt x="260" y="24"/>
                  </a:lnTo>
                  <a:lnTo>
                    <a:pt x="258" y="24"/>
                  </a:lnTo>
                  <a:lnTo>
                    <a:pt x="256" y="24"/>
                  </a:lnTo>
                  <a:lnTo>
                    <a:pt x="254" y="22"/>
                  </a:lnTo>
                  <a:lnTo>
                    <a:pt x="252" y="22"/>
                  </a:lnTo>
                  <a:lnTo>
                    <a:pt x="250" y="22"/>
                  </a:lnTo>
                  <a:lnTo>
                    <a:pt x="248" y="22"/>
                  </a:lnTo>
                  <a:lnTo>
                    <a:pt x="246" y="22"/>
                  </a:lnTo>
                  <a:lnTo>
                    <a:pt x="244" y="22"/>
                  </a:lnTo>
                  <a:lnTo>
                    <a:pt x="242" y="24"/>
                  </a:lnTo>
                  <a:lnTo>
                    <a:pt x="240" y="24"/>
                  </a:lnTo>
                  <a:lnTo>
                    <a:pt x="238" y="24"/>
                  </a:lnTo>
                  <a:lnTo>
                    <a:pt x="236" y="24"/>
                  </a:lnTo>
                  <a:lnTo>
                    <a:pt x="234" y="24"/>
                  </a:lnTo>
                  <a:lnTo>
                    <a:pt x="232" y="22"/>
                  </a:lnTo>
                  <a:lnTo>
                    <a:pt x="230" y="22"/>
                  </a:lnTo>
                  <a:lnTo>
                    <a:pt x="228" y="22"/>
                  </a:lnTo>
                  <a:lnTo>
                    <a:pt x="226" y="24"/>
                  </a:lnTo>
                  <a:lnTo>
                    <a:pt x="224" y="24"/>
                  </a:lnTo>
                  <a:lnTo>
                    <a:pt x="218" y="22"/>
                  </a:lnTo>
                  <a:lnTo>
                    <a:pt x="218" y="26"/>
                  </a:lnTo>
                  <a:lnTo>
                    <a:pt x="218" y="28"/>
                  </a:lnTo>
                  <a:lnTo>
                    <a:pt x="214" y="28"/>
                  </a:lnTo>
                  <a:lnTo>
                    <a:pt x="212" y="26"/>
                  </a:lnTo>
                  <a:lnTo>
                    <a:pt x="206" y="26"/>
                  </a:lnTo>
                  <a:lnTo>
                    <a:pt x="202" y="26"/>
                  </a:lnTo>
                  <a:lnTo>
                    <a:pt x="194" y="28"/>
                  </a:lnTo>
                  <a:lnTo>
                    <a:pt x="192" y="28"/>
                  </a:lnTo>
                  <a:lnTo>
                    <a:pt x="184" y="30"/>
                  </a:lnTo>
                  <a:lnTo>
                    <a:pt x="184" y="28"/>
                  </a:lnTo>
                  <a:lnTo>
                    <a:pt x="184" y="24"/>
                  </a:lnTo>
                  <a:lnTo>
                    <a:pt x="184" y="20"/>
                  </a:lnTo>
                  <a:lnTo>
                    <a:pt x="184" y="18"/>
                  </a:lnTo>
                  <a:lnTo>
                    <a:pt x="184" y="14"/>
                  </a:lnTo>
                  <a:lnTo>
                    <a:pt x="184" y="10"/>
                  </a:lnTo>
                  <a:lnTo>
                    <a:pt x="184" y="6"/>
                  </a:lnTo>
                  <a:lnTo>
                    <a:pt x="182" y="2"/>
                  </a:lnTo>
                  <a:lnTo>
                    <a:pt x="176" y="2"/>
                  </a:lnTo>
                  <a:lnTo>
                    <a:pt x="176" y="4"/>
                  </a:lnTo>
                  <a:lnTo>
                    <a:pt x="174" y="6"/>
                  </a:lnTo>
                  <a:lnTo>
                    <a:pt x="172" y="8"/>
                  </a:lnTo>
                  <a:lnTo>
                    <a:pt x="166" y="6"/>
                  </a:lnTo>
                  <a:lnTo>
                    <a:pt x="156" y="10"/>
                  </a:lnTo>
                  <a:lnTo>
                    <a:pt x="156" y="14"/>
                  </a:lnTo>
                  <a:lnTo>
                    <a:pt x="142" y="16"/>
                  </a:lnTo>
                  <a:lnTo>
                    <a:pt x="138" y="10"/>
                  </a:lnTo>
                  <a:lnTo>
                    <a:pt x="136" y="10"/>
                  </a:lnTo>
                  <a:lnTo>
                    <a:pt x="134" y="10"/>
                  </a:lnTo>
                  <a:lnTo>
                    <a:pt x="128" y="8"/>
                  </a:lnTo>
                  <a:lnTo>
                    <a:pt x="124" y="8"/>
                  </a:lnTo>
                  <a:lnTo>
                    <a:pt x="120" y="6"/>
                  </a:lnTo>
                  <a:lnTo>
                    <a:pt x="116" y="4"/>
                  </a:lnTo>
                  <a:lnTo>
                    <a:pt x="116" y="6"/>
                  </a:lnTo>
                  <a:lnTo>
                    <a:pt x="116" y="8"/>
                  </a:lnTo>
                  <a:lnTo>
                    <a:pt x="116" y="10"/>
                  </a:lnTo>
                  <a:lnTo>
                    <a:pt x="118" y="10"/>
                  </a:lnTo>
                  <a:lnTo>
                    <a:pt x="120" y="10"/>
                  </a:lnTo>
                  <a:lnTo>
                    <a:pt x="122" y="12"/>
                  </a:lnTo>
                  <a:lnTo>
                    <a:pt x="124" y="14"/>
                  </a:lnTo>
                  <a:lnTo>
                    <a:pt x="124" y="18"/>
                  </a:lnTo>
                  <a:lnTo>
                    <a:pt x="124" y="22"/>
                  </a:lnTo>
                  <a:lnTo>
                    <a:pt x="126" y="24"/>
                  </a:lnTo>
                  <a:lnTo>
                    <a:pt x="128" y="26"/>
                  </a:lnTo>
                  <a:lnTo>
                    <a:pt x="130" y="26"/>
                  </a:lnTo>
                  <a:lnTo>
                    <a:pt x="134" y="26"/>
                  </a:lnTo>
                  <a:lnTo>
                    <a:pt x="136" y="26"/>
                  </a:lnTo>
                  <a:lnTo>
                    <a:pt x="136" y="34"/>
                  </a:lnTo>
                  <a:lnTo>
                    <a:pt x="128" y="38"/>
                  </a:lnTo>
                  <a:lnTo>
                    <a:pt x="110" y="58"/>
                  </a:lnTo>
                  <a:lnTo>
                    <a:pt x="92" y="52"/>
                  </a:lnTo>
                  <a:lnTo>
                    <a:pt x="90" y="52"/>
                  </a:lnTo>
                  <a:lnTo>
                    <a:pt x="88" y="52"/>
                  </a:lnTo>
                  <a:lnTo>
                    <a:pt x="84" y="50"/>
                  </a:lnTo>
                  <a:lnTo>
                    <a:pt x="80" y="50"/>
                  </a:lnTo>
                  <a:lnTo>
                    <a:pt x="78" y="50"/>
                  </a:lnTo>
                  <a:lnTo>
                    <a:pt x="78" y="46"/>
                  </a:lnTo>
                  <a:lnTo>
                    <a:pt x="76" y="44"/>
                  </a:lnTo>
                  <a:lnTo>
                    <a:pt x="76" y="42"/>
                  </a:lnTo>
                  <a:lnTo>
                    <a:pt x="74" y="40"/>
                  </a:lnTo>
                  <a:lnTo>
                    <a:pt x="52" y="44"/>
                  </a:lnTo>
                  <a:lnTo>
                    <a:pt x="52" y="52"/>
                  </a:lnTo>
                  <a:lnTo>
                    <a:pt x="60" y="52"/>
                  </a:lnTo>
                  <a:lnTo>
                    <a:pt x="62" y="62"/>
                  </a:lnTo>
                  <a:lnTo>
                    <a:pt x="60" y="60"/>
                  </a:lnTo>
                  <a:lnTo>
                    <a:pt x="58" y="60"/>
                  </a:lnTo>
                  <a:lnTo>
                    <a:pt x="56" y="58"/>
                  </a:lnTo>
                  <a:lnTo>
                    <a:pt x="54" y="58"/>
                  </a:lnTo>
                  <a:lnTo>
                    <a:pt x="52" y="60"/>
                  </a:lnTo>
                  <a:lnTo>
                    <a:pt x="52" y="70"/>
                  </a:lnTo>
                  <a:lnTo>
                    <a:pt x="54" y="70"/>
                  </a:lnTo>
                  <a:lnTo>
                    <a:pt x="54" y="72"/>
                  </a:lnTo>
                  <a:lnTo>
                    <a:pt x="56" y="76"/>
                  </a:lnTo>
                  <a:lnTo>
                    <a:pt x="58" y="80"/>
                  </a:lnTo>
                  <a:lnTo>
                    <a:pt x="60" y="86"/>
                  </a:lnTo>
                  <a:lnTo>
                    <a:pt x="60" y="92"/>
                  </a:lnTo>
                  <a:lnTo>
                    <a:pt x="60" y="96"/>
                  </a:lnTo>
                  <a:lnTo>
                    <a:pt x="52" y="126"/>
                  </a:lnTo>
                  <a:lnTo>
                    <a:pt x="50" y="132"/>
                  </a:lnTo>
                  <a:lnTo>
                    <a:pt x="44" y="132"/>
                  </a:lnTo>
                  <a:lnTo>
                    <a:pt x="42" y="130"/>
                  </a:lnTo>
                  <a:lnTo>
                    <a:pt x="38" y="130"/>
                  </a:lnTo>
                  <a:lnTo>
                    <a:pt x="36" y="132"/>
                  </a:lnTo>
                  <a:lnTo>
                    <a:pt x="34" y="132"/>
                  </a:lnTo>
                  <a:lnTo>
                    <a:pt x="32" y="132"/>
                  </a:lnTo>
                  <a:lnTo>
                    <a:pt x="28" y="134"/>
                  </a:lnTo>
                  <a:lnTo>
                    <a:pt x="22" y="134"/>
                  </a:lnTo>
                  <a:lnTo>
                    <a:pt x="18" y="138"/>
                  </a:lnTo>
                  <a:lnTo>
                    <a:pt x="14" y="142"/>
                  </a:lnTo>
                  <a:lnTo>
                    <a:pt x="10" y="146"/>
                  </a:lnTo>
                  <a:lnTo>
                    <a:pt x="10" y="148"/>
                  </a:lnTo>
                  <a:lnTo>
                    <a:pt x="10" y="152"/>
                  </a:lnTo>
                  <a:lnTo>
                    <a:pt x="8" y="156"/>
                  </a:lnTo>
                  <a:lnTo>
                    <a:pt x="6" y="158"/>
                  </a:lnTo>
                  <a:lnTo>
                    <a:pt x="6" y="160"/>
                  </a:lnTo>
                  <a:lnTo>
                    <a:pt x="4" y="162"/>
                  </a:lnTo>
                  <a:lnTo>
                    <a:pt x="2" y="164"/>
                  </a:lnTo>
                  <a:lnTo>
                    <a:pt x="0" y="168"/>
                  </a:lnTo>
                  <a:lnTo>
                    <a:pt x="0" y="174"/>
                  </a:lnTo>
                  <a:lnTo>
                    <a:pt x="0" y="182"/>
                  </a:lnTo>
                  <a:lnTo>
                    <a:pt x="2" y="188"/>
                  </a:lnTo>
                  <a:lnTo>
                    <a:pt x="2" y="190"/>
                  </a:lnTo>
                  <a:lnTo>
                    <a:pt x="4" y="192"/>
                  </a:lnTo>
                  <a:lnTo>
                    <a:pt x="4" y="194"/>
                  </a:lnTo>
                  <a:lnTo>
                    <a:pt x="6" y="198"/>
                  </a:lnTo>
                  <a:lnTo>
                    <a:pt x="6" y="200"/>
                  </a:lnTo>
                  <a:lnTo>
                    <a:pt x="4" y="200"/>
                  </a:lnTo>
                  <a:lnTo>
                    <a:pt x="6" y="200"/>
                  </a:lnTo>
                  <a:lnTo>
                    <a:pt x="10" y="198"/>
                  </a:lnTo>
                  <a:lnTo>
                    <a:pt x="12" y="198"/>
                  </a:lnTo>
                  <a:lnTo>
                    <a:pt x="14" y="200"/>
                  </a:lnTo>
                  <a:lnTo>
                    <a:pt x="16" y="202"/>
                  </a:lnTo>
                  <a:lnTo>
                    <a:pt x="18" y="204"/>
                  </a:lnTo>
                  <a:lnTo>
                    <a:pt x="22" y="204"/>
                  </a:lnTo>
                  <a:lnTo>
                    <a:pt x="26" y="206"/>
                  </a:lnTo>
                  <a:lnTo>
                    <a:pt x="30" y="206"/>
                  </a:lnTo>
                  <a:lnTo>
                    <a:pt x="34" y="204"/>
                  </a:lnTo>
                  <a:lnTo>
                    <a:pt x="36" y="202"/>
                  </a:lnTo>
                  <a:lnTo>
                    <a:pt x="38" y="200"/>
                  </a:lnTo>
                  <a:lnTo>
                    <a:pt x="42" y="198"/>
                  </a:lnTo>
                  <a:lnTo>
                    <a:pt x="42" y="196"/>
                  </a:lnTo>
                  <a:lnTo>
                    <a:pt x="42" y="222"/>
                  </a:lnTo>
                  <a:lnTo>
                    <a:pt x="42" y="224"/>
                  </a:lnTo>
                  <a:lnTo>
                    <a:pt x="44" y="224"/>
                  </a:lnTo>
                  <a:lnTo>
                    <a:pt x="48" y="226"/>
                  </a:lnTo>
                  <a:lnTo>
                    <a:pt x="50" y="226"/>
                  </a:lnTo>
                  <a:lnTo>
                    <a:pt x="54" y="226"/>
                  </a:lnTo>
                  <a:lnTo>
                    <a:pt x="58" y="226"/>
                  </a:lnTo>
                  <a:lnTo>
                    <a:pt x="64" y="226"/>
                  </a:lnTo>
                  <a:lnTo>
                    <a:pt x="70" y="226"/>
                  </a:lnTo>
                  <a:lnTo>
                    <a:pt x="74" y="224"/>
                  </a:lnTo>
                  <a:lnTo>
                    <a:pt x="78" y="224"/>
                  </a:lnTo>
                  <a:lnTo>
                    <a:pt x="80" y="222"/>
                  </a:lnTo>
                  <a:lnTo>
                    <a:pt x="84" y="218"/>
                  </a:lnTo>
                  <a:lnTo>
                    <a:pt x="86" y="216"/>
                  </a:lnTo>
                  <a:lnTo>
                    <a:pt x="86" y="214"/>
                  </a:lnTo>
                  <a:lnTo>
                    <a:pt x="90" y="212"/>
                  </a:lnTo>
                  <a:lnTo>
                    <a:pt x="94" y="210"/>
                  </a:lnTo>
                  <a:lnTo>
                    <a:pt x="96" y="210"/>
                  </a:lnTo>
                  <a:lnTo>
                    <a:pt x="100" y="212"/>
                  </a:lnTo>
                  <a:lnTo>
                    <a:pt x="102" y="212"/>
                  </a:lnTo>
                  <a:lnTo>
                    <a:pt x="104" y="210"/>
                  </a:lnTo>
                  <a:lnTo>
                    <a:pt x="106" y="208"/>
                  </a:lnTo>
                  <a:lnTo>
                    <a:pt x="108" y="206"/>
                  </a:lnTo>
                  <a:lnTo>
                    <a:pt x="110" y="206"/>
                  </a:lnTo>
                  <a:lnTo>
                    <a:pt x="112" y="206"/>
                  </a:lnTo>
                  <a:lnTo>
                    <a:pt x="112" y="208"/>
                  </a:lnTo>
                  <a:lnTo>
                    <a:pt x="112" y="212"/>
                  </a:lnTo>
                  <a:lnTo>
                    <a:pt x="112" y="216"/>
                  </a:lnTo>
                  <a:lnTo>
                    <a:pt x="112" y="226"/>
                  </a:lnTo>
                  <a:lnTo>
                    <a:pt x="114" y="238"/>
                  </a:lnTo>
                  <a:lnTo>
                    <a:pt x="124" y="248"/>
                  </a:lnTo>
                  <a:lnTo>
                    <a:pt x="136" y="252"/>
                  </a:lnTo>
                  <a:lnTo>
                    <a:pt x="146" y="250"/>
                  </a:lnTo>
                  <a:lnTo>
                    <a:pt x="148" y="252"/>
                  </a:lnTo>
                  <a:lnTo>
                    <a:pt x="148" y="254"/>
                  </a:lnTo>
                  <a:lnTo>
                    <a:pt x="150" y="258"/>
                  </a:lnTo>
                  <a:lnTo>
                    <a:pt x="152" y="262"/>
                  </a:lnTo>
                  <a:lnTo>
                    <a:pt x="156" y="266"/>
                  </a:lnTo>
                  <a:lnTo>
                    <a:pt x="162" y="268"/>
                  </a:lnTo>
                  <a:lnTo>
                    <a:pt x="164" y="268"/>
                  </a:lnTo>
                  <a:lnTo>
                    <a:pt x="166" y="272"/>
                  </a:lnTo>
                  <a:lnTo>
                    <a:pt x="170" y="274"/>
                  </a:lnTo>
                  <a:lnTo>
                    <a:pt x="174" y="278"/>
                  </a:lnTo>
                  <a:lnTo>
                    <a:pt x="178" y="284"/>
                  </a:lnTo>
                  <a:lnTo>
                    <a:pt x="182" y="288"/>
                  </a:lnTo>
                  <a:lnTo>
                    <a:pt x="182" y="294"/>
                  </a:lnTo>
                  <a:lnTo>
                    <a:pt x="206" y="296"/>
                  </a:lnTo>
                  <a:lnTo>
                    <a:pt x="206" y="298"/>
                  </a:lnTo>
                  <a:lnTo>
                    <a:pt x="204" y="300"/>
                  </a:lnTo>
                  <a:lnTo>
                    <a:pt x="204" y="304"/>
                  </a:lnTo>
                  <a:lnTo>
                    <a:pt x="204" y="308"/>
                  </a:lnTo>
                  <a:lnTo>
                    <a:pt x="206" y="310"/>
                  </a:lnTo>
                  <a:lnTo>
                    <a:pt x="208" y="312"/>
                  </a:lnTo>
                  <a:lnTo>
                    <a:pt x="210" y="312"/>
                  </a:lnTo>
                  <a:lnTo>
                    <a:pt x="212" y="314"/>
                  </a:lnTo>
                  <a:lnTo>
                    <a:pt x="214" y="318"/>
                  </a:lnTo>
                  <a:lnTo>
                    <a:pt x="214" y="322"/>
                  </a:lnTo>
                  <a:lnTo>
                    <a:pt x="214" y="326"/>
                  </a:lnTo>
                  <a:lnTo>
                    <a:pt x="214" y="338"/>
                  </a:lnTo>
                  <a:lnTo>
                    <a:pt x="214" y="350"/>
                  </a:lnTo>
                  <a:lnTo>
                    <a:pt x="214" y="362"/>
                  </a:lnTo>
                  <a:lnTo>
                    <a:pt x="210" y="368"/>
                  </a:lnTo>
                  <a:lnTo>
                    <a:pt x="212" y="368"/>
                  </a:lnTo>
                  <a:lnTo>
                    <a:pt x="212" y="370"/>
                  </a:lnTo>
                  <a:lnTo>
                    <a:pt x="214" y="372"/>
                  </a:lnTo>
                  <a:lnTo>
                    <a:pt x="214" y="374"/>
                  </a:lnTo>
                  <a:lnTo>
                    <a:pt x="214" y="380"/>
                  </a:lnTo>
                  <a:lnTo>
                    <a:pt x="216" y="384"/>
                  </a:lnTo>
                  <a:lnTo>
                    <a:pt x="216" y="396"/>
                  </a:lnTo>
                  <a:lnTo>
                    <a:pt x="218" y="408"/>
                  </a:lnTo>
                  <a:lnTo>
                    <a:pt x="218" y="416"/>
                  </a:lnTo>
                  <a:lnTo>
                    <a:pt x="220" y="416"/>
                  </a:lnTo>
                  <a:lnTo>
                    <a:pt x="220" y="418"/>
                  </a:lnTo>
                  <a:lnTo>
                    <a:pt x="222" y="420"/>
                  </a:lnTo>
                  <a:lnTo>
                    <a:pt x="226" y="420"/>
                  </a:lnTo>
                  <a:lnTo>
                    <a:pt x="236" y="424"/>
                  </a:lnTo>
                  <a:lnTo>
                    <a:pt x="238" y="422"/>
                  </a:lnTo>
                  <a:lnTo>
                    <a:pt x="240" y="422"/>
                  </a:lnTo>
                  <a:lnTo>
                    <a:pt x="242" y="422"/>
                  </a:lnTo>
                  <a:lnTo>
                    <a:pt x="244" y="422"/>
                  </a:lnTo>
                  <a:lnTo>
                    <a:pt x="246" y="422"/>
                  </a:lnTo>
                  <a:lnTo>
                    <a:pt x="248" y="424"/>
                  </a:lnTo>
                  <a:lnTo>
                    <a:pt x="250" y="428"/>
                  </a:lnTo>
                  <a:lnTo>
                    <a:pt x="252" y="432"/>
                  </a:lnTo>
                  <a:lnTo>
                    <a:pt x="254" y="436"/>
                  </a:lnTo>
                  <a:lnTo>
                    <a:pt x="256" y="442"/>
                  </a:lnTo>
                  <a:lnTo>
                    <a:pt x="256" y="446"/>
                  </a:lnTo>
                  <a:lnTo>
                    <a:pt x="256" y="448"/>
                  </a:lnTo>
                  <a:lnTo>
                    <a:pt x="260" y="450"/>
                  </a:lnTo>
                  <a:lnTo>
                    <a:pt x="264" y="450"/>
                  </a:lnTo>
                  <a:lnTo>
                    <a:pt x="266" y="452"/>
                  </a:lnTo>
                  <a:lnTo>
                    <a:pt x="268" y="452"/>
                  </a:lnTo>
                  <a:lnTo>
                    <a:pt x="270" y="454"/>
                  </a:lnTo>
                  <a:lnTo>
                    <a:pt x="270" y="458"/>
                  </a:lnTo>
                  <a:lnTo>
                    <a:pt x="270" y="462"/>
                  </a:lnTo>
                  <a:lnTo>
                    <a:pt x="270" y="466"/>
                  </a:lnTo>
                  <a:lnTo>
                    <a:pt x="266" y="472"/>
                  </a:lnTo>
                  <a:lnTo>
                    <a:pt x="264" y="474"/>
                  </a:lnTo>
                  <a:lnTo>
                    <a:pt x="258" y="480"/>
                  </a:lnTo>
                  <a:lnTo>
                    <a:pt x="248" y="488"/>
                  </a:lnTo>
                  <a:lnTo>
                    <a:pt x="240" y="494"/>
                  </a:lnTo>
                  <a:lnTo>
                    <a:pt x="234" y="500"/>
                  </a:lnTo>
                  <a:lnTo>
                    <a:pt x="232" y="500"/>
                  </a:lnTo>
                  <a:lnTo>
                    <a:pt x="230" y="502"/>
                  </a:lnTo>
                  <a:lnTo>
                    <a:pt x="228" y="506"/>
                  </a:lnTo>
                  <a:lnTo>
                    <a:pt x="224" y="510"/>
                  </a:lnTo>
                  <a:lnTo>
                    <a:pt x="220" y="514"/>
                  </a:lnTo>
                  <a:lnTo>
                    <a:pt x="218" y="518"/>
                  </a:lnTo>
                  <a:lnTo>
                    <a:pt x="216" y="522"/>
                  </a:lnTo>
                  <a:lnTo>
                    <a:pt x="216" y="524"/>
                  </a:lnTo>
                  <a:lnTo>
                    <a:pt x="218" y="524"/>
                  </a:lnTo>
                  <a:lnTo>
                    <a:pt x="220" y="522"/>
                  </a:lnTo>
                  <a:lnTo>
                    <a:pt x="224" y="524"/>
                  </a:lnTo>
                  <a:lnTo>
                    <a:pt x="226" y="526"/>
                  </a:lnTo>
                  <a:lnTo>
                    <a:pt x="230" y="530"/>
                  </a:lnTo>
                  <a:lnTo>
                    <a:pt x="240" y="538"/>
                  </a:lnTo>
                  <a:lnTo>
                    <a:pt x="240" y="540"/>
                  </a:lnTo>
                  <a:lnTo>
                    <a:pt x="244" y="540"/>
                  </a:lnTo>
                  <a:lnTo>
                    <a:pt x="248" y="542"/>
                  </a:lnTo>
                  <a:lnTo>
                    <a:pt x="254" y="544"/>
                  </a:lnTo>
                  <a:lnTo>
                    <a:pt x="258" y="546"/>
                  </a:lnTo>
                  <a:lnTo>
                    <a:pt x="262" y="548"/>
                  </a:lnTo>
                  <a:lnTo>
                    <a:pt x="264" y="552"/>
                  </a:lnTo>
                  <a:lnTo>
                    <a:pt x="278" y="568"/>
                  </a:lnTo>
                  <a:lnTo>
                    <a:pt x="282" y="572"/>
                  </a:lnTo>
                  <a:lnTo>
                    <a:pt x="290" y="562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23" name="Freeform 333"/>
            <p:cNvSpPr>
              <a:spLocks/>
            </p:cNvSpPr>
            <p:nvPr/>
          </p:nvSpPr>
          <p:spPr bwMode="gray">
            <a:xfrm>
              <a:off x="4479" y="3354"/>
              <a:ext cx="150" cy="756"/>
            </a:xfrm>
            <a:custGeom>
              <a:avLst/>
              <a:gdLst>
                <a:gd name="T0" fmla="*/ 130 w 150"/>
                <a:gd name="T1" fmla="*/ 742 h 756"/>
                <a:gd name="T2" fmla="*/ 102 w 150"/>
                <a:gd name="T3" fmla="*/ 748 h 756"/>
                <a:gd name="T4" fmla="*/ 92 w 150"/>
                <a:gd name="T5" fmla="*/ 748 h 756"/>
                <a:gd name="T6" fmla="*/ 54 w 150"/>
                <a:gd name="T7" fmla="*/ 716 h 756"/>
                <a:gd name="T8" fmla="*/ 70 w 150"/>
                <a:gd name="T9" fmla="*/ 688 h 756"/>
                <a:gd name="T10" fmla="*/ 58 w 150"/>
                <a:gd name="T11" fmla="*/ 678 h 756"/>
                <a:gd name="T12" fmla="*/ 42 w 150"/>
                <a:gd name="T13" fmla="*/ 678 h 756"/>
                <a:gd name="T14" fmla="*/ 34 w 150"/>
                <a:gd name="T15" fmla="*/ 686 h 756"/>
                <a:gd name="T16" fmla="*/ 0 w 150"/>
                <a:gd name="T17" fmla="*/ 622 h 756"/>
                <a:gd name="T18" fmla="*/ 8 w 150"/>
                <a:gd name="T19" fmla="*/ 540 h 756"/>
                <a:gd name="T20" fmla="*/ 30 w 150"/>
                <a:gd name="T21" fmla="*/ 452 h 756"/>
                <a:gd name="T22" fmla="*/ 28 w 150"/>
                <a:gd name="T23" fmla="*/ 398 h 756"/>
                <a:gd name="T24" fmla="*/ 48 w 150"/>
                <a:gd name="T25" fmla="*/ 368 h 756"/>
                <a:gd name="T26" fmla="*/ 46 w 150"/>
                <a:gd name="T27" fmla="*/ 336 h 756"/>
                <a:gd name="T28" fmla="*/ 38 w 150"/>
                <a:gd name="T29" fmla="*/ 352 h 756"/>
                <a:gd name="T30" fmla="*/ 36 w 150"/>
                <a:gd name="T31" fmla="*/ 372 h 756"/>
                <a:gd name="T32" fmla="*/ 30 w 150"/>
                <a:gd name="T33" fmla="*/ 380 h 756"/>
                <a:gd name="T34" fmla="*/ 50 w 150"/>
                <a:gd name="T35" fmla="*/ 260 h 756"/>
                <a:gd name="T36" fmla="*/ 56 w 150"/>
                <a:gd name="T37" fmla="*/ 214 h 756"/>
                <a:gd name="T38" fmla="*/ 66 w 150"/>
                <a:gd name="T39" fmla="*/ 184 h 756"/>
                <a:gd name="T40" fmla="*/ 66 w 150"/>
                <a:gd name="T41" fmla="*/ 166 h 756"/>
                <a:gd name="T42" fmla="*/ 68 w 150"/>
                <a:gd name="T43" fmla="*/ 150 h 756"/>
                <a:gd name="T44" fmla="*/ 70 w 150"/>
                <a:gd name="T45" fmla="*/ 134 h 756"/>
                <a:gd name="T46" fmla="*/ 68 w 150"/>
                <a:gd name="T47" fmla="*/ 110 h 756"/>
                <a:gd name="T48" fmla="*/ 72 w 150"/>
                <a:gd name="T49" fmla="*/ 88 h 756"/>
                <a:gd name="T50" fmla="*/ 64 w 150"/>
                <a:gd name="T51" fmla="*/ 30 h 756"/>
                <a:gd name="T52" fmla="*/ 46 w 150"/>
                <a:gd name="T53" fmla="*/ 10 h 756"/>
                <a:gd name="T54" fmla="*/ 60 w 150"/>
                <a:gd name="T55" fmla="*/ 6 h 756"/>
                <a:gd name="T56" fmla="*/ 74 w 150"/>
                <a:gd name="T57" fmla="*/ 8 h 756"/>
                <a:gd name="T58" fmla="*/ 100 w 150"/>
                <a:gd name="T59" fmla="*/ 46 h 756"/>
                <a:gd name="T60" fmla="*/ 110 w 150"/>
                <a:gd name="T61" fmla="*/ 106 h 756"/>
                <a:gd name="T62" fmla="*/ 116 w 150"/>
                <a:gd name="T63" fmla="*/ 108 h 756"/>
                <a:gd name="T64" fmla="*/ 118 w 150"/>
                <a:gd name="T65" fmla="*/ 116 h 756"/>
                <a:gd name="T66" fmla="*/ 114 w 150"/>
                <a:gd name="T67" fmla="*/ 126 h 756"/>
                <a:gd name="T68" fmla="*/ 104 w 150"/>
                <a:gd name="T69" fmla="*/ 146 h 756"/>
                <a:gd name="T70" fmla="*/ 88 w 150"/>
                <a:gd name="T71" fmla="*/ 178 h 756"/>
                <a:gd name="T72" fmla="*/ 82 w 150"/>
                <a:gd name="T73" fmla="*/ 214 h 756"/>
                <a:gd name="T74" fmla="*/ 80 w 150"/>
                <a:gd name="T75" fmla="*/ 326 h 756"/>
                <a:gd name="T76" fmla="*/ 68 w 150"/>
                <a:gd name="T77" fmla="*/ 344 h 756"/>
                <a:gd name="T78" fmla="*/ 58 w 150"/>
                <a:gd name="T79" fmla="*/ 370 h 756"/>
                <a:gd name="T80" fmla="*/ 60 w 150"/>
                <a:gd name="T81" fmla="*/ 398 h 756"/>
                <a:gd name="T82" fmla="*/ 56 w 150"/>
                <a:gd name="T83" fmla="*/ 420 h 756"/>
                <a:gd name="T84" fmla="*/ 56 w 150"/>
                <a:gd name="T85" fmla="*/ 458 h 756"/>
                <a:gd name="T86" fmla="*/ 54 w 150"/>
                <a:gd name="T87" fmla="*/ 470 h 756"/>
                <a:gd name="T88" fmla="*/ 58 w 150"/>
                <a:gd name="T89" fmla="*/ 478 h 756"/>
                <a:gd name="T90" fmla="*/ 56 w 150"/>
                <a:gd name="T91" fmla="*/ 516 h 756"/>
                <a:gd name="T92" fmla="*/ 46 w 150"/>
                <a:gd name="T93" fmla="*/ 526 h 756"/>
                <a:gd name="T94" fmla="*/ 38 w 150"/>
                <a:gd name="T95" fmla="*/ 554 h 756"/>
                <a:gd name="T96" fmla="*/ 38 w 150"/>
                <a:gd name="T97" fmla="*/ 618 h 756"/>
                <a:gd name="T98" fmla="*/ 38 w 150"/>
                <a:gd name="T99" fmla="*/ 642 h 756"/>
                <a:gd name="T100" fmla="*/ 90 w 150"/>
                <a:gd name="T101" fmla="*/ 658 h 756"/>
                <a:gd name="T102" fmla="*/ 92 w 150"/>
                <a:gd name="T103" fmla="*/ 676 h 756"/>
                <a:gd name="T104" fmla="*/ 150 w 150"/>
                <a:gd name="T105" fmla="*/ 748 h 75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50"/>
                <a:gd name="T160" fmla="*/ 0 h 756"/>
                <a:gd name="T161" fmla="*/ 150 w 150"/>
                <a:gd name="T162" fmla="*/ 756 h 75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50" h="756">
                  <a:moveTo>
                    <a:pt x="150" y="748"/>
                  </a:moveTo>
                  <a:lnTo>
                    <a:pt x="144" y="752"/>
                  </a:lnTo>
                  <a:lnTo>
                    <a:pt x="136" y="748"/>
                  </a:lnTo>
                  <a:lnTo>
                    <a:pt x="130" y="742"/>
                  </a:lnTo>
                  <a:lnTo>
                    <a:pt x="122" y="744"/>
                  </a:lnTo>
                  <a:lnTo>
                    <a:pt x="112" y="750"/>
                  </a:lnTo>
                  <a:lnTo>
                    <a:pt x="106" y="756"/>
                  </a:lnTo>
                  <a:lnTo>
                    <a:pt x="102" y="748"/>
                  </a:lnTo>
                  <a:lnTo>
                    <a:pt x="104" y="738"/>
                  </a:lnTo>
                  <a:lnTo>
                    <a:pt x="102" y="732"/>
                  </a:lnTo>
                  <a:lnTo>
                    <a:pt x="92" y="736"/>
                  </a:lnTo>
                  <a:lnTo>
                    <a:pt x="92" y="748"/>
                  </a:lnTo>
                  <a:lnTo>
                    <a:pt x="76" y="748"/>
                  </a:lnTo>
                  <a:lnTo>
                    <a:pt x="70" y="728"/>
                  </a:lnTo>
                  <a:lnTo>
                    <a:pt x="54" y="730"/>
                  </a:lnTo>
                  <a:lnTo>
                    <a:pt x="54" y="716"/>
                  </a:lnTo>
                  <a:lnTo>
                    <a:pt x="66" y="712"/>
                  </a:lnTo>
                  <a:lnTo>
                    <a:pt x="72" y="694"/>
                  </a:lnTo>
                  <a:lnTo>
                    <a:pt x="72" y="690"/>
                  </a:lnTo>
                  <a:lnTo>
                    <a:pt x="70" y="688"/>
                  </a:lnTo>
                  <a:lnTo>
                    <a:pt x="66" y="684"/>
                  </a:lnTo>
                  <a:lnTo>
                    <a:pt x="62" y="682"/>
                  </a:lnTo>
                  <a:lnTo>
                    <a:pt x="60" y="680"/>
                  </a:lnTo>
                  <a:lnTo>
                    <a:pt x="58" y="678"/>
                  </a:lnTo>
                  <a:lnTo>
                    <a:pt x="56" y="676"/>
                  </a:lnTo>
                  <a:lnTo>
                    <a:pt x="50" y="676"/>
                  </a:lnTo>
                  <a:lnTo>
                    <a:pt x="46" y="676"/>
                  </a:lnTo>
                  <a:lnTo>
                    <a:pt x="42" y="678"/>
                  </a:lnTo>
                  <a:lnTo>
                    <a:pt x="38" y="680"/>
                  </a:lnTo>
                  <a:lnTo>
                    <a:pt x="36" y="682"/>
                  </a:lnTo>
                  <a:lnTo>
                    <a:pt x="34" y="684"/>
                  </a:lnTo>
                  <a:lnTo>
                    <a:pt x="34" y="686"/>
                  </a:lnTo>
                  <a:lnTo>
                    <a:pt x="2" y="654"/>
                  </a:lnTo>
                  <a:lnTo>
                    <a:pt x="0" y="642"/>
                  </a:lnTo>
                  <a:lnTo>
                    <a:pt x="0" y="622"/>
                  </a:lnTo>
                  <a:lnTo>
                    <a:pt x="0" y="600"/>
                  </a:lnTo>
                  <a:lnTo>
                    <a:pt x="4" y="576"/>
                  </a:lnTo>
                  <a:lnTo>
                    <a:pt x="6" y="554"/>
                  </a:lnTo>
                  <a:lnTo>
                    <a:pt x="8" y="540"/>
                  </a:lnTo>
                  <a:lnTo>
                    <a:pt x="8" y="534"/>
                  </a:lnTo>
                  <a:lnTo>
                    <a:pt x="26" y="510"/>
                  </a:lnTo>
                  <a:lnTo>
                    <a:pt x="30" y="484"/>
                  </a:lnTo>
                  <a:lnTo>
                    <a:pt x="30" y="452"/>
                  </a:lnTo>
                  <a:lnTo>
                    <a:pt x="16" y="432"/>
                  </a:lnTo>
                  <a:lnTo>
                    <a:pt x="34" y="414"/>
                  </a:lnTo>
                  <a:lnTo>
                    <a:pt x="36" y="398"/>
                  </a:lnTo>
                  <a:lnTo>
                    <a:pt x="28" y="398"/>
                  </a:lnTo>
                  <a:lnTo>
                    <a:pt x="32" y="388"/>
                  </a:lnTo>
                  <a:lnTo>
                    <a:pt x="38" y="388"/>
                  </a:lnTo>
                  <a:lnTo>
                    <a:pt x="46" y="384"/>
                  </a:lnTo>
                  <a:lnTo>
                    <a:pt x="48" y="368"/>
                  </a:lnTo>
                  <a:lnTo>
                    <a:pt x="48" y="358"/>
                  </a:lnTo>
                  <a:lnTo>
                    <a:pt x="50" y="348"/>
                  </a:lnTo>
                  <a:lnTo>
                    <a:pt x="54" y="332"/>
                  </a:lnTo>
                  <a:lnTo>
                    <a:pt x="46" y="336"/>
                  </a:lnTo>
                  <a:lnTo>
                    <a:pt x="42" y="344"/>
                  </a:lnTo>
                  <a:lnTo>
                    <a:pt x="40" y="346"/>
                  </a:lnTo>
                  <a:lnTo>
                    <a:pt x="40" y="348"/>
                  </a:lnTo>
                  <a:lnTo>
                    <a:pt x="38" y="352"/>
                  </a:lnTo>
                  <a:lnTo>
                    <a:pt x="38" y="356"/>
                  </a:lnTo>
                  <a:lnTo>
                    <a:pt x="38" y="362"/>
                  </a:lnTo>
                  <a:lnTo>
                    <a:pt x="38" y="368"/>
                  </a:lnTo>
                  <a:lnTo>
                    <a:pt x="36" y="372"/>
                  </a:lnTo>
                  <a:lnTo>
                    <a:pt x="34" y="376"/>
                  </a:lnTo>
                  <a:lnTo>
                    <a:pt x="32" y="378"/>
                  </a:lnTo>
                  <a:lnTo>
                    <a:pt x="30" y="378"/>
                  </a:lnTo>
                  <a:lnTo>
                    <a:pt x="30" y="380"/>
                  </a:lnTo>
                  <a:lnTo>
                    <a:pt x="28" y="352"/>
                  </a:lnTo>
                  <a:lnTo>
                    <a:pt x="40" y="314"/>
                  </a:lnTo>
                  <a:lnTo>
                    <a:pt x="46" y="282"/>
                  </a:lnTo>
                  <a:lnTo>
                    <a:pt x="50" y="260"/>
                  </a:lnTo>
                  <a:lnTo>
                    <a:pt x="50" y="244"/>
                  </a:lnTo>
                  <a:lnTo>
                    <a:pt x="50" y="240"/>
                  </a:lnTo>
                  <a:lnTo>
                    <a:pt x="50" y="228"/>
                  </a:lnTo>
                  <a:lnTo>
                    <a:pt x="56" y="214"/>
                  </a:lnTo>
                  <a:lnTo>
                    <a:pt x="60" y="200"/>
                  </a:lnTo>
                  <a:lnTo>
                    <a:pt x="64" y="190"/>
                  </a:lnTo>
                  <a:lnTo>
                    <a:pt x="66" y="186"/>
                  </a:lnTo>
                  <a:lnTo>
                    <a:pt x="66" y="184"/>
                  </a:lnTo>
                  <a:lnTo>
                    <a:pt x="66" y="182"/>
                  </a:lnTo>
                  <a:lnTo>
                    <a:pt x="66" y="176"/>
                  </a:lnTo>
                  <a:lnTo>
                    <a:pt x="66" y="172"/>
                  </a:lnTo>
                  <a:lnTo>
                    <a:pt x="66" y="166"/>
                  </a:lnTo>
                  <a:lnTo>
                    <a:pt x="66" y="164"/>
                  </a:lnTo>
                  <a:lnTo>
                    <a:pt x="68" y="160"/>
                  </a:lnTo>
                  <a:lnTo>
                    <a:pt x="68" y="154"/>
                  </a:lnTo>
                  <a:lnTo>
                    <a:pt x="68" y="150"/>
                  </a:lnTo>
                  <a:lnTo>
                    <a:pt x="70" y="146"/>
                  </a:lnTo>
                  <a:lnTo>
                    <a:pt x="70" y="142"/>
                  </a:lnTo>
                  <a:lnTo>
                    <a:pt x="70" y="140"/>
                  </a:lnTo>
                  <a:lnTo>
                    <a:pt x="70" y="134"/>
                  </a:lnTo>
                  <a:lnTo>
                    <a:pt x="70" y="128"/>
                  </a:lnTo>
                  <a:lnTo>
                    <a:pt x="70" y="122"/>
                  </a:lnTo>
                  <a:lnTo>
                    <a:pt x="70" y="116"/>
                  </a:lnTo>
                  <a:lnTo>
                    <a:pt x="68" y="110"/>
                  </a:lnTo>
                  <a:lnTo>
                    <a:pt x="70" y="106"/>
                  </a:lnTo>
                  <a:lnTo>
                    <a:pt x="70" y="100"/>
                  </a:lnTo>
                  <a:lnTo>
                    <a:pt x="72" y="96"/>
                  </a:lnTo>
                  <a:lnTo>
                    <a:pt x="72" y="88"/>
                  </a:lnTo>
                  <a:lnTo>
                    <a:pt x="74" y="74"/>
                  </a:lnTo>
                  <a:lnTo>
                    <a:pt x="72" y="56"/>
                  </a:lnTo>
                  <a:lnTo>
                    <a:pt x="68" y="36"/>
                  </a:lnTo>
                  <a:lnTo>
                    <a:pt x="64" y="30"/>
                  </a:lnTo>
                  <a:lnTo>
                    <a:pt x="60" y="22"/>
                  </a:lnTo>
                  <a:lnTo>
                    <a:pt x="54" y="16"/>
                  </a:lnTo>
                  <a:lnTo>
                    <a:pt x="48" y="12"/>
                  </a:lnTo>
                  <a:lnTo>
                    <a:pt x="46" y="10"/>
                  </a:lnTo>
                  <a:lnTo>
                    <a:pt x="50" y="8"/>
                  </a:lnTo>
                  <a:lnTo>
                    <a:pt x="54" y="8"/>
                  </a:lnTo>
                  <a:lnTo>
                    <a:pt x="60" y="6"/>
                  </a:lnTo>
                  <a:lnTo>
                    <a:pt x="66" y="2"/>
                  </a:lnTo>
                  <a:lnTo>
                    <a:pt x="72" y="0"/>
                  </a:lnTo>
                  <a:lnTo>
                    <a:pt x="72" y="2"/>
                  </a:lnTo>
                  <a:lnTo>
                    <a:pt x="74" y="8"/>
                  </a:lnTo>
                  <a:lnTo>
                    <a:pt x="80" y="18"/>
                  </a:lnTo>
                  <a:lnTo>
                    <a:pt x="90" y="34"/>
                  </a:lnTo>
                  <a:lnTo>
                    <a:pt x="98" y="46"/>
                  </a:lnTo>
                  <a:lnTo>
                    <a:pt x="100" y="46"/>
                  </a:lnTo>
                  <a:lnTo>
                    <a:pt x="100" y="48"/>
                  </a:lnTo>
                  <a:lnTo>
                    <a:pt x="102" y="52"/>
                  </a:lnTo>
                  <a:lnTo>
                    <a:pt x="102" y="60"/>
                  </a:lnTo>
                  <a:lnTo>
                    <a:pt x="110" y="106"/>
                  </a:lnTo>
                  <a:lnTo>
                    <a:pt x="112" y="106"/>
                  </a:lnTo>
                  <a:lnTo>
                    <a:pt x="114" y="108"/>
                  </a:lnTo>
                  <a:lnTo>
                    <a:pt x="116" y="108"/>
                  </a:lnTo>
                  <a:lnTo>
                    <a:pt x="118" y="106"/>
                  </a:lnTo>
                  <a:lnTo>
                    <a:pt x="118" y="108"/>
                  </a:lnTo>
                  <a:lnTo>
                    <a:pt x="118" y="110"/>
                  </a:lnTo>
                  <a:lnTo>
                    <a:pt x="118" y="116"/>
                  </a:lnTo>
                  <a:lnTo>
                    <a:pt x="118" y="120"/>
                  </a:lnTo>
                  <a:lnTo>
                    <a:pt x="118" y="124"/>
                  </a:lnTo>
                  <a:lnTo>
                    <a:pt x="116" y="124"/>
                  </a:lnTo>
                  <a:lnTo>
                    <a:pt x="114" y="126"/>
                  </a:lnTo>
                  <a:lnTo>
                    <a:pt x="112" y="128"/>
                  </a:lnTo>
                  <a:lnTo>
                    <a:pt x="108" y="132"/>
                  </a:lnTo>
                  <a:lnTo>
                    <a:pt x="106" y="138"/>
                  </a:lnTo>
                  <a:lnTo>
                    <a:pt x="104" y="146"/>
                  </a:lnTo>
                  <a:lnTo>
                    <a:pt x="102" y="150"/>
                  </a:lnTo>
                  <a:lnTo>
                    <a:pt x="98" y="158"/>
                  </a:lnTo>
                  <a:lnTo>
                    <a:pt x="92" y="168"/>
                  </a:lnTo>
                  <a:lnTo>
                    <a:pt x="88" y="178"/>
                  </a:lnTo>
                  <a:lnTo>
                    <a:pt x="86" y="186"/>
                  </a:lnTo>
                  <a:lnTo>
                    <a:pt x="84" y="192"/>
                  </a:lnTo>
                  <a:lnTo>
                    <a:pt x="84" y="200"/>
                  </a:lnTo>
                  <a:lnTo>
                    <a:pt x="82" y="214"/>
                  </a:lnTo>
                  <a:lnTo>
                    <a:pt x="84" y="232"/>
                  </a:lnTo>
                  <a:lnTo>
                    <a:pt x="82" y="322"/>
                  </a:lnTo>
                  <a:lnTo>
                    <a:pt x="82" y="324"/>
                  </a:lnTo>
                  <a:lnTo>
                    <a:pt x="80" y="326"/>
                  </a:lnTo>
                  <a:lnTo>
                    <a:pt x="76" y="330"/>
                  </a:lnTo>
                  <a:lnTo>
                    <a:pt x="74" y="334"/>
                  </a:lnTo>
                  <a:lnTo>
                    <a:pt x="70" y="338"/>
                  </a:lnTo>
                  <a:lnTo>
                    <a:pt x="68" y="344"/>
                  </a:lnTo>
                  <a:lnTo>
                    <a:pt x="66" y="348"/>
                  </a:lnTo>
                  <a:lnTo>
                    <a:pt x="64" y="350"/>
                  </a:lnTo>
                  <a:lnTo>
                    <a:pt x="60" y="368"/>
                  </a:lnTo>
                  <a:lnTo>
                    <a:pt x="58" y="370"/>
                  </a:lnTo>
                  <a:lnTo>
                    <a:pt x="58" y="372"/>
                  </a:lnTo>
                  <a:lnTo>
                    <a:pt x="60" y="380"/>
                  </a:lnTo>
                  <a:lnTo>
                    <a:pt x="58" y="390"/>
                  </a:lnTo>
                  <a:lnTo>
                    <a:pt x="60" y="398"/>
                  </a:lnTo>
                  <a:lnTo>
                    <a:pt x="58" y="410"/>
                  </a:lnTo>
                  <a:lnTo>
                    <a:pt x="54" y="412"/>
                  </a:lnTo>
                  <a:lnTo>
                    <a:pt x="54" y="420"/>
                  </a:lnTo>
                  <a:lnTo>
                    <a:pt x="56" y="420"/>
                  </a:lnTo>
                  <a:lnTo>
                    <a:pt x="56" y="424"/>
                  </a:lnTo>
                  <a:lnTo>
                    <a:pt x="56" y="436"/>
                  </a:lnTo>
                  <a:lnTo>
                    <a:pt x="56" y="448"/>
                  </a:lnTo>
                  <a:lnTo>
                    <a:pt x="56" y="458"/>
                  </a:lnTo>
                  <a:lnTo>
                    <a:pt x="56" y="462"/>
                  </a:lnTo>
                  <a:lnTo>
                    <a:pt x="54" y="466"/>
                  </a:lnTo>
                  <a:lnTo>
                    <a:pt x="54" y="468"/>
                  </a:lnTo>
                  <a:lnTo>
                    <a:pt x="54" y="470"/>
                  </a:lnTo>
                  <a:lnTo>
                    <a:pt x="54" y="472"/>
                  </a:lnTo>
                  <a:lnTo>
                    <a:pt x="56" y="474"/>
                  </a:lnTo>
                  <a:lnTo>
                    <a:pt x="56" y="476"/>
                  </a:lnTo>
                  <a:lnTo>
                    <a:pt x="58" y="478"/>
                  </a:lnTo>
                  <a:lnTo>
                    <a:pt x="58" y="484"/>
                  </a:lnTo>
                  <a:lnTo>
                    <a:pt x="58" y="496"/>
                  </a:lnTo>
                  <a:lnTo>
                    <a:pt x="58" y="508"/>
                  </a:lnTo>
                  <a:lnTo>
                    <a:pt x="56" y="516"/>
                  </a:lnTo>
                  <a:lnTo>
                    <a:pt x="56" y="518"/>
                  </a:lnTo>
                  <a:lnTo>
                    <a:pt x="52" y="520"/>
                  </a:lnTo>
                  <a:lnTo>
                    <a:pt x="50" y="522"/>
                  </a:lnTo>
                  <a:lnTo>
                    <a:pt x="46" y="526"/>
                  </a:lnTo>
                  <a:lnTo>
                    <a:pt x="42" y="530"/>
                  </a:lnTo>
                  <a:lnTo>
                    <a:pt x="40" y="534"/>
                  </a:lnTo>
                  <a:lnTo>
                    <a:pt x="38" y="540"/>
                  </a:lnTo>
                  <a:lnTo>
                    <a:pt x="38" y="554"/>
                  </a:lnTo>
                  <a:lnTo>
                    <a:pt x="38" y="574"/>
                  </a:lnTo>
                  <a:lnTo>
                    <a:pt x="38" y="594"/>
                  </a:lnTo>
                  <a:lnTo>
                    <a:pt x="38" y="612"/>
                  </a:lnTo>
                  <a:lnTo>
                    <a:pt x="38" y="618"/>
                  </a:lnTo>
                  <a:lnTo>
                    <a:pt x="36" y="620"/>
                  </a:lnTo>
                  <a:lnTo>
                    <a:pt x="36" y="624"/>
                  </a:lnTo>
                  <a:lnTo>
                    <a:pt x="38" y="630"/>
                  </a:lnTo>
                  <a:lnTo>
                    <a:pt x="38" y="642"/>
                  </a:lnTo>
                  <a:lnTo>
                    <a:pt x="50" y="656"/>
                  </a:lnTo>
                  <a:lnTo>
                    <a:pt x="88" y="656"/>
                  </a:lnTo>
                  <a:lnTo>
                    <a:pt x="90" y="656"/>
                  </a:lnTo>
                  <a:lnTo>
                    <a:pt x="90" y="658"/>
                  </a:lnTo>
                  <a:lnTo>
                    <a:pt x="90" y="660"/>
                  </a:lnTo>
                  <a:lnTo>
                    <a:pt x="90" y="662"/>
                  </a:lnTo>
                  <a:lnTo>
                    <a:pt x="90" y="668"/>
                  </a:lnTo>
                  <a:lnTo>
                    <a:pt x="92" y="676"/>
                  </a:lnTo>
                  <a:lnTo>
                    <a:pt x="92" y="700"/>
                  </a:lnTo>
                  <a:lnTo>
                    <a:pt x="96" y="726"/>
                  </a:lnTo>
                  <a:lnTo>
                    <a:pt x="136" y="728"/>
                  </a:lnTo>
                  <a:lnTo>
                    <a:pt x="150" y="748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24" name="Freeform 334"/>
            <p:cNvSpPr>
              <a:spLocks/>
            </p:cNvSpPr>
            <p:nvPr/>
          </p:nvSpPr>
          <p:spPr bwMode="gray">
            <a:xfrm>
              <a:off x="4659" y="3404"/>
              <a:ext cx="110" cy="126"/>
            </a:xfrm>
            <a:custGeom>
              <a:avLst/>
              <a:gdLst>
                <a:gd name="T0" fmla="*/ 110 w 110"/>
                <a:gd name="T1" fmla="*/ 94 h 126"/>
                <a:gd name="T2" fmla="*/ 108 w 110"/>
                <a:gd name="T3" fmla="*/ 84 h 126"/>
                <a:gd name="T4" fmla="*/ 104 w 110"/>
                <a:gd name="T5" fmla="*/ 76 h 126"/>
                <a:gd name="T6" fmla="*/ 102 w 110"/>
                <a:gd name="T7" fmla="*/ 72 h 126"/>
                <a:gd name="T8" fmla="*/ 98 w 110"/>
                <a:gd name="T9" fmla="*/ 70 h 126"/>
                <a:gd name="T10" fmla="*/ 92 w 110"/>
                <a:gd name="T11" fmla="*/ 70 h 126"/>
                <a:gd name="T12" fmla="*/ 90 w 110"/>
                <a:gd name="T13" fmla="*/ 72 h 126"/>
                <a:gd name="T14" fmla="*/ 76 w 110"/>
                <a:gd name="T15" fmla="*/ 68 h 126"/>
                <a:gd name="T16" fmla="*/ 72 w 110"/>
                <a:gd name="T17" fmla="*/ 64 h 126"/>
                <a:gd name="T18" fmla="*/ 72 w 110"/>
                <a:gd name="T19" fmla="*/ 54 h 126"/>
                <a:gd name="T20" fmla="*/ 68 w 110"/>
                <a:gd name="T21" fmla="*/ 32 h 126"/>
                <a:gd name="T22" fmla="*/ 68 w 110"/>
                <a:gd name="T23" fmla="*/ 24 h 126"/>
                <a:gd name="T24" fmla="*/ 68 w 110"/>
                <a:gd name="T25" fmla="*/ 18 h 126"/>
                <a:gd name="T26" fmla="*/ 68 w 110"/>
                <a:gd name="T27" fmla="*/ 18 h 126"/>
                <a:gd name="T28" fmla="*/ 64 w 110"/>
                <a:gd name="T29" fmla="*/ 16 h 126"/>
                <a:gd name="T30" fmla="*/ 56 w 110"/>
                <a:gd name="T31" fmla="*/ 8 h 126"/>
                <a:gd name="T32" fmla="*/ 46 w 110"/>
                <a:gd name="T33" fmla="*/ 2 h 126"/>
                <a:gd name="T34" fmla="*/ 36 w 110"/>
                <a:gd name="T35" fmla="*/ 0 h 126"/>
                <a:gd name="T36" fmla="*/ 30 w 110"/>
                <a:gd name="T37" fmla="*/ 4 h 126"/>
                <a:gd name="T38" fmla="*/ 18 w 110"/>
                <a:gd name="T39" fmla="*/ 10 h 126"/>
                <a:gd name="T40" fmla="*/ 8 w 110"/>
                <a:gd name="T41" fmla="*/ 24 h 126"/>
                <a:gd name="T42" fmla="*/ 6 w 110"/>
                <a:gd name="T43" fmla="*/ 28 h 126"/>
                <a:gd name="T44" fmla="*/ 2 w 110"/>
                <a:gd name="T45" fmla="*/ 38 h 126"/>
                <a:gd name="T46" fmla="*/ 0 w 110"/>
                <a:gd name="T47" fmla="*/ 52 h 126"/>
                <a:gd name="T48" fmla="*/ 2 w 110"/>
                <a:gd name="T49" fmla="*/ 56 h 126"/>
                <a:gd name="T50" fmla="*/ 10 w 110"/>
                <a:gd name="T51" fmla="*/ 60 h 126"/>
                <a:gd name="T52" fmla="*/ 32 w 110"/>
                <a:gd name="T53" fmla="*/ 72 h 126"/>
                <a:gd name="T54" fmla="*/ 50 w 110"/>
                <a:gd name="T55" fmla="*/ 126 h 126"/>
                <a:gd name="T56" fmla="*/ 102 w 110"/>
                <a:gd name="T57" fmla="*/ 124 h 126"/>
                <a:gd name="T58" fmla="*/ 104 w 110"/>
                <a:gd name="T59" fmla="*/ 116 h 126"/>
                <a:gd name="T60" fmla="*/ 106 w 110"/>
                <a:gd name="T61" fmla="*/ 110 h 126"/>
                <a:gd name="T62" fmla="*/ 106 w 110"/>
                <a:gd name="T63" fmla="*/ 104 h 126"/>
                <a:gd name="T64" fmla="*/ 108 w 110"/>
                <a:gd name="T65" fmla="*/ 96 h 12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0"/>
                <a:gd name="T100" fmla="*/ 0 h 126"/>
                <a:gd name="T101" fmla="*/ 110 w 110"/>
                <a:gd name="T102" fmla="*/ 126 h 12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0" h="126">
                  <a:moveTo>
                    <a:pt x="108" y="96"/>
                  </a:moveTo>
                  <a:lnTo>
                    <a:pt x="110" y="94"/>
                  </a:lnTo>
                  <a:lnTo>
                    <a:pt x="108" y="90"/>
                  </a:lnTo>
                  <a:lnTo>
                    <a:pt x="108" y="84"/>
                  </a:lnTo>
                  <a:lnTo>
                    <a:pt x="106" y="80"/>
                  </a:lnTo>
                  <a:lnTo>
                    <a:pt x="104" y="76"/>
                  </a:lnTo>
                  <a:lnTo>
                    <a:pt x="102" y="72"/>
                  </a:lnTo>
                  <a:lnTo>
                    <a:pt x="100" y="70"/>
                  </a:lnTo>
                  <a:lnTo>
                    <a:pt x="98" y="70"/>
                  </a:lnTo>
                  <a:lnTo>
                    <a:pt x="94" y="70"/>
                  </a:lnTo>
                  <a:lnTo>
                    <a:pt x="92" y="70"/>
                  </a:lnTo>
                  <a:lnTo>
                    <a:pt x="90" y="70"/>
                  </a:lnTo>
                  <a:lnTo>
                    <a:pt x="90" y="72"/>
                  </a:lnTo>
                  <a:lnTo>
                    <a:pt x="78" y="68"/>
                  </a:lnTo>
                  <a:lnTo>
                    <a:pt x="76" y="68"/>
                  </a:lnTo>
                  <a:lnTo>
                    <a:pt x="74" y="66"/>
                  </a:lnTo>
                  <a:lnTo>
                    <a:pt x="72" y="64"/>
                  </a:lnTo>
                  <a:lnTo>
                    <a:pt x="72" y="54"/>
                  </a:lnTo>
                  <a:lnTo>
                    <a:pt x="70" y="42"/>
                  </a:lnTo>
                  <a:lnTo>
                    <a:pt x="68" y="32"/>
                  </a:lnTo>
                  <a:lnTo>
                    <a:pt x="68" y="28"/>
                  </a:lnTo>
                  <a:lnTo>
                    <a:pt x="68" y="24"/>
                  </a:lnTo>
                  <a:lnTo>
                    <a:pt x="68" y="20"/>
                  </a:lnTo>
                  <a:lnTo>
                    <a:pt x="68" y="18"/>
                  </a:lnTo>
                  <a:lnTo>
                    <a:pt x="66" y="18"/>
                  </a:lnTo>
                  <a:lnTo>
                    <a:pt x="64" y="16"/>
                  </a:lnTo>
                  <a:lnTo>
                    <a:pt x="60" y="12"/>
                  </a:lnTo>
                  <a:lnTo>
                    <a:pt x="56" y="8"/>
                  </a:lnTo>
                  <a:lnTo>
                    <a:pt x="52" y="6"/>
                  </a:lnTo>
                  <a:lnTo>
                    <a:pt x="46" y="2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0" y="4"/>
                  </a:lnTo>
                  <a:lnTo>
                    <a:pt x="24" y="6"/>
                  </a:lnTo>
                  <a:lnTo>
                    <a:pt x="18" y="10"/>
                  </a:lnTo>
                  <a:lnTo>
                    <a:pt x="12" y="16"/>
                  </a:lnTo>
                  <a:lnTo>
                    <a:pt x="8" y="24"/>
                  </a:lnTo>
                  <a:lnTo>
                    <a:pt x="6" y="24"/>
                  </a:lnTo>
                  <a:lnTo>
                    <a:pt x="6" y="28"/>
                  </a:lnTo>
                  <a:lnTo>
                    <a:pt x="4" y="32"/>
                  </a:lnTo>
                  <a:lnTo>
                    <a:pt x="2" y="38"/>
                  </a:lnTo>
                  <a:lnTo>
                    <a:pt x="0" y="46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2" y="56"/>
                  </a:lnTo>
                  <a:lnTo>
                    <a:pt x="6" y="58"/>
                  </a:lnTo>
                  <a:lnTo>
                    <a:pt x="10" y="60"/>
                  </a:lnTo>
                  <a:lnTo>
                    <a:pt x="26" y="66"/>
                  </a:lnTo>
                  <a:lnTo>
                    <a:pt x="32" y="72"/>
                  </a:lnTo>
                  <a:lnTo>
                    <a:pt x="66" y="90"/>
                  </a:lnTo>
                  <a:lnTo>
                    <a:pt x="50" y="126"/>
                  </a:lnTo>
                  <a:lnTo>
                    <a:pt x="102" y="126"/>
                  </a:lnTo>
                  <a:lnTo>
                    <a:pt x="102" y="124"/>
                  </a:lnTo>
                  <a:lnTo>
                    <a:pt x="102" y="120"/>
                  </a:lnTo>
                  <a:lnTo>
                    <a:pt x="104" y="116"/>
                  </a:lnTo>
                  <a:lnTo>
                    <a:pt x="106" y="112"/>
                  </a:lnTo>
                  <a:lnTo>
                    <a:pt x="106" y="110"/>
                  </a:lnTo>
                  <a:lnTo>
                    <a:pt x="106" y="108"/>
                  </a:lnTo>
                  <a:lnTo>
                    <a:pt x="106" y="104"/>
                  </a:lnTo>
                  <a:lnTo>
                    <a:pt x="108" y="98"/>
                  </a:lnTo>
                  <a:lnTo>
                    <a:pt x="108" y="96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25" name="Freeform 335"/>
            <p:cNvSpPr>
              <a:spLocks/>
            </p:cNvSpPr>
            <p:nvPr/>
          </p:nvSpPr>
          <p:spPr bwMode="gray">
            <a:xfrm>
              <a:off x="4335" y="2928"/>
              <a:ext cx="52" cy="70"/>
            </a:xfrm>
            <a:custGeom>
              <a:avLst/>
              <a:gdLst>
                <a:gd name="T0" fmla="*/ 50 w 52"/>
                <a:gd name="T1" fmla="*/ 64 h 70"/>
                <a:gd name="T2" fmla="*/ 46 w 52"/>
                <a:gd name="T3" fmla="*/ 60 h 70"/>
                <a:gd name="T4" fmla="*/ 44 w 52"/>
                <a:gd name="T5" fmla="*/ 54 h 70"/>
                <a:gd name="T6" fmla="*/ 46 w 52"/>
                <a:gd name="T7" fmla="*/ 46 h 70"/>
                <a:gd name="T8" fmla="*/ 48 w 52"/>
                <a:gd name="T9" fmla="*/ 42 h 70"/>
                <a:gd name="T10" fmla="*/ 48 w 52"/>
                <a:gd name="T11" fmla="*/ 36 h 70"/>
                <a:gd name="T12" fmla="*/ 48 w 52"/>
                <a:gd name="T13" fmla="*/ 32 h 70"/>
                <a:gd name="T14" fmla="*/ 50 w 52"/>
                <a:gd name="T15" fmla="*/ 20 h 70"/>
                <a:gd name="T16" fmla="*/ 52 w 52"/>
                <a:gd name="T17" fmla="*/ 10 h 70"/>
                <a:gd name="T18" fmla="*/ 52 w 52"/>
                <a:gd name="T19" fmla="*/ 6 h 70"/>
                <a:gd name="T20" fmla="*/ 52 w 52"/>
                <a:gd name="T21" fmla="*/ 0 h 70"/>
                <a:gd name="T22" fmla="*/ 48 w 52"/>
                <a:gd name="T23" fmla="*/ 0 h 70"/>
                <a:gd name="T24" fmla="*/ 44 w 52"/>
                <a:gd name="T25" fmla="*/ 0 h 70"/>
                <a:gd name="T26" fmla="*/ 40 w 52"/>
                <a:gd name="T27" fmla="*/ 2 h 70"/>
                <a:gd name="T28" fmla="*/ 36 w 52"/>
                <a:gd name="T29" fmla="*/ 0 h 70"/>
                <a:gd name="T30" fmla="*/ 34 w 52"/>
                <a:gd name="T31" fmla="*/ 2 h 70"/>
                <a:gd name="T32" fmla="*/ 30 w 52"/>
                <a:gd name="T33" fmla="*/ 10 h 70"/>
                <a:gd name="T34" fmla="*/ 28 w 52"/>
                <a:gd name="T35" fmla="*/ 14 h 70"/>
                <a:gd name="T36" fmla="*/ 24 w 52"/>
                <a:gd name="T37" fmla="*/ 20 h 70"/>
                <a:gd name="T38" fmla="*/ 20 w 52"/>
                <a:gd name="T39" fmla="*/ 22 h 70"/>
                <a:gd name="T40" fmla="*/ 16 w 52"/>
                <a:gd name="T41" fmla="*/ 24 h 70"/>
                <a:gd name="T42" fmla="*/ 14 w 52"/>
                <a:gd name="T43" fmla="*/ 28 h 70"/>
                <a:gd name="T44" fmla="*/ 14 w 52"/>
                <a:gd name="T45" fmla="*/ 32 h 70"/>
                <a:gd name="T46" fmla="*/ 10 w 52"/>
                <a:gd name="T47" fmla="*/ 36 h 70"/>
                <a:gd name="T48" fmla="*/ 8 w 52"/>
                <a:gd name="T49" fmla="*/ 38 h 70"/>
                <a:gd name="T50" fmla="*/ 6 w 52"/>
                <a:gd name="T51" fmla="*/ 40 h 70"/>
                <a:gd name="T52" fmla="*/ 6 w 52"/>
                <a:gd name="T53" fmla="*/ 42 h 70"/>
                <a:gd name="T54" fmla="*/ 4 w 52"/>
                <a:gd name="T55" fmla="*/ 44 h 70"/>
                <a:gd name="T56" fmla="*/ 2 w 52"/>
                <a:gd name="T57" fmla="*/ 44 h 70"/>
                <a:gd name="T58" fmla="*/ 0 w 52"/>
                <a:gd name="T59" fmla="*/ 42 h 70"/>
                <a:gd name="T60" fmla="*/ 0 w 52"/>
                <a:gd name="T61" fmla="*/ 44 h 70"/>
                <a:gd name="T62" fmla="*/ 8 w 52"/>
                <a:gd name="T63" fmla="*/ 52 h 70"/>
                <a:gd name="T64" fmla="*/ 12 w 52"/>
                <a:gd name="T65" fmla="*/ 60 h 70"/>
                <a:gd name="T66" fmla="*/ 16 w 52"/>
                <a:gd name="T67" fmla="*/ 64 h 70"/>
                <a:gd name="T68" fmla="*/ 20 w 52"/>
                <a:gd name="T69" fmla="*/ 62 h 70"/>
                <a:gd name="T70" fmla="*/ 26 w 52"/>
                <a:gd name="T71" fmla="*/ 66 h 70"/>
                <a:gd name="T72" fmla="*/ 30 w 52"/>
                <a:gd name="T73" fmla="*/ 66 h 70"/>
                <a:gd name="T74" fmla="*/ 36 w 52"/>
                <a:gd name="T75" fmla="*/ 66 h 70"/>
                <a:gd name="T76" fmla="*/ 40 w 52"/>
                <a:gd name="T77" fmla="*/ 66 h 70"/>
                <a:gd name="T78" fmla="*/ 44 w 52"/>
                <a:gd name="T79" fmla="*/ 68 h 70"/>
                <a:gd name="T80" fmla="*/ 48 w 52"/>
                <a:gd name="T81" fmla="*/ 70 h 70"/>
                <a:gd name="T82" fmla="*/ 50 w 52"/>
                <a:gd name="T83" fmla="*/ 70 h 70"/>
                <a:gd name="T84" fmla="*/ 52 w 52"/>
                <a:gd name="T85" fmla="*/ 70 h 7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2"/>
                <a:gd name="T130" fmla="*/ 0 h 70"/>
                <a:gd name="T131" fmla="*/ 52 w 52"/>
                <a:gd name="T132" fmla="*/ 70 h 7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2" h="70">
                  <a:moveTo>
                    <a:pt x="52" y="70"/>
                  </a:moveTo>
                  <a:lnTo>
                    <a:pt x="50" y="64"/>
                  </a:lnTo>
                  <a:lnTo>
                    <a:pt x="46" y="60"/>
                  </a:lnTo>
                  <a:lnTo>
                    <a:pt x="44" y="58"/>
                  </a:lnTo>
                  <a:lnTo>
                    <a:pt x="44" y="54"/>
                  </a:lnTo>
                  <a:lnTo>
                    <a:pt x="44" y="50"/>
                  </a:lnTo>
                  <a:lnTo>
                    <a:pt x="46" y="46"/>
                  </a:lnTo>
                  <a:lnTo>
                    <a:pt x="48" y="42"/>
                  </a:lnTo>
                  <a:lnTo>
                    <a:pt x="48" y="40"/>
                  </a:lnTo>
                  <a:lnTo>
                    <a:pt x="48" y="36"/>
                  </a:lnTo>
                  <a:lnTo>
                    <a:pt x="48" y="34"/>
                  </a:lnTo>
                  <a:lnTo>
                    <a:pt x="48" y="32"/>
                  </a:lnTo>
                  <a:lnTo>
                    <a:pt x="48" y="26"/>
                  </a:lnTo>
                  <a:lnTo>
                    <a:pt x="50" y="20"/>
                  </a:lnTo>
                  <a:lnTo>
                    <a:pt x="50" y="14"/>
                  </a:lnTo>
                  <a:lnTo>
                    <a:pt x="52" y="10"/>
                  </a:lnTo>
                  <a:lnTo>
                    <a:pt x="52" y="8"/>
                  </a:lnTo>
                  <a:lnTo>
                    <a:pt x="52" y="6"/>
                  </a:lnTo>
                  <a:lnTo>
                    <a:pt x="52" y="2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2" y="4"/>
                  </a:lnTo>
                  <a:lnTo>
                    <a:pt x="30" y="10"/>
                  </a:lnTo>
                  <a:lnTo>
                    <a:pt x="28" y="14"/>
                  </a:lnTo>
                  <a:lnTo>
                    <a:pt x="26" y="16"/>
                  </a:lnTo>
                  <a:lnTo>
                    <a:pt x="24" y="20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6" y="24"/>
                  </a:lnTo>
                  <a:lnTo>
                    <a:pt x="14" y="26"/>
                  </a:lnTo>
                  <a:lnTo>
                    <a:pt x="14" y="28"/>
                  </a:lnTo>
                  <a:lnTo>
                    <a:pt x="14" y="30"/>
                  </a:lnTo>
                  <a:lnTo>
                    <a:pt x="14" y="32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8" y="36"/>
                  </a:lnTo>
                  <a:lnTo>
                    <a:pt x="8" y="38"/>
                  </a:lnTo>
                  <a:lnTo>
                    <a:pt x="6" y="40"/>
                  </a:lnTo>
                  <a:lnTo>
                    <a:pt x="6" y="42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8" y="52"/>
                  </a:lnTo>
                  <a:lnTo>
                    <a:pt x="10" y="56"/>
                  </a:lnTo>
                  <a:lnTo>
                    <a:pt x="12" y="60"/>
                  </a:lnTo>
                  <a:lnTo>
                    <a:pt x="14" y="64"/>
                  </a:lnTo>
                  <a:lnTo>
                    <a:pt x="16" y="64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4" y="64"/>
                  </a:lnTo>
                  <a:lnTo>
                    <a:pt x="26" y="66"/>
                  </a:lnTo>
                  <a:lnTo>
                    <a:pt x="28" y="66"/>
                  </a:lnTo>
                  <a:lnTo>
                    <a:pt x="30" y="66"/>
                  </a:lnTo>
                  <a:lnTo>
                    <a:pt x="34" y="66"/>
                  </a:lnTo>
                  <a:lnTo>
                    <a:pt x="36" y="66"/>
                  </a:lnTo>
                  <a:lnTo>
                    <a:pt x="40" y="66"/>
                  </a:lnTo>
                  <a:lnTo>
                    <a:pt x="42" y="66"/>
                  </a:lnTo>
                  <a:lnTo>
                    <a:pt x="44" y="68"/>
                  </a:lnTo>
                  <a:lnTo>
                    <a:pt x="48" y="68"/>
                  </a:lnTo>
                  <a:lnTo>
                    <a:pt x="48" y="70"/>
                  </a:lnTo>
                  <a:lnTo>
                    <a:pt x="50" y="70"/>
                  </a:lnTo>
                  <a:lnTo>
                    <a:pt x="52" y="7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26" name="Freeform 336"/>
            <p:cNvSpPr>
              <a:spLocks/>
            </p:cNvSpPr>
            <p:nvPr/>
          </p:nvSpPr>
          <p:spPr bwMode="gray">
            <a:xfrm>
              <a:off x="4275" y="2880"/>
              <a:ext cx="60" cy="74"/>
            </a:xfrm>
            <a:custGeom>
              <a:avLst/>
              <a:gdLst>
                <a:gd name="T0" fmla="*/ 60 w 60"/>
                <a:gd name="T1" fmla="*/ 40 h 74"/>
                <a:gd name="T2" fmla="*/ 60 w 60"/>
                <a:gd name="T3" fmla="*/ 40 h 74"/>
                <a:gd name="T4" fmla="*/ 58 w 60"/>
                <a:gd name="T5" fmla="*/ 42 h 74"/>
                <a:gd name="T6" fmla="*/ 56 w 60"/>
                <a:gd name="T7" fmla="*/ 46 h 74"/>
                <a:gd name="T8" fmla="*/ 54 w 60"/>
                <a:gd name="T9" fmla="*/ 48 h 74"/>
                <a:gd name="T10" fmla="*/ 50 w 60"/>
                <a:gd name="T11" fmla="*/ 50 h 74"/>
                <a:gd name="T12" fmla="*/ 46 w 60"/>
                <a:gd name="T13" fmla="*/ 52 h 74"/>
                <a:gd name="T14" fmla="*/ 46 w 60"/>
                <a:gd name="T15" fmla="*/ 52 h 74"/>
                <a:gd name="T16" fmla="*/ 44 w 60"/>
                <a:gd name="T17" fmla="*/ 52 h 74"/>
                <a:gd name="T18" fmla="*/ 42 w 60"/>
                <a:gd name="T19" fmla="*/ 54 h 74"/>
                <a:gd name="T20" fmla="*/ 40 w 60"/>
                <a:gd name="T21" fmla="*/ 58 h 74"/>
                <a:gd name="T22" fmla="*/ 40 w 60"/>
                <a:gd name="T23" fmla="*/ 58 h 74"/>
                <a:gd name="T24" fmla="*/ 38 w 60"/>
                <a:gd name="T25" fmla="*/ 60 h 74"/>
                <a:gd name="T26" fmla="*/ 36 w 60"/>
                <a:gd name="T27" fmla="*/ 62 h 74"/>
                <a:gd name="T28" fmla="*/ 32 w 60"/>
                <a:gd name="T29" fmla="*/ 62 h 74"/>
                <a:gd name="T30" fmla="*/ 32 w 60"/>
                <a:gd name="T31" fmla="*/ 62 h 74"/>
                <a:gd name="T32" fmla="*/ 30 w 60"/>
                <a:gd name="T33" fmla="*/ 64 h 74"/>
                <a:gd name="T34" fmla="*/ 26 w 60"/>
                <a:gd name="T35" fmla="*/ 66 h 74"/>
                <a:gd name="T36" fmla="*/ 24 w 60"/>
                <a:gd name="T37" fmla="*/ 68 h 74"/>
                <a:gd name="T38" fmla="*/ 16 w 60"/>
                <a:gd name="T39" fmla="*/ 74 h 74"/>
                <a:gd name="T40" fmla="*/ 10 w 60"/>
                <a:gd name="T41" fmla="*/ 70 h 74"/>
                <a:gd name="T42" fmla="*/ 6 w 60"/>
                <a:gd name="T43" fmla="*/ 66 h 74"/>
                <a:gd name="T44" fmla="*/ 4 w 60"/>
                <a:gd name="T45" fmla="*/ 62 h 74"/>
                <a:gd name="T46" fmla="*/ 0 w 60"/>
                <a:gd name="T47" fmla="*/ 54 h 74"/>
                <a:gd name="T48" fmla="*/ 2 w 60"/>
                <a:gd name="T49" fmla="*/ 54 h 74"/>
                <a:gd name="T50" fmla="*/ 2 w 60"/>
                <a:gd name="T51" fmla="*/ 50 h 74"/>
                <a:gd name="T52" fmla="*/ 4 w 60"/>
                <a:gd name="T53" fmla="*/ 48 h 74"/>
                <a:gd name="T54" fmla="*/ 6 w 60"/>
                <a:gd name="T55" fmla="*/ 44 h 74"/>
                <a:gd name="T56" fmla="*/ 8 w 60"/>
                <a:gd name="T57" fmla="*/ 42 h 74"/>
                <a:gd name="T58" fmla="*/ 8 w 60"/>
                <a:gd name="T59" fmla="*/ 40 h 74"/>
                <a:gd name="T60" fmla="*/ 8 w 60"/>
                <a:gd name="T61" fmla="*/ 38 h 74"/>
                <a:gd name="T62" fmla="*/ 8 w 60"/>
                <a:gd name="T63" fmla="*/ 36 h 74"/>
                <a:gd name="T64" fmla="*/ 6 w 60"/>
                <a:gd name="T65" fmla="*/ 34 h 74"/>
                <a:gd name="T66" fmla="*/ 6 w 60"/>
                <a:gd name="T67" fmla="*/ 32 h 74"/>
                <a:gd name="T68" fmla="*/ 6 w 60"/>
                <a:gd name="T69" fmla="*/ 32 h 74"/>
                <a:gd name="T70" fmla="*/ 6 w 60"/>
                <a:gd name="T71" fmla="*/ 30 h 74"/>
                <a:gd name="T72" fmla="*/ 6 w 60"/>
                <a:gd name="T73" fmla="*/ 28 h 74"/>
                <a:gd name="T74" fmla="*/ 8 w 60"/>
                <a:gd name="T75" fmla="*/ 28 h 74"/>
                <a:gd name="T76" fmla="*/ 32 w 60"/>
                <a:gd name="T77" fmla="*/ 28 h 74"/>
                <a:gd name="T78" fmla="*/ 32 w 60"/>
                <a:gd name="T79" fmla="*/ 18 h 74"/>
                <a:gd name="T80" fmla="*/ 22 w 60"/>
                <a:gd name="T81" fmla="*/ 8 h 74"/>
                <a:gd name="T82" fmla="*/ 26 w 60"/>
                <a:gd name="T83" fmla="*/ 8 h 74"/>
                <a:gd name="T84" fmla="*/ 26 w 60"/>
                <a:gd name="T85" fmla="*/ 0 h 74"/>
                <a:gd name="T86" fmla="*/ 46 w 60"/>
                <a:gd name="T87" fmla="*/ 0 h 74"/>
                <a:gd name="T88" fmla="*/ 46 w 60"/>
                <a:gd name="T89" fmla="*/ 2 h 74"/>
                <a:gd name="T90" fmla="*/ 46 w 60"/>
                <a:gd name="T91" fmla="*/ 32 h 74"/>
                <a:gd name="T92" fmla="*/ 54 w 60"/>
                <a:gd name="T93" fmla="*/ 32 h 74"/>
                <a:gd name="T94" fmla="*/ 54 w 60"/>
                <a:gd name="T95" fmla="*/ 34 h 74"/>
                <a:gd name="T96" fmla="*/ 54 w 60"/>
                <a:gd name="T97" fmla="*/ 34 h 74"/>
                <a:gd name="T98" fmla="*/ 54 w 60"/>
                <a:gd name="T99" fmla="*/ 36 h 74"/>
                <a:gd name="T100" fmla="*/ 56 w 60"/>
                <a:gd name="T101" fmla="*/ 38 h 74"/>
                <a:gd name="T102" fmla="*/ 60 w 60"/>
                <a:gd name="T103" fmla="*/ 40 h 7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60"/>
                <a:gd name="T157" fmla="*/ 0 h 74"/>
                <a:gd name="T158" fmla="*/ 60 w 60"/>
                <a:gd name="T159" fmla="*/ 74 h 7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60" h="74">
                  <a:moveTo>
                    <a:pt x="60" y="40"/>
                  </a:moveTo>
                  <a:lnTo>
                    <a:pt x="60" y="40"/>
                  </a:lnTo>
                  <a:lnTo>
                    <a:pt x="58" y="42"/>
                  </a:lnTo>
                  <a:lnTo>
                    <a:pt x="56" y="46"/>
                  </a:lnTo>
                  <a:lnTo>
                    <a:pt x="54" y="48"/>
                  </a:lnTo>
                  <a:lnTo>
                    <a:pt x="50" y="50"/>
                  </a:lnTo>
                  <a:lnTo>
                    <a:pt x="46" y="52"/>
                  </a:lnTo>
                  <a:lnTo>
                    <a:pt x="44" y="52"/>
                  </a:lnTo>
                  <a:lnTo>
                    <a:pt x="42" y="54"/>
                  </a:lnTo>
                  <a:lnTo>
                    <a:pt x="40" y="58"/>
                  </a:lnTo>
                  <a:lnTo>
                    <a:pt x="38" y="60"/>
                  </a:lnTo>
                  <a:lnTo>
                    <a:pt x="36" y="62"/>
                  </a:lnTo>
                  <a:lnTo>
                    <a:pt x="32" y="62"/>
                  </a:lnTo>
                  <a:lnTo>
                    <a:pt x="30" y="64"/>
                  </a:lnTo>
                  <a:lnTo>
                    <a:pt x="26" y="66"/>
                  </a:lnTo>
                  <a:lnTo>
                    <a:pt x="24" y="68"/>
                  </a:lnTo>
                  <a:lnTo>
                    <a:pt x="16" y="74"/>
                  </a:lnTo>
                  <a:lnTo>
                    <a:pt x="10" y="70"/>
                  </a:lnTo>
                  <a:lnTo>
                    <a:pt x="6" y="66"/>
                  </a:lnTo>
                  <a:lnTo>
                    <a:pt x="4" y="62"/>
                  </a:lnTo>
                  <a:lnTo>
                    <a:pt x="0" y="54"/>
                  </a:lnTo>
                  <a:lnTo>
                    <a:pt x="2" y="54"/>
                  </a:lnTo>
                  <a:lnTo>
                    <a:pt x="2" y="50"/>
                  </a:lnTo>
                  <a:lnTo>
                    <a:pt x="4" y="48"/>
                  </a:lnTo>
                  <a:lnTo>
                    <a:pt x="6" y="44"/>
                  </a:lnTo>
                  <a:lnTo>
                    <a:pt x="8" y="42"/>
                  </a:lnTo>
                  <a:lnTo>
                    <a:pt x="8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6" y="34"/>
                  </a:lnTo>
                  <a:lnTo>
                    <a:pt x="6" y="32"/>
                  </a:lnTo>
                  <a:lnTo>
                    <a:pt x="6" y="30"/>
                  </a:lnTo>
                  <a:lnTo>
                    <a:pt x="6" y="28"/>
                  </a:lnTo>
                  <a:lnTo>
                    <a:pt x="8" y="28"/>
                  </a:lnTo>
                  <a:lnTo>
                    <a:pt x="32" y="28"/>
                  </a:lnTo>
                  <a:lnTo>
                    <a:pt x="32" y="18"/>
                  </a:lnTo>
                  <a:lnTo>
                    <a:pt x="22" y="8"/>
                  </a:lnTo>
                  <a:lnTo>
                    <a:pt x="26" y="8"/>
                  </a:lnTo>
                  <a:lnTo>
                    <a:pt x="26" y="0"/>
                  </a:lnTo>
                  <a:lnTo>
                    <a:pt x="46" y="0"/>
                  </a:lnTo>
                  <a:lnTo>
                    <a:pt x="46" y="2"/>
                  </a:lnTo>
                  <a:lnTo>
                    <a:pt x="46" y="32"/>
                  </a:lnTo>
                  <a:lnTo>
                    <a:pt x="54" y="32"/>
                  </a:lnTo>
                  <a:lnTo>
                    <a:pt x="54" y="34"/>
                  </a:lnTo>
                  <a:lnTo>
                    <a:pt x="54" y="36"/>
                  </a:lnTo>
                  <a:lnTo>
                    <a:pt x="56" y="38"/>
                  </a:lnTo>
                  <a:lnTo>
                    <a:pt x="60" y="4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27" name="Freeform 337"/>
            <p:cNvSpPr>
              <a:spLocks/>
            </p:cNvSpPr>
            <p:nvPr/>
          </p:nvSpPr>
          <p:spPr bwMode="gray">
            <a:xfrm>
              <a:off x="4321" y="2872"/>
              <a:ext cx="14" cy="40"/>
            </a:xfrm>
            <a:custGeom>
              <a:avLst/>
              <a:gdLst>
                <a:gd name="T0" fmla="*/ 14 w 14"/>
                <a:gd name="T1" fmla="*/ 0 h 40"/>
                <a:gd name="T2" fmla="*/ 14 w 14"/>
                <a:gd name="T3" fmla="*/ 0 h 40"/>
                <a:gd name="T4" fmla="*/ 12 w 14"/>
                <a:gd name="T5" fmla="*/ 0 h 40"/>
                <a:gd name="T6" fmla="*/ 10 w 14"/>
                <a:gd name="T7" fmla="*/ 0 h 40"/>
                <a:gd name="T8" fmla="*/ 10 w 14"/>
                <a:gd name="T9" fmla="*/ 2 h 40"/>
                <a:gd name="T10" fmla="*/ 8 w 14"/>
                <a:gd name="T11" fmla="*/ 2 h 40"/>
                <a:gd name="T12" fmla="*/ 6 w 14"/>
                <a:gd name="T13" fmla="*/ 4 h 40"/>
                <a:gd name="T14" fmla="*/ 6 w 14"/>
                <a:gd name="T15" fmla="*/ 4 h 40"/>
                <a:gd name="T16" fmla="*/ 4 w 14"/>
                <a:gd name="T17" fmla="*/ 6 h 40"/>
                <a:gd name="T18" fmla="*/ 2 w 14"/>
                <a:gd name="T19" fmla="*/ 4 h 40"/>
                <a:gd name="T20" fmla="*/ 0 w 14"/>
                <a:gd name="T21" fmla="*/ 4 h 40"/>
                <a:gd name="T22" fmla="*/ 0 w 14"/>
                <a:gd name="T23" fmla="*/ 6 h 40"/>
                <a:gd name="T24" fmla="*/ 0 w 14"/>
                <a:gd name="T25" fmla="*/ 8 h 40"/>
                <a:gd name="T26" fmla="*/ 0 w 14"/>
                <a:gd name="T27" fmla="*/ 8 h 40"/>
                <a:gd name="T28" fmla="*/ 0 w 14"/>
                <a:gd name="T29" fmla="*/ 40 h 40"/>
                <a:gd name="T30" fmla="*/ 8 w 14"/>
                <a:gd name="T31" fmla="*/ 40 h 40"/>
                <a:gd name="T32" fmla="*/ 8 w 14"/>
                <a:gd name="T33" fmla="*/ 40 h 40"/>
                <a:gd name="T34" fmla="*/ 8 w 14"/>
                <a:gd name="T35" fmla="*/ 38 h 40"/>
                <a:gd name="T36" fmla="*/ 10 w 14"/>
                <a:gd name="T37" fmla="*/ 36 h 40"/>
                <a:gd name="T38" fmla="*/ 12 w 14"/>
                <a:gd name="T39" fmla="*/ 34 h 40"/>
                <a:gd name="T40" fmla="*/ 12 w 14"/>
                <a:gd name="T41" fmla="*/ 32 h 40"/>
                <a:gd name="T42" fmla="*/ 12 w 14"/>
                <a:gd name="T43" fmla="*/ 30 h 40"/>
                <a:gd name="T44" fmla="*/ 12 w 14"/>
                <a:gd name="T45" fmla="*/ 28 h 40"/>
                <a:gd name="T46" fmla="*/ 10 w 14"/>
                <a:gd name="T47" fmla="*/ 24 h 40"/>
                <a:gd name="T48" fmla="*/ 10 w 14"/>
                <a:gd name="T49" fmla="*/ 18 h 40"/>
                <a:gd name="T50" fmla="*/ 10 w 14"/>
                <a:gd name="T51" fmla="*/ 14 h 40"/>
                <a:gd name="T52" fmla="*/ 10 w 14"/>
                <a:gd name="T53" fmla="*/ 12 h 40"/>
                <a:gd name="T54" fmla="*/ 12 w 14"/>
                <a:gd name="T55" fmla="*/ 10 h 40"/>
                <a:gd name="T56" fmla="*/ 12 w 14"/>
                <a:gd name="T57" fmla="*/ 8 h 40"/>
                <a:gd name="T58" fmla="*/ 14 w 14"/>
                <a:gd name="T59" fmla="*/ 4 h 40"/>
                <a:gd name="T60" fmla="*/ 14 w 14"/>
                <a:gd name="T61" fmla="*/ 0 h 4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4"/>
                <a:gd name="T94" fmla="*/ 0 h 40"/>
                <a:gd name="T95" fmla="*/ 14 w 14"/>
                <a:gd name="T96" fmla="*/ 40 h 4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4" h="40">
                  <a:moveTo>
                    <a:pt x="14" y="0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40"/>
                  </a:lnTo>
                  <a:lnTo>
                    <a:pt x="8" y="40"/>
                  </a:lnTo>
                  <a:lnTo>
                    <a:pt x="8" y="38"/>
                  </a:lnTo>
                  <a:lnTo>
                    <a:pt x="10" y="36"/>
                  </a:lnTo>
                  <a:lnTo>
                    <a:pt x="12" y="34"/>
                  </a:lnTo>
                  <a:lnTo>
                    <a:pt x="12" y="32"/>
                  </a:lnTo>
                  <a:lnTo>
                    <a:pt x="12" y="30"/>
                  </a:lnTo>
                  <a:lnTo>
                    <a:pt x="12" y="28"/>
                  </a:lnTo>
                  <a:lnTo>
                    <a:pt x="10" y="24"/>
                  </a:lnTo>
                  <a:lnTo>
                    <a:pt x="10" y="18"/>
                  </a:lnTo>
                  <a:lnTo>
                    <a:pt x="10" y="14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4" y="4"/>
                  </a:lnTo>
                  <a:lnTo>
                    <a:pt x="14" y="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28" name="Freeform 338"/>
            <p:cNvSpPr>
              <a:spLocks/>
            </p:cNvSpPr>
            <p:nvPr/>
          </p:nvSpPr>
          <p:spPr bwMode="gray">
            <a:xfrm>
              <a:off x="4349" y="2992"/>
              <a:ext cx="48" cy="40"/>
            </a:xfrm>
            <a:custGeom>
              <a:avLst/>
              <a:gdLst>
                <a:gd name="T0" fmla="*/ 48 w 48"/>
                <a:gd name="T1" fmla="*/ 16 h 40"/>
                <a:gd name="T2" fmla="*/ 46 w 48"/>
                <a:gd name="T3" fmla="*/ 14 h 40"/>
                <a:gd name="T4" fmla="*/ 42 w 48"/>
                <a:gd name="T5" fmla="*/ 12 h 40"/>
                <a:gd name="T6" fmla="*/ 40 w 48"/>
                <a:gd name="T7" fmla="*/ 8 h 40"/>
                <a:gd name="T8" fmla="*/ 38 w 48"/>
                <a:gd name="T9" fmla="*/ 6 h 40"/>
                <a:gd name="T10" fmla="*/ 36 w 48"/>
                <a:gd name="T11" fmla="*/ 6 h 40"/>
                <a:gd name="T12" fmla="*/ 34 w 48"/>
                <a:gd name="T13" fmla="*/ 6 h 40"/>
                <a:gd name="T14" fmla="*/ 30 w 48"/>
                <a:gd name="T15" fmla="*/ 4 h 40"/>
                <a:gd name="T16" fmla="*/ 26 w 48"/>
                <a:gd name="T17" fmla="*/ 2 h 40"/>
                <a:gd name="T18" fmla="*/ 22 w 48"/>
                <a:gd name="T19" fmla="*/ 2 h 40"/>
                <a:gd name="T20" fmla="*/ 16 w 48"/>
                <a:gd name="T21" fmla="*/ 2 h 40"/>
                <a:gd name="T22" fmla="*/ 12 w 48"/>
                <a:gd name="T23" fmla="*/ 2 h 40"/>
                <a:gd name="T24" fmla="*/ 6 w 48"/>
                <a:gd name="T25" fmla="*/ 0 h 40"/>
                <a:gd name="T26" fmla="*/ 2 w 48"/>
                <a:gd name="T27" fmla="*/ 0 h 40"/>
                <a:gd name="T28" fmla="*/ 2 w 48"/>
                <a:gd name="T29" fmla="*/ 2 h 40"/>
                <a:gd name="T30" fmla="*/ 2 w 48"/>
                <a:gd name="T31" fmla="*/ 6 h 40"/>
                <a:gd name="T32" fmla="*/ 2 w 48"/>
                <a:gd name="T33" fmla="*/ 10 h 40"/>
                <a:gd name="T34" fmla="*/ 2 w 48"/>
                <a:gd name="T35" fmla="*/ 16 h 40"/>
                <a:gd name="T36" fmla="*/ 8 w 48"/>
                <a:gd name="T37" fmla="*/ 24 h 40"/>
                <a:gd name="T38" fmla="*/ 8 w 48"/>
                <a:gd name="T39" fmla="*/ 20 h 40"/>
                <a:gd name="T40" fmla="*/ 6 w 48"/>
                <a:gd name="T41" fmla="*/ 18 h 40"/>
                <a:gd name="T42" fmla="*/ 8 w 48"/>
                <a:gd name="T43" fmla="*/ 16 h 40"/>
                <a:gd name="T44" fmla="*/ 14 w 48"/>
                <a:gd name="T45" fmla="*/ 20 h 40"/>
                <a:gd name="T46" fmla="*/ 24 w 48"/>
                <a:gd name="T47" fmla="*/ 30 h 40"/>
                <a:gd name="T48" fmla="*/ 22 w 48"/>
                <a:gd name="T49" fmla="*/ 32 h 40"/>
                <a:gd name="T50" fmla="*/ 24 w 48"/>
                <a:gd name="T51" fmla="*/ 36 h 40"/>
                <a:gd name="T52" fmla="*/ 24 w 48"/>
                <a:gd name="T53" fmla="*/ 36 h 40"/>
                <a:gd name="T54" fmla="*/ 26 w 48"/>
                <a:gd name="T55" fmla="*/ 34 h 40"/>
                <a:gd name="T56" fmla="*/ 26 w 48"/>
                <a:gd name="T57" fmla="*/ 34 h 40"/>
                <a:gd name="T58" fmla="*/ 28 w 48"/>
                <a:gd name="T59" fmla="*/ 34 h 40"/>
                <a:gd name="T60" fmla="*/ 28 w 48"/>
                <a:gd name="T61" fmla="*/ 36 h 40"/>
                <a:gd name="T62" fmla="*/ 32 w 48"/>
                <a:gd name="T63" fmla="*/ 40 h 40"/>
                <a:gd name="T64" fmla="*/ 36 w 48"/>
                <a:gd name="T65" fmla="*/ 38 h 40"/>
                <a:gd name="T66" fmla="*/ 40 w 48"/>
                <a:gd name="T67" fmla="*/ 32 h 40"/>
                <a:gd name="T68" fmla="*/ 40 w 48"/>
                <a:gd name="T69" fmla="*/ 28 h 40"/>
                <a:gd name="T70" fmla="*/ 44 w 48"/>
                <a:gd name="T71" fmla="*/ 22 h 4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8"/>
                <a:gd name="T109" fmla="*/ 0 h 40"/>
                <a:gd name="T110" fmla="*/ 48 w 48"/>
                <a:gd name="T111" fmla="*/ 40 h 4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8" h="40">
                  <a:moveTo>
                    <a:pt x="48" y="16"/>
                  </a:moveTo>
                  <a:lnTo>
                    <a:pt x="48" y="16"/>
                  </a:lnTo>
                  <a:lnTo>
                    <a:pt x="46" y="14"/>
                  </a:lnTo>
                  <a:lnTo>
                    <a:pt x="44" y="14"/>
                  </a:lnTo>
                  <a:lnTo>
                    <a:pt x="42" y="12"/>
                  </a:lnTo>
                  <a:lnTo>
                    <a:pt x="40" y="10"/>
                  </a:lnTo>
                  <a:lnTo>
                    <a:pt x="40" y="8"/>
                  </a:lnTo>
                  <a:lnTo>
                    <a:pt x="38" y="6"/>
                  </a:lnTo>
                  <a:lnTo>
                    <a:pt x="36" y="6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8" y="4"/>
                  </a:lnTo>
                  <a:lnTo>
                    <a:pt x="26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0" y="22"/>
                  </a:lnTo>
                  <a:lnTo>
                    <a:pt x="8" y="20"/>
                  </a:lnTo>
                  <a:lnTo>
                    <a:pt x="8" y="18"/>
                  </a:lnTo>
                  <a:lnTo>
                    <a:pt x="6" y="18"/>
                  </a:lnTo>
                  <a:lnTo>
                    <a:pt x="8" y="16"/>
                  </a:lnTo>
                  <a:lnTo>
                    <a:pt x="10" y="18"/>
                  </a:lnTo>
                  <a:lnTo>
                    <a:pt x="14" y="20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22" y="30"/>
                  </a:lnTo>
                  <a:lnTo>
                    <a:pt x="22" y="32"/>
                  </a:lnTo>
                  <a:lnTo>
                    <a:pt x="22" y="34"/>
                  </a:lnTo>
                  <a:lnTo>
                    <a:pt x="24" y="36"/>
                  </a:lnTo>
                  <a:lnTo>
                    <a:pt x="26" y="36"/>
                  </a:lnTo>
                  <a:lnTo>
                    <a:pt x="26" y="34"/>
                  </a:lnTo>
                  <a:lnTo>
                    <a:pt x="28" y="34"/>
                  </a:lnTo>
                  <a:lnTo>
                    <a:pt x="28" y="36"/>
                  </a:lnTo>
                  <a:lnTo>
                    <a:pt x="30" y="38"/>
                  </a:lnTo>
                  <a:lnTo>
                    <a:pt x="32" y="40"/>
                  </a:lnTo>
                  <a:lnTo>
                    <a:pt x="34" y="38"/>
                  </a:lnTo>
                  <a:lnTo>
                    <a:pt x="36" y="38"/>
                  </a:lnTo>
                  <a:lnTo>
                    <a:pt x="38" y="36"/>
                  </a:lnTo>
                  <a:lnTo>
                    <a:pt x="40" y="32"/>
                  </a:lnTo>
                  <a:lnTo>
                    <a:pt x="40" y="30"/>
                  </a:lnTo>
                  <a:lnTo>
                    <a:pt x="40" y="28"/>
                  </a:lnTo>
                  <a:lnTo>
                    <a:pt x="42" y="24"/>
                  </a:lnTo>
                  <a:lnTo>
                    <a:pt x="44" y="22"/>
                  </a:lnTo>
                  <a:lnTo>
                    <a:pt x="48" y="16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29" name="Freeform 339"/>
            <p:cNvSpPr>
              <a:spLocks/>
            </p:cNvSpPr>
            <p:nvPr/>
          </p:nvSpPr>
          <p:spPr bwMode="gray">
            <a:xfrm>
              <a:off x="4383" y="3010"/>
              <a:ext cx="82" cy="30"/>
            </a:xfrm>
            <a:custGeom>
              <a:avLst/>
              <a:gdLst>
                <a:gd name="T0" fmla="*/ 12 w 82"/>
                <a:gd name="T1" fmla="*/ 6 h 30"/>
                <a:gd name="T2" fmla="*/ 8 w 82"/>
                <a:gd name="T3" fmla="*/ 10 h 30"/>
                <a:gd name="T4" fmla="*/ 6 w 82"/>
                <a:gd name="T5" fmla="*/ 14 h 30"/>
                <a:gd name="T6" fmla="*/ 2 w 82"/>
                <a:gd name="T7" fmla="*/ 20 h 30"/>
                <a:gd name="T8" fmla="*/ 0 w 82"/>
                <a:gd name="T9" fmla="*/ 20 h 30"/>
                <a:gd name="T10" fmla="*/ 6 w 82"/>
                <a:gd name="T11" fmla="*/ 22 h 30"/>
                <a:gd name="T12" fmla="*/ 10 w 82"/>
                <a:gd name="T13" fmla="*/ 20 h 30"/>
                <a:gd name="T14" fmla="*/ 16 w 82"/>
                <a:gd name="T15" fmla="*/ 20 h 30"/>
                <a:gd name="T16" fmla="*/ 28 w 82"/>
                <a:gd name="T17" fmla="*/ 18 h 30"/>
                <a:gd name="T18" fmla="*/ 32 w 82"/>
                <a:gd name="T19" fmla="*/ 18 h 30"/>
                <a:gd name="T20" fmla="*/ 40 w 82"/>
                <a:gd name="T21" fmla="*/ 20 h 30"/>
                <a:gd name="T22" fmla="*/ 42 w 82"/>
                <a:gd name="T23" fmla="*/ 22 h 30"/>
                <a:gd name="T24" fmla="*/ 46 w 82"/>
                <a:gd name="T25" fmla="*/ 26 h 30"/>
                <a:gd name="T26" fmla="*/ 50 w 82"/>
                <a:gd name="T27" fmla="*/ 28 h 30"/>
                <a:gd name="T28" fmla="*/ 56 w 82"/>
                <a:gd name="T29" fmla="*/ 28 h 30"/>
                <a:gd name="T30" fmla="*/ 56 w 82"/>
                <a:gd name="T31" fmla="*/ 26 h 30"/>
                <a:gd name="T32" fmla="*/ 56 w 82"/>
                <a:gd name="T33" fmla="*/ 26 h 30"/>
                <a:gd name="T34" fmla="*/ 54 w 82"/>
                <a:gd name="T35" fmla="*/ 24 h 30"/>
                <a:gd name="T36" fmla="*/ 52 w 82"/>
                <a:gd name="T37" fmla="*/ 22 h 30"/>
                <a:gd name="T38" fmla="*/ 54 w 82"/>
                <a:gd name="T39" fmla="*/ 20 h 30"/>
                <a:gd name="T40" fmla="*/ 60 w 82"/>
                <a:gd name="T41" fmla="*/ 18 h 30"/>
                <a:gd name="T42" fmla="*/ 62 w 82"/>
                <a:gd name="T43" fmla="*/ 14 h 30"/>
                <a:gd name="T44" fmla="*/ 64 w 82"/>
                <a:gd name="T45" fmla="*/ 12 h 30"/>
                <a:gd name="T46" fmla="*/ 68 w 82"/>
                <a:gd name="T47" fmla="*/ 12 h 30"/>
                <a:gd name="T48" fmla="*/ 72 w 82"/>
                <a:gd name="T49" fmla="*/ 12 h 30"/>
                <a:gd name="T50" fmla="*/ 76 w 82"/>
                <a:gd name="T51" fmla="*/ 14 h 30"/>
                <a:gd name="T52" fmla="*/ 80 w 82"/>
                <a:gd name="T53" fmla="*/ 18 h 30"/>
                <a:gd name="T54" fmla="*/ 82 w 82"/>
                <a:gd name="T55" fmla="*/ 14 h 30"/>
                <a:gd name="T56" fmla="*/ 80 w 82"/>
                <a:gd name="T57" fmla="*/ 10 h 30"/>
                <a:gd name="T58" fmla="*/ 78 w 82"/>
                <a:gd name="T59" fmla="*/ 6 h 30"/>
                <a:gd name="T60" fmla="*/ 70 w 82"/>
                <a:gd name="T61" fmla="*/ 4 h 30"/>
                <a:gd name="T62" fmla="*/ 66 w 82"/>
                <a:gd name="T63" fmla="*/ 4 h 30"/>
                <a:gd name="T64" fmla="*/ 62 w 82"/>
                <a:gd name="T65" fmla="*/ 4 h 30"/>
                <a:gd name="T66" fmla="*/ 50 w 82"/>
                <a:gd name="T67" fmla="*/ 8 h 30"/>
                <a:gd name="T68" fmla="*/ 44 w 82"/>
                <a:gd name="T69" fmla="*/ 10 h 30"/>
                <a:gd name="T70" fmla="*/ 40 w 82"/>
                <a:gd name="T71" fmla="*/ 10 h 30"/>
                <a:gd name="T72" fmla="*/ 34 w 82"/>
                <a:gd name="T73" fmla="*/ 8 h 30"/>
                <a:gd name="T74" fmla="*/ 32 w 82"/>
                <a:gd name="T75" fmla="*/ 8 h 30"/>
                <a:gd name="T76" fmla="*/ 30 w 82"/>
                <a:gd name="T77" fmla="*/ 6 h 30"/>
                <a:gd name="T78" fmla="*/ 16 w 82"/>
                <a:gd name="T79" fmla="*/ 0 h 3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2"/>
                <a:gd name="T121" fmla="*/ 0 h 30"/>
                <a:gd name="T122" fmla="*/ 82 w 82"/>
                <a:gd name="T123" fmla="*/ 30 h 3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2" h="30">
                  <a:moveTo>
                    <a:pt x="16" y="0"/>
                  </a:moveTo>
                  <a:lnTo>
                    <a:pt x="12" y="6"/>
                  </a:lnTo>
                  <a:lnTo>
                    <a:pt x="10" y="8"/>
                  </a:lnTo>
                  <a:lnTo>
                    <a:pt x="8" y="10"/>
                  </a:lnTo>
                  <a:lnTo>
                    <a:pt x="6" y="14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6" y="22"/>
                  </a:lnTo>
                  <a:lnTo>
                    <a:pt x="8" y="22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22" y="18"/>
                  </a:lnTo>
                  <a:lnTo>
                    <a:pt x="28" y="18"/>
                  </a:lnTo>
                  <a:lnTo>
                    <a:pt x="30" y="18"/>
                  </a:lnTo>
                  <a:lnTo>
                    <a:pt x="32" y="18"/>
                  </a:lnTo>
                  <a:lnTo>
                    <a:pt x="36" y="18"/>
                  </a:lnTo>
                  <a:lnTo>
                    <a:pt x="40" y="20"/>
                  </a:lnTo>
                  <a:lnTo>
                    <a:pt x="42" y="22"/>
                  </a:lnTo>
                  <a:lnTo>
                    <a:pt x="44" y="24"/>
                  </a:lnTo>
                  <a:lnTo>
                    <a:pt x="46" y="26"/>
                  </a:lnTo>
                  <a:lnTo>
                    <a:pt x="50" y="30"/>
                  </a:lnTo>
                  <a:lnTo>
                    <a:pt x="50" y="28"/>
                  </a:lnTo>
                  <a:lnTo>
                    <a:pt x="54" y="28"/>
                  </a:lnTo>
                  <a:lnTo>
                    <a:pt x="56" y="28"/>
                  </a:lnTo>
                  <a:lnTo>
                    <a:pt x="56" y="26"/>
                  </a:lnTo>
                  <a:lnTo>
                    <a:pt x="54" y="24"/>
                  </a:lnTo>
                  <a:lnTo>
                    <a:pt x="52" y="22"/>
                  </a:lnTo>
                  <a:lnTo>
                    <a:pt x="54" y="20"/>
                  </a:lnTo>
                  <a:lnTo>
                    <a:pt x="58" y="18"/>
                  </a:lnTo>
                  <a:lnTo>
                    <a:pt x="60" y="18"/>
                  </a:lnTo>
                  <a:lnTo>
                    <a:pt x="62" y="16"/>
                  </a:lnTo>
                  <a:lnTo>
                    <a:pt x="62" y="14"/>
                  </a:lnTo>
                  <a:lnTo>
                    <a:pt x="64" y="14"/>
                  </a:lnTo>
                  <a:lnTo>
                    <a:pt x="64" y="12"/>
                  </a:lnTo>
                  <a:lnTo>
                    <a:pt x="66" y="12"/>
                  </a:lnTo>
                  <a:lnTo>
                    <a:pt x="68" y="12"/>
                  </a:lnTo>
                  <a:lnTo>
                    <a:pt x="70" y="10"/>
                  </a:lnTo>
                  <a:lnTo>
                    <a:pt x="72" y="12"/>
                  </a:lnTo>
                  <a:lnTo>
                    <a:pt x="76" y="14"/>
                  </a:lnTo>
                  <a:lnTo>
                    <a:pt x="78" y="16"/>
                  </a:lnTo>
                  <a:lnTo>
                    <a:pt x="80" y="18"/>
                  </a:lnTo>
                  <a:lnTo>
                    <a:pt x="82" y="14"/>
                  </a:lnTo>
                  <a:lnTo>
                    <a:pt x="80" y="12"/>
                  </a:lnTo>
                  <a:lnTo>
                    <a:pt x="80" y="10"/>
                  </a:lnTo>
                  <a:lnTo>
                    <a:pt x="82" y="8"/>
                  </a:lnTo>
                  <a:lnTo>
                    <a:pt x="78" y="6"/>
                  </a:lnTo>
                  <a:lnTo>
                    <a:pt x="74" y="4"/>
                  </a:lnTo>
                  <a:lnTo>
                    <a:pt x="70" y="4"/>
                  </a:lnTo>
                  <a:lnTo>
                    <a:pt x="68" y="4"/>
                  </a:lnTo>
                  <a:lnTo>
                    <a:pt x="66" y="4"/>
                  </a:lnTo>
                  <a:lnTo>
                    <a:pt x="64" y="4"/>
                  </a:lnTo>
                  <a:lnTo>
                    <a:pt x="62" y="4"/>
                  </a:lnTo>
                  <a:lnTo>
                    <a:pt x="56" y="6"/>
                  </a:lnTo>
                  <a:lnTo>
                    <a:pt x="50" y="8"/>
                  </a:lnTo>
                  <a:lnTo>
                    <a:pt x="46" y="8"/>
                  </a:lnTo>
                  <a:lnTo>
                    <a:pt x="44" y="10"/>
                  </a:lnTo>
                  <a:lnTo>
                    <a:pt x="42" y="10"/>
                  </a:lnTo>
                  <a:lnTo>
                    <a:pt x="40" y="10"/>
                  </a:lnTo>
                  <a:lnTo>
                    <a:pt x="36" y="8"/>
                  </a:lnTo>
                  <a:lnTo>
                    <a:pt x="34" y="8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30" y="6"/>
                  </a:lnTo>
                  <a:lnTo>
                    <a:pt x="26" y="4"/>
                  </a:lnTo>
                  <a:lnTo>
                    <a:pt x="16" y="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30" name="Freeform 340"/>
            <p:cNvSpPr>
              <a:spLocks/>
            </p:cNvSpPr>
            <p:nvPr/>
          </p:nvSpPr>
          <p:spPr bwMode="gray">
            <a:xfrm>
              <a:off x="3961" y="2686"/>
              <a:ext cx="386" cy="248"/>
            </a:xfrm>
            <a:custGeom>
              <a:avLst/>
              <a:gdLst>
                <a:gd name="T0" fmla="*/ 380 w 386"/>
                <a:gd name="T1" fmla="*/ 178 h 248"/>
                <a:gd name="T2" fmla="*/ 384 w 386"/>
                <a:gd name="T3" fmla="*/ 170 h 248"/>
                <a:gd name="T4" fmla="*/ 386 w 386"/>
                <a:gd name="T5" fmla="*/ 164 h 248"/>
                <a:gd name="T6" fmla="*/ 374 w 386"/>
                <a:gd name="T7" fmla="*/ 162 h 248"/>
                <a:gd name="T8" fmla="*/ 356 w 386"/>
                <a:gd name="T9" fmla="*/ 162 h 248"/>
                <a:gd name="T10" fmla="*/ 346 w 386"/>
                <a:gd name="T11" fmla="*/ 166 h 248"/>
                <a:gd name="T12" fmla="*/ 340 w 386"/>
                <a:gd name="T13" fmla="*/ 164 h 248"/>
                <a:gd name="T14" fmla="*/ 334 w 386"/>
                <a:gd name="T15" fmla="*/ 170 h 248"/>
                <a:gd name="T16" fmla="*/ 332 w 386"/>
                <a:gd name="T17" fmla="*/ 184 h 248"/>
                <a:gd name="T18" fmla="*/ 326 w 386"/>
                <a:gd name="T19" fmla="*/ 192 h 248"/>
                <a:gd name="T20" fmla="*/ 314 w 386"/>
                <a:gd name="T21" fmla="*/ 196 h 248"/>
                <a:gd name="T22" fmla="*/ 302 w 386"/>
                <a:gd name="T23" fmla="*/ 198 h 248"/>
                <a:gd name="T24" fmla="*/ 268 w 386"/>
                <a:gd name="T25" fmla="*/ 190 h 248"/>
                <a:gd name="T26" fmla="*/ 258 w 386"/>
                <a:gd name="T27" fmla="*/ 184 h 248"/>
                <a:gd name="T28" fmla="*/ 254 w 386"/>
                <a:gd name="T29" fmla="*/ 162 h 248"/>
                <a:gd name="T30" fmla="*/ 244 w 386"/>
                <a:gd name="T31" fmla="*/ 136 h 248"/>
                <a:gd name="T32" fmla="*/ 244 w 386"/>
                <a:gd name="T33" fmla="*/ 116 h 248"/>
                <a:gd name="T34" fmla="*/ 232 w 386"/>
                <a:gd name="T35" fmla="*/ 90 h 248"/>
                <a:gd name="T36" fmla="*/ 208 w 386"/>
                <a:gd name="T37" fmla="*/ 62 h 248"/>
                <a:gd name="T38" fmla="*/ 194 w 386"/>
                <a:gd name="T39" fmla="*/ 50 h 248"/>
                <a:gd name="T40" fmla="*/ 184 w 386"/>
                <a:gd name="T41" fmla="*/ 54 h 248"/>
                <a:gd name="T42" fmla="*/ 164 w 386"/>
                <a:gd name="T43" fmla="*/ 48 h 248"/>
                <a:gd name="T44" fmla="*/ 142 w 386"/>
                <a:gd name="T45" fmla="*/ 12 h 248"/>
                <a:gd name="T46" fmla="*/ 126 w 386"/>
                <a:gd name="T47" fmla="*/ 10 h 248"/>
                <a:gd name="T48" fmla="*/ 100 w 386"/>
                <a:gd name="T49" fmla="*/ 20 h 248"/>
                <a:gd name="T50" fmla="*/ 54 w 386"/>
                <a:gd name="T51" fmla="*/ 14 h 248"/>
                <a:gd name="T52" fmla="*/ 26 w 386"/>
                <a:gd name="T53" fmla="*/ 0 h 248"/>
                <a:gd name="T54" fmla="*/ 6 w 386"/>
                <a:gd name="T55" fmla="*/ 22 h 248"/>
                <a:gd name="T56" fmla="*/ 22 w 386"/>
                <a:gd name="T57" fmla="*/ 58 h 248"/>
                <a:gd name="T58" fmla="*/ 30 w 386"/>
                <a:gd name="T59" fmla="*/ 80 h 248"/>
                <a:gd name="T60" fmla="*/ 44 w 386"/>
                <a:gd name="T61" fmla="*/ 88 h 248"/>
                <a:gd name="T62" fmla="*/ 58 w 386"/>
                <a:gd name="T63" fmla="*/ 108 h 248"/>
                <a:gd name="T64" fmla="*/ 82 w 386"/>
                <a:gd name="T65" fmla="*/ 142 h 248"/>
                <a:gd name="T66" fmla="*/ 94 w 386"/>
                <a:gd name="T67" fmla="*/ 148 h 248"/>
                <a:gd name="T68" fmla="*/ 94 w 386"/>
                <a:gd name="T69" fmla="*/ 140 h 248"/>
                <a:gd name="T70" fmla="*/ 80 w 386"/>
                <a:gd name="T71" fmla="*/ 116 h 248"/>
                <a:gd name="T72" fmla="*/ 52 w 386"/>
                <a:gd name="T73" fmla="*/ 72 h 248"/>
                <a:gd name="T74" fmla="*/ 30 w 386"/>
                <a:gd name="T75" fmla="*/ 24 h 248"/>
                <a:gd name="T76" fmla="*/ 30 w 386"/>
                <a:gd name="T77" fmla="*/ 16 h 248"/>
                <a:gd name="T78" fmla="*/ 42 w 386"/>
                <a:gd name="T79" fmla="*/ 18 h 248"/>
                <a:gd name="T80" fmla="*/ 68 w 386"/>
                <a:gd name="T81" fmla="*/ 66 h 248"/>
                <a:gd name="T82" fmla="*/ 84 w 386"/>
                <a:gd name="T83" fmla="*/ 80 h 248"/>
                <a:gd name="T84" fmla="*/ 96 w 386"/>
                <a:gd name="T85" fmla="*/ 90 h 248"/>
                <a:gd name="T86" fmla="*/ 116 w 386"/>
                <a:gd name="T87" fmla="*/ 116 h 248"/>
                <a:gd name="T88" fmla="*/ 142 w 386"/>
                <a:gd name="T89" fmla="*/ 148 h 248"/>
                <a:gd name="T90" fmla="*/ 150 w 386"/>
                <a:gd name="T91" fmla="*/ 198 h 248"/>
                <a:gd name="T92" fmla="*/ 174 w 386"/>
                <a:gd name="T93" fmla="*/ 204 h 248"/>
                <a:gd name="T94" fmla="*/ 226 w 386"/>
                <a:gd name="T95" fmla="*/ 224 h 248"/>
                <a:gd name="T96" fmla="*/ 272 w 386"/>
                <a:gd name="T97" fmla="*/ 240 h 248"/>
                <a:gd name="T98" fmla="*/ 304 w 386"/>
                <a:gd name="T99" fmla="*/ 240 h 248"/>
                <a:gd name="T100" fmla="*/ 314 w 386"/>
                <a:gd name="T101" fmla="*/ 244 h 248"/>
                <a:gd name="T102" fmla="*/ 318 w 386"/>
                <a:gd name="T103" fmla="*/ 242 h 248"/>
                <a:gd name="T104" fmla="*/ 322 w 386"/>
                <a:gd name="T105" fmla="*/ 232 h 248"/>
                <a:gd name="T106" fmla="*/ 320 w 386"/>
                <a:gd name="T107" fmla="*/ 226 h 248"/>
                <a:gd name="T108" fmla="*/ 346 w 386"/>
                <a:gd name="T109" fmla="*/ 222 h 248"/>
                <a:gd name="T110" fmla="*/ 340 w 386"/>
                <a:gd name="T111" fmla="*/ 194 h 248"/>
                <a:gd name="T112" fmla="*/ 360 w 386"/>
                <a:gd name="T113" fmla="*/ 190 h 248"/>
                <a:gd name="T114" fmla="*/ 366 w 386"/>
                <a:gd name="T115" fmla="*/ 190 h 248"/>
                <a:gd name="T116" fmla="*/ 374 w 386"/>
                <a:gd name="T117" fmla="*/ 186 h 24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86"/>
                <a:gd name="T178" fmla="*/ 0 h 248"/>
                <a:gd name="T179" fmla="*/ 386 w 386"/>
                <a:gd name="T180" fmla="*/ 248 h 24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86" h="248">
                  <a:moveTo>
                    <a:pt x="374" y="186"/>
                  </a:moveTo>
                  <a:lnTo>
                    <a:pt x="378" y="182"/>
                  </a:lnTo>
                  <a:lnTo>
                    <a:pt x="378" y="178"/>
                  </a:lnTo>
                  <a:lnTo>
                    <a:pt x="380" y="178"/>
                  </a:lnTo>
                  <a:lnTo>
                    <a:pt x="382" y="174"/>
                  </a:lnTo>
                  <a:lnTo>
                    <a:pt x="382" y="172"/>
                  </a:lnTo>
                  <a:lnTo>
                    <a:pt x="384" y="172"/>
                  </a:lnTo>
                  <a:lnTo>
                    <a:pt x="384" y="170"/>
                  </a:lnTo>
                  <a:lnTo>
                    <a:pt x="386" y="168"/>
                  </a:lnTo>
                  <a:lnTo>
                    <a:pt x="386" y="166"/>
                  </a:lnTo>
                  <a:lnTo>
                    <a:pt x="386" y="164"/>
                  </a:lnTo>
                  <a:lnTo>
                    <a:pt x="384" y="164"/>
                  </a:lnTo>
                  <a:lnTo>
                    <a:pt x="382" y="162"/>
                  </a:lnTo>
                  <a:lnTo>
                    <a:pt x="376" y="162"/>
                  </a:lnTo>
                  <a:lnTo>
                    <a:pt x="374" y="162"/>
                  </a:lnTo>
                  <a:lnTo>
                    <a:pt x="372" y="162"/>
                  </a:lnTo>
                  <a:lnTo>
                    <a:pt x="366" y="162"/>
                  </a:lnTo>
                  <a:lnTo>
                    <a:pt x="362" y="162"/>
                  </a:lnTo>
                  <a:lnTo>
                    <a:pt x="356" y="162"/>
                  </a:lnTo>
                  <a:lnTo>
                    <a:pt x="352" y="164"/>
                  </a:lnTo>
                  <a:lnTo>
                    <a:pt x="350" y="164"/>
                  </a:lnTo>
                  <a:lnTo>
                    <a:pt x="348" y="164"/>
                  </a:lnTo>
                  <a:lnTo>
                    <a:pt x="346" y="166"/>
                  </a:lnTo>
                  <a:lnTo>
                    <a:pt x="342" y="164"/>
                  </a:lnTo>
                  <a:lnTo>
                    <a:pt x="340" y="164"/>
                  </a:lnTo>
                  <a:lnTo>
                    <a:pt x="338" y="164"/>
                  </a:lnTo>
                  <a:lnTo>
                    <a:pt x="336" y="166"/>
                  </a:lnTo>
                  <a:lnTo>
                    <a:pt x="334" y="170"/>
                  </a:lnTo>
                  <a:lnTo>
                    <a:pt x="334" y="174"/>
                  </a:lnTo>
                  <a:lnTo>
                    <a:pt x="332" y="178"/>
                  </a:lnTo>
                  <a:lnTo>
                    <a:pt x="332" y="182"/>
                  </a:lnTo>
                  <a:lnTo>
                    <a:pt x="332" y="184"/>
                  </a:lnTo>
                  <a:lnTo>
                    <a:pt x="332" y="186"/>
                  </a:lnTo>
                  <a:lnTo>
                    <a:pt x="332" y="188"/>
                  </a:lnTo>
                  <a:lnTo>
                    <a:pt x="328" y="190"/>
                  </a:lnTo>
                  <a:lnTo>
                    <a:pt x="326" y="192"/>
                  </a:lnTo>
                  <a:lnTo>
                    <a:pt x="324" y="192"/>
                  </a:lnTo>
                  <a:lnTo>
                    <a:pt x="322" y="192"/>
                  </a:lnTo>
                  <a:lnTo>
                    <a:pt x="318" y="194"/>
                  </a:lnTo>
                  <a:lnTo>
                    <a:pt x="314" y="196"/>
                  </a:lnTo>
                  <a:lnTo>
                    <a:pt x="312" y="196"/>
                  </a:lnTo>
                  <a:lnTo>
                    <a:pt x="308" y="198"/>
                  </a:lnTo>
                  <a:lnTo>
                    <a:pt x="302" y="198"/>
                  </a:lnTo>
                  <a:lnTo>
                    <a:pt x="294" y="198"/>
                  </a:lnTo>
                  <a:lnTo>
                    <a:pt x="284" y="196"/>
                  </a:lnTo>
                  <a:lnTo>
                    <a:pt x="276" y="194"/>
                  </a:lnTo>
                  <a:lnTo>
                    <a:pt x="268" y="190"/>
                  </a:lnTo>
                  <a:lnTo>
                    <a:pt x="262" y="188"/>
                  </a:lnTo>
                  <a:lnTo>
                    <a:pt x="262" y="186"/>
                  </a:lnTo>
                  <a:lnTo>
                    <a:pt x="260" y="186"/>
                  </a:lnTo>
                  <a:lnTo>
                    <a:pt x="258" y="184"/>
                  </a:lnTo>
                  <a:lnTo>
                    <a:pt x="256" y="180"/>
                  </a:lnTo>
                  <a:lnTo>
                    <a:pt x="256" y="176"/>
                  </a:lnTo>
                  <a:lnTo>
                    <a:pt x="254" y="172"/>
                  </a:lnTo>
                  <a:lnTo>
                    <a:pt x="254" y="162"/>
                  </a:lnTo>
                  <a:lnTo>
                    <a:pt x="250" y="152"/>
                  </a:lnTo>
                  <a:lnTo>
                    <a:pt x="244" y="142"/>
                  </a:lnTo>
                  <a:lnTo>
                    <a:pt x="244" y="140"/>
                  </a:lnTo>
                  <a:lnTo>
                    <a:pt x="244" y="136"/>
                  </a:lnTo>
                  <a:lnTo>
                    <a:pt x="244" y="132"/>
                  </a:lnTo>
                  <a:lnTo>
                    <a:pt x="242" y="126"/>
                  </a:lnTo>
                  <a:lnTo>
                    <a:pt x="242" y="122"/>
                  </a:lnTo>
                  <a:lnTo>
                    <a:pt x="244" y="116"/>
                  </a:lnTo>
                  <a:lnTo>
                    <a:pt x="244" y="112"/>
                  </a:lnTo>
                  <a:lnTo>
                    <a:pt x="242" y="96"/>
                  </a:lnTo>
                  <a:lnTo>
                    <a:pt x="240" y="96"/>
                  </a:lnTo>
                  <a:lnTo>
                    <a:pt x="232" y="90"/>
                  </a:lnTo>
                  <a:lnTo>
                    <a:pt x="222" y="80"/>
                  </a:lnTo>
                  <a:lnTo>
                    <a:pt x="210" y="64"/>
                  </a:lnTo>
                  <a:lnTo>
                    <a:pt x="208" y="62"/>
                  </a:lnTo>
                  <a:lnTo>
                    <a:pt x="206" y="58"/>
                  </a:lnTo>
                  <a:lnTo>
                    <a:pt x="202" y="56"/>
                  </a:lnTo>
                  <a:lnTo>
                    <a:pt x="198" y="52"/>
                  </a:lnTo>
                  <a:lnTo>
                    <a:pt x="194" y="50"/>
                  </a:lnTo>
                  <a:lnTo>
                    <a:pt x="190" y="50"/>
                  </a:lnTo>
                  <a:lnTo>
                    <a:pt x="188" y="52"/>
                  </a:lnTo>
                  <a:lnTo>
                    <a:pt x="186" y="52"/>
                  </a:lnTo>
                  <a:lnTo>
                    <a:pt x="184" y="54"/>
                  </a:lnTo>
                  <a:lnTo>
                    <a:pt x="180" y="54"/>
                  </a:lnTo>
                  <a:lnTo>
                    <a:pt x="174" y="54"/>
                  </a:lnTo>
                  <a:lnTo>
                    <a:pt x="168" y="50"/>
                  </a:lnTo>
                  <a:lnTo>
                    <a:pt x="164" y="48"/>
                  </a:lnTo>
                  <a:lnTo>
                    <a:pt x="156" y="42"/>
                  </a:lnTo>
                  <a:lnTo>
                    <a:pt x="148" y="30"/>
                  </a:lnTo>
                  <a:lnTo>
                    <a:pt x="144" y="14"/>
                  </a:lnTo>
                  <a:lnTo>
                    <a:pt x="142" y="12"/>
                  </a:lnTo>
                  <a:lnTo>
                    <a:pt x="140" y="12"/>
                  </a:lnTo>
                  <a:lnTo>
                    <a:pt x="136" y="10"/>
                  </a:lnTo>
                  <a:lnTo>
                    <a:pt x="130" y="10"/>
                  </a:lnTo>
                  <a:lnTo>
                    <a:pt x="126" y="10"/>
                  </a:lnTo>
                  <a:lnTo>
                    <a:pt x="120" y="10"/>
                  </a:lnTo>
                  <a:lnTo>
                    <a:pt x="116" y="14"/>
                  </a:lnTo>
                  <a:lnTo>
                    <a:pt x="112" y="16"/>
                  </a:lnTo>
                  <a:lnTo>
                    <a:pt x="100" y="20"/>
                  </a:lnTo>
                  <a:lnTo>
                    <a:pt x="82" y="20"/>
                  </a:lnTo>
                  <a:lnTo>
                    <a:pt x="78" y="20"/>
                  </a:lnTo>
                  <a:lnTo>
                    <a:pt x="68" y="18"/>
                  </a:lnTo>
                  <a:lnTo>
                    <a:pt x="54" y="14"/>
                  </a:lnTo>
                  <a:lnTo>
                    <a:pt x="42" y="10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14" y="2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6" y="22"/>
                  </a:lnTo>
                  <a:lnTo>
                    <a:pt x="12" y="36"/>
                  </a:lnTo>
                  <a:lnTo>
                    <a:pt x="18" y="48"/>
                  </a:lnTo>
                  <a:lnTo>
                    <a:pt x="22" y="58"/>
                  </a:lnTo>
                  <a:lnTo>
                    <a:pt x="24" y="62"/>
                  </a:lnTo>
                  <a:lnTo>
                    <a:pt x="26" y="68"/>
                  </a:lnTo>
                  <a:lnTo>
                    <a:pt x="28" y="74"/>
                  </a:lnTo>
                  <a:lnTo>
                    <a:pt x="30" y="80"/>
                  </a:lnTo>
                  <a:lnTo>
                    <a:pt x="32" y="82"/>
                  </a:lnTo>
                  <a:lnTo>
                    <a:pt x="34" y="82"/>
                  </a:lnTo>
                  <a:lnTo>
                    <a:pt x="38" y="84"/>
                  </a:lnTo>
                  <a:lnTo>
                    <a:pt x="44" y="88"/>
                  </a:lnTo>
                  <a:lnTo>
                    <a:pt x="48" y="92"/>
                  </a:lnTo>
                  <a:lnTo>
                    <a:pt x="52" y="98"/>
                  </a:lnTo>
                  <a:lnTo>
                    <a:pt x="56" y="106"/>
                  </a:lnTo>
                  <a:lnTo>
                    <a:pt x="58" y="108"/>
                  </a:lnTo>
                  <a:lnTo>
                    <a:pt x="62" y="118"/>
                  </a:lnTo>
                  <a:lnTo>
                    <a:pt x="68" y="128"/>
                  </a:lnTo>
                  <a:lnTo>
                    <a:pt x="76" y="136"/>
                  </a:lnTo>
                  <a:lnTo>
                    <a:pt x="82" y="142"/>
                  </a:lnTo>
                  <a:lnTo>
                    <a:pt x="84" y="144"/>
                  </a:lnTo>
                  <a:lnTo>
                    <a:pt x="88" y="146"/>
                  </a:lnTo>
                  <a:lnTo>
                    <a:pt x="92" y="148"/>
                  </a:lnTo>
                  <a:lnTo>
                    <a:pt x="94" y="148"/>
                  </a:lnTo>
                  <a:lnTo>
                    <a:pt x="96" y="148"/>
                  </a:lnTo>
                  <a:lnTo>
                    <a:pt x="98" y="148"/>
                  </a:lnTo>
                  <a:lnTo>
                    <a:pt x="98" y="144"/>
                  </a:lnTo>
                  <a:lnTo>
                    <a:pt x="94" y="140"/>
                  </a:lnTo>
                  <a:lnTo>
                    <a:pt x="90" y="134"/>
                  </a:lnTo>
                  <a:lnTo>
                    <a:pt x="86" y="126"/>
                  </a:lnTo>
                  <a:lnTo>
                    <a:pt x="82" y="120"/>
                  </a:lnTo>
                  <a:lnTo>
                    <a:pt x="80" y="116"/>
                  </a:lnTo>
                  <a:lnTo>
                    <a:pt x="74" y="108"/>
                  </a:lnTo>
                  <a:lnTo>
                    <a:pt x="68" y="94"/>
                  </a:lnTo>
                  <a:lnTo>
                    <a:pt x="62" y="82"/>
                  </a:lnTo>
                  <a:lnTo>
                    <a:pt x="52" y="72"/>
                  </a:lnTo>
                  <a:lnTo>
                    <a:pt x="42" y="58"/>
                  </a:lnTo>
                  <a:lnTo>
                    <a:pt x="34" y="42"/>
                  </a:lnTo>
                  <a:lnTo>
                    <a:pt x="30" y="24"/>
                  </a:lnTo>
                  <a:lnTo>
                    <a:pt x="30" y="22"/>
                  </a:lnTo>
                  <a:lnTo>
                    <a:pt x="30" y="20"/>
                  </a:lnTo>
                  <a:lnTo>
                    <a:pt x="30" y="18"/>
                  </a:lnTo>
                  <a:lnTo>
                    <a:pt x="30" y="16"/>
                  </a:lnTo>
                  <a:lnTo>
                    <a:pt x="32" y="14"/>
                  </a:lnTo>
                  <a:lnTo>
                    <a:pt x="34" y="14"/>
                  </a:lnTo>
                  <a:lnTo>
                    <a:pt x="38" y="16"/>
                  </a:lnTo>
                  <a:lnTo>
                    <a:pt x="42" y="18"/>
                  </a:lnTo>
                  <a:lnTo>
                    <a:pt x="44" y="24"/>
                  </a:lnTo>
                  <a:lnTo>
                    <a:pt x="50" y="36"/>
                  </a:lnTo>
                  <a:lnTo>
                    <a:pt x="58" y="52"/>
                  </a:lnTo>
                  <a:lnTo>
                    <a:pt x="68" y="66"/>
                  </a:lnTo>
                  <a:lnTo>
                    <a:pt x="78" y="78"/>
                  </a:lnTo>
                  <a:lnTo>
                    <a:pt x="80" y="78"/>
                  </a:lnTo>
                  <a:lnTo>
                    <a:pt x="84" y="80"/>
                  </a:lnTo>
                  <a:lnTo>
                    <a:pt x="88" y="80"/>
                  </a:lnTo>
                  <a:lnTo>
                    <a:pt x="92" y="84"/>
                  </a:lnTo>
                  <a:lnTo>
                    <a:pt x="94" y="86"/>
                  </a:lnTo>
                  <a:lnTo>
                    <a:pt x="96" y="90"/>
                  </a:lnTo>
                  <a:lnTo>
                    <a:pt x="98" y="96"/>
                  </a:lnTo>
                  <a:lnTo>
                    <a:pt x="100" y="98"/>
                  </a:lnTo>
                  <a:lnTo>
                    <a:pt x="106" y="106"/>
                  </a:lnTo>
                  <a:lnTo>
                    <a:pt x="116" y="116"/>
                  </a:lnTo>
                  <a:lnTo>
                    <a:pt x="124" y="126"/>
                  </a:lnTo>
                  <a:lnTo>
                    <a:pt x="134" y="136"/>
                  </a:lnTo>
                  <a:lnTo>
                    <a:pt x="140" y="142"/>
                  </a:lnTo>
                  <a:lnTo>
                    <a:pt x="142" y="148"/>
                  </a:lnTo>
                  <a:lnTo>
                    <a:pt x="144" y="160"/>
                  </a:lnTo>
                  <a:lnTo>
                    <a:pt x="148" y="176"/>
                  </a:lnTo>
                  <a:lnTo>
                    <a:pt x="148" y="198"/>
                  </a:lnTo>
                  <a:lnTo>
                    <a:pt x="150" y="198"/>
                  </a:lnTo>
                  <a:lnTo>
                    <a:pt x="154" y="200"/>
                  </a:lnTo>
                  <a:lnTo>
                    <a:pt x="160" y="202"/>
                  </a:lnTo>
                  <a:lnTo>
                    <a:pt x="170" y="204"/>
                  </a:lnTo>
                  <a:lnTo>
                    <a:pt x="174" y="204"/>
                  </a:lnTo>
                  <a:lnTo>
                    <a:pt x="186" y="208"/>
                  </a:lnTo>
                  <a:lnTo>
                    <a:pt x="198" y="216"/>
                  </a:lnTo>
                  <a:lnTo>
                    <a:pt x="208" y="224"/>
                  </a:lnTo>
                  <a:lnTo>
                    <a:pt x="226" y="224"/>
                  </a:lnTo>
                  <a:lnTo>
                    <a:pt x="230" y="226"/>
                  </a:lnTo>
                  <a:lnTo>
                    <a:pt x="240" y="230"/>
                  </a:lnTo>
                  <a:lnTo>
                    <a:pt x="254" y="236"/>
                  </a:lnTo>
                  <a:lnTo>
                    <a:pt x="272" y="240"/>
                  </a:lnTo>
                  <a:lnTo>
                    <a:pt x="278" y="240"/>
                  </a:lnTo>
                  <a:lnTo>
                    <a:pt x="290" y="240"/>
                  </a:lnTo>
                  <a:lnTo>
                    <a:pt x="304" y="240"/>
                  </a:lnTo>
                  <a:lnTo>
                    <a:pt x="306" y="240"/>
                  </a:lnTo>
                  <a:lnTo>
                    <a:pt x="308" y="240"/>
                  </a:lnTo>
                  <a:lnTo>
                    <a:pt x="310" y="242"/>
                  </a:lnTo>
                  <a:lnTo>
                    <a:pt x="314" y="244"/>
                  </a:lnTo>
                  <a:lnTo>
                    <a:pt x="314" y="248"/>
                  </a:lnTo>
                  <a:lnTo>
                    <a:pt x="316" y="248"/>
                  </a:lnTo>
                  <a:lnTo>
                    <a:pt x="316" y="244"/>
                  </a:lnTo>
                  <a:lnTo>
                    <a:pt x="318" y="242"/>
                  </a:lnTo>
                  <a:lnTo>
                    <a:pt x="320" y="238"/>
                  </a:lnTo>
                  <a:lnTo>
                    <a:pt x="322" y="236"/>
                  </a:lnTo>
                  <a:lnTo>
                    <a:pt x="322" y="234"/>
                  </a:lnTo>
                  <a:lnTo>
                    <a:pt x="322" y="232"/>
                  </a:lnTo>
                  <a:lnTo>
                    <a:pt x="322" y="230"/>
                  </a:lnTo>
                  <a:lnTo>
                    <a:pt x="320" y="228"/>
                  </a:lnTo>
                  <a:lnTo>
                    <a:pt x="320" y="226"/>
                  </a:lnTo>
                  <a:lnTo>
                    <a:pt x="320" y="224"/>
                  </a:lnTo>
                  <a:lnTo>
                    <a:pt x="320" y="222"/>
                  </a:lnTo>
                  <a:lnTo>
                    <a:pt x="322" y="222"/>
                  </a:lnTo>
                  <a:lnTo>
                    <a:pt x="346" y="222"/>
                  </a:lnTo>
                  <a:lnTo>
                    <a:pt x="346" y="212"/>
                  </a:lnTo>
                  <a:lnTo>
                    <a:pt x="336" y="202"/>
                  </a:lnTo>
                  <a:lnTo>
                    <a:pt x="340" y="202"/>
                  </a:lnTo>
                  <a:lnTo>
                    <a:pt x="340" y="194"/>
                  </a:lnTo>
                  <a:lnTo>
                    <a:pt x="360" y="194"/>
                  </a:lnTo>
                  <a:lnTo>
                    <a:pt x="360" y="192"/>
                  </a:lnTo>
                  <a:lnTo>
                    <a:pt x="360" y="190"/>
                  </a:lnTo>
                  <a:lnTo>
                    <a:pt x="362" y="190"/>
                  </a:lnTo>
                  <a:lnTo>
                    <a:pt x="364" y="192"/>
                  </a:lnTo>
                  <a:lnTo>
                    <a:pt x="366" y="190"/>
                  </a:lnTo>
                  <a:lnTo>
                    <a:pt x="368" y="188"/>
                  </a:lnTo>
                  <a:lnTo>
                    <a:pt x="370" y="188"/>
                  </a:lnTo>
                  <a:lnTo>
                    <a:pt x="372" y="188"/>
                  </a:lnTo>
                  <a:lnTo>
                    <a:pt x="374" y="186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31" name="Freeform 341"/>
            <p:cNvSpPr>
              <a:spLocks/>
            </p:cNvSpPr>
            <p:nvPr/>
          </p:nvSpPr>
          <p:spPr bwMode="gray">
            <a:xfrm>
              <a:off x="4305" y="2920"/>
              <a:ext cx="82" cy="46"/>
            </a:xfrm>
            <a:custGeom>
              <a:avLst/>
              <a:gdLst>
                <a:gd name="T0" fmla="*/ 80 w 82"/>
                <a:gd name="T1" fmla="*/ 8 h 46"/>
                <a:gd name="T2" fmla="*/ 76 w 82"/>
                <a:gd name="T3" fmla="*/ 8 h 46"/>
                <a:gd name="T4" fmla="*/ 72 w 82"/>
                <a:gd name="T5" fmla="*/ 8 h 46"/>
                <a:gd name="T6" fmla="*/ 68 w 82"/>
                <a:gd name="T7" fmla="*/ 8 h 46"/>
                <a:gd name="T8" fmla="*/ 66 w 82"/>
                <a:gd name="T9" fmla="*/ 8 h 46"/>
                <a:gd name="T10" fmla="*/ 62 w 82"/>
                <a:gd name="T11" fmla="*/ 12 h 46"/>
                <a:gd name="T12" fmla="*/ 60 w 82"/>
                <a:gd name="T13" fmla="*/ 18 h 46"/>
                <a:gd name="T14" fmla="*/ 56 w 82"/>
                <a:gd name="T15" fmla="*/ 24 h 46"/>
                <a:gd name="T16" fmla="*/ 50 w 82"/>
                <a:gd name="T17" fmla="*/ 30 h 46"/>
                <a:gd name="T18" fmla="*/ 48 w 82"/>
                <a:gd name="T19" fmla="*/ 30 h 46"/>
                <a:gd name="T20" fmla="*/ 44 w 82"/>
                <a:gd name="T21" fmla="*/ 34 h 46"/>
                <a:gd name="T22" fmla="*/ 44 w 82"/>
                <a:gd name="T23" fmla="*/ 38 h 46"/>
                <a:gd name="T24" fmla="*/ 42 w 82"/>
                <a:gd name="T25" fmla="*/ 42 h 46"/>
                <a:gd name="T26" fmla="*/ 38 w 82"/>
                <a:gd name="T27" fmla="*/ 44 h 46"/>
                <a:gd name="T28" fmla="*/ 36 w 82"/>
                <a:gd name="T29" fmla="*/ 46 h 46"/>
                <a:gd name="T30" fmla="*/ 34 w 82"/>
                <a:gd name="T31" fmla="*/ 42 h 46"/>
                <a:gd name="T32" fmla="*/ 32 w 82"/>
                <a:gd name="T33" fmla="*/ 42 h 46"/>
                <a:gd name="T34" fmla="*/ 30 w 82"/>
                <a:gd name="T35" fmla="*/ 44 h 46"/>
                <a:gd name="T36" fmla="*/ 30 w 82"/>
                <a:gd name="T37" fmla="*/ 42 h 46"/>
                <a:gd name="T38" fmla="*/ 30 w 82"/>
                <a:gd name="T39" fmla="*/ 36 h 46"/>
                <a:gd name="T40" fmla="*/ 30 w 82"/>
                <a:gd name="T41" fmla="*/ 34 h 46"/>
                <a:gd name="T42" fmla="*/ 26 w 82"/>
                <a:gd name="T43" fmla="*/ 32 h 46"/>
                <a:gd name="T44" fmla="*/ 22 w 82"/>
                <a:gd name="T45" fmla="*/ 30 h 46"/>
                <a:gd name="T46" fmla="*/ 18 w 82"/>
                <a:gd name="T47" fmla="*/ 30 h 46"/>
                <a:gd name="T48" fmla="*/ 16 w 82"/>
                <a:gd name="T49" fmla="*/ 32 h 46"/>
                <a:gd name="T50" fmla="*/ 12 w 82"/>
                <a:gd name="T51" fmla="*/ 30 h 46"/>
                <a:gd name="T52" fmla="*/ 10 w 82"/>
                <a:gd name="T53" fmla="*/ 28 h 46"/>
                <a:gd name="T54" fmla="*/ 2 w 82"/>
                <a:gd name="T55" fmla="*/ 24 h 46"/>
                <a:gd name="T56" fmla="*/ 2 w 82"/>
                <a:gd name="T57" fmla="*/ 22 h 46"/>
                <a:gd name="T58" fmla="*/ 2 w 82"/>
                <a:gd name="T59" fmla="*/ 22 h 46"/>
                <a:gd name="T60" fmla="*/ 6 w 82"/>
                <a:gd name="T61" fmla="*/ 22 h 46"/>
                <a:gd name="T62" fmla="*/ 10 w 82"/>
                <a:gd name="T63" fmla="*/ 18 h 46"/>
                <a:gd name="T64" fmla="*/ 12 w 82"/>
                <a:gd name="T65" fmla="*/ 14 h 46"/>
                <a:gd name="T66" fmla="*/ 16 w 82"/>
                <a:gd name="T67" fmla="*/ 12 h 46"/>
                <a:gd name="T68" fmla="*/ 20 w 82"/>
                <a:gd name="T69" fmla="*/ 10 h 46"/>
                <a:gd name="T70" fmla="*/ 26 w 82"/>
                <a:gd name="T71" fmla="*/ 4 h 46"/>
                <a:gd name="T72" fmla="*/ 28 w 82"/>
                <a:gd name="T73" fmla="*/ 2 h 46"/>
                <a:gd name="T74" fmla="*/ 32 w 82"/>
                <a:gd name="T75" fmla="*/ 0 h 46"/>
                <a:gd name="T76" fmla="*/ 34 w 82"/>
                <a:gd name="T77" fmla="*/ 0 h 46"/>
                <a:gd name="T78" fmla="*/ 40 w 82"/>
                <a:gd name="T79" fmla="*/ 0 h 46"/>
                <a:gd name="T80" fmla="*/ 42 w 82"/>
                <a:gd name="T81" fmla="*/ 0 h 46"/>
                <a:gd name="T82" fmla="*/ 48 w 82"/>
                <a:gd name="T83" fmla="*/ 0 h 46"/>
                <a:gd name="T84" fmla="*/ 58 w 82"/>
                <a:gd name="T85" fmla="*/ 0 h 46"/>
                <a:gd name="T86" fmla="*/ 70 w 82"/>
                <a:gd name="T87" fmla="*/ 2 h 46"/>
                <a:gd name="T88" fmla="*/ 80 w 82"/>
                <a:gd name="T89" fmla="*/ 2 h 46"/>
                <a:gd name="T90" fmla="*/ 82 w 82"/>
                <a:gd name="T91" fmla="*/ 4 h 46"/>
                <a:gd name="T92" fmla="*/ 82 w 82"/>
                <a:gd name="T93" fmla="*/ 6 h 4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82"/>
                <a:gd name="T142" fmla="*/ 0 h 46"/>
                <a:gd name="T143" fmla="*/ 82 w 82"/>
                <a:gd name="T144" fmla="*/ 46 h 4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82" h="46">
                  <a:moveTo>
                    <a:pt x="82" y="8"/>
                  </a:moveTo>
                  <a:lnTo>
                    <a:pt x="80" y="8"/>
                  </a:lnTo>
                  <a:lnTo>
                    <a:pt x="78" y="8"/>
                  </a:lnTo>
                  <a:lnTo>
                    <a:pt x="76" y="8"/>
                  </a:lnTo>
                  <a:lnTo>
                    <a:pt x="74" y="8"/>
                  </a:lnTo>
                  <a:lnTo>
                    <a:pt x="72" y="8"/>
                  </a:lnTo>
                  <a:lnTo>
                    <a:pt x="70" y="10"/>
                  </a:lnTo>
                  <a:lnTo>
                    <a:pt x="68" y="8"/>
                  </a:lnTo>
                  <a:lnTo>
                    <a:pt x="66" y="8"/>
                  </a:lnTo>
                  <a:lnTo>
                    <a:pt x="64" y="10"/>
                  </a:lnTo>
                  <a:lnTo>
                    <a:pt x="62" y="12"/>
                  </a:lnTo>
                  <a:lnTo>
                    <a:pt x="60" y="18"/>
                  </a:lnTo>
                  <a:lnTo>
                    <a:pt x="58" y="22"/>
                  </a:lnTo>
                  <a:lnTo>
                    <a:pt x="56" y="24"/>
                  </a:lnTo>
                  <a:lnTo>
                    <a:pt x="54" y="28"/>
                  </a:lnTo>
                  <a:lnTo>
                    <a:pt x="50" y="30"/>
                  </a:lnTo>
                  <a:lnTo>
                    <a:pt x="48" y="30"/>
                  </a:lnTo>
                  <a:lnTo>
                    <a:pt x="46" y="32"/>
                  </a:lnTo>
                  <a:lnTo>
                    <a:pt x="44" y="34"/>
                  </a:lnTo>
                  <a:lnTo>
                    <a:pt x="44" y="36"/>
                  </a:lnTo>
                  <a:lnTo>
                    <a:pt x="44" y="38"/>
                  </a:lnTo>
                  <a:lnTo>
                    <a:pt x="44" y="40"/>
                  </a:lnTo>
                  <a:lnTo>
                    <a:pt x="42" y="42"/>
                  </a:lnTo>
                  <a:lnTo>
                    <a:pt x="40" y="44"/>
                  </a:lnTo>
                  <a:lnTo>
                    <a:pt x="38" y="44"/>
                  </a:lnTo>
                  <a:lnTo>
                    <a:pt x="38" y="46"/>
                  </a:lnTo>
                  <a:lnTo>
                    <a:pt x="36" y="46"/>
                  </a:lnTo>
                  <a:lnTo>
                    <a:pt x="34" y="44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32" y="44"/>
                  </a:lnTo>
                  <a:lnTo>
                    <a:pt x="30" y="44"/>
                  </a:lnTo>
                  <a:lnTo>
                    <a:pt x="30" y="42"/>
                  </a:lnTo>
                  <a:lnTo>
                    <a:pt x="30" y="38"/>
                  </a:lnTo>
                  <a:lnTo>
                    <a:pt x="30" y="36"/>
                  </a:lnTo>
                  <a:lnTo>
                    <a:pt x="30" y="34"/>
                  </a:lnTo>
                  <a:lnTo>
                    <a:pt x="28" y="32"/>
                  </a:lnTo>
                  <a:lnTo>
                    <a:pt x="26" y="32"/>
                  </a:lnTo>
                  <a:lnTo>
                    <a:pt x="24" y="30"/>
                  </a:lnTo>
                  <a:lnTo>
                    <a:pt x="22" y="30"/>
                  </a:lnTo>
                  <a:lnTo>
                    <a:pt x="20" y="30"/>
                  </a:lnTo>
                  <a:lnTo>
                    <a:pt x="18" y="30"/>
                  </a:lnTo>
                  <a:lnTo>
                    <a:pt x="16" y="32"/>
                  </a:lnTo>
                  <a:lnTo>
                    <a:pt x="14" y="32"/>
                  </a:lnTo>
                  <a:lnTo>
                    <a:pt x="12" y="30"/>
                  </a:lnTo>
                  <a:lnTo>
                    <a:pt x="12" y="28"/>
                  </a:lnTo>
                  <a:lnTo>
                    <a:pt x="10" y="28"/>
                  </a:lnTo>
                  <a:lnTo>
                    <a:pt x="6" y="24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2" y="22"/>
                  </a:lnTo>
                  <a:lnTo>
                    <a:pt x="6" y="22"/>
                  </a:lnTo>
                  <a:lnTo>
                    <a:pt x="8" y="20"/>
                  </a:lnTo>
                  <a:lnTo>
                    <a:pt x="10" y="18"/>
                  </a:lnTo>
                  <a:lnTo>
                    <a:pt x="12" y="14"/>
                  </a:lnTo>
                  <a:lnTo>
                    <a:pt x="14" y="12"/>
                  </a:lnTo>
                  <a:lnTo>
                    <a:pt x="16" y="12"/>
                  </a:lnTo>
                  <a:lnTo>
                    <a:pt x="20" y="10"/>
                  </a:lnTo>
                  <a:lnTo>
                    <a:pt x="24" y="8"/>
                  </a:lnTo>
                  <a:lnTo>
                    <a:pt x="26" y="4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64" y="0"/>
                  </a:lnTo>
                  <a:lnTo>
                    <a:pt x="70" y="2"/>
                  </a:lnTo>
                  <a:lnTo>
                    <a:pt x="76" y="2"/>
                  </a:lnTo>
                  <a:lnTo>
                    <a:pt x="80" y="2"/>
                  </a:lnTo>
                  <a:lnTo>
                    <a:pt x="80" y="4"/>
                  </a:lnTo>
                  <a:lnTo>
                    <a:pt x="82" y="4"/>
                  </a:lnTo>
                  <a:lnTo>
                    <a:pt x="82" y="6"/>
                  </a:lnTo>
                  <a:lnTo>
                    <a:pt x="82" y="8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32" name="Freeform 342"/>
            <p:cNvSpPr>
              <a:spLocks/>
            </p:cNvSpPr>
            <p:nvPr/>
          </p:nvSpPr>
          <p:spPr bwMode="gray">
            <a:xfrm>
              <a:off x="4293" y="2944"/>
              <a:ext cx="44" cy="24"/>
            </a:xfrm>
            <a:custGeom>
              <a:avLst/>
              <a:gdLst>
                <a:gd name="T0" fmla="*/ 44 w 44"/>
                <a:gd name="T1" fmla="*/ 20 h 24"/>
                <a:gd name="T2" fmla="*/ 42 w 44"/>
                <a:gd name="T3" fmla="*/ 22 h 24"/>
                <a:gd name="T4" fmla="*/ 40 w 44"/>
                <a:gd name="T5" fmla="*/ 22 h 24"/>
                <a:gd name="T6" fmla="*/ 40 w 44"/>
                <a:gd name="T7" fmla="*/ 24 h 24"/>
                <a:gd name="T8" fmla="*/ 32 w 44"/>
                <a:gd name="T9" fmla="*/ 22 h 24"/>
                <a:gd name="T10" fmla="*/ 26 w 44"/>
                <a:gd name="T11" fmla="*/ 22 h 24"/>
                <a:gd name="T12" fmla="*/ 20 w 44"/>
                <a:gd name="T13" fmla="*/ 20 h 24"/>
                <a:gd name="T14" fmla="*/ 16 w 44"/>
                <a:gd name="T15" fmla="*/ 18 h 24"/>
                <a:gd name="T16" fmla="*/ 12 w 44"/>
                <a:gd name="T17" fmla="*/ 18 h 24"/>
                <a:gd name="T18" fmla="*/ 12 w 44"/>
                <a:gd name="T19" fmla="*/ 16 h 24"/>
                <a:gd name="T20" fmla="*/ 6 w 44"/>
                <a:gd name="T21" fmla="*/ 14 h 24"/>
                <a:gd name="T22" fmla="*/ 2 w 44"/>
                <a:gd name="T23" fmla="*/ 12 h 24"/>
                <a:gd name="T24" fmla="*/ 0 w 44"/>
                <a:gd name="T25" fmla="*/ 10 h 24"/>
                <a:gd name="T26" fmla="*/ 8 w 44"/>
                <a:gd name="T27" fmla="*/ 4 h 24"/>
                <a:gd name="T28" fmla="*/ 10 w 44"/>
                <a:gd name="T29" fmla="*/ 2 h 24"/>
                <a:gd name="T30" fmla="*/ 12 w 44"/>
                <a:gd name="T31" fmla="*/ 0 h 24"/>
                <a:gd name="T32" fmla="*/ 14 w 44"/>
                <a:gd name="T33" fmla="*/ 0 h 24"/>
                <a:gd name="T34" fmla="*/ 16 w 44"/>
                <a:gd name="T35" fmla="*/ 0 h 24"/>
                <a:gd name="T36" fmla="*/ 20 w 44"/>
                <a:gd name="T37" fmla="*/ 2 h 24"/>
                <a:gd name="T38" fmla="*/ 24 w 44"/>
                <a:gd name="T39" fmla="*/ 4 h 24"/>
                <a:gd name="T40" fmla="*/ 24 w 44"/>
                <a:gd name="T41" fmla="*/ 6 h 24"/>
                <a:gd name="T42" fmla="*/ 26 w 44"/>
                <a:gd name="T43" fmla="*/ 6 h 24"/>
                <a:gd name="T44" fmla="*/ 26 w 44"/>
                <a:gd name="T45" fmla="*/ 8 h 24"/>
                <a:gd name="T46" fmla="*/ 30 w 44"/>
                <a:gd name="T47" fmla="*/ 8 h 24"/>
                <a:gd name="T48" fmla="*/ 30 w 44"/>
                <a:gd name="T49" fmla="*/ 8 h 24"/>
                <a:gd name="T50" fmla="*/ 32 w 44"/>
                <a:gd name="T51" fmla="*/ 6 h 24"/>
                <a:gd name="T52" fmla="*/ 34 w 44"/>
                <a:gd name="T53" fmla="*/ 6 h 24"/>
                <a:gd name="T54" fmla="*/ 38 w 44"/>
                <a:gd name="T55" fmla="*/ 6 h 24"/>
                <a:gd name="T56" fmla="*/ 38 w 44"/>
                <a:gd name="T57" fmla="*/ 6 h 24"/>
                <a:gd name="T58" fmla="*/ 40 w 44"/>
                <a:gd name="T59" fmla="*/ 8 h 24"/>
                <a:gd name="T60" fmla="*/ 42 w 44"/>
                <a:gd name="T61" fmla="*/ 10 h 24"/>
                <a:gd name="T62" fmla="*/ 44 w 44"/>
                <a:gd name="T63" fmla="*/ 12 h 24"/>
                <a:gd name="T64" fmla="*/ 44 w 44"/>
                <a:gd name="T65" fmla="*/ 14 h 24"/>
                <a:gd name="T66" fmla="*/ 44 w 44"/>
                <a:gd name="T67" fmla="*/ 16 h 24"/>
                <a:gd name="T68" fmla="*/ 44 w 44"/>
                <a:gd name="T69" fmla="*/ 18 h 24"/>
                <a:gd name="T70" fmla="*/ 44 w 44"/>
                <a:gd name="T71" fmla="*/ 20 h 2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4"/>
                <a:gd name="T109" fmla="*/ 0 h 24"/>
                <a:gd name="T110" fmla="*/ 44 w 44"/>
                <a:gd name="T111" fmla="*/ 24 h 2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4" h="24">
                  <a:moveTo>
                    <a:pt x="44" y="20"/>
                  </a:moveTo>
                  <a:lnTo>
                    <a:pt x="42" y="22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32" y="22"/>
                  </a:lnTo>
                  <a:lnTo>
                    <a:pt x="26" y="22"/>
                  </a:lnTo>
                  <a:lnTo>
                    <a:pt x="20" y="20"/>
                  </a:lnTo>
                  <a:lnTo>
                    <a:pt x="16" y="18"/>
                  </a:lnTo>
                  <a:lnTo>
                    <a:pt x="12" y="18"/>
                  </a:lnTo>
                  <a:lnTo>
                    <a:pt x="12" y="16"/>
                  </a:lnTo>
                  <a:lnTo>
                    <a:pt x="6" y="14"/>
                  </a:lnTo>
                  <a:lnTo>
                    <a:pt x="2" y="12"/>
                  </a:lnTo>
                  <a:lnTo>
                    <a:pt x="0" y="10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30" y="8"/>
                  </a:lnTo>
                  <a:lnTo>
                    <a:pt x="32" y="6"/>
                  </a:lnTo>
                  <a:lnTo>
                    <a:pt x="34" y="6"/>
                  </a:lnTo>
                  <a:lnTo>
                    <a:pt x="38" y="6"/>
                  </a:lnTo>
                  <a:lnTo>
                    <a:pt x="40" y="8"/>
                  </a:lnTo>
                  <a:lnTo>
                    <a:pt x="42" y="10"/>
                  </a:lnTo>
                  <a:lnTo>
                    <a:pt x="44" y="12"/>
                  </a:lnTo>
                  <a:lnTo>
                    <a:pt x="44" y="14"/>
                  </a:lnTo>
                  <a:lnTo>
                    <a:pt x="44" y="16"/>
                  </a:lnTo>
                  <a:lnTo>
                    <a:pt x="44" y="18"/>
                  </a:lnTo>
                  <a:lnTo>
                    <a:pt x="44" y="2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33" name="Freeform 343"/>
            <p:cNvSpPr>
              <a:spLocks/>
            </p:cNvSpPr>
            <p:nvPr/>
          </p:nvSpPr>
          <p:spPr bwMode="gray">
            <a:xfrm>
              <a:off x="4543" y="2872"/>
              <a:ext cx="38" cy="28"/>
            </a:xfrm>
            <a:custGeom>
              <a:avLst/>
              <a:gdLst>
                <a:gd name="T0" fmla="*/ 4 w 38"/>
                <a:gd name="T1" fmla="*/ 0 h 28"/>
                <a:gd name="T2" fmla="*/ 6 w 38"/>
                <a:gd name="T3" fmla="*/ 2 h 28"/>
                <a:gd name="T4" fmla="*/ 6 w 38"/>
                <a:gd name="T5" fmla="*/ 6 h 28"/>
                <a:gd name="T6" fmla="*/ 6 w 38"/>
                <a:gd name="T7" fmla="*/ 10 h 28"/>
                <a:gd name="T8" fmla="*/ 4 w 38"/>
                <a:gd name="T9" fmla="*/ 12 h 28"/>
                <a:gd name="T10" fmla="*/ 2 w 38"/>
                <a:gd name="T11" fmla="*/ 14 h 28"/>
                <a:gd name="T12" fmla="*/ 0 w 38"/>
                <a:gd name="T13" fmla="*/ 14 h 28"/>
                <a:gd name="T14" fmla="*/ 0 w 38"/>
                <a:gd name="T15" fmla="*/ 16 h 28"/>
                <a:gd name="T16" fmla="*/ 0 w 38"/>
                <a:gd name="T17" fmla="*/ 20 h 28"/>
                <a:gd name="T18" fmla="*/ 2 w 38"/>
                <a:gd name="T19" fmla="*/ 22 h 28"/>
                <a:gd name="T20" fmla="*/ 2 w 38"/>
                <a:gd name="T21" fmla="*/ 24 h 28"/>
                <a:gd name="T22" fmla="*/ 4 w 38"/>
                <a:gd name="T23" fmla="*/ 26 h 28"/>
                <a:gd name="T24" fmla="*/ 4 w 38"/>
                <a:gd name="T25" fmla="*/ 28 h 28"/>
                <a:gd name="T26" fmla="*/ 4 w 38"/>
                <a:gd name="T27" fmla="*/ 28 h 28"/>
                <a:gd name="T28" fmla="*/ 6 w 38"/>
                <a:gd name="T29" fmla="*/ 28 h 28"/>
                <a:gd name="T30" fmla="*/ 8 w 38"/>
                <a:gd name="T31" fmla="*/ 28 h 28"/>
                <a:gd name="T32" fmla="*/ 12 w 38"/>
                <a:gd name="T33" fmla="*/ 26 h 28"/>
                <a:gd name="T34" fmla="*/ 14 w 38"/>
                <a:gd name="T35" fmla="*/ 24 h 28"/>
                <a:gd name="T36" fmla="*/ 16 w 38"/>
                <a:gd name="T37" fmla="*/ 24 h 28"/>
                <a:gd name="T38" fmla="*/ 18 w 38"/>
                <a:gd name="T39" fmla="*/ 22 h 28"/>
                <a:gd name="T40" fmla="*/ 20 w 38"/>
                <a:gd name="T41" fmla="*/ 22 h 28"/>
                <a:gd name="T42" fmla="*/ 22 w 38"/>
                <a:gd name="T43" fmla="*/ 24 h 28"/>
                <a:gd name="T44" fmla="*/ 22 w 38"/>
                <a:gd name="T45" fmla="*/ 24 h 28"/>
                <a:gd name="T46" fmla="*/ 32 w 38"/>
                <a:gd name="T47" fmla="*/ 22 h 28"/>
                <a:gd name="T48" fmla="*/ 38 w 38"/>
                <a:gd name="T49" fmla="*/ 20 h 28"/>
                <a:gd name="T50" fmla="*/ 38 w 38"/>
                <a:gd name="T51" fmla="*/ 12 h 28"/>
                <a:gd name="T52" fmla="*/ 32 w 38"/>
                <a:gd name="T53" fmla="*/ 10 h 28"/>
                <a:gd name="T54" fmla="*/ 24 w 38"/>
                <a:gd name="T55" fmla="*/ 8 h 28"/>
                <a:gd name="T56" fmla="*/ 30 w 38"/>
                <a:gd name="T57" fmla="*/ 6 h 28"/>
                <a:gd name="T58" fmla="*/ 20 w 38"/>
                <a:gd name="T59" fmla="*/ 6 h 28"/>
                <a:gd name="T60" fmla="*/ 14 w 38"/>
                <a:gd name="T61" fmla="*/ 2 h 28"/>
                <a:gd name="T62" fmla="*/ 4 w 38"/>
                <a:gd name="T63" fmla="*/ 0 h 2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"/>
                <a:gd name="T97" fmla="*/ 0 h 28"/>
                <a:gd name="T98" fmla="*/ 38 w 38"/>
                <a:gd name="T99" fmla="*/ 28 h 2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" h="28">
                  <a:moveTo>
                    <a:pt x="4" y="0"/>
                  </a:moveTo>
                  <a:lnTo>
                    <a:pt x="6" y="2"/>
                  </a:lnTo>
                  <a:lnTo>
                    <a:pt x="6" y="6"/>
                  </a:lnTo>
                  <a:lnTo>
                    <a:pt x="6" y="10"/>
                  </a:lnTo>
                  <a:lnTo>
                    <a:pt x="4" y="12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8" y="28"/>
                  </a:lnTo>
                  <a:lnTo>
                    <a:pt x="12" y="26"/>
                  </a:lnTo>
                  <a:lnTo>
                    <a:pt x="14" y="24"/>
                  </a:lnTo>
                  <a:lnTo>
                    <a:pt x="16" y="24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2" y="24"/>
                  </a:lnTo>
                  <a:lnTo>
                    <a:pt x="32" y="22"/>
                  </a:lnTo>
                  <a:lnTo>
                    <a:pt x="38" y="20"/>
                  </a:lnTo>
                  <a:lnTo>
                    <a:pt x="38" y="12"/>
                  </a:lnTo>
                  <a:lnTo>
                    <a:pt x="32" y="10"/>
                  </a:lnTo>
                  <a:lnTo>
                    <a:pt x="24" y="8"/>
                  </a:lnTo>
                  <a:lnTo>
                    <a:pt x="30" y="6"/>
                  </a:lnTo>
                  <a:lnTo>
                    <a:pt x="20" y="6"/>
                  </a:lnTo>
                  <a:lnTo>
                    <a:pt x="14" y="2"/>
                  </a:lnTo>
                  <a:lnTo>
                    <a:pt x="4" y="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34" name="Freeform 344"/>
            <p:cNvSpPr>
              <a:spLocks/>
            </p:cNvSpPr>
            <p:nvPr/>
          </p:nvSpPr>
          <p:spPr bwMode="gray">
            <a:xfrm>
              <a:off x="4505" y="2866"/>
              <a:ext cx="44" cy="36"/>
            </a:xfrm>
            <a:custGeom>
              <a:avLst/>
              <a:gdLst>
                <a:gd name="T0" fmla="*/ 12 w 44"/>
                <a:gd name="T1" fmla="*/ 2 h 36"/>
                <a:gd name="T2" fmla="*/ 8 w 44"/>
                <a:gd name="T3" fmla="*/ 6 h 36"/>
                <a:gd name="T4" fmla="*/ 12 w 44"/>
                <a:gd name="T5" fmla="*/ 8 h 36"/>
                <a:gd name="T6" fmla="*/ 14 w 44"/>
                <a:gd name="T7" fmla="*/ 8 h 36"/>
                <a:gd name="T8" fmla="*/ 16 w 44"/>
                <a:gd name="T9" fmla="*/ 8 h 36"/>
                <a:gd name="T10" fmla="*/ 18 w 44"/>
                <a:gd name="T11" fmla="*/ 8 h 36"/>
                <a:gd name="T12" fmla="*/ 22 w 44"/>
                <a:gd name="T13" fmla="*/ 10 h 36"/>
                <a:gd name="T14" fmla="*/ 24 w 44"/>
                <a:gd name="T15" fmla="*/ 10 h 36"/>
                <a:gd name="T16" fmla="*/ 26 w 44"/>
                <a:gd name="T17" fmla="*/ 14 h 36"/>
                <a:gd name="T18" fmla="*/ 26 w 44"/>
                <a:gd name="T19" fmla="*/ 14 h 36"/>
                <a:gd name="T20" fmla="*/ 26 w 44"/>
                <a:gd name="T21" fmla="*/ 16 h 36"/>
                <a:gd name="T22" fmla="*/ 26 w 44"/>
                <a:gd name="T23" fmla="*/ 18 h 36"/>
                <a:gd name="T24" fmla="*/ 26 w 44"/>
                <a:gd name="T25" fmla="*/ 20 h 36"/>
                <a:gd name="T26" fmla="*/ 24 w 44"/>
                <a:gd name="T27" fmla="*/ 22 h 36"/>
                <a:gd name="T28" fmla="*/ 20 w 44"/>
                <a:gd name="T29" fmla="*/ 22 h 36"/>
                <a:gd name="T30" fmla="*/ 10 w 44"/>
                <a:gd name="T31" fmla="*/ 18 h 36"/>
                <a:gd name="T32" fmla="*/ 4 w 44"/>
                <a:gd name="T33" fmla="*/ 18 h 36"/>
                <a:gd name="T34" fmla="*/ 0 w 44"/>
                <a:gd name="T35" fmla="*/ 22 h 36"/>
                <a:gd name="T36" fmla="*/ 6 w 44"/>
                <a:gd name="T37" fmla="*/ 26 h 36"/>
                <a:gd name="T38" fmla="*/ 6 w 44"/>
                <a:gd name="T39" fmla="*/ 26 h 36"/>
                <a:gd name="T40" fmla="*/ 10 w 44"/>
                <a:gd name="T41" fmla="*/ 26 h 36"/>
                <a:gd name="T42" fmla="*/ 14 w 44"/>
                <a:gd name="T43" fmla="*/ 26 h 36"/>
                <a:gd name="T44" fmla="*/ 16 w 44"/>
                <a:gd name="T45" fmla="*/ 26 h 36"/>
                <a:gd name="T46" fmla="*/ 20 w 44"/>
                <a:gd name="T47" fmla="*/ 28 h 36"/>
                <a:gd name="T48" fmla="*/ 20 w 44"/>
                <a:gd name="T49" fmla="*/ 30 h 36"/>
                <a:gd name="T50" fmla="*/ 22 w 44"/>
                <a:gd name="T51" fmla="*/ 32 h 36"/>
                <a:gd name="T52" fmla="*/ 26 w 44"/>
                <a:gd name="T53" fmla="*/ 34 h 36"/>
                <a:gd name="T54" fmla="*/ 30 w 44"/>
                <a:gd name="T55" fmla="*/ 36 h 36"/>
                <a:gd name="T56" fmla="*/ 34 w 44"/>
                <a:gd name="T57" fmla="*/ 36 h 36"/>
                <a:gd name="T58" fmla="*/ 36 w 44"/>
                <a:gd name="T59" fmla="*/ 36 h 36"/>
                <a:gd name="T60" fmla="*/ 40 w 44"/>
                <a:gd name="T61" fmla="*/ 36 h 36"/>
                <a:gd name="T62" fmla="*/ 42 w 44"/>
                <a:gd name="T63" fmla="*/ 36 h 36"/>
                <a:gd name="T64" fmla="*/ 42 w 44"/>
                <a:gd name="T65" fmla="*/ 34 h 36"/>
                <a:gd name="T66" fmla="*/ 42 w 44"/>
                <a:gd name="T67" fmla="*/ 30 h 36"/>
                <a:gd name="T68" fmla="*/ 40 w 44"/>
                <a:gd name="T69" fmla="*/ 30 h 36"/>
                <a:gd name="T70" fmla="*/ 40 w 44"/>
                <a:gd name="T71" fmla="*/ 28 h 36"/>
                <a:gd name="T72" fmla="*/ 38 w 44"/>
                <a:gd name="T73" fmla="*/ 24 h 36"/>
                <a:gd name="T74" fmla="*/ 38 w 44"/>
                <a:gd name="T75" fmla="*/ 22 h 36"/>
                <a:gd name="T76" fmla="*/ 38 w 44"/>
                <a:gd name="T77" fmla="*/ 18 h 36"/>
                <a:gd name="T78" fmla="*/ 40 w 44"/>
                <a:gd name="T79" fmla="*/ 18 h 36"/>
                <a:gd name="T80" fmla="*/ 42 w 44"/>
                <a:gd name="T81" fmla="*/ 16 h 36"/>
                <a:gd name="T82" fmla="*/ 44 w 44"/>
                <a:gd name="T83" fmla="*/ 14 h 36"/>
                <a:gd name="T84" fmla="*/ 44 w 44"/>
                <a:gd name="T85" fmla="*/ 12 h 36"/>
                <a:gd name="T86" fmla="*/ 44 w 44"/>
                <a:gd name="T87" fmla="*/ 8 h 36"/>
                <a:gd name="T88" fmla="*/ 42 w 44"/>
                <a:gd name="T89" fmla="*/ 4 h 36"/>
                <a:gd name="T90" fmla="*/ 28 w 44"/>
                <a:gd name="T91" fmla="*/ 2 h 36"/>
                <a:gd name="T92" fmla="*/ 20 w 44"/>
                <a:gd name="T93" fmla="*/ 0 h 36"/>
                <a:gd name="T94" fmla="*/ 12 w 44"/>
                <a:gd name="T95" fmla="*/ 2 h 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4"/>
                <a:gd name="T145" fmla="*/ 0 h 36"/>
                <a:gd name="T146" fmla="*/ 44 w 44"/>
                <a:gd name="T147" fmla="*/ 36 h 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4" h="36">
                  <a:moveTo>
                    <a:pt x="12" y="2"/>
                  </a:moveTo>
                  <a:lnTo>
                    <a:pt x="8" y="6"/>
                  </a:lnTo>
                  <a:lnTo>
                    <a:pt x="12" y="8"/>
                  </a:lnTo>
                  <a:lnTo>
                    <a:pt x="14" y="8"/>
                  </a:lnTo>
                  <a:lnTo>
                    <a:pt x="16" y="8"/>
                  </a:lnTo>
                  <a:lnTo>
                    <a:pt x="18" y="8"/>
                  </a:lnTo>
                  <a:lnTo>
                    <a:pt x="22" y="10"/>
                  </a:lnTo>
                  <a:lnTo>
                    <a:pt x="24" y="10"/>
                  </a:lnTo>
                  <a:lnTo>
                    <a:pt x="26" y="14"/>
                  </a:lnTo>
                  <a:lnTo>
                    <a:pt x="26" y="16"/>
                  </a:lnTo>
                  <a:lnTo>
                    <a:pt x="26" y="18"/>
                  </a:lnTo>
                  <a:lnTo>
                    <a:pt x="26" y="20"/>
                  </a:lnTo>
                  <a:lnTo>
                    <a:pt x="24" y="22"/>
                  </a:lnTo>
                  <a:lnTo>
                    <a:pt x="20" y="22"/>
                  </a:lnTo>
                  <a:lnTo>
                    <a:pt x="10" y="18"/>
                  </a:lnTo>
                  <a:lnTo>
                    <a:pt x="4" y="18"/>
                  </a:lnTo>
                  <a:lnTo>
                    <a:pt x="0" y="22"/>
                  </a:lnTo>
                  <a:lnTo>
                    <a:pt x="6" y="26"/>
                  </a:lnTo>
                  <a:lnTo>
                    <a:pt x="10" y="26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20" y="28"/>
                  </a:lnTo>
                  <a:lnTo>
                    <a:pt x="20" y="30"/>
                  </a:lnTo>
                  <a:lnTo>
                    <a:pt x="22" y="32"/>
                  </a:lnTo>
                  <a:lnTo>
                    <a:pt x="26" y="34"/>
                  </a:lnTo>
                  <a:lnTo>
                    <a:pt x="30" y="36"/>
                  </a:lnTo>
                  <a:lnTo>
                    <a:pt x="34" y="36"/>
                  </a:lnTo>
                  <a:lnTo>
                    <a:pt x="36" y="36"/>
                  </a:lnTo>
                  <a:lnTo>
                    <a:pt x="40" y="36"/>
                  </a:lnTo>
                  <a:lnTo>
                    <a:pt x="42" y="36"/>
                  </a:lnTo>
                  <a:lnTo>
                    <a:pt x="42" y="34"/>
                  </a:lnTo>
                  <a:lnTo>
                    <a:pt x="42" y="30"/>
                  </a:lnTo>
                  <a:lnTo>
                    <a:pt x="40" y="30"/>
                  </a:lnTo>
                  <a:lnTo>
                    <a:pt x="40" y="28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8"/>
                  </a:lnTo>
                  <a:lnTo>
                    <a:pt x="40" y="18"/>
                  </a:lnTo>
                  <a:lnTo>
                    <a:pt x="42" y="16"/>
                  </a:lnTo>
                  <a:lnTo>
                    <a:pt x="44" y="14"/>
                  </a:lnTo>
                  <a:lnTo>
                    <a:pt x="44" y="12"/>
                  </a:lnTo>
                  <a:lnTo>
                    <a:pt x="44" y="8"/>
                  </a:lnTo>
                  <a:lnTo>
                    <a:pt x="42" y="4"/>
                  </a:lnTo>
                  <a:lnTo>
                    <a:pt x="28" y="2"/>
                  </a:lnTo>
                  <a:lnTo>
                    <a:pt x="20" y="0"/>
                  </a:lnTo>
                  <a:lnTo>
                    <a:pt x="12" y="2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35" name="Freeform 345"/>
            <p:cNvSpPr>
              <a:spLocks/>
            </p:cNvSpPr>
            <p:nvPr/>
          </p:nvSpPr>
          <p:spPr bwMode="gray">
            <a:xfrm>
              <a:off x="4369" y="2820"/>
              <a:ext cx="140" cy="54"/>
            </a:xfrm>
            <a:custGeom>
              <a:avLst/>
              <a:gdLst>
                <a:gd name="T0" fmla="*/ 18 w 140"/>
                <a:gd name="T1" fmla="*/ 2 h 54"/>
                <a:gd name="T2" fmla="*/ 16 w 140"/>
                <a:gd name="T3" fmla="*/ 2 h 54"/>
                <a:gd name="T4" fmla="*/ 14 w 140"/>
                <a:gd name="T5" fmla="*/ 4 h 54"/>
                <a:gd name="T6" fmla="*/ 10 w 140"/>
                <a:gd name="T7" fmla="*/ 6 h 54"/>
                <a:gd name="T8" fmla="*/ 6 w 140"/>
                <a:gd name="T9" fmla="*/ 8 h 54"/>
                <a:gd name="T10" fmla="*/ 2 w 140"/>
                <a:gd name="T11" fmla="*/ 10 h 54"/>
                <a:gd name="T12" fmla="*/ 0 w 140"/>
                <a:gd name="T13" fmla="*/ 14 h 54"/>
                <a:gd name="T14" fmla="*/ 0 w 140"/>
                <a:gd name="T15" fmla="*/ 18 h 54"/>
                <a:gd name="T16" fmla="*/ 0 w 140"/>
                <a:gd name="T17" fmla="*/ 18 h 54"/>
                <a:gd name="T18" fmla="*/ 2 w 140"/>
                <a:gd name="T19" fmla="*/ 20 h 54"/>
                <a:gd name="T20" fmla="*/ 4 w 140"/>
                <a:gd name="T21" fmla="*/ 22 h 54"/>
                <a:gd name="T22" fmla="*/ 8 w 140"/>
                <a:gd name="T23" fmla="*/ 22 h 54"/>
                <a:gd name="T24" fmla="*/ 12 w 140"/>
                <a:gd name="T25" fmla="*/ 22 h 54"/>
                <a:gd name="T26" fmla="*/ 16 w 140"/>
                <a:gd name="T27" fmla="*/ 20 h 54"/>
                <a:gd name="T28" fmla="*/ 20 w 140"/>
                <a:gd name="T29" fmla="*/ 18 h 54"/>
                <a:gd name="T30" fmla="*/ 24 w 140"/>
                <a:gd name="T31" fmla="*/ 16 h 54"/>
                <a:gd name="T32" fmla="*/ 28 w 140"/>
                <a:gd name="T33" fmla="*/ 16 h 54"/>
                <a:gd name="T34" fmla="*/ 32 w 140"/>
                <a:gd name="T35" fmla="*/ 16 h 54"/>
                <a:gd name="T36" fmla="*/ 34 w 140"/>
                <a:gd name="T37" fmla="*/ 18 h 54"/>
                <a:gd name="T38" fmla="*/ 36 w 140"/>
                <a:gd name="T39" fmla="*/ 18 h 54"/>
                <a:gd name="T40" fmla="*/ 40 w 140"/>
                <a:gd name="T41" fmla="*/ 20 h 54"/>
                <a:gd name="T42" fmla="*/ 44 w 140"/>
                <a:gd name="T43" fmla="*/ 22 h 54"/>
                <a:gd name="T44" fmla="*/ 48 w 140"/>
                <a:gd name="T45" fmla="*/ 22 h 54"/>
                <a:gd name="T46" fmla="*/ 50 w 140"/>
                <a:gd name="T47" fmla="*/ 24 h 54"/>
                <a:gd name="T48" fmla="*/ 52 w 140"/>
                <a:gd name="T49" fmla="*/ 24 h 54"/>
                <a:gd name="T50" fmla="*/ 68 w 140"/>
                <a:gd name="T51" fmla="*/ 32 h 54"/>
                <a:gd name="T52" fmla="*/ 68 w 140"/>
                <a:gd name="T53" fmla="*/ 32 h 54"/>
                <a:gd name="T54" fmla="*/ 70 w 140"/>
                <a:gd name="T55" fmla="*/ 34 h 54"/>
                <a:gd name="T56" fmla="*/ 74 w 140"/>
                <a:gd name="T57" fmla="*/ 36 h 54"/>
                <a:gd name="T58" fmla="*/ 80 w 140"/>
                <a:gd name="T59" fmla="*/ 40 h 54"/>
                <a:gd name="T60" fmla="*/ 88 w 140"/>
                <a:gd name="T61" fmla="*/ 40 h 54"/>
                <a:gd name="T62" fmla="*/ 98 w 140"/>
                <a:gd name="T63" fmla="*/ 42 h 54"/>
                <a:gd name="T64" fmla="*/ 98 w 140"/>
                <a:gd name="T65" fmla="*/ 46 h 54"/>
                <a:gd name="T66" fmla="*/ 90 w 140"/>
                <a:gd name="T67" fmla="*/ 50 h 54"/>
                <a:gd name="T68" fmla="*/ 92 w 140"/>
                <a:gd name="T69" fmla="*/ 54 h 54"/>
                <a:gd name="T70" fmla="*/ 94 w 140"/>
                <a:gd name="T71" fmla="*/ 54 h 54"/>
                <a:gd name="T72" fmla="*/ 96 w 140"/>
                <a:gd name="T73" fmla="*/ 54 h 54"/>
                <a:gd name="T74" fmla="*/ 102 w 140"/>
                <a:gd name="T75" fmla="*/ 54 h 54"/>
                <a:gd name="T76" fmla="*/ 108 w 140"/>
                <a:gd name="T77" fmla="*/ 54 h 54"/>
                <a:gd name="T78" fmla="*/ 114 w 140"/>
                <a:gd name="T79" fmla="*/ 54 h 54"/>
                <a:gd name="T80" fmla="*/ 120 w 140"/>
                <a:gd name="T81" fmla="*/ 54 h 54"/>
                <a:gd name="T82" fmla="*/ 122 w 140"/>
                <a:gd name="T83" fmla="*/ 54 h 54"/>
                <a:gd name="T84" fmla="*/ 138 w 140"/>
                <a:gd name="T85" fmla="*/ 52 h 54"/>
                <a:gd name="T86" fmla="*/ 138 w 140"/>
                <a:gd name="T87" fmla="*/ 52 h 54"/>
                <a:gd name="T88" fmla="*/ 138 w 140"/>
                <a:gd name="T89" fmla="*/ 50 h 54"/>
                <a:gd name="T90" fmla="*/ 140 w 140"/>
                <a:gd name="T91" fmla="*/ 48 h 54"/>
                <a:gd name="T92" fmla="*/ 140 w 140"/>
                <a:gd name="T93" fmla="*/ 46 h 54"/>
                <a:gd name="T94" fmla="*/ 138 w 140"/>
                <a:gd name="T95" fmla="*/ 42 h 54"/>
                <a:gd name="T96" fmla="*/ 120 w 140"/>
                <a:gd name="T97" fmla="*/ 34 h 54"/>
                <a:gd name="T98" fmla="*/ 116 w 140"/>
                <a:gd name="T99" fmla="*/ 30 h 54"/>
                <a:gd name="T100" fmla="*/ 86 w 140"/>
                <a:gd name="T101" fmla="*/ 22 h 54"/>
                <a:gd name="T102" fmla="*/ 76 w 140"/>
                <a:gd name="T103" fmla="*/ 20 h 54"/>
                <a:gd name="T104" fmla="*/ 74 w 140"/>
                <a:gd name="T105" fmla="*/ 20 h 54"/>
                <a:gd name="T106" fmla="*/ 70 w 140"/>
                <a:gd name="T107" fmla="*/ 16 h 54"/>
                <a:gd name="T108" fmla="*/ 66 w 140"/>
                <a:gd name="T109" fmla="*/ 14 h 54"/>
                <a:gd name="T110" fmla="*/ 58 w 140"/>
                <a:gd name="T111" fmla="*/ 8 h 54"/>
                <a:gd name="T112" fmla="*/ 32 w 140"/>
                <a:gd name="T113" fmla="*/ 0 h 54"/>
                <a:gd name="T114" fmla="*/ 18 w 140"/>
                <a:gd name="T115" fmla="*/ 2 h 5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0"/>
                <a:gd name="T175" fmla="*/ 0 h 54"/>
                <a:gd name="T176" fmla="*/ 140 w 140"/>
                <a:gd name="T177" fmla="*/ 54 h 5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0" h="54">
                  <a:moveTo>
                    <a:pt x="18" y="2"/>
                  </a:moveTo>
                  <a:lnTo>
                    <a:pt x="16" y="2"/>
                  </a:lnTo>
                  <a:lnTo>
                    <a:pt x="14" y="4"/>
                  </a:lnTo>
                  <a:lnTo>
                    <a:pt x="10" y="6"/>
                  </a:lnTo>
                  <a:lnTo>
                    <a:pt x="6" y="8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4" y="18"/>
                  </a:lnTo>
                  <a:lnTo>
                    <a:pt x="36" y="18"/>
                  </a:lnTo>
                  <a:lnTo>
                    <a:pt x="40" y="20"/>
                  </a:lnTo>
                  <a:lnTo>
                    <a:pt x="44" y="22"/>
                  </a:lnTo>
                  <a:lnTo>
                    <a:pt x="48" y="22"/>
                  </a:lnTo>
                  <a:lnTo>
                    <a:pt x="50" y="24"/>
                  </a:lnTo>
                  <a:lnTo>
                    <a:pt x="52" y="24"/>
                  </a:lnTo>
                  <a:lnTo>
                    <a:pt x="68" y="32"/>
                  </a:lnTo>
                  <a:lnTo>
                    <a:pt x="70" y="34"/>
                  </a:lnTo>
                  <a:lnTo>
                    <a:pt x="74" y="36"/>
                  </a:lnTo>
                  <a:lnTo>
                    <a:pt x="80" y="40"/>
                  </a:lnTo>
                  <a:lnTo>
                    <a:pt x="88" y="40"/>
                  </a:lnTo>
                  <a:lnTo>
                    <a:pt x="98" y="42"/>
                  </a:lnTo>
                  <a:lnTo>
                    <a:pt x="98" y="46"/>
                  </a:lnTo>
                  <a:lnTo>
                    <a:pt x="90" y="50"/>
                  </a:lnTo>
                  <a:lnTo>
                    <a:pt x="92" y="54"/>
                  </a:lnTo>
                  <a:lnTo>
                    <a:pt x="94" y="54"/>
                  </a:lnTo>
                  <a:lnTo>
                    <a:pt x="96" y="54"/>
                  </a:lnTo>
                  <a:lnTo>
                    <a:pt x="102" y="54"/>
                  </a:lnTo>
                  <a:lnTo>
                    <a:pt x="108" y="54"/>
                  </a:lnTo>
                  <a:lnTo>
                    <a:pt x="114" y="54"/>
                  </a:lnTo>
                  <a:lnTo>
                    <a:pt x="120" y="54"/>
                  </a:lnTo>
                  <a:lnTo>
                    <a:pt x="122" y="54"/>
                  </a:lnTo>
                  <a:lnTo>
                    <a:pt x="138" y="52"/>
                  </a:lnTo>
                  <a:lnTo>
                    <a:pt x="138" y="50"/>
                  </a:lnTo>
                  <a:lnTo>
                    <a:pt x="140" y="48"/>
                  </a:lnTo>
                  <a:lnTo>
                    <a:pt x="140" y="46"/>
                  </a:lnTo>
                  <a:lnTo>
                    <a:pt x="138" y="42"/>
                  </a:lnTo>
                  <a:lnTo>
                    <a:pt x="120" y="34"/>
                  </a:lnTo>
                  <a:lnTo>
                    <a:pt x="116" y="30"/>
                  </a:lnTo>
                  <a:lnTo>
                    <a:pt x="86" y="22"/>
                  </a:lnTo>
                  <a:lnTo>
                    <a:pt x="76" y="20"/>
                  </a:lnTo>
                  <a:lnTo>
                    <a:pt x="74" y="20"/>
                  </a:lnTo>
                  <a:lnTo>
                    <a:pt x="70" y="16"/>
                  </a:lnTo>
                  <a:lnTo>
                    <a:pt x="66" y="14"/>
                  </a:lnTo>
                  <a:lnTo>
                    <a:pt x="58" y="8"/>
                  </a:lnTo>
                  <a:lnTo>
                    <a:pt x="32" y="0"/>
                  </a:lnTo>
                  <a:lnTo>
                    <a:pt x="18" y="2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36" name="Freeform 346"/>
            <p:cNvSpPr>
              <a:spLocks/>
            </p:cNvSpPr>
            <p:nvPr/>
          </p:nvSpPr>
          <p:spPr bwMode="gray">
            <a:xfrm>
              <a:off x="4605" y="1462"/>
              <a:ext cx="440" cy="658"/>
            </a:xfrm>
            <a:custGeom>
              <a:avLst/>
              <a:gdLst>
                <a:gd name="T0" fmla="*/ 96 w 440"/>
                <a:gd name="T1" fmla="*/ 110 h 658"/>
                <a:gd name="T2" fmla="*/ 70 w 440"/>
                <a:gd name="T3" fmla="*/ 128 h 658"/>
                <a:gd name="T4" fmla="*/ 50 w 440"/>
                <a:gd name="T5" fmla="*/ 154 h 658"/>
                <a:gd name="T6" fmla="*/ 66 w 440"/>
                <a:gd name="T7" fmla="*/ 176 h 658"/>
                <a:gd name="T8" fmla="*/ 54 w 440"/>
                <a:gd name="T9" fmla="*/ 202 h 658"/>
                <a:gd name="T10" fmla="*/ 22 w 440"/>
                <a:gd name="T11" fmla="*/ 214 h 658"/>
                <a:gd name="T12" fmla="*/ 2 w 440"/>
                <a:gd name="T13" fmla="*/ 226 h 658"/>
                <a:gd name="T14" fmla="*/ 26 w 440"/>
                <a:gd name="T15" fmla="*/ 256 h 658"/>
                <a:gd name="T16" fmla="*/ 52 w 440"/>
                <a:gd name="T17" fmla="*/ 258 h 658"/>
                <a:gd name="T18" fmla="*/ 38 w 440"/>
                <a:gd name="T19" fmla="*/ 272 h 658"/>
                <a:gd name="T20" fmla="*/ 20 w 440"/>
                <a:gd name="T21" fmla="*/ 274 h 658"/>
                <a:gd name="T22" fmla="*/ 24 w 440"/>
                <a:gd name="T23" fmla="*/ 296 h 658"/>
                <a:gd name="T24" fmla="*/ 46 w 440"/>
                <a:gd name="T25" fmla="*/ 318 h 658"/>
                <a:gd name="T26" fmla="*/ 94 w 440"/>
                <a:gd name="T27" fmla="*/ 304 h 658"/>
                <a:gd name="T28" fmla="*/ 120 w 440"/>
                <a:gd name="T29" fmla="*/ 314 h 658"/>
                <a:gd name="T30" fmla="*/ 142 w 440"/>
                <a:gd name="T31" fmla="*/ 378 h 658"/>
                <a:gd name="T32" fmla="*/ 144 w 440"/>
                <a:gd name="T33" fmla="*/ 410 h 658"/>
                <a:gd name="T34" fmla="*/ 142 w 440"/>
                <a:gd name="T35" fmla="*/ 428 h 658"/>
                <a:gd name="T36" fmla="*/ 148 w 440"/>
                <a:gd name="T37" fmla="*/ 434 h 658"/>
                <a:gd name="T38" fmla="*/ 166 w 440"/>
                <a:gd name="T39" fmla="*/ 448 h 658"/>
                <a:gd name="T40" fmla="*/ 162 w 440"/>
                <a:gd name="T41" fmla="*/ 456 h 658"/>
                <a:gd name="T42" fmla="*/ 166 w 440"/>
                <a:gd name="T43" fmla="*/ 470 h 658"/>
                <a:gd name="T44" fmla="*/ 160 w 440"/>
                <a:gd name="T45" fmla="*/ 502 h 658"/>
                <a:gd name="T46" fmla="*/ 150 w 440"/>
                <a:gd name="T47" fmla="*/ 532 h 658"/>
                <a:gd name="T48" fmla="*/ 166 w 440"/>
                <a:gd name="T49" fmla="*/ 598 h 658"/>
                <a:gd name="T50" fmla="*/ 194 w 440"/>
                <a:gd name="T51" fmla="*/ 646 h 658"/>
                <a:gd name="T52" fmla="*/ 214 w 440"/>
                <a:gd name="T53" fmla="*/ 648 h 658"/>
                <a:gd name="T54" fmla="*/ 234 w 440"/>
                <a:gd name="T55" fmla="*/ 652 h 658"/>
                <a:gd name="T56" fmla="*/ 242 w 440"/>
                <a:gd name="T57" fmla="*/ 610 h 658"/>
                <a:gd name="T58" fmla="*/ 258 w 440"/>
                <a:gd name="T59" fmla="*/ 564 h 658"/>
                <a:gd name="T60" fmla="*/ 282 w 440"/>
                <a:gd name="T61" fmla="*/ 556 h 658"/>
                <a:gd name="T62" fmla="*/ 328 w 440"/>
                <a:gd name="T63" fmla="*/ 510 h 658"/>
                <a:gd name="T64" fmla="*/ 348 w 440"/>
                <a:gd name="T65" fmla="*/ 500 h 658"/>
                <a:gd name="T66" fmla="*/ 372 w 440"/>
                <a:gd name="T67" fmla="*/ 486 h 658"/>
                <a:gd name="T68" fmla="*/ 378 w 440"/>
                <a:gd name="T69" fmla="*/ 464 h 658"/>
                <a:gd name="T70" fmla="*/ 340 w 440"/>
                <a:gd name="T71" fmla="*/ 474 h 658"/>
                <a:gd name="T72" fmla="*/ 344 w 440"/>
                <a:gd name="T73" fmla="*/ 468 h 658"/>
                <a:gd name="T74" fmla="*/ 360 w 440"/>
                <a:gd name="T75" fmla="*/ 438 h 658"/>
                <a:gd name="T76" fmla="*/ 370 w 440"/>
                <a:gd name="T77" fmla="*/ 436 h 658"/>
                <a:gd name="T78" fmla="*/ 390 w 440"/>
                <a:gd name="T79" fmla="*/ 426 h 658"/>
                <a:gd name="T80" fmla="*/ 384 w 440"/>
                <a:gd name="T81" fmla="*/ 392 h 658"/>
                <a:gd name="T82" fmla="*/ 402 w 440"/>
                <a:gd name="T83" fmla="*/ 374 h 658"/>
                <a:gd name="T84" fmla="*/ 414 w 440"/>
                <a:gd name="T85" fmla="*/ 322 h 658"/>
                <a:gd name="T86" fmla="*/ 382 w 440"/>
                <a:gd name="T87" fmla="*/ 310 h 658"/>
                <a:gd name="T88" fmla="*/ 380 w 440"/>
                <a:gd name="T89" fmla="*/ 270 h 658"/>
                <a:gd name="T90" fmla="*/ 380 w 440"/>
                <a:gd name="T91" fmla="*/ 210 h 658"/>
                <a:gd name="T92" fmla="*/ 396 w 440"/>
                <a:gd name="T93" fmla="*/ 174 h 658"/>
                <a:gd name="T94" fmla="*/ 414 w 440"/>
                <a:gd name="T95" fmla="*/ 140 h 658"/>
                <a:gd name="T96" fmla="*/ 410 w 440"/>
                <a:gd name="T97" fmla="*/ 130 h 658"/>
                <a:gd name="T98" fmla="*/ 436 w 440"/>
                <a:gd name="T99" fmla="*/ 86 h 658"/>
                <a:gd name="T100" fmla="*/ 408 w 440"/>
                <a:gd name="T101" fmla="*/ 74 h 658"/>
                <a:gd name="T102" fmla="*/ 398 w 440"/>
                <a:gd name="T103" fmla="*/ 108 h 658"/>
                <a:gd name="T104" fmla="*/ 398 w 440"/>
                <a:gd name="T105" fmla="*/ 66 h 658"/>
                <a:gd name="T106" fmla="*/ 368 w 440"/>
                <a:gd name="T107" fmla="*/ 78 h 658"/>
                <a:gd name="T108" fmla="*/ 364 w 440"/>
                <a:gd name="T109" fmla="*/ 60 h 658"/>
                <a:gd name="T110" fmla="*/ 332 w 440"/>
                <a:gd name="T111" fmla="*/ 62 h 658"/>
                <a:gd name="T112" fmla="*/ 368 w 440"/>
                <a:gd name="T113" fmla="*/ 44 h 658"/>
                <a:gd name="T114" fmla="*/ 338 w 440"/>
                <a:gd name="T115" fmla="*/ 18 h 658"/>
                <a:gd name="T116" fmla="*/ 288 w 440"/>
                <a:gd name="T117" fmla="*/ 38 h 658"/>
                <a:gd name="T118" fmla="*/ 318 w 440"/>
                <a:gd name="T119" fmla="*/ 4 h 658"/>
                <a:gd name="T120" fmla="*/ 224 w 440"/>
                <a:gd name="T121" fmla="*/ 42 h 658"/>
                <a:gd name="T122" fmla="*/ 164 w 440"/>
                <a:gd name="T123" fmla="*/ 66 h 65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40"/>
                <a:gd name="T187" fmla="*/ 0 h 658"/>
                <a:gd name="T188" fmla="*/ 440 w 440"/>
                <a:gd name="T189" fmla="*/ 658 h 65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40" h="658">
                  <a:moveTo>
                    <a:pt x="104" y="78"/>
                  </a:moveTo>
                  <a:lnTo>
                    <a:pt x="102" y="78"/>
                  </a:lnTo>
                  <a:lnTo>
                    <a:pt x="102" y="80"/>
                  </a:lnTo>
                  <a:lnTo>
                    <a:pt x="98" y="82"/>
                  </a:lnTo>
                  <a:lnTo>
                    <a:pt x="96" y="86"/>
                  </a:lnTo>
                  <a:lnTo>
                    <a:pt x="96" y="88"/>
                  </a:lnTo>
                  <a:lnTo>
                    <a:pt x="94" y="92"/>
                  </a:lnTo>
                  <a:lnTo>
                    <a:pt x="96" y="94"/>
                  </a:lnTo>
                  <a:lnTo>
                    <a:pt x="96" y="96"/>
                  </a:lnTo>
                  <a:lnTo>
                    <a:pt x="96" y="102"/>
                  </a:lnTo>
                  <a:lnTo>
                    <a:pt x="96" y="110"/>
                  </a:lnTo>
                  <a:lnTo>
                    <a:pt x="96" y="112"/>
                  </a:lnTo>
                  <a:lnTo>
                    <a:pt x="96" y="116"/>
                  </a:lnTo>
                  <a:lnTo>
                    <a:pt x="96" y="118"/>
                  </a:lnTo>
                  <a:lnTo>
                    <a:pt x="94" y="122"/>
                  </a:lnTo>
                  <a:lnTo>
                    <a:pt x="90" y="122"/>
                  </a:lnTo>
                  <a:lnTo>
                    <a:pt x="76" y="122"/>
                  </a:lnTo>
                  <a:lnTo>
                    <a:pt x="74" y="122"/>
                  </a:lnTo>
                  <a:lnTo>
                    <a:pt x="74" y="124"/>
                  </a:lnTo>
                  <a:lnTo>
                    <a:pt x="72" y="126"/>
                  </a:lnTo>
                  <a:lnTo>
                    <a:pt x="70" y="128"/>
                  </a:lnTo>
                  <a:lnTo>
                    <a:pt x="68" y="128"/>
                  </a:lnTo>
                  <a:lnTo>
                    <a:pt x="56" y="130"/>
                  </a:lnTo>
                  <a:lnTo>
                    <a:pt x="56" y="132"/>
                  </a:lnTo>
                  <a:lnTo>
                    <a:pt x="56" y="134"/>
                  </a:lnTo>
                  <a:lnTo>
                    <a:pt x="56" y="138"/>
                  </a:lnTo>
                  <a:lnTo>
                    <a:pt x="52" y="142"/>
                  </a:lnTo>
                  <a:lnTo>
                    <a:pt x="50" y="144"/>
                  </a:lnTo>
                  <a:lnTo>
                    <a:pt x="48" y="146"/>
                  </a:lnTo>
                  <a:lnTo>
                    <a:pt x="48" y="150"/>
                  </a:lnTo>
                  <a:lnTo>
                    <a:pt x="50" y="154"/>
                  </a:lnTo>
                  <a:lnTo>
                    <a:pt x="54" y="156"/>
                  </a:lnTo>
                  <a:lnTo>
                    <a:pt x="58" y="156"/>
                  </a:lnTo>
                  <a:lnTo>
                    <a:pt x="62" y="158"/>
                  </a:lnTo>
                  <a:lnTo>
                    <a:pt x="68" y="158"/>
                  </a:lnTo>
                  <a:lnTo>
                    <a:pt x="68" y="160"/>
                  </a:lnTo>
                  <a:lnTo>
                    <a:pt x="68" y="162"/>
                  </a:lnTo>
                  <a:lnTo>
                    <a:pt x="68" y="166"/>
                  </a:lnTo>
                  <a:lnTo>
                    <a:pt x="68" y="168"/>
                  </a:lnTo>
                  <a:lnTo>
                    <a:pt x="66" y="172"/>
                  </a:lnTo>
                  <a:lnTo>
                    <a:pt x="66" y="176"/>
                  </a:lnTo>
                  <a:lnTo>
                    <a:pt x="68" y="180"/>
                  </a:lnTo>
                  <a:lnTo>
                    <a:pt x="68" y="182"/>
                  </a:lnTo>
                  <a:lnTo>
                    <a:pt x="68" y="186"/>
                  </a:lnTo>
                  <a:lnTo>
                    <a:pt x="68" y="190"/>
                  </a:lnTo>
                  <a:lnTo>
                    <a:pt x="66" y="192"/>
                  </a:lnTo>
                  <a:lnTo>
                    <a:pt x="64" y="194"/>
                  </a:lnTo>
                  <a:lnTo>
                    <a:pt x="62" y="194"/>
                  </a:lnTo>
                  <a:lnTo>
                    <a:pt x="58" y="194"/>
                  </a:lnTo>
                  <a:lnTo>
                    <a:pt x="56" y="196"/>
                  </a:lnTo>
                  <a:lnTo>
                    <a:pt x="56" y="200"/>
                  </a:lnTo>
                  <a:lnTo>
                    <a:pt x="54" y="202"/>
                  </a:lnTo>
                  <a:lnTo>
                    <a:pt x="52" y="202"/>
                  </a:lnTo>
                  <a:lnTo>
                    <a:pt x="48" y="202"/>
                  </a:lnTo>
                  <a:lnTo>
                    <a:pt x="46" y="202"/>
                  </a:lnTo>
                  <a:lnTo>
                    <a:pt x="44" y="202"/>
                  </a:lnTo>
                  <a:lnTo>
                    <a:pt x="42" y="204"/>
                  </a:lnTo>
                  <a:lnTo>
                    <a:pt x="42" y="206"/>
                  </a:lnTo>
                  <a:lnTo>
                    <a:pt x="38" y="208"/>
                  </a:lnTo>
                  <a:lnTo>
                    <a:pt x="32" y="212"/>
                  </a:lnTo>
                  <a:lnTo>
                    <a:pt x="28" y="214"/>
                  </a:lnTo>
                  <a:lnTo>
                    <a:pt x="22" y="214"/>
                  </a:lnTo>
                  <a:lnTo>
                    <a:pt x="20" y="214"/>
                  </a:lnTo>
                  <a:lnTo>
                    <a:pt x="16" y="214"/>
                  </a:lnTo>
                  <a:lnTo>
                    <a:pt x="14" y="216"/>
                  </a:lnTo>
                  <a:lnTo>
                    <a:pt x="10" y="218"/>
                  </a:lnTo>
                  <a:lnTo>
                    <a:pt x="10" y="220"/>
                  </a:lnTo>
                  <a:lnTo>
                    <a:pt x="8" y="222"/>
                  </a:lnTo>
                  <a:lnTo>
                    <a:pt x="6" y="222"/>
                  </a:lnTo>
                  <a:lnTo>
                    <a:pt x="6" y="224"/>
                  </a:lnTo>
                  <a:lnTo>
                    <a:pt x="4" y="224"/>
                  </a:lnTo>
                  <a:lnTo>
                    <a:pt x="2" y="226"/>
                  </a:lnTo>
                  <a:lnTo>
                    <a:pt x="0" y="230"/>
                  </a:lnTo>
                  <a:lnTo>
                    <a:pt x="2" y="234"/>
                  </a:lnTo>
                  <a:lnTo>
                    <a:pt x="4" y="238"/>
                  </a:lnTo>
                  <a:lnTo>
                    <a:pt x="6" y="240"/>
                  </a:lnTo>
                  <a:lnTo>
                    <a:pt x="10" y="240"/>
                  </a:lnTo>
                  <a:lnTo>
                    <a:pt x="18" y="246"/>
                  </a:lnTo>
                  <a:lnTo>
                    <a:pt x="20" y="248"/>
                  </a:lnTo>
                  <a:lnTo>
                    <a:pt x="22" y="250"/>
                  </a:lnTo>
                  <a:lnTo>
                    <a:pt x="24" y="252"/>
                  </a:lnTo>
                  <a:lnTo>
                    <a:pt x="24" y="254"/>
                  </a:lnTo>
                  <a:lnTo>
                    <a:pt x="26" y="256"/>
                  </a:lnTo>
                  <a:lnTo>
                    <a:pt x="30" y="256"/>
                  </a:lnTo>
                  <a:lnTo>
                    <a:pt x="34" y="256"/>
                  </a:lnTo>
                  <a:lnTo>
                    <a:pt x="40" y="256"/>
                  </a:lnTo>
                  <a:lnTo>
                    <a:pt x="40" y="254"/>
                  </a:lnTo>
                  <a:lnTo>
                    <a:pt x="40" y="252"/>
                  </a:lnTo>
                  <a:lnTo>
                    <a:pt x="42" y="252"/>
                  </a:lnTo>
                  <a:lnTo>
                    <a:pt x="44" y="250"/>
                  </a:lnTo>
                  <a:lnTo>
                    <a:pt x="46" y="252"/>
                  </a:lnTo>
                  <a:lnTo>
                    <a:pt x="48" y="254"/>
                  </a:lnTo>
                  <a:lnTo>
                    <a:pt x="50" y="256"/>
                  </a:lnTo>
                  <a:lnTo>
                    <a:pt x="52" y="258"/>
                  </a:lnTo>
                  <a:lnTo>
                    <a:pt x="52" y="260"/>
                  </a:lnTo>
                  <a:lnTo>
                    <a:pt x="48" y="262"/>
                  </a:lnTo>
                  <a:lnTo>
                    <a:pt x="44" y="264"/>
                  </a:lnTo>
                  <a:lnTo>
                    <a:pt x="42" y="266"/>
                  </a:lnTo>
                  <a:lnTo>
                    <a:pt x="42" y="268"/>
                  </a:lnTo>
                  <a:lnTo>
                    <a:pt x="44" y="270"/>
                  </a:lnTo>
                  <a:lnTo>
                    <a:pt x="44" y="272"/>
                  </a:lnTo>
                  <a:lnTo>
                    <a:pt x="44" y="274"/>
                  </a:lnTo>
                  <a:lnTo>
                    <a:pt x="42" y="274"/>
                  </a:lnTo>
                  <a:lnTo>
                    <a:pt x="38" y="272"/>
                  </a:lnTo>
                  <a:lnTo>
                    <a:pt x="36" y="270"/>
                  </a:lnTo>
                  <a:lnTo>
                    <a:pt x="32" y="268"/>
                  </a:lnTo>
                  <a:lnTo>
                    <a:pt x="32" y="270"/>
                  </a:lnTo>
                  <a:lnTo>
                    <a:pt x="30" y="272"/>
                  </a:lnTo>
                  <a:lnTo>
                    <a:pt x="30" y="276"/>
                  </a:lnTo>
                  <a:lnTo>
                    <a:pt x="30" y="278"/>
                  </a:lnTo>
                  <a:lnTo>
                    <a:pt x="28" y="278"/>
                  </a:lnTo>
                  <a:lnTo>
                    <a:pt x="26" y="278"/>
                  </a:lnTo>
                  <a:lnTo>
                    <a:pt x="24" y="276"/>
                  </a:lnTo>
                  <a:lnTo>
                    <a:pt x="20" y="274"/>
                  </a:lnTo>
                  <a:lnTo>
                    <a:pt x="18" y="272"/>
                  </a:lnTo>
                  <a:lnTo>
                    <a:pt x="16" y="274"/>
                  </a:lnTo>
                  <a:lnTo>
                    <a:pt x="12" y="276"/>
                  </a:lnTo>
                  <a:lnTo>
                    <a:pt x="10" y="278"/>
                  </a:lnTo>
                  <a:lnTo>
                    <a:pt x="8" y="280"/>
                  </a:lnTo>
                  <a:lnTo>
                    <a:pt x="10" y="282"/>
                  </a:lnTo>
                  <a:lnTo>
                    <a:pt x="12" y="286"/>
                  </a:lnTo>
                  <a:lnTo>
                    <a:pt x="14" y="290"/>
                  </a:lnTo>
                  <a:lnTo>
                    <a:pt x="18" y="292"/>
                  </a:lnTo>
                  <a:lnTo>
                    <a:pt x="22" y="294"/>
                  </a:lnTo>
                  <a:lnTo>
                    <a:pt x="24" y="296"/>
                  </a:lnTo>
                  <a:lnTo>
                    <a:pt x="26" y="296"/>
                  </a:lnTo>
                  <a:lnTo>
                    <a:pt x="26" y="304"/>
                  </a:lnTo>
                  <a:lnTo>
                    <a:pt x="28" y="304"/>
                  </a:lnTo>
                  <a:lnTo>
                    <a:pt x="30" y="304"/>
                  </a:lnTo>
                  <a:lnTo>
                    <a:pt x="34" y="306"/>
                  </a:lnTo>
                  <a:lnTo>
                    <a:pt x="38" y="308"/>
                  </a:lnTo>
                  <a:lnTo>
                    <a:pt x="40" y="310"/>
                  </a:lnTo>
                  <a:lnTo>
                    <a:pt x="42" y="312"/>
                  </a:lnTo>
                  <a:lnTo>
                    <a:pt x="44" y="314"/>
                  </a:lnTo>
                  <a:lnTo>
                    <a:pt x="44" y="316"/>
                  </a:lnTo>
                  <a:lnTo>
                    <a:pt x="46" y="318"/>
                  </a:lnTo>
                  <a:lnTo>
                    <a:pt x="48" y="318"/>
                  </a:lnTo>
                  <a:lnTo>
                    <a:pt x="50" y="318"/>
                  </a:lnTo>
                  <a:lnTo>
                    <a:pt x="54" y="318"/>
                  </a:lnTo>
                  <a:lnTo>
                    <a:pt x="58" y="316"/>
                  </a:lnTo>
                  <a:lnTo>
                    <a:pt x="66" y="312"/>
                  </a:lnTo>
                  <a:lnTo>
                    <a:pt x="70" y="308"/>
                  </a:lnTo>
                  <a:lnTo>
                    <a:pt x="74" y="306"/>
                  </a:lnTo>
                  <a:lnTo>
                    <a:pt x="78" y="304"/>
                  </a:lnTo>
                  <a:lnTo>
                    <a:pt x="82" y="304"/>
                  </a:lnTo>
                  <a:lnTo>
                    <a:pt x="88" y="304"/>
                  </a:lnTo>
                  <a:lnTo>
                    <a:pt x="94" y="304"/>
                  </a:lnTo>
                  <a:lnTo>
                    <a:pt x="98" y="302"/>
                  </a:lnTo>
                  <a:lnTo>
                    <a:pt x="104" y="302"/>
                  </a:lnTo>
                  <a:lnTo>
                    <a:pt x="108" y="302"/>
                  </a:lnTo>
                  <a:lnTo>
                    <a:pt x="110" y="302"/>
                  </a:lnTo>
                  <a:lnTo>
                    <a:pt x="112" y="304"/>
                  </a:lnTo>
                  <a:lnTo>
                    <a:pt x="114" y="306"/>
                  </a:lnTo>
                  <a:lnTo>
                    <a:pt x="116" y="310"/>
                  </a:lnTo>
                  <a:lnTo>
                    <a:pt x="118" y="314"/>
                  </a:lnTo>
                  <a:lnTo>
                    <a:pt x="120" y="314"/>
                  </a:lnTo>
                  <a:lnTo>
                    <a:pt x="124" y="316"/>
                  </a:lnTo>
                  <a:lnTo>
                    <a:pt x="126" y="318"/>
                  </a:lnTo>
                  <a:lnTo>
                    <a:pt x="128" y="324"/>
                  </a:lnTo>
                  <a:lnTo>
                    <a:pt x="132" y="330"/>
                  </a:lnTo>
                  <a:lnTo>
                    <a:pt x="132" y="348"/>
                  </a:lnTo>
                  <a:lnTo>
                    <a:pt x="132" y="350"/>
                  </a:lnTo>
                  <a:lnTo>
                    <a:pt x="134" y="352"/>
                  </a:lnTo>
                  <a:lnTo>
                    <a:pt x="136" y="358"/>
                  </a:lnTo>
                  <a:lnTo>
                    <a:pt x="138" y="364"/>
                  </a:lnTo>
                  <a:lnTo>
                    <a:pt x="140" y="370"/>
                  </a:lnTo>
                  <a:lnTo>
                    <a:pt x="142" y="378"/>
                  </a:lnTo>
                  <a:lnTo>
                    <a:pt x="140" y="384"/>
                  </a:lnTo>
                  <a:lnTo>
                    <a:pt x="140" y="390"/>
                  </a:lnTo>
                  <a:lnTo>
                    <a:pt x="142" y="394"/>
                  </a:lnTo>
                  <a:lnTo>
                    <a:pt x="144" y="398"/>
                  </a:lnTo>
                  <a:lnTo>
                    <a:pt x="148" y="402"/>
                  </a:lnTo>
                  <a:lnTo>
                    <a:pt x="148" y="404"/>
                  </a:lnTo>
                  <a:lnTo>
                    <a:pt x="148" y="406"/>
                  </a:lnTo>
                  <a:lnTo>
                    <a:pt x="146" y="408"/>
                  </a:lnTo>
                  <a:lnTo>
                    <a:pt x="146" y="410"/>
                  </a:lnTo>
                  <a:lnTo>
                    <a:pt x="144" y="410"/>
                  </a:lnTo>
                  <a:lnTo>
                    <a:pt x="142" y="410"/>
                  </a:lnTo>
                  <a:lnTo>
                    <a:pt x="140" y="410"/>
                  </a:lnTo>
                  <a:lnTo>
                    <a:pt x="138" y="412"/>
                  </a:lnTo>
                  <a:lnTo>
                    <a:pt x="138" y="416"/>
                  </a:lnTo>
                  <a:lnTo>
                    <a:pt x="140" y="418"/>
                  </a:lnTo>
                  <a:lnTo>
                    <a:pt x="142" y="420"/>
                  </a:lnTo>
                  <a:lnTo>
                    <a:pt x="144" y="422"/>
                  </a:lnTo>
                  <a:lnTo>
                    <a:pt x="144" y="424"/>
                  </a:lnTo>
                  <a:lnTo>
                    <a:pt x="144" y="426"/>
                  </a:lnTo>
                  <a:lnTo>
                    <a:pt x="142" y="428"/>
                  </a:lnTo>
                  <a:lnTo>
                    <a:pt x="138" y="430"/>
                  </a:lnTo>
                  <a:lnTo>
                    <a:pt x="136" y="434"/>
                  </a:lnTo>
                  <a:lnTo>
                    <a:pt x="134" y="436"/>
                  </a:lnTo>
                  <a:lnTo>
                    <a:pt x="132" y="438"/>
                  </a:lnTo>
                  <a:lnTo>
                    <a:pt x="132" y="440"/>
                  </a:lnTo>
                  <a:lnTo>
                    <a:pt x="134" y="440"/>
                  </a:lnTo>
                  <a:lnTo>
                    <a:pt x="138" y="440"/>
                  </a:lnTo>
                  <a:lnTo>
                    <a:pt x="142" y="440"/>
                  </a:lnTo>
                  <a:lnTo>
                    <a:pt x="146" y="438"/>
                  </a:lnTo>
                  <a:lnTo>
                    <a:pt x="146" y="436"/>
                  </a:lnTo>
                  <a:lnTo>
                    <a:pt x="148" y="434"/>
                  </a:lnTo>
                  <a:lnTo>
                    <a:pt x="150" y="430"/>
                  </a:lnTo>
                  <a:lnTo>
                    <a:pt x="152" y="426"/>
                  </a:lnTo>
                  <a:lnTo>
                    <a:pt x="154" y="424"/>
                  </a:lnTo>
                  <a:lnTo>
                    <a:pt x="156" y="424"/>
                  </a:lnTo>
                  <a:lnTo>
                    <a:pt x="158" y="426"/>
                  </a:lnTo>
                  <a:lnTo>
                    <a:pt x="160" y="430"/>
                  </a:lnTo>
                  <a:lnTo>
                    <a:pt x="162" y="434"/>
                  </a:lnTo>
                  <a:lnTo>
                    <a:pt x="162" y="438"/>
                  </a:lnTo>
                  <a:lnTo>
                    <a:pt x="164" y="442"/>
                  </a:lnTo>
                  <a:lnTo>
                    <a:pt x="164" y="446"/>
                  </a:lnTo>
                  <a:lnTo>
                    <a:pt x="166" y="448"/>
                  </a:lnTo>
                  <a:lnTo>
                    <a:pt x="168" y="450"/>
                  </a:lnTo>
                  <a:lnTo>
                    <a:pt x="172" y="450"/>
                  </a:lnTo>
                  <a:lnTo>
                    <a:pt x="176" y="452"/>
                  </a:lnTo>
                  <a:lnTo>
                    <a:pt x="178" y="456"/>
                  </a:lnTo>
                  <a:lnTo>
                    <a:pt x="178" y="460"/>
                  </a:lnTo>
                  <a:lnTo>
                    <a:pt x="178" y="464"/>
                  </a:lnTo>
                  <a:lnTo>
                    <a:pt x="174" y="464"/>
                  </a:lnTo>
                  <a:lnTo>
                    <a:pt x="170" y="462"/>
                  </a:lnTo>
                  <a:lnTo>
                    <a:pt x="166" y="458"/>
                  </a:lnTo>
                  <a:lnTo>
                    <a:pt x="162" y="456"/>
                  </a:lnTo>
                  <a:lnTo>
                    <a:pt x="156" y="454"/>
                  </a:lnTo>
                  <a:lnTo>
                    <a:pt x="152" y="454"/>
                  </a:lnTo>
                  <a:lnTo>
                    <a:pt x="148" y="454"/>
                  </a:lnTo>
                  <a:lnTo>
                    <a:pt x="148" y="456"/>
                  </a:lnTo>
                  <a:lnTo>
                    <a:pt x="148" y="458"/>
                  </a:lnTo>
                  <a:lnTo>
                    <a:pt x="150" y="460"/>
                  </a:lnTo>
                  <a:lnTo>
                    <a:pt x="152" y="464"/>
                  </a:lnTo>
                  <a:lnTo>
                    <a:pt x="156" y="466"/>
                  </a:lnTo>
                  <a:lnTo>
                    <a:pt x="162" y="468"/>
                  </a:lnTo>
                  <a:lnTo>
                    <a:pt x="166" y="470"/>
                  </a:lnTo>
                  <a:lnTo>
                    <a:pt x="170" y="470"/>
                  </a:lnTo>
                  <a:lnTo>
                    <a:pt x="172" y="472"/>
                  </a:lnTo>
                  <a:lnTo>
                    <a:pt x="174" y="474"/>
                  </a:lnTo>
                  <a:lnTo>
                    <a:pt x="176" y="476"/>
                  </a:lnTo>
                  <a:lnTo>
                    <a:pt x="176" y="480"/>
                  </a:lnTo>
                  <a:lnTo>
                    <a:pt x="176" y="484"/>
                  </a:lnTo>
                  <a:lnTo>
                    <a:pt x="172" y="490"/>
                  </a:lnTo>
                  <a:lnTo>
                    <a:pt x="168" y="494"/>
                  </a:lnTo>
                  <a:lnTo>
                    <a:pt x="166" y="498"/>
                  </a:lnTo>
                  <a:lnTo>
                    <a:pt x="162" y="500"/>
                  </a:lnTo>
                  <a:lnTo>
                    <a:pt x="160" y="502"/>
                  </a:lnTo>
                  <a:lnTo>
                    <a:pt x="158" y="502"/>
                  </a:lnTo>
                  <a:lnTo>
                    <a:pt x="156" y="504"/>
                  </a:lnTo>
                  <a:lnTo>
                    <a:pt x="158" y="506"/>
                  </a:lnTo>
                  <a:lnTo>
                    <a:pt x="158" y="508"/>
                  </a:lnTo>
                  <a:lnTo>
                    <a:pt x="160" y="508"/>
                  </a:lnTo>
                  <a:lnTo>
                    <a:pt x="162" y="508"/>
                  </a:lnTo>
                  <a:lnTo>
                    <a:pt x="156" y="514"/>
                  </a:lnTo>
                  <a:lnTo>
                    <a:pt x="148" y="526"/>
                  </a:lnTo>
                  <a:lnTo>
                    <a:pt x="150" y="528"/>
                  </a:lnTo>
                  <a:lnTo>
                    <a:pt x="150" y="532"/>
                  </a:lnTo>
                  <a:lnTo>
                    <a:pt x="152" y="538"/>
                  </a:lnTo>
                  <a:lnTo>
                    <a:pt x="152" y="544"/>
                  </a:lnTo>
                  <a:lnTo>
                    <a:pt x="154" y="550"/>
                  </a:lnTo>
                  <a:lnTo>
                    <a:pt x="154" y="558"/>
                  </a:lnTo>
                  <a:lnTo>
                    <a:pt x="156" y="566"/>
                  </a:lnTo>
                  <a:lnTo>
                    <a:pt x="158" y="572"/>
                  </a:lnTo>
                  <a:lnTo>
                    <a:pt x="160" y="578"/>
                  </a:lnTo>
                  <a:lnTo>
                    <a:pt x="162" y="584"/>
                  </a:lnTo>
                  <a:lnTo>
                    <a:pt x="164" y="588"/>
                  </a:lnTo>
                  <a:lnTo>
                    <a:pt x="166" y="594"/>
                  </a:lnTo>
                  <a:lnTo>
                    <a:pt x="166" y="598"/>
                  </a:lnTo>
                  <a:lnTo>
                    <a:pt x="166" y="600"/>
                  </a:lnTo>
                  <a:lnTo>
                    <a:pt x="178" y="620"/>
                  </a:lnTo>
                  <a:lnTo>
                    <a:pt x="180" y="620"/>
                  </a:lnTo>
                  <a:lnTo>
                    <a:pt x="180" y="624"/>
                  </a:lnTo>
                  <a:lnTo>
                    <a:pt x="180" y="628"/>
                  </a:lnTo>
                  <a:lnTo>
                    <a:pt x="182" y="634"/>
                  </a:lnTo>
                  <a:lnTo>
                    <a:pt x="184" y="638"/>
                  </a:lnTo>
                  <a:lnTo>
                    <a:pt x="184" y="642"/>
                  </a:lnTo>
                  <a:lnTo>
                    <a:pt x="186" y="644"/>
                  </a:lnTo>
                  <a:lnTo>
                    <a:pt x="190" y="646"/>
                  </a:lnTo>
                  <a:lnTo>
                    <a:pt x="194" y="646"/>
                  </a:lnTo>
                  <a:lnTo>
                    <a:pt x="202" y="646"/>
                  </a:lnTo>
                  <a:lnTo>
                    <a:pt x="208" y="644"/>
                  </a:lnTo>
                  <a:lnTo>
                    <a:pt x="212" y="642"/>
                  </a:lnTo>
                  <a:lnTo>
                    <a:pt x="214" y="642"/>
                  </a:lnTo>
                  <a:lnTo>
                    <a:pt x="216" y="640"/>
                  </a:lnTo>
                  <a:lnTo>
                    <a:pt x="218" y="640"/>
                  </a:lnTo>
                  <a:lnTo>
                    <a:pt x="220" y="640"/>
                  </a:lnTo>
                  <a:lnTo>
                    <a:pt x="220" y="642"/>
                  </a:lnTo>
                  <a:lnTo>
                    <a:pt x="218" y="644"/>
                  </a:lnTo>
                  <a:lnTo>
                    <a:pt x="216" y="646"/>
                  </a:lnTo>
                  <a:lnTo>
                    <a:pt x="214" y="648"/>
                  </a:lnTo>
                  <a:lnTo>
                    <a:pt x="212" y="650"/>
                  </a:lnTo>
                  <a:lnTo>
                    <a:pt x="210" y="650"/>
                  </a:lnTo>
                  <a:lnTo>
                    <a:pt x="212" y="652"/>
                  </a:lnTo>
                  <a:lnTo>
                    <a:pt x="214" y="654"/>
                  </a:lnTo>
                  <a:lnTo>
                    <a:pt x="218" y="656"/>
                  </a:lnTo>
                  <a:lnTo>
                    <a:pt x="222" y="656"/>
                  </a:lnTo>
                  <a:lnTo>
                    <a:pt x="226" y="658"/>
                  </a:lnTo>
                  <a:lnTo>
                    <a:pt x="228" y="658"/>
                  </a:lnTo>
                  <a:lnTo>
                    <a:pt x="232" y="658"/>
                  </a:lnTo>
                  <a:lnTo>
                    <a:pt x="234" y="656"/>
                  </a:lnTo>
                  <a:lnTo>
                    <a:pt x="234" y="652"/>
                  </a:lnTo>
                  <a:lnTo>
                    <a:pt x="234" y="644"/>
                  </a:lnTo>
                  <a:lnTo>
                    <a:pt x="234" y="638"/>
                  </a:lnTo>
                  <a:lnTo>
                    <a:pt x="236" y="632"/>
                  </a:lnTo>
                  <a:lnTo>
                    <a:pt x="238" y="630"/>
                  </a:lnTo>
                  <a:lnTo>
                    <a:pt x="240" y="626"/>
                  </a:lnTo>
                  <a:lnTo>
                    <a:pt x="240" y="622"/>
                  </a:lnTo>
                  <a:lnTo>
                    <a:pt x="240" y="618"/>
                  </a:lnTo>
                  <a:lnTo>
                    <a:pt x="238" y="616"/>
                  </a:lnTo>
                  <a:lnTo>
                    <a:pt x="238" y="614"/>
                  </a:lnTo>
                  <a:lnTo>
                    <a:pt x="238" y="612"/>
                  </a:lnTo>
                  <a:lnTo>
                    <a:pt x="242" y="610"/>
                  </a:lnTo>
                  <a:lnTo>
                    <a:pt x="244" y="608"/>
                  </a:lnTo>
                  <a:lnTo>
                    <a:pt x="246" y="608"/>
                  </a:lnTo>
                  <a:lnTo>
                    <a:pt x="246" y="606"/>
                  </a:lnTo>
                  <a:lnTo>
                    <a:pt x="250" y="590"/>
                  </a:lnTo>
                  <a:lnTo>
                    <a:pt x="252" y="576"/>
                  </a:lnTo>
                  <a:lnTo>
                    <a:pt x="252" y="574"/>
                  </a:lnTo>
                  <a:lnTo>
                    <a:pt x="252" y="572"/>
                  </a:lnTo>
                  <a:lnTo>
                    <a:pt x="250" y="570"/>
                  </a:lnTo>
                  <a:lnTo>
                    <a:pt x="252" y="566"/>
                  </a:lnTo>
                  <a:lnTo>
                    <a:pt x="254" y="566"/>
                  </a:lnTo>
                  <a:lnTo>
                    <a:pt x="258" y="564"/>
                  </a:lnTo>
                  <a:lnTo>
                    <a:pt x="260" y="564"/>
                  </a:lnTo>
                  <a:lnTo>
                    <a:pt x="260" y="566"/>
                  </a:lnTo>
                  <a:lnTo>
                    <a:pt x="262" y="566"/>
                  </a:lnTo>
                  <a:lnTo>
                    <a:pt x="266" y="566"/>
                  </a:lnTo>
                  <a:lnTo>
                    <a:pt x="268" y="564"/>
                  </a:lnTo>
                  <a:lnTo>
                    <a:pt x="270" y="562"/>
                  </a:lnTo>
                  <a:lnTo>
                    <a:pt x="272" y="560"/>
                  </a:lnTo>
                  <a:lnTo>
                    <a:pt x="276" y="558"/>
                  </a:lnTo>
                  <a:lnTo>
                    <a:pt x="280" y="556"/>
                  </a:lnTo>
                  <a:lnTo>
                    <a:pt x="282" y="556"/>
                  </a:lnTo>
                  <a:lnTo>
                    <a:pt x="284" y="556"/>
                  </a:lnTo>
                  <a:lnTo>
                    <a:pt x="286" y="552"/>
                  </a:lnTo>
                  <a:lnTo>
                    <a:pt x="292" y="544"/>
                  </a:lnTo>
                  <a:lnTo>
                    <a:pt x="302" y="534"/>
                  </a:lnTo>
                  <a:lnTo>
                    <a:pt x="310" y="526"/>
                  </a:lnTo>
                  <a:lnTo>
                    <a:pt x="318" y="518"/>
                  </a:lnTo>
                  <a:lnTo>
                    <a:pt x="322" y="516"/>
                  </a:lnTo>
                  <a:lnTo>
                    <a:pt x="324" y="518"/>
                  </a:lnTo>
                  <a:lnTo>
                    <a:pt x="326" y="516"/>
                  </a:lnTo>
                  <a:lnTo>
                    <a:pt x="326" y="512"/>
                  </a:lnTo>
                  <a:lnTo>
                    <a:pt x="328" y="510"/>
                  </a:lnTo>
                  <a:lnTo>
                    <a:pt x="330" y="506"/>
                  </a:lnTo>
                  <a:lnTo>
                    <a:pt x="330" y="504"/>
                  </a:lnTo>
                  <a:lnTo>
                    <a:pt x="332" y="502"/>
                  </a:lnTo>
                  <a:lnTo>
                    <a:pt x="334" y="500"/>
                  </a:lnTo>
                  <a:lnTo>
                    <a:pt x="336" y="498"/>
                  </a:lnTo>
                  <a:lnTo>
                    <a:pt x="338" y="498"/>
                  </a:lnTo>
                  <a:lnTo>
                    <a:pt x="340" y="500"/>
                  </a:lnTo>
                  <a:lnTo>
                    <a:pt x="342" y="504"/>
                  </a:lnTo>
                  <a:lnTo>
                    <a:pt x="346" y="504"/>
                  </a:lnTo>
                  <a:lnTo>
                    <a:pt x="348" y="504"/>
                  </a:lnTo>
                  <a:lnTo>
                    <a:pt x="348" y="500"/>
                  </a:lnTo>
                  <a:lnTo>
                    <a:pt x="350" y="498"/>
                  </a:lnTo>
                  <a:lnTo>
                    <a:pt x="352" y="498"/>
                  </a:lnTo>
                  <a:lnTo>
                    <a:pt x="356" y="498"/>
                  </a:lnTo>
                  <a:lnTo>
                    <a:pt x="358" y="498"/>
                  </a:lnTo>
                  <a:lnTo>
                    <a:pt x="360" y="496"/>
                  </a:lnTo>
                  <a:lnTo>
                    <a:pt x="364" y="494"/>
                  </a:lnTo>
                  <a:lnTo>
                    <a:pt x="366" y="490"/>
                  </a:lnTo>
                  <a:lnTo>
                    <a:pt x="370" y="488"/>
                  </a:lnTo>
                  <a:lnTo>
                    <a:pt x="372" y="486"/>
                  </a:lnTo>
                  <a:lnTo>
                    <a:pt x="374" y="484"/>
                  </a:lnTo>
                  <a:lnTo>
                    <a:pt x="380" y="480"/>
                  </a:lnTo>
                  <a:lnTo>
                    <a:pt x="384" y="478"/>
                  </a:lnTo>
                  <a:lnTo>
                    <a:pt x="386" y="476"/>
                  </a:lnTo>
                  <a:lnTo>
                    <a:pt x="390" y="474"/>
                  </a:lnTo>
                  <a:lnTo>
                    <a:pt x="390" y="472"/>
                  </a:lnTo>
                  <a:lnTo>
                    <a:pt x="390" y="470"/>
                  </a:lnTo>
                  <a:lnTo>
                    <a:pt x="388" y="468"/>
                  </a:lnTo>
                  <a:lnTo>
                    <a:pt x="386" y="466"/>
                  </a:lnTo>
                  <a:lnTo>
                    <a:pt x="382" y="464"/>
                  </a:lnTo>
                  <a:lnTo>
                    <a:pt x="378" y="464"/>
                  </a:lnTo>
                  <a:lnTo>
                    <a:pt x="372" y="464"/>
                  </a:lnTo>
                  <a:lnTo>
                    <a:pt x="368" y="464"/>
                  </a:lnTo>
                  <a:lnTo>
                    <a:pt x="364" y="464"/>
                  </a:lnTo>
                  <a:lnTo>
                    <a:pt x="362" y="464"/>
                  </a:lnTo>
                  <a:lnTo>
                    <a:pt x="362" y="466"/>
                  </a:lnTo>
                  <a:lnTo>
                    <a:pt x="360" y="468"/>
                  </a:lnTo>
                  <a:lnTo>
                    <a:pt x="358" y="470"/>
                  </a:lnTo>
                  <a:lnTo>
                    <a:pt x="354" y="472"/>
                  </a:lnTo>
                  <a:lnTo>
                    <a:pt x="348" y="474"/>
                  </a:lnTo>
                  <a:lnTo>
                    <a:pt x="344" y="474"/>
                  </a:lnTo>
                  <a:lnTo>
                    <a:pt x="340" y="474"/>
                  </a:lnTo>
                  <a:lnTo>
                    <a:pt x="338" y="472"/>
                  </a:lnTo>
                  <a:lnTo>
                    <a:pt x="334" y="472"/>
                  </a:lnTo>
                  <a:lnTo>
                    <a:pt x="334" y="470"/>
                  </a:lnTo>
                  <a:lnTo>
                    <a:pt x="334" y="468"/>
                  </a:lnTo>
                  <a:lnTo>
                    <a:pt x="334" y="466"/>
                  </a:lnTo>
                  <a:lnTo>
                    <a:pt x="336" y="466"/>
                  </a:lnTo>
                  <a:lnTo>
                    <a:pt x="340" y="466"/>
                  </a:lnTo>
                  <a:lnTo>
                    <a:pt x="344" y="468"/>
                  </a:lnTo>
                  <a:lnTo>
                    <a:pt x="346" y="468"/>
                  </a:lnTo>
                  <a:lnTo>
                    <a:pt x="348" y="468"/>
                  </a:lnTo>
                  <a:lnTo>
                    <a:pt x="358" y="462"/>
                  </a:lnTo>
                  <a:lnTo>
                    <a:pt x="364" y="450"/>
                  </a:lnTo>
                  <a:lnTo>
                    <a:pt x="356" y="448"/>
                  </a:lnTo>
                  <a:lnTo>
                    <a:pt x="358" y="448"/>
                  </a:lnTo>
                  <a:lnTo>
                    <a:pt x="360" y="446"/>
                  </a:lnTo>
                  <a:lnTo>
                    <a:pt x="362" y="444"/>
                  </a:lnTo>
                  <a:lnTo>
                    <a:pt x="362" y="442"/>
                  </a:lnTo>
                  <a:lnTo>
                    <a:pt x="360" y="438"/>
                  </a:lnTo>
                  <a:lnTo>
                    <a:pt x="358" y="438"/>
                  </a:lnTo>
                  <a:lnTo>
                    <a:pt x="356" y="436"/>
                  </a:lnTo>
                  <a:lnTo>
                    <a:pt x="356" y="434"/>
                  </a:lnTo>
                  <a:lnTo>
                    <a:pt x="356" y="432"/>
                  </a:lnTo>
                  <a:lnTo>
                    <a:pt x="356" y="430"/>
                  </a:lnTo>
                  <a:lnTo>
                    <a:pt x="358" y="430"/>
                  </a:lnTo>
                  <a:lnTo>
                    <a:pt x="362" y="428"/>
                  </a:lnTo>
                  <a:lnTo>
                    <a:pt x="366" y="428"/>
                  </a:lnTo>
                  <a:lnTo>
                    <a:pt x="366" y="430"/>
                  </a:lnTo>
                  <a:lnTo>
                    <a:pt x="368" y="432"/>
                  </a:lnTo>
                  <a:lnTo>
                    <a:pt x="370" y="436"/>
                  </a:lnTo>
                  <a:lnTo>
                    <a:pt x="372" y="442"/>
                  </a:lnTo>
                  <a:lnTo>
                    <a:pt x="374" y="448"/>
                  </a:lnTo>
                  <a:lnTo>
                    <a:pt x="378" y="452"/>
                  </a:lnTo>
                  <a:lnTo>
                    <a:pt x="378" y="456"/>
                  </a:lnTo>
                  <a:lnTo>
                    <a:pt x="380" y="456"/>
                  </a:lnTo>
                  <a:lnTo>
                    <a:pt x="396" y="458"/>
                  </a:lnTo>
                  <a:lnTo>
                    <a:pt x="394" y="434"/>
                  </a:lnTo>
                  <a:lnTo>
                    <a:pt x="394" y="432"/>
                  </a:lnTo>
                  <a:lnTo>
                    <a:pt x="392" y="428"/>
                  </a:lnTo>
                  <a:lnTo>
                    <a:pt x="390" y="426"/>
                  </a:lnTo>
                  <a:lnTo>
                    <a:pt x="386" y="422"/>
                  </a:lnTo>
                  <a:lnTo>
                    <a:pt x="384" y="420"/>
                  </a:lnTo>
                  <a:lnTo>
                    <a:pt x="382" y="418"/>
                  </a:lnTo>
                  <a:lnTo>
                    <a:pt x="380" y="414"/>
                  </a:lnTo>
                  <a:lnTo>
                    <a:pt x="380" y="412"/>
                  </a:lnTo>
                  <a:lnTo>
                    <a:pt x="386" y="412"/>
                  </a:lnTo>
                  <a:lnTo>
                    <a:pt x="386" y="396"/>
                  </a:lnTo>
                  <a:lnTo>
                    <a:pt x="386" y="394"/>
                  </a:lnTo>
                  <a:lnTo>
                    <a:pt x="384" y="394"/>
                  </a:lnTo>
                  <a:lnTo>
                    <a:pt x="384" y="392"/>
                  </a:lnTo>
                  <a:lnTo>
                    <a:pt x="382" y="388"/>
                  </a:lnTo>
                  <a:lnTo>
                    <a:pt x="382" y="386"/>
                  </a:lnTo>
                  <a:lnTo>
                    <a:pt x="382" y="384"/>
                  </a:lnTo>
                  <a:lnTo>
                    <a:pt x="386" y="384"/>
                  </a:lnTo>
                  <a:lnTo>
                    <a:pt x="392" y="382"/>
                  </a:lnTo>
                  <a:lnTo>
                    <a:pt x="396" y="382"/>
                  </a:lnTo>
                  <a:lnTo>
                    <a:pt x="398" y="380"/>
                  </a:lnTo>
                  <a:lnTo>
                    <a:pt x="400" y="378"/>
                  </a:lnTo>
                  <a:lnTo>
                    <a:pt x="402" y="376"/>
                  </a:lnTo>
                  <a:lnTo>
                    <a:pt x="402" y="374"/>
                  </a:lnTo>
                  <a:lnTo>
                    <a:pt x="402" y="370"/>
                  </a:lnTo>
                  <a:lnTo>
                    <a:pt x="410" y="364"/>
                  </a:lnTo>
                  <a:lnTo>
                    <a:pt x="420" y="350"/>
                  </a:lnTo>
                  <a:lnTo>
                    <a:pt x="426" y="340"/>
                  </a:lnTo>
                  <a:lnTo>
                    <a:pt x="424" y="336"/>
                  </a:lnTo>
                  <a:lnTo>
                    <a:pt x="424" y="332"/>
                  </a:lnTo>
                  <a:lnTo>
                    <a:pt x="422" y="328"/>
                  </a:lnTo>
                  <a:lnTo>
                    <a:pt x="418" y="324"/>
                  </a:lnTo>
                  <a:lnTo>
                    <a:pt x="414" y="324"/>
                  </a:lnTo>
                  <a:lnTo>
                    <a:pt x="414" y="322"/>
                  </a:lnTo>
                  <a:lnTo>
                    <a:pt x="414" y="320"/>
                  </a:lnTo>
                  <a:lnTo>
                    <a:pt x="412" y="316"/>
                  </a:lnTo>
                  <a:lnTo>
                    <a:pt x="412" y="314"/>
                  </a:lnTo>
                  <a:lnTo>
                    <a:pt x="408" y="310"/>
                  </a:lnTo>
                  <a:lnTo>
                    <a:pt x="406" y="308"/>
                  </a:lnTo>
                  <a:lnTo>
                    <a:pt x="400" y="308"/>
                  </a:lnTo>
                  <a:lnTo>
                    <a:pt x="394" y="308"/>
                  </a:lnTo>
                  <a:lnTo>
                    <a:pt x="388" y="310"/>
                  </a:lnTo>
                  <a:lnTo>
                    <a:pt x="384" y="310"/>
                  </a:lnTo>
                  <a:lnTo>
                    <a:pt x="382" y="310"/>
                  </a:lnTo>
                  <a:lnTo>
                    <a:pt x="382" y="308"/>
                  </a:lnTo>
                  <a:lnTo>
                    <a:pt x="382" y="306"/>
                  </a:lnTo>
                  <a:lnTo>
                    <a:pt x="382" y="300"/>
                  </a:lnTo>
                  <a:lnTo>
                    <a:pt x="382" y="298"/>
                  </a:lnTo>
                  <a:lnTo>
                    <a:pt x="382" y="292"/>
                  </a:lnTo>
                  <a:lnTo>
                    <a:pt x="382" y="286"/>
                  </a:lnTo>
                  <a:lnTo>
                    <a:pt x="382" y="280"/>
                  </a:lnTo>
                  <a:lnTo>
                    <a:pt x="382" y="276"/>
                  </a:lnTo>
                  <a:lnTo>
                    <a:pt x="380" y="272"/>
                  </a:lnTo>
                  <a:lnTo>
                    <a:pt x="380" y="270"/>
                  </a:lnTo>
                  <a:lnTo>
                    <a:pt x="378" y="268"/>
                  </a:lnTo>
                  <a:lnTo>
                    <a:pt x="374" y="266"/>
                  </a:lnTo>
                  <a:lnTo>
                    <a:pt x="372" y="264"/>
                  </a:lnTo>
                  <a:lnTo>
                    <a:pt x="370" y="260"/>
                  </a:lnTo>
                  <a:lnTo>
                    <a:pt x="370" y="258"/>
                  </a:lnTo>
                  <a:lnTo>
                    <a:pt x="374" y="256"/>
                  </a:lnTo>
                  <a:lnTo>
                    <a:pt x="374" y="254"/>
                  </a:lnTo>
                  <a:lnTo>
                    <a:pt x="376" y="250"/>
                  </a:lnTo>
                  <a:lnTo>
                    <a:pt x="378" y="242"/>
                  </a:lnTo>
                  <a:lnTo>
                    <a:pt x="380" y="230"/>
                  </a:lnTo>
                  <a:lnTo>
                    <a:pt x="380" y="210"/>
                  </a:lnTo>
                  <a:lnTo>
                    <a:pt x="378" y="188"/>
                  </a:lnTo>
                  <a:lnTo>
                    <a:pt x="378" y="186"/>
                  </a:lnTo>
                  <a:lnTo>
                    <a:pt x="380" y="184"/>
                  </a:lnTo>
                  <a:lnTo>
                    <a:pt x="380" y="180"/>
                  </a:lnTo>
                  <a:lnTo>
                    <a:pt x="382" y="176"/>
                  </a:lnTo>
                  <a:lnTo>
                    <a:pt x="384" y="174"/>
                  </a:lnTo>
                  <a:lnTo>
                    <a:pt x="388" y="172"/>
                  </a:lnTo>
                  <a:lnTo>
                    <a:pt x="392" y="172"/>
                  </a:lnTo>
                  <a:lnTo>
                    <a:pt x="394" y="174"/>
                  </a:lnTo>
                  <a:lnTo>
                    <a:pt x="396" y="174"/>
                  </a:lnTo>
                  <a:lnTo>
                    <a:pt x="400" y="174"/>
                  </a:lnTo>
                  <a:lnTo>
                    <a:pt x="402" y="174"/>
                  </a:lnTo>
                  <a:lnTo>
                    <a:pt x="406" y="170"/>
                  </a:lnTo>
                  <a:lnTo>
                    <a:pt x="408" y="166"/>
                  </a:lnTo>
                  <a:lnTo>
                    <a:pt x="408" y="162"/>
                  </a:lnTo>
                  <a:lnTo>
                    <a:pt x="408" y="158"/>
                  </a:lnTo>
                  <a:lnTo>
                    <a:pt x="408" y="154"/>
                  </a:lnTo>
                  <a:lnTo>
                    <a:pt x="408" y="150"/>
                  </a:lnTo>
                  <a:lnTo>
                    <a:pt x="408" y="146"/>
                  </a:lnTo>
                  <a:lnTo>
                    <a:pt x="412" y="144"/>
                  </a:lnTo>
                  <a:lnTo>
                    <a:pt x="414" y="140"/>
                  </a:lnTo>
                  <a:lnTo>
                    <a:pt x="416" y="138"/>
                  </a:lnTo>
                  <a:lnTo>
                    <a:pt x="414" y="138"/>
                  </a:lnTo>
                  <a:lnTo>
                    <a:pt x="410" y="138"/>
                  </a:lnTo>
                  <a:lnTo>
                    <a:pt x="406" y="138"/>
                  </a:lnTo>
                  <a:lnTo>
                    <a:pt x="402" y="140"/>
                  </a:lnTo>
                  <a:lnTo>
                    <a:pt x="400" y="140"/>
                  </a:lnTo>
                  <a:lnTo>
                    <a:pt x="398" y="140"/>
                  </a:lnTo>
                  <a:lnTo>
                    <a:pt x="396" y="138"/>
                  </a:lnTo>
                  <a:lnTo>
                    <a:pt x="398" y="136"/>
                  </a:lnTo>
                  <a:lnTo>
                    <a:pt x="404" y="134"/>
                  </a:lnTo>
                  <a:lnTo>
                    <a:pt x="410" y="130"/>
                  </a:lnTo>
                  <a:lnTo>
                    <a:pt x="416" y="128"/>
                  </a:lnTo>
                  <a:lnTo>
                    <a:pt x="422" y="124"/>
                  </a:lnTo>
                  <a:lnTo>
                    <a:pt x="426" y="120"/>
                  </a:lnTo>
                  <a:lnTo>
                    <a:pt x="430" y="114"/>
                  </a:lnTo>
                  <a:lnTo>
                    <a:pt x="434" y="108"/>
                  </a:lnTo>
                  <a:lnTo>
                    <a:pt x="436" y="102"/>
                  </a:lnTo>
                  <a:lnTo>
                    <a:pt x="436" y="98"/>
                  </a:lnTo>
                  <a:lnTo>
                    <a:pt x="436" y="94"/>
                  </a:lnTo>
                  <a:lnTo>
                    <a:pt x="436" y="92"/>
                  </a:lnTo>
                  <a:lnTo>
                    <a:pt x="436" y="90"/>
                  </a:lnTo>
                  <a:lnTo>
                    <a:pt x="436" y="86"/>
                  </a:lnTo>
                  <a:lnTo>
                    <a:pt x="440" y="84"/>
                  </a:lnTo>
                  <a:lnTo>
                    <a:pt x="422" y="72"/>
                  </a:lnTo>
                  <a:lnTo>
                    <a:pt x="422" y="74"/>
                  </a:lnTo>
                  <a:lnTo>
                    <a:pt x="422" y="76"/>
                  </a:lnTo>
                  <a:lnTo>
                    <a:pt x="420" y="78"/>
                  </a:lnTo>
                  <a:lnTo>
                    <a:pt x="418" y="80"/>
                  </a:lnTo>
                  <a:lnTo>
                    <a:pt x="416" y="82"/>
                  </a:lnTo>
                  <a:lnTo>
                    <a:pt x="414" y="78"/>
                  </a:lnTo>
                  <a:lnTo>
                    <a:pt x="412" y="76"/>
                  </a:lnTo>
                  <a:lnTo>
                    <a:pt x="410" y="74"/>
                  </a:lnTo>
                  <a:lnTo>
                    <a:pt x="408" y="74"/>
                  </a:lnTo>
                  <a:lnTo>
                    <a:pt x="406" y="76"/>
                  </a:lnTo>
                  <a:lnTo>
                    <a:pt x="406" y="78"/>
                  </a:lnTo>
                  <a:lnTo>
                    <a:pt x="406" y="82"/>
                  </a:lnTo>
                  <a:lnTo>
                    <a:pt x="408" y="84"/>
                  </a:lnTo>
                  <a:lnTo>
                    <a:pt x="410" y="86"/>
                  </a:lnTo>
                  <a:lnTo>
                    <a:pt x="410" y="88"/>
                  </a:lnTo>
                  <a:lnTo>
                    <a:pt x="408" y="92"/>
                  </a:lnTo>
                  <a:lnTo>
                    <a:pt x="406" y="98"/>
                  </a:lnTo>
                  <a:lnTo>
                    <a:pt x="398" y="108"/>
                  </a:lnTo>
                  <a:lnTo>
                    <a:pt x="386" y="118"/>
                  </a:lnTo>
                  <a:lnTo>
                    <a:pt x="372" y="128"/>
                  </a:lnTo>
                  <a:lnTo>
                    <a:pt x="362" y="136"/>
                  </a:lnTo>
                  <a:lnTo>
                    <a:pt x="354" y="140"/>
                  </a:lnTo>
                  <a:lnTo>
                    <a:pt x="356" y="138"/>
                  </a:lnTo>
                  <a:lnTo>
                    <a:pt x="362" y="130"/>
                  </a:lnTo>
                  <a:lnTo>
                    <a:pt x="370" y="120"/>
                  </a:lnTo>
                  <a:lnTo>
                    <a:pt x="378" y="110"/>
                  </a:lnTo>
                  <a:lnTo>
                    <a:pt x="382" y="100"/>
                  </a:lnTo>
                  <a:lnTo>
                    <a:pt x="388" y="88"/>
                  </a:lnTo>
                  <a:lnTo>
                    <a:pt x="398" y="66"/>
                  </a:lnTo>
                  <a:lnTo>
                    <a:pt x="396" y="64"/>
                  </a:lnTo>
                  <a:lnTo>
                    <a:pt x="394" y="64"/>
                  </a:lnTo>
                  <a:lnTo>
                    <a:pt x="390" y="62"/>
                  </a:lnTo>
                  <a:lnTo>
                    <a:pt x="386" y="64"/>
                  </a:lnTo>
                  <a:lnTo>
                    <a:pt x="382" y="64"/>
                  </a:lnTo>
                  <a:lnTo>
                    <a:pt x="376" y="68"/>
                  </a:lnTo>
                  <a:lnTo>
                    <a:pt x="376" y="70"/>
                  </a:lnTo>
                  <a:lnTo>
                    <a:pt x="374" y="72"/>
                  </a:lnTo>
                  <a:lnTo>
                    <a:pt x="372" y="74"/>
                  </a:lnTo>
                  <a:lnTo>
                    <a:pt x="368" y="78"/>
                  </a:lnTo>
                  <a:lnTo>
                    <a:pt x="366" y="80"/>
                  </a:lnTo>
                  <a:lnTo>
                    <a:pt x="362" y="82"/>
                  </a:lnTo>
                  <a:lnTo>
                    <a:pt x="358" y="84"/>
                  </a:lnTo>
                  <a:lnTo>
                    <a:pt x="356" y="86"/>
                  </a:lnTo>
                  <a:lnTo>
                    <a:pt x="356" y="84"/>
                  </a:lnTo>
                  <a:lnTo>
                    <a:pt x="356" y="82"/>
                  </a:lnTo>
                  <a:lnTo>
                    <a:pt x="356" y="80"/>
                  </a:lnTo>
                  <a:lnTo>
                    <a:pt x="360" y="78"/>
                  </a:lnTo>
                  <a:lnTo>
                    <a:pt x="364" y="74"/>
                  </a:lnTo>
                  <a:lnTo>
                    <a:pt x="368" y="68"/>
                  </a:lnTo>
                  <a:lnTo>
                    <a:pt x="364" y="60"/>
                  </a:lnTo>
                  <a:lnTo>
                    <a:pt x="360" y="60"/>
                  </a:lnTo>
                  <a:lnTo>
                    <a:pt x="352" y="60"/>
                  </a:lnTo>
                  <a:lnTo>
                    <a:pt x="340" y="64"/>
                  </a:lnTo>
                  <a:lnTo>
                    <a:pt x="330" y="72"/>
                  </a:lnTo>
                  <a:lnTo>
                    <a:pt x="326" y="78"/>
                  </a:lnTo>
                  <a:lnTo>
                    <a:pt x="326" y="76"/>
                  </a:lnTo>
                  <a:lnTo>
                    <a:pt x="326" y="72"/>
                  </a:lnTo>
                  <a:lnTo>
                    <a:pt x="328" y="68"/>
                  </a:lnTo>
                  <a:lnTo>
                    <a:pt x="328" y="64"/>
                  </a:lnTo>
                  <a:lnTo>
                    <a:pt x="332" y="62"/>
                  </a:lnTo>
                  <a:lnTo>
                    <a:pt x="336" y="60"/>
                  </a:lnTo>
                  <a:lnTo>
                    <a:pt x="340" y="58"/>
                  </a:lnTo>
                  <a:lnTo>
                    <a:pt x="346" y="56"/>
                  </a:lnTo>
                  <a:lnTo>
                    <a:pt x="352" y="56"/>
                  </a:lnTo>
                  <a:lnTo>
                    <a:pt x="358" y="54"/>
                  </a:lnTo>
                  <a:lnTo>
                    <a:pt x="360" y="54"/>
                  </a:lnTo>
                  <a:lnTo>
                    <a:pt x="362" y="54"/>
                  </a:lnTo>
                  <a:lnTo>
                    <a:pt x="362" y="52"/>
                  </a:lnTo>
                  <a:lnTo>
                    <a:pt x="364" y="50"/>
                  </a:lnTo>
                  <a:lnTo>
                    <a:pt x="366" y="48"/>
                  </a:lnTo>
                  <a:lnTo>
                    <a:pt x="368" y="44"/>
                  </a:lnTo>
                  <a:lnTo>
                    <a:pt x="368" y="40"/>
                  </a:lnTo>
                  <a:lnTo>
                    <a:pt x="366" y="36"/>
                  </a:lnTo>
                  <a:lnTo>
                    <a:pt x="362" y="32"/>
                  </a:lnTo>
                  <a:lnTo>
                    <a:pt x="358" y="30"/>
                  </a:lnTo>
                  <a:lnTo>
                    <a:pt x="352" y="28"/>
                  </a:lnTo>
                  <a:lnTo>
                    <a:pt x="348" y="28"/>
                  </a:lnTo>
                  <a:lnTo>
                    <a:pt x="340" y="28"/>
                  </a:lnTo>
                  <a:lnTo>
                    <a:pt x="340" y="18"/>
                  </a:lnTo>
                  <a:lnTo>
                    <a:pt x="338" y="18"/>
                  </a:lnTo>
                  <a:lnTo>
                    <a:pt x="334" y="18"/>
                  </a:lnTo>
                  <a:lnTo>
                    <a:pt x="330" y="20"/>
                  </a:lnTo>
                  <a:lnTo>
                    <a:pt x="328" y="22"/>
                  </a:lnTo>
                  <a:lnTo>
                    <a:pt x="324" y="24"/>
                  </a:lnTo>
                  <a:lnTo>
                    <a:pt x="320" y="26"/>
                  </a:lnTo>
                  <a:lnTo>
                    <a:pt x="314" y="26"/>
                  </a:lnTo>
                  <a:lnTo>
                    <a:pt x="308" y="28"/>
                  </a:lnTo>
                  <a:lnTo>
                    <a:pt x="304" y="30"/>
                  </a:lnTo>
                  <a:lnTo>
                    <a:pt x="300" y="32"/>
                  </a:lnTo>
                  <a:lnTo>
                    <a:pt x="288" y="38"/>
                  </a:lnTo>
                  <a:lnTo>
                    <a:pt x="290" y="36"/>
                  </a:lnTo>
                  <a:lnTo>
                    <a:pt x="298" y="30"/>
                  </a:lnTo>
                  <a:lnTo>
                    <a:pt x="306" y="22"/>
                  </a:lnTo>
                  <a:lnTo>
                    <a:pt x="314" y="16"/>
                  </a:lnTo>
                  <a:lnTo>
                    <a:pt x="322" y="14"/>
                  </a:lnTo>
                  <a:lnTo>
                    <a:pt x="322" y="12"/>
                  </a:lnTo>
                  <a:lnTo>
                    <a:pt x="324" y="10"/>
                  </a:lnTo>
                  <a:lnTo>
                    <a:pt x="322" y="8"/>
                  </a:lnTo>
                  <a:lnTo>
                    <a:pt x="322" y="6"/>
                  </a:lnTo>
                  <a:lnTo>
                    <a:pt x="318" y="4"/>
                  </a:lnTo>
                  <a:lnTo>
                    <a:pt x="312" y="2"/>
                  </a:lnTo>
                  <a:lnTo>
                    <a:pt x="298" y="2"/>
                  </a:lnTo>
                  <a:lnTo>
                    <a:pt x="278" y="0"/>
                  </a:lnTo>
                  <a:lnTo>
                    <a:pt x="258" y="4"/>
                  </a:lnTo>
                  <a:lnTo>
                    <a:pt x="240" y="12"/>
                  </a:lnTo>
                  <a:lnTo>
                    <a:pt x="212" y="30"/>
                  </a:lnTo>
                  <a:lnTo>
                    <a:pt x="214" y="32"/>
                  </a:lnTo>
                  <a:lnTo>
                    <a:pt x="218" y="34"/>
                  </a:lnTo>
                  <a:lnTo>
                    <a:pt x="220" y="38"/>
                  </a:lnTo>
                  <a:lnTo>
                    <a:pt x="224" y="42"/>
                  </a:lnTo>
                  <a:lnTo>
                    <a:pt x="226" y="48"/>
                  </a:lnTo>
                  <a:lnTo>
                    <a:pt x="228" y="56"/>
                  </a:lnTo>
                  <a:lnTo>
                    <a:pt x="206" y="38"/>
                  </a:lnTo>
                  <a:lnTo>
                    <a:pt x="196" y="40"/>
                  </a:lnTo>
                  <a:lnTo>
                    <a:pt x="202" y="62"/>
                  </a:lnTo>
                  <a:lnTo>
                    <a:pt x="186" y="48"/>
                  </a:lnTo>
                  <a:lnTo>
                    <a:pt x="166" y="54"/>
                  </a:lnTo>
                  <a:lnTo>
                    <a:pt x="164" y="54"/>
                  </a:lnTo>
                  <a:lnTo>
                    <a:pt x="164" y="56"/>
                  </a:lnTo>
                  <a:lnTo>
                    <a:pt x="162" y="60"/>
                  </a:lnTo>
                  <a:lnTo>
                    <a:pt x="164" y="66"/>
                  </a:lnTo>
                  <a:lnTo>
                    <a:pt x="166" y="70"/>
                  </a:lnTo>
                  <a:lnTo>
                    <a:pt x="170" y="76"/>
                  </a:lnTo>
                  <a:lnTo>
                    <a:pt x="152" y="64"/>
                  </a:lnTo>
                  <a:lnTo>
                    <a:pt x="128" y="70"/>
                  </a:lnTo>
                  <a:lnTo>
                    <a:pt x="104" y="78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37" name="Freeform 347"/>
            <p:cNvSpPr>
              <a:spLocks/>
            </p:cNvSpPr>
            <p:nvPr/>
          </p:nvSpPr>
          <p:spPr bwMode="gray">
            <a:xfrm>
              <a:off x="4999" y="1710"/>
              <a:ext cx="38" cy="46"/>
            </a:xfrm>
            <a:custGeom>
              <a:avLst/>
              <a:gdLst>
                <a:gd name="T0" fmla="*/ 10 w 38"/>
                <a:gd name="T1" fmla="*/ 0 h 46"/>
                <a:gd name="T2" fmla="*/ 8 w 38"/>
                <a:gd name="T3" fmla="*/ 0 h 46"/>
                <a:gd name="T4" fmla="*/ 8 w 38"/>
                <a:gd name="T5" fmla="*/ 0 h 46"/>
                <a:gd name="T6" fmla="*/ 6 w 38"/>
                <a:gd name="T7" fmla="*/ 2 h 46"/>
                <a:gd name="T8" fmla="*/ 6 w 38"/>
                <a:gd name="T9" fmla="*/ 2 h 46"/>
                <a:gd name="T10" fmla="*/ 4 w 38"/>
                <a:gd name="T11" fmla="*/ 6 h 46"/>
                <a:gd name="T12" fmla="*/ 4 w 38"/>
                <a:gd name="T13" fmla="*/ 10 h 46"/>
                <a:gd name="T14" fmla="*/ 2 w 38"/>
                <a:gd name="T15" fmla="*/ 18 h 46"/>
                <a:gd name="T16" fmla="*/ 2 w 38"/>
                <a:gd name="T17" fmla="*/ 22 h 46"/>
                <a:gd name="T18" fmla="*/ 2 w 38"/>
                <a:gd name="T19" fmla="*/ 24 h 46"/>
                <a:gd name="T20" fmla="*/ 4 w 38"/>
                <a:gd name="T21" fmla="*/ 26 h 46"/>
                <a:gd name="T22" fmla="*/ 6 w 38"/>
                <a:gd name="T23" fmla="*/ 26 h 46"/>
                <a:gd name="T24" fmla="*/ 8 w 38"/>
                <a:gd name="T25" fmla="*/ 28 h 46"/>
                <a:gd name="T26" fmla="*/ 6 w 38"/>
                <a:gd name="T27" fmla="*/ 30 h 46"/>
                <a:gd name="T28" fmla="*/ 4 w 38"/>
                <a:gd name="T29" fmla="*/ 30 h 46"/>
                <a:gd name="T30" fmla="*/ 2 w 38"/>
                <a:gd name="T31" fmla="*/ 32 h 46"/>
                <a:gd name="T32" fmla="*/ 0 w 38"/>
                <a:gd name="T33" fmla="*/ 36 h 46"/>
                <a:gd name="T34" fmla="*/ 0 w 38"/>
                <a:gd name="T35" fmla="*/ 38 h 46"/>
                <a:gd name="T36" fmla="*/ 2 w 38"/>
                <a:gd name="T37" fmla="*/ 40 h 46"/>
                <a:gd name="T38" fmla="*/ 2 w 38"/>
                <a:gd name="T39" fmla="*/ 42 h 46"/>
                <a:gd name="T40" fmla="*/ 2 w 38"/>
                <a:gd name="T41" fmla="*/ 42 h 46"/>
                <a:gd name="T42" fmla="*/ 4 w 38"/>
                <a:gd name="T43" fmla="*/ 42 h 46"/>
                <a:gd name="T44" fmla="*/ 6 w 38"/>
                <a:gd name="T45" fmla="*/ 44 h 46"/>
                <a:gd name="T46" fmla="*/ 8 w 38"/>
                <a:gd name="T47" fmla="*/ 44 h 46"/>
                <a:gd name="T48" fmla="*/ 10 w 38"/>
                <a:gd name="T49" fmla="*/ 44 h 46"/>
                <a:gd name="T50" fmla="*/ 12 w 38"/>
                <a:gd name="T51" fmla="*/ 44 h 46"/>
                <a:gd name="T52" fmla="*/ 12 w 38"/>
                <a:gd name="T53" fmla="*/ 40 h 46"/>
                <a:gd name="T54" fmla="*/ 14 w 38"/>
                <a:gd name="T55" fmla="*/ 38 h 46"/>
                <a:gd name="T56" fmla="*/ 16 w 38"/>
                <a:gd name="T57" fmla="*/ 38 h 46"/>
                <a:gd name="T58" fmla="*/ 18 w 38"/>
                <a:gd name="T59" fmla="*/ 36 h 46"/>
                <a:gd name="T60" fmla="*/ 20 w 38"/>
                <a:gd name="T61" fmla="*/ 38 h 46"/>
                <a:gd name="T62" fmla="*/ 22 w 38"/>
                <a:gd name="T63" fmla="*/ 40 h 46"/>
                <a:gd name="T64" fmla="*/ 26 w 38"/>
                <a:gd name="T65" fmla="*/ 42 h 46"/>
                <a:gd name="T66" fmla="*/ 30 w 38"/>
                <a:gd name="T67" fmla="*/ 44 h 46"/>
                <a:gd name="T68" fmla="*/ 34 w 38"/>
                <a:gd name="T69" fmla="*/ 46 h 46"/>
                <a:gd name="T70" fmla="*/ 36 w 38"/>
                <a:gd name="T71" fmla="*/ 46 h 46"/>
                <a:gd name="T72" fmla="*/ 38 w 38"/>
                <a:gd name="T73" fmla="*/ 46 h 46"/>
                <a:gd name="T74" fmla="*/ 38 w 38"/>
                <a:gd name="T75" fmla="*/ 44 h 46"/>
                <a:gd name="T76" fmla="*/ 38 w 38"/>
                <a:gd name="T77" fmla="*/ 38 h 46"/>
                <a:gd name="T78" fmla="*/ 36 w 38"/>
                <a:gd name="T79" fmla="*/ 34 h 46"/>
                <a:gd name="T80" fmla="*/ 34 w 38"/>
                <a:gd name="T81" fmla="*/ 32 h 46"/>
                <a:gd name="T82" fmla="*/ 34 w 38"/>
                <a:gd name="T83" fmla="*/ 30 h 46"/>
                <a:gd name="T84" fmla="*/ 32 w 38"/>
                <a:gd name="T85" fmla="*/ 28 h 46"/>
                <a:gd name="T86" fmla="*/ 32 w 38"/>
                <a:gd name="T87" fmla="*/ 28 h 46"/>
                <a:gd name="T88" fmla="*/ 32 w 38"/>
                <a:gd name="T89" fmla="*/ 26 h 46"/>
                <a:gd name="T90" fmla="*/ 30 w 38"/>
                <a:gd name="T91" fmla="*/ 24 h 46"/>
                <a:gd name="T92" fmla="*/ 28 w 38"/>
                <a:gd name="T93" fmla="*/ 24 h 46"/>
                <a:gd name="T94" fmla="*/ 26 w 38"/>
                <a:gd name="T95" fmla="*/ 24 h 46"/>
                <a:gd name="T96" fmla="*/ 24 w 38"/>
                <a:gd name="T97" fmla="*/ 24 h 46"/>
                <a:gd name="T98" fmla="*/ 20 w 38"/>
                <a:gd name="T99" fmla="*/ 22 h 46"/>
                <a:gd name="T100" fmla="*/ 18 w 38"/>
                <a:gd name="T101" fmla="*/ 20 h 46"/>
                <a:gd name="T102" fmla="*/ 16 w 38"/>
                <a:gd name="T103" fmla="*/ 18 h 46"/>
                <a:gd name="T104" fmla="*/ 14 w 38"/>
                <a:gd name="T105" fmla="*/ 16 h 46"/>
                <a:gd name="T106" fmla="*/ 14 w 38"/>
                <a:gd name="T107" fmla="*/ 16 h 46"/>
                <a:gd name="T108" fmla="*/ 16 w 38"/>
                <a:gd name="T109" fmla="*/ 14 h 46"/>
                <a:gd name="T110" fmla="*/ 28 w 38"/>
                <a:gd name="T111" fmla="*/ 14 h 46"/>
                <a:gd name="T112" fmla="*/ 28 w 38"/>
                <a:gd name="T113" fmla="*/ 4 h 46"/>
                <a:gd name="T114" fmla="*/ 26 w 38"/>
                <a:gd name="T115" fmla="*/ 6 h 46"/>
                <a:gd name="T116" fmla="*/ 24 w 38"/>
                <a:gd name="T117" fmla="*/ 6 h 46"/>
                <a:gd name="T118" fmla="*/ 20 w 38"/>
                <a:gd name="T119" fmla="*/ 6 h 46"/>
                <a:gd name="T120" fmla="*/ 16 w 38"/>
                <a:gd name="T121" fmla="*/ 4 h 46"/>
                <a:gd name="T122" fmla="*/ 12 w 38"/>
                <a:gd name="T123" fmla="*/ 4 h 46"/>
                <a:gd name="T124" fmla="*/ 10 w 38"/>
                <a:gd name="T125" fmla="*/ 0 h 4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8"/>
                <a:gd name="T190" fmla="*/ 0 h 46"/>
                <a:gd name="T191" fmla="*/ 38 w 38"/>
                <a:gd name="T192" fmla="*/ 46 h 4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8" h="46">
                  <a:moveTo>
                    <a:pt x="10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4" y="6"/>
                  </a:lnTo>
                  <a:lnTo>
                    <a:pt x="4" y="10"/>
                  </a:lnTo>
                  <a:lnTo>
                    <a:pt x="2" y="18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4" y="26"/>
                  </a:lnTo>
                  <a:lnTo>
                    <a:pt x="6" y="26"/>
                  </a:lnTo>
                  <a:lnTo>
                    <a:pt x="8" y="28"/>
                  </a:lnTo>
                  <a:lnTo>
                    <a:pt x="6" y="30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6" y="44"/>
                  </a:lnTo>
                  <a:lnTo>
                    <a:pt x="8" y="44"/>
                  </a:lnTo>
                  <a:lnTo>
                    <a:pt x="10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18" y="36"/>
                  </a:lnTo>
                  <a:lnTo>
                    <a:pt x="20" y="38"/>
                  </a:lnTo>
                  <a:lnTo>
                    <a:pt x="22" y="40"/>
                  </a:lnTo>
                  <a:lnTo>
                    <a:pt x="26" y="42"/>
                  </a:lnTo>
                  <a:lnTo>
                    <a:pt x="30" y="44"/>
                  </a:lnTo>
                  <a:lnTo>
                    <a:pt x="34" y="46"/>
                  </a:lnTo>
                  <a:lnTo>
                    <a:pt x="36" y="46"/>
                  </a:lnTo>
                  <a:lnTo>
                    <a:pt x="38" y="46"/>
                  </a:lnTo>
                  <a:lnTo>
                    <a:pt x="38" y="44"/>
                  </a:lnTo>
                  <a:lnTo>
                    <a:pt x="38" y="38"/>
                  </a:lnTo>
                  <a:lnTo>
                    <a:pt x="36" y="34"/>
                  </a:lnTo>
                  <a:lnTo>
                    <a:pt x="34" y="32"/>
                  </a:lnTo>
                  <a:lnTo>
                    <a:pt x="34" y="30"/>
                  </a:lnTo>
                  <a:lnTo>
                    <a:pt x="32" y="28"/>
                  </a:lnTo>
                  <a:lnTo>
                    <a:pt x="32" y="26"/>
                  </a:lnTo>
                  <a:lnTo>
                    <a:pt x="30" y="24"/>
                  </a:lnTo>
                  <a:lnTo>
                    <a:pt x="28" y="24"/>
                  </a:lnTo>
                  <a:lnTo>
                    <a:pt x="26" y="24"/>
                  </a:lnTo>
                  <a:lnTo>
                    <a:pt x="24" y="24"/>
                  </a:lnTo>
                  <a:lnTo>
                    <a:pt x="20" y="22"/>
                  </a:lnTo>
                  <a:lnTo>
                    <a:pt x="18" y="20"/>
                  </a:lnTo>
                  <a:lnTo>
                    <a:pt x="16" y="18"/>
                  </a:lnTo>
                  <a:lnTo>
                    <a:pt x="14" y="16"/>
                  </a:lnTo>
                  <a:lnTo>
                    <a:pt x="16" y="14"/>
                  </a:lnTo>
                  <a:lnTo>
                    <a:pt x="28" y="14"/>
                  </a:lnTo>
                  <a:lnTo>
                    <a:pt x="28" y="4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0" y="6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10" y="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38" name="Freeform 348"/>
            <p:cNvSpPr>
              <a:spLocks/>
            </p:cNvSpPr>
            <p:nvPr/>
          </p:nvSpPr>
          <p:spPr bwMode="gray">
            <a:xfrm>
              <a:off x="4415" y="1754"/>
              <a:ext cx="278" cy="320"/>
            </a:xfrm>
            <a:custGeom>
              <a:avLst/>
              <a:gdLst>
                <a:gd name="T0" fmla="*/ 94 w 278"/>
                <a:gd name="T1" fmla="*/ 122 h 320"/>
                <a:gd name="T2" fmla="*/ 110 w 278"/>
                <a:gd name="T3" fmla="*/ 128 h 320"/>
                <a:gd name="T4" fmla="*/ 138 w 278"/>
                <a:gd name="T5" fmla="*/ 144 h 320"/>
                <a:gd name="T6" fmla="*/ 146 w 278"/>
                <a:gd name="T7" fmla="*/ 148 h 320"/>
                <a:gd name="T8" fmla="*/ 156 w 278"/>
                <a:gd name="T9" fmla="*/ 182 h 320"/>
                <a:gd name="T10" fmla="*/ 148 w 278"/>
                <a:gd name="T11" fmla="*/ 224 h 320"/>
                <a:gd name="T12" fmla="*/ 132 w 278"/>
                <a:gd name="T13" fmla="*/ 238 h 320"/>
                <a:gd name="T14" fmla="*/ 118 w 278"/>
                <a:gd name="T15" fmla="*/ 238 h 320"/>
                <a:gd name="T16" fmla="*/ 110 w 278"/>
                <a:gd name="T17" fmla="*/ 254 h 320"/>
                <a:gd name="T18" fmla="*/ 134 w 278"/>
                <a:gd name="T19" fmla="*/ 266 h 320"/>
                <a:gd name="T20" fmla="*/ 146 w 278"/>
                <a:gd name="T21" fmla="*/ 258 h 320"/>
                <a:gd name="T22" fmla="*/ 174 w 278"/>
                <a:gd name="T23" fmla="*/ 282 h 320"/>
                <a:gd name="T24" fmla="*/ 192 w 278"/>
                <a:gd name="T25" fmla="*/ 300 h 320"/>
                <a:gd name="T26" fmla="*/ 208 w 278"/>
                <a:gd name="T27" fmla="*/ 312 h 320"/>
                <a:gd name="T28" fmla="*/ 222 w 278"/>
                <a:gd name="T29" fmla="*/ 318 h 320"/>
                <a:gd name="T30" fmla="*/ 216 w 278"/>
                <a:gd name="T31" fmla="*/ 298 h 320"/>
                <a:gd name="T32" fmla="*/ 204 w 278"/>
                <a:gd name="T33" fmla="*/ 286 h 320"/>
                <a:gd name="T34" fmla="*/ 218 w 278"/>
                <a:gd name="T35" fmla="*/ 288 h 320"/>
                <a:gd name="T36" fmla="*/ 238 w 278"/>
                <a:gd name="T37" fmla="*/ 304 h 320"/>
                <a:gd name="T38" fmla="*/ 246 w 278"/>
                <a:gd name="T39" fmla="*/ 302 h 320"/>
                <a:gd name="T40" fmla="*/ 246 w 278"/>
                <a:gd name="T41" fmla="*/ 278 h 320"/>
                <a:gd name="T42" fmla="*/ 230 w 278"/>
                <a:gd name="T43" fmla="*/ 262 h 320"/>
                <a:gd name="T44" fmla="*/ 218 w 278"/>
                <a:gd name="T45" fmla="*/ 252 h 320"/>
                <a:gd name="T46" fmla="*/ 210 w 278"/>
                <a:gd name="T47" fmla="*/ 242 h 320"/>
                <a:gd name="T48" fmla="*/ 206 w 278"/>
                <a:gd name="T49" fmla="*/ 220 h 320"/>
                <a:gd name="T50" fmla="*/ 214 w 278"/>
                <a:gd name="T51" fmla="*/ 208 h 320"/>
                <a:gd name="T52" fmla="*/ 224 w 278"/>
                <a:gd name="T53" fmla="*/ 228 h 320"/>
                <a:gd name="T54" fmla="*/ 232 w 278"/>
                <a:gd name="T55" fmla="*/ 246 h 320"/>
                <a:gd name="T56" fmla="*/ 242 w 278"/>
                <a:gd name="T57" fmla="*/ 248 h 320"/>
                <a:gd name="T58" fmla="*/ 260 w 278"/>
                <a:gd name="T59" fmla="*/ 236 h 320"/>
                <a:gd name="T60" fmla="*/ 274 w 278"/>
                <a:gd name="T61" fmla="*/ 232 h 320"/>
                <a:gd name="T62" fmla="*/ 272 w 278"/>
                <a:gd name="T63" fmla="*/ 220 h 320"/>
                <a:gd name="T64" fmla="*/ 276 w 278"/>
                <a:gd name="T65" fmla="*/ 212 h 320"/>
                <a:gd name="T66" fmla="*/ 270 w 278"/>
                <a:gd name="T67" fmla="*/ 202 h 320"/>
                <a:gd name="T68" fmla="*/ 260 w 278"/>
                <a:gd name="T69" fmla="*/ 200 h 320"/>
                <a:gd name="T70" fmla="*/ 254 w 278"/>
                <a:gd name="T71" fmla="*/ 196 h 320"/>
                <a:gd name="T72" fmla="*/ 216 w 278"/>
                <a:gd name="T73" fmla="*/ 166 h 320"/>
                <a:gd name="T74" fmla="*/ 206 w 278"/>
                <a:gd name="T75" fmla="*/ 168 h 320"/>
                <a:gd name="T76" fmla="*/ 210 w 278"/>
                <a:gd name="T77" fmla="*/ 152 h 320"/>
                <a:gd name="T78" fmla="*/ 222 w 278"/>
                <a:gd name="T79" fmla="*/ 140 h 320"/>
                <a:gd name="T80" fmla="*/ 218 w 278"/>
                <a:gd name="T81" fmla="*/ 126 h 320"/>
                <a:gd name="T82" fmla="*/ 208 w 278"/>
                <a:gd name="T83" fmla="*/ 116 h 320"/>
                <a:gd name="T84" fmla="*/ 196 w 278"/>
                <a:gd name="T85" fmla="*/ 96 h 320"/>
                <a:gd name="T86" fmla="*/ 186 w 278"/>
                <a:gd name="T87" fmla="*/ 94 h 320"/>
                <a:gd name="T88" fmla="*/ 176 w 278"/>
                <a:gd name="T89" fmla="*/ 94 h 320"/>
                <a:gd name="T90" fmla="*/ 180 w 278"/>
                <a:gd name="T91" fmla="*/ 82 h 320"/>
                <a:gd name="T92" fmla="*/ 168 w 278"/>
                <a:gd name="T93" fmla="*/ 78 h 320"/>
                <a:gd name="T94" fmla="*/ 150 w 278"/>
                <a:gd name="T95" fmla="*/ 58 h 320"/>
                <a:gd name="T96" fmla="*/ 108 w 278"/>
                <a:gd name="T97" fmla="*/ 48 h 320"/>
                <a:gd name="T98" fmla="*/ 78 w 278"/>
                <a:gd name="T99" fmla="*/ 44 h 320"/>
                <a:gd name="T100" fmla="*/ 84 w 278"/>
                <a:gd name="T101" fmla="*/ 24 h 320"/>
                <a:gd name="T102" fmla="*/ 80 w 278"/>
                <a:gd name="T103" fmla="*/ 4 h 320"/>
                <a:gd name="T104" fmla="*/ 60 w 278"/>
                <a:gd name="T105" fmla="*/ 16 h 320"/>
                <a:gd name="T106" fmla="*/ 72 w 278"/>
                <a:gd name="T107" fmla="*/ 78 h 320"/>
                <a:gd name="T108" fmla="*/ 72 w 278"/>
                <a:gd name="T109" fmla="*/ 92 h 320"/>
                <a:gd name="T110" fmla="*/ 44 w 278"/>
                <a:gd name="T111" fmla="*/ 38 h 320"/>
                <a:gd name="T112" fmla="*/ 40 w 278"/>
                <a:gd name="T113" fmla="*/ 0 h 320"/>
                <a:gd name="T114" fmla="*/ 2 w 278"/>
                <a:gd name="T115" fmla="*/ 56 h 320"/>
                <a:gd name="T116" fmla="*/ 4 w 278"/>
                <a:gd name="T117" fmla="*/ 68 h 320"/>
                <a:gd name="T118" fmla="*/ 22 w 278"/>
                <a:gd name="T119" fmla="*/ 108 h 320"/>
                <a:gd name="T120" fmla="*/ 36 w 278"/>
                <a:gd name="T121" fmla="*/ 110 h 3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78"/>
                <a:gd name="T184" fmla="*/ 0 h 320"/>
                <a:gd name="T185" fmla="*/ 278 w 278"/>
                <a:gd name="T186" fmla="*/ 320 h 32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78" h="320">
                  <a:moveTo>
                    <a:pt x="80" y="124"/>
                  </a:moveTo>
                  <a:lnTo>
                    <a:pt x="92" y="126"/>
                  </a:lnTo>
                  <a:lnTo>
                    <a:pt x="92" y="124"/>
                  </a:lnTo>
                  <a:lnTo>
                    <a:pt x="92" y="122"/>
                  </a:lnTo>
                  <a:lnTo>
                    <a:pt x="94" y="122"/>
                  </a:lnTo>
                  <a:lnTo>
                    <a:pt x="98" y="124"/>
                  </a:lnTo>
                  <a:lnTo>
                    <a:pt x="102" y="126"/>
                  </a:lnTo>
                  <a:lnTo>
                    <a:pt x="106" y="128"/>
                  </a:lnTo>
                  <a:lnTo>
                    <a:pt x="110" y="128"/>
                  </a:lnTo>
                  <a:lnTo>
                    <a:pt x="116" y="130"/>
                  </a:lnTo>
                  <a:lnTo>
                    <a:pt x="134" y="138"/>
                  </a:lnTo>
                  <a:lnTo>
                    <a:pt x="136" y="140"/>
                  </a:lnTo>
                  <a:lnTo>
                    <a:pt x="138" y="142"/>
                  </a:lnTo>
                  <a:lnTo>
                    <a:pt x="138" y="144"/>
                  </a:lnTo>
                  <a:lnTo>
                    <a:pt x="138" y="146"/>
                  </a:lnTo>
                  <a:lnTo>
                    <a:pt x="136" y="150"/>
                  </a:lnTo>
                  <a:lnTo>
                    <a:pt x="136" y="148"/>
                  </a:lnTo>
                  <a:lnTo>
                    <a:pt x="138" y="148"/>
                  </a:lnTo>
                  <a:lnTo>
                    <a:pt x="142" y="148"/>
                  </a:lnTo>
                  <a:lnTo>
                    <a:pt x="146" y="148"/>
                  </a:lnTo>
                  <a:lnTo>
                    <a:pt x="148" y="150"/>
                  </a:lnTo>
                  <a:lnTo>
                    <a:pt x="152" y="152"/>
                  </a:lnTo>
                  <a:lnTo>
                    <a:pt x="152" y="156"/>
                  </a:lnTo>
                  <a:lnTo>
                    <a:pt x="154" y="160"/>
                  </a:lnTo>
                  <a:lnTo>
                    <a:pt x="156" y="170"/>
                  </a:lnTo>
                  <a:lnTo>
                    <a:pt x="156" y="182"/>
                  </a:lnTo>
                  <a:lnTo>
                    <a:pt x="156" y="196"/>
                  </a:lnTo>
                  <a:lnTo>
                    <a:pt x="150" y="210"/>
                  </a:lnTo>
                  <a:lnTo>
                    <a:pt x="150" y="214"/>
                  </a:lnTo>
                  <a:lnTo>
                    <a:pt x="150" y="218"/>
                  </a:lnTo>
                  <a:lnTo>
                    <a:pt x="148" y="224"/>
                  </a:lnTo>
                  <a:lnTo>
                    <a:pt x="146" y="230"/>
                  </a:lnTo>
                  <a:lnTo>
                    <a:pt x="140" y="234"/>
                  </a:lnTo>
                  <a:lnTo>
                    <a:pt x="140" y="236"/>
                  </a:lnTo>
                  <a:lnTo>
                    <a:pt x="138" y="236"/>
                  </a:lnTo>
                  <a:lnTo>
                    <a:pt x="136" y="238"/>
                  </a:lnTo>
                  <a:lnTo>
                    <a:pt x="132" y="238"/>
                  </a:lnTo>
                  <a:lnTo>
                    <a:pt x="128" y="238"/>
                  </a:lnTo>
                  <a:lnTo>
                    <a:pt x="126" y="238"/>
                  </a:lnTo>
                  <a:lnTo>
                    <a:pt x="124" y="238"/>
                  </a:lnTo>
                  <a:lnTo>
                    <a:pt x="124" y="236"/>
                  </a:lnTo>
                  <a:lnTo>
                    <a:pt x="120" y="236"/>
                  </a:lnTo>
                  <a:lnTo>
                    <a:pt x="118" y="238"/>
                  </a:lnTo>
                  <a:lnTo>
                    <a:pt x="116" y="240"/>
                  </a:lnTo>
                  <a:lnTo>
                    <a:pt x="112" y="244"/>
                  </a:lnTo>
                  <a:lnTo>
                    <a:pt x="110" y="250"/>
                  </a:lnTo>
                  <a:lnTo>
                    <a:pt x="110" y="252"/>
                  </a:lnTo>
                  <a:lnTo>
                    <a:pt x="110" y="254"/>
                  </a:lnTo>
                  <a:lnTo>
                    <a:pt x="112" y="256"/>
                  </a:lnTo>
                  <a:lnTo>
                    <a:pt x="114" y="260"/>
                  </a:lnTo>
                  <a:lnTo>
                    <a:pt x="116" y="262"/>
                  </a:lnTo>
                  <a:lnTo>
                    <a:pt x="122" y="264"/>
                  </a:lnTo>
                  <a:lnTo>
                    <a:pt x="126" y="266"/>
                  </a:lnTo>
                  <a:lnTo>
                    <a:pt x="134" y="266"/>
                  </a:lnTo>
                  <a:lnTo>
                    <a:pt x="136" y="266"/>
                  </a:lnTo>
                  <a:lnTo>
                    <a:pt x="138" y="264"/>
                  </a:lnTo>
                  <a:lnTo>
                    <a:pt x="140" y="262"/>
                  </a:lnTo>
                  <a:lnTo>
                    <a:pt x="144" y="262"/>
                  </a:lnTo>
                  <a:lnTo>
                    <a:pt x="146" y="260"/>
                  </a:lnTo>
                  <a:lnTo>
                    <a:pt x="146" y="258"/>
                  </a:lnTo>
                  <a:lnTo>
                    <a:pt x="144" y="256"/>
                  </a:lnTo>
                  <a:lnTo>
                    <a:pt x="162" y="274"/>
                  </a:lnTo>
                  <a:lnTo>
                    <a:pt x="174" y="276"/>
                  </a:lnTo>
                  <a:lnTo>
                    <a:pt x="174" y="278"/>
                  </a:lnTo>
                  <a:lnTo>
                    <a:pt x="174" y="282"/>
                  </a:lnTo>
                  <a:lnTo>
                    <a:pt x="174" y="284"/>
                  </a:lnTo>
                  <a:lnTo>
                    <a:pt x="176" y="288"/>
                  </a:lnTo>
                  <a:lnTo>
                    <a:pt x="180" y="292"/>
                  </a:lnTo>
                  <a:lnTo>
                    <a:pt x="184" y="296"/>
                  </a:lnTo>
                  <a:lnTo>
                    <a:pt x="192" y="298"/>
                  </a:lnTo>
                  <a:lnTo>
                    <a:pt x="192" y="300"/>
                  </a:lnTo>
                  <a:lnTo>
                    <a:pt x="196" y="300"/>
                  </a:lnTo>
                  <a:lnTo>
                    <a:pt x="200" y="302"/>
                  </a:lnTo>
                  <a:lnTo>
                    <a:pt x="202" y="306"/>
                  </a:lnTo>
                  <a:lnTo>
                    <a:pt x="206" y="310"/>
                  </a:lnTo>
                  <a:lnTo>
                    <a:pt x="206" y="312"/>
                  </a:lnTo>
                  <a:lnTo>
                    <a:pt x="208" y="312"/>
                  </a:lnTo>
                  <a:lnTo>
                    <a:pt x="210" y="314"/>
                  </a:lnTo>
                  <a:lnTo>
                    <a:pt x="212" y="316"/>
                  </a:lnTo>
                  <a:lnTo>
                    <a:pt x="214" y="318"/>
                  </a:lnTo>
                  <a:lnTo>
                    <a:pt x="218" y="320"/>
                  </a:lnTo>
                  <a:lnTo>
                    <a:pt x="220" y="320"/>
                  </a:lnTo>
                  <a:lnTo>
                    <a:pt x="222" y="318"/>
                  </a:lnTo>
                  <a:lnTo>
                    <a:pt x="222" y="316"/>
                  </a:lnTo>
                  <a:lnTo>
                    <a:pt x="222" y="310"/>
                  </a:lnTo>
                  <a:lnTo>
                    <a:pt x="220" y="306"/>
                  </a:lnTo>
                  <a:lnTo>
                    <a:pt x="218" y="302"/>
                  </a:lnTo>
                  <a:lnTo>
                    <a:pt x="216" y="298"/>
                  </a:lnTo>
                  <a:lnTo>
                    <a:pt x="212" y="294"/>
                  </a:lnTo>
                  <a:lnTo>
                    <a:pt x="210" y="290"/>
                  </a:lnTo>
                  <a:lnTo>
                    <a:pt x="206" y="290"/>
                  </a:lnTo>
                  <a:lnTo>
                    <a:pt x="206" y="288"/>
                  </a:lnTo>
                  <a:lnTo>
                    <a:pt x="204" y="286"/>
                  </a:lnTo>
                  <a:lnTo>
                    <a:pt x="206" y="284"/>
                  </a:lnTo>
                  <a:lnTo>
                    <a:pt x="208" y="284"/>
                  </a:lnTo>
                  <a:lnTo>
                    <a:pt x="210" y="284"/>
                  </a:lnTo>
                  <a:lnTo>
                    <a:pt x="214" y="286"/>
                  </a:lnTo>
                  <a:lnTo>
                    <a:pt x="218" y="288"/>
                  </a:lnTo>
                  <a:lnTo>
                    <a:pt x="222" y="290"/>
                  </a:lnTo>
                  <a:lnTo>
                    <a:pt x="228" y="292"/>
                  </a:lnTo>
                  <a:lnTo>
                    <a:pt x="232" y="296"/>
                  </a:lnTo>
                  <a:lnTo>
                    <a:pt x="236" y="300"/>
                  </a:lnTo>
                  <a:lnTo>
                    <a:pt x="238" y="304"/>
                  </a:lnTo>
                  <a:lnTo>
                    <a:pt x="240" y="306"/>
                  </a:lnTo>
                  <a:lnTo>
                    <a:pt x="240" y="308"/>
                  </a:lnTo>
                  <a:lnTo>
                    <a:pt x="242" y="308"/>
                  </a:lnTo>
                  <a:lnTo>
                    <a:pt x="244" y="306"/>
                  </a:lnTo>
                  <a:lnTo>
                    <a:pt x="246" y="304"/>
                  </a:lnTo>
                  <a:lnTo>
                    <a:pt x="246" y="302"/>
                  </a:lnTo>
                  <a:lnTo>
                    <a:pt x="248" y="300"/>
                  </a:lnTo>
                  <a:lnTo>
                    <a:pt x="248" y="296"/>
                  </a:lnTo>
                  <a:lnTo>
                    <a:pt x="250" y="290"/>
                  </a:lnTo>
                  <a:lnTo>
                    <a:pt x="250" y="286"/>
                  </a:lnTo>
                  <a:lnTo>
                    <a:pt x="248" y="282"/>
                  </a:lnTo>
                  <a:lnTo>
                    <a:pt x="246" y="278"/>
                  </a:lnTo>
                  <a:lnTo>
                    <a:pt x="244" y="276"/>
                  </a:lnTo>
                  <a:lnTo>
                    <a:pt x="242" y="274"/>
                  </a:lnTo>
                  <a:lnTo>
                    <a:pt x="240" y="272"/>
                  </a:lnTo>
                  <a:lnTo>
                    <a:pt x="236" y="268"/>
                  </a:lnTo>
                  <a:lnTo>
                    <a:pt x="232" y="264"/>
                  </a:lnTo>
                  <a:lnTo>
                    <a:pt x="230" y="262"/>
                  </a:lnTo>
                  <a:lnTo>
                    <a:pt x="226" y="260"/>
                  </a:lnTo>
                  <a:lnTo>
                    <a:pt x="224" y="258"/>
                  </a:lnTo>
                  <a:lnTo>
                    <a:pt x="222" y="258"/>
                  </a:lnTo>
                  <a:lnTo>
                    <a:pt x="220" y="256"/>
                  </a:lnTo>
                  <a:lnTo>
                    <a:pt x="218" y="252"/>
                  </a:lnTo>
                  <a:lnTo>
                    <a:pt x="218" y="250"/>
                  </a:lnTo>
                  <a:lnTo>
                    <a:pt x="216" y="250"/>
                  </a:lnTo>
                  <a:lnTo>
                    <a:pt x="214" y="248"/>
                  </a:lnTo>
                  <a:lnTo>
                    <a:pt x="212" y="246"/>
                  </a:lnTo>
                  <a:lnTo>
                    <a:pt x="210" y="242"/>
                  </a:lnTo>
                  <a:lnTo>
                    <a:pt x="208" y="238"/>
                  </a:lnTo>
                  <a:lnTo>
                    <a:pt x="208" y="230"/>
                  </a:lnTo>
                  <a:lnTo>
                    <a:pt x="206" y="226"/>
                  </a:lnTo>
                  <a:lnTo>
                    <a:pt x="206" y="224"/>
                  </a:lnTo>
                  <a:lnTo>
                    <a:pt x="206" y="220"/>
                  </a:lnTo>
                  <a:lnTo>
                    <a:pt x="206" y="216"/>
                  </a:lnTo>
                  <a:lnTo>
                    <a:pt x="208" y="212"/>
                  </a:lnTo>
                  <a:lnTo>
                    <a:pt x="210" y="208"/>
                  </a:lnTo>
                  <a:lnTo>
                    <a:pt x="212" y="208"/>
                  </a:lnTo>
                  <a:lnTo>
                    <a:pt x="214" y="208"/>
                  </a:lnTo>
                  <a:lnTo>
                    <a:pt x="216" y="210"/>
                  </a:lnTo>
                  <a:lnTo>
                    <a:pt x="220" y="212"/>
                  </a:lnTo>
                  <a:lnTo>
                    <a:pt x="222" y="216"/>
                  </a:lnTo>
                  <a:lnTo>
                    <a:pt x="222" y="220"/>
                  </a:lnTo>
                  <a:lnTo>
                    <a:pt x="224" y="226"/>
                  </a:lnTo>
                  <a:lnTo>
                    <a:pt x="224" y="228"/>
                  </a:lnTo>
                  <a:lnTo>
                    <a:pt x="226" y="230"/>
                  </a:lnTo>
                  <a:lnTo>
                    <a:pt x="228" y="234"/>
                  </a:lnTo>
                  <a:lnTo>
                    <a:pt x="230" y="240"/>
                  </a:lnTo>
                  <a:lnTo>
                    <a:pt x="230" y="244"/>
                  </a:lnTo>
                  <a:lnTo>
                    <a:pt x="232" y="246"/>
                  </a:lnTo>
                  <a:lnTo>
                    <a:pt x="232" y="248"/>
                  </a:lnTo>
                  <a:lnTo>
                    <a:pt x="234" y="250"/>
                  </a:lnTo>
                  <a:lnTo>
                    <a:pt x="236" y="250"/>
                  </a:lnTo>
                  <a:lnTo>
                    <a:pt x="238" y="250"/>
                  </a:lnTo>
                  <a:lnTo>
                    <a:pt x="242" y="248"/>
                  </a:lnTo>
                  <a:lnTo>
                    <a:pt x="246" y="244"/>
                  </a:lnTo>
                  <a:lnTo>
                    <a:pt x="248" y="244"/>
                  </a:lnTo>
                  <a:lnTo>
                    <a:pt x="250" y="242"/>
                  </a:lnTo>
                  <a:lnTo>
                    <a:pt x="252" y="240"/>
                  </a:lnTo>
                  <a:lnTo>
                    <a:pt x="256" y="238"/>
                  </a:lnTo>
                  <a:lnTo>
                    <a:pt x="260" y="236"/>
                  </a:lnTo>
                  <a:lnTo>
                    <a:pt x="264" y="234"/>
                  </a:lnTo>
                  <a:lnTo>
                    <a:pt x="266" y="234"/>
                  </a:lnTo>
                  <a:lnTo>
                    <a:pt x="268" y="234"/>
                  </a:lnTo>
                  <a:lnTo>
                    <a:pt x="270" y="234"/>
                  </a:lnTo>
                  <a:lnTo>
                    <a:pt x="272" y="234"/>
                  </a:lnTo>
                  <a:lnTo>
                    <a:pt x="274" y="232"/>
                  </a:lnTo>
                  <a:lnTo>
                    <a:pt x="276" y="230"/>
                  </a:lnTo>
                  <a:lnTo>
                    <a:pt x="278" y="228"/>
                  </a:lnTo>
                  <a:lnTo>
                    <a:pt x="276" y="224"/>
                  </a:lnTo>
                  <a:lnTo>
                    <a:pt x="274" y="220"/>
                  </a:lnTo>
                  <a:lnTo>
                    <a:pt x="272" y="220"/>
                  </a:lnTo>
                  <a:lnTo>
                    <a:pt x="270" y="220"/>
                  </a:lnTo>
                  <a:lnTo>
                    <a:pt x="268" y="218"/>
                  </a:lnTo>
                  <a:lnTo>
                    <a:pt x="266" y="218"/>
                  </a:lnTo>
                  <a:lnTo>
                    <a:pt x="266" y="214"/>
                  </a:lnTo>
                  <a:lnTo>
                    <a:pt x="276" y="212"/>
                  </a:lnTo>
                  <a:lnTo>
                    <a:pt x="276" y="210"/>
                  </a:lnTo>
                  <a:lnTo>
                    <a:pt x="276" y="208"/>
                  </a:lnTo>
                  <a:lnTo>
                    <a:pt x="274" y="206"/>
                  </a:lnTo>
                  <a:lnTo>
                    <a:pt x="272" y="204"/>
                  </a:lnTo>
                  <a:lnTo>
                    <a:pt x="270" y="202"/>
                  </a:lnTo>
                  <a:lnTo>
                    <a:pt x="270" y="200"/>
                  </a:lnTo>
                  <a:lnTo>
                    <a:pt x="268" y="198"/>
                  </a:lnTo>
                  <a:lnTo>
                    <a:pt x="266" y="198"/>
                  </a:lnTo>
                  <a:lnTo>
                    <a:pt x="262" y="198"/>
                  </a:lnTo>
                  <a:lnTo>
                    <a:pt x="262" y="200"/>
                  </a:lnTo>
                  <a:lnTo>
                    <a:pt x="260" y="200"/>
                  </a:lnTo>
                  <a:lnTo>
                    <a:pt x="258" y="200"/>
                  </a:lnTo>
                  <a:lnTo>
                    <a:pt x="256" y="202"/>
                  </a:lnTo>
                  <a:lnTo>
                    <a:pt x="254" y="202"/>
                  </a:lnTo>
                  <a:lnTo>
                    <a:pt x="254" y="200"/>
                  </a:lnTo>
                  <a:lnTo>
                    <a:pt x="254" y="198"/>
                  </a:lnTo>
                  <a:lnTo>
                    <a:pt x="254" y="196"/>
                  </a:lnTo>
                  <a:lnTo>
                    <a:pt x="252" y="194"/>
                  </a:lnTo>
                  <a:lnTo>
                    <a:pt x="252" y="190"/>
                  </a:lnTo>
                  <a:lnTo>
                    <a:pt x="248" y="186"/>
                  </a:lnTo>
                  <a:lnTo>
                    <a:pt x="244" y="182"/>
                  </a:lnTo>
                  <a:lnTo>
                    <a:pt x="228" y="176"/>
                  </a:lnTo>
                  <a:lnTo>
                    <a:pt x="216" y="166"/>
                  </a:lnTo>
                  <a:lnTo>
                    <a:pt x="214" y="166"/>
                  </a:lnTo>
                  <a:lnTo>
                    <a:pt x="212" y="168"/>
                  </a:lnTo>
                  <a:lnTo>
                    <a:pt x="210" y="168"/>
                  </a:lnTo>
                  <a:lnTo>
                    <a:pt x="208" y="168"/>
                  </a:lnTo>
                  <a:lnTo>
                    <a:pt x="206" y="168"/>
                  </a:lnTo>
                  <a:lnTo>
                    <a:pt x="206" y="166"/>
                  </a:lnTo>
                  <a:lnTo>
                    <a:pt x="206" y="162"/>
                  </a:lnTo>
                  <a:lnTo>
                    <a:pt x="208" y="158"/>
                  </a:lnTo>
                  <a:lnTo>
                    <a:pt x="208" y="156"/>
                  </a:lnTo>
                  <a:lnTo>
                    <a:pt x="210" y="152"/>
                  </a:lnTo>
                  <a:lnTo>
                    <a:pt x="208" y="150"/>
                  </a:lnTo>
                  <a:lnTo>
                    <a:pt x="218" y="148"/>
                  </a:lnTo>
                  <a:lnTo>
                    <a:pt x="220" y="148"/>
                  </a:lnTo>
                  <a:lnTo>
                    <a:pt x="220" y="146"/>
                  </a:lnTo>
                  <a:lnTo>
                    <a:pt x="222" y="144"/>
                  </a:lnTo>
                  <a:lnTo>
                    <a:pt x="222" y="140"/>
                  </a:lnTo>
                  <a:lnTo>
                    <a:pt x="218" y="136"/>
                  </a:lnTo>
                  <a:lnTo>
                    <a:pt x="218" y="132"/>
                  </a:lnTo>
                  <a:lnTo>
                    <a:pt x="216" y="130"/>
                  </a:lnTo>
                  <a:lnTo>
                    <a:pt x="218" y="126"/>
                  </a:lnTo>
                  <a:lnTo>
                    <a:pt x="220" y="124"/>
                  </a:lnTo>
                  <a:lnTo>
                    <a:pt x="220" y="122"/>
                  </a:lnTo>
                  <a:lnTo>
                    <a:pt x="218" y="120"/>
                  </a:lnTo>
                  <a:lnTo>
                    <a:pt x="218" y="118"/>
                  </a:lnTo>
                  <a:lnTo>
                    <a:pt x="214" y="116"/>
                  </a:lnTo>
                  <a:lnTo>
                    <a:pt x="208" y="116"/>
                  </a:lnTo>
                  <a:lnTo>
                    <a:pt x="208" y="104"/>
                  </a:lnTo>
                  <a:lnTo>
                    <a:pt x="206" y="104"/>
                  </a:lnTo>
                  <a:lnTo>
                    <a:pt x="204" y="102"/>
                  </a:lnTo>
                  <a:lnTo>
                    <a:pt x="200" y="102"/>
                  </a:lnTo>
                  <a:lnTo>
                    <a:pt x="196" y="98"/>
                  </a:lnTo>
                  <a:lnTo>
                    <a:pt x="196" y="96"/>
                  </a:lnTo>
                  <a:lnTo>
                    <a:pt x="194" y="94"/>
                  </a:lnTo>
                  <a:lnTo>
                    <a:pt x="192" y="92"/>
                  </a:lnTo>
                  <a:lnTo>
                    <a:pt x="190" y="92"/>
                  </a:lnTo>
                  <a:lnTo>
                    <a:pt x="186" y="94"/>
                  </a:lnTo>
                  <a:lnTo>
                    <a:pt x="184" y="94"/>
                  </a:lnTo>
                  <a:lnTo>
                    <a:pt x="182" y="96"/>
                  </a:lnTo>
                  <a:lnTo>
                    <a:pt x="180" y="96"/>
                  </a:lnTo>
                  <a:lnTo>
                    <a:pt x="178" y="96"/>
                  </a:lnTo>
                  <a:lnTo>
                    <a:pt x="176" y="96"/>
                  </a:lnTo>
                  <a:lnTo>
                    <a:pt x="176" y="94"/>
                  </a:lnTo>
                  <a:lnTo>
                    <a:pt x="178" y="90"/>
                  </a:lnTo>
                  <a:lnTo>
                    <a:pt x="178" y="88"/>
                  </a:lnTo>
                  <a:lnTo>
                    <a:pt x="180" y="86"/>
                  </a:lnTo>
                  <a:lnTo>
                    <a:pt x="180" y="84"/>
                  </a:lnTo>
                  <a:lnTo>
                    <a:pt x="180" y="82"/>
                  </a:lnTo>
                  <a:lnTo>
                    <a:pt x="178" y="78"/>
                  </a:lnTo>
                  <a:lnTo>
                    <a:pt x="176" y="78"/>
                  </a:lnTo>
                  <a:lnTo>
                    <a:pt x="172" y="76"/>
                  </a:lnTo>
                  <a:lnTo>
                    <a:pt x="170" y="78"/>
                  </a:lnTo>
                  <a:lnTo>
                    <a:pt x="168" y="78"/>
                  </a:lnTo>
                  <a:lnTo>
                    <a:pt x="166" y="78"/>
                  </a:lnTo>
                  <a:lnTo>
                    <a:pt x="164" y="76"/>
                  </a:lnTo>
                  <a:lnTo>
                    <a:pt x="160" y="74"/>
                  </a:lnTo>
                  <a:lnTo>
                    <a:pt x="156" y="70"/>
                  </a:lnTo>
                  <a:lnTo>
                    <a:pt x="152" y="62"/>
                  </a:lnTo>
                  <a:lnTo>
                    <a:pt x="150" y="58"/>
                  </a:lnTo>
                  <a:lnTo>
                    <a:pt x="144" y="54"/>
                  </a:lnTo>
                  <a:lnTo>
                    <a:pt x="132" y="48"/>
                  </a:lnTo>
                  <a:lnTo>
                    <a:pt x="114" y="46"/>
                  </a:lnTo>
                  <a:lnTo>
                    <a:pt x="112" y="46"/>
                  </a:lnTo>
                  <a:lnTo>
                    <a:pt x="108" y="48"/>
                  </a:lnTo>
                  <a:lnTo>
                    <a:pt x="106" y="48"/>
                  </a:lnTo>
                  <a:lnTo>
                    <a:pt x="102" y="48"/>
                  </a:lnTo>
                  <a:lnTo>
                    <a:pt x="98" y="48"/>
                  </a:lnTo>
                  <a:lnTo>
                    <a:pt x="96" y="44"/>
                  </a:lnTo>
                  <a:lnTo>
                    <a:pt x="94" y="38"/>
                  </a:lnTo>
                  <a:lnTo>
                    <a:pt x="78" y="44"/>
                  </a:lnTo>
                  <a:lnTo>
                    <a:pt x="78" y="42"/>
                  </a:lnTo>
                  <a:lnTo>
                    <a:pt x="80" y="40"/>
                  </a:lnTo>
                  <a:lnTo>
                    <a:pt x="82" y="34"/>
                  </a:lnTo>
                  <a:lnTo>
                    <a:pt x="82" y="28"/>
                  </a:lnTo>
                  <a:lnTo>
                    <a:pt x="82" y="26"/>
                  </a:lnTo>
                  <a:lnTo>
                    <a:pt x="84" y="24"/>
                  </a:lnTo>
                  <a:lnTo>
                    <a:pt x="84" y="20"/>
                  </a:lnTo>
                  <a:lnTo>
                    <a:pt x="84" y="16"/>
                  </a:lnTo>
                  <a:lnTo>
                    <a:pt x="86" y="12"/>
                  </a:lnTo>
                  <a:lnTo>
                    <a:pt x="84" y="8"/>
                  </a:lnTo>
                  <a:lnTo>
                    <a:pt x="82" y="6"/>
                  </a:lnTo>
                  <a:lnTo>
                    <a:pt x="80" y="4"/>
                  </a:lnTo>
                  <a:lnTo>
                    <a:pt x="78" y="4"/>
                  </a:lnTo>
                  <a:lnTo>
                    <a:pt x="76" y="4"/>
                  </a:lnTo>
                  <a:lnTo>
                    <a:pt x="72" y="6"/>
                  </a:lnTo>
                  <a:lnTo>
                    <a:pt x="68" y="8"/>
                  </a:lnTo>
                  <a:lnTo>
                    <a:pt x="64" y="12"/>
                  </a:lnTo>
                  <a:lnTo>
                    <a:pt x="60" y="16"/>
                  </a:lnTo>
                  <a:lnTo>
                    <a:pt x="56" y="24"/>
                  </a:lnTo>
                  <a:lnTo>
                    <a:pt x="56" y="28"/>
                  </a:lnTo>
                  <a:lnTo>
                    <a:pt x="54" y="36"/>
                  </a:lnTo>
                  <a:lnTo>
                    <a:pt x="54" y="46"/>
                  </a:lnTo>
                  <a:lnTo>
                    <a:pt x="56" y="58"/>
                  </a:lnTo>
                  <a:lnTo>
                    <a:pt x="72" y="78"/>
                  </a:lnTo>
                  <a:lnTo>
                    <a:pt x="72" y="80"/>
                  </a:lnTo>
                  <a:lnTo>
                    <a:pt x="72" y="84"/>
                  </a:lnTo>
                  <a:lnTo>
                    <a:pt x="72" y="86"/>
                  </a:lnTo>
                  <a:lnTo>
                    <a:pt x="72" y="90"/>
                  </a:lnTo>
                  <a:lnTo>
                    <a:pt x="72" y="92"/>
                  </a:lnTo>
                  <a:lnTo>
                    <a:pt x="70" y="92"/>
                  </a:lnTo>
                  <a:lnTo>
                    <a:pt x="68" y="90"/>
                  </a:lnTo>
                  <a:lnTo>
                    <a:pt x="64" y="86"/>
                  </a:lnTo>
                  <a:lnTo>
                    <a:pt x="56" y="76"/>
                  </a:lnTo>
                  <a:lnTo>
                    <a:pt x="48" y="60"/>
                  </a:lnTo>
                  <a:lnTo>
                    <a:pt x="44" y="38"/>
                  </a:lnTo>
                  <a:lnTo>
                    <a:pt x="44" y="32"/>
                  </a:lnTo>
                  <a:lnTo>
                    <a:pt x="46" y="20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2" y="4"/>
                  </a:lnTo>
                  <a:lnTo>
                    <a:pt x="18" y="14"/>
                  </a:lnTo>
                  <a:lnTo>
                    <a:pt x="16" y="18"/>
                  </a:lnTo>
                  <a:lnTo>
                    <a:pt x="10" y="30"/>
                  </a:lnTo>
                  <a:lnTo>
                    <a:pt x="4" y="42"/>
                  </a:lnTo>
                  <a:lnTo>
                    <a:pt x="2" y="56"/>
                  </a:lnTo>
                  <a:lnTo>
                    <a:pt x="2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2" y="64"/>
                  </a:lnTo>
                  <a:lnTo>
                    <a:pt x="4" y="68"/>
                  </a:lnTo>
                  <a:lnTo>
                    <a:pt x="6" y="72"/>
                  </a:lnTo>
                  <a:lnTo>
                    <a:pt x="12" y="80"/>
                  </a:lnTo>
                  <a:lnTo>
                    <a:pt x="18" y="88"/>
                  </a:lnTo>
                  <a:lnTo>
                    <a:pt x="22" y="98"/>
                  </a:lnTo>
                  <a:lnTo>
                    <a:pt x="24" y="104"/>
                  </a:lnTo>
                  <a:lnTo>
                    <a:pt x="22" y="108"/>
                  </a:lnTo>
                  <a:lnTo>
                    <a:pt x="26" y="112"/>
                  </a:lnTo>
                  <a:lnTo>
                    <a:pt x="28" y="110"/>
                  </a:lnTo>
                  <a:lnTo>
                    <a:pt x="30" y="108"/>
                  </a:lnTo>
                  <a:lnTo>
                    <a:pt x="32" y="108"/>
                  </a:lnTo>
                  <a:lnTo>
                    <a:pt x="36" y="110"/>
                  </a:lnTo>
                  <a:lnTo>
                    <a:pt x="40" y="112"/>
                  </a:lnTo>
                  <a:lnTo>
                    <a:pt x="48" y="118"/>
                  </a:lnTo>
                  <a:lnTo>
                    <a:pt x="62" y="122"/>
                  </a:lnTo>
                  <a:lnTo>
                    <a:pt x="80" y="124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39" name="Freeform 349"/>
            <p:cNvSpPr>
              <a:spLocks/>
            </p:cNvSpPr>
            <p:nvPr/>
          </p:nvSpPr>
          <p:spPr bwMode="gray">
            <a:xfrm>
              <a:off x="4351" y="1992"/>
              <a:ext cx="80" cy="58"/>
            </a:xfrm>
            <a:custGeom>
              <a:avLst/>
              <a:gdLst>
                <a:gd name="T0" fmla="*/ 6 w 80"/>
                <a:gd name="T1" fmla="*/ 36 h 58"/>
                <a:gd name="T2" fmla="*/ 0 w 80"/>
                <a:gd name="T3" fmla="*/ 46 h 58"/>
                <a:gd name="T4" fmla="*/ 2 w 80"/>
                <a:gd name="T5" fmla="*/ 46 h 58"/>
                <a:gd name="T6" fmla="*/ 4 w 80"/>
                <a:gd name="T7" fmla="*/ 44 h 58"/>
                <a:gd name="T8" fmla="*/ 6 w 80"/>
                <a:gd name="T9" fmla="*/ 44 h 58"/>
                <a:gd name="T10" fmla="*/ 10 w 80"/>
                <a:gd name="T11" fmla="*/ 44 h 58"/>
                <a:gd name="T12" fmla="*/ 12 w 80"/>
                <a:gd name="T13" fmla="*/ 44 h 58"/>
                <a:gd name="T14" fmla="*/ 14 w 80"/>
                <a:gd name="T15" fmla="*/ 46 h 58"/>
                <a:gd name="T16" fmla="*/ 16 w 80"/>
                <a:gd name="T17" fmla="*/ 48 h 58"/>
                <a:gd name="T18" fmla="*/ 16 w 80"/>
                <a:gd name="T19" fmla="*/ 50 h 58"/>
                <a:gd name="T20" fmla="*/ 16 w 80"/>
                <a:gd name="T21" fmla="*/ 52 h 58"/>
                <a:gd name="T22" fmla="*/ 18 w 80"/>
                <a:gd name="T23" fmla="*/ 54 h 58"/>
                <a:gd name="T24" fmla="*/ 20 w 80"/>
                <a:gd name="T25" fmla="*/ 56 h 58"/>
                <a:gd name="T26" fmla="*/ 22 w 80"/>
                <a:gd name="T27" fmla="*/ 58 h 58"/>
                <a:gd name="T28" fmla="*/ 26 w 80"/>
                <a:gd name="T29" fmla="*/ 58 h 58"/>
                <a:gd name="T30" fmla="*/ 30 w 80"/>
                <a:gd name="T31" fmla="*/ 58 h 58"/>
                <a:gd name="T32" fmla="*/ 34 w 80"/>
                <a:gd name="T33" fmla="*/ 56 h 58"/>
                <a:gd name="T34" fmla="*/ 54 w 80"/>
                <a:gd name="T35" fmla="*/ 44 h 58"/>
                <a:gd name="T36" fmla="*/ 72 w 80"/>
                <a:gd name="T37" fmla="*/ 48 h 58"/>
                <a:gd name="T38" fmla="*/ 80 w 80"/>
                <a:gd name="T39" fmla="*/ 42 h 58"/>
                <a:gd name="T40" fmla="*/ 80 w 80"/>
                <a:gd name="T41" fmla="*/ 40 h 58"/>
                <a:gd name="T42" fmla="*/ 78 w 80"/>
                <a:gd name="T43" fmla="*/ 38 h 58"/>
                <a:gd name="T44" fmla="*/ 74 w 80"/>
                <a:gd name="T45" fmla="*/ 34 h 58"/>
                <a:gd name="T46" fmla="*/ 70 w 80"/>
                <a:gd name="T47" fmla="*/ 30 h 58"/>
                <a:gd name="T48" fmla="*/ 66 w 80"/>
                <a:gd name="T49" fmla="*/ 26 h 58"/>
                <a:gd name="T50" fmla="*/ 60 w 80"/>
                <a:gd name="T51" fmla="*/ 24 h 58"/>
                <a:gd name="T52" fmla="*/ 60 w 80"/>
                <a:gd name="T53" fmla="*/ 24 h 58"/>
                <a:gd name="T54" fmla="*/ 58 w 80"/>
                <a:gd name="T55" fmla="*/ 22 h 58"/>
                <a:gd name="T56" fmla="*/ 54 w 80"/>
                <a:gd name="T57" fmla="*/ 20 h 58"/>
                <a:gd name="T58" fmla="*/ 50 w 80"/>
                <a:gd name="T59" fmla="*/ 16 h 58"/>
                <a:gd name="T60" fmla="*/ 46 w 80"/>
                <a:gd name="T61" fmla="*/ 14 h 58"/>
                <a:gd name="T62" fmla="*/ 42 w 80"/>
                <a:gd name="T63" fmla="*/ 12 h 58"/>
                <a:gd name="T64" fmla="*/ 38 w 80"/>
                <a:gd name="T65" fmla="*/ 10 h 58"/>
                <a:gd name="T66" fmla="*/ 34 w 80"/>
                <a:gd name="T67" fmla="*/ 10 h 58"/>
                <a:gd name="T68" fmla="*/ 32 w 80"/>
                <a:gd name="T69" fmla="*/ 0 h 58"/>
                <a:gd name="T70" fmla="*/ 22 w 80"/>
                <a:gd name="T71" fmla="*/ 14 h 58"/>
                <a:gd name="T72" fmla="*/ 20 w 80"/>
                <a:gd name="T73" fmla="*/ 14 h 58"/>
                <a:gd name="T74" fmla="*/ 18 w 80"/>
                <a:gd name="T75" fmla="*/ 14 h 58"/>
                <a:gd name="T76" fmla="*/ 16 w 80"/>
                <a:gd name="T77" fmla="*/ 16 h 58"/>
                <a:gd name="T78" fmla="*/ 12 w 80"/>
                <a:gd name="T79" fmla="*/ 18 h 58"/>
                <a:gd name="T80" fmla="*/ 10 w 80"/>
                <a:gd name="T81" fmla="*/ 20 h 58"/>
                <a:gd name="T82" fmla="*/ 6 w 80"/>
                <a:gd name="T83" fmla="*/ 24 h 58"/>
                <a:gd name="T84" fmla="*/ 6 w 80"/>
                <a:gd name="T85" fmla="*/ 30 h 58"/>
                <a:gd name="T86" fmla="*/ 6 w 80"/>
                <a:gd name="T87" fmla="*/ 3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"/>
                <a:gd name="T133" fmla="*/ 0 h 58"/>
                <a:gd name="T134" fmla="*/ 80 w 80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" h="58">
                  <a:moveTo>
                    <a:pt x="6" y="36"/>
                  </a:moveTo>
                  <a:lnTo>
                    <a:pt x="0" y="46"/>
                  </a:lnTo>
                  <a:lnTo>
                    <a:pt x="2" y="46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10" y="44"/>
                  </a:lnTo>
                  <a:lnTo>
                    <a:pt x="12" y="44"/>
                  </a:lnTo>
                  <a:lnTo>
                    <a:pt x="14" y="46"/>
                  </a:lnTo>
                  <a:lnTo>
                    <a:pt x="16" y="48"/>
                  </a:lnTo>
                  <a:lnTo>
                    <a:pt x="16" y="50"/>
                  </a:lnTo>
                  <a:lnTo>
                    <a:pt x="16" y="52"/>
                  </a:lnTo>
                  <a:lnTo>
                    <a:pt x="18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6" y="58"/>
                  </a:lnTo>
                  <a:lnTo>
                    <a:pt x="30" y="58"/>
                  </a:lnTo>
                  <a:lnTo>
                    <a:pt x="34" y="56"/>
                  </a:lnTo>
                  <a:lnTo>
                    <a:pt x="54" y="44"/>
                  </a:lnTo>
                  <a:lnTo>
                    <a:pt x="72" y="48"/>
                  </a:lnTo>
                  <a:lnTo>
                    <a:pt x="80" y="42"/>
                  </a:lnTo>
                  <a:lnTo>
                    <a:pt x="80" y="40"/>
                  </a:lnTo>
                  <a:lnTo>
                    <a:pt x="78" y="38"/>
                  </a:lnTo>
                  <a:lnTo>
                    <a:pt x="74" y="34"/>
                  </a:lnTo>
                  <a:lnTo>
                    <a:pt x="70" y="30"/>
                  </a:lnTo>
                  <a:lnTo>
                    <a:pt x="66" y="26"/>
                  </a:lnTo>
                  <a:lnTo>
                    <a:pt x="60" y="24"/>
                  </a:lnTo>
                  <a:lnTo>
                    <a:pt x="58" y="22"/>
                  </a:lnTo>
                  <a:lnTo>
                    <a:pt x="54" y="20"/>
                  </a:lnTo>
                  <a:lnTo>
                    <a:pt x="50" y="16"/>
                  </a:lnTo>
                  <a:lnTo>
                    <a:pt x="46" y="14"/>
                  </a:lnTo>
                  <a:lnTo>
                    <a:pt x="42" y="12"/>
                  </a:lnTo>
                  <a:lnTo>
                    <a:pt x="38" y="10"/>
                  </a:lnTo>
                  <a:lnTo>
                    <a:pt x="34" y="10"/>
                  </a:lnTo>
                  <a:lnTo>
                    <a:pt x="32" y="0"/>
                  </a:lnTo>
                  <a:lnTo>
                    <a:pt x="22" y="14"/>
                  </a:lnTo>
                  <a:lnTo>
                    <a:pt x="20" y="14"/>
                  </a:lnTo>
                  <a:lnTo>
                    <a:pt x="18" y="14"/>
                  </a:lnTo>
                  <a:lnTo>
                    <a:pt x="16" y="16"/>
                  </a:lnTo>
                  <a:lnTo>
                    <a:pt x="12" y="18"/>
                  </a:lnTo>
                  <a:lnTo>
                    <a:pt x="10" y="20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6" y="36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40" name="Freeform 350"/>
            <p:cNvSpPr>
              <a:spLocks/>
            </p:cNvSpPr>
            <p:nvPr/>
          </p:nvSpPr>
          <p:spPr bwMode="gray">
            <a:xfrm>
              <a:off x="4149" y="1668"/>
              <a:ext cx="84" cy="122"/>
            </a:xfrm>
            <a:custGeom>
              <a:avLst/>
              <a:gdLst>
                <a:gd name="T0" fmla="*/ 14 w 84"/>
                <a:gd name="T1" fmla="*/ 48 h 122"/>
                <a:gd name="T2" fmla="*/ 10 w 84"/>
                <a:gd name="T3" fmla="*/ 46 h 122"/>
                <a:gd name="T4" fmla="*/ 6 w 84"/>
                <a:gd name="T5" fmla="*/ 46 h 122"/>
                <a:gd name="T6" fmla="*/ 2 w 84"/>
                <a:gd name="T7" fmla="*/ 48 h 122"/>
                <a:gd name="T8" fmla="*/ 0 w 84"/>
                <a:gd name="T9" fmla="*/ 56 h 122"/>
                <a:gd name="T10" fmla="*/ 2 w 84"/>
                <a:gd name="T11" fmla="*/ 64 h 122"/>
                <a:gd name="T12" fmla="*/ 4 w 84"/>
                <a:gd name="T13" fmla="*/ 70 h 122"/>
                <a:gd name="T14" fmla="*/ 10 w 84"/>
                <a:gd name="T15" fmla="*/ 80 h 122"/>
                <a:gd name="T16" fmla="*/ 20 w 84"/>
                <a:gd name="T17" fmla="*/ 86 h 122"/>
                <a:gd name="T18" fmla="*/ 24 w 84"/>
                <a:gd name="T19" fmla="*/ 90 h 122"/>
                <a:gd name="T20" fmla="*/ 32 w 84"/>
                <a:gd name="T21" fmla="*/ 102 h 122"/>
                <a:gd name="T22" fmla="*/ 32 w 84"/>
                <a:gd name="T23" fmla="*/ 106 h 122"/>
                <a:gd name="T24" fmla="*/ 34 w 84"/>
                <a:gd name="T25" fmla="*/ 112 h 122"/>
                <a:gd name="T26" fmla="*/ 40 w 84"/>
                <a:gd name="T27" fmla="*/ 118 h 122"/>
                <a:gd name="T28" fmla="*/ 50 w 84"/>
                <a:gd name="T29" fmla="*/ 122 h 122"/>
                <a:gd name="T30" fmla="*/ 64 w 84"/>
                <a:gd name="T31" fmla="*/ 120 h 122"/>
                <a:gd name="T32" fmla="*/ 68 w 84"/>
                <a:gd name="T33" fmla="*/ 118 h 122"/>
                <a:gd name="T34" fmla="*/ 76 w 84"/>
                <a:gd name="T35" fmla="*/ 114 h 122"/>
                <a:gd name="T36" fmla="*/ 84 w 84"/>
                <a:gd name="T37" fmla="*/ 104 h 122"/>
                <a:gd name="T38" fmla="*/ 84 w 84"/>
                <a:gd name="T39" fmla="*/ 88 h 122"/>
                <a:gd name="T40" fmla="*/ 80 w 84"/>
                <a:gd name="T41" fmla="*/ 68 h 122"/>
                <a:gd name="T42" fmla="*/ 78 w 84"/>
                <a:gd name="T43" fmla="*/ 54 h 122"/>
                <a:gd name="T44" fmla="*/ 74 w 84"/>
                <a:gd name="T45" fmla="*/ 56 h 122"/>
                <a:gd name="T46" fmla="*/ 66 w 84"/>
                <a:gd name="T47" fmla="*/ 56 h 122"/>
                <a:gd name="T48" fmla="*/ 60 w 84"/>
                <a:gd name="T49" fmla="*/ 54 h 122"/>
                <a:gd name="T50" fmla="*/ 60 w 84"/>
                <a:gd name="T51" fmla="*/ 48 h 122"/>
                <a:gd name="T52" fmla="*/ 64 w 84"/>
                <a:gd name="T53" fmla="*/ 42 h 122"/>
                <a:gd name="T54" fmla="*/ 72 w 84"/>
                <a:gd name="T55" fmla="*/ 36 h 122"/>
                <a:gd name="T56" fmla="*/ 76 w 84"/>
                <a:gd name="T57" fmla="*/ 36 h 122"/>
                <a:gd name="T58" fmla="*/ 78 w 84"/>
                <a:gd name="T59" fmla="*/ 30 h 122"/>
                <a:gd name="T60" fmla="*/ 80 w 84"/>
                <a:gd name="T61" fmla="*/ 20 h 122"/>
                <a:gd name="T62" fmla="*/ 76 w 84"/>
                <a:gd name="T63" fmla="*/ 12 h 122"/>
                <a:gd name="T64" fmla="*/ 68 w 84"/>
                <a:gd name="T65" fmla="*/ 0 h 122"/>
                <a:gd name="T66" fmla="*/ 64 w 84"/>
                <a:gd name="T67" fmla="*/ 0 h 122"/>
                <a:gd name="T68" fmla="*/ 54 w 84"/>
                <a:gd name="T69" fmla="*/ 4 h 122"/>
                <a:gd name="T70" fmla="*/ 46 w 84"/>
                <a:gd name="T71" fmla="*/ 4 h 122"/>
                <a:gd name="T72" fmla="*/ 40 w 84"/>
                <a:gd name="T73" fmla="*/ 4 h 122"/>
                <a:gd name="T74" fmla="*/ 32 w 84"/>
                <a:gd name="T75" fmla="*/ 2 h 122"/>
                <a:gd name="T76" fmla="*/ 24 w 84"/>
                <a:gd name="T77" fmla="*/ 6 h 122"/>
                <a:gd name="T78" fmla="*/ 20 w 84"/>
                <a:gd name="T79" fmla="*/ 14 h 122"/>
                <a:gd name="T80" fmla="*/ 20 w 84"/>
                <a:gd name="T81" fmla="*/ 16 h 122"/>
                <a:gd name="T82" fmla="*/ 20 w 84"/>
                <a:gd name="T83" fmla="*/ 24 h 122"/>
                <a:gd name="T84" fmla="*/ 24 w 84"/>
                <a:gd name="T85" fmla="*/ 34 h 122"/>
                <a:gd name="T86" fmla="*/ 28 w 84"/>
                <a:gd name="T87" fmla="*/ 38 h 122"/>
                <a:gd name="T88" fmla="*/ 32 w 84"/>
                <a:gd name="T89" fmla="*/ 42 h 122"/>
                <a:gd name="T90" fmla="*/ 34 w 84"/>
                <a:gd name="T91" fmla="*/ 48 h 122"/>
                <a:gd name="T92" fmla="*/ 32 w 84"/>
                <a:gd name="T93" fmla="*/ 56 h 122"/>
                <a:gd name="T94" fmla="*/ 26 w 84"/>
                <a:gd name="T95" fmla="*/ 58 h 122"/>
                <a:gd name="T96" fmla="*/ 20 w 84"/>
                <a:gd name="T97" fmla="*/ 54 h 1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4"/>
                <a:gd name="T148" fmla="*/ 0 h 122"/>
                <a:gd name="T149" fmla="*/ 84 w 84"/>
                <a:gd name="T150" fmla="*/ 122 h 12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4" h="122">
                  <a:moveTo>
                    <a:pt x="14" y="48"/>
                  </a:moveTo>
                  <a:lnTo>
                    <a:pt x="14" y="48"/>
                  </a:lnTo>
                  <a:lnTo>
                    <a:pt x="12" y="46"/>
                  </a:lnTo>
                  <a:lnTo>
                    <a:pt x="10" y="46"/>
                  </a:lnTo>
                  <a:lnTo>
                    <a:pt x="8" y="46"/>
                  </a:lnTo>
                  <a:lnTo>
                    <a:pt x="6" y="46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0" y="50"/>
                  </a:lnTo>
                  <a:lnTo>
                    <a:pt x="0" y="56"/>
                  </a:lnTo>
                  <a:lnTo>
                    <a:pt x="2" y="62"/>
                  </a:lnTo>
                  <a:lnTo>
                    <a:pt x="2" y="64"/>
                  </a:lnTo>
                  <a:lnTo>
                    <a:pt x="2" y="66"/>
                  </a:lnTo>
                  <a:lnTo>
                    <a:pt x="4" y="70"/>
                  </a:lnTo>
                  <a:lnTo>
                    <a:pt x="6" y="76"/>
                  </a:lnTo>
                  <a:lnTo>
                    <a:pt x="10" y="80"/>
                  </a:lnTo>
                  <a:lnTo>
                    <a:pt x="14" y="84"/>
                  </a:lnTo>
                  <a:lnTo>
                    <a:pt x="20" y="86"/>
                  </a:lnTo>
                  <a:lnTo>
                    <a:pt x="22" y="88"/>
                  </a:lnTo>
                  <a:lnTo>
                    <a:pt x="24" y="90"/>
                  </a:lnTo>
                  <a:lnTo>
                    <a:pt x="28" y="94"/>
                  </a:lnTo>
                  <a:lnTo>
                    <a:pt x="32" y="102"/>
                  </a:lnTo>
                  <a:lnTo>
                    <a:pt x="32" y="104"/>
                  </a:lnTo>
                  <a:lnTo>
                    <a:pt x="32" y="106"/>
                  </a:lnTo>
                  <a:lnTo>
                    <a:pt x="34" y="108"/>
                  </a:lnTo>
                  <a:lnTo>
                    <a:pt x="34" y="112"/>
                  </a:lnTo>
                  <a:lnTo>
                    <a:pt x="38" y="116"/>
                  </a:lnTo>
                  <a:lnTo>
                    <a:pt x="40" y="118"/>
                  </a:lnTo>
                  <a:lnTo>
                    <a:pt x="44" y="122"/>
                  </a:lnTo>
                  <a:lnTo>
                    <a:pt x="50" y="122"/>
                  </a:lnTo>
                  <a:lnTo>
                    <a:pt x="56" y="122"/>
                  </a:lnTo>
                  <a:lnTo>
                    <a:pt x="64" y="120"/>
                  </a:lnTo>
                  <a:lnTo>
                    <a:pt x="68" y="118"/>
                  </a:lnTo>
                  <a:lnTo>
                    <a:pt x="72" y="116"/>
                  </a:lnTo>
                  <a:lnTo>
                    <a:pt x="76" y="114"/>
                  </a:lnTo>
                  <a:lnTo>
                    <a:pt x="80" y="110"/>
                  </a:lnTo>
                  <a:lnTo>
                    <a:pt x="84" y="104"/>
                  </a:lnTo>
                  <a:lnTo>
                    <a:pt x="84" y="100"/>
                  </a:lnTo>
                  <a:lnTo>
                    <a:pt x="84" y="88"/>
                  </a:lnTo>
                  <a:lnTo>
                    <a:pt x="82" y="76"/>
                  </a:lnTo>
                  <a:lnTo>
                    <a:pt x="80" y="68"/>
                  </a:lnTo>
                  <a:lnTo>
                    <a:pt x="80" y="54"/>
                  </a:lnTo>
                  <a:lnTo>
                    <a:pt x="78" y="54"/>
                  </a:lnTo>
                  <a:lnTo>
                    <a:pt x="76" y="56"/>
                  </a:lnTo>
                  <a:lnTo>
                    <a:pt x="74" y="56"/>
                  </a:lnTo>
                  <a:lnTo>
                    <a:pt x="70" y="56"/>
                  </a:lnTo>
                  <a:lnTo>
                    <a:pt x="66" y="56"/>
                  </a:lnTo>
                  <a:lnTo>
                    <a:pt x="64" y="56"/>
                  </a:lnTo>
                  <a:lnTo>
                    <a:pt x="60" y="54"/>
                  </a:lnTo>
                  <a:lnTo>
                    <a:pt x="60" y="50"/>
                  </a:lnTo>
                  <a:lnTo>
                    <a:pt x="60" y="48"/>
                  </a:lnTo>
                  <a:lnTo>
                    <a:pt x="62" y="46"/>
                  </a:lnTo>
                  <a:lnTo>
                    <a:pt x="64" y="42"/>
                  </a:lnTo>
                  <a:lnTo>
                    <a:pt x="68" y="40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78" y="32"/>
                  </a:lnTo>
                  <a:lnTo>
                    <a:pt x="78" y="30"/>
                  </a:lnTo>
                  <a:lnTo>
                    <a:pt x="80" y="24"/>
                  </a:lnTo>
                  <a:lnTo>
                    <a:pt x="80" y="20"/>
                  </a:lnTo>
                  <a:lnTo>
                    <a:pt x="78" y="16"/>
                  </a:lnTo>
                  <a:lnTo>
                    <a:pt x="76" y="12"/>
                  </a:lnTo>
                  <a:lnTo>
                    <a:pt x="72" y="1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58" y="2"/>
                  </a:lnTo>
                  <a:lnTo>
                    <a:pt x="54" y="4"/>
                  </a:lnTo>
                  <a:lnTo>
                    <a:pt x="48" y="4"/>
                  </a:lnTo>
                  <a:lnTo>
                    <a:pt x="46" y="4"/>
                  </a:lnTo>
                  <a:lnTo>
                    <a:pt x="44" y="4"/>
                  </a:lnTo>
                  <a:lnTo>
                    <a:pt x="40" y="4"/>
                  </a:lnTo>
                  <a:lnTo>
                    <a:pt x="36" y="2"/>
                  </a:lnTo>
                  <a:lnTo>
                    <a:pt x="32" y="2"/>
                  </a:lnTo>
                  <a:lnTo>
                    <a:pt x="28" y="4"/>
                  </a:lnTo>
                  <a:lnTo>
                    <a:pt x="24" y="6"/>
                  </a:lnTo>
                  <a:lnTo>
                    <a:pt x="22" y="8"/>
                  </a:lnTo>
                  <a:lnTo>
                    <a:pt x="20" y="14"/>
                  </a:lnTo>
                  <a:lnTo>
                    <a:pt x="20" y="16"/>
                  </a:lnTo>
                  <a:lnTo>
                    <a:pt x="20" y="20"/>
                  </a:lnTo>
                  <a:lnTo>
                    <a:pt x="20" y="24"/>
                  </a:lnTo>
                  <a:lnTo>
                    <a:pt x="22" y="28"/>
                  </a:lnTo>
                  <a:lnTo>
                    <a:pt x="24" y="34"/>
                  </a:lnTo>
                  <a:lnTo>
                    <a:pt x="28" y="36"/>
                  </a:lnTo>
                  <a:lnTo>
                    <a:pt x="28" y="38"/>
                  </a:lnTo>
                  <a:lnTo>
                    <a:pt x="30" y="40"/>
                  </a:lnTo>
                  <a:lnTo>
                    <a:pt x="32" y="42"/>
                  </a:lnTo>
                  <a:lnTo>
                    <a:pt x="32" y="46"/>
                  </a:lnTo>
                  <a:lnTo>
                    <a:pt x="34" y="48"/>
                  </a:lnTo>
                  <a:lnTo>
                    <a:pt x="34" y="52"/>
                  </a:lnTo>
                  <a:lnTo>
                    <a:pt x="32" y="56"/>
                  </a:lnTo>
                  <a:lnTo>
                    <a:pt x="28" y="58"/>
                  </a:lnTo>
                  <a:lnTo>
                    <a:pt x="26" y="58"/>
                  </a:lnTo>
                  <a:lnTo>
                    <a:pt x="24" y="56"/>
                  </a:lnTo>
                  <a:lnTo>
                    <a:pt x="20" y="54"/>
                  </a:lnTo>
                  <a:lnTo>
                    <a:pt x="14" y="48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41" name="Freeform 351"/>
            <p:cNvSpPr>
              <a:spLocks/>
            </p:cNvSpPr>
            <p:nvPr/>
          </p:nvSpPr>
          <p:spPr bwMode="gray">
            <a:xfrm>
              <a:off x="4293" y="1680"/>
              <a:ext cx="68" cy="106"/>
            </a:xfrm>
            <a:custGeom>
              <a:avLst/>
              <a:gdLst>
                <a:gd name="T0" fmla="*/ 32 w 68"/>
                <a:gd name="T1" fmla="*/ 0 h 106"/>
                <a:gd name="T2" fmla="*/ 26 w 68"/>
                <a:gd name="T3" fmla="*/ 0 h 106"/>
                <a:gd name="T4" fmla="*/ 20 w 68"/>
                <a:gd name="T5" fmla="*/ 4 h 106"/>
                <a:gd name="T6" fmla="*/ 20 w 68"/>
                <a:gd name="T7" fmla="*/ 4 h 106"/>
                <a:gd name="T8" fmla="*/ 18 w 68"/>
                <a:gd name="T9" fmla="*/ 2 h 106"/>
                <a:gd name="T10" fmla="*/ 16 w 68"/>
                <a:gd name="T11" fmla="*/ 2 h 106"/>
                <a:gd name="T12" fmla="*/ 12 w 68"/>
                <a:gd name="T13" fmla="*/ 8 h 106"/>
                <a:gd name="T14" fmla="*/ 8 w 68"/>
                <a:gd name="T15" fmla="*/ 16 h 106"/>
                <a:gd name="T16" fmla="*/ 4 w 68"/>
                <a:gd name="T17" fmla="*/ 22 h 106"/>
                <a:gd name="T18" fmla="*/ 0 w 68"/>
                <a:gd name="T19" fmla="*/ 30 h 106"/>
                <a:gd name="T20" fmla="*/ 2 w 68"/>
                <a:gd name="T21" fmla="*/ 32 h 106"/>
                <a:gd name="T22" fmla="*/ 4 w 68"/>
                <a:gd name="T23" fmla="*/ 38 h 106"/>
                <a:gd name="T24" fmla="*/ 2 w 68"/>
                <a:gd name="T25" fmla="*/ 46 h 106"/>
                <a:gd name="T26" fmla="*/ 2 w 68"/>
                <a:gd name="T27" fmla="*/ 48 h 106"/>
                <a:gd name="T28" fmla="*/ 2 w 68"/>
                <a:gd name="T29" fmla="*/ 54 h 106"/>
                <a:gd name="T30" fmla="*/ 4 w 68"/>
                <a:gd name="T31" fmla="*/ 66 h 106"/>
                <a:gd name="T32" fmla="*/ 8 w 68"/>
                <a:gd name="T33" fmla="*/ 104 h 106"/>
                <a:gd name="T34" fmla="*/ 10 w 68"/>
                <a:gd name="T35" fmla="*/ 106 h 106"/>
                <a:gd name="T36" fmla="*/ 16 w 68"/>
                <a:gd name="T37" fmla="*/ 106 h 106"/>
                <a:gd name="T38" fmla="*/ 20 w 68"/>
                <a:gd name="T39" fmla="*/ 104 h 106"/>
                <a:gd name="T40" fmla="*/ 24 w 68"/>
                <a:gd name="T41" fmla="*/ 98 h 106"/>
                <a:gd name="T42" fmla="*/ 26 w 68"/>
                <a:gd name="T43" fmla="*/ 90 h 106"/>
                <a:gd name="T44" fmla="*/ 24 w 68"/>
                <a:gd name="T45" fmla="*/ 86 h 106"/>
                <a:gd name="T46" fmla="*/ 22 w 68"/>
                <a:gd name="T47" fmla="*/ 78 h 106"/>
                <a:gd name="T48" fmla="*/ 24 w 68"/>
                <a:gd name="T49" fmla="*/ 72 h 106"/>
                <a:gd name="T50" fmla="*/ 30 w 68"/>
                <a:gd name="T51" fmla="*/ 68 h 106"/>
                <a:gd name="T52" fmla="*/ 36 w 68"/>
                <a:gd name="T53" fmla="*/ 68 h 106"/>
                <a:gd name="T54" fmla="*/ 40 w 68"/>
                <a:gd name="T55" fmla="*/ 66 h 106"/>
                <a:gd name="T56" fmla="*/ 48 w 68"/>
                <a:gd name="T57" fmla="*/ 62 h 106"/>
                <a:gd name="T58" fmla="*/ 54 w 68"/>
                <a:gd name="T59" fmla="*/ 52 h 106"/>
                <a:gd name="T60" fmla="*/ 56 w 68"/>
                <a:gd name="T61" fmla="*/ 48 h 106"/>
                <a:gd name="T62" fmla="*/ 62 w 68"/>
                <a:gd name="T63" fmla="*/ 38 h 106"/>
                <a:gd name="T64" fmla="*/ 64 w 68"/>
                <a:gd name="T65" fmla="*/ 24 h 106"/>
                <a:gd name="T66" fmla="*/ 64 w 68"/>
                <a:gd name="T67" fmla="*/ 22 h 106"/>
                <a:gd name="T68" fmla="*/ 68 w 68"/>
                <a:gd name="T69" fmla="*/ 18 h 106"/>
                <a:gd name="T70" fmla="*/ 68 w 68"/>
                <a:gd name="T71" fmla="*/ 12 h 106"/>
                <a:gd name="T72" fmla="*/ 62 w 68"/>
                <a:gd name="T73" fmla="*/ 8 h 106"/>
                <a:gd name="T74" fmla="*/ 56 w 68"/>
                <a:gd name="T75" fmla="*/ 8 h 106"/>
                <a:gd name="T76" fmla="*/ 48 w 68"/>
                <a:gd name="T77" fmla="*/ 8 h 106"/>
                <a:gd name="T78" fmla="*/ 40 w 68"/>
                <a:gd name="T79" fmla="*/ 6 h 106"/>
                <a:gd name="T80" fmla="*/ 34 w 68"/>
                <a:gd name="T81" fmla="*/ 0 h 10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68"/>
                <a:gd name="T124" fmla="*/ 0 h 106"/>
                <a:gd name="T125" fmla="*/ 68 w 68"/>
                <a:gd name="T126" fmla="*/ 106 h 10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68" h="106">
                  <a:moveTo>
                    <a:pt x="34" y="0"/>
                  </a:moveTo>
                  <a:lnTo>
                    <a:pt x="32" y="0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20" y="4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2" y="8"/>
                  </a:lnTo>
                  <a:lnTo>
                    <a:pt x="8" y="16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2" y="26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4" y="42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4"/>
                  </a:lnTo>
                  <a:lnTo>
                    <a:pt x="2" y="60"/>
                  </a:lnTo>
                  <a:lnTo>
                    <a:pt x="4" y="66"/>
                  </a:lnTo>
                  <a:lnTo>
                    <a:pt x="6" y="74"/>
                  </a:lnTo>
                  <a:lnTo>
                    <a:pt x="8" y="104"/>
                  </a:lnTo>
                  <a:lnTo>
                    <a:pt x="10" y="106"/>
                  </a:lnTo>
                  <a:lnTo>
                    <a:pt x="12" y="106"/>
                  </a:lnTo>
                  <a:lnTo>
                    <a:pt x="16" y="106"/>
                  </a:lnTo>
                  <a:lnTo>
                    <a:pt x="18" y="106"/>
                  </a:lnTo>
                  <a:lnTo>
                    <a:pt x="20" y="104"/>
                  </a:lnTo>
                  <a:lnTo>
                    <a:pt x="24" y="102"/>
                  </a:lnTo>
                  <a:lnTo>
                    <a:pt x="24" y="98"/>
                  </a:lnTo>
                  <a:lnTo>
                    <a:pt x="26" y="90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4" y="82"/>
                  </a:lnTo>
                  <a:lnTo>
                    <a:pt x="22" y="78"/>
                  </a:lnTo>
                  <a:lnTo>
                    <a:pt x="22" y="76"/>
                  </a:lnTo>
                  <a:lnTo>
                    <a:pt x="24" y="72"/>
                  </a:lnTo>
                  <a:lnTo>
                    <a:pt x="26" y="70"/>
                  </a:lnTo>
                  <a:lnTo>
                    <a:pt x="30" y="68"/>
                  </a:lnTo>
                  <a:lnTo>
                    <a:pt x="34" y="68"/>
                  </a:lnTo>
                  <a:lnTo>
                    <a:pt x="36" y="68"/>
                  </a:lnTo>
                  <a:lnTo>
                    <a:pt x="38" y="68"/>
                  </a:lnTo>
                  <a:lnTo>
                    <a:pt x="40" y="66"/>
                  </a:lnTo>
                  <a:lnTo>
                    <a:pt x="44" y="66"/>
                  </a:lnTo>
                  <a:lnTo>
                    <a:pt x="48" y="62"/>
                  </a:lnTo>
                  <a:lnTo>
                    <a:pt x="52" y="58"/>
                  </a:lnTo>
                  <a:lnTo>
                    <a:pt x="54" y="52"/>
                  </a:lnTo>
                  <a:lnTo>
                    <a:pt x="54" y="50"/>
                  </a:lnTo>
                  <a:lnTo>
                    <a:pt x="56" y="48"/>
                  </a:lnTo>
                  <a:lnTo>
                    <a:pt x="60" y="42"/>
                  </a:lnTo>
                  <a:lnTo>
                    <a:pt x="62" y="38"/>
                  </a:lnTo>
                  <a:lnTo>
                    <a:pt x="62" y="30"/>
                  </a:lnTo>
                  <a:lnTo>
                    <a:pt x="64" y="24"/>
                  </a:lnTo>
                  <a:lnTo>
                    <a:pt x="64" y="22"/>
                  </a:lnTo>
                  <a:lnTo>
                    <a:pt x="66" y="20"/>
                  </a:lnTo>
                  <a:lnTo>
                    <a:pt x="68" y="18"/>
                  </a:lnTo>
                  <a:lnTo>
                    <a:pt x="68" y="14"/>
                  </a:lnTo>
                  <a:lnTo>
                    <a:pt x="68" y="12"/>
                  </a:lnTo>
                  <a:lnTo>
                    <a:pt x="66" y="10"/>
                  </a:lnTo>
                  <a:lnTo>
                    <a:pt x="62" y="8"/>
                  </a:lnTo>
                  <a:lnTo>
                    <a:pt x="56" y="8"/>
                  </a:lnTo>
                  <a:lnTo>
                    <a:pt x="52" y="8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0" y="6"/>
                  </a:lnTo>
                  <a:lnTo>
                    <a:pt x="36" y="4"/>
                  </a:lnTo>
                  <a:lnTo>
                    <a:pt x="34" y="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42" name="Freeform 352"/>
            <p:cNvSpPr>
              <a:spLocks/>
            </p:cNvSpPr>
            <p:nvPr/>
          </p:nvSpPr>
          <p:spPr bwMode="gray">
            <a:xfrm>
              <a:off x="3893" y="1652"/>
              <a:ext cx="104" cy="116"/>
            </a:xfrm>
            <a:custGeom>
              <a:avLst/>
              <a:gdLst>
                <a:gd name="T0" fmla="*/ 4 w 104"/>
                <a:gd name="T1" fmla="*/ 80 h 116"/>
                <a:gd name="T2" fmla="*/ 0 w 104"/>
                <a:gd name="T3" fmla="*/ 82 h 116"/>
                <a:gd name="T4" fmla="*/ 0 w 104"/>
                <a:gd name="T5" fmla="*/ 86 h 116"/>
                <a:gd name="T6" fmla="*/ 4 w 104"/>
                <a:gd name="T7" fmla="*/ 92 h 116"/>
                <a:gd name="T8" fmla="*/ 8 w 104"/>
                <a:gd name="T9" fmla="*/ 94 h 116"/>
                <a:gd name="T10" fmla="*/ 12 w 104"/>
                <a:gd name="T11" fmla="*/ 100 h 116"/>
                <a:gd name="T12" fmla="*/ 14 w 104"/>
                <a:gd name="T13" fmla="*/ 110 h 116"/>
                <a:gd name="T14" fmla="*/ 18 w 104"/>
                <a:gd name="T15" fmla="*/ 112 h 116"/>
                <a:gd name="T16" fmla="*/ 24 w 104"/>
                <a:gd name="T17" fmla="*/ 116 h 116"/>
                <a:gd name="T18" fmla="*/ 30 w 104"/>
                <a:gd name="T19" fmla="*/ 114 h 116"/>
                <a:gd name="T20" fmla="*/ 34 w 104"/>
                <a:gd name="T21" fmla="*/ 110 h 116"/>
                <a:gd name="T22" fmla="*/ 36 w 104"/>
                <a:gd name="T23" fmla="*/ 106 h 116"/>
                <a:gd name="T24" fmla="*/ 42 w 104"/>
                <a:gd name="T25" fmla="*/ 104 h 116"/>
                <a:gd name="T26" fmla="*/ 46 w 104"/>
                <a:gd name="T27" fmla="*/ 106 h 116"/>
                <a:gd name="T28" fmla="*/ 50 w 104"/>
                <a:gd name="T29" fmla="*/ 106 h 116"/>
                <a:gd name="T30" fmla="*/ 54 w 104"/>
                <a:gd name="T31" fmla="*/ 102 h 116"/>
                <a:gd name="T32" fmla="*/ 56 w 104"/>
                <a:gd name="T33" fmla="*/ 92 h 116"/>
                <a:gd name="T34" fmla="*/ 60 w 104"/>
                <a:gd name="T35" fmla="*/ 74 h 116"/>
                <a:gd name="T36" fmla="*/ 82 w 104"/>
                <a:gd name="T37" fmla="*/ 48 h 116"/>
                <a:gd name="T38" fmla="*/ 104 w 104"/>
                <a:gd name="T39" fmla="*/ 32 h 116"/>
                <a:gd name="T40" fmla="*/ 104 w 104"/>
                <a:gd name="T41" fmla="*/ 32 h 116"/>
                <a:gd name="T42" fmla="*/ 98 w 104"/>
                <a:gd name="T43" fmla="*/ 28 h 116"/>
                <a:gd name="T44" fmla="*/ 88 w 104"/>
                <a:gd name="T45" fmla="*/ 20 h 116"/>
                <a:gd name="T46" fmla="*/ 88 w 104"/>
                <a:gd name="T47" fmla="*/ 18 h 116"/>
                <a:gd name="T48" fmla="*/ 84 w 104"/>
                <a:gd name="T49" fmla="*/ 14 h 116"/>
                <a:gd name="T50" fmla="*/ 78 w 104"/>
                <a:gd name="T51" fmla="*/ 14 h 116"/>
                <a:gd name="T52" fmla="*/ 72 w 104"/>
                <a:gd name="T53" fmla="*/ 20 h 116"/>
                <a:gd name="T54" fmla="*/ 70 w 104"/>
                <a:gd name="T55" fmla="*/ 20 h 116"/>
                <a:gd name="T56" fmla="*/ 68 w 104"/>
                <a:gd name="T57" fmla="*/ 22 h 116"/>
                <a:gd name="T58" fmla="*/ 66 w 104"/>
                <a:gd name="T59" fmla="*/ 16 h 116"/>
                <a:gd name="T60" fmla="*/ 64 w 104"/>
                <a:gd name="T61" fmla="*/ 14 h 116"/>
                <a:gd name="T62" fmla="*/ 60 w 104"/>
                <a:gd name="T63" fmla="*/ 10 h 116"/>
                <a:gd name="T64" fmla="*/ 56 w 104"/>
                <a:gd name="T65" fmla="*/ 8 h 116"/>
                <a:gd name="T66" fmla="*/ 50 w 104"/>
                <a:gd name="T67" fmla="*/ 12 h 116"/>
                <a:gd name="T68" fmla="*/ 42 w 104"/>
                <a:gd name="T69" fmla="*/ 10 h 116"/>
                <a:gd name="T70" fmla="*/ 44 w 104"/>
                <a:gd name="T71" fmla="*/ 6 h 116"/>
                <a:gd name="T72" fmla="*/ 46 w 104"/>
                <a:gd name="T73" fmla="*/ 2 h 116"/>
                <a:gd name="T74" fmla="*/ 42 w 104"/>
                <a:gd name="T75" fmla="*/ 0 h 116"/>
                <a:gd name="T76" fmla="*/ 34 w 104"/>
                <a:gd name="T77" fmla="*/ 2 h 116"/>
                <a:gd name="T78" fmla="*/ 28 w 104"/>
                <a:gd name="T79" fmla="*/ 6 h 116"/>
                <a:gd name="T80" fmla="*/ 26 w 104"/>
                <a:gd name="T81" fmla="*/ 10 h 116"/>
                <a:gd name="T82" fmla="*/ 26 w 104"/>
                <a:gd name="T83" fmla="*/ 10 h 116"/>
                <a:gd name="T84" fmla="*/ 22 w 104"/>
                <a:gd name="T85" fmla="*/ 10 h 116"/>
                <a:gd name="T86" fmla="*/ 18 w 104"/>
                <a:gd name="T87" fmla="*/ 10 h 116"/>
                <a:gd name="T88" fmla="*/ 16 w 104"/>
                <a:gd name="T89" fmla="*/ 14 h 116"/>
                <a:gd name="T90" fmla="*/ 14 w 104"/>
                <a:gd name="T91" fmla="*/ 24 h 116"/>
                <a:gd name="T92" fmla="*/ 16 w 104"/>
                <a:gd name="T93" fmla="*/ 28 h 116"/>
                <a:gd name="T94" fmla="*/ 18 w 104"/>
                <a:gd name="T95" fmla="*/ 34 h 116"/>
                <a:gd name="T96" fmla="*/ 16 w 104"/>
                <a:gd name="T97" fmla="*/ 40 h 116"/>
                <a:gd name="T98" fmla="*/ 14 w 104"/>
                <a:gd name="T99" fmla="*/ 44 h 116"/>
                <a:gd name="T100" fmla="*/ 8 w 104"/>
                <a:gd name="T101" fmla="*/ 54 h 116"/>
                <a:gd name="T102" fmla="*/ 4 w 104"/>
                <a:gd name="T103" fmla="*/ 80 h 11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4"/>
                <a:gd name="T157" fmla="*/ 0 h 116"/>
                <a:gd name="T158" fmla="*/ 104 w 104"/>
                <a:gd name="T159" fmla="*/ 116 h 11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4" h="116">
                  <a:moveTo>
                    <a:pt x="4" y="80"/>
                  </a:moveTo>
                  <a:lnTo>
                    <a:pt x="4" y="80"/>
                  </a:lnTo>
                  <a:lnTo>
                    <a:pt x="2" y="80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90"/>
                  </a:lnTo>
                  <a:lnTo>
                    <a:pt x="4" y="92"/>
                  </a:lnTo>
                  <a:lnTo>
                    <a:pt x="6" y="94"/>
                  </a:lnTo>
                  <a:lnTo>
                    <a:pt x="8" y="94"/>
                  </a:lnTo>
                  <a:lnTo>
                    <a:pt x="10" y="96"/>
                  </a:lnTo>
                  <a:lnTo>
                    <a:pt x="12" y="100"/>
                  </a:lnTo>
                  <a:lnTo>
                    <a:pt x="14" y="104"/>
                  </a:lnTo>
                  <a:lnTo>
                    <a:pt x="14" y="110"/>
                  </a:lnTo>
                  <a:lnTo>
                    <a:pt x="16" y="110"/>
                  </a:lnTo>
                  <a:lnTo>
                    <a:pt x="18" y="112"/>
                  </a:lnTo>
                  <a:lnTo>
                    <a:pt x="20" y="114"/>
                  </a:lnTo>
                  <a:lnTo>
                    <a:pt x="24" y="116"/>
                  </a:lnTo>
                  <a:lnTo>
                    <a:pt x="28" y="116"/>
                  </a:lnTo>
                  <a:lnTo>
                    <a:pt x="30" y="114"/>
                  </a:lnTo>
                  <a:lnTo>
                    <a:pt x="34" y="110"/>
                  </a:lnTo>
                  <a:lnTo>
                    <a:pt x="34" y="108"/>
                  </a:lnTo>
                  <a:lnTo>
                    <a:pt x="36" y="106"/>
                  </a:lnTo>
                  <a:lnTo>
                    <a:pt x="38" y="106"/>
                  </a:lnTo>
                  <a:lnTo>
                    <a:pt x="42" y="104"/>
                  </a:lnTo>
                  <a:lnTo>
                    <a:pt x="46" y="106"/>
                  </a:lnTo>
                  <a:lnTo>
                    <a:pt x="48" y="106"/>
                  </a:lnTo>
                  <a:lnTo>
                    <a:pt x="50" y="106"/>
                  </a:lnTo>
                  <a:lnTo>
                    <a:pt x="52" y="104"/>
                  </a:lnTo>
                  <a:lnTo>
                    <a:pt x="54" y="102"/>
                  </a:lnTo>
                  <a:lnTo>
                    <a:pt x="54" y="98"/>
                  </a:lnTo>
                  <a:lnTo>
                    <a:pt x="56" y="92"/>
                  </a:lnTo>
                  <a:lnTo>
                    <a:pt x="56" y="88"/>
                  </a:lnTo>
                  <a:lnTo>
                    <a:pt x="60" y="74"/>
                  </a:lnTo>
                  <a:lnTo>
                    <a:pt x="68" y="60"/>
                  </a:lnTo>
                  <a:lnTo>
                    <a:pt x="82" y="48"/>
                  </a:lnTo>
                  <a:lnTo>
                    <a:pt x="104" y="40"/>
                  </a:lnTo>
                  <a:lnTo>
                    <a:pt x="104" y="32"/>
                  </a:lnTo>
                  <a:lnTo>
                    <a:pt x="102" y="30"/>
                  </a:lnTo>
                  <a:lnTo>
                    <a:pt x="98" y="28"/>
                  </a:lnTo>
                  <a:lnTo>
                    <a:pt x="94" y="26"/>
                  </a:lnTo>
                  <a:lnTo>
                    <a:pt x="88" y="20"/>
                  </a:lnTo>
                  <a:lnTo>
                    <a:pt x="88" y="18"/>
                  </a:lnTo>
                  <a:lnTo>
                    <a:pt x="86" y="16"/>
                  </a:lnTo>
                  <a:lnTo>
                    <a:pt x="84" y="14"/>
                  </a:lnTo>
                  <a:lnTo>
                    <a:pt x="82" y="14"/>
                  </a:lnTo>
                  <a:lnTo>
                    <a:pt x="78" y="14"/>
                  </a:lnTo>
                  <a:lnTo>
                    <a:pt x="76" y="16"/>
                  </a:lnTo>
                  <a:lnTo>
                    <a:pt x="72" y="20"/>
                  </a:lnTo>
                  <a:lnTo>
                    <a:pt x="70" y="20"/>
                  </a:lnTo>
                  <a:lnTo>
                    <a:pt x="70" y="22"/>
                  </a:lnTo>
                  <a:lnTo>
                    <a:pt x="68" y="22"/>
                  </a:lnTo>
                  <a:lnTo>
                    <a:pt x="66" y="20"/>
                  </a:lnTo>
                  <a:lnTo>
                    <a:pt x="66" y="16"/>
                  </a:lnTo>
                  <a:lnTo>
                    <a:pt x="64" y="14"/>
                  </a:lnTo>
                  <a:lnTo>
                    <a:pt x="62" y="12"/>
                  </a:lnTo>
                  <a:lnTo>
                    <a:pt x="60" y="10"/>
                  </a:lnTo>
                  <a:lnTo>
                    <a:pt x="58" y="8"/>
                  </a:lnTo>
                  <a:lnTo>
                    <a:pt x="56" y="8"/>
                  </a:lnTo>
                  <a:lnTo>
                    <a:pt x="52" y="8"/>
                  </a:lnTo>
                  <a:lnTo>
                    <a:pt x="50" y="12"/>
                  </a:lnTo>
                  <a:lnTo>
                    <a:pt x="42" y="10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4" y="2"/>
                  </a:lnTo>
                  <a:lnTo>
                    <a:pt x="30" y="4"/>
                  </a:lnTo>
                  <a:lnTo>
                    <a:pt x="28" y="6"/>
                  </a:lnTo>
                  <a:lnTo>
                    <a:pt x="26" y="8"/>
                  </a:lnTo>
                  <a:lnTo>
                    <a:pt x="26" y="10"/>
                  </a:lnTo>
                  <a:lnTo>
                    <a:pt x="24" y="10"/>
                  </a:lnTo>
                  <a:lnTo>
                    <a:pt x="22" y="10"/>
                  </a:lnTo>
                  <a:lnTo>
                    <a:pt x="20" y="10"/>
                  </a:lnTo>
                  <a:lnTo>
                    <a:pt x="18" y="10"/>
                  </a:lnTo>
                  <a:lnTo>
                    <a:pt x="16" y="12"/>
                  </a:lnTo>
                  <a:lnTo>
                    <a:pt x="16" y="14"/>
                  </a:lnTo>
                  <a:lnTo>
                    <a:pt x="14" y="18"/>
                  </a:lnTo>
                  <a:lnTo>
                    <a:pt x="14" y="24"/>
                  </a:lnTo>
                  <a:lnTo>
                    <a:pt x="16" y="26"/>
                  </a:lnTo>
                  <a:lnTo>
                    <a:pt x="16" y="28"/>
                  </a:lnTo>
                  <a:lnTo>
                    <a:pt x="18" y="30"/>
                  </a:lnTo>
                  <a:lnTo>
                    <a:pt x="18" y="34"/>
                  </a:lnTo>
                  <a:lnTo>
                    <a:pt x="18" y="36"/>
                  </a:lnTo>
                  <a:lnTo>
                    <a:pt x="16" y="40"/>
                  </a:lnTo>
                  <a:lnTo>
                    <a:pt x="14" y="44"/>
                  </a:lnTo>
                  <a:lnTo>
                    <a:pt x="12" y="48"/>
                  </a:lnTo>
                  <a:lnTo>
                    <a:pt x="8" y="54"/>
                  </a:lnTo>
                  <a:lnTo>
                    <a:pt x="6" y="64"/>
                  </a:lnTo>
                  <a:lnTo>
                    <a:pt x="4" y="8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43" name="Freeform 353"/>
            <p:cNvSpPr>
              <a:spLocks/>
            </p:cNvSpPr>
            <p:nvPr/>
          </p:nvSpPr>
          <p:spPr bwMode="gray">
            <a:xfrm>
              <a:off x="3949" y="1708"/>
              <a:ext cx="232" cy="186"/>
            </a:xfrm>
            <a:custGeom>
              <a:avLst/>
              <a:gdLst>
                <a:gd name="T0" fmla="*/ 32 w 232"/>
                <a:gd name="T1" fmla="*/ 76 h 186"/>
                <a:gd name="T2" fmla="*/ 44 w 232"/>
                <a:gd name="T3" fmla="*/ 74 h 186"/>
                <a:gd name="T4" fmla="*/ 46 w 232"/>
                <a:gd name="T5" fmla="*/ 78 h 186"/>
                <a:gd name="T6" fmla="*/ 36 w 232"/>
                <a:gd name="T7" fmla="*/ 86 h 186"/>
                <a:gd name="T8" fmla="*/ 24 w 232"/>
                <a:gd name="T9" fmla="*/ 86 h 186"/>
                <a:gd name="T10" fmla="*/ 10 w 232"/>
                <a:gd name="T11" fmla="*/ 88 h 186"/>
                <a:gd name="T12" fmla="*/ 8 w 232"/>
                <a:gd name="T13" fmla="*/ 100 h 186"/>
                <a:gd name="T14" fmla="*/ 20 w 232"/>
                <a:gd name="T15" fmla="*/ 104 h 186"/>
                <a:gd name="T16" fmla="*/ 54 w 232"/>
                <a:gd name="T17" fmla="*/ 104 h 186"/>
                <a:gd name="T18" fmla="*/ 86 w 232"/>
                <a:gd name="T19" fmla="*/ 114 h 186"/>
                <a:gd name="T20" fmla="*/ 86 w 232"/>
                <a:gd name="T21" fmla="*/ 124 h 186"/>
                <a:gd name="T22" fmla="*/ 76 w 232"/>
                <a:gd name="T23" fmla="*/ 132 h 186"/>
                <a:gd name="T24" fmla="*/ 64 w 232"/>
                <a:gd name="T25" fmla="*/ 128 h 186"/>
                <a:gd name="T26" fmla="*/ 42 w 232"/>
                <a:gd name="T27" fmla="*/ 132 h 186"/>
                <a:gd name="T28" fmla="*/ 32 w 232"/>
                <a:gd name="T29" fmla="*/ 130 h 186"/>
                <a:gd name="T30" fmla="*/ 22 w 232"/>
                <a:gd name="T31" fmla="*/ 138 h 186"/>
                <a:gd name="T32" fmla="*/ 24 w 232"/>
                <a:gd name="T33" fmla="*/ 148 h 186"/>
                <a:gd name="T34" fmla="*/ 48 w 232"/>
                <a:gd name="T35" fmla="*/ 160 h 186"/>
                <a:gd name="T36" fmla="*/ 62 w 232"/>
                <a:gd name="T37" fmla="*/ 168 h 186"/>
                <a:gd name="T38" fmla="*/ 76 w 232"/>
                <a:gd name="T39" fmla="*/ 184 h 186"/>
                <a:gd name="T40" fmla="*/ 146 w 232"/>
                <a:gd name="T41" fmla="*/ 162 h 186"/>
                <a:gd name="T42" fmla="*/ 160 w 232"/>
                <a:gd name="T43" fmla="*/ 162 h 186"/>
                <a:gd name="T44" fmla="*/ 176 w 232"/>
                <a:gd name="T45" fmla="*/ 170 h 186"/>
                <a:gd name="T46" fmla="*/ 184 w 232"/>
                <a:gd name="T47" fmla="*/ 170 h 186"/>
                <a:gd name="T48" fmla="*/ 190 w 232"/>
                <a:gd name="T49" fmla="*/ 170 h 186"/>
                <a:gd name="T50" fmla="*/ 202 w 232"/>
                <a:gd name="T51" fmla="*/ 168 h 186"/>
                <a:gd name="T52" fmla="*/ 210 w 232"/>
                <a:gd name="T53" fmla="*/ 160 h 186"/>
                <a:gd name="T54" fmla="*/ 208 w 232"/>
                <a:gd name="T55" fmla="*/ 154 h 186"/>
                <a:gd name="T56" fmla="*/ 196 w 232"/>
                <a:gd name="T57" fmla="*/ 152 h 186"/>
                <a:gd name="T58" fmla="*/ 196 w 232"/>
                <a:gd name="T59" fmla="*/ 146 h 186"/>
                <a:gd name="T60" fmla="*/ 208 w 232"/>
                <a:gd name="T61" fmla="*/ 142 h 186"/>
                <a:gd name="T62" fmla="*/ 226 w 232"/>
                <a:gd name="T63" fmla="*/ 142 h 186"/>
                <a:gd name="T64" fmla="*/ 232 w 232"/>
                <a:gd name="T65" fmla="*/ 138 h 186"/>
                <a:gd name="T66" fmla="*/ 226 w 232"/>
                <a:gd name="T67" fmla="*/ 126 h 186"/>
                <a:gd name="T68" fmla="*/ 202 w 232"/>
                <a:gd name="T69" fmla="*/ 116 h 186"/>
                <a:gd name="T70" fmla="*/ 174 w 232"/>
                <a:gd name="T71" fmla="*/ 78 h 186"/>
                <a:gd name="T72" fmla="*/ 166 w 232"/>
                <a:gd name="T73" fmla="*/ 28 h 186"/>
                <a:gd name="T74" fmla="*/ 148 w 232"/>
                <a:gd name="T75" fmla="*/ 20 h 186"/>
                <a:gd name="T76" fmla="*/ 140 w 232"/>
                <a:gd name="T77" fmla="*/ 36 h 186"/>
                <a:gd name="T78" fmla="*/ 124 w 232"/>
                <a:gd name="T79" fmla="*/ 22 h 186"/>
                <a:gd name="T80" fmla="*/ 116 w 232"/>
                <a:gd name="T81" fmla="*/ 18 h 186"/>
                <a:gd name="T82" fmla="*/ 106 w 232"/>
                <a:gd name="T83" fmla="*/ 30 h 186"/>
                <a:gd name="T84" fmla="*/ 96 w 232"/>
                <a:gd name="T85" fmla="*/ 20 h 186"/>
                <a:gd name="T86" fmla="*/ 86 w 232"/>
                <a:gd name="T87" fmla="*/ 6 h 186"/>
                <a:gd name="T88" fmla="*/ 80 w 232"/>
                <a:gd name="T89" fmla="*/ 16 h 186"/>
                <a:gd name="T90" fmla="*/ 78 w 232"/>
                <a:gd name="T91" fmla="*/ 32 h 186"/>
                <a:gd name="T92" fmla="*/ 66 w 232"/>
                <a:gd name="T93" fmla="*/ 32 h 186"/>
                <a:gd name="T94" fmla="*/ 62 w 232"/>
                <a:gd name="T95" fmla="*/ 14 h 186"/>
                <a:gd name="T96" fmla="*/ 64 w 232"/>
                <a:gd name="T97" fmla="*/ 4 h 186"/>
                <a:gd name="T98" fmla="*/ 54 w 232"/>
                <a:gd name="T99" fmla="*/ 0 h 186"/>
                <a:gd name="T100" fmla="*/ 14 w 232"/>
                <a:gd name="T101" fmla="*/ 24 h 186"/>
                <a:gd name="T102" fmla="*/ 8 w 232"/>
                <a:gd name="T103" fmla="*/ 44 h 186"/>
                <a:gd name="T104" fmla="*/ 2 w 232"/>
                <a:gd name="T105" fmla="*/ 56 h 186"/>
                <a:gd name="T106" fmla="*/ 0 w 232"/>
                <a:gd name="T107" fmla="*/ 64 h 186"/>
                <a:gd name="T108" fmla="*/ 10 w 232"/>
                <a:gd name="T109" fmla="*/ 74 h 18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32"/>
                <a:gd name="T166" fmla="*/ 0 h 186"/>
                <a:gd name="T167" fmla="*/ 232 w 232"/>
                <a:gd name="T168" fmla="*/ 186 h 18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32" h="186">
                  <a:moveTo>
                    <a:pt x="24" y="74"/>
                  </a:moveTo>
                  <a:lnTo>
                    <a:pt x="24" y="76"/>
                  </a:lnTo>
                  <a:lnTo>
                    <a:pt x="28" y="76"/>
                  </a:lnTo>
                  <a:lnTo>
                    <a:pt x="32" y="76"/>
                  </a:lnTo>
                  <a:lnTo>
                    <a:pt x="36" y="76"/>
                  </a:lnTo>
                  <a:lnTo>
                    <a:pt x="40" y="76"/>
                  </a:lnTo>
                  <a:lnTo>
                    <a:pt x="42" y="74"/>
                  </a:lnTo>
                  <a:lnTo>
                    <a:pt x="44" y="74"/>
                  </a:lnTo>
                  <a:lnTo>
                    <a:pt x="46" y="74"/>
                  </a:lnTo>
                  <a:lnTo>
                    <a:pt x="46" y="76"/>
                  </a:lnTo>
                  <a:lnTo>
                    <a:pt x="46" y="78"/>
                  </a:lnTo>
                  <a:lnTo>
                    <a:pt x="46" y="80"/>
                  </a:lnTo>
                  <a:lnTo>
                    <a:pt x="44" y="84"/>
                  </a:lnTo>
                  <a:lnTo>
                    <a:pt x="42" y="86"/>
                  </a:lnTo>
                  <a:lnTo>
                    <a:pt x="36" y="86"/>
                  </a:lnTo>
                  <a:lnTo>
                    <a:pt x="30" y="88"/>
                  </a:lnTo>
                  <a:lnTo>
                    <a:pt x="28" y="88"/>
                  </a:lnTo>
                  <a:lnTo>
                    <a:pt x="26" y="86"/>
                  </a:lnTo>
                  <a:lnTo>
                    <a:pt x="24" y="86"/>
                  </a:lnTo>
                  <a:lnTo>
                    <a:pt x="20" y="86"/>
                  </a:lnTo>
                  <a:lnTo>
                    <a:pt x="16" y="86"/>
                  </a:lnTo>
                  <a:lnTo>
                    <a:pt x="14" y="86"/>
                  </a:lnTo>
                  <a:lnTo>
                    <a:pt x="10" y="88"/>
                  </a:lnTo>
                  <a:lnTo>
                    <a:pt x="8" y="90"/>
                  </a:lnTo>
                  <a:lnTo>
                    <a:pt x="8" y="94"/>
                  </a:lnTo>
                  <a:lnTo>
                    <a:pt x="8" y="100"/>
                  </a:lnTo>
                  <a:lnTo>
                    <a:pt x="8" y="102"/>
                  </a:lnTo>
                  <a:lnTo>
                    <a:pt x="10" y="102"/>
                  </a:lnTo>
                  <a:lnTo>
                    <a:pt x="14" y="104"/>
                  </a:lnTo>
                  <a:lnTo>
                    <a:pt x="20" y="104"/>
                  </a:lnTo>
                  <a:lnTo>
                    <a:pt x="26" y="106"/>
                  </a:lnTo>
                  <a:lnTo>
                    <a:pt x="36" y="106"/>
                  </a:lnTo>
                  <a:lnTo>
                    <a:pt x="42" y="104"/>
                  </a:lnTo>
                  <a:lnTo>
                    <a:pt x="54" y="104"/>
                  </a:lnTo>
                  <a:lnTo>
                    <a:pt x="68" y="104"/>
                  </a:lnTo>
                  <a:lnTo>
                    <a:pt x="80" y="106"/>
                  </a:lnTo>
                  <a:lnTo>
                    <a:pt x="86" y="112"/>
                  </a:lnTo>
                  <a:lnTo>
                    <a:pt x="86" y="114"/>
                  </a:lnTo>
                  <a:lnTo>
                    <a:pt x="86" y="118"/>
                  </a:lnTo>
                  <a:lnTo>
                    <a:pt x="86" y="122"/>
                  </a:lnTo>
                  <a:lnTo>
                    <a:pt x="86" y="124"/>
                  </a:lnTo>
                  <a:lnTo>
                    <a:pt x="84" y="128"/>
                  </a:lnTo>
                  <a:lnTo>
                    <a:pt x="82" y="130"/>
                  </a:lnTo>
                  <a:lnTo>
                    <a:pt x="80" y="132"/>
                  </a:lnTo>
                  <a:lnTo>
                    <a:pt x="76" y="132"/>
                  </a:lnTo>
                  <a:lnTo>
                    <a:pt x="70" y="130"/>
                  </a:lnTo>
                  <a:lnTo>
                    <a:pt x="68" y="128"/>
                  </a:lnTo>
                  <a:lnTo>
                    <a:pt x="64" y="128"/>
                  </a:lnTo>
                  <a:lnTo>
                    <a:pt x="60" y="128"/>
                  </a:lnTo>
                  <a:lnTo>
                    <a:pt x="56" y="128"/>
                  </a:lnTo>
                  <a:lnTo>
                    <a:pt x="50" y="130"/>
                  </a:lnTo>
                  <a:lnTo>
                    <a:pt x="42" y="132"/>
                  </a:lnTo>
                  <a:lnTo>
                    <a:pt x="40" y="132"/>
                  </a:lnTo>
                  <a:lnTo>
                    <a:pt x="38" y="130"/>
                  </a:lnTo>
                  <a:lnTo>
                    <a:pt x="36" y="130"/>
                  </a:lnTo>
                  <a:lnTo>
                    <a:pt x="32" y="130"/>
                  </a:lnTo>
                  <a:lnTo>
                    <a:pt x="30" y="130"/>
                  </a:lnTo>
                  <a:lnTo>
                    <a:pt x="26" y="132"/>
                  </a:lnTo>
                  <a:lnTo>
                    <a:pt x="24" y="134"/>
                  </a:lnTo>
                  <a:lnTo>
                    <a:pt x="22" y="138"/>
                  </a:lnTo>
                  <a:lnTo>
                    <a:pt x="20" y="142"/>
                  </a:lnTo>
                  <a:lnTo>
                    <a:pt x="20" y="144"/>
                  </a:lnTo>
                  <a:lnTo>
                    <a:pt x="22" y="146"/>
                  </a:lnTo>
                  <a:lnTo>
                    <a:pt x="24" y="148"/>
                  </a:lnTo>
                  <a:lnTo>
                    <a:pt x="26" y="152"/>
                  </a:lnTo>
                  <a:lnTo>
                    <a:pt x="32" y="154"/>
                  </a:lnTo>
                  <a:lnTo>
                    <a:pt x="40" y="158"/>
                  </a:lnTo>
                  <a:lnTo>
                    <a:pt x="48" y="160"/>
                  </a:lnTo>
                  <a:lnTo>
                    <a:pt x="50" y="162"/>
                  </a:lnTo>
                  <a:lnTo>
                    <a:pt x="52" y="162"/>
                  </a:lnTo>
                  <a:lnTo>
                    <a:pt x="58" y="166"/>
                  </a:lnTo>
                  <a:lnTo>
                    <a:pt x="62" y="168"/>
                  </a:lnTo>
                  <a:lnTo>
                    <a:pt x="66" y="174"/>
                  </a:lnTo>
                  <a:lnTo>
                    <a:pt x="68" y="178"/>
                  </a:lnTo>
                  <a:lnTo>
                    <a:pt x="70" y="186"/>
                  </a:lnTo>
                  <a:lnTo>
                    <a:pt x="76" y="184"/>
                  </a:lnTo>
                  <a:lnTo>
                    <a:pt x="90" y="182"/>
                  </a:lnTo>
                  <a:lnTo>
                    <a:pt x="110" y="178"/>
                  </a:lnTo>
                  <a:lnTo>
                    <a:pt x="130" y="170"/>
                  </a:lnTo>
                  <a:lnTo>
                    <a:pt x="146" y="162"/>
                  </a:lnTo>
                  <a:lnTo>
                    <a:pt x="148" y="162"/>
                  </a:lnTo>
                  <a:lnTo>
                    <a:pt x="150" y="162"/>
                  </a:lnTo>
                  <a:lnTo>
                    <a:pt x="154" y="162"/>
                  </a:lnTo>
                  <a:lnTo>
                    <a:pt x="160" y="162"/>
                  </a:lnTo>
                  <a:lnTo>
                    <a:pt x="164" y="162"/>
                  </a:lnTo>
                  <a:lnTo>
                    <a:pt x="170" y="164"/>
                  </a:lnTo>
                  <a:lnTo>
                    <a:pt x="174" y="168"/>
                  </a:lnTo>
                  <a:lnTo>
                    <a:pt x="176" y="170"/>
                  </a:lnTo>
                  <a:lnTo>
                    <a:pt x="178" y="172"/>
                  </a:lnTo>
                  <a:lnTo>
                    <a:pt x="180" y="172"/>
                  </a:lnTo>
                  <a:lnTo>
                    <a:pt x="182" y="172"/>
                  </a:lnTo>
                  <a:lnTo>
                    <a:pt x="184" y="170"/>
                  </a:lnTo>
                  <a:lnTo>
                    <a:pt x="186" y="168"/>
                  </a:lnTo>
                  <a:lnTo>
                    <a:pt x="188" y="168"/>
                  </a:lnTo>
                  <a:lnTo>
                    <a:pt x="190" y="170"/>
                  </a:lnTo>
                  <a:lnTo>
                    <a:pt x="192" y="172"/>
                  </a:lnTo>
                  <a:lnTo>
                    <a:pt x="194" y="172"/>
                  </a:lnTo>
                  <a:lnTo>
                    <a:pt x="198" y="170"/>
                  </a:lnTo>
                  <a:lnTo>
                    <a:pt x="202" y="168"/>
                  </a:lnTo>
                  <a:lnTo>
                    <a:pt x="208" y="164"/>
                  </a:lnTo>
                  <a:lnTo>
                    <a:pt x="210" y="162"/>
                  </a:lnTo>
                  <a:lnTo>
                    <a:pt x="210" y="160"/>
                  </a:lnTo>
                  <a:lnTo>
                    <a:pt x="210" y="158"/>
                  </a:lnTo>
                  <a:lnTo>
                    <a:pt x="210" y="156"/>
                  </a:lnTo>
                  <a:lnTo>
                    <a:pt x="208" y="154"/>
                  </a:lnTo>
                  <a:lnTo>
                    <a:pt x="204" y="154"/>
                  </a:lnTo>
                  <a:lnTo>
                    <a:pt x="198" y="154"/>
                  </a:lnTo>
                  <a:lnTo>
                    <a:pt x="198" y="152"/>
                  </a:lnTo>
                  <a:lnTo>
                    <a:pt x="196" y="152"/>
                  </a:lnTo>
                  <a:lnTo>
                    <a:pt x="194" y="150"/>
                  </a:lnTo>
                  <a:lnTo>
                    <a:pt x="194" y="148"/>
                  </a:lnTo>
                  <a:lnTo>
                    <a:pt x="196" y="146"/>
                  </a:lnTo>
                  <a:lnTo>
                    <a:pt x="200" y="144"/>
                  </a:lnTo>
                  <a:lnTo>
                    <a:pt x="204" y="144"/>
                  </a:lnTo>
                  <a:lnTo>
                    <a:pt x="208" y="142"/>
                  </a:lnTo>
                  <a:lnTo>
                    <a:pt x="212" y="142"/>
                  </a:lnTo>
                  <a:lnTo>
                    <a:pt x="218" y="140"/>
                  </a:lnTo>
                  <a:lnTo>
                    <a:pt x="222" y="142"/>
                  </a:lnTo>
                  <a:lnTo>
                    <a:pt x="226" y="142"/>
                  </a:lnTo>
                  <a:lnTo>
                    <a:pt x="228" y="142"/>
                  </a:lnTo>
                  <a:lnTo>
                    <a:pt x="230" y="140"/>
                  </a:lnTo>
                  <a:lnTo>
                    <a:pt x="232" y="138"/>
                  </a:lnTo>
                  <a:lnTo>
                    <a:pt x="232" y="134"/>
                  </a:lnTo>
                  <a:lnTo>
                    <a:pt x="232" y="132"/>
                  </a:lnTo>
                  <a:lnTo>
                    <a:pt x="230" y="128"/>
                  </a:lnTo>
                  <a:lnTo>
                    <a:pt x="226" y="126"/>
                  </a:lnTo>
                  <a:lnTo>
                    <a:pt x="220" y="124"/>
                  </a:lnTo>
                  <a:lnTo>
                    <a:pt x="216" y="122"/>
                  </a:lnTo>
                  <a:lnTo>
                    <a:pt x="210" y="118"/>
                  </a:lnTo>
                  <a:lnTo>
                    <a:pt x="202" y="116"/>
                  </a:lnTo>
                  <a:lnTo>
                    <a:pt x="186" y="114"/>
                  </a:lnTo>
                  <a:lnTo>
                    <a:pt x="184" y="110"/>
                  </a:lnTo>
                  <a:lnTo>
                    <a:pt x="178" y="98"/>
                  </a:lnTo>
                  <a:lnTo>
                    <a:pt x="174" y="78"/>
                  </a:lnTo>
                  <a:lnTo>
                    <a:pt x="174" y="52"/>
                  </a:lnTo>
                  <a:lnTo>
                    <a:pt x="172" y="48"/>
                  </a:lnTo>
                  <a:lnTo>
                    <a:pt x="170" y="38"/>
                  </a:lnTo>
                  <a:lnTo>
                    <a:pt x="166" y="28"/>
                  </a:lnTo>
                  <a:lnTo>
                    <a:pt x="160" y="20"/>
                  </a:lnTo>
                  <a:lnTo>
                    <a:pt x="150" y="18"/>
                  </a:lnTo>
                  <a:lnTo>
                    <a:pt x="148" y="20"/>
                  </a:lnTo>
                  <a:lnTo>
                    <a:pt x="146" y="24"/>
                  </a:lnTo>
                  <a:lnTo>
                    <a:pt x="142" y="28"/>
                  </a:lnTo>
                  <a:lnTo>
                    <a:pt x="140" y="32"/>
                  </a:lnTo>
                  <a:lnTo>
                    <a:pt x="140" y="36"/>
                  </a:lnTo>
                  <a:lnTo>
                    <a:pt x="140" y="42"/>
                  </a:lnTo>
                  <a:lnTo>
                    <a:pt x="126" y="24"/>
                  </a:lnTo>
                  <a:lnTo>
                    <a:pt x="126" y="22"/>
                  </a:lnTo>
                  <a:lnTo>
                    <a:pt x="124" y="22"/>
                  </a:lnTo>
                  <a:lnTo>
                    <a:pt x="122" y="20"/>
                  </a:lnTo>
                  <a:lnTo>
                    <a:pt x="120" y="18"/>
                  </a:lnTo>
                  <a:lnTo>
                    <a:pt x="118" y="16"/>
                  </a:lnTo>
                  <a:lnTo>
                    <a:pt x="116" y="18"/>
                  </a:lnTo>
                  <a:lnTo>
                    <a:pt x="112" y="20"/>
                  </a:lnTo>
                  <a:lnTo>
                    <a:pt x="110" y="24"/>
                  </a:lnTo>
                  <a:lnTo>
                    <a:pt x="108" y="28"/>
                  </a:lnTo>
                  <a:lnTo>
                    <a:pt x="106" y="30"/>
                  </a:lnTo>
                  <a:lnTo>
                    <a:pt x="104" y="32"/>
                  </a:lnTo>
                  <a:lnTo>
                    <a:pt x="100" y="30"/>
                  </a:lnTo>
                  <a:lnTo>
                    <a:pt x="98" y="26"/>
                  </a:lnTo>
                  <a:lnTo>
                    <a:pt x="96" y="20"/>
                  </a:lnTo>
                  <a:lnTo>
                    <a:pt x="94" y="16"/>
                  </a:lnTo>
                  <a:lnTo>
                    <a:pt x="90" y="12"/>
                  </a:lnTo>
                  <a:lnTo>
                    <a:pt x="88" y="8"/>
                  </a:lnTo>
                  <a:lnTo>
                    <a:pt x="86" y="6"/>
                  </a:lnTo>
                  <a:lnTo>
                    <a:pt x="84" y="6"/>
                  </a:lnTo>
                  <a:lnTo>
                    <a:pt x="82" y="8"/>
                  </a:lnTo>
                  <a:lnTo>
                    <a:pt x="80" y="10"/>
                  </a:lnTo>
                  <a:lnTo>
                    <a:pt x="80" y="16"/>
                  </a:lnTo>
                  <a:lnTo>
                    <a:pt x="80" y="20"/>
                  </a:lnTo>
                  <a:lnTo>
                    <a:pt x="80" y="24"/>
                  </a:lnTo>
                  <a:lnTo>
                    <a:pt x="80" y="28"/>
                  </a:lnTo>
                  <a:lnTo>
                    <a:pt x="78" y="32"/>
                  </a:lnTo>
                  <a:lnTo>
                    <a:pt x="76" y="34"/>
                  </a:lnTo>
                  <a:lnTo>
                    <a:pt x="74" y="34"/>
                  </a:lnTo>
                  <a:lnTo>
                    <a:pt x="70" y="34"/>
                  </a:lnTo>
                  <a:lnTo>
                    <a:pt x="66" y="32"/>
                  </a:lnTo>
                  <a:lnTo>
                    <a:pt x="64" y="28"/>
                  </a:lnTo>
                  <a:lnTo>
                    <a:pt x="62" y="24"/>
                  </a:lnTo>
                  <a:lnTo>
                    <a:pt x="62" y="18"/>
                  </a:lnTo>
                  <a:lnTo>
                    <a:pt x="62" y="14"/>
                  </a:lnTo>
                  <a:lnTo>
                    <a:pt x="64" y="10"/>
                  </a:lnTo>
                  <a:lnTo>
                    <a:pt x="64" y="6"/>
                  </a:lnTo>
                  <a:lnTo>
                    <a:pt x="64" y="4"/>
                  </a:lnTo>
                  <a:lnTo>
                    <a:pt x="62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0" y="2"/>
                  </a:lnTo>
                  <a:lnTo>
                    <a:pt x="40" y="8"/>
                  </a:lnTo>
                  <a:lnTo>
                    <a:pt x="26" y="16"/>
                  </a:lnTo>
                  <a:lnTo>
                    <a:pt x="14" y="24"/>
                  </a:lnTo>
                  <a:lnTo>
                    <a:pt x="8" y="36"/>
                  </a:lnTo>
                  <a:lnTo>
                    <a:pt x="8" y="40"/>
                  </a:lnTo>
                  <a:lnTo>
                    <a:pt x="8" y="44"/>
                  </a:lnTo>
                  <a:lnTo>
                    <a:pt x="6" y="48"/>
                  </a:lnTo>
                  <a:lnTo>
                    <a:pt x="6" y="52"/>
                  </a:lnTo>
                  <a:lnTo>
                    <a:pt x="2" y="56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4"/>
                  </a:lnTo>
                  <a:lnTo>
                    <a:pt x="16" y="74"/>
                  </a:lnTo>
                  <a:lnTo>
                    <a:pt x="24" y="74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44" name="Freeform 354"/>
            <p:cNvSpPr>
              <a:spLocks/>
            </p:cNvSpPr>
            <p:nvPr/>
          </p:nvSpPr>
          <p:spPr bwMode="gray">
            <a:xfrm>
              <a:off x="3957" y="1494"/>
              <a:ext cx="118" cy="90"/>
            </a:xfrm>
            <a:custGeom>
              <a:avLst/>
              <a:gdLst>
                <a:gd name="T0" fmla="*/ 58 w 118"/>
                <a:gd name="T1" fmla="*/ 22 h 90"/>
                <a:gd name="T2" fmla="*/ 44 w 118"/>
                <a:gd name="T3" fmla="*/ 40 h 90"/>
                <a:gd name="T4" fmla="*/ 26 w 118"/>
                <a:gd name="T5" fmla="*/ 60 h 90"/>
                <a:gd name="T6" fmla="*/ 14 w 118"/>
                <a:gd name="T7" fmla="*/ 66 h 90"/>
                <a:gd name="T8" fmla="*/ 8 w 118"/>
                <a:gd name="T9" fmla="*/ 68 h 90"/>
                <a:gd name="T10" fmla="*/ 2 w 118"/>
                <a:gd name="T11" fmla="*/ 68 h 90"/>
                <a:gd name="T12" fmla="*/ 0 w 118"/>
                <a:gd name="T13" fmla="*/ 72 h 90"/>
                <a:gd name="T14" fmla="*/ 2 w 118"/>
                <a:gd name="T15" fmla="*/ 76 h 90"/>
                <a:gd name="T16" fmla="*/ 10 w 118"/>
                <a:gd name="T17" fmla="*/ 84 h 90"/>
                <a:gd name="T18" fmla="*/ 28 w 118"/>
                <a:gd name="T19" fmla="*/ 90 h 90"/>
                <a:gd name="T20" fmla="*/ 40 w 118"/>
                <a:gd name="T21" fmla="*/ 86 h 90"/>
                <a:gd name="T22" fmla="*/ 44 w 118"/>
                <a:gd name="T23" fmla="*/ 88 h 90"/>
                <a:gd name="T24" fmla="*/ 50 w 118"/>
                <a:gd name="T25" fmla="*/ 90 h 90"/>
                <a:gd name="T26" fmla="*/ 58 w 118"/>
                <a:gd name="T27" fmla="*/ 88 h 90"/>
                <a:gd name="T28" fmla="*/ 62 w 118"/>
                <a:gd name="T29" fmla="*/ 82 h 90"/>
                <a:gd name="T30" fmla="*/ 70 w 118"/>
                <a:gd name="T31" fmla="*/ 74 h 90"/>
                <a:gd name="T32" fmla="*/ 76 w 118"/>
                <a:gd name="T33" fmla="*/ 64 h 90"/>
                <a:gd name="T34" fmla="*/ 78 w 118"/>
                <a:gd name="T35" fmla="*/ 58 h 90"/>
                <a:gd name="T36" fmla="*/ 84 w 118"/>
                <a:gd name="T37" fmla="*/ 62 h 90"/>
                <a:gd name="T38" fmla="*/ 92 w 118"/>
                <a:gd name="T39" fmla="*/ 64 h 90"/>
                <a:gd name="T40" fmla="*/ 102 w 118"/>
                <a:gd name="T41" fmla="*/ 56 h 90"/>
                <a:gd name="T42" fmla="*/ 104 w 118"/>
                <a:gd name="T43" fmla="*/ 54 h 90"/>
                <a:gd name="T44" fmla="*/ 106 w 118"/>
                <a:gd name="T45" fmla="*/ 48 h 90"/>
                <a:gd name="T46" fmla="*/ 106 w 118"/>
                <a:gd name="T47" fmla="*/ 44 h 90"/>
                <a:gd name="T48" fmla="*/ 104 w 118"/>
                <a:gd name="T49" fmla="*/ 42 h 90"/>
                <a:gd name="T50" fmla="*/ 106 w 118"/>
                <a:gd name="T51" fmla="*/ 38 h 90"/>
                <a:gd name="T52" fmla="*/ 110 w 118"/>
                <a:gd name="T53" fmla="*/ 30 h 90"/>
                <a:gd name="T54" fmla="*/ 108 w 118"/>
                <a:gd name="T55" fmla="*/ 26 h 90"/>
                <a:gd name="T56" fmla="*/ 108 w 118"/>
                <a:gd name="T57" fmla="*/ 22 h 90"/>
                <a:gd name="T58" fmla="*/ 112 w 118"/>
                <a:gd name="T59" fmla="*/ 16 h 90"/>
                <a:gd name="T60" fmla="*/ 116 w 118"/>
                <a:gd name="T61" fmla="*/ 14 h 90"/>
                <a:gd name="T62" fmla="*/ 116 w 118"/>
                <a:gd name="T63" fmla="*/ 12 h 90"/>
                <a:gd name="T64" fmla="*/ 110 w 118"/>
                <a:gd name="T65" fmla="*/ 6 h 90"/>
                <a:gd name="T66" fmla="*/ 104 w 118"/>
                <a:gd name="T67" fmla="*/ 2 h 90"/>
                <a:gd name="T68" fmla="*/ 100 w 118"/>
                <a:gd name="T69" fmla="*/ 0 h 90"/>
                <a:gd name="T70" fmla="*/ 84 w 118"/>
                <a:gd name="T71" fmla="*/ 12 h 90"/>
                <a:gd name="T72" fmla="*/ 76 w 118"/>
                <a:gd name="T73" fmla="*/ 12 h 90"/>
                <a:gd name="T74" fmla="*/ 64 w 118"/>
                <a:gd name="T75" fmla="*/ 16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18"/>
                <a:gd name="T115" fmla="*/ 0 h 90"/>
                <a:gd name="T116" fmla="*/ 118 w 118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18" h="90">
                  <a:moveTo>
                    <a:pt x="60" y="20"/>
                  </a:moveTo>
                  <a:lnTo>
                    <a:pt x="58" y="22"/>
                  </a:lnTo>
                  <a:lnTo>
                    <a:pt x="52" y="30"/>
                  </a:lnTo>
                  <a:lnTo>
                    <a:pt x="44" y="40"/>
                  </a:lnTo>
                  <a:lnTo>
                    <a:pt x="36" y="52"/>
                  </a:lnTo>
                  <a:lnTo>
                    <a:pt x="26" y="60"/>
                  </a:lnTo>
                  <a:lnTo>
                    <a:pt x="18" y="66"/>
                  </a:lnTo>
                  <a:lnTo>
                    <a:pt x="14" y="66"/>
                  </a:lnTo>
                  <a:lnTo>
                    <a:pt x="12" y="68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2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6" y="82"/>
                  </a:lnTo>
                  <a:lnTo>
                    <a:pt x="10" y="84"/>
                  </a:lnTo>
                  <a:lnTo>
                    <a:pt x="18" y="88"/>
                  </a:lnTo>
                  <a:lnTo>
                    <a:pt x="28" y="90"/>
                  </a:lnTo>
                  <a:lnTo>
                    <a:pt x="40" y="84"/>
                  </a:lnTo>
                  <a:lnTo>
                    <a:pt x="40" y="86"/>
                  </a:lnTo>
                  <a:lnTo>
                    <a:pt x="42" y="86"/>
                  </a:lnTo>
                  <a:lnTo>
                    <a:pt x="44" y="88"/>
                  </a:lnTo>
                  <a:lnTo>
                    <a:pt x="46" y="90"/>
                  </a:lnTo>
                  <a:lnTo>
                    <a:pt x="50" y="90"/>
                  </a:lnTo>
                  <a:lnTo>
                    <a:pt x="56" y="88"/>
                  </a:lnTo>
                  <a:lnTo>
                    <a:pt x="58" y="88"/>
                  </a:lnTo>
                  <a:lnTo>
                    <a:pt x="60" y="86"/>
                  </a:lnTo>
                  <a:lnTo>
                    <a:pt x="62" y="82"/>
                  </a:lnTo>
                  <a:lnTo>
                    <a:pt x="66" y="78"/>
                  </a:lnTo>
                  <a:lnTo>
                    <a:pt x="70" y="74"/>
                  </a:lnTo>
                  <a:lnTo>
                    <a:pt x="72" y="68"/>
                  </a:lnTo>
                  <a:lnTo>
                    <a:pt x="76" y="64"/>
                  </a:lnTo>
                  <a:lnTo>
                    <a:pt x="78" y="58"/>
                  </a:lnTo>
                  <a:lnTo>
                    <a:pt x="80" y="60"/>
                  </a:lnTo>
                  <a:lnTo>
                    <a:pt x="84" y="62"/>
                  </a:lnTo>
                  <a:lnTo>
                    <a:pt x="88" y="64"/>
                  </a:lnTo>
                  <a:lnTo>
                    <a:pt x="92" y="64"/>
                  </a:lnTo>
                  <a:lnTo>
                    <a:pt x="98" y="62"/>
                  </a:lnTo>
                  <a:lnTo>
                    <a:pt x="102" y="56"/>
                  </a:lnTo>
                  <a:lnTo>
                    <a:pt x="104" y="54"/>
                  </a:lnTo>
                  <a:lnTo>
                    <a:pt x="106" y="52"/>
                  </a:lnTo>
                  <a:lnTo>
                    <a:pt x="106" y="48"/>
                  </a:lnTo>
                  <a:lnTo>
                    <a:pt x="106" y="46"/>
                  </a:lnTo>
                  <a:lnTo>
                    <a:pt x="106" y="44"/>
                  </a:lnTo>
                  <a:lnTo>
                    <a:pt x="102" y="42"/>
                  </a:lnTo>
                  <a:lnTo>
                    <a:pt x="104" y="42"/>
                  </a:lnTo>
                  <a:lnTo>
                    <a:pt x="104" y="40"/>
                  </a:lnTo>
                  <a:lnTo>
                    <a:pt x="106" y="38"/>
                  </a:lnTo>
                  <a:lnTo>
                    <a:pt x="108" y="34"/>
                  </a:lnTo>
                  <a:lnTo>
                    <a:pt x="110" y="30"/>
                  </a:lnTo>
                  <a:lnTo>
                    <a:pt x="110" y="28"/>
                  </a:lnTo>
                  <a:lnTo>
                    <a:pt x="108" y="26"/>
                  </a:lnTo>
                  <a:lnTo>
                    <a:pt x="108" y="22"/>
                  </a:lnTo>
                  <a:lnTo>
                    <a:pt x="110" y="20"/>
                  </a:lnTo>
                  <a:lnTo>
                    <a:pt x="112" y="16"/>
                  </a:lnTo>
                  <a:lnTo>
                    <a:pt x="114" y="14"/>
                  </a:lnTo>
                  <a:lnTo>
                    <a:pt x="116" y="14"/>
                  </a:lnTo>
                  <a:lnTo>
                    <a:pt x="118" y="12"/>
                  </a:lnTo>
                  <a:lnTo>
                    <a:pt x="116" y="12"/>
                  </a:lnTo>
                  <a:lnTo>
                    <a:pt x="114" y="10"/>
                  </a:lnTo>
                  <a:lnTo>
                    <a:pt x="110" y="6"/>
                  </a:lnTo>
                  <a:lnTo>
                    <a:pt x="108" y="4"/>
                  </a:lnTo>
                  <a:lnTo>
                    <a:pt x="104" y="2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86" y="12"/>
                  </a:lnTo>
                  <a:lnTo>
                    <a:pt x="84" y="12"/>
                  </a:lnTo>
                  <a:lnTo>
                    <a:pt x="82" y="12"/>
                  </a:lnTo>
                  <a:lnTo>
                    <a:pt x="76" y="12"/>
                  </a:lnTo>
                  <a:lnTo>
                    <a:pt x="70" y="14"/>
                  </a:lnTo>
                  <a:lnTo>
                    <a:pt x="64" y="16"/>
                  </a:lnTo>
                  <a:lnTo>
                    <a:pt x="60" y="2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45" name="Freeform 355"/>
            <p:cNvSpPr>
              <a:spLocks/>
            </p:cNvSpPr>
            <p:nvPr/>
          </p:nvSpPr>
          <p:spPr bwMode="gray">
            <a:xfrm>
              <a:off x="4069" y="1454"/>
              <a:ext cx="22" cy="28"/>
            </a:xfrm>
            <a:custGeom>
              <a:avLst/>
              <a:gdLst>
                <a:gd name="T0" fmla="*/ 16 w 22"/>
                <a:gd name="T1" fmla="*/ 2 h 28"/>
                <a:gd name="T2" fmla="*/ 14 w 22"/>
                <a:gd name="T3" fmla="*/ 2 h 28"/>
                <a:gd name="T4" fmla="*/ 14 w 22"/>
                <a:gd name="T5" fmla="*/ 2 h 28"/>
                <a:gd name="T6" fmla="*/ 12 w 22"/>
                <a:gd name="T7" fmla="*/ 0 h 28"/>
                <a:gd name="T8" fmla="*/ 10 w 22"/>
                <a:gd name="T9" fmla="*/ 0 h 28"/>
                <a:gd name="T10" fmla="*/ 6 w 22"/>
                <a:gd name="T11" fmla="*/ 0 h 28"/>
                <a:gd name="T12" fmla="*/ 4 w 22"/>
                <a:gd name="T13" fmla="*/ 2 h 28"/>
                <a:gd name="T14" fmla="*/ 2 w 22"/>
                <a:gd name="T15" fmla="*/ 4 h 28"/>
                <a:gd name="T16" fmla="*/ 2 w 22"/>
                <a:gd name="T17" fmla="*/ 8 h 28"/>
                <a:gd name="T18" fmla="*/ 0 w 22"/>
                <a:gd name="T19" fmla="*/ 12 h 28"/>
                <a:gd name="T20" fmla="*/ 2 w 22"/>
                <a:gd name="T21" fmla="*/ 20 h 28"/>
                <a:gd name="T22" fmla="*/ 2 w 22"/>
                <a:gd name="T23" fmla="*/ 20 h 28"/>
                <a:gd name="T24" fmla="*/ 4 w 22"/>
                <a:gd name="T25" fmla="*/ 22 h 28"/>
                <a:gd name="T26" fmla="*/ 6 w 22"/>
                <a:gd name="T27" fmla="*/ 24 h 28"/>
                <a:gd name="T28" fmla="*/ 10 w 22"/>
                <a:gd name="T29" fmla="*/ 26 h 28"/>
                <a:gd name="T30" fmla="*/ 14 w 22"/>
                <a:gd name="T31" fmla="*/ 26 h 28"/>
                <a:gd name="T32" fmla="*/ 16 w 22"/>
                <a:gd name="T33" fmla="*/ 28 h 28"/>
                <a:gd name="T34" fmla="*/ 20 w 22"/>
                <a:gd name="T35" fmla="*/ 26 h 28"/>
                <a:gd name="T36" fmla="*/ 22 w 22"/>
                <a:gd name="T37" fmla="*/ 24 h 28"/>
                <a:gd name="T38" fmla="*/ 22 w 22"/>
                <a:gd name="T39" fmla="*/ 20 h 28"/>
                <a:gd name="T40" fmla="*/ 22 w 22"/>
                <a:gd name="T41" fmla="*/ 14 h 28"/>
                <a:gd name="T42" fmla="*/ 22 w 22"/>
                <a:gd name="T43" fmla="*/ 10 h 28"/>
                <a:gd name="T44" fmla="*/ 20 w 22"/>
                <a:gd name="T45" fmla="*/ 6 h 28"/>
                <a:gd name="T46" fmla="*/ 18 w 22"/>
                <a:gd name="T47" fmla="*/ 4 h 28"/>
                <a:gd name="T48" fmla="*/ 16 w 22"/>
                <a:gd name="T49" fmla="*/ 2 h 28"/>
                <a:gd name="T50" fmla="*/ 16 w 22"/>
                <a:gd name="T51" fmla="*/ 2 h 28"/>
                <a:gd name="T52" fmla="*/ 16 w 22"/>
                <a:gd name="T53" fmla="*/ 2 h 2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2"/>
                <a:gd name="T82" fmla="*/ 0 h 28"/>
                <a:gd name="T83" fmla="*/ 22 w 22"/>
                <a:gd name="T84" fmla="*/ 28 h 2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2" h="28">
                  <a:moveTo>
                    <a:pt x="16" y="2"/>
                  </a:moveTo>
                  <a:lnTo>
                    <a:pt x="14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6" y="24"/>
                  </a:lnTo>
                  <a:lnTo>
                    <a:pt x="10" y="26"/>
                  </a:lnTo>
                  <a:lnTo>
                    <a:pt x="14" y="26"/>
                  </a:lnTo>
                  <a:lnTo>
                    <a:pt x="16" y="28"/>
                  </a:lnTo>
                  <a:lnTo>
                    <a:pt x="20" y="26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6" y="2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46" name="Freeform 356"/>
            <p:cNvSpPr>
              <a:spLocks/>
            </p:cNvSpPr>
            <p:nvPr/>
          </p:nvSpPr>
          <p:spPr bwMode="gray">
            <a:xfrm>
              <a:off x="4095" y="1416"/>
              <a:ext cx="68" cy="42"/>
            </a:xfrm>
            <a:custGeom>
              <a:avLst/>
              <a:gdLst>
                <a:gd name="T0" fmla="*/ 12 w 68"/>
                <a:gd name="T1" fmla="*/ 12 h 42"/>
                <a:gd name="T2" fmla="*/ 12 w 68"/>
                <a:gd name="T3" fmla="*/ 12 h 42"/>
                <a:gd name="T4" fmla="*/ 10 w 68"/>
                <a:gd name="T5" fmla="*/ 14 h 42"/>
                <a:gd name="T6" fmla="*/ 8 w 68"/>
                <a:gd name="T7" fmla="*/ 14 h 42"/>
                <a:gd name="T8" fmla="*/ 4 w 68"/>
                <a:gd name="T9" fmla="*/ 18 h 42"/>
                <a:gd name="T10" fmla="*/ 2 w 68"/>
                <a:gd name="T11" fmla="*/ 20 h 42"/>
                <a:gd name="T12" fmla="*/ 0 w 68"/>
                <a:gd name="T13" fmla="*/ 24 h 42"/>
                <a:gd name="T14" fmla="*/ 0 w 68"/>
                <a:gd name="T15" fmla="*/ 26 h 42"/>
                <a:gd name="T16" fmla="*/ 2 w 68"/>
                <a:gd name="T17" fmla="*/ 30 h 42"/>
                <a:gd name="T18" fmla="*/ 4 w 68"/>
                <a:gd name="T19" fmla="*/ 34 h 42"/>
                <a:gd name="T20" fmla="*/ 10 w 68"/>
                <a:gd name="T21" fmla="*/ 36 h 42"/>
                <a:gd name="T22" fmla="*/ 12 w 68"/>
                <a:gd name="T23" fmla="*/ 36 h 42"/>
                <a:gd name="T24" fmla="*/ 12 w 68"/>
                <a:gd name="T25" fmla="*/ 34 h 42"/>
                <a:gd name="T26" fmla="*/ 16 w 68"/>
                <a:gd name="T27" fmla="*/ 30 h 42"/>
                <a:gd name="T28" fmla="*/ 18 w 68"/>
                <a:gd name="T29" fmla="*/ 28 h 42"/>
                <a:gd name="T30" fmla="*/ 22 w 68"/>
                <a:gd name="T31" fmla="*/ 26 h 42"/>
                <a:gd name="T32" fmla="*/ 26 w 68"/>
                <a:gd name="T33" fmla="*/ 28 h 42"/>
                <a:gd name="T34" fmla="*/ 30 w 68"/>
                <a:gd name="T35" fmla="*/ 32 h 42"/>
                <a:gd name="T36" fmla="*/ 32 w 68"/>
                <a:gd name="T37" fmla="*/ 34 h 42"/>
                <a:gd name="T38" fmla="*/ 36 w 68"/>
                <a:gd name="T39" fmla="*/ 38 h 42"/>
                <a:gd name="T40" fmla="*/ 42 w 68"/>
                <a:gd name="T41" fmla="*/ 42 h 42"/>
                <a:gd name="T42" fmla="*/ 52 w 68"/>
                <a:gd name="T43" fmla="*/ 40 h 42"/>
                <a:gd name="T44" fmla="*/ 62 w 68"/>
                <a:gd name="T45" fmla="*/ 32 h 42"/>
                <a:gd name="T46" fmla="*/ 62 w 68"/>
                <a:gd name="T47" fmla="*/ 32 h 42"/>
                <a:gd name="T48" fmla="*/ 64 w 68"/>
                <a:gd name="T49" fmla="*/ 30 h 42"/>
                <a:gd name="T50" fmla="*/ 66 w 68"/>
                <a:gd name="T51" fmla="*/ 28 h 42"/>
                <a:gd name="T52" fmla="*/ 68 w 68"/>
                <a:gd name="T53" fmla="*/ 26 h 42"/>
                <a:gd name="T54" fmla="*/ 68 w 68"/>
                <a:gd name="T55" fmla="*/ 22 h 42"/>
                <a:gd name="T56" fmla="*/ 66 w 68"/>
                <a:gd name="T57" fmla="*/ 20 h 42"/>
                <a:gd name="T58" fmla="*/ 62 w 68"/>
                <a:gd name="T59" fmla="*/ 16 h 42"/>
                <a:gd name="T60" fmla="*/ 58 w 68"/>
                <a:gd name="T61" fmla="*/ 14 h 42"/>
                <a:gd name="T62" fmla="*/ 40 w 68"/>
                <a:gd name="T63" fmla="*/ 2 h 42"/>
                <a:gd name="T64" fmla="*/ 38 w 68"/>
                <a:gd name="T65" fmla="*/ 2 h 42"/>
                <a:gd name="T66" fmla="*/ 36 w 68"/>
                <a:gd name="T67" fmla="*/ 2 h 42"/>
                <a:gd name="T68" fmla="*/ 32 w 68"/>
                <a:gd name="T69" fmla="*/ 0 h 42"/>
                <a:gd name="T70" fmla="*/ 28 w 68"/>
                <a:gd name="T71" fmla="*/ 0 h 42"/>
                <a:gd name="T72" fmla="*/ 24 w 68"/>
                <a:gd name="T73" fmla="*/ 2 h 42"/>
                <a:gd name="T74" fmla="*/ 18 w 68"/>
                <a:gd name="T75" fmla="*/ 6 h 42"/>
                <a:gd name="T76" fmla="*/ 12 w 68"/>
                <a:gd name="T77" fmla="*/ 12 h 4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"/>
                <a:gd name="T118" fmla="*/ 0 h 42"/>
                <a:gd name="T119" fmla="*/ 68 w 68"/>
                <a:gd name="T120" fmla="*/ 42 h 4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" h="42">
                  <a:moveTo>
                    <a:pt x="12" y="12"/>
                  </a:moveTo>
                  <a:lnTo>
                    <a:pt x="12" y="12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30"/>
                  </a:lnTo>
                  <a:lnTo>
                    <a:pt x="4" y="34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6" y="30"/>
                  </a:lnTo>
                  <a:lnTo>
                    <a:pt x="18" y="28"/>
                  </a:lnTo>
                  <a:lnTo>
                    <a:pt x="22" y="26"/>
                  </a:lnTo>
                  <a:lnTo>
                    <a:pt x="26" y="28"/>
                  </a:lnTo>
                  <a:lnTo>
                    <a:pt x="30" y="32"/>
                  </a:lnTo>
                  <a:lnTo>
                    <a:pt x="32" y="34"/>
                  </a:lnTo>
                  <a:lnTo>
                    <a:pt x="36" y="38"/>
                  </a:lnTo>
                  <a:lnTo>
                    <a:pt x="42" y="42"/>
                  </a:lnTo>
                  <a:lnTo>
                    <a:pt x="52" y="40"/>
                  </a:lnTo>
                  <a:lnTo>
                    <a:pt x="62" y="32"/>
                  </a:lnTo>
                  <a:lnTo>
                    <a:pt x="64" y="30"/>
                  </a:lnTo>
                  <a:lnTo>
                    <a:pt x="66" y="28"/>
                  </a:lnTo>
                  <a:lnTo>
                    <a:pt x="68" y="26"/>
                  </a:lnTo>
                  <a:lnTo>
                    <a:pt x="68" y="22"/>
                  </a:lnTo>
                  <a:lnTo>
                    <a:pt x="66" y="20"/>
                  </a:lnTo>
                  <a:lnTo>
                    <a:pt x="62" y="16"/>
                  </a:lnTo>
                  <a:lnTo>
                    <a:pt x="58" y="14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2"/>
                  </a:lnTo>
                  <a:lnTo>
                    <a:pt x="18" y="6"/>
                  </a:lnTo>
                  <a:lnTo>
                    <a:pt x="12" y="12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47" name="Freeform 357"/>
            <p:cNvSpPr>
              <a:spLocks/>
            </p:cNvSpPr>
            <p:nvPr/>
          </p:nvSpPr>
          <p:spPr bwMode="gray">
            <a:xfrm>
              <a:off x="4095" y="1470"/>
              <a:ext cx="58" cy="34"/>
            </a:xfrm>
            <a:custGeom>
              <a:avLst/>
              <a:gdLst>
                <a:gd name="T0" fmla="*/ 12 w 58"/>
                <a:gd name="T1" fmla="*/ 0 h 34"/>
                <a:gd name="T2" fmla="*/ 10 w 58"/>
                <a:gd name="T3" fmla="*/ 2 h 34"/>
                <a:gd name="T4" fmla="*/ 4 w 58"/>
                <a:gd name="T5" fmla="*/ 8 h 34"/>
                <a:gd name="T6" fmla="*/ 0 w 58"/>
                <a:gd name="T7" fmla="*/ 16 h 34"/>
                <a:gd name="T8" fmla="*/ 0 w 58"/>
                <a:gd name="T9" fmla="*/ 26 h 34"/>
                <a:gd name="T10" fmla="*/ 6 w 58"/>
                <a:gd name="T11" fmla="*/ 34 h 34"/>
                <a:gd name="T12" fmla="*/ 8 w 58"/>
                <a:gd name="T13" fmla="*/ 34 h 34"/>
                <a:gd name="T14" fmla="*/ 12 w 58"/>
                <a:gd name="T15" fmla="*/ 34 h 34"/>
                <a:gd name="T16" fmla="*/ 18 w 58"/>
                <a:gd name="T17" fmla="*/ 34 h 34"/>
                <a:gd name="T18" fmla="*/ 24 w 58"/>
                <a:gd name="T19" fmla="*/ 34 h 34"/>
                <a:gd name="T20" fmla="*/ 32 w 58"/>
                <a:gd name="T21" fmla="*/ 32 h 34"/>
                <a:gd name="T22" fmla="*/ 34 w 58"/>
                <a:gd name="T23" fmla="*/ 30 h 34"/>
                <a:gd name="T24" fmla="*/ 38 w 58"/>
                <a:gd name="T25" fmla="*/ 28 h 34"/>
                <a:gd name="T26" fmla="*/ 42 w 58"/>
                <a:gd name="T27" fmla="*/ 24 h 34"/>
                <a:gd name="T28" fmla="*/ 46 w 58"/>
                <a:gd name="T29" fmla="*/ 20 h 34"/>
                <a:gd name="T30" fmla="*/ 48 w 58"/>
                <a:gd name="T31" fmla="*/ 18 h 34"/>
                <a:gd name="T32" fmla="*/ 52 w 58"/>
                <a:gd name="T33" fmla="*/ 18 h 34"/>
                <a:gd name="T34" fmla="*/ 54 w 58"/>
                <a:gd name="T35" fmla="*/ 18 h 34"/>
                <a:gd name="T36" fmla="*/ 56 w 58"/>
                <a:gd name="T37" fmla="*/ 16 h 34"/>
                <a:gd name="T38" fmla="*/ 58 w 58"/>
                <a:gd name="T39" fmla="*/ 14 h 34"/>
                <a:gd name="T40" fmla="*/ 58 w 58"/>
                <a:gd name="T41" fmla="*/ 12 h 34"/>
                <a:gd name="T42" fmla="*/ 56 w 58"/>
                <a:gd name="T43" fmla="*/ 8 h 34"/>
                <a:gd name="T44" fmla="*/ 54 w 58"/>
                <a:gd name="T45" fmla="*/ 6 h 34"/>
                <a:gd name="T46" fmla="*/ 48 w 58"/>
                <a:gd name="T47" fmla="*/ 4 h 34"/>
                <a:gd name="T48" fmla="*/ 32 w 58"/>
                <a:gd name="T49" fmla="*/ 2 h 34"/>
                <a:gd name="T50" fmla="*/ 18 w 58"/>
                <a:gd name="T51" fmla="*/ 0 h 34"/>
                <a:gd name="T52" fmla="*/ 12 w 58"/>
                <a:gd name="T53" fmla="*/ 0 h 3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58"/>
                <a:gd name="T82" fmla="*/ 0 h 34"/>
                <a:gd name="T83" fmla="*/ 58 w 58"/>
                <a:gd name="T84" fmla="*/ 34 h 3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58" h="34">
                  <a:moveTo>
                    <a:pt x="12" y="0"/>
                  </a:moveTo>
                  <a:lnTo>
                    <a:pt x="10" y="2"/>
                  </a:lnTo>
                  <a:lnTo>
                    <a:pt x="4" y="8"/>
                  </a:lnTo>
                  <a:lnTo>
                    <a:pt x="0" y="16"/>
                  </a:lnTo>
                  <a:lnTo>
                    <a:pt x="0" y="26"/>
                  </a:lnTo>
                  <a:lnTo>
                    <a:pt x="6" y="34"/>
                  </a:lnTo>
                  <a:lnTo>
                    <a:pt x="8" y="34"/>
                  </a:lnTo>
                  <a:lnTo>
                    <a:pt x="12" y="34"/>
                  </a:lnTo>
                  <a:lnTo>
                    <a:pt x="18" y="34"/>
                  </a:lnTo>
                  <a:lnTo>
                    <a:pt x="24" y="34"/>
                  </a:lnTo>
                  <a:lnTo>
                    <a:pt x="32" y="32"/>
                  </a:lnTo>
                  <a:lnTo>
                    <a:pt x="34" y="30"/>
                  </a:lnTo>
                  <a:lnTo>
                    <a:pt x="38" y="28"/>
                  </a:lnTo>
                  <a:lnTo>
                    <a:pt x="42" y="24"/>
                  </a:lnTo>
                  <a:lnTo>
                    <a:pt x="46" y="20"/>
                  </a:lnTo>
                  <a:lnTo>
                    <a:pt x="48" y="18"/>
                  </a:lnTo>
                  <a:lnTo>
                    <a:pt x="52" y="18"/>
                  </a:lnTo>
                  <a:lnTo>
                    <a:pt x="54" y="18"/>
                  </a:lnTo>
                  <a:lnTo>
                    <a:pt x="56" y="16"/>
                  </a:lnTo>
                  <a:lnTo>
                    <a:pt x="58" y="14"/>
                  </a:lnTo>
                  <a:lnTo>
                    <a:pt x="58" y="12"/>
                  </a:lnTo>
                  <a:lnTo>
                    <a:pt x="56" y="8"/>
                  </a:lnTo>
                  <a:lnTo>
                    <a:pt x="54" y="6"/>
                  </a:lnTo>
                  <a:lnTo>
                    <a:pt x="48" y="4"/>
                  </a:lnTo>
                  <a:lnTo>
                    <a:pt x="32" y="2"/>
                  </a:lnTo>
                  <a:lnTo>
                    <a:pt x="18" y="0"/>
                  </a:lnTo>
                  <a:lnTo>
                    <a:pt x="12" y="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48" name="Freeform 358"/>
            <p:cNvSpPr>
              <a:spLocks/>
            </p:cNvSpPr>
            <p:nvPr/>
          </p:nvSpPr>
          <p:spPr bwMode="gray">
            <a:xfrm>
              <a:off x="4021" y="1576"/>
              <a:ext cx="20" cy="28"/>
            </a:xfrm>
            <a:custGeom>
              <a:avLst/>
              <a:gdLst>
                <a:gd name="T0" fmla="*/ 16 w 20"/>
                <a:gd name="T1" fmla="*/ 0 h 28"/>
                <a:gd name="T2" fmla="*/ 14 w 20"/>
                <a:gd name="T3" fmla="*/ 0 h 28"/>
                <a:gd name="T4" fmla="*/ 12 w 20"/>
                <a:gd name="T5" fmla="*/ 2 h 28"/>
                <a:gd name="T6" fmla="*/ 10 w 20"/>
                <a:gd name="T7" fmla="*/ 6 h 28"/>
                <a:gd name="T8" fmla="*/ 6 w 20"/>
                <a:gd name="T9" fmla="*/ 10 h 28"/>
                <a:gd name="T10" fmla="*/ 2 w 20"/>
                <a:gd name="T11" fmla="*/ 14 h 28"/>
                <a:gd name="T12" fmla="*/ 0 w 20"/>
                <a:gd name="T13" fmla="*/ 18 h 28"/>
                <a:gd name="T14" fmla="*/ 0 w 20"/>
                <a:gd name="T15" fmla="*/ 24 h 28"/>
                <a:gd name="T16" fmla="*/ 2 w 20"/>
                <a:gd name="T17" fmla="*/ 28 h 28"/>
                <a:gd name="T18" fmla="*/ 4 w 20"/>
                <a:gd name="T19" fmla="*/ 28 h 28"/>
                <a:gd name="T20" fmla="*/ 6 w 20"/>
                <a:gd name="T21" fmla="*/ 28 h 28"/>
                <a:gd name="T22" fmla="*/ 8 w 20"/>
                <a:gd name="T23" fmla="*/ 28 h 28"/>
                <a:gd name="T24" fmla="*/ 10 w 20"/>
                <a:gd name="T25" fmla="*/ 28 h 28"/>
                <a:gd name="T26" fmla="*/ 14 w 20"/>
                <a:gd name="T27" fmla="*/ 26 h 28"/>
                <a:gd name="T28" fmla="*/ 16 w 20"/>
                <a:gd name="T29" fmla="*/ 22 h 28"/>
                <a:gd name="T30" fmla="*/ 18 w 20"/>
                <a:gd name="T31" fmla="*/ 16 h 28"/>
                <a:gd name="T32" fmla="*/ 20 w 20"/>
                <a:gd name="T33" fmla="*/ 14 h 28"/>
                <a:gd name="T34" fmla="*/ 20 w 20"/>
                <a:gd name="T35" fmla="*/ 12 h 28"/>
                <a:gd name="T36" fmla="*/ 20 w 20"/>
                <a:gd name="T37" fmla="*/ 8 h 28"/>
                <a:gd name="T38" fmla="*/ 20 w 20"/>
                <a:gd name="T39" fmla="*/ 6 h 28"/>
                <a:gd name="T40" fmla="*/ 20 w 20"/>
                <a:gd name="T41" fmla="*/ 2 h 28"/>
                <a:gd name="T42" fmla="*/ 18 w 20"/>
                <a:gd name="T43" fmla="*/ 0 h 28"/>
                <a:gd name="T44" fmla="*/ 16 w 20"/>
                <a:gd name="T45" fmla="*/ 0 h 2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0"/>
                <a:gd name="T70" fmla="*/ 0 h 28"/>
                <a:gd name="T71" fmla="*/ 20 w 20"/>
                <a:gd name="T72" fmla="*/ 28 h 2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0" h="28">
                  <a:moveTo>
                    <a:pt x="16" y="0"/>
                  </a:moveTo>
                  <a:lnTo>
                    <a:pt x="14" y="0"/>
                  </a:lnTo>
                  <a:lnTo>
                    <a:pt x="12" y="2"/>
                  </a:lnTo>
                  <a:lnTo>
                    <a:pt x="10" y="6"/>
                  </a:lnTo>
                  <a:lnTo>
                    <a:pt x="6" y="10"/>
                  </a:lnTo>
                  <a:lnTo>
                    <a:pt x="2" y="14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8" y="28"/>
                  </a:lnTo>
                  <a:lnTo>
                    <a:pt x="10" y="28"/>
                  </a:lnTo>
                  <a:lnTo>
                    <a:pt x="14" y="26"/>
                  </a:lnTo>
                  <a:lnTo>
                    <a:pt x="16" y="22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49" name="Freeform 359"/>
            <p:cNvSpPr>
              <a:spLocks/>
            </p:cNvSpPr>
            <p:nvPr/>
          </p:nvSpPr>
          <p:spPr bwMode="gray">
            <a:xfrm>
              <a:off x="4019" y="1596"/>
              <a:ext cx="114" cy="90"/>
            </a:xfrm>
            <a:custGeom>
              <a:avLst/>
              <a:gdLst>
                <a:gd name="T0" fmla="*/ 28 w 114"/>
                <a:gd name="T1" fmla="*/ 20 h 90"/>
                <a:gd name="T2" fmla="*/ 20 w 114"/>
                <a:gd name="T3" fmla="*/ 18 h 90"/>
                <a:gd name="T4" fmla="*/ 12 w 114"/>
                <a:gd name="T5" fmla="*/ 22 h 90"/>
                <a:gd name="T6" fmla="*/ 10 w 114"/>
                <a:gd name="T7" fmla="*/ 34 h 90"/>
                <a:gd name="T8" fmla="*/ 8 w 114"/>
                <a:gd name="T9" fmla="*/ 36 h 90"/>
                <a:gd name="T10" fmla="*/ 8 w 114"/>
                <a:gd name="T11" fmla="*/ 46 h 90"/>
                <a:gd name="T12" fmla="*/ 2 w 114"/>
                <a:gd name="T13" fmla="*/ 52 h 90"/>
                <a:gd name="T14" fmla="*/ 0 w 114"/>
                <a:gd name="T15" fmla="*/ 60 h 90"/>
                <a:gd name="T16" fmla="*/ 8 w 114"/>
                <a:gd name="T17" fmla="*/ 68 h 90"/>
                <a:gd name="T18" fmla="*/ 16 w 114"/>
                <a:gd name="T19" fmla="*/ 72 h 90"/>
                <a:gd name="T20" fmla="*/ 24 w 114"/>
                <a:gd name="T21" fmla="*/ 72 h 90"/>
                <a:gd name="T22" fmla="*/ 30 w 114"/>
                <a:gd name="T23" fmla="*/ 64 h 90"/>
                <a:gd name="T24" fmla="*/ 32 w 114"/>
                <a:gd name="T25" fmla="*/ 62 h 90"/>
                <a:gd name="T26" fmla="*/ 34 w 114"/>
                <a:gd name="T27" fmla="*/ 66 h 90"/>
                <a:gd name="T28" fmla="*/ 44 w 114"/>
                <a:gd name="T29" fmla="*/ 68 h 90"/>
                <a:gd name="T30" fmla="*/ 50 w 114"/>
                <a:gd name="T31" fmla="*/ 66 h 90"/>
                <a:gd name="T32" fmla="*/ 58 w 114"/>
                <a:gd name="T33" fmla="*/ 64 h 90"/>
                <a:gd name="T34" fmla="*/ 58 w 114"/>
                <a:gd name="T35" fmla="*/ 68 h 90"/>
                <a:gd name="T36" fmla="*/ 52 w 114"/>
                <a:gd name="T37" fmla="*/ 74 h 90"/>
                <a:gd name="T38" fmla="*/ 34 w 114"/>
                <a:gd name="T39" fmla="*/ 82 h 90"/>
                <a:gd name="T40" fmla="*/ 26 w 114"/>
                <a:gd name="T41" fmla="*/ 88 h 90"/>
                <a:gd name="T42" fmla="*/ 38 w 114"/>
                <a:gd name="T43" fmla="*/ 90 h 90"/>
                <a:gd name="T44" fmla="*/ 74 w 114"/>
                <a:gd name="T45" fmla="*/ 76 h 90"/>
                <a:gd name="T46" fmla="*/ 76 w 114"/>
                <a:gd name="T47" fmla="*/ 72 h 90"/>
                <a:gd name="T48" fmla="*/ 82 w 114"/>
                <a:gd name="T49" fmla="*/ 72 h 90"/>
                <a:gd name="T50" fmla="*/ 86 w 114"/>
                <a:gd name="T51" fmla="*/ 74 h 90"/>
                <a:gd name="T52" fmla="*/ 92 w 114"/>
                <a:gd name="T53" fmla="*/ 72 h 90"/>
                <a:gd name="T54" fmla="*/ 100 w 114"/>
                <a:gd name="T55" fmla="*/ 72 h 90"/>
                <a:gd name="T56" fmla="*/ 110 w 114"/>
                <a:gd name="T57" fmla="*/ 64 h 90"/>
                <a:gd name="T58" fmla="*/ 114 w 114"/>
                <a:gd name="T59" fmla="*/ 38 h 90"/>
                <a:gd name="T60" fmla="*/ 106 w 114"/>
                <a:gd name="T61" fmla="*/ 34 h 90"/>
                <a:gd name="T62" fmla="*/ 98 w 114"/>
                <a:gd name="T63" fmla="*/ 38 h 90"/>
                <a:gd name="T64" fmla="*/ 90 w 114"/>
                <a:gd name="T65" fmla="*/ 32 h 90"/>
                <a:gd name="T66" fmla="*/ 86 w 114"/>
                <a:gd name="T67" fmla="*/ 24 h 90"/>
                <a:gd name="T68" fmla="*/ 82 w 114"/>
                <a:gd name="T69" fmla="*/ 10 h 90"/>
                <a:gd name="T70" fmla="*/ 82 w 114"/>
                <a:gd name="T71" fmla="*/ 0 h 90"/>
                <a:gd name="T72" fmla="*/ 76 w 114"/>
                <a:gd name="T73" fmla="*/ 2 h 90"/>
                <a:gd name="T74" fmla="*/ 66 w 114"/>
                <a:gd name="T75" fmla="*/ 10 h 90"/>
                <a:gd name="T76" fmla="*/ 64 w 114"/>
                <a:gd name="T77" fmla="*/ 22 h 90"/>
                <a:gd name="T78" fmla="*/ 66 w 114"/>
                <a:gd name="T79" fmla="*/ 28 h 90"/>
                <a:gd name="T80" fmla="*/ 68 w 114"/>
                <a:gd name="T81" fmla="*/ 32 h 90"/>
                <a:gd name="T82" fmla="*/ 62 w 114"/>
                <a:gd name="T83" fmla="*/ 42 h 90"/>
                <a:gd name="T84" fmla="*/ 56 w 114"/>
                <a:gd name="T85" fmla="*/ 48 h 90"/>
                <a:gd name="T86" fmla="*/ 54 w 114"/>
                <a:gd name="T87" fmla="*/ 40 h 90"/>
                <a:gd name="T88" fmla="*/ 52 w 114"/>
                <a:gd name="T89" fmla="*/ 30 h 90"/>
                <a:gd name="T90" fmla="*/ 44 w 114"/>
                <a:gd name="T91" fmla="*/ 24 h 90"/>
                <a:gd name="T92" fmla="*/ 36 w 114"/>
                <a:gd name="T93" fmla="*/ 28 h 90"/>
                <a:gd name="T94" fmla="*/ 30 w 114"/>
                <a:gd name="T95" fmla="*/ 20 h 9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4"/>
                <a:gd name="T145" fmla="*/ 0 h 90"/>
                <a:gd name="T146" fmla="*/ 114 w 114"/>
                <a:gd name="T147" fmla="*/ 90 h 9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4" h="90">
                  <a:moveTo>
                    <a:pt x="30" y="20"/>
                  </a:moveTo>
                  <a:lnTo>
                    <a:pt x="30" y="20"/>
                  </a:lnTo>
                  <a:lnTo>
                    <a:pt x="28" y="20"/>
                  </a:lnTo>
                  <a:lnTo>
                    <a:pt x="26" y="18"/>
                  </a:lnTo>
                  <a:lnTo>
                    <a:pt x="22" y="18"/>
                  </a:lnTo>
                  <a:lnTo>
                    <a:pt x="20" y="18"/>
                  </a:lnTo>
                  <a:lnTo>
                    <a:pt x="16" y="18"/>
                  </a:lnTo>
                  <a:lnTo>
                    <a:pt x="14" y="20"/>
                  </a:lnTo>
                  <a:lnTo>
                    <a:pt x="12" y="22"/>
                  </a:lnTo>
                  <a:lnTo>
                    <a:pt x="10" y="28"/>
                  </a:lnTo>
                  <a:lnTo>
                    <a:pt x="10" y="34"/>
                  </a:lnTo>
                  <a:lnTo>
                    <a:pt x="8" y="34"/>
                  </a:lnTo>
                  <a:lnTo>
                    <a:pt x="8" y="36"/>
                  </a:lnTo>
                  <a:lnTo>
                    <a:pt x="8" y="38"/>
                  </a:lnTo>
                  <a:lnTo>
                    <a:pt x="8" y="46"/>
                  </a:lnTo>
                  <a:lnTo>
                    <a:pt x="6" y="48"/>
                  </a:lnTo>
                  <a:lnTo>
                    <a:pt x="4" y="50"/>
                  </a:lnTo>
                  <a:lnTo>
                    <a:pt x="2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60"/>
                  </a:lnTo>
                  <a:lnTo>
                    <a:pt x="4" y="62"/>
                  </a:lnTo>
                  <a:lnTo>
                    <a:pt x="8" y="66"/>
                  </a:lnTo>
                  <a:lnTo>
                    <a:pt x="8" y="68"/>
                  </a:lnTo>
                  <a:lnTo>
                    <a:pt x="10" y="70"/>
                  </a:lnTo>
                  <a:lnTo>
                    <a:pt x="12" y="72"/>
                  </a:lnTo>
                  <a:lnTo>
                    <a:pt x="16" y="72"/>
                  </a:lnTo>
                  <a:lnTo>
                    <a:pt x="22" y="72"/>
                  </a:lnTo>
                  <a:lnTo>
                    <a:pt x="24" y="72"/>
                  </a:lnTo>
                  <a:lnTo>
                    <a:pt x="26" y="70"/>
                  </a:lnTo>
                  <a:lnTo>
                    <a:pt x="30" y="68"/>
                  </a:lnTo>
                  <a:lnTo>
                    <a:pt x="30" y="64"/>
                  </a:lnTo>
                  <a:lnTo>
                    <a:pt x="32" y="60"/>
                  </a:lnTo>
                  <a:lnTo>
                    <a:pt x="32" y="62"/>
                  </a:lnTo>
                  <a:lnTo>
                    <a:pt x="32" y="64"/>
                  </a:lnTo>
                  <a:lnTo>
                    <a:pt x="34" y="66"/>
                  </a:lnTo>
                  <a:lnTo>
                    <a:pt x="36" y="68"/>
                  </a:lnTo>
                  <a:lnTo>
                    <a:pt x="40" y="68"/>
                  </a:lnTo>
                  <a:lnTo>
                    <a:pt x="44" y="68"/>
                  </a:lnTo>
                  <a:lnTo>
                    <a:pt x="46" y="68"/>
                  </a:lnTo>
                  <a:lnTo>
                    <a:pt x="48" y="66"/>
                  </a:lnTo>
                  <a:lnTo>
                    <a:pt x="50" y="66"/>
                  </a:lnTo>
                  <a:lnTo>
                    <a:pt x="52" y="64"/>
                  </a:lnTo>
                  <a:lnTo>
                    <a:pt x="54" y="64"/>
                  </a:lnTo>
                  <a:lnTo>
                    <a:pt x="58" y="64"/>
                  </a:lnTo>
                  <a:lnTo>
                    <a:pt x="60" y="66"/>
                  </a:lnTo>
                  <a:lnTo>
                    <a:pt x="58" y="68"/>
                  </a:lnTo>
                  <a:lnTo>
                    <a:pt x="56" y="72"/>
                  </a:lnTo>
                  <a:lnTo>
                    <a:pt x="54" y="72"/>
                  </a:lnTo>
                  <a:lnTo>
                    <a:pt x="52" y="74"/>
                  </a:lnTo>
                  <a:lnTo>
                    <a:pt x="46" y="76"/>
                  </a:lnTo>
                  <a:lnTo>
                    <a:pt x="40" y="78"/>
                  </a:lnTo>
                  <a:lnTo>
                    <a:pt x="34" y="82"/>
                  </a:lnTo>
                  <a:lnTo>
                    <a:pt x="30" y="84"/>
                  </a:lnTo>
                  <a:lnTo>
                    <a:pt x="26" y="86"/>
                  </a:lnTo>
                  <a:lnTo>
                    <a:pt x="26" y="88"/>
                  </a:lnTo>
                  <a:lnTo>
                    <a:pt x="28" y="88"/>
                  </a:lnTo>
                  <a:lnTo>
                    <a:pt x="32" y="88"/>
                  </a:lnTo>
                  <a:lnTo>
                    <a:pt x="38" y="90"/>
                  </a:lnTo>
                  <a:lnTo>
                    <a:pt x="52" y="88"/>
                  </a:lnTo>
                  <a:lnTo>
                    <a:pt x="64" y="80"/>
                  </a:lnTo>
                  <a:lnTo>
                    <a:pt x="74" y="76"/>
                  </a:lnTo>
                  <a:lnTo>
                    <a:pt x="74" y="74"/>
                  </a:lnTo>
                  <a:lnTo>
                    <a:pt x="76" y="72"/>
                  </a:lnTo>
                  <a:lnTo>
                    <a:pt x="78" y="70"/>
                  </a:lnTo>
                  <a:lnTo>
                    <a:pt x="80" y="70"/>
                  </a:lnTo>
                  <a:lnTo>
                    <a:pt x="82" y="72"/>
                  </a:lnTo>
                  <a:lnTo>
                    <a:pt x="84" y="74"/>
                  </a:lnTo>
                  <a:lnTo>
                    <a:pt x="86" y="74"/>
                  </a:lnTo>
                  <a:lnTo>
                    <a:pt x="90" y="74"/>
                  </a:lnTo>
                  <a:lnTo>
                    <a:pt x="92" y="70"/>
                  </a:lnTo>
                  <a:lnTo>
                    <a:pt x="92" y="72"/>
                  </a:lnTo>
                  <a:lnTo>
                    <a:pt x="94" y="72"/>
                  </a:lnTo>
                  <a:lnTo>
                    <a:pt x="98" y="72"/>
                  </a:lnTo>
                  <a:lnTo>
                    <a:pt x="100" y="72"/>
                  </a:lnTo>
                  <a:lnTo>
                    <a:pt x="104" y="72"/>
                  </a:lnTo>
                  <a:lnTo>
                    <a:pt x="108" y="68"/>
                  </a:lnTo>
                  <a:lnTo>
                    <a:pt x="110" y="64"/>
                  </a:lnTo>
                  <a:lnTo>
                    <a:pt x="112" y="56"/>
                  </a:lnTo>
                  <a:lnTo>
                    <a:pt x="114" y="46"/>
                  </a:lnTo>
                  <a:lnTo>
                    <a:pt x="114" y="38"/>
                  </a:lnTo>
                  <a:lnTo>
                    <a:pt x="108" y="34"/>
                  </a:lnTo>
                  <a:lnTo>
                    <a:pt x="106" y="34"/>
                  </a:lnTo>
                  <a:lnTo>
                    <a:pt x="104" y="36"/>
                  </a:lnTo>
                  <a:lnTo>
                    <a:pt x="100" y="38"/>
                  </a:lnTo>
                  <a:lnTo>
                    <a:pt x="98" y="38"/>
                  </a:lnTo>
                  <a:lnTo>
                    <a:pt x="94" y="38"/>
                  </a:lnTo>
                  <a:lnTo>
                    <a:pt x="92" y="36"/>
                  </a:lnTo>
                  <a:lnTo>
                    <a:pt x="90" y="32"/>
                  </a:lnTo>
                  <a:lnTo>
                    <a:pt x="90" y="30"/>
                  </a:lnTo>
                  <a:lnTo>
                    <a:pt x="88" y="28"/>
                  </a:lnTo>
                  <a:lnTo>
                    <a:pt x="86" y="24"/>
                  </a:lnTo>
                  <a:lnTo>
                    <a:pt x="84" y="16"/>
                  </a:lnTo>
                  <a:lnTo>
                    <a:pt x="84" y="14"/>
                  </a:lnTo>
                  <a:lnTo>
                    <a:pt x="82" y="10"/>
                  </a:lnTo>
                  <a:lnTo>
                    <a:pt x="82" y="4"/>
                  </a:lnTo>
                  <a:lnTo>
                    <a:pt x="82" y="2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6" y="2"/>
                  </a:lnTo>
                  <a:lnTo>
                    <a:pt x="72" y="4"/>
                  </a:lnTo>
                  <a:lnTo>
                    <a:pt x="68" y="6"/>
                  </a:lnTo>
                  <a:lnTo>
                    <a:pt x="66" y="10"/>
                  </a:lnTo>
                  <a:lnTo>
                    <a:pt x="64" y="14"/>
                  </a:lnTo>
                  <a:lnTo>
                    <a:pt x="66" y="20"/>
                  </a:lnTo>
                  <a:lnTo>
                    <a:pt x="64" y="22"/>
                  </a:lnTo>
                  <a:lnTo>
                    <a:pt x="64" y="24"/>
                  </a:lnTo>
                  <a:lnTo>
                    <a:pt x="66" y="28"/>
                  </a:lnTo>
                  <a:lnTo>
                    <a:pt x="70" y="30"/>
                  </a:lnTo>
                  <a:lnTo>
                    <a:pt x="68" y="32"/>
                  </a:lnTo>
                  <a:lnTo>
                    <a:pt x="66" y="36"/>
                  </a:lnTo>
                  <a:lnTo>
                    <a:pt x="64" y="38"/>
                  </a:lnTo>
                  <a:lnTo>
                    <a:pt x="62" y="42"/>
                  </a:lnTo>
                  <a:lnTo>
                    <a:pt x="60" y="46"/>
                  </a:lnTo>
                  <a:lnTo>
                    <a:pt x="58" y="48"/>
                  </a:lnTo>
                  <a:lnTo>
                    <a:pt x="56" y="48"/>
                  </a:lnTo>
                  <a:lnTo>
                    <a:pt x="56" y="46"/>
                  </a:lnTo>
                  <a:lnTo>
                    <a:pt x="54" y="44"/>
                  </a:lnTo>
                  <a:lnTo>
                    <a:pt x="54" y="40"/>
                  </a:lnTo>
                  <a:lnTo>
                    <a:pt x="54" y="38"/>
                  </a:lnTo>
                  <a:lnTo>
                    <a:pt x="54" y="34"/>
                  </a:lnTo>
                  <a:lnTo>
                    <a:pt x="52" y="30"/>
                  </a:lnTo>
                  <a:lnTo>
                    <a:pt x="50" y="26"/>
                  </a:lnTo>
                  <a:lnTo>
                    <a:pt x="46" y="24"/>
                  </a:lnTo>
                  <a:lnTo>
                    <a:pt x="44" y="24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6" y="28"/>
                  </a:lnTo>
                  <a:lnTo>
                    <a:pt x="34" y="28"/>
                  </a:lnTo>
                  <a:lnTo>
                    <a:pt x="32" y="26"/>
                  </a:lnTo>
                  <a:lnTo>
                    <a:pt x="30" y="2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50" name="Freeform 360"/>
            <p:cNvSpPr>
              <a:spLocks/>
            </p:cNvSpPr>
            <p:nvPr/>
          </p:nvSpPr>
          <p:spPr bwMode="gray">
            <a:xfrm>
              <a:off x="4199" y="1466"/>
              <a:ext cx="20" cy="48"/>
            </a:xfrm>
            <a:custGeom>
              <a:avLst/>
              <a:gdLst>
                <a:gd name="T0" fmla="*/ 10 w 20"/>
                <a:gd name="T1" fmla="*/ 8 h 48"/>
                <a:gd name="T2" fmla="*/ 10 w 20"/>
                <a:gd name="T3" fmla="*/ 8 h 48"/>
                <a:gd name="T4" fmla="*/ 8 w 20"/>
                <a:gd name="T5" fmla="*/ 6 h 48"/>
                <a:gd name="T6" fmla="*/ 8 w 20"/>
                <a:gd name="T7" fmla="*/ 4 h 48"/>
                <a:gd name="T8" fmla="*/ 6 w 20"/>
                <a:gd name="T9" fmla="*/ 2 h 48"/>
                <a:gd name="T10" fmla="*/ 6 w 20"/>
                <a:gd name="T11" fmla="*/ 0 h 48"/>
                <a:gd name="T12" fmla="*/ 4 w 20"/>
                <a:gd name="T13" fmla="*/ 0 h 48"/>
                <a:gd name="T14" fmla="*/ 4 w 20"/>
                <a:gd name="T15" fmla="*/ 0 h 48"/>
                <a:gd name="T16" fmla="*/ 2 w 20"/>
                <a:gd name="T17" fmla="*/ 2 h 48"/>
                <a:gd name="T18" fmla="*/ 2 w 20"/>
                <a:gd name="T19" fmla="*/ 6 h 48"/>
                <a:gd name="T20" fmla="*/ 2 w 20"/>
                <a:gd name="T21" fmla="*/ 12 h 48"/>
                <a:gd name="T22" fmla="*/ 0 w 20"/>
                <a:gd name="T23" fmla="*/ 22 h 48"/>
                <a:gd name="T24" fmla="*/ 0 w 20"/>
                <a:gd name="T25" fmla="*/ 22 h 48"/>
                <a:gd name="T26" fmla="*/ 2 w 20"/>
                <a:gd name="T27" fmla="*/ 26 h 48"/>
                <a:gd name="T28" fmla="*/ 2 w 20"/>
                <a:gd name="T29" fmla="*/ 28 h 48"/>
                <a:gd name="T30" fmla="*/ 2 w 20"/>
                <a:gd name="T31" fmla="*/ 34 h 48"/>
                <a:gd name="T32" fmla="*/ 4 w 20"/>
                <a:gd name="T33" fmla="*/ 38 h 48"/>
                <a:gd name="T34" fmla="*/ 8 w 20"/>
                <a:gd name="T35" fmla="*/ 42 h 48"/>
                <a:gd name="T36" fmla="*/ 12 w 20"/>
                <a:gd name="T37" fmla="*/ 46 h 48"/>
                <a:gd name="T38" fmla="*/ 18 w 20"/>
                <a:gd name="T39" fmla="*/ 48 h 48"/>
                <a:gd name="T40" fmla="*/ 18 w 20"/>
                <a:gd name="T41" fmla="*/ 48 h 48"/>
                <a:gd name="T42" fmla="*/ 18 w 20"/>
                <a:gd name="T43" fmla="*/ 46 h 48"/>
                <a:gd name="T44" fmla="*/ 20 w 20"/>
                <a:gd name="T45" fmla="*/ 46 h 48"/>
                <a:gd name="T46" fmla="*/ 20 w 20"/>
                <a:gd name="T47" fmla="*/ 44 h 48"/>
                <a:gd name="T48" fmla="*/ 20 w 20"/>
                <a:gd name="T49" fmla="*/ 42 h 48"/>
                <a:gd name="T50" fmla="*/ 20 w 20"/>
                <a:gd name="T51" fmla="*/ 38 h 48"/>
                <a:gd name="T52" fmla="*/ 18 w 20"/>
                <a:gd name="T53" fmla="*/ 32 h 48"/>
                <a:gd name="T54" fmla="*/ 10 w 20"/>
                <a:gd name="T55" fmla="*/ 8 h 4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0"/>
                <a:gd name="T85" fmla="*/ 0 h 48"/>
                <a:gd name="T86" fmla="*/ 20 w 20"/>
                <a:gd name="T87" fmla="*/ 48 h 4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0" h="48">
                  <a:moveTo>
                    <a:pt x="10" y="8"/>
                  </a:moveTo>
                  <a:lnTo>
                    <a:pt x="10" y="8"/>
                  </a:lnTo>
                  <a:lnTo>
                    <a:pt x="8" y="6"/>
                  </a:lnTo>
                  <a:lnTo>
                    <a:pt x="8" y="4"/>
                  </a:lnTo>
                  <a:lnTo>
                    <a:pt x="6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6"/>
                  </a:lnTo>
                  <a:lnTo>
                    <a:pt x="2" y="12"/>
                  </a:lnTo>
                  <a:lnTo>
                    <a:pt x="0" y="22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2" y="34"/>
                  </a:lnTo>
                  <a:lnTo>
                    <a:pt x="4" y="38"/>
                  </a:lnTo>
                  <a:lnTo>
                    <a:pt x="8" y="42"/>
                  </a:lnTo>
                  <a:lnTo>
                    <a:pt x="12" y="46"/>
                  </a:lnTo>
                  <a:lnTo>
                    <a:pt x="18" y="48"/>
                  </a:lnTo>
                  <a:lnTo>
                    <a:pt x="18" y="46"/>
                  </a:lnTo>
                  <a:lnTo>
                    <a:pt x="20" y="46"/>
                  </a:lnTo>
                  <a:lnTo>
                    <a:pt x="20" y="44"/>
                  </a:lnTo>
                  <a:lnTo>
                    <a:pt x="20" y="42"/>
                  </a:lnTo>
                  <a:lnTo>
                    <a:pt x="20" y="38"/>
                  </a:lnTo>
                  <a:lnTo>
                    <a:pt x="18" y="32"/>
                  </a:lnTo>
                  <a:lnTo>
                    <a:pt x="10" y="8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51" name="Freeform 361"/>
            <p:cNvSpPr>
              <a:spLocks/>
            </p:cNvSpPr>
            <p:nvPr/>
          </p:nvSpPr>
          <p:spPr bwMode="gray">
            <a:xfrm>
              <a:off x="4149" y="1534"/>
              <a:ext cx="74" cy="90"/>
            </a:xfrm>
            <a:custGeom>
              <a:avLst/>
              <a:gdLst>
                <a:gd name="T0" fmla="*/ 16 w 74"/>
                <a:gd name="T1" fmla="*/ 10 h 90"/>
                <a:gd name="T2" fmla="*/ 12 w 74"/>
                <a:gd name="T3" fmla="*/ 8 h 90"/>
                <a:gd name="T4" fmla="*/ 8 w 74"/>
                <a:gd name="T5" fmla="*/ 6 h 90"/>
                <a:gd name="T6" fmla="*/ 2 w 74"/>
                <a:gd name="T7" fmla="*/ 6 h 90"/>
                <a:gd name="T8" fmla="*/ 0 w 74"/>
                <a:gd name="T9" fmla="*/ 10 h 90"/>
                <a:gd name="T10" fmla="*/ 2 w 74"/>
                <a:gd name="T11" fmla="*/ 22 h 90"/>
                <a:gd name="T12" fmla="*/ 4 w 74"/>
                <a:gd name="T13" fmla="*/ 24 h 90"/>
                <a:gd name="T14" fmla="*/ 8 w 74"/>
                <a:gd name="T15" fmla="*/ 34 h 90"/>
                <a:gd name="T16" fmla="*/ 14 w 74"/>
                <a:gd name="T17" fmla="*/ 44 h 90"/>
                <a:gd name="T18" fmla="*/ 16 w 74"/>
                <a:gd name="T19" fmla="*/ 50 h 90"/>
                <a:gd name="T20" fmla="*/ 22 w 74"/>
                <a:gd name="T21" fmla="*/ 50 h 90"/>
                <a:gd name="T22" fmla="*/ 32 w 74"/>
                <a:gd name="T23" fmla="*/ 52 h 90"/>
                <a:gd name="T24" fmla="*/ 36 w 74"/>
                <a:gd name="T25" fmla="*/ 58 h 90"/>
                <a:gd name="T26" fmla="*/ 38 w 74"/>
                <a:gd name="T27" fmla="*/ 70 h 90"/>
                <a:gd name="T28" fmla="*/ 42 w 74"/>
                <a:gd name="T29" fmla="*/ 82 h 90"/>
                <a:gd name="T30" fmla="*/ 52 w 74"/>
                <a:gd name="T31" fmla="*/ 88 h 90"/>
                <a:gd name="T32" fmla="*/ 64 w 74"/>
                <a:gd name="T33" fmla="*/ 90 h 90"/>
                <a:gd name="T34" fmla="*/ 72 w 74"/>
                <a:gd name="T35" fmla="*/ 84 h 90"/>
                <a:gd name="T36" fmla="*/ 74 w 74"/>
                <a:gd name="T37" fmla="*/ 82 h 90"/>
                <a:gd name="T38" fmla="*/ 72 w 74"/>
                <a:gd name="T39" fmla="*/ 84 h 90"/>
                <a:gd name="T40" fmla="*/ 68 w 74"/>
                <a:gd name="T41" fmla="*/ 86 h 90"/>
                <a:gd name="T42" fmla="*/ 64 w 74"/>
                <a:gd name="T43" fmla="*/ 86 h 90"/>
                <a:gd name="T44" fmla="*/ 64 w 74"/>
                <a:gd name="T45" fmla="*/ 82 h 90"/>
                <a:gd name="T46" fmla="*/ 62 w 74"/>
                <a:gd name="T47" fmla="*/ 58 h 90"/>
                <a:gd name="T48" fmla="*/ 58 w 74"/>
                <a:gd name="T49" fmla="*/ 42 h 90"/>
                <a:gd name="T50" fmla="*/ 66 w 74"/>
                <a:gd name="T51" fmla="*/ 26 h 90"/>
                <a:gd name="T52" fmla="*/ 66 w 74"/>
                <a:gd name="T53" fmla="*/ 8 h 90"/>
                <a:gd name="T54" fmla="*/ 60 w 74"/>
                <a:gd name="T55" fmla="*/ 4 h 90"/>
                <a:gd name="T56" fmla="*/ 54 w 74"/>
                <a:gd name="T57" fmla="*/ 2 h 90"/>
                <a:gd name="T58" fmla="*/ 44 w 74"/>
                <a:gd name="T59" fmla="*/ 0 h 90"/>
                <a:gd name="T60" fmla="*/ 38 w 74"/>
                <a:gd name="T61" fmla="*/ 0 h 90"/>
                <a:gd name="T62" fmla="*/ 36 w 74"/>
                <a:gd name="T63" fmla="*/ 6 h 90"/>
                <a:gd name="T64" fmla="*/ 40 w 74"/>
                <a:gd name="T65" fmla="*/ 24 h 90"/>
                <a:gd name="T66" fmla="*/ 44 w 74"/>
                <a:gd name="T67" fmla="*/ 38 h 90"/>
                <a:gd name="T68" fmla="*/ 32 w 74"/>
                <a:gd name="T69" fmla="*/ 32 h 90"/>
                <a:gd name="T70" fmla="*/ 20 w 74"/>
                <a:gd name="T71" fmla="*/ 24 h 90"/>
                <a:gd name="T72" fmla="*/ 16 w 74"/>
                <a:gd name="T73" fmla="*/ 10 h 9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74"/>
                <a:gd name="T112" fmla="*/ 0 h 90"/>
                <a:gd name="T113" fmla="*/ 74 w 74"/>
                <a:gd name="T114" fmla="*/ 90 h 9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74" h="90">
                  <a:moveTo>
                    <a:pt x="16" y="10"/>
                  </a:moveTo>
                  <a:lnTo>
                    <a:pt x="16" y="10"/>
                  </a:lnTo>
                  <a:lnTo>
                    <a:pt x="14" y="10"/>
                  </a:lnTo>
                  <a:lnTo>
                    <a:pt x="12" y="8"/>
                  </a:lnTo>
                  <a:lnTo>
                    <a:pt x="10" y="6"/>
                  </a:lnTo>
                  <a:lnTo>
                    <a:pt x="8" y="6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22"/>
                  </a:lnTo>
                  <a:lnTo>
                    <a:pt x="4" y="24"/>
                  </a:lnTo>
                  <a:lnTo>
                    <a:pt x="6" y="28"/>
                  </a:lnTo>
                  <a:lnTo>
                    <a:pt x="8" y="34"/>
                  </a:lnTo>
                  <a:lnTo>
                    <a:pt x="12" y="38"/>
                  </a:lnTo>
                  <a:lnTo>
                    <a:pt x="14" y="44"/>
                  </a:lnTo>
                  <a:lnTo>
                    <a:pt x="16" y="50"/>
                  </a:lnTo>
                  <a:lnTo>
                    <a:pt x="20" y="50"/>
                  </a:lnTo>
                  <a:lnTo>
                    <a:pt x="22" y="50"/>
                  </a:lnTo>
                  <a:lnTo>
                    <a:pt x="28" y="50"/>
                  </a:lnTo>
                  <a:lnTo>
                    <a:pt x="32" y="52"/>
                  </a:lnTo>
                  <a:lnTo>
                    <a:pt x="34" y="54"/>
                  </a:lnTo>
                  <a:lnTo>
                    <a:pt x="36" y="58"/>
                  </a:lnTo>
                  <a:lnTo>
                    <a:pt x="38" y="64"/>
                  </a:lnTo>
                  <a:lnTo>
                    <a:pt x="38" y="70"/>
                  </a:lnTo>
                  <a:lnTo>
                    <a:pt x="40" y="76"/>
                  </a:lnTo>
                  <a:lnTo>
                    <a:pt x="42" y="82"/>
                  </a:lnTo>
                  <a:lnTo>
                    <a:pt x="48" y="86"/>
                  </a:lnTo>
                  <a:lnTo>
                    <a:pt x="52" y="88"/>
                  </a:lnTo>
                  <a:lnTo>
                    <a:pt x="58" y="90"/>
                  </a:lnTo>
                  <a:lnTo>
                    <a:pt x="64" y="90"/>
                  </a:lnTo>
                  <a:lnTo>
                    <a:pt x="68" y="86"/>
                  </a:lnTo>
                  <a:lnTo>
                    <a:pt x="72" y="84"/>
                  </a:lnTo>
                  <a:lnTo>
                    <a:pt x="74" y="84"/>
                  </a:lnTo>
                  <a:lnTo>
                    <a:pt x="74" y="82"/>
                  </a:lnTo>
                  <a:lnTo>
                    <a:pt x="72" y="84"/>
                  </a:lnTo>
                  <a:lnTo>
                    <a:pt x="70" y="84"/>
                  </a:lnTo>
                  <a:lnTo>
                    <a:pt x="68" y="86"/>
                  </a:lnTo>
                  <a:lnTo>
                    <a:pt x="66" y="86"/>
                  </a:lnTo>
                  <a:lnTo>
                    <a:pt x="64" y="86"/>
                  </a:lnTo>
                  <a:lnTo>
                    <a:pt x="64" y="82"/>
                  </a:lnTo>
                  <a:lnTo>
                    <a:pt x="64" y="72"/>
                  </a:lnTo>
                  <a:lnTo>
                    <a:pt x="62" y="58"/>
                  </a:lnTo>
                  <a:lnTo>
                    <a:pt x="56" y="44"/>
                  </a:lnTo>
                  <a:lnTo>
                    <a:pt x="58" y="42"/>
                  </a:lnTo>
                  <a:lnTo>
                    <a:pt x="62" y="34"/>
                  </a:lnTo>
                  <a:lnTo>
                    <a:pt x="66" y="26"/>
                  </a:lnTo>
                  <a:lnTo>
                    <a:pt x="68" y="16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6" y="2"/>
                  </a:lnTo>
                  <a:lnTo>
                    <a:pt x="54" y="2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6"/>
                  </a:lnTo>
                  <a:lnTo>
                    <a:pt x="38" y="14"/>
                  </a:lnTo>
                  <a:lnTo>
                    <a:pt x="40" y="24"/>
                  </a:lnTo>
                  <a:lnTo>
                    <a:pt x="44" y="32"/>
                  </a:lnTo>
                  <a:lnTo>
                    <a:pt x="44" y="38"/>
                  </a:lnTo>
                  <a:lnTo>
                    <a:pt x="38" y="38"/>
                  </a:lnTo>
                  <a:lnTo>
                    <a:pt x="32" y="32"/>
                  </a:lnTo>
                  <a:lnTo>
                    <a:pt x="26" y="28"/>
                  </a:lnTo>
                  <a:lnTo>
                    <a:pt x="20" y="24"/>
                  </a:lnTo>
                  <a:lnTo>
                    <a:pt x="16" y="18"/>
                  </a:lnTo>
                  <a:lnTo>
                    <a:pt x="16" y="1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52" name="Freeform 362"/>
            <p:cNvSpPr>
              <a:spLocks/>
            </p:cNvSpPr>
            <p:nvPr/>
          </p:nvSpPr>
          <p:spPr bwMode="gray">
            <a:xfrm>
              <a:off x="4225" y="1592"/>
              <a:ext cx="44" cy="46"/>
            </a:xfrm>
            <a:custGeom>
              <a:avLst/>
              <a:gdLst>
                <a:gd name="T0" fmla="*/ 10 w 44"/>
                <a:gd name="T1" fmla="*/ 2 h 46"/>
                <a:gd name="T2" fmla="*/ 10 w 44"/>
                <a:gd name="T3" fmla="*/ 2 h 46"/>
                <a:gd name="T4" fmla="*/ 10 w 44"/>
                <a:gd name="T5" fmla="*/ 2 h 46"/>
                <a:gd name="T6" fmla="*/ 8 w 44"/>
                <a:gd name="T7" fmla="*/ 0 h 46"/>
                <a:gd name="T8" fmla="*/ 6 w 44"/>
                <a:gd name="T9" fmla="*/ 0 h 46"/>
                <a:gd name="T10" fmla="*/ 4 w 44"/>
                <a:gd name="T11" fmla="*/ 0 h 46"/>
                <a:gd name="T12" fmla="*/ 4 w 44"/>
                <a:gd name="T13" fmla="*/ 0 h 46"/>
                <a:gd name="T14" fmla="*/ 2 w 44"/>
                <a:gd name="T15" fmla="*/ 2 h 46"/>
                <a:gd name="T16" fmla="*/ 2 w 44"/>
                <a:gd name="T17" fmla="*/ 4 h 46"/>
                <a:gd name="T18" fmla="*/ 4 w 44"/>
                <a:gd name="T19" fmla="*/ 8 h 46"/>
                <a:gd name="T20" fmla="*/ 6 w 44"/>
                <a:gd name="T21" fmla="*/ 12 h 46"/>
                <a:gd name="T22" fmla="*/ 6 w 44"/>
                <a:gd name="T23" fmla="*/ 14 h 46"/>
                <a:gd name="T24" fmla="*/ 4 w 44"/>
                <a:gd name="T25" fmla="*/ 18 h 46"/>
                <a:gd name="T26" fmla="*/ 4 w 44"/>
                <a:gd name="T27" fmla="*/ 22 h 46"/>
                <a:gd name="T28" fmla="*/ 4 w 44"/>
                <a:gd name="T29" fmla="*/ 28 h 46"/>
                <a:gd name="T30" fmla="*/ 2 w 44"/>
                <a:gd name="T31" fmla="*/ 34 h 46"/>
                <a:gd name="T32" fmla="*/ 0 w 44"/>
                <a:gd name="T33" fmla="*/ 38 h 46"/>
                <a:gd name="T34" fmla="*/ 16 w 44"/>
                <a:gd name="T35" fmla="*/ 34 h 46"/>
                <a:gd name="T36" fmla="*/ 24 w 44"/>
                <a:gd name="T37" fmla="*/ 46 h 46"/>
                <a:gd name="T38" fmla="*/ 24 w 44"/>
                <a:gd name="T39" fmla="*/ 44 h 46"/>
                <a:gd name="T40" fmla="*/ 28 w 44"/>
                <a:gd name="T41" fmla="*/ 44 h 46"/>
                <a:gd name="T42" fmla="*/ 32 w 44"/>
                <a:gd name="T43" fmla="*/ 42 h 46"/>
                <a:gd name="T44" fmla="*/ 36 w 44"/>
                <a:gd name="T45" fmla="*/ 40 h 46"/>
                <a:gd name="T46" fmla="*/ 40 w 44"/>
                <a:gd name="T47" fmla="*/ 36 h 46"/>
                <a:gd name="T48" fmla="*/ 40 w 44"/>
                <a:gd name="T49" fmla="*/ 36 h 46"/>
                <a:gd name="T50" fmla="*/ 42 w 44"/>
                <a:gd name="T51" fmla="*/ 32 h 46"/>
                <a:gd name="T52" fmla="*/ 42 w 44"/>
                <a:gd name="T53" fmla="*/ 28 h 46"/>
                <a:gd name="T54" fmla="*/ 44 w 44"/>
                <a:gd name="T55" fmla="*/ 24 h 46"/>
                <a:gd name="T56" fmla="*/ 42 w 44"/>
                <a:gd name="T57" fmla="*/ 18 h 46"/>
                <a:gd name="T58" fmla="*/ 40 w 44"/>
                <a:gd name="T59" fmla="*/ 12 h 46"/>
                <a:gd name="T60" fmla="*/ 38 w 44"/>
                <a:gd name="T61" fmla="*/ 12 h 46"/>
                <a:gd name="T62" fmla="*/ 36 w 44"/>
                <a:gd name="T63" fmla="*/ 10 h 46"/>
                <a:gd name="T64" fmla="*/ 34 w 44"/>
                <a:gd name="T65" fmla="*/ 6 h 46"/>
                <a:gd name="T66" fmla="*/ 30 w 44"/>
                <a:gd name="T67" fmla="*/ 4 h 46"/>
                <a:gd name="T68" fmla="*/ 26 w 44"/>
                <a:gd name="T69" fmla="*/ 0 h 46"/>
                <a:gd name="T70" fmla="*/ 22 w 44"/>
                <a:gd name="T71" fmla="*/ 0 h 46"/>
                <a:gd name="T72" fmla="*/ 16 w 44"/>
                <a:gd name="T73" fmla="*/ 0 h 46"/>
                <a:gd name="T74" fmla="*/ 10 w 44"/>
                <a:gd name="T75" fmla="*/ 2 h 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4"/>
                <a:gd name="T115" fmla="*/ 0 h 46"/>
                <a:gd name="T116" fmla="*/ 44 w 44"/>
                <a:gd name="T117" fmla="*/ 46 h 4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4" h="46">
                  <a:moveTo>
                    <a:pt x="10" y="2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4" y="8"/>
                  </a:lnTo>
                  <a:lnTo>
                    <a:pt x="6" y="12"/>
                  </a:lnTo>
                  <a:lnTo>
                    <a:pt x="6" y="14"/>
                  </a:lnTo>
                  <a:lnTo>
                    <a:pt x="4" y="18"/>
                  </a:lnTo>
                  <a:lnTo>
                    <a:pt x="4" y="22"/>
                  </a:lnTo>
                  <a:lnTo>
                    <a:pt x="4" y="28"/>
                  </a:lnTo>
                  <a:lnTo>
                    <a:pt x="2" y="34"/>
                  </a:lnTo>
                  <a:lnTo>
                    <a:pt x="0" y="38"/>
                  </a:lnTo>
                  <a:lnTo>
                    <a:pt x="16" y="34"/>
                  </a:lnTo>
                  <a:lnTo>
                    <a:pt x="24" y="46"/>
                  </a:lnTo>
                  <a:lnTo>
                    <a:pt x="24" y="44"/>
                  </a:lnTo>
                  <a:lnTo>
                    <a:pt x="28" y="44"/>
                  </a:lnTo>
                  <a:lnTo>
                    <a:pt x="32" y="42"/>
                  </a:lnTo>
                  <a:lnTo>
                    <a:pt x="36" y="40"/>
                  </a:lnTo>
                  <a:lnTo>
                    <a:pt x="40" y="36"/>
                  </a:lnTo>
                  <a:lnTo>
                    <a:pt x="42" y="32"/>
                  </a:lnTo>
                  <a:lnTo>
                    <a:pt x="42" y="28"/>
                  </a:lnTo>
                  <a:lnTo>
                    <a:pt x="44" y="24"/>
                  </a:lnTo>
                  <a:lnTo>
                    <a:pt x="42" y="18"/>
                  </a:lnTo>
                  <a:lnTo>
                    <a:pt x="40" y="12"/>
                  </a:lnTo>
                  <a:lnTo>
                    <a:pt x="38" y="12"/>
                  </a:lnTo>
                  <a:lnTo>
                    <a:pt x="36" y="10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0" y="2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53" name="Freeform 363"/>
            <p:cNvSpPr>
              <a:spLocks/>
            </p:cNvSpPr>
            <p:nvPr/>
          </p:nvSpPr>
          <p:spPr bwMode="gray">
            <a:xfrm>
              <a:off x="4275" y="1574"/>
              <a:ext cx="168" cy="98"/>
            </a:xfrm>
            <a:custGeom>
              <a:avLst/>
              <a:gdLst>
                <a:gd name="T0" fmla="*/ 10 w 168"/>
                <a:gd name="T1" fmla="*/ 2 h 98"/>
                <a:gd name="T2" fmla="*/ 4 w 168"/>
                <a:gd name="T3" fmla="*/ 0 h 98"/>
                <a:gd name="T4" fmla="*/ 0 w 168"/>
                <a:gd name="T5" fmla="*/ 6 h 98"/>
                <a:gd name="T6" fmla="*/ 4 w 168"/>
                <a:gd name="T7" fmla="*/ 24 h 98"/>
                <a:gd name="T8" fmla="*/ 6 w 168"/>
                <a:gd name="T9" fmla="*/ 28 h 98"/>
                <a:gd name="T10" fmla="*/ 12 w 168"/>
                <a:gd name="T11" fmla="*/ 32 h 98"/>
                <a:gd name="T12" fmla="*/ 26 w 168"/>
                <a:gd name="T13" fmla="*/ 26 h 98"/>
                <a:gd name="T14" fmla="*/ 30 w 168"/>
                <a:gd name="T15" fmla="*/ 24 h 98"/>
                <a:gd name="T16" fmla="*/ 34 w 168"/>
                <a:gd name="T17" fmla="*/ 24 h 98"/>
                <a:gd name="T18" fmla="*/ 38 w 168"/>
                <a:gd name="T19" fmla="*/ 38 h 98"/>
                <a:gd name="T20" fmla="*/ 44 w 168"/>
                <a:gd name="T21" fmla="*/ 72 h 98"/>
                <a:gd name="T22" fmla="*/ 40 w 168"/>
                <a:gd name="T23" fmla="*/ 72 h 98"/>
                <a:gd name="T24" fmla="*/ 38 w 168"/>
                <a:gd name="T25" fmla="*/ 80 h 98"/>
                <a:gd name="T26" fmla="*/ 48 w 168"/>
                <a:gd name="T27" fmla="*/ 88 h 98"/>
                <a:gd name="T28" fmla="*/ 56 w 168"/>
                <a:gd name="T29" fmla="*/ 86 h 98"/>
                <a:gd name="T30" fmla="*/ 58 w 168"/>
                <a:gd name="T31" fmla="*/ 84 h 98"/>
                <a:gd name="T32" fmla="*/ 68 w 168"/>
                <a:gd name="T33" fmla="*/ 86 h 98"/>
                <a:gd name="T34" fmla="*/ 82 w 168"/>
                <a:gd name="T35" fmla="*/ 94 h 98"/>
                <a:gd name="T36" fmla="*/ 118 w 168"/>
                <a:gd name="T37" fmla="*/ 96 h 98"/>
                <a:gd name="T38" fmla="*/ 118 w 168"/>
                <a:gd name="T39" fmla="*/ 92 h 98"/>
                <a:gd name="T40" fmla="*/ 122 w 168"/>
                <a:gd name="T41" fmla="*/ 86 h 98"/>
                <a:gd name="T42" fmla="*/ 134 w 168"/>
                <a:gd name="T43" fmla="*/ 88 h 98"/>
                <a:gd name="T44" fmla="*/ 142 w 168"/>
                <a:gd name="T45" fmla="*/ 92 h 98"/>
                <a:gd name="T46" fmla="*/ 150 w 168"/>
                <a:gd name="T47" fmla="*/ 90 h 98"/>
                <a:gd name="T48" fmla="*/ 154 w 168"/>
                <a:gd name="T49" fmla="*/ 82 h 98"/>
                <a:gd name="T50" fmla="*/ 156 w 168"/>
                <a:gd name="T51" fmla="*/ 76 h 98"/>
                <a:gd name="T52" fmla="*/ 164 w 168"/>
                <a:gd name="T53" fmla="*/ 72 h 98"/>
                <a:gd name="T54" fmla="*/ 164 w 168"/>
                <a:gd name="T55" fmla="*/ 66 h 98"/>
                <a:gd name="T56" fmla="*/ 168 w 168"/>
                <a:gd name="T57" fmla="*/ 62 h 98"/>
                <a:gd name="T58" fmla="*/ 166 w 168"/>
                <a:gd name="T59" fmla="*/ 56 h 98"/>
                <a:gd name="T60" fmla="*/ 150 w 168"/>
                <a:gd name="T61" fmla="*/ 50 h 98"/>
                <a:gd name="T62" fmla="*/ 138 w 168"/>
                <a:gd name="T63" fmla="*/ 48 h 98"/>
                <a:gd name="T64" fmla="*/ 124 w 168"/>
                <a:gd name="T65" fmla="*/ 44 h 98"/>
                <a:gd name="T66" fmla="*/ 110 w 168"/>
                <a:gd name="T67" fmla="*/ 46 h 98"/>
                <a:gd name="T68" fmla="*/ 100 w 168"/>
                <a:gd name="T69" fmla="*/ 50 h 98"/>
                <a:gd name="T70" fmla="*/ 82 w 168"/>
                <a:gd name="T71" fmla="*/ 44 h 98"/>
                <a:gd name="T72" fmla="*/ 60 w 168"/>
                <a:gd name="T73" fmla="*/ 30 h 98"/>
                <a:gd name="T74" fmla="*/ 52 w 168"/>
                <a:gd name="T75" fmla="*/ 24 h 98"/>
                <a:gd name="T76" fmla="*/ 50 w 168"/>
                <a:gd name="T77" fmla="*/ 20 h 98"/>
                <a:gd name="T78" fmla="*/ 50 w 168"/>
                <a:gd name="T79" fmla="*/ 16 h 98"/>
                <a:gd name="T80" fmla="*/ 48 w 168"/>
                <a:gd name="T81" fmla="*/ 10 h 98"/>
                <a:gd name="T82" fmla="*/ 40 w 168"/>
                <a:gd name="T83" fmla="*/ 10 h 98"/>
                <a:gd name="T84" fmla="*/ 36 w 168"/>
                <a:gd name="T85" fmla="*/ 14 h 98"/>
                <a:gd name="T86" fmla="*/ 28 w 168"/>
                <a:gd name="T87" fmla="*/ 12 h 98"/>
                <a:gd name="T88" fmla="*/ 24 w 168"/>
                <a:gd name="T89" fmla="*/ 4 h 98"/>
                <a:gd name="T90" fmla="*/ 12 w 168"/>
                <a:gd name="T91" fmla="*/ 2 h 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68"/>
                <a:gd name="T139" fmla="*/ 0 h 98"/>
                <a:gd name="T140" fmla="*/ 168 w 168"/>
                <a:gd name="T141" fmla="*/ 98 h 9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68" h="98">
                  <a:moveTo>
                    <a:pt x="12" y="2"/>
                  </a:moveTo>
                  <a:lnTo>
                    <a:pt x="12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6" y="28"/>
                  </a:lnTo>
                  <a:lnTo>
                    <a:pt x="6" y="30"/>
                  </a:lnTo>
                  <a:lnTo>
                    <a:pt x="8" y="32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20" y="30"/>
                  </a:lnTo>
                  <a:lnTo>
                    <a:pt x="26" y="26"/>
                  </a:lnTo>
                  <a:lnTo>
                    <a:pt x="28" y="26"/>
                  </a:lnTo>
                  <a:lnTo>
                    <a:pt x="28" y="24"/>
                  </a:lnTo>
                  <a:lnTo>
                    <a:pt x="30" y="24"/>
                  </a:lnTo>
                  <a:lnTo>
                    <a:pt x="32" y="24"/>
                  </a:lnTo>
                  <a:lnTo>
                    <a:pt x="34" y="24"/>
                  </a:lnTo>
                  <a:lnTo>
                    <a:pt x="36" y="28"/>
                  </a:lnTo>
                  <a:lnTo>
                    <a:pt x="36" y="32"/>
                  </a:lnTo>
                  <a:lnTo>
                    <a:pt x="38" y="38"/>
                  </a:lnTo>
                  <a:lnTo>
                    <a:pt x="38" y="48"/>
                  </a:lnTo>
                  <a:lnTo>
                    <a:pt x="44" y="72"/>
                  </a:lnTo>
                  <a:lnTo>
                    <a:pt x="42" y="72"/>
                  </a:lnTo>
                  <a:lnTo>
                    <a:pt x="40" y="72"/>
                  </a:lnTo>
                  <a:lnTo>
                    <a:pt x="38" y="74"/>
                  </a:lnTo>
                  <a:lnTo>
                    <a:pt x="38" y="76"/>
                  </a:lnTo>
                  <a:lnTo>
                    <a:pt x="38" y="80"/>
                  </a:lnTo>
                  <a:lnTo>
                    <a:pt x="40" y="84"/>
                  </a:lnTo>
                  <a:lnTo>
                    <a:pt x="44" y="88"/>
                  </a:lnTo>
                  <a:lnTo>
                    <a:pt x="48" y="88"/>
                  </a:lnTo>
                  <a:lnTo>
                    <a:pt x="50" y="88"/>
                  </a:lnTo>
                  <a:lnTo>
                    <a:pt x="54" y="88"/>
                  </a:lnTo>
                  <a:lnTo>
                    <a:pt x="56" y="86"/>
                  </a:lnTo>
                  <a:lnTo>
                    <a:pt x="58" y="84"/>
                  </a:lnTo>
                  <a:lnTo>
                    <a:pt x="62" y="84"/>
                  </a:lnTo>
                  <a:lnTo>
                    <a:pt x="64" y="84"/>
                  </a:lnTo>
                  <a:lnTo>
                    <a:pt x="68" y="86"/>
                  </a:lnTo>
                  <a:lnTo>
                    <a:pt x="72" y="90"/>
                  </a:lnTo>
                  <a:lnTo>
                    <a:pt x="74" y="92"/>
                  </a:lnTo>
                  <a:lnTo>
                    <a:pt x="82" y="94"/>
                  </a:lnTo>
                  <a:lnTo>
                    <a:pt x="94" y="98"/>
                  </a:lnTo>
                  <a:lnTo>
                    <a:pt x="106" y="96"/>
                  </a:lnTo>
                  <a:lnTo>
                    <a:pt x="118" y="96"/>
                  </a:lnTo>
                  <a:lnTo>
                    <a:pt x="118" y="94"/>
                  </a:lnTo>
                  <a:lnTo>
                    <a:pt x="118" y="92"/>
                  </a:lnTo>
                  <a:lnTo>
                    <a:pt x="120" y="90"/>
                  </a:lnTo>
                  <a:lnTo>
                    <a:pt x="120" y="88"/>
                  </a:lnTo>
                  <a:lnTo>
                    <a:pt x="122" y="86"/>
                  </a:lnTo>
                  <a:lnTo>
                    <a:pt x="124" y="86"/>
                  </a:lnTo>
                  <a:lnTo>
                    <a:pt x="128" y="86"/>
                  </a:lnTo>
                  <a:lnTo>
                    <a:pt x="134" y="88"/>
                  </a:lnTo>
                  <a:lnTo>
                    <a:pt x="140" y="92"/>
                  </a:lnTo>
                  <a:lnTo>
                    <a:pt x="142" y="92"/>
                  </a:lnTo>
                  <a:lnTo>
                    <a:pt x="144" y="92"/>
                  </a:lnTo>
                  <a:lnTo>
                    <a:pt x="148" y="92"/>
                  </a:lnTo>
                  <a:lnTo>
                    <a:pt x="150" y="90"/>
                  </a:lnTo>
                  <a:lnTo>
                    <a:pt x="152" y="88"/>
                  </a:lnTo>
                  <a:lnTo>
                    <a:pt x="154" y="86"/>
                  </a:lnTo>
                  <a:lnTo>
                    <a:pt x="154" y="82"/>
                  </a:lnTo>
                  <a:lnTo>
                    <a:pt x="154" y="76"/>
                  </a:lnTo>
                  <a:lnTo>
                    <a:pt x="156" y="76"/>
                  </a:lnTo>
                  <a:lnTo>
                    <a:pt x="158" y="74"/>
                  </a:lnTo>
                  <a:lnTo>
                    <a:pt x="162" y="74"/>
                  </a:lnTo>
                  <a:lnTo>
                    <a:pt x="164" y="72"/>
                  </a:lnTo>
                  <a:lnTo>
                    <a:pt x="164" y="70"/>
                  </a:lnTo>
                  <a:lnTo>
                    <a:pt x="164" y="66"/>
                  </a:lnTo>
                  <a:lnTo>
                    <a:pt x="166" y="64"/>
                  </a:lnTo>
                  <a:lnTo>
                    <a:pt x="168" y="62"/>
                  </a:lnTo>
                  <a:lnTo>
                    <a:pt x="168" y="60"/>
                  </a:lnTo>
                  <a:lnTo>
                    <a:pt x="168" y="58"/>
                  </a:lnTo>
                  <a:lnTo>
                    <a:pt x="166" y="56"/>
                  </a:lnTo>
                  <a:lnTo>
                    <a:pt x="162" y="54"/>
                  </a:lnTo>
                  <a:lnTo>
                    <a:pt x="158" y="52"/>
                  </a:lnTo>
                  <a:lnTo>
                    <a:pt x="150" y="50"/>
                  </a:lnTo>
                  <a:lnTo>
                    <a:pt x="142" y="48"/>
                  </a:lnTo>
                  <a:lnTo>
                    <a:pt x="140" y="48"/>
                  </a:lnTo>
                  <a:lnTo>
                    <a:pt x="138" y="48"/>
                  </a:lnTo>
                  <a:lnTo>
                    <a:pt x="134" y="46"/>
                  </a:lnTo>
                  <a:lnTo>
                    <a:pt x="130" y="44"/>
                  </a:lnTo>
                  <a:lnTo>
                    <a:pt x="124" y="44"/>
                  </a:lnTo>
                  <a:lnTo>
                    <a:pt x="118" y="44"/>
                  </a:lnTo>
                  <a:lnTo>
                    <a:pt x="110" y="44"/>
                  </a:lnTo>
                  <a:lnTo>
                    <a:pt x="110" y="46"/>
                  </a:lnTo>
                  <a:lnTo>
                    <a:pt x="108" y="46"/>
                  </a:lnTo>
                  <a:lnTo>
                    <a:pt x="106" y="48"/>
                  </a:lnTo>
                  <a:lnTo>
                    <a:pt x="100" y="50"/>
                  </a:lnTo>
                  <a:lnTo>
                    <a:pt x="96" y="50"/>
                  </a:lnTo>
                  <a:lnTo>
                    <a:pt x="90" y="48"/>
                  </a:lnTo>
                  <a:lnTo>
                    <a:pt x="82" y="44"/>
                  </a:lnTo>
                  <a:lnTo>
                    <a:pt x="62" y="32"/>
                  </a:lnTo>
                  <a:lnTo>
                    <a:pt x="60" y="30"/>
                  </a:lnTo>
                  <a:lnTo>
                    <a:pt x="58" y="26"/>
                  </a:lnTo>
                  <a:lnTo>
                    <a:pt x="56" y="24"/>
                  </a:lnTo>
                  <a:lnTo>
                    <a:pt x="52" y="24"/>
                  </a:lnTo>
                  <a:lnTo>
                    <a:pt x="52" y="22"/>
                  </a:lnTo>
                  <a:lnTo>
                    <a:pt x="50" y="22"/>
                  </a:lnTo>
                  <a:lnTo>
                    <a:pt x="50" y="20"/>
                  </a:lnTo>
                  <a:lnTo>
                    <a:pt x="50" y="18"/>
                  </a:lnTo>
                  <a:lnTo>
                    <a:pt x="50" y="16"/>
                  </a:lnTo>
                  <a:lnTo>
                    <a:pt x="50" y="14"/>
                  </a:lnTo>
                  <a:lnTo>
                    <a:pt x="50" y="10"/>
                  </a:lnTo>
                  <a:lnTo>
                    <a:pt x="48" y="10"/>
                  </a:lnTo>
                  <a:lnTo>
                    <a:pt x="46" y="8"/>
                  </a:lnTo>
                  <a:lnTo>
                    <a:pt x="42" y="8"/>
                  </a:lnTo>
                  <a:lnTo>
                    <a:pt x="40" y="10"/>
                  </a:lnTo>
                  <a:lnTo>
                    <a:pt x="38" y="12"/>
                  </a:lnTo>
                  <a:lnTo>
                    <a:pt x="36" y="14"/>
                  </a:lnTo>
                  <a:lnTo>
                    <a:pt x="32" y="14"/>
                  </a:lnTo>
                  <a:lnTo>
                    <a:pt x="30" y="14"/>
                  </a:lnTo>
                  <a:lnTo>
                    <a:pt x="28" y="12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4" y="4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2" y="2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54" name="Freeform 364"/>
            <p:cNvSpPr>
              <a:spLocks/>
            </p:cNvSpPr>
            <p:nvPr/>
          </p:nvSpPr>
          <p:spPr bwMode="gray">
            <a:xfrm>
              <a:off x="4185" y="1370"/>
              <a:ext cx="88" cy="102"/>
            </a:xfrm>
            <a:custGeom>
              <a:avLst/>
              <a:gdLst>
                <a:gd name="T0" fmla="*/ 30 w 88"/>
                <a:gd name="T1" fmla="*/ 44 h 102"/>
                <a:gd name="T2" fmla="*/ 26 w 88"/>
                <a:gd name="T3" fmla="*/ 38 h 102"/>
                <a:gd name="T4" fmla="*/ 20 w 88"/>
                <a:gd name="T5" fmla="*/ 32 h 102"/>
                <a:gd name="T6" fmla="*/ 14 w 88"/>
                <a:gd name="T7" fmla="*/ 28 h 102"/>
                <a:gd name="T8" fmla="*/ 8 w 88"/>
                <a:gd name="T9" fmla="*/ 24 h 102"/>
                <a:gd name="T10" fmla="*/ 2 w 88"/>
                <a:gd name="T11" fmla="*/ 16 h 102"/>
                <a:gd name="T12" fmla="*/ 0 w 88"/>
                <a:gd name="T13" fmla="*/ 8 h 102"/>
                <a:gd name="T14" fmla="*/ 8 w 88"/>
                <a:gd name="T15" fmla="*/ 0 h 102"/>
                <a:gd name="T16" fmla="*/ 12 w 88"/>
                <a:gd name="T17" fmla="*/ 0 h 102"/>
                <a:gd name="T18" fmla="*/ 20 w 88"/>
                <a:gd name="T19" fmla="*/ 2 h 102"/>
                <a:gd name="T20" fmla="*/ 28 w 88"/>
                <a:gd name="T21" fmla="*/ 6 h 102"/>
                <a:gd name="T22" fmla="*/ 32 w 88"/>
                <a:gd name="T23" fmla="*/ 16 h 102"/>
                <a:gd name="T24" fmla="*/ 32 w 88"/>
                <a:gd name="T25" fmla="*/ 20 h 102"/>
                <a:gd name="T26" fmla="*/ 36 w 88"/>
                <a:gd name="T27" fmla="*/ 24 h 102"/>
                <a:gd name="T28" fmla="*/ 44 w 88"/>
                <a:gd name="T29" fmla="*/ 26 h 102"/>
                <a:gd name="T30" fmla="*/ 44 w 88"/>
                <a:gd name="T31" fmla="*/ 24 h 102"/>
                <a:gd name="T32" fmla="*/ 44 w 88"/>
                <a:gd name="T33" fmla="*/ 18 h 102"/>
                <a:gd name="T34" fmla="*/ 46 w 88"/>
                <a:gd name="T35" fmla="*/ 12 h 102"/>
                <a:gd name="T36" fmla="*/ 50 w 88"/>
                <a:gd name="T37" fmla="*/ 10 h 102"/>
                <a:gd name="T38" fmla="*/ 60 w 88"/>
                <a:gd name="T39" fmla="*/ 14 h 102"/>
                <a:gd name="T40" fmla="*/ 58 w 88"/>
                <a:gd name="T41" fmla="*/ 20 h 102"/>
                <a:gd name="T42" fmla="*/ 58 w 88"/>
                <a:gd name="T43" fmla="*/ 30 h 102"/>
                <a:gd name="T44" fmla="*/ 60 w 88"/>
                <a:gd name="T45" fmla="*/ 40 h 102"/>
                <a:gd name="T46" fmla="*/ 66 w 88"/>
                <a:gd name="T47" fmla="*/ 46 h 102"/>
                <a:gd name="T48" fmla="*/ 70 w 88"/>
                <a:gd name="T49" fmla="*/ 44 h 102"/>
                <a:gd name="T50" fmla="*/ 76 w 88"/>
                <a:gd name="T51" fmla="*/ 34 h 102"/>
                <a:gd name="T52" fmla="*/ 76 w 88"/>
                <a:gd name="T53" fmla="*/ 32 h 102"/>
                <a:gd name="T54" fmla="*/ 80 w 88"/>
                <a:gd name="T55" fmla="*/ 28 h 102"/>
                <a:gd name="T56" fmla="*/ 82 w 88"/>
                <a:gd name="T57" fmla="*/ 26 h 102"/>
                <a:gd name="T58" fmla="*/ 86 w 88"/>
                <a:gd name="T59" fmla="*/ 28 h 102"/>
                <a:gd name="T60" fmla="*/ 88 w 88"/>
                <a:gd name="T61" fmla="*/ 38 h 102"/>
                <a:gd name="T62" fmla="*/ 86 w 88"/>
                <a:gd name="T63" fmla="*/ 48 h 102"/>
                <a:gd name="T64" fmla="*/ 82 w 88"/>
                <a:gd name="T65" fmla="*/ 68 h 102"/>
                <a:gd name="T66" fmla="*/ 88 w 88"/>
                <a:gd name="T67" fmla="*/ 90 h 102"/>
                <a:gd name="T68" fmla="*/ 88 w 88"/>
                <a:gd name="T69" fmla="*/ 92 h 102"/>
                <a:gd name="T70" fmla="*/ 84 w 88"/>
                <a:gd name="T71" fmla="*/ 98 h 102"/>
                <a:gd name="T72" fmla="*/ 82 w 88"/>
                <a:gd name="T73" fmla="*/ 102 h 102"/>
                <a:gd name="T74" fmla="*/ 78 w 88"/>
                <a:gd name="T75" fmla="*/ 100 h 102"/>
                <a:gd name="T76" fmla="*/ 78 w 88"/>
                <a:gd name="T77" fmla="*/ 96 h 102"/>
                <a:gd name="T78" fmla="*/ 76 w 88"/>
                <a:gd name="T79" fmla="*/ 90 h 102"/>
                <a:gd name="T80" fmla="*/ 76 w 88"/>
                <a:gd name="T81" fmla="*/ 80 h 102"/>
                <a:gd name="T82" fmla="*/ 72 w 88"/>
                <a:gd name="T83" fmla="*/ 76 h 102"/>
                <a:gd name="T84" fmla="*/ 66 w 88"/>
                <a:gd name="T85" fmla="*/ 78 h 102"/>
                <a:gd name="T86" fmla="*/ 60 w 88"/>
                <a:gd name="T87" fmla="*/ 74 h 102"/>
                <a:gd name="T88" fmla="*/ 52 w 88"/>
                <a:gd name="T89" fmla="*/ 70 h 102"/>
                <a:gd name="T90" fmla="*/ 44 w 88"/>
                <a:gd name="T91" fmla="*/ 60 h 10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88"/>
                <a:gd name="T139" fmla="*/ 0 h 102"/>
                <a:gd name="T140" fmla="*/ 88 w 88"/>
                <a:gd name="T141" fmla="*/ 102 h 10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88" h="102">
                  <a:moveTo>
                    <a:pt x="30" y="46"/>
                  </a:moveTo>
                  <a:lnTo>
                    <a:pt x="30" y="44"/>
                  </a:lnTo>
                  <a:lnTo>
                    <a:pt x="28" y="42"/>
                  </a:lnTo>
                  <a:lnTo>
                    <a:pt x="26" y="38"/>
                  </a:lnTo>
                  <a:lnTo>
                    <a:pt x="24" y="34"/>
                  </a:lnTo>
                  <a:lnTo>
                    <a:pt x="20" y="32"/>
                  </a:lnTo>
                  <a:lnTo>
                    <a:pt x="14" y="30"/>
                  </a:lnTo>
                  <a:lnTo>
                    <a:pt x="14" y="28"/>
                  </a:lnTo>
                  <a:lnTo>
                    <a:pt x="12" y="26"/>
                  </a:lnTo>
                  <a:lnTo>
                    <a:pt x="8" y="24"/>
                  </a:lnTo>
                  <a:lnTo>
                    <a:pt x="6" y="20"/>
                  </a:lnTo>
                  <a:lnTo>
                    <a:pt x="2" y="16"/>
                  </a:lnTo>
                  <a:lnTo>
                    <a:pt x="2" y="12"/>
                  </a:lnTo>
                  <a:lnTo>
                    <a:pt x="0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4" y="4"/>
                  </a:lnTo>
                  <a:lnTo>
                    <a:pt x="28" y="6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8"/>
                  </a:lnTo>
                  <a:lnTo>
                    <a:pt x="32" y="20"/>
                  </a:lnTo>
                  <a:lnTo>
                    <a:pt x="34" y="22"/>
                  </a:lnTo>
                  <a:lnTo>
                    <a:pt x="36" y="24"/>
                  </a:lnTo>
                  <a:lnTo>
                    <a:pt x="40" y="26"/>
                  </a:lnTo>
                  <a:lnTo>
                    <a:pt x="44" y="26"/>
                  </a:lnTo>
                  <a:lnTo>
                    <a:pt x="44" y="24"/>
                  </a:lnTo>
                  <a:lnTo>
                    <a:pt x="44" y="20"/>
                  </a:lnTo>
                  <a:lnTo>
                    <a:pt x="44" y="18"/>
                  </a:lnTo>
                  <a:lnTo>
                    <a:pt x="44" y="14"/>
                  </a:lnTo>
                  <a:lnTo>
                    <a:pt x="46" y="12"/>
                  </a:lnTo>
                  <a:lnTo>
                    <a:pt x="48" y="10"/>
                  </a:lnTo>
                  <a:lnTo>
                    <a:pt x="50" y="10"/>
                  </a:lnTo>
                  <a:lnTo>
                    <a:pt x="54" y="12"/>
                  </a:lnTo>
                  <a:lnTo>
                    <a:pt x="60" y="14"/>
                  </a:lnTo>
                  <a:lnTo>
                    <a:pt x="60" y="16"/>
                  </a:lnTo>
                  <a:lnTo>
                    <a:pt x="58" y="20"/>
                  </a:lnTo>
                  <a:lnTo>
                    <a:pt x="58" y="24"/>
                  </a:lnTo>
                  <a:lnTo>
                    <a:pt x="58" y="30"/>
                  </a:lnTo>
                  <a:lnTo>
                    <a:pt x="60" y="34"/>
                  </a:lnTo>
                  <a:lnTo>
                    <a:pt x="60" y="40"/>
                  </a:lnTo>
                  <a:lnTo>
                    <a:pt x="64" y="44"/>
                  </a:lnTo>
                  <a:lnTo>
                    <a:pt x="66" y="46"/>
                  </a:lnTo>
                  <a:lnTo>
                    <a:pt x="68" y="46"/>
                  </a:lnTo>
                  <a:lnTo>
                    <a:pt x="70" y="44"/>
                  </a:lnTo>
                  <a:lnTo>
                    <a:pt x="72" y="42"/>
                  </a:lnTo>
                  <a:lnTo>
                    <a:pt x="76" y="34"/>
                  </a:lnTo>
                  <a:lnTo>
                    <a:pt x="76" y="32"/>
                  </a:lnTo>
                  <a:lnTo>
                    <a:pt x="78" y="30"/>
                  </a:lnTo>
                  <a:lnTo>
                    <a:pt x="80" y="28"/>
                  </a:lnTo>
                  <a:lnTo>
                    <a:pt x="82" y="26"/>
                  </a:lnTo>
                  <a:lnTo>
                    <a:pt x="84" y="26"/>
                  </a:lnTo>
                  <a:lnTo>
                    <a:pt x="86" y="28"/>
                  </a:lnTo>
                  <a:lnTo>
                    <a:pt x="86" y="32"/>
                  </a:lnTo>
                  <a:lnTo>
                    <a:pt x="88" y="38"/>
                  </a:lnTo>
                  <a:lnTo>
                    <a:pt x="88" y="46"/>
                  </a:lnTo>
                  <a:lnTo>
                    <a:pt x="86" y="48"/>
                  </a:lnTo>
                  <a:lnTo>
                    <a:pt x="84" y="58"/>
                  </a:lnTo>
                  <a:lnTo>
                    <a:pt x="82" y="68"/>
                  </a:lnTo>
                  <a:lnTo>
                    <a:pt x="84" y="80"/>
                  </a:lnTo>
                  <a:lnTo>
                    <a:pt x="88" y="90"/>
                  </a:lnTo>
                  <a:lnTo>
                    <a:pt x="88" y="92"/>
                  </a:lnTo>
                  <a:lnTo>
                    <a:pt x="86" y="96"/>
                  </a:lnTo>
                  <a:lnTo>
                    <a:pt x="84" y="98"/>
                  </a:lnTo>
                  <a:lnTo>
                    <a:pt x="84" y="100"/>
                  </a:lnTo>
                  <a:lnTo>
                    <a:pt x="82" y="102"/>
                  </a:lnTo>
                  <a:lnTo>
                    <a:pt x="80" y="102"/>
                  </a:lnTo>
                  <a:lnTo>
                    <a:pt x="78" y="100"/>
                  </a:lnTo>
                  <a:lnTo>
                    <a:pt x="78" y="96"/>
                  </a:lnTo>
                  <a:lnTo>
                    <a:pt x="76" y="92"/>
                  </a:lnTo>
                  <a:lnTo>
                    <a:pt x="76" y="90"/>
                  </a:lnTo>
                  <a:lnTo>
                    <a:pt x="76" y="86"/>
                  </a:lnTo>
                  <a:lnTo>
                    <a:pt x="76" y="80"/>
                  </a:lnTo>
                  <a:lnTo>
                    <a:pt x="74" y="78"/>
                  </a:lnTo>
                  <a:lnTo>
                    <a:pt x="72" y="76"/>
                  </a:lnTo>
                  <a:lnTo>
                    <a:pt x="68" y="74"/>
                  </a:lnTo>
                  <a:lnTo>
                    <a:pt x="66" y="78"/>
                  </a:lnTo>
                  <a:lnTo>
                    <a:pt x="64" y="76"/>
                  </a:lnTo>
                  <a:lnTo>
                    <a:pt x="60" y="74"/>
                  </a:lnTo>
                  <a:lnTo>
                    <a:pt x="56" y="72"/>
                  </a:lnTo>
                  <a:lnTo>
                    <a:pt x="52" y="70"/>
                  </a:lnTo>
                  <a:lnTo>
                    <a:pt x="46" y="66"/>
                  </a:lnTo>
                  <a:lnTo>
                    <a:pt x="44" y="60"/>
                  </a:lnTo>
                  <a:lnTo>
                    <a:pt x="30" y="46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55" name="Freeform 365"/>
            <p:cNvSpPr>
              <a:spLocks/>
            </p:cNvSpPr>
            <p:nvPr/>
          </p:nvSpPr>
          <p:spPr bwMode="gray">
            <a:xfrm>
              <a:off x="4291" y="1414"/>
              <a:ext cx="38" cy="54"/>
            </a:xfrm>
            <a:custGeom>
              <a:avLst/>
              <a:gdLst>
                <a:gd name="T0" fmla="*/ 16 w 38"/>
                <a:gd name="T1" fmla="*/ 0 h 54"/>
                <a:gd name="T2" fmla="*/ 14 w 38"/>
                <a:gd name="T3" fmla="*/ 0 h 54"/>
                <a:gd name="T4" fmla="*/ 14 w 38"/>
                <a:gd name="T5" fmla="*/ 0 h 54"/>
                <a:gd name="T6" fmla="*/ 12 w 38"/>
                <a:gd name="T7" fmla="*/ 0 h 54"/>
                <a:gd name="T8" fmla="*/ 8 w 38"/>
                <a:gd name="T9" fmla="*/ 2 h 54"/>
                <a:gd name="T10" fmla="*/ 6 w 38"/>
                <a:gd name="T11" fmla="*/ 6 h 54"/>
                <a:gd name="T12" fmla="*/ 4 w 38"/>
                <a:gd name="T13" fmla="*/ 10 h 54"/>
                <a:gd name="T14" fmla="*/ 2 w 38"/>
                <a:gd name="T15" fmla="*/ 16 h 54"/>
                <a:gd name="T16" fmla="*/ 2 w 38"/>
                <a:gd name="T17" fmla="*/ 24 h 54"/>
                <a:gd name="T18" fmla="*/ 0 w 38"/>
                <a:gd name="T19" fmla="*/ 48 h 54"/>
                <a:gd name="T20" fmla="*/ 2 w 38"/>
                <a:gd name="T21" fmla="*/ 48 h 54"/>
                <a:gd name="T22" fmla="*/ 10 w 38"/>
                <a:gd name="T23" fmla="*/ 52 h 54"/>
                <a:gd name="T24" fmla="*/ 18 w 38"/>
                <a:gd name="T25" fmla="*/ 54 h 54"/>
                <a:gd name="T26" fmla="*/ 28 w 38"/>
                <a:gd name="T27" fmla="*/ 54 h 54"/>
                <a:gd name="T28" fmla="*/ 36 w 38"/>
                <a:gd name="T29" fmla="*/ 50 h 54"/>
                <a:gd name="T30" fmla="*/ 38 w 38"/>
                <a:gd name="T31" fmla="*/ 40 h 54"/>
                <a:gd name="T32" fmla="*/ 16 w 38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54"/>
                <a:gd name="T53" fmla="*/ 38 w 38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54">
                  <a:moveTo>
                    <a:pt x="16" y="0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6"/>
                  </a:lnTo>
                  <a:lnTo>
                    <a:pt x="4" y="10"/>
                  </a:lnTo>
                  <a:lnTo>
                    <a:pt x="2" y="16"/>
                  </a:lnTo>
                  <a:lnTo>
                    <a:pt x="2" y="24"/>
                  </a:lnTo>
                  <a:lnTo>
                    <a:pt x="0" y="48"/>
                  </a:lnTo>
                  <a:lnTo>
                    <a:pt x="2" y="48"/>
                  </a:lnTo>
                  <a:lnTo>
                    <a:pt x="10" y="52"/>
                  </a:lnTo>
                  <a:lnTo>
                    <a:pt x="18" y="54"/>
                  </a:lnTo>
                  <a:lnTo>
                    <a:pt x="28" y="54"/>
                  </a:lnTo>
                  <a:lnTo>
                    <a:pt x="36" y="50"/>
                  </a:lnTo>
                  <a:lnTo>
                    <a:pt x="38" y="40"/>
                  </a:lnTo>
                  <a:lnTo>
                    <a:pt x="16" y="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56" name="Freeform 366"/>
            <p:cNvSpPr>
              <a:spLocks/>
            </p:cNvSpPr>
            <p:nvPr/>
          </p:nvSpPr>
          <p:spPr bwMode="gray">
            <a:xfrm>
              <a:off x="4417" y="1424"/>
              <a:ext cx="68" cy="146"/>
            </a:xfrm>
            <a:custGeom>
              <a:avLst/>
              <a:gdLst>
                <a:gd name="T0" fmla="*/ 18 w 68"/>
                <a:gd name="T1" fmla="*/ 2 h 146"/>
                <a:gd name="T2" fmla="*/ 16 w 68"/>
                <a:gd name="T3" fmla="*/ 0 h 146"/>
                <a:gd name="T4" fmla="*/ 12 w 68"/>
                <a:gd name="T5" fmla="*/ 0 h 146"/>
                <a:gd name="T6" fmla="*/ 10 w 68"/>
                <a:gd name="T7" fmla="*/ 6 h 146"/>
                <a:gd name="T8" fmla="*/ 12 w 68"/>
                <a:gd name="T9" fmla="*/ 10 h 146"/>
                <a:gd name="T10" fmla="*/ 12 w 68"/>
                <a:gd name="T11" fmla="*/ 16 h 146"/>
                <a:gd name="T12" fmla="*/ 10 w 68"/>
                <a:gd name="T13" fmla="*/ 20 h 146"/>
                <a:gd name="T14" fmla="*/ 6 w 68"/>
                <a:gd name="T15" fmla="*/ 22 h 146"/>
                <a:gd name="T16" fmla="*/ 4 w 68"/>
                <a:gd name="T17" fmla="*/ 32 h 146"/>
                <a:gd name="T18" fmla="*/ 2 w 68"/>
                <a:gd name="T19" fmla="*/ 46 h 146"/>
                <a:gd name="T20" fmla="*/ 2 w 68"/>
                <a:gd name="T21" fmla="*/ 54 h 146"/>
                <a:gd name="T22" fmla="*/ 0 w 68"/>
                <a:gd name="T23" fmla="*/ 58 h 146"/>
                <a:gd name="T24" fmla="*/ 0 w 68"/>
                <a:gd name="T25" fmla="*/ 60 h 146"/>
                <a:gd name="T26" fmla="*/ 0 w 68"/>
                <a:gd name="T27" fmla="*/ 66 h 146"/>
                <a:gd name="T28" fmla="*/ 6 w 68"/>
                <a:gd name="T29" fmla="*/ 78 h 146"/>
                <a:gd name="T30" fmla="*/ 4 w 68"/>
                <a:gd name="T31" fmla="*/ 84 h 146"/>
                <a:gd name="T32" fmla="*/ 8 w 68"/>
                <a:gd name="T33" fmla="*/ 84 h 146"/>
                <a:gd name="T34" fmla="*/ 12 w 68"/>
                <a:gd name="T35" fmla="*/ 88 h 146"/>
                <a:gd name="T36" fmla="*/ 14 w 68"/>
                <a:gd name="T37" fmla="*/ 96 h 146"/>
                <a:gd name="T38" fmla="*/ 14 w 68"/>
                <a:gd name="T39" fmla="*/ 100 h 146"/>
                <a:gd name="T40" fmla="*/ 14 w 68"/>
                <a:gd name="T41" fmla="*/ 106 h 146"/>
                <a:gd name="T42" fmla="*/ 12 w 68"/>
                <a:gd name="T43" fmla="*/ 108 h 146"/>
                <a:gd name="T44" fmla="*/ 12 w 68"/>
                <a:gd name="T45" fmla="*/ 110 h 146"/>
                <a:gd name="T46" fmla="*/ 10 w 68"/>
                <a:gd name="T47" fmla="*/ 116 h 146"/>
                <a:gd name="T48" fmla="*/ 12 w 68"/>
                <a:gd name="T49" fmla="*/ 126 h 146"/>
                <a:gd name="T50" fmla="*/ 10 w 68"/>
                <a:gd name="T51" fmla="*/ 130 h 146"/>
                <a:gd name="T52" fmla="*/ 12 w 68"/>
                <a:gd name="T53" fmla="*/ 136 h 146"/>
                <a:gd name="T54" fmla="*/ 16 w 68"/>
                <a:gd name="T55" fmla="*/ 142 h 146"/>
                <a:gd name="T56" fmla="*/ 26 w 68"/>
                <a:gd name="T57" fmla="*/ 146 h 146"/>
                <a:gd name="T58" fmla="*/ 34 w 68"/>
                <a:gd name="T59" fmla="*/ 146 h 146"/>
                <a:gd name="T60" fmla="*/ 36 w 68"/>
                <a:gd name="T61" fmla="*/ 146 h 146"/>
                <a:gd name="T62" fmla="*/ 40 w 68"/>
                <a:gd name="T63" fmla="*/ 146 h 146"/>
                <a:gd name="T64" fmla="*/ 46 w 68"/>
                <a:gd name="T65" fmla="*/ 142 h 146"/>
                <a:gd name="T66" fmla="*/ 50 w 68"/>
                <a:gd name="T67" fmla="*/ 134 h 146"/>
                <a:gd name="T68" fmla="*/ 52 w 68"/>
                <a:gd name="T69" fmla="*/ 130 h 146"/>
                <a:gd name="T70" fmla="*/ 56 w 68"/>
                <a:gd name="T71" fmla="*/ 120 h 146"/>
                <a:gd name="T72" fmla="*/ 62 w 68"/>
                <a:gd name="T73" fmla="*/ 112 h 146"/>
                <a:gd name="T74" fmla="*/ 64 w 68"/>
                <a:gd name="T75" fmla="*/ 108 h 146"/>
                <a:gd name="T76" fmla="*/ 68 w 68"/>
                <a:gd name="T77" fmla="*/ 100 h 146"/>
                <a:gd name="T78" fmla="*/ 68 w 68"/>
                <a:gd name="T79" fmla="*/ 84 h 146"/>
                <a:gd name="T80" fmla="*/ 66 w 68"/>
                <a:gd name="T81" fmla="*/ 80 h 146"/>
                <a:gd name="T82" fmla="*/ 60 w 68"/>
                <a:gd name="T83" fmla="*/ 78 h 146"/>
                <a:gd name="T84" fmla="*/ 56 w 68"/>
                <a:gd name="T85" fmla="*/ 80 h 146"/>
                <a:gd name="T86" fmla="*/ 54 w 68"/>
                <a:gd name="T87" fmla="*/ 80 h 146"/>
                <a:gd name="T88" fmla="*/ 50 w 68"/>
                <a:gd name="T89" fmla="*/ 80 h 146"/>
                <a:gd name="T90" fmla="*/ 52 w 68"/>
                <a:gd name="T91" fmla="*/ 78 h 146"/>
                <a:gd name="T92" fmla="*/ 54 w 68"/>
                <a:gd name="T93" fmla="*/ 74 h 146"/>
                <a:gd name="T94" fmla="*/ 56 w 68"/>
                <a:gd name="T95" fmla="*/ 72 h 146"/>
                <a:gd name="T96" fmla="*/ 56 w 68"/>
                <a:gd name="T97" fmla="*/ 64 h 146"/>
                <a:gd name="T98" fmla="*/ 56 w 68"/>
                <a:gd name="T99" fmla="*/ 56 h 146"/>
                <a:gd name="T100" fmla="*/ 54 w 68"/>
                <a:gd name="T101" fmla="*/ 48 h 146"/>
                <a:gd name="T102" fmla="*/ 48 w 68"/>
                <a:gd name="T103" fmla="*/ 36 h 146"/>
                <a:gd name="T104" fmla="*/ 42 w 68"/>
                <a:gd name="T105" fmla="*/ 28 h 146"/>
                <a:gd name="T106" fmla="*/ 38 w 68"/>
                <a:gd name="T107" fmla="*/ 22 h 146"/>
                <a:gd name="T108" fmla="*/ 32 w 68"/>
                <a:gd name="T109" fmla="*/ 16 h 146"/>
                <a:gd name="T110" fmla="*/ 26 w 68"/>
                <a:gd name="T111" fmla="*/ 12 h 146"/>
                <a:gd name="T112" fmla="*/ 24 w 68"/>
                <a:gd name="T113" fmla="*/ 10 h 146"/>
                <a:gd name="T114" fmla="*/ 20 w 68"/>
                <a:gd name="T115" fmla="*/ 6 h 146"/>
                <a:gd name="T116" fmla="*/ 20 w 68"/>
                <a:gd name="T117" fmla="*/ 2 h 14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8"/>
                <a:gd name="T178" fmla="*/ 0 h 146"/>
                <a:gd name="T179" fmla="*/ 68 w 68"/>
                <a:gd name="T180" fmla="*/ 146 h 14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8" h="146">
                  <a:moveTo>
                    <a:pt x="20" y="2"/>
                  </a:moveTo>
                  <a:lnTo>
                    <a:pt x="18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12" y="10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0" y="20"/>
                  </a:lnTo>
                  <a:lnTo>
                    <a:pt x="8" y="20"/>
                  </a:lnTo>
                  <a:lnTo>
                    <a:pt x="6" y="22"/>
                  </a:lnTo>
                  <a:lnTo>
                    <a:pt x="4" y="26"/>
                  </a:lnTo>
                  <a:lnTo>
                    <a:pt x="4" y="32"/>
                  </a:lnTo>
                  <a:lnTo>
                    <a:pt x="2" y="40"/>
                  </a:lnTo>
                  <a:lnTo>
                    <a:pt x="2" y="46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2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2" y="72"/>
                  </a:lnTo>
                  <a:lnTo>
                    <a:pt x="6" y="78"/>
                  </a:lnTo>
                  <a:lnTo>
                    <a:pt x="2" y="84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8" y="84"/>
                  </a:lnTo>
                  <a:lnTo>
                    <a:pt x="10" y="86"/>
                  </a:lnTo>
                  <a:lnTo>
                    <a:pt x="12" y="88"/>
                  </a:lnTo>
                  <a:lnTo>
                    <a:pt x="14" y="92"/>
                  </a:lnTo>
                  <a:lnTo>
                    <a:pt x="14" y="96"/>
                  </a:lnTo>
                  <a:lnTo>
                    <a:pt x="14" y="98"/>
                  </a:lnTo>
                  <a:lnTo>
                    <a:pt x="14" y="100"/>
                  </a:lnTo>
                  <a:lnTo>
                    <a:pt x="16" y="102"/>
                  </a:lnTo>
                  <a:lnTo>
                    <a:pt x="14" y="106"/>
                  </a:lnTo>
                  <a:lnTo>
                    <a:pt x="14" y="108"/>
                  </a:lnTo>
                  <a:lnTo>
                    <a:pt x="12" y="108"/>
                  </a:lnTo>
                  <a:lnTo>
                    <a:pt x="12" y="110"/>
                  </a:lnTo>
                  <a:lnTo>
                    <a:pt x="10" y="112"/>
                  </a:lnTo>
                  <a:lnTo>
                    <a:pt x="10" y="116"/>
                  </a:lnTo>
                  <a:lnTo>
                    <a:pt x="10" y="120"/>
                  </a:lnTo>
                  <a:lnTo>
                    <a:pt x="12" y="126"/>
                  </a:lnTo>
                  <a:lnTo>
                    <a:pt x="12" y="128"/>
                  </a:lnTo>
                  <a:lnTo>
                    <a:pt x="10" y="130"/>
                  </a:lnTo>
                  <a:lnTo>
                    <a:pt x="10" y="132"/>
                  </a:lnTo>
                  <a:lnTo>
                    <a:pt x="12" y="136"/>
                  </a:lnTo>
                  <a:lnTo>
                    <a:pt x="12" y="140"/>
                  </a:lnTo>
                  <a:lnTo>
                    <a:pt x="16" y="142"/>
                  </a:lnTo>
                  <a:lnTo>
                    <a:pt x="22" y="144"/>
                  </a:lnTo>
                  <a:lnTo>
                    <a:pt x="26" y="146"/>
                  </a:lnTo>
                  <a:lnTo>
                    <a:pt x="30" y="146"/>
                  </a:lnTo>
                  <a:lnTo>
                    <a:pt x="34" y="146"/>
                  </a:lnTo>
                  <a:lnTo>
                    <a:pt x="36" y="146"/>
                  </a:lnTo>
                  <a:lnTo>
                    <a:pt x="38" y="146"/>
                  </a:lnTo>
                  <a:lnTo>
                    <a:pt x="40" y="146"/>
                  </a:lnTo>
                  <a:lnTo>
                    <a:pt x="44" y="144"/>
                  </a:lnTo>
                  <a:lnTo>
                    <a:pt x="46" y="142"/>
                  </a:lnTo>
                  <a:lnTo>
                    <a:pt x="48" y="140"/>
                  </a:lnTo>
                  <a:lnTo>
                    <a:pt x="50" y="134"/>
                  </a:lnTo>
                  <a:lnTo>
                    <a:pt x="52" y="130"/>
                  </a:lnTo>
                  <a:lnTo>
                    <a:pt x="52" y="126"/>
                  </a:lnTo>
                  <a:lnTo>
                    <a:pt x="56" y="120"/>
                  </a:lnTo>
                  <a:lnTo>
                    <a:pt x="58" y="116"/>
                  </a:lnTo>
                  <a:lnTo>
                    <a:pt x="62" y="112"/>
                  </a:lnTo>
                  <a:lnTo>
                    <a:pt x="64" y="110"/>
                  </a:lnTo>
                  <a:lnTo>
                    <a:pt x="64" y="108"/>
                  </a:lnTo>
                  <a:lnTo>
                    <a:pt x="66" y="104"/>
                  </a:lnTo>
                  <a:lnTo>
                    <a:pt x="68" y="100"/>
                  </a:lnTo>
                  <a:lnTo>
                    <a:pt x="68" y="92"/>
                  </a:lnTo>
                  <a:lnTo>
                    <a:pt x="68" y="84"/>
                  </a:lnTo>
                  <a:lnTo>
                    <a:pt x="66" y="80"/>
                  </a:lnTo>
                  <a:lnTo>
                    <a:pt x="62" y="78"/>
                  </a:lnTo>
                  <a:lnTo>
                    <a:pt x="60" y="78"/>
                  </a:lnTo>
                  <a:lnTo>
                    <a:pt x="56" y="80"/>
                  </a:lnTo>
                  <a:lnTo>
                    <a:pt x="54" y="80"/>
                  </a:lnTo>
                  <a:lnTo>
                    <a:pt x="52" y="80"/>
                  </a:lnTo>
                  <a:lnTo>
                    <a:pt x="50" y="80"/>
                  </a:lnTo>
                  <a:lnTo>
                    <a:pt x="52" y="78"/>
                  </a:lnTo>
                  <a:lnTo>
                    <a:pt x="54" y="74"/>
                  </a:lnTo>
                  <a:lnTo>
                    <a:pt x="56" y="72"/>
                  </a:lnTo>
                  <a:lnTo>
                    <a:pt x="56" y="68"/>
                  </a:lnTo>
                  <a:lnTo>
                    <a:pt x="56" y="64"/>
                  </a:lnTo>
                  <a:lnTo>
                    <a:pt x="56" y="58"/>
                  </a:lnTo>
                  <a:lnTo>
                    <a:pt x="56" y="56"/>
                  </a:lnTo>
                  <a:lnTo>
                    <a:pt x="56" y="52"/>
                  </a:lnTo>
                  <a:lnTo>
                    <a:pt x="54" y="48"/>
                  </a:lnTo>
                  <a:lnTo>
                    <a:pt x="52" y="42"/>
                  </a:lnTo>
                  <a:lnTo>
                    <a:pt x="48" y="36"/>
                  </a:lnTo>
                  <a:lnTo>
                    <a:pt x="44" y="30"/>
                  </a:lnTo>
                  <a:lnTo>
                    <a:pt x="42" y="28"/>
                  </a:lnTo>
                  <a:lnTo>
                    <a:pt x="40" y="26"/>
                  </a:lnTo>
                  <a:lnTo>
                    <a:pt x="38" y="22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30" y="14"/>
                  </a:lnTo>
                  <a:lnTo>
                    <a:pt x="26" y="12"/>
                  </a:lnTo>
                  <a:lnTo>
                    <a:pt x="24" y="10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20" y="2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57" name="Freeform 367"/>
            <p:cNvSpPr>
              <a:spLocks/>
            </p:cNvSpPr>
            <p:nvPr/>
          </p:nvSpPr>
          <p:spPr bwMode="gray">
            <a:xfrm>
              <a:off x="4179" y="1838"/>
              <a:ext cx="50" cy="46"/>
            </a:xfrm>
            <a:custGeom>
              <a:avLst/>
              <a:gdLst>
                <a:gd name="T0" fmla="*/ 24 w 50"/>
                <a:gd name="T1" fmla="*/ 18 h 46"/>
                <a:gd name="T2" fmla="*/ 24 w 50"/>
                <a:gd name="T3" fmla="*/ 18 h 46"/>
                <a:gd name="T4" fmla="*/ 22 w 50"/>
                <a:gd name="T5" fmla="*/ 18 h 46"/>
                <a:gd name="T6" fmla="*/ 18 w 50"/>
                <a:gd name="T7" fmla="*/ 18 h 46"/>
                <a:gd name="T8" fmla="*/ 16 w 50"/>
                <a:gd name="T9" fmla="*/ 20 h 46"/>
                <a:gd name="T10" fmla="*/ 12 w 50"/>
                <a:gd name="T11" fmla="*/ 22 h 46"/>
                <a:gd name="T12" fmla="*/ 10 w 50"/>
                <a:gd name="T13" fmla="*/ 24 h 46"/>
                <a:gd name="T14" fmla="*/ 8 w 50"/>
                <a:gd name="T15" fmla="*/ 26 h 46"/>
                <a:gd name="T16" fmla="*/ 8 w 50"/>
                <a:gd name="T17" fmla="*/ 26 h 46"/>
                <a:gd name="T18" fmla="*/ 6 w 50"/>
                <a:gd name="T19" fmla="*/ 26 h 46"/>
                <a:gd name="T20" fmla="*/ 4 w 50"/>
                <a:gd name="T21" fmla="*/ 26 h 46"/>
                <a:gd name="T22" fmla="*/ 2 w 50"/>
                <a:gd name="T23" fmla="*/ 28 h 46"/>
                <a:gd name="T24" fmla="*/ 0 w 50"/>
                <a:gd name="T25" fmla="*/ 30 h 46"/>
                <a:gd name="T26" fmla="*/ 0 w 50"/>
                <a:gd name="T27" fmla="*/ 32 h 46"/>
                <a:gd name="T28" fmla="*/ 0 w 50"/>
                <a:gd name="T29" fmla="*/ 38 h 46"/>
                <a:gd name="T30" fmla="*/ 0 w 50"/>
                <a:gd name="T31" fmla="*/ 38 h 46"/>
                <a:gd name="T32" fmla="*/ 4 w 50"/>
                <a:gd name="T33" fmla="*/ 40 h 46"/>
                <a:gd name="T34" fmla="*/ 6 w 50"/>
                <a:gd name="T35" fmla="*/ 42 h 46"/>
                <a:gd name="T36" fmla="*/ 12 w 50"/>
                <a:gd name="T37" fmla="*/ 44 h 46"/>
                <a:gd name="T38" fmla="*/ 18 w 50"/>
                <a:gd name="T39" fmla="*/ 46 h 46"/>
                <a:gd name="T40" fmla="*/ 24 w 50"/>
                <a:gd name="T41" fmla="*/ 46 h 46"/>
                <a:gd name="T42" fmla="*/ 26 w 50"/>
                <a:gd name="T43" fmla="*/ 46 h 46"/>
                <a:gd name="T44" fmla="*/ 30 w 50"/>
                <a:gd name="T45" fmla="*/ 46 h 46"/>
                <a:gd name="T46" fmla="*/ 34 w 50"/>
                <a:gd name="T47" fmla="*/ 44 h 46"/>
                <a:gd name="T48" fmla="*/ 38 w 50"/>
                <a:gd name="T49" fmla="*/ 44 h 46"/>
                <a:gd name="T50" fmla="*/ 44 w 50"/>
                <a:gd name="T51" fmla="*/ 44 h 46"/>
                <a:gd name="T52" fmla="*/ 48 w 50"/>
                <a:gd name="T53" fmla="*/ 44 h 46"/>
                <a:gd name="T54" fmla="*/ 50 w 50"/>
                <a:gd name="T55" fmla="*/ 46 h 46"/>
                <a:gd name="T56" fmla="*/ 50 w 50"/>
                <a:gd name="T57" fmla="*/ 44 h 46"/>
                <a:gd name="T58" fmla="*/ 48 w 50"/>
                <a:gd name="T59" fmla="*/ 42 h 46"/>
                <a:gd name="T60" fmla="*/ 48 w 50"/>
                <a:gd name="T61" fmla="*/ 36 h 46"/>
                <a:gd name="T62" fmla="*/ 46 w 50"/>
                <a:gd name="T63" fmla="*/ 30 h 46"/>
                <a:gd name="T64" fmla="*/ 44 w 50"/>
                <a:gd name="T65" fmla="*/ 26 h 46"/>
                <a:gd name="T66" fmla="*/ 42 w 50"/>
                <a:gd name="T67" fmla="*/ 24 h 46"/>
                <a:gd name="T68" fmla="*/ 40 w 50"/>
                <a:gd name="T69" fmla="*/ 22 h 46"/>
                <a:gd name="T70" fmla="*/ 40 w 50"/>
                <a:gd name="T71" fmla="*/ 18 h 46"/>
                <a:gd name="T72" fmla="*/ 38 w 50"/>
                <a:gd name="T73" fmla="*/ 14 h 46"/>
                <a:gd name="T74" fmla="*/ 38 w 50"/>
                <a:gd name="T75" fmla="*/ 10 h 46"/>
                <a:gd name="T76" fmla="*/ 36 w 50"/>
                <a:gd name="T77" fmla="*/ 6 h 46"/>
                <a:gd name="T78" fmla="*/ 32 w 50"/>
                <a:gd name="T79" fmla="*/ 2 h 46"/>
                <a:gd name="T80" fmla="*/ 30 w 50"/>
                <a:gd name="T81" fmla="*/ 0 h 46"/>
                <a:gd name="T82" fmla="*/ 26 w 50"/>
                <a:gd name="T83" fmla="*/ 2 h 46"/>
                <a:gd name="T84" fmla="*/ 24 w 50"/>
                <a:gd name="T85" fmla="*/ 18 h 4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0"/>
                <a:gd name="T130" fmla="*/ 0 h 46"/>
                <a:gd name="T131" fmla="*/ 50 w 50"/>
                <a:gd name="T132" fmla="*/ 46 h 4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0" h="46">
                  <a:moveTo>
                    <a:pt x="24" y="18"/>
                  </a:moveTo>
                  <a:lnTo>
                    <a:pt x="24" y="18"/>
                  </a:lnTo>
                  <a:lnTo>
                    <a:pt x="22" y="18"/>
                  </a:lnTo>
                  <a:lnTo>
                    <a:pt x="18" y="18"/>
                  </a:lnTo>
                  <a:lnTo>
                    <a:pt x="16" y="20"/>
                  </a:lnTo>
                  <a:lnTo>
                    <a:pt x="12" y="22"/>
                  </a:lnTo>
                  <a:lnTo>
                    <a:pt x="10" y="24"/>
                  </a:lnTo>
                  <a:lnTo>
                    <a:pt x="8" y="26"/>
                  </a:lnTo>
                  <a:lnTo>
                    <a:pt x="6" y="26"/>
                  </a:lnTo>
                  <a:lnTo>
                    <a:pt x="4" y="26"/>
                  </a:lnTo>
                  <a:lnTo>
                    <a:pt x="2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8"/>
                  </a:lnTo>
                  <a:lnTo>
                    <a:pt x="4" y="40"/>
                  </a:lnTo>
                  <a:lnTo>
                    <a:pt x="6" y="42"/>
                  </a:lnTo>
                  <a:lnTo>
                    <a:pt x="12" y="44"/>
                  </a:lnTo>
                  <a:lnTo>
                    <a:pt x="18" y="46"/>
                  </a:lnTo>
                  <a:lnTo>
                    <a:pt x="24" y="46"/>
                  </a:lnTo>
                  <a:lnTo>
                    <a:pt x="26" y="46"/>
                  </a:lnTo>
                  <a:lnTo>
                    <a:pt x="30" y="46"/>
                  </a:lnTo>
                  <a:lnTo>
                    <a:pt x="34" y="44"/>
                  </a:lnTo>
                  <a:lnTo>
                    <a:pt x="38" y="44"/>
                  </a:lnTo>
                  <a:lnTo>
                    <a:pt x="44" y="44"/>
                  </a:lnTo>
                  <a:lnTo>
                    <a:pt x="48" y="44"/>
                  </a:lnTo>
                  <a:lnTo>
                    <a:pt x="50" y="46"/>
                  </a:lnTo>
                  <a:lnTo>
                    <a:pt x="50" y="44"/>
                  </a:lnTo>
                  <a:lnTo>
                    <a:pt x="48" y="42"/>
                  </a:lnTo>
                  <a:lnTo>
                    <a:pt x="48" y="36"/>
                  </a:lnTo>
                  <a:lnTo>
                    <a:pt x="46" y="30"/>
                  </a:lnTo>
                  <a:lnTo>
                    <a:pt x="44" y="26"/>
                  </a:lnTo>
                  <a:lnTo>
                    <a:pt x="42" y="24"/>
                  </a:lnTo>
                  <a:lnTo>
                    <a:pt x="40" y="22"/>
                  </a:lnTo>
                  <a:lnTo>
                    <a:pt x="40" y="18"/>
                  </a:lnTo>
                  <a:lnTo>
                    <a:pt x="38" y="14"/>
                  </a:lnTo>
                  <a:lnTo>
                    <a:pt x="38" y="10"/>
                  </a:lnTo>
                  <a:lnTo>
                    <a:pt x="36" y="6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4" y="18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58" name="Freeform 368"/>
            <p:cNvSpPr>
              <a:spLocks/>
            </p:cNvSpPr>
            <p:nvPr/>
          </p:nvSpPr>
          <p:spPr bwMode="gray">
            <a:xfrm>
              <a:off x="4431" y="1676"/>
              <a:ext cx="60" cy="44"/>
            </a:xfrm>
            <a:custGeom>
              <a:avLst/>
              <a:gdLst>
                <a:gd name="T0" fmla="*/ 14 w 60"/>
                <a:gd name="T1" fmla="*/ 2 h 44"/>
                <a:gd name="T2" fmla="*/ 14 w 60"/>
                <a:gd name="T3" fmla="*/ 2 h 44"/>
                <a:gd name="T4" fmla="*/ 12 w 60"/>
                <a:gd name="T5" fmla="*/ 2 h 44"/>
                <a:gd name="T6" fmla="*/ 10 w 60"/>
                <a:gd name="T7" fmla="*/ 2 h 44"/>
                <a:gd name="T8" fmla="*/ 8 w 60"/>
                <a:gd name="T9" fmla="*/ 2 h 44"/>
                <a:gd name="T10" fmla="*/ 4 w 60"/>
                <a:gd name="T11" fmla="*/ 2 h 44"/>
                <a:gd name="T12" fmla="*/ 2 w 60"/>
                <a:gd name="T13" fmla="*/ 4 h 44"/>
                <a:gd name="T14" fmla="*/ 0 w 60"/>
                <a:gd name="T15" fmla="*/ 8 h 44"/>
                <a:gd name="T16" fmla="*/ 0 w 60"/>
                <a:gd name="T17" fmla="*/ 12 h 44"/>
                <a:gd name="T18" fmla="*/ 0 w 60"/>
                <a:gd name="T19" fmla="*/ 14 h 44"/>
                <a:gd name="T20" fmla="*/ 0 w 60"/>
                <a:gd name="T21" fmla="*/ 16 h 44"/>
                <a:gd name="T22" fmla="*/ 0 w 60"/>
                <a:gd name="T23" fmla="*/ 20 h 44"/>
                <a:gd name="T24" fmla="*/ 0 w 60"/>
                <a:gd name="T25" fmla="*/ 24 h 44"/>
                <a:gd name="T26" fmla="*/ 0 w 60"/>
                <a:gd name="T27" fmla="*/ 28 h 44"/>
                <a:gd name="T28" fmla="*/ 2 w 60"/>
                <a:gd name="T29" fmla="*/ 32 h 44"/>
                <a:gd name="T30" fmla="*/ 4 w 60"/>
                <a:gd name="T31" fmla="*/ 36 h 44"/>
                <a:gd name="T32" fmla="*/ 6 w 60"/>
                <a:gd name="T33" fmla="*/ 38 h 44"/>
                <a:gd name="T34" fmla="*/ 12 w 60"/>
                <a:gd name="T35" fmla="*/ 40 h 44"/>
                <a:gd name="T36" fmla="*/ 12 w 60"/>
                <a:gd name="T37" fmla="*/ 40 h 44"/>
                <a:gd name="T38" fmla="*/ 14 w 60"/>
                <a:gd name="T39" fmla="*/ 42 h 44"/>
                <a:gd name="T40" fmla="*/ 18 w 60"/>
                <a:gd name="T41" fmla="*/ 44 h 44"/>
                <a:gd name="T42" fmla="*/ 22 w 60"/>
                <a:gd name="T43" fmla="*/ 44 h 44"/>
                <a:gd name="T44" fmla="*/ 26 w 60"/>
                <a:gd name="T45" fmla="*/ 42 h 44"/>
                <a:gd name="T46" fmla="*/ 58 w 60"/>
                <a:gd name="T47" fmla="*/ 42 h 44"/>
                <a:gd name="T48" fmla="*/ 60 w 60"/>
                <a:gd name="T49" fmla="*/ 36 h 44"/>
                <a:gd name="T50" fmla="*/ 58 w 60"/>
                <a:gd name="T51" fmla="*/ 34 h 44"/>
                <a:gd name="T52" fmla="*/ 58 w 60"/>
                <a:gd name="T53" fmla="*/ 32 h 44"/>
                <a:gd name="T54" fmla="*/ 58 w 60"/>
                <a:gd name="T55" fmla="*/ 28 h 44"/>
                <a:gd name="T56" fmla="*/ 56 w 60"/>
                <a:gd name="T57" fmla="*/ 22 h 44"/>
                <a:gd name="T58" fmla="*/ 56 w 60"/>
                <a:gd name="T59" fmla="*/ 16 h 44"/>
                <a:gd name="T60" fmla="*/ 54 w 60"/>
                <a:gd name="T61" fmla="*/ 12 h 44"/>
                <a:gd name="T62" fmla="*/ 54 w 60"/>
                <a:gd name="T63" fmla="*/ 8 h 44"/>
                <a:gd name="T64" fmla="*/ 54 w 60"/>
                <a:gd name="T65" fmla="*/ 6 h 44"/>
                <a:gd name="T66" fmla="*/ 52 w 60"/>
                <a:gd name="T67" fmla="*/ 4 h 44"/>
                <a:gd name="T68" fmla="*/ 48 w 60"/>
                <a:gd name="T69" fmla="*/ 0 h 44"/>
                <a:gd name="T70" fmla="*/ 44 w 60"/>
                <a:gd name="T71" fmla="*/ 0 h 44"/>
                <a:gd name="T72" fmla="*/ 38 w 60"/>
                <a:gd name="T73" fmla="*/ 0 h 44"/>
                <a:gd name="T74" fmla="*/ 30 w 60"/>
                <a:gd name="T75" fmla="*/ 2 h 44"/>
                <a:gd name="T76" fmla="*/ 14 w 60"/>
                <a:gd name="T77" fmla="*/ 2 h 4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0"/>
                <a:gd name="T118" fmla="*/ 0 h 44"/>
                <a:gd name="T119" fmla="*/ 60 w 60"/>
                <a:gd name="T120" fmla="*/ 44 h 4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0" h="44">
                  <a:moveTo>
                    <a:pt x="14" y="2"/>
                  </a:moveTo>
                  <a:lnTo>
                    <a:pt x="14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2" y="32"/>
                  </a:lnTo>
                  <a:lnTo>
                    <a:pt x="4" y="36"/>
                  </a:lnTo>
                  <a:lnTo>
                    <a:pt x="6" y="38"/>
                  </a:lnTo>
                  <a:lnTo>
                    <a:pt x="12" y="40"/>
                  </a:lnTo>
                  <a:lnTo>
                    <a:pt x="14" y="42"/>
                  </a:lnTo>
                  <a:lnTo>
                    <a:pt x="18" y="44"/>
                  </a:lnTo>
                  <a:lnTo>
                    <a:pt x="22" y="44"/>
                  </a:lnTo>
                  <a:lnTo>
                    <a:pt x="26" y="42"/>
                  </a:lnTo>
                  <a:lnTo>
                    <a:pt x="58" y="42"/>
                  </a:lnTo>
                  <a:lnTo>
                    <a:pt x="60" y="36"/>
                  </a:lnTo>
                  <a:lnTo>
                    <a:pt x="58" y="34"/>
                  </a:lnTo>
                  <a:lnTo>
                    <a:pt x="58" y="32"/>
                  </a:lnTo>
                  <a:lnTo>
                    <a:pt x="58" y="28"/>
                  </a:lnTo>
                  <a:lnTo>
                    <a:pt x="56" y="22"/>
                  </a:lnTo>
                  <a:lnTo>
                    <a:pt x="56" y="16"/>
                  </a:lnTo>
                  <a:lnTo>
                    <a:pt x="54" y="12"/>
                  </a:lnTo>
                  <a:lnTo>
                    <a:pt x="54" y="8"/>
                  </a:lnTo>
                  <a:lnTo>
                    <a:pt x="54" y="6"/>
                  </a:lnTo>
                  <a:lnTo>
                    <a:pt x="52" y="4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38" y="0"/>
                  </a:lnTo>
                  <a:lnTo>
                    <a:pt x="30" y="2"/>
                  </a:lnTo>
                  <a:lnTo>
                    <a:pt x="14" y="2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59" name="Freeform 369"/>
            <p:cNvSpPr>
              <a:spLocks/>
            </p:cNvSpPr>
            <p:nvPr/>
          </p:nvSpPr>
          <p:spPr bwMode="gray">
            <a:xfrm>
              <a:off x="4473" y="1882"/>
              <a:ext cx="24" cy="32"/>
            </a:xfrm>
            <a:custGeom>
              <a:avLst/>
              <a:gdLst>
                <a:gd name="T0" fmla="*/ 10 w 24"/>
                <a:gd name="T1" fmla="*/ 0 h 32"/>
                <a:gd name="T2" fmla="*/ 10 w 24"/>
                <a:gd name="T3" fmla="*/ 0 h 32"/>
                <a:gd name="T4" fmla="*/ 8 w 24"/>
                <a:gd name="T5" fmla="*/ 0 h 32"/>
                <a:gd name="T6" fmla="*/ 6 w 24"/>
                <a:gd name="T7" fmla="*/ 0 h 32"/>
                <a:gd name="T8" fmla="*/ 4 w 24"/>
                <a:gd name="T9" fmla="*/ 2 h 32"/>
                <a:gd name="T10" fmla="*/ 2 w 24"/>
                <a:gd name="T11" fmla="*/ 4 h 32"/>
                <a:gd name="T12" fmla="*/ 0 w 24"/>
                <a:gd name="T13" fmla="*/ 8 h 32"/>
                <a:gd name="T14" fmla="*/ 0 w 24"/>
                <a:gd name="T15" fmla="*/ 14 h 32"/>
                <a:gd name="T16" fmla="*/ 0 w 24"/>
                <a:gd name="T17" fmla="*/ 16 h 32"/>
                <a:gd name="T18" fmla="*/ 0 w 24"/>
                <a:gd name="T19" fmla="*/ 18 h 32"/>
                <a:gd name="T20" fmla="*/ 0 w 24"/>
                <a:gd name="T21" fmla="*/ 22 h 32"/>
                <a:gd name="T22" fmla="*/ 0 w 24"/>
                <a:gd name="T23" fmla="*/ 26 h 32"/>
                <a:gd name="T24" fmla="*/ 2 w 24"/>
                <a:gd name="T25" fmla="*/ 30 h 32"/>
                <a:gd name="T26" fmla="*/ 6 w 24"/>
                <a:gd name="T27" fmla="*/ 32 h 32"/>
                <a:gd name="T28" fmla="*/ 8 w 24"/>
                <a:gd name="T29" fmla="*/ 32 h 32"/>
                <a:gd name="T30" fmla="*/ 10 w 24"/>
                <a:gd name="T31" fmla="*/ 32 h 32"/>
                <a:gd name="T32" fmla="*/ 12 w 24"/>
                <a:gd name="T33" fmla="*/ 32 h 32"/>
                <a:gd name="T34" fmla="*/ 16 w 24"/>
                <a:gd name="T35" fmla="*/ 32 h 32"/>
                <a:gd name="T36" fmla="*/ 18 w 24"/>
                <a:gd name="T37" fmla="*/ 32 h 32"/>
                <a:gd name="T38" fmla="*/ 22 w 24"/>
                <a:gd name="T39" fmla="*/ 30 h 32"/>
                <a:gd name="T40" fmla="*/ 24 w 24"/>
                <a:gd name="T41" fmla="*/ 28 h 32"/>
                <a:gd name="T42" fmla="*/ 24 w 24"/>
                <a:gd name="T43" fmla="*/ 26 h 32"/>
                <a:gd name="T44" fmla="*/ 24 w 24"/>
                <a:gd name="T45" fmla="*/ 24 h 32"/>
                <a:gd name="T46" fmla="*/ 24 w 24"/>
                <a:gd name="T47" fmla="*/ 22 h 32"/>
                <a:gd name="T48" fmla="*/ 24 w 24"/>
                <a:gd name="T49" fmla="*/ 20 h 32"/>
                <a:gd name="T50" fmla="*/ 24 w 24"/>
                <a:gd name="T51" fmla="*/ 16 h 32"/>
                <a:gd name="T52" fmla="*/ 24 w 24"/>
                <a:gd name="T53" fmla="*/ 12 h 32"/>
                <a:gd name="T54" fmla="*/ 24 w 24"/>
                <a:gd name="T55" fmla="*/ 8 h 32"/>
                <a:gd name="T56" fmla="*/ 22 w 24"/>
                <a:gd name="T57" fmla="*/ 4 h 32"/>
                <a:gd name="T58" fmla="*/ 20 w 24"/>
                <a:gd name="T59" fmla="*/ 2 h 32"/>
                <a:gd name="T60" fmla="*/ 16 w 24"/>
                <a:gd name="T61" fmla="*/ 0 h 32"/>
                <a:gd name="T62" fmla="*/ 10 w 24"/>
                <a:gd name="T63" fmla="*/ 0 h 3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4"/>
                <a:gd name="T97" fmla="*/ 0 h 32"/>
                <a:gd name="T98" fmla="*/ 24 w 24"/>
                <a:gd name="T99" fmla="*/ 32 h 3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4" h="32">
                  <a:moveTo>
                    <a:pt x="10" y="0"/>
                  </a:move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2" y="30"/>
                  </a:lnTo>
                  <a:lnTo>
                    <a:pt x="6" y="32"/>
                  </a:lnTo>
                  <a:lnTo>
                    <a:pt x="8" y="32"/>
                  </a:lnTo>
                  <a:lnTo>
                    <a:pt x="10" y="32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4" y="28"/>
                  </a:lnTo>
                  <a:lnTo>
                    <a:pt x="24" y="26"/>
                  </a:lnTo>
                  <a:lnTo>
                    <a:pt x="24" y="24"/>
                  </a:lnTo>
                  <a:lnTo>
                    <a:pt x="24" y="22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60" name="Freeform 370"/>
            <p:cNvSpPr>
              <a:spLocks/>
            </p:cNvSpPr>
            <p:nvPr/>
          </p:nvSpPr>
          <p:spPr bwMode="gray">
            <a:xfrm>
              <a:off x="4463" y="1400"/>
              <a:ext cx="228" cy="268"/>
            </a:xfrm>
            <a:custGeom>
              <a:avLst/>
              <a:gdLst>
                <a:gd name="T0" fmla="*/ 206 w 228"/>
                <a:gd name="T1" fmla="*/ 82 h 268"/>
                <a:gd name="T2" fmla="*/ 198 w 228"/>
                <a:gd name="T3" fmla="*/ 84 h 268"/>
                <a:gd name="T4" fmla="*/ 198 w 228"/>
                <a:gd name="T5" fmla="*/ 92 h 268"/>
                <a:gd name="T6" fmla="*/ 204 w 228"/>
                <a:gd name="T7" fmla="*/ 96 h 268"/>
                <a:gd name="T8" fmla="*/ 200 w 228"/>
                <a:gd name="T9" fmla="*/ 104 h 268"/>
                <a:gd name="T10" fmla="*/ 214 w 228"/>
                <a:gd name="T11" fmla="*/ 112 h 268"/>
                <a:gd name="T12" fmla="*/ 188 w 228"/>
                <a:gd name="T13" fmla="*/ 122 h 268"/>
                <a:gd name="T14" fmla="*/ 164 w 228"/>
                <a:gd name="T15" fmla="*/ 138 h 268"/>
                <a:gd name="T16" fmla="*/ 152 w 228"/>
                <a:gd name="T17" fmla="*/ 154 h 268"/>
                <a:gd name="T18" fmla="*/ 140 w 228"/>
                <a:gd name="T19" fmla="*/ 160 h 268"/>
                <a:gd name="T20" fmla="*/ 120 w 228"/>
                <a:gd name="T21" fmla="*/ 174 h 268"/>
                <a:gd name="T22" fmla="*/ 106 w 228"/>
                <a:gd name="T23" fmla="*/ 182 h 268"/>
                <a:gd name="T24" fmla="*/ 116 w 228"/>
                <a:gd name="T25" fmla="*/ 188 h 268"/>
                <a:gd name="T26" fmla="*/ 112 w 228"/>
                <a:gd name="T27" fmla="*/ 198 h 268"/>
                <a:gd name="T28" fmla="*/ 100 w 228"/>
                <a:gd name="T29" fmla="*/ 214 h 268"/>
                <a:gd name="T30" fmla="*/ 82 w 228"/>
                <a:gd name="T31" fmla="*/ 224 h 268"/>
                <a:gd name="T32" fmla="*/ 76 w 228"/>
                <a:gd name="T33" fmla="*/ 238 h 268"/>
                <a:gd name="T34" fmla="*/ 74 w 228"/>
                <a:gd name="T35" fmla="*/ 260 h 268"/>
                <a:gd name="T36" fmla="*/ 54 w 228"/>
                <a:gd name="T37" fmla="*/ 268 h 268"/>
                <a:gd name="T38" fmla="*/ 46 w 228"/>
                <a:gd name="T39" fmla="*/ 258 h 268"/>
                <a:gd name="T40" fmla="*/ 24 w 228"/>
                <a:gd name="T41" fmla="*/ 256 h 268"/>
                <a:gd name="T42" fmla="*/ 2 w 228"/>
                <a:gd name="T43" fmla="*/ 240 h 268"/>
                <a:gd name="T44" fmla="*/ 12 w 228"/>
                <a:gd name="T45" fmla="*/ 222 h 268"/>
                <a:gd name="T46" fmla="*/ 20 w 228"/>
                <a:gd name="T47" fmla="*/ 214 h 268"/>
                <a:gd name="T48" fmla="*/ 26 w 228"/>
                <a:gd name="T49" fmla="*/ 206 h 268"/>
                <a:gd name="T50" fmla="*/ 40 w 228"/>
                <a:gd name="T51" fmla="*/ 218 h 268"/>
                <a:gd name="T52" fmla="*/ 40 w 228"/>
                <a:gd name="T53" fmla="*/ 208 h 268"/>
                <a:gd name="T54" fmla="*/ 38 w 228"/>
                <a:gd name="T55" fmla="*/ 198 h 268"/>
                <a:gd name="T56" fmla="*/ 28 w 228"/>
                <a:gd name="T57" fmla="*/ 198 h 268"/>
                <a:gd name="T58" fmla="*/ 30 w 228"/>
                <a:gd name="T59" fmla="*/ 186 h 268"/>
                <a:gd name="T60" fmla="*/ 42 w 228"/>
                <a:gd name="T61" fmla="*/ 176 h 268"/>
                <a:gd name="T62" fmla="*/ 62 w 228"/>
                <a:gd name="T63" fmla="*/ 168 h 268"/>
                <a:gd name="T64" fmla="*/ 64 w 228"/>
                <a:gd name="T65" fmla="*/ 162 h 268"/>
                <a:gd name="T66" fmla="*/ 54 w 228"/>
                <a:gd name="T67" fmla="*/ 144 h 268"/>
                <a:gd name="T68" fmla="*/ 54 w 228"/>
                <a:gd name="T69" fmla="*/ 126 h 268"/>
                <a:gd name="T70" fmla="*/ 60 w 228"/>
                <a:gd name="T71" fmla="*/ 108 h 268"/>
                <a:gd name="T72" fmla="*/ 72 w 228"/>
                <a:gd name="T73" fmla="*/ 120 h 268"/>
                <a:gd name="T74" fmla="*/ 80 w 228"/>
                <a:gd name="T75" fmla="*/ 138 h 268"/>
                <a:gd name="T76" fmla="*/ 82 w 228"/>
                <a:gd name="T77" fmla="*/ 114 h 268"/>
                <a:gd name="T78" fmla="*/ 104 w 228"/>
                <a:gd name="T79" fmla="*/ 94 h 268"/>
                <a:gd name="T80" fmla="*/ 122 w 228"/>
                <a:gd name="T81" fmla="*/ 88 h 268"/>
                <a:gd name="T82" fmla="*/ 132 w 228"/>
                <a:gd name="T83" fmla="*/ 80 h 268"/>
                <a:gd name="T84" fmla="*/ 86 w 228"/>
                <a:gd name="T85" fmla="*/ 74 h 268"/>
                <a:gd name="T86" fmla="*/ 68 w 228"/>
                <a:gd name="T87" fmla="*/ 72 h 268"/>
                <a:gd name="T88" fmla="*/ 56 w 228"/>
                <a:gd name="T89" fmla="*/ 74 h 268"/>
                <a:gd name="T90" fmla="*/ 44 w 228"/>
                <a:gd name="T91" fmla="*/ 54 h 268"/>
                <a:gd name="T92" fmla="*/ 44 w 228"/>
                <a:gd name="T93" fmla="*/ 40 h 268"/>
                <a:gd name="T94" fmla="*/ 66 w 228"/>
                <a:gd name="T95" fmla="*/ 42 h 268"/>
                <a:gd name="T96" fmla="*/ 78 w 228"/>
                <a:gd name="T97" fmla="*/ 26 h 268"/>
                <a:gd name="T98" fmla="*/ 100 w 228"/>
                <a:gd name="T99" fmla="*/ 18 h 268"/>
                <a:gd name="T100" fmla="*/ 122 w 228"/>
                <a:gd name="T101" fmla="*/ 4 h 268"/>
                <a:gd name="T102" fmla="*/ 160 w 228"/>
                <a:gd name="T103" fmla="*/ 2 h 268"/>
                <a:gd name="T104" fmla="*/ 188 w 228"/>
                <a:gd name="T105" fmla="*/ 6 h 268"/>
                <a:gd name="T106" fmla="*/ 212 w 228"/>
                <a:gd name="T107" fmla="*/ 26 h 268"/>
                <a:gd name="T108" fmla="*/ 216 w 228"/>
                <a:gd name="T109" fmla="*/ 30 h 268"/>
                <a:gd name="T110" fmla="*/ 218 w 228"/>
                <a:gd name="T111" fmla="*/ 64 h 26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8"/>
                <a:gd name="T169" fmla="*/ 0 h 268"/>
                <a:gd name="T170" fmla="*/ 228 w 228"/>
                <a:gd name="T171" fmla="*/ 268 h 26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8" h="268">
                  <a:moveTo>
                    <a:pt x="222" y="68"/>
                  </a:moveTo>
                  <a:lnTo>
                    <a:pt x="228" y="80"/>
                  </a:lnTo>
                  <a:lnTo>
                    <a:pt x="222" y="82"/>
                  </a:lnTo>
                  <a:lnTo>
                    <a:pt x="216" y="84"/>
                  </a:lnTo>
                  <a:lnTo>
                    <a:pt x="212" y="84"/>
                  </a:lnTo>
                  <a:lnTo>
                    <a:pt x="208" y="82"/>
                  </a:lnTo>
                  <a:lnTo>
                    <a:pt x="206" y="82"/>
                  </a:lnTo>
                  <a:lnTo>
                    <a:pt x="204" y="80"/>
                  </a:lnTo>
                  <a:lnTo>
                    <a:pt x="200" y="80"/>
                  </a:lnTo>
                  <a:lnTo>
                    <a:pt x="198" y="80"/>
                  </a:lnTo>
                  <a:lnTo>
                    <a:pt x="196" y="80"/>
                  </a:lnTo>
                  <a:lnTo>
                    <a:pt x="196" y="82"/>
                  </a:lnTo>
                  <a:lnTo>
                    <a:pt x="196" y="84"/>
                  </a:lnTo>
                  <a:lnTo>
                    <a:pt x="198" y="84"/>
                  </a:lnTo>
                  <a:lnTo>
                    <a:pt x="200" y="86"/>
                  </a:lnTo>
                  <a:lnTo>
                    <a:pt x="200" y="88"/>
                  </a:lnTo>
                  <a:lnTo>
                    <a:pt x="202" y="90"/>
                  </a:lnTo>
                  <a:lnTo>
                    <a:pt x="200" y="92"/>
                  </a:lnTo>
                  <a:lnTo>
                    <a:pt x="198" y="92"/>
                  </a:lnTo>
                  <a:lnTo>
                    <a:pt x="196" y="92"/>
                  </a:lnTo>
                  <a:lnTo>
                    <a:pt x="194" y="92"/>
                  </a:lnTo>
                  <a:lnTo>
                    <a:pt x="192" y="94"/>
                  </a:lnTo>
                  <a:lnTo>
                    <a:pt x="192" y="96"/>
                  </a:lnTo>
                  <a:lnTo>
                    <a:pt x="204" y="96"/>
                  </a:lnTo>
                  <a:lnTo>
                    <a:pt x="208" y="98"/>
                  </a:lnTo>
                  <a:lnTo>
                    <a:pt x="206" y="100"/>
                  </a:lnTo>
                  <a:lnTo>
                    <a:pt x="204" y="102"/>
                  </a:lnTo>
                  <a:lnTo>
                    <a:pt x="202" y="102"/>
                  </a:lnTo>
                  <a:lnTo>
                    <a:pt x="200" y="104"/>
                  </a:lnTo>
                  <a:lnTo>
                    <a:pt x="200" y="106"/>
                  </a:lnTo>
                  <a:lnTo>
                    <a:pt x="202" y="106"/>
                  </a:lnTo>
                  <a:lnTo>
                    <a:pt x="202" y="108"/>
                  </a:lnTo>
                  <a:lnTo>
                    <a:pt x="214" y="106"/>
                  </a:lnTo>
                  <a:lnTo>
                    <a:pt x="216" y="108"/>
                  </a:lnTo>
                  <a:lnTo>
                    <a:pt x="216" y="110"/>
                  </a:lnTo>
                  <a:lnTo>
                    <a:pt x="214" y="112"/>
                  </a:lnTo>
                  <a:lnTo>
                    <a:pt x="212" y="114"/>
                  </a:lnTo>
                  <a:lnTo>
                    <a:pt x="210" y="114"/>
                  </a:lnTo>
                  <a:lnTo>
                    <a:pt x="208" y="114"/>
                  </a:lnTo>
                  <a:lnTo>
                    <a:pt x="200" y="116"/>
                  </a:lnTo>
                  <a:lnTo>
                    <a:pt x="194" y="118"/>
                  </a:lnTo>
                  <a:lnTo>
                    <a:pt x="188" y="122"/>
                  </a:lnTo>
                  <a:lnTo>
                    <a:pt x="186" y="124"/>
                  </a:lnTo>
                  <a:lnTo>
                    <a:pt x="184" y="126"/>
                  </a:lnTo>
                  <a:lnTo>
                    <a:pt x="182" y="128"/>
                  </a:lnTo>
                  <a:lnTo>
                    <a:pt x="176" y="134"/>
                  </a:lnTo>
                  <a:lnTo>
                    <a:pt x="172" y="136"/>
                  </a:lnTo>
                  <a:lnTo>
                    <a:pt x="166" y="138"/>
                  </a:lnTo>
                  <a:lnTo>
                    <a:pt x="164" y="138"/>
                  </a:lnTo>
                  <a:lnTo>
                    <a:pt x="162" y="138"/>
                  </a:lnTo>
                  <a:lnTo>
                    <a:pt x="166" y="142"/>
                  </a:lnTo>
                  <a:lnTo>
                    <a:pt x="160" y="148"/>
                  </a:lnTo>
                  <a:lnTo>
                    <a:pt x="158" y="150"/>
                  </a:lnTo>
                  <a:lnTo>
                    <a:pt x="154" y="152"/>
                  </a:lnTo>
                  <a:lnTo>
                    <a:pt x="152" y="152"/>
                  </a:lnTo>
                  <a:lnTo>
                    <a:pt x="152" y="154"/>
                  </a:lnTo>
                  <a:lnTo>
                    <a:pt x="154" y="156"/>
                  </a:lnTo>
                  <a:lnTo>
                    <a:pt x="154" y="158"/>
                  </a:lnTo>
                  <a:lnTo>
                    <a:pt x="152" y="160"/>
                  </a:lnTo>
                  <a:lnTo>
                    <a:pt x="150" y="162"/>
                  </a:lnTo>
                  <a:lnTo>
                    <a:pt x="148" y="164"/>
                  </a:lnTo>
                  <a:lnTo>
                    <a:pt x="146" y="164"/>
                  </a:lnTo>
                  <a:lnTo>
                    <a:pt x="140" y="160"/>
                  </a:lnTo>
                  <a:lnTo>
                    <a:pt x="132" y="166"/>
                  </a:lnTo>
                  <a:lnTo>
                    <a:pt x="130" y="164"/>
                  </a:lnTo>
                  <a:lnTo>
                    <a:pt x="128" y="164"/>
                  </a:lnTo>
                  <a:lnTo>
                    <a:pt x="124" y="168"/>
                  </a:lnTo>
                  <a:lnTo>
                    <a:pt x="122" y="170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18" y="176"/>
                  </a:lnTo>
                  <a:lnTo>
                    <a:pt x="116" y="178"/>
                  </a:lnTo>
                  <a:lnTo>
                    <a:pt x="114" y="180"/>
                  </a:lnTo>
                  <a:lnTo>
                    <a:pt x="112" y="180"/>
                  </a:lnTo>
                  <a:lnTo>
                    <a:pt x="108" y="180"/>
                  </a:lnTo>
                  <a:lnTo>
                    <a:pt x="106" y="182"/>
                  </a:lnTo>
                  <a:lnTo>
                    <a:pt x="106" y="184"/>
                  </a:lnTo>
                  <a:lnTo>
                    <a:pt x="106" y="186"/>
                  </a:lnTo>
                  <a:lnTo>
                    <a:pt x="106" y="188"/>
                  </a:lnTo>
                  <a:lnTo>
                    <a:pt x="108" y="186"/>
                  </a:lnTo>
                  <a:lnTo>
                    <a:pt x="112" y="188"/>
                  </a:lnTo>
                  <a:lnTo>
                    <a:pt x="116" y="188"/>
                  </a:lnTo>
                  <a:lnTo>
                    <a:pt x="118" y="190"/>
                  </a:lnTo>
                  <a:lnTo>
                    <a:pt x="120" y="192"/>
                  </a:lnTo>
                  <a:lnTo>
                    <a:pt x="118" y="194"/>
                  </a:lnTo>
                  <a:lnTo>
                    <a:pt x="116" y="196"/>
                  </a:lnTo>
                  <a:lnTo>
                    <a:pt x="114" y="198"/>
                  </a:lnTo>
                  <a:lnTo>
                    <a:pt x="112" y="198"/>
                  </a:lnTo>
                  <a:lnTo>
                    <a:pt x="110" y="200"/>
                  </a:lnTo>
                  <a:lnTo>
                    <a:pt x="110" y="202"/>
                  </a:lnTo>
                  <a:lnTo>
                    <a:pt x="108" y="204"/>
                  </a:lnTo>
                  <a:lnTo>
                    <a:pt x="104" y="206"/>
                  </a:lnTo>
                  <a:lnTo>
                    <a:pt x="102" y="208"/>
                  </a:lnTo>
                  <a:lnTo>
                    <a:pt x="100" y="214"/>
                  </a:lnTo>
                  <a:lnTo>
                    <a:pt x="98" y="218"/>
                  </a:lnTo>
                  <a:lnTo>
                    <a:pt x="96" y="222"/>
                  </a:lnTo>
                  <a:lnTo>
                    <a:pt x="92" y="224"/>
                  </a:lnTo>
                  <a:lnTo>
                    <a:pt x="88" y="224"/>
                  </a:lnTo>
                  <a:lnTo>
                    <a:pt x="86" y="226"/>
                  </a:lnTo>
                  <a:lnTo>
                    <a:pt x="82" y="224"/>
                  </a:lnTo>
                  <a:lnTo>
                    <a:pt x="80" y="224"/>
                  </a:lnTo>
                  <a:lnTo>
                    <a:pt x="78" y="228"/>
                  </a:lnTo>
                  <a:lnTo>
                    <a:pt x="78" y="230"/>
                  </a:lnTo>
                  <a:lnTo>
                    <a:pt x="76" y="234"/>
                  </a:lnTo>
                  <a:lnTo>
                    <a:pt x="76" y="236"/>
                  </a:lnTo>
                  <a:lnTo>
                    <a:pt x="76" y="238"/>
                  </a:lnTo>
                  <a:lnTo>
                    <a:pt x="78" y="242"/>
                  </a:lnTo>
                  <a:lnTo>
                    <a:pt x="78" y="246"/>
                  </a:lnTo>
                  <a:lnTo>
                    <a:pt x="78" y="250"/>
                  </a:lnTo>
                  <a:lnTo>
                    <a:pt x="78" y="256"/>
                  </a:lnTo>
                  <a:lnTo>
                    <a:pt x="76" y="258"/>
                  </a:lnTo>
                  <a:lnTo>
                    <a:pt x="74" y="260"/>
                  </a:lnTo>
                  <a:lnTo>
                    <a:pt x="72" y="262"/>
                  </a:lnTo>
                  <a:lnTo>
                    <a:pt x="70" y="262"/>
                  </a:lnTo>
                  <a:lnTo>
                    <a:pt x="68" y="262"/>
                  </a:lnTo>
                  <a:lnTo>
                    <a:pt x="62" y="266"/>
                  </a:lnTo>
                  <a:lnTo>
                    <a:pt x="58" y="266"/>
                  </a:lnTo>
                  <a:lnTo>
                    <a:pt x="54" y="268"/>
                  </a:lnTo>
                  <a:lnTo>
                    <a:pt x="52" y="266"/>
                  </a:lnTo>
                  <a:lnTo>
                    <a:pt x="50" y="266"/>
                  </a:lnTo>
                  <a:lnTo>
                    <a:pt x="48" y="264"/>
                  </a:lnTo>
                  <a:lnTo>
                    <a:pt x="48" y="262"/>
                  </a:lnTo>
                  <a:lnTo>
                    <a:pt x="46" y="258"/>
                  </a:lnTo>
                  <a:lnTo>
                    <a:pt x="42" y="256"/>
                  </a:lnTo>
                  <a:lnTo>
                    <a:pt x="38" y="254"/>
                  </a:lnTo>
                  <a:lnTo>
                    <a:pt x="36" y="254"/>
                  </a:lnTo>
                  <a:lnTo>
                    <a:pt x="34" y="254"/>
                  </a:lnTo>
                  <a:lnTo>
                    <a:pt x="32" y="254"/>
                  </a:lnTo>
                  <a:lnTo>
                    <a:pt x="28" y="256"/>
                  </a:lnTo>
                  <a:lnTo>
                    <a:pt x="24" y="256"/>
                  </a:lnTo>
                  <a:lnTo>
                    <a:pt x="22" y="254"/>
                  </a:lnTo>
                  <a:lnTo>
                    <a:pt x="20" y="252"/>
                  </a:lnTo>
                  <a:lnTo>
                    <a:pt x="18" y="250"/>
                  </a:lnTo>
                  <a:lnTo>
                    <a:pt x="16" y="250"/>
                  </a:lnTo>
                  <a:lnTo>
                    <a:pt x="10" y="246"/>
                  </a:lnTo>
                  <a:lnTo>
                    <a:pt x="6" y="244"/>
                  </a:lnTo>
                  <a:lnTo>
                    <a:pt x="2" y="240"/>
                  </a:lnTo>
                  <a:lnTo>
                    <a:pt x="2" y="238"/>
                  </a:lnTo>
                  <a:lnTo>
                    <a:pt x="0" y="238"/>
                  </a:lnTo>
                  <a:lnTo>
                    <a:pt x="0" y="236"/>
                  </a:lnTo>
                  <a:lnTo>
                    <a:pt x="4" y="230"/>
                  </a:lnTo>
                  <a:lnTo>
                    <a:pt x="6" y="226"/>
                  </a:lnTo>
                  <a:lnTo>
                    <a:pt x="10" y="224"/>
                  </a:lnTo>
                  <a:lnTo>
                    <a:pt x="12" y="222"/>
                  </a:lnTo>
                  <a:lnTo>
                    <a:pt x="14" y="222"/>
                  </a:lnTo>
                  <a:lnTo>
                    <a:pt x="16" y="222"/>
                  </a:lnTo>
                  <a:lnTo>
                    <a:pt x="20" y="220"/>
                  </a:lnTo>
                  <a:lnTo>
                    <a:pt x="24" y="218"/>
                  </a:lnTo>
                  <a:lnTo>
                    <a:pt x="24" y="216"/>
                  </a:lnTo>
                  <a:lnTo>
                    <a:pt x="22" y="214"/>
                  </a:lnTo>
                  <a:lnTo>
                    <a:pt x="20" y="214"/>
                  </a:lnTo>
                  <a:lnTo>
                    <a:pt x="18" y="214"/>
                  </a:lnTo>
                  <a:lnTo>
                    <a:pt x="18" y="212"/>
                  </a:lnTo>
                  <a:lnTo>
                    <a:pt x="18" y="210"/>
                  </a:lnTo>
                  <a:lnTo>
                    <a:pt x="20" y="208"/>
                  </a:lnTo>
                  <a:lnTo>
                    <a:pt x="22" y="206"/>
                  </a:lnTo>
                  <a:lnTo>
                    <a:pt x="24" y="206"/>
                  </a:lnTo>
                  <a:lnTo>
                    <a:pt x="26" y="206"/>
                  </a:lnTo>
                  <a:lnTo>
                    <a:pt x="28" y="208"/>
                  </a:lnTo>
                  <a:lnTo>
                    <a:pt x="30" y="212"/>
                  </a:lnTo>
                  <a:lnTo>
                    <a:pt x="34" y="216"/>
                  </a:lnTo>
                  <a:lnTo>
                    <a:pt x="36" y="218"/>
                  </a:lnTo>
                  <a:lnTo>
                    <a:pt x="38" y="218"/>
                  </a:lnTo>
                  <a:lnTo>
                    <a:pt x="40" y="218"/>
                  </a:lnTo>
                  <a:lnTo>
                    <a:pt x="42" y="218"/>
                  </a:lnTo>
                  <a:lnTo>
                    <a:pt x="44" y="218"/>
                  </a:lnTo>
                  <a:lnTo>
                    <a:pt x="44" y="216"/>
                  </a:lnTo>
                  <a:lnTo>
                    <a:pt x="44" y="214"/>
                  </a:lnTo>
                  <a:lnTo>
                    <a:pt x="42" y="212"/>
                  </a:lnTo>
                  <a:lnTo>
                    <a:pt x="42" y="210"/>
                  </a:lnTo>
                  <a:lnTo>
                    <a:pt x="40" y="208"/>
                  </a:lnTo>
                  <a:lnTo>
                    <a:pt x="40" y="206"/>
                  </a:lnTo>
                  <a:lnTo>
                    <a:pt x="36" y="204"/>
                  </a:lnTo>
                  <a:lnTo>
                    <a:pt x="36" y="202"/>
                  </a:lnTo>
                  <a:lnTo>
                    <a:pt x="36" y="200"/>
                  </a:lnTo>
                  <a:lnTo>
                    <a:pt x="38" y="198"/>
                  </a:lnTo>
                  <a:lnTo>
                    <a:pt x="40" y="194"/>
                  </a:lnTo>
                  <a:lnTo>
                    <a:pt x="40" y="192"/>
                  </a:lnTo>
                  <a:lnTo>
                    <a:pt x="38" y="192"/>
                  </a:lnTo>
                  <a:lnTo>
                    <a:pt x="36" y="192"/>
                  </a:lnTo>
                  <a:lnTo>
                    <a:pt x="28" y="198"/>
                  </a:lnTo>
                  <a:lnTo>
                    <a:pt x="26" y="198"/>
                  </a:lnTo>
                  <a:lnTo>
                    <a:pt x="24" y="196"/>
                  </a:lnTo>
                  <a:lnTo>
                    <a:pt x="26" y="194"/>
                  </a:lnTo>
                  <a:lnTo>
                    <a:pt x="26" y="190"/>
                  </a:lnTo>
                  <a:lnTo>
                    <a:pt x="28" y="188"/>
                  </a:lnTo>
                  <a:lnTo>
                    <a:pt x="30" y="186"/>
                  </a:lnTo>
                  <a:lnTo>
                    <a:pt x="34" y="180"/>
                  </a:lnTo>
                  <a:lnTo>
                    <a:pt x="36" y="176"/>
                  </a:lnTo>
                  <a:lnTo>
                    <a:pt x="38" y="174"/>
                  </a:lnTo>
                  <a:lnTo>
                    <a:pt x="40" y="174"/>
                  </a:lnTo>
                  <a:lnTo>
                    <a:pt x="42" y="176"/>
                  </a:lnTo>
                  <a:lnTo>
                    <a:pt x="44" y="178"/>
                  </a:lnTo>
                  <a:lnTo>
                    <a:pt x="46" y="178"/>
                  </a:lnTo>
                  <a:lnTo>
                    <a:pt x="50" y="176"/>
                  </a:lnTo>
                  <a:lnTo>
                    <a:pt x="54" y="174"/>
                  </a:lnTo>
                  <a:lnTo>
                    <a:pt x="58" y="172"/>
                  </a:lnTo>
                  <a:lnTo>
                    <a:pt x="60" y="170"/>
                  </a:lnTo>
                  <a:lnTo>
                    <a:pt x="62" y="168"/>
                  </a:lnTo>
                  <a:lnTo>
                    <a:pt x="64" y="168"/>
                  </a:lnTo>
                  <a:lnTo>
                    <a:pt x="68" y="166"/>
                  </a:lnTo>
                  <a:lnTo>
                    <a:pt x="68" y="164"/>
                  </a:lnTo>
                  <a:lnTo>
                    <a:pt x="66" y="162"/>
                  </a:lnTo>
                  <a:lnTo>
                    <a:pt x="64" y="162"/>
                  </a:lnTo>
                  <a:lnTo>
                    <a:pt x="62" y="162"/>
                  </a:lnTo>
                  <a:lnTo>
                    <a:pt x="60" y="166"/>
                  </a:lnTo>
                  <a:lnTo>
                    <a:pt x="56" y="166"/>
                  </a:lnTo>
                  <a:lnTo>
                    <a:pt x="54" y="164"/>
                  </a:lnTo>
                  <a:lnTo>
                    <a:pt x="52" y="164"/>
                  </a:lnTo>
                  <a:lnTo>
                    <a:pt x="50" y="162"/>
                  </a:lnTo>
                  <a:lnTo>
                    <a:pt x="54" y="144"/>
                  </a:lnTo>
                  <a:lnTo>
                    <a:pt x="58" y="140"/>
                  </a:lnTo>
                  <a:lnTo>
                    <a:pt x="60" y="136"/>
                  </a:lnTo>
                  <a:lnTo>
                    <a:pt x="60" y="134"/>
                  </a:lnTo>
                  <a:lnTo>
                    <a:pt x="58" y="132"/>
                  </a:lnTo>
                  <a:lnTo>
                    <a:pt x="54" y="126"/>
                  </a:lnTo>
                  <a:lnTo>
                    <a:pt x="52" y="122"/>
                  </a:lnTo>
                  <a:lnTo>
                    <a:pt x="52" y="118"/>
                  </a:lnTo>
                  <a:lnTo>
                    <a:pt x="52" y="116"/>
                  </a:lnTo>
                  <a:lnTo>
                    <a:pt x="52" y="112"/>
                  </a:lnTo>
                  <a:lnTo>
                    <a:pt x="56" y="110"/>
                  </a:lnTo>
                  <a:lnTo>
                    <a:pt x="58" y="108"/>
                  </a:lnTo>
                  <a:lnTo>
                    <a:pt x="60" y="108"/>
                  </a:lnTo>
                  <a:lnTo>
                    <a:pt x="64" y="110"/>
                  </a:lnTo>
                  <a:lnTo>
                    <a:pt x="66" y="112"/>
                  </a:lnTo>
                  <a:lnTo>
                    <a:pt x="68" y="114"/>
                  </a:lnTo>
                  <a:lnTo>
                    <a:pt x="70" y="118"/>
                  </a:lnTo>
                  <a:lnTo>
                    <a:pt x="72" y="120"/>
                  </a:lnTo>
                  <a:lnTo>
                    <a:pt x="74" y="140"/>
                  </a:lnTo>
                  <a:lnTo>
                    <a:pt x="74" y="142"/>
                  </a:lnTo>
                  <a:lnTo>
                    <a:pt x="74" y="144"/>
                  </a:lnTo>
                  <a:lnTo>
                    <a:pt x="76" y="144"/>
                  </a:lnTo>
                  <a:lnTo>
                    <a:pt x="78" y="142"/>
                  </a:lnTo>
                  <a:lnTo>
                    <a:pt x="78" y="140"/>
                  </a:lnTo>
                  <a:lnTo>
                    <a:pt x="80" y="138"/>
                  </a:lnTo>
                  <a:lnTo>
                    <a:pt x="82" y="136"/>
                  </a:lnTo>
                  <a:lnTo>
                    <a:pt x="82" y="134"/>
                  </a:lnTo>
                  <a:lnTo>
                    <a:pt x="80" y="128"/>
                  </a:lnTo>
                  <a:lnTo>
                    <a:pt x="80" y="122"/>
                  </a:lnTo>
                  <a:lnTo>
                    <a:pt x="80" y="118"/>
                  </a:lnTo>
                  <a:lnTo>
                    <a:pt x="80" y="116"/>
                  </a:lnTo>
                  <a:lnTo>
                    <a:pt x="82" y="114"/>
                  </a:lnTo>
                  <a:lnTo>
                    <a:pt x="84" y="110"/>
                  </a:lnTo>
                  <a:lnTo>
                    <a:pt x="84" y="108"/>
                  </a:lnTo>
                  <a:lnTo>
                    <a:pt x="84" y="106"/>
                  </a:lnTo>
                  <a:lnTo>
                    <a:pt x="86" y="102"/>
                  </a:lnTo>
                  <a:lnTo>
                    <a:pt x="86" y="98"/>
                  </a:lnTo>
                  <a:lnTo>
                    <a:pt x="86" y="96"/>
                  </a:lnTo>
                  <a:lnTo>
                    <a:pt x="104" y="94"/>
                  </a:lnTo>
                  <a:lnTo>
                    <a:pt x="108" y="96"/>
                  </a:lnTo>
                  <a:lnTo>
                    <a:pt x="112" y="96"/>
                  </a:lnTo>
                  <a:lnTo>
                    <a:pt x="116" y="96"/>
                  </a:lnTo>
                  <a:lnTo>
                    <a:pt x="118" y="94"/>
                  </a:lnTo>
                  <a:lnTo>
                    <a:pt x="120" y="90"/>
                  </a:lnTo>
                  <a:lnTo>
                    <a:pt x="122" y="88"/>
                  </a:lnTo>
                  <a:lnTo>
                    <a:pt x="126" y="86"/>
                  </a:lnTo>
                  <a:lnTo>
                    <a:pt x="128" y="86"/>
                  </a:lnTo>
                  <a:lnTo>
                    <a:pt x="130" y="86"/>
                  </a:lnTo>
                  <a:lnTo>
                    <a:pt x="128" y="84"/>
                  </a:lnTo>
                  <a:lnTo>
                    <a:pt x="130" y="82"/>
                  </a:lnTo>
                  <a:lnTo>
                    <a:pt x="132" y="80"/>
                  </a:lnTo>
                  <a:lnTo>
                    <a:pt x="134" y="80"/>
                  </a:lnTo>
                  <a:lnTo>
                    <a:pt x="134" y="78"/>
                  </a:lnTo>
                  <a:lnTo>
                    <a:pt x="130" y="76"/>
                  </a:lnTo>
                  <a:lnTo>
                    <a:pt x="96" y="80"/>
                  </a:lnTo>
                  <a:lnTo>
                    <a:pt x="92" y="76"/>
                  </a:lnTo>
                  <a:lnTo>
                    <a:pt x="90" y="76"/>
                  </a:lnTo>
                  <a:lnTo>
                    <a:pt x="86" y="74"/>
                  </a:lnTo>
                  <a:lnTo>
                    <a:pt x="82" y="74"/>
                  </a:lnTo>
                  <a:lnTo>
                    <a:pt x="78" y="74"/>
                  </a:lnTo>
                  <a:lnTo>
                    <a:pt x="74" y="74"/>
                  </a:lnTo>
                  <a:lnTo>
                    <a:pt x="70" y="74"/>
                  </a:lnTo>
                  <a:lnTo>
                    <a:pt x="68" y="72"/>
                  </a:lnTo>
                  <a:lnTo>
                    <a:pt x="66" y="70"/>
                  </a:lnTo>
                  <a:lnTo>
                    <a:pt x="64" y="70"/>
                  </a:lnTo>
                  <a:lnTo>
                    <a:pt x="62" y="70"/>
                  </a:lnTo>
                  <a:lnTo>
                    <a:pt x="62" y="72"/>
                  </a:lnTo>
                  <a:lnTo>
                    <a:pt x="58" y="74"/>
                  </a:lnTo>
                  <a:lnTo>
                    <a:pt x="56" y="74"/>
                  </a:lnTo>
                  <a:lnTo>
                    <a:pt x="54" y="74"/>
                  </a:lnTo>
                  <a:lnTo>
                    <a:pt x="54" y="72"/>
                  </a:lnTo>
                  <a:lnTo>
                    <a:pt x="44" y="64"/>
                  </a:lnTo>
                  <a:lnTo>
                    <a:pt x="42" y="60"/>
                  </a:lnTo>
                  <a:lnTo>
                    <a:pt x="42" y="56"/>
                  </a:lnTo>
                  <a:lnTo>
                    <a:pt x="44" y="54"/>
                  </a:lnTo>
                  <a:lnTo>
                    <a:pt x="46" y="50"/>
                  </a:lnTo>
                  <a:lnTo>
                    <a:pt x="44" y="46"/>
                  </a:lnTo>
                  <a:lnTo>
                    <a:pt x="44" y="44"/>
                  </a:lnTo>
                  <a:lnTo>
                    <a:pt x="42" y="44"/>
                  </a:lnTo>
                  <a:lnTo>
                    <a:pt x="44" y="42"/>
                  </a:lnTo>
                  <a:lnTo>
                    <a:pt x="44" y="40"/>
                  </a:lnTo>
                  <a:lnTo>
                    <a:pt x="48" y="38"/>
                  </a:lnTo>
                  <a:lnTo>
                    <a:pt x="50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60" y="38"/>
                  </a:lnTo>
                  <a:lnTo>
                    <a:pt x="64" y="42"/>
                  </a:lnTo>
                  <a:lnTo>
                    <a:pt x="66" y="42"/>
                  </a:lnTo>
                  <a:lnTo>
                    <a:pt x="68" y="44"/>
                  </a:lnTo>
                  <a:lnTo>
                    <a:pt x="70" y="34"/>
                  </a:lnTo>
                  <a:lnTo>
                    <a:pt x="70" y="32"/>
                  </a:lnTo>
                  <a:lnTo>
                    <a:pt x="72" y="30"/>
                  </a:lnTo>
                  <a:lnTo>
                    <a:pt x="74" y="28"/>
                  </a:lnTo>
                  <a:lnTo>
                    <a:pt x="78" y="26"/>
                  </a:lnTo>
                  <a:lnTo>
                    <a:pt x="82" y="26"/>
                  </a:lnTo>
                  <a:lnTo>
                    <a:pt x="86" y="26"/>
                  </a:lnTo>
                  <a:lnTo>
                    <a:pt x="90" y="24"/>
                  </a:lnTo>
                  <a:lnTo>
                    <a:pt x="92" y="22"/>
                  </a:lnTo>
                  <a:lnTo>
                    <a:pt x="96" y="26"/>
                  </a:lnTo>
                  <a:lnTo>
                    <a:pt x="100" y="18"/>
                  </a:lnTo>
                  <a:lnTo>
                    <a:pt x="100" y="16"/>
                  </a:lnTo>
                  <a:lnTo>
                    <a:pt x="102" y="14"/>
                  </a:lnTo>
                  <a:lnTo>
                    <a:pt x="106" y="12"/>
                  </a:lnTo>
                  <a:lnTo>
                    <a:pt x="110" y="8"/>
                  </a:lnTo>
                  <a:lnTo>
                    <a:pt x="118" y="6"/>
                  </a:lnTo>
                  <a:lnTo>
                    <a:pt x="120" y="14"/>
                  </a:lnTo>
                  <a:lnTo>
                    <a:pt x="122" y="4"/>
                  </a:lnTo>
                  <a:lnTo>
                    <a:pt x="122" y="2"/>
                  </a:lnTo>
                  <a:lnTo>
                    <a:pt x="126" y="2"/>
                  </a:lnTo>
                  <a:lnTo>
                    <a:pt x="130" y="0"/>
                  </a:lnTo>
                  <a:lnTo>
                    <a:pt x="134" y="0"/>
                  </a:lnTo>
                  <a:lnTo>
                    <a:pt x="138" y="0"/>
                  </a:lnTo>
                  <a:lnTo>
                    <a:pt x="148" y="2"/>
                  </a:lnTo>
                  <a:lnTo>
                    <a:pt x="160" y="2"/>
                  </a:lnTo>
                  <a:lnTo>
                    <a:pt x="170" y="4"/>
                  </a:lnTo>
                  <a:lnTo>
                    <a:pt x="174" y="4"/>
                  </a:lnTo>
                  <a:lnTo>
                    <a:pt x="174" y="14"/>
                  </a:lnTo>
                  <a:lnTo>
                    <a:pt x="180" y="8"/>
                  </a:lnTo>
                  <a:lnTo>
                    <a:pt x="184" y="6"/>
                  </a:lnTo>
                  <a:lnTo>
                    <a:pt x="188" y="6"/>
                  </a:lnTo>
                  <a:lnTo>
                    <a:pt x="192" y="8"/>
                  </a:lnTo>
                  <a:lnTo>
                    <a:pt x="196" y="8"/>
                  </a:lnTo>
                  <a:lnTo>
                    <a:pt x="200" y="12"/>
                  </a:lnTo>
                  <a:lnTo>
                    <a:pt x="202" y="16"/>
                  </a:lnTo>
                  <a:lnTo>
                    <a:pt x="206" y="20"/>
                  </a:lnTo>
                  <a:lnTo>
                    <a:pt x="210" y="22"/>
                  </a:lnTo>
                  <a:lnTo>
                    <a:pt x="212" y="26"/>
                  </a:lnTo>
                  <a:lnTo>
                    <a:pt x="208" y="30"/>
                  </a:lnTo>
                  <a:lnTo>
                    <a:pt x="210" y="30"/>
                  </a:lnTo>
                  <a:lnTo>
                    <a:pt x="210" y="28"/>
                  </a:lnTo>
                  <a:lnTo>
                    <a:pt x="214" y="28"/>
                  </a:lnTo>
                  <a:lnTo>
                    <a:pt x="216" y="30"/>
                  </a:lnTo>
                  <a:lnTo>
                    <a:pt x="220" y="36"/>
                  </a:lnTo>
                  <a:lnTo>
                    <a:pt x="222" y="40"/>
                  </a:lnTo>
                  <a:lnTo>
                    <a:pt x="220" y="46"/>
                  </a:lnTo>
                  <a:lnTo>
                    <a:pt x="218" y="52"/>
                  </a:lnTo>
                  <a:lnTo>
                    <a:pt x="216" y="56"/>
                  </a:lnTo>
                  <a:lnTo>
                    <a:pt x="218" y="60"/>
                  </a:lnTo>
                  <a:lnTo>
                    <a:pt x="218" y="64"/>
                  </a:lnTo>
                  <a:lnTo>
                    <a:pt x="220" y="66"/>
                  </a:lnTo>
                  <a:lnTo>
                    <a:pt x="222" y="68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61" name="Freeform 371"/>
            <p:cNvSpPr>
              <a:spLocks/>
            </p:cNvSpPr>
            <p:nvPr/>
          </p:nvSpPr>
          <p:spPr bwMode="gray">
            <a:xfrm>
              <a:off x="4715" y="3574"/>
              <a:ext cx="78" cy="90"/>
            </a:xfrm>
            <a:custGeom>
              <a:avLst/>
              <a:gdLst>
                <a:gd name="T0" fmla="*/ 78 w 78"/>
                <a:gd name="T1" fmla="*/ 50 h 90"/>
                <a:gd name="T2" fmla="*/ 60 w 78"/>
                <a:gd name="T3" fmla="*/ 32 h 90"/>
                <a:gd name="T4" fmla="*/ 60 w 78"/>
                <a:gd name="T5" fmla="*/ 30 h 90"/>
                <a:gd name="T6" fmla="*/ 58 w 78"/>
                <a:gd name="T7" fmla="*/ 28 h 90"/>
                <a:gd name="T8" fmla="*/ 56 w 78"/>
                <a:gd name="T9" fmla="*/ 26 h 90"/>
                <a:gd name="T10" fmla="*/ 52 w 78"/>
                <a:gd name="T11" fmla="*/ 24 h 90"/>
                <a:gd name="T12" fmla="*/ 44 w 78"/>
                <a:gd name="T13" fmla="*/ 20 h 90"/>
                <a:gd name="T14" fmla="*/ 36 w 78"/>
                <a:gd name="T15" fmla="*/ 18 h 90"/>
                <a:gd name="T16" fmla="*/ 32 w 78"/>
                <a:gd name="T17" fmla="*/ 14 h 90"/>
                <a:gd name="T18" fmla="*/ 30 w 78"/>
                <a:gd name="T19" fmla="*/ 12 h 90"/>
                <a:gd name="T20" fmla="*/ 28 w 78"/>
                <a:gd name="T21" fmla="*/ 10 h 90"/>
                <a:gd name="T22" fmla="*/ 28 w 78"/>
                <a:gd name="T23" fmla="*/ 10 h 90"/>
                <a:gd name="T24" fmla="*/ 28 w 78"/>
                <a:gd name="T25" fmla="*/ 8 h 90"/>
                <a:gd name="T26" fmla="*/ 26 w 78"/>
                <a:gd name="T27" fmla="*/ 6 h 90"/>
                <a:gd name="T28" fmla="*/ 24 w 78"/>
                <a:gd name="T29" fmla="*/ 4 h 90"/>
                <a:gd name="T30" fmla="*/ 20 w 78"/>
                <a:gd name="T31" fmla="*/ 2 h 90"/>
                <a:gd name="T32" fmla="*/ 16 w 78"/>
                <a:gd name="T33" fmla="*/ 0 h 90"/>
                <a:gd name="T34" fmla="*/ 12 w 78"/>
                <a:gd name="T35" fmla="*/ 2 h 90"/>
                <a:gd name="T36" fmla="*/ 12 w 78"/>
                <a:gd name="T37" fmla="*/ 2 h 90"/>
                <a:gd name="T38" fmla="*/ 10 w 78"/>
                <a:gd name="T39" fmla="*/ 6 h 90"/>
                <a:gd name="T40" fmla="*/ 8 w 78"/>
                <a:gd name="T41" fmla="*/ 10 h 90"/>
                <a:gd name="T42" fmla="*/ 4 w 78"/>
                <a:gd name="T43" fmla="*/ 14 h 90"/>
                <a:gd name="T44" fmla="*/ 2 w 78"/>
                <a:gd name="T45" fmla="*/ 20 h 90"/>
                <a:gd name="T46" fmla="*/ 0 w 78"/>
                <a:gd name="T47" fmla="*/ 32 h 90"/>
                <a:gd name="T48" fmla="*/ 0 w 78"/>
                <a:gd name="T49" fmla="*/ 44 h 90"/>
                <a:gd name="T50" fmla="*/ 2 w 78"/>
                <a:gd name="T51" fmla="*/ 52 h 90"/>
                <a:gd name="T52" fmla="*/ 2 w 78"/>
                <a:gd name="T53" fmla="*/ 54 h 90"/>
                <a:gd name="T54" fmla="*/ 2 w 78"/>
                <a:gd name="T55" fmla="*/ 56 h 90"/>
                <a:gd name="T56" fmla="*/ 2 w 78"/>
                <a:gd name="T57" fmla="*/ 58 h 90"/>
                <a:gd name="T58" fmla="*/ 2 w 78"/>
                <a:gd name="T59" fmla="*/ 62 h 90"/>
                <a:gd name="T60" fmla="*/ 2 w 78"/>
                <a:gd name="T61" fmla="*/ 66 h 90"/>
                <a:gd name="T62" fmla="*/ 2 w 78"/>
                <a:gd name="T63" fmla="*/ 72 h 90"/>
                <a:gd name="T64" fmla="*/ 4 w 78"/>
                <a:gd name="T65" fmla="*/ 78 h 90"/>
                <a:gd name="T66" fmla="*/ 6 w 78"/>
                <a:gd name="T67" fmla="*/ 82 h 90"/>
                <a:gd name="T68" fmla="*/ 10 w 78"/>
                <a:gd name="T69" fmla="*/ 86 h 90"/>
                <a:gd name="T70" fmla="*/ 12 w 78"/>
                <a:gd name="T71" fmla="*/ 88 h 90"/>
                <a:gd name="T72" fmla="*/ 14 w 78"/>
                <a:gd name="T73" fmla="*/ 90 h 90"/>
                <a:gd name="T74" fmla="*/ 16 w 78"/>
                <a:gd name="T75" fmla="*/ 90 h 90"/>
                <a:gd name="T76" fmla="*/ 20 w 78"/>
                <a:gd name="T77" fmla="*/ 90 h 90"/>
                <a:gd name="T78" fmla="*/ 30 w 78"/>
                <a:gd name="T79" fmla="*/ 90 h 90"/>
                <a:gd name="T80" fmla="*/ 42 w 78"/>
                <a:gd name="T81" fmla="*/ 90 h 90"/>
                <a:gd name="T82" fmla="*/ 50 w 78"/>
                <a:gd name="T83" fmla="*/ 88 h 90"/>
                <a:gd name="T84" fmla="*/ 52 w 78"/>
                <a:gd name="T85" fmla="*/ 86 h 90"/>
                <a:gd name="T86" fmla="*/ 56 w 78"/>
                <a:gd name="T87" fmla="*/ 84 h 90"/>
                <a:gd name="T88" fmla="*/ 60 w 78"/>
                <a:gd name="T89" fmla="*/ 82 h 90"/>
                <a:gd name="T90" fmla="*/ 64 w 78"/>
                <a:gd name="T91" fmla="*/ 80 h 90"/>
                <a:gd name="T92" fmla="*/ 68 w 78"/>
                <a:gd name="T93" fmla="*/ 78 h 90"/>
                <a:gd name="T94" fmla="*/ 70 w 78"/>
                <a:gd name="T95" fmla="*/ 76 h 90"/>
                <a:gd name="T96" fmla="*/ 70 w 78"/>
                <a:gd name="T97" fmla="*/ 76 h 90"/>
                <a:gd name="T98" fmla="*/ 78 w 78"/>
                <a:gd name="T99" fmla="*/ 50 h 9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8"/>
                <a:gd name="T151" fmla="*/ 0 h 90"/>
                <a:gd name="T152" fmla="*/ 78 w 78"/>
                <a:gd name="T153" fmla="*/ 90 h 9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8" h="90">
                  <a:moveTo>
                    <a:pt x="78" y="50"/>
                  </a:moveTo>
                  <a:lnTo>
                    <a:pt x="60" y="32"/>
                  </a:lnTo>
                  <a:lnTo>
                    <a:pt x="60" y="30"/>
                  </a:lnTo>
                  <a:lnTo>
                    <a:pt x="58" y="28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4" y="20"/>
                  </a:lnTo>
                  <a:lnTo>
                    <a:pt x="36" y="18"/>
                  </a:lnTo>
                  <a:lnTo>
                    <a:pt x="32" y="14"/>
                  </a:lnTo>
                  <a:lnTo>
                    <a:pt x="30" y="12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6" y="6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2"/>
                  </a:lnTo>
                  <a:lnTo>
                    <a:pt x="10" y="6"/>
                  </a:lnTo>
                  <a:lnTo>
                    <a:pt x="8" y="10"/>
                  </a:lnTo>
                  <a:lnTo>
                    <a:pt x="4" y="14"/>
                  </a:lnTo>
                  <a:lnTo>
                    <a:pt x="2" y="20"/>
                  </a:lnTo>
                  <a:lnTo>
                    <a:pt x="0" y="32"/>
                  </a:lnTo>
                  <a:lnTo>
                    <a:pt x="0" y="44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2" y="56"/>
                  </a:lnTo>
                  <a:lnTo>
                    <a:pt x="2" y="58"/>
                  </a:lnTo>
                  <a:lnTo>
                    <a:pt x="2" y="62"/>
                  </a:lnTo>
                  <a:lnTo>
                    <a:pt x="2" y="66"/>
                  </a:lnTo>
                  <a:lnTo>
                    <a:pt x="2" y="72"/>
                  </a:lnTo>
                  <a:lnTo>
                    <a:pt x="4" y="78"/>
                  </a:lnTo>
                  <a:lnTo>
                    <a:pt x="6" y="82"/>
                  </a:lnTo>
                  <a:lnTo>
                    <a:pt x="10" y="86"/>
                  </a:lnTo>
                  <a:lnTo>
                    <a:pt x="12" y="88"/>
                  </a:lnTo>
                  <a:lnTo>
                    <a:pt x="14" y="90"/>
                  </a:lnTo>
                  <a:lnTo>
                    <a:pt x="16" y="90"/>
                  </a:lnTo>
                  <a:lnTo>
                    <a:pt x="20" y="90"/>
                  </a:lnTo>
                  <a:lnTo>
                    <a:pt x="30" y="90"/>
                  </a:lnTo>
                  <a:lnTo>
                    <a:pt x="42" y="90"/>
                  </a:lnTo>
                  <a:lnTo>
                    <a:pt x="50" y="88"/>
                  </a:lnTo>
                  <a:lnTo>
                    <a:pt x="52" y="86"/>
                  </a:lnTo>
                  <a:lnTo>
                    <a:pt x="56" y="84"/>
                  </a:lnTo>
                  <a:lnTo>
                    <a:pt x="60" y="82"/>
                  </a:lnTo>
                  <a:lnTo>
                    <a:pt x="64" y="80"/>
                  </a:lnTo>
                  <a:lnTo>
                    <a:pt x="68" y="78"/>
                  </a:lnTo>
                  <a:lnTo>
                    <a:pt x="70" y="76"/>
                  </a:lnTo>
                  <a:lnTo>
                    <a:pt x="78" y="5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62" name="Freeform 372"/>
            <p:cNvSpPr>
              <a:spLocks/>
            </p:cNvSpPr>
            <p:nvPr/>
          </p:nvSpPr>
          <p:spPr bwMode="gray">
            <a:xfrm>
              <a:off x="3651" y="1774"/>
              <a:ext cx="1094" cy="746"/>
            </a:xfrm>
            <a:custGeom>
              <a:avLst/>
              <a:gdLst>
                <a:gd name="T0" fmla="*/ 944 w 1094"/>
                <a:gd name="T1" fmla="*/ 658 h 746"/>
                <a:gd name="T2" fmla="*/ 978 w 1094"/>
                <a:gd name="T3" fmla="*/ 698 h 746"/>
                <a:gd name="T4" fmla="*/ 1002 w 1094"/>
                <a:gd name="T5" fmla="*/ 710 h 746"/>
                <a:gd name="T6" fmla="*/ 978 w 1094"/>
                <a:gd name="T7" fmla="*/ 672 h 746"/>
                <a:gd name="T8" fmla="*/ 970 w 1094"/>
                <a:gd name="T9" fmla="*/ 640 h 746"/>
                <a:gd name="T10" fmla="*/ 930 w 1094"/>
                <a:gd name="T11" fmla="*/ 638 h 746"/>
                <a:gd name="T12" fmla="*/ 1022 w 1094"/>
                <a:gd name="T13" fmla="*/ 600 h 746"/>
                <a:gd name="T14" fmla="*/ 1082 w 1094"/>
                <a:gd name="T15" fmla="*/ 568 h 746"/>
                <a:gd name="T16" fmla="*/ 1070 w 1094"/>
                <a:gd name="T17" fmla="*/ 500 h 746"/>
                <a:gd name="T18" fmla="*/ 1024 w 1094"/>
                <a:gd name="T19" fmla="*/ 460 h 746"/>
                <a:gd name="T20" fmla="*/ 974 w 1094"/>
                <a:gd name="T21" fmla="*/ 372 h 746"/>
                <a:gd name="T22" fmla="*/ 916 w 1094"/>
                <a:gd name="T23" fmla="*/ 354 h 746"/>
                <a:gd name="T24" fmla="*/ 878 w 1094"/>
                <a:gd name="T25" fmla="*/ 312 h 746"/>
                <a:gd name="T26" fmla="*/ 806 w 1094"/>
                <a:gd name="T27" fmla="*/ 332 h 746"/>
                <a:gd name="T28" fmla="*/ 816 w 1094"/>
                <a:gd name="T29" fmla="*/ 458 h 746"/>
                <a:gd name="T30" fmla="*/ 790 w 1094"/>
                <a:gd name="T31" fmla="*/ 510 h 746"/>
                <a:gd name="T32" fmla="*/ 792 w 1094"/>
                <a:gd name="T33" fmla="*/ 576 h 746"/>
                <a:gd name="T34" fmla="*/ 758 w 1094"/>
                <a:gd name="T35" fmla="*/ 556 h 746"/>
                <a:gd name="T36" fmla="*/ 736 w 1094"/>
                <a:gd name="T37" fmla="*/ 496 h 746"/>
                <a:gd name="T38" fmla="*/ 640 w 1094"/>
                <a:gd name="T39" fmla="*/ 440 h 746"/>
                <a:gd name="T40" fmla="*/ 592 w 1094"/>
                <a:gd name="T41" fmla="*/ 392 h 746"/>
                <a:gd name="T42" fmla="*/ 644 w 1094"/>
                <a:gd name="T43" fmla="*/ 298 h 746"/>
                <a:gd name="T44" fmla="*/ 682 w 1094"/>
                <a:gd name="T45" fmla="*/ 266 h 746"/>
                <a:gd name="T46" fmla="*/ 672 w 1094"/>
                <a:gd name="T47" fmla="*/ 194 h 746"/>
                <a:gd name="T48" fmla="*/ 738 w 1094"/>
                <a:gd name="T49" fmla="*/ 194 h 746"/>
                <a:gd name="T50" fmla="*/ 774 w 1094"/>
                <a:gd name="T51" fmla="*/ 156 h 746"/>
                <a:gd name="T52" fmla="*/ 768 w 1094"/>
                <a:gd name="T53" fmla="*/ 114 h 746"/>
                <a:gd name="T54" fmla="*/ 744 w 1094"/>
                <a:gd name="T55" fmla="*/ 74 h 746"/>
                <a:gd name="T56" fmla="*/ 714 w 1094"/>
                <a:gd name="T57" fmla="*/ 138 h 746"/>
                <a:gd name="T58" fmla="*/ 686 w 1094"/>
                <a:gd name="T59" fmla="*/ 106 h 746"/>
                <a:gd name="T60" fmla="*/ 658 w 1094"/>
                <a:gd name="T61" fmla="*/ 100 h 746"/>
                <a:gd name="T62" fmla="*/ 644 w 1094"/>
                <a:gd name="T63" fmla="*/ 48 h 746"/>
                <a:gd name="T64" fmla="*/ 610 w 1094"/>
                <a:gd name="T65" fmla="*/ 4 h 746"/>
                <a:gd name="T66" fmla="*/ 598 w 1094"/>
                <a:gd name="T67" fmla="*/ 78 h 746"/>
                <a:gd name="T68" fmla="*/ 630 w 1094"/>
                <a:gd name="T69" fmla="*/ 122 h 746"/>
                <a:gd name="T70" fmla="*/ 584 w 1094"/>
                <a:gd name="T71" fmla="*/ 124 h 746"/>
                <a:gd name="T72" fmla="*/ 544 w 1094"/>
                <a:gd name="T73" fmla="*/ 152 h 746"/>
                <a:gd name="T74" fmla="*/ 502 w 1094"/>
                <a:gd name="T75" fmla="*/ 150 h 746"/>
                <a:gd name="T76" fmla="*/ 464 w 1094"/>
                <a:gd name="T77" fmla="*/ 122 h 746"/>
                <a:gd name="T78" fmla="*/ 424 w 1094"/>
                <a:gd name="T79" fmla="*/ 124 h 746"/>
                <a:gd name="T80" fmla="*/ 420 w 1094"/>
                <a:gd name="T81" fmla="*/ 186 h 746"/>
                <a:gd name="T82" fmla="*/ 380 w 1094"/>
                <a:gd name="T83" fmla="*/ 148 h 746"/>
                <a:gd name="T84" fmla="*/ 342 w 1094"/>
                <a:gd name="T85" fmla="*/ 138 h 746"/>
                <a:gd name="T86" fmla="*/ 328 w 1094"/>
                <a:gd name="T87" fmla="*/ 100 h 746"/>
                <a:gd name="T88" fmla="*/ 282 w 1094"/>
                <a:gd name="T89" fmla="*/ 84 h 746"/>
                <a:gd name="T90" fmla="*/ 220 w 1094"/>
                <a:gd name="T91" fmla="*/ 72 h 746"/>
                <a:gd name="T92" fmla="*/ 182 w 1094"/>
                <a:gd name="T93" fmla="*/ 44 h 746"/>
                <a:gd name="T94" fmla="*/ 166 w 1094"/>
                <a:gd name="T95" fmla="*/ 62 h 746"/>
                <a:gd name="T96" fmla="*/ 124 w 1094"/>
                <a:gd name="T97" fmla="*/ 78 h 746"/>
                <a:gd name="T98" fmla="*/ 22 w 1094"/>
                <a:gd name="T99" fmla="*/ 80 h 746"/>
                <a:gd name="T100" fmla="*/ 80 w 1094"/>
                <a:gd name="T101" fmla="*/ 388 h 746"/>
                <a:gd name="T102" fmla="*/ 152 w 1094"/>
                <a:gd name="T103" fmla="*/ 496 h 746"/>
                <a:gd name="T104" fmla="*/ 172 w 1094"/>
                <a:gd name="T105" fmla="*/ 572 h 746"/>
                <a:gd name="T106" fmla="*/ 638 w 1094"/>
                <a:gd name="T107" fmla="*/ 646 h 746"/>
                <a:gd name="T108" fmla="*/ 720 w 1094"/>
                <a:gd name="T109" fmla="*/ 648 h 746"/>
                <a:gd name="T110" fmla="*/ 756 w 1094"/>
                <a:gd name="T111" fmla="*/ 672 h 746"/>
                <a:gd name="T112" fmla="*/ 784 w 1094"/>
                <a:gd name="T113" fmla="*/ 704 h 746"/>
                <a:gd name="T114" fmla="*/ 752 w 1094"/>
                <a:gd name="T115" fmla="*/ 722 h 746"/>
                <a:gd name="T116" fmla="*/ 750 w 1094"/>
                <a:gd name="T117" fmla="*/ 744 h 746"/>
                <a:gd name="T118" fmla="*/ 798 w 1094"/>
                <a:gd name="T119" fmla="*/ 722 h 746"/>
                <a:gd name="T120" fmla="*/ 840 w 1094"/>
                <a:gd name="T121" fmla="*/ 698 h 74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094"/>
                <a:gd name="T184" fmla="*/ 0 h 746"/>
                <a:gd name="T185" fmla="*/ 1094 w 1094"/>
                <a:gd name="T186" fmla="*/ 746 h 74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094" h="746">
                  <a:moveTo>
                    <a:pt x="850" y="702"/>
                  </a:moveTo>
                  <a:lnTo>
                    <a:pt x="864" y="690"/>
                  </a:lnTo>
                  <a:lnTo>
                    <a:pt x="880" y="682"/>
                  </a:lnTo>
                  <a:lnTo>
                    <a:pt x="894" y="680"/>
                  </a:lnTo>
                  <a:lnTo>
                    <a:pt x="906" y="678"/>
                  </a:lnTo>
                  <a:lnTo>
                    <a:pt x="910" y="678"/>
                  </a:lnTo>
                  <a:lnTo>
                    <a:pt x="916" y="668"/>
                  </a:lnTo>
                  <a:lnTo>
                    <a:pt x="920" y="662"/>
                  </a:lnTo>
                  <a:lnTo>
                    <a:pt x="924" y="658"/>
                  </a:lnTo>
                  <a:lnTo>
                    <a:pt x="928" y="656"/>
                  </a:lnTo>
                  <a:lnTo>
                    <a:pt x="932" y="654"/>
                  </a:lnTo>
                  <a:lnTo>
                    <a:pt x="934" y="654"/>
                  </a:lnTo>
                  <a:lnTo>
                    <a:pt x="936" y="656"/>
                  </a:lnTo>
                  <a:lnTo>
                    <a:pt x="938" y="656"/>
                  </a:lnTo>
                  <a:lnTo>
                    <a:pt x="944" y="658"/>
                  </a:lnTo>
                  <a:lnTo>
                    <a:pt x="946" y="666"/>
                  </a:lnTo>
                  <a:lnTo>
                    <a:pt x="944" y="674"/>
                  </a:lnTo>
                  <a:lnTo>
                    <a:pt x="940" y="682"/>
                  </a:lnTo>
                  <a:lnTo>
                    <a:pt x="938" y="688"/>
                  </a:lnTo>
                  <a:lnTo>
                    <a:pt x="936" y="690"/>
                  </a:lnTo>
                  <a:lnTo>
                    <a:pt x="946" y="698"/>
                  </a:lnTo>
                  <a:lnTo>
                    <a:pt x="956" y="700"/>
                  </a:lnTo>
                  <a:lnTo>
                    <a:pt x="964" y="696"/>
                  </a:lnTo>
                  <a:lnTo>
                    <a:pt x="970" y="692"/>
                  </a:lnTo>
                  <a:lnTo>
                    <a:pt x="972" y="690"/>
                  </a:lnTo>
                  <a:lnTo>
                    <a:pt x="978" y="690"/>
                  </a:lnTo>
                  <a:lnTo>
                    <a:pt x="980" y="690"/>
                  </a:lnTo>
                  <a:lnTo>
                    <a:pt x="982" y="692"/>
                  </a:lnTo>
                  <a:lnTo>
                    <a:pt x="982" y="694"/>
                  </a:lnTo>
                  <a:lnTo>
                    <a:pt x="980" y="696"/>
                  </a:lnTo>
                  <a:lnTo>
                    <a:pt x="978" y="698"/>
                  </a:lnTo>
                  <a:lnTo>
                    <a:pt x="976" y="700"/>
                  </a:lnTo>
                  <a:lnTo>
                    <a:pt x="974" y="702"/>
                  </a:lnTo>
                  <a:lnTo>
                    <a:pt x="972" y="702"/>
                  </a:lnTo>
                  <a:lnTo>
                    <a:pt x="966" y="706"/>
                  </a:lnTo>
                  <a:lnTo>
                    <a:pt x="962" y="708"/>
                  </a:lnTo>
                  <a:lnTo>
                    <a:pt x="960" y="712"/>
                  </a:lnTo>
                  <a:lnTo>
                    <a:pt x="960" y="714"/>
                  </a:lnTo>
                  <a:lnTo>
                    <a:pt x="960" y="718"/>
                  </a:lnTo>
                  <a:lnTo>
                    <a:pt x="960" y="720"/>
                  </a:lnTo>
                  <a:lnTo>
                    <a:pt x="962" y="722"/>
                  </a:lnTo>
                  <a:lnTo>
                    <a:pt x="968" y="722"/>
                  </a:lnTo>
                  <a:lnTo>
                    <a:pt x="980" y="718"/>
                  </a:lnTo>
                  <a:lnTo>
                    <a:pt x="992" y="714"/>
                  </a:lnTo>
                  <a:lnTo>
                    <a:pt x="1002" y="710"/>
                  </a:lnTo>
                  <a:lnTo>
                    <a:pt x="1006" y="708"/>
                  </a:lnTo>
                  <a:lnTo>
                    <a:pt x="1010" y="706"/>
                  </a:lnTo>
                  <a:lnTo>
                    <a:pt x="1012" y="704"/>
                  </a:lnTo>
                  <a:lnTo>
                    <a:pt x="1012" y="702"/>
                  </a:lnTo>
                  <a:lnTo>
                    <a:pt x="1010" y="700"/>
                  </a:lnTo>
                  <a:lnTo>
                    <a:pt x="1008" y="698"/>
                  </a:lnTo>
                  <a:lnTo>
                    <a:pt x="1006" y="696"/>
                  </a:lnTo>
                  <a:lnTo>
                    <a:pt x="1004" y="696"/>
                  </a:lnTo>
                  <a:lnTo>
                    <a:pt x="1000" y="694"/>
                  </a:lnTo>
                  <a:lnTo>
                    <a:pt x="996" y="690"/>
                  </a:lnTo>
                  <a:lnTo>
                    <a:pt x="990" y="686"/>
                  </a:lnTo>
                  <a:lnTo>
                    <a:pt x="986" y="682"/>
                  </a:lnTo>
                  <a:lnTo>
                    <a:pt x="982" y="678"/>
                  </a:lnTo>
                  <a:lnTo>
                    <a:pt x="980" y="674"/>
                  </a:lnTo>
                  <a:lnTo>
                    <a:pt x="978" y="672"/>
                  </a:lnTo>
                  <a:lnTo>
                    <a:pt x="976" y="670"/>
                  </a:lnTo>
                  <a:lnTo>
                    <a:pt x="972" y="666"/>
                  </a:lnTo>
                  <a:lnTo>
                    <a:pt x="970" y="662"/>
                  </a:lnTo>
                  <a:lnTo>
                    <a:pt x="972" y="658"/>
                  </a:lnTo>
                  <a:lnTo>
                    <a:pt x="972" y="656"/>
                  </a:lnTo>
                  <a:lnTo>
                    <a:pt x="974" y="654"/>
                  </a:lnTo>
                  <a:lnTo>
                    <a:pt x="974" y="652"/>
                  </a:lnTo>
                  <a:lnTo>
                    <a:pt x="974" y="648"/>
                  </a:lnTo>
                  <a:lnTo>
                    <a:pt x="972" y="646"/>
                  </a:lnTo>
                  <a:lnTo>
                    <a:pt x="970" y="646"/>
                  </a:lnTo>
                  <a:lnTo>
                    <a:pt x="968" y="644"/>
                  </a:lnTo>
                  <a:lnTo>
                    <a:pt x="966" y="646"/>
                  </a:lnTo>
                  <a:lnTo>
                    <a:pt x="964" y="646"/>
                  </a:lnTo>
                  <a:lnTo>
                    <a:pt x="964" y="640"/>
                  </a:lnTo>
                  <a:lnTo>
                    <a:pt x="970" y="640"/>
                  </a:lnTo>
                  <a:lnTo>
                    <a:pt x="974" y="638"/>
                  </a:lnTo>
                  <a:lnTo>
                    <a:pt x="978" y="636"/>
                  </a:lnTo>
                  <a:lnTo>
                    <a:pt x="980" y="632"/>
                  </a:lnTo>
                  <a:lnTo>
                    <a:pt x="982" y="630"/>
                  </a:lnTo>
                  <a:lnTo>
                    <a:pt x="982" y="628"/>
                  </a:lnTo>
                  <a:lnTo>
                    <a:pt x="980" y="624"/>
                  </a:lnTo>
                  <a:lnTo>
                    <a:pt x="978" y="622"/>
                  </a:lnTo>
                  <a:lnTo>
                    <a:pt x="976" y="620"/>
                  </a:lnTo>
                  <a:lnTo>
                    <a:pt x="972" y="620"/>
                  </a:lnTo>
                  <a:lnTo>
                    <a:pt x="968" y="620"/>
                  </a:lnTo>
                  <a:lnTo>
                    <a:pt x="966" y="622"/>
                  </a:lnTo>
                  <a:lnTo>
                    <a:pt x="964" y="622"/>
                  </a:lnTo>
                  <a:lnTo>
                    <a:pt x="948" y="628"/>
                  </a:lnTo>
                  <a:lnTo>
                    <a:pt x="936" y="634"/>
                  </a:lnTo>
                  <a:lnTo>
                    <a:pt x="930" y="638"/>
                  </a:lnTo>
                  <a:lnTo>
                    <a:pt x="928" y="640"/>
                  </a:lnTo>
                  <a:lnTo>
                    <a:pt x="918" y="650"/>
                  </a:lnTo>
                  <a:lnTo>
                    <a:pt x="908" y="660"/>
                  </a:lnTo>
                  <a:lnTo>
                    <a:pt x="898" y="666"/>
                  </a:lnTo>
                  <a:lnTo>
                    <a:pt x="892" y="668"/>
                  </a:lnTo>
                  <a:lnTo>
                    <a:pt x="902" y="656"/>
                  </a:lnTo>
                  <a:lnTo>
                    <a:pt x="912" y="644"/>
                  </a:lnTo>
                  <a:lnTo>
                    <a:pt x="922" y="632"/>
                  </a:lnTo>
                  <a:lnTo>
                    <a:pt x="928" y="622"/>
                  </a:lnTo>
                  <a:lnTo>
                    <a:pt x="930" y="620"/>
                  </a:lnTo>
                  <a:lnTo>
                    <a:pt x="952" y="606"/>
                  </a:lnTo>
                  <a:lnTo>
                    <a:pt x="968" y="598"/>
                  </a:lnTo>
                  <a:lnTo>
                    <a:pt x="974" y="598"/>
                  </a:lnTo>
                  <a:lnTo>
                    <a:pt x="990" y="600"/>
                  </a:lnTo>
                  <a:lnTo>
                    <a:pt x="1006" y="600"/>
                  </a:lnTo>
                  <a:lnTo>
                    <a:pt x="1022" y="600"/>
                  </a:lnTo>
                  <a:lnTo>
                    <a:pt x="1034" y="598"/>
                  </a:lnTo>
                  <a:lnTo>
                    <a:pt x="1038" y="598"/>
                  </a:lnTo>
                  <a:lnTo>
                    <a:pt x="1046" y="596"/>
                  </a:lnTo>
                  <a:lnTo>
                    <a:pt x="1052" y="594"/>
                  </a:lnTo>
                  <a:lnTo>
                    <a:pt x="1056" y="590"/>
                  </a:lnTo>
                  <a:lnTo>
                    <a:pt x="1058" y="588"/>
                  </a:lnTo>
                  <a:lnTo>
                    <a:pt x="1060" y="584"/>
                  </a:lnTo>
                  <a:lnTo>
                    <a:pt x="1060" y="582"/>
                  </a:lnTo>
                  <a:lnTo>
                    <a:pt x="1060" y="580"/>
                  </a:lnTo>
                  <a:lnTo>
                    <a:pt x="1064" y="574"/>
                  </a:lnTo>
                  <a:lnTo>
                    <a:pt x="1068" y="570"/>
                  </a:lnTo>
                  <a:lnTo>
                    <a:pt x="1072" y="568"/>
                  </a:lnTo>
                  <a:lnTo>
                    <a:pt x="1076" y="566"/>
                  </a:lnTo>
                  <a:lnTo>
                    <a:pt x="1080" y="566"/>
                  </a:lnTo>
                  <a:lnTo>
                    <a:pt x="1082" y="568"/>
                  </a:lnTo>
                  <a:lnTo>
                    <a:pt x="1090" y="562"/>
                  </a:lnTo>
                  <a:lnTo>
                    <a:pt x="1094" y="552"/>
                  </a:lnTo>
                  <a:lnTo>
                    <a:pt x="1094" y="540"/>
                  </a:lnTo>
                  <a:lnTo>
                    <a:pt x="1092" y="530"/>
                  </a:lnTo>
                  <a:lnTo>
                    <a:pt x="1088" y="524"/>
                  </a:lnTo>
                  <a:lnTo>
                    <a:pt x="1084" y="520"/>
                  </a:lnTo>
                  <a:lnTo>
                    <a:pt x="1082" y="518"/>
                  </a:lnTo>
                  <a:lnTo>
                    <a:pt x="1078" y="518"/>
                  </a:lnTo>
                  <a:lnTo>
                    <a:pt x="1076" y="510"/>
                  </a:lnTo>
                  <a:lnTo>
                    <a:pt x="1074" y="504"/>
                  </a:lnTo>
                  <a:lnTo>
                    <a:pt x="1072" y="502"/>
                  </a:lnTo>
                  <a:lnTo>
                    <a:pt x="1072" y="500"/>
                  </a:lnTo>
                  <a:lnTo>
                    <a:pt x="1070" y="500"/>
                  </a:lnTo>
                  <a:lnTo>
                    <a:pt x="1052" y="500"/>
                  </a:lnTo>
                  <a:lnTo>
                    <a:pt x="1048" y="502"/>
                  </a:lnTo>
                  <a:lnTo>
                    <a:pt x="1046" y="504"/>
                  </a:lnTo>
                  <a:lnTo>
                    <a:pt x="1044" y="502"/>
                  </a:lnTo>
                  <a:lnTo>
                    <a:pt x="1042" y="502"/>
                  </a:lnTo>
                  <a:lnTo>
                    <a:pt x="1040" y="500"/>
                  </a:lnTo>
                  <a:lnTo>
                    <a:pt x="1034" y="484"/>
                  </a:lnTo>
                  <a:lnTo>
                    <a:pt x="1030" y="468"/>
                  </a:lnTo>
                  <a:lnTo>
                    <a:pt x="1026" y="456"/>
                  </a:lnTo>
                  <a:lnTo>
                    <a:pt x="1024" y="452"/>
                  </a:lnTo>
                  <a:lnTo>
                    <a:pt x="1024" y="454"/>
                  </a:lnTo>
                  <a:lnTo>
                    <a:pt x="1024" y="458"/>
                  </a:lnTo>
                  <a:lnTo>
                    <a:pt x="1024" y="460"/>
                  </a:lnTo>
                  <a:lnTo>
                    <a:pt x="1024" y="456"/>
                  </a:lnTo>
                  <a:lnTo>
                    <a:pt x="1022" y="448"/>
                  </a:lnTo>
                  <a:lnTo>
                    <a:pt x="1016" y="436"/>
                  </a:lnTo>
                  <a:lnTo>
                    <a:pt x="1010" y="422"/>
                  </a:lnTo>
                  <a:lnTo>
                    <a:pt x="1002" y="408"/>
                  </a:lnTo>
                  <a:lnTo>
                    <a:pt x="996" y="398"/>
                  </a:lnTo>
                  <a:lnTo>
                    <a:pt x="994" y="394"/>
                  </a:lnTo>
                  <a:lnTo>
                    <a:pt x="992" y="384"/>
                  </a:lnTo>
                  <a:lnTo>
                    <a:pt x="988" y="378"/>
                  </a:lnTo>
                  <a:lnTo>
                    <a:pt x="986" y="374"/>
                  </a:lnTo>
                  <a:lnTo>
                    <a:pt x="982" y="372"/>
                  </a:lnTo>
                  <a:lnTo>
                    <a:pt x="980" y="370"/>
                  </a:lnTo>
                  <a:lnTo>
                    <a:pt x="976" y="370"/>
                  </a:lnTo>
                  <a:lnTo>
                    <a:pt x="974" y="370"/>
                  </a:lnTo>
                  <a:lnTo>
                    <a:pt x="974" y="372"/>
                  </a:lnTo>
                  <a:lnTo>
                    <a:pt x="972" y="372"/>
                  </a:lnTo>
                  <a:lnTo>
                    <a:pt x="974" y="386"/>
                  </a:lnTo>
                  <a:lnTo>
                    <a:pt x="970" y="394"/>
                  </a:lnTo>
                  <a:lnTo>
                    <a:pt x="964" y="400"/>
                  </a:lnTo>
                  <a:lnTo>
                    <a:pt x="958" y="404"/>
                  </a:lnTo>
                  <a:lnTo>
                    <a:pt x="954" y="404"/>
                  </a:lnTo>
                  <a:lnTo>
                    <a:pt x="942" y="408"/>
                  </a:lnTo>
                  <a:lnTo>
                    <a:pt x="932" y="408"/>
                  </a:lnTo>
                  <a:lnTo>
                    <a:pt x="926" y="404"/>
                  </a:lnTo>
                  <a:lnTo>
                    <a:pt x="924" y="400"/>
                  </a:lnTo>
                  <a:lnTo>
                    <a:pt x="922" y="398"/>
                  </a:lnTo>
                  <a:lnTo>
                    <a:pt x="918" y="388"/>
                  </a:lnTo>
                  <a:lnTo>
                    <a:pt x="918" y="378"/>
                  </a:lnTo>
                  <a:lnTo>
                    <a:pt x="920" y="370"/>
                  </a:lnTo>
                  <a:lnTo>
                    <a:pt x="922" y="366"/>
                  </a:lnTo>
                  <a:lnTo>
                    <a:pt x="916" y="354"/>
                  </a:lnTo>
                  <a:lnTo>
                    <a:pt x="918" y="350"/>
                  </a:lnTo>
                  <a:lnTo>
                    <a:pt x="918" y="348"/>
                  </a:lnTo>
                  <a:lnTo>
                    <a:pt x="918" y="344"/>
                  </a:lnTo>
                  <a:lnTo>
                    <a:pt x="916" y="342"/>
                  </a:lnTo>
                  <a:lnTo>
                    <a:pt x="912" y="340"/>
                  </a:lnTo>
                  <a:lnTo>
                    <a:pt x="908" y="338"/>
                  </a:lnTo>
                  <a:lnTo>
                    <a:pt x="904" y="334"/>
                  </a:lnTo>
                  <a:lnTo>
                    <a:pt x="900" y="332"/>
                  </a:lnTo>
                  <a:lnTo>
                    <a:pt x="898" y="328"/>
                  </a:lnTo>
                  <a:lnTo>
                    <a:pt x="896" y="326"/>
                  </a:lnTo>
                  <a:lnTo>
                    <a:pt x="894" y="326"/>
                  </a:lnTo>
                  <a:lnTo>
                    <a:pt x="890" y="320"/>
                  </a:lnTo>
                  <a:lnTo>
                    <a:pt x="886" y="316"/>
                  </a:lnTo>
                  <a:lnTo>
                    <a:pt x="882" y="314"/>
                  </a:lnTo>
                  <a:lnTo>
                    <a:pt x="878" y="312"/>
                  </a:lnTo>
                  <a:lnTo>
                    <a:pt x="874" y="312"/>
                  </a:lnTo>
                  <a:lnTo>
                    <a:pt x="870" y="312"/>
                  </a:lnTo>
                  <a:lnTo>
                    <a:pt x="830" y="310"/>
                  </a:lnTo>
                  <a:lnTo>
                    <a:pt x="826" y="308"/>
                  </a:lnTo>
                  <a:lnTo>
                    <a:pt x="820" y="308"/>
                  </a:lnTo>
                  <a:lnTo>
                    <a:pt x="818" y="308"/>
                  </a:lnTo>
                  <a:lnTo>
                    <a:pt x="814" y="312"/>
                  </a:lnTo>
                  <a:lnTo>
                    <a:pt x="812" y="314"/>
                  </a:lnTo>
                  <a:lnTo>
                    <a:pt x="810" y="318"/>
                  </a:lnTo>
                  <a:lnTo>
                    <a:pt x="810" y="320"/>
                  </a:lnTo>
                  <a:lnTo>
                    <a:pt x="810" y="324"/>
                  </a:lnTo>
                  <a:lnTo>
                    <a:pt x="808" y="326"/>
                  </a:lnTo>
                  <a:lnTo>
                    <a:pt x="806" y="328"/>
                  </a:lnTo>
                  <a:lnTo>
                    <a:pt x="806" y="332"/>
                  </a:lnTo>
                  <a:lnTo>
                    <a:pt x="806" y="336"/>
                  </a:lnTo>
                  <a:lnTo>
                    <a:pt x="806" y="340"/>
                  </a:lnTo>
                  <a:lnTo>
                    <a:pt x="806" y="342"/>
                  </a:lnTo>
                  <a:lnTo>
                    <a:pt x="806" y="344"/>
                  </a:lnTo>
                  <a:lnTo>
                    <a:pt x="810" y="348"/>
                  </a:lnTo>
                  <a:lnTo>
                    <a:pt x="812" y="354"/>
                  </a:lnTo>
                  <a:lnTo>
                    <a:pt x="814" y="358"/>
                  </a:lnTo>
                  <a:lnTo>
                    <a:pt x="814" y="362"/>
                  </a:lnTo>
                  <a:lnTo>
                    <a:pt x="814" y="366"/>
                  </a:lnTo>
                  <a:lnTo>
                    <a:pt x="808" y="388"/>
                  </a:lnTo>
                  <a:lnTo>
                    <a:pt x="804" y="402"/>
                  </a:lnTo>
                  <a:lnTo>
                    <a:pt x="802" y="408"/>
                  </a:lnTo>
                  <a:lnTo>
                    <a:pt x="806" y="416"/>
                  </a:lnTo>
                  <a:lnTo>
                    <a:pt x="810" y="430"/>
                  </a:lnTo>
                  <a:lnTo>
                    <a:pt x="814" y="446"/>
                  </a:lnTo>
                  <a:lnTo>
                    <a:pt x="816" y="458"/>
                  </a:lnTo>
                  <a:lnTo>
                    <a:pt x="818" y="462"/>
                  </a:lnTo>
                  <a:lnTo>
                    <a:pt x="818" y="470"/>
                  </a:lnTo>
                  <a:lnTo>
                    <a:pt x="816" y="474"/>
                  </a:lnTo>
                  <a:lnTo>
                    <a:pt x="814" y="478"/>
                  </a:lnTo>
                  <a:lnTo>
                    <a:pt x="812" y="482"/>
                  </a:lnTo>
                  <a:lnTo>
                    <a:pt x="810" y="482"/>
                  </a:lnTo>
                  <a:lnTo>
                    <a:pt x="808" y="484"/>
                  </a:lnTo>
                  <a:lnTo>
                    <a:pt x="806" y="484"/>
                  </a:lnTo>
                  <a:lnTo>
                    <a:pt x="804" y="490"/>
                  </a:lnTo>
                  <a:lnTo>
                    <a:pt x="800" y="496"/>
                  </a:lnTo>
                  <a:lnTo>
                    <a:pt x="796" y="500"/>
                  </a:lnTo>
                  <a:lnTo>
                    <a:pt x="792" y="502"/>
                  </a:lnTo>
                  <a:lnTo>
                    <a:pt x="788" y="504"/>
                  </a:lnTo>
                  <a:lnTo>
                    <a:pt x="790" y="506"/>
                  </a:lnTo>
                  <a:lnTo>
                    <a:pt x="790" y="510"/>
                  </a:lnTo>
                  <a:lnTo>
                    <a:pt x="790" y="514"/>
                  </a:lnTo>
                  <a:lnTo>
                    <a:pt x="790" y="520"/>
                  </a:lnTo>
                  <a:lnTo>
                    <a:pt x="790" y="524"/>
                  </a:lnTo>
                  <a:lnTo>
                    <a:pt x="790" y="530"/>
                  </a:lnTo>
                  <a:lnTo>
                    <a:pt x="790" y="532"/>
                  </a:lnTo>
                  <a:lnTo>
                    <a:pt x="790" y="534"/>
                  </a:lnTo>
                  <a:lnTo>
                    <a:pt x="790" y="540"/>
                  </a:lnTo>
                  <a:lnTo>
                    <a:pt x="792" y="544"/>
                  </a:lnTo>
                  <a:lnTo>
                    <a:pt x="794" y="548"/>
                  </a:lnTo>
                  <a:lnTo>
                    <a:pt x="798" y="552"/>
                  </a:lnTo>
                  <a:lnTo>
                    <a:pt x="800" y="554"/>
                  </a:lnTo>
                  <a:lnTo>
                    <a:pt x="800" y="562"/>
                  </a:lnTo>
                  <a:lnTo>
                    <a:pt x="798" y="568"/>
                  </a:lnTo>
                  <a:lnTo>
                    <a:pt x="794" y="572"/>
                  </a:lnTo>
                  <a:lnTo>
                    <a:pt x="792" y="576"/>
                  </a:lnTo>
                  <a:lnTo>
                    <a:pt x="790" y="578"/>
                  </a:lnTo>
                  <a:lnTo>
                    <a:pt x="786" y="582"/>
                  </a:lnTo>
                  <a:lnTo>
                    <a:pt x="782" y="584"/>
                  </a:lnTo>
                  <a:lnTo>
                    <a:pt x="778" y="584"/>
                  </a:lnTo>
                  <a:lnTo>
                    <a:pt x="776" y="582"/>
                  </a:lnTo>
                  <a:lnTo>
                    <a:pt x="774" y="580"/>
                  </a:lnTo>
                  <a:lnTo>
                    <a:pt x="772" y="578"/>
                  </a:lnTo>
                  <a:lnTo>
                    <a:pt x="770" y="576"/>
                  </a:lnTo>
                  <a:lnTo>
                    <a:pt x="770" y="574"/>
                  </a:lnTo>
                  <a:lnTo>
                    <a:pt x="768" y="570"/>
                  </a:lnTo>
                  <a:lnTo>
                    <a:pt x="766" y="566"/>
                  </a:lnTo>
                  <a:lnTo>
                    <a:pt x="764" y="562"/>
                  </a:lnTo>
                  <a:lnTo>
                    <a:pt x="764" y="560"/>
                  </a:lnTo>
                  <a:lnTo>
                    <a:pt x="762" y="558"/>
                  </a:lnTo>
                  <a:lnTo>
                    <a:pt x="758" y="556"/>
                  </a:lnTo>
                  <a:lnTo>
                    <a:pt x="754" y="554"/>
                  </a:lnTo>
                  <a:lnTo>
                    <a:pt x="752" y="550"/>
                  </a:lnTo>
                  <a:lnTo>
                    <a:pt x="752" y="548"/>
                  </a:lnTo>
                  <a:lnTo>
                    <a:pt x="752" y="546"/>
                  </a:lnTo>
                  <a:lnTo>
                    <a:pt x="752" y="544"/>
                  </a:lnTo>
                  <a:lnTo>
                    <a:pt x="752" y="542"/>
                  </a:lnTo>
                  <a:lnTo>
                    <a:pt x="750" y="540"/>
                  </a:lnTo>
                  <a:lnTo>
                    <a:pt x="748" y="534"/>
                  </a:lnTo>
                  <a:lnTo>
                    <a:pt x="746" y="530"/>
                  </a:lnTo>
                  <a:lnTo>
                    <a:pt x="746" y="524"/>
                  </a:lnTo>
                  <a:lnTo>
                    <a:pt x="744" y="522"/>
                  </a:lnTo>
                  <a:lnTo>
                    <a:pt x="744" y="520"/>
                  </a:lnTo>
                  <a:lnTo>
                    <a:pt x="744" y="510"/>
                  </a:lnTo>
                  <a:lnTo>
                    <a:pt x="742" y="504"/>
                  </a:lnTo>
                  <a:lnTo>
                    <a:pt x="738" y="500"/>
                  </a:lnTo>
                  <a:lnTo>
                    <a:pt x="736" y="496"/>
                  </a:lnTo>
                  <a:lnTo>
                    <a:pt x="732" y="494"/>
                  </a:lnTo>
                  <a:lnTo>
                    <a:pt x="730" y="492"/>
                  </a:lnTo>
                  <a:lnTo>
                    <a:pt x="728" y="492"/>
                  </a:lnTo>
                  <a:lnTo>
                    <a:pt x="726" y="492"/>
                  </a:lnTo>
                  <a:lnTo>
                    <a:pt x="714" y="490"/>
                  </a:lnTo>
                  <a:lnTo>
                    <a:pt x="702" y="490"/>
                  </a:lnTo>
                  <a:lnTo>
                    <a:pt x="690" y="492"/>
                  </a:lnTo>
                  <a:lnTo>
                    <a:pt x="686" y="492"/>
                  </a:lnTo>
                  <a:lnTo>
                    <a:pt x="670" y="488"/>
                  </a:lnTo>
                  <a:lnTo>
                    <a:pt x="660" y="478"/>
                  </a:lnTo>
                  <a:lnTo>
                    <a:pt x="652" y="468"/>
                  </a:lnTo>
                  <a:lnTo>
                    <a:pt x="650" y="458"/>
                  </a:lnTo>
                  <a:lnTo>
                    <a:pt x="650" y="456"/>
                  </a:lnTo>
                  <a:lnTo>
                    <a:pt x="644" y="446"/>
                  </a:lnTo>
                  <a:lnTo>
                    <a:pt x="640" y="440"/>
                  </a:lnTo>
                  <a:lnTo>
                    <a:pt x="636" y="434"/>
                  </a:lnTo>
                  <a:lnTo>
                    <a:pt x="630" y="430"/>
                  </a:lnTo>
                  <a:lnTo>
                    <a:pt x="628" y="428"/>
                  </a:lnTo>
                  <a:lnTo>
                    <a:pt x="624" y="428"/>
                  </a:lnTo>
                  <a:lnTo>
                    <a:pt x="622" y="420"/>
                  </a:lnTo>
                  <a:lnTo>
                    <a:pt x="620" y="416"/>
                  </a:lnTo>
                  <a:lnTo>
                    <a:pt x="618" y="412"/>
                  </a:lnTo>
                  <a:lnTo>
                    <a:pt x="616" y="410"/>
                  </a:lnTo>
                  <a:lnTo>
                    <a:pt x="608" y="412"/>
                  </a:lnTo>
                  <a:lnTo>
                    <a:pt x="602" y="410"/>
                  </a:lnTo>
                  <a:lnTo>
                    <a:pt x="598" y="408"/>
                  </a:lnTo>
                  <a:lnTo>
                    <a:pt x="594" y="402"/>
                  </a:lnTo>
                  <a:lnTo>
                    <a:pt x="592" y="398"/>
                  </a:lnTo>
                  <a:lnTo>
                    <a:pt x="592" y="392"/>
                  </a:lnTo>
                  <a:lnTo>
                    <a:pt x="590" y="388"/>
                  </a:lnTo>
                  <a:lnTo>
                    <a:pt x="590" y="386"/>
                  </a:lnTo>
                  <a:lnTo>
                    <a:pt x="590" y="384"/>
                  </a:lnTo>
                  <a:lnTo>
                    <a:pt x="592" y="372"/>
                  </a:lnTo>
                  <a:lnTo>
                    <a:pt x="598" y="358"/>
                  </a:lnTo>
                  <a:lnTo>
                    <a:pt x="608" y="342"/>
                  </a:lnTo>
                  <a:lnTo>
                    <a:pt x="618" y="330"/>
                  </a:lnTo>
                  <a:lnTo>
                    <a:pt x="624" y="320"/>
                  </a:lnTo>
                  <a:lnTo>
                    <a:pt x="628" y="318"/>
                  </a:lnTo>
                  <a:lnTo>
                    <a:pt x="634" y="316"/>
                  </a:lnTo>
                  <a:lnTo>
                    <a:pt x="638" y="312"/>
                  </a:lnTo>
                  <a:lnTo>
                    <a:pt x="642" y="308"/>
                  </a:lnTo>
                  <a:lnTo>
                    <a:pt x="644" y="306"/>
                  </a:lnTo>
                  <a:lnTo>
                    <a:pt x="644" y="304"/>
                  </a:lnTo>
                  <a:lnTo>
                    <a:pt x="646" y="302"/>
                  </a:lnTo>
                  <a:lnTo>
                    <a:pt x="644" y="298"/>
                  </a:lnTo>
                  <a:lnTo>
                    <a:pt x="644" y="296"/>
                  </a:lnTo>
                  <a:lnTo>
                    <a:pt x="646" y="294"/>
                  </a:lnTo>
                  <a:lnTo>
                    <a:pt x="646" y="292"/>
                  </a:lnTo>
                  <a:lnTo>
                    <a:pt x="648" y="292"/>
                  </a:lnTo>
                  <a:lnTo>
                    <a:pt x="650" y="292"/>
                  </a:lnTo>
                  <a:lnTo>
                    <a:pt x="652" y="290"/>
                  </a:lnTo>
                  <a:lnTo>
                    <a:pt x="656" y="292"/>
                  </a:lnTo>
                  <a:lnTo>
                    <a:pt x="662" y="292"/>
                  </a:lnTo>
                  <a:lnTo>
                    <a:pt x="666" y="294"/>
                  </a:lnTo>
                  <a:lnTo>
                    <a:pt x="670" y="296"/>
                  </a:lnTo>
                  <a:lnTo>
                    <a:pt x="672" y="296"/>
                  </a:lnTo>
                  <a:lnTo>
                    <a:pt x="674" y="298"/>
                  </a:lnTo>
                  <a:lnTo>
                    <a:pt x="678" y="292"/>
                  </a:lnTo>
                  <a:lnTo>
                    <a:pt x="682" y="282"/>
                  </a:lnTo>
                  <a:lnTo>
                    <a:pt x="682" y="270"/>
                  </a:lnTo>
                  <a:lnTo>
                    <a:pt x="682" y="266"/>
                  </a:lnTo>
                  <a:lnTo>
                    <a:pt x="684" y="250"/>
                  </a:lnTo>
                  <a:lnTo>
                    <a:pt x="690" y="238"/>
                  </a:lnTo>
                  <a:lnTo>
                    <a:pt x="698" y="230"/>
                  </a:lnTo>
                  <a:lnTo>
                    <a:pt x="700" y="226"/>
                  </a:lnTo>
                  <a:lnTo>
                    <a:pt x="702" y="220"/>
                  </a:lnTo>
                  <a:lnTo>
                    <a:pt x="704" y="218"/>
                  </a:lnTo>
                  <a:lnTo>
                    <a:pt x="704" y="216"/>
                  </a:lnTo>
                  <a:lnTo>
                    <a:pt x="702" y="214"/>
                  </a:lnTo>
                  <a:lnTo>
                    <a:pt x="700" y="214"/>
                  </a:lnTo>
                  <a:lnTo>
                    <a:pt x="698" y="216"/>
                  </a:lnTo>
                  <a:lnTo>
                    <a:pt x="668" y="200"/>
                  </a:lnTo>
                  <a:lnTo>
                    <a:pt x="668" y="196"/>
                  </a:lnTo>
                  <a:lnTo>
                    <a:pt x="670" y="196"/>
                  </a:lnTo>
                  <a:lnTo>
                    <a:pt x="672" y="194"/>
                  </a:lnTo>
                  <a:lnTo>
                    <a:pt x="676" y="194"/>
                  </a:lnTo>
                  <a:lnTo>
                    <a:pt x="680" y="194"/>
                  </a:lnTo>
                  <a:lnTo>
                    <a:pt x="684" y="196"/>
                  </a:lnTo>
                  <a:lnTo>
                    <a:pt x="688" y="196"/>
                  </a:lnTo>
                  <a:lnTo>
                    <a:pt x="692" y="196"/>
                  </a:lnTo>
                  <a:lnTo>
                    <a:pt x="694" y="198"/>
                  </a:lnTo>
                  <a:lnTo>
                    <a:pt x="696" y="198"/>
                  </a:lnTo>
                  <a:lnTo>
                    <a:pt x="700" y="196"/>
                  </a:lnTo>
                  <a:lnTo>
                    <a:pt x="704" y="196"/>
                  </a:lnTo>
                  <a:lnTo>
                    <a:pt x="710" y="198"/>
                  </a:lnTo>
                  <a:lnTo>
                    <a:pt x="716" y="198"/>
                  </a:lnTo>
                  <a:lnTo>
                    <a:pt x="720" y="200"/>
                  </a:lnTo>
                  <a:lnTo>
                    <a:pt x="724" y="200"/>
                  </a:lnTo>
                  <a:lnTo>
                    <a:pt x="726" y="202"/>
                  </a:lnTo>
                  <a:lnTo>
                    <a:pt x="732" y="190"/>
                  </a:lnTo>
                  <a:lnTo>
                    <a:pt x="738" y="194"/>
                  </a:lnTo>
                  <a:lnTo>
                    <a:pt x="744" y="194"/>
                  </a:lnTo>
                  <a:lnTo>
                    <a:pt x="748" y="194"/>
                  </a:lnTo>
                  <a:lnTo>
                    <a:pt x="752" y="192"/>
                  </a:lnTo>
                  <a:lnTo>
                    <a:pt x="754" y="190"/>
                  </a:lnTo>
                  <a:lnTo>
                    <a:pt x="756" y="190"/>
                  </a:lnTo>
                  <a:lnTo>
                    <a:pt x="758" y="186"/>
                  </a:lnTo>
                  <a:lnTo>
                    <a:pt x="760" y="182"/>
                  </a:lnTo>
                  <a:lnTo>
                    <a:pt x="762" y="178"/>
                  </a:lnTo>
                  <a:lnTo>
                    <a:pt x="764" y="174"/>
                  </a:lnTo>
                  <a:lnTo>
                    <a:pt x="766" y="170"/>
                  </a:lnTo>
                  <a:lnTo>
                    <a:pt x="770" y="168"/>
                  </a:lnTo>
                  <a:lnTo>
                    <a:pt x="772" y="166"/>
                  </a:lnTo>
                  <a:lnTo>
                    <a:pt x="772" y="162"/>
                  </a:lnTo>
                  <a:lnTo>
                    <a:pt x="774" y="156"/>
                  </a:lnTo>
                  <a:lnTo>
                    <a:pt x="774" y="152"/>
                  </a:lnTo>
                  <a:lnTo>
                    <a:pt x="772" y="146"/>
                  </a:lnTo>
                  <a:lnTo>
                    <a:pt x="770" y="140"/>
                  </a:lnTo>
                  <a:lnTo>
                    <a:pt x="768" y="138"/>
                  </a:lnTo>
                  <a:lnTo>
                    <a:pt x="764" y="136"/>
                  </a:lnTo>
                  <a:lnTo>
                    <a:pt x="762" y="134"/>
                  </a:lnTo>
                  <a:lnTo>
                    <a:pt x="758" y="132"/>
                  </a:lnTo>
                  <a:lnTo>
                    <a:pt x="756" y="128"/>
                  </a:lnTo>
                  <a:lnTo>
                    <a:pt x="756" y="124"/>
                  </a:lnTo>
                  <a:lnTo>
                    <a:pt x="756" y="120"/>
                  </a:lnTo>
                  <a:lnTo>
                    <a:pt x="758" y="118"/>
                  </a:lnTo>
                  <a:lnTo>
                    <a:pt x="764" y="114"/>
                  </a:lnTo>
                  <a:lnTo>
                    <a:pt x="766" y="114"/>
                  </a:lnTo>
                  <a:lnTo>
                    <a:pt x="768" y="114"/>
                  </a:lnTo>
                  <a:lnTo>
                    <a:pt x="770" y="114"/>
                  </a:lnTo>
                  <a:lnTo>
                    <a:pt x="772" y="112"/>
                  </a:lnTo>
                  <a:lnTo>
                    <a:pt x="774" y="110"/>
                  </a:lnTo>
                  <a:lnTo>
                    <a:pt x="774" y="106"/>
                  </a:lnTo>
                  <a:lnTo>
                    <a:pt x="774" y="102"/>
                  </a:lnTo>
                  <a:lnTo>
                    <a:pt x="772" y="100"/>
                  </a:lnTo>
                  <a:lnTo>
                    <a:pt x="770" y="98"/>
                  </a:lnTo>
                  <a:lnTo>
                    <a:pt x="766" y="96"/>
                  </a:lnTo>
                  <a:lnTo>
                    <a:pt x="764" y="94"/>
                  </a:lnTo>
                  <a:lnTo>
                    <a:pt x="762" y="94"/>
                  </a:lnTo>
                  <a:lnTo>
                    <a:pt x="760" y="96"/>
                  </a:lnTo>
                  <a:lnTo>
                    <a:pt x="758" y="72"/>
                  </a:lnTo>
                  <a:lnTo>
                    <a:pt x="754" y="74"/>
                  </a:lnTo>
                  <a:lnTo>
                    <a:pt x="750" y="74"/>
                  </a:lnTo>
                  <a:lnTo>
                    <a:pt x="744" y="74"/>
                  </a:lnTo>
                  <a:lnTo>
                    <a:pt x="740" y="72"/>
                  </a:lnTo>
                  <a:lnTo>
                    <a:pt x="736" y="70"/>
                  </a:lnTo>
                  <a:lnTo>
                    <a:pt x="732" y="70"/>
                  </a:lnTo>
                  <a:lnTo>
                    <a:pt x="730" y="70"/>
                  </a:lnTo>
                  <a:lnTo>
                    <a:pt x="734" y="100"/>
                  </a:lnTo>
                  <a:lnTo>
                    <a:pt x="732" y="102"/>
                  </a:lnTo>
                  <a:lnTo>
                    <a:pt x="728" y="106"/>
                  </a:lnTo>
                  <a:lnTo>
                    <a:pt x="726" y="112"/>
                  </a:lnTo>
                  <a:lnTo>
                    <a:pt x="722" y="120"/>
                  </a:lnTo>
                  <a:lnTo>
                    <a:pt x="718" y="132"/>
                  </a:lnTo>
                  <a:lnTo>
                    <a:pt x="718" y="134"/>
                  </a:lnTo>
                  <a:lnTo>
                    <a:pt x="716" y="136"/>
                  </a:lnTo>
                  <a:lnTo>
                    <a:pt x="714" y="138"/>
                  </a:lnTo>
                  <a:lnTo>
                    <a:pt x="710" y="140"/>
                  </a:lnTo>
                  <a:lnTo>
                    <a:pt x="708" y="138"/>
                  </a:lnTo>
                  <a:lnTo>
                    <a:pt x="704" y="136"/>
                  </a:lnTo>
                  <a:lnTo>
                    <a:pt x="700" y="132"/>
                  </a:lnTo>
                  <a:lnTo>
                    <a:pt x="696" y="98"/>
                  </a:lnTo>
                  <a:lnTo>
                    <a:pt x="694" y="96"/>
                  </a:lnTo>
                  <a:lnTo>
                    <a:pt x="694" y="94"/>
                  </a:lnTo>
                  <a:lnTo>
                    <a:pt x="692" y="92"/>
                  </a:lnTo>
                  <a:lnTo>
                    <a:pt x="692" y="94"/>
                  </a:lnTo>
                  <a:lnTo>
                    <a:pt x="690" y="96"/>
                  </a:lnTo>
                  <a:lnTo>
                    <a:pt x="688" y="102"/>
                  </a:lnTo>
                  <a:lnTo>
                    <a:pt x="686" y="104"/>
                  </a:lnTo>
                  <a:lnTo>
                    <a:pt x="686" y="106"/>
                  </a:lnTo>
                  <a:lnTo>
                    <a:pt x="682" y="110"/>
                  </a:lnTo>
                  <a:lnTo>
                    <a:pt x="680" y="112"/>
                  </a:lnTo>
                  <a:lnTo>
                    <a:pt x="678" y="114"/>
                  </a:lnTo>
                  <a:lnTo>
                    <a:pt x="676" y="116"/>
                  </a:lnTo>
                  <a:lnTo>
                    <a:pt x="674" y="116"/>
                  </a:lnTo>
                  <a:lnTo>
                    <a:pt x="672" y="114"/>
                  </a:lnTo>
                  <a:lnTo>
                    <a:pt x="670" y="110"/>
                  </a:lnTo>
                  <a:lnTo>
                    <a:pt x="670" y="106"/>
                  </a:lnTo>
                  <a:lnTo>
                    <a:pt x="670" y="100"/>
                  </a:lnTo>
                  <a:lnTo>
                    <a:pt x="670" y="98"/>
                  </a:lnTo>
                  <a:lnTo>
                    <a:pt x="668" y="96"/>
                  </a:lnTo>
                  <a:lnTo>
                    <a:pt x="666" y="96"/>
                  </a:lnTo>
                  <a:lnTo>
                    <a:pt x="664" y="98"/>
                  </a:lnTo>
                  <a:lnTo>
                    <a:pt x="662" y="98"/>
                  </a:lnTo>
                  <a:lnTo>
                    <a:pt x="660" y="100"/>
                  </a:lnTo>
                  <a:lnTo>
                    <a:pt x="658" y="100"/>
                  </a:lnTo>
                  <a:lnTo>
                    <a:pt x="654" y="100"/>
                  </a:lnTo>
                  <a:lnTo>
                    <a:pt x="652" y="98"/>
                  </a:lnTo>
                  <a:lnTo>
                    <a:pt x="648" y="96"/>
                  </a:lnTo>
                  <a:lnTo>
                    <a:pt x="646" y="94"/>
                  </a:lnTo>
                  <a:lnTo>
                    <a:pt x="644" y="92"/>
                  </a:lnTo>
                  <a:lnTo>
                    <a:pt x="644" y="90"/>
                  </a:lnTo>
                  <a:lnTo>
                    <a:pt x="646" y="88"/>
                  </a:lnTo>
                  <a:lnTo>
                    <a:pt x="648" y="82"/>
                  </a:lnTo>
                  <a:lnTo>
                    <a:pt x="650" y="76"/>
                  </a:lnTo>
                  <a:lnTo>
                    <a:pt x="650" y="70"/>
                  </a:lnTo>
                  <a:lnTo>
                    <a:pt x="650" y="64"/>
                  </a:lnTo>
                  <a:lnTo>
                    <a:pt x="650" y="60"/>
                  </a:lnTo>
                  <a:lnTo>
                    <a:pt x="650" y="58"/>
                  </a:lnTo>
                  <a:lnTo>
                    <a:pt x="648" y="56"/>
                  </a:lnTo>
                  <a:lnTo>
                    <a:pt x="646" y="52"/>
                  </a:lnTo>
                  <a:lnTo>
                    <a:pt x="644" y="48"/>
                  </a:lnTo>
                  <a:lnTo>
                    <a:pt x="644" y="44"/>
                  </a:lnTo>
                  <a:lnTo>
                    <a:pt x="644" y="42"/>
                  </a:lnTo>
                  <a:lnTo>
                    <a:pt x="642" y="34"/>
                  </a:lnTo>
                  <a:lnTo>
                    <a:pt x="638" y="26"/>
                  </a:lnTo>
                  <a:lnTo>
                    <a:pt x="632" y="16"/>
                  </a:lnTo>
                  <a:lnTo>
                    <a:pt x="626" y="10"/>
                  </a:lnTo>
                  <a:lnTo>
                    <a:pt x="624" y="8"/>
                  </a:lnTo>
                  <a:lnTo>
                    <a:pt x="622" y="2"/>
                  </a:lnTo>
                  <a:lnTo>
                    <a:pt x="620" y="0"/>
                  </a:lnTo>
                  <a:lnTo>
                    <a:pt x="618" y="0"/>
                  </a:lnTo>
                  <a:lnTo>
                    <a:pt x="616" y="0"/>
                  </a:lnTo>
                  <a:lnTo>
                    <a:pt x="614" y="0"/>
                  </a:lnTo>
                  <a:lnTo>
                    <a:pt x="612" y="2"/>
                  </a:lnTo>
                  <a:lnTo>
                    <a:pt x="610" y="4"/>
                  </a:lnTo>
                  <a:lnTo>
                    <a:pt x="608" y="4"/>
                  </a:lnTo>
                  <a:lnTo>
                    <a:pt x="604" y="6"/>
                  </a:lnTo>
                  <a:lnTo>
                    <a:pt x="604" y="10"/>
                  </a:lnTo>
                  <a:lnTo>
                    <a:pt x="602" y="14"/>
                  </a:lnTo>
                  <a:lnTo>
                    <a:pt x="602" y="20"/>
                  </a:lnTo>
                  <a:lnTo>
                    <a:pt x="600" y="22"/>
                  </a:lnTo>
                  <a:lnTo>
                    <a:pt x="600" y="24"/>
                  </a:lnTo>
                  <a:lnTo>
                    <a:pt x="594" y="28"/>
                  </a:lnTo>
                  <a:lnTo>
                    <a:pt x="590" y="34"/>
                  </a:lnTo>
                  <a:lnTo>
                    <a:pt x="588" y="40"/>
                  </a:lnTo>
                  <a:lnTo>
                    <a:pt x="588" y="44"/>
                  </a:lnTo>
                  <a:lnTo>
                    <a:pt x="588" y="48"/>
                  </a:lnTo>
                  <a:lnTo>
                    <a:pt x="588" y="50"/>
                  </a:lnTo>
                  <a:lnTo>
                    <a:pt x="588" y="52"/>
                  </a:lnTo>
                  <a:lnTo>
                    <a:pt x="590" y="68"/>
                  </a:lnTo>
                  <a:lnTo>
                    <a:pt x="598" y="78"/>
                  </a:lnTo>
                  <a:lnTo>
                    <a:pt x="606" y="84"/>
                  </a:lnTo>
                  <a:lnTo>
                    <a:pt x="612" y="86"/>
                  </a:lnTo>
                  <a:lnTo>
                    <a:pt x="616" y="88"/>
                  </a:lnTo>
                  <a:lnTo>
                    <a:pt x="610" y="92"/>
                  </a:lnTo>
                  <a:lnTo>
                    <a:pt x="608" y="98"/>
                  </a:lnTo>
                  <a:lnTo>
                    <a:pt x="608" y="102"/>
                  </a:lnTo>
                  <a:lnTo>
                    <a:pt x="610" y="106"/>
                  </a:lnTo>
                  <a:lnTo>
                    <a:pt x="612" y="108"/>
                  </a:lnTo>
                  <a:lnTo>
                    <a:pt x="616" y="112"/>
                  </a:lnTo>
                  <a:lnTo>
                    <a:pt x="618" y="114"/>
                  </a:lnTo>
                  <a:lnTo>
                    <a:pt x="622" y="114"/>
                  </a:lnTo>
                  <a:lnTo>
                    <a:pt x="624" y="116"/>
                  </a:lnTo>
                  <a:lnTo>
                    <a:pt x="628" y="118"/>
                  </a:lnTo>
                  <a:lnTo>
                    <a:pt x="630" y="120"/>
                  </a:lnTo>
                  <a:lnTo>
                    <a:pt x="630" y="122"/>
                  </a:lnTo>
                  <a:lnTo>
                    <a:pt x="630" y="124"/>
                  </a:lnTo>
                  <a:lnTo>
                    <a:pt x="630" y="128"/>
                  </a:lnTo>
                  <a:lnTo>
                    <a:pt x="628" y="130"/>
                  </a:lnTo>
                  <a:lnTo>
                    <a:pt x="624" y="134"/>
                  </a:lnTo>
                  <a:lnTo>
                    <a:pt x="614" y="140"/>
                  </a:lnTo>
                  <a:lnTo>
                    <a:pt x="606" y="146"/>
                  </a:lnTo>
                  <a:lnTo>
                    <a:pt x="598" y="150"/>
                  </a:lnTo>
                  <a:lnTo>
                    <a:pt x="594" y="152"/>
                  </a:lnTo>
                  <a:lnTo>
                    <a:pt x="588" y="150"/>
                  </a:lnTo>
                  <a:lnTo>
                    <a:pt x="584" y="150"/>
                  </a:lnTo>
                  <a:lnTo>
                    <a:pt x="582" y="150"/>
                  </a:lnTo>
                  <a:lnTo>
                    <a:pt x="582" y="148"/>
                  </a:lnTo>
                  <a:lnTo>
                    <a:pt x="584" y="124"/>
                  </a:lnTo>
                  <a:lnTo>
                    <a:pt x="568" y="124"/>
                  </a:lnTo>
                  <a:lnTo>
                    <a:pt x="562" y="124"/>
                  </a:lnTo>
                  <a:lnTo>
                    <a:pt x="558" y="124"/>
                  </a:lnTo>
                  <a:lnTo>
                    <a:pt x="556" y="124"/>
                  </a:lnTo>
                  <a:lnTo>
                    <a:pt x="554" y="126"/>
                  </a:lnTo>
                  <a:lnTo>
                    <a:pt x="552" y="128"/>
                  </a:lnTo>
                  <a:lnTo>
                    <a:pt x="554" y="138"/>
                  </a:lnTo>
                  <a:lnTo>
                    <a:pt x="554" y="144"/>
                  </a:lnTo>
                  <a:lnTo>
                    <a:pt x="552" y="148"/>
                  </a:lnTo>
                  <a:lnTo>
                    <a:pt x="552" y="152"/>
                  </a:lnTo>
                  <a:lnTo>
                    <a:pt x="550" y="152"/>
                  </a:lnTo>
                  <a:lnTo>
                    <a:pt x="548" y="152"/>
                  </a:lnTo>
                  <a:lnTo>
                    <a:pt x="546" y="152"/>
                  </a:lnTo>
                  <a:lnTo>
                    <a:pt x="544" y="152"/>
                  </a:lnTo>
                  <a:lnTo>
                    <a:pt x="544" y="150"/>
                  </a:lnTo>
                  <a:lnTo>
                    <a:pt x="542" y="150"/>
                  </a:lnTo>
                  <a:lnTo>
                    <a:pt x="536" y="146"/>
                  </a:lnTo>
                  <a:lnTo>
                    <a:pt x="532" y="144"/>
                  </a:lnTo>
                  <a:lnTo>
                    <a:pt x="528" y="144"/>
                  </a:lnTo>
                  <a:lnTo>
                    <a:pt x="526" y="144"/>
                  </a:lnTo>
                  <a:lnTo>
                    <a:pt x="524" y="146"/>
                  </a:lnTo>
                  <a:lnTo>
                    <a:pt x="522" y="148"/>
                  </a:lnTo>
                  <a:lnTo>
                    <a:pt x="516" y="152"/>
                  </a:lnTo>
                  <a:lnTo>
                    <a:pt x="512" y="154"/>
                  </a:lnTo>
                  <a:lnTo>
                    <a:pt x="508" y="154"/>
                  </a:lnTo>
                  <a:lnTo>
                    <a:pt x="506" y="154"/>
                  </a:lnTo>
                  <a:lnTo>
                    <a:pt x="504" y="152"/>
                  </a:lnTo>
                  <a:lnTo>
                    <a:pt x="502" y="150"/>
                  </a:lnTo>
                  <a:lnTo>
                    <a:pt x="500" y="148"/>
                  </a:lnTo>
                  <a:lnTo>
                    <a:pt x="500" y="146"/>
                  </a:lnTo>
                  <a:lnTo>
                    <a:pt x="498" y="140"/>
                  </a:lnTo>
                  <a:lnTo>
                    <a:pt x="494" y="136"/>
                  </a:lnTo>
                  <a:lnTo>
                    <a:pt x="492" y="134"/>
                  </a:lnTo>
                  <a:lnTo>
                    <a:pt x="488" y="134"/>
                  </a:lnTo>
                  <a:lnTo>
                    <a:pt x="486" y="134"/>
                  </a:lnTo>
                  <a:lnTo>
                    <a:pt x="484" y="134"/>
                  </a:lnTo>
                  <a:lnTo>
                    <a:pt x="482" y="136"/>
                  </a:lnTo>
                  <a:lnTo>
                    <a:pt x="474" y="132"/>
                  </a:lnTo>
                  <a:lnTo>
                    <a:pt x="468" y="130"/>
                  </a:lnTo>
                  <a:lnTo>
                    <a:pt x="466" y="126"/>
                  </a:lnTo>
                  <a:lnTo>
                    <a:pt x="464" y="124"/>
                  </a:lnTo>
                  <a:lnTo>
                    <a:pt x="464" y="122"/>
                  </a:lnTo>
                  <a:lnTo>
                    <a:pt x="464" y="120"/>
                  </a:lnTo>
                  <a:lnTo>
                    <a:pt x="462" y="114"/>
                  </a:lnTo>
                  <a:lnTo>
                    <a:pt x="460" y="110"/>
                  </a:lnTo>
                  <a:lnTo>
                    <a:pt x="458" y="108"/>
                  </a:lnTo>
                  <a:lnTo>
                    <a:pt x="456" y="108"/>
                  </a:lnTo>
                  <a:lnTo>
                    <a:pt x="452" y="108"/>
                  </a:lnTo>
                  <a:lnTo>
                    <a:pt x="450" y="110"/>
                  </a:lnTo>
                  <a:lnTo>
                    <a:pt x="448" y="110"/>
                  </a:lnTo>
                  <a:lnTo>
                    <a:pt x="440" y="110"/>
                  </a:lnTo>
                  <a:lnTo>
                    <a:pt x="434" y="112"/>
                  </a:lnTo>
                  <a:lnTo>
                    <a:pt x="430" y="114"/>
                  </a:lnTo>
                  <a:lnTo>
                    <a:pt x="426" y="116"/>
                  </a:lnTo>
                  <a:lnTo>
                    <a:pt x="424" y="120"/>
                  </a:lnTo>
                  <a:lnTo>
                    <a:pt x="424" y="124"/>
                  </a:lnTo>
                  <a:lnTo>
                    <a:pt x="424" y="128"/>
                  </a:lnTo>
                  <a:lnTo>
                    <a:pt x="424" y="130"/>
                  </a:lnTo>
                  <a:lnTo>
                    <a:pt x="424" y="134"/>
                  </a:lnTo>
                  <a:lnTo>
                    <a:pt x="424" y="136"/>
                  </a:lnTo>
                  <a:lnTo>
                    <a:pt x="428" y="138"/>
                  </a:lnTo>
                  <a:lnTo>
                    <a:pt x="430" y="142"/>
                  </a:lnTo>
                  <a:lnTo>
                    <a:pt x="430" y="144"/>
                  </a:lnTo>
                  <a:lnTo>
                    <a:pt x="428" y="148"/>
                  </a:lnTo>
                  <a:lnTo>
                    <a:pt x="426" y="150"/>
                  </a:lnTo>
                  <a:lnTo>
                    <a:pt x="426" y="152"/>
                  </a:lnTo>
                  <a:lnTo>
                    <a:pt x="424" y="152"/>
                  </a:lnTo>
                  <a:lnTo>
                    <a:pt x="424" y="178"/>
                  </a:lnTo>
                  <a:lnTo>
                    <a:pt x="422" y="182"/>
                  </a:lnTo>
                  <a:lnTo>
                    <a:pt x="422" y="186"/>
                  </a:lnTo>
                  <a:lnTo>
                    <a:pt x="420" y="186"/>
                  </a:lnTo>
                  <a:lnTo>
                    <a:pt x="414" y="172"/>
                  </a:lnTo>
                  <a:lnTo>
                    <a:pt x="406" y="158"/>
                  </a:lnTo>
                  <a:lnTo>
                    <a:pt x="400" y="144"/>
                  </a:lnTo>
                  <a:lnTo>
                    <a:pt x="394" y="138"/>
                  </a:lnTo>
                  <a:lnTo>
                    <a:pt x="392" y="136"/>
                  </a:lnTo>
                  <a:lnTo>
                    <a:pt x="390" y="138"/>
                  </a:lnTo>
                  <a:lnTo>
                    <a:pt x="388" y="140"/>
                  </a:lnTo>
                  <a:lnTo>
                    <a:pt x="386" y="144"/>
                  </a:lnTo>
                  <a:lnTo>
                    <a:pt x="386" y="148"/>
                  </a:lnTo>
                  <a:lnTo>
                    <a:pt x="384" y="150"/>
                  </a:lnTo>
                  <a:lnTo>
                    <a:pt x="384" y="152"/>
                  </a:lnTo>
                  <a:lnTo>
                    <a:pt x="380" y="148"/>
                  </a:lnTo>
                  <a:lnTo>
                    <a:pt x="376" y="148"/>
                  </a:lnTo>
                  <a:lnTo>
                    <a:pt x="370" y="148"/>
                  </a:lnTo>
                  <a:lnTo>
                    <a:pt x="366" y="148"/>
                  </a:lnTo>
                  <a:lnTo>
                    <a:pt x="362" y="148"/>
                  </a:lnTo>
                  <a:lnTo>
                    <a:pt x="358" y="150"/>
                  </a:lnTo>
                  <a:lnTo>
                    <a:pt x="348" y="150"/>
                  </a:lnTo>
                  <a:lnTo>
                    <a:pt x="342" y="148"/>
                  </a:lnTo>
                  <a:lnTo>
                    <a:pt x="340" y="148"/>
                  </a:lnTo>
                  <a:lnTo>
                    <a:pt x="338" y="146"/>
                  </a:lnTo>
                  <a:lnTo>
                    <a:pt x="336" y="144"/>
                  </a:lnTo>
                  <a:lnTo>
                    <a:pt x="336" y="142"/>
                  </a:lnTo>
                  <a:lnTo>
                    <a:pt x="338" y="140"/>
                  </a:lnTo>
                  <a:lnTo>
                    <a:pt x="340" y="140"/>
                  </a:lnTo>
                  <a:lnTo>
                    <a:pt x="342" y="138"/>
                  </a:lnTo>
                  <a:lnTo>
                    <a:pt x="346" y="130"/>
                  </a:lnTo>
                  <a:lnTo>
                    <a:pt x="350" y="124"/>
                  </a:lnTo>
                  <a:lnTo>
                    <a:pt x="350" y="120"/>
                  </a:lnTo>
                  <a:lnTo>
                    <a:pt x="350" y="116"/>
                  </a:lnTo>
                  <a:lnTo>
                    <a:pt x="348" y="112"/>
                  </a:lnTo>
                  <a:lnTo>
                    <a:pt x="346" y="110"/>
                  </a:lnTo>
                  <a:lnTo>
                    <a:pt x="344" y="108"/>
                  </a:lnTo>
                  <a:lnTo>
                    <a:pt x="342" y="108"/>
                  </a:lnTo>
                  <a:lnTo>
                    <a:pt x="340" y="106"/>
                  </a:lnTo>
                  <a:lnTo>
                    <a:pt x="334" y="102"/>
                  </a:lnTo>
                  <a:lnTo>
                    <a:pt x="332" y="100"/>
                  </a:lnTo>
                  <a:lnTo>
                    <a:pt x="330" y="98"/>
                  </a:lnTo>
                  <a:lnTo>
                    <a:pt x="328" y="98"/>
                  </a:lnTo>
                  <a:lnTo>
                    <a:pt x="328" y="100"/>
                  </a:lnTo>
                  <a:lnTo>
                    <a:pt x="326" y="100"/>
                  </a:lnTo>
                  <a:lnTo>
                    <a:pt x="326" y="102"/>
                  </a:lnTo>
                  <a:lnTo>
                    <a:pt x="326" y="104"/>
                  </a:lnTo>
                  <a:lnTo>
                    <a:pt x="328" y="104"/>
                  </a:lnTo>
                  <a:lnTo>
                    <a:pt x="328" y="106"/>
                  </a:lnTo>
                  <a:lnTo>
                    <a:pt x="328" y="110"/>
                  </a:lnTo>
                  <a:lnTo>
                    <a:pt x="326" y="112"/>
                  </a:lnTo>
                  <a:lnTo>
                    <a:pt x="326" y="114"/>
                  </a:lnTo>
                  <a:lnTo>
                    <a:pt x="324" y="114"/>
                  </a:lnTo>
                  <a:lnTo>
                    <a:pt x="322" y="112"/>
                  </a:lnTo>
                  <a:lnTo>
                    <a:pt x="320" y="112"/>
                  </a:lnTo>
                  <a:lnTo>
                    <a:pt x="318" y="110"/>
                  </a:lnTo>
                  <a:lnTo>
                    <a:pt x="316" y="108"/>
                  </a:lnTo>
                  <a:lnTo>
                    <a:pt x="298" y="94"/>
                  </a:lnTo>
                  <a:lnTo>
                    <a:pt x="282" y="84"/>
                  </a:lnTo>
                  <a:lnTo>
                    <a:pt x="268" y="78"/>
                  </a:lnTo>
                  <a:lnTo>
                    <a:pt x="262" y="76"/>
                  </a:lnTo>
                  <a:lnTo>
                    <a:pt x="252" y="74"/>
                  </a:lnTo>
                  <a:lnTo>
                    <a:pt x="244" y="72"/>
                  </a:lnTo>
                  <a:lnTo>
                    <a:pt x="240" y="70"/>
                  </a:lnTo>
                  <a:lnTo>
                    <a:pt x="236" y="68"/>
                  </a:lnTo>
                  <a:lnTo>
                    <a:pt x="234" y="66"/>
                  </a:lnTo>
                  <a:lnTo>
                    <a:pt x="232" y="66"/>
                  </a:lnTo>
                  <a:lnTo>
                    <a:pt x="228" y="62"/>
                  </a:lnTo>
                  <a:lnTo>
                    <a:pt x="224" y="62"/>
                  </a:lnTo>
                  <a:lnTo>
                    <a:pt x="222" y="62"/>
                  </a:lnTo>
                  <a:lnTo>
                    <a:pt x="222" y="64"/>
                  </a:lnTo>
                  <a:lnTo>
                    <a:pt x="220" y="66"/>
                  </a:lnTo>
                  <a:lnTo>
                    <a:pt x="220" y="68"/>
                  </a:lnTo>
                  <a:lnTo>
                    <a:pt x="220" y="72"/>
                  </a:lnTo>
                  <a:lnTo>
                    <a:pt x="222" y="74"/>
                  </a:lnTo>
                  <a:lnTo>
                    <a:pt x="222" y="76"/>
                  </a:lnTo>
                  <a:lnTo>
                    <a:pt x="220" y="80"/>
                  </a:lnTo>
                  <a:lnTo>
                    <a:pt x="218" y="82"/>
                  </a:lnTo>
                  <a:lnTo>
                    <a:pt x="216" y="84"/>
                  </a:lnTo>
                  <a:lnTo>
                    <a:pt x="214" y="82"/>
                  </a:lnTo>
                  <a:lnTo>
                    <a:pt x="212" y="82"/>
                  </a:lnTo>
                  <a:lnTo>
                    <a:pt x="212" y="80"/>
                  </a:lnTo>
                  <a:lnTo>
                    <a:pt x="208" y="72"/>
                  </a:lnTo>
                  <a:lnTo>
                    <a:pt x="200" y="60"/>
                  </a:lnTo>
                  <a:lnTo>
                    <a:pt x="194" y="52"/>
                  </a:lnTo>
                  <a:lnTo>
                    <a:pt x="190" y="48"/>
                  </a:lnTo>
                  <a:lnTo>
                    <a:pt x="186" y="44"/>
                  </a:lnTo>
                  <a:lnTo>
                    <a:pt x="182" y="44"/>
                  </a:lnTo>
                  <a:lnTo>
                    <a:pt x="180" y="44"/>
                  </a:lnTo>
                  <a:lnTo>
                    <a:pt x="178" y="46"/>
                  </a:lnTo>
                  <a:lnTo>
                    <a:pt x="180" y="48"/>
                  </a:lnTo>
                  <a:lnTo>
                    <a:pt x="180" y="50"/>
                  </a:lnTo>
                  <a:lnTo>
                    <a:pt x="180" y="52"/>
                  </a:lnTo>
                  <a:lnTo>
                    <a:pt x="182" y="54"/>
                  </a:lnTo>
                  <a:lnTo>
                    <a:pt x="182" y="56"/>
                  </a:lnTo>
                  <a:lnTo>
                    <a:pt x="180" y="62"/>
                  </a:lnTo>
                  <a:lnTo>
                    <a:pt x="178" y="66"/>
                  </a:lnTo>
                  <a:lnTo>
                    <a:pt x="176" y="68"/>
                  </a:lnTo>
                  <a:lnTo>
                    <a:pt x="174" y="68"/>
                  </a:lnTo>
                  <a:lnTo>
                    <a:pt x="170" y="66"/>
                  </a:lnTo>
                  <a:lnTo>
                    <a:pt x="168" y="64"/>
                  </a:lnTo>
                  <a:lnTo>
                    <a:pt x="166" y="62"/>
                  </a:lnTo>
                  <a:lnTo>
                    <a:pt x="166" y="60"/>
                  </a:lnTo>
                  <a:lnTo>
                    <a:pt x="162" y="58"/>
                  </a:lnTo>
                  <a:lnTo>
                    <a:pt x="158" y="58"/>
                  </a:lnTo>
                  <a:lnTo>
                    <a:pt x="156" y="58"/>
                  </a:lnTo>
                  <a:lnTo>
                    <a:pt x="152" y="60"/>
                  </a:lnTo>
                  <a:lnTo>
                    <a:pt x="150" y="62"/>
                  </a:lnTo>
                  <a:lnTo>
                    <a:pt x="150" y="64"/>
                  </a:lnTo>
                  <a:lnTo>
                    <a:pt x="148" y="66"/>
                  </a:lnTo>
                  <a:lnTo>
                    <a:pt x="144" y="68"/>
                  </a:lnTo>
                  <a:lnTo>
                    <a:pt x="142" y="72"/>
                  </a:lnTo>
                  <a:lnTo>
                    <a:pt x="138" y="74"/>
                  </a:lnTo>
                  <a:lnTo>
                    <a:pt x="136" y="76"/>
                  </a:lnTo>
                  <a:lnTo>
                    <a:pt x="134" y="76"/>
                  </a:lnTo>
                  <a:lnTo>
                    <a:pt x="124" y="78"/>
                  </a:lnTo>
                  <a:lnTo>
                    <a:pt x="112" y="84"/>
                  </a:lnTo>
                  <a:lnTo>
                    <a:pt x="102" y="92"/>
                  </a:lnTo>
                  <a:lnTo>
                    <a:pt x="96" y="98"/>
                  </a:lnTo>
                  <a:lnTo>
                    <a:pt x="92" y="100"/>
                  </a:lnTo>
                  <a:lnTo>
                    <a:pt x="86" y="104"/>
                  </a:lnTo>
                  <a:lnTo>
                    <a:pt x="80" y="108"/>
                  </a:lnTo>
                  <a:lnTo>
                    <a:pt x="76" y="108"/>
                  </a:lnTo>
                  <a:lnTo>
                    <a:pt x="72" y="108"/>
                  </a:lnTo>
                  <a:lnTo>
                    <a:pt x="68" y="108"/>
                  </a:lnTo>
                  <a:lnTo>
                    <a:pt x="66" y="106"/>
                  </a:lnTo>
                  <a:lnTo>
                    <a:pt x="60" y="100"/>
                  </a:lnTo>
                  <a:lnTo>
                    <a:pt x="52" y="94"/>
                  </a:lnTo>
                  <a:lnTo>
                    <a:pt x="42" y="88"/>
                  </a:lnTo>
                  <a:lnTo>
                    <a:pt x="34" y="84"/>
                  </a:lnTo>
                  <a:lnTo>
                    <a:pt x="32" y="82"/>
                  </a:lnTo>
                  <a:lnTo>
                    <a:pt x="22" y="80"/>
                  </a:lnTo>
                  <a:lnTo>
                    <a:pt x="12" y="76"/>
                  </a:lnTo>
                  <a:lnTo>
                    <a:pt x="2" y="72"/>
                  </a:lnTo>
                  <a:lnTo>
                    <a:pt x="0" y="72"/>
                  </a:lnTo>
                  <a:lnTo>
                    <a:pt x="0" y="364"/>
                  </a:lnTo>
                  <a:lnTo>
                    <a:pt x="12" y="364"/>
                  </a:lnTo>
                  <a:lnTo>
                    <a:pt x="20" y="370"/>
                  </a:lnTo>
                  <a:lnTo>
                    <a:pt x="30" y="376"/>
                  </a:lnTo>
                  <a:lnTo>
                    <a:pt x="40" y="384"/>
                  </a:lnTo>
                  <a:lnTo>
                    <a:pt x="50" y="392"/>
                  </a:lnTo>
                  <a:lnTo>
                    <a:pt x="58" y="398"/>
                  </a:lnTo>
                  <a:lnTo>
                    <a:pt x="60" y="400"/>
                  </a:lnTo>
                  <a:lnTo>
                    <a:pt x="64" y="400"/>
                  </a:lnTo>
                  <a:lnTo>
                    <a:pt x="70" y="396"/>
                  </a:lnTo>
                  <a:lnTo>
                    <a:pt x="74" y="394"/>
                  </a:lnTo>
                  <a:lnTo>
                    <a:pt x="78" y="390"/>
                  </a:lnTo>
                  <a:lnTo>
                    <a:pt x="80" y="388"/>
                  </a:lnTo>
                  <a:lnTo>
                    <a:pt x="82" y="388"/>
                  </a:lnTo>
                  <a:lnTo>
                    <a:pt x="88" y="392"/>
                  </a:lnTo>
                  <a:lnTo>
                    <a:pt x="96" y="402"/>
                  </a:lnTo>
                  <a:lnTo>
                    <a:pt x="106" y="414"/>
                  </a:lnTo>
                  <a:lnTo>
                    <a:pt x="116" y="428"/>
                  </a:lnTo>
                  <a:lnTo>
                    <a:pt x="124" y="440"/>
                  </a:lnTo>
                  <a:lnTo>
                    <a:pt x="130" y="448"/>
                  </a:lnTo>
                  <a:lnTo>
                    <a:pt x="132" y="452"/>
                  </a:lnTo>
                  <a:lnTo>
                    <a:pt x="136" y="460"/>
                  </a:lnTo>
                  <a:lnTo>
                    <a:pt x="140" y="466"/>
                  </a:lnTo>
                  <a:lnTo>
                    <a:pt x="146" y="472"/>
                  </a:lnTo>
                  <a:lnTo>
                    <a:pt x="150" y="476"/>
                  </a:lnTo>
                  <a:lnTo>
                    <a:pt x="152" y="478"/>
                  </a:lnTo>
                  <a:lnTo>
                    <a:pt x="154" y="478"/>
                  </a:lnTo>
                  <a:lnTo>
                    <a:pt x="154" y="486"/>
                  </a:lnTo>
                  <a:lnTo>
                    <a:pt x="152" y="496"/>
                  </a:lnTo>
                  <a:lnTo>
                    <a:pt x="150" y="508"/>
                  </a:lnTo>
                  <a:lnTo>
                    <a:pt x="148" y="516"/>
                  </a:lnTo>
                  <a:lnTo>
                    <a:pt x="146" y="520"/>
                  </a:lnTo>
                  <a:lnTo>
                    <a:pt x="146" y="526"/>
                  </a:lnTo>
                  <a:lnTo>
                    <a:pt x="146" y="532"/>
                  </a:lnTo>
                  <a:lnTo>
                    <a:pt x="148" y="536"/>
                  </a:lnTo>
                  <a:lnTo>
                    <a:pt x="150" y="538"/>
                  </a:lnTo>
                  <a:lnTo>
                    <a:pt x="150" y="540"/>
                  </a:lnTo>
                  <a:lnTo>
                    <a:pt x="156" y="542"/>
                  </a:lnTo>
                  <a:lnTo>
                    <a:pt x="160" y="548"/>
                  </a:lnTo>
                  <a:lnTo>
                    <a:pt x="164" y="552"/>
                  </a:lnTo>
                  <a:lnTo>
                    <a:pt x="166" y="558"/>
                  </a:lnTo>
                  <a:lnTo>
                    <a:pt x="168" y="562"/>
                  </a:lnTo>
                  <a:lnTo>
                    <a:pt x="170" y="568"/>
                  </a:lnTo>
                  <a:lnTo>
                    <a:pt x="172" y="570"/>
                  </a:lnTo>
                  <a:lnTo>
                    <a:pt x="172" y="572"/>
                  </a:lnTo>
                  <a:lnTo>
                    <a:pt x="188" y="584"/>
                  </a:lnTo>
                  <a:lnTo>
                    <a:pt x="200" y="594"/>
                  </a:lnTo>
                  <a:lnTo>
                    <a:pt x="210" y="598"/>
                  </a:lnTo>
                  <a:lnTo>
                    <a:pt x="214" y="600"/>
                  </a:lnTo>
                  <a:lnTo>
                    <a:pt x="220" y="606"/>
                  </a:lnTo>
                  <a:lnTo>
                    <a:pt x="224" y="612"/>
                  </a:lnTo>
                  <a:lnTo>
                    <a:pt x="228" y="618"/>
                  </a:lnTo>
                  <a:lnTo>
                    <a:pt x="230" y="622"/>
                  </a:lnTo>
                  <a:lnTo>
                    <a:pt x="230" y="626"/>
                  </a:lnTo>
                  <a:lnTo>
                    <a:pt x="592" y="626"/>
                  </a:lnTo>
                  <a:lnTo>
                    <a:pt x="604" y="636"/>
                  </a:lnTo>
                  <a:lnTo>
                    <a:pt x="628" y="638"/>
                  </a:lnTo>
                  <a:lnTo>
                    <a:pt x="630" y="642"/>
                  </a:lnTo>
                  <a:lnTo>
                    <a:pt x="634" y="644"/>
                  </a:lnTo>
                  <a:lnTo>
                    <a:pt x="638" y="646"/>
                  </a:lnTo>
                  <a:lnTo>
                    <a:pt x="642" y="646"/>
                  </a:lnTo>
                  <a:lnTo>
                    <a:pt x="644" y="646"/>
                  </a:lnTo>
                  <a:lnTo>
                    <a:pt x="646" y="646"/>
                  </a:lnTo>
                  <a:lnTo>
                    <a:pt x="652" y="644"/>
                  </a:lnTo>
                  <a:lnTo>
                    <a:pt x="658" y="642"/>
                  </a:lnTo>
                  <a:lnTo>
                    <a:pt x="662" y="640"/>
                  </a:lnTo>
                  <a:lnTo>
                    <a:pt x="666" y="638"/>
                  </a:lnTo>
                  <a:lnTo>
                    <a:pt x="668" y="636"/>
                  </a:lnTo>
                  <a:lnTo>
                    <a:pt x="668" y="634"/>
                  </a:lnTo>
                  <a:lnTo>
                    <a:pt x="682" y="632"/>
                  </a:lnTo>
                  <a:lnTo>
                    <a:pt x="694" y="634"/>
                  </a:lnTo>
                  <a:lnTo>
                    <a:pt x="702" y="638"/>
                  </a:lnTo>
                  <a:lnTo>
                    <a:pt x="706" y="644"/>
                  </a:lnTo>
                  <a:lnTo>
                    <a:pt x="708" y="646"/>
                  </a:lnTo>
                  <a:lnTo>
                    <a:pt x="716" y="646"/>
                  </a:lnTo>
                  <a:lnTo>
                    <a:pt x="720" y="648"/>
                  </a:lnTo>
                  <a:lnTo>
                    <a:pt x="724" y="650"/>
                  </a:lnTo>
                  <a:lnTo>
                    <a:pt x="726" y="652"/>
                  </a:lnTo>
                  <a:lnTo>
                    <a:pt x="726" y="654"/>
                  </a:lnTo>
                  <a:lnTo>
                    <a:pt x="726" y="656"/>
                  </a:lnTo>
                  <a:lnTo>
                    <a:pt x="724" y="658"/>
                  </a:lnTo>
                  <a:lnTo>
                    <a:pt x="724" y="660"/>
                  </a:lnTo>
                  <a:lnTo>
                    <a:pt x="726" y="668"/>
                  </a:lnTo>
                  <a:lnTo>
                    <a:pt x="728" y="674"/>
                  </a:lnTo>
                  <a:lnTo>
                    <a:pt x="730" y="674"/>
                  </a:lnTo>
                  <a:lnTo>
                    <a:pt x="734" y="674"/>
                  </a:lnTo>
                  <a:lnTo>
                    <a:pt x="738" y="674"/>
                  </a:lnTo>
                  <a:lnTo>
                    <a:pt x="744" y="674"/>
                  </a:lnTo>
                  <a:lnTo>
                    <a:pt x="748" y="674"/>
                  </a:lnTo>
                  <a:lnTo>
                    <a:pt x="752" y="672"/>
                  </a:lnTo>
                  <a:lnTo>
                    <a:pt x="756" y="672"/>
                  </a:lnTo>
                  <a:lnTo>
                    <a:pt x="762" y="672"/>
                  </a:lnTo>
                  <a:lnTo>
                    <a:pt x="768" y="674"/>
                  </a:lnTo>
                  <a:lnTo>
                    <a:pt x="772" y="676"/>
                  </a:lnTo>
                  <a:lnTo>
                    <a:pt x="776" y="678"/>
                  </a:lnTo>
                  <a:lnTo>
                    <a:pt x="780" y="682"/>
                  </a:lnTo>
                  <a:lnTo>
                    <a:pt x="784" y="684"/>
                  </a:lnTo>
                  <a:lnTo>
                    <a:pt x="788" y="688"/>
                  </a:lnTo>
                  <a:lnTo>
                    <a:pt x="790" y="690"/>
                  </a:lnTo>
                  <a:lnTo>
                    <a:pt x="790" y="692"/>
                  </a:lnTo>
                  <a:lnTo>
                    <a:pt x="788" y="694"/>
                  </a:lnTo>
                  <a:lnTo>
                    <a:pt x="790" y="698"/>
                  </a:lnTo>
                  <a:lnTo>
                    <a:pt x="788" y="700"/>
                  </a:lnTo>
                  <a:lnTo>
                    <a:pt x="786" y="702"/>
                  </a:lnTo>
                  <a:lnTo>
                    <a:pt x="784" y="704"/>
                  </a:lnTo>
                  <a:lnTo>
                    <a:pt x="780" y="704"/>
                  </a:lnTo>
                  <a:lnTo>
                    <a:pt x="778" y="702"/>
                  </a:lnTo>
                  <a:lnTo>
                    <a:pt x="774" y="702"/>
                  </a:lnTo>
                  <a:lnTo>
                    <a:pt x="772" y="702"/>
                  </a:lnTo>
                  <a:lnTo>
                    <a:pt x="770" y="702"/>
                  </a:lnTo>
                  <a:lnTo>
                    <a:pt x="764" y="696"/>
                  </a:lnTo>
                  <a:lnTo>
                    <a:pt x="766" y="700"/>
                  </a:lnTo>
                  <a:lnTo>
                    <a:pt x="766" y="702"/>
                  </a:lnTo>
                  <a:lnTo>
                    <a:pt x="768" y="706"/>
                  </a:lnTo>
                  <a:lnTo>
                    <a:pt x="766" y="712"/>
                  </a:lnTo>
                  <a:lnTo>
                    <a:pt x="766" y="716"/>
                  </a:lnTo>
                  <a:lnTo>
                    <a:pt x="762" y="718"/>
                  </a:lnTo>
                  <a:lnTo>
                    <a:pt x="760" y="718"/>
                  </a:lnTo>
                  <a:lnTo>
                    <a:pt x="756" y="720"/>
                  </a:lnTo>
                  <a:lnTo>
                    <a:pt x="752" y="722"/>
                  </a:lnTo>
                  <a:lnTo>
                    <a:pt x="750" y="724"/>
                  </a:lnTo>
                  <a:lnTo>
                    <a:pt x="750" y="726"/>
                  </a:lnTo>
                  <a:lnTo>
                    <a:pt x="752" y="728"/>
                  </a:lnTo>
                  <a:lnTo>
                    <a:pt x="752" y="730"/>
                  </a:lnTo>
                  <a:lnTo>
                    <a:pt x="752" y="732"/>
                  </a:lnTo>
                  <a:lnTo>
                    <a:pt x="752" y="730"/>
                  </a:lnTo>
                  <a:lnTo>
                    <a:pt x="754" y="730"/>
                  </a:lnTo>
                  <a:lnTo>
                    <a:pt x="756" y="732"/>
                  </a:lnTo>
                  <a:lnTo>
                    <a:pt x="758" y="736"/>
                  </a:lnTo>
                  <a:lnTo>
                    <a:pt x="756" y="738"/>
                  </a:lnTo>
                  <a:lnTo>
                    <a:pt x="756" y="740"/>
                  </a:lnTo>
                  <a:lnTo>
                    <a:pt x="754" y="740"/>
                  </a:lnTo>
                  <a:lnTo>
                    <a:pt x="752" y="742"/>
                  </a:lnTo>
                  <a:lnTo>
                    <a:pt x="750" y="744"/>
                  </a:lnTo>
                  <a:lnTo>
                    <a:pt x="748" y="746"/>
                  </a:lnTo>
                  <a:lnTo>
                    <a:pt x="752" y="746"/>
                  </a:lnTo>
                  <a:lnTo>
                    <a:pt x="754" y="746"/>
                  </a:lnTo>
                  <a:lnTo>
                    <a:pt x="760" y="744"/>
                  </a:lnTo>
                  <a:lnTo>
                    <a:pt x="764" y="740"/>
                  </a:lnTo>
                  <a:lnTo>
                    <a:pt x="768" y="736"/>
                  </a:lnTo>
                  <a:lnTo>
                    <a:pt x="770" y="734"/>
                  </a:lnTo>
                  <a:lnTo>
                    <a:pt x="770" y="730"/>
                  </a:lnTo>
                  <a:lnTo>
                    <a:pt x="772" y="728"/>
                  </a:lnTo>
                  <a:lnTo>
                    <a:pt x="774" y="724"/>
                  </a:lnTo>
                  <a:lnTo>
                    <a:pt x="776" y="722"/>
                  </a:lnTo>
                  <a:lnTo>
                    <a:pt x="782" y="722"/>
                  </a:lnTo>
                  <a:lnTo>
                    <a:pt x="788" y="722"/>
                  </a:lnTo>
                  <a:lnTo>
                    <a:pt x="794" y="722"/>
                  </a:lnTo>
                  <a:lnTo>
                    <a:pt x="798" y="722"/>
                  </a:lnTo>
                  <a:lnTo>
                    <a:pt x="802" y="722"/>
                  </a:lnTo>
                  <a:lnTo>
                    <a:pt x="800" y="722"/>
                  </a:lnTo>
                  <a:lnTo>
                    <a:pt x="798" y="720"/>
                  </a:lnTo>
                  <a:lnTo>
                    <a:pt x="798" y="718"/>
                  </a:lnTo>
                  <a:lnTo>
                    <a:pt x="798" y="714"/>
                  </a:lnTo>
                  <a:lnTo>
                    <a:pt x="800" y="712"/>
                  </a:lnTo>
                  <a:lnTo>
                    <a:pt x="804" y="708"/>
                  </a:lnTo>
                  <a:lnTo>
                    <a:pt x="806" y="704"/>
                  </a:lnTo>
                  <a:lnTo>
                    <a:pt x="810" y="700"/>
                  </a:lnTo>
                  <a:lnTo>
                    <a:pt x="814" y="698"/>
                  </a:lnTo>
                  <a:lnTo>
                    <a:pt x="820" y="696"/>
                  </a:lnTo>
                  <a:lnTo>
                    <a:pt x="826" y="696"/>
                  </a:lnTo>
                  <a:lnTo>
                    <a:pt x="832" y="696"/>
                  </a:lnTo>
                  <a:lnTo>
                    <a:pt x="838" y="696"/>
                  </a:lnTo>
                  <a:lnTo>
                    <a:pt x="840" y="698"/>
                  </a:lnTo>
                  <a:lnTo>
                    <a:pt x="842" y="698"/>
                  </a:lnTo>
                  <a:lnTo>
                    <a:pt x="846" y="700"/>
                  </a:lnTo>
                  <a:lnTo>
                    <a:pt x="848" y="700"/>
                  </a:lnTo>
                  <a:lnTo>
                    <a:pt x="850" y="702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63" name="Freeform 373"/>
            <p:cNvSpPr>
              <a:spLocks/>
            </p:cNvSpPr>
            <p:nvPr/>
          </p:nvSpPr>
          <p:spPr bwMode="gray">
            <a:xfrm>
              <a:off x="3313" y="1796"/>
              <a:ext cx="492" cy="498"/>
            </a:xfrm>
            <a:custGeom>
              <a:avLst/>
              <a:gdLst>
                <a:gd name="T0" fmla="*/ 318 w 492"/>
                <a:gd name="T1" fmla="*/ 44 h 498"/>
                <a:gd name="T2" fmla="*/ 282 w 492"/>
                <a:gd name="T3" fmla="*/ 40 h 498"/>
                <a:gd name="T4" fmla="*/ 262 w 492"/>
                <a:gd name="T5" fmla="*/ 32 h 498"/>
                <a:gd name="T6" fmla="*/ 242 w 492"/>
                <a:gd name="T7" fmla="*/ 24 h 498"/>
                <a:gd name="T8" fmla="*/ 230 w 492"/>
                <a:gd name="T9" fmla="*/ 28 h 498"/>
                <a:gd name="T10" fmla="*/ 220 w 492"/>
                <a:gd name="T11" fmla="*/ 32 h 498"/>
                <a:gd name="T12" fmla="*/ 176 w 492"/>
                <a:gd name="T13" fmla="*/ 4 h 498"/>
                <a:gd name="T14" fmla="*/ 118 w 492"/>
                <a:gd name="T15" fmla="*/ 12 h 498"/>
                <a:gd name="T16" fmla="*/ 100 w 492"/>
                <a:gd name="T17" fmla="*/ 14 h 498"/>
                <a:gd name="T18" fmla="*/ 68 w 492"/>
                <a:gd name="T19" fmla="*/ 60 h 498"/>
                <a:gd name="T20" fmla="*/ 18 w 492"/>
                <a:gd name="T21" fmla="*/ 98 h 498"/>
                <a:gd name="T22" fmla="*/ 60 w 492"/>
                <a:gd name="T23" fmla="*/ 144 h 498"/>
                <a:gd name="T24" fmla="*/ 58 w 492"/>
                <a:gd name="T25" fmla="*/ 178 h 498"/>
                <a:gd name="T26" fmla="*/ 8 w 492"/>
                <a:gd name="T27" fmla="*/ 182 h 498"/>
                <a:gd name="T28" fmla="*/ 62 w 492"/>
                <a:gd name="T29" fmla="*/ 228 h 498"/>
                <a:gd name="T30" fmla="*/ 86 w 492"/>
                <a:gd name="T31" fmla="*/ 220 h 498"/>
                <a:gd name="T32" fmla="*/ 86 w 492"/>
                <a:gd name="T33" fmla="*/ 236 h 498"/>
                <a:gd name="T34" fmla="*/ 76 w 492"/>
                <a:gd name="T35" fmla="*/ 260 h 498"/>
                <a:gd name="T36" fmla="*/ 52 w 492"/>
                <a:gd name="T37" fmla="*/ 284 h 498"/>
                <a:gd name="T38" fmla="*/ 18 w 492"/>
                <a:gd name="T39" fmla="*/ 308 h 498"/>
                <a:gd name="T40" fmla="*/ 28 w 492"/>
                <a:gd name="T41" fmla="*/ 328 h 498"/>
                <a:gd name="T42" fmla="*/ 38 w 492"/>
                <a:gd name="T43" fmla="*/ 352 h 498"/>
                <a:gd name="T44" fmla="*/ 68 w 492"/>
                <a:gd name="T45" fmla="*/ 362 h 498"/>
                <a:gd name="T46" fmla="*/ 74 w 492"/>
                <a:gd name="T47" fmla="*/ 386 h 498"/>
                <a:gd name="T48" fmla="*/ 92 w 492"/>
                <a:gd name="T49" fmla="*/ 382 h 498"/>
                <a:gd name="T50" fmla="*/ 102 w 492"/>
                <a:gd name="T51" fmla="*/ 394 h 498"/>
                <a:gd name="T52" fmla="*/ 124 w 492"/>
                <a:gd name="T53" fmla="*/ 390 h 498"/>
                <a:gd name="T54" fmla="*/ 138 w 492"/>
                <a:gd name="T55" fmla="*/ 384 h 498"/>
                <a:gd name="T56" fmla="*/ 104 w 492"/>
                <a:gd name="T57" fmla="*/ 434 h 498"/>
                <a:gd name="T58" fmla="*/ 68 w 492"/>
                <a:gd name="T59" fmla="*/ 464 h 498"/>
                <a:gd name="T60" fmla="*/ 86 w 492"/>
                <a:gd name="T61" fmla="*/ 466 h 498"/>
                <a:gd name="T62" fmla="*/ 160 w 492"/>
                <a:gd name="T63" fmla="*/ 412 h 498"/>
                <a:gd name="T64" fmla="*/ 186 w 492"/>
                <a:gd name="T65" fmla="*/ 390 h 498"/>
                <a:gd name="T66" fmla="*/ 178 w 492"/>
                <a:gd name="T67" fmla="*/ 374 h 498"/>
                <a:gd name="T68" fmla="*/ 206 w 492"/>
                <a:gd name="T69" fmla="*/ 326 h 498"/>
                <a:gd name="T70" fmla="*/ 250 w 492"/>
                <a:gd name="T71" fmla="*/ 322 h 498"/>
                <a:gd name="T72" fmla="*/ 212 w 492"/>
                <a:gd name="T73" fmla="*/ 346 h 498"/>
                <a:gd name="T74" fmla="*/ 206 w 492"/>
                <a:gd name="T75" fmla="*/ 364 h 498"/>
                <a:gd name="T76" fmla="*/ 220 w 492"/>
                <a:gd name="T77" fmla="*/ 376 h 498"/>
                <a:gd name="T78" fmla="*/ 246 w 492"/>
                <a:gd name="T79" fmla="*/ 356 h 498"/>
                <a:gd name="T80" fmla="*/ 254 w 492"/>
                <a:gd name="T81" fmla="*/ 338 h 498"/>
                <a:gd name="T82" fmla="*/ 274 w 492"/>
                <a:gd name="T83" fmla="*/ 338 h 498"/>
                <a:gd name="T84" fmla="*/ 312 w 492"/>
                <a:gd name="T85" fmla="*/ 354 h 498"/>
                <a:gd name="T86" fmla="*/ 350 w 492"/>
                <a:gd name="T87" fmla="*/ 368 h 498"/>
                <a:gd name="T88" fmla="*/ 372 w 492"/>
                <a:gd name="T89" fmla="*/ 372 h 498"/>
                <a:gd name="T90" fmla="*/ 426 w 492"/>
                <a:gd name="T91" fmla="*/ 388 h 498"/>
                <a:gd name="T92" fmla="*/ 452 w 492"/>
                <a:gd name="T93" fmla="*/ 428 h 498"/>
                <a:gd name="T94" fmla="*/ 462 w 492"/>
                <a:gd name="T95" fmla="*/ 454 h 498"/>
                <a:gd name="T96" fmla="*/ 472 w 492"/>
                <a:gd name="T97" fmla="*/ 462 h 498"/>
                <a:gd name="T98" fmla="*/ 480 w 492"/>
                <a:gd name="T99" fmla="*/ 474 h 498"/>
                <a:gd name="T100" fmla="*/ 480 w 492"/>
                <a:gd name="T101" fmla="*/ 496 h 498"/>
                <a:gd name="T102" fmla="*/ 490 w 492"/>
                <a:gd name="T103" fmla="*/ 456 h 498"/>
                <a:gd name="T104" fmla="*/ 462 w 492"/>
                <a:gd name="T105" fmla="*/ 418 h 498"/>
                <a:gd name="T106" fmla="*/ 416 w 492"/>
                <a:gd name="T107" fmla="*/ 368 h 498"/>
                <a:gd name="T108" fmla="*/ 378 w 492"/>
                <a:gd name="T109" fmla="*/ 362 h 49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92"/>
                <a:gd name="T166" fmla="*/ 0 h 498"/>
                <a:gd name="T167" fmla="*/ 492 w 492"/>
                <a:gd name="T168" fmla="*/ 498 h 49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92" h="498">
                  <a:moveTo>
                    <a:pt x="338" y="50"/>
                  </a:moveTo>
                  <a:lnTo>
                    <a:pt x="336" y="48"/>
                  </a:lnTo>
                  <a:lnTo>
                    <a:pt x="334" y="46"/>
                  </a:lnTo>
                  <a:lnTo>
                    <a:pt x="332" y="46"/>
                  </a:lnTo>
                  <a:lnTo>
                    <a:pt x="328" y="44"/>
                  </a:lnTo>
                  <a:lnTo>
                    <a:pt x="324" y="44"/>
                  </a:lnTo>
                  <a:lnTo>
                    <a:pt x="318" y="44"/>
                  </a:lnTo>
                  <a:lnTo>
                    <a:pt x="310" y="48"/>
                  </a:lnTo>
                  <a:lnTo>
                    <a:pt x="306" y="48"/>
                  </a:lnTo>
                  <a:lnTo>
                    <a:pt x="300" y="48"/>
                  </a:lnTo>
                  <a:lnTo>
                    <a:pt x="294" y="46"/>
                  </a:lnTo>
                  <a:lnTo>
                    <a:pt x="288" y="44"/>
                  </a:lnTo>
                  <a:lnTo>
                    <a:pt x="282" y="40"/>
                  </a:lnTo>
                  <a:lnTo>
                    <a:pt x="280" y="40"/>
                  </a:lnTo>
                  <a:lnTo>
                    <a:pt x="276" y="40"/>
                  </a:lnTo>
                  <a:lnTo>
                    <a:pt x="272" y="40"/>
                  </a:lnTo>
                  <a:lnTo>
                    <a:pt x="268" y="38"/>
                  </a:lnTo>
                  <a:lnTo>
                    <a:pt x="264" y="36"/>
                  </a:lnTo>
                  <a:lnTo>
                    <a:pt x="262" y="32"/>
                  </a:lnTo>
                  <a:lnTo>
                    <a:pt x="260" y="30"/>
                  </a:lnTo>
                  <a:lnTo>
                    <a:pt x="258" y="30"/>
                  </a:lnTo>
                  <a:lnTo>
                    <a:pt x="254" y="28"/>
                  </a:lnTo>
                  <a:lnTo>
                    <a:pt x="250" y="26"/>
                  </a:lnTo>
                  <a:lnTo>
                    <a:pt x="246" y="26"/>
                  </a:lnTo>
                  <a:lnTo>
                    <a:pt x="244" y="26"/>
                  </a:lnTo>
                  <a:lnTo>
                    <a:pt x="242" y="24"/>
                  </a:lnTo>
                  <a:lnTo>
                    <a:pt x="240" y="24"/>
                  </a:lnTo>
                  <a:lnTo>
                    <a:pt x="236" y="22"/>
                  </a:lnTo>
                  <a:lnTo>
                    <a:pt x="234" y="20"/>
                  </a:lnTo>
                  <a:lnTo>
                    <a:pt x="230" y="22"/>
                  </a:lnTo>
                  <a:lnTo>
                    <a:pt x="228" y="26"/>
                  </a:lnTo>
                  <a:lnTo>
                    <a:pt x="230" y="28"/>
                  </a:lnTo>
                  <a:lnTo>
                    <a:pt x="230" y="30"/>
                  </a:lnTo>
                  <a:lnTo>
                    <a:pt x="230" y="34"/>
                  </a:lnTo>
                  <a:lnTo>
                    <a:pt x="230" y="36"/>
                  </a:lnTo>
                  <a:lnTo>
                    <a:pt x="228" y="36"/>
                  </a:lnTo>
                  <a:lnTo>
                    <a:pt x="224" y="36"/>
                  </a:lnTo>
                  <a:lnTo>
                    <a:pt x="220" y="32"/>
                  </a:lnTo>
                  <a:lnTo>
                    <a:pt x="216" y="28"/>
                  </a:lnTo>
                  <a:lnTo>
                    <a:pt x="212" y="24"/>
                  </a:lnTo>
                  <a:lnTo>
                    <a:pt x="208" y="20"/>
                  </a:lnTo>
                  <a:lnTo>
                    <a:pt x="198" y="16"/>
                  </a:lnTo>
                  <a:lnTo>
                    <a:pt x="188" y="10"/>
                  </a:lnTo>
                  <a:lnTo>
                    <a:pt x="180" y="6"/>
                  </a:lnTo>
                  <a:lnTo>
                    <a:pt x="176" y="4"/>
                  </a:lnTo>
                  <a:lnTo>
                    <a:pt x="172" y="4"/>
                  </a:lnTo>
                  <a:lnTo>
                    <a:pt x="164" y="0"/>
                  </a:lnTo>
                  <a:lnTo>
                    <a:pt x="150" y="0"/>
                  </a:lnTo>
                  <a:lnTo>
                    <a:pt x="134" y="4"/>
                  </a:lnTo>
                  <a:lnTo>
                    <a:pt x="128" y="8"/>
                  </a:lnTo>
                  <a:lnTo>
                    <a:pt x="122" y="10"/>
                  </a:lnTo>
                  <a:lnTo>
                    <a:pt x="118" y="12"/>
                  </a:lnTo>
                  <a:lnTo>
                    <a:pt x="116" y="12"/>
                  </a:lnTo>
                  <a:lnTo>
                    <a:pt x="114" y="12"/>
                  </a:lnTo>
                  <a:lnTo>
                    <a:pt x="112" y="12"/>
                  </a:lnTo>
                  <a:lnTo>
                    <a:pt x="110" y="12"/>
                  </a:lnTo>
                  <a:lnTo>
                    <a:pt x="108" y="12"/>
                  </a:lnTo>
                  <a:lnTo>
                    <a:pt x="104" y="12"/>
                  </a:lnTo>
                  <a:lnTo>
                    <a:pt x="100" y="14"/>
                  </a:lnTo>
                  <a:lnTo>
                    <a:pt x="94" y="16"/>
                  </a:lnTo>
                  <a:lnTo>
                    <a:pt x="88" y="20"/>
                  </a:lnTo>
                  <a:lnTo>
                    <a:pt x="86" y="22"/>
                  </a:lnTo>
                  <a:lnTo>
                    <a:pt x="84" y="28"/>
                  </a:lnTo>
                  <a:lnTo>
                    <a:pt x="80" y="36"/>
                  </a:lnTo>
                  <a:lnTo>
                    <a:pt x="74" y="48"/>
                  </a:lnTo>
                  <a:lnTo>
                    <a:pt x="68" y="60"/>
                  </a:lnTo>
                  <a:lnTo>
                    <a:pt x="58" y="70"/>
                  </a:lnTo>
                  <a:lnTo>
                    <a:pt x="50" y="74"/>
                  </a:lnTo>
                  <a:lnTo>
                    <a:pt x="38" y="76"/>
                  </a:lnTo>
                  <a:lnTo>
                    <a:pt x="28" y="78"/>
                  </a:lnTo>
                  <a:lnTo>
                    <a:pt x="20" y="84"/>
                  </a:lnTo>
                  <a:lnTo>
                    <a:pt x="18" y="92"/>
                  </a:lnTo>
                  <a:lnTo>
                    <a:pt x="18" y="98"/>
                  </a:lnTo>
                  <a:lnTo>
                    <a:pt x="20" y="102"/>
                  </a:lnTo>
                  <a:lnTo>
                    <a:pt x="22" y="106"/>
                  </a:lnTo>
                  <a:lnTo>
                    <a:pt x="26" y="110"/>
                  </a:lnTo>
                  <a:lnTo>
                    <a:pt x="32" y="114"/>
                  </a:lnTo>
                  <a:lnTo>
                    <a:pt x="38" y="120"/>
                  </a:lnTo>
                  <a:lnTo>
                    <a:pt x="48" y="130"/>
                  </a:lnTo>
                  <a:lnTo>
                    <a:pt x="60" y="144"/>
                  </a:lnTo>
                  <a:lnTo>
                    <a:pt x="70" y="156"/>
                  </a:lnTo>
                  <a:lnTo>
                    <a:pt x="76" y="168"/>
                  </a:lnTo>
                  <a:lnTo>
                    <a:pt x="72" y="178"/>
                  </a:lnTo>
                  <a:lnTo>
                    <a:pt x="68" y="180"/>
                  </a:lnTo>
                  <a:lnTo>
                    <a:pt x="64" y="180"/>
                  </a:lnTo>
                  <a:lnTo>
                    <a:pt x="62" y="180"/>
                  </a:lnTo>
                  <a:lnTo>
                    <a:pt x="58" y="178"/>
                  </a:lnTo>
                  <a:lnTo>
                    <a:pt x="54" y="176"/>
                  </a:lnTo>
                  <a:lnTo>
                    <a:pt x="52" y="172"/>
                  </a:lnTo>
                  <a:lnTo>
                    <a:pt x="50" y="170"/>
                  </a:lnTo>
                  <a:lnTo>
                    <a:pt x="46" y="168"/>
                  </a:lnTo>
                  <a:lnTo>
                    <a:pt x="34" y="168"/>
                  </a:lnTo>
                  <a:lnTo>
                    <a:pt x="20" y="172"/>
                  </a:lnTo>
                  <a:lnTo>
                    <a:pt x="8" y="182"/>
                  </a:lnTo>
                  <a:lnTo>
                    <a:pt x="2" y="192"/>
                  </a:lnTo>
                  <a:lnTo>
                    <a:pt x="0" y="200"/>
                  </a:lnTo>
                  <a:lnTo>
                    <a:pt x="0" y="208"/>
                  </a:lnTo>
                  <a:lnTo>
                    <a:pt x="8" y="216"/>
                  </a:lnTo>
                  <a:lnTo>
                    <a:pt x="26" y="226"/>
                  </a:lnTo>
                  <a:lnTo>
                    <a:pt x="44" y="232"/>
                  </a:lnTo>
                  <a:lnTo>
                    <a:pt x="62" y="228"/>
                  </a:lnTo>
                  <a:lnTo>
                    <a:pt x="64" y="228"/>
                  </a:lnTo>
                  <a:lnTo>
                    <a:pt x="66" y="226"/>
                  </a:lnTo>
                  <a:lnTo>
                    <a:pt x="70" y="224"/>
                  </a:lnTo>
                  <a:lnTo>
                    <a:pt x="74" y="222"/>
                  </a:lnTo>
                  <a:lnTo>
                    <a:pt x="78" y="222"/>
                  </a:lnTo>
                  <a:lnTo>
                    <a:pt x="82" y="220"/>
                  </a:lnTo>
                  <a:lnTo>
                    <a:pt x="86" y="220"/>
                  </a:lnTo>
                  <a:lnTo>
                    <a:pt x="88" y="222"/>
                  </a:lnTo>
                  <a:lnTo>
                    <a:pt x="90" y="224"/>
                  </a:lnTo>
                  <a:lnTo>
                    <a:pt x="88" y="226"/>
                  </a:lnTo>
                  <a:lnTo>
                    <a:pt x="86" y="228"/>
                  </a:lnTo>
                  <a:lnTo>
                    <a:pt x="86" y="230"/>
                  </a:lnTo>
                  <a:lnTo>
                    <a:pt x="84" y="234"/>
                  </a:lnTo>
                  <a:lnTo>
                    <a:pt x="86" y="236"/>
                  </a:lnTo>
                  <a:lnTo>
                    <a:pt x="88" y="240"/>
                  </a:lnTo>
                  <a:lnTo>
                    <a:pt x="90" y="242"/>
                  </a:lnTo>
                  <a:lnTo>
                    <a:pt x="92" y="246"/>
                  </a:lnTo>
                  <a:lnTo>
                    <a:pt x="92" y="248"/>
                  </a:lnTo>
                  <a:lnTo>
                    <a:pt x="90" y="252"/>
                  </a:lnTo>
                  <a:lnTo>
                    <a:pt x="86" y="256"/>
                  </a:lnTo>
                  <a:lnTo>
                    <a:pt x="76" y="260"/>
                  </a:lnTo>
                  <a:lnTo>
                    <a:pt x="64" y="266"/>
                  </a:lnTo>
                  <a:lnTo>
                    <a:pt x="56" y="274"/>
                  </a:lnTo>
                  <a:lnTo>
                    <a:pt x="52" y="284"/>
                  </a:lnTo>
                  <a:lnTo>
                    <a:pt x="54" y="284"/>
                  </a:lnTo>
                  <a:lnTo>
                    <a:pt x="52" y="284"/>
                  </a:lnTo>
                  <a:lnTo>
                    <a:pt x="52" y="286"/>
                  </a:lnTo>
                  <a:lnTo>
                    <a:pt x="48" y="288"/>
                  </a:lnTo>
                  <a:lnTo>
                    <a:pt x="44" y="290"/>
                  </a:lnTo>
                  <a:lnTo>
                    <a:pt x="36" y="296"/>
                  </a:lnTo>
                  <a:lnTo>
                    <a:pt x="28" y="300"/>
                  </a:lnTo>
                  <a:lnTo>
                    <a:pt x="22" y="304"/>
                  </a:lnTo>
                  <a:lnTo>
                    <a:pt x="18" y="308"/>
                  </a:lnTo>
                  <a:lnTo>
                    <a:pt x="16" y="312"/>
                  </a:lnTo>
                  <a:lnTo>
                    <a:pt x="14" y="316"/>
                  </a:lnTo>
                  <a:lnTo>
                    <a:pt x="16" y="320"/>
                  </a:lnTo>
                  <a:lnTo>
                    <a:pt x="22" y="324"/>
                  </a:lnTo>
                  <a:lnTo>
                    <a:pt x="22" y="326"/>
                  </a:lnTo>
                  <a:lnTo>
                    <a:pt x="24" y="326"/>
                  </a:lnTo>
                  <a:lnTo>
                    <a:pt x="28" y="328"/>
                  </a:lnTo>
                  <a:lnTo>
                    <a:pt x="34" y="330"/>
                  </a:lnTo>
                  <a:lnTo>
                    <a:pt x="38" y="332"/>
                  </a:lnTo>
                  <a:lnTo>
                    <a:pt x="38" y="336"/>
                  </a:lnTo>
                  <a:lnTo>
                    <a:pt x="38" y="340"/>
                  </a:lnTo>
                  <a:lnTo>
                    <a:pt x="38" y="346"/>
                  </a:lnTo>
                  <a:lnTo>
                    <a:pt x="38" y="352"/>
                  </a:lnTo>
                  <a:lnTo>
                    <a:pt x="42" y="358"/>
                  </a:lnTo>
                  <a:lnTo>
                    <a:pt x="48" y="362"/>
                  </a:lnTo>
                  <a:lnTo>
                    <a:pt x="50" y="362"/>
                  </a:lnTo>
                  <a:lnTo>
                    <a:pt x="54" y="362"/>
                  </a:lnTo>
                  <a:lnTo>
                    <a:pt x="58" y="362"/>
                  </a:lnTo>
                  <a:lnTo>
                    <a:pt x="64" y="362"/>
                  </a:lnTo>
                  <a:lnTo>
                    <a:pt x="68" y="362"/>
                  </a:lnTo>
                  <a:lnTo>
                    <a:pt x="68" y="364"/>
                  </a:lnTo>
                  <a:lnTo>
                    <a:pt x="70" y="366"/>
                  </a:lnTo>
                  <a:lnTo>
                    <a:pt x="70" y="370"/>
                  </a:lnTo>
                  <a:lnTo>
                    <a:pt x="72" y="374"/>
                  </a:lnTo>
                  <a:lnTo>
                    <a:pt x="74" y="380"/>
                  </a:lnTo>
                  <a:lnTo>
                    <a:pt x="74" y="386"/>
                  </a:lnTo>
                  <a:lnTo>
                    <a:pt x="76" y="388"/>
                  </a:lnTo>
                  <a:lnTo>
                    <a:pt x="80" y="388"/>
                  </a:lnTo>
                  <a:lnTo>
                    <a:pt x="82" y="388"/>
                  </a:lnTo>
                  <a:lnTo>
                    <a:pt x="86" y="386"/>
                  </a:lnTo>
                  <a:lnTo>
                    <a:pt x="90" y="382"/>
                  </a:lnTo>
                  <a:lnTo>
                    <a:pt x="92" y="382"/>
                  </a:lnTo>
                  <a:lnTo>
                    <a:pt x="94" y="382"/>
                  </a:lnTo>
                  <a:lnTo>
                    <a:pt x="96" y="382"/>
                  </a:lnTo>
                  <a:lnTo>
                    <a:pt x="98" y="384"/>
                  </a:lnTo>
                  <a:lnTo>
                    <a:pt x="98" y="388"/>
                  </a:lnTo>
                  <a:lnTo>
                    <a:pt x="100" y="390"/>
                  </a:lnTo>
                  <a:lnTo>
                    <a:pt x="100" y="392"/>
                  </a:lnTo>
                  <a:lnTo>
                    <a:pt x="102" y="394"/>
                  </a:lnTo>
                  <a:lnTo>
                    <a:pt x="104" y="396"/>
                  </a:lnTo>
                  <a:lnTo>
                    <a:pt x="106" y="398"/>
                  </a:lnTo>
                  <a:lnTo>
                    <a:pt x="110" y="398"/>
                  </a:lnTo>
                  <a:lnTo>
                    <a:pt x="116" y="396"/>
                  </a:lnTo>
                  <a:lnTo>
                    <a:pt x="120" y="392"/>
                  </a:lnTo>
                  <a:lnTo>
                    <a:pt x="122" y="392"/>
                  </a:lnTo>
                  <a:lnTo>
                    <a:pt x="124" y="390"/>
                  </a:lnTo>
                  <a:lnTo>
                    <a:pt x="126" y="388"/>
                  </a:lnTo>
                  <a:lnTo>
                    <a:pt x="128" y="384"/>
                  </a:lnTo>
                  <a:lnTo>
                    <a:pt x="130" y="382"/>
                  </a:lnTo>
                  <a:lnTo>
                    <a:pt x="134" y="380"/>
                  </a:lnTo>
                  <a:lnTo>
                    <a:pt x="136" y="380"/>
                  </a:lnTo>
                  <a:lnTo>
                    <a:pt x="138" y="380"/>
                  </a:lnTo>
                  <a:lnTo>
                    <a:pt x="138" y="384"/>
                  </a:lnTo>
                  <a:lnTo>
                    <a:pt x="138" y="388"/>
                  </a:lnTo>
                  <a:lnTo>
                    <a:pt x="136" y="396"/>
                  </a:lnTo>
                  <a:lnTo>
                    <a:pt x="132" y="408"/>
                  </a:lnTo>
                  <a:lnTo>
                    <a:pt x="126" y="418"/>
                  </a:lnTo>
                  <a:lnTo>
                    <a:pt x="122" y="420"/>
                  </a:lnTo>
                  <a:lnTo>
                    <a:pt x="114" y="426"/>
                  </a:lnTo>
                  <a:lnTo>
                    <a:pt x="104" y="434"/>
                  </a:lnTo>
                  <a:lnTo>
                    <a:pt x="94" y="444"/>
                  </a:lnTo>
                  <a:lnTo>
                    <a:pt x="86" y="454"/>
                  </a:lnTo>
                  <a:lnTo>
                    <a:pt x="84" y="456"/>
                  </a:lnTo>
                  <a:lnTo>
                    <a:pt x="82" y="456"/>
                  </a:lnTo>
                  <a:lnTo>
                    <a:pt x="78" y="458"/>
                  </a:lnTo>
                  <a:lnTo>
                    <a:pt x="74" y="462"/>
                  </a:lnTo>
                  <a:lnTo>
                    <a:pt x="68" y="464"/>
                  </a:lnTo>
                  <a:lnTo>
                    <a:pt x="64" y="470"/>
                  </a:lnTo>
                  <a:lnTo>
                    <a:pt x="62" y="474"/>
                  </a:lnTo>
                  <a:lnTo>
                    <a:pt x="64" y="474"/>
                  </a:lnTo>
                  <a:lnTo>
                    <a:pt x="66" y="472"/>
                  </a:lnTo>
                  <a:lnTo>
                    <a:pt x="72" y="470"/>
                  </a:lnTo>
                  <a:lnTo>
                    <a:pt x="78" y="468"/>
                  </a:lnTo>
                  <a:lnTo>
                    <a:pt x="86" y="466"/>
                  </a:lnTo>
                  <a:lnTo>
                    <a:pt x="94" y="464"/>
                  </a:lnTo>
                  <a:lnTo>
                    <a:pt x="106" y="458"/>
                  </a:lnTo>
                  <a:lnTo>
                    <a:pt x="120" y="450"/>
                  </a:lnTo>
                  <a:lnTo>
                    <a:pt x="134" y="436"/>
                  </a:lnTo>
                  <a:lnTo>
                    <a:pt x="148" y="424"/>
                  </a:lnTo>
                  <a:lnTo>
                    <a:pt x="160" y="412"/>
                  </a:lnTo>
                  <a:lnTo>
                    <a:pt x="164" y="410"/>
                  </a:lnTo>
                  <a:lnTo>
                    <a:pt x="168" y="408"/>
                  </a:lnTo>
                  <a:lnTo>
                    <a:pt x="172" y="404"/>
                  </a:lnTo>
                  <a:lnTo>
                    <a:pt x="176" y="402"/>
                  </a:lnTo>
                  <a:lnTo>
                    <a:pt x="180" y="398"/>
                  </a:lnTo>
                  <a:lnTo>
                    <a:pt x="184" y="394"/>
                  </a:lnTo>
                  <a:lnTo>
                    <a:pt x="186" y="390"/>
                  </a:lnTo>
                  <a:lnTo>
                    <a:pt x="184" y="386"/>
                  </a:lnTo>
                  <a:lnTo>
                    <a:pt x="182" y="382"/>
                  </a:lnTo>
                  <a:lnTo>
                    <a:pt x="180" y="382"/>
                  </a:lnTo>
                  <a:lnTo>
                    <a:pt x="178" y="380"/>
                  </a:lnTo>
                  <a:lnTo>
                    <a:pt x="178" y="378"/>
                  </a:lnTo>
                  <a:lnTo>
                    <a:pt x="176" y="376"/>
                  </a:lnTo>
                  <a:lnTo>
                    <a:pt x="178" y="374"/>
                  </a:lnTo>
                  <a:lnTo>
                    <a:pt x="182" y="372"/>
                  </a:lnTo>
                  <a:lnTo>
                    <a:pt x="184" y="368"/>
                  </a:lnTo>
                  <a:lnTo>
                    <a:pt x="188" y="360"/>
                  </a:lnTo>
                  <a:lnTo>
                    <a:pt x="194" y="350"/>
                  </a:lnTo>
                  <a:lnTo>
                    <a:pt x="200" y="340"/>
                  </a:lnTo>
                  <a:lnTo>
                    <a:pt x="204" y="328"/>
                  </a:lnTo>
                  <a:lnTo>
                    <a:pt x="206" y="326"/>
                  </a:lnTo>
                  <a:lnTo>
                    <a:pt x="214" y="322"/>
                  </a:lnTo>
                  <a:lnTo>
                    <a:pt x="226" y="318"/>
                  </a:lnTo>
                  <a:lnTo>
                    <a:pt x="244" y="318"/>
                  </a:lnTo>
                  <a:lnTo>
                    <a:pt x="246" y="320"/>
                  </a:lnTo>
                  <a:lnTo>
                    <a:pt x="248" y="322"/>
                  </a:lnTo>
                  <a:lnTo>
                    <a:pt x="250" y="322"/>
                  </a:lnTo>
                  <a:lnTo>
                    <a:pt x="252" y="324"/>
                  </a:lnTo>
                  <a:lnTo>
                    <a:pt x="252" y="326"/>
                  </a:lnTo>
                  <a:lnTo>
                    <a:pt x="248" y="328"/>
                  </a:lnTo>
                  <a:lnTo>
                    <a:pt x="244" y="328"/>
                  </a:lnTo>
                  <a:lnTo>
                    <a:pt x="232" y="332"/>
                  </a:lnTo>
                  <a:lnTo>
                    <a:pt x="220" y="336"/>
                  </a:lnTo>
                  <a:lnTo>
                    <a:pt x="212" y="346"/>
                  </a:lnTo>
                  <a:lnTo>
                    <a:pt x="212" y="348"/>
                  </a:lnTo>
                  <a:lnTo>
                    <a:pt x="212" y="350"/>
                  </a:lnTo>
                  <a:lnTo>
                    <a:pt x="210" y="354"/>
                  </a:lnTo>
                  <a:lnTo>
                    <a:pt x="208" y="358"/>
                  </a:lnTo>
                  <a:lnTo>
                    <a:pt x="206" y="360"/>
                  </a:lnTo>
                  <a:lnTo>
                    <a:pt x="206" y="362"/>
                  </a:lnTo>
                  <a:lnTo>
                    <a:pt x="206" y="364"/>
                  </a:lnTo>
                  <a:lnTo>
                    <a:pt x="206" y="366"/>
                  </a:lnTo>
                  <a:lnTo>
                    <a:pt x="206" y="370"/>
                  </a:lnTo>
                  <a:lnTo>
                    <a:pt x="208" y="372"/>
                  </a:lnTo>
                  <a:lnTo>
                    <a:pt x="208" y="376"/>
                  </a:lnTo>
                  <a:lnTo>
                    <a:pt x="212" y="376"/>
                  </a:lnTo>
                  <a:lnTo>
                    <a:pt x="214" y="376"/>
                  </a:lnTo>
                  <a:lnTo>
                    <a:pt x="220" y="376"/>
                  </a:lnTo>
                  <a:lnTo>
                    <a:pt x="220" y="374"/>
                  </a:lnTo>
                  <a:lnTo>
                    <a:pt x="224" y="372"/>
                  </a:lnTo>
                  <a:lnTo>
                    <a:pt x="228" y="370"/>
                  </a:lnTo>
                  <a:lnTo>
                    <a:pt x="232" y="368"/>
                  </a:lnTo>
                  <a:lnTo>
                    <a:pt x="236" y="364"/>
                  </a:lnTo>
                  <a:lnTo>
                    <a:pt x="242" y="360"/>
                  </a:lnTo>
                  <a:lnTo>
                    <a:pt x="246" y="356"/>
                  </a:lnTo>
                  <a:lnTo>
                    <a:pt x="248" y="354"/>
                  </a:lnTo>
                  <a:lnTo>
                    <a:pt x="250" y="350"/>
                  </a:lnTo>
                  <a:lnTo>
                    <a:pt x="250" y="348"/>
                  </a:lnTo>
                  <a:lnTo>
                    <a:pt x="250" y="346"/>
                  </a:lnTo>
                  <a:lnTo>
                    <a:pt x="252" y="344"/>
                  </a:lnTo>
                  <a:lnTo>
                    <a:pt x="252" y="340"/>
                  </a:lnTo>
                  <a:lnTo>
                    <a:pt x="254" y="338"/>
                  </a:lnTo>
                  <a:lnTo>
                    <a:pt x="256" y="334"/>
                  </a:lnTo>
                  <a:lnTo>
                    <a:pt x="258" y="334"/>
                  </a:lnTo>
                  <a:lnTo>
                    <a:pt x="262" y="332"/>
                  </a:lnTo>
                  <a:lnTo>
                    <a:pt x="266" y="334"/>
                  </a:lnTo>
                  <a:lnTo>
                    <a:pt x="270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80" y="338"/>
                  </a:lnTo>
                  <a:lnTo>
                    <a:pt x="284" y="340"/>
                  </a:lnTo>
                  <a:lnTo>
                    <a:pt x="290" y="342"/>
                  </a:lnTo>
                  <a:lnTo>
                    <a:pt x="294" y="346"/>
                  </a:lnTo>
                  <a:lnTo>
                    <a:pt x="296" y="350"/>
                  </a:lnTo>
                  <a:lnTo>
                    <a:pt x="300" y="352"/>
                  </a:lnTo>
                  <a:lnTo>
                    <a:pt x="312" y="354"/>
                  </a:lnTo>
                  <a:lnTo>
                    <a:pt x="330" y="358"/>
                  </a:lnTo>
                  <a:lnTo>
                    <a:pt x="332" y="358"/>
                  </a:lnTo>
                  <a:lnTo>
                    <a:pt x="336" y="358"/>
                  </a:lnTo>
                  <a:lnTo>
                    <a:pt x="340" y="362"/>
                  </a:lnTo>
                  <a:lnTo>
                    <a:pt x="344" y="364"/>
                  </a:lnTo>
                  <a:lnTo>
                    <a:pt x="348" y="370"/>
                  </a:lnTo>
                  <a:lnTo>
                    <a:pt x="350" y="368"/>
                  </a:lnTo>
                  <a:lnTo>
                    <a:pt x="350" y="366"/>
                  </a:lnTo>
                  <a:lnTo>
                    <a:pt x="354" y="364"/>
                  </a:lnTo>
                  <a:lnTo>
                    <a:pt x="356" y="362"/>
                  </a:lnTo>
                  <a:lnTo>
                    <a:pt x="360" y="362"/>
                  </a:lnTo>
                  <a:lnTo>
                    <a:pt x="364" y="362"/>
                  </a:lnTo>
                  <a:lnTo>
                    <a:pt x="366" y="366"/>
                  </a:lnTo>
                  <a:lnTo>
                    <a:pt x="372" y="372"/>
                  </a:lnTo>
                  <a:lnTo>
                    <a:pt x="380" y="382"/>
                  </a:lnTo>
                  <a:lnTo>
                    <a:pt x="390" y="392"/>
                  </a:lnTo>
                  <a:lnTo>
                    <a:pt x="398" y="402"/>
                  </a:lnTo>
                  <a:lnTo>
                    <a:pt x="406" y="408"/>
                  </a:lnTo>
                  <a:lnTo>
                    <a:pt x="408" y="410"/>
                  </a:lnTo>
                  <a:lnTo>
                    <a:pt x="424" y="386"/>
                  </a:lnTo>
                  <a:lnTo>
                    <a:pt x="426" y="388"/>
                  </a:lnTo>
                  <a:lnTo>
                    <a:pt x="432" y="398"/>
                  </a:lnTo>
                  <a:lnTo>
                    <a:pt x="438" y="408"/>
                  </a:lnTo>
                  <a:lnTo>
                    <a:pt x="442" y="418"/>
                  </a:lnTo>
                  <a:lnTo>
                    <a:pt x="444" y="418"/>
                  </a:lnTo>
                  <a:lnTo>
                    <a:pt x="446" y="420"/>
                  </a:lnTo>
                  <a:lnTo>
                    <a:pt x="448" y="424"/>
                  </a:lnTo>
                  <a:lnTo>
                    <a:pt x="452" y="428"/>
                  </a:lnTo>
                  <a:lnTo>
                    <a:pt x="456" y="432"/>
                  </a:lnTo>
                  <a:lnTo>
                    <a:pt x="458" y="436"/>
                  </a:lnTo>
                  <a:lnTo>
                    <a:pt x="458" y="440"/>
                  </a:lnTo>
                  <a:lnTo>
                    <a:pt x="458" y="444"/>
                  </a:lnTo>
                  <a:lnTo>
                    <a:pt x="460" y="450"/>
                  </a:lnTo>
                  <a:lnTo>
                    <a:pt x="462" y="454"/>
                  </a:lnTo>
                  <a:lnTo>
                    <a:pt x="466" y="458"/>
                  </a:lnTo>
                  <a:lnTo>
                    <a:pt x="466" y="460"/>
                  </a:lnTo>
                  <a:lnTo>
                    <a:pt x="466" y="462"/>
                  </a:lnTo>
                  <a:lnTo>
                    <a:pt x="468" y="462"/>
                  </a:lnTo>
                  <a:lnTo>
                    <a:pt x="470" y="462"/>
                  </a:lnTo>
                  <a:lnTo>
                    <a:pt x="472" y="462"/>
                  </a:lnTo>
                  <a:lnTo>
                    <a:pt x="476" y="458"/>
                  </a:lnTo>
                  <a:lnTo>
                    <a:pt x="476" y="460"/>
                  </a:lnTo>
                  <a:lnTo>
                    <a:pt x="478" y="460"/>
                  </a:lnTo>
                  <a:lnTo>
                    <a:pt x="478" y="464"/>
                  </a:lnTo>
                  <a:lnTo>
                    <a:pt x="478" y="468"/>
                  </a:lnTo>
                  <a:lnTo>
                    <a:pt x="480" y="474"/>
                  </a:lnTo>
                  <a:lnTo>
                    <a:pt x="478" y="474"/>
                  </a:lnTo>
                  <a:lnTo>
                    <a:pt x="478" y="476"/>
                  </a:lnTo>
                  <a:lnTo>
                    <a:pt x="476" y="480"/>
                  </a:lnTo>
                  <a:lnTo>
                    <a:pt x="476" y="484"/>
                  </a:lnTo>
                  <a:lnTo>
                    <a:pt x="476" y="488"/>
                  </a:lnTo>
                  <a:lnTo>
                    <a:pt x="478" y="494"/>
                  </a:lnTo>
                  <a:lnTo>
                    <a:pt x="480" y="496"/>
                  </a:lnTo>
                  <a:lnTo>
                    <a:pt x="484" y="498"/>
                  </a:lnTo>
                  <a:lnTo>
                    <a:pt x="486" y="494"/>
                  </a:lnTo>
                  <a:lnTo>
                    <a:pt x="488" y="486"/>
                  </a:lnTo>
                  <a:lnTo>
                    <a:pt x="490" y="474"/>
                  </a:lnTo>
                  <a:lnTo>
                    <a:pt x="492" y="464"/>
                  </a:lnTo>
                  <a:lnTo>
                    <a:pt x="492" y="456"/>
                  </a:lnTo>
                  <a:lnTo>
                    <a:pt x="490" y="456"/>
                  </a:lnTo>
                  <a:lnTo>
                    <a:pt x="488" y="454"/>
                  </a:lnTo>
                  <a:lnTo>
                    <a:pt x="484" y="450"/>
                  </a:lnTo>
                  <a:lnTo>
                    <a:pt x="478" y="444"/>
                  </a:lnTo>
                  <a:lnTo>
                    <a:pt x="474" y="438"/>
                  </a:lnTo>
                  <a:lnTo>
                    <a:pt x="470" y="430"/>
                  </a:lnTo>
                  <a:lnTo>
                    <a:pt x="468" y="426"/>
                  </a:lnTo>
                  <a:lnTo>
                    <a:pt x="462" y="418"/>
                  </a:lnTo>
                  <a:lnTo>
                    <a:pt x="454" y="406"/>
                  </a:lnTo>
                  <a:lnTo>
                    <a:pt x="444" y="392"/>
                  </a:lnTo>
                  <a:lnTo>
                    <a:pt x="434" y="380"/>
                  </a:lnTo>
                  <a:lnTo>
                    <a:pt x="426" y="370"/>
                  </a:lnTo>
                  <a:lnTo>
                    <a:pt x="420" y="366"/>
                  </a:lnTo>
                  <a:lnTo>
                    <a:pt x="418" y="366"/>
                  </a:lnTo>
                  <a:lnTo>
                    <a:pt x="416" y="368"/>
                  </a:lnTo>
                  <a:lnTo>
                    <a:pt x="412" y="372"/>
                  </a:lnTo>
                  <a:lnTo>
                    <a:pt x="408" y="374"/>
                  </a:lnTo>
                  <a:lnTo>
                    <a:pt x="402" y="378"/>
                  </a:lnTo>
                  <a:lnTo>
                    <a:pt x="398" y="378"/>
                  </a:lnTo>
                  <a:lnTo>
                    <a:pt x="396" y="376"/>
                  </a:lnTo>
                  <a:lnTo>
                    <a:pt x="388" y="370"/>
                  </a:lnTo>
                  <a:lnTo>
                    <a:pt x="378" y="362"/>
                  </a:lnTo>
                  <a:lnTo>
                    <a:pt x="368" y="354"/>
                  </a:lnTo>
                  <a:lnTo>
                    <a:pt x="358" y="348"/>
                  </a:lnTo>
                  <a:lnTo>
                    <a:pt x="350" y="342"/>
                  </a:lnTo>
                  <a:lnTo>
                    <a:pt x="338" y="342"/>
                  </a:lnTo>
                  <a:lnTo>
                    <a:pt x="338" y="50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64" name="Freeform 374"/>
            <p:cNvSpPr>
              <a:spLocks/>
            </p:cNvSpPr>
            <p:nvPr/>
          </p:nvSpPr>
          <p:spPr bwMode="gray">
            <a:xfrm>
              <a:off x="3863" y="2400"/>
              <a:ext cx="738" cy="404"/>
            </a:xfrm>
            <a:custGeom>
              <a:avLst/>
              <a:gdLst>
                <a:gd name="T0" fmla="*/ 704 w 738"/>
                <a:gd name="T1" fmla="*/ 42 h 404"/>
                <a:gd name="T2" fmla="*/ 724 w 738"/>
                <a:gd name="T3" fmla="*/ 30 h 404"/>
                <a:gd name="T4" fmla="*/ 724 w 738"/>
                <a:gd name="T5" fmla="*/ 64 h 404"/>
                <a:gd name="T6" fmla="*/ 738 w 738"/>
                <a:gd name="T7" fmla="*/ 74 h 404"/>
                <a:gd name="T8" fmla="*/ 726 w 738"/>
                <a:gd name="T9" fmla="*/ 82 h 404"/>
                <a:gd name="T10" fmla="*/ 702 w 738"/>
                <a:gd name="T11" fmla="*/ 96 h 404"/>
                <a:gd name="T12" fmla="*/ 684 w 738"/>
                <a:gd name="T13" fmla="*/ 114 h 404"/>
                <a:gd name="T14" fmla="*/ 688 w 738"/>
                <a:gd name="T15" fmla="*/ 126 h 404"/>
                <a:gd name="T16" fmla="*/ 696 w 738"/>
                <a:gd name="T17" fmla="*/ 136 h 404"/>
                <a:gd name="T18" fmla="*/ 668 w 738"/>
                <a:gd name="T19" fmla="*/ 140 h 404"/>
                <a:gd name="T20" fmla="*/ 644 w 738"/>
                <a:gd name="T21" fmla="*/ 142 h 404"/>
                <a:gd name="T22" fmla="*/ 646 w 738"/>
                <a:gd name="T23" fmla="*/ 162 h 404"/>
                <a:gd name="T24" fmla="*/ 642 w 738"/>
                <a:gd name="T25" fmla="*/ 192 h 404"/>
                <a:gd name="T26" fmla="*/ 630 w 738"/>
                <a:gd name="T27" fmla="*/ 184 h 404"/>
                <a:gd name="T28" fmla="*/ 622 w 738"/>
                <a:gd name="T29" fmla="*/ 186 h 404"/>
                <a:gd name="T30" fmla="*/ 626 w 738"/>
                <a:gd name="T31" fmla="*/ 204 h 404"/>
                <a:gd name="T32" fmla="*/ 616 w 738"/>
                <a:gd name="T33" fmla="*/ 218 h 404"/>
                <a:gd name="T34" fmla="*/ 624 w 738"/>
                <a:gd name="T35" fmla="*/ 234 h 404"/>
                <a:gd name="T36" fmla="*/ 610 w 738"/>
                <a:gd name="T37" fmla="*/ 240 h 404"/>
                <a:gd name="T38" fmla="*/ 556 w 738"/>
                <a:gd name="T39" fmla="*/ 296 h 404"/>
                <a:gd name="T40" fmla="*/ 550 w 738"/>
                <a:gd name="T41" fmla="*/ 320 h 404"/>
                <a:gd name="T42" fmla="*/ 572 w 738"/>
                <a:gd name="T43" fmla="*/ 368 h 404"/>
                <a:gd name="T44" fmla="*/ 566 w 738"/>
                <a:gd name="T45" fmla="*/ 404 h 404"/>
                <a:gd name="T46" fmla="*/ 528 w 738"/>
                <a:gd name="T47" fmla="*/ 348 h 404"/>
                <a:gd name="T48" fmla="*/ 516 w 738"/>
                <a:gd name="T49" fmla="*/ 326 h 404"/>
                <a:gd name="T50" fmla="*/ 446 w 738"/>
                <a:gd name="T51" fmla="*/ 324 h 404"/>
                <a:gd name="T52" fmla="*/ 382 w 738"/>
                <a:gd name="T53" fmla="*/ 334 h 404"/>
                <a:gd name="T54" fmla="*/ 344 w 738"/>
                <a:gd name="T55" fmla="*/ 376 h 404"/>
                <a:gd name="T56" fmla="*/ 308 w 738"/>
                <a:gd name="T57" fmla="*/ 350 h 404"/>
                <a:gd name="T58" fmla="*/ 288 w 738"/>
                <a:gd name="T59" fmla="*/ 336 h 404"/>
                <a:gd name="T60" fmla="*/ 262 w 738"/>
                <a:gd name="T61" fmla="*/ 334 h 404"/>
                <a:gd name="T62" fmla="*/ 228 w 738"/>
                <a:gd name="T63" fmla="*/ 296 h 404"/>
                <a:gd name="T64" fmla="*/ 176 w 738"/>
                <a:gd name="T65" fmla="*/ 306 h 404"/>
                <a:gd name="T66" fmla="*/ 112 w 738"/>
                <a:gd name="T67" fmla="*/ 288 h 404"/>
                <a:gd name="T68" fmla="*/ 84 w 738"/>
                <a:gd name="T69" fmla="*/ 272 h 404"/>
                <a:gd name="T70" fmla="*/ 52 w 738"/>
                <a:gd name="T71" fmla="*/ 252 h 404"/>
                <a:gd name="T72" fmla="*/ 2 w 738"/>
                <a:gd name="T73" fmla="*/ 156 h 404"/>
                <a:gd name="T74" fmla="*/ 6 w 738"/>
                <a:gd name="T75" fmla="*/ 102 h 404"/>
                <a:gd name="T76" fmla="*/ 6 w 738"/>
                <a:gd name="T77" fmla="*/ 62 h 404"/>
                <a:gd name="T78" fmla="*/ 14 w 738"/>
                <a:gd name="T79" fmla="*/ 22 h 404"/>
                <a:gd name="T80" fmla="*/ 416 w 738"/>
                <a:gd name="T81" fmla="*/ 12 h 404"/>
                <a:gd name="T82" fmla="*/ 432 w 738"/>
                <a:gd name="T83" fmla="*/ 22 h 404"/>
                <a:gd name="T84" fmla="*/ 416 w 738"/>
                <a:gd name="T85" fmla="*/ 40 h 404"/>
                <a:gd name="T86" fmla="*/ 454 w 738"/>
                <a:gd name="T87" fmla="*/ 42 h 404"/>
                <a:gd name="T88" fmla="*/ 484 w 738"/>
                <a:gd name="T89" fmla="*/ 42 h 404"/>
                <a:gd name="T90" fmla="*/ 502 w 738"/>
                <a:gd name="T91" fmla="*/ 44 h 404"/>
                <a:gd name="T92" fmla="*/ 490 w 738"/>
                <a:gd name="T93" fmla="*/ 60 h 404"/>
                <a:gd name="T94" fmla="*/ 472 w 738"/>
                <a:gd name="T95" fmla="*/ 66 h 404"/>
                <a:gd name="T96" fmla="*/ 476 w 738"/>
                <a:gd name="T97" fmla="*/ 84 h 404"/>
                <a:gd name="T98" fmla="*/ 472 w 738"/>
                <a:gd name="T99" fmla="*/ 134 h 404"/>
                <a:gd name="T100" fmla="*/ 490 w 738"/>
                <a:gd name="T101" fmla="*/ 108 h 404"/>
                <a:gd name="T102" fmla="*/ 504 w 738"/>
                <a:gd name="T103" fmla="*/ 64 h 404"/>
                <a:gd name="T104" fmla="*/ 520 w 738"/>
                <a:gd name="T105" fmla="*/ 64 h 404"/>
                <a:gd name="T106" fmla="*/ 518 w 738"/>
                <a:gd name="T107" fmla="*/ 90 h 404"/>
                <a:gd name="T108" fmla="*/ 530 w 738"/>
                <a:gd name="T109" fmla="*/ 92 h 404"/>
                <a:gd name="T110" fmla="*/ 536 w 738"/>
                <a:gd name="T111" fmla="*/ 120 h 404"/>
                <a:gd name="T112" fmla="*/ 546 w 738"/>
                <a:gd name="T113" fmla="*/ 128 h 404"/>
                <a:gd name="T114" fmla="*/ 586 w 738"/>
                <a:gd name="T115" fmla="*/ 114 h 404"/>
                <a:gd name="T116" fmla="*/ 596 w 738"/>
                <a:gd name="T117" fmla="*/ 94 h 404"/>
                <a:gd name="T118" fmla="*/ 634 w 738"/>
                <a:gd name="T119" fmla="*/ 82 h 40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38"/>
                <a:gd name="T181" fmla="*/ 0 h 404"/>
                <a:gd name="T182" fmla="*/ 738 w 738"/>
                <a:gd name="T183" fmla="*/ 404 h 40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38" h="404">
                  <a:moveTo>
                    <a:pt x="640" y="76"/>
                  </a:moveTo>
                  <a:lnTo>
                    <a:pt x="650" y="64"/>
                  </a:lnTo>
                  <a:lnTo>
                    <a:pt x="664" y="58"/>
                  </a:lnTo>
                  <a:lnTo>
                    <a:pt x="680" y="54"/>
                  </a:lnTo>
                  <a:lnTo>
                    <a:pt x="694" y="52"/>
                  </a:lnTo>
                  <a:lnTo>
                    <a:pt x="698" y="52"/>
                  </a:lnTo>
                  <a:lnTo>
                    <a:pt x="704" y="42"/>
                  </a:lnTo>
                  <a:lnTo>
                    <a:pt x="708" y="36"/>
                  </a:lnTo>
                  <a:lnTo>
                    <a:pt x="712" y="32"/>
                  </a:lnTo>
                  <a:lnTo>
                    <a:pt x="716" y="30"/>
                  </a:lnTo>
                  <a:lnTo>
                    <a:pt x="720" y="28"/>
                  </a:lnTo>
                  <a:lnTo>
                    <a:pt x="722" y="28"/>
                  </a:lnTo>
                  <a:lnTo>
                    <a:pt x="724" y="30"/>
                  </a:lnTo>
                  <a:lnTo>
                    <a:pt x="726" y="30"/>
                  </a:lnTo>
                  <a:lnTo>
                    <a:pt x="732" y="32"/>
                  </a:lnTo>
                  <a:lnTo>
                    <a:pt x="734" y="40"/>
                  </a:lnTo>
                  <a:lnTo>
                    <a:pt x="732" y="48"/>
                  </a:lnTo>
                  <a:lnTo>
                    <a:pt x="728" y="56"/>
                  </a:lnTo>
                  <a:lnTo>
                    <a:pt x="726" y="62"/>
                  </a:lnTo>
                  <a:lnTo>
                    <a:pt x="724" y="64"/>
                  </a:lnTo>
                  <a:lnTo>
                    <a:pt x="726" y="66"/>
                  </a:lnTo>
                  <a:lnTo>
                    <a:pt x="728" y="68"/>
                  </a:lnTo>
                  <a:lnTo>
                    <a:pt x="732" y="70"/>
                  </a:lnTo>
                  <a:lnTo>
                    <a:pt x="734" y="72"/>
                  </a:lnTo>
                  <a:lnTo>
                    <a:pt x="738" y="74"/>
                  </a:lnTo>
                  <a:lnTo>
                    <a:pt x="738" y="76"/>
                  </a:lnTo>
                  <a:lnTo>
                    <a:pt x="736" y="76"/>
                  </a:lnTo>
                  <a:lnTo>
                    <a:pt x="734" y="78"/>
                  </a:lnTo>
                  <a:lnTo>
                    <a:pt x="730" y="80"/>
                  </a:lnTo>
                  <a:lnTo>
                    <a:pt x="730" y="82"/>
                  </a:lnTo>
                  <a:lnTo>
                    <a:pt x="726" y="82"/>
                  </a:lnTo>
                  <a:lnTo>
                    <a:pt x="722" y="84"/>
                  </a:lnTo>
                  <a:lnTo>
                    <a:pt x="718" y="86"/>
                  </a:lnTo>
                  <a:lnTo>
                    <a:pt x="712" y="86"/>
                  </a:lnTo>
                  <a:lnTo>
                    <a:pt x="708" y="88"/>
                  </a:lnTo>
                  <a:lnTo>
                    <a:pt x="706" y="90"/>
                  </a:lnTo>
                  <a:lnTo>
                    <a:pt x="704" y="92"/>
                  </a:lnTo>
                  <a:lnTo>
                    <a:pt x="702" y="96"/>
                  </a:lnTo>
                  <a:lnTo>
                    <a:pt x="698" y="100"/>
                  </a:lnTo>
                  <a:lnTo>
                    <a:pt x="696" y="104"/>
                  </a:lnTo>
                  <a:lnTo>
                    <a:pt x="692" y="106"/>
                  </a:lnTo>
                  <a:lnTo>
                    <a:pt x="692" y="108"/>
                  </a:lnTo>
                  <a:lnTo>
                    <a:pt x="690" y="108"/>
                  </a:lnTo>
                  <a:lnTo>
                    <a:pt x="688" y="110"/>
                  </a:lnTo>
                  <a:lnTo>
                    <a:pt x="684" y="114"/>
                  </a:lnTo>
                  <a:lnTo>
                    <a:pt x="682" y="116"/>
                  </a:lnTo>
                  <a:lnTo>
                    <a:pt x="680" y="118"/>
                  </a:lnTo>
                  <a:lnTo>
                    <a:pt x="680" y="122"/>
                  </a:lnTo>
                  <a:lnTo>
                    <a:pt x="680" y="124"/>
                  </a:lnTo>
                  <a:lnTo>
                    <a:pt x="684" y="124"/>
                  </a:lnTo>
                  <a:lnTo>
                    <a:pt x="686" y="124"/>
                  </a:lnTo>
                  <a:lnTo>
                    <a:pt x="688" y="126"/>
                  </a:lnTo>
                  <a:lnTo>
                    <a:pt x="692" y="126"/>
                  </a:lnTo>
                  <a:lnTo>
                    <a:pt x="694" y="126"/>
                  </a:lnTo>
                  <a:lnTo>
                    <a:pt x="698" y="128"/>
                  </a:lnTo>
                  <a:lnTo>
                    <a:pt x="700" y="130"/>
                  </a:lnTo>
                  <a:lnTo>
                    <a:pt x="702" y="132"/>
                  </a:lnTo>
                  <a:lnTo>
                    <a:pt x="700" y="134"/>
                  </a:lnTo>
                  <a:lnTo>
                    <a:pt x="696" y="136"/>
                  </a:lnTo>
                  <a:lnTo>
                    <a:pt x="692" y="138"/>
                  </a:lnTo>
                  <a:lnTo>
                    <a:pt x="688" y="138"/>
                  </a:lnTo>
                  <a:lnTo>
                    <a:pt x="682" y="138"/>
                  </a:lnTo>
                  <a:lnTo>
                    <a:pt x="676" y="138"/>
                  </a:lnTo>
                  <a:lnTo>
                    <a:pt x="672" y="138"/>
                  </a:lnTo>
                  <a:lnTo>
                    <a:pt x="668" y="140"/>
                  </a:lnTo>
                  <a:lnTo>
                    <a:pt x="662" y="142"/>
                  </a:lnTo>
                  <a:lnTo>
                    <a:pt x="656" y="142"/>
                  </a:lnTo>
                  <a:lnTo>
                    <a:pt x="650" y="142"/>
                  </a:lnTo>
                  <a:lnTo>
                    <a:pt x="646" y="140"/>
                  </a:lnTo>
                  <a:lnTo>
                    <a:pt x="646" y="142"/>
                  </a:lnTo>
                  <a:lnTo>
                    <a:pt x="644" y="142"/>
                  </a:lnTo>
                  <a:lnTo>
                    <a:pt x="642" y="144"/>
                  </a:lnTo>
                  <a:lnTo>
                    <a:pt x="642" y="146"/>
                  </a:lnTo>
                  <a:lnTo>
                    <a:pt x="642" y="150"/>
                  </a:lnTo>
                  <a:lnTo>
                    <a:pt x="646" y="152"/>
                  </a:lnTo>
                  <a:lnTo>
                    <a:pt x="646" y="154"/>
                  </a:lnTo>
                  <a:lnTo>
                    <a:pt x="646" y="158"/>
                  </a:lnTo>
                  <a:lnTo>
                    <a:pt x="646" y="162"/>
                  </a:lnTo>
                  <a:lnTo>
                    <a:pt x="646" y="168"/>
                  </a:lnTo>
                  <a:lnTo>
                    <a:pt x="646" y="174"/>
                  </a:lnTo>
                  <a:lnTo>
                    <a:pt x="646" y="178"/>
                  </a:lnTo>
                  <a:lnTo>
                    <a:pt x="646" y="182"/>
                  </a:lnTo>
                  <a:lnTo>
                    <a:pt x="644" y="186"/>
                  </a:lnTo>
                  <a:lnTo>
                    <a:pt x="644" y="190"/>
                  </a:lnTo>
                  <a:lnTo>
                    <a:pt x="642" y="192"/>
                  </a:lnTo>
                  <a:lnTo>
                    <a:pt x="640" y="194"/>
                  </a:lnTo>
                  <a:lnTo>
                    <a:pt x="638" y="192"/>
                  </a:lnTo>
                  <a:lnTo>
                    <a:pt x="638" y="188"/>
                  </a:lnTo>
                  <a:lnTo>
                    <a:pt x="638" y="184"/>
                  </a:lnTo>
                  <a:lnTo>
                    <a:pt x="634" y="176"/>
                  </a:lnTo>
                  <a:lnTo>
                    <a:pt x="630" y="184"/>
                  </a:lnTo>
                  <a:lnTo>
                    <a:pt x="620" y="176"/>
                  </a:lnTo>
                  <a:lnTo>
                    <a:pt x="620" y="178"/>
                  </a:lnTo>
                  <a:lnTo>
                    <a:pt x="620" y="180"/>
                  </a:lnTo>
                  <a:lnTo>
                    <a:pt x="620" y="182"/>
                  </a:lnTo>
                  <a:lnTo>
                    <a:pt x="622" y="186"/>
                  </a:lnTo>
                  <a:lnTo>
                    <a:pt x="624" y="188"/>
                  </a:lnTo>
                  <a:lnTo>
                    <a:pt x="626" y="192"/>
                  </a:lnTo>
                  <a:lnTo>
                    <a:pt x="628" y="196"/>
                  </a:lnTo>
                  <a:lnTo>
                    <a:pt x="628" y="202"/>
                  </a:lnTo>
                  <a:lnTo>
                    <a:pt x="626" y="202"/>
                  </a:lnTo>
                  <a:lnTo>
                    <a:pt x="626" y="204"/>
                  </a:lnTo>
                  <a:lnTo>
                    <a:pt x="624" y="204"/>
                  </a:lnTo>
                  <a:lnTo>
                    <a:pt x="620" y="206"/>
                  </a:lnTo>
                  <a:lnTo>
                    <a:pt x="612" y="206"/>
                  </a:lnTo>
                  <a:lnTo>
                    <a:pt x="612" y="208"/>
                  </a:lnTo>
                  <a:lnTo>
                    <a:pt x="614" y="210"/>
                  </a:lnTo>
                  <a:lnTo>
                    <a:pt x="614" y="214"/>
                  </a:lnTo>
                  <a:lnTo>
                    <a:pt x="616" y="218"/>
                  </a:lnTo>
                  <a:lnTo>
                    <a:pt x="618" y="226"/>
                  </a:lnTo>
                  <a:lnTo>
                    <a:pt x="620" y="228"/>
                  </a:lnTo>
                  <a:lnTo>
                    <a:pt x="622" y="228"/>
                  </a:lnTo>
                  <a:lnTo>
                    <a:pt x="624" y="230"/>
                  </a:lnTo>
                  <a:lnTo>
                    <a:pt x="624" y="232"/>
                  </a:lnTo>
                  <a:lnTo>
                    <a:pt x="624" y="234"/>
                  </a:lnTo>
                  <a:lnTo>
                    <a:pt x="622" y="234"/>
                  </a:lnTo>
                  <a:lnTo>
                    <a:pt x="618" y="236"/>
                  </a:lnTo>
                  <a:lnTo>
                    <a:pt x="616" y="236"/>
                  </a:lnTo>
                  <a:lnTo>
                    <a:pt x="614" y="236"/>
                  </a:lnTo>
                  <a:lnTo>
                    <a:pt x="612" y="238"/>
                  </a:lnTo>
                  <a:lnTo>
                    <a:pt x="610" y="240"/>
                  </a:lnTo>
                  <a:lnTo>
                    <a:pt x="610" y="246"/>
                  </a:lnTo>
                  <a:lnTo>
                    <a:pt x="606" y="250"/>
                  </a:lnTo>
                  <a:lnTo>
                    <a:pt x="602" y="252"/>
                  </a:lnTo>
                  <a:lnTo>
                    <a:pt x="594" y="260"/>
                  </a:lnTo>
                  <a:lnTo>
                    <a:pt x="582" y="270"/>
                  </a:lnTo>
                  <a:lnTo>
                    <a:pt x="570" y="284"/>
                  </a:lnTo>
                  <a:lnTo>
                    <a:pt x="556" y="296"/>
                  </a:lnTo>
                  <a:lnTo>
                    <a:pt x="554" y="300"/>
                  </a:lnTo>
                  <a:lnTo>
                    <a:pt x="552" y="304"/>
                  </a:lnTo>
                  <a:lnTo>
                    <a:pt x="552" y="308"/>
                  </a:lnTo>
                  <a:lnTo>
                    <a:pt x="550" y="316"/>
                  </a:lnTo>
                  <a:lnTo>
                    <a:pt x="550" y="320"/>
                  </a:lnTo>
                  <a:lnTo>
                    <a:pt x="550" y="324"/>
                  </a:lnTo>
                  <a:lnTo>
                    <a:pt x="552" y="332"/>
                  </a:lnTo>
                  <a:lnTo>
                    <a:pt x="554" y="338"/>
                  </a:lnTo>
                  <a:lnTo>
                    <a:pt x="558" y="346"/>
                  </a:lnTo>
                  <a:lnTo>
                    <a:pt x="560" y="348"/>
                  </a:lnTo>
                  <a:lnTo>
                    <a:pt x="566" y="356"/>
                  </a:lnTo>
                  <a:lnTo>
                    <a:pt x="572" y="368"/>
                  </a:lnTo>
                  <a:lnTo>
                    <a:pt x="574" y="382"/>
                  </a:lnTo>
                  <a:lnTo>
                    <a:pt x="572" y="398"/>
                  </a:lnTo>
                  <a:lnTo>
                    <a:pt x="572" y="400"/>
                  </a:lnTo>
                  <a:lnTo>
                    <a:pt x="570" y="400"/>
                  </a:lnTo>
                  <a:lnTo>
                    <a:pt x="570" y="402"/>
                  </a:lnTo>
                  <a:lnTo>
                    <a:pt x="568" y="404"/>
                  </a:lnTo>
                  <a:lnTo>
                    <a:pt x="566" y="404"/>
                  </a:lnTo>
                  <a:lnTo>
                    <a:pt x="562" y="404"/>
                  </a:lnTo>
                  <a:lnTo>
                    <a:pt x="558" y="400"/>
                  </a:lnTo>
                  <a:lnTo>
                    <a:pt x="554" y="394"/>
                  </a:lnTo>
                  <a:lnTo>
                    <a:pt x="550" y="392"/>
                  </a:lnTo>
                  <a:lnTo>
                    <a:pt x="542" y="384"/>
                  </a:lnTo>
                  <a:lnTo>
                    <a:pt x="532" y="368"/>
                  </a:lnTo>
                  <a:lnTo>
                    <a:pt x="528" y="348"/>
                  </a:lnTo>
                  <a:lnTo>
                    <a:pt x="528" y="346"/>
                  </a:lnTo>
                  <a:lnTo>
                    <a:pt x="528" y="344"/>
                  </a:lnTo>
                  <a:lnTo>
                    <a:pt x="528" y="340"/>
                  </a:lnTo>
                  <a:lnTo>
                    <a:pt x="526" y="336"/>
                  </a:lnTo>
                  <a:lnTo>
                    <a:pt x="524" y="332"/>
                  </a:lnTo>
                  <a:lnTo>
                    <a:pt x="520" y="330"/>
                  </a:lnTo>
                  <a:lnTo>
                    <a:pt x="516" y="326"/>
                  </a:lnTo>
                  <a:lnTo>
                    <a:pt x="510" y="326"/>
                  </a:lnTo>
                  <a:lnTo>
                    <a:pt x="504" y="324"/>
                  </a:lnTo>
                  <a:lnTo>
                    <a:pt x="490" y="324"/>
                  </a:lnTo>
                  <a:lnTo>
                    <a:pt x="472" y="322"/>
                  </a:lnTo>
                  <a:lnTo>
                    <a:pt x="456" y="322"/>
                  </a:lnTo>
                  <a:lnTo>
                    <a:pt x="446" y="324"/>
                  </a:lnTo>
                  <a:lnTo>
                    <a:pt x="444" y="328"/>
                  </a:lnTo>
                  <a:lnTo>
                    <a:pt x="438" y="330"/>
                  </a:lnTo>
                  <a:lnTo>
                    <a:pt x="426" y="332"/>
                  </a:lnTo>
                  <a:lnTo>
                    <a:pt x="406" y="332"/>
                  </a:lnTo>
                  <a:lnTo>
                    <a:pt x="402" y="332"/>
                  </a:lnTo>
                  <a:lnTo>
                    <a:pt x="394" y="332"/>
                  </a:lnTo>
                  <a:lnTo>
                    <a:pt x="382" y="334"/>
                  </a:lnTo>
                  <a:lnTo>
                    <a:pt x="372" y="340"/>
                  </a:lnTo>
                  <a:lnTo>
                    <a:pt x="354" y="348"/>
                  </a:lnTo>
                  <a:lnTo>
                    <a:pt x="342" y="366"/>
                  </a:lnTo>
                  <a:lnTo>
                    <a:pt x="342" y="368"/>
                  </a:lnTo>
                  <a:lnTo>
                    <a:pt x="344" y="370"/>
                  </a:lnTo>
                  <a:lnTo>
                    <a:pt x="344" y="372"/>
                  </a:lnTo>
                  <a:lnTo>
                    <a:pt x="344" y="376"/>
                  </a:lnTo>
                  <a:lnTo>
                    <a:pt x="344" y="378"/>
                  </a:lnTo>
                  <a:lnTo>
                    <a:pt x="344" y="382"/>
                  </a:lnTo>
                  <a:lnTo>
                    <a:pt x="340" y="382"/>
                  </a:lnTo>
                  <a:lnTo>
                    <a:pt x="338" y="382"/>
                  </a:lnTo>
                  <a:lnTo>
                    <a:pt x="330" y="376"/>
                  </a:lnTo>
                  <a:lnTo>
                    <a:pt x="320" y="366"/>
                  </a:lnTo>
                  <a:lnTo>
                    <a:pt x="308" y="350"/>
                  </a:lnTo>
                  <a:lnTo>
                    <a:pt x="306" y="348"/>
                  </a:lnTo>
                  <a:lnTo>
                    <a:pt x="304" y="344"/>
                  </a:lnTo>
                  <a:lnTo>
                    <a:pt x="300" y="342"/>
                  </a:lnTo>
                  <a:lnTo>
                    <a:pt x="296" y="338"/>
                  </a:lnTo>
                  <a:lnTo>
                    <a:pt x="292" y="336"/>
                  </a:lnTo>
                  <a:lnTo>
                    <a:pt x="288" y="336"/>
                  </a:lnTo>
                  <a:lnTo>
                    <a:pt x="286" y="338"/>
                  </a:lnTo>
                  <a:lnTo>
                    <a:pt x="284" y="338"/>
                  </a:lnTo>
                  <a:lnTo>
                    <a:pt x="282" y="340"/>
                  </a:lnTo>
                  <a:lnTo>
                    <a:pt x="278" y="340"/>
                  </a:lnTo>
                  <a:lnTo>
                    <a:pt x="272" y="340"/>
                  </a:lnTo>
                  <a:lnTo>
                    <a:pt x="266" y="336"/>
                  </a:lnTo>
                  <a:lnTo>
                    <a:pt x="262" y="334"/>
                  </a:lnTo>
                  <a:lnTo>
                    <a:pt x="254" y="328"/>
                  </a:lnTo>
                  <a:lnTo>
                    <a:pt x="246" y="316"/>
                  </a:lnTo>
                  <a:lnTo>
                    <a:pt x="242" y="300"/>
                  </a:lnTo>
                  <a:lnTo>
                    <a:pt x="240" y="298"/>
                  </a:lnTo>
                  <a:lnTo>
                    <a:pt x="238" y="298"/>
                  </a:lnTo>
                  <a:lnTo>
                    <a:pt x="234" y="296"/>
                  </a:lnTo>
                  <a:lnTo>
                    <a:pt x="228" y="296"/>
                  </a:lnTo>
                  <a:lnTo>
                    <a:pt x="224" y="296"/>
                  </a:lnTo>
                  <a:lnTo>
                    <a:pt x="218" y="296"/>
                  </a:lnTo>
                  <a:lnTo>
                    <a:pt x="214" y="300"/>
                  </a:lnTo>
                  <a:lnTo>
                    <a:pt x="210" y="302"/>
                  </a:lnTo>
                  <a:lnTo>
                    <a:pt x="198" y="306"/>
                  </a:lnTo>
                  <a:lnTo>
                    <a:pt x="180" y="306"/>
                  </a:lnTo>
                  <a:lnTo>
                    <a:pt x="176" y="306"/>
                  </a:lnTo>
                  <a:lnTo>
                    <a:pt x="166" y="304"/>
                  </a:lnTo>
                  <a:lnTo>
                    <a:pt x="152" y="300"/>
                  </a:lnTo>
                  <a:lnTo>
                    <a:pt x="140" y="296"/>
                  </a:lnTo>
                  <a:lnTo>
                    <a:pt x="130" y="290"/>
                  </a:lnTo>
                  <a:lnTo>
                    <a:pt x="128" y="288"/>
                  </a:lnTo>
                  <a:lnTo>
                    <a:pt x="124" y="286"/>
                  </a:lnTo>
                  <a:lnTo>
                    <a:pt x="112" y="288"/>
                  </a:lnTo>
                  <a:lnTo>
                    <a:pt x="98" y="296"/>
                  </a:lnTo>
                  <a:lnTo>
                    <a:pt x="96" y="294"/>
                  </a:lnTo>
                  <a:lnTo>
                    <a:pt x="96" y="292"/>
                  </a:lnTo>
                  <a:lnTo>
                    <a:pt x="94" y="288"/>
                  </a:lnTo>
                  <a:lnTo>
                    <a:pt x="90" y="282"/>
                  </a:lnTo>
                  <a:lnTo>
                    <a:pt x="88" y="276"/>
                  </a:lnTo>
                  <a:lnTo>
                    <a:pt x="84" y="272"/>
                  </a:lnTo>
                  <a:lnTo>
                    <a:pt x="80" y="268"/>
                  </a:lnTo>
                  <a:lnTo>
                    <a:pt x="74" y="266"/>
                  </a:lnTo>
                  <a:lnTo>
                    <a:pt x="70" y="264"/>
                  </a:lnTo>
                  <a:lnTo>
                    <a:pt x="66" y="262"/>
                  </a:lnTo>
                  <a:lnTo>
                    <a:pt x="60" y="258"/>
                  </a:lnTo>
                  <a:lnTo>
                    <a:pt x="52" y="252"/>
                  </a:lnTo>
                  <a:lnTo>
                    <a:pt x="46" y="242"/>
                  </a:lnTo>
                  <a:lnTo>
                    <a:pt x="42" y="240"/>
                  </a:lnTo>
                  <a:lnTo>
                    <a:pt x="36" y="230"/>
                  </a:lnTo>
                  <a:lnTo>
                    <a:pt x="26" y="216"/>
                  </a:lnTo>
                  <a:lnTo>
                    <a:pt x="16" y="200"/>
                  </a:lnTo>
                  <a:lnTo>
                    <a:pt x="8" y="180"/>
                  </a:lnTo>
                  <a:lnTo>
                    <a:pt x="2" y="156"/>
                  </a:lnTo>
                  <a:lnTo>
                    <a:pt x="2" y="152"/>
                  </a:lnTo>
                  <a:lnTo>
                    <a:pt x="0" y="140"/>
                  </a:lnTo>
                  <a:lnTo>
                    <a:pt x="0" y="124"/>
                  </a:lnTo>
                  <a:lnTo>
                    <a:pt x="0" y="110"/>
                  </a:lnTo>
                  <a:lnTo>
                    <a:pt x="4" y="104"/>
                  </a:lnTo>
                  <a:lnTo>
                    <a:pt x="6" y="102"/>
                  </a:lnTo>
                  <a:lnTo>
                    <a:pt x="8" y="100"/>
                  </a:lnTo>
                  <a:lnTo>
                    <a:pt x="10" y="96"/>
                  </a:lnTo>
                  <a:lnTo>
                    <a:pt x="10" y="92"/>
                  </a:lnTo>
                  <a:lnTo>
                    <a:pt x="10" y="86"/>
                  </a:lnTo>
                  <a:lnTo>
                    <a:pt x="8" y="80"/>
                  </a:lnTo>
                  <a:lnTo>
                    <a:pt x="8" y="76"/>
                  </a:lnTo>
                  <a:lnTo>
                    <a:pt x="6" y="62"/>
                  </a:lnTo>
                  <a:lnTo>
                    <a:pt x="6" y="46"/>
                  </a:lnTo>
                  <a:lnTo>
                    <a:pt x="4" y="30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18" y="14"/>
                  </a:lnTo>
                  <a:lnTo>
                    <a:pt x="18" y="0"/>
                  </a:lnTo>
                  <a:lnTo>
                    <a:pt x="380" y="0"/>
                  </a:lnTo>
                  <a:lnTo>
                    <a:pt x="392" y="10"/>
                  </a:lnTo>
                  <a:lnTo>
                    <a:pt x="416" y="12"/>
                  </a:lnTo>
                  <a:lnTo>
                    <a:pt x="418" y="16"/>
                  </a:lnTo>
                  <a:lnTo>
                    <a:pt x="422" y="18"/>
                  </a:lnTo>
                  <a:lnTo>
                    <a:pt x="426" y="20"/>
                  </a:lnTo>
                  <a:lnTo>
                    <a:pt x="430" y="20"/>
                  </a:lnTo>
                  <a:lnTo>
                    <a:pt x="432" y="20"/>
                  </a:lnTo>
                  <a:lnTo>
                    <a:pt x="434" y="20"/>
                  </a:lnTo>
                  <a:lnTo>
                    <a:pt x="432" y="22"/>
                  </a:lnTo>
                  <a:lnTo>
                    <a:pt x="432" y="24"/>
                  </a:lnTo>
                  <a:lnTo>
                    <a:pt x="428" y="28"/>
                  </a:lnTo>
                  <a:lnTo>
                    <a:pt x="424" y="32"/>
                  </a:lnTo>
                  <a:lnTo>
                    <a:pt x="422" y="34"/>
                  </a:lnTo>
                  <a:lnTo>
                    <a:pt x="420" y="36"/>
                  </a:lnTo>
                  <a:lnTo>
                    <a:pt x="416" y="38"/>
                  </a:lnTo>
                  <a:lnTo>
                    <a:pt x="416" y="40"/>
                  </a:lnTo>
                  <a:lnTo>
                    <a:pt x="416" y="42"/>
                  </a:lnTo>
                  <a:lnTo>
                    <a:pt x="418" y="42"/>
                  </a:lnTo>
                  <a:lnTo>
                    <a:pt x="422" y="44"/>
                  </a:lnTo>
                  <a:lnTo>
                    <a:pt x="428" y="44"/>
                  </a:lnTo>
                  <a:lnTo>
                    <a:pt x="432" y="44"/>
                  </a:lnTo>
                  <a:lnTo>
                    <a:pt x="442" y="44"/>
                  </a:lnTo>
                  <a:lnTo>
                    <a:pt x="454" y="42"/>
                  </a:lnTo>
                  <a:lnTo>
                    <a:pt x="464" y="38"/>
                  </a:lnTo>
                  <a:lnTo>
                    <a:pt x="466" y="40"/>
                  </a:lnTo>
                  <a:lnTo>
                    <a:pt x="468" y="40"/>
                  </a:lnTo>
                  <a:lnTo>
                    <a:pt x="470" y="42"/>
                  </a:lnTo>
                  <a:lnTo>
                    <a:pt x="476" y="42"/>
                  </a:lnTo>
                  <a:lnTo>
                    <a:pt x="484" y="42"/>
                  </a:lnTo>
                  <a:lnTo>
                    <a:pt x="486" y="42"/>
                  </a:lnTo>
                  <a:lnTo>
                    <a:pt x="490" y="40"/>
                  </a:lnTo>
                  <a:lnTo>
                    <a:pt x="492" y="40"/>
                  </a:lnTo>
                  <a:lnTo>
                    <a:pt x="496" y="40"/>
                  </a:lnTo>
                  <a:lnTo>
                    <a:pt x="500" y="42"/>
                  </a:lnTo>
                  <a:lnTo>
                    <a:pt x="502" y="44"/>
                  </a:lnTo>
                  <a:lnTo>
                    <a:pt x="502" y="46"/>
                  </a:lnTo>
                  <a:lnTo>
                    <a:pt x="502" y="48"/>
                  </a:lnTo>
                  <a:lnTo>
                    <a:pt x="502" y="50"/>
                  </a:lnTo>
                  <a:lnTo>
                    <a:pt x="502" y="52"/>
                  </a:lnTo>
                  <a:lnTo>
                    <a:pt x="498" y="56"/>
                  </a:lnTo>
                  <a:lnTo>
                    <a:pt x="496" y="58"/>
                  </a:lnTo>
                  <a:lnTo>
                    <a:pt x="490" y="60"/>
                  </a:lnTo>
                  <a:lnTo>
                    <a:pt x="490" y="58"/>
                  </a:lnTo>
                  <a:lnTo>
                    <a:pt x="488" y="58"/>
                  </a:lnTo>
                  <a:lnTo>
                    <a:pt x="484" y="58"/>
                  </a:lnTo>
                  <a:lnTo>
                    <a:pt x="482" y="58"/>
                  </a:lnTo>
                  <a:lnTo>
                    <a:pt x="478" y="58"/>
                  </a:lnTo>
                  <a:lnTo>
                    <a:pt x="476" y="62"/>
                  </a:lnTo>
                  <a:lnTo>
                    <a:pt x="472" y="66"/>
                  </a:lnTo>
                  <a:lnTo>
                    <a:pt x="470" y="72"/>
                  </a:lnTo>
                  <a:lnTo>
                    <a:pt x="472" y="72"/>
                  </a:lnTo>
                  <a:lnTo>
                    <a:pt x="474" y="74"/>
                  </a:lnTo>
                  <a:lnTo>
                    <a:pt x="476" y="76"/>
                  </a:lnTo>
                  <a:lnTo>
                    <a:pt x="476" y="80"/>
                  </a:lnTo>
                  <a:lnTo>
                    <a:pt x="476" y="84"/>
                  </a:lnTo>
                  <a:lnTo>
                    <a:pt x="474" y="90"/>
                  </a:lnTo>
                  <a:lnTo>
                    <a:pt x="472" y="92"/>
                  </a:lnTo>
                  <a:lnTo>
                    <a:pt x="470" y="102"/>
                  </a:lnTo>
                  <a:lnTo>
                    <a:pt x="468" y="114"/>
                  </a:lnTo>
                  <a:lnTo>
                    <a:pt x="468" y="126"/>
                  </a:lnTo>
                  <a:lnTo>
                    <a:pt x="472" y="134"/>
                  </a:lnTo>
                  <a:lnTo>
                    <a:pt x="474" y="134"/>
                  </a:lnTo>
                  <a:lnTo>
                    <a:pt x="478" y="132"/>
                  </a:lnTo>
                  <a:lnTo>
                    <a:pt x="480" y="130"/>
                  </a:lnTo>
                  <a:lnTo>
                    <a:pt x="484" y="126"/>
                  </a:lnTo>
                  <a:lnTo>
                    <a:pt x="486" y="122"/>
                  </a:lnTo>
                  <a:lnTo>
                    <a:pt x="488" y="116"/>
                  </a:lnTo>
                  <a:lnTo>
                    <a:pt x="490" y="108"/>
                  </a:lnTo>
                  <a:lnTo>
                    <a:pt x="494" y="82"/>
                  </a:lnTo>
                  <a:lnTo>
                    <a:pt x="500" y="78"/>
                  </a:lnTo>
                  <a:lnTo>
                    <a:pt x="500" y="74"/>
                  </a:lnTo>
                  <a:lnTo>
                    <a:pt x="500" y="72"/>
                  </a:lnTo>
                  <a:lnTo>
                    <a:pt x="502" y="68"/>
                  </a:lnTo>
                  <a:lnTo>
                    <a:pt x="504" y="64"/>
                  </a:lnTo>
                  <a:lnTo>
                    <a:pt x="506" y="62"/>
                  </a:lnTo>
                  <a:lnTo>
                    <a:pt x="508" y="62"/>
                  </a:lnTo>
                  <a:lnTo>
                    <a:pt x="510" y="62"/>
                  </a:lnTo>
                  <a:lnTo>
                    <a:pt x="514" y="62"/>
                  </a:lnTo>
                  <a:lnTo>
                    <a:pt x="516" y="64"/>
                  </a:lnTo>
                  <a:lnTo>
                    <a:pt x="520" y="64"/>
                  </a:lnTo>
                  <a:lnTo>
                    <a:pt x="522" y="68"/>
                  </a:lnTo>
                  <a:lnTo>
                    <a:pt x="524" y="72"/>
                  </a:lnTo>
                  <a:lnTo>
                    <a:pt x="524" y="76"/>
                  </a:lnTo>
                  <a:lnTo>
                    <a:pt x="520" y="86"/>
                  </a:lnTo>
                  <a:lnTo>
                    <a:pt x="520" y="88"/>
                  </a:lnTo>
                  <a:lnTo>
                    <a:pt x="518" y="90"/>
                  </a:lnTo>
                  <a:lnTo>
                    <a:pt x="518" y="92"/>
                  </a:lnTo>
                  <a:lnTo>
                    <a:pt x="520" y="92"/>
                  </a:lnTo>
                  <a:lnTo>
                    <a:pt x="524" y="92"/>
                  </a:lnTo>
                  <a:lnTo>
                    <a:pt x="526" y="90"/>
                  </a:lnTo>
                  <a:lnTo>
                    <a:pt x="528" y="88"/>
                  </a:lnTo>
                  <a:lnTo>
                    <a:pt x="528" y="90"/>
                  </a:lnTo>
                  <a:lnTo>
                    <a:pt x="530" y="92"/>
                  </a:lnTo>
                  <a:lnTo>
                    <a:pt x="534" y="96"/>
                  </a:lnTo>
                  <a:lnTo>
                    <a:pt x="536" y="100"/>
                  </a:lnTo>
                  <a:lnTo>
                    <a:pt x="536" y="104"/>
                  </a:lnTo>
                  <a:lnTo>
                    <a:pt x="536" y="108"/>
                  </a:lnTo>
                  <a:lnTo>
                    <a:pt x="536" y="114"/>
                  </a:lnTo>
                  <a:lnTo>
                    <a:pt x="536" y="118"/>
                  </a:lnTo>
                  <a:lnTo>
                    <a:pt x="536" y="120"/>
                  </a:lnTo>
                  <a:lnTo>
                    <a:pt x="534" y="122"/>
                  </a:lnTo>
                  <a:lnTo>
                    <a:pt x="534" y="124"/>
                  </a:lnTo>
                  <a:lnTo>
                    <a:pt x="534" y="126"/>
                  </a:lnTo>
                  <a:lnTo>
                    <a:pt x="536" y="126"/>
                  </a:lnTo>
                  <a:lnTo>
                    <a:pt x="536" y="128"/>
                  </a:lnTo>
                  <a:lnTo>
                    <a:pt x="540" y="128"/>
                  </a:lnTo>
                  <a:lnTo>
                    <a:pt x="546" y="128"/>
                  </a:lnTo>
                  <a:lnTo>
                    <a:pt x="554" y="128"/>
                  </a:lnTo>
                  <a:lnTo>
                    <a:pt x="560" y="128"/>
                  </a:lnTo>
                  <a:lnTo>
                    <a:pt x="568" y="126"/>
                  </a:lnTo>
                  <a:lnTo>
                    <a:pt x="572" y="124"/>
                  </a:lnTo>
                  <a:lnTo>
                    <a:pt x="576" y="122"/>
                  </a:lnTo>
                  <a:lnTo>
                    <a:pt x="582" y="118"/>
                  </a:lnTo>
                  <a:lnTo>
                    <a:pt x="586" y="114"/>
                  </a:lnTo>
                  <a:lnTo>
                    <a:pt x="590" y="110"/>
                  </a:lnTo>
                  <a:lnTo>
                    <a:pt x="592" y="106"/>
                  </a:lnTo>
                  <a:lnTo>
                    <a:pt x="594" y="104"/>
                  </a:lnTo>
                  <a:lnTo>
                    <a:pt x="592" y="102"/>
                  </a:lnTo>
                  <a:lnTo>
                    <a:pt x="592" y="98"/>
                  </a:lnTo>
                  <a:lnTo>
                    <a:pt x="594" y="96"/>
                  </a:lnTo>
                  <a:lnTo>
                    <a:pt x="596" y="94"/>
                  </a:lnTo>
                  <a:lnTo>
                    <a:pt x="600" y="92"/>
                  </a:lnTo>
                  <a:lnTo>
                    <a:pt x="606" y="90"/>
                  </a:lnTo>
                  <a:lnTo>
                    <a:pt x="614" y="90"/>
                  </a:lnTo>
                  <a:lnTo>
                    <a:pt x="620" y="90"/>
                  </a:lnTo>
                  <a:lnTo>
                    <a:pt x="626" y="88"/>
                  </a:lnTo>
                  <a:lnTo>
                    <a:pt x="630" y="86"/>
                  </a:lnTo>
                  <a:lnTo>
                    <a:pt x="634" y="82"/>
                  </a:lnTo>
                  <a:lnTo>
                    <a:pt x="638" y="78"/>
                  </a:lnTo>
                  <a:lnTo>
                    <a:pt x="640" y="76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65" name="Freeform 375"/>
            <p:cNvSpPr>
              <a:spLocks/>
            </p:cNvSpPr>
            <p:nvPr/>
          </p:nvSpPr>
          <p:spPr bwMode="gray">
            <a:xfrm>
              <a:off x="5012" y="2016"/>
              <a:ext cx="136" cy="98"/>
            </a:xfrm>
            <a:custGeom>
              <a:avLst/>
              <a:gdLst>
                <a:gd name="T0" fmla="*/ 0 w 136"/>
                <a:gd name="T1" fmla="*/ 32 h 98"/>
                <a:gd name="T2" fmla="*/ 22 w 136"/>
                <a:gd name="T3" fmla="*/ 48 h 98"/>
                <a:gd name="T4" fmla="*/ 6 w 136"/>
                <a:gd name="T5" fmla="*/ 54 h 98"/>
                <a:gd name="T6" fmla="*/ 2 w 136"/>
                <a:gd name="T7" fmla="*/ 54 h 98"/>
                <a:gd name="T8" fmla="*/ 0 w 136"/>
                <a:gd name="T9" fmla="*/ 58 h 98"/>
                <a:gd name="T10" fmla="*/ 2 w 136"/>
                <a:gd name="T11" fmla="*/ 64 h 98"/>
                <a:gd name="T12" fmla="*/ 20 w 136"/>
                <a:gd name="T13" fmla="*/ 68 h 98"/>
                <a:gd name="T14" fmla="*/ 56 w 136"/>
                <a:gd name="T15" fmla="*/ 98 h 98"/>
                <a:gd name="T16" fmla="*/ 60 w 136"/>
                <a:gd name="T17" fmla="*/ 96 h 98"/>
                <a:gd name="T18" fmla="*/ 70 w 136"/>
                <a:gd name="T19" fmla="*/ 92 h 98"/>
                <a:gd name="T20" fmla="*/ 76 w 136"/>
                <a:gd name="T21" fmla="*/ 88 h 98"/>
                <a:gd name="T22" fmla="*/ 86 w 136"/>
                <a:gd name="T23" fmla="*/ 86 h 98"/>
                <a:gd name="T24" fmla="*/ 94 w 136"/>
                <a:gd name="T25" fmla="*/ 88 h 98"/>
                <a:gd name="T26" fmla="*/ 100 w 136"/>
                <a:gd name="T27" fmla="*/ 86 h 98"/>
                <a:gd name="T28" fmla="*/ 122 w 136"/>
                <a:gd name="T29" fmla="*/ 72 h 98"/>
                <a:gd name="T30" fmla="*/ 136 w 136"/>
                <a:gd name="T31" fmla="*/ 44 h 98"/>
                <a:gd name="T32" fmla="*/ 134 w 136"/>
                <a:gd name="T33" fmla="*/ 40 h 98"/>
                <a:gd name="T34" fmla="*/ 130 w 136"/>
                <a:gd name="T35" fmla="*/ 32 h 98"/>
                <a:gd name="T36" fmla="*/ 124 w 136"/>
                <a:gd name="T37" fmla="*/ 24 h 98"/>
                <a:gd name="T38" fmla="*/ 118 w 136"/>
                <a:gd name="T39" fmla="*/ 22 h 98"/>
                <a:gd name="T40" fmla="*/ 118 w 136"/>
                <a:gd name="T41" fmla="*/ 20 h 98"/>
                <a:gd name="T42" fmla="*/ 118 w 136"/>
                <a:gd name="T43" fmla="*/ 16 h 98"/>
                <a:gd name="T44" fmla="*/ 114 w 136"/>
                <a:gd name="T45" fmla="*/ 10 h 98"/>
                <a:gd name="T46" fmla="*/ 106 w 136"/>
                <a:gd name="T47" fmla="*/ 8 h 98"/>
                <a:gd name="T48" fmla="*/ 102 w 136"/>
                <a:gd name="T49" fmla="*/ 10 h 98"/>
                <a:gd name="T50" fmla="*/ 94 w 136"/>
                <a:gd name="T51" fmla="*/ 14 h 98"/>
                <a:gd name="T52" fmla="*/ 86 w 136"/>
                <a:gd name="T53" fmla="*/ 18 h 98"/>
                <a:gd name="T54" fmla="*/ 82 w 136"/>
                <a:gd name="T55" fmla="*/ 22 h 98"/>
                <a:gd name="T56" fmla="*/ 76 w 136"/>
                <a:gd name="T57" fmla="*/ 20 h 98"/>
                <a:gd name="T58" fmla="*/ 70 w 136"/>
                <a:gd name="T59" fmla="*/ 16 h 98"/>
                <a:gd name="T60" fmla="*/ 68 w 136"/>
                <a:gd name="T61" fmla="*/ 12 h 98"/>
                <a:gd name="T62" fmla="*/ 60 w 136"/>
                <a:gd name="T63" fmla="*/ 6 h 98"/>
                <a:gd name="T64" fmla="*/ 50 w 136"/>
                <a:gd name="T65" fmla="*/ 8 h 98"/>
                <a:gd name="T66" fmla="*/ 44 w 136"/>
                <a:gd name="T67" fmla="*/ 16 h 98"/>
                <a:gd name="T68" fmla="*/ 44 w 136"/>
                <a:gd name="T69" fmla="*/ 24 h 98"/>
                <a:gd name="T70" fmla="*/ 44 w 136"/>
                <a:gd name="T71" fmla="*/ 28 h 98"/>
                <a:gd name="T72" fmla="*/ 40 w 136"/>
                <a:gd name="T73" fmla="*/ 28 h 98"/>
                <a:gd name="T74" fmla="*/ 34 w 136"/>
                <a:gd name="T75" fmla="*/ 22 h 98"/>
                <a:gd name="T76" fmla="*/ 32 w 136"/>
                <a:gd name="T77" fmla="*/ 16 h 98"/>
                <a:gd name="T78" fmla="*/ 26 w 136"/>
                <a:gd name="T79" fmla="*/ 8 h 98"/>
                <a:gd name="T80" fmla="*/ 18 w 136"/>
                <a:gd name="T81" fmla="*/ 0 h 98"/>
                <a:gd name="T82" fmla="*/ 14 w 136"/>
                <a:gd name="T83" fmla="*/ 0 h 9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36"/>
                <a:gd name="T127" fmla="*/ 0 h 98"/>
                <a:gd name="T128" fmla="*/ 136 w 136"/>
                <a:gd name="T129" fmla="*/ 98 h 9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36" h="98">
                  <a:moveTo>
                    <a:pt x="12" y="4"/>
                  </a:moveTo>
                  <a:lnTo>
                    <a:pt x="0" y="32"/>
                  </a:lnTo>
                  <a:lnTo>
                    <a:pt x="16" y="36"/>
                  </a:lnTo>
                  <a:lnTo>
                    <a:pt x="22" y="48"/>
                  </a:lnTo>
                  <a:lnTo>
                    <a:pt x="6" y="54"/>
                  </a:lnTo>
                  <a:lnTo>
                    <a:pt x="4" y="54"/>
                  </a:lnTo>
                  <a:lnTo>
                    <a:pt x="2" y="54"/>
                  </a:lnTo>
                  <a:lnTo>
                    <a:pt x="2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2" y="64"/>
                  </a:lnTo>
                  <a:lnTo>
                    <a:pt x="6" y="68"/>
                  </a:lnTo>
                  <a:lnTo>
                    <a:pt x="20" y="68"/>
                  </a:lnTo>
                  <a:lnTo>
                    <a:pt x="38" y="86"/>
                  </a:lnTo>
                  <a:lnTo>
                    <a:pt x="56" y="98"/>
                  </a:lnTo>
                  <a:lnTo>
                    <a:pt x="58" y="98"/>
                  </a:lnTo>
                  <a:lnTo>
                    <a:pt x="60" y="96"/>
                  </a:lnTo>
                  <a:lnTo>
                    <a:pt x="66" y="94"/>
                  </a:lnTo>
                  <a:lnTo>
                    <a:pt x="70" y="92"/>
                  </a:lnTo>
                  <a:lnTo>
                    <a:pt x="74" y="90"/>
                  </a:lnTo>
                  <a:lnTo>
                    <a:pt x="76" y="88"/>
                  </a:lnTo>
                  <a:lnTo>
                    <a:pt x="82" y="86"/>
                  </a:lnTo>
                  <a:lnTo>
                    <a:pt x="86" y="86"/>
                  </a:lnTo>
                  <a:lnTo>
                    <a:pt x="90" y="86"/>
                  </a:lnTo>
                  <a:lnTo>
                    <a:pt x="94" y="88"/>
                  </a:lnTo>
                  <a:lnTo>
                    <a:pt x="96" y="88"/>
                  </a:lnTo>
                  <a:lnTo>
                    <a:pt x="100" y="86"/>
                  </a:lnTo>
                  <a:lnTo>
                    <a:pt x="110" y="80"/>
                  </a:lnTo>
                  <a:lnTo>
                    <a:pt x="122" y="72"/>
                  </a:lnTo>
                  <a:lnTo>
                    <a:pt x="132" y="58"/>
                  </a:lnTo>
                  <a:lnTo>
                    <a:pt x="136" y="44"/>
                  </a:lnTo>
                  <a:lnTo>
                    <a:pt x="136" y="42"/>
                  </a:lnTo>
                  <a:lnTo>
                    <a:pt x="134" y="40"/>
                  </a:lnTo>
                  <a:lnTo>
                    <a:pt x="132" y="36"/>
                  </a:lnTo>
                  <a:lnTo>
                    <a:pt x="130" y="32"/>
                  </a:lnTo>
                  <a:lnTo>
                    <a:pt x="126" y="28"/>
                  </a:lnTo>
                  <a:lnTo>
                    <a:pt x="124" y="24"/>
                  </a:lnTo>
                  <a:lnTo>
                    <a:pt x="120" y="22"/>
                  </a:lnTo>
                  <a:lnTo>
                    <a:pt x="118" y="22"/>
                  </a:lnTo>
                  <a:lnTo>
                    <a:pt x="118" y="20"/>
                  </a:lnTo>
                  <a:lnTo>
                    <a:pt x="118" y="18"/>
                  </a:lnTo>
                  <a:lnTo>
                    <a:pt x="118" y="16"/>
                  </a:lnTo>
                  <a:lnTo>
                    <a:pt x="118" y="12"/>
                  </a:lnTo>
                  <a:lnTo>
                    <a:pt x="114" y="10"/>
                  </a:lnTo>
                  <a:lnTo>
                    <a:pt x="112" y="10"/>
                  </a:lnTo>
                  <a:lnTo>
                    <a:pt x="106" y="8"/>
                  </a:lnTo>
                  <a:lnTo>
                    <a:pt x="104" y="10"/>
                  </a:lnTo>
                  <a:lnTo>
                    <a:pt x="102" y="10"/>
                  </a:lnTo>
                  <a:lnTo>
                    <a:pt x="98" y="12"/>
                  </a:lnTo>
                  <a:lnTo>
                    <a:pt x="94" y="14"/>
                  </a:lnTo>
                  <a:lnTo>
                    <a:pt x="90" y="16"/>
                  </a:lnTo>
                  <a:lnTo>
                    <a:pt x="86" y="18"/>
                  </a:lnTo>
                  <a:lnTo>
                    <a:pt x="84" y="20"/>
                  </a:lnTo>
                  <a:lnTo>
                    <a:pt x="82" y="22"/>
                  </a:lnTo>
                  <a:lnTo>
                    <a:pt x="78" y="22"/>
                  </a:lnTo>
                  <a:lnTo>
                    <a:pt x="76" y="20"/>
                  </a:lnTo>
                  <a:lnTo>
                    <a:pt x="72" y="18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8" y="12"/>
                  </a:lnTo>
                  <a:lnTo>
                    <a:pt x="64" y="8"/>
                  </a:lnTo>
                  <a:lnTo>
                    <a:pt x="60" y="6"/>
                  </a:lnTo>
                  <a:lnTo>
                    <a:pt x="56" y="6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4" y="16"/>
                  </a:lnTo>
                  <a:lnTo>
                    <a:pt x="44" y="20"/>
                  </a:lnTo>
                  <a:lnTo>
                    <a:pt x="44" y="24"/>
                  </a:lnTo>
                  <a:lnTo>
                    <a:pt x="44" y="26"/>
                  </a:lnTo>
                  <a:lnTo>
                    <a:pt x="44" y="28"/>
                  </a:lnTo>
                  <a:lnTo>
                    <a:pt x="42" y="28"/>
                  </a:lnTo>
                  <a:lnTo>
                    <a:pt x="40" y="28"/>
                  </a:lnTo>
                  <a:lnTo>
                    <a:pt x="38" y="24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2" y="16"/>
                  </a:lnTo>
                  <a:lnTo>
                    <a:pt x="28" y="12"/>
                  </a:lnTo>
                  <a:lnTo>
                    <a:pt x="26" y="8"/>
                  </a:lnTo>
                  <a:lnTo>
                    <a:pt x="22" y="4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4"/>
                  </a:lnTo>
                </a:path>
              </a:pathLst>
            </a:custGeom>
            <a:solidFill>
              <a:srgbClr val="7CA6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</p:spTree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17" name="Rectangle 5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ru-RU" sz="4000" dirty="0" smtClean="0">
                <a:solidFill>
                  <a:schemeClr val="accent4">
                    <a:lumMod val="10000"/>
                  </a:schemeClr>
                </a:solidFill>
                <a:effectLst/>
              </a:rPr>
              <a:t>АВСТРАЛИЯ</a:t>
            </a:r>
            <a:endParaRPr lang="en-US" dirty="0">
              <a:solidFill>
                <a:schemeClr val="accent4">
                  <a:lumMod val="10000"/>
                </a:schemeClr>
              </a:solidFill>
            </a:endParaRPr>
          </a:p>
        </p:txBody>
      </p:sp>
      <p:grpSp>
        <p:nvGrpSpPr>
          <p:cNvPr id="2" name="Group 43"/>
          <p:cNvGrpSpPr>
            <a:grpSpLocks/>
          </p:cNvGrpSpPr>
          <p:nvPr/>
        </p:nvGrpSpPr>
        <p:grpSpPr bwMode="auto">
          <a:xfrm>
            <a:off x="495300" y="1676400"/>
            <a:ext cx="5113338" cy="4756150"/>
            <a:chOff x="1490" y="1165"/>
            <a:chExt cx="2549" cy="2371"/>
          </a:xfrm>
        </p:grpSpPr>
        <p:sp>
          <p:nvSpPr>
            <p:cNvPr id="25627" name="Freeform 29"/>
            <p:cNvSpPr>
              <a:spLocks/>
            </p:cNvSpPr>
            <p:nvPr/>
          </p:nvSpPr>
          <p:spPr bwMode="gray">
            <a:xfrm>
              <a:off x="1490" y="1375"/>
              <a:ext cx="1028" cy="1559"/>
            </a:xfrm>
            <a:custGeom>
              <a:avLst/>
              <a:gdLst>
                <a:gd name="T0" fmla="*/ 927 w 2057"/>
                <a:gd name="T1" fmla="*/ 60 h 3118"/>
                <a:gd name="T2" fmla="*/ 769 w 2057"/>
                <a:gd name="T3" fmla="*/ 44 h 3118"/>
                <a:gd name="T4" fmla="*/ 727 w 2057"/>
                <a:gd name="T5" fmla="*/ 101 h 3118"/>
                <a:gd name="T6" fmla="*/ 656 w 2057"/>
                <a:gd name="T7" fmla="*/ 197 h 3118"/>
                <a:gd name="T8" fmla="*/ 614 w 2057"/>
                <a:gd name="T9" fmla="*/ 272 h 3118"/>
                <a:gd name="T10" fmla="*/ 541 w 2057"/>
                <a:gd name="T11" fmla="*/ 329 h 3118"/>
                <a:gd name="T12" fmla="*/ 340 w 2057"/>
                <a:gd name="T13" fmla="*/ 486 h 3118"/>
                <a:gd name="T14" fmla="*/ 266 w 2057"/>
                <a:gd name="T15" fmla="*/ 528 h 3118"/>
                <a:gd name="T16" fmla="*/ 235 w 2057"/>
                <a:gd name="T17" fmla="*/ 550 h 3118"/>
                <a:gd name="T18" fmla="*/ 174 w 2057"/>
                <a:gd name="T19" fmla="*/ 562 h 3118"/>
                <a:gd name="T20" fmla="*/ 119 w 2057"/>
                <a:gd name="T21" fmla="*/ 604 h 3118"/>
                <a:gd name="T22" fmla="*/ 76 w 2057"/>
                <a:gd name="T23" fmla="*/ 641 h 3118"/>
                <a:gd name="T24" fmla="*/ 51 w 2057"/>
                <a:gd name="T25" fmla="*/ 668 h 3118"/>
                <a:gd name="T26" fmla="*/ 43 w 2057"/>
                <a:gd name="T27" fmla="*/ 701 h 3118"/>
                <a:gd name="T28" fmla="*/ 13 w 2057"/>
                <a:gd name="T29" fmla="*/ 683 h 3118"/>
                <a:gd name="T30" fmla="*/ 7 w 2057"/>
                <a:gd name="T31" fmla="*/ 739 h 3118"/>
                <a:gd name="T32" fmla="*/ 19 w 2057"/>
                <a:gd name="T33" fmla="*/ 767 h 3118"/>
                <a:gd name="T34" fmla="*/ 10 w 2057"/>
                <a:gd name="T35" fmla="*/ 800 h 3118"/>
                <a:gd name="T36" fmla="*/ 7 w 2057"/>
                <a:gd name="T37" fmla="*/ 849 h 3118"/>
                <a:gd name="T38" fmla="*/ 22 w 2057"/>
                <a:gd name="T39" fmla="*/ 881 h 3118"/>
                <a:gd name="T40" fmla="*/ 52 w 2057"/>
                <a:gd name="T41" fmla="*/ 924 h 3118"/>
                <a:gd name="T42" fmla="*/ 72 w 2057"/>
                <a:gd name="T43" fmla="*/ 952 h 3118"/>
                <a:gd name="T44" fmla="*/ 45 w 2057"/>
                <a:gd name="T45" fmla="*/ 1013 h 3118"/>
                <a:gd name="T46" fmla="*/ 69 w 2057"/>
                <a:gd name="T47" fmla="*/ 1037 h 3118"/>
                <a:gd name="T48" fmla="*/ 90 w 2057"/>
                <a:gd name="T49" fmla="*/ 1070 h 3118"/>
                <a:gd name="T50" fmla="*/ 112 w 2057"/>
                <a:gd name="T51" fmla="*/ 1110 h 3118"/>
                <a:gd name="T52" fmla="*/ 147 w 2057"/>
                <a:gd name="T53" fmla="*/ 1160 h 3118"/>
                <a:gd name="T54" fmla="*/ 161 w 2057"/>
                <a:gd name="T55" fmla="*/ 1212 h 3118"/>
                <a:gd name="T56" fmla="*/ 179 w 2057"/>
                <a:gd name="T57" fmla="*/ 1274 h 3118"/>
                <a:gd name="T58" fmla="*/ 220 w 2057"/>
                <a:gd name="T59" fmla="*/ 1324 h 3118"/>
                <a:gd name="T60" fmla="*/ 235 w 2057"/>
                <a:gd name="T61" fmla="*/ 1373 h 3118"/>
                <a:gd name="T62" fmla="*/ 235 w 2057"/>
                <a:gd name="T63" fmla="*/ 1424 h 3118"/>
                <a:gd name="T64" fmla="*/ 235 w 2057"/>
                <a:gd name="T65" fmla="*/ 1452 h 3118"/>
                <a:gd name="T66" fmla="*/ 211 w 2057"/>
                <a:gd name="T67" fmla="*/ 1479 h 3118"/>
                <a:gd name="T68" fmla="*/ 217 w 2057"/>
                <a:gd name="T69" fmla="*/ 1514 h 3118"/>
                <a:gd name="T70" fmla="*/ 250 w 2057"/>
                <a:gd name="T71" fmla="*/ 1535 h 3118"/>
                <a:gd name="T72" fmla="*/ 286 w 2057"/>
                <a:gd name="T73" fmla="*/ 1556 h 3118"/>
                <a:gd name="T74" fmla="*/ 352 w 2057"/>
                <a:gd name="T75" fmla="*/ 1551 h 3118"/>
                <a:gd name="T76" fmla="*/ 439 w 2057"/>
                <a:gd name="T77" fmla="*/ 1516 h 3118"/>
                <a:gd name="T78" fmla="*/ 497 w 2057"/>
                <a:gd name="T79" fmla="*/ 1481 h 3118"/>
                <a:gd name="T80" fmla="*/ 572 w 2057"/>
                <a:gd name="T81" fmla="*/ 1451 h 3118"/>
                <a:gd name="T82" fmla="*/ 646 w 2057"/>
                <a:gd name="T83" fmla="*/ 1450 h 3118"/>
                <a:gd name="T84" fmla="*/ 709 w 2057"/>
                <a:gd name="T85" fmla="*/ 1439 h 3118"/>
                <a:gd name="T86" fmla="*/ 736 w 2057"/>
                <a:gd name="T87" fmla="*/ 1404 h 3118"/>
                <a:gd name="T88" fmla="*/ 755 w 2057"/>
                <a:gd name="T89" fmla="*/ 1370 h 3118"/>
                <a:gd name="T90" fmla="*/ 799 w 2057"/>
                <a:gd name="T91" fmla="*/ 1346 h 3118"/>
                <a:gd name="T92" fmla="*/ 849 w 2057"/>
                <a:gd name="T93" fmla="*/ 1317 h 3118"/>
                <a:gd name="T94" fmla="*/ 912 w 2057"/>
                <a:gd name="T95" fmla="*/ 1309 h 3118"/>
                <a:gd name="T96" fmla="*/ 988 w 2057"/>
                <a:gd name="T97" fmla="*/ 1291 h 3118"/>
                <a:gd name="T98" fmla="*/ 985 w 2057"/>
                <a:gd name="T99" fmla="*/ 72 h 311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057"/>
                <a:gd name="T151" fmla="*/ 0 h 3118"/>
                <a:gd name="T152" fmla="*/ 2057 w 2057"/>
                <a:gd name="T153" fmla="*/ 3118 h 311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057" h="3118">
                  <a:moveTo>
                    <a:pt x="1971" y="144"/>
                  </a:moveTo>
                  <a:lnTo>
                    <a:pt x="1902" y="126"/>
                  </a:lnTo>
                  <a:lnTo>
                    <a:pt x="1848" y="186"/>
                  </a:lnTo>
                  <a:lnTo>
                    <a:pt x="1854" y="120"/>
                  </a:lnTo>
                  <a:lnTo>
                    <a:pt x="1800" y="78"/>
                  </a:lnTo>
                  <a:lnTo>
                    <a:pt x="1740" y="18"/>
                  </a:lnTo>
                  <a:lnTo>
                    <a:pt x="1674" y="0"/>
                  </a:lnTo>
                  <a:lnTo>
                    <a:pt x="1538" y="87"/>
                  </a:lnTo>
                  <a:lnTo>
                    <a:pt x="1529" y="129"/>
                  </a:lnTo>
                  <a:lnTo>
                    <a:pt x="1487" y="102"/>
                  </a:lnTo>
                  <a:lnTo>
                    <a:pt x="1424" y="153"/>
                  </a:lnTo>
                  <a:lnTo>
                    <a:pt x="1454" y="202"/>
                  </a:lnTo>
                  <a:lnTo>
                    <a:pt x="1409" y="199"/>
                  </a:lnTo>
                  <a:lnTo>
                    <a:pt x="1328" y="283"/>
                  </a:lnTo>
                  <a:lnTo>
                    <a:pt x="1343" y="331"/>
                  </a:lnTo>
                  <a:lnTo>
                    <a:pt x="1313" y="394"/>
                  </a:lnTo>
                  <a:lnTo>
                    <a:pt x="1241" y="373"/>
                  </a:lnTo>
                  <a:lnTo>
                    <a:pt x="1217" y="436"/>
                  </a:lnTo>
                  <a:lnTo>
                    <a:pt x="1268" y="481"/>
                  </a:lnTo>
                  <a:lnTo>
                    <a:pt x="1229" y="544"/>
                  </a:lnTo>
                  <a:lnTo>
                    <a:pt x="1139" y="427"/>
                  </a:lnTo>
                  <a:lnTo>
                    <a:pt x="1056" y="517"/>
                  </a:lnTo>
                  <a:lnTo>
                    <a:pt x="1041" y="604"/>
                  </a:lnTo>
                  <a:lnTo>
                    <a:pt x="1083" y="657"/>
                  </a:lnTo>
                  <a:lnTo>
                    <a:pt x="1002" y="729"/>
                  </a:lnTo>
                  <a:lnTo>
                    <a:pt x="936" y="867"/>
                  </a:lnTo>
                  <a:lnTo>
                    <a:pt x="783" y="957"/>
                  </a:lnTo>
                  <a:lnTo>
                    <a:pt x="681" y="972"/>
                  </a:lnTo>
                  <a:lnTo>
                    <a:pt x="629" y="1020"/>
                  </a:lnTo>
                  <a:lnTo>
                    <a:pt x="542" y="1047"/>
                  </a:lnTo>
                  <a:lnTo>
                    <a:pt x="539" y="1048"/>
                  </a:lnTo>
                  <a:lnTo>
                    <a:pt x="533" y="1056"/>
                  </a:lnTo>
                  <a:lnTo>
                    <a:pt x="522" y="1066"/>
                  </a:lnTo>
                  <a:lnTo>
                    <a:pt x="509" y="1078"/>
                  </a:lnTo>
                  <a:lnTo>
                    <a:pt x="491" y="1089"/>
                  </a:lnTo>
                  <a:lnTo>
                    <a:pt x="470" y="1099"/>
                  </a:lnTo>
                  <a:lnTo>
                    <a:pt x="446" y="1107"/>
                  </a:lnTo>
                  <a:lnTo>
                    <a:pt x="419" y="1108"/>
                  </a:lnTo>
                  <a:lnTo>
                    <a:pt x="383" y="1113"/>
                  </a:lnTo>
                  <a:lnTo>
                    <a:pt x="348" y="1123"/>
                  </a:lnTo>
                  <a:lnTo>
                    <a:pt x="317" y="1140"/>
                  </a:lnTo>
                  <a:lnTo>
                    <a:pt x="288" y="1161"/>
                  </a:lnTo>
                  <a:lnTo>
                    <a:pt x="263" y="1183"/>
                  </a:lnTo>
                  <a:lnTo>
                    <a:pt x="239" y="1207"/>
                  </a:lnTo>
                  <a:lnTo>
                    <a:pt x="219" y="1228"/>
                  </a:lnTo>
                  <a:lnTo>
                    <a:pt x="197" y="1246"/>
                  </a:lnTo>
                  <a:lnTo>
                    <a:pt x="174" y="1264"/>
                  </a:lnTo>
                  <a:lnTo>
                    <a:pt x="152" y="1281"/>
                  </a:lnTo>
                  <a:lnTo>
                    <a:pt x="132" y="1296"/>
                  </a:lnTo>
                  <a:lnTo>
                    <a:pt x="117" y="1309"/>
                  </a:lnTo>
                  <a:lnTo>
                    <a:pt x="108" y="1321"/>
                  </a:lnTo>
                  <a:lnTo>
                    <a:pt x="102" y="1335"/>
                  </a:lnTo>
                  <a:lnTo>
                    <a:pt x="98" y="1351"/>
                  </a:lnTo>
                  <a:lnTo>
                    <a:pt x="93" y="1371"/>
                  </a:lnTo>
                  <a:lnTo>
                    <a:pt x="90" y="1387"/>
                  </a:lnTo>
                  <a:lnTo>
                    <a:pt x="87" y="1402"/>
                  </a:lnTo>
                  <a:lnTo>
                    <a:pt x="84" y="1413"/>
                  </a:lnTo>
                  <a:lnTo>
                    <a:pt x="84" y="1417"/>
                  </a:lnTo>
                  <a:lnTo>
                    <a:pt x="57" y="1414"/>
                  </a:lnTo>
                  <a:lnTo>
                    <a:pt x="27" y="1366"/>
                  </a:lnTo>
                  <a:lnTo>
                    <a:pt x="0" y="1456"/>
                  </a:lnTo>
                  <a:lnTo>
                    <a:pt x="2" y="1459"/>
                  </a:lnTo>
                  <a:lnTo>
                    <a:pt x="8" y="1465"/>
                  </a:lnTo>
                  <a:lnTo>
                    <a:pt x="14" y="1477"/>
                  </a:lnTo>
                  <a:lnTo>
                    <a:pt x="21" y="1491"/>
                  </a:lnTo>
                  <a:lnTo>
                    <a:pt x="29" y="1506"/>
                  </a:lnTo>
                  <a:lnTo>
                    <a:pt x="35" y="1521"/>
                  </a:lnTo>
                  <a:lnTo>
                    <a:pt x="38" y="1534"/>
                  </a:lnTo>
                  <a:lnTo>
                    <a:pt x="36" y="1545"/>
                  </a:lnTo>
                  <a:lnTo>
                    <a:pt x="32" y="1558"/>
                  </a:lnTo>
                  <a:lnTo>
                    <a:pt x="27" y="1578"/>
                  </a:lnTo>
                  <a:lnTo>
                    <a:pt x="21" y="1600"/>
                  </a:lnTo>
                  <a:lnTo>
                    <a:pt x="17" y="1626"/>
                  </a:lnTo>
                  <a:lnTo>
                    <a:pt x="14" y="1651"/>
                  </a:lnTo>
                  <a:lnTo>
                    <a:pt x="12" y="1677"/>
                  </a:lnTo>
                  <a:lnTo>
                    <a:pt x="14" y="1698"/>
                  </a:lnTo>
                  <a:lnTo>
                    <a:pt x="18" y="1716"/>
                  </a:lnTo>
                  <a:lnTo>
                    <a:pt x="24" y="1728"/>
                  </a:lnTo>
                  <a:lnTo>
                    <a:pt x="33" y="1744"/>
                  </a:lnTo>
                  <a:lnTo>
                    <a:pt x="45" y="1762"/>
                  </a:lnTo>
                  <a:lnTo>
                    <a:pt x="59" y="1783"/>
                  </a:lnTo>
                  <a:lnTo>
                    <a:pt x="74" y="1804"/>
                  </a:lnTo>
                  <a:lnTo>
                    <a:pt x="89" y="1827"/>
                  </a:lnTo>
                  <a:lnTo>
                    <a:pt x="104" y="1848"/>
                  </a:lnTo>
                  <a:lnTo>
                    <a:pt x="117" y="1866"/>
                  </a:lnTo>
                  <a:lnTo>
                    <a:pt x="129" y="1882"/>
                  </a:lnTo>
                  <a:lnTo>
                    <a:pt x="138" y="1896"/>
                  </a:lnTo>
                  <a:lnTo>
                    <a:pt x="144" y="1905"/>
                  </a:lnTo>
                  <a:lnTo>
                    <a:pt x="147" y="1908"/>
                  </a:lnTo>
                  <a:lnTo>
                    <a:pt x="129" y="1956"/>
                  </a:lnTo>
                  <a:lnTo>
                    <a:pt x="87" y="2023"/>
                  </a:lnTo>
                  <a:lnTo>
                    <a:pt x="90" y="2026"/>
                  </a:lnTo>
                  <a:lnTo>
                    <a:pt x="98" y="2034"/>
                  </a:lnTo>
                  <a:lnTo>
                    <a:pt x="110" y="2044"/>
                  </a:lnTo>
                  <a:lnTo>
                    <a:pt x="123" y="2059"/>
                  </a:lnTo>
                  <a:lnTo>
                    <a:pt x="138" y="2074"/>
                  </a:lnTo>
                  <a:lnTo>
                    <a:pt x="153" y="2092"/>
                  </a:lnTo>
                  <a:lnTo>
                    <a:pt x="165" y="2109"/>
                  </a:lnTo>
                  <a:lnTo>
                    <a:pt x="174" y="2125"/>
                  </a:lnTo>
                  <a:lnTo>
                    <a:pt x="180" y="2140"/>
                  </a:lnTo>
                  <a:lnTo>
                    <a:pt x="185" y="2155"/>
                  </a:lnTo>
                  <a:lnTo>
                    <a:pt x="194" y="2173"/>
                  </a:lnTo>
                  <a:lnTo>
                    <a:pt x="209" y="2196"/>
                  </a:lnTo>
                  <a:lnTo>
                    <a:pt x="225" y="2220"/>
                  </a:lnTo>
                  <a:lnTo>
                    <a:pt x="243" y="2244"/>
                  </a:lnTo>
                  <a:lnTo>
                    <a:pt x="261" y="2269"/>
                  </a:lnTo>
                  <a:lnTo>
                    <a:pt x="279" y="2295"/>
                  </a:lnTo>
                  <a:lnTo>
                    <a:pt x="294" y="2319"/>
                  </a:lnTo>
                  <a:lnTo>
                    <a:pt x="305" y="2340"/>
                  </a:lnTo>
                  <a:lnTo>
                    <a:pt x="311" y="2359"/>
                  </a:lnTo>
                  <a:lnTo>
                    <a:pt x="317" y="2389"/>
                  </a:lnTo>
                  <a:lnTo>
                    <a:pt x="323" y="2424"/>
                  </a:lnTo>
                  <a:lnTo>
                    <a:pt x="330" y="2458"/>
                  </a:lnTo>
                  <a:lnTo>
                    <a:pt x="338" y="2493"/>
                  </a:lnTo>
                  <a:lnTo>
                    <a:pt x="347" y="2523"/>
                  </a:lnTo>
                  <a:lnTo>
                    <a:pt x="359" y="2547"/>
                  </a:lnTo>
                  <a:lnTo>
                    <a:pt x="377" y="2572"/>
                  </a:lnTo>
                  <a:lnTo>
                    <a:pt x="398" y="2596"/>
                  </a:lnTo>
                  <a:lnTo>
                    <a:pt x="419" y="2620"/>
                  </a:lnTo>
                  <a:lnTo>
                    <a:pt x="440" y="2647"/>
                  </a:lnTo>
                  <a:lnTo>
                    <a:pt x="458" y="2676"/>
                  </a:lnTo>
                  <a:lnTo>
                    <a:pt x="465" y="2695"/>
                  </a:lnTo>
                  <a:lnTo>
                    <a:pt x="470" y="2719"/>
                  </a:lnTo>
                  <a:lnTo>
                    <a:pt x="471" y="2745"/>
                  </a:lnTo>
                  <a:lnTo>
                    <a:pt x="473" y="2773"/>
                  </a:lnTo>
                  <a:lnTo>
                    <a:pt x="473" y="2800"/>
                  </a:lnTo>
                  <a:lnTo>
                    <a:pt x="471" y="2826"/>
                  </a:lnTo>
                  <a:lnTo>
                    <a:pt x="471" y="2848"/>
                  </a:lnTo>
                  <a:lnTo>
                    <a:pt x="473" y="2866"/>
                  </a:lnTo>
                  <a:lnTo>
                    <a:pt x="476" y="2878"/>
                  </a:lnTo>
                  <a:lnTo>
                    <a:pt x="476" y="2890"/>
                  </a:lnTo>
                  <a:lnTo>
                    <a:pt x="470" y="2904"/>
                  </a:lnTo>
                  <a:lnTo>
                    <a:pt x="459" y="2916"/>
                  </a:lnTo>
                  <a:lnTo>
                    <a:pt x="446" y="2929"/>
                  </a:lnTo>
                  <a:lnTo>
                    <a:pt x="434" y="2944"/>
                  </a:lnTo>
                  <a:lnTo>
                    <a:pt x="423" y="2958"/>
                  </a:lnTo>
                  <a:lnTo>
                    <a:pt x="419" y="2971"/>
                  </a:lnTo>
                  <a:lnTo>
                    <a:pt x="419" y="2991"/>
                  </a:lnTo>
                  <a:lnTo>
                    <a:pt x="425" y="3010"/>
                  </a:lnTo>
                  <a:lnTo>
                    <a:pt x="435" y="3027"/>
                  </a:lnTo>
                  <a:lnTo>
                    <a:pt x="450" y="3042"/>
                  </a:lnTo>
                  <a:lnTo>
                    <a:pt x="473" y="3052"/>
                  </a:lnTo>
                  <a:lnTo>
                    <a:pt x="486" y="3060"/>
                  </a:lnTo>
                  <a:lnTo>
                    <a:pt x="501" y="3069"/>
                  </a:lnTo>
                  <a:lnTo>
                    <a:pt x="518" y="3079"/>
                  </a:lnTo>
                  <a:lnTo>
                    <a:pt x="534" y="3091"/>
                  </a:lnTo>
                  <a:lnTo>
                    <a:pt x="554" y="3102"/>
                  </a:lnTo>
                  <a:lnTo>
                    <a:pt x="573" y="3111"/>
                  </a:lnTo>
                  <a:lnTo>
                    <a:pt x="597" y="3117"/>
                  </a:lnTo>
                  <a:lnTo>
                    <a:pt x="623" y="3118"/>
                  </a:lnTo>
                  <a:lnTo>
                    <a:pt x="653" y="3115"/>
                  </a:lnTo>
                  <a:lnTo>
                    <a:pt x="705" y="3102"/>
                  </a:lnTo>
                  <a:lnTo>
                    <a:pt x="753" y="3084"/>
                  </a:lnTo>
                  <a:lnTo>
                    <a:pt x="798" y="3064"/>
                  </a:lnTo>
                  <a:lnTo>
                    <a:pt x="840" y="3046"/>
                  </a:lnTo>
                  <a:lnTo>
                    <a:pt x="879" y="3031"/>
                  </a:lnTo>
                  <a:lnTo>
                    <a:pt x="905" y="3021"/>
                  </a:lnTo>
                  <a:lnTo>
                    <a:pt x="932" y="3003"/>
                  </a:lnTo>
                  <a:lnTo>
                    <a:pt x="962" y="2982"/>
                  </a:lnTo>
                  <a:lnTo>
                    <a:pt x="995" y="2961"/>
                  </a:lnTo>
                  <a:lnTo>
                    <a:pt x="1029" y="2940"/>
                  </a:lnTo>
                  <a:lnTo>
                    <a:pt x="1065" y="2922"/>
                  </a:lnTo>
                  <a:lnTo>
                    <a:pt x="1104" y="2908"/>
                  </a:lnTo>
                  <a:lnTo>
                    <a:pt x="1145" y="2902"/>
                  </a:lnTo>
                  <a:lnTo>
                    <a:pt x="1181" y="2902"/>
                  </a:lnTo>
                  <a:lnTo>
                    <a:pt x="1217" y="2902"/>
                  </a:lnTo>
                  <a:lnTo>
                    <a:pt x="1254" y="2901"/>
                  </a:lnTo>
                  <a:lnTo>
                    <a:pt x="1292" y="2899"/>
                  </a:lnTo>
                  <a:lnTo>
                    <a:pt x="1328" y="2896"/>
                  </a:lnTo>
                  <a:lnTo>
                    <a:pt x="1362" y="2892"/>
                  </a:lnTo>
                  <a:lnTo>
                    <a:pt x="1392" y="2886"/>
                  </a:lnTo>
                  <a:lnTo>
                    <a:pt x="1418" y="2878"/>
                  </a:lnTo>
                  <a:lnTo>
                    <a:pt x="1437" y="2866"/>
                  </a:lnTo>
                  <a:lnTo>
                    <a:pt x="1451" y="2853"/>
                  </a:lnTo>
                  <a:lnTo>
                    <a:pt x="1461" y="2829"/>
                  </a:lnTo>
                  <a:lnTo>
                    <a:pt x="1472" y="2808"/>
                  </a:lnTo>
                  <a:lnTo>
                    <a:pt x="1479" y="2787"/>
                  </a:lnTo>
                  <a:lnTo>
                    <a:pt x="1488" y="2769"/>
                  </a:lnTo>
                  <a:lnTo>
                    <a:pt x="1499" y="2754"/>
                  </a:lnTo>
                  <a:lnTo>
                    <a:pt x="1511" y="2740"/>
                  </a:lnTo>
                  <a:lnTo>
                    <a:pt x="1529" y="2733"/>
                  </a:lnTo>
                  <a:lnTo>
                    <a:pt x="1548" y="2722"/>
                  </a:lnTo>
                  <a:lnTo>
                    <a:pt x="1572" y="2709"/>
                  </a:lnTo>
                  <a:lnTo>
                    <a:pt x="1598" y="2691"/>
                  </a:lnTo>
                  <a:lnTo>
                    <a:pt x="1623" y="2673"/>
                  </a:lnTo>
                  <a:lnTo>
                    <a:pt x="1649" y="2656"/>
                  </a:lnTo>
                  <a:lnTo>
                    <a:pt x="1674" y="2643"/>
                  </a:lnTo>
                  <a:lnTo>
                    <a:pt x="1698" y="2634"/>
                  </a:lnTo>
                  <a:lnTo>
                    <a:pt x="1721" y="2631"/>
                  </a:lnTo>
                  <a:lnTo>
                    <a:pt x="1751" y="2626"/>
                  </a:lnTo>
                  <a:lnTo>
                    <a:pt x="1785" y="2623"/>
                  </a:lnTo>
                  <a:lnTo>
                    <a:pt x="1824" y="2617"/>
                  </a:lnTo>
                  <a:lnTo>
                    <a:pt x="1865" y="2611"/>
                  </a:lnTo>
                  <a:lnTo>
                    <a:pt x="1905" y="2604"/>
                  </a:lnTo>
                  <a:lnTo>
                    <a:pt x="1943" y="2595"/>
                  </a:lnTo>
                  <a:lnTo>
                    <a:pt x="1976" y="2581"/>
                  </a:lnTo>
                  <a:lnTo>
                    <a:pt x="2004" y="2565"/>
                  </a:lnTo>
                  <a:lnTo>
                    <a:pt x="2028" y="2550"/>
                  </a:lnTo>
                  <a:lnTo>
                    <a:pt x="2057" y="2538"/>
                  </a:lnTo>
                  <a:lnTo>
                    <a:pt x="1971" y="144"/>
                  </a:lnTo>
                </a:path>
              </a:pathLst>
            </a:custGeom>
            <a:solidFill>
              <a:srgbClr val="000000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628" name="Freeform 30"/>
            <p:cNvSpPr>
              <a:spLocks/>
            </p:cNvSpPr>
            <p:nvPr/>
          </p:nvSpPr>
          <p:spPr bwMode="gray">
            <a:xfrm>
              <a:off x="2475" y="1184"/>
              <a:ext cx="628" cy="1055"/>
            </a:xfrm>
            <a:custGeom>
              <a:avLst/>
              <a:gdLst>
                <a:gd name="T0" fmla="*/ 623 w 1256"/>
                <a:gd name="T1" fmla="*/ 382 h 2109"/>
                <a:gd name="T2" fmla="*/ 602 w 1256"/>
                <a:gd name="T3" fmla="*/ 363 h 2109"/>
                <a:gd name="T4" fmla="*/ 573 w 1256"/>
                <a:gd name="T5" fmla="*/ 343 h 2109"/>
                <a:gd name="T6" fmla="*/ 532 w 1256"/>
                <a:gd name="T7" fmla="*/ 325 h 2109"/>
                <a:gd name="T8" fmla="*/ 494 w 1256"/>
                <a:gd name="T9" fmla="*/ 293 h 2109"/>
                <a:gd name="T10" fmla="*/ 462 w 1256"/>
                <a:gd name="T11" fmla="*/ 266 h 2109"/>
                <a:gd name="T12" fmla="*/ 450 w 1256"/>
                <a:gd name="T13" fmla="*/ 248 h 2109"/>
                <a:gd name="T14" fmla="*/ 463 w 1256"/>
                <a:gd name="T15" fmla="*/ 228 h 2109"/>
                <a:gd name="T16" fmla="*/ 484 w 1256"/>
                <a:gd name="T17" fmla="*/ 202 h 2109"/>
                <a:gd name="T18" fmla="*/ 492 w 1256"/>
                <a:gd name="T19" fmla="*/ 176 h 2109"/>
                <a:gd name="T20" fmla="*/ 488 w 1256"/>
                <a:gd name="T21" fmla="*/ 161 h 2109"/>
                <a:gd name="T22" fmla="*/ 494 w 1256"/>
                <a:gd name="T23" fmla="*/ 146 h 2109"/>
                <a:gd name="T24" fmla="*/ 515 w 1256"/>
                <a:gd name="T25" fmla="*/ 136 h 2109"/>
                <a:gd name="T26" fmla="*/ 534 w 1256"/>
                <a:gd name="T27" fmla="*/ 132 h 2109"/>
                <a:gd name="T28" fmla="*/ 543 w 1256"/>
                <a:gd name="T29" fmla="*/ 116 h 2109"/>
                <a:gd name="T30" fmla="*/ 559 w 1256"/>
                <a:gd name="T31" fmla="*/ 90 h 2109"/>
                <a:gd name="T32" fmla="*/ 564 w 1256"/>
                <a:gd name="T33" fmla="*/ 66 h 2109"/>
                <a:gd name="T34" fmla="*/ 543 w 1256"/>
                <a:gd name="T35" fmla="*/ 52 h 2109"/>
                <a:gd name="T36" fmla="*/ 522 w 1256"/>
                <a:gd name="T37" fmla="*/ 47 h 2109"/>
                <a:gd name="T38" fmla="*/ 519 w 1256"/>
                <a:gd name="T39" fmla="*/ 52 h 2109"/>
                <a:gd name="T40" fmla="*/ 507 w 1256"/>
                <a:gd name="T41" fmla="*/ 67 h 2109"/>
                <a:gd name="T42" fmla="*/ 487 w 1256"/>
                <a:gd name="T43" fmla="*/ 71 h 2109"/>
                <a:gd name="T44" fmla="*/ 438 w 1256"/>
                <a:gd name="T45" fmla="*/ 61 h 2109"/>
                <a:gd name="T46" fmla="*/ 375 w 1256"/>
                <a:gd name="T47" fmla="*/ 47 h 2109"/>
                <a:gd name="T48" fmla="*/ 331 w 1256"/>
                <a:gd name="T49" fmla="*/ 28 h 2109"/>
                <a:gd name="T50" fmla="*/ 296 w 1256"/>
                <a:gd name="T51" fmla="*/ 8 h 2109"/>
                <a:gd name="T52" fmla="*/ 273 w 1256"/>
                <a:gd name="T53" fmla="*/ 0 h 2109"/>
                <a:gd name="T54" fmla="*/ 242 w 1256"/>
                <a:gd name="T55" fmla="*/ 1 h 2109"/>
                <a:gd name="T56" fmla="*/ 220 w 1256"/>
                <a:gd name="T57" fmla="*/ 3 h 2109"/>
                <a:gd name="T58" fmla="*/ 217 w 1256"/>
                <a:gd name="T59" fmla="*/ 7 h 2109"/>
                <a:gd name="T60" fmla="*/ 218 w 1256"/>
                <a:gd name="T61" fmla="*/ 16 h 2109"/>
                <a:gd name="T62" fmla="*/ 235 w 1256"/>
                <a:gd name="T63" fmla="*/ 17 h 2109"/>
                <a:gd name="T64" fmla="*/ 250 w 1256"/>
                <a:gd name="T65" fmla="*/ 33 h 2109"/>
                <a:gd name="T66" fmla="*/ 250 w 1256"/>
                <a:gd name="T67" fmla="*/ 50 h 2109"/>
                <a:gd name="T68" fmla="*/ 229 w 1256"/>
                <a:gd name="T69" fmla="*/ 62 h 2109"/>
                <a:gd name="T70" fmla="*/ 191 w 1256"/>
                <a:gd name="T71" fmla="*/ 71 h 2109"/>
                <a:gd name="T72" fmla="*/ 156 w 1256"/>
                <a:gd name="T73" fmla="*/ 67 h 2109"/>
                <a:gd name="T74" fmla="*/ 117 w 1256"/>
                <a:gd name="T75" fmla="*/ 74 h 2109"/>
                <a:gd name="T76" fmla="*/ 99 w 1256"/>
                <a:gd name="T77" fmla="*/ 95 h 2109"/>
                <a:gd name="T78" fmla="*/ 78 w 1256"/>
                <a:gd name="T79" fmla="*/ 116 h 2109"/>
                <a:gd name="T80" fmla="*/ 69 w 1256"/>
                <a:gd name="T81" fmla="*/ 132 h 2109"/>
                <a:gd name="T82" fmla="*/ 78 w 1256"/>
                <a:gd name="T83" fmla="*/ 149 h 2109"/>
                <a:gd name="T84" fmla="*/ 79 w 1256"/>
                <a:gd name="T85" fmla="*/ 154 h 2109"/>
                <a:gd name="T86" fmla="*/ 63 w 1256"/>
                <a:gd name="T87" fmla="*/ 160 h 2109"/>
                <a:gd name="T88" fmla="*/ 49 w 1256"/>
                <a:gd name="T89" fmla="*/ 177 h 2109"/>
                <a:gd name="T90" fmla="*/ 36 w 1256"/>
                <a:gd name="T91" fmla="*/ 200 h 2109"/>
                <a:gd name="T92" fmla="*/ 24 w 1256"/>
                <a:gd name="T93" fmla="*/ 221 h 2109"/>
                <a:gd name="T94" fmla="*/ 34 w 1256"/>
                <a:gd name="T95" fmla="*/ 236 h 2109"/>
                <a:gd name="T96" fmla="*/ 48 w 1256"/>
                <a:gd name="T97" fmla="*/ 254 h 2109"/>
                <a:gd name="T98" fmla="*/ 51 w 1256"/>
                <a:gd name="T99" fmla="*/ 260 h 2109"/>
                <a:gd name="T100" fmla="*/ 37 w 1256"/>
                <a:gd name="T101" fmla="*/ 264 h 2109"/>
                <a:gd name="T102" fmla="*/ 7 w 1256"/>
                <a:gd name="T103" fmla="*/ 262 h 2109"/>
                <a:gd name="T104" fmla="*/ 28 w 1256"/>
                <a:gd name="T105" fmla="*/ 1052 h 2109"/>
                <a:gd name="T106" fmla="*/ 51 w 1256"/>
                <a:gd name="T107" fmla="*/ 1052 h 2109"/>
                <a:gd name="T108" fmla="*/ 109 w 1256"/>
                <a:gd name="T109" fmla="*/ 1051 h 2109"/>
                <a:gd name="T110" fmla="*/ 186 w 1256"/>
                <a:gd name="T111" fmla="*/ 1049 h 2109"/>
                <a:gd name="T112" fmla="*/ 265 w 1256"/>
                <a:gd name="T113" fmla="*/ 1049 h 2109"/>
                <a:gd name="T114" fmla="*/ 328 w 1256"/>
                <a:gd name="T115" fmla="*/ 1049 h 2109"/>
                <a:gd name="T116" fmla="*/ 394 w 1256"/>
                <a:gd name="T117" fmla="*/ 1049 h 2109"/>
                <a:gd name="T118" fmla="*/ 472 w 1256"/>
                <a:gd name="T119" fmla="*/ 1051 h 2109"/>
                <a:gd name="T120" fmla="*/ 544 w 1256"/>
                <a:gd name="T121" fmla="*/ 1053 h 2109"/>
                <a:gd name="T122" fmla="*/ 592 w 1256"/>
                <a:gd name="T123" fmla="*/ 1055 h 2109"/>
                <a:gd name="T124" fmla="*/ 628 w 1256"/>
                <a:gd name="T125" fmla="*/ 386 h 210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6"/>
                <a:gd name="T190" fmla="*/ 0 h 2109"/>
                <a:gd name="T191" fmla="*/ 1256 w 1256"/>
                <a:gd name="T192" fmla="*/ 2109 h 210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6" h="2109">
                  <a:moveTo>
                    <a:pt x="1256" y="772"/>
                  </a:moveTo>
                  <a:lnTo>
                    <a:pt x="1253" y="769"/>
                  </a:lnTo>
                  <a:lnTo>
                    <a:pt x="1245" y="763"/>
                  </a:lnTo>
                  <a:lnTo>
                    <a:pt x="1235" y="753"/>
                  </a:lnTo>
                  <a:lnTo>
                    <a:pt x="1220" y="739"/>
                  </a:lnTo>
                  <a:lnTo>
                    <a:pt x="1203" y="726"/>
                  </a:lnTo>
                  <a:lnTo>
                    <a:pt x="1185" y="711"/>
                  </a:lnTo>
                  <a:lnTo>
                    <a:pt x="1164" y="697"/>
                  </a:lnTo>
                  <a:lnTo>
                    <a:pt x="1145" y="685"/>
                  </a:lnTo>
                  <a:lnTo>
                    <a:pt x="1124" y="676"/>
                  </a:lnTo>
                  <a:lnTo>
                    <a:pt x="1092" y="664"/>
                  </a:lnTo>
                  <a:lnTo>
                    <a:pt x="1064" y="649"/>
                  </a:lnTo>
                  <a:lnTo>
                    <a:pt x="1040" y="631"/>
                  </a:lnTo>
                  <a:lnTo>
                    <a:pt x="1016" y="612"/>
                  </a:lnTo>
                  <a:lnTo>
                    <a:pt x="989" y="586"/>
                  </a:lnTo>
                  <a:lnTo>
                    <a:pt x="966" y="567"/>
                  </a:lnTo>
                  <a:lnTo>
                    <a:pt x="944" y="549"/>
                  </a:lnTo>
                  <a:lnTo>
                    <a:pt x="924" y="532"/>
                  </a:lnTo>
                  <a:lnTo>
                    <a:pt x="909" y="519"/>
                  </a:lnTo>
                  <a:lnTo>
                    <a:pt x="900" y="507"/>
                  </a:lnTo>
                  <a:lnTo>
                    <a:pt x="900" y="495"/>
                  </a:lnTo>
                  <a:lnTo>
                    <a:pt x="905" y="484"/>
                  </a:lnTo>
                  <a:lnTo>
                    <a:pt x="914" y="471"/>
                  </a:lnTo>
                  <a:lnTo>
                    <a:pt x="926" y="456"/>
                  </a:lnTo>
                  <a:lnTo>
                    <a:pt x="941" y="438"/>
                  </a:lnTo>
                  <a:lnTo>
                    <a:pt x="954" y="420"/>
                  </a:lnTo>
                  <a:lnTo>
                    <a:pt x="968" y="403"/>
                  </a:lnTo>
                  <a:lnTo>
                    <a:pt x="977" y="385"/>
                  </a:lnTo>
                  <a:lnTo>
                    <a:pt x="983" y="369"/>
                  </a:lnTo>
                  <a:lnTo>
                    <a:pt x="984" y="352"/>
                  </a:lnTo>
                  <a:lnTo>
                    <a:pt x="983" y="340"/>
                  </a:lnTo>
                  <a:lnTo>
                    <a:pt x="980" y="331"/>
                  </a:lnTo>
                  <a:lnTo>
                    <a:pt x="977" y="322"/>
                  </a:lnTo>
                  <a:lnTo>
                    <a:pt x="977" y="313"/>
                  </a:lnTo>
                  <a:lnTo>
                    <a:pt x="980" y="303"/>
                  </a:lnTo>
                  <a:lnTo>
                    <a:pt x="989" y="291"/>
                  </a:lnTo>
                  <a:lnTo>
                    <a:pt x="1002" y="282"/>
                  </a:lnTo>
                  <a:lnTo>
                    <a:pt x="1016" y="276"/>
                  </a:lnTo>
                  <a:lnTo>
                    <a:pt x="1029" y="271"/>
                  </a:lnTo>
                  <a:lnTo>
                    <a:pt x="1043" y="270"/>
                  </a:lnTo>
                  <a:lnTo>
                    <a:pt x="1056" y="267"/>
                  </a:lnTo>
                  <a:lnTo>
                    <a:pt x="1067" y="264"/>
                  </a:lnTo>
                  <a:lnTo>
                    <a:pt x="1074" y="256"/>
                  </a:lnTo>
                  <a:lnTo>
                    <a:pt x="1079" y="246"/>
                  </a:lnTo>
                  <a:lnTo>
                    <a:pt x="1085" y="231"/>
                  </a:lnTo>
                  <a:lnTo>
                    <a:pt x="1094" y="213"/>
                  </a:lnTo>
                  <a:lnTo>
                    <a:pt x="1106" y="196"/>
                  </a:lnTo>
                  <a:lnTo>
                    <a:pt x="1118" y="180"/>
                  </a:lnTo>
                  <a:lnTo>
                    <a:pt x="1127" y="163"/>
                  </a:lnTo>
                  <a:lnTo>
                    <a:pt x="1130" y="147"/>
                  </a:lnTo>
                  <a:lnTo>
                    <a:pt x="1127" y="132"/>
                  </a:lnTo>
                  <a:lnTo>
                    <a:pt x="1116" y="120"/>
                  </a:lnTo>
                  <a:lnTo>
                    <a:pt x="1101" y="111"/>
                  </a:lnTo>
                  <a:lnTo>
                    <a:pt x="1085" y="103"/>
                  </a:lnTo>
                  <a:lnTo>
                    <a:pt x="1068" y="99"/>
                  </a:lnTo>
                  <a:lnTo>
                    <a:pt x="1055" y="96"/>
                  </a:lnTo>
                  <a:lnTo>
                    <a:pt x="1044" y="94"/>
                  </a:lnTo>
                  <a:lnTo>
                    <a:pt x="1040" y="94"/>
                  </a:lnTo>
                  <a:lnTo>
                    <a:pt x="1040" y="96"/>
                  </a:lnTo>
                  <a:lnTo>
                    <a:pt x="1037" y="103"/>
                  </a:lnTo>
                  <a:lnTo>
                    <a:pt x="1031" y="112"/>
                  </a:lnTo>
                  <a:lnTo>
                    <a:pt x="1025" y="123"/>
                  </a:lnTo>
                  <a:lnTo>
                    <a:pt x="1014" y="133"/>
                  </a:lnTo>
                  <a:lnTo>
                    <a:pt x="1004" y="141"/>
                  </a:lnTo>
                  <a:lnTo>
                    <a:pt x="990" y="144"/>
                  </a:lnTo>
                  <a:lnTo>
                    <a:pt x="974" y="141"/>
                  </a:lnTo>
                  <a:lnTo>
                    <a:pt x="948" y="135"/>
                  </a:lnTo>
                  <a:lnTo>
                    <a:pt x="914" y="127"/>
                  </a:lnTo>
                  <a:lnTo>
                    <a:pt x="876" y="121"/>
                  </a:lnTo>
                  <a:lnTo>
                    <a:pt x="834" y="114"/>
                  </a:lnTo>
                  <a:lnTo>
                    <a:pt x="792" y="105"/>
                  </a:lnTo>
                  <a:lnTo>
                    <a:pt x="750" y="94"/>
                  </a:lnTo>
                  <a:lnTo>
                    <a:pt x="720" y="82"/>
                  </a:lnTo>
                  <a:lnTo>
                    <a:pt x="690" y="70"/>
                  </a:lnTo>
                  <a:lnTo>
                    <a:pt x="663" y="55"/>
                  </a:lnTo>
                  <a:lnTo>
                    <a:pt x="636" y="40"/>
                  </a:lnTo>
                  <a:lnTo>
                    <a:pt x="612" y="27"/>
                  </a:lnTo>
                  <a:lnTo>
                    <a:pt x="591" y="15"/>
                  </a:lnTo>
                  <a:lnTo>
                    <a:pt x="573" y="6"/>
                  </a:lnTo>
                  <a:lnTo>
                    <a:pt x="558" y="1"/>
                  </a:lnTo>
                  <a:lnTo>
                    <a:pt x="545" y="0"/>
                  </a:lnTo>
                  <a:lnTo>
                    <a:pt x="525" y="0"/>
                  </a:lnTo>
                  <a:lnTo>
                    <a:pt x="506" y="0"/>
                  </a:lnTo>
                  <a:lnTo>
                    <a:pt x="485" y="1"/>
                  </a:lnTo>
                  <a:lnTo>
                    <a:pt x="467" y="3"/>
                  </a:lnTo>
                  <a:lnTo>
                    <a:pt x="450" y="6"/>
                  </a:lnTo>
                  <a:lnTo>
                    <a:pt x="440" y="6"/>
                  </a:lnTo>
                  <a:lnTo>
                    <a:pt x="437" y="7"/>
                  </a:lnTo>
                  <a:lnTo>
                    <a:pt x="435" y="9"/>
                  </a:lnTo>
                  <a:lnTo>
                    <a:pt x="434" y="13"/>
                  </a:lnTo>
                  <a:lnTo>
                    <a:pt x="434" y="19"/>
                  </a:lnTo>
                  <a:lnTo>
                    <a:pt x="434" y="25"/>
                  </a:lnTo>
                  <a:lnTo>
                    <a:pt x="437" y="31"/>
                  </a:lnTo>
                  <a:lnTo>
                    <a:pt x="444" y="34"/>
                  </a:lnTo>
                  <a:lnTo>
                    <a:pt x="458" y="34"/>
                  </a:lnTo>
                  <a:lnTo>
                    <a:pt x="471" y="34"/>
                  </a:lnTo>
                  <a:lnTo>
                    <a:pt x="483" y="42"/>
                  </a:lnTo>
                  <a:lnTo>
                    <a:pt x="494" y="52"/>
                  </a:lnTo>
                  <a:lnTo>
                    <a:pt x="501" y="66"/>
                  </a:lnTo>
                  <a:lnTo>
                    <a:pt x="504" y="79"/>
                  </a:lnTo>
                  <a:lnTo>
                    <a:pt x="506" y="91"/>
                  </a:lnTo>
                  <a:lnTo>
                    <a:pt x="501" y="100"/>
                  </a:lnTo>
                  <a:lnTo>
                    <a:pt x="494" y="106"/>
                  </a:lnTo>
                  <a:lnTo>
                    <a:pt x="479" y="115"/>
                  </a:lnTo>
                  <a:lnTo>
                    <a:pt x="458" y="123"/>
                  </a:lnTo>
                  <a:lnTo>
                    <a:pt x="434" y="132"/>
                  </a:lnTo>
                  <a:lnTo>
                    <a:pt x="408" y="138"/>
                  </a:lnTo>
                  <a:lnTo>
                    <a:pt x="383" y="142"/>
                  </a:lnTo>
                  <a:lnTo>
                    <a:pt x="359" y="142"/>
                  </a:lnTo>
                  <a:lnTo>
                    <a:pt x="338" y="138"/>
                  </a:lnTo>
                  <a:lnTo>
                    <a:pt x="311" y="133"/>
                  </a:lnTo>
                  <a:lnTo>
                    <a:pt x="284" y="132"/>
                  </a:lnTo>
                  <a:lnTo>
                    <a:pt x="257" y="138"/>
                  </a:lnTo>
                  <a:lnTo>
                    <a:pt x="234" y="147"/>
                  </a:lnTo>
                  <a:lnTo>
                    <a:pt x="216" y="159"/>
                  </a:lnTo>
                  <a:lnTo>
                    <a:pt x="206" y="174"/>
                  </a:lnTo>
                  <a:lnTo>
                    <a:pt x="198" y="189"/>
                  </a:lnTo>
                  <a:lnTo>
                    <a:pt x="185" y="202"/>
                  </a:lnTo>
                  <a:lnTo>
                    <a:pt x="170" y="217"/>
                  </a:lnTo>
                  <a:lnTo>
                    <a:pt x="155" y="231"/>
                  </a:lnTo>
                  <a:lnTo>
                    <a:pt x="144" y="243"/>
                  </a:lnTo>
                  <a:lnTo>
                    <a:pt x="137" y="255"/>
                  </a:lnTo>
                  <a:lnTo>
                    <a:pt x="137" y="264"/>
                  </a:lnTo>
                  <a:lnTo>
                    <a:pt x="144" y="276"/>
                  </a:lnTo>
                  <a:lnTo>
                    <a:pt x="150" y="288"/>
                  </a:lnTo>
                  <a:lnTo>
                    <a:pt x="156" y="297"/>
                  </a:lnTo>
                  <a:lnTo>
                    <a:pt x="159" y="304"/>
                  </a:lnTo>
                  <a:lnTo>
                    <a:pt x="161" y="306"/>
                  </a:lnTo>
                  <a:lnTo>
                    <a:pt x="158" y="307"/>
                  </a:lnTo>
                  <a:lnTo>
                    <a:pt x="150" y="309"/>
                  </a:lnTo>
                  <a:lnTo>
                    <a:pt x="138" y="313"/>
                  </a:lnTo>
                  <a:lnTo>
                    <a:pt x="126" y="319"/>
                  </a:lnTo>
                  <a:lnTo>
                    <a:pt x="113" y="328"/>
                  </a:lnTo>
                  <a:lnTo>
                    <a:pt x="104" y="340"/>
                  </a:lnTo>
                  <a:lnTo>
                    <a:pt x="98" y="354"/>
                  </a:lnTo>
                  <a:lnTo>
                    <a:pt x="93" y="369"/>
                  </a:lnTo>
                  <a:lnTo>
                    <a:pt x="84" y="385"/>
                  </a:lnTo>
                  <a:lnTo>
                    <a:pt x="72" y="400"/>
                  </a:lnTo>
                  <a:lnTo>
                    <a:pt x="62" y="415"/>
                  </a:lnTo>
                  <a:lnTo>
                    <a:pt x="53" y="429"/>
                  </a:lnTo>
                  <a:lnTo>
                    <a:pt x="48" y="441"/>
                  </a:lnTo>
                  <a:lnTo>
                    <a:pt x="50" y="450"/>
                  </a:lnTo>
                  <a:lnTo>
                    <a:pt x="59" y="459"/>
                  </a:lnTo>
                  <a:lnTo>
                    <a:pt x="68" y="471"/>
                  </a:lnTo>
                  <a:lnTo>
                    <a:pt x="78" y="484"/>
                  </a:lnTo>
                  <a:lnTo>
                    <a:pt x="87" y="496"/>
                  </a:lnTo>
                  <a:lnTo>
                    <a:pt x="96" y="508"/>
                  </a:lnTo>
                  <a:lnTo>
                    <a:pt x="102" y="516"/>
                  </a:lnTo>
                  <a:lnTo>
                    <a:pt x="104" y="519"/>
                  </a:lnTo>
                  <a:lnTo>
                    <a:pt x="102" y="520"/>
                  </a:lnTo>
                  <a:lnTo>
                    <a:pt x="96" y="523"/>
                  </a:lnTo>
                  <a:lnTo>
                    <a:pt x="87" y="526"/>
                  </a:lnTo>
                  <a:lnTo>
                    <a:pt x="74" y="528"/>
                  </a:lnTo>
                  <a:lnTo>
                    <a:pt x="56" y="528"/>
                  </a:lnTo>
                  <a:lnTo>
                    <a:pt x="33" y="525"/>
                  </a:lnTo>
                  <a:lnTo>
                    <a:pt x="15" y="523"/>
                  </a:lnTo>
                  <a:lnTo>
                    <a:pt x="3" y="523"/>
                  </a:lnTo>
                  <a:lnTo>
                    <a:pt x="0" y="525"/>
                  </a:lnTo>
                  <a:lnTo>
                    <a:pt x="56" y="2103"/>
                  </a:lnTo>
                  <a:lnTo>
                    <a:pt x="62" y="2103"/>
                  </a:lnTo>
                  <a:lnTo>
                    <a:pt x="78" y="2103"/>
                  </a:lnTo>
                  <a:lnTo>
                    <a:pt x="102" y="2103"/>
                  </a:lnTo>
                  <a:lnTo>
                    <a:pt x="135" y="2101"/>
                  </a:lnTo>
                  <a:lnTo>
                    <a:pt x="174" y="2101"/>
                  </a:lnTo>
                  <a:lnTo>
                    <a:pt x="219" y="2101"/>
                  </a:lnTo>
                  <a:lnTo>
                    <a:pt x="267" y="2100"/>
                  </a:lnTo>
                  <a:lnTo>
                    <a:pt x="320" y="2100"/>
                  </a:lnTo>
                  <a:lnTo>
                    <a:pt x="372" y="2098"/>
                  </a:lnTo>
                  <a:lnTo>
                    <a:pt x="426" y="2098"/>
                  </a:lnTo>
                  <a:lnTo>
                    <a:pt x="479" y="2098"/>
                  </a:lnTo>
                  <a:lnTo>
                    <a:pt x="530" y="2097"/>
                  </a:lnTo>
                  <a:lnTo>
                    <a:pt x="578" y="2097"/>
                  </a:lnTo>
                  <a:lnTo>
                    <a:pt x="620" y="2097"/>
                  </a:lnTo>
                  <a:lnTo>
                    <a:pt x="657" y="2097"/>
                  </a:lnTo>
                  <a:lnTo>
                    <a:pt x="696" y="2097"/>
                  </a:lnTo>
                  <a:lnTo>
                    <a:pt x="741" y="2098"/>
                  </a:lnTo>
                  <a:lnTo>
                    <a:pt x="789" y="2098"/>
                  </a:lnTo>
                  <a:lnTo>
                    <a:pt x="840" y="2100"/>
                  </a:lnTo>
                  <a:lnTo>
                    <a:pt x="893" y="2100"/>
                  </a:lnTo>
                  <a:lnTo>
                    <a:pt x="944" y="2101"/>
                  </a:lnTo>
                  <a:lnTo>
                    <a:pt x="995" y="2103"/>
                  </a:lnTo>
                  <a:lnTo>
                    <a:pt x="1043" y="2104"/>
                  </a:lnTo>
                  <a:lnTo>
                    <a:pt x="1088" y="2106"/>
                  </a:lnTo>
                  <a:lnTo>
                    <a:pt x="1125" y="2106"/>
                  </a:lnTo>
                  <a:lnTo>
                    <a:pt x="1158" y="2107"/>
                  </a:lnTo>
                  <a:lnTo>
                    <a:pt x="1184" y="2109"/>
                  </a:lnTo>
                  <a:lnTo>
                    <a:pt x="1199" y="2109"/>
                  </a:lnTo>
                  <a:lnTo>
                    <a:pt x="1205" y="2109"/>
                  </a:lnTo>
                  <a:lnTo>
                    <a:pt x="1256" y="772"/>
                  </a:lnTo>
                </a:path>
              </a:pathLst>
            </a:custGeom>
            <a:solidFill>
              <a:srgbClr val="000000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629" name="Freeform 31"/>
            <p:cNvSpPr>
              <a:spLocks/>
            </p:cNvSpPr>
            <p:nvPr/>
          </p:nvSpPr>
          <p:spPr bwMode="gray">
            <a:xfrm>
              <a:off x="2503" y="2232"/>
              <a:ext cx="768" cy="867"/>
            </a:xfrm>
            <a:custGeom>
              <a:avLst/>
              <a:gdLst>
                <a:gd name="T0" fmla="*/ 758 w 1536"/>
                <a:gd name="T1" fmla="*/ 15 h 1734"/>
                <a:gd name="T2" fmla="*/ 685 w 1536"/>
                <a:gd name="T3" fmla="*/ 12 h 1734"/>
                <a:gd name="T4" fmla="*/ 569 w 1536"/>
                <a:gd name="T5" fmla="*/ 6 h 1734"/>
                <a:gd name="T6" fmla="*/ 444 w 1536"/>
                <a:gd name="T7" fmla="*/ 2 h 1734"/>
                <a:gd name="T8" fmla="*/ 331 w 1536"/>
                <a:gd name="T9" fmla="*/ 0 h 1734"/>
                <a:gd name="T10" fmla="*/ 202 w 1536"/>
                <a:gd name="T11" fmla="*/ 1 h 1734"/>
                <a:gd name="T12" fmla="*/ 85 w 1536"/>
                <a:gd name="T13" fmla="*/ 3 h 1734"/>
                <a:gd name="T14" fmla="*/ 11 w 1536"/>
                <a:gd name="T15" fmla="*/ 4 h 1734"/>
                <a:gd name="T16" fmla="*/ 17 w 1536"/>
                <a:gd name="T17" fmla="*/ 411 h 1734"/>
                <a:gd name="T18" fmla="*/ 54 w 1536"/>
                <a:gd name="T19" fmla="*/ 405 h 1734"/>
                <a:gd name="T20" fmla="*/ 102 w 1536"/>
                <a:gd name="T21" fmla="*/ 399 h 1734"/>
                <a:gd name="T22" fmla="*/ 132 w 1536"/>
                <a:gd name="T23" fmla="*/ 395 h 1734"/>
                <a:gd name="T24" fmla="*/ 154 w 1536"/>
                <a:gd name="T25" fmla="*/ 390 h 1734"/>
                <a:gd name="T26" fmla="*/ 191 w 1536"/>
                <a:gd name="T27" fmla="*/ 412 h 1734"/>
                <a:gd name="T28" fmla="*/ 230 w 1536"/>
                <a:gd name="T29" fmla="*/ 426 h 1734"/>
                <a:gd name="T30" fmla="*/ 258 w 1536"/>
                <a:gd name="T31" fmla="*/ 434 h 1734"/>
                <a:gd name="T32" fmla="*/ 285 w 1536"/>
                <a:gd name="T33" fmla="*/ 439 h 1734"/>
                <a:gd name="T34" fmla="*/ 325 w 1536"/>
                <a:gd name="T35" fmla="*/ 457 h 1734"/>
                <a:gd name="T36" fmla="*/ 329 w 1536"/>
                <a:gd name="T37" fmla="*/ 484 h 1734"/>
                <a:gd name="T38" fmla="*/ 327 w 1536"/>
                <a:gd name="T39" fmla="*/ 501 h 1734"/>
                <a:gd name="T40" fmla="*/ 349 w 1536"/>
                <a:gd name="T41" fmla="*/ 508 h 1734"/>
                <a:gd name="T42" fmla="*/ 368 w 1536"/>
                <a:gd name="T43" fmla="*/ 522 h 1734"/>
                <a:gd name="T44" fmla="*/ 396 w 1536"/>
                <a:gd name="T45" fmla="*/ 591 h 1734"/>
                <a:gd name="T46" fmla="*/ 408 w 1536"/>
                <a:gd name="T47" fmla="*/ 627 h 1734"/>
                <a:gd name="T48" fmla="*/ 429 w 1536"/>
                <a:gd name="T49" fmla="*/ 616 h 1734"/>
                <a:gd name="T50" fmla="*/ 462 w 1536"/>
                <a:gd name="T51" fmla="*/ 572 h 1734"/>
                <a:gd name="T52" fmla="*/ 492 w 1536"/>
                <a:gd name="T53" fmla="*/ 561 h 1734"/>
                <a:gd name="T54" fmla="*/ 513 w 1536"/>
                <a:gd name="T55" fmla="*/ 541 h 1734"/>
                <a:gd name="T56" fmla="*/ 528 w 1536"/>
                <a:gd name="T57" fmla="*/ 508 h 1734"/>
                <a:gd name="T58" fmla="*/ 556 w 1536"/>
                <a:gd name="T59" fmla="*/ 502 h 1734"/>
                <a:gd name="T60" fmla="*/ 553 w 1536"/>
                <a:gd name="T61" fmla="*/ 513 h 1734"/>
                <a:gd name="T62" fmla="*/ 550 w 1536"/>
                <a:gd name="T63" fmla="*/ 538 h 1734"/>
                <a:gd name="T64" fmla="*/ 529 w 1536"/>
                <a:gd name="T65" fmla="*/ 570 h 1734"/>
                <a:gd name="T66" fmla="*/ 520 w 1536"/>
                <a:gd name="T67" fmla="*/ 621 h 1734"/>
                <a:gd name="T68" fmla="*/ 516 w 1536"/>
                <a:gd name="T69" fmla="*/ 639 h 1734"/>
                <a:gd name="T70" fmla="*/ 498 w 1536"/>
                <a:gd name="T71" fmla="*/ 638 h 1734"/>
                <a:gd name="T72" fmla="*/ 491 w 1536"/>
                <a:gd name="T73" fmla="*/ 648 h 1734"/>
                <a:gd name="T74" fmla="*/ 512 w 1536"/>
                <a:gd name="T75" fmla="*/ 658 h 1734"/>
                <a:gd name="T76" fmla="*/ 533 w 1536"/>
                <a:gd name="T77" fmla="*/ 657 h 1734"/>
                <a:gd name="T78" fmla="*/ 548 w 1536"/>
                <a:gd name="T79" fmla="*/ 626 h 1734"/>
                <a:gd name="T80" fmla="*/ 560 w 1536"/>
                <a:gd name="T81" fmla="*/ 591 h 1734"/>
                <a:gd name="T82" fmla="*/ 577 w 1536"/>
                <a:gd name="T83" fmla="*/ 603 h 1734"/>
                <a:gd name="T84" fmla="*/ 581 w 1536"/>
                <a:gd name="T85" fmla="*/ 651 h 1734"/>
                <a:gd name="T86" fmla="*/ 562 w 1536"/>
                <a:gd name="T87" fmla="*/ 680 h 1734"/>
                <a:gd name="T88" fmla="*/ 561 w 1536"/>
                <a:gd name="T89" fmla="*/ 695 h 1734"/>
                <a:gd name="T90" fmla="*/ 596 w 1536"/>
                <a:gd name="T91" fmla="*/ 690 h 1734"/>
                <a:gd name="T92" fmla="*/ 627 w 1536"/>
                <a:gd name="T93" fmla="*/ 685 h 1734"/>
                <a:gd name="T94" fmla="*/ 635 w 1536"/>
                <a:gd name="T95" fmla="*/ 693 h 1734"/>
                <a:gd name="T96" fmla="*/ 647 w 1536"/>
                <a:gd name="T97" fmla="*/ 729 h 1734"/>
                <a:gd name="T98" fmla="*/ 649 w 1536"/>
                <a:gd name="T99" fmla="*/ 773 h 1734"/>
                <a:gd name="T100" fmla="*/ 649 w 1536"/>
                <a:gd name="T101" fmla="*/ 799 h 1734"/>
                <a:gd name="T102" fmla="*/ 677 w 1536"/>
                <a:gd name="T103" fmla="*/ 843 h 1734"/>
                <a:gd name="T104" fmla="*/ 709 w 1536"/>
                <a:gd name="T105" fmla="*/ 867 h 17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536"/>
                <a:gd name="T160" fmla="*/ 0 h 1734"/>
                <a:gd name="T161" fmla="*/ 1536 w 1536"/>
                <a:gd name="T162" fmla="*/ 1734 h 173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536" h="1734">
                  <a:moveTo>
                    <a:pt x="1426" y="1734"/>
                  </a:moveTo>
                  <a:lnTo>
                    <a:pt x="1536" y="30"/>
                  </a:lnTo>
                  <a:lnTo>
                    <a:pt x="1531" y="30"/>
                  </a:lnTo>
                  <a:lnTo>
                    <a:pt x="1515" y="30"/>
                  </a:lnTo>
                  <a:lnTo>
                    <a:pt x="1489" y="29"/>
                  </a:lnTo>
                  <a:lnTo>
                    <a:pt x="1456" y="27"/>
                  </a:lnTo>
                  <a:lnTo>
                    <a:pt x="1416" y="24"/>
                  </a:lnTo>
                  <a:lnTo>
                    <a:pt x="1369" y="23"/>
                  </a:lnTo>
                  <a:lnTo>
                    <a:pt x="1317" y="20"/>
                  </a:lnTo>
                  <a:lnTo>
                    <a:pt x="1260" y="17"/>
                  </a:lnTo>
                  <a:lnTo>
                    <a:pt x="1200" y="15"/>
                  </a:lnTo>
                  <a:lnTo>
                    <a:pt x="1138" y="12"/>
                  </a:lnTo>
                  <a:lnTo>
                    <a:pt x="1075" y="9"/>
                  </a:lnTo>
                  <a:lnTo>
                    <a:pt x="1012" y="8"/>
                  </a:lnTo>
                  <a:lnTo>
                    <a:pt x="949" y="5"/>
                  </a:lnTo>
                  <a:lnTo>
                    <a:pt x="888" y="3"/>
                  </a:lnTo>
                  <a:lnTo>
                    <a:pt x="831" y="2"/>
                  </a:lnTo>
                  <a:lnTo>
                    <a:pt x="778" y="2"/>
                  </a:lnTo>
                  <a:lnTo>
                    <a:pt x="721" y="2"/>
                  </a:lnTo>
                  <a:lnTo>
                    <a:pt x="661" y="0"/>
                  </a:lnTo>
                  <a:lnTo>
                    <a:pt x="598" y="0"/>
                  </a:lnTo>
                  <a:lnTo>
                    <a:pt x="534" y="2"/>
                  </a:lnTo>
                  <a:lnTo>
                    <a:pt x="469" y="2"/>
                  </a:lnTo>
                  <a:lnTo>
                    <a:pt x="405" y="2"/>
                  </a:lnTo>
                  <a:lnTo>
                    <a:pt x="340" y="3"/>
                  </a:lnTo>
                  <a:lnTo>
                    <a:pt x="280" y="3"/>
                  </a:lnTo>
                  <a:lnTo>
                    <a:pt x="223" y="5"/>
                  </a:lnTo>
                  <a:lnTo>
                    <a:pt x="169" y="5"/>
                  </a:lnTo>
                  <a:lnTo>
                    <a:pt x="123" y="6"/>
                  </a:lnTo>
                  <a:lnTo>
                    <a:pt x="81" y="6"/>
                  </a:lnTo>
                  <a:lnTo>
                    <a:pt x="48" y="8"/>
                  </a:lnTo>
                  <a:lnTo>
                    <a:pt x="22" y="8"/>
                  </a:lnTo>
                  <a:lnTo>
                    <a:pt x="6" y="8"/>
                  </a:lnTo>
                  <a:lnTo>
                    <a:pt x="0" y="8"/>
                  </a:lnTo>
                  <a:lnTo>
                    <a:pt x="30" y="824"/>
                  </a:lnTo>
                  <a:lnTo>
                    <a:pt x="34" y="822"/>
                  </a:lnTo>
                  <a:lnTo>
                    <a:pt x="46" y="821"/>
                  </a:lnTo>
                  <a:lnTo>
                    <a:pt x="63" y="816"/>
                  </a:lnTo>
                  <a:lnTo>
                    <a:pt x="84" y="813"/>
                  </a:lnTo>
                  <a:lnTo>
                    <a:pt x="108" y="809"/>
                  </a:lnTo>
                  <a:lnTo>
                    <a:pt x="133" y="804"/>
                  </a:lnTo>
                  <a:lnTo>
                    <a:pt x="159" y="801"/>
                  </a:lnTo>
                  <a:lnTo>
                    <a:pt x="183" y="798"/>
                  </a:lnTo>
                  <a:lnTo>
                    <a:pt x="204" y="798"/>
                  </a:lnTo>
                  <a:lnTo>
                    <a:pt x="222" y="800"/>
                  </a:lnTo>
                  <a:lnTo>
                    <a:pt x="238" y="800"/>
                  </a:lnTo>
                  <a:lnTo>
                    <a:pt x="253" y="795"/>
                  </a:lnTo>
                  <a:lnTo>
                    <a:pt x="264" y="789"/>
                  </a:lnTo>
                  <a:lnTo>
                    <a:pt x="274" y="782"/>
                  </a:lnTo>
                  <a:lnTo>
                    <a:pt x="283" y="777"/>
                  </a:lnTo>
                  <a:lnTo>
                    <a:pt x="294" y="774"/>
                  </a:lnTo>
                  <a:lnTo>
                    <a:pt x="307" y="779"/>
                  </a:lnTo>
                  <a:lnTo>
                    <a:pt x="322" y="786"/>
                  </a:lnTo>
                  <a:lnTo>
                    <a:pt x="340" y="798"/>
                  </a:lnTo>
                  <a:lnTo>
                    <a:pt x="360" y="810"/>
                  </a:lnTo>
                  <a:lnTo>
                    <a:pt x="382" y="824"/>
                  </a:lnTo>
                  <a:lnTo>
                    <a:pt x="403" y="837"/>
                  </a:lnTo>
                  <a:lnTo>
                    <a:pt x="426" y="846"/>
                  </a:lnTo>
                  <a:lnTo>
                    <a:pt x="444" y="852"/>
                  </a:lnTo>
                  <a:lnTo>
                    <a:pt x="460" y="851"/>
                  </a:lnTo>
                  <a:lnTo>
                    <a:pt x="477" y="849"/>
                  </a:lnTo>
                  <a:lnTo>
                    <a:pt x="490" y="854"/>
                  </a:lnTo>
                  <a:lnTo>
                    <a:pt x="504" y="860"/>
                  </a:lnTo>
                  <a:lnTo>
                    <a:pt x="516" y="867"/>
                  </a:lnTo>
                  <a:lnTo>
                    <a:pt x="526" y="875"/>
                  </a:lnTo>
                  <a:lnTo>
                    <a:pt x="540" y="879"/>
                  </a:lnTo>
                  <a:lnTo>
                    <a:pt x="552" y="879"/>
                  </a:lnTo>
                  <a:lnTo>
                    <a:pt x="570" y="879"/>
                  </a:lnTo>
                  <a:lnTo>
                    <a:pt x="591" y="882"/>
                  </a:lnTo>
                  <a:lnTo>
                    <a:pt x="612" y="890"/>
                  </a:lnTo>
                  <a:lnTo>
                    <a:pt x="633" y="900"/>
                  </a:lnTo>
                  <a:lnTo>
                    <a:pt x="649" y="914"/>
                  </a:lnTo>
                  <a:lnTo>
                    <a:pt x="661" y="932"/>
                  </a:lnTo>
                  <a:lnTo>
                    <a:pt x="664" y="947"/>
                  </a:lnTo>
                  <a:lnTo>
                    <a:pt x="663" y="959"/>
                  </a:lnTo>
                  <a:lnTo>
                    <a:pt x="658" y="969"/>
                  </a:lnTo>
                  <a:lnTo>
                    <a:pt x="652" y="977"/>
                  </a:lnTo>
                  <a:lnTo>
                    <a:pt x="649" y="984"/>
                  </a:lnTo>
                  <a:lnTo>
                    <a:pt x="648" y="993"/>
                  </a:lnTo>
                  <a:lnTo>
                    <a:pt x="654" y="1002"/>
                  </a:lnTo>
                  <a:lnTo>
                    <a:pt x="663" y="1010"/>
                  </a:lnTo>
                  <a:lnTo>
                    <a:pt x="673" y="1013"/>
                  </a:lnTo>
                  <a:lnTo>
                    <a:pt x="685" y="1016"/>
                  </a:lnTo>
                  <a:lnTo>
                    <a:pt x="697" y="1017"/>
                  </a:lnTo>
                  <a:lnTo>
                    <a:pt x="709" y="1020"/>
                  </a:lnTo>
                  <a:lnTo>
                    <a:pt x="720" y="1025"/>
                  </a:lnTo>
                  <a:lnTo>
                    <a:pt x="729" y="1032"/>
                  </a:lnTo>
                  <a:lnTo>
                    <a:pt x="735" y="1044"/>
                  </a:lnTo>
                  <a:lnTo>
                    <a:pt x="745" y="1074"/>
                  </a:lnTo>
                  <a:lnTo>
                    <a:pt x="762" y="1107"/>
                  </a:lnTo>
                  <a:lnTo>
                    <a:pt x="778" y="1143"/>
                  </a:lnTo>
                  <a:lnTo>
                    <a:pt x="792" y="1182"/>
                  </a:lnTo>
                  <a:lnTo>
                    <a:pt x="798" y="1208"/>
                  </a:lnTo>
                  <a:lnTo>
                    <a:pt x="804" y="1229"/>
                  </a:lnTo>
                  <a:lnTo>
                    <a:pt x="810" y="1244"/>
                  </a:lnTo>
                  <a:lnTo>
                    <a:pt x="817" y="1254"/>
                  </a:lnTo>
                  <a:lnTo>
                    <a:pt x="825" y="1259"/>
                  </a:lnTo>
                  <a:lnTo>
                    <a:pt x="835" y="1257"/>
                  </a:lnTo>
                  <a:lnTo>
                    <a:pt x="847" y="1248"/>
                  </a:lnTo>
                  <a:lnTo>
                    <a:pt x="859" y="1232"/>
                  </a:lnTo>
                  <a:lnTo>
                    <a:pt x="873" y="1209"/>
                  </a:lnTo>
                  <a:lnTo>
                    <a:pt x="886" y="1187"/>
                  </a:lnTo>
                  <a:lnTo>
                    <a:pt x="904" y="1163"/>
                  </a:lnTo>
                  <a:lnTo>
                    <a:pt x="924" y="1143"/>
                  </a:lnTo>
                  <a:lnTo>
                    <a:pt x="942" y="1131"/>
                  </a:lnTo>
                  <a:lnTo>
                    <a:pt x="958" y="1125"/>
                  </a:lnTo>
                  <a:lnTo>
                    <a:pt x="972" y="1122"/>
                  </a:lnTo>
                  <a:lnTo>
                    <a:pt x="984" y="1121"/>
                  </a:lnTo>
                  <a:lnTo>
                    <a:pt x="994" y="1119"/>
                  </a:lnTo>
                  <a:lnTo>
                    <a:pt x="1005" y="1113"/>
                  </a:lnTo>
                  <a:lnTo>
                    <a:pt x="1015" y="1101"/>
                  </a:lnTo>
                  <a:lnTo>
                    <a:pt x="1026" y="1082"/>
                  </a:lnTo>
                  <a:lnTo>
                    <a:pt x="1033" y="1064"/>
                  </a:lnTo>
                  <a:lnTo>
                    <a:pt x="1041" y="1046"/>
                  </a:lnTo>
                  <a:lnTo>
                    <a:pt x="1048" y="1031"/>
                  </a:lnTo>
                  <a:lnTo>
                    <a:pt x="1056" y="1017"/>
                  </a:lnTo>
                  <a:lnTo>
                    <a:pt x="1068" y="1010"/>
                  </a:lnTo>
                  <a:lnTo>
                    <a:pt x="1086" y="1005"/>
                  </a:lnTo>
                  <a:lnTo>
                    <a:pt x="1101" y="1004"/>
                  </a:lnTo>
                  <a:lnTo>
                    <a:pt x="1111" y="1004"/>
                  </a:lnTo>
                  <a:lnTo>
                    <a:pt x="1114" y="1005"/>
                  </a:lnTo>
                  <a:lnTo>
                    <a:pt x="1113" y="1007"/>
                  </a:lnTo>
                  <a:lnTo>
                    <a:pt x="1110" y="1014"/>
                  </a:lnTo>
                  <a:lnTo>
                    <a:pt x="1105" y="1025"/>
                  </a:lnTo>
                  <a:lnTo>
                    <a:pt x="1102" y="1038"/>
                  </a:lnTo>
                  <a:lnTo>
                    <a:pt x="1101" y="1052"/>
                  </a:lnTo>
                  <a:lnTo>
                    <a:pt x="1101" y="1065"/>
                  </a:lnTo>
                  <a:lnTo>
                    <a:pt x="1099" y="1076"/>
                  </a:lnTo>
                  <a:lnTo>
                    <a:pt x="1093" y="1089"/>
                  </a:lnTo>
                  <a:lnTo>
                    <a:pt x="1081" y="1104"/>
                  </a:lnTo>
                  <a:lnTo>
                    <a:pt x="1069" y="1119"/>
                  </a:lnTo>
                  <a:lnTo>
                    <a:pt x="1057" y="1139"/>
                  </a:lnTo>
                  <a:lnTo>
                    <a:pt x="1048" y="1158"/>
                  </a:lnTo>
                  <a:lnTo>
                    <a:pt x="1044" y="1182"/>
                  </a:lnTo>
                  <a:lnTo>
                    <a:pt x="1042" y="1214"/>
                  </a:lnTo>
                  <a:lnTo>
                    <a:pt x="1039" y="1241"/>
                  </a:lnTo>
                  <a:lnTo>
                    <a:pt x="1036" y="1260"/>
                  </a:lnTo>
                  <a:lnTo>
                    <a:pt x="1035" y="1274"/>
                  </a:lnTo>
                  <a:lnTo>
                    <a:pt x="1033" y="1278"/>
                  </a:lnTo>
                  <a:lnTo>
                    <a:pt x="1032" y="1278"/>
                  </a:lnTo>
                  <a:lnTo>
                    <a:pt x="1026" y="1277"/>
                  </a:lnTo>
                  <a:lnTo>
                    <a:pt x="1017" y="1275"/>
                  </a:lnTo>
                  <a:lnTo>
                    <a:pt x="1006" y="1275"/>
                  </a:lnTo>
                  <a:lnTo>
                    <a:pt x="997" y="1275"/>
                  </a:lnTo>
                  <a:lnTo>
                    <a:pt x="988" y="1277"/>
                  </a:lnTo>
                  <a:lnTo>
                    <a:pt x="982" y="1280"/>
                  </a:lnTo>
                  <a:lnTo>
                    <a:pt x="979" y="1287"/>
                  </a:lnTo>
                  <a:lnTo>
                    <a:pt x="982" y="1296"/>
                  </a:lnTo>
                  <a:lnTo>
                    <a:pt x="990" y="1308"/>
                  </a:lnTo>
                  <a:lnTo>
                    <a:pt x="1000" y="1314"/>
                  </a:lnTo>
                  <a:lnTo>
                    <a:pt x="1012" y="1316"/>
                  </a:lnTo>
                  <a:lnTo>
                    <a:pt x="1024" y="1316"/>
                  </a:lnTo>
                  <a:lnTo>
                    <a:pt x="1036" y="1314"/>
                  </a:lnTo>
                  <a:lnTo>
                    <a:pt x="1048" y="1314"/>
                  </a:lnTo>
                  <a:lnTo>
                    <a:pt x="1057" y="1314"/>
                  </a:lnTo>
                  <a:lnTo>
                    <a:pt x="1066" y="1313"/>
                  </a:lnTo>
                  <a:lnTo>
                    <a:pt x="1074" y="1305"/>
                  </a:lnTo>
                  <a:lnTo>
                    <a:pt x="1081" y="1290"/>
                  </a:lnTo>
                  <a:lnTo>
                    <a:pt x="1089" y="1272"/>
                  </a:lnTo>
                  <a:lnTo>
                    <a:pt x="1095" y="1251"/>
                  </a:lnTo>
                  <a:lnTo>
                    <a:pt x="1099" y="1229"/>
                  </a:lnTo>
                  <a:lnTo>
                    <a:pt x="1104" y="1208"/>
                  </a:lnTo>
                  <a:lnTo>
                    <a:pt x="1110" y="1193"/>
                  </a:lnTo>
                  <a:lnTo>
                    <a:pt x="1119" y="1181"/>
                  </a:lnTo>
                  <a:lnTo>
                    <a:pt x="1128" y="1176"/>
                  </a:lnTo>
                  <a:lnTo>
                    <a:pt x="1137" y="1179"/>
                  </a:lnTo>
                  <a:lnTo>
                    <a:pt x="1146" y="1190"/>
                  </a:lnTo>
                  <a:lnTo>
                    <a:pt x="1153" y="1206"/>
                  </a:lnTo>
                  <a:lnTo>
                    <a:pt x="1158" y="1229"/>
                  </a:lnTo>
                  <a:lnTo>
                    <a:pt x="1162" y="1253"/>
                  </a:lnTo>
                  <a:lnTo>
                    <a:pt x="1164" y="1278"/>
                  </a:lnTo>
                  <a:lnTo>
                    <a:pt x="1162" y="1302"/>
                  </a:lnTo>
                  <a:lnTo>
                    <a:pt x="1158" y="1322"/>
                  </a:lnTo>
                  <a:lnTo>
                    <a:pt x="1150" y="1335"/>
                  </a:lnTo>
                  <a:lnTo>
                    <a:pt x="1137" y="1349"/>
                  </a:lnTo>
                  <a:lnTo>
                    <a:pt x="1123" y="1359"/>
                  </a:lnTo>
                  <a:lnTo>
                    <a:pt x="1113" y="1368"/>
                  </a:lnTo>
                  <a:lnTo>
                    <a:pt x="1108" y="1377"/>
                  </a:lnTo>
                  <a:lnTo>
                    <a:pt x="1111" y="1385"/>
                  </a:lnTo>
                  <a:lnTo>
                    <a:pt x="1122" y="1389"/>
                  </a:lnTo>
                  <a:lnTo>
                    <a:pt x="1137" y="1391"/>
                  </a:lnTo>
                  <a:lnTo>
                    <a:pt x="1155" y="1388"/>
                  </a:lnTo>
                  <a:lnTo>
                    <a:pt x="1173" y="1385"/>
                  </a:lnTo>
                  <a:lnTo>
                    <a:pt x="1192" y="1379"/>
                  </a:lnTo>
                  <a:lnTo>
                    <a:pt x="1210" y="1371"/>
                  </a:lnTo>
                  <a:lnTo>
                    <a:pt x="1230" y="1367"/>
                  </a:lnTo>
                  <a:lnTo>
                    <a:pt x="1243" y="1367"/>
                  </a:lnTo>
                  <a:lnTo>
                    <a:pt x="1254" y="1370"/>
                  </a:lnTo>
                  <a:lnTo>
                    <a:pt x="1261" y="1373"/>
                  </a:lnTo>
                  <a:lnTo>
                    <a:pt x="1263" y="1374"/>
                  </a:lnTo>
                  <a:lnTo>
                    <a:pt x="1264" y="1377"/>
                  </a:lnTo>
                  <a:lnTo>
                    <a:pt x="1269" y="1385"/>
                  </a:lnTo>
                  <a:lnTo>
                    <a:pt x="1275" y="1398"/>
                  </a:lnTo>
                  <a:lnTo>
                    <a:pt x="1281" y="1415"/>
                  </a:lnTo>
                  <a:lnTo>
                    <a:pt x="1288" y="1434"/>
                  </a:lnTo>
                  <a:lnTo>
                    <a:pt x="1293" y="1457"/>
                  </a:lnTo>
                  <a:lnTo>
                    <a:pt x="1297" y="1481"/>
                  </a:lnTo>
                  <a:lnTo>
                    <a:pt x="1299" y="1508"/>
                  </a:lnTo>
                  <a:lnTo>
                    <a:pt x="1299" y="1529"/>
                  </a:lnTo>
                  <a:lnTo>
                    <a:pt x="1297" y="1545"/>
                  </a:lnTo>
                  <a:lnTo>
                    <a:pt x="1294" y="1560"/>
                  </a:lnTo>
                  <a:lnTo>
                    <a:pt x="1293" y="1572"/>
                  </a:lnTo>
                  <a:lnTo>
                    <a:pt x="1294" y="1584"/>
                  </a:lnTo>
                  <a:lnTo>
                    <a:pt x="1297" y="1598"/>
                  </a:lnTo>
                  <a:lnTo>
                    <a:pt x="1303" y="1614"/>
                  </a:lnTo>
                  <a:lnTo>
                    <a:pt x="1314" y="1632"/>
                  </a:lnTo>
                  <a:lnTo>
                    <a:pt x="1330" y="1656"/>
                  </a:lnTo>
                  <a:lnTo>
                    <a:pt x="1354" y="1685"/>
                  </a:lnTo>
                  <a:lnTo>
                    <a:pt x="1375" y="1706"/>
                  </a:lnTo>
                  <a:lnTo>
                    <a:pt x="1392" y="1719"/>
                  </a:lnTo>
                  <a:lnTo>
                    <a:pt x="1407" y="1728"/>
                  </a:lnTo>
                  <a:lnTo>
                    <a:pt x="1417" y="1733"/>
                  </a:lnTo>
                  <a:lnTo>
                    <a:pt x="1425" y="1734"/>
                  </a:lnTo>
                  <a:lnTo>
                    <a:pt x="1426" y="1734"/>
                  </a:lnTo>
                </a:path>
              </a:pathLst>
            </a:custGeom>
            <a:solidFill>
              <a:srgbClr val="000000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630" name="Freeform 32"/>
            <p:cNvSpPr>
              <a:spLocks/>
            </p:cNvSpPr>
            <p:nvPr/>
          </p:nvSpPr>
          <p:spPr bwMode="gray">
            <a:xfrm>
              <a:off x="2969" y="2913"/>
              <a:ext cx="74" cy="39"/>
            </a:xfrm>
            <a:custGeom>
              <a:avLst/>
              <a:gdLst>
                <a:gd name="T0" fmla="*/ 0 w 147"/>
                <a:gd name="T1" fmla="*/ 22 h 78"/>
                <a:gd name="T2" fmla="*/ 0 w 147"/>
                <a:gd name="T3" fmla="*/ 21 h 78"/>
                <a:gd name="T4" fmla="*/ 0 w 147"/>
                <a:gd name="T5" fmla="*/ 20 h 78"/>
                <a:gd name="T6" fmla="*/ 2 w 147"/>
                <a:gd name="T7" fmla="*/ 17 h 78"/>
                <a:gd name="T8" fmla="*/ 4 w 147"/>
                <a:gd name="T9" fmla="*/ 14 h 78"/>
                <a:gd name="T10" fmla="*/ 8 w 147"/>
                <a:gd name="T11" fmla="*/ 11 h 78"/>
                <a:gd name="T12" fmla="*/ 16 w 147"/>
                <a:gd name="T13" fmla="*/ 9 h 78"/>
                <a:gd name="T14" fmla="*/ 26 w 147"/>
                <a:gd name="T15" fmla="*/ 6 h 78"/>
                <a:gd name="T16" fmla="*/ 38 w 147"/>
                <a:gd name="T17" fmla="*/ 4 h 78"/>
                <a:gd name="T18" fmla="*/ 47 w 147"/>
                <a:gd name="T19" fmla="*/ 1 h 78"/>
                <a:gd name="T20" fmla="*/ 55 w 147"/>
                <a:gd name="T21" fmla="*/ 0 h 78"/>
                <a:gd name="T22" fmla="*/ 61 w 147"/>
                <a:gd name="T23" fmla="*/ 0 h 78"/>
                <a:gd name="T24" fmla="*/ 65 w 147"/>
                <a:gd name="T25" fmla="*/ 3 h 78"/>
                <a:gd name="T26" fmla="*/ 70 w 147"/>
                <a:gd name="T27" fmla="*/ 9 h 78"/>
                <a:gd name="T28" fmla="*/ 73 w 147"/>
                <a:gd name="T29" fmla="*/ 16 h 78"/>
                <a:gd name="T30" fmla="*/ 74 w 147"/>
                <a:gd name="T31" fmla="*/ 22 h 78"/>
                <a:gd name="T32" fmla="*/ 72 w 147"/>
                <a:gd name="T33" fmla="*/ 28 h 78"/>
                <a:gd name="T34" fmla="*/ 69 w 147"/>
                <a:gd name="T35" fmla="*/ 34 h 78"/>
                <a:gd name="T36" fmla="*/ 63 w 147"/>
                <a:gd name="T37" fmla="*/ 38 h 78"/>
                <a:gd name="T38" fmla="*/ 56 w 147"/>
                <a:gd name="T39" fmla="*/ 39 h 78"/>
                <a:gd name="T40" fmla="*/ 45 w 147"/>
                <a:gd name="T41" fmla="*/ 39 h 78"/>
                <a:gd name="T42" fmla="*/ 33 w 147"/>
                <a:gd name="T43" fmla="*/ 36 h 78"/>
                <a:gd name="T44" fmla="*/ 22 w 147"/>
                <a:gd name="T45" fmla="*/ 33 h 78"/>
                <a:gd name="T46" fmla="*/ 13 w 147"/>
                <a:gd name="T47" fmla="*/ 28 h 78"/>
                <a:gd name="T48" fmla="*/ 6 w 147"/>
                <a:gd name="T49" fmla="*/ 25 h 78"/>
                <a:gd name="T50" fmla="*/ 2 w 147"/>
                <a:gd name="T51" fmla="*/ 22 h 78"/>
                <a:gd name="T52" fmla="*/ 0 w 147"/>
                <a:gd name="T53" fmla="*/ 22 h 7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47"/>
                <a:gd name="T82" fmla="*/ 0 h 78"/>
                <a:gd name="T83" fmla="*/ 147 w 147"/>
                <a:gd name="T84" fmla="*/ 78 h 7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47" h="78">
                  <a:moveTo>
                    <a:pt x="0" y="44"/>
                  </a:moveTo>
                  <a:lnTo>
                    <a:pt x="0" y="42"/>
                  </a:lnTo>
                  <a:lnTo>
                    <a:pt x="0" y="39"/>
                  </a:lnTo>
                  <a:lnTo>
                    <a:pt x="3" y="33"/>
                  </a:lnTo>
                  <a:lnTo>
                    <a:pt x="7" y="29"/>
                  </a:lnTo>
                  <a:lnTo>
                    <a:pt x="16" y="23"/>
                  </a:lnTo>
                  <a:lnTo>
                    <a:pt x="31" y="17"/>
                  </a:lnTo>
                  <a:lnTo>
                    <a:pt x="51" y="12"/>
                  </a:lnTo>
                  <a:lnTo>
                    <a:pt x="75" y="8"/>
                  </a:lnTo>
                  <a:lnTo>
                    <a:pt x="94" y="3"/>
                  </a:lnTo>
                  <a:lnTo>
                    <a:pt x="109" y="0"/>
                  </a:lnTo>
                  <a:lnTo>
                    <a:pt x="121" y="0"/>
                  </a:lnTo>
                  <a:lnTo>
                    <a:pt x="130" y="6"/>
                  </a:lnTo>
                  <a:lnTo>
                    <a:pt x="139" y="18"/>
                  </a:lnTo>
                  <a:lnTo>
                    <a:pt x="145" y="32"/>
                  </a:lnTo>
                  <a:lnTo>
                    <a:pt x="147" y="45"/>
                  </a:lnTo>
                  <a:lnTo>
                    <a:pt x="144" y="57"/>
                  </a:lnTo>
                  <a:lnTo>
                    <a:pt x="138" y="68"/>
                  </a:lnTo>
                  <a:lnTo>
                    <a:pt x="126" y="75"/>
                  </a:lnTo>
                  <a:lnTo>
                    <a:pt x="111" y="78"/>
                  </a:lnTo>
                  <a:lnTo>
                    <a:pt x="90" y="78"/>
                  </a:lnTo>
                  <a:lnTo>
                    <a:pt x="66" y="72"/>
                  </a:lnTo>
                  <a:lnTo>
                    <a:pt x="43" y="65"/>
                  </a:lnTo>
                  <a:lnTo>
                    <a:pt x="25" y="57"/>
                  </a:lnTo>
                  <a:lnTo>
                    <a:pt x="12" y="51"/>
                  </a:lnTo>
                  <a:lnTo>
                    <a:pt x="3" y="45"/>
                  </a:lnTo>
                  <a:lnTo>
                    <a:pt x="0" y="44"/>
                  </a:lnTo>
                </a:path>
              </a:pathLst>
            </a:custGeom>
            <a:solidFill>
              <a:srgbClr val="000000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631" name="Freeform 33"/>
            <p:cNvSpPr>
              <a:spLocks/>
            </p:cNvSpPr>
            <p:nvPr/>
          </p:nvSpPr>
          <p:spPr bwMode="gray">
            <a:xfrm>
              <a:off x="3406" y="3306"/>
              <a:ext cx="202" cy="230"/>
            </a:xfrm>
            <a:custGeom>
              <a:avLst/>
              <a:gdLst>
                <a:gd name="T0" fmla="*/ 4 w 403"/>
                <a:gd name="T1" fmla="*/ 0 h 459"/>
                <a:gd name="T2" fmla="*/ 3 w 403"/>
                <a:gd name="T3" fmla="*/ 4 h 459"/>
                <a:gd name="T4" fmla="*/ 1 w 403"/>
                <a:gd name="T5" fmla="*/ 20 h 459"/>
                <a:gd name="T6" fmla="*/ 0 w 403"/>
                <a:gd name="T7" fmla="*/ 41 h 459"/>
                <a:gd name="T8" fmla="*/ 5 w 403"/>
                <a:gd name="T9" fmla="*/ 64 h 459"/>
                <a:gd name="T10" fmla="*/ 17 w 403"/>
                <a:gd name="T11" fmla="*/ 88 h 459"/>
                <a:gd name="T12" fmla="*/ 26 w 403"/>
                <a:gd name="T13" fmla="*/ 108 h 459"/>
                <a:gd name="T14" fmla="*/ 25 w 403"/>
                <a:gd name="T15" fmla="*/ 123 h 459"/>
                <a:gd name="T16" fmla="*/ 22 w 403"/>
                <a:gd name="T17" fmla="*/ 140 h 459"/>
                <a:gd name="T18" fmla="*/ 28 w 403"/>
                <a:gd name="T19" fmla="*/ 155 h 459"/>
                <a:gd name="T20" fmla="*/ 41 w 403"/>
                <a:gd name="T21" fmla="*/ 174 h 459"/>
                <a:gd name="T22" fmla="*/ 56 w 403"/>
                <a:gd name="T23" fmla="*/ 195 h 459"/>
                <a:gd name="T24" fmla="*/ 68 w 403"/>
                <a:gd name="T25" fmla="*/ 210 h 459"/>
                <a:gd name="T26" fmla="*/ 80 w 403"/>
                <a:gd name="T27" fmla="*/ 221 h 459"/>
                <a:gd name="T28" fmla="*/ 89 w 403"/>
                <a:gd name="T29" fmla="*/ 229 h 459"/>
                <a:gd name="T30" fmla="*/ 99 w 403"/>
                <a:gd name="T31" fmla="*/ 227 h 459"/>
                <a:gd name="T32" fmla="*/ 112 w 403"/>
                <a:gd name="T33" fmla="*/ 210 h 459"/>
                <a:gd name="T34" fmla="*/ 125 w 403"/>
                <a:gd name="T35" fmla="*/ 194 h 459"/>
                <a:gd name="T36" fmla="*/ 141 w 403"/>
                <a:gd name="T37" fmla="*/ 187 h 459"/>
                <a:gd name="T38" fmla="*/ 156 w 403"/>
                <a:gd name="T39" fmla="*/ 180 h 459"/>
                <a:gd name="T40" fmla="*/ 164 w 403"/>
                <a:gd name="T41" fmla="*/ 168 h 459"/>
                <a:gd name="T42" fmla="*/ 167 w 403"/>
                <a:gd name="T43" fmla="*/ 149 h 459"/>
                <a:gd name="T44" fmla="*/ 173 w 403"/>
                <a:gd name="T45" fmla="*/ 130 h 459"/>
                <a:gd name="T46" fmla="*/ 184 w 403"/>
                <a:gd name="T47" fmla="*/ 118 h 459"/>
                <a:gd name="T48" fmla="*/ 192 w 403"/>
                <a:gd name="T49" fmla="*/ 109 h 459"/>
                <a:gd name="T50" fmla="*/ 196 w 403"/>
                <a:gd name="T51" fmla="*/ 90 h 459"/>
                <a:gd name="T52" fmla="*/ 199 w 403"/>
                <a:gd name="T53" fmla="*/ 62 h 459"/>
                <a:gd name="T54" fmla="*/ 201 w 403"/>
                <a:gd name="T55" fmla="*/ 50 h 459"/>
                <a:gd name="T56" fmla="*/ 201 w 403"/>
                <a:gd name="T57" fmla="*/ 40 h 459"/>
                <a:gd name="T58" fmla="*/ 192 w 403"/>
                <a:gd name="T59" fmla="*/ 30 h 459"/>
                <a:gd name="T60" fmla="*/ 178 w 403"/>
                <a:gd name="T61" fmla="*/ 27 h 459"/>
                <a:gd name="T62" fmla="*/ 160 w 403"/>
                <a:gd name="T63" fmla="*/ 30 h 459"/>
                <a:gd name="T64" fmla="*/ 137 w 403"/>
                <a:gd name="T65" fmla="*/ 33 h 459"/>
                <a:gd name="T66" fmla="*/ 118 w 403"/>
                <a:gd name="T67" fmla="*/ 36 h 459"/>
                <a:gd name="T68" fmla="*/ 107 w 403"/>
                <a:gd name="T69" fmla="*/ 42 h 459"/>
                <a:gd name="T70" fmla="*/ 95 w 403"/>
                <a:gd name="T71" fmla="*/ 48 h 459"/>
                <a:gd name="T72" fmla="*/ 83 w 403"/>
                <a:gd name="T73" fmla="*/ 45 h 459"/>
                <a:gd name="T74" fmla="*/ 64 w 403"/>
                <a:gd name="T75" fmla="*/ 31 h 459"/>
                <a:gd name="T76" fmla="*/ 44 w 403"/>
                <a:gd name="T77" fmla="*/ 18 h 459"/>
                <a:gd name="T78" fmla="*/ 29 w 403"/>
                <a:gd name="T79" fmla="*/ 10 h 459"/>
                <a:gd name="T80" fmla="*/ 15 w 403"/>
                <a:gd name="T81" fmla="*/ 9 h 459"/>
                <a:gd name="T82" fmla="*/ 9 w 403"/>
                <a:gd name="T83" fmla="*/ 4 h 459"/>
                <a:gd name="T84" fmla="*/ 5 w 403"/>
                <a:gd name="T85" fmla="*/ 1 h 459"/>
                <a:gd name="T86" fmla="*/ 4 w 403"/>
                <a:gd name="T87" fmla="*/ 0 h 45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3"/>
                <a:gd name="T133" fmla="*/ 0 h 459"/>
                <a:gd name="T134" fmla="*/ 403 w 403"/>
                <a:gd name="T135" fmla="*/ 459 h 45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3" h="459">
                  <a:moveTo>
                    <a:pt x="7" y="0"/>
                  </a:moveTo>
                  <a:lnTo>
                    <a:pt x="7" y="0"/>
                  </a:lnTo>
                  <a:lnTo>
                    <a:pt x="6" y="8"/>
                  </a:lnTo>
                  <a:lnTo>
                    <a:pt x="3" y="21"/>
                  </a:lnTo>
                  <a:lnTo>
                    <a:pt x="1" y="39"/>
                  </a:lnTo>
                  <a:lnTo>
                    <a:pt x="0" y="59"/>
                  </a:lnTo>
                  <a:lnTo>
                    <a:pt x="0" y="81"/>
                  </a:lnTo>
                  <a:lnTo>
                    <a:pt x="3" y="102"/>
                  </a:lnTo>
                  <a:lnTo>
                    <a:pt x="10" y="128"/>
                  </a:lnTo>
                  <a:lnTo>
                    <a:pt x="21" y="153"/>
                  </a:lnTo>
                  <a:lnTo>
                    <a:pt x="33" y="176"/>
                  </a:lnTo>
                  <a:lnTo>
                    <a:pt x="43" y="197"/>
                  </a:lnTo>
                  <a:lnTo>
                    <a:pt x="51" y="215"/>
                  </a:lnTo>
                  <a:lnTo>
                    <a:pt x="52" y="230"/>
                  </a:lnTo>
                  <a:lnTo>
                    <a:pt x="49" y="246"/>
                  </a:lnTo>
                  <a:lnTo>
                    <a:pt x="45" y="263"/>
                  </a:lnTo>
                  <a:lnTo>
                    <a:pt x="43" y="279"/>
                  </a:lnTo>
                  <a:lnTo>
                    <a:pt x="48" y="296"/>
                  </a:lnTo>
                  <a:lnTo>
                    <a:pt x="55" y="309"/>
                  </a:lnTo>
                  <a:lnTo>
                    <a:pt x="67" y="327"/>
                  </a:lnTo>
                  <a:lnTo>
                    <a:pt x="81" y="348"/>
                  </a:lnTo>
                  <a:lnTo>
                    <a:pt x="96" y="369"/>
                  </a:lnTo>
                  <a:lnTo>
                    <a:pt x="111" y="390"/>
                  </a:lnTo>
                  <a:lnTo>
                    <a:pt x="124" y="407"/>
                  </a:lnTo>
                  <a:lnTo>
                    <a:pt x="136" y="419"/>
                  </a:lnTo>
                  <a:lnTo>
                    <a:pt x="148" y="429"/>
                  </a:lnTo>
                  <a:lnTo>
                    <a:pt x="159" y="441"/>
                  </a:lnTo>
                  <a:lnTo>
                    <a:pt x="169" y="450"/>
                  </a:lnTo>
                  <a:lnTo>
                    <a:pt x="178" y="458"/>
                  </a:lnTo>
                  <a:lnTo>
                    <a:pt x="187" y="459"/>
                  </a:lnTo>
                  <a:lnTo>
                    <a:pt x="198" y="453"/>
                  </a:lnTo>
                  <a:lnTo>
                    <a:pt x="211" y="438"/>
                  </a:lnTo>
                  <a:lnTo>
                    <a:pt x="223" y="420"/>
                  </a:lnTo>
                  <a:lnTo>
                    <a:pt x="237" y="402"/>
                  </a:lnTo>
                  <a:lnTo>
                    <a:pt x="250" y="387"/>
                  </a:lnTo>
                  <a:lnTo>
                    <a:pt x="265" y="378"/>
                  </a:lnTo>
                  <a:lnTo>
                    <a:pt x="282" y="374"/>
                  </a:lnTo>
                  <a:lnTo>
                    <a:pt x="298" y="368"/>
                  </a:lnTo>
                  <a:lnTo>
                    <a:pt x="312" y="360"/>
                  </a:lnTo>
                  <a:lnTo>
                    <a:pt x="321" y="351"/>
                  </a:lnTo>
                  <a:lnTo>
                    <a:pt x="328" y="336"/>
                  </a:lnTo>
                  <a:lnTo>
                    <a:pt x="331" y="315"/>
                  </a:lnTo>
                  <a:lnTo>
                    <a:pt x="334" y="297"/>
                  </a:lnTo>
                  <a:lnTo>
                    <a:pt x="339" y="279"/>
                  </a:lnTo>
                  <a:lnTo>
                    <a:pt x="346" y="260"/>
                  </a:lnTo>
                  <a:lnTo>
                    <a:pt x="357" y="246"/>
                  </a:lnTo>
                  <a:lnTo>
                    <a:pt x="367" y="236"/>
                  </a:lnTo>
                  <a:lnTo>
                    <a:pt x="376" y="228"/>
                  </a:lnTo>
                  <a:lnTo>
                    <a:pt x="384" y="218"/>
                  </a:lnTo>
                  <a:lnTo>
                    <a:pt x="388" y="206"/>
                  </a:lnTo>
                  <a:lnTo>
                    <a:pt x="391" y="180"/>
                  </a:lnTo>
                  <a:lnTo>
                    <a:pt x="394" y="150"/>
                  </a:lnTo>
                  <a:lnTo>
                    <a:pt x="397" y="123"/>
                  </a:lnTo>
                  <a:lnTo>
                    <a:pt x="399" y="110"/>
                  </a:lnTo>
                  <a:lnTo>
                    <a:pt x="402" y="99"/>
                  </a:lnTo>
                  <a:lnTo>
                    <a:pt x="403" y="89"/>
                  </a:lnTo>
                  <a:lnTo>
                    <a:pt x="402" y="80"/>
                  </a:lnTo>
                  <a:lnTo>
                    <a:pt x="396" y="69"/>
                  </a:lnTo>
                  <a:lnTo>
                    <a:pt x="384" y="59"/>
                  </a:lnTo>
                  <a:lnTo>
                    <a:pt x="370" y="53"/>
                  </a:lnTo>
                  <a:lnTo>
                    <a:pt x="355" y="53"/>
                  </a:lnTo>
                  <a:lnTo>
                    <a:pt x="336" y="57"/>
                  </a:lnTo>
                  <a:lnTo>
                    <a:pt x="319" y="60"/>
                  </a:lnTo>
                  <a:lnTo>
                    <a:pt x="298" y="63"/>
                  </a:lnTo>
                  <a:lnTo>
                    <a:pt x="274" y="66"/>
                  </a:lnTo>
                  <a:lnTo>
                    <a:pt x="253" y="69"/>
                  </a:lnTo>
                  <a:lnTo>
                    <a:pt x="235" y="72"/>
                  </a:lnTo>
                  <a:lnTo>
                    <a:pt x="222" y="77"/>
                  </a:lnTo>
                  <a:lnTo>
                    <a:pt x="213" y="83"/>
                  </a:lnTo>
                  <a:lnTo>
                    <a:pt x="202" y="90"/>
                  </a:lnTo>
                  <a:lnTo>
                    <a:pt x="190" y="95"/>
                  </a:lnTo>
                  <a:lnTo>
                    <a:pt x="178" y="95"/>
                  </a:lnTo>
                  <a:lnTo>
                    <a:pt x="165" y="89"/>
                  </a:lnTo>
                  <a:lnTo>
                    <a:pt x="148" y="75"/>
                  </a:lnTo>
                  <a:lnTo>
                    <a:pt x="127" y="62"/>
                  </a:lnTo>
                  <a:lnTo>
                    <a:pt x="106" y="48"/>
                  </a:lnTo>
                  <a:lnTo>
                    <a:pt x="87" y="35"/>
                  </a:lnTo>
                  <a:lnTo>
                    <a:pt x="72" y="26"/>
                  </a:lnTo>
                  <a:lnTo>
                    <a:pt x="57" y="20"/>
                  </a:lnTo>
                  <a:lnTo>
                    <a:pt x="42" y="18"/>
                  </a:lnTo>
                  <a:lnTo>
                    <a:pt x="30" y="17"/>
                  </a:lnTo>
                  <a:lnTo>
                    <a:pt x="22" y="12"/>
                  </a:lnTo>
                  <a:lnTo>
                    <a:pt x="18" y="8"/>
                  </a:lnTo>
                  <a:lnTo>
                    <a:pt x="15" y="5"/>
                  </a:lnTo>
                  <a:lnTo>
                    <a:pt x="10" y="2"/>
                  </a:lnTo>
                  <a:lnTo>
                    <a:pt x="9" y="0"/>
                  </a:lnTo>
                  <a:lnTo>
                    <a:pt x="7" y="0"/>
                  </a:lnTo>
                </a:path>
              </a:pathLst>
            </a:custGeom>
            <a:solidFill>
              <a:srgbClr val="000000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632" name="Freeform 34"/>
            <p:cNvSpPr>
              <a:spLocks/>
            </p:cNvSpPr>
            <p:nvPr/>
          </p:nvSpPr>
          <p:spPr bwMode="gray">
            <a:xfrm>
              <a:off x="3590" y="3253"/>
              <a:ext cx="24" cy="43"/>
            </a:xfrm>
            <a:custGeom>
              <a:avLst/>
              <a:gdLst>
                <a:gd name="T0" fmla="*/ 10 w 48"/>
                <a:gd name="T1" fmla="*/ 43 h 85"/>
                <a:gd name="T2" fmla="*/ 6 w 48"/>
                <a:gd name="T3" fmla="*/ 38 h 85"/>
                <a:gd name="T4" fmla="*/ 4 w 48"/>
                <a:gd name="T5" fmla="*/ 32 h 85"/>
                <a:gd name="T6" fmla="*/ 3 w 48"/>
                <a:gd name="T7" fmla="*/ 27 h 85"/>
                <a:gd name="T8" fmla="*/ 1 w 48"/>
                <a:gd name="T9" fmla="*/ 20 h 85"/>
                <a:gd name="T10" fmla="*/ 0 w 48"/>
                <a:gd name="T11" fmla="*/ 12 h 85"/>
                <a:gd name="T12" fmla="*/ 2 w 48"/>
                <a:gd name="T13" fmla="*/ 6 h 85"/>
                <a:gd name="T14" fmla="*/ 5 w 48"/>
                <a:gd name="T15" fmla="*/ 2 h 85"/>
                <a:gd name="T16" fmla="*/ 7 w 48"/>
                <a:gd name="T17" fmla="*/ 0 h 85"/>
                <a:gd name="T18" fmla="*/ 12 w 48"/>
                <a:gd name="T19" fmla="*/ 2 h 85"/>
                <a:gd name="T20" fmla="*/ 15 w 48"/>
                <a:gd name="T21" fmla="*/ 5 h 85"/>
                <a:gd name="T22" fmla="*/ 19 w 48"/>
                <a:gd name="T23" fmla="*/ 10 h 85"/>
                <a:gd name="T24" fmla="*/ 22 w 48"/>
                <a:gd name="T25" fmla="*/ 15 h 85"/>
                <a:gd name="T26" fmla="*/ 24 w 48"/>
                <a:gd name="T27" fmla="*/ 20 h 85"/>
                <a:gd name="T28" fmla="*/ 24 w 48"/>
                <a:gd name="T29" fmla="*/ 26 h 85"/>
                <a:gd name="T30" fmla="*/ 24 w 48"/>
                <a:gd name="T31" fmla="*/ 31 h 85"/>
                <a:gd name="T32" fmla="*/ 23 w 48"/>
                <a:gd name="T33" fmla="*/ 36 h 85"/>
                <a:gd name="T34" fmla="*/ 22 w 48"/>
                <a:gd name="T35" fmla="*/ 40 h 85"/>
                <a:gd name="T36" fmla="*/ 21 w 48"/>
                <a:gd name="T37" fmla="*/ 41 h 85"/>
                <a:gd name="T38" fmla="*/ 10 w 48"/>
                <a:gd name="T39" fmla="*/ 43 h 8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8"/>
                <a:gd name="T61" fmla="*/ 0 h 85"/>
                <a:gd name="T62" fmla="*/ 48 w 48"/>
                <a:gd name="T63" fmla="*/ 85 h 8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8" h="85">
                  <a:moveTo>
                    <a:pt x="20" y="85"/>
                  </a:moveTo>
                  <a:lnTo>
                    <a:pt x="12" y="75"/>
                  </a:lnTo>
                  <a:lnTo>
                    <a:pt x="8" y="64"/>
                  </a:lnTo>
                  <a:lnTo>
                    <a:pt x="5" y="54"/>
                  </a:lnTo>
                  <a:lnTo>
                    <a:pt x="2" y="39"/>
                  </a:lnTo>
                  <a:lnTo>
                    <a:pt x="0" y="24"/>
                  </a:lnTo>
                  <a:lnTo>
                    <a:pt x="3" y="12"/>
                  </a:lnTo>
                  <a:lnTo>
                    <a:pt x="9" y="4"/>
                  </a:lnTo>
                  <a:lnTo>
                    <a:pt x="15" y="0"/>
                  </a:lnTo>
                  <a:lnTo>
                    <a:pt x="23" y="3"/>
                  </a:lnTo>
                  <a:lnTo>
                    <a:pt x="30" y="9"/>
                  </a:lnTo>
                  <a:lnTo>
                    <a:pt x="38" y="19"/>
                  </a:lnTo>
                  <a:lnTo>
                    <a:pt x="44" y="30"/>
                  </a:lnTo>
                  <a:lnTo>
                    <a:pt x="47" y="40"/>
                  </a:lnTo>
                  <a:lnTo>
                    <a:pt x="48" y="51"/>
                  </a:lnTo>
                  <a:lnTo>
                    <a:pt x="47" y="61"/>
                  </a:lnTo>
                  <a:lnTo>
                    <a:pt x="45" y="72"/>
                  </a:lnTo>
                  <a:lnTo>
                    <a:pt x="44" y="79"/>
                  </a:lnTo>
                  <a:lnTo>
                    <a:pt x="42" y="82"/>
                  </a:lnTo>
                  <a:lnTo>
                    <a:pt x="20" y="85"/>
                  </a:lnTo>
                </a:path>
              </a:pathLst>
            </a:custGeom>
            <a:solidFill>
              <a:srgbClr val="000000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633" name="Freeform 35"/>
            <p:cNvSpPr>
              <a:spLocks/>
            </p:cNvSpPr>
            <p:nvPr/>
          </p:nvSpPr>
          <p:spPr bwMode="gray">
            <a:xfrm>
              <a:off x="3594" y="3301"/>
              <a:ext cx="30" cy="13"/>
            </a:xfrm>
            <a:custGeom>
              <a:avLst/>
              <a:gdLst>
                <a:gd name="T0" fmla="*/ 0 w 60"/>
                <a:gd name="T1" fmla="*/ 9 h 27"/>
                <a:gd name="T2" fmla="*/ 3 w 60"/>
                <a:gd name="T3" fmla="*/ 4 h 27"/>
                <a:gd name="T4" fmla="*/ 7 w 60"/>
                <a:gd name="T5" fmla="*/ 1 h 27"/>
                <a:gd name="T6" fmla="*/ 11 w 60"/>
                <a:gd name="T7" fmla="*/ 0 h 27"/>
                <a:gd name="T8" fmla="*/ 16 w 60"/>
                <a:gd name="T9" fmla="*/ 1 h 27"/>
                <a:gd name="T10" fmla="*/ 19 w 60"/>
                <a:gd name="T11" fmla="*/ 2 h 27"/>
                <a:gd name="T12" fmla="*/ 22 w 60"/>
                <a:gd name="T13" fmla="*/ 3 h 27"/>
                <a:gd name="T14" fmla="*/ 25 w 60"/>
                <a:gd name="T15" fmla="*/ 4 h 27"/>
                <a:gd name="T16" fmla="*/ 27 w 60"/>
                <a:gd name="T17" fmla="*/ 5 h 27"/>
                <a:gd name="T18" fmla="*/ 29 w 60"/>
                <a:gd name="T19" fmla="*/ 6 h 27"/>
                <a:gd name="T20" fmla="*/ 30 w 60"/>
                <a:gd name="T21" fmla="*/ 7 h 27"/>
                <a:gd name="T22" fmla="*/ 30 w 60"/>
                <a:gd name="T23" fmla="*/ 9 h 27"/>
                <a:gd name="T24" fmla="*/ 30 w 60"/>
                <a:gd name="T25" fmla="*/ 10 h 27"/>
                <a:gd name="T26" fmla="*/ 28 w 60"/>
                <a:gd name="T27" fmla="*/ 12 h 27"/>
                <a:gd name="T28" fmla="*/ 23 w 60"/>
                <a:gd name="T29" fmla="*/ 13 h 27"/>
                <a:gd name="T30" fmla="*/ 17 w 60"/>
                <a:gd name="T31" fmla="*/ 12 h 27"/>
                <a:gd name="T32" fmla="*/ 11 w 60"/>
                <a:gd name="T33" fmla="*/ 12 h 27"/>
                <a:gd name="T34" fmla="*/ 6 w 60"/>
                <a:gd name="T35" fmla="*/ 10 h 27"/>
                <a:gd name="T36" fmla="*/ 2 w 60"/>
                <a:gd name="T37" fmla="*/ 9 h 27"/>
                <a:gd name="T38" fmla="*/ 0 w 60"/>
                <a:gd name="T39" fmla="*/ 9 h 2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0"/>
                <a:gd name="T61" fmla="*/ 0 h 27"/>
                <a:gd name="T62" fmla="*/ 60 w 60"/>
                <a:gd name="T63" fmla="*/ 27 h 2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0" h="27">
                  <a:moveTo>
                    <a:pt x="0" y="18"/>
                  </a:moveTo>
                  <a:lnTo>
                    <a:pt x="6" y="9"/>
                  </a:lnTo>
                  <a:lnTo>
                    <a:pt x="14" y="3"/>
                  </a:lnTo>
                  <a:lnTo>
                    <a:pt x="21" y="0"/>
                  </a:lnTo>
                  <a:lnTo>
                    <a:pt x="32" y="3"/>
                  </a:lnTo>
                  <a:lnTo>
                    <a:pt x="38" y="4"/>
                  </a:lnTo>
                  <a:lnTo>
                    <a:pt x="44" y="6"/>
                  </a:lnTo>
                  <a:lnTo>
                    <a:pt x="50" y="9"/>
                  </a:lnTo>
                  <a:lnTo>
                    <a:pt x="54" y="10"/>
                  </a:lnTo>
                  <a:lnTo>
                    <a:pt x="57" y="13"/>
                  </a:lnTo>
                  <a:lnTo>
                    <a:pt x="60" y="15"/>
                  </a:lnTo>
                  <a:lnTo>
                    <a:pt x="60" y="18"/>
                  </a:lnTo>
                  <a:lnTo>
                    <a:pt x="59" y="21"/>
                  </a:lnTo>
                  <a:lnTo>
                    <a:pt x="56" y="24"/>
                  </a:lnTo>
                  <a:lnTo>
                    <a:pt x="45" y="27"/>
                  </a:lnTo>
                  <a:lnTo>
                    <a:pt x="33" y="25"/>
                  </a:lnTo>
                  <a:lnTo>
                    <a:pt x="21" y="24"/>
                  </a:lnTo>
                  <a:lnTo>
                    <a:pt x="11" y="21"/>
                  </a:lnTo>
                  <a:lnTo>
                    <a:pt x="3" y="19"/>
                  </a:lnTo>
                  <a:lnTo>
                    <a:pt x="0" y="18"/>
                  </a:lnTo>
                </a:path>
              </a:pathLst>
            </a:custGeom>
            <a:solidFill>
              <a:srgbClr val="000000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634" name="Freeform 36"/>
            <p:cNvSpPr>
              <a:spLocks/>
            </p:cNvSpPr>
            <p:nvPr/>
          </p:nvSpPr>
          <p:spPr bwMode="gray">
            <a:xfrm>
              <a:off x="3367" y="3220"/>
              <a:ext cx="20" cy="40"/>
            </a:xfrm>
            <a:custGeom>
              <a:avLst/>
              <a:gdLst>
                <a:gd name="T0" fmla="*/ 1 w 40"/>
                <a:gd name="T1" fmla="*/ 40 h 81"/>
                <a:gd name="T2" fmla="*/ 1 w 40"/>
                <a:gd name="T3" fmla="*/ 38 h 81"/>
                <a:gd name="T4" fmla="*/ 1 w 40"/>
                <a:gd name="T5" fmla="*/ 33 h 81"/>
                <a:gd name="T6" fmla="*/ 0 w 40"/>
                <a:gd name="T7" fmla="*/ 26 h 81"/>
                <a:gd name="T8" fmla="*/ 0 w 40"/>
                <a:gd name="T9" fmla="*/ 19 h 81"/>
                <a:gd name="T10" fmla="*/ 0 w 40"/>
                <a:gd name="T11" fmla="*/ 14 h 81"/>
                <a:gd name="T12" fmla="*/ 1 w 40"/>
                <a:gd name="T13" fmla="*/ 9 h 81"/>
                <a:gd name="T14" fmla="*/ 3 w 40"/>
                <a:gd name="T15" fmla="*/ 5 h 81"/>
                <a:gd name="T16" fmla="*/ 6 w 40"/>
                <a:gd name="T17" fmla="*/ 1 h 81"/>
                <a:gd name="T18" fmla="*/ 9 w 40"/>
                <a:gd name="T19" fmla="*/ 0 h 81"/>
                <a:gd name="T20" fmla="*/ 12 w 40"/>
                <a:gd name="T21" fmla="*/ 1 h 81"/>
                <a:gd name="T22" fmla="*/ 17 w 40"/>
                <a:gd name="T23" fmla="*/ 6 h 81"/>
                <a:gd name="T24" fmla="*/ 20 w 40"/>
                <a:gd name="T25" fmla="*/ 13 h 81"/>
                <a:gd name="T26" fmla="*/ 20 w 40"/>
                <a:gd name="T27" fmla="*/ 21 h 81"/>
                <a:gd name="T28" fmla="*/ 18 w 40"/>
                <a:gd name="T29" fmla="*/ 28 h 81"/>
                <a:gd name="T30" fmla="*/ 12 w 40"/>
                <a:gd name="T31" fmla="*/ 33 h 81"/>
                <a:gd name="T32" fmla="*/ 7 w 40"/>
                <a:gd name="T33" fmla="*/ 37 h 81"/>
                <a:gd name="T34" fmla="*/ 3 w 40"/>
                <a:gd name="T35" fmla="*/ 39 h 81"/>
                <a:gd name="T36" fmla="*/ 1 w 40"/>
                <a:gd name="T37" fmla="*/ 40 h 8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0"/>
                <a:gd name="T58" fmla="*/ 0 h 81"/>
                <a:gd name="T59" fmla="*/ 40 w 40"/>
                <a:gd name="T60" fmla="*/ 81 h 8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0" h="81">
                  <a:moveTo>
                    <a:pt x="3" y="81"/>
                  </a:moveTo>
                  <a:lnTo>
                    <a:pt x="3" y="76"/>
                  </a:lnTo>
                  <a:lnTo>
                    <a:pt x="1" y="66"/>
                  </a:lnTo>
                  <a:lnTo>
                    <a:pt x="0" y="52"/>
                  </a:lnTo>
                  <a:lnTo>
                    <a:pt x="0" y="39"/>
                  </a:lnTo>
                  <a:lnTo>
                    <a:pt x="0" y="28"/>
                  </a:lnTo>
                  <a:lnTo>
                    <a:pt x="3" y="19"/>
                  </a:lnTo>
                  <a:lnTo>
                    <a:pt x="6" y="10"/>
                  </a:lnTo>
                  <a:lnTo>
                    <a:pt x="12" y="3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33" y="13"/>
                  </a:lnTo>
                  <a:lnTo>
                    <a:pt x="39" y="27"/>
                  </a:lnTo>
                  <a:lnTo>
                    <a:pt x="40" y="42"/>
                  </a:lnTo>
                  <a:lnTo>
                    <a:pt x="36" y="57"/>
                  </a:lnTo>
                  <a:lnTo>
                    <a:pt x="25" y="67"/>
                  </a:lnTo>
                  <a:lnTo>
                    <a:pt x="15" y="75"/>
                  </a:lnTo>
                  <a:lnTo>
                    <a:pt x="6" y="79"/>
                  </a:lnTo>
                  <a:lnTo>
                    <a:pt x="3" y="81"/>
                  </a:lnTo>
                </a:path>
              </a:pathLst>
            </a:custGeom>
            <a:solidFill>
              <a:srgbClr val="000000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635" name="Freeform 37"/>
            <p:cNvSpPr>
              <a:spLocks/>
            </p:cNvSpPr>
            <p:nvPr/>
          </p:nvSpPr>
          <p:spPr bwMode="gray">
            <a:xfrm>
              <a:off x="3077" y="1165"/>
              <a:ext cx="962" cy="1370"/>
            </a:xfrm>
            <a:custGeom>
              <a:avLst/>
              <a:gdLst>
                <a:gd name="T0" fmla="*/ 339 w 1923"/>
                <a:gd name="T1" fmla="*/ 35 h 2740"/>
                <a:gd name="T2" fmla="*/ 315 w 1923"/>
                <a:gd name="T3" fmla="*/ 84 h 2740"/>
                <a:gd name="T4" fmla="*/ 294 w 1923"/>
                <a:gd name="T5" fmla="*/ 120 h 2740"/>
                <a:gd name="T6" fmla="*/ 310 w 1923"/>
                <a:gd name="T7" fmla="*/ 136 h 2740"/>
                <a:gd name="T8" fmla="*/ 290 w 1923"/>
                <a:gd name="T9" fmla="*/ 158 h 2740"/>
                <a:gd name="T10" fmla="*/ 285 w 1923"/>
                <a:gd name="T11" fmla="*/ 196 h 2740"/>
                <a:gd name="T12" fmla="*/ 287 w 1923"/>
                <a:gd name="T13" fmla="*/ 245 h 2740"/>
                <a:gd name="T14" fmla="*/ 283 w 1923"/>
                <a:gd name="T15" fmla="*/ 299 h 2740"/>
                <a:gd name="T16" fmla="*/ 268 w 1923"/>
                <a:gd name="T17" fmla="*/ 348 h 2740"/>
                <a:gd name="T18" fmla="*/ 254 w 1923"/>
                <a:gd name="T19" fmla="*/ 398 h 2740"/>
                <a:gd name="T20" fmla="*/ 230 w 1923"/>
                <a:gd name="T21" fmla="*/ 448 h 2740"/>
                <a:gd name="T22" fmla="*/ 178 w 1923"/>
                <a:gd name="T23" fmla="*/ 489 h 2740"/>
                <a:gd name="T24" fmla="*/ 119 w 1923"/>
                <a:gd name="T25" fmla="*/ 466 h 2740"/>
                <a:gd name="T26" fmla="*/ 88 w 1923"/>
                <a:gd name="T27" fmla="*/ 429 h 2740"/>
                <a:gd name="T28" fmla="*/ 39 w 1923"/>
                <a:gd name="T29" fmla="*/ 411 h 2740"/>
                <a:gd name="T30" fmla="*/ 194 w 1923"/>
                <a:gd name="T31" fmla="*/ 1082 h 2740"/>
                <a:gd name="T32" fmla="*/ 771 w 1923"/>
                <a:gd name="T33" fmla="*/ 1332 h 2740"/>
                <a:gd name="T34" fmla="*/ 860 w 1923"/>
                <a:gd name="T35" fmla="*/ 1354 h 2740"/>
                <a:gd name="T36" fmla="*/ 952 w 1923"/>
                <a:gd name="T37" fmla="*/ 1323 h 2740"/>
                <a:gd name="T38" fmla="*/ 949 w 1923"/>
                <a:gd name="T39" fmla="*/ 1289 h 2740"/>
                <a:gd name="T40" fmla="*/ 943 w 1923"/>
                <a:gd name="T41" fmla="*/ 1250 h 2740"/>
                <a:gd name="T42" fmla="*/ 953 w 1923"/>
                <a:gd name="T43" fmla="*/ 1206 h 2740"/>
                <a:gd name="T44" fmla="*/ 962 w 1923"/>
                <a:gd name="T45" fmla="*/ 1175 h 2740"/>
                <a:gd name="T46" fmla="*/ 949 w 1923"/>
                <a:gd name="T47" fmla="*/ 1128 h 2740"/>
                <a:gd name="T48" fmla="*/ 936 w 1923"/>
                <a:gd name="T49" fmla="*/ 1103 h 2740"/>
                <a:gd name="T50" fmla="*/ 917 w 1923"/>
                <a:gd name="T51" fmla="*/ 1070 h 2740"/>
                <a:gd name="T52" fmla="*/ 887 w 1923"/>
                <a:gd name="T53" fmla="*/ 1021 h 2740"/>
                <a:gd name="T54" fmla="*/ 845 w 1923"/>
                <a:gd name="T55" fmla="*/ 982 h 2740"/>
                <a:gd name="T56" fmla="*/ 842 w 1923"/>
                <a:gd name="T57" fmla="*/ 942 h 2740"/>
                <a:gd name="T58" fmla="*/ 838 w 1923"/>
                <a:gd name="T59" fmla="*/ 903 h 2740"/>
                <a:gd name="T60" fmla="*/ 808 w 1923"/>
                <a:gd name="T61" fmla="*/ 874 h 2740"/>
                <a:gd name="T62" fmla="*/ 793 w 1923"/>
                <a:gd name="T63" fmla="*/ 858 h 2740"/>
                <a:gd name="T64" fmla="*/ 785 w 1923"/>
                <a:gd name="T65" fmla="*/ 888 h 2740"/>
                <a:gd name="T66" fmla="*/ 773 w 1923"/>
                <a:gd name="T67" fmla="*/ 871 h 2740"/>
                <a:gd name="T68" fmla="*/ 764 w 1923"/>
                <a:gd name="T69" fmla="*/ 813 h 2740"/>
                <a:gd name="T70" fmla="*/ 731 w 1923"/>
                <a:gd name="T71" fmla="*/ 758 h 2740"/>
                <a:gd name="T72" fmla="*/ 709 w 1923"/>
                <a:gd name="T73" fmla="*/ 717 h 2740"/>
                <a:gd name="T74" fmla="*/ 665 w 1923"/>
                <a:gd name="T75" fmla="*/ 678 h 2740"/>
                <a:gd name="T76" fmla="*/ 632 w 1923"/>
                <a:gd name="T77" fmla="*/ 649 h 2740"/>
                <a:gd name="T78" fmla="*/ 605 w 1923"/>
                <a:gd name="T79" fmla="*/ 626 h 2740"/>
                <a:gd name="T80" fmla="*/ 577 w 1923"/>
                <a:gd name="T81" fmla="*/ 583 h 2740"/>
                <a:gd name="T82" fmla="*/ 574 w 1923"/>
                <a:gd name="T83" fmla="*/ 517 h 2740"/>
                <a:gd name="T84" fmla="*/ 549 w 1923"/>
                <a:gd name="T85" fmla="*/ 449 h 2740"/>
                <a:gd name="T86" fmla="*/ 535 w 1923"/>
                <a:gd name="T87" fmla="*/ 405 h 2740"/>
                <a:gd name="T88" fmla="*/ 539 w 1923"/>
                <a:gd name="T89" fmla="*/ 342 h 2740"/>
                <a:gd name="T90" fmla="*/ 519 w 1923"/>
                <a:gd name="T91" fmla="*/ 307 h 2740"/>
                <a:gd name="T92" fmla="*/ 493 w 1923"/>
                <a:gd name="T93" fmla="*/ 270 h 2740"/>
                <a:gd name="T94" fmla="*/ 470 w 1923"/>
                <a:gd name="T95" fmla="*/ 272 h 2740"/>
                <a:gd name="T96" fmla="*/ 440 w 1923"/>
                <a:gd name="T97" fmla="*/ 273 h 2740"/>
                <a:gd name="T98" fmla="*/ 427 w 1923"/>
                <a:gd name="T99" fmla="*/ 231 h 2740"/>
                <a:gd name="T100" fmla="*/ 422 w 1923"/>
                <a:gd name="T101" fmla="*/ 161 h 2740"/>
                <a:gd name="T102" fmla="*/ 404 w 1923"/>
                <a:gd name="T103" fmla="*/ 108 h 2740"/>
                <a:gd name="T104" fmla="*/ 392 w 1923"/>
                <a:gd name="T105" fmla="*/ 84 h 2740"/>
                <a:gd name="T106" fmla="*/ 387 w 1923"/>
                <a:gd name="T107" fmla="*/ 44 h 2740"/>
                <a:gd name="T108" fmla="*/ 373 w 1923"/>
                <a:gd name="T109" fmla="*/ 10 h 2740"/>
                <a:gd name="T110" fmla="*/ 362 w 1923"/>
                <a:gd name="T111" fmla="*/ 1 h 2740"/>
                <a:gd name="T112" fmla="*/ 344 w 1923"/>
                <a:gd name="T113" fmla="*/ 10 h 27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923"/>
                <a:gd name="T172" fmla="*/ 0 h 2740"/>
                <a:gd name="T173" fmla="*/ 1923 w 1923"/>
                <a:gd name="T174" fmla="*/ 2740 h 274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923" h="2740">
                  <a:moveTo>
                    <a:pt x="678" y="24"/>
                  </a:moveTo>
                  <a:lnTo>
                    <a:pt x="679" y="27"/>
                  </a:lnTo>
                  <a:lnTo>
                    <a:pt x="679" y="36"/>
                  </a:lnTo>
                  <a:lnTo>
                    <a:pt x="679" y="51"/>
                  </a:lnTo>
                  <a:lnTo>
                    <a:pt x="678" y="69"/>
                  </a:lnTo>
                  <a:lnTo>
                    <a:pt x="673" y="88"/>
                  </a:lnTo>
                  <a:lnTo>
                    <a:pt x="664" y="109"/>
                  </a:lnTo>
                  <a:lnTo>
                    <a:pt x="654" y="127"/>
                  </a:lnTo>
                  <a:lnTo>
                    <a:pt x="643" y="147"/>
                  </a:lnTo>
                  <a:lnTo>
                    <a:pt x="630" y="168"/>
                  </a:lnTo>
                  <a:lnTo>
                    <a:pt x="618" y="187"/>
                  </a:lnTo>
                  <a:lnTo>
                    <a:pt x="607" y="207"/>
                  </a:lnTo>
                  <a:lnTo>
                    <a:pt x="597" y="223"/>
                  </a:lnTo>
                  <a:lnTo>
                    <a:pt x="591" y="235"/>
                  </a:lnTo>
                  <a:lnTo>
                    <a:pt x="588" y="241"/>
                  </a:lnTo>
                  <a:lnTo>
                    <a:pt x="589" y="247"/>
                  </a:lnTo>
                  <a:lnTo>
                    <a:pt x="597" y="253"/>
                  </a:lnTo>
                  <a:lnTo>
                    <a:pt x="606" y="261"/>
                  </a:lnTo>
                  <a:lnTo>
                    <a:pt x="615" y="265"/>
                  </a:lnTo>
                  <a:lnTo>
                    <a:pt x="619" y="271"/>
                  </a:lnTo>
                  <a:lnTo>
                    <a:pt x="618" y="277"/>
                  </a:lnTo>
                  <a:lnTo>
                    <a:pt x="609" y="285"/>
                  </a:lnTo>
                  <a:lnTo>
                    <a:pt x="598" y="292"/>
                  </a:lnTo>
                  <a:lnTo>
                    <a:pt x="586" y="304"/>
                  </a:lnTo>
                  <a:lnTo>
                    <a:pt x="580" y="316"/>
                  </a:lnTo>
                  <a:lnTo>
                    <a:pt x="579" y="331"/>
                  </a:lnTo>
                  <a:lnTo>
                    <a:pt x="580" y="345"/>
                  </a:lnTo>
                  <a:lnTo>
                    <a:pt x="580" y="360"/>
                  </a:lnTo>
                  <a:lnTo>
                    <a:pt x="577" y="375"/>
                  </a:lnTo>
                  <a:lnTo>
                    <a:pt x="570" y="393"/>
                  </a:lnTo>
                  <a:lnTo>
                    <a:pt x="564" y="414"/>
                  </a:lnTo>
                  <a:lnTo>
                    <a:pt x="565" y="433"/>
                  </a:lnTo>
                  <a:lnTo>
                    <a:pt x="570" y="453"/>
                  </a:lnTo>
                  <a:lnTo>
                    <a:pt x="574" y="471"/>
                  </a:lnTo>
                  <a:lnTo>
                    <a:pt x="574" y="490"/>
                  </a:lnTo>
                  <a:lnTo>
                    <a:pt x="568" y="511"/>
                  </a:lnTo>
                  <a:lnTo>
                    <a:pt x="564" y="534"/>
                  </a:lnTo>
                  <a:lnTo>
                    <a:pt x="559" y="556"/>
                  </a:lnTo>
                  <a:lnTo>
                    <a:pt x="564" y="580"/>
                  </a:lnTo>
                  <a:lnTo>
                    <a:pt x="565" y="597"/>
                  </a:lnTo>
                  <a:lnTo>
                    <a:pt x="561" y="615"/>
                  </a:lnTo>
                  <a:lnTo>
                    <a:pt x="555" y="636"/>
                  </a:lnTo>
                  <a:lnTo>
                    <a:pt x="547" y="657"/>
                  </a:lnTo>
                  <a:lnTo>
                    <a:pt x="540" y="678"/>
                  </a:lnTo>
                  <a:lnTo>
                    <a:pt x="535" y="697"/>
                  </a:lnTo>
                  <a:lnTo>
                    <a:pt x="534" y="715"/>
                  </a:lnTo>
                  <a:lnTo>
                    <a:pt x="532" y="730"/>
                  </a:lnTo>
                  <a:lnTo>
                    <a:pt x="526" y="750"/>
                  </a:lnTo>
                  <a:lnTo>
                    <a:pt x="517" y="772"/>
                  </a:lnTo>
                  <a:lnTo>
                    <a:pt x="507" y="796"/>
                  </a:lnTo>
                  <a:lnTo>
                    <a:pt x="496" y="822"/>
                  </a:lnTo>
                  <a:lnTo>
                    <a:pt x="484" y="844"/>
                  </a:lnTo>
                  <a:lnTo>
                    <a:pt x="474" y="867"/>
                  </a:lnTo>
                  <a:lnTo>
                    <a:pt x="465" y="885"/>
                  </a:lnTo>
                  <a:lnTo>
                    <a:pt x="459" y="897"/>
                  </a:lnTo>
                  <a:lnTo>
                    <a:pt x="447" y="916"/>
                  </a:lnTo>
                  <a:lnTo>
                    <a:pt x="429" y="937"/>
                  </a:lnTo>
                  <a:lnTo>
                    <a:pt x="406" y="957"/>
                  </a:lnTo>
                  <a:lnTo>
                    <a:pt x="381" y="972"/>
                  </a:lnTo>
                  <a:lnTo>
                    <a:pt x="355" y="978"/>
                  </a:lnTo>
                  <a:lnTo>
                    <a:pt x="331" y="976"/>
                  </a:lnTo>
                  <a:lnTo>
                    <a:pt x="306" y="970"/>
                  </a:lnTo>
                  <a:lnTo>
                    <a:pt x="280" y="961"/>
                  </a:lnTo>
                  <a:lnTo>
                    <a:pt x="258" y="948"/>
                  </a:lnTo>
                  <a:lnTo>
                    <a:pt x="237" y="933"/>
                  </a:lnTo>
                  <a:lnTo>
                    <a:pt x="223" y="916"/>
                  </a:lnTo>
                  <a:lnTo>
                    <a:pt x="211" y="898"/>
                  </a:lnTo>
                  <a:lnTo>
                    <a:pt x="201" y="882"/>
                  </a:lnTo>
                  <a:lnTo>
                    <a:pt x="190" y="868"/>
                  </a:lnTo>
                  <a:lnTo>
                    <a:pt x="175" y="858"/>
                  </a:lnTo>
                  <a:lnTo>
                    <a:pt x="153" y="849"/>
                  </a:lnTo>
                  <a:lnTo>
                    <a:pt x="135" y="843"/>
                  </a:lnTo>
                  <a:lnTo>
                    <a:pt x="114" y="835"/>
                  </a:lnTo>
                  <a:lnTo>
                    <a:pt x="94" y="829"/>
                  </a:lnTo>
                  <a:lnTo>
                    <a:pt x="78" y="822"/>
                  </a:lnTo>
                  <a:lnTo>
                    <a:pt x="63" y="816"/>
                  </a:lnTo>
                  <a:lnTo>
                    <a:pt x="54" y="813"/>
                  </a:lnTo>
                  <a:lnTo>
                    <a:pt x="51" y="811"/>
                  </a:lnTo>
                  <a:lnTo>
                    <a:pt x="0" y="2148"/>
                  </a:lnTo>
                  <a:lnTo>
                    <a:pt x="387" y="2164"/>
                  </a:lnTo>
                  <a:lnTo>
                    <a:pt x="360" y="2589"/>
                  </a:lnTo>
                  <a:lnTo>
                    <a:pt x="1345" y="2683"/>
                  </a:lnTo>
                  <a:lnTo>
                    <a:pt x="1420" y="2632"/>
                  </a:lnTo>
                  <a:lnTo>
                    <a:pt x="1509" y="2641"/>
                  </a:lnTo>
                  <a:lnTo>
                    <a:pt x="1542" y="2664"/>
                  </a:lnTo>
                  <a:lnTo>
                    <a:pt x="1575" y="2662"/>
                  </a:lnTo>
                  <a:lnTo>
                    <a:pt x="1636" y="2740"/>
                  </a:lnTo>
                  <a:lnTo>
                    <a:pt x="1675" y="2707"/>
                  </a:lnTo>
                  <a:lnTo>
                    <a:pt x="1695" y="2721"/>
                  </a:lnTo>
                  <a:lnTo>
                    <a:pt x="1719" y="2707"/>
                  </a:lnTo>
                  <a:lnTo>
                    <a:pt x="1725" y="2662"/>
                  </a:lnTo>
                  <a:lnTo>
                    <a:pt x="1789" y="2640"/>
                  </a:lnTo>
                  <a:lnTo>
                    <a:pt x="1819" y="2659"/>
                  </a:lnTo>
                  <a:lnTo>
                    <a:pt x="1903" y="2650"/>
                  </a:lnTo>
                  <a:lnTo>
                    <a:pt x="1903" y="2646"/>
                  </a:lnTo>
                  <a:lnTo>
                    <a:pt x="1905" y="2635"/>
                  </a:lnTo>
                  <a:lnTo>
                    <a:pt x="1905" y="2620"/>
                  </a:lnTo>
                  <a:lnTo>
                    <a:pt x="1905" y="2605"/>
                  </a:lnTo>
                  <a:lnTo>
                    <a:pt x="1902" y="2593"/>
                  </a:lnTo>
                  <a:lnTo>
                    <a:pt x="1897" y="2578"/>
                  </a:lnTo>
                  <a:lnTo>
                    <a:pt x="1890" y="2563"/>
                  </a:lnTo>
                  <a:lnTo>
                    <a:pt x="1884" y="2547"/>
                  </a:lnTo>
                  <a:lnTo>
                    <a:pt x="1881" y="2530"/>
                  </a:lnTo>
                  <a:lnTo>
                    <a:pt x="1881" y="2515"/>
                  </a:lnTo>
                  <a:lnTo>
                    <a:pt x="1885" y="2500"/>
                  </a:lnTo>
                  <a:lnTo>
                    <a:pt x="1891" y="2487"/>
                  </a:lnTo>
                  <a:lnTo>
                    <a:pt x="1896" y="2473"/>
                  </a:lnTo>
                  <a:lnTo>
                    <a:pt x="1900" y="2454"/>
                  </a:lnTo>
                  <a:lnTo>
                    <a:pt x="1902" y="2430"/>
                  </a:lnTo>
                  <a:lnTo>
                    <a:pt x="1905" y="2412"/>
                  </a:lnTo>
                  <a:lnTo>
                    <a:pt x="1909" y="2398"/>
                  </a:lnTo>
                  <a:lnTo>
                    <a:pt x="1914" y="2386"/>
                  </a:lnTo>
                  <a:lnTo>
                    <a:pt x="1918" y="2374"/>
                  </a:lnTo>
                  <a:lnTo>
                    <a:pt x="1921" y="2362"/>
                  </a:lnTo>
                  <a:lnTo>
                    <a:pt x="1923" y="2349"/>
                  </a:lnTo>
                  <a:lnTo>
                    <a:pt x="1921" y="2331"/>
                  </a:lnTo>
                  <a:lnTo>
                    <a:pt x="1914" y="2307"/>
                  </a:lnTo>
                  <a:lnTo>
                    <a:pt x="1908" y="2287"/>
                  </a:lnTo>
                  <a:lnTo>
                    <a:pt x="1902" y="2271"/>
                  </a:lnTo>
                  <a:lnTo>
                    <a:pt x="1897" y="2256"/>
                  </a:lnTo>
                  <a:lnTo>
                    <a:pt x="1897" y="2242"/>
                  </a:lnTo>
                  <a:lnTo>
                    <a:pt x="1897" y="2230"/>
                  </a:lnTo>
                  <a:lnTo>
                    <a:pt x="1891" y="2223"/>
                  </a:lnTo>
                  <a:lnTo>
                    <a:pt x="1882" y="2214"/>
                  </a:lnTo>
                  <a:lnTo>
                    <a:pt x="1872" y="2206"/>
                  </a:lnTo>
                  <a:lnTo>
                    <a:pt x="1864" y="2196"/>
                  </a:lnTo>
                  <a:lnTo>
                    <a:pt x="1860" y="2182"/>
                  </a:lnTo>
                  <a:lnTo>
                    <a:pt x="1855" y="2167"/>
                  </a:lnTo>
                  <a:lnTo>
                    <a:pt x="1845" y="2154"/>
                  </a:lnTo>
                  <a:lnTo>
                    <a:pt x="1833" y="2140"/>
                  </a:lnTo>
                  <a:lnTo>
                    <a:pt x="1821" y="2128"/>
                  </a:lnTo>
                  <a:lnTo>
                    <a:pt x="1810" y="2115"/>
                  </a:lnTo>
                  <a:lnTo>
                    <a:pt x="1803" y="2100"/>
                  </a:lnTo>
                  <a:lnTo>
                    <a:pt x="1791" y="2070"/>
                  </a:lnTo>
                  <a:lnTo>
                    <a:pt x="1774" y="2043"/>
                  </a:lnTo>
                  <a:lnTo>
                    <a:pt x="1753" y="2020"/>
                  </a:lnTo>
                  <a:lnTo>
                    <a:pt x="1740" y="2008"/>
                  </a:lnTo>
                  <a:lnTo>
                    <a:pt x="1723" y="1995"/>
                  </a:lnTo>
                  <a:lnTo>
                    <a:pt x="1705" y="1980"/>
                  </a:lnTo>
                  <a:lnTo>
                    <a:pt x="1690" y="1965"/>
                  </a:lnTo>
                  <a:lnTo>
                    <a:pt x="1678" y="1950"/>
                  </a:lnTo>
                  <a:lnTo>
                    <a:pt x="1672" y="1936"/>
                  </a:lnTo>
                  <a:lnTo>
                    <a:pt x="1672" y="1921"/>
                  </a:lnTo>
                  <a:lnTo>
                    <a:pt x="1677" y="1903"/>
                  </a:lnTo>
                  <a:lnTo>
                    <a:pt x="1683" y="1884"/>
                  </a:lnTo>
                  <a:lnTo>
                    <a:pt x="1689" y="1864"/>
                  </a:lnTo>
                  <a:lnTo>
                    <a:pt x="1693" y="1848"/>
                  </a:lnTo>
                  <a:lnTo>
                    <a:pt x="1693" y="1833"/>
                  </a:lnTo>
                  <a:lnTo>
                    <a:pt x="1687" y="1819"/>
                  </a:lnTo>
                  <a:lnTo>
                    <a:pt x="1675" y="1807"/>
                  </a:lnTo>
                  <a:lnTo>
                    <a:pt x="1659" y="1795"/>
                  </a:lnTo>
                  <a:lnTo>
                    <a:pt x="1644" y="1783"/>
                  </a:lnTo>
                  <a:lnTo>
                    <a:pt x="1632" y="1773"/>
                  </a:lnTo>
                  <a:lnTo>
                    <a:pt x="1624" y="1762"/>
                  </a:lnTo>
                  <a:lnTo>
                    <a:pt x="1615" y="1749"/>
                  </a:lnTo>
                  <a:lnTo>
                    <a:pt x="1608" y="1735"/>
                  </a:lnTo>
                  <a:lnTo>
                    <a:pt x="1600" y="1723"/>
                  </a:lnTo>
                  <a:lnTo>
                    <a:pt x="1594" y="1716"/>
                  </a:lnTo>
                  <a:lnTo>
                    <a:pt x="1590" y="1713"/>
                  </a:lnTo>
                  <a:lnTo>
                    <a:pt x="1585" y="1717"/>
                  </a:lnTo>
                  <a:lnTo>
                    <a:pt x="1584" y="1726"/>
                  </a:lnTo>
                  <a:lnTo>
                    <a:pt x="1581" y="1738"/>
                  </a:lnTo>
                  <a:lnTo>
                    <a:pt x="1576" y="1752"/>
                  </a:lnTo>
                  <a:lnTo>
                    <a:pt x="1573" y="1765"/>
                  </a:lnTo>
                  <a:lnTo>
                    <a:pt x="1569" y="1776"/>
                  </a:lnTo>
                  <a:lnTo>
                    <a:pt x="1563" y="1782"/>
                  </a:lnTo>
                  <a:lnTo>
                    <a:pt x="1558" y="1783"/>
                  </a:lnTo>
                  <a:lnTo>
                    <a:pt x="1552" y="1776"/>
                  </a:lnTo>
                  <a:lnTo>
                    <a:pt x="1546" y="1762"/>
                  </a:lnTo>
                  <a:lnTo>
                    <a:pt x="1545" y="1743"/>
                  </a:lnTo>
                  <a:lnTo>
                    <a:pt x="1543" y="1720"/>
                  </a:lnTo>
                  <a:lnTo>
                    <a:pt x="1542" y="1696"/>
                  </a:lnTo>
                  <a:lnTo>
                    <a:pt x="1540" y="1672"/>
                  </a:lnTo>
                  <a:lnTo>
                    <a:pt x="1536" y="1648"/>
                  </a:lnTo>
                  <a:lnTo>
                    <a:pt x="1528" y="1626"/>
                  </a:lnTo>
                  <a:lnTo>
                    <a:pt x="1518" y="1606"/>
                  </a:lnTo>
                  <a:lnTo>
                    <a:pt x="1504" y="1585"/>
                  </a:lnTo>
                  <a:lnTo>
                    <a:pt x="1491" y="1561"/>
                  </a:lnTo>
                  <a:lnTo>
                    <a:pt x="1476" y="1539"/>
                  </a:lnTo>
                  <a:lnTo>
                    <a:pt x="1462" y="1516"/>
                  </a:lnTo>
                  <a:lnTo>
                    <a:pt x="1450" y="1497"/>
                  </a:lnTo>
                  <a:lnTo>
                    <a:pt x="1441" y="1480"/>
                  </a:lnTo>
                  <a:lnTo>
                    <a:pt x="1437" y="1468"/>
                  </a:lnTo>
                  <a:lnTo>
                    <a:pt x="1431" y="1452"/>
                  </a:lnTo>
                  <a:lnTo>
                    <a:pt x="1417" y="1434"/>
                  </a:lnTo>
                  <a:lnTo>
                    <a:pt x="1402" y="1414"/>
                  </a:lnTo>
                  <a:lnTo>
                    <a:pt x="1384" y="1398"/>
                  </a:lnTo>
                  <a:lnTo>
                    <a:pt x="1368" y="1383"/>
                  </a:lnTo>
                  <a:lnTo>
                    <a:pt x="1350" y="1371"/>
                  </a:lnTo>
                  <a:lnTo>
                    <a:pt x="1329" y="1356"/>
                  </a:lnTo>
                  <a:lnTo>
                    <a:pt x="1309" y="1341"/>
                  </a:lnTo>
                  <a:lnTo>
                    <a:pt x="1291" y="1324"/>
                  </a:lnTo>
                  <a:lnTo>
                    <a:pt x="1278" y="1311"/>
                  </a:lnTo>
                  <a:lnTo>
                    <a:pt x="1272" y="1303"/>
                  </a:lnTo>
                  <a:lnTo>
                    <a:pt x="1264" y="1297"/>
                  </a:lnTo>
                  <a:lnTo>
                    <a:pt x="1257" y="1293"/>
                  </a:lnTo>
                  <a:lnTo>
                    <a:pt x="1248" y="1288"/>
                  </a:lnTo>
                  <a:lnTo>
                    <a:pt x="1237" y="1279"/>
                  </a:lnTo>
                  <a:lnTo>
                    <a:pt x="1224" y="1269"/>
                  </a:lnTo>
                  <a:lnTo>
                    <a:pt x="1209" y="1252"/>
                  </a:lnTo>
                  <a:lnTo>
                    <a:pt x="1191" y="1233"/>
                  </a:lnTo>
                  <a:lnTo>
                    <a:pt x="1177" y="1215"/>
                  </a:lnTo>
                  <a:lnTo>
                    <a:pt x="1165" y="1200"/>
                  </a:lnTo>
                  <a:lnTo>
                    <a:pt x="1158" y="1183"/>
                  </a:lnTo>
                  <a:lnTo>
                    <a:pt x="1153" y="1165"/>
                  </a:lnTo>
                  <a:lnTo>
                    <a:pt x="1150" y="1144"/>
                  </a:lnTo>
                  <a:lnTo>
                    <a:pt x="1149" y="1111"/>
                  </a:lnTo>
                  <a:lnTo>
                    <a:pt x="1150" y="1083"/>
                  </a:lnTo>
                  <a:lnTo>
                    <a:pt x="1150" y="1057"/>
                  </a:lnTo>
                  <a:lnTo>
                    <a:pt x="1147" y="1033"/>
                  </a:lnTo>
                  <a:lnTo>
                    <a:pt x="1141" y="1006"/>
                  </a:lnTo>
                  <a:lnTo>
                    <a:pt x="1134" y="976"/>
                  </a:lnTo>
                  <a:lnTo>
                    <a:pt x="1122" y="945"/>
                  </a:lnTo>
                  <a:lnTo>
                    <a:pt x="1108" y="915"/>
                  </a:lnTo>
                  <a:lnTo>
                    <a:pt x="1098" y="898"/>
                  </a:lnTo>
                  <a:lnTo>
                    <a:pt x="1087" y="882"/>
                  </a:lnTo>
                  <a:lnTo>
                    <a:pt x="1078" y="867"/>
                  </a:lnTo>
                  <a:lnTo>
                    <a:pt x="1071" y="852"/>
                  </a:lnTo>
                  <a:lnTo>
                    <a:pt x="1068" y="834"/>
                  </a:lnTo>
                  <a:lnTo>
                    <a:pt x="1069" y="811"/>
                  </a:lnTo>
                  <a:lnTo>
                    <a:pt x="1074" y="786"/>
                  </a:lnTo>
                  <a:lnTo>
                    <a:pt x="1077" y="762"/>
                  </a:lnTo>
                  <a:lnTo>
                    <a:pt x="1080" y="738"/>
                  </a:lnTo>
                  <a:lnTo>
                    <a:pt x="1080" y="712"/>
                  </a:lnTo>
                  <a:lnTo>
                    <a:pt x="1078" y="684"/>
                  </a:lnTo>
                  <a:lnTo>
                    <a:pt x="1075" y="661"/>
                  </a:lnTo>
                  <a:lnTo>
                    <a:pt x="1069" y="646"/>
                  </a:lnTo>
                  <a:lnTo>
                    <a:pt x="1060" y="634"/>
                  </a:lnTo>
                  <a:lnTo>
                    <a:pt x="1050" y="624"/>
                  </a:lnTo>
                  <a:lnTo>
                    <a:pt x="1038" y="613"/>
                  </a:lnTo>
                  <a:lnTo>
                    <a:pt x="1024" y="600"/>
                  </a:lnTo>
                  <a:lnTo>
                    <a:pt x="1009" y="583"/>
                  </a:lnTo>
                  <a:lnTo>
                    <a:pt x="1000" y="567"/>
                  </a:lnTo>
                  <a:lnTo>
                    <a:pt x="993" y="553"/>
                  </a:lnTo>
                  <a:lnTo>
                    <a:pt x="985" y="540"/>
                  </a:lnTo>
                  <a:lnTo>
                    <a:pt x="978" y="528"/>
                  </a:lnTo>
                  <a:lnTo>
                    <a:pt x="970" y="525"/>
                  </a:lnTo>
                  <a:lnTo>
                    <a:pt x="961" y="528"/>
                  </a:lnTo>
                  <a:lnTo>
                    <a:pt x="951" y="534"/>
                  </a:lnTo>
                  <a:lnTo>
                    <a:pt x="940" y="543"/>
                  </a:lnTo>
                  <a:lnTo>
                    <a:pt x="928" y="550"/>
                  </a:lnTo>
                  <a:lnTo>
                    <a:pt x="916" y="556"/>
                  </a:lnTo>
                  <a:lnTo>
                    <a:pt x="906" y="559"/>
                  </a:lnTo>
                  <a:lnTo>
                    <a:pt x="894" y="555"/>
                  </a:lnTo>
                  <a:lnTo>
                    <a:pt x="880" y="546"/>
                  </a:lnTo>
                  <a:lnTo>
                    <a:pt x="870" y="537"/>
                  </a:lnTo>
                  <a:lnTo>
                    <a:pt x="861" y="525"/>
                  </a:lnTo>
                  <a:lnTo>
                    <a:pt x="855" y="510"/>
                  </a:lnTo>
                  <a:lnTo>
                    <a:pt x="853" y="489"/>
                  </a:lnTo>
                  <a:lnTo>
                    <a:pt x="853" y="462"/>
                  </a:lnTo>
                  <a:lnTo>
                    <a:pt x="855" y="427"/>
                  </a:lnTo>
                  <a:lnTo>
                    <a:pt x="856" y="397"/>
                  </a:lnTo>
                  <a:lnTo>
                    <a:pt x="856" y="372"/>
                  </a:lnTo>
                  <a:lnTo>
                    <a:pt x="852" y="346"/>
                  </a:lnTo>
                  <a:lnTo>
                    <a:pt x="844" y="321"/>
                  </a:lnTo>
                  <a:lnTo>
                    <a:pt x="835" y="298"/>
                  </a:lnTo>
                  <a:lnTo>
                    <a:pt x="826" y="276"/>
                  </a:lnTo>
                  <a:lnTo>
                    <a:pt x="817" y="253"/>
                  </a:lnTo>
                  <a:lnTo>
                    <a:pt x="811" y="232"/>
                  </a:lnTo>
                  <a:lnTo>
                    <a:pt x="807" y="216"/>
                  </a:lnTo>
                  <a:lnTo>
                    <a:pt x="804" y="205"/>
                  </a:lnTo>
                  <a:lnTo>
                    <a:pt x="802" y="196"/>
                  </a:lnTo>
                  <a:lnTo>
                    <a:pt x="798" y="187"/>
                  </a:lnTo>
                  <a:lnTo>
                    <a:pt x="792" y="180"/>
                  </a:lnTo>
                  <a:lnTo>
                    <a:pt x="784" y="168"/>
                  </a:lnTo>
                  <a:lnTo>
                    <a:pt x="777" y="150"/>
                  </a:lnTo>
                  <a:lnTo>
                    <a:pt x="772" y="132"/>
                  </a:lnTo>
                  <a:lnTo>
                    <a:pt x="772" y="117"/>
                  </a:lnTo>
                  <a:lnTo>
                    <a:pt x="772" y="103"/>
                  </a:lnTo>
                  <a:lnTo>
                    <a:pt x="774" y="88"/>
                  </a:lnTo>
                  <a:lnTo>
                    <a:pt x="774" y="69"/>
                  </a:lnTo>
                  <a:lnTo>
                    <a:pt x="769" y="51"/>
                  </a:lnTo>
                  <a:lnTo>
                    <a:pt x="762" y="37"/>
                  </a:lnTo>
                  <a:lnTo>
                    <a:pt x="754" y="27"/>
                  </a:lnTo>
                  <a:lnTo>
                    <a:pt x="745" y="19"/>
                  </a:lnTo>
                  <a:lnTo>
                    <a:pt x="739" y="15"/>
                  </a:lnTo>
                  <a:lnTo>
                    <a:pt x="736" y="13"/>
                  </a:lnTo>
                  <a:lnTo>
                    <a:pt x="735" y="12"/>
                  </a:lnTo>
                  <a:lnTo>
                    <a:pt x="730" y="6"/>
                  </a:lnTo>
                  <a:lnTo>
                    <a:pt x="724" y="1"/>
                  </a:lnTo>
                  <a:lnTo>
                    <a:pt x="717" y="0"/>
                  </a:lnTo>
                  <a:lnTo>
                    <a:pt x="711" y="1"/>
                  </a:lnTo>
                  <a:lnTo>
                    <a:pt x="703" y="7"/>
                  </a:lnTo>
                  <a:lnTo>
                    <a:pt x="694" y="13"/>
                  </a:lnTo>
                  <a:lnTo>
                    <a:pt x="687" y="19"/>
                  </a:lnTo>
                  <a:lnTo>
                    <a:pt x="681" y="22"/>
                  </a:lnTo>
                  <a:lnTo>
                    <a:pt x="678" y="24"/>
                  </a:lnTo>
                </a:path>
              </a:pathLst>
            </a:custGeom>
            <a:solidFill>
              <a:srgbClr val="000000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636" name="Freeform 38"/>
            <p:cNvSpPr>
              <a:spLocks/>
            </p:cNvSpPr>
            <p:nvPr/>
          </p:nvSpPr>
          <p:spPr bwMode="gray">
            <a:xfrm>
              <a:off x="2557" y="1173"/>
              <a:ext cx="94" cy="55"/>
            </a:xfrm>
            <a:custGeom>
              <a:avLst/>
              <a:gdLst>
                <a:gd name="T0" fmla="*/ 55 w 187"/>
                <a:gd name="T1" fmla="*/ 55 h 110"/>
                <a:gd name="T2" fmla="*/ 53 w 187"/>
                <a:gd name="T3" fmla="*/ 54 h 110"/>
                <a:gd name="T4" fmla="*/ 47 w 187"/>
                <a:gd name="T5" fmla="*/ 54 h 110"/>
                <a:gd name="T6" fmla="*/ 40 w 187"/>
                <a:gd name="T7" fmla="*/ 52 h 110"/>
                <a:gd name="T8" fmla="*/ 32 w 187"/>
                <a:gd name="T9" fmla="*/ 50 h 110"/>
                <a:gd name="T10" fmla="*/ 23 w 187"/>
                <a:gd name="T11" fmla="*/ 46 h 110"/>
                <a:gd name="T12" fmla="*/ 16 w 187"/>
                <a:gd name="T13" fmla="*/ 42 h 110"/>
                <a:gd name="T14" fmla="*/ 11 w 187"/>
                <a:gd name="T15" fmla="*/ 36 h 110"/>
                <a:gd name="T16" fmla="*/ 8 w 187"/>
                <a:gd name="T17" fmla="*/ 30 h 110"/>
                <a:gd name="T18" fmla="*/ 5 w 187"/>
                <a:gd name="T19" fmla="*/ 24 h 110"/>
                <a:gd name="T20" fmla="*/ 3 w 187"/>
                <a:gd name="T21" fmla="*/ 18 h 110"/>
                <a:gd name="T22" fmla="*/ 1 w 187"/>
                <a:gd name="T23" fmla="*/ 12 h 110"/>
                <a:gd name="T24" fmla="*/ 0 w 187"/>
                <a:gd name="T25" fmla="*/ 6 h 110"/>
                <a:gd name="T26" fmla="*/ 1 w 187"/>
                <a:gd name="T27" fmla="*/ 3 h 110"/>
                <a:gd name="T28" fmla="*/ 3 w 187"/>
                <a:gd name="T29" fmla="*/ 2 h 110"/>
                <a:gd name="T30" fmla="*/ 8 w 187"/>
                <a:gd name="T31" fmla="*/ 3 h 110"/>
                <a:gd name="T32" fmla="*/ 16 w 187"/>
                <a:gd name="T33" fmla="*/ 7 h 110"/>
                <a:gd name="T34" fmla="*/ 25 w 187"/>
                <a:gd name="T35" fmla="*/ 12 h 110"/>
                <a:gd name="T36" fmla="*/ 34 w 187"/>
                <a:gd name="T37" fmla="*/ 14 h 110"/>
                <a:gd name="T38" fmla="*/ 42 w 187"/>
                <a:gd name="T39" fmla="*/ 16 h 110"/>
                <a:gd name="T40" fmla="*/ 50 w 187"/>
                <a:gd name="T41" fmla="*/ 15 h 110"/>
                <a:gd name="T42" fmla="*/ 54 w 187"/>
                <a:gd name="T43" fmla="*/ 12 h 110"/>
                <a:gd name="T44" fmla="*/ 59 w 187"/>
                <a:gd name="T45" fmla="*/ 7 h 110"/>
                <a:gd name="T46" fmla="*/ 62 w 187"/>
                <a:gd name="T47" fmla="*/ 3 h 110"/>
                <a:gd name="T48" fmla="*/ 66 w 187"/>
                <a:gd name="T49" fmla="*/ 1 h 110"/>
                <a:gd name="T50" fmla="*/ 71 w 187"/>
                <a:gd name="T51" fmla="*/ 0 h 110"/>
                <a:gd name="T52" fmla="*/ 76 w 187"/>
                <a:gd name="T53" fmla="*/ 3 h 110"/>
                <a:gd name="T54" fmla="*/ 83 w 187"/>
                <a:gd name="T55" fmla="*/ 7 h 110"/>
                <a:gd name="T56" fmla="*/ 89 w 187"/>
                <a:gd name="T57" fmla="*/ 12 h 110"/>
                <a:gd name="T58" fmla="*/ 92 w 187"/>
                <a:gd name="T59" fmla="*/ 16 h 110"/>
                <a:gd name="T60" fmla="*/ 94 w 187"/>
                <a:gd name="T61" fmla="*/ 20 h 110"/>
                <a:gd name="T62" fmla="*/ 93 w 187"/>
                <a:gd name="T63" fmla="*/ 24 h 110"/>
                <a:gd name="T64" fmla="*/ 90 w 187"/>
                <a:gd name="T65" fmla="*/ 27 h 110"/>
                <a:gd name="T66" fmla="*/ 85 w 187"/>
                <a:gd name="T67" fmla="*/ 31 h 110"/>
                <a:gd name="T68" fmla="*/ 79 w 187"/>
                <a:gd name="T69" fmla="*/ 36 h 110"/>
                <a:gd name="T70" fmla="*/ 72 w 187"/>
                <a:gd name="T71" fmla="*/ 42 h 110"/>
                <a:gd name="T72" fmla="*/ 65 w 187"/>
                <a:gd name="T73" fmla="*/ 47 h 110"/>
                <a:gd name="T74" fmla="*/ 60 w 187"/>
                <a:gd name="T75" fmla="*/ 51 h 110"/>
                <a:gd name="T76" fmla="*/ 56 w 187"/>
                <a:gd name="T77" fmla="*/ 54 h 110"/>
                <a:gd name="T78" fmla="*/ 55 w 187"/>
                <a:gd name="T79" fmla="*/ 55 h 11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7"/>
                <a:gd name="T121" fmla="*/ 0 h 110"/>
                <a:gd name="T122" fmla="*/ 187 w 187"/>
                <a:gd name="T123" fmla="*/ 110 h 11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7" h="110">
                  <a:moveTo>
                    <a:pt x="109" y="110"/>
                  </a:moveTo>
                  <a:lnTo>
                    <a:pt x="105" y="108"/>
                  </a:lnTo>
                  <a:lnTo>
                    <a:pt x="94" y="107"/>
                  </a:lnTo>
                  <a:lnTo>
                    <a:pt x="79" y="104"/>
                  </a:lnTo>
                  <a:lnTo>
                    <a:pt x="63" y="99"/>
                  </a:lnTo>
                  <a:lnTo>
                    <a:pt x="46" y="92"/>
                  </a:lnTo>
                  <a:lnTo>
                    <a:pt x="31" y="83"/>
                  </a:lnTo>
                  <a:lnTo>
                    <a:pt x="22" y="72"/>
                  </a:lnTo>
                  <a:lnTo>
                    <a:pt x="16" y="60"/>
                  </a:lnTo>
                  <a:lnTo>
                    <a:pt x="10" y="47"/>
                  </a:lnTo>
                  <a:lnTo>
                    <a:pt x="6" y="35"/>
                  </a:lnTo>
                  <a:lnTo>
                    <a:pt x="1" y="23"/>
                  </a:lnTo>
                  <a:lnTo>
                    <a:pt x="0" y="12"/>
                  </a:lnTo>
                  <a:lnTo>
                    <a:pt x="1" y="5"/>
                  </a:lnTo>
                  <a:lnTo>
                    <a:pt x="6" y="3"/>
                  </a:lnTo>
                  <a:lnTo>
                    <a:pt x="15" y="5"/>
                  </a:lnTo>
                  <a:lnTo>
                    <a:pt x="31" y="14"/>
                  </a:lnTo>
                  <a:lnTo>
                    <a:pt x="49" y="23"/>
                  </a:lnTo>
                  <a:lnTo>
                    <a:pt x="67" y="29"/>
                  </a:lnTo>
                  <a:lnTo>
                    <a:pt x="84" y="32"/>
                  </a:lnTo>
                  <a:lnTo>
                    <a:pt x="99" y="30"/>
                  </a:lnTo>
                  <a:lnTo>
                    <a:pt x="108" y="24"/>
                  </a:lnTo>
                  <a:lnTo>
                    <a:pt x="117" y="15"/>
                  </a:lnTo>
                  <a:lnTo>
                    <a:pt x="124" y="6"/>
                  </a:lnTo>
                  <a:lnTo>
                    <a:pt x="132" y="2"/>
                  </a:lnTo>
                  <a:lnTo>
                    <a:pt x="141" y="0"/>
                  </a:lnTo>
                  <a:lnTo>
                    <a:pt x="151" y="5"/>
                  </a:lnTo>
                  <a:lnTo>
                    <a:pt x="165" y="15"/>
                  </a:lnTo>
                  <a:lnTo>
                    <a:pt x="177" y="24"/>
                  </a:lnTo>
                  <a:lnTo>
                    <a:pt x="184" y="32"/>
                  </a:lnTo>
                  <a:lnTo>
                    <a:pt x="187" y="39"/>
                  </a:lnTo>
                  <a:lnTo>
                    <a:pt x="186" y="47"/>
                  </a:lnTo>
                  <a:lnTo>
                    <a:pt x="180" y="54"/>
                  </a:lnTo>
                  <a:lnTo>
                    <a:pt x="169" y="63"/>
                  </a:lnTo>
                  <a:lnTo>
                    <a:pt x="157" y="72"/>
                  </a:lnTo>
                  <a:lnTo>
                    <a:pt x="144" y="84"/>
                  </a:lnTo>
                  <a:lnTo>
                    <a:pt x="130" y="93"/>
                  </a:lnTo>
                  <a:lnTo>
                    <a:pt x="120" y="102"/>
                  </a:lnTo>
                  <a:lnTo>
                    <a:pt x="112" y="107"/>
                  </a:lnTo>
                  <a:lnTo>
                    <a:pt x="109" y="110"/>
                  </a:lnTo>
                </a:path>
              </a:pathLst>
            </a:custGeom>
            <a:solidFill>
              <a:srgbClr val="000000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637" name="Freeform 39"/>
            <p:cNvSpPr>
              <a:spLocks/>
            </p:cNvSpPr>
            <p:nvPr/>
          </p:nvSpPr>
          <p:spPr bwMode="gray">
            <a:xfrm>
              <a:off x="2997" y="1353"/>
              <a:ext cx="39" cy="52"/>
            </a:xfrm>
            <a:custGeom>
              <a:avLst/>
              <a:gdLst>
                <a:gd name="T0" fmla="*/ 3 w 78"/>
                <a:gd name="T1" fmla="*/ 13 h 104"/>
                <a:gd name="T2" fmla="*/ 9 w 78"/>
                <a:gd name="T3" fmla="*/ 7 h 104"/>
                <a:gd name="T4" fmla="*/ 13 w 78"/>
                <a:gd name="T5" fmla="*/ 3 h 104"/>
                <a:gd name="T6" fmla="*/ 18 w 78"/>
                <a:gd name="T7" fmla="*/ 0 h 104"/>
                <a:gd name="T8" fmla="*/ 22 w 78"/>
                <a:gd name="T9" fmla="*/ 0 h 104"/>
                <a:gd name="T10" fmla="*/ 25 w 78"/>
                <a:gd name="T11" fmla="*/ 3 h 104"/>
                <a:gd name="T12" fmla="*/ 27 w 78"/>
                <a:gd name="T13" fmla="*/ 10 h 104"/>
                <a:gd name="T14" fmla="*/ 26 w 78"/>
                <a:gd name="T15" fmla="*/ 18 h 104"/>
                <a:gd name="T16" fmla="*/ 24 w 78"/>
                <a:gd name="T17" fmla="*/ 24 h 104"/>
                <a:gd name="T18" fmla="*/ 22 w 78"/>
                <a:gd name="T19" fmla="*/ 31 h 104"/>
                <a:gd name="T20" fmla="*/ 24 w 78"/>
                <a:gd name="T21" fmla="*/ 35 h 104"/>
                <a:gd name="T22" fmla="*/ 26 w 78"/>
                <a:gd name="T23" fmla="*/ 36 h 104"/>
                <a:gd name="T24" fmla="*/ 30 w 78"/>
                <a:gd name="T25" fmla="*/ 37 h 104"/>
                <a:gd name="T26" fmla="*/ 34 w 78"/>
                <a:gd name="T27" fmla="*/ 37 h 104"/>
                <a:gd name="T28" fmla="*/ 37 w 78"/>
                <a:gd name="T29" fmla="*/ 38 h 104"/>
                <a:gd name="T30" fmla="*/ 39 w 78"/>
                <a:gd name="T31" fmla="*/ 39 h 104"/>
                <a:gd name="T32" fmla="*/ 39 w 78"/>
                <a:gd name="T33" fmla="*/ 42 h 104"/>
                <a:gd name="T34" fmla="*/ 36 w 78"/>
                <a:gd name="T35" fmla="*/ 45 h 104"/>
                <a:gd name="T36" fmla="*/ 31 w 78"/>
                <a:gd name="T37" fmla="*/ 48 h 104"/>
                <a:gd name="T38" fmla="*/ 24 w 78"/>
                <a:gd name="T39" fmla="*/ 51 h 104"/>
                <a:gd name="T40" fmla="*/ 18 w 78"/>
                <a:gd name="T41" fmla="*/ 52 h 104"/>
                <a:gd name="T42" fmla="*/ 11 w 78"/>
                <a:gd name="T43" fmla="*/ 52 h 104"/>
                <a:gd name="T44" fmla="*/ 6 w 78"/>
                <a:gd name="T45" fmla="*/ 51 h 104"/>
                <a:gd name="T46" fmla="*/ 2 w 78"/>
                <a:gd name="T47" fmla="*/ 48 h 104"/>
                <a:gd name="T48" fmla="*/ 1 w 78"/>
                <a:gd name="T49" fmla="*/ 42 h 104"/>
                <a:gd name="T50" fmla="*/ 0 w 78"/>
                <a:gd name="T51" fmla="*/ 35 h 104"/>
                <a:gd name="T52" fmla="*/ 1 w 78"/>
                <a:gd name="T53" fmla="*/ 27 h 104"/>
                <a:gd name="T54" fmla="*/ 2 w 78"/>
                <a:gd name="T55" fmla="*/ 21 h 104"/>
                <a:gd name="T56" fmla="*/ 3 w 78"/>
                <a:gd name="T57" fmla="*/ 15 h 104"/>
                <a:gd name="T58" fmla="*/ 3 w 78"/>
                <a:gd name="T59" fmla="*/ 13 h 10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8"/>
                <a:gd name="T91" fmla="*/ 0 h 104"/>
                <a:gd name="T92" fmla="*/ 78 w 78"/>
                <a:gd name="T93" fmla="*/ 104 h 10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8" h="104">
                  <a:moveTo>
                    <a:pt x="6" y="27"/>
                  </a:moveTo>
                  <a:lnTo>
                    <a:pt x="17" y="15"/>
                  </a:lnTo>
                  <a:lnTo>
                    <a:pt x="26" y="6"/>
                  </a:lnTo>
                  <a:lnTo>
                    <a:pt x="35" y="0"/>
                  </a:lnTo>
                  <a:lnTo>
                    <a:pt x="44" y="0"/>
                  </a:lnTo>
                  <a:lnTo>
                    <a:pt x="50" y="6"/>
                  </a:lnTo>
                  <a:lnTo>
                    <a:pt x="54" y="20"/>
                  </a:lnTo>
                  <a:lnTo>
                    <a:pt x="53" y="35"/>
                  </a:lnTo>
                  <a:lnTo>
                    <a:pt x="48" y="48"/>
                  </a:lnTo>
                  <a:lnTo>
                    <a:pt x="45" y="63"/>
                  </a:lnTo>
                  <a:lnTo>
                    <a:pt x="48" y="69"/>
                  </a:lnTo>
                  <a:lnTo>
                    <a:pt x="53" y="72"/>
                  </a:lnTo>
                  <a:lnTo>
                    <a:pt x="60" y="74"/>
                  </a:lnTo>
                  <a:lnTo>
                    <a:pt x="68" y="74"/>
                  </a:lnTo>
                  <a:lnTo>
                    <a:pt x="74" y="75"/>
                  </a:lnTo>
                  <a:lnTo>
                    <a:pt x="78" y="78"/>
                  </a:lnTo>
                  <a:lnTo>
                    <a:pt x="77" y="83"/>
                  </a:lnTo>
                  <a:lnTo>
                    <a:pt x="71" y="89"/>
                  </a:lnTo>
                  <a:lnTo>
                    <a:pt x="62" y="95"/>
                  </a:lnTo>
                  <a:lnTo>
                    <a:pt x="48" y="101"/>
                  </a:lnTo>
                  <a:lnTo>
                    <a:pt x="36" y="104"/>
                  </a:lnTo>
                  <a:lnTo>
                    <a:pt x="23" y="104"/>
                  </a:lnTo>
                  <a:lnTo>
                    <a:pt x="12" y="101"/>
                  </a:lnTo>
                  <a:lnTo>
                    <a:pt x="5" y="95"/>
                  </a:lnTo>
                  <a:lnTo>
                    <a:pt x="2" y="84"/>
                  </a:lnTo>
                  <a:lnTo>
                    <a:pt x="0" y="69"/>
                  </a:lnTo>
                  <a:lnTo>
                    <a:pt x="2" y="54"/>
                  </a:lnTo>
                  <a:lnTo>
                    <a:pt x="5" y="41"/>
                  </a:lnTo>
                  <a:lnTo>
                    <a:pt x="6" y="30"/>
                  </a:lnTo>
                  <a:lnTo>
                    <a:pt x="6" y="27"/>
                  </a:lnTo>
                </a:path>
              </a:pathLst>
            </a:custGeom>
            <a:solidFill>
              <a:srgbClr val="000000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638" name="Freeform 40"/>
            <p:cNvSpPr>
              <a:spLocks/>
            </p:cNvSpPr>
            <p:nvPr/>
          </p:nvSpPr>
          <p:spPr bwMode="gray">
            <a:xfrm>
              <a:off x="3234" y="2459"/>
              <a:ext cx="800" cy="648"/>
            </a:xfrm>
            <a:custGeom>
              <a:avLst/>
              <a:gdLst>
                <a:gd name="T0" fmla="*/ 401 w 1601"/>
                <a:gd name="T1" fmla="*/ 589 h 1296"/>
                <a:gd name="T2" fmla="*/ 363 w 1601"/>
                <a:gd name="T3" fmla="*/ 524 h 1296"/>
                <a:gd name="T4" fmla="*/ 225 w 1601"/>
                <a:gd name="T5" fmla="*/ 506 h 1296"/>
                <a:gd name="T6" fmla="*/ 132 w 1601"/>
                <a:gd name="T7" fmla="*/ 453 h 1296"/>
                <a:gd name="T8" fmla="*/ 100 w 1601"/>
                <a:gd name="T9" fmla="*/ 406 h 1296"/>
                <a:gd name="T10" fmla="*/ 73 w 1601"/>
                <a:gd name="T11" fmla="*/ 381 h 1296"/>
                <a:gd name="T12" fmla="*/ 30 w 1601"/>
                <a:gd name="T13" fmla="*/ 373 h 1296"/>
                <a:gd name="T14" fmla="*/ 23 w 1601"/>
                <a:gd name="T15" fmla="*/ 0 h 1296"/>
                <a:gd name="T16" fmla="*/ 553 w 1601"/>
                <a:gd name="T17" fmla="*/ 21 h 1296"/>
                <a:gd name="T18" fmla="*/ 614 w 1601"/>
                <a:gd name="T19" fmla="*/ 38 h 1296"/>
                <a:gd name="T20" fmla="*/ 661 w 1601"/>
                <a:gd name="T21" fmla="*/ 76 h 1296"/>
                <a:gd name="T22" fmla="*/ 691 w 1601"/>
                <a:gd name="T23" fmla="*/ 66 h 1296"/>
                <a:gd name="T24" fmla="*/ 707 w 1601"/>
                <a:gd name="T25" fmla="*/ 39 h 1296"/>
                <a:gd name="T26" fmla="*/ 753 w 1601"/>
                <a:gd name="T27" fmla="*/ 35 h 1296"/>
                <a:gd name="T28" fmla="*/ 796 w 1601"/>
                <a:gd name="T29" fmla="*/ 33 h 1296"/>
                <a:gd name="T30" fmla="*/ 798 w 1601"/>
                <a:gd name="T31" fmla="*/ 44 h 1296"/>
                <a:gd name="T32" fmla="*/ 800 w 1601"/>
                <a:gd name="T33" fmla="*/ 60 h 1296"/>
                <a:gd name="T34" fmla="*/ 797 w 1601"/>
                <a:gd name="T35" fmla="*/ 75 h 1296"/>
                <a:gd name="T36" fmla="*/ 788 w 1601"/>
                <a:gd name="T37" fmla="*/ 93 h 1296"/>
                <a:gd name="T38" fmla="*/ 775 w 1601"/>
                <a:gd name="T39" fmla="*/ 118 h 1296"/>
                <a:gd name="T40" fmla="*/ 764 w 1601"/>
                <a:gd name="T41" fmla="*/ 143 h 1296"/>
                <a:gd name="T42" fmla="*/ 756 w 1601"/>
                <a:gd name="T43" fmla="*/ 165 h 1296"/>
                <a:gd name="T44" fmla="*/ 746 w 1601"/>
                <a:gd name="T45" fmla="*/ 195 h 1296"/>
                <a:gd name="T46" fmla="*/ 740 w 1601"/>
                <a:gd name="T47" fmla="*/ 222 h 1296"/>
                <a:gd name="T48" fmla="*/ 733 w 1601"/>
                <a:gd name="T49" fmla="*/ 240 h 1296"/>
                <a:gd name="T50" fmla="*/ 721 w 1601"/>
                <a:gd name="T51" fmla="*/ 266 h 1296"/>
                <a:gd name="T52" fmla="*/ 707 w 1601"/>
                <a:gd name="T53" fmla="*/ 291 h 1296"/>
                <a:gd name="T54" fmla="*/ 695 w 1601"/>
                <a:gd name="T55" fmla="*/ 309 h 1296"/>
                <a:gd name="T56" fmla="*/ 674 w 1601"/>
                <a:gd name="T57" fmla="*/ 324 h 1296"/>
                <a:gd name="T58" fmla="*/ 650 w 1601"/>
                <a:gd name="T59" fmla="*/ 339 h 1296"/>
                <a:gd name="T60" fmla="*/ 631 w 1601"/>
                <a:gd name="T61" fmla="*/ 357 h 1296"/>
                <a:gd name="T62" fmla="*/ 619 w 1601"/>
                <a:gd name="T63" fmla="*/ 384 h 1296"/>
                <a:gd name="T64" fmla="*/ 607 w 1601"/>
                <a:gd name="T65" fmla="*/ 410 h 1296"/>
                <a:gd name="T66" fmla="*/ 595 w 1601"/>
                <a:gd name="T67" fmla="*/ 426 h 1296"/>
                <a:gd name="T68" fmla="*/ 580 w 1601"/>
                <a:gd name="T69" fmla="*/ 448 h 1296"/>
                <a:gd name="T70" fmla="*/ 568 w 1601"/>
                <a:gd name="T71" fmla="*/ 472 h 1296"/>
                <a:gd name="T72" fmla="*/ 560 w 1601"/>
                <a:gd name="T73" fmla="*/ 489 h 1296"/>
                <a:gd name="T74" fmla="*/ 545 w 1601"/>
                <a:gd name="T75" fmla="*/ 502 h 1296"/>
                <a:gd name="T76" fmla="*/ 533 w 1601"/>
                <a:gd name="T77" fmla="*/ 515 h 1296"/>
                <a:gd name="T78" fmla="*/ 526 w 1601"/>
                <a:gd name="T79" fmla="*/ 537 h 1296"/>
                <a:gd name="T80" fmla="*/ 519 w 1601"/>
                <a:gd name="T81" fmla="*/ 564 h 1296"/>
                <a:gd name="T82" fmla="*/ 508 w 1601"/>
                <a:gd name="T83" fmla="*/ 584 h 1296"/>
                <a:gd name="T84" fmla="*/ 499 w 1601"/>
                <a:gd name="T85" fmla="*/ 602 h 1296"/>
                <a:gd name="T86" fmla="*/ 497 w 1601"/>
                <a:gd name="T87" fmla="*/ 620 h 1296"/>
                <a:gd name="T88" fmla="*/ 495 w 1601"/>
                <a:gd name="T89" fmla="*/ 637 h 1296"/>
                <a:gd name="T90" fmla="*/ 490 w 1601"/>
                <a:gd name="T91" fmla="*/ 647 h 1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601"/>
                <a:gd name="T139" fmla="*/ 0 h 1296"/>
                <a:gd name="T140" fmla="*/ 1601 w 1601"/>
                <a:gd name="T141" fmla="*/ 1296 h 129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601" h="1296">
                  <a:moveTo>
                    <a:pt x="977" y="1296"/>
                  </a:moveTo>
                  <a:lnTo>
                    <a:pt x="803" y="1177"/>
                  </a:lnTo>
                  <a:lnTo>
                    <a:pt x="788" y="1080"/>
                  </a:lnTo>
                  <a:lnTo>
                    <a:pt x="726" y="1048"/>
                  </a:lnTo>
                  <a:lnTo>
                    <a:pt x="542" y="1026"/>
                  </a:lnTo>
                  <a:lnTo>
                    <a:pt x="450" y="1012"/>
                  </a:lnTo>
                  <a:lnTo>
                    <a:pt x="413" y="1041"/>
                  </a:lnTo>
                  <a:lnTo>
                    <a:pt x="264" y="906"/>
                  </a:lnTo>
                  <a:lnTo>
                    <a:pt x="273" y="843"/>
                  </a:lnTo>
                  <a:lnTo>
                    <a:pt x="200" y="813"/>
                  </a:lnTo>
                  <a:lnTo>
                    <a:pt x="191" y="831"/>
                  </a:lnTo>
                  <a:lnTo>
                    <a:pt x="147" y="763"/>
                  </a:lnTo>
                  <a:lnTo>
                    <a:pt x="84" y="724"/>
                  </a:lnTo>
                  <a:lnTo>
                    <a:pt x="60" y="747"/>
                  </a:lnTo>
                  <a:lnTo>
                    <a:pt x="0" y="709"/>
                  </a:lnTo>
                  <a:lnTo>
                    <a:pt x="47" y="0"/>
                  </a:lnTo>
                  <a:lnTo>
                    <a:pt x="1032" y="94"/>
                  </a:lnTo>
                  <a:lnTo>
                    <a:pt x="1107" y="43"/>
                  </a:lnTo>
                  <a:lnTo>
                    <a:pt x="1196" y="52"/>
                  </a:lnTo>
                  <a:lnTo>
                    <a:pt x="1229" y="75"/>
                  </a:lnTo>
                  <a:lnTo>
                    <a:pt x="1265" y="76"/>
                  </a:lnTo>
                  <a:lnTo>
                    <a:pt x="1323" y="151"/>
                  </a:lnTo>
                  <a:lnTo>
                    <a:pt x="1362" y="118"/>
                  </a:lnTo>
                  <a:lnTo>
                    <a:pt x="1382" y="132"/>
                  </a:lnTo>
                  <a:lnTo>
                    <a:pt x="1406" y="118"/>
                  </a:lnTo>
                  <a:lnTo>
                    <a:pt x="1415" y="78"/>
                  </a:lnTo>
                  <a:lnTo>
                    <a:pt x="1476" y="51"/>
                  </a:lnTo>
                  <a:lnTo>
                    <a:pt x="1506" y="70"/>
                  </a:lnTo>
                  <a:lnTo>
                    <a:pt x="1590" y="61"/>
                  </a:lnTo>
                  <a:lnTo>
                    <a:pt x="1592" y="66"/>
                  </a:lnTo>
                  <a:lnTo>
                    <a:pt x="1593" y="75"/>
                  </a:lnTo>
                  <a:lnTo>
                    <a:pt x="1596" y="88"/>
                  </a:lnTo>
                  <a:lnTo>
                    <a:pt x="1599" y="103"/>
                  </a:lnTo>
                  <a:lnTo>
                    <a:pt x="1601" y="120"/>
                  </a:lnTo>
                  <a:lnTo>
                    <a:pt x="1599" y="136"/>
                  </a:lnTo>
                  <a:lnTo>
                    <a:pt x="1595" y="150"/>
                  </a:lnTo>
                  <a:lnTo>
                    <a:pt x="1587" y="166"/>
                  </a:lnTo>
                  <a:lnTo>
                    <a:pt x="1577" y="187"/>
                  </a:lnTo>
                  <a:lnTo>
                    <a:pt x="1565" y="211"/>
                  </a:lnTo>
                  <a:lnTo>
                    <a:pt x="1551" y="237"/>
                  </a:lnTo>
                  <a:lnTo>
                    <a:pt x="1539" y="262"/>
                  </a:lnTo>
                  <a:lnTo>
                    <a:pt x="1529" y="285"/>
                  </a:lnTo>
                  <a:lnTo>
                    <a:pt x="1521" y="304"/>
                  </a:lnTo>
                  <a:lnTo>
                    <a:pt x="1512" y="331"/>
                  </a:lnTo>
                  <a:lnTo>
                    <a:pt x="1503" y="360"/>
                  </a:lnTo>
                  <a:lnTo>
                    <a:pt x="1493" y="391"/>
                  </a:lnTo>
                  <a:lnTo>
                    <a:pt x="1485" y="420"/>
                  </a:lnTo>
                  <a:lnTo>
                    <a:pt x="1481" y="444"/>
                  </a:lnTo>
                  <a:lnTo>
                    <a:pt x="1476" y="460"/>
                  </a:lnTo>
                  <a:lnTo>
                    <a:pt x="1467" y="481"/>
                  </a:lnTo>
                  <a:lnTo>
                    <a:pt x="1455" y="505"/>
                  </a:lnTo>
                  <a:lnTo>
                    <a:pt x="1443" y="532"/>
                  </a:lnTo>
                  <a:lnTo>
                    <a:pt x="1428" y="558"/>
                  </a:lnTo>
                  <a:lnTo>
                    <a:pt x="1415" y="582"/>
                  </a:lnTo>
                  <a:lnTo>
                    <a:pt x="1401" y="603"/>
                  </a:lnTo>
                  <a:lnTo>
                    <a:pt x="1391" y="618"/>
                  </a:lnTo>
                  <a:lnTo>
                    <a:pt x="1373" y="636"/>
                  </a:lnTo>
                  <a:lnTo>
                    <a:pt x="1349" y="649"/>
                  </a:lnTo>
                  <a:lnTo>
                    <a:pt x="1325" y="663"/>
                  </a:lnTo>
                  <a:lnTo>
                    <a:pt x="1301" y="678"/>
                  </a:lnTo>
                  <a:lnTo>
                    <a:pt x="1278" y="696"/>
                  </a:lnTo>
                  <a:lnTo>
                    <a:pt x="1263" y="715"/>
                  </a:lnTo>
                  <a:lnTo>
                    <a:pt x="1250" y="741"/>
                  </a:lnTo>
                  <a:lnTo>
                    <a:pt x="1238" y="769"/>
                  </a:lnTo>
                  <a:lnTo>
                    <a:pt x="1226" y="798"/>
                  </a:lnTo>
                  <a:lnTo>
                    <a:pt x="1215" y="820"/>
                  </a:lnTo>
                  <a:lnTo>
                    <a:pt x="1203" y="837"/>
                  </a:lnTo>
                  <a:lnTo>
                    <a:pt x="1190" y="853"/>
                  </a:lnTo>
                  <a:lnTo>
                    <a:pt x="1176" y="873"/>
                  </a:lnTo>
                  <a:lnTo>
                    <a:pt x="1161" y="897"/>
                  </a:lnTo>
                  <a:lnTo>
                    <a:pt x="1148" y="922"/>
                  </a:lnTo>
                  <a:lnTo>
                    <a:pt x="1137" y="945"/>
                  </a:lnTo>
                  <a:lnTo>
                    <a:pt x="1130" y="963"/>
                  </a:lnTo>
                  <a:lnTo>
                    <a:pt x="1121" y="979"/>
                  </a:lnTo>
                  <a:lnTo>
                    <a:pt x="1106" y="993"/>
                  </a:lnTo>
                  <a:lnTo>
                    <a:pt x="1091" y="1005"/>
                  </a:lnTo>
                  <a:lnTo>
                    <a:pt x="1077" y="1015"/>
                  </a:lnTo>
                  <a:lnTo>
                    <a:pt x="1067" y="1030"/>
                  </a:lnTo>
                  <a:lnTo>
                    <a:pt x="1059" y="1048"/>
                  </a:lnTo>
                  <a:lnTo>
                    <a:pt x="1053" y="1074"/>
                  </a:lnTo>
                  <a:lnTo>
                    <a:pt x="1046" y="1102"/>
                  </a:lnTo>
                  <a:lnTo>
                    <a:pt x="1038" y="1128"/>
                  </a:lnTo>
                  <a:lnTo>
                    <a:pt x="1029" y="1150"/>
                  </a:lnTo>
                  <a:lnTo>
                    <a:pt x="1017" y="1168"/>
                  </a:lnTo>
                  <a:lnTo>
                    <a:pt x="1008" y="1186"/>
                  </a:lnTo>
                  <a:lnTo>
                    <a:pt x="999" y="1203"/>
                  </a:lnTo>
                  <a:lnTo>
                    <a:pt x="995" y="1221"/>
                  </a:lnTo>
                  <a:lnTo>
                    <a:pt x="995" y="1240"/>
                  </a:lnTo>
                  <a:lnTo>
                    <a:pt x="995" y="1258"/>
                  </a:lnTo>
                  <a:lnTo>
                    <a:pt x="990" y="1273"/>
                  </a:lnTo>
                  <a:lnTo>
                    <a:pt x="984" y="1285"/>
                  </a:lnTo>
                  <a:lnTo>
                    <a:pt x="980" y="1293"/>
                  </a:lnTo>
                  <a:lnTo>
                    <a:pt x="977" y="1296"/>
                  </a:lnTo>
                </a:path>
              </a:pathLst>
            </a:custGeom>
            <a:solidFill>
              <a:srgbClr val="000000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639" name="Freeform 41"/>
            <p:cNvSpPr>
              <a:spLocks/>
            </p:cNvSpPr>
            <p:nvPr/>
          </p:nvSpPr>
          <p:spPr bwMode="gray">
            <a:xfrm>
              <a:off x="3216" y="2814"/>
              <a:ext cx="506" cy="368"/>
            </a:xfrm>
            <a:custGeom>
              <a:avLst/>
              <a:gdLst>
                <a:gd name="T0" fmla="*/ 329 w 1013"/>
                <a:gd name="T1" fmla="*/ 358 h 737"/>
                <a:gd name="T2" fmla="*/ 339 w 1013"/>
                <a:gd name="T3" fmla="*/ 350 h 737"/>
                <a:gd name="T4" fmla="*/ 354 w 1013"/>
                <a:gd name="T5" fmla="*/ 339 h 737"/>
                <a:gd name="T6" fmla="*/ 370 w 1013"/>
                <a:gd name="T7" fmla="*/ 326 h 737"/>
                <a:gd name="T8" fmla="*/ 386 w 1013"/>
                <a:gd name="T9" fmla="*/ 318 h 737"/>
                <a:gd name="T10" fmla="*/ 402 w 1013"/>
                <a:gd name="T11" fmla="*/ 314 h 737"/>
                <a:gd name="T12" fmla="*/ 427 w 1013"/>
                <a:gd name="T13" fmla="*/ 312 h 737"/>
                <a:gd name="T14" fmla="*/ 449 w 1013"/>
                <a:gd name="T15" fmla="*/ 312 h 737"/>
                <a:gd name="T16" fmla="*/ 465 w 1013"/>
                <a:gd name="T17" fmla="*/ 315 h 737"/>
                <a:gd name="T18" fmla="*/ 481 w 1013"/>
                <a:gd name="T19" fmla="*/ 316 h 737"/>
                <a:gd name="T20" fmla="*/ 493 w 1013"/>
                <a:gd name="T21" fmla="*/ 307 h 737"/>
                <a:gd name="T22" fmla="*/ 502 w 1013"/>
                <a:gd name="T23" fmla="*/ 298 h 737"/>
                <a:gd name="T24" fmla="*/ 506 w 1013"/>
                <a:gd name="T25" fmla="*/ 293 h 737"/>
                <a:gd name="T26" fmla="*/ 412 w 1013"/>
                <a:gd name="T27" fmla="*/ 185 h 737"/>
                <a:gd name="T28" fmla="*/ 243 w 1013"/>
                <a:gd name="T29" fmla="*/ 151 h 737"/>
                <a:gd name="T30" fmla="*/ 150 w 1013"/>
                <a:gd name="T31" fmla="*/ 98 h 737"/>
                <a:gd name="T32" fmla="*/ 118 w 1013"/>
                <a:gd name="T33" fmla="*/ 52 h 737"/>
                <a:gd name="T34" fmla="*/ 90 w 1013"/>
                <a:gd name="T35" fmla="*/ 25 h 737"/>
                <a:gd name="T36" fmla="*/ 48 w 1013"/>
                <a:gd name="T37" fmla="*/ 19 h 737"/>
                <a:gd name="T38" fmla="*/ 0 w 1013"/>
                <a:gd name="T39" fmla="*/ 285 h 737"/>
                <a:gd name="T40" fmla="*/ 4 w 1013"/>
                <a:gd name="T41" fmla="*/ 289 h 737"/>
                <a:gd name="T42" fmla="*/ 12 w 1013"/>
                <a:gd name="T43" fmla="*/ 300 h 737"/>
                <a:gd name="T44" fmla="*/ 21 w 1013"/>
                <a:gd name="T45" fmla="*/ 310 h 737"/>
                <a:gd name="T46" fmla="*/ 28 w 1013"/>
                <a:gd name="T47" fmla="*/ 315 h 737"/>
                <a:gd name="T48" fmla="*/ 36 w 1013"/>
                <a:gd name="T49" fmla="*/ 309 h 737"/>
                <a:gd name="T50" fmla="*/ 43 w 1013"/>
                <a:gd name="T51" fmla="*/ 300 h 737"/>
                <a:gd name="T52" fmla="*/ 49 w 1013"/>
                <a:gd name="T53" fmla="*/ 301 h 737"/>
                <a:gd name="T54" fmla="*/ 61 w 1013"/>
                <a:gd name="T55" fmla="*/ 310 h 737"/>
                <a:gd name="T56" fmla="*/ 76 w 1013"/>
                <a:gd name="T57" fmla="*/ 318 h 737"/>
                <a:gd name="T58" fmla="*/ 88 w 1013"/>
                <a:gd name="T59" fmla="*/ 321 h 737"/>
                <a:gd name="T60" fmla="*/ 97 w 1013"/>
                <a:gd name="T61" fmla="*/ 328 h 737"/>
                <a:gd name="T62" fmla="*/ 113 w 1013"/>
                <a:gd name="T63" fmla="*/ 338 h 737"/>
                <a:gd name="T64" fmla="*/ 136 w 1013"/>
                <a:gd name="T65" fmla="*/ 343 h 737"/>
                <a:gd name="T66" fmla="*/ 159 w 1013"/>
                <a:gd name="T67" fmla="*/ 342 h 737"/>
                <a:gd name="T68" fmla="*/ 175 w 1013"/>
                <a:gd name="T69" fmla="*/ 335 h 737"/>
                <a:gd name="T70" fmla="*/ 190 w 1013"/>
                <a:gd name="T71" fmla="*/ 322 h 737"/>
                <a:gd name="T72" fmla="*/ 203 w 1013"/>
                <a:gd name="T73" fmla="*/ 315 h 737"/>
                <a:gd name="T74" fmla="*/ 209 w 1013"/>
                <a:gd name="T75" fmla="*/ 310 h 737"/>
                <a:gd name="T76" fmla="*/ 212 w 1013"/>
                <a:gd name="T77" fmla="*/ 301 h 737"/>
                <a:gd name="T78" fmla="*/ 217 w 1013"/>
                <a:gd name="T79" fmla="*/ 297 h 737"/>
                <a:gd name="T80" fmla="*/ 226 w 1013"/>
                <a:gd name="T81" fmla="*/ 303 h 737"/>
                <a:gd name="T82" fmla="*/ 235 w 1013"/>
                <a:gd name="T83" fmla="*/ 310 h 737"/>
                <a:gd name="T84" fmla="*/ 235 w 1013"/>
                <a:gd name="T85" fmla="*/ 317 h 737"/>
                <a:gd name="T86" fmla="*/ 226 w 1013"/>
                <a:gd name="T87" fmla="*/ 325 h 737"/>
                <a:gd name="T88" fmla="*/ 214 w 1013"/>
                <a:gd name="T89" fmla="*/ 330 h 737"/>
                <a:gd name="T90" fmla="*/ 210 w 1013"/>
                <a:gd name="T91" fmla="*/ 335 h 737"/>
                <a:gd name="T92" fmla="*/ 220 w 1013"/>
                <a:gd name="T93" fmla="*/ 339 h 737"/>
                <a:gd name="T94" fmla="*/ 235 w 1013"/>
                <a:gd name="T95" fmla="*/ 338 h 737"/>
                <a:gd name="T96" fmla="*/ 249 w 1013"/>
                <a:gd name="T97" fmla="*/ 338 h 737"/>
                <a:gd name="T98" fmla="*/ 257 w 1013"/>
                <a:gd name="T99" fmla="*/ 343 h 737"/>
                <a:gd name="T100" fmla="*/ 262 w 1013"/>
                <a:gd name="T101" fmla="*/ 352 h 737"/>
                <a:gd name="T102" fmla="*/ 268 w 1013"/>
                <a:gd name="T103" fmla="*/ 361 h 737"/>
                <a:gd name="T104" fmla="*/ 278 w 1013"/>
                <a:gd name="T105" fmla="*/ 367 h 737"/>
                <a:gd name="T106" fmla="*/ 289 w 1013"/>
                <a:gd name="T107" fmla="*/ 368 h 737"/>
                <a:gd name="T108" fmla="*/ 306 w 1013"/>
                <a:gd name="T109" fmla="*/ 364 h 737"/>
                <a:gd name="T110" fmla="*/ 322 w 1013"/>
                <a:gd name="T111" fmla="*/ 361 h 737"/>
                <a:gd name="T112" fmla="*/ 328 w 1013"/>
                <a:gd name="T113" fmla="*/ 358 h 73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13"/>
                <a:gd name="T172" fmla="*/ 0 h 737"/>
                <a:gd name="T173" fmla="*/ 1013 w 1013"/>
                <a:gd name="T174" fmla="*/ 737 h 73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13" h="737">
                  <a:moveTo>
                    <a:pt x="657" y="717"/>
                  </a:moveTo>
                  <a:lnTo>
                    <a:pt x="659" y="716"/>
                  </a:lnTo>
                  <a:lnTo>
                    <a:pt x="666" y="710"/>
                  </a:lnTo>
                  <a:lnTo>
                    <a:pt x="678" y="701"/>
                  </a:lnTo>
                  <a:lnTo>
                    <a:pt x="692" y="690"/>
                  </a:lnTo>
                  <a:lnTo>
                    <a:pt x="708" y="678"/>
                  </a:lnTo>
                  <a:lnTo>
                    <a:pt x="725" y="665"/>
                  </a:lnTo>
                  <a:lnTo>
                    <a:pt x="741" y="653"/>
                  </a:lnTo>
                  <a:lnTo>
                    <a:pt x="758" y="644"/>
                  </a:lnTo>
                  <a:lnTo>
                    <a:pt x="773" y="636"/>
                  </a:lnTo>
                  <a:lnTo>
                    <a:pt x="785" y="632"/>
                  </a:lnTo>
                  <a:lnTo>
                    <a:pt x="804" y="629"/>
                  </a:lnTo>
                  <a:lnTo>
                    <a:pt x="828" y="626"/>
                  </a:lnTo>
                  <a:lnTo>
                    <a:pt x="854" y="624"/>
                  </a:lnTo>
                  <a:lnTo>
                    <a:pt x="878" y="624"/>
                  </a:lnTo>
                  <a:lnTo>
                    <a:pt x="899" y="624"/>
                  </a:lnTo>
                  <a:lnTo>
                    <a:pt x="914" y="626"/>
                  </a:lnTo>
                  <a:lnTo>
                    <a:pt x="930" y="630"/>
                  </a:lnTo>
                  <a:lnTo>
                    <a:pt x="947" y="633"/>
                  </a:lnTo>
                  <a:lnTo>
                    <a:pt x="963" y="632"/>
                  </a:lnTo>
                  <a:lnTo>
                    <a:pt x="977" y="624"/>
                  </a:lnTo>
                  <a:lnTo>
                    <a:pt x="987" y="615"/>
                  </a:lnTo>
                  <a:lnTo>
                    <a:pt x="998" y="605"/>
                  </a:lnTo>
                  <a:lnTo>
                    <a:pt x="1005" y="596"/>
                  </a:lnTo>
                  <a:lnTo>
                    <a:pt x="1011" y="590"/>
                  </a:lnTo>
                  <a:lnTo>
                    <a:pt x="1013" y="587"/>
                  </a:lnTo>
                  <a:lnTo>
                    <a:pt x="839" y="468"/>
                  </a:lnTo>
                  <a:lnTo>
                    <a:pt x="824" y="371"/>
                  </a:lnTo>
                  <a:lnTo>
                    <a:pt x="762" y="339"/>
                  </a:lnTo>
                  <a:lnTo>
                    <a:pt x="486" y="303"/>
                  </a:lnTo>
                  <a:lnTo>
                    <a:pt x="449" y="332"/>
                  </a:lnTo>
                  <a:lnTo>
                    <a:pt x="300" y="197"/>
                  </a:lnTo>
                  <a:lnTo>
                    <a:pt x="309" y="134"/>
                  </a:lnTo>
                  <a:lnTo>
                    <a:pt x="236" y="104"/>
                  </a:lnTo>
                  <a:lnTo>
                    <a:pt x="227" y="122"/>
                  </a:lnTo>
                  <a:lnTo>
                    <a:pt x="180" y="50"/>
                  </a:lnTo>
                  <a:lnTo>
                    <a:pt x="120" y="15"/>
                  </a:lnTo>
                  <a:lnTo>
                    <a:pt x="96" y="38"/>
                  </a:lnTo>
                  <a:lnTo>
                    <a:pt x="36" y="0"/>
                  </a:lnTo>
                  <a:lnTo>
                    <a:pt x="0" y="570"/>
                  </a:lnTo>
                  <a:lnTo>
                    <a:pt x="3" y="572"/>
                  </a:lnTo>
                  <a:lnTo>
                    <a:pt x="8" y="579"/>
                  </a:lnTo>
                  <a:lnTo>
                    <a:pt x="15" y="588"/>
                  </a:lnTo>
                  <a:lnTo>
                    <a:pt x="24" y="600"/>
                  </a:lnTo>
                  <a:lnTo>
                    <a:pt x="33" y="611"/>
                  </a:lnTo>
                  <a:lnTo>
                    <a:pt x="42" y="620"/>
                  </a:lnTo>
                  <a:lnTo>
                    <a:pt x="50" y="627"/>
                  </a:lnTo>
                  <a:lnTo>
                    <a:pt x="56" y="630"/>
                  </a:lnTo>
                  <a:lnTo>
                    <a:pt x="63" y="626"/>
                  </a:lnTo>
                  <a:lnTo>
                    <a:pt x="72" y="618"/>
                  </a:lnTo>
                  <a:lnTo>
                    <a:pt x="80" y="608"/>
                  </a:lnTo>
                  <a:lnTo>
                    <a:pt x="86" y="600"/>
                  </a:lnTo>
                  <a:lnTo>
                    <a:pt x="92" y="599"/>
                  </a:lnTo>
                  <a:lnTo>
                    <a:pt x="99" y="603"/>
                  </a:lnTo>
                  <a:lnTo>
                    <a:pt x="110" y="612"/>
                  </a:lnTo>
                  <a:lnTo>
                    <a:pt x="123" y="620"/>
                  </a:lnTo>
                  <a:lnTo>
                    <a:pt x="138" y="629"/>
                  </a:lnTo>
                  <a:lnTo>
                    <a:pt x="152" y="636"/>
                  </a:lnTo>
                  <a:lnTo>
                    <a:pt x="164" y="639"/>
                  </a:lnTo>
                  <a:lnTo>
                    <a:pt x="176" y="642"/>
                  </a:lnTo>
                  <a:lnTo>
                    <a:pt x="185" y="648"/>
                  </a:lnTo>
                  <a:lnTo>
                    <a:pt x="194" y="657"/>
                  </a:lnTo>
                  <a:lnTo>
                    <a:pt x="207" y="668"/>
                  </a:lnTo>
                  <a:lnTo>
                    <a:pt x="227" y="677"/>
                  </a:lnTo>
                  <a:lnTo>
                    <a:pt x="248" y="683"/>
                  </a:lnTo>
                  <a:lnTo>
                    <a:pt x="272" y="686"/>
                  </a:lnTo>
                  <a:lnTo>
                    <a:pt x="296" y="686"/>
                  </a:lnTo>
                  <a:lnTo>
                    <a:pt x="318" y="684"/>
                  </a:lnTo>
                  <a:lnTo>
                    <a:pt x="338" y="678"/>
                  </a:lnTo>
                  <a:lnTo>
                    <a:pt x="351" y="671"/>
                  </a:lnTo>
                  <a:lnTo>
                    <a:pt x="366" y="657"/>
                  </a:lnTo>
                  <a:lnTo>
                    <a:pt x="380" y="644"/>
                  </a:lnTo>
                  <a:lnTo>
                    <a:pt x="393" y="633"/>
                  </a:lnTo>
                  <a:lnTo>
                    <a:pt x="407" y="630"/>
                  </a:lnTo>
                  <a:lnTo>
                    <a:pt x="414" y="627"/>
                  </a:lnTo>
                  <a:lnTo>
                    <a:pt x="419" y="620"/>
                  </a:lnTo>
                  <a:lnTo>
                    <a:pt x="422" y="611"/>
                  </a:lnTo>
                  <a:lnTo>
                    <a:pt x="425" y="603"/>
                  </a:lnTo>
                  <a:lnTo>
                    <a:pt x="429" y="596"/>
                  </a:lnTo>
                  <a:lnTo>
                    <a:pt x="434" y="594"/>
                  </a:lnTo>
                  <a:lnTo>
                    <a:pt x="441" y="597"/>
                  </a:lnTo>
                  <a:lnTo>
                    <a:pt x="452" y="606"/>
                  </a:lnTo>
                  <a:lnTo>
                    <a:pt x="462" y="614"/>
                  </a:lnTo>
                  <a:lnTo>
                    <a:pt x="470" y="620"/>
                  </a:lnTo>
                  <a:lnTo>
                    <a:pt x="473" y="626"/>
                  </a:lnTo>
                  <a:lnTo>
                    <a:pt x="470" y="635"/>
                  </a:lnTo>
                  <a:lnTo>
                    <a:pt x="464" y="642"/>
                  </a:lnTo>
                  <a:lnTo>
                    <a:pt x="452" y="650"/>
                  </a:lnTo>
                  <a:lnTo>
                    <a:pt x="440" y="654"/>
                  </a:lnTo>
                  <a:lnTo>
                    <a:pt x="429" y="660"/>
                  </a:lnTo>
                  <a:lnTo>
                    <a:pt x="422" y="665"/>
                  </a:lnTo>
                  <a:lnTo>
                    <a:pt x="420" y="671"/>
                  </a:lnTo>
                  <a:lnTo>
                    <a:pt x="426" y="675"/>
                  </a:lnTo>
                  <a:lnTo>
                    <a:pt x="441" y="678"/>
                  </a:lnTo>
                  <a:lnTo>
                    <a:pt x="456" y="678"/>
                  </a:lnTo>
                  <a:lnTo>
                    <a:pt x="470" y="677"/>
                  </a:lnTo>
                  <a:lnTo>
                    <a:pt x="483" y="675"/>
                  </a:lnTo>
                  <a:lnTo>
                    <a:pt x="498" y="677"/>
                  </a:lnTo>
                  <a:lnTo>
                    <a:pt x="509" y="681"/>
                  </a:lnTo>
                  <a:lnTo>
                    <a:pt x="515" y="687"/>
                  </a:lnTo>
                  <a:lnTo>
                    <a:pt x="519" y="696"/>
                  </a:lnTo>
                  <a:lnTo>
                    <a:pt x="524" y="705"/>
                  </a:lnTo>
                  <a:lnTo>
                    <a:pt x="528" y="714"/>
                  </a:lnTo>
                  <a:lnTo>
                    <a:pt x="536" y="722"/>
                  </a:lnTo>
                  <a:lnTo>
                    <a:pt x="546" y="728"/>
                  </a:lnTo>
                  <a:lnTo>
                    <a:pt x="557" y="734"/>
                  </a:lnTo>
                  <a:lnTo>
                    <a:pt x="566" y="737"/>
                  </a:lnTo>
                  <a:lnTo>
                    <a:pt x="578" y="737"/>
                  </a:lnTo>
                  <a:lnTo>
                    <a:pt x="594" y="734"/>
                  </a:lnTo>
                  <a:lnTo>
                    <a:pt x="612" y="729"/>
                  </a:lnTo>
                  <a:lnTo>
                    <a:pt x="629" y="725"/>
                  </a:lnTo>
                  <a:lnTo>
                    <a:pt x="644" y="722"/>
                  </a:lnTo>
                  <a:lnTo>
                    <a:pt x="653" y="719"/>
                  </a:lnTo>
                  <a:lnTo>
                    <a:pt x="657" y="717"/>
                  </a:lnTo>
                </a:path>
              </a:pathLst>
            </a:custGeom>
            <a:solidFill>
              <a:srgbClr val="000000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" name="Group 44"/>
          <p:cNvGrpSpPr>
            <a:grpSpLocks/>
          </p:cNvGrpSpPr>
          <p:nvPr/>
        </p:nvGrpSpPr>
        <p:grpSpPr bwMode="auto">
          <a:xfrm>
            <a:off x="457200" y="1635125"/>
            <a:ext cx="5113338" cy="4756150"/>
            <a:chOff x="1490" y="1165"/>
            <a:chExt cx="2549" cy="2371"/>
          </a:xfrm>
        </p:grpSpPr>
        <p:sp>
          <p:nvSpPr>
            <p:cNvPr id="25614" name="Freeform 45"/>
            <p:cNvSpPr>
              <a:spLocks/>
            </p:cNvSpPr>
            <p:nvPr/>
          </p:nvSpPr>
          <p:spPr bwMode="gray">
            <a:xfrm>
              <a:off x="1490" y="1375"/>
              <a:ext cx="1028" cy="1559"/>
            </a:xfrm>
            <a:custGeom>
              <a:avLst/>
              <a:gdLst>
                <a:gd name="T0" fmla="*/ 927 w 2057"/>
                <a:gd name="T1" fmla="*/ 60 h 3118"/>
                <a:gd name="T2" fmla="*/ 769 w 2057"/>
                <a:gd name="T3" fmla="*/ 44 h 3118"/>
                <a:gd name="T4" fmla="*/ 727 w 2057"/>
                <a:gd name="T5" fmla="*/ 101 h 3118"/>
                <a:gd name="T6" fmla="*/ 656 w 2057"/>
                <a:gd name="T7" fmla="*/ 197 h 3118"/>
                <a:gd name="T8" fmla="*/ 614 w 2057"/>
                <a:gd name="T9" fmla="*/ 272 h 3118"/>
                <a:gd name="T10" fmla="*/ 541 w 2057"/>
                <a:gd name="T11" fmla="*/ 329 h 3118"/>
                <a:gd name="T12" fmla="*/ 340 w 2057"/>
                <a:gd name="T13" fmla="*/ 486 h 3118"/>
                <a:gd name="T14" fmla="*/ 266 w 2057"/>
                <a:gd name="T15" fmla="*/ 528 h 3118"/>
                <a:gd name="T16" fmla="*/ 235 w 2057"/>
                <a:gd name="T17" fmla="*/ 550 h 3118"/>
                <a:gd name="T18" fmla="*/ 174 w 2057"/>
                <a:gd name="T19" fmla="*/ 562 h 3118"/>
                <a:gd name="T20" fmla="*/ 119 w 2057"/>
                <a:gd name="T21" fmla="*/ 604 h 3118"/>
                <a:gd name="T22" fmla="*/ 76 w 2057"/>
                <a:gd name="T23" fmla="*/ 641 h 3118"/>
                <a:gd name="T24" fmla="*/ 51 w 2057"/>
                <a:gd name="T25" fmla="*/ 668 h 3118"/>
                <a:gd name="T26" fmla="*/ 43 w 2057"/>
                <a:gd name="T27" fmla="*/ 701 h 3118"/>
                <a:gd name="T28" fmla="*/ 13 w 2057"/>
                <a:gd name="T29" fmla="*/ 683 h 3118"/>
                <a:gd name="T30" fmla="*/ 7 w 2057"/>
                <a:gd name="T31" fmla="*/ 739 h 3118"/>
                <a:gd name="T32" fmla="*/ 19 w 2057"/>
                <a:gd name="T33" fmla="*/ 767 h 3118"/>
                <a:gd name="T34" fmla="*/ 10 w 2057"/>
                <a:gd name="T35" fmla="*/ 800 h 3118"/>
                <a:gd name="T36" fmla="*/ 7 w 2057"/>
                <a:gd name="T37" fmla="*/ 849 h 3118"/>
                <a:gd name="T38" fmla="*/ 22 w 2057"/>
                <a:gd name="T39" fmla="*/ 881 h 3118"/>
                <a:gd name="T40" fmla="*/ 52 w 2057"/>
                <a:gd name="T41" fmla="*/ 924 h 3118"/>
                <a:gd name="T42" fmla="*/ 72 w 2057"/>
                <a:gd name="T43" fmla="*/ 952 h 3118"/>
                <a:gd name="T44" fmla="*/ 45 w 2057"/>
                <a:gd name="T45" fmla="*/ 1013 h 3118"/>
                <a:gd name="T46" fmla="*/ 69 w 2057"/>
                <a:gd name="T47" fmla="*/ 1037 h 3118"/>
                <a:gd name="T48" fmla="*/ 90 w 2057"/>
                <a:gd name="T49" fmla="*/ 1070 h 3118"/>
                <a:gd name="T50" fmla="*/ 112 w 2057"/>
                <a:gd name="T51" fmla="*/ 1110 h 3118"/>
                <a:gd name="T52" fmla="*/ 147 w 2057"/>
                <a:gd name="T53" fmla="*/ 1160 h 3118"/>
                <a:gd name="T54" fmla="*/ 161 w 2057"/>
                <a:gd name="T55" fmla="*/ 1212 h 3118"/>
                <a:gd name="T56" fmla="*/ 179 w 2057"/>
                <a:gd name="T57" fmla="*/ 1274 h 3118"/>
                <a:gd name="T58" fmla="*/ 220 w 2057"/>
                <a:gd name="T59" fmla="*/ 1324 h 3118"/>
                <a:gd name="T60" fmla="*/ 235 w 2057"/>
                <a:gd name="T61" fmla="*/ 1373 h 3118"/>
                <a:gd name="T62" fmla="*/ 235 w 2057"/>
                <a:gd name="T63" fmla="*/ 1424 h 3118"/>
                <a:gd name="T64" fmla="*/ 235 w 2057"/>
                <a:gd name="T65" fmla="*/ 1452 h 3118"/>
                <a:gd name="T66" fmla="*/ 211 w 2057"/>
                <a:gd name="T67" fmla="*/ 1479 h 3118"/>
                <a:gd name="T68" fmla="*/ 217 w 2057"/>
                <a:gd name="T69" fmla="*/ 1514 h 3118"/>
                <a:gd name="T70" fmla="*/ 250 w 2057"/>
                <a:gd name="T71" fmla="*/ 1535 h 3118"/>
                <a:gd name="T72" fmla="*/ 286 w 2057"/>
                <a:gd name="T73" fmla="*/ 1556 h 3118"/>
                <a:gd name="T74" fmla="*/ 352 w 2057"/>
                <a:gd name="T75" fmla="*/ 1551 h 3118"/>
                <a:gd name="T76" fmla="*/ 439 w 2057"/>
                <a:gd name="T77" fmla="*/ 1516 h 3118"/>
                <a:gd name="T78" fmla="*/ 497 w 2057"/>
                <a:gd name="T79" fmla="*/ 1481 h 3118"/>
                <a:gd name="T80" fmla="*/ 572 w 2057"/>
                <a:gd name="T81" fmla="*/ 1451 h 3118"/>
                <a:gd name="T82" fmla="*/ 646 w 2057"/>
                <a:gd name="T83" fmla="*/ 1450 h 3118"/>
                <a:gd name="T84" fmla="*/ 709 w 2057"/>
                <a:gd name="T85" fmla="*/ 1439 h 3118"/>
                <a:gd name="T86" fmla="*/ 736 w 2057"/>
                <a:gd name="T87" fmla="*/ 1404 h 3118"/>
                <a:gd name="T88" fmla="*/ 755 w 2057"/>
                <a:gd name="T89" fmla="*/ 1370 h 3118"/>
                <a:gd name="T90" fmla="*/ 799 w 2057"/>
                <a:gd name="T91" fmla="*/ 1346 h 3118"/>
                <a:gd name="T92" fmla="*/ 849 w 2057"/>
                <a:gd name="T93" fmla="*/ 1317 h 3118"/>
                <a:gd name="T94" fmla="*/ 912 w 2057"/>
                <a:gd name="T95" fmla="*/ 1309 h 3118"/>
                <a:gd name="T96" fmla="*/ 988 w 2057"/>
                <a:gd name="T97" fmla="*/ 1291 h 3118"/>
                <a:gd name="T98" fmla="*/ 985 w 2057"/>
                <a:gd name="T99" fmla="*/ 72 h 311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057"/>
                <a:gd name="T151" fmla="*/ 0 h 3118"/>
                <a:gd name="T152" fmla="*/ 2057 w 2057"/>
                <a:gd name="T153" fmla="*/ 3118 h 311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057" h="3118">
                  <a:moveTo>
                    <a:pt x="1971" y="144"/>
                  </a:moveTo>
                  <a:lnTo>
                    <a:pt x="1902" y="126"/>
                  </a:lnTo>
                  <a:lnTo>
                    <a:pt x="1848" y="186"/>
                  </a:lnTo>
                  <a:lnTo>
                    <a:pt x="1854" y="120"/>
                  </a:lnTo>
                  <a:lnTo>
                    <a:pt x="1800" y="78"/>
                  </a:lnTo>
                  <a:lnTo>
                    <a:pt x="1740" y="18"/>
                  </a:lnTo>
                  <a:lnTo>
                    <a:pt x="1674" y="0"/>
                  </a:lnTo>
                  <a:lnTo>
                    <a:pt x="1538" y="87"/>
                  </a:lnTo>
                  <a:lnTo>
                    <a:pt x="1529" y="129"/>
                  </a:lnTo>
                  <a:lnTo>
                    <a:pt x="1487" y="102"/>
                  </a:lnTo>
                  <a:lnTo>
                    <a:pt x="1424" y="153"/>
                  </a:lnTo>
                  <a:lnTo>
                    <a:pt x="1454" y="202"/>
                  </a:lnTo>
                  <a:lnTo>
                    <a:pt x="1409" y="199"/>
                  </a:lnTo>
                  <a:lnTo>
                    <a:pt x="1328" y="283"/>
                  </a:lnTo>
                  <a:lnTo>
                    <a:pt x="1343" y="331"/>
                  </a:lnTo>
                  <a:lnTo>
                    <a:pt x="1313" y="394"/>
                  </a:lnTo>
                  <a:lnTo>
                    <a:pt x="1241" y="373"/>
                  </a:lnTo>
                  <a:lnTo>
                    <a:pt x="1217" y="436"/>
                  </a:lnTo>
                  <a:lnTo>
                    <a:pt x="1268" y="481"/>
                  </a:lnTo>
                  <a:lnTo>
                    <a:pt x="1229" y="544"/>
                  </a:lnTo>
                  <a:lnTo>
                    <a:pt x="1139" y="427"/>
                  </a:lnTo>
                  <a:lnTo>
                    <a:pt x="1056" y="517"/>
                  </a:lnTo>
                  <a:lnTo>
                    <a:pt x="1041" y="604"/>
                  </a:lnTo>
                  <a:lnTo>
                    <a:pt x="1083" y="657"/>
                  </a:lnTo>
                  <a:lnTo>
                    <a:pt x="1002" y="729"/>
                  </a:lnTo>
                  <a:lnTo>
                    <a:pt x="936" y="867"/>
                  </a:lnTo>
                  <a:lnTo>
                    <a:pt x="783" y="957"/>
                  </a:lnTo>
                  <a:lnTo>
                    <a:pt x="681" y="972"/>
                  </a:lnTo>
                  <a:lnTo>
                    <a:pt x="629" y="1020"/>
                  </a:lnTo>
                  <a:lnTo>
                    <a:pt x="542" y="1047"/>
                  </a:lnTo>
                  <a:lnTo>
                    <a:pt x="539" y="1048"/>
                  </a:lnTo>
                  <a:lnTo>
                    <a:pt x="533" y="1056"/>
                  </a:lnTo>
                  <a:lnTo>
                    <a:pt x="522" y="1066"/>
                  </a:lnTo>
                  <a:lnTo>
                    <a:pt x="509" y="1078"/>
                  </a:lnTo>
                  <a:lnTo>
                    <a:pt x="491" y="1089"/>
                  </a:lnTo>
                  <a:lnTo>
                    <a:pt x="470" y="1099"/>
                  </a:lnTo>
                  <a:lnTo>
                    <a:pt x="446" y="1107"/>
                  </a:lnTo>
                  <a:lnTo>
                    <a:pt x="419" y="1108"/>
                  </a:lnTo>
                  <a:lnTo>
                    <a:pt x="383" y="1113"/>
                  </a:lnTo>
                  <a:lnTo>
                    <a:pt x="348" y="1123"/>
                  </a:lnTo>
                  <a:lnTo>
                    <a:pt x="317" y="1140"/>
                  </a:lnTo>
                  <a:lnTo>
                    <a:pt x="288" y="1161"/>
                  </a:lnTo>
                  <a:lnTo>
                    <a:pt x="263" y="1183"/>
                  </a:lnTo>
                  <a:lnTo>
                    <a:pt x="239" y="1207"/>
                  </a:lnTo>
                  <a:lnTo>
                    <a:pt x="219" y="1228"/>
                  </a:lnTo>
                  <a:lnTo>
                    <a:pt x="197" y="1246"/>
                  </a:lnTo>
                  <a:lnTo>
                    <a:pt x="174" y="1264"/>
                  </a:lnTo>
                  <a:lnTo>
                    <a:pt x="152" y="1281"/>
                  </a:lnTo>
                  <a:lnTo>
                    <a:pt x="132" y="1296"/>
                  </a:lnTo>
                  <a:lnTo>
                    <a:pt x="117" y="1309"/>
                  </a:lnTo>
                  <a:lnTo>
                    <a:pt x="108" y="1321"/>
                  </a:lnTo>
                  <a:lnTo>
                    <a:pt x="102" y="1335"/>
                  </a:lnTo>
                  <a:lnTo>
                    <a:pt x="98" y="1351"/>
                  </a:lnTo>
                  <a:lnTo>
                    <a:pt x="93" y="1371"/>
                  </a:lnTo>
                  <a:lnTo>
                    <a:pt x="90" y="1387"/>
                  </a:lnTo>
                  <a:lnTo>
                    <a:pt x="87" y="1402"/>
                  </a:lnTo>
                  <a:lnTo>
                    <a:pt x="84" y="1413"/>
                  </a:lnTo>
                  <a:lnTo>
                    <a:pt x="84" y="1417"/>
                  </a:lnTo>
                  <a:lnTo>
                    <a:pt x="57" y="1414"/>
                  </a:lnTo>
                  <a:lnTo>
                    <a:pt x="27" y="1366"/>
                  </a:lnTo>
                  <a:lnTo>
                    <a:pt x="0" y="1456"/>
                  </a:lnTo>
                  <a:lnTo>
                    <a:pt x="2" y="1459"/>
                  </a:lnTo>
                  <a:lnTo>
                    <a:pt x="8" y="1465"/>
                  </a:lnTo>
                  <a:lnTo>
                    <a:pt x="14" y="1477"/>
                  </a:lnTo>
                  <a:lnTo>
                    <a:pt x="21" y="1491"/>
                  </a:lnTo>
                  <a:lnTo>
                    <a:pt x="29" y="1506"/>
                  </a:lnTo>
                  <a:lnTo>
                    <a:pt x="35" y="1521"/>
                  </a:lnTo>
                  <a:lnTo>
                    <a:pt x="38" y="1534"/>
                  </a:lnTo>
                  <a:lnTo>
                    <a:pt x="36" y="1545"/>
                  </a:lnTo>
                  <a:lnTo>
                    <a:pt x="32" y="1558"/>
                  </a:lnTo>
                  <a:lnTo>
                    <a:pt x="27" y="1578"/>
                  </a:lnTo>
                  <a:lnTo>
                    <a:pt x="21" y="1600"/>
                  </a:lnTo>
                  <a:lnTo>
                    <a:pt x="17" y="1626"/>
                  </a:lnTo>
                  <a:lnTo>
                    <a:pt x="14" y="1651"/>
                  </a:lnTo>
                  <a:lnTo>
                    <a:pt x="12" y="1677"/>
                  </a:lnTo>
                  <a:lnTo>
                    <a:pt x="14" y="1698"/>
                  </a:lnTo>
                  <a:lnTo>
                    <a:pt x="18" y="1716"/>
                  </a:lnTo>
                  <a:lnTo>
                    <a:pt x="24" y="1728"/>
                  </a:lnTo>
                  <a:lnTo>
                    <a:pt x="33" y="1744"/>
                  </a:lnTo>
                  <a:lnTo>
                    <a:pt x="45" y="1762"/>
                  </a:lnTo>
                  <a:lnTo>
                    <a:pt x="59" y="1783"/>
                  </a:lnTo>
                  <a:lnTo>
                    <a:pt x="74" y="1804"/>
                  </a:lnTo>
                  <a:lnTo>
                    <a:pt x="89" y="1827"/>
                  </a:lnTo>
                  <a:lnTo>
                    <a:pt x="104" y="1848"/>
                  </a:lnTo>
                  <a:lnTo>
                    <a:pt x="117" y="1866"/>
                  </a:lnTo>
                  <a:lnTo>
                    <a:pt x="129" y="1882"/>
                  </a:lnTo>
                  <a:lnTo>
                    <a:pt x="138" y="1896"/>
                  </a:lnTo>
                  <a:lnTo>
                    <a:pt x="144" y="1905"/>
                  </a:lnTo>
                  <a:lnTo>
                    <a:pt x="147" y="1908"/>
                  </a:lnTo>
                  <a:lnTo>
                    <a:pt x="129" y="1956"/>
                  </a:lnTo>
                  <a:lnTo>
                    <a:pt x="87" y="2023"/>
                  </a:lnTo>
                  <a:lnTo>
                    <a:pt x="90" y="2026"/>
                  </a:lnTo>
                  <a:lnTo>
                    <a:pt x="98" y="2034"/>
                  </a:lnTo>
                  <a:lnTo>
                    <a:pt x="110" y="2044"/>
                  </a:lnTo>
                  <a:lnTo>
                    <a:pt x="123" y="2059"/>
                  </a:lnTo>
                  <a:lnTo>
                    <a:pt x="138" y="2074"/>
                  </a:lnTo>
                  <a:lnTo>
                    <a:pt x="153" y="2092"/>
                  </a:lnTo>
                  <a:lnTo>
                    <a:pt x="165" y="2109"/>
                  </a:lnTo>
                  <a:lnTo>
                    <a:pt x="174" y="2125"/>
                  </a:lnTo>
                  <a:lnTo>
                    <a:pt x="180" y="2140"/>
                  </a:lnTo>
                  <a:lnTo>
                    <a:pt x="185" y="2155"/>
                  </a:lnTo>
                  <a:lnTo>
                    <a:pt x="194" y="2173"/>
                  </a:lnTo>
                  <a:lnTo>
                    <a:pt x="209" y="2196"/>
                  </a:lnTo>
                  <a:lnTo>
                    <a:pt x="225" y="2220"/>
                  </a:lnTo>
                  <a:lnTo>
                    <a:pt x="243" y="2244"/>
                  </a:lnTo>
                  <a:lnTo>
                    <a:pt x="261" y="2269"/>
                  </a:lnTo>
                  <a:lnTo>
                    <a:pt x="279" y="2295"/>
                  </a:lnTo>
                  <a:lnTo>
                    <a:pt x="294" y="2319"/>
                  </a:lnTo>
                  <a:lnTo>
                    <a:pt x="305" y="2340"/>
                  </a:lnTo>
                  <a:lnTo>
                    <a:pt x="311" y="2359"/>
                  </a:lnTo>
                  <a:lnTo>
                    <a:pt x="317" y="2389"/>
                  </a:lnTo>
                  <a:lnTo>
                    <a:pt x="323" y="2424"/>
                  </a:lnTo>
                  <a:lnTo>
                    <a:pt x="330" y="2458"/>
                  </a:lnTo>
                  <a:lnTo>
                    <a:pt x="338" y="2493"/>
                  </a:lnTo>
                  <a:lnTo>
                    <a:pt x="347" y="2523"/>
                  </a:lnTo>
                  <a:lnTo>
                    <a:pt x="359" y="2547"/>
                  </a:lnTo>
                  <a:lnTo>
                    <a:pt x="377" y="2572"/>
                  </a:lnTo>
                  <a:lnTo>
                    <a:pt x="398" y="2596"/>
                  </a:lnTo>
                  <a:lnTo>
                    <a:pt x="419" y="2620"/>
                  </a:lnTo>
                  <a:lnTo>
                    <a:pt x="440" y="2647"/>
                  </a:lnTo>
                  <a:lnTo>
                    <a:pt x="458" y="2676"/>
                  </a:lnTo>
                  <a:lnTo>
                    <a:pt x="465" y="2695"/>
                  </a:lnTo>
                  <a:lnTo>
                    <a:pt x="470" y="2719"/>
                  </a:lnTo>
                  <a:lnTo>
                    <a:pt x="471" y="2745"/>
                  </a:lnTo>
                  <a:lnTo>
                    <a:pt x="473" y="2773"/>
                  </a:lnTo>
                  <a:lnTo>
                    <a:pt x="473" y="2800"/>
                  </a:lnTo>
                  <a:lnTo>
                    <a:pt x="471" y="2826"/>
                  </a:lnTo>
                  <a:lnTo>
                    <a:pt x="471" y="2848"/>
                  </a:lnTo>
                  <a:lnTo>
                    <a:pt x="473" y="2866"/>
                  </a:lnTo>
                  <a:lnTo>
                    <a:pt x="476" y="2878"/>
                  </a:lnTo>
                  <a:lnTo>
                    <a:pt x="476" y="2890"/>
                  </a:lnTo>
                  <a:lnTo>
                    <a:pt x="470" y="2904"/>
                  </a:lnTo>
                  <a:lnTo>
                    <a:pt x="459" y="2916"/>
                  </a:lnTo>
                  <a:lnTo>
                    <a:pt x="446" y="2929"/>
                  </a:lnTo>
                  <a:lnTo>
                    <a:pt x="434" y="2944"/>
                  </a:lnTo>
                  <a:lnTo>
                    <a:pt x="423" y="2958"/>
                  </a:lnTo>
                  <a:lnTo>
                    <a:pt x="419" y="2971"/>
                  </a:lnTo>
                  <a:lnTo>
                    <a:pt x="419" y="2991"/>
                  </a:lnTo>
                  <a:lnTo>
                    <a:pt x="425" y="3010"/>
                  </a:lnTo>
                  <a:lnTo>
                    <a:pt x="435" y="3027"/>
                  </a:lnTo>
                  <a:lnTo>
                    <a:pt x="450" y="3042"/>
                  </a:lnTo>
                  <a:lnTo>
                    <a:pt x="473" y="3052"/>
                  </a:lnTo>
                  <a:lnTo>
                    <a:pt x="486" y="3060"/>
                  </a:lnTo>
                  <a:lnTo>
                    <a:pt x="501" y="3069"/>
                  </a:lnTo>
                  <a:lnTo>
                    <a:pt x="518" y="3079"/>
                  </a:lnTo>
                  <a:lnTo>
                    <a:pt x="534" y="3091"/>
                  </a:lnTo>
                  <a:lnTo>
                    <a:pt x="554" y="3102"/>
                  </a:lnTo>
                  <a:lnTo>
                    <a:pt x="573" y="3111"/>
                  </a:lnTo>
                  <a:lnTo>
                    <a:pt x="597" y="3117"/>
                  </a:lnTo>
                  <a:lnTo>
                    <a:pt x="623" y="3118"/>
                  </a:lnTo>
                  <a:lnTo>
                    <a:pt x="653" y="3115"/>
                  </a:lnTo>
                  <a:lnTo>
                    <a:pt x="705" y="3102"/>
                  </a:lnTo>
                  <a:lnTo>
                    <a:pt x="753" y="3084"/>
                  </a:lnTo>
                  <a:lnTo>
                    <a:pt x="798" y="3064"/>
                  </a:lnTo>
                  <a:lnTo>
                    <a:pt x="840" y="3046"/>
                  </a:lnTo>
                  <a:lnTo>
                    <a:pt x="879" y="3031"/>
                  </a:lnTo>
                  <a:lnTo>
                    <a:pt x="905" y="3021"/>
                  </a:lnTo>
                  <a:lnTo>
                    <a:pt x="932" y="3003"/>
                  </a:lnTo>
                  <a:lnTo>
                    <a:pt x="962" y="2982"/>
                  </a:lnTo>
                  <a:lnTo>
                    <a:pt x="995" y="2961"/>
                  </a:lnTo>
                  <a:lnTo>
                    <a:pt x="1029" y="2940"/>
                  </a:lnTo>
                  <a:lnTo>
                    <a:pt x="1065" y="2922"/>
                  </a:lnTo>
                  <a:lnTo>
                    <a:pt x="1104" y="2908"/>
                  </a:lnTo>
                  <a:lnTo>
                    <a:pt x="1145" y="2902"/>
                  </a:lnTo>
                  <a:lnTo>
                    <a:pt x="1181" y="2902"/>
                  </a:lnTo>
                  <a:lnTo>
                    <a:pt x="1217" y="2902"/>
                  </a:lnTo>
                  <a:lnTo>
                    <a:pt x="1254" y="2901"/>
                  </a:lnTo>
                  <a:lnTo>
                    <a:pt x="1292" y="2899"/>
                  </a:lnTo>
                  <a:lnTo>
                    <a:pt x="1328" y="2896"/>
                  </a:lnTo>
                  <a:lnTo>
                    <a:pt x="1362" y="2892"/>
                  </a:lnTo>
                  <a:lnTo>
                    <a:pt x="1392" y="2886"/>
                  </a:lnTo>
                  <a:lnTo>
                    <a:pt x="1418" y="2878"/>
                  </a:lnTo>
                  <a:lnTo>
                    <a:pt x="1437" y="2866"/>
                  </a:lnTo>
                  <a:lnTo>
                    <a:pt x="1451" y="2853"/>
                  </a:lnTo>
                  <a:lnTo>
                    <a:pt x="1461" y="2829"/>
                  </a:lnTo>
                  <a:lnTo>
                    <a:pt x="1472" y="2808"/>
                  </a:lnTo>
                  <a:lnTo>
                    <a:pt x="1479" y="2787"/>
                  </a:lnTo>
                  <a:lnTo>
                    <a:pt x="1488" y="2769"/>
                  </a:lnTo>
                  <a:lnTo>
                    <a:pt x="1499" y="2754"/>
                  </a:lnTo>
                  <a:lnTo>
                    <a:pt x="1511" y="2740"/>
                  </a:lnTo>
                  <a:lnTo>
                    <a:pt x="1529" y="2733"/>
                  </a:lnTo>
                  <a:lnTo>
                    <a:pt x="1548" y="2722"/>
                  </a:lnTo>
                  <a:lnTo>
                    <a:pt x="1572" y="2709"/>
                  </a:lnTo>
                  <a:lnTo>
                    <a:pt x="1598" y="2691"/>
                  </a:lnTo>
                  <a:lnTo>
                    <a:pt x="1623" y="2673"/>
                  </a:lnTo>
                  <a:lnTo>
                    <a:pt x="1649" y="2656"/>
                  </a:lnTo>
                  <a:lnTo>
                    <a:pt x="1674" y="2643"/>
                  </a:lnTo>
                  <a:lnTo>
                    <a:pt x="1698" y="2634"/>
                  </a:lnTo>
                  <a:lnTo>
                    <a:pt x="1721" y="2631"/>
                  </a:lnTo>
                  <a:lnTo>
                    <a:pt x="1751" y="2626"/>
                  </a:lnTo>
                  <a:lnTo>
                    <a:pt x="1785" y="2623"/>
                  </a:lnTo>
                  <a:lnTo>
                    <a:pt x="1824" y="2617"/>
                  </a:lnTo>
                  <a:lnTo>
                    <a:pt x="1865" y="2611"/>
                  </a:lnTo>
                  <a:lnTo>
                    <a:pt x="1905" y="2604"/>
                  </a:lnTo>
                  <a:lnTo>
                    <a:pt x="1943" y="2595"/>
                  </a:lnTo>
                  <a:lnTo>
                    <a:pt x="1976" y="2581"/>
                  </a:lnTo>
                  <a:lnTo>
                    <a:pt x="2004" y="2565"/>
                  </a:lnTo>
                  <a:lnTo>
                    <a:pt x="2028" y="2550"/>
                  </a:lnTo>
                  <a:lnTo>
                    <a:pt x="2057" y="2538"/>
                  </a:lnTo>
                  <a:lnTo>
                    <a:pt x="1971" y="144"/>
                  </a:lnTo>
                </a:path>
              </a:pathLst>
            </a:custGeom>
            <a:solidFill>
              <a:srgbClr val="FFCC99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615" name="Freeform 46"/>
            <p:cNvSpPr>
              <a:spLocks/>
            </p:cNvSpPr>
            <p:nvPr/>
          </p:nvSpPr>
          <p:spPr bwMode="gray">
            <a:xfrm>
              <a:off x="2475" y="1184"/>
              <a:ext cx="628" cy="1055"/>
            </a:xfrm>
            <a:custGeom>
              <a:avLst/>
              <a:gdLst>
                <a:gd name="T0" fmla="*/ 623 w 1256"/>
                <a:gd name="T1" fmla="*/ 382 h 2109"/>
                <a:gd name="T2" fmla="*/ 602 w 1256"/>
                <a:gd name="T3" fmla="*/ 363 h 2109"/>
                <a:gd name="T4" fmla="*/ 573 w 1256"/>
                <a:gd name="T5" fmla="*/ 343 h 2109"/>
                <a:gd name="T6" fmla="*/ 532 w 1256"/>
                <a:gd name="T7" fmla="*/ 325 h 2109"/>
                <a:gd name="T8" fmla="*/ 494 w 1256"/>
                <a:gd name="T9" fmla="*/ 293 h 2109"/>
                <a:gd name="T10" fmla="*/ 462 w 1256"/>
                <a:gd name="T11" fmla="*/ 266 h 2109"/>
                <a:gd name="T12" fmla="*/ 450 w 1256"/>
                <a:gd name="T13" fmla="*/ 248 h 2109"/>
                <a:gd name="T14" fmla="*/ 463 w 1256"/>
                <a:gd name="T15" fmla="*/ 228 h 2109"/>
                <a:gd name="T16" fmla="*/ 484 w 1256"/>
                <a:gd name="T17" fmla="*/ 202 h 2109"/>
                <a:gd name="T18" fmla="*/ 492 w 1256"/>
                <a:gd name="T19" fmla="*/ 176 h 2109"/>
                <a:gd name="T20" fmla="*/ 488 w 1256"/>
                <a:gd name="T21" fmla="*/ 161 h 2109"/>
                <a:gd name="T22" fmla="*/ 494 w 1256"/>
                <a:gd name="T23" fmla="*/ 146 h 2109"/>
                <a:gd name="T24" fmla="*/ 515 w 1256"/>
                <a:gd name="T25" fmla="*/ 136 h 2109"/>
                <a:gd name="T26" fmla="*/ 534 w 1256"/>
                <a:gd name="T27" fmla="*/ 132 h 2109"/>
                <a:gd name="T28" fmla="*/ 543 w 1256"/>
                <a:gd name="T29" fmla="*/ 116 h 2109"/>
                <a:gd name="T30" fmla="*/ 559 w 1256"/>
                <a:gd name="T31" fmla="*/ 90 h 2109"/>
                <a:gd name="T32" fmla="*/ 564 w 1256"/>
                <a:gd name="T33" fmla="*/ 66 h 2109"/>
                <a:gd name="T34" fmla="*/ 543 w 1256"/>
                <a:gd name="T35" fmla="*/ 52 h 2109"/>
                <a:gd name="T36" fmla="*/ 522 w 1256"/>
                <a:gd name="T37" fmla="*/ 47 h 2109"/>
                <a:gd name="T38" fmla="*/ 519 w 1256"/>
                <a:gd name="T39" fmla="*/ 52 h 2109"/>
                <a:gd name="T40" fmla="*/ 507 w 1256"/>
                <a:gd name="T41" fmla="*/ 67 h 2109"/>
                <a:gd name="T42" fmla="*/ 487 w 1256"/>
                <a:gd name="T43" fmla="*/ 71 h 2109"/>
                <a:gd name="T44" fmla="*/ 438 w 1256"/>
                <a:gd name="T45" fmla="*/ 61 h 2109"/>
                <a:gd name="T46" fmla="*/ 375 w 1256"/>
                <a:gd name="T47" fmla="*/ 47 h 2109"/>
                <a:gd name="T48" fmla="*/ 331 w 1256"/>
                <a:gd name="T49" fmla="*/ 28 h 2109"/>
                <a:gd name="T50" fmla="*/ 296 w 1256"/>
                <a:gd name="T51" fmla="*/ 8 h 2109"/>
                <a:gd name="T52" fmla="*/ 273 w 1256"/>
                <a:gd name="T53" fmla="*/ 0 h 2109"/>
                <a:gd name="T54" fmla="*/ 242 w 1256"/>
                <a:gd name="T55" fmla="*/ 1 h 2109"/>
                <a:gd name="T56" fmla="*/ 220 w 1256"/>
                <a:gd name="T57" fmla="*/ 3 h 2109"/>
                <a:gd name="T58" fmla="*/ 217 w 1256"/>
                <a:gd name="T59" fmla="*/ 7 h 2109"/>
                <a:gd name="T60" fmla="*/ 218 w 1256"/>
                <a:gd name="T61" fmla="*/ 16 h 2109"/>
                <a:gd name="T62" fmla="*/ 235 w 1256"/>
                <a:gd name="T63" fmla="*/ 17 h 2109"/>
                <a:gd name="T64" fmla="*/ 250 w 1256"/>
                <a:gd name="T65" fmla="*/ 33 h 2109"/>
                <a:gd name="T66" fmla="*/ 250 w 1256"/>
                <a:gd name="T67" fmla="*/ 50 h 2109"/>
                <a:gd name="T68" fmla="*/ 229 w 1256"/>
                <a:gd name="T69" fmla="*/ 62 h 2109"/>
                <a:gd name="T70" fmla="*/ 191 w 1256"/>
                <a:gd name="T71" fmla="*/ 71 h 2109"/>
                <a:gd name="T72" fmla="*/ 156 w 1256"/>
                <a:gd name="T73" fmla="*/ 67 h 2109"/>
                <a:gd name="T74" fmla="*/ 117 w 1256"/>
                <a:gd name="T75" fmla="*/ 74 h 2109"/>
                <a:gd name="T76" fmla="*/ 99 w 1256"/>
                <a:gd name="T77" fmla="*/ 95 h 2109"/>
                <a:gd name="T78" fmla="*/ 78 w 1256"/>
                <a:gd name="T79" fmla="*/ 116 h 2109"/>
                <a:gd name="T80" fmla="*/ 69 w 1256"/>
                <a:gd name="T81" fmla="*/ 132 h 2109"/>
                <a:gd name="T82" fmla="*/ 78 w 1256"/>
                <a:gd name="T83" fmla="*/ 149 h 2109"/>
                <a:gd name="T84" fmla="*/ 79 w 1256"/>
                <a:gd name="T85" fmla="*/ 154 h 2109"/>
                <a:gd name="T86" fmla="*/ 63 w 1256"/>
                <a:gd name="T87" fmla="*/ 160 h 2109"/>
                <a:gd name="T88" fmla="*/ 49 w 1256"/>
                <a:gd name="T89" fmla="*/ 177 h 2109"/>
                <a:gd name="T90" fmla="*/ 36 w 1256"/>
                <a:gd name="T91" fmla="*/ 200 h 2109"/>
                <a:gd name="T92" fmla="*/ 24 w 1256"/>
                <a:gd name="T93" fmla="*/ 221 h 2109"/>
                <a:gd name="T94" fmla="*/ 34 w 1256"/>
                <a:gd name="T95" fmla="*/ 236 h 2109"/>
                <a:gd name="T96" fmla="*/ 48 w 1256"/>
                <a:gd name="T97" fmla="*/ 254 h 2109"/>
                <a:gd name="T98" fmla="*/ 51 w 1256"/>
                <a:gd name="T99" fmla="*/ 260 h 2109"/>
                <a:gd name="T100" fmla="*/ 37 w 1256"/>
                <a:gd name="T101" fmla="*/ 264 h 2109"/>
                <a:gd name="T102" fmla="*/ 7 w 1256"/>
                <a:gd name="T103" fmla="*/ 262 h 2109"/>
                <a:gd name="T104" fmla="*/ 28 w 1256"/>
                <a:gd name="T105" fmla="*/ 1052 h 2109"/>
                <a:gd name="T106" fmla="*/ 51 w 1256"/>
                <a:gd name="T107" fmla="*/ 1052 h 2109"/>
                <a:gd name="T108" fmla="*/ 109 w 1256"/>
                <a:gd name="T109" fmla="*/ 1051 h 2109"/>
                <a:gd name="T110" fmla="*/ 186 w 1256"/>
                <a:gd name="T111" fmla="*/ 1049 h 2109"/>
                <a:gd name="T112" fmla="*/ 265 w 1256"/>
                <a:gd name="T113" fmla="*/ 1049 h 2109"/>
                <a:gd name="T114" fmla="*/ 328 w 1256"/>
                <a:gd name="T115" fmla="*/ 1049 h 2109"/>
                <a:gd name="T116" fmla="*/ 394 w 1256"/>
                <a:gd name="T117" fmla="*/ 1049 h 2109"/>
                <a:gd name="T118" fmla="*/ 472 w 1256"/>
                <a:gd name="T119" fmla="*/ 1051 h 2109"/>
                <a:gd name="T120" fmla="*/ 544 w 1256"/>
                <a:gd name="T121" fmla="*/ 1053 h 2109"/>
                <a:gd name="T122" fmla="*/ 592 w 1256"/>
                <a:gd name="T123" fmla="*/ 1055 h 2109"/>
                <a:gd name="T124" fmla="*/ 628 w 1256"/>
                <a:gd name="T125" fmla="*/ 386 h 210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6"/>
                <a:gd name="T190" fmla="*/ 0 h 2109"/>
                <a:gd name="T191" fmla="*/ 1256 w 1256"/>
                <a:gd name="T192" fmla="*/ 2109 h 210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6" h="2109">
                  <a:moveTo>
                    <a:pt x="1256" y="772"/>
                  </a:moveTo>
                  <a:lnTo>
                    <a:pt x="1253" y="769"/>
                  </a:lnTo>
                  <a:lnTo>
                    <a:pt x="1245" y="763"/>
                  </a:lnTo>
                  <a:lnTo>
                    <a:pt x="1235" y="753"/>
                  </a:lnTo>
                  <a:lnTo>
                    <a:pt x="1220" y="739"/>
                  </a:lnTo>
                  <a:lnTo>
                    <a:pt x="1203" y="726"/>
                  </a:lnTo>
                  <a:lnTo>
                    <a:pt x="1185" y="711"/>
                  </a:lnTo>
                  <a:lnTo>
                    <a:pt x="1164" y="697"/>
                  </a:lnTo>
                  <a:lnTo>
                    <a:pt x="1145" y="685"/>
                  </a:lnTo>
                  <a:lnTo>
                    <a:pt x="1124" y="676"/>
                  </a:lnTo>
                  <a:lnTo>
                    <a:pt x="1092" y="664"/>
                  </a:lnTo>
                  <a:lnTo>
                    <a:pt x="1064" y="649"/>
                  </a:lnTo>
                  <a:lnTo>
                    <a:pt x="1040" y="631"/>
                  </a:lnTo>
                  <a:lnTo>
                    <a:pt x="1016" y="612"/>
                  </a:lnTo>
                  <a:lnTo>
                    <a:pt x="989" y="586"/>
                  </a:lnTo>
                  <a:lnTo>
                    <a:pt x="966" y="567"/>
                  </a:lnTo>
                  <a:lnTo>
                    <a:pt x="944" y="549"/>
                  </a:lnTo>
                  <a:lnTo>
                    <a:pt x="924" y="532"/>
                  </a:lnTo>
                  <a:lnTo>
                    <a:pt x="909" y="519"/>
                  </a:lnTo>
                  <a:lnTo>
                    <a:pt x="900" y="507"/>
                  </a:lnTo>
                  <a:lnTo>
                    <a:pt x="900" y="495"/>
                  </a:lnTo>
                  <a:lnTo>
                    <a:pt x="905" y="484"/>
                  </a:lnTo>
                  <a:lnTo>
                    <a:pt x="914" y="471"/>
                  </a:lnTo>
                  <a:lnTo>
                    <a:pt x="926" y="456"/>
                  </a:lnTo>
                  <a:lnTo>
                    <a:pt x="941" y="438"/>
                  </a:lnTo>
                  <a:lnTo>
                    <a:pt x="954" y="420"/>
                  </a:lnTo>
                  <a:lnTo>
                    <a:pt x="968" y="403"/>
                  </a:lnTo>
                  <a:lnTo>
                    <a:pt x="977" y="385"/>
                  </a:lnTo>
                  <a:lnTo>
                    <a:pt x="983" y="369"/>
                  </a:lnTo>
                  <a:lnTo>
                    <a:pt x="984" y="352"/>
                  </a:lnTo>
                  <a:lnTo>
                    <a:pt x="983" y="340"/>
                  </a:lnTo>
                  <a:lnTo>
                    <a:pt x="980" y="331"/>
                  </a:lnTo>
                  <a:lnTo>
                    <a:pt x="977" y="322"/>
                  </a:lnTo>
                  <a:lnTo>
                    <a:pt x="977" y="313"/>
                  </a:lnTo>
                  <a:lnTo>
                    <a:pt x="980" y="303"/>
                  </a:lnTo>
                  <a:lnTo>
                    <a:pt x="989" y="291"/>
                  </a:lnTo>
                  <a:lnTo>
                    <a:pt x="1002" y="282"/>
                  </a:lnTo>
                  <a:lnTo>
                    <a:pt x="1016" y="276"/>
                  </a:lnTo>
                  <a:lnTo>
                    <a:pt x="1029" y="271"/>
                  </a:lnTo>
                  <a:lnTo>
                    <a:pt x="1043" y="270"/>
                  </a:lnTo>
                  <a:lnTo>
                    <a:pt x="1056" y="267"/>
                  </a:lnTo>
                  <a:lnTo>
                    <a:pt x="1067" y="264"/>
                  </a:lnTo>
                  <a:lnTo>
                    <a:pt x="1074" y="256"/>
                  </a:lnTo>
                  <a:lnTo>
                    <a:pt x="1079" y="246"/>
                  </a:lnTo>
                  <a:lnTo>
                    <a:pt x="1085" y="231"/>
                  </a:lnTo>
                  <a:lnTo>
                    <a:pt x="1094" y="213"/>
                  </a:lnTo>
                  <a:lnTo>
                    <a:pt x="1106" y="196"/>
                  </a:lnTo>
                  <a:lnTo>
                    <a:pt x="1118" y="180"/>
                  </a:lnTo>
                  <a:lnTo>
                    <a:pt x="1127" y="163"/>
                  </a:lnTo>
                  <a:lnTo>
                    <a:pt x="1130" y="147"/>
                  </a:lnTo>
                  <a:lnTo>
                    <a:pt x="1127" y="132"/>
                  </a:lnTo>
                  <a:lnTo>
                    <a:pt x="1116" y="120"/>
                  </a:lnTo>
                  <a:lnTo>
                    <a:pt x="1101" y="111"/>
                  </a:lnTo>
                  <a:lnTo>
                    <a:pt x="1085" y="103"/>
                  </a:lnTo>
                  <a:lnTo>
                    <a:pt x="1068" y="99"/>
                  </a:lnTo>
                  <a:lnTo>
                    <a:pt x="1055" y="96"/>
                  </a:lnTo>
                  <a:lnTo>
                    <a:pt x="1044" y="94"/>
                  </a:lnTo>
                  <a:lnTo>
                    <a:pt x="1040" y="94"/>
                  </a:lnTo>
                  <a:lnTo>
                    <a:pt x="1040" y="96"/>
                  </a:lnTo>
                  <a:lnTo>
                    <a:pt x="1037" y="103"/>
                  </a:lnTo>
                  <a:lnTo>
                    <a:pt x="1031" y="112"/>
                  </a:lnTo>
                  <a:lnTo>
                    <a:pt x="1025" y="123"/>
                  </a:lnTo>
                  <a:lnTo>
                    <a:pt x="1014" y="133"/>
                  </a:lnTo>
                  <a:lnTo>
                    <a:pt x="1004" y="141"/>
                  </a:lnTo>
                  <a:lnTo>
                    <a:pt x="990" y="144"/>
                  </a:lnTo>
                  <a:lnTo>
                    <a:pt x="974" y="141"/>
                  </a:lnTo>
                  <a:lnTo>
                    <a:pt x="948" y="135"/>
                  </a:lnTo>
                  <a:lnTo>
                    <a:pt x="914" y="127"/>
                  </a:lnTo>
                  <a:lnTo>
                    <a:pt x="876" y="121"/>
                  </a:lnTo>
                  <a:lnTo>
                    <a:pt x="834" y="114"/>
                  </a:lnTo>
                  <a:lnTo>
                    <a:pt x="792" y="105"/>
                  </a:lnTo>
                  <a:lnTo>
                    <a:pt x="750" y="94"/>
                  </a:lnTo>
                  <a:lnTo>
                    <a:pt x="720" y="82"/>
                  </a:lnTo>
                  <a:lnTo>
                    <a:pt x="690" y="70"/>
                  </a:lnTo>
                  <a:lnTo>
                    <a:pt x="663" y="55"/>
                  </a:lnTo>
                  <a:lnTo>
                    <a:pt x="636" y="40"/>
                  </a:lnTo>
                  <a:lnTo>
                    <a:pt x="612" y="27"/>
                  </a:lnTo>
                  <a:lnTo>
                    <a:pt x="591" y="15"/>
                  </a:lnTo>
                  <a:lnTo>
                    <a:pt x="573" y="6"/>
                  </a:lnTo>
                  <a:lnTo>
                    <a:pt x="558" y="1"/>
                  </a:lnTo>
                  <a:lnTo>
                    <a:pt x="545" y="0"/>
                  </a:lnTo>
                  <a:lnTo>
                    <a:pt x="525" y="0"/>
                  </a:lnTo>
                  <a:lnTo>
                    <a:pt x="506" y="0"/>
                  </a:lnTo>
                  <a:lnTo>
                    <a:pt x="485" y="1"/>
                  </a:lnTo>
                  <a:lnTo>
                    <a:pt x="467" y="3"/>
                  </a:lnTo>
                  <a:lnTo>
                    <a:pt x="450" y="6"/>
                  </a:lnTo>
                  <a:lnTo>
                    <a:pt x="440" y="6"/>
                  </a:lnTo>
                  <a:lnTo>
                    <a:pt x="437" y="7"/>
                  </a:lnTo>
                  <a:lnTo>
                    <a:pt x="435" y="9"/>
                  </a:lnTo>
                  <a:lnTo>
                    <a:pt x="434" y="13"/>
                  </a:lnTo>
                  <a:lnTo>
                    <a:pt x="434" y="19"/>
                  </a:lnTo>
                  <a:lnTo>
                    <a:pt x="434" y="25"/>
                  </a:lnTo>
                  <a:lnTo>
                    <a:pt x="437" y="31"/>
                  </a:lnTo>
                  <a:lnTo>
                    <a:pt x="444" y="34"/>
                  </a:lnTo>
                  <a:lnTo>
                    <a:pt x="458" y="34"/>
                  </a:lnTo>
                  <a:lnTo>
                    <a:pt x="471" y="34"/>
                  </a:lnTo>
                  <a:lnTo>
                    <a:pt x="483" y="42"/>
                  </a:lnTo>
                  <a:lnTo>
                    <a:pt x="494" y="52"/>
                  </a:lnTo>
                  <a:lnTo>
                    <a:pt x="501" y="66"/>
                  </a:lnTo>
                  <a:lnTo>
                    <a:pt x="504" y="79"/>
                  </a:lnTo>
                  <a:lnTo>
                    <a:pt x="506" y="91"/>
                  </a:lnTo>
                  <a:lnTo>
                    <a:pt x="501" y="100"/>
                  </a:lnTo>
                  <a:lnTo>
                    <a:pt x="494" y="106"/>
                  </a:lnTo>
                  <a:lnTo>
                    <a:pt x="479" y="115"/>
                  </a:lnTo>
                  <a:lnTo>
                    <a:pt x="458" y="123"/>
                  </a:lnTo>
                  <a:lnTo>
                    <a:pt x="434" y="132"/>
                  </a:lnTo>
                  <a:lnTo>
                    <a:pt x="408" y="138"/>
                  </a:lnTo>
                  <a:lnTo>
                    <a:pt x="383" y="142"/>
                  </a:lnTo>
                  <a:lnTo>
                    <a:pt x="359" y="142"/>
                  </a:lnTo>
                  <a:lnTo>
                    <a:pt x="338" y="138"/>
                  </a:lnTo>
                  <a:lnTo>
                    <a:pt x="311" y="133"/>
                  </a:lnTo>
                  <a:lnTo>
                    <a:pt x="284" y="132"/>
                  </a:lnTo>
                  <a:lnTo>
                    <a:pt x="257" y="138"/>
                  </a:lnTo>
                  <a:lnTo>
                    <a:pt x="234" y="147"/>
                  </a:lnTo>
                  <a:lnTo>
                    <a:pt x="216" y="159"/>
                  </a:lnTo>
                  <a:lnTo>
                    <a:pt x="206" y="174"/>
                  </a:lnTo>
                  <a:lnTo>
                    <a:pt x="198" y="189"/>
                  </a:lnTo>
                  <a:lnTo>
                    <a:pt x="185" y="202"/>
                  </a:lnTo>
                  <a:lnTo>
                    <a:pt x="170" y="217"/>
                  </a:lnTo>
                  <a:lnTo>
                    <a:pt x="155" y="231"/>
                  </a:lnTo>
                  <a:lnTo>
                    <a:pt x="144" y="243"/>
                  </a:lnTo>
                  <a:lnTo>
                    <a:pt x="137" y="255"/>
                  </a:lnTo>
                  <a:lnTo>
                    <a:pt x="137" y="264"/>
                  </a:lnTo>
                  <a:lnTo>
                    <a:pt x="144" y="276"/>
                  </a:lnTo>
                  <a:lnTo>
                    <a:pt x="150" y="288"/>
                  </a:lnTo>
                  <a:lnTo>
                    <a:pt x="156" y="297"/>
                  </a:lnTo>
                  <a:lnTo>
                    <a:pt x="159" y="304"/>
                  </a:lnTo>
                  <a:lnTo>
                    <a:pt x="161" y="306"/>
                  </a:lnTo>
                  <a:lnTo>
                    <a:pt x="158" y="307"/>
                  </a:lnTo>
                  <a:lnTo>
                    <a:pt x="150" y="309"/>
                  </a:lnTo>
                  <a:lnTo>
                    <a:pt x="138" y="313"/>
                  </a:lnTo>
                  <a:lnTo>
                    <a:pt x="126" y="319"/>
                  </a:lnTo>
                  <a:lnTo>
                    <a:pt x="113" y="328"/>
                  </a:lnTo>
                  <a:lnTo>
                    <a:pt x="104" y="340"/>
                  </a:lnTo>
                  <a:lnTo>
                    <a:pt x="98" y="354"/>
                  </a:lnTo>
                  <a:lnTo>
                    <a:pt x="93" y="369"/>
                  </a:lnTo>
                  <a:lnTo>
                    <a:pt x="84" y="385"/>
                  </a:lnTo>
                  <a:lnTo>
                    <a:pt x="72" y="400"/>
                  </a:lnTo>
                  <a:lnTo>
                    <a:pt x="62" y="415"/>
                  </a:lnTo>
                  <a:lnTo>
                    <a:pt x="53" y="429"/>
                  </a:lnTo>
                  <a:lnTo>
                    <a:pt x="48" y="441"/>
                  </a:lnTo>
                  <a:lnTo>
                    <a:pt x="50" y="450"/>
                  </a:lnTo>
                  <a:lnTo>
                    <a:pt x="59" y="459"/>
                  </a:lnTo>
                  <a:lnTo>
                    <a:pt x="68" y="471"/>
                  </a:lnTo>
                  <a:lnTo>
                    <a:pt x="78" y="484"/>
                  </a:lnTo>
                  <a:lnTo>
                    <a:pt x="87" y="496"/>
                  </a:lnTo>
                  <a:lnTo>
                    <a:pt x="96" y="508"/>
                  </a:lnTo>
                  <a:lnTo>
                    <a:pt x="102" y="516"/>
                  </a:lnTo>
                  <a:lnTo>
                    <a:pt x="104" y="519"/>
                  </a:lnTo>
                  <a:lnTo>
                    <a:pt x="102" y="520"/>
                  </a:lnTo>
                  <a:lnTo>
                    <a:pt x="96" y="523"/>
                  </a:lnTo>
                  <a:lnTo>
                    <a:pt x="87" y="526"/>
                  </a:lnTo>
                  <a:lnTo>
                    <a:pt x="74" y="528"/>
                  </a:lnTo>
                  <a:lnTo>
                    <a:pt x="56" y="528"/>
                  </a:lnTo>
                  <a:lnTo>
                    <a:pt x="33" y="525"/>
                  </a:lnTo>
                  <a:lnTo>
                    <a:pt x="15" y="523"/>
                  </a:lnTo>
                  <a:lnTo>
                    <a:pt x="3" y="523"/>
                  </a:lnTo>
                  <a:lnTo>
                    <a:pt x="0" y="525"/>
                  </a:lnTo>
                  <a:lnTo>
                    <a:pt x="56" y="2103"/>
                  </a:lnTo>
                  <a:lnTo>
                    <a:pt x="62" y="2103"/>
                  </a:lnTo>
                  <a:lnTo>
                    <a:pt x="78" y="2103"/>
                  </a:lnTo>
                  <a:lnTo>
                    <a:pt x="102" y="2103"/>
                  </a:lnTo>
                  <a:lnTo>
                    <a:pt x="135" y="2101"/>
                  </a:lnTo>
                  <a:lnTo>
                    <a:pt x="174" y="2101"/>
                  </a:lnTo>
                  <a:lnTo>
                    <a:pt x="219" y="2101"/>
                  </a:lnTo>
                  <a:lnTo>
                    <a:pt x="267" y="2100"/>
                  </a:lnTo>
                  <a:lnTo>
                    <a:pt x="320" y="2100"/>
                  </a:lnTo>
                  <a:lnTo>
                    <a:pt x="372" y="2098"/>
                  </a:lnTo>
                  <a:lnTo>
                    <a:pt x="426" y="2098"/>
                  </a:lnTo>
                  <a:lnTo>
                    <a:pt x="479" y="2098"/>
                  </a:lnTo>
                  <a:lnTo>
                    <a:pt x="530" y="2097"/>
                  </a:lnTo>
                  <a:lnTo>
                    <a:pt x="578" y="2097"/>
                  </a:lnTo>
                  <a:lnTo>
                    <a:pt x="620" y="2097"/>
                  </a:lnTo>
                  <a:lnTo>
                    <a:pt x="657" y="2097"/>
                  </a:lnTo>
                  <a:lnTo>
                    <a:pt x="696" y="2097"/>
                  </a:lnTo>
                  <a:lnTo>
                    <a:pt x="741" y="2098"/>
                  </a:lnTo>
                  <a:lnTo>
                    <a:pt x="789" y="2098"/>
                  </a:lnTo>
                  <a:lnTo>
                    <a:pt x="840" y="2100"/>
                  </a:lnTo>
                  <a:lnTo>
                    <a:pt x="893" y="2100"/>
                  </a:lnTo>
                  <a:lnTo>
                    <a:pt x="944" y="2101"/>
                  </a:lnTo>
                  <a:lnTo>
                    <a:pt x="995" y="2103"/>
                  </a:lnTo>
                  <a:lnTo>
                    <a:pt x="1043" y="2104"/>
                  </a:lnTo>
                  <a:lnTo>
                    <a:pt x="1088" y="2106"/>
                  </a:lnTo>
                  <a:lnTo>
                    <a:pt x="1125" y="2106"/>
                  </a:lnTo>
                  <a:lnTo>
                    <a:pt x="1158" y="2107"/>
                  </a:lnTo>
                  <a:lnTo>
                    <a:pt x="1184" y="2109"/>
                  </a:lnTo>
                  <a:lnTo>
                    <a:pt x="1199" y="2109"/>
                  </a:lnTo>
                  <a:lnTo>
                    <a:pt x="1205" y="2109"/>
                  </a:lnTo>
                  <a:lnTo>
                    <a:pt x="1256" y="772"/>
                  </a:lnTo>
                </a:path>
              </a:pathLst>
            </a:custGeom>
            <a:solidFill>
              <a:srgbClr val="FFCC99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616" name="Freeform 47"/>
            <p:cNvSpPr>
              <a:spLocks/>
            </p:cNvSpPr>
            <p:nvPr/>
          </p:nvSpPr>
          <p:spPr bwMode="gray">
            <a:xfrm>
              <a:off x="2503" y="2232"/>
              <a:ext cx="768" cy="867"/>
            </a:xfrm>
            <a:custGeom>
              <a:avLst/>
              <a:gdLst>
                <a:gd name="T0" fmla="*/ 758 w 1536"/>
                <a:gd name="T1" fmla="*/ 15 h 1734"/>
                <a:gd name="T2" fmla="*/ 685 w 1536"/>
                <a:gd name="T3" fmla="*/ 12 h 1734"/>
                <a:gd name="T4" fmla="*/ 569 w 1536"/>
                <a:gd name="T5" fmla="*/ 6 h 1734"/>
                <a:gd name="T6" fmla="*/ 444 w 1536"/>
                <a:gd name="T7" fmla="*/ 2 h 1734"/>
                <a:gd name="T8" fmla="*/ 331 w 1536"/>
                <a:gd name="T9" fmla="*/ 0 h 1734"/>
                <a:gd name="T10" fmla="*/ 202 w 1536"/>
                <a:gd name="T11" fmla="*/ 1 h 1734"/>
                <a:gd name="T12" fmla="*/ 85 w 1536"/>
                <a:gd name="T13" fmla="*/ 3 h 1734"/>
                <a:gd name="T14" fmla="*/ 11 w 1536"/>
                <a:gd name="T15" fmla="*/ 4 h 1734"/>
                <a:gd name="T16" fmla="*/ 17 w 1536"/>
                <a:gd name="T17" fmla="*/ 411 h 1734"/>
                <a:gd name="T18" fmla="*/ 54 w 1536"/>
                <a:gd name="T19" fmla="*/ 405 h 1734"/>
                <a:gd name="T20" fmla="*/ 102 w 1536"/>
                <a:gd name="T21" fmla="*/ 399 h 1734"/>
                <a:gd name="T22" fmla="*/ 132 w 1536"/>
                <a:gd name="T23" fmla="*/ 395 h 1734"/>
                <a:gd name="T24" fmla="*/ 154 w 1536"/>
                <a:gd name="T25" fmla="*/ 390 h 1734"/>
                <a:gd name="T26" fmla="*/ 191 w 1536"/>
                <a:gd name="T27" fmla="*/ 412 h 1734"/>
                <a:gd name="T28" fmla="*/ 230 w 1536"/>
                <a:gd name="T29" fmla="*/ 426 h 1734"/>
                <a:gd name="T30" fmla="*/ 258 w 1536"/>
                <a:gd name="T31" fmla="*/ 434 h 1734"/>
                <a:gd name="T32" fmla="*/ 285 w 1536"/>
                <a:gd name="T33" fmla="*/ 439 h 1734"/>
                <a:gd name="T34" fmla="*/ 325 w 1536"/>
                <a:gd name="T35" fmla="*/ 457 h 1734"/>
                <a:gd name="T36" fmla="*/ 329 w 1536"/>
                <a:gd name="T37" fmla="*/ 484 h 1734"/>
                <a:gd name="T38" fmla="*/ 327 w 1536"/>
                <a:gd name="T39" fmla="*/ 501 h 1734"/>
                <a:gd name="T40" fmla="*/ 349 w 1536"/>
                <a:gd name="T41" fmla="*/ 508 h 1734"/>
                <a:gd name="T42" fmla="*/ 368 w 1536"/>
                <a:gd name="T43" fmla="*/ 522 h 1734"/>
                <a:gd name="T44" fmla="*/ 396 w 1536"/>
                <a:gd name="T45" fmla="*/ 591 h 1734"/>
                <a:gd name="T46" fmla="*/ 408 w 1536"/>
                <a:gd name="T47" fmla="*/ 627 h 1734"/>
                <a:gd name="T48" fmla="*/ 429 w 1536"/>
                <a:gd name="T49" fmla="*/ 616 h 1734"/>
                <a:gd name="T50" fmla="*/ 462 w 1536"/>
                <a:gd name="T51" fmla="*/ 572 h 1734"/>
                <a:gd name="T52" fmla="*/ 492 w 1536"/>
                <a:gd name="T53" fmla="*/ 561 h 1734"/>
                <a:gd name="T54" fmla="*/ 513 w 1536"/>
                <a:gd name="T55" fmla="*/ 541 h 1734"/>
                <a:gd name="T56" fmla="*/ 528 w 1536"/>
                <a:gd name="T57" fmla="*/ 508 h 1734"/>
                <a:gd name="T58" fmla="*/ 556 w 1536"/>
                <a:gd name="T59" fmla="*/ 502 h 1734"/>
                <a:gd name="T60" fmla="*/ 553 w 1536"/>
                <a:gd name="T61" fmla="*/ 513 h 1734"/>
                <a:gd name="T62" fmla="*/ 550 w 1536"/>
                <a:gd name="T63" fmla="*/ 538 h 1734"/>
                <a:gd name="T64" fmla="*/ 529 w 1536"/>
                <a:gd name="T65" fmla="*/ 570 h 1734"/>
                <a:gd name="T66" fmla="*/ 520 w 1536"/>
                <a:gd name="T67" fmla="*/ 621 h 1734"/>
                <a:gd name="T68" fmla="*/ 516 w 1536"/>
                <a:gd name="T69" fmla="*/ 639 h 1734"/>
                <a:gd name="T70" fmla="*/ 498 w 1536"/>
                <a:gd name="T71" fmla="*/ 638 h 1734"/>
                <a:gd name="T72" fmla="*/ 491 w 1536"/>
                <a:gd name="T73" fmla="*/ 648 h 1734"/>
                <a:gd name="T74" fmla="*/ 512 w 1536"/>
                <a:gd name="T75" fmla="*/ 658 h 1734"/>
                <a:gd name="T76" fmla="*/ 533 w 1536"/>
                <a:gd name="T77" fmla="*/ 657 h 1734"/>
                <a:gd name="T78" fmla="*/ 548 w 1536"/>
                <a:gd name="T79" fmla="*/ 626 h 1734"/>
                <a:gd name="T80" fmla="*/ 560 w 1536"/>
                <a:gd name="T81" fmla="*/ 591 h 1734"/>
                <a:gd name="T82" fmla="*/ 577 w 1536"/>
                <a:gd name="T83" fmla="*/ 603 h 1734"/>
                <a:gd name="T84" fmla="*/ 581 w 1536"/>
                <a:gd name="T85" fmla="*/ 651 h 1734"/>
                <a:gd name="T86" fmla="*/ 562 w 1536"/>
                <a:gd name="T87" fmla="*/ 680 h 1734"/>
                <a:gd name="T88" fmla="*/ 561 w 1536"/>
                <a:gd name="T89" fmla="*/ 695 h 1734"/>
                <a:gd name="T90" fmla="*/ 596 w 1536"/>
                <a:gd name="T91" fmla="*/ 690 h 1734"/>
                <a:gd name="T92" fmla="*/ 627 w 1536"/>
                <a:gd name="T93" fmla="*/ 685 h 1734"/>
                <a:gd name="T94" fmla="*/ 635 w 1536"/>
                <a:gd name="T95" fmla="*/ 693 h 1734"/>
                <a:gd name="T96" fmla="*/ 647 w 1536"/>
                <a:gd name="T97" fmla="*/ 729 h 1734"/>
                <a:gd name="T98" fmla="*/ 649 w 1536"/>
                <a:gd name="T99" fmla="*/ 773 h 1734"/>
                <a:gd name="T100" fmla="*/ 649 w 1536"/>
                <a:gd name="T101" fmla="*/ 799 h 1734"/>
                <a:gd name="T102" fmla="*/ 677 w 1536"/>
                <a:gd name="T103" fmla="*/ 843 h 1734"/>
                <a:gd name="T104" fmla="*/ 709 w 1536"/>
                <a:gd name="T105" fmla="*/ 867 h 17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536"/>
                <a:gd name="T160" fmla="*/ 0 h 1734"/>
                <a:gd name="T161" fmla="*/ 1536 w 1536"/>
                <a:gd name="T162" fmla="*/ 1734 h 173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536" h="1734">
                  <a:moveTo>
                    <a:pt x="1426" y="1734"/>
                  </a:moveTo>
                  <a:lnTo>
                    <a:pt x="1536" y="30"/>
                  </a:lnTo>
                  <a:lnTo>
                    <a:pt x="1531" y="30"/>
                  </a:lnTo>
                  <a:lnTo>
                    <a:pt x="1515" y="30"/>
                  </a:lnTo>
                  <a:lnTo>
                    <a:pt x="1489" y="29"/>
                  </a:lnTo>
                  <a:lnTo>
                    <a:pt x="1456" y="27"/>
                  </a:lnTo>
                  <a:lnTo>
                    <a:pt x="1416" y="24"/>
                  </a:lnTo>
                  <a:lnTo>
                    <a:pt x="1369" y="23"/>
                  </a:lnTo>
                  <a:lnTo>
                    <a:pt x="1317" y="20"/>
                  </a:lnTo>
                  <a:lnTo>
                    <a:pt x="1260" y="17"/>
                  </a:lnTo>
                  <a:lnTo>
                    <a:pt x="1200" y="15"/>
                  </a:lnTo>
                  <a:lnTo>
                    <a:pt x="1138" y="12"/>
                  </a:lnTo>
                  <a:lnTo>
                    <a:pt x="1075" y="9"/>
                  </a:lnTo>
                  <a:lnTo>
                    <a:pt x="1012" y="8"/>
                  </a:lnTo>
                  <a:lnTo>
                    <a:pt x="949" y="5"/>
                  </a:lnTo>
                  <a:lnTo>
                    <a:pt x="888" y="3"/>
                  </a:lnTo>
                  <a:lnTo>
                    <a:pt x="831" y="2"/>
                  </a:lnTo>
                  <a:lnTo>
                    <a:pt x="778" y="2"/>
                  </a:lnTo>
                  <a:lnTo>
                    <a:pt x="721" y="2"/>
                  </a:lnTo>
                  <a:lnTo>
                    <a:pt x="661" y="0"/>
                  </a:lnTo>
                  <a:lnTo>
                    <a:pt x="598" y="0"/>
                  </a:lnTo>
                  <a:lnTo>
                    <a:pt x="534" y="2"/>
                  </a:lnTo>
                  <a:lnTo>
                    <a:pt x="469" y="2"/>
                  </a:lnTo>
                  <a:lnTo>
                    <a:pt x="405" y="2"/>
                  </a:lnTo>
                  <a:lnTo>
                    <a:pt x="340" y="3"/>
                  </a:lnTo>
                  <a:lnTo>
                    <a:pt x="280" y="3"/>
                  </a:lnTo>
                  <a:lnTo>
                    <a:pt x="223" y="5"/>
                  </a:lnTo>
                  <a:lnTo>
                    <a:pt x="169" y="5"/>
                  </a:lnTo>
                  <a:lnTo>
                    <a:pt x="123" y="6"/>
                  </a:lnTo>
                  <a:lnTo>
                    <a:pt x="81" y="6"/>
                  </a:lnTo>
                  <a:lnTo>
                    <a:pt x="48" y="8"/>
                  </a:lnTo>
                  <a:lnTo>
                    <a:pt x="22" y="8"/>
                  </a:lnTo>
                  <a:lnTo>
                    <a:pt x="6" y="8"/>
                  </a:lnTo>
                  <a:lnTo>
                    <a:pt x="0" y="8"/>
                  </a:lnTo>
                  <a:lnTo>
                    <a:pt x="30" y="824"/>
                  </a:lnTo>
                  <a:lnTo>
                    <a:pt x="34" y="822"/>
                  </a:lnTo>
                  <a:lnTo>
                    <a:pt x="46" y="821"/>
                  </a:lnTo>
                  <a:lnTo>
                    <a:pt x="63" y="816"/>
                  </a:lnTo>
                  <a:lnTo>
                    <a:pt x="84" y="813"/>
                  </a:lnTo>
                  <a:lnTo>
                    <a:pt x="108" y="809"/>
                  </a:lnTo>
                  <a:lnTo>
                    <a:pt x="133" y="804"/>
                  </a:lnTo>
                  <a:lnTo>
                    <a:pt x="159" y="801"/>
                  </a:lnTo>
                  <a:lnTo>
                    <a:pt x="183" y="798"/>
                  </a:lnTo>
                  <a:lnTo>
                    <a:pt x="204" y="798"/>
                  </a:lnTo>
                  <a:lnTo>
                    <a:pt x="222" y="800"/>
                  </a:lnTo>
                  <a:lnTo>
                    <a:pt x="238" y="800"/>
                  </a:lnTo>
                  <a:lnTo>
                    <a:pt x="253" y="795"/>
                  </a:lnTo>
                  <a:lnTo>
                    <a:pt x="264" y="789"/>
                  </a:lnTo>
                  <a:lnTo>
                    <a:pt x="274" y="782"/>
                  </a:lnTo>
                  <a:lnTo>
                    <a:pt x="283" y="777"/>
                  </a:lnTo>
                  <a:lnTo>
                    <a:pt x="294" y="774"/>
                  </a:lnTo>
                  <a:lnTo>
                    <a:pt x="307" y="779"/>
                  </a:lnTo>
                  <a:lnTo>
                    <a:pt x="322" y="786"/>
                  </a:lnTo>
                  <a:lnTo>
                    <a:pt x="340" y="798"/>
                  </a:lnTo>
                  <a:lnTo>
                    <a:pt x="360" y="810"/>
                  </a:lnTo>
                  <a:lnTo>
                    <a:pt x="382" y="824"/>
                  </a:lnTo>
                  <a:lnTo>
                    <a:pt x="403" y="837"/>
                  </a:lnTo>
                  <a:lnTo>
                    <a:pt x="426" y="846"/>
                  </a:lnTo>
                  <a:lnTo>
                    <a:pt x="444" y="852"/>
                  </a:lnTo>
                  <a:lnTo>
                    <a:pt x="460" y="851"/>
                  </a:lnTo>
                  <a:lnTo>
                    <a:pt x="477" y="849"/>
                  </a:lnTo>
                  <a:lnTo>
                    <a:pt x="490" y="854"/>
                  </a:lnTo>
                  <a:lnTo>
                    <a:pt x="504" y="860"/>
                  </a:lnTo>
                  <a:lnTo>
                    <a:pt x="516" y="867"/>
                  </a:lnTo>
                  <a:lnTo>
                    <a:pt x="526" y="875"/>
                  </a:lnTo>
                  <a:lnTo>
                    <a:pt x="540" y="879"/>
                  </a:lnTo>
                  <a:lnTo>
                    <a:pt x="552" y="879"/>
                  </a:lnTo>
                  <a:lnTo>
                    <a:pt x="570" y="879"/>
                  </a:lnTo>
                  <a:lnTo>
                    <a:pt x="591" y="882"/>
                  </a:lnTo>
                  <a:lnTo>
                    <a:pt x="612" y="890"/>
                  </a:lnTo>
                  <a:lnTo>
                    <a:pt x="633" y="900"/>
                  </a:lnTo>
                  <a:lnTo>
                    <a:pt x="649" y="914"/>
                  </a:lnTo>
                  <a:lnTo>
                    <a:pt x="661" y="932"/>
                  </a:lnTo>
                  <a:lnTo>
                    <a:pt x="664" y="947"/>
                  </a:lnTo>
                  <a:lnTo>
                    <a:pt x="663" y="959"/>
                  </a:lnTo>
                  <a:lnTo>
                    <a:pt x="658" y="969"/>
                  </a:lnTo>
                  <a:lnTo>
                    <a:pt x="652" y="977"/>
                  </a:lnTo>
                  <a:lnTo>
                    <a:pt x="649" y="984"/>
                  </a:lnTo>
                  <a:lnTo>
                    <a:pt x="648" y="993"/>
                  </a:lnTo>
                  <a:lnTo>
                    <a:pt x="654" y="1002"/>
                  </a:lnTo>
                  <a:lnTo>
                    <a:pt x="663" y="1010"/>
                  </a:lnTo>
                  <a:lnTo>
                    <a:pt x="673" y="1013"/>
                  </a:lnTo>
                  <a:lnTo>
                    <a:pt x="685" y="1016"/>
                  </a:lnTo>
                  <a:lnTo>
                    <a:pt x="697" y="1017"/>
                  </a:lnTo>
                  <a:lnTo>
                    <a:pt x="709" y="1020"/>
                  </a:lnTo>
                  <a:lnTo>
                    <a:pt x="720" y="1025"/>
                  </a:lnTo>
                  <a:lnTo>
                    <a:pt x="729" y="1032"/>
                  </a:lnTo>
                  <a:lnTo>
                    <a:pt x="735" y="1044"/>
                  </a:lnTo>
                  <a:lnTo>
                    <a:pt x="745" y="1074"/>
                  </a:lnTo>
                  <a:lnTo>
                    <a:pt x="762" y="1107"/>
                  </a:lnTo>
                  <a:lnTo>
                    <a:pt x="778" y="1143"/>
                  </a:lnTo>
                  <a:lnTo>
                    <a:pt x="792" y="1182"/>
                  </a:lnTo>
                  <a:lnTo>
                    <a:pt x="798" y="1208"/>
                  </a:lnTo>
                  <a:lnTo>
                    <a:pt x="804" y="1229"/>
                  </a:lnTo>
                  <a:lnTo>
                    <a:pt x="810" y="1244"/>
                  </a:lnTo>
                  <a:lnTo>
                    <a:pt x="817" y="1254"/>
                  </a:lnTo>
                  <a:lnTo>
                    <a:pt x="825" y="1259"/>
                  </a:lnTo>
                  <a:lnTo>
                    <a:pt x="835" y="1257"/>
                  </a:lnTo>
                  <a:lnTo>
                    <a:pt x="847" y="1248"/>
                  </a:lnTo>
                  <a:lnTo>
                    <a:pt x="859" y="1232"/>
                  </a:lnTo>
                  <a:lnTo>
                    <a:pt x="873" y="1209"/>
                  </a:lnTo>
                  <a:lnTo>
                    <a:pt x="886" y="1187"/>
                  </a:lnTo>
                  <a:lnTo>
                    <a:pt x="904" y="1163"/>
                  </a:lnTo>
                  <a:lnTo>
                    <a:pt x="924" y="1143"/>
                  </a:lnTo>
                  <a:lnTo>
                    <a:pt x="942" y="1131"/>
                  </a:lnTo>
                  <a:lnTo>
                    <a:pt x="958" y="1125"/>
                  </a:lnTo>
                  <a:lnTo>
                    <a:pt x="972" y="1122"/>
                  </a:lnTo>
                  <a:lnTo>
                    <a:pt x="984" y="1121"/>
                  </a:lnTo>
                  <a:lnTo>
                    <a:pt x="994" y="1119"/>
                  </a:lnTo>
                  <a:lnTo>
                    <a:pt x="1005" y="1113"/>
                  </a:lnTo>
                  <a:lnTo>
                    <a:pt x="1015" y="1101"/>
                  </a:lnTo>
                  <a:lnTo>
                    <a:pt x="1026" y="1082"/>
                  </a:lnTo>
                  <a:lnTo>
                    <a:pt x="1033" y="1064"/>
                  </a:lnTo>
                  <a:lnTo>
                    <a:pt x="1041" y="1046"/>
                  </a:lnTo>
                  <a:lnTo>
                    <a:pt x="1048" y="1031"/>
                  </a:lnTo>
                  <a:lnTo>
                    <a:pt x="1056" y="1017"/>
                  </a:lnTo>
                  <a:lnTo>
                    <a:pt x="1068" y="1010"/>
                  </a:lnTo>
                  <a:lnTo>
                    <a:pt x="1086" y="1005"/>
                  </a:lnTo>
                  <a:lnTo>
                    <a:pt x="1101" y="1004"/>
                  </a:lnTo>
                  <a:lnTo>
                    <a:pt x="1111" y="1004"/>
                  </a:lnTo>
                  <a:lnTo>
                    <a:pt x="1114" y="1005"/>
                  </a:lnTo>
                  <a:lnTo>
                    <a:pt x="1113" y="1007"/>
                  </a:lnTo>
                  <a:lnTo>
                    <a:pt x="1110" y="1014"/>
                  </a:lnTo>
                  <a:lnTo>
                    <a:pt x="1105" y="1025"/>
                  </a:lnTo>
                  <a:lnTo>
                    <a:pt x="1102" y="1038"/>
                  </a:lnTo>
                  <a:lnTo>
                    <a:pt x="1101" y="1052"/>
                  </a:lnTo>
                  <a:lnTo>
                    <a:pt x="1101" y="1065"/>
                  </a:lnTo>
                  <a:lnTo>
                    <a:pt x="1099" y="1076"/>
                  </a:lnTo>
                  <a:lnTo>
                    <a:pt x="1093" y="1089"/>
                  </a:lnTo>
                  <a:lnTo>
                    <a:pt x="1081" y="1104"/>
                  </a:lnTo>
                  <a:lnTo>
                    <a:pt x="1069" y="1119"/>
                  </a:lnTo>
                  <a:lnTo>
                    <a:pt x="1057" y="1139"/>
                  </a:lnTo>
                  <a:lnTo>
                    <a:pt x="1048" y="1158"/>
                  </a:lnTo>
                  <a:lnTo>
                    <a:pt x="1044" y="1182"/>
                  </a:lnTo>
                  <a:lnTo>
                    <a:pt x="1042" y="1214"/>
                  </a:lnTo>
                  <a:lnTo>
                    <a:pt x="1039" y="1241"/>
                  </a:lnTo>
                  <a:lnTo>
                    <a:pt x="1036" y="1260"/>
                  </a:lnTo>
                  <a:lnTo>
                    <a:pt x="1035" y="1274"/>
                  </a:lnTo>
                  <a:lnTo>
                    <a:pt x="1033" y="1278"/>
                  </a:lnTo>
                  <a:lnTo>
                    <a:pt x="1032" y="1278"/>
                  </a:lnTo>
                  <a:lnTo>
                    <a:pt x="1026" y="1277"/>
                  </a:lnTo>
                  <a:lnTo>
                    <a:pt x="1017" y="1275"/>
                  </a:lnTo>
                  <a:lnTo>
                    <a:pt x="1006" y="1275"/>
                  </a:lnTo>
                  <a:lnTo>
                    <a:pt x="997" y="1275"/>
                  </a:lnTo>
                  <a:lnTo>
                    <a:pt x="988" y="1277"/>
                  </a:lnTo>
                  <a:lnTo>
                    <a:pt x="982" y="1280"/>
                  </a:lnTo>
                  <a:lnTo>
                    <a:pt x="979" y="1287"/>
                  </a:lnTo>
                  <a:lnTo>
                    <a:pt x="982" y="1296"/>
                  </a:lnTo>
                  <a:lnTo>
                    <a:pt x="990" y="1308"/>
                  </a:lnTo>
                  <a:lnTo>
                    <a:pt x="1000" y="1314"/>
                  </a:lnTo>
                  <a:lnTo>
                    <a:pt x="1012" y="1316"/>
                  </a:lnTo>
                  <a:lnTo>
                    <a:pt x="1024" y="1316"/>
                  </a:lnTo>
                  <a:lnTo>
                    <a:pt x="1036" y="1314"/>
                  </a:lnTo>
                  <a:lnTo>
                    <a:pt x="1048" y="1314"/>
                  </a:lnTo>
                  <a:lnTo>
                    <a:pt x="1057" y="1314"/>
                  </a:lnTo>
                  <a:lnTo>
                    <a:pt x="1066" y="1313"/>
                  </a:lnTo>
                  <a:lnTo>
                    <a:pt x="1074" y="1305"/>
                  </a:lnTo>
                  <a:lnTo>
                    <a:pt x="1081" y="1290"/>
                  </a:lnTo>
                  <a:lnTo>
                    <a:pt x="1089" y="1272"/>
                  </a:lnTo>
                  <a:lnTo>
                    <a:pt x="1095" y="1251"/>
                  </a:lnTo>
                  <a:lnTo>
                    <a:pt x="1099" y="1229"/>
                  </a:lnTo>
                  <a:lnTo>
                    <a:pt x="1104" y="1208"/>
                  </a:lnTo>
                  <a:lnTo>
                    <a:pt x="1110" y="1193"/>
                  </a:lnTo>
                  <a:lnTo>
                    <a:pt x="1119" y="1181"/>
                  </a:lnTo>
                  <a:lnTo>
                    <a:pt x="1128" y="1176"/>
                  </a:lnTo>
                  <a:lnTo>
                    <a:pt x="1137" y="1179"/>
                  </a:lnTo>
                  <a:lnTo>
                    <a:pt x="1146" y="1190"/>
                  </a:lnTo>
                  <a:lnTo>
                    <a:pt x="1153" y="1206"/>
                  </a:lnTo>
                  <a:lnTo>
                    <a:pt x="1158" y="1229"/>
                  </a:lnTo>
                  <a:lnTo>
                    <a:pt x="1162" y="1253"/>
                  </a:lnTo>
                  <a:lnTo>
                    <a:pt x="1164" y="1278"/>
                  </a:lnTo>
                  <a:lnTo>
                    <a:pt x="1162" y="1302"/>
                  </a:lnTo>
                  <a:lnTo>
                    <a:pt x="1158" y="1322"/>
                  </a:lnTo>
                  <a:lnTo>
                    <a:pt x="1150" y="1335"/>
                  </a:lnTo>
                  <a:lnTo>
                    <a:pt x="1137" y="1349"/>
                  </a:lnTo>
                  <a:lnTo>
                    <a:pt x="1123" y="1359"/>
                  </a:lnTo>
                  <a:lnTo>
                    <a:pt x="1113" y="1368"/>
                  </a:lnTo>
                  <a:lnTo>
                    <a:pt x="1108" y="1377"/>
                  </a:lnTo>
                  <a:lnTo>
                    <a:pt x="1111" y="1385"/>
                  </a:lnTo>
                  <a:lnTo>
                    <a:pt x="1122" y="1389"/>
                  </a:lnTo>
                  <a:lnTo>
                    <a:pt x="1137" y="1391"/>
                  </a:lnTo>
                  <a:lnTo>
                    <a:pt x="1155" y="1388"/>
                  </a:lnTo>
                  <a:lnTo>
                    <a:pt x="1173" y="1385"/>
                  </a:lnTo>
                  <a:lnTo>
                    <a:pt x="1192" y="1379"/>
                  </a:lnTo>
                  <a:lnTo>
                    <a:pt x="1210" y="1371"/>
                  </a:lnTo>
                  <a:lnTo>
                    <a:pt x="1230" y="1367"/>
                  </a:lnTo>
                  <a:lnTo>
                    <a:pt x="1243" y="1367"/>
                  </a:lnTo>
                  <a:lnTo>
                    <a:pt x="1254" y="1370"/>
                  </a:lnTo>
                  <a:lnTo>
                    <a:pt x="1261" y="1373"/>
                  </a:lnTo>
                  <a:lnTo>
                    <a:pt x="1263" y="1374"/>
                  </a:lnTo>
                  <a:lnTo>
                    <a:pt x="1264" y="1377"/>
                  </a:lnTo>
                  <a:lnTo>
                    <a:pt x="1269" y="1385"/>
                  </a:lnTo>
                  <a:lnTo>
                    <a:pt x="1275" y="1398"/>
                  </a:lnTo>
                  <a:lnTo>
                    <a:pt x="1281" y="1415"/>
                  </a:lnTo>
                  <a:lnTo>
                    <a:pt x="1288" y="1434"/>
                  </a:lnTo>
                  <a:lnTo>
                    <a:pt x="1293" y="1457"/>
                  </a:lnTo>
                  <a:lnTo>
                    <a:pt x="1297" y="1481"/>
                  </a:lnTo>
                  <a:lnTo>
                    <a:pt x="1299" y="1508"/>
                  </a:lnTo>
                  <a:lnTo>
                    <a:pt x="1299" y="1529"/>
                  </a:lnTo>
                  <a:lnTo>
                    <a:pt x="1297" y="1545"/>
                  </a:lnTo>
                  <a:lnTo>
                    <a:pt x="1294" y="1560"/>
                  </a:lnTo>
                  <a:lnTo>
                    <a:pt x="1293" y="1572"/>
                  </a:lnTo>
                  <a:lnTo>
                    <a:pt x="1294" y="1584"/>
                  </a:lnTo>
                  <a:lnTo>
                    <a:pt x="1297" y="1598"/>
                  </a:lnTo>
                  <a:lnTo>
                    <a:pt x="1303" y="1614"/>
                  </a:lnTo>
                  <a:lnTo>
                    <a:pt x="1314" y="1632"/>
                  </a:lnTo>
                  <a:lnTo>
                    <a:pt x="1330" y="1656"/>
                  </a:lnTo>
                  <a:lnTo>
                    <a:pt x="1354" y="1685"/>
                  </a:lnTo>
                  <a:lnTo>
                    <a:pt x="1375" y="1706"/>
                  </a:lnTo>
                  <a:lnTo>
                    <a:pt x="1392" y="1719"/>
                  </a:lnTo>
                  <a:lnTo>
                    <a:pt x="1407" y="1728"/>
                  </a:lnTo>
                  <a:lnTo>
                    <a:pt x="1417" y="1733"/>
                  </a:lnTo>
                  <a:lnTo>
                    <a:pt x="1425" y="1734"/>
                  </a:lnTo>
                  <a:lnTo>
                    <a:pt x="1426" y="1734"/>
                  </a:lnTo>
                </a:path>
              </a:pathLst>
            </a:custGeom>
            <a:solidFill>
              <a:srgbClr val="FFCC99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617" name="Freeform 48"/>
            <p:cNvSpPr>
              <a:spLocks/>
            </p:cNvSpPr>
            <p:nvPr/>
          </p:nvSpPr>
          <p:spPr bwMode="gray">
            <a:xfrm>
              <a:off x="2969" y="2913"/>
              <a:ext cx="74" cy="39"/>
            </a:xfrm>
            <a:custGeom>
              <a:avLst/>
              <a:gdLst>
                <a:gd name="T0" fmla="*/ 0 w 147"/>
                <a:gd name="T1" fmla="*/ 22 h 78"/>
                <a:gd name="T2" fmla="*/ 0 w 147"/>
                <a:gd name="T3" fmla="*/ 21 h 78"/>
                <a:gd name="T4" fmla="*/ 0 w 147"/>
                <a:gd name="T5" fmla="*/ 20 h 78"/>
                <a:gd name="T6" fmla="*/ 2 w 147"/>
                <a:gd name="T7" fmla="*/ 17 h 78"/>
                <a:gd name="T8" fmla="*/ 4 w 147"/>
                <a:gd name="T9" fmla="*/ 14 h 78"/>
                <a:gd name="T10" fmla="*/ 8 w 147"/>
                <a:gd name="T11" fmla="*/ 11 h 78"/>
                <a:gd name="T12" fmla="*/ 16 w 147"/>
                <a:gd name="T13" fmla="*/ 9 h 78"/>
                <a:gd name="T14" fmla="*/ 26 w 147"/>
                <a:gd name="T15" fmla="*/ 6 h 78"/>
                <a:gd name="T16" fmla="*/ 38 w 147"/>
                <a:gd name="T17" fmla="*/ 4 h 78"/>
                <a:gd name="T18" fmla="*/ 47 w 147"/>
                <a:gd name="T19" fmla="*/ 1 h 78"/>
                <a:gd name="T20" fmla="*/ 55 w 147"/>
                <a:gd name="T21" fmla="*/ 0 h 78"/>
                <a:gd name="T22" fmla="*/ 61 w 147"/>
                <a:gd name="T23" fmla="*/ 0 h 78"/>
                <a:gd name="T24" fmla="*/ 65 w 147"/>
                <a:gd name="T25" fmla="*/ 3 h 78"/>
                <a:gd name="T26" fmla="*/ 70 w 147"/>
                <a:gd name="T27" fmla="*/ 9 h 78"/>
                <a:gd name="T28" fmla="*/ 73 w 147"/>
                <a:gd name="T29" fmla="*/ 16 h 78"/>
                <a:gd name="T30" fmla="*/ 74 w 147"/>
                <a:gd name="T31" fmla="*/ 22 h 78"/>
                <a:gd name="T32" fmla="*/ 72 w 147"/>
                <a:gd name="T33" fmla="*/ 28 h 78"/>
                <a:gd name="T34" fmla="*/ 69 w 147"/>
                <a:gd name="T35" fmla="*/ 34 h 78"/>
                <a:gd name="T36" fmla="*/ 63 w 147"/>
                <a:gd name="T37" fmla="*/ 38 h 78"/>
                <a:gd name="T38" fmla="*/ 56 w 147"/>
                <a:gd name="T39" fmla="*/ 39 h 78"/>
                <a:gd name="T40" fmla="*/ 45 w 147"/>
                <a:gd name="T41" fmla="*/ 39 h 78"/>
                <a:gd name="T42" fmla="*/ 33 w 147"/>
                <a:gd name="T43" fmla="*/ 36 h 78"/>
                <a:gd name="T44" fmla="*/ 22 w 147"/>
                <a:gd name="T45" fmla="*/ 33 h 78"/>
                <a:gd name="T46" fmla="*/ 13 w 147"/>
                <a:gd name="T47" fmla="*/ 28 h 78"/>
                <a:gd name="T48" fmla="*/ 6 w 147"/>
                <a:gd name="T49" fmla="*/ 25 h 78"/>
                <a:gd name="T50" fmla="*/ 2 w 147"/>
                <a:gd name="T51" fmla="*/ 22 h 78"/>
                <a:gd name="T52" fmla="*/ 0 w 147"/>
                <a:gd name="T53" fmla="*/ 22 h 7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47"/>
                <a:gd name="T82" fmla="*/ 0 h 78"/>
                <a:gd name="T83" fmla="*/ 147 w 147"/>
                <a:gd name="T84" fmla="*/ 78 h 7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47" h="78">
                  <a:moveTo>
                    <a:pt x="0" y="44"/>
                  </a:moveTo>
                  <a:lnTo>
                    <a:pt x="0" y="42"/>
                  </a:lnTo>
                  <a:lnTo>
                    <a:pt x="0" y="39"/>
                  </a:lnTo>
                  <a:lnTo>
                    <a:pt x="3" y="33"/>
                  </a:lnTo>
                  <a:lnTo>
                    <a:pt x="7" y="29"/>
                  </a:lnTo>
                  <a:lnTo>
                    <a:pt x="16" y="23"/>
                  </a:lnTo>
                  <a:lnTo>
                    <a:pt x="31" y="17"/>
                  </a:lnTo>
                  <a:lnTo>
                    <a:pt x="51" y="12"/>
                  </a:lnTo>
                  <a:lnTo>
                    <a:pt x="75" y="8"/>
                  </a:lnTo>
                  <a:lnTo>
                    <a:pt x="94" y="3"/>
                  </a:lnTo>
                  <a:lnTo>
                    <a:pt x="109" y="0"/>
                  </a:lnTo>
                  <a:lnTo>
                    <a:pt x="121" y="0"/>
                  </a:lnTo>
                  <a:lnTo>
                    <a:pt x="130" y="6"/>
                  </a:lnTo>
                  <a:lnTo>
                    <a:pt x="139" y="18"/>
                  </a:lnTo>
                  <a:lnTo>
                    <a:pt x="145" y="32"/>
                  </a:lnTo>
                  <a:lnTo>
                    <a:pt x="147" y="45"/>
                  </a:lnTo>
                  <a:lnTo>
                    <a:pt x="144" y="57"/>
                  </a:lnTo>
                  <a:lnTo>
                    <a:pt x="138" y="68"/>
                  </a:lnTo>
                  <a:lnTo>
                    <a:pt x="126" y="75"/>
                  </a:lnTo>
                  <a:lnTo>
                    <a:pt x="111" y="78"/>
                  </a:lnTo>
                  <a:lnTo>
                    <a:pt x="90" y="78"/>
                  </a:lnTo>
                  <a:lnTo>
                    <a:pt x="66" y="72"/>
                  </a:lnTo>
                  <a:lnTo>
                    <a:pt x="43" y="65"/>
                  </a:lnTo>
                  <a:lnTo>
                    <a:pt x="25" y="57"/>
                  </a:lnTo>
                  <a:lnTo>
                    <a:pt x="12" y="51"/>
                  </a:lnTo>
                  <a:lnTo>
                    <a:pt x="3" y="45"/>
                  </a:lnTo>
                  <a:lnTo>
                    <a:pt x="0" y="44"/>
                  </a:lnTo>
                </a:path>
              </a:pathLst>
            </a:custGeom>
            <a:solidFill>
              <a:srgbClr val="FFCC99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618" name="Freeform 49"/>
            <p:cNvSpPr>
              <a:spLocks/>
            </p:cNvSpPr>
            <p:nvPr/>
          </p:nvSpPr>
          <p:spPr bwMode="gray">
            <a:xfrm>
              <a:off x="3406" y="3306"/>
              <a:ext cx="202" cy="230"/>
            </a:xfrm>
            <a:custGeom>
              <a:avLst/>
              <a:gdLst>
                <a:gd name="T0" fmla="*/ 4 w 403"/>
                <a:gd name="T1" fmla="*/ 0 h 459"/>
                <a:gd name="T2" fmla="*/ 3 w 403"/>
                <a:gd name="T3" fmla="*/ 4 h 459"/>
                <a:gd name="T4" fmla="*/ 1 w 403"/>
                <a:gd name="T5" fmla="*/ 20 h 459"/>
                <a:gd name="T6" fmla="*/ 0 w 403"/>
                <a:gd name="T7" fmla="*/ 41 h 459"/>
                <a:gd name="T8" fmla="*/ 5 w 403"/>
                <a:gd name="T9" fmla="*/ 64 h 459"/>
                <a:gd name="T10" fmla="*/ 17 w 403"/>
                <a:gd name="T11" fmla="*/ 88 h 459"/>
                <a:gd name="T12" fmla="*/ 26 w 403"/>
                <a:gd name="T13" fmla="*/ 108 h 459"/>
                <a:gd name="T14" fmla="*/ 25 w 403"/>
                <a:gd name="T15" fmla="*/ 123 h 459"/>
                <a:gd name="T16" fmla="*/ 22 w 403"/>
                <a:gd name="T17" fmla="*/ 140 h 459"/>
                <a:gd name="T18" fmla="*/ 28 w 403"/>
                <a:gd name="T19" fmla="*/ 155 h 459"/>
                <a:gd name="T20" fmla="*/ 41 w 403"/>
                <a:gd name="T21" fmla="*/ 174 h 459"/>
                <a:gd name="T22" fmla="*/ 56 w 403"/>
                <a:gd name="T23" fmla="*/ 195 h 459"/>
                <a:gd name="T24" fmla="*/ 68 w 403"/>
                <a:gd name="T25" fmla="*/ 210 h 459"/>
                <a:gd name="T26" fmla="*/ 80 w 403"/>
                <a:gd name="T27" fmla="*/ 221 h 459"/>
                <a:gd name="T28" fmla="*/ 89 w 403"/>
                <a:gd name="T29" fmla="*/ 229 h 459"/>
                <a:gd name="T30" fmla="*/ 99 w 403"/>
                <a:gd name="T31" fmla="*/ 227 h 459"/>
                <a:gd name="T32" fmla="*/ 112 w 403"/>
                <a:gd name="T33" fmla="*/ 210 h 459"/>
                <a:gd name="T34" fmla="*/ 125 w 403"/>
                <a:gd name="T35" fmla="*/ 194 h 459"/>
                <a:gd name="T36" fmla="*/ 141 w 403"/>
                <a:gd name="T37" fmla="*/ 187 h 459"/>
                <a:gd name="T38" fmla="*/ 156 w 403"/>
                <a:gd name="T39" fmla="*/ 180 h 459"/>
                <a:gd name="T40" fmla="*/ 164 w 403"/>
                <a:gd name="T41" fmla="*/ 168 h 459"/>
                <a:gd name="T42" fmla="*/ 167 w 403"/>
                <a:gd name="T43" fmla="*/ 149 h 459"/>
                <a:gd name="T44" fmla="*/ 173 w 403"/>
                <a:gd name="T45" fmla="*/ 130 h 459"/>
                <a:gd name="T46" fmla="*/ 184 w 403"/>
                <a:gd name="T47" fmla="*/ 118 h 459"/>
                <a:gd name="T48" fmla="*/ 192 w 403"/>
                <a:gd name="T49" fmla="*/ 109 h 459"/>
                <a:gd name="T50" fmla="*/ 196 w 403"/>
                <a:gd name="T51" fmla="*/ 90 h 459"/>
                <a:gd name="T52" fmla="*/ 199 w 403"/>
                <a:gd name="T53" fmla="*/ 62 h 459"/>
                <a:gd name="T54" fmla="*/ 201 w 403"/>
                <a:gd name="T55" fmla="*/ 50 h 459"/>
                <a:gd name="T56" fmla="*/ 201 w 403"/>
                <a:gd name="T57" fmla="*/ 40 h 459"/>
                <a:gd name="T58" fmla="*/ 192 w 403"/>
                <a:gd name="T59" fmla="*/ 30 h 459"/>
                <a:gd name="T60" fmla="*/ 178 w 403"/>
                <a:gd name="T61" fmla="*/ 27 h 459"/>
                <a:gd name="T62" fmla="*/ 160 w 403"/>
                <a:gd name="T63" fmla="*/ 30 h 459"/>
                <a:gd name="T64" fmla="*/ 137 w 403"/>
                <a:gd name="T65" fmla="*/ 33 h 459"/>
                <a:gd name="T66" fmla="*/ 118 w 403"/>
                <a:gd name="T67" fmla="*/ 36 h 459"/>
                <a:gd name="T68" fmla="*/ 107 w 403"/>
                <a:gd name="T69" fmla="*/ 42 h 459"/>
                <a:gd name="T70" fmla="*/ 95 w 403"/>
                <a:gd name="T71" fmla="*/ 48 h 459"/>
                <a:gd name="T72" fmla="*/ 83 w 403"/>
                <a:gd name="T73" fmla="*/ 45 h 459"/>
                <a:gd name="T74" fmla="*/ 64 w 403"/>
                <a:gd name="T75" fmla="*/ 31 h 459"/>
                <a:gd name="T76" fmla="*/ 44 w 403"/>
                <a:gd name="T77" fmla="*/ 18 h 459"/>
                <a:gd name="T78" fmla="*/ 29 w 403"/>
                <a:gd name="T79" fmla="*/ 10 h 459"/>
                <a:gd name="T80" fmla="*/ 15 w 403"/>
                <a:gd name="T81" fmla="*/ 9 h 459"/>
                <a:gd name="T82" fmla="*/ 9 w 403"/>
                <a:gd name="T83" fmla="*/ 4 h 459"/>
                <a:gd name="T84" fmla="*/ 5 w 403"/>
                <a:gd name="T85" fmla="*/ 1 h 459"/>
                <a:gd name="T86" fmla="*/ 4 w 403"/>
                <a:gd name="T87" fmla="*/ 0 h 45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3"/>
                <a:gd name="T133" fmla="*/ 0 h 459"/>
                <a:gd name="T134" fmla="*/ 403 w 403"/>
                <a:gd name="T135" fmla="*/ 459 h 45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3" h="459">
                  <a:moveTo>
                    <a:pt x="7" y="0"/>
                  </a:moveTo>
                  <a:lnTo>
                    <a:pt x="7" y="0"/>
                  </a:lnTo>
                  <a:lnTo>
                    <a:pt x="6" y="8"/>
                  </a:lnTo>
                  <a:lnTo>
                    <a:pt x="3" y="21"/>
                  </a:lnTo>
                  <a:lnTo>
                    <a:pt x="1" y="39"/>
                  </a:lnTo>
                  <a:lnTo>
                    <a:pt x="0" y="59"/>
                  </a:lnTo>
                  <a:lnTo>
                    <a:pt x="0" y="81"/>
                  </a:lnTo>
                  <a:lnTo>
                    <a:pt x="3" y="102"/>
                  </a:lnTo>
                  <a:lnTo>
                    <a:pt x="10" y="128"/>
                  </a:lnTo>
                  <a:lnTo>
                    <a:pt x="21" y="153"/>
                  </a:lnTo>
                  <a:lnTo>
                    <a:pt x="33" y="176"/>
                  </a:lnTo>
                  <a:lnTo>
                    <a:pt x="43" y="197"/>
                  </a:lnTo>
                  <a:lnTo>
                    <a:pt x="51" y="215"/>
                  </a:lnTo>
                  <a:lnTo>
                    <a:pt x="52" y="230"/>
                  </a:lnTo>
                  <a:lnTo>
                    <a:pt x="49" y="246"/>
                  </a:lnTo>
                  <a:lnTo>
                    <a:pt x="45" y="263"/>
                  </a:lnTo>
                  <a:lnTo>
                    <a:pt x="43" y="279"/>
                  </a:lnTo>
                  <a:lnTo>
                    <a:pt x="48" y="296"/>
                  </a:lnTo>
                  <a:lnTo>
                    <a:pt x="55" y="309"/>
                  </a:lnTo>
                  <a:lnTo>
                    <a:pt x="67" y="327"/>
                  </a:lnTo>
                  <a:lnTo>
                    <a:pt x="81" y="348"/>
                  </a:lnTo>
                  <a:lnTo>
                    <a:pt x="96" y="369"/>
                  </a:lnTo>
                  <a:lnTo>
                    <a:pt x="111" y="390"/>
                  </a:lnTo>
                  <a:lnTo>
                    <a:pt x="124" y="407"/>
                  </a:lnTo>
                  <a:lnTo>
                    <a:pt x="136" y="419"/>
                  </a:lnTo>
                  <a:lnTo>
                    <a:pt x="148" y="429"/>
                  </a:lnTo>
                  <a:lnTo>
                    <a:pt x="159" y="441"/>
                  </a:lnTo>
                  <a:lnTo>
                    <a:pt x="169" y="450"/>
                  </a:lnTo>
                  <a:lnTo>
                    <a:pt x="178" y="458"/>
                  </a:lnTo>
                  <a:lnTo>
                    <a:pt x="187" y="459"/>
                  </a:lnTo>
                  <a:lnTo>
                    <a:pt x="198" y="453"/>
                  </a:lnTo>
                  <a:lnTo>
                    <a:pt x="211" y="438"/>
                  </a:lnTo>
                  <a:lnTo>
                    <a:pt x="223" y="420"/>
                  </a:lnTo>
                  <a:lnTo>
                    <a:pt x="237" y="402"/>
                  </a:lnTo>
                  <a:lnTo>
                    <a:pt x="250" y="387"/>
                  </a:lnTo>
                  <a:lnTo>
                    <a:pt x="265" y="378"/>
                  </a:lnTo>
                  <a:lnTo>
                    <a:pt x="282" y="374"/>
                  </a:lnTo>
                  <a:lnTo>
                    <a:pt x="298" y="368"/>
                  </a:lnTo>
                  <a:lnTo>
                    <a:pt x="312" y="360"/>
                  </a:lnTo>
                  <a:lnTo>
                    <a:pt x="321" y="351"/>
                  </a:lnTo>
                  <a:lnTo>
                    <a:pt x="328" y="336"/>
                  </a:lnTo>
                  <a:lnTo>
                    <a:pt x="331" y="315"/>
                  </a:lnTo>
                  <a:lnTo>
                    <a:pt x="334" y="297"/>
                  </a:lnTo>
                  <a:lnTo>
                    <a:pt x="339" y="279"/>
                  </a:lnTo>
                  <a:lnTo>
                    <a:pt x="346" y="260"/>
                  </a:lnTo>
                  <a:lnTo>
                    <a:pt x="357" y="246"/>
                  </a:lnTo>
                  <a:lnTo>
                    <a:pt x="367" y="236"/>
                  </a:lnTo>
                  <a:lnTo>
                    <a:pt x="376" y="228"/>
                  </a:lnTo>
                  <a:lnTo>
                    <a:pt x="384" y="218"/>
                  </a:lnTo>
                  <a:lnTo>
                    <a:pt x="388" y="206"/>
                  </a:lnTo>
                  <a:lnTo>
                    <a:pt x="391" y="180"/>
                  </a:lnTo>
                  <a:lnTo>
                    <a:pt x="394" y="150"/>
                  </a:lnTo>
                  <a:lnTo>
                    <a:pt x="397" y="123"/>
                  </a:lnTo>
                  <a:lnTo>
                    <a:pt x="399" y="110"/>
                  </a:lnTo>
                  <a:lnTo>
                    <a:pt x="402" y="99"/>
                  </a:lnTo>
                  <a:lnTo>
                    <a:pt x="403" y="89"/>
                  </a:lnTo>
                  <a:lnTo>
                    <a:pt x="402" y="80"/>
                  </a:lnTo>
                  <a:lnTo>
                    <a:pt x="396" y="69"/>
                  </a:lnTo>
                  <a:lnTo>
                    <a:pt x="384" y="59"/>
                  </a:lnTo>
                  <a:lnTo>
                    <a:pt x="370" y="53"/>
                  </a:lnTo>
                  <a:lnTo>
                    <a:pt x="355" y="53"/>
                  </a:lnTo>
                  <a:lnTo>
                    <a:pt x="336" y="57"/>
                  </a:lnTo>
                  <a:lnTo>
                    <a:pt x="319" y="60"/>
                  </a:lnTo>
                  <a:lnTo>
                    <a:pt x="298" y="63"/>
                  </a:lnTo>
                  <a:lnTo>
                    <a:pt x="274" y="66"/>
                  </a:lnTo>
                  <a:lnTo>
                    <a:pt x="253" y="69"/>
                  </a:lnTo>
                  <a:lnTo>
                    <a:pt x="235" y="72"/>
                  </a:lnTo>
                  <a:lnTo>
                    <a:pt x="222" y="77"/>
                  </a:lnTo>
                  <a:lnTo>
                    <a:pt x="213" y="83"/>
                  </a:lnTo>
                  <a:lnTo>
                    <a:pt x="202" y="90"/>
                  </a:lnTo>
                  <a:lnTo>
                    <a:pt x="190" y="95"/>
                  </a:lnTo>
                  <a:lnTo>
                    <a:pt x="178" y="95"/>
                  </a:lnTo>
                  <a:lnTo>
                    <a:pt x="165" y="89"/>
                  </a:lnTo>
                  <a:lnTo>
                    <a:pt x="148" y="75"/>
                  </a:lnTo>
                  <a:lnTo>
                    <a:pt x="127" y="62"/>
                  </a:lnTo>
                  <a:lnTo>
                    <a:pt x="106" y="48"/>
                  </a:lnTo>
                  <a:lnTo>
                    <a:pt x="87" y="35"/>
                  </a:lnTo>
                  <a:lnTo>
                    <a:pt x="72" y="26"/>
                  </a:lnTo>
                  <a:lnTo>
                    <a:pt x="57" y="20"/>
                  </a:lnTo>
                  <a:lnTo>
                    <a:pt x="42" y="18"/>
                  </a:lnTo>
                  <a:lnTo>
                    <a:pt x="30" y="17"/>
                  </a:lnTo>
                  <a:lnTo>
                    <a:pt x="22" y="12"/>
                  </a:lnTo>
                  <a:lnTo>
                    <a:pt x="18" y="8"/>
                  </a:lnTo>
                  <a:lnTo>
                    <a:pt x="15" y="5"/>
                  </a:lnTo>
                  <a:lnTo>
                    <a:pt x="10" y="2"/>
                  </a:lnTo>
                  <a:lnTo>
                    <a:pt x="9" y="0"/>
                  </a:lnTo>
                  <a:lnTo>
                    <a:pt x="7" y="0"/>
                  </a:lnTo>
                </a:path>
              </a:pathLst>
            </a:custGeom>
            <a:solidFill>
              <a:srgbClr val="FFCC99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619" name="Freeform 50"/>
            <p:cNvSpPr>
              <a:spLocks/>
            </p:cNvSpPr>
            <p:nvPr/>
          </p:nvSpPr>
          <p:spPr bwMode="gray">
            <a:xfrm>
              <a:off x="3590" y="3253"/>
              <a:ext cx="24" cy="43"/>
            </a:xfrm>
            <a:custGeom>
              <a:avLst/>
              <a:gdLst>
                <a:gd name="T0" fmla="*/ 10 w 48"/>
                <a:gd name="T1" fmla="*/ 43 h 85"/>
                <a:gd name="T2" fmla="*/ 6 w 48"/>
                <a:gd name="T3" fmla="*/ 38 h 85"/>
                <a:gd name="T4" fmla="*/ 4 w 48"/>
                <a:gd name="T5" fmla="*/ 32 h 85"/>
                <a:gd name="T6" fmla="*/ 3 w 48"/>
                <a:gd name="T7" fmla="*/ 27 h 85"/>
                <a:gd name="T8" fmla="*/ 1 w 48"/>
                <a:gd name="T9" fmla="*/ 20 h 85"/>
                <a:gd name="T10" fmla="*/ 0 w 48"/>
                <a:gd name="T11" fmla="*/ 12 h 85"/>
                <a:gd name="T12" fmla="*/ 2 w 48"/>
                <a:gd name="T13" fmla="*/ 6 h 85"/>
                <a:gd name="T14" fmla="*/ 5 w 48"/>
                <a:gd name="T15" fmla="*/ 2 h 85"/>
                <a:gd name="T16" fmla="*/ 7 w 48"/>
                <a:gd name="T17" fmla="*/ 0 h 85"/>
                <a:gd name="T18" fmla="*/ 12 w 48"/>
                <a:gd name="T19" fmla="*/ 2 h 85"/>
                <a:gd name="T20" fmla="*/ 15 w 48"/>
                <a:gd name="T21" fmla="*/ 5 h 85"/>
                <a:gd name="T22" fmla="*/ 19 w 48"/>
                <a:gd name="T23" fmla="*/ 10 h 85"/>
                <a:gd name="T24" fmla="*/ 22 w 48"/>
                <a:gd name="T25" fmla="*/ 15 h 85"/>
                <a:gd name="T26" fmla="*/ 24 w 48"/>
                <a:gd name="T27" fmla="*/ 20 h 85"/>
                <a:gd name="T28" fmla="*/ 24 w 48"/>
                <a:gd name="T29" fmla="*/ 26 h 85"/>
                <a:gd name="T30" fmla="*/ 24 w 48"/>
                <a:gd name="T31" fmla="*/ 31 h 85"/>
                <a:gd name="T32" fmla="*/ 23 w 48"/>
                <a:gd name="T33" fmla="*/ 36 h 85"/>
                <a:gd name="T34" fmla="*/ 22 w 48"/>
                <a:gd name="T35" fmla="*/ 40 h 85"/>
                <a:gd name="T36" fmla="*/ 21 w 48"/>
                <a:gd name="T37" fmla="*/ 41 h 85"/>
                <a:gd name="T38" fmla="*/ 10 w 48"/>
                <a:gd name="T39" fmla="*/ 43 h 8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8"/>
                <a:gd name="T61" fmla="*/ 0 h 85"/>
                <a:gd name="T62" fmla="*/ 48 w 48"/>
                <a:gd name="T63" fmla="*/ 85 h 8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8" h="85">
                  <a:moveTo>
                    <a:pt x="20" y="85"/>
                  </a:moveTo>
                  <a:lnTo>
                    <a:pt x="12" y="75"/>
                  </a:lnTo>
                  <a:lnTo>
                    <a:pt x="8" y="64"/>
                  </a:lnTo>
                  <a:lnTo>
                    <a:pt x="5" y="54"/>
                  </a:lnTo>
                  <a:lnTo>
                    <a:pt x="2" y="39"/>
                  </a:lnTo>
                  <a:lnTo>
                    <a:pt x="0" y="24"/>
                  </a:lnTo>
                  <a:lnTo>
                    <a:pt x="3" y="12"/>
                  </a:lnTo>
                  <a:lnTo>
                    <a:pt x="9" y="4"/>
                  </a:lnTo>
                  <a:lnTo>
                    <a:pt x="15" y="0"/>
                  </a:lnTo>
                  <a:lnTo>
                    <a:pt x="23" y="3"/>
                  </a:lnTo>
                  <a:lnTo>
                    <a:pt x="30" y="9"/>
                  </a:lnTo>
                  <a:lnTo>
                    <a:pt x="38" y="19"/>
                  </a:lnTo>
                  <a:lnTo>
                    <a:pt x="44" y="30"/>
                  </a:lnTo>
                  <a:lnTo>
                    <a:pt x="47" y="40"/>
                  </a:lnTo>
                  <a:lnTo>
                    <a:pt x="48" y="51"/>
                  </a:lnTo>
                  <a:lnTo>
                    <a:pt x="47" y="61"/>
                  </a:lnTo>
                  <a:lnTo>
                    <a:pt x="45" y="72"/>
                  </a:lnTo>
                  <a:lnTo>
                    <a:pt x="44" y="79"/>
                  </a:lnTo>
                  <a:lnTo>
                    <a:pt x="42" y="82"/>
                  </a:lnTo>
                  <a:lnTo>
                    <a:pt x="20" y="85"/>
                  </a:lnTo>
                </a:path>
              </a:pathLst>
            </a:custGeom>
            <a:solidFill>
              <a:srgbClr val="FFCC99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620" name="Freeform 51"/>
            <p:cNvSpPr>
              <a:spLocks/>
            </p:cNvSpPr>
            <p:nvPr/>
          </p:nvSpPr>
          <p:spPr bwMode="gray">
            <a:xfrm>
              <a:off x="3594" y="3301"/>
              <a:ext cx="30" cy="13"/>
            </a:xfrm>
            <a:custGeom>
              <a:avLst/>
              <a:gdLst>
                <a:gd name="T0" fmla="*/ 0 w 60"/>
                <a:gd name="T1" fmla="*/ 9 h 27"/>
                <a:gd name="T2" fmla="*/ 3 w 60"/>
                <a:gd name="T3" fmla="*/ 4 h 27"/>
                <a:gd name="T4" fmla="*/ 7 w 60"/>
                <a:gd name="T5" fmla="*/ 1 h 27"/>
                <a:gd name="T6" fmla="*/ 11 w 60"/>
                <a:gd name="T7" fmla="*/ 0 h 27"/>
                <a:gd name="T8" fmla="*/ 16 w 60"/>
                <a:gd name="T9" fmla="*/ 1 h 27"/>
                <a:gd name="T10" fmla="*/ 19 w 60"/>
                <a:gd name="T11" fmla="*/ 2 h 27"/>
                <a:gd name="T12" fmla="*/ 22 w 60"/>
                <a:gd name="T13" fmla="*/ 3 h 27"/>
                <a:gd name="T14" fmla="*/ 25 w 60"/>
                <a:gd name="T15" fmla="*/ 4 h 27"/>
                <a:gd name="T16" fmla="*/ 27 w 60"/>
                <a:gd name="T17" fmla="*/ 5 h 27"/>
                <a:gd name="T18" fmla="*/ 29 w 60"/>
                <a:gd name="T19" fmla="*/ 6 h 27"/>
                <a:gd name="T20" fmla="*/ 30 w 60"/>
                <a:gd name="T21" fmla="*/ 7 h 27"/>
                <a:gd name="T22" fmla="*/ 30 w 60"/>
                <a:gd name="T23" fmla="*/ 9 h 27"/>
                <a:gd name="T24" fmla="*/ 30 w 60"/>
                <a:gd name="T25" fmla="*/ 10 h 27"/>
                <a:gd name="T26" fmla="*/ 28 w 60"/>
                <a:gd name="T27" fmla="*/ 12 h 27"/>
                <a:gd name="T28" fmla="*/ 23 w 60"/>
                <a:gd name="T29" fmla="*/ 13 h 27"/>
                <a:gd name="T30" fmla="*/ 17 w 60"/>
                <a:gd name="T31" fmla="*/ 12 h 27"/>
                <a:gd name="T32" fmla="*/ 11 w 60"/>
                <a:gd name="T33" fmla="*/ 12 h 27"/>
                <a:gd name="T34" fmla="*/ 6 w 60"/>
                <a:gd name="T35" fmla="*/ 10 h 27"/>
                <a:gd name="T36" fmla="*/ 2 w 60"/>
                <a:gd name="T37" fmla="*/ 9 h 27"/>
                <a:gd name="T38" fmla="*/ 0 w 60"/>
                <a:gd name="T39" fmla="*/ 9 h 2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0"/>
                <a:gd name="T61" fmla="*/ 0 h 27"/>
                <a:gd name="T62" fmla="*/ 60 w 60"/>
                <a:gd name="T63" fmla="*/ 27 h 2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0" h="27">
                  <a:moveTo>
                    <a:pt x="0" y="18"/>
                  </a:moveTo>
                  <a:lnTo>
                    <a:pt x="6" y="9"/>
                  </a:lnTo>
                  <a:lnTo>
                    <a:pt x="14" y="3"/>
                  </a:lnTo>
                  <a:lnTo>
                    <a:pt x="21" y="0"/>
                  </a:lnTo>
                  <a:lnTo>
                    <a:pt x="32" y="3"/>
                  </a:lnTo>
                  <a:lnTo>
                    <a:pt x="38" y="4"/>
                  </a:lnTo>
                  <a:lnTo>
                    <a:pt x="44" y="6"/>
                  </a:lnTo>
                  <a:lnTo>
                    <a:pt x="50" y="9"/>
                  </a:lnTo>
                  <a:lnTo>
                    <a:pt x="54" y="10"/>
                  </a:lnTo>
                  <a:lnTo>
                    <a:pt x="57" y="13"/>
                  </a:lnTo>
                  <a:lnTo>
                    <a:pt x="60" y="15"/>
                  </a:lnTo>
                  <a:lnTo>
                    <a:pt x="60" y="18"/>
                  </a:lnTo>
                  <a:lnTo>
                    <a:pt x="59" y="21"/>
                  </a:lnTo>
                  <a:lnTo>
                    <a:pt x="56" y="24"/>
                  </a:lnTo>
                  <a:lnTo>
                    <a:pt x="45" y="27"/>
                  </a:lnTo>
                  <a:lnTo>
                    <a:pt x="33" y="25"/>
                  </a:lnTo>
                  <a:lnTo>
                    <a:pt x="21" y="24"/>
                  </a:lnTo>
                  <a:lnTo>
                    <a:pt x="11" y="21"/>
                  </a:lnTo>
                  <a:lnTo>
                    <a:pt x="3" y="19"/>
                  </a:lnTo>
                  <a:lnTo>
                    <a:pt x="0" y="18"/>
                  </a:lnTo>
                </a:path>
              </a:pathLst>
            </a:custGeom>
            <a:solidFill>
              <a:srgbClr val="FFCC99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621" name="Freeform 52"/>
            <p:cNvSpPr>
              <a:spLocks/>
            </p:cNvSpPr>
            <p:nvPr/>
          </p:nvSpPr>
          <p:spPr bwMode="gray">
            <a:xfrm>
              <a:off x="3367" y="3220"/>
              <a:ext cx="20" cy="40"/>
            </a:xfrm>
            <a:custGeom>
              <a:avLst/>
              <a:gdLst>
                <a:gd name="T0" fmla="*/ 1 w 40"/>
                <a:gd name="T1" fmla="*/ 40 h 81"/>
                <a:gd name="T2" fmla="*/ 1 w 40"/>
                <a:gd name="T3" fmla="*/ 38 h 81"/>
                <a:gd name="T4" fmla="*/ 1 w 40"/>
                <a:gd name="T5" fmla="*/ 33 h 81"/>
                <a:gd name="T6" fmla="*/ 0 w 40"/>
                <a:gd name="T7" fmla="*/ 26 h 81"/>
                <a:gd name="T8" fmla="*/ 0 w 40"/>
                <a:gd name="T9" fmla="*/ 19 h 81"/>
                <a:gd name="T10" fmla="*/ 0 w 40"/>
                <a:gd name="T11" fmla="*/ 14 h 81"/>
                <a:gd name="T12" fmla="*/ 1 w 40"/>
                <a:gd name="T13" fmla="*/ 9 h 81"/>
                <a:gd name="T14" fmla="*/ 3 w 40"/>
                <a:gd name="T15" fmla="*/ 5 h 81"/>
                <a:gd name="T16" fmla="*/ 6 w 40"/>
                <a:gd name="T17" fmla="*/ 1 h 81"/>
                <a:gd name="T18" fmla="*/ 9 w 40"/>
                <a:gd name="T19" fmla="*/ 0 h 81"/>
                <a:gd name="T20" fmla="*/ 12 w 40"/>
                <a:gd name="T21" fmla="*/ 1 h 81"/>
                <a:gd name="T22" fmla="*/ 17 w 40"/>
                <a:gd name="T23" fmla="*/ 6 h 81"/>
                <a:gd name="T24" fmla="*/ 20 w 40"/>
                <a:gd name="T25" fmla="*/ 13 h 81"/>
                <a:gd name="T26" fmla="*/ 20 w 40"/>
                <a:gd name="T27" fmla="*/ 21 h 81"/>
                <a:gd name="T28" fmla="*/ 18 w 40"/>
                <a:gd name="T29" fmla="*/ 28 h 81"/>
                <a:gd name="T30" fmla="*/ 12 w 40"/>
                <a:gd name="T31" fmla="*/ 33 h 81"/>
                <a:gd name="T32" fmla="*/ 7 w 40"/>
                <a:gd name="T33" fmla="*/ 37 h 81"/>
                <a:gd name="T34" fmla="*/ 3 w 40"/>
                <a:gd name="T35" fmla="*/ 39 h 81"/>
                <a:gd name="T36" fmla="*/ 1 w 40"/>
                <a:gd name="T37" fmla="*/ 40 h 8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0"/>
                <a:gd name="T58" fmla="*/ 0 h 81"/>
                <a:gd name="T59" fmla="*/ 40 w 40"/>
                <a:gd name="T60" fmla="*/ 81 h 8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0" h="81">
                  <a:moveTo>
                    <a:pt x="3" y="81"/>
                  </a:moveTo>
                  <a:lnTo>
                    <a:pt x="3" y="76"/>
                  </a:lnTo>
                  <a:lnTo>
                    <a:pt x="1" y="66"/>
                  </a:lnTo>
                  <a:lnTo>
                    <a:pt x="0" y="52"/>
                  </a:lnTo>
                  <a:lnTo>
                    <a:pt x="0" y="39"/>
                  </a:lnTo>
                  <a:lnTo>
                    <a:pt x="0" y="28"/>
                  </a:lnTo>
                  <a:lnTo>
                    <a:pt x="3" y="19"/>
                  </a:lnTo>
                  <a:lnTo>
                    <a:pt x="6" y="10"/>
                  </a:lnTo>
                  <a:lnTo>
                    <a:pt x="12" y="3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33" y="13"/>
                  </a:lnTo>
                  <a:lnTo>
                    <a:pt x="39" y="27"/>
                  </a:lnTo>
                  <a:lnTo>
                    <a:pt x="40" y="42"/>
                  </a:lnTo>
                  <a:lnTo>
                    <a:pt x="36" y="57"/>
                  </a:lnTo>
                  <a:lnTo>
                    <a:pt x="25" y="67"/>
                  </a:lnTo>
                  <a:lnTo>
                    <a:pt x="15" y="75"/>
                  </a:lnTo>
                  <a:lnTo>
                    <a:pt x="6" y="79"/>
                  </a:lnTo>
                  <a:lnTo>
                    <a:pt x="3" y="81"/>
                  </a:lnTo>
                </a:path>
              </a:pathLst>
            </a:custGeom>
            <a:solidFill>
              <a:srgbClr val="FFCC99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622" name="Freeform 53"/>
            <p:cNvSpPr>
              <a:spLocks/>
            </p:cNvSpPr>
            <p:nvPr/>
          </p:nvSpPr>
          <p:spPr bwMode="gray">
            <a:xfrm>
              <a:off x="3077" y="1165"/>
              <a:ext cx="962" cy="1370"/>
            </a:xfrm>
            <a:custGeom>
              <a:avLst/>
              <a:gdLst>
                <a:gd name="T0" fmla="*/ 339 w 1923"/>
                <a:gd name="T1" fmla="*/ 35 h 2740"/>
                <a:gd name="T2" fmla="*/ 315 w 1923"/>
                <a:gd name="T3" fmla="*/ 84 h 2740"/>
                <a:gd name="T4" fmla="*/ 294 w 1923"/>
                <a:gd name="T5" fmla="*/ 120 h 2740"/>
                <a:gd name="T6" fmla="*/ 310 w 1923"/>
                <a:gd name="T7" fmla="*/ 136 h 2740"/>
                <a:gd name="T8" fmla="*/ 290 w 1923"/>
                <a:gd name="T9" fmla="*/ 158 h 2740"/>
                <a:gd name="T10" fmla="*/ 285 w 1923"/>
                <a:gd name="T11" fmla="*/ 196 h 2740"/>
                <a:gd name="T12" fmla="*/ 287 w 1923"/>
                <a:gd name="T13" fmla="*/ 245 h 2740"/>
                <a:gd name="T14" fmla="*/ 283 w 1923"/>
                <a:gd name="T15" fmla="*/ 299 h 2740"/>
                <a:gd name="T16" fmla="*/ 268 w 1923"/>
                <a:gd name="T17" fmla="*/ 348 h 2740"/>
                <a:gd name="T18" fmla="*/ 254 w 1923"/>
                <a:gd name="T19" fmla="*/ 398 h 2740"/>
                <a:gd name="T20" fmla="*/ 230 w 1923"/>
                <a:gd name="T21" fmla="*/ 448 h 2740"/>
                <a:gd name="T22" fmla="*/ 178 w 1923"/>
                <a:gd name="T23" fmla="*/ 489 h 2740"/>
                <a:gd name="T24" fmla="*/ 119 w 1923"/>
                <a:gd name="T25" fmla="*/ 466 h 2740"/>
                <a:gd name="T26" fmla="*/ 88 w 1923"/>
                <a:gd name="T27" fmla="*/ 429 h 2740"/>
                <a:gd name="T28" fmla="*/ 39 w 1923"/>
                <a:gd name="T29" fmla="*/ 411 h 2740"/>
                <a:gd name="T30" fmla="*/ 194 w 1923"/>
                <a:gd name="T31" fmla="*/ 1082 h 2740"/>
                <a:gd name="T32" fmla="*/ 771 w 1923"/>
                <a:gd name="T33" fmla="*/ 1332 h 2740"/>
                <a:gd name="T34" fmla="*/ 860 w 1923"/>
                <a:gd name="T35" fmla="*/ 1354 h 2740"/>
                <a:gd name="T36" fmla="*/ 952 w 1923"/>
                <a:gd name="T37" fmla="*/ 1323 h 2740"/>
                <a:gd name="T38" fmla="*/ 949 w 1923"/>
                <a:gd name="T39" fmla="*/ 1289 h 2740"/>
                <a:gd name="T40" fmla="*/ 943 w 1923"/>
                <a:gd name="T41" fmla="*/ 1250 h 2740"/>
                <a:gd name="T42" fmla="*/ 953 w 1923"/>
                <a:gd name="T43" fmla="*/ 1206 h 2740"/>
                <a:gd name="T44" fmla="*/ 962 w 1923"/>
                <a:gd name="T45" fmla="*/ 1175 h 2740"/>
                <a:gd name="T46" fmla="*/ 949 w 1923"/>
                <a:gd name="T47" fmla="*/ 1128 h 2740"/>
                <a:gd name="T48" fmla="*/ 936 w 1923"/>
                <a:gd name="T49" fmla="*/ 1103 h 2740"/>
                <a:gd name="T50" fmla="*/ 917 w 1923"/>
                <a:gd name="T51" fmla="*/ 1070 h 2740"/>
                <a:gd name="T52" fmla="*/ 887 w 1923"/>
                <a:gd name="T53" fmla="*/ 1021 h 2740"/>
                <a:gd name="T54" fmla="*/ 845 w 1923"/>
                <a:gd name="T55" fmla="*/ 982 h 2740"/>
                <a:gd name="T56" fmla="*/ 842 w 1923"/>
                <a:gd name="T57" fmla="*/ 942 h 2740"/>
                <a:gd name="T58" fmla="*/ 838 w 1923"/>
                <a:gd name="T59" fmla="*/ 903 h 2740"/>
                <a:gd name="T60" fmla="*/ 808 w 1923"/>
                <a:gd name="T61" fmla="*/ 874 h 2740"/>
                <a:gd name="T62" fmla="*/ 793 w 1923"/>
                <a:gd name="T63" fmla="*/ 858 h 2740"/>
                <a:gd name="T64" fmla="*/ 785 w 1923"/>
                <a:gd name="T65" fmla="*/ 888 h 2740"/>
                <a:gd name="T66" fmla="*/ 773 w 1923"/>
                <a:gd name="T67" fmla="*/ 871 h 2740"/>
                <a:gd name="T68" fmla="*/ 764 w 1923"/>
                <a:gd name="T69" fmla="*/ 813 h 2740"/>
                <a:gd name="T70" fmla="*/ 731 w 1923"/>
                <a:gd name="T71" fmla="*/ 758 h 2740"/>
                <a:gd name="T72" fmla="*/ 709 w 1923"/>
                <a:gd name="T73" fmla="*/ 717 h 2740"/>
                <a:gd name="T74" fmla="*/ 665 w 1923"/>
                <a:gd name="T75" fmla="*/ 678 h 2740"/>
                <a:gd name="T76" fmla="*/ 632 w 1923"/>
                <a:gd name="T77" fmla="*/ 649 h 2740"/>
                <a:gd name="T78" fmla="*/ 605 w 1923"/>
                <a:gd name="T79" fmla="*/ 626 h 2740"/>
                <a:gd name="T80" fmla="*/ 577 w 1923"/>
                <a:gd name="T81" fmla="*/ 583 h 2740"/>
                <a:gd name="T82" fmla="*/ 574 w 1923"/>
                <a:gd name="T83" fmla="*/ 517 h 2740"/>
                <a:gd name="T84" fmla="*/ 549 w 1923"/>
                <a:gd name="T85" fmla="*/ 449 h 2740"/>
                <a:gd name="T86" fmla="*/ 535 w 1923"/>
                <a:gd name="T87" fmla="*/ 405 h 2740"/>
                <a:gd name="T88" fmla="*/ 539 w 1923"/>
                <a:gd name="T89" fmla="*/ 342 h 2740"/>
                <a:gd name="T90" fmla="*/ 519 w 1923"/>
                <a:gd name="T91" fmla="*/ 307 h 2740"/>
                <a:gd name="T92" fmla="*/ 493 w 1923"/>
                <a:gd name="T93" fmla="*/ 270 h 2740"/>
                <a:gd name="T94" fmla="*/ 470 w 1923"/>
                <a:gd name="T95" fmla="*/ 272 h 2740"/>
                <a:gd name="T96" fmla="*/ 440 w 1923"/>
                <a:gd name="T97" fmla="*/ 273 h 2740"/>
                <a:gd name="T98" fmla="*/ 427 w 1923"/>
                <a:gd name="T99" fmla="*/ 231 h 2740"/>
                <a:gd name="T100" fmla="*/ 422 w 1923"/>
                <a:gd name="T101" fmla="*/ 161 h 2740"/>
                <a:gd name="T102" fmla="*/ 404 w 1923"/>
                <a:gd name="T103" fmla="*/ 108 h 2740"/>
                <a:gd name="T104" fmla="*/ 392 w 1923"/>
                <a:gd name="T105" fmla="*/ 84 h 2740"/>
                <a:gd name="T106" fmla="*/ 387 w 1923"/>
                <a:gd name="T107" fmla="*/ 44 h 2740"/>
                <a:gd name="T108" fmla="*/ 373 w 1923"/>
                <a:gd name="T109" fmla="*/ 10 h 2740"/>
                <a:gd name="T110" fmla="*/ 362 w 1923"/>
                <a:gd name="T111" fmla="*/ 1 h 2740"/>
                <a:gd name="T112" fmla="*/ 344 w 1923"/>
                <a:gd name="T113" fmla="*/ 10 h 27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923"/>
                <a:gd name="T172" fmla="*/ 0 h 2740"/>
                <a:gd name="T173" fmla="*/ 1923 w 1923"/>
                <a:gd name="T174" fmla="*/ 2740 h 274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923" h="2740">
                  <a:moveTo>
                    <a:pt x="678" y="24"/>
                  </a:moveTo>
                  <a:lnTo>
                    <a:pt x="679" y="27"/>
                  </a:lnTo>
                  <a:lnTo>
                    <a:pt x="679" y="36"/>
                  </a:lnTo>
                  <a:lnTo>
                    <a:pt x="679" y="51"/>
                  </a:lnTo>
                  <a:lnTo>
                    <a:pt x="678" y="69"/>
                  </a:lnTo>
                  <a:lnTo>
                    <a:pt x="673" y="88"/>
                  </a:lnTo>
                  <a:lnTo>
                    <a:pt x="664" y="109"/>
                  </a:lnTo>
                  <a:lnTo>
                    <a:pt x="654" y="127"/>
                  </a:lnTo>
                  <a:lnTo>
                    <a:pt x="643" y="147"/>
                  </a:lnTo>
                  <a:lnTo>
                    <a:pt x="630" y="168"/>
                  </a:lnTo>
                  <a:lnTo>
                    <a:pt x="618" y="187"/>
                  </a:lnTo>
                  <a:lnTo>
                    <a:pt x="607" y="207"/>
                  </a:lnTo>
                  <a:lnTo>
                    <a:pt x="597" y="223"/>
                  </a:lnTo>
                  <a:lnTo>
                    <a:pt x="591" y="235"/>
                  </a:lnTo>
                  <a:lnTo>
                    <a:pt x="588" y="241"/>
                  </a:lnTo>
                  <a:lnTo>
                    <a:pt x="589" y="247"/>
                  </a:lnTo>
                  <a:lnTo>
                    <a:pt x="597" y="253"/>
                  </a:lnTo>
                  <a:lnTo>
                    <a:pt x="606" y="261"/>
                  </a:lnTo>
                  <a:lnTo>
                    <a:pt x="615" y="265"/>
                  </a:lnTo>
                  <a:lnTo>
                    <a:pt x="619" y="271"/>
                  </a:lnTo>
                  <a:lnTo>
                    <a:pt x="618" y="277"/>
                  </a:lnTo>
                  <a:lnTo>
                    <a:pt x="609" y="285"/>
                  </a:lnTo>
                  <a:lnTo>
                    <a:pt x="598" y="292"/>
                  </a:lnTo>
                  <a:lnTo>
                    <a:pt x="586" y="304"/>
                  </a:lnTo>
                  <a:lnTo>
                    <a:pt x="580" y="316"/>
                  </a:lnTo>
                  <a:lnTo>
                    <a:pt x="579" y="331"/>
                  </a:lnTo>
                  <a:lnTo>
                    <a:pt x="580" y="345"/>
                  </a:lnTo>
                  <a:lnTo>
                    <a:pt x="580" y="360"/>
                  </a:lnTo>
                  <a:lnTo>
                    <a:pt x="577" y="375"/>
                  </a:lnTo>
                  <a:lnTo>
                    <a:pt x="570" y="393"/>
                  </a:lnTo>
                  <a:lnTo>
                    <a:pt x="564" y="414"/>
                  </a:lnTo>
                  <a:lnTo>
                    <a:pt x="565" y="433"/>
                  </a:lnTo>
                  <a:lnTo>
                    <a:pt x="570" y="453"/>
                  </a:lnTo>
                  <a:lnTo>
                    <a:pt x="574" y="471"/>
                  </a:lnTo>
                  <a:lnTo>
                    <a:pt x="574" y="490"/>
                  </a:lnTo>
                  <a:lnTo>
                    <a:pt x="568" y="511"/>
                  </a:lnTo>
                  <a:lnTo>
                    <a:pt x="564" y="534"/>
                  </a:lnTo>
                  <a:lnTo>
                    <a:pt x="559" y="556"/>
                  </a:lnTo>
                  <a:lnTo>
                    <a:pt x="564" y="580"/>
                  </a:lnTo>
                  <a:lnTo>
                    <a:pt x="565" y="597"/>
                  </a:lnTo>
                  <a:lnTo>
                    <a:pt x="561" y="615"/>
                  </a:lnTo>
                  <a:lnTo>
                    <a:pt x="555" y="636"/>
                  </a:lnTo>
                  <a:lnTo>
                    <a:pt x="547" y="657"/>
                  </a:lnTo>
                  <a:lnTo>
                    <a:pt x="540" y="678"/>
                  </a:lnTo>
                  <a:lnTo>
                    <a:pt x="535" y="697"/>
                  </a:lnTo>
                  <a:lnTo>
                    <a:pt x="534" y="715"/>
                  </a:lnTo>
                  <a:lnTo>
                    <a:pt x="532" y="730"/>
                  </a:lnTo>
                  <a:lnTo>
                    <a:pt x="526" y="750"/>
                  </a:lnTo>
                  <a:lnTo>
                    <a:pt x="517" y="772"/>
                  </a:lnTo>
                  <a:lnTo>
                    <a:pt x="507" y="796"/>
                  </a:lnTo>
                  <a:lnTo>
                    <a:pt x="496" y="822"/>
                  </a:lnTo>
                  <a:lnTo>
                    <a:pt x="484" y="844"/>
                  </a:lnTo>
                  <a:lnTo>
                    <a:pt x="474" y="867"/>
                  </a:lnTo>
                  <a:lnTo>
                    <a:pt x="465" y="885"/>
                  </a:lnTo>
                  <a:lnTo>
                    <a:pt x="459" y="897"/>
                  </a:lnTo>
                  <a:lnTo>
                    <a:pt x="447" y="916"/>
                  </a:lnTo>
                  <a:lnTo>
                    <a:pt x="429" y="937"/>
                  </a:lnTo>
                  <a:lnTo>
                    <a:pt x="406" y="957"/>
                  </a:lnTo>
                  <a:lnTo>
                    <a:pt x="381" y="972"/>
                  </a:lnTo>
                  <a:lnTo>
                    <a:pt x="355" y="978"/>
                  </a:lnTo>
                  <a:lnTo>
                    <a:pt x="331" y="976"/>
                  </a:lnTo>
                  <a:lnTo>
                    <a:pt x="306" y="970"/>
                  </a:lnTo>
                  <a:lnTo>
                    <a:pt x="280" y="961"/>
                  </a:lnTo>
                  <a:lnTo>
                    <a:pt x="258" y="948"/>
                  </a:lnTo>
                  <a:lnTo>
                    <a:pt x="237" y="933"/>
                  </a:lnTo>
                  <a:lnTo>
                    <a:pt x="223" y="916"/>
                  </a:lnTo>
                  <a:lnTo>
                    <a:pt x="211" y="898"/>
                  </a:lnTo>
                  <a:lnTo>
                    <a:pt x="201" y="882"/>
                  </a:lnTo>
                  <a:lnTo>
                    <a:pt x="190" y="868"/>
                  </a:lnTo>
                  <a:lnTo>
                    <a:pt x="175" y="858"/>
                  </a:lnTo>
                  <a:lnTo>
                    <a:pt x="153" y="849"/>
                  </a:lnTo>
                  <a:lnTo>
                    <a:pt x="135" y="843"/>
                  </a:lnTo>
                  <a:lnTo>
                    <a:pt x="114" y="835"/>
                  </a:lnTo>
                  <a:lnTo>
                    <a:pt x="94" y="829"/>
                  </a:lnTo>
                  <a:lnTo>
                    <a:pt x="78" y="822"/>
                  </a:lnTo>
                  <a:lnTo>
                    <a:pt x="63" y="816"/>
                  </a:lnTo>
                  <a:lnTo>
                    <a:pt x="54" y="813"/>
                  </a:lnTo>
                  <a:lnTo>
                    <a:pt x="51" y="811"/>
                  </a:lnTo>
                  <a:lnTo>
                    <a:pt x="0" y="2148"/>
                  </a:lnTo>
                  <a:lnTo>
                    <a:pt x="387" y="2164"/>
                  </a:lnTo>
                  <a:lnTo>
                    <a:pt x="360" y="2589"/>
                  </a:lnTo>
                  <a:lnTo>
                    <a:pt x="1345" y="2683"/>
                  </a:lnTo>
                  <a:lnTo>
                    <a:pt x="1420" y="2632"/>
                  </a:lnTo>
                  <a:lnTo>
                    <a:pt x="1509" y="2641"/>
                  </a:lnTo>
                  <a:lnTo>
                    <a:pt x="1542" y="2664"/>
                  </a:lnTo>
                  <a:lnTo>
                    <a:pt x="1575" y="2662"/>
                  </a:lnTo>
                  <a:lnTo>
                    <a:pt x="1636" y="2740"/>
                  </a:lnTo>
                  <a:lnTo>
                    <a:pt x="1675" y="2707"/>
                  </a:lnTo>
                  <a:lnTo>
                    <a:pt x="1695" y="2721"/>
                  </a:lnTo>
                  <a:lnTo>
                    <a:pt x="1719" y="2707"/>
                  </a:lnTo>
                  <a:lnTo>
                    <a:pt x="1725" y="2662"/>
                  </a:lnTo>
                  <a:lnTo>
                    <a:pt x="1789" y="2640"/>
                  </a:lnTo>
                  <a:lnTo>
                    <a:pt x="1819" y="2659"/>
                  </a:lnTo>
                  <a:lnTo>
                    <a:pt x="1903" y="2650"/>
                  </a:lnTo>
                  <a:lnTo>
                    <a:pt x="1903" y="2646"/>
                  </a:lnTo>
                  <a:lnTo>
                    <a:pt x="1905" y="2635"/>
                  </a:lnTo>
                  <a:lnTo>
                    <a:pt x="1905" y="2620"/>
                  </a:lnTo>
                  <a:lnTo>
                    <a:pt x="1905" y="2605"/>
                  </a:lnTo>
                  <a:lnTo>
                    <a:pt x="1902" y="2593"/>
                  </a:lnTo>
                  <a:lnTo>
                    <a:pt x="1897" y="2578"/>
                  </a:lnTo>
                  <a:lnTo>
                    <a:pt x="1890" y="2563"/>
                  </a:lnTo>
                  <a:lnTo>
                    <a:pt x="1884" y="2547"/>
                  </a:lnTo>
                  <a:lnTo>
                    <a:pt x="1881" y="2530"/>
                  </a:lnTo>
                  <a:lnTo>
                    <a:pt x="1881" y="2515"/>
                  </a:lnTo>
                  <a:lnTo>
                    <a:pt x="1885" y="2500"/>
                  </a:lnTo>
                  <a:lnTo>
                    <a:pt x="1891" y="2487"/>
                  </a:lnTo>
                  <a:lnTo>
                    <a:pt x="1896" y="2473"/>
                  </a:lnTo>
                  <a:lnTo>
                    <a:pt x="1900" y="2454"/>
                  </a:lnTo>
                  <a:lnTo>
                    <a:pt x="1902" y="2430"/>
                  </a:lnTo>
                  <a:lnTo>
                    <a:pt x="1905" y="2412"/>
                  </a:lnTo>
                  <a:lnTo>
                    <a:pt x="1909" y="2398"/>
                  </a:lnTo>
                  <a:lnTo>
                    <a:pt x="1914" y="2386"/>
                  </a:lnTo>
                  <a:lnTo>
                    <a:pt x="1918" y="2374"/>
                  </a:lnTo>
                  <a:lnTo>
                    <a:pt x="1921" y="2362"/>
                  </a:lnTo>
                  <a:lnTo>
                    <a:pt x="1923" y="2349"/>
                  </a:lnTo>
                  <a:lnTo>
                    <a:pt x="1921" y="2331"/>
                  </a:lnTo>
                  <a:lnTo>
                    <a:pt x="1914" y="2307"/>
                  </a:lnTo>
                  <a:lnTo>
                    <a:pt x="1908" y="2287"/>
                  </a:lnTo>
                  <a:lnTo>
                    <a:pt x="1902" y="2271"/>
                  </a:lnTo>
                  <a:lnTo>
                    <a:pt x="1897" y="2256"/>
                  </a:lnTo>
                  <a:lnTo>
                    <a:pt x="1897" y="2242"/>
                  </a:lnTo>
                  <a:lnTo>
                    <a:pt x="1897" y="2230"/>
                  </a:lnTo>
                  <a:lnTo>
                    <a:pt x="1891" y="2223"/>
                  </a:lnTo>
                  <a:lnTo>
                    <a:pt x="1882" y="2214"/>
                  </a:lnTo>
                  <a:lnTo>
                    <a:pt x="1872" y="2206"/>
                  </a:lnTo>
                  <a:lnTo>
                    <a:pt x="1864" y="2196"/>
                  </a:lnTo>
                  <a:lnTo>
                    <a:pt x="1860" y="2182"/>
                  </a:lnTo>
                  <a:lnTo>
                    <a:pt x="1855" y="2167"/>
                  </a:lnTo>
                  <a:lnTo>
                    <a:pt x="1845" y="2154"/>
                  </a:lnTo>
                  <a:lnTo>
                    <a:pt x="1833" y="2140"/>
                  </a:lnTo>
                  <a:lnTo>
                    <a:pt x="1821" y="2128"/>
                  </a:lnTo>
                  <a:lnTo>
                    <a:pt x="1810" y="2115"/>
                  </a:lnTo>
                  <a:lnTo>
                    <a:pt x="1803" y="2100"/>
                  </a:lnTo>
                  <a:lnTo>
                    <a:pt x="1791" y="2070"/>
                  </a:lnTo>
                  <a:lnTo>
                    <a:pt x="1774" y="2043"/>
                  </a:lnTo>
                  <a:lnTo>
                    <a:pt x="1753" y="2020"/>
                  </a:lnTo>
                  <a:lnTo>
                    <a:pt x="1740" y="2008"/>
                  </a:lnTo>
                  <a:lnTo>
                    <a:pt x="1723" y="1995"/>
                  </a:lnTo>
                  <a:lnTo>
                    <a:pt x="1705" y="1980"/>
                  </a:lnTo>
                  <a:lnTo>
                    <a:pt x="1690" y="1965"/>
                  </a:lnTo>
                  <a:lnTo>
                    <a:pt x="1678" y="1950"/>
                  </a:lnTo>
                  <a:lnTo>
                    <a:pt x="1672" y="1936"/>
                  </a:lnTo>
                  <a:lnTo>
                    <a:pt x="1672" y="1921"/>
                  </a:lnTo>
                  <a:lnTo>
                    <a:pt x="1677" y="1903"/>
                  </a:lnTo>
                  <a:lnTo>
                    <a:pt x="1683" y="1884"/>
                  </a:lnTo>
                  <a:lnTo>
                    <a:pt x="1689" y="1864"/>
                  </a:lnTo>
                  <a:lnTo>
                    <a:pt x="1693" y="1848"/>
                  </a:lnTo>
                  <a:lnTo>
                    <a:pt x="1693" y="1833"/>
                  </a:lnTo>
                  <a:lnTo>
                    <a:pt x="1687" y="1819"/>
                  </a:lnTo>
                  <a:lnTo>
                    <a:pt x="1675" y="1807"/>
                  </a:lnTo>
                  <a:lnTo>
                    <a:pt x="1659" y="1795"/>
                  </a:lnTo>
                  <a:lnTo>
                    <a:pt x="1644" y="1783"/>
                  </a:lnTo>
                  <a:lnTo>
                    <a:pt x="1632" y="1773"/>
                  </a:lnTo>
                  <a:lnTo>
                    <a:pt x="1624" y="1762"/>
                  </a:lnTo>
                  <a:lnTo>
                    <a:pt x="1615" y="1749"/>
                  </a:lnTo>
                  <a:lnTo>
                    <a:pt x="1608" y="1735"/>
                  </a:lnTo>
                  <a:lnTo>
                    <a:pt x="1600" y="1723"/>
                  </a:lnTo>
                  <a:lnTo>
                    <a:pt x="1594" y="1716"/>
                  </a:lnTo>
                  <a:lnTo>
                    <a:pt x="1590" y="1713"/>
                  </a:lnTo>
                  <a:lnTo>
                    <a:pt x="1585" y="1717"/>
                  </a:lnTo>
                  <a:lnTo>
                    <a:pt x="1584" y="1726"/>
                  </a:lnTo>
                  <a:lnTo>
                    <a:pt x="1581" y="1738"/>
                  </a:lnTo>
                  <a:lnTo>
                    <a:pt x="1576" y="1752"/>
                  </a:lnTo>
                  <a:lnTo>
                    <a:pt x="1573" y="1765"/>
                  </a:lnTo>
                  <a:lnTo>
                    <a:pt x="1569" y="1776"/>
                  </a:lnTo>
                  <a:lnTo>
                    <a:pt x="1563" y="1782"/>
                  </a:lnTo>
                  <a:lnTo>
                    <a:pt x="1558" y="1783"/>
                  </a:lnTo>
                  <a:lnTo>
                    <a:pt x="1552" y="1776"/>
                  </a:lnTo>
                  <a:lnTo>
                    <a:pt x="1546" y="1762"/>
                  </a:lnTo>
                  <a:lnTo>
                    <a:pt x="1545" y="1743"/>
                  </a:lnTo>
                  <a:lnTo>
                    <a:pt x="1543" y="1720"/>
                  </a:lnTo>
                  <a:lnTo>
                    <a:pt x="1542" y="1696"/>
                  </a:lnTo>
                  <a:lnTo>
                    <a:pt x="1540" y="1672"/>
                  </a:lnTo>
                  <a:lnTo>
                    <a:pt x="1536" y="1648"/>
                  </a:lnTo>
                  <a:lnTo>
                    <a:pt x="1528" y="1626"/>
                  </a:lnTo>
                  <a:lnTo>
                    <a:pt x="1518" y="1606"/>
                  </a:lnTo>
                  <a:lnTo>
                    <a:pt x="1504" y="1585"/>
                  </a:lnTo>
                  <a:lnTo>
                    <a:pt x="1491" y="1561"/>
                  </a:lnTo>
                  <a:lnTo>
                    <a:pt x="1476" y="1539"/>
                  </a:lnTo>
                  <a:lnTo>
                    <a:pt x="1462" y="1516"/>
                  </a:lnTo>
                  <a:lnTo>
                    <a:pt x="1450" y="1497"/>
                  </a:lnTo>
                  <a:lnTo>
                    <a:pt x="1441" y="1480"/>
                  </a:lnTo>
                  <a:lnTo>
                    <a:pt x="1437" y="1468"/>
                  </a:lnTo>
                  <a:lnTo>
                    <a:pt x="1431" y="1452"/>
                  </a:lnTo>
                  <a:lnTo>
                    <a:pt x="1417" y="1434"/>
                  </a:lnTo>
                  <a:lnTo>
                    <a:pt x="1402" y="1414"/>
                  </a:lnTo>
                  <a:lnTo>
                    <a:pt x="1384" y="1398"/>
                  </a:lnTo>
                  <a:lnTo>
                    <a:pt x="1368" y="1383"/>
                  </a:lnTo>
                  <a:lnTo>
                    <a:pt x="1350" y="1371"/>
                  </a:lnTo>
                  <a:lnTo>
                    <a:pt x="1329" y="1356"/>
                  </a:lnTo>
                  <a:lnTo>
                    <a:pt x="1309" y="1341"/>
                  </a:lnTo>
                  <a:lnTo>
                    <a:pt x="1291" y="1324"/>
                  </a:lnTo>
                  <a:lnTo>
                    <a:pt x="1278" y="1311"/>
                  </a:lnTo>
                  <a:lnTo>
                    <a:pt x="1272" y="1303"/>
                  </a:lnTo>
                  <a:lnTo>
                    <a:pt x="1264" y="1297"/>
                  </a:lnTo>
                  <a:lnTo>
                    <a:pt x="1257" y="1293"/>
                  </a:lnTo>
                  <a:lnTo>
                    <a:pt x="1248" y="1288"/>
                  </a:lnTo>
                  <a:lnTo>
                    <a:pt x="1237" y="1279"/>
                  </a:lnTo>
                  <a:lnTo>
                    <a:pt x="1224" y="1269"/>
                  </a:lnTo>
                  <a:lnTo>
                    <a:pt x="1209" y="1252"/>
                  </a:lnTo>
                  <a:lnTo>
                    <a:pt x="1191" y="1233"/>
                  </a:lnTo>
                  <a:lnTo>
                    <a:pt x="1177" y="1215"/>
                  </a:lnTo>
                  <a:lnTo>
                    <a:pt x="1165" y="1200"/>
                  </a:lnTo>
                  <a:lnTo>
                    <a:pt x="1158" y="1183"/>
                  </a:lnTo>
                  <a:lnTo>
                    <a:pt x="1153" y="1165"/>
                  </a:lnTo>
                  <a:lnTo>
                    <a:pt x="1150" y="1144"/>
                  </a:lnTo>
                  <a:lnTo>
                    <a:pt x="1149" y="1111"/>
                  </a:lnTo>
                  <a:lnTo>
                    <a:pt x="1150" y="1083"/>
                  </a:lnTo>
                  <a:lnTo>
                    <a:pt x="1150" y="1057"/>
                  </a:lnTo>
                  <a:lnTo>
                    <a:pt x="1147" y="1033"/>
                  </a:lnTo>
                  <a:lnTo>
                    <a:pt x="1141" y="1006"/>
                  </a:lnTo>
                  <a:lnTo>
                    <a:pt x="1134" y="976"/>
                  </a:lnTo>
                  <a:lnTo>
                    <a:pt x="1122" y="945"/>
                  </a:lnTo>
                  <a:lnTo>
                    <a:pt x="1108" y="915"/>
                  </a:lnTo>
                  <a:lnTo>
                    <a:pt x="1098" y="898"/>
                  </a:lnTo>
                  <a:lnTo>
                    <a:pt x="1087" y="882"/>
                  </a:lnTo>
                  <a:lnTo>
                    <a:pt x="1078" y="867"/>
                  </a:lnTo>
                  <a:lnTo>
                    <a:pt x="1071" y="852"/>
                  </a:lnTo>
                  <a:lnTo>
                    <a:pt x="1068" y="834"/>
                  </a:lnTo>
                  <a:lnTo>
                    <a:pt x="1069" y="811"/>
                  </a:lnTo>
                  <a:lnTo>
                    <a:pt x="1074" y="786"/>
                  </a:lnTo>
                  <a:lnTo>
                    <a:pt x="1077" y="762"/>
                  </a:lnTo>
                  <a:lnTo>
                    <a:pt x="1080" y="738"/>
                  </a:lnTo>
                  <a:lnTo>
                    <a:pt x="1080" y="712"/>
                  </a:lnTo>
                  <a:lnTo>
                    <a:pt x="1078" y="684"/>
                  </a:lnTo>
                  <a:lnTo>
                    <a:pt x="1075" y="661"/>
                  </a:lnTo>
                  <a:lnTo>
                    <a:pt x="1069" y="646"/>
                  </a:lnTo>
                  <a:lnTo>
                    <a:pt x="1060" y="634"/>
                  </a:lnTo>
                  <a:lnTo>
                    <a:pt x="1050" y="624"/>
                  </a:lnTo>
                  <a:lnTo>
                    <a:pt x="1038" y="613"/>
                  </a:lnTo>
                  <a:lnTo>
                    <a:pt x="1024" y="600"/>
                  </a:lnTo>
                  <a:lnTo>
                    <a:pt x="1009" y="583"/>
                  </a:lnTo>
                  <a:lnTo>
                    <a:pt x="1000" y="567"/>
                  </a:lnTo>
                  <a:lnTo>
                    <a:pt x="993" y="553"/>
                  </a:lnTo>
                  <a:lnTo>
                    <a:pt x="985" y="540"/>
                  </a:lnTo>
                  <a:lnTo>
                    <a:pt x="978" y="528"/>
                  </a:lnTo>
                  <a:lnTo>
                    <a:pt x="970" y="525"/>
                  </a:lnTo>
                  <a:lnTo>
                    <a:pt x="961" y="528"/>
                  </a:lnTo>
                  <a:lnTo>
                    <a:pt x="951" y="534"/>
                  </a:lnTo>
                  <a:lnTo>
                    <a:pt x="940" y="543"/>
                  </a:lnTo>
                  <a:lnTo>
                    <a:pt x="928" y="550"/>
                  </a:lnTo>
                  <a:lnTo>
                    <a:pt x="916" y="556"/>
                  </a:lnTo>
                  <a:lnTo>
                    <a:pt x="906" y="559"/>
                  </a:lnTo>
                  <a:lnTo>
                    <a:pt x="894" y="555"/>
                  </a:lnTo>
                  <a:lnTo>
                    <a:pt x="880" y="546"/>
                  </a:lnTo>
                  <a:lnTo>
                    <a:pt x="870" y="537"/>
                  </a:lnTo>
                  <a:lnTo>
                    <a:pt x="861" y="525"/>
                  </a:lnTo>
                  <a:lnTo>
                    <a:pt x="855" y="510"/>
                  </a:lnTo>
                  <a:lnTo>
                    <a:pt x="853" y="489"/>
                  </a:lnTo>
                  <a:lnTo>
                    <a:pt x="853" y="462"/>
                  </a:lnTo>
                  <a:lnTo>
                    <a:pt x="855" y="427"/>
                  </a:lnTo>
                  <a:lnTo>
                    <a:pt x="856" y="397"/>
                  </a:lnTo>
                  <a:lnTo>
                    <a:pt x="856" y="372"/>
                  </a:lnTo>
                  <a:lnTo>
                    <a:pt x="852" y="346"/>
                  </a:lnTo>
                  <a:lnTo>
                    <a:pt x="844" y="321"/>
                  </a:lnTo>
                  <a:lnTo>
                    <a:pt x="835" y="298"/>
                  </a:lnTo>
                  <a:lnTo>
                    <a:pt x="826" y="276"/>
                  </a:lnTo>
                  <a:lnTo>
                    <a:pt x="817" y="253"/>
                  </a:lnTo>
                  <a:lnTo>
                    <a:pt x="811" y="232"/>
                  </a:lnTo>
                  <a:lnTo>
                    <a:pt x="807" y="216"/>
                  </a:lnTo>
                  <a:lnTo>
                    <a:pt x="804" y="205"/>
                  </a:lnTo>
                  <a:lnTo>
                    <a:pt x="802" y="196"/>
                  </a:lnTo>
                  <a:lnTo>
                    <a:pt x="798" y="187"/>
                  </a:lnTo>
                  <a:lnTo>
                    <a:pt x="792" y="180"/>
                  </a:lnTo>
                  <a:lnTo>
                    <a:pt x="784" y="168"/>
                  </a:lnTo>
                  <a:lnTo>
                    <a:pt x="777" y="150"/>
                  </a:lnTo>
                  <a:lnTo>
                    <a:pt x="772" y="132"/>
                  </a:lnTo>
                  <a:lnTo>
                    <a:pt x="772" y="117"/>
                  </a:lnTo>
                  <a:lnTo>
                    <a:pt x="772" y="103"/>
                  </a:lnTo>
                  <a:lnTo>
                    <a:pt x="774" y="88"/>
                  </a:lnTo>
                  <a:lnTo>
                    <a:pt x="774" y="69"/>
                  </a:lnTo>
                  <a:lnTo>
                    <a:pt x="769" y="51"/>
                  </a:lnTo>
                  <a:lnTo>
                    <a:pt x="762" y="37"/>
                  </a:lnTo>
                  <a:lnTo>
                    <a:pt x="754" y="27"/>
                  </a:lnTo>
                  <a:lnTo>
                    <a:pt x="745" y="19"/>
                  </a:lnTo>
                  <a:lnTo>
                    <a:pt x="739" y="15"/>
                  </a:lnTo>
                  <a:lnTo>
                    <a:pt x="736" y="13"/>
                  </a:lnTo>
                  <a:lnTo>
                    <a:pt x="735" y="12"/>
                  </a:lnTo>
                  <a:lnTo>
                    <a:pt x="730" y="6"/>
                  </a:lnTo>
                  <a:lnTo>
                    <a:pt x="724" y="1"/>
                  </a:lnTo>
                  <a:lnTo>
                    <a:pt x="717" y="0"/>
                  </a:lnTo>
                  <a:lnTo>
                    <a:pt x="711" y="1"/>
                  </a:lnTo>
                  <a:lnTo>
                    <a:pt x="703" y="7"/>
                  </a:lnTo>
                  <a:lnTo>
                    <a:pt x="694" y="13"/>
                  </a:lnTo>
                  <a:lnTo>
                    <a:pt x="687" y="19"/>
                  </a:lnTo>
                  <a:lnTo>
                    <a:pt x="681" y="22"/>
                  </a:lnTo>
                  <a:lnTo>
                    <a:pt x="678" y="24"/>
                  </a:lnTo>
                </a:path>
              </a:pathLst>
            </a:custGeom>
            <a:solidFill>
              <a:srgbClr val="FFCC99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623" name="Freeform 54"/>
            <p:cNvSpPr>
              <a:spLocks/>
            </p:cNvSpPr>
            <p:nvPr/>
          </p:nvSpPr>
          <p:spPr bwMode="gray">
            <a:xfrm>
              <a:off x="2557" y="1173"/>
              <a:ext cx="94" cy="55"/>
            </a:xfrm>
            <a:custGeom>
              <a:avLst/>
              <a:gdLst>
                <a:gd name="T0" fmla="*/ 55 w 187"/>
                <a:gd name="T1" fmla="*/ 55 h 110"/>
                <a:gd name="T2" fmla="*/ 53 w 187"/>
                <a:gd name="T3" fmla="*/ 54 h 110"/>
                <a:gd name="T4" fmla="*/ 47 w 187"/>
                <a:gd name="T5" fmla="*/ 54 h 110"/>
                <a:gd name="T6" fmla="*/ 40 w 187"/>
                <a:gd name="T7" fmla="*/ 52 h 110"/>
                <a:gd name="T8" fmla="*/ 32 w 187"/>
                <a:gd name="T9" fmla="*/ 50 h 110"/>
                <a:gd name="T10" fmla="*/ 23 w 187"/>
                <a:gd name="T11" fmla="*/ 46 h 110"/>
                <a:gd name="T12" fmla="*/ 16 w 187"/>
                <a:gd name="T13" fmla="*/ 42 h 110"/>
                <a:gd name="T14" fmla="*/ 11 w 187"/>
                <a:gd name="T15" fmla="*/ 36 h 110"/>
                <a:gd name="T16" fmla="*/ 8 w 187"/>
                <a:gd name="T17" fmla="*/ 30 h 110"/>
                <a:gd name="T18" fmla="*/ 5 w 187"/>
                <a:gd name="T19" fmla="*/ 24 h 110"/>
                <a:gd name="T20" fmla="*/ 3 w 187"/>
                <a:gd name="T21" fmla="*/ 18 h 110"/>
                <a:gd name="T22" fmla="*/ 1 w 187"/>
                <a:gd name="T23" fmla="*/ 12 h 110"/>
                <a:gd name="T24" fmla="*/ 0 w 187"/>
                <a:gd name="T25" fmla="*/ 6 h 110"/>
                <a:gd name="T26" fmla="*/ 1 w 187"/>
                <a:gd name="T27" fmla="*/ 3 h 110"/>
                <a:gd name="T28" fmla="*/ 3 w 187"/>
                <a:gd name="T29" fmla="*/ 2 h 110"/>
                <a:gd name="T30" fmla="*/ 8 w 187"/>
                <a:gd name="T31" fmla="*/ 3 h 110"/>
                <a:gd name="T32" fmla="*/ 16 w 187"/>
                <a:gd name="T33" fmla="*/ 7 h 110"/>
                <a:gd name="T34" fmla="*/ 25 w 187"/>
                <a:gd name="T35" fmla="*/ 12 h 110"/>
                <a:gd name="T36" fmla="*/ 34 w 187"/>
                <a:gd name="T37" fmla="*/ 14 h 110"/>
                <a:gd name="T38" fmla="*/ 42 w 187"/>
                <a:gd name="T39" fmla="*/ 16 h 110"/>
                <a:gd name="T40" fmla="*/ 50 w 187"/>
                <a:gd name="T41" fmla="*/ 15 h 110"/>
                <a:gd name="T42" fmla="*/ 54 w 187"/>
                <a:gd name="T43" fmla="*/ 12 h 110"/>
                <a:gd name="T44" fmla="*/ 59 w 187"/>
                <a:gd name="T45" fmla="*/ 7 h 110"/>
                <a:gd name="T46" fmla="*/ 62 w 187"/>
                <a:gd name="T47" fmla="*/ 3 h 110"/>
                <a:gd name="T48" fmla="*/ 66 w 187"/>
                <a:gd name="T49" fmla="*/ 1 h 110"/>
                <a:gd name="T50" fmla="*/ 71 w 187"/>
                <a:gd name="T51" fmla="*/ 0 h 110"/>
                <a:gd name="T52" fmla="*/ 76 w 187"/>
                <a:gd name="T53" fmla="*/ 3 h 110"/>
                <a:gd name="T54" fmla="*/ 83 w 187"/>
                <a:gd name="T55" fmla="*/ 7 h 110"/>
                <a:gd name="T56" fmla="*/ 89 w 187"/>
                <a:gd name="T57" fmla="*/ 12 h 110"/>
                <a:gd name="T58" fmla="*/ 92 w 187"/>
                <a:gd name="T59" fmla="*/ 16 h 110"/>
                <a:gd name="T60" fmla="*/ 94 w 187"/>
                <a:gd name="T61" fmla="*/ 20 h 110"/>
                <a:gd name="T62" fmla="*/ 93 w 187"/>
                <a:gd name="T63" fmla="*/ 24 h 110"/>
                <a:gd name="T64" fmla="*/ 90 w 187"/>
                <a:gd name="T65" fmla="*/ 27 h 110"/>
                <a:gd name="T66" fmla="*/ 85 w 187"/>
                <a:gd name="T67" fmla="*/ 31 h 110"/>
                <a:gd name="T68" fmla="*/ 79 w 187"/>
                <a:gd name="T69" fmla="*/ 36 h 110"/>
                <a:gd name="T70" fmla="*/ 72 w 187"/>
                <a:gd name="T71" fmla="*/ 42 h 110"/>
                <a:gd name="T72" fmla="*/ 65 w 187"/>
                <a:gd name="T73" fmla="*/ 47 h 110"/>
                <a:gd name="T74" fmla="*/ 60 w 187"/>
                <a:gd name="T75" fmla="*/ 51 h 110"/>
                <a:gd name="T76" fmla="*/ 56 w 187"/>
                <a:gd name="T77" fmla="*/ 54 h 110"/>
                <a:gd name="T78" fmla="*/ 55 w 187"/>
                <a:gd name="T79" fmla="*/ 55 h 11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7"/>
                <a:gd name="T121" fmla="*/ 0 h 110"/>
                <a:gd name="T122" fmla="*/ 187 w 187"/>
                <a:gd name="T123" fmla="*/ 110 h 11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7" h="110">
                  <a:moveTo>
                    <a:pt x="109" y="110"/>
                  </a:moveTo>
                  <a:lnTo>
                    <a:pt x="105" y="108"/>
                  </a:lnTo>
                  <a:lnTo>
                    <a:pt x="94" y="107"/>
                  </a:lnTo>
                  <a:lnTo>
                    <a:pt x="79" y="104"/>
                  </a:lnTo>
                  <a:lnTo>
                    <a:pt x="63" y="99"/>
                  </a:lnTo>
                  <a:lnTo>
                    <a:pt x="46" y="92"/>
                  </a:lnTo>
                  <a:lnTo>
                    <a:pt x="31" y="83"/>
                  </a:lnTo>
                  <a:lnTo>
                    <a:pt x="22" y="72"/>
                  </a:lnTo>
                  <a:lnTo>
                    <a:pt x="16" y="60"/>
                  </a:lnTo>
                  <a:lnTo>
                    <a:pt x="10" y="47"/>
                  </a:lnTo>
                  <a:lnTo>
                    <a:pt x="6" y="35"/>
                  </a:lnTo>
                  <a:lnTo>
                    <a:pt x="1" y="23"/>
                  </a:lnTo>
                  <a:lnTo>
                    <a:pt x="0" y="12"/>
                  </a:lnTo>
                  <a:lnTo>
                    <a:pt x="1" y="5"/>
                  </a:lnTo>
                  <a:lnTo>
                    <a:pt x="6" y="3"/>
                  </a:lnTo>
                  <a:lnTo>
                    <a:pt x="15" y="5"/>
                  </a:lnTo>
                  <a:lnTo>
                    <a:pt x="31" y="14"/>
                  </a:lnTo>
                  <a:lnTo>
                    <a:pt x="49" y="23"/>
                  </a:lnTo>
                  <a:lnTo>
                    <a:pt x="67" y="29"/>
                  </a:lnTo>
                  <a:lnTo>
                    <a:pt x="84" y="32"/>
                  </a:lnTo>
                  <a:lnTo>
                    <a:pt x="99" y="30"/>
                  </a:lnTo>
                  <a:lnTo>
                    <a:pt x="108" y="24"/>
                  </a:lnTo>
                  <a:lnTo>
                    <a:pt x="117" y="15"/>
                  </a:lnTo>
                  <a:lnTo>
                    <a:pt x="124" y="6"/>
                  </a:lnTo>
                  <a:lnTo>
                    <a:pt x="132" y="2"/>
                  </a:lnTo>
                  <a:lnTo>
                    <a:pt x="141" y="0"/>
                  </a:lnTo>
                  <a:lnTo>
                    <a:pt x="151" y="5"/>
                  </a:lnTo>
                  <a:lnTo>
                    <a:pt x="165" y="15"/>
                  </a:lnTo>
                  <a:lnTo>
                    <a:pt x="177" y="24"/>
                  </a:lnTo>
                  <a:lnTo>
                    <a:pt x="184" y="32"/>
                  </a:lnTo>
                  <a:lnTo>
                    <a:pt x="187" y="39"/>
                  </a:lnTo>
                  <a:lnTo>
                    <a:pt x="186" y="47"/>
                  </a:lnTo>
                  <a:lnTo>
                    <a:pt x="180" y="54"/>
                  </a:lnTo>
                  <a:lnTo>
                    <a:pt x="169" y="63"/>
                  </a:lnTo>
                  <a:lnTo>
                    <a:pt x="157" y="72"/>
                  </a:lnTo>
                  <a:lnTo>
                    <a:pt x="144" y="84"/>
                  </a:lnTo>
                  <a:lnTo>
                    <a:pt x="130" y="93"/>
                  </a:lnTo>
                  <a:lnTo>
                    <a:pt x="120" y="102"/>
                  </a:lnTo>
                  <a:lnTo>
                    <a:pt x="112" y="107"/>
                  </a:lnTo>
                  <a:lnTo>
                    <a:pt x="109" y="110"/>
                  </a:lnTo>
                </a:path>
              </a:pathLst>
            </a:custGeom>
            <a:solidFill>
              <a:srgbClr val="FFCC99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624" name="Freeform 55"/>
            <p:cNvSpPr>
              <a:spLocks/>
            </p:cNvSpPr>
            <p:nvPr/>
          </p:nvSpPr>
          <p:spPr bwMode="gray">
            <a:xfrm>
              <a:off x="2997" y="1353"/>
              <a:ext cx="39" cy="52"/>
            </a:xfrm>
            <a:custGeom>
              <a:avLst/>
              <a:gdLst>
                <a:gd name="T0" fmla="*/ 3 w 78"/>
                <a:gd name="T1" fmla="*/ 13 h 104"/>
                <a:gd name="T2" fmla="*/ 9 w 78"/>
                <a:gd name="T3" fmla="*/ 7 h 104"/>
                <a:gd name="T4" fmla="*/ 13 w 78"/>
                <a:gd name="T5" fmla="*/ 3 h 104"/>
                <a:gd name="T6" fmla="*/ 18 w 78"/>
                <a:gd name="T7" fmla="*/ 0 h 104"/>
                <a:gd name="T8" fmla="*/ 22 w 78"/>
                <a:gd name="T9" fmla="*/ 0 h 104"/>
                <a:gd name="T10" fmla="*/ 25 w 78"/>
                <a:gd name="T11" fmla="*/ 3 h 104"/>
                <a:gd name="T12" fmla="*/ 27 w 78"/>
                <a:gd name="T13" fmla="*/ 10 h 104"/>
                <a:gd name="T14" fmla="*/ 26 w 78"/>
                <a:gd name="T15" fmla="*/ 18 h 104"/>
                <a:gd name="T16" fmla="*/ 24 w 78"/>
                <a:gd name="T17" fmla="*/ 24 h 104"/>
                <a:gd name="T18" fmla="*/ 22 w 78"/>
                <a:gd name="T19" fmla="*/ 31 h 104"/>
                <a:gd name="T20" fmla="*/ 24 w 78"/>
                <a:gd name="T21" fmla="*/ 35 h 104"/>
                <a:gd name="T22" fmla="*/ 26 w 78"/>
                <a:gd name="T23" fmla="*/ 36 h 104"/>
                <a:gd name="T24" fmla="*/ 30 w 78"/>
                <a:gd name="T25" fmla="*/ 37 h 104"/>
                <a:gd name="T26" fmla="*/ 34 w 78"/>
                <a:gd name="T27" fmla="*/ 37 h 104"/>
                <a:gd name="T28" fmla="*/ 37 w 78"/>
                <a:gd name="T29" fmla="*/ 38 h 104"/>
                <a:gd name="T30" fmla="*/ 39 w 78"/>
                <a:gd name="T31" fmla="*/ 39 h 104"/>
                <a:gd name="T32" fmla="*/ 39 w 78"/>
                <a:gd name="T33" fmla="*/ 42 h 104"/>
                <a:gd name="T34" fmla="*/ 36 w 78"/>
                <a:gd name="T35" fmla="*/ 45 h 104"/>
                <a:gd name="T36" fmla="*/ 31 w 78"/>
                <a:gd name="T37" fmla="*/ 48 h 104"/>
                <a:gd name="T38" fmla="*/ 24 w 78"/>
                <a:gd name="T39" fmla="*/ 51 h 104"/>
                <a:gd name="T40" fmla="*/ 18 w 78"/>
                <a:gd name="T41" fmla="*/ 52 h 104"/>
                <a:gd name="T42" fmla="*/ 11 w 78"/>
                <a:gd name="T43" fmla="*/ 52 h 104"/>
                <a:gd name="T44" fmla="*/ 6 w 78"/>
                <a:gd name="T45" fmla="*/ 51 h 104"/>
                <a:gd name="T46" fmla="*/ 2 w 78"/>
                <a:gd name="T47" fmla="*/ 48 h 104"/>
                <a:gd name="T48" fmla="*/ 1 w 78"/>
                <a:gd name="T49" fmla="*/ 42 h 104"/>
                <a:gd name="T50" fmla="*/ 0 w 78"/>
                <a:gd name="T51" fmla="*/ 35 h 104"/>
                <a:gd name="T52" fmla="*/ 1 w 78"/>
                <a:gd name="T53" fmla="*/ 27 h 104"/>
                <a:gd name="T54" fmla="*/ 2 w 78"/>
                <a:gd name="T55" fmla="*/ 21 h 104"/>
                <a:gd name="T56" fmla="*/ 3 w 78"/>
                <a:gd name="T57" fmla="*/ 15 h 104"/>
                <a:gd name="T58" fmla="*/ 3 w 78"/>
                <a:gd name="T59" fmla="*/ 13 h 10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8"/>
                <a:gd name="T91" fmla="*/ 0 h 104"/>
                <a:gd name="T92" fmla="*/ 78 w 78"/>
                <a:gd name="T93" fmla="*/ 104 h 10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8" h="104">
                  <a:moveTo>
                    <a:pt x="6" y="27"/>
                  </a:moveTo>
                  <a:lnTo>
                    <a:pt x="17" y="15"/>
                  </a:lnTo>
                  <a:lnTo>
                    <a:pt x="26" y="6"/>
                  </a:lnTo>
                  <a:lnTo>
                    <a:pt x="35" y="0"/>
                  </a:lnTo>
                  <a:lnTo>
                    <a:pt x="44" y="0"/>
                  </a:lnTo>
                  <a:lnTo>
                    <a:pt x="50" y="6"/>
                  </a:lnTo>
                  <a:lnTo>
                    <a:pt x="54" y="20"/>
                  </a:lnTo>
                  <a:lnTo>
                    <a:pt x="53" y="35"/>
                  </a:lnTo>
                  <a:lnTo>
                    <a:pt x="48" y="48"/>
                  </a:lnTo>
                  <a:lnTo>
                    <a:pt x="45" y="63"/>
                  </a:lnTo>
                  <a:lnTo>
                    <a:pt x="48" y="69"/>
                  </a:lnTo>
                  <a:lnTo>
                    <a:pt x="53" y="72"/>
                  </a:lnTo>
                  <a:lnTo>
                    <a:pt x="60" y="74"/>
                  </a:lnTo>
                  <a:lnTo>
                    <a:pt x="68" y="74"/>
                  </a:lnTo>
                  <a:lnTo>
                    <a:pt x="74" y="75"/>
                  </a:lnTo>
                  <a:lnTo>
                    <a:pt x="78" y="78"/>
                  </a:lnTo>
                  <a:lnTo>
                    <a:pt x="77" y="83"/>
                  </a:lnTo>
                  <a:lnTo>
                    <a:pt x="71" y="89"/>
                  </a:lnTo>
                  <a:lnTo>
                    <a:pt x="62" y="95"/>
                  </a:lnTo>
                  <a:lnTo>
                    <a:pt x="48" y="101"/>
                  </a:lnTo>
                  <a:lnTo>
                    <a:pt x="36" y="104"/>
                  </a:lnTo>
                  <a:lnTo>
                    <a:pt x="23" y="104"/>
                  </a:lnTo>
                  <a:lnTo>
                    <a:pt x="12" y="101"/>
                  </a:lnTo>
                  <a:lnTo>
                    <a:pt x="5" y="95"/>
                  </a:lnTo>
                  <a:lnTo>
                    <a:pt x="2" y="84"/>
                  </a:lnTo>
                  <a:lnTo>
                    <a:pt x="0" y="69"/>
                  </a:lnTo>
                  <a:lnTo>
                    <a:pt x="2" y="54"/>
                  </a:lnTo>
                  <a:lnTo>
                    <a:pt x="5" y="41"/>
                  </a:lnTo>
                  <a:lnTo>
                    <a:pt x="6" y="30"/>
                  </a:lnTo>
                  <a:lnTo>
                    <a:pt x="6" y="27"/>
                  </a:lnTo>
                </a:path>
              </a:pathLst>
            </a:custGeom>
            <a:solidFill>
              <a:srgbClr val="FFCC99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625" name="Freeform 56"/>
            <p:cNvSpPr>
              <a:spLocks/>
            </p:cNvSpPr>
            <p:nvPr/>
          </p:nvSpPr>
          <p:spPr bwMode="gray">
            <a:xfrm>
              <a:off x="3234" y="2459"/>
              <a:ext cx="800" cy="648"/>
            </a:xfrm>
            <a:custGeom>
              <a:avLst/>
              <a:gdLst>
                <a:gd name="T0" fmla="*/ 401 w 1601"/>
                <a:gd name="T1" fmla="*/ 589 h 1296"/>
                <a:gd name="T2" fmla="*/ 363 w 1601"/>
                <a:gd name="T3" fmla="*/ 524 h 1296"/>
                <a:gd name="T4" fmla="*/ 225 w 1601"/>
                <a:gd name="T5" fmla="*/ 506 h 1296"/>
                <a:gd name="T6" fmla="*/ 132 w 1601"/>
                <a:gd name="T7" fmla="*/ 453 h 1296"/>
                <a:gd name="T8" fmla="*/ 100 w 1601"/>
                <a:gd name="T9" fmla="*/ 406 h 1296"/>
                <a:gd name="T10" fmla="*/ 73 w 1601"/>
                <a:gd name="T11" fmla="*/ 381 h 1296"/>
                <a:gd name="T12" fmla="*/ 30 w 1601"/>
                <a:gd name="T13" fmla="*/ 373 h 1296"/>
                <a:gd name="T14" fmla="*/ 23 w 1601"/>
                <a:gd name="T15" fmla="*/ 0 h 1296"/>
                <a:gd name="T16" fmla="*/ 553 w 1601"/>
                <a:gd name="T17" fmla="*/ 21 h 1296"/>
                <a:gd name="T18" fmla="*/ 614 w 1601"/>
                <a:gd name="T19" fmla="*/ 38 h 1296"/>
                <a:gd name="T20" fmla="*/ 661 w 1601"/>
                <a:gd name="T21" fmla="*/ 76 h 1296"/>
                <a:gd name="T22" fmla="*/ 691 w 1601"/>
                <a:gd name="T23" fmla="*/ 66 h 1296"/>
                <a:gd name="T24" fmla="*/ 707 w 1601"/>
                <a:gd name="T25" fmla="*/ 39 h 1296"/>
                <a:gd name="T26" fmla="*/ 753 w 1601"/>
                <a:gd name="T27" fmla="*/ 35 h 1296"/>
                <a:gd name="T28" fmla="*/ 796 w 1601"/>
                <a:gd name="T29" fmla="*/ 33 h 1296"/>
                <a:gd name="T30" fmla="*/ 798 w 1601"/>
                <a:gd name="T31" fmla="*/ 44 h 1296"/>
                <a:gd name="T32" fmla="*/ 800 w 1601"/>
                <a:gd name="T33" fmla="*/ 60 h 1296"/>
                <a:gd name="T34" fmla="*/ 797 w 1601"/>
                <a:gd name="T35" fmla="*/ 75 h 1296"/>
                <a:gd name="T36" fmla="*/ 788 w 1601"/>
                <a:gd name="T37" fmla="*/ 93 h 1296"/>
                <a:gd name="T38" fmla="*/ 775 w 1601"/>
                <a:gd name="T39" fmla="*/ 118 h 1296"/>
                <a:gd name="T40" fmla="*/ 764 w 1601"/>
                <a:gd name="T41" fmla="*/ 143 h 1296"/>
                <a:gd name="T42" fmla="*/ 756 w 1601"/>
                <a:gd name="T43" fmla="*/ 165 h 1296"/>
                <a:gd name="T44" fmla="*/ 746 w 1601"/>
                <a:gd name="T45" fmla="*/ 195 h 1296"/>
                <a:gd name="T46" fmla="*/ 740 w 1601"/>
                <a:gd name="T47" fmla="*/ 222 h 1296"/>
                <a:gd name="T48" fmla="*/ 733 w 1601"/>
                <a:gd name="T49" fmla="*/ 240 h 1296"/>
                <a:gd name="T50" fmla="*/ 721 w 1601"/>
                <a:gd name="T51" fmla="*/ 266 h 1296"/>
                <a:gd name="T52" fmla="*/ 707 w 1601"/>
                <a:gd name="T53" fmla="*/ 291 h 1296"/>
                <a:gd name="T54" fmla="*/ 695 w 1601"/>
                <a:gd name="T55" fmla="*/ 309 h 1296"/>
                <a:gd name="T56" fmla="*/ 674 w 1601"/>
                <a:gd name="T57" fmla="*/ 324 h 1296"/>
                <a:gd name="T58" fmla="*/ 650 w 1601"/>
                <a:gd name="T59" fmla="*/ 339 h 1296"/>
                <a:gd name="T60" fmla="*/ 631 w 1601"/>
                <a:gd name="T61" fmla="*/ 357 h 1296"/>
                <a:gd name="T62" fmla="*/ 619 w 1601"/>
                <a:gd name="T63" fmla="*/ 384 h 1296"/>
                <a:gd name="T64" fmla="*/ 607 w 1601"/>
                <a:gd name="T65" fmla="*/ 410 h 1296"/>
                <a:gd name="T66" fmla="*/ 595 w 1601"/>
                <a:gd name="T67" fmla="*/ 426 h 1296"/>
                <a:gd name="T68" fmla="*/ 580 w 1601"/>
                <a:gd name="T69" fmla="*/ 448 h 1296"/>
                <a:gd name="T70" fmla="*/ 568 w 1601"/>
                <a:gd name="T71" fmla="*/ 472 h 1296"/>
                <a:gd name="T72" fmla="*/ 560 w 1601"/>
                <a:gd name="T73" fmla="*/ 489 h 1296"/>
                <a:gd name="T74" fmla="*/ 545 w 1601"/>
                <a:gd name="T75" fmla="*/ 502 h 1296"/>
                <a:gd name="T76" fmla="*/ 533 w 1601"/>
                <a:gd name="T77" fmla="*/ 515 h 1296"/>
                <a:gd name="T78" fmla="*/ 526 w 1601"/>
                <a:gd name="T79" fmla="*/ 537 h 1296"/>
                <a:gd name="T80" fmla="*/ 519 w 1601"/>
                <a:gd name="T81" fmla="*/ 564 h 1296"/>
                <a:gd name="T82" fmla="*/ 508 w 1601"/>
                <a:gd name="T83" fmla="*/ 584 h 1296"/>
                <a:gd name="T84" fmla="*/ 499 w 1601"/>
                <a:gd name="T85" fmla="*/ 602 h 1296"/>
                <a:gd name="T86" fmla="*/ 497 w 1601"/>
                <a:gd name="T87" fmla="*/ 620 h 1296"/>
                <a:gd name="T88" fmla="*/ 495 w 1601"/>
                <a:gd name="T89" fmla="*/ 637 h 1296"/>
                <a:gd name="T90" fmla="*/ 490 w 1601"/>
                <a:gd name="T91" fmla="*/ 647 h 1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601"/>
                <a:gd name="T139" fmla="*/ 0 h 1296"/>
                <a:gd name="T140" fmla="*/ 1601 w 1601"/>
                <a:gd name="T141" fmla="*/ 1296 h 129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601" h="1296">
                  <a:moveTo>
                    <a:pt x="977" y="1296"/>
                  </a:moveTo>
                  <a:lnTo>
                    <a:pt x="803" y="1177"/>
                  </a:lnTo>
                  <a:lnTo>
                    <a:pt x="788" y="1080"/>
                  </a:lnTo>
                  <a:lnTo>
                    <a:pt x="726" y="1048"/>
                  </a:lnTo>
                  <a:lnTo>
                    <a:pt x="542" y="1026"/>
                  </a:lnTo>
                  <a:lnTo>
                    <a:pt x="450" y="1012"/>
                  </a:lnTo>
                  <a:lnTo>
                    <a:pt x="413" y="1041"/>
                  </a:lnTo>
                  <a:lnTo>
                    <a:pt x="264" y="906"/>
                  </a:lnTo>
                  <a:lnTo>
                    <a:pt x="273" y="843"/>
                  </a:lnTo>
                  <a:lnTo>
                    <a:pt x="200" y="813"/>
                  </a:lnTo>
                  <a:lnTo>
                    <a:pt x="191" y="831"/>
                  </a:lnTo>
                  <a:lnTo>
                    <a:pt x="147" y="763"/>
                  </a:lnTo>
                  <a:lnTo>
                    <a:pt x="84" y="724"/>
                  </a:lnTo>
                  <a:lnTo>
                    <a:pt x="60" y="747"/>
                  </a:lnTo>
                  <a:lnTo>
                    <a:pt x="0" y="709"/>
                  </a:lnTo>
                  <a:lnTo>
                    <a:pt x="47" y="0"/>
                  </a:lnTo>
                  <a:lnTo>
                    <a:pt x="1032" y="94"/>
                  </a:lnTo>
                  <a:lnTo>
                    <a:pt x="1107" y="43"/>
                  </a:lnTo>
                  <a:lnTo>
                    <a:pt x="1196" y="52"/>
                  </a:lnTo>
                  <a:lnTo>
                    <a:pt x="1229" y="75"/>
                  </a:lnTo>
                  <a:lnTo>
                    <a:pt x="1265" y="76"/>
                  </a:lnTo>
                  <a:lnTo>
                    <a:pt x="1323" y="151"/>
                  </a:lnTo>
                  <a:lnTo>
                    <a:pt x="1362" y="118"/>
                  </a:lnTo>
                  <a:lnTo>
                    <a:pt x="1382" y="132"/>
                  </a:lnTo>
                  <a:lnTo>
                    <a:pt x="1406" y="118"/>
                  </a:lnTo>
                  <a:lnTo>
                    <a:pt x="1415" y="78"/>
                  </a:lnTo>
                  <a:lnTo>
                    <a:pt x="1476" y="51"/>
                  </a:lnTo>
                  <a:lnTo>
                    <a:pt x="1506" y="70"/>
                  </a:lnTo>
                  <a:lnTo>
                    <a:pt x="1590" y="61"/>
                  </a:lnTo>
                  <a:lnTo>
                    <a:pt x="1592" y="66"/>
                  </a:lnTo>
                  <a:lnTo>
                    <a:pt x="1593" y="75"/>
                  </a:lnTo>
                  <a:lnTo>
                    <a:pt x="1596" y="88"/>
                  </a:lnTo>
                  <a:lnTo>
                    <a:pt x="1599" y="103"/>
                  </a:lnTo>
                  <a:lnTo>
                    <a:pt x="1601" y="120"/>
                  </a:lnTo>
                  <a:lnTo>
                    <a:pt x="1599" y="136"/>
                  </a:lnTo>
                  <a:lnTo>
                    <a:pt x="1595" y="150"/>
                  </a:lnTo>
                  <a:lnTo>
                    <a:pt x="1587" y="166"/>
                  </a:lnTo>
                  <a:lnTo>
                    <a:pt x="1577" y="187"/>
                  </a:lnTo>
                  <a:lnTo>
                    <a:pt x="1565" y="211"/>
                  </a:lnTo>
                  <a:lnTo>
                    <a:pt x="1551" y="237"/>
                  </a:lnTo>
                  <a:lnTo>
                    <a:pt x="1539" y="262"/>
                  </a:lnTo>
                  <a:lnTo>
                    <a:pt x="1529" y="285"/>
                  </a:lnTo>
                  <a:lnTo>
                    <a:pt x="1521" y="304"/>
                  </a:lnTo>
                  <a:lnTo>
                    <a:pt x="1512" y="331"/>
                  </a:lnTo>
                  <a:lnTo>
                    <a:pt x="1503" y="360"/>
                  </a:lnTo>
                  <a:lnTo>
                    <a:pt x="1493" y="391"/>
                  </a:lnTo>
                  <a:lnTo>
                    <a:pt x="1485" y="420"/>
                  </a:lnTo>
                  <a:lnTo>
                    <a:pt x="1481" y="444"/>
                  </a:lnTo>
                  <a:lnTo>
                    <a:pt x="1476" y="460"/>
                  </a:lnTo>
                  <a:lnTo>
                    <a:pt x="1467" y="481"/>
                  </a:lnTo>
                  <a:lnTo>
                    <a:pt x="1455" y="505"/>
                  </a:lnTo>
                  <a:lnTo>
                    <a:pt x="1443" y="532"/>
                  </a:lnTo>
                  <a:lnTo>
                    <a:pt x="1428" y="558"/>
                  </a:lnTo>
                  <a:lnTo>
                    <a:pt x="1415" y="582"/>
                  </a:lnTo>
                  <a:lnTo>
                    <a:pt x="1401" y="603"/>
                  </a:lnTo>
                  <a:lnTo>
                    <a:pt x="1391" y="618"/>
                  </a:lnTo>
                  <a:lnTo>
                    <a:pt x="1373" y="636"/>
                  </a:lnTo>
                  <a:lnTo>
                    <a:pt x="1349" y="649"/>
                  </a:lnTo>
                  <a:lnTo>
                    <a:pt x="1325" y="663"/>
                  </a:lnTo>
                  <a:lnTo>
                    <a:pt x="1301" y="678"/>
                  </a:lnTo>
                  <a:lnTo>
                    <a:pt x="1278" y="696"/>
                  </a:lnTo>
                  <a:lnTo>
                    <a:pt x="1263" y="715"/>
                  </a:lnTo>
                  <a:lnTo>
                    <a:pt x="1250" y="741"/>
                  </a:lnTo>
                  <a:lnTo>
                    <a:pt x="1238" y="769"/>
                  </a:lnTo>
                  <a:lnTo>
                    <a:pt x="1226" y="798"/>
                  </a:lnTo>
                  <a:lnTo>
                    <a:pt x="1215" y="820"/>
                  </a:lnTo>
                  <a:lnTo>
                    <a:pt x="1203" y="837"/>
                  </a:lnTo>
                  <a:lnTo>
                    <a:pt x="1190" y="853"/>
                  </a:lnTo>
                  <a:lnTo>
                    <a:pt x="1176" y="873"/>
                  </a:lnTo>
                  <a:lnTo>
                    <a:pt x="1161" y="897"/>
                  </a:lnTo>
                  <a:lnTo>
                    <a:pt x="1148" y="922"/>
                  </a:lnTo>
                  <a:lnTo>
                    <a:pt x="1137" y="945"/>
                  </a:lnTo>
                  <a:lnTo>
                    <a:pt x="1130" y="963"/>
                  </a:lnTo>
                  <a:lnTo>
                    <a:pt x="1121" y="979"/>
                  </a:lnTo>
                  <a:lnTo>
                    <a:pt x="1106" y="993"/>
                  </a:lnTo>
                  <a:lnTo>
                    <a:pt x="1091" y="1005"/>
                  </a:lnTo>
                  <a:lnTo>
                    <a:pt x="1077" y="1015"/>
                  </a:lnTo>
                  <a:lnTo>
                    <a:pt x="1067" y="1030"/>
                  </a:lnTo>
                  <a:lnTo>
                    <a:pt x="1059" y="1048"/>
                  </a:lnTo>
                  <a:lnTo>
                    <a:pt x="1053" y="1074"/>
                  </a:lnTo>
                  <a:lnTo>
                    <a:pt x="1046" y="1102"/>
                  </a:lnTo>
                  <a:lnTo>
                    <a:pt x="1038" y="1128"/>
                  </a:lnTo>
                  <a:lnTo>
                    <a:pt x="1029" y="1150"/>
                  </a:lnTo>
                  <a:lnTo>
                    <a:pt x="1017" y="1168"/>
                  </a:lnTo>
                  <a:lnTo>
                    <a:pt x="1008" y="1186"/>
                  </a:lnTo>
                  <a:lnTo>
                    <a:pt x="999" y="1203"/>
                  </a:lnTo>
                  <a:lnTo>
                    <a:pt x="995" y="1221"/>
                  </a:lnTo>
                  <a:lnTo>
                    <a:pt x="995" y="1240"/>
                  </a:lnTo>
                  <a:lnTo>
                    <a:pt x="995" y="1258"/>
                  </a:lnTo>
                  <a:lnTo>
                    <a:pt x="990" y="1273"/>
                  </a:lnTo>
                  <a:lnTo>
                    <a:pt x="984" y="1285"/>
                  </a:lnTo>
                  <a:lnTo>
                    <a:pt x="980" y="1293"/>
                  </a:lnTo>
                  <a:lnTo>
                    <a:pt x="977" y="1296"/>
                  </a:lnTo>
                </a:path>
              </a:pathLst>
            </a:custGeom>
            <a:solidFill>
              <a:srgbClr val="E79E45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626" name="Freeform 57"/>
            <p:cNvSpPr>
              <a:spLocks/>
            </p:cNvSpPr>
            <p:nvPr/>
          </p:nvSpPr>
          <p:spPr bwMode="gray">
            <a:xfrm>
              <a:off x="3216" y="2814"/>
              <a:ext cx="506" cy="368"/>
            </a:xfrm>
            <a:custGeom>
              <a:avLst/>
              <a:gdLst>
                <a:gd name="T0" fmla="*/ 329 w 1013"/>
                <a:gd name="T1" fmla="*/ 358 h 737"/>
                <a:gd name="T2" fmla="*/ 339 w 1013"/>
                <a:gd name="T3" fmla="*/ 350 h 737"/>
                <a:gd name="T4" fmla="*/ 354 w 1013"/>
                <a:gd name="T5" fmla="*/ 339 h 737"/>
                <a:gd name="T6" fmla="*/ 370 w 1013"/>
                <a:gd name="T7" fmla="*/ 326 h 737"/>
                <a:gd name="T8" fmla="*/ 386 w 1013"/>
                <a:gd name="T9" fmla="*/ 318 h 737"/>
                <a:gd name="T10" fmla="*/ 402 w 1013"/>
                <a:gd name="T11" fmla="*/ 314 h 737"/>
                <a:gd name="T12" fmla="*/ 427 w 1013"/>
                <a:gd name="T13" fmla="*/ 312 h 737"/>
                <a:gd name="T14" fmla="*/ 449 w 1013"/>
                <a:gd name="T15" fmla="*/ 312 h 737"/>
                <a:gd name="T16" fmla="*/ 465 w 1013"/>
                <a:gd name="T17" fmla="*/ 315 h 737"/>
                <a:gd name="T18" fmla="*/ 481 w 1013"/>
                <a:gd name="T19" fmla="*/ 316 h 737"/>
                <a:gd name="T20" fmla="*/ 493 w 1013"/>
                <a:gd name="T21" fmla="*/ 307 h 737"/>
                <a:gd name="T22" fmla="*/ 502 w 1013"/>
                <a:gd name="T23" fmla="*/ 298 h 737"/>
                <a:gd name="T24" fmla="*/ 506 w 1013"/>
                <a:gd name="T25" fmla="*/ 293 h 737"/>
                <a:gd name="T26" fmla="*/ 412 w 1013"/>
                <a:gd name="T27" fmla="*/ 185 h 737"/>
                <a:gd name="T28" fmla="*/ 243 w 1013"/>
                <a:gd name="T29" fmla="*/ 151 h 737"/>
                <a:gd name="T30" fmla="*/ 150 w 1013"/>
                <a:gd name="T31" fmla="*/ 98 h 737"/>
                <a:gd name="T32" fmla="*/ 118 w 1013"/>
                <a:gd name="T33" fmla="*/ 52 h 737"/>
                <a:gd name="T34" fmla="*/ 90 w 1013"/>
                <a:gd name="T35" fmla="*/ 25 h 737"/>
                <a:gd name="T36" fmla="*/ 48 w 1013"/>
                <a:gd name="T37" fmla="*/ 19 h 737"/>
                <a:gd name="T38" fmla="*/ 0 w 1013"/>
                <a:gd name="T39" fmla="*/ 285 h 737"/>
                <a:gd name="T40" fmla="*/ 4 w 1013"/>
                <a:gd name="T41" fmla="*/ 289 h 737"/>
                <a:gd name="T42" fmla="*/ 12 w 1013"/>
                <a:gd name="T43" fmla="*/ 300 h 737"/>
                <a:gd name="T44" fmla="*/ 21 w 1013"/>
                <a:gd name="T45" fmla="*/ 310 h 737"/>
                <a:gd name="T46" fmla="*/ 28 w 1013"/>
                <a:gd name="T47" fmla="*/ 315 h 737"/>
                <a:gd name="T48" fmla="*/ 36 w 1013"/>
                <a:gd name="T49" fmla="*/ 309 h 737"/>
                <a:gd name="T50" fmla="*/ 43 w 1013"/>
                <a:gd name="T51" fmla="*/ 300 h 737"/>
                <a:gd name="T52" fmla="*/ 49 w 1013"/>
                <a:gd name="T53" fmla="*/ 301 h 737"/>
                <a:gd name="T54" fmla="*/ 61 w 1013"/>
                <a:gd name="T55" fmla="*/ 310 h 737"/>
                <a:gd name="T56" fmla="*/ 76 w 1013"/>
                <a:gd name="T57" fmla="*/ 318 h 737"/>
                <a:gd name="T58" fmla="*/ 88 w 1013"/>
                <a:gd name="T59" fmla="*/ 321 h 737"/>
                <a:gd name="T60" fmla="*/ 97 w 1013"/>
                <a:gd name="T61" fmla="*/ 328 h 737"/>
                <a:gd name="T62" fmla="*/ 113 w 1013"/>
                <a:gd name="T63" fmla="*/ 338 h 737"/>
                <a:gd name="T64" fmla="*/ 136 w 1013"/>
                <a:gd name="T65" fmla="*/ 343 h 737"/>
                <a:gd name="T66" fmla="*/ 159 w 1013"/>
                <a:gd name="T67" fmla="*/ 342 h 737"/>
                <a:gd name="T68" fmla="*/ 175 w 1013"/>
                <a:gd name="T69" fmla="*/ 335 h 737"/>
                <a:gd name="T70" fmla="*/ 190 w 1013"/>
                <a:gd name="T71" fmla="*/ 322 h 737"/>
                <a:gd name="T72" fmla="*/ 203 w 1013"/>
                <a:gd name="T73" fmla="*/ 315 h 737"/>
                <a:gd name="T74" fmla="*/ 209 w 1013"/>
                <a:gd name="T75" fmla="*/ 310 h 737"/>
                <a:gd name="T76" fmla="*/ 212 w 1013"/>
                <a:gd name="T77" fmla="*/ 301 h 737"/>
                <a:gd name="T78" fmla="*/ 217 w 1013"/>
                <a:gd name="T79" fmla="*/ 297 h 737"/>
                <a:gd name="T80" fmla="*/ 226 w 1013"/>
                <a:gd name="T81" fmla="*/ 303 h 737"/>
                <a:gd name="T82" fmla="*/ 235 w 1013"/>
                <a:gd name="T83" fmla="*/ 310 h 737"/>
                <a:gd name="T84" fmla="*/ 235 w 1013"/>
                <a:gd name="T85" fmla="*/ 317 h 737"/>
                <a:gd name="T86" fmla="*/ 226 w 1013"/>
                <a:gd name="T87" fmla="*/ 325 h 737"/>
                <a:gd name="T88" fmla="*/ 214 w 1013"/>
                <a:gd name="T89" fmla="*/ 330 h 737"/>
                <a:gd name="T90" fmla="*/ 210 w 1013"/>
                <a:gd name="T91" fmla="*/ 335 h 737"/>
                <a:gd name="T92" fmla="*/ 220 w 1013"/>
                <a:gd name="T93" fmla="*/ 339 h 737"/>
                <a:gd name="T94" fmla="*/ 235 w 1013"/>
                <a:gd name="T95" fmla="*/ 338 h 737"/>
                <a:gd name="T96" fmla="*/ 249 w 1013"/>
                <a:gd name="T97" fmla="*/ 338 h 737"/>
                <a:gd name="T98" fmla="*/ 257 w 1013"/>
                <a:gd name="T99" fmla="*/ 343 h 737"/>
                <a:gd name="T100" fmla="*/ 262 w 1013"/>
                <a:gd name="T101" fmla="*/ 352 h 737"/>
                <a:gd name="T102" fmla="*/ 268 w 1013"/>
                <a:gd name="T103" fmla="*/ 361 h 737"/>
                <a:gd name="T104" fmla="*/ 278 w 1013"/>
                <a:gd name="T105" fmla="*/ 367 h 737"/>
                <a:gd name="T106" fmla="*/ 289 w 1013"/>
                <a:gd name="T107" fmla="*/ 368 h 737"/>
                <a:gd name="T108" fmla="*/ 306 w 1013"/>
                <a:gd name="T109" fmla="*/ 364 h 737"/>
                <a:gd name="T110" fmla="*/ 322 w 1013"/>
                <a:gd name="T111" fmla="*/ 361 h 737"/>
                <a:gd name="T112" fmla="*/ 328 w 1013"/>
                <a:gd name="T113" fmla="*/ 358 h 73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13"/>
                <a:gd name="T172" fmla="*/ 0 h 737"/>
                <a:gd name="T173" fmla="*/ 1013 w 1013"/>
                <a:gd name="T174" fmla="*/ 737 h 73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13" h="737">
                  <a:moveTo>
                    <a:pt x="657" y="717"/>
                  </a:moveTo>
                  <a:lnTo>
                    <a:pt x="659" y="716"/>
                  </a:lnTo>
                  <a:lnTo>
                    <a:pt x="666" y="710"/>
                  </a:lnTo>
                  <a:lnTo>
                    <a:pt x="678" y="701"/>
                  </a:lnTo>
                  <a:lnTo>
                    <a:pt x="692" y="690"/>
                  </a:lnTo>
                  <a:lnTo>
                    <a:pt x="708" y="678"/>
                  </a:lnTo>
                  <a:lnTo>
                    <a:pt x="725" y="665"/>
                  </a:lnTo>
                  <a:lnTo>
                    <a:pt x="741" y="653"/>
                  </a:lnTo>
                  <a:lnTo>
                    <a:pt x="758" y="644"/>
                  </a:lnTo>
                  <a:lnTo>
                    <a:pt x="773" y="636"/>
                  </a:lnTo>
                  <a:lnTo>
                    <a:pt x="785" y="632"/>
                  </a:lnTo>
                  <a:lnTo>
                    <a:pt x="804" y="629"/>
                  </a:lnTo>
                  <a:lnTo>
                    <a:pt x="828" y="626"/>
                  </a:lnTo>
                  <a:lnTo>
                    <a:pt x="854" y="624"/>
                  </a:lnTo>
                  <a:lnTo>
                    <a:pt x="878" y="624"/>
                  </a:lnTo>
                  <a:lnTo>
                    <a:pt x="899" y="624"/>
                  </a:lnTo>
                  <a:lnTo>
                    <a:pt x="914" y="626"/>
                  </a:lnTo>
                  <a:lnTo>
                    <a:pt x="930" y="630"/>
                  </a:lnTo>
                  <a:lnTo>
                    <a:pt x="947" y="633"/>
                  </a:lnTo>
                  <a:lnTo>
                    <a:pt x="963" y="632"/>
                  </a:lnTo>
                  <a:lnTo>
                    <a:pt x="977" y="624"/>
                  </a:lnTo>
                  <a:lnTo>
                    <a:pt x="987" y="615"/>
                  </a:lnTo>
                  <a:lnTo>
                    <a:pt x="998" y="605"/>
                  </a:lnTo>
                  <a:lnTo>
                    <a:pt x="1005" y="596"/>
                  </a:lnTo>
                  <a:lnTo>
                    <a:pt x="1011" y="590"/>
                  </a:lnTo>
                  <a:lnTo>
                    <a:pt x="1013" y="587"/>
                  </a:lnTo>
                  <a:lnTo>
                    <a:pt x="839" y="468"/>
                  </a:lnTo>
                  <a:lnTo>
                    <a:pt x="824" y="371"/>
                  </a:lnTo>
                  <a:lnTo>
                    <a:pt x="762" y="339"/>
                  </a:lnTo>
                  <a:lnTo>
                    <a:pt x="486" y="303"/>
                  </a:lnTo>
                  <a:lnTo>
                    <a:pt x="449" y="332"/>
                  </a:lnTo>
                  <a:lnTo>
                    <a:pt x="300" y="197"/>
                  </a:lnTo>
                  <a:lnTo>
                    <a:pt x="309" y="134"/>
                  </a:lnTo>
                  <a:lnTo>
                    <a:pt x="236" y="104"/>
                  </a:lnTo>
                  <a:lnTo>
                    <a:pt x="227" y="122"/>
                  </a:lnTo>
                  <a:lnTo>
                    <a:pt x="180" y="50"/>
                  </a:lnTo>
                  <a:lnTo>
                    <a:pt x="120" y="15"/>
                  </a:lnTo>
                  <a:lnTo>
                    <a:pt x="96" y="38"/>
                  </a:lnTo>
                  <a:lnTo>
                    <a:pt x="36" y="0"/>
                  </a:lnTo>
                  <a:lnTo>
                    <a:pt x="0" y="570"/>
                  </a:lnTo>
                  <a:lnTo>
                    <a:pt x="3" y="572"/>
                  </a:lnTo>
                  <a:lnTo>
                    <a:pt x="8" y="579"/>
                  </a:lnTo>
                  <a:lnTo>
                    <a:pt x="15" y="588"/>
                  </a:lnTo>
                  <a:lnTo>
                    <a:pt x="24" y="600"/>
                  </a:lnTo>
                  <a:lnTo>
                    <a:pt x="33" y="611"/>
                  </a:lnTo>
                  <a:lnTo>
                    <a:pt x="42" y="620"/>
                  </a:lnTo>
                  <a:lnTo>
                    <a:pt x="50" y="627"/>
                  </a:lnTo>
                  <a:lnTo>
                    <a:pt x="56" y="630"/>
                  </a:lnTo>
                  <a:lnTo>
                    <a:pt x="63" y="626"/>
                  </a:lnTo>
                  <a:lnTo>
                    <a:pt x="72" y="618"/>
                  </a:lnTo>
                  <a:lnTo>
                    <a:pt x="80" y="608"/>
                  </a:lnTo>
                  <a:lnTo>
                    <a:pt x="86" y="600"/>
                  </a:lnTo>
                  <a:lnTo>
                    <a:pt x="92" y="599"/>
                  </a:lnTo>
                  <a:lnTo>
                    <a:pt x="99" y="603"/>
                  </a:lnTo>
                  <a:lnTo>
                    <a:pt x="110" y="612"/>
                  </a:lnTo>
                  <a:lnTo>
                    <a:pt x="123" y="620"/>
                  </a:lnTo>
                  <a:lnTo>
                    <a:pt x="138" y="629"/>
                  </a:lnTo>
                  <a:lnTo>
                    <a:pt x="152" y="636"/>
                  </a:lnTo>
                  <a:lnTo>
                    <a:pt x="164" y="639"/>
                  </a:lnTo>
                  <a:lnTo>
                    <a:pt x="176" y="642"/>
                  </a:lnTo>
                  <a:lnTo>
                    <a:pt x="185" y="648"/>
                  </a:lnTo>
                  <a:lnTo>
                    <a:pt x="194" y="657"/>
                  </a:lnTo>
                  <a:lnTo>
                    <a:pt x="207" y="668"/>
                  </a:lnTo>
                  <a:lnTo>
                    <a:pt x="227" y="677"/>
                  </a:lnTo>
                  <a:lnTo>
                    <a:pt x="248" y="683"/>
                  </a:lnTo>
                  <a:lnTo>
                    <a:pt x="272" y="686"/>
                  </a:lnTo>
                  <a:lnTo>
                    <a:pt x="296" y="686"/>
                  </a:lnTo>
                  <a:lnTo>
                    <a:pt x="318" y="684"/>
                  </a:lnTo>
                  <a:lnTo>
                    <a:pt x="338" y="678"/>
                  </a:lnTo>
                  <a:lnTo>
                    <a:pt x="351" y="671"/>
                  </a:lnTo>
                  <a:lnTo>
                    <a:pt x="366" y="657"/>
                  </a:lnTo>
                  <a:lnTo>
                    <a:pt x="380" y="644"/>
                  </a:lnTo>
                  <a:lnTo>
                    <a:pt x="393" y="633"/>
                  </a:lnTo>
                  <a:lnTo>
                    <a:pt x="407" y="630"/>
                  </a:lnTo>
                  <a:lnTo>
                    <a:pt x="414" y="627"/>
                  </a:lnTo>
                  <a:lnTo>
                    <a:pt x="419" y="620"/>
                  </a:lnTo>
                  <a:lnTo>
                    <a:pt x="422" y="611"/>
                  </a:lnTo>
                  <a:lnTo>
                    <a:pt x="425" y="603"/>
                  </a:lnTo>
                  <a:lnTo>
                    <a:pt x="429" y="596"/>
                  </a:lnTo>
                  <a:lnTo>
                    <a:pt x="434" y="594"/>
                  </a:lnTo>
                  <a:lnTo>
                    <a:pt x="441" y="597"/>
                  </a:lnTo>
                  <a:lnTo>
                    <a:pt x="452" y="606"/>
                  </a:lnTo>
                  <a:lnTo>
                    <a:pt x="462" y="614"/>
                  </a:lnTo>
                  <a:lnTo>
                    <a:pt x="470" y="620"/>
                  </a:lnTo>
                  <a:lnTo>
                    <a:pt x="473" y="626"/>
                  </a:lnTo>
                  <a:lnTo>
                    <a:pt x="470" y="635"/>
                  </a:lnTo>
                  <a:lnTo>
                    <a:pt x="464" y="642"/>
                  </a:lnTo>
                  <a:lnTo>
                    <a:pt x="452" y="650"/>
                  </a:lnTo>
                  <a:lnTo>
                    <a:pt x="440" y="654"/>
                  </a:lnTo>
                  <a:lnTo>
                    <a:pt x="429" y="660"/>
                  </a:lnTo>
                  <a:lnTo>
                    <a:pt x="422" y="665"/>
                  </a:lnTo>
                  <a:lnTo>
                    <a:pt x="420" y="671"/>
                  </a:lnTo>
                  <a:lnTo>
                    <a:pt x="426" y="675"/>
                  </a:lnTo>
                  <a:lnTo>
                    <a:pt x="441" y="678"/>
                  </a:lnTo>
                  <a:lnTo>
                    <a:pt x="456" y="678"/>
                  </a:lnTo>
                  <a:lnTo>
                    <a:pt x="470" y="677"/>
                  </a:lnTo>
                  <a:lnTo>
                    <a:pt x="483" y="675"/>
                  </a:lnTo>
                  <a:lnTo>
                    <a:pt x="498" y="677"/>
                  </a:lnTo>
                  <a:lnTo>
                    <a:pt x="509" y="681"/>
                  </a:lnTo>
                  <a:lnTo>
                    <a:pt x="515" y="687"/>
                  </a:lnTo>
                  <a:lnTo>
                    <a:pt x="519" y="696"/>
                  </a:lnTo>
                  <a:lnTo>
                    <a:pt x="524" y="705"/>
                  </a:lnTo>
                  <a:lnTo>
                    <a:pt x="528" y="714"/>
                  </a:lnTo>
                  <a:lnTo>
                    <a:pt x="536" y="722"/>
                  </a:lnTo>
                  <a:lnTo>
                    <a:pt x="546" y="728"/>
                  </a:lnTo>
                  <a:lnTo>
                    <a:pt x="557" y="734"/>
                  </a:lnTo>
                  <a:lnTo>
                    <a:pt x="566" y="737"/>
                  </a:lnTo>
                  <a:lnTo>
                    <a:pt x="578" y="737"/>
                  </a:lnTo>
                  <a:lnTo>
                    <a:pt x="594" y="734"/>
                  </a:lnTo>
                  <a:lnTo>
                    <a:pt x="612" y="729"/>
                  </a:lnTo>
                  <a:lnTo>
                    <a:pt x="629" y="725"/>
                  </a:lnTo>
                  <a:lnTo>
                    <a:pt x="644" y="722"/>
                  </a:lnTo>
                  <a:lnTo>
                    <a:pt x="653" y="719"/>
                  </a:lnTo>
                  <a:lnTo>
                    <a:pt x="657" y="717"/>
                  </a:lnTo>
                </a:path>
              </a:pathLst>
            </a:custGeom>
            <a:solidFill>
              <a:srgbClr val="FFCC99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4" name="Group 58"/>
          <p:cNvGrpSpPr>
            <a:grpSpLocks/>
          </p:cNvGrpSpPr>
          <p:nvPr/>
        </p:nvGrpSpPr>
        <p:grpSpPr bwMode="auto">
          <a:xfrm>
            <a:off x="8185150" y="4572000"/>
            <a:ext cx="273050" cy="681038"/>
            <a:chOff x="3168" y="990"/>
            <a:chExt cx="287" cy="717"/>
          </a:xfrm>
        </p:grpSpPr>
        <p:sp>
          <p:nvSpPr>
            <p:cNvPr id="25612" name="Freeform 59"/>
            <p:cNvSpPr>
              <a:spLocks/>
            </p:cNvSpPr>
            <p:nvPr/>
          </p:nvSpPr>
          <p:spPr bwMode="gray">
            <a:xfrm>
              <a:off x="3168" y="1152"/>
              <a:ext cx="287" cy="555"/>
            </a:xfrm>
            <a:custGeom>
              <a:avLst/>
              <a:gdLst>
                <a:gd name="T0" fmla="*/ 36 w 573"/>
                <a:gd name="T1" fmla="*/ 2 h 1111"/>
                <a:gd name="T2" fmla="*/ 15 w 573"/>
                <a:gd name="T3" fmla="*/ 16 h 1111"/>
                <a:gd name="T4" fmla="*/ 2 w 573"/>
                <a:gd name="T5" fmla="*/ 37 h 1111"/>
                <a:gd name="T6" fmla="*/ 0 w 573"/>
                <a:gd name="T7" fmla="*/ 254 h 1111"/>
                <a:gd name="T8" fmla="*/ 1 w 573"/>
                <a:gd name="T9" fmla="*/ 258 h 1111"/>
                <a:gd name="T10" fmla="*/ 5 w 573"/>
                <a:gd name="T11" fmla="*/ 266 h 1111"/>
                <a:gd name="T12" fmla="*/ 13 w 573"/>
                <a:gd name="T13" fmla="*/ 275 h 1111"/>
                <a:gd name="T14" fmla="*/ 28 w 573"/>
                <a:gd name="T15" fmla="*/ 278 h 1111"/>
                <a:gd name="T16" fmla="*/ 42 w 573"/>
                <a:gd name="T17" fmla="*/ 275 h 1111"/>
                <a:gd name="T18" fmla="*/ 50 w 573"/>
                <a:gd name="T19" fmla="*/ 267 h 1111"/>
                <a:gd name="T20" fmla="*/ 53 w 573"/>
                <a:gd name="T21" fmla="*/ 258 h 1111"/>
                <a:gd name="T22" fmla="*/ 54 w 573"/>
                <a:gd name="T23" fmla="*/ 251 h 1111"/>
                <a:gd name="T24" fmla="*/ 54 w 573"/>
                <a:gd name="T25" fmla="*/ 83 h 1111"/>
                <a:gd name="T26" fmla="*/ 68 w 573"/>
                <a:gd name="T27" fmla="*/ 533 h 1111"/>
                <a:gd name="T28" fmla="*/ 69 w 573"/>
                <a:gd name="T29" fmla="*/ 536 h 1111"/>
                <a:gd name="T30" fmla="*/ 76 w 573"/>
                <a:gd name="T31" fmla="*/ 544 h 1111"/>
                <a:gd name="T32" fmla="*/ 87 w 573"/>
                <a:gd name="T33" fmla="*/ 552 h 1111"/>
                <a:gd name="T34" fmla="*/ 100 w 573"/>
                <a:gd name="T35" fmla="*/ 555 h 1111"/>
                <a:gd name="T36" fmla="*/ 114 w 573"/>
                <a:gd name="T37" fmla="*/ 555 h 1111"/>
                <a:gd name="T38" fmla="*/ 128 w 573"/>
                <a:gd name="T39" fmla="*/ 548 h 1111"/>
                <a:gd name="T40" fmla="*/ 136 w 573"/>
                <a:gd name="T41" fmla="*/ 540 h 1111"/>
                <a:gd name="T42" fmla="*/ 139 w 573"/>
                <a:gd name="T43" fmla="*/ 534 h 1111"/>
                <a:gd name="T44" fmla="*/ 140 w 573"/>
                <a:gd name="T45" fmla="*/ 249 h 1111"/>
                <a:gd name="T46" fmla="*/ 151 w 573"/>
                <a:gd name="T47" fmla="*/ 251 h 1111"/>
                <a:gd name="T48" fmla="*/ 151 w 573"/>
                <a:gd name="T49" fmla="*/ 267 h 1111"/>
                <a:gd name="T50" fmla="*/ 152 w 573"/>
                <a:gd name="T51" fmla="*/ 295 h 1111"/>
                <a:gd name="T52" fmla="*/ 152 w 573"/>
                <a:gd name="T53" fmla="*/ 332 h 1111"/>
                <a:gd name="T54" fmla="*/ 152 w 573"/>
                <a:gd name="T55" fmla="*/ 375 h 1111"/>
                <a:gd name="T56" fmla="*/ 152 w 573"/>
                <a:gd name="T57" fmla="*/ 419 h 1111"/>
                <a:gd name="T58" fmla="*/ 153 w 573"/>
                <a:gd name="T59" fmla="*/ 463 h 1111"/>
                <a:gd name="T60" fmla="*/ 153 w 573"/>
                <a:gd name="T61" fmla="*/ 502 h 1111"/>
                <a:gd name="T62" fmla="*/ 153 w 573"/>
                <a:gd name="T63" fmla="*/ 533 h 1111"/>
                <a:gd name="T64" fmla="*/ 153 w 573"/>
                <a:gd name="T65" fmla="*/ 536 h 1111"/>
                <a:gd name="T66" fmla="*/ 158 w 573"/>
                <a:gd name="T67" fmla="*/ 544 h 1111"/>
                <a:gd name="T68" fmla="*/ 168 w 573"/>
                <a:gd name="T69" fmla="*/ 551 h 1111"/>
                <a:gd name="T70" fmla="*/ 186 w 573"/>
                <a:gd name="T71" fmla="*/ 555 h 1111"/>
                <a:gd name="T72" fmla="*/ 204 w 573"/>
                <a:gd name="T73" fmla="*/ 551 h 1111"/>
                <a:gd name="T74" fmla="*/ 215 w 573"/>
                <a:gd name="T75" fmla="*/ 544 h 1111"/>
                <a:gd name="T76" fmla="*/ 219 w 573"/>
                <a:gd name="T77" fmla="*/ 536 h 1111"/>
                <a:gd name="T78" fmla="*/ 219 w 573"/>
                <a:gd name="T79" fmla="*/ 533 h 1111"/>
                <a:gd name="T80" fmla="*/ 233 w 573"/>
                <a:gd name="T81" fmla="*/ 83 h 1111"/>
                <a:gd name="T82" fmla="*/ 234 w 573"/>
                <a:gd name="T83" fmla="*/ 251 h 1111"/>
                <a:gd name="T84" fmla="*/ 236 w 573"/>
                <a:gd name="T85" fmla="*/ 258 h 1111"/>
                <a:gd name="T86" fmla="*/ 242 w 573"/>
                <a:gd name="T87" fmla="*/ 268 h 1111"/>
                <a:gd name="T88" fmla="*/ 253 w 573"/>
                <a:gd name="T89" fmla="*/ 275 h 1111"/>
                <a:gd name="T90" fmla="*/ 268 w 573"/>
                <a:gd name="T91" fmla="*/ 275 h 1111"/>
                <a:gd name="T92" fmla="*/ 279 w 573"/>
                <a:gd name="T93" fmla="*/ 268 h 1111"/>
                <a:gd name="T94" fmla="*/ 285 w 573"/>
                <a:gd name="T95" fmla="*/ 258 h 1111"/>
                <a:gd name="T96" fmla="*/ 287 w 573"/>
                <a:gd name="T97" fmla="*/ 254 h 1111"/>
                <a:gd name="T98" fmla="*/ 286 w 573"/>
                <a:gd name="T99" fmla="*/ 34 h 1111"/>
                <a:gd name="T100" fmla="*/ 273 w 573"/>
                <a:gd name="T101" fmla="*/ 14 h 1111"/>
                <a:gd name="T102" fmla="*/ 253 w 573"/>
                <a:gd name="T103" fmla="*/ 2 h 1111"/>
                <a:gd name="T104" fmla="*/ 47 w 573"/>
                <a:gd name="T105" fmla="*/ 0 h 111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73"/>
                <a:gd name="T160" fmla="*/ 0 h 1111"/>
                <a:gd name="T161" fmla="*/ 573 w 573"/>
                <a:gd name="T162" fmla="*/ 1111 h 111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73" h="1111">
                  <a:moveTo>
                    <a:pt x="94" y="0"/>
                  </a:moveTo>
                  <a:lnTo>
                    <a:pt x="72" y="5"/>
                  </a:lnTo>
                  <a:lnTo>
                    <a:pt x="50" y="16"/>
                  </a:lnTo>
                  <a:lnTo>
                    <a:pt x="30" y="32"/>
                  </a:lnTo>
                  <a:lnTo>
                    <a:pt x="15" y="53"/>
                  </a:lnTo>
                  <a:lnTo>
                    <a:pt x="4" y="75"/>
                  </a:lnTo>
                  <a:lnTo>
                    <a:pt x="0" y="99"/>
                  </a:lnTo>
                  <a:lnTo>
                    <a:pt x="0" y="509"/>
                  </a:lnTo>
                  <a:lnTo>
                    <a:pt x="0" y="511"/>
                  </a:lnTo>
                  <a:lnTo>
                    <a:pt x="1" y="516"/>
                  </a:lnTo>
                  <a:lnTo>
                    <a:pt x="4" y="525"/>
                  </a:lnTo>
                  <a:lnTo>
                    <a:pt x="9" y="533"/>
                  </a:lnTo>
                  <a:lnTo>
                    <a:pt x="16" y="543"/>
                  </a:lnTo>
                  <a:lnTo>
                    <a:pt x="26" y="550"/>
                  </a:lnTo>
                  <a:lnTo>
                    <a:pt x="39" y="556"/>
                  </a:lnTo>
                  <a:lnTo>
                    <a:pt x="56" y="557"/>
                  </a:lnTo>
                  <a:lnTo>
                    <a:pt x="72" y="556"/>
                  </a:lnTo>
                  <a:lnTo>
                    <a:pt x="84" y="551"/>
                  </a:lnTo>
                  <a:lnTo>
                    <a:pt x="92" y="543"/>
                  </a:lnTo>
                  <a:lnTo>
                    <a:pt x="100" y="534"/>
                  </a:lnTo>
                  <a:lnTo>
                    <a:pt x="103" y="525"/>
                  </a:lnTo>
                  <a:lnTo>
                    <a:pt x="106" y="516"/>
                  </a:lnTo>
                  <a:lnTo>
                    <a:pt x="107" y="508"/>
                  </a:lnTo>
                  <a:lnTo>
                    <a:pt x="108" y="503"/>
                  </a:lnTo>
                  <a:lnTo>
                    <a:pt x="108" y="500"/>
                  </a:lnTo>
                  <a:lnTo>
                    <a:pt x="108" y="166"/>
                  </a:lnTo>
                  <a:lnTo>
                    <a:pt x="134" y="167"/>
                  </a:lnTo>
                  <a:lnTo>
                    <a:pt x="135" y="1066"/>
                  </a:lnTo>
                  <a:lnTo>
                    <a:pt x="136" y="1068"/>
                  </a:lnTo>
                  <a:lnTo>
                    <a:pt x="138" y="1073"/>
                  </a:lnTo>
                  <a:lnTo>
                    <a:pt x="143" y="1080"/>
                  </a:lnTo>
                  <a:lnTo>
                    <a:pt x="151" y="1089"/>
                  </a:lnTo>
                  <a:lnTo>
                    <a:pt x="162" y="1097"/>
                  </a:lnTo>
                  <a:lnTo>
                    <a:pt x="174" y="1105"/>
                  </a:lnTo>
                  <a:lnTo>
                    <a:pt x="189" y="1110"/>
                  </a:lnTo>
                  <a:lnTo>
                    <a:pt x="199" y="1111"/>
                  </a:lnTo>
                  <a:lnTo>
                    <a:pt x="217" y="1111"/>
                  </a:lnTo>
                  <a:lnTo>
                    <a:pt x="227" y="1110"/>
                  </a:lnTo>
                  <a:lnTo>
                    <a:pt x="243" y="1105"/>
                  </a:lnTo>
                  <a:lnTo>
                    <a:pt x="255" y="1097"/>
                  </a:lnTo>
                  <a:lnTo>
                    <a:pt x="265" y="1089"/>
                  </a:lnTo>
                  <a:lnTo>
                    <a:pt x="272" y="1080"/>
                  </a:lnTo>
                  <a:lnTo>
                    <a:pt x="276" y="1073"/>
                  </a:lnTo>
                  <a:lnTo>
                    <a:pt x="278" y="1068"/>
                  </a:lnTo>
                  <a:lnTo>
                    <a:pt x="279" y="1066"/>
                  </a:lnTo>
                  <a:lnTo>
                    <a:pt x="279" y="499"/>
                  </a:lnTo>
                  <a:lnTo>
                    <a:pt x="302" y="499"/>
                  </a:lnTo>
                  <a:lnTo>
                    <a:pt x="302" y="503"/>
                  </a:lnTo>
                  <a:lnTo>
                    <a:pt x="302" y="515"/>
                  </a:lnTo>
                  <a:lnTo>
                    <a:pt x="302" y="534"/>
                  </a:lnTo>
                  <a:lnTo>
                    <a:pt x="302" y="560"/>
                  </a:lnTo>
                  <a:lnTo>
                    <a:pt x="304" y="590"/>
                  </a:lnTo>
                  <a:lnTo>
                    <a:pt x="304" y="626"/>
                  </a:lnTo>
                  <a:lnTo>
                    <a:pt x="304" y="664"/>
                  </a:lnTo>
                  <a:lnTo>
                    <a:pt x="304" y="706"/>
                  </a:lnTo>
                  <a:lnTo>
                    <a:pt x="304" y="750"/>
                  </a:lnTo>
                  <a:lnTo>
                    <a:pt x="304" y="793"/>
                  </a:lnTo>
                  <a:lnTo>
                    <a:pt x="304" y="838"/>
                  </a:lnTo>
                  <a:lnTo>
                    <a:pt x="305" y="882"/>
                  </a:lnTo>
                  <a:lnTo>
                    <a:pt x="305" y="926"/>
                  </a:lnTo>
                  <a:lnTo>
                    <a:pt x="305" y="966"/>
                  </a:lnTo>
                  <a:lnTo>
                    <a:pt x="305" y="1004"/>
                  </a:lnTo>
                  <a:lnTo>
                    <a:pt x="305" y="1037"/>
                  </a:lnTo>
                  <a:lnTo>
                    <a:pt x="305" y="1066"/>
                  </a:lnTo>
                  <a:lnTo>
                    <a:pt x="305" y="1067"/>
                  </a:lnTo>
                  <a:lnTo>
                    <a:pt x="306" y="1073"/>
                  </a:lnTo>
                  <a:lnTo>
                    <a:pt x="310" y="1079"/>
                  </a:lnTo>
                  <a:lnTo>
                    <a:pt x="315" y="1088"/>
                  </a:lnTo>
                  <a:lnTo>
                    <a:pt x="323" y="1096"/>
                  </a:lnTo>
                  <a:lnTo>
                    <a:pt x="335" y="1103"/>
                  </a:lnTo>
                  <a:lnTo>
                    <a:pt x="351" y="1108"/>
                  </a:lnTo>
                  <a:lnTo>
                    <a:pt x="372" y="1111"/>
                  </a:lnTo>
                  <a:lnTo>
                    <a:pt x="392" y="1108"/>
                  </a:lnTo>
                  <a:lnTo>
                    <a:pt x="408" y="1103"/>
                  </a:lnTo>
                  <a:lnTo>
                    <a:pt x="420" y="1096"/>
                  </a:lnTo>
                  <a:lnTo>
                    <a:pt x="429" y="1089"/>
                  </a:lnTo>
                  <a:lnTo>
                    <a:pt x="434" y="1080"/>
                  </a:lnTo>
                  <a:lnTo>
                    <a:pt x="437" y="1073"/>
                  </a:lnTo>
                  <a:lnTo>
                    <a:pt x="438" y="1068"/>
                  </a:lnTo>
                  <a:lnTo>
                    <a:pt x="438" y="1067"/>
                  </a:lnTo>
                  <a:lnTo>
                    <a:pt x="440" y="166"/>
                  </a:lnTo>
                  <a:lnTo>
                    <a:pt x="466" y="166"/>
                  </a:lnTo>
                  <a:lnTo>
                    <a:pt x="466" y="500"/>
                  </a:lnTo>
                  <a:lnTo>
                    <a:pt x="468" y="503"/>
                  </a:lnTo>
                  <a:lnTo>
                    <a:pt x="469" y="509"/>
                  </a:lnTo>
                  <a:lnTo>
                    <a:pt x="472" y="517"/>
                  </a:lnTo>
                  <a:lnTo>
                    <a:pt x="477" y="527"/>
                  </a:lnTo>
                  <a:lnTo>
                    <a:pt x="483" y="537"/>
                  </a:lnTo>
                  <a:lnTo>
                    <a:pt x="493" y="545"/>
                  </a:lnTo>
                  <a:lnTo>
                    <a:pt x="505" y="551"/>
                  </a:lnTo>
                  <a:lnTo>
                    <a:pt x="520" y="554"/>
                  </a:lnTo>
                  <a:lnTo>
                    <a:pt x="536" y="551"/>
                  </a:lnTo>
                  <a:lnTo>
                    <a:pt x="548" y="545"/>
                  </a:lnTo>
                  <a:lnTo>
                    <a:pt x="557" y="537"/>
                  </a:lnTo>
                  <a:lnTo>
                    <a:pt x="563" y="527"/>
                  </a:lnTo>
                  <a:lnTo>
                    <a:pt x="570" y="517"/>
                  </a:lnTo>
                  <a:lnTo>
                    <a:pt x="573" y="510"/>
                  </a:lnTo>
                  <a:lnTo>
                    <a:pt x="573" y="508"/>
                  </a:lnTo>
                  <a:lnTo>
                    <a:pt x="573" y="79"/>
                  </a:lnTo>
                  <a:lnTo>
                    <a:pt x="572" y="68"/>
                  </a:lnTo>
                  <a:lnTo>
                    <a:pt x="561" y="47"/>
                  </a:lnTo>
                  <a:lnTo>
                    <a:pt x="546" y="28"/>
                  </a:lnTo>
                  <a:lnTo>
                    <a:pt x="528" y="14"/>
                  </a:lnTo>
                  <a:lnTo>
                    <a:pt x="506" y="4"/>
                  </a:lnTo>
                  <a:lnTo>
                    <a:pt x="485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E79E45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613" name="Freeform 60"/>
            <p:cNvSpPr>
              <a:spLocks/>
            </p:cNvSpPr>
            <p:nvPr/>
          </p:nvSpPr>
          <p:spPr bwMode="gray">
            <a:xfrm>
              <a:off x="3238" y="990"/>
              <a:ext cx="134" cy="146"/>
            </a:xfrm>
            <a:custGeom>
              <a:avLst/>
              <a:gdLst>
                <a:gd name="T0" fmla="*/ 67 w 267"/>
                <a:gd name="T1" fmla="*/ 0 h 292"/>
                <a:gd name="T2" fmla="*/ 81 w 267"/>
                <a:gd name="T3" fmla="*/ 1 h 292"/>
                <a:gd name="T4" fmla="*/ 93 w 267"/>
                <a:gd name="T5" fmla="*/ 6 h 292"/>
                <a:gd name="T6" fmla="*/ 105 w 267"/>
                <a:gd name="T7" fmla="*/ 12 h 292"/>
                <a:gd name="T8" fmla="*/ 114 w 267"/>
                <a:gd name="T9" fmla="*/ 21 h 292"/>
                <a:gd name="T10" fmla="*/ 123 w 267"/>
                <a:gd name="T11" fmla="*/ 32 h 292"/>
                <a:gd name="T12" fmla="*/ 129 w 267"/>
                <a:gd name="T13" fmla="*/ 44 h 292"/>
                <a:gd name="T14" fmla="*/ 133 w 267"/>
                <a:gd name="T15" fmla="*/ 58 h 292"/>
                <a:gd name="T16" fmla="*/ 134 w 267"/>
                <a:gd name="T17" fmla="*/ 73 h 292"/>
                <a:gd name="T18" fmla="*/ 133 w 267"/>
                <a:gd name="T19" fmla="*/ 87 h 292"/>
                <a:gd name="T20" fmla="*/ 129 w 267"/>
                <a:gd name="T21" fmla="*/ 101 h 292"/>
                <a:gd name="T22" fmla="*/ 123 w 267"/>
                <a:gd name="T23" fmla="*/ 113 h 292"/>
                <a:gd name="T24" fmla="*/ 114 w 267"/>
                <a:gd name="T25" fmla="*/ 124 h 292"/>
                <a:gd name="T26" fmla="*/ 105 w 267"/>
                <a:gd name="T27" fmla="*/ 134 h 292"/>
                <a:gd name="T28" fmla="*/ 93 w 267"/>
                <a:gd name="T29" fmla="*/ 141 h 292"/>
                <a:gd name="T30" fmla="*/ 81 w 267"/>
                <a:gd name="T31" fmla="*/ 145 h 292"/>
                <a:gd name="T32" fmla="*/ 67 w 267"/>
                <a:gd name="T33" fmla="*/ 146 h 292"/>
                <a:gd name="T34" fmla="*/ 52 w 267"/>
                <a:gd name="T35" fmla="*/ 144 h 292"/>
                <a:gd name="T36" fmla="*/ 38 w 267"/>
                <a:gd name="T37" fmla="*/ 139 h 292"/>
                <a:gd name="T38" fmla="*/ 26 w 267"/>
                <a:gd name="T39" fmla="*/ 130 h 292"/>
                <a:gd name="T40" fmla="*/ 15 w 267"/>
                <a:gd name="T41" fmla="*/ 118 h 292"/>
                <a:gd name="T42" fmla="*/ 7 w 267"/>
                <a:gd name="T43" fmla="*/ 105 h 292"/>
                <a:gd name="T44" fmla="*/ 2 w 267"/>
                <a:gd name="T45" fmla="*/ 89 h 292"/>
                <a:gd name="T46" fmla="*/ 0 w 267"/>
                <a:gd name="T47" fmla="*/ 73 h 292"/>
                <a:gd name="T48" fmla="*/ 2 w 267"/>
                <a:gd name="T49" fmla="*/ 56 h 292"/>
                <a:gd name="T50" fmla="*/ 7 w 267"/>
                <a:gd name="T51" fmla="*/ 40 h 292"/>
                <a:gd name="T52" fmla="*/ 15 w 267"/>
                <a:gd name="T53" fmla="*/ 27 h 292"/>
                <a:gd name="T54" fmla="*/ 26 w 267"/>
                <a:gd name="T55" fmla="*/ 16 h 292"/>
                <a:gd name="T56" fmla="*/ 38 w 267"/>
                <a:gd name="T57" fmla="*/ 7 h 292"/>
                <a:gd name="T58" fmla="*/ 52 w 267"/>
                <a:gd name="T59" fmla="*/ 1 h 292"/>
                <a:gd name="T60" fmla="*/ 67 w 267"/>
                <a:gd name="T61" fmla="*/ 0 h 29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67"/>
                <a:gd name="T94" fmla="*/ 0 h 292"/>
                <a:gd name="T95" fmla="*/ 267 w 267"/>
                <a:gd name="T96" fmla="*/ 292 h 29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67" h="292">
                  <a:moveTo>
                    <a:pt x="133" y="0"/>
                  </a:moveTo>
                  <a:lnTo>
                    <a:pt x="161" y="3"/>
                  </a:lnTo>
                  <a:lnTo>
                    <a:pt x="186" y="12"/>
                  </a:lnTo>
                  <a:lnTo>
                    <a:pt x="209" y="25"/>
                  </a:lnTo>
                  <a:lnTo>
                    <a:pt x="228" y="42"/>
                  </a:lnTo>
                  <a:lnTo>
                    <a:pt x="245" y="64"/>
                  </a:lnTo>
                  <a:lnTo>
                    <a:pt x="257" y="88"/>
                  </a:lnTo>
                  <a:lnTo>
                    <a:pt x="265" y="116"/>
                  </a:lnTo>
                  <a:lnTo>
                    <a:pt x="267" y="146"/>
                  </a:lnTo>
                  <a:lnTo>
                    <a:pt x="265" y="175"/>
                  </a:lnTo>
                  <a:lnTo>
                    <a:pt x="257" y="203"/>
                  </a:lnTo>
                  <a:lnTo>
                    <a:pt x="245" y="227"/>
                  </a:lnTo>
                  <a:lnTo>
                    <a:pt x="228" y="249"/>
                  </a:lnTo>
                  <a:lnTo>
                    <a:pt x="209" y="267"/>
                  </a:lnTo>
                  <a:lnTo>
                    <a:pt x="186" y="281"/>
                  </a:lnTo>
                  <a:lnTo>
                    <a:pt x="161" y="289"/>
                  </a:lnTo>
                  <a:lnTo>
                    <a:pt x="133" y="292"/>
                  </a:lnTo>
                  <a:lnTo>
                    <a:pt x="103" y="288"/>
                  </a:lnTo>
                  <a:lnTo>
                    <a:pt x="75" y="277"/>
                  </a:lnTo>
                  <a:lnTo>
                    <a:pt x="51" y="260"/>
                  </a:lnTo>
                  <a:lnTo>
                    <a:pt x="29" y="237"/>
                  </a:lnTo>
                  <a:lnTo>
                    <a:pt x="13" y="210"/>
                  </a:lnTo>
                  <a:lnTo>
                    <a:pt x="4" y="178"/>
                  </a:lnTo>
                  <a:lnTo>
                    <a:pt x="0" y="146"/>
                  </a:lnTo>
                  <a:lnTo>
                    <a:pt x="4" y="113"/>
                  </a:lnTo>
                  <a:lnTo>
                    <a:pt x="13" y="81"/>
                  </a:lnTo>
                  <a:lnTo>
                    <a:pt x="29" y="54"/>
                  </a:lnTo>
                  <a:lnTo>
                    <a:pt x="51" y="32"/>
                  </a:lnTo>
                  <a:lnTo>
                    <a:pt x="75" y="14"/>
                  </a:lnTo>
                  <a:lnTo>
                    <a:pt x="103" y="3"/>
                  </a:lnTo>
                  <a:lnTo>
                    <a:pt x="133" y="0"/>
                  </a:lnTo>
                  <a:close/>
                </a:path>
              </a:pathLst>
            </a:custGeom>
            <a:solidFill>
              <a:srgbClr val="E79E45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25606" name="Oval 61"/>
          <p:cNvSpPr>
            <a:spLocks noChangeArrowheads="1"/>
          </p:cNvSpPr>
          <p:nvPr/>
        </p:nvSpPr>
        <p:spPr bwMode="gray">
          <a:xfrm>
            <a:off x="4800600" y="5257800"/>
            <a:ext cx="144463" cy="144463"/>
          </a:xfrm>
          <a:prstGeom prst="ellipse">
            <a:avLst/>
          </a:prstGeom>
          <a:gradFill rotWithShape="1">
            <a:gsLst>
              <a:gs pos="0">
                <a:srgbClr val="FF0000"/>
              </a:gs>
              <a:gs pos="100000">
                <a:srgbClr val="760000"/>
              </a:gs>
            </a:gsLst>
            <a:path path="shape">
              <a:fillToRect l="50000" t="50000" r="50000" b="50000"/>
            </a:path>
          </a:gradFill>
          <a:ln w="9525" algn="ctr">
            <a:noFill/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ru-RU"/>
          </a:p>
        </p:txBody>
      </p:sp>
      <p:sp>
        <p:nvSpPr>
          <p:cNvPr id="25607" name="Line 63"/>
          <p:cNvSpPr>
            <a:spLocks noChangeShapeType="1"/>
          </p:cNvSpPr>
          <p:nvPr/>
        </p:nvSpPr>
        <p:spPr bwMode="auto">
          <a:xfrm flipH="1">
            <a:off x="4953000" y="5334000"/>
            <a:ext cx="3505200" cy="0"/>
          </a:xfrm>
          <a:prstGeom prst="line">
            <a:avLst/>
          </a:prstGeom>
          <a:noFill/>
          <a:ln w="9525">
            <a:solidFill>
              <a:srgbClr val="FFFFFF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5" name="Group 64"/>
          <p:cNvGrpSpPr>
            <a:grpSpLocks/>
          </p:cNvGrpSpPr>
          <p:nvPr/>
        </p:nvGrpSpPr>
        <p:grpSpPr bwMode="auto">
          <a:xfrm>
            <a:off x="7880350" y="4572000"/>
            <a:ext cx="273050" cy="681038"/>
            <a:chOff x="3168" y="990"/>
            <a:chExt cx="287" cy="717"/>
          </a:xfrm>
        </p:grpSpPr>
        <p:sp>
          <p:nvSpPr>
            <p:cNvPr id="25610" name="Freeform 65"/>
            <p:cNvSpPr>
              <a:spLocks/>
            </p:cNvSpPr>
            <p:nvPr/>
          </p:nvSpPr>
          <p:spPr bwMode="gray">
            <a:xfrm>
              <a:off x="3168" y="1152"/>
              <a:ext cx="287" cy="555"/>
            </a:xfrm>
            <a:custGeom>
              <a:avLst/>
              <a:gdLst>
                <a:gd name="T0" fmla="*/ 36 w 573"/>
                <a:gd name="T1" fmla="*/ 2 h 1111"/>
                <a:gd name="T2" fmla="*/ 15 w 573"/>
                <a:gd name="T3" fmla="*/ 16 h 1111"/>
                <a:gd name="T4" fmla="*/ 2 w 573"/>
                <a:gd name="T5" fmla="*/ 37 h 1111"/>
                <a:gd name="T6" fmla="*/ 0 w 573"/>
                <a:gd name="T7" fmla="*/ 254 h 1111"/>
                <a:gd name="T8" fmla="*/ 1 w 573"/>
                <a:gd name="T9" fmla="*/ 258 h 1111"/>
                <a:gd name="T10" fmla="*/ 5 w 573"/>
                <a:gd name="T11" fmla="*/ 266 h 1111"/>
                <a:gd name="T12" fmla="*/ 13 w 573"/>
                <a:gd name="T13" fmla="*/ 275 h 1111"/>
                <a:gd name="T14" fmla="*/ 28 w 573"/>
                <a:gd name="T15" fmla="*/ 278 h 1111"/>
                <a:gd name="T16" fmla="*/ 42 w 573"/>
                <a:gd name="T17" fmla="*/ 275 h 1111"/>
                <a:gd name="T18" fmla="*/ 50 w 573"/>
                <a:gd name="T19" fmla="*/ 267 h 1111"/>
                <a:gd name="T20" fmla="*/ 53 w 573"/>
                <a:gd name="T21" fmla="*/ 258 h 1111"/>
                <a:gd name="T22" fmla="*/ 54 w 573"/>
                <a:gd name="T23" fmla="*/ 251 h 1111"/>
                <a:gd name="T24" fmla="*/ 54 w 573"/>
                <a:gd name="T25" fmla="*/ 83 h 1111"/>
                <a:gd name="T26" fmla="*/ 68 w 573"/>
                <a:gd name="T27" fmla="*/ 533 h 1111"/>
                <a:gd name="T28" fmla="*/ 69 w 573"/>
                <a:gd name="T29" fmla="*/ 536 h 1111"/>
                <a:gd name="T30" fmla="*/ 76 w 573"/>
                <a:gd name="T31" fmla="*/ 544 h 1111"/>
                <a:gd name="T32" fmla="*/ 87 w 573"/>
                <a:gd name="T33" fmla="*/ 552 h 1111"/>
                <a:gd name="T34" fmla="*/ 100 w 573"/>
                <a:gd name="T35" fmla="*/ 555 h 1111"/>
                <a:gd name="T36" fmla="*/ 114 w 573"/>
                <a:gd name="T37" fmla="*/ 555 h 1111"/>
                <a:gd name="T38" fmla="*/ 128 w 573"/>
                <a:gd name="T39" fmla="*/ 548 h 1111"/>
                <a:gd name="T40" fmla="*/ 136 w 573"/>
                <a:gd name="T41" fmla="*/ 540 h 1111"/>
                <a:gd name="T42" fmla="*/ 139 w 573"/>
                <a:gd name="T43" fmla="*/ 534 h 1111"/>
                <a:gd name="T44" fmla="*/ 140 w 573"/>
                <a:gd name="T45" fmla="*/ 249 h 1111"/>
                <a:gd name="T46" fmla="*/ 151 w 573"/>
                <a:gd name="T47" fmla="*/ 251 h 1111"/>
                <a:gd name="T48" fmla="*/ 151 w 573"/>
                <a:gd name="T49" fmla="*/ 267 h 1111"/>
                <a:gd name="T50" fmla="*/ 152 w 573"/>
                <a:gd name="T51" fmla="*/ 295 h 1111"/>
                <a:gd name="T52" fmla="*/ 152 w 573"/>
                <a:gd name="T53" fmla="*/ 332 h 1111"/>
                <a:gd name="T54" fmla="*/ 152 w 573"/>
                <a:gd name="T55" fmla="*/ 375 h 1111"/>
                <a:gd name="T56" fmla="*/ 152 w 573"/>
                <a:gd name="T57" fmla="*/ 419 h 1111"/>
                <a:gd name="T58" fmla="*/ 153 w 573"/>
                <a:gd name="T59" fmla="*/ 463 h 1111"/>
                <a:gd name="T60" fmla="*/ 153 w 573"/>
                <a:gd name="T61" fmla="*/ 502 h 1111"/>
                <a:gd name="T62" fmla="*/ 153 w 573"/>
                <a:gd name="T63" fmla="*/ 533 h 1111"/>
                <a:gd name="T64" fmla="*/ 153 w 573"/>
                <a:gd name="T65" fmla="*/ 536 h 1111"/>
                <a:gd name="T66" fmla="*/ 158 w 573"/>
                <a:gd name="T67" fmla="*/ 544 h 1111"/>
                <a:gd name="T68" fmla="*/ 168 w 573"/>
                <a:gd name="T69" fmla="*/ 551 h 1111"/>
                <a:gd name="T70" fmla="*/ 186 w 573"/>
                <a:gd name="T71" fmla="*/ 555 h 1111"/>
                <a:gd name="T72" fmla="*/ 204 w 573"/>
                <a:gd name="T73" fmla="*/ 551 h 1111"/>
                <a:gd name="T74" fmla="*/ 215 w 573"/>
                <a:gd name="T75" fmla="*/ 544 h 1111"/>
                <a:gd name="T76" fmla="*/ 219 w 573"/>
                <a:gd name="T77" fmla="*/ 536 h 1111"/>
                <a:gd name="T78" fmla="*/ 219 w 573"/>
                <a:gd name="T79" fmla="*/ 533 h 1111"/>
                <a:gd name="T80" fmla="*/ 233 w 573"/>
                <a:gd name="T81" fmla="*/ 83 h 1111"/>
                <a:gd name="T82" fmla="*/ 234 w 573"/>
                <a:gd name="T83" fmla="*/ 251 h 1111"/>
                <a:gd name="T84" fmla="*/ 236 w 573"/>
                <a:gd name="T85" fmla="*/ 258 h 1111"/>
                <a:gd name="T86" fmla="*/ 242 w 573"/>
                <a:gd name="T87" fmla="*/ 268 h 1111"/>
                <a:gd name="T88" fmla="*/ 253 w 573"/>
                <a:gd name="T89" fmla="*/ 275 h 1111"/>
                <a:gd name="T90" fmla="*/ 268 w 573"/>
                <a:gd name="T91" fmla="*/ 275 h 1111"/>
                <a:gd name="T92" fmla="*/ 279 w 573"/>
                <a:gd name="T93" fmla="*/ 268 h 1111"/>
                <a:gd name="T94" fmla="*/ 285 w 573"/>
                <a:gd name="T95" fmla="*/ 258 h 1111"/>
                <a:gd name="T96" fmla="*/ 287 w 573"/>
                <a:gd name="T97" fmla="*/ 254 h 1111"/>
                <a:gd name="T98" fmla="*/ 286 w 573"/>
                <a:gd name="T99" fmla="*/ 34 h 1111"/>
                <a:gd name="T100" fmla="*/ 273 w 573"/>
                <a:gd name="T101" fmla="*/ 14 h 1111"/>
                <a:gd name="T102" fmla="*/ 253 w 573"/>
                <a:gd name="T103" fmla="*/ 2 h 1111"/>
                <a:gd name="T104" fmla="*/ 47 w 573"/>
                <a:gd name="T105" fmla="*/ 0 h 111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73"/>
                <a:gd name="T160" fmla="*/ 0 h 1111"/>
                <a:gd name="T161" fmla="*/ 573 w 573"/>
                <a:gd name="T162" fmla="*/ 1111 h 111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73" h="1111">
                  <a:moveTo>
                    <a:pt x="94" y="0"/>
                  </a:moveTo>
                  <a:lnTo>
                    <a:pt x="72" y="5"/>
                  </a:lnTo>
                  <a:lnTo>
                    <a:pt x="50" y="16"/>
                  </a:lnTo>
                  <a:lnTo>
                    <a:pt x="30" y="32"/>
                  </a:lnTo>
                  <a:lnTo>
                    <a:pt x="15" y="53"/>
                  </a:lnTo>
                  <a:lnTo>
                    <a:pt x="4" y="75"/>
                  </a:lnTo>
                  <a:lnTo>
                    <a:pt x="0" y="99"/>
                  </a:lnTo>
                  <a:lnTo>
                    <a:pt x="0" y="509"/>
                  </a:lnTo>
                  <a:lnTo>
                    <a:pt x="0" y="511"/>
                  </a:lnTo>
                  <a:lnTo>
                    <a:pt x="1" y="516"/>
                  </a:lnTo>
                  <a:lnTo>
                    <a:pt x="4" y="525"/>
                  </a:lnTo>
                  <a:lnTo>
                    <a:pt x="9" y="533"/>
                  </a:lnTo>
                  <a:lnTo>
                    <a:pt x="16" y="543"/>
                  </a:lnTo>
                  <a:lnTo>
                    <a:pt x="26" y="550"/>
                  </a:lnTo>
                  <a:lnTo>
                    <a:pt x="39" y="556"/>
                  </a:lnTo>
                  <a:lnTo>
                    <a:pt x="56" y="557"/>
                  </a:lnTo>
                  <a:lnTo>
                    <a:pt x="72" y="556"/>
                  </a:lnTo>
                  <a:lnTo>
                    <a:pt x="84" y="551"/>
                  </a:lnTo>
                  <a:lnTo>
                    <a:pt x="92" y="543"/>
                  </a:lnTo>
                  <a:lnTo>
                    <a:pt x="100" y="534"/>
                  </a:lnTo>
                  <a:lnTo>
                    <a:pt x="103" y="525"/>
                  </a:lnTo>
                  <a:lnTo>
                    <a:pt x="106" y="516"/>
                  </a:lnTo>
                  <a:lnTo>
                    <a:pt x="107" y="508"/>
                  </a:lnTo>
                  <a:lnTo>
                    <a:pt x="108" y="503"/>
                  </a:lnTo>
                  <a:lnTo>
                    <a:pt x="108" y="500"/>
                  </a:lnTo>
                  <a:lnTo>
                    <a:pt x="108" y="166"/>
                  </a:lnTo>
                  <a:lnTo>
                    <a:pt x="134" y="167"/>
                  </a:lnTo>
                  <a:lnTo>
                    <a:pt x="135" y="1066"/>
                  </a:lnTo>
                  <a:lnTo>
                    <a:pt x="136" y="1068"/>
                  </a:lnTo>
                  <a:lnTo>
                    <a:pt x="138" y="1073"/>
                  </a:lnTo>
                  <a:lnTo>
                    <a:pt x="143" y="1080"/>
                  </a:lnTo>
                  <a:lnTo>
                    <a:pt x="151" y="1089"/>
                  </a:lnTo>
                  <a:lnTo>
                    <a:pt x="162" y="1097"/>
                  </a:lnTo>
                  <a:lnTo>
                    <a:pt x="174" y="1105"/>
                  </a:lnTo>
                  <a:lnTo>
                    <a:pt x="189" y="1110"/>
                  </a:lnTo>
                  <a:lnTo>
                    <a:pt x="199" y="1111"/>
                  </a:lnTo>
                  <a:lnTo>
                    <a:pt x="217" y="1111"/>
                  </a:lnTo>
                  <a:lnTo>
                    <a:pt x="227" y="1110"/>
                  </a:lnTo>
                  <a:lnTo>
                    <a:pt x="243" y="1105"/>
                  </a:lnTo>
                  <a:lnTo>
                    <a:pt x="255" y="1097"/>
                  </a:lnTo>
                  <a:lnTo>
                    <a:pt x="265" y="1089"/>
                  </a:lnTo>
                  <a:lnTo>
                    <a:pt x="272" y="1080"/>
                  </a:lnTo>
                  <a:lnTo>
                    <a:pt x="276" y="1073"/>
                  </a:lnTo>
                  <a:lnTo>
                    <a:pt x="278" y="1068"/>
                  </a:lnTo>
                  <a:lnTo>
                    <a:pt x="279" y="1066"/>
                  </a:lnTo>
                  <a:lnTo>
                    <a:pt x="279" y="499"/>
                  </a:lnTo>
                  <a:lnTo>
                    <a:pt x="302" y="499"/>
                  </a:lnTo>
                  <a:lnTo>
                    <a:pt x="302" y="503"/>
                  </a:lnTo>
                  <a:lnTo>
                    <a:pt x="302" y="515"/>
                  </a:lnTo>
                  <a:lnTo>
                    <a:pt x="302" y="534"/>
                  </a:lnTo>
                  <a:lnTo>
                    <a:pt x="302" y="560"/>
                  </a:lnTo>
                  <a:lnTo>
                    <a:pt x="304" y="590"/>
                  </a:lnTo>
                  <a:lnTo>
                    <a:pt x="304" y="626"/>
                  </a:lnTo>
                  <a:lnTo>
                    <a:pt x="304" y="664"/>
                  </a:lnTo>
                  <a:lnTo>
                    <a:pt x="304" y="706"/>
                  </a:lnTo>
                  <a:lnTo>
                    <a:pt x="304" y="750"/>
                  </a:lnTo>
                  <a:lnTo>
                    <a:pt x="304" y="793"/>
                  </a:lnTo>
                  <a:lnTo>
                    <a:pt x="304" y="838"/>
                  </a:lnTo>
                  <a:lnTo>
                    <a:pt x="305" y="882"/>
                  </a:lnTo>
                  <a:lnTo>
                    <a:pt x="305" y="926"/>
                  </a:lnTo>
                  <a:lnTo>
                    <a:pt x="305" y="966"/>
                  </a:lnTo>
                  <a:lnTo>
                    <a:pt x="305" y="1004"/>
                  </a:lnTo>
                  <a:lnTo>
                    <a:pt x="305" y="1037"/>
                  </a:lnTo>
                  <a:lnTo>
                    <a:pt x="305" y="1066"/>
                  </a:lnTo>
                  <a:lnTo>
                    <a:pt x="305" y="1067"/>
                  </a:lnTo>
                  <a:lnTo>
                    <a:pt x="306" y="1073"/>
                  </a:lnTo>
                  <a:lnTo>
                    <a:pt x="310" y="1079"/>
                  </a:lnTo>
                  <a:lnTo>
                    <a:pt x="315" y="1088"/>
                  </a:lnTo>
                  <a:lnTo>
                    <a:pt x="323" y="1096"/>
                  </a:lnTo>
                  <a:lnTo>
                    <a:pt x="335" y="1103"/>
                  </a:lnTo>
                  <a:lnTo>
                    <a:pt x="351" y="1108"/>
                  </a:lnTo>
                  <a:lnTo>
                    <a:pt x="372" y="1111"/>
                  </a:lnTo>
                  <a:lnTo>
                    <a:pt x="392" y="1108"/>
                  </a:lnTo>
                  <a:lnTo>
                    <a:pt x="408" y="1103"/>
                  </a:lnTo>
                  <a:lnTo>
                    <a:pt x="420" y="1096"/>
                  </a:lnTo>
                  <a:lnTo>
                    <a:pt x="429" y="1089"/>
                  </a:lnTo>
                  <a:lnTo>
                    <a:pt x="434" y="1080"/>
                  </a:lnTo>
                  <a:lnTo>
                    <a:pt x="437" y="1073"/>
                  </a:lnTo>
                  <a:lnTo>
                    <a:pt x="438" y="1068"/>
                  </a:lnTo>
                  <a:lnTo>
                    <a:pt x="438" y="1067"/>
                  </a:lnTo>
                  <a:lnTo>
                    <a:pt x="440" y="166"/>
                  </a:lnTo>
                  <a:lnTo>
                    <a:pt x="466" y="166"/>
                  </a:lnTo>
                  <a:lnTo>
                    <a:pt x="466" y="500"/>
                  </a:lnTo>
                  <a:lnTo>
                    <a:pt x="468" y="503"/>
                  </a:lnTo>
                  <a:lnTo>
                    <a:pt x="469" y="509"/>
                  </a:lnTo>
                  <a:lnTo>
                    <a:pt x="472" y="517"/>
                  </a:lnTo>
                  <a:lnTo>
                    <a:pt x="477" y="527"/>
                  </a:lnTo>
                  <a:lnTo>
                    <a:pt x="483" y="537"/>
                  </a:lnTo>
                  <a:lnTo>
                    <a:pt x="493" y="545"/>
                  </a:lnTo>
                  <a:lnTo>
                    <a:pt x="505" y="551"/>
                  </a:lnTo>
                  <a:lnTo>
                    <a:pt x="520" y="554"/>
                  </a:lnTo>
                  <a:lnTo>
                    <a:pt x="536" y="551"/>
                  </a:lnTo>
                  <a:lnTo>
                    <a:pt x="548" y="545"/>
                  </a:lnTo>
                  <a:lnTo>
                    <a:pt x="557" y="537"/>
                  </a:lnTo>
                  <a:lnTo>
                    <a:pt x="563" y="527"/>
                  </a:lnTo>
                  <a:lnTo>
                    <a:pt x="570" y="517"/>
                  </a:lnTo>
                  <a:lnTo>
                    <a:pt x="573" y="510"/>
                  </a:lnTo>
                  <a:lnTo>
                    <a:pt x="573" y="508"/>
                  </a:lnTo>
                  <a:lnTo>
                    <a:pt x="573" y="79"/>
                  </a:lnTo>
                  <a:lnTo>
                    <a:pt x="572" y="68"/>
                  </a:lnTo>
                  <a:lnTo>
                    <a:pt x="561" y="47"/>
                  </a:lnTo>
                  <a:lnTo>
                    <a:pt x="546" y="28"/>
                  </a:lnTo>
                  <a:lnTo>
                    <a:pt x="528" y="14"/>
                  </a:lnTo>
                  <a:lnTo>
                    <a:pt x="506" y="4"/>
                  </a:lnTo>
                  <a:lnTo>
                    <a:pt x="485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611" name="Freeform 66"/>
            <p:cNvSpPr>
              <a:spLocks/>
            </p:cNvSpPr>
            <p:nvPr/>
          </p:nvSpPr>
          <p:spPr bwMode="gray">
            <a:xfrm>
              <a:off x="3238" y="990"/>
              <a:ext cx="134" cy="146"/>
            </a:xfrm>
            <a:custGeom>
              <a:avLst/>
              <a:gdLst>
                <a:gd name="T0" fmla="*/ 67 w 267"/>
                <a:gd name="T1" fmla="*/ 0 h 292"/>
                <a:gd name="T2" fmla="*/ 81 w 267"/>
                <a:gd name="T3" fmla="*/ 1 h 292"/>
                <a:gd name="T4" fmla="*/ 93 w 267"/>
                <a:gd name="T5" fmla="*/ 6 h 292"/>
                <a:gd name="T6" fmla="*/ 105 w 267"/>
                <a:gd name="T7" fmla="*/ 12 h 292"/>
                <a:gd name="T8" fmla="*/ 114 w 267"/>
                <a:gd name="T9" fmla="*/ 21 h 292"/>
                <a:gd name="T10" fmla="*/ 123 w 267"/>
                <a:gd name="T11" fmla="*/ 32 h 292"/>
                <a:gd name="T12" fmla="*/ 129 w 267"/>
                <a:gd name="T13" fmla="*/ 44 h 292"/>
                <a:gd name="T14" fmla="*/ 133 w 267"/>
                <a:gd name="T15" fmla="*/ 58 h 292"/>
                <a:gd name="T16" fmla="*/ 134 w 267"/>
                <a:gd name="T17" fmla="*/ 73 h 292"/>
                <a:gd name="T18" fmla="*/ 133 w 267"/>
                <a:gd name="T19" fmla="*/ 87 h 292"/>
                <a:gd name="T20" fmla="*/ 129 w 267"/>
                <a:gd name="T21" fmla="*/ 101 h 292"/>
                <a:gd name="T22" fmla="*/ 123 w 267"/>
                <a:gd name="T23" fmla="*/ 113 h 292"/>
                <a:gd name="T24" fmla="*/ 114 w 267"/>
                <a:gd name="T25" fmla="*/ 124 h 292"/>
                <a:gd name="T26" fmla="*/ 105 w 267"/>
                <a:gd name="T27" fmla="*/ 134 h 292"/>
                <a:gd name="T28" fmla="*/ 93 w 267"/>
                <a:gd name="T29" fmla="*/ 141 h 292"/>
                <a:gd name="T30" fmla="*/ 81 w 267"/>
                <a:gd name="T31" fmla="*/ 145 h 292"/>
                <a:gd name="T32" fmla="*/ 67 w 267"/>
                <a:gd name="T33" fmla="*/ 146 h 292"/>
                <a:gd name="T34" fmla="*/ 52 w 267"/>
                <a:gd name="T35" fmla="*/ 144 h 292"/>
                <a:gd name="T36" fmla="*/ 38 w 267"/>
                <a:gd name="T37" fmla="*/ 139 h 292"/>
                <a:gd name="T38" fmla="*/ 26 w 267"/>
                <a:gd name="T39" fmla="*/ 130 h 292"/>
                <a:gd name="T40" fmla="*/ 15 w 267"/>
                <a:gd name="T41" fmla="*/ 118 h 292"/>
                <a:gd name="T42" fmla="*/ 7 w 267"/>
                <a:gd name="T43" fmla="*/ 105 h 292"/>
                <a:gd name="T44" fmla="*/ 2 w 267"/>
                <a:gd name="T45" fmla="*/ 89 h 292"/>
                <a:gd name="T46" fmla="*/ 0 w 267"/>
                <a:gd name="T47" fmla="*/ 73 h 292"/>
                <a:gd name="T48" fmla="*/ 2 w 267"/>
                <a:gd name="T49" fmla="*/ 56 h 292"/>
                <a:gd name="T50" fmla="*/ 7 w 267"/>
                <a:gd name="T51" fmla="*/ 40 h 292"/>
                <a:gd name="T52" fmla="*/ 15 w 267"/>
                <a:gd name="T53" fmla="*/ 27 h 292"/>
                <a:gd name="T54" fmla="*/ 26 w 267"/>
                <a:gd name="T55" fmla="*/ 16 h 292"/>
                <a:gd name="T56" fmla="*/ 38 w 267"/>
                <a:gd name="T57" fmla="*/ 7 h 292"/>
                <a:gd name="T58" fmla="*/ 52 w 267"/>
                <a:gd name="T59" fmla="*/ 1 h 292"/>
                <a:gd name="T60" fmla="*/ 67 w 267"/>
                <a:gd name="T61" fmla="*/ 0 h 29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67"/>
                <a:gd name="T94" fmla="*/ 0 h 292"/>
                <a:gd name="T95" fmla="*/ 267 w 267"/>
                <a:gd name="T96" fmla="*/ 292 h 29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67" h="292">
                  <a:moveTo>
                    <a:pt x="133" y="0"/>
                  </a:moveTo>
                  <a:lnTo>
                    <a:pt x="161" y="3"/>
                  </a:lnTo>
                  <a:lnTo>
                    <a:pt x="186" y="12"/>
                  </a:lnTo>
                  <a:lnTo>
                    <a:pt x="209" y="25"/>
                  </a:lnTo>
                  <a:lnTo>
                    <a:pt x="228" y="42"/>
                  </a:lnTo>
                  <a:lnTo>
                    <a:pt x="245" y="64"/>
                  </a:lnTo>
                  <a:lnTo>
                    <a:pt x="257" y="88"/>
                  </a:lnTo>
                  <a:lnTo>
                    <a:pt x="265" y="116"/>
                  </a:lnTo>
                  <a:lnTo>
                    <a:pt x="267" y="146"/>
                  </a:lnTo>
                  <a:lnTo>
                    <a:pt x="265" y="175"/>
                  </a:lnTo>
                  <a:lnTo>
                    <a:pt x="257" y="203"/>
                  </a:lnTo>
                  <a:lnTo>
                    <a:pt x="245" y="227"/>
                  </a:lnTo>
                  <a:lnTo>
                    <a:pt x="228" y="249"/>
                  </a:lnTo>
                  <a:lnTo>
                    <a:pt x="209" y="267"/>
                  </a:lnTo>
                  <a:lnTo>
                    <a:pt x="186" y="281"/>
                  </a:lnTo>
                  <a:lnTo>
                    <a:pt x="161" y="289"/>
                  </a:lnTo>
                  <a:lnTo>
                    <a:pt x="133" y="292"/>
                  </a:lnTo>
                  <a:lnTo>
                    <a:pt x="103" y="288"/>
                  </a:lnTo>
                  <a:lnTo>
                    <a:pt x="75" y="277"/>
                  </a:lnTo>
                  <a:lnTo>
                    <a:pt x="51" y="260"/>
                  </a:lnTo>
                  <a:lnTo>
                    <a:pt x="29" y="237"/>
                  </a:lnTo>
                  <a:lnTo>
                    <a:pt x="13" y="210"/>
                  </a:lnTo>
                  <a:lnTo>
                    <a:pt x="4" y="178"/>
                  </a:lnTo>
                  <a:lnTo>
                    <a:pt x="0" y="146"/>
                  </a:lnTo>
                  <a:lnTo>
                    <a:pt x="4" y="113"/>
                  </a:lnTo>
                  <a:lnTo>
                    <a:pt x="13" y="81"/>
                  </a:lnTo>
                  <a:lnTo>
                    <a:pt x="29" y="54"/>
                  </a:lnTo>
                  <a:lnTo>
                    <a:pt x="51" y="32"/>
                  </a:lnTo>
                  <a:lnTo>
                    <a:pt x="75" y="14"/>
                  </a:lnTo>
                  <a:lnTo>
                    <a:pt x="103" y="3"/>
                  </a:lnTo>
                  <a:lnTo>
                    <a:pt x="133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25609" name="Text Box 67"/>
          <p:cNvSpPr txBox="1">
            <a:spLocks noChangeArrowheads="1"/>
          </p:cNvSpPr>
          <p:nvPr/>
        </p:nvSpPr>
        <p:spPr bwMode="auto">
          <a:xfrm>
            <a:off x="5975350" y="4876800"/>
            <a:ext cx="2413000" cy="27463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/>
              <a:t>Click to add text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573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ru-RU" sz="4000" dirty="0" smtClean="0">
                <a:solidFill>
                  <a:srgbClr val="000000"/>
                </a:solidFill>
                <a:effectLst/>
              </a:rPr>
              <a:t>АВСТРАЛИЯ</a:t>
            </a:r>
            <a:endParaRPr lang="en-US" dirty="0">
              <a:solidFill>
                <a:srgbClr val="00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647700" y="1828800"/>
            <a:ext cx="5113338" cy="4756150"/>
            <a:chOff x="1490" y="1165"/>
            <a:chExt cx="2549" cy="2371"/>
          </a:xfrm>
        </p:grpSpPr>
        <p:sp>
          <p:nvSpPr>
            <p:cNvPr id="26651" name="Freeform 5"/>
            <p:cNvSpPr>
              <a:spLocks/>
            </p:cNvSpPr>
            <p:nvPr/>
          </p:nvSpPr>
          <p:spPr bwMode="gray">
            <a:xfrm>
              <a:off x="1490" y="1375"/>
              <a:ext cx="1028" cy="1559"/>
            </a:xfrm>
            <a:custGeom>
              <a:avLst/>
              <a:gdLst>
                <a:gd name="T0" fmla="*/ 927 w 2057"/>
                <a:gd name="T1" fmla="*/ 60 h 3118"/>
                <a:gd name="T2" fmla="*/ 769 w 2057"/>
                <a:gd name="T3" fmla="*/ 44 h 3118"/>
                <a:gd name="T4" fmla="*/ 727 w 2057"/>
                <a:gd name="T5" fmla="*/ 101 h 3118"/>
                <a:gd name="T6" fmla="*/ 656 w 2057"/>
                <a:gd name="T7" fmla="*/ 197 h 3118"/>
                <a:gd name="T8" fmla="*/ 614 w 2057"/>
                <a:gd name="T9" fmla="*/ 272 h 3118"/>
                <a:gd name="T10" fmla="*/ 541 w 2057"/>
                <a:gd name="T11" fmla="*/ 329 h 3118"/>
                <a:gd name="T12" fmla="*/ 340 w 2057"/>
                <a:gd name="T13" fmla="*/ 486 h 3118"/>
                <a:gd name="T14" fmla="*/ 266 w 2057"/>
                <a:gd name="T15" fmla="*/ 528 h 3118"/>
                <a:gd name="T16" fmla="*/ 235 w 2057"/>
                <a:gd name="T17" fmla="*/ 550 h 3118"/>
                <a:gd name="T18" fmla="*/ 174 w 2057"/>
                <a:gd name="T19" fmla="*/ 562 h 3118"/>
                <a:gd name="T20" fmla="*/ 119 w 2057"/>
                <a:gd name="T21" fmla="*/ 604 h 3118"/>
                <a:gd name="T22" fmla="*/ 76 w 2057"/>
                <a:gd name="T23" fmla="*/ 641 h 3118"/>
                <a:gd name="T24" fmla="*/ 51 w 2057"/>
                <a:gd name="T25" fmla="*/ 668 h 3118"/>
                <a:gd name="T26" fmla="*/ 43 w 2057"/>
                <a:gd name="T27" fmla="*/ 701 h 3118"/>
                <a:gd name="T28" fmla="*/ 13 w 2057"/>
                <a:gd name="T29" fmla="*/ 683 h 3118"/>
                <a:gd name="T30" fmla="*/ 7 w 2057"/>
                <a:gd name="T31" fmla="*/ 739 h 3118"/>
                <a:gd name="T32" fmla="*/ 19 w 2057"/>
                <a:gd name="T33" fmla="*/ 767 h 3118"/>
                <a:gd name="T34" fmla="*/ 10 w 2057"/>
                <a:gd name="T35" fmla="*/ 800 h 3118"/>
                <a:gd name="T36" fmla="*/ 7 w 2057"/>
                <a:gd name="T37" fmla="*/ 849 h 3118"/>
                <a:gd name="T38" fmla="*/ 22 w 2057"/>
                <a:gd name="T39" fmla="*/ 881 h 3118"/>
                <a:gd name="T40" fmla="*/ 52 w 2057"/>
                <a:gd name="T41" fmla="*/ 924 h 3118"/>
                <a:gd name="T42" fmla="*/ 72 w 2057"/>
                <a:gd name="T43" fmla="*/ 952 h 3118"/>
                <a:gd name="T44" fmla="*/ 45 w 2057"/>
                <a:gd name="T45" fmla="*/ 1013 h 3118"/>
                <a:gd name="T46" fmla="*/ 69 w 2057"/>
                <a:gd name="T47" fmla="*/ 1037 h 3118"/>
                <a:gd name="T48" fmla="*/ 90 w 2057"/>
                <a:gd name="T49" fmla="*/ 1070 h 3118"/>
                <a:gd name="T50" fmla="*/ 112 w 2057"/>
                <a:gd name="T51" fmla="*/ 1110 h 3118"/>
                <a:gd name="T52" fmla="*/ 147 w 2057"/>
                <a:gd name="T53" fmla="*/ 1160 h 3118"/>
                <a:gd name="T54" fmla="*/ 161 w 2057"/>
                <a:gd name="T55" fmla="*/ 1212 h 3118"/>
                <a:gd name="T56" fmla="*/ 179 w 2057"/>
                <a:gd name="T57" fmla="*/ 1274 h 3118"/>
                <a:gd name="T58" fmla="*/ 220 w 2057"/>
                <a:gd name="T59" fmla="*/ 1324 h 3118"/>
                <a:gd name="T60" fmla="*/ 235 w 2057"/>
                <a:gd name="T61" fmla="*/ 1373 h 3118"/>
                <a:gd name="T62" fmla="*/ 235 w 2057"/>
                <a:gd name="T63" fmla="*/ 1424 h 3118"/>
                <a:gd name="T64" fmla="*/ 235 w 2057"/>
                <a:gd name="T65" fmla="*/ 1452 h 3118"/>
                <a:gd name="T66" fmla="*/ 211 w 2057"/>
                <a:gd name="T67" fmla="*/ 1479 h 3118"/>
                <a:gd name="T68" fmla="*/ 217 w 2057"/>
                <a:gd name="T69" fmla="*/ 1514 h 3118"/>
                <a:gd name="T70" fmla="*/ 250 w 2057"/>
                <a:gd name="T71" fmla="*/ 1535 h 3118"/>
                <a:gd name="T72" fmla="*/ 286 w 2057"/>
                <a:gd name="T73" fmla="*/ 1556 h 3118"/>
                <a:gd name="T74" fmla="*/ 352 w 2057"/>
                <a:gd name="T75" fmla="*/ 1551 h 3118"/>
                <a:gd name="T76" fmla="*/ 439 w 2057"/>
                <a:gd name="T77" fmla="*/ 1516 h 3118"/>
                <a:gd name="T78" fmla="*/ 497 w 2057"/>
                <a:gd name="T79" fmla="*/ 1481 h 3118"/>
                <a:gd name="T80" fmla="*/ 572 w 2057"/>
                <a:gd name="T81" fmla="*/ 1451 h 3118"/>
                <a:gd name="T82" fmla="*/ 646 w 2057"/>
                <a:gd name="T83" fmla="*/ 1450 h 3118"/>
                <a:gd name="T84" fmla="*/ 709 w 2057"/>
                <a:gd name="T85" fmla="*/ 1439 h 3118"/>
                <a:gd name="T86" fmla="*/ 736 w 2057"/>
                <a:gd name="T87" fmla="*/ 1404 h 3118"/>
                <a:gd name="T88" fmla="*/ 755 w 2057"/>
                <a:gd name="T89" fmla="*/ 1370 h 3118"/>
                <a:gd name="T90" fmla="*/ 799 w 2057"/>
                <a:gd name="T91" fmla="*/ 1346 h 3118"/>
                <a:gd name="T92" fmla="*/ 849 w 2057"/>
                <a:gd name="T93" fmla="*/ 1317 h 3118"/>
                <a:gd name="T94" fmla="*/ 912 w 2057"/>
                <a:gd name="T95" fmla="*/ 1309 h 3118"/>
                <a:gd name="T96" fmla="*/ 988 w 2057"/>
                <a:gd name="T97" fmla="*/ 1291 h 3118"/>
                <a:gd name="T98" fmla="*/ 985 w 2057"/>
                <a:gd name="T99" fmla="*/ 72 h 311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057"/>
                <a:gd name="T151" fmla="*/ 0 h 3118"/>
                <a:gd name="T152" fmla="*/ 2057 w 2057"/>
                <a:gd name="T153" fmla="*/ 3118 h 311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057" h="3118">
                  <a:moveTo>
                    <a:pt x="1971" y="144"/>
                  </a:moveTo>
                  <a:lnTo>
                    <a:pt x="1902" y="126"/>
                  </a:lnTo>
                  <a:lnTo>
                    <a:pt x="1848" y="186"/>
                  </a:lnTo>
                  <a:lnTo>
                    <a:pt x="1854" y="120"/>
                  </a:lnTo>
                  <a:lnTo>
                    <a:pt x="1800" y="78"/>
                  </a:lnTo>
                  <a:lnTo>
                    <a:pt x="1740" y="18"/>
                  </a:lnTo>
                  <a:lnTo>
                    <a:pt x="1674" y="0"/>
                  </a:lnTo>
                  <a:lnTo>
                    <a:pt x="1538" y="87"/>
                  </a:lnTo>
                  <a:lnTo>
                    <a:pt x="1529" y="129"/>
                  </a:lnTo>
                  <a:lnTo>
                    <a:pt x="1487" y="102"/>
                  </a:lnTo>
                  <a:lnTo>
                    <a:pt x="1424" y="153"/>
                  </a:lnTo>
                  <a:lnTo>
                    <a:pt x="1454" y="202"/>
                  </a:lnTo>
                  <a:lnTo>
                    <a:pt x="1409" y="199"/>
                  </a:lnTo>
                  <a:lnTo>
                    <a:pt x="1328" y="283"/>
                  </a:lnTo>
                  <a:lnTo>
                    <a:pt x="1343" y="331"/>
                  </a:lnTo>
                  <a:lnTo>
                    <a:pt x="1313" y="394"/>
                  </a:lnTo>
                  <a:lnTo>
                    <a:pt x="1241" y="373"/>
                  </a:lnTo>
                  <a:lnTo>
                    <a:pt x="1217" y="436"/>
                  </a:lnTo>
                  <a:lnTo>
                    <a:pt x="1268" y="481"/>
                  </a:lnTo>
                  <a:lnTo>
                    <a:pt x="1229" y="544"/>
                  </a:lnTo>
                  <a:lnTo>
                    <a:pt x="1139" y="427"/>
                  </a:lnTo>
                  <a:lnTo>
                    <a:pt x="1056" y="517"/>
                  </a:lnTo>
                  <a:lnTo>
                    <a:pt x="1041" y="604"/>
                  </a:lnTo>
                  <a:lnTo>
                    <a:pt x="1083" y="657"/>
                  </a:lnTo>
                  <a:lnTo>
                    <a:pt x="1002" y="729"/>
                  </a:lnTo>
                  <a:lnTo>
                    <a:pt x="936" y="867"/>
                  </a:lnTo>
                  <a:lnTo>
                    <a:pt x="783" y="957"/>
                  </a:lnTo>
                  <a:lnTo>
                    <a:pt x="681" y="972"/>
                  </a:lnTo>
                  <a:lnTo>
                    <a:pt x="629" y="1020"/>
                  </a:lnTo>
                  <a:lnTo>
                    <a:pt x="542" y="1047"/>
                  </a:lnTo>
                  <a:lnTo>
                    <a:pt x="539" y="1048"/>
                  </a:lnTo>
                  <a:lnTo>
                    <a:pt x="533" y="1056"/>
                  </a:lnTo>
                  <a:lnTo>
                    <a:pt x="522" y="1066"/>
                  </a:lnTo>
                  <a:lnTo>
                    <a:pt x="509" y="1078"/>
                  </a:lnTo>
                  <a:lnTo>
                    <a:pt x="491" y="1089"/>
                  </a:lnTo>
                  <a:lnTo>
                    <a:pt x="470" y="1099"/>
                  </a:lnTo>
                  <a:lnTo>
                    <a:pt x="446" y="1107"/>
                  </a:lnTo>
                  <a:lnTo>
                    <a:pt x="419" y="1108"/>
                  </a:lnTo>
                  <a:lnTo>
                    <a:pt x="383" y="1113"/>
                  </a:lnTo>
                  <a:lnTo>
                    <a:pt x="348" y="1123"/>
                  </a:lnTo>
                  <a:lnTo>
                    <a:pt x="317" y="1140"/>
                  </a:lnTo>
                  <a:lnTo>
                    <a:pt x="288" y="1161"/>
                  </a:lnTo>
                  <a:lnTo>
                    <a:pt x="263" y="1183"/>
                  </a:lnTo>
                  <a:lnTo>
                    <a:pt x="239" y="1207"/>
                  </a:lnTo>
                  <a:lnTo>
                    <a:pt x="219" y="1228"/>
                  </a:lnTo>
                  <a:lnTo>
                    <a:pt x="197" y="1246"/>
                  </a:lnTo>
                  <a:lnTo>
                    <a:pt x="174" y="1264"/>
                  </a:lnTo>
                  <a:lnTo>
                    <a:pt x="152" y="1281"/>
                  </a:lnTo>
                  <a:lnTo>
                    <a:pt x="132" y="1296"/>
                  </a:lnTo>
                  <a:lnTo>
                    <a:pt x="117" y="1309"/>
                  </a:lnTo>
                  <a:lnTo>
                    <a:pt x="108" y="1321"/>
                  </a:lnTo>
                  <a:lnTo>
                    <a:pt x="102" y="1335"/>
                  </a:lnTo>
                  <a:lnTo>
                    <a:pt x="98" y="1351"/>
                  </a:lnTo>
                  <a:lnTo>
                    <a:pt x="93" y="1371"/>
                  </a:lnTo>
                  <a:lnTo>
                    <a:pt x="90" y="1387"/>
                  </a:lnTo>
                  <a:lnTo>
                    <a:pt x="87" y="1402"/>
                  </a:lnTo>
                  <a:lnTo>
                    <a:pt x="84" y="1413"/>
                  </a:lnTo>
                  <a:lnTo>
                    <a:pt x="84" y="1417"/>
                  </a:lnTo>
                  <a:lnTo>
                    <a:pt x="57" y="1414"/>
                  </a:lnTo>
                  <a:lnTo>
                    <a:pt x="27" y="1366"/>
                  </a:lnTo>
                  <a:lnTo>
                    <a:pt x="0" y="1456"/>
                  </a:lnTo>
                  <a:lnTo>
                    <a:pt x="2" y="1459"/>
                  </a:lnTo>
                  <a:lnTo>
                    <a:pt x="8" y="1465"/>
                  </a:lnTo>
                  <a:lnTo>
                    <a:pt x="14" y="1477"/>
                  </a:lnTo>
                  <a:lnTo>
                    <a:pt x="21" y="1491"/>
                  </a:lnTo>
                  <a:lnTo>
                    <a:pt x="29" y="1506"/>
                  </a:lnTo>
                  <a:lnTo>
                    <a:pt x="35" y="1521"/>
                  </a:lnTo>
                  <a:lnTo>
                    <a:pt x="38" y="1534"/>
                  </a:lnTo>
                  <a:lnTo>
                    <a:pt x="36" y="1545"/>
                  </a:lnTo>
                  <a:lnTo>
                    <a:pt x="32" y="1558"/>
                  </a:lnTo>
                  <a:lnTo>
                    <a:pt x="27" y="1578"/>
                  </a:lnTo>
                  <a:lnTo>
                    <a:pt x="21" y="1600"/>
                  </a:lnTo>
                  <a:lnTo>
                    <a:pt x="17" y="1626"/>
                  </a:lnTo>
                  <a:lnTo>
                    <a:pt x="14" y="1651"/>
                  </a:lnTo>
                  <a:lnTo>
                    <a:pt x="12" y="1677"/>
                  </a:lnTo>
                  <a:lnTo>
                    <a:pt x="14" y="1698"/>
                  </a:lnTo>
                  <a:lnTo>
                    <a:pt x="18" y="1716"/>
                  </a:lnTo>
                  <a:lnTo>
                    <a:pt x="24" y="1728"/>
                  </a:lnTo>
                  <a:lnTo>
                    <a:pt x="33" y="1744"/>
                  </a:lnTo>
                  <a:lnTo>
                    <a:pt x="45" y="1762"/>
                  </a:lnTo>
                  <a:lnTo>
                    <a:pt x="59" y="1783"/>
                  </a:lnTo>
                  <a:lnTo>
                    <a:pt x="74" y="1804"/>
                  </a:lnTo>
                  <a:lnTo>
                    <a:pt x="89" y="1827"/>
                  </a:lnTo>
                  <a:lnTo>
                    <a:pt x="104" y="1848"/>
                  </a:lnTo>
                  <a:lnTo>
                    <a:pt x="117" y="1866"/>
                  </a:lnTo>
                  <a:lnTo>
                    <a:pt x="129" y="1882"/>
                  </a:lnTo>
                  <a:lnTo>
                    <a:pt x="138" y="1896"/>
                  </a:lnTo>
                  <a:lnTo>
                    <a:pt x="144" y="1905"/>
                  </a:lnTo>
                  <a:lnTo>
                    <a:pt x="147" y="1908"/>
                  </a:lnTo>
                  <a:lnTo>
                    <a:pt x="129" y="1956"/>
                  </a:lnTo>
                  <a:lnTo>
                    <a:pt x="87" y="2023"/>
                  </a:lnTo>
                  <a:lnTo>
                    <a:pt x="90" y="2026"/>
                  </a:lnTo>
                  <a:lnTo>
                    <a:pt x="98" y="2034"/>
                  </a:lnTo>
                  <a:lnTo>
                    <a:pt x="110" y="2044"/>
                  </a:lnTo>
                  <a:lnTo>
                    <a:pt x="123" y="2059"/>
                  </a:lnTo>
                  <a:lnTo>
                    <a:pt x="138" y="2074"/>
                  </a:lnTo>
                  <a:lnTo>
                    <a:pt x="153" y="2092"/>
                  </a:lnTo>
                  <a:lnTo>
                    <a:pt x="165" y="2109"/>
                  </a:lnTo>
                  <a:lnTo>
                    <a:pt x="174" y="2125"/>
                  </a:lnTo>
                  <a:lnTo>
                    <a:pt x="180" y="2140"/>
                  </a:lnTo>
                  <a:lnTo>
                    <a:pt x="185" y="2155"/>
                  </a:lnTo>
                  <a:lnTo>
                    <a:pt x="194" y="2173"/>
                  </a:lnTo>
                  <a:lnTo>
                    <a:pt x="209" y="2196"/>
                  </a:lnTo>
                  <a:lnTo>
                    <a:pt x="225" y="2220"/>
                  </a:lnTo>
                  <a:lnTo>
                    <a:pt x="243" y="2244"/>
                  </a:lnTo>
                  <a:lnTo>
                    <a:pt x="261" y="2269"/>
                  </a:lnTo>
                  <a:lnTo>
                    <a:pt x="279" y="2295"/>
                  </a:lnTo>
                  <a:lnTo>
                    <a:pt x="294" y="2319"/>
                  </a:lnTo>
                  <a:lnTo>
                    <a:pt x="305" y="2340"/>
                  </a:lnTo>
                  <a:lnTo>
                    <a:pt x="311" y="2359"/>
                  </a:lnTo>
                  <a:lnTo>
                    <a:pt x="317" y="2389"/>
                  </a:lnTo>
                  <a:lnTo>
                    <a:pt x="323" y="2424"/>
                  </a:lnTo>
                  <a:lnTo>
                    <a:pt x="330" y="2458"/>
                  </a:lnTo>
                  <a:lnTo>
                    <a:pt x="338" y="2493"/>
                  </a:lnTo>
                  <a:lnTo>
                    <a:pt x="347" y="2523"/>
                  </a:lnTo>
                  <a:lnTo>
                    <a:pt x="359" y="2547"/>
                  </a:lnTo>
                  <a:lnTo>
                    <a:pt x="377" y="2572"/>
                  </a:lnTo>
                  <a:lnTo>
                    <a:pt x="398" y="2596"/>
                  </a:lnTo>
                  <a:lnTo>
                    <a:pt x="419" y="2620"/>
                  </a:lnTo>
                  <a:lnTo>
                    <a:pt x="440" y="2647"/>
                  </a:lnTo>
                  <a:lnTo>
                    <a:pt x="458" y="2676"/>
                  </a:lnTo>
                  <a:lnTo>
                    <a:pt x="465" y="2695"/>
                  </a:lnTo>
                  <a:lnTo>
                    <a:pt x="470" y="2719"/>
                  </a:lnTo>
                  <a:lnTo>
                    <a:pt x="471" y="2745"/>
                  </a:lnTo>
                  <a:lnTo>
                    <a:pt x="473" y="2773"/>
                  </a:lnTo>
                  <a:lnTo>
                    <a:pt x="473" y="2800"/>
                  </a:lnTo>
                  <a:lnTo>
                    <a:pt x="471" y="2826"/>
                  </a:lnTo>
                  <a:lnTo>
                    <a:pt x="471" y="2848"/>
                  </a:lnTo>
                  <a:lnTo>
                    <a:pt x="473" y="2866"/>
                  </a:lnTo>
                  <a:lnTo>
                    <a:pt x="476" y="2878"/>
                  </a:lnTo>
                  <a:lnTo>
                    <a:pt x="476" y="2890"/>
                  </a:lnTo>
                  <a:lnTo>
                    <a:pt x="470" y="2904"/>
                  </a:lnTo>
                  <a:lnTo>
                    <a:pt x="459" y="2916"/>
                  </a:lnTo>
                  <a:lnTo>
                    <a:pt x="446" y="2929"/>
                  </a:lnTo>
                  <a:lnTo>
                    <a:pt x="434" y="2944"/>
                  </a:lnTo>
                  <a:lnTo>
                    <a:pt x="423" y="2958"/>
                  </a:lnTo>
                  <a:lnTo>
                    <a:pt x="419" y="2971"/>
                  </a:lnTo>
                  <a:lnTo>
                    <a:pt x="419" y="2991"/>
                  </a:lnTo>
                  <a:lnTo>
                    <a:pt x="425" y="3010"/>
                  </a:lnTo>
                  <a:lnTo>
                    <a:pt x="435" y="3027"/>
                  </a:lnTo>
                  <a:lnTo>
                    <a:pt x="450" y="3042"/>
                  </a:lnTo>
                  <a:lnTo>
                    <a:pt x="473" y="3052"/>
                  </a:lnTo>
                  <a:lnTo>
                    <a:pt x="486" y="3060"/>
                  </a:lnTo>
                  <a:lnTo>
                    <a:pt x="501" y="3069"/>
                  </a:lnTo>
                  <a:lnTo>
                    <a:pt x="518" y="3079"/>
                  </a:lnTo>
                  <a:lnTo>
                    <a:pt x="534" y="3091"/>
                  </a:lnTo>
                  <a:lnTo>
                    <a:pt x="554" y="3102"/>
                  </a:lnTo>
                  <a:lnTo>
                    <a:pt x="573" y="3111"/>
                  </a:lnTo>
                  <a:lnTo>
                    <a:pt x="597" y="3117"/>
                  </a:lnTo>
                  <a:lnTo>
                    <a:pt x="623" y="3118"/>
                  </a:lnTo>
                  <a:lnTo>
                    <a:pt x="653" y="3115"/>
                  </a:lnTo>
                  <a:lnTo>
                    <a:pt x="705" y="3102"/>
                  </a:lnTo>
                  <a:lnTo>
                    <a:pt x="753" y="3084"/>
                  </a:lnTo>
                  <a:lnTo>
                    <a:pt x="798" y="3064"/>
                  </a:lnTo>
                  <a:lnTo>
                    <a:pt x="840" y="3046"/>
                  </a:lnTo>
                  <a:lnTo>
                    <a:pt x="879" y="3031"/>
                  </a:lnTo>
                  <a:lnTo>
                    <a:pt x="905" y="3021"/>
                  </a:lnTo>
                  <a:lnTo>
                    <a:pt x="932" y="3003"/>
                  </a:lnTo>
                  <a:lnTo>
                    <a:pt x="962" y="2982"/>
                  </a:lnTo>
                  <a:lnTo>
                    <a:pt x="995" y="2961"/>
                  </a:lnTo>
                  <a:lnTo>
                    <a:pt x="1029" y="2940"/>
                  </a:lnTo>
                  <a:lnTo>
                    <a:pt x="1065" y="2922"/>
                  </a:lnTo>
                  <a:lnTo>
                    <a:pt x="1104" y="2908"/>
                  </a:lnTo>
                  <a:lnTo>
                    <a:pt x="1145" y="2902"/>
                  </a:lnTo>
                  <a:lnTo>
                    <a:pt x="1181" y="2902"/>
                  </a:lnTo>
                  <a:lnTo>
                    <a:pt x="1217" y="2902"/>
                  </a:lnTo>
                  <a:lnTo>
                    <a:pt x="1254" y="2901"/>
                  </a:lnTo>
                  <a:lnTo>
                    <a:pt x="1292" y="2899"/>
                  </a:lnTo>
                  <a:lnTo>
                    <a:pt x="1328" y="2896"/>
                  </a:lnTo>
                  <a:lnTo>
                    <a:pt x="1362" y="2892"/>
                  </a:lnTo>
                  <a:lnTo>
                    <a:pt x="1392" y="2886"/>
                  </a:lnTo>
                  <a:lnTo>
                    <a:pt x="1418" y="2878"/>
                  </a:lnTo>
                  <a:lnTo>
                    <a:pt x="1437" y="2866"/>
                  </a:lnTo>
                  <a:lnTo>
                    <a:pt x="1451" y="2853"/>
                  </a:lnTo>
                  <a:lnTo>
                    <a:pt x="1461" y="2829"/>
                  </a:lnTo>
                  <a:lnTo>
                    <a:pt x="1472" y="2808"/>
                  </a:lnTo>
                  <a:lnTo>
                    <a:pt x="1479" y="2787"/>
                  </a:lnTo>
                  <a:lnTo>
                    <a:pt x="1488" y="2769"/>
                  </a:lnTo>
                  <a:lnTo>
                    <a:pt x="1499" y="2754"/>
                  </a:lnTo>
                  <a:lnTo>
                    <a:pt x="1511" y="2740"/>
                  </a:lnTo>
                  <a:lnTo>
                    <a:pt x="1529" y="2733"/>
                  </a:lnTo>
                  <a:lnTo>
                    <a:pt x="1548" y="2722"/>
                  </a:lnTo>
                  <a:lnTo>
                    <a:pt x="1572" y="2709"/>
                  </a:lnTo>
                  <a:lnTo>
                    <a:pt x="1598" y="2691"/>
                  </a:lnTo>
                  <a:lnTo>
                    <a:pt x="1623" y="2673"/>
                  </a:lnTo>
                  <a:lnTo>
                    <a:pt x="1649" y="2656"/>
                  </a:lnTo>
                  <a:lnTo>
                    <a:pt x="1674" y="2643"/>
                  </a:lnTo>
                  <a:lnTo>
                    <a:pt x="1698" y="2634"/>
                  </a:lnTo>
                  <a:lnTo>
                    <a:pt x="1721" y="2631"/>
                  </a:lnTo>
                  <a:lnTo>
                    <a:pt x="1751" y="2626"/>
                  </a:lnTo>
                  <a:lnTo>
                    <a:pt x="1785" y="2623"/>
                  </a:lnTo>
                  <a:lnTo>
                    <a:pt x="1824" y="2617"/>
                  </a:lnTo>
                  <a:lnTo>
                    <a:pt x="1865" y="2611"/>
                  </a:lnTo>
                  <a:lnTo>
                    <a:pt x="1905" y="2604"/>
                  </a:lnTo>
                  <a:lnTo>
                    <a:pt x="1943" y="2595"/>
                  </a:lnTo>
                  <a:lnTo>
                    <a:pt x="1976" y="2581"/>
                  </a:lnTo>
                  <a:lnTo>
                    <a:pt x="2004" y="2565"/>
                  </a:lnTo>
                  <a:lnTo>
                    <a:pt x="2028" y="2550"/>
                  </a:lnTo>
                  <a:lnTo>
                    <a:pt x="2057" y="2538"/>
                  </a:lnTo>
                  <a:lnTo>
                    <a:pt x="1971" y="144"/>
                  </a:lnTo>
                </a:path>
              </a:pathLst>
            </a:custGeom>
            <a:solidFill>
              <a:srgbClr val="C0C0C0"/>
            </a:solidFill>
            <a:ln w="4826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6652" name="Freeform 6"/>
            <p:cNvSpPr>
              <a:spLocks/>
            </p:cNvSpPr>
            <p:nvPr/>
          </p:nvSpPr>
          <p:spPr bwMode="gray">
            <a:xfrm>
              <a:off x="2475" y="1184"/>
              <a:ext cx="628" cy="1055"/>
            </a:xfrm>
            <a:custGeom>
              <a:avLst/>
              <a:gdLst>
                <a:gd name="T0" fmla="*/ 623 w 1256"/>
                <a:gd name="T1" fmla="*/ 382 h 2109"/>
                <a:gd name="T2" fmla="*/ 602 w 1256"/>
                <a:gd name="T3" fmla="*/ 363 h 2109"/>
                <a:gd name="T4" fmla="*/ 573 w 1256"/>
                <a:gd name="T5" fmla="*/ 343 h 2109"/>
                <a:gd name="T6" fmla="*/ 532 w 1256"/>
                <a:gd name="T7" fmla="*/ 325 h 2109"/>
                <a:gd name="T8" fmla="*/ 494 w 1256"/>
                <a:gd name="T9" fmla="*/ 293 h 2109"/>
                <a:gd name="T10" fmla="*/ 462 w 1256"/>
                <a:gd name="T11" fmla="*/ 266 h 2109"/>
                <a:gd name="T12" fmla="*/ 450 w 1256"/>
                <a:gd name="T13" fmla="*/ 248 h 2109"/>
                <a:gd name="T14" fmla="*/ 463 w 1256"/>
                <a:gd name="T15" fmla="*/ 228 h 2109"/>
                <a:gd name="T16" fmla="*/ 484 w 1256"/>
                <a:gd name="T17" fmla="*/ 202 h 2109"/>
                <a:gd name="T18" fmla="*/ 492 w 1256"/>
                <a:gd name="T19" fmla="*/ 176 h 2109"/>
                <a:gd name="T20" fmla="*/ 488 w 1256"/>
                <a:gd name="T21" fmla="*/ 161 h 2109"/>
                <a:gd name="T22" fmla="*/ 494 w 1256"/>
                <a:gd name="T23" fmla="*/ 146 h 2109"/>
                <a:gd name="T24" fmla="*/ 515 w 1256"/>
                <a:gd name="T25" fmla="*/ 136 h 2109"/>
                <a:gd name="T26" fmla="*/ 534 w 1256"/>
                <a:gd name="T27" fmla="*/ 132 h 2109"/>
                <a:gd name="T28" fmla="*/ 543 w 1256"/>
                <a:gd name="T29" fmla="*/ 116 h 2109"/>
                <a:gd name="T30" fmla="*/ 559 w 1256"/>
                <a:gd name="T31" fmla="*/ 90 h 2109"/>
                <a:gd name="T32" fmla="*/ 564 w 1256"/>
                <a:gd name="T33" fmla="*/ 66 h 2109"/>
                <a:gd name="T34" fmla="*/ 543 w 1256"/>
                <a:gd name="T35" fmla="*/ 52 h 2109"/>
                <a:gd name="T36" fmla="*/ 522 w 1256"/>
                <a:gd name="T37" fmla="*/ 47 h 2109"/>
                <a:gd name="T38" fmla="*/ 519 w 1256"/>
                <a:gd name="T39" fmla="*/ 52 h 2109"/>
                <a:gd name="T40" fmla="*/ 507 w 1256"/>
                <a:gd name="T41" fmla="*/ 67 h 2109"/>
                <a:gd name="T42" fmla="*/ 487 w 1256"/>
                <a:gd name="T43" fmla="*/ 71 h 2109"/>
                <a:gd name="T44" fmla="*/ 438 w 1256"/>
                <a:gd name="T45" fmla="*/ 61 h 2109"/>
                <a:gd name="T46" fmla="*/ 375 w 1256"/>
                <a:gd name="T47" fmla="*/ 47 h 2109"/>
                <a:gd name="T48" fmla="*/ 331 w 1256"/>
                <a:gd name="T49" fmla="*/ 28 h 2109"/>
                <a:gd name="T50" fmla="*/ 296 w 1256"/>
                <a:gd name="T51" fmla="*/ 8 h 2109"/>
                <a:gd name="T52" fmla="*/ 273 w 1256"/>
                <a:gd name="T53" fmla="*/ 0 h 2109"/>
                <a:gd name="T54" fmla="*/ 242 w 1256"/>
                <a:gd name="T55" fmla="*/ 1 h 2109"/>
                <a:gd name="T56" fmla="*/ 220 w 1256"/>
                <a:gd name="T57" fmla="*/ 3 h 2109"/>
                <a:gd name="T58" fmla="*/ 217 w 1256"/>
                <a:gd name="T59" fmla="*/ 7 h 2109"/>
                <a:gd name="T60" fmla="*/ 218 w 1256"/>
                <a:gd name="T61" fmla="*/ 16 h 2109"/>
                <a:gd name="T62" fmla="*/ 235 w 1256"/>
                <a:gd name="T63" fmla="*/ 17 h 2109"/>
                <a:gd name="T64" fmla="*/ 250 w 1256"/>
                <a:gd name="T65" fmla="*/ 33 h 2109"/>
                <a:gd name="T66" fmla="*/ 250 w 1256"/>
                <a:gd name="T67" fmla="*/ 50 h 2109"/>
                <a:gd name="T68" fmla="*/ 229 w 1256"/>
                <a:gd name="T69" fmla="*/ 62 h 2109"/>
                <a:gd name="T70" fmla="*/ 191 w 1256"/>
                <a:gd name="T71" fmla="*/ 71 h 2109"/>
                <a:gd name="T72" fmla="*/ 156 w 1256"/>
                <a:gd name="T73" fmla="*/ 67 h 2109"/>
                <a:gd name="T74" fmla="*/ 117 w 1256"/>
                <a:gd name="T75" fmla="*/ 74 h 2109"/>
                <a:gd name="T76" fmla="*/ 99 w 1256"/>
                <a:gd name="T77" fmla="*/ 95 h 2109"/>
                <a:gd name="T78" fmla="*/ 78 w 1256"/>
                <a:gd name="T79" fmla="*/ 116 h 2109"/>
                <a:gd name="T80" fmla="*/ 69 w 1256"/>
                <a:gd name="T81" fmla="*/ 132 h 2109"/>
                <a:gd name="T82" fmla="*/ 78 w 1256"/>
                <a:gd name="T83" fmla="*/ 149 h 2109"/>
                <a:gd name="T84" fmla="*/ 79 w 1256"/>
                <a:gd name="T85" fmla="*/ 154 h 2109"/>
                <a:gd name="T86" fmla="*/ 63 w 1256"/>
                <a:gd name="T87" fmla="*/ 160 h 2109"/>
                <a:gd name="T88" fmla="*/ 49 w 1256"/>
                <a:gd name="T89" fmla="*/ 177 h 2109"/>
                <a:gd name="T90" fmla="*/ 36 w 1256"/>
                <a:gd name="T91" fmla="*/ 200 h 2109"/>
                <a:gd name="T92" fmla="*/ 24 w 1256"/>
                <a:gd name="T93" fmla="*/ 221 h 2109"/>
                <a:gd name="T94" fmla="*/ 34 w 1256"/>
                <a:gd name="T95" fmla="*/ 236 h 2109"/>
                <a:gd name="T96" fmla="*/ 48 w 1256"/>
                <a:gd name="T97" fmla="*/ 254 h 2109"/>
                <a:gd name="T98" fmla="*/ 51 w 1256"/>
                <a:gd name="T99" fmla="*/ 260 h 2109"/>
                <a:gd name="T100" fmla="*/ 37 w 1256"/>
                <a:gd name="T101" fmla="*/ 264 h 2109"/>
                <a:gd name="T102" fmla="*/ 7 w 1256"/>
                <a:gd name="T103" fmla="*/ 262 h 2109"/>
                <a:gd name="T104" fmla="*/ 28 w 1256"/>
                <a:gd name="T105" fmla="*/ 1052 h 2109"/>
                <a:gd name="T106" fmla="*/ 51 w 1256"/>
                <a:gd name="T107" fmla="*/ 1052 h 2109"/>
                <a:gd name="T108" fmla="*/ 109 w 1256"/>
                <a:gd name="T109" fmla="*/ 1051 h 2109"/>
                <a:gd name="T110" fmla="*/ 186 w 1256"/>
                <a:gd name="T111" fmla="*/ 1049 h 2109"/>
                <a:gd name="T112" fmla="*/ 265 w 1256"/>
                <a:gd name="T113" fmla="*/ 1049 h 2109"/>
                <a:gd name="T114" fmla="*/ 328 w 1256"/>
                <a:gd name="T115" fmla="*/ 1049 h 2109"/>
                <a:gd name="T116" fmla="*/ 394 w 1256"/>
                <a:gd name="T117" fmla="*/ 1049 h 2109"/>
                <a:gd name="T118" fmla="*/ 472 w 1256"/>
                <a:gd name="T119" fmla="*/ 1051 h 2109"/>
                <a:gd name="T120" fmla="*/ 544 w 1256"/>
                <a:gd name="T121" fmla="*/ 1053 h 2109"/>
                <a:gd name="T122" fmla="*/ 592 w 1256"/>
                <a:gd name="T123" fmla="*/ 1055 h 2109"/>
                <a:gd name="T124" fmla="*/ 628 w 1256"/>
                <a:gd name="T125" fmla="*/ 386 h 210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6"/>
                <a:gd name="T190" fmla="*/ 0 h 2109"/>
                <a:gd name="T191" fmla="*/ 1256 w 1256"/>
                <a:gd name="T192" fmla="*/ 2109 h 210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6" h="2109">
                  <a:moveTo>
                    <a:pt x="1256" y="772"/>
                  </a:moveTo>
                  <a:lnTo>
                    <a:pt x="1253" y="769"/>
                  </a:lnTo>
                  <a:lnTo>
                    <a:pt x="1245" y="763"/>
                  </a:lnTo>
                  <a:lnTo>
                    <a:pt x="1235" y="753"/>
                  </a:lnTo>
                  <a:lnTo>
                    <a:pt x="1220" y="739"/>
                  </a:lnTo>
                  <a:lnTo>
                    <a:pt x="1203" y="726"/>
                  </a:lnTo>
                  <a:lnTo>
                    <a:pt x="1185" y="711"/>
                  </a:lnTo>
                  <a:lnTo>
                    <a:pt x="1164" y="697"/>
                  </a:lnTo>
                  <a:lnTo>
                    <a:pt x="1145" y="685"/>
                  </a:lnTo>
                  <a:lnTo>
                    <a:pt x="1124" y="676"/>
                  </a:lnTo>
                  <a:lnTo>
                    <a:pt x="1092" y="664"/>
                  </a:lnTo>
                  <a:lnTo>
                    <a:pt x="1064" y="649"/>
                  </a:lnTo>
                  <a:lnTo>
                    <a:pt x="1040" y="631"/>
                  </a:lnTo>
                  <a:lnTo>
                    <a:pt x="1016" y="612"/>
                  </a:lnTo>
                  <a:lnTo>
                    <a:pt x="989" y="586"/>
                  </a:lnTo>
                  <a:lnTo>
                    <a:pt x="966" y="567"/>
                  </a:lnTo>
                  <a:lnTo>
                    <a:pt x="944" y="549"/>
                  </a:lnTo>
                  <a:lnTo>
                    <a:pt x="924" y="532"/>
                  </a:lnTo>
                  <a:lnTo>
                    <a:pt x="909" y="519"/>
                  </a:lnTo>
                  <a:lnTo>
                    <a:pt x="900" y="507"/>
                  </a:lnTo>
                  <a:lnTo>
                    <a:pt x="900" y="495"/>
                  </a:lnTo>
                  <a:lnTo>
                    <a:pt x="905" y="484"/>
                  </a:lnTo>
                  <a:lnTo>
                    <a:pt x="914" y="471"/>
                  </a:lnTo>
                  <a:lnTo>
                    <a:pt x="926" y="456"/>
                  </a:lnTo>
                  <a:lnTo>
                    <a:pt x="941" y="438"/>
                  </a:lnTo>
                  <a:lnTo>
                    <a:pt x="954" y="420"/>
                  </a:lnTo>
                  <a:lnTo>
                    <a:pt x="968" y="403"/>
                  </a:lnTo>
                  <a:lnTo>
                    <a:pt x="977" y="385"/>
                  </a:lnTo>
                  <a:lnTo>
                    <a:pt x="983" y="369"/>
                  </a:lnTo>
                  <a:lnTo>
                    <a:pt x="984" y="352"/>
                  </a:lnTo>
                  <a:lnTo>
                    <a:pt x="983" y="340"/>
                  </a:lnTo>
                  <a:lnTo>
                    <a:pt x="980" y="331"/>
                  </a:lnTo>
                  <a:lnTo>
                    <a:pt x="977" y="322"/>
                  </a:lnTo>
                  <a:lnTo>
                    <a:pt x="977" y="313"/>
                  </a:lnTo>
                  <a:lnTo>
                    <a:pt x="980" y="303"/>
                  </a:lnTo>
                  <a:lnTo>
                    <a:pt x="989" y="291"/>
                  </a:lnTo>
                  <a:lnTo>
                    <a:pt x="1002" y="282"/>
                  </a:lnTo>
                  <a:lnTo>
                    <a:pt x="1016" y="276"/>
                  </a:lnTo>
                  <a:lnTo>
                    <a:pt x="1029" y="271"/>
                  </a:lnTo>
                  <a:lnTo>
                    <a:pt x="1043" y="270"/>
                  </a:lnTo>
                  <a:lnTo>
                    <a:pt x="1056" y="267"/>
                  </a:lnTo>
                  <a:lnTo>
                    <a:pt x="1067" y="264"/>
                  </a:lnTo>
                  <a:lnTo>
                    <a:pt x="1074" y="256"/>
                  </a:lnTo>
                  <a:lnTo>
                    <a:pt x="1079" y="246"/>
                  </a:lnTo>
                  <a:lnTo>
                    <a:pt x="1085" y="231"/>
                  </a:lnTo>
                  <a:lnTo>
                    <a:pt x="1094" y="213"/>
                  </a:lnTo>
                  <a:lnTo>
                    <a:pt x="1106" y="196"/>
                  </a:lnTo>
                  <a:lnTo>
                    <a:pt x="1118" y="180"/>
                  </a:lnTo>
                  <a:lnTo>
                    <a:pt x="1127" y="163"/>
                  </a:lnTo>
                  <a:lnTo>
                    <a:pt x="1130" y="147"/>
                  </a:lnTo>
                  <a:lnTo>
                    <a:pt x="1127" y="132"/>
                  </a:lnTo>
                  <a:lnTo>
                    <a:pt x="1116" y="120"/>
                  </a:lnTo>
                  <a:lnTo>
                    <a:pt x="1101" y="111"/>
                  </a:lnTo>
                  <a:lnTo>
                    <a:pt x="1085" y="103"/>
                  </a:lnTo>
                  <a:lnTo>
                    <a:pt x="1068" y="99"/>
                  </a:lnTo>
                  <a:lnTo>
                    <a:pt x="1055" y="96"/>
                  </a:lnTo>
                  <a:lnTo>
                    <a:pt x="1044" y="94"/>
                  </a:lnTo>
                  <a:lnTo>
                    <a:pt x="1040" y="94"/>
                  </a:lnTo>
                  <a:lnTo>
                    <a:pt x="1040" y="96"/>
                  </a:lnTo>
                  <a:lnTo>
                    <a:pt x="1037" y="103"/>
                  </a:lnTo>
                  <a:lnTo>
                    <a:pt x="1031" y="112"/>
                  </a:lnTo>
                  <a:lnTo>
                    <a:pt x="1025" y="123"/>
                  </a:lnTo>
                  <a:lnTo>
                    <a:pt x="1014" y="133"/>
                  </a:lnTo>
                  <a:lnTo>
                    <a:pt x="1004" y="141"/>
                  </a:lnTo>
                  <a:lnTo>
                    <a:pt x="990" y="144"/>
                  </a:lnTo>
                  <a:lnTo>
                    <a:pt x="974" y="141"/>
                  </a:lnTo>
                  <a:lnTo>
                    <a:pt x="948" y="135"/>
                  </a:lnTo>
                  <a:lnTo>
                    <a:pt x="914" y="127"/>
                  </a:lnTo>
                  <a:lnTo>
                    <a:pt x="876" y="121"/>
                  </a:lnTo>
                  <a:lnTo>
                    <a:pt x="834" y="114"/>
                  </a:lnTo>
                  <a:lnTo>
                    <a:pt x="792" y="105"/>
                  </a:lnTo>
                  <a:lnTo>
                    <a:pt x="750" y="94"/>
                  </a:lnTo>
                  <a:lnTo>
                    <a:pt x="720" y="82"/>
                  </a:lnTo>
                  <a:lnTo>
                    <a:pt x="690" y="70"/>
                  </a:lnTo>
                  <a:lnTo>
                    <a:pt x="663" y="55"/>
                  </a:lnTo>
                  <a:lnTo>
                    <a:pt x="636" y="40"/>
                  </a:lnTo>
                  <a:lnTo>
                    <a:pt x="612" y="27"/>
                  </a:lnTo>
                  <a:lnTo>
                    <a:pt x="591" y="15"/>
                  </a:lnTo>
                  <a:lnTo>
                    <a:pt x="573" y="6"/>
                  </a:lnTo>
                  <a:lnTo>
                    <a:pt x="558" y="1"/>
                  </a:lnTo>
                  <a:lnTo>
                    <a:pt x="545" y="0"/>
                  </a:lnTo>
                  <a:lnTo>
                    <a:pt x="525" y="0"/>
                  </a:lnTo>
                  <a:lnTo>
                    <a:pt x="506" y="0"/>
                  </a:lnTo>
                  <a:lnTo>
                    <a:pt x="485" y="1"/>
                  </a:lnTo>
                  <a:lnTo>
                    <a:pt x="467" y="3"/>
                  </a:lnTo>
                  <a:lnTo>
                    <a:pt x="450" y="6"/>
                  </a:lnTo>
                  <a:lnTo>
                    <a:pt x="440" y="6"/>
                  </a:lnTo>
                  <a:lnTo>
                    <a:pt x="437" y="7"/>
                  </a:lnTo>
                  <a:lnTo>
                    <a:pt x="435" y="9"/>
                  </a:lnTo>
                  <a:lnTo>
                    <a:pt x="434" y="13"/>
                  </a:lnTo>
                  <a:lnTo>
                    <a:pt x="434" y="19"/>
                  </a:lnTo>
                  <a:lnTo>
                    <a:pt x="434" y="25"/>
                  </a:lnTo>
                  <a:lnTo>
                    <a:pt x="437" y="31"/>
                  </a:lnTo>
                  <a:lnTo>
                    <a:pt x="444" y="34"/>
                  </a:lnTo>
                  <a:lnTo>
                    <a:pt x="458" y="34"/>
                  </a:lnTo>
                  <a:lnTo>
                    <a:pt x="471" y="34"/>
                  </a:lnTo>
                  <a:lnTo>
                    <a:pt x="483" y="42"/>
                  </a:lnTo>
                  <a:lnTo>
                    <a:pt x="494" y="52"/>
                  </a:lnTo>
                  <a:lnTo>
                    <a:pt x="501" y="66"/>
                  </a:lnTo>
                  <a:lnTo>
                    <a:pt x="504" y="79"/>
                  </a:lnTo>
                  <a:lnTo>
                    <a:pt x="506" y="91"/>
                  </a:lnTo>
                  <a:lnTo>
                    <a:pt x="501" y="100"/>
                  </a:lnTo>
                  <a:lnTo>
                    <a:pt x="494" y="106"/>
                  </a:lnTo>
                  <a:lnTo>
                    <a:pt x="479" y="115"/>
                  </a:lnTo>
                  <a:lnTo>
                    <a:pt x="458" y="123"/>
                  </a:lnTo>
                  <a:lnTo>
                    <a:pt x="434" y="132"/>
                  </a:lnTo>
                  <a:lnTo>
                    <a:pt x="408" y="138"/>
                  </a:lnTo>
                  <a:lnTo>
                    <a:pt x="383" y="142"/>
                  </a:lnTo>
                  <a:lnTo>
                    <a:pt x="359" y="142"/>
                  </a:lnTo>
                  <a:lnTo>
                    <a:pt x="338" y="138"/>
                  </a:lnTo>
                  <a:lnTo>
                    <a:pt x="311" y="133"/>
                  </a:lnTo>
                  <a:lnTo>
                    <a:pt x="284" y="132"/>
                  </a:lnTo>
                  <a:lnTo>
                    <a:pt x="257" y="138"/>
                  </a:lnTo>
                  <a:lnTo>
                    <a:pt x="234" y="147"/>
                  </a:lnTo>
                  <a:lnTo>
                    <a:pt x="216" y="159"/>
                  </a:lnTo>
                  <a:lnTo>
                    <a:pt x="206" y="174"/>
                  </a:lnTo>
                  <a:lnTo>
                    <a:pt x="198" y="189"/>
                  </a:lnTo>
                  <a:lnTo>
                    <a:pt x="185" y="202"/>
                  </a:lnTo>
                  <a:lnTo>
                    <a:pt x="170" y="217"/>
                  </a:lnTo>
                  <a:lnTo>
                    <a:pt x="155" y="231"/>
                  </a:lnTo>
                  <a:lnTo>
                    <a:pt x="144" y="243"/>
                  </a:lnTo>
                  <a:lnTo>
                    <a:pt x="137" y="255"/>
                  </a:lnTo>
                  <a:lnTo>
                    <a:pt x="137" y="264"/>
                  </a:lnTo>
                  <a:lnTo>
                    <a:pt x="144" y="276"/>
                  </a:lnTo>
                  <a:lnTo>
                    <a:pt x="150" y="288"/>
                  </a:lnTo>
                  <a:lnTo>
                    <a:pt x="156" y="297"/>
                  </a:lnTo>
                  <a:lnTo>
                    <a:pt x="159" y="304"/>
                  </a:lnTo>
                  <a:lnTo>
                    <a:pt x="161" y="306"/>
                  </a:lnTo>
                  <a:lnTo>
                    <a:pt x="158" y="307"/>
                  </a:lnTo>
                  <a:lnTo>
                    <a:pt x="150" y="309"/>
                  </a:lnTo>
                  <a:lnTo>
                    <a:pt x="138" y="313"/>
                  </a:lnTo>
                  <a:lnTo>
                    <a:pt x="126" y="319"/>
                  </a:lnTo>
                  <a:lnTo>
                    <a:pt x="113" y="328"/>
                  </a:lnTo>
                  <a:lnTo>
                    <a:pt x="104" y="340"/>
                  </a:lnTo>
                  <a:lnTo>
                    <a:pt x="98" y="354"/>
                  </a:lnTo>
                  <a:lnTo>
                    <a:pt x="93" y="369"/>
                  </a:lnTo>
                  <a:lnTo>
                    <a:pt x="84" y="385"/>
                  </a:lnTo>
                  <a:lnTo>
                    <a:pt x="72" y="400"/>
                  </a:lnTo>
                  <a:lnTo>
                    <a:pt x="62" y="415"/>
                  </a:lnTo>
                  <a:lnTo>
                    <a:pt x="53" y="429"/>
                  </a:lnTo>
                  <a:lnTo>
                    <a:pt x="48" y="441"/>
                  </a:lnTo>
                  <a:lnTo>
                    <a:pt x="50" y="450"/>
                  </a:lnTo>
                  <a:lnTo>
                    <a:pt x="59" y="459"/>
                  </a:lnTo>
                  <a:lnTo>
                    <a:pt x="68" y="471"/>
                  </a:lnTo>
                  <a:lnTo>
                    <a:pt x="78" y="484"/>
                  </a:lnTo>
                  <a:lnTo>
                    <a:pt x="87" y="496"/>
                  </a:lnTo>
                  <a:lnTo>
                    <a:pt x="96" y="508"/>
                  </a:lnTo>
                  <a:lnTo>
                    <a:pt x="102" y="516"/>
                  </a:lnTo>
                  <a:lnTo>
                    <a:pt x="104" y="519"/>
                  </a:lnTo>
                  <a:lnTo>
                    <a:pt x="102" y="520"/>
                  </a:lnTo>
                  <a:lnTo>
                    <a:pt x="96" y="523"/>
                  </a:lnTo>
                  <a:lnTo>
                    <a:pt x="87" y="526"/>
                  </a:lnTo>
                  <a:lnTo>
                    <a:pt x="74" y="528"/>
                  </a:lnTo>
                  <a:lnTo>
                    <a:pt x="56" y="528"/>
                  </a:lnTo>
                  <a:lnTo>
                    <a:pt x="33" y="525"/>
                  </a:lnTo>
                  <a:lnTo>
                    <a:pt x="15" y="523"/>
                  </a:lnTo>
                  <a:lnTo>
                    <a:pt x="3" y="523"/>
                  </a:lnTo>
                  <a:lnTo>
                    <a:pt x="0" y="525"/>
                  </a:lnTo>
                  <a:lnTo>
                    <a:pt x="56" y="2103"/>
                  </a:lnTo>
                  <a:lnTo>
                    <a:pt x="62" y="2103"/>
                  </a:lnTo>
                  <a:lnTo>
                    <a:pt x="78" y="2103"/>
                  </a:lnTo>
                  <a:lnTo>
                    <a:pt x="102" y="2103"/>
                  </a:lnTo>
                  <a:lnTo>
                    <a:pt x="135" y="2101"/>
                  </a:lnTo>
                  <a:lnTo>
                    <a:pt x="174" y="2101"/>
                  </a:lnTo>
                  <a:lnTo>
                    <a:pt x="219" y="2101"/>
                  </a:lnTo>
                  <a:lnTo>
                    <a:pt x="267" y="2100"/>
                  </a:lnTo>
                  <a:lnTo>
                    <a:pt x="320" y="2100"/>
                  </a:lnTo>
                  <a:lnTo>
                    <a:pt x="372" y="2098"/>
                  </a:lnTo>
                  <a:lnTo>
                    <a:pt x="426" y="2098"/>
                  </a:lnTo>
                  <a:lnTo>
                    <a:pt x="479" y="2098"/>
                  </a:lnTo>
                  <a:lnTo>
                    <a:pt x="530" y="2097"/>
                  </a:lnTo>
                  <a:lnTo>
                    <a:pt x="578" y="2097"/>
                  </a:lnTo>
                  <a:lnTo>
                    <a:pt x="620" y="2097"/>
                  </a:lnTo>
                  <a:lnTo>
                    <a:pt x="657" y="2097"/>
                  </a:lnTo>
                  <a:lnTo>
                    <a:pt x="696" y="2097"/>
                  </a:lnTo>
                  <a:lnTo>
                    <a:pt x="741" y="2098"/>
                  </a:lnTo>
                  <a:lnTo>
                    <a:pt x="789" y="2098"/>
                  </a:lnTo>
                  <a:lnTo>
                    <a:pt x="840" y="2100"/>
                  </a:lnTo>
                  <a:lnTo>
                    <a:pt x="893" y="2100"/>
                  </a:lnTo>
                  <a:lnTo>
                    <a:pt x="944" y="2101"/>
                  </a:lnTo>
                  <a:lnTo>
                    <a:pt x="995" y="2103"/>
                  </a:lnTo>
                  <a:lnTo>
                    <a:pt x="1043" y="2104"/>
                  </a:lnTo>
                  <a:lnTo>
                    <a:pt x="1088" y="2106"/>
                  </a:lnTo>
                  <a:lnTo>
                    <a:pt x="1125" y="2106"/>
                  </a:lnTo>
                  <a:lnTo>
                    <a:pt x="1158" y="2107"/>
                  </a:lnTo>
                  <a:lnTo>
                    <a:pt x="1184" y="2109"/>
                  </a:lnTo>
                  <a:lnTo>
                    <a:pt x="1199" y="2109"/>
                  </a:lnTo>
                  <a:lnTo>
                    <a:pt x="1205" y="2109"/>
                  </a:lnTo>
                  <a:lnTo>
                    <a:pt x="1256" y="772"/>
                  </a:lnTo>
                </a:path>
              </a:pathLst>
            </a:custGeom>
            <a:solidFill>
              <a:srgbClr val="C0C0C0"/>
            </a:solidFill>
            <a:ln w="4826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6653" name="Freeform 7"/>
            <p:cNvSpPr>
              <a:spLocks/>
            </p:cNvSpPr>
            <p:nvPr/>
          </p:nvSpPr>
          <p:spPr bwMode="gray">
            <a:xfrm>
              <a:off x="2503" y="2232"/>
              <a:ext cx="768" cy="867"/>
            </a:xfrm>
            <a:custGeom>
              <a:avLst/>
              <a:gdLst>
                <a:gd name="T0" fmla="*/ 758 w 1536"/>
                <a:gd name="T1" fmla="*/ 15 h 1734"/>
                <a:gd name="T2" fmla="*/ 685 w 1536"/>
                <a:gd name="T3" fmla="*/ 12 h 1734"/>
                <a:gd name="T4" fmla="*/ 569 w 1536"/>
                <a:gd name="T5" fmla="*/ 6 h 1734"/>
                <a:gd name="T6" fmla="*/ 444 w 1536"/>
                <a:gd name="T7" fmla="*/ 2 h 1734"/>
                <a:gd name="T8" fmla="*/ 331 w 1536"/>
                <a:gd name="T9" fmla="*/ 0 h 1734"/>
                <a:gd name="T10" fmla="*/ 202 w 1536"/>
                <a:gd name="T11" fmla="*/ 1 h 1734"/>
                <a:gd name="T12" fmla="*/ 85 w 1536"/>
                <a:gd name="T13" fmla="*/ 3 h 1734"/>
                <a:gd name="T14" fmla="*/ 11 w 1536"/>
                <a:gd name="T15" fmla="*/ 4 h 1734"/>
                <a:gd name="T16" fmla="*/ 17 w 1536"/>
                <a:gd name="T17" fmla="*/ 411 h 1734"/>
                <a:gd name="T18" fmla="*/ 54 w 1536"/>
                <a:gd name="T19" fmla="*/ 405 h 1734"/>
                <a:gd name="T20" fmla="*/ 102 w 1536"/>
                <a:gd name="T21" fmla="*/ 399 h 1734"/>
                <a:gd name="T22" fmla="*/ 132 w 1536"/>
                <a:gd name="T23" fmla="*/ 395 h 1734"/>
                <a:gd name="T24" fmla="*/ 154 w 1536"/>
                <a:gd name="T25" fmla="*/ 390 h 1734"/>
                <a:gd name="T26" fmla="*/ 191 w 1536"/>
                <a:gd name="T27" fmla="*/ 412 h 1734"/>
                <a:gd name="T28" fmla="*/ 230 w 1536"/>
                <a:gd name="T29" fmla="*/ 426 h 1734"/>
                <a:gd name="T30" fmla="*/ 258 w 1536"/>
                <a:gd name="T31" fmla="*/ 434 h 1734"/>
                <a:gd name="T32" fmla="*/ 285 w 1536"/>
                <a:gd name="T33" fmla="*/ 439 h 1734"/>
                <a:gd name="T34" fmla="*/ 325 w 1536"/>
                <a:gd name="T35" fmla="*/ 457 h 1734"/>
                <a:gd name="T36" fmla="*/ 329 w 1536"/>
                <a:gd name="T37" fmla="*/ 484 h 1734"/>
                <a:gd name="T38" fmla="*/ 327 w 1536"/>
                <a:gd name="T39" fmla="*/ 501 h 1734"/>
                <a:gd name="T40" fmla="*/ 349 w 1536"/>
                <a:gd name="T41" fmla="*/ 508 h 1734"/>
                <a:gd name="T42" fmla="*/ 368 w 1536"/>
                <a:gd name="T43" fmla="*/ 522 h 1734"/>
                <a:gd name="T44" fmla="*/ 396 w 1536"/>
                <a:gd name="T45" fmla="*/ 591 h 1734"/>
                <a:gd name="T46" fmla="*/ 408 w 1536"/>
                <a:gd name="T47" fmla="*/ 627 h 1734"/>
                <a:gd name="T48" fmla="*/ 429 w 1536"/>
                <a:gd name="T49" fmla="*/ 616 h 1734"/>
                <a:gd name="T50" fmla="*/ 462 w 1536"/>
                <a:gd name="T51" fmla="*/ 572 h 1734"/>
                <a:gd name="T52" fmla="*/ 492 w 1536"/>
                <a:gd name="T53" fmla="*/ 561 h 1734"/>
                <a:gd name="T54" fmla="*/ 513 w 1536"/>
                <a:gd name="T55" fmla="*/ 541 h 1734"/>
                <a:gd name="T56" fmla="*/ 528 w 1536"/>
                <a:gd name="T57" fmla="*/ 508 h 1734"/>
                <a:gd name="T58" fmla="*/ 556 w 1536"/>
                <a:gd name="T59" fmla="*/ 502 h 1734"/>
                <a:gd name="T60" fmla="*/ 553 w 1536"/>
                <a:gd name="T61" fmla="*/ 513 h 1734"/>
                <a:gd name="T62" fmla="*/ 550 w 1536"/>
                <a:gd name="T63" fmla="*/ 538 h 1734"/>
                <a:gd name="T64" fmla="*/ 529 w 1536"/>
                <a:gd name="T65" fmla="*/ 570 h 1734"/>
                <a:gd name="T66" fmla="*/ 520 w 1536"/>
                <a:gd name="T67" fmla="*/ 621 h 1734"/>
                <a:gd name="T68" fmla="*/ 516 w 1536"/>
                <a:gd name="T69" fmla="*/ 639 h 1734"/>
                <a:gd name="T70" fmla="*/ 498 w 1536"/>
                <a:gd name="T71" fmla="*/ 638 h 1734"/>
                <a:gd name="T72" fmla="*/ 491 w 1536"/>
                <a:gd name="T73" fmla="*/ 648 h 1734"/>
                <a:gd name="T74" fmla="*/ 512 w 1536"/>
                <a:gd name="T75" fmla="*/ 658 h 1734"/>
                <a:gd name="T76" fmla="*/ 533 w 1536"/>
                <a:gd name="T77" fmla="*/ 657 h 1734"/>
                <a:gd name="T78" fmla="*/ 548 w 1536"/>
                <a:gd name="T79" fmla="*/ 626 h 1734"/>
                <a:gd name="T80" fmla="*/ 560 w 1536"/>
                <a:gd name="T81" fmla="*/ 591 h 1734"/>
                <a:gd name="T82" fmla="*/ 577 w 1536"/>
                <a:gd name="T83" fmla="*/ 603 h 1734"/>
                <a:gd name="T84" fmla="*/ 581 w 1536"/>
                <a:gd name="T85" fmla="*/ 651 h 1734"/>
                <a:gd name="T86" fmla="*/ 562 w 1536"/>
                <a:gd name="T87" fmla="*/ 680 h 1734"/>
                <a:gd name="T88" fmla="*/ 561 w 1536"/>
                <a:gd name="T89" fmla="*/ 695 h 1734"/>
                <a:gd name="T90" fmla="*/ 596 w 1536"/>
                <a:gd name="T91" fmla="*/ 690 h 1734"/>
                <a:gd name="T92" fmla="*/ 627 w 1536"/>
                <a:gd name="T93" fmla="*/ 685 h 1734"/>
                <a:gd name="T94" fmla="*/ 635 w 1536"/>
                <a:gd name="T95" fmla="*/ 693 h 1734"/>
                <a:gd name="T96" fmla="*/ 647 w 1536"/>
                <a:gd name="T97" fmla="*/ 729 h 1734"/>
                <a:gd name="T98" fmla="*/ 649 w 1536"/>
                <a:gd name="T99" fmla="*/ 773 h 1734"/>
                <a:gd name="T100" fmla="*/ 649 w 1536"/>
                <a:gd name="T101" fmla="*/ 799 h 1734"/>
                <a:gd name="T102" fmla="*/ 677 w 1536"/>
                <a:gd name="T103" fmla="*/ 843 h 1734"/>
                <a:gd name="T104" fmla="*/ 709 w 1536"/>
                <a:gd name="T105" fmla="*/ 867 h 17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536"/>
                <a:gd name="T160" fmla="*/ 0 h 1734"/>
                <a:gd name="T161" fmla="*/ 1536 w 1536"/>
                <a:gd name="T162" fmla="*/ 1734 h 173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536" h="1734">
                  <a:moveTo>
                    <a:pt x="1426" y="1734"/>
                  </a:moveTo>
                  <a:lnTo>
                    <a:pt x="1536" y="30"/>
                  </a:lnTo>
                  <a:lnTo>
                    <a:pt x="1531" y="30"/>
                  </a:lnTo>
                  <a:lnTo>
                    <a:pt x="1515" y="30"/>
                  </a:lnTo>
                  <a:lnTo>
                    <a:pt x="1489" y="29"/>
                  </a:lnTo>
                  <a:lnTo>
                    <a:pt x="1456" y="27"/>
                  </a:lnTo>
                  <a:lnTo>
                    <a:pt x="1416" y="24"/>
                  </a:lnTo>
                  <a:lnTo>
                    <a:pt x="1369" y="23"/>
                  </a:lnTo>
                  <a:lnTo>
                    <a:pt x="1317" y="20"/>
                  </a:lnTo>
                  <a:lnTo>
                    <a:pt x="1260" y="17"/>
                  </a:lnTo>
                  <a:lnTo>
                    <a:pt x="1200" y="15"/>
                  </a:lnTo>
                  <a:lnTo>
                    <a:pt x="1138" y="12"/>
                  </a:lnTo>
                  <a:lnTo>
                    <a:pt x="1075" y="9"/>
                  </a:lnTo>
                  <a:lnTo>
                    <a:pt x="1012" y="8"/>
                  </a:lnTo>
                  <a:lnTo>
                    <a:pt x="949" y="5"/>
                  </a:lnTo>
                  <a:lnTo>
                    <a:pt x="888" y="3"/>
                  </a:lnTo>
                  <a:lnTo>
                    <a:pt x="831" y="2"/>
                  </a:lnTo>
                  <a:lnTo>
                    <a:pt x="778" y="2"/>
                  </a:lnTo>
                  <a:lnTo>
                    <a:pt x="721" y="2"/>
                  </a:lnTo>
                  <a:lnTo>
                    <a:pt x="661" y="0"/>
                  </a:lnTo>
                  <a:lnTo>
                    <a:pt x="598" y="0"/>
                  </a:lnTo>
                  <a:lnTo>
                    <a:pt x="534" y="2"/>
                  </a:lnTo>
                  <a:lnTo>
                    <a:pt x="469" y="2"/>
                  </a:lnTo>
                  <a:lnTo>
                    <a:pt x="405" y="2"/>
                  </a:lnTo>
                  <a:lnTo>
                    <a:pt x="340" y="3"/>
                  </a:lnTo>
                  <a:lnTo>
                    <a:pt x="280" y="3"/>
                  </a:lnTo>
                  <a:lnTo>
                    <a:pt x="223" y="5"/>
                  </a:lnTo>
                  <a:lnTo>
                    <a:pt x="169" y="5"/>
                  </a:lnTo>
                  <a:lnTo>
                    <a:pt x="123" y="6"/>
                  </a:lnTo>
                  <a:lnTo>
                    <a:pt x="81" y="6"/>
                  </a:lnTo>
                  <a:lnTo>
                    <a:pt x="48" y="8"/>
                  </a:lnTo>
                  <a:lnTo>
                    <a:pt x="22" y="8"/>
                  </a:lnTo>
                  <a:lnTo>
                    <a:pt x="6" y="8"/>
                  </a:lnTo>
                  <a:lnTo>
                    <a:pt x="0" y="8"/>
                  </a:lnTo>
                  <a:lnTo>
                    <a:pt x="30" y="824"/>
                  </a:lnTo>
                  <a:lnTo>
                    <a:pt x="34" y="822"/>
                  </a:lnTo>
                  <a:lnTo>
                    <a:pt x="46" y="821"/>
                  </a:lnTo>
                  <a:lnTo>
                    <a:pt x="63" y="816"/>
                  </a:lnTo>
                  <a:lnTo>
                    <a:pt x="84" y="813"/>
                  </a:lnTo>
                  <a:lnTo>
                    <a:pt x="108" y="809"/>
                  </a:lnTo>
                  <a:lnTo>
                    <a:pt x="133" y="804"/>
                  </a:lnTo>
                  <a:lnTo>
                    <a:pt x="159" y="801"/>
                  </a:lnTo>
                  <a:lnTo>
                    <a:pt x="183" y="798"/>
                  </a:lnTo>
                  <a:lnTo>
                    <a:pt x="204" y="798"/>
                  </a:lnTo>
                  <a:lnTo>
                    <a:pt x="222" y="800"/>
                  </a:lnTo>
                  <a:lnTo>
                    <a:pt x="238" y="800"/>
                  </a:lnTo>
                  <a:lnTo>
                    <a:pt x="253" y="795"/>
                  </a:lnTo>
                  <a:lnTo>
                    <a:pt x="264" y="789"/>
                  </a:lnTo>
                  <a:lnTo>
                    <a:pt x="274" y="782"/>
                  </a:lnTo>
                  <a:lnTo>
                    <a:pt x="283" y="777"/>
                  </a:lnTo>
                  <a:lnTo>
                    <a:pt x="294" y="774"/>
                  </a:lnTo>
                  <a:lnTo>
                    <a:pt x="307" y="779"/>
                  </a:lnTo>
                  <a:lnTo>
                    <a:pt x="322" y="786"/>
                  </a:lnTo>
                  <a:lnTo>
                    <a:pt x="340" y="798"/>
                  </a:lnTo>
                  <a:lnTo>
                    <a:pt x="360" y="810"/>
                  </a:lnTo>
                  <a:lnTo>
                    <a:pt x="382" y="824"/>
                  </a:lnTo>
                  <a:lnTo>
                    <a:pt x="403" y="837"/>
                  </a:lnTo>
                  <a:lnTo>
                    <a:pt x="426" y="846"/>
                  </a:lnTo>
                  <a:lnTo>
                    <a:pt x="444" y="852"/>
                  </a:lnTo>
                  <a:lnTo>
                    <a:pt x="460" y="851"/>
                  </a:lnTo>
                  <a:lnTo>
                    <a:pt x="477" y="849"/>
                  </a:lnTo>
                  <a:lnTo>
                    <a:pt x="490" y="854"/>
                  </a:lnTo>
                  <a:lnTo>
                    <a:pt x="504" y="860"/>
                  </a:lnTo>
                  <a:lnTo>
                    <a:pt x="516" y="867"/>
                  </a:lnTo>
                  <a:lnTo>
                    <a:pt x="526" y="875"/>
                  </a:lnTo>
                  <a:lnTo>
                    <a:pt x="540" y="879"/>
                  </a:lnTo>
                  <a:lnTo>
                    <a:pt x="552" y="879"/>
                  </a:lnTo>
                  <a:lnTo>
                    <a:pt x="570" y="879"/>
                  </a:lnTo>
                  <a:lnTo>
                    <a:pt x="591" y="882"/>
                  </a:lnTo>
                  <a:lnTo>
                    <a:pt x="612" y="890"/>
                  </a:lnTo>
                  <a:lnTo>
                    <a:pt x="633" y="900"/>
                  </a:lnTo>
                  <a:lnTo>
                    <a:pt x="649" y="914"/>
                  </a:lnTo>
                  <a:lnTo>
                    <a:pt x="661" y="932"/>
                  </a:lnTo>
                  <a:lnTo>
                    <a:pt x="664" y="947"/>
                  </a:lnTo>
                  <a:lnTo>
                    <a:pt x="663" y="959"/>
                  </a:lnTo>
                  <a:lnTo>
                    <a:pt x="658" y="969"/>
                  </a:lnTo>
                  <a:lnTo>
                    <a:pt x="652" y="977"/>
                  </a:lnTo>
                  <a:lnTo>
                    <a:pt x="649" y="984"/>
                  </a:lnTo>
                  <a:lnTo>
                    <a:pt x="648" y="993"/>
                  </a:lnTo>
                  <a:lnTo>
                    <a:pt x="654" y="1002"/>
                  </a:lnTo>
                  <a:lnTo>
                    <a:pt x="663" y="1010"/>
                  </a:lnTo>
                  <a:lnTo>
                    <a:pt x="673" y="1013"/>
                  </a:lnTo>
                  <a:lnTo>
                    <a:pt x="685" y="1016"/>
                  </a:lnTo>
                  <a:lnTo>
                    <a:pt x="697" y="1017"/>
                  </a:lnTo>
                  <a:lnTo>
                    <a:pt x="709" y="1020"/>
                  </a:lnTo>
                  <a:lnTo>
                    <a:pt x="720" y="1025"/>
                  </a:lnTo>
                  <a:lnTo>
                    <a:pt x="729" y="1032"/>
                  </a:lnTo>
                  <a:lnTo>
                    <a:pt x="735" y="1044"/>
                  </a:lnTo>
                  <a:lnTo>
                    <a:pt x="745" y="1074"/>
                  </a:lnTo>
                  <a:lnTo>
                    <a:pt x="762" y="1107"/>
                  </a:lnTo>
                  <a:lnTo>
                    <a:pt x="778" y="1143"/>
                  </a:lnTo>
                  <a:lnTo>
                    <a:pt x="792" y="1182"/>
                  </a:lnTo>
                  <a:lnTo>
                    <a:pt x="798" y="1208"/>
                  </a:lnTo>
                  <a:lnTo>
                    <a:pt x="804" y="1229"/>
                  </a:lnTo>
                  <a:lnTo>
                    <a:pt x="810" y="1244"/>
                  </a:lnTo>
                  <a:lnTo>
                    <a:pt x="817" y="1254"/>
                  </a:lnTo>
                  <a:lnTo>
                    <a:pt x="825" y="1259"/>
                  </a:lnTo>
                  <a:lnTo>
                    <a:pt x="835" y="1257"/>
                  </a:lnTo>
                  <a:lnTo>
                    <a:pt x="847" y="1248"/>
                  </a:lnTo>
                  <a:lnTo>
                    <a:pt x="859" y="1232"/>
                  </a:lnTo>
                  <a:lnTo>
                    <a:pt x="873" y="1209"/>
                  </a:lnTo>
                  <a:lnTo>
                    <a:pt x="886" y="1187"/>
                  </a:lnTo>
                  <a:lnTo>
                    <a:pt x="904" y="1163"/>
                  </a:lnTo>
                  <a:lnTo>
                    <a:pt x="924" y="1143"/>
                  </a:lnTo>
                  <a:lnTo>
                    <a:pt x="942" y="1131"/>
                  </a:lnTo>
                  <a:lnTo>
                    <a:pt x="958" y="1125"/>
                  </a:lnTo>
                  <a:lnTo>
                    <a:pt x="972" y="1122"/>
                  </a:lnTo>
                  <a:lnTo>
                    <a:pt x="984" y="1121"/>
                  </a:lnTo>
                  <a:lnTo>
                    <a:pt x="994" y="1119"/>
                  </a:lnTo>
                  <a:lnTo>
                    <a:pt x="1005" y="1113"/>
                  </a:lnTo>
                  <a:lnTo>
                    <a:pt x="1015" y="1101"/>
                  </a:lnTo>
                  <a:lnTo>
                    <a:pt x="1026" y="1082"/>
                  </a:lnTo>
                  <a:lnTo>
                    <a:pt x="1033" y="1064"/>
                  </a:lnTo>
                  <a:lnTo>
                    <a:pt x="1041" y="1046"/>
                  </a:lnTo>
                  <a:lnTo>
                    <a:pt x="1048" y="1031"/>
                  </a:lnTo>
                  <a:lnTo>
                    <a:pt x="1056" y="1017"/>
                  </a:lnTo>
                  <a:lnTo>
                    <a:pt x="1068" y="1010"/>
                  </a:lnTo>
                  <a:lnTo>
                    <a:pt x="1086" y="1005"/>
                  </a:lnTo>
                  <a:lnTo>
                    <a:pt x="1101" y="1004"/>
                  </a:lnTo>
                  <a:lnTo>
                    <a:pt x="1111" y="1004"/>
                  </a:lnTo>
                  <a:lnTo>
                    <a:pt x="1114" y="1005"/>
                  </a:lnTo>
                  <a:lnTo>
                    <a:pt x="1113" y="1007"/>
                  </a:lnTo>
                  <a:lnTo>
                    <a:pt x="1110" y="1014"/>
                  </a:lnTo>
                  <a:lnTo>
                    <a:pt x="1105" y="1025"/>
                  </a:lnTo>
                  <a:lnTo>
                    <a:pt x="1102" y="1038"/>
                  </a:lnTo>
                  <a:lnTo>
                    <a:pt x="1101" y="1052"/>
                  </a:lnTo>
                  <a:lnTo>
                    <a:pt x="1101" y="1065"/>
                  </a:lnTo>
                  <a:lnTo>
                    <a:pt x="1099" y="1076"/>
                  </a:lnTo>
                  <a:lnTo>
                    <a:pt x="1093" y="1089"/>
                  </a:lnTo>
                  <a:lnTo>
                    <a:pt x="1081" y="1104"/>
                  </a:lnTo>
                  <a:lnTo>
                    <a:pt x="1069" y="1119"/>
                  </a:lnTo>
                  <a:lnTo>
                    <a:pt x="1057" y="1139"/>
                  </a:lnTo>
                  <a:lnTo>
                    <a:pt x="1048" y="1158"/>
                  </a:lnTo>
                  <a:lnTo>
                    <a:pt x="1044" y="1182"/>
                  </a:lnTo>
                  <a:lnTo>
                    <a:pt x="1042" y="1214"/>
                  </a:lnTo>
                  <a:lnTo>
                    <a:pt x="1039" y="1241"/>
                  </a:lnTo>
                  <a:lnTo>
                    <a:pt x="1036" y="1260"/>
                  </a:lnTo>
                  <a:lnTo>
                    <a:pt x="1035" y="1274"/>
                  </a:lnTo>
                  <a:lnTo>
                    <a:pt x="1033" y="1278"/>
                  </a:lnTo>
                  <a:lnTo>
                    <a:pt x="1032" y="1278"/>
                  </a:lnTo>
                  <a:lnTo>
                    <a:pt x="1026" y="1277"/>
                  </a:lnTo>
                  <a:lnTo>
                    <a:pt x="1017" y="1275"/>
                  </a:lnTo>
                  <a:lnTo>
                    <a:pt x="1006" y="1275"/>
                  </a:lnTo>
                  <a:lnTo>
                    <a:pt x="997" y="1275"/>
                  </a:lnTo>
                  <a:lnTo>
                    <a:pt x="988" y="1277"/>
                  </a:lnTo>
                  <a:lnTo>
                    <a:pt x="982" y="1280"/>
                  </a:lnTo>
                  <a:lnTo>
                    <a:pt x="979" y="1287"/>
                  </a:lnTo>
                  <a:lnTo>
                    <a:pt x="982" y="1296"/>
                  </a:lnTo>
                  <a:lnTo>
                    <a:pt x="990" y="1308"/>
                  </a:lnTo>
                  <a:lnTo>
                    <a:pt x="1000" y="1314"/>
                  </a:lnTo>
                  <a:lnTo>
                    <a:pt x="1012" y="1316"/>
                  </a:lnTo>
                  <a:lnTo>
                    <a:pt x="1024" y="1316"/>
                  </a:lnTo>
                  <a:lnTo>
                    <a:pt x="1036" y="1314"/>
                  </a:lnTo>
                  <a:lnTo>
                    <a:pt x="1048" y="1314"/>
                  </a:lnTo>
                  <a:lnTo>
                    <a:pt x="1057" y="1314"/>
                  </a:lnTo>
                  <a:lnTo>
                    <a:pt x="1066" y="1313"/>
                  </a:lnTo>
                  <a:lnTo>
                    <a:pt x="1074" y="1305"/>
                  </a:lnTo>
                  <a:lnTo>
                    <a:pt x="1081" y="1290"/>
                  </a:lnTo>
                  <a:lnTo>
                    <a:pt x="1089" y="1272"/>
                  </a:lnTo>
                  <a:lnTo>
                    <a:pt x="1095" y="1251"/>
                  </a:lnTo>
                  <a:lnTo>
                    <a:pt x="1099" y="1229"/>
                  </a:lnTo>
                  <a:lnTo>
                    <a:pt x="1104" y="1208"/>
                  </a:lnTo>
                  <a:lnTo>
                    <a:pt x="1110" y="1193"/>
                  </a:lnTo>
                  <a:lnTo>
                    <a:pt x="1119" y="1181"/>
                  </a:lnTo>
                  <a:lnTo>
                    <a:pt x="1128" y="1176"/>
                  </a:lnTo>
                  <a:lnTo>
                    <a:pt x="1137" y="1179"/>
                  </a:lnTo>
                  <a:lnTo>
                    <a:pt x="1146" y="1190"/>
                  </a:lnTo>
                  <a:lnTo>
                    <a:pt x="1153" y="1206"/>
                  </a:lnTo>
                  <a:lnTo>
                    <a:pt x="1158" y="1229"/>
                  </a:lnTo>
                  <a:lnTo>
                    <a:pt x="1162" y="1253"/>
                  </a:lnTo>
                  <a:lnTo>
                    <a:pt x="1164" y="1278"/>
                  </a:lnTo>
                  <a:lnTo>
                    <a:pt x="1162" y="1302"/>
                  </a:lnTo>
                  <a:lnTo>
                    <a:pt x="1158" y="1322"/>
                  </a:lnTo>
                  <a:lnTo>
                    <a:pt x="1150" y="1335"/>
                  </a:lnTo>
                  <a:lnTo>
                    <a:pt x="1137" y="1349"/>
                  </a:lnTo>
                  <a:lnTo>
                    <a:pt x="1123" y="1359"/>
                  </a:lnTo>
                  <a:lnTo>
                    <a:pt x="1113" y="1368"/>
                  </a:lnTo>
                  <a:lnTo>
                    <a:pt x="1108" y="1377"/>
                  </a:lnTo>
                  <a:lnTo>
                    <a:pt x="1111" y="1385"/>
                  </a:lnTo>
                  <a:lnTo>
                    <a:pt x="1122" y="1389"/>
                  </a:lnTo>
                  <a:lnTo>
                    <a:pt x="1137" y="1391"/>
                  </a:lnTo>
                  <a:lnTo>
                    <a:pt x="1155" y="1388"/>
                  </a:lnTo>
                  <a:lnTo>
                    <a:pt x="1173" y="1385"/>
                  </a:lnTo>
                  <a:lnTo>
                    <a:pt x="1192" y="1379"/>
                  </a:lnTo>
                  <a:lnTo>
                    <a:pt x="1210" y="1371"/>
                  </a:lnTo>
                  <a:lnTo>
                    <a:pt x="1230" y="1367"/>
                  </a:lnTo>
                  <a:lnTo>
                    <a:pt x="1243" y="1367"/>
                  </a:lnTo>
                  <a:lnTo>
                    <a:pt x="1254" y="1370"/>
                  </a:lnTo>
                  <a:lnTo>
                    <a:pt x="1261" y="1373"/>
                  </a:lnTo>
                  <a:lnTo>
                    <a:pt x="1263" y="1374"/>
                  </a:lnTo>
                  <a:lnTo>
                    <a:pt x="1264" y="1377"/>
                  </a:lnTo>
                  <a:lnTo>
                    <a:pt x="1269" y="1385"/>
                  </a:lnTo>
                  <a:lnTo>
                    <a:pt x="1275" y="1398"/>
                  </a:lnTo>
                  <a:lnTo>
                    <a:pt x="1281" y="1415"/>
                  </a:lnTo>
                  <a:lnTo>
                    <a:pt x="1288" y="1434"/>
                  </a:lnTo>
                  <a:lnTo>
                    <a:pt x="1293" y="1457"/>
                  </a:lnTo>
                  <a:lnTo>
                    <a:pt x="1297" y="1481"/>
                  </a:lnTo>
                  <a:lnTo>
                    <a:pt x="1299" y="1508"/>
                  </a:lnTo>
                  <a:lnTo>
                    <a:pt x="1299" y="1529"/>
                  </a:lnTo>
                  <a:lnTo>
                    <a:pt x="1297" y="1545"/>
                  </a:lnTo>
                  <a:lnTo>
                    <a:pt x="1294" y="1560"/>
                  </a:lnTo>
                  <a:lnTo>
                    <a:pt x="1293" y="1572"/>
                  </a:lnTo>
                  <a:lnTo>
                    <a:pt x="1294" y="1584"/>
                  </a:lnTo>
                  <a:lnTo>
                    <a:pt x="1297" y="1598"/>
                  </a:lnTo>
                  <a:lnTo>
                    <a:pt x="1303" y="1614"/>
                  </a:lnTo>
                  <a:lnTo>
                    <a:pt x="1314" y="1632"/>
                  </a:lnTo>
                  <a:lnTo>
                    <a:pt x="1330" y="1656"/>
                  </a:lnTo>
                  <a:lnTo>
                    <a:pt x="1354" y="1685"/>
                  </a:lnTo>
                  <a:lnTo>
                    <a:pt x="1375" y="1706"/>
                  </a:lnTo>
                  <a:lnTo>
                    <a:pt x="1392" y="1719"/>
                  </a:lnTo>
                  <a:lnTo>
                    <a:pt x="1407" y="1728"/>
                  </a:lnTo>
                  <a:lnTo>
                    <a:pt x="1417" y="1733"/>
                  </a:lnTo>
                  <a:lnTo>
                    <a:pt x="1425" y="1734"/>
                  </a:lnTo>
                  <a:lnTo>
                    <a:pt x="1426" y="1734"/>
                  </a:lnTo>
                </a:path>
              </a:pathLst>
            </a:custGeom>
            <a:solidFill>
              <a:srgbClr val="C0C0C0"/>
            </a:solidFill>
            <a:ln w="4826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6654" name="Freeform 8"/>
            <p:cNvSpPr>
              <a:spLocks/>
            </p:cNvSpPr>
            <p:nvPr/>
          </p:nvSpPr>
          <p:spPr bwMode="gray">
            <a:xfrm>
              <a:off x="2969" y="2913"/>
              <a:ext cx="74" cy="39"/>
            </a:xfrm>
            <a:custGeom>
              <a:avLst/>
              <a:gdLst>
                <a:gd name="T0" fmla="*/ 0 w 147"/>
                <a:gd name="T1" fmla="*/ 22 h 78"/>
                <a:gd name="T2" fmla="*/ 0 w 147"/>
                <a:gd name="T3" fmla="*/ 21 h 78"/>
                <a:gd name="T4" fmla="*/ 0 w 147"/>
                <a:gd name="T5" fmla="*/ 20 h 78"/>
                <a:gd name="T6" fmla="*/ 2 w 147"/>
                <a:gd name="T7" fmla="*/ 17 h 78"/>
                <a:gd name="T8" fmla="*/ 4 w 147"/>
                <a:gd name="T9" fmla="*/ 14 h 78"/>
                <a:gd name="T10" fmla="*/ 8 w 147"/>
                <a:gd name="T11" fmla="*/ 11 h 78"/>
                <a:gd name="T12" fmla="*/ 16 w 147"/>
                <a:gd name="T13" fmla="*/ 9 h 78"/>
                <a:gd name="T14" fmla="*/ 26 w 147"/>
                <a:gd name="T15" fmla="*/ 6 h 78"/>
                <a:gd name="T16" fmla="*/ 38 w 147"/>
                <a:gd name="T17" fmla="*/ 4 h 78"/>
                <a:gd name="T18" fmla="*/ 47 w 147"/>
                <a:gd name="T19" fmla="*/ 1 h 78"/>
                <a:gd name="T20" fmla="*/ 55 w 147"/>
                <a:gd name="T21" fmla="*/ 0 h 78"/>
                <a:gd name="T22" fmla="*/ 61 w 147"/>
                <a:gd name="T23" fmla="*/ 0 h 78"/>
                <a:gd name="T24" fmla="*/ 65 w 147"/>
                <a:gd name="T25" fmla="*/ 3 h 78"/>
                <a:gd name="T26" fmla="*/ 70 w 147"/>
                <a:gd name="T27" fmla="*/ 9 h 78"/>
                <a:gd name="T28" fmla="*/ 73 w 147"/>
                <a:gd name="T29" fmla="*/ 16 h 78"/>
                <a:gd name="T30" fmla="*/ 74 w 147"/>
                <a:gd name="T31" fmla="*/ 22 h 78"/>
                <a:gd name="T32" fmla="*/ 72 w 147"/>
                <a:gd name="T33" fmla="*/ 28 h 78"/>
                <a:gd name="T34" fmla="*/ 69 w 147"/>
                <a:gd name="T35" fmla="*/ 34 h 78"/>
                <a:gd name="T36" fmla="*/ 63 w 147"/>
                <a:gd name="T37" fmla="*/ 38 h 78"/>
                <a:gd name="T38" fmla="*/ 56 w 147"/>
                <a:gd name="T39" fmla="*/ 39 h 78"/>
                <a:gd name="T40" fmla="*/ 45 w 147"/>
                <a:gd name="T41" fmla="*/ 39 h 78"/>
                <a:gd name="T42" fmla="*/ 33 w 147"/>
                <a:gd name="T43" fmla="*/ 36 h 78"/>
                <a:gd name="T44" fmla="*/ 22 w 147"/>
                <a:gd name="T45" fmla="*/ 33 h 78"/>
                <a:gd name="T46" fmla="*/ 13 w 147"/>
                <a:gd name="T47" fmla="*/ 28 h 78"/>
                <a:gd name="T48" fmla="*/ 6 w 147"/>
                <a:gd name="T49" fmla="*/ 25 h 78"/>
                <a:gd name="T50" fmla="*/ 2 w 147"/>
                <a:gd name="T51" fmla="*/ 22 h 78"/>
                <a:gd name="T52" fmla="*/ 0 w 147"/>
                <a:gd name="T53" fmla="*/ 22 h 7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47"/>
                <a:gd name="T82" fmla="*/ 0 h 78"/>
                <a:gd name="T83" fmla="*/ 147 w 147"/>
                <a:gd name="T84" fmla="*/ 78 h 7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47" h="78">
                  <a:moveTo>
                    <a:pt x="0" y="44"/>
                  </a:moveTo>
                  <a:lnTo>
                    <a:pt x="0" y="42"/>
                  </a:lnTo>
                  <a:lnTo>
                    <a:pt x="0" y="39"/>
                  </a:lnTo>
                  <a:lnTo>
                    <a:pt x="3" y="33"/>
                  </a:lnTo>
                  <a:lnTo>
                    <a:pt x="7" y="29"/>
                  </a:lnTo>
                  <a:lnTo>
                    <a:pt x="16" y="23"/>
                  </a:lnTo>
                  <a:lnTo>
                    <a:pt x="31" y="17"/>
                  </a:lnTo>
                  <a:lnTo>
                    <a:pt x="51" y="12"/>
                  </a:lnTo>
                  <a:lnTo>
                    <a:pt x="75" y="8"/>
                  </a:lnTo>
                  <a:lnTo>
                    <a:pt x="94" y="3"/>
                  </a:lnTo>
                  <a:lnTo>
                    <a:pt x="109" y="0"/>
                  </a:lnTo>
                  <a:lnTo>
                    <a:pt x="121" y="0"/>
                  </a:lnTo>
                  <a:lnTo>
                    <a:pt x="130" y="6"/>
                  </a:lnTo>
                  <a:lnTo>
                    <a:pt x="139" y="18"/>
                  </a:lnTo>
                  <a:lnTo>
                    <a:pt x="145" y="32"/>
                  </a:lnTo>
                  <a:lnTo>
                    <a:pt x="147" y="45"/>
                  </a:lnTo>
                  <a:lnTo>
                    <a:pt x="144" y="57"/>
                  </a:lnTo>
                  <a:lnTo>
                    <a:pt x="138" y="68"/>
                  </a:lnTo>
                  <a:lnTo>
                    <a:pt x="126" y="75"/>
                  </a:lnTo>
                  <a:lnTo>
                    <a:pt x="111" y="78"/>
                  </a:lnTo>
                  <a:lnTo>
                    <a:pt x="90" y="78"/>
                  </a:lnTo>
                  <a:lnTo>
                    <a:pt x="66" y="72"/>
                  </a:lnTo>
                  <a:lnTo>
                    <a:pt x="43" y="65"/>
                  </a:lnTo>
                  <a:lnTo>
                    <a:pt x="25" y="57"/>
                  </a:lnTo>
                  <a:lnTo>
                    <a:pt x="12" y="51"/>
                  </a:lnTo>
                  <a:lnTo>
                    <a:pt x="3" y="45"/>
                  </a:lnTo>
                  <a:lnTo>
                    <a:pt x="0" y="44"/>
                  </a:lnTo>
                </a:path>
              </a:pathLst>
            </a:custGeom>
            <a:solidFill>
              <a:srgbClr val="C0C0C0"/>
            </a:solidFill>
            <a:ln w="4826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6655" name="Freeform 9"/>
            <p:cNvSpPr>
              <a:spLocks/>
            </p:cNvSpPr>
            <p:nvPr/>
          </p:nvSpPr>
          <p:spPr bwMode="gray">
            <a:xfrm>
              <a:off x="3406" y="3306"/>
              <a:ext cx="202" cy="230"/>
            </a:xfrm>
            <a:custGeom>
              <a:avLst/>
              <a:gdLst>
                <a:gd name="T0" fmla="*/ 4 w 403"/>
                <a:gd name="T1" fmla="*/ 0 h 459"/>
                <a:gd name="T2" fmla="*/ 3 w 403"/>
                <a:gd name="T3" fmla="*/ 4 h 459"/>
                <a:gd name="T4" fmla="*/ 1 w 403"/>
                <a:gd name="T5" fmla="*/ 20 h 459"/>
                <a:gd name="T6" fmla="*/ 0 w 403"/>
                <a:gd name="T7" fmla="*/ 41 h 459"/>
                <a:gd name="T8" fmla="*/ 5 w 403"/>
                <a:gd name="T9" fmla="*/ 64 h 459"/>
                <a:gd name="T10" fmla="*/ 17 w 403"/>
                <a:gd name="T11" fmla="*/ 88 h 459"/>
                <a:gd name="T12" fmla="*/ 26 w 403"/>
                <a:gd name="T13" fmla="*/ 108 h 459"/>
                <a:gd name="T14" fmla="*/ 25 w 403"/>
                <a:gd name="T15" fmla="*/ 123 h 459"/>
                <a:gd name="T16" fmla="*/ 22 w 403"/>
                <a:gd name="T17" fmla="*/ 140 h 459"/>
                <a:gd name="T18" fmla="*/ 28 w 403"/>
                <a:gd name="T19" fmla="*/ 155 h 459"/>
                <a:gd name="T20" fmla="*/ 41 w 403"/>
                <a:gd name="T21" fmla="*/ 174 h 459"/>
                <a:gd name="T22" fmla="*/ 56 w 403"/>
                <a:gd name="T23" fmla="*/ 195 h 459"/>
                <a:gd name="T24" fmla="*/ 68 w 403"/>
                <a:gd name="T25" fmla="*/ 210 h 459"/>
                <a:gd name="T26" fmla="*/ 80 w 403"/>
                <a:gd name="T27" fmla="*/ 221 h 459"/>
                <a:gd name="T28" fmla="*/ 89 w 403"/>
                <a:gd name="T29" fmla="*/ 229 h 459"/>
                <a:gd name="T30" fmla="*/ 99 w 403"/>
                <a:gd name="T31" fmla="*/ 227 h 459"/>
                <a:gd name="T32" fmla="*/ 112 w 403"/>
                <a:gd name="T33" fmla="*/ 210 h 459"/>
                <a:gd name="T34" fmla="*/ 125 w 403"/>
                <a:gd name="T35" fmla="*/ 194 h 459"/>
                <a:gd name="T36" fmla="*/ 141 w 403"/>
                <a:gd name="T37" fmla="*/ 187 h 459"/>
                <a:gd name="T38" fmla="*/ 156 w 403"/>
                <a:gd name="T39" fmla="*/ 180 h 459"/>
                <a:gd name="T40" fmla="*/ 164 w 403"/>
                <a:gd name="T41" fmla="*/ 168 h 459"/>
                <a:gd name="T42" fmla="*/ 167 w 403"/>
                <a:gd name="T43" fmla="*/ 149 h 459"/>
                <a:gd name="T44" fmla="*/ 173 w 403"/>
                <a:gd name="T45" fmla="*/ 130 h 459"/>
                <a:gd name="T46" fmla="*/ 184 w 403"/>
                <a:gd name="T47" fmla="*/ 118 h 459"/>
                <a:gd name="T48" fmla="*/ 192 w 403"/>
                <a:gd name="T49" fmla="*/ 109 h 459"/>
                <a:gd name="T50" fmla="*/ 196 w 403"/>
                <a:gd name="T51" fmla="*/ 90 h 459"/>
                <a:gd name="T52" fmla="*/ 199 w 403"/>
                <a:gd name="T53" fmla="*/ 62 h 459"/>
                <a:gd name="T54" fmla="*/ 201 w 403"/>
                <a:gd name="T55" fmla="*/ 50 h 459"/>
                <a:gd name="T56" fmla="*/ 201 w 403"/>
                <a:gd name="T57" fmla="*/ 40 h 459"/>
                <a:gd name="T58" fmla="*/ 192 w 403"/>
                <a:gd name="T59" fmla="*/ 30 h 459"/>
                <a:gd name="T60" fmla="*/ 178 w 403"/>
                <a:gd name="T61" fmla="*/ 27 h 459"/>
                <a:gd name="T62" fmla="*/ 160 w 403"/>
                <a:gd name="T63" fmla="*/ 30 h 459"/>
                <a:gd name="T64" fmla="*/ 137 w 403"/>
                <a:gd name="T65" fmla="*/ 33 h 459"/>
                <a:gd name="T66" fmla="*/ 118 w 403"/>
                <a:gd name="T67" fmla="*/ 36 h 459"/>
                <a:gd name="T68" fmla="*/ 107 w 403"/>
                <a:gd name="T69" fmla="*/ 42 h 459"/>
                <a:gd name="T70" fmla="*/ 95 w 403"/>
                <a:gd name="T71" fmla="*/ 48 h 459"/>
                <a:gd name="T72" fmla="*/ 83 w 403"/>
                <a:gd name="T73" fmla="*/ 45 h 459"/>
                <a:gd name="T74" fmla="*/ 64 w 403"/>
                <a:gd name="T75" fmla="*/ 31 h 459"/>
                <a:gd name="T76" fmla="*/ 44 w 403"/>
                <a:gd name="T77" fmla="*/ 18 h 459"/>
                <a:gd name="T78" fmla="*/ 29 w 403"/>
                <a:gd name="T79" fmla="*/ 10 h 459"/>
                <a:gd name="T80" fmla="*/ 15 w 403"/>
                <a:gd name="T81" fmla="*/ 9 h 459"/>
                <a:gd name="T82" fmla="*/ 9 w 403"/>
                <a:gd name="T83" fmla="*/ 4 h 459"/>
                <a:gd name="T84" fmla="*/ 5 w 403"/>
                <a:gd name="T85" fmla="*/ 1 h 459"/>
                <a:gd name="T86" fmla="*/ 4 w 403"/>
                <a:gd name="T87" fmla="*/ 0 h 45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3"/>
                <a:gd name="T133" fmla="*/ 0 h 459"/>
                <a:gd name="T134" fmla="*/ 403 w 403"/>
                <a:gd name="T135" fmla="*/ 459 h 45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3" h="459">
                  <a:moveTo>
                    <a:pt x="7" y="0"/>
                  </a:moveTo>
                  <a:lnTo>
                    <a:pt x="7" y="0"/>
                  </a:lnTo>
                  <a:lnTo>
                    <a:pt x="6" y="8"/>
                  </a:lnTo>
                  <a:lnTo>
                    <a:pt x="3" y="21"/>
                  </a:lnTo>
                  <a:lnTo>
                    <a:pt x="1" y="39"/>
                  </a:lnTo>
                  <a:lnTo>
                    <a:pt x="0" y="59"/>
                  </a:lnTo>
                  <a:lnTo>
                    <a:pt x="0" y="81"/>
                  </a:lnTo>
                  <a:lnTo>
                    <a:pt x="3" y="102"/>
                  </a:lnTo>
                  <a:lnTo>
                    <a:pt x="10" y="128"/>
                  </a:lnTo>
                  <a:lnTo>
                    <a:pt x="21" y="153"/>
                  </a:lnTo>
                  <a:lnTo>
                    <a:pt x="33" y="176"/>
                  </a:lnTo>
                  <a:lnTo>
                    <a:pt x="43" y="197"/>
                  </a:lnTo>
                  <a:lnTo>
                    <a:pt x="51" y="215"/>
                  </a:lnTo>
                  <a:lnTo>
                    <a:pt x="52" y="230"/>
                  </a:lnTo>
                  <a:lnTo>
                    <a:pt x="49" y="246"/>
                  </a:lnTo>
                  <a:lnTo>
                    <a:pt x="45" y="263"/>
                  </a:lnTo>
                  <a:lnTo>
                    <a:pt x="43" y="279"/>
                  </a:lnTo>
                  <a:lnTo>
                    <a:pt x="48" y="296"/>
                  </a:lnTo>
                  <a:lnTo>
                    <a:pt x="55" y="309"/>
                  </a:lnTo>
                  <a:lnTo>
                    <a:pt x="67" y="327"/>
                  </a:lnTo>
                  <a:lnTo>
                    <a:pt x="81" y="348"/>
                  </a:lnTo>
                  <a:lnTo>
                    <a:pt x="96" y="369"/>
                  </a:lnTo>
                  <a:lnTo>
                    <a:pt x="111" y="390"/>
                  </a:lnTo>
                  <a:lnTo>
                    <a:pt x="124" y="407"/>
                  </a:lnTo>
                  <a:lnTo>
                    <a:pt x="136" y="419"/>
                  </a:lnTo>
                  <a:lnTo>
                    <a:pt x="148" y="429"/>
                  </a:lnTo>
                  <a:lnTo>
                    <a:pt x="159" y="441"/>
                  </a:lnTo>
                  <a:lnTo>
                    <a:pt x="169" y="450"/>
                  </a:lnTo>
                  <a:lnTo>
                    <a:pt x="178" y="458"/>
                  </a:lnTo>
                  <a:lnTo>
                    <a:pt x="187" y="459"/>
                  </a:lnTo>
                  <a:lnTo>
                    <a:pt x="198" y="453"/>
                  </a:lnTo>
                  <a:lnTo>
                    <a:pt x="211" y="438"/>
                  </a:lnTo>
                  <a:lnTo>
                    <a:pt x="223" y="420"/>
                  </a:lnTo>
                  <a:lnTo>
                    <a:pt x="237" y="402"/>
                  </a:lnTo>
                  <a:lnTo>
                    <a:pt x="250" y="387"/>
                  </a:lnTo>
                  <a:lnTo>
                    <a:pt x="265" y="378"/>
                  </a:lnTo>
                  <a:lnTo>
                    <a:pt x="282" y="374"/>
                  </a:lnTo>
                  <a:lnTo>
                    <a:pt x="298" y="368"/>
                  </a:lnTo>
                  <a:lnTo>
                    <a:pt x="312" y="360"/>
                  </a:lnTo>
                  <a:lnTo>
                    <a:pt x="321" y="351"/>
                  </a:lnTo>
                  <a:lnTo>
                    <a:pt x="328" y="336"/>
                  </a:lnTo>
                  <a:lnTo>
                    <a:pt x="331" y="315"/>
                  </a:lnTo>
                  <a:lnTo>
                    <a:pt x="334" y="297"/>
                  </a:lnTo>
                  <a:lnTo>
                    <a:pt x="339" y="279"/>
                  </a:lnTo>
                  <a:lnTo>
                    <a:pt x="346" y="260"/>
                  </a:lnTo>
                  <a:lnTo>
                    <a:pt x="357" y="246"/>
                  </a:lnTo>
                  <a:lnTo>
                    <a:pt x="367" y="236"/>
                  </a:lnTo>
                  <a:lnTo>
                    <a:pt x="376" y="228"/>
                  </a:lnTo>
                  <a:lnTo>
                    <a:pt x="384" y="218"/>
                  </a:lnTo>
                  <a:lnTo>
                    <a:pt x="388" y="206"/>
                  </a:lnTo>
                  <a:lnTo>
                    <a:pt x="391" y="180"/>
                  </a:lnTo>
                  <a:lnTo>
                    <a:pt x="394" y="150"/>
                  </a:lnTo>
                  <a:lnTo>
                    <a:pt x="397" y="123"/>
                  </a:lnTo>
                  <a:lnTo>
                    <a:pt x="399" y="110"/>
                  </a:lnTo>
                  <a:lnTo>
                    <a:pt x="402" y="99"/>
                  </a:lnTo>
                  <a:lnTo>
                    <a:pt x="403" y="89"/>
                  </a:lnTo>
                  <a:lnTo>
                    <a:pt x="402" y="80"/>
                  </a:lnTo>
                  <a:lnTo>
                    <a:pt x="396" y="69"/>
                  </a:lnTo>
                  <a:lnTo>
                    <a:pt x="384" y="59"/>
                  </a:lnTo>
                  <a:lnTo>
                    <a:pt x="370" y="53"/>
                  </a:lnTo>
                  <a:lnTo>
                    <a:pt x="355" y="53"/>
                  </a:lnTo>
                  <a:lnTo>
                    <a:pt x="336" y="57"/>
                  </a:lnTo>
                  <a:lnTo>
                    <a:pt x="319" y="60"/>
                  </a:lnTo>
                  <a:lnTo>
                    <a:pt x="298" y="63"/>
                  </a:lnTo>
                  <a:lnTo>
                    <a:pt x="274" y="66"/>
                  </a:lnTo>
                  <a:lnTo>
                    <a:pt x="253" y="69"/>
                  </a:lnTo>
                  <a:lnTo>
                    <a:pt x="235" y="72"/>
                  </a:lnTo>
                  <a:lnTo>
                    <a:pt x="222" y="77"/>
                  </a:lnTo>
                  <a:lnTo>
                    <a:pt x="213" y="83"/>
                  </a:lnTo>
                  <a:lnTo>
                    <a:pt x="202" y="90"/>
                  </a:lnTo>
                  <a:lnTo>
                    <a:pt x="190" y="95"/>
                  </a:lnTo>
                  <a:lnTo>
                    <a:pt x="178" y="95"/>
                  </a:lnTo>
                  <a:lnTo>
                    <a:pt x="165" y="89"/>
                  </a:lnTo>
                  <a:lnTo>
                    <a:pt x="148" y="75"/>
                  </a:lnTo>
                  <a:lnTo>
                    <a:pt x="127" y="62"/>
                  </a:lnTo>
                  <a:lnTo>
                    <a:pt x="106" y="48"/>
                  </a:lnTo>
                  <a:lnTo>
                    <a:pt x="87" y="35"/>
                  </a:lnTo>
                  <a:lnTo>
                    <a:pt x="72" y="26"/>
                  </a:lnTo>
                  <a:lnTo>
                    <a:pt x="57" y="20"/>
                  </a:lnTo>
                  <a:lnTo>
                    <a:pt x="42" y="18"/>
                  </a:lnTo>
                  <a:lnTo>
                    <a:pt x="30" y="17"/>
                  </a:lnTo>
                  <a:lnTo>
                    <a:pt x="22" y="12"/>
                  </a:lnTo>
                  <a:lnTo>
                    <a:pt x="18" y="8"/>
                  </a:lnTo>
                  <a:lnTo>
                    <a:pt x="15" y="5"/>
                  </a:lnTo>
                  <a:lnTo>
                    <a:pt x="10" y="2"/>
                  </a:lnTo>
                  <a:lnTo>
                    <a:pt x="9" y="0"/>
                  </a:lnTo>
                  <a:lnTo>
                    <a:pt x="7" y="0"/>
                  </a:lnTo>
                </a:path>
              </a:pathLst>
            </a:custGeom>
            <a:solidFill>
              <a:srgbClr val="C0C0C0"/>
            </a:solidFill>
            <a:ln w="4826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6656" name="Freeform 10"/>
            <p:cNvSpPr>
              <a:spLocks/>
            </p:cNvSpPr>
            <p:nvPr/>
          </p:nvSpPr>
          <p:spPr bwMode="gray">
            <a:xfrm>
              <a:off x="3590" y="3253"/>
              <a:ext cx="24" cy="43"/>
            </a:xfrm>
            <a:custGeom>
              <a:avLst/>
              <a:gdLst>
                <a:gd name="T0" fmla="*/ 10 w 48"/>
                <a:gd name="T1" fmla="*/ 43 h 85"/>
                <a:gd name="T2" fmla="*/ 6 w 48"/>
                <a:gd name="T3" fmla="*/ 38 h 85"/>
                <a:gd name="T4" fmla="*/ 4 w 48"/>
                <a:gd name="T5" fmla="*/ 32 h 85"/>
                <a:gd name="T6" fmla="*/ 3 w 48"/>
                <a:gd name="T7" fmla="*/ 27 h 85"/>
                <a:gd name="T8" fmla="*/ 1 w 48"/>
                <a:gd name="T9" fmla="*/ 20 h 85"/>
                <a:gd name="T10" fmla="*/ 0 w 48"/>
                <a:gd name="T11" fmla="*/ 12 h 85"/>
                <a:gd name="T12" fmla="*/ 2 w 48"/>
                <a:gd name="T13" fmla="*/ 6 h 85"/>
                <a:gd name="T14" fmla="*/ 5 w 48"/>
                <a:gd name="T15" fmla="*/ 2 h 85"/>
                <a:gd name="T16" fmla="*/ 7 w 48"/>
                <a:gd name="T17" fmla="*/ 0 h 85"/>
                <a:gd name="T18" fmla="*/ 12 w 48"/>
                <a:gd name="T19" fmla="*/ 2 h 85"/>
                <a:gd name="T20" fmla="*/ 15 w 48"/>
                <a:gd name="T21" fmla="*/ 5 h 85"/>
                <a:gd name="T22" fmla="*/ 19 w 48"/>
                <a:gd name="T23" fmla="*/ 10 h 85"/>
                <a:gd name="T24" fmla="*/ 22 w 48"/>
                <a:gd name="T25" fmla="*/ 15 h 85"/>
                <a:gd name="T26" fmla="*/ 24 w 48"/>
                <a:gd name="T27" fmla="*/ 20 h 85"/>
                <a:gd name="T28" fmla="*/ 24 w 48"/>
                <a:gd name="T29" fmla="*/ 26 h 85"/>
                <a:gd name="T30" fmla="*/ 24 w 48"/>
                <a:gd name="T31" fmla="*/ 31 h 85"/>
                <a:gd name="T32" fmla="*/ 23 w 48"/>
                <a:gd name="T33" fmla="*/ 36 h 85"/>
                <a:gd name="T34" fmla="*/ 22 w 48"/>
                <a:gd name="T35" fmla="*/ 40 h 85"/>
                <a:gd name="T36" fmla="*/ 21 w 48"/>
                <a:gd name="T37" fmla="*/ 41 h 85"/>
                <a:gd name="T38" fmla="*/ 10 w 48"/>
                <a:gd name="T39" fmla="*/ 43 h 8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8"/>
                <a:gd name="T61" fmla="*/ 0 h 85"/>
                <a:gd name="T62" fmla="*/ 48 w 48"/>
                <a:gd name="T63" fmla="*/ 85 h 8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8" h="85">
                  <a:moveTo>
                    <a:pt x="20" y="85"/>
                  </a:moveTo>
                  <a:lnTo>
                    <a:pt x="12" y="75"/>
                  </a:lnTo>
                  <a:lnTo>
                    <a:pt x="8" y="64"/>
                  </a:lnTo>
                  <a:lnTo>
                    <a:pt x="5" y="54"/>
                  </a:lnTo>
                  <a:lnTo>
                    <a:pt x="2" y="39"/>
                  </a:lnTo>
                  <a:lnTo>
                    <a:pt x="0" y="24"/>
                  </a:lnTo>
                  <a:lnTo>
                    <a:pt x="3" y="12"/>
                  </a:lnTo>
                  <a:lnTo>
                    <a:pt x="9" y="4"/>
                  </a:lnTo>
                  <a:lnTo>
                    <a:pt x="15" y="0"/>
                  </a:lnTo>
                  <a:lnTo>
                    <a:pt x="23" y="3"/>
                  </a:lnTo>
                  <a:lnTo>
                    <a:pt x="30" y="9"/>
                  </a:lnTo>
                  <a:lnTo>
                    <a:pt x="38" y="19"/>
                  </a:lnTo>
                  <a:lnTo>
                    <a:pt x="44" y="30"/>
                  </a:lnTo>
                  <a:lnTo>
                    <a:pt x="47" y="40"/>
                  </a:lnTo>
                  <a:lnTo>
                    <a:pt x="48" y="51"/>
                  </a:lnTo>
                  <a:lnTo>
                    <a:pt x="47" y="61"/>
                  </a:lnTo>
                  <a:lnTo>
                    <a:pt x="45" y="72"/>
                  </a:lnTo>
                  <a:lnTo>
                    <a:pt x="44" y="79"/>
                  </a:lnTo>
                  <a:lnTo>
                    <a:pt x="42" y="82"/>
                  </a:lnTo>
                  <a:lnTo>
                    <a:pt x="20" y="85"/>
                  </a:lnTo>
                </a:path>
              </a:pathLst>
            </a:custGeom>
            <a:solidFill>
              <a:srgbClr val="C0C0C0"/>
            </a:solidFill>
            <a:ln w="4826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6657" name="Freeform 11"/>
            <p:cNvSpPr>
              <a:spLocks/>
            </p:cNvSpPr>
            <p:nvPr/>
          </p:nvSpPr>
          <p:spPr bwMode="gray">
            <a:xfrm>
              <a:off x="3594" y="3301"/>
              <a:ext cx="30" cy="13"/>
            </a:xfrm>
            <a:custGeom>
              <a:avLst/>
              <a:gdLst>
                <a:gd name="T0" fmla="*/ 0 w 60"/>
                <a:gd name="T1" fmla="*/ 9 h 27"/>
                <a:gd name="T2" fmla="*/ 3 w 60"/>
                <a:gd name="T3" fmla="*/ 4 h 27"/>
                <a:gd name="T4" fmla="*/ 7 w 60"/>
                <a:gd name="T5" fmla="*/ 1 h 27"/>
                <a:gd name="T6" fmla="*/ 11 w 60"/>
                <a:gd name="T7" fmla="*/ 0 h 27"/>
                <a:gd name="T8" fmla="*/ 16 w 60"/>
                <a:gd name="T9" fmla="*/ 1 h 27"/>
                <a:gd name="T10" fmla="*/ 19 w 60"/>
                <a:gd name="T11" fmla="*/ 2 h 27"/>
                <a:gd name="T12" fmla="*/ 22 w 60"/>
                <a:gd name="T13" fmla="*/ 3 h 27"/>
                <a:gd name="T14" fmla="*/ 25 w 60"/>
                <a:gd name="T15" fmla="*/ 4 h 27"/>
                <a:gd name="T16" fmla="*/ 27 w 60"/>
                <a:gd name="T17" fmla="*/ 5 h 27"/>
                <a:gd name="T18" fmla="*/ 29 w 60"/>
                <a:gd name="T19" fmla="*/ 6 h 27"/>
                <a:gd name="T20" fmla="*/ 30 w 60"/>
                <a:gd name="T21" fmla="*/ 7 h 27"/>
                <a:gd name="T22" fmla="*/ 30 w 60"/>
                <a:gd name="T23" fmla="*/ 9 h 27"/>
                <a:gd name="T24" fmla="*/ 30 w 60"/>
                <a:gd name="T25" fmla="*/ 10 h 27"/>
                <a:gd name="T26" fmla="*/ 28 w 60"/>
                <a:gd name="T27" fmla="*/ 12 h 27"/>
                <a:gd name="T28" fmla="*/ 23 w 60"/>
                <a:gd name="T29" fmla="*/ 13 h 27"/>
                <a:gd name="T30" fmla="*/ 17 w 60"/>
                <a:gd name="T31" fmla="*/ 12 h 27"/>
                <a:gd name="T32" fmla="*/ 11 w 60"/>
                <a:gd name="T33" fmla="*/ 12 h 27"/>
                <a:gd name="T34" fmla="*/ 6 w 60"/>
                <a:gd name="T35" fmla="*/ 10 h 27"/>
                <a:gd name="T36" fmla="*/ 2 w 60"/>
                <a:gd name="T37" fmla="*/ 9 h 27"/>
                <a:gd name="T38" fmla="*/ 0 w 60"/>
                <a:gd name="T39" fmla="*/ 9 h 2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0"/>
                <a:gd name="T61" fmla="*/ 0 h 27"/>
                <a:gd name="T62" fmla="*/ 60 w 60"/>
                <a:gd name="T63" fmla="*/ 27 h 2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0" h="27">
                  <a:moveTo>
                    <a:pt x="0" y="18"/>
                  </a:moveTo>
                  <a:lnTo>
                    <a:pt x="6" y="9"/>
                  </a:lnTo>
                  <a:lnTo>
                    <a:pt x="14" y="3"/>
                  </a:lnTo>
                  <a:lnTo>
                    <a:pt x="21" y="0"/>
                  </a:lnTo>
                  <a:lnTo>
                    <a:pt x="32" y="3"/>
                  </a:lnTo>
                  <a:lnTo>
                    <a:pt x="38" y="4"/>
                  </a:lnTo>
                  <a:lnTo>
                    <a:pt x="44" y="6"/>
                  </a:lnTo>
                  <a:lnTo>
                    <a:pt x="50" y="9"/>
                  </a:lnTo>
                  <a:lnTo>
                    <a:pt x="54" y="10"/>
                  </a:lnTo>
                  <a:lnTo>
                    <a:pt x="57" y="13"/>
                  </a:lnTo>
                  <a:lnTo>
                    <a:pt x="60" y="15"/>
                  </a:lnTo>
                  <a:lnTo>
                    <a:pt x="60" y="18"/>
                  </a:lnTo>
                  <a:lnTo>
                    <a:pt x="59" y="21"/>
                  </a:lnTo>
                  <a:lnTo>
                    <a:pt x="56" y="24"/>
                  </a:lnTo>
                  <a:lnTo>
                    <a:pt x="45" y="27"/>
                  </a:lnTo>
                  <a:lnTo>
                    <a:pt x="33" y="25"/>
                  </a:lnTo>
                  <a:lnTo>
                    <a:pt x="21" y="24"/>
                  </a:lnTo>
                  <a:lnTo>
                    <a:pt x="11" y="21"/>
                  </a:lnTo>
                  <a:lnTo>
                    <a:pt x="3" y="19"/>
                  </a:lnTo>
                  <a:lnTo>
                    <a:pt x="0" y="18"/>
                  </a:lnTo>
                </a:path>
              </a:pathLst>
            </a:custGeom>
            <a:solidFill>
              <a:srgbClr val="C0C0C0"/>
            </a:solidFill>
            <a:ln w="4826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6658" name="Freeform 12"/>
            <p:cNvSpPr>
              <a:spLocks/>
            </p:cNvSpPr>
            <p:nvPr/>
          </p:nvSpPr>
          <p:spPr bwMode="gray">
            <a:xfrm>
              <a:off x="3367" y="3220"/>
              <a:ext cx="20" cy="40"/>
            </a:xfrm>
            <a:custGeom>
              <a:avLst/>
              <a:gdLst>
                <a:gd name="T0" fmla="*/ 1 w 40"/>
                <a:gd name="T1" fmla="*/ 40 h 81"/>
                <a:gd name="T2" fmla="*/ 1 w 40"/>
                <a:gd name="T3" fmla="*/ 38 h 81"/>
                <a:gd name="T4" fmla="*/ 1 w 40"/>
                <a:gd name="T5" fmla="*/ 33 h 81"/>
                <a:gd name="T6" fmla="*/ 0 w 40"/>
                <a:gd name="T7" fmla="*/ 26 h 81"/>
                <a:gd name="T8" fmla="*/ 0 w 40"/>
                <a:gd name="T9" fmla="*/ 19 h 81"/>
                <a:gd name="T10" fmla="*/ 0 w 40"/>
                <a:gd name="T11" fmla="*/ 14 h 81"/>
                <a:gd name="T12" fmla="*/ 1 w 40"/>
                <a:gd name="T13" fmla="*/ 9 h 81"/>
                <a:gd name="T14" fmla="*/ 3 w 40"/>
                <a:gd name="T15" fmla="*/ 5 h 81"/>
                <a:gd name="T16" fmla="*/ 6 w 40"/>
                <a:gd name="T17" fmla="*/ 1 h 81"/>
                <a:gd name="T18" fmla="*/ 9 w 40"/>
                <a:gd name="T19" fmla="*/ 0 h 81"/>
                <a:gd name="T20" fmla="*/ 12 w 40"/>
                <a:gd name="T21" fmla="*/ 1 h 81"/>
                <a:gd name="T22" fmla="*/ 17 w 40"/>
                <a:gd name="T23" fmla="*/ 6 h 81"/>
                <a:gd name="T24" fmla="*/ 20 w 40"/>
                <a:gd name="T25" fmla="*/ 13 h 81"/>
                <a:gd name="T26" fmla="*/ 20 w 40"/>
                <a:gd name="T27" fmla="*/ 21 h 81"/>
                <a:gd name="T28" fmla="*/ 18 w 40"/>
                <a:gd name="T29" fmla="*/ 28 h 81"/>
                <a:gd name="T30" fmla="*/ 12 w 40"/>
                <a:gd name="T31" fmla="*/ 33 h 81"/>
                <a:gd name="T32" fmla="*/ 7 w 40"/>
                <a:gd name="T33" fmla="*/ 37 h 81"/>
                <a:gd name="T34" fmla="*/ 3 w 40"/>
                <a:gd name="T35" fmla="*/ 39 h 81"/>
                <a:gd name="T36" fmla="*/ 1 w 40"/>
                <a:gd name="T37" fmla="*/ 40 h 8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0"/>
                <a:gd name="T58" fmla="*/ 0 h 81"/>
                <a:gd name="T59" fmla="*/ 40 w 40"/>
                <a:gd name="T60" fmla="*/ 81 h 8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0" h="81">
                  <a:moveTo>
                    <a:pt x="3" y="81"/>
                  </a:moveTo>
                  <a:lnTo>
                    <a:pt x="3" y="76"/>
                  </a:lnTo>
                  <a:lnTo>
                    <a:pt x="1" y="66"/>
                  </a:lnTo>
                  <a:lnTo>
                    <a:pt x="0" y="52"/>
                  </a:lnTo>
                  <a:lnTo>
                    <a:pt x="0" y="39"/>
                  </a:lnTo>
                  <a:lnTo>
                    <a:pt x="0" y="28"/>
                  </a:lnTo>
                  <a:lnTo>
                    <a:pt x="3" y="19"/>
                  </a:lnTo>
                  <a:lnTo>
                    <a:pt x="6" y="10"/>
                  </a:lnTo>
                  <a:lnTo>
                    <a:pt x="12" y="3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33" y="13"/>
                  </a:lnTo>
                  <a:lnTo>
                    <a:pt x="39" y="27"/>
                  </a:lnTo>
                  <a:lnTo>
                    <a:pt x="40" y="42"/>
                  </a:lnTo>
                  <a:lnTo>
                    <a:pt x="36" y="57"/>
                  </a:lnTo>
                  <a:lnTo>
                    <a:pt x="25" y="67"/>
                  </a:lnTo>
                  <a:lnTo>
                    <a:pt x="15" y="75"/>
                  </a:lnTo>
                  <a:lnTo>
                    <a:pt x="6" y="79"/>
                  </a:lnTo>
                  <a:lnTo>
                    <a:pt x="3" y="81"/>
                  </a:lnTo>
                </a:path>
              </a:pathLst>
            </a:custGeom>
            <a:solidFill>
              <a:srgbClr val="C0C0C0"/>
            </a:solidFill>
            <a:ln w="4826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6659" name="Freeform 13"/>
            <p:cNvSpPr>
              <a:spLocks/>
            </p:cNvSpPr>
            <p:nvPr/>
          </p:nvSpPr>
          <p:spPr bwMode="gray">
            <a:xfrm>
              <a:off x="3077" y="1165"/>
              <a:ext cx="962" cy="1370"/>
            </a:xfrm>
            <a:custGeom>
              <a:avLst/>
              <a:gdLst>
                <a:gd name="T0" fmla="*/ 339 w 1923"/>
                <a:gd name="T1" fmla="*/ 35 h 2740"/>
                <a:gd name="T2" fmla="*/ 315 w 1923"/>
                <a:gd name="T3" fmla="*/ 84 h 2740"/>
                <a:gd name="T4" fmla="*/ 294 w 1923"/>
                <a:gd name="T5" fmla="*/ 120 h 2740"/>
                <a:gd name="T6" fmla="*/ 310 w 1923"/>
                <a:gd name="T7" fmla="*/ 136 h 2740"/>
                <a:gd name="T8" fmla="*/ 290 w 1923"/>
                <a:gd name="T9" fmla="*/ 158 h 2740"/>
                <a:gd name="T10" fmla="*/ 285 w 1923"/>
                <a:gd name="T11" fmla="*/ 196 h 2740"/>
                <a:gd name="T12" fmla="*/ 287 w 1923"/>
                <a:gd name="T13" fmla="*/ 245 h 2740"/>
                <a:gd name="T14" fmla="*/ 283 w 1923"/>
                <a:gd name="T15" fmla="*/ 299 h 2740"/>
                <a:gd name="T16" fmla="*/ 268 w 1923"/>
                <a:gd name="T17" fmla="*/ 348 h 2740"/>
                <a:gd name="T18" fmla="*/ 254 w 1923"/>
                <a:gd name="T19" fmla="*/ 398 h 2740"/>
                <a:gd name="T20" fmla="*/ 230 w 1923"/>
                <a:gd name="T21" fmla="*/ 448 h 2740"/>
                <a:gd name="T22" fmla="*/ 178 w 1923"/>
                <a:gd name="T23" fmla="*/ 489 h 2740"/>
                <a:gd name="T24" fmla="*/ 119 w 1923"/>
                <a:gd name="T25" fmla="*/ 466 h 2740"/>
                <a:gd name="T26" fmla="*/ 88 w 1923"/>
                <a:gd name="T27" fmla="*/ 429 h 2740"/>
                <a:gd name="T28" fmla="*/ 39 w 1923"/>
                <a:gd name="T29" fmla="*/ 411 h 2740"/>
                <a:gd name="T30" fmla="*/ 194 w 1923"/>
                <a:gd name="T31" fmla="*/ 1082 h 2740"/>
                <a:gd name="T32" fmla="*/ 771 w 1923"/>
                <a:gd name="T33" fmla="*/ 1332 h 2740"/>
                <a:gd name="T34" fmla="*/ 860 w 1923"/>
                <a:gd name="T35" fmla="*/ 1354 h 2740"/>
                <a:gd name="T36" fmla="*/ 952 w 1923"/>
                <a:gd name="T37" fmla="*/ 1323 h 2740"/>
                <a:gd name="T38" fmla="*/ 949 w 1923"/>
                <a:gd name="T39" fmla="*/ 1289 h 2740"/>
                <a:gd name="T40" fmla="*/ 943 w 1923"/>
                <a:gd name="T41" fmla="*/ 1250 h 2740"/>
                <a:gd name="T42" fmla="*/ 953 w 1923"/>
                <a:gd name="T43" fmla="*/ 1206 h 2740"/>
                <a:gd name="T44" fmla="*/ 962 w 1923"/>
                <a:gd name="T45" fmla="*/ 1175 h 2740"/>
                <a:gd name="T46" fmla="*/ 949 w 1923"/>
                <a:gd name="T47" fmla="*/ 1128 h 2740"/>
                <a:gd name="T48" fmla="*/ 936 w 1923"/>
                <a:gd name="T49" fmla="*/ 1103 h 2740"/>
                <a:gd name="T50" fmla="*/ 917 w 1923"/>
                <a:gd name="T51" fmla="*/ 1070 h 2740"/>
                <a:gd name="T52" fmla="*/ 887 w 1923"/>
                <a:gd name="T53" fmla="*/ 1021 h 2740"/>
                <a:gd name="T54" fmla="*/ 845 w 1923"/>
                <a:gd name="T55" fmla="*/ 982 h 2740"/>
                <a:gd name="T56" fmla="*/ 842 w 1923"/>
                <a:gd name="T57" fmla="*/ 942 h 2740"/>
                <a:gd name="T58" fmla="*/ 838 w 1923"/>
                <a:gd name="T59" fmla="*/ 903 h 2740"/>
                <a:gd name="T60" fmla="*/ 808 w 1923"/>
                <a:gd name="T61" fmla="*/ 874 h 2740"/>
                <a:gd name="T62" fmla="*/ 793 w 1923"/>
                <a:gd name="T63" fmla="*/ 858 h 2740"/>
                <a:gd name="T64" fmla="*/ 785 w 1923"/>
                <a:gd name="T65" fmla="*/ 888 h 2740"/>
                <a:gd name="T66" fmla="*/ 773 w 1923"/>
                <a:gd name="T67" fmla="*/ 871 h 2740"/>
                <a:gd name="T68" fmla="*/ 764 w 1923"/>
                <a:gd name="T69" fmla="*/ 813 h 2740"/>
                <a:gd name="T70" fmla="*/ 731 w 1923"/>
                <a:gd name="T71" fmla="*/ 758 h 2740"/>
                <a:gd name="T72" fmla="*/ 709 w 1923"/>
                <a:gd name="T73" fmla="*/ 717 h 2740"/>
                <a:gd name="T74" fmla="*/ 665 w 1923"/>
                <a:gd name="T75" fmla="*/ 678 h 2740"/>
                <a:gd name="T76" fmla="*/ 632 w 1923"/>
                <a:gd name="T77" fmla="*/ 649 h 2740"/>
                <a:gd name="T78" fmla="*/ 605 w 1923"/>
                <a:gd name="T79" fmla="*/ 626 h 2740"/>
                <a:gd name="T80" fmla="*/ 577 w 1923"/>
                <a:gd name="T81" fmla="*/ 583 h 2740"/>
                <a:gd name="T82" fmla="*/ 574 w 1923"/>
                <a:gd name="T83" fmla="*/ 517 h 2740"/>
                <a:gd name="T84" fmla="*/ 549 w 1923"/>
                <a:gd name="T85" fmla="*/ 449 h 2740"/>
                <a:gd name="T86" fmla="*/ 535 w 1923"/>
                <a:gd name="T87" fmla="*/ 405 h 2740"/>
                <a:gd name="T88" fmla="*/ 539 w 1923"/>
                <a:gd name="T89" fmla="*/ 342 h 2740"/>
                <a:gd name="T90" fmla="*/ 519 w 1923"/>
                <a:gd name="T91" fmla="*/ 307 h 2740"/>
                <a:gd name="T92" fmla="*/ 493 w 1923"/>
                <a:gd name="T93" fmla="*/ 270 h 2740"/>
                <a:gd name="T94" fmla="*/ 470 w 1923"/>
                <a:gd name="T95" fmla="*/ 272 h 2740"/>
                <a:gd name="T96" fmla="*/ 440 w 1923"/>
                <a:gd name="T97" fmla="*/ 273 h 2740"/>
                <a:gd name="T98" fmla="*/ 427 w 1923"/>
                <a:gd name="T99" fmla="*/ 231 h 2740"/>
                <a:gd name="T100" fmla="*/ 422 w 1923"/>
                <a:gd name="T101" fmla="*/ 161 h 2740"/>
                <a:gd name="T102" fmla="*/ 404 w 1923"/>
                <a:gd name="T103" fmla="*/ 108 h 2740"/>
                <a:gd name="T104" fmla="*/ 392 w 1923"/>
                <a:gd name="T105" fmla="*/ 84 h 2740"/>
                <a:gd name="T106" fmla="*/ 387 w 1923"/>
                <a:gd name="T107" fmla="*/ 44 h 2740"/>
                <a:gd name="T108" fmla="*/ 373 w 1923"/>
                <a:gd name="T109" fmla="*/ 10 h 2740"/>
                <a:gd name="T110" fmla="*/ 362 w 1923"/>
                <a:gd name="T111" fmla="*/ 1 h 2740"/>
                <a:gd name="T112" fmla="*/ 344 w 1923"/>
                <a:gd name="T113" fmla="*/ 10 h 27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923"/>
                <a:gd name="T172" fmla="*/ 0 h 2740"/>
                <a:gd name="T173" fmla="*/ 1923 w 1923"/>
                <a:gd name="T174" fmla="*/ 2740 h 274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923" h="2740">
                  <a:moveTo>
                    <a:pt x="678" y="24"/>
                  </a:moveTo>
                  <a:lnTo>
                    <a:pt x="679" y="27"/>
                  </a:lnTo>
                  <a:lnTo>
                    <a:pt x="679" y="36"/>
                  </a:lnTo>
                  <a:lnTo>
                    <a:pt x="679" y="51"/>
                  </a:lnTo>
                  <a:lnTo>
                    <a:pt x="678" y="69"/>
                  </a:lnTo>
                  <a:lnTo>
                    <a:pt x="673" y="88"/>
                  </a:lnTo>
                  <a:lnTo>
                    <a:pt x="664" y="109"/>
                  </a:lnTo>
                  <a:lnTo>
                    <a:pt x="654" y="127"/>
                  </a:lnTo>
                  <a:lnTo>
                    <a:pt x="643" y="147"/>
                  </a:lnTo>
                  <a:lnTo>
                    <a:pt x="630" y="168"/>
                  </a:lnTo>
                  <a:lnTo>
                    <a:pt x="618" y="187"/>
                  </a:lnTo>
                  <a:lnTo>
                    <a:pt x="607" y="207"/>
                  </a:lnTo>
                  <a:lnTo>
                    <a:pt x="597" y="223"/>
                  </a:lnTo>
                  <a:lnTo>
                    <a:pt x="591" y="235"/>
                  </a:lnTo>
                  <a:lnTo>
                    <a:pt x="588" y="241"/>
                  </a:lnTo>
                  <a:lnTo>
                    <a:pt x="589" y="247"/>
                  </a:lnTo>
                  <a:lnTo>
                    <a:pt x="597" y="253"/>
                  </a:lnTo>
                  <a:lnTo>
                    <a:pt x="606" y="261"/>
                  </a:lnTo>
                  <a:lnTo>
                    <a:pt x="615" y="265"/>
                  </a:lnTo>
                  <a:lnTo>
                    <a:pt x="619" y="271"/>
                  </a:lnTo>
                  <a:lnTo>
                    <a:pt x="618" y="277"/>
                  </a:lnTo>
                  <a:lnTo>
                    <a:pt x="609" y="285"/>
                  </a:lnTo>
                  <a:lnTo>
                    <a:pt x="598" y="292"/>
                  </a:lnTo>
                  <a:lnTo>
                    <a:pt x="586" y="304"/>
                  </a:lnTo>
                  <a:lnTo>
                    <a:pt x="580" y="316"/>
                  </a:lnTo>
                  <a:lnTo>
                    <a:pt x="579" y="331"/>
                  </a:lnTo>
                  <a:lnTo>
                    <a:pt x="580" y="345"/>
                  </a:lnTo>
                  <a:lnTo>
                    <a:pt x="580" y="360"/>
                  </a:lnTo>
                  <a:lnTo>
                    <a:pt x="577" y="375"/>
                  </a:lnTo>
                  <a:lnTo>
                    <a:pt x="570" y="393"/>
                  </a:lnTo>
                  <a:lnTo>
                    <a:pt x="564" y="414"/>
                  </a:lnTo>
                  <a:lnTo>
                    <a:pt x="565" y="433"/>
                  </a:lnTo>
                  <a:lnTo>
                    <a:pt x="570" y="453"/>
                  </a:lnTo>
                  <a:lnTo>
                    <a:pt x="574" y="471"/>
                  </a:lnTo>
                  <a:lnTo>
                    <a:pt x="574" y="490"/>
                  </a:lnTo>
                  <a:lnTo>
                    <a:pt x="568" y="511"/>
                  </a:lnTo>
                  <a:lnTo>
                    <a:pt x="564" y="534"/>
                  </a:lnTo>
                  <a:lnTo>
                    <a:pt x="559" y="556"/>
                  </a:lnTo>
                  <a:lnTo>
                    <a:pt x="564" y="580"/>
                  </a:lnTo>
                  <a:lnTo>
                    <a:pt x="565" y="597"/>
                  </a:lnTo>
                  <a:lnTo>
                    <a:pt x="561" y="615"/>
                  </a:lnTo>
                  <a:lnTo>
                    <a:pt x="555" y="636"/>
                  </a:lnTo>
                  <a:lnTo>
                    <a:pt x="547" y="657"/>
                  </a:lnTo>
                  <a:lnTo>
                    <a:pt x="540" y="678"/>
                  </a:lnTo>
                  <a:lnTo>
                    <a:pt x="535" y="697"/>
                  </a:lnTo>
                  <a:lnTo>
                    <a:pt x="534" y="715"/>
                  </a:lnTo>
                  <a:lnTo>
                    <a:pt x="532" y="730"/>
                  </a:lnTo>
                  <a:lnTo>
                    <a:pt x="526" y="750"/>
                  </a:lnTo>
                  <a:lnTo>
                    <a:pt x="517" y="772"/>
                  </a:lnTo>
                  <a:lnTo>
                    <a:pt x="507" y="796"/>
                  </a:lnTo>
                  <a:lnTo>
                    <a:pt x="496" y="822"/>
                  </a:lnTo>
                  <a:lnTo>
                    <a:pt x="484" y="844"/>
                  </a:lnTo>
                  <a:lnTo>
                    <a:pt x="474" y="867"/>
                  </a:lnTo>
                  <a:lnTo>
                    <a:pt x="465" y="885"/>
                  </a:lnTo>
                  <a:lnTo>
                    <a:pt x="459" y="897"/>
                  </a:lnTo>
                  <a:lnTo>
                    <a:pt x="447" y="916"/>
                  </a:lnTo>
                  <a:lnTo>
                    <a:pt x="429" y="937"/>
                  </a:lnTo>
                  <a:lnTo>
                    <a:pt x="406" y="957"/>
                  </a:lnTo>
                  <a:lnTo>
                    <a:pt x="381" y="972"/>
                  </a:lnTo>
                  <a:lnTo>
                    <a:pt x="355" y="978"/>
                  </a:lnTo>
                  <a:lnTo>
                    <a:pt x="331" y="976"/>
                  </a:lnTo>
                  <a:lnTo>
                    <a:pt x="306" y="970"/>
                  </a:lnTo>
                  <a:lnTo>
                    <a:pt x="280" y="961"/>
                  </a:lnTo>
                  <a:lnTo>
                    <a:pt x="258" y="948"/>
                  </a:lnTo>
                  <a:lnTo>
                    <a:pt x="237" y="933"/>
                  </a:lnTo>
                  <a:lnTo>
                    <a:pt x="223" y="916"/>
                  </a:lnTo>
                  <a:lnTo>
                    <a:pt x="211" y="898"/>
                  </a:lnTo>
                  <a:lnTo>
                    <a:pt x="201" y="882"/>
                  </a:lnTo>
                  <a:lnTo>
                    <a:pt x="190" y="868"/>
                  </a:lnTo>
                  <a:lnTo>
                    <a:pt x="175" y="858"/>
                  </a:lnTo>
                  <a:lnTo>
                    <a:pt x="153" y="849"/>
                  </a:lnTo>
                  <a:lnTo>
                    <a:pt x="135" y="843"/>
                  </a:lnTo>
                  <a:lnTo>
                    <a:pt x="114" y="835"/>
                  </a:lnTo>
                  <a:lnTo>
                    <a:pt x="94" y="829"/>
                  </a:lnTo>
                  <a:lnTo>
                    <a:pt x="78" y="822"/>
                  </a:lnTo>
                  <a:lnTo>
                    <a:pt x="63" y="816"/>
                  </a:lnTo>
                  <a:lnTo>
                    <a:pt x="54" y="813"/>
                  </a:lnTo>
                  <a:lnTo>
                    <a:pt x="51" y="811"/>
                  </a:lnTo>
                  <a:lnTo>
                    <a:pt x="0" y="2148"/>
                  </a:lnTo>
                  <a:lnTo>
                    <a:pt x="387" y="2164"/>
                  </a:lnTo>
                  <a:lnTo>
                    <a:pt x="360" y="2589"/>
                  </a:lnTo>
                  <a:lnTo>
                    <a:pt x="1345" y="2683"/>
                  </a:lnTo>
                  <a:lnTo>
                    <a:pt x="1420" y="2632"/>
                  </a:lnTo>
                  <a:lnTo>
                    <a:pt x="1509" y="2641"/>
                  </a:lnTo>
                  <a:lnTo>
                    <a:pt x="1542" y="2664"/>
                  </a:lnTo>
                  <a:lnTo>
                    <a:pt x="1575" y="2662"/>
                  </a:lnTo>
                  <a:lnTo>
                    <a:pt x="1636" y="2740"/>
                  </a:lnTo>
                  <a:lnTo>
                    <a:pt x="1675" y="2707"/>
                  </a:lnTo>
                  <a:lnTo>
                    <a:pt x="1695" y="2721"/>
                  </a:lnTo>
                  <a:lnTo>
                    <a:pt x="1719" y="2707"/>
                  </a:lnTo>
                  <a:lnTo>
                    <a:pt x="1725" y="2662"/>
                  </a:lnTo>
                  <a:lnTo>
                    <a:pt x="1789" y="2640"/>
                  </a:lnTo>
                  <a:lnTo>
                    <a:pt x="1819" y="2659"/>
                  </a:lnTo>
                  <a:lnTo>
                    <a:pt x="1903" y="2650"/>
                  </a:lnTo>
                  <a:lnTo>
                    <a:pt x="1903" y="2646"/>
                  </a:lnTo>
                  <a:lnTo>
                    <a:pt x="1905" y="2635"/>
                  </a:lnTo>
                  <a:lnTo>
                    <a:pt x="1905" y="2620"/>
                  </a:lnTo>
                  <a:lnTo>
                    <a:pt x="1905" y="2605"/>
                  </a:lnTo>
                  <a:lnTo>
                    <a:pt x="1902" y="2593"/>
                  </a:lnTo>
                  <a:lnTo>
                    <a:pt x="1897" y="2578"/>
                  </a:lnTo>
                  <a:lnTo>
                    <a:pt x="1890" y="2563"/>
                  </a:lnTo>
                  <a:lnTo>
                    <a:pt x="1884" y="2547"/>
                  </a:lnTo>
                  <a:lnTo>
                    <a:pt x="1881" y="2530"/>
                  </a:lnTo>
                  <a:lnTo>
                    <a:pt x="1881" y="2515"/>
                  </a:lnTo>
                  <a:lnTo>
                    <a:pt x="1885" y="2500"/>
                  </a:lnTo>
                  <a:lnTo>
                    <a:pt x="1891" y="2487"/>
                  </a:lnTo>
                  <a:lnTo>
                    <a:pt x="1896" y="2473"/>
                  </a:lnTo>
                  <a:lnTo>
                    <a:pt x="1900" y="2454"/>
                  </a:lnTo>
                  <a:lnTo>
                    <a:pt x="1902" y="2430"/>
                  </a:lnTo>
                  <a:lnTo>
                    <a:pt x="1905" y="2412"/>
                  </a:lnTo>
                  <a:lnTo>
                    <a:pt x="1909" y="2398"/>
                  </a:lnTo>
                  <a:lnTo>
                    <a:pt x="1914" y="2386"/>
                  </a:lnTo>
                  <a:lnTo>
                    <a:pt x="1918" y="2374"/>
                  </a:lnTo>
                  <a:lnTo>
                    <a:pt x="1921" y="2362"/>
                  </a:lnTo>
                  <a:lnTo>
                    <a:pt x="1923" y="2349"/>
                  </a:lnTo>
                  <a:lnTo>
                    <a:pt x="1921" y="2331"/>
                  </a:lnTo>
                  <a:lnTo>
                    <a:pt x="1914" y="2307"/>
                  </a:lnTo>
                  <a:lnTo>
                    <a:pt x="1908" y="2287"/>
                  </a:lnTo>
                  <a:lnTo>
                    <a:pt x="1902" y="2271"/>
                  </a:lnTo>
                  <a:lnTo>
                    <a:pt x="1897" y="2256"/>
                  </a:lnTo>
                  <a:lnTo>
                    <a:pt x="1897" y="2242"/>
                  </a:lnTo>
                  <a:lnTo>
                    <a:pt x="1897" y="2230"/>
                  </a:lnTo>
                  <a:lnTo>
                    <a:pt x="1891" y="2223"/>
                  </a:lnTo>
                  <a:lnTo>
                    <a:pt x="1882" y="2214"/>
                  </a:lnTo>
                  <a:lnTo>
                    <a:pt x="1872" y="2206"/>
                  </a:lnTo>
                  <a:lnTo>
                    <a:pt x="1864" y="2196"/>
                  </a:lnTo>
                  <a:lnTo>
                    <a:pt x="1860" y="2182"/>
                  </a:lnTo>
                  <a:lnTo>
                    <a:pt x="1855" y="2167"/>
                  </a:lnTo>
                  <a:lnTo>
                    <a:pt x="1845" y="2154"/>
                  </a:lnTo>
                  <a:lnTo>
                    <a:pt x="1833" y="2140"/>
                  </a:lnTo>
                  <a:lnTo>
                    <a:pt x="1821" y="2128"/>
                  </a:lnTo>
                  <a:lnTo>
                    <a:pt x="1810" y="2115"/>
                  </a:lnTo>
                  <a:lnTo>
                    <a:pt x="1803" y="2100"/>
                  </a:lnTo>
                  <a:lnTo>
                    <a:pt x="1791" y="2070"/>
                  </a:lnTo>
                  <a:lnTo>
                    <a:pt x="1774" y="2043"/>
                  </a:lnTo>
                  <a:lnTo>
                    <a:pt x="1753" y="2020"/>
                  </a:lnTo>
                  <a:lnTo>
                    <a:pt x="1740" y="2008"/>
                  </a:lnTo>
                  <a:lnTo>
                    <a:pt x="1723" y="1995"/>
                  </a:lnTo>
                  <a:lnTo>
                    <a:pt x="1705" y="1980"/>
                  </a:lnTo>
                  <a:lnTo>
                    <a:pt x="1690" y="1965"/>
                  </a:lnTo>
                  <a:lnTo>
                    <a:pt x="1678" y="1950"/>
                  </a:lnTo>
                  <a:lnTo>
                    <a:pt x="1672" y="1936"/>
                  </a:lnTo>
                  <a:lnTo>
                    <a:pt x="1672" y="1921"/>
                  </a:lnTo>
                  <a:lnTo>
                    <a:pt x="1677" y="1903"/>
                  </a:lnTo>
                  <a:lnTo>
                    <a:pt x="1683" y="1884"/>
                  </a:lnTo>
                  <a:lnTo>
                    <a:pt x="1689" y="1864"/>
                  </a:lnTo>
                  <a:lnTo>
                    <a:pt x="1693" y="1848"/>
                  </a:lnTo>
                  <a:lnTo>
                    <a:pt x="1693" y="1833"/>
                  </a:lnTo>
                  <a:lnTo>
                    <a:pt x="1687" y="1819"/>
                  </a:lnTo>
                  <a:lnTo>
                    <a:pt x="1675" y="1807"/>
                  </a:lnTo>
                  <a:lnTo>
                    <a:pt x="1659" y="1795"/>
                  </a:lnTo>
                  <a:lnTo>
                    <a:pt x="1644" y="1783"/>
                  </a:lnTo>
                  <a:lnTo>
                    <a:pt x="1632" y="1773"/>
                  </a:lnTo>
                  <a:lnTo>
                    <a:pt x="1624" y="1762"/>
                  </a:lnTo>
                  <a:lnTo>
                    <a:pt x="1615" y="1749"/>
                  </a:lnTo>
                  <a:lnTo>
                    <a:pt x="1608" y="1735"/>
                  </a:lnTo>
                  <a:lnTo>
                    <a:pt x="1600" y="1723"/>
                  </a:lnTo>
                  <a:lnTo>
                    <a:pt x="1594" y="1716"/>
                  </a:lnTo>
                  <a:lnTo>
                    <a:pt x="1590" y="1713"/>
                  </a:lnTo>
                  <a:lnTo>
                    <a:pt x="1585" y="1717"/>
                  </a:lnTo>
                  <a:lnTo>
                    <a:pt x="1584" y="1726"/>
                  </a:lnTo>
                  <a:lnTo>
                    <a:pt x="1581" y="1738"/>
                  </a:lnTo>
                  <a:lnTo>
                    <a:pt x="1576" y="1752"/>
                  </a:lnTo>
                  <a:lnTo>
                    <a:pt x="1573" y="1765"/>
                  </a:lnTo>
                  <a:lnTo>
                    <a:pt x="1569" y="1776"/>
                  </a:lnTo>
                  <a:lnTo>
                    <a:pt x="1563" y="1782"/>
                  </a:lnTo>
                  <a:lnTo>
                    <a:pt x="1558" y="1783"/>
                  </a:lnTo>
                  <a:lnTo>
                    <a:pt x="1552" y="1776"/>
                  </a:lnTo>
                  <a:lnTo>
                    <a:pt x="1546" y="1762"/>
                  </a:lnTo>
                  <a:lnTo>
                    <a:pt x="1545" y="1743"/>
                  </a:lnTo>
                  <a:lnTo>
                    <a:pt x="1543" y="1720"/>
                  </a:lnTo>
                  <a:lnTo>
                    <a:pt x="1542" y="1696"/>
                  </a:lnTo>
                  <a:lnTo>
                    <a:pt x="1540" y="1672"/>
                  </a:lnTo>
                  <a:lnTo>
                    <a:pt x="1536" y="1648"/>
                  </a:lnTo>
                  <a:lnTo>
                    <a:pt x="1528" y="1626"/>
                  </a:lnTo>
                  <a:lnTo>
                    <a:pt x="1518" y="1606"/>
                  </a:lnTo>
                  <a:lnTo>
                    <a:pt x="1504" y="1585"/>
                  </a:lnTo>
                  <a:lnTo>
                    <a:pt x="1491" y="1561"/>
                  </a:lnTo>
                  <a:lnTo>
                    <a:pt x="1476" y="1539"/>
                  </a:lnTo>
                  <a:lnTo>
                    <a:pt x="1462" y="1516"/>
                  </a:lnTo>
                  <a:lnTo>
                    <a:pt x="1450" y="1497"/>
                  </a:lnTo>
                  <a:lnTo>
                    <a:pt x="1441" y="1480"/>
                  </a:lnTo>
                  <a:lnTo>
                    <a:pt x="1437" y="1468"/>
                  </a:lnTo>
                  <a:lnTo>
                    <a:pt x="1431" y="1452"/>
                  </a:lnTo>
                  <a:lnTo>
                    <a:pt x="1417" y="1434"/>
                  </a:lnTo>
                  <a:lnTo>
                    <a:pt x="1402" y="1414"/>
                  </a:lnTo>
                  <a:lnTo>
                    <a:pt x="1384" y="1398"/>
                  </a:lnTo>
                  <a:lnTo>
                    <a:pt x="1368" y="1383"/>
                  </a:lnTo>
                  <a:lnTo>
                    <a:pt x="1350" y="1371"/>
                  </a:lnTo>
                  <a:lnTo>
                    <a:pt x="1329" y="1356"/>
                  </a:lnTo>
                  <a:lnTo>
                    <a:pt x="1309" y="1341"/>
                  </a:lnTo>
                  <a:lnTo>
                    <a:pt x="1291" y="1324"/>
                  </a:lnTo>
                  <a:lnTo>
                    <a:pt x="1278" y="1311"/>
                  </a:lnTo>
                  <a:lnTo>
                    <a:pt x="1272" y="1303"/>
                  </a:lnTo>
                  <a:lnTo>
                    <a:pt x="1264" y="1297"/>
                  </a:lnTo>
                  <a:lnTo>
                    <a:pt x="1257" y="1293"/>
                  </a:lnTo>
                  <a:lnTo>
                    <a:pt x="1248" y="1288"/>
                  </a:lnTo>
                  <a:lnTo>
                    <a:pt x="1237" y="1279"/>
                  </a:lnTo>
                  <a:lnTo>
                    <a:pt x="1224" y="1269"/>
                  </a:lnTo>
                  <a:lnTo>
                    <a:pt x="1209" y="1252"/>
                  </a:lnTo>
                  <a:lnTo>
                    <a:pt x="1191" y="1233"/>
                  </a:lnTo>
                  <a:lnTo>
                    <a:pt x="1177" y="1215"/>
                  </a:lnTo>
                  <a:lnTo>
                    <a:pt x="1165" y="1200"/>
                  </a:lnTo>
                  <a:lnTo>
                    <a:pt x="1158" y="1183"/>
                  </a:lnTo>
                  <a:lnTo>
                    <a:pt x="1153" y="1165"/>
                  </a:lnTo>
                  <a:lnTo>
                    <a:pt x="1150" y="1144"/>
                  </a:lnTo>
                  <a:lnTo>
                    <a:pt x="1149" y="1111"/>
                  </a:lnTo>
                  <a:lnTo>
                    <a:pt x="1150" y="1083"/>
                  </a:lnTo>
                  <a:lnTo>
                    <a:pt x="1150" y="1057"/>
                  </a:lnTo>
                  <a:lnTo>
                    <a:pt x="1147" y="1033"/>
                  </a:lnTo>
                  <a:lnTo>
                    <a:pt x="1141" y="1006"/>
                  </a:lnTo>
                  <a:lnTo>
                    <a:pt x="1134" y="976"/>
                  </a:lnTo>
                  <a:lnTo>
                    <a:pt x="1122" y="945"/>
                  </a:lnTo>
                  <a:lnTo>
                    <a:pt x="1108" y="915"/>
                  </a:lnTo>
                  <a:lnTo>
                    <a:pt x="1098" y="898"/>
                  </a:lnTo>
                  <a:lnTo>
                    <a:pt x="1087" y="882"/>
                  </a:lnTo>
                  <a:lnTo>
                    <a:pt x="1078" y="867"/>
                  </a:lnTo>
                  <a:lnTo>
                    <a:pt x="1071" y="852"/>
                  </a:lnTo>
                  <a:lnTo>
                    <a:pt x="1068" y="834"/>
                  </a:lnTo>
                  <a:lnTo>
                    <a:pt x="1069" y="811"/>
                  </a:lnTo>
                  <a:lnTo>
                    <a:pt x="1074" y="786"/>
                  </a:lnTo>
                  <a:lnTo>
                    <a:pt x="1077" y="762"/>
                  </a:lnTo>
                  <a:lnTo>
                    <a:pt x="1080" y="738"/>
                  </a:lnTo>
                  <a:lnTo>
                    <a:pt x="1080" y="712"/>
                  </a:lnTo>
                  <a:lnTo>
                    <a:pt x="1078" y="684"/>
                  </a:lnTo>
                  <a:lnTo>
                    <a:pt x="1075" y="661"/>
                  </a:lnTo>
                  <a:lnTo>
                    <a:pt x="1069" y="646"/>
                  </a:lnTo>
                  <a:lnTo>
                    <a:pt x="1060" y="634"/>
                  </a:lnTo>
                  <a:lnTo>
                    <a:pt x="1050" y="624"/>
                  </a:lnTo>
                  <a:lnTo>
                    <a:pt x="1038" y="613"/>
                  </a:lnTo>
                  <a:lnTo>
                    <a:pt x="1024" y="600"/>
                  </a:lnTo>
                  <a:lnTo>
                    <a:pt x="1009" y="583"/>
                  </a:lnTo>
                  <a:lnTo>
                    <a:pt x="1000" y="567"/>
                  </a:lnTo>
                  <a:lnTo>
                    <a:pt x="993" y="553"/>
                  </a:lnTo>
                  <a:lnTo>
                    <a:pt x="985" y="540"/>
                  </a:lnTo>
                  <a:lnTo>
                    <a:pt x="978" y="528"/>
                  </a:lnTo>
                  <a:lnTo>
                    <a:pt x="970" y="525"/>
                  </a:lnTo>
                  <a:lnTo>
                    <a:pt x="961" y="528"/>
                  </a:lnTo>
                  <a:lnTo>
                    <a:pt x="951" y="534"/>
                  </a:lnTo>
                  <a:lnTo>
                    <a:pt x="940" y="543"/>
                  </a:lnTo>
                  <a:lnTo>
                    <a:pt x="928" y="550"/>
                  </a:lnTo>
                  <a:lnTo>
                    <a:pt x="916" y="556"/>
                  </a:lnTo>
                  <a:lnTo>
                    <a:pt x="906" y="559"/>
                  </a:lnTo>
                  <a:lnTo>
                    <a:pt x="894" y="555"/>
                  </a:lnTo>
                  <a:lnTo>
                    <a:pt x="880" y="546"/>
                  </a:lnTo>
                  <a:lnTo>
                    <a:pt x="870" y="537"/>
                  </a:lnTo>
                  <a:lnTo>
                    <a:pt x="861" y="525"/>
                  </a:lnTo>
                  <a:lnTo>
                    <a:pt x="855" y="510"/>
                  </a:lnTo>
                  <a:lnTo>
                    <a:pt x="853" y="489"/>
                  </a:lnTo>
                  <a:lnTo>
                    <a:pt x="853" y="462"/>
                  </a:lnTo>
                  <a:lnTo>
                    <a:pt x="855" y="427"/>
                  </a:lnTo>
                  <a:lnTo>
                    <a:pt x="856" y="397"/>
                  </a:lnTo>
                  <a:lnTo>
                    <a:pt x="856" y="372"/>
                  </a:lnTo>
                  <a:lnTo>
                    <a:pt x="852" y="346"/>
                  </a:lnTo>
                  <a:lnTo>
                    <a:pt x="844" y="321"/>
                  </a:lnTo>
                  <a:lnTo>
                    <a:pt x="835" y="298"/>
                  </a:lnTo>
                  <a:lnTo>
                    <a:pt x="826" y="276"/>
                  </a:lnTo>
                  <a:lnTo>
                    <a:pt x="817" y="253"/>
                  </a:lnTo>
                  <a:lnTo>
                    <a:pt x="811" y="232"/>
                  </a:lnTo>
                  <a:lnTo>
                    <a:pt x="807" y="216"/>
                  </a:lnTo>
                  <a:lnTo>
                    <a:pt x="804" y="205"/>
                  </a:lnTo>
                  <a:lnTo>
                    <a:pt x="802" y="196"/>
                  </a:lnTo>
                  <a:lnTo>
                    <a:pt x="798" y="187"/>
                  </a:lnTo>
                  <a:lnTo>
                    <a:pt x="792" y="180"/>
                  </a:lnTo>
                  <a:lnTo>
                    <a:pt x="784" y="168"/>
                  </a:lnTo>
                  <a:lnTo>
                    <a:pt x="777" y="150"/>
                  </a:lnTo>
                  <a:lnTo>
                    <a:pt x="772" y="132"/>
                  </a:lnTo>
                  <a:lnTo>
                    <a:pt x="772" y="117"/>
                  </a:lnTo>
                  <a:lnTo>
                    <a:pt x="772" y="103"/>
                  </a:lnTo>
                  <a:lnTo>
                    <a:pt x="774" y="88"/>
                  </a:lnTo>
                  <a:lnTo>
                    <a:pt x="774" y="69"/>
                  </a:lnTo>
                  <a:lnTo>
                    <a:pt x="769" y="51"/>
                  </a:lnTo>
                  <a:lnTo>
                    <a:pt x="762" y="37"/>
                  </a:lnTo>
                  <a:lnTo>
                    <a:pt x="754" y="27"/>
                  </a:lnTo>
                  <a:lnTo>
                    <a:pt x="745" y="19"/>
                  </a:lnTo>
                  <a:lnTo>
                    <a:pt x="739" y="15"/>
                  </a:lnTo>
                  <a:lnTo>
                    <a:pt x="736" y="13"/>
                  </a:lnTo>
                  <a:lnTo>
                    <a:pt x="735" y="12"/>
                  </a:lnTo>
                  <a:lnTo>
                    <a:pt x="730" y="6"/>
                  </a:lnTo>
                  <a:lnTo>
                    <a:pt x="724" y="1"/>
                  </a:lnTo>
                  <a:lnTo>
                    <a:pt x="717" y="0"/>
                  </a:lnTo>
                  <a:lnTo>
                    <a:pt x="711" y="1"/>
                  </a:lnTo>
                  <a:lnTo>
                    <a:pt x="703" y="7"/>
                  </a:lnTo>
                  <a:lnTo>
                    <a:pt x="694" y="13"/>
                  </a:lnTo>
                  <a:lnTo>
                    <a:pt x="687" y="19"/>
                  </a:lnTo>
                  <a:lnTo>
                    <a:pt x="681" y="22"/>
                  </a:lnTo>
                  <a:lnTo>
                    <a:pt x="678" y="24"/>
                  </a:lnTo>
                </a:path>
              </a:pathLst>
            </a:custGeom>
            <a:solidFill>
              <a:srgbClr val="C0C0C0"/>
            </a:solidFill>
            <a:ln w="4826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6660" name="Freeform 14"/>
            <p:cNvSpPr>
              <a:spLocks/>
            </p:cNvSpPr>
            <p:nvPr/>
          </p:nvSpPr>
          <p:spPr bwMode="gray">
            <a:xfrm>
              <a:off x="2557" y="1173"/>
              <a:ext cx="94" cy="55"/>
            </a:xfrm>
            <a:custGeom>
              <a:avLst/>
              <a:gdLst>
                <a:gd name="T0" fmla="*/ 55 w 187"/>
                <a:gd name="T1" fmla="*/ 55 h 110"/>
                <a:gd name="T2" fmla="*/ 53 w 187"/>
                <a:gd name="T3" fmla="*/ 54 h 110"/>
                <a:gd name="T4" fmla="*/ 47 w 187"/>
                <a:gd name="T5" fmla="*/ 54 h 110"/>
                <a:gd name="T6" fmla="*/ 40 w 187"/>
                <a:gd name="T7" fmla="*/ 52 h 110"/>
                <a:gd name="T8" fmla="*/ 32 w 187"/>
                <a:gd name="T9" fmla="*/ 50 h 110"/>
                <a:gd name="T10" fmla="*/ 23 w 187"/>
                <a:gd name="T11" fmla="*/ 46 h 110"/>
                <a:gd name="T12" fmla="*/ 16 w 187"/>
                <a:gd name="T13" fmla="*/ 42 h 110"/>
                <a:gd name="T14" fmla="*/ 11 w 187"/>
                <a:gd name="T15" fmla="*/ 36 h 110"/>
                <a:gd name="T16" fmla="*/ 8 w 187"/>
                <a:gd name="T17" fmla="*/ 30 h 110"/>
                <a:gd name="T18" fmla="*/ 5 w 187"/>
                <a:gd name="T19" fmla="*/ 24 h 110"/>
                <a:gd name="T20" fmla="*/ 3 w 187"/>
                <a:gd name="T21" fmla="*/ 18 h 110"/>
                <a:gd name="T22" fmla="*/ 1 w 187"/>
                <a:gd name="T23" fmla="*/ 12 h 110"/>
                <a:gd name="T24" fmla="*/ 0 w 187"/>
                <a:gd name="T25" fmla="*/ 6 h 110"/>
                <a:gd name="T26" fmla="*/ 1 w 187"/>
                <a:gd name="T27" fmla="*/ 3 h 110"/>
                <a:gd name="T28" fmla="*/ 3 w 187"/>
                <a:gd name="T29" fmla="*/ 2 h 110"/>
                <a:gd name="T30" fmla="*/ 8 w 187"/>
                <a:gd name="T31" fmla="*/ 3 h 110"/>
                <a:gd name="T32" fmla="*/ 16 w 187"/>
                <a:gd name="T33" fmla="*/ 7 h 110"/>
                <a:gd name="T34" fmla="*/ 25 w 187"/>
                <a:gd name="T35" fmla="*/ 12 h 110"/>
                <a:gd name="T36" fmla="*/ 34 w 187"/>
                <a:gd name="T37" fmla="*/ 14 h 110"/>
                <a:gd name="T38" fmla="*/ 42 w 187"/>
                <a:gd name="T39" fmla="*/ 16 h 110"/>
                <a:gd name="T40" fmla="*/ 50 w 187"/>
                <a:gd name="T41" fmla="*/ 15 h 110"/>
                <a:gd name="T42" fmla="*/ 54 w 187"/>
                <a:gd name="T43" fmla="*/ 12 h 110"/>
                <a:gd name="T44" fmla="*/ 59 w 187"/>
                <a:gd name="T45" fmla="*/ 7 h 110"/>
                <a:gd name="T46" fmla="*/ 62 w 187"/>
                <a:gd name="T47" fmla="*/ 3 h 110"/>
                <a:gd name="T48" fmla="*/ 66 w 187"/>
                <a:gd name="T49" fmla="*/ 1 h 110"/>
                <a:gd name="T50" fmla="*/ 71 w 187"/>
                <a:gd name="T51" fmla="*/ 0 h 110"/>
                <a:gd name="T52" fmla="*/ 76 w 187"/>
                <a:gd name="T53" fmla="*/ 3 h 110"/>
                <a:gd name="T54" fmla="*/ 83 w 187"/>
                <a:gd name="T55" fmla="*/ 7 h 110"/>
                <a:gd name="T56" fmla="*/ 89 w 187"/>
                <a:gd name="T57" fmla="*/ 12 h 110"/>
                <a:gd name="T58" fmla="*/ 92 w 187"/>
                <a:gd name="T59" fmla="*/ 16 h 110"/>
                <a:gd name="T60" fmla="*/ 94 w 187"/>
                <a:gd name="T61" fmla="*/ 20 h 110"/>
                <a:gd name="T62" fmla="*/ 93 w 187"/>
                <a:gd name="T63" fmla="*/ 24 h 110"/>
                <a:gd name="T64" fmla="*/ 90 w 187"/>
                <a:gd name="T65" fmla="*/ 27 h 110"/>
                <a:gd name="T66" fmla="*/ 85 w 187"/>
                <a:gd name="T67" fmla="*/ 31 h 110"/>
                <a:gd name="T68" fmla="*/ 79 w 187"/>
                <a:gd name="T69" fmla="*/ 36 h 110"/>
                <a:gd name="T70" fmla="*/ 72 w 187"/>
                <a:gd name="T71" fmla="*/ 42 h 110"/>
                <a:gd name="T72" fmla="*/ 65 w 187"/>
                <a:gd name="T73" fmla="*/ 47 h 110"/>
                <a:gd name="T74" fmla="*/ 60 w 187"/>
                <a:gd name="T75" fmla="*/ 51 h 110"/>
                <a:gd name="T76" fmla="*/ 56 w 187"/>
                <a:gd name="T77" fmla="*/ 54 h 110"/>
                <a:gd name="T78" fmla="*/ 55 w 187"/>
                <a:gd name="T79" fmla="*/ 55 h 11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7"/>
                <a:gd name="T121" fmla="*/ 0 h 110"/>
                <a:gd name="T122" fmla="*/ 187 w 187"/>
                <a:gd name="T123" fmla="*/ 110 h 11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7" h="110">
                  <a:moveTo>
                    <a:pt x="109" y="110"/>
                  </a:moveTo>
                  <a:lnTo>
                    <a:pt x="105" y="108"/>
                  </a:lnTo>
                  <a:lnTo>
                    <a:pt x="94" y="107"/>
                  </a:lnTo>
                  <a:lnTo>
                    <a:pt x="79" y="104"/>
                  </a:lnTo>
                  <a:lnTo>
                    <a:pt x="63" y="99"/>
                  </a:lnTo>
                  <a:lnTo>
                    <a:pt x="46" y="92"/>
                  </a:lnTo>
                  <a:lnTo>
                    <a:pt x="31" y="83"/>
                  </a:lnTo>
                  <a:lnTo>
                    <a:pt x="22" y="72"/>
                  </a:lnTo>
                  <a:lnTo>
                    <a:pt x="16" y="60"/>
                  </a:lnTo>
                  <a:lnTo>
                    <a:pt x="10" y="47"/>
                  </a:lnTo>
                  <a:lnTo>
                    <a:pt x="6" y="35"/>
                  </a:lnTo>
                  <a:lnTo>
                    <a:pt x="1" y="23"/>
                  </a:lnTo>
                  <a:lnTo>
                    <a:pt x="0" y="12"/>
                  </a:lnTo>
                  <a:lnTo>
                    <a:pt x="1" y="5"/>
                  </a:lnTo>
                  <a:lnTo>
                    <a:pt x="6" y="3"/>
                  </a:lnTo>
                  <a:lnTo>
                    <a:pt x="15" y="5"/>
                  </a:lnTo>
                  <a:lnTo>
                    <a:pt x="31" y="14"/>
                  </a:lnTo>
                  <a:lnTo>
                    <a:pt x="49" y="23"/>
                  </a:lnTo>
                  <a:lnTo>
                    <a:pt x="67" y="29"/>
                  </a:lnTo>
                  <a:lnTo>
                    <a:pt x="84" y="32"/>
                  </a:lnTo>
                  <a:lnTo>
                    <a:pt x="99" y="30"/>
                  </a:lnTo>
                  <a:lnTo>
                    <a:pt x="108" y="24"/>
                  </a:lnTo>
                  <a:lnTo>
                    <a:pt x="117" y="15"/>
                  </a:lnTo>
                  <a:lnTo>
                    <a:pt x="124" y="6"/>
                  </a:lnTo>
                  <a:lnTo>
                    <a:pt x="132" y="2"/>
                  </a:lnTo>
                  <a:lnTo>
                    <a:pt x="141" y="0"/>
                  </a:lnTo>
                  <a:lnTo>
                    <a:pt x="151" y="5"/>
                  </a:lnTo>
                  <a:lnTo>
                    <a:pt x="165" y="15"/>
                  </a:lnTo>
                  <a:lnTo>
                    <a:pt x="177" y="24"/>
                  </a:lnTo>
                  <a:lnTo>
                    <a:pt x="184" y="32"/>
                  </a:lnTo>
                  <a:lnTo>
                    <a:pt x="187" y="39"/>
                  </a:lnTo>
                  <a:lnTo>
                    <a:pt x="186" y="47"/>
                  </a:lnTo>
                  <a:lnTo>
                    <a:pt x="180" y="54"/>
                  </a:lnTo>
                  <a:lnTo>
                    <a:pt x="169" y="63"/>
                  </a:lnTo>
                  <a:lnTo>
                    <a:pt x="157" y="72"/>
                  </a:lnTo>
                  <a:lnTo>
                    <a:pt x="144" y="84"/>
                  </a:lnTo>
                  <a:lnTo>
                    <a:pt x="130" y="93"/>
                  </a:lnTo>
                  <a:lnTo>
                    <a:pt x="120" y="102"/>
                  </a:lnTo>
                  <a:lnTo>
                    <a:pt x="112" y="107"/>
                  </a:lnTo>
                  <a:lnTo>
                    <a:pt x="109" y="110"/>
                  </a:lnTo>
                </a:path>
              </a:pathLst>
            </a:custGeom>
            <a:solidFill>
              <a:srgbClr val="C0C0C0"/>
            </a:solidFill>
            <a:ln w="4826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6661" name="Freeform 15"/>
            <p:cNvSpPr>
              <a:spLocks/>
            </p:cNvSpPr>
            <p:nvPr/>
          </p:nvSpPr>
          <p:spPr bwMode="gray">
            <a:xfrm>
              <a:off x="2997" y="1353"/>
              <a:ext cx="39" cy="52"/>
            </a:xfrm>
            <a:custGeom>
              <a:avLst/>
              <a:gdLst>
                <a:gd name="T0" fmla="*/ 3 w 78"/>
                <a:gd name="T1" fmla="*/ 13 h 104"/>
                <a:gd name="T2" fmla="*/ 9 w 78"/>
                <a:gd name="T3" fmla="*/ 7 h 104"/>
                <a:gd name="T4" fmla="*/ 13 w 78"/>
                <a:gd name="T5" fmla="*/ 3 h 104"/>
                <a:gd name="T6" fmla="*/ 18 w 78"/>
                <a:gd name="T7" fmla="*/ 0 h 104"/>
                <a:gd name="T8" fmla="*/ 22 w 78"/>
                <a:gd name="T9" fmla="*/ 0 h 104"/>
                <a:gd name="T10" fmla="*/ 25 w 78"/>
                <a:gd name="T11" fmla="*/ 3 h 104"/>
                <a:gd name="T12" fmla="*/ 27 w 78"/>
                <a:gd name="T13" fmla="*/ 10 h 104"/>
                <a:gd name="T14" fmla="*/ 26 w 78"/>
                <a:gd name="T15" fmla="*/ 18 h 104"/>
                <a:gd name="T16" fmla="*/ 24 w 78"/>
                <a:gd name="T17" fmla="*/ 24 h 104"/>
                <a:gd name="T18" fmla="*/ 22 w 78"/>
                <a:gd name="T19" fmla="*/ 31 h 104"/>
                <a:gd name="T20" fmla="*/ 24 w 78"/>
                <a:gd name="T21" fmla="*/ 35 h 104"/>
                <a:gd name="T22" fmla="*/ 26 w 78"/>
                <a:gd name="T23" fmla="*/ 36 h 104"/>
                <a:gd name="T24" fmla="*/ 30 w 78"/>
                <a:gd name="T25" fmla="*/ 37 h 104"/>
                <a:gd name="T26" fmla="*/ 34 w 78"/>
                <a:gd name="T27" fmla="*/ 37 h 104"/>
                <a:gd name="T28" fmla="*/ 37 w 78"/>
                <a:gd name="T29" fmla="*/ 38 h 104"/>
                <a:gd name="T30" fmla="*/ 39 w 78"/>
                <a:gd name="T31" fmla="*/ 39 h 104"/>
                <a:gd name="T32" fmla="*/ 39 w 78"/>
                <a:gd name="T33" fmla="*/ 42 h 104"/>
                <a:gd name="T34" fmla="*/ 36 w 78"/>
                <a:gd name="T35" fmla="*/ 45 h 104"/>
                <a:gd name="T36" fmla="*/ 31 w 78"/>
                <a:gd name="T37" fmla="*/ 48 h 104"/>
                <a:gd name="T38" fmla="*/ 24 w 78"/>
                <a:gd name="T39" fmla="*/ 51 h 104"/>
                <a:gd name="T40" fmla="*/ 18 w 78"/>
                <a:gd name="T41" fmla="*/ 52 h 104"/>
                <a:gd name="T42" fmla="*/ 11 w 78"/>
                <a:gd name="T43" fmla="*/ 52 h 104"/>
                <a:gd name="T44" fmla="*/ 6 w 78"/>
                <a:gd name="T45" fmla="*/ 51 h 104"/>
                <a:gd name="T46" fmla="*/ 2 w 78"/>
                <a:gd name="T47" fmla="*/ 48 h 104"/>
                <a:gd name="T48" fmla="*/ 1 w 78"/>
                <a:gd name="T49" fmla="*/ 42 h 104"/>
                <a:gd name="T50" fmla="*/ 0 w 78"/>
                <a:gd name="T51" fmla="*/ 35 h 104"/>
                <a:gd name="T52" fmla="*/ 1 w 78"/>
                <a:gd name="T53" fmla="*/ 27 h 104"/>
                <a:gd name="T54" fmla="*/ 2 w 78"/>
                <a:gd name="T55" fmla="*/ 21 h 104"/>
                <a:gd name="T56" fmla="*/ 3 w 78"/>
                <a:gd name="T57" fmla="*/ 15 h 104"/>
                <a:gd name="T58" fmla="*/ 3 w 78"/>
                <a:gd name="T59" fmla="*/ 13 h 10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8"/>
                <a:gd name="T91" fmla="*/ 0 h 104"/>
                <a:gd name="T92" fmla="*/ 78 w 78"/>
                <a:gd name="T93" fmla="*/ 104 h 10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8" h="104">
                  <a:moveTo>
                    <a:pt x="6" y="27"/>
                  </a:moveTo>
                  <a:lnTo>
                    <a:pt x="17" y="15"/>
                  </a:lnTo>
                  <a:lnTo>
                    <a:pt x="26" y="6"/>
                  </a:lnTo>
                  <a:lnTo>
                    <a:pt x="35" y="0"/>
                  </a:lnTo>
                  <a:lnTo>
                    <a:pt x="44" y="0"/>
                  </a:lnTo>
                  <a:lnTo>
                    <a:pt x="50" y="6"/>
                  </a:lnTo>
                  <a:lnTo>
                    <a:pt x="54" y="20"/>
                  </a:lnTo>
                  <a:lnTo>
                    <a:pt x="53" y="35"/>
                  </a:lnTo>
                  <a:lnTo>
                    <a:pt x="48" y="48"/>
                  </a:lnTo>
                  <a:lnTo>
                    <a:pt x="45" y="63"/>
                  </a:lnTo>
                  <a:lnTo>
                    <a:pt x="48" y="69"/>
                  </a:lnTo>
                  <a:lnTo>
                    <a:pt x="53" y="72"/>
                  </a:lnTo>
                  <a:lnTo>
                    <a:pt x="60" y="74"/>
                  </a:lnTo>
                  <a:lnTo>
                    <a:pt x="68" y="74"/>
                  </a:lnTo>
                  <a:lnTo>
                    <a:pt x="74" y="75"/>
                  </a:lnTo>
                  <a:lnTo>
                    <a:pt x="78" y="78"/>
                  </a:lnTo>
                  <a:lnTo>
                    <a:pt x="77" y="83"/>
                  </a:lnTo>
                  <a:lnTo>
                    <a:pt x="71" y="89"/>
                  </a:lnTo>
                  <a:lnTo>
                    <a:pt x="62" y="95"/>
                  </a:lnTo>
                  <a:lnTo>
                    <a:pt x="48" y="101"/>
                  </a:lnTo>
                  <a:lnTo>
                    <a:pt x="36" y="104"/>
                  </a:lnTo>
                  <a:lnTo>
                    <a:pt x="23" y="104"/>
                  </a:lnTo>
                  <a:lnTo>
                    <a:pt x="12" y="101"/>
                  </a:lnTo>
                  <a:lnTo>
                    <a:pt x="5" y="95"/>
                  </a:lnTo>
                  <a:lnTo>
                    <a:pt x="2" y="84"/>
                  </a:lnTo>
                  <a:lnTo>
                    <a:pt x="0" y="69"/>
                  </a:lnTo>
                  <a:lnTo>
                    <a:pt x="2" y="54"/>
                  </a:lnTo>
                  <a:lnTo>
                    <a:pt x="5" y="41"/>
                  </a:lnTo>
                  <a:lnTo>
                    <a:pt x="6" y="30"/>
                  </a:lnTo>
                  <a:lnTo>
                    <a:pt x="6" y="27"/>
                  </a:lnTo>
                </a:path>
              </a:pathLst>
            </a:custGeom>
            <a:solidFill>
              <a:srgbClr val="C0C0C0"/>
            </a:solidFill>
            <a:ln w="4826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6662" name="Freeform 16"/>
            <p:cNvSpPr>
              <a:spLocks/>
            </p:cNvSpPr>
            <p:nvPr/>
          </p:nvSpPr>
          <p:spPr bwMode="gray">
            <a:xfrm>
              <a:off x="3234" y="2459"/>
              <a:ext cx="800" cy="648"/>
            </a:xfrm>
            <a:custGeom>
              <a:avLst/>
              <a:gdLst>
                <a:gd name="T0" fmla="*/ 401 w 1601"/>
                <a:gd name="T1" fmla="*/ 589 h 1296"/>
                <a:gd name="T2" fmla="*/ 363 w 1601"/>
                <a:gd name="T3" fmla="*/ 524 h 1296"/>
                <a:gd name="T4" fmla="*/ 225 w 1601"/>
                <a:gd name="T5" fmla="*/ 506 h 1296"/>
                <a:gd name="T6" fmla="*/ 132 w 1601"/>
                <a:gd name="T7" fmla="*/ 453 h 1296"/>
                <a:gd name="T8" fmla="*/ 100 w 1601"/>
                <a:gd name="T9" fmla="*/ 406 h 1296"/>
                <a:gd name="T10" fmla="*/ 73 w 1601"/>
                <a:gd name="T11" fmla="*/ 381 h 1296"/>
                <a:gd name="T12" fmla="*/ 30 w 1601"/>
                <a:gd name="T13" fmla="*/ 373 h 1296"/>
                <a:gd name="T14" fmla="*/ 23 w 1601"/>
                <a:gd name="T15" fmla="*/ 0 h 1296"/>
                <a:gd name="T16" fmla="*/ 553 w 1601"/>
                <a:gd name="T17" fmla="*/ 21 h 1296"/>
                <a:gd name="T18" fmla="*/ 614 w 1601"/>
                <a:gd name="T19" fmla="*/ 38 h 1296"/>
                <a:gd name="T20" fmla="*/ 661 w 1601"/>
                <a:gd name="T21" fmla="*/ 76 h 1296"/>
                <a:gd name="T22" fmla="*/ 691 w 1601"/>
                <a:gd name="T23" fmla="*/ 66 h 1296"/>
                <a:gd name="T24" fmla="*/ 707 w 1601"/>
                <a:gd name="T25" fmla="*/ 39 h 1296"/>
                <a:gd name="T26" fmla="*/ 753 w 1601"/>
                <a:gd name="T27" fmla="*/ 35 h 1296"/>
                <a:gd name="T28" fmla="*/ 796 w 1601"/>
                <a:gd name="T29" fmla="*/ 33 h 1296"/>
                <a:gd name="T30" fmla="*/ 798 w 1601"/>
                <a:gd name="T31" fmla="*/ 44 h 1296"/>
                <a:gd name="T32" fmla="*/ 800 w 1601"/>
                <a:gd name="T33" fmla="*/ 60 h 1296"/>
                <a:gd name="T34" fmla="*/ 797 w 1601"/>
                <a:gd name="T35" fmla="*/ 75 h 1296"/>
                <a:gd name="T36" fmla="*/ 788 w 1601"/>
                <a:gd name="T37" fmla="*/ 93 h 1296"/>
                <a:gd name="T38" fmla="*/ 775 w 1601"/>
                <a:gd name="T39" fmla="*/ 118 h 1296"/>
                <a:gd name="T40" fmla="*/ 764 w 1601"/>
                <a:gd name="T41" fmla="*/ 143 h 1296"/>
                <a:gd name="T42" fmla="*/ 756 w 1601"/>
                <a:gd name="T43" fmla="*/ 165 h 1296"/>
                <a:gd name="T44" fmla="*/ 746 w 1601"/>
                <a:gd name="T45" fmla="*/ 195 h 1296"/>
                <a:gd name="T46" fmla="*/ 740 w 1601"/>
                <a:gd name="T47" fmla="*/ 222 h 1296"/>
                <a:gd name="T48" fmla="*/ 733 w 1601"/>
                <a:gd name="T49" fmla="*/ 240 h 1296"/>
                <a:gd name="T50" fmla="*/ 721 w 1601"/>
                <a:gd name="T51" fmla="*/ 266 h 1296"/>
                <a:gd name="T52" fmla="*/ 707 w 1601"/>
                <a:gd name="T53" fmla="*/ 291 h 1296"/>
                <a:gd name="T54" fmla="*/ 695 w 1601"/>
                <a:gd name="T55" fmla="*/ 309 h 1296"/>
                <a:gd name="T56" fmla="*/ 674 w 1601"/>
                <a:gd name="T57" fmla="*/ 324 h 1296"/>
                <a:gd name="T58" fmla="*/ 650 w 1601"/>
                <a:gd name="T59" fmla="*/ 339 h 1296"/>
                <a:gd name="T60" fmla="*/ 631 w 1601"/>
                <a:gd name="T61" fmla="*/ 357 h 1296"/>
                <a:gd name="T62" fmla="*/ 619 w 1601"/>
                <a:gd name="T63" fmla="*/ 384 h 1296"/>
                <a:gd name="T64" fmla="*/ 607 w 1601"/>
                <a:gd name="T65" fmla="*/ 410 h 1296"/>
                <a:gd name="T66" fmla="*/ 595 w 1601"/>
                <a:gd name="T67" fmla="*/ 426 h 1296"/>
                <a:gd name="T68" fmla="*/ 580 w 1601"/>
                <a:gd name="T69" fmla="*/ 448 h 1296"/>
                <a:gd name="T70" fmla="*/ 568 w 1601"/>
                <a:gd name="T71" fmla="*/ 472 h 1296"/>
                <a:gd name="T72" fmla="*/ 560 w 1601"/>
                <a:gd name="T73" fmla="*/ 489 h 1296"/>
                <a:gd name="T74" fmla="*/ 545 w 1601"/>
                <a:gd name="T75" fmla="*/ 502 h 1296"/>
                <a:gd name="T76" fmla="*/ 533 w 1601"/>
                <a:gd name="T77" fmla="*/ 515 h 1296"/>
                <a:gd name="T78" fmla="*/ 526 w 1601"/>
                <a:gd name="T79" fmla="*/ 537 h 1296"/>
                <a:gd name="T80" fmla="*/ 519 w 1601"/>
                <a:gd name="T81" fmla="*/ 564 h 1296"/>
                <a:gd name="T82" fmla="*/ 508 w 1601"/>
                <a:gd name="T83" fmla="*/ 584 h 1296"/>
                <a:gd name="T84" fmla="*/ 499 w 1601"/>
                <a:gd name="T85" fmla="*/ 602 h 1296"/>
                <a:gd name="T86" fmla="*/ 497 w 1601"/>
                <a:gd name="T87" fmla="*/ 620 h 1296"/>
                <a:gd name="T88" fmla="*/ 495 w 1601"/>
                <a:gd name="T89" fmla="*/ 637 h 1296"/>
                <a:gd name="T90" fmla="*/ 490 w 1601"/>
                <a:gd name="T91" fmla="*/ 647 h 1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601"/>
                <a:gd name="T139" fmla="*/ 0 h 1296"/>
                <a:gd name="T140" fmla="*/ 1601 w 1601"/>
                <a:gd name="T141" fmla="*/ 1296 h 129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601" h="1296">
                  <a:moveTo>
                    <a:pt x="977" y="1296"/>
                  </a:moveTo>
                  <a:lnTo>
                    <a:pt x="803" y="1177"/>
                  </a:lnTo>
                  <a:lnTo>
                    <a:pt x="788" y="1080"/>
                  </a:lnTo>
                  <a:lnTo>
                    <a:pt x="726" y="1048"/>
                  </a:lnTo>
                  <a:lnTo>
                    <a:pt x="542" y="1026"/>
                  </a:lnTo>
                  <a:lnTo>
                    <a:pt x="450" y="1012"/>
                  </a:lnTo>
                  <a:lnTo>
                    <a:pt x="413" y="1041"/>
                  </a:lnTo>
                  <a:lnTo>
                    <a:pt x="264" y="906"/>
                  </a:lnTo>
                  <a:lnTo>
                    <a:pt x="273" y="843"/>
                  </a:lnTo>
                  <a:lnTo>
                    <a:pt x="200" y="813"/>
                  </a:lnTo>
                  <a:lnTo>
                    <a:pt x="191" y="831"/>
                  </a:lnTo>
                  <a:lnTo>
                    <a:pt x="147" y="763"/>
                  </a:lnTo>
                  <a:lnTo>
                    <a:pt x="84" y="724"/>
                  </a:lnTo>
                  <a:lnTo>
                    <a:pt x="60" y="747"/>
                  </a:lnTo>
                  <a:lnTo>
                    <a:pt x="0" y="709"/>
                  </a:lnTo>
                  <a:lnTo>
                    <a:pt x="47" y="0"/>
                  </a:lnTo>
                  <a:lnTo>
                    <a:pt x="1032" y="94"/>
                  </a:lnTo>
                  <a:lnTo>
                    <a:pt x="1107" y="43"/>
                  </a:lnTo>
                  <a:lnTo>
                    <a:pt x="1196" y="52"/>
                  </a:lnTo>
                  <a:lnTo>
                    <a:pt x="1229" y="75"/>
                  </a:lnTo>
                  <a:lnTo>
                    <a:pt x="1265" y="76"/>
                  </a:lnTo>
                  <a:lnTo>
                    <a:pt x="1323" y="151"/>
                  </a:lnTo>
                  <a:lnTo>
                    <a:pt x="1362" y="118"/>
                  </a:lnTo>
                  <a:lnTo>
                    <a:pt x="1382" y="132"/>
                  </a:lnTo>
                  <a:lnTo>
                    <a:pt x="1406" y="118"/>
                  </a:lnTo>
                  <a:lnTo>
                    <a:pt x="1415" y="78"/>
                  </a:lnTo>
                  <a:lnTo>
                    <a:pt x="1476" y="51"/>
                  </a:lnTo>
                  <a:lnTo>
                    <a:pt x="1506" y="70"/>
                  </a:lnTo>
                  <a:lnTo>
                    <a:pt x="1590" y="61"/>
                  </a:lnTo>
                  <a:lnTo>
                    <a:pt x="1592" y="66"/>
                  </a:lnTo>
                  <a:lnTo>
                    <a:pt x="1593" y="75"/>
                  </a:lnTo>
                  <a:lnTo>
                    <a:pt x="1596" y="88"/>
                  </a:lnTo>
                  <a:lnTo>
                    <a:pt x="1599" y="103"/>
                  </a:lnTo>
                  <a:lnTo>
                    <a:pt x="1601" y="120"/>
                  </a:lnTo>
                  <a:lnTo>
                    <a:pt x="1599" y="136"/>
                  </a:lnTo>
                  <a:lnTo>
                    <a:pt x="1595" y="150"/>
                  </a:lnTo>
                  <a:lnTo>
                    <a:pt x="1587" y="166"/>
                  </a:lnTo>
                  <a:lnTo>
                    <a:pt x="1577" y="187"/>
                  </a:lnTo>
                  <a:lnTo>
                    <a:pt x="1565" y="211"/>
                  </a:lnTo>
                  <a:lnTo>
                    <a:pt x="1551" y="237"/>
                  </a:lnTo>
                  <a:lnTo>
                    <a:pt x="1539" y="262"/>
                  </a:lnTo>
                  <a:lnTo>
                    <a:pt x="1529" y="285"/>
                  </a:lnTo>
                  <a:lnTo>
                    <a:pt x="1521" y="304"/>
                  </a:lnTo>
                  <a:lnTo>
                    <a:pt x="1512" y="331"/>
                  </a:lnTo>
                  <a:lnTo>
                    <a:pt x="1503" y="360"/>
                  </a:lnTo>
                  <a:lnTo>
                    <a:pt x="1493" y="391"/>
                  </a:lnTo>
                  <a:lnTo>
                    <a:pt x="1485" y="420"/>
                  </a:lnTo>
                  <a:lnTo>
                    <a:pt x="1481" y="444"/>
                  </a:lnTo>
                  <a:lnTo>
                    <a:pt x="1476" y="460"/>
                  </a:lnTo>
                  <a:lnTo>
                    <a:pt x="1467" y="481"/>
                  </a:lnTo>
                  <a:lnTo>
                    <a:pt x="1455" y="505"/>
                  </a:lnTo>
                  <a:lnTo>
                    <a:pt x="1443" y="532"/>
                  </a:lnTo>
                  <a:lnTo>
                    <a:pt x="1428" y="558"/>
                  </a:lnTo>
                  <a:lnTo>
                    <a:pt x="1415" y="582"/>
                  </a:lnTo>
                  <a:lnTo>
                    <a:pt x="1401" y="603"/>
                  </a:lnTo>
                  <a:lnTo>
                    <a:pt x="1391" y="618"/>
                  </a:lnTo>
                  <a:lnTo>
                    <a:pt x="1373" y="636"/>
                  </a:lnTo>
                  <a:lnTo>
                    <a:pt x="1349" y="649"/>
                  </a:lnTo>
                  <a:lnTo>
                    <a:pt x="1325" y="663"/>
                  </a:lnTo>
                  <a:lnTo>
                    <a:pt x="1301" y="678"/>
                  </a:lnTo>
                  <a:lnTo>
                    <a:pt x="1278" y="696"/>
                  </a:lnTo>
                  <a:lnTo>
                    <a:pt x="1263" y="715"/>
                  </a:lnTo>
                  <a:lnTo>
                    <a:pt x="1250" y="741"/>
                  </a:lnTo>
                  <a:lnTo>
                    <a:pt x="1238" y="769"/>
                  </a:lnTo>
                  <a:lnTo>
                    <a:pt x="1226" y="798"/>
                  </a:lnTo>
                  <a:lnTo>
                    <a:pt x="1215" y="820"/>
                  </a:lnTo>
                  <a:lnTo>
                    <a:pt x="1203" y="837"/>
                  </a:lnTo>
                  <a:lnTo>
                    <a:pt x="1190" y="853"/>
                  </a:lnTo>
                  <a:lnTo>
                    <a:pt x="1176" y="873"/>
                  </a:lnTo>
                  <a:lnTo>
                    <a:pt x="1161" y="897"/>
                  </a:lnTo>
                  <a:lnTo>
                    <a:pt x="1148" y="922"/>
                  </a:lnTo>
                  <a:lnTo>
                    <a:pt x="1137" y="945"/>
                  </a:lnTo>
                  <a:lnTo>
                    <a:pt x="1130" y="963"/>
                  </a:lnTo>
                  <a:lnTo>
                    <a:pt x="1121" y="979"/>
                  </a:lnTo>
                  <a:lnTo>
                    <a:pt x="1106" y="993"/>
                  </a:lnTo>
                  <a:lnTo>
                    <a:pt x="1091" y="1005"/>
                  </a:lnTo>
                  <a:lnTo>
                    <a:pt x="1077" y="1015"/>
                  </a:lnTo>
                  <a:lnTo>
                    <a:pt x="1067" y="1030"/>
                  </a:lnTo>
                  <a:lnTo>
                    <a:pt x="1059" y="1048"/>
                  </a:lnTo>
                  <a:lnTo>
                    <a:pt x="1053" y="1074"/>
                  </a:lnTo>
                  <a:lnTo>
                    <a:pt x="1046" y="1102"/>
                  </a:lnTo>
                  <a:lnTo>
                    <a:pt x="1038" y="1128"/>
                  </a:lnTo>
                  <a:lnTo>
                    <a:pt x="1029" y="1150"/>
                  </a:lnTo>
                  <a:lnTo>
                    <a:pt x="1017" y="1168"/>
                  </a:lnTo>
                  <a:lnTo>
                    <a:pt x="1008" y="1186"/>
                  </a:lnTo>
                  <a:lnTo>
                    <a:pt x="999" y="1203"/>
                  </a:lnTo>
                  <a:lnTo>
                    <a:pt x="995" y="1221"/>
                  </a:lnTo>
                  <a:lnTo>
                    <a:pt x="995" y="1240"/>
                  </a:lnTo>
                  <a:lnTo>
                    <a:pt x="995" y="1258"/>
                  </a:lnTo>
                  <a:lnTo>
                    <a:pt x="990" y="1273"/>
                  </a:lnTo>
                  <a:lnTo>
                    <a:pt x="984" y="1285"/>
                  </a:lnTo>
                  <a:lnTo>
                    <a:pt x="980" y="1293"/>
                  </a:lnTo>
                  <a:lnTo>
                    <a:pt x="977" y="1296"/>
                  </a:lnTo>
                </a:path>
              </a:pathLst>
            </a:custGeom>
            <a:solidFill>
              <a:srgbClr val="C0C0C0"/>
            </a:solidFill>
            <a:ln w="4826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6663" name="Freeform 17"/>
            <p:cNvSpPr>
              <a:spLocks/>
            </p:cNvSpPr>
            <p:nvPr/>
          </p:nvSpPr>
          <p:spPr bwMode="gray">
            <a:xfrm>
              <a:off x="3216" y="2814"/>
              <a:ext cx="506" cy="368"/>
            </a:xfrm>
            <a:custGeom>
              <a:avLst/>
              <a:gdLst>
                <a:gd name="T0" fmla="*/ 329 w 1013"/>
                <a:gd name="T1" fmla="*/ 358 h 737"/>
                <a:gd name="T2" fmla="*/ 339 w 1013"/>
                <a:gd name="T3" fmla="*/ 350 h 737"/>
                <a:gd name="T4" fmla="*/ 354 w 1013"/>
                <a:gd name="T5" fmla="*/ 339 h 737"/>
                <a:gd name="T6" fmla="*/ 370 w 1013"/>
                <a:gd name="T7" fmla="*/ 326 h 737"/>
                <a:gd name="T8" fmla="*/ 386 w 1013"/>
                <a:gd name="T9" fmla="*/ 318 h 737"/>
                <a:gd name="T10" fmla="*/ 402 w 1013"/>
                <a:gd name="T11" fmla="*/ 314 h 737"/>
                <a:gd name="T12" fmla="*/ 427 w 1013"/>
                <a:gd name="T13" fmla="*/ 312 h 737"/>
                <a:gd name="T14" fmla="*/ 449 w 1013"/>
                <a:gd name="T15" fmla="*/ 312 h 737"/>
                <a:gd name="T16" fmla="*/ 465 w 1013"/>
                <a:gd name="T17" fmla="*/ 315 h 737"/>
                <a:gd name="T18" fmla="*/ 481 w 1013"/>
                <a:gd name="T19" fmla="*/ 316 h 737"/>
                <a:gd name="T20" fmla="*/ 493 w 1013"/>
                <a:gd name="T21" fmla="*/ 307 h 737"/>
                <a:gd name="T22" fmla="*/ 502 w 1013"/>
                <a:gd name="T23" fmla="*/ 298 h 737"/>
                <a:gd name="T24" fmla="*/ 506 w 1013"/>
                <a:gd name="T25" fmla="*/ 293 h 737"/>
                <a:gd name="T26" fmla="*/ 412 w 1013"/>
                <a:gd name="T27" fmla="*/ 185 h 737"/>
                <a:gd name="T28" fmla="*/ 243 w 1013"/>
                <a:gd name="T29" fmla="*/ 151 h 737"/>
                <a:gd name="T30" fmla="*/ 150 w 1013"/>
                <a:gd name="T31" fmla="*/ 98 h 737"/>
                <a:gd name="T32" fmla="*/ 118 w 1013"/>
                <a:gd name="T33" fmla="*/ 52 h 737"/>
                <a:gd name="T34" fmla="*/ 90 w 1013"/>
                <a:gd name="T35" fmla="*/ 25 h 737"/>
                <a:gd name="T36" fmla="*/ 48 w 1013"/>
                <a:gd name="T37" fmla="*/ 19 h 737"/>
                <a:gd name="T38" fmla="*/ 0 w 1013"/>
                <a:gd name="T39" fmla="*/ 285 h 737"/>
                <a:gd name="T40" fmla="*/ 4 w 1013"/>
                <a:gd name="T41" fmla="*/ 289 h 737"/>
                <a:gd name="T42" fmla="*/ 12 w 1013"/>
                <a:gd name="T43" fmla="*/ 300 h 737"/>
                <a:gd name="T44" fmla="*/ 21 w 1013"/>
                <a:gd name="T45" fmla="*/ 310 h 737"/>
                <a:gd name="T46" fmla="*/ 28 w 1013"/>
                <a:gd name="T47" fmla="*/ 315 h 737"/>
                <a:gd name="T48" fmla="*/ 36 w 1013"/>
                <a:gd name="T49" fmla="*/ 309 h 737"/>
                <a:gd name="T50" fmla="*/ 43 w 1013"/>
                <a:gd name="T51" fmla="*/ 300 h 737"/>
                <a:gd name="T52" fmla="*/ 49 w 1013"/>
                <a:gd name="T53" fmla="*/ 301 h 737"/>
                <a:gd name="T54" fmla="*/ 61 w 1013"/>
                <a:gd name="T55" fmla="*/ 310 h 737"/>
                <a:gd name="T56" fmla="*/ 76 w 1013"/>
                <a:gd name="T57" fmla="*/ 318 h 737"/>
                <a:gd name="T58" fmla="*/ 88 w 1013"/>
                <a:gd name="T59" fmla="*/ 321 h 737"/>
                <a:gd name="T60" fmla="*/ 97 w 1013"/>
                <a:gd name="T61" fmla="*/ 328 h 737"/>
                <a:gd name="T62" fmla="*/ 113 w 1013"/>
                <a:gd name="T63" fmla="*/ 338 h 737"/>
                <a:gd name="T64" fmla="*/ 136 w 1013"/>
                <a:gd name="T65" fmla="*/ 343 h 737"/>
                <a:gd name="T66" fmla="*/ 159 w 1013"/>
                <a:gd name="T67" fmla="*/ 342 h 737"/>
                <a:gd name="T68" fmla="*/ 175 w 1013"/>
                <a:gd name="T69" fmla="*/ 335 h 737"/>
                <a:gd name="T70" fmla="*/ 190 w 1013"/>
                <a:gd name="T71" fmla="*/ 322 h 737"/>
                <a:gd name="T72" fmla="*/ 203 w 1013"/>
                <a:gd name="T73" fmla="*/ 315 h 737"/>
                <a:gd name="T74" fmla="*/ 209 w 1013"/>
                <a:gd name="T75" fmla="*/ 310 h 737"/>
                <a:gd name="T76" fmla="*/ 212 w 1013"/>
                <a:gd name="T77" fmla="*/ 301 h 737"/>
                <a:gd name="T78" fmla="*/ 217 w 1013"/>
                <a:gd name="T79" fmla="*/ 297 h 737"/>
                <a:gd name="T80" fmla="*/ 226 w 1013"/>
                <a:gd name="T81" fmla="*/ 303 h 737"/>
                <a:gd name="T82" fmla="*/ 235 w 1013"/>
                <a:gd name="T83" fmla="*/ 310 h 737"/>
                <a:gd name="T84" fmla="*/ 235 w 1013"/>
                <a:gd name="T85" fmla="*/ 317 h 737"/>
                <a:gd name="T86" fmla="*/ 226 w 1013"/>
                <a:gd name="T87" fmla="*/ 325 h 737"/>
                <a:gd name="T88" fmla="*/ 214 w 1013"/>
                <a:gd name="T89" fmla="*/ 330 h 737"/>
                <a:gd name="T90" fmla="*/ 210 w 1013"/>
                <a:gd name="T91" fmla="*/ 335 h 737"/>
                <a:gd name="T92" fmla="*/ 220 w 1013"/>
                <a:gd name="T93" fmla="*/ 339 h 737"/>
                <a:gd name="T94" fmla="*/ 235 w 1013"/>
                <a:gd name="T95" fmla="*/ 338 h 737"/>
                <a:gd name="T96" fmla="*/ 249 w 1013"/>
                <a:gd name="T97" fmla="*/ 338 h 737"/>
                <a:gd name="T98" fmla="*/ 257 w 1013"/>
                <a:gd name="T99" fmla="*/ 343 h 737"/>
                <a:gd name="T100" fmla="*/ 262 w 1013"/>
                <a:gd name="T101" fmla="*/ 352 h 737"/>
                <a:gd name="T102" fmla="*/ 268 w 1013"/>
                <a:gd name="T103" fmla="*/ 361 h 737"/>
                <a:gd name="T104" fmla="*/ 278 w 1013"/>
                <a:gd name="T105" fmla="*/ 367 h 737"/>
                <a:gd name="T106" fmla="*/ 289 w 1013"/>
                <a:gd name="T107" fmla="*/ 368 h 737"/>
                <a:gd name="T108" fmla="*/ 306 w 1013"/>
                <a:gd name="T109" fmla="*/ 364 h 737"/>
                <a:gd name="T110" fmla="*/ 322 w 1013"/>
                <a:gd name="T111" fmla="*/ 361 h 737"/>
                <a:gd name="T112" fmla="*/ 328 w 1013"/>
                <a:gd name="T113" fmla="*/ 358 h 73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13"/>
                <a:gd name="T172" fmla="*/ 0 h 737"/>
                <a:gd name="T173" fmla="*/ 1013 w 1013"/>
                <a:gd name="T174" fmla="*/ 737 h 73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13" h="737">
                  <a:moveTo>
                    <a:pt x="657" y="717"/>
                  </a:moveTo>
                  <a:lnTo>
                    <a:pt x="659" y="716"/>
                  </a:lnTo>
                  <a:lnTo>
                    <a:pt x="666" y="710"/>
                  </a:lnTo>
                  <a:lnTo>
                    <a:pt x="678" y="701"/>
                  </a:lnTo>
                  <a:lnTo>
                    <a:pt x="692" y="690"/>
                  </a:lnTo>
                  <a:lnTo>
                    <a:pt x="708" y="678"/>
                  </a:lnTo>
                  <a:lnTo>
                    <a:pt x="725" y="665"/>
                  </a:lnTo>
                  <a:lnTo>
                    <a:pt x="741" y="653"/>
                  </a:lnTo>
                  <a:lnTo>
                    <a:pt x="758" y="644"/>
                  </a:lnTo>
                  <a:lnTo>
                    <a:pt x="773" y="636"/>
                  </a:lnTo>
                  <a:lnTo>
                    <a:pt x="785" y="632"/>
                  </a:lnTo>
                  <a:lnTo>
                    <a:pt x="804" y="629"/>
                  </a:lnTo>
                  <a:lnTo>
                    <a:pt x="828" y="626"/>
                  </a:lnTo>
                  <a:lnTo>
                    <a:pt x="854" y="624"/>
                  </a:lnTo>
                  <a:lnTo>
                    <a:pt x="878" y="624"/>
                  </a:lnTo>
                  <a:lnTo>
                    <a:pt x="899" y="624"/>
                  </a:lnTo>
                  <a:lnTo>
                    <a:pt x="914" y="626"/>
                  </a:lnTo>
                  <a:lnTo>
                    <a:pt x="930" y="630"/>
                  </a:lnTo>
                  <a:lnTo>
                    <a:pt x="947" y="633"/>
                  </a:lnTo>
                  <a:lnTo>
                    <a:pt x="963" y="632"/>
                  </a:lnTo>
                  <a:lnTo>
                    <a:pt x="977" y="624"/>
                  </a:lnTo>
                  <a:lnTo>
                    <a:pt x="987" y="615"/>
                  </a:lnTo>
                  <a:lnTo>
                    <a:pt x="998" y="605"/>
                  </a:lnTo>
                  <a:lnTo>
                    <a:pt x="1005" y="596"/>
                  </a:lnTo>
                  <a:lnTo>
                    <a:pt x="1011" y="590"/>
                  </a:lnTo>
                  <a:lnTo>
                    <a:pt x="1013" y="587"/>
                  </a:lnTo>
                  <a:lnTo>
                    <a:pt x="839" y="468"/>
                  </a:lnTo>
                  <a:lnTo>
                    <a:pt x="824" y="371"/>
                  </a:lnTo>
                  <a:lnTo>
                    <a:pt x="762" y="339"/>
                  </a:lnTo>
                  <a:lnTo>
                    <a:pt x="486" y="303"/>
                  </a:lnTo>
                  <a:lnTo>
                    <a:pt x="449" y="332"/>
                  </a:lnTo>
                  <a:lnTo>
                    <a:pt x="300" y="197"/>
                  </a:lnTo>
                  <a:lnTo>
                    <a:pt x="309" y="134"/>
                  </a:lnTo>
                  <a:lnTo>
                    <a:pt x="236" y="104"/>
                  </a:lnTo>
                  <a:lnTo>
                    <a:pt x="227" y="122"/>
                  </a:lnTo>
                  <a:lnTo>
                    <a:pt x="180" y="50"/>
                  </a:lnTo>
                  <a:lnTo>
                    <a:pt x="120" y="15"/>
                  </a:lnTo>
                  <a:lnTo>
                    <a:pt x="96" y="38"/>
                  </a:lnTo>
                  <a:lnTo>
                    <a:pt x="36" y="0"/>
                  </a:lnTo>
                  <a:lnTo>
                    <a:pt x="0" y="570"/>
                  </a:lnTo>
                  <a:lnTo>
                    <a:pt x="3" y="572"/>
                  </a:lnTo>
                  <a:lnTo>
                    <a:pt x="8" y="579"/>
                  </a:lnTo>
                  <a:lnTo>
                    <a:pt x="15" y="588"/>
                  </a:lnTo>
                  <a:lnTo>
                    <a:pt x="24" y="600"/>
                  </a:lnTo>
                  <a:lnTo>
                    <a:pt x="33" y="611"/>
                  </a:lnTo>
                  <a:lnTo>
                    <a:pt x="42" y="620"/>
                  </a:lnTo>
                  <a:lnTo>
                    <a:pt x="50" y="627"/>
                  </a:lnTo>
                  <a:lnTo>
                    <a:pt x="56" y="630"/>
                  </a:lnTo>
                  <a:lnTo>
                    <a:pt x="63" y="626"/>
                  </a:lnTo>
                  <a:lnTo>
                    <a:pt x="72" y="618"/>
                  </a:lnTo>
                  <a:lnTo>
                    <a:pt x="80" y="608"/>
                  </a:lnTo>
                  <a:lnTo>
                    <a:pt x="86" y="600"/>
                  </a:lnTo>
                  <a:lnTo>
                    <a:pt x="92" y="599"/>
                  </a:lnTo>
                  <a:lnTo>
                    <a:pt x="99" y="603"/>
                  </a:lnTo>
                  <a:lnTo>
                    <a:pt x="110" y="612"/>
                  </a:lnTo>
                  <a:lnTo>
                    <a:pt x="123" y="620"/>
                  </a:lnTo>
                  <a:lnTo>
                    <a:pt x="138" y="629"/>
                  </a:lnTo>
                  <a:lnTo>
                    <a:pt x="152" y="636"/>
                  </a:lnTo>
                  <a:lnTo>
                    <a:pt x="164" y="639"/>
                  </a:lnTo>
                  <a:lnTo>
                    <a:pt x="176" y="642"/>
                  </a:lnTo>
                  <a:lnTo>
                    <a:pt x="185" y="648"/>
                  </a:lnTo>
                  <a:lnTo>
                    <a:pt x="194" y="657"/>
                  </a:lnTo>
                  <a:lnTo>
                    <a:pt x="207" y="668"/>
                  </a:lnTo>
                  <a:lnTo>
                    <a:pt x="227" y="677"/>
                  </a:lnTo>
                  <a:lnTo>
                    <a:pt x="248" y="683"/>
                  </a:lnTo>
                  <a:lnTo>
                    <a:pt x="272" y="686"/>
                  </a:lnTo>
                  <a:lnTo>
                    <a:pt x="296" y="686"/>
                  </a:lnTo>
                  <a:lnTo>
                    <a:pt x="318" y="684"/>
                  </a:lnTo>
                  <a:lnTo>
                    <a:pt x="338" y="678"/>
                  </a:lnTo>
                  <a:lnTo>
                    <a:pt x="351" y="671"/>
                  </a:lnTo>
                  <a:lnTo>
                    <a:pt x="366" y="657"/>
                  </a:lnTo>
                  <a:lnTo>
                    <a:pt x="380" y="644"/>
                  </a:lnTo>
                  <a:lnTo>
                    <a:pt x="393" y="633"/>
                  </a:lnTo>
                  <a:lnTo>
                    <a:pt x="407" y="630"/>
                  </a:lnTo>
                  <a:lnTo>
                    <a:pt x="414" y="627"/>
                  </a:lnTo>
                  <a:lnTo>
                    <a:pt x="419" y="620"/>
                  </a:lnTo>
                  <a:lnTo>
                    <a:pt x="422" y="611"/>
                  </a:lnTo>
                  <a:lnTo>
                    <a:pt x="425" y="603"/>
                  </a:lnTo>
                  <a:lnTo>
                    <a:pt x="429" y="596"/>
                  </a:lnTo>
                  <a:lnTo>
                    <a:pt x="434" y="594"/>
                  </a:lnTo>
                  <a:lnTo>
                    <a:pt x="441" y="597"/>
                  </a:lnTo>
                  <a:lnTo>
                    <a:pt x="452" y="606"/>
                  </a:lnTo>
                  <a:lnTo>
                    <a:pt x="462" y="614"/>
                  </a:lnTo>
                  <a:lnTo>
                    <a:pt x="470" y="620"/>
                  </a:lnTo>
                  <a:lnTo>
                    <a:pt x="473" y="626"/>
                  </a:lnTo>
                  <a:lnTo>
                    <a:pt x="470" y="635"/>
                  </a:lnTo>
                  <a:lnTo>
                    <a:pt x="464" y="642"/>
                  </a:lnTo>
                  <a:lnTo>
                    <a:pt x="452" y="650"/>
                  </a:lnTo>
                  <a:lnTo>
                    <a:pt x="440" y="654"/>
                  </a:lnTo>
                  <a:lnTo>
                    <a:pt x="429" y="660"/>
                  </a:lnTo>
                  <a:lnTo>
                    <a:pt x="422" y="665"/>
                  </a:lnTo>
                  <a:lnTo>
                    <a:pt x="420" y="671"/>
                  </a:lnTo>
                  <a:lnTo>
                    <a:pt x="426" y="675"/>
                  </a:lnTo>
                  <a:lnTo>
                    <a:pt x="441" y="678"/>
                  </a:lnTo>
                  <a:lnTo>
                    <a:pt x="456" y="678"/>
                  </a:lnTo>
                  <a:lnTo>
                    <a:pt x="470" y="677"/>
                  </a:lnTo>
                  <a:lnTo>
                    <a:pt x="483" y="675"/>
                  </a:lnTo>
                  <a:lnTo>
                    <a:pt x="498" y="677"/>
                  </a:lnTo>
                  <a:lnTo>
                    <a:pt x="509" y="681"/>
                  </a:lnTo>
                  <a:lnTo>
                    <a:pt x="515" y="687"/>
                  </a:lnTo>
                  <a:lnTo>
                    <a:pt x="519" y="696"/>
                  </a:lnTo>
                  <a:lnTo>
                    <a:pt x="524" y="705"/>
                  </a:lnTo>
                  <a:lnTo>
                    <a:pt x="528" y="714"/>
                  </a:lnTo>
                  <a:lnTo>
                    <a:pt x="536" y="722"/>
                  </a:lnTo>
                  <a:lnTo>
                    <a:pt x="546" y="728"/>
                  </a:lnTo>
                  <a:lnTo>
                    <a:pt x="557" y="734"/>
                  </a:lnTo>
                  <a:lnTo>
                    <a:pt x="566" y="737"/>
                  </a:lnTo>
                  <a:lnTo>
                    <a:pt x="578" y="737"/>
                  </a:lnTo>
                  <a:lnTo>
                    <a:pt x="594" y="734"/>
                  </a:lnTo>
                  <a:lnTo>
                    <a:pt x="612" y="729"/>
                  </a:lnTo>
                  <a:lnTo>
                    <a:pt x="629" y="725"/>
                  </a:lnTo>
                  <a:lnTo>
                    <a:pt x="644" y="722"/>
                  </a:lnTo>
                  <a:lnTo>
                    <a:pt x="653" y="719"/>
                  </a:lnTo>
                  <a:lnTo>
                    <a:pt x="657" y="717"/>
                  </a:lnTo>
                </a:path>
              </a:pathLst>
            </a:custGeom>
            <a:solidFill>
              <a:srgbClr val="C0C0C0"/>
            </a:solidFill>
            <a:ln w="4826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609600" y="1787525"/>
            <a:ext cx="5113338" cy="4756150"/>
            <a:chOff x="1490" y="1165"/>
            <a:chExt cx="2549" cy="2371"/>
          </a:xfrm>
        </p:grpSpPr>
        <p:sp>
          <p:nvSpPr>
            <p:cNvPr id="26638" name="Freeform 19"/>
            <p:cNvSpPr>
              <a:spLocks/>
            </p:cNvSpPr>
            <p:nvPr/>
          </p:nvSpPr>
          <p:spPr bwMode="gray">
            <a:xfrm>
              <a:off x="1490" y="1375"/>
              <a:ext cx="1028" cy="1559"/>
            </a:xfrm>
            <a:custGeom>
              <a:avLst/>
              <a:gdLst>
                <a:gd name="T0" fmla="*/ 927 w 2057"/>
                <a:gd name="T1" fmla="*/ 60 h 3118"/>
                <a:gd name="T2" fmla="*/ 769 w 2057"/>
                <a:gd name="T3" fmla="*/ 44 h 3118"/>
                <a:gd name="T4" fmla="*/ 727 w 2057"/>
                <a:gd name="T5" fmla="*/ 101 h 3118"/>
                <a:gd name="T6" fmla="*/ 656 w 2057"/>
                <a:gd name="T7" fmla="*/ 197 h 3118"/>
                <a:gd name="T8" fmla="*/ 614 w 2057"/>
                <a:gd name="T9" fmla="*/ 272 h 3118"/>
                <a:gd name="T10" fmla="*/ 541 w 2057"/>
                <a:gd name="T11" fmla="*/ 329 h 3118"/>
                <a:gd name="T12" fmla="*/ 340 w 2057"/>
                <a:gd name="T13" fmla="*/ 486 h 3118"/>
                <a:gd name="T14" fmla="*/ 266 w 2057"/>
                <a:gd name="T15" fmla="*/ 528 h 3118"/>
                <a:gd name="T16" fmla="*/ 235 w 2057"/>
                <a:gd name="T17" fmla="*/ 550 h 3118"/>
                <a:gd name="T18" fmla="*/ 174 w 2057"/>
                <a:gd name="T19" fmla="*/ 562 h 3118"/>
                <a:gd name="T20" fmla="*/ 119 w 2057"/>
                <a:gd name="T21" fmla="*/ 604 h 3118"/>
                <a:gd name="T22" fmla="*/ 76 w 2057"/>
                <a:gd name="T23" fmla="*/ 641 h 3118"/>
                <a:gd name="T24" fmla="*/ 51 w 2057"/>
                <a:gd name="T25" fmla="*/ 668 h 3118"/>
                <a:gd name="T26" fmla="*/ 43 w 2057"/>
                <a:gd name="T27" fmla="*/ 701 h 3118"/>
                <a:gd name="T28" fmla="*/ 13 w 2057"/>
                <a:gd name="T29" fmla="*/ 683 h 3118"/>
                <a:gd name="T30" fmla="*/ 7 w 2057"/>
                <a:gd name="T31" fmla="*/ 739 h 3118"/>
                <a:gd name="T32" fmla="*/ 19 w 2057"/>
                <a:gd name="T33" fmla="*/ 767 h 3118"/>
                <a:gd name="T34" fmla="*/ 10 w 2057"/>
                <a:gd name="T35" fmla="*/ 800 h 3118"/>
                <a:gd name="T36" fmla="*/ 7 w 2057"/>
                <a:gd name="T37" fmla="*/ 849 h 3118"/>
                <a:gd name="T38" fmla="*/ 22 w 2057"/>
                <a:gd name="T39" fmla="*/ 881 h 3118"/>
                <a:gd name="T40" fmla="*/ 52 w 2057"/>
                <a:gd name="T41" fmla="*/ 924 h 3118"/>
                <a:gd name="T42" fmla="*/ 72 w 2057"/>
                <a:gd name="T43" fmla="*/ 952 h 3118"/>
                <a:gd name="T44" fmla="*/ 45 w 2057"/>
                <a:gd name="T45" fmla="*/ 1013 h 3118"/>
                <a:gd name="T46" fmla="*/ 69 w 2057"/>
                <a:gd name="T47" fmla="*/ 1037 h 3118"/>
                <a:gd name="T48" fmla="*/ 90 w 2057"/>
                <a:gd name="T49" fmla="*/ 1070 h 3118"/>
                <a:gd name="T50" fmla="*/ 112 w 2057"/>
                <a:gd name="T51" fmla="*/ 1110 h 3118"/>
                <a:gd name="T52" fmla="*/ 147 w 2057"/>
                <a:gd name="T53" fmla="*/ 1160 h 3118"/>
                <a:gd name="T54" fmla="*/ 161 w 2057"/>
                <a:gd name="T55" fmla="*/ 1212 h 3118"/>
                <a:gd name="T56" fmla="*/ 179 w 2057"/>
                <a:gd name="T57" fmla="*/ 1274 h 3118"/>
                <a:gd name="T58" fmla="*/ 220 w 2057"/>
                <a:gd name="T59" fmla="*/ 1324 h 3118"/>
                <a:gd name="T60" fmla="*/ 235 w 2057"/>
                <a:gd name="T61" fmla="*/ 1373 h 3118"/>
                <a:gd name="T62" fmla="*/ 235 w 2057"/>
                <a:gd name="T63" fmla="*/ 1424 h 3118"/>
                <a:gd name="T64" fmla="*/ 235 w 2057"/>
                <a:gd name="T65" fmla="*/ 1452 h 3118"/>
                <a:gd name="T66" fmla="*/ 211 w 2057"/>
                <a:gd name="T67" fmla="*/ 1479 h 3118"/>
                <a:gd name="T68" fmla="*/ 217 w 2057"/>
                <a:gd name="T69" fmla="*/ 1514 h 3118"/>
                <a:gd name="T70" fmla="*/ 250 w 2057"/>
                <a:gd name="T71" fmla="*/ 1535 h 3118"/>
                <a:gd name="T72" fmla="*/ 286 w 2057"/>
                <a:gd name="T73" fmla="*/ 1556 h 3118"/>
                <a:gd name="T74" fmla="*/ 352 w 2057"/>
                <a:gd name="T75" fmla="*/ 1551 h 3118"/>
                <a:gd name="T76" fmla="*/ 439 w 2057"/>
                <a:gd name="T77" fmla="*/ 1516 h 3118"/>
                <a:gd name="T78" fmla="*/ 497 w 2057"/>
                <a:gd name="T79" fmla="*/ 1481 h 3118"/>
                <a:gd name="T80" fmla="*/ 572 w 2057"/>
                <a:gd name="T81" fmla="*/ 1451 h 3118"/>
                <a:gd name="T82" fmla="*/ 646 w 2057"/>
                <a:gd name="T83" fmla="*/ 1450 h 3118"/>
                <a:gd name="T84" fmla="*/ 709 w 2057"/>
                <a:gd name="T85" fmla="*/ 1439 h 3118"/>
                <a:gd name="T86" fmla="*/ 736 w 2057"/>
                <a:gd name="T87" fmla="*/ 1404 h 3118"/>
                <a:gd name="T88" fmla="*/ 755 w 2057"/>
                <a:gd name="T89" fmla="*/ 1370 h 3118"/>
                <a:gd name="T90" fmla="*/ 799 w 2057"/>
                <a:gd name="T91" fmla="*/ 1346 h 3118"/>
                <a:gd name="T92" fmla="*/ 849 w 2057"/>
                <a:gd name="T93" fmla="*/ 1317 h 3118"/>
                <a:gd name="T94" fmla="*/ 912 w 2057"/>
                <a:gd name="T95" fmla="*/ 1309 h 3118"/>
                <a:gd name="T96" fmla="*/ 988 w 2057"/>
                <a:gd name="T97" fmla="*/ 1291 h 3118"/>
                <a:gd name="T98" fmla="*/ 985 w 2057"/>
                <a:gd name="T99" fmla="*/ 72 h 311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057"/>
                <a:gd name="T151" fmla="*/ 0 h 3118"/>
                <a:gd name="T152" fmla="*/ 2057 w 2057"/>
                <a:gd name="T153" fmla="*/ 3118 h 311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057" h="3118">
                  <a:moveTo>
                    <a:pt x="1971" y="144"/>
                  </a:moveTo>
                  <a:lnTo>
                    <a:pt x="1902" y="126"/>
                  </a:lnTo>
                  <a:lnTo>
                    <a:pt x="1848" y="186"/>
                  </a:lnTo>
                  <a:lnTo>
                    <a:pt x="1854" y="120"/>
                  </a:lnTo>
                  <a:lnTo>
                    <a:pt x="1800" y="78"/>
                  </a:lnTo>
                  <a:lnTo>
                    <a:pt x="1740" y="18"/>
                  </a:lnTo>
                  <a:lnTo>
                    <a:pt x="1674" y="0"/>
                  </a:lnTo>
                  <a:lnTo>
                    <a:pt x="1538" y="87"/>
                  </a:lnTo>
                  <a:lnTo>
                    <a:pt x="1529" y="129"/>
                  </a:lnTo>
                  <a:lnTo>
                    <a:pt x="1487" y="102"/>
                  </a:lnTo>
                  <a:lnTo>
                    <a:pt x="1424" y="153"/>
                  </a:lnTo>
                  <a:lnTo>
                    <a:pt x="1454" y="202"/>
                  </a:lnTo>
                  <a:lnTo>
                    <a:pt x="1409" y="199"/>
                  </a:lnTo>
                  <a:lnTo>
                    <a:pt x="1328" y="283"/>
                  </a:lnTo>
                  <a:lnTo>
                    <a:pt x="1343" y="331"/>
                  </a:lnTo>
                  <a:lnTo>
                    <a:pt x="1313" y="394"/>
                  </a:lnTo>
                  <a:lnTo>
                    <a:pt x="1241" y="373"/>
                  </a:lnTo>
                  <a:lnTo>
                    <a:pt x="1217" y="436"/>
                  </a:lnTo>
                  <a:lnTo>
                    <a:pt x="1268" y="481"/>
                  </a:lnTo>
                  <a:lnTo>
                    <a:pt x="1229" y="544"/>
                  </a:lnTo>
                  <a:lnTo>
                    <a:pt x="1139" y="427"/>
                  </a:lnTo>
                  <a:lnTo>
                    <a:pt x="1056" y="517"/>
                  </a:lnTo>
                  <a:lnTo>
                    <a:pt x="1041" y="604"/>
                  </a:lnTo>
                  <a:lnTo>
                    <a:pt x="1083" y="657"/>
                  </a:lnTo>
                  <a:lnTo>
                    <a:pt x="1002" y="729"/>
                  </a:lnTo>
                  <a:lnTo>
                    <a:pt x="936" y="867"/>
                  </a:lnTo>
                  <a:lnTo>
                    <a:pt x="783" y="957"/>
                  </a:lnTo>
                  <a:lnTo>
                    <a:pt x="681" y="972"/>
                  </a:lnTo>
                  <a:lnTo>
                    <a:pt x="629" y="1020"/>
                  </a:lnTo>
                  <a:lnTo>
                    <a:pt x="542" y="1047"/>
                  </a:lnTo>
                  <a:lnTo>
                    <a:pt x="539" y="1048"/>
                  </a:lnTo>
                  <a:lnTo>
                    <a:pt x="533" y="1056"/>
                  </a:lnTo>
                  <a:lnTo>
                    <a:pt x="522" y="1066"/>
                  </a:lnTo>
                  <a:lnTo>
                    <a:pt x="509" y="1078"/>
                  </a:lnTo>
                  <a:lnTo>
                    <a:pt x="491" y="1089"/>
                  </a:lnTo>
                  <a:lnTo>
                    <a:pt x="470" y="1099"/>
                  </a:lnTo>
                  <a:lnTo>
                    <a:pt x="446" y="1107"/>
                  </a:lnTo>
                  <a:lnTo>
                    <a:pt x="419" y="1108"/>
                  </a:lnTo>
                  <a:lnTo>
                    <a:pt x="383" y="1113"/>
                  </a:lnTo>
                  <a:lnTo>
                    <a:pt x="348" y="1123"/>
                  </a:lnTo>
                  <a:lnTo>
                    <a:pt x="317" y="1140"/>
                  </a:lnTo>
                  <a:lnTo>
                    <a:pt x="288" y="1161"/>
                  </a:lnTo>
                  <a:lnTo>
                    <a:pt x="263" y="1183"/>
                  </a:lnTo>
                  <a:lnTo>
                    <a:pt x="239" y="1207"/>
                  </a:lnTo>
                  <a:lnTo>
                    <a:pt x="219" y="1228"/>
                  </a:lnTo>
                  <a:lnTo>
                    <a:pt x="197" y="1246"/>
                  </a:lnTo>
                  <a:lnTo>
                    <a:pt x="174" y="1264"/>
                  </a:lnTo>
                  <a:lnTo>
                    <a:pt x="152" y="1281"/>
                  </a:lnTo>
                  <a:lnTo>
                    <a:pt x="132" y="1296"/>
                  </a:lnTo>
                  <a:lnTo>
                    <a:pt x="117" y="1309"/>
                  </a:lnTo>
                  <a:lnTo>
                    <a:pt x="108" y="1321"/>
                  </a:lnTo>
                  <a:lnTo>
                    <a:pt x="102" y="1335"/>
                  </a:lnTo>
                  <a:lnTo>
                    <a:pt x="98" y="1351"/>
                  </a:lnTo>
                  <a:lnTo>
                    <a:pt x="93" y="1371"/>
                  </a:lnTo>
                  <a:lnTo>
                    <a:pt x="90" y="1387"/>
                  </a:lnTo>
                  <a:lnTo>
                    <a:pt x="87" y="1402"/>
                  </a:lnTo>
                  <a:lnTo>
                    <a:pt x="84" y="1413"/>
                  </a:lnTo>
                  <a:lnTo>
                    <a:pt x="84" y="1417"/>
                  </a:lnTo>
                  <a:lnTo>
                    <a:pt x="57" y="1414"/>
                  </a:lnTo>
                  <a:lnTo>
                    <a:pt x="27" y="1366"/>
                  </a:lnTo>
                  <a:lnTo>
                    <a:pt x="0" y="1456"/>
                  </a:lnTo>
                  <a:lnTo>
                    <a:pt x="2" y="1459"/>
                  </a:lnTo>
                  <a:lnTo>
                    <a:pt x="8" y="1465"/>
                  </a:lnTo>
                  <a:lnTo>
                    <a:pt x="14" y="1477"/>
                  </a:lnTo>
                  <a:lnTo>
                    <a:pt x="21" y="1491"/>
                  </a:lnTo>
                  <a:lnTo>
                    <a:pt x="29" y="1506"/>
                  </a:lnTo>
                  <a:lnTo>
                    <a:pt x="35" y="1521"/>
                  </a:lnTo>
                  <a:lnTo>
                    <a:pt x="38" y="1534"/>
                  </a:lnTo>
                  <a:lnTo>
                    <a:pt x="36" y="1545"/>
                  </a:lnTo>
                  <a:lnTo>
                    <a:pt x="32" y="1558"/>
                  </a:lnTo>
                  <a:lnTo>
                    <a:pt x="27" y="1578"/>
                  </a:lnTo>
                  <a:lnTo>
                    <a:pt x="21" y="1600"/>
                  </a:lnTo>
                  <a:lnTo>
                    <a:pt x="17" y="1626"/>
                  </a:lnTo>
                  <a:lnTo>
                    <a:pt x="14" y="1651"/>
                  </a:lnTo>
                  <a:lnTo>
                    <a:pt x="12" y="1677"/>
                  </a:lnTo>
                  <a:lnTo>
                    <a:pt x="14" y="1698"/>
                  </a:lnTo>
                  <a:lnTo>
                    <a:pt x="18" y="1716"/>
                  </a:lnTo>
                  <a:lnTo>
                    <a:pt x="24" y="1728"/>
                  </a:lnTo>
                  <a:lnTo>
                    <a:pt x="33" y="1744"/>
                  </a:lnTo>
                  <a:lnTo>
                    <a:pt x="45" y="1762"/>
                  </a:lnTo>
                  <a:lnTo>
                    <a:pt x="59" y="1783"/>
                  </a:lnTo>
                  <a:lnTo>
                    <a:pt x="74" y="1804"/>
                  </a:lnTo>
                  <a:lnTo>
                    <a:pt x="89" y="1827"/>
                  </a:lnTo>
                  <a:lnTo>
                    <a:pt x="104" y="1848"/>
                  </a:lnTo>
                  <a:lnTo>
                    <a:pt x="117" y="1866"/>
                  </a:lnTo>
                  <a:lnTo>
                    <a:pt x="129" y="1882"/>
                  </a:lnTo>
                  <a:lnTo>
                    <a:pt x="138" y="1896"/>
                  </a:lnTo>
                  <a:lnTo>
                    <a:pt x="144" y="1905"/>
                  </a:lnTo>
                  <a:lnTo>
                    <a:pt x="147" y="1908"/>
                  </a:lnTo>
                  <a:lnTo>
                    <a:pt x="129" y="1956"/>
                  </a:lnTo>
                  <a:lnTo>
                    <a:pt x="87" y="2023"/>
                  </a:lnTo>
                  <a:lnTo>
                    <a:pt x="90" y="2026"/>
                  </a:lnTo>
                  <a:lnTo>
                    <a:pt x="98" y="2034"/>
                  </a:lnTo>
                  <a:lnTo>
                    <a:pt x="110" y="2044"/>
                  </a:lnTo>
                  <a:lnTo>
                    <a:pt x="123" y="2059"/>
                  </a:lnTo>
                  <a:lnTo>
                    <a:pt x="138" y="2074"/>
                  </a:lnTo>
                  <a:lnTo>
                    <a:pt x="153" y="2092"/>
                  </a:lnTo>
                  <a:lnTo>
                    <a:pt x="165" y="2109"/>
                  </a:lnTo>
                  <a:lnTo>
                    <a:pt x="174" y="2125"/>
                  </a:lnTo>
                  <a:lnTo>
                    <a:pt x="180" y="2140"/>
                  </a:lnTo>
                  <a:lnTo>
                    <a:pt x="185" y="2155"/>
                  </a:lnTo>
                  <a:lnTo>
                    <a:pt x="194" y="2173"/>
                  </a:lnTo>
                  <a:lnTo>
                    <a:pt x="209" y="2196"/>
                  </a:lnTo>
                  <a:lnTo>
                    <a:pt x="225" y="2220"/>
                  </a:lnTo>
                  <a:lnTo>
                    <a:pt x="243" y="2244"/>
                  </a:lnTo>
                  <a:lnTo>
                    <a:pt x="261" y="2269"/>
                  </a:lnTo>
                  <a:lnTo>
                    <a:pt x="279" y="2295"/>
                  </a:lnTo>
                  <a:lnTo>
                    <a:pt x="294" y="2319"/>
                  </a:lnTo>
                  <a:lnTo>
                    <a:pt x="305" y="2340"/>
                  </a:lnTo>
                  <a:lnTo>
                    <a:pt x="311" y="2359"/>
                  </a:lnTo>
                  <a:lnTo>
                    <a:pt x="317" y="2389"/>
                  </a:lnTo>
                  <a:lnTo>
                    <a:pt x="323" y="2424"/>
                  </a:lnTo>
                  <a:lnTo>
                    <a:pt x="330" y="2458"/>
                  </a:lnTo>
                  <a:lnTo>
                    <a:pt x="338" y="2493"/>
                  </a:lnTo>
                  <a:lnTo>
                    <a:pt x="347" y="2523"/>
                  </a:lnTo>
                  <a:lnTo>
                    <a:pt x="359" y="2547"/>
                  </a:lnTo>
                  <a:lnTo>
                    <a:pt x="377" y="2572"/>
                  </a:lnTo>
                  <a:lnTo>
                    <a:pt x="398" y="2596"/>
                  </a:lnTo>
                  <a:lnTo>
                    <a:pt x="419" y="2620"/>
                  </a:lnTo>
                  <a:lnTo>
                    <a:pt x="440" y="2647"/>
                  </a:lnTo>
                  <a:lnTo>
                    <a:pt x="458" y="2676"/>
                  </a:lnTo>
                  <a:lnTo>
                    <a:pt x="465" y="2695"/>
                  </a:lnTo>
                  <a:lnTo>
                    <a:pt x="470" y="2719"/>
                  </a:lnTo>
                  <a:lnTo>
                    <a:pt x="471" y="2745"/>
                  </a:lnTo>
                  <a:lnTo>
                    <a:pt x="473" y="2773"/>
                  </a:lnTo>
                  <a:lnTo>
                    <a:pt x="473" y="2800"/>
                  </a:lnTo>
                  <a:lnTo>
                    <a:pt x="471" y="2826"/>
                  </a:lnTo>
                  <a:lnTo>
                    <a:pt x="471" y="2848"/>
                  </a:lnTo>
                  <a:lnTo>
                    <a:pt x="473" y="2866"/>
                  </a:lnTo>
                  <a:lnTo>
                    <a:pt x="476" y="2878"/>
                  </a:lnTo>
                  <a:lnTo>
                    <a:pt x="476" y="2890"/>
                  </a:lnTo>
                  <a:lnTo>
                    <a:pt x="470" y="2904"/>
                  </a:lnTo>
                  <a:lnTo>
                    <a:pt x="459" y="2916"/>
                  </a:lnTo>
                  <a:lnTo>
                    <a:pt x="446" y="2929"/>
                  </a:lnTo>
                  <a:lnTo>
                    <a:pt x="434" y="2944"/>
                  </a:lnTo>
                  <a:lnTo>
                    <a:pt x="423" y="2958"/>
                  </a:lnTo>
                  <a:lnTo>
                    <a:pt x="419" y="2971"/>
                  </a:lnTo>
                  <a:lnTo>
                    <a:pt x="419" y="2991"/>
                  </a:lnTo>
                  <a:lnTo>
                    <a:pt x="425" y="3010"/>
                  </a:lnTo>
                  <a:lnTo>
                    <a:pt x="435" y="3027"/>
                  </a:lnTo>
                  <a:lnTo>
                    <a:pt x="450" y="3042"/>
                  </a:lnTo>
                  <a:lnTo>
                    <a:pt x="473" y="3052"/>
                  </a:lnTo>
                  <a:lnTo>
                    <a:pt x="486" y="3060"/>
                  </a:lnTo>
                  <a:lnTo>
                    <a:pt x="501" y="3069"/>
                  </a:lnTo>
                  <a:lnTo>
                    <a:pt x="518" y="3079"/>
                  </a:lnTo>
                  <a:lnTo>
                    <a:pt x="534" y="3091"/>
                  </a:lnTo>
                  <a:lnTo>
                    <a:pt x="554" y="3102"/>
                  </a:lnTo>
                  <a:lnTo>
                    <a:pt x="573" y="3111"/>
                  </a:lnTo>
                  <a:lnTo>
                    <a:pt x="597" y="3117"/>
                  </a:lnTo>
                  <a:lnTo>
                    <a:pt x="623" y="3118"/>
                  </a:lnTo>
                  <a:lnTo>
                    <a:pt x="653" y="3115"/>
                  </a:lnTo>
                  <a:lnTo>
                    <a:pt x="705" y="3102"/>
                  </a:lnTo>
                  <a:lnTo>
                    <a:pt x="753" y="3084"/>
                  </a:lnTo>
                  <a:lnTo>
                    <a:pt x="798" y="3064"/>
                  </a:lnTo>
                  <a:lnTo>
                    <a:pt x="840" y="3046"/>
                  </a:lnTo>
                  <a:lnTo>
                    <a:pt x="879" y="3031"/>
                  </a:lnTo>
                  <a:lnTo>
                    <a:pt x="905" y="3021"/>
                  </a:lnTo>
                  <a:lnTo>
                    <a:pt x="932" y="3003"/>
                  </a:lnTo>
                  <a:lnTo>
                    <a:pt x="962" y="2982"/>
                  </a:lnTo>
                  <a:lnTo>
                    <a:pt x="995" y="2961"/>
                  </a:lnTo>
                  <a:lnTo>
                    <a:pt x="1029" y="2940"/>
                  </a:lnTo>
                  <a:lnTo>
                    <a:pt x="1065" y="2922"/>
                  </a:lnTo>
                  <a:lnTo>
                    <a:pt x="1104" y="2908"/>
                  </a:lnTo>
                  <a:lnTo>
                    <a:pt x="1145" y="2902"/>
                  </a:lnTo>
                  <a:lnTo>
                    <a:pt x="1181" y="2902"/>
                  </a:lnTo>
                  <a:lnTo>
                    <a:pt x="1217" y="2902"/>
                  </a:lnTo>
                  <a:lnTo>
                    <a:pt x="1254" y="2901"/>
                  </a:lnTo>
                  <a:lnTo>
                    <a:pt x="1292" y="2899"/>
                  </a:lnTo>
                  <a:lnTo>
                    <a:pt x="1328" y="2896"/>
                  </a:lnTo>
                  <a:lnTo>
                    <a:pt x="1362" y="2892"/>
                  </a:lnTo>
                  <a:lnTo>
                    <a:pt x="1392" y="2886"/>
                  </a:lnTo>
                  <a:lnTo>
                    <a:pt x="1418" y="2878"/>
                  </a:lnTo>
                  <a:lnTo>
                    <a:pt x="1437" y="2866"/>
                  </a:lnTo>
                  <a:lnTo>
                    <a:pt x="1451" y="2853"/>
                  </a:lnTo>
                  <a:lnTo>
                    <a:pt x="1461" y="2829"/>
                  </a:lnTo>
                  <a:lnTo>
                    <a:pt x="1472" y="2808"/>
                  </a:lnTo>
                  <a:lnTo>
                    <a:pt x="1479" y="2787"/>
                  </a:lnTo>
                  <a:lnTo>
                    <a:pt x="1488" y="2769"/>
                  </a:lnTo>
                  <a:lnTo>
                    <a:pt x="1499" y="2754"/>
                  </a:lnTo>
                  <a:lnTo>
                    <a:pt x="1511" y="2740"/>
                  </a:lnTo>
                  <a:lnTo>
                    <a:pt x="1529" y="2733"/>
                  </a:lnTo>
                  <a:lnTo>
                    <a:pt x="1548" y="2722"/>
                  </a:lnTo>
                  <a:lnTo>
                    <a:pt x="1572" y="2709"/>
                  </a:lnTo>
                  <a:lnTo>
                    <a:pt x="1598" y="2691"/>
                  </a:lnTo>
                  <a:lnTo>
                    <a:pt x="1623" y="2673"/>
                  </a:lnTo>
                  <a:lnTo>
                    <a:pt x="1649" y="2656"/>
                  </a:lnTo>
                  <a:lnTo>
                    <a:pt x="1674" y="2643"/>
                  </a:lnTo>
                  <a:lnTo>
                    <a:pt x="1698" y="2634"/>
                  </a:lnTo>
                  <a:lnTo>
                    <a:pt x="1721" y="2631"/>
                  </a:lnTo>
                  <a:lnTo>
                    <a:pt x="1751" y="2626"/>
                  </a:lnTo>
                  <a:lnTo>
                    <a:pt x="1785" y="2623"/>
                  </a:lnTo>
                  <a:lnTo>
                    <a:pt x="1824" y="2617"/>
                  </a:lnTo>
                  <a:lnTo>
                    <a:pt x="1865" y="2611"/>
                  </a:lnTo>
                  <a:lnTo>
                    <a:pt x="1905" y="2604"/>
                  </a:lnTo>
                  <a:lnTo>
                    <a:pt x="1943" y="2595"/>
                  </a:lnTo>
                  <a:lnTo>
                    <a:pt x="1976" y="2581"/>
                  </a:lnTo>
                  <a:lnTo>
                    <a:pt x="2004" y="2565"/>
                  </a:lnTo>
                  <a:lnTo>
                    <a:pt x="2028" y="2550"/>
                  </a:lnTo>
                  <a:lnTo>
                    <a:pt x="2057" y="2538"/>
                  </a:lnTo>
                  <a:lnTo>
                    <a:pt x="1971" y="144"/>
                  </a:lnTo>
                </a:path>
              </a:pathLst>
            </a:custGeom>
            <a:solidFill>
              <a:srgbClr val="6ABC85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6639" name="Freeform 20"/>
            <p:cNvSpPr>
              <a:spLocks/>
            </p:cNvSpPr>
            <p:nvPr/>
          </p:nvSpPr>
          <p:spPr bwMode="gray">
            <a:xfrm>
              <a:off x="2475" y="1184"/>
              <a:ext cx="628" cy="1055"/>
            </a:xfrm>
            <a:custGeom>
              <a:avLst/>
              <a:gdLst>
                <a:gd name="T0" fmla="*/ 623 w 1256"/>
                <a:gd name="T1" fmla="*/ 382 h 2109"/>
                <a:gd name="T2" fmla="*/ 602 w 1256"/>
                <a:gd name="T3" fmla="*/ 363 h 2109"/>
                <a:gd name="T4" fmla="*/ 573 w 1256"/>
                <a:gd name="T5" fmla="*/ 343 h 2109"/>
                <a:gd name="T6" fmla="*/ 532 w 1256"/>
                <a:gd name="T7" fmla="*/ 325 h 2109"/>
                <a:gd name="T8" fmla="*/ 494 w 1256"/>
                <a:gd name="T9" fmla="*/ 293 h 2109"/>
                <a:gd name="T10" fmla="*/ 462 w 1256"/>
                <a:gd name="T11" fmla="*/ 266 h 2109"/>
                <a:gd name="T12" fmla="*/ 450 w 1256"/>
                <a:gd name="T13" fmla="*/ 248 h 2109"/>
                <a:gd name="T14" fmla="*/ 463 w 1256"/>
                <a:gd name="T15" fmla="*/ 228 h 2109"/>
                <a:gd name="T16" fmla="*/ 484 w 1256"/>
                <a:gd name="T17" fmla="*/ 202 h 2109"/>
                <a:gd name="T18" fmla="*/ 492 w 1256"/>
                <a:gd name="T19" fmla="*/ 176 h 2109"/>
                <a:gd name="T20" fmla="*/ 488 w 1256"/>
                <a:gd name="T21" fmla="*/ 161 h 2109"/>
                <a:gd name="T22" fmla="*/ 494 w 1256"/>
                <a:gd name="T23" fmla="*/ 146 h 2109"/>
                <a:gd name="T24" fmla="*/ 515 w 1256"/>
                <a:gd name="T25" fmla="*/ 136 h 2109"/>
                <a:gd name="T26" fmla="*/ 534 w 1256"/>
                <a:gd name="T27" fmla="*/ 132 h 2109"/>
                <a:gd name="T28" fmla="*/ 543 w 1256"/>
                <a:gd name="T29" fmla="*/ 116 h 2109"/>
                <a:gd name="T30" fmla="*/ 559 w 1256"/>
                <a:gd name="T31" fmla="*/ 90 h 2109"/>
                <a:gd name="T32" fmla="*/ 564 w 1256"/>
                <a:gd name="T33" fmla="*/ 66 h 2109"/>
                <a:gd name="T34" fmla="*/ 543 w 1256"/>
                <a:gd name="T35" fmla="*/ 52 h 2109"/>
                <a:gd name="T36" fmla="*/ 522 w 1256"/>
                <a:gd name="T37" fmla="*/ 47 h 2109"/>
                <a:gd name="T38" fmla="*/ 519 w 1256"/>
                <a:gd name="T39" fmla="*/ 52 h 2109"/>
                <a:gd name="T40" fmla="*/ 507 w 1256"/>
                <a:gd name="T41" fmla="*/ 67 h 2109"/>
                <a:gd name="T42" fmla="*/ 487 w 1256"/>
                <a:gd name="T43" fmla="*/ 71 h 2109"/>
                <a:gd name="T44" fmla="*/ 438 w 1256"/>
                <a:gd name="T45" fmla="*/ 61 h 2109"/>
                <a:gd name="T46" fmla="*/ 375 w 1256"/>
                <a:gd name="T47" fmla="*/ 47 h 2109"/>
                <a:gd name="T48" fmla="*/ 331 w 1256"/>
                <a:gd name="T49" fmla="*/ 28 h 2109"/>
                <a:gd name="T50" fmla="*/ 296 w 1256"/>
                <a:gd name="T51" fmla="*/ 8 h 2109"/>
                <a:gd name="T52" fmla="*/ 273 w 1256"/>
                <a:gd name="T53" fmla="*/ 0 h 2109"/>
                <a:gd name="T54" fmla="*/ 242 w 1256"/>
                <a:gd name="T55" fmla="*/ 1 h 2109"/>
                <a:gd name="T56" fmla="*/ 220 w 1256"/>
                <a:gd name="T57" fmla="*/ 3 h 2109"/>
                <a:gd name="T58" fmla="*/ 217 w 1256"/>
                <a:gd name="T59" fmla="*/ 7 h 2109"/>
                <a:gd name="T60" fmla="*/ 218 w 1256"/>
                <a:gd name="T61" fmla="*/ 16 h 2109"/>
                <a:gd name="T62" fmla="*/ 235 w 1256"/>
                <a:gd name="T63" fmla="*/ 17 h 2109"/>
                <a:gd name="T64" fmla="*/ 250 w 1256"/>
                <a:gd name="T65" fmla="*/ 33 h 2109"/>
                <a:gd name="T66" fmla="*/ 250 w 1256"/>
                <a:gd name="T67" fmla="*/ 50 h 2109"/>
                <a:gd name="T68" fmla="*/ 229 w 1256"/>
                <a:gd name="T69" fmla="*/ 62 h 2109"/>
                <a:gd name="T70" fmla="*/ 191 w 1256"/>
                <a:gd name="T71" fmla="*/ 71 h 2109"/>
                <a:gd name="T72" fmla="*/ 156 w 1256"/>
                <a:gd name="T73" fmla="*/ 67 h 2109"/>
                <a:gd name="T74" fmla="*/ 117 w 1256"/>
                <a:gd name="T75" fmla="*/ 74 h 2109"/>
                <a:gd name="T76" fmla="*/ 99 w 1256"/>
                <a:gd name="T77" fmla="*/ 95 h 2109"/>
                <a:gd name="T78" fmla="*/ 78 w 1256"/>
                <a:gd name="T79" fmla="*/ 116 h 2109"/>
                <a:gd name="T80" fmla="*/ 69 w 1256"/>
                <a:gd name="T81" fmla="*/ 132 h 2109"/>
                <a:gd name="T82" fmla="*/ 78 w 1256"/>
                <a:gd name="T83" fmla="*/ 149 h 2109"/>
                <a:gd name="T84" fmla="*/ 79 w 1256"/>
                <a:gd name="T85" fmla="*/ 154 h 2109"/>
                <a:gd name="T86" fmla="*/ 63 w 1256"/>
                <a:gd name="T87" fmla="*/ 160 h 2109"/>
                <a:gd name="T88" fmla="*/ 49 w 1256"/>
                <a:gd name="T89" fmla="*/ 177 h 2109"/>
                <a:gd name="T90" fmla="*/ 36 w 1256"/>
                <a:gd name="T91" fmla="*/ 200 h 2109"/>
                <a:gd name="T92" fmla="*/ 24 w 1256"/>
                <a:gd name="T93" fmla="*/ 221 h 2109"/>
                <a:gd name="T94" fmla="*/ 34 w 1256"/>
                <a:gd name="T95" fmla="*/ 236 h 2109"/>
                <a:gd name="T96" fmla="*/ 48 w 1256"/>
                <a:gd name="T97" fmla="*/ 254 h 2109"/>
                <a:gd name="T98" fmla="*/ 51 w 1256"/>
                <a:gd name="T99" fmla="*/ 260 h 2109"/>
                <a:gd name="T100" fmla="*/ 37 w 1256"/>
                <a:gd name="T101" fmla="*/ 264 h 2109"/>
                <a:gd name="T102" fmla="*/ 7 w 1256"/>
                <a:gd name="T103" fmla="*/ 262 h 2109"/>
                <a:gd name="T104" fmla="*/ 28 w 1256"/>
                <a:gd name="T105" fmla="*/ 1052 h 2109"/>
                <a:gd name="T106" fmla="*/ 51 w 1256"/>
                <a:gd name="T107" fmla="*/ 1052 h 2109"/>
                <a:gd name="T108" fmla="*/ 109 w 1256"/>
                <a:gd name="T109" fmla="*/ 1051 h 2109"/>
                <a:gd name="T110" fmla="*/ 186 w 1256"/>
                <a:gd name="T111" fmla="*/ 1049 h 2109"/>
                <a:gd name="T112" fmla="*/ 265 w 1256"/>
                <a:gd name="T113" fmla="*/ 1049 h 2109"/>
                <a:gd name="T114" fmla="*/ 328 w 1256"/>
                <a:gd name="T115" fmla="*/ 1049 h 2109"/>
                <a:gd name="T116" fmla="*/ 394 w 1256"/>
                <a:gd name="T117" fmla="*/ 1049 h 2109"/>
                <a:gd name="T118" fmla="*/ 472 w 1256"/>
                <a:gd name="T119" fmla="*/ 1051 h 2109"/>
                <a:gd name="T120" fmla="*/ 544 w 1256"/>
                <a:gd name="T121" fmla="*/ 1053 h 2109"/>
                <a:gd name="T122" fmla="*/ 592 w 1256"/>
                <a:gd name="T123" fmla="*/ 1055 h 2109"/>
                <a:gd name="T124" fmla="*/ 628 w 1256"/>
                <a:gd name="T125" fmla="*/ 386 h 210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6"/>
                <a:gd name="T190" fmla="*/ 0 h 2109"/>
                <a:gd name="T191" fmla="*/ 1256 w 1256"/>
                <a:gd name="T192" fmla="*/ 2109 h 210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6" h="2109">
                  <a:moveTo>
                    <a:pt x="1256" y="772"/>
                  </a:moveTo>
                  <a:lnTo>
                    <a:pt x="1253" y="769"/>
                  </a:lnTo>
                  <a:lnTo>
                    <a:pt x="1245" y="763"/>
                  </a:lnTo>
                  <a:lnTo>
                    <a:pt x="1235" y="753"/>
                  </a:lnTo>
                  <a:lnTo>
                    <a:pt x="1220" y="739"/>
                  </a:lnTo>
                  <a:lnTo>
                    <a:pt x="1203" y="726"/>
                  </a:lnTo>
                  <a:lnTo>
                    <a:pt x="1185" y="711"/>
                  </a:lnTo>
                  <a:lnTo>
                    <a:pt x="1164" y="697"/>
                  </a:lnTo>
                  <a:lnTo>
                    <a:pt x="1145" y="685"/>
                  </a:lnTo>
                  <a:lnTo>
                    <a:pt x="1124" y="676"/>
                  </a:lnTo>
                  <a:lnTo>
                    <a:pt x="1092" y="664"/>
                  </a:lnTo>
                  <a:lnTo>
                    <a:pt x="1064" y="649"/>
                  </a:lnTo>
                  <a:lnTo>
                    <a:pt x="1040" y="631"/>
                  </a:lnTo>
                  <a:lnTo>
                    <a:pt x="1016" y="612"/>
                  </a:lnTo>
                  <a:lnTo>
                    <a:pt x="989" y="586"/>
                  </a:lnTo>
                  <a:lnTo>
                    <a:pt x="966" y="567"/>
                  </a:lnTo>
                  <a:lnTo>
                    <a:pt x="944" y="549"/>
                  </a:lnTo>
                  <a:lnTo>
                    <a:pt x="924" y="532"/>
                  </a:lnTo>
                  <a:lnTo>
                    <a:pt x="909" y="519"/>
                  </a:lnTo>
                  <a:lnTo>
                    <a:pt x="900" y="507"/>
                  </a:lnTo>
                  <a:lnTo>
                    <a:pt x="900" y="495"/>
                  </a:lnTo>
                  <a:lnTo>
                    <a:pt x="905" y="484"/>
                  </a:lnTo>
                  <a:lnTo>
                    <a:pt x="914" y="471"/>
                  </a:lnTo>
                  <a:lnTo>
                    <a:pt x="926" y="456"/>
                  </a:lnTo>
                  <a:lnTo>
                    <a:pt x="941" y="438"/>
                  </a:lnTo>
                  <a:lnTo>
                    <a:pt x="954" y="420"/>
                  </a:lnTo>
                  <a:lnTo>
                    <a:pt x="968" y="403"/>
                  </a:lnTo>
                  <a:lnTo>
                    <a:pt x="977" y="385"/>
                  </a:lnTo>
                  <a:lnTo>
                    <a:pt x="983" y="369"/>
                  </a:lnTo>
                  <a:lnTo>
                    <a:pt x="984" y="352"/>
                  </a:lnTo>
                  <a:lnTo>
                    <a:pt x="983" y="340"/>
                  </a:lnTo>
                  <a:lnTo>
                    <a:pt x="980" y="331"/>
                  </a:lnTo>
                  <a:lnTo>
                    <a:pt x="977" y="322"/>
                  </a:lnTo>
                  <a:lnTo>
                    <a:pt x="977" y="313"/>
                  </a:lnTo>
                  <a:lnTo>
                    <a:pt x="980" y="303"/>
                  </a:lnTo>
                  <a:lnTo>
                    <a:pt x="989" y="291"/>
                  </a:lnTo>
                  <a:lnTo>
                    <a:pt x="1002" y="282"/>
                  </a:lnTo>
                  <a:lnTo>
                    <a:pt x="1016" y="276"/>
                  </a:lnTo>
                  <a:lnTo>
                    <a:pt x="1029" y="271"/>
                  </a:lnTo>
                  <a:lnTo>
                    <a:pt x="1043" y="270"/>
                  </a:lnTo>
                  <a:lnTo>
                    <a:pt x="1056" y="267"/>
                  </a:lnTo>
                  <a:lnTo>
                    <a:pt x="1067" y="264"/>
                  </a:lnTo>
                  <a:lnTo>
                    <a:pt x="1074" y="256"/>
                  </a:lnTo>
                  <a:lnTo>
                    <a:pt x="1079" y="246"/>
                  </a:lnTo>
                  <a:lnTo>
                    <a:pt x="1085" y="231"/>
                  </a:lnTo>
                  <a:lnTo>
                    <a:pt x="1094" y="213"/>
                  </a:lnTo>
                  <a:lnTo>
                    <a:pt x="1106" y="196"/>
                  </a:lnTo>
                  <a:lnTo>
                    <a:pt x="1118" y="180"/>
                  </a:lnTo>
                  <a:lnTo>
                    <a:pt x="1127" y="163"/>
                  </a:lnTo>
                  <a:lnTo>
                    <a:pt x="1130" y="147"/>
                  </a:lnTo>
                  <a:lnTo>
                    <a:pt x="1127" y="132"/>
                  </a:lnTo>
                  <a:lnTo>
                    <a:pt x="1116" y="120"/>
                  </a:lnTo>
                  <a:lnTo>
                    <a:pt x="1101" y="111"/>
                  </a:lnTo>
                  <a:lnTo>
                    <a:pt x="1085" y="103"/>
                  </a:lnTo>
                  <a:lnTo>
                    <a:pt x="1068" y="99"/>
                  </a:lnTo>
                  <a:lnTo>
                    <a:pt x="1055" y="96"/>
                  </a:lnTo>
                  <a:lnTo>
                    <a:pt x="1044" y="94"/>
                  </a:lnTo>
                  <a:lnTo>
                    <a:pt x="1040" y="94"/>
                  </a:lnTo>
                  <a:lnTo>
                    <a:pt x="1040" y="96"/>
                  </a:lnTo>
                  <a:lnTo>
                    <a:pt x="1037" y="103"/>
                  </a:lnTo>
                  <a:lnTo>
                    <a:pt x="1031" y="112"/>
                  </a:lnTo>
                  <a:lnTo>
                    <a:pt x="1025" y="123"/>
                  </a:lnTo>
                  <a:lnTo>
                    <a:pt x="1014" y="133"/>
                  </a:lnTo>
                  <a:lnTo>
                    <a:pt x="1004" y="141"/>
                  </a:lnTo>
                  <a:lnTo>
                    <a:pt x="990" y="144"/>
                  </a:lnTo>
                  <a:lnTo>
                    <a:pt x="974" y="141"/>
                  </a:lnTo>
                  <a:lnTo>
                    <a:pt x="948" y="135"/>
                  </a:lnTo>
                  <a:lnTo>
                    <a:pt x="914" y="127"/>
                  </a:lnTo>
                  <a:lnTo>
                    <a:pt x="876" y="121"/>
                  </a:lnTo>
                  <a:lnTo>
                    <a:pt x="834" y="114"/>
                  </a:lnTo>
                  <a:lnTo>
                    <a:pt x="792" y="105"/>
                  </a:lnTo>
                  <a:lnTo>
                    <a:pt x="750" y="94"/>
                  </a:lnTo>
                  <a:lnTo>
                    <a:pt x="720" y="82"/>
                  </a:lnTo>
                  <a:lnTo>
                    <a:pt x="690" y="70"/>
                  </a:lnTo>
                  <a:lnTo>
                    <a:pt x="663" y="55"/>
                  </a:lnTo>
                  <a:lnTo>
                    <a:pt x="636" y="40"/>
                  </a:lnTo>
                  <a:lnTo>
                    <a:pt x="612" y="27"/>
                  </a:lnTo>
                  <a:lnTo>
                    <a:pt x="591" y="15"/>
                  </a:lnTo>
                  <a:lnTo>
                    <a:pt x="573" y="6"/>
                  </a:lnTo>
                  <a:lnTo>
                    <a:pt x="558" y="1"/>
                  </a:lnTo>
                  <a:lnTo>
                    <a:pt x="545" y="0"/>
                  </a:lnTo>
                  <a:lnTo>
                    <a:pt x="525" y="0"/>
                  </a:lnTo>
                  <a:lnTo>
                    <a:pt x="506" y="0"/>
                  </a:lnTo>
                  <a:lnTo>
                    <a:pt x="485" y="1"/>
                  </a:lnTo>
                  <a:lnTo>
                    <a:pt x="467" y="3"/>
                  </a:lnTo>
                  <a:lnTo>
                    <a:pt x="450" y="6"/>
                  </a:lnTo>
                  <a:lnTo>
                    <a:pt x="440" y="6"/>
                  </a:lnTo>
                  <a:lnTo>
                    <a:pt x="437" y="7"/>
                  </a:lnTo>
                  <a:lnTo>
                    <a:pt x="435" y="9"/>
                  </a:lnTo>
                  <a:lnTo>
                    <a:pt x="434" y="13"/>
                  </a:lnTo>
                  <a:lnTo>
                    <a:pt x="434" y="19"/>
                  </a:lnTo>
                  <a:lnTo>
                    <a:pt x="434" y="25"/>
                  </a:lnTo>
                  <a:lnTo>
                    <a:pt x="437" y="31"/>
                  </a:lnTo>
                  <a:lnTo>
                    <a:pt x="444" y="34"/>
                  </a:lnTo>
                  <a:lnTo>
                    <a:pt x="458" y="34"/>
                  </a:lnTo>
                  <a:lnTo>
                    <a:pt x="471" y="34"/>
                  </a:lnTo>
                  <a:lnTo>
                    <a:pt x="483" y="42"/>
                  </a:lnTo>
                  <a:lnTo>
                    <a:pt x="494" y="52"/>
                  </a:lnTo>
                  <a:lnTo>
                    <a:pt x="501" y="66"/>
                  </a:lnTo>
                  <a:lnTo>
                    <a:pt x="504" y="79"/>
                  </a:lnTo>
                  <a:lnTo>
                    <a:pt x="506" y="91"/>
                  </a:lnTo>
                  <a:lnTo>
                    <a:pt x="501" y="100"/>
                  </a:lnTo>
                  <a:lnTo>
                    <a:pt x="494" y="106"/>
                  </a:lnTo>
                  <a:lnTo>
                    <a:pt x="479" y="115"/>
                  </a:lnTo>
                  <a:lnTo>
                    <a:pt x="458" y="123"/>
                  </a:lnTo>
                  <a:lnTo>
                    <a:pt x="434" y="132"/>
                  </a:lnTo>
                  <a:lnTo>
                    <a:pt x="408" y="138"/>
                  </a:lnTo>
                  <a:lnTo>
                    <a:pt x="383" y="142"/>
                  </a:lnTo>
                  <a:lnTo>
                    <a:pt x="359" y="142"/>
                  </a:lnTo>
                  <a:lnTo>
                    <a:pt x="338" y="138"/>
                  </a:lnTo>
                  <a:lnTo>
                    <a:pt x="311" y="133"/>
                  </a:lnTo>
                  <a:lnTo>
                    <a:pt x="284" y="132"/>
                  </a:lnTo>
                  <a:lnTo>
                    <a:pt x="257" y="138"/>
                  </a:lnTo>
                  <a:lnTo>
                    <a:pt x="234" y="147"/>
                  </a:lnTo>
                  <a:lnTo>
                    <a:pt x="216" y="159"/>
                  </a:lnTo>
                  <a:lnTo>
                    <a:pt x="206" y="174"/>
                  </a:lnTo>
                  <a:lnTo>
                    <a:pt x="198" y="189"/>
                  </a:lnTo>
                  <a:lnTo>
                    <a:pt x="185" y="202"/>
                  </a:lnTo>
                  <a:lnTo>
                    <a:pt x="170" y="217"/>
                  </a:lnTo>
                  <a:lnTo>
                    <a:pt x="155" y="231"/>
                  </a:lnTo>
                  <a:lnTo>
                    <a:pt x="144" y="243"/>
                  </a:lnTo>
                  <a:lnTo>
                    <a:pt x="137" y="255"/>
                  </a:lnTo>
                  <a:lnTo>
                    <a:pt x="137" y="264"/>
                  </a:lnTo>
                  <a:lnTo>
                    <a:pt x="144" y="276"/>
                  </a:lnTo>
                  <a:lnTo>
                    <a:pt x="150" y="288"/>
                  </a:lnTo>
                  <a:lnTo>
                    <a:pt x="156" y="297"/>
                  </a:lnTo>
                  <a:lnTo>
                    <a:pt x="159" y="304"/>
                  </a:lnTo>
                  <a:lnTo>
                    <a:pt x="161" y="306"/>
                  </a:lnTo>
                  <a:lnTo>
                    <a:pt x="158" y="307"/>
                  </a:lnTo>
                  <a:lnTo>
                    <a:pt x="150" y="309"/>
                  </a:lnTo>
                  <a:lnTo>
                    <a:pt x="138" y="313"/>
                  </a:lnTo>
                  <a:lnTo>
                    <a:pt x="126" y="319"/>
                  </a:lnTo>
                  <a:lnTo>
                    <a:pt x="113" y="328"/>
                  </a:lnTo>
                  <a:lnTo>
                    <a:pt x="104" y="340"/>
                  </a:lnTo>
                  <a:lnTo>
                    <a:pt x="98" y="354"/>
                  </a:lnTo>
                  <a:lnTo>
                    <a:pt x="93" y="369"/>
                  </a:lnTo>
                  <a:lnTo>
                    <a:pt x="84" y="385"/>
                  </a:lnTo>
                  <a:lnTo>
                    <a:pt x="72" y="400"/>
                  </a:lnTo>
                  <a:lnTo>
                    <a:pt x="62" y="415"/>
                  </a:lnTo>
                  <a:lnTo>
                    <a:pt x="53" y="429"/>
                  </a:lnTo>
                  <a:lnTo>
                    <a:pt x="48" y="441"/>
                  </a:lnTo>
                  <a:lnTo>
                    <a:pt x="50" y="450"/>
                  </a:lnTo>
                  <a:lnTo>
                    <a:pt x="59" y="459"/>
                  </a:lnTo>
                  <a:lnTo>
                    <a:pt x="68" y="471"/>
                  </a:lnTo>
                  <a:lnTo>
                    <a:pt x="78" y="484"/>
                  </a:lnTo>
                  <a:lnTo>
                    <a:pt x="87" y="496"/>
                  </a:lnTo>
                  <a:lnTo>
                    <a:pt x="96" y="508"/>
                  </a:lnTo>
                  <a:lnTo>
                    <a:pt x="102" y="516"/>
                  </a:lnTo>
                  <a:lnTo>
                    <a:pt x="104" y="519"/>
                  </a:lnTo>
                  <a:lnTo>
                    <a:pt x="102" y="520"/>
                  </a:lnTo>
                  <a:lnTo>
                    <a:pt x="96" y="523"/>
                  </a:lnTo>
                  <a:lnTo>
                    <a:pt x="87" y="526"/>
                  </a:lnTo>
                  <a:lnTo>
                    <a:pt x="74" y="528"/>
                  </a:lnTo>
                  <a:lnTo>
                    <a:pt x="56" y="528"/>
                  </a:lnTo>
                  <a:lnTo>
                    <a:pt x="33" y="525"/>
                  </a:lnTo>
                  <a:lnTo>
                    <a:pt x="15" y="523"/>
                  </a:lnTo>
                  <a:lnTo>
                    <a:pt x="3" y="523"/>
                  </a:lnTo>
                  <a:lnTo>
                    <a:pt x="0" y="525"/>
                  </a:lnTo>
                  <a:lnTo>
                    <a:pt x="56" y="2103"/>
                  </a:lnTo>
                  <a:lnTo>
                    <a:pt x="62" y="2103"/>
                  </a:lnTo>
                  <a:lnTo>
                    <a:pt x="78" y="2103"/>
                  </a:lnTo>
                  <a:lnTo>
                    <a:pt x="102" y="2103"/>
                  </a:lnTo>
                  <a:lnTo>
                    <a:pt x="135" y="2101"/>
                  </a:lnTo>
                  <a:lnTo>
                    <a:pt x="174" y="2101"/>
                  </a:lnTo>
                  <a:lnTo>
                    <a:pt x="219" y="2101"/>
                  </a:lnTo>
                  <a:lnTo>
                    <a:pt x="267" y="2100"/>
                  </a:lnTo>
                  <a:lnTo>
                    <a:pt x="320" y="2100"/>
                  </a:lnTo>
                  <a:lnTo>
                    <a:pt x="372" y="2098"/>
                  </a:lnTo>
                  <a:lnTo>
                    <a:pt x="426" y="2098"/>
                  </a:lnTo>
                  <a:lnTo>
                    <a:pt x="479" y="2098"/>
                  </a:lnTo>
                  <a:lnTo>
                    <a:pt x="530" y="2097"/>
                  </a:lnTo>
                  <a:lnTo>
                    <a:pt x="578" y="2097"/>
                  </a:lnTo>
                  <a:lnTo>
                    <a:pt x="620" y="2097"/>
                  </a:lnTo>
                  <a:lnTo>
                    <a:pt x="657" y="2097"/>
                  </a:lnTo>
                  <a:lnTo>
                    <a:pt x="696" y="2097"/>
                  </a:lnTo>
                  <a:lnTo>
                    <a:pt x="741" y="2098"/>
                  </a:lnTo>
                  <a:lnTo>
                    <a:pt x="789" y="2098"/>
                  </a:lnTo>
                  <a:lnTo>
                    <a:pt x="840" y="2100"/>
                  </a:lnTo>
                  <a:lnTo>
                    <a:pt x="893" y="2100"/>
                  </a:lnTo>
                  <a:lnTo>
                    <a:pt x="944" y="2101"/>
                  </a:lnTo>
                  <a:lnTo>
                    <a:pt x="995" y="2103"/>
                  </a:lnTo>
                  <a:lnTo>
                    <a:pt x="1043" y="2104"/>
                  </a:lnTo>
                  <a:lnTo>
                    <a:pt x="1088" y="2106"/>
                  </a:lnTo>
                  <a:lnTo>
                    <a:pt x="1125" y="2106"/>
                  </a:lnTo>
                  <a:lnTo>
                    <a:pt x="1158" y="2107"/>
                  </a:lnTo>
                  <a:lnTo>
                    <a:pt x="1184" y="2109"/>
                  </a:lnTo>
                  <a:lnTo>
                    <a:pt x="1199" y="2109"/>
                  </a:lnTo>
                  <a:lnTo>
                    <a:pt x="1205" y="2109"/>
                  </a:lnTo>
                  <a:lnTo>
                    <a:pt x="1256" y="772"/>
                  </a:lnTo>
                </a:path>
              </a:pathLst>
            </a:custGeom>
            <a:solidFill>
              <a:srgbClr val="6ABC85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6640" name="Freeform 21"/>
            <p:cNvSpPr>
              <a:spLocks/>
            </p:cNvSpPr>
            <p:nvPr/>
          </p:nvSpPr>
          <p:spPr bwMode="gray">
            <a:xfrm>
              <a:off x="2503" y="2232"/>
              <a:ext cx="768" cy="867"/>
            </a:xfrm>
            <a:custGeom>
              <a:avLst/>
              <a:gdLst>
                <a:gd name="T0" fmla="*/ 758 w 1536"/>
                <a:gd name="T1" fmla="*/ 15 h 1734"/>
                <a:gd name="T2" fmla="*/ 685 w 1536"/>
                <a:gd name="T3" fmla="*/ 12 h 1734"/>
                <a:gd name="T4" fmla="*/ 569 w 1536"/>
                <a:gd name="T5" fmla="*/ 6 h 1734"/>
                <a:gd name="T6" fmla="*/ 444 w 1536"/>
                <a:gd name="T7" fmla="*/ 2 h 1734"/>
                <a:gd name="T8" fmla="*/ 331 w 1536"/>
                <a:gd name="T9" fmla="*/ 0 h 1734"/>
                <a:gd name="T10" fmla="*/ 202 w 1536"/>
                <a:gd name="T11" fmla="*/ 1 h 1734"/>
                <a:gd name="T12" fmla="*/ 85 w 1536"/>
                <a:gd name="T13" fmla="*/ 3 h 1734"/>
                <a:gd name="T14" fmla="*/ 11 w 1536"/>
                <a:gd name="T15" fmla="*/ 4 h 1734"/>
                <a:gd name="T16" fmla="*/ 17 w 1536"/>
                <a:gd name="T17" fmla="*/ 411 h 1734"/>
                <a:gd name="T18" fmla="*/ 54 w 1536"/>
                <a:gd name="T19" fmla="*/ 405 h 1734"/>
                <a:gd name="T20" fmla="*/ 102 w 1536"/>
                <a:gd name="T21" fmla="*/ 399 h 1734"/>
                <a:gd name="T22" fmla="*/ 132 w 1536"/>
                <a:gd name="T23" fmla="*/ 395 h 1734"/>
                <a:gd name="T24" fmla="*/ 154 w 1536"/>
                <a:gd name="T25" fmla="*/ 390 h 1734"/>
                <a:gd name="T26" fmla="*/ 191 w 1536"/>
                <a:gd name="T27" fmla="*/ 412 h 1734"/>
                <a:gd name="T28" fmla="*/ 230 w 1536"/>
                <a:gd name="T29" fmla="*/ 426 h 1734"/>
                <a:gd name="T30" fmla="*/ 258 w 1536"/>
                <a:gd name="T31" fmla="*/ 434 h 1734"/>
                <a:gd name="T32" fmla="*/ 285 w 1536"/>
                <a:gd name="T33" fmla="*/ 439 h 1734"/>
                <a:gd name="T34" fmla="*/ 325 w 1536"/>
                <a:gd name="T35" fmla="*/ 457 h 1734"/>
                <a:gd name="T36" fmla="*/ 329 w 1536"/>
                <a:gd name="T37" fmla="*/ 484 h 1734"/>
                <a:gd name="T38" fmla="*/ 327 w 1536"/>
                <a:gd name="T39" fmla="*/ 501 h 1734"/>
                <a:gd name="T40" fmla="*/ 349 w 1536"/>
                <a:gd name="T41" fmla="*/ 508 h 1734"/>
                <a:gd name="T42" fmla="*/ 368 w 1536"/>
                <a:gd name="T43" fmla="*/ 522 h 1734"/>
                <a:gd name="T44" fmla="*/ 396 w 1536"/>
                <a:gd name="T45" fmla="*/ 591 h 1734"/>
                <a:gd name="T46" fmla="*/ 408 w 1536"/>
                <a:gd name="T47" fmla="*/ 627 h 1734"/>
                <a:gd name="T48" fmla="*/ 429 w 1536"/>
                <a:gd name="T49" fmla="*/ 616 h 1734"/>
                <a:gd name="T50" fmla="*/ 462 w 1536"/>
                <a:gd name="T51" fmla="*/ 572 h 1734"/>
                <a:gd name="T52" fmla="*/ 492 w 1536"/>
                <a:gd name="T53" fmla="*/ 561 h 1734"/>
                <a:gd name="T54" fmla="*/ 513 w 1536"/>
                <a:gd name="T55" fmla="*/ 541 h 1734"/>
                <a:gd name="T56" fmla="*/ 528 w 1536"/>
                <a:gd name="T57" fmla="*/ 508 h 1734"/>
                <a:gd name="T58" fmla="*/ 556 w 1536"/>
                <a:gd name="T59" fmla="*/ 502 h 1734"/>
                <a:gd name="T60" fmla="*/ 553 w 1536"/>
                <a:gd name="T61" fmla="*/ 513 h 1734"/>
                <a:gd name="T62" fmla="*/ 550 w 1536"/>
                <a:gd name="T63" fmla="*/ 538 h 1734"/>
                <a:gd name="T64" fmla="*/ 529 w 1536"/>
                <a:gd name="T65" fmla="*/ 570 h 1734"/>
                <a:gd name="T66" fmla="*/ 520 w 1536"/>
                <a:gd name="T67" fmla="*/ 621 h 1734"/>
                <a:gd name="T68" fmla="*/ 516 w 1536"/>
                <a:gd name="T69" fmla="*/ 639 h 1734"/>
                <a:gd name="T70" fmla="*/ 498 w 1536"/>
                <a:gd name="T71" fmla="*/ 638 h 1734"/>
                <a:gd name="T72" fmla="*/ 491 w 1536"/>
                <a:gd name="T73" fmla="*/ 648 h 1734"/>
                <a:gd name="T74" fmla="*/ 512 w 1536"/>
                <a:gd name="T75" fmla="*/ 658 h 1734"/>
                <a:gd name="T76" fmla="*/ 533 w 1536"/>
                <a:gd name="T77" fmla="*/ 657 h 1734"/>
                <a:gd name="T78" fmla="*/ 548 w 1536"/>
                <a:gd name="T79" fmla="*/ 626 h 1734"/>
                <a:gd name="T80" fmla="*/ 560 w 1536"/>
                <a:gd name="T81" fmla="*/ 591 h 1734"/>
                <a:gd name="T82" fmla="*/ 577 w 1536"/>
                <a:gd name="T83" fmla="*/ 603 h 1734"/>
                <a:gd name="T84" fmla="*/ 581 w 1536"/>
                <a:gd name="T85" fmla="*/ 651 h 1734"/>
                <a:gd name="T86" fmla="*/ 562 w 1536"/>
                <a:gd name="T87" fmla="*/ 680 h 1734"/>
                <a:gd name="T88" fmla="*/ 561 w 1536"/>
                <a:gd name="T89" fmla="*/ 695 h 1734"/>
                <a:gd name="T90" fmla="*/ 596 w 1536"/>
                <a:gd name="T91" fmla="*/ 690 h 1734"/>
                <a:gd name="T92" fmla="*/ 627 w 1536"/>
                <a:gd name="T93" fmla="*/ 685 h 1734"/>
                <a:gd name="T94" fmla="*/ 635 w 1536"/>
                <a:gd name="T95" fmla="*/ 693 h 1734"/>
                <a:gd name="T96" fmla="*/ 647 w 1536"/>
                <a:gd name="T97" fmla="*/ 729 h 1734"/>
                <a:gd name="T98" fmla="*/ 649 w 1536"/>
                <a:gd name="T99" fmla="*/ 773 h 1734"/>
                <a:gd name="T100" fmla="*/ 649 w 1536"/>
                <a:gd name="T101" fmla="*/ 799 h 1734"/>
                <a:gd name="T102" fmla="*/ 677 w 1536"/>
                <a:gd name="T103" fmla="*/ 843 h 1734"/>
                <a:gd name="T104" fmla="*/ 709 w 1536"/>
                <a:gd name="T105" fmla="*/ 867 h 17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536"/>
                <a:gd name="T160" fmla="*/ 0 h 1734"/>
                <a:gd name="T161" fmla="*/ 1536 w 1536"/>
                <a:gd name="T162" fmla="*/ 1734 h 173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536" h="1734">
                  <a:moveTo>
                    <a:pt x="1426" y="1734"/>
                  </a:moveTo>
                  <a:lnTo>
                    <a:pt x="1536" y="30"/>
                  </a:lnTo>
                  <a:lnTo>
                    <a:pt x="1531" y="30"/>
                  </a:lnTo>
                  <a:lnTo>
                    <a:pt x="1515" y="30"/>
                  </a:lnTo>
                  <a:lnTo>
                    <a:pt x="1489" y="29"/>
                  </a:lnTo>
                  <a:lnTo>
                    <a:pt x="1456" y="27"/>
                  </a:lnTo>
                  <a:lnTo>
                    <a:pt x="1416" y="24"/>
                  </a:lnTo>
                  <a:lnTo>
                    <a:pt x="1369" y="23"/>
                  </a:lnTo>
                  <a:lnTo>
                    <a:pt x="1317" y="20"/>
                  </a:lnTo>
                  <a:lnTo>
                    <a:pt x="1260" y="17"/>
                  </a:lnTo>
                  <a:lnTo>
                    <a:pt x="1200" y="15"/>
                  </a:lnTo>
                  <a:lnTo>
                    <a:pt x="1138" y="12"/>
                  </a:lnTo>
                  <a:lnTo>
                    <a:pt x="1075" y="9"/>
                  </a:lnTo>
                  <a:lnTo>
                    <a:pt x="1012" y="8"/>
                  </a:lnTo>
                  <a:lnTo>
                    <a:pt x="949" y="5"/>
                  </a:lnTo>
                  <a:lnTo>
                    <a:pt x="888" y="3"/>
                  </a:lnTo>
                  <a:lnTo>
                    <a:pt x="831" y="2"/>
                  </a:lnTo>
                  <a:lnTo>
                    <a:pt x="778" y="2"/>
                  </a:lnTo>
                  <a:lnTo>
                    <a:pt x="721" y="2"/>
                  </a:lnTo>
                  <a:lnTo>
                    <a:pt x="661" y="0"/>
                  </a:lnTo>
                  <a:lnTo>
                    <a:pt x="598" y="0"/>
                  </a:lnTo>
                  <a:lnTo>
                    <a:pt x="534" y="2"/>
                  </a:lnTo>
                  <a:lnTo>
                    <a:pt x="469" y="2"/>
                  </a:lnTo>
                  <a:lnTo>
                    <a:pt x="405" y="2"/>
                  </a:lnTo>
                  <a:lnTo>
                    <a:pt x="340" y="3"/>
                  </a:lnTo>
                  <a:lnTo>
                    <a:pt x="280" y="3"/>
                  </a:lnTo>
                  <a:lnTo>
                    <a:pt x="223" y="5"/>
                  </a:lnTo>
                  <a:lnTo>
                    <a:pt x="169" y="5"/>
                  </a:lnTo>
                  <a:lnTo>
                    <a:pt x="123" y="6"/>
                  </a:lnTo>
                  <a:lnTo>
                    <a:pt x="81" y="6"/>
                  </a:lnTo>
                  <a:lnTo>
                    <a:pt x="48" y="8"/>
                  </a:lnTo>
                  <a:lnTo>
                    <a:pt x="22" y="8"/>
                  </a:lnTo>
                  <a:lnTo>
                    <a:pt x="6" y="8"/>
                  </a:lnTo>
                  <a:lnTo>
                    <a:pt x="0" y="8"/>
                  </a:lnTo>
                  <a:lnTo>
                    <a:pt x="30" y="824"/>
                  </a:lnTo>
                  <a:lnTo>
                    <a:pt x="34" y="822"/>
                  </a:lnTo>
                  <a:lnTo>
                    <a:pt x="46" y="821"/>
                  </a:lnTo>
                  <a:lnTo>
                    <a:pt x="63" y="816"/>
                  </a:lnTo>
                  <a:lnTo>
                    <a:pt x="84" y="813"/>
                  </a:lnTo>
                  <a:lnTo>
                    <a:pt x="108" y="809"/>
                  </a:lnTo>
                  <a:lnTo>
                    <a:pt x="133" y="804"/>
                  </a:lnTo>
                  <a:lnTo>
                    <a:pt x="159" y="801"/>
                  </a:lnTo>
                  <a:lnTo>
                    <a:pt x="183" y="798"/>
                  </a:lnTo>
                  <a:lnTo>
                    <a:pt x="204" y="798"/>
                  </a:lnTo>
                  <a:lnTo>
                    <a:pt x="222" y="800"/>
                  </a:lnTo>
                  <a:lnTo>
                    <a:pt x="238" y="800"/>
                  </a:lnTo>
                  <a:lnTo>
                    <a:pt x="253" y="795"/>
                  </a:lnTo>
                  <a:lnTo>
                    <a:pt x="264" y="789"/>
                  </a:lnTo>
                  <a:lnTo>
                    <a:pt x="274" y="782"/>
                  </a:lnTo>
                  <a:lnTo>
                    <a:pt x="283" y="777"/>
                  </a:lnTo>
                  <a:lnTo>
                    <a:pt x="294" y="774"/>
                  </a:lnTo>
                  <a:lnTo>
                    <a:pt x="307" y="779"/>
                  </a:lnTo>
                  <a:lnTo>
                    <a:pt x="322" y="786"/>
                  </a:lnTo>
                  <a:lnTo>
                    <a:pt x="340" y="798"/>
                  </a:lnTo>
                  <a:lnTo>
                    <a:pt x="360" y="810"/>
                  </a:lnTo>
                  <a:lnTo>
                    <a:pt x="382" y="824"/>
                  </a:lnTo>
                  <a:lnTo>
                    <a:pt x="403" y="837"/>
                  </a:lnTo>
                  <a:lnTo>
                    <a:pt x="426" y="846"/>
                  </a:lnTo>
                  <a:lnTo>
                    <a:pt x="444" y="852"/>
                  </a:lnTo>
                  <a:lnTo>
                    <a:pt x="460" y="851"/>
                  </a:lnTo>
                  <a:lnTo>
                    <a:pt x="477" y="849"/>
                  </a:lnTo>
                  <a:lnTo>
                    <a:pt x="490" y="854"/>
                  </a:lnTo>
                  <a:lnTo>
                    <a:pt x="504" y="860"/>
                  </a:lnTo>
                  <a:lnTo>
                    <a:pt x="516" y="867"/>
                  </a:lnTo>
                  <a:lnTo>
                    <a:pt x="526" y="875"/>
                  </a:lnTo>
                  <a:lnTo>
                    <a:pt x="540" y="879"/>
                  </a:lnTo>
                  <a:lnTo>
                    <a:pt x="552" y="879"/>
                  </a:lnTo>
                  <a:lnTo>
                    <a:pt x="570" y="879"/>
                  </a:lnTo>
                  <a:lnTo>
                    <a:pt x="591" y="882"/>
                  </a:lnTo>
                  <a:lnTo>
                    <a:pt x="612" y="890"/>
                  </a:lnTo>
                  <a:lnTo>
                    <a:pt x="633" y="900"/>
                  </a:lnTo>
                  <a:lnTo>
                    <a:pt x="649" y="914"/>
                  </a:lnTo>
                  <a:lnTo>
                    <a:pt x="661" y="932"/>
                  </a:lnTo>
                  <a:lnTo>
                    <a:pt x="664" y="947"/>
                  </a:lnTo>
                  <a:lnTo>
                    <a:pt x="663" y="959"/>
                  </a:lnTo>
                  <a:lnTo>
                    <a:pt x="658" y="969"/>
                  </a:lnTo>
                  <a:lnTo>
                    <a:pt x="652" y="977"/>
                  </a:lnTo>
                  <a:lnTo>
                    <a:pt x="649" y="984"/>
                  </a:lnTo>
                  <a:lnTo>
                    <a:pt x="648" y="993"/>
                  </a:lnTo>
                  <a:lnTo>
                    <a:pt x="654" y="1002"/>
                  </a:lnTo>
                  <a:lnTo>
                    <a:pt x="663" y="1010"/>
                  </a:lnTo>
                  <a:lnTo>
                    <a:pt x="673" y="1013"/>
                  </a:lnTo>
                  <a:lnTo>
                    <a:pt x="685" y="1016"/>
                  </a:lnTo>
                  <a:lnTo>
                    <a:pt x="697" y="1017"/>
                  </a:lnTo>
                  <a:lnTo>
                    <a:pt x="709" y="1020"/>
                  </a:lnTo>
                  <a:lnTo>
                    <a:pt x="720" y="1025"/>
                  </a:lnTo>
                  <a:lnTo>
                    <a:pt x="729" y="1032"/>
                  </a:lnTo>
                  <a:lnTo>
                    <a:pt x="735" y="1044"/>
                  </a:lnTo>
                  <a:lnTo>
                    <a:pt x="745" y="1074"/>
                  </a:lnTo>
                  <a:lnTo>
                    <a:pt x="762" y="1107"/>
                  </a:lnTo>
                  <a:lnTo>
                    <a:pt x="778" y="1143"/>
                  </a:lnTo>
                  <a:lnTo>
                    <a:pt x="792" y="1182"/>
                  </a:lnTo>
                  <a:lnTo>
                    <a:pt x="798" y="1208"/>
                  </a:lnTo>
                  <a:lnTo>
                    <a:pt x="804" y="1229"/>
                  </a:lnTo>
                  <a:lnTo>
                    <a:pt x="810" y="1244"/>
                  </a:lnTo>
                  <a:lnTo>
                    <a:pt x="817" y="1254"/>
                  </a:lnTo>
                  <a:lnTo>
                    <a:pt x="825" y="1259"/>
                  </a:lnTo>
                  <a:lnTo>
                    <a:pt x="835" y="1257"/>
                  </a:lnTo>
                  <a:lnTo>
                    <a:pt x="847" y="1248"/>
                  </a:lnTo>
                  <a:lnTo>
                    <a:pt x="859" y="1232"/>
                  </a:lnTo>
                  <a:lnTo>
                    <a:pt x="873" y="1209"/>
                  </a:lnTo>
                  <a:lnTo>
                    <a:pt x="886" y="1187"/>
                  </a:lnTo>
                  <a:lnTo>
                    <a:pt x="904" y="1163"/>
                  </a:lnTo>
                  <a:lnTo>
                    <a:pt x="924" y="1143"/>
                  </a:lnTo>
                  <a:lnTo>
                    <a:pt x="942" y="1131"/>
                  </a:lnTo>
                  <a:lnTo>
                    <a:pt x="958" y="1125"/>
                  </a:lnTo>
                  <a:lnTo>
                    <a:pt x="972" y="1122"/>
                  </a:lnTo>
                  <a:lnTo>
                    <a:pt x="984" y="1121"/>
                  </a:lnTo>
                  <a:lnTo>
                    <a:pt x="994" y="1119"/>
                  </a:lnTo>
                  <a:lnTo>
                    <a:pt x="1005" y="1113"/>
                  </a:lnTo>
                  <a:lnTo>
                    <a:pt x="1015" y="1101"/>
                  </a:lnTo>
                  <a:lnTo>
                    <a:pt x="1026" y="1082"/>
                  </a:lnTo>
                  <a:lnTo>
                    <a:pt x="1033" y="1064"/>
                  </a:lnTo>
                  <a:lnTo>
                    <a:pt x="1041" y="1046"/>
                  </a:lnTo>
                  <a:lnTo>
                    <a:pt x="1048" y="1031"/>
                  </a:lnTo>
                  <a:lnTo>
                    <a:pt x="1056" y="1017"/>
                  </a:lnTo>
                  <a:lnTo>
                    <a:pt x="1068" y="1010"/>
                  </a:lnTo>
                  <a:lnTo>
                    <a:pt x="1086" y="1005"/>
                  </a:lnTo>
                  <a:lnTo>
                    <a:pt x="1101" y="1004"/>
                  </a:lnTo>
                  <a:lnTo>
                    <a:pt x="1111" y="1004"/>
                  </a:lnTo>
                  <a:lnTo>
                    <a:pt x="1114" y="1005"/>
                  </a:lnTo>
                  <a:lnTo>
                    <a:pt x="1113" y="1007"/>
                  </a:lnTo>
                  <a:lnTo>
                    <a:pt x="1110" y="1014"/>
                  </a:lnTo>
                  <a:lnTo>
                    <a:pt x="1105" y="1025"/>
                  </a:lnTo>
                  <a:lnTo>
                    <a:pt x="1102" y="1038"/>
                  </a:lnTo>
                  <a:lnTo>
                    <a:pt x="1101" y="1052"/>
                  </a:lnTo>
                  <a:lnTo>
                    <a:pt x="1101" y="1065"/>
                  </a:lnTo>
                  <a:lnTo>
                    <a:pt x="1099" y="1076"/>
                  </a:lnTo>
                  <a:lnTo>
                    <a:pt x="1093" y="1089"/>
                  </a:lnTo>
                  <a:lnTo>
                    <a:pt x="1081" y="1104"/>
                  </a:lnTo>
                  <a:lnTo>
                    <a:pt x="1069" y="1119"/>
                  </a:lnTo>
                  <a:lnTo>
                    <a:pt x="1057" y="1139"/>
                  </a:lnTo>
                  <a:lnTo>
                    <a:pt x="1048" y="1158"/>
                  </a:lnTo>
                  <a:lnTo>
                    <a:pt x="1044" y="1182"/>
                  </a:lnTo>
                  <a:lnTo>
                    <a:pt x="1042" y="1214"/>
                  </a:lnTo>
                  <a:lnTo>
                    <a:pt x="1039" y="1241"/>
                  </a:lnTo>
                  <a:lnTo>
                    <a:pt x="1036" y="1260"/>
                  </a:lnTo>
                  <a:lnTo>
                    <a:pt x="1035" y="1274"/>
                  </a:lnTo>
                  <a:lnTo>
                    <a:pt x="1033" y="1278"/>
                  </a:lnTo>
                  <a:lnTo>
                    <a:pt x="1032" y="1278"/>
                  </a:lnTo>
                  <a:lnTo>
                    <a:pt x="1026" y="1277"/>
                  </a:lnTo>
                  <a:lnTo>
                    <a:pt x="1017" y="1275"/>
                  </a:lnTo>
                  <a:lnTo>
                    <a:pt x="1006" y="1275"/>
                  </a:lnTo>
                  <a:lnTo>
                    <a:pt x="997" y="1275"/>
                  </a:lnTo>
                  <a:lnTo>
                    <a:pt x="988" y="1277"/>
                  </a:lnTo>
                  <a:lnTo>
                    <a:pt x="982" y="1280"/>
                  </a:lnTo>
                  <a:lnTo>
                    <a:pt x="979" y="1287"/>
                  </a:lnTo>
                  <a:lnTo>
                    <a:pt x="982" y="1296"/>
                  </a:lnTo>
                  <a:lnTo>
                    <a:pt x="990" y="1308"/>
                  </a:lnTo>
                  <a:lnTo>
                    <a:pt x="1000" y="1314"/>
                  </a:lnTo>
                  <a:lnTo>
                    <a:pt x="1012" y="1316"/>
                  </a:lnTo>
                  <a:lnTo>
                    <a:pt x="1024" y="1316"/>
                  </a:lnTo>
                  <a:lnTo>
                    <a:pt x="1036" y="1314"/>
                  </a:lnTo>
                  <a:lnTo>
                    <a:pt x="1048" y="1314"/>
                  </a:lnTo>
                  <a:lnTo>
                    <a:pt x="1057" y="1314"/>
                  </a:lnTo>
                  <a:lnTo>
                    <a:pt x="1066" y="1313"/>
                  </a:lnTo>
                  <a:lnTo>
                    <a:pt x="1074" y="1305"/>
                  </a:lnTo>
                  <a:lnTo>
                    <a:pt x="1081" y="1290"/>
                  </a:lnTo>
                  <a:lnTo>
                    <a:pt x="1089" y="1272"/>
                  </a:lnTo>
                  <a:lnTo>
                    <a:pt x="1095" y="1251"/>
                  </a:lnTo>
                  <a:lnTo>
                    <a:pt x="1099" y="1229"/>
                  </a:lnTo>
                  <a:lnTo>
                    <a:pt x="1104" y="1208"/>
                  </a:lnTo>
                  <a:lnTo>
                    <a:pt x="1110" y="1193"/>
                  </a:lnTo>
                  <a:lnTo>
                    <a:pt x="1119" y="1181"/>
                  </a:lnTo>
                  <a:lnTo>
                    <a:pt x="1128" y="1176"/>
                  </a:lnTo>
                  <a:lnTo>
                    <a:pt x="1137" y="1179"/>
                  </a:lnTo>
                  <a:lnTo>
                    <a:pt x="1146" y="1190"/>
                  </a:lnTo>
                  <a:lnTo>
                    <a:pt x="1153" y="1206"/>
                  </a:lnTo>
                  <a:lnTo>
                    <a:pt x="1158" y="1229"/>
                  </a:lnTo>
                  <a:lnTo>
                    <a:pt x="1162" y="1253"/>
                  </a:lnTo>
                  <a:lnTo>
                    <a:pt x="1164" y="1278"/>
                  </a:lnTo>
                  <a:lnTo>
                    <a:pt x="1162" y="1302"/>
                  </a:lnTo>
                  <a:lnTo>
                    <a:pt x="1158" y="1322"/>
                  </a:lnTo>
                  <a:lnTo>
                    <a:pt x="1150" y="1335"/>
                  </a:lnTo>
                  <a:lnTo>
                    <a:pt x="1137" y="1349"/>
                  </a:lnTo>
                  <a:lnTo>
                    <a:pt x="1123" y="1359"/>
                  </a:lnTo>
                  <a:lnTo>
                    <a:pt x="1113" y="1368"/>
                  </a:lnTo>
                  <a:lnTo>
                    <a:pt x="1108" y="1377"/>
                  </a:lnTo>
                  <a:lnTo>
                    <a:pt x="1111" y="1385"/>
                  </a:lnTo>
                  <a:lnTo>
                    <a:pt x="1122" y="1389"/>
                  </a:lnTo>
                  <a:lnTo>
                    <a:pt x="1137" y="1391"/>
                  </a:lnTo>
                  <a:lnTo>
                    <a:pt x="1155" y="1388"/>
                  </a:lnTo>
                  <a:lnTo>
                    <a:pt x="1173" y="1385"/>
                  </a:lnTo>
                  <a:lnTo>
                    <a:pt x="1192" y="1379"/>
                  </a:lnTo>
                  <a:lnTo>
                    <a:pt x="1210" y="1371"/>
                  </a:lnTo>
                  <a:lnTo>
                    <a:pt x="1230" y="1367"/>
                  </a:lnTo>
                  <a:lnTo>
                    <a:pt x="1243" y="1367"/>
                  </a:lnTo>
                  <a:lnTo>
                    <a:pt x="1254" y="1370"/>
                  </a:lnTo>
                  <a:lnTo>
                    <a:pt x="1261" y="1373"/>
                  </a:lnTo>
                  <a:lnTo>
                    <a:pt x="1263" y="1374"/>
                  </a:lnTo>
                  <a:lnTo>
                    <a:pt x="1264" y="1377"/>
                  </a:lnTo>
                  <a:lnTo>
                    <a:pt x="1269" y="1385"/>
                  </a:lnTo>
                  <a:lnTo>
                    <a:pt x="1275" y="1398"/>
                  </a:lnTo>
                  <a:lnTo>
                    <a:pt x="1281" y="1415"/>
                  </a:lnTo>
                  <a:lnTo>
                    <a:pt x="1288" y="1434"/>
                  </a:lnTo>
                  <a:lnTo>
                    <a:pt x="1293" y="1457"/>
                  </a:lnTo>
                  <a:lnTo>
                    <a:pt x="1297" y="1481"/>
                  </a:lnTo>
                  <a:lnTo>
                    <a:pt x="1299" y="1508"/>
                  </a:lnTo>
                  <a:lnTo>
                    <a:pt x="1299" y="1529"/>
                  </a:lnTo>
                  <a:lnTo>
                    <a:pt x="1297" y="1545"/>
                  </a:lnTo>
                  <a:lnTo>
                    <a:pt x="1294" y="1560"/>
                  </a:lnTo>
                  <a:lnTo>
                    <a:pt x="1293" y="1572"/>
                  </a:lnTo>
                  <a:lnTo>
                    <a:pt x="1294" y="1584"/>
                  </a:lnTo>
                  <a:lnTo>
                    <a:pt x="1297" y="1598"/>
                  </a:lnTo>
                  <a:lnTo>
                    <a:pt x="1303" y="1614"/>
                  </a:lnTo>
                  <a:lnTo>
                    <a:pt x="1314" y="1632"/>
                  </a:lnTo>
                  <a:lnTo>
                    <a:pt x="1330" y="1656"/>
                  </a:lnTo>
                  <a:lnTo>
                    <a:pt x="1354" y="1685"/>
                  </a:lnTo>
                  <a:lnTo>
                    <a:pt x="1375" y="1706"/>
                  </a:lnTo>
                  <a:lnTo>
                    <a:pt x="1392" y="1719"/>
                  </a:lnTo>
                  <a:lnTo>
                    <a:pt x="1407" y="1728"/>
                  </a:lnTo>
                  <a:lnTo>
                    <a:pt x="1417" y="1733"/>
                  </a:lnTo>
                  <a:lnTo>
                    <a:pt x="1425" y="1734"/>
                  </a:lnTo>
                  <a:lnTo>
                    <a:pt x="1426" y="1734"/>
                  </a:lnTo>
                </a:path>
              </a:pathLst>
            </a:custGeom>
            <a:solidFill>
              <a:srgbClr val="6ABC85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6641" name="Freeform 22"/>
            <p:cNvSpPr>
              <a:spLocks/>
            </p:cNvSpPr>
            <p:nvPr/>
          </p:nvSpPr>
          <p:spPr bwMode="gray">
            <a:xfrm>
              <a:off x="2969" y="2913"/>
              <a:ext cx="74" cy="39"/>
            </a:xfrm>
            <a:custGeom>
              <a:avLst/>
              <a:gdLst>
                <a:gd name="T0" fmla="*/ 0 w 147"/>
                <a:gd name="T1" fmla="*/ 22 h 78"/>
                <a:gd name="T2" fmla="*/ 0 w 147"/>
                <a:gd name="T3" fmla="*/ 21 h 78"/>
                <a:gd name="T4" fmla="*/ 0 w 147"/>
                <a:gd name="T5" fmla="*/ 20 h 78"/>
                <a:gd name="T6" fmla="*/ 2 w 147"/>
                <a:gd name="T7" fmla="*/ 17 h 78"/>
                <a:gd name="T8" fmla="*/ 4 w 147"/>
                <a:gd name="T9" fmla="*/ 14 h 78"/>
                <a:gd name="T10" fmla="*/ 8 w 147"/>
                <a:gd name="T11" fmla="*/ 11 h 78"/>
                <a:gd name="T12" fmla="*/ 16 w 147"/>
                <a:gd name="T13" fmla="*/ 9 h 78"/>
                <a:gd name="T14" fmla="*/ 26 w 147"/>
                <a:gd name="T15" fmla="*/ 6 h 78"/>
                <a:gd name="T16" fmla="*/ 38 w 147"/>
                <a:gd name="T17" fmla="*/ 4 h 78"/>
                <a:gd name="T18" fmla="*/ 47 w 147"/>
                <a:gd name="T19" fmla="*/ 1 h 78"/>
                <a:gd name="T20" fmla="*/ 55 w 147"/>
                <a:gd name="T21" fmla="*/ 0 h 78"/>
                <a:gd name="T22" fmla="*/ 61 w 147"/>
                <a:gd name="T23" fmla="*/ 0 h 78"/>
                <a:gd name="T24" fmla="*/ 65 w 147"/>
                <a:gd name="T25" fmla="*/ 3 h 78"/>
                <a:gd name="T26" fmla="*/ 70 w 147"/>
                <a:gd name="T27" fmla="*/ 9 h 78"/>
                <a:gd name="T28" fmla="*/ 73 w 147"/>
                <a:gd name="T29" fmla="*/ 16 h 78"/>
                <a:gd name="T30" fmla="*/ 74 w 147"/>
                <a:gd name="T31" fmla="*/ 22 h 78"/>
                <a:gd name="T32" fmla="*/ 72 w 147"/>
                <a:gd name="T33" fmla="*/ 28 h 78"/>
                <a:gd name="T34" fmla="*/ 69 w 147"/>
                <a:gd name="T35" fmla="*/ 34 h 78"/>
                <a:gd name="T36" fmla="*/ 63 w 147"/>
                <a:gd name="T37" fmla="*/ 38 h 78"/>
                <a:gd name="T38" fmla="*/ 56 w 147"/>
                <a:gd name="T39" fmla="*/ 39 h 78"/>
                <a:gd name="T40" fmla="*/ 45 w 147"/>
                <a:gd name="T41" fmla="*/ 39 h 78"/>
                <a:gd name="T42" fmla="*/ 33 w 147"/>
                <a:gd name="T43" fmla="*/ 36 h 78"/>
                <a:gd name="T44" fmla="*/ 22 w 147"/>
                <a:gd name="T45" fmla="*/ 33 h 78"/>
                <a:gd name="T46" fmla="*/ 13 w 147"/>
                <a:gd name="T47" fmla="*/ 28 h 78"/>
                <a:gd name="T48" fmla="*/ 6 w 147"/>
                <a:gd name="T49" fmla="*/ 25 h 78"/>
                <a:gd name="T50" fmla="*/ 2 w 147"/>
                <a:gd name="T51" fmla="*/ 22 h 78"/>
                <a:gd name="T52" fmla="*/ 0 w 147"/>
                <a:gd name="T53" fmla="*/ 22 h 7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47"/>
                <a:gd name="T82" fmla="*/ 0 h 78"/>
                <a:gd name="T83" fmla="*/ 147 w 147"/>
                <a:gd name="T84" fmla="*/ 78 h 7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47" h="78">
                  <a:moveTo>
                    <a:pt x="0" y="44"/>
                  </a:moveTo>
                  <a:lnTo>
                    <a:pt x="0" y="42"/>
                  </a:lnTo>
                  <a:lnTo>
                    <a:pt x="0" y="39"/>
                  </a:lnTo>
                  <a:lnTo>
                    <a:pt x="3" y="33"/>
                  </a:lnTo>
                  <a:lnTo>
                    <a:pt x="7" y="29"/>
                  </a:lnTo>
                  <a:lnTo>
                    <a:pt x="16" y="23"/>
                  </a:lnTo>
                  <a:lnTo>
                    <a:pt x="31" y="17"/>
                  </a:lnTo>
                  <a:lnTo>
                    <a:pt x="51" y="12"/>
                  </a:lnTo>
                  <a:lnTo>
                    <a:pt x="75" y="8"/>
                  </a:lnTo>
                  <a:lnTo>
                    <a:pt x="94" y="3"/>
                  </a:lnTo>
                  <a:lnTo>
                    <a:pt x="109" y="0"/>
                  </a:lnTo>
                  <a:lnTo>
                    <a:pt x="121" y="0"/>
                  </a:lnTo>
                  <a:lnTo>
                    <a:pt x="130" y="6"/>
                  </a:lnTo>
                  <a:lnTo>
                    <a:pt x="139" y="18"/>
                  </a:lnTo>
                  <a:lnTo>
                    <a:pt x="145" y="32"/>
                  </a:lnTo>
                  <a:lnTo>
                    <a:pt x="147" y="45"/>
                  </a:lnTo>
                  <a:lnTo>
                    <a:pt x="144" y="57"/>
                  </a:lnTo>
                  <a:lnTo>
                    <a:pt x="138" y="68"/>
                  </a:lnTo>
                  <a:lnTo>
                    <a:pt x="126" y="75"/>
                  </a:lnTo>
                  <a:lnTo>
                    <a:pt x="111" y="78"/>
                  </a:lnTo>
                  <a:lnTo>
                    <a:pt x="90" y="78"/>
                  </a:lnTo>
                  <a:lnTo>
                    <a:pt x="66" y="72"/>
                  </a:lnTo>
                  <a:lnTo>
                    <a:pt x="43" y="65"/>
                  </a:lnTo>
                  <a:lnTo>
                    <a:pt x="25" y="57"/>
                  </a:lnTo>
                  <a:lnTo>
                    <a:pt x="12" y="51"/>
                  </a:lnTo>
                  <a:lnTo>
                    <a:pt x="3" y="45"/>
                  </a:lnTo>
                  <a:lnTo>
                    <a:pt x="0" y="44"/>
                  </a:lnTo>
                </a:path>
              </a:pathLst>
            </a:custGeom>
            <a:solidFill>
              <a:srgbClr val="6ABC85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6642" name="Freeform 23"/>
            <p:cNvSpPr>
              <a:spLocks/>
            </p:cNvSpPr>
            <p:nvPr/>
          </p:nvSpPr>
          <p:spPr bwMode="gray">
            <a:xfrm>
              <a:off x="3406" y="3306"/>
              <a:ext cx="202" cy="230"/>
            </a:xfrm>
            <a:custGeom>
              <a:avLst/>
              <a:gdLst>
                <a:gd name="T0" fmla="*/ 4 w 403"/>
                <a:gd name="T1" fmla="*/ 0 h 459"/>
                <a:gd name="T2" fmla="*/ 3 w 403"/>
                <a:gd name="T3" fmla="*/ 4 h 459"/>
                <a:gd name="T4" fmla="*/ 1 w 403"/>
                <a:gd name="T5" fmla="*/ 20 h 459"/>
                <a:gd name="T6" fmla="*/ 0 w 403"/>
                <a:gd name="T7" fmla="*/ 41 h 459"/>
                <a:gd name="T8" fmla="*/ 5 w 403"/>
                <a:gd name="T9" fmla="*/ 64 h 459"/>
                <a:gd name="T10" fmla="*/ 17 w 403"/>
                <a:gd name="T11" fmla="*/ 88 h 459"/>
                <a:gd name="T12" fmla="*/ 26 w 403"/>
                <a:gd name="T13" fmla="*/ 108 h 459"/>
                <a:gd name="T14" fmla="*/ 25 w 403"/>
                <a:gd name="T15" fmla="*/ 123 h 459"/>
                <a:gd name="T16" fmla="*/ 22 w 403"/>
                <a:gd name="T17" fmla="*/ 140 h 459"/>
                <a:gd name="T18" fmla="*/ 28 w 403"/>
                <a:gd name="T19" fmla="*/ 155 h 459"/>
                <a:gd name="T20" fmla="*/ 41 w 403"/>
                <a:gd name="T21" fmla="*/ 174 h 459"/>
                <a:gd name="T22" fmla="*/ 56 w 403"/>
                <a:gd name="T23" fmla="*/ 195 h 459"/>
                <a:gd name="T24" fmla="*/ 68 w 403"/>
                <a:gd name="T25" fmla="*/ 210 h 459"/>
                <a:gd name="T26" fmla="*/ 80 w 403"/>
                <a:gd name="T27" fmla="*/ 221 h 459"/>
                <a:gd name="T28" fmla="*/ 89 w 403"/>
                <a:gd name="T29" fmla="*/ 229 h 459"/>
                <a:gd name="T30" fmla="*/ 99 w 403"/>
                <a:gd name="T31" fmla="*/ 227 h 459"/>
                <a:gd name="T32" fmla="*/ 112 w 403"/>
                <a:gd name="T33" fmla="*/ 210 h 459"/>
                <a:gd name="T34" fmla="*/ 125 w 403"/>
                <a:gd name="T35" fmla="*/ 194 h 459"/>
                <a:gd name="T36" fmla="*/ 141 w 403"/>
                <a:gd name="T37" fmla="*/ 187 h 459"/>
                <a:gd name="T38" fmla="*/ 156 w 403"/>
                <a:gd name="T39" fmla="*/ 180 h 459"/>
                <a:gd name="T40" fmla="*/ 164 w 403"/>
                <a:gd name="T41" fmla="*/ 168 h 459"/>
                <a:gd name="T42" fmla="*/ 167 w 403"/>
                <a:gd name="T43" fmla="*/ 149 h 459"/>
                <a:gd name="T44" fmla="*/ 173 w 403"/>
                <a:gd name="T45" fmla="*/ 130 h 459"/>
                <a:gd name="T46" fmla="*/ 184 w 403"/>
                <a:gd name="T47" fmla="*/ 118 h 459"/>
                <a:gd name="T48" fmla="*/ 192 w 403"/>
                <a:gd name="T49" fmla="*/ 109 h 459"/>
                <a:gd name="T50" fmla="*/ 196 w 403"/>
                <a:gd name="T51" fmla="*/ 90 h 459"/>
                <a:gd name="T52" fmla="*/ 199 w 403"/>
                <a:gd name="T53" fmla="*/ 62 h 459"/>
                <a:gd name="T54" fmla="*/ 201 w 403"/>
                <a:gd name="T55" fmla="*/ 50 h 459"/>
                <a:gd name="T56" fmla="*/ 201 w 403"/>
                <a:gd name="T57" fmla="*/ 40 h 459"/>
                <a:gd name="T58" fmla="*/ 192 w 403"/>
                <a:gd name="T59" fmla="*/ 30 h 459"/>
                <a:gd name="T60" fmla="*/ 178 w 403"/>
                <a:gd name="T61" fmla="*/ 27 h 459"/>
                <a:gd name="T62" fmla="*/ 160 w 403"/>
                <a:gd name="T63" fmla="*/ 30 h 459"/>
                <a:gd name="T64" fmla="*/ 137 w 403"/>
                <a:gd name="T65" fmla="*/ 33 h 459"/>
                <a:gd name="T66" fmla="*/ 118 w 403"/>
                <a:gd name="T67" fmla="*/ 36 h 459"/>
                <a:gd name="T68" fmla="*/ 107 w 403"/>
                <a:gd name="T69" fmla="*/ 42 h 459"/>
                <a:gd name="T70" fmla="*/ 95 w 403"/>
                <a:gd name="T71" fmla="*/ 48 h 459"/>
                <a:gd name="T72" fmla="*/ 83 w 403"/>
                <a:gd name="T73" fmla="*/ 45 h 459"/>
                <a:gd name="T74" fmla="*/ 64 w 403"/>
                <a:gd name="T75" fmla="*/ 31 h 459"/>
                <a:gd name="T76" fmla="*/ 44 w 403"/>
                <a:gd name="T77" fmla="*/ 18 h 459"/>
                <a:gd name="T78" fmla="*/ 29 w 403"/>
                <a:gd name="T79" fmla="*/ 10 h 459"/>
                <a:gd name="T80" fmla="*/ 15 w 403"/>
                <a:gd name="T81" fmla="*/ 9 h 459"/>
                <a:gd name="T82" fmla="*/ 9 w 403"/>
                <a:gd name="T83" fmla="*/ 4 h 459"/>
                <a:gd name="T84" fmla="*/ 5 w 403"/>
                <a:gd name="T85" fmla="*/ 1 h 459"/>
                <a:gd name="T86" fmla="*/ 4 w 403"/>
                <a:gd name="T87" fmla="*/ 0 h 45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3"/>
                <a:gd name="T133" fmla="*/ 0 h 459"/>
                <a:gd name="T134" fmla="*/ 403 w 403"/>
                <a:gd name="T135" fmla="*/ 459 h 45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3" h="459">
                  <a:moveTo>
                    <a:pt x="7" y="0"/>
                  </a:moveTo>
                  <a:lnTo>
                    <a:pt x="7" y="0"/>
                  </a:lnTo>
                  <a:lnTo>
                    <a:pt x="6" y="8"/>
                  </a:lnTo>
                  <a:lnTo>
                    <a:pt x="3" y="21"/>
                  </a:lnTo>
                  <a:lnTo>
                    <a:pt x="1" y="39"/>
                  </a:lnTo>
                  <a:lnTo>
                    <a:pt x="0" y="59"/>
                  </a:lnTo>
                  <a:lnTo>
                    <a:pt x="0" y="81"/>
                  </a:lnTo>
                  <a:lnTo>
                    <a:pt x="3" y="102"/>
                  </a:lnTo>
                  <a:lnTo>
                    <a:pt x="10" y="128"/>
                  </a:lnTo>
                  <a:lnTo>
                    <a:pt x="21" y="153"/>
                  </a:lnTo>
                  <a:lnTo>
                    <a:pt x="33" y="176"/>
                  </a:lnTo>
                  <a:lnTo>
                    <a:pt x="43" y="197"/>
                  </a:lnTo>
                  <a:lnTo>
                    <a:pt x="51" y="215"/>
                  </a:lnTo>
                  <a:lnTo>
                    <a:pt x="52" y="230"/>
                  </a:lnTo>
                  <a:lnTo>
                    <a:pt x="49" y="246"/>
                  </a:lnTo>
                  <a:lnTo>
                    <a:pt x="45" y="263"/>
                  </a:lnTo>
                  <a:lnTo>
                    <a:pt x="43" y="279"/>
                  </a:lnTo>
                  <a:lnTo>
                    <a:pt x="48" y="296"/>
                  </a:lnTo>
                  <a:lnTo>
                    <a:pt x="55" y="309"/>
                  </a:lnTo>
                  <a:lnTo>
                    <a:pt x="67" y="327"/>
                  </a:lnTo>
                  <a:lnTo>
                    <a:pt x="81" y="348"/>
                  </a:lnTo>
                  <a:lnTo>
                    <a:pt x="96" y="369"/>
                  </a:lnTo>
                  <a:lnTo>
                    <a:pt x="111" y="390"/>
                  </a:lnTo>
                  <a:lnTo>
                    <a:pt x="124" y="407"/>
                  </a:lnTo>
                  <a:lnTo>
                    <a:pt x="136" y="419"/>
                  </a:lnTo>
                  <a:lnTo>
                    <a:pt x="148" y="429"/>
                  </a:lnTo>
                  <a:lnTo>
                    <a:pt x="159" y="441"/>
                  </a:lnTo>
                  <a:lnTo>
                    <a:pt x="169" y="450"/>
                  </a:lnTo>
                  <a:lnTo>
                    <a:pt x="178" y="458"/>
                  </a:lnTo>
                  <a:lnTo>
                    <a:pt x="187" y="459"/>
                  </a:lnTo>
                  <a:lnTo>
                    <a:pt x="198" y="453"/>
                  </a:lnTo>
                  <a:lnTo>
                    <a:pt x="211" y="438"/>
                  </a:lnTo>
                  <a:lnTo>
                    <a:pt x="223" y="420"/>
                  </a:lnTo>
                  <a:lnTo>
                    <a:pt x="237" y="402"/>
                  </a:lnTo>
                  <a:lnTo>
                    <a:pt x="250" y="387"/>
                  </a:lnTo>
                  <a:lnTo>
                    <a:pt x="265" y="378"/>
                  </a:lnTo>
                  <a:lnTo>
                    <a:pt x="282" y="374"/>
                  </a:lnTo>
                  <a:lnTo>
                    <a:pt x="298" y="368"/>
                  </a:lnTo>
                  <a:lnTo>
                    <a:pt x="312" y="360"/>
                  </a:lnTo>
                  <a:lnTo>
                    <a:pt x="321" y="351"/>
                  </a:lnTo>
                  <a:lnTo>
                    <a:pt x="328" y="336"/>
                  </a:lnTo>
                  <a:lnTo>
                    <a:pt x="331" y="315"/>
                  </a:lnTo>
                  <a:lnTo>
                    <a:pt x="334" y="297"/>
                  </a:lnTo>
                  <a:lnTo>
                    <a:pt x="339" y="279"/>
                  </a:lnTo>
                  <a:lnTo>
                    <a:pt x="346" y="260"/>
                  </a:lnTo>
                  <a:lnTo>
                    <a:pt x="357" y="246"/>
                  </a:lnTo>
                  <a:lnTo>
                    <a:pt x="367" y="236"/>
                  </a:lnTo>
                  <a:lnTo>
                    <a:pt x="376" y="228"/>
                  </a:lnTo>
                  <a:lnTo>
                    <a:pt x="384" y="218"/>
                  </a:lnTo>
                  <a:lnTo>
                    <a:pt x="388" y="206"/>
                  </a:lnTo>
                  <a:lnTo>
                    <a:pt x="391" y="180"/>
                  </a:lnTo>
                  <a:lnTo>
                    <a:pt x="394" y="150"/>
                  </a:lnTo>
                  <a:lnTo>
                    <a:pt x="397" y="123"/>
                  </a:lnTo>
                  <a:lnTo>
                    <a:pt x="399" y="110"/>
                  </a:lnTo>
                  <a:lnTo>
                    <a:pt x="402" y="99"/>
                  </a:lnTo>
                  <a:lnTo>
                    <a:pt x="403" y="89"/>
                  </a:lnTo>
                  <a:lnTo>
                    <a:pt x="402" y="80"/>
                  </a:lnTo>
                  <a:lnTo>
                    <a:pt x="396" y="69"/>
                  </a:lnTo>
                  <a:lnTo>
                    <a:pt x="384" y="59"/>
                  </a:lnTo>
                  <a:lnTo>
                    <a:pt x="370" y="53"/>
                  </a:lnTo>
                  <a:lnTo>
                    <a:pt x="355" y="53"/>
                  </a:lnTo>
                  <a:lnTo>
                    <a:pt x="336" y="57"/>
                  </a:lnTo>
                  <a:lnTo>
                    <a:pt x="319" y="60"/>
                  </a:lnTo>
                  <a:lnTo>
                    <a:pt x="298" y="63"/>
                  </a:lnTo>
                  <a:lnTo>
                    <a:pt x="274" y="66"/>
                  </a:lnTo>
                  <a:lnTo>
                    <a:pt x="253" y="69"/>
                  </a:lnTo>
                  <a:lnTo>
                    <a:pt x="235" y="72"/>
                  </a:lnTo>
                  <a:lnTo>
                    <a:pt x="222" y="77"/>
                  </a:lnTo>
                  <a:lnTo>
                    <a:pt x="213" y="83"/>
                  </a:lnTo>
                  <a:lnTo>
                    <a:pt x="202" y="90"/>
                  </a:lnTo>
                  <a:lnTo>
                    <a:pt x="190" y="95"/>
                  </a:lnTo>
                  <a:lnTo>
                    <a:pt x="178" y="95"/>
                  </a:lnTo>
                  <a:lnTo>
                    <a:pt x="165" y="89"/>
                  </a:lnTo>
                  <a:lnTo>
                    <a:pt x="148" y="75"/>
                  </a:lnTo>
                  <a:lnTo>
                    <a:pt x="127" y="62"/>
                  </a:lnTo>
                  <a:lnTo>
                    <a:pt x="106" y="48"/>
                  </a:lnTo>
                  <a:lnTo>
                    <a:pt x="87" y="35"/>
                  </a:lnTo>
                  <a:lnTo>
                    <a:pt x="72" y="26"/>
                  </a:lnTo>
                  <a:lnTo>
                    <a:pt x="57" y="20"/>
                  </a:lnTo>
                  <a:lnTo>
                    <a:pt x="42" y="18"/>
                  </a:lnTo>
                  <a:lnTo>
                    <a:pt x="30" y="17"/>
                  </a:lnTo>
                  <a:lnTo>
                    <a:pt x="22" y="12"/>
                  </a:lnTo>
                  <a:lnTo>
                    <a:pt x="18" y="8"/>
                  </a:lnTo>
                  <a:lnTo>
                    <a:pt x="15" y="5"/>
                  </a:lnTo>
                  <a:lnTo>
                    <a:pt x="10" y="2"/>
                  </a:lnTo>
                  <a:lnTo>
                    <a:pt x="9" y="0"/>
                  </a:lnTo>
                  <a:lnTo>
                    <a:pt x="7" y="0"/>
                  </a:lnTo>
                </a:path>
              </a:pathLst>
            </a:custGeom>
            <a:solidFill>
              <a:srgbClr val="6ABC85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6643" name="Freeform 24"/>
            <p:cNvSpPr>
              <a:spLocks/>
            </p:cNvSpPr>
            <p:nvPr/>
          </p:nvSpPr>
          <p:spPr bwMode="gray">
            <a:xfrm>
              <a:off x="3590" y="3253"/>
              <a:ext cx="24" cy="43"/>
            </a:xfrm>
            <a:custGeom>
              <a:avLst/>
              <a:gdLst>
                <a:gd name="T0" fmla="*/ 10 w 48"/>
                <a:gd name="T1" fmla="*/ 43 h 85"/>
                <a:gd name="T2" fmla="*/ 6 w 48"/>
                <a:gd name="T3" fmla="*/ 38 h 85"/>
                <a:gd name="T4" fmla="*/ 4 w 48"/>
                <a:gd name="T5" fmla="*/ 32 h 85"/>
                <a:gd name="T6" fmla="*/ 3 w 48"/>
                <a:gd name="T7" fmla="*/ 27 h 85"/>
                <a:gd name="T8" fmla="*/ 1 w 48"/>
                <a:gd name="T9" fmla="*/ 20 h 85"/>
                <a:gd name="T10" fmla="*/ 0 w 48"/>
                <a:gd name="T11" fmla="*/ 12 h 85"/>
                <a:gd name="T12" fmla="*/ 2 w 48"/>
                <a:gd name="T13" fmla="*/ 6 h 85"/>
                <a:gd name="T14" fmla="*/ 5 w 48"/>
                <a:gd name="T15" fmla="*/ 2 h 85"/>
                <a:gd name="T16" fmla="*/ 7 w 48"/>
                <a:gd name="T17" fmla="*/ 0 h 85"/>
                <a:gd name="T18" fmla="*/ 12 w 48"/>
                <a:gd name="T19" fmla="*/ 2 h 85"/>
                <a:gd name="T20" fmla="*/ 15 w 48"/>
                <a:gd name="T21" fmla="*/ 5 h 85"/>
                <a:gd name="T22" fmla="*/ 19 w 48"/>
                <a:gd name="T23" fmla="*/ 10 h 85"/>
                <a:gd name="T24" fmla="*/ 22 w 48"/>
                <a:gd name="T25" fmla="*/ 15 h 85"/>
                <a:gd name="T26" fmla="*/ 24 w 48"/>
                <a:gd name="T27" fmla="*/ 20 h 85"/>
                <a:gd name="T28" fmla="*/ 24 w 48"/>
                <a:gd name="T29" fmla="*/ 26 h 85"/>
                <a:gd name="T30" fmla="*/ 24 w 48"/>
                <a:gd name="T31" fmla="*/ 31 h 85"/>
                <a:gd name="T32" fmla="*/ 23 w 48"/>
                <a:gd name="T33" fmla="*/ 36 h 85"/>
                <a:gd name="T34" fmla="*/ 22 w 48"/>
                <a:gd name="T35" fmla="*/ 40 h 85"/>
                <a:gd name="T36" fmla="*/ 21 w 48"/>
                <a:gd name="T37" fmla="*/ 41 h 85"/>
                <a:gd name="T38" fmla="*/ 10 w 48"/>
                <a:gd name="T39" fmla="*/ 43 h 8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8"/>
                <a:gd name="T61" fmla="*/ 0 h 85"/>
                <a:gd name="T62" fmla="*/ 48 w 48"/>
                <a:gd name="T63" fmla="*/ 85 h 8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8" h="85">
                  <a:moveTo>
                    <a:pt x="20" y="85"/>
                  </a:moveTo>
                  <a:lnTo>
                    <a:pt x="12" y="75"/>
                  </a:lnTo>
                  <a:lnTo>
                    <a:pt x="8" y="64"/>
                  </a:lnTo>
                  <a:lnTo>
                    <a:pt x="5" y="54"/>
                  </a:lnTo>
                  <a:lnTo>
                    <a:pt x="2" y="39"/>
                  </a:lnTo>
                  <a:lnTo>
                    <a:pt x="0" y="24"/>
                  </a:lnTo>
                  <a:lnTo>
                    <a:pt x="3" y="12"/>
                  </a:lnTo>
                  <a:lnTo>
                    <a:pt x="9" y="4"/>
                  </a:lnTo>
                  <a:lnTo>
                    <a:pt x="15" y="0"/>
                  </a:lnTo>
                  <a:lnTo>
                    <a:pt x="23" y="3"/>
                  </a:lnTo>
                  <a:lnTo>
                    <a:pt x="30" y="9"/>
                  </a:lnTo>
                  <a:lnTo>
                    <a:pt x="38" y="19"/>
                  </a:lnTo>
                  <a:lnTo>
                    <a:pt x="44" y="30"/>
                  </a:lnTo>
                  <a:lnTo>
                    <a:pt x="47" y="40"/>
                  </a:lnTo>
                  <a:lnTo>
                    <a:pt x="48" y="51"/>
                  </a:lnTo>
                  <a:lnTo>
                    <a:pt x="47" y="61"/>
                  </a:lnTo>
                  <a:lnTo>
                    <a:pt x="45" y="72"/>
                  </a:lnTo>
                  <a:lnTo>
                    <a:pt x="44" y="79"/>
                  </a:lnTo>
                  <a:lnTo>
                    <a:pt x="42" y="82"/>
                  </a:lnTo>
                  <a:lnTo>
                    <a:pt x="20" y="85"/>
                  </a:lnTo>
                </a:path>
              </a:pathLst>
            </a:custGeom>
            <a:solidFill>
              <a:srgbClr val="6ABC85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6644" name="Freeform 25"/>
            <p:cNvSpPr>
              <a:spLocks/>
            </p:cNvSpPr>
            <p:nvPr/>
          </p:nvSpPr>
          <p:spPr bwMode="gray">
            <a:xfrm>
              <a:off x="3594" y="3301"/>
              <a:ext cx="30" cy="13"/>
            </a:xfrm>
            <a:custGeom>
              <a:avLst/>
              <a:gdLst>
                <a:gd name="T0" fmla="*/ 0 w 60"/>
                <a:gd name="T1" fmla="*/ 9 h 27"/>
                <a:gd name="T2" fmla="*/ 3 w 60"/>
                <a:gd name="T3" fmla="*/ 4 h 27"/>
                <a:gd name="T4" fmla="*/ 7 w 60"/>
                <a:gd name="T5" fmla="*/ 1 h 27"/>
                <a:gd name="T6" fmla="*/ 11 w 60"/>
                <a:gd name="T7" fmla="*/ 0 h 27"/>
                <a:gd name="T8" fmla="*/ 16 w 60"/>
                <a:gd name="T9" fmla="*/ 1 h 27"/>
                <a:gd name="T10" fmla="*/ 19 w 60"/>
                <a:gd name="T11" fmla="*/ 2 h 27"/>
                <a:gd name="T12" fmla="*/ 22 w 60"/>
                <a:gd name="T13" fmla="*/ 3 h 27"/>
                <a:gd name="T14" fmla="*/ 25 w 60"/>
                <a:gd name="T15" fmla="*/ 4 h 27"/>
                <a:gd name="T16" fmla="*/ 27 w 60"/>
                <a:gd name="T17" fmla="*/ 5 h 27"/>
                <a:gd name="T18" fmla="*/ 29 w 60"/>
                <a:gd name="T19" fmla="*/ 6 h 27"/>
                <a:gd name="T20" fmla="*/ 30 w 60"/>
                <a:gd name="T21" fmla="*/ 7 h 27"/>
                <a:gd name="T22" fmla="*/ 30 w 60"/>
                <a:gd name="T23" fmla="*/ 9 h 27"/>
                <a:gd name="T24" fmla="*/ 30 w 60"/>
                <a:gd name="T25" fmla="*/ 10 h 27"/>
                <a:gd name="T26" fmla="*/ 28 w 60"/>
                <a:gd name="T27" fmla="*/ 12 h 27"/>
                <a:gd name="T28" fmla="*/ 23 w 60"/>
                <a:gd name="T29" fmla="*/ 13 h 27"/>
                <a:gd name="T30" fmla="*/ 17 w 60"/>
                <a:gd name="T31" fmla="*/ 12 h 27"/>
                <a:gd name="T32" fmla="*/ 11 w 60"/>
                <a:gd name="T33" fmla="*/ 12 h 27"/>
                <a:gd name="T34" fmla="*/ 6 w 60"/>
                <a:gd name="T35" fmla="*/ 10 h 27"/>
                <a:gd name="T36" fmla="*/ 2 w 60"/>
                <a:gd name="T37" fmla="*/ 9 h 27"/>
                <a:gd name="T38" fmla="*/ 0 w 60"/>
                <a:gd name="T39" fmla="*/ 9 h 2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0"/>
                <a:gd name="T61" fmla="*/ 0 h 27"/>
                <a:gd name="T62" fmla="*/ 60 w 60"/>
                <a:gd name="T63" fmla="*/ 27 h 2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0" h="27">
                  <a:moveTo>
                    <a:pt x="0" y="18"/>
                  </a:moveTo>
                  <a:lnTo>
                    <a:pt x="6" y="9"/>
                  </a:lnTo>
                  <a:lnTo>
                    <a:pt x="14" y="3"/>
                  </a:lnTo>
                  <a:lnTo>
                    <a:pt x="21" y="0"/>
                  </a:lnTo>
                  <a:lnTo>
                    <a:pt x="32" y="3"/>
                  </a:lnTo>
                  <a:lnTo>
                    <a:pt x="38" y="4"/>
                  </a:lnTo>
                  <a:lnTo>
                    <a:pt x="44" y="6"/>
                  </a:lnTo>
                  <a:lnTo>
                    <a:pt x="50" y="9"/>
                  </a:lnTo>
                  <a:lnTo>
                    <a:pt x="54" y="10"/>
                  </a:lnTo>
                  <a:lnTo>
                    <a:pt x="57" y="13"/>
                  </a:lnTo>
                  <a:lnTo>
                    <a:pt x="60" y="15"/>
                  </a:lnTo>
                  <a:lnTo>
                    <a:pt x="60" y="18"/>
                  </a:lnTo>
                  <a:lnTo>
                    <a:pt x="59" y="21"/>
                  </a:lnTo>
                  <a:lnTo>
                    <a:pt x="56" y="24"/>
                  </a:lnTo>
                  <a:lnTo>
                    <a:pt x="45" y="27"/>
                  </a:lnTo>
                  <a:lnTo>
                    <a:pt x="33" y="25"/>
                  </a:lnTo>
                  <a:lnTo>
                    <a:pt x="21" y="24"/>
                  </a:lnTo>
                  <a:lnTo>
                    <a:pt x="11" y="21"/>
                  </a:lnTo>
                  <a:lnTo>
                    <a:pt x="3" y="19"/>
                  </a:lnTo>
                  <a:lnTo>
                    <a:pt x="0" y="18"/>
                  </a:lnTo>
                </a:path>
              </a:pathLst>
            </a:custGeom>
            <a:solidFill>
              <a:srgbClr val="6ABC85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6645" name="Freeform 26"/>
            <p:cNvSpPr>
              <a:spLocks/>
            </p:cNvSpPr>
            <p:nvPr/>
          </p:nvSpPr>
          <p:spPr bwMode="gray">
            <a:xfrm>
              <a:off x="3367" y="3220"/>
              <a:ext cx="20" cy="40"/>
            </a:xfrm>
            <a:custGeom>
              <a:avLst/>
              <a:gdLst>
                <a:gd name="T0" fmla="*/ 1 w 40"/>
                <a:gd name="T1" fmla="*/ 40 h 81"/>
                <a:gd name="T2" fmla="*/ 1 w 40"/>
                <a:gd name="T3" fmla="*/ 38 h 81"/>
                <a:gd name="T4" fmla="*/ 1 w 40"/>
                <a:gd name="T5" fmla="*/ 33 h 81"/>
                <a:gd name="T6" fmla="*/ 0 w 40"/>
                <a:gd name="T7" fmla="*/ 26 h 81"/>
                <a:gd name="T8" fmla="*/ 0 w 40"/>
                <a:gd name="T9" fmla="*/ 19 h 81"/>
                <a:gd name="T10" fmla="*/ 0 w 40"/>
                <a:gd name="T11" fmla="*/ 14 h 81"/>
                <a:gd name="T12" fmla="*/ 1 w 40"/>
                <a:gd name="T13" fmla="*/ 9 h 81"/>
                <a:gd name="T14" fmla="*/ 3 w 40"/>
                <a:gd name="T15" fmla="*/ 5 h 81"/>
                <a:gd name="T16" fmla="*/ 6 w 40"/>
                <a:gd name="T17" fmla="*/ 1 h 81"/>
                <a:gd name="T18" fmla="*/ 9 w 40"/>
                <a:gd name="T19" fmla="*/ 0 h 81"/>
                <a:gd name="T20" fmla="*/ 12 w 40"/>
                <a:gd name="T21" fmla="*/ 1 h 81"/>
                <a:gd name="T22" fmla="*/ 17 w 40"/>
                <a:gd name="T23" fmla="*/ 6 h 81"/>
                <a:gd name="T24" fmla="*/ 20 w 40"/>
                <a:gd name="T25" fmla="*/ 13 h 81"/>
                <a:gd name="T26" fmla="*/ 20 w 40"/>
                <a:gd name="T27" fmla="*/ 21 h 81"/>
                <a:gd name="T28" fmla="*/ 18 w 40"/>
                <a:gd name="T29" fmla="*/ 28 h 81"/>
                <a:gd name="T30" fmla="*/ 12 w 40"/>
                <a:gd name="T31" fmla="*/ 33 h 81"/>
                <a:gd name="T32" fmla="*/ 7 w 40"/>
                <a:gd name="T33" fmla="*/ 37 h 81"/>
                <a:gd name="T34" fmla="*/ 3 w 40"/>
                <a:gd name="T35" fmla="*/ 39 h 81"/>
                <a:gd name="T36" fmla="*/ 1 w 40"/>
                <a:gd name="T37" fmla="*/ 40 h 8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0"/>
                <a:gd name="T58" fmla="*/ 0 h 81"/>
                <a:gd name="T59" fmla="*/ 40 w 40"/>
                <a:gd name="T60" fmla="*/ 81 h 8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0" h="81">
                  <a:moveTo>
                    <a:pt x="3" y="81"/>
                  </a:moveTo>
                  <a:lnTo>
                    <a:pt x="3" y="76"/>
                  </a:lnTo>
                  <a:lnTo>
                    <a:pt x="1" y="66"/>
                  </a:lnTo>
                  <a:lnTo>
                    <a:pt x="0" y="52"/>
                  </a:lnTo>
                  <a:lnTo>
                    <a:pt x="0" y="39"/>
                  </a:lnTo>
                  <a:lnTo>
                    <a:pt x="0" y="28"/>
                  </a:lnTo>
                  <a:lnTo>
                    <a:pt x="3" y="19"/>
                  </a:lnTo>
                  <a:lnTo>
                    <a:pt x="6" y="10"/>
                  </a:lnTo>
                  <a:lnTo>
                    <a:pt x="12" y="3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33" y="13"/>
                  </a:lnTo>
                  <a:lnTo>
                    <a:pt x="39" y="27"/>
                  </a:lnTo>
                  <a:lnTo>
                    <a:pt x="40" y="42"/>
                  </a:lnTo>
                  <a:lnTo>
                    <a:pt x="36" y="57"/>
                  </a:lnTo>
                  <a:lnTo>
                    <a:pt x="25" y="67"/>
                  </a:lnTo>
                  <a:lnTo>
                    <a:pt x="15" y="75"/>
                  </a:lnTo>
                  <a:lnTo>
                    <a:pt x="6" y="79"/>
                  </a:lnTo>
                  <a:lnTo>
                    <a:pt x="3" y="81"/>
                  </a:lnTo>
                </a:path>
              </a:pathLst>
            </a:custGeom>
            <a:solidFill>
              <a:srgbClr val="6ABC85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6646" name="Freeform 27"/>
            <p:cNvSpPr>
              <a:spLocks/>
            </p:cNvSpPr>
            <p:nvPr/>
          </p:nvSpPr>
          <p:spPr bwMode="gray">
            <a:xfrm>
              <a:off x="3077" y="1165"/>
              <a:ext cx="962" cy="1370"/>
            </a:xfrm>
            <a:custGeom>
              <a:avLst/>
              <a:gdLst>
                <a:gd name="T0" fmla="*/ 339 w 1923"/>
                <a:gd name="T1" fmla="*/ 35 h 2740"/>
                <a:gd name="T2" fmla="*/ 315 w 1923"/>
                <a:gd name="T3" fmla="*/ 84 h 2740"/>
                <a:gd name="T4" fmla="*/ 294 w 1923"/>
                <a:gd name="T5" fmla="*/ 120 h 2740"/>
                <a:gd name="T6" fmla="*/ 310 w 1923"/>
                <a:gd name="T7" fmla="*/ 136 h 2740"/>
                <a:gd name="T8" fmla="*/ 290 w 1923"/>
                <a:gd name="T9" fmla="*/ 158 h 2740"/>
                <a:gd name="T10" fmla="*/ 285 w 1923"/>
                <a:gd name="T11" fmla="*/ 196 h 2740"/>
                <a:gd name="T12" fmla="*/ 287 w 1923"/>
                <a:gd name="T13" fmla="*/ 245 h 2740"/>
                <a:gd name="T14" fmla="*/ 283 w 1923"/>
                <a:gd name="T15" fmla="*/ 299 h 2740"/>
                <a:gd name="T16" fmla="*/ 268 w 1923"/>
                <a:gd name="T17" fmla="*/ 348 h 2740"/>
                <a:gd name="T18" fmla="*/ 254 w 1923"/>
                <a:gd name="T19" fmla="*/ 398 h 2740"/>
                <a:gd name="T20" fmla="*/ 230 w 1923"/>
                <a:gd name="T21" fmla="*/ 448 h 2740"/>
                <a:gd name="T22" fmla="*/ 178 w 1923"/>
                <a:gd name="T23" fmla="*/ 489 h 2740"/>
                <a:gd name="T24" fmla="*/ 119 w 1923"/>
                <a:gd name="T25" fmla="*/ 466 h 2740"/>
                <a:gd name="T26" fmla="*/ 88 w 1923"/>
                <a:gd name="T27" fmla="*/ 429 h 2740"/>
                <a:gd name="T28" fmla="*/ 39 w 1923"/>
                <a:gd name="T29" fmla="*/ 411 h 2740"/>
                <a:gd name="T30" fmla="*/ 194 w 1923"/>
                <a:gd name="T31" fmla="*/ 1082 h 2740"/>
                <a:gd name="T32" fmla="*/ 771 w 1923"/>
                <a:gd name="T33" fmla="*/ 1332 h 2740"/>
                <a:gd name="T34" fmla="*/ 860 w 1923"/>
                <a:gd name="T35" fmla="*/ 1354 h 2740"/>
                <a:gd name="T36" fmla="*/ 952 w 1923"/>
                <a:gd name="T37" fmla="*/ 1323 h 2740"/>
                <a:gd name="T38" fmla="*/ 949 w 1923"/>
                <a:gd name="T39" fmla="*/ 1289 h 2740"/>
                <a:gd name="T40" fmla="*/ 943 w 1923"/>
                <a:gd name="T41" fmla="*/ 1250 h 2740"/>
                <a:gd name="T42" fmla="*/ 953 w 1923"/>
                <a:gd name="T43" fmla="*/ 1206 h 2740"/>
                <a:gd name="T44" fmla="*/ 962 w 1923"/>
                <a:gd name="T45" fmla="*/ 1175 h 2740"/>
                <a:gd name="T46" fmla="*/ 949 w 1923"/>
                <a:gd name="T47" fmla="*/ 1128 h 2740"/>
                <a:gd name="T48" fmla="*/ 936 w 1923"/>
                <a:gd name="T49" fmla="*/ 1103 h 2740"/>
                <a:gd name="T50" fmla="*/ 917 w 1923"/>
                <a:gd name="T51" fmla="*/ 1070 h 2740"/>
                <a:gd name="T52" fmla="*/ 887 w 1923"/>
                <a:gd name="T53" fmla="*/ 1021 h 2740"/>
                <a:gd name="T54" fmla="*/ 845 w 1923"/>
                <a:gd name="T55" fmla="*/ 982 h 2740"/>
                <a:gd name="T56" fmla="*/ 842 w 1923"/>
                <a:gd name="T57" fmla="*/ 942 h 2740"/>
                <a:gd name="T58" fmla="*/ 838 w 1923"/>
                <a:gd name="T59" fmla="*/ 903 h 2740"/>
                <a:gd name="T60" fmla="*/ 808 w 1923"/>
                <a:gd name="T61" fmla="*/ 874 h 2740"/>
                <a:gd name="T62" fmla="*/ 793 w 1923"/>
                <a:gd name="T63" fmla="*/ 858 h 2740"/>
                <a:gd name="T64" fmla="*/ 785 w 1923"/>
                <a:gd name="T65" fmla="*/ 888 h 2740"/>
                <a:gd name="T66" fmla="*/ 773 w 1923"/>
                <a:gd name="T67" fmla="*/ 871 h 2740"/>
                <a:gd name="T68" fmla="*/ 764 w 1923"/>
                <a:gd name="T69" fmla="*/ 813 h 2740"/>
                <a:gd name="T70" fmla="*/ 731 w 1923"/>
                <a:gd name="T71" fmla="*/ 758 h 2740"/>
                <a:gd name="T72" fmla="*/ 709 w 1923"/>
                <a:gd name="T73" fmla="*/ 717 h 2740"/>
                <a:gd name="T74" fmla="*/ 665 w 1923"/>
                <a:gd name="T75" fmla="*/ 678 h 2740"/>
                <a:gd name="T76" fmla="*/ 632 w 1923"/>
                <a:gd name="T77" fmla="*/ 649 h 2740"/>
                <a:gd name="T78" fmla="*/ 605 w 1923"/>
                <a:gd name="T79" fmla="*/ 626 h 2740"/>
                <a:gd name="T80" fmla="*/ 577 w 1923"/>
                <a:gd name="T81" fmla="*/ 583 h 2740"/>
                <a:gd name="T82" fmla="*/ 574 w 1923"/>
                <a:gd name="T83" fmla="*/ 517 h 2740"/>
                <a:gd name="T84" fmla="*/ 549 w 1923"/>
                <a:gd name="T85" fmla="*/ 449 h 2740"/>
                <a:gd name="T86" fmla="*/ 535 w 1923"/>
                <a:gd name="T87" fmla="*/ 405 h 2740"/>
                <a:gd name="T88" fmla="*/ 539 w 1923"/>
                <a:gd name="T89" fmla="*/ 342 h 2740"/>
                <a:gd name="T90" fmla="*/ 519 w 1923"/>
                <a:gd name="T91" fmla="*/ 307 h 2740"/>
                <a:gd name="T92" fmla="*/ 493 w 1923"/>
                <a:gd name="T93" fmla="*/ 270 h 2740"/>
                <a:gd name="T94" fmla="*/ 470 w 1923"/>
                <a:gd name="T95" fmla="*/ 272 h 2740"/>
                <a:gd name="T96" fmla="*/ 440 w 1923"/>
                <a:gd name="T97" fmla="*/ 273 h 2740"/>
                <a:gd name="T98" fmla="*/ 427 w 1923"/>
                <a:gd name="T99" fmla="*/ 231 h 2740"/>
                <a:gd name="T100" fmla="*/ 422 w 1923"/>
                <a:gd name="T101" fmla="*/ 161 h 2740"/>
                <a:gd name="T102" fmla="*/ 404 w 1923"/>
                <a:gd name="T103" fmla="*/ 108 h 2740"/>
                <a:gd name="T104" fmla="*/ 392 w 1923"/>
                <a:gd name="T105" fmla="*/ 84 h 2740"/>
                <a:gd name="T106" fmla="*/ 387 w 1923"/>
                <a:gd name="T107" fmla="*/ 44 h 2740"/>
                <a:gd name="T108" fmla="*/ 373 w 1923"/>
                <a:gd name="T109" fmla="*/ 10 h 2740"/>
                <a:gd name="T110" fmla="*/ 362 w 1923"/>
                <a:gd name="T111" fmla="*/ 1 h 2740"/>
                <a:gd name="T112" fmla="*/ 344 w 1923"/>
                <a:gd name="T113" fmla="*/ 10 h 27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923"/>
                <a:gd name="T172" fmla="*/ 0 h 2740"/>
                <a:gd name="T173" fmla="*/ 1923 w 1923"/>
                <a:gd name="T174" fmla="*/ 2740 h 274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923" h="2740">
                  <a:moveTo>
                    <a:pt x="678" y="24"/>
                  </a:moveTo>
                  <a:lnTo>
                    <a:pt x="679" y="27"/>
                  </a:lnTo>
                  <a:lnTo>
                    <a:pt x="679" y="36"/>
                  </a:lnTo>
                  <a:lnTo>
                    <a:pt x="679" y="51"/>
                  </a:lnTo>
                  <a:lnTo>
                    <a:pt x="678" y="69"/>
                  </a:lnTo>
                  <a:lnTo>
                    <a:pt x="673" y="88"/>
                  </a:lnTo>
                  <a:lnTo>
                    <a:pt x="664" y="109"/>
                  </a:lnTo>
                  <a:lnTo>
                    <a:pt x="654" y="127"/>
                  </a:lnTo>
                  <a:lnTo>
                    <a:pt x="643" y="147"/>
                  </a:lnTo>
                  <a:lnTo>
                    <a:pt x="630" y="168"/>
                  </a:lnTo>
                  <a:lnTo>
                    <a:pt x="618" y="187"/>
                  </a:lnTo>
                  <a:lnTo>
                    <a:pt x="607" y="207"/>
                  </a:lnTo>
                  <a:lnTo>
                    <a:pt x="597" y="223"/>
                  </a:lnTo>
                  <a:lnTo>
                    <a:pt x="591" y="235"/>
                  </a:lnTo>
                  <a:lnTo>
                    <a:pt x="588" y="241"/>
                  </a:lnTo>
                  <a:lnTo>
                    <a:pt x="589" y="247"/>
                  </a:lnTo>
                  <a:lnTo>
                    <a:pt x="597" y="253"/>
                  </a:lnTo>
                  <a:lnTo>
                    <a:pt x="606" y="261"/>
                  </a:lnTo>
                  <a:lnTo>
                    <a:pt x="615" y="265"/>
                  </a:lnTo>
                  <a:lnTo>
                    <a:pt x="619" y="271"/>
                  </a:lnTo>
                  <a:lnTo>
                    <a:pt x="618" y="277"/>
                  </a:lnTo>
                  <a:lnTo>
                    <a:pt x="609" y="285"/>
                  </a:lnTo>
                  <a:lnTo>
                    <a:pt x="598" y="292"/>
                  </a:lnTo>
                  <a:lnTo>
                    <a:pt x="586" y="304"/>
                  </a:lnTo>
                  <a:lnTo>
                    <a:pt x="580" y="316"/>
                  </a:lnTo>
                  <a:lnTo>
                    <a:pt x="579" y="331"/>
                  </a:lnTo>
                  <a:lnTo>
                    <a:pt x="580" y="345"/>
                  </a:lnTo>
                  <a:lnTo>
                    <a:pt x="580" y="360"/>
                  </a:lnTo>
                  <a:lnTo>
                    <a:pt x="577" y="375"/>
                  </a:lnTo>
                  <a:lnTo>
                    <a:pt x="570" y="393"/>
                  </a:lnTo>
                  <a:lnTo>
                    <a:pt x="564" y="414"/>
                  </a:lnTo>
                  <a:lnTo>
                    <a:pt x="565" y="433"/>
                  </a:lnTo>
                  <a:lnTo>
                    <a:pt x="570" y="453"/>
                  </a:lnTo>
                  <a:lnTo>
                    <a:pt x="574" y="471"/>
                  </a:lnTo>
                  <a:lnTo>
                    <a:pt x="574" y="490"/>
                  </a:lnTo>
                  <a:lnTo>
                    <a:pt x="568" y="511"/>
                  </a:lnTo>
                  <a:lnTo>
                    <a:pt x="564" y="534"/>
                  </a:lnTo>
                  <a:lnTo>
                    <a:pt x="559" y="556"/>
                  </a:lnTo>
                  <a:lnTo>
                    <a:pt x="564" y="580"/>
                  </a:lnTo>
                  <a:lnTo>
                    <a:pt x="565" y="597"/>
                  </a:lnTo>
                  <a:lnTo>
                    <a:pt x="561" y="615"/>
                  </a:lnTo>
                  <a:lnTo>
                    <a:pt x="555" y="636"/>
                  </a:lnTo>
                  <a:lnTo>
                    <a:pt x="547" y="657"/>
                  </a:lnTo>
                  <a:lnTo>
                    <a:pt x="540" y="678"/>
                  </a:lnTo>
                  <a:lnTo>
                    <a:pt x="535" y="697"/>
                  </a:lnTo>
                  <a:lnTo>
                    <a:pt x="534" y="715"/>
                  </a:lnTo>
                  <a:lnTo>
                    <a:pt x="532" y="730"/>
                  </a:lnTo>
                  <a:lnTo>
                    <a:pt x="526" y="750"/>
                  </a:lnTo>
                  <a:lnTo>
                    <a:pt x="517" y="772"/>
                  </a:lnTo>
                  <a:lnTo>
                    <a:pt x="507" y="796"/>
                  </a:lnTo>
                  <a:lnTo>
                    <a:pt x="496" y="822"/>
                  </a:lnTo>
                  <a:lnTo>
                    <a:pt x="484" y="844"/>
                  </a:lnTo>
                  <a:lnTo>
                    <a:pt x="474" y="867"/>
                  </a:lnTo>
                  <a:lnTo>
                    <a:pt x="465" y="885"/>
                  </a:lnTo>
                  <a:lnTo>
                    <a:pt x="459" y="897"/>
                  </a:lnTo>
                  <a:lnTo>
                    <a:pt x="447" y="916"/>
                  </a:lnTo>
                  <a:lnTo>
                    <a:pt x="429" y="937"/>
                  </a:lnTo>
                  <a:lnTo>
                    <a:pt x="406" y="957"/>
                  </a:lnTo>
                  <a:lnTo>
                    <a:pt x="381" y="972"/>
                  </a:lnTo>
                  <a:lnTo>
                    <a:pt x="355" y="978"/>
                  </a:lnTo>
                  <a:lnTo>
                    <a:pt x="331" y="976"/>
                  </a:lnTo>
                  <a:lnTo>
                    <a:pt x="306" y="970"/>
                  </a:lnTo>
                  <a:lnTo>
                    <a:pt x="280" y="961"/>
                  </a:lnTo>
                  <a:lnTo>
                    <a:pt x="258" y="948"/>
                  </a:lnTo>
                  <a:lnTo>
                    <a:pt x="237" y="933"/>
                  </a:lnTo>
                  <a:lnTo>
                    <a:pt x="223" y="916"/>
                  </a:lnTo>
                  <a:lnTo>
                    <a:pt x="211" y="898"/>
                  </a:lnTo>
                  <a:lnTo>
                    <a:pt x="201" y="882"/>
                  </a:lnTo>
                  <a:lnTo>
                    <a:pt x="190" y="868"/>
                  </a:lnTo>
                  <a:lnTo>
                    <a:pt x="175" y="858"/>
                  </a:lnTo>
                  <a:lnTo>
                    <a:pt x="153" y="849"/>
                  </a:lnTo>
                  <a:lnTo>
                    <a:pt x="135" y="843"/>
                  </a:lnTo>
                  <a:lnTo>
                    <a:pt x="114" y="835"/>
                  </a:lnTo>
                  <a:lnTo>
                    <a:pt x="94" y="829"/>
                  </a:lnTo>
                  <a:lnTo>
                    <a:pt x="78" y="822"/>
                  </a:lnTo>
                  <a:lnTo>
                    <a:pt x="63" y="816"/>
                  </a:lnTo>
                  <a:lnTo>
                    <a:pt x="54" y="813"/>
                  </a:lnTo>
                  <a:lnTo>
                    <a:pt x="51" y="811"/>
                  </a:lnTo>
                  <a:lnTo>
                    <a:pt x="0" y="2148"/>
                  </a:lnTo>
                  <a:lnTo>
                    <a:pt x="387" y="2164"/>
                  </a:lnTo>
                  <a:lnTo>
                    <a:pt x="360" y="2589"/>
                  </a:lnTo>
                  <a:lnTo>
                    <a:pt x="1345" y="2683"/>
                  </a:lnTo>
                  <a:lnTo>
                    <a:pt x="1420" y="2632"/>
                  </a:lnTo>
                  <a:lnTo>
                    <a:pt x="1509" y="2641"/>
                  </a:lnTo>
                  <a:lnTo>
                    <a:pt x="1542" y="2664"/>
                  </a:lnTo>
                  <a:lnTo>
                    <a:pt x="1575" y="2662"/>
                  </a:lnTo>
                  <a:lnTo>
                    <a:pt x="1636" y="2740"/>
                  </a:lnTo>
                  <a:lnTo>
                    <a:pt x="1675" y="2707"/>
                  </a:lnTo>
                  <a:lnTo>
                    <a:pt x="1695" y="2721"/>
                  </a:lnTo>
                  <a:lnTo>
                    <a:pt x="1719" y="2707"/>
                  </a:lnTo>
                  <a:lnTo>
                    <a:pt x="1725" y="2662"/>
                  </a:lnTo>
                  <a:lnTo>
                    <a:pt x="1789" y="2640"/>
                  </a:lnTo>
                  <a:lnTo>
                    <a:pt x="1819" y="2659"/>
                  </a:lnTo>
                  <a:lnTo>
                    <a:pt x="1903" y="2650"/>
                  </a:lnTo>
                  <a:lnTo>
                    <a:pt x="1903" y="2646"/>
                  </a:lnTo>
                  <a:lnTo>
                    <a:pt x="1905" y="2635"/>
                  </a:lnTo>
                  <a:lnTo>
                    <a:pt x="1905" y="2620"/>
                  </a:lnTo>
                  <a:lnTo>
                    <a:pt x="1905" y="2605"/>
                  </a:lnTo>
                  <a:lnTo>
                    <a:pt x="1902" y="2593"/>
                  </a:lnTo>
                  <a:lnTo>
                    <a:pt x="1897" y="2578"/>
                  </a:lnTo>
                  <a:lnTo>
                    <a:pt x="1890" y="2563"/>
                  </a:lnTo>
                  <a:lnTo>
                    <a:pt x="1884" y="2547"/>
                  </a:lnTo>
                  <a:lnTo>
                    <a:pt x="1881" y="2530"/>
                  </a:lnTo>
                  <a:lnTo>
                    <a:pt x="1881" y="2515"/>
                  </a:lnTo>
                  <a:lnTo>
                    <a:pt x="1885" y="2500"/>
                  </a:lnTo>
                  <a:lnTo>
                    <a:pt x="1891" y="2487"/>
                  </a:lnTo>
                  <a:lnTo>
                    <a:pt x="1896" y="2473"/>
                  </a:lnTo>
                  <a:lnTo>
                    <a:pt x="1900" y="2454"/>
                  </a:lnTo>
                  <a:lnTo>
                    <a:pt x="1902" y="2430"/>
                  </a:lnTo>
                  <a:lnTo>
                    <a:pt x="1905" y="2412"/>
                  </a:lnTo>
                  <a:lnTo>
                    <a:pt x="1909" y="2398"/>
                  </a:lnTo>
                  <a:lnTo>
                    <a:pt x="1914" y="2386"/>
                  </a:lnTo>
                  <a:lnTo>
                    <a:pt x="1918" y="2374"/>
                  </a:lnTo>
                  <a:lnTo>
                    <a:pt x="1921" y="2362"/>
                  </a:lnTo>
                  <a:lnTo>
                    <a:pt x="1923" y="2349"/>
                  </a:lnTo>
                  <a:lnTo>
                    <a:pt x="1921" y="2331"/>
                  </a:lnTo>
                  <a:lnTo>
                    <a:pt x="1914" y="2307"/>
                  </a:lnTo>
                  <a:lnTo>
                    <a:pt x="1908" y="2287"/>
                  </a:lnTo>
                  <a:lnTo>
                    <a:pt x="1902" y="2271"/>
                  </a:lnTo>
                  <a:lnTo>
                    <a:pt x="1897" y="2256"/>
                  </a:lnTo>
                  <a:lnTo>
                    <a:pt x="1897" y="2242"/>
                  </a:lnTo>
                  <a:lnTo>
                    <a:pt x="1897" y="2230"/>
                  </a:lnTo>
                  <a:lnTo>
                    <a:pt x="1891" y="2223"/>
                  </a:lnTo>
                  <a:lnTo>
                    <a:pt x="1882" y="2214"/>
                  </a:lnTo>
                  <a:lnTo>
                    <a:pt x="1872" y="2206"/>
                  </a:lnTo>
                  <a:lnTo>
                    <a:pt x="1864" y="2196"/>
                  </a:lnTo>
                  <a:lnTo>
                    <a:pt x="1860" y="2182"/>
                  </a:lnTo>
                  <a:lnTo>
                    <a:pt x="1855" y="2167"/>
                  </a:lnTo>
                  <a:lnTo>
                    <a:pt x="1845" y="2154"/>
                  </a:lnTo>
                  <a:lnTo>
                    <a:pt x="1833" y="2140"/>
                  </a:lnTo>
                  <a:lnTo>
                    <a:pt x="1821" y="2128"/>
                  </a:lnTo>
                  <a:lnTo>
                    <a:pt x="1810" y="2115"/>
                  </a:lnTo>
                  <a:lnTo>
                    <a:pt x="1803" y="2100"/>
                  </a:lnTo>
                  <a:lnTo>
                    <a:pt x="1791" y="2070"/>
                  </a:lnTo>
                  <a:lnTo>
                    <a:pt x="1774" y="2043"/>
                  </a:lnTo>
                  <a:lnTo>
                    <a:pt x="1753" y="2020"/>
                  </a:lnTo>
                  <a:lnTo>
                    <a:pt x="1740" y="2008"/>
                  </a:lnTo>
                  <a:lnTo>
                    <a:pt x="1723" y="1995"/>
                  </a:lnTo>
                  <a:lnTo>
                    <a:pt x="1705" y="1980"/>
                  </a:lnTo>
                  <a:lnTo>
                    <a:pt x="1690" y="1965"/>
                  </a:lnTo>
                  <a:lnTo>
                    <a:pt x="1678" y="1950"/>
                  </a:lnTo>
                  <a:lnTo>
                    <a:pt x="1672" y="1936"/>
                  </a:lnTo>
                  <a:lnTo>
                    <a:pt x="1672" y="1921"/>
                  </a:lnTo>
                  <a:lnTo>
                    <a:pt x="1677" y="1903"/>
                  </a:lnTo>
                  <a:lnTo>
                    <a:pt x="1683" y="1884"/>
                  </a:lnTo>
                  <a:lnTo>
                    <a:pt x="1689" y="1864"/>
                  </a:lnTo>
                  <a:lnTo>
                    <a:pt x="1693" y="1848"/>
                  </a:lnTo>
                  <a:lnTo>
                    <a:pt x="1693" y="1833"/>
                  </a:lnTo>
                  <a:lnTo>
                    <a:pt x="1687" y="1819"/>
                  </a:lnTo>
                  <a:lnTo>
                    <a:pt x="1675" y="1807"/>
                  </a:lnTo>
                  <a:lnTo>
                    <a:pt x="1659" y="1795"/>
                  </a:lnTo>
                  <a:lnTo>
                    <a:pt x="1644" y="1783"/>
                  </a:lnTo>
                  <a:lnTo>
                    <a:pt x="1632" y="1773"/>
                  </a:lnTo>
                  <a:lnTo>
                    <a:pt x="1624" y="1762"/>
                  </a:lnTo>
                  <a:lnTo>
                    <a:pt x="1615" y="1749"/>
                  </a:lnTo>
                  <a:lnTo>
                    <a:pt x="1608" y="1735"/>
                  </a:lnTo>
                  <a:lnTo>
                    <a:pt x="1600" y="1723"/>
                  </a:lnTo>
                  <a:lnTo>
                    <a:pt x="1594" y="1716"/>
                  </a:lnTo>
                  <a:lnTo>
                    <a:pt x="1590" y="1713"/>
                  </a:lnTo>
                  <a:lnTo>
                    <a:pt x="1585" y="1717"/>
                  </a:lnTo>
                  <a:lnTo>
                    <a:pt x="1584" y="1726"/>
                  </a:lnTo>
                  <a:lnTo>
                    <a:pt x="1581" y="1738"/>
                  </a:lnTo>
                  <a:lnTo>
                    <a:pt x="1576" y="1752"/>
                  </a:lnTo>
                  <a:lnTo>
                    <a:pt x="1573" y="1765"/>
                  </a:lnTo>
                  <a:lnTo>
                    <a:pt x="1569" y="1776"/>
                  </a:lnTo>
                  <a:lnTo>
                    <a:pt x="1563" y="1782"/>
                  </a:lnTo>
                  <a:lnTo>
                    <a:pt x="1558" y="1783"/>
                  </a:lnTo>
                  <a:lnTo>
                    <a:pt x="1552" y="1776"/>
                  </a:lnTo>
                  <a:lnTo>
                    <a:pt x="1546" y="1762"/>
                  </a:lnTo>
                  <a:lnTo>
                    <a:pt x="1545" y="1743"/>
                  </a:lnTo>
                  <a:lnTo>
                    <a:pt x="1543" y="1720"/>
                  </a:lnTo>
                  <a:lnTo>
                    <a:pt x="1542" y="1696"/>
                  </a:lnTo>
                  <a:lnTo>
                    <a:pt x="1540" y="1672"/>
                  </a:lnTo>
                  <a:lnTo>
                    <a:pt x="1536" y="1648"/>
                  </a:lnTo>
                  <a:lnTo>
                    <a:pt x="1528" y="1626"/>
                  </a:lnTo>
                  <a:lnTo>
                    <a:pt x="1518" y="1606"/>
                  </a:lnTo>
                  <a:lnTo>
                    <a:pt x="1504" y="1585"/>
                  </a:lnTo>
                  <a:lnTo>
                    <a:pt x="1491" y="1561"/>
                  </a:lnTo>
                  <a:lnTo>
                    <a:pt x="1476" y="1539"/>
                  </a:lnTo>
                  <a:lnTo>
                    <a:pt x="1462" y="1516"/>
                  </a:lnTo>
                  <a:lnTo>
                    <a:pt x="1450" y="1497"/>
                  </a:lnTo>
                  <a:lnTo>
                    <a:pt x="1441" y="1480"/>
                  </a:lnTo>
                  <a:lnTo>
                    <a:pt x="1437" y="1468"/>
                  </a:lnTo>
                  <a:lnTo>
                    <a:pt x="1431" y="1452"/>
                  </a:lnTo>
                  <a:lnTo>
                    <a:pt x="1417" y="1434"/>
                  </a:lnTo>
                  <a:lnTo>
                    <a:pt x="1402" y="1414"/>
                  </a:lnTo>
                  <a:lnTo>
                    <a:pt x="1384" y="1398"/>
                  </a:lnTo>
                  <a:lnTo>
                    <a:pt x="1368" y="1383"/>
                  </a:lnTo>
                  <a:lnTo>
                    <a:pt x="1350" y="1371"/>
                  </a:lnTo>
                  <a:lnTo>
                    <a:pt x="1329" y="1356"/>
                  </a:lnTo>
                  <a:lnTo>
                    <a:pt x="1309" y="1341"/>
                  </a:lnTo>
                  <a:lnTo>
                    <a:pt x="1291" y="1324"/>
                  </a:lnTo>
                  <a:lnTo>
                    <a:pt x="1278" y="1311"/>
                  </a:lnTo>
                  <a:lnTo>
                    <a:pt x="1272" y="1303"/>
                  </a:lnTo>
                  <a:lnTo>
                    <a:pt x="1264" y="1297"/>
                  </a:lnTo>
                  <a:lnTo>
                    <a:pt x="1257" y="1293"/>
                  </a:lnTo>
                  <a:lnTo>
                    <a:pt x="1248" y="1288"/>
                  </a:lnTo>
                  <a:lnTo>
                    <a:pt x="1237" y="1279"/>
                  </a:lnTo>
                  <a:lnTo>
                    <a:pt x="1224" y="1269"/>
                  </a:lnTo>
                  <a:lnTo>
                    <a:pt x="1209" y="1252"/>
                  </a:lnTo>
                  <a:lnTo>
                    <a:pt x="1191" y="1233"/>
                  </a:lnTo>
                  <a:lnTo>
                    <a:pt x="1177" y="1215"/>
                  </a:lnTo>
                  <a:lnTo>
                    <a:pt x="1165" y="1200"/>
                  </a:lnTo>
                  <a:lnTo>
                    <a:pt x="1158" y="1183"/>
                  </a:lnTo>
                  <a:lnTo>
                    <a:pt x="1153" y="1165"/>
                  </a:lnTo>
                  <a:lnTo>
                    <a:pt x="1150" y="1144"/>
                  </a:lnTo>
                  <a:lnTo>
                    <a:pt x="1149" y="1111"/>
                  </a:lnTo>
                  <a:lnTo>
                    <a:pt x="1150" y="1083"/>
                  </a:lnTo>
                  <a:lnTo>
                    <a:pt x="1150" y="1057"/>
                  </a:lnTo>
                  <a:lnTo>
                    <a:pt x="1147" y="1033"/>
                  </a:lnTo>
                  <a:lnTo>
                    <a:pt x="1141" y="1006"/>
                  </a:lnTo>
                  <a:lnTo>
                    <a:pt x="1134" y="976"/>
                  </a:lnTo>
                  <a:lnTo>
                    <a:pt x="1122" y="945"/>
                  </a:lnTo>
                  <a:lnTo>
                    <a:pt x="1108" y="915"/>
                  </a:lnTo>
                  <a:lnTo>
                    <a:pt x="1098" y="898"/>
                  </a:lnTo>
                  <a:lnTo>
                    <a:pt x="1087" y="882"/>
                  </a:lnTo>
                  <a:lnTo>
                    <a:pt x="1078" y="867"/>
                  </a:lnTo>
                  <a:lnTo>
                    <a:pt x="1071" y="852"/>
                  </a:lnTo>
                  <a:lnTo>
                    <a:pt x="1068" y="834"/>
                  </a:lnTo>
                  <a:lnTo>
                    <a:pt x="1069" y="811"/>
                  </a:lnTo>
                  <a:lnTo>
                    <a:pt x="1074" y="786"/>
                  </a:lnTo>
                  <a:lnTo>
                    <a:pt x="1077" y="762"/>
                  </a:lnTo>
                  <a:lnTo>
                    <a:pt x="1080" y="738"/>
                  </a:lnTo>
                  <a:lnTo>
                    <a:pt x="1080" y="712"/>
                  </a:lnTo>
                  <a:lnTo>
                    <a:pt x="1078" y="684"/>
                  </a:lnTo>
                  <a:lnTo>
                    <a:pt x="1075" y="661"/>
                  </a:lnTo>
                  <a:lnTo>
                    <a:pt x="1069" y="646"/>
                  </a:lnTo>
                  <a:lnTo>
                    <a:pt x="1060" y="634"/>
                  </a:lnTo>
                  <a:lnTo>
                    <a:pt x="1050" y="624"/>
                  </a:lnTo>
                  <a:lnTo>
                    <a:pt x="1038" y="613"/>
                  </a:lnTo>
                  <a:lnTo>
                    <a:pt x="1024" y="600"/>
                  </a:lnTo>
                  <a:lnTo>
                    <a:pt x="1009" y="583"/>
                  </a:lnTo>
                  <a:lnTo>
                    <a:pt x="1000" y="567"/>
                  </a:lnTo>
                  <a:lnTo>
                    <a:pt x="993" y="553"/>
                  </a:lnTo>
                  <a:lnTo>
                    <a:pt x="985" y="540"/>
                  </a:lnTo>
                  <a:lnTo>
                    <a:pt x="978" y="528"/>
                  </a:lnTo>
                  <a:lnTo>
                    <a:pt x="970" y="525"/>
                  </a:lnTo>
                  <a:lnTo>
                    <a:pt x="961" y="528"/>
                  </a:lnTo>
                  <a:lnTo>
                    <a:pt x="951" y="534"/>
                  </a:lnTo>
                  <a:lnTo>
                    <a:pt x="940" y="543"/>
                  </a:lnTo>
                  <a:lnTo>
                    <a:pt x="928" y="550"/>
                  </a:lnTo>
                  <a:lnTo>
                    <a:pt x="916" y="556"/>
                  </a:lnTo>
                  <a:lnTo>
                    <a:pt x="906" y="559"/>
                  </a:lnTo>
                  <a:lnTo>
                    <a:pt x="894" y="555"/>
                  </a:lnTo>
                  <a:lnTo>
                    <a:pt x="880" y="546"/>
                  </a:lnTo>
                  <a:lnTo>
                    <a:pt x="870" y="537"/>
                  </a:lnTo>
                  <a:lnTo>
                    <a:pt x="861" y="525"/>
                  </a:lnTo>
                  <a:lnTo>
                    <a:pt x="855" y="510"/>
                  </a:lnTo>
                  <a:lnTo>
                    <a:pt x="853" y="489"/>
                  </a:lnTo>
                  <a:lnTo>
                    <a:pt x="853" y="462"/>
                  </a:lnTo>
                  <a:lnTo>
                    <a:pt x="855" y="427"/>
                  </a:lnTo>
                  <a:lnTo>
                    <a:pt x="856" y="397"/>
                  </a:lnTo>
                  <a:lnTo>
                    <a:pt x="856" y="372"/>
                  </a:lnTo>
                  <a:lnTo>
                    <a:pt x="852" y="346"/>
                  </a:lnTo>
                  <a:lnTo>
                    <a:pt x="844" y="321"/>
                  </a:lnTo>
                  <a:lnTo>
                    <a:pt x="835" y="298"/>
                  </a:lnTo>
                  <a:lnTo>
                    <a:pt x="826" y="276"/>
                  </a:lnTo>
                  <a:lnTo>
                    <a:pt x="817" y="253"/>
                  </a:lnTo>
                  <a:lnTo>
                    <a:pt x="811" y="232"/>
                  </a:lnTo>
                  <a:lnTo>
                    <a:pt x="807" y="216"/>
                  </a:lnTo>
                  <a:lnTo>
                    <a:pt x="804" y="205"/>
                  </a:lnTo>
                  <a:lnTo>
                    <a:pt x="802" y="196"/>
                  </a:lnTo>
                  <a:lnTo>
                    <a:pt x="798" y="187"/>
                  </a:lnTo>
                  <a:lnTo>
                    <a:pt x="792" y="180"/>
                  </a:lnTo>
                  <a:lnTo>
                    <a:pt x="784" y="168"/>
                  </a:lnTo>
                  <a:lnTo>
                    <a:pt x="777" y="150"/>
                  </a:lnTo>
                  <a:lnTo>
                    <a:pt x="772" y="132"/>
                  </a:lnTo>
                  <a:lnTo>
                    <a:pt x="772" y="117"/>
                  </a:lnTo>
                  <a:lnTo>
                    <a:pt x="772" y="103"/>
                  </a:lnTo>
                  <a:lnTo>
                    <a:pt x="774" y="88"/>
                  </a:lnTo>
                  <a:lnTo>
                    <a:pt x="774" y="69"/>
                  </a:lnTo>
                  <a:lnTo>
                    <a:pt x="769" y="51"/>
                  </a:lnTo>
                  <a:lnTo>
                    <a:pt x="762" y="37"/>
                  </a:lnTo>
                  <a:lnTo>
                    <a:pt x="754" y="27"/>
                  </a:lnTo>
                  <a:lnTo>
                    <a:pt x="745" y="19"/>
                  </a:lnTo>
                  <a:lnTo>
                    <a:pt x="739" y="15"/>
                  </a:lnTo>
                  <a:lnTo>
                    <a:pt x="736" y="13"/>
                  </a:lnTo>
                  <a:lnTo>
                    <a:pt x="735" y="12"/>
                  </a:lnTo>
                  <a:lnTo>
                    <a:pt x="730" y="6"/>
                  </a:lnTo>
                  <a:lnTo>
                    <a:pt x="724" y="1"/>
                  </a:lnTo>
                  <a:lnTo>
                    <a:pt x="717" y="0"/>
                  </a:lnTo>
                  <a:lnTo>
                    <a:pt x="711" y="1"/>
                  </a:lnTo>
                  <a:lnTo>
                    <a:pt x="703" y="7"/>
                  </a:lnTo>
                  <a:lnTo>
                    <a:pt x="694" y="13"/>
                  </a:lnTo>
                  <a:lnTo>
                    <a:pt x="687" y="19"/>
                  </a:lnTo>
                  <a:lnTo>
                    <a:pt x="681" y="22"/>
                  </a:lnTo>
                  <a:lnTo>
                    <a:pt x="678" y="24"/>
                  </a:lnTo>
                </a:path>
              </a:pathLst>
            </a:custGeom>
            <a:solidFill>
              <a:srgbClr val="6ABC85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6647" name="Freeform 28"/>
            <p:cNvSpPr>
              <a:spLocks/>
            </p:cNvSpPr>
            <p:nvPr/>
          </p:nvSpPr>
          <p:spPr bwMode="gray">
            <a:xfrm>
              <a:off x="2557" y="1173"/>
              <a:ext cx="94" cy="55"/>
            </a:xfrm>
            <a:custGeom>
              <a:avLst/>
              <a:gdLst>
                <a:gd name="T0" fmla="*/ 55 w 187"/>
                <a:gd name="T1" fmla="*/ 55 h 110"/>
                <a:gd name="T2" fmla="*/ 53 w 187"/>
                <a:gd name="T3" fmla="*/ 54 h 110"/>
                <a:gd name="T4" fmla="*/ 47 w 187"/>
                <a:gd name="T5" fmla="*/ 54 h 110"/>
                <a:gd name="T6" fmla="*/ 40 w 187"/>
                <a:gd name="T7" fmla="*/ 52 h 110"/>
                <a:gd name="T8" fmla="*/ 32 w 187"/>
                <a:gd name="T9" fmla="*/ 50 h 110"/>
                <a:gd name="T10" fmla="*/ 23 w 187"/>
                <a:gd name="T11" fmla="*/ 46 h 110"/>
                <a:gd name="T12" fmla="*/ 16 w 187"/>
                <a:gd name="T13" fmla="*/ 42 h 110"/>
                <a:gd name="T14" fmla="*/ 11 w 187"/>
                <a:gd name="T15" fmla="*/ 36 h 110"/>
                <a:gd name="T16" fmla="*/ 8 w 187"/>
                <a:gd name="T17" fmla="*/ 30 h 110"/>
                <a:gd name="T18" fmla="*/ 5 w 187"/>
                <a:gd name="T19" fmla="*/ 24 h 110"/>
                <a:gd name="T20" fmla="*/ 3 w 187"/>
                <a:gd name="T21" fmla="*/ 18 h 110"/>
                <a:gd name="T22" fmla="*/ 1 w 187"/>
                <a:gd name="T23" fmla="*/ 12 h 110"/>
                <a:gd name="T24" fmla="*/ 0 w 187"/>
                <a:gd name="T25" fmla="*/ 6 h 110"/>
                <a:gd name="T26" fmla="*/ 1 w 187"/>
                <a:gd name="T27" fmla="*/ 3 h 110"/>
                <a:gd name="T28" fmla="*/ 3 w 187"/>
                <a:gd name="T29" fmla="*/ 2 h 110"/>
                <a:gd name="T30" fmla="*/ 8 w 187"/>
                <a:gd name="T31" fmla="*/ 3 h 110"/>
                <a:gd name="T32" fmla="*/ 16 w 187"/>
                <a:gd name="T33" fmla="*/ 7 h 110"/>
                <a:gd name="T34" fmla="*/ 25 w 187"/>
                <a:gd name="T35" fmla="*/ 12 h 110"/>
                <a:gd name="T36" fmla="*/ 34 w 187"/>
                <a:gd name="T37" fmla="*/ 14 h 110"/>
                <a:gd name="T38" fmla="*/ 42 w 187"/>
                <a:gd name="T39" fmla="*/ 16 h 110"/>
                <a:gd name="T40" fmla="*/ 50 w 187"/>
                <a:gd name="T41" fmla="*/ 15 h 110"/>
                <a:gd name="T42" fmla="*/ 54 w 187"/>
                <a:gd name="T43" fmla="*/ 12 h 110"/>
                <a:gd name="T44" fmla="*/ 59 w 187"/>
                <a:gd name="T45" fmla="*/ 7 h 110"/>
                <a:gd name="T46" fmla="*/ 62 w 187"/>
                <a:gd name="T47" fmla="*/ 3 h 110"/>
                <a:gd name="T48" fmla="*/ 66 w 187"/>
                <a:gd name="T49" fmla="*/ 1 h 110"/>
                <a:gd name="T50" fmla="*/ 71 w 187"/>
                <a:gd name="T51" fmla="*/ 0 h 110"/>
                <a:gd name="T52" fmla="*/ 76 w 187"/>
                <a:gd name="T53" fmla="*/ 3 h 110"/>
                <a:gd name="T54" fmla="*/ 83 w 187"/>
                <a:gd name="T55" fmla="*/ 7 h 110"/>
                <a:gd name="T56" fmla="*/ 89 w 187"/>
                <a:gd name="T57" fmla="*/ 12 h 110"/>
                <a:gd name="T58" fmla="*/ 92 w 187"/>
                <a:gd name="T59" fmla="*/ 16 h 110"/>
                <a:gd name="T60" fmla="*/ 94 w 187"/>
                <a:gd name="T61" fmla="*/ 20 h 110"/>
                <a:gd name="T62" fmla="*/ 93 w 187"/>
                <a:gd name="T63" fmla="*/ 24 h 110"/>
                <a:gd name="T64" fmla="*/ 90 w 187"/>
                <a:gd name="T65" fmla="*/ 27 h 110"/>
                <a:gd name="T66" fmla="*/ 85 w 187"/>
                <a:gd name="T67" fmla="*/ 31 h 110"/>
                <a:gd name="T68" fmla="*/ 79 w 187"/>
                <a:gd name="T69" fmla="*/ 36 h 110"/>
                <a:gd name="T70" fmla="*/ 72 w 187"/>
                <a:gd name="T71" fmla="*/ 42 h 110"/>
                <a:gd name="T72" fmla="*/ 65 w 187"/>
                <a:gd name="T73" fmla="*/ 47 h 110"/>
                <a:gd name="T74" fmla="*/ 60 w 187"/>
                <a:gd name="T75" fmla="*/ 51 h 110"/>
                <a:gd name="T76" fmla="*/ 56 w 187"/>
                <a:gd name="T77" fmla="*/ 54 h 110"/>
                <a:gd name="T78" fmla="*/ 55 w 187"/>
                <a:gd name="T79" fmla="*/ 55 h 11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7"/>
                <a:gd name="T121" fmla="*/ 0 h 110"/>
                <a:gd name="T122" fmla="*/ 187 w 187"/>
                <a:gd name="T123" fmla="*/ 110 h 11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7" h="110">
                  <a:moveTo>
                    <a:pt x="109" y="110"/>
                  </a:moveTo>
                  <a:lnTo>
                    <a:pt x="105" y="108"/>
                  </a:lnTo>
                  <a:lnTo>
                    <a:pt x="94" y="107"/>
                  </a:lnTo>
                  <a:lnTo>
                    <a:pt x="79" y="104"/>
                  </a:lnTo>
                  <a:lnTo>
                    <a:pt x="63" y="99"/>
                  </a:lnTo>
                  <a:lnTo>
                    <a:pt x="46" y="92"/>
                  </a:lnTo>
                  <a:lnTo>
                    <a:pt x="31" y="83"/>
                  </a:lnTo>
                  <a:lnTo>
                    <a:pt x="22" y="72"/>
                  </a:lnTo>
                  <a:lnTo>
                    <a:pt x="16" y="60"/>
                  </a:lnTo>
                  <a:lnTo>
                    <a:pt x="10" y="47"/>
                  </a:lnTo>
                  <a:lnTo>
                    <a:pt x="6" y="35"/>
                  </a:lnTo>
                  <a:lnTo>
                    <a:pt x="1" y="23"/>
                  </a:lnTo>
                  <a:lnTo>
                    <a:pt x="0" y="12"/>
                  </a:lnTo>
                  <a:lnTo>
                    <a:pt x="1" y="5"/>
                  </a:lnTo>
                  <a:lnTo>
                    <a:pt x="6" y="3"/>
                  </a:lnTo>
                  <a:lnTo>
                    <a:pt x="15" y="5"/>
                  </a:lnTo>
                  <a:lnTo>
                    <a:pt x="31" y="14"/>
                  </a:lnTo>
                  <a:lnTo>
                    <a:pt x="49" y="23"/>
                  </a:lnTo>
                  <a:lnTo>
                    <a:pt x="67" y="29"/>
                  </a:lnTo>
                  <a:lnTo>
                    <a:pt x="84" y="32"/>
                  </a:lnTo>
                  <a:lnTo>
                    <a:pt x="99" y="30"/>
                  </a:lnTo>
                  <a:lnTo>
                    <a:pt x="108" y="24"/>
                  </a:lnTo>
                  <a:lnTo>
                    <a:pt x="117" y="15"/>
                  </a:lnTo>
                  <a:lnTo>
                    <a:pt x="124" y="6"/>
                  </a:lnTo>
                  <a:lnTo>
                    <a:pt x="132" y="2"/>
                  </a:lnTo>
                  <a:lnTo>
                    <a:pt x="141" y="0"/>
                  </a:lnTo>
                  <a:lnTo>
                    <a:pt x="151" y="5"/>
                  </a:lnTo>
                  <a:lnTo>
                    <a:pt x="165" y="15"/>
                  </a:lnTo>
                  <a:lnTo>
                    <a:pt x="177" y="24"/>
                  </a:lnTo>
                  <a:lnTo>
                    <a:pt x="184" y="32"/>
                  </a:lnTo>
                  <a:lnTo>
                    <a:pt x="187" y="39"/>
                  </a:lnTo>
                  <a:lnTo>
                    <a:pt x="186" y="47"/>
                  </a:lnTo>
                  <a:lnTo>
                    <a:pt x="180" y="54"/>
                  </a:lnTo>
                  <a:lnTo>
                    <a:pt x="169" y="63"/>
                  </a:lnTo>
                  <a:lnTo>
                    <a:pt x="157" y="72"/>
                  </a:lnTo>
                  <a:lnTo>
                    <a:pt x="144" y="84"/>
                  </a:lnTo>
                  <a:lnTo>
                    <a:pt x="130" y="93"/>
                  </a:lnTo>
                  <a:lnTo>
                    <a:pt x="120" y="102"/>
                  </a:lnTo>
                  <a:lnTo>
                    <a:pt x="112" y="107"/>
                  </a:lnTo>
                  <a:lnTo>
                    <a:pt x="109" y="110"/>
                  </a:lnTo>
                </a:path>
              </a:pathLst>
            </a:custGeom>
            <a:solidFill>
              <a:srgbClr val="6ABC85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6648" name="Freeform 29"/>
            <p:cNvSpPr>
              <a:spLocks/>
            </p:cNvSpPr>
            <p:nvPr/>
          </p:nvSpPr>
          <p:spPr bwMode="gray">
            <a:xfrm>
              <a:off x="2997" y="1353"/>
              <a:ext cx="39" cy="52"/>
            </a:xfrm>
            <a:custGeom>
              <a:avLst/>
              <a:gdLst>
                <a:gd name="T0" fmla="*/ 3 w 78"/>
                <a:gd name="T1" fmla="*/ 13 h 104"/>
                <a:gd name="T2" fmla="*/ 9 w 78"/>
                <a:gd name="T3" fmla="*/ 7 h 104"/>
                <a:gd name="T4" fmla="*/ 13 w 78"/>
                <a:gd name="T5" fmla="*/ 3 h 104"/>
                <a:gd name="T6" fmla="*/ 18 w 78"/>
                <a:gd name="T7" fmla="*/ 0 h 104"/>
                <a:gd name="T8" fmla="*/ 22 w 78"/>
                <a:gd name="T9" fmla="*/ 0 h 104"/>
                <a:gd name="T10" fmla="*/ 25 w 78"/>
                <a:gd name="T11" fmla="*/ 3 h 104"/>
                <a:gd name="T12" fmla="*/ 27 w 78"/>
                <a:gd name="T13" fmla="*/ 10 h 104"/>
                <a:gd name="T14" fmla="*/ 26 w 78"/>
                <a:gd name="T15" fmla="*/ 18 h 104"/>
                <a:gd name="T16" fmla="*/ 24 w 78"/>
                <a:gd name="T17" fmla="*/ 24 h 104"/>
                <a:gd name="T18" fmla="*/ 22 w 78"/>
                <a:gd name="T19" fmla="*/ 31 h 104"/>
                <a:gd name="T20" fmla="*/ 24 w 78"/>
                <a:gd name="T21" fmla="*/ 35 h 104"/>
                <a:gd name="T22" fmla="*/ 26 w 78"/>
                <a:gd name="T23" fmla="*/ 36 h 104"/>
                <a:gd name="T24" fmla="*/ 30 w 78"/>
                <a:gd name="T25" fmla="*/ 37 h 104"/>
                <a:gd name="T26" fmla="*/ 34 w 78"/>
                <a:gd name="T27" fmla="*/ 37 h 104"/>
                <a:gd name="T28" fmla="*/ 37 w 78"/>
                <a:gd name="T29" fmla="*/ 38 h 104"/>
                <a:gd name="T30" fmla="*/ 39 w 78"/>
                <a:gd name="T31" fmla="*/ 39 h 104"/>
                <a:gd name="T32" fmla="*/ 39 w 78"/>
                <a:gd name="T33" fmla="*/ 42 h 104"/>
                <a:gd name="T34" fmla="*/ 36 w 78"/>
                <a:gd name="T35" fmla="*/ 45 h 104"/>
                <a:gd name="T36" fmla="*/ 31 w 78"/>
                <a:gd name="T37" fmla="*/ 48 h 104"/>
                <a:gd name="T38" fmla="*/ 24 w 78"/>
                <a:gd name="T39" fmla="*/ 51 h 104"/>
                <a:gd name="T40" fmla="*/ 18 w 78"/>
                <a:gd name="T41" fmla="*/ 52 h 104"/>
                <a:gd name="T42" fmla="*/ 11 w 78"/>
                <a:gd name="T43" fmla="*/ 52 h 104"/>
                <a:gd name="T44" fmla="*/ 6 w 78"/>
                <a:gd name="T45" fmla="*/ 51 h 104"/>
                <a:gd name="T46" fmla="*/ 2 w 78"/>
                <a:gd name="T47" fmla="*/ 48 h 104"/>
                <a:gd name="T48" fmla="*/ 1 w 78"/>
                <a:gd name="T49" fmla="*/ 42 h 104"/>
                <a:gd name="T50" fmla="*/ 0 w 78"/>
                <a:gd name="T51" fmla="*/ 35 h 104"/>
                <a:gd name="T52" fmla="*/ 1 w 78"/>
                <a:gd name="T53" fmla="*/ 27 h 104"/>
                <a:gd name="T54" fmla="*/ 2 w 78"/>
                <a:gd name="T55" fmla="*/ 21 h 104"/>
                <a:gd name="T56" fmla="*/ 3 w 78"/>
                <a:gd name="T57" fmla="*/ 15 h 104"/>
                <a:gd name="T58" fmla="*/ 3 w 78"/>
                <a:gd name="T59" fmla="*/ 13 h 10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8"/>
                <a:gd name="T91" fmla="*/ 0 h 104"/>
                <a:gd name="T92" fmla="*/ 78 w 78"/>
                <a:gd name="T93" fmla="*/ 104 h 10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8" h="104">
                  <a:moveTo>
                    <a:pt x="6" y="27"/>
                  </a:moveTo>
                  <a:lnTo>
                    <a:pt x="17" y="15"/>
                  </a:lnTo>
                  <a:lnTo>
                    <a:pt x="26" y="6"/>
                  </a:lnTo>
                  <a:lnTo>
                    <a:pt x="35" y="0"/>
                  </a:lnTo>
                  <a:lnTo>
                    <a:pt x="44" y="0"/>
                  </a:lnTo>
                  <a:lnTo>
                    <a:pt x="50" y="6"/>
                  </a:lnTo>
                  <a:lnTo>
                    <a:pt x="54" y="20"/>
                  </a:lnTo>
                  <a:lnTo>
                    <a:pt x="53" y="35"/>
                  </a:lnTo>
                  <a:lnTo>
                    <a:pt x="48" y="48"/>
                  </a:lnTo>
                  <a:lnTo>
                    <a:pt x="45" y="63"/>
                  </a:lnTo>
                  <a:lnTo>
                    <a:pt x="48" y="69"/>
                  </a:lnTo>
                  <a:lnTo>
                    <a:pt x="53" y="72"/>
                  </a:lnTo>
                  <a:lnTo>
                    <a:pt x="60" y="74"/>
                  </a:lnTo>
                  <a:lnTo>
                    <a:pt x="68" y="74"/>
                  </a:lnTo>
                  <a:lnTo>
                    <a:pt x="74" y="75"/>
                  </a:lnTo>
                  <a:lnTo>
                    <a:pt x="78" y="78"/>
                  </a:lnTo>
                  <a:lnTo>
                    <a:pt x="77" y="83"/>
                  </a:lnTo>
                  <a:lnTo>
                    <a:pt x="71" y="89"/>
                  </a:lnTo>
                  <a:lnTo>
                    <a:pt x="62" y="95"/>
                  </a:lnTo>
                  <a:lnTo>
                    <a:pt x="48" y="101"/>
                  </a:lnTo>
                  <a:lnTo>
                    <a:pt x="36" y="104"/>
                  </a:lnTo>
                  <a:lnTo>
                    <a:pt x="23" y="104"/>
                  </a:lnTo>
                  <a:lnTo>
                    <a:pt x="12" y="101"/>
                  </a:lnTo>
                  <a:lnTo>
                    <a:pt x="5" y="95"/>
                  </a:lnTo>
                  <a:lnTo>
                    <a:pt x="2" y="84"/>
                  </a:lnTo>
                  <a:lnTo>
                    <a:pt x="0" y="69"/>
                  </a:lnTo>
                  <a:lnTo>
                    <a:pt x="2" y="54"/>
                  </a:lnTo>
                  <a:lnTo>
                    <a:pt x="5" y="41"/>
                  </a:lnTo>
                  <a:lnTo>
                    <a:pt x="6" y="30"/>
                  </a:lnTo>
                  <a:lnTo>
                    <a:pt x="6" y="27"/>
                  </a:lnTo>
                </a:path>
              </a:pathLst>
            </a:custGeom>
            <a:solidFill>
              <a:srgbClr val="6ABC85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6649" name="Freeform 30"/>
            <p:cNvSpPr>
              <a:spLocks/>
            </p:cNvSpPr>
            <p:nvPr/>
          </p:nvSpPr>
          <p:spPr bwMode="gray">
            <a:xfrm>
              <a:off x="3234" y="2459"/>
              <a:ext cx="800" cy="648"/>
            </a:xfrm>
            <a:custGeom>
              <a:avLst/>
              <a:gdLst>
                <a:gd name="T0" fmla="*/ 401 w 1601"/>
                <a:gd name="T1" fmla="*/ 589 h 1296"/>
                <a:gd name="T2" fmla="*/ 363 w 1601"/>
                <a:gd name="T3" fmla="*/ 524 h 1296"/>
                <a:gd name="T4" fmla="*/ 225 w 1601"/>
                <a:gd name="T5" fmla="*/ 506 h 1296"/>
                <a:gd name="T6" fmla="*/ 132 w 1601"/>
                <a:gd name="T7" fmla="*/ 453 h 1296"/>
                <a:gd name="T8" fmla="*/ 100 w 1601"/>
                <a:gd name="T9" fmla="*/ 406 h 1296"/>
                <a:gd name="T10" fmla="*/ 73 w 1601"/>
                <a:gd name="T11" fmla="*/ 381 h 1296"/>
                <a:gd name="T12" fmla="*/ 30 w 1601"/>
                <a:gd name="T13" fmla="*/ 373 h 1296"/>
                <a:gd name="T14" fmla="*/ 23 w 1601"/>
                <a:gd name="T15" fmla="*/ 0 h 1296"/>
                <a:gd name="T16" fmla="*/ 553 w 1601"/>
                <a:gd name="T17" fmla="*/ 21 h 1296"/>
                <a:gd name="T18" fmla="*/ 614 w 1601"/>
                <a:gd name="T19" fmla="*/ 38 h 1296"/>
                <a:gd name="T20" fmla="*/ 661 w 1601"/>
                <a:gd name="T21" fmla="*/ 76 h 1296"/>
                <a:gd name="T22" fmla="*/ 691 w 1601"/>
                <a:gd name="T23" fmla="*/ 66 h 1296"/>
                <a:gd name="T24" fmla="*/ 707 w 1601"/>
                <a:gd name="T25" fmla="*/ 39 h 1296"/>
                <a:gd name="T26" fmla="*/ 753 w 1601"/>
                <a:gd name="T27" fmla="*/ 35 h 1296"/>
                <a:gd name="T28" fmla="*/ 796 w 1601"/>
                <a:gd name="T29" fmla="*/ 33 h 1296"/>
                <a:gd name="T30" fmla="*/ 798 w 1601"/>
                <a:gd name="T31" fmla="*/ 44 h 1296"/>
                <a:gd name="T32" fmla="*/ 800 w 1601"/>
                <a:gd name="T33" fmla="*/ 60 h 1296"/>
                <a:gd name="T34" fmla="*/ 797 w 1601"/>
                <a:gd name="T35" fmla="*/ 75 h 1296"/>
                <a:gd name="T36" fmla="*/ 788 w 1601"/>
                <a:gd name="T37" fmla="*/ 93 h 1296"/>
                <a:gd name="T38" fmla="*/ 775 w 1601"/>
                <a:gd name="T39" fmla="*/ 118 h 1296"/>
                <a:gd name="T40" fmla="*/ 764 w 1601"/>
                <a:gd name="T41" fmla="*/ 143 h 1296"/>
                <a:gd name="T42" fmla="*/ 756 w 1601"/>
                <a:gd name="T43" fmla="*/ 165 h 1296"/>
                <a:gd name="T44" fmla="*/ 746 w 1601"/>
                <a:gd name="T45" fmla="*/ 195 h 1296"/>
                <a:gd name="T46" fmla="*/ 740 w 1601"/>
                <a:gd name="T47" fmla="*/ 222 h 1296"/>
                <a:gd name="T48" fmla="*/ 733 w 1601"/>
                <a:gd name="T49" fmla="*/ 240 h 1296"/>
                <a:gd name="T50" fmla="*/ 721 w 1601"/>
                <a:gd name="T51" fmla="*/ 266 h 1296"/>
                <a:gd name="T52" fmla="*/ 707 w 1601"/>
                <a:gd name="T53" fmla="*/ 291 h 1296"/>
                <a:gd name="T54" fmla="*/ 695 w 1601"/>
                <a:gd name="T55" fmla="*/ 309 h 1296"/>
                <a:gd name="T56" fmla="*/ 674 w 1601"/>
                <a:gd name="T57" fmla="*/ 324 h 1296"/>
                <a:gd name="T58" fmla="*/ 650 w 1601"/>
                <a:gd name="T59" fmla="*/ 339 h 1296"/>
                <a:gd name="T60" fmla="*/ 631 w 1601"/>
                <a:gd name="T61" fmla="*/ 357 h 1296"/>
                <a:gd name="T62" fmla="*/ 619 w 1601"/>
                <a:gd name="T63" fmla="*/ 384 h 1296"/>
                <a:gd name="T64" fmla="*/ 607 w 1601"/>
                <a:gd name="T65" fmla="*/ 410 h 1296"/>
                <a:gd name="T66" fmla="*/ 595 w 1601"/>
                <a:gd name="T67" fmla="*/ 426 h 1296"/>
                <a:gd name="T68" fmla="*/ 580 w 1601"/>
                <a:gd name="T69" fmla="*/ 448 h 1296"/>
                <a:gd name="T70" fmla="*/ 568 w 1601"/>
                <a:gd name="T71" fmla="*/ 472 h 1296"/>
                <a:gd name="T72" fmla="*/ 560 w 1601"/>
                <a:gd name="T73" fmla="*/ 489 h 1296"/>
                <a:gd name="T74" fmla="*/ 545 w 1601"/>
                <a:gd name="T75" fmla="*/ 502 h 1296"/>
                <a:gd name="T76" fmla="*/ 533 w 1601"/>
                <a:gd name="T77" fmla="*/ 515 h 1296"/>
                <a:gd name="T78" fmla="*/ 526 w 1601"/>
                <a:gd name="T79" fmla="*/ 537 h 1296"/>
                <a:gd name="T80" fmla="*/ 519 w 1601"/>
                <a:gd name="T81" fmla="*/ 564 h 1296"/>
                <a:gd name="T82" fmla="*/ 508 w 1601"/>
                <a:gd name="T83" fmla="*/ 584 h 1296"/>
                <a:gd name="T84" fmla="*/ 499 w 1601"/>
                <a:gd name="T85" fmla="*/ 602 h 1296"/>
                <a:gd name="T86" fmla="*/ 497 w 1601"/>
                <a:gd name="T87" fmla="*/ 620 h 1296"/>
                <a:gd name="T88" fmla="*/ 495 w 1601"/>
                <a:gd name="T89" fmla="*/ 637 h 1296"/>
                <a:gd name="T90" fmla="*/ 490 w 1601"/>
                <a:gd name="T91" fmla="*/ 647 h 1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601"/>
                <a:gd name="T139" fmla="*/ 0 h 1296"/>
                <a:gd name="T140" fmla="*/ 1601 w 1601"/>
                <a:gd name="T141" fmla="*/ 1296 h 129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601" h="1296">
                  <a:moveTo>
                    <a:pt x="977" y="1296"/>
                  </a:moveTo>
                  <a:lnTo>
                    <a:pt x="803" y="1177"/>
                  </a:lnTo>
                  <a:lnTo>
                    <a:pt x="788" y="1080"/>
                  </a:lnTo>
                  <a:lnTo>
                    <a:pt x="726" y="1048"/>
                  </a:lnTo>
                  <a:lnTo>
                    <a:pt x="542" y="1026"/>
                  </a:lnTo>
                  <a:lnTo>
                    <a:pt x="450" y="1012"/>
                  </a:lnTo>
                  <a:lnTo>
                    <a:pt x="413" y="1041"/>
                  </a:lnTo>
                  <a:lnTo>
                    <a:pt x="264" y="906"/>
                  </a:lnTo>
                  <a:lnTo>
                    <a:pt x="273" y="843"/>
                  </a:lnTo>
                  <a:lnTo>
                    <a:pt x="200" y="813"/>
                  </a:lnTo>
                  <a:lnTo>
                    <a:pt x="191" y="831"/>
                  </a:lnTo>
                  <a:lnTo>
                    <a:pt x="147" y="763"/>
                  </a:lnTo>
                  <a:lnTo>
                    <a:pt x="84" y="724"/>
                  </a:lnTo>
                  <a:lnTo>
                    <a:pt x="60" y="747"/>
                  </a:lnTo>
                  <a:lnTo>
                    <a:pt x="0" y="709"/>
                  </a:lnTo>
                  <a:lnTo>
                    <a:pt x="47" y="0"/>
                  </a:lnTo>
                  <a:lnTo>
                    <a:pt x="1032" y="94"/>
                  </a:lnTo>
                  <a:lnTo>
                    <a:pt x="1107" y="43"/>
                  </a:lnTo>
                  <a:lnTo>
                    <a:pt x="1196" y="52"/>
                  </a:lnTo>
                  <a:lnTo>
                    <a:pt x="1229" y="75"/>
                  </a:lnTo>
                  <a:lnTo>
                    <a:pt x="1265" y="76"/>
                  </a:lnTo>
                  <a:lnTo>
                    <a:pt x="1323" y="151"/>
                  </a:lnTo>
                  <a:lnTo>
                    <a:pt x="1362" y="118"/>
                  </a:lnTo>
                  <a:lnTo>
                    <a:pt x="1382" y="132"/>
                  </a:lnTo>
                  <a:lnTo>
                    <a:pt x="1406" y="118"/>
                  </a:lnTo>
                  <a:lnTo>
                    <a:pt x="1415" y="78"/>
                  </a:lnTo>
                  <a:lnTo>
                    <a:pt x="1476" y="51"/>
                  </a:lnTo>
                  <a:lnTo>
                    <a:pt x="1506" y="70"/>
                  </a:lnTo>
                  <a:lnTo>
                    <a:pt x="1590" y="61"/>
                  </a:lnTo>
                  <a:lnTo>
                    <a:pt x="1592" y="66"/>
                  </a:lnTo>
                  <a:lnTo>
                    <a:pt x="1593" y="75"/>
                  </a:lnTo>
                  <a:lnTo>
                    <a:pt x="1596" y="88"/>
                  </a:lnTo>
                  <a:lnTo>
                    <a:pt x="1599" y="103"/>
                  </a:lnTo>
                  <a:lnTo>
                    <a:pt x="1601" y="120"/>
                  </a:lnTo>
                  <a:lnTo>
                    <a:pt x="1599" y="136"/>
                  </a:lnTo>
                  <a:lnTo>
                    <a:pt x="1595" y="150"/>
                  </a:lnTo>
                  <a:lnTo>
                    <a:pt x="1587" y="166"/>
                  </a:lnTo>
                  <a:lnTo>
                    <a:pt x="1577" y="187"/>
                  </a:lnTo>
                  <a:lnTo>
                    <a:pt x="1565" y="211"/>
                  </a:lnTo>
                  <a:lnTo>
                    <a:pt x="1551" y="237"/>
                  </a:lnTo>
                  <a:lnTo>
                    <a:pt x="1539" y="262"/>
                  </a:lnTo>
                  <a:lnTo>
                    <a:pt x="1529" y="285"/>
                  </a:lnTo>
                  <a:lnTo>
                    <a:pt x="1521" y="304"/>
                  </a:lnTo>
                  <a:lnTo>
                    <a:pt x="1512" y="331"/>
                  </a:lnTo>
                  <a:lnTo>
                    <a:pt x="1503" y="360"/>
                  </a:lnTo>
                  <a:lnTo>
                    <a:pt x="1493" y="391"/>
                  </a:lnTo>
                  <a:lnTo>
                    <a:pt x="1485" y="420"/>
                  </a:lnTo>
                  <a:lnTo>
                    <a:pt x="1481" y="444"/>
                  </a:lnTo>
                  <a:lnTo>
                    <a:pt x="1476" y="460"/>
                  </a:lnTo>
                  <a:lnTo>
                    <a:pt x="1467" y="481"/>
                  </a:lnTo>
                  <a:lnTo>
                    <a:pt x="1455" y="505"/>
                  </a:lnTo>
                  <a:lnTo>
                    <a:pt x="1443" y="532"/>
                  </a:lnTo>
                  <a:lnTo>
                    <a:pt x="1428" y="558"/>
                  </a:lnTo>
                  <a:lnTo>
                    <a:pt x="1415" y="582"/>
                  </a:lnTo>
                  <a:lnTo>
                    <a:pt x="1401" y="603"/>
                  </a:lnTo>
                  <a:lnTo>
                    <a:pt x="1391" y="618"/>
                  </a:lnTo>
                  <a:lnTo>
                    <a:pt x="1373" y="636"/>
                  </a:lnTo>
                  <a:lnTo>
                    <a:pt x="1349" y="649"/>
                  </a:lnTo>
                  <a:lnTo>
                    <a:pt x="1325" y="663"/>
                  </a:lnTo>
                  <a:lnTo>
                    <a:pt x="1301" y="678"/>
                  </a:lnTo>
                  <a:lnTo>
                    <a:pt x="1278" y="696"/>
                  </a:lnTo>
                  <a:lnTo>
                    <a:pt x="1263" y="715"/>
                  </a:lnTo>
                  <a:lnTo>
                    <a:pt x="1250" y="741"/>
                  </a:lnTo>
                  <a:lnTo>
                    <a:pt x="1238" y="769"/>
                  </a:lnTo>
                  <a:lnTo>
                    <a:pt x="1226" y="798"/>
                  </a:lnTo>
                  <a:lnTo>
                    <a:pt x="1215" y="820"/>
                  </a:lnTo>
                  <a:lnTo>
                    <a:pt x="1203" y="837"/>
                  </a:lnTo>
                  <a:lnTo>
                    <a:pt x="1190" y="853"/>
                  </a:lnTo>
                  <a:lnTo>
                    <a:pt x="1176" y="873"/>
                  </a:lnTo>
                  <a:lnTo>
                    <a:pt x="1161" y="897"/>
                  </a:lnTo>
                  <a:lnTo>
                    <a:pt x="1148" y="922"/>
                  </a:lnTo>
                  <a:lnTo>
                    <a:pt x="1137" y="945"/>
                  </a:lnTo>
                  <a:lnTo>
                    <a:pt x="1130" y="963"/>
                  </a:lnTo>
                  <a:lnTo>
                    <a:pt x="1121" y="979"/>
                  </a:lnTo>
                  <a:lnTo>
                    <a:pt x="1106" y="993"/>
                  </a:lnTo>
                  <a:lnTo>
                    <a:pt x="1091" y="1005"/>
                  </a:lnTo>
                  <a:lnTo>
                    <a:pt x="1077" y="1015"/>
                  </a:lnTo>
                  <a:lnTo>
                    <a:pt x="1067" y="1030"/>
                  </a:lnTo>
                  <a:lnTo>
                    <a:pt x="1059" y="1048"/>
                  </a:lnTo>
                  <a:lnTo>
                    <a:pt x="1053" y="1074"/>
                  </a:lnTo>
                  <a:lnTo>
                    <a:pt x="1046" y="1102"/>
                  </a:lnTo>
                  <a:lnTo>
                    <a:pt x="1038" y="1128"/>
                  </a:lnTo>
                  <a:lnTo>
                    <a:pt x="1029" y="1150"/>
                  </a:lnTo>
                  <a:lnTo>
                    <a:pt x="1017" y="1168"/>
                  </a:lnTo>
                  <a:lnTo>
                    <a:pt x="1008" y="1186"/>
                  </a:lnTo>
                  <a:lnTo>
                    <a:pt x="999" y="1203"/>
                  </a:lnTo>
                  <a:lnTo>
                    <a:pt x="995" y="1221"/>
                  </a:lnTo>
                  <a:lnTo>
                    <a:pt x="995" y="1240"/>
                  </a:lnTo>
                  <a:lnTo>
                    <a:pt x="995" y="1258"/>
                  </a:lnTo>
                  <a:lnTo>
                    <a:pt x="990" y="1273"/>
                  </a:lnTo>
                  <a:lnTo>
                    <a:pt x="984" y="1285"/>
                  </a:lnTo>
                  <a:lnTo>
                    <a:pt x="980" y="1293"/>
                  </a:lnTo>
                  <a:lnTo>
                    <a:pt x="977" y="1296"/>
                  </a:lnTo>
                </a:path>
              </a:pathLst>
            </a:custGeom>
            <a:solidFill>
              <a:srgbClr val="459B62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6650" name="Freeform 31"/>
            <p:cNvSpPr>
              <a:spLocks/>
            </p:cNvSpPr>
            <p:nvPr/>
          </p:nvSpPr>
          <p:spPr bwMode="gray">
            <a:xfrm>
              <a:off x="3216" y="2814"/>
              <a:ext cx="506" cy="368"/>
            </a:xfrm>
            <a:custGeom>
              <a:avLst/>
              <a:gdLst>
                <a:gd name="T0" fmla="*/ 329 w 1013"/>
                <a:gd name="T1" fmla="*/ 358 h 737"/>
                <a:gd name="T2" fmla="*/ 339 w 1013"/>
                <a:gd name="T3" fmla="*/ 350 h 737"/>
                <a:gd name="T4" fmla="*/ 354 w 1013"/>
                <a:gd name="T5" fmla="*/ 339 h 737"/>
                <a:gd name="T6" fmla="*/ 370 w 1013"/>
                <a:gd name="T7" fmla="*/ 326 h 737"/>
                <a:gd name="T8" fmla="*/ 386 w 1013"/>
                <a:gd name="T9" fmla="*/ 318 h 737"/>
                <a:gd name="T10" fmla="*/ 402 w 1013"/>
                <a:gd name="T11" fmla="*/ 314 h 737"/>
                <a:gd name="T12" fmla="*/ 427 w 1013"/>
                <a:gd name="T13" fmla="*/ 312 h 737"/>
                <a:gd name="T14" fmla="*/ 449 w 1013"/>
                <a:gd name="T15" fmla="*/ 312 h 737"/>
                <a:gd name="T16" fmla="*/ 465 w 1013"/>
                <a:gd name="T17" fmla="*/ 315 h 737"/>
                <a:gd name="T18" fmla="*/ 481 w 1013"/>
                <a:gd name="T19" fmla="*/ 316 h 737"/>
                <a:gd name="T20" fmla="*/ 493 w 1013"/>
                <a:gd name="T21" fmla="*/ 307 h 737"/>
                <a:gd name="T22" fmla="*/ 502 w 1013"/>
                <a:gd name="T23" fmla="*/ 298 h 737"/>
                <a:gd name="T24" fmla="*/ 506 w 1013"/>
                <a:gd name="T25" fmla="*/ 293 h 737"/>
                <a:gd name="T26" fmla="*/ 412 w 1013"/>
                <a:gd name="T27" fmla="*/ 185 h 737"/>
                <a:gd name="T28" fmla="*/ 243 w 1013"/>
                <a:gd name="T29" fmla="*/ 151 h 737"/>
                <a:gd name="T30" fmla="*/ 150 w 1013"/>
                <a:gd name="T31" fmla="*/ 98 h 737"/>
                <a:gd name="T32" fmla="*/ 118 w 1013"/>
                <a:gd name="T33" fmla="*/ 52 h 737"/>
                <a:gd name="T34" fmla="*/ 90 w 1013"/>
                <a:gd name="T35" fmla="*/ 25 h 737"/>
                <a:gd name="T36" fmla="*/ 48 w 1013"/>
                <a:gd name="T37" fmla="*/ 19 h 737"/>
                <a:gd name="T38" fmla="*/ 0 w 1013"/>
                <a:gd name="T39" fmla="*/ 285 h 737"/>
                <a:gd name="T40" fmla="*/ 4 w 1013"/>
                <a:gd name="T41" fmla="*/ 289 h 737"/>
                <a:gd name="T42" fmla="*/ 12 w 1013"/>
                <a:gd name="T43" fmla="*/ 300 h 737"/>
                <a:gd name="T44" fmla="*/ 21 w 1013"/>
                <a:gd name="T45" fmla="*/ 310 h 737"/>
                <a:gd name="T46" fmla="*/ 28 w 1013"/>
                <a:gd name="T47" fmla="*/ 315 h 737"/>
                <a:gd name="T48" fmla="*/ 36 w 1013"/>
                <a:gd name="T49" fmla="*/ 309 h 737"/>
                <a:gd name="T50" fmla="*/ 43 w 1013"/>
                <a:gd name="T51" fmla="*/ 300 h 737"/>
                <a:gd name="T52" fmla="*/ 49 w 1013"/>
                <a:gd name="T53" fmla="*/ 301 h 737"/>
                <a:gd name="T54" fmla="*/ 61 w 1013"/>
                <a:gd name="T55" fmla="*/ 310 h 737"/>
                <a:gd name="T56" fmla="*/ 76 w 1013"/>
                <a:gd name="T57" fmla="*/ 318 h 737"/>
                <a:gd name="T58" fmla="*/ 88 w 1013"/>
                <a:gd name="T59" fmla="*/ 321 h 737"/>
                <a:gd name="T60" fmla="*/ 97 w 1013"/>
                <a:gd name="T61" fmla="*/ 328 h 737"/>
                <a:gd name="T62" fmla="*/ 113 w 1013"/>
                <a:gd name="T63" fmla="*/ 338 h 737"/>
                <a:gd name="T64" fmla="*/ 136 w 1013"/>
                <a:gd name="T65" fmla="*/ 343 h 737"/>
                <a:gd name="T66" fmla="*/ 159 w 1013"/>
                <a:gd name="T67" fmla="*/ 342 h 737"/>
                <a:gd name="T68" fmla="*/ 175 w 1013"/>
                <a:gd name="T69" fmla="*/ 335 h 737"/>
                <a:gd name="T70" fmla="*/ 190 w 1013"/>
                <a:gd name="T71" fmla="*/ 322 h 737"/>
                <a:gd name="T72" fmla="*/ 203 w 1013"/>
                <a:gd name="T73" fmla="*/ 315 h 737"/>
                <a:gd name="T74" fmla="*/ 209 w 1013"/>
                <a:gd name="T75" fmla="*/ 310 h 737"/>
                <a:gd name="T76" fmla="*/ 212 w 1013"/>
                <a:gd name="T77" fmla="*/ 301 h 737"/>
                <a:gd name="T78" fmla="*/ 217 w 1013"/>
                <a:gd name="T79" fmla="*/ 297 h 737"/>
                <a:gd name="T80" fmla="*/ 226 w 1013"/>
                <a:gd name="T81" fmla="*/ 303 h 737"/>
                <a:gd name="T82" fmla="*/ 235 w 1013"/>
                <a:gd name="T83" fmla="*/ 310 h 737"/>
                <a:gd name="T84" fmla="*/ 235 w 1013"/>
                <a:gd name="T85" fmla="*/ 317 h 737"/>
                <a:gd name="T86" fmla="*/ 226 w 1013"/>
                <a:gd name="T87" fmla="*/ 325 h 737"/>
                <a:gd name="T88" fmla="*/ 214 w 1013"/>
                <a:gd name="T89" fmla="*/ 330 h 737"/>
                <a:gd name="T90" fmla="*/ 210 w 1013"/>
                <a:gd name="T91" fmla="*/ 335 h 737"/>
                <a:gd name="T92" fmla="*/ 220 w 1013"/>
                <a:gd name="T93" fmla="*/ 339 h 737"/>
                <a:gd name="T94" fmla="*/ 235 w 1013"/>
                <a:gd name="T95" fmla="*/ 338 h 737"/>
                <a:gd name="T96" fmla="*/ 249 w 1013"/>
                <a:gd name="T97" fmla="*/ 338 h 737"/>
                <a:gd name="T98" fmla="*/ 257 w 1013"/>
                <a:gd name="T99" fmla="*/ 343 h 737"/>
                <a:gd name="T100" fmla="*/ 262 w 1013"/>
                <a:gd name="T101" fmla="*/ 352 h 737"/>
                <a:gd name="T102" fmla="*/ 268 w 1013"/>
                <a:gd name="T103" fmla="*/ 361 h 737"/>
                <a:gd name="T104" fmla="*/ 278 w 1013"/>
                <a:gd name="T105" fmla="*/ 367 h 737"/>
                <a:gd name="T106" fmla="*/ 289 w 1013"/>
                <a:gd name="T107" fmla="*/ 368 h 737"/>
                <a:gd name="T108" fmla="*/ 306 w 1013"/>
                <a:gd name="T109" fmla="*/ 364 h 737"/>
                <a:gd name="T110" fmla="*/ 322 w 1013"/>
                <a:gd name="T111" fmla="*/ 361 h 737"/>
                <a:gd name="T112" fmla="*/ 328 w 1013"/>
                <a:gd name="T113" fmla="*/ 358 h 73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13"/>
                <a:gd name="T172" fmla="*/ 0 h 737"/>
                <a:gd name="T173" fmla="*/ 1013 w 1013"/>
                <a:gd name="T174" fmla="*/ 737 h 73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13" h="737">
                  <a:moveTo>
                    <a:pt x="657" y="717"/>
                  </a:moveTo>
                  <a:lnTo>
                    <a:pt x="659" y="716"/>
                  </a:lnTo>
                  <a:lnTo>
                    <a:pt x="666" y="710"/>
                  </a:lnTo>
                  <a:lnTo>
                    <a:pt x="678" y="701"/>
                  </a:lnTo>
                  <a:lnTo>
                    <a:pt x="692" y="690"/>
                  </a:lnTo>
                  <a:lnTo>
                    <a:pt x="708" y="678"/>
                  </a:lnTo>
                  <a:lnTo>
                    <a:pt x="725" y="665"/>
                  </a:lnTo>
                  <a:lnTo>
                    <a:pt x="741" y="653"/>
                  </a:lnTo>
                  <a:lnTo>
                    <a:pt x="758" y="644"/>
                  </a:lnTo>
                  <a:lnTo>
                    <a:pt x="773" y="636"/>
                  </a:lnTo>
                  <a:lnTo>
                    <a:pt x="785" y="632"/>
                  </a:lnTo>
                  <a:lnTo>
                    <a:pt x="804" y="629"/>
                  </a:lnTo>
                  <a:lnTo>
                    <a:pt x="828" y="626"/>
                  </a:lnTo>
                  <a:lnTo>
                    <a:pt x="854" y="624"/>
                  </a:lnTo>
                  <a:lnTo>
                    <a:pt x="878" y="624"/>
                  </a:lnTo>
                  <a:lnTo>
                    <a:pt x="899" y="624"/>
                  </a:lnTo>
                  <a:lnTo>
                    <a:pt x="914" y="626"/>
                  </a:lnTo>
                  <a:lnTo>
                    <a:pt x="930" y="630"/>
                  </a:lnTo>
                  <a:lnTo>
                    <a:pt x="947" y="633"/>
                  </a:lnTo>
                  <a:lnTo>
                    <a:pt x="963" y="632"/>
                  </a:lnTo>
                  <a:lnTo>
                    <a:pt x="977" y="624"/>
                  </a:lnTo>
                  <a:lnTo>
                    <a:pt x="987" y="615"/>
                  </a:lnTo>
                  <a:lnTo>
                    <a:pt x="998" y="605"/>
                  </a:lnTo>
                  <a:lnTo>
                    <a:pt x="1005" y="596"/>
                  </a:lnTo>
                  <a:lnTo>
                    <a:pt x="1011" y="590"/>
                  </a:lnTo>
                  <a:lnTo>
                    <a:pt x="1013" y="587"/>
                  </a:lnTo>
                  <a:lnTo>
                    <a:pt x="839" y="468"/>
                  </a:lnTo>
                  <a:lnTo>
                    <a:pt x="824" y="371"/>
                  </a:lnTo>
                  <a:lnTo>
                    <a:pt x="762" y="339"/>
                  </a:lnTo>
                  <a:lnTo>
                    <a:pt x="486" y="303"/>
                  </a:lnTo>
                  <a:lnTo>
                    <a:pt x="449" y="332"/>
                  </a:lnTo>
                  <a:lnTo>
                    <a:pt x="300" y="197"/>
                  </a:lnTo>
                  <a:lnTo>
                    <a:pt x="309" y="134"/>
                  </a:lnTo>
                  <a:lnTo>
                    <a:pt x="236" y="104"/>
                  </a:lnTo>
                  <a:lnTo>
                    <a:pt x="227" y="122"/>
                  </a:lnTo>
                  <a:lnTo>
                    <a:pt x="180" y="50"/>
                  </a:lnTo>
                  <a:lnTo>
                    <a:pt x="120" y="15"/>
                  </a:lnTo>
                  <a:lnTo>
                    <a:pt x="96" y="38"/>
                  </a:lnTo>
                  <a:lnTo>
                    <a:pt x="36" y="0"/>
                  </a:lnTo>
                  <a:lnTo>
                    <a:pt x="0" y="570"/>
                  </a:lnTo>
                  <a:lnTo>
                    <a:pt x="3" y="572"/>
                  </a:lnTo>
                  <a:lnTo>
                    <a:pt x="8" y="579"/>
                  </a:lnTo>
                  <a:lnTo>
                    <a:pt x="15" y="588"/>
                  </a:lnTo>
                  <a:lnTo>
                    <a:pt x="24" y="600"/>
                  </a:lnTo>
                  <a:lnTo>
                    <a:pt x="33" y="611"/>
                  </a:lnTo>
                  <a:lnTo>
                    <a:pt x="42" y="620"/>
                  </a:lnTo>
                  <a:lnTo>
                    <a:pt x="50" y="627"/>
                  </a:lnTo>
                  <a:lnTo>
                    <a:pt x="56" y="630"/>
                  </a:lnTo>
                  <a:lnTo>
                    <a:pt x="63" y="626"/>
                  </a:lnTo>
                  <a:lnTo>
                    <a:pt x="72" y="618"/>
                  </a:lnTo>
                  <a:lnTo>
                    <a:pt x="80" y="608"/>
                  </a:lnTo>
                  <a:lnTo>
                    <a:pt x="86" y="600"/>
                  </a:lnTo>
                  <a:lnTo>
                    <a:pt x="92" y="599"/>
                  </a:lnTo>
                  <a:lnTo>
                    <a:pt x="99" y="603"/>
                  </a:lnTo>
                  <a:lnTo>
                    <a:pt x="110" y="612"/>
                  </a:lnTo>
                  <a:lnTo>
                    <a:pt x="123" y="620"/>
                  </a:lnTo>
                  <a:lnTo>
                    <a:pt x="138" y="629"/>
                  </a:lnTo>
                  <a:lnTo>
                    <a:pt x="152" y="636"/>
                  </a:lnTo>
                  <a:lnTo>
                    <a:pt x="164" y="639"/>
                  </a:lnTo>
                  <a:lnTo>
                    <a:pt x="176" y="642"/>
                  </a:lnTo>
                  <a:lnTo>
                    <a:pt x="185" y="648"/>
                  </a:lnTo>
                  <a:lnTo>
                    <a:pt x="194" y="657"/>
                  </a:lnTo>
                  <a:lnTo>
                    <a:pt x="207" y="668"/>
                  </a:lnTo>
                  <a:lnTo>
                    <a:pt x="227" y="677"/>
                  </a:lnTo>
                  <a:lnTo>
                    <a:pt x="248" y="683"/>
                  </a:lnTo>
                  <a:lnTo>
                    <a:pt x="272" y="686"/>
                  </a:lnTo>
                  <a:lnTo>
                    <a:pt x="296" y="686"/>
                  </a:lnTo>
                  <a:lnTo>
                    <a:pt x="318" y="684"/>
                  </a:lnTo>
                  <a:lnTo>
                    <a:pt x="338" y="678"/>
                  </a:lnTo>
                  <a:lnTo>
                    <a:pt x="351" y="671"/>
                  </a:lnTo>
                  <a:lnTo>
                    <a:pt x="366" y="657"/>
                  </a:lnTo>
                  <a:lnTo>
                    <a:pt x="380" y="644"/>
                  </a:lnTo>
                  <a:lnTo>
                    <a:pt x="393" y="633"/>
                  </a:lnTo>
                  <a:lnTo>
                    <a:pt x="407" y="630"/>
                  </a:lnTo>
                  <a:lnTo>
                    <a:pt x="414" y="627"/>
                  </a:lnTo>
                  <a:lnTo>
                    <a:pt x="419" y="620"/>
                  </a:lnTo>
                  <a:lnTo>
                    <a:pt x="422" y="611"/>
                  </a:lnTo>
                  <a:lnTo>
                    <a:pt x="425" y="603"/>
                  </a:lnTo>
                  <a:lnTo>
                    <a:pt x="429" y="596"/>
                  </a:lnTo>
                  <a:lnTo>
                    <a:pt x="434" y="594"/>
                  </a:lnTo>
                  <a:lnTo>
                    <a:pt x="441" y="597"/>
                  </a:lnTo>
                  <a:lnTo>
                    <a:pt x="452" y="606"/>
                  </a:lnTo>
                  <a:lnTo>
                    <a:pt x="462" y="614"/>
                  </a:lnTo>
                  <a:lnTo>
                    <a:pt x="470" y="620"/>
                  </a:lnTo>
                  <a:lnTo>
                    <a:pt x="473" y="626"/>
                  </a:lnTo>
                  <a:lnTo>
                    <a:pt x="470" y="635"/>
                  </a:lnTo>
                  <a:lnTo>
                    <a:pt x="464" y="642"/>
                  </a:lnTo>
                  <a:lnTo>
                    <a:pt x="452" y="650"/>
                  </a:lnTo>
                  <a:lnTo>
                    <a:pt x="440" y="654"/>
                  </a:lnTo>
                  <a:lnTo>
                    <a:pt x="429" y="660"/>
                  </a:lnTo>
                  <a:lnTo>
                    <a:pt x="422" y="665"/>
                  </a:lnTo>
                  <a:lnTo>
                    <a:pt x="420" y="671"/>
                  </a:lnTo>
                  <a:lnTo>
                    <a:pt x="426" y="675"/>
                  </a:lnTo>
                  <a:lnTo>
                    <a:pt x="441" y="678"/>
                  </a:lnTo>
                  <a:lnTo>
                    <a:pt x="456" y="678"/>
                  </a:lnTo>
                  <a:lnTo>
                    <a:pt x="470" y="677"/>
                  </a:lnTo>
                  <a:lnTo>
                    <a:pt x="483" y="675"/>
                  </a:lnTo>
                  <a:lnTo>
                    <a:pt x="498" y="677"/>
                  </a:lnTo>
                  <a:lnTo>
                    <a:pt x="509" y="681"/>
                  </a:lnTo>
                  <a:lnTo>
                    <a:pt x="515" y="687"/>
                  </a:lnTo>
                  <a:lnTo>
                    <a:pt x="519" y="696"/>
                  </a:lnTo>
                  <a:lnTo>
                    <a:pt x="524" y="705"/>
                  </a:lnTo>
                  <a:lnTo>
                    <a:pt x="528" y="714"/>
                  </a:lnTo>
                  <a:lnTo>
                    <a:pt x="536" y="722"/>
                  </a:lnTo>
                  <a:lnTo>
                    <a:pt x="546" y="728"/>
                  </a:lnTo>
                  <a:lnTo>
                    <a:pt x="557" y="734"/>
                  </a:lnTo>
                  <a:lnTo>
                    <a:pt x="566" y="737"/>
                  </a:lnTo>
                  <a:lnTo>
                    <a:pt x="578" y="737"/>
                  </a:lnTo>
                  <a:lnTo>
                    <a:pt x="594" y="734"/>
                  </a:lnTo>
                  <a:lnTo>
                    <a:pt x="612" y="729"/>
                  </a:lnTo>
                  <a:lnTo>
                    <a:pt x="629" y="725"/>
                  </a:lnTo>
                  <a:lnTo>
                    <a:pt x="644" y="722"/>
                  </a:lnTo>
                  <a:lnTo>
                    <a:pt x="653" y="719"/>
                  </a:lnTo>
                  <a:lnTo>
                    <a:pt x="657" y="717"/>
                  </a:lnTo>
                </a:path>
              </a:pathLst>
            </a:custGeom>
            <a:solidFill>
              <a:srgbClr val="6ABC85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4" name="Group 32"/>
          <p:cNvGrpSpPr>
            <a:grpSpLocks/>
          </p:cNvGrpSpPr>
          <p:nvPr/>
        </p:nvGrpSpPr>
        <p:grpSpPr bwMode="auto">
          <a:xfrm>
            <a:off x="8337550" y="4724400"/>
            <a:ext cx="273050" cy="681038"/>
            <a:chOff x="3168" y="990"/>
            <a:chExt cx="287" cy="717"/>
          </a:xfrm>
        </p:grpSpPr>
        <p:sp>
          <p:nvSpPr>
            <p:cNvPr id="26636" name="Freeform 33"/>
            <p:cNvSpPr>
              <a:spLocks/>
            </p:cNvSpPr>
            <p:nvPr/>
          </p:nvSpPr>
          <p:spPr bwMode="gray">
            <a:xfrm>
              <a:off x="3168" y="1152"/>
              <a:ext cx="287" cy="555"/>
            </a:xfrm>
            <a:custGeom>
              <a:avLst/>
              <a:gdLst>
                <a:gd name="T0" fmla="*/ 36 w 573"/>
                <a:gd name="T1" fmla="*/ 2 h 1111"/>
                <a:gd name="T2" fmla="*/ 15 w 573"/>
                <a:gd name="T3" fmla="*/ 16 h 1111"/>
                <a:gd name="T4" fmla="*/ 2 w 573"/>
                <a:gd name="T5" fmla="*/ 37 h 1111"/>
                <a:gd name="T6" fmla="*/ 0 w 573"/>
                <a:gd name="T7" fmla="*/ 254 h 1111"/>
                <a:gd name="T8" fmla="*/ 1 w 573"/>
                <a:gd name="T9" fmla="*/ 258 h 1111"/>
                <a:gd name="T10" fmla="*/ 5 w 573"/>
                <a:gd name="T11" fmla="*/ 266 h 1111"/>
                <a:gd name="T12" fmla="*/ 13 w 573"/>
                <a:gd name="T13" fmla="*/ 275 h 1111"/>
                <a:gd name="T14" fmla="*/ 28 w 573"/>
                <a:gd name="T15" fmla="*/ 278 h 1111"/>
                <a:gd name="T16" fmla="*/ 42 w 573"/>
                <a:gd name="T17" fmla="*/ 275 h 1111"/>
                <a:gd name="T18" fmla="*/ 50 w 573"/>
                <a:gd name="T19" fmla="*/ 267 h 1111"/>
                <a:gd name="T20" fmla="*/ 53 w 573"/>
                <a:gd name="T21" fmla="*/ 258 h 1111"/>
                <a:gd name="T22" fmla="*/ 54 w 573"/>
                <a:gd name="T23" fmla="*/ 251 h 1111"/>
                <a:gd name="T24" fmla="*/ 54 w 573"/>
                <a:gd name="T25" fmla="*/ 83 h 1111"/>
                <a:gd name="T26" fmla="*/ 68 w 573"/>
                <a:gd name="T27" fmla="*/ 533 h 1111"/>
                <a:gd name="T28" fmla="*/ 69 w 573"/>
                <a:gd name="T29" fmla="*/ 536 h 1111"/>
                <a:gd name="T30" fmla="*/ 76 w 573"/>
                <a:gd name="T31" fmla="*/ 544 h 1111"/>
                <a:gd name="T32" fmla="*/ 87 w 573"/>
                <a:gd name="T33" fmla="*/ 552 h 1111"/>
                <a:gd name="T34" fmla="*/ 100 w 573"/>
                <a:gd name="T35" fmla="*/ 555 h 1111"/>
                <a:gd name="T36" fmla="*/ 114 w 573"/>
                <a:gd name="T37" fmla="*/ 555 h 1111"/>
                <a:gd name="T38" fmla="*/ 128 w 573"/>
                <a:gd name="T39" fmla="*/ 548 h 1111"/>
                <a:gd name="T40" fmla="*/ 136 w 573"/>
                <a:gd name="T41" fmla="*/ 540 h 1111"/>
                <a:gd name="T42" fmla="*/ 139 w 573"/>
                <a:gd name="T43" fmla="*/ 534 h 1111"/>
                <a:gd name="T44" fmla="*/ 140 w 573"/>
                <a:gd name="T45" fmla="*/ 249 h 1111"/>
                <a:gd name="T46" fmla="*/ 151 w 573"/>
                <a:gd name="T47" fmla="*/ 251 h 1111"/>
                <a:gd name="T48" fmla="*/ 151 w 573"/>
                <a:gd name="T49" fmla="*/ 267 h 1111"/>
                <a:gd name="T50" fmla="*/ 152 w 573"/>
                <a:gd name="T51" fmla="*/ 295 h 1111"/>
                <a:gd name="T52" fmla="*/ 152 w 573"/>
                <a:gd name="T53" fmla="*/ 332 h 1111"/>
                <a:gd name="T54" fmla="*/ 152 w 573"/>
                <a:gd name="T55" fmla="*/ 375 h 1111"/>
                <a:gd name="T56" fmla="*/ 152 w 573"/>
                <a:gd name="T57" fmla="*/ 419 h 1111"/>
                <a:gd name="T58" fmla="*/ 153 w 573"/>
                <a:gd name="T59" fmla="*/ 463 h 1111"/>
                <a:gd name="T60" fmla="*/ 153 w 573"/>
                <a:gd name="T61" fmla="*/ 502 h 1111"/>
                <a:gd name="T62" fmla="*/ 153 w 573"/>
                <a:gd name="T63" fmla="*/ 533 h 1111"/>
                <a:gd name="T64" fmla="*/ 153 w 573"/>
                <a:gd name="T65" fmla="*/ 536 h 1111"/>
                <a:gd name="T66" fmla="*/ 158 w 573"/>
                <a:gd name="T67" fmla="*/ 544 h 1111"/>
                <a:gd name="T68" fmla="*/ 168 w 573"/>
                <a:gd name="T69" fmla="*/ 551 h 1111"/>
                <a:gd name="T70" fmla="*/ 186 w 573"/>
                <a:gd name="T71" fmla="*/ 555 h 1111"/>
                <a:gd name="T72" fmla="*/ 204 w 573"/>
                <a:gd name="T73" fmla="*/ 551 h 1111"/>
                <a:gd name="T74" fmla="*/ 215 w 573"/>
                <a:gd name="T75" fmla="*/ 544 h 1111"/>
                <a:gd name="T76" fmla="*/ 219 w 573"/>
                <a:gd name="T77" fmla="*/ 536 h 1111"/>
                <a:gd name="T78" fmla="*/ 219 w 573"/>
                <a:gd name="T79" fmla="*/ 533 h 1111"/>
                <a:gd name="T80" fmla="*/ 233 w 573"/>
                <a:gd name="T81" fmla="*/ 83 h 1111"/>
                <a:gd name="T82" fmla="*/ 234 w 573"/>
                <a:gd name="T83" fmla="*/ 251 h 1111"/>
                <a:gd name="T84" fmla="*/ 236 w 573"/>
                <a:gd name="T85" fmla="*/ 258 h 1111"/>
                <a:gd name="T86" fmla="*/ 242 w 573"/>
                <a:gd name="T87" fmla="*/ 268 h 1111"/>
                <a:gd name="T88" fmla="*/ 253 w 573"/>
                <a:gd name="T89" fmla="*/ 275 h 1111"/>
                <a:gd name="T90" fmla="*/ 268 w 573"/>
                <a:gd name="T91" fmla="*/ 275 h 1111"/>
                <a:gd name="T92" fmla="*/ 279 w 573"/>
                <a:gd name="T93" fmla="*/ 268 h 1111"/>
                <a:gd name="T94" fmla="*/ 285 w 573"/>
                <a:gd name="T95" fmla="*/ 258 h 1111"/>
                <a:gd name="T96" fmla="*/ 287 w 573"/>
                <a:gd name="T97" fmla="*/ 254 h 1111"/>
                <a:gd name="T98" fmla="*/ 286 w 573"/>
                <a:gd name="T99" fmla="*/ 34 h 1111"/>
                <a:gd name="T100" fmla="*/ 273 w 573"/>
                <a:gd name="T101" fmla="*/ 14 h 1111"/>
                <a:gd name="T102" fmla="*/ 253 w 573"/>
                <a:gd name="T103" fmla="*/ 2 h 1111"/>
                <a:gd name="T104" fmla="*/ 47 w 573"/>
                <a:gd name="T105" fmla="*/ 0 h 111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73"/>
                <a:gd name="T160" fmla="*/ 0 h 1111"/>
                <a:gd name="T161" fmla="*/ 573 w 573"/>
                <a:gd name="T162" fmla="*/ 1111 h 111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73" h="1111">
                  <a:moveTo>
                    <a:pt x="94" y="0"/>
                  </a:moveTo>
                  <a:lnTo>
                    <a:pt x="72" y="5"/>
                  </a:lnTo>
                  <a:lnTo>
                    <a:pt x="50" y="16"/>
                  </a:lnTo>
                  <a:lnTo>
                    <a:pt x="30" y="32"/>
                  </a:lnTo>
                  <a:lnTo>
                    <a:pt x="15" y="53"/>
                  </a:lnTo>
                  <a:lnTo>
                    <a:pt x="4" y="75"/>
                  </a:lnTo>
                  <a:lnTo>
                    <a:pt x="0" y="99"/>
                  </a:lnTo>
                  <a:lnTo>
                    <a:pt x="0" y="509"/>
                  </a:lnTo>
                  <a:lnTo>
                    <a:pt x="0" y="511"/>
                  </a:lnTo>
                  <a:lnTo>
                    <a:pt x="1" y="516"/>
                  </a:lnTo>
                  <a:lnTo>
                    <a:pt x="4" y="525"/>
                  </a:lnTo>
                  <a:lnTo>
                    <a:pt x="9" y="533"/>
                  </a:lnTo>
                  <a:lnTo>
                    <a:pt x="16" y="543"/>
                  </a:lnTo>
                  <a:lnTo>
                    <a:pt x="26" y="550"/>
                  </a:lnTo>
                  <a:lnTo>
                    <a:pt x="39" y="556"/>
                  </a:lnTo>
                  <a:lnTo>
                    <a:pt x="56" y="557"/>
                  </a:lnTo>
                  <a:lnTo>
                    <a:pt x="72" y="556"/>
                  </a:lnTo>
                  <a:lnTo>
                    <a:pt x="84" y="551"/>
                  </a:lnTo>
                  <a:lnTo>
                    <a:pt x="92" y="543"/>
                  </a:lnTo>
                  <a:lnTo>
                    <a:pt x="100" y="534"/>
                  </a:lnTo>
                  <a:lnTo>
                    <a:pt x="103" y="525"/>
                  </a:lnTo>
                  <a:lnTo>
                    <a:pt x="106" y="516"/>
                  </a:lnTo>
                  <a:lnTo>
                    <a:pt x="107" y="508"/>
                  </a:lnTo>
                  <a:lnTo>
                    <a:pt x="108" y="503"/>
                  </a:lnTo>
                  <a:lnTo>
                    <a:pt x="108" y="500"/>
                  </a:lnTo>
                  <a:lnTo>
                    <a:pt x="108" y="166"/>
                  </a:lnTo>
                  <a:lnTo>
                    <a:pt x="134" y="167"/>
                  </a:lnTo>
                  <a:lnTo>
                    <a:pt x="135" y="1066"/>
                  </a:lnTo>
                  <a:lnTo>
                    <a:pt x="136" y="1068"/>
                  </a:lnTo>
                  <a:lnTo>
                    <a:pt x="138" y="1073"/>
                  </a:lnTo>
                  <a:lnTo>
                    <a:pt x="143" y="1080"/>
                  </a:lnTo>
                  <a:lnTo>
                    <a:pt x="151" y="1089"/>
                  </a:lnTo>
                  <a:lnTo>
                    <a:pt x="162" y="1097"/>
                  </a:lnTo>
                  <a:lnTo>
                    <a:pt x="174" y="1105"/>
                  </a:lnTo>
                  <a:lnTo>
                    <a:pt x="189" y="1110"/>
                  </a:lnTo>
                  <a:lnTo>
                    <a:pt x="199" y="1111"/>
                  </a:lnTo>
                  <a:lnTo>
                    <a:pt x="217" y="1111"/>
                  </a:lnTo>
                  <a:lnTo>
                    <a:pt x="227" y="1110"/>
                  </a:lnTo>
                  <a:lnTo>
                    <a:pt x="243" y="1105"/>
                  </a:lnTo>
                  <a:lnTo>
                    <a:pt x="255" y="1097"/>
                  </a:lnTo>
                  <a:lnTo>
                    <a:pt x="265" y="1089"/>
                  </a:lnTo>
                  <a:lnTo>
                    <a:pt x="272" y="1080"/>
                  </a:lnTo>
                  <a:lnTo>
                    <a:pt x="276" y="1073"/>
                  </a:lnTo>
                  <a:lnTo>
                    <a:pt x="278" y="1068"/>
                  </a:lnTo>
                  <a:lnTo>
                    <a:pt x="279" y="1066"/>
                  </a:lnTo>
                  <a:lnTo>
                    <a:pt x="279" y="499"/>
                  </a:lnTo>
                  <a:lnTo>
                    <a:pt x="302" y="499"/>
                  </a:lnTo>
                  <a:lnTo>
                    <a:pt x="302" y="503"/>
                  </a:lnTo>
                  <a:lnTo>
                    <a:pt x="302" y="515"/>
                  </a:lnTo>
                  <a:lnTo>
                    <a:pt x="302" y="534"/>
                  </a:lnTo>
                  <a:lnTo>
                    <a:pt x="302" y="560"/>
                  </a:lnTo>
                  <a:lnTo>
                    <a:pt x="304" y="590"/>
                  </a:lnTo>
                  <a:lnTo>
                    <a:pt x="304" y="626"/>
                  </a:lnTo>
                  <a:lnTo>
                    <a:pt x="304" y="664"/>
                  </a:lnTo>
                  <a:lnTo>
                    <a:pt x="304" y="706"/>
                  </a:lnTo>
                  <a:lnTo>
                    <a:pt x="304" y="750"/>
                  </a:lnTo>
                  <a:lnTo>
                    <a:pt x="304" y="793"/>
                  </a:lnTo>
                  <a:lnTo>
                    <a:pt x="304" y="838"/>
                  </a:lnTo>
                  <a:lnTo>
                    <a:pt x="305" y="882"/>
                  </a:lnTo>
                  <a:lnTo>
                    <a:pt x="305" y="926"/>
                  </a:lnTo>
                  <a:lnTo>
                    <a:pt x="305" y="966"/>
                  </a:lnTo>
                  <a:lnTo>
                    <a:pt x="305" y="1004"/>
                  </a:lnTo>
                  <a:lnTo>
                    <a:pt x="305" y="1037"/>
                  </a:lnTo>
                  <a:lnTo>
                    <a:pt x="305" y="1066"/>
                  </a:lnTo>
                  <a:lnTo>
                    <a:pt x="305" y="1067"/>
                  </a:lnTo>
                  <a:lnTo>
                    <a:pt x="306" y="1073"/>
                  </a:lnTo>
                  <a:lnTo>
                    <a:pt x="310" y="1079"/>
                  </a:lnTo>
                  <a:lnTo>
                    <a:pt x="315" y="1088"/>
                  </a:lnTo>
                  <a:lnTo>
                    <a:pt x="323" y="1096"/>
                  </a:lnTo>
                  <a:lnTo>
                    <a:pt x="335" y="1103"/>
                  </a:lnTo>
                  <a:lnTo>
                    <a:pt x="351" y="1108"/>
                  </a:lnTo>
                  <a:lnTo>
                    <a:pt x="372" y="1111"/>
                  </a:lnTo>
                  <a:lnTo>
                    <a:pt x="392" y="1108"/>
                  </a:lnTo>
                  <a:lnTo>
                    <a:pt x="408" y="1103"/>
                  </a:lnTo>
                  <a:lnTo>
                    <a:pt x="420" y="1096"/>
                  </a:lnTo>
                  <a:lnTo>
                    <a:pt x="429" y="1089"/>
                  </a:lnTo>
                  <a:lnTo>
                    <a:pt x="434" y="1080"/>
                  </a:lnTo>
                  <a:lnTo>
                    <a:pt x="437" y="1073"/>
                  </a:lnTo>
                  <a:lnTo>
                    <a:pt x="438" y="1068"/>
                  </a:lnTo>
                  <a:lnTo>
                    <a:pt x="438" y="1067"/>
                  </a:lnTo>
                  <a:lnTo>
                    <a:pt x="440" y="166"/>
                  </a:lnTo>
                  <a:lnTo>
                    <a:pt x="466" y="166"/>
                  </a:lnTo>
                  <a:lnTo>
                    <a:pt x="466" y="500"/>
                  </a:lnTo>
                  <a:lnTo>
                    <a:pt x="468" y="503"/>
                  </a:lnTo>
                  <a:lnTo>
                    <a:pt x="469" y="509"/>
                  </a:lnTo>
                  <a:lnTo>
                    <a:pt x="472" y="517"/>
                  </a:lnTo>
                  <a:lnTo>
                    <a:pt x="477" y="527"/>
                  </a:lnTo>
                  <a:lnTo>
                    <a:pt x="483" y="537"/>
                  </a:lnTo>
                  <a:lnTo>
                    <a:pt x="493" y="545"/>
                  </a:lnTo>
                  <a:lnTo>
                    <a:pt x="505" y="551"/>
                  </a:lnTo>
                  <a:lnTo>
                    <a:pt x="520" y="554"/>
                  </a:lnTo>
                  <a:lnTo>
                    <a:pt x="536" y="551"/>
                  </a:lnTo>
                  <a:lnTo>
                    <a:pt x="548" y="545"/>
                  </a:lnTo>
                  <a:lnTo>
                    <a:pt x="557" y="537"/>
                  </a:lnTo>
                  <a:lnTo>
                    <a:pt x="563" y="527"/>
                  </a:lnTo>
                  <a:lnTo>
                    <a:pt x="570" y="517"/>
                  </a:lnTo>
                  <a:lnTo>
                    <a:pt x="573" y="510"/>
                  </a:lnTo>
                  <a:lnTo>
                    <a:pt x="573" y="508"/>
                  </a:lnTo>
                  <a:lnTo>
                    <a:pt x="573" y="79"/>
                  </a:lnTo>
                  <a:lnTo>
                    <a:pt x="572" y="68"/>
                  </a:lnTo>
                  <a:lnTo>
                    <a:pt x="561" y="47"/>
                  </a:lnTo>
                  <a:lnTo>
                    <a:pt x="546" y="28"/>
                  </a:lnTo>
                  <a:lnTo>
                    <a:pt x="528" y="14"/>
                  </a:lnTo>
                  <a:lnTo>
                    <a:pt x="506" y="4"/>
                  </a:lnTo>
                  <a:lnTo>
                    <a:pt x="485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703BE7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6637" name="Freeform 34"/>
            <p:cNvSpPr>
              <a:spLocks/>
            </p:cNvSpPr>
            <p:nvPr/>
          </p:nvSpPr>
          <p:spPr bwMode="gray">
            <a:xfrm>
              <a:off x="3238" y="990"/>
              <a:ext cx="134" cy="146"/>
            </a:xfrm>
            <a:custGeom>
              <a:avLst/>
              <a:gdLst>
                <a:gd name="T0" fmla="*/ 67 w 267"/>
                <a:gd name="T1" fmla="*/ 0 h 292"/>
                <a:gd name="T2" fmla="*/ 81 w 267"/>
                <a:gd name="T3" fmla="*/ 1 h 292"/>
                <a:gd name="T4" fmla="*/ 93 w 267"/>
                <a:gd name="T5" fmla="*/ 6 h 292"/>
                <a:gd name="T6" fmla="*/ 105 w 267"/>
                <a:gd name="T7" fmla="*/ 12 h 292"/>
                <a:gd name="T8" fmla="*/ 114 w 267"/>
                <a:gd name="T9" fmla="*/ 21 h 292"/>
                <a:gd name="T10" fmla="*/ 123 w 267"/>
                <a:gd name="T11" fmla="*/ 32 h 292"/>
                <a:gd name="T12" fmla="*/ 129 w 267"/>
                <a:gd name="T13" fmla="*/ 44 h 292"/>
                <a:gd name="T14" fmla="*/ 133 w 267"/>
                <a:gd name="T15" fmla="*/ 58 h 292"/>
                <a:gd name="T16" fmla="*/ 134 w 267"/>
                <a:gd name="T17" fmla="*/ 73 h 292"/>
                <a:gd name="T18" fmla="*/ 133 w 267"/>
                <a:gd name="T19" fmla="*/ 87 h 292"/>
                <a:gd name="T20" fmla="*/ 129 w 267"/>
                <a:gd name="T21" fmla="*/ 101 h 292"/>
                <a:gd name="T22" fmla="*/ 123 w 267"/>
                <a:gd name="T23" fmla="*/ 113 h 292"/>
                <a:gd name="T24" fmla="*/ 114 w 267"/>
                <a:gd name="T25" fmla="*/ 124 h 292"/>
                <a:gd name="T26" fmla="*/ 105 w 267"/>
                <a:gd name="T27" fmla="*/ 134 h 292"/>
                <a:gd name="T28" fmla="*/ 93 w 267"/>
                <a:gd name="T29" fmla="*/ 141 h 292"/>
                <a:gd name="T30" fmla="*/ 81 w 267"/>
                <a:gd name="T31" fmla="*/ 145 h 292"/>
                <a:gd name="T32" fmla="*/ 67 w 267"/>
                <a:gd name="T33" fmla="*/ 146 h 292"/>
                <a:gd name="T34" fmla="*/ 52 w 267"/>
                <a:gd name="T35" fmla="*/ 144 h 292"/>
                <a:gd name="T36" fmla="*/ 38 w 267"/>
                <a:gd name="T37" fmla="*/ 139 h 292"/>
                <a:gd name="T38" fmla="*/ 26 w 267"/>
                <a:gd name="T39" fmla="*/ 130 h 292"/>
                <a:gd name="T40" fmla="*/ 15 w 267"/>
                <a:gd name="T41" fmla="*/ 118 h 292"/>
                <a:gd name="T42" fmla="*/ 7 w 267"/>
                <a:gd name="T43" fmla="*/ 105 h 292"/>
                <a:gd name="T44" fmla="*/ 2 w 267"/>
                <a:gd name="T45" fmla="*/ 89 h 292"/>
                <a:gd name="T46" fmla="*/ 0 w 267"/>
                <a:gd name="T47" fmla="*/ 73 h 292"/>
                <a:gd name="T48" fmla="*/ 2 w 267"/>
                <a:gd name="T49" fmla="*/ 56 h 292"/>
                <a:gd name="T50" fmla="*/ 7 w 267"/>
                <a:gd name="T51" fmla="*/ 40 h 292"/>
                <a:gd name="T52" fmla="*/ 15 w 267"/>
                <a:gd name="T53" fmla="*/ 27 h 292"/>
                <a:gd name="T54" fmla="*/ 26 w 267"/>
                <a:gd name="T55" fmla="*/ 16 h 292"/>
                <a:gd name="T56" fmla="*/ 38 w 267"/>
                <a:gd name="T57" fmla="*/ 7 h 292"/>
                <a:gd name="T58" fmla="*/ 52 w 267"/>
                <a:gd name="T59" fmla="*/ 1 h 292"/>
                <a:gd name="T60" fmla="*/ 67 w 267"/>
                <a:gd name="T61" fmla="*/ 0 h 29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67"/>
                <a:gd name="T94" fmla="*/ 0 h 292"/>
                <a:gd name="T95" fmla="*/ 267 w 267"/>
                <a:gd name="T96" fmla="*/ 292 h 29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67" h="292">
                  <a:moveTo>
                    <a:pt x="133" y="0"/>
                  </a:moveTo>
                  <a:lnTo>
                    <a:pt x="161" y="3"/>
                  </a:lnTo>
                  <a:lnTo>
                    <a:pt x="186" y="12"/>
                  </a:lnTo>
                  <a:lnTo>
                    <a:pt x="209" y="25"/>
                  </a:lnTo>
                  <a:lnTo>
                    <a:pt x="228" y="42"/>
                  </a:lnTo>
                  <a:lnTo>
                    <a:pt x="245" y="64"/>
                  </a:lnTo>
                  <a:lnTo>
                    <a:pt x="257" y="88"/>
                  </a:lnTo>
                  <a:lnTo>
                    <a:pt x="265" y="116"/>
                  </a:lnTo>
                  <a:lnTo>
                    <a:pt x="267" y="146"/>
                  </a:lnTo>
                  <a:lnTo>
                    <a:pt x="265" y="175"/>
                  </a:lnTo>
                  <a:lnTo>
                    <a:pt x="257" y="203"/>
                  </a:lnTo>
                  <a:lnTo>
                    <a:pt x="245" y="227"/>
                  </a:lnTo>
                  <a:lnTo>
                    <a:pt x="228" y="249"/>
                  </a:lnTo>
                  <a:lnTo>
                    <a:pt x="209" y="267"/>
                  </a:lnTo>
                  <a:lnTo>
                    <a:pt x="186" y="281"/>
                  </a:lnTo>
                  <a:lnTo>
                    <a:pt x="161" y="289"/>
                  </a:lnTo>
                  <a:lnTo>
                    <a:pt x="133" y="292"/>
                  </a:lnTo>
                  <a:lnTo>
                    <a:pt x="103" y="288"/>
                  </a:lnTo>
                  <a:lnTo>
                    <a:pt x="75" y="277"/>
                  </a:lnTo>
                  <a:lnTo>
                    <a:pt x="51" y="260"/>
                  </a:lnTo>
                  <a:lnTo>
                    <a:pt x="29" y="237"/>
                  </a:lnTo>
                  <a:lnTo>
                    <a:pt x="13" y="210"/>
                  </a:lnTo>
                  <a:lnTo>
                    <a:pt x="4" y="178"/>
                  </a:lnTo>
                  <a:lnTo>
                    <a:pt x="0" y="146"/>
                  </a:lnTo>
                  <a:lnTo>
                    <a:pt x="4" y="113"/>
                  </a:lnTo>
                  <a:lnTo>
                    <a:pt x="13" y="81"/>
                  </a:lnTo>
                  <a:lnTo>
                    <a:pt x="29" y="54"/>
                  </a:lnTo>
                  <a:lnTo>
                    <a:pt x="51" y="32"/>
                  </a:lnTo>
                  <a:lnTo>
                    <a:pt x="75" y="14"/>
                  </a:lnTo>
                  <a:lnTo>
                    <a:pt x="103" y="3"/>
                  </a:lnTo>
                  <a:lnTo>
                    <a:pt x="133" y="0"/>
                  </a:lnTo>
                  <a:close/>
                </a:path>
              </a:pathLst>
            </a:custGeom>
            <a:solidFill>
              <a:srgbClr val="703BE7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26630" name="Oval 35"/>
          <p:cNvSpPr>
            <a:spLocks noChangeArrowheads="1"/>
          </p:cNvSpPr>
          <p:nvPr/>
        </p:nvSpPr>
        <p:spPr bwMode="gray">
          <a:xfrm>
            <a:off x="4953000" y="5410200"/>
            <a:ext cx="144463" cy="144463"/>
          </a:xfrm>
          <a:prstGeom prst="ellipse">
            <a:avLst/>
          </a:prstGeom>
          <a:gradFill rotWithShape="1">
            <a:gsLst>
              <a:gs pos="0">
                <a:srgbClr val="FF0000"/>
              </a:gs>
              <a:gs pos="100000">
                <a:srgbClr val="760000"/>
              </a:gs>
            </a:gsLst>
            <a:path path="shape">
              <a:fillToRect l="50000" t="50000" r="50000" b="50000"/>
            </a:path>
          </a:gradFill>
          <a:ln w="9525" algn="ctr">
            <a:noFill/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ru-RU">
              <a:solidFill>
                <a:srgbClr val="FFFFFF"/>
              </a:solidFill>
            </a:endParaRPr>
          </a:p>
        </p:txBody>
      </p:sp>
      <p:sp>
        <p:nvSpPr>
          <p:cNvPr id="26631" name="Line 36"/>
          <p:cNvSpPr>
            <a:spLocks noChangeShapeType="1"/>
          </p:cNvSpPr>
          <p:nvPr/>
        </p:nvSpPr>
        <p:spPr bwMode="auto">
          <a:xfrm flipH="1">
            <a:off x="5105400" y="5486400"/>
            <a:ext cx="35052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5" name="Group 37"/>
          <p:cNvGrpSpPr>
            <a:grpSpLocks/>
          </p:cNvGrpSpPr>
          <p:nvPr/>
        </p:nvGrpSpPr>
        <p:grpSpPr bwMode="auto">
          <a:xfrm>
            <a:off x="8032750" y="4724400"/>
            <a:ext cx="273050" cy="681038"/>
            <a:chOff x="3168" y="990"/>
            <a:chExt cx="287" cy="717"/>
          </a:xfrm>
        </p:grpSpPr>
        <p:sp>
          <p:nvSpPr>
            <p:cNvPr id="26634" name="Freeform 38"/>
            <p:cNvSpPr>
              <a:spLocks/>
            </p:cNvSpPr>
            <p:nvPr/>
          </p:nvSpPr>
          <p:spPr bwMode="gray">
            <a:xfrm>
              <a:off x="3168" y="1152"/>
              <a:ext cx="287" cy="555"/>
            </a:xfrm>
            <a:custGeom>
              <a:avLst/>
              <a:gdLst>
                <a:gd name="T0" fmla="*/ 36 w 573"/>
                <a:gd name="T1" fmla="*/ 2 h 1111"/>
                <a:gd name="T2" fmla="*/ 15 w 573"/>
                <a:gd name="T3" fmla="*/ 16 h 1111"/>
                <a:gd name="T4" fmla="*/ 2 w 573"/>
                <a:gd name="T5" fmla="*/ 37 h 1111"/>
                <a:gd name="T6" fmla="*/ 0 w 573"/>
                <a:gd name="T7" fmla="*/ 254 h 1111"/>
                <a:gd name="T8" fmla="*/ 1 w 573"/>
                <a:gd name="T9" fmla="*/ 258 h 1111"/>
                <a:gd name="T10" fmla="*/ 5 w 573"/>
                <a:gd name="T11" fmla="*/ 266 h 1111"/>
                <a:gd name="T12" fmla="*/ 13 w 573"/>
                <a:gd name="T13" fmla="*/ 275 h 1111"/>
                <a:gd name="T14" fmla="*/ 28 w 573"/>
                <a:gd name="T15" fmla="*/ 278 h 1111"/>
                <a:gd name="T16" fmla="*/ 42 w 573"/>
                <a:gd name="T17" fmla="*/ 275 h 1111"/>
                <a:gd name="T18" fmla="*/ 50 w 573"/>
                <a:gd name="T19" fmla="*/ 267 h 1111"/>
                <a:gd name="T20" fmla="*/ 53 w 573"/>
                <a:gd name="T21" fmla="*/ 258 h 1111"/>
                <a:gd name="T22" fmla="*/ 54 w 573"/>
                <a:gd name="T23" fmla="*/ 251 h 1111"/>
                <a:gd name="T24" fmla="*/ 54 w 573"/>
                <a:gd name="T25" fmla="*/ 83 h 1111"/>
                <a:gd name="T26" fmla="*/ 68 w 573"/>
                <a:gd name="T27" fmla="*/ 533 h 1111"/>
                <a:gd name="T28" fmla="*/ 69 w 573"/>
                <a:gd name="T29" fmla="*/ 536 h 1111"/>
                <a:gd name="T30" fmla="*/ 76 w 573"/>
                <a:gd name="T31" fmla="*/ 544 h 1111"/>
                <a:gd name="T32" fmla="*/ 87 w 573"/>
                <a:gd name="T33" fmla="*/ 552 h 1111"/>
                <a:gd name="T34" fmla="*/ 100 w 573"/>
                <a:gd name="T35" fmla="*/ 555 h 1111"/>
                <a:gd name="T36" fmla="*/ 114 w 573"/>
                <a:gd name="T37" fmla="*/ 555 h 1111"/>
                <a:gd name="T38" fmla="*/ 128 w 573"/>
                <a:gd name="T39" fmla="*/ 548 h 1111"/>
                <a:gd name="T40" fmla="*/ 136 w 573"/>
                <a:gd name="T41" fmla="*/ 540 h 1111"/>
                <a:gd name="T42" fmla="*/ 139 w 573"/>
                <a:gd name="T43" fmla="*/ 534 h 1111"/>
                <a:gd name="T44" fmla="*/ 140 w 573"/>
                <a:gd name="T45" fmla="*/ 249 h 1111"/>
                <a:gd name="T46" fmla="*/ 151 w 573"/>
                <a:gd name="T47" fmla="*/ 251 h 1111"/>
                <a:gd name="T48" fmla="*/ 151 w 573"/>
                <a:gd name="T49" fmla="*/ 267 h 1111"/>
                <a:gd name="T50" fmla="*/ 152 w 573"/>
                <a:gd name="T51" fmla="*/ 295 h 1111"/>
                <a:gd name="T52" fmla="*/ 152 w 573"/>
                <a:gd name="T53" fmla="*/ 332 h 1111"/>
                <a:gd name="T54" fmla="*/ 152 w 573"/>
                <a:gd name="T55" fmla="*/ 375 h 1111"/>
                <a:gd name="T56" fmla="*/ 152 w 573"/>
                <a:gd name="T57" fmla="*/ 419 h 1111"/>
                <a:gd name="T58" fmla="*/ 153 w 573"/>
                <a:gd name="T59" fmla="*/ 463 h 1111"/>
                <a:gd name="T60" fmla="*/ 153 w 573"/>
                <a:gd name="T61" fmla="*/ 502 h 1111"/>
                <a:gd name="T62" fmla="*/ 153 w 573"/>
                <a:gd name="T63" fmla="*/ 533 h 1111"/>
                <a:gd name="T64" fmla="*/ 153 w 573"/>
                <a:gd name="T65" fmla="*/ 536 h 1111"/>
                <a:gd name="T66" fmla="*/ 158 w 573"/>
                <a:gd name="T67" fmla="*/ 544 h 1111"/>
                <a:gd name="T68" fmla="*/ 168 w 573"/>
                <a:gd name="T69" fmla="*/ 551 h 1111"/>
                <a:gd name="T70" fmla="*/ 186 w 573"/>
                <a:gd name="T71" fmla="*/ 555 h 1111"/>
                <a:gd name="T72" fmla="*/ 204 w 573"/>
                <a:gd name="T73" fmla="*/ 551 h 1111"/>
                <a:gd name="T74" fmla="*/ 215 w 573"/>
                <a:gd name="T75" fmla="*/ 544 h 1111"/>
                <a:gd name="T76" fmla="*/ 219 w 573"/>
                <a:gd name="T77" fmla="*/ 536 h 1111"/>
                <a:gd name="T78" fmla="*/ 219 w 573"/>
                <a:gd name="T79" fmla="*/ 533 h 1111"/>
                <a:gd name="T80" fmla="*/ 233 w 573"/>
                <a:gd name="T81" fmla="*/ 83 h 1111"/>
                <a:gd name="T82" fmla="*/ 234 w 573"/>
                <a:gd name="T83" fmla="*/ 251 h 1111"/>
                <a:gd name="T84" fmla="*/ 236 w 573"/>
                <a:gd name="T85" fmla="*/ 258 h 1111"/>
                <a:gd name="T86" fmla="*/ 242 w 573"/>
                <a:gd name="T87" fmla="*/ 268 h 1111"/>
                <a:gd name="T88" fmla="*/ 253 w 573"/>
                <a:gd name="T89" fmla="*/ 275 h 1111"/>
                <a:gd name="T90" fmla="*/ 268 w 573"/>
                <a:gd name="T91" fmla="*/ 275 h 1111"/>
                <a:gd name="T92" fmla="*/ 279 w 573"/>
                <a:gd name="T93" fmla="*/ 268 h 1111"/>
                <a:gd name="T94" fmla="*/ 285 w 573"/>
                <a:gd name="T95" fmla="*/ 258 h 1111"/>
                <a:gd name="T96" fmla="*/ 287 w 573"/>
                <a:gd name="T97" fmla="*/ 254 h 1111"/>
                <a:gd name="T98" fmla="*/ 286 w 573"/>
                <a:gd name="T99" fmla="*/ 34 h 1111"/>
                <a:gd name="T100" fmla="*/ 273 w 573"/>
                <a:gd name="T101" fmla="*/ 14 h 1111"/>
                <a:gd name="T102" fmla="*/ 253 w 573"/>
                <a:gd name="T103" fmla="*/ 2 h 1111"/>
                <a:gd name="T104" fmla="*/ 47 w 573"/>
                <a:gd name="T105" fmla="*/ 0 h 111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73"/>
                <a:gd name="T160" fmla="*/ 0 h 1111"/>
                <a:gd name="T161" fmla="*/ 573 w 573"/>
                <a:gd name="T162" fmla="*/ 1111 h 111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73" h="1111">
                  <a:moveTo>
                    <a:pt x="94" y="0"/>
                  </a:moveTo>
                  <a:lnTo>
                    <a:pt x="72" y="5"/>
                  </a:lnTo>
                  <a:lnTo>
                    <a:pt x="50" y="16"/>
                  </a:lnTo>
                  <a:lnTo>
                    <a:pt x="30" y="32"/>
                  </a:lnTo>
                  <a:lnTo>
                    <a:pt x="15" y="53"/>
                  </a:lnTo>
                  <a:lnTo>
                    <a:pt x="4" y="75"/>
                  </a:lnTo>
                  <a:lnTo>
                    <a:pt x="0" y="99"/>
                  </a:lnTo>
                  <a:lnTo>
                    <a:pt x="0" y="509"/>
                  </a:lnTo>
                  <a:lnTo>
                    <a:pt x="0" y="511"/>
                  </a:lnTo>
                  <a:lnTo>
                    <a:pt x="1" y="516"/>
                  </a:lnTo>
                  <a:lnTo>
                    <a:pt x="4" y="525"/>
                  </a:lnTo>
                  <a:lnTo>
                    <a:pt x="9" y="533"/>
                  </a:lnTo>
                  <a:lnTo>
                    <a:pt x="16" y="543"/>
                  </a:lnTo>
                  <a:lnTo>
                    <a:pt x="26" y="550"/>
                  </a:lnTo>
                  <a:lnTo>
                    <a:pt x="39" y="556"/>
                  </a:lnTo>
                  <a:lnTo>
                    <a:pt x="56" y="557"/>
                  </a:lnTo>
                  <a:lnTo>
                    <a:pt x="72" y="556"/>
                  </a:lnTo>
                  <a:lnTo>
                    <a:pt x="84" y="551"/>
                  </a:lnTo>
                  <a:lnTo>
                    <a:pt x="92" y="543"/>
                  </a:lnTo>
                  <a:lnTo>
                    <a:pt x="100" y="534"/>
                  </a:lnTo>
                  <a:lnTo>
                    <a:pt x="103" y="525"/>
                  </a:lnTo>
                  <a:lnTo>
                    <a:pt x="106" y="516"/>
                  </a:lnTo>
                  <a:lnTo>
                    <a:pt x="107" y="508"/>
                  </a:lnTo>
                  <a:lnTo>
                    <a:pt x="108" y="503"/>
                  </a:lnTo>
                  <a:lnTo>
                    <a:pt x="108" y="500"/>
                  </a:lnTo>
                  <a:lnTo>
                    <a:pt x="108" y="166"/>
                  </a:lnTo>
                  <a:lnTo>
                    <a:pt x="134" y="167"/>
                  </a:lnTo>
                  <a:lnTo>
                    <a:pt x="135" y="1066"/>
                  </a:lnTo>
                  <a:lnTo>
                    <a:pt x="136" y="1068"/>
                  </a:lnTo>
                  <a:lnTo>
                    <a:pt x="138" y="1073"/>
                  </a:lnTo>
                  <a:lnTo>
                    <a:pt x="143" y="1080"/>
                  </a:lnTo>
                  <a:lnTo>
                    <a:pt x="151" y="1089"/>
                  </a:lnTo>
                  <a:lnTo>
                    <a:pt x="162" y="1097"/>
                  </a:lnTo>
                  <a:lnTo>
                    <a:pt x="174" y="1105"/>
                  </a:lnTo>
                  <a:lnTo>
                    <a:pt x="189" y="1110"/>
                  </a:lnTo>
                  <a:lnTo>
                    <a:pt x="199" y="1111"/>
                  </a:lnTo>
                  <a:lnTo>
                    <a:pt x="217" y="1111"/>
                  </a:lnTo>
                  <a:lnTo>
                    <a:pt x="227" y="1110"/>
                  </a:lnTo>
                  <a:lnTo>
                    <a:pt x="243" y="1105"/>
                  </a:lnTo>
                  <a:lnTo>
                    <a:pt x="255" y="1097"/>
                  </a:lnTo>
                  <a:lnTo>
                    <a:pt x="265" y="1089"/>
                  </a:lnTo>
                  <a:lnTo>
                    <a:pt x="272" y="1080"/>
                  </a:lnTo>
                  <a:lnTo>
                    <a:pt x="276" y="1073"/>
                  </a:lnTo>
                  <a:lnTo>
                    <a:pt x="278" y="1068"/>
                  </a:lnTo>
                  <a:lnTo>
                    <a:pt x="279" y="1066"/>
                  </a:lnTo>
                  <a:lnTo>
                    <a:pt x="279" y="499"/>
                  </a:lnTo>
                  <a:lnTo>
                    <a:pt x="302" y="499"/>
                  </a:lnTo>
                  <a:lnTo>
                    <a:pt x="302" y="503"/>
                  </a:lnTo>
                  <a:lnTo>
                    <a:pt x="302" y="515"/>
                  </a:lnTo>
                  <a:lnTo>
                    <a:pt x="302" y="534"/>
                  </a:lnTo>
                  <a:lnTo>
                    <a:pt x="302" y="560"/>
                  </a:lnTo>
                  <a:lnTo>
                    <a:pt x="304" y="590"/>
                  </a:lnTo>
                  <a:lnTo>
                    <a:pt x="304" y="626"/>
                  </a:lnTo>
                  <a:lnTo>
                    <a:pt x="304" y="664"/>
                  </a:lnTo>
                  <a:lnTo>
                    <a:pt x="304" y="706"/>
                  </a:lnTo>
                  <a:lnTo>
                    <a:pt x="304" y="750"/>
                  </a:lnTo>
                  <a:lnTo>
                    <a:pt x="304" y="793"/>
                  </a:lnTo>
                  <a:lnTo>
                    <a:pt x="304" y="838"/>
                  </a:lnTo>
                  <a:lnTo>
                    <a:pt x="305" y="882"/>
                  </a:lnTo>
                  <a:lnTo>
                    <a:pt x="305" y="926"/>
                  </a:lnTo>
                  <a:lnTo>
                    <a:pt x="305" y="966"/>
                  </a:lnTo>
                  <a:lnTo>
                    <a:pt x="305" y="1004"/>
                  </a:lnTo>
                  <a:lnTo>
                    <a:pt x="305" y="1037"/>
                  </a:lnTo>
                  <a:lnTo>
                    <a:pt x="305" y="1066"/>
                  </a:lnTo>
                  <a:lnTo>
                    <a:pt x="305" y="1067"/>
                  </a:lnTo>
                  <a:lnTo>
                    <a:pt x="306" y="1073"/>
                  </a:lnTo>
                  <a:lnTo>
                    <a:pt x="310" y="1079"/>
                  </a:lnTo>
                  <a:lnTo>
                    <a:pt x="315" y="1088"/>
                  </a:lnTo>
                  <a:lnTo>
                    <a:pt x="323" y="1096"/>
                  </a:lnTo>
                  <a:lnTo>
                    <a:pt x="335" y="1103"/>
                  </a:lnTo>
                  <a:lnTo>
                    <a:pt x="351" y="1108"/>
                  </a:lnTo>
                  <a:lnTo>
                    <a:pt x="372" y="1111"/>
                  </a:lnTo>
                  <a:lnTo>
                    <a:pt x="392" y="1108"/>
                  </a:lnTo>
                  <a:lnTo>
                    <a:pt x="408" y="1103"/>
                  </a:lnTo>
                  <a:lnTo>
                    <a:pt x="420" y="1096"/>
                  </a:lnTo>
                  <a:lnTo>
                    <a:pt x="429" y="1089"/>
                  </a:lnTo>
                  <a:lnTo>
                    <a:pt x="434" y="1080"/>
                  </a:lnTo>
                  <a:lnTo>
                    <a:pt x="437" y="1073"/>
                  </a:lnTo>
                  <a:lnTo>
                    <a:pt x="438" y="1068"/>
                  </a:lnTo>
                  <a:lnTo>
                    <a:pt x="438" y="1067"/>
                  </a:lnTo>
                  <a:lnTo>
                    <a:pt x="440" y="166"/>
                  </a:lnTo>
                  <a:lnTo>
                    <a:pt x="466" y="166"/>
                  </a:lnTo>
                  <a:lnTo>
                    <a:pt x="466" y="500"/>
                  </a:lnTo>
                  <a:lnTo>
                    <a:pt x="468" y="503"/>
                  </a:lnTo>
                  <a:lnTo>
                    <a:pt x="469" y="509"/>
                  </a:lnTo>
                  <a:lnTo>
                    <a:pt x="472" y="517"/>
                  </a:lnTo>
                  <a:lnTo>
                    <a:pt x="477" y="527"/>
                  </a:lnTo>
                  <a:lnTo>
                    <a:pt x="483" y="537"/>
                  </a:lnTo>
                  <a:lnTo>
                    <a:pt x="493" y="545"/>
                  </a:lnTo>
                  <a:lnTo>
                    <a:pt x="505" y="551"/>
                  </a:lnTo>
                  <a:lnTo>
                    <a:pt x="520" y="554"/>
                  </a:lnTo>
                  <a:lnTo>
                    <a:pt x="536" y="551"/>
                  </a:lnTo>
                  <a:lnTo>
                    <a:pt x="548" y="545"/>
                  </a:lnTo>
                  <a:lnTo>
                    <a:pt x="557" y="537"/>
                  </a:lnTo>
                  <a:lnTo>
                    <a:pt x="563" y="527"/>
                  </a:lnTo>
                  <a:lnTo>
                    <a:pt x="570" y="517"/>
                  </a:lnTo>
                  <a:lnTo>
                    <a:pt x="573" y="510"/>
                  </a:lnTo>
                  <a:lnTo>
                    <a:pt x="573" y="508"/>
                  </a:lnTo>
                  <a:lnTo>
                    <a:pt x="573" y="79"/>
                  </a:lnTo>
                  <a:lnTo>
                    <a:pt x="572" y="68"/>
                  </a:lnTo>
                  <a:lnTo>
                    <a:pt x="561" y="47"/>
                  </a:lnTo>
                  <a:lnTo>
                    <a:pt x="546" y="28"/>
                  </a:lnTo>
                  <a:lnTo>
                    <a:pt x="528" y="14"/>
                  </a:lnTo>
                  <a:lnTo>
                    <a:pt x="506" y="4"/>
                  </a:lnTo>
                  <a:lnTo>
                    <a:pt x="485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1894E8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6635" name="Freeform 39"/>
            <p:cNvSpPr>
              <a:spLocks/>
            </p:cNvSpPr>
            <p:nvPr/>
          </p:nvSpPr>
          <p:spPr bwMode="gray">
            <a:xfrm>
              <a:off x="3238" y="990"/>
              <a:ext cx="134" cy="146"/>
            </a:xfrm>
            <a:custGeom>
              <a:avLst/>
              <a:gdLst>
                <a:gd name="T0" fmla="*/ 67 w 267"/>
                <a:gd name="T1" fmla="*/ 0 h 292"/>
                <a:gd name="T2" fmla="*/ 81 w 267"/>
                <a:gd name="T3" fmla="*/ 1 h 292"/>
                <a:gd name="T4" fmla="*/ 93 w 267"/>
                <a:gd name="T5" fmla="*/ 6 h 292"/>
                <a:gd name="T6" fmla="*/ 105 w 267"/>
                <a:gd name="T7" fmla="*/ 12 h 292"/>
                <a:gd name="T8" fmla="*/ 114 w 267"/>
                <a:gd name="T9" fmla="*/ 21 h 292"/>
                <a:gd name="T10" fmla="*/ 123 w 267"/>
                <a:gd name="T11" fmla="*/ 32 h 292"/>
                <a:gd name="T12" fmla="*/ 129 w 267"/>
                <a:gd name="T13" fmla="*/ 44 h 292"/>
                <a:gd name="T14" fmla="*/ 133 w 267"/>
                <a:gd name="T15" fmla="*/ 58 h 292"/>
                <a:gd name="T16" fmla="*/ 134 w 267"/>
                <a:gd name="T17" fmla="*/ 73 h 292"/>
                <a:gd name="T18" fmla="*/ 133 w 267"/>
                <a:gd name="T19" fmla="*/ 87 h 292"/>
                <a:gd name="T20" fmla="*/ 129 w 267"/>
                <a:gd name="T21" fmla="*/ 101 h 292"/>
                <a:gd name="T22" fmla="*/ 123 w 267"/>
                <a:gd name="T23" fmla="*/ 113 h 292"/>
                <a:gd name="T24" fmla="*/ 114 w 267"/>
                <a:gd name="T25" fmla="*/ 124 h 292"/>
                <a:gd name="T26" fmla="*/ 105 w 267"/>
                <a:gd name="T27" fmla="*/ 134 h 292"/>
                <a:gd name="T28" fmla="*/ 93 w 267"/>
                <a:gd name="T29" fmla="*/ 141 h 292"/>
                <a:gd name="T30" fmla="*/ 81 w 267"/>
                <a:gd name="T31" fmla="*/ 145 h 292"/>
                <a:gd name="T32" fmla="*/ 67 w 267"/>
                <a:gd name="T33" fmla="*/ 146 h 292"/>
                <a:gd name="T34" fmla="*/ 52 w 267"/>
                <a:gd name="T35" fmla="*/ 144 h 292"/>
                <a:gd name="T36" fmla="*/ 38 w 267"/>
                <a:gd name="T37" fmla="*/ 139 h 292"/>
                <a:gd name="T38" fmla="*/ 26 w 267"/>
                <a:gd name="T39" fmla="*/ 130 h 292"/>
                <a:gd name="T40" fmla="*/ 15 w 267"/>
                <a:gd name="T41" fmla="*/ 118 h 292"/>
                <a:gd name="T42" fmla="*/ 7 w 267"/>
                <a:gd name="T43" fmla="*/ 105 h 292"/>
                <a:gd name="T44" fmla="*/ 2 w 267"/>
                <a:gd name="T45" fmla="*/ 89 h 292"/>
                <a:gd name="T46" fmla="*/ 0 w 267"/>
                <a:gd name="T47" fmla="*/ 73 h 292"/>
                <a:gd name="T48" fmla="*/ 2 w 267"/>
                <a:gd name="T49" fmla="*/ 56 h 292"/>
                <a:gd name="T50" fmla="*/ 7 w 267"/>
                <a:gd name="T51" fmla="*/ 40 h 292"/>
                <a:gd name="T52" fmla="*/ 15 w 267"/>
                <a:gd name="T53" fmla="*/ 27 h 292"/>
                <a:gd name="T54" fmla="*/ 26 w 267"/>
                <a:gd name="T55" fmla="*/ 16 h 292"/>
                <a:gd name="T56" fmla="*/ 38 w 267"/>
                <a:gd name="T57" fmla="*/ 7 h 292"/>
                <a:gd name="T58" fmla="*/ 52 w 267"/>
                <a:gd name="T59" fmla="*/ 1 h 292"/>
                <a:gd name="T60" fmla="*/ 67 w 267"/>
                <a:gd name="T61" fmla="*/ 0 h 29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67"/>
                <a:gd name="T94" fmla="*/ 0 h 292"/>
                <a:gd name="T95" fmla="*/ 267 w 267"/>
                <a:gd name="T96" fmla="*/ 292 h 29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67" h="292">
                  <a:moveTo>
                    <a:pt x="133" y="0"/>
                  </a:moveTo>
                  <a:lnTo>
                    <a:pt x="161" y="3"/>
                  </a:lnTo>
                  <a:lnTo>
                    <a:pt x="186" y="12"/>
                  </a:lnTo>
                  <a:lnTo>
                    <a:pt x="209" y="25"/>
                  </a:lnTo>
                  <a:lnTo>
                    <a:pt x="228" y="42"/>
                  </a:lnTo>
                  <a:lnTo>
                    <a:pt x="245" y="64"/>
                  </a:lnTo>
                  <a:lnTo>
                    <a:pt x="257" y="88"/>
                  </a:lnTo>
                  <a:lnTo>
                    <a:pt x="265" y="116"/>
                  </a:lnTo>
                  <a:lnTo>
                    <a:pt x="267" y="146"/>
                  </a:lnTo>
                  <a:lnTo>
                    <a:pt x="265" y="175"/>
                  </a:lnTo>
                  <a:lnTo>
                    <a:pt x="257" y="203"/>
                  </a:lnTo>
                  <a:lnTo>
                    <a:pt x="245" y="227"/>
                  </a:lnTo>
                  <a:lnTo>
                    <a:pt x="228" y="249"/>
                  </a:lnTo>
                  <a:lnTo>
                    <a:pt x="209" y="267"/>
                  </a:lnTo>
                  <a:lnTo>
                    <a:pt x="186" y="281"/>
                  </a:lnTo>
                  <a:lnTo>
                    <a:pt x="161" y="289"/>
                  </a:lnTo>
                  <a:lnTo>
                    <a:pt x="133" y="292"/>
                  </a:lnTo>
                  <a:lnTo>
                    <a:pt x="103" y="288"/>
                  </a:lnTo>
                  <a:lnTo>
                    <a:pt x="75" y="277"/>
                  </a:lnTo>
                  <a:lnTo>
                    <a:pt x="51" y="260"/>
                  </a:lnTo>
                  <a:lnTo>
                    <a:pt x="29" y="237"/>
                  </a:lnTo>
                  <a:lnTo>
                    <a:pt x="13" y="210"/>
                  </a:lnTo>
                  <a:lnTo>
                    <a:pt x="4" y="178"/>
                  </a:lnTo>
                  <a:lnTo>
                    <a:pt x="0" y="146"/>
                  </a:lnTo>
                  <a:lnTo>
                    <a:pt x="4" y="113"/>
                  </a:lnTo>
                  <a:lnTo>
                    <a:pt x="13" y="81"/>
                  </a:lnTo>
                  <a:lnTo>
                    <a:pt x="29" y="54"/>
                  </a:lnTo>
                  <a:lnTo>
                    <a:pt x="51" y="32"/>
                  </a:lnTo>
                  <a:lnTo>
                    <a:pt x="75" y="14"/>
                  </a:lnTo>
                  <a:lnTo>
                    <a:pt x="103" y="3"/>
                  </a:lnTo>
                  <a:lnTo>
                    <a:pt x="133" y="0"/>
                  </a:lnTo>
                  <a:close/>
                </a:path>
              </a:pathLst>
            </a:custGeom>
            <a:solidFill>
              <a:srgbClr val="1894E8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26633" name="Text Box 40"/>
          <p:cNvSpPr txBox="1">
            <a:spLocks noChangeArrowheads="1"/>
          </p:cNvSpPr>
          <p:nvPr/>
        </p:nvSpPr>
        <p:spPr bwMode="auto">
          <a:xfrm>
            <a:off x="6127750" y="5029200"/>
            <a:ext cx="1809750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>
                <a:solidFill>
                  <a:srgbClr val="000000"/>
                </a:solidFill>
              </a:rPr>
              <a:t>Click to add text</a:t>
            </a: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Содержимое 3"/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pPr algn="just"/>
            <a:r>
              <a:rPr lang="ru-RU" sz="2400" dirty="0" smtClean="0"/>
              <a:t>НЕ ИСПОЛЬЗОВАТЬ СТАНДАРТНЫХ КАРТИНОК (ДУРНОЙ ТОН)</a:t>
            </a:r>
          </a:p>
          <a:p>
            <a:pPr algn="just"/>
            <a:r>
              <a:rPr lang="ru-RU" sz="2400" dirty="0" smtClean="0"/>
              <a:t>ИСПОЛЬЗОВАТЬ НЕОБЫЧНЫЕ ИЛЛЮСТРАЦИИ ИЗ ОДНОЙ ТЕМЫ</a:t>
            </a:r>
          </a:p>
          <a:p>
            <a:pPr algn="just"/>
            <a:r>
              <a:rPr lang="ru-RU" sz="2400" dirty="0" smtClean="0"/>
              <a:t>ИЛЛЮСТРАЦИИ ДОЛЖНЫ БЫТЬ РЕЛЕВАНТНЫЕ (НЕСУЩИЕ ИНФОРМАЦИЮ)</a:t>
            </a:r>
          </a:p>
          <a:p>
            <a:pPr algn="just"/>
            <a:r>
              <a:rPr lang="ru-RU" sz="2400" dirty="0" smtClean="0"/>
              <a:t>ИЛЛЮСТРАЦИИ ДОЛЖНЫ БЫТЬ ХОРОШЕГО КАЧЕСТВА (667-825)</a:t>
            </a:r>
          </a:p>
          <a:p>
            <a:pPr algn="just"/>
            <a:r>
              <a:rPr lang="ru-RU" sz="2400" dirty="0" smtClean="0"/>
              <a:t>ЭКСПЕРИМЕНТИРОВАТЬ С ФОНОМ</a:t>
            </a:r>
          </a:p>
          <a:p>
            <a:pPr algn="just"/>
            <a:r>
              <a:rPr lang="ru-RU" sz="2400" dirty="0" smtClean="0"/>
              <a:t>ИСПОЛЬЗОВАТЬ ЭЛЕМЕНТЫ АНИМАЦИИ</a:t>
            </a:r>
          </a:p>
          <a:p>
            <a:pPr algn="just"/>
            <a:r>
              <a:rPr lang="ru-RU" sz="2400" dirty="0" smtClean="0"/>
              <a:t>ИСПОЛЬЗОВАТЬ УПРАВЛЯЮЩИЕ ЭЛЕМЕНТЫ (ДЛЯ ГИПЕРССЫЛОК)</a:t>
            </a:r>
            <a:endParaRPr lang="ru-RU" sz="2400" dirty="0"/>
          </a:p>
        </p:txBody>
      </p:sp>
      <p:sp>
        <p:nvSpPr>
          <p:cNvPr id="5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>
            <a:normAutofit fontScale="90000"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r>
              <a:rPr lang="ru-RU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НЕОБХОДИМЫЕ ПРАВИЛА</a:t>
            </a:r>
            <a:br>
              <a:rPr lang="ru-RU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</a:br>
            <a:r>
              <a:rPr lang="ru-RU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ОФОРМЛЕНИЯ</a:t>
            </a:r>
            <a:endParaRPr lang="ru-RU" b="1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</p:spTree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165" name="Rectangle 5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ru-RU" sz="4000" dirty="0" smtClean="0">
                <a:solidFill>
                  <a:schemeClr val="accent4">
                    <a:lumMod val="10000"/>
                  </a:schemeClr>
                </a:solidFill>
                <a:effectLst/>
              </a:rPr>
              <a:t>ВЕЛИКОБРИТАНИЯ</a:t>
            </a:r>
            <a:endParaRPr lang="en-US" dirty="0">
              <a:solidFill>
                <a:schemeClr val="accent4">
                  <a:lumMod val="10000"/>
                </a:schemeClr>
              </a:solidFill>
            </a:endParaRPr>
          </a:p>
        </p:txBody>
      </p:sp>
      <p:grpSp>
        <p:nvGrpSpPr>
          <p:cNvPr id="2" name="Group 27"/>
          <p:cNvGrpSpPr>
            <a:grpSpLocks/>
          </p:cNvGrpSpPr>
          <p:nvPr/>
        </p:nvGrpSpPr>
        <p:grpSpPr bwMode="auto">
          <a:xfrm>
            <a:off x="4487863" y="1447800"/>
            <a:ext cx="3970337" cy="4876800"/>
            <a:chOff x="1829" y="1137"/>
            <a:chExt cx="1918" cy="2355"/>
          </a:xfrm>
        </p:grpSpPr>
        <p:sp>
          <p:nvSpPr>
            <p:cNvPr id="27674" name="Freeform 10"/>
            <p:cNvSpPr>
              <a:spLocks/>
            </p:cNvSpPr>
            <p:nvPr/>
          </p:nvSpPr>
          <p:spPr bwMode="gray">
            <a:xfrm>
              <a:off x="2917" y="1137"/>
              <a:ext cx="77" cy="66"/>
            </a:xfrm>
            <a:custGeom>
              <a:avLst/>
              <a:gdLst>
                <a:gd name="T0" fmla="*/ 0 w 154"/>
                <a:gd name="T1" fmla="*/ 42 h 132"/>
                <a:gd name="T2" fmla="*/ 3 w 154"/>
                <a:gd name="T3" fmla="*/ 9 h 132"/>
                <a:gd name="T4" fmla="*/ 20 w 154"/>
                <a:gd name="T5" fmla="*/ 0 h 132"/>
                <a:gd name="T6" fmla="*/ 37 w 154"/>
                <a:gd name="T7" fmla="*/ 7 h 132"/>
                <a:gd name="T8" fmla="*/ 45 w 154"/>
                <a:gd name="T9" fmla="*/ 21 h 132"/>
                <a:gd name="T10" fmla="*/ 34 w 154"/>
                <a:gd name="T11" fmla="*/ 35 h 132"/>
                <a:gd name="T12" fmla="*/ 42 w 154"/>
                <a:gd name="T13" fmla="*/ 37 h 132"/>
                <a:gd name="T14" fmla="*/ 57 w 154"/>
                <a:gd name="T15" fmla="*/ 29 h 132"/>
                <a:gd name="T16" fmla="*/ 57 w 154"/>
                <a:gd name="T17" fmla="*/ 30 h 132"/>
                <a:gd name="T18" fmla="*/ 60 w 154"/>
                <a:gd name="T19" fmla="*/ 33 h 132"/>
                <a:gd name="T20" fmla="*/ 63 w 154"/>
                <a:gd name="T21" fmla="*/ 37 h 132"/>
                <a:gd name="T22" fmla="*/ 67 w 154"/>
                <a:gd name="T23" fmla="*/ 41 h 132"/>
                <a:gd name="T24" fmla="*/ 70 w 154"/>
                <a:gd name="T25" fmla="*/ 46 h 132"/>
                <a:gd name="T26" fmla="*/ 73 w 154"/>
                <a:gd name="T27" fmla="*/ 50 h 132"/>
                <a:gd name="T28" fmla="*/ 76 w 154"/>
                <a:gd name="T29" fmla="*/ 53 h 132"/>
                <a:gd name="T30" fmla="*/ 77 w 154"/>
                <a:gd name="T31" fmla="*/ 55 h 132"/>
                <a:gd name="T32" fmla="*/ 76 w 154"/>
                <a:gd name="T33" fmla="*/ 57 h 132"/>
                <a:gd name="T34" fmla="*/ 74 w 154"/>
                <a:gd name="T35" fmla="*/ 60 h 132"/>
                <a:gd name="T36" fmla="*/ 70 w 154"/>
                <a:gd name="T37" fmla="*/ 63 h 132"/>
                <a:gd name="T38" fmla="*/ 67 w 154"/>
                <a:gd name="T39" fmla="*/ 65 h 132"/>
                <a:gd name="T40" fmla="*/ 62 w 154"/>
                <a:gd name="T41" fmla="*/ 66 h 132"/>
                <a:gd name="T42" fmla="*/ 60 w 154"/>
                <a:gd name="T43" fmla="*/ 66 h 132"/>
                <a:gd name="T44" fmla="*/ 56 w 154"/>
                <a:gd name="T45" fmla="*/ 63 h 132"/>
                <a:gd name="T46" fmla="*/ 52 w 154"/>
                <a:gd name="T47" fmla="*/ 60 h 132"/>
                <a:gd name="T48" fmla="*/ 48 w 154"/>
                <a:gd name="T49" fmla="*/ 56 h 132"/>
                <a:gd name="T50" fmla="*/ 43 w 154"/>
                <a:gd name="T51" fmla="*/ 54 h 132"/>
                <a:gd name="T52" fmla="*/ 38 w 154"/>
                <a:gd name="T53" fmla="*/ 55 h 132"/>
                <a:gd name="T54" fmla="*/ 32 w 154"/>
                <a:gd name="T55" fmla="*/ 57 h 132"/>
                <a:gd name="T56" fmla="*/ 26 w 154"/>
                <a:gd name="T57" fmla="*/ 58 h 132"/>
                <a:gd name="T58" fmla="*/ 21 w 154"/>
                <a:gd name="T59" fmla="*/ 57 h 132"/>
                <a:gd name="T60" fmla="*/ 19 w 154"/>
                <a:gd name="T61" fmla="*/ 56 h 132"/>
                <a:gd name="T62" fmla="*/ 19 w 154"/>
                <a:gd name="T63" fmla="*/ 54 h 132"/>
                <a:gd name="T64" fmla="*/ 19 w 154"/>
                <a:gd name="T65" fmla="*/ 50 h 132"/>
                <a:gd name="T66" fmla="*/ 19 w 154"/>
                <a:gd name="T67" fmla="*/ 46 h 132"/>
                <a:gd name="T68" fmla="*/ 20 w 154"/>
                <a:gd name="T69" fmla="*/ 42 h 132"/>
                <a:gd name="T70" fmla="*/ 21 w 154"/>
                <a:gd name="T71" fmla="*/ 37 h 132"/>
                <a:gd name="T72" fmla="*/ 21 w 154"/>
                <a:gd name="T73" fmla="*/ 34 h 132"/>
                <a:gd name="T74" fmla="*/ 20 w 154"/>
                <a:gd name="T75" fmla="*/ 32 h 132"/>
                <a:gd name="T76" fmla="*/ 19 w 154"/>
                <a:gd name="T77" fmla="*/ 31 h 132"/>
                <a:gd name="T78" fmla="*/ 17 w 154"/>
                <a:gd name="T79" fmla="*/ 34 h 132"/>
                <a:gd name="T80" fmla="*/ 15 w 154"/>
                <a:gd name="T81" fmla="*/ 37 h 132"/>
                <a:gd name="T82" fmla="*/ 13 w 154"/>
                <a:gd name="T83" fmla="*/ 42 h 132"/>
                <a:gd name="T84" fmla="*/ 11 w 154"/>
                <a:gd name="T85" fmla="*/ 46 h 132"/>
                <a:gd name="T86" fmla="*/ 10 w 154"/>
                <a:gd name="T87" fmla="*/ 48 h 132"/>
                <a:gd name="T88" fmla="*/ 7 w 154"/>
                <a:gd name="T89" fmla="*/ 49 h 132"/>
                <a:gd name="T90" fmla="*/ 5 w 154"/>
                <a:gd name="T91" fmla="*/ 47 h 132"/>
                <a:gd name="T92" fmla="*/ 3 w 154"/>
                <a:gd name="T93" fmla="*/ 46 h 132"/>
                <a:gd name="T94" fmla="*/ 2 w 154"/>
                <a:gd name="T95" fmla="*/ 44 h 132"/>
                <a:gd name="T96" fmla="*/ 1 w 154"/>
                <a:gd name="T97" fmla="*/ 43 h 132"/>
                <a:gd name="T98" fmla="*/ 0 w 154"/>
                <a:gd name="T99" fmla="*/ 43 h 132"/>
                <a:gd name="T100" fmla="*/ 0 w 154"/>
                <a:gd name="T101" fmla="*/ 42 h 13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54"/>
                <a:gd name="T154" fmla="*/ 0 h 132"/>
                <a:gd name="T155" fmla="*/ 154 w 154"/>
                <a:gd name="T156" fmla="*/ 132 h 13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54" h="132">
                  <a:moveTo>
                    <a:pt x="0" y="85"/>
                  </a:moveTo>
                  <a:lnTo>
                    <a:pt x="6" y="18"/>
                  </a:lnTo>
                  <a:lnTo>
                    <a:pt x="41" y="0"/>
                  </a:lnTo>
                  <a:lnTo>
                    <a:pt x="73" y="14"/>
                  </a:lnTo>
                  <a:lnTo>
                    <a:pt x="90" y="43"/>
                  </a:lnTo>
                  <a:lnTo>
                    <a:pt x="68" y="71"/>
                  </a:lnTo>
                  <a:lnTo>
                    <a:pt x="84" y="75"/>
                  </a:lnTo>
                  <a:lnTo>
                    <a:pt x="114" y="59"/>
                  </a:lnTo>
                  <a:lnTo>
                    <a:pt x="115" y="61"/>
                  </a:lnTo>
                  <a:lnTo>
                    <a:pt x="120" y="66"/>
                  </a:lnTo>
                  <a:lnTo>
                    <a:pt x="126" y="74"/>
                  </a:lnTo>
                  <a:lnTo>
                    <a:pt x="133" y="83"/>
                  </a:lnTo>
                  <a:lnTo>
                    <a:pt x="140" y="92"/>
                  </a:lnTo>
                  <a:lnTo>
                    <a:pt x="146" y="100"/>
                  </a:lnTo>
                  <a:lnTo>
                    <a:pt x="151" y="107"/>
                  </a:lnTo>
                  <a:lnTo>
                    <a:pt x="154" y="111"/>
                  </a:lnTo>
                  <a:lnTo>
                    <a:pt x="152" y="115"/>
                  </a:lnTo>
                  <a:lnTo>
                    <a:pt x="148" y="120"/>
                  </a:lnTo>
                  <a:lnTo>
                    <a:pt x="140" y="126"/>
                  </a:lnTo>
                  <a:lnTo>
                    <a:pt x="133" y="130"/>
                  </a:lnTo>
                  <a:lnTo>
                    <a:pt x="125" y="132"/>
                  </a:lnTo>
                  <a:lnTo>
                    <a:pt x="120" y="132"/>
                  </a:lnTo>
                  <a:lnTo>
                    <a:pt x="112" y="127"/>
                  </a:lnTo>
                  <a:lnTo>
                    <a:pt x="104" y="120"/>
                  </a:lnTo>
                  <a:lnTo>
                    <a:pt x="96" y="112"/>
                  </a:lnTo>
                  <a:lnTo>
                    <a:pt x="86" y="109"/>
                  </a:lnTo>
                  <a:lnTo>
                    <a:pt x="76" y="110"/>
                  </a:lnTo>
                  <a:lnTo>
                    <a:pt x="64" y="115"/>
                  </a:lnTo>
                  <a:lnTo>
                    <a:pt x="52" y="116"/>
                  </a:lnTo>
                  <a:lnTo>
                    <a:pt x="43" y="115"/>
                  </a:lnTo>
                  <a:lnTo>
                    <a:pt x="38" y="112"/>
                  </a:lnTo>
                  <a:lnTo>
                    <a:pt x="38" y="108"/>
                  </a:lnTo>
                  <a:lnTo>
                    <a:pt x="38" y="101"/>
                  </a:lnTo>
                  <a:lnTo>
                    <a:pt x="39" y="93"/>
                  </a:lnTo>
                  <a:lnTo>
                    <a:pt x="41" y="84"/>
                  </a:lnTo>
                  <a:lnTo>
                    <a:pt x="42" y="75"/>
                  </a:lnTo>
                  <a:lnTo>
                    <a:pt x="42" y="69"/>
                  </a:lnTo>
                  <a:lnTo>
                    <a:pt x="41" y="64"/>
                  </a:lnTo>
                  <a:lnTo>
                    <a:pt x="39" y="63"/>
                  </a:lnTo>
                  <a:lnTo>
                    <a:pt x="34" y="68"/>
                  </a:lnTo>
                  <a:lnTo>
                    <a:pt x="30" y="75"/>
                  </a:lnTo>
                  <a:lnTo>
                    <a:pt x="27" y="84"/>
                  </a:lnTo>
                  <a:lnTo>
                    <a:pt x="23" y="93"/>
                  </a:lnTo>
                  <a:lnTo>
                    <a:pt x="19" y="97"/>
                  </a:lnTo>
                  <a:lnTo>
                    <a:pt x="15" y="98"/>
                  </a:lnTo>
                  <a:lnTo>
                    <a:pt x="10" y="95"/>
                  </a:lnTo>
                  <a:lnTo>
                    <a:pt x="6" y="92"/>
                  </a:lnTo>
                  <a:lnTo>
                    <a:pt x="4" y="89"/>
                  </a:lnTo>
                  <a:lnTo>
                    <a:pt x="1" y="87"/>
                  </a:lnTo>
                  <a:lnTo>
                    <a:pt x="0" y="86"/>
                  </a:lnTo>
                  <a:lnTo>
                    <a:pt x="0" y="85"/>
                  </a:lnTo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7675" name="Freeform 11"/>
            <p:cNvSpPr>
              <a:spLocks/>
            </p:cNvSpPr>
            <p:nvPr/>
          </p:nvSpPr>
          <p:spPr bwMode="gray">
            <a:xfrm>
              <a:off x="2908" y="1194"/>
              <a:ext cx="34" cy="42"/>
            </a:xfrm>
            <a:custGeom>
              <a:avLst/>
              <a:gdLst>
                <a:gd name="T0" fmla="*/ 1 w 68"/>
                <a:gd name="T1" fmla="*/ 6 h 85"/>
                <a:gd name="T2" fmla="*/ 2 w 68"/>
                <a:gd name="T3" fmla="*/ 10 h 85"/>
                <a:gd name="T4" fmla="*/ 5 w 68"/>
                <a:gd name="T5" fmla="*/ 15 h 85"/>
                <a:gd name="T6" fmla="*/ 9 w 68"/>
                <a:gd name="T7" fmla="*/ 21 h 85"/>
                <a:gd name="T8" fmla="*/ 13 w 68"/>
                <a:gd name="T9" fmla="*/ 28 h 85"/>
                <a:gd name="T10" fmla="*/ 17 w 68"/>
                <a:gd name="T11" fmla="*/ 34 h 85"/>
                <a:gd name="T12" fmla="*/ 20 w 68"/>
                <a:gd name="T13" fmla="*/ 38 h 85"/>
                <a:gd name="T14" fmla="*/ 24 w 68"/>
                <a:gd name="T15" fmla="*/ 42 h 85"/>
                <a:gd name="T16" fmla="*/ 28 w 68"/>
                <a:gd name="T17" fmla="*/ 42 h 85"/>
                <a:gd name="T18" fmla="*/ 31 w 68"/>
                <a:gd name="T19" fmla="*/ 41 h 85"/>
                <a:gd name="T20" fmla="*/ 33 w 68"/>
                <a:gd name="T21" fmla="*/ 36 h 85"/>
                <a:gd name="T22" fmla="*/ 34 w 68"/>
                <a:gd name="T23" fmla="*/ 31 h 85"/>
                <a:gd name="T24" fmla="*/ 34 w 68"/>
                <a:gd name="T25" fmla="*/ 25 h 85"/>
                <a:gd name="T26" fmla="*/ 31 w 68"/>
                <a:gd name="T27" fmla="*/ 18 h 85"/>
                <a:gd name="T28" fmla="*/ 29 w 68"/>
                <a:gd name="T29" fmla="*/ 13 h 85"/>
                <a:gd name="T30" fmla="*/ 25 w 68"/>
                <a:gd name="T31" fmla="*/ 9 h 85"/>
                <a:gd name="T32" fmla="*/ 18 w 68"/>
                <a:gd name="T33" fmla="*/ 4 h 85"/>
                <a:gd name="T34" fmla="*/ 13 w 68"/>
                <a:gd name="T35" fmla="*/ 1 h 85"/>
                <a:gd name="T36" fmla="*/ 8 w 68"/>
                <a:gd name="T37" fmla="*/ 0 h 85"/>
                <a:gd name="T38" fmla="*/ 4 w 68"/>
                <a:gd name="T39" fmla="*/ 0 h 85"/>
                <a:gd name="T40" fmla="*/ 2 w 68"/>
                <a:gd name="T41" fmla="*/ 0 h 85"/>
                <a:gd name="T42" fmla="*/ 1 w 68"/>
                <a:gd name="T43" fmla="*/ 1 h 85"/>
                <a:gd name="T44" fmla="*/ 1 w 68"/>
                <a:gd name="T45" fmla="*/ 2 h 85"/>
                <a:gd name="T46" fmla="*/ 1 w 68"/>
                <a:gd name="T47" fmla="*/ 3 h 85"/>
                <a:gd name="T48" fmla="*/ 0 w 68"/>
                <a:gd name="T49" fmla="*/ 4 h 85"/>
                <a:gd name="T50" fmla="*/ 1 w 68"/>
                <a:gd name="T51" fmla="*/ 5 h 85"/>
                <a:gd name="T52" fmla="*/ 1 w 68"/>
                <a:gd name="T53" fmla="*/ 6 h 85"/>
                <a:gd name="T54" fmla="*/ 1 w 68"/>
                <a:gd name="T55" fmla="*/ 6 h 8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8"/>
                <a:gd name="T85" fmla="*/ 0 h 85"/>
                <a:gd name="T86" fmla="*/ 68 w 68"/>
                <a:gd name="T87" fmla="*/ 85 h 85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8" h="85">
                  <a:moveTo>
                    <a:pt x="1" y="12"/>
                  </a:moveTo>
                  <a:lnTo>
                    <a:pt x="4" y="21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6"/>
                  </a:lnTo>
                  <a:lnTo>
                    <a:pt x="33" y="68"/>
                  </a:lnTo>
                  <a:lnTo>
                    <a:pt x="40" y="77"/>
                  </a:lnTo>
                  <a:lnTo>
                    <a:pt x="48" y="84"/>
                  </a:lnTo>
                  <a:lnTo>
                    <a:pt x="56" y="85"/>
                  </a:lnTo>
                  <a:lnTo>
                    <a:pt x="63" y="82"/>
                  </a:lnTo>
                  <a:lnTo>
                    <a:pt x="66" y="73"/>
                  </a:lnTo>
                  <a:lnTo>
                    <a:pt x="68" y="62"/>
                  </a:lnTo>
                  <a:lnTo>
                    <a:pt x="68" y="50"/>
                  </a:lnTo>
                  <a:lnTo>
                    <a:pt x="63" y="37"/>
                  </a:lnTo>
                  <a:lnTo>
                    <a:pt x="58" y="26"/>
                  </a:lnTo>
                  <a:lnTo>
                    <a:pt x="50" y="18"/>
                  </a:lnTo>
                  <a:lnTo>
                    <a:pt x="37" y="9"/>
                  </a:lnTo>
                  <a:lnTo>
                    <a:pt x="26" y="3"/>
                  </a:lnTo>
                  <a:lnTo>
                    <a:pt x="16" y="0"/>
                  </a:lnTo>
                  <a:lnTo>
                    <a:pt x="8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1" y="12"/>
                  </a:lnTo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7676" name="Freeform 12"/>
            <p:cNvSpPr>
              <a:spLocks/>
            </p:cNvSpPr>
            <p:nvPr/>
          </p:nvSpPr>
          <p:spPr bwMode="gray">
            <a:xfrm>
              <a:off x="2523" y="1262"/>
              <a:ext cx="1224" cy="2230"/>
            </a:xfrm>
            <a:custGeom>
              <a:avLst/>
              <a:gdLst>
                <a:gd name="T0" fmla="*/ 275 w 2448"/>
                <a:gd name="T1" fmla="*/ 32 h 4459"/>
                <a:gd name="T2" fmla="*/ 122 w 2448"/>
                <a:gd name="T3" fmla="*/ 191 h 4459"/>
                <a:gd name="T4" fmla="*/ 81 w 2448"/>
                <a:gd name="T5" fmla="*/ 282 h 4459"/>
                <a:gd name="T6" fmla="*/ 99 w 2448"/>
                <a:gd name="T7" fmla="*/ 333 h 4459"/>
                <a:gd name="T8" fmla="*/ 90 w 2448"/>
                <a:gd name="T9" fmla="*/ 394 h 4459"/>
                <a:gd name="T10" fmla="*/ 46 w 2448"/>
                <a:gd name="T11" fmla="*/ 448 h 4459"/>
                <a:gd name="T12" fmla="*/ 13 w 2448"/>
                <a:gd name="T13" fmla="*/ 486 h 4459"/>
                <a:gd name="T14" fmla="*/ 39 w 2448"/>
                <a:gd name="T15" fmla="*/ 530 h 4459"/>
                <a:gd name="T16" fmla="*/ 144 w 2448"/>
                <a:gd name="T17" fmla="*/ 507 h 4459"/>
                <a:gd name="T18" fmla="*/ 100 w 2448"/>
                <a:gd name="T19" fmla="*/ 585 h 4459"/>
                <a:gd name="T20" fmla="*/ 73 w 2448"/>
                <a:gd name="T21" fmla="*/ 685 h 4459"/>
                <a:gd name="T22" fmla="*/ 74 w 2448"/>
                <a:gd name="T23" fmla="*/ 772 h 4459"/>
                <a:gd name="T24" fmla="*/ 103 w 2448"/>
                <a:gd name="T25" fmla="*/ 790 h 4459"/>
                <a:gd name="T26" fmla="*/ 157 w 2448"/>
                <a:gd name="T27" fmla="*/ 642 h 4459"/>
                <a:gd name="T28" fmla="*/ 162 w 2448"/>
                <a:gd name="T29" fmla="*/ 698 h 4459"/>
                <a:gd name="T30" fmla="*/ 240 w 2448"/>
                <a:gd name="T31" fmla="*/ 705 h 4459"/>
                <a:gd name="T32" fmla="*/ 223 w 2448"/>
                <a:gd name="T33" fmla="*/ 815 h 4459"/>
                <a:gd name="T34" fmla="*/ 153 w 2448"/>
                <a:gd name="T35" fmla="*/ 982 h 4459"/>
                <a:gd name="T36" fmla="*/ 264 w 2448"/>
                <a:gd name="T37" fmla="*/ 1021 h 4459"/>
                <a:gd name="T38" fmla="*/ 322 w 2448"/>
                <a:gd name="T39" fmla="*/ 998 h 4459"/>
                <a:gd name="T40" fmla="*/ 452 w 2448"/>
                <a:gd name="T41" fmla="*/ 946 h 4459"/>
                <a:gd name="T42" fmla="*/ 401 w 2448"/>
                <a:gd name="T43" fmla="*/ 1004 h 4459"/>
                <a:gd name="T44" fmla="*/ 433 w 2448"/>
                <a:gd name="T45" fmla="*/ 1146 h 4459"/>
                <a:gd name="T46" fmla="*/ 486 w 2448"/>
                <a:gd name="T47" fmla="*/ 1189 h 4459"/>
                <a:gd name="T48" fmla="*/ 456 w 2448"/>
                <a:gd name="T49" fmla="*/ 1314 h 4459"/>
                <a:gd name="T50" fmla="*/ 417 w 2448"/>
                <a:gd name="T51" fmla="*/ 1364 h 4459"/>
                <a:gd name="T52" fmla="*/ 226 w 2448"/>
                <a:gd name="T53" fmla="*/ 1474 h 4459"/>
                <a:gd name="T54" fmla="*/ 304 w 2448"/>
                <a:gd name="T55" fmla="*/ 1491 h 4459"/>
                <a:gd name="T56" fmla="*/ 317 w 2448"/>
                <a:gd name="T57" fmla="*/ 1585 h 4459"/>
                <a:gd name="T58" fmla="*/ 146 w 2448"/>
                <a:gd name="T59" fmla="*/ 1724 h 4459"/>
                <a:gd name="T60" fmla="*/ 180 w 2448"/>
                <a:gd name="T61" fmla="*/ 1779 h 4459"/>
                <a:gd name="T62" fmla="*/ 273 w 2448"/>
                <a:gd name="T63" fmla="*/ 1786 h 4459"/>
                <a:gd name="T64" fmla="*/ 362 w 2448"/>
                <a:gd name="T65" fmla="*/ 1828 h 4459"/>
                <a:gd name="T66" fmla="*/ 556 w 2448"/>
                <a:gd name="T67" fmla="*/ 1787 h 4459"/>
                <a:gd name="T68" fmla="*/ 429 w 2448"/>
                <a:gd name="T69" fmla="*/ 1918 h 4459"/>
                <a:gd name="T70" fmla="*/ 263 w 2448"/>
                <a:gd name="T71" fmla="*/ 1961 h 4459"/>
                <a:gd name="T72" fmla="*/ 157 w 2448"/>
                <a:gd name="T73" fmla="*/ 2096 h 4459"/>
                <a:gd name="T74" fmla="*/ 45 w 2448"/>
                <a:gd name="T75" fmla="*/ 2185 h 4459"/>
                <a:gd name="T76" fmla="*/ 148 w 2448"/>
                <a:gd name="T77" fmla="*/ 2197 h 4459"/>
                <a:gd name="T78" fmla="*/ 302 w 2448"/>
                <a:gd name="T79" fmla="*/ 2134 h 4459"/>
                <a:gd name="T80" fmla="*/ 409 w 2448"/>
                <a:gd name="T81" fmla="*/ 2100 h 4459"/>
                <a:gd name="T82" fmla="*/ 612 w 2448"/>
                <a:gd name="T83" fmla="*/ 2055 h 4459"/>
                <a:gd name="T84" fmla="*/ 782 w 2448"/>
                <a:gd name="T85" fmla="*/ 2003 h 4459"/>
                <a:gd name="T86" fmla="*/ 1007 w 2448"/>
                <a:gd name="T87" fmla="*/ 2000 h 4459"/>
                <a:gd name="T88" fmla="*/ 1187 w 2448"/>
                <a:gd name="T89" fmla="*/ 1892 h 4459"/>
                <a:gd name="T90" fmla="*/ 1066 w 2448"/>
                <a:gd name="T91" fmla="*/ 1833 h 4459"/>
                <a:gd name="T92" fmla="*/ 1104 w 2448"/>
                <a:gd name="T93" fmla="*/ 1755 h 4459"/>
                <a:gd name="T94" fmla="*/ 1160 w 2448"/>
                <a:gd name="T95" fmla="*/ 1687 h 4459"/>
                <a:gd name="T96" fmla="*/ 1212 w 2448"/>
                <a:gd name="T97" fmla="*/ 1485 h 4459"/>
                <a:gd name="T98" fmla="*/ 984 w 2448"/>
                <a:gd name="T99" fmla="*/ 1476 h 4459"/>
                <a:gd name="T100" fmla="*/ 924 w 2448"/>
                <a:gd name="T101" fmla="*/ 1284 h 4459"/>
                <a:gd name="T102" fmla="*/ 927 w 2448"/>
                <a:gd name="T103" fmla="*/ 1236 h 4459"/>
                <a:gd name="T104" fmla="*/ 860 w 2448"/>
                <a:gd name="T105" fmla="*/ 1115 h 4459"/>
                <a:gd name="T106" fmla="*/ 720 w 2448"/>
                <a:gd name="T107" fmla="*/ 986 h 4459"/>
                <a:gd name="T108" fmla="*/ 635 w 2448"/>
                <a:gd name="T109" fmla="*/ 773 h 4459"/>
                <a:gd name="T110" fmla="*/ 442 w 2448"/>
                <a:gd name="T111" fmla="*/ 692 h 4459"/>
                <a:gd name="T112" fmla="*/ 477 w 2448"/>
                <a:gd name="T113" fmla="*/ 630 h 4459"/>
                <a:gd name="T114" fmla="*/ 455 w 2448"/>
                <a:gd name="T115" fmla="*/ 565 h 4459"/>
                <a:gd name="T116" fmla="*/ 585 w 2448"/>
                <a:gd name="T117" fmla="*/ 405 h 4459"/>
                <a:gd name="T118" fmla="*/ 503 w 2448"/>
                <a:gd name="T119" fmla="*/ 247 h 4459"/>
                <a:gd name="T120" fmla="*/ 336 w 2448"/>
                <a:gd name="T121" fmla="*/ 271 h 4459"/>
                <a:gd name="T122" fmla="*/ 339 w 2448"/>
                <a:gd name="T123" fmla="*/ 215 h 4459"/>
                <a:gd name="T124" fmla="*/ 428 w 2448"/>
                <a:gd name="T125" fmla="*/ 80 h 445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448"/>
                <a:gd name="T190" fmla="*/ 0 h 4459"/>
                <a:gd name="T191" fmla="*/ 2448 w 2448"/>
                <a:gd name="T192" fmla="*/ 4459 h 445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448" h="4459">
                  <a:moveTo>
                    <a:pt x="881" y="6"/>
                  </a:moveTo>
                  <a:lnTo>
                    <a:pt x="869" y="4"/>
                  </a:lnTo>
                  <a:lnTo>
                    <a:pt x="855" y="4"/>
                  </a:lnTo>
                  <a:lnTo>
                    <a:pt x="840" y="5"/>
                  </a:lnTo>
                  <a:lnTo>
                    <a:pt x="826" y="3"/>
                  </a:lnTo>
                  <a:lnTo>
                    <a:pt x="814" y="0"/>
                  </a:lnTo>
                  <a:lnTo>
                    <a:pt x="804" y="0"/>
                  </a:lnTo>
                  <a:lnTo>
                    <a:pt x="796" y="4"/>
                  </a:lnTo>
                  <a:lnTo>
                    <a:pt x="789" y="11"/>
                  </a:lnTo>
                  <a:lnTo>
                    <a:pt x="784" y="18"/>
                  </a:lnTo>
                  <a:lnTo>
                    <a:pt x="778" y="23"/>
                  </a:lnTo>
                  <a:lnTo>
                    <a:pt x="772" y="25"/>
                  </a:lnTo>
                  <a:lnTo>
                    <a:pt x="761" y="28"/>
                  </a:lnTo>
                  <a:lnTo>
                    <a:pt x="745" y="27"/>
                  </a:lnTo>
                  <a:lnTo>
                    <a:pt x="731" y="25"/>
                  </a:lnTo>
                  <a:lnTo>
                    <a:pt x="723" y="24"/>
                  </a:lnTo>
                  <a:lnTo>
                    <a:pt x="716" y="24"/>
                  </a:lnTo>
                  <a:lnTo>
                    <a:pt x="710" y="25"/>
                  </a:lnTo>
                  <a:lnTo>
                    <a:pt x="702" y="29"/>
                  </a:lnTo>
                  <a:lnTo>
                    <a:pt x="692" y="35"/>
                  </a:lnTo>
                  <a:lnTo>
                    <a:pt x="681" y="42"/>
                  </a:lnTo>
                  <a:lnTo>
                    <a:pt x="673" y="47"/>
                  </a:lnTo>
                  <a:lnTo>
                    <a:pt x="667" y="50"/>
                  </a:lnTo>
                  <a:lnTo>
                    <a:pt x="659" y="52"/>
                  </a:lnTo>
                  <a:lnTo>
                    <a:pt x="650" y="52"/>
                  </a:lnTo>
                  <a:lnTo>
                    <a:pt x="638" y="51"/>
                  </a:lnTo>
                  <a:lnTo>
                    <a:pt x="622" y="50"/>
                  </a:lnTo>
                  <a:lnTo>
                    <a:pt x="610" y="47"/>
                  </a:lnTo>
                  <a:lnTo>
                    <a:pt x="600" y="48"/>
                  </a:lnTo>
                  <a:lnTo>
                    <a:pt x="591" y="52"/>
                  </a:lnTo>
                  <a:lnTo>
                    <a:pt x="580" y="58"/>
                  </a:lnTo>
                  <a:lnTo>
                    <a:pt x="572" y="64"/>
                  </a:lnTo>
                  <a:lnTo>
                    <a:pt x="563" y="66"/>
                  </a:lnTo>
                  <a:lnTo>
                    <a:pt x="555" y="65"/>
                  </a:lnTo>
                  <a:lnTo>
                    <a:pt x="549" y="64"/>
                  </a:lnTo>
                  <a:lnTo>
                    <a:pt x="542" y="63"/>
                  </a:lnTo>
                  <a:lnTo>
                    <a:pt x="535" y="65"/>
                  </a:lnTo>
                  <a:lnTo>
                    <a:pt x="520" y="75"/>
                  </a:lnTo>
                  <a:lnTo>
                    <a:pt x="510" y="84"/>
                  </a:lnTo>
                  <a:lnTo>
                    <a:pt x="507" y="84"/>
                  </a:lnTo>
                  <a:lnTo>
                    <a:pt x="506" y="79"/>
                  </a:lnTo>
                  <a:lnTo>
                    <a:pt x="506" y="74"/>
                  </a:lnTo>
                  <a:lnTo>
                    <a:pt x="506" y="67"/>
                  </a:lnTo>
                  <a:lnTo>
                    <a:pt x="506" y="62"/>
                  </a:lnTo>
                  <a:lnTo>
                    <a:pt x="506" y="59"/>
                  </a:lnTo>
                  <a:lnTo>
                    <a:pt x="482" y="48"/>
                  </a:lnTo>
                  <a:lnTo>
                    <a:pt x="425" y="106"/>
                  </a:lnTo>
                  <a:lnTo>
                    <a:pt x="442" y="57"/>
                  </a:lnTo>
                  <a:lnTo>
                    <a:pt x="418" y="43"/>
                  </a:lnTo>
                  <a:lnTo>
                    <a:pt x="408" y="63"/>
                  </a:lnTo>
                  <a:lnTo>
                    <a:pt x="387" y="36"/>
                  </a:lnTo>
                  <a:lnTo>
                    <a:pt x="355" y="24"/>
                  </a:lnTo>
                  <a:lnTo>
                    <a:pt x="349" y="69"/>
                  </a:lnTo>
                  <a:lnTo>
                    <a:pt x="326" y="85"/>
                  </a:lnTo>
                  <a:lnTo>
                    <a:pt x="331" y="120"/>
                  </a:lnTo>
                  <a:lnTo>
                    <a:pt x="334" y="144"/>
                  </a:lnTo>
                  <a:lnTo>
                    <a:pt x="311" y="134"/>
                  </a:lnTo>
                  <a:lnTo>
                    <a:pt x="314" y="173"/>
                  </a:lnTo>
                  <a:lnTo>
                    <a:pt x="332" y="215"/>
                  </a:lnTo>
                  <a:lnTo>
                    <a:pt x="294" y="215"/>
                  </a:lnTo>
                  <a:lnTo>
                    <a:pt x="252" y="208"/>
                  </a:lnTo>
                  <a:lnTo>
                    <a:pt x="260" y="239"/>
                  </a:lnTo>
                  <a:lnTo>
                    <a:pt x="285" y="270"/>
                  </a:lnTo>
                  <a:lnTo>
                    <a:pt x="278" y="301"/>
                  </a:lnTo>
                  <a:lnTo>
                    <a:pt x="255" y="316"/>
                  </a:lnTo>
                  <a:lnTo>
                    <a:pt x="232" y="291"/>
                  </a:lnTo>
                  <a:lnTo>
                    <a:pt x="234" y="320"/>
                  </a:lnTo>
                  <a:lnTo>
                    <a:pt x="274" y="354"/>
                  </a:lnTo>
                  <a:lnTo>
                    <a:pt x="309" y="401"/>
                  </a:lnTo>
                  <a:lnTo>
                    <a:pt x="244" y="381"/>
                  </a:lnTo>
                  <a:lnTo>
                    <a:pt x="232" y="403"/>
                  </a:lnTo>
                  <a:lnTo>
                    <a:pt x="209" y="409"/>
                  </a:lnTo>
                  <a:lnTo>
                    <a:pt x="185" y="381"/>
                  </a:lnTo>
                  <a:lnTo>
                    <a:pt x="174" y="404"/>
                  </a:lnTo>
                  <a:lnTo>
                    <a:pt x="196" y="441"/>
                  </a:lnTo>
                  <a:lnTo>
                    <a:pt x="175" y="463"/>
                  </a:lnTo>
                  <a:lnTo>
                    <a:pt x="161" y="412"/>
                  </a:lnTo>
                  <a:lnTo>
                    <a:pt x="159" y="412"/>
                  </a:lnTo>
                  <a:lnTo>
                    <a:pt x="153" y="412"/>
                  </a:lnTo>
                  <a:lnTo>
                    <a:pt x="146" y="413"/>
                  </a:lnTo>
                  <a:lnTo>
                    <a:pt x="138" y="415"/>
                  </a:lnTo>
                  <a:lnTo>
                    <a:pt x="132" y="418"/>
                  </a:lnTo>
                  <a:lnTo>
                    <a:pt x="128" y="425"/>
                  </a:lnTo>
                  <a:lnTo>
                    <a:pt x="127" y="434"/>
                  </a:lnTo>
                  <a:lnTo>
                    <a:pt x="133" y="450"/>
                  </a:lnTo>
                  <a:lnTo>
                    <a:pt x="139" y="463"/>
                  </a:lnTo>
                  <a:lnTo>
                    <a:pt x="147" y="474"/>
                  </a:lnTo>
                  <a:lnTo>
                    <a:pt x="156" y="483"/>
                  </a:lnTo>
                  <a:lnTo>
                    <a:pt x="160" y="491"/>
                  </a:lnTo>
                  <a:lnTo>
                    <a:pt x="161" y="497"/>
                  </a:lnTo>
                  <a:lnTo>
                    <a:pt x="161" y="502"/>
                  </a:lnTo>
                  <a:lnTo>
                    <a:pt x="160" y="504"/>
                  </a:lnTo>
                  <a:lnTo>
                    <a:pt x="158" y="504"/>
                  </a:lnTo>
                  <a:lnTo>
                    <a:pt x="153" y="503"/>
                  </a:lnTo>
                  <a:lnTo>
                    <a:pt x="147" y="503"/>
                  </a:lnTo>
                  <a:lnTo>
                    <a:pt x="140" y="503"/>
                  </a:lnTo>
                  <a:lnTo>
                    <a:pt x="134" y="504"/>
                  </a:lnTo>
                  <a:lnTo>
                    <a:pt x="129" y="506"/>
                  </a:lnTo>
                  <a:lnTo>
                    <a:pt x="127" y="510"/>
                  </a:lnTo>
                  <a:lnTo>
                    <a:pt x="129" y="518"/>
                  </a:lnTo>
                  <a:lnTo>
                    <a:pt x="137" y="531"/>
                  </a:lnTo>
                  <a:lnTo>
                    <a:pt x="145" y="543"/>
                  </a:lnTo>
                  <a:lnTo>
                    <a:pt x="152" y="553"/>
                  </a:lnTo>
                  <a:lnTo>
                    <a:pt x="158" y="560"/>
                  </a:lnTo>
                  <a:lnTo>
                    <a:pt x="162" y="564"/>
                  </a:lnTo>
                  <a:lnTo>
                    <a:pt x="168" y="566"/>
                  </a:lnTo>
                  <a:lnTo>
                    <a:pt x="175" y="568"/>
                  </a:lnTo>
                  <a:lnTo>
                    <a:pt x="186" y="569"/>
                  </a:lnTo>
                  <a:lnTo>
                    <a:pt x="196" y="572"/>
                  </a:lnTo>
                  <a:lnTo>
                    <a:pt x="206" y="573"/>
                  </a:lnTo>
                  <a:lnTo>
                    <a:pt x="213" y="574"/>
                  </a:lnTo>
                  <a:lnTo>
                    <a:pt x="216" y="575"/>
                  </a:lnTo>
                  <a:lnTo>
                    <a:pt x="154" y="582"/>
                  </a:lnTo>
                  <a:lnTo>
                    <a:pt x="153" y="580"/>
                  </a:lnTo>
                  <a:lnTo>
                    <a:pt x="150" y="578"/>
                  </a:lnTo>
                  <a:lnTo>
                    <a:pt x="145" y="574"/>
                  </a:lnTo>
                  <a:lnTo>
                    <a:pt x="139" y="569"/>
                  </a:lnTo>
                  <a:lnTo>
                    <a:pt x="134" y="565"/>
                  </a:lnTo>
                  <a:lnTo>
                    <a:pt x="128" y="563"/>
                  </a:lnTo>
                  <a:lnTo>
                    <a:pt x="123" y="563"/>
                  </a:lnTo>
                  <a:lnTo>
                    <a:pt x="119" y="565"/>
                  </a:lnTo>
                  <a:lnTo>
                    <a:pt x="118" y="571"/>
                  </a:lnTo>
                  <a:lnTo>
                    <a:pt x="117" y="587"/>
                  </a:lnTo>
                  <a:lnTo>
                    <a:pt x="117" y="604"/>
                  </a:lnTo>
                  <a:lnTo>
                    <a:pt x="118" y="621"/>
                  </a:lnTo>
                  <a:lnTo>
                    <a:pt x="118" y="636"/>
                  </a:lnTo>
                  <a:lnTo>
                    <a:pt x="119" y="647"/>
                  </a:lnTo>
                  <a:lnTo>
                    <a:pt x="123" y="654"/>
                  </a:lnTo>
                  <a:lnTo>
                    <a:pt x="128" y="661"/>
                  </a:lnTo>
                  <a:lnTo>
                    <a:pt x="135" y="668"/>
                  </a:lnTo>
                  <a:lnTo>
                    <a:pt x="144" y="671"/>
                  </a:lnTo>
                  <a:lnTo>
                    <a:pt x="152" y="671"/>
                  </a:lnTo>
                  <a:lnTo>
                    <a:pt x="160" y="667"/>
                  </a:lnTo>
                  <a:lnTo>
                    <a:pt x="168" y="659"/>
                  </a:lnTo>
                  <a:lnTo>
                    <a:pt x="174" y="657"/>
                  </a:lnTo>
                  <a:lnTo>
                    <a:pt x="180" y="657"/>
                  </a:lnTo>
                  <a:lnTo>
                    <a:pt x="185" y="659"/>
                  </a:lnTo>
                  <a:lnTo>
                    <a:pt x="191" y="663"/>
                  </a:lnTo>
                  <a:lnTo>
                    <a:pt x="195" y="665"/>
                  </a:lnTo>
                  <a:lnTo>
                    <a:pt x="199" y="666"/>
                  </a:lnTo>
                  <a:lnTo>
                    <a:pt x="203" y="667"/>
                  </a:lnTo>
                  <a:lnTo>
                    <a:pt x="205" y="667"/>
                  </a:lnTo>
                  <a:lnTo>
                    <a:pt x="207" y="667"/>
                  </a:lnTo>
                  <a:lnTo>
                    <a:pt x="205" y="668"/>
                  </a:lnTo>
                  <a:lnTo>
                    <a:pt x="197" y="668"/>
                  </a:lnTo>
                  <a:lnTo>
                    <a:pt x="188" y="670"/>
                  </a:lnTo>
                  <a:lnTo>
                    <a:pt x="179" y="672"/>
                  </a:lnTo>
                  <a:lnTo>
                    <a:pt x="169" y="676"/>
                  </a:lnTo>
                  <a:lnTo>
                    <a:pt x="161" y="680"/>
                  </a:lnTo>
                  <a:lnTo>
                    <a:pt x="158" y="685"/>
                  </a:lnTo>
                  <a:lnTo>
                    <a:pt x="159" y="698"/>
                  </a:lnTo>
                  <a:lnTo>
                    <a:pt x="165" y="706"/>
                  </a:lnTo>
                  <a:lnTo>
                    <a:pt x="174" y="713"/>
                  </a:lnTo>
                  <a:lnTo>
                    <a:pt x="186" y="715"/>
                  </a:lnTo>
                  <a:lnTo>
                    <a:pt x="198" y="714"/>
                  </a:lnTo>
                  <a:lnTo>
                    <a:pt x="208" y="714"/>
                  </a:lnTo>
                  <a:lnTo>
                    <a:pt x="216" y="715"/>
                  </a:lnTo>
                  <a:lnTo>
                    <a:pt x="218" y="715"/>
                  </a:lnTo>
                  <a:lnTo>
                    <a:pt x="236" y="745"/>
                  </a:lnTo>
                  <a:lnTo>
                    <a:pt x="234" y="742"/>
                  </a:lnTo>
                  <a:lnTo>
                    <a:pt x="229" y="738"/>
                  </a:lnTo>
                  <a:lnTo>
                    <a:pt x="221" y="733"/>
                  </a:lnTo>
                  <a:lnTo>
                    <a:pt x="211" y="728"/>
                  </a:lnTo>
                  <a:lnTo>
                    <a:pt x="202" y="726"/>
                  </a:lnTo>
                  <a:lnTo>
                    <a:pt x="192" y="728"/>
                  </a:lnTo>
                  <a:lnTo>
                    <a:pt x="182" y="735"/>
                  </a:lnTo>
                  <a:lnTo>
                    <a:pt x="173" y="744"/>
                  </a:lnTo>
                  <a:lnTo>
                    <a:pt x="165" y="752"/>
                  </a:lnTo>
                  <a:lnTo>
                    <a:pt x="160" y="762"/>
                  </a:lnTo>
                  <a:lnTo>
                    <a:pt x="158" y="770"/>
                  </a:lnTo>
                  <a:lnTo>
                    <a:pt x="159" y="775"/>
                  </a:lnTo>
                  <a:lnTo>
                    <a:pt x="163" y="779"/>
                  </a:lnTo>
                  <a:lnTo>
                    <a:pt x="171" y="783"/>
                  </a:lnTo>
                  <a:lnTo>
                    <a:pt x="180" y="787"/>
                  </a:lnTo>
                  <a:lnTo>
                    <a:pt x="188" y="791"/>
                  </a:lnTo>
                  <a:lnTo>
                    <a:pt x="197" y="794"/>
                  </a:lnTo>
                  <a:lnTo>
                    <a:pt x="203" y="796"/>
                  </a:lnTo>
                  <a:lnTo>
                    <a:pt x="205" y="797"/>
                  </a:lnTo>
                  <a:lnTo>
                    <a:pt x="203" y="797"/>
                  </a:lnTo>
                  <a:lnTo>
                    <a:pt x="195" y="796"/>
                  </a:lnTo>
                  <a:lnTo>
                    <a:pt x="184" y="796"/>
                  </a:lnTo>
                  <a:lnTo>
                    <a:pt x="171" y="796"/>
                  </a:lnTo>
                  <a:lnTo>
                    <a:pt x="159" y="798"/>
                  </a:lnTo>
                  <a:lnTo>
                    <a:pt x="148" y="803"/>
                  </a:lnTo>
                  <a:lnTo>
                    <a:pt x="140" y="808"/>
                  </a:lnTo>
                  <a:lnTo>
                    <a:pt x="136" y="816"/>
                  </a:lnTo>
                  <a:lnTo>
                    <a:pt x="135" y="822"/>
                  </a:lnTo>
                  <a:lnTo>
                    <a:pt x="137" y="827"/>
                  </a:lnTo>
                  <a:lnTo>
                    <a:pt x="140" y="831"/>
                  </a:lnTo>
                  <a:lnTo>
                    <a:pt x="146" y="833"/>
                  </a:lnTo>
                  <a:lnTo>
                    <a:pt x="152" y="835"/>
                  </a:lnTo>
                  <a:lnTo>
                    <a:pt x="159" y="839"/>
                  </a:lnTo>
                  <a:lnTo>
                    <a:pt x="167" y="843"/>
                  </a:lnTo>
                  <a:lnTo>
                    <a:pt x="173" y="850"/>
                  </a:lnTo>
                  <a:lnTo>
                    <a:pt x="177" y="855"/>
                  </a:lnTo>
                  <a:lnTo>
                    <a:pt x="182" y="860"/>
                  </a:lnTo>
                  <a:lnTo>
                    <a:pt x="183" y="862"/>
                  </a:lnTo>
                  <a:lnTo>
                    <a:pt x="181" y="861"/>
                  </a:lnTo>
                  <a:lnTo>
                    <a:pt x="173" y="857"/>
                  </a:lnTo>
                  <a:lnTo>
                    <a:pt x="163" y="855"/>
                  </a:lnTo>
                  <a:lnTo>
                    <a:pt x="151" y="853"/>
                  </a:lnTo>
                  <a:lnTo>
                    <a:pt x="139" y="852"/>
                  </a:lnTo>
                  <a:lnTo>
                    <a:pt x="128" y="853"/>
                  </a:lnTo>
                  <a:lnTo>
                    <a:pt x="119" y="858"/>
                  </a:lnTo>
                  <a:lnTo>
                    <a:pt x="114" y="865"/>
                  </a:lnTo>
                  <a:lnTo>
                    <a:pt x="107" y="873"/>
                  </a:lnTo>
                  <a:lnTo>
                    <a:pt x="102" y="881"/>
                  </a:lnTo>
                  <a:lnTo>
                    <a:pt x="96" y="889"/>
                  </a:lnTo>
                  <a:lnTo>
                    <a:pt x="93" y="896"/>
                  </a:lnTo>
                  <a:lnTo>
                    <a:pt x="93" y="902"/>
                  </a:lnTo>
                  <a:lnTo>
                    <a:pt x="94" y="907"/>
                  </a:lnTo>
                  <a:lnTo>
                    <a:pt x="101" y="910"/>
                  </a:lnTo>
                  <a:lnTo>
                    <a:pt x="112" y="910"/>
                  </a:lnTo>
                  <a:lnTo>
                    <a:pt x="122" y="908"/>
                  </a:lnTo>
                  <a:lnTo>
                    <a:pt x="129" y="907"/>
                  </a:lnTo>
                  <a:lnTo>
                    <a:pt x="135" y="905"/>
                  </a:lnTo>
                  <a:lnTo>
                    <a:pt x="138" y="910"/>
                  </a:lnTo>
                  <a:lnTo>
                    <a:pt x="144" y="919"/>
                  </a:lnTo>
                  <a:lnTo>
                    <a:pt x="147" y="925"/>
                  </a:lnTo>
                  <a:lnTo>
                    <a:pt x="149" y="927"/>
                  </a:lnTo>
                  <a:lnTo>
                    <a:pt x="146" y="927"/>
                  </a:lnTo>
                  <a:lnTo>
                    <a:pt x="139" y="930"/>
                  </a:lnTo>
                  <a:lnTo>
                    <a:pt x="129" y="934"/>
                  </a:lnTo>
                  <a:lnTo>
                    <a:pt x="119" y="938"/>
                  </a:lnTo>
                  <a:lnTo>
                    <a:pt x="112" y="944"/>
                  </a:lnTo>
                  <a:lnTo>
                    <a:pt x="107" y="950"/>
                  </a:lnTo>
                  <a:lnTo>
                    <a:pt x="107" y="955"/>
                  </a:lnTo>
                  <a:lnTo>
                    <a:pt x="109" y="958"/>
                  </a:lnTo>
                  <a:lnTo>
                    <a:pt x="110" y="961"/>
                  </a:lnTo>
                  <a:lnTo>
                    <a:pt x="112" y="964"/>
                  </a:lnTo>
                  <a:lnTo>
                    <a:pt x="113" y="965"/>
                  </a:lnTo>
                  <a:lnTo>
                    <a:pt x="115" y="966"/>
                  </a:lnTo>
                  <a:lnTo>
                    <a:pt x="117" y="967"/>
                  </a:lnTo>
                  <a:lnTo>
                    <a:pt x="118" y="967"/>
                  </a:lnTo>
                  <a:lnTo>
                    <a:pt x="119" y="967"/>
                  </a:lnTo>
                  <a:lnTo>
                    <a:pt x="116" y="967"/>
                  </a:lnTo>
                  <a:lnTo>
                    <a:pt x="110" y="966"/>
                  </a:lnTo>
                  <a:lnTo>
                    <a:pt x="99" y="965"/>
                  </a:lnTo>
                  <a:lnTo>
                    <a:pt x="87" y="964"/>
                  </a:lnTo>
                  <a:lnTo>
                    <a:pt x="73" y="962"/>
                  </a:lnTo>
                  <a:lnTo>
                    <a:pt x="60" y="964"/>
                  </a:lnTo>
                  <a:lnTo>
                    <a:pt x="48" y="965"/>
                  </a:lnTo>
                  <a:lnTo>
                    <a:pt x="37" y="968"/>
                  </a:lnTo>
                  <a:lnTo>
                    <a:pt x="26" y="972"/>
                  </a:lnTo>
                  <a:lnTo>
                    <a:pt x="15" y="979"/>
                  </a:lnTo>
                  <a:lnTo>
                    <a:pt x="8" y="986"/>
                  </a:lnTo>
                  <a:lnTo>
                    <a:pt x="2" y="993"/>
                  </a:lnTo>
                  <a:lnTo>
                    <a:pt x="0" y="1000"/>
                  </a:lnTo>
                  <a:lnTo>
                    <a:pt x="3" y="1005"/>
                  </a:lnTo>
                  <a:lnTo>
                    <a:pt x="11" y="1009"/>
                  </a:lnTo>
                  <a:lnTo>
                    <a:pt x="22" y="1012"/>
                  </a:lnTo>
                  <a:lnTo>
                    <a:pt x="34" y="1013"/>
                  </a:lnTo>
                  <a:lnTo>
                    <a:pt x="47" y="1013"/>
                  </a:lnTo>
                  <a:lnTo>
                    <a:pt x="58" y="1012"/>
                  </a:lnTo>
                  <a:lnTo>
                    <a:pt x="67" y="1012"/>
                  </a:lnTo>
                  <a:lnTo>
                    <a:pt x="76" y="1012"/>
                  </a:lnTo>
                  <a:lnTo>
                    <a:pt x="87" y="1013"/>
                  </a:lnTo>
                  <a:lnTo>
                    <a:pt x="96" y="1014"/>
                  </a:lnTo>
                  <a:lnTo>
                    <a:pt x="106" y="1014"/>
                  </a:lnTo>
                  <a:lnTo>
                    <a:pt x="114" y="1012"/>
                  </a:lnTo>
                  <a:lnTo>
                    <a:pt x="118" y="1009"/>
                  </a:lnTo>
                  <a:lnTo>
                    <a:pt x="121" y="1008"/>
                  </a:lnTo>
                  <a:lnTo>
                    <a:pt x="123" y="1008"/>
                  </a:lnTo>
                  <a:lnTo>
                    <a:pt x="124" y="1007"/>
                  </a:lnTo>
                  <a:lnTo>
                    <a:pt x="125" y="1008"/>
                  </a:lnTo>
                  <a:lnTo>
                    <a:pt x="105" y="1032"/>
                  </a:lnTo>
                  <a:lnTo>
                    <a:pt x="103" y="1031"/>
                  </a:lnTo>
                  <a:lnTo>
                    <a:pt x="96" y="1030"/>
                  </a:lnTo>
                  <a:lnTo>
                    <a:pt x="89" y="1030"/>
                  </a:lnTo>
                  <a:lnTo>
                    <a:pt x="80" y="1029"/>
                  </a:lnTo>
                  <a:lnTo>
                    <a:pt x="71" y="1030"/>
                  </a:lnTo>
                  <a:lnTo>
                    <a:pt x="66" y="1032"/>
                  </a:lnTo>
                  <a:lnTo>
                    <a:pt x="64" y="1036"/>
                  </a:lnTo>
                  <a:lnTo>
                    <a:pt x="66" y="1042"/>
                  </a:lnTo>
                  <a:lnTo>
                    <a:pt x="71" y="1050"/>
                  </a:lnTo>
                  <a:lnTo>
                    <a:pt x="79" y="1059"/>
                  </a:lnTo>
                  <a:lnTo>
                    <a:pt x="89" y="1067"/>
                  </a:lnTo>
                  <a:lnTo>
                    <a:pt x="99" y="1074"/>
                  </a:lnTo>
                  <a:lnTo>
                    <a:pt x="107" y="1080"/>
                  </a:lnTo>
                  <a:lnTo>
                    <a:pt x="119" y="1083"/>
                  </a:lnTo>
                  <a:lnTo>
                    <a:pt x="127" y="1084"/>
                  </a:lnTo>
                  <a:lnTo>
                    <a:pt x="133" y="1084"/>
                  </a:lnTo>
                  <a:lnTo>
                    <a:pt x="134" y="1083"/>
                  </a:lnTo>
                  <a:lnTo>
                    <a:pt x="134" y="1084"/>
                  </a:lnTo>
                  <a:lnTo>
                    <a:pt x="134" y="1087"/>
                  </a:lnTo>
                  <a:lnTo>
                    <a:pt x="135" y="1092"/>
                  </a:lnTo>
                  <a:lnTo>
                    <a:pt x="137" y="1095"/>
                  </a:lnTo>
                  <a:lnTo>
                    <a:pt x="142" y="1099"/>
                  </a:lnTo>
                  <a:lnTo>
                    <a:pt x="152" y="1100"/>
                  </a:lnTo>
                  <a:lnTo>
                    <a:pt x="167" y="1098"/>
                  </a:lnTo>
                  <a:lnTo>
                    <a:pt x="180" y="1090"/>
                  </a:lnTo>
                  <a:lnTo>
                    <a:pt x="193" y="1080"/>
                  </a:lnTo>
                  <a:lnTo>
                    <a:pt x="204" y="1066"/>
                  </a:lnTo>
                  <a:lnTo>
                    <a:pt x="214" y="1055"/>
                  </a:lnTo>
                  <a:lnTo>
                    <a:pt x="221" y="1047"/>
                  </a:lnTo>
                  <a:lnTo>
                    <a:pt x="230" y="1037"/>
                  </a:lnTo>
                  <a:lnTo>
                    <a:pt x="240" y="1027"/>
                  </a:lnTo>
                  <a:lnTo>
                    <a:pt x="251" y="1017"/>
                  </a:lnTo>
                  <a:lnTo>
                    <a:pt x="260" y="1008"/>
                  </a:lnTo>
                  <a:lnTo>
                    <a:pt x="268" y="1002"/>
                  </a:lnTo>
                  <a:lnTo>
                    <a:pt x="274" y="999"/>
                  </a:lnTo>
                  <a:lnTo>
                    <a:pt x="277" y="999"/>
                  </a:lnTo>
                  <a:lnTo>
                    <a:pt x="280" y="1000"/>
                  </a:lnTo>
                  <a:lnTo>
                    <a:pt x="283" y="1001"/>
                  </a:lnTo>
                  <a:lnTo>
                    <a:pt x="285" y="1003"/>
                  </a:lnTo>
                  <a:lnTo>
                    <a:pt x="287" y="1006"/>
                  </a:lnTo>
                  <a:lnTo>
                    <a:pt x="288" y="1008"/>
                  </a:lnTo>
                  <a:lnTo>
                    <a:pt x="289" y="1011"/>
                  </a:lnTo>
                  <a:lnTo>
                    <a:pt x="289" y="1012"/>
                  </a:lnTo>
                  <a:lnTo>
                    <a:pt x="290" y="1013"/>
                  </a:lnTo>
                  <a:lnTo>
                    <a:pt x="288" y="1014"/>
                  </a:lnTo>
                  <a:lnTo>
                    <a:pt x="283" y="1016"/>
                  </a:lnTo>
                  <a:lnTo>
                    <a:pt x="275" y="1019"/>
                  </a:lnTo>
                  <a:lnTo>
                    <a:pt x="267" y="1025"/>
                  </a:lnTo>
                  <a:lnTo>
                    <a:pt x="261" y="1031"/>
                  </a:lnTo>
                  <a:lnTo>
                    <a:pt x="255" y="1038"/>
                  </a:lnTo>
                  <a:lnTo>
                    <a:pt x="252" y="1044"/>
                  </a:lnTo>
                  <a:lnTo>
                    <a:pt x="246" y="1053"/>
                  </a:lnTo>
                  <a:lnTo>
                    <a:pt x="242" y="1062"/>
                  </a:lnTo>
                  <a:lnTo>
                    <a:pt x="238" y="1071"/>
                  </a:lnTo>
                  <a:lnTo>
                    <a:pt x="233" y="1080"/>
                  </a:lnTo>
                  <a:lnTo>
                    <a:pt x="232" y="1086"/>
                  </a:lnTo>
                  <a:lnTo>
                    <a:pt x="233" y="1089"/>
                  </a:lnTo>
                  <a:lnTo>
                    <a:pt x="233" y="1093"/>
                  </a:lnTo>
                  <a:lnTo>
                    <a:pt x="232" y="1098"/>
                  </a:lnTo>
                  <a:lnTo>
                    <a:pt x="229" y="1104"/>
                  </a:lnTo>
                  <a:lnTo>
                    <a:pt x="226" y="1109"/>
                  </a:lnTo>
                  <a:lnTo>
                    <a:pt x="223" y="1116"/>
                  </a:lnTo>
                  <a:lnTo>
                    <a:pt x="225" y="1120"/>
                  </a:lnTo>
                  <a:lnTo>
                    <a:pt x="229" y="1124"/>
                  </a:lnTo>
                  <a:lnTo>
                    <a:pt x="239" y="1127"/>
                  </a:lnTo>
                  <a:lnTo>
                    <a:pt x="251" y="1128"/>
                  </a:lnTo>
                  <a:lnTo>
                    <a:pt x="264" y="1128"/>
                  </a:lnTo>
                  <a:lnTo>
                    <a:pt x="276" y="1127"/>
                  </a:lnTo>
                  <a:lnTo>
                    <a:pt x="285" y="1127"/>
                  </a:lnTo>
                  <a:lnTo>
                    <a:pt x="288" y="1125"/>
                  </a:lnTo>
                  <a:lnTo>
                    <a:pt x="285" y="1125"/>
                  </a:lnTo>
                  <a:lnTo>
                    <a:pt x="276" y="1127"/>
                  </a:lnTo>
                  <a:lnTo>
                    <a:pt x="263" y="1129"/>
                  </a:lnTo>
                  <a:lnTo>
                    <a:pt x="250" y="1131"/>
                  </a:lnTo>
                  <a:lnTo>
                    <a:pt x="236" y="1134"/>
                  </a:lnTo>
                  <a:lnTo>
                    <a:pt x="223" y="1139"/>
                  </a:lnTo>
                  <a:lnTo>
                    <a:pt x="217" y="1144"/>
                  </a:lnTo>
                  <a:lnTo>
                    <a:pt x="210" y="1153"/>
                  </a:lnTo>
                  <a:lnTo>
                    <a:pt x="205" y="1161"/>
                  </a:lnTo>
                  <a:lnTo>
                    <a:pt x="200" y="1169"/>
                  </a:lnTo>
                  <a:lnTo>
                    <a:pt x="197" y="1177"/>
                  </a:lnTo>
                  <a:lnTo>
                    <a:pt x="196" y="1182"/>
                  </a:lnTo>
                  <a:lnTo>
                    <a:pt x="198" y="1186"/>
                  </a:lnTo>
                  <a:lnTo>
                    <a:pt x="198" y="1189"/>
                  </a:lnTo>
                  <a:lnTo>
                    <a:pt x="195" y="1194"/>
                  </a:lnTo>
                  <a:lnTo>
                    <a:pt x="190" y="1202"/>
                  </a:lnTo>
                  <a:lnTo>
                    <a:pt x="183" y="1210"/>
                  </a:lnTo>
                  <a:lnTo>
                    <a:pt x="177" y="1217"/>
                  </a:lnTo>
                  <a:lnTo>
                    <a:pt x="173" y="1225"/>
                  </a:lnTo>
                  <a:lnTo>
                    <a:pt x="172" y="1231"/>
                  </a:lnTo>
                  <a:lnTo>
                    <a:pt x="175" y="1235"/>
                  </a:lnTo>
                  <a:lnTo>
                    <a:pt x="181" y="1237"/>
                  </a:lnTo>
                  <a:lnTo>
                    <a:pt x="187" y="1238"/>
                  </a:lnTo>
                  <a:lnTo>
                    <a:pt x="194" y="1238"/>
                  </a:lnTo>
                  <a:lnTo>
                    <a:pt x="198" y="1238"/>
                  </a:lnTo>
                  <a:lnTo>
                    <a:pt x="200" y="1238"/>
                  </a:lnTo>
                  <a:lnTo>
                    <a:pt x="198" y="1239"/>
                  </a:lnTo>
                  <a:lnTo>
                    <a:pt x="194" y="1242"/>
                  </a:lnTo>
                  <a:lnTo>
                    <a:pt x="187" y="1246"/>
                  </a:lnTo>
                  <a:lnTo>
                    <a:pt x="180" y="1251"/>
                  </a:lnTo>
                  <a:lnTo>
                    <a:pt x="174" y="1257"/>
                  </a:lnTo>
                  <a:lnTo>
                    <a:pt x="172" y="1263"/>
                  </a:lnTo>
                  <a:lnTo>
                    <a:pt x="174" y="1270"/>
                  </a:lnTo>
                  <a:lnTo>
                    <a:pt x="179" y="1278"/>
                  </a:lnTo>
                  <a:lnTo>
                    <a:pt x="184" y="1287"/>
                  </a:lnTo>
                  <a:lnTo>
                    <a:pt x="190" y="1297"/>
                  </a:lnTo>
                  <a:lnTo>
                    <a:pt x="192" y="1306"/>
                  </a:lnTo>
                  <a:lnTo>
                    <a:pt x="193" y="1314"/>
                  </a:lnTo>
                  <a:lnTo>
                    <a:pt x="191" y="1318"/>
                  </a:lnTo>
                  <a:lnTo>
                    <a:pt x="185" y="1321"/>
                  </a:lnTo>
                  <a:lnTo>
                    <a:pt x="179" y="1328"/>
                  </a:lnTo>
                  <a:lnTo>
                    <a:pt x="169" y="1338"/>
                  </a:lnTo>
                  <a:lnTo>
                    <a:pt x="160" y="1348"/>
                  </a:lnTo>
                  <a:lnTo>
                    <a:pt x="151" y="1359"/>
                  </a:lnTo>
                  <a:lnTo>
                    <a:pt x="145" y="1370"/>
                  </a:lnTo>
                  <a:lnTo>
                    <a:pt x="140" y="1378"/>
                  </a:lnTo>
                  <a:lnTo>
                    <a:pt x="140" y="1386"/>
                  </a:lnTo>
                  <a:lnTo>
                    <a:pt x="144" y="1395"/>
                  </a:lnTo>
                  <a:lnTo>
                    <a:pt x="145" y="1401"/>
                  </a:lnTo>
                  <a:lnTo>
                    <a:pt x="145" y="1408"/>
                  </a:lnTo>
                  <a:lnTo>
                    <a:pt x="147" y="1411"/>
                  </a:lnTo>
                  <a:lnTo>
                    <a:pt x="150" y="1412"/>
                  </a:lnTo>
                  <a:lnTo>
                    <a:pt x="156" y="1411"/>
                  </a:lnTo>
                  <a:lnTo>
                    <a:pt x="162" y="1410"/>
                  </a:lnTo>
                  <a:lnTo>
                    <a:pt x="169" y="1408"/>
                  </a:lnTo>
                  <a:lnTo>
                    <a:pt x="174" y="1406"/>
                  </a:lnTo>
                  <a:lnTo>
                    <a:pt x="176" y="1405"/>
                  </a:lnTo>
                  <a:lnTo>
                    <a:pt x="174" y="1407"/>
                  </a:lnTo>
                  <a:lnTo>
                    <a:pt x="170" y="1413"/>
                  </a:lnTo>
                  <a:lnTo>
                    <a:pt x="164" y="1421"/>
                  </a:lnTo>
                  <a:lnTo>
                    <a:pt x="158" y="1431"/>
                  </a:lnTo>
                  <a:lnTo>
                    <a:pt x="152" y="1442"/>
                  </a:lnTo>
                  <a:lnTo>
                    <a:pt x="150" y="1452"/>
                  </a:lnTo>
                  <a:lnTo>
                    <a:pt x="151" y="1460"/>
                  </a:lnTo>
                  <a:lnTo>
                    <a:pt x="157" y="1467"/>
                  </a:lnTo>
                  <a:lnTo>
                    <a:pt x="164" y="1470"/>
                  </a:lnTo>
                  <a:lnTo>
                    <a:pt x="172" y="1472"/>
                  </a:lnTo>
                  <a:lnTo>
                    <a:pt x="179" y="1474"/>
                  </a:lnTo>
                  <a:lnTo>
                    <a:pt x="184" y="1474"/>
                  </a:lnTo>
                  <a:lnTo>
                    <a:pt x="186" y="1472"/>
                  </a:lnTo>
                  <a:lnTo>
                    <a:pt x="198" y="1463"/>
                  </a:lnTo>
                  <a:lnTo>
                    <a:pt x="197" y="1465"/>
                  </a:lnTo>
                  <a:lnTo>
                    <a:pt x="193" y="1470"/>
                  </a:lnTo>
                  <a:lnTo>
                    <a:pt x="186" y="1479"/>
                  </a:lnTo>
                  <a:lnTo>
                    <a:pt x="179" y="1489"/>
                  </a:lnTo>
                  <a:lnTo>
                    <a:pt x="171" y="1501"/>
                  </a:lnTo>
                  <a:lnTo>
                    <a:pt x="162" y="1512"/>
                  </a:lnTo>
                  <a:lnTo>
                    <a:pt x="156" y="1524"/>
                  </a:lnTo>
                  <a:lnTo>
                    <a:pt x="150" y="1534"/>
                  </a:lnTo>
                  <a:lnTo>
                    <a:pt x="148" y="1543"/>
                  </a:lnTo>
                  <a:lnTo>
                    <a:pt x="146" y="1555"/>
                  </a:lnTo>
                  <a:lnTo>
                    <a:pt x="145" y="1572"/>
                  </a:lnTo>
                  <a:lnTo>
                    <a:pt x="142" y="1592"/>
                  </a:lnTo>
                  <a:lnTo>
                    <a:pt x="140" y="1613"/>
                  </a:lnTo>
                  <a:lnTo>
                    <a:pt x="138" y="1631"/>
                  </a:lnTo>
                  <a:lnTo>
                    <a:pt x="136" y="1646"/>
                  </a:lnTo>
                  <a:lnTo>
                    <a:pt x="133" y="1655"/>
                  </a:lnTo>
                  <a:lnTo>
                    <a:pt x="129" y="1661"/>
                  </a:lnTo>
                  <a:lnTo>
                    <a:pt x="124" y="1669"/>
                  </a:lnTo>
                  <a:lnTo>
                    <a:pt x="118" y="1678"/>
                  </a:lnTo>
                  <a:lnTo>
                    <a:pt x="114" y="1689"/>
                  </a:lnTo>
                  <a:lnTo>
                    <a:pt x="111" y="1699"/>
                  </a:lnTo>
                  <a:lnTo>
                    <a:pt x="110" y="1708"/>
                  </a:lnTo>
                  <a:lnTo>
                    <a:pt x="112" y="1714"/>
                  </a:lnTo>
                  <a:lnTo>
                    <a:pt x="118" y="1719"/>
                  </a:lnTo>
                  <a:lnTo>
                    <a:pt x="128" y="1723"/>
                  </a:lnTo>
                  <a:lnTo>
                    <a:pt x="141" y="1725"/>
                  </a:lnTo>
                  <a:lnTo>
                    <a:pt x="154" y="1725"/>
                  </a:lnTo>
                  <a:lnTo>
                    <a:pt x="168" y="1724"/>
                  </a:lnTo>
                  <a:lnTo>
                    <a:pt x="177" y="1720"/>
                  </a:lnTo>
                  <a:lnTo>
                    <a:pt x="184" y="1714"/>
                  </a:lnTo>
                  <a:lnTo>
                    <a:pt x="187" y="1706"/>
                  </a:lnTo>
                  <a:lnTo>
                    <a:pt x="188" y="1695"/>
                  </a:lnTo>
                  <a:lnTo>
                    <a:pt x="187" y="1683"/>
                  </a:lnTo>
                  <a:lnTo>
                    <a:pt x="187" y="1672"/>
                  </a:lnTo>
                  <a:lnTo>
                    <a:pt x="185" y="1662"/>
                  </a:lnTo>
                  <a:lnTo>
                    <a:pt x="184" y="1655"/>
                  </a:lnTo>
                  <a:lnTo>
                    <a:pt x="184" y="1653"/>
                  </a:lnTo>
                  <a:lnTo>
                    <a:pt x="185" y="1650"/>
                  </a:lnTo>
                  <a:lnTo>
                    <a:pt x="188" y="1643"/>
                  </a:lnTo>
                  <a:lnTo>
                    <a:pt x="192" y="1632"/>
                  </a:lnTo>
                  <a:lnTo>
                    <a:pt x="197" y="1619"/>
                  </a:lnTo>
                  <a:lnTo>
                    <a:pt x="202" y="1606"/>
                  </a:lnTo>
                  <a:lnTo>
                    <a:pt x="205" y="1592"/>
                  </a:lnTo>
                  <a:lnTo>
                    <a:pt x="207" y="1580"/>
                  </a:lnTo>
                  <a:lnTo>
                    <a:pt x="209" y="1563"/>
                  </a:lnTo>
                  <a:lnTo>
                    <a:pt x="211" y="1546"/>
                  </a:lnTo>
                  <a:lnTo>
                    <a:pt x="214" y="1530"/>
                  </a:lnTo>
                  <a:lnTo>
                    <a:pt x="217" y="1516"/>
                  </a:lnTo>
                  <a:lnTo>
                    <a:pt x="221" y="1505"/>
                  </a:lnTo>
                  <a:lnTo>
                    <a:pt x="228" y="1498"/>
                  </a:lnTo>
                  <a:lnTo>
                    <a:pt x="237" y="1491"/>
                  </a:lnTo>
                  <a:lnTo>
                    <a:pt x="245" y="1484"/>
                  </a:lnTo>
                  <a:lnTo>
                    <a:pt x="252" y="1478"/>
                  </a:lnTo>
                  <a:lnTo>
                    <a:pt x="253" y="1470"/>
                  </a:lnTo>
                  <a:lnTo>
                    <a:pt x="250" y="1460"/>
                  </a:lnTo>
                  <a:lnTo>
                    <a:pt x="243" y="1448"/>
                  </a:lnTo>
                  <a:lnTo>
                    <a:pt x="236" y="1436"/>
                  </a:lnTo>
                  <a:lnTo>
                    <a:pt x="228" y="1422"/>
                  </a:lnTo>
                  <a:lnTo>
                    <a:pt x="223" y="1410"/>
                  </a:lnTo>
                  <a:lnTo>
                    <a:pt x="222" y="1396"/>
                  </a:lnTo>
                  <a:lnTo>
                    <a:pt x="222" y="1382"/>
                  </a:lnTo>
                  <a:lnTo>
                    <a:pt x="222" y="1368"/>
                  </a:lnTo>
                  <a:lnTo>
                    <a:pt x="222" y="1359"/>
                  </a:lnTo>
                  <a:lnTo>
                    <a:pt x="223" y="1355"/>
                  </a:lnTo>
                  <a:lnTo>
                    <a:pt x="226" y="1356"/>
                  </a:lnTo>
                  <a:lnTo>
                    <a:pt x="231" y="1359"/>
                  </a:lnTo>
                  <a:lnTo>
                    <a:pt x="238" y="1359"/>
                  </a:lnTo>
                  <a:lnTo>
                    <a:pt x="246" y="1354"/>
                  </a:lnTo>
                  <a:lnTo>
                    <a:pt x="252" y="1347"/>
                  </a:lnTo>
                  <a:lnTo>
                    <a:pt x="257" y="1336"/>
                  </a:lnTo>
                  <a:lnTo>
                    <a:pt x="263" y="1325"/>
                  </a:lnTo>
                  <a:lnTo>
                    <a:pt x="268" y="1315"/>
                  </a:lnTo>
                  <a:lnTo>
                    <a:pt x="274" y="1309"/>
                  </a:lnTo>
                  <a:lnTo>
                    <a:pt x="279" y="1306"/>
                  </a:lnTo>
                  <a:lnTo>
                    <a:pt x="287" y="1302"/>
                  </a:lnTo>
                  <a:lnTo>
                    <a:pt x="295" y="1296"/>
                  </a:lnTo>
                  <a:lnTo>
                    <a:pt x="302" y="1292"/>
                  </a:lnTo>
                  <a:lnTo>
                    <a:pt x="310" y="1287"/>
                  </a:lnTo>
                  <a:lnTo>
                    <a:pt x="314" y="1284"/>
                  </a:lnTo>
                  <a:lnTo>
                    <a:pt x="317" y="1283"/>
                  </a:lnTo>
                  <a:lnTo>
                    <a:pt x="315" y="1284"/>
                  </a:lnTo>
                  <a:lnTo>
                    <a:pt x="310" y="1291"/>
                  </a:lnTo>
                  <a:lnTo>
                    <a:pt x="303" y="1298"/>
                  </a:lnTo>
                  <a:lnTo>
                    <a:pt x="295" y="1309"/>
                  </a:lnTo>
                  <a:lnTo>
                    <a:pt x="285" y="1321"/>
                  </a:lnTo>
                  <a:lnTo>
                    <a:pt x="276" y="1332"/>
                  </a:lnTo>
                  <a:lnTo>
                    <a:pt x="267" y="1344"/>
                  </a:lnTo>
                  <a:lnTo>
                    <a:pt x="261" y="1354"/>
                  </a:lnTo>
                  <a:lnTo>
                    <a:pt x="255" y="1362"/>
                  </a:lnTo>
                  <a:lnTo>
                    <a:pt x="251" y="1373"/>
                  </a:lnTo>
                  <a:lnTo>
                    <a:pt x="248" y="1386"/>
                  </a:lnTo>
                  <a:lnTo>
                    <a:pt x="246" y="1400"/>
                  </a:lnTo>
                  <a:lnTo>
                    <a:pt x="248" y="1414"/>
                  </a:lnTo>
                  <a:lnTo>
                    <a:pt x="251" y="1426"/>
                  </a:lnTo>
                  <a:lnTo>
                    <a:pt x="256" y="1436"/>
                  </a:lnTo>
                  <a:lnTo>
                    <a:pt x="267" y="1446"/>
                  </a:lnTo>
                  <a:lnTo>
                    <a:pt x="276" y="1451"/>
                  </a:lnTo>
                  <a:lnTo>
                    <a:pt x="284" y="1452"/>
                  </a:lnTo>
                  <a:lnTo>
                    <a:pt x="286" y="1453"/>
                  </a:lnTo>
                  <a:lnTo>
                    <a:pt x="286" y="1451"/>
                  </a:lnTo>
                  <a:lnTo>
                    <a:pt x="285" y="1444"/>
                  </a:lnTo>
                  <a:lnTo>
                    <a:pt x="284" y="1435"/>
                  </a:lnTo>
                  <a:lnTo>
                    <a:pt x="284" y="1424"/>
                  </a:lnTo>
                  <a:lnTo>
                    <a:pt x="285" y="1414"/>
                  </a:lnTo>
                  <a:lnTo>
                    <a:pt x="288" y="1405"/>
                  </a:lnTo>
                  <a:lnTo>
                    <a:pt x="292" y="1397"/>
                  </a:lnTo>
                  <a:lnTo>
                    <a:pt x="298" y="1388"/>
                  </a:lnTo>
                  <a:lnTo>
                    <a:pt x="304" y="1381"/>
                  </a:lnTo>
                  <a:lnTo>
                    <a:pt x="310" y="1374"/>
                  </a:lnTo>
                  <a:lnTo>
                    <a:pt x="315" y="1372"/>
                  </a:lnTo>
                  <a:lnTo>
                    <a:pt x="320" y="1373"/>
                  </a:lnTo>
                  <a:lnTo>
                    <a:pt x="322" y="1377"/>
                  </a:lnTo>
                  <a:lnTo>
                    <a:pt x="323" y="1386"/>
                  </a:lnTo>
                  <a:lnTo>
                    <a:pt x="325" y="1396"/>
                  </a:lnTo>
                  <a:lnTo>
                    <a:pt x="327" y="1407"/>
                  </a:lnTo>
                  <a:lnTo>
                    <a:pt x="330" y="1417"/>
                  </a:lnTo>
                  <a:lnTo>
                    <a:pt x="333" y="1425"/>
                  </a:lnTo>
                  <a:lnTo>
                    <a:pt x="338" y="1429"/>
                  </a:lnTo>
                  <a:lnTo>
                    <a:pt x="345" y="1429"/>
                  </a:lnTo>
                  <a:lnTo>
                    <a:pt x="353" y="1422"/>
                  </a:lnTo>
                  <a:lnTo>
                    <a:pt x="357" y="1413"/>
                  </a:lnTo>
                  <a:lnTo>
                    <a:pt x="359" y="1404"/>
                  </a:lnTo>
                  <a:lnTo>
                    <a:pt x="361" y="1393"/>
                  </a:lnTo>
                  <a:lnTo>
                    <a:pt x="361" y="1383"/>
                  </a:lnTo>
                  <a:lnTo>
                    <a:pt x="364" y="1374"/>
                  </a:lnTo>
                  <a:lnTo>
                    <a:pt x="367" y="1363"/>
                  </a:lnTo>
                  <a:lnTo>
                    <a:pt x="371" y="1351"/>
                  </a:lnTo>
                  <a:lnTo>
                    <a:pt x="376" y="1338"/>
                  </a:lnTo>
                  <a:lnTo>
                    <a:pt x="380" y="1325"/>
                  </a:lnTo>
                  <a:lnTo>
                    <a:pt x="381" y="1314"/>
                  </a:lnTo>
                  <a:lnTo>
                    <a:pt x="382" y="1305"/>
                  </a:lnTo>
                  <a:lnTo>
                    <a:pt x="385" y="1296"/>
                  </a:lnTo>
                  <a:lnTo>
                    <a:pt x="390" y="1290"/>
                  </a:lnTo>
                  <a:lnTo>
                    <a:pt x="394" y="1286"/>
                  </a:lnTo>
                  <a:lnTo>
                    <a:pt x="395" y="1284"/>
                  </a:lnTo>
                  <a:lnTo>
                    <a:pt x="395" y="1287"/>
                  </a:lnTo>
                  <a:lnTo>
                    <a:pt x="394" y="1297"/>
                  </a:lnTo>
                  <a:lnTo>
                    <a:pt x="394" y="1309"/>
                  </a:lnTo>
                  <a:lnTo>
                    <a:pt x="394" y="1324"/>
                  </a:lnTo>
                  <a:lnTo>
                    <a:pt x="395" y="1337"/>
                  </a:lnTo>
                  <a:lnTo>
                    <a:pt x="400" y="1347"/>
                  </a:lnTo>
                  <a:lnTo>
                    <a:pt x="407" y="1356"/>
                  </a:lnTo>
                  <a:lnTo>
                    <a:pt x="421" y="1366"/>
                  </a:lnTo>
                  <a:lnTo>
                    <a:pt x="435" y="1375"/>
                  </a:lnTo>
                  <a:lnTo>
                    <a:pt x="448" y="1384"/>
                  </a:lnTo>
                  <a:lnTo>
                    <a:pt x="457" y="1391"/>
                  </a:lnTo>
                  <a:lnTo>
                    <a:pt x="465" y="1399"/>
                  </a:lnTo>
                  <a:lnTo>
                    <a:pt x="474" y="1406"/>
                  </a:lnTo>
                  <a:lnTo>
                    <a:pt x="481" y="1409"/>
                  </a:lnTo>
                  <a:lnTo>
                    <a:pt x="484" y="1411"/>
                  </a:lnTo>
                  <a:lnTo>
                    <a:pt x="481" y="1410"/>
                  </a:lnTo>
                  <a:lnTo>
                    <a:pt x="474" y="1407"/>
                  </a:lnTo>
                  <a:lnTo>
                    <a:pt x="463" y="1404"/>
                  </a:lnTo>
                  <a:lnTo>
                    <a:pt x="450" y="1399"/>
                  </a:lnTo>
                  <a:lnTo>
                    <a:pt x="436" y="1396"/>
                  </a:lnTo>
                  <a:lnTo>
                    <a:pt x="422" y="1394"/>
                  </a:lnTo>
                  <a:lnTo>
                    <a:pt x="408" y="1393"/>
                  </a:lnTo>
                  <a:lnTo>
                    <a:pt x="398" y="1394"/>
                  </a:lnTo>
                  <a:lnTo>
                    <a:pt x="391" y="1398"/>
                  </a:lnTo>
                  <a:lnTo>
                    <a:pt x="385" y="1408"/>
                  </a:lnTo>
                  <a:lnTo>
                    <a:pt x="383" y="1420"/>
                  </a:lnTo>
                  <a:lnTo>
                    <a:pt x="382" y="1433"/>
                  </a:lnTo>
                  <a:lnTo>
                    <a:pt x="383" y="1447"/>
                  </a:lnTo>
                  <a:lnTo>
                    <a:pt x="383" y="1462"/>
                  </a:lnTo>
                  <a:lnTo>
                    <a:pt x="382" y="1474"/>
                  </a:lnTo>
                  <a:lnTo>
                    <a:pt x="380" y="1484"/>
                  </a:lnTo>
                  <a:lnTo>
                    <a:pt x="378" y="1494"/>
                  </a:lnTo>
                  <a:lnTo>
                    <a:pt x="375" y="1502"/>
                  </a:lnTo>
                  <a:lnTo>
                    <a:pt x="375" y="1511"/>
                  </a:lnTo>
                  <a:lnTo>
                    <a:pt x="376" y="1520"/>
                  </a:lnTo>
                  <a:lnTo>
                    <a:pt x="381" y="1532"/>
                  </a:lnTo>
                  <a:lnTo>
                    <a:pt x="389" y="1541"/>
                  </a:lnTo>
                  <a:lnTo>
                    <a:pt x="398" y="1548"/>
                  </a:lnTo>
                  <a:lnTo>
                    <a:pt x="406" y="1552"/>
                  </a:lnTo>
                  <a:lnTo>
                    <a:pt x="414" y="1558"/>
                  </a:lnTo>
                  <a:lnTo>
                    <a:pt x="423" y="1564"/>
                  </a:lnTo>
                  <a:lnTo>
                    <a:pt x="429" y="1574"/>
                  </a:lnTo>
                  <a:lnTo>
                    <a:pt x="435" y="1584"/>
                  </a:lnTo>
                  <a:lnTo>
                    <a:pt x="440" y="1591"/>
                  </a:lnTo>
                  <a:lnTo>
                    <a:pt x="446" y="1596"/>
                  </a:lnTo>
                  <a:lnTo>
                    <a:pt x="449" y="1601"/>
                  </a:lnTo>
                  <a:lnTo>
                    <a:pt x="450" y="1606"/>
                  </a:lnTo>
                  <a:lnTo>
                    <a:pt x="450" y="1616"/>
                  </a:lnTo>
                  <a:lnTo>
                    <a:pt x="446" y="1629"/>
                  </a:lnTo>
                  <a:lnTo>
                    <a:pt x="437" y="1640"/>
                  </a:lnTo>
                  <a:lnTo>
                    <a:pt x="426" y="1651"/>
                  </a:lnTo>
                  <a:lnTo>
                    <a:pt x="416" y="1662"/>
                  </a:lnTo>
                  <a:lnTo>
                    <a:pt x="408" y="1674"/>
                  </a:lnTo>
                  <a:lnTo>
                    <a:pt x="404" y="1689"/>
                  </a:lnTo>
                  <a:lnTo>
                    <a:pt x="401" y="1707"/>
                  </a:lnTo>
                  <a:lnTo>
                    <a:pt x="398" y="1724"/>
                  </a:lnTo>
                  <a:lnTo>
                    <a:pt x="392" y="1743"/>
                  </a:lnTo>
                  <a:lnTo>
                    <a:pt x="382" y="1759"/>
                  </a:lnTo>
                  <a:lnTo>
                    <a:pt x="373" y="1770"/>
                  </a:lnTo>
                  <a:lnTo>
                    <a:pt x="364" y="1783"/>
                  </a:lnTo>
                  <a:lnTo>
                    <a:pt x="353" y="1798"/>
                  </a:lnTo>
                  <a:lnTo>
                    <a:pt x="343" y="1812"/>
                  </a:lnTo>
                  <a:lnTo>
                    <a:pt x="334" y="1826"/>
                  </a:lnTo>
                  <a:lnTo>
                    <a:pt x="329" y="1839"/>
                  </a:lnTo>
                  <a:lnTo>
                    <a:pt x="327" y="1850"/>
                  </a:lnTo>
                  <a:lnTo>
                    <a:pt x="330" y="1865"/>
                  </a:lnTo>
                  <a:lnTo>
                    <a:pt x="330" y="1880"/>
                  </a:lnTo>
                  <a:lnTo>
                    <a:pt x="331" y="1892"/>
                  </a:lnTo>
                  <a:lnTo>
                    <a:pt x="331" y="1900"/>
                  </a:lnTo>
                  <a:lnTo>
                    <a:pt x="331" y="1904"/>
                  </a:lnTo>
                  <a:lnTo>
                    <a:pt x="330" y="1902"/>
                  </a:lnTo>
                  <a:lnTo>
                    <a:pt x="327" y="1896"/>
                  </a:lnTo>
                  <a:lnTo>
                    <a:pt x="324" y="1888"/>
                  </a:lnTo>
                  <a:lnTo>
                    <a:pt x="321" y="1881"/>
                  </a:lnTo>
                  <a:lnTo>
                    <a:pt x="315" y="1873"/>
                  </a:lnTo>
                  <a:lnTo>
                    <a:pt x="311" y="1869"/>
                  </a:lnTo>
                  <a:lnTo>
                    <a:pt x="306" y="1868"/>
                  </a:lnTo>
                  <a:lnTo>
                    <a:pt x="300" y="1872"/>
                  </a:lnTo>
                  <a:lnTo>
                    <a:pt x="294" y="1885"/>
                  </a:lnTo>
                  <a:lnTo>
                    <a:pt x="289" y="1902"/>
                  </a:lnTo>
                  <a:lnTo>
                    <a:pt x="289" y="1920"/>
                  </a:lnTo>
                  <a:lnTo>
                    <a:pt x="292" y="1937"/>
                  </a:lnTo>
                  <a:lnTo>
                    <a:pt x="298" y="1952"/>
                  </a:lnTo>
                  <a:lnTo>
                    <a:pt x="307" y="1963"/>
                  </a:lnTo>
                  <a:lnTo>
                    <a:pt x="318" y="1973"/>
                  </a:lnTo>
                  <a:lnTo>
                    <a:pt x="329" y="1984"/>
                  </a:lnTo>
                  <a:lnTo>
                    <a:pt x="340" y="1995"/>
                  </a:lnTo>
                  <a:lnTo>
                    <a:pt x="348" y="2005"/>
                  </a:lnTo>
                  <a:lnTo>
                    <a:pt x="352" y="2018"/>
                  </a:lnTo>
                  <a:lnTo>
                    <a:pt x="354" y="2031"/>
                  </a:lnTo>
                  <a:lnTo>
                    <a:pt x="357" y="2043"/>
                  </a:lnTo>
                  <a:lnTo>
                    <a:pt x="360" y="2054"/>
                  </a:lnTo>
                  <a:lnTo>
                    <a:pt x="365" y="2061"/>
                  </a:lnTo>
                  <a:lnTo>
                    <a:pt x="369" y="2066"/>
                  </a:lnTo>
                  <a:lnTo>
                    <a:pt x="376" y="2065"/>
                  </a:lnTo>
                  <a:lnTo>
                    <a:pt x="378" y="2061"/>
                  </a:lnTo>
                  <a:lnTo>
                    <a:pt x="377" y="2054"/>
                  </a:lnTo>
                  <a:lnTo>
                    <a:pt x="375" y="2043"/>
                  </a:lnTo>
                  <a:lnTo>
                    <a:pt x="371" y="2031"/>
                  </a:lnTo>
                  <a:lnTo>
                    <a:pt x="367" y="2019"/>
                  </a:lnTo>
                  <a:lnTo>
                    <a:pt x="364" y="2005"/>
                  </a:lnTo>
                  <a:lnTo>
                    <a:pt x="361" y="1993"/>
                  </a:lnTo>
                  <a:lnTo>
                    <a:pt x="360" y="1983"/>
                  </a:lnTo>
                  <a:lnTo>
                    <a:pt x="364" y="1974"/>
                  </a:lnTo>
                  <a:lnTo>
                    <a:pt x="371" y="1963"/>
                  </a:lnTo>
                  <a:lnTo>
                    <a:pt x="382" y="1955"/>
                  </a:lnTo>
                  <a:lnTo>
                    <a:pt x="395" y="1952"/>
                  </a:lnTo>
                  <a:lnTo>
                    <a:pt x="408" y="1954"/>
                  </a:lnTo>
                  <a:lnTo>
                    <a:pt x="422" y="1963"/>
                  </a:lnTo>
                  <a:lnTo>
                    <a:pt x="438" y="1977"/>
                  </a:lnTo>
                  <a:lnTo>
                    <a:pt x="452" y="1988"/>
                  </a:lnTo>
                  <a:lnTo>
                    <a:pt x="468" y="2000"/>
                  </a:lnTo>
                  <a:lnTo>
                    <a:pt x="482" y="2014"/>
                  </a:lnTo>
                  <a:lnTo>
                    <a:pt x="492" y="2024"/>
                  </a:lnTo>
                  <a:lnTo>
                    <a:pt x="500" y="2033"/>
                  </a:lnTo>
                  <a:lnTo>
                    <a:pt x="508" y="2041"/>
                  </a:lnTo>
                  <a:lnTo>
                    <a:pt x="516" y="2045"/>
                  </a:lnTo>
                  <a:lnTo>
                    <a:pt x="522" y="2045"/>
                  </a:lnTo>
                  <a:lnTo>
                    <a:pt x="528" y="2041"/>
                  </a:lnTo>
                  <a:lnTo>
                    <a:pt x="532" y="2030"/>
                  </a:lnTo>
                  <a:lnTo>
                    <a:pt x="533" y="2016"/>
                  </a:lnTo>
                  <a:lnTo>
                    <a:pt x="534" y="2001"/>
                  </a:lnTo>
                  <a:lnTo>
                    <a:pt x="533" y="1988"/>
                  </a:lnTo>
                  <a:lnTo>
                    <a:pt x="531" y="1979"/>
                  </a:lnTo>
                  <a:lnTo>
                    <a:pt x="529" y="1972"/>
                  </a:lnTo>
                  <a:lnTo>
                    <a:pt x="525" y="1963"/>
                  </a:lnTo>
                  <a:lnTo>
                    <a:pt x="520" y="1953"/>
                  </a:lnTo>
                  <a:lnTo>
                    <a:pt x="518" y="1944"/>
                  </a:lnTo>
                  <a:lnTo>
                    <a:pt x="517" y="1937"/>
                  </a:lnTo>
                  <a:lnTo>
                    <a:pt x="520" y="1931"/>
                  </a:lnTo>
                  <a:lnTo>
                    <a:pt x="526" y="1931"/>
                  </a:lnTo>
                  <a:lnTo>
                    <a:pt x="534" y="1934"/>
                  </a:lnTo>
                  <a:lnTo>
                    <a:pt x="544" y="1941"/>
                  </a:lnTo>
                  <a:lnTo>
                    <a:pt x="554" y="1949"/>
                  </a:lnTo>
                  <a:lnTo>
                    <a:pt x="563" y="1958"/>
                  </a:lnTo>
                  <a:lnTo>
                    <a:pt x="570" y="1968"/>
                  </a:lnTo>
                  <a:lnTo>
                    <a:pt x="579" y="1979"/>
                  </a:lnTo>
                  <a:lnTo>
                    <a:pt x="588" y="1989"/>
                  </a:lnTo>
                  <a:lnTo>
                    <a:pt x="596" y="1997"/>
                  </a:lnTo>
                  <a:lnTo>
                    <a:pt x="603" y="1999"/>
                  </a:lnTo>
                  <a:lnTo>
                    <a:pt x="610" y="1997"/>
                  </a:lnTo>
                  <a:lnTo>
                    <a:pt x="615" y="1991"/>
                  </a:lnTo>
                  <a:lnTo>
                    <a:pt x="618" y="1983"/>
                  </a:lnTo>
                  <a:lnTo>
                    <a:pt x="619" y="1975"/>
                  </a:lnTo>
                  <a:lnTo>
                    <a:pt x="620" y="1969"/>
                  </a:lnTo>
                  <a:lnTo>
                    <a:pt x="620" y="1966"/>
                  </a:lnTo>
                  <a:lnTo>
                    <a:pt x="620" y="1968"/>
                  </a:lnTo>
                  <a:lnTo>
                    <a:pt x="620" y="1973"/>
                  </a:lnTo>
                  <a:lnTo>
                    <a:pt x="620" y="1978"/>
                  </a:lnTo>
                  <a:lnTo>
                    <a:pt x="621" y="1985"/>
                  </a:lnTo>
                  <a:lnTo>
                    <a:pt x="624" y="1990"/>
                  </a:lnTo>
                  <a:lnTo>
                    <a:pt x="628" y="1995"/>
                  </a:lnTo>
                  <a:lnTo>
                    <a:pt x="635" y="1997"/>
                  </a:lnTo>
                  <a:lnTo>
                    <a:pt x="644" y="1995"/>
                  </a:lnTo>
                  <a:lnTo>
                    <a:pt x="658" y="1988"/>
                  </a:lnTo>
                  <a:lnTo>
                    <a:pt x="670" y="1981"/>
                  </a:lnTo>
                  <a:lnTo>
                    <a:pt x="678" y="1976"/>
                  </a:lnTo>
                  <a:lnTo>
                    <a:pt x="683" y="1972"/>
                  </a:lnTo>
                  <a:lnTo>
                    <a:pt x="685" y="1970"/>
                  </a:lnTo>
                  <a:lnTo>
                    <a:pt x="683" y="1944"/>
                  </a:lnTo>
                  <a:lnTo>
                    <a:pt x="685" y="1945"/>
                  </a:lnTo>
                  <a:lnTo>
                    <a:pt x="690" y="1949"/>
                  </a:lnTo>
                  <a:lnTo>
                    <a:pt x="697" y="1952"/>
                  </a:lnTo>
                  <a:lnTo>
                    <a:pt x="706" y="1953"/>
                  </a:lnTo>
                  <a:lnTo>
                    <a:pt x="717" y="1951"/>
                  </a:lnTo>
                  <a:lnTo>
                    <a:pt x="727" y="1947"/>
                  </a:lnTo>
                  <a:lnTo>
                    <a:pt x="737" y="1946"/>
                  </a:lnTo>
                  <a:lnTo>
                    <a:pt x="747" y="1946"/>
                  </a:lnTo>
                  <a:lnTo>
                    <a:pt x="754" y="1946"/>
                  </a:lnTo>
                  <a:lnTo>
                    <a:pt x="761" y="1946"/>
                  </a:lnTo>
                  <a:lnTo>
                    <a:pt x="763" y="1943"/>
                  </a:lnTo>
                  <a:lnTo>
                    <a:pt x="763" y="1938"/>
                  </a:lnTo>
                  <a:lnTo>
                    <a:pt x="763" y="1929"/>
                  </a:lnTo>
                  <a:lnTo>
                    <a:pt x="763" y="1917"/>
                  </a:lnTo>
                  <a:lnTo>
                    <a:pt x="763" y="1906"/>
                  </a:lnTo>
                  <a:lnTo>
                    <a:pt x="762" y="1895"/>
                  </a:lnTo>
                  <a:lnTo>
                    <a:pt x="762" y="1887"/>
                  </a:lnTo>
                  <a:lnTo>
                    <a:pt x="762" y="1885"/>
                  </a:lnTo>
                  <a:lnTo>
                    <a:pt x="766" y="1885"/>
                  </a:lnTo>
                  <a:lnTo>
                    <a:pt x="776" y="1885"/>
                  </a:lnTo>
                  <a:lnTo>
                    <a:pt x="791" y="1885"/>
                  </a:lnTo>
                  <a:lnTo>
                    <a:pt x="807" y="1886"/>
                  </a:lnTo>
                  <a:lnTo>
                    <a:pt x="824" y="1887"/>
                  </a:lnTo>
                  <a:lnTo>
                    <a:pt x="838" y="1888"/>
                  </a:lnTo>
                  <a:lnTo>
                    <a:pt x="853" y="1889"/>
                  </a:lnTo>
                  <a:lnTo>
                    <a:pt x="869" y="1891"/>
                  </a:lnTo>
                  <a:lnTo>
                    <a:pt x="884" y="1891"/>
                  </a:lnTo>
                  <a:lnTo>
                    <a:pt x="896" y="1892"/>
                  </a:lnTo>
                  <a:lnTo>
                    <a:pt x="904" y="1892"/>
                  </a:lnTo>
                  <a:lnTo>
                    <a:pt x="907" y="1892"/>
                  </a:lnTo>
                  <a:lnTo>
                    <a:pt x="908" y="1893"/>
                  </a:lnTo>
                  <a:lnTo>
                    <a:pt x="907" y="1895"/>
                  </a:lnTo>
                  <a:lnTo>
                    <a:pt x="907" y="1897"/>
                  </a:lnTo>
                  <a:lnTo>
                    <a:pt x="907" y="1899"/>
                  </a:lnTo>
                  <a:lnTo>
                    <a:pt x="905" y="1902"/>
                  </a:lnTo>
                  <a:lnTo>
                    <a:pt x="903" y="1904"/>
                  </a:lnTo>
                  <a:lnTo>
                    <a:pt x="901" y="1906"/>
                  </a:lnTo>
                  <a:lnTo>
                    <a:pt x="899" y="1907"/>
                  </a:lnTo>
                  <a:lnTo>
                    <a:pt x="895" y="1908"/>
                  </a:lnTo>
                  <a:lnTo>
                    <a:pt x="887" y="1909"/>
                  </a:lnTo>
                  <a:lnTo>
                    <a:pt x="876" y="1909"/>
                  </a:lnTo>
                  <a:lnTo>
                    <a:pt x="864" y="1911"/>
                  </a:lnTo>
                  <a:lnTo>
                    <a:pt x="854" y="1914"/>
                  </a:lnTo>
                  <a:lnTo>
                    <a:pt x="846" y="1917"/>
                  </a:lnTo>
                  <a:lnTo>
                    <a:pt x="844" y="1921"/>
                  </a:lnTo>
                  <a:lnTo>
                    <a:pt x="844" y="1926"/>
                  </a:lnTo>
                  <a:lnTo>
                    <a:pt x="844" y="1928"/>
                  </a:lnTo>
                  <a:lnTo>
                    <a:pt x="844" y="1930"/>
                  </a:lnTo>
                  <a:lnTo>
                    <a:pt x="844" y="1931"/>
                  </a:lnTo>
                  <a:lnTo>
                    <a:pt x="843" y="1930"/>
                  </a:lnTo>
                  <a:lnTo>
                    <a:pt x="840" y="1928"/>
                  </a:lnTo>
                  <a:lnTo>
                    <a:pt x="835" y="1924"/>
                  </a:lnTo>
                  <a:lnTo>
                    <a:pt x="830" y="1923"/>
                  </a:lnTo>
                  <a:lnTo>
                    <a:pt x="824" y="1926"/>
                  </a:lnTo>
                  <a:lnTo>
                    <a:pt x="819" y="1931"/>
                  </a:lnTo>
                  <a:lnTo>
                    <a:pt x="815" y="1942"/>
                  </a:lnTo>
                  <a:lnTo>
                    <a:pt x="814" y="1955"/>
                  </a:lnTo>
                  <a:lnTo>
                    <a:pt x="812" y="1969"/>
                  </a:lnTo>
                  <a:lnTo>
                    <a:pt x="811" y="1984"/>
                  </a:lnTo>
                  <a:lnTo>
                    <a:pt x="809" y="1996"/>
                  </a:lnTo>
                  <a:lnTo>
                    <a:pt x="803" y="2007"/>
                  </a:lnTo>
                  <a:lnTo>
                    <a:pt x="796" y="2013"/>
                  </a:lnTo>
                  <a:lnTo>
                    <a:pt x="787" y="2019"/>
                  </a:lnTo>
                  <a:lnTo>
                    <a:pt x="777" y="2024"/>
                  </a:lnTo>
                  <a:lnTo>
                    <a:pt x="770" y="2030"/>
                  </a:lnTo>
                  <a:lnTo>
                    <a:pt x="763" y="2035"/>
                  </a:lnTo>
                  <a:lnTo>
                    <a:pt x="759" y="2042"/>
                  </a:lnTo>
                  <a:lnTo>
                    <a:pt x="759" y="2049"/>
                  </a:lnTo>
                  <a:lnTo>
                    <a:pt x="759" y="2062"/>
                  </a:lnTo>
                  <a:lnTo>
                    <a:pt x="755" y="2077"/>
                  </a:lnTo>
                  <a:lnTo>
                    <a:pt x="751" y="2091"/>
                  </a:lnTo>
                  <a:lnTo>
                    <a:pt x="748" y="2106"/>
                  </a:lnTo>
                  <a:lnTo>
                    <a:pt x="750" y="2120"/>
                  </a:lnTo>
                  <a:lnTo>
                    <a:pt x="754" y="2130"/>
                  </a:lnTo>
                  <a:lnTo>
                    <a:pt x="762" y="2142"/>
                  </a:lnTo>
                  <a:lnTo>
                    <a:pt x="771" y="2155"/>
                  </a:lnTo>
                  <a:lnTo>
                    <a:pt x="781" y="2167"/>
                  </a:lnTo>
                  <a:lnTo>
                    <a:pt x="789" y="2181"/>
                  </a:lnTo>
                  <a:lnTo>
                    <a:pt x="798" y="2192"/>
                  </a:lnTo>
                  <a:lnTo>
                    <a:pt x="805" y="2201"/>
                  </a:lnTo>
                  <a:lnTo>
                    <a:pt x="809" y="2208"/>
                  </a:lnTo>
                  <a:lnTo>
                    <a:pt x="814" y="2221"/>
                  </a:lnTo>
                  <a:lnTo>
                    <a:pt x="820" y="2238"/>
                  </a:lnTo>
                  <a:lnTo>
                    <a:pt x="828" y="2255"/>
                  </a:lnTo>
                  <a:lnTo>
                    <a:pt x="840" y="2271"/>
                  </a:lnTo>
                  <a:lnTo>
                    <a:pt x="846" y="2278"/>
                  </a:lnTo>
                  <a:lnTo>
                    <a:pt x="853" y="2279"/>
                  </a:lnTo>
                  <a:lnTo>
                    <a:pt x="859" y="2276"/>
                  </a:lnTo>
                  <a:lnTo>
                    <a:pt x="865" y="2271"/>
                  </a:lnTo>
                  <a:lnTo>
                    <a:pt x="869" y="2266"/>
                  </a:lnTo>
                  <a:lnTo>
                    <a:pt x="873" y="2262"/>
                  </a:lnTo>
                  <a:lnTo>
                    <a:pt x="874" y="2259"/>
                  </a:lnTo>
                  <a:lnTo>
                    <a:pt x="873" y="2263"/>
                  </a:lnTo>
                  <a:lnTo>
                    <a:pt x="870" y="2269"/>
                  </a:lnTo>
                  <a:lnTo>
                    <a:pt x="868" y="2279"/>
                  </a:lnTo>
                  <a:lnTo>
                    <a:pt x="866" y="2291"/>
                  </a:lnTo>
                  <a:lnTo>
                    <a:pt x="864" y="2303"/>
                  </a:lnTo>
                  <a:lnTo>
                    <a:pt x="864" y="2314"/>
                  </a:lnTo>
                  <a:lnTo>
                    <a:pt x="865" y="2325"/>
                  </a:lnTo>
                  <a:lnTo>
                    <a:pt x="867" y="2335"/>
                  </a:lnTo>
                  <a:lnTo>
                    <a:pt x="869" y="2344"/>
                  </a:lnTo>
                  <a:lnTo>
                    <a:pt x="873" y="2350"/>
                  </a:lnTo>
                  <a:lnTo>
                    <a:pt x="877" y="2354"/>
                  </a:lnTo>
                  <a:lnTo>
                    <a:pt x="884" y="2351"/>
                  </a:lnTo>
                  <a:lnTo>
                    <a:pt x="892" y="2344"/>
                  </a:lnTo>
                  <a:lnTo>
                    <a:pt x="900" y="2335"/>
                  </a:lnTo>
                  <a:lnTo>
                    <a:pt x="909" y="2324"/>
                  </a:lnTo>
                  <a:lnTo>
                    <a:pt x="917" y="2314"/>
                  </a:lnTo>
                  <a:lnTo>
                    <a:pt x="923" y="2304"/>
                  </a:lnTo>
                  <a:lnTo>
                    <a:pt x="927" y="2297"/>
                  </a:lnTo>
                  <a:lnTo>
                    <a:pt x="932" y="2293"/>
                  </a:lnTo>
                  <a:lnTo>
                    <a:pt x="936" y="2294"/>
                  </a:lnTo>
                  <a:lnTo>
                    <a:pt x="942" y="2297"/>
                  </a:lnTo>
                  <a:lnTo>
                    <a:pt x="949" y="2299"/>
                  </a:lnTo>
                  <a:lnTo>
                    <a:pt x="959" y="2299"/>
                  </a:lnTo>
                  <a:lnTo>
                    <a:pt x="971" y="2294"/>
                  </a:lnTo>
                  <a:lnTo>
                    <a:pt x="980" y="2290"/>
                  </a:lnTo>
                  <a:lnTo>
                    <a:pt x="985" y="2285"/>
                  </a:lnTo>
                  <a:lnTo>
                    <a:pt x="988" y="2284"/>
                  </a:lnTo>
                  <a:lnTo>
                    <a:pt x="988" y="2285"/>
                  </a:lnTo>
                  <a:lnTo>
                    <a:pt x="988" y="2290"/>
                  </a:lnTo>
                  <a:lnTo>
                    <a:pt x="990" y="2299"/>
                  </a:lnTo>
                  <a:lnTo>
                    <a:pt x="993" y="2312"/>
                  </a:lnTo>
                  <a:lnTo>
                    <a:pt x="993" y="2322"/>
                  </a:lnTo>
                  <a:lnTo>
                    <a:pt x="988" y="2332"/>
                  </a:lnTo>
                  <a:lnTo>
                    <a:pt x="980" y="2342"/>
                  </a:lnTo>
                  <a:lnTo>
                    <a:pt x="971" y="2350"/>
                  </a:lnTo>
                  <a:lnTo>
                    <a:pt x="965" y="2358"/>
                  </a:lnTo>
                  <a:lnTo>
                    <a:pt x="962" y="2364"/>
                  </a:lnTo>
                  <a:lnTo>
                    <a:pt x="967" y="2371"/>
                  </a:lnTo>
                  <a:lnTo>
                    <a:pt x="973" y="2377"/>
                  </a:lnTo>
                  <a:lnTo>
                    <a:pt x="981" y="2381"/>
                  </a:lnTo>
                  <a:lnTo>
                    <a:pt x="989" y="2384"/>
                  </a:lnTo>
                  <a:lnTo>
                    <a:pt x="995" y="2386"/>
                  </a:lnTo>
                  <a:lnTo>
                    <a:pt x="997" y="2387"/>
                  </a:lnTo>
                  <a:lnTo>
                    <a:pt x="995" y="2389"/>
                  </a:lnTo>
                  <a:lnTo>
                    <a:pt x="991" y="2393"/>
                  </a:lnTo>
                  <a:lnTo>
                    <a:pt x="984" y="2398"/>
                  </a:lnTo>
                  <a:lnTo>
                    <a:pt x="977" y="2405"/>
                  </a:lnTo>
                  <a:lnTo>
                    <a:pt x="967" y="2412"/>
                  </a:lnTo>
                  <a:lnTo>
                    <a:pt x="958" y="2418"/>
                  </a:lnTo>
                  <a:lnTo>
                    <a:pt x="948" y="2423"/>
                  </a:lnTo>
                  <a:lnTo>
                    <a:pt x="940" y="2425"/>
                  </a:lnTo>
                  <a:lnTo>
                    <a:pt x="933" y="2427"/>
                  </a:lnTo>
                  <a:lnTo>
                    <a:pt x="927" y="2431"/>
                  </a:lnTo>
                  <a:lnTo>
                    <a:pt x="924" y="2439"/>
                  </a:lnTo>
                  <a:lnTo>
                    <a:pt x="923" y="2445"/>
                  </a:lnTo>
                  <a:lnTo>
                    <a:pt x="923" y="2450"/>
                  </a:lnTo>
                  <a:lnTo>
                    <a:pt x="923" y="2452"/>
                  </a:lnTo>
                  <a:lnTo>
                    <a:pt x="923" y="2455"/>
                  </a:lnTo>
                  <a:lnTo>
                    <a:pt x="924" y="2465"/>
                  </a:lnTo>
                  <a:lnTo>
                    <a:pt x="925" y="2478"/>
                  </a:lnTo>
                  <a:lnTo>
                    <a:pt x="927" y="2493"/>
                  </a:lnTo>
                  <a:lnTo>
                    <a:pt x="930" y="2505"/>
                  </a:lnTo>
                  <a:lnTo>
                    <a:pt x="934" y="2513"/>
                  </a:lnTo>
                  <a:lnTo>
                    <a:pt x="940" y="2520"/>
                  </a:lnTo>
                  <a:lnTo>
                    <a:pt x="946" y="2526"/>
                  </a:lnTo>
                  <a:lnTo>
                    <a:pt x="951" y="2533"/>
                  </a:lnTo>
                  <a:lnTo>
                    <a:pt x="953" y="2541"/>
                  </a:lnTo>
                  <a:lnTo>
                    <a:pt x="949" y="2549"/>
                  </a:lnTo>
                  <a:lnTo>
                    <a:pt x="940" y="2560"/>
                  </a:lnTo>
                  <a:lnTo>
                    <a:pt x="932" y="2574"/>
                  </a:lnTo>
                  <a:lnTo>
                    <a:pt x="922" y="2589"/>
                  </a:lnTo>
                  <a:lnTo>
                    <a:pt x="914" y="2603"/>
                  </a:lnTo>
                  <a:lnTo>
                    <a:pt x="911" y="2616"/>
                  </a:lnTo>
                  <a:lnTo>
                    <a:pt x="912" y="2627"/>
                  </a:lnTo>
                  <a:lnTo>
                    <a:pt x="917" y="2636"/>
                  </a:lnTo>
                  <a:lnTo>
                    <a:pt x="925" y="2645"/>
                  </a:lnTo>
                  <a:lnTo>
                    <a:pt x="933" y="2652"/>
                  </a:lnTo>
                  <a:lnTo>
                    <a:pt x="939" y="2661"/>
                  </a:lnTo>
                  <a:lnTo>
                    <a:pt x="939" y="2667"/>
                  </a:lnTo>
                  <a:lnTo>
                    <a:pt x="935" y="2672"/>
                  </a:lnTo>
                  <a:lnTo>
                    <a:pt x="926" y="2678"/>
                  </a:lnTo>
                  <a:lnTo>
                    <a:pt x="915" y="2682"/>
                  </a:lnTo>
                  <a:lnTo>
                    <a:pt x="905" y="2686"/>
                  </a:lnTo>
                  <a:lnTo>
                    <a:pt x="897" y="2690"/>
                  </a:lnTo>
                  <a:lnTo>
                    <a:pt x="892" y="2694"/>
                  </a:lnTo>
                  <a:lnTo>
                    <a:pt x="892" y="2701"/>
                  </a:lnTo>
                  <a:lnTo>
                    <a:pt x="896" y="2709"/>
                  </a:lnTo>
                  <a:lnTo>
                    <a:pt x="900" y="2719"/>
                  </a:lnTo>
                  <a:lnTo>
                    <a:pt x="905" y="2730"/>
                  </a:lnTo>
                  <a:lnTo>
                    <a:pt x="911" y="2740"/>
                  </a:lnTo>
                  <a:lnTo>
                    <a:pt x="915" y="2749"/>
                  </a:lnTo>
                  <a:lnTo>
                    <a:pt x="917" y="2754"/>
                  </a:lnTo>
                  <a:lnTo>
                    <a:pt x="916" y="2757"/>
                  </a:lnTo>
                  <a:lnTo>
                    <a:pt x="916" y="2761"/>
                  </a:lnTo>
                  <a:lnTo>
                    <a:pt x="914" y="2764"/>
                  </a:lnTo>
                  <a:lnTo>
                    <a:pt x="913" y="2766"/>
                  </a:lnTo>
                  <a:lnTo>
                    <a:pt x="912" y="2768"/>
                  </a:lnTo>
                  <a:lnTo>
                    <a:pt x="911" y="2769"/>
                  </a:lnTo>
                  <a:lnTo>
                    <a:pt x="911" y="2771"/>
                  </a:lnTo>
                  <a:lnTo>
                    <a:pt x="909" y="2768"/>
                  </a:lnTo>
                  <a:lnTo>
                    <a:pt x="904" y="2764"/>
                  </a:lnTo>
                  <a:lnTo>
                    <a:pt x="898" y="2757"/>
                  </a:lnTo>
                  <a:lnTo>
                    <a:pt x="890" y="2751"/>
                  </a:lnTo>
                  <a:lnTo>
                    <a:pt x="880" y="2742"/>
                  </a:lnTo>
                  <a:lnTo>
                    <a:pt x="872" y="2736"/>
                  </a:lnTo>
                  <a:lnTo>
                    <a:pt x="862" y="2729"/>
                  </a:lnTo>
                  <a:lnTo>
                    <a:pt x="853" y="2725"/>
                  </a:lnTo>
                  <a:lnTo>
                    <a:pt x="845" y="2724"/>
                  </a:lnTo>
                  <a:lnTo>
                    <a:pt x="834" y="2727"/>
                  </a:lnTo>
                  <a:lnTo>
                    <a:pt x="822" y="2733"/>
                  </a:lnTo>
                  <a:lnTo>
                    <a:pt x="809" y="2741"/>
                  </a:lnTo>
                  <a:lnTo>
                    <a:pt x="794" y="2749"/>
                  </a:lnTo>
                  <a:lnTo>
                    <a:pt x="780" y="2755"/>
                  </a:lnTo>
                  <a:lnTo>
                    <a:pt x="765" y="2760"/>
                  </a:lnTo>
                  <a:lnTo>
                    <a:pt x="753" y="2759"/>
                  </a:lnTo>
                  <a:lnTo>
                    <a:pt x="740" y="2753"/>
                  </a:lnTo>
                  <a:lnTo>
                    <a:pt x="728" y="2746"/>
                  </a:lnTo>
                  <a:lnTo>
                    <a:pt x="717" y="2740"/>
                  </a:lnTo>
                  <a:lnTo>
                    <a:pt x="707" y="2736"/>
                  </a:lnTo>
                  <a:lnTo>
                    <a:pt x="700" y="2733"/>
                  </a:lnTo>
                  <a:lnTo>
                    <a:pt x="694" y="2736"/>
                  </a:lnTo>
                  <a:lnTo>
                    <a:pt x="689" y="2741"/>
                  </a:lnTo>
                  <a:lnTo>
                    <a:pt x="680" y="2749"/>
                  </a:lnTo>
                  <a:lnTo>
                    <a:pt x="668" y="2757"/>
                  </a:lnTo>
                  <a:lnTo>
                    <a:pt x="655" y="2766"/>
                  </a:lnTo>
                  <a:lnTo>
                    <a:pt x="641" y="2775"/>
                  </a:lnTo>
                  <a:lnTo>
                    <a:pt x="627" y="2784"/>
                  </a:lnTo>
                  <a:lnTo>
                    <a:pt x="615" y="2789"/>
                  </a:lnTo>
                  <a:lnTo>
                    <a:pt x="607" y="2794"/>
                  </a:lnTo>
                  <a:lnTo>
                    <a:pt x="593" y="2799"/>
                  </a:lnTo>
                  <a:lnTo>
                    <a:pt x="578" y="2809"/>
                  </a:lnTo>
                  <a:lnTo>
                    <a:pt x="563" y="2820"/>
                  </a:lnTo>
                  <a:lnTo>
                    <a:pt x="551" y="2833"/>
                  </a:lnTo>
                  <a:lnTo>
                    <a:pt x="543" y="2847"/>
                  </a:lnTo>
                  <a:lnTo>
                    <a:pt x="540" y="2859"/>
                  </a:lnTo>
                  <a:lnTo>
                    <a:pt x="538" y="2871"/>
                  </a:lnTo>
                  <a:lnTo>
                    <a:pt x="535" y="2882"/>
                  </a:lnTo>
                  <a:lnTo>
                    <a:pt x="531" y="2893"/>
                  </a:lnTo>
                  <a:lnTo>
                    <a:pt x="523" y="2903"/>
                  </a:lnTo>
                  <a:lnTo>
                    <a:pt x="512" y="2913"/>
                  </a:lnTo>
                  <a:lnTo>
                    <a:pt x="498" y="2921"/>
                  </a:lnTo>
                  <a:lnTo>
                    <a:pt x="483" y="2928"/>
                  </a:lnTo>
                  <a:lnTo>
                    <a:pt x="468" y="2937"/>
                  </a:lnTo>
                  <a:lnTo>
                    <a:pt x="452" y="2947"/>
                  </a:lnTo>
                  <a:lnTo>
                    <a:pt x="440" y="2959"/>
                  </a:lnTo>
                  <a:lnTo>
                    <a:pt x="430" y="2973"/>
                  </a:lnTo>
                  <a:lnTo>
                    <a:pt x="424" y="2987"/>
                  </a:lnTo>
                  <a:lnTo>
                    <a:pt x="417" y="2998"/>
                  </a:lnTo>
                  <a:lnTo>
                    <a:pt x="412" y="3006"/>
                  </a:lnTo>
                  <a:lnTo>
                    <a:pt x="410" y="3012"/>
                  </a:lnTo>
                  <a:lnTo>
                    <a:pt x="411" y="3016"/>
                  </a:lnTo>
                  <a:lnTo>
                    <a:pt x="417" y="3017"/>
                  </a:lnTo>
                  <a:lnTo>
                    <a:pt x="426" y="3016"/>
                  </a:lnTo>
                  <a:lnTo>
                    <a:pt x="436" y="3014"/>
                  </a:lnTo>
                  <a:lnTo>
                    <a:pt x="446" y="3010"/>
                  </a:lnTo>
                  <a:lnTo>
                    <a:pt x="454" y="3008"/>
                  </a:lnTo>
                  <a:lnTo>
                    <a:pt x="462" y="3007"/>
                  </a:lnTo>
                  <a:lnTo>
                    <a:pt x="466" y="3008"/>
                  </a:lnTo>
                  <a:lnTo>
                    <a:pt x="470" y="3011"/>
                  </a:lnTo>
                  <a:lnTo>
                    <a:pt x="473" y="3016"/>
                  </a:lnTo>
                  <a:lnTo>
                    <a:pt x="477" y="3020"/>
                  </a:lnTo>
                  <a:lnTo>
                    <a:pt x="483" y="3022"/>
                  </a:lnTo>
                  <a:lnTo>
                    <a:pt x="487" y="3020"/>
                  </a:lnTo>
                  <a:lnTo>
                    <a:pt x="493" y="3012"/>
                  </a:lnTo>
                  <a:lnTo>
                    <a:pt x="500" y="2999"/>
                  </a:lnTo>
                  <a:lnTo>
                    <a:pt x="508" y="2986"/>
                  </a:lnTo>
                  <a:lnTo>
                    <a:pt x="517" y="2974"/>
                  </a:lnTo>
                  <a:lnTo>
                    <a:pt x="528" y="2964"/>
                  </a:lnTo>
                  <a:lnTo>
                    <a:pt x="541" y="2960"/>
                  </a:lnTo>
                  <a:lnTo>
                    <a:pt x="558" y="2958"/>
                  </a:lnTo>
                  <a:lnTo>
                    <a:pt x="576" y="2957"/>
                  </a:lnTo>
                  <a:lnTo>
                    <a:pt x="592" y="2956"/>
                  </a:lnTo>
                  <a:lnTo>
                    <a:pt x="606" y="2954"/>
                  </a:lnTo>
                  <a:lnTo>
                    <a:pt x="610" y="2954"/>
                  </a:lnTo>
                  <a:lnTo>
                    <a:pt x="612" y="2957"/>
                  </a:lnTo>
                  <a:lnTo>
                    <a:pt x="612" y="2961"/>
                  </a:lnTo>
                  <a:lnTo>
                    <a:pt x="610" y="2968"/>
                  </a:lnTo>
                  <a:lnTo>
                    <a:pt x="609" y="2974"/>
                  </a:lnTo>
                  <a:lnTo>
                    <a:pt x="608" y="2981"/>
                  </a:lnTo>
                  <a:lnTo>
                    <a:pt x="609" y="2986"/>
                  </a:lnTo>
                  <a:lnTo>
                    <a:pt x="611" y="2994"/>
                  </a:lnTo>
                  <a:lnTo>
                    <a:pt x="610" y="3000"/>
                  </a:lnTo>
                  <a:lnTo>
                    <a:pt x="608" y="3007"/>
                  </a:lnTo>
                  <a:lnTo>
                    <a:pt x="607" y="3016"/>
                  </a:lnTo>
                  <a:lnTo>
                    <a:pt x="608" y="3027"/>
                  </a:lnTo>
                  <a:lnTo>
                    <a:pt x="612" y="3037"/>
                  </a:lnTo>
                  <a:lnTo>
                    <a:pt x="620" y="3043"/>
                  </a:lnTo>
                  <a:lnTo>
                    <a:pt x="627" y="3045"/>
                  </a:lnTo>
                  <a:lnTo>
                    <a:pt x="636" y="3044"/>
                  </a:lnTo>
                  <a:lnTo>
                    <a:pt x="643" y="3041"/>
                  </a:lnTo>
                  <a:lnTo>
                    <a:pt x="643" y="3040"/>
                  </a:lnTo>
                  <a:lnTo>
                    <a:pt x="641" y="3042"/>
                  </a:lnTo>
                  <a:lnTo>
                    <a:pt x="635" y="3049"/>
                  </a:lnTo>
                  <a:lnTo>
                    <a:pt x="628" y="3056"/>
                  </a:lnTo>
                  <a:lnTo>
                    <a:pt x="622" y="3065"/>
                  </a:lnTo>
                  <a:lnTo>
                    <a:pt x="615" y="3076"/>
                  </a:lnTo>
                  <a:lnTo>
                    <a:pt x="610" y="3086"/>
                  </a:lnTo>
                  <a:lnTo>
                    <a:pt x="607" y="3096"/>
                  </a:lnTo>
                  <a:lnTo>
                    <a:pt x="608" y="3104"/>
                  </a:lnTo>
                  <a:lnTo>
                    <a:pt x="610" y="3116"/>
                  </a:lnTo>
                  <a:lnTo>
                    <a:pt x="611" y="3127"/>
                  </a:lnTo>
                  <a:lnTo>
                    <a:pt x="612" y="3137"/>
                  </a:lnTo>
                  <a:lnTo>
                    <a:pt x="614" y="3145"/>
                  </a:lnTo>
                  <a:lnTo>
                    <a:pt x="619" y="3149"/>
                  </a:lnTo>
                  <a:lnTo>
                    <a:pt x="625" y="3150"/>
                  </a:lnTo>
                  <a:lnTo>
                    <a:pt x="635" y="3149"/>
                  </a:lnTo>
                  <a:lnTo>
                    <a:pt x="645" y="3146"/>
                  </a:lnTo>
                  <a:lnTo>
                    <a:pt x="654" y="3142"/>
                  </a:lnTo>
                  <a:lnTo>
                    <a:pt x="660" y="3139"/>
                  </a:lnTo>
                  <a:lnTo>
                    <a:pt x="662" y="3138"/>
                  </a:lnTo>
                  <a:lnTo>
                    <a:pt x="660" y="3139"/>
                  </a:lnTo>
                  <a:lnTo>
                    <a:pt x="655" y="3145"/>
                  </a:lnTo>
                  <a:lnTo>
                    <a:pt x="646" y="3155"/>
                  </a:lnTo>
                  <a:lnTo>
                    <a:pt x="634" y="3169"/>
                  </a:lnTo>
                  <a:lnTo>
                    <a:pt x="621" y="3190"/>
                  </a:lnTo>
                  <a:lnTo>
                    <a:pt x="613" y="3206"/>
                  </a:lnTo>
                  <a:lnTo>
                    <a:pt x="609" y="3223"/>
                  </a:lnTo>
                  <a:lnTo>
                    <a:pt x="604" y="3238"/>
                  </a:lnTo>
                  <a:lnTo>
                    <a:pt x="601" y="3252"/>
                  </a:lnTo>
                  <a:lnTo>
                    <a:pt x="597" y="3264"/>
                  </a:lnTo>
                  <a:lnTo>
                    <a:pt x="588" y="3276"/>
                  </a:lnTo>
                  <a:lnTo>
                    <a:pt x="576" y="3286"/>
                  </a:lnTo>
                  <a:lnTo>
                    <a:pt x="551" y="3301"/>
                  </a:lnTo>
                  <a:lnTo>
                    <a:pt x="529" y="3315"/>
                  </a:lnTo>
                  <a:lnTo>
                    <a:pt x="511" y="3328"/>
                  </a:lnTo>
                  <a:lnTo>
                    <a:pt x="498" y="3340"/>
                  </a:lnTo>
                  <a:lnTo>
                    <a:pt x="491" y="3346"/>
                  </a:lnTo>
                  <a:lnTo>
                    <a:pt x="481" y="3350"/>
                  </a:lnTo>
                  <a:lnTo>
                    <a:pt x="469" y="3351"/>
                  </a:lnTo>
                  <a:lnTo>
                    <a:pt x="458" y="3351"/>
                  </a:lnTo>
                  <a:lnTo>
                    <a:pt x="446" y="3352"/>
                  </a:lnTo>
                  <a:lnTo>
                    <a:pt x="436" y="3354"/>
                  </a:lnTo>
                  <a:lnTo>
                    <a:pt x="427" y="3358"/>
                  </a:lnTo>
                  <a:lnTo>
                    <a:pt x="415" y="3368"/>
                  </a:lnTo>
                  <a:lnTo>
                    <a:pt x="402" y="3380"/>
                  </a:lnTo>
                  <a:lnTo>
                    <a:pt x="390" y="3391"/>
                  </a:lnTo>
                  <a:lnTo>
                    <a:pt x="379" y="3399"/>
                  </a:lnTo>
                  <a:lnTo>
                    <a:pt x="369" y="3401"/>
                  </a:lnTo>
                  <a:lnTo>
                    <a:pt x="357" y="3402"/>
                  </a:lnTo>
                  <a:lnTo>
                    <a:pt x="343" y="3401"/>
                  </a:lnTo>
                  <a:lnTo>
                    <a:pt x="330" y="3400"/>
                  </a:lnTo>
                  <a:lnTo>
                    <a:pt x="319" y="3401"/>
                  </a:lnTo>
                  <a:lnTo>
                    <a:pt x="313" y="3403"/>
                  </a:lnTo>
                  <a:lnTo>
                    <a:pt x="310" y="3409"/>
                  </a:lnTo>
                  <a:lnTo>
                    <a:pt x="308" y="3416"/>
                  </a:lnTo>
                  <a:lnTo>
                    <a:pt x="306" y="3425"/>
                  </a:lnTo>
                  <a:lnTo>
                    <a:pt x="303" y="3434"/>
                  </a:lnTo>
                  <a:lnTo>
                    <a:pt x="299" y="3442"/>
                  </a:lnTo>
                  <a:lnTo>
                    <a:pt x="291" y="3447"/>
                  </a:lnTo>
                  <a:lnTo>
                    <a:pt x="280" y="3451"/>
                  </a:lnTo>
                  <a:lnTo>
                    <a:pt x="267" y="3455"/>
                  </a:lnTo>
                  <a:lnTo>
                    <a:pt x="255" y="3457"/>
                  </a:lnTo>
                  <a:lnTo>
                    <a:pt x="244" y="3460"/>
                  </a:lnTo>
                  <a:lnTo>
                    <a:pt x="237" y="3464"/>
                  </a:lnTo>
                  <a:lnTo>
                    <a:pt x="234" y="3470"/>
                  </a:lnTo>
                  <a:lnTo>
                    <a:pt x="237" y="3474"/>
                  </a:lnTo>
                  <a:lnTo>
                    <a:pt x="242" y="3477"/>
                  </a:lnTo>
                  <a:lnTo>
                    <a:pt x="251" y="3478"/>
                  </a:lnTo>
                  <a:lnTo>
                    <a:pt x="260" y="3479"/>
                  </a:lnTo>
                  <a:lnTo>
                    <a:pt x="269" y="3481"/>
                  </a:lnTo>
                  <a:lnTo>
                    <a:pt x="278" y="3484"/>
                  </a:lnTo>
                  <a:lnTo>
                    <a:pt x="285" y="3491"/>
                  </a:lnTo>
                  <a:lnTo>
                    <a:pt x="291" y="3501"/>
                  </a:lnTo>
                  <a:lnTo>
                    <a:pt x="296" y="3510"/>
                  </a:lnTo>
                  <a:lnTo>
                    <a:pt x="299" y="3519"/>
                  </a:lnTo>
                  <a:lnTo>
                    <a:pt x="300" y="3528"/>
                  </a:lnTo>
                  <a:lnTo>
                    <a:pt x="297" y="3537"/>
                  </a:lnTo>
                  <a:lnTo>
                    <a:pt x="290" y="3543"/>
                  </a:lnTo>
                  <a:lnTo>
                    <a:pt x="280" y="3550"/>
                  </a:lnTo>
                  <a:lnTo>
                    <a:pt x="272" y="3556"/>
                  </a:lnTo>
                  <a:lnTo>
                    <a:pt x="266" y="3562"/>
                  </a:lnTo>
                  <a:lnTo>
                    <a:pt x="262" y="3567"/>
                  </a:lnTo>
                  <a:lnTo>
                    <a:pt x="262" y="3572"/>
                  </a:lnTo>
                  <a:lnTo>
                    <a:pt x="266" y="3575"/>
                  </a:lnTo>
                  <a:lnTo>
                    <a:pt x="277" y="3576"/>
                  </a:lnTo>
                  <a:lnTo>
                    <a:pt x="290" y="3574"/>
                  </a:lnTo>
                  <a:lnTo>
                    <a:pt x="303" y="3571"/>
                  </a:lnTo>
                  <a:lnTo>
                    <a:pt x="319" y="3568"/>
                  </a:lnTo>
                  <a:lnTo>
                    <a:pt x="331" y="3567"/>
                  </a:lnTo>
                  <a:lnTo>
                    <a:pt x="343" y="3566"/>
                  </a:lnTo>
                  <a:lnTo>
                    <a:pt x="353" y="3565"/>
                  </a:lnTo>
                  <a:lnTo>
                    <a:pt x="359" y="3562"/>
                  </a:lnTo>
                  <a:lnTo>
                    <a:pt x="362" y="3559"/>
                  </a:lnTo>
                  <a:lnTo>
                    <a:pt x="360" y="3558"/>
                  </a:lnTo>
                  <a:lnTo>
                    <a:pt x="355" y="3559"/>
                  </a:lnTo>
                  <a:lnTo>
                    <a:pt x="347" y="3563"/>
                  </a:lnTo>
                  <a:lnTo>
                    <a:pt x="338" y="3568"/>
                  </a:lnTo>
                  <a:lnTo>
                    <a:pt x="331" y="3576"/>
                  </a:lnTo>
                  <a:lnTo>
                    <a:pt x="324" y="3583"/>
                  </a:lnTo>
                  <a:lnTo>
                    <a:pt x="320" y="3590"/>
                  </a:lnTo>
                  <a:lnTo>
                    <a:pt x="321" y="3596"/>
                  </a:lnTo>
                  <a:lnTo>
                    <a:pt x="327" y="3605"/>
                  </a:lnTo>
                  <a:lnTo>
                    <a:pt x="335" y="3612"/>
                  </a:lnTo>
                  <a:lnTo>
                    <a:pt x="343" y="3618"/>
                  </a:lnTo>
                  <a:lnTo>
                    <a:pt x="353" y="3619"/>
                  </a:lnTo>
                  <a:lnTo>
                    <a:pt x="364" y="3614"/>
                  </a:lnTo>
                  <a:lnTo>
                    <a:pt x="380" y="3608"/>
                  </a:lnTo>
                  <a:lnTo>
                    <a:pt x="398" y="3602"/>
                  </a:lnTo>
                  <a:lnTo>
                    <a:pt x="413" y="3599"/>
                  </a:lnTo>
                  <a:lnTo>
                    <a:pt x="424" y="3598"/>
                  </a:lnTo>
                  <a:lnTo>
                    <a:pt x="427" y="3597"/>
                  </a:lnTo>
                  <a:lnTo>
                    <a:pt x="429" y="3591"/>
                  </a:lnTo>
                  <a:lnTo>
                    <a:pt x="430" y="3585"/>
                  </a:lnTo>
                  <a:lnTo>
                    <a:pt x="433" y="3577"/>
                  </a:lnTo>
                  <a:lnTo>
                    <a:pt x="438" y="3570"/>
                  </a:lnTo>
                  <a:lnTo>
                    <a:pt x="449" y="3563"/>
                  </a:lnTo>
                  <a:lnTo>
                    <a:pt x="462" y="3559"/>
                  </a:lnTo>
                  <a:lnTo>
                    <a:pt x="476" y="3555"/>
                  </a:lnTo>
                  <a:lnTo>
                    <a:pt x="491" y="3554"/>
                  </a:lnTo>
                  <a:lnTo>
                    <a:pt x="503" y="3552"/>
                  </a:lnTo>
                  <a:lnTo>
                    <a:pt x="515" y="3550"/>
                  </a:lnTo>
                  <a:lnTo>
                    <a:pt x="522" y="3545"/>
                  </a:lnTo>
                  <a:lnTo>
                    <a:pt x="528" y="3543"/>
                  </a:lnTo>
                  <a:lnTo>
                    <a:pt x="530" y="3544"/>
                  </a:lnTo>
                  <a:lnTo>
                    <a:pt x="531" y="3549"/>
                  </a:lnTo>
                  <a:lnTo>
                    <a:pt x="532" y="3554"/>
                  </a:lnTo>
                  <a:lnTo>
                    <a:pt x="533" y="3561"/>
                  </a:lnTo>
                  <a:lnTo>
                    <a:pt x="538" y="3567"/>
                  </a:lnTo>
                  <a:lnTo>
                    <a:pt x="545" y="3572"/>
                  </a:lnTo>
                  <a:lnTo>
                    <a:pt x="560" y="3577"/>
                  </a:lnTo>
                  <a:lnTo>
                    <a:pt x="573" y="3581"/>
                  </a:lnTo>
                  <a:lnTo>
                    <a:pt x="585" y="3582"/>
                  </a:lnTo>
                  <a:lnTo>
                    <a:pt x="598" y="3582"/>
                  </a:lnTo>
                  <a:lnTo>
                    <a:pt x="608" y="3582"/>
                  </a:lnTo>
                  <a:lnTo>
                    <a:pt x="618" y="3583"/>
                  </a:lnTo>
                  <a:lnTo>
                    <a:pt x="626" y="3585"/>
                  </a:lnTo>
                  <a:lnTo>
                    <a:pt x="632" y="3588"/>
                  </a:lnTo>
                  <a:lnTo>
                    <a:pt x="633" y="3593"/>
                  </a:lnTo>
                  <a:lnTo>
                    <a:pt x="627" y="3597"/>
                  </a:lnTo>
                  <a:lnTo>
                    <a:pt x="620" y="3601"/>
                  </a:lnTo>
                  <a:lnTo>
                    <a:pt x="608" y="3607"/>
                  </a:lnTo>
                  <a:lnTo>
                    <a:pt x="596" y="3612"/>
                  </a:lnTo>
                  <a:lnTo>
                    <a:pt x="584" y="3618"/>
                  </a:lnTo>
                  <a:lnTo>
                    <a:pt x="573" y="3624"/>
                  </a:lnTo>
                  <a:lnTo>
                    <a:pt x="565" y="3630"/>
                  </a:lnTo>
                  <a:lnTo>
                    <a:pt x="562" y="3636"/>
                  </a:lnTo>
                  <a:lnTo>
                    <a:pt x="565" y="3642"/>
                  </a:lnTo>
                  <a:lnTo>
                    <a:pt x="576" y="3649"/>
                  </a:lnTo>
                  <a:lnTo>
                    <a:pt x="589" y="3653"/>
                  </a:lnTo>
                  <a:lnTo>
                    <a:pt x="606" y="3652"/>
                  </a:lnTo>
                  <a:lnTo>
                    <a:pt x="626" y="3649"/>
                  </a:lnTo>
                  <a:lnTo>
                    <a:pt x="638" y="3646"/>
                  </a:lnTo>
                  <a:lnTo>
                    <a:pt x="646" y="3643"/>
                  </a:lnTo>
                  <a:lnTo>
                    <a:pt x="651" y="3639"/>
                  </a:lnTo>
                  <a:lnTo>
                    <a:pt x="656" y="3632"/>
                  </a:lnTo>
                  <a:lnTo>
                    <a:pt x="661" y="3625"/>
                  </a:lnTo>
                  <a:lnTo>
                    <a:pt x="669" y="3618"/>
                  </a:lnTo>
                  <a:lnTo>
                    <a:pt x="681" y="3610"/>
                  </a:lnTo>
                  <a:lnTo>
                    <a:pt x="692" y="3608"/>
                  </a:lnTo>
                  <a:lnTo>
                    <a:pt x="703" y="3610"/>
                  </a:lnTo>
                  <a:lnTo>
                    <a:pt x="712" y="3618"/>
                  </a:lnTo>
                  <a:lnTo>
                    <a:pt x="717" y="3630"/>
                  </a:lnTo>
                  <a:lnTo>
                    <a:pt x="722" y="3644"/>
                  </a:lnTo>
                  <a:lnTo>
                    <a:pt x="724" y="3656"/>
                  </a:lnTo>
                  <a:lnTo>
                    <a:pt x="727" y="3668"/>
                  </a:lnTo>
                  <a:lnTo>
                    <a:pt x="734" y="3679"/>
                  </a:lnTo>
                  <a:lnTo>
                    <a:pt x="746" y="3688"/>
                  </a:lnTo>
                  <a:lnTo>
                    <a:pt x="765" y="3700"/>
                  </a:lnTo>
                  <a:lnTo>
                    <a:pt x="788" y="3712"/>
                  </a:lnTo>
                  <a:lnTo>
                    <a:pt x="812" y="3723"/>
                  </a:lnTo>
                  <a:lnTo>
                    <a:pt x="838" y="3729"/>
                  </a:lnTo>
                  <a:lnTo>
                    <a:pt x="852" y="3732"/>
                  </a:lnTo>
                  <a:lnTo>
                    <a:pt x="867" y="3733"/>
                  </a:lnTo>
                  <a:lnTo>
                    <a:pt x="881" y="3733"/>
                  </a:lnTo>
                  <a:lnTo>
                    <a:pt x="895" y="3730"/>
                  </a:lnTo>
                  <a:lnTo>
                    <a:pt x="905" y="3727"/>
                  </a:lnTo>
                  <a:lnTo>
                    <a:pt x="914" y="3722"/>
                  </a:lnTo>
                  <a:lnTo>
                    <a:pt x="920" y="3712"/>
                  </a:lnTo>
                  <a:lnTo>
                    <a:pt x="926" y="3698"/>
                  </a:lnTo>
                  <a:lnTo>
                    <a:pt x="935" y="3682"/>
                  </a:lnTo>
                  <a:lnTo>
                    <a:pt x="945" y="3667"/>
                  </a:lnTo>
                  <a:lnTo>
                    <a:pt x="957" y="3655"/>
                  </a:lnTo>
                  <a:lnTo>
                    <a:pt x="971" y="3645"/>
                  </a:lnTo>
                  <a:lnTo>
                    <a:pt x="983" y="3642"/>
                  </a:lnTo>
                  <a:lnTo>
                    <a:pt x="994" y="3642"/>
                  </a:lnTo>
                  <a:lnTo>
                    <a:pt x="1005" y="3643"/>
                  </a:lnTo>
                  <a:lnTo>
                    <a:pt x="1016" y="3644"/>
                  </a:lnTo>
                  <a:lnTo>
                    <a:pt x="1027" y="3643"/>
                  </a:lnTo>
                  <a:lnTo>
                    <a:pt x="1040" y="3639"/>
                  </a:lnTo>
                  <a:lnTo>
                    <a:pt x="1049" y="3632"/>
                  </a:lnTo>
                  <a:lnTo>
                    <a:pt x="1060" y="3623"/>
                  </a:lnTo>
                  <a:lnTo>
                    <a:pt x="1071" y="3614"/>
                  </a:lnTo>
                  <a:lnTo>
                    <a:pt x="1081" y="3605"/>
                  </a:lnTo>
                  <a:lnTo>
                    <a:pt x="1092" y="3595"/>
                  </a:lnTo>
                  <a:lnTo>
                    <a:pt x="1100" y="3586"/>
                  </a:lnTo>
                  <a:lnTo>
                    <a:pt x="1107" y="3578"/>
                  </a:lnTo>
                  <a:lnTo>
                    <a:pt x="1111" y="3574"/>
                  </a:lnTo>
                  <a:lnTo>
                    <a:pt x="1113" y="3572"/>
                  </a:lnTo>
                  <a:lnTo>
                    <a:pt x="1111" y="3574"/>
                  </a:lnTo>
                  <a:lnTo>
                    <a:pt x="1108" y="3579"/>
                  </a:lnTo>
                  <a:lnTo>
                    <a:pt x="1102" y="3587"/>
                  </a:lnTo>
                  <a:lnTo>
                    <a:pt x="1097" y="3597"/>
                  </a:lnTo>
                  <a:lnTo>
                    <a:pt x="1089" y="3608"/>
                  </a:lnTo>
                  <a:lnTo>
                    <a:pt x="1084" y="3618"/>
                  </a:lnTo>
                  <a:lnTo>
                    <a:pt x="1077" y="3628"/>
                  </a:lnTo>
                  <a:lnTo>
                    <a:pt x="1073" y="3636"/>
                  </a:lnTo>
                  <a:lnTo>
                    <a:pt x="1066" y="3646"/>
                  </a:lnTo>
                  <a:lnTo>
                    <a:pt x="1055" y="3657"/>
                  </a:lnTo>
                  <a:lnTo>
                    <a:pt x="1043" y="3667"/>
                  </a:lnTo>
                  <a:lnTo>
                    <a:pt x="1031" y="3677"/>
                  </a:lnTo>
                  <a:lnTo>
                    <a:pt x="1021" y="3686"/>
                  </a:lnTo>
                  <a:lnTo>
                    <a:pt x="1014" y="3693"/>
                  </a:lnTo>
                  <a:lnTo>
                    <a:pt x="1007" y="3700"/>
                  </a:lnTo>
                  <a:lnTo>
                    <a:pt x="999" y="3709"/>
                  </a:lnTo>
                  <a:lnTo>
                    <a:pt x="991" y="3718"/>
                  </a:lnTo>
                  <a:lnTo>
                    <a:pt x="983" y="3730"/>
                  </a:lnTo>
                  <a:lnTo>
                    <a:pt x="978" y="3745"/>
                  </a:lnTo>
                  <a:lnTo>
                    <a:pt x="977" y="3761"/>
                  </a:lnTo>
                  <a:lnTo>
                    <a:pt x="977" y="3781"/>
                  </a:lnTo>
                  <a:lnTo>
                    <a:pt x="974" y="3796"/>
                  </a:lnTo>
                  <a:lnTo>
                    <a:pt x="972" y="3807"/>
                  </a:lnTo>
                  <a:lnTo>
                    <a:pt x="969" y="3814"/>
                  </a:lnTo>
                  <a:lnTo>
                    <a:pt x="968" y="3816"/>
                  </a:lnTo>
                  <a:lnTo>
                    <a:pt x="966" y="3816"/>
                  </a:lnTo>
                  <a:lnTo>
                    <a:pt x="957" y="3816"/>
                  </a:lnTo>
                  <a:lnTo>
                    <a:pt x="945" y="3815"/>
                  </a:lnTo>
                  <a:lnTo>
                    <a:pt x="932" y="3816"/>
                  </a:lnTo>
                  <a:lnTo>
                    <a:pt x="917" y="3819"/>
                  </a:lnTo>
                  <a:lnTo>
                    <a:pt x="907" y="3824"/>
                  </a:lnTo>
                  <a:lnTo>
                    <a:pt x="896" y="3831"/>
                  </a:lnTo>
                  <a:lnTo>
                    <a:pt x="886" y="3837"/>
                  </a:lnTo>
                  <a:lnTo>
                    <a:pt x="878" y="3840"/>
                  </a:lnTo>
                  <a:lnTo>
                    <a:pt x="868" y="3840"/>
                  </a:lnTo>
                  <a:lnTo>
                    <a:pt x="858" y="3836"/>
                  </a:lnTo>
                  <a:lnTo>
                    <a:pt x="845" y="3830"/>
                  </a:lnTo>
                  <a:lnTo>
                    <a:pt x="830" y="3824"/>
                  </a:lnTo>
                  <a:lnTo>
                    <a:pt x="812" y="3817"/>
                  </a:lnTo>
                  <a:lnTo>
                    <a:pt x="794" y="3813"/>
                  </a:lnTo>
                  <a:lnTo>
                    <a:pt x="776" y="3809"/>
                  </a:lnTo>
                  <a:lnTo>
                    <a:pt x="761" y="3810"/>
                  </a:lnTo>
                  <a:lnTo>
                    <a:pt x="750" y="3810"/>
                  </a:lnTo>
                  <a:lnTo>
                    <a:pt x="735" y="3810"/>
                  </a:lnTo>
                  <a:lnTo>
                    <a:pt x="719" y="3810"/>
                  </a:lnTo>
                  <a:lnTo>
                    <a:pt x="702" y="3810"/>
                  </a:lnTo>
                  <a:lnTo>
                    <a:pt x="687" y="3810"/>
                  </a:lnTo>
                  <a:lnTo>
                    <a:pt x="672" y="3811"/>
                  </a:lnTo>
                  <a:lnTo>
                    <a:pt x="661" y="3814"/>
                  </a:lnTo>
                  <a:lnTo>
                    <a:pt x="655" y="3818"/>
                  </a:lnTo>
                  <a:lnTo>
                    <a:pt x="647" y="3822"/>
                  </a:lnTo>
                  <a:lnTo>
                    <a:pt x="637" y="3824"/>
                  </a:lnTo>
                  <a:lnTo>
                    <a:pt x="625" y="3824"/>
                  </a:lnTo>
                  <a:lnTo>
                    <a:pt x="612" y="3822"/>
                  </a:lnTo>
                  <a:lnTo>
                    <a:pt x="599" y="3822"/>
                  </a:lnTo>
                  <a:lnTo>
                    <a:pt x="588" y="3824"/>
                  </a:lnTo>
                  <a:lnTo>
                    <a:pt x="579" y="3829"/>
                  </a:lnTo>
                  <a:lnTo>
                    <a:pt x="574" y="3838"/>
                  </a:lnTo>
                  <a:lnTo>
                    <a:pt x="573" y="3846"/>
                  </a:lnTo>
                  <a:lnTo>
                    <a:pt x="575" y="3855"/>
                  </a:lnTo>
                  <a:lnTo>
                    <a:pt x="577" y="3865"/>
                  </a:lnTo>
                  <a:lnTo>
                    <a:pt x="579" y="3874"/>
                  </a:lnTo>
                  <a:lnTo>
                    <a:pt x="579" y="3884"/>
                  </a:lnTo>
                  <a:lnTo>
                    <a:pt x="575" y="3896"/>
                  </a:lnTo>
                  <a:lnTo>
                    <a:pt x="567" y="3907"/>
                  </a:lnTo>
                  <a:lnTo>
                    <a:pt x="558" y="3917"/>
                  </a:lnTo>
                  <a:lnTo>
                    <a:pt x="551" y="3923"/>
                  </a:lnTo>
                  <a:lnTo>
                    <a:pt x="545" y="3926"/>
                  </a:lnTo>
                  <a:lnTo>
                    <a:pt x="541" y="3926"/>
                  </a:lnTo>
                  <a:lnTo>
                    <a:pt x="534" y="3925"/>
                  </a:lnTo>
                  <a:lnTo>
                    <a:pt x="526" y="3922"/>
                  </a:lnTo>
                  <a:lnTo>
                    <a:pt x="516" y="3920"/>
                  </a:lnTo>
                  <a:lnTo>
                    <a:pt x="505" y="3917"/>
                  </a:lnTo>
                  <a:lnTo>
                    <a:pt x="495" y="3915"/>
                  </a:lnTo>
                  <a:lnTo>
                    <a:pt x="487" y="3915"/>
                  </a:lnTo>
                  <a:lnTo>
                    <a:pt x="481" y="3918"/>
                  </a:lnTo>
                  <a:lnTo>
                    <a:pt x="477" y="3923"/>
                  </a:lnTo>
                  <a:lnTo>
                    <a:pt x="476" y="3934"/>
                  </a:lnTo>
                  <a:lnTo>
                    <a:pt x="475" y="3948"/>
                  </a:lnTo>
                  <a:lnTo>
                    <a:pt x="476" y="3965"/>
                  </a:lnTo>
                  <a:lnTo>
                    <a:pt x="476" y="3982"/>
                  </a:lnTo>
                  <a:lnTo>
                    <a:pt x="476" y="3999"/>
                  </a:lnTo>
                  <a:lnTo>
                    <a:pt x="476" y="4014"/>
                  </a:lnTo>
                  <a:lnTo>
                    <a:pt x="475" y="4026"/>
                  </a:lnTo>
                  <a:lnTo>
                    <a:pt x="473" y="4034"/>
                  </a:lnTo>
                  <a:lnTo>
                    <a:pt x="465" y="4041"/>
                  </a:lnTo>
                  <a:lnTo>
                    <a:pt x="454" y="4051"/>
                  </a:lnTo>
                  <a:lnTo>
                    <a:pt x="441" y="4062"/>
                  </a:lnTo>
                  <a:lnTo>
                    <a:pt x="428" y="4073"/>
                  </a:lnTo>
                  <a:lnTo>
                    <a:pt x="417" y="4086"/>
                  </a:lnTo>
                  <a:lnTo>
                    <a:pt x="412" y="4096"/>
                  </a:lnTo>
                  <a:lnTo>
                    <a:pt x="410" y="4106"/>
                  </a:lnTo>
                  <a:lnTo>
                    <a:pt x="410" y="4117"/>
                  </a:lnTo>
                  <a:lnTo>
                    <a:pt x="411" y="4126"/>
                  </a:lnTo>
                  <a:lnTo>
                    <a:pt x="411" y="4133"/>
                  </a:lnTo>
                  <a:lnTo>
                    <a:pt x="410" y="4140"/>
                  </a:lnTo>
                  <a:lnTo>
                    <a:pt x="405" y="4144"/>
                  </a:lnTo>
                  <a:lnTo>
                    <a:pt x="396" y="4145"/>
                  </a:lnTo>
                  <a:lnTo>
                    <a:pt x="388" y="4144"/>
                  </a:lnTo>
                  <a:lnTo>
                    <a:pt x="378" y="4142"/>
                  </a:lnTo>
                  <a:lnTo>
                    <a:pt x="368" y="4141"/>
                  </a:lnTo>
                  <a:lnTo>
                    <a:pt x="358" y="4142"/>
                  </a:lnTo>
                  <a:lnTo>
                    <a:pt x="350" y="4149"/>
                  </a:lnTo>
                  <a:lnTo>
                    <a:pt x="337" y="4163"/>
                  </a:lnTo>
                  <a:lnTo>
                    <a:pt x="325" y="4177"/>
                  </a:lnTo>
                  <a:lnTo>
                    <a:pt x="314" y="4191"/>
                  </a:lnTo>
                  <a:lnTo>
                    <a:pt x="309" y="4204"/>
                  </a:lnTo>
                  <a:lnTo>
                    <a:pt x="309" y="4213"/>
                  </a:lnTo>
                  <a:lnTo>
                    <a:pt x="308" y="4221"/>
                  </a:lnTo>
                  <a:lnTo>
                    <a:pt x="306" y="4228"/>
                  </a:lnTo>
                  <a:lnTo>
                    <a:pt x="302" y="4236"/>
                  </a:lnTo>
                  <a:lnTo>
                    <a:pt x="297" y="4242"/>
                  </a:lnTo>
                  <a:lnTo>
                    <a:pt x="286" y="4246"/>
                  </a:lnTo>
                  <a:lnTo>
                    <a:pt x="278" y="4250"/>
                  </a:lnTo>
                  <a:lnTo>
                    <a:pt x="274" y="4256"/>
                  </a:lnTo>
                  <a:lnTo>
                    <a:pt x="272" y="4262"/>
                  </a:lnTo>
                  <a:lnTo>
                    <a:pt x="271" y="4270"/>
                  </a:lnTo>
                  <a:lnTo>
                    <a:pt x="269" y="4278"/>
                  </a:lnTo>
                  <a:lnTo>
                    <a:pt x="266" y="4284"/>
                  </a:lnTo>
                  <a:lnTo>
                    <a:pt x="260" y="4290"/>
                  </a:lnTo>
                  <a:lnTo>
                    <a:pt x="251" y="4294"/>
                  </a:lnTo>
                  <a:lnTo>
                    <a:pt x="241" y="4301"/>
                  </a:lnTo>
                  <a:lnTo>
                    <a:pt x="230" y="4307"/>
                  </a:lnTo>
                  <a:lnTo>
                    <a:pt x="218" y="4315"/>
                  </a:lnTo>
                  <a:lnTo>
                    <a:pt x="207" y="4322"/>
                  </a:lnTo>
                  <a:lnTo>
                    <a:pt x="197" y="4328"/>
                  </a:lnTo>
                  <a:lnTo>
                    <a:pt x="190" y="4334"/>
                  </a:lnTo>
                  <a:lnTo>
                    <a:pt x="184" y="4338"/>
                  </a:lnTo>
                  <a:lnTo>
                    <a:pt x="182" y="4339"/>
                  </a:lnTo>
                  <a:lnTo>
                    <a:pt x="181" y="4337"/>
                  </a:lnTo>
                  <a:lnTo>
                    <a:pt x="175" y="4332"/>
                  </a:lnTo>
                  <a:lnTo>
                    <a:pt x="169" y="4329"/>
                  </a:lnTo>
                  <a:lnTo>
                    <a:pt x="160" y="4327"/>
                  </a:lnTo>
                  <a:lnTo>
                    <a:pt x="150" y="4329"/>
                  </a:lnTo>
                  <a:lnTo>
                    <a:pt x="141" y="4332"/>
                  </a:lnTo>
                  <a:lnTo>
                    <a:pt x="130" y="4337"/>
                  </a:lnTo>
                  <a:lnTo>
                    <a:pt x="119" y="4341"/>
                  </a:lnTo>
                  <a:lnTo>
                    <a:pt x="107" y="4347"/>
                  </a:lnTo>
                  <a:lnTo>
                    <a:pt x="99" y="4353"/>
                  </a:lnTo>
                  <a:lnTo>
                    <a:pt x="92" y="4361"/>
                  </a:lnTo>
                  <a:lnTo>
                    <a:pt x="90" y="4370"/>
                  </a:lnTo>
                  <a:lnTo>
                    <a:pt x="90" y="4376"/>
                  </a:lnTo>
                  <a:lnTo>
                    <a:pt x="87" y="4384"/>
                  </a:lnTo>
                  <a:lnTo>
                    <a:pt x="83" y="4392"/>
                  </a:lnTo>
                  <a:lnTo>
                    <a:pt x="80" y="4398"/>
                  </a:lnTo>
                  <a:lnTo>
                    <a:pt x="78" y="4405"/>
                  </a:lnTo>
                  <a:lnTo>
                    <a:pt x="77" y="4410"/>
                  </a:lnTo>
                  <a:lnTo>
                    <a:pt x="80" y="4415"/>
                  </a:lnTo>
                  <a:lnTo>
                    <a:pt x="88" y="4418"/>
                  </a:lnTo>
                  <a:lnTo>
                    <a:pt x="100" y="4419"/>
                  </a:lnTo>
                  <a:lnTo>
                    <a:pt x="116" y="4418"/>
                  </a:lnTo>
                  <a:lnTo>
                    <a:pt x="129" y="4416"/>
                  </a:lnTo>
                  <a:lnTo>
                    <a:pt x="139" y="4412"/>
                  </a:lnTo>
                  <a:lnTo>
                    <a:pt x="146" y="4407"/>
                  </a:lnTo>
                  <a:lnTo>
                    <a:pt x="150" y="4403"/>
                  </a:lnTo>
                  <a:lnTo>
                    <a:pt x="153" y="4397"/>
                  </a:lnTo>
                  <a:lnTo>
                    <a:pt x="157" y="4392"/>
                  </a:lnTo>
                  <a:lnTo>
                    <a:pt x="162" y="4386"/>
                  </a:lnTo>
                  <a:lnTo>
                    <a:pt x="169" y="4382"/>
                  </a:lnTo>
                  <a:lnTo>
                    <a:pt x="177" y="4381"/>
                  </a:lnTo>
                  <a:lnTo>
                    <a:pt x="186" y="4384"/>
                  </a:lnTo>
                  <a:lnTo>
                    <a:pt x="197" y="4390"/>
                  </a:lnTo>
                  <a:lnTo>
                    <a:pt x="206" y="4400"/>
                  </a:lnTo>
                  <a:lnTo>
                    <a:pt x="215" y="4413"/>
                  </a:lnTo>
                  <a:lnTo>
                    <a:pt x="223" y="4428"/>
                  </a:lnTo>
                  <a:lnTo>
                    <a:pt x="232" y="4441"/>
                  </a:lnTo>
                  <a:lnTo>
                    <a:pt x="242" y="4451"/>
                  </a:lnTo>
                  <a:lnTo>
                    <a:pt x="252" y="4457"/>
                  </a:lnTo>
                  <a:lnTo>
                    <a:pt x="267" y="4459"/>
                  </a:lnTo>
                  <a:lnTo>
                    <a:pt x="281" y="4454"/>
                  </a:lnTo>
                  <a:lnTo>
                    <a:pt x="292" y="4443"/>
                  </a:lnTo>
                  <a:lnTo>
                    <a:pt x="300" y="4427"/>
                  </a:lnTo>
                  <a:lnTo>
                    <a:pt x="301" y="4417"/>
                  </a:lnTo>
                  <a:lnTo>
                    <a:pt x="299" y="4408"/>
                  </a:lnTo>
                  <a:lnTo>
                    <a:pt x="297" y="4400"/>
                  </a:lnTo>
                  <a:lnTo>
                    <a:pt x="295" y="4393"/>
                  </a:lnTo>
                  <a:lnTo>
                    <a:pt x="295" y="4385"/>
                  </a:lnTo>
                  <a:lnTo>
                    <a:pt x="299" y="4377"/>
                  </a:lnTo>
                  <a:lnTo>
                    <a:pt x="311" y="4365"/>
                  </a:lnTo>
                  <a:lnTo>
                    <a:pt x="325" y="4355"/>
                  </a:lnTo>
                  <a:lnTo>
                    <a:pt x="343" y="4346"/>
                  </a:lnTo>
                  <a:lnTo>
                    <a:pt x="362" y="4335"/>
                  </a:lnTo>
                  <a:lnTo>
                    <a:pt x="375" y="4329"/>
                  </a:lnTo>
                  <a:lnTo>
                    <a:pt x="383" y="4328"/>
                  </a:lnTo>
                  <a:lnTo>
                    <a:pt x="391" y="4327"/>
                  </a:lnTo>
                  <a:lnTo>
                    <a:pt x="395" y="4327"/>
                  </a:lnTo>
                  <a:lnTo>
                    <a:pt x="398" y="4326"/>
                  </a:lnTo>
                  <a:lnTo>
                    <a:pt x="400" y="4322"/>
                  </a:lnTo>
                  <a:lnTo>
                    <a:pt x="400" y="4313"/>
                  </a:lnTo>
                  <a:lnTo>
                    <a:pt x="401" y="4303"/>
                  </a:lnTo>
                  <a:lnTo>
                    <a:pt x="402" y="4293"/>
                  </a:lnTo>
                  <a:lnTo>
                    <a:pt x="404" y="4284"/>
                  </a:lnTo>
                  <a:lnTo>
                    <a:pt x="406" y="4278"/>
                  </a:lnTo>
                  <a:lnTo>
                    <a:pt x="412" y="4274"/>
                  </a:lnTo>
                  <a:lnTo>
                    <a:pt x="419" y="4274"/>
                  </a:lnTo>
                  <a:lnTo>
                    <a:pt x="431" y="4276"/>
                  </a:lnTo>
                  <a:lnTo>
                    <a:pt x="447" y="4278"/>
                  </a:lnTo>
                  <a:lnTo>
                    <a:pt x="463" y="4279"/>
                  </a:lnTo>
                  <a:lnTo>
                    <a:pt x="479" y="4280"/>
                  </a:lnTo>
                  <a:lnTo>
                    <a:pt x="492" y="4279"/>
                  </a:lnTo>
                  <a:lnTo>
                    <a:pt x="500" y="4277"/>
                  </a:lnTo>
                  <a:lnTo>
                    <a:pt x="509" y="4272"/>
                  </a:lnTo>
                  <a:lnTo>
                    <a:pt x="520" y="4267"/>
                  </a:lnTo>
                  <a:lnTo>
                    <a:pt x="532" y="4262"/>
                  </a:lnTo>
                  <a:lnTo>
                    <a:pt x="543" y="4259"/>
                  </a:lnTo>
                  <a:lnTo>
                    <a:pt x="554" y="4259"/>
                  </a:lnTo>
                  <a:lnTo>
                    <a:pt x="562" y="4261"/>
                  </a:lnTo>
                  <a:lnTo>
                    <a:pt x="570" y="4267"/>
                  </a:lnTo>
                  <a:lnTo>
                    <a:pt x="583" y="4269"/>
                  </a:lnTo>
                  <a:lnTo>
                    <a:pt x="593" y="4270"/>
                  </a:lnTo>
                  <a:lnTo>
                    <a:pt x="603" y="4268"/>
                  </a:lnTo>
                  <a:lnTo>
                    <a:pt x="611" y="4265"/>
                  </a:lnTo>
                  <a:lnTo>
                    <a:pt x="615" y="4264"/>
                  </a:lnTo>
                  <a:lnTo>
                    <a:pt x="621" y="4268"/>
                  </a:lnTo>
                  <a:lnTo>
                    <a:pt x="625" y="4276"/>
                  </a:lnTo>
                  <a:lnTo>
                    <a:pt x="631" y="4283"/>
                  </a:lnTo>
                  <a:lnTo>
                    <a:pt x="637" y="4291"/>
                  </a:lnTo>
                  <a:lnTo>
                    <a:pt x="644" y="4295"/>
                  </a:lnTo>
                  <a:lnTo>
                    <a:pt x="654" y="4296"/>
                  </a:lnTo>
                  <a:lnTo>
                    <a:pt x="664" y="4294"/>
                  </a:lnTo>
                  <a:lnTo>
                    <a:pt x="671" y="4292"/>
                  </a:lnTo>
                  <a:lnTo>
                    <a:pt x="679" y="4290"/>
                  </a:lnTo>
                  <a:lnTo>
                    <a:pt x="682" y="4290"/>
                  </a:lnTo>
                  <a:lnTo>
                    <a:pt x="685" y="4293"/>
                  </a:lnTo>
                  <a:lnTo>
                    <a:pt x="689" y="4300"/>
                  </a:lnTo>
                  <a:lnTo>
                    <a:pt x="695" y="4308"/>
                  </a:lnTo>
                  <a:lnTo>
                    <a:pt x="702" y="4318"/>
                  </a:lnTo>
                  <a:lnTo>
                    <a:pt x="710" y="4326"/>
                  </a:lnTo>
                  <a:lnTo>
                    <a:pt x="718" y="4332"/>
                  </a:lnTo>
                  <a:lnTo>
                    <a:pt x="728" y="4335"/>
                  </a:lnTo>
                  <a:lnTo>
                    <a:pt x="741" y="4334"/>
                  </a:lnTo>
                  <a:lnTo>
                    <a:pt x="753" y="4332"/>
                  </a:lnTo>
                  <a:lnTo>
                    <a:pt x="763" y="4330"/>
                  </a:lnTo>
                  <a:lnTo>
                    <a:pt x="771" y="4325"/>
                  </a:lnTo>
                  <a:lnTo>
                    <a:pt x="775" y="4316"/>
                  </a:lnTo>
                  <a:lnTo>
                    <a:pt x="776" y="4306"/>
                  </a:lnTo>
                  <a:lnTo>
                    <a:pt x="776" y="4296"/>
                  </a:lnTo>
                  <a:lnTo>
                    <a:pt x="776" y="4288"/>
                  </a:lnTo>
                  <a:lnTo>
                    <a:pt x="780" y="4280"/>
                  </a:lnTo>
                  <a:lnTo>
                    <a:pt x="787" y="4273"/>
                  </a:lnTo>
                  <a:lnTo>
                    <a:pt x="799" y="4265"/>
                  </a:lnTo>
                  <a:lnTo>
                    <a:pt x="809" y="4254"/>
                  </a:lnTo>
                  <a:lnTo>
                    <a:pt x="816" y="4241"/>
                  </a:lnTo>
                  <a:lnTo>
                    <a:pt x="819" y="4225"/>
                  </a:lnTo>
                  <a:lnTo>
                    <a:pt x="819" y="4212"/>
                  </a:lnTo>
                  <a:lnTo>
                    <a:pt x="818" y="4199"/>
                  </a:lnTo>
                  <a:lnTo>
                    <a:pt x="817" y="4186"/>
                  </a:lnTo>
                  <a:lnTo>
                    <a:pt x="818" y="4173"/>
                  </a:lnTo>
                  <a:lnTo>
                    <a:pt x="823" y="4160"/>
                  </a:lnTo>
                  <a:lnTo>
                    <a:pt x="835" y="4146"/>
                  </a:lnTo>
                  <a:lnTo>
                    <a:pt x="850" y="4134"/>
                  </a:lnTo>
                  <a:lnTo>
                    <a:pt x="867" y="4124"/>
                  </a:lnTo>
                  <a:lnTo>
                    <a:pt x="885" y="4115"/>
                  </a:lnTo>
                  <a:lnTo>
                    <a:pt x="904" y="4104"/>
                  </a:lnTo>
                  <a:lnTo>
                    <a:pt x="928" y="4093"/>
                  </a:lnTo>
                  <a:lnTo>
                    <a:pt x="954" y="4083"/>
                  </a:lnTo>
                  <a:lnTo>
                    <a:pt x="980" y="4075"/>
                  </a:lnTo>
                  <a:lnTo>
                    <a:pt x="1000" y="4071"/>
                  </a:lnTo>
                  <a:lnTo>
                    <a:pt x="1018" y="4068"/>
                  </a:lnTo>
                  <a:lnTo>
                    <a:pt x="1035" y="4066"/>
                  </a:lnTo>
                  <a:lnTo>
                    <a:pt x="1048" y="4068"/>
                  </a:lnTo>
                  <a:lnTo>
                    <a:pt x="1058" y="4071"/>
                  </a:lnTo>
                  <a:lnTo>
                    <a:pt x="1071" y="4077"/>
                  </a:lnTo>
                  <a:lnTo>
                    <a:pt x="1087" y="4084"/>
                  </a:lnTo>
                  <a:lnTo>
                    <a:pt x="1106" y="4092"/>
                  </a:lnTo>
                  <a:lnTo>
                    <a:pt x="1120" y="4100"/>
                  </a:lnTo>
                  <a:lnTo>
                    <a:pt x="1127" y="4106"/>
                  </a:lnTo>
                  <a:lnTo>
                    <a:pt x="1130" y="4111"/>
                  </a:lnTo>
                  <a:lnTo>
                    <a:pt x="1133" y="4117"/>
                  </a:lnTo>
                  <a:lnTo>
                    <a:pt x="1135" y="4122"/>
                  </a:lnTo>
                  <a:lnTo>
                    <a:pt x="1140" y="4127"/>
                  </a:lnTo>
                  <a:lnTo>
                    <a:pt x="1146" y="4130"/>
                  </a:lnTo>
                  <a:lnTo>
                    <a:pt x="1156" y="4132"/>
                  </a:lnTo>
                  <a:lnTo>
                    <a:pt x="1166" y="4131"/>
                  </a:lnTo>
                  <a:lnTo>
                    <a:pt x="1175" y="4128"/>
                  </a:lnTo>
                  <a:lnTo>
                    <a:pt x="1181" y="4123"/>
                  </a:lnTo>
                  <a:lnTo>
                    <a:pt x="1187" y="4118"/>
                  </a:lnTo>
                  <a:lnTo>
                    <a:pt x="1193" y="4114"/>
                  </a:lnTo>
                  <a:lnTo>
                    <a:pt x="1200" y="4110"/>
                  </a:lnTo>
                  <a:lnTo>
                    <a:pt x="1208" y="4109"/>
                  </a:lnTo>
                  <a:lnTo>
                    <a:pt x="1225" y="4110"/>
                  </a:lnTo>
                  <a:lnTo>
                    <a:pt x="1244" y="4115"/>
                  </a:lnTo>
                  <a:lnTo>
                    <a:pt x="1263" y="4119"/>
                  </a:lnTo>
                  <a:lnTo>
                    <a:pt x="1282" y="4121"/>
                  </a:lnTo>
                  <a:lnTo>
                    <a:pt x="1296" y="4122"/>
                  </a:lnTo>
                  <a:lnTo>
                    <a:pt x="1308" y="4122"/>
                  </a:lnTo>
                  <a:lnTo>
                    <a:pt x="1318" y="4119"/>
                  </a:lnTo>
                  <a:lnTo>
                    <a:pt x="1326" y="4114"/>
                  </a:lnTo>
                  <a:lnTo>
                    <a:pt x="1330" y="4104"/>
                  </a:lnTo>
                  <a:lnTo>
                    <a:pt x="1330" y="4095"/>
                  </a:lnTo>
                  <a:lnTo>
                    <a:pt x="1328" y="4088"/>
                  </a:lnTo>
                  <a:lnTo>
                    <a:pt x="1326" y="4082"/>
                  </a:lnTo>
                  <a:lnTo>
                    <a:pt x="1324" y="4075"/>
                  </a:lnTo>
                  <a:lnTo>
                    <a:pt x="1326" y="4070"/>
                  </a:lnTo>
                  <a:lnTo>
                    <a:pt x="1332" y="4063"/>
                  </a:lnTo>
                  <a:lnTo>
                    <a:pt x="1348" y="4053"/>
                  </a:lnTo>
                  <a:lnTo>
                    <a:pt x="1364" y="4047"/>
                  </a:lnTo>
                  <a:lnTo>
                    <a:pt x="1383" y="4042"/>
                  </a:lnTo>
                  <a:lnTo>
                    <a:pt x="1402" y="4044"/>
                  </a:lnTo>
                  <a:lnTo>
                    <a:pt x="1418" y="4048"/>
                  </a:lnTo>
                  <a:lnTo>
                    <a:pt x="1432" y="4052"/>
                  </a:lnTo>
                  <a:lnTo>
                    <a:pt x="1443" y="4056"/>
                  </a:lnTo>
                  <a:lnTo>
                    <a:pt x="1453" y="4057"/>
                  </a:lnTo>
                  <a:lnTo>
                    <a:pt x="1459" y="4053"/>
                  </a:lnTo>
                  <a:lnTo>
                    <a:pt x="1464" y="4047"/>
                  </a:lnTo>
                  <a:lnTo>
                    <a:pt x="1469" y="4040"/>
                  </a:lnTo>
                  <a:lnTo>
                    <a:pt x="1476" y="4034"/>
                  </a:lnTo>
                  <a:lnTo>
                    <a:pt x="1485" y="4026"/>
                  </a:lnTo>
                  <a:lnTo>
                    <a:pt x="1498" y="4018"/>
                  </a:lnTo>
                  <a:lnTo>
                    <a:pt x="1514" y="4012"/>
                  </a:lnTo>
                  <a:lnTo>
                    <a:pt x="1528" y="4007"/>
                  </a:lnTo>
                  <a:lnTo>
                    <a:pt x="1538" y="4004"/>
                  </a:lnTo>
                  <a:lnTo>
                    <a:pt x="1545" y="4002"/>
                  </a:lnTo>
                  <a:lnTo>
                    <a:pt x="1551" y="4002"/>
                  </a:lnTo>
                  <a:lnTo>
                    <a:pt x="1557" y="4003"/>
                  </a:lnTo>
                  <a:lnTo>
                    <a:pt x="1564" y="4005"/>
                  </a:lnTo>
                  <a:lnTo>
                    <a:pt x="1575" y="4008"/>
                  </a:lnTo>
                  <a:lnTo>
                    <a:pt x="1592" y="4013"/>
                  </a:lnTo>
                  <a:lnTo>
                    <a:pt x="1605" y="4014"/>
                  </a:lnTo>
                  <a:lnTo>
                    <a:pt x="1616" y="4012"/>
                  </a:lnTo>
                  <a:lnTo>
                    <a:pt x="1626" y="4007"/>
                  </a:lnTo>
                  <a:lnTo>
                    <a:pt x="1633" y="4001"/>
                  </a:lnTo>
                  <a:lnTo>
                    <a:pt x="1641" y="3996"/>
                  </a:lnTo>
                  <a:lnTo>
                    <a:pt x="1649" y="3999"/>
                  </a:lnTo>
                  <a:lnTo>
                    <a:pt x="1656" y="4004"/>
                  </a:lnTo>
                  <a:lnTo>
                    <a:pt x="1666" y="4012"/>
                  </a:lnTo>
                  <a:lnTo>
                    <a:pt x="1677" y="4019"/>
                  </a:lnTo>
                  <a:lnTo>
                    <a:pt x="1687" y="4024"/>
                  </a:lnTo>
                  <a:lnTo>
                    <a:pt x="1697" y="4023"/>
                  </a:lnTo>
                  <a:lnTo>
                    <a:pt x="1706" y="4019"/>
                  </a:lnTo>
                  <a:lnTo>
                    <a:pt x="1716" y="4014"/>
                  </a:lnTo>
                  <a:lnTo>
                    <a:pt x="1726" y="4007"/>
                  </a:lnTo>
                  <a:lnTo>
                    <a:pt x="1740" y="4000"/>
                  </a:lnTo>
                  <a:lnTo>
                    <a:pt x="1754" y="3994"/>
                  </a:lnTo>
                  <a:lnTo>
                    <a:pt x="1767" y="3990"/>
                  </a:lnTo>
                  <a:lnTo>
                    <a:pt x="1780" y="3988"/>
                  </a:lnTo>
                  <a:lnTo>
                    <a:pt x="1795" y="3987"/>
                  </a:lnTo>
                  <a:lnTo>
                    <a:pt x="1813" y="3987"/>
                  </a:lnTo>
                  <a:lnTo>
                    <a:pt x="1835" y="3985"/>
                  </a:lnTo>
                  <a:lnTo>
                    <a:pt x="1852" y="3983"/>
                  </a:lnTo>
                  <a:lnTo>
                    <a:pt x="1868" y="3980"/>
                  </a:lnTo>
                  <a:lnTo>
                    <a:pt x="1880" y="3976"/>
                  </a:lnTo>
                  <a:lnTo>
                    <a:pt x="1890" y="3973"/>
                  </a:lnTo>
                  <a:lnTo>
                    <a:pt x="1899" y="3972"/>
                  </a:lnTo>
                  <a:lnTo>
                    <a:pt x="1911" y="3973"/>
                  </a:lnTo>
                  <a:lnTo>
                    <a:pt x="1925" y="3980"/>
                  </a:lnTo>
                  <a:lnTo>
                    <a:pt x="1944" y="3989"/>
                  </a:lnTo>
                  <a:lnTo>
                    <a:pt x="1963" y="3994"/>
                  </a:lnTo>
                  <a:lnTo>
                    <a:pt x="1980" y="3998"/>
                  </a:lnTo>
                  <a:lnTo>
                    <a:pt x="1998" y="3999"/>
                  </a:lnTo>
                  <a:lnTo>
                    <a:pt x="2015" y="3999"/>
                  </a:lnTo>
                  <a:lnTo>
                    <a:pt x="2028" y="3998"/>
                  </a:lnTo>
                  <a:lnTo>
                    <a:pt x="2036" y="3995"/>
                  </a:lnTo>
                  <a:lnTo>
                    <a:pt x="2044" y="3991"/>
                  </a:lnTo>
                  <a:lnTo>
                    <a:pt x="2050" y="3985"/>
                  </a:lnTo>
                  <a:lnTo>
                    <a:pt x="2059" y="3979"/>
                  </a:lnTo>
                  <a:lnTo>
                    <a:pt x="2072" y="3970"/>
                  </a:lnTo>
                  <a:lnTo>
                    <a:pt x="2093" y="3960"/>
                  </a:lnTo>
                  <a:lnTo>
                    <a:pt x="2113" y="3955"/>
                  </a:lnTo>
                  <a:lnTo>
                    <a:pt x="2129" y="3953"/>
                  </a:lnTo>
                  <a:lnTo>
                    <a:pt x="2144" y="3950"/>
                  </a:lnTo>
                  <a:lnTo>
                    <a:pt x="2152" y="3945"/>
                  </a:lnTo>
                  <a:lnTo>
                    <a:pt x="2159" y="3937"/>
                  </a:lnTo>
                  <a:lnTo>
                    <a:pt x="2167" y="3927"/>
                  </a:lnTo>
                  <a:lnTo>
                    <a:pt x="2176" y="3918"/>
                  </a:lnTo>
                  <a:lnTo>
                    <a:pt x="2188" y="3908"/>
                  </a:lnTo>
                  <a:lnTo>
                    <a:pt x="2204" y="3903"/>
                  </a:lnTo>
                  <a:lnTo>
                    <a:pt x="2218" y="3903"/>
                  </a:lnTo>
                  <a:lnTo>
                    <a:pt x="2232" y="3903"/>
                  </a:lnTo>
                  <a:lnTo>
                    <a:pt x="2245" y="3903"/>
                  </a:lnTo>
                  <a:lnTo>
                    <a:pt x="2257" y="3900"/>
                  </a:lnTo>
                  <a:lnTo>
                    <a:pt x="2262" y="3896"/>
                  </a:lnTo>
                  <a:lnTo>
                    <a:pt x="2263" y="3891"/>
                  </a:lnTo>
                  <a:lnTo>
                    <a:pt x="2262" y="3887"/>
                  </a:lnTo>
                  <a:lnTo>
                    <a:pt x="2260" y="3883"/>
                  </a:lnTo>
                  <a:lnTo>
                    <a:pt x="2258" y="3877"/>
                  </a:lnTo>
                  <a:lnTo>
                    <a:pt x="2258" y="3871"/>
                  </a:lnTo>
                  <a:lnTo>
                    <a:pt x="2263" y="3862"/>
                  </a:lnTo>
                  <a:lnTo>
                    <a:pt x="2272" y="3853"/>
                  </a:lnTo>
                  <a:lnTo>
                    <a:pt x="2289" y="3837"/>
                  </a:lnTo>
                  <a:lnTo>
                    <a:pt x="2304" y="3824"/>
                  </a:lnTo>
                  <a:lnTo>
                    <a:pt x="2319" y="3811"/>
                  </a:lnTo>
                  <a:lnTo>
                    <a:pt x="2334" y="3802"/>
                  </a:lnTo>
                  <a:lnTo>
                    <a:pt x="2350" y="3793"/>
                  </a:lnTo>
                  <a:lnTo>
                    <a:pt x="2364" y="3787"/>
                  </a:lnTo>
                  <a:lnTo>
                    <a:pt x="2373" y="3784"/>
                  </a:lnTo>
                  <a:lnTo>
                    <a:pt x="2380" y="3780"/>
                  </a:lnTo>
                  <a:lnTo>
                    <a:pt x="2383" y="3775"/>
                  </a:lnTo>
                  <a:lnTo>
                    <a:pt x="2384" y="3768"/>
                  </a:lnTo>
                  <a:lnTo>
                    <a:pt x="2384" y="3758"/>
                  </a:lnTo>
                  <a:lnTo>
                    <a:pt x="2383" y="3746"/>
                  </a:lnTo>
                  <a:lnTo>
                    <a:pt x="2379" y="3735"/>
                  </a:lnTo>
                  <a:lnTo>
                    <a:pt x="2375" y="3725"/>
                  </a:lnTo>
                  <a:lnTo>
                    <a:pt x="2372" y="3714"/>
                  </a:lnTo>
                  <a:lnTo>
                    <a:pt x="2373" y="3702"/>
                  </a:lnTo>
                  <a:lnTo>
                    <a:pt x="2379" y="3690"/>
                  </a:lnTo>
                  <a:lnTo>
                    <a:pt x="2388" y="3678"/>
                  </a:lnTo>
                  <a:lnTo>
                    <a:pt x="2393" y="3667"/>
                  </a:lnTo>
                  <a:lnTo>
                    <a:pt x="2398" y="3658"/>
                  </a:lnTo>
                  <a:lnTo>
                    <a:pt x="2399" y="3652"/>
                  </a:lnTo>
                  <a:lnTo>
                    <a:pt x="2395" y="3647"/>
                  </a:lnTo>
                  <a:lnTo>
                    <a:pt x="2389" y="3645"/>
                  </a:lnTo>
                  <a:lnTo>
                    <a:pt x="2379" y="3646"/>
                  </a:lnTo>
                  <a:lnTo>
                    <a:pt x="2366" y="3647"/>
                  </a:lnTo>
                  <a:lnTo>
                    <a:pt x="2349" y="3651"/>
                  </a:lnTo>
                  <a:lnTo>
                    <a:pt x="2332" y="3654"/>
                  </a:lnTo>
                  <a:lnTo>
                    <a:pt x="2313" y="3657"/>
                  </a:lnTo>
                  <a:lnTo>
                    <a:pt x="2297" y="3660"/>
                  </a:lnTo>
                  <a:lnTo>
                    <a:pt x="2283" y="3664"/>
                  </a:lnTo>
                  <a:lnTo>
                    <a:pt x="2272" y="3667"/>
                  </a:lnTo>
                  <a:lnTo>
                    <a:pt x="2257" y="3671"/>
                  </a:lnTo>
                  <a:lnTo>
                    <a:pt x="2242" y="3676"/>
                  </a:lnTo>
                  <a:lnTo>
                    <a:pt x="2227" y="3679"/>
                  </a:lnTo>
                  <a:lnTo>
                    <a:pt x="2211" y="3680"/>
                  </a:lnTo>
                  <a:lnTo>
                    <a:pt x="2198" y="3678"/>
                  </a:lnTo>
                  <a:lnTo>
                    <a:pt x="2184" y="3675"/>
                  </a:lnTo>
                  <a:lnTo>
                    <a:pt x="2169" y="3671"/>
                  </a:lnTo>
                  <a:lnTo>
                    <a:pt x="2154" y="3668"/>
                  </a:lnTo>
                  <a:lnTo>
                    <a:pt x="2142" y="3667"/>
                  </a:lnTo>
                  <a:lnTo>
                    <a:pt x="2134" y="3666"/>
                  </a:lnTo>
                  <a:lnTo>
                    <a:pt x="2132" y="3665"/>
                  </a:lnTo>
                  <a:lnTo>
                    <a:pt x="2132" y="3660"/>
                  </a:lnTo>
                  <a:lnTo>
                    <a:pt x="2134" y="3654"/>
                  </a:lnTo>
                  <a:lnTo>
                    <a:pt x="2138" y="3647"/>
                  </a:lnTo>
                  <a:lnTo>
                    <a:pt x="2144" y="3641"/>
                  </a:lnTo>
                  <a:lnTo>
                    <a:pt x="2150" y="3635"/>
                  </a:lnTo>
                  <a:lnTo>
                    <a:pt x="2152" y="3631"/>
                  </a:lnTo>
                  <a:lnTo>
                    <a:pt x="2149" y="3626"/>
                  </a:lnTo>
                  <a:lnTo>
                    <a:pt x="2142" y="3622"/>
                  </a:lnTo>
                  <a:lnTo>
                    <a:pt x="2133" y="3618"/>
                  </a:lnTo>
                  <a:lnTo>
                    <a:pt x="2123" y="3614"/>
                  </a:lnTo>
                  <a:lnTo>
                    <a:pt x="2114" y="3613"/>
                  </a:lnTo>
                  <a:lnTo>
                    <a:pt x="2107" y="3614"/>
                  </a:lnTo>
                  <a:lnTo>
                    <a:pt x="2102" y="3614"/>
                  </a:lnTo>
                  <a:lnTo>
                    <a:pt x="2098" y="3613"/>
                  </a:lnTo>
                  <a:lnTo>
                    <a:pt x="2094" y="3610"/>
                  </a:lnTo>
                  <a:lnTo>
                    <a:pt x="2094" y="3607"/>
                  </a:lnTo>
                  <a:lnTo>
                    <a:pt x="2098" y="3601"/>
                  </a:lnTo>
                  <a:lnTo>
                    <a:pt x="2105" y="3597"/>
                  </a:lnTo>
                  <a:lnTo>
                    <a:pt x="2118" y="3593"/>
                  </a:lnTo>
                  <a:lnTo>
                    <a:pt x="2132" y="3591"/>
                  </a:lnTo>
                  <a:lnTo>
                    <a:pt x="2144" y="3593"/>
                  </a:lnTo>
                  <a:lnTo>
                    <a:pt x="2154" y="3596"/>
                  </a:lnTo>
                  <a:lnTo>
                    <a:pt x="2163" y="3599"/>
                  </a:lnTo>
                  <a:lnTo>
                    <a:pt x="2172" y="3602"/>
                  </a:lnTo>
                  <a:lnTo>
                    <a:pt x="2180" y="3602"/>
                  </a:lnTo>
                  <a:lnTo>
                    <a:pt x="2187" y="3598"/>
                  </a:lnTo>
                  <a:lnTo>
                    <a:pt x="2195" y="3589"/>
                  </a:lnTo>
                  <a:lnTo>
                    <a:pt x="2205" y="3574"/>
                  </a:lnTo>
                  <a:lnTo>
                    <a:pt x="2214" y="3562"/>
                  </a:lnTo>
                  <a:lnTo>
                    <a:pt x="2221" y="3550"/>
                  </a:lnTo>
                  <a:lnTo>
                    <a:pt x="2227" y="3540"/>
                  </a:lnTo>
                  <a:lnTo>
                    <a:pt x="2228" y="3530"/>
                  </a:lnTo>
                  <a:lnTo>
                    <a:pt x="2223" y="3519"/>
                  </a:lnTo>
                  <a:lnTo>
                    <a:pt x="2217" y="3514"/>
                  </a:lnTo>
                  <a:lnTo>
                    <a:pt x="2208" y="3510"/>
                  </a:lnTo>
                  <a:lnTo>
                    <a:pt x="2197" y="3508"/>
                  </a:lnTo>
                  <a:lnTo>
                    <a:pt x="2185" y="3508"/>
                  </a:lnTo>
                  <a:lnTo>
                    <a:pt x="2174" y="3508"/>
                  </a:lnTo>
                  <a:lnTo>
                    <a:pt x="2164" y="3508"/>
                  </a:lnTo>
                  <a:lnTo>
                    <a:pt x="2157" y="3507"/>
                  </a:lnTo>
                  <a:lnTo>
                    <a:pt x="2152" y="3504"/>
                  </a:lnTo>
                  <a:lnTo>
                    <a:pt x="2152" y="3500"/>
                  </a:lnTo>
                  <a:lnTo>
                    <a:pt x="2157" y="3492"/>
                  </a:lnTo>
                  <a:lnTo>
                    <a:pt x="2163" y="3486"/>
                  </a:lnTo>
                  <a:lnTo>
                    <a:pt x="2171" y="3482"/>
                  </a:lnTo>
                  <a:lnTo>
                    <a:pt x="2181" y="3478"/>
                  </a:lnTo>
                  <a:lnTo>
                    <a:pt x="2194" y="3471"/>
                  </a:lnTo>
                  <a:lnTo>
                    <a:pt x="2208" y="3462"/>
                  </a:lnTo>
                  <a:lnTo>
                    <a:pt x="2219" y="3456"/>
                  </a:lnTo>
                  <a:lnTo>
                    <a:pt x="2229" y="3454"/>
                  </a:lnTo>
                  <a:lnTo>
                    <a:pt x="2237" y="3454"/>
                  </a:lnTo>
                  <a:lnTo>
                    <a:pt x="2242" y="3456"/>
                  </a:lnTo>
                  <a:lnTo>
                    <a:pt x="2249" y="3458"/>
                  </a:lnTo>
                  <a:lnTo>
                    <a:pt x="2254" y="3461"/>
                  </a:lnTo>
                  <a:lnTo>
                    <a:pt x="2261" y="3463"/>
                  </a:lnTo>
                  <a:lnTo>
                    <a:pt x="2267" y="3463"/>
                  </a:lnTo>
                  <a:lnTo>
                    <a:pt x="2275" y="3461"/>
                  </a:lnTo>
                  <a:lnTo>
                    <a:pt x="2285" y="3455"/>
                  </a:lnTo>
                  <a:lnTo>
                    <a:pt x="2295" y="3446"/>
                  </a:lnTo>
                  <a:lnTo>
                    <a:pt x="2304" y="3437"/>
                  </a:lnTo>
                  <a:lnTo>
                    <a:pt x="2313" y="3426"/>
                  </a:lnTo>
                  <a:lnTo>
                    <a:pt x="2321" y="3417"/>
                  </a:lnTo>
                  <a:lnTo>
                    <a:pt x="2325" y="3411"/>
                  </a:lnTo>
                  <a:lnTo>
                    <a:pt x="2326" y="3406"/>
                  </a:lnTo>
                  <a:lnTo>
                    <a:pt x="2324" y="3402"/>
                  </a:lnTo>
                  <a:lnTo>
                    <a:pt x="2320" y="3397"/>
                  </a:lnTo>
                  <a:lnTo>
                    <a:pt x="2317" y="3391"/>
                  </a:lnTo>
                  <a:lnTo>
                    <a:pt x="2314" y="3385"/>
                  </a:lnTo>
                  <a:lnTo>
                    <a:pt x="2314" y="3379"/>
                  </a:lnTo>
                  <a:lnTo>
                    <a:pt x="2320" y="3374"/>
                  </a:lnTo>
                  <a:lnTo>
                    <a:pt x="2327" y="3369"/>
                  </a:lnTo>
                  <a:lnTo>
                    <a:pt x="2335" y="3365"/>
                  </a:lnTo>
                  <a:lnTo>
                    <a:pt x="2343" y="3361"/>
                  </a:lnTo>
                  <a:lnTo>
                    <a:pt x="2350" y="3354"/>
                  </a:lnTo>
                  <a:lnTo>
                    <a:pt x="2359" y="3344"/>
                  </a:lnTo>
                  <a:lnTo>
                    <a:pt x="2367" y="3330"/>
                  </a:lnTo>
                  <a:lnTo>
                    <a:pt x="2373" y="3321"/>
                  </a:lnTo>
                  <a:lnTo>
                    <a:pt x="2379" y="3315"/>
                  </a:lnTo>
                  <a:lnTo>
                    <a:pt x="2385" y="3312"/>
                  </a:lnTo>
                  <a:lnTo>
                    <a:pt x="2392" y="3310"/>
                  </a:lnTo>
                  <a:lnTo>
                    <a:pt x="2399" y="3308"/>
                  </a:lnTo>
                  <a:lnTo>
                    <a:pt x="2404" y="3306"/>
                  </a:lnTo>
                  <a:lnTo>
                    <a:pt x="2408" y="3300"/>
                  </a:lnTo>
                  <a:lnTo>
                    <a:pt x="2413" y="3293"/>
                  </a:lnTo>
                  <a:lnTo>
                    <a:pt x="2415" y="3280"/>
                  </a:lnTo>
                  <a:lnTo>
                    <a:pt x="2417" y="3259"/>
                  </a:lnTo>
                  <a:lnTo>
                    <a:pt x="2419" y="3237"/>
                  </a:lnTo>
                  <a:lnTo>
                    <a:pt x="2420" y="3214"/>
                  </a:lnTo>
                  <a:lnTo>
                    <a:pt x="2422" y="3191"/>
                  </a:lnTo>
                  <a:lnTo>
                    <a:pt x="2423" y="3171"/>
                  </a:lnTo>
                  <a:lnTo>
                    <a:pt x="2426" y="3155"/>
                  </a:lnTo>
                  <a:lnTo>
                    <a:pt x="2430" y="3144"/>
                  </a:lnTo>
                  <a:lnTo>
                    <a:pt x="2438" y="3131"/>
                  </a:lnTo>
                  <a:lnTo>
                    <a:pt x="2443" y="3116"/>
                  </a:lnTo>
                  <a:lnTo>
                    <a:pt x="2448" y="3101"/>
                  </a:lnTo>
                  <a:lnTo>
                    <a:pt x="2448" y="3085"/>
                  </a:lnTo>
                  <a:lnTo>
                    <a:pt x="2443" y="3065"/>
                  </a:lnTo>
                  <a:lnTo>
                    <a:pt x="2440" y="3052"/>
                  </a:lnTo>
                  <a:lnTo>
                    <a:pt x="2439" y="3040"/>
                  </a:lnTo>
                  <a:lnTo>
                    <a:pt x="2441" y="3028"/>
                  </a:lnTo>
                  <a:lnTo>
                    <a:pt x="2442" y="3016"/>
                  </a:lnTo>
                  <a:lnTo>
                    <a:pt x="2443" y="3005"/>
                  </a:lnTo>
                  <a:lnTo>
                    <a:pt x="2440" y="2993"/>
                  </a:lnTo>
                  <a:lnTo>
                    <a:pt x="2433" y="2981"/>
                  </a:lnTo>
                  <a:lnTo>
                    <a:pt x="2423" y="2969"/>
                  </a:lnTo>
                  <a:lnTo>
                    <a:pt x="2411" y="2956"/>
                  </a:lnTo>
                  <a:lnTo>
                    <a:pt x="2396" y="2942"/>
                  </a:lnTo>
                  <a:lnTo>
                    <a:pt x="2382" y="2928"/>
                  </a:lnTo>
                  <a:lnTo>
                    <a:pt x="2367" y="2915"/>
                  </a:lnTo>
                  <a:lnTo>
                    <a:pt x="2354" y="2904"/>
                  </a:lnTo>
                  <a:lnTo>
                    <a:pt x="2342" y="2894"/>
                  </a:lnTo>
                  <a:lnTo>
                    <a:pt x="2333" y="2888"/>
                  </a:lnTo>
                  <a:lnTo>
                    <a:pt x="2324" y="2883"/>
                  </a:lnTo>
                  <a:lnTo>
                    <a:pt x="2310" y="2878"/>
                  </a:lnTo>
                  <a:lnTo>
                    <a:pt x="2292" y="2873"/>
                  </a:lnTo>
                  <a:lnTo>
                    <a:pt x="2272" y="2868"/>
                  </a:lnTo>
                  <a:lnTo>
                    <a:pt x="2250" y="2864"/>
                  </a:lnTo>
                  <a:lnTo>
                    <a:pt x="2227" y="2859"/>
                  </a:lnTo>
                  <a:lnTo>
                    <a:pt x="2206" y="2856"/>
                  </a:lnTo>
                  <a:lnTo>
                    <a:pt x="2186" y="2854"/>
                  </a:lnTo>
                  <a:lnTo>
                    <a:pt x="2170" y="2853"/>
                  </a:lnTo>
                  <a:lnTo>
                    <a:pt x="2158" y="2853"/>
                  </a:lnTo>
                  <a:lnTo>
                    <a:pt x="2144" y="2854"/>
                  </a:lnTo>
                  <a:lnTo>
                    <a:pt x="2126" y="2855"/>
                  </a:lnTo>
                  <a:lnTo>
                    <a:pt x="2107" y="2856"/>
                  </a:lnTo>
                  <a:lnTo>
                    <a:pt x="2090" y="2857"/>
                  </a:lnTo>
                  <a:lnTo>
                    <a:pt x="2073" y="2858"/>
                  </a:lnTo>
                  <a:lnTo>
                    <a:pt x="2059" y="2859"/>
                  </a:lnTo>
                  <a:lnTo>
                    <a:pt x="2049" y="2863"/>
                  </a:lnTo>
                  <a:lnTo>
                    <a:pt x="2042" y="2869"/>
                  </a:lnTo>
                  <a:lnTo>
                    <a:pt x="2034" y="2881"/>
                  </a:lnTo>
                  <a:lnTo>
                    <a:pt x="2026" y="2895"/>
                  </a:lnTo>
                  <a:lnTo>
                    <a:pt x="2020" y="2911"/>
                  </a:lnTo>
                  <a:lnTo>
                    <a:pt x="2014" y="2925"/>
                  </a:lnTo>
                  <a:lnTo>
                    <a:pt x="2011" y="2936"/>
                  </a:lnTo>
                  <a:lnTo>
                    <a:pt x="2007" y="2946"/>
                  </a:lnTo>
                  <a:lnTo>
                    <a:pt x="2001" y="2952"/>
                  </a:lnTo>
                  <a:lnTo>
                    <a:pt x="1992" y="2954"/>
                  </a:lnTo>
                  <a:lnTo>
                    <a:pt x="1980" y="2954"/>
                  </a:lnTo>
                  <a:lnTo>
                    <a:pt x="1968" y="2951"/>
                  </a:lnTo>
                  <a:lnTo>
                    <a:pt x="1959" y="2945"/>
                  </a:lnTo>
                  <a:lnTo>
                    <a:pt x="1949" y="2937"/>
                  </a:lnTo>
                  <a:lnTo>
                    <a:pt x="1940" y="2928"/>
                  </a:lnTo>
                  <a:lnTo>
                    <a:pt x="1931" y="2921"/>
                  </a:lnTo>
                  <a:lnTo>
                    <a:pt x="1920" y="2915"/>
                  </a:lnTo>
                  <a:lnTo>
                    <a:pt x="1909" y="2910"/>
                  </a:lnTo>
                  <a:lnTo>
                    <a:pt x="1899" y="2906"/>
                  </a:lnTo>
                  <a:lnTo>
                    <a:pt x="1893" y="2904"/>
                  </a:lnTo>
                  <a:lnTo>
                    <a:pt x="1890" y="2903"/>
                  </a:lnTo>
                  <a:lnTo>
                    <a:pt x="1892" y="2901"/>
                  </a:lnTo>
                  <a:lnTo>
                    <a:pt x="1895" y="2893"/>
                  </a:lnTo>
                  <a:lnTo>
                    <a:pt x="1902" y="2882"/>
                  </a:lnTo>
                  <a:lnTo>
                    <a:pt x="1910" y="2870"/>
                  </a:lnTo>
                  <a:lnTo>
                    <a:pt x="1920" y="2857"/>
                  </a:lnTo>
                  <a:lnTo>
                    <a:pt x="1932" y="2844"/>
                  </a:lnTo>
                  <a:lnTo>
                    <a:pt x="1944" y="2834"/>
                  </a:lnTo>
                  <a:lnTo>
                    <a:pt x="1955" y="2825"/>
                  </a:lnTo>
                  <a:lnTo>
                    <a:pt x="1966" y="2818"/>
                  </a:lnTo>
                  <a:lnTo>
                    <a:pt x="1975" y="2810"/>
                  </a:lnTo>
                  <a:lnTo>
                    <a:pt x="1983" y="2801"/>
                  </a:lnTo>
                  <a:lnTo>
                    <a:pt x="1987" y="2791"/>
                  </a:lnTo>
                  <a:lnTo>
                    <a:pt x="1988" y="2778"/>
                  </a:lnTo>
                  <a:lnTo>
                    <a:pt x="1986" y="2759"/>
                  </a:lnTo>
                  <a:lnTo>
                    <a:pt x="1980" y="2737"/>
                  </a:lnTo>
                  <a:lnTo>
                    <a:pt x="1972" y="2715"/>
                  </a:lnTo>
                  <a:lnTo>
                    <a:pt x="1963" y="2693"/>
                  </a:lnTo>
                  <a:lnTo>
                    <a:pt x="1952" y="2673"/>
                  </a:lnTo>
                  <a:lnTo>
                    <a:pt x="1939" y="2650"/>
                  </a:lnTo>
                  <a:lnTo>
                    <a:pt x="1925" y="2630"/>
                  </a:lnTo>
                  <a:lnTo>
                    <a:pt x="1910" y="2615"/>
                  </a:lnTo>
                  <a:lnTo>
                    <a:pt x="1897" y="2606"/>
                  </a:lnTo>
                  <a:lnTo>
                    <a:pt x="1886" y="2599"/>
                  </a:lnTo>
                  <a:lnTo>
                    <a:pt x="1874" y="2589"/>
                  </a:lnTo>
                  <a:lnTo>
                    <a:pt x="1861" y="2578"/>
                  </a:lnTo>
                  <a:lnTo>
                    <a:pt x="1849" y="2568"/>
                  </a:lnTo>
                  <a:lnTo>
                    <a:pt x="1837" y="2563"/>
                  </a:lnTo>
                  <a:lnTo>
                    <a:pt x="1824" y="2558"/>
                  </a:lnTo>
                  <a:lnTo>
                    <a:pt x="1812" y="2553"/>
                  </a:lnTo>
                  <a:lnTo>
                    <a:pt x="1801" y="2545"/>
                  </a:lnTo>
                  <a:lnTo>
                    <a:pt x="1790" y="2533"/>
                  </a:lnTo>
                  <a:lnTo>
                    <a:pt x="1782" y="2523"/>
                  </a:lnTo>
                  <a:lnTo>
                    <a:pt x="1775" y="2513"/>
                  </a:lnTo>
                  <a:lnTo>
                    <a:pt x="1767" y="2506"/>
                  </a:lnTo>
                  <a:lnTo>
                    <a:pt x="1760" y="2499"/>
                  </a:lnTo>
                  <a:lnTo>
                    <a:pt x="1755" y="2495"/>
                  </a:lnTo>
                  <a:lnTo>
                    <a:pt x="1754" y="2493"/>
                  </a:lnTo>
                  <a:lnTo>
                    <a:pt x="1756" y="2494"/>
                  </a:lnTo>
                  <a:lnTo>
                    <a:pt x="1764" y="2496"/>
                  </a:lnTo>
                  <a:lnTo>
                    <a:pt x="1775" y="2499"/>
                  </a:lnTo>
                  <a:lnTo>
                    <a:pt x="1787" y="2505"/>
                  </a:lnTo>
                  <a:lnTo>
                    <a:pt x="1800" y="2510"/>
                  </a:lnTo>
                  <a:lnTo>
                    <a:pt x="1813" y="2518"/>
                  </a:lnTo>
                  <a:lnTo>
                    <a:pt x="1823" y="2524"/>
                  </a:lnTo>
                  <a:lnTo>
                    <a:pt x="1830" y="2529"/>
                  </a:lnTo>
                  <a:lnTo>
                    <a:pt x="1837" y="2532"/>
                  </a:lnTo>
                  <a:lnTo>
                    <a:pt x="1844" y="2534"/>
                  </a:lnTo>
                  <a:lnTo>
                    <a:pt x="1851" y="2534"/>
                  </a:lnTo>
                  <a:lnTo>
                    <a:pt x="1863" y="2535"/>
                  </a:lnTo>
                  <a:lnTo>
                    <a:pt x="1878" y="2535"/>
                  </a:lnTo>
                  <a:lnTo>
                    <a:pt x="1888" y="2534"/>
                  </a:lnTo>
                  <a:lnTo>
                    <a:pt x="1896" y="2532"/>
                  </a:lnTo>
                  <a:lnTo>
                    <a:pt x="1899" y="2531"/>
                  </a:lnTo>
                  <a:lnTo>
                    <a:pt x="1902" y="2530"/>
                  </a:lnTo>
                  <a:lnTo>
                    <a:pt x="1899" y="2528"/>
                  </a:lnTo>
                  <a:lnTo>
                    <a:pt x="1895" y="2523"/>
                  </a:lnTo>
                  <a:lnTo>
                    <a:pt x="1888" y="2516"/>
                  </a:lnTo>
                  <a:lnTo>
                    <a:pt x="1881" y="2506"/>
                  </a:lnTo>
                  <a:lnTo>
                    <a:pt x="1872" y="2495"/>
                  </a:lnTo>
                  <a:lnTo>
                    <a:pt x="1863" y="2483"/>
                  </a:lnTo>
                  <a:lnTo>
                    <a:pt x="1855" y="2471"/>
                  </a:lnTo>
                  <a:lnTo>
                    <a:pt x="1848" y="2461"/>
                  </a:lnTo>
                  <a:lnTo>
                    <a:pt x="1843" y="2451"/>
                  </a:lnTo>
                  <a:lnTo>
                    <a:pt x="1836" y="2440"/>
                  </a:lnTo>
                  <a:lnTo>
                    <a:pt x="1825" y="2429"/>
                  </a:lnTo>
                  <a:lnTo>
                    <a:pt x="1813" y="2417"/>
                  </a:lnTo>
                  <a:lnTo>
                    <a:pt x="1802" y="2406"/>
                  </a:lnTo>
                  <a:lnTo>
                    <a:pt x="1792" y="2395"/>
                  </a:lnTo>
                  <a:lnTo>
                    <a:pt x="1786" y="2386"/>
                  </a:lnTo>
                  <a:lnTo>
                    <a:pt x="1784" y="2378"/>
                  </a:lnTo>
                  <a:lnTo>
                    <a:pt x="1784" y="2369"/>
                  </a:lnTo>
                  <a:lnTo>
                    <a:pt x="1783" y="2360"/>
                  </a:lnTo>
                  <a:lnTo>
                    <a:pt x="1780" y="2351"/>
                  </a:lnTo>
                  <a:lnTo>
                    <a:pt x="1779" y="2342"/>
                  </a:lnTo>
                  <a:lnTo>
                    <a:pt x="1779" y="2332"/>
                  </a:lnTo>
                  <a:lnTo>
                    <a:pt x="1784" y="2321"/>
                  </a:lnTo>
                  <a:lnTo>
                    <a:pt x="1792" y="2313"/>
                  </a:lnTo>
                  <a:lnTo>
                    <a:pt x="1800" y="2310"/>
                  </a:lnTo>
                  <a:lnTo>
                    <a:pt x="1807" y="2308"/>
                  </a:lnTo>
                  <a:lnTo>
                    <a:pt x="1813" y="2306"/>
                  </a:lnTo>
                  <a:lnTo>
                    <a:pt x="1817" y="2304"/>
                  </a:lnTo>
                  <a:lnTo>
                    <a:pt x="1818" y="2299"/>
                  </a:lnTo>
                  <a:lnTo>
                    <a:pt x="1815" y="2292"/>
                  </a:lnTo>
                  <a:lnTo>
                    <a:pt x="1809" y="2287"/>
                  </a:lnTo>
                  <a:lnTo>
                    <a:pt x="1798" y="2280"/>
                  </a:lnTo>
                  <a:lnTo>
                    <a:pt x="1787" y="2275"/>
                  </a:lnTo>
                  <a:lnTo>
                    <a:pt x="1776" y="2268"/>
                  </a:lnTo>
                  <a:lnTo>
                    <a:pt x="1767" y="2261"/>
                  </a:lnTo>
                  <a:lnTo>
                    <a:pt x="1764" y="2253"/>
                  </a:lnTo>
                  <a:lnTo>
                    <a:pt x="1760" y="2245"/>
                  </a:lnTo>
                  <a:lnTo>
                    <a:pt x="1755" y="2240"/>
                  </a:lnTo>
                  <a:lnTo>
                    <a:pt x="1747" y="2236"/>
                  </a:lnTo>
                  <a:lnTo>
                    <a:pt x="1737" y="2234"/>
                  </a:lnTo>
                  <a:lnTo>
                    <a:pt x="1730" y="2232"/>
                  </a:lnTo>
                  <a:lnTo>
                    <a:pt x="1723" y="2231"/>
                  </a:lnTo>
                  <a:lnTo>
                    <a:pt x="1720" y="2229"/>
                  </a:lnTo>
                  <a:lnTo>
                    <a:pt x="1719" y="2224"/>
                  </a:lnTo>
                  <a:lnTo>
                    <a:pt x="1716" y="2215"/>
                  </a:lnTo>
                  <a:lnTo>
                    <a:pt x="1712" y="2201"/>
                  </a:lnTo>
                  <a:lnTo>
                    <a:pt x="1707" y="2187"/>
                  </a:lnTo>
                  <a:lnTo>
                    <a:pt x="1701" y="2172"/>
                  </a:lnTo>
                  <a:lnTo>
                    <a:pt x="1695" y="2158"/>
                  </a:lnTo>
                  <a:lnTo>
                    <a:pt x="1688" y="2147"/>
                  </a:lnTo>
                  <a:lnTo>
                    <a:pt x="1678" y="2136"/>
                  </a:lnTo>
                  <a:lnTo>
                    <a:pt x="1667" y="2124"/>
                  </a:lnTo>
                  <a:lnTo>
                    <a:pt x="1654" y="2112"/>
                  </a:lnTo>
                  <a:lnTo>
                    <a:pt x="1641" y="2100"/>
                  </a:lnTo>
                  <a:lnTo>
                    <a:pt x="1628" y="2090"/>
                  </a:lnTo>
                  <a:lnTo>
                    <a:pt x="1615" y="2081"/>
                  </a:lnTo>
                  <a:lnTo>
                    <a:pt x="1604" y="2077"/>
                  </a:lnTo>
                  <a:lnTo>
                    <a:pt x="1591" y="2073"/>
                  </a:lnTo>
                  <a:lnTo>
                    <a:pt x="1575" y="2069"/>
                  </a:lnTo>
                  <a:lnTo>
                    <a:pt x="1558" y="2065"/>
                  </a:lnTo>
                  <a:lnTo>
                    <a:pt x="1543" y="2060"/>
                  </a:lnTo>
                  <a:lnTo>
                    <a:pt x="1529" y="2057"/>
                  </a:lnTo>
                  <a:lnTo>
                    <a:pt x="1522" y="2055"/>
                  </a:lnTo>
                  <a:lnTo>
                    <a:pt x="1514" y="2053"/>
                  </a:lnTo>
                  <a:lnTo>
                    <a:pt x="1505" y="2050"/>
                  </a:lnTo>
                  <a:lnTo>
                    <a:pt x="1497" y="2046"/>
                  </a:lnTo>
                  <a:lnTo>
                    <a:pt x="1488" y="2043"/>
                  </a:lnTo>
                  <a:lnTo>
                    <a:pt x="1482" y="2041"/>
                  </a:lnTo>
                  <a:lnTo>
                    <a:pt x="1480" y="2039"/>
                  </a:lnTo>
                  <a:lnTo>
                    <a:pt x="1479" y="2035"/>
                  </a:lnTo>
                  <a:lnTo>
                    <a:pt x="1478" y="2026"/>
                  </a:lnTo>
                  <a:lnTo>
                    <a:pt x="1475" y="2015"/>
                  </a:lnTo>
                  <a:lnTo>
                    <a:pt x="1470" y="2003"/>
                  </a:lnTo>
                  <a:lnTo>
                    <a:pt x="1464" y="1993"/>
                  </a:lnTo>
                  <a:lnTo>
                    <a:pt x="1457" y="1987"/>
                  </a:lnTo>
                  <a:lnTo>
                    <a:pt x="1451" y="1983"/>
                  </a:lnTo>
                  <a:lnTo>
                    <a:pt x="1445" y="1977"/>
                  </a:lnTo>
                  <a:lnTo>
                    <a:pt x="1441" y="1972"/>
                  </a:lnTo>
                  <a:lnTo>
                    <a:pt x="1437" y="1962"/>
                  </a:lnTo>
                  <a:lnTo>
                    <a:pt x="1436" y="1952"/>
                  </a:lnTo>
                  <a:lnTo>
                    <a:pt x="1434" y="1944"/>
                  </a:lnTo>
                  <a:lnTo>
                    <a:pt x="1431" y="1937"/>
                  </a:lnTo>
                  <a:lnTo>
                    <a:pt x="1428" y="1927"/>
                  </a:lnTo>
                  <a:lnTo>
                    <a:pt x="1422" y="1914"/>
                  </a:lnTo>
                  <a:lnTo>
                    <a:pt x="1417" y="1899"/>
                  </a:lnTo>
                  <a:lnTo>
                    <a:pt x="1413" y="1886"/>
                  </a:lnTo>
                  <a:lnTo>
                    <a:pt x="1409" y="1873"/>
                  </a:lnTo>
                  <a:lnTo>
                    <a:pt x="1404" y="1860"/>
                  </a:lnTo>
                  <a:lnTo>
                    <a:pt x="1396" y="1845"/>
                  </a:lnTo>
                  <a:lnTo>
                    <a:pt x="1389" y="1831"/>
                  </a:lnTo>
                  <a:lnTo>
                    <a:pt x="1383" y="1815"/>
                  </a:lnTo>
                  <a:lnTo>
                    <a:pt x="1375" y="1795"/>
                  </a:lnTo>
                  <a:lnTo>
                    <a:pt x="1367" y="1776"/>
                  </a:lnTo>
                  <a:lnTo>
                    <a:pt x="1360" y="1755"/>
                  </a:lnTo>
                  <a:lnTo>
                    <a:pt x="1353" y="1737"/>
                  </a:lnTo>
                  <a:lnTo>
                    <a:pt x="1348" y="1721"/>
                  </a:lnTo>
                  <a:lnTo>
                    <a:pt x="1343" y="1710"/>
                  </a:lnTo>
                  <a:lnTo>
                    <a:pt x="1339" y="1694"/>
                  </a:lnTo>
                  <a:lnTo>
                    <a:pt x="1337" y="1674"/>
                  </a:lnTo>
                  <a:lnTo>
                    <a:pt x="1337" y="1655"/>
                  </a:lnTo>
                  <a:lnTo>
                    <a:pt x="1337" y="1638"/>
                  </a:lnTo>
                  <a:lnTo>
                    <a:pt x="1338" y="1624"/>
                  </a:lnTo>
                  <a:lnTo>
                    <a:pt x="1338" y="1607"/>
                  </a:lnTo>
                  <a:lnTo>
                    <a:pt x="1333" y="1591"/>
                  </a:lnTo>
                  <a:lnTo>
                    <a:pt x="1327" y="1575"/>
                  </a:lnTo>
                  <a:lnTo>
                    <a:pt x="1316" y="1562"/>
                  </a:lnTo>
                  <a:lnTo>
                    <a:pt x="1308" y="1557"/>
                  </a:lnTo>
                  <a:lnTo>
                    <a:pt x="1301" y="1555"/>
                  </a:lnTo>
                  <a:lnTo>
                    <a:pt x="1292" y="1555"/>
                  </a:lnTo>
                  <a:lnTo>
                    <a:pt x="1285" y="1556"/>
                  </a:lnTo>
                  <a:lnTo>
                    <a:pt x="1279" y="1555"/>
                  </a:lnTo>
                  <a:lnTo>
                    <a:pt x="1274" y="1551"/>
                  </a:lnTo>
                  <a:lnTo>
                    <a:pt x="1270" y="1545"/>
                  </a:lnTo>
                  <a:lnTo>
                    <a:pt x="1262" y="1535"/>
                  </a:lnTo>
                  <a:lnTo>
                    <a:pt x="1252" y="1523"/>
                  </a:lnTo>
                  <a:lnTo>
                    <a:pt x="1242" y="1509"/>
                  </a:lnTo>
                  <a:lnTo>
                    <a:pt x="1229" y="1493"/>
                  </a:lnTo>
                  <a:lnTo>
                    <a:pt x="1220" y="1479"/>
                  </a:lnTo>
                  <a:lnTo>
                    <a:pt x="1210" y="1465"/>
                  </a:lnTo>
                  <a:lnTo>
                    <a:pt x="1204" y="1453"/>
                  </a:lnTo>
                  <a:lnTo>
                    <a:pt x="1194" y="1432"/>
                  </a:lnTo>
                  <a:lnTo>
                    <a:pt x="1182" y="1414"/>
                  </a:lnTo>
                  <a:lnTo>
                    <a:pt x="1171" y="1402"/>
                  </a:lnTo>
                  <a:lnTo>
                    <a:pt x="1161" y="1395"/>
                  </a:lnTo>
                  <a:lnTo>
                    <a:pt x="1152" y="1393"/>
                  </a:lnTo>
                  <a:lnTo>
                    <a:pt x="1142" y="1393"/>
                  </a:lnTo>
                  <a:lnTo>
                    <a:pt x="1131" y="1393"/>
                  </a:lnTo>
                  <a:lnTo>
                    <a:pt x="1119" y="1391"/>
                  </a:lnTo>
                  <a:lnTo>
                    <a:pt x="1108" y="1386"/>
                  </a:lnTo>
                  <a:lnTo>
                    <a:pt x="1095" y="1377"/>
                  </a:lnTo>
                  <a:lnTo>
                    <a:pt x="1084" y="1370"/>
                  </a:lnTo>
                  <a:lnTo>
                    <a:pt x="1072" y="1364"/>
                  </a:lnTo>
                  <a:lnTo>
                    <a:pt x="1055" y="1362"/>
                  </a:lnTo>
                  <a:lnTo>
                    <a:pt x="1044" y="1358"/>
                  </a:lnTo>
                  <a:lnTo>
                    <a:pt x="1035" y="1350"/>
                  </a:lnTo>
                  <a:lnTo>
                    <a:pt x="1026" y="1340"/>
                  </a:lnTo>
                  <a:lnTo>
                    <a:pt x="1018" y="1330"/>
                  </a:lnTo>
                  <a:lnTo>
                    <a:pt x="1011" y="1323"/>
                  </a:lnTo>
                  <a:lnTo>
                    <a:pt x="1003" y="1319"/>
                  </a:lnTo>
                  <a:lnTo>
                    <a:pt x="992" y="1323"/>
                  </a:lnTo>
                  <a:lnTo>
                    <a:pt x="979" y="1329"/>
                  </a:lnTo>
                  <a:lnTo>
                    <a:pt x="966" y="1339"/>
                  </a:lnTo>
                  <a:lnTo>
                    <a:pt x="955" y="1349"/>
                  </a:lnTo>
                  <a:lnTo>
                    <a:pt x="945" y="1359"/>
                  </a:lnTo>
                  <a:lnTo>
                    <a:pt x="933" y="1370"/>
                  </a:lnTo>
                  <a:lnTo>
                    <a:pt x="917" y="1378"/>
                  </a:lnTo>
                  <a:lnTo>
                    <a:pt x="901" y="1383"/>
                  </a:lnTo>
                  <a:lnTo>
                    <a:pt x="884" y="1384"/>
                  </a:lnTo>
                  <a:lnTo>
                    <a:pt x="869" y="1382"/>
                  </a:lnTo>
                  <a:lnTo>
                    <a:pt x="852" y="1378"/>
                  </a:lnTo>
                  <a:lnTo>
                    <a:pt x="834" y="1374"/>
                  </a:lnTo>
                  <a:lnTo>
                    <a:pt x="820" y="1370"/>
                  </a:lnTo>
                  <a:lnTo>
                    <a:pt x="809" y="1365"/>
                  </a:lnTo>
                  <a:lnTo>
                    <a:pt x="801" y="1363"/>
                  </a:lnTo>
                  <a:lnTo>
                    <a:pt x="789" y="1362"/>
                  </a:lnTo>
                  <a:lnTo>
                    <a:pt x="775" y="1362"/>
                  </a:lnTo>
                  <a:lnTo>
                    <a:pt x="761" y="1361"/>
                  </a:lnTo>
                  <a:lnTo>
                    <a:pt x="749" y="1359"/>
                  </a:lnTo>
                  <a:lnTo>
                    <a:pt x="740" y="1354"/>
                  </a:lnTo>
                  <a:lnTo>
                    <a:pt x="732" y="1348"/>
                  </a:lnTo>
                  <a:lnTo>
                    <a:pt x="725" y="1341"/>
                  </a:lnTo>
                  <a:lnTo>
                    <a:pt x="719" y="1336"/>
                  </a:lnTo>
                  <a:lnTo>
                    <a:pt x="715" y="1332"/>
                  </a:lnTo>
                  <a:lnTo>
                    <a:pt x="714" y="1331"/>
                  </a:lnTo>
                  <a:lnTo>
                    <a:pt x="717" y="1331"/>
                  </a:lnTo>
                  <a:lnTo>
                    <a:pt x="725" y="1335"/>
                  </a:lnTo>
                  <a:lnTo>
                    <a:pt x="737" y="1337"/>
                  </a:lnTo>
                  <a:lnTo>
                    <a:pt x="751" y="1341"/>
                  </a:lnTo>
                  <a:lnTo>
                    <a:pt x="765" y="1344"/>
                  </a:lnTo>
                  <a:lnTo>
                    <a:pt x="780" y="1348"/>
                  </a:lnTo>
                  <a:lnTo>
                    <a:pt x="792" y="1350"/>
                  </a:lnTo>
                  <a:lnTo>
                    <a:pt x="801" y="1350"/>
                  </a:lnTo>
                  <a:lnTo>
                    <a:pt x="816" y="1348"/>
                  </a:lnTo>
                  <a:lnTo>
                    <a:pt x="832" y="1340"/>
                  </a:lnTo>
                  <a:lnTo>
                    <a:pt x="849" y="1330"/>
                  </a:lnTo>
                  <a:lnTo>
                    <a:pt x="866" y="1316"/>
                  </a:lnTo>
                  <a:lnTo>
                    <a:pt x="881" y="1301"/>
                  </a:lnTo>
                  <a:lnTo>
                    <a:pt x="891" y="1287"/>
                  </a:lnTo>
                  <a:lnTo>
                    <a:pt x="900" y="1275"/>
                  </a:lnTo>
                  <a:lnTo>
                    <a:pt x="911" y="1267"/>
                  </a:lnTo>
                  <a:lnTo>
                    <a:pt x="924" y="1262"/>
                  </a:lnTo>
                  <a:lnTo>
                    <a:pt x="938" y="1260"/>
                  </a:lnTo>
                  <a:lnTo>
                    <a:pt x="955" y="1259"/>
                  </a:lnTo>
                  <a:lnTo>
                    <a:pt x="970" y="1257"/>
                  </a:lnTo>
                  <a:lnTo>
                    <a:pt x="980" y="1254"/>
                  </a:lnTo>
                  <a:lnTo>
                    <a:pt x="992" y="1250"/>
                  </a:lnTo>
                  <a:lnTo>
                    <a:pt x="1003" y="1245"/>
                  </a:lnTo>
                  <a:lnTo>
                    <a:pt x="1014" y="1239"/>
                  </a:lnTo>
                  <a:lnTo>
                    <a:pt x="1023" y="1232"/>
                  </a:lnTo>
                  <a:lnTo>
                    <a:pt x="1028" y="1223"/>
                  </a:lnTo>
                  <a:lnTo>
                    <a:pt x="1030" y="1212"/>
                  </a:lnTo>
                  <a:lnTo>
                    <a:pt x="1029" y="1204"/>
                  </a:lnTo>
                  <a:lnTo>
                    <a:pt x="1024" y="1199"/>
                  </a:lnTo>
                  <a:lnTo>
                    <a:pt x="1017" y="1196"/>
                  </a:lnTo>
                  <a:lnTo>
                    <a:pt x="1008" y="1193"/>
                  </a:lnTo>
                  <a:lnTo>
                    <a:pt x="1000" y="1191"/>
                  </a:lnTo>
                  <a:lnTo>
                    <a:pt x="990" y="1190"/>
                  </a:lnTo>
                  <a:lnTo>
                    <a:pt x="982" y="1188"/>
                  </a:lnTo>
                  <a:lnTo>
                    <a:pt x="976" y="1185"/>
                  </a:lnTo>
                  <a:lnTo>
                    <a:pt x="972" y="1179"/>
                  </a:lnTo>
                  <a:lnTo>
                    <a:pt x="970" y="1170"/>
                  </a:lnTo>
                  <a:lnTo>
                    <a:pt x="970" y="1164"/>
                  </a:lnTo>
                  <a:lnTo>
                    <a:pt x="971" y="1158"/>
                  </a:lnTo>
                  <a:lnTo>
                    <a:pt x="972" y="1153"/>
                  </a:lnTo>
                  <a:lnTo>
                    <a:pt x="971" y="1146"/>
                  </a:lnTo>
                  <a:lnTo>
                    <a:pt x="967" y="1135"/>
                  </a:lnTo>
                  <a:lnTo>
                    <a:pt x="960" y="1129"/>
                  </a:lnTo>
                  <a:lnTo>
                    <a:pt x="950" y="1127"/>
                  </a:lnTo>
                  <a:lnTo>
                    <a:pt x="944" y="1127"/>
                  </a:lnTo>
                  <a:lnTo>
                    <a:pt x="934" y="1129"/>
                  </a:lnTo>
                  <a:lnTo>
                    <a:pt x="923" y="1131"/>
                  </a:lnTo>
                  <a:lnTo>
                    <a:pt x="912" y="1134"/>
                  </a:lnTo>
                  <a:lnTo>
                    <a:pt x="903" y="1136"/>
                  </a:lnTo>
                  <a:lnTo>
                    <a:pt x="897" y="1139"/>
                  </a:lnTo>
                  <a:lnTo>
                    <a:pt x="895" y="1140"/>
                  </a:lnTo>
                  <a:lnTo>
                    <a:pt x="896" y="1138"/>
                  </a:lnTo>
                  <a:lnTo>
                    <a:pt x="901" y="1134"/>
                  </a:lnTo>
                  <a:lnTo>
                    <a:pt x="910" y="1129"/>
                  </a:lnTo>
                  <a:lnTo>
                    <a:pt x="922" y="1123"/>
                  </a:lnTo>
                  <a:lnTo>
                    <a:pt x="935" y="1118"/>
                  </a:lnTo>
                  <a:lnTo>
                    <a:pt x="951" y="1116"/>
                  </a:lnTo>
                  <a:lnTo>
                    <a:pt x="971" y="1113"/>
                  </a:lnTo>
                  <a:lnTo>
                    <a:pt x="986" y="1111"/>
                  </a:lnTo>
                  <a:lnTo>
                    <a:pt x="1000" y="1107"/>
                  </a:lnTo>
                  <a:lnTo>
                    <a:pt x="1008" y="1100"/>
                  </a:lnTo>
                  <a:lnTo>
                    <a:pt x="1015" y="1090"/>
                  </a:lnTo>
                  <a:lnTo>
                    <a:pt x="1017" y="1082"/>
                  </a:lnTo>
                  <a:lnTo>
                    <a:pt x="1019" y="1075"/>
                  </a:lnTo>
                  <a:lnTo>
                    <a:pt x="1021" y="1069"/>
                  </a:lnTo>
                  <a:lnTo>
                    <a:pt x="1024" y="1062"/>
                  </a:lnTo>
                  <a:lnTo>
                    <a:pt x="1029" y="1054"/>
                  </a:lnTo>
                  <a:lnTo>
                    <a:pt x="1038" y="1044"/>
                  </a:lnTo>
                  <a:lnTo>
                    <a:pt x="1050" y="1028"/>
                  </a:lnTo>
                  <a:lnTo>
                    <a:pt x="1060" y="1009"/>
                  </a:lnTo>
                  <a:lnTo>
                    <a:pt x="1070" y="992"/>
                  </a:lnTo>
                  <a:lnTo>
                    <a:pt x="1077" y="976"/>
                  </a:lnTo>
                  <a:lnTo>
                    <a:pt x="1085" y="965"/>
                  </a:lnTo>
                  <a:lnTo>
                    <a:pt x="1094" y="954"/>
                  </a:lnTo>
                  <a:lnTo>
                    <a:pt x="1105" y="939"/>
                  </a:lnTo>
                  <a:lnTo>
                    <a:pt x="1115" y="924"/>
                  </a:lnTo>
                  <a:lnTo>
                    <a:pt x="1124" y="908"/>
                  </a:lnTo>
                  <a:lnTo>
                    <a:pt x="1130" y="893"/>
                  </a:lnTo>
                  <a:lnTo>
                    <a:pt x="1131" y="886"/>
                  </a:lnTo>
                  <a:lnTo>
                    <a:pt x="1131" y="879"/>
                  </a:lnTo>
                  <a:lnTo>
                    <a:pt x="1130" y="873"/>
                  </a:lnTo>
                  <a:lnTo>
                    <a:pt x="1130" y="867"/>
                  </a:lnTo>
                  <a:lnTo>
                    <a:pt x="1131" y="861"/>
                  </a:lnTo>
                  <a:lnTo>
                    <a:pt x="1134" y="852"/>
                  </a:lnTo>
                  <a:lnTo>
                    <a:pt x="1141" y="841"/>
                  </a:lnTo>
                  <a:lnTo>
                    <a:pt x="1150" y="830"/>
                  </a:lnTo>
                  <a:lnTo>
                    <a:pt x="1158" y="822"/>
                  </a:lnTo>
                  <a:lnTo>
                    <a:pt x="1165" y="816"/>
                  </a:lnTo>
                  <a:lnTo>
                    <a:pt x="1170" y="809"/>
                  </a:lnTo>
                  <a:lnTo>
                    <a:pt x="1174" y="803"/>
                  </a:lnTo>
                  <a:lnTo>
                    <a:pt x="1175" y="794"/>
                  </a:lnTo>
                  <a:lnTo>
                    <a:pt x="1174" y="782"/>
                  </a:lnTo>
                  <a:lnTo>
                    <a:pt x="1170" y="761"/>
                  </a:lnTo>
                  <a:lnTo>
                    <a:pt x="1171" y="740"/>
                  </a:lnTo>
                  <a:lnTo>
                    <a:pt x="1174" y="721"/>
                  </a:lnTo>
                  <a:lnTo>
                    <a:pt x="1179" y="703"/>
                  </a:lnTo>
                  <a:lnTo>
                    <a:pt x="1185" y="690"/>
                  </a:lnTo>
                  <a:lnTo>
                    <a:pt x="1192" y="680"/>
                  </a:lnTo>
                  <a:lnTo>
                    <a:pt x="1203" y="669"/>
                  </a:lnTo>
                  <a:lnTo>
                    <a:pt x="1216" y="656"/>
                  </a:lnTo>
                  <a:lnTo>
                    <a:pt x="1229" y="644"/>
                  </a:lnTo>
                  <a:lnTo>
                    <a:pt x="1239" y="632"/>
                  </a:lnTo>
                  <a:lnTo>
                    <a:pt x="1245" y="620"/>
                  </a:lnTo>
                  <a:lnTo>
                    <a:pt x="1247" y="606"/>
                  </a:lnTo>
                  <a:lnTo>
                    <a:pt x="1248" y="589"/>
                  </a:lnTo>
                  <a:lnTo>
                    <a:pt x="1247" y="574"/>
                  </a:lnTo>
                  <a:lnTo>
                    <a:pt x="1245" y="559"/>
                  </a:lnTo>
                  <a:lnTo>
                    <a:pt x="1239" y="546"/>
                  </a:lnTo>
                  <a:lnTo>
                    <a:pt x="1233" y="538"/>
                  </a:lnTo>
                  <a:lnTo>
                    <a:pt x="1224" y="526"/>
                  </a:lnTo>
                  <a:lnTo>
                    <a:pt x="1213" y="514"/>
                  </a:lnTo>
                  <a:lnTo>
                    <a:pt x="1202" y="503"/>
                  </a:lnTo>
                  <a:lnTo>
                    <a:pt x="1189" y="493"/>
                  </a:lnTo>
                  <a:lnTo>
                    <a:pt x="1178" y="486"/>
                  </a:lnTo>
                  <a:lnTo>
                    <a:pt x="1167" y="483"/>
                  </a:lnTo>
                  <a:lnTo>
                    <a:pt x="1153" y="485"/>
                  </a:lnTo>
                  <a:lnTo>
                    <a:pt x="1136" y="488"/>
                  </a:lnTo>
                  <a:lnTo>
                    <a:pt x="1117" y="493"/>
                  </a:lnTo>
                  <a:lnTo>
                    <a:pt x="1098" y="496"/>
                  </a:lnTo>
                  <a:lnTo>
                    <a:pt x="1080" y="498"/>
                  </a:lnTo>
                  <a:lnTo>
                    <a:pt x="1063" y="498"/>
                  </a:lnTo>
                  <a:lnTo>
                    <a:pt x="1044" y="496"/>
                  </a:lnTo>
                  <a:lnTo>
                    <a:pt x="1025" y="495"/>
                  </a:lnTo>
                  <a:lnTo>
                    <a:pt x="1006" y="493"/>
                  </a:lnTo>
                  <a:lnTo>
                    <a:pt x="990" y="492"/>
                  </a:lnTo>
                  <a:lnTo>
                    <a:pt x="977" y="491"/>
                  </a:lnTo>
                  <a:lnTo>
                    <a:pt x="965" y="491"/>
                  </a:lnTo>
                  <a:lnTo>
                    <a:pt x="950" y="492"/>
                  </a:lnTo>
                  <a:lnTo>
                    <a:pt x="936" y="493"/>
                  </a:lnTo>
                  <a:lnTo>
                    <a:pt x="922" y="496"/>
                  </a:lnTo>
                  <a:lnTo>
                    <a:pt x="911" y="501"/>
                  </a:lnTo>
                  <a:lnTo>
                    <a:pt x="901" y="503"/>
                  </a:lnTo>
                  <a:lnTo>
                    <a:pt x="887" y="504"/>
                  </a:lnTo>
                  <a:lnTo>
                    <a:pt x="870" y="504"/>
                  </a:lnTo>
                  <a:lnTo>
                    <a:pt x="854" y="502"/>
                  </a:lnTo>
                  <a:lnTo>
                    <a:pt x="839" y="499"/>
                  </a:lnTo>
                  <a:lnTo>
                    <a:pt x="826" y="497"/>
                  </a:lnTo>
                  <a:lnTo>
                    <a:pt x="819" y="494"/>
                  </a:lnTo>
                  <a:lnTo>
                    <a:pt x="812" y="488"/>
                  </a:lnTo>
                  <a:lnTo>
                    <a:pt x="804" y="484"/>
                  </a:lnTo>
                  <a:lnTo>
                    <a:pt x="795" y="481"/>
                  </a:lnTo>
                  <a:lnTo>
                    <a:pt x="786" y="480"/>
                  </a:lnTo>
                  <a:lnTo>
                    <a:pt x="778" y="483"/>
                  </a:lnTo>
                  <a:lnTo>
                    <a:pt x="773" y="488"/>
                  </a:lnTo>
                  <a:lnTo>
                    <a:pt x="765" y="496"/>
                  </a:lnTo>
                  <a:lnTo>
                    <a:pt x="758" y="505"/>
                  </a:lnTo>
                  <a:lnTo>
                    <a:pt x="749" y="513"/>
                  </a:lnTo>
                  <a:lnTo>
                    <a:pt x="741" y="519"/>
                  </a:lnTo>
                  <a:lnTo>
                    <a:pt x="735" y="520"/>
                  </a:lnTo>
                  <a:lnTo>
                    <a:pt x="729" y="520"/>
                  </a:lnTo>
                  <a:lnTo>
                    <a:pt x="726" y="518"/>
                  </a:lnTo>
                  <a:lnTo>
                    <a:pt x="722" y="517"/>
                  </a:lnTo>
                  <a:lnTo>
                    <a:pt x="717" y="517"/>
                  </a:lnTo>
                  <a:lnTo>
                    <a:pt x="712" y="518"/>
                  </a:lnTo>
                  <a:lnTo>
                    <a:pt x="705" y="521"/>
                  </a:lnTo>
                  <a:lnTo>
                    <a:pt x="696" y="528"/>
                  </a:lnTo>
                  <a:lnTo>
                    <a:pt x="688" y="534"/>
                  </a:lnTo>
                  <a:lnTo>
                    <a:pt x="680" y="539"/>
                  </a:lnTo>
                  <a:lnTo>
                    <a:pt x="673" y="542"/>
                  </a:lnTo>
                  <a:lnTo>
                    <a:pt x="667" y="544"/>
                  </a:lnTo>
                  <a:lnTo>
                    <a:pt x="659" y="548"/>
                  </a:lnTo>
                  <a:lnTo>
                    <a:pt x="651" y="553"/>
                  </a:lnTo>
                  <a:lnTo>
                    <a:pt x="642" y="562"/>
                  </a:lnTo>
                  <a:lnTo>
                    <a:pt x="627" y="573"/>
                  </a:lnTo>
                  <a:lnTo>
                    <a:pt x="614" y="578"/>
                  </a:lnTo>
                  <a:lnTo>
                    <a:pt x="603" y="582"/>
                  </a:lnTo>
                  <a:lnTo>
                    <a:pt x="595" y="582"/>
                  </a:lnTo>
                  <a:lnTo>
                    <a:pt x="587" y="582"/>
                  </a:lnTo>
                  <a:lnTo>
                    <a:pt x="585" y="582"/>
                  </a:lnTo>
                  <a:lnTo>
                    <a:pt x="581" y="583"/>
                  </a:lnTo>
                  <a:lnTo>
                    <a:pt x="579" y="583"/>
                  </a:lnTo>
                  <a:lnTo>
                    <a:pt x="576" y="583"/>
                  </a:lnTo>
                  <a:lnTo>
                    <a:pt x="574" y="583"/>
                  </a:lnTo>
                  <a:lnTo>
                    <a:pt x="572" y="583"/>
                  </a:lnTo>
                  <a:lnTo>
                    <a:pt x="569" y="583"/>
                  </a:lnTo>
                  <a:lnTo>
                    <a:pt x="567" y="582"/>
                  </a:lnTo>
                  <a:lnTo>
                    <a:pt x="566" y="582"/>
                  </a:lnTo>
                  <a:lnTo>
                    <a:pt x="565" y="580"/>
                  </a:lnTo>
                  <a:lnTo>
                    <a:pt x="565" y="579"/>
                  </a:lnTo>
                  <a:lnTo>
                    <a:pt x="566" y="577"/>
                  </a:lnTo>
                  <a:lnTo>
                    <a:pt x="568" y="575"/>
                  </a:lnTo>
                  <a:lnTo>
                    <a:pt x="572" y="572"/>
                  </a:lnTo>
                  <a:lnTo>
                    <a:pt x="576" y="568"/>
                  </a:lnTo>
                  <a:lnTo>
                    <a:pt x="592" y="553"/>
                  </a:lnTo>
                  <a:lnTo>
                    <a:pt x="606" y="537"/>
                  </a:lnTo>
                  <a:lnTo>
                    <a:pt x="616" y="520"/>
                  </a:lnTo>
                  <a:lnTo>
                    <a:pt x="625" y="507"/>
                  </a:lnTo>
                  <a:lnTo>
                    <a:pt x="630" y="498"/>
                  </a:lnTo>
                  <a:lnTo>
                    <a:pt x="637" y="488"/>
                  </a:lnTo>
                  <a:lnTo>
                    <a:pt x="646" y="476"/>
                  </a:lnTo>
                  <a:lnTo>
                    <a:pt x="656" y="463"/>
                  </a:lnTo>
                  <a:lnTo>
                    <a:pt x="665" y="451"/>
                  </a:lnTo>
                  <a:lnTo>
                    <a:pt x="672" y="439"/>
                  </a:lnTo>
                  <a:lnTo>
                    <a:pt x="678" y="430"/>
                  </a:lnTo>
                  <a:lnTo>
                    <a:pt x="681" y="425"/>
                  </a:lnTo>
                  <a:lnTo>
                    <a:pt x="680" y="422"/>
                  </a:lnTo>
                  <a:lnTo>
                    <a:pt x="676" y="421"/>
                  </a:lnTo>
                  <a:lnTo>
                    <a:pt x="668" y="421"/>
                  </a:lnTo>
                  <a:lnTo>
                    <a:pt x="659" y="422"/>
                  </a:lnTo>
                  <a:lnTo>
                    <a:pt x="649" y="423"/>
                  </a:lnTo>
                  <a:lnTo>
                    <a:pt x="639" y="423"/>
                  </a:lnTo>
                  <a:lnTo>
                    <a:pt x="631" y="422"/>
                  </a:lnTo>
                  <a:lnTo>
                    <a:pt x="622" y="418"/>
                  </a:lnTo>
                  <a:lnTo>
                    <a:pt x="613" y="415"/>
                  </a:lnTo>
                  <a:lnTo>
                    <a:pt x="608" y="412"/>
                  </a:lnTo>
                  <a:lnTo>
                    <a:pt x="604" y="407"/>
                  </a:lnTo>
                  <a:lnTo>
                    <a:pt x="604" y="402"/>
                  </a:lnTo>
                  <a:lnTo>
                    <a:pt x="609" y="395"/>
                  </a:lnTo>
                  <a:lnTo>
                    <a:pt x="616" y="387"/>
                  </a:lnTo>
                  <a:lnTo>
                    <a:pt x="621" y="379"/>
                  </a:lnTo>
                  <a:lnTo>
                    <a:pt x="626" y="371"/>
                  </a:lnTo>
                  <a:lnTo>
                    <a:pt x="634" y="364"/>
                  </a:lnTo>
                  <a:lnTo>
                    <a:pt x="646" y="356"/>
                  </a:lnTo>
                  <a:lnTo>
                    <a:pt x="657" y="349"/>
                  </a:lnTo>
                  <a:lnTo>
                    <a:pt x="666" y="343"/>
                  </a:lnTo>
                  <a:lnTo>
                    <a:pt x="673" y="336"/>
                  </a:lnTo>
                  <a:lnTo>
                    <a:pt x="682" y="328"/>
                  </a:lnTo>
                  <a:lnTo>
                    <a:pt x="693" y="318"/>
                  </a:lnTo>
                  <a:lnTo>
                    <a:pt x="707" y="306"/>
                  </a:lnTo>
                  <a:lnTo>
                    <a:pt x="726" y="289"/>
                  </a:lnTo>
                  <a:lnTo>
                    <a:pt x="742" y="268"/>
                  </a:lnTo>
                  <a:lnTo>
                    <a:pt x="758" y="248"/>
                  </a:lnTo>
                  <a:lnTo>
                    <a:pt x="771" y="230"/>
                  </a:lnTo>
                  <a:lnTo>
                    <a:pt x="784" y="217"/>
                  </a:lnTo>
                  <a:lnTo>
                    <a:pt x="803" y="204"/>
                  </a:lnTo>
                  <a:lnTo>
                    <a:pt x="821" y="192"/>
                  </a:lnTo>
                  <a:lnTo>
                    <a:pt x="840" y="180"/>
                  </a:lnTo>
                  <a:lnTo>
                    <a:pt x="851" y="170"/>
                  </a:lnTo>
                  <a:lnTo>
                    <a:pt x="857" y="160"/>
                  </a:lnTo>
                  <a:lnTo>
                    <a:pt x="862" y="148"/>
                  </a:lnTo>
                  <a:lnTo>
                    <a:pt x="865" y="134"/>
                  </a:lnTo>
                  <a:lnTo>
                    <a:pt x="866" y="124"/>
                  </a:lnTo>
                  <a:lnTo>
                    <a:pt x="865" y="116"/>
                  </a:lnTo>
                  <a:lnTo>
                    <a:pt x="863" y="110"/>
                  </a:lnTo>
                  <a:lnTo>
                    <a:pt x="861" y="103"/>
                  </a:lnTo>
                  <a:lnTo>
                    <a:pt x="858" y="96"/>
                  </a:lnTo>
                  <a:lnTo>
                    <a:pt x="858" y="87"/>
                  </a:lnTo>
                  <a:lnTo>
                    <a:pt x="862" y="70"/>
                  </a:lnTo>
                  <a:lnTo>
                    <a:pt x="870" y="55"/>
                  </a:lnTo>
                  <a:lnTo>
                    <a:pt x="878" y="40"/>
                  </a:lnTo>
                  <a:lnTo>
                    <a:pt x="882" y="24"/>
                  </a:lnTo>
                  <a:lnTo>
                    <a:pt x="884" y="13"/>
                  </a:lnTo>
                  <a:lnTo>
                    <a:pt x="884" y="8"/>
                  </a:lnTo>
                  <a:lnTo>
                    <a:pt x="882" y="6"/>
                  </a:lnTo>
                  <a:lnTo>
                    <a:pt x="881" y="6"/>
                  </a:lnTo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7677" name="Freeform 13"/>
            <p:cNvSpPr>
              <a:spLocks/>
            </p:cNvSpPr>
            <p:nvPr/>
          </p:nvSpPr>
          <p:spPr bwMode="gray">
            <a:xfrm>
              <a:off x="2411" y="1301"/>
              <a:ext cx="132" cy="189"/>
            </a:xfrm>
            <a:custGeom>
              <a:avLst/>
              <a:gdLst>
                <a:gd name="T0" fmla="*/ 118 w 263"/>
                <a:gd name="T1" fmla="*/ 3 h 378"/>
                <a:gd name="T2" fmla="*/ 105 w 263"/>
                <a:gd name="T3" fmla="*/ 13 h 378"/>
                <a:gd name="T4" fmla="*/ 93 w 263"/>
                <a:gd name="T5" fmla="*/ 24 h 378"/>
                <a:gd name="T6" fmla="*/ 79 w 263"/>
                <a:gd name="T7" fmla="*/ 34 h 378"/>
                <a:gd name="T8" fmla="*/ 74 w 263"/>
                <a:gd name="T9" fmla="*/ 40 h 378"/>
                <a:gd name="T10" fmla="*/ 59 w 263"/>
                <a:gd name="T11" fmla="*/ 42 h 378"/>
                <a:gd name="T12" fmla="*/ 47 w 263"/>
                <a:gd name="T13" fmla="*/ 45 h 378"/>
                <a:gd name="T14" fmla="*/ 46 w 263"/>
                <a:gd name="T15" fmla="*/ 59 h 378"/>
                <a:gd name="T16" fmla="*/ 49 w 263"/>
                <a:gd name="T17" fmla="*/ 76 h 378"/>
                <a:gd name="T18" fmla="*/ 46 w 263"/>
                <a:gd name="T19" fmla="*/ 75 h 378"/>
                <a:gd name="T20" fmla="*/ 37 w 263"/>
                <a:gd name="T21" fmla="*/ 77 h 378"/>
                <a:gd name="T22" fmla="*/ 33 w 263"/>
                <a:gd name="T23" fmla="*/ 92 h 378"/>
                <a:gd name="T24" fmla="*/ 32 w 263"/>
                <a:gd name="T25" fmla="*/ 88 h 378"/>
                <a:gd name="T26" fmla="*/ 27 w 263"/>
                <a:gd name="T27" fmla="*/ 74 h 378"/>
                <a:gd name="T28" fmla="*/ 15 w 263"/>
                <a:gd name="T29" fmla="*/ 71 h 378"/>
                <a:gd name="T30" fmla="*/ 7 w 263"/>
                <a:gd name="T31" fmla="*/ 86 h 378"/>
                <a:gd name="T32" fmla="*/ 3 w 263"/>
                <a:gd name="T33" fmla="*/ 101 h 378"/>
                <a:gd name="T34" fmla="*/ 6 w 263"/>
                <a:gd name="T35" fmla="*/ 113 h 378"/>
                <a:gd name="T36" fmla="*/ 19 w 263"/>
                <a:gd name="T37" fmla="*/ 116 h 378"/>
                <a:gd name="T38" fmla="*/ 24 w 263"/>
                <a:gd name="T39" fmla="*/ 116 h 378"/>
                <a:gd name="T40" fmla="*/ 15 w 263"/>
                <a:gd name="T41" fmla="*/ 118 h 378"/>
                <a:gd name="T42" fmla="*/ 5 w 263"/>
                <a:gd name="T43" fmla="*/ 124 h 378"/>
                <a:gd name="T44" fmla="*/ 13 w 263"/>
                <a:gd name="T45" fmla="*/ 135 h 378"/>
                <a:gd name="T46" fmla="*/ 30 w 263"/>
                <a:gd name="T47" fmla="*/ 146 h 378"/>
                <a:gd name="T48" fmla="*/ 33 w 263"/>
                <a:gd name="T49" fmla="*/ 149 h 378"/>
                <a:gd name="T50" fmla="*/ 22 w 263"/>
                <a:gd name="T51" fmla="*/ 157 h 378"/>
                <a:gd name="T52" fmla="*/ 12 w 263"/>
                <a:gd name="T53" fmla="*/ 164 h 378"/>
                <a:gd name="T54" fmla="*/ 1 w 263"/>
                <a:gd name="T55" fmla="*/ 174 h 378"/>
                <a:gd name="T56" fmla="*/ 6 w 263"/>
                <a:gd name="T57" fmla="*/ 184 h 378"/>
                <a:gd name="T58" fmla="*/ 27 w 263"/>
                <a:gd name="T59" fmla="*/ 189 h 378"/>
                <a:gd name="T60" fmla="*/ 43 w 263"/>
                <a:gd name="T61" fmla="*/ 176 h 378"/>
                <a:gd name="T62" fmla="*/ 59 w 263"/>
                <a:gd name="T63" fmla="*/ 157 h 378"/>
                <a:gd name="T64" fmla="*/ 60 w 263"/>
                <a:gd name="T65" fmla="*/ 144 h 378"/>
                <a:gd name="T66" fmla="*/ 58 w 263"/>
                <a:gd name="T67" fmla="*/ 135 h 378"/>
                <a:gd name="T68" fmla="*/ 64 w 263"/>
                <a:gd name="T69" fmla="*/ 143 h 378"/>
                <a:gd name="T70" fmla="*/ 77 w 263"/>
                <a:gd name="T71" fmla="*/ 152 h 378"/>
                <a:gd name="T72" fmla="*/ 89 w 263"/>
                <a:gd name="T73" fmla="*/ 144 h 378"/>
                <a:gd name="T74" fmla="*/ 99 w 263"/>
                <a:gd name="T75" fmla="*/ 123 h 378"/>
                <a:gd name="T76" fmla="*/ 99 w 263"/>
                <a:gd name="T77" fmla="*/ 109 h 378"/>
                <a:gd name="T78" fmla="*/ 88 w 263"/>
                <a:gd name="T79" fmla="*/ 104 h 378"/>
                <a:gd name="T80" fmla="*/ 86 w 263"/>
                <a:gd name="T81" fmla="*/ 102 h 378"/>
                <a:gd name="T82" fmla="*/ 96 w 263"/>
                <a:gd name="T83" fmla="*/ 96 h 378"/>
                <a:gd name="T84" fmla="*/ 107 w 263"/>
                <a:gd name="T85" fmla="*/ 91 h 378"/>
                <a:gd name="T86" fmla="*/ 106 w 263"/>
                <a:gd name="T87" fmla="*/ 85 h 378"/>
                <a:gd name="T88" fmla="*/ 110 w 263"/>
                <a:gd name="T89" fmla="*/ 68 h 378"/>
                <a:gd name="T90" fmla="*/ 122 w 263"/>
                <a:gd name="T91" fmla="*/ 58 h 378"/>
                <a:gd name="T92" fmla="*/ 131 w 263"/>
                <a:gd name="T93" fmla="*/ 47 h 378"/>
                <a:gd name="T94" fmla="*/ 131 w 263"/>
                <a:gd name="T95" fmla="*/ 26 h 378"/>
                <a:gd name="T96" fmla="*/ 131 w 263"/>
                <a:gd name="T97" fmla="*/ 7 h 378"/>
                <a:gd name="T98" fmla="*/ 124 w 263"/>
                <a:gd name="T99" fmla="*/ 1 h 37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63"/>
                <a:gd name="T151" fmla="*/ 0 h 378"/>
                <a:gd name="T152" fmla="*/ 263 w 263"/>
                <a:gd name="T153" fmla="*/ 378 h 37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63" h="378">
                  <a:moveTo>
                    <a:pt x="242" y="0"/>
                  </a:moveTo>
                  <a:lnTo>
                    <a:pt x="240" y="1"/>
                  </a:lnTo>
                  <a:lnTo>
                    <a:pt x="235" y="6"/>
                  </a:lnTo>
                  <a:lnTo>
                    <a:pt x="228" y="12"/>
                  </a:lnTo>
                  <a:lnTo>
                    <a:pt x="219" y="19"/>
                  </a:lnTo>
                  <a:lnTo>
                    <a:pt x="210" y="27"/>
                  </a:lnTo>
                  <a:lnTo>
                    <a:pt x="200" y="35"/>
                  </a:lnTo>
                  <a:lnTo>
                    <a:pt x="191" y="43"/>
                  </a:lnTo>
                  <a:lnTo>
                    <a:pt x="185" y="48"/>
                  </a:lnTo>
                  <a:lnTo>
                    <a:pt x="174" y="57"/>
                  </a:lnTo>
                  <a:lnTo>
                    <a:pt x="165" y="62"/>
                  </a:lnTo>
                  <a:lnTo>
                    <a:pt x="157" y="68"/>
                  </a:lnTo>
                  <a:lnTo>
                    <a:pt x="155" y="73"/>
                  </a:lnTo>
                  <a:lnTo>
                    <a:pt x="153" y="77"/>
                  </a:lnTo>
                  <a:lnTo>
                    <a:pt x="147" y="79"/>
                  </a:lnTo>
                  <a:lnTo>
                    <a:pt x="138" y="81"/>
                  </a:lnTo>
                  <a:lnTo>
                    <a:pt x="127" y="83"/>
                  </a:lnTo>
                  <a:lnTo>
                    <a:pt x="117" y="83"/>
                  </a:lnTo>
                  <a:lnTo>
                    <a:pt x="108" y="84"/>
                  </a:lnTo>
                  <a:lnTo>
                    <a:pt x="101" y="86"/>
                  </a:lnTo>
                  <a:lnTo>
                    <a:pt x="94" y="90"/>
                  </a:lnTo>
                  <a:lnTo>
                    <a:pt x="91" y="96"/>
                  </a:lnTo>
                  <a:lnTo>
                    <a:pt x="90" y="105"/>
                  </a:lnTo>
                  <a:lnTo>
                    <a:pt x="92" y="118"/>
                  </a:lnTo>
                  <a:lnTo>
                    <a:pt x="95" y="134"/>
                  </a:lnTo>
                  <a:lnTo>
                    <a:pt x="96" y="145"/>
                  </a:lnTo>
                  <a:lnTo>
                    <a:pt x="97" y="151"/>
                  </a:lnTo>
                  <a:lnTo>
                    <a:pt x="97" y="153"/>
                  </a:lnTo>
                  <a:lnTo>
                    <a:pt x="95" y="152"/>
                  </a:lnTo>
                  <a:lnTo>
                    <a:pt x="92" y="150"/>
                  </a:lnTo>
                  <a:lnTo>
                    <a:pt x="86" y="149"/>
                  </a:lnTo>
                  <a:lnTo>
                    <a:pt x="81" y="149"/>
                  </a:lnTo>
                  <a:lnTo>
                    <a:pt x="74" y="154"/>
                  </a:lnTo>
                  <a:lnTo>
                    <a:pt x="69" y="164"/>
                  </a:lnTo>
                  <a:lnTo>
                    <a:pt x="67" y="175"/>
                  </a:lnTo>
                  <a:lnTo>
                    <a:pt x="66" y="183"/>
                  </a:lnTo>
                  <a:lnTo>
                    <a:pt x="66" y="186"/>
                  </a:lnTo>
                  <a:lnTo>
                    <a:pt x="66" y="184"/>
                  </a:lnTo>
                  <a:lnTo>
                    <a:pt x="64" y="176"/>
                  </a:lnTo>
                  <a:lnTo>
                    <a:pt x="62" y="167"/>
                  </a:lnTo>
                  <a:lnTo>
                    <a:pt x="58" y="158"/>
                  </a:lnTo>
                  <a:lnTo>
                    <a:pt x="53" y="148"/>
                  </a:lnTo>
                  <a:lnTo>
                    <a:pt x="46" y="142"/>
                  </a:lnTo>
                  <a:lnTo>
                    <a:pt x="37" y="139"/>
                  </a:lnTo>
                  <a:lnTo>
                    <a:pt x="29" y="142"/>
                  </a:lnTo>
                  <a:lnTo>
                    <a:pt x="24" y="149"/>
                  </a:lnTo>
                  <a:lnTo>
                    <a:pt x="18" y="159"/>
                  </a:lnTo>
                  <a:lnTo>
                    <a:pt x="13" y="172"/>
                  </a:lnTo>
                  <a:lnTo>
                    <a:pt x="10" y="182"/>
                  </a:lnTo>
                  <a:lnTo>
                    <a:pt x="7" y="193"/>
                  </a:lnTo>
                  <a:lnTo>
                    <a:pt x="5" y="203"/>
                  </a:lnTo>
                  <a:lnTo>
                    <a:pt x="5" y="212"/>
                  </a:lnTo>
                  <a:lnTo>
                    <a:pt x="6" y="220"/>
                  </a:lnTo>
                  <a:lnTo>
                    <a:pt x="11" y="227"/>
                  </a:lnTo>
                  <a:lnTo>
                    <a:pt x="18" y="230"/>
                  </a:lnTo>
                  <a:lnTo>
                    <a:pt x="30" y="232"/>
                  </a:lnTo>
                  <a:lnTo>
                    <a:pt x="38" y="233"/>
                  </a:lnTo>
                  <a:lnTo>
                    <a:pt x="44" y="233"/>
                  </a:lnTo>
                  <a:lnTo>
                    <a:pt x="46" y="233"/>
                  </a:lnTo>
                  <a:lnTo>
                    <a:pt x="47" y="233"/>
                  </a:lnTo>
                  <a:lnTo>
                    <a:pt x="45" y="233"/>
                  </a:lnTo>
                  <a:lnTo>
                    <a:pt x="38" y="234"/>
                  </a:lnTo>
                  <a:lnTo>
                    <a:pt x="30" y="236"/>
                  </a:lnTo>
                  <a:lnTo>
                    <a:pt x="22" y="240"/>
                  </a:lnTo>
                  <a:lnTo>
                    <a:pt x="14" y="244"/>
                  </a:lnTo>
                  <a:lnTo>
                    <a:pt x="10" y="248"/>
                  </a:lnTo>
                  <a:lnTo>
                    <a:pt x="9" y="254"/>
                  </a:lnTo>
                  <a:lnTo>
                    <a:pt x="14" y="261"/>
                  </a:lnTo>
                  <a:lnTo>
                    <a:pt x="26" y="270"/>
                  </a:lnTo>
                  <a:lnTo>
                    <a:pt x="38" y="278"/>
                  </a:lnTo>
                  <a:lnTo>
                    <a:pt x="49" y="286"/>
                  </a:lnTo>
                  <a:lnTo>
                    <a:pt x="59" y="291"/>
                  </a:lnTo>
                  <a:lnTo>
                    <a:pt x="64" y="296"/>
                  </a:lnTo>
                  <a:lnTo>
                    <a:pt x="68" y="297"/>
                  </a:lnTo>
                  <a:lnTo>
                    <a:pt x="66" y="298"/>
                  </a:lnTo>
                  <a:lnTo>
                    <a:pt x="60" y="302"/>
                  </a:lnTo>
                  <a:lnTo>
                    <a:pt x="52" y="306"/>
                  </a:lnTo>
                  <a:lnTo>
                    <a:pt x="44" y="313"/>
                  </a:lnTo>
                  <a:lnTo>
                    <a:pt x="36" y="319"/>
                  </a:lnTo>
                  <a:lnTo>
                    <a:pt x="29" y="324"/>
                  </a:lnTo>
                  <a:lnTo>
                    <a:pt x="24" y="328"/>
                  </a:lnTo>
                  <a:lnTo>
                    <a:pt x="16" y="334"/>
                  </a:lnTo>
                  <a:lnTo>
                    <a:pt x="9" y="340"/>
                  </a:lnTo>
                  <a:lnTo>
                    <a:pt x="2" y="347"/>
                  </a:lnTo>
                  <a:lnTo>
                    <a:pt x="0" y="354"/>
                  </a:lnTo>
                  <a:lnTo>
                    <a:pt x="2" y="360"/>
                  </a:lnTo>
                  <a:lnTo>
                    <a:pt x="12" y="368"/>
                  </a:lnTo>
                  <a:lnTo>
                    <a:pt x="28" y="374"/>
                  </a:lnTo>
                  <a:lnTo>
                    <a:pt x="43" y="378"/>
                  </a:lnTo>
                  <a:lnTo>
                    <a:pt x="53" y="377"/>
                  </a:lnTo>
                  <a:lnTo>
                    <a:pt x="63" y="372"/>
                  </a:lnTo>
                  <a:lnTo>
                    <a:pt x="73" y="363"/>
                  </a:lnTo>
                  <a:lnTo>
                    <a:pt x="85" y="351"/>
                  </a:lnTo>
                  <a:lnTo>
                    <a:pt x="97" y="338"/>
                  </a:lnTo>
                  <a:lnTo>
                    <a:pt x="109" y="326"/>
                  </a:lnTo>
                  <a:lnTo>
                    <a:pt x="117" y="314"/>
                  </a:lnTo>
                  <a:lnTo>
                    <a:pt x="120" y="306"/>
                  </a:lnTo>
                  <a:lnTo>
                    <a:pt x="120" y="297"/>
                  </a:lnTo>
                  <a:lnTo>
                    <a:pt x="119" y="287"/>
                  </a:lnTo>
                  <a:lnTo>
                    <a:pt x="117" y="278"/>
                  </a:lnTo>
                  <a:lnTo>
                    <a:pt x="116" y="271"/>
                  </a:lnTo>
                  <a:lnTo>
                    <a:pt x="115" y="269"/>
                  </a:lnTo>
                  <a:lnTo>
                    <a:pt x="116" y="271"/>
                  </a:lnTo>
                  <a:lnTo>
                    <a:pt x="121" y="277"/>
                  </a:lnTo>
                  <a:lnTo>
                    <a:pt x="128" y="285"/>
                  </a:lnTo>
                  <a:lnTo>
                    <a:pt x="136" y="292"/>
                  </a:lnTo>
                  <a:lnTo>
                    <a:pt x="144" y="299"/>
                  </a:lnTo>
                  <a:lnTo>
                    <a:pt x="153" y="303"/>
                  </a:lnTo>
                  <a:lnTo>
                    <a:pt x="160" y="302"/>
                  </a:lnTo>
                  <a:lnTo>
                    <a:pt x="168" y="297"/>
                  </a:lnTo>
                  <a:lnTo>
                    <a:pt x="177" y="287"/>
                  </a:lnTo>
                  <a:lnTo>
                    <a:pt x="185" y="275"/>
                  </a:lnTo>
                  <a:lnTo>
                    <a:pt x="191" y="261"/>
                  </a:lnTo>
                  <a:lnTo>
                    <a:pt x="197" y="247"/>
                  </a:lnTo>
                  <a:lnTo>
                    <a:pt x="201" y="234"/>
                  </a:lnTo>
                  <a:lnTo>
                    <a:pt x="201" y="224"/>
                  </a:lnTo>
                  <a:lnTo>
                    <a:pt x="197" y="218"/>
                  </a:lnTo>
                  <a:lnTo>
                    <a:pt x="190" y="212"/>
                  </a:lnTo>
                  <a:lnTo>
                    <a:pt x="183" y="209"/>
                  </a:lnTo>
                  <a:lnTo>
                    <a:pt x="175" y="208"/>
                  </a:lnTo>
                  <a:lnTo>
                    <a:pt x="168" y="208"/>
                  </a:lnTo>
                  <a:lnTo>
                    <a:pt x="167" y="207"/>
                  </a:lnTo>
                  <a:lnTo>
                    <a:pt x="171" y="205"/>
                  </a:lnTo>
                  <a:lnTo>
                    <a:pt x="176" y="201"/>
                  </a:lnTo>
                  <a:lnTo>
                    <a:pt x="184" y="197"/>
                  </a:lnTo>
                  <a:lnTo>
                    <a:pt x="192" y="193"/>
                  </a:lnTo>
                  <a:lnTo>
                    <a:pt x="200" y="188"/>
                  </a:lnTo>
                  <a:lnTo>
                    <a:pt x="208" y="184"/>
                  </a:lnTo>
                  <a:lnTo>
                    <a:pt x="213" y="181"/>
                  </a:lnTo>
                  <a:lnTo>
                    <a:pt x="214" y="180"/>
                  </a:lnTo>
                  <a:lnTo>
                    <a:pt x="213" y="175"/>
                  </a:lnTo>
                  <a:lnTo>
                    <a:pt x="211" y="169"/>
                  </a:lnTo>
                  <a:lnTo>
                    <a:pt x="210" y="159"/>
                  </a:lnTo>
                  <a:lnTo>
                    <a:pt x="211" y="148"/>
                  </a:lnTo>
                  <a:lnTo>
                    <a:pt x="219" y="136"/>
                  </a:lnTo>
                  <a:lnTo>
                    <a:pt x="226" y="128"/>
                  </a:lnTo>
                  <a:lnTo>
                    <a:pt x="235" y="122"/>
                  </a:lnTo>
                  <a:lnTo>
                    <a:pt x="244" y="116"/>
                  </a:lnTo>
                  <a:lnTo>
                    <a:pt x="252" y="111"/>
                  </a:lnTo>
                  <a:lnTo>
                    <a:pt x="257" y="104"/>
                  </a:lnTo>
                  <a:lnTo>
                    <a:pt x="261" y="95"/>
                  </a:lnTo>
                  <a:lnTo>
                    <a:pt x="263" y="84"/>
                  </a:lnTo>
                  <a:lnTo>
                    <a:pt x="261" y="69"/>
                  </a:lnTo>
                  <a:lnTo>
                    <a:pt x="261" y="53"/>
                  </a:lnTo>
                  <a:lnTo>
                    <a:pt x="261" y="38"/>
                  </a:lnTo>
                  <a:lnTo>
                    <a:pt x="261" y="25"/>
                  </a:lnTo>
                  <a:lnTo>
                    <a:pt x="261" y="15"/>
                  </a:lnTo>
                  <a:lnTo>
                    <a:pt x="259" y="10"/>
                  </a:lnTo>
                  <a:lnTo>
                    <a:pt x="255" y="6"/>
                  </a:lnTo>
                  <a:lnTo>
                    <a:pt x="248" y="2"/>
                  </a:lnTo>
                  <a:lnTo>
                    <a:pt x="244" y="1"/>
                  </a:lnTo>
                  <a:lnTo>
                    <a:pt x="242" y="0"/>
                  </a:lnTo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7678" name="Freeform 14"/>
            <p:cNvSpPr>
              <a:spLocks/>
            </p:cNvSpPr>
            <p:nvPr/>
          </p:nvSpPr>
          <p:spPr bwMode="gray">
            <a:xfrm>
              <a:off x="2352" y="1507"/>
              <a:ext cx="64" cy="43"/>
            </a:xfrm>
            <a:custGeom>
              <a:avLst/>
              <a:gdLst>
                <a:gd name="T0" fmla="*/ 0 w 128"/>
                <a:gd name="T1" fmla="*/ 23 h 85"/>
                <a:gd name="T2" fmla="*/ 0 w 128"/>
                <a:gd name="T3" fmla="*/ 21 h 85"/>
                <a:gd name="T4" fmla="*/ 0 w 128"/>
                <a:gd name="T5" fmla="*/ 19 h 85"/>
                <a:gd name="T6" fmla="*/ 1 w 128"/>
                <a:gd name="T7" fmla="*/ 16 h 85"/>
                <a:gd name="T8" fmla="*/ 1 w 128"/>
                <a:gd name="T9" fmla="*/ 12 h 85"/>
                <a:gd name="T10" fmla="*/ 3 w 128"/>
                <a:gd name="T11" fmla="*/ 9 h 85"/>
                <a:gd name="T12" fmla="*/ 7 w 128"/>
                <a:gd name="T13" fmla="*/ 7 h 85"/>
                <a:gd name="T14" fmla="*/ 11 w 128"/>
                <a:gd name="T15" fmla="*/ 6 h 85"/>
                <a:gd name="T16" fmla="*/ 20 w 128"/>
                <a:gd name="T17" fmla="*/ 5 h 85"/>
                <a:gd name="T18" fmla="*/ 26 w 128"/>
                <a:gd name="T19" fmla="*/ 6 h 85"/>
                <a:gd name="T20" fmla="*/ 31 w 128"/>
                <a:gd name="T21" fmla="*/ 6 h 85"/>
                <a:gd name="T22" fmla="*/ 35 w 128"/>
                <a:gd name="T23" fmla="*/ 4 h 85"/>
                <a:gd name="T24" fmla="*/ 39 w 128"/>
                <a:gd name="T25" fmla="*/ 2 h 85"/>
                <a:gd name="T26" fmla="*/ 44 w 128"/>
                <a:gd name="T27" fmla="*/ 1 h 85"/>
                <a:gd name="T28" fmla="*/ 48 w 128"/>
                <a:gd name="T29" fmla="*/ 0 h 85"/>
                <a:gd name="T30" fmla="*/ 53 w 128"/>
                <a:gd name="T31" fmla="*/ 1 h 85"/>
                <a:gd name="T32" fmla="*/ 58 w 128"/>
                <a:gd name="T33" fmla="*/ 3 h 85"/>
                <a:gd name="T34" fmla="*/ 60 w 128"/>
                <a:gd name="T35" fmla="*/ 6 h 85"/>
                <a:gd name="T36" fmla="*/ 62 w 128"/>
                <a:gd name="T37" fmla="*/ 10 h 85"/>
                <a:gd name="T38" fmla="*/ 64 w 128"/>
                <a:gd name="T39" fmla="*/ 15 h 85"/>
                <a:gd name="T40" fmla="*/ 64 w 128"/>
                <a:gd name="T41" fmla="*/ 19 h 85"/>
                <a:gd name="T42" fmla="*/ 62 w 128"/>
                <a:gd name="T43" fmla="*/ 21 h 85"/>
                <a:gd name="T44" fmla="*/ 59 w 128"/>
                <a:gd name="T45" fmla="*/ 24 h 85"/>
                <a:gd name="T46" fmla="*/ 54 w 128"/>
                <a:gd name="T47" fmla="*/ 25 h 85"/>
                <a:gd name="T48" fmla="*/ 52 w 128"/>
                <a:gd name="T49" fmla="*/ 29 h 85"/>
                <a:gd name="T50" fmla="*/ 50 w 128"/>
                <a:gd name="T51" fmla="*/ 31 h 85"/>
                <a:gd name="T52" fmla="*/ 50 w 128"/>
                <a:gd name="T53" fmla="*/ 34 h 85"/>
                <a:gd name="T54" fmla="*/ 50 w 128"/>
                <a:gd name="T55" fmla="*/ 35 h 85"/>
                <a:gd name="T56" fmla="*/ 49 w 128"/>
                <a:gd name="T57" fmla="*/ 36 h 85"/>
                <a:gd name="T58" fmla="*/ 49 w 128"/>
                <a:gd name="T59" fmla="*/ 38 h 85"/>
                <a:gd name="T60" fmla="*/ 48 w 128"/>
                <a:gd name="T61" fmla="*/ 40 h 85"/>
                <a:gd name="T62" fmla="*/ 47 w 128"/>
                <a:gd name="T63" fmla="*/ 42 h 85"/>
                <a:gd name="T64" fmla="*/ 43 w 128"/>
                <a:gd name="T65" fmla="*/ 43 h 85"/>
                <a:gd name="T66" fmla="*/ 39 w 128"/>
                <a:gd name="T67" fmla="*/ 42 h 85"/>
                <a:gd name="T68" fmla="*/ 32 w 128"/>
                <a:gd name="T69" fmla="*/ 39 h 85"/>
                <a:gd name="T70" fmla="*/ 26 w 128"/>
                <a:gd name="T71" fmla="*/ 38 h 85"/>
                <a:gd name="T72" fmla="*/ 20 w 128"/>
                <a:gd name="T73" fmla="*/ 36 h 85"/>
                <a:gd name="T74" fmla="*/ 14 w 128"/>
                <a:gd name="T75" fmla="*/ 33 h 85"/>
                <a:gd name="T76" fmla="*/ 10 w 128"/>
                <a:gd name="T77" fmla="*/ 30 h 85"/>
                <a:gd name="T78" fmla="*/ 6 w 128"/>
                <a:gd name="T79" fmla="*/ 27 h 85"/>
                <a:gd name="T80" fmla="*/ 2 w 128"/>
                <a:gd name="T81" fmla="*/ 25 h 85"/>
                <a:gd name="T82" fmla="*/ 1 w 128"/>
                <a:gd name="T83" fmla="*/ 24 h 85"/>
                <a:gd name="T84" fmla="*/ 0 w 128"/>
                <a:gd name="T85" fmla="*/ 23 h 8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8"/>
                <a:gd name="T130" fmla="*/ 0 h 85"/>
                <a:gd name="T131" fmla="*/ 128 w 128"/>
                <a:gd name="T132" fmla="*/ 85 h 8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8" h="85">
                  <a:moveTo>
                    <a:pt x="0" y="46"/>
                  </a:moveTo>
                  <a:lnTo>
                    <a:pt x="0" y="42"/>
                  </a:lnTo>
                  <a:lnTo>
                    <a:pt x="0" y="38"/>
                  </a:lnTo>
                  <a:lnTo>
                    <a:pt x="1" y="31"/>
                  </a:lnTo>
                  <a:lnTo>
                    <a:pt x="3" y="24"/>
                  </a:lnTo>
                  <a:lnTo>
                    <a:pt x="7" y="17"/>
                  </a:lnTo>
                  <a:lnTo>
                    <a:pt x="14" y="13"/>
                  </a:lnTo>
                  <a:lnTo>
                    <a:pt x="23" y="11"/>
                  </a:lnTo>
                  <a:lnTo>
                    <a:pt x="40" y="10"/>
                  </a:lnTo>
                  <a:lnTo>
                    <a:pt x="52" y="11"/>
                  </a:lnTo>
                  <a:lnTo>
                    <a:pt x="62" y="11"/>
                  </a:lnTo>
                  <a:lnTo>
                    <a:pt x="71" y="7"/>
                  </a:lnTo>
                  <a:lnTo>
                    <a:pt x="78" y="3"/>
                  </a:lnTo>
                  <a:lnTo>
                    <a:pt x="88" y="1"/>
                  </a:lnTo>
                  <a:lnTo>
                    <a:pt x="97" y="0"/>
                  </a:lnTo>
                  <a:lnTo>
                    <a:pt x="107" y="1"/>
                  </a:lnTo>
                  <a:lnTo>
                    <a:pt x="116" y="5"/>
                  </a:lnTo>
                  <a:lnTo>
                    <a:pt x="121" y="12"/>
                  </a:lnTo>
                  <a:lnTo>
                    <a:pt x="125" y="20"/>
                  </a:lnTo>
                  <a:lnTo>
                    <a:pt x="128" y="29"/>
                  </a:lnTo>
                  <a:lnTo>
                    <a:pt x="128" y="37"/>
                  </a:lnTo>
                  <a:lnTo>
                    <a:pt x="124" y="42"/>
                  </a:lnTo>
                  <a:lnTo>
                    <a:pt x="118" y="47"/>
                  </a:lnTo>
                  <a:lnTo>
                    <a:pt x="109" y="50"/>
                  </a:lnTo>
                  <a:lnTo>
                    <a:pt x="104" y="57"/>
                  </a:lnTo>
                  <a:lnTo>
                    <a:pt x="101" y="62"/>
                  </a:lnTo>
                  <a:lnTo>
                    <a:pt x="100" y="68"/>
                  </a:lnTo>
                  <a:lnTo>
                    <a:pt x="100" y="70"/>
                  </a:lnTo>
                  <a:lnTo>
                    <a:pt x="99" y="71"/>
                  </a:lnTo>
                  <a:lnTo>
                    <a:pt x="99" y="75"/>
                  </a:lnTo>
                  <a:lnTo>
                    <a:pt x="97" y="80"/>
                  </a:lnTo>
                  <a:lnTo>
                    <a:pt x="94" y="84"/>
                  </a:lnTo>
                  <a:lnTo>
                    <a:pt x="87" y="85"/>
                  </a:lnTo>
                  <a:lnTo>
                    <a:pt x="78" y="84"/>
                  </a:lnTo>
                  <a:lnTo>
                    <a:pt x="64" y="78"/>
                  </a:lnTo>
                  <a:lnTo>
                    <a:pt x="52" y="75"/>
                  </a:lnTo>
                  <a:lnTo>
                    <a:pt x="40" y="71"/>
                  </a:lnTo>
                  <a:lnTo>
                    <a:pt x="29" y="65"/>
                  </a:lnTo>
                  <a:lnTo>
                    <a:pt x="20" y="60"/>
                  </a:lnTo>
                  <a:lnTo>
                    <a:pt x="12" y="54"/>
                  </a:lnTo>
                  <a:lnTo>
                    <a:pt x="5" y="50"/>
                  </a:lnTo>
                  <a:lnTo>
                    <a:pt x="1" y="47"/>
                  </a:lnTo>
                  <a:lnTo>
                    <a:pt x="0" y="46"/>
                  </a:lnTo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7679" name="Freeform 15"/>
            <p:cNvSpPr>
              <a:spLocks/>
            </p:cNvSpPr>
            <p:nvPr/>
          </p:nvSpPr>
          <p:spPr bwMode="gray">
            <a:xfrm>
              <a:off x="2359" y="1562"/>
              <a:ext cx="36" cy="95"/>
            </a:xfrm>
            <a:custGeom>
              <a:avLst/>
              <a:gdLst>
                <a:gd name="T0" fmla="*/ 7 w 71"/>
                <a:gd name="T1" fmla="*/ 4 h 192"/>
                <a:gd name="T2" fmla="*/ 7 w 71"/>
                <a:gd name="T3" fmla="*/ 5 h 192"/>
                <a:gd name="T4" fmla="*/ 7 w 71"/>
                <a:gd name="T5" fmla="*/ 9 h 192"/>
                <a:gd name="T6" fmla="*/ 7 w 71"/>
                <a:gd name="T7" fmla="*/ 15 h 192"/>
                <a:gd name="T8" fmla="*/ 6 w 71"/>
                <a:gd name="T9" fmla="*/ 21 h 192"/>
                <a:gd name="T10" fmla="*/ 6 w 71"/>
                <a:gd name="T11" fmla="*/ 26 h 192"/>
                <a:gd name="T12" fmla="*/ 7 w 71"/>
                <a:gd name="T13" fmla="*/ 30 h 192"/>
                <a:gd name="T14" fmla="*/ 6 w 71"/>
                <a:gd name="T15" fmla="*/ 34 h 192"/>
                <a:gd name="T16" fmla="*/ 5 w 71"/>
                <a:gd name="T17" fmla="*/ 39 h 192"/>
                <a:gd name="T18" fmla="*/ 2 w 71"/>
                <a:gd name="T19" fmla="*/ 43 h 192"/>
                <a:gd name="T20" fmla="*/ 1 w 71"/>
                <a:gd name="T21" fmla="*/ 48 h 192"/>
                <a:gd name="T22" fmla="*/ 0 w 71"/>
                <a:gd name="T23" fmla="*/ 53 h 192"/>
                <a:gd name="T24" fmla="*/ 1 w 71"/>
                <a:gd name="T25" fmla="*/ 61 h 192"/>
                <a:gd name="T26" fmla="*/ 2 w 71"/>
                <a:gd name="T27" fmla="*/ 67 h 192"/>
                <a:gd name="T28" fmla="*/ 3 w 71"/>
                <a:gd name="T29" fmla="*/ 74 h 192"/>
                <a:gd name="T30" fmla="*/ 4 w 71"/>
                <a:gd name="T31" fmla="*/ 80 h 192"/>
                <a:gd name="T32" fmla="*/ 5 w 71"/>
                <a:gd name="T33" fmla="*/ 86 h 192"/>
                <a:gd name="T34" fmla="*/ 7 w 71"/>
                <a:gd name="T35" fmla="*/ 91 h 192"/>
                <a:gd name="T36" fmla="*/ 10 w 71"/>
                <a:gd name="T37" fmla="*/ 94 h 192"/>
                <a:gd name="T38" fmla="*/ 13 w 71"/>
                <a:gd name="T39" fmla="*/ 94 h 192"/>
                <a:gd name="T40" fmla="*/ 17 w 71"/>
                <a:gd name="T41" fmla="*/ 94 h 192"/>
                <a:gd name="T42" fmla="*/ 20 w 71"/>
                <a:gd name="T43" fmla="*/ 95 h 192"/>
                <a:gd name="T44" fmla="*/ 24 w 71"/>
                <a:gd name="T45" fmla="*/ 95 h 192"/>
                <a:gd name="T46" fmla="*/ 28 w 71"/>
                <a:gd name="T47" fmla="*/ 94 h 192"/>
                <a:gd name="T48" fmla="*/ 30 w 71"/>
                <a:gd name="T49" fmla="*/ 93 h 192"/>
                <a:gd name="T50" fmla="*/ 31 w 71"/>
                <a:gd name="T51" fmla="*/ 91 h 192"/>
                <a:gd name="T52" fmla="*/ 32 w 71"/>
                <a:gd name="T53" fmla="*/ 87 h 192"/>
                <a:gd name="T54" fmla="*/ 32 w 71"/>
                <a:gd name="T55" fmla="*/ 82 h 192"/>
                <a:gd name="T56" fmla="*/ 31 w 71"/>
                <a:gd name="T57" fmla="*/ 73 h 192"/>
                <a:gd name="T58" fmla="*/ 30 w 71"/>
                <a:gd name="T59" fmla="*/ 67 h 192"/>
                <a:gd name="T60" fmla="*/ 31 w 71"/>
                <a:gd name="T61" fmla="*/ 61 h 192"/>
                <a:gd name="T62" fmla="*/ 32 w 71"/>
                <a:gd name="T63" fmla="*/ 55 h 192"/>
                <a:gd name="T64" fmla="*/ 34 w 71"/>
                <a:gd name="T65" fmla="*/ 48 h 192"/>
                <a:gd name="T66" fmla="*/ 35 w 71"/>
                <a:gd name="T67" fmla="*/ 39 h 192"/>
                <a:gd name="T68" fmla="*/ 36 w 71"/>
                <a:gd name="T69" fmla="*/ 31 h 192"/>
                <a:gd name="T70" fmla="*/ 35 w 71"/>
                <a:gd name="T71" fmla="*/ 24 h 192"/>
                <a:gd name="T72" fmla="*/ 34 w 71"/>
                <a:gd name="T73" fmla="*/ 18 h 192"/>
                <a:gd name="T74" fmla="*/ 32 w 71"/>
                <a:gd name="T75" fmla="*/ 11 h 192"/>
                <a:gd name="T76" fmla="*/ 30 w 71"/>
                <a:gd name="T77" fmla="*/ 7 h 192"/>
                <a:gd name="T78" fmla="*/ 27 w 71"/>
                <a:gd name="T79" fmla="*/ 3 h 192"/>
                <a:gd name="T80" fmla="*/ 22 w 71"/>
                <a:gd name="T81" fmla="*/ 0 h 192"/>
                <a:gd name="T82" fmla="*/ 17 w 71"/>
                <a:gd name="T83" fmla="*/ 0 h 192"/>
                <a:gd name="T84" fmla="*/ 13 w 71"/>
                <a:gd name="T85" fmla="*/ 0 h 192"/>
                <a:gd name="T86" fmla="*/ 10 w 71"/>
                <a:gd name="T87" fmla="*/ 1 h 192"/>
                <a:gd name="T88" fmla="*/ 8 w 71"/>
                <a:gd name="T89" fmla="*/ 3 h 192"/>
                <a:gd name="T90" fmla="*/ 7 w 71"/>
                <a:gd name="T91" fmla="*/ 4 h 19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1"/>
                <a:gd name="T139" fmla="*/ 0 h 192"/>
                <a:gd name="T140" fmla="*/ 71 w 71"/>
                <a:gd name="T141" fmla="*/ 192 h 19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1" h="192">
                  <a:moveTo>
                    <a:pt x="13" y="8"/>
                  </a:moveTo>
                  <a:lnTo>
                    <a:pt x="13" y="11"/>
                  </a:lnTo>
                  <a:lnTo>
                    <a:pt x="13" y="19"/>
                  </a:lnTo>
                  <a:lnTo>
                    <a:pt x="13" y="30"/>
                  </a:lnTo>
                  <a:lnTo>
                    <a:pt x="12" y="42"/>
                  </a:lnTo>
                  <a:lnTo>
                    <a:pt x="12" y="53"/>
                  </a:lnTo>
                  <a:lnTo>
                    <a:pt x="13" y="61"/>
                  </a:lnTo>
                  <a:lnTo>
                    <a:pt x="12" y="69"/>
                  </a:lnTo>
                  <a:lnTo>
                    <a:pt x="9" y="78"/>
                  </a:lnTo>
                  <a:lnTo>
                    <a:pt x="4" y="86"/>
                  </a:lnTo>
                  <a:lnTo>
                    <a:pt x="1" y="96"/>
                  </a:lnTo>
                  <a:lnTo>
                    <a:pt x="0" y="108"/>
                  </a:lnTo>
                  <a:lnTo>
                    <a:pt x="1" y="123"/>
                  </a:lnTo>
                  <a:lnTo>
                    <a:pt x="3" y="136"/>
                  </a:lnTo>
                  <a:lnTo>
                    <a:pt x="5" y="149"/>
                  </a:lnTo>
                  <a:lnTo>
                    <a:pt x="8" y="162"/>
                  </a:lnTo>
                  <a:lnTo>
                    <a:pt x="10" y="174"/>
                  </a:lnTo>
                  <a:lnTo>
                    <a:pt x="14" y="183"/>
                  </a:lnTo>
                  <a:lnTo>
                    <a:pt x="20" y="189"/>
                  </a:lnTo>
                  <a:lnTo>
                    <a:pt x="26" y="190"/>
                  </a:lnTo>
                  <a:lnTo>
                    <a:pt x="34" y="190"/>
                  </a:lnTo>
                  <a:lnTo>
                    <a:pt x="40" y="192"/>
                  </a:lnTo>
                  <a:lnTo>
                    <a:pt x="48" y="192"/>
                  </a:lnTo>
                  <a:lnTo>
                    <a:pt x="55" y="190"/>
                  </a:lnTo>
                  <a:lnTo>
                    <a:pt x="59" y="188"/>
                  </a:lnTo>
                  <a:lnTo>
                    <a:pt x="62" y="184"/>
                  </a:lnTo>
                  <a:lnTo>
                    <a:pt x="64" y="176"/>
                  </a:lnTo>
                  <a:lnTo>
                    <a:pt x="63" y="165"/>
                  </a:lnTo>
                  <a:lnTo>
                    <a:pt x="61" y="148"/>
                  </a:lnTo>
                  <a:lnTo>
                    <a:pt x="60" y="135"/>
                  </a:lnTo>
                  <a:lnTo>
                    <a:pt x="61" y="123"/>
                  </a:lnTo>
                  <a:lnTo>
                    <a:pt x="63" y="111"/>
                  </a:lnTo>
                  <a:lnTo>
                    <a:pt x="67" y="96"/>
                  </a:lnTo>
                  <a:lnTo>
                    <a:pt x="70" y="78"/>
                  </a:lnTo>
                  <a:lnTo>
                    <a:pt x="71" y="62"/>
                  </a:lnTo>
                  <a:lnTo>
                    <a:pt x="70" y="49"/>
                  </a:lnTo>
                  <a:lnTo>
                    <a:pt x="68" y="36"/>
                  </a:lnTo>
                  <a:lnTo>
                    <a:pt x="63" y="23"/>
                  </a:lnTo>
                  <a:lnTo>
                    <a:pt x="59" y="14"/>
                  </a:lnTo>
                  <a:lnTo>
                    <a:pt x="53" y="7"/>
                  </a:lnTo>
                  <a:lnTo>
                    <a:pt x="44" y="1"/>
                  </a:lnTo>
                  <a:lnTo>
                    <a:pt x="34" y="0"/>
                  </a:lnTo>
                  <a:lnTo>
                    <a:pt x="25" y="1"/>
                  </a:lnTo>
                  <a:lnTo>
                    <a:pt x="20" y="3"/>
                  </a:lnTo>
                  <a:lnTo>
                    <a:pt x="15" y="7"/>
                  </a:lnTo>
                  <a:lnTo>
                    <a:pt x="13" y="8"/>
                  </a:lnTo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7680" name="Freeform 16"/>
            <p:cNvSpPr>
              <a:spLocks/>
            </p:cNvSpPr>
            <p:nvPr/>
          </p:nvSpPr>
          <p:spPr bwMode="gray">
            <a:xfrm>
              <a:off x="2455" y="1510"/>
              <a:ext cx="149" cy="176"/>
            </a:xfrm>
            <a:custGeom>
              <a:avLst/>
              <a:gdLst>
                <a:gd name="T0" fmla="*/ 61 w 298"/>
                <a:gd name="T1" fmla="*/ 1 h 352"/>
                <a:gd name="T2" fmla="*/ 51 w 298"/>
                <a:gd name="T3" fmla="*/ 7 h 352"/>
                <a:gd name="T4" fmla="*/ 51 w 298"/>
                <a:gd name="T5" fmla="*/ 18 h 352"/>
                <a:gd name="T6" fmla="*/ 57 w 298"/>
                <a:gd name="T7" fmla="*/ 29 h 352"/>
                <a:gd name="T8" fmla="*/ 55 w 298"/>
                <a:gd name="T9" fmla="*/ 33 h 352"/>
                <a:gd name="T10" fmla="*/ 54 w 298"/>
                <a:gd name="T11" fmla="*/ 40 h 352"/>
                <a:gd name="T12" fmla="*/ 50 w 298"/>
                <a:gd name="T13" fmla="*/ 45 h 352"/>
                <a:gd name="T14" fmla="*/ 43 w 298"/>
                <a:gd name="T15" fmla="*/ 45 h 352"/>
                <a:gd name="T16" fmla="*/ 37 w 298"/>
                <a:gd name="T17" fmla="*/ 41 h 352"/>
                <a:gd name="T18" fmla="*/ 29 w 298"/>
                <a:gd name="T19" fmla="*/ 30 h 352"/>
                <a:gd name="T20" fmla="*/ 21 w 298"/>
                <a:gd name="T21" fmla="*/ 28 h 352"/>
                <a:gd name="T22" fmla="*/ 17 w 298"/>
                <a:gd name="T23" fmla="*/ 34 h 352"/>
                <a:gd name="T24" fmla="*/ 21 w 298"/>
                <a:gd name="T25" fmla="*/ 41 h 352"/>
                <a:gd name="T26" fmla="*/ 25 w 298"/>
                <a:gd name="T27" fmla="*/ 50 h 352"/>
                <a:gd name="T28" fmla="*/ 18 w 298"/>
                <a:gd name="T29" fmla="*/ 58 h 352"/>
                <a:gd name="T30" fmla="*/ 5 w 298"/>
                <a:gd name="T31" fmla="*/ 44 h 352"/>
                <a:gd name="T32" fmla="*/ 1 w 298"/>
                <a:gd name="T33" fmla="*/ 53 h 352"/>
                <a:gd name="T34" fmla="*/ 1 w 298"/>
                <a:gd name="T35" fmla="*/ 68 h 352"/>
                <a:gd name="T36" fmla="*/ 10 w 298"/>
                <a:gd name="T37" fmla="*/ 85 h 352"/>
                <a:gd name="T38" fmla="*/ 23 w 298"/>
                <a:gd name="T39" fmla="*/ 91 h 352"/>
                <a:gd name="T40" fmla="*/ 28 w 298"/>
                <a:gd name="T41" fmla="*/ 85 h 352"/>
                <a:gd name="T42" fmla="*/ 29 w 298"/>
                <a:gd name="T43" fmla="*/ 75 h 352"/>
                <a:gd name="T44" fmla="*/ 38 w 298"/>
                <a:gd name="T45" fmla="*/ 77 h 352"/>
                <a:gd name="T46" fmla="*/ 44 w 298"/>
                <a:gd name="T47" fmla="*/ 90 h 352"/>
                <a:gd name="T48" fmla="*/ 41 w 298"/>
                <a:gd name="T49" fmla="*/ 94 h 352"/>
                <a:gd name="T50" fmla="*/ 36 w 298"/>
                <a:gd name="T51" fmla="*/ 104 h 352"/>
                <a:gd name="T52" fmla="*/ 51 w 298"/>
                <a:gd name="T53" fmla="*/ 119 h 352"/>
                <a:gd name="T54" fmla="*/ 70 w 298"/>
                <a:gd name="T55" fmla="*/ 135 h 352"/>
                <a:gd name="T56" fmla="*/ 85 w 298"/>
                <a:gd name="T57" fmla="*/ 134 h 352"/>
                <a:gd name="T58" fmla="*/ 92 w 298"/>
                <a:gd name="T59" fmla="*/ 140 h 352"/>
                <a:gd name="T60" fmla="*/ 94 w 298"/>
                <a:gd name="T61" fmla="*/ 139 h 352"/>
                <a:gd name="T62" fmla="*/ 100 w 298"/>
                <a:gd name="T63" fmla="*/ 134 h 352"/>
                <a:gd name="T64" fmla="*/ 119 w 298"/>
                <a:gd name="T65" fmla="*/ 135 h 352"/>
                <a:gd name="T66" fmla="*/ 117 w 298"/>
                <a:gd name="T67" fmla="*/ 138 h 352"/>
                <a:gd name="T68" fmla="*/ 107 w 298"/>
                <a:gd name="T69" fmla="*/ 146 h 352"/>
                <a:gd name="T70" fmla="*/ 102 w 298"/>
                <a:gd name="T71" fmla="*/ 157 h 352"/>
                <a:gd name="T72" fmla="*/ 101 w 298"/>
                <a:gd name="T73" fmla="*/ 170 h 352"/>
                <a:gd name="T74" fmla="*/ 102 w 298"/>
                <a:gd name="T75" fmla="*/ 176 h 352"/>
                <a:gd name="T76" fmla="*/ 116 w 298"/>
                <a:gd name="T77" fmla="*/ 165 h 352"/>
                <a:gd name="T78" fmla="*/ 136 w 298"/>
                <a:gd name="T79" fmla="*/ 144 h 352"/>
                <a:gd name="T80" fmla="*/ 145 w 298"/>
                <a:gd name="T81" fmla="*/ 129 h 352"/>
                <a:gd name="T82" fmla="*/ 148 w 298"/>
                <a:gd name="T83" fmla="*/ 117 h 352"/>
                <a:gd name="T84" fmla="*/ 131 w 298"/>
                <a:gd name="T85" fmla="*/ 111 h 352"/>
                <a:gd name="T86" fmla="*/ 110 w 298"/>
                <a:gd name="T87" fmla="*/ 106 h 352"/>
                <a:gd name="T88" fmla="*/ 102 w 298"/>
                <a:gd name="T89" fmla="*/ 98 h 352"/>
                <a:gd name="T90" fmla="*/ 96 w 298"/>
                <a:gd name="T91" fmla="*/ 98 h 352"/>
                <a:gd name="T92" fmla="*/ 90 w 298"/>
                <a:gd name="T93" fmla="*/ 94 h 352"/>
                <a:gd name="T94" fmla="*/ 89 w 298"/>
                <a:gd name="T95" fmla="*/ 69 h 352"/>
                <a:gd name="T96" fmla="*/ 89 w 298"/>
                <a:gd name="T97" fmla="*/ 40 h 352"/>
                <a:gd name="T98" fmla="*/ 80 w 298"/>
                <a:gd name="T99" fmla="*/ 19 h 352"/>
                <a:gd name="T100" fmla="*/ 68 w 298"/>
                <a:gd name="T101" fmla="*/ 4 h 35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98"/>
                <a:gd name="T154" fmla="*/ 0 h 352"/>
                <a:gd name="T155" fmla="*/ 298 w 298"/>
                <a:gd name="T156" fmla="*/ 352 h 35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98" h="352">
                  <a:moveTo>
                    <a:pt x="129" y="0"/>
                  </a:moveTo>
                  <a:lnTo>
                    <a:pt x="127" y="0"/>
                  </a:lnTo>
                  <a:lnTo>
                    <a:pt x="122" y="2"/>
                  </a:lnTo>
                  <a:lnTo>
                    <a:pt x="115" y="6"/>
                  </a:lnTo>
                  <a:lnTo>
                    <a:pt x="109" y="10"/>
                  </a:lnTo>
                  <a:lnTo>
                    <a:pt x="102" y="14"/>
                  </a:lnTo>
                  <a:lnTo>
                    <a:pt x="100" y="20"/>
                  </a:lnTo>
                  <a:lnTo>
                    <a:pt x="101" y="27"/>
                  </a:lnTo>
                  <a:lnTo>
                    <a:pt x="103" y="36"/>
                  </a:lnTo>
                  <a:lnTo>
                    <a:pt x="108" y="45"/>
                  </a:lnTo>
                  <a:lnTo>
                    <a:pt x="112" y="53"/>
                  </a:lnTo>
                  <a:lnTo>
                    <a:pt x="114" y="59"/>
                  </a:lnTo>
                  <a:lnTo>
                    <a:pt x="116" y="61"/>
                  </a:lnTo>
                  <a:lnTo>
                    <a:pt x="114" y="61"/>
                  </a:lnTo>
                  <a:lnTo>
                    <a:pt x="111" y="65"/>
                  </a:lnTo>
                  <a:lnTo>
                    <a:pt x="106" y="69"/>
                  </a:lnTo>
                  <a:lnTo>
                    <a:pt x="105" y="74"/>
                  </a:lnTo>
                  <a:lnTo>
                    <a:pt x="108" y="80"/>
                  </a:lnTo>
                  <a:lnTo>
                    <a:pt x="109" y="85"/>
                  </a:lnTo>
                  <a:lnTo>
                    <a:pt x="105" y="88"/>
                  </a:lnTo>
                  <a:lnTo>
                    <a:pt x="100" y="90"/>
                  </a:lnTo>
                  <a:lnTo>
                    <a:pt x="94" y="91"/>
                  </a:lnTo>
                  <a:lnTo>
                    <a:pt x="89" y="91"/>
                  </a:lnTo>
                  <a:lnTo>
                    <a:pt x="87" y="91"/>
                  </a:lnTo>
                  <a:lnTo>
                    <a:pt x="86" y="90"/>
                  </a:lnTo>
                  <a:lnTo>
                    <a:pt x="81" y="87"/>
                  </a:lnTo>
                  <a:lnTo>
                    <a:pt x="75" y="82"/>
                  </a:lnTo>
                  <a:lnTo>
                    <a:pt x="68" y="76"/>
                  </a:lnTo>
                  <a:lnTo>
                    <a:pt x="63" y="69"/>
                  </a:lnTo>
                  <a:lnTo>
                    <a:pt x="58" y="61"/>
                  </a:lnTo>
                  <a:lnTo>
                    <a:pt x="54" y="56"/>
                  </a:lnTo>
                  <a:lnTo>
                    <a:pt x="50" y="55"/>
                  </a:lnTo>
                  <a:lnTo>
                    <a:pt x="43" y="57"/>
                  </a:lnTo>
                  <a:lnTo>
                    <a:pt x="38" y="60"/>
                  </a:lnTo>
                  <a:lnTo>
                    <a:pt x="34" y="64"/>
                  </a:lnTo>
                  <a:lnTo>
                    <a:pt x="33" y="67"/>
                  </a:lnTo>
                  <a:lnTo>
                    <a:pt x="35" y="69"/>
                  </a:lnTo>
                  <a:lnTo>
                    <a:pt x="39" y="74"/>
                  </a:lnTo>
                  <a:lnTo>
                    <a:pt x="43" y="81"/>
                  </a:lnTo>
                  <a:lnTo>
                    <a:pt x="47" y="88"/>
                  </a:lnTo>
                  <a:lnTo>
                    <a:pt x="50" y="94"/>
                  </a:lnTo>
                  <a:lnTo>
                    <a:pt x="50" y="100"/>
                  </a:lnTo>
                  <a:lnTo>
                    <a:pt x="46" y="106"/>
                  </a:lnTo>
                  <a:lnTo>
                    <a:pt x="41" y="113"/>
                  </a:lnTo>
                  <a:lnTo>
                    <a:pt x="36" y="117"/>
                  </a:lnTo>
                  <a:lnTo>
                    <a:pt x="34" y="118"/>
                  </a:lnTo>
                  <a:lnTo>
                    <a:pt x="12" y="87"/>
                  </a:lnTo>
                  <a:lnTo>
                    <a:pt x="11" y="89"/>
                  </a:lnTo>
                  <a:lnTo>
                    <a:pt x="8" y="93"/>
                  </a:lnTo>
                  <a:lnTo>
                    <a:pt x="5" y="100"/>
                  </a:lnTo>
                  <a:lnTo>
                    <a:pt x="3" y="107"/>
                  </a:lnTo>
                  <a:lnTo>
                    <a:pt x="0" y="115"/>
                  </a:lnTo>
                  <a:lnTo>
                    <a:pt x="1" y="124"/>
                  </a:lnTo>
                  <a:lnTo>
                    <a:pt x="3" y="136"/>
                  </a:lnTo>
                  <a:lnTo>
                    <a:pt x="7" y="148"/>
                  </a:lnTo>
                  <a:lnTo>
                    <a:pt x="12" y="159"/>
                  </a:lnTo>
                  <a:lnTo>
                    <a:pt x="21" y="169"/>
                  </a:lnTo>
                  <a:lnTo>
                    <a:pt x="31" y="175"/>
                  </a:lnTo>
                  <a:lnTo>
                    <a:pt x="39" y="180"/>
                  </a:lnTo>
                  <a:lnTo>
                    <a:pt x="46" y="182"/>
                  </a:lnTo>
                  <a:lnTo>
                    <a:pt x="52" y="181"/>
                  </a:lnTo>
                  <a:lnTo>
                    <a:pt x="55" y="175"/>
                  </a:lnTo>
                  <a:lnTo>
                    <a:pt x="56" y="169"/>
                  </a:lnTo>
                  <a:lnTo>
                    <a:pt x="57" y="161"/>
                  </a:lnTo>
                  <a:lnTo>
                    <a:pt x="57" y="154"/>
                  </a:lnTo>
                  <a:lnTo>
                    <a:pt x="58" y="149"/>
                  </a:lnTo>
                  <a:lnTo>
                    <a:pt x="62" y="147"/>
                  </a:lnTo>
                  <a:lnTo>
                    <a:pt x="67" y="148"/>
                  </a:lnTo>
                  <a:lnTo>
                    <a:pt x="76" y="154"/>
                  </a:lnTo>
                  <a:lnTo>
                    <a:pt x="81" y="163"/>
                  </a:lnTo>
                  <a:lnTo>
                    <a:pt x="86" y="173"/>
                  </a:lnTo>
                  <a:lnTo>
                    <a:pt x="88" y="180"/>
                  </a:lnTo>
                  <a:lnTo>
                    <a:pt x="89" y="183"/>
                  </a:lnTo>
                  <a:lnTo>
                    <a:pt x="87" y="184"/>
                  </a:lnTo>
                  <a:lnTo>
                    <a:pt x="82" y="188"/>
                  </a:lnTo>
                  <a:lnTo>
                    <a:pt x="77" y="194"/>
                  </a:lnTo>
                  <a:lnTo>
                    <a:pt x="73" y="200"/>
                  </a:lnTo>
                  <a:lnTo>
                    <a:pt x="71" y="208"/>
                  </a:lnTo>
                  <a:lnTo>
                    <a:pt x="74" y="213"/>
                  </a:lnTo>
                  <a:lnTo>
                    <a:pt x="87" y="226"/>
                  </a:lnTo>
                  <a:lnTo>
                    <a:pt x="102" y="239"/>
                  </a:lnTo>
                  <a:lnTo>
                    <a:pt x="116" y="254"/>
                  </a:lnTo>
                  <a:lnTo>
                    <a:pt x="127" y="264"/>
                  </a:lnTo>
                  <a:lnTo>
                    <a:pt x="139" y="269"/>
                  </a:lnTo>
                  <a:lnTo>
                    <a:pt x="151" y="271"/>
                  </a:lnTo>
                  <a:lnTo>
                    <a:pt x="162" y="269"/>
                  </a:lnTo>
                  <a:lnTo>
                    <a:pt x="170" y="268"/>
                  </a:lnTo>
                  <a:lnTo>
                    <a:pt x="177" y="270"/>
                  </a:lnTo>
                  <a:lnTo>
                    <a:pt x="182" y="275"/>
                  </a:lnTo>
                  <a:lnTo>
                    <a:pt x="185" y="279"/>
                  </a:lnTo>
                  <a:lnTo>
                    <a:pt x="188" y="281"/>
                  </a:lnTo>
                  <a:lnTo>
                    <a:pt x="188" y="280"/>
                  </a:lnTo>
                  <a:lnTo>
                    <a:pt x="189" y="277"/>
                  </a:lnTo>
                  <a:lnTo>
                    <a:pt x="191" y="274"/>
                  </a:lnTo>
                  <a:lnTo>
                    <a:pt x="195" y="270"/>
                  </a:lnTo>
                  <a:lnTo>
                    <a:pt x="201" y="268"/>
                  </a:lnTo>
                  <a:lnTo>
                    <a:pt x="209" y="268"/>
                  </a:lnTo>
                  <a:lnTo>
                    <a:pt x="227" y="269"/>
                  </a:lnTo>
                  <a:lnTo>
                    <a:pt x="238" y="270"/>
                  </a:lnTo>
                  <a:lnTo>
                    <a:pt x="242" y="270"/>
                  </a:lnTo>
                  <a:lnTo>
                    <a:pt x="240" y="271"/>
                  </a:lnTo>
                  <a:lnTo>
                    <a:pt x="235" y="275"/>
                  </a:lnTo>
                  <a:lnTo>
                    <a:pt x="228" y="279"/>
                  </a:lnTo>
                  <a:lnTo>
                    <a:pt x="220" y="286"/>
                  </a:lnTo>
                  <a:lnTo>
                    <a:pt x="214" y="292"/>
                  </a:lnTo>
                  <a:lnTo>
                    <a:pt x="208" y="300"/>
                  </a:lnTo>
                  <a:lnTo>
                    <a:pt x="206" y="308"/>
                  </a:lnTo>
                  <a:lnTo>
                    <a:pt x="205" y="314"/>
                  </a:lnTo>
                  <a:lnTo>
                    <a:pt x="204" y="323"/>
                  </a:lnTo>
                  <a:lnTo>
                    <a:pt x="203" y="331"/>
                  </a:lnTo>
                  <a:lnTo>
                    <a:pt x="202" y="339"/>
                  </a:lnTo>
                  <a:lnTo>
                    <a:pt x="201" y="346"/>
                  </a:lnTo>
                  <a:lnTo>
                    <a:pt x="202" y="350"/>
                  </a:lnTo>
                  <a:lnTo>
                    <a:pt x="205" y="352"/>
                  </a:lnTo>
                  <a:lnTo>
                    <a:pt x="210" y="350"/>
                  </a:lnTo>
                  <a:lnTo>
                    <a:pt x="218" y="345"/>
                  </a:lnTo>
                  <a:lnTo>
                    <a:pt x="233" y="329"/>
                  </a:lnTo>
                  <a:lnTo>
                    <a:pt x="248" y="315"/>
                  </a:lnTo>
                  <a:lnTo>
                    <a:pt x="261" y="300"/>
                  </a:lnTo>
                  <a:lnTo>
                    <a:pt x="271" y="287"/>
                  </a:lnTo>
                  <a:lnTo>
                    <a:pt x="277" y="276"/>
                  </a:lnTo>
                  <a:lnTo>
                    <a:pt x="284" y="267"/>
                  </a:lnTo>
                  <a:lnTo>
                    <a:pt x="290" y="258"/>
                  </a:lnTo>
                  <a:lnTo>
                    <a:pt x="296" y="251"/>
                  </a:lnTo>
                  <a:lnTo>
                    <a:pt x="298" y="242"/>
                  </a:lnTo>
                  <a:lnTo>
                    <a:pt x="295" y="234"/>
                  </a:lnTo>
                  <a:lnTo>
                    <a:pt x="286" y="228"/>
                  </a:lnTo>
                  <a:lnTo>
                    <a:pt x="275" y="224"/>
                  </a:lnTo>
                  <a:lnTo>
                    <a:pt x="262" y="222"/>
                  </a:lnTo>
                  <a:lnTo>
                    <a:pt x="248" y="220"/>
                  </a:lnTo>
                  <a:lnTo>
                    <a:pt x="233" y="217"/>
                  </a:lnTo>
                  <a:lnTo>
                    <a:pt x="221" y="213"/>
                  </a:lnTo>
                  <a:lnTo>
                    <a:pt x="213" y="208"/>
                  </a:lnTo>
                  <a:lnTo>
                    <a:pt x="207" y="200"/>
                  </a:lnTo>
                  <a:lnTo>
                    <a:pt x="204" y="197"/>
                  </a:lnTo>
                  <a:lnTo>
                    <a:pt x="201" y="196"/>
                  </a:lnTo>
                  <a:lnTo>
                    <a:pt x="196" y="196"/>
                  </a:lnTo>
                  <a:lnTo>
                    <a:pt x="192" y="197"/>
                  </a:lnTo>
                  <a:lnTo>
                    <a:pt x="188" y="197"/>
                  </a:lnTo>
                  <a:lnTo>
                    <a:pt x="184" y="195"/>
                  </a:lnTo>
                  <a:lnTo>
                    <a:pt x="180" y="189"/>
                  </a:lnTo>
                  <a:lnTo>
                    <a:pt x="178" y="178"/>
                  </a:lnTo>
                  <a:lnTo>
                    <a:pt x="177" y="158"/>
                  </a:lnTo>
                  <a:lnTo>
                    <a:pt x="178" y="137"/>
                  </a:lnTo>
                  <a:lnTo>
                    <a:pt x="180" y="116"/>
                  </a:lnTo>
                  <a:lnTo>
                    <a:pt x="181" y="97"/>
                  </a:lnTo>
                  <a:lnTo>
                    <a:pt x="179" y="80"/>
                  </a:lnTo>
                  <a:lnTo>
                    <a:pt x="174" y="61"/>
                  </a:lnTo>
                  <a:lnTo>
                    <a:pt x="168" y="49"/>
                  </a:lnTo>
                  <a:lnTo>
                    <a:pt x="160" y="38"/>
                  </a:lnTo>
                  <a:lnTo>
                    <a:pt x="151" y="27"/>
                  </a:lnTo>
                  <a:lnTo>
                    <a:pt x="142" y="16"/>
                  </a:lnTo>
                  <a:lnTo>
                    <a:pt x="135" y="8"/>
                  </a:lnTo>
                  <a:lnTo>
                    <a:pt x="132" y="2"/>
                  </a:lnTo>
                  <a:lnTo>
                    <a:pt x="129" y="0"/>
                  </a:lnTo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7681" name="Freeform 17"/>
            <p:cNvSpPr>
              <a:spLocks/>
            </p:cNvSpPr>
            <p:nvPr/>
          </p:nvSpPr>
          <p:spPr bwMode="gray">
            <a:xfrm>
              <a:off x="2503" y="1779"/>
              <a:ext cx="104" cy="93"/>
            </a:xfrm>
            <a:custGeom>
              <a:avLst/>
              <a:gdLst>
                <a:gd name="T0" fmla="*/ 9 w 208"/>
                <a:gd name="T1" fmla="*/ 18 h 186"/>
                <a:gd name="T2" fmla="*/ 13 w 208"/>
                <a:gd name="T3" fmla="*/ 10 h 186"/>
                <a:gd name="T4" fmla="*/ 14 w 208"/>
                <a:gd name="T5" fmla="*/ 9 h 186"/>
                <a:gd name="T6" fmla="*/ 22 w 208"/>
                <a:gd name="T7" fmla="*/ 5 h 186"/>
                <a:gd name="T8" fmla="*/ 29 w 208"/>
                <a:gd name="T9" fmla="*/ 1 h 186"/>
                <a:gd name="T10" fmla="*/ 37 w 208"/>
                <a:gd name="T11" fmla="*/ 1 h 186"/>
                <a:gd name="T12" fmla="*/ 46 w 208"/>
                <a:gd name="T13" fmla="*/ 5 h 186"/>
                <a:gd name="T14" fmla="*/ 51 w 208"/>
                <a:gd name="T15" fmla="*/ 12 h 186"/>
                <a:gd name="T16" fmla="*/ 55 w 208"/>
                <a:gd name="T17" fmla="*/ 23 h 186"/>
                <a:gd name="T18" fmla="*/ 65 w 208"/>
                <a:gd name="T19" fmla="*/ 31 h 186"/>
                <a:gd name="T20" fmla="*/ 77 w 208"/>
                <a:gd name="T21" fmla="*/ 33 h 186"/>
                <a:gd name="T22" fmla="*/ 88 w 208"/>
                <a:gd name="T23" fmla="*/ 37 h 186"/>
                <a:gd name="T24" fmla="*/ 95 w 208"/>
                <a:gd name="T25" fmla="*/ 43 h 186"/>
                <a:gd name="T26" fmla="*/ 101 w 208"/>
                <a:gd name="T27" fmla="*/ 47 h 186"/>
                <a:gd name="T28" fmla="*/ 104 w 208"/>
                <a:gd name="T29" fmla="*/ 53 h 186"/>
                <a:gd name="T30" fmla="*/ 99 w 208"/>
                <a:gd name="T31" fmla="*/ 61 h 186"/>
                <a:gd name="T32" fmla="*/ 90 w 208"/>
                <a:gd name="T33" fmla="*/ 72 h 186"/>
                <a:gd name="T34" fmla="*/ 79 w 208"/>
                <a:gd name="T35" fmla="*/ 80 h 186"/>
                <a:gd name="T36" fmla="*/ 71 w 208"/>
                <a:gd name="T37" fmla="*/ 84 h 186"/>
                <a:gd name="T38" fmla="*/ 67 w 208"/>
                <a:gd name="T39" fmla="*/ 83 h 186"/>
                <a:gd name="T40" fmla="*/ 65 w 208"/>
                <a:gd name="T41" fmla="*/ 79 h 186"/>
                <a:gd name="T42" fmla="*/ 60 w 208"/>
                <a:gd name="T43" fmla="*/ 79 h 186"/>
                <a:gd name="T44" fmla="*/ 50 w 208"/>
                <a:gd name="T45" fmla="*/ 84 h 186"/>
                <a:gd name="T46" fmla="*/ 35 w 208"/>
                <a:gd name="T47" fmla="*/ 90 h 186"/>
                <a:gd name="T48" fmla="*/ 22 w 208"/>
                <a:gd name="T49" fmla="*/ 93 h 186"/>
                <a:gd name="T50" fmla="*/ 12 w 208"/>
                <a:gd name="T51" fmla="*/ 93 h 186"/>
                <a:gd name="T52" fmla="*/ 3 w 208"/>
                <a:gd name="T53" fmla="*/ 91 h 186"/>
                <a:gd name="T54" fmla="*/ 1 w 208"/>
                <a:gd name="T55" fmla="*/ 86 h 186"/>
                <a:gd name="T56" fmla="*/ 1 w 208"/>
                <a:gd name="T57" fmla="*/ 80 h 186"/>
                <a:gd name="T58" fmla="*/ 0 w 208"/>
                <a:gd name="T59" fmla="*/ 77 h 186"/>
                <a:gd name="T60" fmla="*/ 4 w 208"/>
                <a:gd name="T61" fmla="*/ 76 h 186"/>
                <a:gd name="T62" fmla="*/ 19 w 208"/>
                <a:gd name="T63" fmla="*/ 78 h 186"/>
                <a:gd name="T64" fmla="*/ 31 w 208"/>
                <a:gd name="T65" fmla="*/ 77 h 186"/>
                <a:gd name="T66" fmla="*/ 39 w 208"/>
                <a:gd name="T67" fmla="*/ 73 h 186"/>
                <a:gd name="T68" fmla="*/ 37 w 208"/>
                <a:gd name="T69" fmla="*/ 70 h 186"/>
                <a:gd name="T70" fmla="*/ 30 w 208"/>
                <a:gd name="T71" fmla="*/ 68 h 186"/>
                <a:gd name="T72" fmla="*/ 26 w 208"/>
                <a:gd name="T73" fmla="*/ 67 h 186"/>
                <a:gd name="T74" fmla="*/ 26 w 208"/>
                <a:gd name="T75" fmla="*/ 66 h 186"/>
                <a:gd name="T76" fmla="*/ 27 w 208"/>
                <a:gd name="T77" fmla="*/ 61 h 186"/>
                <a:gd name="T78" fmla="*/ 34 w 208"/>
                <a:gd name="T79" fmla="*/ 53 h 186"/>
                <a:gd name="T80" fmla="*/ 42 w 208"/>
                <a:gd name="T81" fmla="*/ 47 h 186"/>
                <a:gd name="T82" fmla="*/ 46 w 208"/>
                <a:gd name="T83" fmla="*/ 45 h 186"/>
                <a:gd name="T84" fmla="*/ 47 w 208"/>
                <a:gd name="T85" fmla="*/ 43 h 186"/>
                <a:gd name="T86" fmla="*/ 48 w 208"/>
                <a:gd name="T87" fmla="*/ 38 h 186"/>
                <a:gd name="T88" fmla="*/ 44 w 208"/>
                <a:gd name="T89" fmla="*/ 36 h 186"/>
                <a:gd name="T90" fmla="*/ 37 w 208"/>
                <a:gd name="T91" fmla="*/ 37 h 186"/>
                <a:gd name="T92" fmla="*/ 30 w 208"/>
                <a:gd name="T93" fmla="*/ 39 h 186"/>
                <a:gd name="T94" fmla="*/ 28 w 208"/>
                <a:gd name="T95" fmla="*/ 38 h 186"/>
                <a:gd name="T96" fmla="*/ 23 w 208"/>
                <a:gd name="T97" fmla="*/ 33 h 186"/>
                <a:gd name="T98" fmla="*/ 18 w 208"/>
                <a:gd name="T99" fmla="*/ 28 h 186"/>
                <a:gd name="T100" fmla="*/ 12 w 208"/>
                <a:gd name="T101" fmla="*/ 24 h 186"/>
                <a:gd name="T102" fmla="*/ 7 w 208"/>
                <a:gd name="T103" fmla="*/ 23 h 1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8"/>
                <a:gd name="T157" fmla="*/ 0 h 186"/>
                <a:gd name="T158" fmla="*/ 208 w 208"/>
                <a:gd name="T159" fmla="*/ 186 h 1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8" h="186">
                  <a:moveTo>
                    <a:pt x="14" y="46"/>
                  </a:moveTo>
                  <a:lnTo>
                    <a:pt x="18" y="35"/>
                  </a:lnTo>
                  <a:lnTo>
                    <a:pt x="23" y="26"/>
                  </a:lnTo>
                  <a:lnTo>
                    <a:pt x="26" y="20"/>
                  </a:lnTo>
                  <a:lnTo>
                    <a:pt x="27" y="18"/>
                  </a:lnTo>
                  <a:lnTo>
                    <a:pt x="29" y="17"/>
                  </a:lnTo>
                  <a:lnTo>
                    <a:pt x="36" y="15"/>
                  </a:lnTo>
                  <a:lnTo>
                    <a:pt x="43" y="10"/>
                  </a:lnTo>
                  <a:lnTo>
                    <a:pt x="51" y="6"/>
                  </a:lnTo>
                  <a:lnTo>
                    <a:pt x="58" y="2"/>
                  </a:lnTo>
                  <a:lnTo>
                    <a:pt x="64" y="0"/>
                  </a:lnTo>
                  <a:lnTo>
                    <a:pt x="73" y="1"/>
                  </a:lnTo>
                  <a:lnTo>
                    <a:pt x="82" y="4"/>
                  </a:lnTo>
                  <a:lnTo>
                    <a:pt x="91" y="9"/>
                  </a:lnTo>
                  <a:lnTo>
                    <a:pt x="97" y="16"/>
                  </a:lnTo>
                  <a:lnTo>
                    <a:pt x="101" y="25"/>
                  </a:lnTo>
                  <a:lnTo>
                    <a:pt x="106" y="36"/>
                  </a:lnTo>
                  <a:lnTo>
                    <a:pt x="111" y="47"/>
                  </a:lnTo>
                  <a:lnTo>
                    <a:pt x="119" y="56"/>
                  </a:lnTo>
                  <a:lnTo>
                    <a:pt x="129" y="62"/>
                  </a:lnTo>
                  <a:lnTo>
                    <a:pt x="141" y="64"/>
                  </a:lnTo>
                  <a:lnTo>
                    <a:pt x="153" y="65"/>
                  </a:lnTo>
                  <a:lnTo>
                    <a:pt x="165" y="69"/>
                  </a:lnTo>
                  <a:lnTo>
                    <a:pt x="175" y="74"/>
                  </a:lnTo>
                  <a:lnTo>
                    <a:pt x="181" y="79"/>
                  </a:lnTo>
                  <a:lnTo>
                    <a:pt x="189" y="85"/>
                  </a:lnTo>
                  <a:lnTo>
                    <a:pt x="196" y="89"/>
                  </a:lnTo>
                  <a:lnTo>
                    <a:pt x="202" y="95"/>
                  </a:lnTo>
                  <a:lnTo>
                    <a:pt x="207" y="100"/>
                  </a:lnTo>
                  <a:lnTo>
                    <a:pt x="208" y="107"/>
                  </a:lnTo>
                  <a:lnTo>
                    <a:pt x="204" y="114"/>
                  </a:lnTo>
                  <a:lnTo>
                    <a:pt x="198" y="123"/>
                  </a:lnTo>
                  <a:lnTo>
                    <a:pt x="189" y="133"/>
                  </a:lnTo>
                  <a:lnTo>
                    <a:pt x="179" y="143"/>
                  </a:lnTo>
                  <a:lnTo>
                    <a:pt x="168" y="153"/>
                  </a:lnTo>
                  <a:lnTo>
                    <a:pt x="158" y="160"/>
                  </a:lnTo>
                  <a:lnTo>
                    <a:pt x="150" y="166"/>
                  </a:lnTo>
                  <a:lnTo>
                    <a:pt x="142" y="168"/>
                  </a:lnTo>
                  <a:lnTo>
                    <a:pt x="136" y="167"/>
                  </a:lnTo>
                  <a:lnTo>
                    <a:pt x="133" y="165"/>
                  </a:lnTo>
                  <a:lnTo>
                    <a:pt x="131" y="162"/>
                  </a:lnTo>
                  <a:lnTo>
                    <a:pt x="129" y="158"/>
                  </a:lnTo>
                  <a:lnTo>
                    <a:pt x="126" y="157"/>
                  </a:lnTo>
                  <a:lnTo>
                    <a:pt x="120" y="157"/>
                  </a:lnTo>
                  <a:lnTo>
                    <a:pt x="111" y="162"/>
                  </a:lnTo>
                  <a:lnTo>
                    <a:pt x="99" y="167"/>
                  </a:lnTo>
                  <a:lnTo>
                    <a:pt x="84" y="174"/>
                  </a:lnTo>
                  <a:lnTo>
                    <a:pt x="69" y="180"/>
                  </a:lnTo>
                  <a:lnTo>
                    <a:pt x="54" y="185"/>
                  </a:lnTo>
                  <a:lnTo>
                    <a:pt x="43" y="186"/>
                  </a:lnTo>
                  <a:lnTo>
                    <a:pt x="32" y="185"/>
                  </a:lnTo>
                  <a:lnTo>
                    <a:pt x="23" y="185"/>
                  </a:lnTo>
                  <a:lnTo>
                    <a:pt x="13" y="183"/>
                  </a:lnTo>
                  <a:lnTo>
                    <a:pt x="6" y="181"/>
                  </a:lnTo>
                  <a:lnTo>
                    <a:pt x="2" y="177"/>
                  </a:lnTo>
                  <a:lnTo>
                    <a:pt x="1" y="171"/>
                  </a:lnTo>
                  <a:lnTo>
                    <a:pt x="2" y="166"/>
                  </a:lnTo>
                  <a:lnTo>
                    <a:pt x="1" y="160"/>
                  </a:lnTo>
                  <a:lnTo>
                    <a:pt x="0" y="156"/>
                  </a:lnTo>
                  <a:lnTo>
                    <a:pt x="0" y="153"/>
                  </a:lnTo>
                  <a:lnTo>
                    <a:pt x="3" y="151"/>
                  </a:lnTo>
                  <a:lnTo>
                    <a:pt x="8" y="151"/>
                  </a:lnTo>
                  <a:lnTo>
                    <a:pt x="19" y="153"/>
                  </a:lnTo>
                  <a:lnTo>
                    <a:pt x="38" y="156"/>
                  </a:lnTo>
                  <a:lnTo>
                    <a:pt x="52" y="156"/>
                  </a:lnTo>
                  <a:lnTo>
                    <a:pt x="63" y="154"/>
                  </a:lnTo>
                  <a:lnTo>
                    <a:pt x="72" y="150"/>
                  </a:lnTo>
                  <a:lnTo>
                    <a:pt x="77" y="145"/>
                  </a:lnTo>
                  <a:lnTo>
                    <a:pt x="77" y="142"/>
                  </a:lnTo>
                  <a:lnTo>
                    <a:pt x="74" y="140"/>
                  </a:lnTo>
                  <a:lnTo>
                    <a:pt x="68" y="136"/>
                  </a:lnTo>
                  <a:lnTo>
                    <a:pt x="60" y="135"/>
                  </a:lnTo>
                  <a:lnTo>
                    <a:pt x="54" y="134"/>
                  </a:lnTo>
                  <a:lnTo>
                    <a:pt x="52" y="133"/>
                  </a:lnTo>
                  <a:lnTo>
                    <a:pt x="51" y="131"/>
                  </a:lnTo>
                  <a:lnTo>
                    <a:pt x="51" y="128"/>
                  </a:lnTo>
                  <a:lnTo>
                    <a:pt x="54" y="122"/>
                  </a:lnTo>
                  <a:lnTo>
                    <a:pt x="60" y="114"/>
                  </a:lnTo>
                  <a:lnTo>
                    <a:pt x="68" y="106"/>
                  </a:lnTo>
                  <a:lnTo>
                    <a:pt x="76" y="99"/>
                  </a:lnTo>
                  <a:lnTo>
                    <a:pt x="84" y="95"/>
                  </a:lnTo>
                  <a:lnTo>
                    <a:pt x="89" y="91"/>
                  </a:lnTo>
                  <a:lnTo>
                    <a:pt x="92" y="90"/>
                  </a:lnTo>
                  <a:lnTo>
                    <a:pt x="92" y="89"/>
                  </a:lnTo>
                  <a:lnTo>
                    <a:pt x="94" y="85"/>
                  </a:lnTo>
                  <a:lnTo>
                    <a:pt x="96" y="81"/>
                  </a:lnTo>
                  <a:lnTo>
                    <a:pt x="96" y="75"/>
                  </a:lnTo>
                  <a:lnTo>
                    <a:pt x="93" y="72"/>
                  </a:lnTo>
                  <a:lnTo>
                    <a:pt x="88" y="71"/>
                  </a:lnTo>
                  <a:lnTo>
                    <a:pt x="81" y="71"/>
                  </a:lnTo>
                  <a:lnTo>
                    <a:pt x="73" y="73"/>
                  </a:lnTo>
                  <a:lnTo>
                    <a:pt x="65" y="75"/>
                  </a:lnTo>
                  <a:lnTo>
                    <a:pt x="60" y="77"/>
                  </a:lnTo>
                  <a:lnTo>
                    <a:pt x="58" y="78"/>
                  </a:lnTo>
                  <a:lnTo>
                    <a:pt x="57" y="76"/>
                  </a:lnTo>
                  <a:lnTo>
                    <a:pt x="51" y="72"/>
                  </a:lnTo>
                  <a:lnTo>
                    <a:pt x="46" y="66"/>
                  </a:lnTo>
                  <a:lnTo>
                    <a:pt x="40" y="61"/>
                  </a:lnTo>
                  <a:lnTo>
                    <a:pt x="36" y="56"/>
                  </a:lnTo>
                  <a:lnTo>
                    <a:pt x="30" y="52"/>
                  </a:lnTo>
                  <a:lnTo>
                    <a:pt x="23" y="49"/>
                  </a:lnTo>
                  <a:lnTo>
                    <a:pt x="17" y="47"/>
                  </a:lnTo>
                  <a:lnTo>
                    <a:pt x="14" y="46"/>
                  </a:lnTo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7682" name="Freeform 18"/>
            <p:cNvSpPr>
              <a:spLocks/>
            </p:cNvSpPr>
            <p:nvPr/>
          </p:nvSpPr>
          <p:spPr bwMode="gray">
            <a:xfrm>
              <a:off x="2478" y="1957"/>
              <a:ext cx="71" cy="98"/>
            </a:xfrm>
            <a:custGeom>
              <a:avLst/>
              <a:gdLst>
                <a:gd name="T0" fmla="*/ 0 w 144"/>
                <a:gd name="T1" fmla="*/ 63 h 196"/>
                <a:gd name="T2" fmla="*/ 2 w 144"/>
                <a:gd name="T3" fmla="*/ 57 h 196"/>
                <a:gd name="T4" fmla="*/ 7 w 144"/>
                <a:gd name="T5" fmla="*/ 47 h 196"/>
                <a:gd name="T6" fmla="*/ 9 w 144"/>
                <a:gd name="T7" fmla="*/ 35 h 196"/>
                <a:gd name="T8" fmla="*/ 9 w 144"/>
                <a:gd name="T9" fmla="*/ 26 h 196"/>
                <a:gd name="T10" fmla="*/ 15 w 144"/>
                <a:gd name="T11" fmla="*/ 23 h 196"/>
                <a:gd name="T12" fmla="*/ 26 w 144"/>
                <a:gd name="T13" fmla="*/ 21 h 196"/>
                <a:gd name="T14" fmla="*/ 29 w 144"/>
                <a:gd name="T15" fmla="*/ 23 h 196"/>
                <a:gd name="T16" fmla="*/ 31 w 144"/>
                <a:gd name="T17" fmla="*/ 23 h 196"/>
                <a:gd name="T18" fmla="*/ 38 w 144"/>
                <a:gd name="T19" fmla="*/ 14 h 196"/>
                <a:gd name="T20" fmla="*/ 45 w 144"/>
                <a:gd name="T21" fmla="*/ 7 h 196"/>
                <a:gd name="T22" fmla="*/ 51 w 144"/>
                <a:gd name="T23" fmla="*/ 1 h 196"/>
                <a:gd name="T24" fmla="*/ 56 w 144"/>
                <a:gd name="T25" fmla="*/ 1 h 196"/>
                <a:gd name="T26" fmla="*/ 57 w 144"/>
                <a:gd name="T27" fmla="*/ 10 h 196"/>
                <a:gd name="T28" fmla="*/ 56 w 144"/>
                <a:gd name="T29" fmla="*/ 24 h 196"/>
                <a:gd name="T30" fmla="*/ 56 w 144"/>
                <a:gd name="T31" fmla="*/ 37 h 196"/>
                <a:gd name="T32" fmla="*/ 61 w 144"/>
                <a:gd name="T33" fmla="*/ 46 h 196"/>
                <a:gd name="T34" fmla="*/ 69 w 144"/>
                <a:gd name="T35" fmla="*/ 54 h 196"/>
                <a:gd name="T36" fmla="*/ 71 w 144"/>
                <a:gd name="T37" fmla="*/ 63 h 196"/>
                <a:gd name="T38" fmla="*/ 63 w 144"/>
                <a:gd name="T39" fmla="*/ 73 h 196"/>
                <a:gd name="T40" fmla="*/ 49 w 144"/>
                <a:gd name="T41" fmla="*/ 81 h 196"/>
                <a:gd name="T42" fmla="*/ 39 w 144"/>
                <a:gd name="T43" fmla="*/ 88 h 196"/>
                <a:gd name="T44" fmla="*/ 35 w 144"/>
                <a:gd name="T45" fmla="*/ 96 h 196"/>
                <a:gd name="T46" fmla="*/ 32 w 144"/>
                <a:gd name="T47" fmla="*/ 98 h 196"/>
                <a:gd name="T48" fmla="*/ 28 w 144"/>
                <a:gd name="T49" fmla="*/ 92 h 196"/>
                <a:gd name="T50" fmla="*/ 28 w 144"/>
                <a:gd name="T51" fmla="*/ 85 h 196"/>
                <a:gd name="T52" fmla="*/ 32 w 144"/>
                <a:gd name="T53" fmla="*/ 75 h 196"/>
                <a:gd name="T54" fmla="*/ 34 w 144"/>
                <a:gd name="T55" fmla="*/ 64 h 196"/>
                <a:gd name="T56" fmla="*/ 33 w 144"/>
                <a:gd name="T57" fmla="*/ 57 h 196"/>
                <a:gd name="T58" fmla="*/ 29 w 144"/>
                <a:gd name="T59" fmla="*/ 50 h 196"/>
                <a:gd name="T60" fmla="*/ 29 w 144"/>
                <a:gd name="T61" fmla="*/ 46 h 196"/>
                <a:gd name="T62" fmla="*/ 29 w 144"/>
                <a:gd name="T63" fmla="*/ 46 h 196"/>
                <a:gd name="T64" fmla="*/ 22 w 144"/>
                <a:gd name="T65" fmla="*/ 50 h 196"/>
                <a:gd name="T66" fmla="*/ 13 w 144"/>
                <a:gd name="T67" fmla="*/ 57 h 196"/>
                <a:gd name="T68" fmla="*/ 5 w 144"/>
                <a:gd name="T69" fmla="*/ 66 h 196"/>
                <a:gd name="T70" fmla="*/ 1 w 144"/>
                <a:gd name="T71" fmla="*/ 68 h 196"/>
                <a:gd name="T72" fmla="*/ 0 w 144"/>
                <a:gd name="T73" fmla="*/ 67 h 19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4"/>
                <a:gd name="T112" fmla="*/ 0 h 196"/>
                <a:gd name="T113" fmla="*/ 144 w 144"/>
                <a:gd name="T114" fmla="*/ 196 h 19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4" h="196">
                  <a:moveTo>
                    <a:pt x="0" y="133"/>
                  </a:moveTo>
                  <a:lnTo>
                    <a:pt x="0" y="126"/>
                  </a:lnTo>
                  <a:lnTo>
                    <a:pt x="1" y="122"/>
                  </a:lnTo>
                  <a:lnTo>
                    <a:pt x="5" y="115"/>
                  </a:lnTo>
                  <a:lnTo>
                    <a:pt x="9" y="106"/>
                  </a:lnTo>
                  <a:lnTo>
                    <a:pt x="15" y="93"/>
                  </a:lnTo>
                  <a:lnTo>
                    <a:pt x="18" y="80"/>
                  </a:lnTo>
                  <a:lnTo>
                    <a:pt x="19" y="69"/>
                  </a:lnTo>
                  <a:lnTo>
                    <a:pt x="19" y="60"/>
                  </a:lnTo>
                  <a:lnTo>
                    <a:pt x="19" y="53"/>
                  </a:lnTo>
                  <a:lnTo>
                    <a:pt x="22" y="48"/>
                  </a:lnTo>
                  <a:lnTo>
                    <a:pt x="30" y="45"/>
                  </a:lnTo>
                  <a:lnTo>
                    <a:pt x="43" y="43"/>
                  </a:lnTo>
                  <a:lnTo>
                    <a:pt x="52" y="42"/>
                  </a:lnTo>
                  <a:lnTo>
                    <a:pt x="57" y="43"/>
                  </a:lnTo>
                  <a:lnTo>
                    <a:pt x="58" y="46"/>
                  </a:lnTo>
                  <a:lnTo>
                    <a:pt x="59" y="48"/>
                  </a:lnTo>
                  <a:lnTo>
                    <a:pt x="62" y="45"/>
                  </a:lnTo>
                  <a:lnTo>
                    <a:pt x="67" y="37"/>
                  </a:lnTo>
                  <a:lnTo>
                    <a:pt x="78" y="28"/>
                  </a:lnTo>
                  <a:lnTo>
                    <a:pt x="86" y="21"/>
                  </a:lnTo>
                  <a:lnTo>
                    <a:pt x="92" y="15"/>
                  </a:lnTo>
                  <a:lnTo>
                    <a:pt x="99" y="8"/>
                  </a:lnTo>
                  <a:lnTo>
                    <a:pt x="104" y="2"/>
                  </a:lnTo>
                  <a:lnTo>
                    <a:pt x="110" y="0"/>
                  </a:lnTo>
                  <a:lnTo>
                    <a:pt x="113" y="2"/>
                  </a:lnTo>
                  <a:lnTo>
                    <a:pt x="115" y="9"/>
                  </a:lnTo>
                  <a:lnTo>
                    <a:pt x="116" y="20"/>
                  </a:lnTo>
                  <a:lnTo>
                    <a:pt x="115" y="33"/>
                  </a:lnTo>
                  <a:lnTo>
                    <a:pt x="114" y="47"/>
                  </a:lnTo>
                  <a:lnTo>
                    <a:pt x="113" y="60"/>
                  </a:lnTo>
                  <a:lnTo>
                    <a:pt x="114" y="73"/>
                  </a:lnTo>
                  <a:lnTo>
                    <a:pt x="117" y="82"/>
                  </a:lnTo>
                  <a:lnTo>
                    <a:pt x="124" y="91"/>
                  </a:lnTo>
                  <a:lnTo>
                    <a:pt x="132" y="100"/>
                  </a:lnTo>
                  <a:lnTo>
                    <a:pt x="139" y="109"/>
                  </a:lnTo>
                  <a:lnTo>
                    <a:pt x="144" y="117"/>
                  </a:lnTo>
                  <a:lnTo>
                    <a:pt x="144" y="127"/>
                  </a:lnTo>
                  <a:lnTo>
                    <a:pt x="138" y="137"/>
                  </a:lnTo>
                  <a:lnTo>
                    <a:pt x="127" y="146"/>
                  </a:lnTo>
                  <a:lnTo>
                    <a:pt x="113" y="155"/>
                  </a:lnTo>
                  <a:lnTo>
                    <a:pt x="99" y="162"/>
                  </a:lnTo>
                  <a:lnTo>
                    <a:pt x="88" y="169"/>
                  </a:lnTo>
                  <a:lnTo>
                    <a:pt x="80" y="176"/>
                  </a:lnTo>
                  <a:lnTo>
                    <a:pt x="75" y="184"/>
                  </a:lnTo>
                  <a:lnTo>
                    <a:pt x="70" y="191"/>
                  </a:lnTo>
                  <a:lnTo>
                    <a:pt x="67" y="196"/>
                  </a:lnTo>
                  <a:lnTo>
                    <a:pt x="64" y="196"/>
                  </a:lnTo>
                  <a:lnTo>
                    <a:pt x="59" y="192"/>
                  </a:lnTo>
                  <a:lnTo>
                    <a:pt x="56" y="183"/>
                  </a:lnTo>
                  <a:lnTo>
                    <a:pt x="56" y="176"/>
                  </a:lnTo>
                  <a:lnTo>
                    <a:pt x="57" y="170"/>
                  </a:lnTo>
                  <a:lnTo>
                    <a:pt x="60" y="162"/>
                  </a:lnTo>
                  <a:lnTo>
                    <a:pt x="64" y="150"/>
                  </a:lnTo>
                  <a:lnTo>
                    <a:pt x="67" y="137"/>
                  </a:lnTo>
                  <a:lnTo>
                    <a:pt x="68" y="128"/>
                  </a:lnTo>
                  <a:lnTo>
                    <a:pt x="68" y="121"/>
                  </a:lnTo>
                  <a:lnTo>
                    <a:pt x="66" y="115"/>
                  </a:lnTo>
                  <a:lnTo>
                    <a:pt x="63" y="109"/>
                  </a:lnTo>
                  <a:lnTo>
                    <a:pt x="59" y="101"/>
                  </a:lnTo>
                  <a:lnTo>
                    <a:pt x="58" y="95"/>
                  </a:lnTo>
                  <a:lnTo>
                    <a:pt x="59" y="92"/>
                  </a:lnTo>
                  <a:lnTo>
                    <a:pt x="60" y="91"/>
                  </a:lnTo>
                  <a:lnTo>
                    <a:pt x="58" y="92"/>
                  </a:lnTo>
                  <a:lnTo>
                    <a:pt x="53" y="95"/>
                  </a:lnTo>
                  <a:lnTo>
                    <a:pt x="45" y="101"/>
                  </a:lnTo>
                  <a:lnTo>
                    <a:pt x="36" y="106"/>
                  </a:lnTo>
                  <a:lnTo>
                    <a:pt x="27" y="114"/>
                  </a:lnTo>
                  <a:lnTo>
                    <a:pt x="19" y="123"/>
                  </a:lnTo>
                  <a:lnTo>
                    <a:pt x="11" y="131"/>
                  </a:lnTo>
                  <a:lnTo>
                    <a:pt x="6" y="134"/>
                  </a:lnTo>
                  <a:lnTo>
                    <a:pt x="2" y="135"/>
                  </a:lnTo>
                  <a:lnTo>
                    <a:pt x="0" y="134"/>
                  </a:lnTo>
                  <a:lnTo>
                    <a:pt x="0" y="133"/>
                  </a:lnTo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7683" name="Freeform 19"/>
            <p:cNvSpPr>
              <a:spLocks/>
            </p:cNvSpPr>
            <p:nvPr/>
          </p:nvSpPr>
          <p:spPr bwMode="gray">
            <a:xfrm>
              <a:off x="2539" y="1906"/>
              <a:ext cx="54" cy="87"/>
            </a:xfrm>
            <a:custGeom>
              <a:avLst/>
              <a:gdLst>
                <a:gd name="T0" fmla="*/ 4 w 106"/>
                <a:gd name="T1" fmla="*/ 87 h 176"/>
                <a:gd name="T2" fmla="*/ 3 w 106"/>
                <a:gd name="T3" fmla="*/ 86 h 176"/>
                <a:gd name="T4" fmla="*/ 2 w 106"/>
                <a:gd name="T5" fmla="*/ 82 h 176"/>
                <a:gd name="T6" fmla="*/ 1 w 106"/>
                <a:gd name="T7" fmla="*/ 77 h 176"/>
                <a:gd name="T8" fmla="*/ 1 w 106"/>
                <a:gd name="T9" fmla="*/ 72 h 176"/>
                <a:gd name="T10" fmla="*/ 0 w 106"/>
                <a:gd name="T11" fmla="*/ 66 h 176"/>
                <a:gd name="T12" fmla="*/ 1 w 106"/>
                <a:gd name="T13" fmla="*/ 61 h 176"/>
                <a:gd name="T14" fmla="*/ 2 w 106"/>
                <a:gd name="T15" fmla="*/ 58 h 176"/>
                <a:gd name="T16" fmla="*/ 6 w 106"/>
                <a:gd name="T17" fmla="*/ 55 h 176"/>
                <a:gd name="T18" fmla="*/ 11 w 106"/>
                <a:gd name="T19" fmla="*/ 52 h 176"/>
                <a:gd name="T20" fmla="*/ 16 w 106"/>
                <a:gd name="T21" fmla="*/ 50 h 176"/>
                <a:gd name="T22" fmla="*/ 20 w 106"/>
                <a:gd name="T23" fmla="*/ 48 h 176"/>
                <a:gd name="T24" fmla="*/ 22 w 106"/>
                <a:gd name="T25" fmla="*/ 45 h 176"/>
                <a:gd name="T26" fmla="*/ 22 w 106"/>
                <a:gd name="T27" fmla="*/ 42 h 176"/>
                <a:gd name="T28" fmla="*/ 19 w 106"/>
                <a:gd name="T29" fmla="*/ 39 h 176"/>
                <a:gd name="T30" fmla="*/ 17 w 106"/>
                <a:gd name="T31" fmla="*/ 37 h 176"/>
                <a:gd name="T32" fmla="*/ 14 w 106"/>
                <a:gd name="T33" fmla="*/ 36 h 176"/>
                <a:gd name="T34" fmla="*/ 13 w 106"/>
                <a:gd name="T35" fmla="*/ 35 h 176"/>
                <a:gd name="T36" fmla="*/ 14 w 106"/>
                <a:gd name="T37" fmla="*/ 34 h 176"/>
                <a:gd name="T38" fmla="*/ 17 w 106"/>
                <a:gd name="T39" fmla="*/ 32 h 176"/>
                <a:gd name="T40" fmla="*/ 20 w 106"/>
                <a:gd name="T41" fmla="*/ 29 h 176"/>
                <a:gd name="T42" fmla="*/ 25 w 106"/>
                <a:gd name="T43" fmla="*/ 25 h 176"/>
                <a:gd name="T44" fmla="*/ 28 w 106"/>
                <a:gd name="T45" fmla="*/ 22 h 176"/>
                <a:gd name="T46" fmla="*/ 31 w 106"/>
                <a:gd name="T47" fmla="*/ 18 h 176"/>
                <a:gd name="T48" fmla="*/ 35 w 106"/>
                <a:gd name="T49" fmla="*/ 13 h 176"/>
                <a:gd name="T50" fmla="*/ 39 w 106"/>
                <a:gd name="T51" fmla="*/ 8 h 176"/>
                <a:gd name="T52" fmla="*/ 42 w 106"/>
                <a:gd name="T53" fmla="*/ 4 h 176"/>
                <a:gd name="T54" fmla="*/ 46 w 106"/>
                <a:gd name="T55" fmla="*/ 1 h 176"/>
                <a:gd name="T56" fmla="*/ 49 w 106"/>
                <a:gd name="T57" fmla="*/ 0 h 176"/>
                <a:gd name="T58" fmla="*/ 52 w 106"/>
                <a:gd name="T59" fmla="*/ 2 h 176"/>
                <a:gd name="T60" fmla="*/ 54 w 106"/>
                <a:gd name="T61" fmla="*/ 6 h 176"/>
                <a:gd name="T62" fmla="*/ 53 w 106"/>
                <a:gd name="T63" fmla="*/ 11 h 176"/>
                <a:gd name="T64" fmla="*/ 51 w 106"/>
                <a:gd name="T65" fmla="*/ 16 h 176"/>
                <a:gd name="T66" fmla="*/ 47 w 106"/>
                <a:gd name="T67" fmla="*/ 22 h 176"/>
                <a:gd name="T68" fmla="*/ 43 w 106"/>
                <a:gd name="T69" fmla="*/ 28 h 176"/>
                <a:gd name="T70" fmla="*/ 40 w 106"/>
                <a:gd name="T71" fmla="*/ 34 h 176"/>
                <a:gd name="T72" fmla="*/ 37 w 106"/>
                <a:gd name="T73" fmla="*/ 40 h 176"/>
                <a:gd name="T74" fmla="*/ 34 w 106"/>
                <a:gd name="T75" fmla="*/ 50 h 176"/>
                <a:gd name="T76" fmla="*/ 31 w 106"/>
                <a:gd name="T77" fmla="*/ 59 h 176"/>
                <a:gd name="T78" fmla="*/ 29 w 106"/>
                <a:gd name="T79" fmla="*/ 68 h 176"/>
                <a:gd name="T80" fmla="*/ 25 w 106"/>
                <a:gd name="T81" fmla="*/ 76 h 176"/>
                <a:gd name="T82" fmla="*/ 22 w 106"/>
                <a:gd name="T83" fmla="*/ 81 h 176"/>
                <a:gd name="T84" fmla="*/ 18 w 106"/>
                <a:gd name="T85" fmla="*/ 84 h 176"/>
                <a:gd name="T86" fmla="*/ 13 w 106"/>
                <a:gd name="T87" fmla="*/ 86 h 176"/>
                <a:gd name="T88" fmla="*/ 8 w 106"/>
                <a:gd name="T89" fmla="*/ 87 h 176"/>
                <a:gd name="T90" fmla="*/ 5 w 106"/>
                <a:gd name="T91" fmla="*/ 87 h 176"/>
                <a:gd name="T92" fmla="*/ 4 w 106"/>
                <a:gd name="T93" fmla="*/ 87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6"/>
                <a:gd name="T142" fmla="*/ 0 h 176"/>
                <a:gd name="T143" fmla="*/ 106 w 106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6" h="176">
                  <a:moveTo>
                    <a:pt x="7" y="176"/>
                  </a:moveTo>
                  <a:lnTo>
                    <a:pt x="5" y="173"/>
                  </a:lnTo>
                  <a:lnTo>
                    <a:pt x="4" y="166"/>
                  </a:lnTo>
                  <a:lnTo>
                    <a:pt x="2" y="156"/>
                  </a:lnTo>
                  <a:lnTo>
                    <a:pt x="1" y="145"/>
                  </a:lnTo>
                  <a:lnTo>
                    <a:pt x="0" y="134"/>
                  </a:lnTo>
                  <a:lnTo>
                    <a:pt x="1" y="124"/>
                  </a:lnTo>
                  <a:lnTo>
                    <a:pt x="4" y="118"/>
                  </a:lnTo>
                  <a:lnTo>
                    <a:pt x="12" y="111"/>
                  </a:lnTo>
                  <a:lnTo>
                    <a:pt x="22" y="106"/>
                  </a:lnTo>
                  <a:lnTo>
                    <a:pt x="32" y="101"/>
                  </a:lnTo>
                  <a:lnTo>
                    <a:pt x="39" y="97"/>
                  </a:lnTo>
                  <a:lnTo>
                    <a:pt x="44" y="91"/>
                  </a:lnTo>
                  <a:lnTo>
                    <a:pt x="43" y="85"/>
                  </a:lnTo>
                  <a:lnTo>
                    <a:pt x="38" y="79"/>
                  </a:lnTo>
                  <a:lnTo>
                    <a:pt x="33" y="75"/>
                  </a:lnTo>
                  <a:lnTo>
                    <a:pt x="28" y="72"/>
                  </a:lnTo>
                  <a:lnTo>
                    <a:pt x="26" y="71"/>
                  </a:lnTo>
                  <a:lnTo>
                    <a:pt x="28" y="69"/>
                  </a:lnTo>
                  <a:lnTo>
                    <a:pt x="33" y="65"/>
                  </a:lnTo>
                  <a:lnTo>
                    <a:pt x="40" y="58"/>
                  </a:lnTo>
                  <a:lnTo>
                    <a:pt x="49" y="51"/>
                  </a:lnTo>
                  <a:lnTo>
                    <a:pt x="55" y="44"/>
                  </a:lnTo>
                  <a:lnTo>
                    <a:pt x="61" y="36"/>
                  </a:lnTo>
                  <a:lnTo>
                    <a:pt x="68" y="26"/>
                  </a:lnTo>
                  <a:lnTo>
                    <a:pt x="76" y="16"/>
                  </a:lnTo>
                  <a:lnTo>
                    <a:pt x="82" y="8"/>
                  </a:lnTo>
                  <a:lnTo>
                    <a:pt x="90" y="2"/>
                  </a:lnTo>
                  <a:lnTo>
                    <a:pt x="96" y="0"/>
                  </a:lnTo>
                  <a:lnTo>
                    <a:pt x="103" y="4"/>
                  </a:lnTo>
                  <a:lnTo>
                    <a:pt x="106" y="13"/>
                  </a:lnTo>
                  <a:lnTo>
                    <a:pt x="105" y="22"/>
                  </a:lnTo>
                  <a:lnTo>
                    <a:pt x="101" y="32"/>
                  </a:lnTo>
                  <a:lnTo>
                    <a:pt x="93" y="44"/>
                  </a:lnTo>
                  <a:lnTo>
                    <a:pt x="85" y="56"/>
                  </a:lnTo>
                  <a:lnTo>
                    <a:pt x="78" y="69"/>
                  </a:lnTo>
                  <a:lnTo>
                    <a:pt x="72" y="81"/>
                  </a:lnTo>
                  <a:lnTo>
                    <a:pt x="67" y="101"/>
                  </a:lnTo>
                  <a:lnTo>
                    <a:pt x="61" y="120"/>
                  </a:lnTo>
                  <a:lnTo>
                    <a:pt x="56" y="138"/>
                  </a:lnTo>
                  <a:lnTo>
                    <a:pt x="50" y="154"/>
                  </a:lnTo>
                  <a:lnTo>
                    <a:pt x="44" y="164"/>
                  </a:lnTo>
                  <a:lnTo>
                    <a:pt x="36" y="169"/>
                  </a:lnTo>
                  <a:lnTo>
                    <a:pt x="26" y="173"/>
                  </a:lnTo>
                  <a:lnTo>
                    <a:pt x="16" y="175"/>
                  </a:lnTo>
                  <a:lnTo>
                    <a:pt x="9" y="176"/>
                  </a:lnTo>
                  <a:lnTo>
                    <a:pt x="7" y="176"/>
                  </a:lnTo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7684" name="Freeform 20"/>
            <p:cNvSpPr>
              <a:spLocks/>
            </p:cNvSpPr>
            <p:nvPr/>
          </p:nvSpPr>
          <p:spPr bwMode="gray">
            <a:xfrm>
              <a:off x="2639" y="2020"/>
              <a:ext cx="47" cy="76"/>
            </a:xfrm>
            <a:custGeom>
              <a:avLst/>
              <a:gdLst>
                <a:gd name="T0" fmla="*/ 0 w 94"/>
                <a:gd name="T1" fmla="*/ 21 h 152"/>
                <a:gd name="T2" fmla="*/ 0 w 94"/>
                <a:gd name="T3" fmla="*/ 19 h 152"/>
                <a:gd name="T4" fmla="*/ 1 w 94"/>
                <a:gd name="T5" fmla="*/ 16 h 152"/>
                <a:gd name="T6" fmla="*/ 2 w 94"/>
                <a:gd name="T7" fmla="*/ 12 h 152"/>
                <a:gd name="T8" fmla="*/ 3 w 94"/>
                <a:gd name="T9" fmla="*/ 7 h 152"/>
                <a:gd name="T10" fmla="*/ 6 w 94"/>
                <a:gd name="T11" fmla="*/ 3 h 152"/>
                <a:gd name="T12" fmla="*/ 10 w 94"/>
                <a:gd name="T13" fmla="*/ 1 h 152"/>
                <a:gd name="T14" fmla="*/ 14 w 94"/>
                <a:gd name="T15" fmla="*/ 0 h 152"/>
                <a:gd name="T16" fmla="*/ 23 w 94"/>
                <a:gd name="T17" fmla="*/ 3 h 152"/>
                <a:gd name="T18" fmla="*/ 29 w 94"/>
                <a:gd name="T19" fmla="*/ 7 h 152"/>
                <a:gd name="T20" fmla="*/ 35 w 94"/>
                <a:gd name="T21" fmla="*/ 13 h 152"/>
                <a:gd name="T22" fmla="*/ 38 w 94"/>
                <a:gd name="T23" fmla="*/ 19 h 152"/>
                <a:gd name="T24" fmla="*/ 39 w 94"/>
                <a:gd name="T25" fmla="*/ 28 h 152"/>
                <a:gd name="T26" fmla="*/ 43 w 94"/>
                <a:gd name="T27" fmla="*/ 38 h 152"/>
                <a:gd name="T28" fmla="*/ 46 w 94"/>
                <a:gd name="T29" fmla="*/ 44 h 152"/>
                <a:gd name="T30" fmla="*/ 46 w 94"/>
                <a:gd name="T31" fmla="*/ 48 h 152"/>
                <a:gd name="T32" fmla="*/ 45 w 94"/>
                <a:gd name="T33" fmla="*/ 52 h 152"/>
                <a:gd name="T34" fmla="*/ 44 w 94"/>
                <a:gd name="T35" fmla="*/ 56 h 152"/>
                <a:gd name="T36" fmla="*/ 43 w 94"/>
                <a:gd name="T37" fmla="*/ 62 h 152"/>
                <a:gd name="T38" fmla="*/ 44 w 94"/>
                <a:gd name="T39" fmla="*/ 65 h 152"/>
                <a:gd name="T40" fmla="*/ 45 w 94"/>
                <a:gd name="T41" fmla="*/ 68 h 152"/>
                <a:gd name="T42" fmla="*/ 46 w 94"/>
                <a:gd name="T43" fmla="*/ 71 h 152"/>
                <a:gd name="T44" fmla="*/ 47 w 94"/>
                <a:gd name="T45" fmla="*/ 73 h 152"/>
                <a:gd name="T46" fmla="*/ 47 w 94"/>
                <a:gd name="T47" fmla="*/ 75 h 152"/>
                <a:gd name="T48" fmla="*/ 46 w 94"/>
                <a:gd name="T49" fmla="*/ 76 h 152"/>
                <a:gd name="T50" fmla="*/ 43 w 94"/>
                <a:gd name="T51" fmla="*/ 76 h 152"/>
                <a:gd name="T52" fmla="*/ 36 w 94"/>
                <a:gd name="T53" fmla="*/ 76 h 152"/>
                <a:gd name="T54" fmla="*/ 28 w 94"/>
                <a:gd name="T55" fmla="*/ 76 h 152"/>
                <a:gd name="T56" fmla="*/ 22 w 94"/>
                <a:gd name="T57" fmla="*/ 76 h 152"/>
                <a:gd name="T58" fmla="*/ 16 w 94"/>
                <a:gd name="T59" fmla="*/ 75 h 152"/>
                <a:gd name="T60" fmla="*/ 11 w 94"/>
                <a:gd name="T61" fmla="*/ 74 h 152"/>
                <a:gd name="T62" fmla="*/ 8 w 94"/>
                <a:gd name="T63" fmla="*/ 72 h 152"/>
                <a:gd name="T64" fmla="*/ 6 w 94"/>
                <a:gd name="T65" fmla="*/ 68 h 152"/>
                <a:gd name="T66" fmla="*/ 5 w 94"/>
                <a:gd name="T67" fmla="*/ 62 h 152"/>
                <a:gd name="T68" fmla="*/ 5 w 94"/>
                <a:gd name="T69" fmla="*/ 55 h 152"/>
                <a:gd name="T70" fmla="*/ 4 w 94"/>
                <a:gd name="T71" fmla="*/ 47 h 152"/>
                <a:gd name="T72" fmla="*/ 3 w 94"/>
                <a:gd name="T73" fmla="*/ 39 h 152"/>
                <a:gd name="T74" fmla="*/ 2 w 94"/>
                <a:gd name="T75" fmla="*/ 33 h 152"/>
                <a:gd name="T76" fmla="*/ 1 w 94"/>
                <a:gd name="T77" fmla="*/ 26 h 152"/>
                <a:gd name="T78" fmla="*/ 0 w 94"/>
                <a:gd name="T79" fmla="*/ 22 h 152"/>
                <a:gd name="T80" fmla="*/ 0 w 94"/>
                <a:gd name="T81" fmla="*/ 21 h 15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94"/>
                <a:gd name="T124" fmla="*/ 0 h 152"/>
                <a:gd name="T125" fmla="*/ 94 w 94"/>
                <a:gd name="T126" fmla="*/ 152 h 15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94" h="152">
                  <a:moveTo>
                    <a:pt x="0" y="43"/>
                  </a:moveTo>
                  <a:lnTo>
                    <a:pt x="0" y="38"/>
                  </a:lnTo>
                  <a:lnTo>
                    <a:pt x="1" y="32"/>
                  </a:lnTo>
                  <a:lnTo>
                    <a:pt x="4" y="24"/>
                  </a:lnTo>
                  <a:lnTo>
                    <a:pt x="7" y="15"/>
                  </a:lnTo>
                  <a:lnTo>
                    <a:pt x="12" y="7"/>
                  </a:lnTo>
                  <a:lnTo>
                    <a:pt x="19" y="2"/>
                  </a:lnTo>
                  <a:lnTo>
                    <a:pt x="28" y="0"/>
                  </a:lnTo>
                  <a:lnTo>
                    <a:pt x="45" y="6"/>
                  </a:lnTo>
                  <a:lnTo>
                    <a:pt x="59" y="14"/>
                  </a:lnTo>
                  <a:lnTo>
                    <a:pt x="70" y="26"/>
                  </a:lnTo>
                  <a:lnTo>
                    <a:pt x="75" y="38"/>
                  </a:lnTo>
                  <a:lnTo>
                    <a:pt x="78" y="56"/>
                  </a:lnTo>
                  <a:lnTo>
                    <a:pt x="85" y="75"/>
                  </a:lnTo>
                  <a:lnTo>
                    <a:pt x="91" y="89"/>
                  </a:lnTo>
                  <a:lnTo>
                    <a:pt x="92" y="96"/>
                  </a:lnTo>
                  <a:lnTo>
                    <a:pt x="90" y="104"/>
                  </a:lnTo>
                  <a:lnTo>
                    <a:pt x="88" y="113"/>
                  </a:lnTo>
                  <a:lnTo>
                    <a:pt x="86" y="124"/>
                  </a:lnTo>
                  <a:lnTo>
                    <a:pt x="87" y="130"/>
                  </a:lnTo>
                  <a:lnTo>
                    <a:pt x="89" y="136"/>
                  </a:lnTo>
                  <a:lnTo>
                    <a:pt x="92" y="141"/>
                  </a:lnTo>
                  <a:lnTo>
                    <a:pt x="93" y="146"/>
                  </a:lnTo>
                  <a:lnTo>
                    <a:pt x="94" y="149"/>
                  </a:lnTo>
                  <a:lnTo>
                    <a:pt x="91" y="151"/>
                  </a:lnTo>
                  <a:lnTo>
                    <a:pt x="85" y="152"/>
                  </a:lnTo>
                  <a:lnTo>
                    <a:pt x="72" y="152"/>
                  </a:lnTo>
                  <a:lnTo>
                    <a:pt x="57" y="152"/>
                  </a:lnTo>
                  <a:lnTo>
                    <a:pt x="43" y="152"/>
                  </a:lnTo>
                  <a:lnTo>
                    <a:pt x="32" y="150"/>
                  </a:lnTo>
                  <a:lnTo>
                    <a:pt x="22" y="148"/>
                  </a:lnTo>
                  <a:lnTo>
                    <a:pt x="16" y="144"/>
                  </a:lnTo>
                  <a:lnTo>
                    <a:pt x="11" y="136"/>
                  </a:lnTo>
                  <a:lnTo>
                    <a:pt x="9" y="124"/>
                  </a:lnTo>
                  <a:lnTo>
                    <a:pt x="9" y="110"/>
                  </a:lnTo>
                  <a:lnTo>
                    <a:pt x="8" y="94"/>
                  </a:lnTo>
                  <a:lnTo>
                    <a:pt x="6" y="79"/>
                  </a:lnTo>
                  <a:lnTo>
                    <a:pt x="4" y="65"/>
                  </a:lnTo>
                  <a:lnTo>
                    <a:pt x="2" y="53"/>
                  </a:lnTo>
                  <a:lnTo>
                    <a:pt x="0" y="45"/>
                  </a:lnTo>
                  <a:lnTo>
                    <a:pt x="0" y="43"/>
                  </a:lnTo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7685" name="Freeform 21"/>
            <p:cNvSpPr>
              <a:spLocks/>
            </p:cNvSpPr>
            <p:nvPr/>
          </p:nvSpPr>
          <p:spPr bwMode="gray">
            <a:xfrm>
              <a:off x="2726" y="2351"/>
              <a:ext cx="74" cy="90"/>
            </a:xfrm>
            <a:custGeom>
              <a:avLst/>
              <a:gdLst>
                <a:gd name="T0" fmla="*/ 0 w 149"/>
                <a:gd name="T1" fmla="*/ 90 h 180"/>
                <a:gd name="T2" fmla="*/ 0 w 149"/>
                <a:gd name="T3" fmla="*/ 89 h 180"/>
                <a:gd name="T4" fmla="*/ 1 w 149"/>
                <a:gd name="T5" fmla="*/ 86 h 180"/>
                <a:gd name="T6" fmla="*/ 4 w 149"/>
                <a:gd name="T7" fmla="*/ 82 h 180"/>
                <a:gd name="T8" fmla="*/ 5 w 149"/>
                <a:gd name="T9" fmla="*/ 77 h 180"/>
                <a:gd name="T10" fmla="*/ 8 w 149"/>
                <a:gd name="T11" fmla="*/ 70 h 180"/>
                <a:gd name="T12" fmla="*/ 9 w 149"/>
                <a:gd name="T13" fmla="*/ 62 h 180"/>
                <a:gd name="T14" fmla="*/ 10 w 149"/>
                <a:gd name="T15" fmla="*/ 58 h 180"/>
                <a:gd name="T16" fmla="*/ 10 w 149"/>
                <a:gd name="T17" fmla="*/ 55 h 180"/>
                <a:gd name="T18" fmla="*/ 11 w 149"/>
                <a:gd name="T19" fmla="*/ 53 h 180"/>
                <a:gd name="T20" fmla="*/ 11 w 149"/>
                <a:gd name="T21" fmla="*/ 51 h 180"/>
                <a:gd name="T22" fmla="*/ 13 w 149"/>
                <a:gd name="T23" fmla="*/ 49 h 180"/>
                <a:gd name="T24" fmla="*/ 15 w 149"/>
                <a:gd name="T25" fmla="*/ 47 h 180"/>
                <a:gd name="T26" fmla="*/ 17 w 149"/>
                <a:gd name="T27" fmla="*/ 44 h 180"/>
                <a:gd name="T28" fmla="*/ 21 w 149"/>
                <a:gd name="T29" fmla="*/ 39 h 180"/>
                <a:gd name="T30" fmla="*/ 26 w 149"/>
                <a:gd name="T31" fmla="*/ 31 h 180"/>
                <a:gd name="T32" fmla="*/ 29 w 149"/>
                <a:gd name="T33" fmla="*/ 24 h 180"/>
                <a:gd name="T34" fmla="*/ 32 w 149"/>
                <a:gd name="T35" fmla="*/ 19 h 180"/>
                <a:gd name="T36" fmla="*/ 35 w 149"/>
                <a:gd name="T37" fmla="*/ 13 h 180"/>
                <a:gd name="T38" fmla="*/ 39 w 149"/>
                <a:gd name="T39" fmla="*/ 9 h 180"/>
                <a:gd name="T40" fmla="*/ 44 w 149"/>
                <a:gd name="T41" fmla="*/ 7 h 180"/>
                <a:gd name="T42" fmla="*/ 51 w 149"/>
                <a:gd name="T43" fmla="*/ 5 h 180"/>
                <a:gd name="T44" fmla="*/ 56 w 149"/>
                <a:gd name="T45" fmla="*/ 3 h 180"/>
                <a:gd name="T46" fmla="*/ 60 w 149"/>
                <a:gd name="T47" fmla="*/ 1 h 180"/>
                <a:gd name="T48" fmla="*/ 63 w 149"/>
                <a:gd name="T49" fmla="*/ 0 h 180"/>
                <a:gd name="T50" fmla="*/ 64 w 149"/>
                <a:gd name="T51" fmla="*/ 1 h 180"/>
                <a:gd name="T52" fmla="*/ 64 w 149"/>
                <a:gd name="T53" fmla="*/ 3 h 180"/>
                <a:gd name="T54" fmla="*/ 64 w 149"/>
                <a:gd name="T55" fmla="*/ 7 h 180"/>
                <a:gd name="T56" fmla="*/ 63 w 149"/>
                <a:gd name="T57" fmla="*/ 12 h 180"/>
                <a:gd name="T58" fmla="*/ 63 w 149"/>
                <a:gd name="T59" fmla="*/ 18 h 180"/>
                <a:gd name="T60" fmla="*/ 65 w 149"/>
                <a:gd name="T61" fmla="*/ 23 h 180"/>
                <a:gd name="T62" fmla="*/ 67 w 149"/>
                <a:gd name="T63" fmla="*/ 25 h 180"/>
                <a:gd name="T64" fmla="*/ 69 w 149"/>
                <a:gd name="T65" fmla="*/ 27 h 180"/>
                <a:gd name="T66" fmla="*/ 72 w 149"/>
                <a:gd name="T67" fmla="*/ 27 h 180"/>
                <a:gd name="T68" fmla="*/ 73 w 149"/>
                <a:gd name="T69" fmla="*/ 28 h 180"/>
                <a:gd name="T70" fmla="*/ 74 w 149"/>
                <a:gd name="T71" fmla="*/ 30 h 180"/>
                <a:gd name="T72" fmla="*/ 74 w 149"/>
                <a:gd name="T73" fmla="*/ 32 h 180"/>
                <a:gd name="T74" fmla="*/ 73 w 149"/>
                <a:gd name="T75" fmla="*/ 36 h 180"/>
                <a:gd name="T76" fmla="*/ 70 w 149"/>
                <a:gd name="T77" fmla="*/ 41 h 180"/>
                <a:gd name="T78" fmla="*/ 66 w 149"/>
                <a:gd name="T79" fmla="*/ 47 h 180"/>
                <a:gd name="T80" fmla="*/ 62 w 149"/>
                <a:gd name="T81" fmla="*/ 53 h 180"/>
                <a:gd name="T82" fmla="*/ 60 w 149"/>
                <a:gd name="T83" fmla="*/ 58 h 180"/>
                <a:gd name="T84" fmla="*/ 56 w 149"/>
                <a:gd name="T85" fmla="*/ 62 h 180"/>
                <a:gd name="T86" fmla="*/ 51 w 149"/>
                <a:gd name="T87" fmla="*/ 68 h 180"/>
                <a:gd name="T88" fmla="*/ 45 w 149"/>
                <a:gd name="T89" fmla="*/ 74 h 180"/>
                <a:gd name="T90" fmla="*/ 36 w 149"/>
                <a:gd name="T91" fmla="*/ 80 h 180"/>
                <a:gd name="T92" fmla="*/ 28 w 149"/>
                <a:gd name="T93" fmla="*/ 85 h 180"/>
                <a:gd name="T94" fmla="*/ 22 w 149"/>
                <a:gd name="T95" fmla="*/ 87 h 180"/>
                <a:gd name="T96" fmla="*/ 17 w 149"/>
                <a:gd name="T97" fmla="*/ 89 h 180"/>
                <a:gd name="T98" fmla="*/ 13 w 149"/>
                <a:gd name="T99" fmla="*/ 90 h 180"/>
                <a:gd name="T100" fmla="*/ 9 w 149"/>
                <a:gd name="T101" fmla="*/ 90 h 180"/>
                <a:gd name="T102" fmla="*/ 4 w 149"/>
                <a:gd name="T103" fmla="*/ 90 h 180"/>
                <a:gd name="T104" fmla="*/ 1 w 149"/>
                <a:gd name="T105" fmla="*/ 90 h 180"/>
                <a:gd name="T106" fmla="*/ 0 w 149"/>
                <a:gd name="T107" fmla="*/ 90 h 18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49"/>
                <a:gd name="T163" fmla="*/ 0 h 180"/>
                <a:gd name="T164" fmla="*/ 149 w 149"/>
                <a:gd name="T165" fmla="*/ 180 h 18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49" h="180">
                  <a:moveTo>
                    <a:pt x="0" y="180"/>
                  </a:moveTo>
                  <a:lnTo>
                    <a:pt x="1" y="178"/>
                  </a:lnTo>
                  <a:lnTo>
                    <a:pt x="3" y="172"/>
                  </a:lnTo>
                  <a:lnTo>
                    <a:pt x="8" y="164"/>
                  </a:lnTo>
                  <a:lnTo>
                    <a:pt x="11" y="153"/>
                  </a:lnTo>
                  <a:lnTo>
                    <a:pt x="16" y="139"/>
                  </a:lnTo>
                  <a:lnTo>
                    <a:pt x="19" y="125"/>
                  </a:lnTo>
                  <a:lnTo>
                    <a:pt x="20" y="116"/>
                  </a:lnTo>
                  <a:lnTo>
                    <a:pt x="21" y="110"/>
                  </a:lnTo>
                  <a:lnTo>
                    <a:pt x="22" y="106"/>
                  </a:lnTo>
                  <a:lnTo>
                    <a:pt x="23" y="102"/>
                  </a:lnTo>
                  <a:lnTo>
                    <a:pt x="26" y="99"/>
                  </a:lnTo>
                  <a:lnTo>
                    <a:pt x="30" y="95"/>
                  </a:lnTo>
                  <a:lnTo>
                    <a:pt x="35" y="88"/>
                  </a:lnTo>
                  <a:lnTo>
                    <a:pt x="43" y="78"/>
                  </a:lnTo>
                  <a:lnTo>
                    <a:pt x="53" y="63"/>
                  </a:lnTo>
                  <a:lnTo>
                    <a:pt x="59" y="49"/>
                  </a:lnTo>
                  <a:lnTo>
                    <a:pt x="65" y="37"/>
                  </a:lnTo>
                  <a:lnTo>
                    <a:pt x="70" y="26"/>
                  </a:lnTo>
                  <a:lnTo>
                    <a:pt x="78" y="18"/>
                  </a:lnTo>
                  <a:lnTo>
                    <a:pt x="89" y="14"/>
                  </a:lnTo>
                  <a:lnTo>
                    <a:pt x="102" y="9"/>
                  </a:lnTo>
                  <a:lnTo>
                    <a:pt x="112" y="6"/>
                  </a:lnTo>
                  <a:lnTo>
                    <a:pt x="120" y="3"/>
                  </a:lnTo>
                  <a:lnTo>
                    <a:pt x="126" y="0"/>
                  </a:lnTo>
                  <a:lnTo>
                    <a:pt x="129" y="2"/>
                  </a:lnTo>
                  <a:lnTo>
                    <a:pt x="129" y="5"/>
                  </a:lnTo>
                  <a:lnTo>
                    <a:pt x="128" y="14"/>
                  </a:lnTo>
                  <a:lnTo>
                    <a:pt x="126" y="25"/>
                  </a:lnTo>
                  <a:lnTo>
                    <a:pt x="126" y="35"/>
                  </a:lnTo>
                  <a:lnTo>
                    <a:pt x="130" y="46"/>
                  </a:lnTo>
                  <a:lnTo>
                    <a:pt x="135" y="51"/>
                  </a:lnTo>
                  <a:lnTo>
                    <a:pt x="139" y="54"/>
                  </a:lnTo>
                  <a:lnTo>
                    <a:pt x="144" y="55"/>
                  </a:lnTo>
                  <a:lnTo>
                    <a:pt x="147" y="57"/>
                  </a:lnTo>
                  <a:lnTo>
                    <a:pt x="149" y="61"/>
                  </a:lnTo>
                  <a:lnTo>
                    <a:pt x="149" y="64"/>
                  </a:lnTo>
                  <a:lnTo>
                    <a:pt x="146" y="72"/>
                  </a:lnTo>
                  <a:lnTo>
                    <a:pt x="140" y="81"/>
                  </a:lnTo>
                  <a:lnTo>
                    <a:pt x="132" y="95"/>
                  </a:lnTo>
                  <a:lnTo>
                    <a:pt x="125" y="107"/>
                  </a:lnTo>
                  <a:lnTo>
                    <a:pt x="120" y="116"/>
                  </a:lnTo>
                  <a:lnTo>
                    <a:pt x="113" y="125"/>
                  </a:lnTo>
                  <a:lnTo>
                    <a:pt x="103" y="135"/>
                  </a:lnTo>
                  <a:lnTo>
                    <a:pt x="90" y="147"/>
                  </a:lnTo>
                  <a:lnTo>
                    <a:pt x="72" y="160"/>
                  </a:lnTo>
                  <a:lnTo>
                    <a:pt x="57" y="169"/>
                  </a:lnTo>
                  <a:lnTo>
                    <a:pt x="45" y="174"/>
                  </a:lnTo>
                  <a:lnTo>
                    <a:pt x="35" y="177"/>
                  </a:lnTo>
                  <a:lnTo>
                    <a:pt x="26" y="179"/>
                  </a:lnTo>
                  <a:lnTo>
                    <a:pt x="18" y="180"/>
                  </a:lnTo>
                  <a:lnTo>
                    <a:pt x="9" y="180"/>
                  </a:lnTo>
                  <a:lnTo>
                    <a:pt x="2" y="180"/>
                  </a:lnTo>
                  <a:lnTo>
                    <a:pt x="0" y="180"/>
                  </a:lnTo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7686" name="Freeform 22"/>
            <p:cNvSpPr>
              <a:spLocks/>
            </p:cNvSpPr>
            <p:nvPr/>
          </p:nvSpPr>
          <p:spPr bwMode="gray">
            <a:xfrm>
              <a:off x="2745" y="2604"/>
              <a:ext cx="96" cy="77"/>
            </a:xfrm>
            <a:custGeom>
              <a:avLst/>
              <a:gdLst>
                <a:gd name="T0" fmla="*/ 15 w 193"/>
                <a:gd name="T1" fmla="*/ 6 h 155"/>
                <a:gd name="T2" fmla="*/ 15 w 193"/>
                <a:gd name="T3" fmla="*/ 6 h 155"/>
                <a:gd name="T4" fmla="*/ 15 w 193"/>
                <a:gd name="T5" fmla="*/ 6 h 155"/>
                <a:gd name="T6" fmla="*/ 15 w 193"/>
                <a:gd name="T7" fmla="*/ 6 h 155"/>
                <a:gd name="T8" fmla="*/ 14 w 193"/>
                <a:gd name="T9" fmla="*/ 7 h 155"/>
                <a:gd name="T10" fmla="*/ 12 w 193"/>
                <a:gd name="T11" fmla="*/ 9 h 155"/>
                <a:gd name="T12" fmla="*/ 9 w 193"/>
                <a:gd name="T13" fmla="*/ 11 h 155"/>
                <a:gd name="T14" fmla="*/ 5 w 193"/>
                <a:gd name="T15" fmla="*/ 15 h 155"/>
                <a:gd name="T16" fmla="*/ 2 w 193"/>
                <a:gd name="T17" fmla="*/ 19 h 155"/>
                <a:gd name="T18" fmla="*/ 0 w 193"/>
                <a:gd name="T19" fmla="*/ 24 h 155"/>
                <a:gd name="T20" fmla="*/ 0 w 193"/>
                <a:gd name="T21" fmla="*/ 29 h 155"/>
                <a:gd name="T22" fmla="*/ 2 w 193"/>
                <a:gd name="T23" fmla="*/ 35 h 155"/>
                <a:gd name="T24" fmla="*/ 8 w 193"/>
                <a:gd name="T25" fmla="*/ 43 h 155"/>
                <a:gd name="T26" fmla="*/ 12 w 193"/>
                <a:gd name="T27" fmla="*/ 50 h 155"/>
                <a:gd name="T28" fmla="*/ 17 w 193"/>
                <a:gd name="T29" fmla="*/ 55 h 155"/>
                <a:gd name="T30" fmla="*/ 22 w 193"/>
                <a:gd name="T31" fmla="*/ 59 h 155"/>
                <a:gd name="T32" fmla="*/ 28 w 193"/>
                <a:gd name="T33" fmla="*/ 63 h 155"/>
                <a:gd name="T34" fmla="*/ 32 w 193"/>
                <a:gd name="T35" fmla="*/ 65 h 155"/>
                <a:gd name="T36" fmla="*/ 33 w 193"/>
                <a:gd name="T37" fmla="*/ 68 h 155"/>
                <a:gd name="T38" fmla="*/ 34 w 193"/>
                <a:gd name="T39" fmla="*/ 71 h 155"/>
                <a:gd name="T40" fmla="*/ 34 w 193"/>
                <a:gd name="T41" fmla="*/ 74 h 155"/>
                <a:gd name="T42" fmla="*/ 34 w 193"/>
                <a:gd name="T43" fmla="*/ 76 h 155"/>
                <a:gd name="T44" fmla="*/ 34 w 193"/>
                <a:gd name="T45" fmla="*/ 77 h 155"/>
                <a:gd name="T46" fmla="*/ 37 w 193"/>
                <a:gd name="T47" fmla="*/ 77 h 155"/>
                <a:gd name="T48" fmla="*/ 40 w 193"/>
                <a:gd name="T49" fmla="*/ 76 h 155"/>
                <a:gd name="T50" fmla="*/ 50 w 193"/>
                <a:gd name="T51" fmla="*/ 71 h 155"/>
                <a:gd name="T52" fmla="*/ 60 w 193"/>
                <a:gd name="T53" fmla="*/ 64 h 155"/>
                <a:gd name="T54" fmla="*/ 70 w 193"/>
                <a:gd name="T55" fmla="*/ 57 h 155"/>
                <a:gd name="T56" fmla="*/ 77 w 193"/>
                <a:gd name="T57" fmla="*/ 48 h 155"/>
                <a:gd name="T58" fmla="*/ 81 w 193"/>
                <a:gd name="T59" fmla="*/ 45 h 155"/>
                <a:gd name="T60" fmla="*/ 85 w 193"/>
                <a:gd name="T61" fmla="*/ 42 h 155"/>
                <a:gd name="T62" fmla="*/ 90 w 193"/>
                <a:gd name="T63" fmla="*/ 39 h 155"/>
                <a:gd name="T64" fmla="*/ 93 w 193"/>
                <a:gd name="T65" fmla="*/ 37 h 155"/>
                <a:gd name="T66" fmla="*/ 96 w 193"/>
                <a:gd name="T67" fmla="*/ 35 h 155"/>
                <a:gd name="T68" fmla="*/ 96 w 193"/>
                <a:gd name="T69" fmla="*/ 33 h 155"/>
                <a:gd name="T70" fmla="*/ 95 w 193"/>
                <a:gd name="T71" fmla="*/ 31 h 155"/>
                <a:gd name="T72" fmla="*/ 91 w 193"/>
                <a:gd name="T73" fmla="*/ 29 h 155"/>
                <a:gd name="T74" fmla="*/ 84 w 193"/>
                <a:gd name="T75" fmla="*/ 26 h 155"/>
                <a:gd name="T76" fmla="*/ 77 w 193"/>
                <a:gd name="T77" fmla="*/ 24 h 155"/>
                <a:gd name="T78" fmla="*/ 71 w 193"/>
                <a:gd name="T79" fmla="*/ 23 h 155"/>
                <a:gd name="T80" fmla="*/ 66 w 193"/>
                <a:gd name="T81" fmla="*/ 22 h 155"/>
                <a:gd name="T82" fmla="*/ 61 w 193"/>
                <a:gd name="T83" fmla="*/ 19 h 155"/>
                <a:gd name="T84" fmla="*/ 58 w 193"/>
                <a:gd name="T85" fmla="*/ 16 h 155"/>
                <a:gd name="T86" fmla="*/ 57 w 193"/>
                <a:gd name="T87" fmla="*/ 12 h 155"/>
                <a:gd name="T88" fmla="*/ 55 w 193"/>
                <a:gd name="T89" fmla="*/ 7 h 155"/>
                <a:gd name="T90" fmla="*/ 52 w 193"/>
                <a:gd name="T91" fmla="*/ 3 h 155"/>
                <a:gd name="T92" fmla="*/ 47 w 193"/>
                <a:gd name="T93" fmla="*/ 1 h 155"/>
                <a:gd name="T94" fmla="*/ 42 w 193"/>
                <a:gd name="T95" fmla="*/ 0 h 155"/>
                <a:gd name="T96" fmla="*/ 36 w 193"/>
                <a:gd name="T97" fmla="*/ 0 h 155"/>
                <a:gd name="T98" fmla="*/ 31 w 193"/>
                <a:gd name="T99" fmla="*/ 1 h 155"/>
                <a:gd name="T100" fmla="*/ 25 w 193"/>
                <a:gd name="T101" fmla="*/ 3 h 155"/>
                <a:gd name="T102" fmla="*/ 20 w 193"/>
                <a:gd name="T103" fmla="*/ 5 h 155"/>
                <a:gd name="T104" fmla="*/ 16 w 193"/>
                <a:gd name="T105" fmla="*/ 6 h 155"/>
                <a:gd name="T106" fmla="*/ 15 w 193"/>
                <a:gd name="T107" fmla="*/ 6 h 15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93"/>
                <a:gd name="T163" fmla="*/ 0 h 155"/>
                <a:gd name="T164" fmla="*/ 193 w 193"/>
                <a:gd name="T165" fmla="*/ 155 h 15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93" h="155">
                  <a:moveTo>
                    <a:pt x="30" y="13"/>
                  </a:moveTo>
                  <a:lnTo>
                    <a:pt x="30" y="13"/>
                  </a:lnTo>
                  <a:lnTo>
                    <a:pt x="29" y="14"/>
                  </a:lnTo>
                  <a:lnTo>
                    <a:pt x="25" y="18"/>
                  </a:lnTo>
                  <a:lnTo>
                    <a:pt x="18" y="23"/>
                  </a:lnTo>
                  <a:lnTo>
                    <a:pt x="11" y="30"/>
                  </a:lnTo>
                  <a:lnTo>
                    <a:pt x="5" y="38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5" y="71"/>
                  </a:lnTo>
                  <a:lnTo>
                    <a:pt x="16" y="86"/>
                  </a:lnTo>
                  <a:lnTo>
                    <a:pt x="25" y="100"/>
                  </a:lnTo>
                  <a:lnTo>
                    <a:pt x="34" y="111"/>
                  </a:lnTo>
                  <a:lnTo>
                    <a:pt x="45" y="119"/>
                  </a:lnTo>
                  <a:lnTo>
                    <a:pt x="57" y="126"/>
                  </a:lnTo>
                  <a:lnTo>
                    <a:pt x="64" y="131"/>
                  </a:lnTo>
                  <a:lnTo>
                    <a:pt x="67" y="137"/>
                  </a:lnTo>
                  <a:lnTo>
                    <a:pt x="68" y="142"/>
                  </a:lnTo>
                  <a:lnTo>
                    <a:pt x="68" y="148"/>
                  </a:lnTo>
                  <a:lnTo>
                    <a:pt x="68" y="152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80" y="153"/>
                  </a:lnTo>
                  <a:lnTo>
                    <a:pt x="100" y="143"/>
                  </a:lnTo>
                  <a:lnTo>
                    <a:pt x="120" y="129"/>
                  </a:lnTo>
                  <a:lnTo>
                    <a:pt x="140" y="114"/>
                  </a:lnTo>
                  <a:lnTo>
                    <a:pt x="155" y="97"/>
                  </a:lnTo>
                  <a:lnTo>
                    <a:pt x="163" y="90"/>
                  </a:lnTo>
                  <a:lnTo>
                    <a:pt x="171" y="84"/>
                  </a:lnTo>
                  <a:lnTo>
                    <a:pt x="180" y="79"/>
                  </a:lnTo>
                  <a:lnTo>
                    <a:pt x="187" y="74"/>
                  </a:lnTo>
                  <a:lnTo>
                    <a:pt x="192" y="70"/>
                  </a:lnTo>
                  <a:lnTo>
                    <a:pt x="193" y="67"/>
                  </a:lnTo>
                  <a:lnTo>
                    <a:pt x="190" y="62"/>
                  </a:lnTo>
                  <a:lnTo>
                    <a:pt x="182" y="58"/>
                  </a:lnTo>
                  <a:lnTo>
                    <a:pt x="169" y="53"/>
                  </a:lnTo>
                  <a:lnTo>
                    <a:pt x="155" y="49"/>
                  </a:lnTo>
                  <a:lnTo>
                    <a:pt x="143" y="47"/>
                  </a:lnTo>
                  <a:lnTo>
                    <a:pt x="132" y="44"/>
                  </a:lnTo>
                  <a:lnTo>
                    <a:pt x="123" y="39"/>
                  </a:lnTo>
                  <a:lnTo>
                    <a:pt x="117" y="33"/>
                  </a:lnTo>
                  <a:lnTo>
                    <a:pt x="114" y="24"/>
                  </a:lnTo>
                  <a:lnTo>
                    <a:pt x="111" y="14"/>
                  </a:lnTo>
                  <a:lnTo>
                    <a:pt x="104" y="7"/>
                  </a:lnTo>
                  <a:lnTo>
                    <a:pt x="95" y="2"/>
                  </a:lnTo>
                  <a:lnTo>
                    <a:pt x="84" y="0"/>
                  </a:lnTo>
                  <a:lnTo>
                    <a:pt x="73" y="0"/>
                  </a:lnTo>
                  <a:lnTo>
                    <a:pt x="62" y="2"/>
                  </a:lnTo>
                  <a:lnTo>
                    <a:pt x="50" y="7"/>
                  </a:lnTo>
                  <a:lnTo>
                    <a:pt x="40" y="10"/>
                  </a:lnTo>
                  <a:lnTo>
                    <a:pt x="33" y="12"/>
                  </a:lnTo>
                  <a:lnTo>
                    <a:pt x="30" y="13"/>
                  </a:lnTo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7687" name="Freeform 23"/>
            <p:cNvSpPr>
              <a:spLocks/>
            </p:cNvSpPr>
            <p:nvPr/>
          </p:nvSpPr>
          <p:spPr bwMode="gray">
            <a:xfrm>
              <a:off x="3252" y="3276"/>
              <a:ext cx="80" cy="51"/>
            </a:xfrm>
            <a:custGeom>
              <a:avLst/>
              <a:gdLst>
                <a:gd name="T0" fmla="*/ 0 w 160"/>
                <a:gd name="T1" fmla="*/ 32 h 103"/>
                <a:gd name="T2" fmla="*/ 1 w 160"/>
                <a:gd name="T3" fmla="*/ 30 h 103"/>
                <a:gd name="T4" fmla="*/ 1 w 160"/>
                <a:gd name="T5" fmla="*/ 27 h 103"/>
                <a:gd name="T6" fmla="*/ 3 w 160"/>
                <a:gd name="T7" fmla="*/ 22 h 103"/>
                <a:gd name="T8" fmla="*/ 6 w 160"/>
                <a:gd name="T9" fmla="*/ 17 h 103"/>
                <a:gd name="T10" fmla="*/ 11 w 160"/>
                <a:gd name="T11" fmla="*/ 13 h 103"/>
                <a:gd name="T12" fmla="*/ 19 w 160"/>
                <a:gd name="T13" fmla="*/ 9 h 103"/>
                <a:gd name="T14" fmla="*/ 25 w 160"/>
                <a:gd name="T15" fmla="*/ 6 h 103"/>
                <a:gd name="T16" fmla="*/ 32 w 160"/>
                <a:gd name="T17" fmla="*/ 4 h 103"/>
                <a:gd name="T18" fmla="*/ 38 w 160"/>
                <a:gd name="T19" fmla="*/ 1 h 103"/>
                <a:gd name="T20" fmla="*/ 43 w 160"/>
                <a:gd name="T21" fmla="*/ 0 h 103"/>
                <a:gd name="T22" fmla="*/ 49 w 160"/>
                <a:gd name="T23" fmla="*/ 0 h 103"/>
                <a:gd name="T24" fmla="*/ 54 w 160"/>
                <a:gd name="T25" fmla="*/ 3 h 103"/>
                <a:gd name="T26" fmla="*/ 60 w 160"/>
                <a:gd name="T27" fmla="*/ 7 h 103"/>
                <a:gd name="T28" fmla="*/ 66 w 160"/>
                <a:gd name="T29" fmla="*/ 11 h 103"/>
                <a:gd name="T30" fmla="*/ 70 w 160"/>
                <a:gd name="T31" fmla="*/ 13 h 103"/>
                <a:gd name="T32" fmla="*/ 74 w 160"/>
                <a:gd name="T33" fmla="*/ 15 h 103"/>
                <a:gd name="T34" fmla="*/ 77 w 160"/>
                <a:gd name="T35" fmla="*/ 16 h 103"/>
                <a:gd name="T36" fmla="*/ 79 w 160"/>
                <a:gd name="T37" fmla="*/ 17 h 103"/>
                <a:gd name="T38" fmla="*/ 80 w 160"/>
                <a:gd name="T39" fmla="*/ 18 h 103"/>
                <a:gd name="T40" fmla="*/ 80 w 160"/>
                <a:gd name="T41" fmla="*/ 19 h 103"/>
                <a:gd name="T42" fmla="*/ 79 w 160"/>
                <a:gd name="T43" fmla="*/ 23 h 103"/>
                <a:gd name="T44" fmla="*/ 75 w 160"/>
                <a:gd name="T45" fmla="*/ 28 h 103"/>
                <a:gd name="T46" fmla="*/ 72 w 160"/>
                <a:gd name="T47" fmla="*/ 33 h 103"/>
                <a:gd name="T48" fmla="*/ 70 w 160"/>
                <a:gd name="T49" fmla="*/ 38 h 103"/>
                <a:gd name="T50" fmla="*/ 69 w 160"/>
                <a:gd name="T51" fmla="*/ 41 h 103"/>
                <a:gd name="T52" fmla="*/ 69 w 160"/>
                <a:gd name="T53" fmla="*/ 45 h 103"/>
                <a:gd name="T54" fmla="*/ 69 w 160"/>
                <a:gd name="T55" fmla="*/ 48 h 103"/>
                <a:gd name="T56" fmla="*/ 68 w 160"/>
                <a:gd name="T57" fmla="*/ 50 h 103"/>
                <a:gd name="T58" fmla="*/ 67 w 160"/>
                <a:gd name="T59" fmla="*/ 51 h 103"/>
                <a:gd name="T60" fmla="*/ 63 w 160"/>
                <a:gd name="T61" fmla="*/ 51 h 103"/>
                <a:gd name="T62" fmla="*/ 59 w 160"/>
                <a:gd name="T63" fmla="*/ 50 h 103"/>
                <a:gd name="T64" fmla="*/ 53 w 160"/>
                <a:gd name="T65" fmla="*/ 48 h 103"/>
                <a:gd name="T66" fmla="*/ 42 w 160"/>
                <a:gd name="T67" fmla="*/ 44 h 103"/>
                <a:gd name="T68" fmla="*/ 32 w 160"/>
                <a:gd name="T69" fmla="*/ 40 h 103"/>
                <a:gd name="T70" fmla="*/ 22 w 160"/>
                <a:gd name="T71" fmla="*/ 37 h 103"/>
                <a:gd name="T72" fmla="*/ 13 w 160"/>
                <a:gd name="T73" fmla="*/ 35 h 103"/>
                <a:gd name="T74" fmla="*/ 6 w 160"/>
                <a:gd name="T75" fmla="*/ 33 h 103"/>
                <a:gd name="T76" fmla="*/ 2 w 160"/>
                <a:gd name="T77" fmla="*/ 32 h 103"/>
                <a:gd name="T78" fmla="*/ 0 w 160"/>
                <a:gd name="T79" fmla="*/ 32 h 1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60"/>
                <a:gd name="T121" fmla="*/ 0 h 103"/>
                <a:gd name="T122" fmla="*/ 160 w 160"/>
                <a:gd name="T123" fmla="*/ 103 h 10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60" h="103">
                  <a:moveTo>
                    <a:pt x="0" y="64"/>
                  </a:moveTo>
                  <a:lnTo>
                    <a:pt x="1" y="60"/>
                  </a:lnTo>
                  <a:lnTo>
                    <a:pt x="2" y="54"/>
                  </a:lnTo>
                  <a:lnTo>
                    <a:pt x="7" y="45"/>
                  </a:lnTo>
                  <a:lnTo>
                    <a:pt x="13" y="35"/>
                  </a:lnTo>
                  <a:lnTo>
                    <a:pt x="23" y="26"/>
                  </a:lnTo>
                  <a:lnTo>
                    <a:pt x="37" y="19"/>
                  </a:lnTo>
                  <a:lnTo>
                    <a:pt x="51" y="13"/>
                  </a:lnTo>
                  <a:lnTo>
                    <a:pt x="64" y="8"/>
                  </a:lnTo>
                  <a:lnTo>
                    <a:pt x="75" y="3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09" y="6"/>
                  </a:lnTo>
                  <a:lnTo>
                    <a:pt x="121" y="14"/>
                  </a:lnTo>
                  <a:lnTo>
                    <a:pt x="131" y="23"/>
                  </a:lnTo>
                  <a:lnTo>
                    <a:pt x="139" y="27"/>
                  </a:lnTo>
                  <a:lnTo>
                    <a:pt x="147" y="31"/>
                  </a:lnTo>
                  <a:lnTo>
                    <a:pt x="154" y="33"/>
                  </a:lnTo>
                  <a:lnTo>
                    <a:pt x="158" y="34"/>
                  </a:lnTo>
                  <a:lnTo>
                    <a:pt x="160" y="36"/>
                  </a:lnTo>
                  <a:lnTo>
                    <a:pt x="160" y="39"/>
                  </a:lnTo>
                  <a:lnTo>
                    <a:pt x="157" y="46"/>
                  </a:lnTo>
                  <a:lnTo>
                    <a:pt x="150" y="56"/>
                  </a:lnTo>
                  <a:lnTo>
                    <a:pt x="144" y="66"/>
                  </a:lnTo>
                  <a:lnTo>
                    <a:pt x="140" y="76"/>
                  </a:lnTo>
                  <a:lnTo>
                    <a:pt x="138" y="83"/>
                  </a:lnTo>
                  <a:lnTo>
                    <a:pt x="138" y="91"/>
                  </a:lnTo>
                  <a:lnTo>
                    <a:pt x="137" y="96"/>
                  </a:lnTo>
                  <a:lnTo>
                    <a:pt x="136" y="101"/>
                  </a:lnTo>
                  <a:lnTo>
                    <a:pt x="133" y="103"/>
                  </a:lnTo>
                  <a:lnTo>
                    <a:pt x="127" y="103"/>
                  </a:lnTo>
                  <a:lnTo>
                    <a:pt x="118" y="101"/>
                  </a:lnTo>
                  <a:lnTo>
                    <a:pt x="106" y="96"/>
                  </a:lnTo>
                  <a:lnTo>
                    <a:pt x="85" y="89"/>
                  </a:lnTo>
                  <a:lnTo>
                    <a:pt x="64" y="81"/>
                  </a:lnTo>
                  <a:lnTo>
                    <a:pt x="44" y="75"/>
                  </a:lnTo>
                  <a:lnTo>
                    <a:pt x="27" y="70"/>
                  </a:lnTo>
                  <a:lnTo>
                    <a:pt x="12" y="66"/>
                  </a:lnTo>
                  <a:lnTo>
                    <a:pt x="4" y="64"/>
                  </a:lnTo>
                  <a:lnTo>
                    <a:pt x="0" y="64"/>
                  </a:lnTo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7688" name="Freeform 24"/>
            <p:cNvSpPr>
              <a:spLocks/>
            </p:cNvSpPr>
            <p:nvPr/>
          </p:nvSpPr>
          <p:spPr bwMode="gray">
            <a:xfrm>
              <a:off x="1829" y="2095"/>
              <a:ext cx="706" cy="987"/>
            </a:xfrm>
            <a:custGeom>
              <a:avLst/>
              <a:gdLst>
                <a:gd name="T0" fmla="*/ 573 w 1412"/>
                <a:gd name="T1" fmla="*/ 35 h 1975"/>
                <a:gd name="T2" fmla="*/ 532 w 1412"/>
                <a:gd name="T3" fmla="*/ 21 h 1975"/>
                <a:gd name="T4" fmla="*/ 498 w 1412"/>
                <a:gd name="T5" fmla="*/ 52 h 1975"/>
                <a:gd name="T6" fmla="*/ 481 w 1412"/>
                <a:gd name="T7" fmla="*/ 45 h 1975"/>
                <a:gd name="T8" fmla="*/ 432 w 1412"/>
                <a:gd name="T9" fmla="*/ 39 h 1975"/>
                <a:gd name="T10" fmla="*/ 382 w 1412"/>
                <a:gd name="T11" fmla="*/ 62 h 1975"/>
                <a:gd name="T12" fmla="*/ 364 w 1412"/>
                <a:gd name="T13" fmla="*/ 112 h 1975"/>
                <a:gd name="T14" fmla="*/ 347 w 1412"/>
                <a:gd name="T15" fmla="*/ 148 h 1975"/>
                <a:gd name="T16" fmla="*/ 346 w 1412"/>
                <a:gd name="T17" fmla="*/ 188 h 1975"/>
                <a:gd name="T18" fmla="*/ 383 w 1412"/>
                <a:gd name="T19" fmla="*/ 214 h 1975"/>
                <a:gd name="T20" fmla="*/ 345 w 1412"/>
                <a:gd name="T21" fmla="*/ 236 h 1975"/>
                <a:gd name="T22" fmla="*/ 333 w 1412"/>
                <a:gd name="T23" fmla="*/ 272 h 1975"/>
                <a:gd name="T24" fmla="*/ 250 w 1412"/>
                <a:gd name="T25" fmla="*/ 278 h 1975"/>
                <a:gd name="T26" fmla="*/ 166 w 1412"/>
                <a:gd name="T27" fmla="*/ 252 h 1975"/>
                <a:gd name="T28" fmla="*/ 110 w 1412"/>
                <a:gd name="T29" fmla="*/ 255 h 1975"/>
                <a:gd name="T30" fmla="*/ 122 w 1412"/>
                <a:gd name="T31" fmla="*/ 288 h 1975"/>
                <a:gd name="T32" fmla="*/ 131 w 1412"/>
                <a:gd name="T33" fmla="*/ 345 h 1975"/>
                <a:gd name="T34" fmla="*/ 73 w 1412"/>
                <a:gd name="T35" fmla="*/ 334 h 1975"/>
                <a:gd name="T36" fmla="*/ 154 w 1412"/>
                <a:gd name="T37" fmla="*/ 360 h 1975"/>
                <a:gd name="T38" fmla="*/ 119 w 1412"/>
                <a:gd name="T39" fmla="*/ 419 h 1975"/>
                <a:gd name="T40" fmla="*/ 90 w 1412"/>
                <a:gd name="T41" fmla="*/ 460 h 1975"/>
                <a:gd name="T42" fmla="*/ 109 w 1412"/>
                <a:gd name="T43" fmla="*/ 492 h 1975"/>
                <a:gd name="T44" fmla="*/ 152 w 1412"/>
                <a:gd name="T45" fmla="*/ 506 h 1975"/>
                <a:gd name="T46" fmla="*/ 240 w 1412"/>
                <a:gd name="T47" fmla="*/ 529 h 1975"/>
                <a:gd name="T48" fmla="*/ 220 w 1412"/>
                <a:gd name="T49" fmla="*/ 559 h 1975"/>
                <a:gd name="T50" fmla="*/ 178 w 1412"/>
                <a:gd name="T51" fmla="*/ 617 h 1975"/>
                <a:gd name="T52" fmla="*/ 162 w 1412"/>
                <a:gd name="T53" fmla="*/ 655 h 1975"/>
                <a:gd name="T54" fmla="*/ 93 w 1412"/>
                <a:gd name="T55" fmla="*/ 704 h 1975"/>
                <a:gd name="T56" fmla="*/ 190 w 1412"/>
                <a:gd name="T57" fmla="*/ 695 h 1975"/>
                <a:gd name="T58" fmla="*/ 247 w 1412"/>
                <a:gd name="T59" fmla="*/ 685 h 1975"/>
                <a:gd name="T60" fmla="*/ 146 w 1412"/>
                <a:gd name="T61" fmla="*/ 703 h 1975"/>
                <a:gd name="T62" fmla="*/ 93 w 1412"/>
                <a:gd name="T63" fmla="*/ 735 h 1975"/>
                <a:gd name="T64" fmla="*/ 94 w 1412"/>
                <a:gd name="T65" fmla="*/ 784 h 1975"/>
                <a:gd name="T66" fmla="*/ 11 w 1412"/>
                <a:gd name="T67" fmla="*/ 792 h 1975"/>
                <a:gd name="T68" fmla="*/ 87 w 1412"/>
                <a:gd name="T69" fmla="*/ 805 h 1975"/>
                <a:gd name="T70" fmla="*/ 35 w 1412"/>
                <a:gd name="T71" fmla="*/ 842 h 1975"/>
                <a:gd name="T72" fmla="*/ 20 w 1412"/>
                <a:gd name="T73" fmla="*/ 890 h 1975"/>
                <a:gd name="T74" fmla="*/ 45 w 1412"/>
                <a:gd name="T75" fmla="*/ 903 h 1975"/>
                <a:gd name="T76" fmla="*/ 124 w 1412"/>
                <a:gd name="T77" fmla="*/ 884 h 1975"/>
                <a:gd name="T78" fmla="*/ 36 w 1412"/>
                <a:gd name="T79" fmla="*/ 938 h 1975"/>
                <a:gd name="T80" fmla="*/ 116 w 1412"/>
                <a:gd name="T81" fmla="*/ 931 h 1975"/>
                <a:gd name="T82" fmla="*/ 110 w 1412"/>
                <a:gd name="T83" fmla="*/ 947 h 1975"/>
                <a:gd name="T84" fmla="*/ 135 w 1412"/>
                <a:gd name="T85" fmla="*/ 973 h 1975"/>
                <a:gd name="T86" fmla="*/ 217 w 1412"/>
                <a:gd name="T87" fmla="*/ 972 h 1975"/>
                <a:gd name="T88" fmla="*/ 276 w 1412"/>
                <a:gd name="T89" fmla="*/ 957 h 1975"/>
                <a:gd name="T90" fmla="*/ 305 w 1412"/>
                <a:gd name="T91" fmla="*/ 941 h 1975"/>
                <a:gd name="T92" fmla="*/ 322 w 1412"/>
                <a:gd name="T93" fmla="*/ 892 h 1975"/>
                <a:gd name="T94" fmla="*/ 365 w 1412"/>
                <a:gd name="T95" fmla="*/ 910 h 1975"/>
                <a:gd name="T96" fmla="*/ 451 w 1412"/>
                <a:gd name="T97" fmla="*/ 860 h 1975"/>
                <a:gd name="T98" fmla="*/ 498 w 1412"/>
                <a:gd name="T99" fmla="*/ 834 h 1975"/>
                <a:gd name="T100" fmla="*/ 556 w 1412"/>
                <a:gd name="T101" fmla="*/ 811 h 1975"/>
                <a:gd name="T102" fmla="*/ 630 w 1412"/>
                <a:gd name="T103" fmla="*/ 824 h 1975"/>
                <a:gd name="T104" fmla="*/ 640 w 1412"/>
                <a:gd name="T105" fmla="*/ 777 h 1975"/>
                <a:gd name="T106" fmla="*/ 699 w 1412"/>
                <a:gd name="T107" fmla="*/ 651 h 1975"/>
                <a:gd name="T108" fmla="*/ 676 w 1412"/>
                <a:gd name="T109" fmla="*/ 526 h 1975"/>
                <a:gd name="T110" fmla="*/ 682 w 1412"/>
                <a:gd name="T111" fmla="*/ 457 h 1975"/>
                <a:gd name="T112" fmla="*/ 662 w 1412"/>
                <a:gd name="T113" fmla="*/ 383 h 1975"/>
                <a:gd name="T114" fmla="*/ 689 w 1412"/>
                <a:gd name="T115" fmla="*/ 347 h 1975"/>
                <a:gd name="T116" fmla="*/ 538 w 1412"/>
                <a:gd name="T117" fmla="*/ 266 h 1975"/>
                <a:gd name="T118" fmla="*/ 419 w 1412"/>
                <a:gd name="T119" fmla="*/ 209 h 197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412"/>
                <a:gd name="T181" fmla="*/ 0 h 1975"/>
                <a:gd name="T182" fmla="*/ 1412 w 1412"/>
                <a:gd name="T183" fmla="*/ 1975 h 197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412" h="1975">
                  <a:moveTo>
                    <a:pt x="1074" y="159"/>
                  </a:moveTo>
                  <a:lnTo>
                    <a:pt x="1075" y="157"/>
                  </a:lnTo>
                  <a:lnTo>
                    <a:pt x="1077" y="151"/>
                  </a:lnTo>
                  <a:lnTo>
                    <a:pt x="1083" y="142"/>
                  </a:lnTo>
                  <a:lnTo>
                    <a:pt x="1091" y="134"/>
                  </a:lnTo>
                  <a:lnTo>
                    <a:pt x="1101" y="125"/>
                  </a:lnTo>
                  <a:lnTo>
                    <a:pt x="1111" y="118"/>
                  </a:lnTo>
                  <a:lnTo>
                    <a:pt x="1123" y="112"/>
                  </a:lnTo>
                  <a:lnTo>
                    <a:pt x="1137" y="103"/>
                  </a:lnTo>
                  <a:lnTo>
                    <a:pt x="1150" y="97"/>
                  </a:lnTo>
                  <a:lnTo>
                    <a:pt x="1158" y="91"/>
                  </a:lnTo>
                  <a:lnTo>
                    <a:pt x="1164" y="88"/>
                  </a:lnTo>
                  <a:lnTo>
                    <a:pt x="1168" y="84"/>
                  </a:lnTo>
                  <a:lnTo>
                    <a:pt x="1169" y="81"/>
                  </a:lnTo>
                  <a:lnTo>
                    <a:pt x="1166" y="78"/>
                  </a:lnTo>
                  <a:lnTo>
                    <a:pt x="1158" y="75"/>
                  </a:lnTo>
                  <a:lnTo>
                    <a:pt x="1146" y="70"/>
                  </a:lnTo>
                  <a:lnTo>
                    <a:pt x="1134" y="65"/>
                  </a:lnTo>
                  <a:lnTo>
                    <a:pt x="1122" y="58"/>
                  </a:lnTo>
                  <a:lnTo>
                    <a:pt x="1114" y="51"/>
                  </a:lnTo>
                  <a:lnTo>
                    <a:pt x="1101" y="34"/>
                  </a:lnTo>
                  <a:lnTo>
                    <a:pt x="1087" y="23"/>
                  </a:lnTo>
                  <a:lnTo>
                    <a:pt x="1071" y="13"/>
                  </a:lnTo>
                  <a:lnTo>
                    <a:pt x="1058" y="6"/>
                  </a:lnTo>
                  <a:lnTo>
                    <a:pt x="1047" y="2"/>
                  </a:lnTo>
                  <a:lnTo>
                    <a:pt x="1039" y="0"/>
                  </a:lnTo>
                  <a:lnTo>
                    <a:pt x="1037" y="0"/>
                  </a:lnTo>
                  <a:lnTo>
                    <a:pt x="1038" y="2"/>
                  </a:lnTo>
                  <a:lnTo>
                    <a:pt x="1040" y="8"/>
                  </a:lnTo>
                  <a:lnTo>
                    <a:pt x="1044" y="16"/>
                  </a:lnTo>
                  <a:lnTo>
                    <a:pt x="1050" y="23"/>
                  </a:lnTo>
                  <a:lnTo>
                    <a:pt x="1054" y="31"/>
                  </a:lnTo>
                  <a:lnTo>
                    <a:pt x="1060" y="36"/>
                  </a:lnTo>
                  <a:lnTo>
                    <a:pt x="1064" y="42"/>
                  </a:lnTo>
                  <a:lnTo>
                    <a:pt x="1066" y="48"/>
                  </a:lnTo>
                  <a:lnTo>
                    <a:pt x="1066" y="54"/>
                  </a:lnTo>
                  <a:lnTo>
                    <a:pt x="1066" y="56"/>
                  </a:lnTo>
                  <a:lnTo>
                    <a:pt x="1065" y="55"/>
                  </a:lnTo>
                  <a:lnTo>
                    <a:pt x="1062" y="52"/>
                  </a:lnTo>
                  <a:lnTo>
                    <a:pt x="1056" y="48"/>
                  </a:lnTo>
                  <a:lnTo>
                    <a:pt x="1049" y="45"/>
                  </a:lnTo>
                  <a:lnTo>
                    <a:pt x="1039" y="44"/>
                  </a:lnTo>
                  <a:lnTo>
                    <a:pt x="1026" y="46"/>
                  </a:lnTo>
                  <a:lnTo>
                    <a:pt x="1010" y="49"/>
                  </a:lnTo>
                  <a:lnTo>
                    <a:pt x="1000" y="53"/>
                  </a:lnTo>
                  <a:lnTo>
                    <a:pt x="991" y="56"/>
                  </a:lnTo>
                  <a:lnTo>
                    <a:pt x="986" y="63"/>
                  </a:lnTo>
                  <a:lnTo>
                    <a:pt x="984" y="72"/>
                  </a:lnTo>
                  <a:lnTo>
                    <a:pt x="986" y="84"/>
                  </a:lnTo>
                  <a:lnTo>
                    <a:pt x="991" y="94"/>
                  </a:lnTo>
                  <a:lnTo>
                    <a:pt x="997" y="104"/>
                  </a:lnTo>
                  <a:lnTo>
                    <a:pt x="1004" y="115"/>
                  </a:lnTo>
                  <a:lnTo>
                    <a:pt x="1008" y="126"/>
                  </a:lnTo>
                  <a:lnTo>
                    <a:pt x="1009" y="137"/>
                  </a:lnTo>
                  <a:lnTo>
                    <a:pt x="1006" y="147"/>
                  </a:lnTo>
                  <a:lnTo>
                    <a:pt x="1002" y="156"/>
                  </a:lnTo>
                  <a:lnTo>
                    <a:pt x="997" y="163"/>
                  </a:lnTo>
                  <a:lnTo>
                    <a:pt x="993" y="169"/>
                  </a:lnTo>
                  <a:lnTo>
                    <a:pt x="992" y="171"/>
                  </a:lnTo>
                  <a:lnTo>
                    <a:pt x="992" y="168"/>
                  </a:lnTo>
                  <a:lnTo>
                    <a:pt x="993" y="160"/>
                  </a:lnTo>
                  <a:lnTo>
                    <a:pt x="993" y="148"/>
                  </a:lnTo>
                  <a:lnTo>
                    <a:pt x="992" y="136"/>
                  </a:lnTo>
                  <a:lnTo>
                    <a:pt x="989" y="125"/>
                  </a:lnTo>
                  <a:lnTo>
                    <a:pt x="984" y="116"/>
                  </a:lnTo>
                  <a:lnTo>
                    <a:pt x="977" y="107"/>
                  </a:lnTo>
                  <a:lnTo>
                    <a:pt x="969" y="99"/>
                  </a:lnTo>
                  <a:lnTo>
                    <a:pt x="962" y="90"/>
                  </a:lnTo>
                  <a:lnTo>
                    <a:pt x="959" y="81"/>
                  </a:lnTo>
                  <a:lnTo>
                    <a:pt x="959" y="72"/>
                  </a:lnTo>
                  <a:lnTo>
                    <a:pt x="960" y="66"/>
                  </a:lnTo>
                  <a:lnTo>
                    <a:pt x="958" y="61"/>
                  </a:lnTo>
                  <a:lnTo>
                    <a:pt x="954" y="58"/>
                  </a:lnTo>
                  <a:lnTo>
                    <a:pt x="948" y="56"/>
                  </a:lnTo>
                  <a:lnTo>
                    <a:pt x="943" y="55"/>
                  </a:lnTo>
                  <a:lnTo>
                    <a:pt x="938" y="55"/>
                  </a:lnTo>
                  <a:lnTo>
                    <a:pt x="937" y="55"/>
                  </a:lnTo>
                  <a:lnTo>
                    <a:pt x="893" y="78"/>
                  </a:lnTo>
                  <a:lnTo>
                    <a:pt x="891" y="117"/>
                  </a:lnTo>
                  <a:lnTo>
                    <a:pt x="890" y="115"/>
                  </a:lnTo>
                  <a:lnTo>
                    <a:pt x="887" y="110"/>
                  </a:lnTo>
                  <a:lnTo>
                    <a:pt x="881" y="102"/>
                  </a:lnTo>
                  <a:lnTo>
                    <a:pt x="876" y="93"/>
                  </a:lnTo>
                  <a:lnTo>
                    <a:pt x="869" y="86"/>
                  </a:lnTo>
                  <a:lnTo>
                    <a:pt x="864" y="78"/>
                  </a:lnTo>
                  <a:lnTo>
                    <a:pt x="859" y="74"/>
                  </a:lnTo>
                  <a:lnTo>
                    <a:pt x="857" y="72"/>
                  </a:lnTo>
                  <a:lnTo>
                    <a:pt x="855" y="76"/>
                  </a:lnTo>
                  <a:lnTo>
                    <a:pt x="851" y="83"/>
                  </a:lnTo>
                  <a:lnTo>
                    <a:pt x="846" y="92"/>
                  </a:lnTo>
                  <a:lnTo>
                    <a:pt x="840" y="101"/>
                  </a:lnTo>
                  <a:lnTo>
                    <a:pt x="832" y="109"/>
                  </a:lnTo>
                  <a:lnTo>
                    <a:pt x="823" y="112"/>
                  </a:lnTo>
                  <a:lnTo>
                    <a:pt x="813" y="111"/>
                  </a:lnTo>
                  <a:lnTo>
                    <a:pt x="801" y="110"/>
                  </a:lnTo>
                  <a:lnTo>
                    <a:pt x="788" y="107"/>
                  </a:lnTo>
                  <a:lnTo>
                    <a:pt x="777" y="105"/>
                  </a:lnTo>
                  <a:lnTo>
                    <a:pt x="770" y="104"/>
                  </a:lnTo>
                  <a:lnTo>
                    <a:pt x="766" y="103"/>
                  </a:lnTo>
                  <a:lnTo>
                    <a:pt x="766" y="106"/>
                  </a:lnTo>
                  <a:lnTo>
                    <a:pt x="765" y="114"/>
                  </a:lnTo>
                  <a:lnTo>
                    <a:pt x="765" y="125"/>
                  </a:lnTo>
                  <a:lnTo>
                    <a:pt x="764" y="137"/>
                  </a:lnTo>
                  <a:lnTo>
                    <a:pt x="762" y="149"/>
                  </a:lnTo>
                  <a:lnTo>
                    <a:pt x="760" y="159"/>
                  </a:lnTo>
                  <a:lnTo>
                    <a:pt x="757" y="165"/>
                  </a:lnTo>
                  <a:lnTo>
                    <a:pt x="752" y="168"/>
                  </a:lnTo>
                  <a:lnTo>
                    <a:pt x="746" y="167"/>
                  </a:lnTo>
                  <a:lnTo>
                    <a:pt x="738" y="165"/>
                  </a:lnTo>
                  <a:lnTo>
                    <a:pt x="731" y="162"/>
                  </a:lnTo>
                  <a:lnTo>
                    <a:pt x="726" y="160"/>
                  </a:lnTo>
                  <a:lnTo>
                    <a:pt x="725" y="160"/>
                  </a:lnTo>
                  <a:lnTo>
                    <a:pt x="723" y="161"/>
                  </a:lnTo>
                  <a:lnTo>
                    <a:pt x="719" y="167"/>
                  </a:lnTo>
                  <a:lnTo>
                    <a:pt x="716" y="178"/>
                  </a:lnTo>
                  <a:lnTo>
                    <a:pt x="714" y="192"/>
                  </a:lnTo>
                  <a:lnTo>
                    <a:pt x="716" y="204"/>
                  </a:lnTo>
                  <a:lnTo>
                    <a:pt x="721" y="215"/>
                  </a:lnTo>
                  <a:lnTo>
                    <a:pt x="728" y="225"/>
                  </a:lnTo>
                  <a:lnTo>
                    <a:pt x="736" y="232"/>
                  </a:lnTo>
                  <a:lnTo>
                    <a:pt x="742" y="239"/>
                  </a:lnTo>
                  <a:lnTo>
                    <a:pt x="746" y="242"/>
                  </a:lnTo>
                  <a:lnTo>
                    <a:pt x="748" y="248"/>
                  </a:lnTo>
                  <a:lnTo>
                    <a:pt x="749" y="255"/>
                  </a:lnTo>
                  <a:lnTo>
                    <a:pt x="748" y="263"/>
                  </a:lnTo>
                  <a:lnTo>
                    <a:pt x="744" y="269"/>
                  </a:lnTo>
                  <a:lnTo>
                    <a:pt x="739" y="271"/>
                  </a:lnTo>
                  <a:lnTo>
                    <a:pt x="729" y="272"/>
                  </a:lnTo>
                  <a:lnTo>
                    <a:pt x="718" y="271"/>
                  </a:lnTo>
                  <a:lnTo>
                    <a:pt x="706" y="269"/>
                  </a:lnTo>
                  <a:lnTo>
                    <a:pt x="698" y="268"/>
                  </a:lnTo>
                  <a:lnTo>
                    <a:pt x="695" y="268"/>
                  </a:lnTo>
                  <a:lnTo>
                    <a:pt x="714" y="300"/>
                  </a:lnTo>
                  <a:lnTo>
                    <a:pt x="711" y="300"/>
                  </a:lnTo>
                  <a:lnTo>
                    <a:pt x="704" y="298"/>
                  </a:lnTo>
                  <a:lnTo>
                    <a:pt x="693" y="296"/>
                  </a:lnTo>
                  <a:lnTo>
                    <a:pt x="681" y="294"/>
                  </a:lnTo>
                  <a:lnTo>
                    <a:pt x="668" y="294"/>
                  </a:lnTo>
                  <a:lnTo>
                    <a:pt x="656" y="294"/>
                  </a:lnTo>
                  <a:lnTo>
                    <a:pt x="645" y="297"/>
                  </a:lnTo>
                  <a:lnTo>
                    <a:pt x="638" y="303"/>
                  </a:lnTo>
                  <a:lnTo>
                    <a:pt x="632" y="311"/>
                  </a:lnTo>
                  <a:lnTo>
                    <a:pt x="625" y="318"/>
                  </a:lnTo>
                  <a:lnTo>
                    <a:pt x="619" y="323"/>
                  </a:lnTo>
                  <a:lnTo>
                    <a:pt x="613" y="327"/>
                  </a:lnTo>
                  <a:lnTo>
                    <a:pt x="610" y="332"/>
                  </a:lnTo>
                  <a:lnTo>
                    <a:pt x="610" y="337"/>
                  </a:lnTo>
                  <a:lnTo>
                    <a:pt x="612" y="344"/>
                  </a:lnTo>
                  <a:lnTo>
                    <a:pt x="626" y="361"/>
                  </a:lnTo>
                  <a:lnTo>
                    <a:pt x="643" y="372"/>
                  </a:lnTo>
                  <a:lnTo>
                    <a:pt x="662" y="378"/>
                  </a:lnTo>
                  <a:lnTo>
                    <a:pt x="676" y="378"/>
                  </a:lnTo>
                  <a:lnTo>
                    <a:pt x="691" y="377"/>
                  </a:lnTo>
                  <a:lnTo>
                    <a:pt x="707" y="376"/>
                  </a:lnTo>
                  <a:lnTo>
                    <a:pt x="721" y="377"/>
                  </a:lnTo>
                  <a:lnTo>
                    <a:pt x="732" y="379"/>
                  </a:lnTo>
                  <a:lnTo>
                    <a:pt x="740" y="380"/>
                  </a:lnTo>
                  <a:lnTo>
                    <a:pt x="750" y="379"/>
                  </a:lnTo>
                  <a:lnTo>
                    <a:pt x="762" y="377"/>
                  </a:lnTo>
                  <a:lnTo>
                    <a:pt x="774" y="375"/>
                  </a:lnTo>
                  <a:lnTo>
                    <a:pt x="786" y="372"/>
                  </a:lnTo>
                  <a:lnTo>
                    <a:pt x="795" y="371"/>
                  </a:lnTo>
                  <a:lnTo>
                    <a:pt x="801" y="372"/>
                  </a:lnTo>
                  <a:lnTo>
                    <a:pt x="805" y="375"/>
                  </a:lnTo>
                  <a:lnTo>
                    <a:pt x="802" y="382"/>
                  </a:lnTo>
                  <a:lnTo>
                    <a:pt x="797" y="392"/>
                  </a:lnTo>
                  <a:lnTo>
                    <a:pt x="789" y="403"/>
                  </a:lnTo>
                  <a:lnTo>
                    <a:pt x="781" y="414"/>
                  </a:lnTo>
                  <a:lnTo>
                    <a:pt x="773" y="423"/>
                  </a:lnTo>
                  <a:lnTo>
                    <a:pt x="766" y="428"/>
                  </a:lnTo>
                  <a:lnTo>
                    <a:pt x="763" y="430"/>
                  </a:lnTo>
                  <a:lnTo>
                    <a:pt x="762" y="433"/>
                  </a:lnTo>
                  <a:lnTo>
                    <a:pt x="762" y="435"/>
                  </a:lnTo>
                  <a:lnTo>
                    <a:pt x="763" y="437"/>
                  </a:lnTo>
                  <a:lnTo>
                    <a:pt x="764" y="439"/>
                  </a:lnTo>
                  <a:lnTo>
                    <a:pt x="765" y="441"/>
                  </a:lnTo>
                  <a:lnTo>
                    <a:pt x="766" y="442"/>
                  </a:lnTo>
                  <a:lnTo>
                    <a:pt x="767" y="443"/>
                  </a:lnTo>
                  <a:lnTo>
                    <a:pt x="769" y="443"/>
                  </a:lnTo>
                  <a:lnTo>
                    <a:pt x="766" y="442"/>
                  </a:lnTo>
                  <a:lnTo>
                    <a:pt x="763" y="441"/>
                  </a:lnTo>
                  <a:lnTo>
                    <a:pt x="755" y="440"/>
                  </a:lnTo>
                  <a:lnTo>
                    <a:pt x="746" y="441"/>
                  </a:lnTo>
                  <a:lnTo>
                    <a:pt x="734" y="443"/>
                  </a:lnTo>
                  <a:lnTo>
                    <a:pt x="719" y="450"/>
                  </a:lnTo>
                  <a:lnTo>
                    <a:pt x="702" y="461"/>
                  </a:lnTo>
                  <a:lnTo>
                    <a:pt x="689" y="472"/>
                  </a:lnTo>
                  <a:lnTo>
                    <a:pt x="679" y="483"/>
                  </a:lnTo>
                  <a:lnTo>
                    <a:pt x="670" y="491"/>
                  </a:lnTo>
                  <a:lnTo>
                    <a:pt x="662" y="496"/>
                  </a:lnTo>
                  <a:lnTo>
                    <a:pt x="655" y="499"/>
                  </a:lnTo>
                  <a:lnTo>
                    <a:pt x="648" y="506"/>
                  </a:lnTo>
                  <a:lnTo>
                    <a:pt x="643" y="511"/>
                  </a:lnTo>
                  <a:lnTo>
                    <a:pt x="639" y="516"/>
                  </a:lnTo>
                  <a:lnTo>
                    <a:pt x="638" y="518"/>
                  </a:lnTo>
                  <a:lnTo>
                    <a:pt x="640" y="518"/>
                  </a:lnTo>
                  <a:lnTo>
                    <a:pt x="645" y="518"/>
                  </a:lnTo>
                  <a:lnTo>
                    <a:pt x="651" y="518"/>
                  </a:lnTo>
                  <a:lnTo>
                    <a:pt x="659" y="519"/>
                  </a:lnTo>
                  <a:lnTo>
                    <a:pt x="666" y="521"/>
                  </a:lnTo>
                  <a:lnTo>
                    <a:pt x="671" y="526"/>
                  </a:lnTo>
                  <a:lnTo>
                    <a:pt x="672" y="531"/>
                  </a:lnTo>
                  <a:lnTo>
                    <a:pt x="670" y="539"/>
                  </a:lnTo>
                  <a:lnTo>
                    <a:pt x="666" y="544"/>
                  </a:lnTo>
                  <a:lnTo>
                    <a:pt x="659" y="550"/>
                  </a:lnTo>
                  <a:lnTo>
                    <a:pt x="653" y="554"/>
                  </a:lnTo>
                  <a:lnTo>
                    <a:pt x="647" y="556"/>
                  </a:lnTo>
                  <a:lnTo>
                    <a:pt x="646" y="557"/>
                  </a:lnTo>
                  <a:lnTo>
                    <a:pt x="642" y="556"/>
                  </a:lnTo>
                  <a:lnTo>
                    <a:pt x="632" y="556"/>
                  </a:lnTo>
                  <a:lnTo>
                    <a:pt x="615" y="554"/>
                  </a:lnTo>
                  <a:lnTo>
                    <a:pt x="595" y="551"/>
                  </a:lnTo>
                  <a:lnTo>
                    <a:pt x="580" y="546"/>
                  </a:lnTo>
                  <a:lnTo>
                    <a:pt x="567" y="540"/>
                  </a:lnTo>
                  <a:lnTo>
                    <a:pt x="557" y="534"/>
                  </a:lnTo>
                  <a:lnTo>
                    <a:pt x="546" y="531"/>
                  </a:lnTo>
                  <a:lnTo>
                    <a:pt x="536" y="529"/>
                  </a:lnTo>
                  <a:lnTo>
                    <a:pt x="527" y="532"/>
                  </a:lnTo>
                  <a:lnTo>
                    <a:pt x="518" y="538"/>
                  </a:lnTo>
                  <a:lnTo>
                    <a:pt x="509" y="546"/>
                  </a:lnTo>
                  <a:lnTo>
                    <a:pt x="501" y="556"/>
                  </a:lnTo>
                  <a:lnTo>
                    <a:pt x="495" y="566"/>
                  </a:lnTo>
                  <a:lnTo>
                    <a:pt x="489" y="575"/>
                  </a:lnTo>
                  <a:lnTo>
                    <a:pt x="486" y="581"/>
                  </a:lnTo>
                  <a:lnTo>
                    <a:pt x="485" y="584"/>
                  </a:lnTo>
                  <a:lnTo>
                    <a:pt x="484" y="581"/>
                  </a:lnTo>
                  <a:lnTo>
                    <a:pt x="482" y="576"/>
                  </a:lnTo>
                  <a:lnTo>
                    <a:pt x="477" y="567"/>
                  </a:lnTo>
                  <a:lnTo>
                    <a:pt x="470" y="556"/>
                  </a:lnTo>
                  <a:lnTo>
                    <a:pt x="459" y="541"/>
                  </a:lnTo>
                  <a:lnTo>
                    <a:pt x="447" y="530"/>
                  </a:lnTo>
                  <a:lnTo>
                    <a:pt x="434" y="523"/>
                  </a:lnTo>
                  <a:lnTo>
                    <a:pt x="419" y="519"/>
                  </a:lnTo>
                  <a:lnTo>
                    <a:pt x="404" y="517"/>
                  </a:lnTo>
                  <a:lnTo>
                    <a:pt x="390" y="517"/>
                  </a:lnTo>
                  <a:lnTo>
                    <a:pt x="378" y="516"/>
                  </a:lnTo>
                  <a:lnTo>
                    <a:pt x="354" y="511"/>
                  </a:lnTo>
                  <a:lnTo>
                    <a:pt x="332" y="505"/>
                  </a:lnTo>
                  <a:lnTo>
                    <a:pt x="310" y="499"/>
                  </a:lnTo>
                  <a:lnTo>
                    <a:pt x="298" y="499"/>
                  </a:lnTo>
                  <a:lnTo>
                    <a:pt x="290" y="501"/>
                  </a:lnTo>
                  <a:lnTo>
                    <a:pt x="285" y="506"/>
                  </a:lnTo>
                  <a:lnTo>
                    <a:pt x="283" y="511"/>
                  </a:lnTo>
                  <a:lnTo>
                    <a:pt x="281" y="517"/>
                  </a:lnTo>
                  <a:lnTo>
                    <a:pt x="283" y="520"/>
                  </a:lnTo>
                  <a:lnTo>
                    <a:pt x="283" y="524"/>
                  </a:lnTo>
                  <a:lnTo>
                    <a:pt x="283" y="529"/>
                  </a:lnTo>
                  <a:lnTo>
                    <a:pt x="281" y="533"/>
                  </a:lnTo>
                  <a:lnTo>
                    <a:pt x="279" y="535"/>
                  </a:lnTo>
                  <a:lnTo>
                    <a:pt x="275" y="535"/>
                  </a:lnTo>
                  <a:lnTo>
                    <a:pt x="268" y="533"/>
                  </a:lnTo>
                  <a:lnTo>
                    <a:pt x="258" y="528"/>
                  </a:lnTo>
                  <a:lnTo>
                    <a:pt x="242" y="518"/>
                  </a:lnTo>
                  <a:lnTo>
                    <a:pt x="230" y="512"/>
                  </a:lnTo>
                  <a:lnTo>
                    <a:pt x="220" y="510"/>
                  </a:lnTo>
                  <a:lnTo>
                    <a:pt x="214" y="515"/>
                  </a:lnTo>
                  <a:lnTo>
                    <a:pt x="207" y="523"/>
                  </a:lnTo>
                  <a:lnTo>
                    <a:pt x="203" y="538"/>
                  </a:lnTo>
                  <a:lnTo>
                    <a:pt x="199" y="553"/>
                  </a:lnTo>
                  <a:lnTo>
                    <a:pt x="197" y="568"/>
                  </a:lnTo>
                  <a:lnTo>
                    <a:pt x="196" y="581"/>
                  </a:lnTo>
                  <a:lnTo>
                    <a:pt x="196" y="590"/>
                  </a:lnTo>
                  <a:lnTo>
                    <a:pt x="198" y="592"/>
                  </a:lnTo>
                  <a:lnTo>
                    <a:pt x="202" y="591"/>
                  </a:lnTo>
                  <a:lnTo>
                    <a:pt x="206" y="587"/>
                  </a:lnTo>
                  <a:lnTo>
                    <a:pt x="212" y="581"/>
                  </a:lnTo>
                  <a:lnTo>
                    <a:pt x="218" y="576"/>
                  </a:lnTo>
                  <a:lnTo>
                    <a:pt x="223" y="570"/>
                  </a:lnTo>
                  <a:lnTo>
                    <a:pt x="229" y="566"/>
                  </a:lnTo>
                  <a:lnTo>
                    <a:pt x="235" y="565"/>
                  </a:lnTo>
                  <a:lnTo>
                    <a:pt x="241" y="569"/>
                  </a:lnTo>
                  <a:lnTo>
                    <a:pt x="245" y="577"/>
                  </a:lnTo>
                  <a:lnTo>
                    <a:pt x="247" y="586"/>
                  </a:lnTo>
                  <a:lnTo>
                    <a:pt x="247" y="595"/>
                  </a:lnTo>
                  <a:lnTo>
                    <a:pt x="245" y="603"/>
                  </a:lnTo>
                  <a:lnTo>
                    <a:pt x="242" y="610"/>
                  </a:lnTo>
                  <a:lnTo>
                    <a:pt x="240" y="618"/>
                  </a:lnTo>
                  <a:lnTo>
                    <a:pt x="240" y="622"/>
                  </a:lnTo>
                  <a:lnTo>
                    <a:pt x="244" y="624"/>
                  </a:lnTo>
                  <a:lnTo>
                    <a:pt x="249" y="627"/>
                  </a:lnTo>
                  <a:lnTo>
                    <a:pt x="251" y="633"/>
                  </a:lnTo>
                  <a:lnTo>
                    <a:pt x="252" y="640"/>
                  </a:lnTo>
                  <a:lnTo>
                    <a:pt x="254" y="649"/>
                  </a:lnTo>
                  <a:lnTo>
                    <a:pt x="258" y="660"/>
                  </a:lnTo>
                  <a:lnTo>
                    <a:pt x="263" y="668"/>
                  </a:lnTo>
                  <a:lnTo>
                    <a:pt x="265" y="676"/>
                  </a:lnTo>
                  <a:lnTo>
                    <a:pt x="265" y="682"/>
                  </a:lnTo>
                  <a:lnTo>
                    <a:pt x="264" y="688"/>
                  </a:lnTo>
                  <a:lnTo>
                    <a:pt x="261" y="691"/>
                  </a:lnTo>
                  <a:lnTo>
                    <a:pt x="256" y="691"/>
                  </a:lnTo>
                  <a:lnTo>
                    <a:pt x="250" y="686"/>
                  </a:lnTo>
                  <a:lnTo>
                    <a:pt x="243" y="679"/>
                  </a:lnTo>
                  <a:lnTo>
                    <a:pt x="235" y="670"/>
                  </a:lnTo>
                  <a:lnTo>
                    <a:pt x="227" y="661"/>
                  </a:lnTo>
                  <a:lnTo>
                    <a:pt x="219" y="654"/>
                  </a:lnTo>
                  <a:lnTo>
                    <a:pt x="212" y="648"/>
                  </a:lnTo>
                  <a:lnTo>
                    <a:pt x="206" y="646"/>
                  </a:lnTo>
                  <a:lnTo>
                    <a:pt x="200" y="648"/>
                  </a:lnTo>
                  <a:lnTo>
                    <a:pt x="194" y="653"/>
                  </a:lnTo>
                  <a:lnTo>
                    <a:pt x="185" y="655"/>
                  </a:lnTo>
                  <a:lnTo>
                    <a:pt x="175" y="657"/>
                  </a:lnTo>
                  <a:lnTo>
                    <a:pt x="165" y="658"/>
                  </a:lnTo>
                  <a:lnTo>
                    <a:pt x="157" y="660"/>
                  </a:lnTo>
                  <a:lnTo>
                    <a:pt x="149" y="662"/>
                  </a:lnTo>
                  <a:lnTo>
                    <a:pt x="146" y="665"/>
                  </a:lnTo>
                  <a:lnTo>
                    <a:pt x="146" y="669"/>
                  </a:lnTo>
                  <a:lnTo>
                    <a:pt x="150" y="674"/>
                  </a:lnTo>
                  <a:lnTo>
                    <a:pt x="158" y="677"/>
                  </a:lnTo>
                  <a:lnTo>
                    <a:pt x="168" y="679"/>
                  </a:lnTo>
                  <a:lnTo>
                    <a:pt x="177" y="680"/>
                  </a:lnTo>
                  <a:lnTo>
                    <a:pt x="187" y="684"/>
                  </a:lnTo>
                  <a:lnTo>
                    <a:pt x="195" y="691"/>
                  </a:lnTo>
                  <a:lnTo>
                    <a:pt x="202" y="698"/>
                  </a:lnTo>
                  <a:lnTo>
                    <a:pt x="208" y="707"/>
                  </a:lnTo>
                  <a:lnTo>
                    <a:pt x="214" y="715"/>
                  </a:lnTo>
                  <a:lnTo>
                    <a:pt x="220" y="721"/>
                  </a:lnTo>
                  <a:lnTo>
                    <a:pt x="229" y="726"/>
                  </a:lnTo>
                  <a:lnTo>
                    <a:pt x="240" y="729"/>
                  </a:lnTo>
                  <a:lnTo>
                    <a:pt x="254" y="729"/>
                  </a:lnTo>
                  <a:lnTo>
                    <a:pt x="267" y="728"/>
                  </a:lnTo>
                  <a:lnTo>
                    <a:pt x="281" y="725"/>
                  </a:lnTo>
                  <a:lnTo>
                    <a:pt x="295" y="723"/>
                  </a:lnTo>
                  <a:lnTo>
                    <a:pt x="307" y="721"/>
                  </a:lnTo>
                  <a:lnTo>
                    <a:pt x="318" y="725"/>
                  </a:lnTo>
                  <a:lnTo>
                    <a:pt x="331" y="734"/>
                  </a:lnTo>
                  <a:lnTo>
                    <a:pt x="338" y="743"/>
                  </a:lnTo>
                  <a:lnTo>
                    <a:pt x="342" y="753"/>
                  </a:lnTo>
                  <a:lnTo>
                    <a:pt x="341" y="762"/>
                  </a:lnTo>
                  <a:lnTo>
                    <a:pt x="335" y="765"/>
                  </a:lnTo>
                  <a:lnTo>
                    <a:pt x="324" y="770"/>
                  </a:lnTo>
                  <a:lnTo>
                    <a:pt x="310" y="773"/>
                  </a:lnTo>
                  <a:lnTo>
                    <a:pt x="293" y="776"/>
                  </a:lnTo>
                  <a:lnTo>
                    <a:pt x="277" y="781"/>
                  </a:lnTo>
                  <a:lnTo>
                    <a:pt x="263" y="786"/>
                  </a:lnTo>
                  <a:lnTo>
                    <a:pt x="253" y="792"/>
                  </a:lnTo>
                  <a:lnTo>
                    <a:pt x="243" y="801"/>
                  </a:lnTo>
                  <a:lnTo>
                    <a:pt x="238" y="811"/>
                  </a:lnTo>
                  <a:lnTo>
                    <a:pt x="234" y="821"/>
                  </a:lnTo>
                  <a:lnTo>
                    <a:pt x="234" y="831"/>
                  </a:lnTo>
                  <a:lnTo>
                    <a:pt x="238" y="839"/>
                  </a:lnTo>
                  <a:lnTo>
                    <a:pt x="244" y="848"/>
                  </a:lnTo>
                  <a:lnTo>
                    <a:pt x="246" y="856"/>
                  </a:lnTo>
                  <a:lnTo>
                    <a:pt x="247" y="863"/>
                  </a:lnTo>
                  <a:lnTo>
                    <a:pt x="247" y="865"/>
                  </a:lnTo>
                  <a:lnTo>
                    <a:pt x="207" y="867"/>
                  </a:lnTo>
                  <a:lnTo>
                    <a:pt x="204" y="867"/>
                  </a:lnTo>
                  <a:lnTo>
                    <a:pt x="197" y="868"/>
                  </a:lnTo>
                  <a:lnTo>
                    <a:pt x="187" y="870"/>
                  </a:lnTo>
                  <a:lnTo>
                    <a:pt x="177" y="873"/>
                  </a:lnTo>
                  <a:lnTo>
                    <a:pt x="168" y="877"/>
                  </a:lnTo>
                  <a:lnTo>
                    <a:pt x="160" y="882"/>
                  </a:lnTo>
                  <a:lnTo>
                    <a:pt x="156" y="889"/>
                  </a:lnTo>
                  <a:lnTo>
                    <a:pt x="157" y="897"/>
                  </a:lnTo>
                  <a:lnTo>
                    <a:pt x="161" y="903"/>
                  </a:lnTo>
                  <a:lnTo>
                    <a:pt x="168" y="908"/>
                  </a:lnTo>
                  <a:lnTo>
                    <a:pt x="174" y="913"/>
                  </a:lnTo>
                  <a:lnTo>
                    <a:pt x="180" y="920"/>
                  </a:lnTo>
                  <a:lnTo>
                    <a:pt x="182" y="927"/>
                  </a:lnTo>
                  <a:lnTo>
                    <a:pt x="179" y="934"/>
                  </a:lnTo>
                  <a:lnTo>
                    <a:pt x="173" y="938"/>
                  </a:lnTo>
                  <a:lnTo>
                    <a:pt x="166" y="943"/>
                  </a:lnTo>
                  <a:lnTo>
                    <a:pt x="160" y="946"/>
                  </a:lnTo>
                  <a:lnTo>
                    <a:pt x="153" y="949"/>
                  </a:lnTo>
                  <a:lnTo>
                    <a:pt x="151" y="952"/>
                  </a:lnTo>
                  <a:lnTo>
                    <a:pt x="152" y="957"/>
                  </a:lnTo>
                  <a:lnTo>
                    <a:pt x="160" y="961"/>
                  </a:lnTo>
                  <a:lnTo>
                    <a:pt x="169" y="962"/>
                  </a:lnTo>
                  <a:lnTo>
                    <a:pt x="177" y="963"/>
                  </a:lnTo>
                  <a:lnTo>
                    <a:pt x="186" y="966"/>
                  </a:lnTo>
                  <a:lnTo>
                    <a:pt x="193" y="971"/>
                  </a:lnTo>
                  <a:lnTo>
                    <a:pt x="198" y="978"/>
                  </a:lnTo>
                  <a:lnTo>
                    <a:pt x="204" y="982"/>
                  </a:lnTo>
                  <a:lnTo>
                    <a:pt x="209" y="984"/>
                  </a:lnTo>
                  <a:lnTo>
                    <a:pt x="218" y="985"/>
                  </a:lnTo>
                  <a:lnTo>
                    <a:pt x="230" y="984"/>
                  </a:lnTo>
                  <a:lnTo>
                    <a:pt x="235" y="983"/>
                  </a:lnTo>
                  <a:lnTo>
                    <a:pt x="239" y="985"/>
                  </a:lnTo>
                  <a:lnTo>
                    <a:pt x="238" y="990"/>
                  </a:lnTo>
                  <a:lnTo>
                    <a:pt x="237" y="994"/>
                  </a:lnTo>
                  <a:lnTo>
                    <a:pt x="234" y="999"/>
                  </a:lnTo>
                  <a:lnTo>
                    <a:pt x="233" y="1005"/>
                  </a:lnTo>
                  <a:lnTo>
                    <a:pt x="234" y="1009"/>
                  </a:lnTo>
                  <a:lnTo>
                    <a:pt x="239" y="1014"/>
                  </a:lnTo>
                  <a:lnTo>
                    <a:pt x="250" y="1017"/>
                  </a:lnTo>
                  <a:lnTo>
                    <a:pt x="261" y="1018"/>
                  </a:lnTo>
                  <a:lnTo>
                    <a:pt x="272" y="1017"/>
                  </a:lnTo>
                  <a:lnTo>
                    <a:pt x="280" y="1015"/>
                  </a:lnTo>
                  <a:lnTo>
                    <a:pt x="286" y="1010"/>
                  </a:lnTo>
                  <a:lnTo>
                    <a:pt x="290" y="1008"/>
                  </a:lnTo>
                  <a:lnTo>
                    <a:pt x="296" y="1008"/>
                  </a:lnTo>
                  <a:lnTo>
                    <a:pt x="304" y="1012"/>
                  </a:lnTo>
                  <a:lnTo>
                    <a:pt x="312" y="1017"/>
                  </a:lnTo>
                  <a:lnTo>
                    <a:pt x="320" y="1024"/>
                  </a:lnTo>
                  <a:lnTo>
                    <a:pt x="325" y="1033"/>
                  </a:lnTo>
                  <a:lnTo>
                    <a:pt x="331" y="1044"/>
                  </a:lnTo>
                  <a:lnTo>
                    <a:pt x="336" y="1055"/>
                  </a:lnTo>
                  <a:lnTo>
                    <a:pt x="342" y="1064"/>
                  </a:lnTo>
                  <a:lnTo>
                    <a:pt x="349" y="1070"/>
                  </a:lnTo>
                  <a:lnTo>
                    <a:pt x="359" y="1071"/>
                  </a:lnTo>
                  <a:lnTo>
                    <a:pt x="369" y="1070"/>
                  </a:lnTo>
                  <a:lnTo>
                    <a:pt x="383" y="1066"/>
                  </a:lnTo>
                  <a:lnTo>
                    <a:pt x="399" y="1063"/>
                  </a:lnTo>
                  <a:lnTo>
                    <a:pt x="415" y="1061"/>
                  </a:lnTo>
                  <a:lnTo>
                    <a:pt x="430" y="1059"/>
                  </a:lnTo>
                  <a:lnTo>
                    <a:pt x="443" y="1058"/>
                  </a:lnTo>
                  <a:lnTo>
                    <a:pt x="455" y="1059"/>
                  </a:lnTo>
                  <a:lnTo>
                    <a:pt x="468" y="1058"/>
                  </a:lnTo>
                  <a:lnTo>
                    <a:pt x="480" y="1058"/>
                  </a:lnTo>
                  <a:lnTo>
                    <a:pt x="491" y="1060"/>
                  </a:lnTo>
                  <a:lnTo>
                    <a:pt x="498" y="1063"/>
                  </a:lnTo>
                  <a:lnTo>
                    <a:pt x="505" y="1071"/>
                  </a:lnTo>
                  <a:lnTo>
                    <a:pt x="506" y="1079"/>
                  </a:lnTo>
                  <a:lnTo>
                    <a:pt x="504" y="1087"/>
                  </a:lnTo>
                  <a:lnTo>
                    <a:pt x="499" y="1094"/>
                  </a:lnTo>
                  <a:lnTo>
                    <a:pt x="492" y="1100"/>
                  </a:lnTo>
                  <a:lnTo>
                    <a:pt x="482" y="1106"/>
                  </a:lnTo>
                  <a:lnTo>
                    <a:pt x="473" y="1112"/>
                  </a:lnTo>
                  <a:lnTo>
                    <a:pt x="464" y="1120"/>
                  </a:lnTo>
                  <a:lnTo>
                    <a:pt x="459" y="1123"/>
                  </a:lnTo>
                  <a:lnTo>
                    <a:pt x="455" y="1125"/>
                  </a:lnTo>
                  <a:lnTo>
                    <a:pt x="454" y="1126"/>
                  </a:lnTo>
                  <a:lnTo>
                    <a:pt x="452" y="1125"/>
                  </a:lnTo>
                  <a:lnTo>
                    <a:pt x="448" y="1122"/>
                  </a:lnTo>
                  <a:lnTo>
                    <a:pt x="441" y="1118"/>
                  </a:lnTo>
                  <a:lnTo>
                    <a:pt x="432" y="1113"/>
                  </a:lnTo>
                  <a:lnTo>
                    <a:pt x="424" y="1109"/>
                  </a:lnTo>
                  <a:lnTo>
                    <a:pt x="416" y="1107"/>
                  </a:lnTo>
                  <a:lnTo>
                    <a:pt x="408" y="1107"/>
                  </a:lnTo>
                  <a:lnTo>
                    <a:pt x="404" y="1111"/>
                  </a:lnTo>
                  <a:lnTo>
                    <a:pt x="401" y="1118"/>
                  </a:lnTo>
                  <a:lnTo>
                    <a:pt x="395" y="1126"/>
                  </a:lnTo>
                  <a:lnTo>
                    <a:pt x="388" y="1140"/>
                  </a:lnTo>
                  <a:lnTo>
                    <a:pt x="380" y="1153"/>
                  </a:lnTo>
                  <a:lnTo>
                    <a:pt x="371" y="1168"/>
                  </a:lnTo>
                  <a:lnTo>
                    <a:pt x="364" y="1182"/>
                  </a:lnTo>
                  <a:lnTo>
                    <a:pt x="356" y="1197"/>
                  </a:lnTo>
                  <a:lnTo>
                    <a:pt x="350" y="1207"/>
                  </a:lnTo>
                  <a:lnTo>
                    <a:pt x="347" y="1217"/>
                  </a:lnTo>
                  <a:lnTo>
                    <a:pt x="347" y="1223"/>
                  </a:lnTo>
                  <a:lnTo>
                    <a:pt x="350" y="1229"/>
                  </a:lnTo>
                  <a:lnTo>
                    <a:pt x="357" y="1234"/>
                  </a:lnTo>
                  <a:lnTo>
                    <a:pt x="365" y="1236"/>
                  </a:lnTo>
                  <a:lnTo>
                    <a:pt x="370" y="1237"/>
                  </a:lnTo>
                  <a:lnTo>
                    <a:pt x="372" y="1237"/>
                  </a:lnTo>
                  <a:lnTo>
                    <a:pt x="371" y="1239"/>
                  </a:lnTo>
                  <a:lnTo>
                    <a:pt x="368" y="1244"/>
                  </a:lnTo>
                  <a:lnTo>
                    <a:pt x="362" y="1250"/>
                  </a:lnTo>
                  <a:lnTo>
                    <a:pt x="356" y="1259"/>
                  </a:lnTo>
                  <a:lnTo>
                    <a:pt x="349" y="1268"/>
                  </a:lnTo>
                  <a:lnTo>
                    <a:pt x="342" y="1278"/>
                  </a:lnTo>
                  <a:lnTo>
                    <a:pt x="335" y="1288"/>
                  </a:lnTo>
                  <a:lnTo>
                    <a:pt x="330" y="1298"/>
                  </a:lnTo>
                  <a:lnTo>
                    <a:pt x="325" y="1308"/>
                  </a:lnTo>
                  <a:lnTo>
                    <a:pt x="323" y="1315"/>
                  </a:lnTo>
                  <a:lnTo>
                    <a:pt x="323" y="1317"/>
                  </a:lnTo>
                  <a:lnTo>
                    <a:pt x="323" y="1316"/>
                  </a:lnTo>
                  <a:lnTo>
                    <a:pt x="323" y="1314"/>
                  </a:lnTo>
                  <a:lnTo>
                    <a:pt x="323" y="1310"/>
                  </a:lnTo>
                  <a:lnTo>
                    <a:pt x="322" y="1308"/>
                  </a:lnTo>
                  <a:lnTo>
                    <a:pt x="319" y="1306"/>
                  </a:lnTo>
                  <a:lnTo>
                    <a:pt x="314" y="1306"/>
                  </a:lnTo>
                  <a:lnTo>
                    <a:pt x="308" y="1309"/>
                  </a:lnTo>
                  <a:lnTo>
                    <a:pt x="299" y="1316"/>
                  </a:lnTo>
                  <a:lnTo>
                    <a:pt x="281" y="1331"/>
                  </a:lnTo>
                  <a:lnTo>
                    <a:pt x="266" y="1348"/>
                  </a:lnTo>
                  <a:lnTo>
                    <a:pt x="251" y="1363"/>
                  </a:lnTo>
                  <a:lnTo>
                    <a:pt x="238" y="1375"/>
                  </a:lnTo>
                  <a:lnTo>
                    <a:pt x="226" y="1384"/>
                  </a:lnTo>
                  <a:lnTo>
                    <a:pt x="216" y="1388"/>
                  </a:lnTo>
                  <a:lnTo>
                    <a:pt x="206" y="1392"/>
                  </a:lnTo>
                  <a:lnTo>
                    <a:pt x="197" y="1397"/>
                  </a:lnTo>
                  <a:lnTo>
                    <a:pt x="189" y="1400"/>
                  </a:lnTo>
                  <a:lnTo>
                    <a:pt x="184" y="1403"/>
                  </a:lnTo>
                  <a:lnTo>
                    <a:pt x="183" y="1407"/>
                  </a:lnTo>
                  <a:lnTo>
                    <a:pt x="186" y="1409"/>
                  </a:lnTo>
                  <a:lnTo>
                    <a:pt x="195" y="1410"/>
                  </a:lnTo>
                  <a:lnTo>
                    <a:pt x="208" y="1410"/>
                  </a:lnTo>
                  <a:lnTo>
                    <a:pt x="223" y="1409"/>
                  </a:lnTo>
                  <a:lnTo>
                    <a:pt x="240" y="1407"/>
                  </a:lnTo>
                  <a:lnTo>
                    <a:pt x="254" y="1401"/>
                  </a:lnTo>
                  <a:lnTo>
                    <a:pt x="267" y="1395"/>
                  </a:lnTo>
                  <a:lnTo>
                    <a:pt x="278" y="1387"/>
                  </a:lnTo>
                  <a:lnTo>
                    <a:pt x="290" y="1379"/>
                  </a:lnTo>
                  <a:lnTo>
                    <a:pt x="301" y="1374"/>
                  </a:lnTo>
                  <a:lnTo>
                    <a:pt x="313" y="1369"/>
                  </a:lnTo>
                  <a:lnTo>
                    <a:pt x="323" y="1369"/>
                  </a:lnTo>
                  <a:lnTo>
                    <a:pt x="331" y="1373"/>
                  </a:lnTo>
                  <a:lnTo>
                    <a:pt x="342" y="1380"/>
                  </a:lnTo>
                  <a:lnTo>
                    <a:pt x="354" y="1387"/>
                  </a:lnTo>
                  <a:lnTo>
                    <a:pt x="365" y="1390"/>
                  </a:lnTo>
                  <a:lnTo>
                    <a:pt x="373" y="1390"/>
                  </a:lnTo>
                  <a:lnTo>
                    <a:pt x="381" y="1390"/>
                  </a:lnTo>
                  <a:lnTo>
                    <a:pt x="391" y="1391"/>
                  </a:lnTo>
                  <a:lnTo>
                    <a:pt x="404" y="1391"/>
                  </a:lnTo>
                  <a:lnTo>
                    <a:pt x="417" y="1387"/>
                  </a:lnTo>
                  <a:lnTo>
                    <a:pt x="432" y="1377"/>
                  </a:lnTo>
                  <a:lnTo>
                    <a:pt x="440" y="1368"/>
                  </a:lnTo>
                  <a:lnTo>
                    <a:pt x="449" y="1360"/>
                  </a:lnTo>
                  <a:lnTo>
                    <a:pt x="457" y="1350"/>
                  </a:lnTo>
                  <a:lnTo>
                    <a:pt x="464" y="1341"/>
                  </a:lnTo>
                  <a:lnTo>
                    <a:pt x="472" y="1333"/>
                  </a:lnTo>
                  <a:lnTo>
                    <a:pt x="477" y="1327"/>
                  </a:lnTo>
                  <a:lnTo>
                    <a:pt x="483" y="1325"/>
                  </a:lnTo>
                  <a:lnTo>
                    <a:pt x="486" y="1325"/>
                  </a:lnTo>
                  <a:lnTo>
                    <a:pt x="488" y="1329"/>
                  </a:lnTo>
                  <a:lnTo>
                    <a:pt x="489" y="1341"/>
                  </a:lnTo>
                  <a:lnTo>
                    <a:pt x="491" y="1353"/>
                  </a:lnTo>
                  <a:lnTo>
                    <a:pt x="493" y="1364"/>
                  </a:lnTo>
                  <a:lnTo>
                    <a:pt x="494" y="1371"/>
                  </a:lnTo>
                  <a:lnTo>
                    <a:pt x="494" y="1374"/>
                  </a:lnTo>
                  <a:lnTo>
                    <a:pt x="492" y="1375"/>
                  </a:lnTo>
                  <a:lnTo>
                    <a:pt x="484" y="1377"/>
                  </a:lnTo>
                  <a:lnTo>
                    <a:pt x="472" y="1380"/>
                  </a:lnTo>
                  <a:lnTo>
                    <a:pt x="459" y="1385"/>
                  </a:lnTo>
                  <a:lnTo>
                    <a:pt x="445" y="1390"/>
                  </a:lnTo>
                  <a:lnTo>
                    <a:pt x="430" y="1395"/>
                  </a:lnTo>
                  <a:lnTo>
                    <a:pt x="417" y="1399"/>
                  </a:lnTo>
                  <a:lnTo>
                    <a:pt x="402" y="1403"/>
                  </a:lnTo>
                  <a:lnTo>
                    <a:pt x="384" y="1408"/>
                  </a:lnTo>
                  <a:lnTo>
                    <a:pt x="366" y="1411"/>
                  </a:lnTo>
                  <a:lnTo>
                    <a:pt x="348" y="1414"/>
                  </a:lnTo>
                  <a:lnTo>
                    <a:pt x="332" y="1417"/>
                  </a:lnTo>
                  <a:lnTo>
                    <a:pt x="319" y="1417"/>
                  </a:lnTo>
                  <a:lnTo>
                    <a:pt x="309" y="1413"/>
                  </a:lnTo>
                  <a:lnTo>
                    <a:pt x="300" y="1410"/>
                  </a:lnTo>
                  <a:lnTo>
                    <a:pt x="292" y="1406"/>
                  </a:lnTo>
                  <a:lnTo>
                    <a:pt x="286" y="1403"/>
                  </a:lnTo>
                  <a:lnTo>
                    <a:pt x="281" y="1404"/>
                  </a:lnTo>
                  <a:lnTo>
                    <a:pt x="278" y="1410"/>
                  </a:lnTo>
                  <a:lnTo>
                    <a:pt x="276" y="1418"/>
                  </a:lnTo>
                  <a:lnTo>
                    <a:pt x="275" y="1425"/>
                  </a:lnTo>
                  <a:lnTo>
                    <a:pt x="273" y="1434"/>
                  </a:lnTo>
                  <a:lnTo>
                    <a:pt x="270" y="1442"/>
                  </a:lnTo>
                  <a:lnTo>
                    <a:pt x="266" y="1449"/>
                  </a:lnTo>
                  <a:lnTo>
                    <a:pt x="260" y="1455"/>
                  </a:lnTo>
                  <a:lnTo>
                    <a:pt x="250" y="1458"/>
                  </a:lnTo>
                  <a:lnTo>
                    <a:pt x="239" y="1459"/>
                  </a:lnTo>
                  <a:lnTo>
                    <a:pt x="227" y="1460"/>
                  </a:lnTo>
                  <a:lnTo>
                    <a:pt x="215" y="1461"/>
                  </a:lnTo>
                  <a:lnTo>
                    <a:pt x="204" y="1462"/>
                  </a:lnTo>
                  <a:lnTo>
                    <a:pt x="195" y="1464"/>
                  </a:lnTo>
                  <a:lnTo>
                    <a:pt x="188" y="1467"/>
                  </a:lnTo>
                  <a:lnTo>
                    <a:pt x="186" y="1470"/>
                  </a:lnTo>
                  <a:lnTo>
                    <a:pt x="188" y="1476"/>
                  </a:lnTo>
                  <a:lnTo>
                    <a:pt x="196" y="1484"/>
                  </a:lnTo>
                  <a:lnTo>
                    <a:pt x="204" y="1491"/>
                  </a:lnTo>
                  <a:lnTo>
                    <a:pt x="209" y="1498"/>
                  </a:lnTo>
                  <a:lnTo>
                    <a:pt x="212" y="1503"/>
                  </a:lnTo>
                  <a:lnTo>
                    <a:pt x="212" y="1511"/>
                  </a:lnTo>
                  <a:lnTo>
                    <a:pt x="208" y="1518"/>
                  </a:lnTo>
                  <a:lnTo>
                    <a:pt x="203" y="1526"/>
                  </a:lnTo>
                  <a:lnTo>
                    <a:pt x="197" y="1533"/>
                  </a:lnTo>
                  <a:lnTo>
                    <a:pt x="193" y="1539"/>
                  </a:lnTo>
                  <a:lnTo>
                    <a:pt x="192" y="1545"/>
                  </a:lnTo>
                  <a:lnTo>
                    <a:pt x="195" y="1547"/>
                  </a:lnTo>
                  <a:lnTo>
                    <a:pt x="199" y="1550"/>
                  </a:lnTo>
                  <a:lnTo>
                    <a:pt x="198" y="1554"/>
                  </a:lnTo>
                  <a:lnTo>
                    <a:pt x="196" y="1560"/>
                  </a:lnTo>
                  <a:lnTo>
                    <a:pt x="192" y="1565"/>
                  </a:lnTo>
                  <a:lnTo>
                    <a:pt x="188" y="1569"/>
                  </a:lnTo>
                  <a:lnTo>
                    <a:pt x="187" y="1570"/>
                  </a:lnTo>
                  <a:lnTo>
                    <a:pt x="185" y="1570"/>
                  </a:lnTo>
                  <a:lnTo>
                    <a:pt x="180" y="1570"/>
                  </a:lnTo>
                  <a:lnTo>
                    <a:pt x="171" y="1566"/>
                  </a:lnTo>
                  <a:lnTo>
                    <a:pt x="160" y="1560"/>
                  </a:lnTo>
                  <a:lnTo>
                    <a:pt x="147" y="1550"/>
                  </a:lnTo>
                  <a:lnTo>
                    <a:pt x="135" y="1540"/>
                  </a:lnTo>
                  <a:lnTo>
                    <a:pt x="124" y="1535"/>
                  </a:lnTo>
                  <a:lnTo>
                    <a:pt x="113" y="1534"/>
                  </a:lnTo>
                  <a:lnTo>
                    <a:pt x="103" y="1536"/>
                  </a:lnTo>
                  <a:lnTo>
                    <a:pt x="92" y="1539"/>
                  </a:lnTo>
                  <a:lnTo>
                    <a:pt x="85" y="1543"/>
                  </a:lnTo>
                  <a:lnTo>
                    <a:pt x="75" y="1549"/>
                  </a:lnTo>
                  <a:lnTo>
                    <a:pt x="62" y="1557"/>
                  </a:lnTo>
                  <a:lnTo>
                    <a:pt x="48" y="1565"/>
                  </a:lnTo>
                  <a:lnTo>
                    <a:pt x="35" y="1574"/>
                  </a:lnTo>
                  <a:lnTo>
                    <a:pt x="23" y="1584"/>
                  </a:lnTo>
                  <a:lnTo>
                    <a:pt x="12" y="1593"/>
                  </a:lnTo>
                  <a:lnTo>
                    <a:pt x="4" y="1601"/>
                  </a:lnTo>
                  <a:lnTo>
                    <a:pt x="0" y="1609"/>
                  </a:lnTo>
                  <a:lnTo>
                    <a:pt x="0" y="1614"/>
                  </a:lnTo>
                  <a:lnTo>
                    <a:pt x="6" y="1619"/>
                  </a:lnTo>
                  <a:lnTo>
                    <a:pt x="9" y="1622"/>
                  </a:lnTo>
                  <a:lnTo>
                    <a:pt x="14" y="1623"/>
                  </a:lnTo>
                  <a:lnTo>
                    <a:pt x="22" y="1623"/>
                  </a:lnTo>
                  <a:lnTo>
                    <a:pt x="34" y="1623"/>
                  </a:lnTo>
                  <a:lnTo>
                    <a:pt x="52" y="1623"/>
                  </a:lnTo>
                  <a:lnTo>
                    <a:pt x="80" y="1623"/>
                  </a:lnTo>
                  <a:lnTo>
                    <a:pt x="103" y="1622"/>
                  </a:lnTo>
                  <a:lnTo>
                    <a:pt x="123" y="1621"/>
                  </a:lnTo>
                  <a:lnTo>
                    <a:pt x="140" y="1619"/>
                  </a:lnTo>
                  <a:lnTo>
                    <a:pt x="150" y="1617"/>
                  </a:lnTo>
                  <a:lnTo>
                    <a:pt x="162" y="1614"/>
                  </a:lnTo>
                  <a:lnTo>
                    <a:pt x="174" y="1611"/>
                  </a:lnTo>
                  <a:lnTo>
                    <a:pt x="185" y="1609"/>
                  </a:lnTo>
                  <a:lnTo>
                    <a:pt x="196" y="1608"/>
                  </a:lnTo>
                  <a:lnTo>
                    <a:pt x="205" y="1608"/>
                  </a:lnTo>
                  <a:lnTo>
                    <a:pt x="210" y="1611"/>
                  </a:lnTo>
                  <a:lnTo>
                    <a:pt x="212" y="1616"/>
                  </a:lnTo>
                  <a:lnTo>
                    <a:pt x="208" y="1623"/>
                  </a:lnTo>
                  <a:lnTo>
                    <a:pt x="200" y="1631"/>
                  </a:lnTo>
                  <a:lnTo>
                    <a:pt x="187" y="1640"/>
                  </a:lnTo>
                  <a:lnTo>
                    <a:pt x="173" y="1649"/>
                  </a:lnTo>
                  <a:lnTo>
                    <a:pt x="159" y="1655"/>
                  </a:lnTo>
                  <a:lnTo>
                    <a:pt x="145" y="1662"/>
                  </a:lnTo>
                  <a:lnTo>
                    <a:pt x="134" y="1667"/>
                  </a:lnTo>
                  <a:lnTo>
                    <a:pt x="124" y="1670"/>
                  </a:lnTo>
                  <a:lnTo>
                    <a:pt x="112" y="1674"/>
                  </a:lnTo>
                  <a:lnTo>
                    <a:pt x="98" y="1676"/>
                  </a:lnTo>
                  <a:lnTo>
                    <a:pt x="82" y="1679"/>
                  </a:lnTo>
                  <a:lnTo>
                    <a:pt x="69" y="1684"/>
                  </a:lnTo>
                  <a:lnTo>
                    <a:pt x="58" y="1688"/>
                  </a:lnTo>
                  <a:lnTo>
                    <a:pt x="50" y="1693"/>
                  </a:lnTo>
                  <a:lnTo>
                    <a:pt x="48" y="1700"/>
                  </a:lnTo>
                  <a:lnTo>
                    <a:pt x="49" y="1714"/>
                  </a:lnTo>
                  <a:lnTo>
                    <a:pt x="49" y="1725"/>
                  </a:lnTo>
                  <a:lnTo>
                    <a:pt x="49" y="1732"/>
                  </a:lnTo>
                  <a:lnTo>
                    <a:pt x="48" y="1735"/>
                  </a:lnTo>
                  <a:lnTo>
                    <a:pt x="47" y="1736"/>
                  </a:lnTo>
                  <a:lnTo>
                    <a:pt x="42" y="1738"/>
                  </a:lnTo>
                  <a:lnTo>
                    <a:pt x="35" y="1743"/>
                  </a:lnTo>
                  <a:lnTo>
                    <a:pt x="29" y="1747"/>
                  </a:lnTo>
                  <a:lnTo>
                    <a:pt x="24" y="1753"/>
                  </a:lnTo>
                  <a:lnTo>
                    <a:pt x="23" y="1756"/>
                  </a:lnTo>
                  <a:lnTo>
                    <a:pt x="24" y="1761"/>
                  </a:lnTo>
                  <a:lnTo>
                    <a:pt x="27" y="1768"/>
                  </a:lnTo>
                  <a:lnTo>
                    <a:pt x="33" y="1776"/>
                  </a:lnTo>
                  <a:lnTo>
                    <a:pt x="39" y="1781"/>
                  </a:lnTo>
                  <a:lnTo>
                    <a:pt x="46" y="1783"/>
                  </a:lnTo>
                  <a:lnTo>
                    <a:pt x="53" y="1781"/>
                  </a:lnTo>
                  <a:lnTo>
                    <a:pt x="58" y="1774"/>
                  </a:lnTo>
                  <a:lnTo>
                    <a:pt x="62" y="1768"/>
                  </a:lnTo>
                  <a:lnTo>
                    <a:pt x="66" y="1762"/>
                  </a:lnTo>
                  <a:lnTo>
                    <a:pt x="70" y="1759"/>
                  </a:lnTo>
                  <a:lnTo>
                    <a:pt x="75" y="1758"/>
                  </a:lnTo>
                  <a:lnTo>
                    <a:pt x="81" y="1761"/>
                  </a:lnTo>
                  <a:lnTo>
                    <a:pt x="88" y="1770"/>
                  </a:lnTo>
                  <a:lnTo>
                    <a:pt x="89" y="1779"/>
                  </a:lnTo>
                  <a:lnTo>
                    <a:pt x="89" y="1788"/>
                  </a:lnTo>
                  <a:lnTo>
                    <a:pt x="87" y="1794"/>
                  </a:lnTo>
                  <a:lnTo>
                    <a:pt x="85" y="1796"/>
                  </a:lnTo>
                  <a:lnTo>
                    <a:pt x="85" y="1797"/>
                  </a:lnTo>
                  <a:lnTo>
                    <a:pt x="87" y="1801"/>
                  </a:lnTo>
                  <a:lnTo>
                    <a:pt x="88" y="1804"/>
                  </a:lnTo>
                  <a:lnTo>
                    <a:pt x="90" y="1806"/>
                  </a:lnTo>
                  <a:lnTo>
                    <a:pt x="94" y="1808"/>
                  </a:lnTo>
                  <a:lnTo>
                    <a:pt x="101" y="1808"/>
                  </a:lnTo>
                  <a:lnTo>
                    <a:pt x="111" y="1805"/>
                  </a:lnTo>
                  <a:lnTo>
                    <a:pt x="138" y="1796"/>
                  </a:lnTo>
                  <a:lnTo>
                    <a:pt x="165" y="1792"/>
                  </a:lnTo>
                  <a:lnTo>
                    <a:pt x="188" y="1789"/>
                  </a:lnTo>
                  <a:lnTo>
                    <a:pt x="198" y="1785"/>
                  </a:lnTo>
                  <a:lnTo>
                    <a:pt x="210" y="1782"/>
                  </a:lnTo>
                  <a:lnTo>
                    <a:pt x="223" y="1777"/>
                  </a:lnTo>
                  <a:lnTo>
                    <a:pt x="235" y="1771"/>
                  </a:lnTo>
                  <a:lnTo>
                    <a:pt x="247" y="1767"/>
                  </a:lnTo>
                  <a:lnTo>
                    <a:pt x="257" y="1762"/>
                  </a:lnTo>
                  <a:lnTo>
                    <a:pt x="264" y="1759"/>
                  </a:lnTo>
                  <a:lnTo>
                    <a:pt x="267" y="1758"/>
                  </a:lnTo>
                  <a:lnTo>
                    <a:pt x="264" y="1759"/>
                  </a:lnTo>
                  <a:lnTo>
                    <a:pt x="258" y="1762"/>
                  </a:lnTo>
                  <a:lnTo>
                    <a:pt x="249" y="1768"/>
                  </a:lnTo>
                  <a:lnTo>
                    <a:pt x="238" y="1773"/>
                  </a:lnTo>
                  <a:lnTo>
                    <a:pt x="226" y="1780"/>
                  </a:lnTo>
                  <a:lnTo>
                    <a:pt x="214" y="1788"/>
                  </a:lnTo>
                  <a:lnTo>
                    <a:pt x="204" y="1793"/>
                  </a:lnTo>
                  <a:lnTo>
                    <a:pt x="196" y="1798"/>
                  </a:lnTo>
                  <a:lnTo>
                    <a:pt x="188" y="1804"/>
                  </a:lnTo>
                  <a:lnTo>
                    <a:pt x="176" y="1811"/>
                  </a:lnTo>
                  <a:lnTo>
                    <a:pt x="162" y="1817"/>
                  </a:lnTo>
                  <a:lnTo>
                    <a:pt x="147" y="1825"/>
                  </a:lnTo>
                  <a:lnTo>
                    <a:pt x="133" y="1832"/>
                  </a:lnTo>
                  <a:lnTo>
                    <a:pt x="119" y="1840"/>
                  </a:lnTo>
                  <a:lnTo>
                    <a:pt x="108" y="1847"/>
                  </a:lnTo>
                  <a:lnTo>
                    <a:pt x="103" y="1852"/>
                  </a:lnTo>
                  <a:lnTo>
                    <a:pt x="99" y="1859"/>
                  </a:lnTo>
                  <a:lnTo>
                    <a:pt x="91" y="1865"/>
                  </a:lnTo>
                  <a:lnTo>
                    <a:pt x="81" y="1871"/>
                  </a:lnTo>
                  <a:lnTo>
                    <a:pt x="72" y="1876"/>
                  </a:lnTo>
                  <a:lnTo>
                    <a:pt x="64" y="1881"/>
                  </a:lnTo>
                  <a:lnTo>
                    <a:pt x="57" y="1883"/>
                  </a:lnTo>
                  <a:lnTo>
                    <a:pt x="55" y="1884"/>
                  </a:lnTo>
                  <a:lnTo>
                    <a:pt x="58" y="1885"/>
                  </a:lnTo>
                  <a:lnTo>
                    <a:pt x="66" y="1886"/>
                  </a:lnTo>
                  <a:lnTo>
                    <a:pt x="78" y="1888"/>
                  </a:lnTo>
                  <a:lnTo>
                    <a:pt x="93" y="1889"/>
                  </a:lnTo>
                  <a:lnTo>
                    <a:pt x="112" y="1888"/>
                  </a:lnTo>
                  <a:lnTo>
                    <a:pt x="134" y="1886"/>
                  </a:lnTo>
                  <a:lnTo>
                    <a:pt x="150" y="1882"/>
                  </a:lnTo>
                  <a:lnTo>
                    <a:pt x="162" y="1877"/>
                  </a:lnTo>
                  <a:lnTo>
                    <a:pt x="171" y="1873"/>
                  </a:lnTo>
                  <a:lnTo>
                    <a:pt x="180" y="1869"/>
                  </a:lnTo>
                  <a:lnTo>
                    <a:pt x="188" y="1865"/>
                  </a:lnTo>
                  <a:lnTo>
                    <a:pt x="199" y="1863"/>
                  </a:lnTo>
                  <a:lnTo>
                    <a:pt x="215" y="1863"/>
                  </a:lnTo>
                  <a:lnTo>
                    <a:pt x="233" y="1862"/>
                  </a:lnTo>
                  <a:lnTo>
                    <a:pt x="249" y="1859"/>
                  </a:lnTo>
                  <a:lnTo>
                    <a:pt x="261" y="1853"/>
                  </a:lnTo>
                  <a:lnTo>
                    <a:pt x="269" y="1848"/>
                  </a:lnTo>
                  <a:lnTo>
                    <a:pt x="276" y="1843"/>
                  </a:lnTo>
                  <a:lnTo>
                    <a:pt x="280" y="1839"/>
                  </a:lnTo>
                  <a:lnTo>
                    <a:pt x="285" y="1840"/>
                  </a:lnTo>
                  <a:lnTo>
                    <a:pt x="288" y="1844"/>
                  </a:lnTo>
                  <a:lnTo>
                    <a:pt x="291" y="1851"/>
                  </a:lnTo>
                  <a:lnTo>
                    <a:pt x="292" y="1857"/>
                  </a:lnTo>
                  <a:lnTo>
                    <a:pt x="292" y="1859"/>
                  </a:lnTo>
                  <a:lnTo>
                    <a:pt x="290" y="1860"/>
                  </a:lnTo>
                  <a:lnTo>
                    <a:pt x="284" y="1863"/>
                  </a:lnTo>
                  <a:lnTo>
                    <a:pt x="274" y="1867"/>
                  </a:lnTo>
                  <a:lnTo>
                    <a:pt x="262" y="1874"/>
                  </a:lnTo>
                  <a:lnTo>
                    <a:pt x="247" y="1881"/>
                  </a:lnTo>
                  <a:lnTo>
                    <a:pt x="233" y="1887"/>
                  </a:lnTo>
                  <a:lnTo>
                    <a:pt x="220" y="1894"/>
                  </a:lnTo>
                  <a:lnTo>
                    <a:pt x="208" y="1900"/>
                  </a:lnTo>
                  <a:lnTo>
                    <a:pt x="198" y="1907"/>
                  </a:lnTo>
                  <a:lnTo>
                    <a:pt x="192" y="1911"/>
                  </a:lnTo>
                  <a:lnTo>
                    <a:pt x="189" y="1915"/>
                  </a:lnTo>
                  <a:lnTo>
                    <a:pt x="189" y="1920"/>
                  </a:lnTo>
                  <a:lnTo>
                    <a:pt x="187" y="1927"/>
                  </a:lnTo>
                  <a:lnTo>
                    <a:pt x="184" y="1935"/>
                  </a:lnTo>
                  <a:lnTo>
                    <a:pt x="181" y="1943"/>
                  </a:lnTo>
                  <a:lnTo>
                    <a:pt x="179" y="1951"/>
                  </a:lnTo>
                  <a:lnTo>
                    <a:pt x="180" y="1957"/>
                  </a:lnTo>
                  <a:lnTo>
                    <a:pt x="183" y="1960"/>
                  </a:lnTo>
                  <a:lnTo>
                    <a:pt x="195" y="1960"/>
                  </a:lnTo>
                  <a:lnTo>
                    <a:pt x="209" y="1958"/>
                  </a:lnTo>
                  <a:lnTo>
                    <a:pt x="224" y="1955"/>
                  </a:lnTo>
                  <a:lnTo>
                    <a:pt x="243" y="1950"/>
                  </a:lnTo>
                  <a:lnTo>
                    <a:pt x="256" y="1947"/>
                  </a:lnTo>
                  <a:lnTo>
                    <a:pt x="269" y="1946"/>
                  </a:lnTo>
                  <a:lnTo>
                    <a:pt x="281" y="1945"/>
                  </a:lnTo>
                  <a:lnTo>
                    <a:pt x="293" y="1947"/>
                  </a:lnTo>
                  <a:lnTo>
                    <a:pt x="302" y="1951"/>
                  </a:lnTo>
                  <a:lnTo>
                    <a:pt x="308" y="1955"/>
                  </a:lnTo>
                  <a:lnTo>
                    <a:pt x="310" y="1960"/>
                  </a:lnTo>
                  <a:lnTo>
                    <a:pt x="312" y="1966"/>
                  </a:lnTo>
                  <a:lnTo>
                    <a:pt x="313" y="1969"/>
                  </a:lnTo>
                  <a:lnTo>
                    <a:pt x="315" y="1973"/>
                  </a:lnTo>
                  <a:lnTo>
                    <a:pt x="320" y="1975"/>
                  </a:lnTo>
                  <a:lnTo>
                    <a:pt x="327" y="1974"/>
                  </a:lnTo>
                  <a:lnTo>
                    <a:pt x="338" y="1971"/>
                  </a:lnTo>
                  <a:lnTo>
                    <a:pt x="359" y="1963"/>
                  </a:lnTo>
                  <a:lnTo>
                    <a:pt x="378" y="1954"/>
                  </a:lnTo>
                  <a:lnTo>
                    <a:pt x="396" y="1946"/>
                  </a:lnTo>
                  <a:lnTo>
                    <a:pt x="415" y="1943"/>
                  </a:lnTo>
                  <a:lnTo>
                    <a:pt x="426" y="1943"/>
                  </a:lnTo>
                  <a:lnTo>
                    <a:pt x="435" y="1944"/>
                  </a:lnTo>
                  <a:lnTo>
                    <a:pt x="441" y="1947"/>
                  </a:lnTo>
                  <a:lnTo>
                    <a:pt x="448" y="1950"/>
                  </a:lnTo>
                  <a:lnTo>
                    <a:pt x="455" y="1951"/>
                  </a:lnTo>
                  <a:lnTo>
                    <a:pt x="463" y="1948"/>
                  </a:lnTo>
                  <a:lnTo>
                    <a:pt x="473" y="1944"/>
                  </a:lnTo>
                  <a:lnTo>
                    <a:pt x="483" y="1936"/>
                  </a:lnTo>
                  <a:lnTo>
                    <a:pt x="492" y="1929"/>
                  </a:lnTo>
                  <a:lnTo>
                    <a:pt x="500" y="1922"/>
                  </a:lnTo>
                  <a:lnTo>
                    <a:pt x="508" y="1918"/>
                  </a:lnTo>
                  <a:lnTo>
                    <a:pt x="516" y="1918"/>
                  </a:lnTo>
                  <a:lnTo>
                    <a:pt x="524" y="1923"/>
                  </a:lnTo>
                  <a:lnTo>
                    <a:pt x="532" y="1929"/>
                  </a:lnTo>
                  <a:lnTo>
                    <a:pt x="540" y="1932"/>
                  </a:lnTo>
                  <a:lnTo>
                    <a:pt x="545" y="1933"/>
                  </a:lnTo>
                  <a:lnTo>
                    <a:pt x="550" y="1930"/>
                  </a:lnTo>
                  <a:lnTo>
                    <a:pt x="552" y="1923"/>
                  </a:lnTo>
                  <a:lnTo>
                    <a:pt x="552" y="1915"/>
                  </a:lnTo>
                  <a:lnTo>
                    <a:pt x="551" y="1907"/>
                  </a:lnTo>
                  <a:lnTo>
                    <a:pt x="551" y="1900"/>
                  </a:lnTo>
                  <a:lnTo>
                    <a:pt x="551" y="1896"/>
                  </a:lnTo>
                  <a:lnTo>
                    <a:pt x="553" y="1895"/>
                  </a:lnTo>
                  <a:lnTo>
                    <a:pt x="555" y="1898"/>
                  </a:lnTo>
                  <a:lnTo>
                    <a:pt x="558" y="1902"/>
                  </a:lnTo>
                  <a:lnTo>
                    <a:pt x="561" y="1908"/>
                  </a:lnTo>
                  <a:lnTo>
                    <a:pt x="564" y="1913"/>
                  </a:lnTo>
                  <a:lnTo>
                    <a:pt x="568" y="1917"/>
                  </a:lnTo>
                  <a:lnTo>
                    <a:pt x="574" y="1918"/>
                  </a:lnTo>
                  <a:lnTo>
                    <a:pt x="581" y="1916"/>
                  </a:lnTo>
                  <a:lnTo>
                    <a:pt x="590" y="1908"/>
                  </a:lnTo>
                  <a:lnTo>
                    <a:pt x="598" y="1899"/>
                  </a:lnTo>
                  <a:lnTo>
                    <a:pt x="602" y="1894"/>
                  </a:lnTo>
                  <a:lnTo>
                    <a:pt x="605" y="1889"/>
                  </a:lnTo>
                  <a:lnTo>
                    <a:pt x="607" y="1886"/>
                  </a:lnTo>
                  <a:lnTo>
                    <a:pt x="609" y="1883"/>
                  </a:lnTo>
                  <a:lnTo>
                    <a:pt x="612" y="1879"/>
                  </a:lnTo>
                  <a:lnTo>
                    <a:pt x="619" y="1875"/>
                  </a:lnTo>
                  <a:lnTo>
                    <a:pt x="628" y="1869"/>
                  </a:lnTo>
                  <a:lnTo>
                    <a:pt x="645" y="1859"/>
                  </a:lnTo>
                  <a:lnTo>
                    <a:pt x="658" y="1852"/>
                  </a:lnTo>
                  <a:lnTo>
                    <a:pt x="668" y="1846"/>
                  </a:lnTo>
                  <a:lnTo>
                    <a:pt x="674" y="1840"/>
                  </a:lnTo>
                  <a:lnTo>
                    <a:pt x="678" y="1835"/>
                  </a:lnTo>
                  <a:lnTo>
                    <a:pt x="677" y="1827"/>
                  </a:lnTo>
                  <a:lnTo>
                    <a:pt x="673" y="1821"/>
                  </a:lnTo>
                  <a:lnTo>
                    <a:pt x="668" y="1815"/>
                  </a:lnTo>
                  <a:lnTo>
                    <a:pt x="661" y="1808"/>
                  </a:lnTo>
                  <a:lnTo>
                    <a:pt x="654" y="1802"/>
                  </a:lnTo>
                  <a:lnTo>
                    <a:pt x="648" y="1795"/>
                  </a:lnTo>
                  <a:lnTo>
                    <a:pt x="643" y="1791"/>
                  </a:lnTo>
                  <a:lnTo>
                    <a:pt x="642" y="1786"/>
                  </a:lnTo>
                  <a:lnTo>
                    <a:pt x="644" y="1785"/>
                  </a:lnTo>
                  <a:lnTo>
                    <a:pt x="650" y="1785"/>
                  </a:lnTo>
                  <a:lnTo>
                    <a:pt x="667" y="1789"/>
                  </a:lnTo>
                  <a:lnTo>
                    <a:pt x="681" y="1791"/>
                  </a:lnTo>
                  <a:lnTo>
                    <a:pt x="692" y="1793"/>
                  </a:lnTo>
                  <a:lnTo>
                    <a:pt x="700" y="1794"/>
                  </a:lnTo>
                  <a:lnTo>
                    <a:pt x="702" y="1794"/>
                  </a:lnTo>
                  <a:lnTo>
                    <a:pt x="701" y="1795"/>
                  </a:lnTo>
                  <a:lnTo>
                    <a:pt x="698" y="1798"/>
                  </a:lnTo>
                  <a:lnTo>
                    <a:pt x="695" y="1803"/>
                  </a:lnTo>
                  <a:lnTo>
                    <a:pt x="691" y="1808"/>
                  </a:lnTo>
                  <a:lnTo>
                    <a:pt x="689" y="1814"/>
                  </a:lnTo>
                  <a:lnTo>
                    <a:pt x="686" y="1819"/>
                  </a:lnTo>
                  <a:lnTo>
                    <a:pt x="688" y="1823"/>
                  </a:lnTo>
                  <a:lnTo>
                    <a:pt x="691" y="1826"/>
                  </a:lnTo>
                  <a:lnTo>
                    <a:pt x="698" y="1826"/>
                  </a:lnTo>
                  <a:lnTo>
                    <a:pt x="714" y="1824"/>
                  </a:lnTo>
                  <a:lnTo>
                    <a:pt x="731" y="1820"/>
                  </a:lnTo>
                  <a:lnTo>
                    <a:pt x="748" y="1816"/>
                  </a:lnTo>
                  <a:lnTo>
                    <a:pt x="763" y="1811"/>
                  </a:lnTo>
                  <a:lnTo>
                    <a:pt x="775" y="1804"/>
                  </a:lnTo>
                  <a:lnTo>
                    <a:pt x="783" y="1796"/>
                  </a:lnTo>
                  <a:lnTo>
                    <a:pt x="786" y="1790"/>
                  </a:lnTo>
                  <a:lnTo>
                    <a:pt x="788" y="1782"/>
                  </a:lnTo>
                  <a:lnTo>
                    <a:pt x="789" y="1774"/>
                  </a:lnTo>
                  <a:lnTo>
                    <a:pt x="792" y="1768"/>
                  </a:lnTo>
                  <a:lnTo>
                    <a:pt x="796" y="1762"/>
                  </a:lnTo>
                  <a:lnTo>
                    <a:pt x="804" y="1759"/>
                  </a:lnTo>
                  <a:lnTo>
                    <a:pt x="816" y="1758"/>
                  </a:lnTo>
                  <a:lnTo>
                    <a:pt x="839" y="1758"/>
                  </a:lnTo>
                  <a:lnTo>
                    <a:pt x="857" y="1756"/>
                  </a:lnTo>
                  <a:lnTo>
                    <a:pt x="871" y="1750"/>
                  </a:lnTo>
                  <a:lnTo>
                    <a:pt x="882" y="1742"/>
                  </a:lnTo>
                  <a:lnTo>
                    <a:pt x="892" y="1731"/>
                  </a:lnTo>
                  <a:lnTo>
                    <a:pt x="903" y="1721"/>
                  </a:lnTo>
                  <a:lnTo>
                    <a:pt x="911" y="1712"/>
                  </a:lnTo>
                  <a:lnTo>
                    <a:pt x="915" y="1704"/>
                  </a:lnTo>
                  <a:lnTo>
                    <a:pt x="913" y="1701"/>
                  </a:lnTo>
                  <a:lnTo>
                    <a:pt x="909" y="1700"/>
                  </a:lnTo>
                  <a:lnTo>
                    <a:pt x="901" y="1698"/>
                  </a:lnTo>
                  <a:lnTo>
                    <a:pt x="893" y="1696"/>
                  </a:lnTo>
                  <a:lnTo>
                    <a:pt x="885" y="1695"/>
                  </a:lnTo>
                  <a:lnTo>
                    <a:pt x="878" y="1693"/>
                  </a:lnTo>
                  <a:lnTo>
                    <a:pt x="874" y="1691"/>
                  </a:lnTo>
                  <a:lnTo>
                    <a:pt x="871" y="1690"/>
                  </a:lnTo>
                  <a:lnTo>
                    <a:pt x="875" y="1688"/>
                  </a:lnTo>
                  <a:lnTo>
                    <a:pt x="885" y="1686"/>
                  </a:lnTo>
                  <a:lnTo>
                    <a:pt x="900" y="1684"/>
                  </a:lnTo>
                  <a:lnTo>
                    <a:pt x="932" y="1679"/>
                  </a:lnTo>
                  <a:lnTo>
                    <a:pt x="958" y="1676"/>
                  </a:lnTo>
                  <a:lnTo>
                    <a:pt x="979" y="1673"/>
                  </a:lnTo>
                  <a:lnTo>
                    <a:pt x="997" y="1669"/>
                  </a:lnTo>
                  <a:lnTo>
                    <a:pt x="1015" y="1667"/>
                  </a:lnTo>
                  <a:lnTo>
                    <a:pt x="1032" y="1665"/>
                  </a:lnTo>
                  <a:lnTo>
                    <a:pt x="1047" y="1665"/>
                  </a:lnTo>
                  <a:lnTo>
                    <a:pt x="1059" y="1667"/>
                  </a:lnTo>
                  <a:lnTo>
                    <a:pt x="1067" y="1672"/>
                  </a:lnTo>
                  <a:lnTo>
                    <a:pt x="1075" y="1675"/>
                  </a:lnTo>
                  <a:lnTo>
                    <a:pt x="1082" y="1676"/>
                  </a:lnTo>
                  <a:lnTo>
                    <a:pt x="1087" y="1674"/>
                  </a:lnTo>
                  <a:lnTo>
                    <a:pt x="1093" y="1668"/>
                  </a:lnTo>
                  <a:lnTo>
                    <a:pt x="1098" y="1656"/>
                  </a:lnTo>
                  <a:lnTo>
                    <a:pt x="1101" y="1646"/>
                  </a:lnTo>
                  <a:lnTo>
                    <a:pt x="1101" y="1638"/>
                  </a:lnTo>
                  <a:lnTo>
                    <a:pt x="1101" y="1631"/>
                  </a:lnTo>
                  <a:lnTo>
                    <a:pt x="1101" y="1624"/>
                  </a:lnTo>
                  <a:lnTo>
                    <a:pt x="1102" y="1621"/>
                  </a:lnTo>
                  <a:lnTo>
                    <a:pt x="1107" y="1621"/>
                  </a:lnTo>
                  <a:lnTo>
                    <a:pt x="1112" y="1623"/>
                  </a:lnTo>
                  <a:lnTo>
                    <a:pt x="1118" y="1628"/>
                  </a:lnTo>
                  <a:lnTo>
                    <a:pt x="1123" y="1632"/>
                  </a:lnTo>
                  <a:lnTo>
                    <a:pt x="1127" y="1639"/>
                  </a:lnTo>
                  <a:lnTo>
                    <a:pt x="1129" y="1645"/>
                  </a:lnTo>
                  <a:lnTo>
                    <a:pt x="1129" y="1653"/>
                  </a:lnTo>
                  <a:lnTo>
                    <a:pt x="1133" y="1658"/>
                  </a:lnTo>
                  <a:lnTo>
                    <a:pt x="1139" y="1659"/>
                  </a:lnTo>
                  <a:lnTo>
                    <a:pt x="1147" y="1656"/>
                  </a:lnTo>
                  <a:lnTo>
                    <a:pt x="1157" y="1650"/>
                  </a:lnTo>
                  <a:lnTo>
                    <a:pt x="1167" y="1643"/>
                  </a:lnTo>
                  <a:lnTo>
                    <a:pt x="1177" y="1638"/>
                  </a:lnTo>
                  <a:lnTo>
                    <a:pt x="1187" y="1635"/>
                  </a:lnTo>
                  <a:lnTo>
                    <a:pt x="1198" y="1637"/>
                  </a:lnTo>
                  <a:lnTo>
                    <a:pt x="1211" y="1643"/>
                  </a:lnTo>
                  <a:lnTo>
                    <a:pt x="1228" y="1650"/>
                  </a:lnTo>
                  <a:lnTo>
                    <a:pt x="1245" y="1651"/>
                  </a:lnTo>
                  <a:lnTo>
                    <a:pt x="1260" y="1649"/>
                  </a:lnTo>
                  <a:lnTo>
                    <a:pt x="1274" y="1645"/>
                  </a:lnTo>
                  <a:lnTo>
                    <a:pt x="1284" y="1643"/>
                  </a:lnTo>
                  <a:lnTo>
                    <a:pt x="1292" y="1641"/>
                  </a:lnTo>
                  <a:lnTo>
                    <a:pt x="1299" y="1639"/>
                  </a:lnTo>
                  <a:lnTo>
                    <a:pt x="1304" y="1635"/>
                  </a:lnTo>
                  <a:lnTo>
                    <a:pt x="1306" y="1630"/>
                  </a:lnTo>
                  <a:lnTo>
                    <a:pt x="1303" y="1623"/>
                  </a:lnTo>
                  <a:lnTo>
                    <a:pt x="1296" y="1616"/>
                  </a:lnTo>
                  <a:lnTo>
                    <a:pt x="1287" y="1606"/>
                  </a:lnTo>
                  <a:lnTo>
                    <a:pt x="1278" y="1597"/>
                  </a:lnTo>
                  <a:lnTo>
                    <a:pt x="1269" y="1587"/>
                  </a:lnTo>
                  <a:lnTo>
                    <a:pt x="1262" y="1578"/>
                  </a:lnTo>
                  <a:lnTo>
                    <a:pt x="1260" y="1571"/>
                  </a:lnTo>
                  <a:lnTo>
                    <a:pt x="1261" y="1565"/>
                  </a:lnTo>
                  <a:lnTo>
                    <a:pt x="1264" y="1562"/>
                  </a:lnTo>
                  <a:lnTo>
                    <a:pt x="1271" y="1559"/>
                  </a:lnTo>
                  <a:lnTo>
                    <a:pt x="1279" y="1554"/>
                  </a:lnTo>
                  <a:lnTo>
                    <a:pt x="1287" y="1548"/>
                  </a:lnTo>
                  <a:lnTo>
                    <a:pt x="1299" y="1537"/>
                  </a:lnTo>
                  <a:lnTo>
                    <a:pt x="1312" y="1524"/>
                  </a:lnTo>
                  <a:lnTo>
                    <a:pt x="1324" y="1512"/>
                  </a:lnTo>
                  <a:lnTo>
                    <a:pt x="1335" y="1500"/>
                  </a:lnTo>
                  <a:lnTo>
                    <a:pt x="1343" y="1489"/>
                  </a:lnTo>
                  <a:lnTo>
                    <a:pt x="1350" y="1478"/>
                  </a:lnTo>
                  <a:lnTo>
                    <a:pt x="1351" y="1466"/>
                  </a:lnTo>
                  <a:lnTo>
                    <a:pt x="1351" y="1449"/>
                  </a:lnTo>
                  <a:lnTo>
                    <a:pt x="1351" y="1431"/>
                  </a:lnTo>
                  <a:lnTo>
                    <a:pt x="1353" y="1412"/>
                  </a:lnTo>
                  <a:lnTo>
                    <a:pt x="1357" y="1396"/>
                  </a:lnTo>
                  <a:lnTo>
                    <a:pt x="1363" y="1383"/>
                  </a:lnTo>
                  <a:lnTo>
                    <a:pt x="1372" y="1366"/>
                  </a:lnTo>
                  <a:lnTo>
                    <a:pt x="1380" y="1346"/>
                  </a:lnTo>
                  <a:lnTo>
                    <a:pt x="1388" y="1325"/>
                  </a:lnTo>
                  <a:lnTo>
                    <a:pt x="1397" y="1302"/>
                  </a:lnTo>
                  <a:lnTo>
                    <a:pt x="1405" y="1281"/>
                  </a:lnTo>
                  <a:lnTo>
                    <a:pt x="1410" y="1262"/>
                  </a:lnTo>
                  <a:lnTo>
                    <a:pt x="1412" y="1245"/>
                  </a:lnTo>
                  <a:lnTo>
                    <a:pt x="1410" y="1227"/>
                  </a:lnTo>
                  <a:lnTo>
                    <a:pt x="1407" y="1215"/>
                  </a:lnTo>
                  <a:lnTo>
                    <a:pt x="1407" y="1203"/>
                  </a:lnTo>
                  <a:lnTo>
                    <a:pt x="1407" y="1192"/>
                  </a:lnTo>
                  <a:lnTo>
                    <a:pt x="1406" y="1179"/>
                  </a:lnTo>
                  <a:lnTo>
                    <a:pt x="1403" y="1166"/>
                  </a:lnTo>
                  <a:lnTo>
                    <a:pt x="1398" y="1151"/>
                  </a:lnTo>
                  <a:lnTo>
                    <a:pt x="1389" y="1131"/>
                  </a:lnTo>
                  <a:lnTo>
                    <a:pt x="1380" y="1112"/>
                  </a:lnTo>
                  <a:lnTo>
                    <a:pt x="1372" y="1095"/>
                  </a:lnTo>
                  <a:lnTo>
                    <a:pt x="1364" y="1080"/>
                  </a:lnTo>
                  <a:lnTo>
                    <a:pt x="1360" y="1071"/>
                  </a:lnTo>
                  <a:lnTo>
                    <a:pt x="1354" y="1062"/>
                  </a:lnTo>
                  <a:lnTo>
                    <a:pt x="1351" y="1053"/>
                  </a:lnTo>
                  <a:lnTo>
                    <a:pt x="1351" y="1044"/>
                  </a:lnTo>
                  <a:lnTo>
                    <a:pt x="1354" y="1038"/>
                  </a:lnTo>
                  <a:lnTo>
                    <a:pt x="1362" y="1032"/>
                  </a:lnTo>
                  <a:lnTo>
                    <a:pt x="1370" y="1025"/>
                  </a:lnTo>
                  <a:lnTo>
                    <a:pt x="1377" y="1016"/>
                  </a:lnTo>
                  <a:lnTo>
                    <a:pt x="1384" y="1005"/>
                  </a:lnTo>
                  <a:lnTo>
                    <a:pt x="1385" y="991"/>
                  </a:lnTo>
                  <a:lnTo>
                    <a:pt x="1387" y="980"/>
                  </a:lnTo>
                  <a:lnTo>
                    <a:pt x="1390" y="969"/>
                  </a:lnTo>
                  <a:lnTo>
                    <a:pt x="1395" y="959"/>
                  </a:lnTo>
                  <a:lnTo>
                    <a:pt x="1397" y="951"/>
                  </a:lnTo>
                  <a:lnTo>
                    <a:pt x="1397" y="944"/>
                  </a:lnTo>
                  <a:lnTo>
                    <a:pt x="1393" y="937"/>
                  </a:lnTo>
                  <a:lnTo>
                    <a:pt x="1386" y="933"/>
                  </a:lnTo>
                  <a:lnTo>
                    <a:pt x="1378" y="927"/>
                  </a:lnTo>
                  <a:lnTo>
                    <a:pt x="1371" y="922"/>
                  </a:lnTo>
                  <a:lnTo>
                    <a:pt x="1363" y="915"/>
                  </a:lnTo>
                  <a:lnTo>
                    <a:pt x="1356" y="908"/>
                  </a:lnTo>
                  <a:lnTo>
                    <a:pt x="1352" y="896"/>
                  </a:lnTo>
                  <a:lnTo>
                    <a:pt x="1349" y="881"/>
                  </a:lnTo>
                  <a:lnTo>
                    <a:pt x="1349" y="866"/>
                  </a:lnTo>
                  <a:lnTo>
                    <a:pt x="1350" y="854"/>
                  </a:lnTo>
                  <a:lnTo>
                    <a:pt x="1352" y="845"/>
                  </a:lnTo>
                  <a:lnTo>
                    <a:pt x="1353" y="839"/>
                  </a:lnTo>
                  <a:lnTo>
                    <a:pt x="1354" y="831"/>
                  </a:lnTo>
                  <a:lnTo>
                    <a:pt x="1354" y="821"/>
                  </a:lnTo>
                  <a:lnTo>
                    <a:pt x="1353" y="812"/>
                  </a:lnTo>
                  <a:lnTo>
                    <a:pt x="1352" y="806"/>
                  </a:lnTo>
                  <a:lnTo>
                    <a:pt x="1352" y="800"/>
                  </a:lnTo>
                  <a:lnTo>
                    <a:pt x="1351" y="796"/>
                  </a:lnTo>
                  <a:lnTo>
                    <a:pt x="1348" y="792"/>
                  </a:lnTo>
                  <a:lnTo>
                    <a:pt x="1342" y="785"/>
                  </a:lnTo>
                  <a:lnTo>
                    <a:pt x="1333" y="776"/>
                  </a:lnTo>
                  <a:lnTo>
                    <a:pt x="1324" y="766"/>
                  </a:lnTo>
                  <a:lnTo>
                    <a:pt x="1316" y="755"/>
                  </a:lnTo>
                  <a:lnTo>
                    <a:pt x="1309" y="746"/>
                  </a:lnTo>
                  <a:lnTo>
                    <a:pt x="1306" y="735"/>
                  </a:lnTo>
                  <a:lnTo>
                    <a:pt x="1307" y="727"/>
                  </a:lnTo>
                  <a:lnTo>
                    <a:pt x="1313" y="723"/>
                  </a:lnTo>
                  <a:lnTo>
                    <a:pt x="1319" y="721"/>
                  </a:lnTo>
                  <a:lnTo>
                    <a:pt x="1329" y="721"/>
                  </a:lnTo>
                  <a:lnTo>
                    <a:pt x="1339" y="724"/>
                  </a:lnTo>
                  <a:lnTo>
                    <a:pt x="1350" y="726"/>
                  </a:lnTo>
                  <a:lnTo>
                    <a:pt x="1360" y="728"/>
                  </a:lnTo>
                  <a:lnTo>
                    <a:pt x="1368" y="729"/>
                  </a:lnTo>
                  <a:lnTo>
                    <a:pt x="1374" y="729"/>
                  </a:lnTo>
                  <a:lnTo>
                    <a:pt x="1379" y="726"/>
                  </a:lnTo>
                  <a:lnTo>
                    <a:pt x="1383" y="720"/>
                  </a:lnTo>
                  <a:lnTo>
                    <a:pt x="1384" y="712"/>
                  </a:lnTo>
                  <a:lnTo>
                    <a:pt x="1382" y="703"/>
                  </a:lnTo>
                  <a:lnTo>
                    <a:pt x="1378" y="695"/>
                  </a:lnTo>
                  <a:lnTo>
                    <a:pt x="1373" y="688"/>
                  </a:lnTo>
                  <a:lnTo>
                    <a:pt x="1363" y="679"/>
                  </a:lnTo>
                  <a:lnTo>
                    <a:pt x="1356" y="671"/>
                  </a:lnTo>
                  <a:lnTo>
                    <a:pt x="1352" y="667"/>
                  </a:lnTo>
                  <a:lnTo>
                    <a:pt x="1351" y="665"/>
                  </a:lnTo>
                  <a:lnTo>
                    <a:pt x="1313" y="657"/>
                  </a:lnTo>
                  <a:lnTo>
                    <a:pt x="1299" y="680"/>
                  </a:lnTo>
                  <a:lnTo>
                    <a:pt x="1248" y="685"/>
                  </a:lnTo>
                  <a:lnTo>
                    <a:pt x="1227" y="670"/>
                  </a:lnTo>
                  <a:lnTo>
                    <a:pt x="1238" y="633"/>
                  </a:lnTo>
                  <a:lnTo>
                    <a:pt x="1220" y="610"/>
                  </a:lnTo>
                  <a:lnTo>
                    <a:pt x="1202" y="618"/>
                  </a:lnTo>
                  <a:lnTo>
                    <a:pt x="1168" y="566"/>
                  </a:lnTo>
                  <a:lnTo>
                    <a:pt x="1174" y="541"/>
                  </a:lnTo>
                  <a:lnTo>
                    <a:pt x="1123" y="496"/>
                  </a:lnTo>
                  <a:lnTo>
                    <a:pt x="1091" y="529"/>
                  </a:lnTo>
                  <a:lnTo>
                    <a:pt x="1076" y="532"/>
                  </a:lnTo>
                  <a:lnTo>
                    <a:pt x="1077" y="566"/>
                  </a:lnTo>
                  <a:lnTo>
                    <a:pt x="1088" y="576"/>
                  </a:lnTo>
                  <a:lnTo>
                    <a:pt x="1086" y="596"/>
                  </a:lnTo>
                  <a:lnTo>
                    <a:pt x="1060" y="595"/>
                  </a:lnTo>
                  <a:lnTo>
                    <a:pt x="1050" y="609"/>
                  </a:lnTo>
                  <a:lnTo>
                    <a:pt x="1054" y="630"/>
                  </a:lnTo>
                  <a:lnTo>
                    <a:pt x="1019" y="642"/>
                  </a:lnTo>
                  <a:lnTo>
                    <a:pt x="1000" y="626"/>
                  </a:lnTo>
                  <a:lnTo>
                    <a:pt x="977" y="640"/>
                  </a:lnTo>
                  <a:lnTo>
                    <a:pt x="952" y="628"/>
                  </a:lnTo>
                  <a:lnTo>
                    <a:pt x="914" y="593"/>
                  </a:lnTo>
                  <a:lnTo>
                    <a:pt x="871" y="592"/>
                  </a:lnTo>
                  <a:lnTo>
                    <a:pt x="868" y="557"/>
                  </a:lnTo>
                  <a:lnTo>
                    <a:pt x="821" y="508"/>
                  </a:lnTo>
                  <a:lnTo>
                    <a:pt x="789" y="458"/>
                  </a:lnTo>
                  <a:lnTo>
                    <a:pt x="816" y="441"/>
                  </a:lnTo>
                  <a:lnTo>
                    <a:pt x="838" y="419"/>
                  </a:lnTo>
                  <a:lnTo>
                    <a:pt x="879" y="425"/>
                  </a:lnTo>
                  <a:lnTo>
                    <a:pt x="922" y="388"/>
                  </a:lnTo>
                  <a:lnTo>
                    <a:pt x="891" y="373"/>
                  </a:lnTo>
                  <a:lnTo>
                    <a:pt x="868" y="349"/>
                  </a:lnTo>
                  <a:lnTo>
                    <a:pt x="892" y="330"/>
                  </a:lnTo>
                  <a:lnTo>
                    <a:pt x="915" y="342"/>
                  </a:lnTo>
                  <a:lnTo>
                    <a:pt x="951" y="320"/>
                  </a:lnTo>
                  <a:lnTo>
                    <a:pt x="982" y="323"/>
                  </a:lnTo>
                  <a:lnTo>
                    <a:pt x="979" y="294"/>
                  </a:lnTo>
                  <a:lnTo>
                    <a:pt x="1014" y="257"/>
                  </a:lnTo>
                  <a:lnTo>
                    <a:pt x="1013" y="221"/>
                  </a:lnTo>
                  <a:lnTo>
                    <a:pt x="1035" y="178"/>
                  </a:lnTo>
                  <a:lnTo>
                    <a:pt x="1074" y="159"/>
                  </a:lnTo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7689" name="Freeform 25"/>
            <p:cNvSpPr>
              <a:spLocks/>
            </p:cNvSpPr>
            <p:nvPr/>
          </p:nvSpPr>
          <p:spPr bwMode="gray">
            <a:xfrm>
              <a:off x="2224" y="2137"/>
              <a:ext cx="404" cy="308"/>
            </a:xfrm>
            <a:custGeom>
              <a:avLst/>
              <a:gdLst>
                <a:gd name="T0" fmla="*/ 111 w 808"/>
                <a:gd name="T1" fmla="*/ 69 h 618"/>
                <a:gd name="T2" fmla="*/ 81 w 808"/>
                <a:gd name="T3" fmla="*/ 119 h 618"/>
                <a:gd name="T4" fmla="*/ 51 w 808"/>
                <a:gd name="T5" fmla="*/ 144 h 618"/>
                <a:gd name="T6" fmla="*/ 13 w 808"/>
                <a:gd name="T7" fmla="*/ 178 h 618"/>
                <a:gd name="T8" fmla="*/ 41 w 808"/>
                <a:gd name="T9" fmla="*/ 253 h 618"/>
                <a:gd name="T10" fmla="*/ 104 w 808"/>
                <a:gd name="T11" fmla="*/ 271 h 618"/>
                <a:gd name="T12" fmla="*/ 135 w 808"/>
                <a:gd name="T13" fmla="*/ 256 h 618"/>
                <a:gd name="T14" fmla="*/ 144 w 808"/>
                <a:gd name="T15" fmla="*/ 224 h 618"/>
                <a:gd name="T16" fmla="*/ 189 w 808"/>
                <a:gd name="T17" fmla="*/ 241 h 618"/>
                <a:gd name="T18" fmla="*/ 218 w 808"/>
                <a:gd name="T19" fmla="*/ 293 h 618"/>
                <a:gd name="T20" fmla="*/ 280 w 808"/>
                <a:gd name="T21" fmla="*/ 289 h 618"/>
                <a:gd name="T22" fmla="*/ 291 w 808"/>
                <a:gd name="T23" fmla="*/ 292 h 618"/>
                <a:gd name="T24" fmla="*/ 305 w 808"/>
                <a:gd name="T25" fmla="*/ 306 h 618"/>
                <a:gd name="T26" fmla="*/ 318 w 808"/>
                <a:gd name="T27" fmla="*/ 303 h 618"/>
                <a:gd name="T28" fmla="*/ 335 w 808"/>
                <a:gd name="T29" fmla="*/ 289 h 618"/>
                <a:gd name="T30" fmla="*/ 339 w 808"/>
                <a:gd name="T31" fmla="*/ 267 h 618"/>
                <a:gd name="T32" fmla="*/ 352 w 808"/>
                <a:gd name="T33" fmla="*/ 258 h 618"/>
                <a:gd name="T34" fmla="*/ 369 w 808"/>
                <a:gd name="T35" fmla="*/ 259 h 618"/>
                <a:gd name="T36" fmla="*/ 385 w 808"/>
                <a:gd name="T37" fmla="*/ 255 h 618"/>
                <a:gd name="T38" fmla="*/ 389 w 808"/>
                <a:gd name="T39" fmla="*/ 230 h 618"/>
                <a:gd name="T40" fmla="*/ 377 w 808"/>
                <a:gd name="T41" fmla="*/ 222 h 618"/>
                <a:gd name="T42" fmla="*/ 372 w 808"/>
                <a:gd name="T43" fmla="*/ 213 h 618"/>
                <a:gd name="T44" fmla="*/ 375 w 808"/>
                <a:gd name="T45" fmla="*/ 194 h 618"/>
                <a:gd name="T46" fmla="*/ 367 w 808"/>
                <a:gd name="T47" fmla="*/ 181 h 618"/>
                <a:gd name="T48" fmla="*/ 378 w 808"/>
                <a:gd name="T49" fmla="*/ 178 h 618"/>
                <a:gd name="T50" fmla="*/ 387 w 808"/>
                <a:gd name="T51" fmla="*/ 193 h 618"/>
                <a:gd name="T52" fmla="*/ 392 w 808"/>
                <a:gd name="T53" fmla="*/ 213 h 618"/>
                <a:gd name="T54" fmla="*/ 399 w 808"/>
                <a:gd name="T55" fmla="*/ 220 h 618"/>
                <a:gd name="T56" fmla="*/ 403 w 808"/>
                <a:gd name="T57" fmla="*/ 196 h 618"/>
                <a:gd name="T58" fmla="*/ 393 w 808"/>
                <a:gd name="T59" fmla="*/ 168 h 618"/>
                <a:gd name="T60" fmla="*/ 380 w 808"/>
                <a:gd name="T61" fmla="*/ 145 h 618"/>
                <a:gd name="T62" fmla="*/ 356 w 808"/>
                <a:gd name="T63" fmla="*/ 148 h 618"/>
                <a:gd name="T64" fmla="*/ 343 w 808"/>
                <a:gd name="T65" fmla="*/ 155 h 618"/>
                <a:gd name="T66" fmla="*/ 332 w 808"/>
                <a:gd name="T67" fmla="*/ 159 h 618"/>
                <a:gd name="T68" fmla="*/ 332 w 808"/>
                <a:gd name="T69" fmla="*/ 150 h 618"/>
                <a:gd name="T70" fmla="*/ 355 w 808"/>
                <a:gd name="T71" fmla="*/ 137 h 618"/>
                <a:gd name="T72" fmla="*/ 367 w 808"/>
                <a:gd name="T73" fmla="*/ 123 h 618"/>
                <a:gd name="T74" fmla="*/ 366 w 808"/>
                <a:gd name="T75" fmla="*/ 110 h 618"/>
                <a:gd name="T76" fmla="*/ 338 w 808"/>
                <a:gd name="T77" fmla="*/ 84 h 618"/>
                <a:gd name="T78" fmla="*/ 331 w 808"/>
                <a:gd name="T79" fmla="*/ 62 h 618"/>
                <a:gd name="T80" fmla="*/ 321 w 808"/>
                <a:gd name="T81" fmla="*/ 48 h 618"/>
                <a:gd name="T82" fmla="*/ 320 w 808"/>
                <a:gd name="T83" fmla="*/ 33 h 618"/>
                <a:gd name="T84" fmla="*/ 305 w 808"/>
                <a:gd name="T85" fmla="*/ 14 h 618"/>
                <a:gd name="T86" fmla="*/ 265 w 808"/>
                <a:gd name="T87" fmla="*/ 1 h 618"/>
                <a:gd name="T88" fmla="*/ 233 w 808"/>
                <a:gd name="T89" fmla="*/ 7 h 618"/>
                <a:gd name="T90" fmla="*/ 213 w 808"/>
                <a:gd name="T91" fmla="*/ 16 h 618"/>
                <a:gd name="T92" fmla="*/ 202 w 808"/>
                <a:gd name="T93" fmla="*/ 16 h 618"/>
                <a:gd name="T94" fmla="*/ 183 w 808"/>
                <a:gd name="T95" fmla="*/ 31 h 618"/>
                <a:gd name="T96" fmla="*/ 174 w 808"/>
                <a:gd name="T97" fmla="*/ 43 h 61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08"/>
                <a:gd name="T148" fmla="*/ 0 h 618"/>
                <a:gd name="T149" fmla="*/ 808 w 808"/>
                <a:gd name="T150" fmla="*/ 618 h 61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08" h="618">
                  <a:moveTo>
                    <a:pt x="339" y="95"/>
                  </a:moveTo>
                  <a:lnTo>
                    <a:pt x="284" y="76"/>
                  </a:lnTo>
                  <a:lnTo>
                    <a:pt x="245" y="95"/>
                  </a:lnTo>
                  <a:lnTo>
                    <a:pt x="223" y="138"/>
                  </a:lnTo>
                  <a:lnTo>
                    <a:pt x="224" y="174"/>
                  </a:lnTo>
                  <a:lnTo>
                    <a:pt x="190" y="209"/>
                  </a:lnTo>
                  <a:lnTo>
                    <a:pt x="192" y="240"/>
                  </a:lnTo>
                  <a:lnTo>
                    <a:pt x="161" y="238"/>
                  </a:lnTo>
                  <a:lnTo>
                    <a:pt x="125" y="259"/>
                  </a:lnTo>
                  <a:lnTo>
                    <a:pt x="102" y="247"/>
                  </a:lnTo>
                  <a:lnTo>
                    <a:pt x="78" y="266"/>
                  </a:lnTo>
                  <a:lnTo>
                    <a:pt x="101" y="289"/>
                  </a:lnTo>
                  <a:lnTo>
                    <a:pt x="132" y="305"/>
                  </a:lnTo>
                  <a:lnTo>
                    <a:pt x="89" y="342"/>
                  </a:lnTo>
                  <a:lnTo>
                    <a:pt x="48" y="337"/>
                  </a:lnTo>
                  <a:lnTo>
                    <a:pt x="27" y="357"/>
                  </a:lnTo>
                  <a:lnTo>
                    <a:pt x="0" y="375"/>
                  </a:lnTo>
                  <a:lnTo>
                    <a:pt x="31" y="425"/>
                  </a:lnTo>
                  <a:lnTo>
                    <a:pt x="78" y="474"/>
                  </a:lnTo>
                  <a:lnTo>
                    <a:pt x="81" y="508"/>
                  </a:lnTo>
                  <a:lnTo>
                    <a:pt x="124" y="512"/>
                  </a:lnTo>
                  <a:lnTo>
                    <a:pt x="162" y="544"/>
                  </a:lnTo>
                  <a:lnTo>
                    <a:pt x="185" y="556"/>
                  </a:lnTo>
                  <a:lnTo>
                    <a:pt x="208" y="544"/>
                  </a:lnTo>
                  <a:lnTo>
                    <a:pt x="229" y="557"/>
                  </a:lnTo>
                  <a:lnTo>
                    <a:pt x="264" y="547"/>
                  </a:lnTo>
                  <a:lnTo>
                    <a:pt x="260" y="526"/>
                  </a:lnTo>
                  <a:lnTo>
                    <a:pt x="269" y="513"/>
                  </a:lnTo>
                  <a:lnTo>
                    <a:pt x="296" y="513"/>
                  </a:lnTo>
                  <a:lnTo>
                    <a:pt x="297" y="495"/>
                  </a:lnTo>
                  <a:lnTo>
                    <a:pt x="287" y="483"/>
                  </a:lnTo>
                  <a:lnTo>
                    <a:pt x="287" y="450"/>
                  </a:lnTo>
                  <a:lnTo>
                    <a:pt x="301" y="445"/>
                  </a:lnTo>
                  <a:lnTo>
                    <a:pt x="333" y="413"/>
                  </a:lnTo>
                  <a:lnTo>
                    <a:pt x="385" y="458"/>
                  </a:lnTo>
                  <a:lnTo>
                    <a:pt x="378" y="483"/>
                  </a:lnTo>
                  <a:lnTo>
                    <a:pt x="412" y="533"/>
                  </a:lnTo>
                  <a:lnTo>
                    <a:pt x="431" y="528"/>
                  </a:lnTo>
                  <a:lnTo>
                    <a:pt x="448" y="550"/>
                  </a:lnTo>
                  <a:lnTo>
                    <a:pt x="437" y="587"/>
                  </a:lnTo>
                  <a:lnTo>
                    <a:pt x="457" y="602"/>
                  </a:lnTo>
                  <a:lnTo>
                    <a:pt x="508" y="597"/>
                  </a:lnTo>
                  <a:lnTo>
                    <a:pt x="523" y="574"/>
                  </a:lnTo>
                  <a:lnTo>
                    <a:pt x="560" y="580"/>
                  </a:lnTo>
                  <a:lnTo>
                    <a:pt x="562" y="580"/>
                  </a:lnTo>
                  <a:lnTo>
                    <a:pt x="567" y="582"/>
                  </a:lnTo>
                  <a:lnTo>
                    <a:pt x="574" y="583"/>
                  </a:lnTo>
                  <a:lnTo>
                    <a:pt x="581" y="586"/>
                  </a:lnTo>
                  <a:lnTo>
                    <a:pt x="585" y="590"/>
                  </a:lnTo>
                  <a:lnTo>
                    <a:pt x="593" y="598"/>
                  </a:lnTo>
                  <a:lnTo>
                    <a:pt x="600" y="606"/>
                  </a:lnTo>
                  <a:lnTo>
                    <a:pt x="609" y="613"/>
                  </a:lnTo>
                  <a:lnTo>
                    <a:pt x="616" y="618"/>
                  </a:lnTo>
                  <a:lnTo>
                    <a:pt x="621" y="618"/>
                  </a:lnTo>
                  <a:lnTo>
                    <a:pt x="628" y="614"/>
                  </a:lnTo>
                  <a:lnTo>
                    <a:pt x="636" y="608"/>
                  </a:lnTo>
                  <a:lnTo>
                    <a:pt x="646" y="601"/>
                  </a:lnTo>
                  <a:lnTo>
                    <a:pt x="655" y="594"/>
                  </a:lnTo>
                  <a:lnTo>
                    <a:pt x="663" y="587"/>
                  </a:lnTo>
                  <a:lnTo>
                    <a:pt x="670" y="579"/>
                  </a:lnTo>
                  <a:lnTo>
                    <a:pt x="675" y="570"/>
                  </a:lnTo>
                  <a:lnTo>
                    <a:pt x="676" y="555"/>
                  </a:lnTo>
                  <a:lnTo>
                    <a:pt x="677" y="544"/>
                  </a:lnTo>
                  <a:lnTo>
                    <a:pt x="678" y="535"/>
                  </a:lnTo>
                  <a:lnTo>
                    <a:pt x="680" y="527"/>
                  </a:lnTo>
                  <a:lnTo>
                    <a:pt x="685" y="521"/>
                  </a:lnTo>
                  <a:lnTo>
                    <a:pt x="692" y="518"/>
                  </a:lnTo>
                  <a:lnTo>
                    <a:pt x="704" y="517"/>
                  </a:lnTo>
                  <a:lnTo>
                    <a:pt x="716" y="517"/>
                  </a:lnTo>
                  <a:lnTo>
                    <a:pt x="725" y="518"/>
                  </a:lnTo>
                  <a:lnTo>
                    <a:pt x="730" y="519"/>
                  </a:lnTo>
                  <a:lnTo>
                    <a:pt x="737" y="520"/>
                  </a:lnTo>
                  <a:lnTo>
                    <a:pt x="745" y="520"/>
                  </a:lnTo>
                  <a:lnTo>
                    <a:pt x="754" y="520"/>
                  </a:lnTo>
                  <a:lnTo>
                    <a:pt x="762" y="517"/>
                  </a:lnTo>
                  <a:lnTo>
                    <a:pt x="769" y="512"/>
                  </a:lnTo>
                  <a:lnTo>
                    <a:pt x="773" y="504"/>
                  </a:lnTo>
                  <a:lnTo>
                    <a:pt x="778" y="489"/>
                  </a:lnTo>
                  <a:lnTo>
                    <a:pt x="779" y="474"/>
                  </a:lnTo>
                  <a:lnTo>
                    <a:pt x="778" y="462"/>
                  </a:lnTo>
                  <a:lnTo>
                    <a:pt x="773" y="452"/>
                  </a:lnTo>
                  <a:lnTo>
                    <a:pt x="768" y="448"/>
                  </a:lnTo>
                  <a:lnTo>
                    <a:pt x="760" y="447"/>
                  </a:lnTo>
                  <a:lnTo>
                    <a:pt x="754" y="446"/>
                  </a:lnTo>
                  <a:lnTo>
                    <a:pt x="747" y="444"/>
                  </a:lnTo>
                  <a:lnTo>
                    <a:pt x="743" y="440"/>
                  </a:lnTo>
                  <a:lnTo>
                    <a:pt x="740" y="435"/>
                  </a:lnTo>
                  <a:lnTo>
                    <a:pt x="743" y="427"/>
                  </a:lnTo>
                  <a:lnTo>
                    <a:pt x="745" y="417"/>
                  </a:lnTo>
                  <a:lnTo>
                    <a:pt x="748" y="408"/>
                  </a:lnTo>
                  <a:lnTo>
                    <a:pt x="750" y="398"/>
                  </a:lnTo>
                  <a:lnTo>
                    <a:pt x="749" y="390"/>
                  </a:lnTo>
                  <a:lnTo>
                    <a:pt x="745" y="383"/>
                  </a:lnTo>
                  <a:lnTo>
                    <a:pt x="740" y="376"/>
                  </a:lnTo>
                  <a:lnTo>
                    <a:pt x="736" y="369"/>
                  </a:lnTo>
                  <a:lnTo>
                    <a:pt x="734" y="363"/>
                  </a:lnTo>
                  <a:lnTo>
                    <a:pt x="735" y="358"/>
                  </a:lnTo>
                  <a:lnTo>
                    <a:pt x="739" y="356"/>
                  </a:lnTo>
                  <a:lnTo>
                    <a:pt x="747" y="356"/>
                  </a:lnTo>
                  <a:lnTo>
                    <a:pt x="756" y="358"/>
                  </a:lnTo>
                  <a:lnTo>
                    <a:pt x="765" y="363"/>
                  </a:lnTo>
                  <a:lnTo>
                    <a:pt x="769" y="368"/>
                  </a:lnTo>
                  <a:lnTo>
                    <a:pt x="771" y="376"/>
                  </a:lnTo>
                  <a:lnTo>
                    <a:pt x="773" y="388"/>
                  </a:lnTo>
                  <a:lnTo>
                    <a:pt x="775" y="400"/>
                  </a:lnTo>
                  <a:lnTo>
                    <a:pt x="777" y="412"/>
                  </a:lnTo>
                  <a:lnTo>
                    <a:pt x="780" y="420"/>
                  </a:lnTo>
                  <a:lnTo>
                    <a:pt x="783" y="427"/>
                  </a:lnTo>
                  <a:lnTo>
                    <a:pt x="786" y="435"/>
                  </a:lnTo>
                  <a:lnTo>
                    <a:pt x="791" y="441"/>
                  </a:lnTo>
                  <a:lnTo>
                    <a:pt x="795" y="445"/>
                  </a:lnTo>
                  <a:lnTo>
                    <a:pt x="798" y="441"/>
                  </a:lnTo>
                  <a:lnTo>
                    <a:pt x="803" y="433"/>
                  </a:lnTo>
                  <a:lnTo>
                    <a:pt x="806" y="421"/>
                  </a:lnTo>
                  <a:lnTo>
                    <a:pt x="808" y="406"/>
                  </a:lnTo>
                  <a:lnTo>
                    <a:pt x="806" y="394"/>
                  </a:lnTo>
                  <a:lnTo>
                    <a:pt x="798" y="378"/>
                  </a:lnTo>
                  <a:lnTo>
                    <a:pt x="791" y="363"/>
                  </a:lnTo>
                  <a:lnTo>
                    <a:pt x="788" y="347"/>
                  </a:lnTo>
                  <a:lnTo>
                    <a:pt x="785" y="337"/>
                  </a:lnTo>
                  <a:lnTo>
                    <a:pt x="781" y="324"/>
                  </a:lnTo>
                  <a:lnTo>
                    <a:pt x="775" y="311"/>
                  </a:lnTo>
                  <a:lnTo>
                    <a:pt x="768" y="299"/>
                  </a:lnTo>
                  <a:lnTo>
                    <a:pt x="760" y="290"/>
                  </a:lnTo>
                  <a:lnTo>
                    <a:pt x="751" y="289"/>
                  </a:lnTo>
                  <a:lnTo>
                    <a:pt x="738" y="292"/>
                  </a:lnTo>
                  <a:lnTo>
                    <a:pt x="724" y="294"/>
                  </a:lnTo>
                  <a:lnTo>
                    <a:pt x="711" y="296"/>
                  </a:lnTo>
                  <a:lnTo>
                    <a:pt x="703" y="298"/>
                  </a:lnTo>
                  <a:lnTo>
                    <a:pt x="700" y="301"/>
                  </a:lnTo>
                  <a:lnTo>
                    <a:pt x="693" y="307"/>
                  </a:lnTo>
                  <a:lnTo>
                    <a:pt x="686" y="312"/>
                  </a:lnTo>
                  <a:lnTo>
                    <a:pt x="678" y="318"/>
                  </a:lnTo>
                  <a:lnTo>
                    <a:pt x="673" y="322"/>
                  </a:lnTo>
                  <a:lnTo>
                    <a:pt x="667" y="322"/>
                  </a:lnTo>
                  <a:lnTo>
                    <a:pt x="664" y="320"/>
                  </a:lnTo>
                  <a:lnTo>
                    <a:pt x="661" y="317"/>
                  </a:lnTo>
                  <a:lnTo>
                    <a:pt x="658" y="312"/>
                  </a:lnTo>
                  <a:lnTo>
                    <a:pt x="658" y="307"/>
                  </a:lnTo>
                  <a:lnTo>
                    <a:pt x="663" y="300"/>
                  </a:lnTo>
                  <a:lnTo>
                    <a:pt x="673" y="293"/>
                  </a:lnTo>
                  <a:lnTo>
                    <a:pt x="687" y="285"/>
                  </a:lnTo>
                  <a:lnTo>
                    <a:pt x="700" y="281"/>
                  </a:lnTo>
                  <a:lnTo>
                    <a:pt x="710" y="275"/>
                  </a:lnTo>
                  <a:lnTo>
                    <a:pt x="717" y="270"/>
                  </a:lnTo>
                  <a:lnTo>
                    <a:pt x="723" y="262"/>
                  </a:lnTo>
                  <a:lnTo>
                    <a:pt x="727" y="253"/>
                  </a:lnTo>
                  <a:lnTo>
                    <a:pt x="734" y="247"/>
                  </a:lnTo>
                  <a:lnTo>
                    <a:pt x="739" y="239"/>
                  </a:lnTo>
                  <a:lnTo>
                    <a:pt x="742" y="232"/>
                  </a:lnTo>
                  <a:lnTo>
                    <a:pt x="740" y="226"/>
                  </a:lnTo>
                  <a:lnTo>
                    <a:pt x="732" y="220"/>
                  </a:lnTo>
                  <a:lnTo>
                    <a:pt x="716" y="211"/>
                  </a:lnTo>
                  <a:lnTo>
                    <a:pt x="701" y="198"/>
                  </a:lnTo>
                  <a:lnTo>
                    <a:pt x="687" y="184"/>
                  </a:lnTo>
                  <a:lnTo>
                    <a:pt x="675" y="169"/>
                  </a:lnTo>
                  <a:lnTo>
                    <a:pt x="666" y="155"/>
                  </a:lnTo>
                  <a:lnTo>
                    <a:pt x="663" y="145"/>
                  </a:lnTo>
                  <a:lnTo>
                    <a:pt x="662" y="134"/>
                  </a:lnTo>
                  <a:lnTo>
                    <a:pt x="662" y="124"/>
                  </a:lnTo>
                  <a:lnTo>
                    <a:pt x="661" y="114"/>
                  </a:lnTo>
                  <a:lnTo>
                    <a:pt x="656" y="107"/>
                  </a:lnTo>
                  <a:lnTo>
                    <a:pt x="649" y="101"/>
                  </a:lnTo>
                  <a:lnTo>
                    <a:pt x="641" y="97"/>
                  </a:lnTo>
                  <a:lnTo>
                    <a:pt x="638" y="90"/>
                  </a:lnTo>
                  <a:lnTo>
                    <a:pt x="638" y="82"/>
                  </a:lnTo>
                  <a:lnTo>
                    <a:pt x="639" y="75"/>
                  </a:lnTo>
                  <a:lnTo>
                    <a:pt x="639" y="66"/>
                  </a:lnTo>
                  <a:lnTo>
                    <a:pt x="639" y="58"/>
                  </a:lnTo>
                  <a:lnTo>
                    <a:pt x="635" y="51"/>
                  </a:lnTo>
                  <a:lnTo>
                    <a:pt x="624" y="40"/>
                  </a:lnTo>
                  <a:lnTo>
                    <a:pt x="610" y="29"/>
                  </a:lnTo>
                  <a:lnTo>
                    <a:pt x="595" y="21"/>
                  </a:lnTo>
                  <a:lnTo>
                    <a:pt x="576" y="15"/>
                  </a:lnTo>
                  <a:lnTo>
                    <a:pt x="552" y="9"/>
                  </a:lnTo>
                  <a:lnTo>
                    <a:pt x="529" y="3"/>
                  </a:lnTo>
                  <a:lnTo>
                    <a:pt x="506" y="0"/>
                  </a:lnTo>
                  <a:lnTo>
                    <a:pt x="494" y="1"/>
                  </a:lnTo>
                  <a:lnTo>
                    <a:pt x="480" y="7"/>
                  </a:lnTo>
                  <a:lnTo>
                    <a:pt x="466" y="14"/>
                  </a:lnTo>
                  <a:lnTo>
                    <a:pt x="453" y="20"/>
                  </a:lnTo>
                  <a:lnTo>
                    <a:pt x="441" y="27"/>
                  </a:lnTo>
                  <a:lnTo>
                    <a:pt x="433" y="31"/>
                  </a:lnTo>
                  <a:lnTo>
                    <a:pt x="426" y="32"/>
                  </a:lnTo>
                  <a:lnTo>
                    <a:pt x="421" y="32"/>
                  </a:lnTo>
                  <a:lnTo>
                    <a:pt x="415" y="31"/>
                  </a:lnTo>
                  <a:lnTo>
                    <a:pt x="410" y="31"/>
                  </a:lnTo>
                  <a:lnTo>
                    <a:pt x="404" y="32"/>
                  </a:lnTo>
                  <a:lnTo>
                    <a:pt x="396" y="38"/>
                  </a:lnTo>
                  <a:lnTo>
                    <a:pt x="386" y="46"/>
                  </a:lnTo>
                  <a:lnTo>
                    <a:pt x="375" y="54"/>
                  </a:lnTo>
                  <a:lnTo>
                    <a:pt x="365" y="63"/>
                  </a:lnTo>
                  <a:lnTo>
                    <a:pt x="357" y="69"/>
                  </a:lnTo>
                  <a:lnTo>
                    <a:pt x="354" y="75"/>
                  </a:lnTo>
                  <a:lnTo>
                    <a:pt x="352" y="80"/>
                  </a:lnTo>
                  <a:lnTo>
                    <a:pt x="347" y="86"/>
                  </a:lnTo>
                  <a:lnTo>
                    <a:pt x="343" y="91"/>
                  </a:lnTo>
                  <a:lnTo>
                    <a:pt x="340" y="93"/>
                  </a:lnTo>
                  <a:lnTo>
                    <a:pt x="339" y="95"/>
                  </a:lnTo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" name="Group 28"/>
          <p:cNvGrpSpPr>
            <a:grpSpLocks/>
          </p:cNvGrpSpPr>
          <p:nvPr/>
        </p:nvGrpSpPr>
        <p:grpSpPr bwMode="auto">
          <a:xfrm>
            <a:off x="4476750" y="1371600"/>
            <a:ext cx="3973513" cy="4876800"/>
            <a:chOff x="1829" y="1137"/>
            <a:chExt cx="1918" cy="2355"/>
          </a:xfrm>
        </p:grpSpPr>
        <p:sp>
          <p:nvSpPr>
            <p:cNvPr id="27658" name="Freeform 29"/>
            <p:cNvSpPr>
              <a:spLocks/>
            </p:cNvSpPr>
            <p:nvPr/>
          </p:nvSpPr>
          <p:spPr bwMode="gray">
            <a:xfrm>
              <a:off x="2917" y="1137"/>
              <a:ext cx="77" cy="66"/>
            </a:xfrm>
            <a:custGeom>
              <a:avLst/>
              <a:gdLst>
                <a:gd name="T0" fmla="*/ 0 w 154"/>
                <a:gd name="T1" fmla="*/ 42 h 132"/>
                <a:gd name="T2" fmla="*/ 3 w 154"/>
                <a:gd name="T3" fmla="*/ 9 h 132"/>
                <a:gd name="T4" fmla="*/ 20 w 154"/>
                <a:gd name="T5" fmla="*/ 0 h 132"/>
                <a:gd name="T6" fmla="*/ 37 w 154"/>
                <a:gd name="T7" fmla="*/ 7 h 132"/>
                <a:gd name="T8" fmla="*/ 45 w 154"/>
                <a:gd name="T9" fmla="*/ 21 h 132"/>
                <a:gd name="T10" fmla="*/ 34 w 154"/>
                <a:gd name="T11" fmla="*/ 35 h 132"/>
                <a:gd name="T12" fmla="*/ 42 w 154"/>
                <a:gd name="T13" fmla="*/ 37 h 132"/>
                <a:gd name="T14" fmla="*/ 57 w 154"/>
                <a:gd name="T15" fmla="*/ 29 h 132"/>
                <a:gd name="T16" fmla="*/ 57 w 154"/>
                <a:gd name="T17" fmla="*/ 30 h 132"/>
                <a:gd name="T18" fmla="*/ 60 w 154"/>
                <a:gd name="T19" fmla="*/ 33 h 132"/>
                <a:gd name="T20" fmla="*/ 63 w 154"/>
                <a:gd name="T21" fmla="*/ 37 h 132"/>
                <a:gd name="T22" fmla="*/ 67 w 154"/>
                <a:gd name="T23" fmla="*/ 41 h 132"/>
                <a:gd name="T24" fmla="*/ 70 w 154"/>
                <a:gd name="T25" fmla="*/ 46 h 132"/>
                <a:gd name="T26" fmla="*/ 73 w 154"/>
                <a:gd name="T27" fmla="*/ 50 h 132"/>
                <a:gd name="T28" fmla="*/ 76 w 154"/>
                <a:gd name="T29" fmla="*/ 53 h 132"/>
                <a:gd name="T30" fmla="*/ 77 w 154"/>
                <a:gd name="T31" fmla="*/ 55 h 132"/>
                <a:gd name="T32" fmla="*/ 76 w 154"/>
                <a:gd name="T33" fmla="*/ 57 h 132"/>
                <a:gd name="T34" fmla="*/ 74 w 154"/>
                <a:gd name="T35" fmla="*/ 60 h 132"/>
                <a:gd name="T36" fmla="*/ 70 w 154"/>
                <a:gd name="T37" fmla="*/ 63 h 132"/>
                <a:gd name="T38" fmla="*/ 67 w 154"/>
                <a:gd name="T39" fmla="*/ 65 h 132"/>
                <a:gd name="T40" fmla="*/ 62 w 154"/>
                <a:gd name="T41" fmla="*/ 66 h 132"/>
                <a:gd name="T42" fmla="*/ 60 w 154"/>
                <a:gd name="T43" fmla="*/ 66 h 132"/>
                <a:gd name="T44" fmla="*/ 56 w 154"/>
                <a:gd name="T45" fmla="*/ 63 h 132"/>
                <a:gd name="T46" fmla="*/ 52 w 154"/>
                <a:gd name="T47" fmla="*/ 60 h 132"/>
                <a:gd name="T48" fmla="*/ 48 w 154"/>
                <a:gd name="T49" fmla="*/ 56 h 132"/>
                <a:gd name="T50" fmla="*/ 43 w 154"/>
                <a:gd name="T51" fmla="*/ 54 h 132"/>
                <a:gd name="T52" fmla="*/ 38 w 154"/>
                <a:gd name="T53" fmla="*/ 55 h 132"/>
                <a:gd name="T54" fmla="*/ 32 w 154"/>
                <a:gd name="T55" fmla="*/ 57 h 132"/>
                <a:gd name="T56" fmla="*/ 26 w 154"/>
                <a:gd name="T57" fmla="*/ 58 h 132"/>
                <a:gd name="T58" fmla="*/ 21 w 154"/>
                <a:gd name="T59" fmla="*/ 57 h 132"/>
                <a:gd name="T60" fmla="*/ 19 w 154"/>
                <a:gd name="T61" fmla="*/ 56 h 132"/>
                <a:gd name="T62" fmla="*/ 19 w 154"/>
                <a:gd name="T63" fmla="*/ 54 h 132"/>
                <a:gd name="T64" fmla="*/ 19 w 154"/>
                <a:gd name="T65" fmla="*/ 50 h 132"/>
                <a:gd name="T66" fmla="*/ 19 w 154"/>
                <a:gd name="T67" fmla="*/ 46 h 132"/>
                <a:gd name="T68" fmla="*/ 20 w 154"/>
                <a:gd name="T69" fmla="*/ 42 h 132"/>
                <a:gd name="T70" fmla="*/ 21 w 154"/>
                <a:gd name="T71" fmla="*/ 37 h 132"/>
                <a:gd name="T72" fmla="*/ 21 w 154"/>
                <a:gd name="T73" fmla="*/ 34 h 132"/>
                <a:gd name="T74" fmla="*/ 20 w 154"/>
                <a:gd name="T75" fmla="*/ 32 h 132"/>
                <a:gd name="T76" fmla="*/ 19 w 154"/>
                <a:gd name="T77" fmla="*/ 31 h 132"/>
                <a:gd name="T78" fmla="*/ 17 w 154"/>
                <a:gd name="T79" fmla="*/ 34 h 132"/>
                <a:gd name="T80" fmla="*/ 15 w 154"/>
                <a:gd name="T81" fmla="*/ 37 h 132"/>
                <a:gd name="T82" fmla="*/ 13 w 154"/>
                <a:gd name="T83" fmla="*/ 42 h 132"/>
                <a:gd name="T84" fmla="*/ 11 w 154"/>
                <a:gd name="T85" fmla="*/ 46 h 132"/>
                <a:gd name="T86" fmla="*/ 10 w 154"/>
                <a:gd name="T87" fmla="*/ 48 h 132"/>
                <a:gd name="T88" fmla="*/ 7 w 154"/>
                <a:gd name="T89" fmla="*/ 49 h 132"/>
                <a:gd name="T90" fmla="*/ 5 w 154"/>
                <a:gd name="T91" fmla="*/ 47 h 132"/>
                <a:gd name="T92" fmla="*/ 3 w 154"/>
                <a:gd name="T93" fmla="*/ 46 h 132"/>
                <a:gd name="T94" fmla="*/ 2 w 154"/>
                <a:gd name="T95" fmla="*/ 44 h 132"/>
                <a:gd name="T96" fmla="*/ 1 w 154"/>
                <a:gd name="T97" fmla="*/ 43 h 132"/>
                <a:gd name="T98" fmla="*/ 0 w 154"/>
                <a:gd name="T99" fmla="*/ 43 h 132"/>
                <a:gd name="T100" fmla="*/ 0 w 154"/>
                <a:gd name="T101" fmla="*/ 42 h 13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54"/>
                <a:gd name="T154" fmla="*/ 0 h 132"/>
                <a:gd name="T155" fmla="*/ 154 w 154"/>
                <a:gd name="T156" fmla="*/ 132 h 13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54" h="132">
                  <a:moveTo>
                    <a:pt x="0" y="85"/>
                  </a:moveTo>
                  <a:lnTo>
                    <a:pt x="6" y="18"/>
                  </a:lnTo>
                  <a:lnTo>
                    <a:pt x="41" y="0"/>
                  </a:lnTo>
                  <a:lnTo>
                    <a:pt x="73" y="14"/>
                  </a:lnTo>
                  <a:lnTo>
                    <a:pt x="90" y="43"/>
                  </a:lnTo>
                  <a:lnTo>
                    <a:pt x="68" y="71"/>
                  </a:lnTo>
                  <a:lnTo>
                    <a:pt x="84" y="75"/>
                  </a:lnTo>
                  <a:lnTo>
                    <a:pt x="114" y="59"/>
                  </a:lnTo>
                  <a:lnTo>
                    <a:pt x="115" y="61"/>
                  </a:lnTo>
                  <a:lnTo>
                    <a:pt x="120" y="66"/>
                  </a:lnTo>
                  <a:lnTo>
                    <a:pt x="126" y="74"/>
                  </a:lnTo>
                  <a:lnTo>
                    <a:pt x="133" y="83"/>
                  </a:lnTo>
                  <a:lnTo>
                    <a:pt x="140" y="92"/>
                  </a:lnTo>
                  <a:lnTo>
                    <a:pt x="146" y="100"/>
                  </a:lnTo>
                  <a:lnTo>
                    <a:pt x="151" y="107"/>
                  </a:lnTo>
                  <a:lnTo>
                    <a:pt x="154" y="111"/>
                  </a:lnTo>
                  <a:lnTo>
                    <a:pt x="152" y="115"/>
                  </a:lnTo>
                  <a:lnTo>
                    <a:pt x="148" y="120"/>
                  </a:lnTo>
                  <a:lnTo>
                    <a:pt x="140" y="126"/>
                  </a:lnTo>
                  <a:lnTo>
                    <a:pt x="133" y="130"/>
                  </a:lnTo>
                  <a:lnTo>
                    <a:pt x="125" y="132"/>
                  </a:lnTo>
                  <a:lnTo>
                    <a:pt x="120" y="132"/>
                  </a:lnTo>
                  <a:lnTo>
                    <a:pt x="112" y="127"/>
                  </a:lnTo>
                  <a:lnTo>
                    <a:pt x="104" y="120"/>
                  </a:lnTo>
                  <a:lnTo>
                    <a:pt x="96" y="112"/>
                  </a:lnTo>
                  <a:lnTo>
                    <a:pt x="86" y="109"/>
                  </a:lnTo>
                  <a:lnTo>
                    <a:pt x="76" y="110"/>
                  </a:lnTo>
                  <a:lnTo>
                    <a:pt x="64" y="115"/>
                  </a:lnTo>
                  <a:lnTo>
                    <a:pt x="52" y="116"/>
                  </a:lnTo>
                  <a:lnTo>
                    <a:pt x="43" y="115"/>
                  </a:lnTo>
                  <a:lnTo>
                    <a:pt x="38" y="112"/>
                  </a:lnTo>
                  <a:lnTo>
                    <a:pt x="38" y="108"/>
                  </a:lnTo>
                  <a:lnTo>
                    <a:pt x="38" y="101"/>
                  </a:lnTo>
                  <a:lnTo>
                    <a:pt x="39" y="93"/>
                  </a:lnTo>
                  <a:lnTo>
                    <a:pt x="41" y="84"/>
                  </a:lnTo>
                  <a:lnTo>
                    <a:pt x="42" y="75"/>
                  </a:lnTo>
                  <a:lnTo>
                    <a:pt x="42" y="69"/>
                  </a:lnTo>
                  <a:lnTo>
                    <a:pt x="41" y="64"/>
                  </a:lnTo>
                  <a:lnTo>
                    <a:pt x="39" y="63"/>
                  </a:lnTo>
                  <a:lnTo>
                    <a:pt x="34" y="68"/>
                  </a:lnTo>
                  <a:lnTo>
                    <a:pt x="30" y="75"/>
                  </a:lnTo>
                  <a:lnTo>
                    <a:pt x="27" y="84"/>
                  </a:lnTo>
                  <a:lnTo>
                    <a:pt x="23" y="93"/>
                  </a:lnTo>
                  <a:lnTo>
                    <a:pt x="19" y="97"/>
                  </a:lnTo>
                  <a:lnTo>
                    <a:pt x="15" y="98"/>
                  </a:lnTo>
                  <a:lnTo>
                    <a:pt x="10" y="95"/>
                  </a:lnTo>
                  <a:lnTo>
                    <a:pt x="6" y="92"/>
                  </a:lnTo>
                  <a:lnTo>
                    <a:pt x="4" y="89"/>
                  </a:lnTo>
                  <a:lnTo>
                    <a:pt x="1" y="87"/>
                  </a:lnTo>
                  <a:lnTo>
                    <a:pt x="0" y="86"/>
                  </a:lnTo>
                  <a:lnTo>
                    <a:pt x="0" y="85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7659" name="Freeform 30"/>
            <p:cNvSpPr>
              <a:spLocks/>
            </p:cNvSpPr>
            <p:nvPr/>
          </p:nvSpPr>
          <p:spPr bwMode="gray">
            <a:xfrm>
              <a:off x="2908" y="1194"/>
              <a:ext cx="34" cy="42"/>
            </a:xfrm>
            <a:custGeom>
              <a:avLst/>
              <a:gdLst>
                <a:gd name="T0" fmla="*/ 1 w 68"/>
                <a:gd name="T1" fmla="*/ 6 h 85"/>
                <a:gd name="T2" fmla="*/ 2 w 68"/>
                <a:gd name="T3" fmla="*/ 10 h 85"/>
                <a:gd name="T4" fmla="*/ 5 w 68"/>
                <a:gd name="T5" fmla="*/ 15 h 85"/>
                <a:gd name="T6" fmla="*/ 9 w 68"/>
                <a:gd name="T7" fmla="*/ 21 h 85"/>
                <a:gd name="T8" fmla="*/ 13 w 68"/>
                <a:gd name="T9" fmla="*/ 28 h 85"/>
                <a:gd name="T10" fmla="*/ 17 w 68"/>
                <a:gd name="T11" fmla="*/ 34 h 85"/>
                <a:gd name="T12" fmla="*/ 20 w 68"/>
                <a:gd name="T13" fmla="*/ 38 h 85"/>
                <a:gd name="T14" fmla="*/ 24 w 68"/>
                <a:gd name="T15" fmla="*/ 42 h 85"/>
                <a:gd name="T16" fmla="*/ 28 w 68"/>
                <a:gd name="T17" fmla="*/ 42 h 85"/>
                <a:gd name="T18" fmla="*/ 31 w 68"/>
                <a:gd name="T19" fmla="*/ 41 h 85"/>
                <a:gd name="T20" fmla="*/ 33 w 68"/>
                <a:gd name="T21" fmla="*/ 36 h 85"/>
                <a:gd name="T22" fmla="*/ 34 w 68"/>
                <a:gd name="T23" fmla="*/ 31 h 85"/>
                <a:gd name="T24" fmla="*/ 34 w 68"/>
                <a:gd name="T25" fmla="*/ 25 h 85"/>
                <a:gd name="T26" fmla="*/ 31 w 68"/>
                <a:gd name="T27" fmla="*/ 18 h 85"/>
                <a:gd name="T28" fmla="*/ 29 w 68"/>
                <a:gd name="T29" fmla="*/ 13 h 85"/>
                <a:gd name="T30" fmla="*/ 25 w 68"/>
                <a:gd name="T31" fmla="*/ 9 h 85"/>
                <a:gd name="T32" fmla="*/ 18 w 68"/>
                <a:gd name="T33" fmla="*/ 4 h 85"/>
                <a:gd name="T34" fmla="*/ 13 w 68"/>
                <a:gd name="T35" fmla="*/ 1 h 85"/>
                <a:gd name="T36" fmla="*/ 8 w 68"/>
                <a:gd name="T37" fmla="*/ 0 h 85"/>
                <a:gd name="T38" fmla="*/ 4 w 68"/>
                <a:gd name="T39" fmla="*/ 0 h 85"/>
                <a:gd name="T40" fmla="*/ 2 w 68"/>
                <a:gd name="T41" fmla="*/ 0 h 85"/>
                <a:gd name="T42" fmla="*/ 1 w 68"/>
                <a:gd name="T43" fmla="*/ 1 h 85"/>
                <a:gd name="T44" fmla="*/ 1 w 68"/>
                <a:gd name="T45" fmla="*/ 2 h 85"/>
                <a:gd name="T46" fmla="*/ 1 w 68"/>
                <a:gd name="T47" fmla="*/ 3 h 85"/>
                <a:gd name="T48" fmla="*/ 0 w 68"/>
                <a:gd name="T49" fmla="*/ 4 h 85"/>
                <a:gd name="T50" fmla="*/ 1 w 68"/>
                <a:gd name="T51" fmla="*/ 5 h 85"/>
                <a:gd name="T52" fmla="*/ 1 w 68"/>
                <a:gd name="T53" fmla="*/ 6 h 85"/>
                <a:gd name="T54" fmla="*/ 1 w 68"/>
                <a:gd name="T55" fmla="*/ 6 h 8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8"/>
                <a:gd name="T85" fmla="*/ 0 h 85"/>
                <a:gd name="T86" fmla="*/ 68 w 68"/>
                <a:gd name="T87" fmla="*/ 85 h 85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8" h="85">
                  <a:moveTo>
                    <a:pt x="1" y="12"/>
                  </a:moveTo>
                  <a:lnTo>
                    <a:pt x="4" y="21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6"/>
                  </a:lnTo>
                  <a:lnTo>
                    <a:pt x="33" y="68"/>
                  </a:lnTo>
                  <a:lnTo>
                    <a:pt x="40" y="77"/>
                  </a:lnTo>
                  <a:lnTo>
                    <a:pt x="48" y="84"/>
                  </a:lnTo>
                  <a:lnTo>
                    <a:pt x="56" y="85"/>
                  </a:lnTo>
                  <a:lnTo>
                    <a:pt x="63" y="82"/>
                  </a:lnTo>
                  <a:lnTo>
                    <a:pt x="66" y="73"/>
                  </a:lnTo>
                  <a:lnTo>
                    <a:pt x="68" y="62"/>
                  </a:lnTo>
                  <a:lnTo>
                    <a:pt x="68" y="50"/>
                  </a:lnTo>
                  <a:lnTo>
                    <a:pt x="63" y="37"/>
                  </a:lnTo>
                  <a:lnTo>
                    <a:pt x="58" y="26"/>
                  </a:lnTo>
                  <a:lnTo>
                    <a:pt x="50" y="18"/>
                  </a:lnTo>
                  <a:lnTo>
                    <a:pt x="37" y="9"/>
                  </a:lnTo>
                  <a:lnTo>
                    <a:pt x="26" y="3"/>
                  </a:lnTo>
                  <a:lnTo>
                    <a:pt x="16" y="0"/>
                  </a:lnTo>
                  <a:lnTo>
                    <a:pt x="8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1" y="12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7660" name="Freeform 31"/>
            <p:cNvSpPr>
              <a:spLocks/>
            </p:cNvSpPr>
            <p:nvPr/>
          </p:nvSpPr>
          <p:spPr bwMode="gray">
            <a:xfrm>
              <a:off x="2523" y="1262"/>
              <a:ext cx="1224" cy="2230"/>
            </a:xfrm>
            <a:custGeom>
              <a:avLst/>
              <a:gdLst>
                <a:gd name="T0" fmla="*/ 275 w 2448"/>
                <a:gd name="T1" fmla="*/ 32 h 4459"/>
                <a:gd name="T2" fmla="*/ 122 w 2448"/>
                <a:gd name="T3" fmla="*/ 191 h 4459"/>
                <a:gd name="T4" fmla="*/ 81 w 2448"/>
                <a:gd name="T5" fmla="*/ 282 h 4459"/>
                <a:gd name="T6" fmla="*/ 99 w 2448"/>
                <a:gd name="T7" fmla="*/ 333 h 4459"/>
                <a:gd name="T8" fmla="*/ 90 w 2448"/>
                <a:gd name="T9" fmla="*/ 394 h 4459"/>
                <a:gd name="T10" fmla="*/ 46 w 2448"/>
                <a:gd name="T11" fmla="*/ 448 h 4459"/>
                <a:gd name="T12" fmla="*/ 13 w 2448"/>
                <a:gd name="T13" fmla="*/ 486 h 4459"/>
                <a:gd name="T14" fmla="*/ 39 w 2448"/>
                <a:gd name="T15" fmla="*/ 530 h 4459"/>
                <a:gd name="T16" fmla="*/ 144 w 2448"/>
                <a:gd name="T17" fmla="*/ 507 h 4459"/>
                <a:gd name="T18" fmla="*/ 100 w 2448"/>
                <a:gd name="T19" fmla="*/ 585 h 4459"/>
                <a:gd name="T20" fmla="*/ 73 w 2448"/>
                <a:gd name="T21" fmla="*/ 685 h 4459"/>
                <a:gd name="T22" fmla="*/ 74 w 2448"/>
                <a:gd name="T23" fmla="*/ 772 h 4459"/>
                <a:gd name="T24" fmla="*/ 103 w 2448"/>
                <a:gd name="T25" fmla="*/ 790 h 4459"/>
                <a:gd name="T26" fmla="*/ 157 w 2448"/>
                <a:gd name="T27" fmla="*/ 642 h 4459"/>
                <a:gd name="T28" fmla="*/ 162 w 2448"/>
                <a:gd name="T29" fmla="*/ 698 h 4459"/>
                <a:gd name="T30" fmla="*/ 240 w 2448"/>
                <a:gd name="T31" fmla="*/ 705 h 4459"/>
                <a:gd name="T32" fmla="*/ 223 w 2448"/>
                <a:gd name="T33" fmla="*/ 815 h 4459"/>
                <a:gd name="T34" fmla="*/ 153 w 2448"/>
                <a:gd name="T35" fmla="*/ 982 h 4459"/>
                <a:gd name="T36" fmla="*/ 264 w 2448"/>
                <a:gd name="T37" fmla="*/ 1021 h 4459"/>
                <a:gd name="T38" fmla="*/ 322 w 2448"/>
                <a:gd name="T39" fmla="*/ 998 h 4459"/>
                <a:gd name="T40" fmla="*/ 452 w 2448"/>
                <a:gd name="T41" fmla="*/ 946 h 4459"/>
                <a:gd name="T42" fmla="*/ 401 w 2448"/>
                <a:gd name="T43" fmla="*/ 1004 h 4459"/>
                <a:gd name="T44" fmla="*/ 433 w 2448"/>
                <a:gd name="T45" fmla="*/ 1146 h 4459"/>
                <a:gd name="T46" fmla="*/ 486 w 2448"/>
                <a:gd name="T47" fmla="*/ 1189 h 4459"/>
                <a:gd name="T48" fmla="*/ 456 w 2448"/>
                <a:gd name="T49" fmla="*/ 1314 h 4459"/>
                <a:gd name="T50" fmla="*/ 417 w 2448"/>
                <a:gd name="T51" fmla="*/ 1364 h 4459"/>
                <a:gd name="T52" fmla="*/ 226 w 2448"/>
                <a:gd name="T53" fmla="*/ 1474 h 4459"/>
                <a:gd name="T54" fmla="*/ 304 w 2448"/>
                <a:gd name="T55" fmla="*/ 1491 h 4459"/>
                <a:gd name="T56" fmla="*/ 317 w 2448"/>
                <a:gd name="T57" fmla="*/ 1585 h 4459"/>
                <a:gd name="T58" fmla="*/ 146 w 2448"/>
                <a:gd name="T59" fmla="*/ 1724 h 4459"/>
                <a:gd name="T60" fmla="*/ 180 w 2448"/>
                <a:gd name="T61" fmla="*/ 1779 h 4459"/>
                <a:gd name="T62" fmla="*/ 273 w 2448"/>
                <a:gd name="T63" fmla="*/ 1786 h 4459"/>
                <a:gd name="T64" fmla="*/ 362 w 2448"/>
                <a:gd name="T65" fmla="*/ 1828 h 4459"/>
                <a:gd name="T66" fmla="*/ 556 w 2448"/>
                <a:gd name="T67" fmla="*/ 1787 h 4459"/>
                <a:gd name="T68" fmla="*/ 429 w 2448"/>
                <a:gd name="T69" fmla="*/ 1918 h 4459"/>
                <a:gd name="T70" fmla="*/ 263 w 2448"/>
                <a:gd name="T71" fmla="*/ 1961 h 4459"/>
                <a:gd name="T72" fmla="*/ 157 w 2448"/>
                <a:gd name="T73" fmla="*/ 2096 h 4459"/>
                <a:gd name="T74" fmla="*/ 45 w 2448"/>
                <a:gd name="T75" fmla="*/ 2185 h 4459"/>
                <a:gd name="T76" fmla="*/ 148 w 2448"/>
                <a:gd name="T77" fmla="*/ 2197 h 4459"/>
                <a:gd name="T78" fmla="*/ 302 w 2448"/>
                <a:gd name="T79" fmla="*/ 2134 h 4459"/>
                <a:gd name="T80" fmla="*/ 409 w 2448"/>
                <a:gd name="T81" fmla="*/ 2100 h 4459"/>
                <a:gd name="T82" fmla="*/ 612 w 2448"/>
                <a:gd name="T83" fmla="*/ 2055 h 4459"/>
                <a:gd name="T84" fmla="*/ 782 w 2448"/>
                <a:gd name="T85" fmla="*/ 2003 h 4459"/>
                <a:gd name="T86" fmla="*/ 1007 w 2448"/>
                <a:gd name="T87" fmla="*/ 2000 h 4459"/>
                <a:gd name="T88" fmla="*/ 1187 w 2448"/>
                <a:gd name="T89" fmla="*/ 1892 h 4459"/>
                <a:gd name="T90" fmla="*/ 1066 w 2448"/>
                <a:gd name="T91" fmla="*/ 1833 h 4459"/>
                <a:gd name="T92" fmla="*/ 1104 w 2448"/>
                <a:gd name="T93" fmla="*/ 1755 h 4459"/>
                <a:gd name="T94" fmla="*/ 1160 w 2448"/>
                <a:gd name="T95" fmla="*/ 1687 h 4459"/>
                <a:gd name="T96" fmla="*/ 1212 w 2448"/>
                <a:gd name="T97" fmla="*/ 1485 h 4459"/>
                <a:gd name="T98" fmla="*/ 984 w 2448"/>
                <a:gd name="T99" fmla="*/ 1476 h 4459"/>
                <a:gd name="T100" fmla="*/ 924 w 2448"/>
                <a:gd name="T101" fmla="*/ 1284 h 4459"/>
                <a:gd name="T102" fmla="*/ 927 w 2448"/>
                <a:gd name="T103" fmla="*/ 1236 h 4459"/>
                <a:gd name="T104" fmla="*/ 860 w 2448"/>
                <a:gd name="T105" fmla="*/ 1115 h 4459"/>
                <a:gd name="T106" fmla="*/ 720 w 2448"/>
                <a:gd name="T107" fmla="*/ 986 h 4459"/>
                <a:gd name="T108" fmla="*/ 635 w 2448"/>
                <a:gd name="T109" fmla="*/ 773 h 4459"/>
                <a:gd name="T110" fmla="*/ 442 w 2448"/>
                <a:gd name="T111" fmla="*/ 692 h 4459"/>
                <a:gd name="T112" fmla="*/ 477 w 2448"/>
                <a:gd name="T113" fmla="*/ 630 h 4459"/>
                <a:gd name="T114" fmla="*/ 455 w 2448"/>
                <a:gd name="T115" fmla="*/ 565 h 4459"/>
                <a:gd name="T116" fmla="*/ 585 w 2448"/>
                <a:gd name="T117" fmla="*/ 405 h 4459"/>
                <a:gd name="T118" fmla="*/ 503 w 2448"/>
                <a:gd name="T119" fmla="*/ 247 h 4459"/>
                <a:gd name="T120" fmla="*/ 336 w 2448"/>
                <a:gd name="T121" fmla="*/ 271 h 4459"/>
                <a:gd name="T122" fmla="*/ 339 w 2448"/>
                <a:gd name="T123" fmla="*/ 215 h 4459"/>
                <a:gd name="T124" fmla="*/ 428 w 2448"/>
                <a:gd name="T125" fmla="*/ 80 h 445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448"/>
                <a:gd name="T190" fmla="*/ 0 h 4459"/>
                <a:gd name="T191" fmla="*/ 2448 w 2448"/>
                <a:gd name="T192" fmla="*/ 4459 h 445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448" h="4459">
                  <a:moveTo>
                    <a:pt x="881" y="6"/>
                  </a:moveTo>
                  <a:lnTo>
                    <a:pt x="869" y="4"/>
                  </a:lnTo>
                  <a:lnTo>
                    <a:pt x="855" y="4"/>
                  </a:lnTo>
                  <a:lnTo>
                    <a:pt x="840" y="5"/>
                  </a:lnTo>
                  <a:lnTo>
                    <a:pt x="826" y="3"/>
                  </a:lnTo>
                  <a:lnTo>
                    <a:pt x="814" y="0"/>
                  </a:lnTo>
                  <a:lnTo>
                    <a:pt x="804" y="0"/>
                  </a:lnTo>
                  <a:lnTo>
                    <a:pt x="796" y="4"/>
                  </a:lnTo>
                  <a:lnTo>
                    <a:pt x="789" y="11"/>
                  </a:lnTo>
                  <a:lnTo>
                    <a:pt x="784" y="18"/>
                  </a:lnTo>
                  <a:lnTo>
                    <a:pt x="778" y="23"/>
                  </a:lnTo>
                  <a:lnTo>
                    <a:pt x="772" y="25"/>
                  </a:lnTo>
                  <a:lnTo>
                    <a:pt x="761" y="28"/>
                  </a:lnTo>
                  <a:lnTo>
                    <a:pt x="745" y="27"/>
                  </a:lnTo>
                  <a:lnTo>
                    <a:pt x="731" y="25"/>
                  </a:lnTo>
                  <a:lnTo>
                    <a:pt x="723" y="24"/>
                  </a:lnTo>
                  <a:lnTo>
                    <a:pt x="716" y="24"/>
                  </a:lnTo>
                  <a:lnTo>
                    <a:pt x="710" y="25"/>
                  </a:lnTo>
                  <a:lnTo>
                    <a:pt x="702" y="29"/>
                  </a:lnTo>
                  <a:lnTo>
                    <a:pt x="692" y="35"/>
                  </a:lnTo>
                  <a:lnTo>
                    <a:pt x="681" y="42"/>
                  </a:lnTo>
                  <a:lnTo>
                    <a:pt x="673" y="47"/>
                  </a:lnTo>
                  <a:lnTo>
                    <a:pt x="667" y="50"/>
                  </a:lnTo>
                  <a:lnTo>
                    <a:pt x="659" y="52"/>
                  </a:lnTo>
                  <a:lnTo>
                    <a:pt x="650" y="52"/>
                  </a:lnTo>
                  <a:lnTo>
                    <a:pt x="638" y="51"/>
                  </a:lnTo>
                  <a:lnTo>
                    <a:pt x="622" y="50"/>
                  </a:lnTo>
                  <a:lnTo>
                    <a:pt x="610" y="47"/>
                  </a:lnTo>
                  <a:lnTo>
                    <a:pt x="600" y="48"/>
                  </a:lnTo>
                  <a:lnTo>
                    <a:pt x="591" y="52"/>
                  </a:lnTo>
                  <a:lnTo>
                    <a:pt x="580" y="58"/>
                  </a:lnTo>
                  <a:lnTo>
                    <a:pt x="572" y="64"/>
                  </a:lnTo>
                  <a:lnTo>
                    <a:pt x="563" y="66"/>
                  </a:lnTo>
                  <a:lnTo>
                    <a:pt x="555" y="65"/>
                  </a:lnTo>
                  <a:lnTo>
                    <a:pt x="549" y="64"/>
                  </a:lnTo>
                  <a:lnTo>
                    <a:pt x="542" y="63"/>
                  </a:lnTo>
                  <a:lnTo>
                    <a:pt x="535" y="65"/>
                  </a:lnTo>
                  <a:lnTo>
                    <a:pt x="520" y="75"/>
                  </a:lnTo>
                  <a:lnTo>
                    <a:pt x="510" y="84"/>
                  </a:lnTo>
                  <a:lnTo>
                    <a:pt x="507" y="84"/>
                  </a:lnTo>
                  <a:lnTo>
                    <a:pt x="506" y="79"/>
                  </a:lnTo>
                  <a:lnTo>
                    <a:pt x="506" y="74"/>
                  </a:lnTo>
                  <a:lnTo>
                    <a:pt x="506" y="67"/>
                  </a:lnTo>
                  <a:lnTo>
                    <a:pt x="506" y="62"/>
                  </a:lnTo>
                  <a:lnTo>
                    <a:pt x="506" y="59"/>
                  </a:lnTo>
                  <a:lnTo>
                    <a:pt x="482" y="48"/>
                  </a:lnTo>
                  <a:lnTo>
                    <a:pt x="425" y="106"/>
                  </a:lnTo>
                  <a:lnTo>
                    <a:pt x="442" y="57"/>
                  </a:lnTo>
                  <a:lnTo>
                    <a:pt x="418" y="43"/>
                  </a:lnTo>
                  <a:lnTo>
                    <a:pt x="408" y="63"/>
                  </a:lnTo>
                  <a:lnTo>
                    <a:pt x="387" y="36"/>
                  </a:lnTo>
                  <a:lnTo>
                    <a:pt x="355" y="24"/>
                  </a:lnTo>
                  <a:lnTo>
                    <a:pt x="349" y="69"/>
                  </a:lnTo>
                  <a:lnTo>
                    <a:pt x="326" y="85"/>
                  </a:lnTo>
                  <a:lnTo>
                    <a:pt x="331" y="120"/>
                  </a:lnTo>
                  <a:lnTo>
                    <a:pt x="334" y="144"/>
                  </a:lnTo>
                  <a:lnTo>
                    <a:pt x="311" y="134"/>
                  </a:lnTo>
                  <a:lnTo>
                    <a:pt x="314" y="173"/>
                  </a:lnTo>
                  <a:lnTo>
                    <a:pt x="332" y="215"/>
                  </a:lnTo>
                  <a:lnTo>
                    <a:pt x="294" y="215"/>
                  </a:lnTo>
                  <a:lnTo>
                    <a:pt x="252" y="208"/>
                  </a:lnTo>
                  <a:lnTo>
                    <a:pt x="260" y="239"/>
                  </a:lnTo>
                  <a:lnTo>
                    <a:pt x="285" y="270"/>
                  </a:lnTo>
                  <a:lnTo>
                    <a:pt x="278" y="301"/>
                  </a:lnTo>
                  <a:lnTo>
                    <a:pt x="255" y="316"/>
                  </a:lnTo>
                  <a:lnTo>
                    <a:pt x="232" y="291"/>
                  </a:lnTo>
                  <a:lnTo>
                    <a:pt x="234" y="320"/>
                  </a:lnTo>
                  <a:lnTo>
                    <a:pt x="274" y="354"/>
                  </a:lnTo>
                  <a:lnTo>
                    <a:pt x="309" y="401"/>
                  </a:lnTo>
                  <a:lnTo>
                    <a:pt x="244" y="381"/>
                  </a:lnTo>
                  <a:lnTo>
                    <a:pt x="232" y="403"/>
                  </a:lnTo>
                  <a:lnTo>
                    <a:pt x="209" y="409"/>
                  </a:lnTo>
                  <a:lnTo>
                    <a:pt x="185" y="381"/>
                  </a:lnTo>
                  <a:lnTo>
                    <a:pt x="174" y="404"/>
                  </a:lnTo>
                  <a:lnTo>
                    <a:pt x="196" y="441"/>
                  </a:lnTo>
                  <a:lnTo>
                    <a:pt x="175" y="463"/>
                  </a:lnTo>
                  <a:lnTo>
                    <a:pt x="161" y="412"/>
                  </a:lnTo>
                  <a:lnTo>
                    <a:pt x="159" y="412"/>
                  </a:lnTo>
                  <a:lnTo>
                    <a:pt x="153" y="412"/>
                  </a:lnTo>
                  <a:lnTo>
                    <a:pt x="146" y="413"/>
                  </a:lnTo>
                  <a:lnTo>
                    <a:pt x="138" y="415"/>
                  </a:lnTo>
                  <a:lnTo>
                    <a:pt x="132" y="418"/>
                  </a:lnTo>
                  <a:lnTo>
                    <a:pt x="128" y="425"/>
                  </a:lnTo>
                  <a:lnTo>
                    <a:pt x="127" y="434"/>
                  </a:lnTo>
                  <a:lnTo>
                    <a:pt x="133" y="450"/>
                  </a:lnTo>
                  <a:lnTo>
                    <a:pt x="139" y="463"/>
                  </a:lnTo>
                  <a:lnTo>
                    <a:pt x="147" y="474"/>
                  </a:lnTo>
                  <a:lnTo>
                    <a:pt x="156" y="483"/>
                  </a:lnTo>
                  <a:lnTo>
                    <a:pt x="160" y="491"/>
                  </a:lnTo>
                  <a:lnTo>
                    <a:pt x="161" y="497"/>
                  </a:lnTo>
                  <a:lnTo>
                    <a:pt x="161" y="502"/>
                  </a:lnTo>
                  <a:lnTo>
                    <a:pt x="160" y="504"/>
                  </a:lnTo>
                  <a:lnTo>
                    <a:pt x="158" y="504"/>
                  </a:lnTo>
                  <a:lnTo>
                    <a:pt x="153" y="503"/>
                  </a:lnTo>
                  <a:lnTo>
                    <a:pt x="147" y="503"/>
                  </a:lnTo>
                  <a:lnTo>
                    <a:pt x="140" y="503"/>
                  </a:lnTo>
                  <a:lnTo>
                    <a:pt x="134" y="504"/>
                  </a:lnTo>
                  <a:lnTo>
                    <a:pt x="129" y="506"/>
                  </a:lnTo>
                  <a:lnTo>
                    <a:pt x="127" y="510"/>
                  </a:lnTo>
                  <a:lnTo>
                    <a:pt x="129" y="518"/>
                  </a:lnTo>
                  <a:lnTo>
                    <a:pt x="137" y="531"/>
                  </a:lnTo>
                  <a:lnTo>
                    <a:pt x="145" y="543"/>
                  </a:lnTo>
                  <a:lnTo>
                    <a:pt x="152" y="553"/>
                  </a:lnTo>
                  <a:lnTo>
                    <a:pt x="158" y="560"/>
                  </a:lnTo>
                  <a:lnTo>
                    <a:pt x="162" y="564"/>
                  </a:lnTo>
                  <a:lnTo>
                    <a:pt x="168" y="566"/>
                  </a:lnTo>
                  <a:lnTo>
                    <a:pt x="175" y="568"/>
                  </a:lnTo>
                  <a:lnTo>
                    <a:pt x="186" y="569"/>
                  </a:lnTo>
                  <a:lnTo>
                    <a:pt x="196" y="572"/>
                  </a:lnTo>
                  <a:lnTo>
                    <a:pt x="206" y="573"/>
                  </a:lnTo>
                  <a:lnTo>
                    <a:pt x="213" y="574"/>
                  </a:lnTo>
                  <a:lnTo>
                    <a:pt x="216" y="575"/>
                  </a:lnTo>
                  <a:lnTo>
                    <a:pt x="154" y="582"/>
                  </a:lnTo>
                  <a:lnTo>
                    <a:pt x="153" y="580"/>
                  </a:lnTo>
                  <a:lnTo>
                    <a:pt x="150" y="578"/>
                  </a:lnTo>
                  <a:lnTo>
                    <a:pt x="145" y="574"/>
                  </a:lnTo>
                  <a:lnTo>
                    <a:pt x="139" y="569"/>
                  </a:lnTo>
                  <a:lnTo>
                    <a:pt x="134" y="565"/>
                  </a:lnTo>
                  <a:lnTo>
                    <a:pt x="128" y="563"/>
                  </a:lnTo>
                  <a:lnTo>
                    <a:pt x="123" y="563"/>
                  </a:lnTo>
                  <a:lnTo>
                    <a:pt x="119" y="565"/>
                  </a:lnTo>
                  <a:lnTo>
                    <a:pt x="118" y="571"/>
                  </a:lnTo>
                  <a:lnTo>
                    <a:pt x="117" y="587"/>
                  </a:lnTo>
                  <a:lnTo>
                    <a:pt x="117" y="604"/>
                  </a:lnTo>
                  <a:lnTo>
                    <a:pt x="118" y="621"/>
                  </a:lnTo>
                  <a:lnTo>
                    <a:pt x="118" y="636"/>
                  </a:lnTo>
                  <a:lnTo>
                    <a:pt x="119" y="647"/>
                  </a:lnTo>
                  <a:lnTo>
                    <a:pt x="123" y="654"/>
                  </a:lnTo>
                  <a:lnTo>
                    <a:pt x="128" y="661"/>
                  </a:lnTo>
                  <a:lnTo>
                    <a:pt x="135" y="668"/>
                  </a:lnTo>
                  <a:lnTo>
                    <a:pt x="144" y="671"/>
                  </a:lnTo>
                  <a:lnTo>
                    <a:pt x="152" y="671"/>
                  </a:lnTo>
                  <a:lnTo>
                    <a:pt x="160" y="667"/>
                  </a:lnTo>
                  <a:lnTo>
                    <a:pt x="168" y="659"/>
                  </a:lnTo>
                  <a:lnTo>
                    <a:pt x="174" y="657"/>
                  </a:lnTo>
                  <a:lnTo>
                    <a:pt x="180" y="657"/>
                  </a:lnTo>
                  <a:lnTo>
                    <a:pt x="185" y="659"/>
                  </a:lnTo>
                  <a:lnTo>
                    <a:pt x="191" y="663"/>
                  </a:lnTo>
                  <a:lnTo>
                    <a:pt x="195" y="665"/>
                  </a:lnTo>
                  <a:lnTo>
                    <a:pt x="199" y="666"/>
                  </a:lnTo>
                  <a:lnTo>
                    <a:pt x="203" y="667"/>
                  </a:lnTo>
                  <a:lnTo>
                    <a:pt x="205" y="667"/>
                  </a:lnTo>
                  <a:lnTo>
                    <a:pt x="207" y="667"/>
                  </a:lnTo>
                  <a:lnTo>
                    <a:pt x="205" y="668"/>
                  </a:lnTo>
                  <a:lnTo>
                    <a:pt x="197" y="668"/>
                  </a:lnTo>
                  <a:lnTo>
                    <a:pt x="188" y="670"/>
                  </a:lnTo>
                  <a:lnTo>
                    <a:pt x="179" y="672"/>
                  </a:lnTo>
                  <a:lnTo>
                    <a:pt x="169" y="676"/>
                  </a:lnTo>
                  <a:lnTo>
                    <a:pt x="161" y="680"/>
                  </a:lnTo>
                  <a:lnTo>
                    <a:pt x="158" y="685"/>
                  </a:lnTo>
                  <a:lnTo>
                    <a:pt x="159" y="698"/>
                  </a:lnTo>
                  <a:lnTo>
                    <a:pt x="165" y="706"/>
                  </a:lnTo>
                  <a:lnTo>
                    <a:pt x="174" y="713"/>
                  </a:lnTo>
                  <a:lnTo>
                    <a:pt x="186" y="715"/>
                  </a:lnTo>
                  <a:lnTo>
                    <a:pt x="198" y="714"/>
                  </a:lnTo>
                  <a:lnTo>
                    <a:pt x="208" y="714"/>
                  </a:lnTo>
                  <a:lnTo>
                    <a:pt x="216" y="715"/>
                  </a:lnTo>
                  <a:lnTo>
                    <a:pt x="218" y="715"/>
                  </a:lnTo>
                  <a:lnTo>
                    <a:pt x="236" y="745"/>
                  </a:lnTo>
                  <a:lnTo>
                    <a:pt x="234" y="742"/>
                  </a:lnTo>
                  <a:lnTo>
                    <a:pt x="229" y="738"/>
                  </a:lnTo>
                  <a:lnTo>
                    <a:pt x="221" y="733"/>
                  </a:lnTo>
                  <a:lnTo>
                    <a:pt x="211" y="728"/>
                  </a:lnTo>
                  <a:lnTo>
                    <a:pt x="202" y="726"/>
                  </a:lnTo>
                  <a:lnTo>
                    <a:pt x="192" y="728"/>
                  </a:lnTo>
                  <a:lnTo>
                    <a:pt x="182" y="735"/>
                  </a:lnTo>
                  <a:lnTo>
                    <a:pt x="173" y="744"/>
                  </a:lnTo>
                  <a:lnTo>
                    <a:pt x="165" y="752"/>
                  </a:lnTo>
                  <a:lnTo>
                    <a:pt x="160" y="762"/>
                  </a:lnTo>
                  <a:lnTo>
                    <a:pt x="158" y="770"/>
                  </a:lnTo>
                  <a:lnTo>
                    <a:pt x="159" y="775"/>
                  </a:lnTo>
                  <a:lnTo>
                    <a:pt x="163" y="779"/>
                  </a:lnTo>
                  <a:lnTo>
                    <a:pt x="171" y="783"/>
                  </a:lnTo>
                  <a:lnTo>
                    <a:pt x="180" y="787"/>
                  </a:lnTo>
                  <a:lnTo>
                    <a:pt x="188" y="791"/>
                  </a:lnTo>
                  <a:lnTo>
                    <a:pt x="197" y="794"/>
                  </a:lnTo>
                  <a:lnTo>
                    <a:pt x="203" y="796"/>
                  </a:lnTo>
                  <a:lnTo>
                    <a:pt x="205" y="797"/>
                  </a:lnTo>
                  <a:lnTo>
                    <a:pt x="203" y="797"/>
                  </a:lnTo>
                  <a:lnTo>
                    <a:pt x="195" y="796"/>
                  </a:lnTo>
                  <a:lnTo>
                    <a:pt x="184" y="796"/>
                  </a:lnTo>
                  <a:lnTo>
                    <a:pt x="171" y="796"/>
                  </a:lnTo>
                  <a:lnTo>
                    <a:pt x="159" y="798"/>
                  </a:lnTo>
                  <a:lnTo>
                    <a:pt x="148" y="803"/>
                  </a:lnTo>
                  <a:lnTo>
                    <a:pt x="140" y="808"/>
                  </a:lnTo>
                  <a:lnTo>
                    <a:pt x="136" y="816"/>
                  </a:lnTo>
                  <a:lnTo>
                    <a:pt x="135" y="822"/>
                  </a:lnTo>
                  <a:lnTo>
                    <a:pt x="137" y="827"/>
                  </a:lnTo>
                  <a:lnTo>
                    <a:pt x="140" y="831"/>
                  </a:lnTo>
                  <a:lnTo>
                    <a:pt x="146" y="833"/>
                  </a:lnTo>
                  <a:lnTo>
                    <a:pt x="152" y="835"/>
                  </a:lnTo>
                  <a:lnTo>
                    <a:pt x="159" y="839"/>
                  </a:lnTo>
                  <a:lnTo>
                    <a:pt x="167" y="843"/>
                  </a:lnTo>
                  <a:lnTo>
                    <a:pt x="173" y="850"/>
                  </a:lnTo>
                  <a:lnTo>
                    <a:pt x="177" y="855"/>
                  </a:lnTo>
                  <a:lnTo>
                    <a:pt x="182" y="860"/>
                  </a:lnTo>
                  <a:lnTo>
                    <a:pt x="183" y="862"/>
                  </a:lnTo>
                  <a:lnTo>
                    <a:pt x="181" y="861"/>
                  </a:lnTo>
                  <a:lnTo>
                    <a:pt x="173" y="857"/>
                  </a:lnTo>
                  <a:lnTo>
                    <a:pt x="163" y="855"/>
                  </a:lnTo>
                  <a:lnTo>
                    <a:pt x="151" y="853"/>
                  </a:lnTo>
                  <a:lnTo>
                    <a:pt x="139" y="852"/>
                  </a:lnTo>
                  <a:lnTo>
                    <a:pt x="128" y="853"/>
                  </a:lnTo>
                  <a:lnTo>
                    <a:pt x="119" y="858"/>
                  </a:lnTo>
                  <a:lnTo>
                    <a:pt x="114" y="865"/>
                  </a:lnTo>
                  <a:lnTo>
                    <a:pt x="107" y="873"/>
                  </a:lnTo>
                  <a:lnTo>
                    <a:pt x="102" y="881"/>
                  </a:lnTo>
                  <a:lnTo>
                    <a:pt x="96" y="889"/>
                  </a:lnTo>
                  <a:lnTo>
                    <a:pt x="93" y="896"/>
                  </a:lnTo>
                  <a:lnTo>
                    <a:pt x="93" y="902"/>
                  </a:lnTo>
                  <a:lnTo>
                    <a:pt x="94" y="907"/>
                  </a:lnTo>
                  <a:lnTo>
                    <a:pt x="101" y="910"/>
                  </a:lnTo>
                  <a:lnTo>
                    <a:pt x="112" y="910"/>
                  </a:lnTo>
                  <a:lnTo>
                    <a:pt x="122" y="908"/>
                  </a:lnTo>
                  <a:lnTo>
                    <a:pt x="129" y="907"/>
                  </a:lnTo>
                  <a:lnTo>
                    <a:pt x="135" y="905"/>
                  </a:lnTo>
                  <a:lnTo>
                    <a:pt x="138" y="910"/>
                  </a:lnTo>
                  <a:lnTo>
                    <a:pt x="144" y="919"/>
                  </a:lnTo>
                  <a:lnTo>
                    <a:pt x="147" y="925"/>
                  </a:lnTo>
                  <a:lnTo>
                    <a:pt x="149" y="927"/>
                  </a:lnTo>
                  <a:lnTo>
                    <a:pt x="146" y="927"/>
                  </a:lnTo>
                  <a:lnTo>
                    <a:pt x="139" y="930"/>
                  </a:lnTo>
                  <a:lnTo>
                    <a:pt x="129" y="934"/>
                  </a:lnTo>
                  <a:lnTo>
                    <a:pt x="119" y="938"/>
                  </a:lnTo>
                  <a:lnTo>
                    <a:pt x="112" y="944"/>
                  </a:lnTo>
                  <a:lnTo>
                    <a:pt x="107" y="950"/>
                  </a:lnTo>
                  <a:lnTo>
                    <a:pt x="107" y="955"/>
                  </a:lnTo>
                  <a:lnTo>
                    <a:pt x="109" y="958"/>
                  </a:lnTo>
                  <a:lnTo>
                    <a:pt x="110" y="961"/>
                  </a:lnTo>
                  <a:lnTo>
                    <a:pt x="112" y="964"/>
                  </a:lnTo>
                  <a:lnTo>
                    <a:pt x="113" y="965"/>
                  </a:lnTo>
                  <a:lnTo>
                    <a:pt x="115" y="966"/>
                  </a:lnTo>
                  <a:lnTo>
                    <a:pt x="117" y="967"/>
                  </a:lnTo>
                  <a:lnTo>
                    <a:pt x="118" y="967"/>
                  </a:lnTo>
                  <a:lnTo>
                    <a:pt x="119" y="967"/>
                  </a:lnTo>
                  <a:lnTo>
                    <a:pt x="116" y="967"/>
                  </a:lnTo>
                  <a:lnTo>
                    <a:pt x="110" y="966"/>
                  </a:lnTo>
                  <a:lnTo>
                    <a:pt x="99" y="965"/>
                  </a:lnTo>
                  <a:lnTo>
                    <a:pt x="87" y="964"/>
                  </a:lnTo>
                  <a:lnTo>
                    <a:pt x="73" y="962"/>
                  </a:lnTo>
                  <a:lnTo>
                    <a:pt x="60" y="964"/>
                  </a:lnTo>
                  <a:lnTo>
                    <a:pt x="48" y="965"/>
                  </a:lnTo>
                  <a:lnTo>
                    <a:pt x="37" y="968"/>
                  </a:lnTo>
                  <a:lnTo>
                    <a:pt x="26" y="972"/>
                  </a:lnTo>
                  <a:lnTo>
                    <a:pt x="15" y="979"/>
                  </a:lnTo>
                  <a:lnTo>
                    <a:pt x="8" y="986"/>
                  </a:lnTo>
                  <a:lnTo>
                    <a:pt x="2" y="993"/>
                  </a:lnTo>
                  <a:lnTo>
                    <a:pt x="0" y="1000"/>
                  </a:lnTo>
                  <a:lnTo>
                    <a:pt x="3" y="1005"/>
                  </a:lnTo>
                  <a:lnTo>
                    <a:pt x="11" y="1009"/>
                  </a:lnTo>
                  <a:lnTo>
                    <a:pt x="22" y="1012"/>
                  </a:lnTo>
                  <a:lnTo>
                    <a:pt x="34" y="1013"/>
                  </a:lnTo>
                  <a:lnTo>
                    <a:pt x="47" y="1013"/>
                  </a:lnTo>
                  <a:lnTo>
                    <a:pt x="58" y="1012"/>
                  </a:lnTo>
                  <a:lnTo>
                    <a:pt x="67" y="1012"/>
                  </a:lnTo>
                  <a:lnTo>
                    <a:pt x="76" y="1012"/>
                  </a:lnTo>
                  <a:lnTo>
                    <a:pt x="87" y="1013"/>
                  </a:lnTo>
                  <a:lnTo>
                    <a:pt x="96" y="1014"/>
                  </a:lnTo>
                  <a:lnTo>
                    <a:pt x="106" y="1014"/>
                  </a:lnTo>
                  <a:lnTo>
                    <a:pt x="114" y="1012"/>
                  </a:lnTo>
                  <a:lnTo>
                    <a:pt x="118" y="1009"/>
                  </a:lnTo>
                  <a:lnTo>
                    <a:pt x="121" y="1008"/>
                  </a:lnTo>
                  <a:lnTo>
                    <a:pt x="123" y="1008"/>
                  </a:lnTo>
                  <a:lnTo>
                    <a:pt x="124" y="1007"/>
                  </a:lnTo>
                  <a:lnTo>
                    <a:pt x="125" y="1008"/>
                  </a:lnTo>
                  <a:lnTo>
                    <a:pt x="105" y="1032"/>
                  </a:lnTo>
                  <a:lnTo>
                    <a:pt x="103" y="1031"/>
                  </a:lnTo>
                  <a:lnTo>
                    <a:pt x="96" y="1030"/>
                  </a:lnTo>
                  <a:lnTo>
                    <a:pt x="89" y="1030"/>
                  </a:lnTo>
                  <a:lnTo>
                    <a:pt x="80" y="1029"/>
                  </a:lnTo>
                  <a:lnTo>
                    <a:pt x="71" y="1030"/>
                  </a:lnTo>
                  <a:lnTo>
                    <a:pt x="66" y="1032"/>
                  </a:lnTo>
                  <a:lnTo>
                    <a:pt x="64" y="1036"/>
                  </a:lnTo>
                  <a:lnTo>
                    <a:pt x="66" y="1042"/>
                  </a:lnTo>
                  <a:lnTo>
                    <a:pt x="71" y="1050"/>
                  </a:lnTo>
                  <a:lnTo>
                    <a:pt x="79" y="1059"/>
                  </a:lnTo>
                  <a:lnTo>
                    <a:pt x="89" y="1067"/>
                  </a:lnTo>
                  <a:lnTo>
                    <a:pt x="99" y="1074"/>
                  </a:lnTo>
                  <a:lnTo>
                    <a:pt x="107" y="1080"/>
                  </a:lnTo>
                  <a:lnTo>
                    <a:pt x="119" y="1083"/>
                  </a:lnTo>
                  <a:lnTo>
                    <a:pt x="127" y="1084"/>
                  </a:lnTo>
                  <a:lnTo>
                    <a:pt x="133" y="1084"/>
                  </a:lnTo>
                  <a:lnTo>
                    <a:pt x="134" y="1083"/>
                  </a:lnTo>
                  <a:lnTo>
                    <a:pt x="134" y="1084"/>
                  </a:lnTo>
                  <a:lnTo>
                    <a:pt x="134" y="1087"/>
                  </a:lnTo>
                  <a:lnTo>
                    <a:pt x="135" y="1092"/>
                  </a:lnTo>
                  <a:lnTo>
                    <a:pt x="137" y="1095"/>
                  </a:lnTo>
                  <a:lnTo>
                    <a:pt x="142" y="1099"/>
                  </a:lnTo>
                  <a:lnTo>
                    <a:pt x="152" y="1100"/>
                  </a:lnTo>
                  <a:lnTo>
                    <a:pt x="167" y="1098"/>
                  </a:lnTo>
                  <a:lnTo>
                    <a:pt x="180" y="1090"/>
                  </a:lnTo>
                  <a:lnTo>
                    <a:pt x="193" y="1080"/>
                  </a:lnTo>
                  <a:lnTo>
                    <a:pt x="204" y="1066"/>
                  </a:lnTo>
                  <a:lnTo>
                    <a:pt x="214" y="1055"/>
                  </a:lnTo>
                  <a:lnTo>
                    <a:pt x="221" y="1047"/>
                  </a:lnTo>
                  <a:lnTo>
                    <a:pt x="230" y="1037"/>
                  </a:lnTo>
                  <a:lnTo>
                    <a:pt x="240" y="1027"/>
                  </a:lnTo>
                  <a:lnTo>
                    <a:pt x="251" y="1017"/>
                  </a:lnTo>
                  <a:lnTo>
                    <a:pt x="260" y="1008"/>
                  </a:lnTo>
                  <a:lnTo>
                    <a:pt x="268" y="1002"/>
                  </a:lnTo>
                  <a:lnTo>
                    <a:pt x="274" y="999"/>
                  </a:lnTo>
                  <a:lnTo>
                    <a:pt x="277" y="999"/>
                  </a:lnTo>
                  <a:lnTo>
                    <a:pt x="280" y="1000"/>
                  </a:lnTo>
                  <a:lnTo>
                    <a:pt x="283" y="1001"/>
                  </a:lnTo>
                  <a:lnTo>
                    <a:pt x="285" y="1003"/>
                  </a:lnTo>
                  <a:lnTo>
                    <a:pt x="287" y="1006"/>
                  </a:lnTo>
                  <a:lnTo>
                    <a:pt x="288" y="1008"/>
                  </a:lnTo>
                  <a:lnTo>
                    <a:pt x="289" y="1011"/>
                  </a:lnTo>
                  <a:lnTo>
                    <a:pt x="289" y="1012"/>
                  </a:lnTo>
                  <a:lnTo>
                    <a:pt x="290" y="1013"/>
                  </a:lnTo>
                  <a:lnTo>
                    <a:pt x="288" y="1014"/>
                  </a:lnTo>
                  <a:lnTo>
                    <a:pt x="283" y="1016"/>
                  </a:lnTo>
                  <a:lnTo>
                    <a:pt x="275" y="1019"/>
                  </a:lnTo>
                  <a:lnTo>
                    <a:pt x="267" y="1025"/>
                  </a:lnTo>
                  <a:lnTo>
                    <a:pt x="261" y="1031"/>
                  </a:lnTo>
                  <a:lnTo>
                    <a:pt x="255" y="1038"/>
                  </a:lnTo>
                  <a:lnTo>
                    <a:pt x="252" y="1044"/>
                  </a:lnTo>
                  <a:lnTo>
                    <a:pt x="246" y="1053"/>
                  </a:lnTo>
                  <a:lnTo>
                    <a:pt x="242" y="1062"/>
                  </a:lnTo>
                  <a:lnTo>
                    <a:pt x="238" y="1071"/>
                  </a:lnTo>
                  <a:lnTo>
                    <a:pt x="233" y="1080"/>
                  </a:lnTo>
                  <a:lnTo>
                    <a:pt x="232" y="1086"/>
                  </a:lnTo>
                  <a:lnTo>
                    <a:pt x="233" y="1089"/>
                  </a:lnTo>
                  <a:lnTo>
                    <a:pt x="233" y="1093"/>
                  </a:lnTo>
                  <a:lnTo>
                    <a:pt x="232" y="1098"/>
                  </a:lnTo>
                  <a:lnTo>
                    <a:pt x="229" y="1104"/>
                  </a:lnTo>
                  <a:lnTo>
                    <a:pt x="226" y="1109"/>
                  </a:lnTo>
                  <a:lnTo>
                    <a:pt x="223" y="1116"/>
                  </a:lnTo>
                  <a:lnTo>
                    <a:pt x="225" y="1120"/>
                  </a:lnTo>
                  <a:lnTo>
                    <a:pt x="229" y="1124"/>
                  </a:lnTo>
                  <a:lnTo>
                    <a:pt x="239" y="1127"/>
                  </a:lnTo>
                  <a:lnTo>
                    <a:pt x="251" y="1128"/>
                  </a:lnTo>
                  <a:lnTo>
                    <a:pt x="264" y="1128"/>
                  </a:lnTo>
                  <a:lnTo>
                    <a:pt x="276" y="1127"/>
                  </a:lnTo>
                  <a:lnTo>
                    <a:pt x="285" y="1127"/>
                  </a:lnTo>
                  <a:lnTo>
                    <a:pt x="288" y="1125"/>
                  </a:lnTo>
                  <a:lnTo>
                    <a:pt x="285" y="1125"/>
                  </a:lnTo>
                  <a:lnTo>
                    <a:pt x="276" y="1127"/>
                  </a:lnTo>
                  <a:lnTo>
                    <a:pt x="263" y="1129"/>
                  </a:lnTo>
                  <a:lnTo>
                    <a:pt x="250" y="1131"/>
                  </a:lnTo>
                  <a:lnTo>
                    <a:pt x="236" y="1134"/>
                  </a:lnTo>
                  <a:lnTo>
                    <a:pt x="223" y="1139"/>
                  </a:lnTo>
                  <a:lnTo>
                    <a:pt x="217" y="1144"/>
                  </a:lnTo>
                  <a:lnTo>
                    <a:pt x="210" y="1153"/>
                  </a:lnTo>
                  <a:lnTo>
                    <a:pt x="205" y="1161"/>
                  </a:lnTo>
                  <a:lnTo>
                    <a:pt x="200" y="1169"/>
                  </a:lnTo>
                  <a:lnTo>
                    <a:pt x="197" y="1177"/>
                  </a:lnTo>
                  <a:lnTo>
                    <a:pt x="196" y="1182"/>
                  </a:lnTo>
                  <a:lnTo>
                    <a:pt x="198" y="1186"/>
                  </a:lnTo>
                  <a:lnTo>
                    <a:pt x="198" y="1189"/>
                  </a:lnTo>
                  <a:lnTo>
                    <a:pt x="195" y="1194"/>
                  </a:lnTo>
                  <a:lnTo>
                    <a:pt x="190" y="1202"/>
                  </a:lnTo>
                  <a:lnTo>
                    <a:pt x="183" y="1210"/>
                  </a:lnTo>
                  <a:lnTo>
                    <a:pt x="177" y="1217"/>
                  </a:lnTo>
                  <a:lnTo>
                    <a:pt x="173" y="1225"/>
                  </a:lnTo>
                  <a:lnTo>
                    <a:pt x="172" y="1231"/>
                  </a:lnTo>
                  <a:lnTo>
                    <a:pt x="175" y="1235"/>
                  </a:lnTo>
                  <a:lnTo>
                    <a:pt x="181" y="1237"/>
                  </a:lnTo>
                  <a:lnTo>
                    <a:pt x="187" y="1238"/>
                  </a:lnTo>
                  <a:lnTo>
                    <a:pt x="194" y="1238"/>
                  </a:lnTo>
                  <a:lnTo>
                    <a:pt x="198" y="1238"/>
                  </a:lnTo>
                  <a:lnTo>
                    <a:pt x="200" y="1238"/>
                  </a:lnTo>
                  <a:lnTo>
                    <a:pt x="198" y="1239"/>
                  </a:lnTo>
                  <a:lnTo>
                    <a:pt x="194" y="1242"/>
                  </a:lnTo>
                  <a:lnTo>
                    <a:pt x="187" y="1246"/>
                  </a:lnTo>
                  <a:lnTo>
                    <a:pt x="180" y="1251"/>
                  </a:lnTo>
                  <a:lnTo>
                    <a:pt x="174" y="1257"/>
                  </a:lnTo>
                  <a:lnTo>
                    <a:pt x="172" y="1263"/>
                  </a:lnTo>
                  <a:lnTo>
                    <a:pt x="174" y="1270"/>
                  </a:lnTo>
                  <a:lnTo>
                    <a:pt x="179" y="1278"/>
                  </a:lnTo>
                  <a:lnTo>
                    <a:pt x="184" y="1287"/>
                  </a:lnTo>
                  <a:lnTo>
                    <a:pt x="190" y="1297"/>
                  </a:lnTo>
                  <a:lnTo>
                    <a:pt x="192" y="1306"/>
                  </a:lnTo>
                  <a:lnTo>
                    <a:pt x="193" y="1314"/>
                  </a:lnTo>
                  <a:lnTo>
                    <a:pt x="191" y="1318"/>
                  </a:lnTo>
                  <a:lnTo>
                    <a:pt x="185" y="1321"/>
                  </a:lnTo>
                  <a:lnTo>
                    <a:pt x="179" y="1328"/>
                  </a:lnTo>
                  <a:lnTo>
                    <a:pt x="169" y="1338"/>
                  </a:lnTo>
                  <a:lnTo>
                    <a:pt x="160" y="1348"/>
                  </a:lnTo>
                  <a:lnTo>
                    <a:pt x="151" y="1359"/>
                  </a:lnTo>
                  <a:lnTo>
                    <a:pt x="145" y="1370"/>
                  </a:lnTo>
                  <a:lnTo>
                    <a:pt x="140" y="1378"/>
                  </a:lnTo>
                  <a:lnTo>
                    <a:pt x="140" y="1386"/>
                  </a:lnTo>
                  <a:lnTo>
                    <a:pt x="144" y="1395"/>
                  </a:lnTo>
                  <a:lnTo>
                    <a:pt x="145" y="1401"/>
                  </a:lnTo>
                  <a:lnTo>
                    <a:pt x="145" y="1408"/>
                  </a:lnTo>
                  <a:lnTo>
                    <a:pt x="147" y="1411"/>
                  </a:lnTo>
                  <a:lnTo>
                    <a:pt x="150" y="1412"/>
                  </a:lnTo>
                  <a:lnTo>
                    <a:pt x="156" y="1411"/>
                  </a:lnTo>
                  <a:lnTo>
                    <a:pt x="162" y="1410"/>
                  </a:lnTo>
                  <a:lnTo>
                    <a:pt x="169" y="1408"/>
                  </a:lnTo>
                  <a:lnTo>
                    <a:pt x="174" y="1406"/>
                  </a:lnTo>
                  <a:lnTo>
                    <a:pt x="176" y="1405"/>
                  </a:lnTo>
                  <a:lnTo>
                    <a:pt x="174" y="1407"/>
                  </a:lnTo>
                  <a:lnTo>
                    <a:pt x="170" y="1413"/>
                  </a:lnTo>
                  <a:lnTo>
                    <a:pt x="164" y="1421"/>
                  </a:lnTo>
                  <a:lnTo>
                    <a:pt x="158" y="1431"/>
                  </a:lnTo>
                  <a:lnTo>
                    <a:pt x="152" y="1442"/>
                  </a:lnTo>
                  <a:lnTo>
                    <a:pt x="150" y="1452"/>
                  </a:lnTo>
                  <a:lnTo>
                    <a:pt x="151" y="1460"/>
                  </a:lnTo>
                  <a:lnTo>
                    <a:pt x="157" y="1467"/>
                  </a:lnTo>
                  <a:lnTo>
                    <a:pt x="164" y="1470"/>
                  </a:lnTo>
                  <a:lnTo>
                    <a:pt x="172" y="1472"/>
                  </a:lnTo>
                  <a:lnTo>
                    <a:pt x="179" y="1474"/>
                  </a:lnTo>
                  <a:lnTo>
                    <a:pt x="184" y="1474"/>
                  </a:lnTo>
                  <a:lnTo>
                    <a:pt x="186" y="1472"/>
                  </a:lnTo>
                  <a:lnTo>
                    <a:pt x="198" y="1463"/>
                  </a:lnTo>
                  <a:lnTo>
                    <a:pt x="197" y="1465"/>
                  </a:lnTo>
                  <a:lnTo>
                    <a:pt x="193" y="1470"/>
                  </a:lnTo>
                  <a:lnTo>
                    <a:pt x="186" y="1479"/>
                  </a:lnTo>
                  <a:lnTo>
                    <a:pt x="179" y="1489"/>
                  </a:lnTo>
                  <a:lnTo>
                    <a:pt x="171" y="1501"/>
                  </a:lnTo>
                  <a:lnTo>
                    <a:pt x="162" y="1512"/>
                  </a:lnTo>
                  <a:lnTo>
                    <a:pt x="156" y="1524"/>
                  </a:lnTo>
                  <a:lnTo>
                    <a:pt x="150" y="1534"/>
                  </a:lnTo>
                  <a:lnTo>
                    <a:pt x="148" y="1543"/>
                  </a:lnTo>
                  <a:lnTo>
                    <a:pt x="146" y="1555"/>
                  </a:lnTo>
                  <a:lnTo>
                    <a:pt x="145" y="1572"/>
                  </a:lnTo>
                  <a:lnTo>
                    <a:pt x="142" y="1592"/>
                  </a:lnTo>
                  <a:lnTo>
                    <a:pt x="140" y="1613"/>
                  </a:lnTo>
                  <a:lnTo>
                    <a:pt x="138" y="1631"/>
                  </a:lnTo>
                  <a:lnTo>
                    <a:pt x="136" y="1646"/>
                  </a:lnTo>
                  <a:lnTo>
                    <a:pt x="133" y="1655"/>
                  </a:lnTo>
                  <a:lnTo>
                    <a:pt x="129" y="1661"/>
                  </a:lnTo>
                  <a:lnTo>
                    <a:pt x="124" y="1669"/>
                  </a:lnTo>
                  <a:lnTo>
                    <a:pt x="118" y="1678"/>
                  </a:lnTo>
                  <a:lnTo>
                    <a:pt x="114" y="1689"/>
                  </a:lnTo>
                  <a:lnTo>
                    <a:pt x="111" y="1699"/>
                  </a:lnTo>
                  <a:lnTo>
                    <a:pt x="110" y="1708"/>
                  </a:lnTo>
                  <a:lnTo>
                    <a:pt x="112" y="1714"/>
                  </a:lnTo>
                  <a:lnTo>
                    <a:pt x="118" y="1719"/>
                  </a:lnTo>
                  <a:lnTo>
                    <a:pt x="128" y="1723"/>
                  </a:lnTo>
                  <a:lnTo>
                    <a:pt x="141" y="1725"/>
                  </a:lnTo>
                  <a:lnTo>
                    <a:pt x="154" y="1725"/>
                  </a:lnTo>
                  <a:lnTo>
                    <a:pt x="168" y="1724"/>
                  </a:lnTo>
                  <a:lnTo>
                    <a:pt x="177" y="1720"/>
                  </a:lnTo>
                  <a:lnTo>
                    <a:pt x="184" y="1714"/>
                  </a:lnTo>
                  <a:lnTo>
                    <a:pt x="187" y="1706"/>
                  </a:lnTo>
                  <a:lnTo>
                    <a:pt x="188" y="1695"/>
                  </a:lnTo>
                  <a:lnTo>
                    <a:pt x="187" y="1683"/>
                  </a:lnTo>
                  <a:lnTo>
                    <a:pt x="187" y="1672"/>
                  </a:lnTo>
                  <a:lnTo>
                    <a:pt x="185" y="1662"/>
                  </a:lnTo>
                  <a:lnTo>
                    <a:pt x="184" y="1655"/>
                  </a:lnTo>
                  <a:lnTo>
                    <a:pt x="184" y="1653"/>
                  </a:lnTo>
                  <a:lnTo>
                    <a:pt x="185" y="1650"/>
                  </a:lnTo>
                  <a:lnTo>
                    <a:pt x="188" y="1643"/>
                  </a:lnTo>
                  <a:lnTo>
                    <a:pt x="192" y="1632"/>
                  </a:lnTo>
                  <a:lnTo>
                    <a:pt x="197" y="1619"/>
                  </a:lnTo>
                  <a:lnTo>
                    <a:pt x="202" y="1606"/>
                  </a:lnTo>
                  <a:lnTo>
                    <a:pt x="205" y="1592"/>
                  </a:lnTo>
                  <a:lnTo>
                    <a:pt x="207" y="1580"/>
                  </a:lnTo>
                  <a:lnTo>
                    <a:pt x="209" y="1563"/>
                  </a:lnTo>
                  <a:lnTo>
                    <a:pt x="211" y="1546"/>
                  </a:lnTo>
                  <a:lnTo>
                    <a:pt x="214" y="1530"/>
                  </a:lnTo>
                  <a:lnTo>
                    <a:pt x="217" y="1516"/>
                  </a:lnTo>
                  <a:lnTo>
                    <a:pt x="221" y="1505"/>
                  </a:lnTo>
                  <a:lnTo>
                    <a:pt x="228" y="1498"/>
                  </a:lnTo>
                  <a:lnTo>
                    <a:pt x="237" y="1491"/>
                  </a:lnTo>
                  <a:lnTo>
                    <a:pt x="245" y="1484"/>
                  </a:lnTo>
                  <a:lnTo>
                    <a:pt x="252" y="1478"/>
                  </a:lnTo>
                  <a:lnTo>
                    <a:pt x="253" y="1470"/>
                  </a:lnTo>
                  <a:lnTo>
                    <a:pt x="250" y="1460"/>
                  </a:lnTo>
                  <a:lnTo>
                    <a:pt x="243" y="1448"/>
                  </a:lnTo>
                  <a:lnTo>
                    <a:pt x="236" y="1436"/>
                  </a:lnTo>
                  <a:lnTo>
                    <a:pt x="228" y="1422"/>
                  </a:lnTo>
                  <a:lnTo>
                    <a:pt x="223" y="1410"/>
                  </a:lnTo>
                  <a:lnTo>
                    <a:pt x="222" y="1396"/>
                  </a:lnTo>
                  <a:lnTo>
                    <a:pt x="222" y="1382"/>
                  </a:lnTo>
                  <a:lnTo>
                    <a:pt x="222" y="1368"/>
                  </a:lnTo>
                  <a:lnTo>
                    <a:pt x="222" y="1359"/>
                  </a:lnTo>
                  <a:lnTo>
                    <a:pt x="223" y="1355"/>
                  </a:lnTo>
                  <a:lnTo>
                    <a:pt x="226" y="1356"/>
                  </a:lnTo>
                  <a:lnTo>
                    <a:pt x="231" y="1359"/>
                  </a:lnTo>
                  <a:lnTo>
                    <a:pt x="238" y="1359"/>
                  </a:lnTo>
                  <a:lnTo>
                    <a:pt x="246" y="1354"/>
                  </a:lnTo>
                  <a:lnTo>
                    <a:pt x="252" y="1347"/>
                  </a:lnTo>
                  <a:lnTo>
                    <a:pt x="257" y="1336"/>
                  </a:lnTo>
                  <a:lnTo>
                    <a:pt x="263" y="1325"/>
                  </a:lnTo>
                  <a:lnTo>
                    <a:pt x="268" y="1315"/>
                  </a:lnTo>
                  <a:lnTo>
                    <a:pt x="274" y="1309"/>
                  </a:lnTo>
                  <a:lnTo>
                    <a:pt x="279" y="1306"/>
                  </a:lnTo>
                  <a:lnTo>
                    <a:pt x="287" y="1302"/>
                  </a:lnTo>
                  <a:lnTo>
                    <a:pt x="295" y="1296"/>
                  </a:lnTo>
                  <a:lnTo>
                    <a:pt x="302" y="1292"/>
                  </a:lnTo>
                  <a:lnTo>
                    <a:pt x="310" y="1287"/>
                  </a:lnTo>
                  <a:lnTo>
                    <a:pt x="314" y="1284"/>
                  </a:lnTo>
                  <a:lnTo>
                    <a:pt x="317" y="1283"/>
                  </a:lnTo>
                  <a:lnTo>
                    <a:pt x="315" y="1284"/>
                  </a:lnTo>
                  <a:lnTo>
                    <a:pt x="310" y="1291"/>
                  </a:lnTo>
                  <a:lnTo>
                    <a:pt x="303" y="1298"/>
                  </a:lnTo>
                  <a:lnTo>
                    <a:pt x="295" y="1309"/>
                  </a:lnTo>
                  <a:lnTo>
                    <a:pt x="285" y="1321"/>
                  </a:lnTo>
                  <a:lnTo>
                    <a:pt x="276" y="1332"/>
                  </a:lnTo>
                  <a:lnTo>
                    <a:pt x="267" y="1344"/>
                  </a:lnTo>
                  <a:lnTo>
                    <a:pt x="261" y="1354"/>
                  </a:lnTo>
                  <a:lnTo>
                    <a:pt x="255" y="1362"/>
                  </a:lnTo>
                  <a:lnTo>
                    <a:pt x="251" y="1373"/>
                  </a:lnTo>
                  <a:lnTo>
                    <a:pt x="248" y="1386"/>
                  </a:lnTo>
                  <a:lnTo>
                    <a:pt x="246" y="1400"/>
                  </a:lnTo>
                  <a:lnTo>
                    <a:pt x="248" y="1414"/>
                  </a:lnTo>
                  <a:lnTo>
                    <a:pt x="251" y="1426"/>
                  </a:lnTo>
                  <a:lnTo>
                    <a:pt x="256" y="1436"/>
                  </a:lnTo>
                  <a:lnTo>
                    <a:pt x="267" y="1446"/>
                  </a:lnTo>
                  <a:lnTo>
                    <a:pt x="276" y="1451"/>
                  </a:lnTo>
                  <a:lnTo>
                    <a:pt x="284" y="1452"/>
                  </a:lnTo>
                  <a:lnTo>
                    <a:pt x="286" y="1453"/>
                  </a:lnTo>
                  <a:lnTo>
                    <a:pt x="286" y="1451"/>
                  </a:lnTo>
                  <a:lnTo>
                    <a:pt x="285" y="1444"/>
                  </a:lnTo>
                  <a:lnTo>
                    <a:pt x="284" y="1435"/>
                  </a:lnTo>
                  <a:lnTo>
                    <a:pt x="284" y="1424"/>
                  </a:lnTo>
                  <a:lnTo>
                    <a:pt x="285" y="1414"/>
                  </a:lnTo>
                  <a:lnTo>
                    <a:pt x="288" y="1405"/>
                  </a:lnTo>
                  <a:lnTo>
                    <a:pt x="292" y="1397"/>
                  </a:lnTo>
                  <a:lnTo>
                    <a:pt x="298" y="1388"/>
                  </a:lnTo>
                  <a:lnTo>
                    <a:pt x="304" y="1381"/>
                  </a:lnTo>
                  <a:lnTo>
                    <a:pt x="310" y="1374"/>
                  </a:lnTo>
                  <a:lnTo>
                    <a:pt x="315" y="1372"/>
                  </a:lnTo>
                  <a:lnTo>
                    <a:pt x="320" y="1373"/>
                  </a:lnTo>
                  <a:lnTo>
                    <a:pt x="322" y="1377"/>
                  </a:lnTo>
                  <a:lnTo>
                    <a:pt x="323" y="1386"/>
                  </a:lnTo>
                  <a:lnTo>
                    <a:pt x="325" y="1396"/>
                  </a:lnTo>
                  <a:lnTo>
                    <a:pt x="327" y="1407"/>
                  </a:lnTo>
                  <a:lnTo>
                    <a:pt x="330" y="1417"/>
                  </a:lnTo>
                  <a:lnTo>
                    <a:pt x="333" y="1425"/>
                  </a:lnTo>
                  <a:lnTo>
                    <a:pt x="338" y="1429"/>
                  </a:lnTo>
                  <a:lnTo>
                    <a:pt x="345" y="1429"/>
                  </a:lnTo>
                  <a:lnTo>
                    <a:pt x="353" y="1422"/>
                  </a:lnTo>
                  <a:lnTo>
                    <a:pt x="357" y="1413"/>
                  </a:lnTo>
                  <a:lnTo>
                    <a:pt x="359" y="1404"/>
                  </a:lnTo>
                  <a:lnTo>
                    <a:pt x="361" y="1393"/>
                  </a:lnTo>
                  <a:lnTo>
                    <a:pt x="361" y="1383"/>
                  </a:lnTo>
                  <a:lnTo>
                    <a:pt x="364" y="1374"/>
                  </a:lnTo>
                  <a:lnTo>
                    <a:pt x="367" y="1363"/>
                  </a:lnTo>
                  <a:lnTo>
                    <a:pt x="371" y="1351"/>
                  </a:lnTo>
                  <a:lnTo>
                    <a:pt x="376" y="1338"/>
                  </a:lnTo>
                  <a:lnTo>
                    <a:pt x="380" y="1325"/>
                  </a:lnTo>
                  <a:lnTo>
                    <a:pt x="381" y="1314"/>
                  </a:lnTo>
                  <a:lnTo>
                    <a:pt x="382" y="1305"/>
                  </a:lnTo>
                  <a:lnTo>
                    <a:pt x="385" y="1296"/>
                  </a:lnTo>
                  <a:lnTo>
                    <a:pt x="390" y="1290"/>
                  </a:lnTo>
                  <a:lnTo>
                    <a:pt x="394" y="1286"/>
                  </a:lnTo>
                  <a:lnTo>
                    <a:pt x="395" y="1284"/>
                  </a:lnTo>
                  <a:lnTo>
                    <a:pt x="395" y="1287"/>
                  </a:lnTo>
                  <a:lnTo>
                    <a:pt x="394" y="1297"/>
                  </a:lnTo>
                  <a:lnTo>
                    <a:pt x="394" y="1309"/>
                  </a:lnTo>
                  <a:lnTo>
                    <a:pt x="394" y="1324"/>
                  </a:lnTo>
                  <a:lnTo>
                    <a:pt x="395" y="1337"/>
                  </a:lnTo>
                  <a:lnTo>
                    <a:pt x="400" y="1347"/>
                  </a:lnTo>
                  <a:lnTo>
                    <a:pt x="407" y="1356"/>
                  </a:lnTo>
                  <a:lnTo>
                    <a:pt x="421" y="1366"/>
                  </a:lnTo>
                  <a:lnTo>
                    <a:pt x="435" y="1375"/>
                  </a:lnTo>
                  <a:lnTo>
                    <a:pt x="448" y="1384"/>
                  </a:lnTo>
                  <a:lnTo>
                    <a:pt x="457" y="1391"/>
                  </a:lnTo>
                  <a:lnTo>
                    <a:pt x="465" y="1399"/>
                  </a:lnTo>
                  <a:lnTo>
                    <a:pt x="474" y="1406"/>
                  </a:lnTo>
                  <a:lnTo>
                    <a:pt x="481" y="1409"/>
                  </a:lnTo>
                  <a:lnTo>
                    <a:pt x="484" y="1411"/>
                  </a:lnTo>
                  <a:lnTo>
                    <a:pt x="481" y="1410"/>
                  </a:lnTo>
                  <a:lnTo>
                    <a:pt x="474" y="1407"/>
                  </a:lnTo>
                  <a:lnTo>
                    <a:pt x="463" y="1404"/>
                  </a:lnTo>
                  <a:lnTo>
                    <a:pt x="450" y="1399"/>
                  </a:lnTo>
                  <a:lnTo>
                    <a:pt x="436" y="1396"/>
                  </a:lnTo>
                  <a:lnTo>
                    <a:pt x="422" y="1394"/>
                  </a:lnTo>
                  <a:lnTo>
                    <a:pt x="408" y="1393"/>
                  </a:lnTo>
                  <a:lnTo>
                    <a:pt x="398" y="1394"/>
                  </a:lnTo>
                  <a:lnTo>
                    <a:pt x="391" y="1398"/>
                  </a:lnTo>
                  <a:lnTo>
                    <a:pt x="385" y="1408"/>
                  </a:lnTo>
                  <a:lnTo>
                    <a:pt x="383" y="1420"/>
                  </a:lnTo>
                  <a:lnTo>
                    <a:pt x="382" y="1433"/>
                  </a:lnTo>
                  <a:lnTo>
                    <a:pt x="383" y="1447"/>
                  </a:lnTo>
                  <a:lnTo>
                    <a:pt x="383" y="1462"/>
                  </a:lnTo>
                  <a:lnTo>
                    <a:pt x="382" y="1474"/>
                  </a:lnTo>
                  <a:lnTo>
                    <a:pt x="380" y="1484"/>
                  </a:lnTo>
                  <a:lnTo>
                    <a:pt x="378" y="1494"/>
                  </a:lnTo>
                  <a:lnTo>
                    <a:pt x="375" y="1502"/>
                  </a:lnTo>
                  <a:lnTo>
                    <a:pt x="375" y="1511"/>
                  </a:lnTo>
                  <a:lnTo>
                    <a:pt x="376" y="1520"/>
                  </a:lnTo>
                  <a:lnTo>
                    <a:pt x="381" y="1532"/>
                  </a:lnTo>
                  <a:lnTo>
                    <a:pt x="389" y="1541"/>
                  </a:lnTo>
                  <a:lnTo>
                    <a:pt x="398" y="1548"/>
                  </a:lnTo>
                  <a:lnTo>
                    <a:pt x="406" y="1552"/>
                  </a:lnTo>
                  <a:lnTo>
                    <a:pt x="414" y="1558"/>
                  </a:lnTo>
                  <a:lnTo>
                    <a:pt x="423" y="1564"/>
                  </a:lnTo>
                  <a:lnTo>
                    <a:pt x="429" y="1574"/>
                  </a:lnTo>
                  <a:lnTo>
                    <a:pt x="435" y="1584"/>
                  </a:lnTo>
                  <a:lnTo>
                    <a:pt x="440" y="1591"/>
                  </a:lnTo>
                  <a:lnTo>
                    <a:pt x="446" y="1596"/>
                  </a:lnTo>
                  <a:lnTo>
                    <a:pt x="449" y="1601"/>
                  </a:lnTo>
                  <a:lnTo>
                    <a:pt x="450" y="1606"/>
                  </a:lnTo>
                  <a:lnTo>
                    <a:pt x="450" y="1616"/>
                  </a:lnTo>
                  <a:lnTo>
                    <a:pt x="446" y="1629"/>
                  </a:lnTo>
                  <a:lnTo>
                    <a:pt x="437" y="1640"/>
                  </a:lnTo>
                  <a:lnTo>
                    <a:pt x="426" y="1651"/>
                  </a:lnTo>
                  <a:lnTo>
                    <a:pt x="416" y="1662"/>
                  </a:lnTo>
                  <a:lnTo>
                    <a:pt x="408" y="1674"/>
                  </a:lnTo>
                  <a:lnTo>
                    <a:pt x="404" y="1689"/>
                  </a:lnTo>
                  <a:lnTo>
                    <a:pt x="401" y="1707"/>
                  </a:lnTo>
                  <a:lnTo>
                    <a:pt x="398" y="1724"/>
                  </a:lnTo>
                  <a:lnTo>
                    <a:pt x="392" y="1743"/>
                  </a:lnTo>
                  <a:lnTo>
                    <a:pt x="382" y="1759"/>
                  </a:lnTo>
                  <a:lnTo>
                    <a:pt x="373" y="1770"/>
                  </a:lnTo>
                  <a:lnTo>
                    <a:pt x="364" y="1783"/>
                  </a:lnTo>
                  <a:lnTo>
                    <a:pt x="353" y="1798"/>
                  </a:lnTo>
                  <a:lnTo>
                    <a:pt x="343" y="1812"/>
                  </a:lnTo>
                  <a:lnTo>
                    <a:pt x="334" y="1826"/>
                  </a:lnTo>
                  <a:lnTo>
                    <a:pt x="329" y="1839"/>
                  </a:lnTo>
                  <a:lnTo>
                    <a:pt x="327" y="1850"/>
                  </a:lnTo>
                  <a:lnTo>
                    <a:pt x="330" y="1865"/>
                  </a:lnTo>
                  <a:lnTo>
                    <a:pt x="330" y="1880"/>
                  </a:lnTo>
                  <a:lnTo>
                    <a:pt x="331" y="1892"/>
                  </a:lnTo>
                  <a:lnTo>
                    <a:pt x="331" y="1900"/>
                  </a:lnTo>
                  <a:lnTo>
                    <a:pt x="331" y="1904"/>
                  </a:lnTo>
                  <a:lnTo>
                    <a:pt x="330" y="1902"/>
                  </a:lnTo>
                  <a:lnTo>
                    <a:pt x="327" y="1896"/>
                  </a:lnTo>
                  <a:lnTo>
                    <a:pt x="324" y="1888"/>
                  </a:lnTo>
                  <a:lnTo>
                    <a:pt x="321" y="1881"/>
                  </a:lnTo>
                  <a:lnTo>
                    <a:pt x="315" y="1873"/>
                  </a:lnTo>
                  <a:lnTo>
                    <a:pt x="311" y="1869"/>
                  </a:lnTo>
                  <a:lnTo>
                    <a:pt x="306" y="1868"/>
                  </a:lnTo>
                  <a:lnTo>
                    <a:pt x="300" y="1872"/>
                  </a:lnTo>
                  <a:lnTo>
                    <a:pt x="294" y="1885"/>
                  </a:lnTo>
                  <a:lnTo>
                    <a:pt x="289" y="1902"/>
                  </a:lnTo>
                  <a:lnTo>
                    <a:pt x="289" y="1920"/>
                  </a:lnTo>
                  <a:lnTo>
                    <a:pt x="292" y="1937"/>
                  </a:lnTo>
                  <a:lnTo>
                    <a:pt x="298" y="1952"/>
                  </a:lnTo>
                  <a:lnTo>
                    <a:pt x="307" y="1963"/>
                  </a:lnTo>
                  <a:lnTo>
                    <a:pt x="318" y="1973"/>
                  </a:lnTo>
                  <a:lnTo>
                    <a:pt x="329" y="1984"/>
                  </a:lnTo>
                  <a:lnTo>
                    <a:pt x="340" y="1995"/>
                  </a:lnTo>
                  <a:lnTo>
                    <a:pt x="348" y="2005"/>
                  </a:lnTo>
                  <a:lnTo>
                    <a:pt x="352" y="2018"/>
                  </a:lnTo>
                  <a:lnTo>
                    <a:pt x="354" y="2031"/>
                  </a:lnTo>
                  <a:lnTo>
                    <a:pt x="357" y="2043"/>
                  </a:lnTo>
                  <a:lnTo>
                    <a:pt x="360" y="2054"/>
                  </a:lnTo>
                  <a:lnTo>
                    <a:pt x="365" y="2061"/>
                  </a:lnTo>
                  <a:lnTo>
                    <a:pt x="369" y="2066"/>
                  </a:lnTo>
                  <a:lnTo>
                    <a:pt x="376" y="2065"/>
                  </a:lnTo>
                  <a:lnTo>
                    <a:pt x="378" y="2061"/>
                  </a:lnTo>
                  <a:lnTo>
                    <a:pt x="377" y="2054"/>
                  </a:lnTo>
                  <a:lnTo>
                    <a:pt x="375" y="2043"/>
                  </a:lnTo>
                  <a:lnTo>
                    <a:pt x="371" y="2031"/>
                  </a:lnTo>
                  <a:lnTo>
                    <a:pt x="367" y="2019"/>
                  </a:lnTo>
                  <a:lnTo>
                    <a:pt x="364" y="2005"/>
                  </a:lnTo>
                  <a:lnTo>
                    <a:pt x="361" y="1993"/>
                  </a:lnTo>
                  <a:lnTo>
                    <a:pt x="360" y="1983"/>
                  </a:lnTo>
                  <a:lnTo>
                    <a:pt x="364" y="1974"/>
                  </a:lnTo>
                  <a:lnTo>
                    <a:pt x="371" y="1963"/>
                  </a:lnTo>
                  <a:lnTo>
                    <a:pt x="382" y="1955"/>
                  </a:lnTo>
                  <a:lnTo>
                    <a:pt x="395" y="1952"/>
                  </a:lnTo>
                  <a:lnTo>
                    <a:pt x="408" y="1954"/>
                  </a:lnTo>
                  <a:lnTo>
                    <a:pt x="422" y="1963"/>
                  </a:lnTo>
                  <a:lnTo>
                    <a:pt x="438" y="1977"/>
                  </a:lnTo>
                  <a:lnTo>
                    <a:pt x="452" y="1988"/>
                  </a:lnTo>
                  <a:lnTo>
                    <a:pt x="468" y="2000"/>
                  </a:lnTo>
                  <a:lnTo>
                    <a:pt x="482" y="2014"/>
                  </a:lnTo>
                  <a:lnTo>
                    <a:pt x="492" y="2024"/>
                  </a:lnTo>
                  <a:lnTo>
                    <a:pt x="500" y="2033"/>
                  </a:lnTo>
                  <a:lnTo>
                    <a:pt x="508" y="2041"/>
                  </a:lnTo>
                  <a:lnTo>
                    <a:pt x="516" y="2045"/>
                  </a:lnTo>
                  <a:lnTo>
                    <a:pt x="522" y="2045"/>
                  </a:lnTo>
                  <a:lnTo>
                    <a:pt x="528" y="2041"/>
                  </a:lnTo>
                  <a:lnTo>
                    <a:pt x="532" y="2030"/>
                  </a:lnTo>
                  <a:lnTo>
                    <a:pt x="533" y="2016"/>
                  </a:lnTo>
                  <a:lnTo>
                    <a:pt x="534" y="2001"/>
                  </a:lnTo>
                  <a:lnTo>
                    <a:pt x="533" y="1988"/>
                  </a:lnTo>
                  <a:lnTo>
                    <a:pt x="531" y="1979"/>
                  </a:lnTo>
                  <a:lnTo>
                    <a:pt x="529" y="1972"/>
                  </a:lnTo>
                  <a:lnTo>
                    <a:pt x="525" y="1963"/>
                  </a:lnTo>
                  <a:lnTo>
                    <a:pt x="520" y="1953"/>
                  </a:lnTo>
                  <a:lnTo>
                    <a:pt x="518" y="1944"/>
                  </a:lnTo>
                  <a:lnTo>
                    <a:pt x="517" y="1937"/>
                  </a:lnTo>
                  <a:lnTo>
                    <a:pt x="520" y="1931"/>
                  </a:lnTo>
                  <a:lnTo>
                    <a:pt x="526" y="1931"/>
                  </a:lnTo>
                  <a:lnTo>
                    <a:pt x="534" y="1934"/>
                  </a:lnTo>
                  <a:lnTo>
                    <a:pt x="544" y="1941"/>
                  </a:lnTo>
                  <a:lnTo>
                    <a:pt x="554" y="1949"/>
                  </a:lnTo>
                  <a:lnTo>
                    <a:pt x="563" y="1958"/>
                  </a:lnTo>
                  <a:lnTo>
                    <a:pt x="570" y="1968"/>
                  </a:lnTo>
                  <a:lnTo>
                    <a:pt x="579" y="1979"/>
                  </a:lnTo>
                  <a:lnTo>
                    <a:pt x="588" y="1989"/>
                  </a:lnTo>
                  <a:lnTo>
                    <a:pt x="596" y="1997"/>
                  </a:lnTo>
                  <a:lnTo>
                    <a:pt x="603" y="1999"/>
                  </a:lnTo>
                  <a:lnTo>
                    <a:pt x="610" y="1997"/>
                  </a:lnTo>
                  <a:lnTo>
                    <a:pt x="615" y="1991"/>
                  </a:lnTo>
                  <a:lnTo>
                    <a:pt x="618" y="1983"/>
                  </a:lnTo>
                  <a:lnTo>
                    <a:pt x="619" y="1975"/>
                  </a:lnTo>
                  <a:lnTo>
                    <a:pt x="620" y="1969"/>
                  </a:lnTo>
                  <a:lnTo>
                    <a:pt x="620" y="1966"/>
                  </a:lnTo>
                  <a:lnTo>
                    <a:pt x="620" y="1968"/>
                  </a:lnTo>
                  <a:lnTo>
                    <a:pt x="620" y="1973"/>
                  </a:lnTo>
                  <a:lnTo>
                    <a:pt x="620" y="1978"/>
                  </a:lnTo>
                  <a:lnTo>
                    <a:pt x="621" y="1985"/>
                  </a:lnTo>
                  <a:lnTo>
                    <a:pt x="624" y="1990"/>
                  </a:lnTo>
                  <a:lnTo>
                    <a:pt x="628" y="1995"/>
                  </a:lnTo>
                  <a:lnTo>
                    <a:pt x="635" y="1997"/>
                  </a:lnTo>
                  <a:lnTo>
                    <a:pt x="644" y="1995"/>
                  </a:lnTo>
                  <a:lnTo>
                    <a:pt x="658" y="1988"/>
                  </a:lnTo>
                  <a:lnTo>
                    <a:pt x="670" y="1981"/>
                  </a:lnTo>
                  <a:lnTo>
                    <a:pt x="678" y="1976"/>
                  </a:lnTo>
                  <a:lnTo>
                    <a:pt x="683" y="1972"/>
                  </a:lnTo>
                  <a:lnTo>
                    <a:pt x="685" y="1970"/>
                  </a:lnTo>
                  <a:lnTo>
                    <a:pt x="683" y="1944"/>
                  </a:lnTo>
                  <a:lnTo>
                    <a:pt x="685" y="1945"/>
                  </a:lnTo>
                  <a:lnTo>
                    <a:pt x="690" y="1949"/>
                  </a:lnTo>
                  <a:lnTo>
                    <a:pt x="697" y="1952"/>
                  </a:lnTo>
                  <a:lnTo>
                    <a:pt x="706" y="1953"/>
                  </a:lnTo>
                  <a:lnTo>
                    <a:pt x="717" y="1951"/>
                  </a:lnTo>
                  <a:lnTo>
                    <a:pt x="727" y="1947"/>
                  </a:lnTo>
                  <a:lnTo>
                    <a:pt x="737" y="1946"/>
                  </a:lnTo>
                  <a:lnTo>
                    <a:pt x="747" y="1946"/>
                  </a:lnTo>
                  <a:lnTo>
                    <a:pt x="754" y="1946"/>
                  </a:lnTo>
                  <a:lnTo>
                    <a:pt x="761" y="1946"/>
                  </a:lnTo>
                  <a:lnTo>
                    <a:pt x="763" y="1943"/>
                  </a:lnTo>
                  <a:lnTo>
                    <a:pt x="763" y="1938"/>
                  </a:lnTo>
                  <a:lnTo>
                    <a:pt x="763" y="1929"/>
                  </a:lnTo>
                  <a:lnTo>
                    <a:pt x="763" y="1917"/>
                  </a:lnTo>
                  <a:lnTo>
                    <a:pt x="763" y="1906"/>
                  </a:lnTo>
                  <a:lnTo>
                    <a:pt x="762" y="1895"/>
                  </a:lnTo>
                  <a:lnTo>
                    <a:pt x="762" y="1887"/>
                  </a:lnTo>
                  <a:lnTo>
                    <a:pt x="762" y="1885"/>
                  </a:lnTo>
                  <a:lnTo>
                    <a:pt x="766" y="1885"/>
                  </a:lnTo>
                  <a:lnTo>
                    <a:pt x="776" y="1885"/>
                  </a:lnTo>
                  <a:lnTo>
                    <a:pt x="791" y="1885"/>
                  </a:lnTo>
                  <a:lnTo>
                    <a:pt x="807" y="1886"/>
                  </a:lnTo>
                  <a:lnTo>
                    <a:pt x="824" y="1887"/>
                  </a:lnTo>
                  <a:lnTo>
                    <a:pt x="838" y="1888"/>
                  </a:lnTo>
                  <a:lnTo>
                    <a:pt x="853" y="1889"/>
                  </a:lnTo>
                  <a:lnTo>
                    <a:pt x="869" y="1891"/>
                  </a:lnTo>
                  <a:lnTo>
                    <a:pt x="884" y="1891"/>
                  </a:lnTo>
                  <a:lnTo>
                    <a:pt x="896" y="1892"/>
                  </a:lnTo>
                  <a:lnTo>
                    <a:pt x="904" y="1892"/>
                  </a:lnTo>
                  <a:lnTo>
                    <a:pt x="907" y="1892"/>
                  </a:lnTo>
                  <a:lnTo>
                    <a:pt x="908" y="1893"/>
                  </a:lnTo>
                  <a:lnTo>
                    <a:pt x="907" y="1895"/>
                  </a:lnTo>
                  <a:lnTo>
                    <a:pt x="907" y="1897"/>
                  </a:lnTo>
                  <a:lnTo>
                    <a:pt x="907" y="1899"/>
                  </a:lnTo>
                  <a:lnTo>
                    <a:pt x="905" y="1902"/>
                  </a:lnTo>
                  <a:lnTo>
                    <a:pt x="903" y="1904"/>
                  </a:lnTo>
                  <a:lnTo>
                    <a:pt x="901" y="1906"/>
                  </a:lnTo>
                  <a:lnTo>
                    <a:pt x="899" y="1907"/>
                  </a:lnTo>
                  <a:lnTo>
                    <a:pt x="895" y="1908"/>
                  </a:lnTo>
                  <a:lnTo>
                    <a:pt x="887" y="1909"/>
                  </a:lnTo>
                  <a:lnTo>
                    <a:pt x="876" y="1909"/>
                  </a:lnTo>
                  <a:lnTo>
                    <a:pt x="864" y="1911"/>
                  </a:lnTo>
                  <a:lnTo>
                    <a:pt x="854" y="1914"/>
                  </a:lnTo>
                  <a:lnTo>
                    <a:pt x="846" y="1917"/>
                  </a:lnTo>
                  <a:lnTo>
                    <a:pt x="844" y="1921"/>
                  </a:lnTo>
                  <a:lnTo>
                    <a:pt x="844" y="1926"/>
                  </a:lnTo>
                  <a:lnTo>
                    <a:pt x="844" y="1928"/>
                  </a:lnTo>
                  <a:lnTo>
                    <a:pt x="844" y="1930"/>
                  </a:lnTo>
                  <a:lnTo>
                    <a:pt x="844" y="1931"/>
                  </a:lnTo>
                  <a:lnTo>
                    <a:pt x="843" y="1930"/>
                  </a:lnTo>
                  <a:lnTo>
                    <a:pt x="840" y="1928"/>
                  </a:lnTo>
                  <a:lnTo>
                    <a:pt x="835" y="1924"/>
                  </a:lnTo>
                  <a:lnTo>
                    <a:pt x="830" y="1923"/>
                  </a:lnTo>
                  <a:lnTo>
                    <a:pt x="824" y="1926"/>
                  </a:lnTo>
                  <a:lnTo>
                    <a:pt x="819" y="1931"/>
                  </a:lnTo>
                  <a:lnTo>
                    <a:pt x="815" y="1942"/>
                  </a:lnTo>
                  <a:lnTo>
                    <a:pt x="814" y="1955"/>
                  </a:lnTo>
                  <a:lnTo>
                    <a:pt x="812" y="1969"/>
                  </a:lnTo>
                  <a:lnTo>
                    <a:pt x="811" y="1984"/>
                  </a:lnTo>
                  <a:lnTo>
                    <a:pt x="809" y="1996"/>
                  </a:lnTo>
                  <a:lnTo>
                    <a:pt x="803" y="2007"/>
                  </a:lnTo>
                  <a:lnTo>
                    <a:pt x="796" y="2013"/>
                  </a:lnTo>
                  <a:lnTo>
                    <a:pt x="787" y="2019"/>
                  </a:lnTo>
                  <a:lnTo>
                    <a:pt x="777" y="2024"/>
                  </a:lnTo>
                  <a:lnTo>
                    <a:pt x="770" y="2030"/>
                  </a:lnTo>
                  <a:lnTo>
                    <a:pt x="763" y="2035"/>
                  </a:lnTo>
                  <a:lnTo>
                    <a:pt x="759" y="2042"/>
                  </a:lnTo>
                  <a:lnTo>
                    <a:pt x="759" y="2049"/>
                  </a:lnTo>
                  <a:lnTo>
                    <a:pt x="759" y="2062"/>
                  </a:lnTo>
                  <a:lnTo>
                    <a:pt x="755" y="2077"/>
                  </a:lnTo>
                  <a:lnTo>
                    <a:pt x="751" y="2091"/>
                  </a:lnTo>
                  <a:lnTo>
                    <a:pt x="748" y="2106"/>
                  </a:lnTo>
                  <a:lnTo>
                    <a:pt x="750" y="2120"/>
                  </a:lnTo>
                  <a:lnTo>
                    <a:pt x="754" y="2130"/>
                  </a:lnTo>
                  <a:lnTo>
                    <a:pt x="762" y="2142"/>
                  </a:lnTo>
                  <a:lnTo>
                    <a:pt x="771" y="2155"/>
                  </a:lnTo>
                  <a:lnTo>
                    <a:pt x="781" y="2167"/>
                  </a:lnTo>
                  <a:lnTo>
                    <a:pt x="789" y="2181"/>
                  </a:lnTo>
                  <a:lnTo>
                    <a:pt x="798" y="2192"/>
                  </a:lnTo>
                  <a:lnTo>
                    <a:pt x="805" y="2201"/>
                  </a:lnTo>
                  <a:lnTo>
                    <a:pt x="809" y="2208"/>
                  </a:lnTo>
                  <a:lnTo>
                    <a:pt x="814" y="2221"/>
                  </a:lnTo>
                  <a:lnTo>
                    <a:pt x="820" y="2238"/>
                  </a:lnTo>
                  <a:lnTo>
                    <a:pt x="828" y="2255"/>
                  </a:lnTo>
                  <a:lnTo>
                    <a:pt x="840" y="2271"/>
                  </a:lnTo>
                  <a:lnTo>
                    <a:pt x="846" y="2278"/>
                  </a:lnTo>
                  <a:lnTo>
                    <a:pt x="853" y="2279"/>
                  </a:lnTo>
                  <a:lnTo>
                    <a:pt x="859" y="2276"/>
                  </a:lnTo>
                  <a:lnTo>
                    <a:pt x="865" y="2271"/>
                  </a:lnTo>
                  <a:lnTo>
                    <a:pt x="869" y="2266"/>
                  </a:lnTo>
                  <a:lnTo>
                    <a:pt x="873" y="2262"/>
                  </a:lnTo>
                  <a:lnTo>
                    <a:pt x="874" y="2259"/>
                  </a:lnTo>
                  <a:lnTo>
                    <a:pt x="873" y="2263"/>
                  </a:lnTo>
                  <a:lnTo>
                    <a:pt x="870" y="2269"/>
                  </a:lnTo>
                  <a:lnTo>
                    <a:pt x="868" y="2279"/>
                  </a:lnTo>
                  <a:lnTo>
                    <a:pt x="866" y="2291"/>
                  </a:lnTo>
                  <a:lnTo>
                    <a:pt x="864" y="2303"/>
                  </a:lnTo>
                  <a:lnTo>
                    <a:pt x="864" y="2314"/>
                  </a:lnTo>
                  <a:lnTo>
                    <a:pt x="865" y="2325"/>
                  </a:lnTo>
                  <a:lnTo>
                    <a:pt x="867" y="2335"/>
                  </a:lnTo>
                  <a:lnTo>
                    <a:pt x="869" y="2344"/>
                  </a:lnTo>
                  <a:lnTo>
                    <a:pt x="873" y="2350"/>
                  </a:lnTo>
                  <a:lnTo>
                    <a:pt x="877" y="2354"/>
                  </a:lnTo>
                  <a:lnTo>
                    <a:pt x="884" y="2351"/>
                  </a:lnTo>
                  <a:lnTo>
                    <a:pt x="892" y="2344"/>
                  </a:lnTo>
                  <a:lnTo>
                    <a:pt x="900" y="2335"/>
                  </a:lnTo>
                  <a:lnTo>
                    <a:pt x="909" y="2324"/>
                  </a:lnTo>
                  <a:lnTo>
                    <a:pt x="917" y="2314"/>
                  </a:lnTo>
                  <a:lnTo>
                    <a:pt x="923" y="2304"/>
                  </a:lnTo>
                  <a:lnTo>
                    <a:pt x="927" y="2297"/>
                  </a:lnTo>
                  <a:lnTo>
                    <a:pt x="932" y="2293"/>
                  </a:lnTo>
                  <a:lnTo>
                    <a:pt x="936" y="2294"/>
                  </a:lnTo>
                  <a:lnTo>
                    <a:pt x="942" y="2297"/>
                  </a:lnTo>
                  <a:lnTo>
                    <a:pt x="949" y="2299"/>
                  </a:lnTo>
                  <a:lnTo>
                    <a:pt x="959" y="2299"/>
                  </a:lnTo>
                  <a:lnTo>
                    <a:pt x="971" y="2294"/>
                  </a:lnTo>
                  <a:lnTo>
                    <a:pt x="980" y="2290"/>
                  </a:lnTo>
                  <a:lnTo>
                    <a:pt x="985" y="2285"/>
                  </a:lnTo>
                  <a:lnTo>
                    <a:pt x="988" y="2284"/>
                  </a:lnTo>
                  <a:lnTo>
                    <a:pt x="988" y="2285"/>
                  </a:lnTo>
                  <a:lnTo>
                    <a:pt x="988" y="2290"/>
                  </a:lnTo>
                  <a:lnTo>
                    <a:pt x="990" y="2299"/>
                  </a:lnTo>
                  <a:lnTo>
                    <a:pt x="993" y="2312"/>
                  </a:lnTo>
                  <a:lnTo>
                    <a:pt x="993" y="2322"/>
                  </a:lnTo>
                  <a:lnTo>
                    <a:pt x="988" y="2332"/>
                  </a:lnTo>
                  <a:lnTo>
                    <a:pt x="980" y="2342"/>
                  </a:lnTo>
                  <a:lnTo>
                    <a:pt x="971" y="2350"/>
                  </a:lnTo>
                  <a:lnTo>
                    <a:pt x="965" y="2358"/>
                  </a:lnTo>
                  <a:lnTo>
                    <a:pt x="962" y="2364"/>
                  </a:lnTo>
                  <a:lnTo>
                    <a:pt x="967" y="2371"/>
                  </a:lnTo>
                  <a:lnTo>
                    <a:pt x="973" y="2377"/>
                  </a:lnTo>
                  <a:lnTo>
                    <a:pt x="981" y="2381"/>
                  </a:lnTo>
                  <a:lnTo>
                    <a:pt x="989" y="2384"/>
                  </a:lnTo>
                  <a:lnTo>
                    <a:pt x="995" y="2386"/>
                  </a:lnTo>
                  <a:lnTo>
                    <a:pt x="997" y="2387"/>
                  </a:lnTo>
                  <a:lnTo>
                    <a:pt x="995" y="2389"/>
                  </a:lnTo>
                  <a:lnTo>
                    <a:pt x="991" y="2393"/>
                  </a:lnTo>
                  <a:lnTo>
                    <a:pt x="984" y="2398"/>
                  </a:lnTo>
                  <a:lnTo>
                    <a:pt x="977" y="2405"/>
                  </a:lnTo>
                  <a:lnTo>
                    <a:pt x="967" y="2412"/>
                  </a:lnTo>
                  <a:lnTo>
                    <a:pt x="958" y="2418"/>
                  </a:lnTo>
                  <a:lnTo>
                    <a:pt x="948" y="2423"/>
                  </a:lnTo>
                  <a:lnTo>
                    <a:pt x="940" y="2425"/>
                  </a:lnTo>
                  <a:lnTo>
                    <a:pt x="933" y="2427"/>
                  </a:lnTo>
                  <a:lnTo>
                    <a:pt x="927" y="2431"/>
                  </a:lnTo>
                  <a:lnTo>
                    <a:pt x="924" y="2439"/>
                  </a:lnTo>
                  <a:lnTo>
                    <a:pt x="923" y="2445"/>
                  </a:lnTo>
                  <a:lnTo>
                    <a:pt x="923" y="2450"/>
                  </a:lnTo>
                  <a:lnTo>
                    <a:pt x="923" y="2452"/>
                  </a:lnTo>
                  <a:lnTo>
                    <a:pt x="923" y="2455"/>
                  </a:lnTo>
                  <a:lnTo>
                    <a:pt x="924" y="2465"/>
                  </a:lnTo>
                  <a:lnTo>
                    <a:pt x="925" y="2478"/>
                  </a:lnTo>
                  <a:lnTo>
                    <a:pt x="927" y="2493"/>
                  </a:lnTo>
                  <a:lnTo>
                    <a:pt x="930" y="2505"/>
                  </a:lnTo>
                  <a:lnTo>
                    <a:pt x="934" y="2513"/>
                  </a:lnTo>
                  <a:lnTo>
                    <a:pt x="940" y="2520"/>
                  </a:lnTo>
                  <a:lnTo>
                    <a:pt x="946" y="2526"/>
                  </a:lnTo>
                  <a:lnTo>
                    <a:pt x="951" y="2533"/>
                  </a:lnTo>
                  <a:lnTo>
                    <a:pt x="953" y="2541"/>
                  </a:lnTo>
                  <a:lnTo>
                    <a:pt x="949" y="2549"/>
                  </a:lnTo>
                  <a:lnTo>
                    <a:pt x="940" y="2560"/>
                  </a:lnTo>
                  <a:lnTo>
                    <a:pt x="932" y="2574"/>
                  </a:lnTo>
                  <a:lnTo>
                    <a:pt x="922" y="2589"/>
                  </a:lnTo>
                  <a:lnTo>
                    <a:pt x="914" y="2603"/>
                  </a:lnTo>
                  <a:lnTo>
                    <a:pt x="911" y="2616"/>
                  </a:lnTo>
                  <a:lnTo>
                    <a:pt x="912" y="2627"/>
                  </a:lnTo>
                  <a:lnTo>
                    <a:pt x="917" y="2636"/>
                  </a:lnTo>
                  <a:lnTo>
                    <a:pt x="925" y="2645"/>
                  </a:lnTo>
                  <a:lnTo>
                    <a:pt x="933" y="2652"/>
                  </a:lnTo>
                  <a:lnTo>
                    <a:pt x="939" y="2661"/>
                  </a:lnTo>
                  <a:lnTo>
                    <a:pt x="939" y="2667"/>
                  </a:lnTo>
                  <a:lnTo>
                    <a:pt x="935" y="2672"/>
                  </a:lnTo>
                  <a:lnTo>
                    <a:pt x="926" y="2678"/>
                  </a:lnTo>
                  <a:lnTo>
                    <a:pt x="915" y="2682"/>
                  </a:lnTo>
                  <a:lnTo>
                    <a:pt x="905" y="2686"/>
                  </a:lnTo>
                  <a:lnTo>
                    <a:pt x="897" y="2690"/>
                  </a:lnTo>
                  <a:lnTo>
                    <a:pt x="892" y="2694"/>
                  </a:lnTo>
                  <a:lnTo>
                    <a:pt x="892" y="2701"/>
                  </a:lnTo>
                  <a:lnTo>
                    <a:pt x="896" y="2709"/>
                  </a:lnTo>
                  <a:lnTo>
                    <a:pt x="900" y="2719"/>
                  </a:lnTo>
                  <a:lnTo>
                    <a:pt x="905" y="2730"/>
                  </a:lnTo>
                  <a:lnTo>
                    <a:pt x="911" y="2740"/>
                  </a:lnTo>
                  <a:lnTo>
                    <a:pt x="915" y="2749"/>
                  </a:lnTo>
                  <a:lnTo>
                    <a:pt x="917" y="2754"/>
                  </a:lnTo>
                  <a:lnTo>
                    <a:pt x="916" y="2757"/>
                  </a:lnTo>
                  <a:lnTo>
                    <a:pt x="916" y="2761"/>
                  </a:lnTo>
                  <a:lnTo>
                    <a:pt x="914" y="2764"/>
                  </a:lnTo>
                  <a:lnTo>
                    <a:pt x="913" y="2766"/>
                  </a:lnTo>
                  <a:lnTo>
                    <a:pt x="912" y="2768"/>
                  </a:lnTo>
                  <a:lnTo>
                    <a:pt x="911" y="2769"/>
                  </a:lnTo>
                  <a:lnTo>
                    <a:pt x="911" y="2771"/>
                  </a:lnTo>
                  <a:lnTo>
                    <a:pt x="909" y="2768"/>
                  </a:lnTo>
                  <a:lnTo>
                    <a:pt x="904" y="2764"/>
                  </a:lnTo>
                  <a:lnTo>
                    <a:pt x="898" y="2757"/>
                  </a:lnTo>
                  <a:lnTo>
                    <a:pt x="890" y="2751"/>
                  </a:lnTo>
                  <a:lnTo>
                    <a:pt x="880" y="2742"/>
                  </a:lnTo>
                  <a:lnTo>
                    <a:pt x="872" y="2736"/>
                  </a:lnTo>
                  <a:lnTo>
                    <a:pt x="862" y="2729"/>
                  </a:lnTo>
                  <a:lnTo>
                    <a:pt x="853" y="2725"/>
                  </a:lnTo>
                  <a:lnTo>
                    <a:pt x="845" y="2724"/>
                  </a:lnTo>
                  <a:lnTo>
                    <a:pt x="834" y="2727"/>
                  </a:lnTo>
                  <a:lnTo>
                    <a:pt x="822" y="2733"/>
                  </a:lnTo>
                  <a:lnTo>
                    <a:pt x="809" y="2741"/>
                  </a:lnTo>
                  <a:lnTo>
                    <a:pt x="794" y="2749"/>
                  </a:lnTo>
                  <a:lnTo>
                    <a:pt x="780" y="2755"/>
                  </a:lnTo>
                  <a:lnTo>
                    <a:pt x="765" y="2760"/>
                  </a:lnTo>
                  <a:lnTo>
                    <a:pt x="753" y="2759"/>
                  </a:lnTo>
                  <a:lnTo>
                    <a:pt x="740" y="2753"/>
                  </a:lnTo>
                  <a:lnTo>
                    <a:pt x="728" y="2746"/>
                  </a:lnTo>
                  <a:lnTo>
                    <a:pt x="717" y="2740"/>
                  </a:lnTo>
                  <a:lnTo>
                    <a:pt x="707" y="2736"/>
                  </a:lnTo>
                  <a:lnTo>
                    <a:pt x="700" y="2733"/>
                  </a:lnTo>
                  <a:lnTo>
                    <a:pt x="694" y="2736"/>
                  </a:lnTo>
                  <a:lnTo>
                    <a:pt x="689" y="2741"/>
                  </a:lnTo>
                  <a:lnTo>
                    <a:pt x="680" y="2749"/>
                  </a:lnTo>
                  <a:lnTo>
                    <a:pt x="668" y="2757"/>
                  </a:lnTo>
                  <a:lnTo>
                    <a:pt x="655" y="2766"/>
                  </a:lnTo>
                  <a:lnTo>
                    <a:pt x="641" y="2775"/>
                  </a:lnTo>
                  <a:lnTo>
                    <a:pt x="627" y="2784"/>
                  </a:lnTo>
                  <a:lnTo>
                    <a:pt x="615" y="2789"/>
                  </a:lnTo>
                  <a:lnTo>
                    <a:pt x="607" y="2794"/>
                  </a:lnTo>
                  <a:lnTo>
                    <a:pt x="593" y="2799"/>
                  </a:lnTo>
                  <a:lnTo>
                    <a:pt x="578" y="2809"/>
                  </a:lnTo>
                  <a:lnTo>
                    <a:pt x="563" y="2820"/>
                  </a:lnTo>
                  <a:lnTo>
                    <a:pt x="551" y="2833"/>
                  </a:lnTo>
                  <a:lnTo>
                    <a:pt x="543" y="2847"/>
                  </a:lnTo>
                  <a:lnTo>
                    <a:pt x="540" y="2859"/>
                  </a:lnTo>
                  <a:lnTo>
                    <a:pt x="538" y="2871"/>
                  </a:lnTo>
                  <a:lnTo>
                    <a:pt x="535" y="2882"/>
                  </a:lnTo>
                  <a:lnTo>
                    <a:pt x="531" y="2893"/>
                  </a:lnTo>
                  <a:lnTo>
                    <a:pt x="523" y="2903"/>
                  </a:lnTo>
                  <a:lnTo>
                    <a:pt x="512" y="2913"/>
                  </a:lnTo>
                  <a:lnTo>
                    <a:pt x="498" y="2921"/>
                  </a:lnTo>
                  <a:lnTo>
                    <a:pt x="483" y="2928"/>
                  </a:lnTo>
                  <a:lnTo>
                    <a:pt x="468" y="2937"/>
                  </a:lnTo>
                  <a:lnTo>
                    <a:pt x="452" y="2947"/>
                  </a:lnTo>
                  <a:lnTo>
                    <a:pt x="440" y="2959"/>
                  </a:lnTo>
                  <a:lnTo>
                    <a:pt x="430" y="2973"/>
                  </a:lnTo>
                  <a:lnTo>
                    <a:pt x="424" y="2987"/>
                  </a:lnTo>
                  <a:lnTo>
                    <a:pt x="417" y="2998"/>
                  </a:lnTo>
                  <a:lnTo>
                    <a:pt x="412" y="3006"/>
                  </a:lnTo>
                  <a:lnTo>
                    <a:pt x="410" y="3012"/>
                  </a:lnTo>
                  <a:lnTo>
                    <a:pt x="411" y="3016"/>
                  </a:lnTo>
                  <a:lnTo>
                    <a:pt x="417" y="3017"/>
                  </a:lnTo>
                  <a:lnTo>
                    <a:pt x="426" y="3016"/>
                  </a:lnTo>
                  <a:lnTo>
                    <a:pt x="436" y="3014"/>
                  </a:lnTo>
                  <a:lnTo>
                    <a:pt x="446" y="3010"/>
                  </a:lnTo>
                  <a:lnTo>
                    <a:pt x="454" y="3008"/>
                  </a:lnTo>
                  <a:lnTo>
                    <a:pt x="462" y="3007"/>
                  </a:lnTo>
                  <a:lnTo>
                    <a:pt x="466" y="3008"/>
                  </a:lnTo>
                  <a:lnTo>
                    <a:pt x="470" y="3011"/>
                  </a:lnTo>
                  <a:lnTo>
                    <a:pt x="473" y="3016"/>
                  </a:lnTo>
                  <a:lnTo>
                    <a:pt x="477" y="3020"/>
                  </a:lnTo>
                  <a:lnTo>
                    <a:pt x="483" y="3022"/>
                  </a:lnTo>
                  <a:lnTo>
                    <a:pt x="487" y="3020"/>
                  </a:lnTo>
                  <a:lnTo>
                    <a:pt x="493" y="3012"/>
                  </a:lnTo>
                  <a:lnTo>
                    <a:pt x="500" y="2999"/>
                  </a:lnTo>
                  <a:lnTo>
                    <a:pt x="508" y="2986"/>
                  </a:lnTo>
                  <a:lnTo>
                    <a:pt x="517" y="2974"/>
                  </a:lnTo>
                  <a:lnTo>
                    <a:pt x="528" y="2964"/>
                  </a:lnTo>
                  <a:lnTo>
                    <a:pt x="541" y="2960"/>
                  </a:lnTo>
                  <a:lnTo>
                    <a:pt x="558" y="2958"/>
                  </a:lnTo>
                  <a:lnTo>
                    <a:pt x="576" y="2957"/>
                  </a:lnTo>
                  <a:lnTo>
                    <a:pt x="592" y="2956"/>
                  </a:lnTo>
                  <a:lnTo>
                    <a:pt x="606" y="2954"/>
                  </a:lnTo>
                  <a:lnTo>
                    <a:pt x="610" y="2954"/>
                  </a:lnTo>
                  <a:lnTo>
                    <a:pt x="612" y="2957"/>
                  </a:lnTo>
                  <a:lnTo>
                    <a:pt x="612" y="2961"/>
                  </a:lnTo>
                  <a:lnTo>
                    <a:pt x="610" y="2968"/>
                  </a:lnTo>
                  <a:lnTo>
                    <a:pt x="609" y="2974"/>
                  </a:lnTo>
                  <a:lnTo>
                    <a:pt x="608" y="2981"/>
                  </a:lnTo>
                  <a:lnTo>
                    <a:pt x="609" y="2986"/>
                  </a:lnTo>
                  <a:lnTo>
                    <a:pt x="611" y="2994"/>
                  </a:lnTo>
                  <a:lnTo>
                    <a:pt x="610" y="3000"/>
                  </a:lnTo>
                  <a:lnTo>
                    <a:pt x="608" y="3007"/>
                  </a:lnTo>
                  <a:lnTo>
                    <a:pt x="607" y="3016"/>
                  </a:lnTo>
                  <a:lnTo>
                    <a:pt x="608" y="3027"/>
                  </a:lnTo>
                  <a:lnTo>
                    <a:pt x="612" y="3037"/>
                  </a:lnTo>
                  <a:lnTo>
                    <a:pt x="620" y="3043"/>
                  </a:lnTo>
                  <a:lnTo>
                    <a:pt x="627" y="3045"/>
                  </a:lnTo>
                  <a:lnTo>
                    <a:pt x="636" y="3044"/>
                  </a:lnTo>
                  <a:lnTo>
                    <a:pt x="643" y="3041"/>
                  </a:lnTo>
                  <a:lnTo>
                    <a:pt x="643" y="3040"/>
                  </a:lnTo>
                  <a:lnTo>
                    <a:pt x="641" y="3042"/>
                  </a:lnTo>
                  <a:lnTo>
                    <a:pt x="635" y="3049"/>
                  </a:lnTo>
                  <a:lnTo>
                    <a:pt x="628" y="3056"/>
                  </a:lnTo>
                  <a:lnTo>
                    <a:pt x="622" y="3065"/>
                  </a:lnTo>
                  <a:lnTo>
                    <a:pt x="615" y="3076"/>
                  </a:lnTo>
                  <a:lnTo>
                    <a:pt x="610" y="3086"/>
                  </a:lnTo>
                  <a:lnTo>
                    <a:pt x="607" y="3096"/>
                  </a:lnTo>
                  <a:lnTo>
                    <a:pt x="608" y="3104"/>
                  </a:lnTo>
                  <a:lnTo>
                    <a:pt x="610" y="3116"/>
                  </a:lnTo>
                  <a:lnTo>
                    <a:pt x="611" y="3127"/>
                  </a:lnTo>
                  <a:lnTo>
                    <a:pt x="612" y="3137"/>
                  </a:lnTo>
                  <a:lnTo>
                    <a:pt x="614" y="3145"/>
                  </a:lnTo>
                  <a:lnTo>
                    <a:pt x="619" y="3149"/>
                  </a:lnTo>
                  <a:lnTo>
                    <a:pt x="625" y="3150"/>
                  </a:lnTo>
                  <a:lnTo>
                    <a:pt x="635" y="3149"/>
                  </a:lnTo>
                  <a:lnTo>
                    <a:pt x="645" y="3146"/>
                  </a:lnTo>
                  <a:lnTo>
                    <a:pt x="654" y="3142"/>
                  </a:lnTo>
                  <a:lnTo>
                    <a:pt x="660" y="3139"/>
                  </a:lnTo>
                  <a:lnTo>
                    <a:pt x="662" y="3138"/>
                  </a:lnTo>
                  <a:lnTo>
                    <a:pt x="660" y="3139"/>
                  </a:lnTo>
                  <a:lnTo>
                    <a:pt x="655" y="3145"/>
                  </a:lnTo>
                  <a:lnTo>
                    <a:pt x="646" y="3155"/>
                  </a:lnTo>
                  <a:lnTo>
                    <a:pt x="634" y="3169"/>
                  </a:lnTo>
                  <a:lnTo>
                    <a:pt x="621" y="3190"/>
                  </a:lnTo>
                  <a:lnTo>
                    <a:pt x="613" y="3206"/>
                  </a:lnTo>
                  <a:lnTo>
                    <a:pt x="609" y="3223"/>
                  </a:lnTo>
                  <a:lnTo>
                    <a:pt x="604" y="3238"/>
                  </a:lnTo>
                  <a:lnTo>
                    <a:pt x="601" y="3252"/>
                  </a:lnTo>
                  <a:lnTo>
                    <a:pt x="597" y="3264"/>
                  </a:lnTo>
                  <a:lnTo>
                    <a:pt x="588" y="3276"/>
                  </a:lnTo>
                  <a:lnTo>
                    <a:pt x="576" y="3286"/>
                  </a:lnTo>
                  <a:lnTo>
                    <a:pt x="551" y="3301"/>
                  </a:lnTo>
                  <a:lnTo>
                    <a:pt x="529" y="3315"/>
                  </a:lnTo>
                  <a:lnTo>
                    <a:pt x="511" y="3328"/>
                  </a:lnTo>
                  <a:lnTo>
                    <a:pt x="498" y="3340"/>
                  </a:lnTo>
                  <a:lnTo>
                    <a:pt x="491" y="3346"/>
                  </a:lnTo>
                  <a:lnTo>
                    <a:pt x="481" y="3350"/>
                  </a:lnTo>
                  <a:lnTo>
                    <a:pt x="469" y="3351"/>
                  </a:lnTo>
                  <a:lnTo>
                    <a:pt x="458" y="3351"/>
                  </a:lnTo>
                  <a:lnTo>
                    <a:pt x="446" y="3352"/>
                  </a:lnTo>
                  <a:lnTo>
                    <a:pt x="436" y="3354"/>
                  </a:lnTo>
                  <a:lnTo>
                    <a:pt x="427" y="3358"/>
                  </a:lnTo>
                  <a:lnTo>
                    <a:pt x="415" y="3368"/>
                  </a:lnTo>
                  <a:lnTo>
                    <a:pt x="402" y="3380"/>
                  </a:lnTo>
                  <a:lnTo>
                    <a:pt x="390" y="3391"/>
                  </a:lnTo>
                  <a:lnTo>
                    <a:pt x="379" y="3399"/>
                  </a:lnTo>
                  <a:lnTo>
                    <a:pt x="369" y="3401"/>
                  </a:lnTo>
                  <a:lnTo>
                    <a:pt x="357" y="3402"/>
                  </a:lnTo>
                  <a:lnTo>
                    <a:pt x="343" y="3401"/>
                  </a:lnTo>
                  <a:lnTo>
                    <a:pt x="330" y="3400"/>
                  </a:lnTo>
                  <a:lnTo>
                    <a:pt x="319" y="3401"/>
                  </a:lnTo>
                  <a:lnTo>
                    <a:pt x="313" y="3403"/>
                  </a:lnTo>
                  <a:lnTo>
                    <a:pt x="310" y="3409"/>
                  </a:lnTo>
                  <a:lnTo>
                    <a:pt x="308" y="3416"/>
                  </a:lnTo>
                  <a:lnTo>
                    <a:pt x="306" y="3425"/>
                  </a:lnTo>
                  <a:lnTo>
                    <a:pt x="303" y="3434"/>
                  </a:lnTo>
                  <a:lnTo>
                    <a:pt x="299" y="3442"/>
                  </a:lnTo>
                  <a:lnTo>
                    <a:pt x="291" y="3447"/>
                  </a:lnTo>
                  <a:lnTo>
                    <a:pt x="280" y="3451"/>
                  </a:lnTo>
                  <a:lnTo>
                    <a:pt x="267" y="3455"/>
                  </a:lnTo>
                  <a:lnTo>
                    <a:pt x="255" y="3457"/>
                  </a:lnTo>
                  <a:lnTo>
                    <a:pt x="244" y="3460"/>
                  </a:lnTo>
                  <a:lnTo>
                    <a:pt x="237" y="3464"/>
                  </a:lnTo>
                  <a:lnTo>
                    <a:pt x="234" y="3470"/>
                  </a:lnTo>
                  <a:lnTo>
                    <a:pt x="237" y="3474"/>
                  </a:lnTo>
                  <a:lnTo>
                    <a:pt x="242" y="3477"/>
                  </a:lnTo>
                  <a:lnTo>
                    <a:pt x="251" y="3478"/>
                  </a:lnTo>
                  <a:lnTo>
                    <a:pt x="260" y="3479"/>
                  </a:lnTo>
                  <a:lnTo>
                    <a:pt x="269" y="3481"/>
                  </a:lnTo>
                  <a:lnTo>
                    <a:pt x="278" y="3484"/>
                  </a:lnTo>
                  <a:lnTo>
                    <a:pt x="285" y="3491"/>
                  </a:lnTo>
                  <a:lnTo>
                    <a:pt x="291" y="3501"/>
                  </a:lnTo>
                  <a:lnTo>
                    <a:pt x="296" y="3510"/>
                  </a:lnTo>
                  <a:lnTo>
                    <a:pt x="299" y="3519"/>
                  </a:lnTo>
                  <a:lnTo>
                    <a:pt x="300" y="3528"/>
                  </a:lnTo>
                  <a:lnTo>
                    <a:pt x="297" y="3537"/>
                  </a:lnTo>
                  <a:lnTo>
                    <a:pt x="290" y="3543"/>
                  </a:lnTo>
                  <a:lnTo>
                    <a:pt x="280" y="3550"/>
                  </a:lnTo>
                  <a:lnTo>
                    <a:pt x="272" y="3556"/>
                  </a:lnTo>
                  <a:lnTo>
                    <a:pt x="266" y="3562"/>
                  </a:lnTo>
                  <a:lnTo>
                    <a:pt x="262" y="3567"/>
                  </a:lnTo>
                  <a:lnTo>
                    <a:pt x="262" y="3572"/>
                  </a:lnTo>
                  <a:lnTo>
                    <a:pt x="266" y="3575"/>
                  </a:lnTo>
                  <a:lnTo>
                    <a:pt x="277" y="3576"/>
                  </a:lnTo>
                  <a:lnTo>
                    <a:pt x="290" y="3574"/>
                  </a:lnTo>
                  <a:lnTo>
                    <a:pt x="303" y="3571"/>
                  </a:lnTo>
                  <a:lnTo>
                    <a:pt x="319" y="3568"/>
                  </a:lnTo>
                  <a:lnTo>
                    <a:pt x="331" y="3567"/>
                  </a:lnTo>
                  <a:lnTo>
                    <a:pt x="343" y="3566"/>
                  </a:lnTo>
                  <a:lnTo>
                    <a:pt x="353" y="3565"/>
                  </a:lnTo>
                  <a:lnTo>
                    <a:pt x="359" y="3562"/>
                  </a:lnTo>
                  <a:lnTo>
                    <a:pt x="362" y="3559"/>
                  </a:lnTo>
                  <a:lnTo>
                    <a:pt x="360" y="3558"/>
                  </a:lnTo>
                  <a:lnTo>
                    <a:pt x="355" y="3559"/>
                  </a:lnTo>
                  <a:lnTo>
                    <a:pt x="347" y="3563"/>
                  </a:lnTo>
                  <a:lnTo>
                    <a:pt x="338" y="3568"/>
                  </a:lnTo>
                  <a:lnTo>
                    <a:pt x="331" y="3576"/>
                  </a:lnTo>
                  <a:lnTo>
                    <a:pt x="324" y="3583"/>
                  </a:lnTo>
                  <a:lnTo>
                    <a:pt x="320" y="3590"/>
                  </a:lnTo>
                  <a:lnTo>
                    <a:pt x="321" y="3596"/>
                  </a:lnTo>
                  <a:lnTo>
                    <a:pt x="327" y="3605"/>
                  </a:lnTo>
                  <a:lnTo>
                    <a:pt x="335" y="3612"/>
                  </a:lnTo>
                  <a:lnTo>
                    <a:pt x="343" y="3618"/>
                  </a:lnTo>
                  <a:lnTo>
                    <a:pt x="353" y="3619"/>
                  </a:lnTo>
                  <a:lnTo>
                    <a:pt x="364" y="3614"/>
                  </a:lnTo>
                  <a:lnTo>
                    <a:pt x="380" y="3608"/>
                  </a:lnTo>
                  <a:lnTo>
                    <a:pt x="398" y="3602"/>
                  </a:lnTo>
                  <a:lnTo>
                    <a:pt x="413" y="3599"/>
                  </a:lnTo>
                  <a:lnTo>
                    <a:pt x="424" y="3598"/>
                  </a:lnTo>
                  <a:lnTo>
                    <a:pt x="427" y="3597"/>
                  </a:lnTo>
                  <a:lnTo>
                    <a:pt x="429" y="3591"/>
                  </a:lnTo>
                  <a:lnTo>
                    <a:pt x="430" y="3585"/>
                  </a:lnTo>
                  <a:lnTo>
                    <a:pt x="433" y="3577"/>
                  </a:lnTo>
                  <a:lnTo>
                    <a:pt x="438" y="3570"/>
                  </a:lnTo>
                  <a:lnTo>
                    <a:pt x="449" y="3563"/>
                  </a:lnTo>
                  <a:lnTo>
                    <a:pt x="462" y="3559"/>
                  </a:lnTo>
                  <a:lnTo>
                    <a:pt x="476" y="3555"/>
                  </a:lnTo>
                  <a:lnTo>
                    <a:pt x="491" y="3554"/>
                  </a:lnTo>
                  <a:lnTo>
                    <a:pt x="503" y="3552"/>
                  </a:lnTo>
                  <a:lnTo>
                    <a:pt x="515" y="3550"/>
                  </a:lnTo>
                  <a:lnTo>
                    <a:pt x="522" y="3545"/>
                  </a:lnTo>
                  <a:lnTo>
                    <a:pt x="528" y="3543"/>
                  </a:lnTo>
                  <a:lnTo>
                    <a:pt x="530" y="3544"/>
                  </a:lnTo>
                  <a:lnTo>
                    <a:pt x="531" y="3549"/>
                  </a:lnTo>
                  <a:lnTo>
                    <a:pt x="532" y="3554"/>
                  </a:lnTo>
                  <a:lnTo>
                    <a:pt x="533" y="3561"/>
                  </a:lnTo>
                  <a:lnTo>
                    <a:pt x="538" y="3567"/>
                  </a:lnTo>
                  <a:lnTo>
                    <a:pt x="545" y="3572"/>
                  </a:lnTo>
                  <a:lnTo>
                    <a:pt x="560" y="3577"/>
                  </a:lnTo>
                  <a:lnTo>
                    <a:pt x="573" y="3581"/>
                  </a:lnTo>
                  <a:lnTo>
                    <a:pt x="585" y="3582"/>
                  </a:lnTo>
                  <a:lnTo>
                    <a:pt x="598" y="3582"/>
                  </a:lnTo>
                  <a:lnTo>
                    <a:pt x="608" y="3582"/>
                  </a:lnTo>
                  <a:lnTo>
                    <a:pt x="618" y="3583"/>
                  </a:lnTo>
                  <a:lnTo>
                    <a:pt x="626" y="3585"/>
                  </a:lnTo>
                  <a:lnTo>
                    <a:pt x="632" y="3588"/>
                  </a:lnTo>
                  <a:lnTo>
                    <a:pt x="633" y="3593"/>
                  </a:lnTo>
                  <a:lnTo>
                    <a:pt x="627" y="3597"/>
                  </a:lnTo>
                  <a:lnTo>
                    <a:pt x="620" y="3601"/>
                  </a:lnTo>
                  <a:lnTo>
                    <a:pt x="608" y="3607"/>
                  </a:lnTo>
                  <a:lnTo>
                    <a:pt x="596" y="3612"/>
                  </a:lnTo>
                  <a:lnTo>
                    <a:pt x="584" y="3618"/>
                  </a:lnTo>
                  <a:lnTo>
                    <a:pt x="573" y="3624"/>
                  </a:lnTo>
                  <a:lnTo>
                    <a:pt x="565" y="3630"/>
                  </a:lnTo>
                  <a:lnTo>
                    <a:pt x="562" y="3636"/>
                  </a:lnTo>
                  <a:lnTo>
                    <a:pt x="565" y="3642"/>
                  </a:lnTo>
                  <a:lnTo>
                    <a:pt x="576" y="3649"/>
                  </a:lnTo>
                  <a:lnTo>
                    <a:pt x="589" y="3653"/>
                  </a:lnTo>
                  <a:lnTo>
                    <a:pt x="606" y="3652"/>
                  </a:lnTo>
                  <a:lnTo>
                    <a:pt x="626" y="3649"/>
                  </a:lnTo>
                  <a:lnTo>
                    <a:pt x="638" y="3646"/>
                  </a:lnTo>
                  <a:lnTo>
                    <a:pt x="646" y="3643"/>
                  </a:lnTo>
                  <a:lnTo>
                    <a:pt x="651" y="3639"/>
                  </a:lnTo>
                  <a:lnTo>
                    <a:pt x="656" y="3632"/>
                  </a:lnTo>
                  <a:lnTo>
                    <a:pt x="661" y="3625"/>
                  </a:lnTo>
                  <a:lnTo>
                    <a:pt x="669" y="3618"/>
                  </a:lnTo>
                  <a:lnTo>
                    <a:pt x="681" y="3610"/>
                  </a:lnTo>
                  <a:lnTo>
                    <a:pt x="692" y="3608"/>
                  </a:lnTo>
                  <a:lnTo>
                    <a:pt x="703" y="3610"/>
                  </a:lnTo>
                  <a:lnTo>
                    <a:pt x="712" y="3618"/>
                  </a:lnTo>
                  <a:lnTo>
                    <a:pt x="717" y="3630"/>
                  </a:lnTo>
                  <a:lnTo>
                    <a:pt x="722" y="3644"/>
                  </a:lnTo>
                  <a:lnTo>
                    <a:pt x="724" y="3656"/>
                  </a:lnTo>
                  <a:lnTo>
                    <a:pt x="727" y="3668"/>
                  </a:lnTo>
                  <a:lnTo>
                    <a:pt x="734" y="3679"/>
                  </a:lnTo>
                  <a:lnTo>
                    <a:pt x="746" y="3688"/>
                  </a:lnTo>
                  <a:lnTo>
                    <a:pt x="765" y="3700"/>
                  </a:lnTo>
                  <a:lnTo>
                    <a:pt x="788" y="3712"/>
                  </a:lnTo>
                  <a:lnTo>
                    <a:pt x="812" y="3723"/>
                  </a:lnTo>
                  <a:lnTo>
                    <a:pt x="838" y="3729"/>
                  </a:lnTo>
                  <a:lnTo>
                    <a:pt x="852" y="3732"/>
                  </a:lnTo>
                  <a:lnTo>
                    <a:pt x="867" y="3733"/>
                  </a:lnTo>
                  <a:lnTo>
                    <a:pt x="881" y="3733"/>
                  </a:lnTo>
                  <a:lnTo>
                    <a:pt x="895" y="3730"/>
                  </a:lnTo>
                  <a:lnTo>
                    <a:pt x="905" y="3727"/>
                  </a:lnTo>
                  <a:lnTo>
                    <a:pt x="914" y="3722"/>
                  </a:lnTo>
                  <a:lnTo>
                    <a:pt x="920" y="3712"/>
                  </a:lnTo>
                  <a:lnTo>
                    <a:pt x="926" y="3698"/>
                  </a:lnTo>
                  <a:lnTo>
                    <a:pt x="935" y="3682"/>
                  </a:lnTo>
                  <a:lnTo>
                    <a:pt x="945" y="3667"/>
                  </a:lnTo>
                  <a:lnTo>
                    <a:pt x="957" y="3655"/>
                  </a:lnTo>
                  <a:lnTo>
                    <a:pt x="971" y="3645"/>
                  </a:lnTo>
                  <a:lnTo>
                    <a:pt x="983" y="3642"/>
                  </a:lnTo>
                  <a:lnTo>
                    <a:pt x="994" y="3642"/>
                  </a:lnTo>
                  <a:lnTo>
                    <a:pt x="1005" y="3643"/>
                  </a:lnTo>
                  <a:lnTo>
                    <a:pt x="1016" y="3644"/>
                  </a:lnTo>
                  <a:lnTo>
                    <a:pt x="1027" y="3643"/>
                  </a:lnTo>
                  <a:lnTo>
                    <a:pt x="1040" y="3639"/>
                  </a:lnTo>
                  <a:lnTo>
                    <a:pt x="1049" y="3632"/>
                  </a:lnTo>
                  <a:lnTo>
                    <a:pt x="1060" y="3623"/>
                  </a:lnTo>
                  <a:lnTo>
                    <a:pt x="1071" y="3614"/>
                  </a:lnTo>
                  <a:lnTo>
                    <a:pt x="1081" y="3605"/>
                  </a:lnTo>
                  <a:lnTo>
                    <a:pt x="1092" y="3595"/>
                  </a:lnTo>
                  <a:lnTo>
                    <a:pt x="1100" y="3586"/>
                  </a:lnTo>
                  <a:lnTo>
                    <a:pt x="1107" y="3578"/>
                  </a:lnTo>
                  <a:lnTo>
                    <a:pt x="1111" y="3574"/>
                  </a:lnTo>
                  <a:lnTo>
                    <a:pt x="1113" y="3572"/>
                  </a:lnTo>
                  <a:lnTo>
                    <a:pt x="1111" y="3574"/>
                  </a:lnTo>
                  <a:lnTo>
                    <a:pt x="1108" y="3579"/>
                  </a:lnTo>
                  <a:lnTo>
                    <a:pt x="1102" y="3587"/>
                  </a:lnTo>
                  <a:lnTo>
                    <a:pt x="1097" y="3597"/>
                  </a:lnTo>
                  <a:lnTo>
                    <a:pt x="1089" y="3608"/>
                  </a:lnTo>
                  <a:lnTo>
                    <a:pt x="1084" y="3618"/>
                  </a:lnTo>
                  <a:lnTo>
                    <a:pt x="1077" y="3628"/>
                  </a:lnTo>
                  <a:lnTo>
                    <a:pt x="1073" y="3636"/>
                  </a:lnTo>
                  <a:lnTo>
                    <a:pt x="1066" y="3646"/>
                  </a:lnTo>
                  <a:lnTo>
                    <a:pt x="1055" y="3657"/>
                  </a:lnTo>
                  <a:lnTo>
                    <a:pt x="1043" y="3667"/>
                  </a:lnTo>
                  <a:lnTo>
                    <a:pt x="1031" y="3677"/>
                  </a:lnTo>
                  <a:lnTo>
                    <a:pt x="1021" y="3686"/>
                  </a:lnTo>
                  <a:lnTo>
                    <a:pt x="1014" y="3693"/>
                  </a:lnTo>
                  <a:lnTo>
                    <a:pt x="1007" y="3700"/>
                  </a:lnTo>
                  <a:lnTo>
                    <a:pt x="999" y="3709"/>
                  </a:lnTo>
                  <a:lnTo>
                    <a:pt x="991" y="3718"/>
                  </a:lnTo>
                  <a:lnTo>
                    <a:pt x="983" y="3730"/>
                  </a:lnTo>
                  <a:lnTo>
                    <a:pt x="978" y="3745"/>
                  </a:lnTo>
                  <a:lnTo>
                    <a:pt x="977" y="3761"/>
                  </a:lnTo>
                  <a:lnTo>
                    <a:pt x="977" y="3781"/>
                  </a:lnTo>
                  <a:lnTo>
                    <a:pt x="974" y="3796"/>
                  </a:lnTo>
                  <a:lnTo>
                    <a:pt x="972" y="3807"/>
                  </a:lnTo>
                  <a:lnTo>
                    <a:pt x="969" y="3814"/>
                  </a:lnTo>
                  <a:lnTo>
                    <a:pt x="968" y="3816"/>
                  </a:lnTo>
                  <a:lnTo>
                    <a:pt x="966" y="3816"/>
                  </a:lnTo>
                  <a:lnTo>
                    <a:pt x="957" y="3816"/>
                  </a:lnTo>
                  <a:lnTo>
                    <a:pt x="945" y="3815"/>
                  </a:lnTo>
                  <a:lnTo>
                    <a:pt x="932" y="3816"/>
                  </a:lnTo>
                  <a:lnTo>
                    <a:pt x="917" y="3819"/>
                  </a:lnTo>
                  <a:lnTo>
                    <a:pt x="907" y="3824"/>
                  </a:lnTo>
                  <a:lnTo>
                    <a:pt x="896" y="3831"/>
                  </a:lnTo>
                  <a:lnTo>
                    <a:pt x="886" y="3837"/>
                  </a:lnTo>
                  <a:lnTo>
                    <a:pt x="878" y="3840"/>
                  </a:lnTo>
                  <a:lnTo>
                    <a:pt x="868" y="3840"/>
                  </a:lnTo>
                  <a:lnTo>
                    <a:pt x="858" y="3836"/>
                  </a:lnTo>
                  <a:lnTo>
                    <a:pt x="845" y="3830"/>
                  </a:lnTo>
                  <a:lnTo>
                    <a:pt x="830" y="3824"/>
                  </a:lnTo>
                  <a:lnTo>
                    <a:pt x="812" y="3817"/>
                  </a:lnTo>
                  <a:lnTo>
                    <a:pt x="794" y="3813"/>
                  </a:lnTo>
                  <a:lnTo>
                    <a:pt x="776" y="3809"/>
                  </a:lnTo>
                  <a:lnTo>
                    <a:pt x="761" y="3810"/>
                  </a:lnTo>
                  <a:lnTo>
                    <a:pt x="750" y="3810"/>
                  </a:lnTo>
                  <a:lnTo>
                    <a:pt x="735" y="3810"/>
                  </a:lnTo>
                  <a:lnTo>
                    <a:pt x="719" y="3810"/>
                  </a:lnTo>
                  <a:lnTo>
                    <a:pt x="702" y="3810"/>
                  </a:lnTo>
                  <a:lnTo>
                    <a:pt x="687" y="3810"/>
                  </a:lnTo>
                  <a:lnTo>
                    <a:pt x="672" y="3811"/>
                  </a:lnTo>
                  <a:lnTo>
                    <a:pt x="661" y="3814"/>
                  </a:lnTo>
                  <a:lnTo>
                    <a:pt x="655" y="3818"/>
                  </a:lnTo>
                  <a:lnTo>
                    <a:pt x="647" y="3822"/>
                  </a:lnTo>
                  <a:lnTo>
                    <a:pt x="637" y="3824"/>
                  </a:lnTo>
                  <a:lnTo>
                    <a:pt x="625" y="3824"/>
                  </a:lnTo>
                  <a:lnTo>
                    <a:pt x="612" y="3822"/>
                  </a:lnTo>
                  <a:lnTo>
                    <a:pt x="599" y="3822"/>
                  </a:lnTo>
                  <a:lnTo>
                    <a:pt x="588" y="3824"/>
                  </a:lnTo>
                  <a:lnTo>
                    <a:pt x="579" y="3829"/>
                  </a:lnTo>
                  <a:lnTo>
                    <a:pt x="574" y="3838"/>
                  </a:lnTo>
                  <a:lnTo>
                    <a:pt x="573" y="3846"/>
                  </a:lnTo>
                  <a:lnTo>
                    <a:pt x="575" y="3855"/>
                  </a:lnTo>
                  <a:lnTo>
                    <a:pt x="577" y="3865"/>
                  </a:lnTo>
                  <a:lnTo>
                    <a:pt x="579" y="3874"/>
                  </a:lnTo>
                  <a:lnTo>
                    <a:pt x="579" y="3884"/>
                  </a:lnTo>
                  <a:lnTo>
                    <a:pt x="575" y="3896"/>
                  </a:lnTo>
                  <a:lnTo>
                    <a:pt x="567" y="3907"/>
                  </a:lnTo>
                  <a:lnTo>
                    <a:pt x="558" y="3917"/>
                  </a:lnTo>
                  <a:lnTo>
                    <a:pt x="551" y="3923"/>
                  </a:lnTo>
                  <a:lnTo>
                    <a:pt x="545" y="3926"/>
                  </a:lnTo>
                  <a:lnTo>
                    <a:pt x="541" y="3926"/>
                  </a:lnTo>
                  <a:lnTo>
                    <a:pt x="534" y="3925"/>
                  </a:lnTo>
                  <a:lnTo>
                    <a:pt x="526" y="3922"/>
                  </a:lnTo>
                  <a:lnTo>
                    <a:pt x="516" y="3920"/>
                  </a:lnTo>
                  <a:lnTo>
                    <a:pt x="505" y="3917"/>
                  </a:lnTo>
                  <a:lnTo>
                    <a:pt x="495" y="3915"/>
                  </a:lnTo>
                  <a:lnTo>
                    <a:pt x="487" y="3915"/>
                  </a:lnTo>
                  <a:lnTo>
                    <a:pt x="481" y="3918"/>
                  </a:lnTo>
                  <a:lnTo>
                    <a:pt x="477" y="3923"/>
                  </a:lnTo>
                  <a:lnTo>
                    <a:pt x="476" y="3934"/>
                  </a:lnTo>
                  <a:lnTo>
                    <a:pt x="475" y="3948"/>
                  </a:lnTo>
                  <a:lnTo>
                    <a:pt x="476" y="3965"/>
                  </a:lnTo>
                  <a:lnTo>
                    <a:pt x="476" y="3982"/>
                  </a:lnTo>
                  <a:lnTo>
                    <a:pt x="476" y="3999"/>
                  </a:lnTo>
                  <a:lnTo>
                    <a:pt x="476" y="4014"/>
                  </a:lnTo>
                  <a:lnTo>
                    <a:pt x="475" y="4026"/>
                  </a:lnTo>
                  <a:lnTo>
                    <a:pt x="473" y="4034"/>
                  </a:lnTo>
                  <a:lnTo>
                    <a:pt x="465" y="4041"/>
                  </a:lnTo>
                  <a:lnTo>
                    <a:pt x="454" y="4051"/>
                  </a:lnTo>
                  <a:lnTo>
                    <a:pt x="441" y="4062"/>
                  </a:lnTo>
                  <a:lnTo>
                    <a:pt x="428" y="4073"/>
                  </a:lnTo>
                  <a:lnTo>
                    <a:pt x="417" y="4086"/>
                  </a:lnTo>
                  <a:lnTo>
                    <a:pt x="412" y="4096"/>
                  </a:lnTo>
                  <a:lnTo>
                    <a:pt x="410" y="4106"/>
                  </a:lnTo>
                  <a:lnTo>
                    <a:pt x="410" y="4117"/>
                  </a:lnTo>
                  <a:lnTo>
                    <a:pt x="411" y="4126"/>
                  </a:lnTo>
                  <a:lnTo>
                    <a:pt x="411" y="4133"/>
                  </a:lnTo>
                  <a:lnTo>
                    <a:pt x="410" y="4140"/>
                  </a:lnTo>
                  <a:lnTo>
                    <a:pt x="405" y="4144"/>
                  </a:lnTo>
                  <a:lnTo>
                    <a:pt x="396" y="4145"/>
                  </a:lnTo>
                  <a:lnTo>
                    <a:pt x="388" y="4144"/>
                  </a:lnTo>
                  <a:lnTo>
                    <a:pt x="378" y="4142"/>
                  </a:lnTo>
                  <a:lnTo>
                    <a:pt x="368" y="4141"/>
                  </a:lnTo>
                  <a:lnTo>
                    <a:pt x="358" y="4142"/>
                  </a:lnTo>
                  <a:lnTo>
                    <a:pt x="350" y="4149"/>
                  </a:lnTo>
                  <a:lnTo>
                    <a:pt x="337" y="4163"/>
                  </a:lnTo>
                  <a:lnTo>
                    <a:pt x="325" y="4177"/>
                  </a:lnTo>
                  <a:lnTo>
                    <a:pt x="314" y="4191"/>
                  </a:lnTo>
                  <a:lnTo>
                    <a:pt x="309" y="4204"/>
                  </a:lnTo>
                  <a:lnTo>
                    <a:pt x="309" y="4213"/>
                  </a:lnTo>
                  <a:lnTo>
                    <a:pt x="308" y="4221"/>
                  </a:lnTo>
                  <a:lnTo>
                    <a:pt x="306" y="4228"/>
                  </a:lnTo>
                  <a:lnTo>
                    <a:pt x="302" y="4236"/>
                  </a:lnTo>
                  <a:lnTo>
                    <a:pt x="297" y="4242"/>
                  </a:lnTo>
                  <a:lnTo>
                    <a:pt x="286" y="4246"/>
                  </a:lnTo>
                  <a:lnTo>
                    <a:pt x="278" y="4250"/>
                  </a:lnTo>
                  <a:lnTo>
                    <a:pt x="274" y="4256"/>
                  </a:lnTo>
                  <a:lnTo>
                    <a:pt x="272" y="4262"/>
                  </a:lnTo>
                  <a:lnTo>
                    <a:pt x="271" y="4270"/>
                  </a:lnTo>
                  <a:lnTo>
                    <a:pt x="269" y="4278"/>
                  </a:lnTo>
                  <a:lnTo>
                    <a:pt x="266" y="4284"/>
                  </a:lnTo>
                  <a:lnTo>
                    <a:pt x="260" y="4290"/>
                  </a:lnTo>
                  <a:lnTo>
                    <a:pt x="251" y="4294"/>
                  </a:lnTo>
                  <a:lnTo>
                    <a:pt x="241" y="4301"/>
                  </a:lnTo>
                  <a:lnTo>
                    <a:pt x="230" y="4307"/>
                  </a:lnTo>
                  <a:lnTo>
                    <a:pt x="218" y="4315"/>
                  </a:lnTo>
                  <a:lnTo>
                    <a:pt x="207" y="4322"/>
                  </a:lnTo>
                  <a:lnTo>
                    <a:pt x="197" y="4328"/>
                  </a:lnTo>
                  <a:lnTo>
                    <a:pt x="190" y="4334"/>
                  </a:lnTo>
                  <a:lnTo>
                    <a:pt x="184" y="4338"/>
                  </a:lnTo>
                  <a:lnTo>
                    <a:pt x="182" y="4339"/>
                  </a:lnTo>
                  <a:lnTo>
                    <a:pt x="181" y="4337"/>
                  </a:lnTo>
                  <a:lnTo>
                    <a:pt x="175" y="4332"/>
                  </a:lnTo>
                  <a:lnTo>
                    <a:pt x="169" y="4329"/>
                  </a:lnTo>
                  <a:lnTo>
                    <a:pt x="160" y="4327"/>
                  </a:lnTo>
                  <a:lnTo>
                    <a:pt x="150" y="4329"/>
                  </a:lnTo>
                  <a:lnTo>
                    <a:pt x="141" y="4332"/>
                  </a:lnTo>
                  <a:lnTo>
                    <a:pt x="130" y="4337"/>
                  </a:lnTo>
                  <a:lnTo>
                    <a:pt x="119" y="4341"/>
                  </a:lnTo>
                  <a:lnTo>
                    <a:pt x="107" y="4347"/>
                  </a:lnTo>
                  <a:lnTo>
                    <a:pt x="99" y="4353"/>
                  </a:lnTo>
                  <a:lnTo>
                    <a:pt x="92" y="4361"/>
                  </a:lnTo>
                  <a:lnTo>
                    <a:pt x="90" y="4370"/>
                  </a:lnTo>
                  <a:lnTo>
                    <a:pt x="90" y="4376"/>
                  </a:lnTo>
                  <a:lnTo>
                    <a:pt x="87" y="4384"/>
                  </a:lnTo>
                  <a:lnTo>
                    <a:pt x="83" y="4392"/>
                  </a:lnTo>
                  <a:lnTo>
                    <a:pt x="80" y="4398"/>
                  </a:lnTo>
                  <a:lnTo>
                    <a:pt x="78" y="4405"/>
                  </a:lnTo>
                  <a:lnTo>
                    <a:pt x="77" y="4410"/>
                  </a:lnTo>
                  <a:lnTo>
                    <a:pt x="80" y="4415"/>
                  </a:lnTo>
                  <a:lnTo>
                    <a:pt x="88" y="4418"/>
                  </a:lnTo>
                  <a:lnTo>
                    <a:pt x="100" y="4419"/>
                  </a:lnTo>
                  <a:lnTo>
                    <a:pt x="116" y="4418"/>
                  </a:lnTo>
                  <a:lnTo>
                    <a:pt x="129" y="4416"/>
                  </a:lnTo>
                  <a:lnTo>
                    <a:pt x="139" y="4412"/>
                  </a:lnTo>
                  <a:lnTo>
                    <a:pt x="146" y="4407"/>
                  </a:lnTo>
                  <a:lnTo>
                    <a:pt x="150" y="4403"/>
                  </a:lnTo>
                  <a:lnTo>
                    <a:pt x="153" y="4397"/>
                  </a:lnTo>
                  <a:lnTo>
                    <a:pt x="157" y="4392"/>
                  </a:lnTo>
                  <a:lnTo>
                    <a:pt x="162" y="4386"/>
                  </a:lnTo>
                  <a:lnTo>
                    <a:pt x="169" y="4382"/>
                  </a:lnTo>
                  <a:lnTo>
                    <a:pt x="177" y="4381"/>
                  </a:lnTo>
                  <a:lnTo>
                    <a:pt x="186" y="4384"/>
                  </a:lnTo>
                  <a:lnTo>
                    <a:pt x="197" y="4390"/>
                  </a:lnTo>
                  <a:lnTo>
                    <a:pt x="206" y="4400"/>
                  </a:lnTo>
                  <a:lnTo>
                    <a:pt x="215" y="4413"/>
                  </a:lnTo>
                  <a:lnTo>
                    <a:pt x="223" y="4428"/>
                  </a:lnTo>
                  <a:lnTo>
                    <a:pt x="232" y="4441"/>
                  </a:lnTo>
                  <a:lnTo>
                    <a:pt x="242" y="4451"/>
                  </a:lnTo>
                  <a:lnTo>
                    <a:pt x="252" y="4457"/>
                  </a:lnTo>
                  <a:lnTo>
                    <a:pt x="267" y="4459"/>
                  </a:lnTo>
                  <a:lnTo>
                    <a:pt x="281" y="4454"/>
                  </a:lnTo>
                  <a:lnTo>
                    <a:pt x="292" y="4443"/>
                  </a:lnTo>
                  <a:lnTo>
                    <a:pt x="300" y="4427"/>
                  </a:lnTo>
                  <a:lnTo>
                    <a:pt x="301" y="4417"/>
                  </a:lnTo>
                  <a:lnTo>
                    <a:pt x="299" y="4408"/>
                  </a:lnTo>
                  <a:lnTo>
                    <a:pt x="297" y="4400"/>
                  </a:lnTo>
                  <a:lnTo>
                    <a:pt x="295" y="4393"/>
                  </a:lnTo>
                  <a:lnTo>
                    <a:pt x="295" y="4385"/>
                  </a:lnTo>
                  <a:lnTo>
                    <a:pt x="299" y="4377"/>
                  </a:lnTo>
                  <a:lnTo>
                    <a:pt x="311" y="4365"/>
                  </a:lnTo>
                  <a:lnTo>
                    <a:pt x="325" y="4355"/>
                  </a:lnTo>
                  <a:lnTo>
                    <a:pt x="343" y="4346"/>
                  </a:lnTo>
                  <a:lnTo>
                    <a:pt x="362" y="4335"/>
                  </a:lnTo>
                  <a:lnTo>
                    <a:pt x="375" y="4329"/>
                  </a:lnTo>
                  <a:lnTo>
                    <a:pt x="383" y="4328"/>
                  </a:lnTo>
                  <a:lnTo>
                    <a:pt x="391" y="4327"/>
                  </a:lnTo>
                  <a:lnTo>
                    <a:pt x="395" y="4327"/>
                  </a:lnTo>
                  <a:lnTo>
                    <a:pt x="398" y="4326"/>
                  </a:lnTo>
                  <a:lnTo>
                    <a:pt x="400" y="4322"/>
                  </a:lnTo>
                  <a:lnTo>
                    <a:pt x="400" y="4313"/>
                  </a:lnTo>
                  <a:lnTo>
                    <a:pt x="401" y="4303"/>
                  </a:lnTo>
                  <a:lnTo>
                    <a:pt x="402" y="4293"/>
                  </a:lnTo>
                  <a:lnTo>
                    <a:pt x="404" y="4284"/>
                  </a:lnTo>
                  <a:lnTo>
                    <a:pt x="406" y="4278"/>
                  </a:lnTo>
                  <a:lnTo>
                    <a:pt x="412" y="4274"/>
                  </a:lnTo>
                  <a:lnTo>
                    <a:pt x="419" y="4274"/>
                  </a:lnTo>
                  <a:lnTo>
                    <a:pt x="431" y="4276"/>
                  </a:lnTo>
                  <a:lnTo>
                    <a:pt x="447" y="4278"/>
                  </a:lnTo>
                  <a:lnTo>
                    <a:pt x="463" y="4279"/>
                  </a:lnTo>
                  <a:lnTo>
                    <a:pt x="479" y="4280"/>
                  </a:lnTo>
                  <a:lnTo>
                    <a:pt x="492" y="4279"/>
                  </a:lnTo>
                  <a:lnTo>
                    <a:pt x="500" y="4277"/>
                  </a:lnTo>
                  <a:lnTo>
                    <a:pt x="509" y="4272"/>
                  </a:lnTo>
                  <a:lnTo>
                    <a:pt x="520" y="4267"/>
                  </a:lnTo>
                  <a:lnTo>
                    <a:pt x="532" y="4262"/>
                  </a:lnTo>
                  <a:lnTo>
                    <a:pt x="543" y="4259"/>
                  </a:lnTo>
                  <a:lnTo>
                    <a:pt x="554" y="4259"/>
                  </a:lnTo>
                  <a:lnTo>
                    <a:pt x="562" y="4261"/>
                  </a:lnTo>
                  <a:lnTo>
                    <a:pt x="570" y="4267"/>
                  </a:lnTo>
                  <a:lnTo>
                    <a:pt x="583" y="4269"/>
                  </a:lnTo>
                  <a:lnTo>
                    <a:pt x="593" y="4270"/>
                  </a:lnTo>
                  <a:lnTo>
                    <a:pt x="603" y="4268"/>
                  </a:lnTo>
                  <a:lnTo>
                    <a:pt x="611" y="4265"/>
                  </a:lnTo>
                  <a:lnTo>
                    <a:pt x="615" y="4264"/>
                  </a:lnTo>
                  <a:lnTo>
                    <a:pt x="621" y="4268"/>
                  </a:lnTo>
                  <a:lnTo>
                    <a:pt x="625" y="4276"/>
                  </a:lnTo>
                  <a:lnTo>
                    <a:pt x="631" y="4283"/>
                  </a:lnTo>
                  <a:lnTo>
                    <a:pt x="637" y="4291"/>
                  </a:lnTo>
                  <a:lnTo>
                    <a:pt x="644" y="4295"/>
                  </a:lnTo>
                  <a:lnTo>
                    <a:pt x="654" y="4296"/>
                  </a:lnTo>
                  <a:lnTo>
                    <a:pt x="664" y="4294"/>
                  </a:lnTo>
                  <a:lnTo>
                    <a:pt x="671" y="4292"/>
                  </a:lnTo>
                  <a:lnTo>
                    <a:pt x="679" y="4290"/>
                  </a:lnTo>
                  <a:lnTo>
                    <a:pt x="682" y="4290"/>
                  </a:lnTo>
                  <a:lnTo>
                    <a:pt x="685" y="4293"/>
                  </a:lnTo>
                  <a:lnTo>
                    <a:pt x="689" y="4300"/>
                  </a:lnTo>
                  <a:lnTo>
                    <a:pt x="695" y="4308"/>
                  </a:lnTo>
                  <a:lnTo>
                    <a:pt x="702" y="4318"/>
                  </a:lnTo>
                  <a:lnTo>
                    <a:pt x="710" y="4326"/>
                  </a:lnTo>
                  <a:lnTo>
                    <a:pt x="718" y="4332"/>
                  </a:lnTo>
                  <a:lnTo>
                    <a:pt x="728" y="4335"/>
                  </a:lnTo>
                  <a:lnTo>
                    <a:pt x="741" y="4334"/>
                  </a:lnTo>
                  <a:lnTo>
                    <a:pt x="753" y="4332"/>
                  </a:lnTo>
                  <a:lnTo>
                    <a:pt x="763" y="4330"/>
                  </a:lnTo>
                  <a:lnTo>
                    <a:pt x="771" y="4325"/>
                  </a:lnTo>
                  <a:lnTo>
                    <a:pt x="775" y="4316"/>
                  </a:lnTo>
                  <a:lnTo>
                    <a:pt x="776" y="4306"/>
                  </a:lnTo>
                  <a:lnTo>
                    <a:pt x="776" y="4296"/>
                  </a:lnTo>
                  <a:lnTo>
                    <a:pt x="776" y="4288"/>
                  </a:lnTo>
                  <a:lnTo>
                    <a:pt x="780" y="4280"/>
                  </a:lnTo>
                  <a:lnTo>
                    <a:pt x="787" y="4273"/>
                  </a:lnTo>
                  <a:lnTo>
                    <a:pt x="799" y="4265"/>
                  </a:lnTo>
                  <a:lnTo>
                    <a:pt x="809" y="4254"/>
                  </a:lnTo>
                  <a:lnTo>
                    <a:pt x="816" y="4241"/>
                  </a:lnTo>
                  <a:lnTo>
                    <a:pt x="819" y="4225"/>
                  </a:lnTo>
                  <a:lnTo>
                    <a:pt x="819" y="4212"/>
                  </a:lnTo>
                  <a:lnTo>
                    <a:pt x="818" y="4199"/>
                  </a:lnTo>
                  <a:lnTo>
                    <a:pt x="817" y="4186"/>
                  </a:lnTo>
                  <a:lnTo>
                    <a:pt x="818" y="4173"/>
                  </a:lnTo>
                  <a:lnTo>
                    <a:pt x="823" y="4160"/>
                  </a:lnTo>
                  <a:lnTo>
                    <a:pt x="835" y="4146"/>
                  </a:lnTo>
                  <a:lnTo>
                    <a:pt x="850" y="4134"/>
                  </a:lnTo>
                  <a:lnTo>
                    <a:pt x="867" y="4124"/>
                  </a:lnTo>
                  <a:lnTo>
                    <a:pt x="885" y="4115"/>
                  </a:lnTo>
                  <a:lnTo>
                    <a:pt x="904" y="4104"/>
                  </a:lnTo>
                  <a:lnTo>
                    <a:pt x="928" y="4093"/>
                  </a:lnTo>
                  <a:lnTo>
                    <a:pt x="954" y="4083"/>
                  </a:lnTo>
                  <a:lnTo>
                    <a:pt x="980" y="4075"/>
                  </a:lnTo>
                  <a:lnTo>
                    <a:pt x="1000" y="4071"/>
                  </a:lnTo>
                  <a:lnTo>
                    <a:pt x="1018" y="4068"/>
                  </a:lnTo>
                  <a:lnTo>
                    <a:pt x="1035" y="4066"/>
                  </a:lnTo>
                  <a:lnTo>
                    <a:pt x="1048" y="4068"/>
                  </a:lnTo>
                  <a:lnTo>
                    <a:pt x="1058" y="4071"/>
                  </a:lnTo>
                  <a:lnTo>
                    <a:pt x="1071" y="4077"/>
                  </a:lnTo>
                  <a:lnTo>
                    <a:pt x="1087" y="4084"/>
                  </a:lnTo>
                  <a:lnTo>
                    <a:pt x="1106" y="4092"/>
                  </a:lnTo>
                  <a:lnTo>
                    <a:pt x="1120" y="4100"/>
                  </a:lnTo>
                  <a:lnTo>
                    <a:pt x="1127" y="4106"/>
                  </a:lnTo>
                  <a:lnTo>
                    <a:pt x="1130" y="4111"/>
                  </a:lnTo>
                  <a:lnTo>
                    <a:pt x="1133" y="4117"/>
                  </a:lnTo>
                  <a:lnTo>
                    <a:pt x="1135" y="4122"/>
                  </a:lnTo>
                  <a:lnTo>
                    <a:pt x="1140" y="4127"/>
                  </a:lnTo>
                  <a:lnTo>
                    <a:pt x="1146" y="4130"/>
                  </a:lnTo>
                  <a:lnTo>
                    <a:pt x="1156" y="4132"/>
                  </a:lnTo>
                  <a:lnTo>
                    <a:pt x="1166" y="4131"/>
                  </a:lnTo>
                  <a:lnTo>
                    <a:pt x="1175" y="4128"/>
                  </a:lnTo>
                  <a:lnTo>
                    <a:pt x="1181" y="4123"/>
                  </a:lnTo>
                  <a:lnTo>
                    <a:pt x="1187" y="4118"/>
                  </a:lnTo>
                  <a:lnTo>
                    <a:pt x="1193" y="4114"/>
                  </a:lnTo>
                  <a:lnTo>
                    <a:pt x="1200" y="4110"/>
                  </a:lnTo>
                  <a:lnTo>
                    <a:pt x="1208" y="4109"/>
                  </a:lnTo>
                  <a:lnTo>
                    <a:pt x="1225" y="4110"/>
                  </a:lnTo>
                  <a:lnTo>
                    <a:pt x="1244" y="4115"/>
                  </a:lnTo>
                  <a:lnTo>
                    <a:pt x="1263" y="4119"/>
                  </a:lnTo>
                  <a:lnTo>
                    <a:pt x="1282" y="4121"/>
                  </a:lnTo>
                  <a:lnTo>
                    <a:pt x="1296" y="4122"/>
                  </a:lnTo>
                  <a:lnTo>
                    <a:pt x="1308" y="4122"/>
                  </a:lnTo>
                  <a:lnTo>
                    <a:pt x="1318" y="4119"/>
                  </a:lnTo>
                  <a:lnTo>
                    <a:pt x="1326" y="4114"/>
                  </a:lnTo>
                  <a:lnTo>
                    <a:pt x="1330" y="4104"/>
                  </a:lnTo>
                  <a:lnTo>
                    <a:pt x="1330" y="4095"/>
                  </a:lnTo>
                  <a:lnTo>
                    <a:pt x="1328" y="4088"/>
                  </a:lnTo>
                  <a:lnTo>
                    <a:pt x="1326" y="4082"/>
                  </a:lnTo>
                  <a:lnTo>
                    <a:pt x="1324" y="4075"/>
                  </a:lnTo>
                  <a:lnTo>
                    <a:pt x="1326" y="4070"/>
                  </a:lnTo>
                  <a:lnTo>
                    <a:pt x="1332" y="4063"/>
                  </a:lnTo>
                  <a:lnTo>
                    <a:pt x="1348" y="4053"/>
                  </a:lnTo>
                  <a:lnTo>
                    <a:pt x="1364" y="4047"/>
                  </a:lnTo>
                  <a:lnTo>
                    <a:pt x="1383" y="4042"/>
                  </a:lnTo>
                  <a:lnTo>
                    <a:pt x="1402" y="4044"/>
                  </a:lnTo>
                  <a:lnTo>
                    <a:pt x="1418" y="4048"/>
                  </a:lnTo>
                  <a:lnTo>
                    <a:pt x="1432" y="4052"/>
                  </a:lnTo>
                  <a:lnTo>
                    <a:pt x="1443" y="4056"/>
                  </a:lnTo>
                  <a:lnTo>
                    <a:pt x="1453" y="4057"/>
                  </a:lnTo>
                  <a:lnTo>
                    <a:pt x="1459" y="4053"/>
                  </a:lnTo>
                  <a:lnTo>
                    <a:pt x="1464" y="4047"/>
                  </a:lnTo>
                  <a:lnTo>
                    <a:pt x="1469" y="4040"/>
                  </a:lnTo>
                  <a:lnTo>
                    <a:pt x="1476" y="4034"/>
                  </a:lnTo>
                  <a:lnTo>
                    <a:pt x="1485" y="4026"/>
                  </a:lnTo>
                  <a:lnTo>
                    <a:pt x="1498" y="4018"/>
                  </a:lnTo>
                  <a:lnTo>
                    <a:pt x="1514" y="4012"/>
                  </a:lnTo>
                  <a:lnTo>
                    <a:pt x="1528" y="4007"/>
                  </a:lnTo>
                  <a:lnTo>
                    <a:pt x="1538" y="4004"/>
                  </a:lnTo>
                  <a:lnTo>
                    <a:pt x="1545" y="4002"/>
                  </a:lnTo>
                  <a:lnTo>
                    <a:pt x="1551" y="4002"/>
                  </a:lnTo>
                  <a:lnTo>
                    <a:pt x="1557" y="4003"/>
                  </a:lnTo>
                  <a:lnTo>
                    <a:pt x="1564" y="4005"/>
                  </a:lnTo>
                  <a:lnTo>
                    <a:pt x="1575" y="4008"/>
                  </a:lnTo>
                  <a:lnTo>
                    <a:pt x="1592" y="4013"/>
                  </a:lnTo>
                  <a:lnTo>
                    <a:pt x="1605" y="4014"/>
                  </a:lnTo>
                  <a:lnTo>
                    <a:pt x="1616" y="4012"/>
                  </a:lnTo>
                  <a:lnTo>
                    <a:pt x="1626" y="4007"/>
                  </a:lnTo>
                  <a:lnTo>
                    <a:pt x="1633" y="4001"/>
                  </a:lnTo>
                  <a:lnTo>
                    <a:pt x="1641" y="3996"/>
                  </a:lnTo>
                  <a:lnTo>
                    <a:pt x="1649" y="3999"/>
                  </a:lnTo>
                  <a:lnTo>
                    <a:pt x="1656" y="4004"/>
                  </a:lnTo>
                  <a:lnTo>
                    <a:pt x="1666" y="4012"/>
                  </a:lnTo>
                  <a:lnTo>
                    <a:pt x="1677" y="4019"/>
                  </a:lnTo>
                  <a:lnTo>
                    <a:pt x="1687" y="4024"/>
                  </a:lnTo>
                  <a:lnTo>
                    <a:pt x="1697" y="4023"/>
                  </a:lnTo>
                  <a:lnTo>
                    <a:pt x="1706" y="4019"/>
                  </a:lnTo>
                  <a:lnTo>
                    <a:pt x="1716" y="4014"/>
                  </a:lnTo>
                  <a:lnTo>
                    <a:pt x="1726" y="4007"/>
                  </a:lnTo>
                  <a:lnTo>
                    <a:pt x="1740" y="4000"/>
                  </a:lnTo>
                  <a:lnTo>
                    <a:pt x="1754" y="3994"/>
                  </a:lnTo>
                  <a:lnTo>
                    <a:pt x="1767" y="3990"/>
                  </a:lnTo>
                  <a:lnTo>
                    <a:pt x="1780" y="3988"/>
                  </a:lnTo>
                  <a:lnTo>
                    <a:pt x="1795" y="3987"/>
                  </a:lnTo>
                  <a:lnTo>
                    <a:pt x="1813" y="3987"/>
                  </a:lnTo>
                  <a:lnTo>
                    <a:pt x="1835" y="3985"/>
                  </a:lnTo>
                  <a:lnTo>
                    <a:pt x="1852" y="3983"/>
                  </a:lnTo>
                  <a:lnTo>
                    <a:pt x="1868" y="3980"/>
                  </a:lnTo>
                  <a:lnTo>
                    <a:pt x="1880" y="3976"/>
                  </a:lnTo>
                  <a:lnTo>
                    <a:pt x="1890" y="3973"/>
                  </a:lnTo>
                  <a:lnTo>
                    <a:pt x="1899" y="3972"/>
                  </a:lnTo>
                  <a:lnTo>
                    <a:pt x="1911" y="3973"/>
                  </a:lnTo>
                  <a:lnTo>
                    <a:pt x="1925" y="3980"/>
                  </a:lnTo>
                  <a:lnTo>
                    <a:pt x="1944" y="3989"/>
                  </a:lnTo>
                  <a:lnTo>
                    <a:pt x="1963" y="3994"/>
                  </a:lnTo>
                  <a:lnTo>
                    <a:pt x="1980" y="3998"/>
                  </a:lnTo>
                  <a:lnTo>
                    <a:pt x="1998" y="3999"/>
                  </a:lnTo>
                  <a:lnTo>
                    <a:pt x="2015" y="3999"/>
                  </a:lnTo>
                  <a:lnTo>
                    <a:pt x="2028" y="3998"/>
                  </a:lnTo>
                  <a:lnTo>
                    <a:pt x="2036" y="3995"/>
                  </a:lnTo>
                  <a:lnTo>
                    <a:pt x="2044" y="3991"/>
                  </a:lnTo>
                  <a:lnTo>
                    <a:pt x="2050" y="3985"/>
                  </a:lnTo>
                  <a:lnTo>
                    <a:pt x="2059" y="3979"/>
                  </a:lnTo>
                  <a:lnTo>
                    <a:pt x="2072" y="3970"/>
                  </a:lnTo>
                  <a:lnTo>
                    <a:pt x="2093" y="3960"/>
                  </a:lnTo>
                  <a:lnTo>
                    <a:pt x="2113" y="3955"/>
                  </a:lnTo>
                  <a:lnTo>
                    <a:pt x="2129" y="3953"/>
                  </a:lnTo>
                  <a:lnTo>
                    <a:pt x="2144" y="3950"/>
                  </a:lnTo>
                  <a:lnTo>
                    <a:pt x="2152" y="3945"/>
                  </a:lnTo>
                  <a:lnTo>
                    <a:pt x="2159" y="3937"/>
                  </a:lnTo>
                  <a:lnTo>
                    <a:pt x="2167" y="3927"/>
                  </a:lnTo>
                  <a:lnTo>
                    <a:pt x="2176" y="3918"/>
                  </a:lnTo>
                  <a:lnTo>
                    <a:pt x="2188" y="3908"/>
                  </a:lnTo>
                  <a:lnTo>
                    <a:pt x="2204" y="3903"/>
                  </a:lnTo>
                  <a:lnTo>
                    <a:pt x="2218" y="3903"/>
                  </a:lnTo>
                  <a:lnTo>
                    <a:pt x="2232" y="3903"/>
                  </a:lnTo>
                  <a:lnTo>
                    <a:pt x="2245" y="3903"/>
                  </a:lnTo>
                  <a:lnTo>
                    <a:pt x="2257" y="3900"/>
                  </a:lnTo>
                  <a:lnTo>
                    <a:pt x="2262" y="3896"/>
                  </a:lnTo>
                  <a:lnTo>
                    <a:pt x="2263" y="3891"/>
                  </a:lnTo>
                  <a:lnTo>
                    <a:pt x="2262" y="3887"/>
                  </a:lnTo>
                  <a:lnTo>
                    <a:pt x="2260" y="3883"/>
                  </a:lnTo>
                  <a:lnTo>
                    <a:pt x="2258" y="3877"/>
                  </a:lnTo>
                  <a:lnTo>
                    <a:pt x="2258" y="3871"/>
                  </a:lnTo>
                  <a:lnTo>
                    <a:pt x="2263" y="3862"/>
                  </a:lnTo>
                  <a:lnTo>
                    <a:pt x="2272" y="3853"/>
                  </a:lnTo>
                  <a:lnTo>
                    <a:pt x="2289" y="3837"/>
                  </a:lnTo>
                  <a:lnTo>
                    <a:pt x="2304" y="3824"/>
                  </a:lnTo>
                  <a:lnTo>
                    <a:pt x="2319" y="3811"/>
                  </a:lnTo>
                  <a:lnTo>
                    <a:pt x="2334" y="3802"/>
                  </a:lnTo>
                  <a:lnTo>
                    <a:pt x="2350" y="3793"/>
                  </a:lnTo>
                  <a:lnTo>
                    <a:pt x="2364" y="3787"/>
                  </a:lnTo>
                  <a:lnTo>
                    <a:pt x="2373" y="3784"/>
                  </a:lnTo>
                  <a:lnTo>
                    <a:pt x="2380" y="3780"/>
                  </a:lnTo>
                  <a:lnTo>
                    <a:pt x="2383" y="3775"/>
                  </a:lnTo>
                  <a:lnTo>
                    <a:pt x="2384" y="3768"/>
                  </a:lnTo>
                  <a:lnTo>
                    <a:pt x="2384" y="3758"/>
                  </a:lnTo>
                  <a:lnTo>
                    <a:pt x="2383" y="3746"/>
                  </a:lnTo>
                  <a:lnTo>
                    <a:pt x="2379" y="3735"/>
                  </a:lnTo>
                  <a:lnTo>
                    <a:pt x="2375" y="3725"/>
                  </a:lnTo>
                  <a:lnTo>
                    <a:pt x="2372" y="3714"/>
                  </a:lnTo>
                  <a:lnTo>
                    <a:pt x="2373" y="3702"/>
                  </a:lnTo>
                  <a:lnTo>
                    <a:pt x="2379" y="3690"/>
                  </a:lnTo>
                  <a:lnTo>
                    <a:pt x="2388" y="3678"/>
                  </a:lnTo>
                  <a:lnTo>
                    <a:pt x="2393" y="3667"/>
                  </a:lnTo>
                  <a:lnTo>
                    <a:pt x="2398" y="3658"/>
                  </a:lnTo>
                  <a:lnTo>
                    <a:pt x="2399" y="3652"/>
                  </a:lnTo>
                  <a:lnTo>
                    <a:pt x="2395" y="3647"/>
                  </a:lnTo>
                  <a:lnTo>
                    <a:pt x="2389" y="3645"/>
                  </a:lnTo>
                  <a:lnTo>
                    <a:pt x="2379" y="3646"/>
                  </a:lnTo>
                  <a:lnTo>
                    <a:pt x="2366" y="3647"/>
                  </a:lnTo>
                  <a:lnTo>
                    <a:pt x="2349" y="3651"/>
                  </a:lnTo>
                  <a:lnTo>
                    <a:pt x="2332" y="3654"/>
                  </a:lnTo>
                  <a:lnTo>
                    <a:pt x="2313" y="3657"/>
                  </a:lnTo>
                  <a:lnTo>
                    <a:pt x="2297" y="3660"/>
                  </a:lnTo>
                  <a:lnTo>
                    <a:pt x="2283" y="3664"/>
                  </a:lnTo>
                  <a:lnTo>
                    <a:pt x="2272" y="3667"/>
                  </a:lnTo>
                  <a:lnTo>
                    <a:pt x="2257" y="3671"/>
                  </a:lnTo>
                  <a:lnTo>
                    <a:pt x="2242" y="3676"/>
                  </a:lnTo>
                  <a:lnTo>
                    <a:pt x="2227" y="3679"/>
                  </a:lnTo>
                  <a:lnTo>
                    <a:pt x="2211" y="3680"/>
                  </a:lnTo>
                  <a:lnTo>
                    <a:pt x="2198" y="3678"/>
                  </a:lnTo>
                  <a:lnTo>
                    <a:pt x="2184" y="3675"/>
                  </a:lnTo>
                  <a:lnTo>
                    <a:pt x="2169" y="3671"/>
                  </a:lnTo>
                  <a:lnTo>
                    <a:pt x="2154" y="3668"/>
                  </a:lnTo>
                  <a:lnTo>
                    <a:pt x="2142" y="3667"/>
                  </a:lnTo>
                  <a:lnTo>
                    <a:pt x="2134" y="3666"/>
                  </a:lnTo>
                  <a:lnTo>
                    <a:pt x="2132" y="3665"/>
                  </a:lnTo>
                  <a:lnTo>
                    <a:pt x="2132" y="3660"/>
                  </a:lnTo>
                  <a:lnTo>
                    <a:pt x="2134" y="3654"/>
                  </a:lnTo>
                  <a:lnTo>
                    <a:pt x="2138" y="3647"/>
                  </a:lnTo>
                  <a:lnTo>
                    <a:pt x="2144" y="3641"/>
                  </a:lnTo>
                  <a:lnTo>
                    <a:pt x="2150" y="3635"/>
                  </a:lnTo>
                  <a:lnTo>
                    <a:pt x="2152" y="3631"/>
                  </a:lnTo>
                  <a:lnTo>
                    <a:pt x="2149" y="3626"/>
                  </a:lnTo>
                  <a:lnTo>
                    <a:pt x="2142" y="3622"/>
                  </a:lnTo>
                  <a:lnTo>
                    <a:pt x="2133" y="3618"/>
                  </a:lnTo>
                  <a:lnTo>
                    <a:pt x="2123" y="3614"/>
                  </a:lnTo>
                  <a:lnTo>
                    <a:pt x="2114" y="3613"/>
                  </a:lnTo>
                  <a:lnTo>
                    <a:pt x="2107" y="3614"/>
                  </a:lnTo>
                  <a:lnTo>
                    <a:pt x="2102" y="3614"/>
                  </a:lnTo>
                  <a:lnTo>
                    <a:pt x="2098" y="3613"/>
                  </a:lnTo>
                  <a:lnTo>
                    <a:pt x="2094" y="3610"/>
                  </a:lnTo>
                  <a:lnTo>
                    <a:pt x="2094" y="3607"/>
                  </a:lnTo>
                  <a:lnTo>
                    <a:pt x="2098" y="3601"/>
                  </a:lnTo>
                  <a:lnTo>
                    <a:pt x="2105" y="3597"/>
                  </a:lnTo>
                  <a:lnTo>
                    <a:pt x="2118" y="3593"/>
                  </a:lnTo>
                  <a:lnTo>
                    <a:pt x="2132" y="3591"/>
                  </a:lnTo>
                  <a:lnTo>
                    <a:pt x="2144" y="3593"/>
                  </a:lnTo>
                  <a:lnTo>
                    <a:pt x="2154" y="3596"/>
                  </a:lnTo>
                  <a:lnTo>
                    <a:pt x="2163" y="3599"/>
                  </a:lnTo>
                  <a:lnTo>
                    <a:pt x="2172" y="3602"/>
                  </a:lnTo>
                  <a:lnTo>
                    <a:pt x="2180" y="3602"/>
                  </a:lnTo>
                  <a:lnTo>
                    <a:pt x="2187" y="3598"/>
                  </a:lnTo>
                  <a:lnTo>
                    <a:pt x="2195" y="3589"/>
                  </a:lnTo>
                  <a:lnTo>
                    <a:pt x="2205" y="3574"/>
                  </a:lnTo>
                  <a:lnTo>
                    <a:pt x="2214" y="3562"/>
                  </a:lnTo>
                  <a:lnTo>
                    <a:pt x="2221" y="3550"/>
                  </a:lnTo>
                  <a:lnTo>
                    <a:pt x="2227" y="3540"/>
                  </a:lnTo>
                  <a:lnTo>
                    <a:pt x="2228" y="3530"/>
                  </a:lnTo>
                  <a:lnTo>
                    <a:pt x="2223" y="3519"/>
                  </a:lnTo>
                  <a:lnTo>
                    <a:pt x="2217" y="3514"/>
                  </a:lnTo>
                  <a:lnTo>
                    <a:pt x="2208" y="3510"/>
                  </a:lnTo>
                  <a:lnTo>
                    <a:pt x="2197" y="3508"/>
                  </a:lnTo>
                  <a:lnTo>
                    <a:pt x="2185" y="3508"/>
                  </a:lnTo>
                  <a:lnTo>
                    <a:pt x="2174" y="3508"/>
                  </a:lnTo>
                  <a:lnTo>
                    <a:pt x="2164" y="3508"/>
                  </a:lnTo>
                  <a:lnTo>
                    <a:pt x="2157" y="3507"/>
                  </a:lnTo>
                  <a:lnTo>
                    <a:pt x="2152" y="3504"/>
                  </a:lnTo>
                  <a:lnTo>
                    <a:pt x="2152" y="3500"/>
                  </a:lnTo>
                  <a:lnTo>
                    <a:pt x="2157" y="3492"/>
                  </a:lnTo>
                  <a:lnTo>
                    <a:pt x="2163" y="3486"/>
                  </a:lnTo>
                  <a:lnTo>
                    <a:pt x="2171" y="3482"/>
                  </a:lnTo>
                  <a:lnTo>
                    <a:pt x="2181" y="3478"/>
                  </a:lnTo>
                  <a:lnTo>
                    <a:pt x="2194" y="3471"/>
                  </a:lnTo>
                  <a:lnTo>
                    <a:pt x="2208" y="3462"/>
                  </a:lnTo>
                  <a:lnTo>
                    <a:pt x="2219" y="3456"/>
                  </a:lnTo>
                  <a:lnTo>
                    <a:pt x="2229" y="3454"/>
                  </a:lnTo>
                  <a:lnTo>
                    <a:pt x="2237" y="3454"/>
                  </a:lnTo>
                  <a:lnTo>
                    <a:pt x="2242" y="3456"/>
                  </a:lnTo>
                  <a:lnTo>
                    <a:pt x="2249" y="3458"/>
                  </a:lnTo>
                  <a:lnTo>
                    <a:pt x="2254" y="3461"/>
                  </a:lnTo>
                  <a:lnTo>
                    <a:pt x="2261" y="3463"/>
                  </a:lnTo>
                  <a:lnTo>
                    <a:pt x="2267" y="3463"/>
                  </a:lnTo>
                  <a:lnTo>
                    <a:pt x="2275" y="3461"/>
                  </a:lnTo>
                  <a:lnTo>
                    <a:pt x="2285" y="3455"/>
                  </a:lnTo>
                  <a:lnTo>
                    <a:pt x="2295" y="3446"/>
                  </a:lnTo>
                  <a:lnTo>
                    <a:pt x="2304" y="3437"/>
                  </a:lnTo>
                  <a:lnTo>
                    <a:pt x="2313" y="3426"/>
                  </a:lnTo>
                  <a:lnTo>
                    <a:pt x="2321" y="3417"/>
                  </a:lnTo>
                  <a:lnTo>
                    <a:pt x="2325" y="3411"/>
                  </a:lnTo>
                  <a:lnTo>
                    <a:pt x="2326" y="3406"/>
                  </a:lnTo>
                  <a:lnTo>
                    <a:pt x="2324" y="3402"/>
                  </a:lnTo>
                  <a:lnTo>
                    <a:pt x="2320" y="3397"/>
                  </a:lnTo>
                  <a:lnTo>
                    <a:pt x="2317" y="3391"/>
                  </a:lnTo>
                  <a:lnTo>
                    <a:pt x="2314" y="3385"/>
                  </a:lnTo>
                  <a:lnTo>
                    <a:pt x="2314" y="3379"/>
                  </a:lnTo>
                  <a:lnTo>
                    <a:pt x="2320" y="3374"/>
                  </a:lnTo>
                  <a:lnTo>
                    <a:pt x="2327" y="3369"/>
                  </a:lnTo>
                  <a:lnTo>
                    <a:pt x="2335" y="3365"/>
                  </a:lnTo>
                  <a:lnTo>
                    <a:pt x="2343" y="3361"/>
                  </a:lnTo>
                  <a:lnTo>
                    <a:pt x="2350" y="3354"/>
                  </a:lnTo>
                  <a:lnTo>
                    <a:pt x="2359" y="3344"/>
                  </a:lnTo>
                  <a:lnTo>
                    <a:pt x="2367" y="3330"/>
                  </a:lnTo>
                  <a:lnTo>
                    <a:pt x="2373" y="3321"/>
                  </a:lnTo>
                  <a:lnTo>
                    <a:pt x="2379" y="3315"/>
                  </a:lnTo>
                  <a:lnTo>
                    <a:pt x="2385" y="3312"/>
                  </a:lnTo>
                  <a:lnTo>
                    <a:pt x="2392" y="3310"/>
                  </a:lnTo>
                  <a:lnTo>
                    <a:pt x="2399" y="3308"/>
                  </a:lnTo>
                  <a:lnTo>
                    <a:pt x="2404" y="3306"/>
                  </a:lnTo>
                  <a:lnTo>
                    <a:pt x="2408" y="3300"/>
                  </a:lnTo>
                  <a:lnTo>
                    <a:pt x="2413" y="3293"/>
                  </a:lnTo>
                  <a:lnTo>
                    <a:pt x="2415" y="3280"/>
                  </a:lnTo>
                  <a:lnTo>
                    <a:pt x="2417" y="3259"/>
                  </a:lnTo>
                  <a:lnTo>
                    <a:pt x="2419" y="3237"/>
                  </a:lnTo>
                  <a:lnTo>
                    <a:pt x="2420" y="3214"/>
                  </a:lnTo>
                  <a:lnTo>
                    <a:pt x="2422" y="3191"/>
                  </a:lnTo>
                  <a:lnTo>
                    <a:pt x="2423" y="3171"/>
                  </a:lnTo>
                  <a:lnTo>
                    <a:pt x="2426" y="3155"/>
                  </a:lnTo>
                  <a:lnTo>
                    <a:pt x="2430" y="3144"/>
                  </a:lnTo>
                  <a:lnTo>
                    <a:pt x="2438" y="3131"/>
                  </a:lnTo>
                  <a:lnTo>
                    <a:pt x="2443" y="3116"/>
                  </a:lnTo>
                  <a:lnTo>
                    <a:pt x="2448" y="3101"/>
                  </a:lnTo>
                  <a:lnTo>
                    <a:pt x="2448" y="3085"/>
                  </a:lnTo>
                  <a:lnTo>
                    <a:pt x="2443" y="3065"/>
                  </a:lnTo>
                  <a:lnTo>
                    <a:pt x="2440" y="3052"/>
                  </a:lnTo>
                  <a:lnTo>
                    <a:pt x="2439" y="3040"/>
                  </a:lnTo>
                  <a:lnTo>
                    <a:pt x="2441" y="3028"/>
                  </a:lnTo>
                  <a:lnTo>
                    <a:pt x="2442" y="3016"/>
                  </a:lnTo>
                  <a:lnTo>
                    <a:pt x="2443" y="3005"/>
                  </a:lnTo>
                  <a:lnTo>
                    <a:pt x="2440" y="2993"/>
                  </a:lnTo>
                  <a:lnTo>
                    <a:pt x="2433" y="2981"/>
                  </a:lnTo>
                  <a:lnTo>
                    <a:pt x="2423" y="2969"/>
                  </a:lnTo>
                  <a:lnTo>
                    <a:pt x="2411" y="2956"/>
                  </a:lnTo>
                  <a:lnTo>
                    <a:pt x="2396" y="2942"/>
                  </a:lnTo>
                  <a:lnTo>
                    <a:pt x="2382" y="2928"/>
                  </a:lnTo>
                  <a:lnTo>
                    <a:pt x="2367" y="2915"/>
                  </a:lnTo>
                  <a:lnTo>
                    <a:pt x="2354" y="2904"/>
                  </a:lnTo>
                  <a:lnTo>
                    <a:pt x="2342" y="2894"/>
                  </a:lnTo>
                  <a:lnTo>
                    <a:pt x="2333" y="2888"/>
                  </a:lnTo>
                  <a:lnTo>
                    <a:pt x="2324" y="2883"/>
                  </a:lnTo>
                  <a:lnTo>
                    <a:pt x="2310" y="2878"/>
                  </a:lnTo>
                  <a:lnTo>
                    <a:pt x="2292" y="2873"/>
                  </a:lnTo>
                  <a:lnTo>
                    <a:pt x="2272" y="2868"/>
                  </a:lnTo>
                  <a:lnTo>
                    <a:pt x="2250" y="2864"/>
                  </a:lnTo>
                  <a:lnTo>
                    <a:pt x="2227" y="2859"/>
                  </a:lnTo>
                  <a:lnTo>
                    <a:pt x="2206" y="2856"/>
                  </a:lnTo>
                  <a:lnTo>
                    <a:pt x="2186" y="2854"/>
                  </a:lnTo>
                  <a:lnTo>
                    <a:pt x="2170" y="2853"/>
                  </a:lnTo>
                  <a:lnTo>
                    <a:pt x="2158" y="2853"/>
                  </a:lnTo>
                  <a:lnTo>
                    <a:pt x="2144" y="2854"/>
                  </a:lnTo>
                  <a:lnTo>
                    <a:pt x="2126" y="2855"/>
                  </a:lnTo>
                  <a:lnTo>
                    <a:pt x="2107" y="2856"/>
                  </a:lnTo>
                  <a:lnTo>
                    <a:pt x="2090" y="2857"/>
                  </a:lnTo>
                  <a:lnTo>
                    <a:pt x="2073" y="2858"/>
                  </a:lnTo>
                  <a:lnTo>
                    <a:pt x="2059" y="2859"/>
                  </a:lnTo>
                  <a:lnTo>
                    <a:pt x="2049" y="2863"/>
                  </a:lnTo>
                  <a:lnTo>
                    <a:pt x="2042" y="2869"/>
                  </a:lnTo>
                  <a:lnTo>
                    <a:pt x="2034" y="2881"/>
                  </a:lnTo>
                  <a:lnTo>
                    <a:pt x="2026" y="2895"/>
                  </a:lnTo>
                  <a:lnTo>
                    <a:pt x="2020" y="2911"/>
                  </a:lnTo>
                  <a:lnTo>
                    <a:pt x="2014" y="2925"/>
                  </a:lnTo>
                  <a:lnTo>
                    <a:pt x="2011" y="2936"/>
                  </a:lnTo>
                  <a:lnTo>
                    <a:pt x="2007" y="2946"/>
                  </a:lnTo>
                  <a:lnTo>
                    <a:pt x="2001" y="2952"/>
                  </a:lnTo>
                  <a:lnTo>
                    <a:pt x="1992" y="2954"/>
                  </a:lnTo>
                  <a:lnTo>
                    <a:pt x="1980" y="2954"/>
                  </a:lnTo>
                  <a:lnTo>
                    <a:pt x="1968" y="2951"/>
                  </a:lnTo>
                  <a:lnTo>
                    <a:pt x="1959" y="2945"/>
                  </a:lnTo>
                  <a:lnTo>
                    <a:pt x="1949" y="2937"/>
                  </a:lnTo>
                  <a:lnTo>
                    <a:pt x="1940" y="2928"/>
                  </a:lnTo>
                  <a:lnTo>
                    <a:pt x="1931" y="2921"/>
                  </a:lnTo>
                  <a:lnTo>
                    <a:pt x="1920" y="2915"/>
                  </a:lnTo>
                  <a:lnTo>
                    <a:pt x="1909" y="2910"/>
                  </a:lnTo>
                  <a:lnTo>
                    <a:pt x="1899" y="2906"/>
                  </a:lnTo>
                  <a:lnTo>
                    <a:pt x="1893" y="2904"/>
                  </a:lnTo>
                  <a:lnTo>
                    <a:pt x="1890" y="2903"/>
                  </a:lnTo>
                  <a:lnTo>
                    <a:pt x="1892" y="2901"/>
                  </a:lnTo>
                  <a:lnTo>
                    <a:pt x="1895" y="2893"/>
                  </a:lnTo>
                  <a:lnTo>
                    <a:pt x="1902" y="2882"/>
                  </a:lnTo>
                  <a:lnTo>
                    <a:pt x="1910" y="2870"/>
                  </a:lnTo>
                  <a:lnTo>
                    <a:pt x="1920" y="2857"/>
                  </a:lnTo>
                  <a:lnTo>
                    <a:pt x="1932" y="2844"/>
                  </a:lnTo>
                  <a:lnTo>
                    <a:pt x="1944" y="2834"/>
                  </a:lnTo>
                  <a:lnTo>
                    <a:pt x="1955" y="2825"/>
                  </a:lnTo>
                  <a:lnTo>
                    <a:pt x="1966" y="2818"/>
                  </a:lnTo>
                  <a:lnTo>
                    <a:pt x="1975" y="2810"/>
                  </a:lnTo>
                  <a:lnTo>
                    <a:pt x="1983" y="2801"/>
                  </a:lnTo>
                  <a:lnTo>
                    <a:pt x="1987" y="2791"/>
                  </a:lnTo>
                  <a:lnTo>
                    <a:pt x="1988" y="2778"/>
                  </a:lnTo>
                  <a:lnTo>
                    <a:pt x="1986" y="2759"/>
                  </a:lnTo>
                  <a:lnTo>
                    <a:pt x="1980" y="2737"/>
                  </a:lnTo>
                  <a:lnTo>
                    <a:pt x="1972" y="2715"/>
                  </a:lnTo>
                  <a:lnTo>
                    <a:pt x="1963" y="2693"/>
                  </a:lnTo>
                  <a:lnTo>
                    <a:pt x="1952" y="2673"/>
                  </a:lnTo>
                  <a:lnTo>
                    <a:pt x="1939" y="2650"/>
                  </a:lnTo>
                  <a:lnTo>
                    <a:pt x="1925" y="2630"/>
                  </a:lnTo>
                  <a:lnTo>
                    <a:pt x="1910" y="2615"/>
                  </a:lnTo>
                  <a:lnTo>
                    <a:pt x="1897" y="2606"/>
                  </a:lnTo>
                  <a:lnTo>
                    <a:pt x="1886" y="2599"/>
                  </a:lnTo>
                  <a:lnTo>
                    <a:pt x="1874" y="2589"/>
                  </a:lnTo>
                  <a:lnTo>
                    <a:pt x="1861" y="2578"/>
                  </a:lnTo>
                  <a:lnTo>
                    <a:pt x="1849" y="2568"/>
                  </a:lnTo>
                  <a:lnTo>
                    <a:pt x="1837" y="2563"/>
                  </a:lnTo>
                  <a:lnTo>
                    <a:pt x="1824" y="2558"/>
                  </a:lnTo>
                  <a:lnTo>
                    <a:pt x="1812" y="2553"/>
                  </a:lnTo>
                  <a:lnTo>
                    <a:pt x="1801" y="2545"/>
                  </a:lnTo>
                  <a:lnTo>
                    <a:pt x="1790" y="2533"/>
                  </a:lnTo>
                  <a:lnTo>
                    <a:pt x="1782" y="2523"/>
                  </a:lnTo>
                  <a:lnTo>
                    <a:pt x="1775" y="2513"/>
                  </a:lnTo>
                  <a:lnTo>
                    <a:pt x="1767" y="2506"/>
                  </a:lnTo>
                  <a:lnTo>
                    <a:pt x="1760" y="2499"/>
                  </a:lnTo>
                  <a:lnTo>
                    <a:pt x="1755" y="2495"/>
                  </a:lnTo>
                  <a:lnTo>
                    <a:pt x="1754" y="2493"/>
                  </a:lnTo>
                  <a:lnTo>
                    <a:pt x="1756" y="2494"/>
                  </a:lnTo>
                  <a:lnTo>
                    <a:pt x="1764" y="2496"/>
                  </a:lnTo>
                  <a:lnTo>
                    <a:pt x="1775" y="2499"/>
                  </a:lnTo>
                  <a:lnTo>
                    <a:pt x="1787" y="2505"/>
                  </a:lnTo>
                  <a:lnTo>
                    <a:pt x="1800" y="2510"/>
                  </a:lnTo>
                  <a:lnTo>
                    <a:pt x="1813" y="2518"/>
                  </a:lnTo>
                  <a:lnTo>
                    <a:pt x="1823" y="2524"/>
                  </a:lnTo>
                  <a:lnTo>
                    <a:pt x="1830" y="2529"/>
                  </a:lnTo>
                  <a:lnTo>
                    <a:pt x="1837" y="2532"/>
                  </a:lnTo>
                  <a:lnTo>
                    <a:pt x="1844" y="2534"/>
                  </a:lnTo>
                  <a:lnTo>
                    <a:pt x="1851" y="2534"/>
                  </a:lnTo>
                  <a:lnTo>
                    <a:pt x="1863" y="2535"/>
                  </a:lnTo>
                  <a:lnTo>
                    <a:pt x="1878" y="2535"/>
                  </a:lnTo>
                  <a:lnTo>
                    <a:pt x="1888" y="2534"/>
                  </a:lnTo>
                  <a:lnTo>
                    <a:pt x="1896" y="2532"/>
                  </a:lnTo>
                  <a:lnTo>
                    <a:pt x="1899" y="2531"/>
                  </a:lnTo>
                  <a:lnTo>
                    <a:pt x="1902" y="2530"/>
                  </a:lnTo>
                  <a:lnTo>
                    <a:pt x="1899" y="2528"/>
                  </a:lnTo>
                  <a:lnTo>
                    <a:pt x="1895" y="2523"/>
                  </a:lnTo>
                  <a:lnTo>
                    <a:pt x="1888" y="2516"/>
                  </a:lnTo>
                  <a:lnTo>
                    <a:pt x="1881" y="2506"/>
                  </a:lnTo>
                  <a:lnTo>
                    <a:pt x="1872" y="2495"/>
                  </a:lnTo>
                  <a:lnTo>
                    <a:pt x="1863" y="2483"/>
                  </a:lnTo>
                  <a:lnTo>
                    <a:pt x="1855" y="2471"/>
                  </a:lnTo>
                  <a:lnTo>
                    <a:pt x="1848" y="2461"/>
                  </a:lnTo>
                  <a:lnTo>
                    <a:pt x="1843" y="2451"/>
                  </a:lnTo>
                  <a:lnTo>
                    <a:pt x="1836" y="2440"/>
                  </a:lnTo>
                  <a:lnTo>
                    <a:pt x="1825" y="2429"/>
                  </a:lnTo>
                  <a:lnTo>
                    <a:pt x="1813" y="2417"/>
                  </a:lnTo>
                  <a:lnTo>
                    <a:pt x="1802" y="2406"/>
                  </a:lnTo>
                  <a:lnTo>
                    <a:pt x="1792" y="2395"/>
                  </a:lnTo>
                  <a:lnTo>
                    <a:pt x="1786" y="2386"/>
                  </a:lnTo>
                  <a:lnTo>
                    <a:pt x="1784" y="2378"/>
                  </a:lnTo>
                  <a:lnTo>
                    <a:pt x="1784" y="2369"/>
                  </a:lnTo>
                  <a:lnTo>
                    <a:pt x="1783" y="2360"/>
                  </a:lnTo>
                  <a:lnTo>
                    <a:pt x="1780" y="2351"/>
                  </a:lnTo>
                  <a:lnTo>
                    <a:pt x="1779" y="2342"/>
                  </a:lnTo>
                  <a:lnTo>
                    <a:pt x="1779" y="2332"/>
                  </a:lnTo>
                  <a:lnTo>
                    <a:pt x="1784" y="2321"/>
                  </a:lnTo>
                  <a:lnTo>
                    <a:pt x="1792" y="2313"/>
                  </a:lnTo>
                  <a:lnTo>
                    <a:pt x="1800" y="2310"/>
                  </a:lnTo>
                  <a:lnTo>
                    <a:pt x="1807" y="2308"/>
                  </a:lnTo>
                  <a:lnTo>
                    <a:pt x="1813" y="2306"/>
                  </a:lnTo>
                  <a:lnTo>
                    <a:pt x="1817" y="2304"/>
                  </a:lnTo>
                  <a:lnTo>
                    <a:pt x="1818" y="2299"/>
                  </a:lnTo>
                  <a:lnTo>
                    <a:pt x="1815" y="2292"/>
                  </a:lnTo>
                  <a:lnTo>
                    <a:pt x="1809" y="2287"/>
                  </a:lnTo>
                  <a:lnTo>
                    <a:pt x="1798" y="2280"/>
                  </a:lnTo>
                  <a:lnTo>
                    <a:pt x="1787" y="2275"/>
                  </a:lnTo>
                  <a:lnTo>
                    <a:pt x="1776" y="2268"/>
                  </a:lnTo>
                  <a:lnTo>
                    <a:pt x="1767" y="2261"/>
                  </a:lnTo>
                  <a:lnTo>
                    <a:pt x="1764" y="2253"/>
                  </a:lnTo>
                  <a:lnTo>
                    <a:pt x="1760" y="2245"/>
                  </a:lnTo>
                  <a:lnTo>
                    <a:pt x="1755" y="2240"/>
                  </a:lnTo>
                  <a:lnTo>
                    <a:pt x="1747" y="2236"/>
                  </a:lnTo>
                  <a:lnTo>
                    <a:pt x="1737" y="2234"/>
                  </a:lnTo>
                  <a:lnTo>
                    <a:pt x="1730" y="2232"/>
                  </a:lnTo>
                  <a:lnTo>
                    <a:pt x="1723" y="2231"/>
                  </a:lnTo>
                  <a:lnTo>
                    <a:pt x="1720" y="2229"/>
                  </a:lnTo>
                  <a:lnTo>
                    <a:pt x="1719" y="2224"/>
                  </a:lnTo>
                  <a:lnTo>
                    <a:pt x="1716" y="2215"/>
                  </a:lnTo>
                  <a:lnTo>
                    <a:pt x="1712" y="2201"/>
                  </a:lnTo>
                  <a:lnTo>
                    <a:pt x="1707" y="2187"/>
                  </a:lnTo>
                  <a:lnTo>
                    <a:pt x="1701" y="2172"/>
                  </a:lnTo>
                  <a:lnTo>
                    <a:pt x="1695" y="2158"/>
                  </a:lnTo>
                  <a:lnTo>
                    <a:pt x="1688" y="2147"/>
                  </a:lnTo>
                  <a:lnTo>
                    <a:pt x="1678" y="2136"/>
                  </a:lnTo>
                  <a:lnTo>
                    <a:pt x="1667" y="2124"/>
                  </a:lnTo>
                  <a:lnTo>
                    <a:pt x="1654" y="2112"/>
                  </a:lnTo>
                  <a:lnTo>
                    <a:pt x="1641" y="2100"/>
                  </a:lnTo>
                  <a:lnTo>
                    <a:pt x="1628" y="2090"/>
                  </a:lnTo>
                  <a:lnTo>
                    <a:pt x="1615" y="2081"/>
                  </a:lnTo>
                  <a:lnTo>
                    <a:pt x="1604" y="2077"/>
                  </a:lnTo>
                  <a:lnTo>
                    <a:pt x="1591" y="2073"/>
                  </a:lnTo>
                  <a:lnTo>
                    <a:pt x="1575" y="2069"/>
                  </a:lnTo>
                  <a:lnTo>
                    <a:pt x="1558" y="2065"/>
                  </a:lnTo>
                  <a:lnTo>
                    <a:pt x="1543" y="2060"/>
                  </a:lnTo>
                  <a:lnTo>
                    <a:pt x="1529" y="2057"/>
                  </a:lnTo>
                  <a:lnTo>
                    <a:pt x="1522" y="2055"/>
                  </a:lnTo>
                  <a:lnTo>
                    <a:pt x="1514" y="2053"/>
                  </a:lnTo>
                  <a:lnTo>
                    <a:pt x="1505" y="2050"/>
                  </a:lnTo>
                  <a:lnTo>
                    <a:pt x="1497" y="2046"/>
                  </a:lnTo>
                  <a:lnTo>
                    <a:pt x="1488" y="2043"/>
                  </a:lnTo>
                  <a:lnTo>
                    <a:pt x="1482" y="2041"/>
                  </a:lnTo>
                  <a:lnTo>
                    <a:pt x="1480" y="2039"/>
                  </a:lnTo>
                  <a:lnTo>
                    <a:pt x="1479" y="2035"/>
                  </a:lnTo>
                  <a:lnTo>
                    <a:pt x="1478" y="2026"/>
                  </a:lnTo>
                  <a:lnTo>
                    <a:pt x="1475" y="2015"/>
                  </a:lnTo>
                  <a:lnTo>
                    <a:pt x="1470" y="2003"/>
                  </a:lnTo>
                  <a:lnTo>
                    <a:pt x="1464" y="1993"/>
                  </a:lnTo>
                  <a:lnTo>
                    <a:pt x="1457" y="1987"/>
                  </a:lnTo>
                  <a:lnTo>
                    <a:pt x="1451" y="1983"/>
                  </a:lnTo>
                  <a:lnTo>
                    <a:pt x="1445" y="1977"/>
                  </a:lnTo>
                  <a:lnTo>
                    <a:pt x="1441" y="1972"/>
                  </a:lnTo>
                  <a:lnTo>
                    <a:pt x="1437" y="1962"/>
                  </a:lnTo>
                  <a:lnTo>
                    <a:pt x="1436" y="1952"/>
                  </a:lnTo>
                  <a:lnTo>
                    <a:pt x="1434" y="1944"/>
                  </a:lnTo>
                  <a:lnTo>
                    <a:pt x="1431" y="1937"/>
                  </a:lnTo>
                  <a:lnTo>
                    <a:pt x="1428" y="1927"/>
                  </a:lnTo>
                  <a:lnTo>
                    <a:pt x="1422" y="1914"/>
                  </a:lnTo>
                  <a:lnTo>
                    <a:pt x="1417" y="1899"/>
                  </a:lnTo>
                  <a:lnTo>
                    <a:pt x="1413" y="1886"/>
                  </a:lnTo>
                  <a:lnTo>
                    <a:pt x="1409" y="1873"/>
                  </a:lnTo>
                  <a:lnTo>
                    <a:pt x="1404" y="1860"/>
                  </a:lnTo>
                  <a:lnTo>
                    <a:pt x="1396" y="1845"/>
                  </a:lnTo>
                  <a:lnTo>
                    <a:pt x="1389" y="1831"/>
                  </a:lnTo>
                  <a:lnTo>
                    <a:pt x="1383" y="1815"/>
                  </a:lnTo>
                  <a:lnTo>
                    <a:pt x="1375" y="1795"/>
                  </a:lnTo>
                  <a:lnTo>
                    <a:pt x="1367" y="1776"/>
                  </a:lnTo>
                  <a:lnTo>
                    <a:pt x="1360" y="1755"/>
                  </a:lnTo>
                  <a:lnTo>
                    <a:pt x="1353" y="1737"/>
                  </a:lnTo>
                  <a:lnTo>
                    <a:pt x="1348" y="1721"/>
                  </a:lnTo>
                  <a:lnTo>
                    <a:pt x="1343" y="1710"/>
                  </a:lnTo>
                  <a:lnTo>
                    <a:pt x="1339" y="1694"/>
                  </a:lnTo>
                  <a:lnTo>
                    <a:pt x="1337" y="1674"/>
                  </a:lnTo>
                  <a:lnTo>
                    <a:pt x="1337" y="1655"/>
                  </a:lnTo>
                  <a:lnTo>
                    <a:pt x="1337" y="1638"/>
                  </a:lnTo>
                  <a:lnTo>
                    <a:pt x="1338" y="1624"/>
                  </a:lnTo>
                  <a:lnTo>
                    <a:pt x="1338" y="1607"/>
                  </a:lnTo>
                  <a:lnTo>
                    <a:pt x="1333" y="1591"/>
                  </a:lnTo>
                  <a:lnTo>
                    <a:pt x="1327" y="1575"/>
                  </a:lnTo>
                  <a:lnTo>
                    <a:pt x="1316" y="1562"/>
                  </a:lnTo>
                  <a:lnTo>
                    <a:pt x="1308" y="1557"/>
                  </a:lnTo>
                  <a:lnTo>
                    <a:pt x="1301" y="1555"/>
                  </a:lnTo>
                  <a:lnTo>
                    <a:pt x="1292" y="1555"/>
                  </a:lnTo>
                  <a:lnTo>
                    <a:pt x="1285" y="1556"/>
                  </a:lnTo>
                  <a:lnTo>
                    <a:pt x="1279" y="1555"/>
                  </a:lnTo>
                  <a:lnTo>
                    <a:pt x="1274" y="1551"/>
                  </a:lnTo>
                  <a:lnTo>
                    <a:pt x="1270" y="1545"/>
                  </a:lnTo>
                  <a:lnTo>
                    <a:pt x="1262" y="1535"/>
                  </a:lnTo>
                  <a:lnTo>
                    <a:pt x="1252" y="1523"/>
                  </a:lnTo>
                  <a:lnTo>
                    <a:pt x="1242" y="1509"/>
                  </a:lnTo>
                  <a:lnTo>
                    <a:pt x="1229" y="1493"/>
                  </a:lnTo>
                  <a:lnTo>
                    <a:pt x="1220" y="1479"/>
                  </a:lnTo>
                  <a:lnTo>
                    <a:pt x="1210" y="1465"/>
                  </a:lnTo>
                  <a:lnTo>
                    <a:pt x="1204" y="1453"/>
                  </a:lnTo>
                  <a:lnTo>
                    <a:pt x="1194" y="1432"/>
                  </a:lnTo>
                  <a:lnTo>
                    <a:pt x="1182" y="1414"/>
                  </a:lnTo>
                  <a:lnTo>
                    <a:pt x="1171" y="1402"/>
                  </a:lnTo>
                  <a:lnTo>
                    <a:pt x="1161" y="1395"/>
                  </a:lnTo>
                  <a:lnTo>
                    <a:pt x="1152" y="1393"/>
                  </a:lnTo>
                  <a:lnTo>
                    <a:pt x="1142" y="1393"/>
                  </a:lnTo>
                  <a:lnTo>
                    <a:pt x="1131" y="1393"/>
                  </a:lnTo>
                  <a:lnTo>
                    <a:pt x="1119" y="1391"/>
                  </a:lnTo>
                  <a:lnTo>
                    <a:pt x="1108" y="1386"/>
                  </a:lnTo>
                  <a:lnTo>
                    <a:pt x="1095" y="1377"/>
                  </a:lnTo>
                  <a:lnTo>
                    <a:pt x="1084" y="1370"/>
                  </a:lnTo>
                  <a:lnTo>
                    <a:pt x="1072" y="1364"/>
                  </a:lnTo>
                  <a:lnTo>
                    <a:pt x="1055" y="1362"/>
                  </a:lnTo>
                  <a:lnTo>
                    <a:pt x="1044" y="1358"/>
                  </a:lnTo>
                  <a:lnTo>
                    <a:pt x="1035" y="1350"/>
                  </a:lnTo>
                  <a:lnTo>
                    <a:pt x="1026" y="1340"/>
                  </a:lnTo>
                  <a:lnTo>
                    <a:pt x="1018" y="1330"/>
                  </a:lnTo>
                  <a:lnTo>
                    <a:pt x="1011" y="1323"/>
                  </a:lnTo>
                  <a:lnTo>
                    <a:pt x="1003" y="1319"/>
                  </a:lnTo>
                  <a:lnTo>
                    <a:pt x="992" y="1323"/>
                  </a:lnTo>
                  <a:lnTo>
                    <a:pt x="979" y="1329"/>
                  </a:lnTo>
                  <a:lnTo>
                    <a:pt x="966" y="1339"/>
                  </a:lnTo>
                  <a:lnTo>
                    <a:pt x="955" y="1349"/>
                  </a:lnTo>
                  <a:lnTo>
                    <a:pt x="945" y="1359"/>
                  </a:lnTo>
                  <a:lnTo>
                    <a:pt x="933" y="1370"/>
                  </a:lnTo>
                  <a:lnTo>
                    <a:pt x="917" y="1378"/>
                  </a:lnTo>
                  <a:lnTo>
                    <a:pt x="901" y="1383"/>
                  </a:lnTo>
                  <a:lnTo>
                    <a:pt x="884" y="1384"/>
                  </a:lnTo>
                  <a:lnTo>
                    <a:pt x="869" y="1382"/>
                  </a:lnTo>
                  <a:lnTo>
                    <a:pt x="852" y="1378"/>
                  </a:lnTo>
                  <a:lnTo>
                    <a:pt x="834" y="1374"/>
                  </a:lnTo>
                  <a:lnTo>
                    <a:pt x="820" y="1370"/>
                  </a:lnTo>
                  <a:lnTo>
                    <a:pt x="809" y="1365"/>
                  </a:lnTo>
                  <a:lnTo>
                    <a:pt x="801" y="1363"/>
                  </a:lnTo>
                  <a:lnTo>
                    <a:pt x="789" y="1362"/>
                  </a:lnTo>
                  <a:lnTo>
                    <a:pt x="775" y="1362"/>
                  </a:lnTo>
                  <a:lnTo>
                    <a:pt x="761" y="1361"/>
                  </a:lnTo>
                  <a:lnTo>
                    <a:pt x="749" y="1359"/>
                  </a:lnTo>
                  <a:lnTo>
                    <a:pt x="740" y="1354"/>
                  </a:lnTo>
                  <a:lnTo>
                    <a:pt x="732" y="1348"/>
                  </a:lnTo>
                  <a:lnTo>
                    <a:pt x="725" y="1341"/>
                  </a:lnTo>
                  <a:lnTo>
                    <a:pt x="719" y="1336"/>
                  </a:lnTo>
                  <a:lnTo>
                    <a:pt x="715" y="1332"/>
                  </a:lnTo>
                  <a:lnTo>
                    <a:pt x="714" y="1331"/>
                  </a:lnTo>
                  <a:lnTo>
                    <a:pt x="717" y="1331"/>
                  </a:lnTo>
                  <a:lnTo>
                    <a:pt x="725" y="1335"/>
                  </a:lnTo>
                  <a:lnTo>
                    <a:pt x="737" y="1337"/>
                  </a:lnTo>
                  <a:lnTo>
                    <a:pt x="751" y="1341"/>
                  </a:lnTo>
                  <a:lnTo>
                    <a:pt x="765" y="1344"/>
                  </a:lnTo>
                  <a:lnTo>
                    <a:pt x="780" y="1348"/>
                  </a:lnTo>
                  <a:lnTo>
                    <a:pt x="792" y="1350"/>
                  </a:lnTo>
                  <a:lnTo>
                    <a:pt x="801" y="1350"/>
                  </a:lnTo>
                  <a:lnTo>
                    <a:pt x="816" y="1348"/>
                  </a:lnTo>
                  <a:lnTo>
                    <a:pt x="832" y="1340"/>
                  </a:lnTo>
                  <a:lnTo>
                    <a:pt x="849" y="1330"/>
                  </a:lnTo>
                  <a:lnTo>
                    <a:pt x="866" y="1316"/>
                  </a:lnTo>
                  <a:lnTo>
                    <a:pt x="881" y="1301"/>
                  </a:lnTo>
                  <a:lnTo>
                    <a:pt x="891" y="1287"/>
                  </a:lnTo>
                  <a:lnTo>
                    <a:pt x="900" y="1275"/>
                  </a:lnTo>
                  <a:lnTo>
                    <a:pt x="911" y="1267"/>
                  </a:lnTo>
                  <a:lnTo>
                    <a:pt x="924" y="1262"/>
                  </a:lnTo>
                  <a:lnTo>
                    <a:pt x="938" y="1260"/>
                  </a:lnTo>
                  <a:lnTo>
                    <a:pt x="955" y="1259"/>
                  </a:lnTo>
                  <a:lnTo>
                    <a:pt x="970" y="1257"/>
                  </a:lnTo>
                  <a:lnTo>
                    <a:pt x="980" y="1254"/>
                  </a:lnTo>
                  <a:lnTo>
                    <a:pt x="992" y="1250"/>
                  </a:lnTo>
                  <a:lnTo>
                    <a:pt x="1003" y="1245"/>
                  </a:lnTo>
                  <a:lnTo>
                    <a:pt x="1014" y="1239"/>
                  </a:lnTo>
                  <a:lnTo>
                    <a:pt x="1023" y="1232"/>
                  </a:lnTo>
                  <a:lnTo>
                    <a:pt x="1028" y="1223"/>
                  </a:lnTo>
                  <a:lnTo>
                    <a:pt x="1030" y="1212"/>
                  </a:lnTo>
                  <a:lnTo>
                    <a:pt x="1029" y="1204"/>
                  </a:lnTo>
                  <a:lnTo>
                    <a:pt x="1024" y="1199"/>
                  </a:lnTo>
                  <a:lnTo>
                    <a:pt x="1017" y="1196"/>
                  </a:lnTo>
                  <a:lnTo>
                    <a:pt x="1008" y="1193"/>
                  </a:lnTo>
                  <a:lnTo>
                    <a:pt x="1000" y="1191"/>
                  </a:lnTo>
                  <a:lnTo>
                    <a:pt x="990" y="1190"/>
                  </a:lnTo>
                  <a:lnTo>
                    <a:pt x="982" y="1188"/>
                  </a:lnTo>
                  <a:lnTo>
                    <a:pt x="976" y="1185"/>
                  </a:lnTo>
                  <a:lnTo>
                    <a:pt x="972" y="1179"/>
                  </a:lnTo>
                  <a:lnTo>
                    <a:pt x="970" y="1170"/>
                  </a:lnTo>
                  <a:lnTo>
                    <a:pt x="970" y="1164"/>
                  </a:lnTo>
                  <a:lnTo>
                    <a:pt x="971" y="1158"/>
                  </a:lnTo>
                  <a:lnTo>
                    <a:pt x="972" y="1153"/>
                  </a:lnTo>
                  <a:lnTo>
                    <a:pt x="971" y="1146"/>
                  </a:lnTo>
                  <a:lnTo>
                    <a:pt x="967" y="1135"/>
                  </a:lnTo>
                  <a:lnTo>
                    <a:pt x="960" y="1129"/>
                  </a:lnTo>
                  <a:lnTo>
                    <a:pt x="950" y="1127"/>
                  </a:lnTo>
                  <a:lnTo>
                    <a:pt x="944" y="1127"/>
                  </a:lnTo>
                  <a:lnTo>
                    <a:pt x="934" y="1129"/>
                  </a:lnTo>
                  <a:lnTo>
                    <a:pt x="923" y="1131"/>
                  </a:lnTo>
                  <a:lnTo>
                    <a:pt x="912" y="1134"/>
                  </a:lnTo>
                  <a:lnTo>
                    <a:pt x="903" y="1136"/>
                  </a:lnTo>
                  <a:lnTo>
                    <a:pt x="897" y="1139"/>
                  </a:lnTo>
                  <a:lnTo>
                    <a:pt x="895" y="1140"/>
                  </a:lnTo>
                  <a:lnTo>
                    <a:pt x="896" y="1138"/>
                  </a:lnTo>
                  <a:lnTo>
                    <a:pt x="901" y="1134"/>
                  </a:lnTo>
                  <a:lnTo>
                    <a:pt x="910" y="1129"/>
                  </a:lnTo>
                  <a:lnTo>
                    <a:pt x="922" y="1123"/>
                  </a:lnTo>
                  <a:lnTo>
                    <a:pt x="935" y="1118"/>
                  </a:lnTo>
                  <a:lnTo>
                    <a:pt x="951" y="1116"/>
                  </a:lnTo>
                  <a:lnTo>
                    <a:pt x="971" y="1113"/>
                  </a:lnTo>
                  <a:lnTo>
                    <a:pt x="986" y="1111"/>
                  </a:lnTo>
                  <a:lnTo>
                    <a:pt x="1000" y="1107"/>
                  </a:lnTo>
                  <a:lnTo>
                    <a:pt x="1008" y="1100"/>
                  </a:lnTo>
                  <a:lnTo>
                    <a:pt x="1015" y="1090"/>
                  </a:lnTo>
                  <a:lnTo>
                    <a:pt x="1017" y="1082"/>
                  </a:lnTo>
                  <a:lnTo>
                    <a:pt x="1019" y="1075"/>
                  </a:lnTo>
                  <a:lnTo>
                    <a:pt x="1021" y="1069"/>
                  </a:lnTo>
                  <a:lnTo>
                    <a:pt x="1024" y="1062"/>
                  </a:lnTo>
                  <a:lnTo>
                    <a:pt x="1029" y="1054"/>
                  </a:lnTo>
                  <a:lnTo>
                    <a:pt x="1038" y="1044"/>
                  </a:lnTo>
                  <a:lnTo>
                    <a:pt x="1050" y="1028"/>
                  </a:lnTo>
                  <a:lnTo>
                    <a:pt x="1060" y="1009"/>
                  </a:lnTo>
                  <a:lnTo>
                    <a:pt x="1070" y="992"/>
                  </a:lnTo>
                  <a:lnTo>
                    <a:pt x="1077" y="976"/>
                  </a:lnTo>
                  <a:lnTo>
                    <a:pt x="1085" y="965"/>
                  </a:lnTo>
                  <a:lnTo>
                    <a:pt x="1094" y="954"/>
                  </a:lnTo>
                  <a:lnTo>
                    <a:pt x="1105" y="939"/>
                  </a:lnTo>
                  <a:lnTo>
                    <a:pt x="1115" y="924"/>
                  </a:lnTo>
                  <a:lnTo>
                    <a:pt x="1124" y="908"/>
                  </a:lnTo>
                  <a:lnTo>
                    <a:pt x="1130" y="893"/>
                  </a:lnTo>
                  <a:lnTo>
                    <a:pt x="1131" y="886"/>
                  </a:lnTo>
                  <a:lnTo>
                    <a:pt x="1131" y="879"/>
                  </a:lnTo>
                  <a:lnTo>
                    <a:pt x="1130" y="873"/>
                  </a:lnTo>
                  <a:lnTo>
                    <a:pt x="1130" y="867"/>
                  </a:lnTo>
                  <a:lnTo>
                    <a:pt x="1131" y="861"/>
                  </a:lnTo>
                  <a:lnTo>
                    <a:pt x="1134" y="852"/>
                  </a:lnTo>
                  <a:lnTo>
                    <a:pt x="1141" y="841"/>
                  </a:lnTo>
                  <a:lnTo>
                    <a:pt x="1150" y="830"/>
                  </a:lnTo>
                  <a:lnTo>
                    <a:pt x="1158" y="822"/>
                  </a:lnTo>
                  <a:lnTo>
                    <a:pt x="1165" y="816"/>
                  </a:lnTo>
                  <a:lnTo>
                    <a:pt x="1170" y="809"/>
                  </a:lnTo>
                  <a:lnTo>
                    <a:pt x="1174" y="803"/>
                  </a:lnTo>
                  <a:lnTo>
                    <a:pt x="1175" y="794"/>
                  </a:lnTo>
                  <a:lnTo>
                    <a:pt x="1174" y="782"/>
                  </a:lnTo>
                  <a:lnTo>
                    <a:pt x="1170" y="761"/>
                  </a:lnTo>
                  <a:lnTo>
                    <a:pt x="1171" y="740"/>
                  </a:lnTo>
                  <a:lnTo>
                    <a:pt x="1174" y="721"/>
                  </a:lnTo>
                  <a:lnTo>
                    <a:pt x="1179" y="703"/>
                  </a:lnTo>
                  <a:lnTo>
                    <a:pt x="1185" y="690"/>
                  </a:lnTo>
                  <a:lnTo>
                    <a:pt x="1192" y="680"/>
                  </a:lnTo>
                  <a:lnTo>
                    <a:pt x="1203" y="669"/>
                  </a:lnTo>
                  <a:lnTo>
                    <a:pt x="1216" y="656"/>
                  </a:lnTo>
                  <a:lnTo>
                    <a:pt x="1229" y="644"/>
                  </a:lnTo>
                  <a:lnTo>
                    <a:pt x="1239" y="632"/>
                  </a:lnTo>
                  <a:lnTo>
                    <a:pt x="1245" y="620"/>
                  </a:lnTo>
                  <a:lnTo>
                    <a:pt x="1247" y="606"/>
                  </a:lnTo>
                  <a:lnTo>
                    <a:pt x="1248" y="589"/>
                  </a:lnTo>
                  <a:lnTo>
                    <a:pt x="1247" y="574"/>
                  </a:lnTo>
                  <a:lnTo>
                    <a:pt x="1245" y="559"/>
                  </a:lnTo>
                  <a:lnTo>
                    <a:pt x="1239" y="546"/>
                  </a:lnTo>
                  <a:lnTo>
                    <a:pt x="1233" y="538"/>
                  </a:lnTo>
                  <a:lnTo>
                    <a:pt x="1224" y="526"/>
                  </a:lnTo>
                  <a:lnTo>
                    <a:pt x="1213" y="514"/>
                  </a:lnTo>
                  <a:lnTo>
                    <a:pt x="1202" y="503"/>
                  </a:lnTo>
                  <a:lnTo>
                    <a:pt x="1189" y="493"/>
                  </a:lnTo>
                  <a:lnTo>
                    <a:pt x="1178" y="486"/>
                  </a:lnTo>
                  <a:lnTo>
                    <a:pt x="1167" y="483"/>
                  </a:lnTo>
                  <a:lnTo>
                    <a:pt x="1153" y="485"/>
                  </a:lnTo>
                  <a:lnTo>
                    <a:pt x="1136" y="488"/>
                  </a:lnTo>
                  <a:lnTo>
                    <a:pt x="1117" y="493"/>
                  </a:lnTo>
                  <a:lnTo>
                    <a:pt x="1098" y="496"/>
                  </a:lnTo>
                  <a:lnTo>
                    <a:pt x="1080" y="498"/>
                  </a:lnTo>
                  <a:lnTo>
                    <a:pt x="1063" y="498"/>
                  </a:lnTo>
                  <a:lnTo>
                    <a:pt x="1044" y="496"/>
                  </a:lnTo>
                  <a:lnTo>
                    <a:pt x="1025" y="495"/>
                  </a:lnTo>
                  <a:lnTo>
                    <a:pt x="1006" y="493"/>
                  </a:lnTo>
                  <a:lnTo>
                    <a:pt x="990" y="492"/>
                  </a:lnTo>
                  <a:lnTo>
                    <a:pt x="977" y="491"/>
                  </a:lnTo>
                  <a:lnTo>
                    <a:pt x="965" y="491"/>
                  </a:lnTo>
                  <a:lnTo>
                    <a:pt x="950" y="492"/>
                  </a:lnTo>
                  <a:lnTo>
                    <a:pt x="936" y="493"/>
                  </a:lnTo>
                  <a:lnTo>
                    <a:pt x="922" y="496"/>
                  </a:lnTo>
                  <a:lnTo>
                    <a:pt x="911" y="501"/>
                  </a:lnTo>
                  <a:lnTo>
                    <a:pt x="901" y="503"/>
                  </a:lnTo>
                  <a:lnTo>
                    <a:pt x="887" y="504"/>
                  </a:lnTo>
                  <a:lnTo>
                    <a:pt x="870" y="504"/>
                  </a:lnTo>
                  <a:lnTo>
                    <a:pt x="854" y="502"/>
                  </a:lnTo>
                  <a:lnTo>
                    <a:pt x="839" y="499"/>
                  </a:lnTo>
                  <a:lnTo>
                    <a:pt x="826" y="497"/>
                  </a:lnTo>
                  <a:lnTo>
                    <a:pt x="819" y="494"/>
                  </a:lnTo>
                  <a:lnTo>
                    <a:pt x="812" y="488"/>
                  </a:lnTo>
                  <a:lnTo>
                    <a:pt x="804" y="484"/>
                  </a:lnTo>
                  <a:lnTo>
                    <a:pt x="795" y="481"/>
                  </a:lnTo>
                  <a:lnTo>
                    <a:pt x="786" y="480"/>
                  </a:lnTo>
                  <a:lnTo>
                    <a:pt x="778" y="483"/>
                  </a:lnTo>
                  <a:lnTo>
                    <a:pt x="773" y="488"/>
                  </a:lnTo>
                  <a:lnTo>
                    <a:pt x="765" y="496"/>
                  </a:lnTo>
                  <a:lnTo>
                    <a:pt x="758" y="505"/>
                  </a:lnTo>
                  <a:lnTo>
                    <a:pt x="749" y="513"/>
                  </a:lnTo>
                  <a:lnTo>
                    <a:pt x="741" y="519"/>
                  </a:lnTo>
                  <a:lnTo>
                    <a:pt x="735" y="520"/>
                  </a:lnTo>
                  <a:lnTo>
                    <a:pt x="729" y="520"/>
                  </a:lnTo>
                  <a:lnTo>
                    <a:pt x="726" y="518"/>
                  </a:lnTo>
                  <a:lnTo>
                    <a:pt x="722" y="517"/>
                  </a:lnTo>
                  <a:lnTo>
                    <a:pt x="717" y="517"/>
                  </a:lnTo>
                  <a:lnTo>
                    <a:pt x="712" y="518"/>
                  </a:lnTo>
                  <a:lnTo>
                    <a:pt x="705" y="521"/>
                  </a:lnTo>
                  <a:lnTo>
                    <a:pt x="696" y="528"/>
                  </a:lnTo>
                  <a:lnTo>
                    <a:pt x="688" y="534"/>
                  </a:lnTo>
                  <a:lnTo>
                    <a:pt x="680" y="539"/>
                  </a:lnTo>
                  <a:lnTo>
                    <a:pt x="673" y="542"/>
                  </a:lnTo>
                  <a:lnTo>
                    <a:pt x="667" y="544"/>
                  </a:lnTo>
                  <a:lnTo>
                    <a:pt x="659" y="548"/>
                  </a:lnTo>
                  <a:lnTo>
                    <a:pt x="651" y="553"/>
                  </a:lnTo>
                  <a:lnTo>
                    <a:pt x="642" y="562"/>
                  </a:lnTo>
                  <a:lnTo>
                    <a:pt x="627" y="573"/>
                  </a:lnTo>
                  <a:lnTo>
                    <a:pt x="614" y="578"/>
                  </a:lnTo>
                  <a:lnTo>
                    <a:pt x="603" y="582"/>
                  </a:lnTo>
                  <a:lnTo>
                    <a:pt x="595" y="582"/>
                  </a:lnTo>
                  <a:lnTo>
                    <a:pt x="587" y="582"/>
                  </a:lnTo>
                  <a:lnTo>
                    <a:pt x="585" y="582"/>
                  </a:lnTo>
                  <a:lnTo>
                    <a:pt x="581" y="583"/>
                  </a:lnTo>
                  <a:lnTo>
                    <a:pt x="579" y="583"/>
                  </a:lnTo>
                  <a:lnTo>
                    <a:pt x="576" y="583"/>
                  </a:lnTo>
                  <a:lnTo>
                    <a:pt x="574" y="583"/>
                  </a:lnTo>
                  <a:lnTo>
                    <a:pt x="572" y="583"/>
                  </a:lnTo>
                  <a:lnTo>
                    <a:pt x="569" y="583"/>
                  </a:lnTo>
                  <a:lnTo>
                    <a:pt x="567" y="582"/>
                  </a:lnTo>
                  <a:lnTo>
                    <a:pt x="566" y="582"/>
                  </a:lnTo>
                  <a:lnTo>
                    <a:pt x="565" y="580"/>
                  </a:lnTo>
                  <a:lnTo>
                    <a:pt x="565" y="579"/>
                  </a:lnTo>
                  <a:lnTo>
                    <a:pt x="566" y="577"/>
                  </a:lnTo>
                  <a:lnTo>
                    <a:pt x="568" y="575"/>
                  </a:lnTo>
                  <a:lnTo>
                    <a:pt x="572" y="572"/>
                  </a:lnTo>
                  <a:lnTo>
                    <a:pt x="576" y="568"/>
                  </a:lnTo>
                  <a:lnTo>
                    <a:pt x="592" y="553"/>
                  </a:lnTo>
                  <a:lnTo>
                    <a:pt x="606" y="537"/>
                  </a:lnTo>
                  <a:lnTo>
                    <a:pt x="616" y="520"/>
                  </a:lnTo>
                  <a:lnTo>
                    <a:pt x="625" y="507"/>
                  </a:lnTo>
                  <a:lnTo>
                    <a:pt x="630" y="498"/>
                  </a:lnTo>
                  <a:lnTo>
                    <a:pt x="637" y="488"/>
                  </a:lnTo>
                  <a:lnTo>
                    <a:pt x="646" y="476"/>
                  </a:lnTo>
                  <a:lnTo>
                    <a:pt x="656" y="463"/>
                  </a:lnTo>
                  <a:lnTo>
                    <a:pt x="665" y="451"/>
                  </a:lnTo>
                  <a:lnTo>
                    <a:pt x="672" y="439"/>
                  </a:lnTo>
                  <a:lnTo>
                    <a:pt x="678" y="430"/>
                  </a:lnTo>
                  <a:lnTo>
                    <a:pt x="681" y="425"/>
                  </a:lnTo>
                  <a:lnTo>
                    <a:pt x="680" y="422"/>
                  </a:lnTo>
                  <a:lnTo>
                    <a:pt x="676" y="421"/>
                  </a:lnTo>
                  <a:lnTo>
                    <a:pt x="668" y="421"/>
                  </a:lnTo>
                  <a:lnTo>
                    <a:pt x="659" y="422"/>
                  </a:lnTo>
                  <a:lnTo>
                    <a:pt x="649" y="423"/>
                  </a:lnTo>
                  <a:lnTo>
                    <a:pt x="639" y="423"/>
                  </a:lnTo>
                  <a:lnTo>
                    <a:pt x="631" y="422"/>
                  </a:lnTo>
                  <a:lnTo>
                    <a:pt x="622" y="418"/>
                  </a:lnTo>
                  <a:lnTo>
                    <a:pt x="613" y="415"/>
                  </a:lnTo>
                  <a:lnTo>
                    <a:pt x="608" y="412"/>
                  </a:lnTo>
                  <a:lnTo>
                    <a:pt x="604" y="407"/>
                  </a:lnTo>
                  <a:lnTo>
                    <a:pt x="604" y="402"/>
                  </a:lnTo>
                  <a:lnTo>
                    <a:pt x="609" y="395"/>
                  </a:lnTo>
                  <a:lnTo>
                    <a:pt x="616" y="387"/>
                  </a:lnTo>
                  <a:lnTo>
                    <a:pt x="621" y="379"/>
                  </a:lnTo>
                  <a:lnTo>
                    <a:pt x="626" y="371"/>
                  </a:lnTo>
                  <a:lnTo>
                    <a:pt x="634" y="364"/>
                  </a:lnTo>
                  <a:lnTo>
                    <a:pt x="646" y="356"/>
                  </a:lnTo>
                  <a:lnTo>
                    <a:pt x="657" y="349"/>
                  </a:lnTo>
                  <a:lnTo>
                    <a:pt x="666" y="343"/>
                  </a:lnTo>
                  <a:lnTo>
                    <a:pt x="673" y="336"/>
                  </a:lnTo>
                  <a:lnTo>
                    <a:pt x="682" y="328"/>
                  </a:lnTo>
                  <a:lnTo>
                    <a:pt x="693" y="318"/>
                  </a:lnTo>
                  <a:lnTo>
                    <a:pt x="707" y="306"/>
                  </a:lnTo>
                  <a:lnTo>
                    <a:pt x="726" y="289"/>
                  </a:lnTo>
                  <a:lnTo>
                    <a:pt x="742" y="268"/>
                  </a:lnTo>
                  <a:lnTo>
                    <a:pt x="758" y="248"/>
                  </a:lnTo>
                  <a:lnTo>
                    <a:pt x="771" y="230"/>
                  </a:lnTo>
                  <a:lnTo>
                    <a:pt x="784" y="217"/>
                  </a:lnTo>
                  <a:lnTo>
                    <a:pt x="803" y="204"/>
                  </a:lnTo>
                  <a:lnTo>
                    <a:pt x="821" y="192"/>
                  </a:lnTo>
                  <a:lnTo>
                    <a:pt x="840" y="180"/>
                  </a:lnTo>
                  <a:lnTo>
                    <a:pt x="851" y="170"/>
                  </a:lnTo>
                  <a:lnTo>
                    <a:pt x="857" y="160"/>
                  </a:lnTo>
                  <a:lnTo>
                    <a:pt x="862" y="148"/>
                  </a:lnTo>
                  <a:lnTo>
                    <a:pt x="865" y="134"/>
                  </a:lnTo>
                  <a:lnTo>
                    <a:pt x="866" y="124"/>
                  </a:lnTo>
                  <a:lnTo>
                    <a:pt x="865" y="116"/>
                  </a:lnTo>
                  <a:lnTo>
                    <a:pt x="863" y="110"/>
                  </a:lnTo>
                  <a:lnTo>
                    <a:pt x="861" y="103"/>
                  </a:lnTo>
                  <a:lnTo>
                    <a:pt x="858" y="96"/>
                  </a:lnTo>
                  <a:lnTo>
                    <a:pt x="858" y="87"/>
                  </a:lnTo>
                  <a:lnTo>
                    <a:pt x="862" y="70"/>
                  </a:lnTo>
                  <a:lnTo>
                    <a:pt x="870" y="55"/>
                  </a:lnTo>
                  <a:lnTo>
                    <a:pt x="878" y="40"/>
                  </a:lnTo>
                  <a:lnTo>
                    <a:pt x="882" y="24"/>
                  </a:lnTo>
                  <a:lnTo>
                    <a:pt x="884" y="13"/>
                  </a:lnTo>
                  <a:lnTo>
                    <a:pt x="884" y="8"/>
                  </a:lnTo>
                  <a:lnTo>
                    <a:pt x="882" y="6"/>
                  </a:lnTo>
                  <a:lnTo>
                    <a:pt x="881" y="6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7661" name="Freeform 32"/>
            <p:cNvSpPr>
              <a:spLocks/>
            </p:cNvSpPr>
            <p:nvPr/>
          </p:nvSpPr>
          <p:spPr bwMode="gray">
            <a:xfrm>
              <a:off x="2411" y="1301"/>
              <a:ext cx="132" cy="189"/>
            </a:xfrm>
            <a:custGeom>
              <a:avLst/>
              <a:gdLst>
                <a:gd name="T0" fmla="*/ 118 w 263"/>
                <a:gd name="T1" fmla="*/ 3 h 378"/>
                <a:gd name="T2" fmla="*/ 105 w 263"/>
                <a:gd name="T3" fmla="*/ 13 h 378"/>
                <a:gd name="T4" fmla="*/ 93 w 263"/>
                <a:gd name="T5" fmla="*/ 24 h 378"/>
                <a:gd name="T6" fmla="*/ 79 w 263"/>
                <a:gd name="T7" fmla="*/ 34 h 378"/>
                <a:gd name="T8" fmla="*/ 74 w 263"/>
                <a:gd name="T9" fmla="*/ 40 h 378"/>
                <a:gd name="T10" fmla="*/ 59 w 263"/>
                <a:gd name="T11" fmla="*/ 42 h 378"/>
                <a:gd name="T12" fmla="*/ 47 w 263"/>
                <a:gd name="T13" fmla="*/ 45 h 378"/>
                <a:gd name="T14" fmla="*/ 46 w 263"/>
                <a:gd name="T15" fmla="*/ 59 h 378"/>
                <a:gd name="T16" fmla="*/ 49 w 263"/>
                <a:gd name="T17" fmla="*/ 76 h 378"/>
                <a:gd name="T18" fmla="*/ 46 w 263"/>
                <a:gd name="T19" fmla="*/ 75 h 378"/>
                <a:gd name="T20" fmla="*/ 37 w 263"/>
                <a:gd name="T21" fmla="*/ 77 h 378"/>
                <a:gd name="T22" fmla="*/ 33 w 263"/>
                <a:gd name="T23" fmla="*/ 92 h 378"/>
                <a:gd name="T24" fmla="*/ 32 w 263"/>
                <a:gd name="T25" fmla="*/ 88 h 378"/>
                <a:gd name="T26" fmla="*/ 27 w 263"/>
                <a:gd name="T27" fmla="*/ 74 h 378"/>
                <a:gd name="T28" fmla="*/ 15 w 263"/>
                <a:gd name="T29" fmla="*/ 71 h 378"/>
                <a:gd name="T30" fmla="*/ 7 w 263"/>
                <a:gd name="T31" fmla="*/ 86 h 378"/>
                <a:gd name="T32" fmla="*/ 3 w 263"/>
                <a:gd name="T33" fmla="*/ 101 h 378"/>
                <a:gd name="T34" fmla="*/ 6 w 263"/>
                <a:gd name="T35" fmla="*/ 113 h 378"/>
                <a:gd name="T36" fmla="*/ 19 w 263"/>
                <a:gd name="T37" fmla="*/ 116 h 378"/>
                <a:gd name="T38" fmla="*/ 24 w 263"/>
                <a:gd name="T39" fmla="*/ 116 h 378"/>
                <a:gd name="T40" fmla="*/ 15 w 263"/>
                <a:gd name="T41" fmla="*/ 118 h 378"/>
                <a:gd name="T42" fmla="*/ 5 w 263"/>
                <a:gd name="T43" fmla="*/ 124 h 378"/>
                <a:gd name="T44" fmla="*/ 13 w 263"/>
                <a:gd name="T45" fmla="*/ 135 h 378"/>
                <a:gd name="T46" fmla="*/ 30 w 263"/>
                <a:gd name="T47" fmla="*/ 146 h 378"/>
                <a:gd name="T48" fmla="*/ 33 w 263"/>
                <a:gd name="T49" fmla="*/ 149 h 378"/>
                <a:gd name="T50" fmla="*/ 22 w 263"/>
                <a:gd name="T51" fmla="*/ 157 h 378"/>
                <a:gd name="T52" fmla="*/ 12 w 263"/>
                <a:gd name="T53" fmla="*/ 164 h 378"/>
                <a:gd name="T54" fmla="*/ 1 w 263"/>
                <a:gd name="T55" fmla="*/ 174 h 378"/>
                <a:gd name="T56" fmla="*/ 6 w 263"/>
                <a:gd name="T57" fmla="*/ 184 h 378"/>
                <a:gd name="T58" fmla="*/ 27 w 263"/>
                <a:gd name="T59" fmla="*/ 189 h 378"/>
                <a:gd name="T60" fmla="*/ 43 w 263"/>
                <a:gd name="T61" fmla="*/ 176 h 378"/>
                <a:gd name="T62" fmla="*/ 59 w 263"/>
                <a:gd name="T63" fmla="*/ 157 h 378"/>
                <a:gd name="T64" fmla="*/ 60 w 263"/>
                <a:gd name="T65" fmla="*/ 144 h 378"/>
                <a:gd name="T66" fmla="*/ 58 w 263"/>
                <a:gd name="T67" fmla="*/ 135 h 378"/>
                <a:gd name="T68" fmla="*/ 64 w 263"/>
                <a:gd name="T69" fmla="*/ 143 h 378"/>
                <a:gd name="T70" fmla="*/ 77 w 263"/>
                <a:gd name="T71" fmla="*/ 152 h 378"/>
                <a:gd name="T72" fmla="*/ 89 w 263"/>
                <a:gd name="T73" fmla="*/ 144 h 378"/>
                <a:gd name="T74" fmla="*/ 99 w 263"/>
                <a:gd name="T75" fmla="*/ 123 h 378"/>
                <a:gd name="T76" fmla="*/ 99 w 263"/>
                <a:gd name="T77" fmla="*/ 109 h 378"/>
                <a:gd name="T78" fmla="*/ 88 w 263"/>
                <a:gd name="T79" fmla="*/ 104 h 378"/>
                <a:gd name="T80" fmla="*/ 86 w 263"/>
                <a:gd name="T81" fmla="*/ 102 h 378"/>
                <a:gd name="T82" fmla="*/ 96 w 263"/>
                <a:gd name="T83" fmla="*/ 96 h 378"/>
                <a:gd name="T84" fmla="*/ 107 w 263"/>
                <a:gd name="T85" fmla="*/ 91 h 378"/>
                <a:gd name="T86" fmla="*/ 106 w 263"/>
                <a:gd name="T87" fmla="*/ 85 h 378"/>
                <a:gd name="T88" fmla="*/ 110 w 263"/>
                <a:gd name="T89" fmla="*/ 68 h 378"/>
                <a:gd name="T90" fmla="*/ 122 w 263"/>
                <a:gd name="T91" fmla="*/ 58 h 378"/>
                <a:gd name="T92" fmla="*/ 131 w 263"/>
                <a:gd name="T93" fmla="*/ 47 h 378"/>
                <a:gd name="T94" fmla="*/ 131 w 263"/>
                <a:gd name="T95" fmla="*/ 26 h 378"/>
                <a:gd name="T96" fmla="*/ 131 w 263"/>
                <a:gd name="T97" fmla="*/ 7 h 378"/>
                <a:gd name="T98" fmla="*/ 124 w 263"/>
                <a:gd name="T99" fmla="*/ 1 h 37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63"/>
                <a:gd name="T151" fmla="*/ 0 h 378"/>
                <a:gd name="T152" fmla="*/ 263 w 263"/>
                <a:gd name="T153" fmla="*/ 378 h 37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63" h="378">
                  <a:moveTo>
                    <a:pt x="242" y="0"/>
                  </a:moveTo>
                  <a:lnTo>
                    <a:pt x="240" y="1"/>
                  </a:lnTo>
                  <a:lnTo>
                    <a:pt x="235" y="6"/>
                  </a:lnTo>
                  <a:lnTo>
                    <a:pt x="228" y="12"/>
                  </a:lnTo>
                  <a:lnTo>
                    <a:pt x="219" y="19"/>
                  </a:lnTo>
                  <a:lnTo>
                    <a:pt x="210" y="27"/>
                  </a:lnTo>
                  <a:lnTo>
                    <a:pt x="200" y="35"/>
                  </a:lnTo>
                  <a:lnTo>
                    <a:pt x="191" y="43"/>
                  </a:lnTo>
                  <a:lnTo>
                    <a:pt x="185" y="48"/>
                  </a:lnTo>
                  <a:lnTo>
                    <a:pt x="174" y="57"/>
                  </a:lnTo>
                  <a:lnTo>
                    <a:pt x="165" y="62"/>
                  </a:lnTo>
                  <a:lnTo>
                    <a:pt x="157" y="68"/>
                  </a:lnTo>
                  <a:lnTo>
                    <a:pt x="155" y="73"/>
                  </a:lnTo>
                  <a:lnTo>
                    <a:pt x="153" y="77"/>
                  </a:lnTo>
                  <a:lnTo>
                    <a:pt x="147" y="79"/>
                  </a:lnTo>
                  <a:lnTo>
                    <a:pt x="138" y="81"/>
                  </a:lnTo>
                  <a:lnTo>
                    <a:pt x="127" y="83"/>
                  </a:lnTo>
                  <a:lnTo>
                    <a:pt x="117" y="83"/>
                  </a:lnTo>
                  <a:lnTo>
                    <a:pt x="108" y="84"/>
                  </a:lnTo>
                  <a:lnTo>
                    <a:pt x="101" y="86"/>
                  </a:lnTo>
                  <a:lnTo>
                    <a:pt x="94" y="90"/>
                  </a:lnTo>
                  <a:lnTo>
                    <a:pt x="91" y="96"/>
                  </a:lnTo>
                  <a:lnTo>
                    <a:pt x="90" y="105"/>
                  </a:lnTo>
                  <a:lnTo>
                    <a:pt x="92" y="118"/>
                  </a:lnTo>
                  <a:lnTo>
                    <a:pt x="95" y="134"/>
                  </a:lnTo>
                  <a:lnTo>
                    <a:pt x="96" y="145"/>
                  </a:lnTo>
                  <a:lnTo>
                    <a:pt x="97" y="151"/>
                  </a:lnTo>
                  <a:lnTo>
                    <a:pt x="97" y="153"/>
                  </a:lnTo>
                  <a:lnTo>
                    <a:pt x="95" y="152"/>
                  </a:lnTo>
                  <a:lnTo>
                    <a:pt x="92" y="150"/>
                  </a:lnTo>
                  <a:lnTo>
                    <a:pt x="86" y="149"/>
                  </a:lnTo>
                  <a:lnTo>
                    <a:pt x="81" y="149"/>
                  </a:lnTo>
                  <a:lnTo>
                    <a:pt x="74" y="154"/>
                  </a:lnTo>
                  <a:lnTo>
                    <a:pt x="69" y="164"/>
                  </a:lnTo>
                  <a:lnTo>
                    <a:pt x="67" y="175"/>
                  </a:lnTo>
                  <a:lnTo>
                    <a:pt x="66" y="183"/>
                  </a:lnTo>
                  <a:lnTo>
                    <a:pt x="66" y="186"/>
                  </a:lnTo>
                  <a:lnTo>
                    <a:pt x="66" y="184"/>
                  </a:lnTo>
                  <a:lnTo>
                    <a:pt x="64" y="176"/>
                  </a:lnTo>
                  <a:lnTo>
                    <a:pt x="62" y="167"/>
                  </a:lnTo>
                  <a:lnTo>
                    <a:pt x="58" y="158"/>
                  </a:lnTo>
                  <a:lnTo>
                    <a:pt x="53" y="148"/>
                  </a:lnTo>
                  <a:lnTo>
                    <a:pt x="46" y="142"/>
                  </a:lnTo>
                  <a:lnTo>
                    <a:pt x="37" y="139"/>
                  </a:lnTo>
                  <a:lnTo>
                    <a:pt x="29" y="142"/>
                  </a:lnTo>
                  <a:lnTo>
                    <a:pt x="24" y="149"/>
                  </a:lnTo>
                  <a:lnTo>
                    <a:pt x="18" y="159"/>
                  </a:lnTo>
                  <a:lnTo>
                    <a:pt x="13" y="172"/>
                  </a:lnTo>
                  <a:lnTo>
                    <a:pt x="10" y="182"/>
                  </a:lnTo>
                  <a:lnTo>
                    <a:pt x="7" y="193"/>
                  </a:lnTo>
                  <a:lnTo>
                    <a:pt x="5" y="203"/>
                  </a:lnTo>
                  <a:lnTo>
                    <a:pt x="5" y="212"/>
                  </a:lnTo>
                  <a:lnTo>
                    <a:pt x="6" y="220"/>
                  </a:lnTo>
                  <a:lnTo>
                    <a:pt x="11" y="227"/>
                  </a:lnTo>
                  <a:lnTo>
                    <a:pt x="18" y="230"/>
                  </a:lnTo>
                  <a:lnTo>
                    <a:pt x="30" y="232"/>
                  </a:lnTo>
                  <a:lnTo>
                    <a:pt x="38" y="233"/>
                  </a:lnTo>
                  <a:lnTo>
                    <a:pt x="44" y="233"/>
                  </a:lnTo>
                  <a:lnTo>
                    <a:pt x="46" y="233"/>
                  </a:lnTo>
                  <a:lnTo>
                    <a:pt x="47" y="233"/>
                  </a:lnTo>
                  <a:lnTo>
                    <a:pt x="45" y="233"/>
                  </a:lnTo>
                  <a:lnTo>
                    <a:pt x="38" y="234"/>
                  </a:lnTo>
                  <a:lnTo>
                    <a:pt x="30" y="236"/>
                  </a:lnTo>
                  <a:lnTo>
                    <a:pt x="22" y="240"/>
                  </a:lnTo>
                  <a:lnTo>
                    <a:pt x="14" y="244"/>
                  </a:lnTo>
                  <a:lnTo>
                    <a:pt x="10" y="248"/>
                  </a:lnTo>
                  <a:lnTo>
                    <a:pt x="9" y="254"/>
                  </a:lnTo>
                  <a:lnTo>
                    <a:pt x="14" y="261"/>
                  </a:lnTo>
                  <a:lnTo>
                    <a:pt x="26" y="270"/>
                  </a:lnTo>
                  <a:lnTo>
                    <a:pt x="38" y="278"/>
                  </a:lnTo>
                  <a:lnTo>
                    <a:pt x="49" y="286"/>
                  </a:lnTo>
                  <a:lnTo>
                    <a:pt x="59" y="291"/>
                  </a:lnTo>
                  <a:lnTo>
                    <a:pt x="64" y="296"/>
                  </a:lnTo>
                  <a:lnTo>
                    <a:pt x="68" y="297"/>
                  </a:lnTo>
                  <a:lnTo>
                    <a:pt x="66" y="298"/>
                  </a:lnTo>
                  <a:lnTo>
                    <a:pt x="60" y="302"/>
                  </a:lnTo>
                  <a:lnTo>
                    <a:pt x="52" y="306"/>
                  </a:lnTo>
                  <a:lnTo>
                    <a:pt x="44" y="313"/>
                  </a:lnTo>
                  <a:lnTo>
                    <a:pt x="36" y="319"/>
                  </a:lnTo>
                  <a:lnTo>
                    <a:pt x="29" y="324"/>
                  </a:lnTo>
                  <a:lnTo>
                    <a:pt x="24" y="328"/>
                  </a:lnTo>
                  <a:lnTo>
                    <a:pt x="16" y="334"/>
                  </a:lnTo>
                  <a:lnTo>
                    <a:pt x="9" y="340"/>
                  </a:lnTo>
                  <a:lnTo>
                    <a:pt x="2" y="347"/>
                  </a:lnTo>
                  <a:lnTo>
                    <a:pt x="0" y="354"/>
                  </a:lnTo>
                  <a:lnTo>
                    <a:pt x="2" y="360"/>
                  </a:lnTo>
                  <a:lnTo>
                    <a:pt x="12" y="368"/>
                  </a:lnTo>
                  <a:lnTo>
                    <a:pt x="28" y="374"/>
                  </a:lnTo>
                  <a:lnTo>
                    <a:pt x="43" y="378"/>
                  </a:lnTo>
                  <a:lnTo>
                    <a:pt x="53" y="377"/>
                  </a:lnTo>
                  <a:lnTo>
                    <a:pt x="63" y="372"/>
                  </a:lnTo>
                  <a:lnTo>
                    <a:pt x="73" y="363"/>
                  </a:lnTo>
                  <a:lnTo>
                    <a:pt x="85" y="351"/>
                  </a:lnTo>
                  <a:lnTo>
                    <a:pt x="97" y="338"/>
                  </a:lnTo>
                  <a:lnTo>
                    <a:pt x="109" y="326"/>
                  </a:lnTo>
                  <a:lnTo>
                    <a:pt x="117" y="314"/>
                  </a:lnTo>
                  <a:lnTo>
                    <a:pt x="120" y="306"/>
                  </a:lnTo>
                  <a:lnTo>
                    <a:pt x="120" y="297"/>
                  </a:lnTo>
                  <a:lnTo>
                    <a:pt x="119" y="287"/>
                  </a:lnTo>
                  <a:lnTo>
                    <a:pt x="117" y="278"/>
                  </a:lnTo>
                  <a:lnTo>
                    <a:pt x="116" y="271"/>
                  </a:lnTo>
                  <a:lnTo>
                    <a:pt x="115" y="269"/>
                  </a:lnTo>
                  <a:lnTo>
                    <a:pt x="116" y="271"/>
                  </a:lnTo>
                  <a:lnTo>
                    <a:pt x="121" y="277"/>
                  </a:lnTo>
                  <a:lnTo>
                    <a:pt x="128" y="285"/>
                  </a:lnTo>
                  <a:lnTo>
                    <a:pt x="136" y="292"/>
                  </a:lnTo>
                  <a:lnTo>
                    <a:pt x="144" y="299"/>
                  </a:lnTo>
                  <a:lnTo>
                    <a:pt x="153" y="303"/>
                  </a:lnTo>
                  <a:lnTo>
                    <a:pt x="160" y="302"/>
                  </a:lnTo>
                  <a:lnTo>
                    <a:pt x="168" y="297"/>
                  </a:lnTo>
                  <a:lnTo>
                    <a:pt x="177" y="287"/>
                  </a:lnTo>
                  <a:lnTo>
                    <a:pt x="185" y="275"/>
                  </a:lnTo>
                  <a:lnTo>
                    <a:pt x="191" y="261"/>
                  </a:lnTo>
                  <a:lnTo>
                    <a:pt x="197" y="247"/>
                  </a:lnTo>
                  <a:lnTo>
                    <a:pt x="201" y="234"/>
                  </a:lnTo>
                  <a:lnTo>
                    <a:pt x="201" y="224"/>
                  </a:lnTo>
                  <a:lnTo>
                    <a:pt x="197" y="218"/>
                  </a:lnTo>
                  <a:lnTo>
                    <a:pt x="190" y="212"/>
                  </a:lnTo>
                  <a:lnTo>
                    <a:pt x="183" y="209"/>
                  </a:lnTo>
                  <a:lnTo>
                    <a:pt x="175" y="208"/>
                  </a:lnTo>
                  <a:lnTo>
                    <a:pt x="168" y="208"/>
                  </a:lnTo>
                  <a:lnTo>
                    <a:pt x="167" y="207"/>
                  </a:lnTo>
                  <a:lnTo>
                    <a:pt x="171" y="205"/>
                  </a:lnTo>
                  <a:lnTo>
                    <a:pt x="176" y="201"/>
                  </a:lnTo>
                  <a:lnTo>
                    <a:pt x="184" y="197"/>
                  </a:lnTo>
                  <a:lnTo>
                    <a:pt x="192" y="193"/>
                  </a:lnTo>
                  <a:lnTo>
                    <a:pt x="200" y="188"/>
                  </a:lnTo>
                  <a:lnTo>
                    <a:pt x="208" y="184"/>
                  </a:lnTo>
                  <a:lnTo>
                    <a:pt x="213" y="181"/>
                  </a:lnTo>
                  <a:lnTo>
                    <a:pt x="214" y="180"/>
                  </a:lnTo>
                  <a:lnTo>
                    <a:pt x="213" y="175"/>
                  </a:lnTo>
                  <a:lnTo>
                    <a:pt x="211" y="169"/>
                  </a:lnTo>
                  <a:lnTo>
                    <a:pt x="210" y="159"/>
                  </a:lnTo>
                  <a:lnTo>
                    <a:pt x="211" y="148"/>
                  </a:lnTo>
                  <a:lnTo>
                    <a:pt x="219" y="136"/>
                  </a:lnTo>
                  <a:lnTo>
                    <a:pt x="226" y="128"/>
                  </a:lnTo>
                  <a:lnTo>
                    <a:pt x="235" y="122"/>
                  </a:lnTo>
                  <a:lnTo>
                    <a:pt x="244" y="116"/>
                  </a:lnTo>
                  <a:lnTo>
                    <a:pt x="252" y="111"/>
                  </a:lnTo>
                  <a:lnTo>
                    <a:pt x="257" y="104"/>
                  </a:lnTo>
                  <a:lnTo>
                    <a:pt x="261" y="95"/>
                  </a:lnTo>
                  <a:lnTo>
                    <a:pt x="263" y="84"/>
                  </a:lnTo>
                  <a:lnTo>
                    <a:pt x="261" y="69"/>
                  </a:lnTo>
                  <a:lnTo>
                    <a:pt x="261" y="53"/>
                  </a:lnTo>
                  <a:lnTo>
                    <a:pt x="261" y="38"/>
                  </a:lnTo>
                  <a:lnTo>
                    <a:pt x="261" y="25"/>
                  </a:lnTo>
                  <a:lnTo>
                    <a:pt x="261" y="15"/>
                  </a:lnTo>
                  <a:lnTo>
                    <a:pt x="259" y="10"/>
                  </a:lnTo>
                  <a:lnTo>
                    <a:pt x="255" y="6"/>
                  </a:lnTo>
                  <a:lnTo>
                    <a:pt x="248" y="2"/>
                  </a:lnTo>
                  <a:lnTo>
                    <a:pt x="244" y="1"/>
                  </a:lnTo>
                  <a:lnTo>
                    <a:pt x="242" y="0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7662" name="Freeform 33"/>
            <p:cNvSpPr>
              <a:spLocks/>
            </p:cNvSpPr>
            <p:nvPr/>
          </p:nvSpPr>
          <p:spPr bwMode="gray">
            <a:xfrm>
              <a:off x="2352" y="1507"/>
              <a:ext cx="64" cy="43"/>
            </a:xfrm>
            <a:custGeom>
              <a:avLst/>
              <a:gdLst>
                <a:gd name="T0" fmla="*/ 0 w 128"/>
                <a:gd name="T1" fmla="*/ 23 h 85"/>
                <a:gd name="T2" fmla="*/ 0 w 128"/>
                <a:gd name="T3" fmla="*/ 21 h 85"/>
                <a:gd name="T4" fmla="*/ 0 w 128"/>
                <a:gd name="T5" fmla="*/ 19 h 85"/>
                <a:gd name="T6" fmla="*/ 1 w 128"/>
                <a:gd name="T7" fmla="*/ 16 h 85"/>
                <a:gd name="T8" fmla="*/ 1 w 128"/>
                <a:gd name="T9" fmla="*/ 12 h 85"/>
                <a:gd name="T10" fmla="*/ 3 w 128"/>
                <a:gd name="T11" fmla="*/ 9 h 85"/>
                <a:gd name="T12" fmla="*/ 7 w 128"/>
                <a:gd name="T13" fmla="*/ 7 h 85"/>
                <a:gd name="T14" fmla="*/ 11 w 128"/>
                <a:gd name="T15" fmla="*/ 6 h 85"/>
                <a:gd name="T16" fmla="*/ 20 w 128"/>
                <a:gd name="T17" fmla="*/ 5 h 85"/>
                <a:gd name="T18" fmla="*/ 26 w 128"/>
                <a:gd name="T19" fmla="*/ 6 h 85"/>
                <a:gd name="T20" fmla="*/ 31 w 128"/>
                <a:gd name="T21" fmla="*/ 6 h 85"/>
                <a:gd name="T22" fmla="*/ 35 w 128"/>
                <a:gd name="T23" fmla="*/ 4 h 85"/>
                <a:gd name="T24" fmla="*/ 39 w 128"/>
                <a:gd name="T25" fmla="*/ 2 h 85"/>
                <a:gd name="T26" fmla="*/ 44 w 128"/>
                <a:gd name="T27" fmla="*/ 1 h 85"/>
                <a:gd name="T28" fmla="*/ 48 w 128"/>
                <a:gd name="T29" fmla="*/ 0 h 85"/>
                <a:gd name="T30" fmla="*/ 53 w 128"/>
                <a:gd name="T31" fmla="*/ 1 h 85"/>
                <a:gd name="T32" fmla="*/ 58 w 128"/>
                <a:gd name="T33" fmla="*/ 3 h 85"/>
                <a:gd name="T34" fmla="*/ 60 w 128"/>
                <a:gd name="T35" fmla="*/ 6 h 85"/>
                <a:gd name="T36" fmla="*/ 62 w 128"/>
                <a:gd name="T37" fmla="*/ 10 h 85"/>
                <a:gd name="T38" fmla="*/ 64 w 128"/>
                <a:gd name="T39" fmla="*/ 15 h 85"/>
                <a:gd name="T40" fmla="*/ 64 w 128"/>
                <a:gd name="T41" fmla="*/ 19 h 85"/>
                <a:gd name="T42" fmla="*/ 62 w 128"/>
                <a:gd name="T43" fmla="*/ 21 h 85"/>
                <a:gd name="T44" fmla="*/ 59 w 128"/>
                <a:gd name="T45" fmla="*/ 24 h 85"/>
                <a:gd name="T46" fmla="*/ 54 w 128"/>
                <a:gd name="T47" fmla="*/ 25 h 85"/>
                <a:gd name="T48" fmla="*/ 52 w 128"/>
                <a:gd name="T49" fmla="*/ 29 h 85"/>
                <a:gd name="T50" fmla="*/ 50 w 128"/>
                <a:gd name="T51" fmla="*/ 31 h 85"/>
                <a:gd name="T52" fmla="*/ 50 w 128"/>
                <a:gd name="T53" fmla="*/ 34 h 85"/>
                <a:gd name="T54" fmla="*/ 50 w 128"/>
                <a:gd name="T55" fmla="*/ 35 h 85"/>
                <a:gd name="T56" fmla="*/ 49 w 128"/>
                <a:gd name="T57" fmla="*/ 36 h 85"/>
                <a:gd name="T58" fmla="*/ 49 w 128"/>
                <a:gd name="T59" fmla="*/ 38 h 85"/>
                <a:gd name="T60" fmla="*/ 48 w 128"/>
                <a:gd name="T61" fmla="*/ 40 h 85"/>
                <a:gd name="T62" fmla="*/ 47 w 128"/>
                <a:gd name="T63" fmla="*/ 42 h 85"/>
                <a:gd name="T64" fmla="*/ 43 w 128"/>
                <a:gd name="T65" fmla="*/ 43 h 85"/>
                <a:gd name="T66" fmla="*/ 39 w 128"/>
                <a:gd name="T67" fmla="*/ 42 h 85"/>
                <a:gd name="T68" fmla="*/ 32 w 128"/>
                <a:gd name="T69" fmla="*/ 39 h 85"/>
                <a:gd name="T70" fmla="*/ 26 w 128"/>
                <a:gd name="T71" fmla="*/ 38 h 85"/>
                <a:gd name="T72" fmla="*/ 20 w 128"/>
                <a:gd name="T73" fmla="*/ 36 h 85"/>
                <a:gd name="T74" fmla="*/ 14 w 128"/>
                <a:gd name="T75" fmla="*/ 33 h 85"/>
                <a:gd name="T76" fmla="*/ 10 w 128"/>
                <a:gd name="T77" fmla="*/ 30 h 85"/>
                <a:gd name="T78" fmla="*/ 6 w 128"/>
                <a:gd name="T79" fmla="*/ 27 h 85"/>
                <a:gd name="T80" fmla="*/ 2 w 128"/>
                <a:gd name="T81" fmla="*/ 25 h 85"/>
                <a:gd name="T82" fmla="*/ 1 w 128"/>
                <a:gd name="T83" fmla="*/ 24 h 85"/>
                <a:gd name="T84" fmla="*/ 0 w 128"/>
                <a:gd name="T85" fmla="*/ 23 h 8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8"/>
                <a:gd name="T130" fmla="*/ 0 h 85"/>
                <a:gd name="T131" fmla="*/ 128 w 128"/>
                <a:gd name="T132" fmla="*/ 85 h 8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8" h="85">
                  <a:moveTo>
                    <a:pt x="0" y="46"/>
                  </a:moveTo>
                  <a:lnTo>
                    <a:pt x="0" y="42"/>
                  </a:lnTo>
                  <a:lnTo>
                    <a:pt x="0" y="38"/>
                  </a:lnTo>
                  <a:lnTo>
                    <a:pt x="1" y="31"/>
                  </a:lnTo>
                  <a:lnTo>
                    <a:pt x="3" y="24"/>
                  </a:lnTo>
                  <a:lnTo>
                    <a:pt x="7" y="17"/>
                  </a:lnTo>
                  <a:lnTo>
                    <a:pt x="14" y="13"/>
                  </a:lnTo>
                  <a:lnTo>
                    <a:pt x="23" y="11"/>
                  </a:lnTo>
                  <a:lnTo>
                    <a:pt x="40" y="10"/>
                  </a:lnTo>
                  <a:lnTo>
                    <a:pt x="52" y="11"/>
                  </a:lnTo>
                  <a:lnTo>
                    <a:pt x="62" y="11"/>
                  </a:lnTo>
                  <a:lnTo>
                    <a:pt x="71" y="7"/>
                  </a:lnTo>
                  <a:lnTo>
                    <a:pt x="78" y="3"/>
                  </a:lnTo>
                  <a:lnTo>
                    <a:pt x="88" y="1"/>
                  </a:lnTo>
                  <a:lnTo>
                    <a:pt x="97" y="0"/>
                  </a:lnTo>
                  <a:lnTo>
                    <a:pt x="107" y="1"/>
                  </a:lnTo>
                  <a:lnTo>
                    <a:pt x="116" y="5"/>
                  </a:lnTo>
                  <a:lnTo>
                    <a:pt x="121" y="12"/>
                  </a:lnTo>
                  <a:lnTo>
                    <a:pt x="125" y="20"/>
                  </a:lnTo>
                  <a:lnTo>
                    <a:pt x="128" y="29"/>
                  </a:lnTo>
                  <a:lnTo>
                    <a:pt x="128" y="37"/>
                  </a:lnTo>
                  <a:lnTo>
                    <a:pt x="124" y="42"/>
                  </a:lnTo>
                  <a:lnTo>
                    <a:pt x="118" y="47"/>
                  </a:lnTo>
                  <a:lnTo>
                    <a:pt x="109" y="50"/>
                  </a:lnTo>
                  <a:lnTo>
                    <a:pt x="104" y="57"/>
                  </a:lnTo>
                  <a:lnTo>
                    <a:pt x="101" y="62"/>
                  </a:lnTo>
                  <a:lnTo>
                    <a:pt x="100" y="68"/>
                  </a:lnTo>
                  <a:lnTo>
                    <a:pt x="100" y="70"/>
                  </a:lnTo>
                  <a:lnTo>
                    <a:pt x="99" y="71"/>
                  </a:lnTo>
                  <a:lnTo>
                    <a:pt x="99" y="75"/>
                  </a:lnTo>
                  <a:lnTo>
                    <a:pt x="97" y="80"/>
                  </a:lnTo>
                  <a:lnTo>
                    <a:pt x="94" y="84"/>
                  </a:lnTo>
                  <a:lnTo>
                    <a:pt x="87" y="85"/>
                  </a:lnTo>
                  <a:lnTo>
                    <a:pt x="78" y="84"/>
                  </a:lnTo>
                  <a:lnTo>
                    <a:pt x="64" y="78"/>
                  </a:lnTo>
                  <a:lnTo>
                    <a:pt x="52" y="75"/>
                  </a:lnTo>
                  <a:lnTo>
                    <a:pt x="40" y="71"/>
                  </a:lnTo>
                  <a:lnTo>
                    <a:pt x="29" y="65"/>
                  </a:lnTo>
                  <a:lnTo>
                    <a:pt x="20" y="60"/>
                  </a:lnTo>
                  <a:lnTo>
                    <a:pt x="12" y="54"/>
                  </a:lnTo>
                  <a:lnTo>
                    <a:pt x="5" y="50"/>
                  </a:lnTo>
                  <a:lnTo>
                    <a:pt x="1" y="47"/>
                  </a:lnTo>
                  <a:lnTo>
                    <a:pt x="0" y="46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7663" name="Freeform 34"/>
            <p:cNvSpPr>
              <a:spLocks/>
            </p:cNvSpPr>
            <p:nvPr/>
          </p:nvSpPr>
          <p:spPr bwMode="gray">
            <a:xfrm>
              <a:off x="2359" y="1562"/>
              <a:ext cx="36" cy="95"/>
            </a:xfrm>
            <a:custGeom>
              <a:avLst/>
              <a:gdLst>
                <a:gd name="T0" fmla="*/ 7 w 71"/>
                <a:gd name="T1" fmla="*/ 4 h 192"/>
                <a:gd name="T2" fmla="*/ 7 w 71"/>
                <a:gd name="T3" fmla="*/ 5 h 192"/>
                <a:gd name="T4" fmla="*/ 7 w 71"/>
                <a:gd name="T5" fmla="*/ 9 h 192"/>
                <a:gd name="T6" fmla="*/ 7 w 71"/>
                <a:gd name="T7" fmla="*/ 15 h 192"/>
                <a:gd name="T8" fmla="*/ 6 w 71"/>
                <a:gd name="T9" fmla="*/ 21 h 192"/>
                <a:gd name="T10" fmla="*/ 6 w 71"/>
                <a:gd name="T11" fmla="*/ 26 h 192"/>
                <a:gd name="T12" fmla="*/ 7 w 71"/>
                <a:gd name="T13" fmla="*/ 30 h 192"/>
                <a:gd name="T14" fmla="*/ 6 w 71"/>
                <a:gd name="T15" fmla="*/ 34 h 192"/>
                <a:gd name="T16" fmla="*/ 5 w 71"/>
                <a:gd name="T17" fmla="*/ 39 h 192"/>
                <a:gd name="T18" fmla="*/ 2 w 71"/>
                <a:gd name="T19" fmla="*/ 43 h 192"/>
                <a:gd name="T20" fmla="*/ 1 w 71"/>
                <a:gd name="T21" fmla="*/ 48 h 192"/>
                <a:gd name="T22" fmla="*/ 0 w 71"/>
                <a:gd name="T23" fmla="*/ 53 h 192"/>
                <a:gd name="T24" fmla="*/ 1 w 71"/>
                <a:gd name="T25" fmla="*/ 61 h 192"/>
                <a:gd name="T26" fmla="*/ 2 w 71"/>
                <a:gd name="T27" fmla="*/ 67 h 192"/>
                <a:gd name="T28" fmla="*/ 3 w 71"/>
                <a:gd name="T29" fmla="*/ 74 h 192"/>
                <a:gd name="T30" fmla="*/ 4 w 71"/>
                <a:gd name="T31" fmla="*/ 80 h 192"/>
                <a:gd name="T32" fmla="*/ 5 w 71"/>
                <a:gd name="T33" fmla="*/ 86 h 192"/>
                <a:gd name="T34" fmla="*/ 7 w 71"/>
                <a:gd name="T35" fmla="*/ 91 h 192"/>
                <a:gd name="T36" fmla="*/ 10 w 71"/>
                <a:gd name="T37" fmla="*/ 94 h 192"/>
                <a:gd name="T38" fmla="*/ 13 w 71"/>
                <a:gd name="T39" fmla="*/ 94 h 192"/>
                <a:gd name="T40" fmla="*/ 17 w 71"/>
                <a:gd name="T41" fmla="*/ 94 h 192"/>
                <a:gd name="T42" fmla="*/ 20 w 71"/>
                <a:gd name="T43" fmla="*/ 95 h 192"/>
                <a:gd name="T44" fmla="*/ 24 w 71"/>
                <a:gd name="T45" fmla="*/ 95 h 192"/>
                <a:gd name="T46" fmla="*/ 28 w 71"/>
                <a:gd name="T47" fmla="*/ 94 h 192"/>
                <a:gd name="T48" fmla="*/ 30 w 71"/>
                <a:gd name="T49" fmla="*/ 93 h 192"/>
                <a:gd name="T50" fmla="*/ 31 w 71"/>
                <a:gd name="T51" fmla="*/ 91 h 192"/>
                <a:gd name="T52" fmla="*/ 32 w 71"/>
                <a:gd name="T53" fmla="*/ 87 h 192"/>
                <a:gd name="T54" fmla="*/ 32 w 71"/>
                <a:gd name="T55" fmla="*/ 82 h 192"/>
                <a:gd name="T56" fmla="*/ 31 w 71"/>
                <a:gd name="T57" fmla="*/ 73 h 192"/>
                <a:gd name="T58" fmla="*/ 30 w 71"/>
                <a:gd name="T59" fmla="*/ 67 h 192"/>
                <a:gd name="T60" fmla="*/ 31 w 71"/>
                <a:gd name="T61" fmla="*/ 61 h 192"/>
                <a:gd name="T62" fmla="*/ 32 w 71"/>
                <a:gd name="T63" fmla="*/ 55 h 192"/>
                <a:gd name="T64" fmla="*/ 34 w 71"/>
                <a:gd name="T65" fmla="*/ 48 h 192"/>
                <a:gd name="T66" fmla="*/ 35 w 71"/>
                <a:gd name="T67" fmla="*/ 39 h 192"/>
                <a:gd name="T68" fmla="*/ 36 w 71"/>
                <a:gd name="T69" fmla="*/ 31 h 192"/>
                <a:gd name="T70" fmla="*/ 35 w 71"/>
                <a:gd name="T71" fmla="*/ 24 h 192"/>
                <a:gd name="T72" fmla="*/ 34 w 71"/>
                <a:gd name="T73" fmla="*/ 18 h 192"/>
                <a:gd name="T74" fmla="*/ 32 w 71"/>
                <a:gd name="T75" fmla="*/ 11 h 192"/>
                <a:gd name="T76" fmla="*/ 30 w 71"/>
                <a:gd name="T77" fmla="*/ 7 h 192"/>
                <a:gd name="T78" fmla="*/ 27 w 71"/>
                <a:gd name="T79" fmla="*/ 3 h 192"/>
                <a:gd name="T80" fmla="*/ 22 w 71"/>
                <a:gd name="T81" fmla="*/ 0 h 192"/>
                <a:gd name="T82" fmla="*/ 17 w 71"/>
                <a:gd name="T83" fmla="*/ 0 h 192"/>
                <a:gd name="T84" fmla="*/ 13 w 71"/>
                <a:gd name="T85" fmla="*/ 0 h 192"/>
                <a:gd name="T86" fmla="*/ 10 w 71"/>
                <a:gd name="T87" fmla="*/ 1 h 192"/>
                <a:gd name="T88" fmla="*/ 8 w 71"/>
                <a:gd name="T89" fmla="*/ 3 h 192"/>
                <a:gd name="T90" fmla="*/ 7 w 71"/>
                <a:gd name="T91" fmla="*/ 4 h 19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1"/>
                <a:gd name="T139" fmla="*/ 0 h 192"/>
                <a:gd name="T140" fmla="*/ 71 w 71"/>
                <a:gd name="T141" fmla="*/ 192 h 19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1" h="192">
                  <a:moveTo>
                    <a:pt x="13" y="8"/>
                  </a:moveTo>
                  <a:lnTo>
                    <a:pt x="13" y="11"/>
                  </a:lnTo>
                  <a:lnTo>
                    <a:pt x="13" y="19"/>
                  </a:lnTo>
                  <a:lnTo>
                    <a:pt x="13" y="30"/>
                  </a:lnTo>
                  <a:lnTo>
                    <a:pt x="12" y="42"/>
                  </a:lnTo>
                  <a:lnTo>
                    <a:pt x="12" y="53"/>
                  </a:lnTo>
                  <a:lnTo>
                    <a:pt x="13" y="61"/>
                  </a:lnTo>
                  <a:lnTo>
                    <a:pt x="12" y="69"/>
                  </a:lnTo>
                  <a:lnTo>
                    <a:pt x="9" y="78"/>
                  </a:lnTo>
                  <a:lnTo>
                    <a:pt x="4" y="86"/>
                  </a:lnTo>
                  <a:lnTo>
                    <a:pt x="1" y="96"/>
                  </a:lnTo>
                  <a:lnTo>
                    <a:pt x="0" y="108"/>
                  </a:lnTo>
                  <a:lnTo>
                    <a:pt x="1" y="123"/>
                  </a:lnTo>
                  <a:lnTo>
                    <a:pt x="3" y="136"/>
                  </a:lnTo>
                  <a:lnTo>
                    <a:pt x="5" y="149"/>
                  </a:lnTo>
                  <a:lnTo>
                    <a:pt x="8" y="162"/>
                  </a:lnTo>
                  <a:lnTo>
                    <a:pt x="10" y="174"/>
                  </a:lnTo>
                  <a:lnTo>
                    <a:pt x="14" y="183"/>
                  </a:lnTo>
                  <a:lnTo>
                    <a:pt x="20" y="189"/>
                  </a:lnTo>
                  <a:lnTo>
                    <a:pt x="26" y="190"/>
                  </a:lnTo>
                  <a:lnTo>
                    <a:pt x="34" y="190"/>
                  </a:lnTo>
                  <a:lnTo>
                    <a:pt x="40" y="192"/>
                  </a:lnTo>
                  <a:lnTo>
                    <a:pt x="48" y="192"/>
                  </a:lnTo>
                  <a:lnTo>
                    <a:pt x="55" y="190"/>
                  </a:lnTo>
                  <a:lnTo>
                    <a:pt x="59" y="188"/>
                  </a:lnTo>
                  <a:lnTo>
                    <a:pt x="62" y="184"/>
                  </a:lnTo>
                  <a:lnTo>
                    <a:pt x="64" y="176"/>
                  </a:lnTo>
                  <a:lnTo>
                    <a:pt x="63" y="165"/>
                  </a:lnTo>
                  <a:lnTo>
                    <a:pt x="61" y="148"/>
                  </a:lnTo>
                  <a:lnTo>
                    <a:pt x="60" y="135"/>
                  </a:lnTo>
                  <a:lnTo>
                    <a:pt x="61" y="123"/>
                  </a:lnTo>
                  <a:lnTo>
                    <a:pt x="63" y="111"/>
                  </a:lnTo>
                  <a:lnTo>
                    <a:pt x="67" y="96"/>
                  </a:lnTo>
                  <a:lnTo>
                    <a:pt x="70" y="78"/>
                  </a:lnTo>
                  <a:lnTo>
                    <a:pt x="71" y="62"/>
                  </a:lnTo>
                  <a:lnTo>
                    <a:pt x="70" y="49"/>
                  </a:lnTo>
                  <a:lnTo>
                    <a:pt x="68" y="36"/>
                  </a:lnTo>
                  <a:lnTo>
                    <a:pt x="63" y="23"/>
                  </a:lnTo>
                  <a:lnTo>
                    <a:pt x="59" y="14"/>
                  </a:lnTo>
                  <a:lnTo>
                    <a:pt x="53" y="7"/>
                  </a:lnTo>
                  <a:lnTo>
                    <a:pt x="44" y="1"/>
                  </a:lnTo>
                  <a:lnTo>
                    <a:pt x="34" y="0"/>
                  </a:lnTo>
                  <a:lnTo>
                    <a:pt x="25" y="1"/>
                  </a:lnTo>
                  <a:lnTo>
                    <a:pt x="20" y="3"/>
                  </a:lnTo>
                  <a:lnTo>
                    <a:pt x="15" y="7"/>
                  </a:lnTo>
                  <a:lnTo>
                    <a:pt x="13" y="8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7664" name="Freeform 35"/>
            <p:cNvSpPr>
              <a:spLocks/>
            </p:cNvSpPr>
            <p:nvPr/>
          </p:nvSpPr>
          <p:spPr bwMode="gray">
            <a:xfrm>
              <a:off x="2455" y="1510"/>
              <a:ext cx="149" cy="176"/>
            </a:xfrm>
            <a:custGeom>
              <a:avLst/>
              <a:gdLst>
                <a:gd name="T0" fmla="*/ 61 w 298"/>
                <a:gd name="T1" fmla="*/ 1 h 352"/>
                <a:gd name="T2" fmla="*/ 51 w 298"/>
                <a:gd name="T3" fmla="*/ 7 h 352"/>
                <a:gd name="T4" fmla="*/ 51 w 298"/>
                <a:gd name="T5" fmla="*/ 18 h 352"/>
                <a:gd name="T6" fmla="*/ 57 w 298"/>
                <a:gd name="T7" fmla="*/ 29 h 352"/>
                <a:gd name="T8" fmla="*/ 55 w 298"/>
                <a:gd name="T9" fmla="*/ 33 h 352"/>
                <a:gd name="T10" fmla="*/ 54 w 298"/>
                <a:gd name="T11" fmla="*/ 40 h 352"/>
                <a:gd name="T12" fmla="*/ 50 w 298"/>
                <a:gd name="T13" fmla="*/ 45 h 352"/>
                <a:gd name="T14" fmla="*/ 43 w 298"/>
                <a:gd name="T15" fmla="*/ 45 h 352"/>
                <a:gd name="T16" fmla="*/ 37 w 298"/>
                <a:gd name="T17" fmla="*/ 41 h 352"/>
                <a:gd name="T18" fmla="*/ 29 w 298"/>
                <a:gd name="T19" fmla="*/ 30 h 352"/>
                <a:gd name="T20" fmla="*/ 21 w 298"/>
                <a:gd name="T21" fmla="*/ 28 h 352"/>
                <a:gd name="T22" fmla="*/ 17 w 298"/>
                <a:gd name="T23" fmla="*/ 34 h 352"/>
                <a:gd name="T24" fmla="*/ 21 w 298"/>
                <a:gd name="T25" fmla="*/ 41 h 352"/>
                <a:gd name="T26" fmla="*/ 25 w 298"/>
                <a:gd name="T27" fmla="*/ 50 h 352"/>
                <a:gd name="T28" fmla="*/ 18 w 298"/>
                <a:gd name="T29" fmla="*/ 58 h 352"/>
                <a:gd name="T30" fmla="*/ 5 w 298"/>
                <a:gd name="T31" fmla="*/ 44 h 352"/>
                <a:gd name="T32" fmla="*/ 1 w 298"/>
                <a:gd name="T33" fmla="*/ 53 h 352"/>
                <a:gd name="T34" fmla="*/ 1 w 298"/>
                <a:gd name="T35" fmla="*/ 68 h 352"/>
                <a:gd name="T36" fmla="*/ 10 w 298"/>
                <a:gd name="T37" fmla="*/ 85 h 352"/>
                <a:gd name="T38" fmla="*/ 23 w 298"/>
                <a:gd name="T39" fmla="*/ 91 h 352"/>
                <a:gd name="T40" fmla="*/ 28 w 298"/>
                <a:gd name="T41" fmla="*/ 85 h 352"/>
                <a:gd name="T42" fmla="*/ 29 w 298"/>
                <a:gd name="T43" fmla="*/ 75 h 352"/>
                <a:gd name="T44" fmla="*/ 38 w 298"/>
                <a:gd name="T45" fmla="*/ 77 h 352"/>
                <a:gd name="T46" fmla="*/ 44 w 298"/>
                <a:gd name="T47" fmla="*/ 90 h 352"/>
                <a:gd name="T48" fmla="*/ 41 w 298"/>
                <a:gd name="T49" fmla="*/ 94 h 352"/>
                <a:gd name="T50" fmla="*/ 36 w 298"/>
                <a:gd name="T51" fmla="*/ 104 h 352"/>
                <a:gd name="T52" fmla="*/ 51 w 298"/>
                <a:gd name="T53" fmla="*/ 119 h 352"/>
                <a:gd name="T54" fmla="*/ 70 w 298"/>
                <a:gd name="T55" fmla="*/ 135 h 352"/>
                <a:gd name="T56" fmla="*/ 85 w 298"/>
                <a:gd name="T57" fmla="*/ 134 h 352"/>
                <a:gd name="T58" fmla="*/ 92 w 298"/>
                <a:gd name="T59" fmla="*/ 140 h 352"/>
                <a:gd name="T60" fmla="*/ 94 w 298"/>
                <a:gd name="T61" fmla="*/ 139 h 352"/>
                <a:gd name="T62" fmla="*/ 100 w 298"/>
                <a:gd name="T63" fmla="*/ 134 h 352"/>
                <a:gd name="T64" fmla="*/ 119 w 298"/>
                <a:gd name="T65" fmla="*/ 135 h 352"/>
                <a:gd name="T66" fmla="*/ 117 w 298"/>
                <a:gd name="T67" fmla="*/ 138 h 352"/>
                <a:gd name="T68" fmla="*/ 107 w 298"/>
                <a:gd name="T69" fmla="*/ 146 h 352"/>
                <a:gd name="T70" fmla="*/ 102 w 298"/>
                <a:gd name="T71" fmla="*/ 157 h 352"/>
                <a:gd name="T72" fmla="*/ 101 w 298"/>
                <a:gd name="T73" fmla="*/ 170 h 352"/>
                <a:gd name="T74" fmla="*/ 102 w 298"/>
                <a:gd name="T75" fmla="*/ 176 h 352"/>
                <a:gd name="T76" fmla="*/ 116 w 298"/>
                <a:gd name="T77" fmla="*/ 165 h 352"/>
                <a:gd name="T78" fmla="*/ 136 w 298"/>
                <a:gd name="T79" fmla="*/ 144 h 352"/>
                <a:gd name="T80" fmla="*/ 145 w 298"/>
                <a:gd name="T81" fmla="*/ 129 h 352"/>
                <a:gd name="T82" fmla="*/ 148 w 298"/>
                <a:gd name="T83" fmla="*/ 117 h 352"/>
                <a:gd name="T84" fmla="*/ 131 w 298"/>
                <a:gd name="T85" fmla="*/ 111 h 352"/>
                <a:gd name="T86" fmla="*/ 110 w 298"/>
                <a:gd name="T87" fmla="*/ 106 h 352"/>
                <a:gd name="T88" fmla="*/ 102 w 298"/>
                <a:gd name="T89" fmla="*/ 98 h 352"/>
                <a:gd name="T90" fmla="*/ 96 w 298"/>
                <a:gd name="T91" fmla="*/ 98 h 352"/>
                <a:gd name="T92" fmla="*/ 90 w 298"/>
                <a:gd name="T93" fmla="*/ 94 h 352"/>
                <a:gd name="T94" fmla="*/ 89 w 298"/>
                <a:gd name="T95" fmla="*/ 69 h 352"/>
                <a:gd name="T96" fmla="*/ 89 w 298"/>
                <a:gd name="T97" fmla="*/ 40 h 352"/>
                <a:gd name="T98" fmla="*/ 80 w 298"/>
                <a:gd name="T99" fmla="*/ 19 h 352"/>
                <a:gd name="T100" fmla="*/ 68 w 298"/>
                <a:gd name="T101" fmla="*/ 4 h 35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98"/>
                <a:gd name="T154" fmla="*/ 0 h 352"/>
                <a:gd name="T155" fmla="*/ 298 w 298"/>
                <a:gd name="T156" fmla="*/ 352 h 35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98" h="352">
                  <a:moveTo>
                    <a:pt x="129" y="0"/>
                  </a:moveTo>
                  <a:lnTo>
                    <a:pt x="127" y="0"/>
                  </a:lnTo>
                  <a:lnTo>
                    <a:pt x="122" y="2"/>
                  </a:lnTo>
                  <a:lnTo>
                    <a:pt x="115" y="6"/>
                  </a:lnTo>
                  <a:lnTo>
                    <a:pt x="109" y="10"/>
                  </a:lnTo>
                  <a:lnTo>
                    <a:pt x="102" y="14"/>
                  </a:lnTo>
                  <a:lnTo>
                    <a:pt x="100" y="20"/>
                  </a:lnTo>
                  <a:lnTo>
                    <a:pt x="101" y="27"/>
                  </a:lnTo>
                  <a:lnTo>
                    <a:pt x="103" y="36"/>
                  </a:lnTo>
                  <a:lnTo>
                    <a:pt x="108" y="45"/>
                  </a:lnTo>
                  <a:lnTo>
                    <a:pt x="112" y="53"/>
                  </a:lnTo>
                  <a:lnTo>
                    <a:pt x="114" y="59"/>
                  </a:lnTo>
                  <a:lnTo>
                    <a:pt x="116" y="61"/>
                  </a:lnTo>
                  <a:lnTo>
                    <a:pt x="114" y="61"/>
                  </a:lnTo>
                  <a:lnTo>
                    <a:pt x="111" y="65"/>
                  </a:lnTo>
                  <a:lnTo>
                    <a:pt x="106" y="69"/>
                  </a:lnTo>
                  <a:lnTo>
                    <a:pt x="105" y="74"/>
                  </a:lnTo>
                  <a:lnTo>
                    <a:pt x="108" y="80"/>
                  </a:lnTo>
                  <a:lnTo>
                    <a:pt x="109" y="85"/>
                  </a:lnTo>
                  <a:lnTo>
                    <a:pt x="105" y="88"/>
                  </a:lnTo>
                  <a:lnTo>
                    <a:pt x="100" y="90"/>
                  </a:lnTo>
                  <a:lnTo>
                    <a:pt x="94" y="91"/>
                  </a:lnTo>
                  <a:lnTo>
                    <a:pt x="89" y="91"/>
                  </a:lnTo>
                  <a:lnTo>
                    <a:pt x="87" y="91"/>
                  </a:lnTo>
                  <a:lnTo>
                    <a:pt x="86" y="90"/>
                  </a:lnTo>
                  <a:lnTo>
                    <a:pt x="81" y="87"/>
                  </a:lnTo>
                  <a:lnTo>
                    <a:pt x="75" y="82"/>
                  </a:lnTo>
                  <a:lnTo>
                    <a:pt x="68" y="76"/>
                  </a:lnTo>
                  <a:lnTo>
                    <a:pt x="63" y="69"/>
                  </a:lnTo>
                  <a:lnTo>
                    <a:pt x="58" y="61"/>
                  </a:lnTo>
                  <a:lnTo>
                    <a:pt x="54" y="56"/>
                  </a:lnTo>
                  <a:lnTo>
                    <a:pt x="50" y="55"/>
                  </a:lnTo>
                  <a:lnTo>
                    <a:pt x="43" y="57"/>
                  </a:lnTo>
                  <a:lnTo>
                    <a:pt x="38" y="60"/>
                  </a:lnTo>
                  <a:lnTo>
                    <a:pt x="34" y="64"/>
                  </a:lnTo>
                  <a:lnTo>
                    <a:pt x="33" y="67"/>
                  </a:lnTo>
                  <a:lnTo>
                    <a:pt x="35" y="69"/>
                  </a:lnTo>
                  <a:lnTo>
                    <a:pt x="39" y="74"/>
                  </a:lnTo>
                  <a:lnTo>
                    <a:pt x="43" y="81"/>
                  </a:lnTo>
                  <a:lnTo>
                    <a:pt x="47" y="88"/>
                  </a:lnTo>
                  <a:lnTo>
                    <a:pt x="50" y="94"/>
                  </a:lnTo>
                  <a:lnTo>
                    <a:pt x="50" y="100"/>
                  </a:lnTo>
                  <a:lnTo>
                    <a:pt x="46" y="106"/>
                  </a:lnTo>
                  <a:lnTo>
                    <a:pt x="41" y="113"/>
                  </a:lnTo>
                  <a:lnTo>
                    <a:pt x="36" y="117"/>
                  </a:lnTo>
                  <a:lnTo>
                    <a:pt x="34" y="118"/>
                  </a:lnTo>
                  <a:lnTo>
                    <a:pt x="12" y="87"/>
                  </a:lnTo>
                  <a:lnTo>
                    <a:pt x="11" y="89"/>
                  </a:lnTo>
                  <a:lnTo>
                    <a:pt x="8" y="93"/>
                  </a:lnTo>
                  <a:lnTo>
                    <a:pt x="5" y="100"/>
                  </a:lnTo>
                  <a:lnTo>
                    <a:pt x="3" y="107"/>
                  </a:lnTo>
                  <a:lnTo>
                    <a:pt x="0" y="115"/>
                  </a:lnTo>
                  <a:lnTo>
                    <a:pt x="1" y="124"/>
                  </a:lnTo>
                  <a:lnTo>
                    <a:pt x="3" y="136"/>
                  </a:lnTo>
                  <a:lnTo>
                    <a:pt x="7" y="148"/>
                  </a:lnTo>
                  <a:lnTo>
                    <a:pt x="12" y="159"/>
                  </a:lnTo>
                  <a:lnTo>
                    <a:pt x="21" y="169"/>
                  </a:lnTo>
                  <a:lnTo>
                    <a:pt x="31" y="175"/>
                  </a:lnTo>
                  <a:lnTo>
                    <a:pt x="39" y="180"/>
                  </a:lnTo>
                  <a:lnTo>
                    <a:pt x="46" y="182"/>
                  </a:lnTo>
                  <a:lnTo>
                    <a:pt x="52" y="181"/>
                  </a:lnTo>
                  <a:lnTo>
                    <a:pt x="55" y="175"/>
                  </a:lnTo>
                  <a:lnTo>
                    <a:pt x="56" y="169"/>
                  </a:lnTo>
                  <a:lnTo>
                    <a:pt x="57" y="161"/>
                  </a:lnTo>
                  <a:lnTo>
                    <a:pt x="57" y="154"/>
                  </a:lnTo>
                  <a:lnTo>
                    <a:pt x="58" y="149"/>
                  </a:lnTo>
                  <a:lnTo>
                    <a:pt x="62" y="147"/>
                  </a:lnTo>
                  <a:lnTo>
                    <a:pt x="67" y="148"/>
                  </a:lnTo>
                  <a:lnTo>
                    <a:pt x="76" y="154"/>
                  </a:lnTo>
                  <a:lnTo>
                    <a:pt x="81" y="163"/>
                  </a:lnTo>
                  <a:lnTo>
                    <a:pt x="86" y="173"/>
                  </a:lnTo>
                  <a:lnTo>
                    <a:pt x="88" y="180"/>
                  </a:lnTo>
                  <a:lnTo>
                    <a:pt x="89" y="183"/>
                  </a:lnTo>
                  <a:lnTo>
                    <a:pt x="87" y="184"/>
                  </a:lnTo>
                  <a:lnTo>
                    <a:pt x="82" y="188"/>
                  </a:lnTo>
                  <a:lnTo>
                    <a:pt x="77" y="194"/>
                  </a:lnTo>
                  <a:lnTo>
                    <a:pt x="73" y="200"/>
                  </a:lnTo>
                  <a:lnTo>
                    <a:pt x="71" y="208"/>
                  </a:lnTo>
                  <a:lnTo>
                    <a:pt x="74" y="213"/>
                  </a:lnTo>
                  <a:lnTo>
                    <a:pt x="87" y="226"/>
                  </a:lnTo>
                  <a:lnTo>
                    <a:pt x="102" y="239"/>
                  </a:lnTo>
                  <a:lnTo>
                    <a:pt x="116" y="254"/>
                  </a:lnTo>
                  <a:lnTo>
                    <a:pt x="127" y="264"/>
                  </a:lnTo>
                  <a:lnTo>
                    <a:pt x="139" y="269"/>
                  </a:lnTo>
                  <a:lnTo>
                    <a:pt x="151" y="271"/>
                  </a:lnTo>
                  <a:lnTo>
                    <a:pt x="162" y="269"/>
                  </a:lnTo>
                  <a:lnTo>
                    <a:pt x="170" y="268"/>
                  </a:lnTo>
                  <a:lnTo>
                    <a:pt x="177" y="270"/>
                  </a:lnTo>
                  <a:lnTo>
                    <a:pt x="182" y="275"/>
                  </a:lnTo>
                  <a:lnTo>
                    <a:pt x="185" y="279"/>
                  </a:lnTo>
                  <a:lnTo>
                    <a:pt x="188" y="281"/>
                  </a:lnTo>
                  <a:lnTo>
                    <a:pt x="188" y="280"/>
                  </a:lnTo>
                  <a:lnTo>
                    <a:pt x="189" y="277"/>
                  </a:lnTo>
                  <a:lnTo>
                    <a:pt x="191" y="274"/>
                  </a:lnTo>
                  <a:lnTo>
                    <a:pt x="195" y="270"/>
                  </a:lnTo>
                  <a:lnTo>
                    <a:pt x="201" y="268"/>
                  </a:lnTo>
                  <a:lnTo>
                    <a:pt x="209" y="268"/>
                  </a:lnTo>
                  <a:lnTo>
                    <a:pt x="227" y="269"/>
                  </a:lnTo>
                  <a:lnTo>
                    <a:pt x="238" y="270"/>
                  </a:lnTo>
                  <a:lnTo>
                    <a:pt x="242" y="270"/>
                  </a:lnTo>
                  <a:lnTo>
                    <a:pt x="240" y="271"/>
                  </a:lnTo>
                  <a:lnTo>
                    <a:pt x="235" y="275"/>
                  </a:lnTo>
                  <a:lnTo>
                    <a:pt x="228" y="279"/>
                  </a:lnTo>
                  <a:lnTo>
                    <a:pt x="220" y="286"/>
                  </a:lnTo>
                  <a:lnTo>
                    <a:pt x="214" y="292"/>
                  </a:lnTo>
                  <a:lnTo>
                    <a:pt x="208" y="300"/>
                  </a:lnTo>
                  <a:lnTo>
                    <a:pt x="206" y="308"/>
                  </a:lnTo>
                  <a:lnTo>
                    <a:pt x="205" y="314"/>
                  </a:lnTo>
                  <a:lnTo>
                    <a:pt x="204" y="323"/>
                  </a:lnTo>
                  <a:lnTo>
                    <a:pt x="203" y="331"/>
                  </a:lnTo>
                  <a:lnTo>
                    <a:pt x="202" y="339"/>
                  </a:lnTo>
                  <a:lnTo>
                    <a:pt x="201" y="346"/>
                  </a:lnTo>
                  <a:lnTo>
                    <a:pt x="202" y="350"/>
                  </a:lnTo>
                  <a:lnTo>
                    <a:pt x="205" y="352"/>
                  </a:lnTo>
                  <a:lnTo>
                    <a:pt x="210" y="350"/>
                  </a:lnTo>
                  <a:lnTo>
                    <a:pt x="218" y="345"/>
                  </a:lnTo>
                  <a:lnTo>
                    <a:pt x="233" y="329"/>
                  </a:lnTo>
                  <a:lnTo>
                    <a:pt x="248" y="315"/>
                  </a:lnTo>
                  <a:lnTo>
                    <a:pt x="261" y="300"/>
                  </a:lnTo>
                  <a:lnTo>
                    <a:pt x="271" y="287"/>
                  </a:lnTo>
                  <a:lnTo>
                    <a:pt x="277" y="276"/>
                  </a:lnTo>
                  <a:lnTo>
                    <a:pt x="284" y="267"/>
                  </a:lnTo>
                  <a:lnTo>
                    <a:pt x="290" y="258"/>
                  </a:lnTo>
                  <a:lnTo>
                    <a:pt x="296" y="251"/>
                  </a:lnTo>
                  <a:lnTo>
                    <a:pt x="298" y="242"/>
                  </a:lnTo>
                  <a:lnTo>
                    <a:pt x="295" y="234"/>
                  </a:lnTo>
                  <a:lnTo>
                    <a:pt x="286" y="228"/>
                  </a:lnTo>
                  <a:lnTo>
                    <a:pt x="275" y="224"/>
                  </a:lnTo>
                  <a:lnTo>
                    <a:pt x="262" y="222"/>
                  </a:lnTo>
                  <a:lnTo>
                    <a:pt x="248" y="220"/>
                  </a:lnTo>
                  <a:lnTo>
                    <a:pt x="233" y="217"/>
                  </a:lnTo>
                  <a:lnTo>
                    <a:pt x="221" y="213"/>
                  </a:lnTo>
                  <a:lnTo>
                    <a:pt x="213" y="208"/>
                  </a:lnTo>
                  <a:lnTo>
                    <a:pt x="207" y="200"/>
                  </a:lnTo>
                  <a:lnTo>
                    <a:pt x="204" y="197"/>
                  </a:lnTo>
                  <a:lnTo>
                    <a:pt x="201" y="196"/>
                  </a:lnTo>
                  <a:lnTo>
                    <a:pt x="196" y="196"/>
                  </a:lnTo>
                  <a:lnTo>
                    <a:pt x="192" y="197"/>
                  </a:lnTo>
                  <a:lnTo>
                    <a:pt x="188" y="197"/>
                  </a:lnTo>
                  <a:lnTo>
                    <a:pt x="184" y="195"/>
                  </a:lnTo>
                  <a:lnTo>
                    <a:pt x="180" y="189"/>
                  </a:lnTo>
                  <a:lnTo>
                    <a:pt x="178" y="178"/>
                  </a:lnTo>
                  <a:lnTo>
                    <a:pt x="177" y="158"/>
                  </a:lnTo>
                  <a:lnTo>
                    <a:pt x="178" y="137"/>
                  </a:lnTo>
                  <a:lnTo>
                    <a:pt x="180" y="116"/>
                  </a:lnTo>
                  <a:lnTo>
                    <a:pt x="181" y="97"/>
                  </a:lnTo>
                  <a:lnTo>
                    <a:pt x="179" y="80"/>
                  </a:lnTo>
                  <a:lnTo>
                    <a:pt x="174" y="61"/>
                  </a:lnTo>
                  <a:lnTo>
                    <a:pt x="168" y="49"/>
                  </a:lnTo>
                  <a:lnTo>
                    <a:pt x="160" y="38"/>
                  </a:lnTo>
                  <a:lnTo>
                    <a:pt x="151" y="27"/>
                  </a:lnTo>
                  <a:lnTo>
                    <a:pt x="142" y="16"/>
                  </a:lnTo>
                  <a:lnTo>
                    <a:pt x="135" y="8"/>
                  </a:lnTo>
                  <a:lnTo>
                    <a:pt x="132" y="2"/>
                  </a:lnTo>
                  <a:lnTo>
                    <a:pt x="129" y="0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7665" name="Freeform 36"/>
            <p:cNvSpPr>
              <a:spLocks/>
            </p:cNvSpPr>
            <p:nvPr/>
          </p:nvSpPr>
          <p:spPr bwMode="gray">
            <a:xfrm>
              <a:off x="2503" y="1779"/>
              <a:ext cx="104" cy="93"/>
            </a:xfrm>
            <a:custGeom>
              <a:avLst/>
              <a:gdLst>
                <a:gd name="T0" fmla="*/ 9 w 208"/>
                <a:gd name="T1" fmla="*/ 18 h 186"/>
                <a:gd name="T2" fmla="*/ 13 w 208"/>
                <a:gd name="T3" fmla="*/ 10 h 186"/>
                <a:gd name="T4" fmla="*/ 14 w 208"/>
                <a:gd name="T5" fmla="*/ 9 h 186"/>
                <a:gd name="T6" fmla="*/ 22 w 208"/>
                <a:gd name="T7" fmla="*/ 5 h 186"/>
                <a:gd name="T8" fmla="*/ 29 w 208"/>
                <a:gd name="T9" fmla="*/ 1 h 186"/>
                <a:gd name="T10" fmla="*/ 37 w 208"/>
                <a:gd name="T11" fmla="*/ 1 h 186"/>
                <a:gd name="T12" fmla="*/ 46 w 208"/>
                <a:gd name="T13" fmla="*/ 5 h 186"/>
                <a:gd name="T14" fmla="*/ 51 w 208"/>
                <a:gd name="T15" fmla="*/ 12 h 186"/>
                <a:gd name="T16" fmla="*/ 55 w 208"/>
                <a:gd name="T17" fmla="*/ 23 h 186"/>
                <a:gd name="T18" fmla="*/ 65 w 208"/>
                <a:gd name="T19" fmla="*/ 31 h 186"/>
                <a:gd name="T20" fmla="*/ 77 w 208"/>
                <a:gd name="T21" fmla="*/ 33 h 186"/>
                <a:gd name="T22" fmla="*/ 88 w 208"/>
                <a:gd name="T23" fmla="*/ 37 h 186"/>
                <a:gd name="T24" fmla="*/ 95 w 208"/>
                <a:gd name="T25" fmla="*/ 43 h 186"/>
                <a:gd name="T26" fmla="*/ 101 w 208"/>
                <a:gd name="T27" fmla="*/ 47 h 186"/>
                <a:gd name="T28" fmla="*/ 104 w 208"/>
                <a:gd name="T29" fmla="*/ 53 h 186"/>
                <a:gd name="T30" fmla="*/ 99 w 208"/>
                <a:gd name="T31" fmla="*/ 61 h 186"/>
                <a:gd name="T32" fmla="*/ 90 w 208"/>
                <a:gd name="T33" fmla="*/ 72 h 186"/>
                <a:gd name="T34" fmla="*/ 79 w 208"/>
                <a:gd name="T35" fmla="*/ 80 h 186"/>
                <a:gd name="T36" fmla="*/ 71 w 208"/>
                <a:gd name="T37" fmla="*/ 84 h 186"/>
                <a:gd name="T38" fmla="*/ 67 w 208"/>
                <a:gd name="T39" fmla="*/ 83 h 186"/>
                <a:gd name="T40" fmla="*/ 65 w 208"/>
                <a:gd name="T41" fmla="*/ 79 h 186"/>
                <a:gd name="T42" fmla="*/ 60 w 208"/>
                <a:gd name="T43" fmla="*/ 79 h 186"/>
                <a:gd name="T44" fmla="*/ 50 w 208"/>
                <a:gd name="T45" fmla="*/ 84 h 186"/>
                <a:gd name="T46" fmla="*/ 35 w 208"/>
                <a:gd name="T47" fmla="*/ 90 h 186"/>
                <a:gd name="T48" fmla="*/ 22 w 208"/>
                <a:gd name="T49" fmla="*/ 93 h 186"/>
                <a:gd name="T50" fmla="*/ 12 w 208"/>
                <a:gd name="T51" fmla="*/ 93 h 186"/>
                <a:gd name="T52" fmla="*/ 3 w 208"/>
                <a:gd name="T53" fmla="*/ 91 h 186"/>
                <a:gd name="T54" fmla="*/ 1 w 208"/>
                <a:gd name="T55" fmla="*/ 86 h 186"/>
                <a:gd name="T56" fmla="*/ 1 w 208"/>
                <a:gd name="T57" fmla="*/ 80 h 186"/>
                <a:gd name="T58" fmla="*/ 0 w 208"/>
                <a:gd name="T59" fmla="*/ 77 h 186"/>
                <a:gd name="T60" fmla="*/ 4 w 208"/>
                <a:gd name="T61" fmla="*/ 76 h 186"/>
                <a:gd name="T62" fmla="*/ 19 w 208"/>
                <a:gd name="T63" fmla="*/ 78 h 186"/>
                <a:gd name="T64" fmla="*/ 31 w 208"/>
                <a:gd name="T65" fmla="*/ 77 h 186"/>
                <a:gd name="T66" fmla="*/ 39 w 208"/>
                <a:gd name="T67" fmla="*/ 73 h 186"/>
                <a:gd name="T68" fmla="*/ 37 w 208"/>
                <a:gd name="T69" fmla="*/ 70 h 186"/>
                <a:gd name="T70" fmla="*/ 30 w 208"/>
                <a:gd name="T71" fmla="*/ 68 h 186"/>
                <a:gd name="T72" fmla="*/ 26 w 208"/>
                <a:gd name="T73" fmla="*/ 67 h 186"/>
                <a:gd name="T74" fmla="*/ 26 w 208"/>
                <a:gd name="T75" fmla="*/ 66 h 186"/>
                <a:gd name="T76" fmla="*/ 27 w 208"/>
                <a:gd name="T77" fmla="*/ 61 h 186"/>
                <a:gd name="T78" fmla="*/ 34 w 208"/>
                <a:gd name="T79" fmla="*/ 53 h 186"/>
                <a:gd name="T80" fmla="*/ 42 w 208"/>
                <a:gd name="T81" fmla="*/ 47 h 186"/>
                <a:gd name="T82" fmla="*/ 46 w 208"/>
                <a:gd name="T83" fmla="*/ 45 h 186"/>
                <a:gd name="T84" fmla="*/ 47 w 208"/>
                <a:gd name="T85" fmla="*/ 43 h 186"/>
                <a:gd name="T86" fmla="*/ 48 w 208"/>
                <a:gd name="T87" fmla="*/ 38 h 186"/>
                <a:gd name="T88" fmla="*/ 44 w 208"/>
                <a:gd name="T89" fmla="*/ 36 h 186"/>
                <a:gd name="T90" fmla="*/ 37 w 208"/>
                <a:gd name="T91" fmla="*/ 37 h 186"/>
                <a:gd name="T92" fmla="*/ 30 w 208"/>
                <a:gd name="T93" fmla="*/ 39 h 186"/>
                <a:gd name="T94" fmla="*/ 28 w 208"/>
                <a:gd name="T95" fmla="*/ 38 h 186"/>
                <a:gd name="T96" fmla="*/ 23 w 208"/>
                <a:gd name="T97" fmla="*/ 33 h 186"/>
                <a:gd name="T98" fmla="*/ 18 w 208"/>
                <a:gd name="T99" fmla="*/ 28 h 186"/>
                <a:gd name="T100" fmla="*/ 12 w 208"/>
                <a:gd name="T101" fmla="*/ 24 h 186"/>
                <a:gd name="T102" fmla="*/ 7 w 208"/>
                <a:gd name="T103" fmla="*/ 23 h 1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8"/>
                <a:gd name="T157" fmla="*/ 0 h 186"/>
                <a:gd name="T158" fmla="*/ 208 w 208"/>
                <a:gd name="T159" fmla="*/ 186 h 1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8" h="186">
                  <a:moveTo>
                    <a:pt x="14" y="46"/>
                  </a:moveTo>
                  <a:lnTo>
                    <a:pt x="18" y="35"/>
                  </a:lnTo>
                  <a:lnTo>
                    <a:pt x="23" y="26"/>
                  </a:lnTo>
                  <a:lnTo>
                    <a:pt x="26" y="20"/>
                  </a:lnTo>
                  <a:lnTo>
                    <a:pt x="27" y="18"/>
                  </a:lnTo>
                  <a:lnTo>
                    <a:pt x="29" y="17"/>
                  </a:lnTo>
                  <a:lnTo>
                    <a:pt x="36" y="15"/>
                  </a:lnTo>
                  <a:lnTo>
                    <a:pt x="43" y="10"/>
                  </a:lnTo>
                  <a:lnTo>
                    <a:pt x="51" y="6"/>
                  </a:lnTo>
                  <a:lnTo>
                    <a:pt x="58" y="2"/>
                  </a:lnTo>
                  <a:lnTo>
                    <a:pt x="64" y="0"/>
                  </a:lnTo>
                  <a:lnTo>
                    <a:pt x="73" y="1"/>
                  </a:lnTo>
                  <a:lnTo>
                    <a:pt x="82" y="4"/>
                  </a:lnTo>
                  <a:lnTo>
                    <a:pt x="91" y="9"/>
                  </a:lnTo>
                  <a:lnTo>
                    <a:pt x="97" y="16"/>
                  </a:lnTo>
                  <a:lnTo>
                    <a:pt x="101" y="25"/>
                  </a:lnTo>
                  <a:lnTo>
                    <a:pt x="106" y="36"/>
                  </a:lnTo>
                  <a:lnTo>
                    <a:pt x="111" y="47"/>
                  </a:lnTo>
                  <a:lnTo>
                    <a:pt x="119" y="56"/>
                  </a:lnTo>
                  <a:lnTo>
                    <a:pt x="129" y="62"/>
                  </a:lnTo>
                  <a:lnTo>
                    <a:pt x="141" y="64"/>
                  </a:lnTo>
                  <a:lnTo>
                    <a:pt x="153" y="65"/>
                  </a:lnTo>
                  <a:lnTo>
                    <a:pt x="165" y="69"/>
                  </a:lnTo>
                  <a:lnTo>
                    <a:pt x="175" y="74"/>
                  </a:lnTo>
                  <a:lnTo>
                    <a:pt x="181" y="79"/>
                  </a:lnTo>
                  <a:lnTo>
                    <a:pt x="189" y="85"/>
                  </a:lnTo>
                  <a:lnTo>
                    <a:pt x="196" y="89"/>
                  </a:lnTo>
                  <a:lnTo>
                    <a:pt x="202" y="95"/>
                  </a:lnTo>
                  <a:lnTo>
                    <a:pt x="207" y="100"/>
                  </a:lnTo>
                  <a:lnTo>
                    <a:pt x="208" y="107"/>
                  </a:lnTo>
                  <a:lnTo>
                    <a:pt x="204" y="114"/>
                  </a:lnTo>
                  <a:lnTo>
                    <a:pt x="198" y="123"/>
                  </a:lnTo>
                  <a:lnTo>
                    <a:pt x="189" y="133"/>
                  </a:lnTo>
                  <a:lnTo>
                    <a:pt x="179" y="143"/>
                  </a:lnTo>
                  <a:lnTo>
                    <a:pt x="168" y="153"/>
                  </a:lnTo>
                  <a:lnTo>
                    <a:pt x="158" y="160"/>
                  </a:lnTo>
                  <a:lnTo>
                    <a:pt x="150" y="166"/>
                  </a:lnTo>
                  <a:lnTo>
                    <a:pt x="142" y="168"/>
                  </a:lnTo>
                  <a:lnTo>
                    <a:pt x="136" y="167"/>
                  </a:lnTo>
                  <a:lnTo>
                    <a:pt x="133" y="165"/>
                  </a:lnTo>
                  <a:lnTo>
                    <a:pt x="131" y="162"/>
                  </a:lnTo>
                  <a:lnTo>
                    <a:pt x="129" y="158"/>
                  </a:lnTo>
                  <a:lnTo>
                    <a:pt x="126" y="157"/>
                  </a:lnTo>
                  <a:lnTo>
                    <a:pt x="120" y="157"/>
                  </a:lnTo>
                  <a:lnTo>
                    <a:pt x="111" y="162"/>
                  </a:lnTo>
                  <a:lnTo>
                    <a:pt x="99" y="167"/>
                  </a:lnTo>
                  <a:lnTo>
                    <a:pt x="84" y="174"/>
                  </a:lnTo>
                  <a:lnTo>
                    <a:pt x="69" y="180"/>
                  </a:lnTo>
                  <a:lnTo>
                    <a:pt x="54" y="185"/>
                  </a:lnTo>
                  <a:lnTo>
                    <a:pt x="43" y="186"/>
                  </a:lnTo>
                  <a:lnTo>
                    <a:pt x="32" y="185"/>
                  </a:lnTo>
                  <a:lnTo>
                    <a:pt x="23" y="185"/>
                  </a:lnTo>
                  <a:lnTo>
                    <a:pt x="13" y="183"/>
                  </a:lnTo>
                  <a:lnTo>
                    <a:pt x="6" y="181"/>
                  </a:lnTo>
                  <a:lnTo>
                    <a:pt x="2" y="177"/>
                  </a:lnTo>
                  <a:lnTo>
                    <a:pt x="1" y="171"/>
                  </a:lnTo>
                  <a:lnTo>
                    <a:pt x="2" y="166"/>
                  </a:lnTo>
                  <a:lnTo>
                    <a:pt x="1" y="160"/>
                  </a:lnTo>
                  <a:lnTo>
                    <a:pt x="0" y="156"/>
                  </a:lnTo>
                  <a:lnTo>
                    <a:pt x="0" y="153"/>
                  </a:lnTo>
                  <a:lnTo>
                    <a:pt x="3" y="151"/>
                  </a:lnTo>
                  <a:lnTo>
                    <a:pt x="8" y="151"/>
                  </a:lnTo>
                  <a:lnTo>
                    <a:pt x="19" y="153"/>
                  </a:lnTo>
                  <a:lnTo>
                    <a:pt x="38" y="156"/>
                  </a:lnTo>
                  <a:lnTo>
                    <a:pt x="52" y="156"/>
                  </a:lnTo>
                  <a:lnTo>
                    <a:pt x="63" y="154"/>
                  </a:lnTo>
                  <a:lnTo>
                    <a:pt x="72" y="150"/>
                  </a:lnTo>
                  <a:lnTo>
                    <a:pt x="77" y="145"/>
                  </a:lnTo>
                  <a:lnTo>
                    <a:pt x="77" y="142"/>
                  </a:lnTo>
                  <a:lnTo>
                    <a:pt x="74" y="140"/>
                  </a:lnTo>
                  <a:lnTo>
                    <a:pt x="68" y="136"/>
                  </a:lnTo>
                  <a:lnTo>
                    <a:pt x="60" y="135"/>
                  </a:lnTo>
                  <a:lnTo>
                    <a:pt x="54" y="134"/>
                  </a:lnTo>
                  <a:lnTo>
                    <a:pt x="52" y="133"/>
                  </a:lnTo>
                  <a:lnTo>
                    <a:pt x="51" y="131"/>
                  </a:lnTo>
                  <a:lnTo>
                    <a:pt x="51" y="128"/>
                  </a:lnTo>
                  <a:lnTo>
                    <a:pt x="54" y="122"/>
                  </a:lnTo>
                  <a:lnTo>
                    <a:pt x="60" y="114"/>
                  </a:lnTo>
                  <a:lnTo>
                    <a:pt x="68" y="106"/>
                  </a:lnTo>
                  <a:lnTo>
                    <a:pt x="76" y="99"/>
                  </a:lnTo>
                  <a:lnTo>
                    <a:pt x="84" y="95"/>
                  </a:lnTo>
                  <a:lnTo>
                    <a:pt x="89" y="91"/>
                  </a:lnTo>
                  <a:lnTo>
                    <a:pt x="92" y="90"/>
                  </a:lnTo>
                  <a:lnTo>
                    <a:pt x="92" y="89"/>
                  </a:lnTo>
                  <a:lnTo>
                    <a:pt x="94" y="85"/>
                  </a:lnTo>
                  <a:lnTo>
                    <a:pt x="96" y="81"/>
                  </a:lnTo>
                  <a:lnTo>
                    <a:pt x="96" y="75"/>
                  </a:lnTo>
                  <a:lnTo>
                    <a:pt x="93" y="72"/>
                  </a:lnTo>
                  <a:lnTo>
                    <a:pt x="88" y="71"/>
                  </a:lnTo>
                  <a:lnTo>
                    <a:pt x="81" y="71"/>
                  </a:lnTo>
                  <a:lnTo>
                    <a:pt x="73" y="73"/>
                  </a:lnTo>
                  <a:lnTo>
                    <a:pt x="65" y="75"/>
                  </a:lnTo>
                  <a:lnTo>
                    <a:pt x="60" y="77"/>
                  </a:lnTo>
                  <a:lnTo>
                    <a:pt x="58" y="78"/>
                  </a:lnTo>
                  <a:lnTo>
                    <a:pt x="57" y="76"/>
                  </a:lnTo>
                  <a:lnTo>
                    <a:pt x="51" y="72"/>
                  </a:lnTo>
                  <a:lnTo>
                    <a:pt x="46" y="66"/>
                  </a:lnTo>
                  <a:lnTo>
                    <a:pt x="40" y="61"/>
                  </a:lnTo>
                  <a:lnTo>
                    <a:pt x="36" y="56"/>
                  </a:lnTo>
                  <a:lnTo>
                    <a:pt x="30" y="52"/>
                  </a:lnTo>
                  <a:lnTo>
                    <a:pt x="23" y="49"/>
                  </a:lnTo>
                  <a:lnTo>
                    <a:pt x="17" y="47"/>
                  </a:lnTo>
                  <a:lnTo>
                    <a:pt x="14" y="46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7666" name="Freeform 37"/>
            <p:cNvSpPr>
              <a:spLocks/>
            </p:cNvSpPr>
            <p:nvPr/>
          </p:nvSpPr>
          <p:spPr bwMode="gray">
            <a:xfrm>
              <a:off x="2478" y="1957"/>
              <a:ext cx="71" cy="98"/>
            </a:xfrm>
            <a:custGeom>
              <a:avLst/>
              <a:gdLst>
                <a:gd name="T0" fmla="*/ 0 w 144"/>
                <a:gd name="T1" fmla="*/ 63 h 196"/>
                <a:gd name="T2" fmla="*/ 2 w 144"/>
                <a:gd name="T3" fmla="*/ 57 h 196"/>
                <a:gd name="T4" fmla="*/ 7 w 144"/>
                <a:gd name="T5" fmla="*/ 47 h 196"/>
                <a:gd name="T6" fmla="*/ 9 w 144"/>
                <a:gd name="T7" fmla="*/ 35 h 196"/>
                <a:gd name="T8" fmla="*/ 9 w 144"/>
                <a:gd name="T9" fmla="*/ 26 h 196"/>
                <a:gd name="T10" fmla="*/ 15 w 144"/>
                <a:gd name="T11" fmla="*/ 23 h 196"/>
                <a:gd name="T12" fmla="*/ 26 w 144"/>
                <a:gd name="T13" fmla="*/ 21 h 196"/>
                <a:gd name="T14" fmla="*/ 29 w 144"/>
                <a:gd name="T15" fmla="*/ 23 h 196"/>
                <a:gd name="T16" fmla="*/ 31 w 144"/>
                <a:gd name="T17" fmla="*/ 23 h 196"/>
                <a:gd name="T18" fmla="*/ 38 w 144"/>
                <a:gd name="T19" fmla="*/ 14 h 196"/>
                <a:gd name="T20" fmla="*/ 45 w 144"/>
                <a:gd name="T21" fmla="*/ 7 h 196"/>
                <a:gd name="T22" fmla="*/ 51 w 144"/>
                <a:gd name="T23" fmla="*/ 1 h 196"/>
                <a:gd name="T24" fmla="*/ 56 w 144"/>
                <a:gd name="T25" fmla="*/ 1 h 196"/>
                <a:gd name="T26" fmla="*/ 57 w 144"/>
                <a:gd name="T27" fmla="*/ 10 h 196"/>
                <a:gd name="T28" fmla="*/ 56 w 144"/>
                <a:gd name="T29" fmla="*/ 24 h 196"/>
                <a:gd name="T30" fmla="*/ 56 w 144"/>
                <a:gd name="T31" fmla="*/ 37 h 196"/>
                <a:gd name="T32" fmla="*/ 61 w 144"/>
                <a:gd name="T33" fmla="*/ 46 h 196"/>
                <a:gd name="T34" fmla="*/ 69 w 144"/>
                <a:gd name="T35" fmla="*/ 54 h 196"/>
                <a:gd name="T36" fmla="*/ 71 w 144"/>
                <a:gd name="T37" fmla="*/ 63 h 196"/>
                <a:gd name="T38" fmla="*/ 63 w 144"/>
                <a:gd name="T39" fmla="*/ 73 h 196"/>
                <a:gd name="T40" fmla="*/ 49 w 144"/>
                <a:gd name="T41" fmla="*/ 81 h 196"/>
                <a:gd name="T42" fmla="*/ 39 w 144"/>
                <a:gd name="T43" fmla="*/ 88 h 196"/>
                <a:gd name="T44" fmla="*/ 35 w 144"/>
                <a:gd name="T45" fmla="*/ 96 h 196"/>
                <a:gd name="T46" fmla="*/ 32 w 144"/>
                <a:gd name="T47" fmla="*/ 98 h 196"/>
                <a:gd name="T48" fmla="*/ 28 w 144"/>
                <a:gd name="T49" fmla="*/ 92 h 196"/>
                <a:gd name="T50" fmla="*/ 28 w 144"/>
                <a:gd name="T51" fmla="*/ 85 h 196"/>
                <a:gd name="T52" fmla="*/ 32 w 144"/>
                <a:gd name="T53" fmla="*/ 75 h 196"/>
                <a:gd name="T54" fmla="*/ 34 w 144"/>
                <a:gd name="T55" fmla="*/ 64 h 196"/>
                <a:gd name="T56" fmla="*/ 33 w 144"/>
                <a:gd name="T57" fmla="*/ 57 h 196"/>
                <a:gd name="T58" fmla="*/ 29 w 144"/>
                <a:gd name="T59" fmla="*/ 50 h 196"/>
                <a:gd name="T60" fmla="*/ 29 w 144"/>
                <a:gd name="T61" fmla="*/ 46 h 196"/>
                <a:gd name="T62" fmla="*/ 29 w 144"/>
                <a:gd name="T63" fmla="*/ 46 h 196"/>
                <a:gd name="T64" fmla="*/ 22 w 144"/>
                <a:gd name="T65" fmla="*/ 50 h 196"/>
                <a:gd name="T66" fmla="*/ 13 w 144"/>
                <a:gd name="T67" fmla="*/ 57 h 196"/>
                <a:gd name="T68" fmla="*/ 5 w 144"/>
                <a:gd name="T69" fmla="*/ 66 h 196"/>
                <a:gd name="T70" fmla="*/ 1 w 144"/>
                <a:gd name="T71" fmla="*/ 68 h 196"/>
                <a:gd name="T72" fmla="*/ 0 w 144"/>
                <a:gd name="T73" fmla="*/ 67 h 19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4"/>
                <a:gd name="T112" fmla="*/ 0 h 196"/>
                <a:gd name="T113" fmla="*/ 144 w 144"/>
                <a:gd name="T114" fmla="*/ 196 h 19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4" h="196">
                  <a:moveTo>
                    <a:pt x="0" y="133"/>
                  </a:moveTo>
                  <a:lnTo>
                    <a:pt x="0" y="126"/>
                  </a:lnTo>
                  <a:lnTo>
                    <a:pt x="1" y="122"/>
                  </a:lnTo>
                  <a:lnTo>
                    <a:pt x="5" y="115"/>
                  </a:lnTo>
                  <a:lnTo>
                    <a:pt x="9" y="106"/>
                  </a:lnTo>
                  <a:lnTo>
                    <a:pt x="15" y="93"/>
                  </a:lnTo>
                  <a:lnTo>
                    <a:pt x="18" y="80"/>
                  </a:lnTo>
                  <a:lnTo>
                    <a:pt x="19" y="69"/>
                  </a:lnTo>
                  <a:lnTo>
                    <a:pt x="19" y="60"/>
                  </a:lnTo>
                  <a:lnTo>
                    <a:pt x="19" y="53"/>
                  </a:lnTo>
                  <a:lnTo>
                    <a:pt x="22" y="48"/>
                  </a:lnTo>
                  <a:lnTo>
                    <a:pt x="30" y="45"/>
                  </a:lnTo>
                  <a:lnTo>
                    <a:pt x="43" y="43"/>
                  </a:lnTo>
                  <a:lnTo>
                    <a:pt x="52" y="42"/>
                  </a:lnTo>
                  <a:lnTo>
                    <a:pt x="57" y="43"/>
                  </a:lnTo>
                  <a:lnTo>
                    <a:pt x="58" y="46"/>
                  </a:lnTo>
                  <a:lnTo>
                    <a:pt x="59" y="48"/>
                  </a:lnTo>
                  <a:lnTo>
                    <a:pt x="62" y="45"/>
                  </a:lnTo>
                  <a:lnTo>
                    <a:pt x="67" y="37"/>
                  </a:lnTo>
                  <a:lnTo>
                    <a:pt x="78" y="28"/>
                  </a:lnTo>
                  <a:lnTo>
                    <a:pt x="86" y="21"/>
                  </a:lnTo>
                  <a:lnTo>
                    <a:pt x="92" y="15"/>
                  </a:lnTo>
                  <a:lnTo>
                    <a:pt x="99" y="8"/>
                  </a:lnTo>
                  <a:lnTo>
                    <a:pt x="104" y="2"/>
                  </a:lnTo>
                  <a:lnTo>
                    <a:pt x="110" y="0"/>
                  </a:lnTo>
                  <a:lnTo>
                    <a:pt x="113" y="2"/>
                  </a:lnTo>
                  <a:lnTo>
                    <a:pt x="115" y="9"/>
                  </a:lnTo>
                  <a:lnTo>
                    <a:pt x="116" y="20"/>
                  </a:lnTo>
                  <a:lnTo>
                    <a:pt x="115" y="33"/>
                  </a:lnTo>
                  <a:lnTo>
                    <a:pt x="114" y="47"/>
                  </a:lnTo>
                  <a:lnTo>
                    <a:pt x="113" y="60"/>
                  </a:lnTo>
                  <a:lnTo>
                    <a:pt x="114" y="73"/>
                  </a:lnTo>
                  <a:lnTo>
                    <a:pt x="117" y="82"/>
                  </a:lnTo>
                  <a:lnTo>
                    <a:pt x="124" y="91"/>
                  </a:lnTo>
                  <a:lnTo>
                    <a:pt x="132" y="100"/>
                  </a:lnTo>
                  <a:lnTo>
                    <a:pt x="139" y="109"/>
                  </a:lnTo>
                  <a:lnTo>
                    <a:pt x="144" y="117"/>
                  </a:lnTo>
                  <a:lnTo>
                    <a:pt x="144" y="127"/>
                  </a:lnTo>
                  <a:lnTo>
                    <a:pt x="138" y="137"/>
                  </a:lnTo>
                  <a:lnTo>
                    <a:pt x="127" y="146"/>
                  </a:lnTo>
                  <a:lnTo>
                    <a:pt x="113" y="155"/>
                  </a:lnTo>
                  <a:lnTo>
                    <a:pt x="99" y="162"/>
                  </a:lnTo>
                  <a:lnTo>
                    <a:pt x="88" y="169"/>
                  </a:lnTo>
                  <a:lnTo>
                    <a:pt x="80" y="176"/>
                  </a:lnTo>
                  <a:lnTo>
                    <a:pt x="75" y="184"/>
                  </a:lnTo>
                  <a:lnTo>
                    <a:pt x="70" y="191"/>
                  </a:lnTo>
                  <a:lnTo>
                    <a:pt x="67" y="196"/>
                  </a:lnTo>
                  <a:lnTo>
                    <a:pt x="64" y="196"/>
                  </a:lnTo>
                  <a:lnTo>
                    <a:pt x="59" y="192"/>
                  </a:lnTo>
                  <a:lnTo>
                    <a:pt x="56" y="183"/>
                  </a:lnTo>
                  <a:lnTo>
                    <a:pt x="56" y="176"/>
                  </a:lnTo>
                  <a:lnTo>
                    <a:pt x="57" y="170"/>
                  </a:lnTo>
                  <a:lnTo>
                    <a:pt x="60" y="162"/>
                  </a:lnTo>
                  <a:lnTo>
                    <a:pt x="64" y="150"/>
                  </a:lnTo>
                  <a:lnTo>
                    <a:pt x="67" y="137"/>
                  </a:lnTo>
                  <a:lnTo>
                    <a:pt x="68" y="128"/>
                  </a:lnTo>
                  <a:lnTo>
                    <a:pt x="68" y="121"/>
                  </a:lnTo>
                  <a:lnTo>
                    <a:pt x="66" y="115"/>
                  </a:lnTo>
                  <a:lnTo>
                    <a:pt x="63" y="109"/>
                  </a:lnTo>
                  <a:lnTo>
                    <a:pt x="59" y="101"/>
                  </a:lnTo>
                  <a:lnTo>
                    <a:pt x="58" y="95"/>
                  </a:lnTo>
                  <a:lnTo>
                    <a:pt x="59" y="92"/>
                  </a:lnTo>
                  <a:lnTo>
                    <a:pt x="60" y="91"/>
                  </a:lnTo>
                  <a:lnTo>
                    <a:pt x="58" y="92"/>
                  </a:lnTo>
                  <a:lnTo>
                    <a:pt x="53" y="95"/>
                  </a:lnTo>
                  <a:lnTo>
                    <a:pt x="45" y="101"/>
                  </a:lnTo>
                  <a:lnTo>
                    <a:pt x="36" y="106"/>
                  </a:lnTo>
                  <a:lnTo>
                    <a:pt x="27" y="114"/>
                  </a:lnTo>
                  <a:lnTo>
                    <a:pt x="19" y="123"/>
                  </a:lnTo>
                  <a:lnTo>
                    <a:pt x="11" y="131"/>
                  </a:lnTo>
                  <a:lnTo>
                    <a:pt x="6" y="134"/>
                  </a:lnTo>
                  <a:lnTo>
                    <a:pt x="2" y="135"/>
                  </a:lnTo>
                  <a:lnTo>
                    <a:pt x="0" y="134"/>
                  </a:lnTo>
                  <a:lnTo>
                    <a:pt x="0" y="133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7667" name="Freeform 38"/>
            <p:cNvSpPr>
              <a:spLocks/>
            </p:cNvSpPr>
            <p:nvPr/>
          </p:nvSpPr>
          <p:spPr bwMode="gray">
            <a:xfrm>
              <a:off x="2539" y="1906"/>
              <a:ext cx="54" cy="87"/>
            </a:xfrm>
            <a:custGeom>
              <a:avLst/>
              <a:gdLst>
                <a:gd name="T0" fmla="*/ 4 w 106"/>
                <a:gd name="T1" fmla="*/ 87 h 176"/>
                <a:gd name="T2" fmla="*/ 3 w 106"/>
                <a:gd name="T3" fmla="*/ 86 h 176"/>
                <a:gd name="T4" fmla="*/ 2 w 106"/>
                <a:gd name="T5" fmla="*/ 82 h 176"/>
                <a:gd name="T6" fmla="*/ 1 w 106"/>
                <a:gd name="T7" fmla="*/ 77 h 176"/>
                <a:gd name="T8" fmla="*/ 1 w 106"/>
                <a:gd name="T9" fmla="*/ 72 h 176"/>
                <a:gd name="T10" fmla="*/ 0 w 106"/>
                <a:gd name="T11" fmla="*/ 66 h 176"/>
                <a:gd name="T12" fmla="*/ 1 w 106"/>
                <a:gd name="T13" fmla="*/ 61 h 176"/>
                <a:gd name="T14" fmla="*/ 2 w 106"/>
                <a:gd name="T15" fmla="*/ 58 h 176"/>
                <a:gd name="T16" fmla="*/ 6 w 106"/>
                <a:gd name="T17" fmla="*/ 55 h 176"/>
                <a:gd name="T18" fmla="*/ 11 w 106"/>
                <a:gd name="T19" fmla="*/ 52 h 176"/>
                <a:gd name="T20" fmla="*/ 16 w 106"/>
                <a:gd name="T21" fmla="*/ 50 h 176"/>
                <a:gd name="T22" fmla="*/ 20 w 106"/>
                <a:gd name="T23" fmla="*/ 48 h 176"/>
                <a:gd name="T24" fmla="*/ 22 w 106"/>
                <a:gd name="T25" fmla="*/ 45 h 176"/>
                <a:gd name="T26" fmla="*/ 22 w 106"/>
                <a:gd name="T27" fmla="*/ 42 h 176"/>
                <a:gd name="T28" fmla="*/ 19 w 106"/>
                <a:gd name="T29" fmla="*/ 39 h 176"/>
                <a:gd name="T30" fmla="*/ 17 w 106"/>
                <a:gd name="T31" fmla="*/ 37 h 176"/>
                <a:gd name="T32" fmla="*/ 14 w 106"/>
                <a:gd name="T33" fmla="*/ 36 h 176"/>
                <a:gd name="T34" fmla="*/ 13 w 106"/>
                <a:gd name="T35" fmla="*/ 35 h 176"/>
                <a:gd name="T36" fmla="*/ 14 w 106"/>
                <a:gd name="T37" fmla="*/ 34 h 176"/>
                <a:gd name="T38" fmla="*/ 17 w 106"/>
                <a:gd name="T39" fmla="*/ 32 h 176"/>
                <a:gd name="T40" fmla="*/ 20 w 106"/>
                <a:gd name="T41" fmla="*/ 29 h 176"/>
                <a:gd name="T42" fmla="*/ 25 w 106"/>
                <a:gd name="T43" fmla="*/ 25 h 176"/>
                <a:gd name="T44" fmla="*/ 28 w 106"/>
                <a:gd name="T45" fmla="*/ 22 h 176"/>
                <a:gd name="T46" fmla="*/ 31 w 106"/>
                <a:gd name="T47" fmla="*/ 18 h 176"/>
                <a:gd name="T48" fmla="*/ 35 w 106"/>
                <a:gd name="T49" fmla="*/ 13 h 176"/>
                <a:gd name="T50" fmla="*/ 39 w 106"/>
                <a:gd name="T51" fmla="*/ 8 h 176"/>
                <a:gd name="T52" fmla="*/ 42 w 106"/>
                <a:gd name="T53" fmla="*/ 4 h 176"/>
                <a:gd name="T54" fmla="*/ 46 w 106"/>
                <a:gd name="T55" fmla="*/ 1 h 176"/>
                <a:gd name="T56" fmla="*/ 49 w 106"/>
                <a:gd name="T57" fmla="*/ 0 h 176"/>
                <a:gd name="T58" fmla="*/ 52 w 106"/>
                <a:gd name="T59" fmla="*/ 2 h 176"/>
                <a:gd name="T60" fmla="*/ 54 w 106"/>
                <a:gd name="T61" fmla="*/ 6 h 176"/>
                <a:gd name="T62" fmla="*/ 53 w 106"/>
                <a:gd name="T63" fmla="*/ 11 h 176"/>
                <a:gd name="T64" fmla="*/ 51 w 106"/>
                <a:gd name="T65" fmla="*/ 16 h 176"/>
                <a:gd name="T66" fmla="*/ 47 w 106"/>
                <a:gd name="T67" fmla="*/ 22 h 176"/>
                <a:gd name="T68" fmla="*/ 43 w 106"/>
                <a:gd name="T69" fmla="*/ 28 h 176"/>
                <a:gd name="T70" fmla="*/ 40 w 106"/>
                <a:gd name="T71" fmla="*/ 34 h 176"/>
                <a:gd name="T72" fmla="*/ 37 w 106"/>
                <a:gd name="T73" fmla="*/ 40 h 176"/>
                <a:gd name="T74" fmla="*/ 34 w 106"/>
                <a:gd name="T75" fmla="*/ 50 h 176"/>
                <a:gd name="T76" fmla="*/ 31 w 106"/>
                <a:gd name="T77" fmla="*/ 59 h 176"/>
                <a:gd name="T78" fmla="*/ 29 w 106"/>
                <a:gd name="T79" fmla="*/ 68 h 176"/>
                <a:gd name="T80" fmla="*/ 25 w 106"/>
                <a:gd name="T81" fmla="*/ 76 h 176"/>
                <a:gd name="T82" fmla="*/ 22 w 106"/>
                <a:gd name="T83" fmla="*/ 81 h 176"/>
                <a:gd name="T84" fmla="*/ 18 w 106"/>
                <a:gd name="T85" fmla="*/ 84 h 176"/>
                <a:gd name="T86" fmla="*/ 13 w 106"/>
                <a:gd name="T87" fmla="*/ 86 h 176"/>
                <a:gd name="T88" fmla="*/ 8 w 106"/>
                <a:gd name="T89" fmla="*/ 87 h 176"/>
                <a:gd name="T90" fmla="*/ 5 w 106"/>
                <a:gd name="T91" fmla="*/ 87 h 176"/>
                <a:gd name="T92" fmla="*/ 4 w 106"/>
                <a:gd name="T93" fmla="*/ 87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6"/>
                <a:gd name="T142" fmla="*/ 0 h 176"/>
                <a:gd name="T143" fmla="*/ 106 w 106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6" h="176">
                  <a:moveTo>
                    <a:pt x="7" y="176"/>
                  </a:moveTo>
                  <a:lnTo>
                    <a:pt x="5" y="173"/>
                  </a:lnTo>
                  <a:lnTo>
                    <a:pt x="4" y="166"/>
                  </a:lnTo>
                  <a:lnTo>
                    <a:pt x="2" y="156"/>
                  </a:lnTo>
                  <a:lnTo>
                    <a:pt x="1" y="145"/>
                  </a:lnTo>
                  <a:lnTo>
                    <a:pt x="0" y="134"/>
                  </a:lnTo>
                  <a:lnTo>
                    <a:pt x="1" y="124"/>
                  </a:lnTo>
                  <a:lnTo>
                    <a:pt x="4" y="118"/>
                  </a:lnTo>
                  <a:lnTo>
                    <a:pt x="12" y="111"/>
                  </a:lnTo>
                  <a:lnTo>
                    <a:pt x="22" y="106"/>
                  </a:lnTo>
                  <a:lnTo>
                    <a:pt x="32" y="101"/>
                  </a:lnTo>
                  <a:lnTo>
                    <a:pt x="39" y="97"/>
                  </a:lnTo>
                  <a:lnTo>
                    <a:pt x="44" y="91"/>
                  </a:lnTo>
                  <a:lnTo>
                    <a:pt x="43" y="85"/>
                  </a:lnTo>
                  <a:lnTo>
                    <a:pt x="38" y="79"/>
                  </a:lnTo>
                  <a:lnTo>
                    <a:pt x="33" y="75"/>
                  </a:lnTo>
                  <a:lnTo>
                    <a:pt x="28" y="72"/>
                  </a:lnTo>
                  <a:lnTo>
                    <a:pt x="26" y="71"/>
                  </a:lnTo>
                  <a:lnTo>
                    <a:pt x="28" y="69"/>
                  </a:lnTo>
                  <a:lnTo>
                    <a:pt x="33" y="65"/>
                  </a:lnTo>
                  <a:lnTo>
                    <a:pt x="40" y="58"/>
                  </a:lnTo>
                  <a:lnTo>
                    <a:pt x="49" y="51"/>
                  </a:lnTo>
                  <a:lnTo>
                    <a:pt x="55" y="44"/>
                  </a:lnTo>
                  <a:lnTo>
                    <a:pt x="61" y="36"/>
                  </a:lnTo>
                  <a:lnTo>
                    <a:pt x="68" y="26"/>
                  </a:lnTo>
                  <a:lnTo>
                    <a:pt x="76" y="16"/>
                  </a:lnTo>
                  <a:lnTo>
                    <a:pt x="82" y="8"/>
                  </a:lnTo>
                  <a:lnTo>
                    <a:pt x="90" y="2"/>
                  </a:lnTo>
                  <a:lnTo>
                    <a:pt x="96" y="0"/>
                  </a:lnTo>
                  <a:lnTo>
                    <a:pt x="103" y="4"/>
                  </a:lnTo>
                  <a:lnTo>
                    <a:pt x="106" y="13"/>
                  </a:lnTo>
                  <a:lnTo>
                    <a:pt x="105" y="22"/>
                  </a:lnTo>
                  <a:lnTo>
                    <a:pt x="101" y="32"/>
                  </a:lnTo>
                  <a:lnTo>
                    <a:pt x="93" y="44"/>
                  </a:lnTo>
                  <a:lnTo>
                    <a:pt x="85" y="56"/>
                  </a:lnTo>
                  <a:lnTo>
                    <a:pt x="78" y="69"/>
                  </a:lnTo>
                  <a:lnTo>
                    <a:pt x="72" y="81"/>
                  </a:lnTo>
                  <a:lnTo>
                    <a:pt x="67" y="101"/>
                  </a:lnTo>
                  <a:lnTo>
                    <a:pt x="61" y="120"/>
                  </a:lnTo>
                  <a:lnTo>
                    <a:pt x="56" y="138"/>
                  </a:lnTo>
                  <a:lnTo>
                    <a:pt x="50" y="154"/>
                  </a:lnTo>
                  <a:lnTo>
                    <a:pt x="44" y="164"/>
                  </a:lnTo>
                  <a:lnTo>
                    <a:pt x="36" y="169"/>
                  </a:lnTo>
                  <a:lnTo>
                    <a:pt x="26" y="173"/>
                  </a:lnTo>
                  <a:lnTo>
                    <a:pt x="16" y="175"/>
                  </a:lnTo>
                  <a:lnTo>
                    <a:pt x="9" y="176"/>
                  </a:lnTo>
                  <a:lnTo>
                    <a:pt x="7" y="176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7668" name="Freeform 39"/>
            <p:cNvSpPr>
              <a:spLocks/>
            </p:cNvSpPr>
            <p:nvPr/>
          </p:nvSpPr>
          <p:spPr bwMode="gray">
            <a:xfrm>
              <a:off x="2639" y="2020"/>
              <a:ext cx="47" cy="76"/>
            </a:xfrm>
            <a:custGeom>
              <a:avLst/>
              <a:gdLst>
                <a:gd name="T0" fmla="*/ 0 w 94"/>
                <a:gd name="T1" fmla="*/ 21 h 152"/>
                <a:gd name="T2" fmla="*/ 0 w 94"/>
                <a:gd name="T3" fmla="*/ 19 h 152"/>
                <a:gd name="T4" fmla="*/ 1 w 94"/>
                <a:gd name="T5" fmla="*/ 16 h 152"/>
                <a:gd name="T6" fmla="*/ 2 w 94"/>
                <a:gd name="T7" fmla="*/ 12 h 152"/>
                <a:gd name="T8" fmla="*/ 3 w 94"/>
                <a:gd name="T9" fmla="*/ 7 h 152"/>
                <a:gd name="T10" fmla="*/ 6 w 94"/>
                <a:gd name="T11" fmla="*/ 3 h 152"/>
                <a:gd name="T12" fmla="*/ 10 w 94"/>
                <a:gd name="T13" fmla="*/ 1 h 152"/>
                <a:gd name="T14" fmla="*/ 14 w 94"/>
                <a:gd name="T15" fmla="*/ 0 h 152"/>
                <a:gd name="T16" fmla="*/ 23 w 94"/>
                <a:gd name="T17" fmla="*/ 3 h 152"/>
                <a:gd name="T18" fmla="*/ 29 w 94"/>
                <a:gd name="T19" fmla="*/ 7 h 152"/>
                <a:gd name="T20" fmla="*/ 35 w 94"/>
                <a:gd name="T21" fmla="*/ 13 h 152"/>
                <a:gd name="T22" fmla="*/ 38 w 94"/>
                <a:gd name="T23" fmla="*/ 19 h 152"/>
                <a:gd name="T24" fmla="*/ 39 w 94"/>
                <a:gd name="T25" fmla="*/ 28 h 152"/>
                <a:gd name="T26" fmla="*/ 43 w 94"/>
                <a:gd name="T27" fmla="*/ 38 h 152"/>
                <a:gd name="T28" fmla="*/ 46 w 94"/>
                <a:gd name="T29" fmla="*/ 44 h 152"/>
                <a:gd name="T30" fmla="*/ 46 w 94"/>
                <a:gd name="T31" fmla="*/ 48 h 152"/>
                <a:gd name="T32" fmla="*/ 45 w 94"/>
                <a:gd name="T33" fmla="*/ 52 h 152"/>
                <a:gd name="T34" fmla="*/ 44 w 94"/>
                <a:gd name="T35" fmla="*/ 56 h 152"/>
                <a:gd name="T36" fmla="*/ 43 w 94"/>
                <a:gd name="T37" fmla="*/ 62 h 152"/>
                <a:gd name="T38" fmla="*/ 44 w 94"/>
                <a:gd name="T39" fmla="*/ 65 h 152"/>
                <a:gd name="T40" fmla="*/ 45 w 94"/>
                <a:gd name="T41" fmla="*/ 68 h 152"/>
                <a:gd name="T42" fmla="*/ 46 w 94"/>
                <a:gd name="T43" fmla="*/ 71 h 152"/>
                <a:gd name="T44" fmla="*/ 47 w 94"/>
                <a:gd name="T45" fmla="*/ 73 h 152"/>
                <a:gd name="T46" fmla="*/ 47 w 94"/>
                <a:gd name="T47" fmla="*/ 75 h 152"/>
                <a:gd name="T48" fmla="*/ 46 w 94"/>
                <a:gd name="T49" fmla="*/ 76 h 152"/>
                <a:gd name="T50" fmla="*/ 43 w 94"/>
                <a:gd name="T51" fmla="*/ 76 h 152"/>
                <a:gd name="T52" fmla="*/ 36 w 94"/>
                <a:gd name="T53" fmla="*/ 76 h 152"/>
                <a:gd name="T54" fmla="*/ 28 w 94"/>
                <a:gd name="T55" fmla="*/ 76 h 152"/>
                <a:gd name="T56" fmla="*/ 22 w 94"/>
                <a:gd name="T57" fmla="*/ 76 h 152"/>
                <a:gd name="T58" fmla="*/ 16 w 94"/>
                <a:gd name="T59" fmla="*/ 75 h 152"/>
                <a:gd name="T60" fmla="*/ 11 w 94"/>
                <a:gd name="T61" fmla="*/ 74 h 152"/>
                <a:gd name="T62" fmla="*/ 8 w 94"/>
                <a:gd name="T63" fmla="*/ 72 h 152"/>
                <a:gd name="T64" fmla="*/ 6 w 94"/>
                <a:gd name="T65" fmla="*/ 68 h 152"/>
                <a:gd name="T66" fmla="*/ 5 w 94"/>
                <a:gd name="T67" fmla="*/ 62 h 152"/>
                <a:gd name="T68" fmla="*/ 5 w 94"/>
                <a:gd name="T69" fmla="*/ 55 h 152"/>
                <a:gd name="T70" fmla="*/ 4 w 94"/>
                <a:gd name="T71" fmla="*/ 47 h 152"/>
                <a:gd name="T72" fmla="*/ 3 w 94"/>
                <a:gd name="T73" fmla="*/ 39 h 152"/>
                <a:gd name="T74" fmla="*/ 2 w 94"/>
                <a:gd name="T75" fmla="*/ 33 h 152"/>
                <a:gd name="T76" fmla="*/ 1 w 94"/>
                <a:gd name="T77" fmla="*/ 26 h 152"/>
                <a:gd name="T78" fmla="*/ 0 w 94"/>
                <a:gd name="T79" fmla="*/ 22 h 152"/>
                <a:gd name="T80" fmla="*/ 0 w 94"/>
                <a:gd name="T81" fmla="*/ 21 h 15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94"/>
                <a:gd name="T124" fmla="*/ 0 h 152"/>
                <a:gd name="T125" fmla="*/ 94 w 94"/>
                <a:gd name="T126" fmla="*/ 152 h 15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94" h="152">
                  <a:moveTo>
                    <a:pt x="0" y="43"/>
                  </a:moveTo>
                  <a:lnTo>
                    <a:pt x="0" y="38"/>
                  </a:lnTo>
                  <a:lnTo>
                    <a:pt x="1" y="32"/>
                  </a:lnTo>
                  <a:lnTo>
                    <a:pt x="4" y="24"/>
                  </a:lnTo>
                  <a:lnTo>
                    <a:pt x="7" y="15"/>
                  </a:lnTo>
                  <a:lnTo>
                    <a:pt x="12" y="7"/>
                  </a:lnTo>
                  <a:lnTo>
                    <a:pt x="19" y="2"/>
                  </a:lnTo>
                  <a:lnTo>
                    <a:pt x="28" y="0"/>
                  </a:lnTo>
                  <a:lnTo>
                    <a:pt x="45" y="6"/>
                  </a:lnTo>
                  <a:lnTo>
                    <a:pt x="59" y="14"/>
                  </a:lnTo>
                  <a:lnTo>
                    <a:pt x="70" y="26"/>
                  </a:lnTo>
                  <a:lnTo>
                    <a:pt x="75" y="38"/>
                  </a:lnTo>
                  <a:lnTo>
                    <a:pt x="78" y="56"/>
                  </a:lnTo>
                  <a:lnTo>
                    <a:pt x="85" y="75"/>
                  </a:lnTo>
                  <a:lnTo>
                    <a:pt x="91" y="89"/>
                  </a:lnTo>
                  <a:lnTo>
                    <a:pt x="92" y="96"/>
                  </a:lnTo>
                  <a:lnTo>
                    <a:pt x="90" y="104"/>
                  </a:lnTo>
                  <a:lnTo>
                    <a:pt x="88" y="113"/>
                  </a:lnTo>
                  <a:lnTo>
                    <a:pt x="86" y="124"/>
                  </a:lnTo>
                  <a:lnTo>
                    <a:pt x="87" y="130"/>
                  </a:lnTo>
                  <a:lnTo>
                    <a:pt x="89" y="136"/>
                  </a:lnTo>
                  <a:lnTo>
                    <a:pt x="92" y="141"/>
                  </a:lnTo>
                  <a:lnTo>
                    <a:pt x="93" y="146"/>
                  </a:lnTo>
                  <a:lnTo>
                    <a:pt x="94" y="149"/>
                  </a:lnTo>
                  <a:lnTo>
                    <a:pt x="91" y="151"/>
                  </a:lnTo>
                  <a:lnTo>
                    <a:pt x="85" y="152"/>
                  </a:lnTo>
                  <a:lnTo>
                    <a:pt x="72" y="152"/>
                  </a:lnTo>
                  <a:lnTo>
                    <a:pt x="57" y="152"/>
                  </a:lnTo>
                  <a:lnTo>
                    <a:pt x="43" y="152"/>
                  </a:lnTo>
                  <a:lnTo>
                    <a:pt x="32" y="150"/>
                  </a:lnTo>
                  <a:lnTo>
                    <a:pt x="22" y="148"/>
                  </a:lnTo>
                  <a:lnTo>
                    <a:pt x="16" y="144"/>
                  </a:lnTo>
                  <a:lnTo>
                    <a:pt x="11" y="136"/>
                  </a:lnTo>
                  <a:lnTo>
                    <a:pt x="9" y="124"/>
                  </a:lnTo>
                  <a:lnTo>
                    <a:pt x="9" y="110"/>
                  </a:lnTo>
                  <a:lnTo>
                    <a:pt x="8" y="94"/>
                  </a:lnTo>
                  <a:lnTo>
                    <a:pt x="6" y="79"/>
                  </a:lnTo>
                  <a:lnTo>
                    <a:pt x="4" y="65"/>
                  </a:lnTo>
                  <a:lnTo>
                    <a:pt x="2" y="53"/>
                  </a:lnTo>
                  <a:lnTo>
                    <a:pt x="0" y="45"/>
                  </a:lnTo>
                  <a:lnTo>
                    <a:pt x="0" y="43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7669" name="Freeform 40"/>
            <p:cNvSpPr>
              <a:spLocks/>
            </p:cNvSpPr>
            <p:nvPr/>
          </p:nvSpPr>
          <p:spPr bwMode="gray">
            <a:xfrm>
              <a:off x="2726" y="2351"/>
              <a:ext cx="74" cy="90"/>
            </a:xfrm>
            <a:custGeom>
              <a:avLst/>
              <a:gdLst>
                <a:gd name="T0" fmla="*/ 0 w 149"/>
                <a:gd name="T1" fmla="*/ 90 h 180"/>
                <a:gd name="T2" fmla="*/ 0 w 149"/>
                <a:gd name="T3" fmla="*/ 89 h 180"/>
                <a:gd name="T4" fmla="*/ 1 w 149"/>
                <a:gd name="T5" fmla="*/ 86 h 180"/>
                <a:gd name="T6" fmla="*/ 4 w 149"/>
                <a:gd name="T7" fmla="*/ 82 h 180"/>
                <a:gd name="T8" fmla="*/ 5 w 149"/>
                <a:gd name="T9" fmla="*/ 77 h 180"/>
                <a:gd name="T10" fmla="*/ 8 w 149"/>
                <a:gd name="T11" fmla="*/ 70 h 180"/>
                <a:gd name="T12" fmla="*/ 9 w 149"/>
                <a:gd name="T13" fmla="*/ 62 h 180"/>
                <a:gd name="T14" fmla="*/ 10 w 149"/>
                <a:gd name="T15" fmla="*/ 58 h 180"/>
                <a:gd name="T16" fmla="*/ 10 w 149"/>
                <a:gd name="T17" fmla="*/ 55 h 180"/>
                <a:gd name="T18" fmla="*/ 11 w 149"/>
                <a:gd name="T19" fmla="*/ 53 h 180"/>
                <a:gd name="T20" fmla="*/ 11 w 149"/>
                <a:gd name="T21" fmla="*/ 51 h 180"/>
                <a:gd name="T22" fmla="*/ 13 w 149"/>
                <a:gd name="T23" fmla="*/ 49 h 180"/>
                <a:gd name="T24" fmla="*/ 15 w 149"/>
                <a:gd name="T25" fmla="*/ 47 h 180"/>
                <a:gd name="T26" fmla="*/ 17 w 149"/>
                <a:gd name="T27" fmla="*/ 44 h 180"/>
                <a:gd name="T28" fmla="*/ 21 w 149"/>
                <a:gd name="T29" fmla="*/ 39 h 180"/>
                <a:gd name="T30" fmla="*/ 26 w 149"/>
                <a:gd name="T31" fmla="*/ 31 h 180"/>
                <a:gd name="T32" fmla="*/ 29 w 149"/>
                <a:gd name="T33" fmla="*/ 24 h 180"/>
                <a:gd name="T34" fmla="*/ 32 w 149"/>
                <a:gd name="T35" fmla="*/ 19 h 180"/>
                <a:gd name="T36" fmla="*/ 35 w 149"/>
                <a:gd name="T37" fmla="*/ 13 h 180"/>
                <a:gd name="T38" fmla="*/ 39 w 149"/>
                <a:gd name="T39" fmla="*/ 9 h 180"/>
                <a:gd name="T40" fmla="*/ 44 w 149"/>
                <a:gd name="T41" fmla="*/ 7 h 180"/>
                <a:gd name="T42" fmla="*/ 51 w 149"/>
                <a:gd name="T43" fmla="*/ 5 h 180"/>
                <a:gd name="T44" fmla="*/ 56 w 149"/>
                <a:gd name="T45" fmla="*/ 3 h 180"/>
                <a:gd name="T46" fmla="*/ 60 w 149"/>
                <a:gd name="T47" fmla="*/ 1 h 180"/>
                <a:gd name="T48" fmla="*/ 63 w 149"/>
                <a:gd name="T49" fmla="*/ 0 h 180"/>
                <a:gd name="T50" fmla="*/ 64 w 149"/>
                <a:gd name="T51" fmla="*/ 1 h 180"/>
                <a:gd name="T52" fmla="*/ 64 w 149"/>
                <a:gd name="T53" fmla="*/ 3 h 180"/>
                <a:gd name="T54" fmla="*/ 64 w 149"/>
                <a:gd name="T55" fmla="*/ 7 h 180"/>
                <a:gd name="T56" fmla="*/ 63 w 149"/>
                <a:gd name="T57" fmla="*/ 12 h 180"/>
                <a:gd name="T58" fmla="*/ 63 w 149"/>
                <a:gd name="T59" fmla="*/ 18 h 180"/>
                <a:gd name="T60" fmla="*/ 65 w 149"/>
                <a:gd name="T61" fmla="*/ 23 h 180"/>
                <a:gd name="T62" fmla="*/ 67 w 149"/>
                <a:gd name="T63" fmla="*/ 25 h 180"/>
                <a:gd name="T64" fmla="*/ 69 w 149"/>
                <a:gd name="T65" fmla="*/ 27 h 180"/>
                <a:gd name="T66" fmla="*/ 72 w 149"/>
                <a:gd name="T67" fmla="*/ 27 h 180"/>
                <a:gd name="T68" fmla="*/ 73 w 149"/>
                <a:gd name="T69" fmla="*/ 28 h 180"/>
                <a:gd name="T70" fmla="*/ 74 w 149"/>
                <a:gd name="T71" fmla="*/ 30 h 180"/>
                <a:gd name="T72" fmla="*/ 74 w 149"/>
                <a:gd name="T73" fmla="*/ 32 h 180"/>
                <a:gd name="T74" fmla="*/ 73 w 149"/>
                <a:gd name="T75" fmla="*/ 36 h 180"/>
                <a:gd name="T76" fmla="*/ 70 w 149"/>
                <a:gd name="T77" fmla="*/ 41 h 180"/>
                <a:gd name="T78" fmla="*/ 66 w 149"/>
                <a:gd name="T79" fmla="*/ 47 h 180"/>
                <a:gd name="T80" fmla="*/ 62 w 149"/>
                <a:gd name="T81" fmla="*/ 53 h 180"/>
                <a:gd name="T82" fmla="*/ 60 w 149"/>
                <a:gd name="T83" fmla="*/ 58 h 180"/>
                <a:gd name="T84" fmla="*/ 56 w 149"/>
                <a:gd name="T85" fmla="*/ 62 h 180"/>
                <a:gd name="T86" fmla="*/ 51 w 149"/>
                <a:gd name="T87" fmla="*/ 68 h 180"/>
                <a:gd name="T88" fmla="*/ 45 w 149"/>
                <a:gd name="T89" fmla="*/ 74 h 180"/>
                <a:gd name="T90" fmla="*/ 36 w 149"/>
                <a:gd name="T91" fmla="*/ 80 h 180"/>
                <a:gd name="T92" fmla="*/ 28 w 149"/>
                <a:gd name="T93" fmla="*/ 85 h 180"/>
                <a:gd name="T94" fmla="*/ 22 w 149"/>
                <a:gd name="T95" fmla="*/ 87 h 180"/>
                <a:gd name="T96" fmla="*/ 17 w 149"/>
                <a:gd name="T97" fmla="*/ 89 h 180"/>
                <a:gd name="T98" fmla="*/ 13 w 149"/>
                <a:gd name="T99" fmla="*/ 90 h 180"/>
                <a:gd name="T100" fmla="*/ 9 w 149"/>
                <a:gd name="T101" fmla="*/ 90 h 180"/>
                <a:gd name="T102" fmla="*/ 4 w 149"/>
                <a:gd name="T103" fmla="*/ 90 h 180"/>
                <a:gd name="T104" fmla="*/ 1 w 149"/>
                <a:gd name="T105" fmla="*/ 90 h 180"/>
                <a:gd name="T106" fmla="*/ 0 w 149"/>
                <a:gd name="T107" fmla="*/ 90 h 18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49"/>
                <a:gd name="T163" fmla="*/ 0 h 180"/>
                <a:gd name="T164" fmla="*/ 149 w 149"/>
                <a:gd name="T165" fmla="*/ 180 h 18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49" h="180">
                  <a:moveTo>
                    <a:pt x="0" y="180"/>
                  </a:moveTo>
                  <a:lnTo>
                    <a:pt x="1" y="178"/>
                  </a:lnTo>
                  <a:lnTo>
                    <a:pt x="3" y="172"/>
                  </a:lnTo>
                  <a:lnTo>
                    <a:pt x="8" y="164"/>
                  </a:lnTo>
                  <a:lnTo>
                    <a:pt x="11" y="153"/>
                  </a:lnTo>
                  <a:lnTo>
                    <a:pt x="16" y="139"/>
                  </a:lnTo>
                  <a:lnTo>
                    <a:pt x="19" y="125"/>
                  </a:lnTo>
                  <a:lnTo>
                    <a:pt x="20" y="116"/>
                  </a:lnTo>
                  <a:lnTo>
                    <a:pt x="21" y="110"/>
                  </a:lnTo>
                  <a:lnTo>
                    <a:pt x="22" y="106"/>
                  </a:lnTo>
                  <a:lnTo>
                    <a:pt x="23" y="102"/>
                  </a:lnTo>
                  <a:lnTo>
                    <a:pt x="26" y="99"/>
                  </a:lnTo>
                  <a:lnTo>
                    <a:pt x="30" y="95"/>
                  </a:lnTo>
                  <a:lnTo>
                    <a:pt x="35" y="88"/>
                  </a:lnTo>
                  <a:lnTo>
                    <a:pt x="43" y="78"/>
                  </a:lnTo>
                  <a:lnTo>
                    <a:pt x="53" y="63"/>
                  </a:lnTo>
                  <a:lnTo>
                    <a:pt x="59" y="49"/>
                  </a:lnTo>
                  <a:lnTo>
                    <a:pt x="65" y="37"/>
                  </a:lnTo>
                  <a:lnTo>
                    <a:pt x="70" y="26"/>
                  </a:lnTo>
                  <a:lnTo>
                    <a:pt x="78" y="18"/>
                  </a:lnTo>
                  <a:lnTo>
                    <a:pt x="89" y="14"/>
                  </a:lnTo>
                  <a:lnTo>
                    <a:pt x="102" y="9"/>
                  </a:lnTo>
                  <a:lnTo>
                    <a:pt x="112" y="6"/>
                  </a:lnTo>
                  <a:lnTo>
                    <a:pt x="120" y="3"/>
                  </a:lnTo>
                  <a:lnTo>
                    <a:pt x="126" y="0"/>
                  </a:lnTo>
                  <a:lnTo>
                    <a:pt x="129" y="2"/>
                  </a:lnTo>
                  <a:lnTo>
                    <a:pt x="129" y="5"/>
                  </a:lnTo>
                  <a:lnTo>
                    <a:pt x="128" y="14"/>
                  </a:lnTo>
                  <a:lnTo>
                    <a:pt x="126" y="25"/>
                  </a:lnTo>
                  <a:lnTo>
                    <a:pt x="126" y="35"/>
                  </a:lnTo>
                  <a:lnTo>
                    <a:pt x="130" y="46"/>
                  </a:lnTo>
                  <a:lnTo>
                    <a:pt x="135" y="51"/>
                  </a:lnTo>
                  <a:lnTo>
                    <a:pt x="139" y="54"/>
                  </a:lnTo>
                  <a:lnTo>
                    <a:pt x="144" y="55"/>
                  </a:lnTo>
                  <a:lnTo>
                    <a:pt x="147" y="57"/>
                  </a:lnTo>
                  <a:lnTo>
                    <a:pt x="149" y="61"/>
                  </a:lnTo>
                  <a:lnTo>
                    <a:pt x="149" y="64"/>
                  </a:lnTo>
                  <a:lnTo>
                    <a:pt x="146" y="72"/>
                  </a:lnTo>
                  <a:lnTo>
                    <a:pt x="140" y="81"/>
                  </a:lnTo>
                  <a:lnTo>
                    <a:pt x="132" y="95"/>
                  </a:lnTo>
                  <a:lnTo>
                    <a:pt x="125" y="107"/>
                  </a:lnTo>
                  <a:lnTo>
                    <a:pt x="120" y="116"/>
                  </a:lnTo>
                  <a:lnTo>
                    <a:pt x="113" y="125"/>
                  </a:lnTo>
                  <a:lnTo>
                    <a:pt x="103" y="135"/>
                  </a:lnTo>
                  <a:lnTo>
                    <a:pt x="90" y="147"/>
                  </a:lnTo>
                  <a:lnTo>
                    <a:pt x="72" y="160"/>
                  </a:lnTo>
                  <a:lnTo>
                    <a:pt x="57" y="169"/>
                  </a:lnTo>
                  <a:lnTo>
                    <a:pt x="45" y="174"/>
                  </a:lnTo>
                  <a:lnTo>
                    <a:pt x="35" y="177"/>
                  </a:lnTo>
                  <a:lnTo>
                    <a:pt x="26" y="179"/>
                  </a:lnTo>
                  <a:lnTo>
                    <a:pt x="18" y="180"/>
                  </a:lnTo>
                  <a:lnTo>
                    <a:pt x="9" y="180"/>
                  </a:lnTo>
                  <a:lnTo>
                    <a:pt x="2" y="180"/>
                  </a:lnTo>
                  <a:lnTo>
                    <a:pt x="0" y="180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7670" name="Freeform 41"/>
            <p:cNvSpPr>
              <a:spLocks/>
            </p:cNvSpPr>
            <p:nvPr/>
          </p:nvSpPr>
          <p:spPr bwMode="gray">
            <a:xfrm>
              <a:off x="2745" y="2604"/>
              <a:ext cx="96" cy="77"/>
            </a:xfrm>
            <a:custGeom>
              <a:avLst/>
              <a:gdLst>
                <a:gd name="T0" fmla="*/ 15 w 193"/>
                <a:gd name="T1" fmla="*/ 6 h 155"/>
                <a:gd name="T2" fmla="*/ 15 w 193"/>
                <a:gd name="T3" fmla="*/ 6 h 155"/>
                <a:gd name="T4" fmla="*/ 15 w 193"/>
                <a:gd name="T5" fmla="*/ 6 h 155"/>
                <a:gd name="T6" fmla="*/ 15 w 193"/>
                <a:gd name="T7" fmla="*/ 6 h 155"/>
                <a:gd name="T8" fmla="*/ 14 w 193"/>
                <a:gd name="T9" fmla="*/ 7 h 155"/>
                <a:gd name="T10" fmla="*/ 12 w 193"/>
                <a:gd name="T11" fmla="*/ 9 h 155"/>
                <a:gd name="T12" fmla="*/ 9 w 193"/>
                <a:gd name="T13" fmla="*/ 11 h 155"/>
                <a:gd name="T14" fmla="*/ 5 w 193"/>
                <a:gd name="T15" fmla="*/ 15 h 155"/>
                <a:gd name="T16" fmla="*/ 2 w 193"/>
                <a:gd name="T17" fmla="*/ 19 h 155"/>
                <a:gd name="T18" fmla="*/ 0 w 193"/>
                <a:gd name="T19" fmla="*/ 24 h 155"/>
                <a:gd name="T20" fmla="*/ 0 w 193"/>
                <a:gd name="T21" fmla="*/ 29 h 155"/>
                <a:gd name="T22" fmla="*/ 2 w 193"/>
                <a:gd name="T23" fmla="*/ 35 h 155"/>
                <a:gd name="T24" fmla="*/ 8 w 193"/>
                <a:gd name="T25" fmla="*/ 43 h 155"/>
                <a:gd name="T26" fmla="*/ 12 w 193"/>
                <a:gd name="T27" fmla="*/ 50 h 155"/>
                <a:gd name="T28" fmla="*/ 17 w 193"/>
                <a:gd name="T29" fmla="*/ 55 h 155"/>
                <a:gd name="T30" fmla="*/ 22 w 193"/>
                <a:gd name="T31" fmla="*/ 59 h 155"/>
                <a:gd name="T32" fmla="*/ 28 w 193"/>
                <a:gd name="T33" fmla="*/ 63 h 155"/>
                <a:gd name="T34" fmla="*/ 32 w 193"/>
                <a:gd name="T35" fmla="*/ 65 h 155"/>
                <a:gd name="T36" fmla="*/ 33 w 193"/>
                <a:gd name="T37" fmla="*/ 68 h 155"/>
                <a:gd name="T38" fmla="*/ 34 w 193"/>
                <a:gd name="T39" fmla="*/ 71 h 155"/>
                <a:gd name="T40" fmla="*/ 34 w 193"/>
                <a:gd name="T41" fmla="*/ 74 h 155"/>
                <a:gd name="T42" fmla="*/ 34 w 193"/>
                <a:gd name="T43" fmla="*/ 76 h 155"/>
                <a:gd name="T44" fmla="*/ 34 w 193"/>
                <a:gd name="T45" fmla="*/ 77 h 155"/>
                <a:gd name="T46" fmla="*/ 37 w 193"/>
                <a:gd name="T47" fmla="*/ 77 h 155"/>
                <a:gd name="T48" fmla="*/ 40 w 193"/>
                <a:gd name="T49" fmla="*/ 76 h 155"/>
                <a:gd name="T50" fmla="*/ 50 w 193"/>
                <a:gd name="T51" fmla="*/ 71 h 155"/>
                <a:gd name="T52" fmla="*/ 60 w 193"/>
                <a:gd name="T53" fmla="*/ 64 h 155"/>
                <a:gd name="T54" fmla="*/ 70 w 193"/>
                <a:gd name="T55" fmla="*/ 57 h 155"/>
                <a:gd name="T56" fmla="*/ 77 w 193"/>
                <a:gd name="T57" fmla="*/ 48 h 155"/>
                <a:gd name="T58" fmla="*/ 81 w 193"/>
                <a:gd name="T59" fmla="*/ 45 h 155"/>
                <a:gd name="T60" fmla="*/ 85 w 193"/>
                <a:gd name="T61" fmla="*/ 42 h 155"/>
                <a:gd name="T62" fmla="*/ 90 w 193"/>
                <a:gd name="T63" fmla="*/ 39 h 155"/>
                <a:gd name="T64" fmla="*/ 93 w 193"/>
                <a:gd name="T65" fmla="*/ 37 h 155"/>
                <a:gd name="T66" fmla="*/ 96 w 193"/>
                <a:gd name="T67" fmla="*/ 35 h 155"/>
                <a:gd name="T68" fmla="*/ 96 w 193"/>
                <a:gd name="T69" fmla="*/ 33 h 155"/>
                <a:gd name="T70" fmla="*/ 95 w 193"/>
                <a:gd name="T71" fmla="*/ 31 h 155"/>
                <a:gd name="T72" fmla="*/ 91 w 193"/>
                <a:gd name="T73" fmla="*/ 29 h 155"/>
                <a:gd name="T74" fmla="*/ 84 w 193"/>
                <a:gd name="T75" fmla="*/ 26 h 155"/>
                <a:gd name="T76" fmla="*/ 77 w 193"/>
                <a:gd name="T77" fmla="*/ 24 h 155"/>
                <a:gd name="T78" fmla="*/ 71 w 193"/>
                <a:gd name="T79" fmla="*/ 23 h 155"/>
                <a:gd name="T80" fmla="*/ 66 w 193"/>
                <a:gd name="T81" fmla="*/ 22 h 155"/>
                <a:gd name="T82" fmla="*/ 61 w 193"/>
                <a:gd name="T83" fmla="*/ 19 h 155"/>
                <a:gd name="T84" fmla="*/ 58 w 193"/>
                <a:gd name="T85" fmla="*/ 16 h 155"/>
                <a:gd name="T86" fmla="*/ 57 w 193"/>
                <a:gd name="T87" fmla="*/ 12 h 155"/>
                <a:gd name="T88" fmla="*/ 55 w 193"/>
                <a:gd name="T89" fmla="*/ 7 h 155"/>
                <a:gd name="T90" fmla="*/ 52 w 193"/>
                <a:gd name="T91" fmla="*/ 3 h 155"/>
                <a:gd name="T92" fmla="*/ 47 w 193"/>
                <a:gd name="T93" fmla="*/ 1 h 155"/>
                <a:gd name="T94" fmla="*/ 42 w 193"/>
                <a:gd name="T95" fmla="*/ 0 h 155"/>
                <a:gd name="T96" fmla="*/ 36 w 193"/>
                <a:gd name="T97" fmla="*/ 0 h 155"/>
                <a:gd name="T98" fmla="*/ 31 w 193"/>
                <a:gd name="T99" fmla="*/ 1 h 155"/>
                <a:gd name="T100" fmla="*/ 25 w 193"/>
                <a:gd name="T101" fmla="*/ 3 h 155"/>
                <a:gd name="T102" fmla="*/ 20 w 193"/>
                <a:gd name="T103" fmla="*/ 5 h 155"/>
                <a:gd name="T104" fmla="*/ 16 w 193"/>
                <a:gd name="T105" fmla="*/ 6 h 155"/>
                <a:gd name="T106" fmla="*/ 15 w 193"/>
                <a:gd name="T107" fmla="*/ 6 h 15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93"/>
                <a:gd name="T163" fmla="*/ 0 h 155"/>
                <a:gd name="T164" fmla="*/ 193 w 193"/>
                <a:gd name="T165" fmla="*/ 155 h 15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93" h="155">
                  <a:moveTo>
                    <a:pt x="30" y="13"/>
                  </a:moveTo>
                  <a:lnTo>
                    <a:pt x="30" y="13"/>
                  </a:lnTo>
                  <a:lnTo>
                    <a:pt x="29" y="14"/>
                  </a:lnTo>
                  <a:lnTo>
                    <a:pt x="25" y="18"/>
                  </a:lnTo>
                  <a:lnTo>
                    <a:pt x="18" y="23"/>
                  </a:lnTo>
                  <a:lnTo>
                    <a:pt x="11" y="30"/>
                  </a:lnTo>
                  <a:lnTo>
                    <a:pt x="5" y="38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5" y="71"/>
                  </a:lnTo>
                  <a:lnTo>
                    <a:pt x="16" y="86"/>
                  </a:lnTo>
                  <a:lnTo>
                    <a:pt x="25" y="100"/>
                  </a:lnTo>
                  <a:lnTo>
                    <a:pt x="34" y="111"/>
                  </a:lnTo>
                  <a:lnTo>
                    <a:pt x="45" y="119"/>
                  </a:lnTo>
                  <a:lnTo>
                    <a:pt x="57" y="126"/>
                  </a:lnTo>
                  <a:lnTo>
                    <a:pt x="64" y="131"/>
                  </a:lnTo>
                  <a:lnTo>
                    <a:pt x="67" y="137"/>
                  </a:lnTo>
                  <a:lnTo>
                    <a:pt x="68" y="142"/>
                  </a:lnTo>
                  <a:lnTo>
                    <a:pt x="68" y="148"/>
                  </a:lnTo>
                  <a:lnTo>
                    <a:pt x="68" y="152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80" y="153"/>
                  </a:lnTo>
                  <a:lnTo>
                    <a:pt x="100" y="143"/>
                  </a:lnTo>
                  <a:lnTo>
                    <a:pt x="120" y="129"/>
                  </a:lnTo>
                  <a:lnTo>
                    <a:pt x="140" y="114"/>
                  </a:lnTo>
                  <a:lnTo>
                    <a:pt x="155" y="97"/>
                  </a:lnTo>
                  <a:lnTo>
                    <a:pt x="163" y="90"/>
                  </a:lnTo>
                  <a:lnTo>
                    <a:pt x="171" y="84"/>
                  </a:lnTo>
                  <a:lnTo>
                    <a:pt x="180" y="79"/>
                  </a:lnTo>
                  <a:lnTo>
                    <a:pt x="187" y="74"/>
                  </a:lnTo>
                  <a:lnTo>
                    <a:pt x="192" y="70"/>
                  </a:lnTo>
                  <a:lnTo>
                    <a:pt x="193" y="67"/>
                  </a:lnTo>
                  <a:lnTo>
                    <a:pt x="190" y="62"/>
                  </a:lnTo>
                  <a:lnTo>
                    <a:pt x="182" y="58"/>
                  </a:lnTo>
                  <a:lnTo>
                    <a:pt x="169" y="53"/>
                  </a:lnTo>
                  <a:lnTo>
                    <a:pt x="155" y="49"/>
                  </a:lnTo>
                  <a:lnTo>
                    <a:pt x="143" y="47"/>
                  </a:lnTo>
                  <a:lnTo>
                    <a:pt x="132" y="44"/>
                  </a:lnTo>
                  <a:lnTo>
                    <a:pt x="123" y="39"/>
                  </a:lnTo>
                  <a:lnTo>
                    <a:pt x="117" y="33"/>
                  </a:lnTo>
                  <a:lnTo>
                    <a:pt x="114" y="24"/>
                  </a:lnTo>
                  <a:lnTo>
                    <a:pt x="111" y="14"/>
                  </a:lnTo>
                  <a:lnTo>
                    <a:pt x="104" y="7"/>
                  </a:lnTo>
                  <a:lnTo>
                    <a:pt x="95" y="2"/>
                  </a:lnTo>
                  <a:lnTo>
                    <a:pt x="84" y="0"/>
                  </a:lnTo>
                  <a:lnTo>
                    <a:pt x="73" y="0"/>
                  </a:lnTo>
                  <a:lnTo>
                    <a:pt x="62" y="2"/>
                  </a:lnTo>
                  <a:lnTo>
                    <a:pt x="50" y="7"/>
                  </a:lnTo>
                  <a:lnTo>
                    <a:pt x="40" y="10"/>
                  </a:lnTo>
                  <a:lnTo>
                    <a:pt x="33" y="12"/>
                  </a:lnTo>
                  <a:lnTo>
                    <a:pt x="30" y="13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7671" name="Freeform 42"/>
            <p:cNvSpPr>
              <a:spLocks/>
            </p:cNvSpPr>
            <p:nvPr/>
          </p:nvSpPr>
          <p:spPr bwMode="gray">
            <a:xfrm>
              <a:off x="3252" y="3276"/>
              <a:ext cx="80" cy="51"/>
            </a:xfrm>
            <a:custGeom>
              <a:avLst/>
              <a:gdLst>
                <a:gd name="T0" fmla="*/ 0 w 160"/>
                <a:gd name="T1" fmla="*/ 32 h 103"/>
                <a:gd name="T2" fmla="*/ 1 w 160"/>
                <a:gd name="T3" fmla="*/ 30 h 103"/>
                <a:gd name="T4" fmla="*/ 1 w 160"/>
                <a:gd name="T5" fmla="*/ 27 h 103"/>
                <a:gd name="T6" fmla="*/ 3 w 160"/>
                <a:gd name="T7" fmla="*/ 22 h 103"/>
                <a:gd name="T8" fmla="*/ 6 w 160"/>
                <a:gd name="T9" fmla="*/ 17 h 103"/>
                <a:gd name="T10" fmla="*/ 11 w 160"/>
                <a:gd name="T11" fmla="*/ 13 h 103"/>
                <a:gd name="T12" fmla="*/ 19 w 160"/>
                <a:gd name="T13" fmla="*/ 9 h 103"/>
                <a:gd name="T14" fmla="*/ 25 w 160"/>
                <a:gd name="T15" fmla="*/ 6 h 103"/>
                <a:gd name="T16" fmla="*/ 32 w 160"/>
                <a:gd name="T17" fmla="*/ 4 h 103"/>
                <a:gd name="T18" fmla="*/ 38 w 160"/>
                <a:gd name="T19" fmla="*/ 1 h 103"/>
                <a:gd name="T20" fmla="*/ 43 w 160"/>
                <a:gd name="T21" fmla="*/ 0 h 103"/>
                <a:gd name="T22" fmla="*/ 49 w 160"/>
                <a:gd name="T23" fmla="*/ 0 h 103"/>
                <a:gd name="T24" fmla="*/ 54 w 160"/>
                <a:gd name="T25" fmla="*/ 3 h 103"/>
                <a:gd name="T26" fmla="*/ 60 w 160"/>
                <a:gd name="T27" fmla="*/ 7 h 103"/>
                <a:gd name="T28" fmla="*/ 66 w 160"/>
                <a:gd name="T29" fmla="*/ 11 h 103"/>
                <a:gd name="T30" fmla="*/ 70 w 160"/>
                <a:gd name="T31" fmla="*/ 13 h 103"/>
                <a:gd name="T32" fmla="*/ 74 w 160"/>
                <a:gd name="T33" fmla="*/ 15 h 103"/>
                <a:gd name="T34" fmla="*/ 77 w 160"/>
                <a:gd name="T35" fmla="*/ 16 h 103"/>
                <a:gd name="T36" fmla="*/ 79 w 160"/>
                <a:gd name="T37" fmla="*/ 17 h 103"/>
                <a:gd name="T38" fmla="*/ 80 w 160"/>
                <a:gd name="T39" fmla="*/ 18 h 103"/>
                <a:gd name="T40" fmla="*/ 80 w 160"/>
                <a:gd name="T41" fmla="*/ 19 h 103"/>
                <a:gd name="T42" fmla="*/ 79 w 160"/>
                <a:gd name="T43" fmla="*/ 23 h 103"/>
                <a:gd name="T44" fmla="*/ 75 w 160"/>
                <a:gd name="T45" fmla="*/ 28 h 103"/>
                <a:gd name="T46" fmla="*/ 72 w 160"/>
                <a:gd name="T47" fmla="*/ 33 h 103"/>
                <a:gd name="T48" fmla="*/ 70 w 160"/>
                <a:gd name="T49" fmla="*/ 38 h 103"/>
                <a:gd name="T50" fmla="*/ 69 w 160"/>
                <a:gd name="T51" fmla="*/ 41 h 103"/>
                <a:gd name="T52" fmla="*/ 69 w 160"/>
                <a:gd name="T53" fmla="*/ 45 h 103"/>
                <a:gd name="T54" fmla="*/ 69 w 160"/>
                <a:gd name="T55" fmla="*/ 48 h 103"/>
                <a:gd name="T56" fmla="*/ 68 w 160"/>
                <a:gd name="T57" fmla="*/ 50 h 103"/>
                <a:gd name="T58" fmla="*/ 67 w 160"/>
                <a:gd name="T59" fmla="*/ 51 h 103"/>
                <a:gd name="T60" fmla="*/ 63 w 160"/>
                <a:gd name="T61" fmla="*/ 51 h 103"/>
                <a:gd name="T62" fmla="*/ 59 w 160"/>
                <a:gd name="T63" fmla="*/ 50 h 103"/>
                <a:gd name="T64" fmla="*/ 53 w 160"/>
                <a:gd name="T65" fmla="*/ 48 h 103"/>
                <a:gd name="T66" fmla="*/ 42 w 160"/>
                <a:gd name="T67" fmla="*/ 44 h 103"/>
                <a:gd name="T68" fmla="*/ 32 w 160"/>
                <a:gd name="T69" fmla="*/ 40 h 103"/>
                <a:gd name="T70" fmla="*/ 22 w 160"/>
                <a:gd name="T71" fmla="*/ 37 h 103"/>
                <a:gd name="T72" fmla="*/ 13 w 160"/>
                <a:gd name="T73" fmla="*/ 35 h 103"/>
                <a:gd name="T74" fmla="*/ 6 w 160"/>
                <a:gd name="T75" fmla="*/ 33 h 103"/>
                <a:gd name="T76" fmla="*/ 2 w 160"/>
                <a:gd name="T77" fmla="*/ 32 h 103"/>
                <a:gd name="T78" fmla="*/ 0 w 160"/>
                <a:gd name="T79" fmla="*/ 32 h 1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60"/>
                <a:gd name="T121" fmla="*/ 0 h 103"/>
                <a:gd name="T122" fmla="*/ 160 w 160"/>
                <a:gd name="T123" fmla="*/ 103 h 10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60" h="103">
                  <a:moveTo>
                    <a:pt x="0" y="64"/>
                  </a:moveTo>
                  <a:lnTo>
                    <a:pt x="1" y="60"/>
                  </a:lnTo>
                  <a:lnTo>
                    <a:pt x="2" y="54"/>
                  </a:lnTo>
                  <a:lnTo>
                    <a:pt x="7" y="45"/>
                  </a:lnTo>
                  <a:lnTo>
                    <a:pt x="13" y="35"/>
                  </a:lnTo>
                  <a:lnTo>
                    <a:pt x="23" y="26"/>
                  </a:lnTo>
                  <a:lnTo>
                    <a:pt x="37" y="19"/>
                  </a:lnTo>
                  <a:lnTo>
                    <a:pt x="51" y="13"/>
                  </a:lnTo>
                  <a:lnTo>
                    <a:pt x="64" y="8"/>
                  </a:lnTo>
                  <a:lnTo>
                    <a:pt x="75" y="3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09" y="6"/>
                  </a:lnTo>
                  <a:lnTo>
                    <a:pt x="121" y="14"/>
                  </a:lnTo>
                  <a:lnTo>
                    <a:pt x="131" y="23"/>
                  </a:lnTo>
                  <a:lnTo>
                    <a:pt x="139" y="27"/>
                  </a:lnTo>
                  <a:lnTo>
                    <a:pt x="147" y="31"/>
                  </a:lnTo>
                  <a:lnTo>
                    <a:pt x="154" y="33"/>
                  </a:lnTo>
                  <a:lnTo>
                    <a:pt x="158" y="34"/>
                  </a:lnTo>
                  <a:lnTo>
                    <a:pt x="160" y="36"/>
                  </a:lnTo>
                  <a:lnTo>
                    <a:pt x="160" y="39"/>
                  </a:lnTo>
                  <a:lnTo>
                    <a:pt x="157" y="46"/>
                  </a:lnTo>
                  <a:lnTo>
                    <a:pt x="150" y="56"/>
                  </a:lnTo>
                  <a:lnTo>
                    <a:pt x="144" y="66"/>
                  </a:lnTo>
                  <a:lnTo>
                    <a:pt x="140" y="76"/>
                  </a:lnTo>
                  <a:lnTo>
                    <a:pt x="138" y="83"/>
                  </a:lnTo>
                  <a:lnTo>
                    <a:pt x="138" y="91"/>
                  </a:lnTo>
                  <a:lnTo>
                    <a:pt x="137" y="96"/>
                  </a:lnTo>
                  <a:lnTo>
                    <a:pt x="136" y="101"/>
                  </a:lnTo>
                  <a:lnTo>
                    <a:pt x="133" y="103"/>
                  </a:lnTo>
                  <a:lnTo>
                    <a:pt x="127" y="103"/>
                  </a:lnTo>
                  <a:lnTo>
                    <a:pt x="118" y="101"/>
                  </a:lnTo>
                  <a:lnTo>
                    <a:pt x="106" y="96"/>
                  </a:lnTo>
                  <a:lnTo>
                    <a:pt x="85" y="89"/>
                  </a:lnTo>
                  <a:lnTo>
                    <a:pt x="64" y="81"/>
                  </a:lnTo>
                  <a:lnTo>
                    <a:pt x="44" y="75"/>
                  </a:lnTo>
                  <a:lnTo>
                    <a:pt x="27" y="70"/>
                  </a:lnTo>
                  <a:lnTo>
                    <a:pt x="12" y="66"/>
                  </a:lnTo>
                  <a:lnTo>
                    <a:pt x="4" y="64"/>
                  </a:lnTo>
                  <a:lnTo>
                    <a:pt x="0" y="64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7672" name="Freeform 43"/>
            <p:cNvSpPr>
              <a:spLocks/>
            </p:cNvSpPr>
            <p:nvPr/>
          </p:nvSpPr>
          <p:spPr bwMode="gray">
            <a:xfrm>
              <a:off x="1829" y="2095"/>
              <a:ext cx="706" cy="987"/>
            </a:xfrm>
            <a:custGeom>
              <a:avLst/>
              <a:gdLst>
                <a:gd name="T0" fmla="*/ 573 w 1412"/>
                <a:gd name="T1" fmla="*/ 35 h 1975"/>
                <a:gd name="T2" fmla="*/ 532 w 1412"/>
                <a:gd name="T3" fmla="*/ 21 h 1975"/>
                <a:gd name="T4" fmla="*/ 498 w 1412"/>
                <a:gd name="T5" fmla="*/ 52 h 1975"/>
                <a:gd name="T6" fmla="*/ 481 w 1412"/>
                <a:gd name="T7" fmla="*/ 45 h 1975"/>
                <a:gd name="T8" fmla="*/ 432 w 1412"/>
                <a:gd name="T9" fmla="*/ 39 h 1975"/>
                <a:gd name="T10" fmla="*/ 382 w 1412"/>
                <a:gd name="T11" fmla="*/ 62 h 1975"/>
                <a:gd name="T12" fmla="*/ 364 w 1412"/>
                <a:gd name="T13" fmla="*/ 112 h 1975"/>
                <a:gd name="T14" fmla="*/ 347 w 1412"/>
                <a:gd name="T15" fmla="*/ 148 h 1975"/>
                <a:gd name="T16" fmla="*/ 346 w 1412"/>
                <a:gd name="T17" fmla="*/ 188 h 1975"/>
                <a:gd name="T18" fmla="*/ 383 w 1412"/>
                <a:gd name="T19" fmla="*/ 214 h 1975"/>
                <a:gd name="T20" fmla="*/ 345 w 1412"/>
                <a:gd name="T21" fmla="*/ 236 h 1975"/>
                <a:gd name="T22" fmla="*/ 333 w 1412"/>
                <a:gd name="T23" fmla="*/ 272 h 1975"/>
                <a:gd name="T24" fmla="*/ 250 w 1412"/>
                <a:gd name="T25" fmla="*/ 278 h 1975"/>
                <a:gd name="T26" fmla="*/ 166 w 1412"/>
                <a:gd name="T27" fmla="*/ 252 h 1975"/>
                <a:gd name="T28" fmla="*/ 110 w 1412"/>
                <a:gd name="T29" fmla="*/ 255 h 1975"/>
                <a:gd name="T30" fmla="*/ 122 w 1412"/>
                <a:gd name="T31" fmla="*/ 288 h 1975"/>
                <a:gd name="T32" fmla="*/ 131 w 1412"/>
                <a:gd name="T33" fmla="*/ 345 h 1975"/>
                <a:gd name="T34" fmla="*/ 73 w 1412"/>
                <a:gd name="T35" fmla="*/ 334 h 1975"/>
                <a:gd name="T36" fmla="*/ 154 w 1412"/>
                <a:gd name="T37" fmla="*/ 360 h 1975"/>
                <a:gd name="T38" fmla="*/ 119 w 1412"/>
                <a:gd name="T39" fmla="*/ 419 h 1975"/>
                <a:gd name="T40" fmla="*/ 90 w 1412"/>
                <a:gd name="T41" fmla="*/ 460 h 1975"/>
                <a:gd name="T42" fmla="*/ 109 w 1412"/>
                <a:gd name="T43" fmla="*/ 492 h 1975"/>
                <a:gd name="T44" fmla="*/ 152 w 1412"/>
                <a:gd name="T45" fmla="*/ 506 h 1975"/>
                <a:gd name="T46" fmla="*/ 240 w 1412"/>
                <a:gd name="T47" fmla="*/ 529 h 1975"/>
                <a:gd name="T48" fmla="*/ 220 w 1412"/>
                <a:gd name="T49" fmla="*/ 559 h 1975"/>
                <a:gd name="T50" fmla="*/ 178 w 1412"/>
                <a:gd name="T51" fmla="*/ 617 h 1975"/>
                <a:gd name="T52" fmla="*/ 162 w 1412"/>
                <a:gd name="T53" fmla="*/ 655 h 1975"/>
                <a:gd name="T54" fmla="*/ 93 w 1412"/>
                <a:gd name="T55" fmla="*/ 704 h 1975"/>
                <a:gd name="T56" fmla="*/ 190 w 1412"/>
                <a:gd name="T57" fmla="*/ 695 h 1975"/>
                <a:gd name="T58" fmla="*/ 247 w 1412"/>
                <a:gd name="T59" fmla="*/ 685 h 1975"/>
                <a:gd name="T60" fmla="*/ 146 w 1412"/>
                <a:gd name="T61" fmla="*/ 703 h 1975"/>
                <a:gd name="T62" fmla="*/ 93 w 1412"/>
                <a:gd name="T63" fmla="*/ 735 h 1975"/>
                <a:gd name="T64" fmla="*/ 94 w 1412"/>
                <a:gd name="T65" fmla="*/ 784 h 1975"/>
                <a:gd name="T66" fmla="*/ 11 w 1412"/>
                <a:gd name="T67" fmla="*/ 792 h 1975"/>
                <a:gd name="T68" fmla="*/ 87 w 1412"/>
                <a:gd name="T69" fmla="*/ 805 h 1975"/>
                <a:gd name="T70" fmla="*/ 35 w 1412"/>
                <a:gd name="T71" fmla="*/ 842 h 1975"/>
                <a:gd name="T72" fmla="*/ 20 w 1412"/>
                <a:gd name="T73" fmla="*/ 890 h 1975"/>
                <a:gd name="T74" fmla="*/ 45 w 1412"/>
                <a:gd name="T75" fmla="*/ 903 h 1975"/>
                <a:gd name="T76" fmla="*/ 124 w 1412"/>
                <a:gd name="T77" fmla="*/ 884 h 1975"/>
                <a:gd name="T78" fmla="*/ 36 w 1412"/>
                <a:gd name="T79" fmla="*/ 938 h 1975"/>
                <a:gd name="T80" fmla="*/ 116 w 1412"/>
                <a:gd name="T81" fmla="*/ 931 h 1975"/>
                <a:gd name="T82" fmla="*/ 110 w 1412"/>
                <a:gd name="T83" fmla="*/ 947 h 1975"/>
                <a:gd name="T84" fmla="*/ 135 w 1412"/>
                <a:gd name="T85" fmla="*/ 973 h 1975"/>
                <a:gd name="T86" fmla="*/ 217 w 1412"/>
                <a:gd name="T87" fmla="*/ 972 h 1975"/>
                <a:gd name="T88" fmla="*/ 276 w 1412"/>
                <a:gd name="T89" fmla="*/ 957 h 1975"/>
                <a:gd name="T90" fmla="*/ 305 w 1412"/>
                <a:gd name="T91" fmla="*/ 941 h 1975"/>
                <a:gd name="T92" fmla="*/ 322 w 1412"/>
                <a:gd name="T93" fmla="*/ 892 h 1975"/>
                <a:gd name="T94" fmla="*/ 365 w 1412"/>
                <a:gd name="T95" fmla="*/ 910 h 1975"/>
                <a:gd name="T96" fmla="*/ 451 w 1412"/>
                <a:gd name="T97" fmla="*/ 860 h 1975"/>
                <a:gd name="T98" fmla="*/ 498 w 1412"/>
                <a:gd name="T99" fmla="*/ 834 h 1975"/>
                <a:gd name="T100" fmla="*/ 556 w 1412"/>
                <a:gd name="T101" fmla="*/ 811 h 1975"/>
                <a:gd name="T102" fmla="*/ 630 w 1412"/>
                <a:gd name="T103" fmla="*/ 824 h 1975"/>
                <a:gd name="T104" fmla="*/ 640 w 1412"/>
                <a:gd name="T105" fmla="*/ 777 h 1975"/>
                <a:gd name="T106" fmla="*/ 699 w 1412"/>
                <a:gd name="T107" fmla="*/ 651 h 1975"/>
                <a:gd name="T108" fmla="*/ 676 w 1412"/>
                <a:gd name="T109" fmla="*/ 526 h 1975"/>
                <a:gd name="T110" fmla="*/ 682 w 1412"/>
                <a:gd name="T111" fmla="*/ 457 h 1975"/>
                <a:gd name="T112" fmla="*/ 662 w 1412"/>
                <a:gd name="T113" fmla="*/ 383 h 1975"/>
                <a:gd name="T114" fmla="*/ 689 w 1412"/>
                <a:gd name="T115" fmla="*/ 347 h 1975"/>
                <a:gd name="T116" fmla="*/ 538 w 1412"/>
                <a:gd name="T117" fmla="*/ 266 h 1975"/>
                <a:gd name="T118" fmla="*/ 419 w 1412"/>
                <a:gd name="T119" fmla="*/ 209 h 197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412"/>
                <a:gd name="T181" fmla="*/ 0 h 1975"/>
                <a:gd name="T182" fmla="*/ 1412 w 1412"/>
                <a:gd name="T183" fmla="*/ 1975 h 197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412" h="1975">
                  <a:moveTo>
                    <a:pt x="1074" y="159"/>
                  </a:moveTo>
                  <a:lnTo>
                    <a:pt x="1075" y="157"/>
                  </a:lnTo>
                  <a:lnTo>
                    <a:pt x="1077" y="151"/>
                  </a:lnTo>
                  <a:lnTo>
                    <a:pt x="1083" y="142"/>
                  </a:lnTo>
                  <a:lnTo>
                    <a:pt x="1091" y="134"/>
                  </a:lnTo>
                  <a:lnTo>
                    <a:pt x="1101" y="125"/>
                  </a:lnTo>
                  <a:lnTo>
                    <a:pt x="1111" y="118"/>
                  </a:lnTo>
                  <a:lnTo>
                    <a:pt x="1123" y="112"/>
                  </a:lnTo>
                  <a:lnTo>
                    <a:pt x="1137" y="103"/>
                  </a:lnTo>
                  <a:lnTo>
                    <a:pt x="1150" y="97"/>
                  </a:lnTo>
                  <a:lnTo>
                    <a:pt x="1158" y="91"/>
                  </a:lnTo>
                  <a:lnTo>
                    <a:pt x="1164" y="88"/>
                  </a:lnTo>
                  <a:lnTo>
                    <a:pt x="1168" y="84"/>
                  </a:lnTo>
                  <a:lnTo>
                    <a:pt x="1169" y="81"/>
                  </a:lnTo>
                  <a:lnTo>
                    <a:pt x="1166" y="78"/>
                  </a:lnTo>
                  <a:lnTo>
                    <a:pt x="1158" y="75"/>
                  </a:lnTo>
                  <a:lnTo>
                    <a:pt x="1146" y="70"/>
                  </a:lnTo>
                  <a:lnTo>
                    <a:pt x="1134" y="65"/>
                  </a:lnTo>
                  <a:lnTo>
                    <a:pt x="1122" y="58"/>
                  </a:lnTo>
                  <a:lnTo>
                    <a:pt x="1114" y="51"/>
                  </a:lnTo>
                  <a:lnTo>
                    <a:pt x="1101" y="34"/>
                  </a:lnTo>
                  <a:lnTo>
                    <a:pt x="1087" y="23"/>
                  </a:lnTo>
                  <a:lnTo>
                    <a:pt x="1071" y="13"/>
                  </a:lnTo>
                  <a:lnTo>
                    <a:pt x="1058" y="6"/>
                  </a:lnTo>
                  <a:lnTo>
                    <a:pt x="1047" y="2"/>
                  </a:lnTo>
                  <a:lnTo>
                    <a:pt x="1039" y="0"/>
                  </a:lnTo>
                  <a:lnTo>
                    <a:pt x="1037" y="0"/>
                  </a:lnTo>
                  <a:lnTo>
                    <a:pt x="1038" y="2"/>
                  </a:lnTo>
                  <a:lnTo>
                    <a:pt x="1040" y="8"/>
                  </a:lnTo>
                  <a:lnTo>
                    <a:pt x="1044" y="16"/>
                  </a:lnTo>
                  <a:lnTo>
                    <a:pt x="1050" y="23"/>
                  </a:lnTo>
                  <a:lnTo>
                    <a:pt x="1054" y="31"/>
                  </a:lnTo>
                  <a:lnTo>
                    <a:pt x="1060" y="36"/>
                  </a:lnTo>
                  <a:lnTo>
                    <a:pt x="1064" y="42"/>
                  </a:lnTo>
                  <a:lnTo>
                    <a:pt x="1066" y="48"/>
                  </a:lnTo>
                  <a:lnTo>
                    <a:pt x="1066" y="54"/>
                  </a:lnTo>
                  <a:lnTo>
                    <a:pt x="1066" y="56"/>
                  </a:lnTo>
                  <a:lnTo>
                    <a:pt x="1065" y="55"/>
                  </a:lnTo>
                  <a:lnTo>
                    <a:pt x="1062" y="52"/>
                  </a:lnTo>
                  <a:lnTo>
                    <a:pt x="1056" y="48"/>
                  </a:lnTo>
                  <a:lnTo>
                    <a:pt x="1049" y="45"/>
                  </a:lnTo>
                  <a:lnTo>
                    <a:pt x="1039" y="44"/>
                  </a:lnTo>
                  <a:lnTo>
                    <a:pt x="1026" y="46"/>
                  </a:lnTo>
                  <a:lnTo>
                    <a:pt x="1010" y="49"/>
                  </a:lnTo>
                  <a:lnTo>
                    <a:pt x="1000" y="53"/>
                  </a:lnTo>
                  <a:lnTo>
                    <a:pt x="991" y="56"/>
                  </a:lnTo>
                  <a:lnTo>
                    <a:pt x="986" y="63"/>
                  </a:lnTo>
                  <a:lnTo>
                    <a:pt x="984" y="72"/>
                  </a:lnTo>
                  <a:lnTo>
                    <a:pt x="986" y="84"/>
                  </a:lnTo>
                  <a:lnTo>
                    <a:pt x="991" y="94"/>
                  </a:lnTo>
                  <a:lnTo>
                    <a:pt x="997" y="104"/>
                  </a:lnTo>
                  <a:lnTo>
                    <a:pt x="1004" y="115"/>
                  </a:lnTo>
                  <a:lnTo>
                    <a:pt x="1008" y="126"/>
                  </a:lnTo>
                  <a:lnTo>
                    <a:pt x="1009" y="137"/>
                  </a:lnTo>
                  <a:lnTo>
                    <a:pt x="1006" y="147"/>
                  </a:lnTo>
                  <a:lnTo>
                    <a:pt x="1002" y="156"/>
                  </a:lnTo>
                  <a:lnTo>
                    <a:pt x="997" y="163"/>
                  </a:lnTo>
                  <a:lnTo>
                    <a:pt x="993" y="169"/>
                  </a:lnTo>
                  <a:lnTo>
                    <a:pt x="992" y="171"/>
                  </a:lnTo>
                  <a:lnTo>
                    <a:pt x="992" y="168"/>
                  </a:lnTo>
                  <a:lnTo>
                    <a:pt x="993" y="160"/>
                  </a:lnTo>
                  <a:lnTo>
                    <a:pt x="993" y="148"/>
                  </a:lnTo>
                  <a:lnTo>
                    <a:pt x="992" y="136"/>
                  </a:lnTo>
                  <a:lnTo>
                    <a:pt x="989" y="125"/>
                  </a:lnTo>
                  <a:lnTo>
                    <a:pt x="984" y="116"/>
                  </a:lnTo>
                  <a:lnTo>
                    <a:pt x="977" y="107"/>
                  </a:lnTo>
                  <a:lnTo>
                    <a:pt x="969" y="99"/>
                  </a:lnTo>
                  <a:lnTo>
                    <a:pt x="962" y="90"/>
                  </a:lnTo>
                  <a:lnTo>
                    <a:pt x="959" y="81"/>
                  </a:lnTo>
                  <a:lnTo>
                    <a:pt x="959" y="72"/>
                  </a:lnTo>
                  <a:lnTo>
                    <a:pt x="960" y="66"/>
                  </a:lnTo>
                  <a:lnTo>
                    <a:pt x="958" y="61"/>
                  </a:lnTo>
                  <a:lnTo>
                    <a:pt x="954" y="58"/>
                  </a:lnTo>
                  <a:lnTo>
                    <a:pt x="948" y="56"/>
                  </a:lnTo>
                  <a:lnTo>
                    <a:pt x="943" y="55"/>
                  </a:lnTo>
                  <a:lnTo>
                    <a:pt x="938" y="55"/>
                  </a:lnTo>
                  <a:lnTo>
                    <a:pt x="937" y="55"/>
                  </a:lnTo>
                  <a:lnTo>
                    <a:pt x="893" y="78"/>
                  </a:lnTo>
                  <a:lnTo>
                    <a:pt x="891" y="117"/>
                  </a:lnTo>
                  <a:lnTo>
                    <a:pt x="890" y="115"/>
                  </a:lnTo>
                  <a:lnTo>
                    <a:pt x="887" y="110"/>
                  </a:lnTo>
                  <a:lnTo>
                    <a:pt x="881" y="102"/>
                  </a:lnTo>
                  <a:lnTo>
                    <a:pt x="876" y="93"/>
                  </a:lnTo>
                  <a:lnTo>
                    <a:pt x="869" y="86"/>
                  </a:lnTo>
                  <a:lnTo>
                    <a:pt x="864" y="78"/>
                  </a:lnTo>
                  <a:lnTo>
                    <a:pt x="859" y="74"/>
                  </a:lnTo>
                  <a:lnTo>
                    <a:pt x="857" y="72"/>
                  </a:lnTo>
                  <a:lnTo>
                    <a:pt x="855" y="76"/>
                  </a:lnTo>
                  <a:lnTo>
                    <a:pt x="851" y="83"/>
                  </a:lnTo>
                  <a:lnTo>
                    <a:pt x="846" y="92"/>
                  </a:lnTo>
                  <a:lnTo>
                    <a:pt x="840" y="101"/>
                  </a:lnTo>
                  <a:lnTo>
                    <a:pt x="832" y="109"/>
                  </a:lnTo>
                  <a:lnTo>
                    <a:pt x="823" y="112"/>
                  </a:lnTo>
                  <a:lnTo>
                    <a:pt x="813" y="111"/>
                  </a:lnTo>
                  <a:lnTo>
                    <a:pt x="801" y="110"/>
                  </a:lnTo>
                  <a:lnTo>
                    <a:pt x="788" y="107"/>
                  </a:lnTo>
                  <a:lnTo>
                    <a:pt x="777" y="105"/>
                  </a:lnTo>
                  <a:lnTo>
                    <a:pt x="770" y="104"/>
                  </a:lnTo>
                  <a:lnTo>
                    <a:pt x="766" y="103"/>
                  </a:lnTo>
                  <a:lnTo>
                    <a:pt x="766" y="106"/>
                  </a:lnTo>
                  <a:lnTo>
                    <a:pt x="765" y="114"/>
                  </a:lnTo>
                  <a:lnTo>
                    <a:pt x="765" y="125"/>
                  </a:lnTo>
                  <a:lnTo>
                    <a:pt x="764" y="137"/>
                  </a:lnTo>
                  <a:lnTo>
                    <a:pt x="762" y="149"/>
                  </a:lnTo>
                  <a:lnTo>
                    <a:pt x="760" y="159"/>
                  </a:lnTo>
                  <a:lnTo>
                    <a:pt x="757" y="165"/>
                  </a:lnTo>
                  <a:lnTo>
                    <a:pt x="752" y="168"/>
                  </a:lnTo>
                  <a:lnTo>
                    <a:pt x="746" y="167"/>
                  </a:lnTo>
                  <a:lnTo>
                    <a:pt x="738" y="165"/>
                  </a:lnTo>
                  <a:lnTo>
                    <a:pt x="731" y="162"/>
                  </a:lnTo>
                  <a:lnTo>
                    <a:pt x="726" y="160"/>
                  </a:lnTo>
                  <a:lnTo>
                    <a:pt x="725" y="160"/>
                  </a:lnTo>
                  <a:lnTo>
                    <a:pt x="723" y="161"/>
                  </a:lnTo>
                  <a:lnTo>
                    <a:pt x="719" y="167"/>
                  </a:lnTo>
                  <a:lnTo>
                    <a:pt x="716" y="178"/>
                  </a:lnTo>
                  <a:lnTo>
                    <a:pt x="714" y="192"/>
                  </a:lnTo>
                  <a:lnTo>
                    <a:pt x="716" y="204"/>
                  </a:lnTo>
                  <a:lnTo>
                    <a:pt x="721" y="215"/>
                  </a:lnTo>
                  <a:lnTo>
                    <a:pt x="728" y="225"/>
                  </a:lnTo>
                  <a:lnTo>
                    <a:pt x="736" y="232"/>
                  </a:lnTo>
                  <a:lnTo>
                    <a:pt x="742" y="239"/>
                  </a:lnTo>
                  <a:lnTo>
                    <a:pt x="746" y="242"/>
                  </a:lnTo>
                  <a:lnTo>
                    <a:pt x="748" y="248"/>
                  </a:lnTo>
                  <a:lnTo>
                    <a:pt x="749" y="255"/>
                  </a:lnTo>
                  <a:lnTo>
                    <a:pt x="748" y="263"/>
                  </a:lnTo>
                  <a:lnTo>
                    <a:pt x="744" y="269"/>
                  </a:lnTo>
                  <a:lnTo>
                    <a:pt x="739" y="271"/>
                  </a:lnTo>
                  <a:lnTo>
                    <a:pt x="729" y="272"/>
                  </a:lnTo>
                  <a:lnTo>
                    <a:pt x="718" y="271"/>
                  </a:lnTo>
                  <a:lnTo>
                    <a:pt x="706" y="269"/>
                  </a:lnTo>
                  <a:lnTo>
                    <a:pt x="698" y="268"/>
                  </a:lnTo>
                  <a:lnTo>
                    <a:pt x="695" y="268"/>
                  </a:lnTo>
                  <a:lnTo>
                    <a:pt x="714" y="300"/>
                  </a:lnTo>
                  <a:lnTo>
                    <a:pt x="711" y="300"/>
                  </a:lnTo>
                  <a:lnTo>
                    <a:pt x="704" y="298"/>
                  </a:lnTo>
                  <a:lnTo>
                    <a:pt x="693" y="296"/>
                  </a:lnTo>
                  <a:lnTo>
                    <a:pt x="681" y="294"/>
                  </a:lnTo>
                  <a:lnTo>
                    <a:pt x="668" y="294"/>
                  </a:lnTo>
                  <a:lnTo>
                    <a:pt x="656" y="294"/>
                  </a:lnTo>
                  <a:lnTo>
                    <a:pt x="645" y="297"/>
                  </a:lnTo>
                  <a:lnTo>
                    <a:pt x="638" y="303"/>
                  </a:lnTo>
                  <a:lnTo>
                    <a:pt x="632" y="311"/>
                  </a:lnTo>
                  <a:lnTo>
                    <a:pt x="625" y="318"/>
                  </a:lnTo>
                  <a:lnTo>
                    <a:pt x="619" y="323"/>
                  </a:lnTo>
                  <a:lnTo>
                    <a:pt x="613" y="327"/>
                  </a:lnTo>
                  <a:lnTo>
                    <a:pt x="610" y="332"/>
                  </a:lnTo>
                  <a:lnTo>
                    <a:pt x="610" y="337"/>
                  </a:lnTo>
                  <a:lnTo>
                    <a:pt x="612" y="344"/>
                  </a:lnTo>
                  <a:lnTo>
                    <a:pt x="626" y="361"/>
                  </a:lnTo>
                  <a:lnTo>
                    <a:pt x="643" y="372"/>
                  </a:lnTo>
                  <a:lnTo>
                    <a:pt x="662" y="378"/>
                  </a:lnTo>
                  <a:lnTo>
                    <a:pt x="676" y="378"/>
                  </a:lnTo>
                  <a:lnTo>
                    <a:pt x="691" y="377"/>
                  </a:lnTo>
                  <a:lnTo>
                    <a:pt x="707" y="376"/>
                  </a:lnTo>
                  <a:lnTo>
                    <a:pt x="721" y="377"/>
                  </a:lnTo>
                  <a:lnTo>
                    <a:pt x="732" y="379"/>
                  </a:lnTo>
                  <a:lnTo>
                    <a:pt x="740" y="380"/>
                  </a:lnTo>
                  <a:lnTo>
                    <a:pt x="750" y="379"/>
                  </a:lnTo>
                  <a:lnTo>
                    <a:pt x="762" y="377"/>
                  </a:lnTo>
                  <a:lnTo>
                    <a:pt x="774" y="375"/>
                  </a:lnTo>
                  <a:lnTo>
                    <a:pt x="786" y="372"/>
                  </a:lnTo>
                  <a:lnTo>
                    <a:pt x="795" y="371"/>
                  </a:lnTo>
                  <a:lnTo>
                    <a:pt x="801" y="372"/>
                  </a:lnTo>
                  <a:lnTo>
                    <a:pt x="805" y="375"/>
                  </a:lnTo>
                  <a:lnTo>
                    <a:pt x="802" y="382"/>
                  </a:lnTo>
                  <a:lnTo>
                    <a:pt x="797" y="392"/>
                  </a:lnTo>
                  <a:lnTo>
                    <a:pt x="789" y="403"/>
                  </a:lnTo>
                  <a:lnTo>
                    <a:pt x="781" y="414"/>
                  </a:lnTo>
                  <a:lnTo>
                    <a:pt x="773" y="423"/>
                  </a:lnTo>
                  <a:lnTo>
                    <a:pt x="766" y="428"/>
                  </a:lnTo>
                  <a:lnTo>
                    <a:pt x="763" y="430"/>
                  </a:lnTo>
                  <a:lnTo>
                    <a:pt x="762" y="433"/>
                  </a:lnTo>
                  <a:lnTo>
                    <a:pt x="762" y="435"/>
                  </a:lnTo>
                  <a:lnTo>
                    <a:pt x="763" y="437"/>
                  </a:lnTo>
                  <a:lnTo>
                    <a:pt x="764" y="439"/>
                  </a:lnTo>
                  <a:lnTo>
                    <a:pt x="765" y="441"/>
                  </a:lnTo>
                  <a:lnTo>
                    <a:pt x="766" y="442"/>
                  </a:lnTo>
                  <a:lnTo>
                    <a:pt x="767" y="443"/>
                  </a:lnTo>
                  <a:lnTo>
                    <a:pt x="769" y="443"/>
                  </a:lnTo>
                  <a:lnTo>
                    <a:pt x="766" y="442"/>
                  </a:lnTo>
                  <a:lnTo>
                    <a:pt x="763" y="441"/>
                  </a:lnTo>
                  <a:lnTo>
                    <a:pt x="755" y="440"/>
                  </a:lnTo>
                  <a:lnTo>
                    <a:pt x="746" y="441"/>
                  </a:lnTo>
                  <a:lnTo>
                    <a:pt x="734" y="443"/>
                  </a:lnTo>
                  <a:lnTo>
                    <a:pt x="719" y="450"/>
                  </a:lnTo>
                  <a:lnTo>
                    <a:pt x="702" y="461"/>
                  </a:lnTo>
                  <a:lnTo>
                    <a:pt x="689" y="472"/>
                  </a:lnTo>
                  <a:lnTo>
                    <a:pt x="679" y="483"/>
                  </a:lnTo>
                  <a:lnTo>
                    <a:pt x="670" y="491"/>
                  </a:lnTo>
                  <a:lnTo>
                    <a:pt x="662" y="496"/>
                  </a:lnTo>
                  <a:lnTo>
                    <a:pt x="655" y="499"/>
                  </a:lnTo>
                  <a:lnTo>
                    <a:pt x="648" y="506"/>
                  </a:lnTo>
                  <a:lnTo>
                    <a:pt x="643" y="511"/>
                  </a:lnTo>
                  <a:lnTo>
                    <a:pt x="639" y="516"/>
                  </a:lnTo>
                  <a:lnTo>
                    <a:pt x="638" y="518"/>
                  </a:lnTo>
                  <a:lnTo>
                    <a:pt x="640" y="518"/>
                  </a:lnTo>
                  <a:lnTo>
                    <a:pt x="645" y="518"/>
                  </a:lnTo>
                  <a:lnTo>
                    <a:pt x="651" y="518"/>
                  </a:lnTo>
                  <a:lnTo>
                    <a:pt x="659" y="519"/>
                  </a:lnTo>
                  <a:lnTo>
                    <a:pt x="666" y="521"/>
                  </a:lnTo>
                  <a:lnTo>
                    <a:pt x="671" y="526"/>
                  </a:lnTo>
                  <a:lnTo>
                    <a:pt x="672" y="531"/>
                  </a:lnTo>
                  <a:lnTo>
                    <a:pt x="670" y="539"/>
                  </a:lnTo>
                  <a:lnTo>
                    <a:pt x="666" y="544"/>
                  </a:lnTo>
                  <a:lnTo>
                    <a:pt x="659" y="550"/>
                  </a:lnTo>
                  <a:lnTo>
                    <a:pt x="653" y="554"/>
                  </a:lnTo>
                  <a:lnTo>
                    <a:pt x="647" y="556"/>
                  </a:lnTo>
                  <a:lnTo>
                    <a:pt x="646" y="557"/>
                  </a:lnTo>
                  <a:lnTo>
                    <a:pt x="642" y="556"/>
                  </a:lnTo>
                  <a:lnTo>
                    <a:pt x="632" y="556"/>
                  </a:lnTo>
                  <a:lnTo>
                    <a:pt x="615" y="554"/>
                  </a:lnTo>
                  <a:lnTo>
                    <a:pt x="595" y="551"/>
                  </a:lnTo>
                  <a:lnTo>
                    <a:pt x="580" y="546"/>
                  </a:lnTo>
                  <a:lnTo>
                    <a:pt x="567" y="540"/>
                  </a:lnTo>
                  <a:lnTo>
                    <a:pt x="557" y="534"/>
                  </a:lnTo>
                  <a:lnTo>
                    <a:pt x="546" y="531"/>
                  </a:lnTo>
                  <a:lnTo>
                    <a:pt x="536" y="529"/>
                  </a:lnTo>
                  <a:lnTo>
                    <a:pt x="527" y="532"/>
                  </a:lnTo>
                  <a:lnTo>
                    <a:pt x="518" y="538"/>
                  </a:lnTo>
                  <a:lnTo>
                    <a:pt x="509" y="546"/>
                  </a:lnTo>
                  <a:lnTo>
                    <a:pt x="501" y="556"/>
                  </a:lnTo>
                  <a:lnTo>
                    <a:pt x="495" y="566"/>
                  </a:lnTo>
                  <a:lnTo>
                    <a:pt x="489" y="575"/>
                  </a:lnTo>
                  <a:lnTo>
                    <a:pt x="486" y="581"/>
                  </a:lnTo>
                  <a:lnTo>
                    <a:pt x="485" y="584"/>
                  </a:lnTo>
                  <a:lnTo>
                    <a:pt x="484" y="581"/>
                  </a:lnTo>
                  <a:lnTo>
                    <a:pt x="482" y="576"/>
                  </a:lnTo>
                  <a:lnTo>
                    <a:pt x="477" y="567"/>
                  </a:lnTo>
                  <a:lnTo>
                    <a:pt x="470" y="556"/>
                  </a:lnTo>
                  <a:lnTo>
                    <a:pt x="459" y="541"/>
                  </a:lnTo>
                  <a:lnTo>
                    <a:pt x="447" y="530"/>
                  </a:lnTo>
                  <a:lnTo>
                    <a:pt x="434" y="523"/>
                  </a:lnTo>
                  <a:lnTo>
                    <a:pt x="419" y="519"/>
                  </a:lnTo>
                  <a:lnTo>
                    <a:pt x="404" y="517"/>
                  </a:lnTo>
                  <a:lnTo>
                    <a:pt x="390" y="517"/>
                  </a:lnTo>
                  <a:lnTo>
                    <a:pt x="378" y="516"/>
                  </a:lnTo>
                  <a:lnTo>
                    <a:pt x="354" y="511"/>
                  </a:lnTo>
                  <a:lnTo>
                    <a:pt x="332" y="505"/>
                  </a:lnTo>
                  <a:lnTo>
                    <a:pt x="310" y="499"/>
                  </a:lnTo>
                  <a:lnTo>
                    <a:pt x="298" y="499"/>
                  </a:lnTo>
                  <a:lnTo>
                    <a:pt x="290" y="501"/>
                  </a:lnTo>
                  <a:lnTo>
                    <a:pt x="285" y="506"/>
                  </a:lnTo>
                  <a:lnTo>
                    <a:pt x="283" y="511"/>
                  </a:lnTo>
                  <a:lnTo>
                    <a:pt x="281" y="517"/>
                  </a:lnTo>
                  <a:lnTo>
                    <a:pt x="283" y="520"/>
                  </a:lnTo>
                  <a:lnTo>
                    <a:pt x="283" y="524"/>
                  </a:lnTo>
                  <a:lnTo>
                    <a:pt x="283" y="529"/>
                  </a:lnTo>
                  <a:lnTo>
                    <a:pt x="281" y="533"/>
                  </a:lnTo>
                  <a:lnTo>
                    <a:pt x="279" y="535"/>
                  </a:lnTo>
                  <a:lnTo>
                    <a:pt x="275" y="535"/>
                  </a:lnTo>
                  <a:lnTo>
                    <a:pt x="268" y="533"/>
                  </a:lnTo>
                  <a:lnTo>
                    <a:pt x="258" y="528"/>
                  </a:lnTo>
                  <a:lnTo>
                    <a:pt x="242" y="518"/>
                  </a:lnTo>
                  <a:lnTo>
                    <a:pt x="230" y="512"/>
                  </a:lnTo>
                  <a:lnTo>
                    <a:pt x="220" y="510"/>
                  </a:lnTo>
                  <a:lnTo>
                    <a:pt x="214" y="515"/>
                  </a:lnTo>
                  <a:lnTo>
                    <a:pt x="207" y="523"/>
                  </a:lnTo>
                  <a:lnTo>
                    <a:pt x="203" y="538"/>
                  </a:lnTo>
                  <a:lnTo>
                    <a:pt x="199" y="553"/>
                  </a:lnTo>
                  <a:lnTo>
                    <a:pt x="197" y="568"/>
                  </a:lnTo>
                  <a:lnTo>
                    <a:pt x="196" y="581"/>
                  </a:lnTo>
                  <a:lnTo>
                    <a:pt x="196" y="590"/>
                  </a:lnTo>
                  <a:lnTo>
                    <a:pt x="198" y="592"/>
                  </a:lnTo>
                  <a:lnTo>
                    <a:pt x="202" y="591"/>
                  </a:lnTo>
                  <a:lnTo>
                    <a:pt x="206" y="587"/>
                  </a:lnTo>
                  <a:lnTo>
                    <a:pt x="212" y="581"/>
                  </a:lnTo>
                  <a:lnTo>
                    <a:pt x="218" y="576"/>
                  </a:lnTo>
                  <a:lnTo>
                    <a:pt x="223" y="570"/>
                  </a:lnTo>
                  <a:lnTo>
                    <a:pt x="229" y="566"/>
                  </a:lnTo>
                  <a:lnTo>
                    <a:pt x="235" y="565"/>
                  </a:lnTo>
                  <a:lnTo>
                    <a:pt x="241" y="569"/>
                  </a:lnTo>
                  <a:lnTo>
                    <a:pt x="245" y="577"/>
                  </a:lnTo>
                  <a:lnTo>
                    <a:pt x="247" y="586"/>
                  </a:lnTo>
                  <a:lnTo>
                    <a:pt x="247" y="595"/>
                  </a:lnTo>
                  <a:lnTo>
                    <a:pt x="245" y="603"/>
                  </a:lnTo>
                  <a:lnTo>
                    <a:pt x="242" y="610"/>
                  </a:lnTo>
                  <a:lnTo>
                    <a:pt x="240" y="618"/>
                  </a:lnTo>
                  <a:lnTo>
                    <a:pt x="240" y="622"/>
                  </a:lnTo>
                  <a:lnTo>
                    <a:pt x="244" y="624"/>
                  </a:lnTo>
                  <a:lnTo>
                    <a:pt x="249" y="627"/>
                  </a:lnTo>
                  <a:lnTo>
                    <a:pt x="251" y="633"/>
                  </a:lnTo>
                  <a:lnTo>
                    <a:pt x="252" y="640"/>
                  </a:lnTo>
                  <a:lnTo>
                    <a:pt x="254" y="649"/>
                  </a:lnTo>
                  <a:lnTo>
                    <a:pt x="258" y="660"/>
                  </a:lnTo>
                  <a:lnTo>
                    <a:pt x="263" y="668"/>
                  </a:lnTo>
                  <a:lnTo>
                    <a:pt x="265" y="676"/>
                  </a:lnTo>
                  <a:lnTo>
                    <a:pt x="265" y="682"/>
                  </a:lnTo>
                  <a:lnTo>
                    <a:pt x="264" y="688"/>
                  </a:lnTo>
                  <a:lnTo>
                    <a:pt x="261" y="691"/>
                  </a:lnTo>
                  <a:lnTo>
                    <a:pt x="256" y="691"/>
                  </a:lnTo>
                  <a:lnTo>
                    <a:pt x="250" y="686"/>
                  </a:lnTo>
                  <a:lnTo>
                    <a:pt x="243" y="679"/>
                  </a:lnTo>
                  <a:lnTo>
                    <a:pt x="235" y="670"/>
                  </a:lnTo>
                  <a:lnTo>
                    <a:pt x="227" y="661"/>
                  </a:lnTo>
                  <a:lnTo>
                    <a:pt x="219" y="654"/>
                  </a:lnTo>
                  <a:lnTo>
                    <a:pt x="212" y="648"/>
                  </a:lnTo>
                  <a:lnTo>
                    <a:pt x="206" y="646"/>
                  </a:lnTo>
                  <a:lnTo>
                    <a:pt x="200" y="648"/>
                  </a:lnTo>
                  <a:lnTo>
                    <a:pt x="194" y="653"/>
                  </a:lnTo>
                  <a:lnTo>
                    <a:pt x="185" y="655"/>
                  </a:lnTo>
                  <a:lnTo>
                    <a:pt x="175" y="657"/>
                  </a:lnTo>
                  <a:lnTo>
                    <a:pt x="165" y="658"/>
                  </a:lnTo>
                  <a:lnTo>
                    <a:pt x="157" y="660"/>
                  </a:lnTo>
                  <a:lnTo>
                    <a:pt x="149" y="662"/>
                  </a:lnTo>
                  <a:lnTo>
                    <a:pt x="146" y="665"/>
                  </a:lnTo>
                  <a:lnTo>
                    <a:pt x="146" y="669"/>
                  </a:lnTo>
                  <a:lnTo>
                    <a:pt x="150" y="674"/>
                  </a:lnTo>
                  <a:lnTo>
                    <a:pt x="158" y="677"/>
                  </a:lnTo>
                  <a:lnTo>
                    <a:pt x="168" y="679"/>
                  </a:lnTo>
                  <a:lnTo>
                    <a:pt x="177" y="680"/>
                  </a:lnTo>
                  <a:lnTo>
                    <a:pt x="187" y="684"/>
                  </a:lnTo>
                  <a:lnTo>
                    <a:pt x="195" y="691"/>
                  </a:lnTo>
                  <a:lnTo>
                    <a:pt x="202" y="698"/>
                  </a:lnTo>
                  <a:lnTo>
                    <a:pt x="208" y="707"/>
                  </a:lnTo>
                  <a:lnTo>
                    <a:pt x="214" y="715"/>
                  </a:lnTo>
                  <a:lnTo>
                    <a:pt x="220" y="721"/>
                  </a:lnTo>
                  <a:lnTo>
                    <a:pt x="229" y="726"/>
                  </a:lnTo>
                  <a:lnTo>
                    <a:pt x="240" y="729"/>
                  </a:lnTo>
                  <a:lnTo>
                    <a:pt x="254" y="729"/>
                  </a:lnTo>
                  <a:lnTo>
                    <a:pt x="267" y="728"/>
                  </a:lnTo>
                  <a:lnTo>
                    <a:pt x="281" y="725"/>
                  </a:lnTo>
                  <a:lnTo>
                    <a:pt x="295" y="723"/>
                  </a:lnTo>
                  <a:lnTo>
                    <a:pt x="307" y="721"/>
                  </a:lnTo>
                  <a:lnTo>
                    <a:pt x="318" y="725"/>
                  </a:lnTo>
                  <a:lnTo>
                    <a:pt x="331" y="734"/>
                  </a:lnTo>
                  <a:lnTo>
                    <a:pt x="338" y="743"/>
                  </a:lnTo>
                  <a:lnTo>
                    <a:pt x="342" y="753"/>
                  </a:lnTo>
                  <a:lnTo>
                    <a:pt x="341" y="762"/>
                  </a:lnTo>
                  <a:lnTo>
                    <a:pt x="335" y="765"/>
                  </a:lnTo>
                  <a:lnTo>
                    <a:pt x="324" y="770"/>
                  </a:lnTo>
                  <a:lnTo>
                    <a:pt x="310" y="773"/>
                  </a:lnTo>
                  <a:lnTo>
                    <a:pt x="293" y="776"/>
                  </a:lnTo>
                  <a:lnTo>
                    <a:pt x="277" y="781"/>
                  </a:lnTo>
                  <a:lnTo>
                    <a:pt x="263" y="786"/>
                  </a:lnTo>
                  <a:lnTo>
                    <a:pt x="253" y="792"/>
                  </a:lnTo>
                  <a:lnTo>
                    <a:pt x="243" y="801"/>
                  </a:lnTo>
                  <a:lnTo>
                    <a:pt x="238" y="811"/>
                  </a:lnTo>
                  <a:lnTo>
                    <a:pt x="234" y="821"/>
                  </a:lnTo>
                  <a:lnTo>
                    <a:pt x="234" y="831"/>
                  </a:lnTo>
                  <a:lnTo>
                    <a:pt x="238" y="839"/>
                  </a:lnTo>
                  <a:lnTo>
                    <a:pt x="244" y="848"/>
                  </a:lnTo>
                  <a:lnTo>
                    <a:pt x="246" y="856"/>
                  </a:lnTo>
                  <a:lnTo>
                    <a:pt x="247" y="863"/>
                  </a:lnTo>
                  <a:lnTo>
                    <a:pt x="247" y="865"/>
                  </a:lnTo>
                  <a:lnTo>
                    <a:pt x="207" y="867"/>
                  </a:lnTo>
                  <a:lnTo>
                    <a:pt x="204" y="867"/>
                  </a:lnTo>
                  <a:lnTo>
                    <a:pt x="197" y="868"/>
                  </a:lnTo>
                  <a:lnTo>
                    <a:pt x="187" y="870"/>
                  </a:lnTo>
                  <a:lnTo>
                    <a:pt x="177" y="873"/>
                  </a:lnTo>
                  <a:lnTo>
                    <a:pt x="168" y="877"/>
                  </a:lnTo>
                  <a:lnTo>
                    <a:pt x="160" y="882"/>
                  </a:lnTo>
                  <a:lnTo>
                    <a:pt x="156" y="889"/>
                  </a:lnTo>
                  <a:lnTo>
                    <a:pt x="157" y="897"/>
                  </a:lnTo>
                  <a:lnTo>
                    <a:pt x="161" y="903"/>
                  </a:lnTo>
                  <a:lnTo>
                    <a:pt x="168" y="908"/>
                  </a:lnTo>
                  <a:lnTo>
                    <a:pt x="174" y="913"/>
                  </a:lnTo>
                  <a:lnTo>
                    <a:pt x="180" y="920"/>
                  </a:lnTo>
                  <a:lnTo>
                    <a:pt x="182" y="927"/>
                  </a:lnTo>
                  <a:lnTo>
                    <a:pt x="179" y="934"/>
                  </a:lnTo>
                  <a:lnTo>
                    <a:pt x="173" y="938"/>
                  </a:lnTo>
                  <a:lnTo>
                    <a:pt x="166" y="943"/>
                  </a:lnTo>
                  <a:lnTo>
                    <a:pt x="160" y="946"/>
                  </a:lnTo>
                  <a:lnTo>
                    <a:pt x="153" y="949"/>
                  </a:lnTo>
                  <a:lnTo>
                    <a:pt x="151" y="952"/>
                  </a:lnTo>
                  <a:lnTo>
                    <a:pt x="152" y="957"/>
                  </a:lnTo>
                  <a:lnTo>
                    <a:pt x="160" y="961"/>
                  </a:lnTo>
                  <a:lnTo>
                    <a:pt x="169" y="962"/>
                  </a:lnTo>
                  <a:lnTo>
                    <a:pt x="177" y="963"/>
                  </a:lnTo>
                  <a:lnTo>
                    <a:pt x="186" y="966"/>
                  </a:lnTo>
                  <a:lnTo>
                    <a:pt x="193" y="971"/>
                  </a:lnTo>
                  <a:lnTo>
                    <a:pt x="198" y="978"/>
                  </a:lnTo>
                  <a:lnTo>
                    <a:pt x="204" y="982"/>
                  </a:lnTo>
                  <a:lnTo>
                    <a:pt x="209" y="984"/>
                  </a:lnTo>
                  <a:lnTo>
                    <a:pt x="218" y="985"/>
                  </a:lnTo>
                  <a:lnTo>
                    <a:pt x="230" y="984"/>
                  </a:lnTo>
                  <a:lnTo>
                    <a:pt x="235" y="983"/>
                  </a:lnTo>
                  <a:lnTo>
                    <a:pt x="239" y="985"/>
                  </a:lnTo>
                  <a:lnTo>
                    <a:pt x="238" y="990"/>
                  </a:lnTo>
                  <a:lnTo>
                    <a:pt x="237" y="994"/>
                  </a:lnTo>
                  <a:lnTo>
                    <a:pt x="234" y="999"/>
                  </a:lnTo>
                  <a:lnTo>
                    <a:pt x="233" y="1005"/>
                  </a:lnTo>
                  <a:lnTo>
                    <a:pt x="234" y="1009"/>
                  </a:lnTo>
                  <a:lnTo>
                    <a:pt x="239" y="1014"/>
                  </a:lnTo>
                  <a:lnTo>
                    <a:pt x="250" y="1017"/>
                  </a:lnTo>
                  <a:lnTo>
                    <a:pt x="261" y="1018"/>
                  </a:lnTo>
                  <a:lnTo>
                    <a:pt x="272" y="1017"/>
                  </a:lnTo>
                  <a:lnTo>
                    <a:pt x="280" y="1015"/>
                  </a:lnTo>
                  <a:lnTo>
                    <a:pt x="286" y="1010"/>
                  </a:lnTo>
                  <a:lnTo>
                    <a:pt x="290" y="1008"/>
                  </a:lnTo>
                  <a:lnTo>
                    <a:pt x="296" y="1008"/>
                  </a:lnTo>
                  <a:lnTo>
                    <a:pt x="304" y="1012"/>
                  </a:lnTo>
                  <a:lnTo>
                    <a:pt x="312" y="1017"/>
                  </a:lnTo>
                  <a:lnTo>
                    <a:pt x="320" y="1024"/>
                  </a:lnTo>
                  <a:lnTo>
                    <a:pt x="325" y="1033"/>
                  </a:lnTo>
                  <a:lnTo>
                    <a:pt x="331" y="1044"/>
                  </a:lnTo>
                  <a:lnTo>
                    <a:pt x="336" y="1055"/>
                  </a:lnTo>
                  <a:lnTo>
                    <a:pt x="342" y="1064"/>
                  </a:lnTo>
                  <a:lnTo>
                    <a:pt x="349" y="1070"/>
                  </a:lnTo>
                  <a:lnTo>
                    <a:pt x="359" y="1071"/>
                  </a:lnTo>
                  <a:lnTo>
                    <a:pt x="369" y="1070"/>
                  </a:lnTo>
                  <a:lnTo>
                    <a:pt x="383" y="1066"/>
                  </a:lnTo>
                  <a:lnTo>
                    <a:pt x="399" y="1063"/>
                  </a:lnTo>
                  <a:lnTo>
                    <a:pt x="415" y="1061"/>
                  </a:lnTo>
                  <a:lnTo>
                    <a:pt x="430" y="1059"/>
                  </a:lnTo>
                  <a:lnTo>
                    <a:pt x="443" y="1058"/>
                  </a:lnTo>
                  <a:lnTo>
                    <a:pt x="455" y="1059"/>
                  </a:lnTo>
                  <a:lnTo>
                    <a:pt x="468" y="1058"/>
                  </a:lnTo>
                  <a:lnTo>
                    <a:pt x="480" y="1058"/>
                  </a:lnTo>
                  <a:lnTo>
                    <a:pt x="491" y="1060"/>
                  </a:lnTo>
                  <a:lnTo>
                    <a:pt x="498" y="1063"/>
                  </a:lnTo>
                  <a:lnTo>
                    <a:pt x="505" y="1071"/>
                  </a:lnTo>
                  <a:lnTo>
                    <a:pt x="506" y="1079"/>
                  </a:lnTo>
                  <a:lnTo>
                    <a:pt x="504" y="1087"/>
                  </a:lnTo>
                  <a:lnTo>
                    <a:pt x="499" y="1094"/>
                  </a:lnTo>
                  <a:lnTo>
                    <a:pt x="492" y="1100"/>
                  </a:lnTo>
                  <a:lnTo>
                    <a:pt x="482" y="1106"/>
                  </a:lnTo>
                  <a:lnTo>
                    <a:pt x="473" y="1112"/>
                  </a:lnTo>
                  <a:lnTo>
                    <a:pt x="464" y="1120"/>
                  </a:lnTo>
                  <a:lnTo>
                    <a:pt x="459" y="1123"/>
                  </a:lnTo>
                  <a:lnTo>
                    <a:pt x="455" y="1125"/>
                  </a:lnTo>
                  <a:lnTo>
                    <a:pt x="454" y="1126"/>
                  </a:lnTo>
                  <a:lnTo>
                    <a:pt x="452" y="1125"/>
                  </a:lnTo>
                  <a:lnTo>
                    <a:pt x="448" y="1122"/>
                  </a:lnTo>
                  <a:lnTo>
                    <a:pt x="441" y="1118"/>
                  </a:lnTo>
                  <a:lnTo>
                    <a:pt x="432" y="1113"/>
                  </a:lnTo>
                  <a:lnTo>
                    <a:pt x="424" y="1109"/>
                  </a:lnTo>
                  <a:lnTo>
                    <a:pt x="416" y="1107"/>
                  </a:lnTo>
                  <a:lnTo>
                    <a:pt x="408" y="1107"/>
                  </a:lnTo>
                  <a:lnTo>
                    <a:pt x="404" y="1111"/>
                  </a:lnTo>
                  <a:lnTo>
                    <a:pt x="401" y="1118"/>
                  </a:lnTo>
                  <a:lnTo>
                    <a:pt x="395" y="1126"/>
                  </a:lnTo>
                  <a:lnTo>
                    <a:pt x="388" y="1140"/>
                  </a:lnTo>
                  <a:lnTo>
                    <a:pt x="380" y="1153"/>
                  </a:lnTo>
                  <a:lnTo>
                    <a:pt x="371" y="1168"/>
                  </a:lnTo>
                  <a:lnTo>
                    <a:pt x="364" y="1182"/>
                  </a:lnTo>
                  <a:lnTo>
                    <a:pt x="356" y="1197"/>
                  </a:lnTo>
                  <a:lnTo>
                    <a:pt x="350" y="1207"/>
                  </a:lnTo>
                  <a:lnTo>
                    <a:pt x="347" y="1217"/>
                  </a:lnTo>
                  <a:lnTo>
                    <a:pt x="347" y="1223"/>
                  </a:lnTo>
                  <a:lnTo>
                    <a:pt x="350" y="1229"/>
                  </a:lnTo>
                  <a:lnTo>
                    <a:pt x="357" y="1234"/>
                  </a:lnTo>
                  <a:lnTo>
                    <a:pt x="365" y="1236"/>
                  </a:lnTo>
                  <a:lnTo>
                    <a:pt x="370" y="1237"/>
                  </a:lnTo>
                  <a:lnTo>
                    <a:pt x="372" y="1237"/>
                  </a:lnTo>
                  <a:lnTo>
                    <a:pt x="371" y="1239"/>
                  </a:lnTo>
                  <a:lnTo>
                    <a:pt x="368" y="1244"/>
                  </a:lnTo>
                  <a:lnTo>
                    <a:pt x="362" y="1250"/>
                  </a:lnTo>
                  <a:lnTo>
                    <a:pt x="356" y="1259"/>
                  </a:lnTo>
                  <a:lnTo>
                    <a:pt x="349" y="1268"/>
                  </a:lnTo>
                  <a:lnTo>
                    <a:pt x="342" y="1278"/>
                  </a:lnTo>
                  <a:lnTo>
                    <a:pt x="335" y="1288"/>
                  </a:lnTo>
                  <a:lnTo>
                    <a:pt x="330" y="1298"/>
                  </a:lnTo>
                  <a:lnTo>
                    <a:pt x="325" y="1308"/>
                  </a:lnTo>
                  <a:lnTo>
                    <a:pt x="323" y="1315"/>
                  </a:lnTo>
                  <a:lnTo>
                    <a:pt x="323" y="1317"/>
                  </a:lnTo>
                  <a:lnTo>
                    <a:pt x="323" y="1316"/>
                  </a:lnTo>
                  <a:lnTo>
                    <a:pt x="323" y="1314"/>
                  </a:lnTo>
                  <a:lnTo>
                    <a:pt x="323" y="1310"/>
                  </a:lnTo>
                  <a:lnTo>
                    <a:pt x="322" y="1308"/>
                  </a:lnTo>
                  <a:lnTo>
                    <a:pt x="319" y="1306"/>
                  </a:lnTo>
                  <a:lnTo>
                    <a:pt x="314" y="1306"/>
                  </a:lnTo>
                  <a:lnTo>
                    <a:pt x="308" y="1309"/>
                  </a:lnTo>
                  <a:lnTo>
                    <a:pt x="299" y="1316"/>
                  </a:lnTo>
                  <a:lnTo>
                    <a:pt x="281" y="1331"/>
                  </a:lnTo>
                  <a:lnTo>
                    <a:pt x="266" y="1348"/>
                  </a:lnTo>
                  <a:lnTo>
                    <a:pt x="251" y="1363"/>
                  </a:lnTo>
                  <a:lnTo>
                    <a:pt x="238" y="1375"/>
                  </a:lnTo>
                  <a:lnTo>
                    <a:pt x="226" y="1384"/>
                  </a:lnTo>
                  <a:lnTo>
                    <a:pt x="216" y="1388"/>
                  </a:lnTo>
                  <a:lnTo>
                    <a:pt x="206" y="1392"/>
                  </a:lnTo>
                  <a:lnTo>
                    <a:pt x="197" y="1397"/>
                  </a:lnTo>
                  <a:lnTo>
                    <a:pt x="189" y="1400"/>
                  </a:lnTo>
                  <a:lnTo>
                    <a:pt x="184" y="1403"/>
                  </a:lnTo>
                  <a:lnTo>
                    <a:pt x="183" y="1407"/>
                  </a:lnTo>
                  <a:lnTo>
                    <a:pt x="186" y="1409"/>
                  </a:lnTo>
                  <a:lnTo>
                    <a:pt x="195" y="1410"/>
                  </a:lnTo>
                  <a:lnTo>
                    <a:pt x="208" y="1410"/>
                  </a:lnTo>
                  <a:lnTo>
                    <a:pt x="223" y="1409"/>
                  </a:lnTo>
                  <a:lnTo>
                    <a:pt x="240" y="1407"/>
                  </a:lnTo>
                  <a:lnTo>
                    <a:pt x="254" y="1401"/>
                  </a:lnTo>
                  <a:lnTo>
                    <a:pt x="267" y="1395"/>
                  </a:lnTo>
                  <a:lnTo>
                    <a:pt x="278" y="1387"/>
                  </a:lnTo>
                  <a:lnTo>
                    <a:pt x="290" y="1379"/>
                  </a:lnTo>
                  <a:lnTo>
                    <a:pt x="301" y="1374"/>
                  </a:lnTo>
                  <a:lnTo>
                    <a:pt x="313" y="1369"/>
                  </a:lnTo>
                  <a:lnTo>
                    <a:pt x="323" y="1369"/>
                  </a:lnTo>
                  <a:lnTo>
                    <a:pt x="331" y="1373"/>
                  </a:lnTo>
                  <a:lnTo>
                    <a:pt x="342" y="1380"/>
                  </a:lnTo>
                  <a:lnTo>
                    <a:pt x="354" y="1387"/>
                  </a:lnTo>
                  <a:lnTo>
                    <a:pt x="365" y="1390"/>
                  </a:lnTo>
                  <a:lnTo>
                    <a:pt x="373" y="1390"/>
                  </a:lnTo>
                  <a:lnTo>
                    <a:pt x="381" y="1390"/>
                  </a:lnTo>
                  <a:lnTo>
                    <a:pt x="391" y="1391"/>
                  </a:lnTo>
                  <a:lnTo>
                    <a:pt x="404" y="1391"/>
                  </a:lnTo>
                  <a:lnTo>
                    <a:pt x="417" y="1387"/>
                  </a:lnTo>
                  <a:lnTo>
                    <a:pt x="432" y="1377"/>
                  </a:lnTo>
                  <a:lnTo>
                    <a:pt x="440" y="1368"/>
                  </a:lnTo>
                  <a:lnTo>
                    <a:pt x="449" y="1360"/>
                  </a:lnTo>
                  <a:lnTo>
                    <a:pt x="457" y="1350"/>
                  </a:lnTo>
                  <a:lnTo>
                    <a:pt x="464" y="1341"/>
                  </a:lnTo>
                  <a:lnTo>
                    <a:pt x="472" y="1333"/>
                  </a:lnTo>
                  <a:lnTo>
                    <a:pt x="477" y="1327"/>
                  </a:lnTo>
                  <a:lnTo>
                    <a:pt x="483" y="1325"/>
                  </a:lnTo>
                  <a:lnTo>
                    <a:pt x="486" y="1325"/>
                  </a:lnTo>
                  <a:lnTo>
                    <a:pt x="488" y="1329"/>
                  </a:lnTo>
                  <a:lnTo>
                    <a:pt x="489" y="1341"/>
                  </a:lnTo>
                  <a:lnTo>
                    <a:pt x="491" y="1353"/>
                  </a:lnTo>
                  <a:lnTo>
                    <a:pt x="493" y="1364"/>
                  </a:lnTo>
                  <a:lnTo>
                    <a:pt x="494" y="1371"/>
                  </a:lnTo>
                  <a:lnTo>
                    <a:pt x="494" y="1374"/>
                  </a:lnTo>
                  <a:lnTo>
                    <a:pt x="492" y="1375"/>
                  </a:lnTo>
                  <a:lnTo>
                    <a:pt x="484" y="1377"/>
                  </a:lnTo>
                  <a:lnTo>
                    <a:pt x="472" y="1380"/>
                  </a:lnTo>
                  <a:lnTo>
                    <a:pt x="459" y="1385"/>
                  </a:lnTo>
                  <a:lnTo>
                    <a:pt x="445" y="1390"/>
                  </a:lnTo>
                  <a:lnTo>
                    <a:pt x="430" y="1395"/>
                  </a:lnTo>
                  <a:lnTo>
                    <a:pt x="417" y="1399"/>
                  </a:lnTo>
                  <a:lnTo>
                    <a:pt x="402" y="1403"/>
                  </a:lnTo>
                  <a:lnTo>
                    <a:pt x="384" y="1408"/>
                  </a:lnTo>
                  <a:lnTo>
                    <a:pt x="366" y="1411"/>
                  </a:lnTo>
                  <a:lnTo>
                    <a:pt x="348" y="1414"/>
                  </a:lnTo>
                  <a:lnTo>
                    <a:pt x="332" y="1417"/>
                  </a:lnTo>
                  <a:lnTo>
                    <a:pt x="319" y="1417"/>
                  </a:lnTo>
                  <a:lnTo>
                    <a:pt x="309" y="1413"/>
                  </a:lnTo>
                  <a:lnTo>
                    <a:pt x="300" y="1410"/>
                  </a:lnTo>
                  <a:lnTo>
                    <a:pt x="292" y="1406"/>
                  </a:lnTo>
                  <a:lnTo>
                    <a:pt x="286" y="1403"/>
                  </a:lnTo>
                  <a:lnTo>
                    <a:pt x="281" y="1404"/>
                  </a:lnTo>
                  <a:lnTo>
                    <a:pt x="278" y="1410"/>
                  </a:lnTo>
                  <a:lnTo>
                    <a:pt x="276" y="1418"/>
                  </a:lnTo>
                  <a:lnTo>
                    <a:pt x="275" y="1425"/>
                  </a:lnTo>
                  <a:lnTo>
                    <a:pt x="273" y="1434"/>
                  </a:lnTo>
                  <a:lnTo>
                    <a:pt x="270" y="1442"/>
                  </a:lnTo>
                  <a:lnTo>
                    <a:pt x="266" y="1449"/>
                  </a:lnTo>
                  <a:lnTo>
                    <a:pt x="260" y="1455"/>
                  </a:lnTo>
                  <a:lnTo>
                    <a:pt x="250" y="1458"/>
                  </a:lnTo>
                  <a:lnTo>
                    <a:pt x="239" y="1459"/>
                  </a:lnTo>
                  <a:lnTo>
                    <a:pt x="227" y="1460"/>
                  </a:lnTo>
                  <a:lnTo>
                    <a:pt x="215" y="1461"/>
                  </a:lnTo>
                  <a:lnTo>
                    <a:pt x="204" y="1462"/>
                  </a:lnTo>
                  <a:lnTo>
                    <a:pt x="195" y="1464"/>
                  </a:lnTo>
                  <a:lnTo>
                    <a:pt x="188" y="1467"/>
                  </a:lnTo>
                  <a:lnTo>
                    <a:pt x="186" y="1470"/>
                  </a:lnTo>
                  <a:lnTo>
                    <a:pt x="188" y="1476"/>
                  </a:lnTo>
                  <a:lnTo>
                    <a:pt x="196" y="1484"/>
                  </a:lnTo>
                  <a:lnTo>
                    <a:pt x="204" y="1491"/>
                  </a:lnTo>
                  <a:lnTo>
                    <a:pt x="209" y="1498"/>
                  </a:lnTo>
                  <a:lnTo>
                    <a:pt x="212" y="1503"/>
                  </a:lnTo>
                  <a:lnTo>
                    <a:pt x="212" y="1511"/>
                  </a:lnTo>
                  <a:lnTo>
                    <a:pt x="208" y="1518"/>
                  </a:lnTo>
                  <a:lnTo>
                    <a:pt x="203" y="1526"/>
                  </a:lnTo>
                  <a:lnTo>
                    <a:pt x="197" y="1533"/>
                  </a:lnTo>
                  <a:lnTo>
                    <a:pt x="193" y="1539"/>
                  </a:lnTo>
                  <a:lnTo>
                    <a:pt x="192" y="1545"/>
                  </a:lnTo>
                  <a:lnTo>
                    <a:pt x="195" y="1547"/>
                  </a:lnTo>
                  <a:lnTo>
                    <a:pt x="199" y="1550"/>
                  </a:lnTo>
                  <a:lnTo>
                    <a:pt x="198" y="1554"/>
                  </a:lnTo>
                  <a:lnTo>
                    <a:pt x="196" y="1560"/>
                  </a:lnTo>
                  <a:lnTo>
                    <a:pt x="192" y="1565"/>
                  </a:lnTo>
                  <a:lnTo>
                    <a:pt x="188" y="1569"/>
                  </a:lnTo>
                  <a:lnTo>
                    <a:pt x="187" y="1570"/>
                  </a:lnTo>
                  <a:lnTo>
                    <a:pt x="185" y="1570"/>
                  </a:lnTo>
                  <a:lnTo>
                    <a:pt x="180" y="1570"/>
                  </a:lnTo>
                  <a:lnTo>
                    <a:pt x="171" y="1566"/>
                  </a:lnTo>
                  <a:lnTo>
                    <a:pt x="160" y="1560"/>
                  </a:lnTo>
                  <a:lnTo>
                    <a:pt x="147" y="1550"/>
                  </a:lnTo>
                  <a:lnTo>
                    <a:pt x="135" y="1540"/>
                  </a:lnTo>
                  <a:lnTo>
                    <a:pt x="124" y="1535"/>
                  </a:lnTo>
                  <a:lnTo>
                    <a:pt x="113" y="1534"/>
                  </a:lnTo>
                  <a:lnTo>
                    <a:pt x="103" y="1536"/>
                  </a:lnTo>
                  <a:lnTo>
                    <a:pt x="92" y="1539"/>
                  </a:lnTo>
                  <a:lnTo>
                    <a:pt x="85" y="1543"/>
                  </a:lnTo>
                  <a:lnTo>
                    <a:pt x="75" y="1549"/>
                  </a:lnTo>
                  <a:lnTo>
                    <a:pt x="62" y="1557"/>
                  </a:lnTo>
                  <a:lnTo>
                    <a:pt x="48" y="1565"/>
                  </a:lnTo>
                  <a:lnTo>
                    <a:pt x="35" y="1574"/>
                  </a:lnTo>
                  <a:lnTo>
                    <a:pt x="23" y="1584"/>
                  </a:lnTo>
                  <a:lnTo>
                    <a:pt x="12" y="1593"/>
                  </a:lnTo>
                  <a:lnTo>
                    <a:pt x="4" y="1601"/>
                  </a:lnTo>
                  <a:lnTo>
                    <a:pt x="0" y="1609"/>
                  </a:lnTo>
                  <a:lnTo>
                    <a:pt x="0" y="1614"/>
                  </a:lnTo>
                  <a:lnTo>
                    <a:pt x="6" y="1619"/>
                  </a:lnTo>
                  <a:lnTo>
                    <a:pt x="9" y="1622"/>
                  </a:lnTo>
                  <a:lnTo>
                    <a:pt x="14" y="1623"/>
                  </a:lnTo>
                  <a:lnTo>
                    <a:pt x="22" y="1623"/>
                  </a:lnTo>
                  <a:lnTo>
                    <a:pt x="34" y="1623"/>
                  </a:lnTo>
                  <a:lnTo>
                    <a:pt x="52" y="1623"/>
                  </a:lnTo>
                  <a:lnTo>
                    <a:pt x="80" y="1623"/>
                  </a:lnTo>
                  <a:lnTo>
                    <a:pt x="103" y="1622"/>
                  </a:lnTo>
                  <a:lnTo>
                    <a:pt x="123" y="1621"/>
                  </a:lnTo>
                  <a:lnTo>
                    <a:pt x="140" y="1619"/>
                  </a:lnTo>
                  <a:lnTo>
                    <a:pt x="150" y="1617"/>
                  </a:lnTo>
                  <a:lnTo>
                    <a:pt x="162" y="1614"/>
                  </a:lnTo>
                  <a:lnTo>
                    <a:pt x="174" y="1611"/>
                  </a:lnTo>
                  <a:lnTo>
                    <a:pt x="185" y="1609"/>
                  </a:lnTo>
                  <a:lnTo>
                    <a:pt x="196" y="1608"/>
                  </a:lnTo>
                  <a:lnTo>
                    <a:pt x="205" y="1608"/>
                  </a:lnTo>
                  <a:lnTo>
                    <a:pt x="210" y="1611"/>
                  </a:lnTo>
                  <a:lnTo>
                    <a:pt x="212" y="1616"/>
                  </a:lnTo>
                  <a:lnTo>
                    <a:pt x="208" y="1623"/>
                  </a:lnTo>
                  <a:lnTo>
                    <a:pt x="200" y="1631"/>
                  </a:lnTo>
                  <a:lnTo>
                    <a:pt x="187" y="1640"/>
                  </a:lnTo>
                  <a:lnTo>
                    <a:pt x="173" y="1649"/>
                  </a:lnTo>
                  <a:lnTo>
                    <a:pt x="159" y="1655"/>
                  </a:lnTo>
                  <a:lnTo>
                    <a:pt x="145" y="1662"/>
                  </a:lnTo>
                  <a:lnTo>
                    <a:pt x="134" y="1667"/>
                  </a:lnTo>
                  <a:lnTo>
                    <a:pt x="124" y="1670"/>
                  </a:lnTo>
                  <a:lnTo>
                    <a:pt x="112" y="1674"/>
                  </a:lnTo>
                  <a:lnTo>
                    <a:pt x="98" y="1676"/>
                  </a:lnTo>
                  <a:lnTo>
                    <a:pt x="82" y="1679"/>
                  </a:lnTo>
                  <a:lnTo>
                    <a:pt x="69" y="1684"/>
                  </a:lnTo>
                  <a:lnTo>
                    <a:pt x="58" y="1688"/>
                  </a:lnTo>
                  <a:lnTo>
                    <a:pt x="50" y="1693"/>
                  </a:lnTo>
                  <a:lnTo>
                    <a:pt x="48" y="1700"/>
                  </a:lnTo>
                  <a:lnTo>
                    <a:pt x="49" y="1714"/>
                  </a:lnTo>
                  <a:lnTo>
                    <a:pt x="49" y="1725"/>
                  </a:lnTo>
                  <a:lnTo>
                    <a:pt x="49" y="1732"/>
                  </a:lnTo>
                  <a:lnTo>
                    <a:pt x="48" y="1735"/>
                  </a:lnTo>
                  <a:lnTo>
                    <a:pt x="47" y="1736"/>
                  </a:lnTo>
                  <a:lnTo>
                    <a:pt x="42" y="1738"/>
                  </a:lnTo>
                  <a:lnTo>
                    <a:pt x="35" y="1743"/>
                  </a:lnTo>
                  <a:lnTo>
                    <a:pt x="29" y="1747"/>
                  </a:lnTo>
                  <a:lnTo>
                    <a:pt x="24" y="1753"/>
                  </a:lnTo>
                  <a:lnTo>
                    <a:pt x="23" y="1756"/>
                  </a:lnTo>
                  <a:lnTo>
                    <a:pt x="24" y="1761"/>
                  </a:lnTo>
                  <a:lnTo>
                    <a:pt x="27" y="1768"/>
                  </a:lnTo>
                  <a:lnTo>
                    <a:pt x="33" y="1776"/>
                  </a:lnTo>
                  <a:lnTo>
                    <a:pt x="39" y="1781"/>
                  </a:lnTo>
                  <a:lnTo>
                    <a:pt x="46" y="1783"/>
                  </a:lnTo>
                  <a:lnTo>
                    <a:pt x="53" y="1781"/>
                  </a:lnTo>
                  <a:lnTo>
                    <a:pt x="58" y="1774"/>
                  </a:lnTo>
                  <a:lnTo>
                    <a:pt x="62" y="1768"/>
                  </a:lnTo>
                  <a:lnTo>
                    <a:pt x="66" y="1762"/>
                  </a:lnTo>
                  <a:lnTo>
                    <a:pt x="70" y="1759"/>
                  </a:lnTo>
                  <a:lnTo>
                    <a:pt x="75" y="1758"/>
                  </a:lnTo>
                  <a:lnTo>
                    <a:pt x="81" y="1761"/>
                  </a:lnTo>
                  <a:lnTo>
                    <a:pt x="88" y="1770"/>
                  </a:lnTo>
                  <a:lnTo>
                    <a:pt x="89" y="1779"/>
                  </a:lnTo>
                  <a:lnTo>
                    <a:pt x="89" y="1788"/>
                  </a:lnTo>
                  <a:lnTo>
                    <a:pt x="87" y="1794"/>
                  </a:lnTo>
                  <a:lnTo>
                    <a:pt x="85" y="1796"/>
                  </a:lnTo>
                  <a:lnTo>
                    <a:pt x="85" y="1797"/>
                  </a:lnTo>
                  <a:lnTo>
                    <a:pt x="87" y="1801"/>
                  </a:lnTo>
                  <a:lnTo>
                    <a:pt x="88" y="1804"/>
                  </a:lnTo>
                  <a:lnTo>
                    <a:pt x="90" y="1806"/>
                  </a:lnTo>
                  <a:lnTo>
                    <a:pt x="94" y="1808"/>
                  </a:lnTo>
                  <a:lnTo>
                    <a:pt x="101" y="1808"/>
                  </a:lnTo>
                  <a:lnTo>
                    <a:pt x="111" y="1805"/>
                  </a:lnTo>
                  <a:lnTo>
                    <a:pt x="138" y="1796"/>
                  </a:lnTo>
                  <a:lnTo>
                    <a:pt x="165" y="1792"/>
                  </a:lnTo>
                  <a:lnTo>
                    <a:pt x="188" y="1789"/>
                  </a:lnTo>
                  <a:lnTo>
                    <a:pt x="198" y="1785"/>
                  </a:lnTo>
                  <a:lnTo>
                    <a:pt x="210" y="1782"/>
                  </a:lnTo>
                  <a:lnTo>
                    <a:pt x="223" y="1777"/>
                  </a:lnTo>
                  <a:lnTo>
                    <a:pt x="235" y="1771"/>
                  </a:lnTo>
                  <a:lnTo>
                    <a:pt x="247" y="1767"/>
                  </a:lnTo>
                  <a:lnTo>
                    <a:pt x="257" y="1762"/>
                  </a:lnTo>
                  <a:lnTo>
                    <a:pt x="264" y="1759"/>
                  </a:lnTo>
                  <a:lnTo>
                    <a:pt x="267" y="1758"/>
                  </a:lnTo>
                  <a:lnTo>
                    <a:pt x="264" y="1759"/>
                  </a:lnTo>
                  <a:lnTo>
                    <a:pt x="258" y="1762"/>
                  </a:lnTo>
                  <a:lnTo>
                    <a:pt x="249" y="1768"/>
                  </a:lnTo>
                  <a:lnTo>
                    <a:pt x="238" y="1773"/>
                  </a:lnTo>
                  <a:lnTo>
                    <a:pt x="226" y="1780"/>
                  </a:lnTo>
                  <a:lnTo>
                    <a:pt x="214" y="1788"/>
                  </a:lnTo>
                  <a:lnTo>
                    <a:pt x="204" y="1793"/>
                  </a:lnTo>
                  <a:lnTo>
                    <a:pt x="196" y="1798"/>
                  </a:lnTo>
                  <a:lnTo>
                    <a:pt x="188" y="1804"/>
                  </a:lnTo>
                  <a:lnTo>
                    <a:pt x="176" y="1811"/>
                  </a:lnTo>
                  <a:lnTo>
                    <a:pt x="162" y="1817"/>
                  </a:lnTo>
                  <a:lnTo>
                    <a:pt x="147" y="1825"/>
                  </a:lnTo>
                  <a:lnTo>
                    <a:pt x="133" y="1832"/>
                  </a:lnTo>
                  <a:lnTo>
                    <a:pt x="119" y="1840"/>
                  </a:lnTo>
                  <a:lnTo>
                    <a:pt x="108" y="1847"/>
                  </a:lnTo>
                  <a:lnTo>
                    <a:pt x="103" y="1852"/>
                  </a:lnTo>
                  <a:lnTo>
                    <a:pt x="99" y="1859"/>
                  </a:lnTo>
                  <a:lnTo>
                    <a:pt x="91" y="1865"/>
                  </a:lnTo>
                  <a:lnTo>
                    <a:pt x="81" y="1871"/>
                  </a:lnTo>
                  <a:lnTo>
                    <a:pt x="72" y="1876"/>
                  </a:lnTo>
                  <a:lnTo>
                    <a:pt x="64" y="1881"/>
                  </a:lnTo>
                  <a:lnTo>
                    <a:pt x="57" y="1883"/>
                  </a:lnTo>
                  <a:lnTo>
                    <a:pt x="55" y="1884"/>
                  </a:lnTo>
                  <a:lnTo>
                    <a:pt x="58" y="1885"/>
                  </a:lnTo>
                  <a:lnTo>
                    <a:pt x="66" y="1886"/>
                  </a:lnTo>
                  <a:lnTo>
                    <a:pt x="78" y="1888"/>
                  </a:lnTo>
                  <a:lnTo>
                    <a:pt x="93" y="1889"/>
                  </a:lnTo>
                  <a:lnTo>
                    <a:pt x="112" y="1888"/>
                  </a:lnTo>
                  <a:lnTo>
                    <a:pt x="134" y="1886"/>
                  </a:lnTo>
                  <a:lnTo>
                    <a:pt x="150" y="1882"/>
                  </a:lnTo>
                  <a:lnTo>
                    <a:pt x="162" y="1877"/>
                  </a:lnTo>
                  <a:lnTo>
                    <a:pt x="171" y="1873"/>
                  </a:lnTo>
                  <a:lnTo>
                    <a:pt x="180" y="1869"/>
                  </a:lnTo>
                  <a:lnTo>
                    <a:pt x="188" y="1865"/>
                  </a:lnTo>
                  <a:lnTo>
                    <a:pt x="199" y="1863"/>
                  </a:lnTo>
                  <a:lnTo>
                    <a:pt x="215" y="1863"/>
                  </a:lnTo>
                  <a:lnTo>
                    <a:pt x="233" y="1862"/>
                  </a:lnTo>
                  <a:lnTo>
                    <a:pt x="249" y="1859"/>
                  </a:lnTo>
                  <a:lnTo>
                    <a:pt x="261" y="1853"/>
                  </a:lnTo>
                  <a:lnTo>
                    <a:pt x="269" y="1848"/>
                  </a:lnTo>
                  <a:lnTo>
                    <a:pt x="276" y="1843"/>
                  </a:lnTo>
                  <a:lnTo>
                    <a:pt x="280" y="1839"/>
                  </a:lnTo>
                  <a:lnTo>
                    <a:pt x="285" y="1840"/>
                  </a:lnTo>
                  <a:lnTo>
                    <a:pt x="288" y="1844"/>
                  </a:lnTo>
                  <a:lnTo>
                    <a:pt x="291" y="1851"/>
                  </a:lnTo>
                  <a:lnTo>
                    <a:pt x="292" y="1857"/>
                  </a:lnTo>
                  <a:lnTo>
                    <a:pt x="292" y="1859"/>
                  </a:lnTo>
                  <a:lnTo>
                    <a:pt x="290" y="1860"/>
                  </a:lnTo>
                  <a:lnTo>
                    <a:pt x="284" y="1863"/>
                  </a:lnTo>
                  <a:lnTo>
                    <a:pt x="274" y="1867"/>
                  </a:lnTo>
                  <a:lnTo>
                    <a:pt x="262" y="1874"/>
                  </a:lnTo>
                  <a:lnTo>
                    <a:pt x="247" y="1881"/>
                  </a:lnTo>
                  <a:lnTo>
                    <a:pt x="233" y="1887"/>
                  </a:lnTo>
                  <a:lnTo>
                    <a:pt x="220" y="1894"/>
                  </a:lnTo>
                  <a:lnTo>
                    <a:pt x="208" y="1900"/>
                  </a:lnTo>
                  <a:lnTo>
                    <a:pt x="198" y="1907"/>
                  </a:lnTo>
                  <a:lnTo>
                    <a:pt x="192" y="1911"/>
                  </a:lnTo>
                  <a:lnTo>
                    <a:pt x="189" y="1915"/>
                  </a:lnTo>
                  <a:lnTo>
                    <a:pt x="189" y="1920"/>
                  </a:lnTo>
                  <a:lnTo>
                    <a:pt x="187" y="1927"/>
                  </a:lnTo>
                  <a:lnTo>
                    <a:pt x="184" y="1935"/>
                  </a:lnTo>
                  <a:lnTo>
                    <a:pt x="181" y="1943"/>
                  </a:lnTo>
                  <a:lnTo>
                    <a:pt x="179" y="1951"/>
                  </a:lnTo>
                  <a:lnTo>
                    <a:pt x="180" y="1957"/>
                  </a:lnTo>
                  <a:lnTo>
                    <a:pt x="183" y="1960"/>
                  </a:lnTo>
                  <a:lnTo>
                    <a:pt x="195" y="1960"/>
                  </a:lnTo>
                  <a:lnTo>
                    <a:pt x="209" y="1958"/>
                  </a:lnTo>
                  <a:lnTo>
                    <a:pt x="224" y="1955"/>
                  </a:lnTo>
                  <a:lnTo>
                    <a:pt x="243" y="1950"/>
                  </a:lnTo>
                  <a:lnTo>
                    <a:pt x="256" y="1947"/>
                  </a:lnTo>
                  <a:lnTo>
                    <a:pt x="269" y="1946"/>
                  </a:lnTo>
                  <a:lnTo>
                    <a:pt x="281" y="1945"/>
                  </a:lnTo>
                  <a:lnTo>
                    <a:pt x="293" y="1947"/>
                  </a:lnTo>
                  <a:lnTo>
                    <a:pt x="302" y="1951"/>
                  </a:lnTo>
                  <a:lnTo>
                    <a:pt x="308" y="1955"/>
                  </a:lnTo>
                  <a:lnTo>
                    <a:pt x="310" y="1960"/>
                  </a:lnTo>
                  <a:lnTo>
                    <a:pt x="312" y="1966"/>
                  </a:lnTo>
                  <a:lnTo>
                    <a:pt x="313" y="1969"/>
                  </a:lnTo>
                  <a:lnTo>
                    <a:pt x="315" y="1973"/>
                  </a:lnTo>
                  <a:lnTo>
                    <a:pt x="320" y="1975"/>
                  </a:lnTo>
                  <a:lnTo>
                    <a:pt x="327" y="1974"/>
                  </a:lnTo>
                  <a:lnTo>
                    <a:pt x="338" y="1971"/>
                  </a:lnTo>
                  <a:lnTo>
                    <a:pt x="359" y="1963"/>
                  </a:lnTo>
                  <a:lnTo>
                    <a:pt x="378" y="1954"/>
                  </a:lnTo>
                  <a:lnTo>
                    <a:pt x="396" y="1946"/>
                  </a:lnTo>
                  <a:lnTo>
                    <a:pt x="415" y="1943"/>
                  </a:lnTo>
                  <a:lnTo>
                    <a:pt x="426" y="1943"/>
                  </a:lnTo>
                  <a:lnTo>
                    <a:pt x="435" y="1944"/>
                  </a:lnTo>
                  <a:lnTo>
                    <a:pt x="441" y="1947"/>
                  </a:lnTo>
                  <a:lnTo>
                    <a:pt x="448" y="1950"/>
                  </a:lnTo>
                  <a:lnTo>
                    <a:pt x="455" y="1951"/>
                  </a:lnTo>
                  <a:lnTo>
                    <a:pt x="463" y="1948"/>
                  </a:lnTo>
                  <a:lnTo>
                    <a:pt x="473" y="1944"/>
                  </a:lnTo>
                  <a:lnTo>
                    <a:pt x="483" y="1936"/>
                  </a:lnTo>
                  <a:lnTo>
                    <a:pt x="492" y="1929"/>
                  </a:lnTo>
                  <a:lnTo>
                    <a:pt x="500" y="1922"/>
                  </a:lnTo>
                  <a:lnTo>
                    <a:pt x="508" y="1918"/>
                  </a:lnTo>
                  <a:lnTo>
                    <a:pt x="516" y="1918"/>
                  </a:lnTo>
                  <a:lnTo>
                    <a:pt x="524" y="1923"/>
                  </a:lnTo>
                  <a:lnTo>
                    <a:pt x="532" y="1929"/>
                  </a:lnTo>
                  <a:lnTo>
                    <a:pt x="540" y="1932"/>
                  </a:lnTo>
                  <a:lnTo>
                    <a:pt x="545" y="1933"/>
                  </a:lnTo>
                  <a:lnTo>
                    <a:pt x="550" y="1930"/>
                  </a:lnTo>
                  <a:lnTo>
                    <a:pt x="552" y="1923"/>
                  </a:lnTo>
                  <a:lnTo>
                    <a:pt x="552" y="1915"/>
                  </a:lnTo>
                  <a:lnTo>
                    <a:pt x="551" y="1907"/>
                  </a:lnTo>
                  <a:lnTo>
                    <a:pt x="551" y="1900"/>
                  </a:lnTo>
                  <a:lnTo>
                    <a:pt x="551" y="1896"/>
                  </a:lnTo>
                  <a:lnTo>
                    <a:pt x="553" y="1895"/>
                  </a:lnTo>
                  <a:lnTo>
                    <a:pt x="555" y="1898"/>
                  </a:lnTo>
                  <a:lnTo>
                    <a:pt x="558" y="1902"/>
                  </a:lnTo>
                  <a:lnTo>
                    <a:pt x="561" y="1908"/>
                  </a:lnTo>
                  <a:lnTo>
                    <a:pt x="564" y="1913"/>
                  </a:lnTo>
                  <a:lnTo>
                    <a:pt x="568" y="1917"/>
                  </a:lnTo>
                  <a:lnTo>
                    <a:pt x="574" y="1918"/>
                  </a:lnTo>
                  <a:lnTo>
                    <a:pt x="581" y="1916"/>
                  </a:lnTo>
                  <a:lnTo>
                    <a:pt x="590" y="1908"/>
                  </a:lnTo>
                  <a:lnTo>
                    <a:pt x="598" y="1899"/>
                  </a:lnTo>
                  <a:lnTo>
                    <a:pt x="602" y="1894"/>
                  </a:lnTo>
                  <a:lnTo>
                    <a:pt x="605" y="1889"/>
                  </a:lnTo>
                  <a:lnTo>
                    <a:pt x="607" y="1886"/>
                  </a:lnTo>
                  <a:lnTo>
                    <a:pt x="609" y="1883"/>
                  </a:lnTo>
                  <a:lnTo>
                    <a:pt x="612" y="1879"/>
                  </a:lnTo>
                  <a:lnTo>
                    <a:pt x="619" y="1875"/>
                  </a:lnTo>
                  <a:lnTo>
                    <a:pt x="628" y="1869"/>
                  </a:lnTo>
                  <a:lnTo>
                    <a:pt x="645" y="1859"/>
                  </a:lnTo>
                  <a:lnTo>
                    <a:pt x="658" y="1852"/>
                  </a:lnTo>
                  <a:lnTo>
                    <a:pt x="668" y="1846"/>
                  </a:lnTo>
                  <a:lnTo>
                    <a:pt x="674" y="1840"/>
                  </a:lnTo>
                  <a:lnTo>
                    <a:pt x="678" y="1835"/>
                  </a:lnTo>
                  <a:lnTo>
                    <a:pt x="677" y="1827"/>
                  </a:lnTo>
                  <a:lnTo>
                    <a:pt x="673" y="1821"/>
                  </a:lnTo>
                  <a:lnTo>
                    <a:pt x="668" y="1815"/>
                  </a:lnTo>
                  <a:lnTo>
                    <a:pt x="661" y="1808"/>
                  </a:lnTo>
                  <a:lnTo>
                    <a:pt x="654" y="1802"/>
                  </a:lnTo>
                  <a:lnTo>
                    <a:pt x="648" y="1795"/>
                  </a:lnTo>
                  <a:lnTo>
                    <a:pt x="643" y="1791"/>
                  </a:lnTo>
                  <a:lnTo>
                    <a:pt x="642" y="1786"/>
                  </a:lnTo>
                  <a:lnTo>
                    <a:pt x="644" y="1785"/>
                  </a:lnTo>
                  <a:lnTo>
                    <a:pt x="650" y="1785"/>
                  </a:lnTo>
                  <a:lnTo>
                    <a:pt x="667" y="1789"/>
                  </a:lnTo>
                  <a:lnTo>
                    <a:pt x="681" y="1791"/>
                  </a:lnTo>
                  <a:lnTo>
                    <a:pt x="692" y="1793"/>
                  </a:lnTo>
                  <a:lnTo>
                    <a:pt x="700" y="1794"/>
                  </a:lnTo>
                  <a:lnTo>
                    <a:pt x="702" y="1794"/>
                  </a:lnTo>
                  <a:lnTo>
                    <a:pt x="701" y="1795"/>
                  </a:lnTo>
                  <a:lnTo>
                    <a:pt x="698" y="1798"/>
                  </a:lnTo>
                  <a:lnTo>
                    <a:pt x="695" y="1803"/>
                  </a:lnTo>
                  <a:lnTo>
                    <a:pt x="691" y="1808"/>
                  </a:lnTo>
                  <a:lnTo>
                    <a:pt x="689" y="1814"/>
                  </a:lnTo>
                  <a:lnTo>
                    <a:pt x="686" y="1819"/>
                  </a:lnTo>
                  <a:lnTo>
                    <a:pt x="688" y="1823"/>
                  </a:lnTo>
                  <a:lnTo>
                    <a:pt x="691" y="1826"/>
                  </a:lnTo>
                  <a:lnTo>
                    <a:pt x="698" y="1826"/>
                  </a:lnTo>
                  <a:lnTo>
                    <a:pt x="714" y="1824"/>
                  </a:lnTo>
                  <a:lnTo>
                    <a:pt x="731" y="1820"/>
                  </a:lnTo>
                  <a:lnTo>
                    <a:pt x="748" y="1816"/>
                  </a:lnTo>
                  <a:lnTo>
                    <a:pt x="763" y="1811"/>
                  </a:lnTo>
                  <a:lnTo>
                    <a:pt x="775" y="1804"/>
                  </a:lnTo>
                  <a:lnTo>
                    <a:pt x="783" y="1796"/>
                  </a:lnTo>
                  <a:lnTo>
                    <a:pt x="786" y="1790"/>
                  </a:lnTo>
                  <a:lnTo>
                    <a:pt x="788" y="1782"/>
                  </a:lnTo>
                  <a:lnTo>
                    <a:pt x="789" y="1774"/>
                  </a:lnTo>
                  <a:lnTo>
                    <a:pt x="792" y="1768"/>
                  </a:lnTo>
                  <a:lnTo>
                    <a:pt x="796" y="1762"/>
                  </a:lnTo>
                  <a:lnTo>
                    <a:pt x="804" y="1759"/>
                  </a:lnTo>
                  <a:lnTo>
                    <a:pt x="816" y="1758"/>
                  </a:lnTo>
                  <a:lnTo>
                    <a:pt x="839" y="1758"/>
                  </a:lnTo>
                  <a:lnTo>
                    <a:pt x="857" y="1756"/>
                  </a:lnTo>
                  <a:lnTo>
                    <a:pt x="871" y="1750"/>
                  </a:lnTo>
                  <a:lnTo>
                    <a:pt x="882" y="1742"/>
                  </a:lnTo>
                  <a:lnTo>
                    <a:pt x="892" y="1731"/>
                  </a:lnTo>
                  <a:lnTo>
                    <a:pt x="903" y="1721"/>
                  </a:lnTo>
                  <a:lnTo>
                    <a:pt x="911" y="1712"/>
                  </a:lnTo>
                  <a:lnTo>
                    <a:pt x="915" y="1704"/>
                  </a:lnTo>
                  <a:lnTo>
                    <a:pt x="913" y="1701"/>
                  </a:lnTo>
                  <a:lnTo>
                    <a:pt x="909" y="1700"/>
                  </a:lnTo>
                  <a:lnTo>
                    <a:pt x="901" y="1698"/>
                  </a:lnTo>
                  <a:lnTo>
                    <a:pt x="893" y="1696"/>
                  </a:lnTo>
                  <a:lnTo>
                    <a:pt x="885" y="1695"/>
                  </a:lnTo>
                  <a:lnTo>
                    <a:pt x="878" y="1693"/>
                  </a:lnTo>
                  <a:lnTo>
                    <a:pt x="874" y="1691"/>
                  </a:lnTo>
                  <a:lnTo>
                    <a:pt x="871" y="1690"/>
                  </a:lnTo>
                  <a:lnTo>
                    <a:pt x="875" y="1688"/>
                  </a:lnTo>
                  <a:lnTo>
                    <a:pt x="885" y="1686"/>
                  </a:lnTo>
                  <a:lnTo>
                    <a:pt x="900" y="1684"/>
                  </a:lnTo>
                  <a:lnTo>
                    <a:pt x="932" y="1679"/>
                  </a:lnTo>
                  <a:lnTo>
                    <a:pt x="958" y="1676"/>
                  </a:lnTo>
                  <a:lnTo>
                    <a:pt x="979" y="1673"/>
                  </a:lnTo>
                  <a:lnTo>
                    <a:pt x="997" y="1669"/>
                  </a:lnTo>
                  <a:lnTo>
                    <a:pt x="1015" y="1667"/>
                  </a:lnTo>
                  <a:lnTo>
                    <a:pt x="1032" y="1665"/>
                  </a:lnTo>
                  <a:lnTo>
                    <a:pt x="1047" y="1665"/>
                  </a:lnTo>
                  <a:lnTo>
                    <a:pt x="1059" y="1667"/>
                  </a:lnTo>
                  <a:lnTo>
                    <a:pt x="1067" y="1672"/>
                  </a:lnTo>
                  <a:lnTo>
                    <a:pt x="1075" y="1675"/>
                  </a:lnTo>
                  <a:lnTo>
                    <a:pt x="1082" y="1676"/>
                  </a:lnTo>
                  <a:lnTo>
                    <a:pt x="1087" y="1674"/>
                  </a:lnTo>
                  <a:lnTo>
                    <a:pt x="1093" y="1668"/>
                  </a:lnTo>
                  <a:lnTo>
                    <a:pt x="1098" y="1656"/>
                  </a:lnTo>
                  <a:lnTo>
                    <a:pt x="1101" y="1646"/>
                  </a:lnTo>
                  <a:lnTo>
                    <a:pt x="1101" y="1638"/>
                  </a:lnTo>
                  <a:lnTo>
                    <a:pt x="1101" y="1631"/>
                  </a:lnTo>
                  <a:lnTo>
                    <a:pt x="1101" y="1624"/>
                  </a:lnTo>
                  <a:lnTo>
                    <a:pt x="1102" y="1621"/>
                  </a:lnTo>
                  <a:lnTo>
                    <a:pt x="1107" y="1621"/>
                  </a:lnTo>
                  <a:lnTo>
                    <a:pt x="1112" y="1623"/>
                  </a:lnTo>
                  <a:lnTo>
                    <a:pt x="1118" y="1628"/>
                  </a:lnTo>
                  <a:lnTo>
                    <a:pt x="1123" y="1632"/>
                  </a:lnTo>
                  <a:lnTo>
                    <a:pt x="1127" y="1639"/>
                  </a:lnTo>
                  <a:lnTo>
                    <a:pt x="1129" y="1645"/>
                  </a:lnTo>
                  <a:lnTo>
                    <a:pt x="1129" y="1653"/>
                  </a:lnTo>
                  <a:lnTo>
                    <a:pt x="1133" y="1658"/>
                  </a:lnTo>
                  <a:lnTo>
                    <a:pt x="1139" y="1659"/>
                  </a:lnTo>
                  <a:lnTo>
                    <a:pt x="1147" y="1656"/>
                  </a:lnTo>
                  <a:lnTo>
                    <a:pt x="1157" y="1650"/>
                  </a:lnTo>
                  <a:lnTo>
                    <a:pt x="1167" y="1643"/>
                  </a:lnTo>
                  <a:lnTo>
                    <a:pt x="1177" y="1638"/>
                  </a:lnTo>
                  <a:lnTo>
                    <a:pt x="1187" y="1635"/>
                  </a:lnTo>
                  <a:lnTo>
                    <a:pt x="1198" y="1637"/>
                  </a:lnTo>
                  <a:lnTo>
                    <a:pt x="1211" y="1643"/>
                  </a:lnTo>
                  <a:lnTo>
                    <a:pt x="1228" y="1650"/>
                  </a:lnTo>
                  <a:lnTo>
                    <a:pt x="1245" y="1651"/>
                  </a:lnTo>
                  <a:lnTo>
                    <a:pt x="1260" y="1649"/>
                  </a:lnTo>
                  <a:lnTo>
                    <a:pt x="1274" y="1645"/>
                  </a:lnTo>
                  <a:lnTo>
                    <a:pt x="1284" y="1643"/>
                  </a:lnTo>
                  <a:lnTo>
                    <a:pt x="1292" y="1641"/>
                  </a:lnTo>
                  <a:lnTo>
                    <a:pt x="1299" y="1639"/>
                  </a:lnTo>
                  <a:lnTo>
                    <a:pt x="1304" y="1635"/>
                  </a:lnTo>
                  <a:lnTo>
                    <a:pt x="1306" y="1630"/>
                  </a:lnTo>
                  <a:lnTo>
                    <a:pt x="1303" y="1623"/>
                  </a:lnTo>
                  <a:lnTo>
                    <a:pt x="1296" y="1616"/>
                  </a:lnTo>
                  <a:lnTo>
                    <a:pt x="1287" y="1606"/>
                  </a:lnTo>
                  <a:lnTo>
                    <a:pt x="1278" y="1597"/>
                  </a:lnTo>
                  <a:lnTo>
                    <a:pt x="1269" y="1587"/>
                  </a:lnTo>
                  <a:lnTo>
                    <a:pt x="1262" y="1578"/>
                  </a:lnTo>
                  <a:lnTo>
                    <a:pt x="1260" y="1571"/>
                  </a:lnTo>
                  <a:lnTo>
                    <a:pt x="1261" y="1565"/>
                  </a:lnTo>
                  <a:lnTo>
                    <a:pt x="1264" y="1562"/>
                  </a:lnTo>
                  <a:lnTo>
                    <a:pt x="1271" y="1559"/>
                  </a:lnTo>
                  <a:lnTo>
                    <a:pt x="1279" y="1554"/>
                  </a:lnTo>
                  <a:lnTo>
                    <a:pt x="1287" y="1548"/>
                  </a:lnTo>
                  <a:lnTo>
                    <a:pt x="1299" y="1537"/>
                  </a:lnTo>
                  <a:lnTo>
                    <a:pt x="1312" y="1524"/>
                  </a:lnTo>
                  <a:lnTo>
                    <a:pt x="1324" y="1512"/>
                  </a:lnTo>
                  <a:lnTo>
                    <a:pt x="1335" y="1500"/>
                  </a:lnTo>
                  <a:lnTo>
                    <a:pt x="1343" y="1489"/>
                  </a:lnTo>
                  <a:lnTo>
                    <a:pt x="1350" y="1478"/>
                  </a:lnTo>
                  <a:lnTo>
                    <a:pt x="1351" y="1466"/>
                  </a:lnTo>
                  <a:lnTo>
                    <a:pt x="1351" y="1449"/>
                  </a:lnTo>
                  <a:lnTo>
                    <a:pt x="1351" y="1431"/>
                  </a:lnTo>
                  <a:lnTo>
                    <a:pt x="1353" y="1412"/>
                  </a:lnTo>
                  <a:lnTo>
                    <a:pt x="1357" y="1396"/>
                  </a:lnTo>
                  <a:lnTo>
                    <a:pt x="1363" y="1383"/>
                  </a:lnTo>
                  <a:lnTo>
                    <a:pt x="1372" y="1366"/>
                  </a:lnTo>
                  <a:lnTo>
                    <a:pt x="1380" y="1346"/>
                  </a:lnTo>
                  <a:lnTo>
                    <a:pt x="1388" y="1325"/>
                  </a:lnTo>
                  <a:lnTo>
                    <a:pt x="1397" y="1302"/>
                  </a:lnTo>
                  <a:lnTo>
                    <a:pt x="1405" y="1281"/>
                  </a:lnTo>
                  <a:lnTo>
                    <a:pt x="1410" y="1262"/>
                  </a:lnTo>
                  <a:lnTo>
                    <a:pt x="1412" y="1245"/>
                  </a:lnTo>
                  <a:lnTo>
                    <a:pt x="1410" y="1227"/>
                  </a:lnTo>
                  <a:lnTo>
                    <a:pt x="1407" y="1215"/>
                  </a:lnTo>
                  <a:lnTo>
                    <a:pt x="1407" y="1203"/>
                  </a:lnTo>
                  <a:lnTo>
                    <a:pt x="1407" y="1192"/>
                  </a:lnTo>
                  <a:lnTo>
                    <a:pt x="1406" y="1179"/>
                  </a:lnTo>
                  <a:lnTo>
                    <a:pt x="1403" y="1166"/>
                  </a:lnTo>
                  <a:lnTo>
                    <a:pt x="1398" y="1151"/>
                  </a:lnTo>
                  <a:lnTo>
                    <a:pt x="1389" y="1131"/>
                  </a:lnTo>
                  <a:lnTo>
                    <a:pt x="1380" y="1112"/>
                  </a:lnTo>
                  <a:lnTo>
                    <a:pt x="1372" y="1095"/>
                  </a:lnTo>
                  <a:lnTo>
                    <a:pt x="1364" y="1080"/>
                  </a:lnTo>
                  <a:lnTo>
                    <a:pt x="1360" y="1071"/>
                  </a:lnTo>
                  <a:lnTo>
                    <a:pt x="1354" y="1062"/>
                  </a:lnTo>
                  <a:lnTo>
                    <a:pt x="1351" y="1053"/>
                  </a:lnTo>
                  <a:lnTo>
                    <a:pt x="1351" y="1044"/>
                  </a:lnTo>
                  <a:lnTo>
                    <a:pt x="1354" y="1038"/>
                  </a:lnTo>
                  <a:lnTo>
                    <a:pt x="1362" y="1032"/>
                  </a:lnTo>
                  <a:lnTo>
                    <a:pt x="1370" y="1025"/>
                  </a:lnTo>
                  <a:lnTo>
                    <a:pt x="1377" y="1016"/>
                  </a:lnTo>
                  <a:lnTo>
                    <a:pt x="1384" y="1005"/>
                  </a:lnTo>
                  <a:lnTo>
                    <a:pt x="1385" y="991"/>
                  </a:lnTo>
                  <a:lnTo>
                    <a:pt x="1387" y="980"/>
                  </a:lnTo>
                  <a:lnTo>
                    <a:pt x="1390" y="969"/>
                  </a:lnTo>
                  <a:lnTo>
                    <a:pt x="1395" y="959"/>
                  </a:lnTo>
                  <a:lnTo>
                    <a:pt x="1397" y="951"/>
                  </a:lnTo>
                  <a:lnTo>
                    <a:pt x="1397" y="944"/>
                  </a:lnTo>
                  <a:lnTo>
                    <a:pt x="1393" y="937"/>
                  </a:lnTo>
                  <a:lnTo>
                    <a:pt x="1386" y="933"/>
                  </a:lnTo>
                  <a:lnTo>
                    <a:pt x="1378" y="927"/>
                  </a:lnTo>
                  <a:lnTo>
                    <a:pt x="1371" y="922"/>
                  </a:lnTo>
                  <a:lnTo>
                    <a:pt x="1363" y="915"/>
                  </a:lnTo>
                  <a:lnTo>
                    <a:pt x="1356" y="908"/>
                  </a:lnTo>
                  <a:lnTo>
                    <a:pt x="1352" y="896"/>
                  </a:lnTo>
                  <a:lnTo>
                    <a:pt x="1349" y="881"/>
                  </a:lnTo>
                  <a:lnTo>
                    <a:pt x="1349" y="866"/>
                  </a:lnTo>
                  <a:lnTo>
                    <a:pt x="1350" y="854"/>
                  </a:lnTo>
                  <a:lnTo>
                    <a:pt x="1352" y="845"/>
                  </a:lnTo>
                  <a:lnTo>
                    <a:pt x="1353" y="839"/>
                  </a:lnTo>
                  <a:lnTo>
                    <a:pt x="1354" y="831"/>
                  </a:lnTo>
                  <a:lnTo>
                    <a:pt x="1354" y="821"/>
                  </a:lnTo>
                  <a:lnTo>
                    <a:pt x="1353" y="812"/>
                  </a:lnTo>
                  <a:lnTo>
                    <a:pt x="1352" y="806"/>
                  </a:lnTo>
                  <a:lnTo>
                    <a:pt x="1352" y="800"/>
                  </a:lnTo>
                  <a:lnTo>
                    <a:pt x="1351" y="796"/>
                  </a:lnTo>
                  <a:lnTo>
                    <a:pt x="1348" y="792"/>
                  </a:lnTo>
                  <a:lnTo>
                    <a:pt x="1342" y="785"/>
                  </a:lnTo>
                  <a:lnTo>
                    <a:pt x="1333" y="776"/>
                  </a:lnTo>
                  <a:lnTo>
                    <a:pt x="1324" y="766"/>
                  </a:lnTo>
                  <a:lnTo>
                    <a:pt x="1316" y="755"/>
                  </a:lnTo>
                  <a:lnTo>
                    <a:pt x="1309" y="746"/>
                  </a:lnTo>
                  <a:lnTo>
                    <a:pt x="1306" y="735"/>
                  </a:lnTo>
                  <a:lnTo>
                    <a:pt x="1307" y="727"/>
                  </a:lnTo>
                  <a:lnTo>
                    <a:pt x="1313" y="723"/>
                  </a:lnTo>
                  <a:lnTo>
                    <a:pt x="1319" y="721"/>
                  </a:lnTo>
                  <a:lnTo>
                    <a:pt x="1329" y="721"/>
                  </a:lnTo>
                  <a:lnTo>
                    <a:pt x="1339" y="724"/>
                  </a:lnTo>
                  <a:lnTo>
                    <a:pt x="1350" y="726"/>
                  </a:lnTo>
                  <a:lnTo>
                    <a:pt x="1360" y="728"/>
                  </a:lnTo>
                  <a:lnTo>
                    <a:pt x="1368" y="729"/>
                  </a:lnTo>
                  <a:lnTo>
                    <a:pt x="1374" y="729"/>
                  </a:lnTo>
                  <a:lnTo>
                    <a:pt x="1379" y="726"/>
                  </a:lnTo>
                  <a:lnTo>
                    <a:pt x="1383" y="720"/>
                  </a:lnTo>
                  <a:lnTo>
                    <a:pt x="1384" y="712"/>
                  </a:lnTo>
                  <a:lnTo>
                    <a:pt x="1382" y="703"/>
                  </a:lnTo>
                  <a:lnTo>
                    <a:pt x="1378" y="695"/>
                  </a:lnTo>
                  <a:lnTo>
                    <a:pt x="1373" y="688"/>
                  </a:lnTo>
                  <a:lnTo>
                    <a:pt x="1363" y="679"/>
                  </a:lnTo>
                  <a:lnTo>
                    <a:pt x="1356" y="671"/>
                  </a:lnTo>
                  <a:lnTo>
                    <a:pt x="1352" y="667"/>
                  </a:lnTo>
                  <a:lnTo>
                    <a:pt x="1351" y="665"/>
                  </a:lnTo>
                  <a:lnTo>
                    <a:pt x="1313" y="657"/>
                  </a:lnTo>
                  <a:lnTo>
                    <a:pt x="1299" y="680"/>
                  </a:lnTo>
                  <a:lnTo>
                    <a:pt x="1248" y="685"/>
                  </a:lnTo>
                  <a:lnTo>
                    <a:pt x="1227" y="670"/>
                  </a:lnTo>
                  <a:lnTo>
                    <a:pt x="1238" y="633"/>
                  </a:lnTo>
                  <a:lnTo>
                    <a:pt x="1220" y="610"/>
                  </a:lnTo>
                  <a:lnTo>
                    <a:pt x="1202" y="618"/>
                  </a:lnTo>
                  <a:lnTo>
                    <a:pt x="1168" y="566"/>
                  </a:lnTo>
                  <a:lnTo>
                    <a:pt x="1174" y="541"/>
                  </a:lnTo>
                  <a:lnTo>
                    <a:pt x="1123" y="496"/>
                  </a:lnTo>
                  <a:lnTo>
                    <a:pt x="1091" y="529"/>
                  </a:lnTo>
                  <a:lnTo>
                    <a:pt x="1076" y="532"/>
                  </a:lnTo>
                  <a:lnTo>
                    <a:pt x="1077" y="566"/>
                  </a:lnTo>
                  <a:lnTo>
                    <a:pt x="1088" y="576"/>
                  </a:lnTo>
                  <a:lnTo>
                    <a:pt x="1086" y="596"/>
                  </a:lnTo>
                  <a:lnTo>
                    <a:pt x="1060" y="595"/>
                  </a:lnTo>
                  <a:lnTo>
                    <a:pt x="1050" y="609"/>
                  </a:lnTo>
                  <a:lnTo>
                    <a:pt x="1054" y="630"/>
                  </a:lnTo>
                  <a:lnTo>
                    <a:pt x="1019" y="642"/>
                  </a:lnTo>
                  <a:lnTo>
                    <a:pt x="1000" y="626"/>
                  </a:lnTo>
                  <a:lnTo>
                    <a:pt x="977" y="640"/>
                  </a:lnTo>
                  <a:lnTo>
                    <a:pt x="952" y="628"/>
                  </a:lnTo>
                  <a:lnTo>
                    <a:pt x="914" y="593"/>
                  </a:lnTo>
                  <a:lnTo>
                    <a:pt x="871" y="592"/>
                  </a:lnTo>
                  <a:lnTo>
                    <a:pt x="868" y="557"/>
                  </a:lnTo>
                  <a:lnTo>
                    <a:pt x="821" y="508"/>
                  </a:lnTo>
                  <a:lnTo>
                    <a:pt x="789" y="458"/>
                  </a:lnTo>
                  <a:lnTo>
                    <a:pt x="816" y="441"/>
                  </a:lnTo>
                  <a:lnTo>
                    <a:pt x="838" y="419"/>
                  </a:lnTo>
                  <a:lnTo>
                    <a:pt x="879" y="425"/>
                  </a:lnTo>
                  <a:lnTo>
                    <a:pt x="922" y="388"/>
                  </a:lnTo>
                  <a:lnTo>
                    <a:pt x="891" y="373"/>
                  </a:lnTo>
                  <a:lnTo>
                    <a:pt x="868" y="349"/>
                  </a:lnTo>
                  <a:lnTo>
                    <a:pt x="892" y="330"/>
                  </a:lnTo>
                  <a:lnTo>
                    <a:pt x="915" y="342"/>
                  </a:lnTo>
                  <a:lnTo>
                    <a:pt x="951" y="320"/>
                  </a:lnTo>
                  <a:lnTo>
                    <a:pt x="982" y="323"/>
                  </a:lnTo>
                  <a:lnTo>
                    <a:pt x="979" y="294"/>
                  </a:lnTo>
                  <a:lnTo>
                    <a:pt x="1014" y="257"/>
                  </a:lnTo>
                  <a:lnTo>
                    <a:pt x="1013" y="221"/>
                  </a:lnTo>
                  <a:lnTo>
                    <a:pt x="1035" y="178"/>
                  </a:lnTo>
                  <a:lnTo>
                    <a:pt x="1074" y="159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7673" name="Freeform 44"/>
            <p:cNvSpPr>
              <a:spLocks/>
            </p:cNvSpPr>
            <p:nvPr/>
          </p:nvSpPr>
          <p:spPr bwMode="gray">
            <a:xfrm>
              <a:off x="2224" y="2137"/>
              <a:ext cx="404" cy="308"/>
            </a:xfrm>
            <a:custGeom>
              <a:avLst/>
              <a:gdLst>
                <a:gd name="T0" fmla="*/ 111 w 808"/>
                <a:gd name="T1" fmla="*/ 69 h 618"/>
                <a:gd name="T2" fmla="*/ 81 w 808"/>
                <a:gd name="T3" fmla="*/ 119 h 618"/>
                <a:gd name="T4" fmla="*/ 51 w 808"/>
                <a:gd name="T5" fmla="*/ 144 h 618"/>
                <a:gd name="T6" fmla="*/ 13 w 808"/>
                <a:gd name="T7" fmla="*/ 178 h 618"/>
                <a:gd name="T8" fmla="*/ 41 w 808"/>
                <a:gd name="T9" fmla="*/ 253 h 618"/>
                <a:gd name="T10" fmla="*/ 104 w 808"/>
                <a:gd name="T11" fmla="*/ 271 h 618"/>
                <a:gd name="T12" fmla="*/ 135 w 808"/>
                <a:gd name="T13" fmla="*/ 256 h 618"/>
                <a:gd name="T14" fmla="*/ 144 w 808"/>
                <a:gd name="T15" fmla="*/ 224 h 618"/>
                <a:gd name="T16" fmla="*/ 189 w 808"/>
                <a:gd name="T17" fmla="*/ 241 h 618"/>
                <a:gd name="T18" fmla="*/ 218 w 808"/>
                <a:gd name="T19" fmla="*/ 293 h 618"/>
                <a:gd name="T20" fmla="*/ 280 w 808"/>
                <a:gd name="T21" fmla="*/ 289 h 618"/>
                <a:gd name="T22" fmla="*/ 291 w 808"/>
                <a:gd name="T23" fmla="*/ 292 h 618"/>
                <a:gd name="T24" fmla="*/ 305 w 808"/>
                <a:gd name="T25" fmla="*/ 306 h 618"/>
                <a:gd name="T26" fmla="*/ 318 w 808"/>
                <a:gd name="T27" fmla="*/ 303 h 618"/>
                <a:gd name="T28" fmla="*/ 335 w 808"/>
                <a:gd name="T29" fmla="*/ 289 h 618"/>
                <a:gd name="T30" fmla="*/ 339 w 808"/>
                <a:gd name="T31" fmla="*/ 267 h 618"/>
                <a:gd name="T32" fmla="*/ 352 w 808"/>
                <a:gd name="T33" fmla="*/ 258 h 618"/>
                <a:gd name="T34" fmla="*/ 369 w 808"/>
                <a:gd name="T35" fmla="*/ 259 h 618"/>
                <a:gd name="T36" fmla="*/ 385 w 808"/>
                <a:gd name="T37" fmla="*/ 255 h 618"/>
                <a:gd name="T38" fmla="*/ 389 w 808"/>
                <a:gd name="T39" fmla="*/ 230 h 618"/>
                <a:gd name="T40" fmla="*/ 377 w 808"/>
                <a:gd name="T41" fmla="*/ 222 h 618"/>
                <a:gd name="T42" fmla="*/ 372 w 808"/>
                <a:gd name="T43" fmla="*/ 213 h 618"/>
                <a:gd name="T44" fmla="*/ 375 w 808"/>
                <a:gd name="T45" fmla="*/ 194 h 618"/>
                <a:gd name="T46" fmla="*/ 367 w 808"/>
                <a:gd name="T47" fmla="*/ 181 h 618"/>
                <a:gd name="T48" fmla="*/ 378 w 808"/>
                <a:gd name="T49" fmla="*/ 178 h 618"/>
                <a:gd name="T50" fmla="*/ 387 w 808"/>
                <a:gd name="T51" fmla="*/ 193 h 618"/>
                <a:gd name="T52" fmla="*/ 392 w 808"/>
                <a:gd name="T53" fmla="*/ 213 h 618"/>
                <a:gd name="T54" fmla="*/ 399 w 808"/>
                <a:gd name="T55" fmla="*/ 220 h 618"/>
                <a:gd name="T56" fmla="*/ 403 w 808"/>
                <a:gd name="T57" fmla="*/ 196 h 618"/>
                <a:gd name="T58" fmla="*/ 393 w 808"/>
                <a:gd name="T59" fmla="*/ 168 h 618"/>
                <a:gd name="T60" fmla="*/ 380 w 808"/>
                <a:gd name="T61" fmla="*/ 145 h 618"/>
                <a:gd name="T62" fmla="*/ 356 w 808"/>
                <a:gd name="T63" fmla="*/ 148 h 618"/>
                <a:gd name="T64" fmla="*/ 343 w 808"/>
                <a:gd name="T65" fmla="*/ 155 h 618"/>
                <a:gd name="T66" fmla="*/ 332 w 808"/>
                <a:gd name="T67" fmla="*/ 159 h 618"/>
                <a:gd name="T68" fmla="*/ 332 w 808"/>
                <a:gd name="T69" fmla="*/ 150 h 618"/>
                <a:gd name="T70" fmla="*/ 355 w 808"/>
                <a:gd name="T71" fmla="*/ 137 h 618"/>
                <a:gd name="T72" fmla="*/ 367 w 808"/>
                <a:gd name="T73" fmla="*/ 123 h 618"/>
                <a:gd name="T74" fmla="*/ 366 w 808"/>
                <a:gd name="T75" fmla="*/ 110 h 618"/>
                <a:gd name="T76" fmla="*/ 338 w 808"/>
                <a:gd name="T77" fmla="*/ 84 h 618"/>
                <a:gd name="T78" fmla="*/ 331 w 808"/>
                <a:gd name="T79" fmla="*/ 62 h 618"/>
                <a:gd name="T80" fmla="*/ 321 w 808"/>
                <a:gd name="T81" fmla="*/ 48 h 618"/>
                <a:gd name="T82" fmla="*/ 320 w 808"/>
                <a:gd name="T83" fmla="*/ 33 h 618"/>
                <a:gd name="T84" fmla="*/ 305 w 808"/>
                <a:gd name="T85" fmla="*/ 14 h 618"/>
                <a:gd name="T86" fmla="*/ 265 w 808"/>
                <a:gd name="T87" fmla="*/ 1 h 618"/>
                <a:gd name="T88" fmla="*/ 233 w 808"/>
                <a:gd name="T89" fmla="*/ 7 h 618"/>
                <a:gd name="T90" fmla="*/ 213 w 808"/>
                <a:gd name="T91" fmla="*/ 16 h 618"/>
                <a:gd name="T92" fmla="*/ 202 w 808"/>
                <a:gd name="T93" fmla="*/ 16 h 618"/>
                <a:gd name="T94" fmla="*/ 183 w 808"/>
                <a:gd name="T95" fmla="*/ 31 h 618"/>
                <a:gd name="T96" fmla="*/ 174 w 808"/>
                <a:gd name="T97" fmla="*/ 43 h 61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08"/>
                <a:gd name="T148" fmla="*/ 0 h 618"/>
                <a:gd name="T149" fmla="*/ 808 w 808"/>
                <a:gd name="T150" fmla="*/ 618 h 61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08" h="618">
                  <a:moveTo>
                    <a:pt x="339" y="95"/>
                  </a:moveTo>
                  <a:lnTo>
                    <a:pt x="284" y="76"/>
                  </a:lnTo>
                  <a:lnTo>
                    <a:pt x="245" y="95"/>
                  </a:lnTo>
                  <a:lnTo>
                    <a:pt x="223" y="138"/>
                  </a:lnTo>
                  <a:lnTo>
                    <a:pt x="224" y="174"/>
                  </a:lnTo>
                  <a:lnTo>
                    <a:pt x="190" y="209"/>
                  </a:lnTo>
                  <a:lnTo>
                    <a:pt x="192" y="240"/>
                  </a:lnTo>
                  <a:lnTo>
                    <a:pt x="161" y="238"/>
                  </a:lnTo>
                  <a:lnTo>
                    <a:pt x="125" y="259"/>
                  </a:lnTo>
                  <a:lnTo>
                    <a:pt x="102" y="247"/>
                  </a:lnTo>
                  <a:lnTo>
                    <a:pt x="78" y="266"/>
                  </a:lnTo>
                  <a:lnTo>
                    <a:pt x="101" y="289"/>
                  </a:lnTo>
                  <a:lnTo>
                    <a:pt x="132" y="305"/>
                  </a:lnTo>
                  <a:lnTo>
                    <a:pt x="89" y="342"/>
                  </a:lnTo>
                  <a:lnTo>
                    <a:pt x="48" y="337"/>
                  </a:lnTo>
                  <a:lnTo>
                    <a:pt x="27" y="357"/>
                  </a:lnTo>
                  <a:lnTo>
                    <a:pt x="0" y="375"/>
                  </a:lnTo>
                  <a:lnTo>
                    <a:pt x="31" y="425"/>
                  </a:lnTo>
                  <a:lnTo>
                    <a:pt x="78" y="474"/>
                  </a:lnTo>
                  <a:lnTo>
                    <a:pt x="81" y="508"/>
                  </a:lnTo>
                  <a:lnTo>
                    <a:pt x="124" y="512"/>
                  </a:lnTo>
                  <a:lnTo>
                    <a:pt x="162" y="544"/>
                  </a:lnTo>
                  <a:lnTo>
                    <a:pt x="185" y="556"/>
                  </a:lnTo>
                  <a:lnTo>
                    <a:pt x="208" y="544"/>
                  </a:lnTo>
                  <a:lnTo>
                    <a:pt x="229" y="557"/>
                  </a:lnTo>
                  <a:lnTo>
                    <a:pt x="264" y="547"/>
                  </a:lnTo>
                  <a:lnTo>
                    <a:pt x="260" y="526"/>
                  </a:lnTo>
                  <a:lnTo>
                    <a:pt x="269" y="513"/>
                  </a:lnTo>
                  <a:lnTo>
                    <a:pt x="296" y="513"/>
                  </a:lnTo>
                  <a:lnTo>
                    <a:pt x="297" y="495"/>
                  </a:lnTo>
                  <a:lnTo>
                    <a:pt x="287" y="483"/>
                  </a:lnTo>
                  <a:lnTo>
                    <a:pt x="287" y="450"/>
                  </a:lnTo>
                  <a:lnTo>
                    <a:pt x="301" y="445"/>
                  </a:lnTo>
                  <a:lnTo>
                    <a:pt x="333" y="413"/>
                  </a:lnTo>
                  <a:lnTo>
                    <a:pt x="385" y="458"/>
                  </a:lnTo>
                  <a:lnTo>
                    <a:pt x="378" y="483"/>
                  </a:lnTo>
                  <a:lnTo>
                    <a:pt x="412" y="533"/>
                  </a:lnTo>
                  <a:lnTo>
                    <a:pt x="431" y="528"/>
                  </a:lnTo>
                  <a:lnTo>
                    <a:pt x="448" y="550"/>
                  </a:lnTo>
                  <a:lnTo>
                    <a:pt x="437" y="587"/>
                  </a:lnTo>
                  <a:lnTo>
                    <a:pt x="457" y="602"/>
                  </a:lnTo>
                  <a:lnTo>
                    <a:pt x="508" y="597"/>
                  </a:lnTo>
                  <a:lnTo>
                    <a:pt x="523" y="574"/>
                  </a:lnTo>
                  <a:lnTo>
                    <a:pt x="560" y="580"/>
                  </a:lnTo>
                  <a:lnTo>
                    <a:pt x="562" y="580"/>
                  </a:lnTo>
                  <a:lnTo>
                    <a:pt x="567" y="582"/>
                  </a:lnTo>
                  <a:lnTo>
                    <a:pt x="574" y="583"/>
                  </a:lnTo>
                  <a:lnTo>
                    <a:pt x="581" y="586"/>
                  </a:lnTo>
                  <a:lnTo>
                    <a:pt x="585" y="590"/>
                  </a:lnTo>
                  <a:lnTo>
                    <a:pt x="593" y="598"/>
                  </a:lnTo>
                  <a:lnTo>
                    <a:pt x="600" y="606"/>
                  </a:lnTo>
                  <a:lnTo>
                    <a:pt x="609" y="613"/>
                  </a:lnTo>
                  <a:lnTo>
                    <a:pt x="616" y="618"/>
                  </a:lnTo>
                  <a:lnTo>
                    <a:pt x="621" y="618"/>
                  </a:lnTo>
                  <a:lnTo>
                    <a:pt x="628" y="614"/>
                  </a:lnTo>
                  <a:lnTo>
                    <a:pt x="636" y="608"/>
                  </a:lnTo>
                  <a:lnTo>
                    <a:pt x="646" y="601"/>
                  </a:lnTo>
                  <a:lnTo>
                    <a:pt x="655" y="594"/>
                  </a:lnTo>
                  <a:lnTo>
                    <a:pt x="663" y="587"/>
                  </a:lnTo>
                  <a:lnTo>
                    <a:pt x="670" y="579"/>
                  </a:lnTo>
                  <a:lnTo>
                    <a:pt x="675" y="570"/>
                  </a:lnTo>
                  <a:lnTo>
                    <a:pt x="676" y="555"/>
                  </a:lnTo>
                  <a:lnTo>
                    <a:pt x="677" y="544"/>
                  </a:lnTo>
                  <a:lnTo>
                    <a:pt x="678" y="535"/>
                  </a:lnTo>
                  <a:lnTo>
                    <a:pt x="680" y="527"/>
                  </a:lnTo>
                  <a:lnTo>
                    <a:pt x="685" y="521"/>
                  </a:lnTo>
                  <a:lnTo>
                    <a:pt x="692" y="518"/>
                  </a:lnTo>
                  <a:lnTo>
                    <a:pt x="704" y="517"/>
                  </a:lnTo>
                  <a:lnTo>
                    <a:pt x="716" y="517"/>
                  </a:lnTo>
                  <a:lnTo>
                    <a:pt x="725" y="518"/>
                  </a:lnTo>
                  <a:lnTo>
                    <a:pt x="730" y="519"/>
                  </a:lnTo>
                  <a:lnTo>
                    <a:pt x="737" y="520"/>
                  </a:lnTo>
                  <a:lnTo>
                    <a:pt x="745" y="520"/>
                  </a:lnTo>
                  <a:lnTo>
                    <a:pt x="754" y="520"/>
                  </a:lnTo>
                  <a:lnTo>
                    <a:pt x="762" y="517"/>
                  </a:lnTo>
                  <a:lnTo>
                    <a:pt x="769" y="512"/>
                  </a:lnTo>
                  <a:lnTo>
                    <a:pt x="773" y="504"/>
                  </a:lnTo>
                  <a:lnTo>
                    <a:pt x="778" y="489"/>
                  </a:lnTo>
                  <a:lnTo>
                    <a:pt x="779" y="474"/>
                  </a:lnTo>
                  <a:lnTo>
                    <a:pt x="778" y="462"/>
                  </a:lnTo>
                  <a:lnTo>
                    <a:pt x="773" y="452"/>
                  </a:lnTo>
                  <a:lnTo>
                    <a:pt x="768" y="448"/>
                  </a:lnTo>
                  <a:lnTo>
                    <a:pt x="760" y="447"/>
                  </a:lnTo>
                  <a:lnTo>
                    <a:pt x="754" y="446"/>
                  </a:lnTo>
                  <a:lnTo>
                    <a:pt x="747" y="444"/>
                  </a:lnTo>
                  <a:lnTo>
                    <a:pt x="743" y="440"/>
                  </a:lnTo>
                  <a:lnTo>
                    <a:pt x="740" y="435"/>
                  </a:lnTo>
                  <a:lnTo>
                    <a:pt x="743" y="427"/>
                  </a:lnTo>
                  <a:lnTo>
                    <a:pt x="745" y="417"/>
                  </a:lnTo>
                  <a:lnTo>
                    <a:pt x="748" y="408"/>
                  </a:lnTo>
                  <a:lnTo>
                    <a:pt x="750" y="398"/>
                  </a:lnTo>
                  <a:lnTo>
                    <a:pt x="749" y="390"/>
                  </a:lnTo>
                  <a:lnTo>
                    <a:pt x="745" y="383"/>
                  </a:lnTo>
                  <a:lnTo>
                    <a:pt x="740" y="376"/>
                  </a:lnTo>
                  <a:lnTo>
                    <a:pt x="736" y="369"/>
                  </a:lnTo>
                  <a:lnTo>
                    <a:pt x="734" y="363"/>
                  </a:lnTo>
                  <a:lnTo>
                    <a:pt x="735" y="358"/>
                  </a:lnTo>
                  <a:lnTo>
                    <a:pt x="739" y="356"/>
                  </a:lnTo>
                  <a:lnTo>
                    <a:pt x="747" y="356"/>
                  </a:lnTo>
                  <a:lnTo>
                    <a:pt x="756" y="358"/>
                  </a:lnTo>
                  <a:lnTo>
                    <a:pt x="765" y="363"/>
                  </a:lnTo>
                  <a:lnTo>
                    <a:pt x="769" y="368"/>
                  </a:lnTo>
                  <a:lnTo>
                    <a:pt x="771" y="376"/>
                  </a:lnTo>
                  <a:lnTo>
                    <a:pt x="773" y="388"/>
                  </a:lnTo>
                  <a:lnTo>
                    <a:pt x="775" y="400"/>
                  </a:lnTo>
                  <a:lnTo>
                    <a:pt x="777" y="412"/>
                  </a:lnTo>
                  <a:lnTo>
                    <a:pt x="780" y="420"/>
                  </a:lnTo>
                  <a:lnTo>
                    <a:pt x="783" y="427"/>
                  </a:lnTo>
                  <a:lnTo>
                    <a:pt x="786" y="435"/>
                  </a:lnTo>
                  <a:lnTo>
                    <a:pt x="791" y="441"/>
                  </a:lnTo>
                  <a:lnTo>
                    <a:pt x="795" y="445"/>
                  </a:lnTo>
                  <a:lnTo>
                    <a:pt x="798" y="441"/>
                  </a:lnTo>
                  <a:lnTo>
                    <a:pt x="803" y="433"/>
                  </a:lnTo>
                  <a:lnTo>
                    <a:pt x="806" y="421"/>
                  </a:lnTo>
                  <a:lnTo>
                    <a:pt x="808" y="406"/>
                  </a:lnTo>
                  <a:lnTo>
                    <a:pt x="806" y="394"/>
                  </a:lnTo>
                  <a:lnTo>
                    <a:pt x="798" y="378"/>
                  </a:lnTo>
                  <a:lnTo>
                    <a:pt x="791" y="363"/>
                  </a:lnTo>
                  <a:lnTo>
                    <a:pt x="788" y="347"/>
                  </a:lnTo>
                  <a:lnTo>
                    <a:pt x="785" y="337"/>
                  </a:lnTo>
                  <a:lnTo>
                    <a:pt x="781" y="324"/>
                  </a:lnTo>
                  <a:lnTo>
                    <a:pt x="775" y="311"/>
                  </a:lnTo>
                  <a:lnTo>
                    <a:pt x="768" y="299"/>
                  </a:lnTo>
                  <a:lnTo>
                    <a:pt x="760" y="290"/>
                  </a:lnTo>
                  <a:lnTo>
                    <a:pt x="751" y="289"/>
                  </a:lnTo>
                  <a:lnTo>
                    <a:pt x="738" y="292"/>
                  </a:lnTo>
                  <a:lnTo>
                    <a:pt x="724" y="294"/>
                  </a:lnTo>
                  <a:lnTo>
                    <a:pt x="711" y="296"/>
                  </a:lnTo>
                  <a:lnTo>
                    <a:pt x="703" y="298"/>
                  </a:lnTo>
                  <a:lnTo>
                    <a:pt x="700" y="301"/>
                  </a:lnTo>
                  <a:lnTo>
                    <a:pt x="693" y="307"/>
                  </a:lnTo>
                  <a:lnTo>
                    <a:pt x="686" y="312"/>
                  </a:lnTo>
                  <a:lnTo>
                    <a:pt x="678" y="318"/>
                  </a:lnTo>
                  <a:lnTo>
                    <a:pt x="673" y="322"/>
                  </a:lnTo>
                  <a:lnTo>
                    <a:pt x="667" y="322"/>
                  </a:lnTo>
                  <a:lnTo>
                    <a:pt x="664" y="320"/>
                  </a:lnTo>
                  <a:lnTo>
                    <a:pt x="661" y="317"/>
                  </a:lnTo>
                  <a:lnTo>
                    <a:pt x="658" y="312"/>
                  </a:lnTo>
                  <a:lnTo>
                    <a:pt x="658" y="307"/>
                  </a:lnTo>
                  <a:lnTo>
                    <a:pt x="663" y="300"/>
                  </a:lnTo>
                  <a:lnTo>
                    <a:pt x="673" y="293"/>
                  </a:lnTo>
                  <a:lnTo>
                    <a:pt x="687" y="285"/>
                  </a:lnTo>
                  <a:lnTo>
                    <a:pt x="700" y="281"/>
                  </a:lnTo>
                  <a:lnTo>
                    <a:pt x="710" y="275"/>
                  </a:lnTo>
                  <a:lnTo>
                    <a:pt x="717" y="270"/>
                  </a:lnTo>
                  <a:lnTo>
                    <a:pt x="723" y="262"/>
                  </a:lnTo>
                  <a:lnTo>
                    <a:pt x="727" y="253"/>
                  </a:lnTo>
                  <a:lnTo>
                    <a:pt x="734" y="247"/>
                  </a:lnTo>
                  <a:lnTo>
                    <a:pt x="739" y="239"/>
                  </a:lnTo>
                  <a:lnTo>
                    <a:pt x="742" y="232"/>
                  </a:lnTo>
                  <a:lnTo>
                    <a:pt x="740" y="226"/>
                  </a:lnTo>
                  <a:lnTo>
                    <a:pt x="732" y="220"/>
                  </a:lnTo>
                  <a:lnTo>
                    <a:pt x="716" y="211"/>
                  </a:lnTo>
                  <a:lnTo>
                    <a:pt x="701" y="198"/>
                  </a:lnTo>
                  <a:lnTo>
                    <a:pt x="687" y="184"/>
                  </a:lnTo>
                  <a:lnTo>
                    <a:pt x="675" y="169"/>
                  </a:lnTo>
                  <a:lnTo>
                    <a:pt x="666" y="155"/>
                  </a:lnTo>
                  <a:lnTo>
                    <a:pt x="663" y="145"/>
                  </a:lnTo>
                  <a:lnTo>
                    <a:pt x="662" y="134"/>
                  </a:lnTo>
                  <a:lnTo>
                    <a:pt x="662" y="124"/>
                  </a:lnTo>
                  <a:lnTo>
                    <a:pt x="661" y="114"/>
                  </a:lnTo>
                  <a:lnTo>
                    <a:pt x="656" y="107"/>
                  </a:lnTo>
                  <a:lnTo>
                    <a:pt x="649" y="101"/>
                  </a:lnTo>
                  <a:lnTo>
                    <a:pt x="641" y="97"/>
                  </a:lnTo>
                  <a:lnTo>
                    <a:pt x="638" y="90"/>
                  </a:lnTo>
                  <a:lnTo>
                    <a:pt x="638" y="82"/>
                  </a:lnTo>
                  <a:lnTo>
                    <a:pt x="639" y="75"/>
                  </a:lnTo>
                  <a:lnTo>
                    <a:pt x="639" y="66"/>
                  </a:lnTo>
                  <a:lnTo>
                    <a:pt x="639" y="58"/>
                  </a:lnTo>
                  <a:lnTo>
                    <a:pt x="635" y="51"/>
                  </a:lnTo>
                  <a:lnTo>
                    <a:pt x="624" y="40"/>
                  </a:lnTo>
                  <a:lnTo>
                    <a:pt x="610" y="29"/>
                  </a:lnTo>
                  <a:lnTo>
                    <a:pt x="595" y="21"/>
                  </a:lnTo>
                  <a:lnTo>
                    <a:pt x="576" y="15"/>
                  </a:lnTo>
                  <a:lnTo>
                    <a:pt x="552" y="9"/>
                  </a:lnTo>
                  <a:lnTo>
                    <a:pt x="529" y="3"/>
                  </a:lnTo>
                  <a:lnTo>
                    <a:pt x="506" y="0"/>
                  </a:lnTo>
                  <a:lnTo>
                    <a:pt x="494" y="1"/>
                  </a:lnTo>
                  <a:lnTo>
                    <a:pt x="480" y="7"/>
                  </a:lnTo>
                  <a:lnTo>
                    <a:pt x="466" y="14"/>
                  </a:lnTo>
                  <a:lnTo>
                    <a:pt x="453" y="20"/>
                  </a:lnTo>
                  <a:lnTo>
                    <a:pt x="441" y="27"/>
                  </a:lnTo>
                  <a:lnTo>
                    <a:pt x="433" y="31"/>
                  </a:lnTo>
                  <a:lnTo>
                    <a:pt x="426" y="32"/>
                  </a:lnTo>
                  <a:lnTo>
                    <a:pt x="421" y="32"/>
                  </a:lnTo>
                  <a:lnTo>
                    <a:pt x="415" y="31"/>
                  </a:lnTo>
                  <a:lnTo>
                    <a:pt x="410" y="31"/>
                  </a:lnTo>
                  <a:lnTo>
                    <a:pt x="404" y="32"/>
                  </a:lnTo>
                  <a:lnTo>
                    <a:pt x="396" y="38"/>
                  </a:lnTo>
                  <a:lnTo>
                    <a:pt x="386" y="46"/>
                  </a:lnTo>
                  <a:lnTo>
                    <a:pt x="375" y="54"/>
                  </a:lnTo>
                  <a:lnTo>
                    <a:pt x="365" y="63"/>
                  </a:lnTo>
                  <a:lnTo>
                    <a:pt x="357" y="69"/>
                  </a:lnTo>
                  <a:lnTo>
                    <a:pt x="354" y="75"/>
                  </a:lnTo>
                  <a:lnTo>
                    <a:pt x="352" y="80"/>
                  </a:lnTo>
                  <a:lnTo>
                    <a:pt x="347" y="86"/>
                  </a:lnTo>
                  <a:lnTo>
                    <a:pt x="343" y="91"/>
                  </a:lnTo>
                  <a:lnTo>
                    <a:pt x="340" y="93"/>
                  </a:lnTo>
                  <a:lnTo>
                    <a:pt x="339" y="95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27653" name="Oval 45"/>
          <p:cNvSpPr>
            <a:spLocks noChangeArrowheads="1"/>
          </p:cNvSpPr>
          <p:nvPr/>
        </p:nvSpPr>
        <p:spPr bwMode="gray">
          <a:xfrm>
            <a:off x="6942138" y="4322763"/>
            <a:ext cx="144462" cy="144462"/>
          </a:xfrm>
          <a:prstGeom prst="ellipse">
            <a:avLst/>
          </a:prstGeom>
          <a:gradFill rotWithShape="1">
            <a:gsLst>
              <a:gs pos="0">
                <a:srgbClr val="FF0000"/>
              </a:gs>
              <a:gs pos="100000">
                <a:srgbClr val="760000"/>
              </a:gs>
            </a:gsLst>
            <a:path path="shape">
              <a:fillToRect l="50000" t="50000" r="50000" b="50000"/>
            </a:path>
          </a:gradFill>
          <a:ln w="9525" algn="ctr">
            <a:noFill/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ru-RU"/>
          </a:p>
        </p:txBody>
      </p:sp>
      <p:sp>
        <p:nvSpPr>
          <p:cNvPr id="27654" name="Freeform 46"/>
          <p:cNvSpPr>
            <a:spLocks/>
          </p:cNvSpPr>
          <p:nvPr/>
        </p:nvSpPr>
        <p:spPr bwMode="auto">
          <a:xfrm flipV="1">
            <a:off x="2551113" y="3352800"/>
            <a:ext cx="4464050" cy="1041400"/>
          </a:xfrm>
          <a:custGeom>
            <a:avLst/>
            <a:gdLst>
              <a:gd name="T0" fmla="*/ 0 w 1951"/>
              <a:gd name="T1" fmla="*/ 1041400 h 816"/>
              <a:gd name="T2" fmla="*/ 3425261 w 1951"/>
              <a:gd name="T3" fmla="*/ 1041400 h 816"/>
              <a:gd name="T4" fmla="*/ 4464050 w 1951"/>
              <a:gd name="T5" fmla="*/ 0 h 816"/>
              <a:gd name="T6" fmla="*/ 0 60000 65536"/>
              <a:gd name="T7" fmla="*/ 0 60000 65536"/>
              <a:gd name="T8" fmla="*/ 0 60000 65536"/>
              <a:gd name="T9" fmla="*/ 0 w 1951"/>
              <a:gd name="T10" fmla="*/ 0 h 816"/>
              <a:gd name="T11" fmla="*/ 1951 w 1951"/>
              <a:gd name="T12" fmla="*/ 816 h 8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951" h="816">
                <a:moveTo>
                  <a:pt x="0" y="816"/>
                </a:moveTo>
                <a:lnTo>
                  <a:pt x="1497" y="816"/>
                </a:lnTo>
                <a:lnTo>
                  <a:pt x="1951" y="0"/>
                </a:lnTo>
              </a:path>
            </a:pathLst>
          </a:custGeom>
          <a:noFill/>
          <a:ln w="9525">
            <a:solidFill>
              <a:srgbClr val="FFFFFF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27655" name="AutoShape 47"/>
          <p:cNvSpPr>
            <a:spLocks noChangeArrowheads="1"/>
          </p:cNvSpPr>
          <p:nvPr/>
        </p:nvSpPr>
        <p:spPr bwMode="gray">
          <a:xfrm>
            <a:off x="2551113" y="2794000"/>
            <a:ext cx="215900" cy="504825"/>
          </a:xfrm>
          <a:prstGeom prst="can">
            <a:avLst>
              <a:gd name="adj" fmla="val 58456"/>
            </a:avLst>
          </a:prstGeom>
          <a:gradFill rotWithShape="1">
            <a:gsLst>
              <a:gs pos="0">
                <a:srgbClr val="FFCC00"/>
              </a:gs>
              <a:gs pos="50000">
                <a:srgbClr val="765E00"/>
              </a:gs>
              <a:gs pos="100000">
                <a:srgbClr val="FFCC00"/>
              </a:gs>
            </a:gsLst>
            <a:lin ang="0" scaled="1"/>
          </a:gradFill>
          <a:ln w="9525">
            <a:solidFill>
              <a:srgbClr val="000514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ru-RU"/>
          </a:p>
        </p:txBody>
      </p:sp>
      <p:sp>
        <p:nvSpPr>
          <p:cNvPr id="27656" name="AutoShape 48"/>
          <p:cNvSpPr>
            <a:spLocks noChangeArrowheads="1"/>
          </p:cNvSpPr>
          <p:nvPr/>
        </p:nvSpPr>
        <p:spPr bwMode="gray">
          <a:xfrm>
            <a:off x="2838450" y="2362200"/>
            <a:ext cx="215900" cy="936625"/>
          </a:xfrm>
          <a:prstGeom prst="can">
            <a:avLst>
              <a:gd name="adj" fmla="val 60293"/>
            </a:avLst>
          </a:prstGeom>
          <a:gradFill rotWithShape="1">
            <a:gsLst>
              <a:gs pos="0">
                <a:srgbClr val="66FF99"/>
              </a:gs>
              <a:gs pos="50000">
                <a:srgbClr val="2F7647"/>
              </a:gs>
              <a:gs pos="100000">
                <a:srgbClr val="66FF99"/>
              </a:gs>
            </a:gsLst>
            <a:lin ang="0" scaled="1"/>
          </a:gradFill>
          <a:ln w="9525">
            <a:solidFill>
              <a:srgbClr val="000514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ru-RU"/>
          </a:p>
        </p:txBody>
      </p:sp>
      <p:sp>
        <p:nvSpPr>
          <p:cNvPr id="27657" name="Text Box 49"/>
          <p:cNvSpPr txBox="1">
            <a:spLocks noChangeArrowheads="1"/>
          </p:cNvSpPr>
          <p:nvPr/>
        </p:nvSpPr>
        <p:spPr bwMode="auto">
          <a:xfrm>
            <a:off x="3084513" y="2949575"/>
            <a:ext cx="2413000" cy="27463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>
                <a:solidFill>
                  <a:srgbClr val="FFFFFF"/>
                </a:solidFill>
              </a:rPr>
              <a:t>Click to add text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4378325" y="1600200"/>
            <a:ext cx="3970338" cy="4876800"/>
            <a:chOff x="1829" y="1137"/>
            <a:chExt cx="1918" cy="2355"/>
          </a:xfrm>
        </p:grpSpPr>
        <p:sp>
          <p:nvSpPr>
            <p:cNvPr id="28698" name="Freeform 5"/>
            <p:cNvSpPr>
              <a:spLocks/>
            </p:cNvSpPr>
            <p:nvPr/>
          </p:nvSpPr>
          <p:spPr bwMode="gray">
            <a:xfrm>
              <a:off x="2917" y="1137"/>
              <a:ext cx="77" cy="66"/>
            </a:xfrm>
            <a:custGeom>
              <a:avLst/>
              <a:gdLst>
                <a:gd name="T0" fmla="*/ 0 w 154"/>
                <a:gd name="T1" fmla="*/ 42 h 132"/>
                <a:gd name="T2" fmla="*/ 3 w 154"/>
                <a:gd name="T3" fmla="*/ 9 h 132"/>
                <a:gd name="T4" fmla="*/ 20 w 154"/>
                <a:gd name="T5" fmla="*/ 0 h 132"/>
                <a:gd name="T6" fmla="*/ 37 w 154"/>
                <a:gd name="T7" fmla="*/ 7 h 132"/>
                <a:gd name="T8" fmla="*/ 45 w 154"/>
                <a:gd name="T9" fmla="*/ 21 h 132"/>
                <a:gd name="T10" fmla="*/ 34 w 154"/>
                <a:gd name="T11" fmla="*/ 35 h 132"/>
                <a:gd name="T12" fmla="*/ 42 w 154"/>
                <a:gd name="T13" fmla="*/ 37 h 132"/>
                <a:gd name="T14" fmla="*/ 57 w 154"/>
                <a:gd name="T15" fmla="*/ 29 h 132"/>
                <a:gd name="T16" fmla="*/ 57 w 154"/>
                <a:gd name="T17" fmla="*/ 30 h 132"/>
                <a:gd name="T18" fmla="*/ 60 w 154"/>
                <a:gd name="T19" fmla="*/ 33 h 132"/>
                <a:gd name="T20" fmla="*/ 63 w 154"/>
                <a:gd name="T21" fmla="*/ 37 h 132"/>
                <a:gd name="T22" fmla="*/ 67 w 154"/>
                <a:gd name="T23" fmla="*/ 41 h 132"/>
                <a:gd name="T24" fmla="*/ 70 w 154"/>
                <a:gd name="T25" fmla="*/ 46 h 132"/>
                <a:gd name="T26" fmla="*/ 73 w 154"/>
                <a:gd name="T27" fmla="*/ 50 h 132"/>
                <a:gd name="T28" fmla="*/ 76 w 154"/>
                <a:gd name="T29" fmla="*/ 53 h 132"/>
                <a:gd name="T30" fmla="*/ 77 w 154"/>
                <a:gd name="T31" fmla="*/ 55 h 132"/>
                <a:gd name="T32" fmla="*/ 76 w 154"/>
                <a:gd name="T33" fmla="*/ 57 h 132"/>
                <a:gd name="T34" fmla="*/ 74 w 154"/>
                <a:gd name="T35" fmla="*/ 60 h 132"/>
                <a:gd name="T36" fmla="*/ 70 w 154"/>
                <a:gd name="T37" fmla="*/ 63 h 132"/>
                <a:gd name="T38" fmla="*/ 67 w 154"/>
                <a:gd name="T39" fmla="*/ 65 h 132"/>
                <a:gd name="T40" fmla="*/ 62 w 154"/>
                <a:gd name="T41" fmla="*/ 66 h 132"/>
                <a:gd name="T42" fmla="*/ 60 w 154"/>
                <a:gd name="T43" fmla="*/ 66 h 132"/>
                <a:gd name="T44" fmla="*/ 56 w 154"/>
                <a:gd name="T45" fmla="*/ 63 h 132"/>
                <a:gd name="T46" fmla="*/ 52 w 154"/>
                <a:gd name="T47" fmla="*/ 60 h 132"/>
                <a:gd name="T48" fmla="*/ 48 w 154"/>
                <a:gd name="T49" fmla="*/ 56 h 132"/>
                <a:gd name="T50" fmla="*/ 43 w 154"/>
                <a:gd name="T51" fmla="*/ 54 h 132"/>
                <a:gd name="T52" fmla="*/ 38 w 154"/>
                <a:gd name="T53" fmla="*/ 55 h 132"/>
                <a:gd name="T54" fmla="*/ 32 w 154"/>
                <a:gd name="T55" fmla="*/ 57 h 132"/>
                <a:gd name="T56" fmla="*/ 26 w 154"/>
                <a:gd name="T57" fmla="*/ 58 h 132"/>
                <a:gd name="T58" fmla="*/ 21 w 154"/>
                <a:gd name="T59" fmla="*/ 57 h 132"/>
                <a:gd name="T60" fmla="*/ 19 w 154"/>
                <a:gd name="T61" fmla="*/ 56 h 132"/>
                <a:gd name="T62" fmla="*/ 19 w 154"/>
                <a:gd name="T63" fmla="*/ 54 h 132"/>
                <a:gd name="T64" fmla="*/ 19 w 154"/>
                <a:gd name="T65" fmla="*/ 50 h 132"/>
                <a:gd name="T66" fmla="*/ 19 w 154"/>
                <a:gd name="T67" fmla="*/ 46 h 132"/>
                <a:gd name="T68" fmla="*/ 20 w 154"/>
                <a:gd name="T69" fmla="*/ 42 h 132"/>
                <a:gd name="T70" fmla="*/ 21 w 154"/>
                <a:gd name="T71" fmla="*/ 37 h 132"/>
                <a:gd name="T72" fmla="*/ 21 w 154"/>
                <a:gd name="T73" fmla="*/ 34 h 132"/>
                <a:gd name="T74" fmla="*/ 20 w 154"/>
                <a:gd name="T75" fmla="*/ 32 h 132"/>
                <a:gd name="T76" fmla="*/ 19 w 154"/>
                <a:gd name="T77" fmla="*/ 31 h 132"/>
                <a:gd name="T78" fmla="*/ 17 w 154"/>
                <a:gd name="T79" fmla="*/ 34 h 132"/>
                <a:gd name="T80" fmla="*/ 15 w 154"/>
                <a:gd name="T81" fmla="*/ 37 h 132"/>
                <a:gd name="T82" fmla="*/ 13 w 154"/>
                <a:gd name="T83" fmla="*/ 42 h 132"/>
                <a:gd name="T84" fmla="*/ 11 w 154"/>
                <a:gd name="T85" fmla="*/ 46 h 132"/>
                <a:gd name="T86" fmla="*/ 10 w 154"/>
                <a:gd name="T87" fmla="*/ 48 h 132"/>
                <a:gd name="T88" fmla="*/ 7 w 154"/>
                <a:gd name="T89" fmla="*/ 49 h 132"/>
                <a:gd name="T90" fmla="*/ 5 w 154"/>
                <a:gd name="T91" fmla="*/ 47 h 132"/>
                <a:gd name="T92" fmla="*/ 3 w 154"/>
                <a:gd name="T93" fmla="*/ 46 h 132"/>
                <a:gd name="T94" fmla="*/ 2 w 154"/>
                <a:gd name="T95" fmla="*/ 44 h 132"/>
                <a:gd name="T96" fmla="*/ 1 w 154"/>
                <a:gd name="T97" fmla="*/ 43 h 132"/>
                <a:gd name="T98" fmla="*/ 0 w 154"/>
                <a:gd name="T99" fmla="*/ 43 h 132"/>
                <a:gd name="T100" fmla="*/ 0 w 154"/>
                <a:gd name="T101" fmla="*/ 42 h 13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54"/>
                <a:gd name="T154" fmla="*/ 0 h 132"/>
                <a:gd name="T155" fmla="*/ 154 w 154"/>
                <a:gd name="T156" fmla="*/ 132 h 13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54" h="132">
                  <a:moveTo>
                    <a:pt x="0" y="85"/>
                  </a:moveTo>
                  <a:lnTo>
                    <a:pt x="6" y="18"/>
                  </a:lnTo>
                  <a:lnTo>
                    <a:pt x="41" y="0"/>
                  </a:lnTo>
                  <a:lnTo>
                    <a:pt x="73" y="14"/>
                  </a:lnTo>
                  <a:lnTo>
                    <a:pt x="90" y="43"/>
                  </a:lnTo>
                  <a:lnTo>
                    <a:pt x="68" y="71"/>
                  </a:lnTo>
                  <a:lnTo>
                    <a:pt x="84" y="75"/>
                  </a:lnTo>
                  <a:lnTo>
                    <a:pt x="114" y="59"/>
                  </a:lnTo>
                  <a:lnTo>
                    <a:pt x="115" y="61"/>
                  </a:lnTo>
                  <a:lnTo>
                    <a:pt x="120" y="66"/>
                  </a:lnTo>
                  <a:lnTo>
                    <a:pt x="126" y="74"/>
                  </a:lnTo>
                  <a:lnTo>
                    <a:pt x="133" y="83"/>
                  </a:lnTo>
                  <a:lnTo>
                    <a:pt x="140" y="92"/>
                  </a:lnTo>
                  <a:lnTo>
                    <a:pt x="146" y="100"/>
                  </a:lnTo>
                  <a:lnTo>
                    <a:pt x="151" y="107"/>
                  </a:lnTo>
                  <a:lnTo>
                    <a:pt x="154" y="111"/>
                  </a:lnTo>
                  <a:lnTo>
                    <a:pt x="152" y="115"/>
                  </a:lnTo>
                  <a:lnTo>
                    <a:pt x="148" y="120"/>
                  </a:lnTo>
                  <a:lnTo>
                    <a:pt x="140" y="126"/>
                  </a:lnTo>
                  <a:lnTo>
                    <a:pt x="133" y="130"/>
                  </a:lnTo>
                  <a:lnTo>
                    <a:pt x="125" y="132"/>
                  </a:lnTo>
                  <a:lnTo>
                    <a:pt x="120" y="132"/>
                  </a:lnTo>
                  <a:lnTo>
                    <a:pt x="112" y="127"/>
                  </a:lnTo>
                  <a:lnTo>
                    <a:pt x="104" y="120"/>
                  </a:lnTo>
                  <a:lnTo>
                    <a:pt x="96" y="112"/>
                  </a:lnTo>
                  <a:lnTo>
                    <a:pt x="86" y="109"/>
                  </a:lnTo>
                  <a:lnTo>
                    <a:pt x="76" y="110"/>
                  </a:lnTo>
                  <a:lnTo>
                    <a:pt x="64" y="115"/>
                  </a:lnTo>
                  <a:lnTo>
                    <a:pt x="52" y="116"/>
                  </a:lnTo>
                  <a:lnTo>
                    <a:pt x="43" y="115"/>
                  </a:lnTo>
                  <a:lnTo>
                    <a:pt x="38" y="112"/>
                  </a:lnTo>
                  <a:lnTo>
                    <a:pt x="38" y="108"/>
                  </a:lnTo>
                  <a:lnTo>
                    <a:pt x="38" y="101"/>
                  </a:lnTo>
                  <a:lnTo>
                    <a:pt x="39" y="93"/>
                  </a:lnTo>
                  <a:lnTo>
                    <a:pt x="41" y="84"/>
                  </a:lnTo>
                  <a:lnTo>
                    <a:pt x="42" y="75"/>
                  </a:lnTo>
                  <a:lnTo>
                    <a:pt x="42" y="69"/>
                  </a:lnTo>
                  <a:lnTo>
                    <a:pt x="41" y="64"/>
                  </a:lnTo>
                  <a:lnTo>
                    <a:pt x="39" y="63"/>
                  </a:lnTo>
                  <a:lnTo>
                    <a:pt x="34" y="68"/>
                  </a:lnTo>
                  <a:lnTo>
                    <a:pt x="30" y="75"/>
                  </a:lnTo>
                  <a:lnTo>
                    <a:pt x="27" y="84"/>
                  </a:lnTo>
                  <a:lnTo>
                    <a:pt x="23" y="93"/>
                  </a:lnTo>
                  <a:lnTo>
                    <a:pt x="19" y="97"/>
                  </a:lnTo>
                  <a:lnTo>
                    <a:pt x="15" y="98"/>
                  </a:lnTo>
                  <a:lnTo>
                    <a:pt x="10" y="95"/>
                  </a:lnTo>
                  <a:lnTo>
                    <a:pt x="6" y="92"/>
                  </a:lnTo>
                  <a:lnTo>
                    <a:pt x="4" y="89"/>
                  </a:lnTo>
                  <a:lnTo>
                    <a:pt x="1" y="87"/>
                  </a:lnTo>
                  <a:lnTo>
                    <a:pt x="0" y="86"/>
                  </a:lnTo>
                  <a:lnTo>
                    <a:pt x="0" y="85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699" name="Freeform 6"/>
            <p:cNvSpPr>
              <a:spLocks/>
            </p:cNvSpPr>
            <p:nvPr/>
          </p:nvSpPr>
          <p:spPr bwMode="gray">
            <a:xfrm>
              <a:off x="2908" y="1194"/>
              <a:ext cx="34" cy="42"/>
            </a:xfrm>
            <a:custGeom>
              <a:avLst/>
              <a:gdLst>
                <a:gd name="T0" fmla="*/ 1 w 68"/>
                <a:gd name="T1" fmla="*/ 6 h 85"/>
                <a:gd name="T2" fmla="*/ 2 w 68"/>
                <a:gd name="T3" fmla="*/ 10 h 85"/>
                <a:gd name="T4" fmla="*/ 5 w 68"/>
                <a:gd name="T5" fmla="*/ 15 h 85"/>
                <a:gd name="T6" fmla="*/ 9 w 68"/>
                <a:gd name="T7" fmla="*/ 21 h 85"/>
                <a:gd name="T8" fmla="*/ 13 w 68"/>
                <a:gd name="T9" fmla="*/ 28 h 85"/>
                <a:gd name="T10" fmla="*/ 17 w 68"/>
                <a:gd name="T11" fmla="*/ 34 h 85"/>
                <a:gd name="T12" fmla="*/ 20 w 68"/>
                <a:gd name="T13" fmla="*/ 38 h 85"/>
                <a:gd name="T14" fmla="*/ 24 w 68"/>
                <a:gd name="T15" fmla="*/ 42 h 85"/>
                <a:gd name="T16" fmla="*/ 28 w 68"/>
                <a:gd name="T17" fmla="*/ 42 h 85"/>
                <a:gd name="T18" fmla="*/ 31 w 68"/>
                <a:gd name="T19" fmla="*/ 41 h 85"/>
                <a:gd name="T20" fmla="*/ 33 w 68"/>
                <a:gd name="T21" fmla="*/ 36 h 85"/>
                <a:gd name="T22" fmla="*/ 34 w 68"/>
                <a:gd name="T23" fmla="*/ 31 h 85"/>
                <a:gd name="T24" fmla="*/ 34 w 68"/>
                <a:gd name="T25" fmla="*/ 25 h 85"/>
                <a:gd name="T26" fmla="*/ 31 w 68"/>
                <a:gd name="T27" fmla="*/ 18 h 85"/>
                <a:gd name="T28" fmla="*/ 29 w 68"/>
                <a:gd name="T29" fmla="*/ 13 h 85"/>
                <a:gd name="T30" fmla="*/ 25 w 68"/>
                <a:gd name="T31" fmla="*/ 9 h 85"/>
                <a:gd name="T32" fmla="*/ 18 w 68"/>
                <a:gd name="T33" fmla="*/ 4 h 85"/>
                <a:gd name="T34" fmla="*/ 13 w 68"/>
                <a:gd name="T35" fmla="*/ 1 h 85"/>
                <a:gd name="T36" fmla="*/ 8 w 68"/>
                <a:gd name="T37" fmla="*/ 0 h 85"/>
                <a:gd name="T38" fmla="*/ 4 w 68"/>
                <a:gd name="T39" fmla="*/ 0 h 85"/>
                <a:gd name="T40" fmla="*/ 2 w 68"/>
                <a:gd name="T41" fmla="*/ 0 h 85"/>
                <a:gd name="T42" fmla="*/ 1 w 68"/>
                <a:gd name="T43" fmla="*/ 1 h 85"/>
                <a:gd name="T44" fmla="*/ 1 w 68"/>
                <a:gd name="T45" fmla="*/ 2 h 85"/>
                <a:gd name="T46" fmla="*/ 1 w 68"/>
                <a:gd name="T47" fmla="*/ 3 h 85"/>
                <a:gd name="T48" fmla="*/ 0 w 68"/>
                <a:gd name="T49" fmla="*/ 4 h 85"/>
                <a:gd name="T50" fmla="*/ 1 w 68"/>
                <a:gd name="T51" fmla="*/ 5 h 85"/>
                <a:gd name="T52" fmla="*/ 1 w 68"/>
                <a:gd name="T53" fmla="*/ 6 h 85"/>
                <a:gd name="T54" fmla="*/ 1 w 68"/>
                <a:gd name="T55" fmla="*/ 6 h 8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8"/>
                <a:gd name="T85" fmla="*/ 0 h 85"/>
                <a:gd name="T86" fmla="*/ 68 w 68"/>
                <a:gd name="T87" fmla="*/ 85 h 85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8" h="85">
                  <a:moveTo>
                    <a:pt x="1" y="12"/>
                  </a:moveTo>
                  <a:lnTo>
                    <a:pt x="4" y="21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6"/>
                  </a:lnTo>
                  <a:lnTo>
                    <a:pt x="33" y="68"/>
                  </a:lnTo>
                  <a:lnTo>
                    <a:pt x="40" y="77"/>
                  </a:lnTo>
                  <a:lnTo>
                    <a:pt x="48" y="84"/>
                  </a:lnTo>
                  <a:lnTo>
                    <a:pt x="56" y="85"/>
                  </a:lnTo>
                  <a:lnTo>
                    <a:pt x="63" y="82"/>
                  </a:lnTo>
                  <a:lnTo>
                    <a:pt x="66" y="73"/>
                  </a:lnTo>
                  <a:lnTo>
                    <a:pt x="68" y="62"/>
                  </a:lnTo>
                  <a:lnTo>
                    <a:pt x="68" y="50"/>
                  </a:lnTo>
                  <a:lnTo>
                    <a:pt x="63" y="37"/>
                  </a:lnTo>
                  <a:lnTo>
                    <a:pt x="58" y="26"/>
                  </a:lnTo>
                  <a:lnTo>
                    <a:pt x="50" y="18"/>
                  </a:lnTo>
                  <a:lnTo>
                    <a:pt x="37" y="9"/>
                  </a:lnTo>
                  <a:lnTo>
                    <a:pt x="26" y="3"/>
                  </a:lnTo>
                  <a:lnTo>
                    <a:pt x="16" y="0"/>
                  </a:lnTo>
                  <a:lnTo>
                    <a:pt x="8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1" y="12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700" name="Freeform 7"/>
            <p:cNvSpPr>
              <a:spLocks/>
            </p:cNvSpPr>
            <p:nvPr/>
          </p:nvSpPr>
          <p:spPr bwMode="gray">
            <a:xfrm>
              <a:off x="2523" y="1262"/>
              <a:ext cx="1224" cy="2230"/>
            </a:xfrm>
            <a:custGeom>
              <a:avLst/>
              <a:gdLst>
                <a:gd name="T0" fmla="*/ 275 w 2448"/>
                <a:gd name="T1" fmla="*/ 32 h 4459"/>
                <a:gd name="T2" fmla="*/ 122 w 2448"/>
                <a:gd name="T3" fmla="*/ 191 h 4459"/>
                <a:gd name="T4" fmla="*/ 81 w 2448"/>
                <a:gd name="T5" fmla="*/ 282 h 4459"/>
                <a:gd name="T6" fmla="*/ 99 w 2448"/>
                <a:gd name="T7" fmla="*/ 333 h 4459"/>
                <a:gd name="T8" fmla="*/ 90 w 2448"/>
                <a:gd name="T9" fmla="*/ 394 h 4459"/>
                <a:gd name="T10" fmla="*/ 46 w 2448"/>
                <a:gd name="T11" fmla="*/ 448 h 4459"/>
                <a:gd name="T12" fmla="*/ 13 w 2448"/>
                <a:gd name="T13" fmla="*/ 486 h 4459"/>
                <a:gd name="T14" fmla="*/ 39 w 2448"/>
                <a:gd name="T15" fmla="*/ 530 h 4459"/>
                <a:gd name="T16" fmla="*/ 144 w 2448"/>
                <a:gd name="T17" fmla="*/ 507 h 4459"/>
                <a:gd name="T18" fmla="*/ 100 w 2448"/>
                <a:gd name="T19" fmla="*/ 585 h 4459"/>
                <a:gd name="T20" fmla="*/ 73 w 2448"/>
                <a:gd name="T21" fmla="*/ 685 h 4459"/>
                <a:gd name="T22" fmla="*/ 74 w 2448"/>
                <a:gd name="T23" fmla="*/ 772 h 4459"/>
                <a:gd name="T24" fmla="*/ 103 w 2448"/>
                <a:gd name="T25" fmla="*/ 790 h 4459"/>
                <a:gd name="T26" fmla="*/ 157 w 2448"/>
                <a:gd name="T27" fmla="*/ 642 h 4459"/>
                <a:gd name="T28" fmla="*/ 162 w 2448"/>
                <a:gd name="T29" fmla="*/ 698 h 4459"/>
                <a:gd name="T30" fmla="*/ 240 w 2448"/>
                <a:gd name="T31" fmla="*/ 705 h 4459"/>
                <a:gd name="T32" fmla="*/ 223 w 2448"/>
                <a:gd name="T33" fmla="*/ 815 h 4459"/>
                <a:gd name="T34" fmla="*/ 153 w 2448"/>
                <a:gd name="T35" fmla="*/ 982 h 4459"/>
                <a:gd name="T36" fmla="*/ 264 w 2448"/>
                <a:gd name="T37" fmla="*/ 1021 h 4459"/>
                <a:gd name="T38" fmla="*/ 322 w 2448"/>
                <a:gd name="T39" fmla="*/ 998 h 4459"/>
                <a:gd name="T40" fmla="*/ 452 w 2448"/>
                <a:gd name="T41" fmla="*/ 946 h 4459"/>
                <a:gd name="T42" fmla="*/ 401 w 2448"/>
                <a:gd name="T43" fmla="*/ 1004 h 4459"/>
                <a:gd name="T44" fmla="*/ 433 w 2448"/>
                <a:gd name="T45" fmla="*/ 1146 h 4459"/>
                <a:gd name="T46" fmla="*/ 486 w 2448"/>
                <a:gd name="T47" fmla="*/ 1189 h 4459"/>
                <a:gd name="T48" fmla="*/ 456 w 2448"/>
                <a:gd name="T49" fmla="*/ 1314 h 4459"/>
                <a:gd name="T50" fmla="*/ 417 w 2448"/>
                <a:gd name="T51" fmla="*/ 1364 h 4459"/>
                <a:gd name="T52" fmla="*/ 226 w 2448"/>
                <a:gd name="T53" fmla="*/ 1474 h 4459"/>
                <a:gd name="T54" fmla="*/ 304 w 2448"/>
                <a:gd name="T55" fmla="*/ 1491 h 4459"/>
                <a:gd name="T56" fmla="*/ 317 w 2448"/>
                <a:gd name="T57" fmla="*/ 1585 h 4459"/>
                <a:gd name="T58" fmla="*/ 146 w 2448"/>
                <a:gd name="T59" fmla="*/ 1724 h 4459"/>
                <a:gd name="T60" fmla="*/ 180 w 2448"/>
                <a:gd name="T61" fmla="*/ 1779 h 4459"/>
                <a:gd name="T62" fmla="*/ 273 w 2448"/>
                <a:gd name="T63" fmla="*/ 1786 h 4459"/>
                <a:gd name="T64" fmla="*/ 362 w 2448"/>
                <a:gd name="T65" fmla="*/ 1828 h 4459"/>
                <a:gd name="T66" fmla="*/ 556 w 2448"/>
                <a:gd name="T67" fmla="*/ 1787 h 4459"/>
                <a:gd name="T68" fmla="*/ 429 w 2448"/>
                <a:gd name="T69" fmla="*/ 1918 h 4459"/>
                <a:gd name="T70" fmla="*/ 263 w 2448"/>
                <a:gd name="T71" fmla="*/ 1961 h 4459"/>
                <a:gd name="T72" fmla="*/ 157 w 2448"/>
                <a:gd name="T73" fmla="*/ 2096 h 4459"/>
                <a:gd name="T74" fmla="*/ 45 w 2448"/>
                <a:gd name="T75" fmla="*/ 2185 h 4459"/>
                <a:gd name="T76" fmla="*/ 148 w 2448"/>
                <a:gd name="T77" fmla="*/ 2197 h 4459"/>
                <a:gd name="T78" fmla="*/ 302 w 2448"/>
                <a:gd name="T79" fmla="*/ 2134 h 4459"/>
                <a:gd name="T80" fmla="*/ 409 w 2448"/>
                <a:gd name="T81" fmla="*/ 2100 h 4459"/>
                <a:gd name="T82" fmla="*/ 612 w 2448"/>
                <a:gd name="T83" fmla="*/ 2055 h 4459"/>
                <a:gd name="T84" fmla="*/ 782 w 2448"/>
                <a:gd name="T85" fmla="*/ 2003 h 4459"/>
                <a:gd name="T86" fmla="*/ 1007 w 2448"/>
                <a:gd name="T87" fmla="*/ 2000 h 4459"/>
                <a:gd name="T88" fmla="*/ 1187 w 2448"/>
                <a:gd name="T89" fmla="*/ 1892 h 4459"/>
                <a:gd name="T90" fmla="*/ 1066 w 2448"/>
                <a:gd name="T91" fmla="*/ 1833 h 4459"/>
                <a:gd name="T92" fmla="*/ 1104 w 2448"/>
                <a:gd name="T93" fmla="*/ 1755 h 4459"/>
                <a:gd name="T94" fmla="*/ 1160 w 2448"/>
                <a:gd name="T95" fmla="*/ 1687 h 4459"/>
                <a:gd name="T96" fmla="*/ 1212 w 2448"/>
                <a:gd name="T97" fmla="*/ 1485 h 4459"/>
                <a:gd name="T98" fmla="*/ 984 w 2448"/>
                <a:gd name="T99" fmla="*/ 1476 h 4459"/>
                <a:gd name="T100" fmla="*/ 924 w 2448"/>
                <a:gd name="T101" fmla="*/ 1284 h 4459"/>
                <a:gd name="T102" fmla="*/ 927 w 2448"/>
                <a:gd name="T103" fmla="*/ 1236 h 4459"/>
                <a:gd name="T104" fmla="*/ 860 w 2448"/>
                <a:gd name="T105" fmla="*/ 1115 h 4459"/>
                <a:gd name="T106" fmla="*/ 720 w 2448"/>
                <a:gd name="T107" fmla="*/ 986 h 4459"/>
                <a:gd name="T108" fmla="*/ 635 w 2448"/>
                <a:gd name="T109" fmla="*/ 773 h 4459"/>
                <a:gd name="T110" fmla="*/ 442 w 2448"/>
                <a:gd name="T111" fmla="*/ 692 h 4459"/>
                <a:gd name="T112" fmla="*/ 477 w 2448"/>
                <a:gd name="T113" fmla="*/ 630 h 4459"/>
                <a:gd name="T114" fmla="*/ 455 w 2448"/>
                <a:gd name="T115" fmla="*/ 565 h 4459"/>
                <a:gd name="T116" fmla="*/ 585 w 2448"/>
                <a:gd name="T117" fmla="*/ 405 h 4459"/>
                <a:gd name="T118" fmla="*/ 503 w 2448"/>
                <a:gd name="T119" fmla="*/ 247 h 4459"/>
                <a:gd name="T120" fmla="*/ 336 w 2448"/>
                <a:gd name="T121" fmla="*/ 271 h 4459"/>
                <a:gd name="T122" fmla="*/ 339 w 2448"/>
                <a:gd name="T123" fmla="*/ 215 h 4459"/>
                <a:gd name="T124" fmla="*/ 428 w 2448"/>
                <a:gd name="T125" fmla="*/ 80 h 445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448"/>
                <a:gd name="T190" fmla="*/ 0 h 4459"/>
                <a:gd name="T191" fmla="*/ 2448 w 2448"/>
                <a:gd name="T192" fmla="*/ 4459 h 445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448" h="4459">
                  <a:moveTo>
                    <a:pt x="881" y="6"/>
                  </a:moveTo>
                  <a:lnTo>
                    <a:pt x="869" y="4"/>
                  </a:lnTo>
                  <a:lnTo>
                    <a:pt x="855" y="4"/>
                  </a:lnTo>
                  <a:lnTo>
                    <a:pt x="840" y="5"/>
                  </a:lnTo>
                  <a:lnTo>
                    <a:pt x="826" y="3"/>
                  </a:lnTo>
                  <a:lnTo>
                    <a:pt x="814" y="0"/>
                  </a:lnTo>
                  <a:lnTo>
                    <a:pt x="804" y="0"/>
                  </a:lnTo>
                  <a:lnTo>
                    <a:pt x="796" y="4"/>
                  </a:lnTo>
                  <a:lnTo>
                    <a:pt x="789" y="11"/>
                  </a:lnTo>
                  <a:lnTo>
                    <a:pt x="784" y="18"/>
                  </a:lnTo>
                  <a:lnTo>
                    <a:pt x="778" y="23"/>
                  </a:lnTo>
                  <a:lnTo>
                    <a:pt x="772" y="25"/>
                  </a:lnTo>
                  <a:lnTo>
                    <a:pt x="761" y="28"/>
                  </a:lnTo>
                  <a:lnTo>
                    <a:pt x="745" y="27"/>
                  </a:lnTo>
                  <a:lnTo>
                    <a:pt x="731" y="25"/>
                  </a:lnTo>
                  <a:lnTo>
                    <a:pt x="723" y="24"/>
                  </a:lnTo>
                  <a:lnTo>
                    <a:pt x="716" y="24"/>
                  </a:lnTo>
                  <a:lnTo>
                    <a:pt x="710" y="25"/>
                  </a:lnTo>
                  <a:lnTo>
                    <a:pt x="702" y="29"/>
                  </a:lnTo>
                  <a:lnTo>
                    <a:pt x="692" y="35"/>
                  </a:lnTo>
                  <a:lnTo>
                    <a:pt x="681" y="42"/>
                  </a:lnTo>
                  <a:lnTo>
                    <a:pt x="673" y="47"/>
                  </a:lnTo>
                  <a:lnTo>
                    <a:pt x="667" y="50"/>
                  </a:lnTo>
                  <a:lnTo>
                    <a:pt x="659" y="52"/>
                  </a:lnTo>
                  <a:lnTo>
                    <a:pt x="650" y="52"/>
                  </a:lnTo>
                  <a:lnTo>
                    <a:pt x="638" y="51"/>
                  </a:lnTo>
                  <a:lnTo>
                    <a:pt x="622" y="50"/>
                  </a:lnTo>
                  <a:lnTo>
                    <a:pt x="610" y="47"/>
                  </a:lnTo>
                  <a:lnTo>
                    <a:pt x="600" y="48"/>
                  </a:lnTo>
                  <a:lnTo>
                    <a:pt x="591" y="52"/>
                  </a:lnTo>
                  <a:lnTo>
                    <a:pt x="580" y="58"/>
                  </a:lnTo>
                  <a:lnTo>
                    <a:pt x="572" y="64"/>
                  </a:lnTo>
                  <a:lnTo>
                    <a:pt x="563" y="66"/>
                  </a:lnTo>
                  <a:lnTo>
                    <a:pt x="555" y="65"/>
                  </a:lnTo>
                  <a:lnTo>
                    <a:pt x="549" y="64"/>
                  </a:lnTo>
                  <a:lnTo>
                    <a:pt x="542" y="63"/>
                  </a:lnTo>
                  <a:lnTo>
                    <a:pt x="535" y="65"/>
                  </a:lnTo>
                  <a:lnTo>
                    <a:pt x="520" y="75"/>
                  </a:lnTo>
                  <a:lnTo>
                    <a:pt x="510" y="84"/>
                  </a:lnTo>
                  <a:lnTo>
                    <a:pt x="507" y="84"/>
                  </a:lnTo>
                  <a:lnTo>
                    <a:pt x="506" y="79"/>
                  </a:lnTo>
                  <a:lnTo>
                    <a:pt x="506" y="74"/>
                  </a:lnTo>
                  <a:lnTo>
                    <a:pt x="506" y="67"/>
                  </a:lnTo>
                  <a:lnTo>
                    <a:pt x="506" y="62"/>
                  </a:lnTo>
                  <a:lnTo>
                    <a:pt x="506" y="59"/>
                  </a:lnTo>
                  <a:lnTo>
                    <a:pt x="482" y="48"/>
                  </a:lnTo>
                  <a:lnTo>
                    <a:pt x="425" y="106"/>
                  </a:lnTo>
                  <a:lnTo>
                    <a:pt x="442" y="57"/>
                  </a:lnTo>
                  <a:lnTo>
                    <a:pt x="418" y="43"/>
                  </a:lnTo>
                  <a:lnTo>
                    <a:pt x="408" y="63"/>
                  </a:lnTo>
                  <a:lnTo>
                    <a:pt x="387" y="36"/>
                  </a:lnTo>
                  <a:lnTo>
                    <a:pt x="355" y="24"/>
                  </a:lnTo>
                  <a:lnTo>
                    <a:pt x="349" y="69"/>
                  </a:lnTo>
                  <a:lnTo>
                    <a:pt x="326" y="85"/>
                  </a:lnTo>
                  <a:lnTo>
                    <a:pt x="331" y="120"/>
                  </a:lnTo>
                  <a:lnTo>
                    <a:pt x="334" y="144"/>
                  </a:lnTo>
                  <a:lnTo>
                    <a:pt x="311" y="134"/>
                  </a:lnTo>
                  <a:lnTo>
                    <a:pt x="314" y="173"/>
                  </a:lnTo>
                  <a:lnTo>
                    <a:pt x="332" y="215"/>
                  </a:lnTo>
                  <a:lnTo>
                    <a:pt x="294" y="215"/>
                  </a:lnTo>
                  <a:lnTo>
                    <a:pt x="252" y="208"/>
                  </a:lnTo>
                  <a:lnTo>
                    <a:pt x="260" y="239"/>
                  </a:lnTo>
                  <a:lnTo>
                    <a:pt x="285" y="270"/>
                  </a:lnTo>
                  <a:lnTo>
                    <a:pt x="278" y="301"/>
                  </a:lnTo>
                  <a:lnTo>
                    <a:pt x="255" y="316"/>
                  </a:lnTo>
                  <a:lnTo>
                    <a:pt x="232" y="291"/>
                  </a:lnTo>
                  <a:lnTo>
                    <a:pt x="234" y="320"/>
                  </a:lnTo>
                  <a:lnTo>
                    <a:pt x="274" y="354"/>
                  </a:lnTo>
                  <a:lnTo>
                    <a:pt x="309" y="401"/>
                  </a:lnTo>
                  <a:lnTo>
                    <a:pt x="244" y="381"/>
                  </a:lnTo>
                  <a:lnTo>
                    <a:pt x="232" y="403"/>
                  </a:lnTo>
                  <a:lnTo>
                    <a:pt x="209" y="409"/>
                  </a:lnTo>
                  <a:lnTo>
                    <a:pt x="185" y="381"/>
                  </a:lnTo>
                  <a:lnTo>
                    <a:pt x="174" y="404"/>
                  </a:lnTo>
                  <a:lnTo>
                    <a:pt x="196" y="441"/>
                  </a:lnTo>
                  <a:lnTo>
                    <a:pt x="175" y="463"/>
                  </a:lnTo>
                  <a:lnTo>
                    <a:pt x="161" y="412"/>
                  </a:lnTo>
                  <a:lnTo>
                    <a:pt x="159" y="412"/>
                  </a:lnTo>
                  <a:lnTo>
                    <a:pt x="153" y="412"/>
                  </a:lnTo>
                  <a:lnTo>
                    <a:pt x="146" y="413"/>
                  </a:lnTo>
                  <a:lnTo>
                    <a:pt x="138" y="415"/>
                  </a:lnTo>
                  <a:lnTo>
                    <a:pt x="132" y="418"/>
                  </a:lnTo>
                  <a:lnTo>
                    <a:pt x="128" y="425"/>
                  </a:lnTo>
                  <a:lnTo>
                    <a:pt x="127" y="434"/>
                  </a:lnTo>
                  <a:lnTo>
                    <a:pt x="133" y="450"/>
                  </a:lnTo>
                  <a:lnTo>
                    <a:pt x="139" y="463"/>
                  </a:lnTo>
                  <a:lnTo>
                    <a:pt x="147" y="474"/>
                  </a:lnTo>
                  <a:lnTo>
                    <a:pt x="156" y="483"/>
                  </a:lnTo>
                  <a:lnTo>
                    <a:pt x="160" y="491"/>
                  </a:lnTo>
                  <a:lnTo>
                    <a:pt x="161" y="497"/>
                  </a:lnTo>
                  <a:lnTo>
                    <a:pt x="161" y="502"/>
                  </a:lnTo>
                  <a:lnTo>
                    <a:pt x="160" y="504"/>
                  </a:lnTo>
                  <a:lnTo>
                    <a:pt x="158" y="504"/>
                  </a:lnTo>
                  <a:lnTo>
                    <a:pt x="153" y="503"/>
                  </a:lnTo>
                  <a:lnTo>
                    <a:pt x="147" y="503"/>
                  </a:lnTo>
                  <a:lnTo>
                    <a:pt x="140" y="503"/>
                  </a:lnTo>
                  <a:lnTo>
                    <a:pt x="134" y="504"/>
                  </a:lnTo>
                  <a:lnTo>
                    <a:pt x="129" y="506"/>
                  </a:lnTo>
                  <a:lnTo>
                    <a:pt x="127" y="510"/>
                  </a:lnTo>
                  <a:lnTo>
                    <a:pt x="129" y="518"/>
                  </a:lnTo>
                  <a:lnTo>
                    <a:pt x="137" y="531"/>
                  </a:lnTo>
                  <a:lnTo>
                    <a:pt x="145" y="543"/>
                  </a:lnTo>
                  <a:lnTo>
                    <a:pt x="152" y="553"/>
                  </a:lnTo>
                  <a:lnTo>
                    <a:pt x="158" y="560"/>
                  </a:lnTo>
                  <a:lnTo>
                    <a:pt x="162" y="564"/>
                  </a:lnTo>
                  <a:lnTo>
                    <a:pt x="168" y="566"/>
                  </a:lnTo>
                  <a:lnTo>
                    <a:pt x="175" y="568"/>
                  </a:lnTo>
                  <a:lnTo>
                    <a:pt x="186" y="569"/>
                  </a:lnTo>
                  <a:lnTo>
                    <a:pt x="196" y="572"/>
                  </a:lnTo>
                  <a:lnTo>
                    <a:pt x="206" y="573"/>
                  </a:lnTo>
                  <a:lnTo>
                    <a:pt x="213" y="574"/>
                  </a:lnTo>
                  <a:lnTo>
                    <a:pt x="216" y="575"/>
                  </a:lnTo>
                  <a:lnTo>
                    <a:pt x="154" y="582"/>
                  </a:lnTo>
                  <a:lnTo>
                    <a:pt x="153" y="580"/>
                  </a:lnTo>
                  <a:lnTo>
                    <a:pt x="150" y="578"/>
                  </a:lnTo>
                  <a:lnTo>
                    <a:pt x="145" y="574"/>
                  </a:lnTo>
                  <a:lnTo>
                    <a:pt x="139" y="569"/>
                  </a:lnTo>
                  <a:lnTo>
                    <a:pt x="134" y="565"/>
                  </a:lnTo>
                  <a:lnTo>
                    <a:pt x="128" y="563"/>
                  </a:lnTo>
                  <a:lnTo>
                    <a:pt x="123" y="563"/>
                  </a:lnTo>
                  <a:lnTo>
                    <a:pt x="119" y="565"/>
                  </a:lnTo>
                  <a:lnTo>
                    <a:pt x="118" y="571"/>
                  </a:lnTo>
                  <a:lnTo>
                    <a:pt x="117" y="587"/>
                  </a:lnTo>
                  <a:lnTo>
                    <a:pt x="117" y="604"/>
                  </a:lnTo>
                  <a:lnTo>
                    <a:pt x="118" y="621"/>
                  </a:lnTo>
                  <a:lnTo>
                    <a:pt x="118" y="636"/>
                  </a:lnTo>
                  <a:lnTo>
                    <a:pt x="119" y="647"/>
                  </a:lnTo>
                  <a:lnTo>
                    <a:pt x="123" y="654"/>
                  </a:lnTo>
                  <a:lnTo>
                    <a:pt x="128" y="661"/>
                  </a:lnTo>
                  <a:lnTo>
                    <a:pt x="135" y="668"/>
                  </a:lnTo>
                  <a:lnTo>
                    <a:pt x="144" y="671"/>
                  </a:lnTo>
                  <a:lnTo>
                    <a:pt x="152" y="671"/>
                  </a:lnTo>
                  <a:lnTo>
                    <a:pt x="160" y="667"/>
                  </a:lnTo>
                  <a:lnTo>
                    <a:pt x="168" y="659"/>
                  </a:lnTo>
                  <a:lnTo>
                    <a:pt x="174" y="657"/>
                  </a:lnTo>
                  <a:lnTo>
                    <a:pt x="180" y="657"/>
                  </a:lnTo>
                  <a:lnTo>
                    <a:pt x="185" y="659"/>
                  </a:lnTo>
                  <a:lnTo>
                    <a:pt x="191" y="663"/>
                  </a:lnTo>
                  <a:lnTo>
                    <a:pt x="195" y="665"/>
                  </a:lnTo>
                  <a:lnTo>
                    <a:pt x="199" y="666"/>
                  </a:lnTo>
                  <a:lnTo>
                    <a:pt x="203" y="667"/>
                  </a:lnTo>
                  <a:lnTo>
                    <a:pt x="205" y="667"/>
                  </a:lnTo>
                  <a:lnTo>
                    <a:pt x="207" y="667"/>
                  </a:lnTo>
                  <a:lnTo>
                    <a:pt x="205" y="668"/>
                  </a:lnTo>
                  <a:lnTo>
                    <a:pt x="197" y="668"/>
                  </a:lnTo>
                  <a:lnTo>
                    <a:pt x="188" y="670"/>
                  </a:lnTo>
                  <a:lnTo>
                    <a:pt x="179" y="672"/>
                  </a:lnTo>
                  <a:lnTo>
                    <a:pt x="169" y="676"/>
                  </a:lnTo>
                  <a:lnTo>
                    <a:pt x="161" y="680"/>
                  </a:lnTo>
                  <a:lnTo>
                    <a:pt x="158" y="685"/>
                  </a:lnTo>
                  <a:lnTo>
                    <a:pt x="159" y="698"/>
                  </a:lnTo>
                  <a:lnTo>
                    <a:pt x="165" y="706"/>
                  </a:lnTo>
                  <a:lnTo>
                    <a:pt x="174" y="713"/>
                  </a:lnTo>
                  <a:lnTo>
                    <a:pt x="186" y="715"/>
                  </a:lnTo>
                  <a:lnTo>
                    <a:pt x="198" y="714"/>
                  </a:lnTo>
                  <a:lnTo>
                    <a:pt x="208" y="714"/>
                  </a:lnTo>
                  <a:lnTo>
                    <a:pt x="216" y="715"/>
                  </a:lnTo>
                  <a:lnTo>
                    <a:pt x="218" y="715"/>
                  </a:lnTo>
                  <a:lnTo>
                    <a:pt x="236" y="745"/>
                  </a:lnTo>
                  <a:lnTo>
                    <a:pt x="234" y="742"/>
                  </a:lnTo>
                  <a:lnTo>
                    <a:pt x="229" y="738"/>
                  </a:lnTo>
                  <a:lnTo>
                    <a:pt x="221" y="733"/>
                  </a:lnTo>
                  <a:lnTo>
                    <a:pt x="211" y="728"/>
                  </a:lnTo>
                  <a:lnTo>
                    <a:pt x="202" y="726"/>
                  </a:lnTo>
                  <a:lnTo>
                    <a:pt x="192" y="728"/>
                  </a:lnTo>
                  <a:lnTo>
                    <a:pt x="182" y="735"/>
                  </a:lnTo>
                  <a:lnTo>
                    <a:pt x="173" y="744"/>
                  </a:lnTo>
                  <a:lnTo>
                    <a:pt x="165" y="752"/>
                  </a:lnTo>
                  <a:lnTo>
                    <a:pt x="160" y="762"/>
                  </a:lnTo>
                  <a:lnTo>
                    <a:pt x="158" y="770"/>
                  </a:lnTo>
                  <a:lnTo>
                    <a:pt x="159" y="775"/>
                  </a:lnTo>
                  <a:lnTo>
                    <a:pt x="163" y="779"/>
                  </a:lnTo>
                  <a:lnTo>
                    <a:pt x="171" y="783"/>
                  </a:lnTo>
                  <a:lnTo>
                    <a:pt x="180" y="787"/>
                  </a:lnTo>
                  <a:lnTo>
                    <a:pt x="188" y="791"/>
                  </a:lnTo>
                  <a:lnTo>
                    <a:pt x="197" y="794"/>
                  </a:lnTo>
                  <a:lnTo>
                    <a:pt x="203" y="796"/>
                  </a:lnTo>
                  <a:lnTo>
                    <a:pt x="205" y="797"/>
                  </a:lnTo>
                  <a:lnTo>
                    <a:pt x="203" y="797"/>
                  </a:lnTo>
                  <a:lnTo>
                    <a:pt x="195" y="796"/>
                  </a:lnTo>
                  <a:lnTo>
                    <a:pt x="184" y="796"/>
                  </a:lnTo>
                  <a:lnTo>
                    <a:pt x="171" y="796"/>
                  </a:lnTo>
                  <a:lnTo>
                    <a:pt x="159" y="798"/>
                  </a:lnTo>
                  <a:lnTo>
                    <a:pt x="148" y="803"/>
                  </a:lnTo>
                  <a:lnTo>
                    <a:pt x="140" y="808"/>
                  </a:lnTo>
                  <a:lnTo>
                    <a:pt x="136" y="816"/>
                  </a:lnTo>
                  <a:lnTo>
                    <a:pt x="135" y="822"/>
                  </a:lnTo>
                  <a:lnTo>
                    <a:pt x="137" y="827"/>
                  </a:lnTo>
                  <a:lnTo>
                    <a:pt x="140" y="831"/>
                  </a:lnTo>
                  <a:lnTo>
                    <a:pt x="146" y="833"/>
                  </a:lnTo>
                  <a:lnTo>
                    <a:pt x="152" y="835"/>
                  </a:lnTo>
                  <a:lnTo>
                    <a:pt x="159" y="839"/>
                  </a:lnTo>
                  <a:lnTo>
                    <a:pt x="167" y="843"/>
                  </a:lnTo>
                  <a:lnTo>
                    <a:pt x="173" y="850"/>
                  </a:lnTo>
                  <a:lnTo>
                    <a:pt x="177" y="855"/>
                  </a:lnTo>
                  <a:lnTo>
                    <a:pt x="182" y="860"/>
                  </a:lnTo>
                  <a:lnTo>
                    <a:pt x="183" y="862"/>
                  </a:lnTo>
                  <a:lnTo>
                    <a:pt x="181" y="861"/>
                  </a:lnTo>
                  <a:lnTo>
                    <a:pt x="173" y="857"/>
                  </a:lnTo>
                  <a:lnTo>
                    <a:pt x="163" y="855"/>
                  </a:lnTo>
                  <a:lnTo>
                    <a:pt x="151" y="853"/>
                  </a:lnTo>
                  <a:lnTo>
                    <a:pt x="139" y="852"/>
                  </a:lnTo>
                  <a:lnTo>
                    <a:pt x="128" y="853"/>
                  </a:lnTo>
                  <a:lnTo>
                    <a:pt x="119" y="858"/>
                  </a:lnTo>
                  <a:lnTo>
                    <a:pt x="114" y="865"/>
                  </a:lnTo>
                  <a:lnTo>
                    <a:pt x="107" y="873"/>
                  </a:lnTo>
                  <a:lnTo>
                    <a:pt x="102" y="881"/>
                  </a:lnTo>
                  <a:lnTo>
                    <a:pt x="96" y="889"/>
                  </a:lnTo>
                  <a:lnTo>
                    <a:pt x="93" y="896"/>
                  </a:lnTo>
                  <a:lnTo>
                    <a:pt x="93" y="902"/>
                  </a:lnTo>
                  <a:lnTo>
                    <a:pt x="94" y="907"/>
                  </a:lnTo>
                  <a:lnTo>
                    <a:pt x="101" y="910"/>
                  </a:lnTo>
                  <a:lnTo>
                    <a:pt x="112" y="910"/>
                  </a:lnTo>
                  <a:lnTo>
                    <a:pt x="122" y="908"/>
                  </a:lnTo>
                  <a:lnTo>
                    <a:pt x="129" y="907"/>
                  </a:lnTo>
                  <a:lnTo>
                    <a:pt x="135" y="905"/>
                  </a:lnTo>
                  <a:lnTo>
                    <a:pt x="138" y="910"/>
                  </a:lnTo>
                  <a:lnTo>
                    <a:pt x="144" y="919"/>
                  </a:lnTo>
                  <a:lnTo>
                    <a:pt x="147" y="925"/>
                  </a:lnTo>
                  <a:lnTo>
                    <a:pt x="149" y="927"/>
                  </a:lnTo>
                  <a:lnTo>
                    <a:pt x="146" y="927"/>
                  </a:lnTo>
                  <a:lnTo>
                    <a:pt x="139" y="930"/>
                  </a:lnTo>
                  <a:lnTo>
                    <a:pt x="129" y="934"/>
                  </a:lnTo>
                  <a:lnTo>
                    <a:pt x="119" y="938"/>
                  </a:lnTo>
                  <a:lnTo>
                    <a:pt x="112" y="944"/>
                  </a:lnTo>
                  <a:lnTo>
                    <a:pt x="107" y="950"/>
                  </a:lnTo>
                  <a:lnTo>
                    <a:pt x="107" y="955"/>
                  </a:lnTo>
                  <a:lnTo>
                    <a:pt x="109" y="958"/>
                  </a:lnTo>
                  <a:lnTo>
                    <a:pt x="110" y="961"/>
                  </a:lnTo>
                  <a:lnTo>
                    <a:pt x="112" y="964"/>
                  </a:lnTo>
                  <a:lnTo>
                    <a:pt x="113" y="965"/>
                  </a:lnTo>
                  <a:lnTo>
                    <a:pt x="115" y="966"/>
                  </a:lnTo>
                  <a:lnTo>
                    <a:pt x="117" y="967"/>
                  </a:lnTo>
                  <a:lnTo>
                    <a:pt x="118" y="967"/>
                  </a:lnTo>
                  <a:lnTo>
                    <a:pt x="119" y="967"/>
                  </a:lnTo>
                  <a:lnTo>
                    <a:pt x="116" y="967"/>
                  </a:lnTo>
                  <a:lnTo>
                    <a:pt x="110" y="966"/>
                  </a:lnTo>
                  <a:lnTo>
                    <a:pt x="99" y="965"/>
                  </a:lnTo>
                  <a:lnTo>
                    <a:pt x="87" y="964"/>
                  </a:lnTo>
                  <a:lnTo>
                    <a:pt x="73" y="962"/>
                  </a:lnTo>
                  <a:lnTo>
                    <a:pt x="60" y="964"/>
                  </a:lnTo>
                  <a:lnTo>
                    <a:pt x="48" y="965"/>
                  </a:lnTo>
                  <a:lnTo>
                    <a:pt x="37" y="968"/>
                  </a:lnTo>
                  <a:lnTo>
                    <a:pt x="26" y="972"/>
                  </a:lnTo>
                  <a:lnTo>
                    <a:pt x="15" y="979"/>
                  </a:lnTo>
                  <a:lnTo>
                    <a:pt x="8" y="986"/>
                  </a:lnTo>
                  <a:lnTo>
                    <a:pt x="2" y="993"/>
                  </a:lnTo>
                  <a:lnTo>
                    <a:pt x="0" y="1000"/>
                  </a:lnTo>
                  <a:lnTo>
                    <a:pt x="3" y="1005"/>
                  </a:lnTo>
                  <a:lnTo>
                    <a:pt x="11" y="1009"/>
                  </a:lnTo>
                  <a:lnTo>
                    <a:pt x="22" y="1012"/>
                  </a:lnTo>
                  <a:lnTo>
                    <a:pt x="34" y="1013"/>
                  </a:lnTo>
                  <a:lnTo>
                    <a:pt x="47" y="1013"/>
                  </a:lnTo>
                  <a:lnTo>
                    <a:pt x="58" y="1012"/>
                  </a:lnTo>
                  <a:lnTo>
                    <a:pt x="67" y="1012"/>
                  </a:lnTo>
                  <a:lnTo>
                    <a:pt x="76" y="1012"/>
                  </a:lnTo>
                  <a:lnTo>
                    <a:pt x="87" y="1013"/>
                  </a:lnTo>
                  <a:lnTo>
                    <a:pt x="96" y="1014"/>
                  </a:lnTo>
                  <a:lnTo>
                    <a:pt x="106" y="1014"/>
                  </a:lnTo>
                  <a:lnTo>
                    <a:pt x="114" y="1012"/>
                  </a:lnTo>
                  <a:lnTo>
                    <a:pt x="118" y="1009"/>
                  </a:lnTo>
                  <a:lnTo>
                    <a:pt x="121" y="1008"/>
                  </a:lnTo>
                  <a:lnTo>
                    <a:pt x="123" y="1008"/>
                  </a:lnTo>
                  <a:lnTo>
                    <a:pt x="124" y="1007"/>
                  </a:lnTo>
                  <a:lnTo>
                    <a:pt x="125" y="1008"/>
                  </a:lnTo>
                  <a:lnTo>
                    <a:pt x="105" y="1032"/>
                  </a:lnTo>
                  <a:lnTo>
                    <a:pt x="103" y="1031"/>
                  </a:lnTo>
                  <a:lnTo>
                    <a:pt x="96" y="1030"/>
                  </a:lnTo>
                  <a:lnTo>
                    <a:pt x="89" y="1030"/>
                  </a:lnTo>
                  <a:lnTo>
                    <a:pt x="80" y="1029"/>
                  </a:lnTo>
                  <a:lnTo>
                    <a:pt x="71" y="1030"/>
                  </a:lnTo>
                  <a:lnTo>
                    <a:pt x="66" y="1032"/>
                  </a:lnTo>
                  <a:lnTo>
                    <a:pt x="64" y="1036"/>
                  </a:lnTo>
                  <a:lnTo>
                    <a:pt x="66" y="1042"/>
                  </a:lnTo>
                  <a:lnTo>
                    <a:pt x="71" y="1050"/>
                  </a:lnTo>
                  <a:lnTo>
                    <a:pt x="79" y="1059"/>
                  </a:lnTo>
                  <a:lnTo>
                    <a:pt x="89" y="1067"/>
                  </a:lnTo>
                  <a:lnTo>
                    <a:pt x="99" y="1074"/>
                  </a:lnTo>
                  <a:lnTo>
                    <a:pt x="107" y="1080"/>
                  </a:lnTo>
                  <a:lnTo>
                    <a:pt x="119" y="1083"/>
                  </a:lnTo>
                  <a:lnTo>
                    <a:pt x="127" y="1084"/>
                  </a:lnTo>
                  <a:lnTo>
                    <a:pt x="133" y="1084"/>
                  </a:lnTo>
                  <a:lnTo>
                    <a:pt x="134" y="1083"/>
                  </a:lnTo>
                  <a:lnTo>
                    <a:pt x="134" y="1084"/>
                  </a:lnTo>
                  <a:lnTo>
                    <a:pt x="134" y="1087"/>
                  </a:lnTo>
                  <a:lnTo>
                    <a:pt x="135" y="1092"/>
                  </a:lnTo>
                  <a:lnTo>
                    <a:pt x="137" y="1095"/>
                  </a:lnTo>
                  <a:lnTo>
                    <a:pt x="142" y="1099"/>
                  </a:lnTo>
                  <a:lnTo>
                    <a:pt x="152" y="1100"/>
                  </a:lnTo>
                  <a:lnTo>
                    <a:pt x="167" y="1098"/>
                  </a:lnTo>
                  <a:lnTo>
                    <a:pt x="180" y="1090"/>
                  </a:lnTo>
                  <a:lnTo>
                    <a:pt x="193" y="1080"/>
                  </a:lnTo>
                  <a:lnTo>
                    <a:pt x="204" y="1066"/>
                  </a:lnTo>
                  <a:lnTo>
                    <a:pt x="214" y="1055"/>
                  </a:lnTo>
                  <a:lnTo>
                    <a:pt x="221" y="1047"/>
                  </a:lnTo>
                  <a:lnTo>
                    <a:pt x="230" y="1037"/>
                  </a:lnTo>
                  <a:lnTo>
                    <a:pt x="240" y="1027"/>
                  </a:lnTo>
                  <a:lnTo>
                    <a:pt x="251" y="1017"/>
                  </a:lnTo>
                  <a:lnTo>
                    <a:pt x="260" y="1008"/>
                  </a:lnTo>
                  <a:lnTo>
                    <a:pt x="268" y="1002"/>
                  </a:lnTo>
                  <a:lnTo>
                    <a:pt x="274" y="999"/>
                  </a:lnTo>
                  <a:lnTo>
                    <a:pt x="277" y="999"/>
                  </a:lnTo>
                  <a:lnTo>
                    <a:pt x="280" y="1000"/>
                  </a:lnTo>
                  <a:lnTo>
                    <a:pt x="283" y="1001"/>
                  </a:lnTo>
                  <a:lnTo>
                    <a:pt x="285" y="1003"/>
                  </a:lnTo>
                  <a:lnTo>
                    <a:pt x="287" y="1006"/>
                  </a:lnTo>
                  <a:lnTo>
                    <a:pt x="288" y="1008"/>
                  </a:lnTo>
                  <a:lnTo>
                    <a:pt x="289" y="1011"/>
                  </a:lnTo>
                  <a:lnTo>
                    <a:pt x="289" y="1012"/>
                  </a:lnTo>
                  <a:lnTo>
                    <a:pt x="290" y="1013"/>
                  </a:lnTo>
                  <a:lnTo>
                    <a:pt x="288" y="1014"/>
                  </a:lnTo>
                  <a:lnTo>
                    <a:pt x="283" y="1016"/>
                  </a:lnTo>
                  <a:lnTo>
                    <a:pt x="275" y="1019"/>
                  </a:lnTo>
                  <a:lnTo>
                    <a:pt x="267" y="1025"/>
                  </a:lnTo>
                  <a:lnTo>
                    <a:pt x="261" y="1031"/>
                  </a:lnTo>
                  <a:lnTo>
                    <a:pt x="255" y="1038"/>
                  </a:lnTo>
                  <a:lnTo>
                    <a:pt x="252" y="1044"/>
                  </a:lnTo>
                  <a:lnTo>
                    <a:pt x="246" y="1053"/>
                  </a:lnTo>
                  <a:lnTo>
                    <a:pt x="242" y="1062"/>
                  </a:lnTo>
                  <a:lnTo>
                    <a:pt x="238" y="1071"/>
                  </a:lnTo>
                  <a:lnTo>
                    <a:pt x="233" y="1080"/>
                  </a:lnTo>
                  <a:lnTo>
                    <a:pt x="232" y="1086"/>
                  </a:lnTo>
                  <a:lnTo>
                    <a:pt x="233" y="1089"/>
                  </a:lnTo>
                  <a:lnTo>
                    <a:pt x="233" y="1093"/>
                  </a:lnTo>
                  <a:lnTo>
                    <a:pt x="232" y="1098"/>
                  </a:lnTo>
                  <a:lnTo>
                    <a:pt x="229" y="1104"/>
                  </a:lnTo>
                  <a:lnTo>
                    <a:pt x="226" y="1109"/>
                  </a:lnTo>
                  <a:lnTo>
                    <a:pt x="223" y="1116"/>
                  </a:lnTo>
                  <a:lnTo>
                    <a:pt x="225" y="1120"/>
                  </a:lnTo>
                  <a:lnTo>
                    <a:pt x="229" y="1124"/>
                  </a:lnTo>
                  <a:lnTo>
                    <a:pt x="239" y="1127"/>
                  </a:lnTo>
                  <a:lnTo>
                    <a:pt x="251" y="1128"/>
                  </a:lnTo>
                  <a:lnTo>
                    <a:pt x="264" y="1128"/>
                  </a:lnTo>
                  <a:lnTo>
                    <a:pt x="276" y="1127"/>
                  </a:lnTo>
                  <a:lnTo>
                    <a:pt x="285" y="1127"/>
                  </a:lnTo>
                  <a:lnTo>
                    <a:pt x="288" y="1125"/>
                  </a:lnTo>
                  <a:lnTo>
                    <a:pt x="285" y="1125"/>
                  </a:lnTo>
                  <a:lnTo>
                    <a:pt x="276" y="1127"/>
                  </a:lnTo>
                  <a:lnTo>
                    <a:pt x="263" y="1129"/>
                  </a:lnTo>
                  <a:lnTo>
                    <a:pt x="250" y="1131"/>
                  </a:lnTo>
                  <a:lnTo>
                    <a:pt x="236" y="1134"/>
                  </a:lnTo>
                  <a:lnTo>
                    <a:pt x="223" y="1139"/>
                  </a:lnTo>
                  <a:lnTo>
                    <a:pt x="217" y="1144"/>
                  </a:lnTo>
                  <a:lnTo>
                    <a:pt x="210" y="1153"/>
                  </a:lnTo>
                  <a:lnTo>
                    <a:pt x="205" y="1161"/>
                  </a:lnTo>
                  <a:lnTo>
                    <a:pt x="200" y="1169"/>
                  </a:lnTo>
                  <a:lnTo>
                    <a:pt x="197" y="1177"/>
                  </a:lnTo>
                  <a:lnTo>
                    <a:pt x="196" y="1182"/>
                  </a:lnTo>
                  <a:lnTo>
                    <a:pt x="198" y="1186"/>
                  </a:lnTo>
                  <a:lnTo>
                    <a:pt x="198" y="1189"/>
                  </a:lnTo>
                  <a:lnTo>
                    <a:pt x="195" y="1194"/>
                  </a:lnTo>
                  <a:lnTo>
                    <a:pt x="190" y="1202"/>
                  </a:lnTo>
                  <a:lnTo>
                    <a:pt x="183" y="1210"/>
                  </a:lnTo>
                  <a:lnTo>
                    <a:pt x="177" y="1217"/>
                  </a:lnTo>
                  <a:lnTo>
                    <a:pt x="173" y="1225"/>
                  </a:lnTo>
                  <a:lnTo>
                    <a:pt x="172" y="1231"/>
                  </a:lnTo>
                  <a:lnTo>
                    <a:pt x="175" y="1235"/>
                  </a:lnTo>
                  <a:lnTo>
                    <a:pt x="181" y="1237"/>
                  </a:lnTo>
                  <a:lnTo>
                    <a:pt x="187" y="1238"/>
                  </a:lnTo>
                  <a:lnTo>
                    <a:pt x="194" y="1238"/>
                  </a:lnTo>
                  <a:lnTo>
                    <a:pt x="198" y="1238"/>
                  </a:lnTo>
                  <a:lnTo>
                    <a:pt x="200" y="1238"/>
                  </a:lnTo>
                  <a:lnTo>
                    <a:pt x="198" y="1239"/>
                  </a:lnTo>
                  <a:lnTo>
                    <a:pt x="194" y="1242"/>
                  </a:lnTo>
                  <a:lnTo>
                    <a:pt x="187" y="1246"/>
                  </a:lnTo>
                  <a:lnTo>
                    <a:pt x="180" y="1251"/>
                  </a:lnTo>
                  <a:lnTo>
                    <a:pt x="174" y="1257"/>
                  </a:lnTo>
                  <a:lnTo>
                    <a:pt x="172" y="1263"/>
                  </a:lnTo>
                  <a:lnTo>
                    <a:pt x="174" y="1270"/>
                  </a:lnTo>
                  <a:lnTo>
                    <a:pt x="179" y="1278"/>
                  </a:lnTo>
                  <a:lnTo>
                    <a:pt x="184" y="1287"/>
                  </a:lnTo>
                  <a:lnTo>
                    <a:pt x="190" y="1297"/>
                  </a:lnTo>
                  <a:lnTo>
                    <a:pt x="192" y="1306"/>
                  </a:lnTo>
                  <a:lnTo>
                    <a:pt x="193" y="1314"/>
                  </a:lnTo>
                  <a:lnTo>
                    <a:pt x="191" y="1318"/>
                  </a:lnTo>
                  <a:lnTo>
                    <a:pt x="185" y="1321"/>
                  </a:lnTo>
                  <a:lnTo>
                    <a:pt x="179" y="1328"/>
                  </a:lnTo>
                  <a:lnTo>
                    <a:pt x="169" y="1338"/>
                  </a:lnTo>
                  <a:lnTo>
                    <a:pt x="160" y="1348"/>
                  </a:lnTo>
                  <a:lnTo>
                    <a:pt x="151" y="1359"/>
                  </a:lnTo>
                  <a:lnTo>
                    <a:pt x="145" y="1370"/>
                  </a:lnTo>
                  <a:lnTo>
                    <a:pt x="140" y="1378"/>
                  </a:lnTo>
                  <a:lnTo>
                    <a:pt x="140" y="1386"/>
                  </a:lnTo>
                  <a:lnTo>
                    <a:pt x="144" y="1395"/>
                  </a:lnTo>
                  <a:lnTo>
                    <a:pt x="145" y="1401"/>
                  </a:lnTo>
                  <a:lnTo>
                    <a:pt x="145" y="1408"/>
                  </a:lnTo>
                  <a:lnTo>
                    <a:pt x="147" y="1411"/>
                  </a:lnTo>
                  <a:lnTo>
                    <a:pt x="150" y="1412"/>
                  </a:lnTo>
                  <a:lnTo>
                    <a:pt x="156" y="1411"/>
                  </a:lnTo>
                  <a:lnTo>
                    <a:pt x="162" y="1410"/>
                  </a:lnTo>
                  <a:lnTo>
                    <a:pt x="169" y="1408"/>
                  </a:lnTo>
                  <a:lnTo>
                    <a:pt x="174" y="1406"/>
                  </a:lnTo>
                  <a:lnTo>
                    <a:pt x="176" y="1405"/>
                  </a:lnTo>
                  <a:lnTo>
                    <a:pt x="174" y="1407"/>
                  </a:lnTo>
                  <a:lnTo>
                    <a:pt x="170" y="1413"/>
                  </a:lnTo>
                  <a:lnTo>
                    <a:pt x="164" y="1421"/>
                  </a:lnTo>
                  <a:lnTo>
                    <a:pt x="158" y="1431"/>
                  </a:lnTo>
                  <a:lnTo>
                    <a:pt x="152" y="1442"/>
                  </a:lnTo>
                  <a:lnTo>
                    <a:pt x="150" y="1452"/>
                  </a:lnTo>
                  <a:lnTo>
                    <a:pt x="151" y="1460"/>
                  </a:lnTo>
                  <a:lnTo>
                    <a:pt x="157" y="1467"/>
                  </a:lnTo>
                  <a:lnTo>
                    <a:pt x="164" y="1470"/>
                  </a:lnTo>
                  <a:lnTo>
                    <a:pt x="172" y="1472"/>
                  </a:lnTo>
                  <a:lnTo>
                    <a:pt x="179" y="1474"/>
                  </a:lnTo>
                  <a:lnTo>
                    <a:pt x="184" y="1474"/>
                  </a:lnTo>
                  <a:lnTo>
                    <a:pt x="186" y="1472"/>
                  </a:lnTo>
                  <a:lnTo>
                    <a:pt x="198" y="1463"/>
                  </a:lnTo>
                  <a:lnTo>
                    <a:pt x="197" y="1465"/>
                  </a:lnTo>
                  <a:lnTo>
                    <a:pt x="193" y="1470"/>
                  </a:lnTo>
                  <a:lnTo>
                    <a:pt x="186" y="1479"/>
                  </a:lnTo>
                  <a:lnTo>
                    <a:pt x="179" y="1489"/>
                  </a:lnTo>
                  <a:lnTo>
                    <a:pt x="171" y="1501"/>
                  </a:lnTo>
                  <a:lnTo>
                    <a:pt x="162" y="1512"/>
                  </a:lnTo>
                  <a:lnTo>
                    <a:pt x="156" y="1524"/>
                  </a:lnTo>
                  <a:lnTo>
                    <a:pt x="150" y="1534"/>
                  </a:lnTo>
                  <a:lnTo>
                    <a:pt x="148" y="1543"/>
                  </a:lnTo>
                  <a:lnTo>
                    <a:pt x="146" y="1555"/>
                  </a:lnTo>
                  <a:lnTo>
                    <a:pt x="145" y="1572"/>
                  </a:lnTo>
                  <a:lnTo>
                    <a:pt x="142" y="1592"/>
                  </a:lnTo>
                  <a:lnTo>
                    <a:pt x="140" y="1613"/>
                  </a:lnTo>
                  <a:lnTo>
                    <a:pt x="138" y="1631"/>
                  </a:lnTo>
                  <a:lnTo>
                    <a:pt x="136" y="1646"/>
                  </a:lnTo>
                  <a:lnTo>
                    <a:pt x="133" y="1655"/>
                  </a:lnTo>
                  <a:lnTo>
                    <a:pt x="129" y="1661"/>
                  </a:lnTo>
                  <a:lnTo>
                    <a:pt x="124" y="1669"/>
                  </a:lnTo>
                  <a:lnTo>
                    <a:pt x="118" y="1678"/>
                  </a:lnTo>
                  <a:lnTo>
                    <a:pt x="114" y="1689"/>
                  </a:lnTo>
                  <a:lnTo>
                    <a:pt x="111" y="1699"/>
                  </a:lnTo>
                  <a:lnTo>
                    <a:pt x="110" y="1708"/>
                  </a:lnTo>
                  <a:lnTo>
                    <a:pt x="112" y="1714"/>
                  </a:lnTo>
                  <a:lnTo>
                    <a:pt x="118" y="1719"/>
                  </a:lnTo>
                  <a:lnTo>
                    <a:pt x="128" y="1723"/>
                  </a:lnTo>
                  <a:lnTo>
                    <a:pt x="141" y="1725"/>
                  </a:lnTo>
                  <a:lnTo>
                    <a:pt x="154" y="1725"/>
                  </a:lnTo>
                  <a:lnTo>
                    <a:pt x="168" y="1724"/>
                  </a:lnTo>
                  <a:lnTo>
                    <a:pt x="177" y="1720"/>
                  </a:lnTo>
                  <a:lnTo>
                    <a:pt x="184" y="1714"/>
                  </a:lnTo>
                  <a:lnTo>
                    <a:pt x="187" y="1706"/>
                  </a:lnTo>
                  <a:lnTo>
                    <a:pt x="188" y="1695"/>
                  </a:lnTo>
                  <a:lnTo>
                    <a:pt x="187" y="1683"/>
                  </a:lnTo>
                  <a:lnTo>
                    <a:pt x="187" y="1672"/>
                  </a:lnTo>
                  <a:lnTo>
                    <a:pt x="185" y="1662"/>
                  </a:lnTo>
                  <a:lnTo>
                    <a:pt x="184" y="1655"/>
                  </a:lnTo>
                  <a:lnTo>
                    <a:pt x="184" y="1653"/>
                  </a:lnTo>
                  <a:lnTo>
                    <a:pt x="185" y="1650"/>
                  </a:lnTo>
                  <a:lnTo>
                    <a:pt x="188" y="1643"/>
                  </a:lnTo>
                  <a:lnTo>
                    <a:pt x="192" y="1632"/>
                  </a:lnTo>
                  <a:lnTo>
                    <a:pt x="197" y="1619"/>
                  </a:lnTo>
                  <a:lnTo>
                    <a:pt x="202" y="1606"/>
                  </a:lnTo>
                  <a:lnTo>
                    <a:pt x="205" y="1592"/>
                  </a:lnTo>
                  <a:lnTo>
                    <a:pt x="207" y="1580"/>
                  </a:lnTo>
                  <a:lnTo>
                    <a:pt x="209" y="1563"/>
                  </a:lnTo>
                  <a:lnTo>
                    <a:pt x="211" y="1546"/>
                  </a:lnTo>
                  <a:lnTo>
                    <a:pt x="214" y="1530"/>
                  </a:lnTo>
                  <a:lnTo>
                    <a:pt x="217" y="1516"/>
                  </a:lnTo>
                  <a:lnTo>
                    <a:pt x="221" y="1505"/>
                  </a:lnTo>
                  <a:lnTo>
                    <a:pt x="228" y="1498"/>
                  </a:lnTo>
                  <a:lnTo>
                    <a:pt x="237" y="1491"/>
                  </a:lnTo>
                  <a:lnTo>
                    <a:pt x="245" y="1484"/>
                  </a:lnTo>
                  <a:lnTo>
                    <a:pt x="252" y="1478"/>
                  </a:lnTo>
                  <a:lnTo>
                    <a:pt x="253" y="1470"/>
                  </a:lnTo>
                  <a:lnTo>
                    <a:pt x="250" y="1460"/>
                  </a:lnTo>
                  <a:lnTo>
                    <a:pt x="243" y="1448"/>
                  </a:lnTo>
                  <a:lnTo>
                    <a:pt x="236" y="1436"/>
                  </a:lnTo>
                  <a:lnTo>
                    <a:pt x="228" y="1422"/>
                  </a:lnTo>
                  <a:lnTo>
                    <a:pt x="223" y="1410"/>
                  </a:lnTo>
                  <a:lnTo>
                    <a:pt x="222" y="1396"/>
                  </a:lnTo>
                  <a:lnTo>
                    <a:pt x="222" y="1382"/>
                  </a:lnTo>
                  <a:lnTo>
                    <a:pt x="222" y="1368"/>
                  </a:lnTo>
                  <a:lnTo>
                    <a:pt x="222" y="1359"/>
                  </a:lnTo>
                  <a:lnTo>
                    <a:pt x="223" y="1355"/>
                  </a:lnTo>
                  <a:lnTo>
                    <a:pt x="226" y="1356"/>
                  </a:lnTo>
                  <a:lnTo>
                    <a:pt x="231" y="1359"/>
                  </a:lnTo>
                  <a:lnTo>
                    <a:pt x="238" y="1359"/>
                  </a:lnTo>
                  <a:lnTo>
                    <a:pt x="246" y="1354"/>
                  </a:lnTo>
                  <a:lnTo>
                    <a:pt x="252" y="1347"/>
                  </a:lnTo>
                  <a:lnTo>
                    <a:pt x="257" y="1336"/>
                  </a:lnTo>
                  <a:lnTo>
                    <a:pt x="263" y="1325"/>
                  </a:lnTo>
                  <a:lnTo>
                    <a:pt x="268" y="1315"/>
                  </a:lnTo>
                  <a:lnTo>
                    <a:pt x="274" y="1309"/>
                  </a:lnTo>
                  <a:lnTo>
                    <a:pt x="279" y="1306"/>
                  </a:lnTo>
                  <a:lnTo>
                    <a:pt x="287" y="1302"/>
                  </a:lnTo>
                  <a:lnTo>
                    <a:pt x="295" y="1296"/>
                  </a:lnTo>
                  <a:lnTo>
                    <a:pt x="302" y="1292"/>
                  </a:lnTo>
                  <a:lnTo>
                    <a:pt x="310" y="1287"/>
                  </a:lnTo>
                  <a:lnTo>
                    <a:pt x="314" y="1284"/>
                  </a:lnTo>
                  <a:lnTo>
                    <a:pt x="317" y="1283"/>
                  </a:lnTo>
                  <a:lnTo>
                    <a:pt x="315" y="1284"/>
                  </a:lnTo>
                  <a:lnTo>
                    <a:pt x="310" y="1291"/>
                  </a:lnTo>
                  <a:lnTo>
                    <a:pt x="303" y="1298"/>
                  </a:lnTo>
                  <a:lnTo>
                    <a:pt x="295" y="1309"/>
                  </a:lnTo>
                  <a:lnTo>
                    <a:pt x="285" y="1321"/>
                  </a:lnTo>
                  <a:lnTo>
                    <a:pt x="276" y="1332"/>
                  </a:lnTo>
                  <a:lnTo>
                    <a:pt x="267" y="1344"/>
                  </a:lnTo>
                  <a:lnTo>
                    <a:pt x="261" y="1354"/>
                  </a:lnTo>
                  <a:lnTo>
                    <a:pt x="255" y="1362"/>
                  </a:lnTo>
                  <a:lnTo>
                    <a:pt x="251" y="1373"/>
                  </a:lnTo>
                  <a:lnTo>
                    <a:pt x="248" y="1386"/>
                  </a:lnTo>
                  <a:lnTo>
                    <a:pt x="246" y="1400"/>
                  </a:lnTo>
                  <a:lnTo>
                    <a:pt x="248" y="1414"/>
                  </a:lnTo>
                  <a:lnTo>
                    <a:pt x="251" y="1426"/>
                  </a:lnTo>
                  <a:lnTo>
                    <a:pt x="256" y="1436"/>
                  </a:lnTo>
                  <a:lnTo>
                    <a:pt x="267" y="1446"/>
                  </a:lnTo>
                  <a:lnTo>
                    <a:pt x="276" y="1451"/>
                  </a:lnTo>
                  <a:lnTo>
                    <a:pt x="284" y="1452"/>
                  </a:lnTo>
                  <a:lnTo>
                    <a:pt x="286" y="1453"/>
                  </a:lnTo>
                  <a:lnTo>
                    <a:pt x="286" y="1451"/>
                  </a:lnTo>
                  <a:lnTo>
                    <a:pt x="285" y="1444"/>
                  </a:lnTo>
                  <a:lnTo>
                    <a:pt x="284" y="1435"/>
                  </a:lnTo>
                  <a:lnTo>
                    <a:pt x="284" y="1424"/>
                  </a:lnTo>
                  <a:lnTo>
                    <a:pt x="285" y="1414"/>
                  </a:lnTo>
                  <a:lnTo>
                    <a:pt x="288" y="1405"/>
                  </a:lnTo>
                  <a:lnTo>
                    <a:pt x="292" y="1397"/>
                  </a:lnTo>
                  <a:lnTo>
                    <a:pt x="298" y="1388"/>
                  </a:lnTo>
                  <a:lnTo>
                    <a:pt x="304" y="1381"/>
                  </a:lnTo>
                  <a:lnTo>
                    <a:pt x="310" y="1374"/>
                  </a:lnTo>
                  <a:lnTo>
                    <a:pt x="315" y="1372"/>
                  </a:lnTo>
                  <a:lnTo>
                    <a:pt x="320" y="1373"/>
                  </a:lnTo>
                  <a:lnTo>
                    <a:pt x="322" y="1377"/>
                  </a:lnTo>
                  <a:lnTo>
                    <a:pt x="323" y="1386"/>
                  </a:lnTo>
                  <a:lnTo>
                    <a:pt x="325" y="1396"/>
                  </a:lnTo>
                  <a:lnTo>
                    <a:pt x="327" y="1407"/>
                  </a:lnTo>
                  <a:lnTo>
                    <a:pt x="330" y="1417"/>
                  </a:lnTo>
                  <a:lnTo>
                    <a:pt x="333" y="1425"/>
                  </a:lnTo>
                  <a:lnTo>
                    <a:pt x="338" y="1429"/>
                  </a:lnTo>
                  <a:lnTo>
                    <a:pt x="345" y="1429"/>
                  </a:lnTo>
                  <a:lnTo>
                    <a:pt x="353" y="1422"/>
                  </a:lnTo>
                  <a:lnTo>
                    <a:pt x="357" y="1413"/>
                  </a:lnTo>
                  <a:lnTo>
                    <a:pt x="359" y="1404"/>
                  </a:lnTo>
                  <a:lnTo>
                    <a:pt x="361" y="1393"/>
                  </a:lnTo>
                  <a:lnTo>
                    <a:pt x="361" y="1383"/>
                  </a:lnTo>
                  <a:lnTo>
                    <a:pt x="364" y="1374"/>
                  </a:lnTo>
                  <a:lnTo>
                    <a:pt x="367" y="1363"/>
                  </a:lnTo>
                  <a:lnTo>
                    <a:pt x="371" y="1351"/>
                  </a:lnTo>
                  <a:lnTo>
                    <a:pt x="376" y="1338"/>
                  </a:lnTo>
                  <a:lnTo>
                    <a:pt x="380" y="1325"/>
                  </a:lnTo>
                  <a:lnTo>
                    <a:pt x="381" y="1314"/>
                  </a:lnTo>
                  <a:lnTo>
                    <a:pt x="382" y="1305"/>
                  </a:lnTo>
                  <a:lnTo>
                    <a:pt x="385" y="1296"/>
                  </a:lnTo>
                  <a:lnTo>
                    <a:pt x="390" y="1290"/>
                  </a:lnTo>
                  <a:lnTo>
                    <a:pt x="394" y="1286"/>
                  </a:lnTo>
                  <a:lnTo>
                    <a:pt x="395" y="1284"/>
                  </a:lnTo>
                  <a:lnTo>
                    <a:pt x="395" y="1287"/>
                  </a:lnTo>
                  <a:lnTo>
                    <a:pt x="394" y="1297"/>
                  </a:lnTo>
                  <a:lnTo>
                    <a:pt x="394" y="1309"/>
                  </a:lnTo>
                  <a:lnTo>
                    <a:pt x="394" y="1324"/>
                  </a:lnTo>
                  <a:lnTo>
                    <a:pt x="395" y="1337"/>
                  </a:lnTo>
                  <a:lnTo>
                    <a:pt x="400" y="1347"/>
                  </a:lnTo>
                  <a:lnTo>
                    <a:pt x="407" y="1356"/>
                  </a:lnTo>
                  <a:lnTo>
                    <a:pt x="421" y="1366"/>
                  </a:lnTo>
                  <a:lnTo>
                    <a:pt x="435" y="1375"/>
                  </a:lnTo>
                  <a:lnTo>
                    <a:pt x="448" y="1384"/>
                  </a:lnTo>
                  <a:lnTo>
                    <a:pt x="457" y="1391"/>
                  </a:lnTo>
                  <a:lnTo>
                    <a:pt x="465" y="1399"/>
                  </a:lnTo>
                  <a:lnTo>
                    <a:pt x="474" y="1406"/>
                  </a:lnTo>
                  <a:lnTo>
                    <a:pt x="481" y="1409"/>
                  </a:lnTo>
                  <a:lnTo>
                    <a:pt x="484" y="1411"/>
                  </a:lnTo>
                  <a:lnTo>
                    <a:pt x="481" y="1410"/>
                  </a:lnTo>
                  <a:lnTo>
                    <a:pt x="474" y="1407"/>
                  </a:lnTo>
                  <a:lnTo>
                    <a:pt x="463" y="1404"/>
                  </a:lnTo>
                  <a:lnTo>
                    <a:pt x="450" y="1399"/>
                  </a:lnTo>
                  <a:lnTo>
                    <a:pt x="436" y="1396"/>
                  </a:lnTo>
                  <a:lnTo>
                    <a:pt x="422" y="1394"/>
                  </a:lnTo>
                  <a:lnTo>
                    <a:pt x="408" y="1393"/>
                  </a:lnTo>
                  <a:lnTo>
                    <a:pt x="398" y="1394"/>
                  </a:lnTo>
                  <a:lnTo>
                    <a:pt x="391" y="1398"/>
                  </a:lnTo>
                  <a:lnTo>
                    <a:pt x="385" y="1408"/>
                  </a:lnTo>
                  <a:lnTo>
                    <a:pt x="383" y="1420"/>
                  </a:lnTo>
                  <a:lnTo>
                    <a:pt x="382" y="1433"/>
                  </a:lnTo>
                  <a:lnTo>
                    <a:pt x="383" y="1447"/>
                  </a:lnTo>
                  <a:lnTo>
                    <a:pt x="383" y="1462"/>
                  </a:lnTo>
                  <a:lnTo>
                    <a:pt x="382" y="1474"/>
                  </a:lnTo>
                  <a:lnTo>
                    <a:pt x="380" y="1484"/>
                  </a:lnTo>
                  <a:lnTo>
                    <a:pt x="378" y="1494"/>
                  </a:lnTo>
                  <a:lnTo>
                    <a:pt x="375" y="1502"/>
                  </a:lnTo>
                  <a:lnTo>
                    <a:pt x="375" y="1511"/>
                  </a:lnTo>
                  <a:lnTo>
                    <a:pt x="376" y="1520"/>
                  </a:lnTo>
                  <a:lnTo>
                    <a:pt x="381" y="1532"/>
                  </a:lnTo>
                  <a:lnTo>
                    <a:pt x="389" y="1541"/>
                  </a:lnTo>
                  <a:lnTo>
                    <a:pt x="398" y="1548"/>
                  </a:lnTo>
                  <a:lnTo>
                    <a:pt x="406" y="1552"/>
                  </a:lnTo>
                  <a:lnTo>
                    <a:pt x="414" y="1558"/>
                  </a:lnTo>
                  <a:lnTo>
                    <a:pt x="423" y="1564"/>
                  </a:lnTo>
                  <a:lnTo>
                    <a:pt x="429" y="1574"/>
                  </a:lnTo>
                  <a:lnTo>
                    <a:pt x="435" y="1584"/>
                  </a:lnTo>
                  <a:lnTo>
                    <a:pt x="440" y="1591"/>
                  </a:lnTo>
                  <a:lnTo>
                    <a:pt x="446" y="1596"/>
                  </a:lnTo>
                  <a:lnTo>
                    <a:pt x="449" y="1601"/>
                  </a:lnTo>
                  <a:lnTo>
                    <a:pt x="450" y="1606"/>
                  </a:lnTo>
                  <a:lnTo>
                    <a:pt x="450" y="1616"/>
                  </a:lnTo>
                  <a:lnTo>
                    <a:pt x="446" y="1629"/>
                  </a:lnTo>
                  <a:lnTo>
                    <a:pt x="437" y="1640"/>
                  </a:lnTo>
                  <a:lnTo>
                    <a:pt x="426" y="1651"/>
                  </a:lnTo>
                  <a:lnTo>
                    <a:pt x="416" y="1662"/>
                  </a:lnTo>
                  <a:lnTo>
                    <a:pt x="408" y="1674"/>
                  </a:lnTo>
                  <a:lnTo>
                    <a:pt x="404" y="1689"/>
                  </a:lnTo>
                  <a:lnTo>
                    <a:pt x="401" y="1707"/>
                  </a:lnTo>
                  <a:lnTo>
                    <a:pt x="398" y="1724"/>
                  </a:lnTo>
                  <a:lnTo>
                    <a:pt x="392" y="1743"/>
                  </a:lnTo>
                  <a:lnTo>
                    <a:pt x="382" y="1759"/>
                  </a:lnTo>
                  <a:lnTo>
                    <a:pt x="373" y="1770"/>
                  </a:lnTo>
                  <a:lnTo>
                    <a:pt x="364" y="1783"/>
                  </a:lnTo>
                  <a:lnTo>
                    <a:pt x="353" y="1798"/>
                  </a:lnTo>
                  <a:lnTo>
                    <a:pt x="343" y="1812"/>
                  </a:lnTo>
                  <a:lnTo>
                    <a:pt x="334" y="1826"/>
                  </a:lnTo>
                  <a:lnTo>
                    <a:pt x="329" y="1839"/>
                  </a:lnTo>
                  <a:lnTo>
                    <a:pt x="327" y="1850"/>
                  </a:lnTo>
                  <a:lnTo>
                    <a:pt x="330" y="1865"/>
                  </a:lnTo>
                  <a:lnTo>
                    <a:pt x="330" y="1880"/>
                  </a:lnTo>
                  <a:lnTo>
                    <a:pt x="331" y="1892"/>
                  </a:lnTo>
                  <a:lnTo>
                    <a:pt x="331" y="1900"/>
                  </a:lnTo>
                  <a:lnTo>
                    <a:pt x="331" y="1904"/>
                  </a:lnTo>
                  <a:lnTo>
                    <a:pt x="330" y="1902"/>
                  </a:lnTo>
                  <a:lnTo>
                    <a:pt x="327" y="1896"/>
                  </a:lnTo>
                  <a:lnTo>
                    <a:pt x="324" y="1888"/>
                  </a:lnTo>
                  <a:lnTo>
                    <a:pt x="321" y="1881"/>
                  </a:lnTo>
                  <a:lnTo>
                    <a:pt x="315" y="1873"/>
                  </a:lnTo>
                  <a:lnTo>
                    <a:pt x="311" y="1869"/>
                  </a:lnTo>
                  <a:lnTo>
                    <a:pt x="306" y="1868"/>
                  </a:lnTo>
                  <a:lnTo>
                    <a:pt x="300" y="1872"/>
                  </a:lnTo>
                  <a:lnTo>
                    <a:pt x="294" y="1885"/>
                  </a:lnTo>
                  <a:lnTo>
                    <a:pt x="289" y="1902"/>
                  </a:lnTo>
                  <a:lnTo>
                    <a:pt x="289" y="1920"/>
                  </a:lnTo>
                  <a:lnTo>
                    <a:pt x="292" y="1937"/>
                  </a:lnTo>
                  <a:lnTo>
                    <a:pt x="298" y="1952"/>
                  </a:lnTo>
                  <a:lnTo>
                    <a:pt x="307" y="1963"/>
                  </a:lnTo>
                  <a:lnTo>
                    <a:pt x="318" y="1973"/>
                  </a:lnTo>
                  <a:lnTo>
                    <a:pt x="329" y="1984"/>
                  </a:lnTo>
                  <a:lnTo>
                    <a:pt x="340" y="1995"/>
                  </a:lnTo>
                  <a:lnTo>
                    <a:pt x="348" y="2005"/>
                  </a:lnTo>
                  <a:lnTo>
                    <a:pt x="352" y="2018"/>
                  </a:lnTo>
                  <a:lnTo>
                    <a:pt x="354" y="2031"/>
                  </a:lnTo>
                  <a:lnTo>
                    <a:pt x="357" y="2043"/>
                  </a:lnTo>
                  <a:lnTo>
                    <a:pt x="360" y="2054"/>
                  </a:lnTo>
                  <a:lnTo>
                    <a:pt x="365" y="2061"/>
                  </a:lnTo>
                  <a:lnTo>
                    <a:pt x="369" y="2066"/>
                  </a:lnTo>
                  <a:lnTo>
                    <a:pt x="376" y="2065"/>
                  </a:lnTo>
                  <a:lnTo>
                    <a:pt x="378" y="2061"/>
                  </a:lnTo>
                  <a:lnTo>
                    <a:pt x="377" y="2054"/>
                  </a:lnTo>
                  <a:lnTo>
                    <a:pt x="375" y="2043"/>
                  </a:lnTo>
                  <a:lnTo>
                    <a:pt x="371" y="2031"/>
                  </a:lnTo>
                  <a:lnTo>
                    <a:pt x="367" y="2019"/>
                  </a:lnTo>
                  <a:lnTo>
                    <a:pt x="364" y="2005"/>
                  </a:lnTo>
                  <a:lnTo>
                    <a:pt x="361" y="1993"/>
                  </a:lnTo>
                  <a:lnTo>
                    <a:pt x="360" y="1983"/>
                  </a:lnTo>
                  <a:lnTo>
                    <a:pt x="364" y="1974"/>
                  </a:lnTo>
                  <a:lnTo>
                    <a:pt x="371" y="1963"/>
                  </a:lnTo>
                  <a:lnTo>
                    <a:pt x="382" y="1955"/>
                  </a:lnTo>
                  <a:lnTo>
                    <a:pt x="395" y="1952"/>
                  </a:lnTo>
                  <a:lnTo>
                    <a:pt x="408" y="1954"/>
                  </a:lnTo>
                  <a:lnTo>
                    <a:pt x="422" y="1963"/>
                  </a:lnTo>
                  <a:lnTo>
                    <a:pt x="438" y="1977"/>
                  </a:lnTo>
                  <a:lnTo>
                    <a:pt x="452" y="1988"/>
                  </a:lnTo>
                  <a:lnTo>
                    <a:pt x="468" y="2000"/>
                  </a:lnTo>
                  <a:lnTo>
                    <a:pt x="482" y="2014"/>
                  </a:lnTo>
                  <a:lnTo>
                    <a:pt x="492" y="2024"/>
                  </a:lnTo>
                  <a:lnTo>
                    <a:pt x="500" y="2033"/>
                  </a:lnTo>
                  <a:lnTo>
                    <a:pt x="508" y="2041"/>
                  </a:lnTo>
                  <a:lnTo>
                    <a:pt x="516" y="2045"/>
                  </a:lnTo>
                  <a:lnTo>
                    <a:pt x="522" y="2045"/>
                  </a:lnTo>
                  <a:lnTo>
                    <a:pt x="528" y="2041"/>
                  </a:lnTo>
                  <a:lnTo>
                    <a:pt x="532" y="2030"/>
                  </a:lnTo>
                  <a:lnTo>
                    <a:pt x="533" y="2016"/>
                  </a:lnTo>
                  <a:lnTo>
                    <a:pt x="534" y="2001"/>
                  </a:lnTo>
                  <a:lnTo>
                    <a:pt x="533" y="1988"/>
                  </a:lnTo>
                  <a:lnTo>
                    <a:pt x="531" y="1979"/>
                  </a:lnTo>
                  <a:lnTo>
                    <a:pt x="529" y="1972"/>
                  </a:lnTo>
                  <a:lnTo>
                    <a:pt x="525" y="1963"/>
                  </a:lnTo>
                  <a:lnTo>
                    <a:pt x="520" y="1953"/>
                  </a:lnTo>
                  <a:lnTo>
                    <a:pt x="518" y="1944"/>
                  </a:lnTo>
                  <a:lnTo>
                    <a:pt x="517" y="1937"/>
                  </a:lnTo>
                  <a:lnTo>
                    <a:pt x="520" y="1931"/>
                  </a:lnTo>
                  <a:lnTo>
                    <a:pt x="526" y="1931"/>
                  </a:lnTo>
                  <a:lnTo>
                    <a:pt x="534" y="1934"/>
                  </a:lnTo>
                  <a:lnTo>
                    <a:pt x="544" y="1941"/>
                  </a:lnTo>
                  <a:lnTo>
                    <a:pt x="554" y="1949"/>
                  </a:lnTo>
                  <a:lnTo>
                    <a:pt x="563" y="1958"/>
                  </a:lnTo>
                  <a:lnTo>
                    <a:pt x="570" y="1968"/>
                  </a:lnTo>
                  <a:lnTo>
                    <a:pt x="579" y="1979"/>
                  </a:lnTo>
                  <a:lnTo>
                    <a:pt x="588" y="1989"/>
                  </a:lnTo>
                  <a:lnTo>
                    <a:pt x="596" y="1997"/>
                  </a:lnTo>
                  <a:lnTo>
                    <a:pt x="603" y="1999"/>
                  </a:lnTo>
                  <a:lnTo>
                    <a:pt x="610" y="1997"/>
                  </a:lnTo>
                  <a:lnTo>
                    <a:pt x="615" y="1991"/>
                  </a:lnTo>
                  <a:lnTo>
                    <a:pt x="618" y="1983"/>
                  </a:lnTo>
                  <a:lnTo>
                    <a:pt x="619" y="1975"/>
                  </a:lnTo>
                  <a:lnTo>
                    <a:pt x="620" y="1969"/>
                  </a:lnTo>
                  <a:lnTo>
                    <a:pt x="620" y="1966"/>
                  </a:lnTo>
                  <a:lnTo>
                    <a:pt x="620" y="1968"/>
                  </a:lnTo>
                  <a:lnTo>
                    <a:pt x="620" y="1973"/>
                  </a:lnTo>
                  <a:lnTo>
                    <a:pt x="620" y="1978"/>
                  </a:lnTo>
                  <a:lnTo>
                    <a:pt x="621" y="1985"/>
                  </a:lnTo>
                  <a:lnTo>
                    <a:pt x="624" y="1990"/>
                  </a:lnTo>
                  <a:lnTo>
                    <a:pt x="628" y="1995"/>
                  </a:lnTo>
                  <a:lnTo>
                    <a:pt x="635" y="1997"/>
                  </a:lnTo>
                  <a:lnTo>
                    <a:pt x="644" y="1995"/>
                  </a:lnTo>
                  <a:lnTo>
                    <a:pt x="658" y="1988"/>
                  </a:lnTo>
                  <a:lnTo>
                    <a:pt x="670" y="1981"/>
                  </a:lnTo>
                  <a:lnTo>
                    <a:pt x="678" y="1976"/>
                  </a:lnTo>
                  <a:lnTo>
                    <a:pt x="683" y="1972"/>
                  </a:lnTo>
                  <a:lnTo>
                    <a:pt x="685" y="1970"/>
                  </a:lnTo>
                  <a:lnTo>
                    <a:pt x="683" y="1944"/>
                  </a:lnTo>
                  <a:lnTo>
                    <a:pt x="685" y="1945"/>
                  </a:lnTo>
                  <a:lnTo>
                    <a:pt x="690" y="1949"/>
                  </a:lnTo>
                  <a:lnTo>
                    <a:pt x="697" y="1952"/>
                  </a:lnTo>
                  <a:lnTo>
                    <a:pt x="706" y="1953"/>
                  </a:lnTo>
                  <a:lnTo>
                    <a:pt x="717" y="1951"/>
                  </a:lnTo>
                  <a:lnTo>
                    <a:pt x="727" y="1947"/>
                  </a:lnTo>
                  <a:lnTo>
                    <a:pt x="737" y="1946"/>
                  </a:lnTo>
                  <a:lnTo>
                    <a:pt x="747" y="1946"/>
                  </a:lnTo>
                  <a:lnTo>
                    <a:pt x="754" y="1946"/>
                  </a:lnTo>
                  <a:lnTo>
                    <a:pt x="761" y="1946"/>
                  </a:lnTo>
                  <a:lnTo>
                    <a:pt x="763" y="1943"/>
                  </a:lnTo>
                  <a:lnTo>
                    <a:pt x="763" y="1938"/>
                  </a:lnTo>
                  <a:lnTo>
                    <a:pt x="763" y="1929"/>
                  </a:lnTo>
                  <a:lnTo>
                    <a:pt x="763" y="1917"/>
                  </a:lnTo>
                  <a:lnTo>
                    <a:pt x="763" y="1906"/>
                  </a:lnTo>
                  <a:lnTo>
                    <a:pt x="762" y="1895"/>
                  </a:lnTo>
                  <a:lnTo>
                    <a:pt x="762" y="1887"/>
                  </a:lnTo>
                  <a:lnTo>
                    <a:pt x="762" y="1885"/>
                  </a:lnTo>
                  <a:lnTo>
                    <a:pt x="766" y="1885"/>
                  </a:lnTo>
                  <a:lnTo>
                    <a:pt x="776" y="1885"/>
                  </a:lnTo>
                  <a:lnTo>
                    <a:pt x="791" y="1885"/>
                  </a:lnTo>
                  <a:lnTo>
                    <a:pt x="807" y="1886"/>
                  </a:lnTo>
                  <a:lnTo>
                    <a:pt x="824" y="1887"/>
                  </a:lnTo>
                  <a:lnTo>
                    <a:pt x="838" y="1888"/>
                  </a:lnTo>
                  <a:lnTo>
                    <a:pt x="853" y="1889"/>
                  </a:lnTo>
                  <a:lnTo>
                    <a:pt x="869" y="1891"/>
                  </a:lnTo>
                  <a:lnTo>
                    <a:pt x="884" y="1891"/>
                  </a:lnTo>
                  <a:lnTo>
                    <a:pt x="896" y="1892"/>
                  </a:lnTo>
                  <a:lnTo>
                    <a:pt x="904" y="1892"/>
                  </a:lnTo>
                  <a:lnTo>
                    <a:pt x="907" y="1892"/>
                  </a:lnTo>
                  <a:lnTo>
                    <a:pt x="908" y="1893"/>
                  </a:lnTo>
                  <a:lnTo>
                    <a:pt x="907" y="1895"/>
                  </a:lnTo>
                  <a:lnTo>
                    <a:pt x="907" y="1897"/>
                  </a:lnTo>
                  <a:lnTo>
                    <a:pt x="907" y="1899"/>
                  </a:lnTo>
                  <a:lnTo>
                    <a:pt x="905" y="1902"/>
                  </a:lnTo>
                  <a:lnTo>
                    <a:pt x="903" y="1904"/>
                  </a:lnTo>
                  <a:lnTo>
                    <a:pt x="901" y="1906"/>
                  </a:lnTo>
                  <a:lnTo>
                    <a:pt x="899" y="1907"/>
                  </a:lnTo>
                  <a:lnTo>
                    <a:pt x="895" y="1908"/>
                  </a:lnTo>
                  <a:lnTo>
                    <a:pt x="887" y="1909"/>
                  </a:lnTo>
                  <a:lnTo>
                    <a:pt x="876" y="1909"/>
                  </a:lnTo>
                  <a:lnTo>
                    <a:pt x="864" y="1911"/>
                  </a:lnTo>
                  <a:lnTo>
                    <a:pt x="854" y="1914"/>
                  </a:lnTo>
                  <a:lnTo>
                    <a:pt x="846" y="1917"/>
                  </a:lnTo>
                  <a:lnTo>
                    <a:pt x="844" y="1921"/>
                  </a:lnTo>
                  <a:lnTo>
                    <a:pt x="844" y="1926"/>
                  </a:lnTo>
                  <a:lnTo>
                    <a:pt x="844" y="1928"/>
                  </a:lnTo>
                  <a:lnTo>
                    <a:pt x="844" y="1930"/>
                  </a:lnTo>
                  <a:lnTo>
                    <a:pt x="844" y="1931"/>
                  </a:lnTo>
                  <a:lnTo>
                    <a:pt x="843" y="1930"/>
                  </a:lnTo>
                  <a:lnTo>
                    <a:pt x="840" y="1928"/>
                  </a:lnTo>
                  <a:lnTo>
                    <a:pt x="835" y="1924"/>
                  </a:lnTo>
                  <a:lnTo>
                    <a:pt x="830" y="1923"/>
                  </a:lnTo>
                  <a:lnTo>
                    <a:pt x="824" y="1926"/>
                  </a:lnTo>
                  <a:lnTo>
                    <a:pt x="819" y="1931"/>
                  </a:lnTo>
                  <a:lnTo>
                    <a:pt x="815" y="1942"/>
                  </a:lnTo>
                  <a:lnTo>
                    <a:pt x="814" y="1955"/>
                  </a:lnTo>
                  <a:lnTo>
                    <a:pt x="812" y="1969"/>
                  </a:lnTo>
                  <a:lnTo>
                    <a:pt x="811" y="1984"/>
                  </a:lnTo>
                  <a:lnTo>
                    <a:pt x="809" y="1996"/>
                  </a:lnTo>
                  <a:lnTo>
                    <a:pt x="803" y="2007"/>
                  </a:lnTo>
                  <a:lnTo>
                    <a:pt x="796" y="2013"/>
                  </a:lnTo>
                  <a:lnTo>
                    <a:pt x="787" y="2019"/>
                  </a:lnTo>
                  <a:lnTo>
                    <a:pt x="777" y="2024"/>
                  </a:lnTo>
                  <a:lnTo>
                    <a:pt x="770" y="2030"/>
                  </a:lnTo>
                  <a:lnTo>
                    <a:pt x="763" y="2035"/>
                  </a:lnTo>
                  <a:lnTo>
                    <a:pt x="759" y="2042"/>
                  </a:lnTo>
                  <a:lnTo>
                    <a:pt x="759" y="2049"/>
                  </a:lnTo>
                  <a:lnTo>
                    <a:pt x="759" y="2062"/>
                  </a:lnTo>
                  <a:lnTo>
                    <a:pt x="755" y="2077"/>
                  </a:lnTo>
                  <a:lnTo>
                    <a:pt x="751" y="2091"/>
                  </a:lnTo>
                  <a:lnTo>
                    <a:pt x="748" y="2106"/>
                  </a:lnTo>
                  <a:lnTo>
                    <a:pt x="750" y="2120"/>
                  </a:lnTo>
                  <a:lnTo>
                    <a:pt x="754" y="2130"/>
                  </a:lnTo>
                  <a:lnTo>
                    <a:pt x="762" y="2142"/>
                  </a:lnTo>
                  <a:lnTo>
                    <a:pt x="771" y="2155"/>
                  </a:lnTo>
                  <a:lnTo>
                    <a:pt x="781" y="2167"/>
                  </a:lnTo>
                  <a:lnTo>
                    <a:pt x="789" y="2181"/>
                  </a:lnTo>
                  <a:lnTo>
                    <a:pt x="798" y="2192"/>
                  </a:lnTo>
                  <a:lnTo>
                    <a:pt x="805" y="2201"/>
                  </a:lnTo>
                  <a:lnTo>
                    <a:pt x="809" y="2208"/>
                  </a:lnTo>
                  <a:lnTo>
                    <a:pt x="814" y="2221"/>
                  </a:lnTo>
                  <a:lnTo>
                    <a:pt x="820" y="2238"/>
                  </a:lnTo>
                  <a:lnTo>
                    <a:pt x="828" y="2255"/>
                  </a:lnTo>
                  <a:lnTo>
                    <a:pt x="840" y="2271"/>
                  </a:lnTo>
                  <a:lnTo>
                    <a:pt x="846" y="2278"/>
                  </a:lnTo>
                  <a:lnTo>
                    <a:pt x="853" y="2279"/>
                  </a:lnTo>
                  <a:lnTo>
                    <a:pt x="859" y="2276"/>
                  </a:lnTo>
                  <a:lnTo>
                    <a:pt x="865" y="2271"/>
                  </a:lnTo>
                  <a:lnTo>
                    <a:pt x="869" y="2266"/>
                  </a:lnTo>
                  <a:lnTo>
                    <a:pt x="873" y="2262"/>
                  </a:lnTo>
                  <a:lnTo>
                    <a:pt x="874" y="2259"/>
                  </a:lnTo>
                  <a:lnTo>
                    <a:pt x="873" y="2263"/>
                  </a:lnTo>
                  <a:lnTo>
                    <a:pt x="870" y="2269"/>
                  </a:lnTo>
                  <a:lnTo>
                    <a:pt x="868" y="2279"/>
                  </a:lnTo>
                  <a:lnTo>
                    <a:pt x="866" y="2291"/>
                  </a:lnTo>
                  <a:lnTo>
                    <a:pt x="864" y="2303"/>
                  </a:lnTo>
                  <a:lnTo>
                    <a:pt x="864" y="2314"/>
                  </a:lnTo>
                  <a:lnTo>
                    <a:pt x="865" y="2325"/>
                  </a:lnTo>
                  <a:lnTo>
                    <a:pt x="867" y="2335"/>
                  </a:lnTo>
                  <a:lnTo>
                    <a:pt x="869" y="2344"/>
                  </a:lnTo>
                  <a:lnTo>
                    <a:pt x="873" y="2350"/>
                  </a:lnTo>
                  <a:lnTo>
                    <a:pt x="877" y="2354"/>
                  </a:lnTo>
                  <a:lnTo>
                    <a:pt x="884" y="2351"/>
                  </a:lnTo>
                  <a:lnTo>
                    <a:pt x="892" y="2344"/>
                  </a:lnTo>
                  <a:lnTo>
                    <a:pt x="900" y="2335"/>
                  </a:lnTo>
                  <a:lnTo>
                    <a:pt x="909" y="2324"/>
                  </a:lnTo>
                  <a:lnTo>
                    <a:pt x="917" y="2314"/>
                  </a:lnTo>
                  <a:lnTo>
                    <a:pt x="923" y="2304"/>
                  </a:lnTo>
                  <a:lnTo>
                    <a:pt x="927" y="2297"/>
                  </a:lnTo>
                  <a:lnTo>
                    <a:pt x="932" y="2293"/>
                  </a:lnTo>
                  <a:lnTo>
                    <a:pt x="936" y="2294"/>
                  </a:lnTo>
                  <a:lnTo>
                    <a:pt x="942" y="2297"/>
                  </a:lnTo>
                  <a:lnTo>
                    <a:pt x="949" y="2299"/>
                  </a:lnTo>
                  <a:lnTo>
                    <a:pt x="959" y="2299"/>
                  </a:lnTo>
                  <a:lnTo>
                    <a:pt x="971" y="2294"/>
                  </a:lnTo>
                  <a:lnTo>
                    <a:pt x="980" y="2290"/>
                  </a:lnTo>
                  <a:lnTo>
                    <a:pt x="985" y="2285"/>
                  </a:lnTo>
                  <a:lnTo>
                    <a:pt x="988" y="2284"/>
                  </a:lnTo>
                  <a:lnTo>
                    <a:pt x="988" y="2285"/>
                  </a:lnTo>
                  <a:lnTo>
                    <a:pt x="988" y="2290"/>
                  </a:lnTo>
                  <a:lnTo>
                    <a:pt x="990" y="2299"/>
                  </a:lnTo>
                  <a:lnTo>
                    <a:pt x="993" y="2312"/>
                  </a:lnTo>
                  <a:lnTo>
                    <a:pt x="993" y="2322"/>
                  </a:lnTo>
                  <a:lnTo>
                    <a:pt x="988" y="2332"/>
                  </a:lnTo>
                  <a:lnTo>
                    <a:pt x="980" y="2342"/>
                  </a:lnTo>
                  <a:lnTo>
                    <a:pt x="971" y="2350"/>
                  </a:lnTo>
                  <a:lnTo>
                    <a:pt x="965" y="2358"/>
                  </a:lnTo>
                  <a:lnTo>
                    <a:pt x="962" y="2364"/>
                  </a:lnTo>
                  <a:lnTo>
                    <a:pt x="967" y="2371"/>
                  </a:lnTo>
                  <a:lnTo>
                    <a:pt x="973" y="2377"/>
                  </a:lnTo>
                  <a:lnTo>
                    <a:pt x="981" y="2381"/>
                  </a:lnTo>
                  <a:lnTo>
                    <a:pt x="989" y="2384"/>
                  </a:lnTo>
                  <a:lnTo>
                    <a:pt x="995" y="2386"/>
                  </a:lnTo>
                  <a:lnTo>
                    <a:pt x="997" y="2387"/>
                  </a:lnTo>
                  <a:lnTo>
                    <a:pt x="995" y="2389"/>
                  </a:lnTo>
                  <a:lnTo>
                    <a:pt x="991" y="2393"/>
                  </a:lnTo>
                  <a:lnTo>
                    <a:pt x="984" y="2398"/>
                  </a:lnTo>
                  <a:lnTo>
                    <a:pt x="977" y="2405"/>
                  </a:lnTo>
                  <a:lnTo>
                    <a:pt x="967" y="2412"/>
                  </a:lnTo>
                  <a:lnTo>
                    <a:pt x="958" y="2418"/>
                  </a:lnTo>
                  <a:lnTo>
                    <a:pt x="948" y="2423"/>
                  </a:lnTo>
                  <a:lnTo>
                    <a:pt x="940" y="2425"/>
                  </a:lnTo>
                  <a:lnTo>
                    <a:pt x="933" y="2427"/>
                  </a:lnTo>
                  <a:lnTo>
                    <a:pt x="927" y="2431"/>
                  </a:lnTo>
                  <a:lnTo>
                    <a:pt x="924" y="2439"/>
                  </a:lnTo>
                  <a:lnTo>
                    <a:pt x="923" y="2445"/>
                  </a:lnTo>
                  <a:lnTo>
                    <a:pt x="923" y="2450"/>
                  </a:lnTo>
                  <a:lnTo>
                    <a:pt x="923" y="2452"/>
                  </a:lnTo>
                  <a:lnTo>
                    <a:pt x="923" y="2455"/>
                  </a:lnTo>
                  <a:lnTo>
                    <a:pt x="924" y="2465"/>
                  </a:lnTo>
                  <a:lnTo>
                    <a:pt x="925" y="2478"/>
                  </a:lnTo>
                  <a:lnTo>
                    <a:pt x="927" y="2493"/>
                  </a:lnTo>
                  <a:lnTo>
                    <a:pt x="930" y="2505"/>
                  </a:lnTo>
                  <a:lnTo>
                    <a:pt x="934" y="2513"/>
                  </a:lnTo>
                  <a:lnTo>
                    <a:pt x="940" y="2520"/>
                  </a:lnTo>
                  <a:lnTo>
                    <a:pt x="946" y="2526"/>
                  </a:lnTo>
                  <a:lnTo>
                    <a:pt x="951" y="2533"/>
                  </a:lnTo>
                  <a:lnTo>
                    <a:pt x="953" y="2541"/>
                  </a:lnTo>
                  <a:lnTo>
                    <a:pt x="949" y="2549"/>
                  </a:lnTo>
                  <a:lnTo>
                    <a:pt x="940" y="2560"/>
                  </a:lnTo>
                  <a:lnTo>
                    <a:pt x="932" y="2574"/>
                  </a:lnTo>
                  <a:lnTo>
                    <a:pt x="922" y="2589"/>
                  </a:lnTo>
                  <a:lnTo>
                    <a:pt x="914" y="2603"/>
                  </a:lnTo>
                  <a:lnTo>
                    <a:pt x="911" y="2616"/>
                  </a:lnTo>
                  <a:lnTo>
                    <a:pt x="912" y="2627"/>
                  </a:lnTo>
                  <a:lnTo>
                    <a:pt x="917" y="2636"/>
                  </a:lnTo>
                  <a:lnTo>
                    <a:pt x="925" y="2645"/>
                  </a:lnTo>
                  <a:lnTo>
                    <a:pt x="933" y="2652"/>
                  </a:lnTo>
                  <a:lnTo>
                    <a:pt x="939" y="2661"/>
                  </a:lnTo>
                  <a:lnTo>
                    <a:pt x="939" y="2667"/>
                  </a:lnTo>
                  <a:lnTo>
                    <a:pt x="935" y="2672"/>
                  </a:lnTo>
                  <a:lnTo>
                    <a:pt x="926" y="2678"/>
                  </a:lnTo>
                  <a:lnTo>
                    <a:pt x="915" y="2682"/>
                  </a:lnTo>
                  <a:lnTo>
                    <a:pt x="905" y="2686"/>
                  </a:lnTo>
                  <a:lnTo>
                    <a:pt x="897" y="2690"/>
                  </a:lnTo>
                  <a:lnTo>
                    <a:pt x="892" y="2694"/>
                  </a:lnTo>
                  <a:lnTo>
                    <a:pt x="892" y="2701"/>
                  </a:lnTo>
                  <a:lnTo>
                    <a:pt x="896" y="2709"/>
                  </a:lnTo>
                  <a:lnTo>
                    <a:pt x="900" y="2719"/>
                  </a:lnTo>
                  <a:lnTo>
                    <a:pt x="905" y="2730"/>
                  </a:lnTo>
                  <a:lnTo>
                    <a:pt x="911" y="2740"/>
                  </a:lnTo>
                  <a:lnTo>
                    <a:pt x="915" y="2749"/>
                  </a:lnTo>
                  <a:lnTo>
                    <a:pt x="917" y="2754"/>
                  </a:lnTo>
                  <a:lnTo>
                    <a:pt x="916" y="2757"/>
                  </a:lnTo>
                  <a:lnTo>
                    <a:pt x="916" y="2761"/>
                  </a:lnTo>
                  <a:lnTo>
                    <a:pt x="914" y="2764"/>
                  </a:lnTo>
                  <a:lnTo>
                    <a:pt x="913" y="2766"/>
                  </a:lnTo>
                  <a:lnTo>
                    <a:pt x="912" y="2768"/>
                  </a:lnTo>
                  <a:lnTo>
                    <a:pt x="911" y="2769"/>
                  </a:lnTo>
                  <a:lnTo>
                    <a:pt x="911" y="2771"/>
                  </a:lnTo>
                  <a:lnTo>
                    <a:pt x="909" y="2768"/>
                  </a:lnTo>
                  <a:lnTo>
                    <a:pt x="904" y="2764"/>
                  </a:lnTo>
                  <a:lnTo>
                    <a:pt x="898" y="2757"/>
                  </a:lnTo>
                  <a:lnTo>
                    <a:pt x="890" y="2751"/>
                  </a:lnTo>
                  <a:lnTo>
                    <a:pt x="880" y="2742"/>
                  </a:lnTo>
                  <a:lnTo>
                    <a:pt x="872" y="2736"/>
                  </a:lnTo>
                  <a:lnTo>
                    <a:pt x="862" y="2729"/>
                  </a:lnTo>
                  <a:lnTo>
                    <a:pt x="853" y="2725"/>
                  </a:lnTo>
                  <a:lnTo>
                    <a:pt x="845" y="2724"/>
                  </a:lnTo>
                  <a:lnTo>
                    <a:pt x="834" y="2727"/>
                  </a:lnTo>
                  <a:lnTo>
                    <a:pt x="822" y="2733"/>
                  </a:lnTo>
                  <a:lnTo>
                    <a:pt x="809" y="2741"/>
                  </a:lnTo>
                  <a:lnTo>
                    <a:pt x="794" y="2749"/>
                  </a:lnTo>
                  <a:lnTo>
                    <a:pt x="780" y="2755"/>
                  </a:lnTo>
                  <a:lnTo>
                    <a:pt x="765" y="2760"/>
                  </a:lnTo>
                  <a:lnTo>
                    <a:pt x="753" y="2759"/>
                  </a:lnTo>
                  <a:lnTo>
                    <a:pt x="740" y="2753"/>
                  </a:lnTo>
                  <a:lnTo>
                    <a:pt x="728" y="2746"/>
                  </a:lnTo>
                  <a:lnTo>
                    <a:pt x="717" y="2740"/>
                  </a:lnTo>
                  <a:lnTo>
                    <a:pt x="707" y="2736"/>
                  </a:lnTo>
                  <a:lnTo>
                    <a:pt x="700" y="2733"/>
                  </a:lnTo>
                  <a:lnTo>
                    <a:pt x="694" y="2736"/>
                  </a:lnTo>
                  <a:lnTo>
                    <a:pt x="689" y="2741"/>
                  </a:lnTo>
                  <a:lnTo>
                    <a:pt x="680" y="2749"/>
                  </a:lnTo>
                  <a:lnTo>
                    <a:pt x="668" y="2757"/>
                  </a:lnTo>
                  <a:lnTo>
                    <a:pt x="655" y="2766"/>
                  </a:lnTo>
                  <a:lnTo>
                    <a:pt x="641" y="2775"/>
                  </a:lnTo>
                  <a:lnTo>
                    <a:pt x="627" y="2784"/>
                  </a:lnTo>
                  <a:lnTo>
                    <a:pt x="615" y="2789"/>
                  </a:lnTo>
                  <a:lnTo>
                    <a:pt x="607" y="2794"/>
                  </a:lnTo>
                  <a:lnTo>
                    <a:pt x="593" y="2799"/>
                  </a:lnTo>
                  <a:lnTo>
                    <a:pt x="578" y="2809"/>
                  </a:lnTo>
                  <a:lnTo>
                    <a:pt x="563" y="2820"/>
                  </a:lnTo>
                  <a:lnTo>
                    <a:pt x="551" y="2833"/>
                  </a:lnTo>
                  <a:lnTo>
                    <a:pt x="543" y="2847"/>
                  </a:lnTo>
                  <a:lnTo>
                    <a:pt x="540" y="2859"/>
                  </a:lnTo>
                  <a:lnTo>
                    <a:pt x="538" y="2871"/>
                  </a:lnTo>
                  <a:lnTo>
                    <a:pt x="535" y="2882"/>
                  </a:lnTo>
                  <a:lnTo>
                    <a:pt x="531" y="2893"/>
                  </a:lnTo>
                  <a:lnTo>
                    <a:pt x="523" y="2903"/>
                  </a:lnTo>
                  <a:lnTo>
                    <a:pt x="512" y="2913"/>
                  </a:lnTo>
                  <a:lnTo>
                    <a:pt x="498" y="2921"/>
                  </a:lnTo>
                  <a:lnTo>
                    <a:pt x="483" y="2928"/>
                  </a:lnTo>
                  <a:lnTo>
                    <a:pt x="468" y="2937"/>
                  </a:lnTo>
                  <a:lnTo>
                    <a:pt x="452" y="2947"/>
                  </a:lnTo>
                  <a:lnTo>
                    <a:pt x="440" y="2959"/>
                  </a:lnTo>
                  <a:lnTo>
                    <a:pt x="430" y="2973"/>
                  </a:lnTo>
                  <a:lnTo>
                    <a:pt x="424" y="2987"/>
                  </a:lnTo>
                  <a:lnTo>
                    <a:pt x="417" y="2998"/>
                  </a:lnTo>
                  <a:lnTo>
                    <a:pt x="412" y="3006"/>
                  </a:lnTo>
                  <a:lnTo>
                    <a:pt x="410" y="3012"/>
                  </a:lnTo>
                  <a:lnTo>
                    <a:pt x="411" y="3016"/>
                  </a:lnTo>
                  <a:lnTo>
                    <a:pt x="417" y="3017"/>
                  </a:lnTo>
                  <a:lnTo>
                    <a:pt x="426" y="3016"/>
                  </a:lnTo>
                  <a:lnTo>
                    <a:pt x="436" y="3014"/>
                  </a:lnTo>
                  <a:lnTo>
                    <a:pt x="446" y="3010"/>
                  </a:lnTo>
                  <a:lnTo>
                    <a:pt x="454" y="3008"/>
                  </a:lnTo>
                  <a:lnTo>
                    <a:pt x="462" y="3007"/>
                  </a:lnTo>
                  <a:lnTo>
                    <a:pt x="466" y="3008"/>
                  </a:lnTo>
                  <a:lnTo>
                    <a:pt x="470" y="3011"/>
                  </a:lnTo>
                  <a:lnTo>
                    <a:pt x="473" y="3016"/>
                  </a:lnTo>
                  <a:lnTo>
                    <a:pt x="477" y="3020"/>
                  </a:lnTo>
                  <a:lnTo>
                    <a:pt x="483" y="3022"/>
                  </a:lnTo>
                  <a:lnTo>
                    <a:pt x="487" y="3020"/>
                  </a:lnTo>
                  <a:lnTo>
                    <a:pt x="493" y="3012"/>
                  </a:lnTo>
                  <a:lnTo>
                    <a:pt x="500" y="2999"/>
                  </a:lnTo>
                  <a:lnTo>
                    <a:pt x="508" y="2986"/>
                  </a:lnTo>
                  <a:lnTo>
                    <a:pt x="517" y="2974"/>
                  </a:lnTo>
                  <a:lnTo>
                    <a:pt x="528" y="2964"/>
                  </a:lnTo>
                  <a:lnTo>
                    <a:pt x="541" y="2960"/>
                  </a:lnTo>
                  <a:lnTo>
                    <a:pt x="558" y="2958"/>
                  </a:lnTo>
                  <a:lnTo>
                    <a:pt x="576" y="2957"/>
                  </a:lnTo>
                  <a:lnTo>
                    <a:pt x="592" y="2956"/>
                  </a:lnTo>
                  <a:lnTo>
                    <a:pt x="606" y="2954"/>
                  </a:lnTo>
                  <a:lnTo>
                    <a:pt x="610" y="2954"/>
                  </a:lnTo>
                  <a:lnTo>
                    <a:pt x="612" y="2957"/>
                  </a:lnTo>
                  <a:lnTo>
                    <a:pt x="612" y="2961"/>
                  </a:lnTo>
                  <a:lnTo>
                    <a:pt x="610" y="2968"/>
                  </a:lnTo>
                  <a:lnTo>
                    <a:pt x="609" y="2974"/>
                  </a:lnTo>
                  <a:lnTo>
                    <a:pt x="608" y="2981"/>
                  </a:lnTo>
                  <a:lnTo>
                    <a:pt x="609" y="2986"/>
                  </a:lnTo>
                  <a:lnTo>
                    <a:pt x="611" y="2994"/>
                  </a:lnTo>
                  <a:lnTo>
                    <a:pt x="610" y="3000"/>
                  </a:lnTo>
                  <a:lnTo>
                    <a:pt x="608" y="3007"/>
                  </a:lnTo>
                  <a:lnTo>
                    <a:pt x="607" y="3016"/>
                  </a:lnTo>
                  <a:lnTo>
                    <a:pt x="608" y="3027"/>
                  </a:lnTo>
                  <a:lnTo>
                    <a:pt x="612" y="3037"/>
                  </a:lnTo>
                  <a:lnTo>
                    <a:pt x="620" y="3043"/>
                  </a:lnTo>
                  <a:lnTo>
                    <a:pt x="627" y="3045"/>
                  </a:lnTo>
                  <a:lnTo>
                    <a:pt x="636" y="3044"/>
                  </a:lnTo>
                  <a:lnTo>
                    <a:pt x="643" y="3041"/>
                  </a:lnTo>
                  <a:lnTo>
                    <a:pt x="643" y="3040"/>
                  </a:lnTo>
                  <a:lnTo>
                    <a:pt x="641" y="3042"/>
                  </a:lnTo>
                  <a:lnTo>
                    <a:pt x="635" y="3049"/>
                  </a:lnTo>
                  <a:lnTo>
                    <a:pt x="628" y="3056"/>
                  </a:lnTo>
                  <a:lnTo>
                    <a:pt x="622" y="3065"/>
                  </a:lnTo>
                  <a:lnTo>
                    <a:pt x="615" y="3076"/>
                  </a:lnTo>
                  <a:lnTo>
                    <a:pt x="610" y="3086"/>
                  </a:lnTo>
                  <a:lnTo>
                    <a:pt x="607" y="3096"/>
                  </a:lnTo>
                  <a:lnTo>
                    <a:pt x="608" y="3104"/>
                  </a:lnTo>
                  <a:lnTo>
                    <a:pt x="610" y="3116"/>
                  </a:lnTo>
                  <a:lnTo>
                    <a:pt x="611" y="3127"/>
                  </a:lnTo>
                  <a:lnTo>
                    <a:pt x="612" y="3137"/>
                  </a:lnTo>
                  <a:lnTo>
                    <a:pt x="614" y="3145"/>
                  </a:lnTo>
                  <a:lnTo>
                    <a:pt x="619" y="3149"/>
                  </a:lnTo>
                  <a:lnTo>
                    <a:pt x="625" y="3150"/>
                  </a:lnTo>
                  <a:lnTo>
                    <a:pt x="635" y="3149"/>
                  </a:lnTo>
                  <a:lnTo>
                    <a:pt x="645" y="3146"/>
                  </a:lnTo>
                  <a:lnTo>
                    <a:pt x="654" y="3142"/>
                  </a:lnTo>
                  <a:lnTo>
                    <a:pt x="660" y="3139"/>
                  </a:lnTo>
                  <a:lnTo>
                    <a:pt x="662" y="3138"/>
                  </a:lnTo>
                  <a:lnTo>
                    <a:pt x="660" y="3139"/>
                  </a:lnTo>
                  <a:lnTo>
                    <a:pt x="655" y="3145"/>
                  </a:lnTo>
                  <a:lnTo>
                    <a:pt x="646" y="3155"/>
                  </a:lnTo>
                  <a:lnTo>
                    <a:pt x="634" y="3169"/>
                  </a:lnTo>
                  <a:lnTo>
                    <a:pt x="621" y="3190"/>
                  </a:lnTo>
                  <a:lnTo>
                    <a:pt x="613" y="3206"/>
                  </a:lnTo>
                  <a:lnTo>
                    <a:pt x="609" y="3223"/>
                  </a:lnTo>
                  <a:lnTo>
                    <a:pt x="604" y="3238"/>
                  </a:lnTo>
                  <a:lnTo>
                    <a:pt x="601" y="3252"/>
                  </a:lnTo>
                  <a:lnTo>
                    <a:pt x="597" y="3264"/>
                  </a:lnTo>
                  <a:lnTo>
                    <a:pt x="588" y="3276"/>
                  </a:lnTo>
                  <a:lnTo>
                    <a:pt x="576" y="3286"/>
                  </a:lnTo>
                  <a:lnTo>
                    <a:pt x="551" y="3301"/>
                  </a:lnTo>
                  <a:lnTo>
                    <a:pt x="529" y="3315"/>
                  </a:lnTo>
                  <a:lnTo>
                    <a:pt x="511" y="3328"/>
                  </a:lnTo>
                  <a:lnTo>
                    <a:pt x="498" y="3340"/>
                  </a:lnTo>
                  <a:lnTo>
                    <a:pt x="491" y="3346"/>
                  </a:lnTo>
                  <a:lnTo>
                    <a:pt x="481" y="3350"/>
                  </a:lnTo>
                  <a:lnTo>
                    <a:pt x="469" y="3351"/>
                  </a:lnTo>
                  <a:lnTo>
                    <a:pt x="458" y="3351"/>
                  </a:lnTo>
                  <a:lnTo>
                    <a:pt x="446" y="3352"/>
                  </a:lnTo>
                  <a:lnTo>
                    <a:pt x="436" y="3354"/>
                  </a:lnTo>
                  <a:lnTo>
                    <a:pt x="427" y="3358"/>
                  </a:lnTo>
                  <a:lnTo>
                    <a:pt x="415" y="3368"/>
                  </a:lnTo>
                  <a:lnTo>
                    <a:pt x="402" y="3380"/>
                  </a:lnTo>
                  <a:lnTo>
                    <a:pt x="390" y="3391"/>
                  </a:lnTo>
                  <a:lnTo>
                    <a:pt x="379" y="3399"/>
                  </a:lnTo>
                  <a:lnTo>
                    <a:pt x="369" y="3401"/>
                  </a:lnTo>
                  <a:lnTo>
                    <a:pt x="357" y="3402"/>
                  </a:lnTo>
                  <a:lnTo>
                    <a:pt x="343" y="3401"/>
                  </a:lnTo>
                  <a:lnTo>
                    <a:pt x="330" y="3400"/>
                  </a:lnTo>
                  <a:lnTo>
                    <a:pt x="319" y="3401"/>
                  </a:lnTo>
                  <a:lnTo>
                    <a:pt x="313" y="3403"/>
                  </a:lnTo>
                  <a:lnTo>
                    <a:pt x="310" y="3409"/>
                  </a:lnTo>
                  <a:lnTo>
                    <a:pt x="308" y="3416"/>
                  </a:lnTo>
                  <a:lnTo>
                    <a:pt x="306" y="3425"/>
                  </a:lnTo>
                  <a:lnTo>
                    <a:pt x="303" y="3434"/>
                  </a:lnTo>
                  <a:lnTo>
                    <a:pt x="299" y="3442"/>
                  </a:lnTo>
                  <a:lnTo>
                    <a:pt x="291" y="3447"/>
                  </a:lnTo>
                  <a:lnTo>
                    <a:pt x="280" y="3451"/>
                  </a:lnTo>
                  <a:lnTo>
                    <a:pt x="267" y="3455"/>
                  </a:lnTo>
                  <a:lnTo>
                    <a:pt x="255" y="3457"/>
                  </a:lnTo>
                  <a:lnTo>
                    <a:pt x="244" y="3460"/>
                  </a:lnTo>
                  <a:lnTo>
                    <a:pt x="237" y="3464"/>
                  </a:lnTo>
                  <a:lnTo>
                    <a:pt x="234" y="3470"/>
                  </a:lnTo>
                  <a:lnTo>
                    <a:pt x="237" y="3474"/>
                  </a:lnTo>
                  <a:lnTo>
                    <a:pt x="242" y="3477"/>
                  </a:lnTo>
                  <a:lnTo>
                    <a:pt x="251" y="3478"/>
                  </a:lnTo>
                  <a:lnTo>
                    <a:pt x="260" y="3479"/>
                  </a:lnTo>
                  <a:lnTo>
                    <a:pt x="269" y="3481"/>
                  </a:lnTo>
                  <a:lnTo>
                    <a:pt x="278" y="3484"/>
                  </a:lnTo>
                  <a:lnTo>
                    <a:pt x="285" y="3491"/>
                  </a:lnTo>
                  <a:lnTo>
                    <a:pt x="291" y="3501"/>
                  </a:lnTo>
                  <a:lnTo>
                    <a:pt x="296" y="3510"/>
                  </a:lnTo>
                  <a:lnTo>
                    <a:pt x="299" y="3519"/>
                  </a:lnTo>
                  <a:lnTo>
                    <a:pt x="300" y="3528"/>
                  </a:lnTo>
                  <a:lnTo>
                    <a:pt x="297" y="3537"/>
                  </a:lnTo>
                  <a:lnTo>
                    <a:pt x="290" y="3543"/>
                  </a:lnTo>
                  <a:lnTo>
                    <a:pt x="280" y="3550"/>
                  </a:lnTo>
                  <a:lnTo>
                    <a:pt x="272" y="3556"/>
                  </a:lnTo>
                  <a:lnTo>
                    <a:pt x="266" y="3562"/>
                  </a:lnTo>
                  <a:lnTo>
                    <a:pt x="262" y="3567"/>
                  </a:lnTo>
                  <a:lnTo>
                    <a:pt x="262" y="3572"/>
                  </a:lnTo>
                  <a:lnTo>
                    <a:pt x="266" y="3575"/>
                  </a:lnTo>
                  <a:lnTo>
                    <a:pt x="277" y="3576"/>
                  </a:lnTo>
                  <a:lnTo>
                    <a:pt x="290" y="3574"/>
                  </a:lnTo>
                  <a:lnTo>
                    <a:pt x="303" y="3571"/>
                  </a:lnTo>
                  <a:lnTo>
                    <a:pt x="319" y="3568"/>
                  </a:lnTo>
                  <a:lnTo>
                    <a:pt x="331" y="3567"/>
                  </a:lnTo>
                  <a:lnTo>
                    <a:pt x="343" y="3566"/>
                  </a:lnTo>
                  <a:lnTo>
                    <a:pt x="353" y="3565"/>
                  </a:lnTo>
                  <a:lnTo>
                    <a:pt x="359" y="3562"/>
                  </a:lnTo>
                  <a:lnTo>
                    <a:pt x="362" y="3559"/>
                  </a:lnTo>
                  <a:lnTo>
                    <a:pt x="360" y="3558"/>
                  </a:lnTo>
                  <a:lnTo>
                    <a:pt x="355" y="3559"/>
                  </a:lnTo>
                  <a:lnTo>
                    <a:pt x="347" y="3563"/>
                  </a:lnTo>
                  <a:lnTo>
                    <a:pt x="338" y="3568"/>
                  </a:lnTo>
                  <a:lnTo>
                    <a:pt x="331" y="3576"/>
                  </a:lnTo>
                  <a:lnTo>
                    <a:pt x="324" y="3583"/>
                  </a:lnTo>
                  <a:lnTo>
                    <a:pt x="320" y="3590"/>
                  </a:lnTo>
                  <a:lnTo>
                    <a:pt x="321" y="3596"/>
                  </a:lnTo>
                  <a:lnTo>
                    <a:pt x="327" y="3605"/>
                  </a:lnTo>
                  <a:lnTo>
                    <a:pt x="335" y="3612"/>
                  </a:lnTo>
                  <a:lnTo>
                    <a:pt x="343" y="3618"/>
                  </a:lnTo>
                  <a:lnTo>
                    <a:pt x="353" y="3619"/>
                  </a:lnTo>
                  <a:lnTo>
                    <a:pt x="364" y="3614"/>
                  </a:lnTo>
                  <a:lnTo>
                    <a:pt x="380" y="3608"/>
                  </a:lnTo>
                  <a:lnTo>
                    <a:pt x="398" y="3602"/>
                  </a:lnTo>
                  <a:lnTo>
                    <a:pt x="413" y="3599"/>
                  </a:lnTo>
                  <a:lnTo>
                    <a:pt x="424" y="3598"/>
                  </a:lnTo>
                  <a:lnTo>
                    <a:pt x="427" y="3597"/>
                  </a:lnTo>
                  <a:lnTo>
                    <a:pt x="429" y="3591"/>
                  </a:lnTo>
                  <a:lnTo>
                    <a:pt x="430" y="3585"/>
                  </a:lnTo>
                  <a:lnTo>
                    <a:pt x="433" y="3577"/>
                  </a:lnTo>
                  <a:lnTo>
                    <a:pt x="438" y="3570"/>
                  </a:lnTo>
                  <a:lnTo>
                    <a:pt x="449" y="3563"/>
                  </a:lnTo>
                  <a:lnTo>
                    <a:pt x="462" y="3559"/>
                  </a:lnTo>
                  <a:lnTo>
                    <a:pt x="476" y="3555"/>
                  </a:lnTo>
                  <a:lnTo>
                    <a:pt x="491" y="3554"/>
                  </a:lnTo>
                  <a:lnTo>
                    <a:pt x="503" y="3552"/>
                  </a:lnTo>
                  <a:lnTo>
                    <a:pt x="515" y="3550"/>
                  </a:lnTo>
                  <a:lnTo>
                    <a:pt x="522" y="3545"/>
                  </a:lnTo>
                  <a:lnTo>
                    <a:pt x="528" y="3543"/>
                  </a:lnTo>
                  <a:lnTo>
                    <a:pt x="530" y="3544"/>
                  </a:lnTo>
                  <a:lnTo>
                    <a:pt x="531" y="3549"/>
                  </a:lnTo>
                  <a:lnTo>
                    <a:pt x="532" y="3554"/>
                  </a:lnTo>
                  <a:lnTo>
                    <a:pt x="533" y="3561"/>
                  </a:lnTo>
                  <a:lnTo>
                    <a:pt x="538" y="3567"/>
                  </a:lnTo>
                  <a:lnTo>
                    <a:pt x="545" y="3572"/>
                  </a:lnTo>
                  <a:lnTo>
                    <a:pt x="560" y="3577"/>
                  </a:lnTo>
                  <a:lnTo>
                    <a:pt x="573" y="3581"/>
                  </a:lnTo>
                  <a:lnTo>
                    <a:pt x="585" y="3582"/>
                  </a:lnTo>
                  <a:lnTo>
                    <a:pt x="598" y="3582"/>
                  </a:lnTo>
                  <a:lnTo>
                    <a:pt x="608" y="3582"/>
                  </a:lnTo>
                  <a:lnTo>
                    <a:pt x="618" y="3583"/>
                  </a:lnTo>
                  <a:lnTo>
                    <a:pt x="626" y="3585"/>
                  </a:lnTo>
                  <a:lnTo>
                    <a:pt x="632" y="3588"/>
                  </a:lnTo>
                  <a:lnTo>
                    <a:pt x="633" y="3593"/>
                  </a:lnTo>
                  <a:lnTo>
                    <a:pt x="627" y="3597"/>
                  </a:lnTo>
                  <a:lnTo>
                    <a:pt x="620" y="3601"/>
                  </a:lnTo>
                  <a:lnTo>
                    <a:pt x="608" y="3607"/>
                  </a:lnTo>
                  <a:lnTo>
                    <a:pt x="596" y="3612"/>
                  </a:lnTo>
                  <a:lnTo>
                    <a:pt x="584" y="3618"/>
                  </a:lnTo>
                  <a:lnTo>
                    <a:pt x="573" y="3624"/>
                  </a:lnTo>
                  <a:lnTo>
                    <a:pt x="565" y="3630"/>
                  </a:lnTo>
                  <a:lnTo>
                    <a:pt x="562" y="3636"/>
                  </a:lnTo>
                  <a:lnTo>
                    <a:pt x="565" y="3642"/>
                  </a:lnTo>
                  <a:lnTo>
                    <a:pt x="576" y="3649"/>
                  </a:lnTo>
                  <a:lnTo>
                    <a:pt x="589" y="3653"/>
                  </a:lnTo>
                  <a:lnTo>
                    <a:pt x="606" y="3652"/>
                  </a:lnTo>
                  <a:lnTo>
                    <a:pt x="626" y="3649"/>
                  </a:lnTo>
                  <a:lnTo>
                    <a:pt x="638" y="3646"/>
                  </a:lnTo>
                  <a:lnTo>
                    <a:pt x="646" y="3643"/>
                  </a:lnTo>
                  <a:lnTo>
                    <a:pt x="651" y="3639"/>
                  </a:lnTo>
                  <a:lnTo>
                    <a:pt x="656" y="3632"/>
                  </a:lnTo>
                  <a:lnTo>
                    <a:pt x="661" y="3625"/>
                  </a:lnTo>
                  <a:lnTo>
                    <a:pt x="669" y="3618"/>
                  </a:lnTo>
                  <a:lnTo>
                    <a:pt x="681" y="3610"/>
                  </a:lnTo>
                  <a:lnTo>
                    <a:pt x="692" y="3608"/>
                  </a:lnTo>
                  <a:lnTo>
                    <a:pt x="703" y="3610"/>
                  </a:lnTo>
                  <a:lnTo>
                    <a:pt x="712" y="3618"/>
                  </a:lnTo>
                  <a:lnTo>
                    <a:pt x="717" y="3630"/>
                  </a:lnTo>
                  <a:lnTo>
                    <a:pt x="722" y="3644"/>
                  </a:lnTo>
                  <a:lnTo>
                    <a:pt x="724" y="3656"/>
                  </a:lnTo>
                  <a:lnTo>
                    <a:pt x="727" y="3668"/>
                  </a:lnTo>
                  <a:lnTo>
                    <a:pt x="734" y="3679"/>
                  </a:lnTo>
                  <a:lnTo>
                    <a:pt x="746" y="3688"/>
                  </a:lnTo>
                  <a:lnTo>
                    <a:pt x="765" y="3700"/>
                  </a:lnTo>
                  <a:lnTo>
                    <a:pt x="788" y="3712"/>
                  </a:lnTo>
                  <a:lnTo>
                    <a:pt x="812" y="3723"/>
                  </a:lnTo>
                  <a:lnTo>
                    <a:pt x="838" y="3729"/>
                  </a:lnTo>
                  <a:lnTo>
                    <a:pt x="852" y="3732"/>
                  </a:lnTo>
                  <a:lnTo>
                    <a:pt x="867" y="3733"/>
                  </a:lnTo>
                  <a:lnTo>
                    <a:pt x="881" y="3733"/>
                  </a:lnTo>
                  <a:lnTo>
                    <a:pt x="895" y="3730"/>
                  </a:lnTo>
                  <a:lnTo>
                    <a:pt x="905" y="3727"/>
                  </a:lnTo>
                  <a:lnTo>
                    <a:pt x="914" y="3722"/>
                  </a:lnTo>
                  <a:lnTo>
                    <a:pt x="920" y="3712"/>
                  </a:lnTo>
                  <a:lnTo>
                    <a:pt x="926" y="3698"/>
                  </a:lnTo>
                  <a:lnTo>
                    <a:pt x="935" y="3682"/>
                  </a:lnTo>
                  <a:lnTo>
                    <a:pt x="945" y="3667"/>
                  </a:lnTo>
                  <a:lnTo>
                    <a:pt x="957" y="3655"/>
                  </a:lnTo>
                  <a:lnTo>
                    <a:pt x="971" y="3645"/>
                  </a:lnTo>
                  <a:lnTo>
                    <a:pt x="983" y="3642"/>
                  </a:lnTo>
                  <a:lnTo>
                    <a:pt x="994" y="3642"/>
                  </a:lnTo>
                  <a:lnTo>
                    <a:pt x="1005" y="3643"/>
                  </a:lnTo>
                  <a:lnTo>
                    <a:pt x="1016" y="3644"/>
                  </a:lnTo>
                  <a:lnTo>
                    <a:pt x="1027" y="3643"/>
                  </a:lnTo>
                  <a:lnTo>
                    <a:pt x="1040" y="3639"/>
                  </a:lnTo>
                  <a:lnTo>
                    <a:pt x="1049" y="3632"/>
                  </a:lnTo>
                  <a:lnTo>
                    <a:pt x="1060" y="3623"/>
                  </a:lnTo>
                  <a:lnTo>
                    <a:pt x="1071" y="3614"/>
                  </a:lnTo>
                  <a:lnTo>
                    <a:pt x="1081" y="3605"/>
                  </a:lnTo>
                  <a:lnTo>
                    <a:pt x="1092" y="3595"/>
                  </a:lnTo>
                  <a:lnTo>
                    <a:pt x="1100" y="3586"/>
                  </a:lnTo>
                  <a:lnTo>
                    <a:pt x="1107" y="3578"/>
                  </a:lnTo>
                  <a:lnTo>
                    <a:pt x="1111" y="3574"/>
                  </a:lnTo>
                  <a:lnTo>
                    <a:pt x="1113" y="3572"/>
                  </a:lnTo>
                  <a:lnTo>
                    <a:pt x="1111" y="3574"/>
                  </a:lnTo>
                  <a:lnTo>
                    <a:pt x="1108" y="3579"/>
                  </a:lnTo>
                  <a:lnTo>
                    <a:pt x="1102" y="3587"/>
                  </a:lnTo>
                  <a:lnTo>
                    <a:pt x="1097" y="3597"/>
                  </a:lnTo>
                  <a:lnTo>
                    <a:pt x="1089" y="3608"/>
                  </a:lnTo>
                  <a:lnTo>
                    <a:pt x="1084" y="3618"/>
                  </a:lnTo>
                  <a:lnTo>
                    <a:pt x="1077" y="3628"/>
                  </a:lnTo>
                  <a:lnTo>
                    <a:pt x="1073" y="3636"/>
                  </a:lnTo>
                  <a:lnTo>
                    <a:pt x="1066" y="3646"/>
                  </a:lnTo>
                  <a:lnTo>
                    <a:pt x="1055" y="3657"/>
                  </a:lnTo>
                  <a:lnTo>
                    <a:pt x="1043" y="3667"/>
                  </a:lnTo>
                  <a:lnTo>
                    <a:pt x="1031" y="3677"/>
                  </a:lnTo>
                  <a:lnTo>
                    <a:pt x="1021" y="3686"/>
                  </a:lnTo>
                  <a:lnTo>
                    <a:pt x="1014" y="3693"/>
                  </a:lnTo>
                  <a:lnTo>
                    <a:pt x="1007" y="3700"/>
                  </a:lnTo>
                  <a:lnTo>
                    <a:pt x="999" y="3709"/>
                  </a:lnTo>
                  <a:lnTo>
                    <a:pt x="991" y="3718"/>
                  </a:lnTo>
                  <a:lnTo>
                    <a:pt x="983" y="3730"/>
                  </a:lnTo>
                  <a:lnTo>
                    <a:pt x="978" y="3745"/>
                  </a:lnTo>
                  <a:lnTo>
                    <a:pt x="977" y="3761"/>
                  </a:lnTo>
                  <a:lnTo>
                    <a:pt x="977" y="3781"/>
                  </a:lnTo>
                  <a:lnTo>
                    <a:pt x="974" y="3796"/>
                  </a:lnTo>
                  <a:lnTo>
                    <a:pt x="972" y="3807"/>
                  </a:lnTo>
                  <a:lnTo>
                    <a:pt x="969" y="3814"/>
                  </a:lnTo>
                  <a:lnTo>
                    <a:pt x="968" y="3816"/>
                  </a:lnTo>
                  <a:lnTo>
                    <a:pt x="966" y="3816"/>
                  </a:lnTo>
                  <a:lnTo>
                    <a:pt x="957" y="3816"/>
                  </a:lnTo>
                  <a:lnTo>
                    <a:pt x="945" y="3815"/>
                  </a:lnTo>
                  <a:lnTo>
                    <a:pt x="932" y="3816"/>
                  </a:lnTo>
                  <a:lnTo>
                    <a:pt x="917" y="3819"/>
                  </a:lnTo>
                  <a:lnTo>
                    <a:pt x="907" y="3824"/>
                  </a:lnTo>
                  <a:lnTo>
                    <a:pt x="896" y="3831"/>
                  </a:lnTo>
                  <a:lnTo>
                    <a:pt x="886" y="3837"/>
                  </a:lnTo>
                  <a:lnTo>
                    <a:pt x="878" y="3840"/>
                  </a:lnTo>
                  <a:lnTo>
                    <a:pt x="868" y="3840"/>
                  </a:lnTo>
                  <a:lnTo>
                    <a:pt x="858" y="3836"/>
                  </a:lnTo>
                  <a:lnTo>
                    <a:pt x="845" y="3830"/>
                  </a:lnTo>
                  <a:lnTo>
                    <a:pt x="830" y="3824"/>
                  </a:lnTo>
                  <a:lnTo>
                    <a:pt x="812" y="3817"/>
                  </a:lnTo>
                  <a:lnTo>
                    <a:pt x="794" y="3813"/>
                  </a:lnTo>
                  <a:lnTo>
                    <a:pt x="776" y="3809"/>
                  </a:lnTo>
                  <a:lnTo>
                    <a:pt x="761" y="3810"/>
                  </a:lnTo>
                  <a:lnTo>
                    <a:pt x="750" y="3810"/>
                  </a:lnTo>
                  <a:lnTo>
                    <a:pt x="735" y="3810"/>
                  </a:lnTo>
                  <a:lnTo>
                    <a:pt x="719" y="3810"/>
                  </a:lnTo>
                  <a:lnTo>
                    <a:pt x="702" y="3810"/>
                  </a:lnTo>
                  <a:lnTo>
                    <a:pt x="687" y="3810"/>
                  </a:lnTo>
                  <a:lnTo>
                    <a:pt x="672" y="3811"/>
                  </a:lnTo>
                  <a:lnTo>
                    <a:pt x="661" y="3814"/>
                  </a:lnTo>
                  <a:lnTo>
                    <a:pt x="655" y="3818"/>
                  </a:lnTo>
                  <a:lnTo>
                    <a:pt x="647" y="3822"/>
                  </a:lnTo>
                  <a:lnTo>
                    <a:pt x="637" y="3824"/>
                  </a:lnTo>
                  <a:lnTo>
                    <a:pt x="625" y="3824"/>
                  </a:lnTo>
                  <a:lnTo>
                    <a:pt x="612" y="3822"/>
                  </a:lnTo>
                  <a:lnTo>
                    <a:pt x="599" y="3822"/>
                  </a:lnTo>
                  <a:lnTo>
                    <a:pt x="588" y="3824"/>
                  </a:lnTo>
                  <a:lnTo>
                    <a:pt x="579" y="3829"/>
                  </a:lnTo>
                  <a:lnTo>
                    <a:pt x="574" y="3838"/>
                  </a:lnTo>
                  <a:lnTo>
                    <a:pt x="573" y="3846"/>
                  </a:lnTo>
                  <a:lnTo>
                    <a:pt x="575" y="3855"/>
                  </a:lnTo>
                  <a:lnTo>
                    <a:pt x="577" y="3865"/>
                  </a:lnTo>
                  <a:lnTo>
                    <a:pt x="579" y="3874"/>
                  </a:lnTo>
                  <a:lnTo>
                    <a:pt x="579" y="3884"/>
                  </a:lnTo>
                  <a:lnTo>
                    <a:pt x="575" y="3896"/>
                  </a:lnTo>
                  <a:lnTo>
                    <a:pt x="567" y="3907"/>
                  </a:lnTo>
                  <a:lnTo>
                    <a:pt x="558" y="3917"/>
                  </a:lnTo>
                  <a:lnTo>
                    <a:pt x="551" y="3923"/>
                  </a:lnTo>
                  <a:lnTo>
                    <a:pt x="545" y="3926"/>
                  </a:lnTo>
                  <a:lnTo>
                    <a:pt x="541" y="3926"/>
                  </a:lnTo>
                  <a:lnTo>
                    <a:pt x="534" y="3925"/>
                  </a:lnTo>
                  <a:lnTo>
                    <a:pt x="526" y="3922"/>
                  </a:lnTo>
                  <a:lnTo>
                    <a:pt x="516" y="3920"/>
                  </a:lnTo>
                  <a:lnTo>
                    <a:pt x="505" y="3917"/>
                  </a:lnTo>
                  <a:lnTo>
                    <a:pt x="495" y="3915"/>
                  </a:lnTo>
                  <a:lnTo>
                    <a:pt x="487" y="3915"/>
                  </a:lnTo>
                  <a:lnTo>
                    <a:pt x="481" y="3918"/>
                  </a:lnTo>
                  <a:lnTo>
                    <a:pt x="477" y="3923"/>
                  </a:lnTo>
                  <a:lnTo>
                    <a:pt x="476" y="3934"/>
                  </a:lnTo>
                  <a:lnTo>
                    <a:pt x="475" y="3948"/>
                  </a:lnTo>
                  <a:lnTo>
                    <a:pt x="476" y="3965"/>
                  </a:lnTo>
                  <a:lnTo>
                    <a:pt x="476" y="3982"/>
                  </a:lnTo>
                  <a:lnTo>
                    <a:pt x="476" y="3999"/>
                  </a:lnTo>
                  <a:lnTo>
                    <a:pt x="476" y="4014"/>
                  </a:lnTo>
                  <a:lnTo>
                    <a:pt x="475" y="4026"/>
                  </a:lnTo>
                  <a:lnTo>
                    <a:pt x="473" y="4034"/>
                  </a:lnTo>
                  <a:lnTo>
                    <a:pt x="465" y="4041"/>
                  </a:lnTo>
                  <a:lnTo>
                    <a:pt x="454" y="4051"/>
                  </a:lnTo>
                  <a:lnTo>
                    <a:pt x="441" y="4062"/>
                  </a:lnTo>
                  <a:lnTo>
                    <a:pt x="428" y="4073"/>
                  </a:lnTo>
                  <a:lnTo>
                    <a:pt x="417" y="4086"/>
                  </a:lnTo>
                  <a:lnTo>
                    <a:pt x="412" y="4096"/>
                  </a:lnTo>
                  <a:lnTo>
                    <a:pt x="410" y="4106"/>
                  </a:lnTo>
                  <a:lnTo>
                    <a:pt x="410" y="4117"/>
                  </a:lnTo>
                  <a:lnTo>
                    <a:pt x="411" y="4126"/>
                  </a:lnTo>
                  <a:lnTo>
                    <a:pt x="411" y="4133"/>
                  </a:lnTo>
                  <a:lnTo>
                    <a:pt x="410" y="4140"/>
                  </a:lnTo>
                  <a:lnTo>
                    <a:pt x="405" y="4144"/>
                  </a:lnTo>
                  <a:lnTo>
                    <a:pt x="396" y="4145"/>
                  </a:lnTo>
                  <a:lnTo>
                    <a:pt x="388" y="4144"/>
                  </a:lnTo>
                  <a:lnTo>
                    <a:pt x="378" y="4142"/>
                  </a:lnTo>
                  <a:lnTo>
                    <a:pt x="368" y="4141"/>
                  </a:lnTo>
                  <a:lnTo>
                    <a:pt x="358" y="4142"/>
                  </a:lnTo>
                  <a:lnTo>
                    <a:pt x="350" y="4149"/>
                  </a:lnTo>
                  <a:lnTo>
                    <a:pt x="337" y="4163"/>
                  </a:lnTo>
                  <a:lnTo>
                    <a:pt x="325" y="4177"/>
                  </a:lnTo>
                  <a:lnTo>
                    <a:pt x="314" y="4191"/>
                  </a:lnTo>
                  <a:lnTo>
                    <a:pt x="309" y="4204"/>
                  </a:lnTo>
                  <a:lnTo>
                    <a:pt x="309" y="4213"/>
                  </a:lnTo>
                  <a:lnTo>
                    <a:pt x="308" y="4221"/>
                  </a:lnTo>
                  <a:lnTo>
                    <a:pt x="306" y="4228"/>
                  </a:lnTo>
                  <a:lnTo>
                    <a:pt x="302" y="4236"/>
                  </a:lnTo>
                  <a:lnTo>
                    <a:pt x="297" y="4242"/>
                  </a:lnTo>
                  <a:lnTo>
                    <a:pt x="286" y="4246"/>
                  </a:lnTo>
                  <a:lnTo>
                    <a:pt x="278" y="4250"/>
                  </a:lnTo>
                  <a:lnTo>
                    <a:pt x="274" y="4256"/>
                  </a:lnTo>
                  <a:lnTo>
                    <a:pt x="272" y="4262"/>
                  </a:lnTo>
                  <a:lnTo>
                    <a:pt x="271" y="4270"/>
                  </a:lnTo>
                  <a:lnTo>
                    <a:pt x="269" y="4278"/>
                  </a:lnTo>
                  <a:lnTo>
                    <a:pt x="266" y="4284"/>
                  </a:lnTo>
                  <a:lnTo>
                    <a:pt x="260" y="4290"/>
                  </a:lnTo>
                  <a:lnTo>
                    <a:pt x="251" y="4294"/>
                  </a:lnTo>
                  <a:lnTo>
                    <a:pt x="241" y="4301"/>
                  </a:lnTo>
                  <a:lnTo>
                    <a:pt x="230" y="4307"/>
                  </a:lnTo>
                  <a:lnTo>
                    <a:pt x="218" y="4315"/>
                  </a:lnTo>
                  <a:lnTo>
                    <a:pt x="207" y="4322"/>
                  </a:lnTo>
                  <a:lnTo>
                    <a:pt x="197" y="4328"/>
                  </a:lnTo>
                  <a:lnTo>
                    <a:pt x="190" y="4334"/>
                  </a:lnTo>
                  <a:lnTo>
                    <a:pt x="184" y="4338"/>
                  </a:lnTo>
                  <a:lnTo>
                    <a:pt x="182" y="4339"/>
                  </a:lnTo>
                  <a:lnTo>
                    <a:pt x="181" y="4337"/>
                  </a:lnTo>
                  <a:lnTo>
                    <a:pt x="175" y="4332"/>
                  </a:lnTo>
                  <a:lnTo>
                    <a:pt x="169" y="4329"/>
                  </a:lnTo>
                  <a:lnTo>
                    <a:pt x="160" y="4327"/>
                  </a:lnTo>
                  <a:lnTo>
                    <a:pt x="150" y="4329"/>
                  </a:lnTo>
                  <a:lnTo>
                    <a:pt x="141" y="4332"/>
                  </a:lnTo>
                  <a:lnTo>
                    <a:pt x="130" y="4337"/>
                  </a:lnTo>
                  <a:lnTo>
                    <a:pt x="119" y="4341"/>
                  </a:lnTo>
                  <a:lnTo>
                    <a:pt x="107" y="4347"/>
                  </a:lnTo>
                  <a:lnTo>
                    <a:pt x="99" y="4353"/>
                  </a:lnTo>
                  <a:lnTo>
                    <a:pt x="92" y="4361"/>
                  </a:lnTo>
                  <a:lnTo>
                    <a:pt x="90" y="4370"/>
                  </a:lnTo>
                  <a:lnTo>
                    <a:pt x="90" y="4376"/>
                  </a:lnTo>
                  <a:lnTo>
                    <a:pt x="87" y="4384"/>
                  </a:lnTo>
                  <a:lnTo>
                    <a:pt x="83" y="4392"/>
                  </a:lnTo>
                  <a:lnTo>
                    <a:pt x="80" y="4398"/>
                  </a:lnTo>
                  <a:lnTo>
                    <a:pt x="78" y="4405"/>
                  </a:lnTo>
                  <a:lnTo>
                    <a:pt x="77" y="4410"/>
                  </a:lnTo>
                  <a:lnTo>
                    <a:pt x="80" y="4415"/>
                  </a:lnTo>
                  <a:lnTo>
                    <a:pt x="88" y="4418"/>
                  </a:lnTo>
                  <a:lnTo>
                    <a:pt x="100" y="4419"/>
                  </a:lnTo>
                  <a:lnTo>
                    <a:pt x="116" y="4418"/>
                  </a:lnTo>
                  <a:lnTo>
                    <a:pt x="129" y="4416"/>
                  </a:lnTo>
                  <a:lnTo>
                    <a:pt x="139" y="4412"/>
                  </a:lnTo>
                  <a:lnTo>
                    <a:pt x="146" y="4407"/>
                  </a:lnTo>
                  <a:lnTo>
                    <a:pt x="150" y="4403"/>
                  </a:lnTo>
                  <a:lnTo>
                    <a:pt x="153" y="4397"/>
                  </a:lnTo>
                  <a:lnTo>
                    <a:pt x="157" y="4392"/>
                  </a:lnTo>
                  <a:lnTo>
                    <a:pt x="162" y="4386"/>
                  </a:lnTo>
                  <a:lnTo>
                    <a:pt x="169" y="4382"/>
                  </a:lnTo>
                  <a:lnTo>
                    <a:pt x="177" y="4381"/>
                  </a:lnTo>
                  <a:lnTo>
                    <a:pt x="186" y="4384"/>
                  </a:lnTo>
                  <a:lnTo>
                    <a:pt x="197" y="4390"/>
                  </a:lnTo>
                  <a:lnTo>
                    <a:pt x="206" y="4400"/>
                  </a:lnTo>
                  <a:lnTo>
                    <a:pt x="215" y="4413"/>
                  </a:lnTo>
                  <a:lnTo>
                    <a:pt x="223" y="4428"/>
                  </a:lnTo>
                  <a:lnTo>
                    <a:pt x="232" y="4441"/>
                  </a:lnTo>
                  <a:lnTo>
                    <a:pt x="242" y="4451"/>
                  </a:lnTo>
                  <a:lnTo>
                    <a:pt x="252" y="4457"/>
                  </a:lnTo>
                  <a:lnTo>
                    <a:pt x="267" y="4459"/>
                  </a:lnTo>
                  <a:lnTo>
                    <a:pt x="281" y="4454"/>
                  </a:lnTo>
                  <a:lnTo>
                    <a:pt x="292" y="4443"/>
                  </a:lnTo>
                  <a:lnTo>
                    <a:pt x="300" y="4427"/>
                  </a:lnTo>
                  <a:lnTo>
                    <a:pt x="301" y="4417"/>
                  </a:lnTo>
                  <a:lnTo>
                    <a:pt x="299" y="4408"/>
                  </a:lnTo>
                  <a:lnTo>
                    <a:pt x="297" y="4400"/>
                  </a:lnTo>
                  <a:lnTo>
                    <a:pt x="295" y="4393"/>
                  </a:lnTo>
                  <a:lnTo>
                    <a:pt x="295" y="4385"/>
                  </a:lnTo>
                  <a:lnTo>
                    <a:pt x="299" y="4377"/>
                  </a:lnTo>
                  <a:lnTo>
                    <a:pt x="311" y="4365"/>
                  </a:lnTo>
                  <a:lnTo>
                    <a:pt x="325" y="4355"/>
                  </a:lnTo>
                  <a:lnTo>
                    <a:pt x="343" y="4346"/>
                  </a:lnTo>
                  <a:lnTo>
                    <a:pt x="362" y="4335"/>
                  </a:lnTo>
                  <a:lnTo>
                    <a:pt x="375" y="4329"/>
                  </a:lnTo>
                  <a:lnTo>
                    <a:pt x="383" y="4328"/>
                  </a:lnTo>
                  <a:lnTo>
                    <a:pt x="391" y="4327"/>
                  </a:lnTo>
                  <a:lnTo>
                    <a:pt x="395" y="4327"/>
                  </a:lnTo>
                  <a:lnTo>
                    <a:pt x="398" y="4326"/>
                  </a:lnTo>
                  <a:lnTo>
                    <a:pt x="400" y="4322"/>
                  </a:lnTo>
                  <a:lnTo>
                    <a:pt x="400" y="4313"/>
                  </a:lnTo>
                  <a:lnTo>
                    <a:pt x="401" y="4303"/>
                  </a:lnTo>
                  <a:lnTo>
                    <a:pt x="402" y="4293"/>
                  </a:lnTo>
                  <a:lnTo>
                    <a:pt x="404" y="4284"/>
                  </a:lnTo>
                  <a:lnTo>
                    <a:pt x="406" y="4278"/>
                  </a:lnTo>
                  <a:lnTo>
                    <a:pt x="412" y="4274"/>
                  </a:lnTo>
                  <a:lnTo>
                    <a:pt x="419" y="4274"/>
                  </a:lnTo>
                  <a:lnTo>
                    <a:pt x="431" y="4276"/>
                  </a:lnTo>
                  <a:lnTo>
                    <a:pt x="447" y="4278"/>
                  </a:lnTo>
                  <a:lnTo>
                    <a:pt x="463" y="4279"/>
                  </a:lnTo>
                  <a:lnTo>
                    <a:pt x="479" y="4280"/>
                  </a:lnTo>
                  <a:lnTo>
                    <a:pt x="492" y="4279"/>
                  </a:lnTo>
                  <a:lnTo>
                    <a:pt x="500" y="4277"/>
                  </a:lnTo>
                  <a:lnTo>
                    <a:pt x="509" y="4272"/>
                  </a:lnTo>
                  <a:lnTo>
                    <a:pt x="520" y="4267"/>
                  </a:lnTo>
                  <a:lnTo>
                    <a:pt x="532" y="4262"/>
                  </a:lnTo>
                  <a:lnTo>
                    <a:pt x="543" y="4259"/>
                  </a:lnTo>
                  <a:lnTo>
                    <a:pt x="554" y="4259"/>
                  </a:lnTo>
                  <a:lnTo>
                    <a:pt x="562" y="4261"/>
                  </a:lnTo>
                  <a:lnTo>
                    <a:pt x="570" y="4267"/>
                  </a:lnTo>
                  <a:lnTo>
                    <a:pt x="583" y="4269"/>
                  </a:lnTo>
                  <a:lnTo>
                    <a:pt x="593" y="4270"/>
                  </a:lnTo>
                  <a:lnTo>
                    <a:pt x="603" y="4268"/>
                  </a:lnTo>
                  <a:lnTo>
                    <a:pt x="611" y="4265"/>
                  </a:lnTo>
                  <a:lnTo>
                    <a:pt x="615" y="4264"/>
                  </a:lnTo>
                  <a:lnTo>
                    <a:pt x="621" y="4268"/>
                  </a:lnTo>
                  <a:lnTo>
                    <a:pt x="625" y="4276"/>
                  </a:lnTo>
                  <a:lnTo>
                    <a:pt x="631" y="4283"/>
                  </a:lnTo>
                  <a:lnTo>
                    <a:pt x="637" y="4291"/>
                  </a:lnTo>
                  <a:lnTo>
                    <a:pt x="644" y="4295"/>
                  </a:lnTo>
                  <a:lnTo>
                    <a:pt x="654" y="4296"/>
                  </a:lnTo>
                  <a:lnTo>
                    <a:pt x="664" y="4294"/>
                  </a:lnTo>
                  <a:lnTo>
                    <a:pt x="671" y="4292"/>
                  </a:lnTo>
                  <a:lnTo>
                    <a:pt x="679" y="4290"/>
                  </a:lnTo>
                  <a:lnTo>
                    <a:pt x="682" y="4290"/>
                  </a:lnTo>
                  <a:lnTo>
                    <a:pt x="685" y="4293"/>
                  </a:lnTo>
                  <a:lnTo>
                    <a:pt x="689" y="4300"/>
                  </a:lnTo>
                  <a:lnTo>
                    <a:pt x="695" y="4308"/>
                  </a:lnTo>
                  <a:lnTo>
                    <a:pt x="702" y="4318"/>
                  </a:lnTo>
                  <a:lnTo>
                    <a:pt x="710" y="4326"/>
                  </a:lnTo>
                  <a:lnTo>
                    <a:pt x="718" y="4332"/>
                  </a:lnTo>
                  <a:lnTo>
                    <a:pt x="728" y="4335"/>
                  </a:lnTo>
                  <a:lnTo>
                    <a:pt x="741" y="4334"/>
                  </a:lnTo>
                  <a:lnTo>
                    <a:pt x="753" y="4332"/>
                  </a:lnTo>
                  <a:lnTo>
                    <a:pt x="763" y="4330"/>
                  </a:lnTo>
                  <a:lnTo>
                    <a:pt x="771" y="4325"/>
                  </a:lnTo>
                  <a:lnTo>
                    <a:pt x="775" y="4316"/>
                  </a:lnTo>
                  <a:lnTo>
                    <a:pt x="776" y="4306"/>
                  </a:lnTo>
                  <a:lnTo>
                    <a:pt x="776" y="4296"/>
                  </a:lnTo>
                  <a:lnTo>
                    <a:pt x="776" y="4288"/>
                  </a:lnTo>
                  <a:lnTo>
                    <a:pt x="780" y="4280"/>
                  </a:lnTo>
                  <a:lnTo>
                    <a:pt x="787" y="4273"/>
                  </a:lnTo>
                  <a:lnTo>
                    <a:pt x="799" y="4265"/>
                  </a:lnTo>
                  <a:lnTo>
                    <a:pt x="809" y="4254"/>
                  </a:lnTo>
                  <a:lnTo>
                    <a:pt x="816" y="4241"/>
                  </a:lnTo>
                  <a:lnTo>
                    <a:pt x="819" y="4225"/>
                  </a:lnTo>
                  <a:lnTo>
                    <a:pt x="819" y="4212"/>
                  </a:lnTo>
                  <a:lnTo>
                    <a:pt x="818" y="4199"/>
                  </a:lnTo>
                  <a:lnTo>
                    <a:pt x="817" y="4186"/>
                  </a:lnTo>
                  <a:lnTo>
                    <a:pt x="818" y="4173"/>
                  </a:lnTo>
                  <a:lnTo>
                    <a:pt x="823" y="4160"/>
                  </a:lnTo>
                  <a:lnTo>
                    <a:pt x="835" y="4146"/>
                  </a:lnTo>
                  <a:lnTo>
                    <a:pt x="850" y="4134"/>
                  </a:lnTo>
                  <a:lnTo>
                    <a:pt x="867" y="4124"/>
                  </a:lnTo>
                  <a:lnTo>
                    <a:pt x="885" y="4115"/>
                  </a:lnTo>
                  <a:lnTo>
                    <a:pt x="904" y="4104"/>
                  </a:lnTo>
                  <a:lnTo>
                    <a:pt x="928" y="4093"/>
                  </a:lnTo>
                  <a:lnTo>
                    <a:pt x="954" y="4083"/>
                  </a:lnTo>
                  <a:lnTo>
                    <a:pt x="980" y="4075"/>
                  </a:lnTo>
                  <a:lnTo>
                    <a:pt x="1000" y="4071"/>
                  </a:lnTo>
                  <a:lnTo>
                    <a:pt x="1018" y="4068"/>
                  </a:lnTo>
                  <a:lnTo>
                    <a:pt x="1035" y="4066"/>
                  </a:lnTo>
                  <a:lnTo>
                    <a:pt x="1048" y="4068"/>
                  </a:lnTo>
                  <a:lnTo>
                    <a:pt x="1058" y="4071"/>
                  </a:lnTo>
                  <a:lnTo>
                    <a:pt x="1071" y="4077"/>
                  </a:lnTo>
                  <a:lnTo>
                    <a:pt x="1087" y="4084"/>
                  </a:lnTo>
                  <a:lnTo>
                    <a:pt x="1106" y="4092"/>
                  </a:lnTo>
                  <a:lnTo>
                    <a:pt x="1120" y="4100"/>
                  </a:lnTo>
                  <a:lnTo>
                    <a:pt x="1127" y="4106"/>
                  </a:lnTo>
                  <a:lnTo>
                    <a:pt x="1130" y="4111"/>
                  </a:lnTo>
                  <a:lnTo>
                    <a:pt x="1133" y="4117"/>
                  </a:lnTo>
                  <a:lnTo>
                    <a:pt x="1135" y="4122"/>
                  </a:lnTo>
                  <a:lnTo>
                    <a:pt x="1140" y="4127"/>
                  </a:lnTo>
                  <a:lnTo>
                    <a:pt x="1146" y="4130"/>
                  </a:lnTo>
                  <a:lnTo>
                    <a:pt x="1156" y="4132"/>
                  </a:lnTo>
                  <a:lnTo>
                    <a:pt x="1166" y="4131"/>
                  </a:lnTo>
                  <a:lnTo>
                    <a:pt x="1175" y="4128"/>
                  </a:lnTo>
                  <a:lnTo>
                    <a:pt x="1181" y="4123"/>
                  </a:lnTo>
                  <a:lnTo>
                    <a:pt x="1187" y="4118"/>
                  </a:lnTo>
                  <a:lnTo>
                    <a:pt x="1193" y="4114"/>
                  </a:lnTo>
                  <a:lnTo>
                    <a:pt x="1200" y="4110"/>
                  </a:lnTo>
                  <a:lnTo>
                    <a:pt x="1208" y="4109"/>
                  </a:lnTo>
                  <a:lnTo>
                    <a:pt x="1225" y="4110"/>
                  </a:lnTo>
                  <a:lnTo>
                    <a:pt x="1244" y="4115"/>
                  </a:lnTo>
                  <a:lnTo>
                    <a:pt x="1263" y="4119"/>
                  </a:lnTo>
                  <a:lnTo>
                    <a:pt x="1282" y="4121"/>
                  </a:lnTo>
                  <a:lnTo>
                    <a:pt x="1296" y="4122"/>
                  </a:lnTo>
                  <a:lnTo>
                    <a:pt x="1308" y="4122"/>
                  </a:lnTo>
                  <a:lnTo>
                    <a:pt x="1318" y="4119"/>
                  </a:lnTo>
                  <a:lnTo>
                    <a:pt x="1326" y="4114"/>
                  </a:lnTo>
                  <a:lnTo>
                    <a:pt x="1330" y="4104"/>
                  </a:lnTo>
                  <a:lnTo>
                    <a:pt x="1330" y="4095"/>
                  </a:lnTo>
                  <a:lnTo>
                    <a:pt x="1328" y="4088"/>
                  </a:lnTo>
                  <a:lnTo>
                    <a:pt x="1326" y="4082"/>
                  </a:lnTo>
                  <a:lnTo>
                    <a:pt x="1324" y="4075"/>
                  </a:lnTo>
                  <a:lnTo>
                    <a:pt x="1326" y="4070"/>
                  </a:lnTo>
                  <a:lnTo>
                    <a:pt x="1332" y="4063"/>
                  </a:lnTo>
                  <a:lnTo>
                    <a:pt x="1348" y="4053"/>
                  </a:lnTo>
                  <a:lnTo>
                    <a:pt x="1364" y="4047"/>
                  </a:lnTo>
                  <a:lnTo>
                    <a:pt x="1383" y="4042"/>
                  </a:lnTo>
                  <a:lnTo>
                    <a:pt x="1402" y="4044"/>
                  </a:lnTo>
                  <a:lnTo>
                    <a:pt x="1418" y="4048"/>
                  </a:lnTo>
                  <a:lnTo>
                    <a:pt x="1432" y="4052"/>
                  </a:lnTo>
                  <a:lnTo>
                    <a:pt x="1443" y="4056"/>
                  </a:lnTo>
                  <a:lnTo>
                    <a:pt x="1453" y="4057"/>
                  </a:lnTo>
                  <a:lnTo>
                    <a:pt x="1459" y="4053"/>
                  </a:lnTo>
                  <a:lnTo>
                    <a:pt x="1464" y="4047"/>
                  </a:lnTo>
                  <a:lnTo>
                    <a:pt x="1469" y="4040"/>
                  </a:lnTo>
                  <a:lnTo>
                    <a:pt x="1476" y="4034"/>
                  </a:lnTo>
                  <a:lnTo>
                    <a:pt x="1485" y="4026"/>
                  </a:lnTo>
                  <a:lnTo>
                    <a:pt x="1498" y="4018"/>
                  </a:lnTo>
                  <a:lnTo>
                    <a:pt x="1514" y="4012"/>
                  </a:lnTo>
                  <a:lnTo>
                    <a:pt x="1528" y="4007"/>
                  </a:lnTo>
                  <a:lnTo>
                    <a:pt x="1538" y="4004"/>
                  </a:lnTo>
                  <a:lnTo>
                    <a:pt x="1545" y="4002"/>
                  </a:lnTo>
                  <a:lnTo>
                    <a:pt x="1551" y="4002"/>
                  </a:lnTo>
                  <a:lnTo>
                    <a:pt x="1557" y="4003"/>
                  </a:lnTo>
                  <a:lnTo>
                    <a:pt x="1564" y="4005"/>
                  </a:lnTo>
                  <a:lnTo>
                    <a:pt x="1575" y="4008"/>
                  </a:lnTo>
                  <a:lnTo>
                    <a:pt x="1592" y="4013"/>
                  </a:lnTo>
                  <a:lnTo>
                    <a:pt x="1605" y="4014"/>
                  </a:lnTo>
                  <a:lnTo>
                    <a:pt x="1616" y="4012"/>
                  </a:lnTo>
                  <a:lnTo>
                    <a:pt x="1626" y="4007"/>
                  </a:lnTo>
                  <a:lnTo>
                    <a:pt x="1633" y="4001"/>
                  </a:lnTo>
                  <a:lnTo>
                    <a:pt x="1641" y="3996"/>
                  </a:lnTo>
                  <a:lnTo>
                    <a:pt x="1649" y="3999"/>
                  </a:lnTo>
                  <a:lnTo>
                    <a:pt x="1656" y="4004"/>
                  </a:lnTo>
                  <a:lnTo>
                    <a:pt x="1666" y="4012"/>
                  </a:lnTo>
                  <a:lnTo>
                    <a:pt x="1677" y="4019"/>
                  </a:lnTo>
                  <a:lnTo>
                    <a:pt x="1687" y="4024"/>
                  </a:lnTo>
                  <a:lnTo>
                    <a:pt x="1697" y="4023"/>
                  </a:lnTo>
                  <a:lnTo>
                    <a:pt x="1706" y="4019"/>
                  </a:lnTo>
                  <a:lnTo>
                    <a:pt x="1716" y="4014"/>
                  </a:lnTo>
                  <a:lnTo>
                    <a:pt x="1726" y="4007"/>
                  </a:lnTo>
                  <a:lnTo>
                    <a:pt x="1740" y="4000"/>
                  </a:lnTo>
                  <a:lnTo>
                    <a:pt x="1754" y="3994"/>
                  </a:lnTo>
                  <a:lnTo>
                    <a:pt x="1767" y="3990"/>
                  </a:lnTo>
                  <a:lnTo>
                    <a:pt x="1780" y="3988"/>
                  </a:lnTo>
                  <a:lnTo>
                    <a:pt x="1795" y="3987"/>
                  </a:lnTo>
                  <a:lnTo>
                    <a:pt x="1813" y="3987"/>
                  </a:lnTo>
                  <a:lnTo>
                    <a:pt x="1835" y="3985"/>
                  </a:lnTo>
                  <a:lnTo>
                    <a:pt x="1852" y="3983"/>
                  </a:lnTo>
                  <a:lnTo>
                    <a:pt x="1868" y="3980"/>
                  </a:lnTo>
                  <a:lnTo>
                    <a:pt x="1880" y="3976"/>
                  </a:lnTo>
                  <a:lnTo>
                    <a:pt x="1890" y="3973"/>
                  </a:lnTo>
                  <a:lnTo>
                    <a:pt x="1899" y="3972"/>
                  </a:lnTo>
                  <a:lnTo>
                    <a:pt x="1911" y="3973"/>
                  </a:lnTo>
                  <a:lnTo>
                    <a:pt x="1925" y="3980"/>
                  </a:lnTo>
                  <a:lnTo>
                    <a:pt x="1944" y="3989"/>
                  </a:lnTo>
                  <a:lnTo>
                    <a:pt x="1963" y="3994"/>
                  </a:lnTo>
                  <a:lnTo>
                    <a:pt x="1980" y="3998"/>
                  </a:lnTo>
                  <a:lnTo>
                    <a:pt x="1998" y="3999"/>
                  </a:lnTo>
                  <a:lnTo>
                    <a:pt x="2015" y="3999"/>
                  </a:lnTo>
                  <a:lnTo>
                    <a:pt x="2028" y="3998"/>
                  </a:lnTo>
                  <a:lnTo>
                    <a:pt x="2036" y="3995"/>
                  </a:lnTo>
                  <a:lnTo>
                    <a:pt x="2044" y="3991"/>
                  </a:lnTo>
                  <a:lnTo>
                    <a:pt x="2050" y="3985"/>
                  </a:lnTo>
                  <a:lnTo>
                    <a:pt x="2059" y="3979"/>
                  </a:lnTo>
                  <a:lnTo>
                    <a:pt x="2072" y="3970"/>
                  </a:lnTo>
                  <a:lnTo>
                    <a:pt x="2093" y="3960"/>
                  </a:lnTo>
                  <a:lnTo>
                    <a:pt x="2113" y="3955"/>
                  </a:lnTo>
                  <a:lnTo>
                    <a:pt x="2129" y="3953"/>
                  </a:lnTo>
                  <a:lnTo>
                    <a:pt x="2144" y="3950"/>
                  </a:lnTo>
                  <a:lnTo>
                    <a:pt x="2152" y="3945"/>
                  </a:lnTo>
                  <a:lnTo>
                    <a:pt x="2159" y="3937"/>
                  </a:lnTo>
                  <a:lnTo>
                    <a:pt x="2167" y="3927"/>
                  </a:lnTo>
                  <a:lnTo>
                    <a:pt x="2176" y="3918"/>
                  </a:lnTo>
                  <a:lnTo>
                    <a:pt x="2188" y="3908"/>
                  </a:lnTo>
                  <a:lnTo>
                    <a:pt x="2204" y="3903"/>
                  </a:lnTo>
                  <a:lnTo>
                    <a:pt x="2218" y="3903"/>
                  </a:lnTo>
                  <a:lnTo>
                    <a:pt x="2232" y="3903"/>
                  </a:lnTo>
                  <a:lnTo>
                    <a:pt x="2245" y="3903"/>
                  </a:lnTo>
                  <a:lnTo>
                    <a:pt x="2257" y="3900"/>
                  </a:lnTo>
                  <a:lnTo>
                    <a:pt x="2262" y="3896"/>
                  </a:lnTo>
                  <a:lnTo>
                    <a:pt x="2263" y="3891"/>
                  </a:lnTo>
                  <a:lnTo>
                    <a:pt x="2262" y="3887"/>
                  </a:lnTo>
                  <a:lnTo>
                    <a:pt x="2260" y="3883"/>
                  </a:lnTo>
                  <a:lnTo>
                    <a:pt x="2258" y="3877"/>
                  </a:lnTo>
                  <a:lnTo>
                    <a:pt x="2258" y="3871"/>
                  </a:lnTo>
                  <a:lnTo>
                    <a:pt x="2263" y="3862"/>
                  </a:lnTo>
                  <a:lnTo>
                    <a:pt x="2272" y="3853"/>
                  </a:lnTo>
                  <a:lnTo>
                    <a:pt x="2289" y="3837"/>
                  </a:lnTo>
                  <a:lnTo>
                    <a:pt x="2304" y="3824"/>
                  </a:lnTo>
                  <a:lnTo>
                    <a:pt x="2319" y="3811"/>
                  </a:lnTo>
                  <a:lnTo>
                    <a:pt x="2334" y="3802"/>
                  </a:lnTo>
                  <a:lnTo>
                    <a:pt x="2350" y="3793"/>
                  </a:lnTo>
                  <a:lnTo>
                    <a:pt x="2364" y="3787"/>
                  </a:lnTo>
                  <a:lnTo>
                    <a:pt x="2373" y="3784"/>
                  </a:lnTo>
                  <a:lnTo>
                    <a:pt x="2380" y="3780"/>
                  </a:lnTo>
                  <a:lnTo>
                    <a:pt x="2383" y="3775"/>
                  </a:lnTo>
                  <a:lnTo>
                    <a:pt x="2384" y="3768"/>
                  </a:lnTo>
                  <a:lnTo>
                    <a:pt x="2384" y="3758"/>
                  </a:lnTo>
                  <a:lnTo>
                    <a:pt x="2383" y="3746"/>
                  </a:lnTo>
                  <a:lnTo>
                    <a:pt x="2379" y="3735"/>
                  </a:lnTo>
                  <a:lnTo>
                    <a:pt x="2375" y="3725"/>
                  </a:lnTo>
                  <a:lnTo>
                    <a:pt x="2372" y="3714"/>
                  </a:lnTo>
                  <a:lnTo>
                    <a:pt x="2373" y="3702"/>
                  </a:lnTo>
                  <a:lnTo>
                    <a:pt x="2379" y="3690"/>
                  </a:lnTo>
                  <a:lnTo>
                    <a:pt x="2388" y="3678"/>
                  </a:lnTo>
                  <a:lnTo>
                    <a:pt x="2393" y="3667"/>
                  </a:lnTo>
                  <a:lnTo>
                    <a:pt x="2398" y="3658"/>
                  </a:lnTo>
                  <a:lnTo>
                    <a:pt x="2399" y="3652"/>
                  </a:lnTo>
                  <a:lnTo>
                    <a:pt x="2395" y="3647"/>
                  </a:lnTo>
                  <a:lnTo>
                    <a:pt x="2389" y="3645"/>
                  </a:lnTo>
                  <a:lnTo>
                    <a:pt x="2379" y="3646"/>
                  </a:lnTo>
                  <a:lnTo>
                    <a:pt x="2366" y="3647"/>
                  </a:lnTo>
                  <a:lnTo>
                    <a:pt x="2349" y="3651"/>
                  </a:lnTo>
                  <a:lnTo>
                    <a:pt x="2332" y="3654"/>
                  </a:lnTo>
                  <a:lnTo>
                    <a:pt x="2313" y="3657"/>
                  </a:lnTo>
                  <a:lnTo>
                    <a:pt x="2297" y="3660"/>
                  </a:lnTo>
                  <a:lnTo>
                    <a:pt x="2283" y="3664"/>
                  </a:lnTo>
                  <a:lnTo>
                    <a:pt x="2272" y="3667"/>
                  </a:lnTo>
                  <a:lnTo>
                    <a:pt x="2257" y="3671"/>
                  </a:lnTo>
                  <a:lnTo>
                    <a:pt x="2242" y="3676"/>
                  </a:lnTo>
                  <a:lnTo>
                    <a:pt x="2227" y="3679"/>
                  </a:lnTo>
                  <a:lnTo>
                    <a:pt x="2211" y="3680"/>
                  </a:lnTo>
                  <a:lnTo>
                    <a:pt x="2198" y="3678"/>
                  </a:lnTo>
                  <a:lnTo>
                    <a:pt x="2184" y="3675"/>
                  </a:lnTo>
                  <a:lnTo>
                    <a:pt x="2169" y="3671"/>
                  </a:lnTo>
                  <a:lnTo>
                    <a:pt x="2154" y="3668"/>
                  </a:lnTo>
                  <a:lnTo>
                    <a:pt x="2142" y="3667"/>
                  </a:lnTo>
                  <a:lnTo>
                    <a:pt x="2134" y="3666"/>
                  </a:lnTo>
                  <a:lnTo>
                    <a:pt x="2132" y="3665"/>
                  </a:lnTo>
                  <a:lnTo>
                    <a:pt x="2132" y="3660"/>
                  </a:lnTo>
                  <a:lnTo>
                    <a:pt x="2134" y="3654"/>
                  </a:lnTo>
                  <a:lnTo>
                    <a:pt x="2138" y="3647"/>
                  </a:lnTo>
                  <a:lnTo>
                    <a:pt x="2144" y="3641"/>
                  </a:lnTo>
                  <a:lnTo>
                    <a:pt x="2150" y="3635"/>
                  </a:lnTo>
                  <a:lnTo>
                    <a:pt x="2152" y="3631"/>
                  </a:lnTo>
                  <a:lnTo>
                    <a:pt x="2149" y="3626"/>
                  </a:lnTo>
                  <a:lnTo>
                    <a:pt x="2142" y="3622"/>
                  </a:lnTo>
                  <a:lnTo>
                    <a:pt x="2133" y="3618"/>
                  </a:lnTo>
                  <a:lnTo>
                    <a:pt x="2123" y="3614"/>
                  </a:lnTo>
                  <a:lnTo>
                    <a:pt x="2114" y="3613"/>
                  </a:lnTo>
                  <a:lnTo>
                    <a:pt x="2107" y="3614"/>
                  </a:lnTo>
                  <a:lnTo>
                    <a:pt x="2102" y="3614"/>
                  </a:lnTo>
                  <a:lnTo>
                    <a:pt x="2098" y="3613"/>
                  </a:lnTo>
                  <a:lnTo>
                    <a:pt x="2094" y="3610"/>
                  </a:lnTo>
                  <a:lnTo>
                    <a:pt x="2094" y="3607"/>
                  </a:lnTo>
                  <a:lnTo>
                    <a:pt x="2098" y="3601"/>
                  </a:lnTo>
                  <a:lnTo>
                    <a:pt x="2105" y="3597"/>
                  </a:lnTo>
                  <a:lnTo>
                    <a:pt x="2118" y="3593"/>
                  </a:lnTo>
                  <a:lnTo>
                    <a:pt x="2132" y="3591"/>
                  </a:lnTo>
                  <a:lnTo>
                    <a:pt x="2144" y="3593"/>
                  </a:lnTo>
                  <a:lnTo>
                    <a:pt x="2154" y="3596"/>
                  </a:lnTo>
                  <a:lnTo>
                    <a:pt x="2163" y="3599"/>
                  </a:lnTo>
                  <a:lnTo>
                    <a:pt x="2172" y="3602"/>
                  </a:lnTo>
                  <a:lnTo>
                    <a:pt x="2180" y="3602"/>
                  </a:lnTo>
                  <a:lnTo>
                    <a:pt x="2187" y="3598"/>
                  </a:lnTo>
                  <a:lnTo>
                    <a:pt x="2195" y="3589"/>
                  </a:lnTo>
                  <a:lnTo>
                    <a:pt x="2205" y="3574"/>
                  </a:lnTo>
                  <a:lnTo>
                    <a:pt x="2214" y="3562"/>
                  </a:lnTo>
                  <a:lnTo>
                    <a:pt x="2221" y="3550"/>
                  </a:lnTo>
                  <a:lnTo>
                    <a:pt x="2227" y="3540"/>
                  </a:lnTo>
                  <a:lnTo>
                    <a:pt x="2228" y="3530"/>
                  </a:lnTo>
                  <a:lnTo>
                    <a:pt x="2223" y="3519"/>
                  </a:lnTo>
                  <a:lnTo>
                    <a:pt x="2217" y="3514"/>
                  </a:lnTo>
                  <a:lnTo>
                    <a:pt x="2208" y="3510"/>
                  </a:lnTo>
                  <a:lnTo>
                    <a:pt x="2197" y="3508"/>
                  </a:lnTo>
                  <a:lnTo>
                    <a:pt x="2185" y="3508"/>
                  </a:lnTo>
                  <a:lnTo>
                    <a:pt x="2174" y="3508"/>
                  </a:lnTo>
                  <a:lnTo>
                    <a:pt x="2164" y="3508"/>
                  </a:lnTo>
                  <a:lnTo>
                    <a:pt x="2157" y="3507"/>
                  </a:lnTo>
                  <a:lnTo>
                    <a:pt x="2152" y="3504"/>
                  </a:lnTo>
                  <a:lnTo>
                    <a:pt x="2152" y="3500"/>
                  </a:lnTo>
                  <a:lnTo>
                    <a:pt x="2157" y="3492"/>
                  </a:lnTo>
                  <a:lnTo>
                    <a:pt x="2163" y="3486"/>
                  </a:lnTo>
                  <a:lnTo>
                    <a:pt x="2171" y="3482"/>
                  </a:lnTo>
                  <a:lnTo>
                    <a:pt x="2181" y="3478"/>
                  </a:lnTo>
                  <a:lnTo>
                    <a:pt x="2194" y="3471"/>
                  </a:lnTo>
                  <a:lnTo>
                    <a:pt x="2208" y="3462"/>
                  </a:lnTo>
                  <a:lnTo>
                    <a:pt x="2219" y="3456"/>
                  </a:lnTo>
                  <a:lnTo>
                    <a:pt x="2229" y="3454"/>
                  </a:lnTo>
                  <a:lnTo>
                    <a:pt x="2237" y="3454"/>
                  </a:lnTo>
                  <a:lnTo>
                    <a:pt x="2242" y="3456"/>
                  </a:lnTo>
                  <a:lnTo>
                    <a:pt x="2249" y="3458"/>
                  </a:lnTo>
                  <a:lnTo>
                    <a:pt x="2254" y="3461"/>
                  </a:lnTo>
                  <a:lnTo>
                    <a:pt x="2261" y="3463"/>
                  </a:lnTo>
                  <a:lnTo>
                    <a:pt x="2267" y="3463"/>
                  </a:lnTo>
                  <a:lnTo>
                    <a:pt x="2275" y="3461"/>
                  </a:lnTo>
                  <a:lnTo>
                    <a:pt x="2285" y="3455"/>
                  </a:lnTo>
                  <a:lnTo>
                    <a:pt x="2295" y="3446"/>
                  </a:lnTo>
                  <a:lnTo>
                    <a:pt x="2304" y="3437"/>
                  </a:lnTo>
                  <a:lnTo>
                    <a:pt x="2313" y="3426"/>
                  </a:lnTo>
                  <a:lnTo>
                    <a:pt x="2321" y="3417"/>
                  </a:lnTo>
                  <a:lnTo>
                    <a:pt x="2325" y="3411"/>
                  </a:lnTo>
                  <a:lnTo>
                    <a:pt x="2326" y="3406"/>
                  </a:lnTo>
                  <a:lnTo>
                    <a:pt x="2324" y="3402"/>
                  </a:lnTo>
                  <a:lnTo>
                    <a:pt x="2320" y="3397"/>
                  </a:lnTo>
                  <a:lnTo>
                    <a:pt x="2317" y="3391"/>
                  </a:lnTo>
                  <a:lnTo>
                    <a:pt x="2314" y="3385"/>
                  </a:lnTo>
                  <a:lnTo>
                    <a:pt x="2314" y="3379"/>
                  </a:lnTo>
                  <a:lnTo>
                    <a:pt x="2320" y="3374"/>
                  </a:lnTo>
                  <a:lnTo>
                    <a:pt x="2327" y="3369"/>
                  </a:lnTo>
                  <a:lnTo>
                    <a:pt x="2335" y="3365"/>
                  </a:lnTo>
                  <a:lnTo>
                    <a:pt x="2343" y="3361"/>
                  </a:lnTo>
                  <a:lnTo>
                    <a:pt x="2350" y="3354"/>
                  </a:lnTo>
                  <a:lnTo>
                    <a:pt x="2359" y="3344"/>
                  </a:lnTo>
                  <a:lnTo>
                    <a:pt x="2367" y="3330"/>
                  </a:lnTo>
                  <a:lnTo>
                    <a:pt x="2373" y="3321"/>
                  </a:lnTo>
                  <a:lnTo>
                    <a:pt x="2379" y="3315"/>
                  </a:lnTo>
                  <a:lnTo>
                    <a:pt x="2385" y="3312"/>
                  </a:lnTo>
                  <a:lnTo>
                    <a:pt x="2392" y="3310"/>
                  </a:lnTo>
                  <a:lnTo>
                    <a:pt x="2399" y="3308"/>
                  </a:lnTo>
                  <a:lnTo>
                    <a:pt x="2404" y="3306"/>
                  </a:lnTo>
                  <a:lnTo>
                    <a:pt x="2408" y="3300"/>
                  </a:lnTo>
                  <a:lnTo>
                    <a:pt x="2413" y="3293"/>
                  </a:lnTo>
                  <a:lnTo>
                    <a:pt x="2415" y="3280"/>
                  </a:lnTo>
                  <a:lnTo>
                    <a:pt x="2417" y="3259"/>
                  </a:lnTo>
                  <a:lnTo>
                    <a:pt x="2419" y="3237"/>
                  </a:lnTo>
                  <a:lnTo>
                    <a:pt x="2420" y="3214"/>
                  </a:lnTo>
                  <a:lnTo>
                    <a:pt x="2422" y="3191"/>
                  </a:lnTo>
                  <a:lnTo>
                    <a:pt x="2423" y="3171"/>
                  </a:lnTo>
                  <a:lnTo>
                    <a:pt x="2426" y="3155"/>
                  </a:lnTo>
                  <a:lnTo>
                    <a:pt x="2430" y="3144"/>
                  </a:lnTo>
                  <a:lnTo>
                    <a:pt x="2438" y="3131"/>
                  </a:lnTo>
                  <a:lnTo>
                    <a:pt x="2443" y="3116"/>
                  </a:lnTo>
                  <a:lnTo>
                    <a:pt x="2448" y="3101"/>
                  </a:lnTo>
                  <a:lnTo>
                    <a:pt x="2448" y="3085"/>
                  </a:lnTo>
                  <a:lnTo>
                    <a:pt x="2443" y="3065"/>
                  </a:lnTo>
                  <a:lnTo>
                    <a:pt x="2440" y="3052"/>
                  </a:lnTo>
                  <a:lnTo>
                    <a:pt x="2439" y="3040"/>
                  </a:lnTo>
                  <a:lnTo>
                    <a:pt x="2441" y="3028"/>
                  </a:lnTo>
                  <a:lnTo>
                    <a:pt x="2442" y="3016"/>
                  </a:lnTo>
                  <a:lnTo>
                    <a:pt x="2443" y="3005"/>
                  </a:lnTo>
                  <a:lnTo>
                    <a:pt x="2440" y="2993"/>
                  </a:lnTo>
                  <a:lnTo>
                    <a:pt x="2433" y="2981"/>
                  </a:lnTo>
                  <a:lnTo>
                    <a:pt x="2423" y="2969"/>
                  </a:lnTo>
                  <a:lnTo>
                    <a:pt x="2411" y="2956"/>
                  </a:lnTo>
                  <a:lnTo>
                    <a:pt x="2396" y="2942"/>
                  </a:lnTo>
                  <a:lnTo>
                    <a:pt x="2382" y="2928"/>
                  </a:lnTo>
                  <a:lnTo>
                    <a:pt x="2367" y="2915"/>
                  </a:lnTo>
                  <a:lnTo>
                    <a:pt x="2354" y="2904"/>
                  </a:lnTo>
                  <a:lnTo>
                    <a:pt x="2342" y="2894"/>
                  </a:lnTo>
                  <a:lnTo>
                    <a:pt x="2333" y="2888"/>
                  </a:lnTo>
                  <a:lnTo>
                    <a:pt x="2324" y="2883"/>
                  </a:lnTo>
                  <a:lnTo>
                    <a:pt x="2310" y="2878"/>
                  </a:lnTo>
                  <a:lnTo>
                    <a:pt x="2292" y="2873"/>
                  </a:lnTo>
                  <a:lnTo>
                    <a:pt x="2272" y="2868"/>
                  </a:lnTo>
                  <a:lnTo>
                    <a:pt x="2250" y="2864"/>
                  </a:lnTo>
                  <a:lnTo>
                    <a:pt x="2227" y="2859"/>
                  </a:lnTo>
                  <a:lnTo>
                    <a:pt x="2206" y="2856"/>
                  </a:lnTo>
                  <a:lnTo>
                    <a:pt x="2186" y="2854"/>
                  </a:lnTo>
                  <a:lnTo>
                    <a:pt x="2170" y="2853"/>
                  </a:lnTo>
                  <a:lnTo>
                    <a:pt x="2158" y="2853"/>
                  </a:lnTo>
                  <a:lnTo>
                    <a:pt x="2144" y="2854"/>
                  </a:lnTo>
                  <a:lnTo>
                    <a:pt x="2126" y="2855"/>
                  </a:lnTo>
                  <a:lnTo>
                    <a:pt x="2107" y="2856"/>
                  </a:lnTo>
                  <a:lnTo>
                    <a:pt x="2090" y="2857"/>
                  </a:lnTo>
                  <a:lnTo>
                    <a:pt x="2073" y="2858"/>
                  </a:lnTo>
                  <a:lnTo>
                    <a:pt x="2059" y="2859"/>
                  </a:lnTo>
                  <a:lnTo>
                    <a:pt x="2049" y="2863"/>
                  </a:lnTo>
                  <a:lnTo>
                    <a:pt x="2042" y="2869"/>
                  </a:lnTo>
                  <a:lnTo>
                    <a:pt x="2034" y="2881"/>
                  </a:lnTo>
                  <a:lnTo>
                    <a:pt x="2026" y="2895"/>
                  </a:lnTo>
                  <a:lnTo>
                    <a:pt x="2020" y="2911"/>
                  </a:lnTo>
                  <a:lnTo>
                    <a:pt x="2014" y="2925"/>
                  </a:lnTo>
                  <a:lnTo>
                    <a:pt x="2011" y="2936"/>
                  </a:lnTo>
                  <a:lnTo>
                    <a:pt x="2007" y="2946"/>
                  </a:lnTo>
                  <a:lnTo>
                    <a:pt x="2001" y="2952"/>
                  </a:lnTo>
                  <a:lnTo>
                    <a:pt x="1992" y="2954"/>
                  </a:lnTo>
                  <a:lnTo>
                    <a:pt x="1980" y="2954"/>
                  </a:lnTo>
                  <a:lnTo>
                    <a:pt x="1968" y="2951"/>
                  </a:lnTo>
                  <a:lnTo>
                    <a:pt x="1959" y="2945"/>
                  </a:lnTo>
                  <a:lnTo>
                    <a:pt x="1949" y="2937"/>
                  </a:lnTo>
                  <a:lnTo>
                    <a:pt x="1940" y="2928"/>
                  </a:lnTo>
                  <a:lnTo>
                    <a:pt x="1931" y="2921"/>
                  </a:lnTo>
                  <a:lnTo>
                    <a:pt x="1920" y="2915"/>
                  </a:lnTo>
                  <a:lnTo>
                    <a:pt x="1909" y="2910"/>
                  </a:lnTo>
                  <a:lnTo>
                    <a:pt x="1899" y="2906"/>
                  </a:lnTo>
                  <a:lnTo>
                    <a:pt x="1893" y="2904"/>
                  </a:lnTo>
                  <a:lnTo>
                    <a:pt x="1890" y="2903"/>
                  </a:lnTo>
                  <a:lnTo>
                    <a:pt x="1892" y="2901"/>
                  </a:lnTo>
                  <a:lnTo>
                    <a:pt x="1895" y="2893"/>
                  </a:lnTo>
                  <a:lnTo>
                    <a:pt x="1902" y="2882"/>
                  </a:lnTo>
                  <a:lnTo>
                    <a:pt x="1910" y="2870"/>
                  </a:lnTo>
                  <a:lnTo>
                    <a:pt x="1920" y="2857"/>
                  </a:lnTo>
                  <a:lnTo>
                    <a:pt x="1932" y="2844"/>
                  </a:lnTo>
                  <a:lnTo>
                    <a:pt x="1944" y="2834"/>
                  </a:lnTo>
                  <a:lnTo>
                    <a:pt x="1955" y="2825"/>
                  </a:lnTo>
                  <a:lnTo>
                    <a:pt x="1966" y="2818"/>
                  </a:lnTo>
                  <a:lnTo>
                    <a:pt x="1975" y="2810"/>
                  </a:lnTo>
                  <a:lnTo>
                    <a:pt x="1983" y="2801"/>
                  </a:lnTo>
                  <a:lnTo>
                    <a:pt x="1987" y="2791"/>
                  </a:lnTo>
                  <a:lnTo>
                    <a:pt x="1988" y="2778"/>
                  </a:lnTo>
                  <a:lnTo>
                    <a:pt x="1986" y="2759"/>
                  </a:lnTo>
                  <a:lnTo>
                    <a:pt x="1980" y="2737"/>
                  </a:lnTo>
                  <a:lnTo>
                    <a:pt x="1972" y="2715"/>
                  </a:lnTo>
                  <a:lnTo>
                    <a:pt x="1963" y="2693"/>
                  </a:lnTo>
                  <a:lnTo>
                    <a:pt x="1952" y="2673"/>
                  </a:lnTo>
                  <a:lnTo>
                    <a:pt x="1939" y="2650"/>
                  </a:lnTo>
                  <a:lnTo>
                    <a:pt x="1925" y="2630"/>
                  </a:lnTo>
                  <a:lnTo>
                    <a:pt x="1910" y="2615"/>
                  </a:lnTo>
                  <a:lnTo>
                    <a:pt x="1897" y="2606"/>
                  </a:lnTo>
                  <a:lnTo>
                    <a:pt x="1886" y="2599"/>
                  </a:lnTo>
                  <a:lnTo>
                    <a:pt x="1874" y="2589"/>
                  </a:lnTo>
                  <a:lnTo>
                    <a:pt x="1861" y="2578"/>
                  </a:lnTo>
                  <a:lnTo>
                    <a:pt x="1849" y="2568"/>
                  </a:lnTo>
                  <a:lnTo>
                    <a:pt x="1837" y="2563"/>
                  </a:lnTo>
                  <a:lnTo>
                    <a:pt x="1824" y="2558"/>
                  </a:lnTo>
                  <a:lnTo>
                    <a:pt x="1812" y="2553"/>
                  </a:lnTo>
                  <a:lnTo>
                    <a:pt x="1801" y="2545"/>
                  </a:lnTo>
                  <a:lnTo>
                    <a:pt x="1790" y="2533"/>
                  </a:lnTo>
                  <a:lnTo>
                    <a:pt x="1782" y="2523"/>
                  </a:lnTo>
                  <a:lnTo>
                    <a:pt x="1775" y="2513"/>
                  </a:lnTo>
                  <a:lnTo>
                    <a:pt x="1767" y="2506"/>
                  </a:lnTo>
                  <a:lnTo>
                    <a:pt x="1760" y="2499"/>
                  </a:lnTo>
                  <a:lnTo>
                    <a:pt x="1755" y="2495"/>
                  </a:lnTo>
                  <a:lnTo>
                    <a:pt x="1754" y="2493"/>
                  </a:lnTo>
                  <a:lnTo>
                    <a:pt x="1756" y="2494"/>
                  </a:lnTo>
                  <a:lnTo>
                    <a:pt x="1764" y="2496"/>
                  </a:lnTo>
                  <a:lnTo>
                    <a:pt x="1775" y="2499"/>
                  </a:lnTo>
                  <a:lnTo>
                    <a:pt x="1787" y="2505"/>
                  </a:lnTo>
                  <a:lnTo>
                    <a:pt x="1800" y="2510"/>
                  </a:lnTo>
                  <a:lnTo>
                    <a:pt x="1813" y="2518"/>
                  </a:lnTo>
                  <a:lnTo>
                    <a:pt x="1823" y="2524"/>
                  </a:lnTo>
                  <a:lnTo>
                    <a:pt x="1830" y="2529"/>
                  </a:lnTo>
                  <a:lnTo>
                    <a:pt x="1837" y="2532"/>
                  </a:lnTo>
                  <a:lnTo>
                    <a:pt x="1844" y="2534"/>
                  </a:lnTo>
                  <a:lnTo>
                    <a:pt x="1851" y="2534"/>
                  </a:lnTo>
                  <a:lnTo>
                    <a:pt x="1863" y="2535"/>
                  </a:lnTo>
                  <a:lnTo>
                    <a:pt x="1878" y="2535"/>
                  </a:lnTo>
                  <a:lnTo>
                    <a:pt x="1888" y="2534"/>
                  </a:lnTo>
                  <a:lnTo>
                    <a:pt x="1896" y="2532"/>
                  </a:lnTo>
                  <a:lnTo>
                    <a:pt x="1899" y="2531"/>
                  </a:lnTo>
                  <a:lnTo>
                    <a:pt x="1902" y="2530"/>
                  </a:lnTo>
                  <a:lnTo>
                    <a:pt x="1899" y="2528"/>
                  </a:lnTo>
                  <a:lnTo>
                    <a:pt x="1895" y="2523"/>
                  </a:lnTo>
                  <a:lnTo>
                    <a:pt x="1888" y="2516"/>
                  </a:lnTo>
                  <a:lnTo>
                    <a:pt x="1881" y="2506"/>
                  </a:lnTo>
                  <a:lnTo>
                    <a:pt x="1872" y="2495"/>
                  </a:lnTo>
                  <a:lnTo>
                    <a:pt x="1863" y="2483"/>
                  </a:lnTo>
                  <a:lnTo>
                    <a:pt x="1855" y="2471"/>
                  </a:lnTo>
                  <a:lnTo>
                    <a:pt x="1848" y="2461"/>
                  </a:lnTo>
                  <a:lnTo>
                    <a:pt x="1843" y="2451"/>
                  </a:lnTo>
                  <a:lnTo>
                    <a:pt x="1836" y="2440"/>
                  </a:lnTo>
                  <a:lnTo>
                    <a:pt x="1825" y="2429"/>
                  </a:lnTo>
                  <a:lnTo>
                    <a:pt x="1813" y="2417"/>
                  </a:lnTo>
                  <a:lnTo>
                    <a:pt x="1802" y="2406"/>
                  </a:lnTo>
                  <a:lnTo>
                    <a:pt x="1792" y="2395"/>
                  </a:lnTo>
                  <a:lnTo>
                    <a:pt x="1786" y="2386"/>
                  </a:lnTo>
                  <a:lnTo>
                    <a:pt x="1784" y="2378"/>
                  </a:lnTo>
                  <a:lnTo>
                    <a:pt x="1784" y="2369"/>
                  </a:lnTo>
                  <a:lnTo>
                    <a:pt x="1783" y="2360"/>
                  </a:lnTo>
                  <a:lnTo>
                    <a:pt x="1780" y="2351"/>
                  </a:lnTo>
                  <a:lnTo>
                    <a:pt x="1779" y="2342"/>
                  </a:lnTo>
                  <a:lnTo>
                    <a:pt x="1779" y="2332"/>
                  </a:lnTo>
                  <a:lnTo>
                    <a:pt x="1784" y="2321"/>
                  </a:lnTo>
                  <a:lnTo>
                    <a:pt x="1792" y="2313"/>
                  </a:lnTo>
                  <a:lnTo>
                    <a:pt x="1800" y="2310"/>
                  </a:lnTo>
                  <a:lnTo>
                    <a:pt x="1807" y="2308"/>
                  </a:lnTo>
                  <a:lnTo>
                    <a:pt x="1813" y="2306"/>
                  </a:lnTo>
                  <a:lnTo>
                    <a:pt x="1817" y="2304"/>
                  </a:lnTo>
                  <a:lnTo>
                    <a:pt x="1818" y="2299"/>
                  </a:lnTo>
                  <a:lnTo>
                    <a:pt x="1815" y="2292"/>
                  </a:lnTo>
                  <a:lnTo>
                    <a:pt x="1809" y="2287"/>
                  </a:lnTo>
                  <a:lnTo>
                    <a:pt x="1798" y="2280"/>
                  </a:lnTo>
                  <a:lnTo>
                    <a:pt x="1787" y="2275"/>
                  </a:lnTo>
                  <a:lnTo>
                    <a:pt x="1776" y="2268"/>
                  </a:lnTo>
                  <a:lnTo>
                    <a:pt x="1767" y="2261"/>
                  </a:lnTo>
                  <a:lnTo>
                    <a:pt x="1764" y="2253"/>
                  </a:lnTo>
                  <a:lnTo>
                    <a:pt x="1760" y="2245"/>
                  </a:lnTo>
                  <a:lnTo>
                    <a:pt x="1755" y="2240"/>
                  </a:lnTo>
                  <a:lnTo>
                    <a:pt x="1747" y="2236"/>
                  </a:lnTo>
                  <a:lnTo>
                    <a:pt x="1737" y="2234"/>
                  </a:lnTo>
                  <a:lnTo>
                    <a:pt x="1730" y="2232"/>
                  </a:lnTo>
                  <a:lnTo>
                    <a:pt x="1723" y="2231"/>
                  </a:lnTo>
                  <a:lnTo>
                    <a:pt x="1720" y="2229"/>
                  </a:lnTo>
                  <a:lnTo>
                    <a:pt x="1719" y="2224"/>
                  </a:lnTo>
                  <a:lnTo>
                    <a:pt x="1716" y="2215"/>
                  </a:lnTo>
                  <a:lnTo>
                    <a:pt x="1712" y="2201"/>
                  </a:lnTo>
                  <a:lnTo>
                    <a:pt x="1707" y="2187"/>
                  </a:lnTo>
                  <a:lnTo>
                    <a:pt x="1701" y="2172"/>
                  </a:lnTo>
                  <a:lnTo>
                    <a:pt x="1695" y="2158"/>
                  </a:lnTo>
                  <a:lnTo>
                    <a:pt x="1688" y="2147"/>
                  </a:lnTo>
                  <a:lnTo>
                    <a:pt x="1678" y="2136"/>
                  </a:lnTo>
                  <a:lnTo>
                    <a:pt x="1667" y="2124"/>
                  </a:lnTo>
                  <a:lnTo>
                    <a:pt x="1654" y="2112"/>
                  </a:lnTo>
                  <a:lnTo>
                    <a:pt x="1641" y="2100"/>
                  </a:lnTo>
                  <a:lnTo>
                    <a:pt x="1628" y="2090"/>
                  </a:lnTo>
                  <a:lnTo>
                    <a:pt x="1615" y="2081"/>
                  </a:lnTo>
                  <a:lnTo>
                    <a:pt x="1604" y="2077"/>
                  </a:lnTo>
                  <a:lnTo>
                    <a:pt x="1591" y="2073"/>
                  </a:lnTo>
                  <a:lnTo>
                    <a:pt x="1575" y="2069"/>
                  </a:lnTo>
                  <a:lnTo>
                    <a:pt x="1558" y="2065"/>
                  </a:lnTo>
                  <a:lnTo>
                    <a:pt x="1543" y="2060"/>
                  </a:lnTo>
                  <a:lnTo>
                    <a:pt x="1529" y="2057"/>
                  </a:lnTo>
                  <a:lnTo>
                    <a:pt x="1522" y="2055"/>
                  </a:lnTo>
                  <a:lnTo>
                    <a:pt x="1514" y="2053"/>
                  </a:lnTo>
                  <a:lnTo>
                    <a:pt x="1505" y="2050"/>
                  </a:lnTo>
                  <a:lnTo>
                    <a:pt x="1497" y="2046"/>
                  </a:lnTo>
                  <a:lnTo>
                    <a:pt x="1488" y="2043"/>
                  </a:lnTo>
                  <a:lnTo>
                    <a:pt x="1482" y="2041"/>
                  </a:lnTo>
                  <a:lnTo>
                    <a:pt x="1480" y="2039"/>
                  </a:lnTo>
                  <a:lnTo>
                    <a:pt x="1479" y="2035"/>
                  </a:lnTo>
                  <a:lnTo>
                    <a:pt x="1478" y="2026"/>
                  </a:lnTo>
                  <a:lnTo>
                    <a:pt x="1475" y="2015"/>
                  </a:lnTo>
                  <a:lnTo>
                    <a:pt x="1470" y="2003"/>
                  </a:lnTo>
                  <a:lnTo>
                    <a:pt x="1464" y="1993"/>
                  </a:lnTo>
                  <a:lnTo>
                    <a:pt x="1457" y="1987"/>
                  </a:lnTo>
                  <a:lnTo>
                    <a:pt x="1451" y="1983"/>
                  </a:lnTo>
                  <a:lnTo>
                    <a:pt x="1445" y="1977"/>
                  </a:lnTo>
                  <a:lnTo>
                    <a:pt x="1441" y="1972"/>
                  </a:lnTo>
                  <a:lnTo>
                    <a:pt x="1437" y="1962"/>
                  </a:lnTo>
                  <a:lnTo>
                    <a:pt x="1436" y="1952"/>
                  </a:lnTo>
                  <a:lnTo>
                    <a:pt x="1434" y="1944"/>
                  </a:lnTo>
                  <a:lnTo>
                    <a:pt x="1431" y="1937"/>
                  </a:lnTo>
                  <a:lnTo>
                    <a:pt x="1428" y="1927"/>
                  </a:lnTo>
                  <a:lnTo>
                    <a:pt x="1422" y="1914"/>
                  </a:lnTo>
                  <a:lnTo>
                    <a:pt x="1417" y="1899"/>
                  </a:lnTo>
                  <a:lnTo>
                    <a:pt x="1413" y="1886"/>
                  </a:lnTo>
                  <a:lnTo>
                    <a:pt x="1409" y="1873"/>
                  </a:lnTo>
                  <a:lnTo>
                    <a:pt x="1404" y="1860"/>
                  </a:lnTo>
                  <a:lnTo>
                    <a:pt x="1396" y="1845"/>
                  </a:lnTo>
                  <a:lnTo>
                    <a:pt x="1389" y="1831"/>
                  </a:lnTo>
                  <a:lnTo>
                    <a:pt x="1383" y="1815"/>
                  </a:lnTo>
                  <a:lnTo>
                    <a:pt x="1375" y="1795"/>
                  </a:lnTo>
                  <a:lnTo>
                    <a:pt x="1367" y="1776"/>
                  </a:lnTo>
                  <a:lnTo>
                    <a:pt x="1360" y="1755"/>
                  </a:lnTo>
                  <a:lnTo>
                    <a:pt x="1353" y="1737"/>
                  </a:lnTo>
                  <a:lnTo>
                    <a:pt x="1348" y="1721"/>
                  </a:lnTo>
                  <a:lnTo>
                    <a:pt x="1343" y="1710"/>
                  </a:lnTo>
                  <a:lnTo>
                    <a:pt x="1339" y="1694"/>
                  </a:lnTo>
                  <a:lnTo>
                    <a:pt x="1337" y="1674"/>
                  </a:lnTo>
                  <a:lnTo>
                    <a:pt x="1337" y="1655"/>
                  </a:lnTo>
                  <a:lnTo>
                    <a:pt x="1337" y="1638"/>
                  </a:lnTo>
                  <a:lnTo>
                    <a:pt x="1338" y="1624"/>
                  </a:lnTo>
                  <a:lnTo>
                    <a:pt x="1338" y="1607"/>
                  </a:lnTo>
                  <a:lnTo>
                    <a:pt x="1333" y="1591"/>
                  </a:lnTo>
                  <a:lnTo>
                    <a:pt x="1327" y="1575"/>
                  </a:lnTo>
                  <a:lnTo>
                    <a:pt x="1316" y="1562"/>
                  </a:lnTo>
                  <a:lnTo>
                    <a:pt x="1308" y="1557"/>
                  </a:lnTo>
                  <a:lnTo>
                    <a:pt x="1301" y="1555"/>
                  </a:lnTo>
                  <a:lnTo>
                    <a:pt x="1292" y="1555"/>
                  </a:lnTo>
                  <a:lnTo>
                    <a:pt x="1285" y="1556"/>
                  </a:lnTo>
                  <a:lnTo>
                    <a:pt x="1279" y="1555"/>
                  </a:lnTo>
                  <a:lnTo>
                    <a:pt x="1274" y="1551"/>
                  </a:lnTo>
                  <a:lnTo>
                    <a:pt x="1270" y="1545"/>
                  </a:lnTo>
                  <a:lnTo>
                    <a:pt x="1262" y="1535"/>
                  </a:lnTo>
                  <a:lnTo>
                    <a:pt x="1252" y="1523"/>
                  </a:lnTo>
                  <a:lnTo>
                    <a:pt x="1242" y="1509"/>
                  </a:lnTo>
                  <a:lnTo>
                    <a:pt x="1229" y="1493"/>
                  </a:lnTo>
                  <a:lnTo>
                    <a:pt x="1220" y="1479"/>
                  </a:lnTo>
                  <a:lnTo>
                    <a:pt x="1210" y="1465"/>
                  </a:lnTo>
                  <a:lnTo>
                    <a:pt x="1204" y="1453"/>
                  </a:lnTo>
                  <a:lnTo>
                    <a:pt x="1194" y="1432"/>
                  </a:lnTo>
                  <a:lnTo>
                    <a:pt x="1182" y="1414"/>
                  </a:lnTo>
                  <a:lnTo>
                    <a:pt x="1171" y="1402"/>
                  </a:lnTo>
                  <a:lnTo>
                    <a:pt x="1161" y="1395"/>
                  </a:lnTo>
                  <a:lnTo>
                    <a:pt x="1152" y="1393"/>
                  </a:lnTo>
                  <a:lnTo>
                    <a:pt x="1142" y="1393"/>
                  </a:lnTo>
                  <a:lnTo>
                    <a:pt x="1131" y="1393"/>
                  </a:lnTo>
                  <a:lnTo>
                    <a:pt x="1119" y="1391"/>
                  </a:lnTo>
                  <a:lnTo>
                    <a:pt x="1108" y="1386"/>
                  </a:lnTo>
                  <a:lnTo>
                    <a:pt x="1095" y="1377"/>
                  </a:lnTo>
                  <a:lnTo>
                    <a:pt x="1084" y="1370"/>
                  </a:lnTo>
                  <a:lnTo>
                    <a:pt x="1072" y="1364"/>
                  </a:lnTo>
                  <a:lnTo>
                    <a:pt x="1055" y="1362"/>
                  </a:lnTo>
                  <a:lnTo>
                    <a:pt x="1044" y="1358"/>
                  </a:lnTo>
                  <a:lnTo>
                    <a:pt x="1035" y="1350"/>
                  </a:lnTo>
                  <a:lnTo>
                    <a:pt x="1026" y="1340"/>
                  </a:lnTo>
                  <a:lnTo>
                    <a:pt x="1018" y="1330"/>
                  </a:lnTo>
                  <a:lnTo>
                    <a:pt x="1011" y="1323"/>
                  </a:lnTo>
                  <a:lnTo>
                    <a:pt x="1003" y="1319"/>
                  </a:lnTo>
                  <a:lnTo>
                    <a:pt x="992" y="1323"/>
                  </a:lnTo>
                  <a:lnTo>
                    <a:pt x="979" y="1329"/>
                  </a:lnTo>
                  <a:lnTo>
                    <a:pt x="966" y="1339"/>
                  </a:lnTo>
                  <a:lnTo>
                    <a:pt x="955" y="1349"/>
                  </a:lnTo>
                  <a:lnTo>
                    <a:pt x="945" y="1359"/>
                  </a:lnTo>
                  <a:lnTo>
                    <a:pt x="933" y="1370"/>
                  </a:lnTo>
                  <a:lnTo>
                    <a:pt x="917" y="1378"/>
                  </a:lnTo>
                  <a:lnTo>
                    <a:pt x="901" y="1383"/>
                  </a:lnTo>
                  <a:lnTo>
                    <a:pt x="884" y="1384"/>
                  </a:lnTo>
                  <a:lnTo>
                    <a:pt x="869" y="1382"/>
                  </a:lnTo>
                  <a:lnTo>
                    <a:pt x="852" y="1378"/>
                  </a:lnTo>
                  <a:lnTo>
                    <a:pt x="834" y="1374"/>
                  </a:lnTo>
                  <a:lnTo>
                    <a:pt x="820" y="1370"/>
                  </a:lnTo>
                  <a:lnTo>
                    <a:pt x="809" y="1365"/>
                  </a:lnTo>
                  <a:lnTo>
                    <a:pt x="801" y="1363"/>
                  </a:lnTo>
                  <a:lnTo>
                    <a:pt x="789" y="1362"/>
                  </a:lnTo>
                  <a:lnTo>
                    <a:pt x="775" y="1362"/>
                  </a:lnTo>
                  <a:lnTo>
                    <a:pt x="761" y="1361"/>
                  </a:lnTo>
                  <a:lnTo>
                    <a:pt x="749" y="1359"/>
                  </a:lnTo>
                  <a:lnTo>
                    <a:pt x="740" y="1354"/>
                  </a:lnTo>
                  <a:lnTo>
                    <a:pt x="732" y="1348"/>
                  </a:lnTo>
                  <a:lnTo>
                    <a:pt x="725" y="1341"/>
                  </a:lnTo>
                  <a:lnTo>
                    <a:pt x="719" y="1336"/>
                  </a:lnTo>
                  <a:lnTo>
                    <a:pt x="715" y="1332"/>
                  </a:lnTo>
                  <a:lnTo>
                    <a:pt x="714" y="1331"/>
                  </a:lnTo>
                  <a:lnTo>
                    <a:pt x="717" y="1331"/>
                  </a:lnTo>
                  <a:lnTo>
                    <a:pt x="725" y="1335"/>
                  </a:lnTo>
                  <a:lnTo>
                    <a:pt x="737" y="1337"/>
                  </a:lnTo>
                  <a:lnTo>
                    <a:pt x="751" y="1341"/>
                  </a:lnTo>
                  <a:lnTo>
                    <a:pt x="765" y="1344"/>
                  </a:lnTo>
                  <a:lnTo>
                    <a:pt x="780" y="1348"/>
                  </a:lnTo>
                  <a:lnTo>
                    <a:pt x="792" y="1350"/>
                  </a:lnTo>
                  <a:lnTo>
                    <a:pt x="801" y="1350"/>
                  </a:lnTo>
                  <a:lnTo>
                    <a:pt x="816" y="1348"/>
                  </a:lnTo>
                  <a:lnTo>
                    <a:pt x="832" y="1340"/>
                  </a:lnTo>
                  <a:lnTo>
                    <a:pt x="849" y="1330"/>
                  </a:lnTo>
                  <a:lnTo>
                    <a:pt x="866" y="1316"/>
                  </a:lnTo>
                  <a:lnTo>
                    <a:pt x="881" y="1301"/>
                  </a:lnTo>
                  <a:lnTo>
                    <a:pt x="891" y="1287"/>
                  </a:lnTo>
                  <a:lnTo>
                    <a:pt x="900" y="1275"/>
                  </a:lnTo>
                  <a:lnTo>
                    <a:pt x="911" y="1267"/>
                  </a:lnTo>
                  <a:lnTo>
                    <a:pt x="924" y="1262"/>
                  </a:lnTo>
                  <a:lnTo>
                    <a:pt x="938" y="1260"/>
                  </a:lnTo>
                  <a:lnTo>
                    <a:pt x="955" y="1259"/>
                  </a:lnTo>
                  <a:lnTo>
                    <a:pt x="970" y="1257"/>
                  </a:lnTo>
                  <a:lnTo>
                    <a:pt x="980" y="1254"/>
                  </a:lnTo>
                  <a:lnTo>
                    <a:pt x="992" y="1250"/>
                  </a:lnTo>
                  <a:lnTo>
                    <a:pt x="1003" y="1245"/>
                  </a:lnTo>
                  <a:lnTo>
                    <a:pt x="1014" y="1239"/>
                  </a:lnTo>
                  <a:lnTo>
                    <a:pt x="1023" y="1232"/>
                  </a:lnTo>
                  <a:lnTo>
                    <a:pt x="1028" y="1223"/>
                  </a:lnTo>
                  <a:lnTo>
                    <a:pt x="1030" y="1212"/>
                  </a:lnTo>
                  <a:lnTo>
                    <a:pt x="1029" y="1204"/>
                  </a:lnTo>
                  <a:lnTo>
                    <a:pt x="1024" y="1199"/>
                  </a:lnTo>
                  <a:lnTo>
                    <a:pt x="1017" y="1196"/>
                  </a:lnTo>
                  <a:lnTo>
                    <a:pt x="1008" y="1193"/>
                  </a:lnTo>
                  <a:lnTo>
                    <a:pt x="1000" y="1191"/>
                  </a:lnTo>
                  <a:lnTo>
                    <a:pt x="990" y="1190"/>
                  </a:lnTo>
                  <a:lnTo>
                    <a:pt x="982" y="1188"/>
                  </a:lnTo>
                  <a:lnTo>
                    <a:pt x="976" y="1185"/>
                  </a:lnTo>
                  <a:lnTo>
                    <a:pt x="972" y="1179"/>
                  </a:lnTo>
                  <a:lnTo>
                    <a:pt x="970" y="1170"/>
                  </a:lnTo>
                  <a:lnTo>
                    <a:pt x="970" y="1164"/>
                  </a:lnTo>
                  <a:lnTo>
                    <a:pt x="971" y="1158"/>
                  </a:lnTo>
                  <a:lnTo>
                    <a:pt x="972" y="1153"/>
                  </a:lnTo>
                  <a:lnTo>
                    <a:pt x="971" y="1146"/>
                  </a:lnTo>
                  <a:lnTo>
                    <a:pt x="967" y="1135"/>
                  </a:lnTo>
                  <a:lnTo>
                    <a:pt x="960" y="1129"/>
                  </a:lnTo>
                  <a:lnTo>
                    <a:pt x="950" y="1127"/>
                  </a:lnTo>
                  <a:lnTo>
                    <a:pt x="944" y="1127"/>
                  </a:lnTo>
                  <a:lnTo>
                    <a:pt x="934" y="1129"/>
                  </a:lnTo>
                  <a:lnTo>
                    <a:pt x="923" y="1131"/>
                  </a:lnTo>
                  <a:lnTo>
                    <a:pt x="912" y="1134"/>
                  </a:lnTo>
                  <a:lnTo>
                    <a:pt x="903" y="1136"/>
                  </a:lnTo>
                  <a:lnTo>
                    <a:pt x="897" y="1139"/>
                  </a:lnTo>
                  <a:lnTo>
                    <a:pt x="895" y="1140"/>
                  </a:lnTo>
                  <a:lnTo>
                    <a:pt x="896" y="1138"/>
                  </a:lnTo>
                  <a:lnTo>
                    <a:pt x="901" y="1134"/>
                  </a:lnTo>
                  <a:lnTo>
                    <a:pt x="910" y="1129"/>
                  </a:lnTo>
                  <a:lnTo>
                    <a:pt x="922" y="1123"/>
                  </a:lnTo>
                  <a:lnTo>
                    <a:pt x="935" y="1118"/>
                  </a:lnTo>
                  <a:lnTo>
                    <a:pt x="951" y="1116"/>
                  </a:lnTo>
                  <a:lnTo>
                    <a:pt x="971" y="1113"/>
                  </a:lnTo>
                  <a:lnTo>
                    <a:pt x="986" y="1111"/>
                  </a:lnTo>
                  <a:lnTo>
                    <a:pt x="1000" y="1107"/>
                  </a:lnTo>
                  <a:lnTo>
                    <a:pt x="1008" y="1100"/>
                  </a:lnTo>
                  <a:lnTo>
                    <a:pt x="1015" y="1090"/>
                  </a:lnTo>
                  <a:lnTo>
                    <a:pt x="1017" y="1082"/>
                  </a:lnTo>
                  <a:lnTo>
                    <a:pt x="1019" y="1075"/>
                  </a:lnTo>
                  <a:lnTo>
                    <a:pt x="1021" y="1069"/>
                  </a:lnTo>
                  <a:lnTo>
                    <a:pt x="1024" y="1062"/>
                  </a:lnTo>
                  <a:lnTo>
                    <a:pt x="1029" y="1054"/>
                  </a:lnTo>
                  <a:lnTo>
                    <a:pt x="1038" y="1044"/>
                  </a:lnTo>
                  <a:lnTo>
                    <a:pt x="1050" y="1028"/>
                  </a:lnTo>
                  <a:lnTo>
                    <a:pt x="1060" y="1009"/>
                  </a:lnTo>
                  <a:lnTo>
                    <a:pt x="1070" y="992"/>
                  </a:lnTo>
                  <a:lnTo>
                    <a:pt x="1077" y="976"/>
                  </a:lnTo>
                  <a:lnTo>
                    <a:pt x="1085" y="965"/>
                  </a:lnTo>
                  <a:lnTo>
                    <a:pt x="1094" y="954"/>
                  </a:lnTo>
                  <a:lnTo>
                    <a:pt x="1105" y="939"/>
                  </a:lnTo>
                  <a:lnTo>
                    <a:pt x="1115" y="924"/>
                  </a:lnTo>
                  <a:lnTo>
                    <a:pt x="1124" y="908"/>
                  </a:lnTo>
                  <a:lnTo>
                    <a:pt x="1130" y="893"/>
                  </a:lnTo>
                  <a:lnTo>
                    <a:pt x="1131" y="886"/>
                  </a:lnTo>
                  <a:lnTo>
                    <a:pt x="1131" y="879"/>
                  </a:lnTo>
                  <a:lnTo>
                    <a:pt x="1130" y="873"/>
                  </a:lnTo>
                  <a:lnTo>
                    <a:pt x="1130" y="867"/>
                  </a:lnTo>
                  <a:lnTo>
                    <a:pt x="1131" y="861"/>
                  </a:lnTo>
                  <a:lnTo>
                    <a:pt x="1134" y="852"/>
                  </a:lnTo>
                  <a:lnTo>
                    <a:pt x="1141" y="841"/>
                  </a:lnTo>
                  <a:lnTo>
                    <a:pt x="1150" y="830"/>
                  </a:lnTo>
                  <a:lnTo>
                    <a:pt x="1158" y="822"/>
                  </a:lnTo>
                  <a:lnTo>
                    <a:pt x="1165" y="816"/>
                  </a:lnTo>
                  <a:lnTo>
                    <a:pt x="1170" y="809"/>
                  </a:lnTo>
                  <a:lnTo>
                    <a:pt x="1174" y="803"/>
                  </a:lnTo>
                  <a:lnTo>
                    <a:pt x="1175" y="794"/>
                  </a:lnTo>
                  <a:lnTo>
                    <a:pt x="1174" y="782"/>
                  </a:lnTo>
                  <a:lnTo>
                    <a:pt x="1170" y="761"/>
                  </a:lnTo>
                  <a:lnTo>
                    <a:pt x="1171" y="740"/>
                  </a:lnTo>
                  <a:lnTo>
                    <a:pt x="1174" y="721"/>
                  </a:lnTo>
                  <a:lnTo>
                    <a:pt x="1179" y="703"/>
                  </a:lnTo>
                  <a:lnTo>
                    <a:pt x="1185" y="690"/>
                  </a:lnTo>
                  <a:lnTo>
                    <a:pt x="1192" y="680"/>
                  </a:lnTo>
                  <a:lnTo>
                    <a:pt x="1203" y="669"/>
                  </a:lnTo>
                  <a:lnTo>
                    <a:pt x="1216" y="656"/>
                  </a:lnTo>
                  <a:lnTo>
                    <a:pt x="1229" y="644"/>
                  </a:lnTo>
                  <a:lnTo>
                    <a:pt x="1239" y="632"/>
                  </a:lnTo>
                  <a:lnTo>
                    <a:pt x="1245" y="620"/>
                  </a:lnTo>
                  <a:lnTo>
                    <a:pt x="1247" y="606"/>
                  </a:lnTo>
                  <a:lnTo>
                    <a:pt x="1248" y="589"/>
                  </a:lnTo>
                  <a:lnTo>
                    <a:pt x="1247" y="574"/>
                  </a:lnTo>
                  <a:lnTo>
                    <a:pt x="1245" y="559"/>
                  </a:lnTo>
                  <a:lnTo>
                    <a:pt x="1239" y="546"/>
                  </a:lnTo>
                  <a:lnTo>
                    <a:pt x="1233" y="538"/>
                  </a:lnTo>
                  <a:lnTo>
                    <a:pt x="1224" y="526"/>
                  </a:lnTo>
                  <a:lnTo>
                    <a:pt x="1213" y="514"/>
                  </a:lnTo>
                  <a:lnTo>
                    <a:pt x="1202" y="503"/>
                  </a:lnTo>
                  <a:lnTo>
                    <a:pt x="1189" y="493"/>
                  </a:lnTo>
                  <a:lnTo>
                    <a:pt x="1178" y="486"/>
                  </a:lnTo>
                  <a:lnTo>
                    <a:pt x="1167" y="483"/>
                  </a:lnTo>
                  <a:lnTo>
                    <a:pt x="1153" y="485"/>
                  </a:lnTo>
                  <a:lnTo>
                    <a:pt x="1136" y="488"/>
                  </a:lnTo>
                  <a:lnTo>
                    <a:pt x="1117" y="493"/>
                  </a:lnTo>
                  <a:lnTo>
                    <a:pt x="1098" y="496"/>
                  </a:lnTo>
                  <a:lnTo>
                    <a:pt x="1080" y="498"/>
                  </a:lnTo>
                  <a:lnTo>
                    <a:pt x="1063" y="498"/>
                  </a:lnTo>
                  <a:lnTo>
                    <a:pt x="1044" y="496"/>
                  </a:lnTo>
                  <a:lnTo>
                    <a:pt x="1025" y="495"/>
                  </a:lnTo>
                  <a:lnTo>
                    <a:pt x="1006" y="493"/>
                  </a:lnTo>
                  <a:lnTo>
                    <a:pt x="990" y="492"/>
                  </a:lnTo>
                  <a:lnTo>
                    <a:pt x="977" y="491"/>
                  </a:lnTo>
                  <a:lnTo>
                    <a:pt x="965" y="491"/>
                  </a:lnTo>
                  <a:lnTo>
                    <a:pt x="950" y="492"/>
                  </a:lnTo>
                  <a:lnTo>
                    <a:pt x="936" y="493"/>
                  </a:lnTo>
                  <a:lnTo>
                    <a:pt x="922" y="496"/>
                  </a:lnTo>
                  <a:lnTo>
                    <a:pt x="911" y="501"/>
                  </a:lnTo>
                  <a:lnTo>
                    <a:pt x="901" y="503"/>
                  </a:lnTo>
                  <a:lnTo>
                    <a:pt x="887" y="504"/>
                  </a:lnTo>
                  <a:lnTo>
                    <a:pt x="870" y="504"/>
                  </a:lnTo>
                  <a:lnTo>
                    <a:pt x="854" y="502"/>
                  </a:lnTo>
                  <a:lnTo>
                    <a:pt x="839" y="499"/>
                  </a:lnTo>
                  <a:lnTo>
                    <a:pt x="826" y="497"/>
                  </a:lnTo>
                  <a:lnTo>
                    <a:pt x="819" y="494"/>
                  </a:lnTo>
                  <a:lnTo>
                    <a:pt x="812" y="488"/>
                  </a:lnTo>
                  <a:lnTo>
                    <a:pt x="804" y="484"/>
                  </a:lnTo>
                  <a:lnTo>
                    <a:pt x="795" y="481"/>
                  </a:lnTo>
                  <a:lnTo>
                    <a:pt x="786" y="480"/>
                  </a:lnTo>
                  <a:lnTo>
                    <a:pt x="778" y="483"/>
                  </a:lnTo>
                  <a:lnTo>
                    <a:pt x="773" y="488"/>
                  </a:lnTo>
                  <a:lnTo>
                    <a:pt x="765" y="496"/>
                  </a:lnTo>
                  <a:lnTo>
                    <a:pt x="758" y="505"/>
                  </a:lnTo>
                  <a:lnTo>
                    <a:pt x="749" y="513"/>
                  </a:lnTo>
                  <a:lnTo>
                    <a:pt x="741" y="519"/>
                  </a:lnTo>
                  <a:lnTo>
                    <a:pt x="735" y="520"/>
                  </a:lnTo>
                  <a:lnTo>
                    <a:pt x="729" y="520"/>
                  </a:lnTo>
                  <a:lnTo>
                    <a:pt x="726" y="518"/>
                  </a:lnTo>
                  <a:lnTo>
                    <a:pt x="722" y="517"/>
                  </a:lnTo>
                  <a:lnTo>
                    <a:pt x="717" y="517"/>
                  </a:lnTo>
                  <a:lnTo>
                    <a:pt x="712" y="518"/>
                  </a:lnTo>
                  <a:lnTo>
                    <a:pt x="705" y="521"/>
                  </a:lnTo>
                  <a:lnTo>
                    <a:pt x="696" y="528"/>
                  </a:lnTo>
                  <a:lnTo>
                    <a:pt x="688" y="534"/>
                  </a:lnTo>
                  <a:lnTo>
                    <a:pt x="680" y="539"/>
                  </a:lnTo>
                  <a:lnTo>
                    <a:pt x="673" y="542"/>
                  </a:lnTo>
                  <a:lnTo>
                    <a:pt x="667" y="544"/>
                  </a:lnTo>
                  <a:lnTo>
                    <a:pt x="659" y="548"/>
                  </a:lnTo>
                  <a:lnTo>
                    <a:pt x="651" y="553"/>
                  </a:lnTo>
                  <a:lnTo>
                    <a:pt x="642" y="562"/>
                  </a:lnTo>
                  <a:lnTo>
                    <a:pt x="627" y="573"/>
                  </a:lnTo>
                  <a:lnTo>
                    <a:pt x="614" y="578"/>
                  </a:lnTo>
                  <a:lnTo>
                    <a:pt x="603" y="582"/>
                  </a:lnTo>
                  <a:lnTo>
                    <a:pt x="595" y="582"/>
                  </a:lnTo>
                  <a:lnTo>
                    <a:pt x="587" y="582"/>
                  </a:lnTo>
                  <a:lnTo>
                    <a:pt x="585" y="582"/>
                  </a:lnTo>
                  <a:lnTo>
                    <a:pt x="581" y="583"/>
                  </a:lnTo>
                  <a:lnTo>
                    <a:pt x="579" y="583"/>
                  </a:lnTo>
                  <a:lnTo>
                    <a:pt x="576" y="583"/>
                  </a:lnTo>
                  <a:lnTo>
                    <a:pt x="574" y="583"/>
                  </a:lnTo>
                  <a:lnTo>
                    <a:pt x="572" y="583"/>
                  </a:lnTo>
                  <a:lnTo>
                    <a:pt x="569" y="583"/>
                  </a:lnTo>
                  <a:lnTo>
                    <a:pt x="567" y="582"/>
                  </a:lnTo>
                  <a:lnTo>
                    <a:pt x="566" y="582"/>
                  </a:lnTo>
                  <a:lnTo>
                    <a:pt x="565" y="580"/>
                  </a:lnTo>
                  <a:lnTo>
                    <a:pt x="565" y="579"/>
                  </a:lnTo>
                  <a:lnTo>
                    <a:pt x="566" y="577"/>
                  </a:lnTo>
                  <a:lnTo>
                    <a:pt x="568" y="575"/>
                  </a:lnTo>
                  <a:lnTo>
                    <a:pt x="572" y="572"/>
                  </a:lnTo>
                  <a:lnTo>
                    <a:pt x="576" y="568"/>
                  </a:lnTo>
                  <a:lnTo>
                    <a:pt x="592" y="553"/>
                  </a:lnTo>
                  <a:lnTo>
                    <a:pt x="606" y="537"/>
                  </a:lnTo>
                  <a:lnTo>
                    <a:pt x="616" y="520"/>
                  </a:lnTo>
                  <a:lnTo>
                    <a:pt x="625" y="507"/>
                  </a:lnTo>
                  <a:lnTo>
                    <a:pt x="630" y="498"/>
                  </a:lnTo>
                  <a:lnTo>
                    <a:pt x="637" y="488"/>
                  </a:lnTo>
                  <a:lnTo>
                    <a:pt x="646" y="476"/>
                  </a:lnTo>
                  <a:lnTo>
                    <a:pt x="656" y="463"/>
                  </a:lnTo>
                  <a:lnTo>
                    <a:pt x="665" y="451"/>
                  </a:lnTo>
                  <a:lnTo>
                    <a:pt x="672" y="439"/>
                  </a:lnTo>
                  <a:lnTo>
                    <a:pt x="678" y="430"/>
                  </a:lnTo>
                  <a:lnTo>
                    <a:pt x="681" y="425"/>
                  </a:lnTo>
                  <a:lnTo>
                    <a:pt x="680" y="422"/>
                  </a:lnTo>
                  <a:lnTo>
                    <a:pt x="676" y="421"/>
                  </a:lnTo>
                  <a:lnTo>
                    <a:pt x="668" y="421"/>
                  </a:lnTo>
                  <a:lnTo>
                    <a:pt x="659" y="422"/>
                  </a:lnTo>
                  <a:lnTo>
                    <a:pt x="649" y="423"/>
                  </a:lnTo>
                  <a:lnTo>
                    <a:pt x="639" y="423"/>
                  </a:lnTo>
                  <a:lnTo>
                    <a:pt x="631" y="422"/>
                  </a:lnTo>
                  <a:lnTo>
                    <a:pt x="622" y="418"/>
                  </a:lnTo>
                  <a:lnTo>
                    <a:pt x="613" y="415"/>
                  </a:lnTo>
                  <a:lnTo>
                    <a:pt x="608" y="412"/>
                  </a:lnTo>
                  <a:lnTo>
                    <a:pt x="604" y="407"/>
                  </a:lnTo>
                  <a:lnTo>
                    <a:pt x="604" y="402"/>
                  </a:lnTo>
                  <a:lnTo>
                    <a:pt x="609" y="395"/>
                  </a:lnTo>
                  <a:lnTo>
                    <a:pt x="616" y="387"/>
                  </a:lnTo>
                  <a:lnTo>
                    <a:pt x="621" y="379"/>
                  </a:lnTo>
                  <a:lnTo>
                    <a:pt x="626" y="371"/>
                  </a:lnTo>
                  <a:lnTo>
                    <a:pt x="634" y="364"/>
                  </a:lnTo>
                  <a:lnTo>
                    <a:pt x="646" y="356"/>
                  </a:lnTo>
                  <a:lnTo>
                    <a:pt x="657" y="349"/>
                  </a:lnTo>
                  <a:lnTo>
                    <a:pt x="666" y="343"/>
                  </a:lnTo>
                  <a:lnTo>
                    <a:pt x="673" y="336"/>
                  </a:lnTo>
                  <a:lnTo>
                    <a:pt x="682" y="328"/>
                  </a:lnTo>
                  <a:lnTo>
                    <a:pt x="693" y="318"/>
                  </a:lnTo>
                  <a:lnTo>
                    <a:pt x="707" y="306"/>
                  </a:lnTo>
                  <a:lnTo>
                    <a:pt x="726" y="289"/>
                  </a:lnTo>
                  <a:lnTo>
                    <a:pt x="742" y="268"/>
                  </a:lnTo>
                  <a:lnTo>
                    <a:pt x="758" y="248"/>
                  </a:lnTo>
                  <a:lnTo>
                    <a:pt x="771" y="230"/>
                  </a:lnTo>
                  <a:lnTo>
                    <a:pt x="784" y="217"/>
                  </a:lnTo>
                  <a:lnTo>
                    <a:pt x="803" y="204"/>
                  </a:lnTo>
                  <a:lnTo>
                    <a:pt x="821" y="192"/>
                  </a:lnTo>
                  <a:lnTo>
                    <a:pt x="840" y="180"/>
                  </a:lnTo>
                  <a:lnTo>
                    <a:pt x="851" y="170"/>
                  </a:lnTo>
                  <a:lnTo>
                    <a:pt x="857" y="160"/>
                  </a:lnTo>
                  <a:lnTo>
                    <a:pt x="862" y="148"/>
                  </a:lnTo>
                  <a:lnTo>
                    <a:pt x="865" y="134"/>
                  </a:lnTo>
                  <a:lnTo>
                    <a:pt x="866" y="124"/>
                  </a:lnTo>
                  <a:lnTo>
                    <a:pt x="865" y="116"/>
                  </a:lnTo>
                  <a:lnTo>
                    <a:pt x="863" y="110"/>
                  </a:lnTo>
                  <a:lnTo>
                    <a:pt x="861" y="103"/>
                  </a:lnTo>
                  <a:lnTo>
                    <a:pt x="858" y="96"/>
                  </a:lnTo>
                  <a:lnTo>
                    <a:pt x="858" y="87"/>
                  </a:lnTo>
                  <a:lnTo>
                    <a:pt x="862" y="70"/>
                  </a:lnTo>
                  <a:lnTo>
                    <a:pt x="870" y="55"/>
                  </a:lnTo>
                  <a:lnTo>
                    <a:pt x="878" y="40"/>
                  </a:lnTo>
                  <a:lnTo>
                    <a:pt x="882" y="24"/>
                  </a:lnTo>
                  <a:lnTo>
                    <a:pt x="884" y="13"/>
                  </a:lnTo>
                  <a:lnTo>
                    <a:pt x="884" y="8"/>
                  </a:lnTo>
                  <a:lnTo>
                    <a:pt x="882" y="6"/>
                  </a:lnTo>
                  <a:lnTo>
                    <a:pt x="881" y="6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701" name="Freeform 8"/>
            <p:cNvSpPr>
              <a:spLocks/>
            </p:cNvSpPr>
            <p:nvPr/>
          </p:nvSpPr>
          <p:spPr bwMode="gray">
            <a:xfrm>
              <a:off x="2411" y="1301"/>
              <a:ext cx="132" cy="189"/>
            </a:xfrm>
            <a:custGeom>
              <a:avLst/>
              <a:gdLst>
                <a:gd name="T0" fmla="*/ 118 w 263"/>
                <a:gd name="T1" fmla="*/ 3 h 378"/>
                <a:gd name="T2" fmla="*/ 105 w 263"/>
                <a:gd name="T3" fmla="*/ 13 h 378"/>
                <a:gd name="T4" fmla="*/ 93 w 263"/>
                <a:gd name="T5" fmla="*/ 24 h 378"/>
                <a:gd name="T6" fmla="*/ 79 w 263"/>
                <a:gd name="T7" fmla="*/ 34 h 378"/>
                <a:gd name="T8" fmla="*/ 74 w 263"/>
                <a:gd name="T9" fmla="*/ 40 h 378"/>
                <a:gd name="T10" fmla="*/ 59 w 263"/>
                <a:gd name="T11" fmla="*/ 42 h 378"/>
                <a:gd name="T12" fmla="*/ 47 w 263"/>
                <a:gd name="T13" fmla="*/ 45 h 378"/>
                <a:gd name="T14" fmla="*/ 46 w 263"/>
                <a:gd name="T15" fmla="*/ 59 h 378"/>
                <a:gd name="T16" fmla="*/ 49 w 263"/>
                <a:gd name="T17" fmla="*/ 76 h 378"/>
                <a:gd name="T18" fmla="*/ 46 w 263"/>
                <a:gd name="T19" fmla="*/ 75 h 378"/>
                <a:gd name="T20" fmla="*/ 37 w 263"/>
                <a:gd name="T21" fmla="*/ 77 h 378"/>
                <a:gd name="T22" fmla="*/ 33 w 263"/>
                <a:gd name="T23" fmla="*/ 92 h 378"/>
                <a:gd name="T24" fmla="*/ 32 w 263"/>
                <a:gd name="T25" fmla="*/ 88 h 378"/>
                <a:gd name="T26" fmla="*/ 27 w 263"/>
                <a:gd name="T27" fmla="*/ 74 h 378"/>
                <a:gd name="T28" fmla="*/ 15 w 263"/>
                <a:gd name="T29" fmla="*/ 71 h 378"/>
                <a:gd name="T30" fmla="*/ 7 w 263"/>
                <a:gd name="T31" fmla="*/ 86 h 378"/>
                <a:gd name="T32" fmla="*/ 3 w 263"/>
                <a:gd name="T33" fmla="*/ 101 h 378"/>
                <a:gd name="T34" fmla="*/ 6 w 263"/>
                <a:gd name="T35" fmla="*/ 113 h 378"/>
                <a:gd name="T36" fmla="*/ 19 w 263"/>
                <a:gd name="T37" fmla="*/ 116 h 378"/>
                <a:gd name="T38" fmla="*/ 24 w 263"/>
                <a:gd name="T39" fmla="*/ 116 h 378"/>
                <a:gd name="T40" fmla="*/ 15 w 263"/>
                <a:gd name="T41" fmla="*/ 118 h 378"/>
                <a:gd name="T42" fmla="*/ 5 w 263"/>
                <a:gd name="T43" fmla="*/ 124 h 378"/>
                <a:gd name="T44" fmla="*/ 13 w 263"/>
                <a:gd name="T45" fmla="*/ 135 h 378"/>
                <a:gd name="T46" fmla="*/ 30 w 263"/>
                <a:gd name="T47" fmla="*/ 146 h 378"/>
                <a:gd name="T48" fmla="*/ 33 w 263"/>
                <a:gd name="T49" fmla="*/ 149 h 378"/>
                <a:gd name="T50" fmla="*/ 22 w 263"/>
                <a:gd name="T51" fmla="*/ 157 h 378"/>
                <a:gd name="T52" fmla="*/ 12 w 263"/>
                <a:gd name="T53" fmla="*/ 164 h 378"/>
                <a:gd name="T54" fmla="*/ 1 w 263"/>
                <a:gd name="T55" fmla="*/ 174 h 378"/>
                <a:gd name="T56" fmla="*/ 6 w 263"/>
                <a:gd name="T57" fmla="*/ 184 h 378"/>
                <a:gd name="T58" fmla="*/ 27 w 263"/>
                <a:gd name="T59" fmla="*/ 189 h 378"/>
                <a:gd name="T60" fmla="*/ 43 w 263"/>
                <a:gd name="T61" fmla="*/ 176 h 378"/>
                <a:gd name="T62" fmla="*/ 59 w 263"/>
                <a:gd name="T63" fmla="*/ 157 h 378"/>
                <a:gd name="T64" fmla="*/ 60 w 263"/>
                <a:gd name="T65" fmla="*/ 144 h 378"/>
                <a:gd name="T66" fmla="*/ 58 w 263"/>
                <a:gd name="T67" fmla="*/ 135 h 378"/>
                <a:gd name="T68" fmla="*/ 64 w 263"/>
                <a:gd name="T69" fmla="*/ 143 h 378"/>
                <a:gd name="T70" fmla="*/ 77 w 263"/>
                <a:gd name="T71" fmla="*/ 152 h 378"/>
                <a:gd name="T72" fmla="*/ 89 w 263"/>
                <a:gd name="T73" fmla="*/ 144 h 378"/>
                <a:gd name="T74" fmla="*/ 99 w 263"/>
                <a:gd name="T75" fmla="*/ 123 h 378"/>
                <a:gd name="T76" fmla="*/ 99 w 263"/>
                <a:gd name="T77" fmla="*/ 109 h 378"/>
                <a:gd name="T78" fmla="*/ 88 w 263"/>
                <a:gd name="T79" fmla="*/ 104 h 378"/>
                <a:gd name="T80" fmla="*/ 86 w 263"/>
                <a:gd name="T81" fmla="*/ 102 h 378"/>
                <a:gd name="T82" fmla="*/ 96 w 263"/>
                <a:gd name="T83" fmla="*/ 96 h 378"/>
                <a:gd name="T84" fmla="*/ 107 w 263"/>
                <a:gd name="T85" fmla="*/ 91 h 378"/>
                <a:gd name="T86" fmla="*/ 106 w 263"/>
                <a:gd name="T87" fmla="*/ 85 h 378"/>
                <a:gd name="T88" fmla="*/ 110 w 263"/>
                <a:gd name="T89" fmla="*/ 68 h 378"/>
                <a:gd name="T90" fmla="*/ 122 w 263"/>
                <a:gd name="T91" fmla="*/ 58 h 378"/>
                <a:gd name="T92" fmla="*/ 131 w 263"/>
                <a:gd name="T93" fmla="*/ 47 h 378"/>
                <a:gd name="T94" fmla="*/ 131 w 263"/>
                <a:gd name="T95" fmla="*/ 26 h 378"/>
                <a:gd name="T96" fmla="*/ 131 w 263"/>
                <a:gd name="T97" fmla="*/ 7 h 378"/>
                <a:gd name="T98" fmla="*/ 124 w 263"/>
                <a:gd name="T99" fmla="*/ 1 h 37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63"/>
                <a:gd name="T151" fmla="*/ 0 h 378"/>
                <a:gd name="T152" fmla="*/ 263 w 263"/>
                <a:gd name="T153" fmla="*/ 378 h 37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63" h="378">
                  <a:moveTo>
                    <a:pt x="242" y="0"/>
                  </a:moveTo>
                  <a:lnTo>
                    <a:pt x="240" y="1"/>
                  </a:lnTo>
                  <a:lnTo>
                    <a:pt x="235" y="6"/>
                  </a:lnTo>
                  <a:lnTo>
                    <a:pt x="228" y="12"/>
                  </a:lnTo>
                  <a:lnTo>
                    <a:pt x="219" y="19"/>
                  </a:lnTo>
                  <a:lnTo>
                    <a:pt x="210" y="27"/>
                  </a:lnTo>
                  <a:lnTo>
                    <a:pt x="200" y="35"/>
                  </a:lnTo>
                  <a:lnTo>
                    <a:pt x="191" y="43"/>
                  </a:lnTo>
                  <a:lnTo>
                    <a:pt x="185" y="48"/>
                  </a:lnTo>
                  <a:lnTo>
                    <a:pt x="174" y="57"/>
                  </a:lnTo>
                  <a:lnTo>
                    <a:pt x="165" y="62"/>
                  </a:lnTo>
                  <a:lnTo>
                    <a:pt x="157" y="68"/>
                  </a:lnTo>
                  <a:lnTo>
                    <a:pt x="155" y="73"/>
                  </a:lnTo>
                  <a:lnTo>
                    <a:pt x="153" y="77"/>
                  </a:lnTo>
                  <a:lnTo>
                    <a:pt x="147" y="79"/>
                  </a:lnTo>
                  <a:lnTo>
                    <a:pt x="138" y="81"/>
                  </a:lnTo>
                  <a:lnTo>
                    <a:pt x="127" y="83"/>
                  </a:lnTo>
                  <a:lnTo>
                    <a:pt x="117" y="83"/>
                  </a:lnTo>
                  <a:lnTo>
                    <a:pt x="108" y="84"/>
                  </a:lnTo>
                  <a:lnTo>
                    <a:pt x="101" y="86"/>
                  </a:lnTo>
                  <a:lnTo>
                    <a:pt x="94" y="90"/>
                  </a:lnTo>
                  <a:lnTo>
                    <a:pt x="91" y="96"/>
                  </a:lnTo>
                  <a:lnTo>
                    <a:pt x="90" y="105"/>
                  </a:lnTo>
                  <a:lnTo>
                    <a:pt x="92" y="118"/>
                  </a:lnTo>
                  <a:lnTo>
                    <a:pt x="95" y="134"/>
                  </a:lnTo>
                  <a:lnTo>
                    <a:pt x="96" y="145"/>
                  </a:lnTo>
                  <a:lnTo>
                    <a:pt x="97" y="151"/>
                  </a:lnTo>
                  <a:lnTo>
                    <a:pt x="97" y="153"/>
                  </a:lnTo>
                  <a:lnTo>
                    <a:pt x="95" y="152"/>
                  </a:lnTo>
                  <a:lnTo>
                    <a:pt x="92" y="150"/>
                  </a:lnTo>
                  <a:lnTo>
                    <a:pt x="86" y="149"/>
                  </a:lnTo>
                  <a:lnTo>
                    <a:pt x="81" y="149"/>
                  </a:lnTo>
                  <a:lnTo>
                    <a:pt x="74" y="154"/>
                  </a:lnTo>
                  <a:lnTo>
                    <a:pt x="69" y="164"/>
                  </a:lnTo>
                  <a:lnTo>
                    <a:pt x="67" y="175"/>
                  </a:lnTo>
                  <a:lnTo>
                    <a:pt x="66" y="183"/>
                  </a:lnTo>
                  <a:lnTo>
                    <a:pt x="66" y="186"/>
                  </a:lnTo>
                  <a:lnTo>
                    <a:pt x="66" y="184"/>
                  </a:lnTo>
                  <a:lnTo>
                    <a:pt x="64" y="176"/>
                  </a:lnTo>
                  <a:lnTo>
                    <a:pt x="62" y="167"/>
                  </a:lnTo>
                  <a:lnTo>
                    <a:pt x="58" y="158"/>
                  </a:lnTo>
                  <a:lnTo>
                    <a:pt x="53" y="148"/>
                  </a:lnTo>
                  <a:lnTo>
                    <a:pt x="46" y="142"/>
                  </a:lnTo>
                  <a:lnTo>
                    <a:pt x="37" y="139"/>
                  </a:lnTo>
                  <a:lnTo>
                    <a:pt x="29" y="142"/>
                  </a:lnTo>
                  <a:lnTo>
                    <a:pt x="24" y="149"/>
                  </a:lnTo>
                  <a:lnTo>
                    <a:pt x="18" y="159"/>
                  </a:lnTo>
                  <a:lnTo>
                    <a:pt x="13" y="172"/>
                  </a:lnTo>
                  <a:lnTo>
                    <a:pt x="10" y="182"/>
                  </a:lnTo>
                  <a:lnTo>
                    <a:pt x="7" y="193"/>
                  </a:lnTo>
                  <a:lnTo>
                    <a:pt x="5" y="203"/>
                  </a:lnTo>
                  <a:lnTo>
                    <a:pt x="5" y="212"/>
                  </a:lnTo>
                  <a:lnTo>
                    <a:pt x="6" y="220"/>
                  </a:lnTo>
                  <a:lnTo>
                    <a:pt x="11" y="227"/>
                  </a:lnTo>
                  <a:lnTo>
                    <a:pt x="18" y="230"/>
                  </a:lnTo>
                  <a:lnTo>
                    <a:pt x="30" y="232"/>
                  </a:lnTo>
                  <a:lnTo>
                    <a:pt x="38" y="233"/>
                  </a:lnTo>
                  <a:lnTo>
                    <a:pt x="44" y="233"/>
                  </a:lnTo>
                  <a:lnTo>
                    <a:pt x="46" y="233"/>
                  </a:lnTo>
                  <a:lnTo>
                    <a:pt x="47" y="233"/>
                  </a:lnTo>
                  <a:lnTo>
                    <a:pt x="45" y="233"/>
                  </a:lnTo>
                  <a:lnTo>
                    <a:pt x="38" y="234"/>
                  </a:lnTo>
                  <a:lnTo>
                    <a:pt x="30" y="236"/>
                  </a:lnTo>
                  <a:lnTo>
                    <a:pt x="22" y="240"/>
                  </a:lnTo>
                  <a:lnTo>
                    <a:pt x="14" y="244"/>
                  </a:lnTo>
                  <a:lnTo>
                    <a:pt x="10" y="248"/>
                  </a:lnTo>
                  <a:lnTo>
                    <a:pt x="9" y="254"/>
                  </a:lnTo>
                  <a:lnTo>
                    <a:pt x="14" y="261"/>
                  </a:lnTo>
                  <a:lnTo>
                    <a:pt x="26" y="270"/>
                  </a:lnTo>
                  <a:lnTo>
                    <a:pt x="38" y="278"/>
                  </a:lnTo>
                  <a:lnTo>
                    <a:pt x="49" y="286"/>
                  </a:lnTo>
                  <a:lnTo>
                    <a:pt x="59" y="291"/>
                  </a:lnTo>
                  <a:lnTo>
                    <a:pt x="64" y="296"/>
                  </a:lnTo>
                  <a:lnTo>
                    <a:pt x="68" y="297"/>
                  </a:lnTo>
                  <a:lnTo>
                    <a:pt x="66" y="298"/>
                  </a:lnTo>
                  <a:lnTo>
                    <a:pt x="60" y="302"/>
                  </a:lnTo>
                  <a:lnTo>
                    <a:pt x="52" y="306"/>
                  </a:lnTo>
                  <a:lnTo>
                    <a:pt x="44" y="313"/>
                  </a:lnTo>
                  <a:lnTo>
                    <a:pt x="36" y="319"/>
                  </a:lnTo>
                  <a:lnTo>
                    <a:pt x="29" y="324"/>
                  </a:lnTo>
                  <a:lnTo>
                    <a:pt x="24" y="328"/>
                  </a:lnTo>
                  <a:lnTo>
                    <a:pt x="16" y="334"/>
                  </a:lnTo>
                  <a:lnTo>
                    <a:pt x="9" y="340"/>
                  </a:lnTo>
                  <a:lnTo>
                    <a:pt x="2" y="347"/>
                  </a:lnTo>
                  <a:lnTo>
                    <a:pt x="0" y="354"/>
                  </a:lnTo>
                  <a:lnTo>
                    <a:pt x="2" y="360"/>
                  </a:lnTo>
                  <a:lnTo>
                    <a:pt x="12" y="368"/>
                  </a:lnTo>
                  <a:lnTo>
                    <a:pt x="28" y="374"/>
                  </a:lnTo>
                  <a:lnTo>
                    <a:pt x="43" y="378"/>
                  </a:lnTo>
                  <a:lnTo>
                    <a:pt x="53" y="377"/>
                  </a:lnTo>
                  <a:lnTo>
                    <a:pt x="63" y="372"/>
                  </a:lnTo>
                  <a:lnTo>
                    <a:pt x="73" y="363"/>
                  </a:lnTo>
                  <a:lnTo>
                    <a:pt x="85" y="351"/>
                  </a:lnTo>
                  <a:lnTo>
                    <a:pt x="97" y="338"/>
                  </a:lnTo>
                  <a:lnTo>
                    <a:pt x="109" y="326"/>
                  </a:lnTo>
                  <a:lnTo>
                    <a:pt x="117" y="314"/>
                  </a:lnTo>
                  <a:lnTo>
                    <a:pt x="120" y="306"/>
                  </a:lnTo>
                  <a:lnTo>
                    <a:pt x="120" y="297"/>
                  </a:lnTo>
                  <a:lnTo>
                    <a:pt x="119" y="287"/>
                  </a:lnTo>
                  <a:lnTo>
                    <a:pt x="117" y="278"/>
                  </a:lnTo>
                  <a:lnTo>
                    <a:pt x="116" y="271"/>
                  </a:lnTo>
                  <a:lnTo>
                    <a:pt x="115" y="269"/>
                  </a:lnTo>
                  <a:lnTo>
                    <a:pt x="116" y="271"/>
                  </a:lnTo>
                  <a:lnTo>
                    <a:pt x="121" y="277"/>
                  </a:lnTo>
                  <a:lnTo>
                    <a:pt x="128" y="285"/>
                  </a:lnTo>
                  <a:lnTo>
                    <a:pt x="136" y="292"/>
                  </a:lnTo>
                  <a:lnTo>
                    <a:pt x="144" y="299"/>
                  </a:lnTo>
                  <a:lnTo>
                    <a:pt x="153" y="303"/>
                  </a:lnTo>
                  <a:lnTo>
                    <a:pt x="160" y="302"/>
                  </a:lnTo>
                  <a:lnTo>
                    <a:pt x="168" y="297"/>
                  </a:lnTo>
                  <a:lnTo>
                    <a:pt x="177" y="287"/>
                  </a:lnTo>
                  <a:lnTo>
                    <a:pt x="185" y="275"/>
                  </a:lnTo>
                  <a:lnTo>
                    <a:pt x="191" y="261"/>
                  </a:lnTo>
                  <a:lnTo>
                    <a:pt x="197" y="247"/>
                  </a:lnTo>
                  <a:lnTo>
                    <a:pt x="201" y="234"/>
                  </a:lnTo>
                  <a:lnTo>
                    <a:pt x="201" y="224"/>
                  </a:lnTo>
                  <a:lnTo>
                    <a:pt x="197" y="218"/>
                  </a:lnTo>
                  <a:lnTo>
                    <a:pt x="190" y="212"/>
                  </a:lnTo>
                  <a:lnTo>
                    <a:pt x="183" y="209"/>
                  </a:lnTo>
                  <a:lnTo>
                    <a:pt x="175" y="208"/>
                  </a:lnTo>
                  <a:lnTo>
                    <a:pt x="168" y="208"/>
                  </a:lnTo>
                  <a:lnTo>
                    <a:pt x="167" y="207"/>
                  </a:lnTo>
                  <a:lnTo>
                    <a:pt x="171" y="205"/>
                  </a:lnTo>
                  <a:lnTo>
                    <a:pt x="176" y="201"/>
                  </a:lnTo>
                  <a:lnTo>
                    <a:pt x="184" y="197"/>
                  </a:lnTo>
                  <a:lnTo>
                    <a:pt x="192" y="193"/>
                  </a:lnTo>
                  <a:lnTo>
                    <a:pt x="200" y="188"/>
                  </a:lnTo>
                  <a:lnTo>
                    <a:pt x="208" y="184"/>
                  </a:lnTo>
                  <a:lnTo>
                    <a:pt x="213" y="181"/>
                  </a:lnTo>
                  <a:lnTo>
                    <a:pt x="214" y="180"/>
                  </a:lnTo>
                  <a:lnTo>
                    <a:pt x="213" y="175"/>
                  </a:lnTo>
                  <a:lnTo>
                    <a:pt x="211" y="169"/>
                  </a:lnTo>
                  <a:lnTo>
                    <a:pt x="210" y="159"/>
                  </a:lnTo>
                  <a:lnTo>
                    <a:pt x="211" y="148"/>
                  </a:lnTo>
                  <a:lnTo>
                    <a:pt x="219" y="136"/>
                  </a:lnTo>
                  <a:lnTo>
                    <a:pt x="226" y="128"/>
                  </a:lnTo>
                  <a:lnTo>
                    <a:pt x="235" y="122"/>
                  </a:lnTo>
                  <a:lnTo>
                    <a:pt x="244" y="116"/>
                  </a:lnTo>
                  <a:lnTo>
                    <a:pt x="252" y="111"/>
                  </a:lnTo>
                  <a:lnTo>
                    <a:pt x="257" y="104"/>
                  </a:lnTo>
                  <a:lnTo>
                    <a:pt x="261" y="95"/>
                  </a:lnTo>
                  <a:lnTo>
                    <a:pt x="263" y="84"/>
                  </a:lnTo>
                  <a:lnTo>
                    <a:pt x="261" y="69"/>
                  </a:lnTo>
                  <a:lnTo>
                    <a:pt x="261" y="53"/>
                  </a:lnTo>
                  <a:lnTo>
                    <a:pt x="261" y="38"/>
                  </a:lnTo>
                  <a:lnTo>
                    <a:pt x="261" y="25"/>
                  </a:lnTo>
                  <a:lnTo>
                    <a:pt x="261" y="15"/>
                  </a:lnTo>
                  <a:lnTo>
                    <a:pt x="259" y="10"/>
                  </a:lnTo>
                  <a:lnTo>
                    <a:pt x="255" y="6"/>
                  </a:lnTo>
                  <a:lnTo>
                    <a:pt x="248" y="2"/>
                  </a:lnTo>
                  <a:lnTo>
                    <a:pt x="244" y="1"/>
                  </a:lnTo>
                  <a:lnTo>
                    <a:pt x="242" y="0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702" name="Freeform 9"/>
            <p:cNvSpPr>
              <a:spLocks/>
            </p:cNvSpPr>
            <p:nvPr/>
          </p:nvSpPr>
          <p:spPr bwMode="gray">
            <a:xfrm>
              <a:off x="2352" y="1507"/>
              <a:ext cx="64" cy="43"/>
            </a:xfrm>
            <a:custGeom>
              <a:avLst/>
              <a:gdLst>
                <a:gd name="T0" fmla="*/ 0 w 128"/>
                <a:gd name="T1" fmla="*/ 23 h 85"/>
                <a:gd name="T2" fmla="*/ 0 w 128"/>
                <a:gd name="T3" fmla="*/ 21 h 85"/>
                <a:gd name="T4" fmla="*/ 0 w 128"/>
                <a:gd name="T5" fmla="*/ 19 h 85"/>
                <a:gd name="T6" fmla="*/ 1 w 128"/>
                <a:gd name="T7" fmla="*/ 16 h 85"/>
                <a:gd name="T8" fmla="*/ 1 w 128"/>
                <a:gd name="T9" fmla="*/ 12 h 85"/>
                <a:gd name="T10" fmla="*/ 3 w 128"/>
                <a:gd name="T11" fmla="*/ 9 h 85"/>
                <a:gd name="T12" fmla="*/ 7 w 128"/>
                <a:gd name="T13" fmla="*/ 7 h 85"/>
                <a:gd name="T14" fmla="*/ 11 w 128"/>
                <a:gd name="T15" fmla="*/ 6 h 85"/>
                <a:gd name="T16" fmla="*/ 20 w 128"/>
                <a:gd name="T17" fmla="*/ 5 h 85"/>
                <a:gd name="T18" fmla="*/ 26 w 128"/>
                <a:gd name="T19" fmla="*/ 6 h 85"/>
                <a:gd name="T20" fmla="*/ 31 w 128"/>
                <a:gd name="T21" fmla="*/ 6 h 85"/>
                <a:gd name="T22" fmla="*/ 35 w 128"/>
                <a:gd name="T23" fmla="*/ 4 h 85"/>
                <a:gd name="T24" fmla="*/ 39 w 128"/>
                <a:gd name="T25" fmla="*/ 2 h 85"/>
                <a:gd name="T26" fmla="*/ 44 w 128"/>
                <a:gd name="T27" fmla="*/ 1 h 85"/>
                <a:gd name="T28" fmla="*/ 48 w 128"/>
                <a:gd name="T29" fmla="*/ 0 h 85"/>
                <a:gd name="T30" fmla="*/ 53 w 128"/>
                <a:gd name="T31" fmla="*/ 1 h 85"/>
                <a:gd name="T32" fmla="*/ 58 w 128"/>
                <a:gd name="T33" fmla="*/ 3 h 85"/>
                <a:gd name="T34" fmla="*/ 60 w 128"/>
                <a:gd name="T35" fmla="*/ 6 h 85"/>
                <a:gd name="T36" fmla="*/ 62 w 128"/>
                <a:gd name="T37" fmla="*/ 10 h 85"/>
                <a:gd name="T38" fmla="*/ 64 w 128"/>
                <a:gd name="T39" fmla="*/ 15 h 85"/>
                <a:gd name="T40" fmla="*/ 64 w 128"/>
                <a:gd name="T41" fmla="*/ 19 h 85"/>
                <a:gd name="T42" fmla="*/ 62 w 128"/>
                <a:gd name="T43" fmla="*/ 21 h 85"/>
                <a:gd name="T44" fmla="*/ 59 w 128"/>
                <a:gd name="T45" fmla="*/ 24 h 85"/>
                <a:gd name="T46" fmla="*/ 54 w 128"/>
                <a:gd name="T47" fmla="*/ 25 h 85"/>
                <a:gd name="T48" fmla="*/ 52 w 128"/>
                <a:gd name="T49" fmla="*/ 29 h 85"/>
                <a:gd name="T50" fmla="*/ 50 w 128"/>
                <a:gd name="T51" fmla="*/ 31 h 85"/>
                <a:gd name="T52" fmla="*/ 50 w 128"/>
                <a:gd name="T53" fmla="*/ 34 h 85"/>
                <a:gd name="T54" fmla="*/ 50 w 128"/>
                <a:gd name="T55" fmla="*/ 35 h 85"/>
                <a:gd name="T56" fmla="*/ 49 w 128"/>
                <a:gd name="T57" fmla="*/ 36 h 85"/>
                <a:gd name="T58" fmla="*/ 49 w 128"/>
                <a:gd name="T59" fmla="*/ 38 h 85"/>
                <a:gd name="T60" fmla="*/ 48 w 128"/>
                <a:gd name="T61" fmla="*/ 40 h 85"/>
                <a:gd name="T62" fmla="*/ 47 w 128"/>
                <a:gd name="T63" fmla="*/ 42 h 85"/>
                <a:gd name="T64" fmla="*/ 43 w 128"/>
                <a:gd name="T65" fmla="*/ 43 h 85"/>
                <a:gd name="T66" fmla="*/ 39 w 128"/>
                <a:gd name="T67" fmla="*/ 42 h 85"/>
                <a:gd name="T68" fmla="*/ 32 w 128"/>
                <a:gd name="T69" fmla="*/ 39 h 85"/>
                <a:gd name="T70" fmla="*/ 26 w 128"/>
                <a:gd name="T71" fmla="*/ 38 h 85"/>
                <a:gd name="T72" fmla="*/ 20 w 128"/>
                <a:gd name="T73" fmla="*/ 36 h 85"/>
                <a:gd name="T74" fmla="*/ 14 w 128"/>
                <a:gd name="T75" fmla="*/ 33 h 85"/>
                <a:gd name="T76" fmla="*/ 10 w 128"/>
                <a:gd name="T77" fmla="*/ 30 h 85"/>
                <a:gd name="T78" fmla="*/ 6 w 128"/>
                <a:gd name="T79" fmla="*/ 27 h 85"/>
                <a:gd name="T80" fmla="*/ 2 w 128"/>
                <a:gd name="T81" fmla="*/ 25 h 85"/>
                <a:gd name="T82" fmla="*/ 1 w 128"/>
                <a:gd name="T83" fmla="*/ 24 h 85"/>
                <a:gd name="T84" fmla="*/ 0 w 128"/>
                <a:gd name="T85" fmla="*/ 23 h 8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8"/>
                <a:gd name="T130" fmla="*/ 0 h 85"/>
                <a:gd name="T131" fmla="*/ 128 w 128"/>
                <a:gd name="T132" fmla="*/ 85 h 8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8" h="85">
                  <a:moveTo>
                    <a:pt x="0" y="46"/>
                  </a:moveTo>
                  <a:lnTo>
                    <a:pt x="0" y="42"/>
                  </a:lnTo>
                  <a:lnTo>
                    <a:pt x="0" y="38"/>
                  </a:lnTo>
                  <a:lnTo>
                    <a:pt x="1" y="31"/>
                  </a:lnTo>
                  <a:lnTo>
                    <a:pt x="3" y="24"/>
                  </a:lnTo>
                  <a:lnTo>
                    <a:pt x="7" y="17"/>
                  </a:lnTo>
                  <a:lnTo>
                    <a:pt x="14" y="13"/>
                  </a:lnTo>
                  <a:lnTo>
                    <a:pt x="23" y="11"/>
                  </a:lnTo>
                  <a:lnTo>
                    <a:pt x="40" y="10"/>
                  </a:lnTo>
                  <a:lnTo>
                    <a:pt x="52" y="11"/>
                  </a:lnTo>
                  <a:lnTo>
                    <a:pt x="62" y="11"/>
                  </a:lnTo>
                  <a:lnTo>
                    <a:pt x="71" y="7"/>
                  </a:lnTo>
                  <a:lnTo>
                    <a:pt x="78" y="3"/>
                  </a:lnTo>
                  <a:lnTo>
                    <a:pt x="88" y="1"/>
                  </a:lnTo>
                  <a:lnTo>
                    <a:pt x="97" y="0"/>
                  </a:lnTo>
                  <a:lnTo>
                    <a:pt x="107" y="1"/>
                  </a:lnTo>
                  <a:lnTo>
                    <a:pt x="116" y="5"/>
                  </a:lnTo>
                  <a:lnTo>
                    <a:pt x="121" y="12"/>
                  </a:lnTo>
                  <a:lnTo>
                    <a:pt x="125" y="20"/>
                  </a:lnTo>
                  <a:lnTo>
                    <a:pt x="128" y="29"/>
                  </a:lnTo>
                  <a:lnTo>
                    <a:pt x="128" y="37"/>
                  </a:lnTo>
                  <a:lnTo>
                    <a:pt x="124" y="42"/>
                  </a:lnTo>
                  <a:lnTo>
                    <a:pt x="118" y="47"/>
                  </a:lnTo>
                  <a:lnTo>
                    <a:pt x="109" y="50"/>
                  </a:lnTo>
                  <a:lnTo>
                    <a:pt x="104" y="57"/>
                  </a:lnTo>
                  <a:lnTo>
                    <a:pt x="101" y="62"/>
                  </a:lnTo>
                  <a:lnTo>
                    <a:pt x="100" y="68"/>
                  </a:lnTo>
                  <a:lnTo>
                    <a:pt x="100" y="70"/>
                  </a:lnTo>
                  <a:lnTo>
                    <a:pt x="99" y="71"/>
                  </a:lnTo>
                  <a:lnTo>
                    <a:pt x="99" y="75"/>
                  </a:lnTo>
                  <a:lnTo>
                    <a:pt x="97" y="80"/>
                  </a:lnTo>
                  <a:lnTo>
                    <a:pt x="94" y="84"/>
                  </a:lnTo>
                  <a:lnTo>
                    <a:pt x="87" y="85"/>
                  </a:lnTo>
                  <a:lnTo>
                    <a:pt x="78" y="84"/>
                  </a:lnTo>
                  <a:lnTo>
                    <a:pt x="64" y="78"/>
                  </a:lnTo>
                  <a:lnTo>
                    <a:pt x="52" y="75"/>
                  </a:lnTo>
                  <a:lnTo>
                    <a:pt x="40" y="71"/>
                  </a:lnTo>
                  <a:lnTo>
                    <a:pt x="29" y="65"/>
                  </a:lnTo>
                  <a:lnTo>
                    <a:pt x="20" y="60"/>
                  </a:lnTo>
                  <a:lnTo>
                    <a:pt x="12" y="54"/>
                  </a:lnTo>
                  <a:lnTo>
                    <a:pt x="5" y="50"/>
                  </a:lnTo>
                  <a:lnTo>
                    <a:pt x="1" y="47"/>
                  </a:lnTo>
                  <a:lnTo>
                    <a:pt x="0" y="46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703" name="Freeform 10"/>
            <p:cNvSpPr>
              <a:spLocks/>
            </p:cNvSpPr>
            <p:nvPr/>
          </p:nvSpPr>
          <p:spPr bwMode="gray">
            <a:xfrm>
              <a:off x="2359" y="1562"/>
              <a:ext cx="36" cy="95"/>
            </a:xfrm>
            <a:custGeom>
              <a:avLst/>
              <a:gdLst>
                <a:gd name="T0" fmla="*/ 7 w 71"/>
                <a:gd name="T1" fmla="*/ 4 h 192"/>
                <a:gd name="T2" fmla="*/ 7 w 71"/>
                <a:gd name="T3" fmla="*/ 5 h 192"/>
                <a:gd name="T4" fmla="*/ 7 w 71"/>
                <a:gd name="T5" fmla="*/ 9 h 192"/>
                <a:gd name="T6" fmla="*/ 7 w 71"/>
                <a:gd name="T7" fmla="*/ 15 h 192"/>
                <a:gd name="T8" fmla="*/ 6 w 71"/>
                <a:gd name="T9" fmla="*/ 21 h 192"/>
                <a:gd name="T10" fmla="*/ 6 w 71"/>
                <a:gd name="T11" fmla="*/ 26 h 192"/>
                <a:gd name="T12" fmla="*/ 7 w 71"/>
                <a:gd name="T13" fmla="*/ 30 h 192"/>
                <a:gd name="T14" fmla="*/ 6 w 71"/>
                <a:gd name="T15" fmla="*/ 34 h 192"/>
                <a:gd name="T16" fmla="*/ 5 w 71"/>
                <a:gd name="T17" fmla="*/ 39 h 192"/>
                <a:gd name="T18" fmla="*/ 2 w 71"/>
                <a:gd name="T19" fmla="*/ 43 h 192"/>
                <a:gd name="T20" fmla="*/ 1 w 71"/>
                <a:gd name="T21" fmla="*/ 48 h 192"/>
                <a:gd name="T22" fmla="*/ 0 w 71"/>
                <a:gd name="T23" fmla="*/ 53 h 192"/>
                <a:gd name="T24" fmla="*/ 1 w 71"/>
                <a:gd name="T25" fmla="*/ 61 h 192"/>
                <a:gd name="T26" fmla="*/ 2 w 71"/>
                <a:gd name="T27" fmla="*/ 67 h 192"/>
                <a:gd name="T28" fmla="*/ 3 w 71"/>
                <a:gd name="T29" fmla="*/ 74 h 192"/>
                <a:gd name="T30" fmla="*/ 4 w 71"/>
                <a:gd name="T31" fmla="*/ 80 h 192"/>
                <a:gd name="T32" fmla="*/ 5 w 71"/>
                <a:gd name="T33" fmla="*/ 86 h 192"/>
                <a:gd name="T34" fmla="*/ 7 w 71"/>
                <a:gd name="T35" fmla="*/ 91 h 192"/>
                <a:gd name="T36" fmla="*/ 10 w 71"/>
                <a:gd name="T37" fmla="*/ 94 h 192"/>
                <a:gd name="T38" fmla="*/ 13 w 71"/>
                <a:gd name="T39" fmla="*/ 94 h 192"/>
                <a:gd name="T40" fmla="*/ 17 w 71"/>
                <a:gd name="T41" fmla="*/ 94 h 192"/>
                <a:gd name="T42" fmla="*/ 20 w 71"/>
                <a:gd name="T43" fmla="*/ 95 h 192"/>
                <a:gd name="T44" fmla="*/ 24 w 71"/>
                <a:gd name="T45" fmla="*/ 95 h 192"/>
                <a:gd name="T46" fmla="*/ 28 w 71"/>
                <a:gd name="T47" fmla="*/ 94 h 192"/>
                <a:gd name="T48" fmla="*/ 30 w 71"/>
                <a:gd name="T49" fmla="*/ 93 h 192"/>
                <a:gd name="T50" fmla="*/ 31 w 71"/>
                <a:gd name="T51" fmla="*/ 91 h 192"/>
                <a:gd name="T52" fmla="*/ 32 w 71"/>
                <a:gd name="T53" fmla="*/ 87 h 192"/>
                <a:gd name="T54" fmla="*/ 32 w 71"/>
                <a:gd name="T55" fmla="*/ 82 h 192"/>
                <a:gd name="T56" fmla="*/ 31 w 71"/>
                <a:gd name="T57" fmla="*/ 73 h 192"/>
                <a:gd name="T58" fmla="*/ 30 w 71"/>
                <a:gd name="T59" fmla="*/ 67 h 192"/>
                <a:gd name="T60" fmla="*/ 31 w 71"/>
                <a:gd name="T61" fmla="*/ 61 h 192"/>
                <a:gd name="T62" fmla="*/ 32 w 71"/>
                <a:gd name="T63" fmla="*/ 55 h 192"/>
                <a:gd name="T64" fmla="*/ 34 w 71"/>
                <a:gd name="T65" fmla="*/ 48 h 192"/>
                <a:gd name="T66" fmla="*/ 35 w 71"/>
                <a:gd name="T67" fmla="*/ 39 h 192"/>
                <a:gd name="T68" fmla="*/ 36 w 71"/>
                <a:gd name="T69" fmla="*/ 31 h 192"/>
                <a:gd name="T70" fmla="*/ 35 w 71"/>
                <a:gd name="T71" fmla="*/ 24 h 192"/>
                <a:gd name="T72" fmla="*/ 34 w 71"/>
                <a:gd name="T73" fmla="*/ 18 h 192"/>
                <a:gd name="T74" fmla="*/ 32 w 71"/>
                <a:gd name="T75" fmla="*/ 11 h 192"/>
                <a:gd name="T76" fmla="*/ 30 w 71"/>
                <a:gd name="T77" fmla="*/ 7 h 192"/>
                <a:gd name="T78" fmla="*/ 27 w 71"/>
                <a:gd name="T79" fmla="*/ 3 h 192"/>
                <a:gd name="T80" fmla="*/ 22 w 71"/>
                <a:gd name="T81" fmla="*/ 0 h 192"/>
                <a:gd name="T82" fmla="*/ 17 w 71"/>
                <a:gd name="T83" fmla="*/ 0 h 192"/>
                <a:gd name="T84" fmla="*/ 13 w 71"/>
                <a:gd name="T85" fmla="*/ 0 h 192"/>
                <a:gd name="T86" fmla="*/ 10 w 71"/>
                <a:gd name="T87" fmla="*/ 1 h 192"/>
                <a:gd name="T88" fmla="*/ 8 w 71"/>
                <a:gd name="T89" fmla="*/ 3 h 192"/>
                <a:gd name="T90" fmla="*/ 7 w 71"/>
                <a:gd name="T91" fmla="*/ 4 h 19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1"/>
                <a:gd name="T139" fmla="*/ 0 h 192"/>
                <a:gd name="T140" fmla="*/ 71 w 71"/>
                <a:gd name="T141" fmla="*/ 192 h 19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1" h="192">
                  <a:moveTo>
                    <a:pt x="13" y="8"/>
                  </a:moveTo>
                  <a:lnTo>
                    <a:pt x="13" y="11"/>
                  </a:lnTo>
                  <a:lnTo>
                    <a:pt x="13" y="19"/>
                  </a:lnTo>
                  <a:lnTo>
                    <a:pt x="13" y="30"/>
                  </a:lnTo>
                  <a:lnTo>
                    <a:pt x="12" y="42"/>
                  </a:lnTo>
                  <a:lnTo>
                    <a:pt x="12" y="53"/>
                  </a:lnTo>
                  <a:lnTo>
                    <a:pt x="13" y="61"/>
                  </a:lnTo>
                  <a:lnTo>
                    <a:pt x="12" y="69"/>
                  </a:lnTo>
                  <a:lnTo>
                    <a:pt x="9" y="78"/>
                  </a:lnTo>
                  <a:lnTo>
                    <a:pt x="4" y="86"/>
                  </a:lnTo>
                  <a:lnTo>
                    <a:pt x="1" y="96"/>
                  </a:lnTo>
                  <a:lnTo>
                    <a:pt x="0" y="108"/>
                  </a:lnTo>
                  <a:lnTo>
                    <a:pt x="1" y="123"/>
                  </a:lnTo>
                  <a:lnTo>
                    <a:pt x="3" y="136"/>
                  </a:lnTo>
                  <a:lnTo>
                    <a:pt x="5" y="149"/>
                  </a:lnTo>
                  <a:lnTo>
                    <a:pt x="8" y="162"/>
                  </a:lnTo>
                  <a:lnTo>
                    <a:pt x="10" y="174"/>
                  </a:lnTo>
                  <a:lnTo>
                    <a:pt x="14" y="183"/>
                  </a:lnTo>
                  <a:lnTo>
                    <a:pt x="20" y="189"/>
                  </a:lnTo>
                  <a:lnTo>
                    <a:pt x="26" y="190"/>
                  </a:lnTo>
                  <a:lnTo>
                    <a:pt x="34" y="190"/>
                  </a:lnTo>
                  <a:lnTo>
                    <a:pt x="40" y="192"/>
                  </a:lnTo>
                  <a:lnTo>
                    <a:pt x="48" y="192"/>
                  </a:lnTo>
                  <a:lnTo>
                    <a:pt x="55" y="190"/>
                  </a:lnTo>
                  <a:lnTo>
                    <a:pt x="59" y="188"/>
                  </a:lnTo>
                  <a:lnTo>
                    <a:pt x="62" y="184"/>
                  </a:lnTo>
                  <a:lnTo>
                    <a:pt x="64" y="176"/>
                  </a:lnTo>
                  <a:lnTo>
                    <a:pt x="63" y="165"/>
                  </a:lnTo>
                  <a:lnTo>
                    <a:pt x="61" y="148"/>
                  </a:lnTo>
                  <a:lnTo>
                    <a:pt x="60" y="135"/>
                  </a:lnTo>
                  <a:lnTo>
                    <a:pt x="61" y="123"/>
                  </a:lnTo>
                  <a:lnTo>
                    <a:pt x="63" y="111"/>
                  </a:lnTo>
                  <a:lnTo>
                    <a:pt x="67" y="96"/>
                  </a:lnTo>
                  <a:lnTo>
                    <a:pt x="70" y="78"/>
                  </a:lnTo>
                  <a:lnTo>
                    <a:pt x="71" y="62"/>
                  </a:lnTo>
                  <a:lnTo>
                    <a:pt x="70" y="49"/>
                  </a:lnTo>
                  <a:lnTo>
                    <a:pt x="68" y="36"/>
                  </a:lnTo>
                  <a:lnTo>
                    <a:pt x="63" y="23"/>
                  </a:lnTo>
                  <a:lnTo>
                    <a:pt x="59" y="14"/>
                  </a:lnTo>
                  <a:lnTo>
                    <a:pt x="53" y="7"/>
                  </a:lnTo>
                  <a:lnTo>
                    <a:pt x="44" y="1"/>
                  </a:lnTo>
                  <a:lnTo>
                    <a:pt x="34" y="0"/>
                  </a:lnTo>
                  <a:lnTo>
                    <a:pt x="25" y="1"/>
                  </a:lnTo>
                  <a:lnTo>
                    <a:pt x="20" y="3"/>
                  </a:lnTo>
                  <a:lnTo>
                    <a:pt x="15" y="7"/>
                  </a:lnTo>
                  <a:lnTo>
                    <a:pt x="13" y="8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704" name="Freeform 11"/>
            <p:cNvSpPr>
              <a:spLocks/>
            </p:cNvSpPr>
            <p:nvPr/>
          </p:nvSpPr>
          <p:spPr bwMode="gray">
            <a:xfrm>
              <a:off x="2455" y="1510"/>
              <a:ext cx="149" cy="176"/>
            </a:xfrm>
            <a:custGeom>
              <a:avLst/>
              <a:gdLst>
                <a:gd name="T0" fmla="*/ 61 w 298"/>
                <a:gd name="T1" fmla="*/ 1 h 352"/>
                <a:gd name="T2" fmla="*/ 51 w 298"/>
                <a:gd name="T3" fmla="*/ 7 h 352"/>
                <a:gd name="T4" fmla="*/ 51 w 298"/>
                <a:gd name="T5" fmla="*/ 18 h 352"/>
                <a:gd name="T6" fmla="*/ 57 w 298"/>
                <a:gd name="T7" fmla="*/ 29 h 352"/>
                <a:gd name="T8" fmla="*/ 55 w 298"/>
                <a:gd name="T9" fmla="*/ 33 h 352"/>
                <a:gd name="T10" fmla="*/ 54 w 298"/>
                <a:gd name="T11" fmla="*/ 40 h 352"/>
                <a:gd name="T12" fmla="*/ 50 w 298"/>
                <a:gd name="T13" fmla="*/ 45 h 352"/>
                <a:gd name="T14" fmla="*/ 43 w 298"/>
                <a:gd name="T15" fmla="*/ 45 h 352"/>
                <a:gd name="T16" fmla="*/ 37 w 298"/>
                <a:gd name="T17" fmla="*/ 41 h 352"/>
                <a:gd name="T18" fmla="*/ 29 w 298"/>
                <a:gd name="T19" fmla="*/ 30 h 352"/>
                <a:gd name="T20" fmla="*/ 21 w 298"/>
                <a:gd name="T21" fmla="*/ 28 h 352"/>
                <a:gd name="T22" fmla="*/ 17 w 298"/>
                <a:gd name="T23" fmla="*/ 34 h 352"/>
                <a:gd name="T24" fmla="*/ 21 w 298"/>
                <a:gd name="T25" fmla="*/ 41 h 352"/>
                <a:gd name="T26" fmla="*/ 25 w 298"/>
                <a:gd name="T27" fmla="*/ 50 h 352"/>
                <a:gd name="T28" fmla="*/ 18 w 298"/>
                <a:gd name="T29" fmla="*/ 58 h 352"/>
                <a:gd name="T30" fmla="*/ 5 w 298"/>
                <a:gd name="T31" fmla="*/ 44 h 352"/>
                <a:gd name="T32" fmla="*/ 1 w 298"/>
                <a:gd name="T33" fmla="*/ 53 h 352"/>
                <a:gd name="T34" fmla="*/ 1 w 298"/>
                <a:gd name="T35" fmla="*/ 68 h 352"/>
                <a:gd name="T36" fmla="*/ 10 w 298"/>
                <a:gd name="T37" fmla="*/ 85 h 352"/>
                <a:gd name="T38" fmla="*/ 23 w 298"/>
                <a:gd name="T39" fmla="*/ 91 h 352"/>
                <a:gd name="T40" fmla="*/ 28 w 298"/>
                <a:gd name="T41" fmla="*/ 85 h 352"/>
                <a:gd name="T42" fmla="*/ 29 w 298"/>
                <a:gd name="T43" fmla="*/ 75 h 352"/>
                <a:gd name="T44" fmla="*/ 38 w 298"/>
                <a:gd name="T45" fmla="*/ 77 h 352"/>
                <a:gd name="T46" fmla="*/ 44 w 298"/>
                <a:gd name="T47" fmla="*/ 90 h 352"/>
                <a:gd name="T48" fmla="*/ 41 w 298"/>
                <a:gd name="T49" fmla="*/ 94 h 352"/>
                <a:gd name="T50" fmla="*/ 36 w 298"/>
                <a:gd name="T51" fmla="*/ 104 h 352"/>
                <a:gd name="T52" fmla="*/ 51 w 298"/>
                <a:gd name="T53" fmla="*/ 119 h 352"/>
                <a:gd name="T54" fmla="*/ 70 w 298"/>
                <a:gd name="T55" fmla="*/ 135 h 352"/>
                <a:gd name="T56" fmla="*/ 85 w 298"/>
                <a:gd name="T57" fmla="*/ 134 h 352"/>
                <a:gd name="T58" fmla="*/ 92 w 298"/>
                <a:gd name="T59" fmla="*/ 140 h 352"/>
                <a:gd name="T60" fmla="*/ 94 w 298"/>
                <a:gd name="T61" fmla="*/ 139 h 352"/>
                <a:gd name="T62" fmla="*/ 100 w 298"/>
                <a:gd name="T63" fmla="*/ 134 h 352"/>
                <a:gd name="T64" fmla="*/ 119 w 298"/>
                <a:gd name="T65" fmla="*/ 135 h 352"/>
                <a:gd name="T66" fmla="*/ 117 w 298"/>
                <a:gd name="T67" fmla="*/ 138 h 352"/>
                <a:gd name="T68" fmla="*/ 107 w 298"/>
                <a:gd name="T69" fmla="*/ 146 h 352"/>
                <a:gd name="T70" fmla="*/ 102 w 298"/>
                <a:gd name="T71" fmla="*/ 157 h 352"/>
                <a:gd name="T72" fmla="*/ 101 w 298"/>
                <a:gd name="T73" fmla="*/ 170 h 352"/>
                <a:gd name="T74" fmla="*/ 102 w 298"/>
                <a:gd name="T75" fmla="*/ 176 h 352"/>
                <a:gd name="T76" fmla="*/ 116 w 298"/>
                <a:gd name="T77" fmla="*/ 165 h 352"/>
                <a:gd name="T78" fmla="*/ 136 w 298"/>
                <a:gd name="T79" fmla="*/ 144 h 352"/>
                <a:gd name="T80" fmla="*/ 145 w 298"/>
                <a:gd name="T81" fmla="*/ 129 h 352"/>
                <a:gd name="T82" fmla="*/ 148 w 298"/>
                <a:gd name="T83" fmla="*/ 117 h 352"/>
                <a:gd name="T84" fmla="*/ 131 w 298"/>
                <a:gd name="T85" fmla="*/ 111 h 352"/>
                <a:gd name="T86" fmla="*/ 110 w 298"/>
                <a:gd name="T87" fmla="*/ 106 h 352"/>
                <a:gd name="T88" fmla="*/ 102 w 298"/>
                <a:gd name="T89" fmla="*/ 98 h 352"/>
                <a:gd name="T90" fmla="*/ 96 w 298"/>
                <a:gd name="T91" fmla="*/ 98 h 352"/>
                <a:gd name="T92" fmla="*/ 90 w 298"/>
                <a:gd name="T93" fmla="*/ 94 h 352"/>
                <a:gd name="T94" fmla="*/ 89 w 298"/>
                <a:gd name="T95" fmla="*/ 69 h 352"/>
                <a:gd name="T96" fmla="*/ 89 w 298"/>
                <a:gd name="T97" fmla="*/ 40 h 352"/>
                <a:gd name="T98" fmla="*/ 80 w 298"/>
                <a:gd name="T99" fmla="*/ 19 h 352"/>
                <a:gd name="T100" fmla="*/ 68 w 298"/>
                <a:gd name="T101" fmla="*/ 4 h 35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98"/>
                <a:gd name="T154" fmla="*/ 0 h 352"/>
                <a:gd name="T155" fmla="*/ 298 w 298"/>
                <a:gd name="T156" fmla="*/ 352 h 35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98" h="352">
                  <a:moveTo>
                    <a:pt x="129" y="0"/>
                  </a:moveTo>
                  <a:lnTo>
                    <a:pt x="127" y="0"/>
                  </a:lnTo>
                  <a:lnTo>
                    <a:pt x="122" y="2"/>
                  </a:lnTo>
                  <a:lnTo>
                    <a:pt x="115" y="6"/>
                  </a:lnTo>
                  <a:lnTo>
                    <a:pt x="109" y="10"/>
                  </a:lnTo>
                  <a:lnTo>
                    <a:pt x="102" y="14"/>
                  </a:lnTo>
                  <a:lnTo>
                    <a:pt x="100" y="20"/>
                  </a:lnTo>
                  <a:lnTo>
                    <a:pt x="101" y="27"/>
                  </a:lnTo>
                  <a:lnTo>
                    <a:pt x="103" y="36"/>
                  </a:lnTo>
                  <a:lnTo>
                    <a:pt x="108" y="45"/>
                  </a:lnTo>
                  <a:lnTo>
                    <a:pt x="112" y="53"/>
                  </a:lnTo>
                  <a:lnTo>
                    <a:pt x="114" y="59"/>
                  </a:lnTo>
                  <a:lnTo>
                    <a:pt x="116" y="61"/>
                  </a:lnTo>
                  <a:lnTo>
                    <a:pt x="114" y="61"/>
                  </a:lnTo>
                  <a:lnTo>
                    <a:pt x="111" y="65"/>
                  </a:lnTo>
                  <a:lnTo>
                    <a:pt x="106" y="69"/>
                  </a:lnTo>
                  <a:lnTo>
                    <a:pt x="105" y="74"/>
                  </a:lnTo>
                  <a:lnTo>
                    <a:pt x="108" y="80"/>
                  </a:lnTo>
                  <a:lnTo>
                    <a:pt x="109" y="85"/>
                  </a:lnTo>
                  <a:lnTo>
                    <a:pt x="105" y="88"/>
                  </a:lnTo>
                  <a:lnTo>
                    <a:pt x="100" y="90"/>
                  </a:lnTo>
                  <a:lnTo>
                    <a:pt x="94" y="91"/>
                  </a:lnTo>
                  <a:lnTo>
                    <a:pt x="89" y="91"/>
                  </a:lnTo>
                  <a:lnTo>
                    <a:pt x="87" y="91"/>
                  </a:lnTo>
                  <a:lnTo>
                    <a:pt x="86" y="90"/>
                  </a:lnTo>
                  <a:lnTo>
                    <a:pt x="81" y="87"/>
                  </a:lnTo>
                  <a:lnTo>
                    <a:pt x="75" y="82"/>
                  </a:lnTo>
                  <a:lnTo>
                    <a:pt x="68" y="76"/>
                  </a:lnTo>
                  <a:lnTo>
                    <a:pt x="63" y="69"/>
                  </a:lnTo>
                  <a:lnTo>
                    <a:pt x="58" y="61"/>
                  </a:lnTo>
                  <a:lnTo>
                    <a:pt x="54" y="56"/>
                  </a:lnTo>
                  <a:lnTo>
                    <a:pt x="50" y="55"/>
                  </a:lnTo>
                  <a:lnTo>
                    <a:pt x="43" y="57"/>
                  </a:lnTo>
                  <a:lnTo>
                    <a:pt x="38" y="60"/>
                  </a:lnTo>
                  <a:lnTo>
                    <a:pt x="34" y="64"/>
                  </a:lnTo>
                  <a:lnTo>
                    <a:pt x="33" y="67"/>
                  </a:lnTo>
                  <a:lnTo>
                    <a:pt x="35" y="69"/>
                  </a:lnTo>
                  <a:lnTo>
                    <a:pt x="39" y="74"/>
                  </a:lnTo>
                  <a:lnTo>
                    <a:pt x="43" y="81"/>
                  </a:lnTo>
                  <a:lnTo>
                    <a:pt x="47" y="88"/>
                  </a:lnTo>
                  <a:lnTo>
                    <a:pt x="50" y="94"/>
                  </a:lnTo>
                  <a:lnTo>
                    <a:pt x="50" y="100"/>
                  </a:lnTo>
                  <a:lnTo>
                    <a:pt x="46" y="106"/>
                  </a:lnTo>
                  <a:lnTo>
                    <a:pt x="41" y="113"/>
                  </a:lnTo>
                  <a:lnTo>
                    <a:pt x="36" y="117"/>
                  </a:lnTo>
                  <a:lnTo>
                    <a:pt x="34" y="118"/>
                  </a:lnTo>
                  <a:lnTo>
                    <a:pt x="12" y="87"/>
                  </a:lnTo>
                  <a:lnTo>
                    <a:pt x="11" y="89"/>
                  </a:lnTo>
                  <a:lnTo>
                    <a:pt x="8" y="93"/>
                  </a:lnTo>
                  <a:lnTo>
                    <a:pt x="5" y="100"/>
                  </a:lnTo>
                  <a:lnTo>
                    <a:pt x="3" y="107"/>
                  </a:lnTo>
                  <a:lnTo>
                    <a:pt x="0" y="115"/>
                  </a:lnTo>
                  <a:lnTo>
                    <a:pt x="1" y="124"/>
                  </a:lnTo>
                  <a:lnTo>
                    <a:pt x="3" y="136"/>
                  </a:lnTo>
                  <a:lnTo>
                    <a:pt x="7" y="148"/>
                  </a:lnTo>
                  <a:lnTo>
                    <a:pt x="12" y="159"/>
                  </a:lnTo>
                  <a:lnTo>
                    <a:pt x="21" y="169"/>
                  </a:lnTo>
                  <a:lnTo>
                    <a:pt x="31" y="175"/>
                  </a:lnTo>
                  <a:lnTo>
                    <a:pt x="39" y="180"/>
                  </a:lnTo>
                  <a:lnTo>
                    <a:pt x="46" y="182"/>
                  </a:lnTo>
                  <a:lnTo>
                    <a:pt x="52" y="181"/>
                  </a:lnTo>
                  <a:lnTo>
                    <a:pt x="55" y="175"/>
                  </a:lnTo>
                  <a:lnTo>
                    <a:pt x="56" y="169"/>
                  </a:lnTo>
                  <a:lnTo>
                    <a:pt x="57" y="161"/>
                  </a:lnTo>
                  <a:lnTo>
                    <a:pt x="57" y="154"/>
                  </a:lnTo>
                  <a:lnTo>
                    <a:pt x="58" y="149"/>
                  </a:lnTo>
                  <a:lnTo>
                    <a:pt x="62" y="147"/>
                  </a:lnTo>
                  <a:lnTo>
                    <a:pt x="67" y="148"/>
                  </a:lnTo>
                  <a:lnTo>
                    <a:pt x="76" y="154"/>
                  </a:lnTo>
                  <a:lnTo>
                    <a:pt x="81" y="163"/>
                  </a:lnTo>
                  <a:lnTo>
                    <a:pt x="86" y="173"/>
                  </a:lnTo>
                  <a:lnTo>
                    <a:pt x="88" y="180"/>
                  </a:lnTo>
                  <a:lnTo>
                    <a:pt x="89" y="183"/>
                  </a:lnTo>
                  <a:lnTo>
                    <a:pt x="87" y="184"/>
                  </a:lnTo>
                  <a:lnTo>
                    <a:pt x="82" y="188"/>
                  </a:lnTo>
                  <a:lnTo>
                    <a:pt x="77" y="194"/>
                  </a:lnTo>
                  <a:lnTo>
                    <a:pt x="73" y="200"/>
                  </a:lnTo>
                  <a:lnTo>
                    <a:pt x="71" y="208"/>
                  </a:lnTo>
                  <a:lnTo>
                    <a:pt x="74" y="213"/>
                  </a:lnTo>
                  <a:lnTo>
                    <a:pt x="87" y="226"/>
                  </a:lnTo>
                  <a:lnTo>
                    <a:pt x="102" y="239"/>
                  </a:lnTo>
                  <a:lnTo>
                    <a:pt x="116" y="254"/>
                  </a:lnTo>
                  <a:lnTo>
                    <a:pt x="127" y="264"/>
                  </a:lnTo>
                  <a:lnTo>
                    <a:pt x="139" y="269"/>
                  </a:lnTo>
                  <a:lnTo>
                    <a:pt x="151" y="271"/>
                  </a:lnTo>
                  <a:lnTo>
                    <a:pt x="162" y="269"/>
                  </a:lnTo>
                  <a:lnTo>
                    <a:pt x="170" y="268"/>
                  </a:lnTo>
                  <a:lnTo>
                    <a:pt x="177" y="270"/>
                  </a:lnTo>
                  <a:lnTo>
                    <a:pt x="182" y="275"/>
                  </a:lnTo>
                  <a:lnTo>
                    <a:pt x="185" y="279"/>
                  </a:lnTo>
                  <a:lnTo>
                    <a:pt x="188" y="281"/>
                  </a:lnTo>
                  <a:lnTo>
                    <a:pt x="188" y="280"/>
                  </a:lnTo>
                  <a:lnTo>
                    <a:pt x="189" y="277"/>
                  </a:lnTo>
                  <a:lnTo>
                    <a:pt x="191" y="274"/>
                  </a:lnTo>
                  <a:lnTo>
                    <a:pt x="195" y="270"/>
                  </a:lnTo>
                  <a:lnTo>
                    <a:pt x="201" y="268"/>
                  </a:lnTo>
                  <a:lnTo>
                    <a:pt x="209" y="268"/>
                  </a:lnTo>
                  <a:lnTo>
                    <a:pt x="227" y="269"/>
                  </a:lnTo>
                  <a:lnTo>
                    <a:pt x="238" y="270"/>
                  </a:lnTo>
                  <a:lnTo>
                    <a:pt x="242" y="270"/>
                  </a:lnTo>
                  <a:lnTo>
                    <a:pt x="240" y="271"/>
                  </a:lnTo>
                  <a:lnTo>
                    <a:pt x="235" y="275"/>
                  </a:lnTo>
                  <a:lnTo>
                    <a:pt x="228" y="279"/>
                  </a:lnTo>
                  <a:lnTo>
                    <a:pt x="220" y="286"/>
                  </a:lnTo>
                  <a:lnTo>
                    <a:pt x="214" y="292"/>
                  </a:lnTo>
                  <a:lnTo>
                    <a:pt x="208" y="300"/>
                  </a:lnTo>
                  <a:lnTo>
                    <a:pt x="206" y="308"/>
                  </a:lnTo>
                  <a:lnTo>
                    <a:pt x="205" y="314"/>
                  </a:lnTo>
                  <a:lnTo>
                    <a:pt x="204" y="323"/>
                  </a:lnTo>
                  <a:lnTo>
                    <a:pt x="203" y="331"/>
                  </a:lnTo>
                  <a:lnTo>
                    <a:pt x="202" y="339"/>
                  </a:lnTo>
                  <a:lnTo>
                    <a:pt x="201" y="346"/>
                  </a:lnTo>
                  <a:lnTo>
                    <a:pt x="202" y="350"/>
                  </a:lnTo>
                  <a:lnTo>
                    <a:pt x="205" y="352"/>
                  </a:lnTo>
                  <a:lnTo>
                    <a:pt x="210" y="350"/>
                  </a:lnTo>
                  <a:lnTo>
                    <a:pt x="218" y="345"/>
                  </a:lnTo>
                  <a:lnTo>
                    <a:pt x="233" y="329"/>
                  </a:lnTo>
                  <a:lnTo>
                    <a:pt x="248" y="315"/>
                  </a:lnTo>
                  <a:lnTo>
                    <a:pt x="261" y="300"/>
                  </a:lnTo>
                  <a:lnTo>
                    <a:pt x="271" y="287"/>
                  </a:lnTo>
                  <a:lnTo>
                    <a:pt x="277" y="276"/>
                  </a:lnTo>
                  <a:lnTo>
                    <a:pt x="284" y="267"/>
                  </a:lnTo>
                  <a:lnTo>
                    <a:pt x="290" y="258"/>
                  </a:lnTo>
                  <a:lnTo>
                    <a:pt x="296" y="251"/>
                  </a:lnTo>
                  <a:lnTo>
                    <a:pt x="298" y="242"/>
                  </a:lnTo>
                  <a:lnTo>
                    <a:pt x="295" y="234"/>
                  </a:lnTo>
                  <a:lnTo>
                    <a:pt x="286" y="228"/>
                  </a:lnTo>
                  <a:lnTo>
                    <a:pt x="275" y="224"/>
                  </a:lnTo>
                  <a:lnTo>
                    <a:pt x="262" y="222"/>
                  </a:lnTo>
                  <a:lnTo>
                    <a:pt x="248" y="220"/>
                  </a:lnTo>
                  <a:lnTo>
                    <a:pt x="233" y="217"/>
                  </a:lnTo>
                  <a:lnTo>
                    <a:pt x="221" y="213"/>
                  </a:lnTo>
                  <a:lnTo>
                    <a:pt x="213" y="208"/>
                  </a:lnTo>
                  <a:lnTo>
                    <a:pt x="207" y="200"/>
                  </a:lnTo>
                  <a:lnTo>
                    <a:pt x="204" y="197"/>
                  </a:lnTo>
                  <a:lnTo>
                    <a:pt x="201" y="196"/>
                  </a:lnTo>
                  <a:lnTo>
                    <a:pt x="196" y="196"/>
                  </a:lnTo>
                  <a:lnTo>
                    <a:pt x="192" y="197"/>
                  </a:lnTo>
                  <a:lnTo>
                    <a:pt x="188" y="197"/>
                  </a:lnTo>
                  <a:lnTo>
                    <a:pt x="184" y="195"/>
                  </a:lnTo>
                  <a:lnTo>
                    <a:pt x="180" y="189"/>
                  </a:lnTo>
                  <a:lnTo>
                    <a:pt x="178" y="178"/>
                  </a:lnTo>
                  <a:lnTo>
                    <a:pt x="177" y="158"/>
                  </a:lnTo>
                  <a:lnTo>
                    <a:pt x="178" y="137"/>
                  </a:lnTo>
                  <a:lnTo>
                    <a:pt x="180" y="116"/>
                  </a:lnTo>
                  <a:lnTo>
                    <a:pt x="181" y="97"/>
                  </a:lnTo>
                  <a:lnTo>
                    <a:pt x="179" y="80"/>
                  </a:lnTo>
                  <a:lnTo>
                    <a:pt x="174" y="61"/>
                  </a:lnTo>
                  <a:lnTo>
                    <a:pt x="168" y="49"/>
                  </a:lnTo>
                  <a:lnTo>
                    <a:pt x="160" y="38"/>
                  </a:lnTo>
                  <a:lnTo>
                    <a:pt x="151" y="27"/>
                  </a:lnTo>
                  <a:lnTo>
                    <a:pt x="142" y="16"/>
                  </a:lnTo>
                  <a:lnTo>
                    <a:pt x="135" y="8"/>
                  </a:lnTo>
                  <a:lnTo>
                    <a:pt x="132" y="2"/>
                  </a:lnTo>
                  <a:lnTo>
                    <a:pt x="129" y="0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705" name="Freeform 12"/>
            <p:cNvSpPr>
              <a:spLocks/>
            </p:cNvSpPr>
            <p:nvPr/>
          </p:nvSpPr>
          <p:spPr bwMode="gray">
            <a:xfrm>
              <a:off x="2503" y="1779"/>
              <a:ext cx="104" cy="93"/>
            </a:xfrm>
            <a:custGeom>
              <a:avLst/>
              <a:gdLst>
                <a:gd name="T0" fmla="*/ 9 w 208"/>
                <a:gd name="T1" fmla="*/ 18 h 186"/>
                <a:gd name="T2" fmla="*/ 13 w 208"/>
                <a:gd name="T3" fmla="*/ 10 h 186"/>
                <a:gd name="T4" fmla="*/ 14 w 208"/>
                <a:gd name="T5" fmla="*/ 9 h 186"/>
                <a:gd name="T6" fmla="*/ 22 w 208"/>
                <a:gd name="T7" fmla="*/ 5 h 186"/>
                <a:gd name="T8" fmla="*/ 29 w 208"/>
                <a:gd name="T9" fmla="*/ 1 h 186"/>
                <a:gd name="T10" fmla="*/ 37 w 208"/>
                <a:gd name="T11" fmla="*/ 1 h 186"/>
                <a:gd name="T12" fmla="*/ 46 w 208"/>
                <a:gd name="T13" fmla="*/ 5 h 186"/>
                <a:gd name="T14" fmla="*/ 51 w 208"/>
                <a:gd name="T15" fmla="*/ 12 h 186"/>
                <a:gd name="T16" fmla="*/ 55 w 208"/>
                <a:gd name="T17" fmla="*/ 23 h 186"/>
                <a:gd name="T18" fmla="*/ 65 w 208"/>
                <a:gd name="T19" fmla="*/ 31 h 186"/>
                <a:gd name="T20" fmla="*/ 77 w 208"/>
                <a:gd name="T21" fmla="*/ 33 h 186"/>
                <a:gd name="T22" fmla="*/ 88 w 208"/>
                <a:gd name="T23" fmla="*/ 37 h 186"/>
                <a:gd name="T24" fmla="*/ 95 w 208"/>
                <a:gd name="T25" fmla="*/ 43 h 186"/>
                <a:gd name="T26" fmla="*/ 101 w 208"/>
                <a:gd name="T27" fmla="*/ 47 h 186"/>
                <a:gd name="T28" fmla="*/ 104 w 208"/>
                <a:gd name="T29" fmla="*/ 53 h 186"/>
                <a:gd name="T30" fmla="*/ 99 w 208"/>
                <a:gd name="T31" fmla="*/ 61 h 186"/>
                <a:gd name="T32" fmla="*/ 90 w 208"/>
                <a:gd name="T33" fmla="*/ 72 h 186"/>
                <a:gd name="T34" fmla="*/ 79 w 208"/>
                <a:gd name="T35" fmla="*/ 80 h 186"/>
                <a:gd name="T36" fmla="*/ 71 w 208"/>
                <a:gd name="T37" fmla="*/ 84 h 186"/>
                <a:gd name="T38" fmla="*/ 67 w 208"/>
                <a:gd name="T39" fmla="*/ 83 h 186"/>
                <a:gd name="T40" fmla="*/ 65 w 208"/>
                <a:gd name="T41" fmla="*/ 79 h 186"/>
                <a:gd name="T42" fmla="*/ 60 w 208"/>
                <a:gd name="T43" fmla="*/ 79 h 186"/>
                <a:gd name="T44" fmla="*/ 50 w 208"/>
                <a:gd name="T45" fmla="*/ 84 h 186"/>
                <a:gd name="T46" fmla="*/ 35 w 208"/>
                <a:gd name="T47" fmla="*/ 90 h 186"/>
                <a:gd name="T48" fmla="*/ 22 w 208"/>
                <a:gd name="T49" fmla="*/ 93 h 186"/>
                <a:gd name="T50" fmla="*/ 12 w 208"/>
                <a:gd name="T51" fmla="*/ 93 h 186"/>
                <a:gd name="T52" fmla="*/ 3 w 208"/>
                <a:gd name="T53" fmla="*/ 91 h 186"/>
                <a:gd name="T54" fmla="*/ 1 w 208"/>
                <a:gd name="T55" fmla="*/ 86 h 186"/>
                <a:gd name="T56" fmla="*/ 1 w 208"/>
                <a:gd name="T57" fmla="*/ 80 h 186"/>
                <a:gd name="T58" fmla="*/ 0 w 208"/>
                <a:gd name="T59" fmla="*/ 77 h 186"/>
                <a:gd name="T60" fmla="*/ 4 w 208"/>
                <a:gd name="T61" fmla="*/ 76 h 186"/>
                <a:gd name="T62" fmla="*/ 19 w 208"/>
                <a:gd name="T63" fmla="*/ 78 h 186"/>
                <a:gd name="T64" fmla="*/ 31 w 208"/>
                <a:gd name="T65" fmla="*/ 77 h 186"/>
                <a:gd name="T66" fmla="*/ 39 w 208"/>
                <a:gd name="T67" fmla="*/ 73 h 186"/>
                <a:gd name="T68" fmla="*/ 37 w 208"/>
                <a:gd name="T69" fmla="*/ 70 h 186"/>
                <a:gd name="T70" fmla="*/ 30 w 208"/>
                <a:gd name="T71" fmla="*/ 68 h 186"/>
                <a:gd name="T72" fmla="*/ 26 w 208"/>
                <a:gd name="T73" fmla="*/ 67 h 186"/>
                <a:gd name="T74" fmla="*/ 26 w 208"/>
                <a:gd name="T75" fmla="*/ 66 h 186"/>
                <a:gd name="T76" fmla="*/ 27 w 208"/>
                <a:gd name="T77" fmla="*/ 61 h 186"/>
                <a:gd name="T78" fmla="*/ 34 w 208"/>
                <a:gd name="T79" fmla="*/ 53 h 186"/>
                <a:gd name="T80" fmla="*/ 42 w 208"/>
                <a:gd name="T81" fmla="*/ 47 h 186"/>
                <a:gd name="T82" fmla="*/ 46 w 208"/>
                <a:gd name="T83" fmla="*/ 45 h 186"/>
                <a:gd name="T84" fmla="*/ 47 w 208"/>
                <a:gd name="T85" fmla="*/ 43 h 186"/>
                <a:gd name="T86" fmla="*/ 48 w 208"/>
                <a:gd name="T87" fmla="*/ 38 h 186"/>
                <a:gd name="T88" fmla="*/ 44 w 208"/>
                <a:gd name="T89" fmla="*/ 36 h 186"/>
                <a:gd name="T90" fmla="*/ 37 w 208"/>
                <a:gd name="T91" fmla="*/ 37 h 186"/>
                <a:gd name="T92" fmla="*/ 30 w 208"/>
                <a:gd name="T93" fmla="*/ 39 h 186"/>
                <a:gd name="T94" fmla="*/ 28 w 208"/>
                <a:gd name="T95" fmla="*/ 38 h 186"/>
                <a:gd name="T96" fmla="*/ 23 w 208"/>
                <a:gd name="T97" fmla="*/ 33 h 186"/>
                <a:gd name="T98" fmla="*/ 18 w 208"/>
                <a:gd name="T99" fmla="*/ 28 h 186"/>
                <a:gd name="T100" fmla="*/ 12 w 208"/>
                <a:gd name="T101" fmla="*/ 24 h 186"/>
                <a:gd name="T102" fmla="*/ 7 w 208"/>
                <a:gd name="T103" fmla="*/ 23 h 1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8"/>
                <a:gd name="T157" fmla="*/ 0 h 186"/>
                <a:gd name="T158" fmla="*/ 208 w 208"/>
                <a:gd name="T159" fmla="*/ 186 h 1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8" h="186">
                  <a:moveTo>
                    <a:pt x="14" y="46"/>
                  </a:moveTo>
                  <a:lnTo>
                    <a:pt x="18" y="35"/>
                  </a:lnTo>
                  <a:lnTo>
                    <a:pt x="23" y="26"/>
                  </a:lnTo>
                  <a:lnTo>
                    <a:pt x="26" y="20"/>
                  </a:lnTo>
                  <a:lnTo>
                    <a:pt x="27" y="18"/>
                  </a:lnTo>
                  <a:lnTo>
                    <a:pt x="29" y="17"/>
                  </a:lnTo>
                  <a:lnTo>
                    <a:pt x="36" y="15"/>
                  </a:lnTo>
                  <a:lnTo>
                    <a:pt x="43" y="10"/>
                  </a:lnTo>
                  <a:lnTo>
                    <a:pt x="51" y="6"/>
                  </a:lnTo>
                  <a:lnTo>
                    <a:pt x="58" y="2"/>
                  </a:lnTo>
                  <a:lnTo>
                    <a:pt x="64" y="0"/>
                  </a:lnTo>
                  <a:lnTo>
                    <a:pt x="73" y="1"/>
                  </a:lnTo>
                  <a:lnTo>
                    <a:pt x="82" y="4"/>
                  </a:lnTo>
                  <a:lnTo>
                    <a:pt x="91" y="9"/>
                  </a:lnTo>
                  <a:lnTo>
                    <a:pt x="97" y="16"/>
                  </a:lnTo>
                  <a:lnTo>
                    <a:pt x="101" y="25"/>
                  </a:lnTo>
                  <a:lnTo>
                    <a:pt x="106" y="36"/>
                  </a:lnTo>
                  <a:lnTo>
                    <a:pt x="111" y="47"/>
                  </a:lnTo>
                  <a:lnTo>
                    <a:pt x="119" y="56"/>
                  </a:lnTo>
                  <a:lnTo>
                    <a:pt x="129" y="62"/>
                  </a:lnTo>
                  <a:lnTo>
                    <a:pt x="141" y="64"/>
                  </a:lnTo>
                  <a:lnTo>
                    <a:pt x="153" y="65"/>
                  </a:lnTo>
                  <a:lnTo>
                    <a:pt x="165" y="69"/>
                  </a:lnTo>
                  <a:lnTo>
                    <a:pt x="175" y="74"/>
                  </a:lnTo>
                  <a:lnTo>
                    <a:pt x="181" y="79"/>
                  </a:lnTo>
                  <a:lnTo>
                    <a:pt x="189" y="85"/>
                  </a:lnTo>
                  <a:lnTo>
                    <a:pt x="196" y="89"/>
                  </a:lnTo>
                  <a:lnTo>
                    <a:pt x="202" y="95"/>
                  </a:lnTo>
                  <a:lnTo>
                    <a:pt x="207" y="100"/>
                  </a:lnTo>
                  <a:lnTo>
                    <a:pt x="208" y="107"/>
                  </a:lnTo>
                  <a:lnTo>
                    <a:pt x="204" y="114"/>
                  </a:lnTo>
                  <a:lnTo>
                    <a:pt x="198" y="123"/>
                  </a:lnTo>
                  <a:lnTo>
                    <a:pt x="189" y="133"/>
                  </a:lnTo>
                  <a:lnTo>
                    <a:pt x="179" y="143"/>
                  </a:lnTo>
                  <a:lnTo>
                    <a:pt x="168" y="153"/>
                  </a:lnTo>
                  <a:lnTo>
                    <a:pt x="158" y="160"/>
                  </a:lnTo>
                  <a:lnTo>
                    <a:pt x="150" y="166"/>
                  </a:lnTo>
                  <a:lnTo>
                    <a:pt x="142" y="168"/>
                  </a:lnTo>
                  <a:lnTo>
                    <a:pt x="136" y="167"/>
                  </a:lnTo>
                  <a:lnTo>
                    <a:pt x="133" y="165"/>
                  </a:lnTo>
                  <a:lnTo>
                    <a:pt x="131" y="162"/>
                  </a:lnTo>
                  <a:lnTo>
                    <a:pt x="129" y="158"/>
                  </a:lnTo>
                  <a:lnTo>
                    <a:pt x="126" y="157"/>
                  </a:lnTo>
                  <a:lnTo>
                    <a:pt x="120" y="157"/>
                  </a:lnTo>
                  <a:lnTo>
                    <a:pt x="111" y="162"/>
                  </a:lnTo>
                  <a:lnTo>
                    <a:pt x="99" y="167"/>
                  </a:lnTo>
                  <a:lnTo>
                    <a:pt x="84" y="174"/>
                  </a:lnTo>
                  <a:lnTo>
                    <a:pt x="69" y="180"/>
                  </a:lnTo>
                  <a:lnTo>
                    <a:pt x="54" y="185"/>
                  </a:lnTo>
                  <a:lnTo>
                    <a:pt x="43" y="186"/>
                  </a:lnTo>
                  <a:lnTo>
                    <a:pt x="32" y="185"/>
                  </a:lnTo>
                  <a:lnTo>
                    <a:pt x="23" y="185"/>
                  </a:lnTo>
                  <a:lnTo>
                    <a:pt x="13" y="183"/>
                  </a:lnTo>
                  <a:lnTo>
                    <a:pt x="6" y="181"/>
                  </a:lnTo>
                  <a:lnTo>
                    <a:pt x="2" y="177"/>
                  </a:lnTo>
                  <a:lnTo>
                    <a:pt x="1" y="171"/>
                  </a:lnTo>
                  <a:lnTo>
                    <a:pt x="2" y="166"/>
                  </a:lnTo>
                  <a:lnTo>
                    <a:pt x="1" y="160"/>
                  </a:lnTo>
                  <a:lnTo>
                    <a:pt x="0" y="156"/>
                  </a:lnTo>
                  <a:lnTo>
                    <a:pt x="0" y="153"/>
                  </a:lnTo>
                  <a:lnTo>
                    <a:pt x="3" y="151"/>
                  </a:lnTo>
                  <a:lnTo>
                    <a:pt x="8" y="151"/>
                  </a:lnTo>
                  <a:lnTo>
                    <a:pt x="19" y="153"/>
                  </a:lnTo>
                  <a:lnTo>
                    <a:pt x="38" y="156"/>
                  </a:lnTo>
                  <a:lnTo>
                    <a:pt x="52" y="156"/>
                  </a:lnTo>
                  <a:lnTo>
                    <a:pt x="63" y="154"/>
                  </a:lnTo>
                  <a:lnTo>
                    <a:pt x="72" y="150"/>
                  </a:lnTo>
                  <a:lnTo>
                    <a:pt x="77" y="145"/>
                  </a:lnTo>
                  <a:lnTo>
                    <a:pt x="77" y="142"/>
                  </a:lnTo>
                  <a:lnTo>
                    <a:pt x="74" y="140"/>
                  </a:lnTo>
                  <a:lnTo>
                    <a:pt x="68" y="136"/>
                  </a:lnTo>
                  <a:lnTo>
                    <a:pt x="60" y="135"/>
                  </a:lnTo>
                  <a:lnTo>
                    <a:pt x="54" y="134"/>
                  </a:lnTo>
                  <a:lnTo>
                    <a:pt x="52" y="133"/>
                  </a:lnTo>
                  <a:lnTo>
                    <a:pt x="51" y="131"/>
                  </a:lnTo>
                  <a:lnTo>
                    <a:pt x="51" y="128"/>
                  </a:lnTo>
                  <a:lnTo>
                    <a:pt x="54" y="122"/>
                  </a:lnTo>
                  <a:lnTo>
                    <a:pt x="60" y="114"/>
                  </a:lnTo>
                  <a:lnTo>
                    <a:pt x="68" y="106"/>
                  </a:lnTo>
                  <a:lnTo>
                    <a:pt x="76" y="99"/>
                  </a:lnTo>
                  <a:lnTo>
                    <a:pt x="84" y="95"/>
                  </a:lnTo>
                  <a:lnTo>
                    <a:pt x="89" y="91"/>
                  </a:lnTo>
                  <a:lnTo>
                    <a:pt x="92" y="90"/>
                  </a:lnTo>
                  <a:lnTo>
                    <a:pt x="92" y="89"/>
                  </a:lnTo>
                  <a:lnTo>
                    <a:pt x="94" y="85"/>
                  </a:lnTo>
                  <a:lnTo>
                    <a:pt x="96" y="81"/>
                  </a:lnTo>
                  <a:lnTo>
                    <a:pt x="96" y="75"/>
                  </a:lnTo>
                  <a:lnTo>
                    <a:pt x="93" y="72"/>
                  </a:lnTo>
                  <a:lnTo>
                    <a:pt x="88" y="71"/>
                  </a:lnTo>
                  <a:lnTo>
                    <a:pt x="81" y="71"/>
                  </a:lnTo>
                  <a:lnTo>
                    <a:pt x="73" y="73"/>
                  </a:lnTo>
                  <a:lnTo>
                    <a:pt x="65" y="75"/>
                  </a:lnTo>
                  <a:lnTo>
                    <a:pt x="60" y="77"/>
                  </a:lnTo>
                  <a:lnTo>
                    <a:pt x="58" y="78"/>
                  </a:lnTo>
                  <a:lnTo>
                    <a:pt x="57" y="76"/>
                  </a:lnTo>
                  <a:lnTo>
                    <a:pt x="51" y="72"/>
                  </a:lnTo>
                  <a:lnTo>
                    <a:pt x="46" y="66"/>
                  </a:lnTo>
                  <a:lnTo>
                    <a:pt x="40" y="61"/>
                  </a:lnTo>
                  <a:lnTo>
                    <a:pt x="36" y="56"/>
                  </a:lnTo>
                  <a:lnTo>
                    <a:pt x="30" y="52"/>
                  </a:lnTo>
                  <a:lnTo>
                    <a:pt x="23" y="49"/>
                  </a:lnTo>
                  <a:lnTo>
                    <a:pt x="17" y="47"/>
                  </a:lnTo>
                  <a:lnTo>
                    <a:pt x="14" y="46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706" name="Freeform 13"/>
            <p:cNvSpPr>
              <a:spLocks/>
            </p:cNvSpPr>
            <p:nvPr/>
          </p:nvSpPr>
          <p:spPr bwMode="gray">
            <a:xfrm>
              <a:off x="2478" y="1957"/>
              <a:ext cx="71" cy="98"/>
            </a:xfrm>
            <a:custGeom>
              <a:avLst/>
              <a:gdLst>
                <a:gd name="T0" fmla="*/ 0 w 144"/>
                <a:gd name="T1" fmla="*/ 63 h 196"/>
                <a:gd name="T2" fmla="*/ 2 w 144"/>
                <a:gd name="T3" fmla="*/ 57 h 196"/>
                <a:gd name="T4" fmla="*/ 7 w 144"/>
                <a:gd name="T5" fmla="*/ 47 h 196"/>
                <a:gd name="T6" fmla="*/ 9 w 144"/>
                <a:gd name="T7" fmla="*/ 35 h 196"/>
                <a:gd name="T8" fmla="*/ 9 w 144"/>
                <a:gd name="T9" fmla="*/ 26 h 196"/>
                <a:gd name="T10" fmla="*/ 15 w 144"/>
                <a:gd name="T11" fmla="*/ 23 h 196"/>
                <a:gd name="T12" fmla="*/ 26 w 144"/>
                <a:gd name="T13" fmla="*/ 21 h 196"/>
                <a:gd name="T14" fmla="*/ 29 w 144"/>
                <a:gd name="T15" fmla="*/ 23 h 196"/>
                <a:gd name="T16" fmla="*/ 31 w 144"/>
                <a:gd name="T17" fmla="*/ 23 h 196"/>
                <a:gd name="T18" fmla="*/ 38 w 144"/>
                <a:gd name="T19" fmla="*/ 14 h 196"/>
                <a:gd name="T20" fmla="*/ 45 w 144"/>
                <a:gd name="T21" fmla="*/ 7 h 196"/>
                <a:gd name="T22" fmla="*/ 51 w 144"/>
                <a:gd name="T23" fmla="*/ 1 h 196"/>
                <a:gd name="T24" fmla="*/ 56 w 144"/>
                <a:gd name="T25" fmla="*/ 1 h 196"/>
                <a:gd name="T26" fmla="*/ 57 w 144"/>
                <a:gd name="T27" fmla="*/ 10 h 196"/>
                <a:gd name="T28" fmla="*/ 56 w 144"/>
                <a:gd name="T29" fmla="*/ 24 h 196"/>
                <a:gd name="T30" fmla="*/ 56 w 144"/>
                <a:gd name="T31" fmla="*/ 37 h 196"/>
                <a:gd name="T32" fmla="*/ 61 w 144"/>
                <a:gd name="T33" fmla="*/ 46 h 196"/>
                <a:gd name="T34" fmla="*/ 69 w 144"/>
                <a:gd name="T35" fmla="*/ 54 h 196"/>
                <a:gd name="T36" fmla="*/ 71 w 144"/>
                <a:gd name="T37" fmla="*/ 63 h 196"/>
                <a:gd name="T38" fmla="*/ 63 w 144"/>
                <a:gd name="T39" fmla="*/ 73 h 196"/>
                <a:gd name="T40" fmla="*/ 49 w 144"/>
                <a:gd name="T41" fmla="*/ 81 h 196"/>
                <a:gd name="T42" fmla="*/ 39 w 144"/>
                <a:gd name="T43" fmla="*/ 88 h 196"/>
                <a:gd name="T44" fmla="*/ 35 w 144"/>
                <a:gd name="T45" fmla="*/ 96 h 196"/>
                <a:gd name="T46" fmla="*/ 32 w 144"/>
                <a:gd name="T47" fmla="*/ 98 h 196"/>
                <a:gd name="T48" fmla="*/ 28 w 144"/>
                <a:gd name="T49" fmla="*/ 92 h 196"/>
                <a:gd name="T50" fmla="*/ 28 w 144"/>
                <a:gd name="T51" fmla="*/ 85 h 196"/>
                <a:gd name="T52" fmla="*/ 32 w 144"/>
                <a:gd name="T53" fmla="*/ 75 h 196"/>
                <a:gd name="T54" fmla="*/ 34 w 144"/>
                <a:gd name="T55" fmla="*/ 64 h 196"/>
                <a:gd name="T56" fmla="*/ 33 w 144"/>
                <a:gd name="T57" fmla="*/ 57 h 196"/>
                <a:gd name="T58" fmla="*/ 29 w 144"/>
                <a:gd name="T59" fmla="*/ 50 h 196"/>
                <a:gd name="T60" fmla="*/ 29 w 144"/>
                <a:gd name="T61" fmla="*/ 46 h 196"/>
                <a:gd name="T62" fmla="*/ 29 w 144"/>
                <a:gd name="T63" fmla="*/ 46 h 196"/>
                <a:gd name="T64" fmla="*/ 22 w 144"/>
                <a:gd name="T65" fmla="*/ 50 h 196"/>
                <a:gd name="T66" fmla="*/ 13 w 144"/>
                <a:gd name="T67" fmla="*/ 57 h 196"/>
                <a:gd name="T68" fmla="*/ 5 w 144"/>
                <a:gd name="T69" fmla="*/ 66 h 196"/>
                <a:gd name="T70" fmla="*/ 1 w 144"/>
                <a:gd name="T71" fmla="*/ 68 h 196"/>
                <a:gd name="T72" fmla="*/ 0 w 144"/>
                <a:gd name="T73" fmla="*/ 67 h 19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4"/>
                <a:gd name="T112" fmla="*/ 0 h 196"/>
                <a:gd name="T113" fmla="*/ 144 w 144"/>
                <a:gd name="T114" fmla="*/ 196 h 19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4" h="196">
                  <a:moveTo>
                    <a:pt x="0" y="133"/>
                  </a:moveTo>
                  <a:lnTo>
                    <a:pt x="0" y="126"/>
                  </a:lnTo>
                  <a:lnTo>
                    <a:pt x="1" y="122"/>
                  </a:lnTo>
                  <a:lnTo>
                    <a:pt x="5" y="115"/>
                  </a:lnTo>
                  <a:lnTo>
                    <a:pt x="9" y="106"/>
                  </a:lnTo>
                  <a:lnTo>
                    <a:pt x="15" y="93"/>
                  </a:lnTo>
                  <a:lnTo>
                    <a:pt x="18" y="80"/>
                  </a:lnTo>
                  <a:lnTo>
                    <a:pt x="19" y="69"/>
                  </a:lnTo>
                  <a:lnTo>
                    <a:pt x="19" y="60"/>
                  </a:lnTo>
                  <a:lnTo>
                    <a:pt x="19" y="53"/>
                  </a:lnTo>
                  <a:lnTo>
                    <a:pt x="22" y="48"/>
                  </a:lnTo>
                  <a:lnTo>
                    <a:pt x="30" y="45"/>
                  </a:lnTo>
                  <a:lnTo>
                    <a:pt x="43" y="43"/>
                  </a:lnTo>
                  <a:lnTo>
                    <a:pt x="52" y="42"/>
                  </a:lnTo>
                  <a:lnTo>
                    <a:pt x="57" y="43"/>
                  </a:lnTo>
                  <a:lnTo>
                    <a:pt x="58" y="46"/>
                  </a:lnTo>
                  <a:lnTo>
                    <a:pt x="59" y="48"/>
                  </a:lnTo>
                  <a:lnTo>
                    <a:pt x="62" y="45"/>
                  </a:lnTo>
                  <a:lnTo>
                    <a:pt x="67" y="37"/>
                  </a:lnTo>
                  <a:lnTo>
                    <a:pt x="78" y="28"/>
                  </a:lnTo>
                  <a:lnTo>
                    <a:pt x="86" y="21"/>
                  </a:lnTo>
                  <a:lnTo>
                    <a:pt x="92" y="15"/>
                  </a:lnTo>
                  <a:lnTo>
                    <a:pt x="99" y="8"/>
                  </a:lnTo>
                  <a:lnTo>
                    <a:pt x="104" y="2"/>
                  </a:lnTo>
                  <a:lnTo>
                    <a:pt x="110" y="0"/>
                  </a:lnTo>
                  <a:lnTo>
                    <a:pt x="113" y="2"/>
                  </a:lnTo>
                  <a:lnTo>
                    <a:pt x="115" y="9"/>
                  </a:lnTo>
                  <a:lnTo>
                    <a:pt x="116" y="20"/>
                  </a:lnTo>
                  <a:lnTo>
                    <a:pt x="115" y="33"/>
                  </a:lnTo>
                  <a:lnTo>
                    <a:pt x="114" y="47"/>
                  </a:lnTo>
                  <a:lnTo>
                    <a:pt x="113" y="60"/>
                  </a:lnTo>
                  <a:lnTo>
                    <a:pt x="114" y="73"/>
                  </a:lnTo>
                  <a:lnTo>
                    <a:pt x="117" y="82"/>
                  </a:lnTo>
                  <a:lnTo>
                    <a:pt x="124" y="91"/>
                  </a:lnTo>
                  <a:lnTo>
                    <a:pt x="132" y="100"/>
                  </a:lnTo>
                  <a:lnTo>
                    <a:pt x="139" y="109"/>
                  </a:lnTo>
                  <a:lnTo>
                    <a:pt x="144" y="117"/>
                  </a:lnTo>
                  <a:lnTo>
                    <a:pt x="144" y="127"/>
                  </a:lnTo>
                  <a:lnTo>
                    <a:pt x="138" y="137"/>
                  </a:lnTo>
                  <a:lnTo>
                    <a:pt x="127" y="146"/>
                  </a:lnTo>
                  <a:lnTo>
                    <a:pt x="113" y="155"/>
                  </a:lnTo>
                  <a:lnTo>
                    <a:pt x="99" y="162"/>
                  </a:lnTo>
                  <a:lnTo>
                    <a:pt x="88" y="169"/>
                  </a:lnTo>
                  <a:lnTo>
                    <a:pt x="80" y="176"/>
                  </a:lnTo>
                  <a:lnTo>
                    <a:pt x="75" y="184"/>
                  </a:lnTo>
                  <a:lnTo>
                    <a:pt x="70" y="191"/>
                  </a:lnTo>
                  <a:lnTo>
                    <a:pt x="67" y="196"/>
                  </a:lnTo>
                  <a:lnTo>
                    <a:pt x="64" y="196"/>
                  </a:lnTo>
                  <a:lnTo>
                    <a:pt x="59" y="192"/>
                  </a:lnTo>
                  <a:lnTo>
                    <a:pt x="56" y="183"/>
                  </a:lnTo>
                  <a:lnTo>
                    <a:pt x="56" y="176"/>
                  </a:lnTo>
                  <a:lnTo>
                    <a:pt x="57" y="170"/>
                  </a:lnTo>
                  <a:lnTo>
                    <a:pt x="60" y="162"/>
                  </a:lnTo>
                  <a:lnTo>
                    <a:pt x="64" y="150"/>
                  </a:lnTo>
                  <a:lnTo>
                    <a:pt x="67" y="137"/>
                  </a:lnTo>
                  <a:lnTo>
                    <a:pt x="68" y="128"/>
                  </a:lnTo>
                  <a:lnTo>
                    <a:pt x="68" y="121"/>
                  </a:lnTo>
                  <a:lnTo>
                    <a:pt x="66" y="115"/>
                  </a:lnTo>
                  <a:lnTo>
                    <a:pt x="63" y="109"/>
                  </a:lnTo>
                  <a:lnTo>
                    <a:pt x="59" y="101"/>
                  </a:lnTo>
                  <a:lnTo>
                    <a:pt x="58" y="95"/>
                  </a:lnTo>
                  <a:lnTo>
                    <a:pt x="59" y="92"/>
                  </a:lnTo>
                  <a:lnTo>
                    <a:pt x="60" y="91"/>
                  </a:lnTo>
                  <a:lnTo>
                    <a:pt x="58" y="92"/>
                  </a:lnTo>
                  <a:lnTo>
                    <a:pt x="53" y="95"/>
                  </a:lnTo>
                  <a:lnTo>
                    <a:pt x="45" y="101"/>
                  </a:lnTo>
                  <a:lnTo>
                    <a:pt x="36" y="106"/>
                  </a:lnTo>
                  <a:lnTo>
                    <a:pt x="27" y="114"/>
                  </a:lnTo>
                  <a:lnTo>
                    <a:pt x="19" y="123"/>
                  </a:lnTo>
                  <a:lnTo>
                    <a:pt x="11" y="131"/>
                  </a:lnTo>
                  <a:lnTo>
                    <a:pt x="6" y="134"/>
                  </a:lnTo>
                  <a:lnTo>
                    <a:pt x="2" y="135"/>
                  </a:lnTo>
                  <a:lnTo>
                    <a:pt x="0" y="134"/>
                  </a:lnTo>
                  <a:lnTo>
                    <a:pt x="0" y="133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707" name="Freeform 14"/>
            <p:cNvSpPr>
              <a:spLocks/>
            </p:cNvSpPr>
            <p:nvPr/>
          </p:nvSpPr>
          <p:spPr bwMode="gray">
            <a:xfrm>
              <a:off x="2539" y="1906"/>
              <a:ext cx="54" cy="87"/>
            </a:xfrm>
            <a:custGeom>
              <a:avLst/>
              <a:gdLst>
                <a:gd name="T0" fmla="*/ 4 w 106"/>
                <a:gd name="T1" fmla="*/ 87 h 176"/>
                <a:gd name="T2" fmla="*/ 3 w 106"/>
                <a:gd name="T3" fmla="*/ 86 h 176"/>
                <a:gd name="T4" fmla="*/ 2 w 106"/>
                <a:gd name="T5" fmla="*/ 82 h 176"/>
                <a:gd name="T6" fmla="*/ 1 w 106"/>
                <a:gd name="T7" fmla="*/ 77 h 176"/>
                <a:gd name="T8" fmla="*/ 1 w 106"/>
                <a:gd name="T9" fmla="*/ 72 h 176"/>
                <a:gd name="T10" fmla="*/ 0 w 106"/>
                <a:gd name="T11" fmla="*/ 66 h 176"/>
                <a:gd name="T12" fmla="*/ 1 w 106"/>
                <a:gd name="T13" fmla="*/ 61 h 176"/>
                <a:gd name="T14" fmla="*/ 2 w 106"/>
                <a:gd name="T15" fmla="*/ 58 h 176"/>
                <a:gd name="T16" fmla="*/ 6 w 106"/>
                <a:gd name="T17" fmla="*/ 55 h 176"/>
                <a:gd name="T18" fmla="*/ 11 w 106"/>
                <a:gd name="T19" fmla="*/ 52 h 176"/>
                <a:gd name="T20" fmla="*/ 16 w 106"/>
                <a:gd name="T21" fmla="*/ 50 h 176"/>
                <a:gd name="T22" fmla="*/ 20 w 106"/>
                <a:gd name="T23" fmla="*/ 48 h 176"/>
                <a:gd name="T24" fmla="*/ 22 w 106"/>
                <a:gd name="T25" fmla="*/ 45 h 176"/>
                <a:gd name="T26" fmla="*/ 22 w 106"/>
                <a:gd name="T27" fmla="*/ 42 h 176"/>
                <a:gd name="T28" fmla="*/ 19 w 106"/>
                <a:gd name="T29" fmla="*/ 39 h 176"/>
                <a:gd name="T30" fmla="*/ 17 w 106"/>
                <a:gd name="T31" fmla="*/ 37 h 176"/>
                <a:gd name="T32" fmla="*/ 14 w 106"/>
                <a:gd name="T33" fmla="*/ 36 h 176"/>
                <a:gd name="T34" fmla="*/ 13 w 106"/>
                <a:gd name="T35" fmla="*/ 35 h 176"/>
                <a:gd name="T36" fmla="*/ 14 w 106"/>
                <a:gd name="T37" fmla="*/ 34 h 176"/>
                <a:gd name="T38" fmla="*/ 17 w 106"/>
                <a:gd name="T39" fmla="*/ 32 h 176"/>
                <a:gd name="T40" fmla="*/ 20 w 106"/>
                <a:gd name="T41" fmla="*/ 29 h 176"/>
                <a:gd name="T42" fmla="*/ 25 w 106"/>
                <a:gd name="T43" fmla="*/ 25 h 176"/>
                <a:gd name="T44" fmla="*/ 28 w 106"/>
                <a:gd name="T45" fmla="*/ 22 h 176"/>
                <a:gd name="T46" fmla="*/ 31 w 106"/>
                <a:gd name="T47" fmla="*/ 18 h 176"/>
                <a:gd name="T48" fmla="*/ 35 w 106"/>
                <a:gd name="T49" fmla="*/ 13 h 176"/>
                <a:gd name="T50" fmla="*/ 39 w 106"/>
                <a:gd name="T51" fmla="*/ 8 h 176"/>
                <a:gd name="T52" fmla="*/ 42 w 106"/>
                <a:gd name="T53" fmla="*/ 4 h 176"/>
                <a:gd name="T54" fmla="*/ 46 w 106"/>
                <a:gd name="T55" fmla="*/ 1 h 176"/>
                <a:gd name="T56" fmla="*/ 49 w 106"/>
                <a:gd name="T57" fmla="*/ 0 h 176"/>
                <a:gd name="T58" fmla="*/ 52 w 106"/>
                <a:gd name="T59" fmla="*/ 2 h 176"/>
                <a:gd name="T60" fmla="*/ 54 w 106"/>
                <a:gd name="T61" fmla="*/ 6 h 176"/>
                <a:gd name="T62" fmla="*/ 53 w 106"/>
                <a:gd name="T63" fmla="*/ 11 h 176"/>
                <a:gd name="T64" fmla="*/ 51 w 106"/>
                <a:gd name="T65" fmla="*/ 16 h 176"/>
                <a:gd name="T66" fmla="*/ 47 w 106"/>
                <a:gd name="T67" fmla="*/ 22 h 176"/>
                <a:gd name="T68" fmla="*/ 43 w 106"/>
                <a:gd name="T69" fmla="*/ 28 h 176"/>
                <a:gd name="T70" fmla="*/ 40 w 106"/>
                <a:gd name="T71" fmla="*/ 34 h 176"/>
                <a:gd name="T72" fmla="*/ 37 w 106"/>
                <a:gd name="T73" fmla="*/ 40 h 176"/>
                <a:gd name="T74" fmla="*/ 34 w 106"/>
                <a:gd name="T75" fmla="*/ 50 h 176"/>
                <a:gd name="T76" fmla="*/ 31 w 106"/>
                <a:gd name="T77" fmla="*/ 59 h 176"/>
                <a:gd name="T78" fmla="*/ 29 w 106"/>
                <a:gd name="T79" fmla="*/ 68 h 176"/>
                <a:gd name="T80" fmla="*/ 25 w 106"/>
                <a:gd name="T81" fmla="*/ 76 h 176"/>
                <a:gd name="T82" fmla="*/ 22 w 106"/>
                <a:gd name="T83" fmla="*/ 81 h 176"/>
                <a:gd name="T84" fmla="*/ 18 w 106"/>
                <a:gd name="T85" fmla="*/ 84 h 176"/>
                <a:gd name="T86" fmla="*/ 13 w 106"/>
                <a:gd name="T87" fmla="*/ 86 h 176"/>
                <a:gd name="T88" fmla="*/ 8 w 106"/>
                <a:gd name="T89" fmla="*/ 87 h 176"/>
                <a:gd name="T90" fmla="*/ 5 w 106"/>
                <a:gd name="T91" fmla="*/ 87 h 176"/>
                <a:gd name="T92" fmla="*/ 4 w 106"/>
                <a:gd name="T93" fmla="*/ 87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6"/>
                <a:gd name="T142" fmla="*/ 0 h 176"/>
                <a:gd name="T143" fmla="*/ 106 w 106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6" h="176">
                  <a:moveTo>
                    <a:pt x="7" y="176"/>
                  </a:moveTo>
                  <a:lnTo>
                    <a:pt x="5" y="173"/>
                  </a:lnTo>
                  <a:lnTo>
                    <a:pt x="4" y="166"/>
                  </a:lnTo>
                  <a:lnTo>
                    <a:pt x="2" y="156"/>
                  </a:lnTo>
                  <a:lnTo>
                    <a:pt x="1" y="145"/>
                  </a:lnTo>
                  <a:lnTo>
                    <a:pt x="0" y="134"/>
                  </a:lnTo>
                  <a:lnTo>
                    <a:pt x="1" y="124"/>
                  </a:lnTo>
                  <a:lnTo>
                    <a:pt x="4" y="118"/>
                  </a:lnTo>
                  <a:lnTo>
                    <a:pt x="12" y="111"/>
                  </a:lnTo>
                  <a:lnTo>
                    <a:pt x="22" y="106"/>
                  </a:lnTo>
                  <a:lnTo>
                    <a:pt x="32" y="101"/>
                  </a:lnTo>
                  <a:lnTo>
                    <a:pt x="39" y="97"/>
                  </a:lnTo>
                  <a:lnTo>
                    <a:pt x="44" y="91"/>
                  </a:lnTo>
                  <a:lnTo>
                    <a:pt x="43" y="85"/>
                  </a:lnTo>
                  <a:lnTo>
                    <a:pt x="38" y="79"/>
                  </a:lnTo>
                  <a:lnTo>
                    <a:pt x="33" y="75"/>
                  </a:lnTo>
                  <a:lnTo>
                    <a:pt x="28" y="72"/>
                  </a:lnTo>
                  <a:lnTo>
                    <a:pt x="26" y="71"/>
                  </a:lnTo>
                  <a:lnTo>
                    <a:pt x="28" y="69"/>
                  </a:lnTo>
                  <a:lnTo>
                    <a:pt x="33" y="65"/>
                  </a:lnTo>
                  <a:lnTo>
                    <a:pt x="40" y="58"/>
                  </a:lnTo>
                  <a:lnTo>
                    <a:pt x="49" y="51"/>
                  </a:lnTo>
                  <a:lnTo>
                    <a:pt x="55" y="44"/>
                  </a:lnTo>
                  <a:lnTo>
                    <a:pt x="61" y="36"/>
                  </a:lnTo>
                  <a:lnTo>
                    <a:pt x="68" y="26"/>
                  </a:lnTo>
                  <a:lnTo>
                    <a:pt x="76" y="16"/>
                  </a:lnTo>
                  <a:lnTo>
                    <a:pt x="82" y="8"/>
                  </a:lnTo>
                  <a:lnTo>
                    <a:pt x="90" y="2"/>
                  </a:lnTo>
                  <a:lnTo>
                    <a:pt x="96" y="0"/>
                  </a:lnTo>
                  <a:lnTo>
                    <a:pt x="103" y="4"/>
                  </a:lnTo>
                  <a:lnTo>
                    <a:pt x="106" y="13"/>
                  </a:lnTo>
                  <a:lnTo>
                    <a:pt x="105" y="22"/>
                  </a:lnTo>
                  <a:lnTo>
                    <a:pt x="101" y="32"/>
                  </a:lnTo>
                  <a:lnTo>
                    <a:pt x="93" y="44"/>
                  </a:lnTo>
                  <a:lnTo>
                    <a:pt x="85" y="56"/>
                  </a:lnTo>
                  <a:lnTo>
                    <a:pt x="78" y="69"/>
                  </a:lnTo>
                  <a:lnTo>
                    <a:pt x="72" y="81"/>
                  </a:lnTo>
                  <a:lnTo>
                    <a:pt x="67" y="101"/>
                  </a:lnTo>
                  <a:lnTo>
                    <a:pt x="61" y="120"/>
                  </a:lnTo>
                  <a:lnTo>
                    <a:pt x="56" y="138"/>
                  </a:lnTo>
                  <a:lnTo>
                    <a:pt x="50" y="154"/>
                  </a:lnTo>
                  <a:lnTo>
                    <a:pt x="44" y="164"/>
                  </a:lnTo>
                  <a:lnTo>
                    <a:pt x="36" y="169"/>
                  </a:lnTo>
                  <a:lnTo>
                    <a:pt x="26" y="173"/>
                  </a:lnTo>
                  <a:lnTo>
                    <a:pt x="16" y="175"/>
                  </a:lnTo>
                  <a:lnTo>
                    <a:pt x="9" y="176"/>
                  </a:lnTo>
                  <a:lnTo>
                    <a:pt x="7" y="176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708" name="Freeform 15"/>
            <p:cNvSpPr>
              <a:spLocks/>
            </p:cNvSpPr>
            <p:nvPr/>
          </p:nvSpPr>
          <p:spPr bwMode="gray">
            <a:xfrm>
              <a:off x="2639" y="2020"/>
              <a:ext cx="47" cy="76"/>
            </a:xfrm>
            <a:custGeom>
              <a:avLst/>
              <a:gdLst>
                <a:gd name="T0" fmla="*/ 0 w 94"/>
                <a:gd name="T1" fmla="*/ 21 h 152"/>
                <a:gd name="T2" fmla="*/ 0 w 94"/>
                <a:gd name="T3" fmla="*/ 19 h 152"/>
                <a:gd name="T4" fmla="*/ 1 w 94"/>
                <a:gd name="T5" fmla="*/ 16 h 152"/>
                <a:gd name="T6" fmla="*/ 2 w 94"/>
                <a:gd name="T7" fmla="*/ 12 h 152"/>
                <a:gd name="T8" fmla="*/ 3 w 94"/>
                <a:gd name="T9" fmla="*/ 7 h 152"/>
                <a:gd name="T10" fmla="*/ 6 w 94"/>
                <a:gd name="T11" fmla="*/ 3 h 152"/>
                <a:gd name="T12" fmla="*/ 10 w 94"/>
                <a:gd name="T13" fmla="*/ 1 h 152"/>
                <a:gd name="T14" fmla="*/ 14 w 94"/>
                <a:gd name="T15" fmla="*/ 0 h 152"/>
                <a:gd name="T16" fmla="*/ 23 w 94"/>
                <a:gd name="T17" fmla="*/ 3 h 152"/>
                <a:gd name="T18" fmla="*/ 29 w 94"/>
                <a:gd name="T19" fmla="*/ 7 h 152"/>
                <a:gd name="T20" fmla="*/ 35 w 94"/>
                <a:gd name="T21" fmla="*/ 13 h 152"/>
                <a:gd name="T22" fmla="*/ 38 w 94"/>
                <a:gd name="T23" fmla="*/ 19 h 152"/>
                <a:gd name="T24" fmla="*/ 39 w 94"/>
                <a:gd name="T25" fmla="*/ 28 h 152"/>
                <a:gd name="T26" fmla="*/ 43 w 94"/>
                <a:gd name="T27" fmla="*/ 38 h 152"/>
                <a:gd name="T28" fmla="*/ 46 w 94"/>
                <a:gd name="T29" fmla="*/ 44 h 152"/>
                <a:gd name="T30" fmla="*/ 46 w 94"/>
                <a:gd name="T31" fmla="*/ 48 h 152"/>
                <a:gd name="T32" fmla="*/ 45 w 94"/>
                <a:gd name="T33" fmla="*/ 52 h 152"/>
                <a:gd name="T34" fmla="*/ 44 w 94"/>
                <a:gd name="T35" fmla="*/ 56 h 152"/>
                <a:gd name="T36" fmla="*/ 43 w 94"/>
                <a:gd name="T37" fmla="*/ 62 h 152"/>
                <a:gd name="T38" fmla="*/ 44 w 94"/>
                <a:gd name="T39" fmla="*/ 65 h 152"/>
                <a:gd name="T40" fmla="*/ 45 w 94"/>
                <a:gd name="T41" fmla="*/ 68 h 152"/>
                <a:gd name="T42" fmla="*/ 46 w 94"/>
                <a:gd name="T43" fmla="*/ 71 h 152"/>
                <a:gd name="T44" fmla="*/ 47 w 94"/>
                <a:gd name="T45" fmla="*/ 73 h 152"/>
                <a:gd name="T46" fmla="*/ 47 w 94"/>
                <a:gd name="T47" fmla="*/ 75 h 152"/>
                <a:gd name="T48" fmla="*/ 46 w 94"/>
                <a:gd name="T49" fmla="*/ 76 h 152"/>
                <a:gd name="T50" fmla="*/ 43 w 94"/>
                <a:gd name="T51" fmla="*/ 76 h 152"/>
                <a:gd name="T52" fmla="*/ 36 w 94"/>
                <a:gd name="T53" fmla="*/ 76 h 152"/>
                <a:gd name="T54" fmla="*/ 28 w 94"/>
                <a:gd name="T55" fmla="*/ 76 h 152"/>
                <a:gd name="T56" fmla="*/ 22 w 94"/>
                <a:gd name="T57" fmla="*/ 76 h 152"/>
                <a:gd name="T58" fmla="*/ 16 w 94"/>
                <a:gd name="T59" fmla="*/ 75 h 152"/>
                <a:gd name="T60" fmla="*/ 11 w 94"/>
                <a:gd name="T61" fmla="*/ 74 h 152"/>
                <a:gd name="T62" fmla="*/ 8 w 94"/>
                <a:gd name="T63" fmla="*/ 72 h 152"/>
                <a:gd name="T64" fmla="*/ 6 w 94"/>
                <a:gd name="T65" fmla="*/ 68 h 152"/>
                <a:gd name="T66" fmla="*/ 5 w 94"/>
                <a:gd name="T67" fmla="*/ 62 h 152"/>
                <a:gd name="T68" fmla="*/ 5 w 94"/>
                <a:gd name="T69" fmla="*/ 55 h 152"/>
                <a:gd name="T70" fmla="*/ 4 w 94"/>
                <a:gd name="T71" fmla="*/ 47 h 152"/>
                <a:gd name="T72" fmla="*/ 3 w 94"/>
                <a:gd name="T73" fmla="*/ 39 h 152"/>
                <a:gd name="T74" fmla="*/ 2 w 94"/>
                <a:gd name="T75" fmla="*/ 33 h 152"/>
                <a:gd name="T76" fmla="*/ 1 w 94"/>
                <a:gd name="T77" fmla="*/ 26 h 152"/>
                <a:gd name="T78" fmla="*/ 0 w 94"/>
                <a:gd name="T79" fmla="*/ 22 h 152"/>
                <a:gd name="T80" fmla="*/ 0 w 94"/>
                <a:gd name="T81" fmla="*/ 21 h 15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94"/>
                <a:gd name="T124" fmla="*/ 0 h 152"/>
                <a:gd name="T125" fmla="*/ 94 w 94"/>
                <a:gd name="T126" fmla="*/ 152 h 15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94" h="152">
                  <a:moveTo>
                    <a:pt x="0" y="43"/>
                  </a:moveTo>
                  <a:lnTo>
                    <a:pt x="0" y="38"/>
                  </a:lnTo>
                  <a:lnTo>
                    <a:pt x="1" y="32"/>
                  </a:lnTo>
                  <a:lnTo>
                    <a:pt x="4" y="24"/>
                  </a:lnTo>
                  <a:lnTo>
                    <a:pt x="7" y="15"/>
                  </a:lnTo>
                  <a:lnTo>
                    <a:pt x="12" y="7"/>
                  </a:lnTo>
                  <a:lnTo>
                    <a:pt x="19" y="2"/>
                  </a:lnTo>
                  <a:lnTo>
                    <a:pt x="28" y="0"/>
                  </a:lnTo>
                  <a:lnTo>
                    <a:pt x="45" y="6"/>
                  </a:lnTo>
                  <a:lnTo>
                    <a:pt x="59" y="14"/>
                  </a:lnTo>
                  <a:lnTo>
                    <a:pt x="70" y="26"/>
                  </a:lnTo>
                  <a:lnTo>
                    <a:pt x="75" y="38"/>
                  </a:lnTo>
                  <a:lnTo>
                    <a:pt x="78" y="56"/>
                  </a:lnTo>
                  <a:lnTo>
                    <a:pt x="85" y="75"/>
                  </a:lnTo>
                  <a:lnTo>
                    <a:pt x="91" y="89"/>
                  </a:lnTo>
                  <a:lnTo>
                    <a:pt x="92" y="96"/>
                  </a:lnTo>
                  <a:lnTo>
                    <a:pt x="90" y="104"/>
                  </a:lnTo>
                  <a:lnTo>
                    <a:pt x="88" y="113"/>
                  </a:lnTo>
                  <a:lnTo>
                    <a:pt x="86" y="124"/>
                  </a:lnTo>
                  <a:lnTo>
                    <a:pt x="87" y="130"/>
                  </a:lnTo>
                  <a:lnTo>
                    <a:pt x="89" y="136"/>
                  </a:lnTo>
                  <a:lnTo>
                    <a:pt x="92" y="141"/>
                  </a:lnTo>
                  <a:lnTo>
                    <a:pt x="93" y="146"/>
                  </a:lnTo>
                  <a:lnTo>
                    <a:pt x="94" y="149"/>
                  </a:lnTo>
                  <a:lnTo>
                    <a:pt x="91" y="151"/>
                  </a:lnTo>
                  <a:lnTo>
                    <a:pt x="85" y="152"/>
                  </a:lnTo>
                  <a:lnTo>
                    <a:pt x="72" y="152"/>
                  </a:lnTo>
                  <a:lnTo>
                    <a:pt x="57" y="152"/>
                  </a:lnTo>
                  <a:lnTo>
                    <a:pt x="43" y="152"/>
                  </a:lnTo>
                  <a:lnTo>
                    <a:pt x="32" y="150"/>
                  </a:lnTo>
                  <a:lnTo>
                    <a:pt x="22" y="148"/>
                  </a:lnTo>
                  <a:lnTo>
                    <a:pt x="16" y="144"/>
                  </a:lnTo>
                  <a:lnTo>
                    <a:pt x="11" y="136"/>
                  </a:lnTo>
                  <a:lnTo>
                    <a:pt x="9" y="124"/>
                  </a:lnTo>
                  <a:lnTo>
                    <a:pt x="9" y="110"/>
                  </a:lnTo>
                  <a:lnTo>
                    <a:pt x="8" y="94"/>
                  </a:lnTo>
                  <a:lnTo>
                    <a:pt x="6" y="79"/>
                  </a:lnTo>
                  <a:lnTo>
                    <a:pt x="4" y="65"/>
                  </a:lnTo>
                  <a:lnTo>
                    <a:pt x="2" y="53"/>
                  </a:lnTo>
                  <a:lnTo>
                    <a:pt x="0" y="45"/>
                  </a:lnTo>
                  <a:lnTo>
                    <a:pt x="0" y="43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709" name="Freeform 16"/>
            <p:cNvSpPr>
              <a:spLocks/>
            </p:cNvSpPr>
            <p:nvPr/>
          </p:nvSpPr>
          <p:spPr bwMode="gray">
            <a:xfrm>
              <a:off x="2726" y="2351"/>
              <a:ext cx="74" cy="90"/>
            </a:xfrm>
            <a:custGeom>
              <a:avLst/>
              <a:gdLst>
                <a:gd name="T0" fmla="*/ 0 w 149"/>
                <a:gd name="T1" fmla="*/ 90 h 180"/>
                <a:gd name="T2" fmla="*/ 0 w 149"/>
                <a:gd name="T3" fmla="*/ 89 h 180"/>
                <a:gd name="T4" fmla="*/ 1 w 149"/>
                <a:gd name="T5" fmla="*/ 86 h 180"/>
                <a:gd name="T6" fmla="*/ 4 w 149"/>
                <a:gd name="T7" fmla="*/ 82 h 180"/>
                <a:gd name="T8" fmla="*/ 5 w 149"/>
                <a:gd name="T9" fmla="*/ 77 h 180"/>
                <a:gd name="T10" fmla="*/ 8 w 149"/>
                <a:gd name="T11" fmla="*/ 70 h 180"/>
                <a:gd name="T12" fmla="*/ 9 w 149"/>
                <a:gd name="T13" fmla="*/ 62 h 180"/>
                <a:gd name="T14" fmla="*/ 10 w 149"/>
                <a:gd name="T15" fmla="*/ 58 h 180"/>
                <a:gd name="T16" fmla="*/ 10 w 149"/>
                <a:gd name="T17" fmla="*/ 55 h 180"/>
                <a:gd name="T18" fmla="*/ 11 w 149"/>
                <a:gd name="T19" fmla="*/ 53 h 180"/>
                <a:gd name="T20" fmla="*/ 11 w 149"/>
                <a:gd name="T21" fmla="*/ 51 h 180"/>
                <a:gd name="T22" fmla="*/ 13 w 149"/>
                <a:gd name="T23" fmla="*/ 49 h 180"/>
                <a:gd name="T24" fmla="*/ 15 w 149"/>
                <a:gd name="T25" fmla="*/ 47 h 180"/>
                <a:gd name="T26" fmla="*/ 17 w 149"/>
                <a:gd name="T27" fmla="*/ 44 h 180"/>
                <a:gd name="T28" fmla="*/ 21 w 149"/>
                <a:gd name="T29" fmla="*/ 39 h 180"/>
                <a:gd name="T30" fmla="*/ 26 w 149"/>
                <a:gd name="T31" fmla="*/ 31 h 180"/>
                <a:gd name="T32" fmla="*/ 29 w 149"/>
                <a:gd name="T33" fmla="*/ 24 h 180"/>
                <a:gd name="T34" fmla="*/ 32 w 149"/>
                <a:gd name="T35" fmla="*/ 19 h 180"/>
                <a:gd name="T36" fmla="*/ 35 w 149"/>
                <a:gd name="T37" fmla="*/ 13 h 180"/>
                <a:gd name="T38" fmla="*/ 39 w 149"/>
                <a:gd name="T39" fmla="*/ 9 h 180"/>
                <a:gd name="T40" fmla="*/ 44 w 149"/>
                <a:gd name="T41" fmla="*/ 7 h 180"/>
                <a:gd name="T42" fmla="*/ 51 w 149"/>
                <a:gd name="T43" fmla="*/ 5 h 180"/>
                <a:gd name="T44" fmla="*/ 56 w 149"/>
                <a:gd name="T45" fmla="*/ 3 h 180"/>
                <a:gd name="T46" fmla="*/ 60 w 149"/>
                <a:gd name="T47" fmla="*/ 1 h 180"/>
                <a:gd name="T48" fmla="*/ 63 w 149"/>
                <a:gd name="T49" fmla="*/ 0 h 180"/>
                <a:gd name="T50" fmla="*/ 64 w 149"/>
                <a:gd name="T51" fmla="*/ 1 h 180"/>
                <a:gd name="T52" fmla="*/ 64 w 149"/>
                <a:gd name="T53" fmla="*/ 3 h 180"/>
                <a:gd name="T54" fmla="*/ 64 w 149"/>
                <a:gd name="T55" fmla="*/ 7 h 180"/>
                <a:gd name="T56" fmla="*/ 63 w 149"/>
                <a:gd name="T57" fmla="*/ 12 h 180"/>
                <a:gd name="T58" fmla="*/ 63 w 149"/>
                <a:gd name="T59" fmla="*/ 18 h 180"/>
                <a:gd name="T60" fmla="*/ 65 w 149"/>
                <a:gd name="T61" fmla="*/ 23 h 180"/>
                <a:gd name="T62" fmla="*/ 67 w 149"/>
                <a:gd name="T63" fmla="*/ 25 h 180"/>
                <a:gd name="T64" fmla="*/ 69 w 149"/>
                <a:gd name="T65" fmla="*/ 27 h 180"/>
                <a:gd name="T66" fmla="*/ 72 w 149"/>
                <a:gd name="T67" fmla="*/ 27 h 180"/>
                <a:gd name="T68" fmla="*/ 73 w 149"/>
                <a:gd name="T69" fmla="*/ 28 h 180"/>
                <a:gd name="T70" fmla="*/ 74 w 149"/>
                <a:gd name="T71" fmla="*/ 30 h 180"/>
                <a:gd name="T72" fmla="*/ 74 w 149"/>
                <a:gd name="T73" fmla="*/ 32 h 180"/>
                <a:gd name="T74" fmla="*/ 73 w 149"/>
                <a:gd name="T75" fmla="*/ 36 h 180"/>
                <a:gd name="T76" fmla="*/ 70 w 149"/>
                <a:gd name="T77" fmla="*/ 41 h 180"/>
                <a:gd name="T78" fmla="*/ 66 w 149"/>
                <a:gd name="T79" fmla="*/ 47 h 180"/>
                <a:gd name="T80" fmla="*/ 62 w 149"/>
                <a:gd name="T81" fmla="*/ 53 h 180"/>
                <a:gd name="T82" fmla="*/ 60 w 149"/>
                <a:gd name="T83" fmla="*/ 58 h 180"/>
                <a:gd name="T84" fmla="*/ 56 w 149"/>
                <a:gd name="T85" fmla="*/ 62 h 180"/>
                <a:gd name="T86" fmla="*/ 51 w 149"/>
                <a:gd name="T87" fmla="*/ 68 h 180"/>
                <a:gd name="T88" fmla="*/ 45 w 149"/>
                <a:gd name="T89" fmla="*/ 74 h 180"/>
                <a:gd name="T90" fmla="*/ 36 w 149"/>
                <a:gd name="T91" fmla="*/ 80 h 180"/>
                <a:gd name="T92" fmla="*/ 28 w 149"/>
                <a:gd name="T93" fmla="*/ 85 h 180"/>
                <a:gd name="T94" fmla="*/ 22 w 149"/>
                <a:gd name="T95" fmla="*/ 87 h 180"/>
                <a:gd name="T96" fmla="*/ 17 w 149"/>
                <a:gd name="T97" fmla="*/ 89 h 180"/>
                <a:gd name="T98" fmla="*/ 13 w 149"/>
                <a:gd name="T99" fmla="*/ 90 h 180"/>
                <a:gd name="T100" fmla="*/ 9 w 149"/>
                <a:gd name="T101" fmla="*/ 90 h 180"/>
                <a:gd name="T102" fmla="*/ 4 w 149"/>
                <a:gd name="T103" fmla="*/ 90 h 180"/>
                <a:gd name="T104" fmla="*/ 1 w 149"/>
                <a:gd name="T105" fmla="*/ 90 h 180"/>
                <a:gd name="T106" fmla="*/ 0 w 149"/>
                <a:gd name="T107" fmla="*/ 90 h 18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49"/>
                <a:gd name="T163" fmla="*/ 0 h 180"/>
                <a:gd name="T164" fmla="*/ 149 w 149"/>
                <a:gd name="T165" fmla="*/ 180 h 18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49" h="180">
                  <a:moveTo>
                    <a:pt x="0" y="180"/>
                  </a:moveTo>
                  <a:lnTo>
                    <a:pt x="1" y="178"/>
                  </a:lnTo>
                  <a:lnTo>
                    <a:pt x="3" y="172"/>
                  </a:lnTo>
                  <a:lnTo>
                    <a:pt x="8" y="164"/>
                  </a:lnTo>
                  <a:lnTo>
                    <a:pt x="11" y="153"/>
                  </a:lnTo>
                  <a:lnTo>
                    <a:pt x="16" y="139"/>
                  </a:lnTo>
                  <a:lnTo>
                    <a:pt x="19" y="125"/>
                  </a:lnTo>
                  <a:lnTo>
                    <a:pt x="20" y="116"/>
                  </a:lnTo>
                  <a:lnTo>
                    <a:pt x="21" y="110"/>
                  </a:lnTo>
                  <a:lnTo>
                    <a:pt x="22" y="106"/>
                  </a:lnTo>
                  <a:lnTo>
                    <a:pt x="23" y="102"/>
                  </a:lnTo>
                  <a:lnTo>
                    <a:pt x="26" y="99"/>
                  </a:lnTo>
                  <a:lnTo>
                    <a:pt x="30" y="95"/>
                  </a:lnTo>
                  <a:lnTo>
                    <a:pt x="35" y="88"/>
                  </a:lnTo>
                  <a:lnTo>
                    <a:pt x="43" y="78"/>
                  </a:lnTo>
                  <a:lnTo>
                    <a:pt x="53" y="63"/>
                  </a:lnTo>
                  <a:lnTo>
                    <a:pt x="59" y="49"/>
                  </a:lnTo>
                  <a:lnTo>
                    <a:pt x="65" y="37"/>
                  </a:lnTo>
                  <a:lnTo>
                    <a:pt x="70" y="26"/>
                  </a:lnTo>
                  <a:lnTo>
                    <a:pt x="78" y="18"/>
                  </a:lnTo>
                  <a:lnTo>
                    <a:pt x="89" y="14"/>
                  </a:lnTo>
                  <a:lnTo>
                    <a:pt x="102" y="9"/>
                  </a:lnTo>
                  <a:lnTo>
                    <a:pt x="112" y="6"/>
                  </a:lnTo>
                  <a:lnTo>
                    <a:pt x="120" y="3"/>
                  </a:lnTo>
                  <a:lnTo>
                    <a:pt x="126" y="0"/>
                  </a:lnTo>
                  <a:lnTo>
                    <a:pt x="129" y="2"/>
                  </a:lnTo>
                  <a:lnTo>
                    <a:pt x="129" y="5"/>
                  </a:lnTo>
                  <a:lnTo>
                    <a:pt x="128" y="14"/>
                  </a:lnTo>
                  <a:lnTo>
                    <a:pt x="126" y="25"/>
                  </a:lnTo>
                  <a:lnTo>
                    <a:pt x="126" y="35"/>
                  </a:lnTo>
                  <a:lnTo>
                    <a:pt x="130" y="46"/>
                  </a:lnTo>
                  <a:lnTo>
                    <a:pt x="135" y="51"/>
                  </a:lnTo>
                  <a:lnTo>
                    <a:pt x="139" y="54"/>
                  </a:lnTo>
                  <a:lnTo>
                    <a:pt x="144" y="55"/>
                  </a:lnTo>
                  <a:lnTo>
                    <a:pt x="147" y="57"/>
                  </a:lnTo>
                  <a:lnTo>
                    <a:pt x="149" y="61"/>
                  </a:lnTo>
                  <a:lnTo>
                    <a:pt x="149" y="64"/>
                  </a:lnTo>
                  <a:lnTo>
                    <a:pt x="146" y="72"/>
                  </a:lnTo>
                  <a:lnTo>
                    <a:pt x="140" y="81"/>
                  </a:lnTo>
                  <a:lnTo>
                    <a:pt x="132" y="95"/>
                  </a:lnTo>
                  <a:lnTo>
                    <a:pt x="125" y="107"/>
                  </a:lnTo>
                  <a:lnTo>
                    <a:pt x="120" y="116"/>
                  </a:lnTo>
                  <a:lnTo>
                    <a:pt x="113" y="125"/>
                  </a:lnTo>
                  <a:lnTo>
                    <a:pt x="103" y="135"/>
                  </a:lnTo>
                  <a:lnTo>
                    <a:pt x="90" y="147"/>
                  </a:lnTo>
                  <a:lnTo>
                    <a:pt x="72" y="160"/>
                  </a:lnTo>
                  <a:lnTo>
                    <a:pt x="57" y="169"/>
                  </a:lnTo>
                  <a:lnTo>
                    <a:pt x="45" y="174"/>
                  </a:lnTo>
                  <a:lnTo>
                    <a:pt x="35" y="177"/>
                  </a:lnTo>
                  <a:lnTo>
                    <a:pt x="26" y="179"/>
                  </a:lnTo>
                  <a:lnTo>
                    <a:pt x="18" y="180"/>
                  </a:lnTo>
                  <a:lnTo>
                    <a:pt x="9" y="180"/>
                  </a:lnTo>
                  <a:lnTo>
                    <a:pt x="2" y="180"/>
                  </a:lnTo>
                  <a:lnTo>
                    <a:pt x="0" y="180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710" name="Freeform 17"/>
            <p:cNvSpPr>
              <a:spLocks/>
            </p:cNvSpPr>
            <p:nvPr/>
          </p:nvSpPr>
          <p:spPr bwMode="gray">
            <a:xfrm>
              <a:off x="2745" y="2604"/>
              <a:ext cx="96" cy="77"/>
            </a:xfrm>
            <a:custGeom>
              <a:avLst/>
              <a:gdLst>
                <a:gd name="T0" fmla="*/ 15 w 193"/>
                <a:gd name="T1" fmla="*/ 6 h 155"/>
                <a:gd name="T2" fmla="*/ 15 w 193"/>
                <a:gd name="T3" fmla="*/ 6 h 155"/>
                <a:gd name="T4" fmla="*/ 15 w 193"/>
                <a:gd name="T5" fmla="*/ 6 h 155"/>
                <a:gd name="T6" fmla="*/ 15 w 193"/>
                <a:gd name="T7" fmla="*/ 6 h 155"/>
                <a:gd name="T8" fmla="*/ 14 w 193"/>
                <a:gd name="T9" fmla="*/ 7 h 155"/>
                <a:gd name="T10" fmla="*/ 12 w 193"/>
                <a:gd name="T11" fmla="*/ 9 h 155"/>
                <a:gd name="T12" fmla="*/ 9 w 193"/>
                <a:gd name="T13" fmla="*/ 11 h 155"/>
                <a:gd name="T14" fmla="*/ 5 w 193"/>
                <a:gd name="T15" fmla="*/ 15 h 155"/>
                <a:gd name="T16" fmla="*/ 2 w 193"/>
                <a:gd name="T17" fmla="*/ 19 h 155"/>
                <a:gd name="T18" fmla="*/ 0 w 193"/>
                <a:gd name="T19" fmla="*/ 24 h 155"/>
                <a:gd name="T20" fmla="*/ 0 w 193"/>
                <a:gd name="T21" fmla="*/ 29 h 155"/>
                <a:gd name="T22" fmla="*/ 2 w 193"/>
                <a:gd name="T23" fmla="*/ 35 h 155"/>
                <a:gd name="T24" fmla="*/ 8 w 193"/>
                <a:gd name="T25" fmla="*/ 43 h 155"/>
                <a:gd name="T26" fmla="*/ 12 w 193"/>
                <a:gd name="T27" fmla="*/ 50 h 155"/>
                <a:gd name="T28" fmla="*/ 17 w 193"/>
                <a:gd name="T29" fmla="*/ 55 h 155"/>
                <a:gd name="T30" fmla="*/ 22 w 193"/>
                <a:gd name="T31" fmla="*/ 59 h 155"/>
                <a:gd name="T32" fmla="*/ 28 w 193"/>
                <a:gd name="T33" fmla="*/ 63 h 155"/>
                <a:gd name="T34" fmla="*/ 32 w 193"/>
                <a:gd name="T35" fmla="*/ 65 h 155"/>
                <a:gd name="T36" fmla="*/ 33 w 193"/>
                <a:gd name="T37" fmla="*/ 68 h 155"/>
                <a:gd name="T38" fmla="*/ 34 w 193"/>
                <a:gd name="T39" fmla="*/ 71 h 155"/>
                <a:gd name="T40" fmla="*/ 34 w 193"/>
                <a:gd name="T41" fmla="*/ 74 h 155"/>
                <a:gd name="T42" fmla="*/ 34 w 193"/>
                <a:gd name="T43" fmla="*/ 76 h 155"/>
                <a:gd name="T44" fmla="*/ 34 w 193"/>
                <a:gd name="T45" fmla="*/ 77 h 155"/>
                <a:gd name="T46" fmla="*/ 37 w 193"/>
                <a:gd name="T47" fmla="*/ 77 h 155"/>
                <a:gd name="T48" fmla="*/ 40 w 193"/>
                <a:gd name="T49" fmla="*/ 76 h 155"/>
                <a:gd name="T50" fmla="*/ 50 w 193"/>
                <a:gd name="T51" fmla="*/ 71 h 155"/>
                <a:gd name="T52" fmla="*/ 60 w 193"/>
                <a:gd name="T53" fmla="*/ 64 h 155"/>
                <a:gd name="T54" fmla="*/ 70 w 193"/>
                <a:gd name="T55" fmla="*/ 57 h 155"/>
                <a:gd name="T56" fmla="*/ 77 w 193"/>
                <a:gd name="T57" fmla="*/ 48 h 155"/>
                <a:gd name="T58" fmla="*/ 81 w 193"/>
                <a:gd name="T59" fmla="*/ 45 h 155"/>
                <a:gd name="T60" fmla="*/ 85 w 193"/>
                <a:gd name="T61" fmla="*/ 42 h 155"/>
                <a:gd name="T62" fmla="*/ 90 w 193"/>
                <a:gd name="T63" fmla="*/ 39 h 155"/>
                <a:gd name="T64" fmla="*/ 93 w 193"/>
                <a:gd name="T65" fmla="*/ 37 h 155"/>
                <a:gd name="T66" fmla="*/ 96 w 193"/>
                <a:gd name="T67" fmla="*/ 35 h 155"/>
                <a:gd name="T68" fmla="*/ 96 w 193"/>
                <a:gd name="T69" fmla="*/ 33 h 155"/>
                <a:gd name="T70" fmla="*/ 95 w 193"/>
                <a:gd name="T71" fmla="*/ 31 h 155"/>
                <a:gd name="T72" fmla="*/ 91 w 193"/>
                <a:gd name="T73" fmla="*/ 29 h 155"/>
                <a:gd name="T74" fmla="*/ 84 w 193"/>
                <a:gd name="T75" fmla="*/ 26 h 155"/>
                <a:gd name="T76" fmla="*/ 77 w 193"/>
                <a:gd name="T77" fmla="*/ 24 h 155"/>
                <a:gd name="T78" fmla="*/ 71 w 193"/>
                <a:gd name="T79" fmla="*/ 23 h 155"/>
                <a:gd name="T80" fmla="*/ 66 w 193"/>
                <a:gd name="T81" fmla="*/ 22 h 155"/>
                <a:gd name="T82" fmla="*/ 61 w 193"/>
                <a:gd name="T83" fmla="*/ 19 h 155"/>
                <a:gd name="T84" fmla="*/ 58 w 193"/>
                <a:gd name="T85" fmla="*/ 16 h 155"/>
                <a:gd name="T86" fmla="*/ 57 w 193"/>
                <a:gd name="T87" fmla="*/ 12 h 155"/>
                <a:gd name="T88" fmla="*/ 55 w 193"/>
                <a:gd name="T89" fmla="*/ 7 h 155"/>
                <a:gd name="T90" fmla="*/ 52 w 193"/>
                <a:gd name="T91" fmla="*/ 3 h 155"/>
                <a:gd name="T92" fmla="*/ 47 w 193"/>
                <a:gd name="T93" fmla="*/ 1 h 155"/>
                <a:gd name="T94" fmla="*/ 42 w 193"/>
                <a:gd name="T95" fmla="*/ 0 h 155"/>
                <a:gd name="T96" fmla="*/ 36 w 193"/>
                <a:gd name="T97" fmla="*/ 0 h 155"/>
                <a:gd name="T98" fmla="*/ 31 w 193"/>
                <a:gd name="T99" fmla="*/ 1 h 155"/>
                <a:gd name="T100" fmla="*/ 25 w 193"/>
                <a:gd name="T101" fmla="*/ 3 h 155"/>
                <a:gd name="T102" fmla="*/ 20 w 193"/>
                <a:gd name="T103" fmla="*/ 5 h 155"/>
                <a:gd name="T104" fmla="*/ 16 w 193"/>
                <a:gd name="T105" fmla="*/ 6 h 155"/>
                <a:gd name="T106" fmla="*/ 15 w 193"/>
                <a:gd name="T107" fmla="*/ 6 h 15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93"/>
                <a:gd name="T163" fmla="*/ 0 h 155"/>
                <a:gd name="T164" fmla="*/ 193 w 193"/>
                <a:gd name="T165" fmla="*/ 155 h 15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93" h="155">
                  <a:moveTo>
                    <a:pt x="30" y="13"/>
                  </a:moveTo>
                  <a:lnTo>
                    <a:pt x="30" y="13"/>
                  </a:lnTo>
                  <a:lnTo>
                    <a:pt x="29" y="14"/>
                  </a:lnTo>
                  <a:lnTo>
                    <a:pt x="25" y="18"/>
                  </a:lnTo>
                  <a:lnTo>
                    <a:pt x="18" y="23"/>
                  </a:lnTo>
                  <a:lnTo>
                    <a:pt x="11" y="30"/>
                  </a:lnTo>
                  <a:lnTo>
                    <a:pt x="5" y="38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5" y="71"/>
                  </a:lnTo>
                  <a:lnTo>
                    <a:pt x="16" y="86"/>
                  </a:lnTo>
                  <a:lnTo>
                    <a:pt x="25" y="100"/>
                  </a:lnTo>
                  <a:lnTo>
                    <a:pt x="34" y="111"/>
                  </a:lnTo>
                  <a:lnTo>
                    <a:pt x="45" y="119"/>
                  </a:lnTo>
                  <a:lnTo>
                    <a:pt x="57" y="126"/>
                  </a:lnTo>
                  <a:lnTo>
                    <a:pt x="64" y="131"/>
                  </a:lnTo>
                  <a:lnTo>
                    <a:pt x="67" y="137"/>
                  </a:lnTo>
                  <a:lnTo>
                    <a:pt x="68" y="142"/>
                  </a:lnTo>
                  <a:lnTo>
                    <a:pt x="68" y="148"/>
                  </a:lnTo>
                  <a:lnTo>
                    <a:pt x="68" y="152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80" y="153"/>
                  </a:lnTo>
                  <a:lnTo>
                    <a:pt x="100" y="143"/>
                  </a:lnTo>
                  <a:lnTo>
                    <a:pt x="120" y="129"/>
                  </a:lnTo>
                  <a:lnTo>
                    <a:pt x="140" y="114"/>
                  </a:lnTo>
                  <a:lnTo>
                    <a:pt x="155" y="97"/>
                  </a:lnTo>
                  <a:lnTo>
                    <a:pt x="163" y="90"/>
                  </a:lnTo>
                  <a:lnTo>
                    <a:pt x="171" y="84"/>
                  </a:lnTo>
                  <a:lnTo>
                    <a:pt x="180" y="79"/>
                  </a:lnTo>
                  <a:lnTo>
                    <a:pt x="187" y="74"/>
                  </a:lnTo>
                  <a:lnTo>
                    <a:pt x="192" y="70"/>
                  </a:lnTo>
                  <a:lnTo>
                    <a:pt x="193" y="67"/>
                  </a:lnTo>
                  <a:lnTo>
                    <a:pt x="190" y="62"/>
                  </a:lnTo>
                  <a:lnTo>
                    <a:pt x="182" y="58"/>
                  </a:lnTo>
                  <a:lnTo>
                    <a:pt x="169" y="53"/>
                  </a:lnTo>
                  <a:lnTo>
                    <a:pt x="155" y="49"/>
                  </a:lnTo>
                  <a:lnTo>
                    <a:pt x="143" y="47"/>
                  </a:lnTo>
                  <a:lnTo>
                    <a:pt x="132" y="44"/>
                  </a:lnTo>
                  <a:lnTo>
                    <a:pt x="123" y="39"/>
                  </a:lnTo>
                  <a:lnTo>
                    <a:pt x="117" y="33"/>
                  </a:lnTo>
                  <a:lnTo>
                    <a:pt x="114" y="24"/>
                  </a:lnTo>
                  <a:lnTo>
                    <a:pt x="111" y="14"/>
                  </a:lnTo>
                  <a:lnTo>
                    <a:pt x="104" y="7"/>
                  </a:lnTo>
                  <a:lnTo>
                    <a:pt x="95" y="2"/>
                  </a:lnTo>
                  <a:lnTo>
                    <a:pt x="84" y="0"/>
                  </a:lnTo>
                  <a:lnTo>
                    <a:pt x="73" y="0"/>
                  </a:lnTo>
                  <a:lnTo>
                    <a:pt x="62" y="2"/>
                  </a:lnTo>
                  <a:lnTo>
                    <a:pt x="50" y="7"/>
                  </a:lnTo>
                  <a:lnTo>
                    <a:pt x="40" y="10"/>
                  </a:lnTo>
                  <a:lnTo>
                    <a:pt x="33" y="12"/>
                  </a:lnTo>
                  <a:lnTo>
                    <a:pt x="30" y="13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711" name="Freeform 18"/>
            <p:cNvSpPr>
              <a:spLocks/>
            </p:cNvSpPr>
            <p:nvPr/>
          </p:nvSpPr>
          <p:spPr bwMode="gray">
            <a:xfrm>
              <a:off x="3252" y="3276"/>
              <a:ext cx="80" cy="51"/>
            </a:xfrm>
            <a:custGeom>
              <a:avLst/>
              <a:gdLst>
                <a:gd name="T0" fmla="*/ 0 w 160"/>
                <a:gd name="T1" fmla="*/ 32 h 103"/>
                <a:gd name="T2" fmla="*/ 1 w 160"/>
                <a:gd name="T3" fmla="*/ 30 h 103"/>
                <a:gd name="T4" fmla="*/ 1 w 160"/>
                <a:gd name="T5" fmla="*/ 27 h 103"/>
                <a:gd name="T6" fmla="*/ 3 w 160"/>
                <a:gd name="T7" fmla="*/ 22 h 103"/>
                <a:gd name="T8" fmla="*/ 6 w 160"/>
                <a:gd name="T9" fmla="*/ 17 h 103"/>
                <a:gd name="T10" fmla="*/ 11 w 160"/>
                <a:gd name="T11" fmla="*/ 13 h 103"/>
                <a:gd name="T12" fmla="*/ 19 w 160"/>
                <a:gd name="T13" fmla="*/ 9 h 103"/>
                <a:gd name="T14" fmla="*/ 25 w 160"/>
                <a:gd name="T15" fmla="*/ 6 h 103"/>
                <a:gd name="T16" fmla="*/ 32 w 160"/>
                <a:gd name="T17" fmla="*/ 4 h 103"/>
                <a:gd name="T18" fmla="*/ 38 w 160"/>
                <a:gd name="T19" fmla="*/ 1 h 103"/>
                <a:gd name="T20" fmla="*/ 43 w 160"/>
                <a:gd name="T21" fmla="*/ 0 h 103"/>
                <a:gd name="T22" fmla="*/ 49 w 160"/>
                <a:gd name="T23" fmla="*/ 0 h 103"/>
                <a:gd name="T24" fmla="*/ 54 w 160"/>
                <a:gd name="T25" fmla="*/ 3 h 103"/>
                <a:gd name="T26" fmla="*/ 60 w 160"/>
                <a:gd name="T27" fmla="*/ 7 h 103"/>
                <a:gd name="T28" fmla="*/ 66 w 160"/>
                <a:gd name="T29" fmla="*/ 11 h 103"/>
                <a:gd name="T30" fmla="*/ 70 w 160"/>
                <a:gd name="T31" fmla="*/ 13 h 103"/>
                <a:gd name="T32" fmla="*/ 74 w 160"/>
                <a:gd name="T33" fmla="*/ 15 h 103"/>
                <a:gd name="T34" fmla="*/ 77 w 160"/>
                <a:gd name="T35" fmla="*/ 16 h 103"/>
                <a:gd name="T36" fmla="*/ 79 w 160"/>
                <a:gd name="T37" fmla="*/ 17 h 103"/>
                <a:gd name="T38" fmla="*/ 80 w 160"/>
                <a:gd name="T39" fmla="*/ 18 h 103"/>
                <a:gd name="T40" fmla="*/ 80 w 160"/>
                <a:gd name="T41" fmla="*/ 19 h 103"/>
                <a:gd name="T42" fmla="*/ 79 w 160"/>
                <a:gd name="T43" fmla="*/ 23 h 103"/>
                <a:gd name="T44" fmla="*/ 75 w 160"/>
                <a:gd name="T45" fmla="*/ 28 h 103"/>
                <a:gd name="T46" fmla="*/ 72 w 160"/>
                <a:gd name="T47" fmla="*/ 33 h 103"/>
                <a:gd name="T48" fmla="*/ 70 w 160"/>
                <a:gd name="T49" fmla="*/ 38 h 103"/>
                <a:gd name="T50" fmla="*/ 69 w 160"/>
                <a:gd name="T51" fmla="*/ 41 h 103"/>
                <a:gd name="T52" fmla="*/ 69 w 160"/>
                <a:gd name="T53" fmla="*/ 45 h 103"/>
                <a:gd name="T54" fmla="*/ 69 w 160"/>
                <a:gd name="T55" fmla="*/ 48 h 103"/>
                <a:gd name="T56" fmla="*/ 68 w 160"/>
                <a:gd name="T57" fmla="*/ 50 h 103"/>
                <a:gd name="T58" fmla="*/ 67 w 160"/>
                <a:gd name="T59" fmla="*/ 51 h 103"/>
                <a:gd name="T60" fmla="*/ 63 w 160"/>
                <a:gd name="T61" fmla="*/ 51 h 103"/>
                <a:gd name="T62" fmla="*/ 59 w 160"/>
                <a:gd name="T63" fmla="*/ 50 h 103"/>
                <a:gd name="T64" fmla="*/ 53 w 160"/>
                <a:gd name="T65" fmla="*/ 48 h 103"/>
                <a:gd name="T66" fmla="*/ 42 w 160"/>
                <a:gd name="T67" fmla="*/ 44 h 103"/>
                <a:gd name="T68" fmla="*/ 32 w 160"/>
                <a:gd name="T69" fmla="*/ 40 h 103"/>
                <a:gd name="T70" fmla="*/ 22 w 160"/>
                <a:gd name="T71" fmla="*/ 37 h 103"/>
                <a:gd name="T72" fmla="*/ 13 w 160"/>
                <a:gd name="T73" fmla="*/ 35 h 103"/>
                <a:gd name="T74" fmla="*/ 6 w 160"/>
                <a:gd name="T75" fmla="*/ 33 h 103"/>
                <a:gd name="T76" fmla="*/ 2 w 160"/>
                <a:gd name="T77" fmla="*/ 32 h 103"/>
                <a:gd name="T78" fmla="*/ 0 w 160"/>
                <a:gd name="T79" fmla="*/ 32 h 1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60"/>
                <a:gd name="T121" fmla="*/ 0 h 103"/>
                <a:gd name="T122" fmla="*/ 160 w 160"/>
                <a:gd name="T123" fmla="*/ 103 h 10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60" h="103">
                  <a:moveTo>
                    <a:pt x="0" y="64"/>
                  </a:moveTo>
                  <a:lnTo>
                    <a:pt x="1" y="60"/>
                  </a:lnTo>
                  <a:lnTo>
                    <a:pt x="2" y="54"/>
                  </a:lnTo>
                  <a:lnTo>
                    <a:pt x="7" y="45"/>
                  </a:lnTo>
                  <a:lnTo>
                    <a:pt x="13" y="35"/>
                  </a:lnTo>
                  <a:lnTo>
                    <a:pt x="23" y="26"/>
                  </a:lnTo>
                  <a:lnTo>
                    <a:pt x="37" y="19"/>
                  </a:lnTo>
                  <a:lnTo>
                    <a:pt x="51" y="13"/>
                  </a:lnTo>
                  <a:lnTo>
                    <a:pt x="64" y="8"/>
                  </a:lnTo>
                  <a:lnTo>
                    <a:pt x="75" y="3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09" y="6"/>
                  </a:lnTo>
                  <a:lnTo>
                    <a:pt x="121" y="14"/>
                  </a:lnTo>
                  <a:lnTo>
                    <a:pt x="131" y="23"/>
                  </a:lnTo>
                  <a:lnTo>
                    <a:pt x="139" y="27"/>
                  </a:lnTo>
                  <a:lnTo>
                    <a:pt x="147" y="31"/>
                  </a:lnTo>
                  <a:lnTo>
                    <a:pt x="154" y="33"/>
                  </a:lnTo>
                  <a:lnTo>
                    <a:pt x="158" y="34"/>
                  </a:lnTo>
                  <a:lnTo>
                    <a:pt x="160" y="36"/>
                  </a:lnTo>
                  <a:lnTo>
                    <a:pt x="160" y="39"/>
                  </a:lnTo>
                  <a:lnTo>
                    <a:pt x="157" y="46"/>
                  </a:lnTo>
                  <a:lnTo>
                    <a:pt x="150" y="56"/>
                  </a:lnTo>
                  <a:lnTo>
                    <a:pt x="144" y="66"/>
                  </a:lnTo>
                  <a:lnTo>
                    <a:pt x="140" y="76"/>
                  </a:lnTo>
                  <a:lnTo>
                    <a:pt x="138" y="83"/>
                  </a:lnTo>
                  <a:lnTo>
                    <a:pt x="138" y="91"/>
                  </a:lnTo>
                  <a:lnTo>
                    <a:pt x="137" y="96"/>
                  </a:lnTo>
                  <a:lnTo>
                    <a:pt x="136" y="101"/>
                  </a:lnTo>
                  <a:lnTo>
                    <a:pt x="133" y="103"/>
                  </a:lnTo>
                  <a:lnTo>
                    <a:pt x="127" y="103"/>
                  </a:lnTo>
                  <a:lnTo>
                    <a:pt x="118" y="101"/>
                  </a:lnTo>
                  <a:lnTo>
                    <a:pt x="106" y="96"/>
                  </a:lnTo>
                  <a:lnTo>
                    <a:pt x="85" y="89"/>
                  </a:lnTo>
                  <a:lnTo>
                    <a:pt x="64" y="81"/>
                  </a:lnTo>
                  <a:lnTo>
                    <a:pt x="44" y="75"/>
                  </a:lnTo>
                  <a:lnTo>
                    <a:pt x="27" y="70"/>
                  </a:lnTo>
                  <a:lnTo>
                    <a:pt x="12" y="66"/>
                  </a:lnTo>
                  <a:lnTo>
                    <a:pt x="4" y="64"/>
                  </a:lnTo>
                  <a:lnTo>
                    <a:pt x="0" y="64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712" name="Freeform 19"/>
            <p:cNvSpPr>
              <a:spLocks/>
            </p:cNvSpPr>
            <p:nvPr/>
          </p:nvSpPr>
          <p:spPr bwMode="gray">
            <a:xfrm>
              <a:off x="1829" y="2095"/>
              <a:ext cx="706" cy="987"/>
            </a:xfrm>
            <a:custGeom>
              <a:avLst/>
              <a:gdLst>
                <a:gd name="T0" fmla="*/ 573 w 1412"/>
                <a:gd name="T1" fmla="*/ 35 h 1975"/>
                <a:gd name="T2" fmla="*/ 532 w 1412"/>
                <a:gd name="T3" fmla="*/ 21 h 1975"/>
                <a:gd name="T4" fmla="*/ 498 w 1412"/>
                <a:gd name="T5" fmla="*/ 52 h 1975"/>
                <a:gd name="T6" fmla="*/ 481 w 1412"/>
                <a:gd name="T7" fmla="*/ 45 h 1975"/>
                <a:gd name="T8" fmla="*/ 432 w 1412"/>
                <a:gd name="T9" fmla="*/ 39 h 1975"/>
                <a:gd name="T10" fmla="*/ 382 w 1412"/>
                <a:gd name="T11" fmla="*/ 62 h 1975"/>
                <a:gd name="T12" fmla="*/ 364 w 1412"/>
                <a:gd name="T13" fmla="*/ 112 h 1975"/>
                <a:gd name="T14" fmla="*/ 347 w 1412"/>
                <a:gd name="T15" fmla="*/ 148 h 1975"/>
                <a:gd name="T16" fmla="*/ 346 w 1412"/>
                <a:gd name="T17" fmla="*/ 188 h 1975"/>
                <a:gd name="T18" fmla="*/ 383 w 1412"/>
                <a:gd name="T19" fmla="*/ 214 h 1975"/>
                <a:gd name="T20" fmla="*/ 345 w 1412"/>
                <a:gd name="T21" fmla="*/ 236 h 1975"/>
                <a:gd name="T22" fmla="*/ 333 w 1412"/>
                <a:gd name="T23" fmla="*/ 272 h 1975"/>
                <a:gd name="T24" fmla="*/ 250 w 1412"/>
                <a:gd name="T25" fmla="*/ 278 h 1975"/>
                <a:gd name="T26" fmla="*/ 166 w 1412"/>
                <a:gd name="T27" fmla="*/ 252 h 1975"/>
                <a:gd name="T28" fmla="*/ 110 w 1412"/>
                <a:gd name="T29" fmla="*/ 255 h 1975"/>
                <a:gd name="T30" fmla="*/ 122 w 1412"/>
                <a:gd name="T31" fmla="*/ 288 h 1975"/>
                <a:gd name="T32" fmla="*/ 131 w 1412"/>
                <a:gd name="T33" fmla="*/ 345 h 1975"/>
                <a:gd name="T34" fmla="*/ 73 w 1412"/>
                <a:gd name="T35" fmla="*/ 334 h 1975"/>
                <a:gd name="T36" fmla="*/ 154 w 1412"/>
                <a:gd name="T37" fmla="*/ 360 h 1975"/>
                <a:gd name="T38" fmla="*/ 119 w 1412"/>
                <a:gd name="T39" fmla="*/ 419 h 1975"/>
                <a:gd name="T40" fmla="*/ 90 w 1412"/>
                <a:gd name="T41" fmla="*/ 460 h 1975"/>
                <a:gd name="T42" fmla="*/ 109 w 1412"/>
                <a:gd name="T43" fmla="*/ 492 h 1975"/>
                <a:gd name="T44" fmla="*/ 152 w 1412"/>
                <a:gd name="T45" fmla="*/ 506 h 1975"/>
                <a:gd name="T46" fmla="*/ 240 w 1412"/>
                <a:gd name="T47" fmla="*/ 529 h 1975"/>
                <a:gd name="T48" fmla="*/ 220 w 1412"/>
                <a:gd name="T49" fmla="*/ 559 h 1975"/>
                <a:gd name="T50" fmla="*/ 178 w 1412"/>
                <a:gd name="T51" fmla="*/ 617 h 1975"/>
                <a:gd name="T52" fmla="*/ 162 w 1412"/>
                <a:gd name="T53" fmla="*/ 655 h 1975"/>
                <a:gd name="T54" fmla="*/ 93 w 1412"/>
                <a:gd name="T55" fmla="*/ 704 h 1975"/>
                <a:gd name="T56" fmla="*/ 190 w 1412"/>
                <a:gd name="T57" fmla="*/ 695 h 1975"/>
                <a:gd name="T58" fmla="*/ 247 w 1412"/>
                <a:gd name="T59" fmla="*/ 685 h 1975"/>
                <a:gd name="T60" fmla="*/ 146 w 1412"/>
                <a:gd name="T61" fmla="*/ 703 h 1975"/>
                <a:gd name="T62" fmla="*/ 93 w 1412"/>
                <a:gd name="T63" fmla="*/ 735 h 1975"/>
                <a:gd name="T64" fmla="*/ 94 w 1412"/>
                <a:gd name="T65" fmla="*/ 784 h 1975"/>
                <a:gd name="T66" fmla="*/ 11 w 1412"/>
                <a:gd name="T67" fmla="*/ 792 h 1975"/>
                <a:gd name="T68" fmla="*/ 87 w 1412"/>
                <a:gd name="T69" fmla="*/ 805 h 1975"/>
                <a:gd name="T70" fmla="*/ 35 w 1412"/>
                <a:gd name="T71" fmla="*/ 842 h 1975"/>
                <a:gd name="T72" fmla="*/ 20 w 1412"/>
                <a:gd name="T73" fmla="*/ 890 h 1975"/>
                <a:gd name="T74" fmla="*/ 45 w 1412"/>
                <a:gd name="T75" fmla="*/ 903 h 1975"/>
                <a:gd name="T76" fmla="*/ 124 w 1412"/>
                <a:gd name="T77" fmla="*/ 884 h 1975"/>
                <a:gd name="T78" fmla="*/ 36 w 1412"/>
                <a:gd name="T79" fmla="*/ 938 h 1975"/>
                <a:gd name="T80" fmla="*/ 116 w 1412"/>
                <a:gd name="T81" fmla="*/ 931 h 1975"/>
                <a:gd name="T82" fmla="*/ 110 w 1412"/>
                <a:gd name="T83" fmla="*/ 947 h 1975"/>
                <a:gd name="T84" fmla="*/ 135 w 1412"/>
                <a:gd name="T85" fmla="*/ 973 h 1975"/>
                <a:gd name="T86" fmla="*/ 217 w 1412"/>
                <a:gd name="T87" fmla="*/ 972 h 1975"/>
                <a:gd name="T88" fmla="*/ 276 w 1412"/>
                <a:gd name="T89" fmla="*/ 957 h 1975"/>
                <a:gd name="T90" fmla="*/ 305 w 1412"/>
                <a:gd name="T91" fmla="*/ 941 h 1975"/>
                <a:gd name="T92" fmla="*/ 322 w 1412"/>
                <a:gd name="T93" fmla="*/ 892 h 1975"/>
                <a:gd name="T94" fmla="*/ 365 w 1412"/>
                <a:gd name="T95" fmla="*/ 910 h 1975"/>
                <a:gd name="T96" fmla="*/ 451 w 1412"/>
                <a:gd name="T97" fmla="*/ 860 h 1975"/>
                <a:gd name="T98" fmla="*/ 498 w 1412"/>
                <a:gd name="T99" fmla="*/ 834 h 1975"/>
                <a:gd name="T100" fmla="*/ 556 w 1412"/>
                <a:gd name="T101" fmla="*/ 811 h 1975"/>
                <a:gd name="T102" fmla="*/ 630 w 1412"/>
                <a:gd name="T103" fmla="*/ 824 h 1975"/>
                <a:gd name="T104" fmla="*/ 640 w 1412"/>
                <a:gd name="T105" fmla="*/ 777 h 1975"/>
                <a:gd name="T106" fmla="*/ 699 w 1412"/>
                <a:gd name="T107" fmla="*/ 651 h 1975"/>
                <a:gd name="T108" fmla="*/ 676 w 1412"/>
                <a:gd name="T109" fmla="*/ 526 h 1975"/>
                <a:gd name="T110" fmla="*/ 682 w 1412"/>
                <a:gd name="T111" fmla="*/ 457 h 1975"/>
                <a:gd name="T112" fmla="*/ 662 w 1412"/>
                <a:gd name="T113" fmla="*/ 383 h 1975"/>
                <a:gd name="T114" fmla="*/ 689 w 1412"/>
                <a:gd name="T115" fmla="*/ 347 h 1975"/>
                <a:gd name="T116" fmla="*/ 538 w 1412"/>
                <a:gd name="T117" fmla="*/ 266 h 1975"/>
                <a:gd name="T118" fmla="*/ 419 w 1412"/>
                <a:gd name="T119" fmla="*/ 209 h 197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412"/>
                <a:gd name="T181" fmla="*/ 0 h 1975"/>
                <a:gd name="T182" fmla="*/ 1412 w 1412"/>
                <a:gd name="T183" fmla="*/ 1975 h 197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412" h="1975">
                  <a:moveTo>
                    <a:pt x="1074" y="159"/>
                  </a:moveTo>
                  <a:lnTo>
                    <a:pt x="1075" y="157"/>
                  </a:lnTo>
                  <a:lnTo>
                    <a:pt x="1077" y="151"/>
                  </a:lnTo>
                  <a:lnTo>
                    <a:pt x="1083" y="142"/>
                  </a:lnTo>
                  <a:lnTo>
                    <a:pt x="1091" y="134"/>
                  </a:lnTo>
                  <a:lnTo>
                    <a:pt x="1101" y="125"/>
                  </a:lnTo>
                  <a:lnTo>
                    <a:pt x="1111" y="118"/>
                  </a:lnTo>
                  <a:lnTo>
                    <a:pt x="1123" y="112"/>
                  </a:lnTo>
                  <a:lnTo>
                    <a:pt x="1137" y="103"/>
                  </a:lnTo>
                  <a:lnTo>
                    <a:pt x="1150" y="97"/>
                  </a:lnTo>
                  <a:lnTo>
                    <a:pt x="1158" y="91"/>
                  </a:lnTo>
                  <a:lnTo>
                    <a:pt x="1164" y="88"/>
                  </a:lnTo>
                  <a:lnTo>
                    <a:pt x="1168" y="84"/>
                  </a:lnTo>
                  <a:lnTo>
                    <a:pt x="1169" y="81"/>
                  </a:lnTo>
                  <a:lnTo>
                    <a:pt x="1166" y="78"/>
                  </a:lnTo>
                  <a:lnTo>
                    <a:pt x="1158" y="75"/>
                  </a:lnTo>
                  <a:lnTo>
                    <a:pt x="1146" y="70"/>
                  </a:lnTo>
                  <a:lnTo>
                    <a:pt x="1134" y="65"/>
                  </a:lnTo>
                  <a:lnTo>
                    <a:pt x="1122" y="58"/>
                  </a:lnTo>
                  <a:lnTo>
                    <a:pt x="1114" y="51"/>
                  </a:lnTo>
                  <a:lnTo>
                    <a:pt x="1101" y="34"/>
                  </a:lnTo>
                  <a:lnTo>
                    <a:pt x="1087" y="23"/>
                  </a:lnTo>
                  <a:lnTo>
                    <a:pt x="1071" y="13"/>
                  </a:lnTo>
                  <a:lnTo>
                    <a:pt x="1058" y="6"/>
                  </a:lnTo>
                  <a:lnTo>
                    <a:pt x="1047" y="2"/>
                  </a:lnTo>
                  <a:lnTo>
                    <a:pt x="1039" y="0"/>
                  </a:lnTo>
                  <a:lnTo>
                    <a:pt x="1037" y="0"/>
                  </a:lnTo>
                  <a:lnTo>
                    <a:pt x="1038" y="2"/>
                  </a:lnTo>
                  <a:lnTo>
                    <a:pt x="1040" y="8"/>
                  </a:lnTo>
                  <a:lnTo>
                    <a:pt x="1044" y="16"/>
                  </a:lnTo>
                  <a:lnTo>
                    <a:pt x="1050" y="23"/>
                  </a:lnTo>
                  <a:lnTo>
                    <a:pt x="1054" y="31"/>
                  </a:lnTo>
                  <a:lnTo>
                    <a:pt x="1060" y="36"/>
                  </a:lnTo>
                  <a:lnTo>
                    <a:pt x="1064" y="42"/>
                  </a:lnTo>
                  <a:lnTo>
                    <a:pt x="1066" y="48"/>
                  </a:lnTo>
                  <a:lnTo>
                    <a:pt x="1066" y="54"/>
                  </a:lnTo>
                  <a:lnTo>
                    <a:pt x="1066" y="56"/>
                  </a:lnTo>
                  <a:lnTo>
                    <a:pt x="1065" y="55"/>
                  </a:lnTo>
                  <a:lnTo>
                    <a:pt x="1062" y="52"/>
                  </a:lnTo>
                  <a:lnTo>
                    <a:pt x="1056" y="48"/>
                  </a:lnTo>
                  <a:lnTo>
                    <a:pt x="1049" y="45"/>
                  </a:lnTo>
                  <a:lnTo>
                    <a:pt x="1039" y="44"/>
                  </a:lnTo>
                  <a:lnTo>
                    <a:pt x="1026" y="46"/>
                  </a:lnTo>
                  <a:lnTo>
                    <a:pt x="1010" y="49"/>
                  </a:lnTo>
                  <a:lnTo>
                    <a:pt x="1000" y="53"/>
                  </a:lnTo>
                  <a:lnTo>
                    <a:pt x="991" y="56"/>
                  </a:lnTo>
                  <a:lnTo>
                    <a:pt x="986" y="63"/>
                  </a:lnTo>
                  <a:lnTo>
                    <a:pt x="984" y="72"/>
                  </a:lnTo>
                  <a:lnTo>
                    <a:pt x="986" y="84"/>
                  </a:lnTo>
                  <a:lnTo>
                    <a:pt x="991" y="94"/>
                  </a:lnTo>
                  <a:lnTo>
                    <a:pt x="997" y="104"/>
                  </a:lnTo>
                  <a:lnTo>
                    <a:pt x="1004" y="115"/>
                  </a:lnTo>
                  <a:lnTo>
                    <a:pt x="1008" y="126"/>
                  </a:lnTo>
                  <a:lnTo>
                    <a:pt x="1009" y="137"/>
                  </a:lnTo>
                  <a:lnTo>
                    <a:pt x="1006" y="147"/>
                  </a:lnTo>
                  <a:lnTo>
                    <a:pt x="1002" y="156"/>
                  </a:lnTo>
                  <a:lnTo>
                    <a:pt x="997" y="163"/>
                  </a:lnTo>
                  <a:lnTo>
                    <a:pt x="993" y="169"/>
                  </a:lnTo>
                  <a:lnTo>
                    <a:pt x="992" y="171"/>
                  </a:lnTo>
                  <a:lnTo>
                    <a:pt x="992" y="168"/>
                  </a:lnTo>
                  <a:lnTo>
                    <a:pt x="993" y="160"/>
                  </a:lnTo>
                  <a:lnTo>
                    <a:pt x="993" y="148"/>
                  </a:lnTo>
                  <a:lnTo>
                    <a:pt x="992" y="136"/>
                  </a:lnTo>
                  <a:lnTo>
                    <a:pt x="989" y="125"/>
                  </a:lnTo>
                  <a:lnTo>
                    <a:pt x="984" y="116"/>
                  </a:lnTo>
                  <a:lnTo>
                    <a:pt x="977" y="107"/>
                  </a:lnTo>
                  <a:lnTo>
                    <a:pt x="969" y="99"/>
                  </a:lnTo>
                  <a:lnTo>
                    <a:pt x="962" y="90"/>
                  </a:lnTo>
                  <a:lnTo>
                    <a:pt x="959" y="81"/>
                  </a:lnTo>
                  <a:lnTo>
                    <a:pt x="959" y="72"/>
                  </a:lnTo>
                  <a:lnTo>
                    <a:pt x="960" y="66"/>
                  </a:lnTo>
                  <a:lnTo>
                    <a:pt x="958" y="61"/>
                  </a:lnTo>
                  <a:lnTo>
                    <a:pt x="954" y="58"/>
                  </a:lnTo>
                  <a:lnTo>
                    <a:pt x="948" y="56"/>
                  </a:lnTo>
                  <a:lnTo>
                    <a:pt x="943" y="55"/>
                  </a:lnTo>
                  <a:lnTo>
                    <a:pt x="938" y="55"/>
                  </a:lnTo>
                  <a:lnTo>
                    <a:pt x="937" y="55"/>
                  </a:lnTo>
                  <a:lnTo>
                    <a:pt x="893" y="78"/>
                  </a:lnTo>
                  <a:lnTo>
                    <a:pt x="891" y="117"/>
                  </a:lnTo>
                  <a:lnTo>
                    <a:pt x="890" y="115"/>
                  </a:lnTo>
                  <a:lnTo>
                    <a:pt x="887" y="110"/>
                  </a:lnTo>
                  <a:lnTo>
                    <a:pt x="881" y="102"/>
                  </a:lnTo>
                  <a:lnTo>
                    <a:pt x="876" y="93"/>
                  </a:lnTo>
                  <a:lnTo>
                    <a:pt x="869" y="86"/>
                  </a:lnTo>
                  <a:lnTo>
                    <a:pt x="864" y="78"/>
                  </a:lnTo>
                  <a:lnTo>
                    <a:pt x="859" y="74"/>
                  </a:lnTo>
                  <a:lnTo>
                    <a:pt x="857" y="72"/>
                  </a:lnTo>
                  <a:lnTo>
                    <a:pt x="855" y="76"/>
                  </a:lnTo>
                  <a:lnTo>
                    <a:pt x="851" y="83"/>
                  </a:lnTo>
                  <a:lnTo>
                    <a:pt x="846" y="92"/>
                  </a:lnTo>
                  <a:lnTo>
                    <a:pt x="840" y="101"/>
                  </a:lnTo>
                  <a:lnTo>
                    <a:pt x="832" y="109"/>
                  </a:lnTo>
                  <a:lnTo>
                    <a:pt x="823" y="112"/>
                  </a:lnTo>
                  <a:lnTo>
                    <a:pt x="813" y="111"/>
                  </a:lnTo>
                  <a:lnTo>
                    <a:pt x="801" y="110"/>
                  </a:lnTo>
                  <a:lnTo>
                    <a:pt x="788" y="107"/>
                  </a:lnTo>
                  <a:lnTo>
                    <a:pt x="777" y="105"/>
                  </a:lnTo>
                  <a:lnTo>
                    <a:pt x="770" y="104"/>
                  </a:lnTo>
                  <a:lnTo>
                    <a:pt x="766" y="103"/>
                  </a:lnTo>
                  <a:lnTo>
                    <a:pt x="766" y="106"/>
                  </a:lnTo>
                  <a:lnTo>
                    <a:pt x="765" y="114"/>
                  </a:lnTo>
                  <a:lnTo>
                    <a:pt x="765" y="125"/>
                  </a:lnTo>
                  <a:lnTo>
                    <a:pt x="764" y="137"/>
                  </a:lnTo>
                  <a:lnTo>
                    <a:pt x="762" y="149"/>
                  </a:lnTo>
                  <a:lnTo>
                    <a:pt x="760" y="159"/>
                  </a:lnTo>
                  <a:lnTo>
                    <a:pt x="757" y="165"/>
                  </a:lnTo>
                  <a:lnTo>
                    <a:pt x="752" y="168"/>
                  </a:lnTo>
                  <a:lnTo>
                    <a:pt x="746" y="167"/>
                  </a:lnTo>
                  <a:lnTo>
                    <a:pt x="738" y="165"/>
                  </a:lnTo>
                  <a:lnTo>
                    <a:pt x="731" y="162"/>
                  </a:lnTo>
                  <a:lnTo>
                    <a:pt x="726" y="160"/>
                  </a:lnTo>
                  <a:lnTo>
                    <a:pt x="725" y="160"/>
                  </a:lnTo>
                  <a:lnTo>
                    <a:pt x="723" y="161"/>
                  </a:lnTo>
                  <a:lnTo>
                    <a:pt x="719" y="167"/>
                  </a:lnTo>
                  <a:lnTo>
                    <a:pt x="716" y="178"/>
                  </a:lnTo>
                  <a:lnTo>
                    <a:pt x="714" y="192"/>
                  </a:lnTo>
                  <a:lnTo>
                    <a:pt x="716" y="204"/>
                  </a:lnTo>
                  <a:lnTo>
                    <a:pt x="721" y="215"/>
                  </a:lnTo>
                  <a:lnTo>
                    <a:pt x="728" y="225"/>
                  </a:lnTo>
                  <a:lnTo>
                    <a:pt x="736" y="232"/>
                  </a:lnTo>
                  <a:lnTo>
                    <a:pt x="742" y="239"/>
                  </a:lnTo>
                  <a:lnTo>
                    <a:pt x="746" y="242"/>
                  </a:lnTo>
                  <a:lnTo>
                    <a:pt x="748" y="248"/>
                  </a:lnTo>
                  <a:lnTo>
                    <a:pt x="749" y="255"/>
                  </a:lnTo>
                  <a:lnTo>
                    <a:pt x="748" y="263"/>
                  </a:lnTo>
                  <a:lnTo>
                    <a:pt x="744" y="269"/>
                  </a:lnTo>
                  <a:lnTo>
                    <a:pt x="739" y="271"/>
                  </a:lnTo>
                  <a:lnTo>
                    <a:pt x="729" y="272"/>
                  </a:lnTo>
                  <a:lnTo>
                    <a:pt x="718" y="271"/>
                  </a:lnTo>
                  <a:lnTo>
                    <a:pt x="706" y="269"/>
                  </a:lnTo>
                  <a:lnTo>
                    <a:pt x="698" y="268"/>
                  </a:lnTo>
                  <a:lnTo>
                    <a:pt x="695" y="268"/>
                  </a:lnTo>
                  <a:lnTo>
                    <a:pt x="714" y="300"/>
                  </a:lnTo>
                  <a:lnTo>
                    <a:pt x="711" y="300"/>
                  </a:lnTo>
                  <a:lnTo>
                    <a:pt x="704" y="298"/>
                  </a:lnTo>
                  <a:lnTo>
                    <a:pt x="693" y="296"/>
                  </a:lnTo>
                  <a:lnTo>
                    <a:pt x="681" y="294"/>
                  </a:lnTo>
                  <a:lnTo>
                    <a:pt x="668" y="294"/>
                  </a:lnTo>
                  <a:lnTo>
                    <a:pt x="656" y="294"/>
                  </a:lnTo>
                  <a:lnTo>
                    <a:pt x="645" y="297"/>
                  </a:lnTo>
                  <a:lnTo>
                    <a:pt x="638" y="303"/>
                  </a:lnTo>
                  <a:lnTo>
                    <a:pt x="632" y="311"/>
                  </a:lnTo>
                  <a:lnTo>
                    <a:pt x="625" y="318"/>
                  </a:lnTo>
                  <a:lnTo>
                    <a:pt x="619" y="323"/>
                  </a:lnTo>
                  <a:lnTo>
                    <a:pt x="613" y="327"/>
                  </a:lnTo>
                  <a:lnTo>
                    <a:pt x="610" y="332"/>
                  </a:lnTo>
                  <a:lnTo>
                    <a:pt x="610" y="337"/>
                  </a:lnTo>
                  <a:lnTo>
                    <a:pt x="612" y="344"/>
                  </a:lnTo>
                  <a:lnTo>
                    <a:pt x="626" y="361"/>
                  </a:lnTo>
                  <a:lnTo>
                    <a:pt x="643" y="372"/>
                  </a:lnTo>
                  <a:lnTo>
                    <a:pt x="662" y="378"/>
                  </a:lnTo>
                  <a:lnTo>
                    <a:pt x="676" y="378"/>
                  </a:lnTo>
                  <a:lnTo>
                    <a:pt x="691" y="377"/>
                  </a:lnTo>
                  <a:lnTo>
                    <a:pt x="707" y="376"/>
                  </a:lnTo>
                  <a:lnTo>
                    <a:pt x="721" y="377"/>
                  </a:lnTo>
                  <a:lnTo>
                    <a:pt x="732" y="379"/>
                  </a:lnTo>
                  <a:lnTo>
                    <a:pt x="740" y="380"/>
                  </a:lnTo>
                  <a:lnTo>
                    <a:pt x="750" y="379"/>
                  </a:lnTo>
                  <a:lnTo>
                    <a:pt x="762" y="377"/>
                  </a:lnTo>
                  <a:lnTo>
                    <a:pt x="774" y="375"/>
                  </a:lnTo>
                  <a:lnTo>
                    <a:pt x="786" y="372"/>
                  </a:lnTo>
                  <a:lnTo>
                    <a:pt x="795" y="371"/>
                  </a:lnTo>
                  <a:lnTo>
                    <a:pt x="801" y="372"/>
                  </a:lnTo>
                  <a:lnTo>
                    <a:pt x="805" y="375"/>
                  </a:lnTo>
                  <a:lnTo>
                    <a:pt x="802" y="382"/>
                  </a:lnTo>
                  <a:lnTo>
                    <a:pt x="797" y="392"/>
                  </a:lnTo>
                  <a:lnTo>
                    <a:pt x="789" y="403"/>
                  </a:lnTo>
                  <a:lnTo>
                    <a:pt x="781" y="414"/>
                  </a:lnTo>
                  <a:lnTo>
                    <a:pt x="773" y="423"/>
                  </a:lnTo>
                  <a:lnTo>
                    <a:pt x="766" y="428"/>
                  </a:lnTo>
                  <a:lnTo>
                    <a:pt x="763" y="430"/>
                  </a:lnTo>
                  <a:lnTo>
                    <a:pt x="762" y="433"/>
                  </a:lnTo>
                  <a:lnTo>
                    <a:pt x="762" y="435"/>
                  </a:lnTo>
                  <a:lnTo>
                    <a:pt x="763" y="437"/>
                  </a:lnTo>
                  <a:lnTo>
                    <a:pt x="764" y="439"/>
                  </a:lnTo>
                  <a:lnTo>
                    <a:pt x="765" y="441"/>
                  </a:lnTo>
                  <a:lnTo>
                    <a:pt x="766" y="442"/>
                  </a:lnTo>
                  <a:lnTo>
                    <a:pt x="767" y="443"/>
                  </a:lnTo>
                  <a:lnTo>
                    <a:pt x="769" y="443"/>
                  </a:lnTo>
                  <a:lnTo>
                    <a:pt x="766" y="442"/>
                  </a:lnTo>
                  <a:lnTo>
                    <a:pt x="763" y="441"/>
                  </a:lnTo>
                  <a:lnTo>
                    <a:pt x="755" y="440"/>
                  </a:lnTo>
                  <a:lnTo>
                    <a:pt x="746" y="441"/>
                  </a:lnTo>
                  <a:lnTo>
                    <a:pt x="734" y="443"/>
                  </a:lnTo>
                  <a:lnTo>
                    <a:pt x="719" y="450"/>
                  </a:lnTo>
                  <a:lnTo>
                    <a:pt x="702" y="461"/>
                  </a:lnTo>
                  <a:lnTo>
                    <a:pt x="689" y="472"/>
                  </a:lnTo>
                  <a:lnTo>
                    <a:pt x="679" y="483"/>
                  </a:lnTo>
                  <a:lnTo>
                    <a:pt x="670" y="491"/>
                  </a:lnTo>
                  <a:lnTo>
                    <a:pt x="662" y="496"/>
                  </a:lnTo>
                  <a:lnTo>
                    <a:pt x="655" y="499"/>
                  </a:lnTo>
                  <a:lnTo>
                    <a:pt x="648" y="506"/>
                  </a:lnTo>
                  <a:lnTo>
                    <a:pt x="643" y="511"/>
                  </a:lnTo>
                  <a:lnTo>
                    <a:pt x="639" y="516"/>
                  </a:lnTo>
                  <a:lnTo>
                    <a:pt x="638" y="518"/>
                  </a:lnTo>
                  <a:lnTo>
                    <a:pt x="640" y="518"/>
                  </a:lnTo>
                  <a:lnTo>
                    <a:pt x="645" y="518"/>
                  </a:lnTo>
                  <a:lnTo>
                    <a:pt x="651" y="518"/>
                  </a:lnTo>
                  <a:lnTo>
                    <a:pt x="659" y="519"/>
                  </a:lnTo>
                  <a:lnTo>
                    <a:pt x="666" y="521"/>
                  </a:lnTo>
                  <a:lnTo>
                    <a:pt x="671" y="526"/>
                  </a:lnTo>
                  <a:lnTo>
                    <a:pt x="672" y="531"/>
                  </a:lnTo>
                  <a:lnTo>
                    <a:pt x="670" y="539"/>
                  </a:lnTo>
                  <a:lnTo>
                    <a:pt x="666" y="544"/>
                  </a:lnTo>
                  <a:lnTo>
                    <a:pt x="659" y="550"/>
                  </a:lnTo>
                  <a:lnTo>
                    <a:pt x="653" y="554"/>
                  </a:lnTo>
                  <a:lnTo>
                    <a:pt x="647" y="556"/>
                  </a:lnTo>
                  <a:lnTo>
                    <a:pt x="646" y="557"/>
                  </a:lnTo>
                  <a:lnTo>
                    <a:pt x="642" y="556"/>
                  </a:lnTo>
                  <a:lnTo>
                    <a:pt x="632" y="556"/>
                  </a:lnTo>
                  <a:lnTo>
                    <a:pt x="615" y="554"/>
                  </a:lnTo>
                  <a:lnTo>
                    <a:pt x="595" y="551"/>
                  </a:lnTo>
                  <a:lnTo>
                    <a:pt x="580" y="546"/>
                  </a:lnTo>
                  <a:lnTo>
                    <a:pt x="567" y="540"/>
                  </a:lnTo>
                  <a:lnTo>
                    <a:pt x="557" y="534"/>
                  </a:lnTo>
                  <a:lnTo>
                    <a:pt x="546" y="531"/>
                  </a:lnTo>
                  <a:lnTo>
                    <a:pt x="536" y="529"/>
                  </a:lnTo>
                  <a:lnTo>
                    <a:pt x="527" y="532"/>
                  </a:lnTo>
                  <a:lnTo>
                    <a:pt x="518" y="538"/>
                  </a:lnTo>
                  <a:lnTo>
                    <a:pt x="509" y="546"/>
                  </a:lnTo>
                  <a:lnTo>
                    <a:pt x="501" y="556"/>
                  </a:lnTo>
                  <a:lnTo>
                    <a:pt x="495" y="566"/>
                  </a:lnTo>
                  <a:lnTo>
                    <a:pt x="489" y="575"/>
                  </a:lnTo>
                  <a:lnTo>
                    <a:pt x="486" y="581"/>
                  </a:lnTo>
                  <a:lnTo>
                    <a:pt x="485" y="584"/>
                  </a:lnTo>
                  <a:lnTo>
                    <a:pt x="484" y="581"/>
                  </a:lnTo>
                  <a:lnTo>
                    <a:pt x="482" y="576"/>
                  </a:lnTo>
                  <a:lnTo>
                    <a:pt x="477" y="567"/>
                  </a:lnTo>
                  <a:lnTo>
                    <a:pt x="470" y="556"/>
                  </a:lnTo>
                  <a:lnTo>
                    <a:pt x="459" y="541"/>
                  </a:lnTo>
                  <a:lnTo>
                    <a:pt x="447" y="530"/>
                  </a:lnTo>
                  <a:lnTo>
                    <a:pt x="434" y="523"/>
                  </a:lnTo>
                  <a:lnTo>
                    <a:pt x="419" y="519"/>
                  </a:lnTo>
                  <a:lnTo>
                    <a:pt x="404" y="517"/>
                  </a:lnTo>
                  <a:lnTo>
                    <a:pt x="390" y="517"/>
                  </a:lnTo>
                  <a:lnTo>
                    <a:pt x="378" y="516"/>
                  </a:lnTo>
                  <a:lnTo>
                    <a:pt x="354" y="511"/>
                  </a:lnTo>
                  <a:lnTo>
                    <a:pt x="332" y="505"/>
                  </a:lnTo>
                  <a:lnTo>
                    <a:pt x="310" y="499"/>
                  </a:lnTo>
                  <a:lnTo>
                    <a:pt x="298" y="499"/>
                  </a:lnTo>
                  <a:lnTo>
                    <a:pt x="290" y="501"/>
                  </a:lnTo>
                  <a:lnTo>
                    <a:pt x="285" y="506"/>
                  </a:lnTo>
                  <a:lnTo>
                    <a:pt x="283" y="511"/>
                  </a:lnTo>
                  <a:lnTo>
                    <a:pt x="281" y="517"/>
                  </a:lnTo>
                  <a:lnTo>
                    <a:pt x="283" y="520"/>
                  </a:lnTo>
                  <a:lnTo>
                    <a:pt x="283" y="524"/>
                  </a:lnTo>
                  <a:lnTo>
                    <a:pt x="283" y="529"/>
                  </a:lnTo>
                  <a:lnTo>
                    <a:pt x="281" y="533"/>
                  </a:lnTo>
                  <a:lnTo>
                    <a:pt x="279" y="535"/>
                  </a:lnTo>
                  <a:lnTo>
                    <a:pt x="275" y="535"/>
                  </a:lnTo>
                  <a:lnTo>
                    <a:pt x="268" y="533"/>
                  </a:lnTo>
                  <a:lnTo>
                    <a:pt x="258" y="528"/>
                  </a:lnTo>
                  <a:lnTo>
                    <a:pt x="242" y="518"/>
                  </a:lnTo>
                  <a:lnTo>
                    <a:pt x="230" y="512"/>
                  </a:lnTo>
                  <a:lnTo>
                    <a:pt x="220" y="510"/>
                  </a:lnTo>
                  <a:lnTo>
                    <a:pt x="214" y="515"/>
                  </a:lnTo>
                  <a:lnTo>
                    <a:pt x="207" y="523"/>
                  </a:lnTo>
                  <a:lnTo>
                    <a:pt x="203" y="538"/>
                  </a:lnTo>
                  <a:lnTo>
                    <a:pt x="199" y="553"/>
                  </a:lnTo>
                  <a:lnTo>
                    <a:pt x="197" y="568"/>
                  </a:lnTo>
                  <a:lnTo>
                    <a:pt x="196" y="581"/>
                  </a:lnTo>
                  <a:lnTo>
                    <a:pt x="196" y="590"/>
                  </a:lnTo>
                  <a:lnTo>
                    <a:pt x="198" y="592"/>
                  </a:lnTo>
                  <a:lnTo>
                    <a:pt x="202" y="591"/>
                  </a:lnTo>
                  <a:lnTo>
                    <a:pt x="206" y="587"/>
                  </a:lnTo>
                  <a:lnTo>
                    <a:pt x="212" y="581"/>
                  </a:lnTo>
                  <a:lnTo>
                    <a:pt x="218" y="576"/>
                  </a:lnTo>
                  <a:lnTo>
                    <a:pt x="223" y="570"/>
                  </a:lnTo>
                  <a:lnTo>
                    <a:pt x="229" y="566"/>
                  </a:lnTo>
                  <a:lnTo>
                    <a:pt x="235" y="565"/>
                  </a:lnTo>
                  <a:lnTo>
                    <a:pt x="241" y="569"/>
                  </a:lnTo>
                  <a:lnTo>
                    <a:pt x="245" y="577"/>
                  </a:lnTo>
                  <a:lnTo>
                    <a:pt x="247" y="586"/>
                  </a:lnTo>
                  <a:lnTo>
                    <a:pt x="247" y="595"/>
                  </a:lnTo>
                  <a:lnTo>
                    <a:pt x="245" y="603"/>
                  </a:lnTo>
                  <a:lnTo>
                    <a:pt x="242" y="610"/>
                  </a:lnTo>
                  <a:lnTo>
                    <a:pt x="240" y="618"/>
                  </a:lnTo>
                  <a:lnTo>
                    <a:pt x="240" y="622"/>
                  </a:lnTo>
                  <a:lnTo>
                    <a:pt x="244" y="624"/>
                  </a:lnTo>
                  <a:lnTo>
                    <a:pt x="249" y="627"/>
                  </a:lnTo>
                  <a:lnTo>
                    <a:pt x="251" y="633"/>
                  </a:lnTo>
                  <a:lnTo>
                    <a:pt x="252" y="640"/>
                  </a:lnTo>
                  <a:lnTo>
                    <a:pt x="254" y="649"/>
                  </a:lnTo>
                  <a:lnTo>
                    <a:pt x="258" y="660"/>
                  </a:lnTo>
                  <a:lnTo>
                    <a:pt x="263" y="668"/>
                  </a:lnTo>
                  <a:lnTo>
                    <a:pt x="265" y="676"/>
                  </a:lnTo>
                  <a:lnTo>
                    <a:pt x="265" y="682"/>
                  </a:lnTo>
                  <a:lnTo>
                    <a:pt x="264" y="688"/>
                  </a:lnTo>
                  <a:lnTo>
                    <a:pt x="261" y="691"/>
                  </a:lnTo>
                  <a:lnTo>
                    <a:pt x="256" y="691"/>
                  </a:lnTo>
                  <a:lnTo>
                    <a:pt x="250" y="686"/>
                  </a:lnTo>
                  <a:lnTo>
                    <a:pt x="243" y="679"/>
                  </a:lnTo>
                  <a:lnTo>
                    <a:pt x="235" y="670"/>
                  </a:lnTo>
                  <a:lnTo>
                    <a:pt x="227" y="661"/>
                  </a:lnTo>
                  <a:lnTo>
                    <a:pt x="219" y="654"/>
                  </a:lnTo>
                  <a:lnTo>
                    <a:pt x="212" y="648"/>
                  </a:lnTo>
                  <a:lnTo>
                    <a:pt x="206" y="646"/>
                  </a:lnTo>
                  <a:lnTo>
                    <a:pt x="200" y="648"/>
                  </a:lnTo>
                  <a:lnTo>
                    <a:pt x="194" y="653"/>
                  </a:lnTo>
                  <a:lnTo>
                    <a:pt x="185" y="655"/>
                  </a:lnTo>
                  <a:lnTo>
                    <a:pt x="175" y="657"/>
                  </a:lnTo>
                  <a:lnTo>
                    <a:pt x="165" y="658"/>
                  </a:lnTo>
                  <a:lnTo>
                    <a:pt x="157" y="660"/>
                  </a:lnTo>
                  <a:lnTo>
                    <a:pt x="149" y="662"/>
                  </a:lnTo>
                  <a:lnTo>
                    <a:pt x="146" y="665"/>
                  </a:lnTo>
                  <a:lnTo>
                    <a:pt x="146" y="669"/>
                  </a:lnTo>
                  <a:lnTo>
                    <a:pt x="150" y="674"/>
                  </a:lnTo>
                  <a:lnTo>
                    <a:pt x="158" y="677"/>
                  </a:lnTo>
                  <a:lnTo>
                    <a:pt x="168" y="679"/>
                  </a:lnTo>
                  <a:lnTo>
                    <a:pt x="177" y="680"/>
                  </a:lnTo>
                  <a:lnTo>
                    <a:pt x="187" y="684"/>
                  </a:lnTo>
                  <a:lnTo>
                    <a:pt x="195" y="691"/>
                  </a:lnTo>
                  <a:lnTo>
                    <a:pt x="202" y="698"/>
                  </a:lnTo>
                  <a:lnTo>
                    <a:pt x="208" y="707"/>
                  </a:lnTo>
                  <a:lnTo>
                    <a:pt x="214" y="715"/>
                  </a:lnTo>
                  <a:lnTo>
                    <a:pt x="220" y="721"/>
                  </a:lnTo>
                  <a:lnTo>
                    <a:pt x="229" y="726"/>
                  </a:lnTo>
                  <a:lnTo>
                    <a:pt x="240" y="729"/>
                  </a:lnTo>
                  <a:lnTo>
                    <a:pt x="254" y="729"/>
                  </a:lnTo>
                  <a:lnTo>
                    <a:pt x="267" y="728"/>
                  </a:lnTo>
                  <a:lnTo>
                    <a:pt x="281" y="725"/>
                  </a:lnTo>
                  <a:lnTo>
                    <a:pt x="295" y="723"/>
                  </a:lnTo>
                  <a:lnTo>
                    <a:pt x="307" y="721"/>
                  </a:lnTo>
                  <a:lnTo>
                    <a:pt x="318" y="725"/>
                  </a:lnTo>
                  <a:lnTo>
                    <a:pt x="331" y="734"/>
                  </a:lnTo>
                  <a:lnTo>
                    <a:pt x="338" y="743"/>
                  </a:lnTo>
                  <a:lnTo>
                    <a:pt x="342" y="753"/>
                  </a:lnTo>
                  <a:lnTo>
                    <a:pt x="341" y="762"/>
                  </a:lnTo>
                  <a:lnTo>
                    <a:pt x="335" y="765"/>
                  </a:lnTo>
                  <a:lnTo>
                    <a:pt x="324" y="770"/>
                  </a:lnTo>
                  <a:lnTo>
                    <a:pt x="310" y="773"/>
                  </a:lnTo>
                  <a:lnTo>
                    <a:pt x="293" y="776"/>
                  </a:lnTo>
                  <a:lnTo>
                    <a:pt x="277" y="781"/>
                  </a:lnTo>
                  <a:lnTo>
                    <a:pt x="263" y="786"/>
                  </a:lnTo>
                  <a:lnTo>
                    <a:pt x="253" y="792"/>
                  </a:lnTo>
                  <a:lnTo>
                    <a:pt x="243" y="801"/>
                  </a:lnTo>
                  <a:lnTo>
                    <a:pt x="238" y="811"/>
                  </a:lnTo>
                  <a:lnTo>
                    <a:pt x="234" y="821"/>
                  </a:lnTo>
                  <a:lnTo>
                    <a:pt x="234" y="831"/>
                  </a:lnTo>
                  <a:lnTo>
                    <a:pt x="238" y="839"/>
                  </a:lnTo>
                  <a:lnTo>
                    <a:pt x="244" y="848"/>
                  </a:lnTo>
                  <a:lnTo>
                    <a:pt x="246" y="856"/>
                  </a:lnTo>
                  <a:lnTo>
                    <a:pt x="247" y="863"/>
                  </a:lnTo>
                  <a:lnTo>
                    <a:pt x="247" y="865"/>
                  </a:lnTo>
                  <a:lnTo>
                    <a:pt x="207" y="867"/>
                  </a:lnTo>
                  <a:lnTo>
                    <a:pt x="204" y="867"/>
                  </a:lnTo>
                  <a:lnTo>
                    <a:pt x="197" y="868"/>
                  </a:lnTo>
                  <a:lnTo>
                    <a:pt x="187" y="870"/>
                  </a:lnTo>
                  <a:lnTo>
                    <a:pt x="177" y="873"/>
                  </a:lnTo>
                  <a:lnTo>
                    <a:pt x="168" y="877"/>
                  </a:lnTo>
                  <a:lnTo>
                    <a:pt x="160" y="882"/>
                  </a:lnTo>
                  <a:lnTo>
                    <a:pt x="156" y="889"/>
                  </a:lnTo>
                  <a:lnTo>
                    <a:pt x="157" y="897"/>
                  </a:lnTo>
                  <a:lnTo>
                    <a:pt x="161" y="903"/>
                  </a:lnTo>
                  <a:lnTo>
                    <a:pt x="168" y="908"/>
                  </a:lnTo>
                  <a:lnTo>
                    <a:pt x="174" y="913"/>
                  </a:lnTo>
                  <a:lnTo>
                    <a:pt x="180" y="920"/>
                  </a:lnTo>
                  <a:lnTo>
                    <a:pt x="182" y="927"/>
                  </a:lnTo>
                  <a:lnTo>
                    <a:pt x="179" y="934"/>
                  </a:lnTo>
                  <a:lnTo>
                    <a:pt x="173" y="938"/>
                  </a:lnTo>
                  <a:lnTo>
                    <a:pt x="166" y="943"/>
                  </a:lnTo>
                  <a:lnTo>
                    <a:pt x="160" y="946"/>
                  </a:lnTo>
                  <a:lnTo>
                    <a:pt x="153" y="949"/>
                  </a:lnTo>
                  <a:lnTo>
                    <a:pt x="151" y="952"/>
                  </a:lnTo>
                  <a:lnTo>
                    <a:pt x="152" y="957"/>
                  </a:lnTo>
                  <a:lnTo>
                    <a:pt x="160" y="961"/>
                  </a:lnTo>
                  <a:lnTo>
                    <a:pt x="169" y="962"/>
                  </a:lnTo>
                  <a:lnTo>
                    <a:pt x="177" y="963"/>
                  </a:lnTo>
                  <a:lnTo>
                    <a:pt x="186" y="966"/>
                  </a:lnTo>
                  <a:lnTo>
                    <a:pt x="193" y="971"/>
                  </a:lnTo>
                  <a:lnTo>
                    <a:pt x="198" y="978"/>
                  </a:lnTo>
                  <a:lnTo>
                    <a:pt x="204" y="982"/>
                  </a:lnTo>
                  <a:lnTo>
                    <a:pt x="209" y="984"/>
                  </a:lnTo>
                  <a:lnTo>
                    <a:pt x="218" y="985"/>
                  </a:lnTo>
                  <a:lnTo>
                    <a:pt x="230" y="984"/>
                  </a:lnTo>
                  <a:lnTo>
                    <a:pt x="235" y="983"/>
                  </a:lnTo>
                  <a:lnTo>
                    <a:pt x="239" y="985"/>
                  </a:lnTo>
                  <a:lnTo>
                    <a:pt x="238" y="990"/>
                  </a:lnTo>
                  <a:lnTo>
                    <a:pt x="237" y="994"/>
                  </a:lnTo>
                  <a:lnTo>
                    <a:pt x="234" y="999"/>
                  </a:lnTo>
                  <a:lnTo>
                    <a:pt x="233" y="1005"/>
                  </a:lnTo>
                  <a:lnTo>
                    <a:pt x="234" y="1009"/>
                  </a:lnTo>
                  <a:lnTo>
                    <a:pt x="239" y="1014"/>
                  </a:lnTo>
                  <a:lnTo>
                    <a:pt x="250" y="1017"/>
                  </a:lnTo>
                  <a:lnTo>
                    <a:pt x="261" y="1018"/>
                  </a:lnTo>
                  <a:lnTo>
                    <a:pt x="272" y="1017"/>
                  </a:lnTo>
                  <a:lnTo>
                    <a:pt x="280" y="1015"/>
                  </a:lnTo>
                  <a:lnTo>
                    <a:pt x="286" y="1010"/>
                  </a:lnTo>
                  <a:lnTo>
                    <a:pt x="290" y="1008"/>
                  </a:lnTo>
                  <a:lnTo>
                    <a:pt x="296" y="1008"/>
                  </a:lnTo>
                  <a:lnTo>
                    <a:pt x="304" y="1012"/>
                  </a:lnTo>
                  <a:lnTo>
                    <a:pt x="312" y="1017"/>
                  </a:lnTo>
                  <a:lnTo>
                    <a:pt x="320" y="1024"/>
                  </a:lnTo>
                  <a:lnTo>
                    <a:pt x="325" y="1033"/>
                  </a:lnTo>
                  <a:lnTo>
                    <a:pt x="331" y="1044"/>
                  </a:lnTo>
                  <a:lnTo>
                    <a:pt x="336" y="1055"/>
                  </a:lnTo>
                  <a:lnTo>
                    <a:pt x="342" y="1064"/>
                  </a:lnTo>
                  <a:lnTo>
                    <a:pt x="349" y="1070"/>
                  </a:lnTo>
                  <a:lnTo>
                    <a:pt x="359" y="1071"/>
                  </a:lnTo>
                  <a:lnTo>
                    <a:pt x="369" y="1070"/>
                  </a:lnTo>
                  <a:lnTo>
                    <a:pt x="383" y="1066"/>
                  </a:lnTo>
                  <a:lnTo>
                    <a:pt x="399" y="1063"/>
                  </a:lnTo>
                  <a:lnTo>
                    <a:pt x="415" y="1061"/>
                  </a:lnTo>
                  <a:lnTo>
                    <a:pt x="430" y="1059"/>
                  </a:lnTo>
                  <a:lnTo>
                    <a:pt x="443" y="1058"/>
                  </a:lnTo>
                  <a:lnTo>
                    <a:pt x="455" y="1059"/>
                  </a:lnTo>
                  <a:lnTo>
                    <a:pt x="468" y="1058"/>
                  </a:lnTo>
                  <a:lnTo>
                    <a:pt x="480" y="1058"/>
                  </a:lnTo>
                  <a:lnTo>
                    <a:pt x="491" y="1060"/>
                  </a:lnTo>
                  <a:lnTo>
                    <a:pt x="498" y="1063"/>
                  </a:lnTo>
                  <a:lnTo>
                    <a:pt x="505" y="1071"/>
                  </a:lnTo>
                  <a:lnTo>
                    <a:pt x="506" y="1079"/>
                  </a:lnTo>
                  <a:lnTo>
                    <a:pt x="504" y="1087"/>
                  </a:lnTo>
                  <a:lnTo>
                    <a:pt x="499" y="1094"/>
                  </a:lnTo>
                  <a:lnTo>
                    <a:pt x="492" y="1100"/>
                  </a:lnTo>
                  <a:lnTo>
                    <a:pt x="482" y="1106"/>
                  </a:lnTo>
                  <a:lnTo>
                    <a:pt x="473" y="1112"/>
                  </a:lnTo>
                  <a:lnTo>
                    <a:pt x="464" y="1120"/>
                  </a:lnTo>
                  <a:lnTo>
                    <a:pt x="459" y="1123"/>
                  </a:lnTo>
                  <a:lnTo>
                    <a:pt x="455" y="1125"/>
                  </a:lnTo>
                  <a:lnTo>
                    <a:pt x="454" y="1126"/>
                  </a:lnTo>
                  <a:lnTo>
                    <a:pt x="452" y="1125"/>
                  </a:lnTo>
                  <a:lnTo>
                    <a:pt x="448" y="1122"/>
                  </a:lnTo>
                  <a:lnTo>
                    <a:pt x="441" y="1118"/>
                  </a:lnTo>
                  <a:lnTo>
                    <a:pt x="432" y="1113"/>
                  </a:lnTo>
                  <a:lnTo>
                    <a:pt x="424" y="1109"/>
                  </a:lnTo>
                  <a:lnTo>
                    <a:pt x="416" y="1107"/>
                  </a:lnTo>
                  <a:lnTo>
                    <a:pt x="408" y="1107"/>
                  </a:lnTo>
                  <a:lnTo>
                    <a:pt x="404" y="1111"/>
                  </a:lnTo>
                  <a:lnTo>
                    <a:pt x="401" y="1118"/>
                  </a:lnTo>
                  <a:lnTo>
                    <a:pt x="395" y="1126"/>
                  </a:lnTo>
                  <a:lnTo>
                    <a:pt x="388" y="1140"/>
                  </a:lnTo>
                  <a:lnTo>
                    <a:pt x="380" y="1153"/>
                  </a:lnTo>
                  <a:lnTo>
                    <a:pt x="371" y="1168"/>
                  </a:lnTo>
                  <a:lnTo>
                    <a:pt x="364" y="1182"/>
                  </a:lnTo>
                  <a:lnTo>
                    <a:pt x="356" y="1197"/>
                  </a:lnTo>
                  <a:lnTo>
                    <a:pt x="350" y="1207"/>
                  </a:lnTo>
                  <a:lnTo>
                    <a:pt x="347" y="1217"/>
                  </a:lnTo>
                  <a:lnTo>
                    <a:pt x="347" y="1223"/>
                  </a:lnTo>
                  <a:lnTo>
                    <a:pt x="350" y="1229"/>
                  </a:lnTo>
                  <a:lnTo>
                    <a:pt x="357" y="1234"/>
                  </a:lnTo>
                  <a:lnTo>
                    <a:pt x="365" y="1236"/>
                  </a:lnTo>
                  <a:lnTo>
                    <a:pt x="370" y="1237"/>
                  </a:lnTo>
                  <a:lnTo>
                    <a:pt x="372" y="1237"/>
                  </a:lnTo>
                  <a:lnTo>
                    <a:pt x="371" y="1239"/>
                  </a:lnTo>
                  <a:lnTo>
                    <a:pt x="368" y="1244"/>
                  </a:lnTo>
                  <a:lnTo>
                    <a:pt x="362" y="1250"/>
                  </a:lnTo>
                  <a:lnTo>
                    <a:pt x="356" y="1259"/>
                  </a:lnTo>
                  <a:lnTo>
                    <a:pt x="349" y="1268"/>
                  </a:lnTo>
                  <a:lnTo>
                    <a:pt x="342" y="1278"/>
                  </a:lnTo>
                  <a:lnTo>
                    <a:pt x="335" y="1288"/>
                  </a:lnTo>
                  <a:lnTo>
                    <a:pt x="330" y="1298"/>
                  </a:lnTo>
                  <a:lnTo>
                    <a:pt x="325" y="1308"/>
                  </a:lnTo>
                  <a:lnTo>
                    <a:pt x="323" y="1315"/>
                  </a:lnTo>
                  <a:lnTo>
                    <a:pt x="323" y="1317"/>
                  </a:lnTo>
                  <a:lnTo>
                    <a:pt x="323" y="1316"/>
                  </a:lnTo>
                  <a:lnTo>
                    <a:pt x="323" y="1314"/>
                  </a:lnTo>
                  <a:lnTo>
                    <a:pt x="323" y="1310"/>
                  </a:lnTo>
                  <a:lnTo>
                    <a:pt x="322" y="1308"/>
                  </a:lnTo>
                  <a:lnTo>
                    <a:pt x="319" y="1306"/>
                  </a:lnTo>
                  <a:lnTo>
                    <a:pt x="314" y="1306"/>
                  </a:lnTo>
                  <a:lnTo>
                    <a:pt x="308" y="1309"/>
                  </a:lnTo>
                  <a:lnTo>
                    <a:pt x="299" y="1316"/>
                  </a:lnTo>
                  <a:lnTo>
                    <a:pt x="281" y="1331"/>
                  </a:lnTo>
                  <a:lnTo>
                    <a:pt x="266" y="1348"/>
                  </a:lnTo>
                  <a:lnTo>
                    <a:pt x="251" y="1363"/>
                  </a:lnTo>
                  <a:lnTo>
                    <a:pt x="238" y="1375"/>
                  </a:lnTo>
                  <a:lnTo>
                    <a:pt x="226" y="1384"/>
                  </a:lnTo>
                  <a:lnTo>
                    <a:pt x="216" y="1388"/>
                  </a:lnTo>
                  <a:lnTo>
                    <a:pt x="206" y="1392"/>
                  </a:lnTo>
                  <a:lnTo>
                    <a:pt x="197" y="1397"/>
                  </a:lnTo>
                  <a:lnTo>
                    <a:pt x="189" y="1400"/>
                  </a:lnTo>
                  <a:lnTo>
                    <a:pt x="184" y="1403"/>
                  </a:lnTo>
                  <a:lnTo>
                    <a:pt x="183" y="1407"/>
                  </a:lnTo>
                  <a:lnTo>
                    <a:pt x="186" y="1409"/>
                  </a:lnTo>
                  <a:lnTo>
                    <a:pt x="195" y="1410"/>
                  </a:lnTo>
                  <a:lnTo>
                    <a:pt x="208" y="1410"/>
                  </a:lnTo>
                  <a:lnTo>
                    <a:pt x="223" y="1409"/>
                  </a:lnTo>
                  <a:lnTo>
                    <a:pt x="240" y="1407"/>
                  </a:lnTo>
                  <a:lnTo>
                    <a:pt x="254" y="1401"/>
                  </a:lnTo>
                  <a:lnTo>
                    <a:pt x="267" y="1395"/>
                  </a:lnTo>
                  <a:lnTo>
                    <a:pt x="278" y="1387"/>
                  </a:lnTo>
                  <a:lnTo>
                    <a:pt x="290" y="1379"/>
                  </a:lnTo>
                  <a:lnTo>
                    <a:pt x="301" y="1374"/>
                  </a:lnTo>
                  <a:lnTo>
                    <a:pt x="313" y="1369"/>
                  </a:lnTo>
                  <a:lnTo>
                    <a:pt x="323" y="1369"/>
                  </a:lnTo>
                  <a:lnTo>
                    <a:pt x="331" y="1373"/>
                  </a:lnTo>
                  <a:lnTo>
                    <a:pt x="342" y="1380"/>
                  </a:lnTo>
                  <a:lnTo>
                    <a:pt x="354" y="1387"/>
                  </a:lnTo>
                  <a:lnTo>
                    <a:pt x="365" y="1390"/>
                  </a:lnTo>
                  <a:lnTo>
                    <a:pt x="373" y="1390"/>
                  </a:lnTo>
                  <a:lnTo>
                    <a:pt x="381" y="1390"/>
                  </a:lnTo>
                  <a:lnTo>
                    <a:pt x="391" y="1391"/>
                  </a:lnTo>
                  <a:lnTo>
                    <a:pt x="404" y="1391"/>
                  </a:lnTo>
                  <a:lnTo>
                    <a:pt x="417" y="1387"/>
                  </a:lnTo>
                  <a:lnTo>
                    <a:pt x="432" y="1377"/>
                  </a:lnTo>
                  <a:lnTo>
                    <a:pt x="440" y="1368"/>
                  </a:lnTo>
                  <a:lnTo>
                    <a:pt x="449" y="1360"/>
                  </a:lnTo>
                  <a:lnTo>
                    <a:pt x="457" y="1350"/>
                  </a:lnTo>
                  <a:lnTo>
                    <a:pt x="464" y="1341"/>
                  </a:lnTo>
                  <a:lnTo>
                    <a:pt x="472" y="1333"/>
                  </a:lnTo>
                  <a:lnTo>
                    <a:pt x="477" y="1327"/>
                  </a:lnTo>
                  <a:lnTo>
                    <a:pt x="483" y="1325"/>
                  </a:lnTo>
                  <a:lnTo>
                    <a:pt x="486" y="1325"/>
                  </a:lnTo>
                  <a:lnTo>
                    <a:pt x="488" y="1329"/>
                  </a:lnTo>
                  <a:lnTo>
                    <a:pt x="489" y="1341"/>
                  </a:lnTo>
                  <a:lnTo>
                    <a:pt x="491" y="1353"/>
                  </a:lnTo>
                  <a:lnTo>
                    <a:pt x="493" y="1364"/>
                  </a:lnTo>
                  <a:lnTo>
                    <a:pt x="494" y="1371"/>
                  </a:lnTo>
                  <a:lnTo>
                    <a:pt x="494" y="1374"/>
                  </a:lnTo>
                  <a:lnTo>
                    <a:pt x="492" y="1375"/>
                  </a:lnTo>
                  <a:lnTo>
                    <a:pt x="484" y="1377"/>
                  </a:lnTo>
                  <a:lnTo>
                    <a:pt x="472" y="1380"/>
                  </a:lnTo>
                  <a:lnTo>
                    <a:pt x="459" y="1385"/>
                  </a:lnTo>
                  <a:lnTo>
                    <a:pt x="445" y="1390"/>
                  </a:lnTo>
                  <a:lnTo>
                    <a:pt x="430" y="1395"/>
                  </a:lnTo>
                  <a:lnTo>
                    <a:pt x="417" y="1399"/>
                  </a:lnTo>
                  <a:lnTo>
                    <a:pt x="402" y="1403"/>
                  </a:lnTo>
                  <a:lnTo>
                    <a:pt x="384" y="1408"/>
                  </a:lnTo>
                  <a:lnTo>
                    <a:pt x="366" y="1411"/>
                  </a:lnTo>
                  <a:lnTo>
                    <a:pt x="348" y="1414"/>
                  </a:lnTo>
                  <a:lnTo>
                    <a:pt x="332" y="1417"/>
                  </a:lnTo>
                  <a:lnTo>
                    <a:pt x="319" y="1417"/>
                  </a:lnTo>
                  <a:lnTo>
                    <a:pt x="309" y="1413"/>
                  </a:lnTo>
                  <a:lnTo>
                    <a:pt x="300" y="1410"/>
                  </a:lnTo>
                  <a:lnTo>
                    <a:pt x="292" y="1406"/>
                  </a:lnTo>
                  <a:lnTo>
                    <a:pt x="286" y="1403"/>
                  </a:lnTo>
                  <a:lnTo>
                    <a:pt x="281" y="1404"/>
                  </a:lnTo>
                  <a:lnTo>
                    <a:pt x="278" y="1410"/>
                  </a:lnTo>
                  <a:lnTo>
                    <a:pt x="276" y="1418"/>
                  </a:lnTo>
                  <a:lnTo>
                    <a:pt x="275" y="1425"/>
                  </a:lnTo>
                  <a:lnTo>
                    <a:pt x="273" y="1434"/>
                  </a:lnTo>
                  <a:lnTo>
                    <a:pt x="270" y="1442"/>
                  </a:lnTo>
                  <a:lnTo>
                    <a:pt x="266" y="1449"/>
                  </a:lnTo>
                  <a:lnTo>
                    <a:pt x="260" y="1455"/>
                  </a:lnTo>
                  <a:lnTo>
                    <a:pt x="250" y="1458"/>
                  </a:lnTo>
                  <a:lnTo>
                    <a:pt x="239" y="1459"/>
                  </a:lnTo>
                  <a:lnTo>
                    <a:pt x="227" y="1460"/>
                  </a:lnTo>
                  <a:lnTo>
                    <a:pt x="215" y="1461"/>
                  </a:lnTo>
                  <a:lnTo>
                    <a:pt x="204" y="1462"/>
                  </a:lnTo>
                  <a:lnTo>
                    <a:pt x="195" y="1464"/>
                  </a:lnTo>
                  <a:lnTo>
                    <a:pt x="188" y="1467"/>
                  </a:lnTo>
                  <a:lnTo>
                    <a:pt x="186" y="1470"/>
                  </a:lnTo>
                  <a:lnTo>
                    <a:pt x="188" y="1476"/>
                  </a:lnTo>
                  <a:lnTo>
                    <a:pt x="196" y="1484"/>
                  </a:lnTo>
                  <a:lnTo>
                    <a:pt x="204" y="1491"/>
                  </a:lnTo>
                  <a:lnTo>
                    <a:pt x="209" y="1498"/>
                  </a:lnTo>
                  <a:lnTo>
                    <a:pt x="212" y="1503"/>
                  </a:lnTo>
                  <a:lnTo>
                    <a:pt x="212" y="1511"/>
                  </a:lnTo>
                  <a:lnTo>
                    <a:pt x="208" y="1518"/>
                  </a:lnTo>
                  <a:lnTo>
                    <a:pt x="203" y="1526"/>
                  </a:lnTo>
                  <a:lnTo>
                    <a:pt x="197" y="1533"/>
                  </a:lnTo>
                  <a:lnTo>
                    <a:pt x="193" y="1539"/>
                  </a:lnTo>
                  <a:lnTo>
                    <a:pt x="192" y="1545"/>
                  </a:lnTo>
                  <a:lnTo>
                    <a:pt x="195" y="1547"/>
                  </a:lnTo>
                  <a:lnTo>
                    <a:pt x="199" y="1550"/>
                  </a:lnTo>
                  <a:lnTo>
                    <a:pt x="198" y="1554"/>
                  </a:lnTo>
                  <a:lnTo>
                    <a:pt x="196" y="1560"/>
                  </a:lnTo>
                  <a:lnTo>
                    <a:pt x="192" y="1565"/>
                  </a:lnTo>
                  <a:lnTo>
                    <a:pt x="188" y="1569"/>
                  </a:lnTo>
                  <a:lnTo>
                    <a:pt x="187" y="1570"/>
                  </a:lnTo>
                  <a:lnTo>
                    <a:pt x="185" y="1570"/>
                  </a:lnTo>
                  <a:lnTo>
                    <a:pt x="180" y="1570"/>
                  </a:lnTo>
                  <a:lnTo>
                    <a:pt x="171" y="1566"/>
                  </a:lnTo>
                  <a:lnTo>
                    <a:pt x="160" y="1560"/>
                  </a:lnTo>
                  <a:lnTo>
                    <a:pt x="147" y="1550"/>
                  </a:lnTo>
                  <a:lnTo>
                    <a:pt x="135" y="1540"/>
                  </a:lnTo>
                  <a:lnTo>
                    <a:pt x="124" y="1535"/>
                  </a:lnTo>
                  <a:lnTo>
                    <a:pt x="113" y="1534"/>
                  </a:lnTo>
                  <a:lnTo>
                    <a:pt x="103" y="1536"/>
                  </a:lnTo>
                  <a:lnTo>
                    <a:pt x="92" y="1539"/>
                  </a:lnTo>
                  <a:lnTo>
                    <a:pt x="85" y="1543"/>
                  </a:lnTo>
                  <a:lnTo>
                    <a:pt x="75" y="1549"/>
                  </a:lnTo>
                  <a:lnTo>
                    <a:pt x="62" y="1557"/>
                  </a:lnTo>
                  <a:lnTo>
                    <a:pt x="48" y="1565"/>
                  </a:lnTo>
                  <a:lnTo>
                    <a:pt x="35" y="1574"/>
                  </a:lnTo>
                  <a:lnTo>
                    <a:pt x="23" y="1584"/>
                  </a:lnTo>
                  <a:lnTo>
                    <a:pt x="12" y="1593"/>
                  </a:lnTo>
                  <a:lnTo>
                    <a:pt x="4" y="1601"/>
                  </a:lnTo>
                  <a:lnTo>
                    <a:pt x="0" y="1609"/>
                  </a:lnTo>
                  <a:lnTo>
                    <a:pt x="0" y="1614"/>
                  </a:lnTo>
                  <a:lnTo>
                    <a:pt x="6" y="1619"/>
                  </a:lnTo>
                  <a:lnTo>
                    <a:pt x="9" y="1622"/>
                  </a:lnTo>
                  <a:lnTo>
                    <a:pt x="14" y="1623"/>
                  </a:lnTo>
                  <a:lnTo>
                    <a:pt x="22" y="1623"/>
                  </a:lnTo>
                  <a:lnTo>
                    <a:pt x="34" y="1623"/>
                  </a:lnTo>
                  <a:lnTo>
                    <a:pt x="52" y="1623"/>
                  </a:lnTo>
                  <a:lnTo>
                    <a:pt x="80" y="1623"/>
                  </a:lnTo>
                  <a:lnTo>
                    <a:pt x="103" y="1622"/>
                  </a:lnTo>
                  <a:lnTo>
                    <a:pt x="123" y="1621"/>
                  </a:lnTo>
                  <a:lnTo>
                    <a:pt x="140" y="1619"/>
                  </a:lnTo>
                  <a:lnTo>
                    <a:pt x="150" y="1617"/>
                  </a:lnTo>
                  <a:lnTo>
                    <a:pt x="162" y="1614"/>
                  </a:lnTo>
                  <a:lnTo>
                    <a:pt x="174" y="1611"/>
                  </a:lnTo>
                  <a:lnTo>
                    <a:pt x="185" y="1609"/>
                  </a:lnTo>
                  <a:lnTo>
                    <a:pt x="196" y="1608"/>
                  </a:lnTo>
                  <a:lnTo>
                    <a:pt x="205" y="1608"/>
                  </a:lnTo>
                  <a:lnTo>
                    <a:pt x="210" y="1611"/>
                  </a:lnTo>
                  <a:lnTo>
                    <a:pt x="212" y="1616"/>
                  </a:lnTo>
                  <a:lnTo>
                    <a:pt x="208" y="1623"/>
                  </a:lnTo>
                  <a:lnTo>
                    <a:pt x="200" y="1631"/>
                  </a:lnTo>
                  <a:lnTo>
                    <a:pt x="187" y="1640"/>
                  </a:lnTo>
                  <a:lnTo>
                    <a:pt x="173" y="1649"/>
                  </a:lnTo>
                  <a:lnTo>
                    <a:pt x="159" y="1655"/>
                  </a:lnTo>
                  <a:lnTo>
                    <a:pt x="145" y="1662"/>
                  </a:lnTo>
                  <a:lnTo>
                    <a:pt x="134" y="1667"/>
                  </a:lnTo>
                  <a:lnTo>
                    <a:pt x="124" y="1670"/>
                  </a:lnTo>
                  <a:lnTo>
                    <a:pt x="112" y="1674"/>
                  </a:lnTo>
                  <a:lnTo>
                    <a:pt x="98" y="1676"/>
                  </a:lnTo>
                  <a:lnTo>
                    <a:pt x="82" y="1679"/>
                  </a:lnTo>
                  <a:lnTo>
                    <a:pt x="69" y="1684"/>
                  </a:lnTo>
                  <a:lnTo>
                    <a:pt x="58" y="1688"/>
                  </a:lnTo>
                  <a:lnTo>
                    <a:pt x="50" y="1693"/>
                  </a:lnTo>
                  <a:lnTo>
                    <a:pt x="48" y="1700"/>
                  </a:lnTo>
                  <a:lnTo>
                    <a:pt x="49" y="1714"/>
                  </a:lnTo>
                  <a:lnTo>
                    <a:pt x="49" y="1725"/>
                  </a:lnTo>
                  <a:lnTo>
                    <a:pt x="49" y="1732"/>
                  </a:lnTo>
                  <a:lnTo>
                    <a:pt x="48" y="1735"/>
                  </a:lnTo>
                  <a:lnTo>
                    <a:pt x="47" y="1736"/>
                  </a:lnTo>
                  <a:lnTo>
                    <a:pt x="42" y="1738"/>
                  </a:lnTo>
                  <a:lnTo>
                    <a:pt x="35" y="1743"/>
                  </a:lnTo>
                  <a:lnTo>
                    <a:pt x="29" y="1747"/>
                  </a:lnTo>
                  <a:lnTo>
                    <a:pt x="24" y="1753"/>
                  </a:lnTo>
                  <a:lnTo>
                    <a:pt x="23" y="1756"/>
                  </a:lnTo>
                  <a:lnTo>
                    <a:pt x="24" y="1761"/>
                  </a:lnTo>
                  <a:lnTo>
                    <a:pt x="27" y="1768"/>
                  </a:lnTo>
                  <a:lnTo>
                    <a:pt x="33" y="1776"/>
                  </a:lnTo>
                  <a:lnTo>
                    <a:pt x="39" y="1781"/>
                  </a:lnTo>
                  <a:lnTo>
                    <a:pt x="46" y="1783"/>
                  </a:lnTo>
                  <a:lnTo>
                    <a:pt x="53" y="1781"/>
                  </a:lnTo>
                  <a:lnTo>
                    <a:pt x="58" y="1774"/>
                  </a:lnTo>
                  <a:lnTo>
                    <a:pt x="62" y="1768"/>
                  </a:lnTo>
                  <a:lnTo>
                    <a:pt x="66" y="1762"/>
                  </a:lnTo>
                  <a:lnTo>
                    <a:pt x="70" y="1759"/>
                  </a:lnTo>
                  <a:lnTo>
                    <a:pt x="75" y="1758"/>
                  </a:lnTo>
                  <a:lnTo>
                    <a:pt x="81" y="1761"/>
                  </a:lnTo>
                  <a:lnTo>
                    <a:pt x="88" y="1770"/>
                  </a:lnTo>
                  <a:lnTo>
                    <a:pt x="89" y="1779"/>
                  </a:lnTo>
                  <a:lnTo>
                    <a:pt x="89" y="1788"/>
                  </a:lnTo>
                  <a:lnTo>
                    <a:pt x="87" y="1794"/>
                  </a:lnTo>
                  <a:lnTo>
                    <a:pt x="85" y="1796"/>
                  </a:lnTo>
                  <a:lnTo>
                    <a:pt x="85" y="1797"/>
                  </a:lnTo>
                  <a:lnTo>
                    <a:pt x="87" y="1801"/>
                  </a:lnTo>
                  <a:lnTo>
                    <a:pt x="88" y="1804"/>
                  </a:lnTo>
                  <a:lnTo>
                    <a:pt x="90" y="1806"/>
                  </a:lnTo>
                  <a:lnTo>
                    <a:pt x="94" y="1808"/>
                  </a:lnTo>
                  <a:lnTo>
                    <a:pt x="101" y="1808"/>
                  </a:lnTo>
                  <a:lnTo>
                    <a:pt x="111" y="1805"/>
                  </a:lnTo>
                  <a:lnTo>
                    <a:pt x="138" y="1796"/>
                  </a:lnTo>
                  <a:lnTo>
                    <a:pt x="165" y="1792"/>
                  </a:lnTo>
                  <a:lnTo>
                    <a:pt x="188" y="1789"/>
                  </a:lnTo>
                  <a:lnTo>
                    <a:pt x="198" y="1785"/>
                  </a:lnTo>
                  <a:lnTo>
                    <a:pt x="210" y="1782"/>
                  </a:lnTo>
                  <a:lnTo>
                    <a:pt x="223" y="1777"/>
                  </a:lnTo>
                  <a:lnTo>
                    <a:pt x="235" y="1771"/>
                  </a:lnTo>
                  <a:lnTo>
                    <a:pt x="247" y="1767"/>
                  </a:lnTo>
                  <a:lnTo>
                    <a:pt x="257" y="1762"/>
                  </a:lnTo>
                  <a:lnTo>
                    <a:pt x="264" y="1759"/>
                  </a:lnTo>
                  <a:lnTo>
                    <a:pt x="267" y="1758"/>
                  </a:lnTo>
                  <a:lnTo>
                    <a:pt x="264" y="1759"/>
                  </a:lnTo>
                  <a:lnTo>
                    <a:pt x="258" y="1762"/>
                  </a:lnTo>
                  <a:lnTo>
                    <a:pt x="249" y="1768"/>
                  </a:lnTo>
                  <a:lnTo>
                    <a:pt x="238" y="1773"/>
                  </a:lnTo>
                  <a:lnTo>
                    <a:pt x="226" y="1780"/>
                  </a:lnTo>
                  <a:lnTo>
                    <a:pt x="214" y="1788"/>
                  </a:lnTo>
                  <a:lnTo>
                    <a:pt x="204" y="1793"/>
                  </a:lnTo>
                  <a:lnTo>
                    <a:pt x="196" y="1798"/>
                  </a:lnTo>
                  <a:lnTo>
                    <a:pt x="188" y="1804"/>
                  </a:lnTo>
                  <a:lnTo>
                    <a:pt x="176" y="1811"/>
                  </a:lnTo>
                  <a:lnTo>
                    <a:pt x="162" y="1817"/>
                  </a:lnTo>
                  <a:lnTo>
                    <a:pt x="147" y="1825"/>
                  </a:lnTo>
                  <a:lnTo>
                    <a:pt x="133" y="1832"/>
                  </a:lnTo>
                  <a:lnTo>
                    <a:pt x="119" y="1840"/>
                  </a:lnTo>
                  <a:lnTo>
                    <a:pt x="108" y="1847"/>
                  </a:lnTo>
                  <a:lnTo>
                    <a:pt x="103" y="1852"/>
                  </a:lnTo>
                  <a:lnTo>
                    <a:pt x="99" y="1859"/>
                  </a:lnTo>
                  <a:lnTo>
                    <a:pt x="91" y="1865"/>
                  </a:lnTo>
                  <a:lnTo>
                    <a:pt x="81" y="1871"/>
                  </a:lnTo>
                  <a:lnTo>
                    <a:pt x="72" y="1876"/>
                  </a:lnTo>
                  <a:lnTo>
                    <a:pt x="64" y="1881"/>
                  </a:lnTo>
                  <a:lnTo>
                    <a:pt x="57" y="1883"/>
                  </a:lnTo>
                  <a:lnTo>
                    <a:pt x="55" y="1884"/>
                  </a:lnTo>
                  <a:lnTo>
                    <a:pt x="58" y="1885"/>
                  </a:lnTo>
                  <a:lnTo>
                    <a:pt x="66" y="1886"/>
                  </a:lnTo>
                  <a:lnTo>
                    <a:pt x="78" y="1888"/>
                  </a:lnTo>
                  <a:lnTo>
                    <a:pt x="93" y="1889"/>
                  </a:lnTo>
                  <a:lnTo>
                    <a:pt x="112" y="1888"/>
                  </a:lnTo>
                  <a:lnTo>
                    <a:pt x="134" y="1886"/>
                  </a:lnTo>
                  <a:lnTo>
                    <a:pt x="150" y="1882"/>
                  </a:lnTo>
                  <a:lnTo>
                    <a:pt x="162" y="1877"/>
                  </a:lnTo>
                  <a:lnTo>
                    <a:pt x="171" y="1873"/>
                  </a:lnTo>
                  <a:lnTo>
                    <a:pt x="180" y="1869"/>
                  </a:lnTo>
                  <a:lnTo>
                    <a:pt x="188" y="1865"/>
                  </a:lnTo>
                  <a:lnTo>
                    <a:pt x="199" y="1863"/>
                  </a:lnTo>
                  <a:lnTo>
                    <a:pt x="215" y="1863"/>
                  </a:lnTo>
                  <a:lnTo>
                    <a:pt x="233" y="1862"/>
                  </a:lnTo>
                  <a:lnTo>
                    <a:pt x="249" y="1859"/>
                  </a:lnTo>
                  <a:lnTo>
                    <a:pt x="261" y="1853"/>
                  </a:lnTo>
                  <a:lnTo>
                    <a:pt x="269" y="1848"/>
                  </a:lnTo>
                  <a:lnTo>
                    <a:pt x="276" y="1843"/>
                  </a:lnTo>
                  <a:lnTo>
                    <a:pt x="280" y="1839"/>
                  </a:lnTo>
                  <a:lnTo>
                    <a:pt x="285" y="1840"/>
                  </a:lnTo>
                  <a:lnTo>
                    <a:pt x="288" y="1844"/>
                  </a:lnTo>
                  <a:lnTo>
                    <a:pt x="291" y="1851"/>
                  </a:lnTo>
                  <a:lnTo>
                    <a:pt x="292" y="1857"/>
                  </a:lnTo>
                  <a:lnTo>
                    <a:pt x="292" y="1859"/>
                  </a:lnTo>
                  <a:lnTo>
                    <a:pt x="290" y="1860"/>
                  </a:lnTo>
                  <a:lnTo>
                    <a:pt x="284" y="1863"/>
                  </a:lnTo>
                  <a:lnTo>
                    <a:pt x="274" y="1867"/>
                  </a:lnTo>
                  <a:lnTo>
                    <a:pt x="262" y="1874"/>
                  </a:lnTo>
                  <a:lnTo>
                    <a:pt x="247" y="1881"/>
                  </a:lnTo>
                  <a:lnTo>
                    <a:pt x="233" y="1887"/>
                  </a:lnTo>
                  <a:lnTo>
                    <a:pt x="220" y="1894"/>
                  </a:lnTo>
                  <a:lnTo>
                    <a:pt x="208" y="1900"/>
                  </a:lnTo>
                  <a:lnTo>
                    <a:pt x="198" y="1907"/>
                  </a:lnTo>
                  <a:lnTo>
                    <a:pt x="192" y="1911"/>
                  </a:lnTo>
                  <a:lnTo>
                    <a:pt x="189" y="1915"/>
                  </a:lnTo>
                  <a:lnTo>
                    <a:pt x="189" y="1920"/>
                  </a:lnTo>
                  <a:lnTo>
                    <a:pt x="187" y="1927"/>
                  </a:lnTo>
                  <a:lnTo>
                    <a:pt x="184" y="1935"/>
                  </a:lnTo>
                  <a:lnTo>
                    <a:pt x="181" y="1943"/>
                  </a:lnTo>
                  <a:lnTo>
                    <a:pt x="179" y="1951"/>
                  </a:lnTo>
                  <a:lnTo>
                    <a:pt x="180" y="1957"/>
                  </a:lnTo>
                  <a:lnTo>
                    <a:pt x="183" y="1960"/>
                  </a:lnTo>
                  <a:lnTo>
                    <a:pt x="195" y="1960"/>
                  </a:lnTo>
                  <a:lnTo>
                    <a:pt x="209" y="1958"/>
                  </a:lnTo>
                  <a:lnTo>
                    <a:pt x="224" y="1955"/>
                  </a:lnTo>
                  <a:lnTo>
                    <a:pt x="243" y="1950"/>
                  </a:lnTo>
                  <a:lnTo>
                    <a:pt x="256" y="1947"/>
                  </a:lnTo>
                  <a:lnTo>
                    <a:pt x="269" y="1946"/>
                  </a:lnTo>
                  <a:lnTo>
                    <a:pt x="281" y="1945"/>
                  </a:lnTo>
                  <a:lnTo>
                    <a:pt x="293" y="1947"/>
                  </a:lnTo>
                  <a:lnTo>
                    <a:pt x="302" y="1951"/>
                  </a:lnTo>
                  <a:lnTo>
                    <a:pt x="308" y="1955"/>
                  </a:lnTo>
                  <a:lnTo>
                    <a:pt x="310" y="1960"/>
                  </a:lnTo>
                  <a:lnTo>
                    <a:pt x="312" y="1966"/>
                  </a:lnTo>
                  <a:lnTo>
                    <a:pt x="313" y="1969"/>
                  </a:lnTo>
                  <a:lnTo>
                    <a:pt x="315" y="1973"/>
                  </a:lnTo>
                  <a:lnTo>
                    <a:pt x="320" y="1975"/>
                  </a:lnTo>
                  <a:lnTo>
                    <a:pt x="327" y="1974"/>
                  </a:lnTo>
                  <a:lnTo>
                    <a:pt x="338" y="1971"/>
                  </a:lnTo>
                  <a:lnTo>
                    <a:pt x="359" y="1963"/>
                  </a:lnTo>
                  <a:lnTo>
                    <a:pt x="378" y="1954"/>
                  </a:lnTo>
                  <a:lnTo>
                    <a:pt x="396" y="1946"/>
                  </a:lnTo>
                  <a:lnTo>
                    <a:pt x="415" y="1943"/>
                  </a:lnTo>
                  <a:lnTo>
                    <a:pt x="426" y="1943"/>
                  </a:lnTo>
                  <a:lnTo>
                    <a:pt x="435" y="1944"/>
                  </a:lnTo>
                  <a:lnTo>
                    <a:pt x="441" y="1947"/>
                  </a:lnTo>
                  <a:lnTo>
                    <a:pt x="448" y="1950"/>
                  </a:lnTo>
                  <a:lnTo>
                    <a:pt x="455" y="1951"/>
                  </a:lnTo>
                  <a:lnTo>
                    <a:pt x="463" y="1948"/>
                  </a:lnTo>
                  <a:lnTo>
                    <a:pt x="473" y="1944"/>
                  </a:lnTo>
                  <a:lnTo>
                    <a:pt x="483" y="1936"/>
                  </a:lnTo>
                  <a:lnTo>
                    <a:pt x="492" y="1929"/>
                  </a:lnTo>
                  <a:lnTo>
                    <a:pt x="500" y="1922"/>
                  </a:lnTo>
                  <a:lnTo>
                    <a:pt x="508" y="1918"/>
                  </a:lnTo>
                  <a:lnTo>
                    <a:pt x="516" y="1918"/>
                  </a:lnTo>
                  <a:lnTo>
                    <a:pt x="524" y="1923"/>
                  </a:lnTo>
                  <a:lnTo>
                    <a:pt x="532" y="1929"/>
                  </a:lnTo>
                  <a:lnTo>
                    <a:pt x="540" y="1932"/>
                  </a:lnTo>
                  <a:lnTo>
                    <a:pt x="545" y="1933"/>
                  </a:lnTo>
                  <a:lnTo>
                    <a:pt x="550" y="1930"/>
                  </a:lnTo>
                  <a:lnTo>
                    <a:pt x="552" y="1923"/>
                  </a:lnTo>
                  <a:lnTo>
                    <a:pt x="552" y="1915"/>
                  </a:lnTo>
                  <a:lnTo>
                    <a:pt x="551" y="1907"/>
                  </a:lnTo>
                  <a:lnTo>
                    <a:pt x="551" y="1900"/>
                  </a:lnTo>
                  <a:lnTo>
                    <a:pt x="551" y="1896"/>
                  </a:lnTo>
                  <a:lnTo>
                    <a:pt x="553" y="1895"/>
                  </a:lnTo>
                  <a:lnTo>
                    <a:pt x="555" y="1898"/>
                  </a:lnTo>
                  <a:lnTo>
                    <a:pt x="558" y="1902"/>
                  </a:lnTo>
                  <a:lnTo>
                    <a:pt x="561" y="1908"/>
                  </a:lnTo>
                  <a:lnTo>
                    <a:pt x="564" y="1913"/>
                  </a:lnTo>
                  <a:lnTo>
                    <a:pt x="568" y="1917"/>
                  </a:lnTo>
                  <a:lnTo>
                    <a:pt x="574" y="1918"/>
                  </a:lnTo>
                  <a:lnTo>
                    <a:pt x="581" y="1916"/>
                  </a:lnTo>
                  <a:lnTo>
                    <a:pt x="590" y="1908"/>
                  </a:lnTo>
                  <a:lnTo>
                    <a:pt x="598" y="1899"/>
                  </a:lnTo>
                  <a:lnTo>
                    <a:pt x="602" y="1894"/>
                  </a:lnTo>
                  <a:lnTo>
                    <a:pt x="605" y="1889"/>
                  </a:lnTo>
                  <a:lnTo>
                    <a:pt x="607" y="1886"/>
                  </a:lnTo>
                  <a:lnTo>
                    <a:pt x="609" y="1883"/>
                  </a:lnTo>
                  <a:lnTo>
                    <a:pt x="612" y="1879"/>
                  </a:lnTo>
                  <a:lnTo>
                    <a:pt x="619" y="1875"/>
                  </a:lnTo>
                  <a:lnTo>
                    <a:pt x="628" y="1869"/>
                  </a:lnTo>
                  <a:lnTo>
                    <a:pt x="645" y="1859"/>
                  </a:lnTo>
                  <a:lnTo>
                    <a:pt x="658" y="1852"/>
                  </a:lnTo>
                  <a:lnTo>
                    <a:pt x="668" y="1846"/>
                  </a:lnTo>
                  <a:lnTo>
                    <a:pt x="674" y="1840"/>
                  </a:lnTo>
                  <a:lnTo>
                    <a:pt x="678" y="1835"/>
                  </a:lnTo>
                  <a:lnTo>
                    <a:pt x="677" y="1827"/>
                  </a:lnTo>
                  <a:lnTo>
                    <a:pt x="673" y="1821"/>
                  </a:lnTo>
                  <a:lnTo>
                    <a:pt x="668" y="1815"/>
                  </a:lnTo>
                  <a:lnTo>
                    <a:pt x="661" y="1808"/>
                  </a:lnTo>
                  <a:lnTo>
                    <a:pt x="654" y="1802"/>
                  </a:lnTo>
                  <a:lnTo>
                    <a:pt x="648" y="1795"/>
                  </a:lnTo>
                  <a:lnTo>
                    <a:pt x="643" y="1791"/>
                  </a:lnTo>
                  <a:lnTo>
                    <a:pt x="642" y="1786"/>
                  </a:lnTo>
                  <a:lnTo>
                    <a:pt x="644" y="1785"/>
                  </a:lnTo>
                  <a:lnTo>
                    <a:pt x="650" y="1785"/>
                  </a:lnTo>
                  <a:lnTo>
                    <a:pt x="667" y="1789"/>
                  </a:lnTo>
                  <a:lnTo>
                    <a:pt x="681" y="1791"/>
                  </a:lnTo>
                  <a:lnTo>
                    <a:pt x="692" y="1793"/>
                  </a:lnTo>
                  <a:lnTo>
                    <a:pt x="700" y="1794"/>
                  </a:lnTo>
                  <a:lnTo>
                    <a:pt x="702" y="1794"/>
                  </a:lnTo>
                  <a:lnTo>
                    <a:pt x="701" y="1795"/>
                  </a:lnTo>
                  <a:lnTo>
                    <a:pt x="698" y="1798"/>
                  </a:lnTo>
                  <a:lnTo>
                    <a:pt x="695" y="1803"/>
                  </a:lnTo>
                  <a:lnTo>
                    <a:pt x="691" y="1808"/>
                  </a:lnTo>
                  <a:lnTo>
                    <a:pt x="689" y="1814"/>
                  </a:lnTo>
                  <a:lnTo>
                    <a:pt x="686" y="1819"/>
                  </a:lnTo>
                  <a:lnTo>
                    <a:pt x="688" y="1823"/>
                  </a:lnTo>
                  <a:lnTo>
                    <a:pt x="691" y="1826"/>
                  </a:lnTo>
                  <a:lnTo>
                    <a:pt x="698" y="1826"/>
                  </a:lnTo>
                  <a:lnTo>
                    <a:pt x="714" y="1824"/>
                  </a:lnTo>
                  <a:lnTo>
                    <a:pt x="731" y="1820"/>
                  </a:lnTo>
                  <a:lnTo>
                    <a:pt x="748" y="1816"/>
                  </a:lnTo>
                  <a:lnTo>
                    <a:pt x="763" y="1811"/>
                  </a:lnTo>
                  <a:lnTo>
                    <a:pt x="775" y="1804"/>
                  </a:lnTo>
                  <a:lnTo>
                    <a:pt x="783" y="1796"/>
                  </a:lnTo>
                  <a:lnTo>
                    <a:pt x="786" y="1790"/>
                  </a:lnTo>
                  <a:lnTo>
                    <a:pt x="788" y="1782"/>
                  </a:lnTo>
                  <a:lnTo>
                    <a:pt x="789" y="1774"/>
                  </a:lnTo>
                  <a:lnTo>
                    <a:pt x="792" y="1768"/>
                  </a:lnTo>
                  <a:lnTo>
                    <a:pt x="796" y="1762"/>
                  </a:lnTo>
                  <a:lnTo>
                    <a:pt x="804" y="1759"/>
                  </a:lnTo>
                  <a:lnTo>
                    <a:pt x="816" y="1758"/>
                  </a:lnTo>
                  <a:lnTo>
                    <a:pt x="839" y="1758"/>
                  </a:lnTo>
                  <a:lnTo>
                    <a:pt x="857" y="1756"/>
                  </a:lnTo>
                  <a:lnTo>
                    <a:pt x="871" y="1750"/>
                  </a:lnTo>
                  <a:lnTo>
                    <a:pt x="882" y="1742"/>
                  </a:lnTo>
                  <a:lnTo>
                    <a:pt x="892" y="1731"/>
                  </a:lnTo>
                  <a:lnTo>
                    <a:pt x="903" y="1721"/>
                  </a:lnTo>
                  <a:lnTo>
                    <a:pt x="911" y="1712"/>
                  </a:lnTo>
                  <a:lnTo>
                    <a:pt x="915" y="1704"/>
                  </a:lnTo>
                  <a:lnTo>
                    <a:pt x="913" y="1701"/>
                  </a:lnTo>
                  <a:lnTo>
                    <a:pt x="909" y="1700"/>
                  </a:lnTo>
                  <a:lnTo>
                    <a:pt x="901" y="1698"/>
                  </a:lnTo>
                  <a:lnTo>
                    <a:pt x="893" y="1696"/>
                  </a:lnTo>
                  <a:lnTo>
                    <a:pt x="885" y="1695"/>
                  </a:lnTo>
                  <a:lnTo>
                    <a:pt x="878" y="1693"/>
                  </a:lnTo>
                  <a:lnTo>
                    <a:pt x="874" y="1691"/>
                  </a:lnTo>
                  <a:lnTo>
                    <a:pt x="871" y="1690"/>
                  </a:lnTo>
                  <a:lnTo>
                    <a:pt x="875" y="1688"/>
                  </a:lnTo>
                  <a:lnTo>
                    <a:pt x="885" y="1686"/>
                  </a:lnTo>
                  <a:lnTo>
                    <a:pt x="900" y="1684"/>
                  </a:lnTo>
                  <a:lnTo>
                    <a:pt x="932" y="1679"/>
                  </a:lnTo>
                  <a:lnTo>
                    <a:pt x="958" y="1676"/>
                  </a:lnTo>
                  <a:lnTo>
                    <a:pt x="979" y="1673"/>
                  </a:lnTo>
                  <a:lnTo>
                    <a:pt x="997" y="1669"/>
                  </a:lnTo>
                  <a:lnTo>
                    <a:pt x="1015" y="1667"/>
                  </a:lnTo>
                  <a:lnTo>
                    <a:pt x="1032" y="1665"/>
                  </a:lnTo>
                  <a:lnTo>
                    <a:pt x="1047" y="1665"/>
                  </a:lnTo>
                  <a:lnTo>
                    <a:pt x="1059" y="1667"/>
                  </a:lnTo>
                  <a:lnTo>
                    <a:pt x="1067" y="1672"/>
                  </a:lnTo>
                  <a:lnTo>
                    <a:pt x="1075" y="1675"/>
                  </a:lnTo>
                  <a:lnTo>
                    <a:pt x="1082" y="1676"/>
                  </a:lnTo>
                  <a:lnTo>
                    <a:pt x="1087" y="1674"/>
                  </a:lnTo>
                  <a:lnTo>
                    <a:pt x="1093" y="1668"/>
                  </a:lnTo>
                  <a:lnTo>
                    <a:pt x="1098" y="1656"/>
                  </a:lnTo>
                  <a:lnTo>
                    <a:pt x="1101" y="1646"/>
                  </a:lnTo>
                  <a:lnTo>
                    <a:pt x="1101" y="1638"/>
                  </a:lnTo>
                  <a:lnTo>
                    <a:pt x="1101" y="1631"/>
                  </a:lnTo>
                  <a:lnTo>
                    <a:pt x="1101" y="1624"/>
                  </a:lnTo>
                  <a:lnTo>
                    <a:pt x="1102" y="1621"/>
                  </a:lnTo>
                  <a:lnTo>
                    <a:pt x="1107" y="1621"/>
                  </a:lnTo>
                  <a:lnTo>
                    <a:pt x="1112" y="1623"/>
                  </a:lnTo>
                  <a:lnTo>
                    <a:pt x="1118" y="1628"/>
                  </a:lnTo>
                  <a:lnTo>
                    <a:pt x="1123" y="1632"/>
                  </a:lnTo>
                  <a:lnTo>
                    <a:pt x="1127" y="1639"/>
                  </a:lnTo>
                  <a:lnTo>
                    <a:pt x="1129" y="1645"/>
                  </a:lnTo>
                  <a:lnTo>
                    <a:pt x="1129" y="1653"/>
                  </a:lnTo>
                  <a:lnTo>
                    <a:pt x="1133" y="1658"/>
                  </a:lnTo>
                  <a:lnTo>
                    <a:pt x="1139" y="1659"/>
                  </a:lnTo>
                  <a:lnTo>
                    <a:pt x="1147" y="1656"/>
                  </a:lnTo>
                  <a:lnTo>
                    <a:pt x="1157" y="1650"/>
                  </a:lnTo>
                  <a:lnTo>
                    <a:pt x="1167" y="1643"/>
                  </a:lnTo>
                  <a:lnTo>
                    <a:pt x="1177" y="1638"/>
                  </a:lnTo>
                  <a:lnTo>
                    <a:pt x="1187" y="1635"/>
                  </a:lnTo>
                  <a:lnTo>
                    <a:pt x="1198" y="1637"/>
                  </a:lnTo>
                  <a:lnTo>
                    <a:pt x="1211" y="1643"/>
                  </a:lnTo>
                  <a:lnTo>
                    <a:pt x="1228" y="1650"/>
                  </a:lnTo>
                  <a:lnTo>
                    <a:pt x="1245" y="1651"/>
                  </a:lnTo>
                  <a:lnTo>
                    <a:pt x="1260" y="1649"/>
                  </a:lnTo>
                  <a:lnTo>
                    <a:pt x="1274" y="1645"/>
                  </a:lnTo>
                  <a:lnTo>
                    <a:pt x="1284" y="1643"/>
                  </a:lnTo>
                  <a:lnTo>
                    <a:pt x="1292" y="1641"/>
                  </a:lnTo>
                  <a:lnTo>
                    <a:pt x="1299" y="1639"/>
                  </a:lnTo>
                  <a:lnTo>
                    <a:pt x="1304" y="1635"/>
                  </a:lnTo>
                  <a:lnTo>
                    <a:pt x="1306" y="1630"/>
                  </a:lnTo>
                  <a:lnTo>
                    <a:pt x="1303" y="1623"/>
                  </a:lnTo>
                  <a:lnTo>
                    <a:pt x="1296" y="1616"/>
                  </a:lnTo>
                  <a:lnTo>
                    <a:pt x="1287" y="1606"/>
                  </a:lnTo>
                  <a:lnTo>
                    <a:pt x="1278" y="1597"/>
                  </a:lnTo>
                  <a:lnTo>
                    <a:pt x="1269" y="1587"/>
                  </a:lnTo>
                  <a:lnTo>
                    <a:pt x="1262" y="1578"/>
                  </a:lnTo>
                  <a:lnTo>
                    <a:pt x="1260" y="1571"/>
                  </a:lnTo>
                  <a:lnTo>
                    <a:pt x="1261" y="1565"/>
                  </a:lnTo>
                  <a:lnTo>
                    <a:pt x="1264" y="1562"/>
                  </a:lnTo>
                  <a:lnTo>
                    <a:pt x="1271" y="1559"/>
                  </a:lnTo>
                  <a:lnTo>
                    <a:pt x="1279" y="1554"/>
                  </a:lnTo>
                  <a:lnTo>
                    <a:pt x="1287" y="1548"/>
                  </a:lnTo>
                  <a:lnTo>
                    <a:pt x="1299" y="1537"/>
                  </a:lnTo>
                  <a:lnTo>
                    <a:pt x="1312" y="1524"/>
                  </a:lnTo>
                  <a:lnTo>
                    <a:pt x="1324" y="1512"/>
                  </a:lnTo>
                  <a:lnTo>
                    <a:pt x="1335" y="1500"/>
                  </a:lnTo>
                  <a:lnTo>
                    <a:pt x="1343" y="1489"/>
                  </a:lnTo>
                  <a:lnTo>
                    <a:pt x="1350" y="1478"/>
                  </a:lnTo>
                  <a:lnTo>
                    <a:pt x="1351" y="1466"/>
                  </a:lnTo>
                  <a:lnTo>
                    <a:pt x="1351" y="1449"/>
                  </a:lnTo>
                  <a:lnTo>
                    <a:pt x="1351" y="1431"/>
                  </a:lnTo>
                  <a:lnTo>
                    <a:pt x="1353" y="1412"/>
                  </a:lnTo>
                  <a:lnTo>
                    <a:pt x="1357" y="1396"/>
                  </a:lnTo>
                  <a:lnTo>
                    <a:pt x="1363" y="1383"/>
                  </a:lnTo>
                  <a:lnTo>
                    <a:pt x="1372" y="1366"/>
                  </a:lnTo>
                  <a:lnTo>
                    <a:pt x="1380" y="1346"/>
                  </a:lnTo>
                  <a:lnTo>
                    <a:pt x="1388" y="1325"/>
                  </a:lnTo>
                  <a:lnTo>
                    <a:pt x="1397" y="1302"/>
                  </a:lnTo>
                  <a:lnTo>
                    <a:pt x="1405" y="1281"/>
                  </a:lnTo>
                  <a:lnTo>
                    <a:pt x="1410" y="1262"/>
                  </a:lnTo>
                  <a:lnTo>
                    <a:pt x="1412" y="1245"/>
                  </a:lnTo>
                  <a:lnTo>
                    <a:pt x="1410" y="1227"/>
                  </a:lnTo>
                  <a:lnTo>
                    <a:pt x="1407" y="1215"/>
                  </a:lnTo>
                  <a:lnTo>
                    <a:pt x="1407" y="1203"/>
                  </a:lnTo>
                  <a:lnTo>
                    <a:pt x="1407" y="1192"/>
                  </a:lnTo>
                  <a:lnTo>
                    <a:pt x="1406" y="1179"/>
                  </a:lnTo>
                  <a:lnTo>
                    <a:pt x="1403" y="1166"/>
                  </a:lnTo>
                  <a:lnTo>
                    <a:pt x="1398" y="1151"/>
                  </a:lnTo>
                  <a:lnTo>
                    <a:pt x="1389" y="1131"/>
                  </a:lnTo>
                  <a:lnTo>
                    <a:pt x="1380" y="1112"/>
                  </a:lnTo>
                  <a:lnTo>
                    <a:pt x="1372" y="1095"/>
                  </a:lnTo>
                  <a:lnTo>
                    <a:pt x="1364" y="1080"/>
                  </a:lnTo>
                  <a:lnTo>
                    <a:pt x="1360" y="1071"/>
                  </a:lnTo>
                  <a:lnTo>
                    <a:pt x="1354" y="1062"/>
                  </a:lnTo>
                  <a:lnTo>
                    <a:pt x="1351" y="1053"/>
                  </a:lnTo>
                  <a:lnTo>
                    <a:pt x="1351" y="1044"/>
                  </a:lnTo>
                  <a:lnTo>
                    <a:pt x="1354" y="1038"/>
                  </a:lnTo>
                  <a:lnTo>
                    <a:pt x="1362" y="1032"/>
                  </a:lnTo>
                  <a:lnTo>
                    <a:pt x="1370" y="1025"/>
                  </a:lnTo>
                  <a:lnTo>
                    <a:pt x="1377" y="1016"/>
                  </a:lnTo>
                  <a:lnTo>
                    <a:pt x="1384" y="1005"/>
                  </a:lnTo>
                  <a:lnTo>
                    <a:pt x="1385" y="991"/>
                  </a:lnTo>
                  <a:lnTo>
                    <a:pt x="1387" y="980"/>
                  </a:lnTo>
                  <a:lnTo>
                    <a:pt x="1390" y="969"/>
                  </a:lnTo>
                  <a:lnTo>
                    <a:pt x="1395" y="959"/>
                  </a:lnTo>
                  <a:lnTo>
                    <a:pt x="1397" y="951"/>
                  </a:lnTo>
                  <a:lnTo>
                    <a:pt x="1397" y="944"/>
                  </a:lnTo>
                  <a:lnTo>
                    <a:pt x="1393" y="937"/>
                  </a:lnTo>
                  <a:lnTo>
                    <a:pt x="1386" y="933"/>
                  </a:lnTo>
                  <a:lnTo>
                    <a:pt x="1378" y="927"/>
                  </a:lnTo>
                  <a:lnTo>
                    <a:pt x="1371" y="922"/>
                  </a:lnTo>
                  <a:lnTo>
                    <a:pt x="1363" y="915"/>
                  </a:lnTo>
                  <a:lnTo>
                    <a:pt x="1356" y="908"/>
                  </a:lnTo>
                  <a:lnTo>
                    <a:pt x="1352" y="896"/>
                  </a:lnTo>
                  <a:lnTo>
                    <a:pt x="1349" y="881"/>
                  </a:lnTo>
                  <a:lnTo>
                    <a:pt x="1349" y="866"/>
                  </a:lnTo>
                  <a:lnTo>
                    <a:pt x="1350" y="854"/>
                  </a:lnTo>
                  <a:lnTo>
                    <a:pt x="1352" y="845"/>
                  </a:lnTo>
                  <a:lnTo>
                    <a:pt x="1353" y="839"/>
                  </a:lnTo>
                  <a:lnTo>
                    <a:pt x="1354" y="831"/>
                  </a:lnTo>
                  <a:lnTo>
                    <a:pt x="1354" y="821"/>
                  </a:lnTo>
                  <a:lnTo>
                    <a:pt x="1353" y="812"/>
                  </a:lnTo>
                  <a:lnTo>
                    <a:pt x="1352" y="806"/>
                  </a:lnTo>
                  <a:lnTo>
                    <a:pt x="1352" y="800"/>
                  </a:lnTo>
                  <a:lnTo>
                    <a:pt x="1351" y="796"/>
                  </a:lnTo>
                  <a:lnTo>
                    <a:pt x="1348" y="792"/>
                  </a:lnTo>
                  <a:lnTo>
                    <a:pt x="1342" y="785"/>
                  </a:lnTo>
                  <a:lnTo>
                    <a:pt x="1333" y="776"/>
                  </a:lnTo>
                  <a:lnTo>
                    <a:pt x="1324" y="766"/>
                  </a:lnTo>
                  <a:lnTo>
                    <a:pt x="1316" y="755"/>
                  </a:lnTo>
                  <a:lnTo>
                    <a:pt x="1309" y="746"/>
                  </a:lnTo>
                  <a:lnTo>
                    <a:pt x="1306" y="735"/>
                  </a:lnTo>
                  <a:lnTo>
                    <a:pt x="1307" y="727"/>
                  </a:lnTo>
                  <a:lnTo>
                    <a:pt x="1313" y="723"/>
                  </a:lnTo>
                  <a:lnTo>
                    <a:pt x="1319" y="721"/>
                  </a:lnTo>
                  <a:lnTo>
                    <a:pt x="1329" y="721"/>
                  </a:lnTo>
                  <a:lnTo>
                    <a:pt x="1339" y="724"/>
                  </a:lnTo>
                  <a:lnTo>
                    <a:pt x="1350" y="726"/>
                  </a:lnTo>
                  <a:lnTo>
                    <a:pt x="1360" y="728"/>
                  </a:lnTo>
                  <a:lnTo>
                    <a:pt x="1368" y="729"/>
                  </a:lnTo>
                  <a:lnTo>
                    <a:pt x="1374" y="729"/>
                  </a:lnTo>
                  <a:lnTo>
                    <a:pt x="1379" y="726"/>
                  </a:lnTo>
                  <a:lnTo>
                    <a:pt x="1383" y="720"/>
                  </a:lnTo>
                  <a:lnTo>
                    <a:pt x="1384" y="712"/>
                  </a:lnTo>
                  <a:lnTo>
                    <a:pt x="1382" y="703"/>
                  </a:lnTo>
                  <a:lnTo>
                    <a:pt x="1378" y="695"/>
                  </a:lnTo>
                  <a:lnTo>
                    <a:pt x="1373" y="688"/>
                  </a:lnTo>
                  <a:lnTo>
                    <a:pt x="1363" y="679"/>
                  </a:lnTo>
                  <a:lnTo>
                    <a:pt x="1356" y="671"/>
                  </a:lnTo>
                  <a:lnTo>
                    <a:pt x="1352" y="667"/>
                  </a:lnTo>
                  <a:lnTo>
                    <a:pt x="1351" y="665"/>
                  </a:lnTo>
                  <a:lnTo>
                    <a:pt x="1313" y="657"/>
                  </a:lnTo>
                  <a:lnTo>
                    <a:pt x="1299" y="680"/>
                  </a:lnTo>
                  <a:lnTo>
                    <a:pt x="1248" y="685"/>
                  </a:lnTo>
                  <a:lnTo>
                    <a:pt x="1227" y="670"/>
                  </a:lnTo>
                  <a:lnTo>
                    <a:pt x="1238" y="633"/>
                  </a:lnTo>
                  <a:lnTo>
                    <a:pt x="1220" y="610"/>
                  </a:lnTo>
                  <a:lnTo>
                    <a:pt x="1202" y="618"/>
                  </a:lnTo>
                  <a:lnTo>
                    <a:pt x="1168" y="566"/>
                  </a:lnTo>
                  <a:lnTo>
                    <a:pt x="1174" y="541"/>
                  </a:lnTo>
                  <a:lnTo>
                    <a:pt x="1123" y="496"/>
                  </a:lnTo>
                  <a:lnTo>
                    <a:pt x="1091" y="529"/>
                  </a:lnTo>
                  <a:lnTo>
                    <a:pt x="1076" y="532"/>
                  </a:lnTo>
                  <a:lnTo>
                    <a:pt x="1077" y="566"/>
                  </a:lnTo>
                  <a:lnTo>
                    <a:pt x="1088" y="576"/>
                  </a:lnTo>
                  <a:lnTo>
                    <a:pt x="1086" y="596"/>
                  </a:lnTo>
                  <a:lnTo>
                    <a:pt x="1060" y="595"/>
                  </a:lnTo>
                  <a:lnTo>
                    <a:pt x="1050" y="609"/>
                  </a:lnTo>
                  <a:lnTo>
                    <a:pt x="1054" y="630"/>
                  </a:lnTo>
                  <a:lnTo>
                    <a:pt x="1019" y="642"/>
                  </a:lnTo>
                  <a:lnTo>
                    <a:pt x="1000" y="626"/>
                  </a:lnTo>
                  <a:lnTo>
                    <a:pt x="977" y="640"/>
                  </a:lnTo>
                  <a:lnTo>
                    <a:pt x="952" y="628"/>
                  </a:lnTo>
                  <a:lnTo>
                    <a:pt x="914" y="593"/>
                  </a:lnTo>
                  <a:lnTo>
                    <a:pt x="871" y="592"/>
                  </a:lnTo>
                  <a:lnTo>
                    <a:pt x="868" y="557"/>
                  </a:lnTo>
                  <a:lnTo>
                    <a:pt x="821" y="508"/>
                  </a:lnTo>
                  <a:lnTo>
                    <a:pt x="789" y="458"/>
                  </a:lnTo>
                  <a:lnTo>
                    <a:pt x="816" y="441"/>
                  </a:lnTo>
                  <a:lnTo>
                    <a:pt x="838" y="419"/>
                  </a:lnTo>
                  <a:lnTo>
                    <a:pt x="879" y="425"/>
                  </a:lnTo>
                  <a:lnTo>
                    <a:pt x="922" y="388"/>
                  </a:lnTo>
                  <a:lnTo>
                    <a:pt x="891" y="373"/>
                  </a:lnTo>
                  <a:lnTo>
                    <a:pt x="868" y="349"/>
                  </a:lnTo>
                  <a:lnTo>
                    <a:pt x="892" y="330"/>
                  </a:lnTo>
                  <a:lnTo>
                    <a:pt x="915" y="342"/>
                  </a:lnTo>
                  <a:lnTo>
                    <a:pt x="951" y="320"/>
                  </a:lnTo>
                  <a:lnTo>
                    <a:pt x="982" y="323"/>
                  </a:lnTo>
                  <a:lnTo>
                    <a:pt x="979" y="294"/>
                  </a:lnTo>
                  <a:lnTo>
                    <a:pt x="1014" y="257"/>
                  </a:lnTo>
                  <a:lnTo>
                    <a:pt x="1013" y="221"/>
                  </a:lnTo>
                  <a:lnTo>
                    <a:pt x="1035" y="178"/>
                  </a:lnTo>
                  <a:lnTo>
                    <a:pt x="1074" y="159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713" name="Freeform 20"/>
            <p:cNvSpPr>
              <a:spLocks/>
            </p:cNvSpPr>
            <p:nvPr/>
          </p:nvSpPr>
          <p:spPr bwMode="gray">
            <a:xfrm>
              <a:off x="2224" y="2137"/>
              <a:ext cx="404" cy="308"/>
            </a:xfrm>
            <a:custGeom>
              <a:avLst/>
              <a:gdLst>
                <a:gd name="T0" fmla="*/ 111 w 808"/>
                <a:gd name="T1" fmla="*/ 69 h 618"/>
                <a:gd name="T2" fmla="*/ 81 w 808"/>
                <a:gd name="T3" fmla="*/ 119 h 618"/>
                <a:gd name="T4" fmla="*/ 51 w 808"/>
                <a:gd name="T5" fmla="*/ 144 h 618"/>
                <a:gd name="T6" fmla="*/ 13 w 808"/>
                <a:gd name="T7" fmla="*/ 178 h 618"/>
                <a:gd name="T8" fmla="*/ 41 w 808"/>
                <a:gd name="T9" fmla="*/ 253 h 618"/>
                <a:gd name="T10" fmla="*/ 104 w 808"/>
                <a:gd name="T11" fmla="*/ 271 h 618"/>
                <a:gd name="T12" fmla="*/ 135 w 808"/>
                <a:gd name="T13" fmla="*/ 256 h 618"/>
                <a:gd name="T14" fmla="*/ 144 w 808"/>
                <a:gd name="T15" fmla="*/ 224 h 618"/>
                <a:gd name="T16" fmla="*/ 189 w 808"/>
                <a:gd name="T17" fmla="*/ 241 h 618"/>
                <a:gd name="T18" fmla="*/ 218 w 808"/>
                <a:gd name="T19" fmla="*/ 293 h 618"/>
                <a:gd name="T20" fmla="*/ 280 w 808"/>
                <a:gd name="T21" fmla="*/ 289 h 618"/>
                <a:gd name="T22" fmla="*/ 291 w 808"/>
                <a:gd name="T23" fmla="*/ 292 h 618"/>
                <a:gd name="T24" fmla="*/ 305 w 808"/>
                <a:gd name="T25" fmla="*/ 306 h 618"/>
                <a:gd name="T26" fmla="*/ 318 w 808"/>
                <a:gd name="T27" fmla="*/ 303 h 618"/>
                <a:gd name="T28" fmla="*/ 335 w 808"/>
                <a:gd name="T29" fmla="*/ 289 h 618"/>
                <a:gd name="T30" fmla="*/ 339 w 808"/>
                <a:gd name="T31" fmla="*/ 267 h 618"/>
                <a:gd name="T32" fmla="*/ 352 w 808"/>
                <a:gd name="T33" fmla="*/ 258 h 618"/>
                <a:gd name="T34" fmla="*/ 369 w 808"/>
                <a:gd name="T35" fmla="*/ 259 h 618"/>
                <a:gd name="T36" fmla="*/ 385 w 808"/>
                <a:gd name="T37" fmla="*/ 255 h 618"/>
                <a:gd name="T38" fmla="*/ 389 w 808"/>
                <a:gd name="T39" fmla="*/ 230 h 618"/>
                <a:gd name="T40" fmla="*/ 377 w 808"/>
                <a:gd name="T41" fmla="*/ 222 h 618"/>
                <a:gd name="T42" fmla="*/ 372 w 808"/>
                <a:gd name="T43" fmla="*/ 213 h 618"/>
                <a:gd name="T44" fmla="*/ 375 w 808"/>
                <a:gd name="T45" fmla="*/ 194 h 618"/>
                <a:gd name="T46" fmla="*/ 367 w 808"/>
                <a:gd name="T47" fmla="*/ 181 h 618"/>
                <a:gd name="T48" fmla="*/ 378 w 808"/>
                <a:gd name="T49" fmla="*/ 178 h 618"/>
                <a:gd name="T50" fmla="*/ 387 w 808"/>
                <a:gd name="T51" fmla="*/ 193 h 618"/>
                <a:gd name="T52" fmla="*/ 392 w 808"/>
                <a:gd name="T53" fmla="*/ 213 h 618"/>
                <a:gd name="T54" fmla="*/ 399 w 808"/>
                <a:gd name="T55" fmla="*/ 220 h 618"/>
                <a:gd name="T56" fmla="*/ 403 w 808"/>
                <a:gd name="T57" fmla="*/ 196 h 618"/>
                <a:gd name="T58" fmla="*/ 393 w 808"/>
                <a:gd name="T59" fmla="*/ 168 h 618"/>
                <a:gd name="T60" fmla="*/ 380 w 808"/>
                <a:gd name="T61" fmla="*/ 145 h 618"/>
                <a:gd name="T62" fmla="*/ 356 w 808"/>
                <a:gd name="T63" fmla="*/ 148 h 618"/>
                <a:gd name="T64" fmla="*/ 343 w 808"/>
                <a:gd name="T65" fmla="*/ 155 h 618"/>
                <a:gd name="T66" fmla="*/ 332 w 808"/>
                <a:gd name="T67" fmla="*/ 159 h 618"/>
                <a:gd name="T68" fmla="*/ 332 w 808"/>
                <a:gd name="T69" fmla="*/ 150 h 618"/>
                <a:gd name="T70" fmla="*/ 355 w 808"/>
                <a:gd name="T71" fmla="*/ 137 h 618"/>
                <a:gd name="T72" fmla="*/ 367 w 808"/>
                <a:gd name="T73" fmla="*/ 123 h 618"/>
                <a:gd name="T74" fmla="*/ 366 w 808"/>
                <a:gd name="T75" fmla="*/ 110 h 618"/>
                <a:gd name="T76" fmla="*/ 338 w 808"/>
                <a:gd name="T77" fmla="*/ 84 h 618"/>
                <a:gd name="T78" fmla="*/ 331 w 808"/>
                <a:gd name="T79" fmla="*/ 62 h 618"/>
                <a:gd name="T80" fmla="*/ 321 w 808"/>
                <a:gd name="T81" fmla="*/ 48 h 618"/>
                <a:gd name="T82" fmla="*/ 320 w 808"/>
                <a:gd name="T83" fmla="*/ 33 h 618"/>
                <a:gd name="T84" fmla="*/ 305 w 808"/>
                <a:gd name="T85" fmla="*/ 14 h 618"/>
                <a:gd name="T86" fmla="*/ 265 w 808"/>
                <a:gd name="T87" fmla="*/ 1 h 618"/>
                <a:gd name="T88" fmla="*/ 233 w 808"/>
                <a:gd name="T89" fmla="*/ 7 h 618"/>
                <a:gd name="T90" fmla="*/ 213 w 808"/>
                <a:gd name="T91" fmla="*/ 16 h 618"/>
                <a:gd name="T92" fmla="*/ 202 w 808"/>
                <a:gd name="T93" fmla="*/ 16 h 618"/>
                <a:gd name="T94" fmla="*/ 183 w 808"/>
                <a:gd name="T95" fmla="*/ 31 h 618"/>
                <a:gd name="T96" fmla="*/ 174 w 808"/>
                <a:gd name="T97" fmla="*/ 43 h 61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08"/>
                <a:gd name="T148" fmla="*/ 0 h 618"/>
                <a:gd name="T149" fmla="*/ 808 w 808"/>
                <a:gd name="T150" fmla="*/ 618 h 61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08" h="618">
                  <a:moveTo>
                    <a:pt x="339" y="95"/>
                  </a:moveTo>
                  <a:lnTo>
                    <a:pt x="284" y="76"/>
                  </a:lnTo>
                  <a:lnTo>
                    <a:pt x="245" y="95"/>
                  </a:lnTo>
                  <a:lnTo>
                    <a:pt x="223" y="138"/>
                  </a:lnTo>
                  <a:lnTo>
                    <a:pt x="224" y="174"/>
                  </a:lnTo>
                  <a:lnTo>
                    <a:pt x="190" y="209"/>
                  </a:lnTo>
                  <a:lnTo>
                    <a:pt x="192" y="240"/>
                  </a:lnTo>
                  <a:lnTo>
                    <a:pt x="161" y="238"/>
                  </a:lnTo>
                  <a:lnTo>
                    <a:pt x="125" y="259"/>
                  </a:lnTo>
                  <a:lnTo>
                    <a:pt x="102" y="247"/>
                  </a:lnTo>
                  <a:lnTo>
                    <a:pt x="78" y="266"/>
                  </a:lnTo>
                  <a:lnTo>
                    <a:pt x="101" y="289"/>
                  </a:lnTo>
                  <a:lnTo>
                    <a:pt x="132" y="305"/>
                  </a:lnTo>
                  <a:lnTo>
                    <a:pt x="89" y="342"/>
                  </a:lnTo>
                  <a:lnTo>
                    <a:pt x="48" y="337"/>
                  </a:lnTo>
                  <a:lnTo>
                    <a:pt x="27" y="357"/>
                  </a:lnTo>
                  <a:lnTo>
                    <a:pt x="0" y="375"/>
                  </a:lnTo>
                  <a:lnTo>
                    <a:pt x="31" y="425"/>
                  </a:lnTo>
                  <a:lnTo>
                    <a:pt x="78" y="474"/>
                  </a:lnTo>
                  <a:lnTo>
                    <a:pt x="81" y="508"/>
                  </a:lnTo>
                  <a:lnTo>
                    <a:pt x="124" y="512"/>
                  </a:lnTo>
                  <a:lnTo>
                    <a:pt x="162" y="544"/>
                  </a:lnTo>
                  <a:lnTo>
                    <a:pt x="185" y="556"/>
                  </a:lnTo>
                  <a:lnTo>
                    <a:pt x="208" y="544"/>
                  </a:lnTo>
                  <a:lnTo>
                    <a:pt x="229" y="557"/>
                  </a:lnTo>
                  <a:lnTo>
                    <a:pt x="264" y="547"/>
                  </a:lnTo>
                  <a:lnTo>
                    <a:pt x="260" y="526"/>
                  </a:lnTo>
                  <a:lnTo>
                    <a:pt x="269" y="513"/>
                  </a:lnTo>
                  <a:lnTo>
                    <a:pt x="296" y="513"/>
                  </a:lnTo>
                  <a:lnTo>
                    <a:pt x="297" y="495"/>
                  </a:lnTo>
                  <a:lnTo>
                    <a:pt x="287" y="483"/>
                  </a:lnTo>
                  <a:lnTo>
                    <a:pt x="287" y="450"/>
                  </a:lnTo>
                  <a:lnTo>
                    <a:pt x="301" y="445"/>
                  </a:lnTo>
                  <a:lnTo>
                    <a:pt x="333" y="413"/>
                  </a:lnTo>
                  <a:lnTo>
                    <a:pt x="385" y="458"/>
                  </a:lnTo>
                  <a:lnTo>
                    <a:pt x="378" y="483"/>
                  </a:lnTo>
                  <a:lnTo>
                    <a:pt x="412" y="533"/>
                  </a:lnTo>
                  <a:lnTo>
                    <a:pt x="431" y="528"/>
                  </a:lnTo>
                  <a:lnTo>
                    <a:pt x="448" y="550"/>
                  </a:lnTo>
                  <a:lnTo>
                    <a:pt x="437" y="587"/>
                  </a:lnTo>
                  <a:lnTo>
                    <a:pt x="457" y="602"/>
                  </a:lnTo>
                  <a:lnTo>
                    <a:pt x="508" y="597"/>
                  </a:lnTo>
                  <a:lnTo>
                    <a:pt x="523" y="574"/>
                  </a:lnTo>
                  <a:lnTo>
                    <a:pt x="560" y="580"/>
                  </a:lnTo>
                  <a:lnTo>
                    <a:pt x="562" y="580"/>
                  </a:lnTo>
                  <a:lnTo>
                    <a:pt x="567" y="582"/>
                  </a:lnTo>
                  <a:lnTo>
                    <a:pt x="574" y="583"/>
                  </a:lnTo>
                  <a:lnTo>
                    <a:pt x="581" y="586"/>
                  </a:lnTo>
                  <a:lnTo>
                    <a:pt x="585" y="590"/>
                  </a:lnTo>
                  <a:lnTo>
                    <a:pt x="593" y="598"/>
                  </a:lnTo>
                  <a:lnTo>
                    <a:pt x="600" y="606"/>
                  </a:lnTo>
                  <a:lnTo>
                    <a:pt x="609" y="613"/>
                  </a:lnTo>
                  <a:lnTo>
                    <a:pt x="616" y="618"/>
                  </a:lnTo>
                  <a:lnTo>
                    <a:pt x="621" y="618"/>
                  </a:lnTo>
                  <a:lnTo>
                    <a:pt x="628" y="614"/>
                  </a:lnTo>
                  <a:lnTo>
                    <a:pt x="636" y="608"/>
                  </a:lnTo>
                  <a:lnTo>
                    <a:pt x="646" y="601"/>
                  </a:lnTo>
                  <a:lnTo>
                    <a:pt x="655" y="594"/>
                  </a:lnTo>
                  <a:lnTo>
                    <a:pt x="663" y="587"/>
                  </a:lnTo>
                  <a:lnTo>
                    <a:pt x="670" y="579"/>
                  </a:lnTo>
                  <a:lnTo>
                    <a:pt x="675" y="570"/>
                  </a:lnTo>
                  <a:lnTo>
                    <a:pt x="676" y="555"/>
                  </a:lnTo>
                  <a:lnTo>
                    <a:pt x="677" y="544"/>
                  </a:lnTo>
                  <a:lnTo>
                    <a:pt x="678" y="535"/>
                  </a:lnTo>
                  <a:lnTo>
                    <a:pt x="680" y="527"/>
                  </a:lnTo>
                  <a:lnTo>
                    <a:pt x="685" y="521"/>
                  </a:lnTo>
                  <a:lnTo>
                    <a:pt x="692" y="518"/>
                  </a:lnTo>
                  <a:lnTo>
                    <a:pt x="704" y="517"/>
                  </a:lnTo>
                  <a:lnTo>
                    <a:pt x="716" y="517"/>
                  </a:lnTo>
                  <a:lnTo>
                    <a:pt x="725" y="518"/>
                  </a:lnTo>
                  <a:lnTo>
                    <a:pt x="730" y="519"/>
                  </a:lnTo>
                  <a:lnTo>
                    <a:pt x="737" y="520"/>
                  </a:lnTo>
                  <a:lnTo>
                    <a:pt x="745" y="520"/>
                  </a:lnTo>
                  <a:lnTo>
                    <a:pt x="754" y="520"/>
                  </a:lnTo>
                  <a:lnTo>
                    <a:pt x="762" y="517"/>
                  </a:lnTo>
                  <a:lnTo>
                    <a:pt x="769" y="512"/>
                  </a:lnTo>
                  <a:lnTo>
                    <a:pt x="773" y="504"/>
                  </a:lnTo>
                  <a:lnTo>
                    <a:pt x="778" y="489"/>
                  </a:lnTo>
                  <a:lnTo>
                    <a:pt x="779" y="474"/>
                  </a:lnTo>
                  <a:lnTo>
                    <a:pt x="778" y="462"/>
                  </a:lnTo>
                  <a:lnTo>
                    <a:pt x="773" y="452"/>
                  </a:lnTo>
                  <a:lnTo>
                    <a:pt x="768" y="448"/>
                  </a:lnTo>
                  <a:lnTo>
                    <a:pt x="760" y="447"/>
                  </a:lnTo>
                  <a:lnTo>
                    <a:pt x="754" y="446"/>
                  </a:lnTo>
                  <a:lnTo>
                    <a:pt x="747" y="444"/>
                  </a:lnTo>
                  <a:lnTo>
                    <a:pt x="743" y="440"/>
                  </a:lnTo>
                  <a:lnTo>
                    <a:pt x="740" y="435"/>
                  </a:lnTo>
                  <a:lnTo>
                    <a:pt x="743" y="427"/>
                  </a:lnTo>
                  <a:lnTo>
                    <a:pt x="745" y="417"/>
                  </a:lnTo>
                  <a:lnTo>
                    <a:pt x="748" y="408"/>
                  </a:lnTo>
                  <a:lnTo>
                    <a:pt x="750" y="398"/>
                  </a:lnTo>
                  <a:lnTo>
                    <a:pt x="749" y="390"/>
                  </a:lnTo>
                  <a:lnTo>
                    <a:pt x="745" y="383"/>
                  </a:lnTo>
                  <a:lnTo>
                    <a:pt x="740" y="376"/>
                  </a:lnTo>
                  <a:lnTo>
                    <a:pt x="736" y="369"/>
                  </a:lnTo>
                  <a:lnTo>
                    <a:pt x="734" y="363"/>
                  </a:lnTo>
                  <a:lnTo>
                    <a:pt x="735" y="358"/>
                  </a:lnTo>
                  <a:lnTo>
                    <a:pt x="739" y="356"/>
                  </a:lnTo>
                  <a:lnTo>
                    <a:pt x="747" y="356"/>
                  </a:lnTo>
                  <a:lnTo>
                    <a:pt x="756" y="358"/>
                  </a:lnTo>
                  <a:lnTo>
                    <a:pt x="765" y="363"/>
                  </a:lnTo>
                  <a:lnTo>
                    <a:pt x="769" y="368"/>
                  </a:lnTo>
                  <a:lnTo>
                    <a:pt x="771" y="376"/>
                  </a:lnTo>
                  <a:lnTo>
                    <a:pt x="773" y="388"/>
                  </a:lnTo>
                  <a:lnTo>
                    <a:pt x="775" y="400"/>
                  </a:lnTo>
                  <a:lnTo>
                    <a:pt x="777" y="412"/>
                  </a:lnTo>
                  <a:lnTo>
                    <a:pt x="780" y="420"/>
                  </a:lnTo>
                  <a:lnTo>
                    <a:pt x="783" y="427"/>
                  </a:lnTo>
                  <a:lnTo>
                    <a:pt x="786" y="435"/>
                  </a:lnTo>
                  <a:lnTo>
                    <a:pt x="791" y="441"/>
                  </a:lnTo>
                  <a:lnTo>
                    <a:pt x="795" y="445"/>
                  </a:lnTo>
                  <a:lnTo>
                    <a:pt x="798" y="441"/>
                  </a:lnTo>
                  <a:lnTo>
                    <a:pt x="803" y="433"/>
                  </a:lnTo>
                  <a:lnTo>
                    <a:pt x="806" y="421"/>
                  </a:lnTo>
                  <a:lnTo>
                    <a:pt x="808" y="406"/>
                  </a:lnTo>
                  <a:lnTo>
                    <a:pt x="806" y="394"/>
                  </a:lnTo>
                  <a:lnTo>
                    <a:pt x="798" y="378"/>
                  </a:lnTo>
                  <a:lnTo>
                    <a:pt x="791" y="363"/>
                  </a:lnTo>
                  <a:lnTo>
                    <a:pt x="788" y="347"/>
                  </a:lnTo>
                  <a:lnTo>
                    <a:pt x="785" y="337"/>
                  </a:lnTo>
                  <a:lnTo>
                    <a:pt x="781" y="324"/>
                  </a:lnTo>
                  <a:lnTo>
                    <a:pt x="775" y="311"/>
                  </a:lnTo>
                  <a:lnTo>
                    <a:pt x="768" y="299"/>
                  </a:lnTo>
                  <a:lnTo>
                    <a:pt x="760" y="290"/>
                  </a:lnTo>
                  <a:lnTo>
                    <a:pt x="751" y="289"/>
                  </a:lnTo>
                  <a:lnTo>
                    <a:pt x="738" y="292"/>
                  </a:lnTo>
                  <a:lnTo>
                    <a:pt x="724" y="294"/>
                  </a:lnTo>
                  <a:lnTo>
                    <a:pt x="711" y="296"/>
                  </a:lnTo>
                  <a:lnTo>
                    <a:pt x="703" y="298"/>
                  </a:lnTo>
                  <a:lnTo>
                    <a:pt x="700" y="301"/>
                  </a:lnTo>
                  <a:lnTo>
                    <a:pt x="693" y="307"/>
                  </a:lnTo>
                  <a:lnTo>
                    <a:pt x="686" y="312"/>
                  </a:lnTo>
                  <a:lnTo>
                    <a:pt x="678" y="318"/>
                  </a:lnTo>
                  <a:lnTo>
                    <a:pt x="673" y="322"/>
                  </a:lnTo>
                  <a:lnTo>
                    <a:pt x="667" y="322"/>
                  </a:lnTo>
                  <a:lnTo>
                    <a:pt x="664" y="320"/>
                  </a:lnTo>
                  <a:lnTo>
                    <a:pt x="661" y="317"/>
                  </a:lnTo>
                  <a:lnTo>
                    <a:pt x="658" y="312"/>
                  </a:lnTo>
                  <a:lnTo>
                    <a:pt x="658" y="307"/>
                  </a:lnTo>
                  <a:lnTo>
                    <a:pt x="663" y="300"/>
                  </a:lnTo>
                  <a:lnTo>
                    <a:pt x="673" y="293"/>
                  </a:lnTo>
                  <a:lnTo>
                    <a:pt x="687" y="285"/>
                  </a:lnTo>
                  <a:lnTo>
                    <a:pt x="700" y="281"/>
                  </a:lnTo>
                  <a:lnTo>
                    <a:pt x="710" y="275"/>
                  </a:lnTo>
                  <a:lnTo>
                    <a:pt x="717" y="270"/>
                  </a:lnTo>
                  <a:lnTo>
                    <a:pt x="723" y="262"/>
                  </a:lnTo>
                  <a:lnTo>
                    <a:pt x="727" y="253"/>
                  </a:lnTo>
                  <a:lnTo>
                    <a:pt x="734" y="247"/>
                  </a:lnTo>
                  <a:lnTo>
                    <a:pt x="739" y="239"/>
                  </a:lnTo>
                  <a:lnTo>
                    <a:pt x="742" y="232"/>
                  </a:lnTo>
                  <a:lnTo>
                    <a:pt x="740" y="226"/>
                  </a:lnTo>
                  <a:lnTo>
                    <a:pt x="732" y="220"/>
                  </a:lnTo>
                  <a:lnTo>
                    <a:pt x="716" y="211"/>
                  </a:lnTo>
                  <a:lnTo>
                    <a:pt x="701" y="198"/>
                  </a:lnTo>
                  <a:lnTo>
                    <a:pt x="687" y="184"/>
                  </a:lnTo>
                  <a:lnTo>
                    <a:pt x="675" y="169"/>
                  </a:lnTo>
                  <a:lnTo>
                    <a:pt x="666" y="155"/>
                  </a:lnTo>
                  <a:lnTo>
                    <a:pt x="663" y="145"/>
                  </a:lnTo>
                  <a:lnTo>
                    <a:pt x="662" y="134"/>
                  </a:lnTo>
                  <a:lnTo>
                    <a:pt x="662" y="124"/>
                  </a:lnTo>
                  <a:lnTo>
                    <a:pt x="661" y="114"/>
                  </a:lnTo>
                  <a:lnTo>
                    <a:pt x="656" y="107"/>
                  </a:lnTo>
                  <a:lnTo>
                    <a:pt x="649" y="101"/>
                  </a:lnTo>
                  <a:lnTo>
                    <a:pt x="641" y="97"/>
                  </a:lnTo>
                  <a:lnTo>
                    <a:pt x="638" y="90"/>
                  </a:lnTo>
                  <a:lnTo>
                    <a:pt x="638" y="82"/>
                  </a:lnTo>
                  <a:lnTo>
                    <a:pt x="639" y="75"/>
                  </a:lnTo>
                  <a:lnTo>
                    <a:pt x="639" y="66"/>
                  </a:lnTo>
                  <a:lnTo>
                    <a:pt x="639" y="58"/>
                  </a:lnTo>
                  <a:lnTo>
                    <a:pt x="635" y="51"/>
                  </a:lnTo>
                  <a:lnTo>
                    <a:pt x="624" y="40"/>
                  </a:lnTo>
                  <a:lnTo>
                    <a:pt x="610" y="29"/>
                  </a:lnTo>
                  <a:lnTo>
                    <a:pt x="595" y="21"/>
                  </a:lnTo>
                  <a:lnTo>
                    <a:pt x="576" y="15"/>
                  </a:lnTo>
                  <a:lnTo>
                    <a:pt x="552" y="9"/>
                  </a:lnTo>
                  <a:lnTo>
                    <a:pt x="529" y="3"/>
                  </a:lnTo>
                  <a:lnTo>
                    <a:pt x="506" y="0"/>
                  </a:lnTo>
                  <a:lnTo>
                    <a:pt x="494" y="1"/>
                  </a:lnTo>
                  <a:lnTo>
                    <a:pt x="480" y="7"/>
                  </a:lnTo>
                  <a:lnTo>
                    <a:pt x="466" y="14"/>
                  </a:lnTo>
                  <a:lnTo>
                    <a:pt x="453" y="20"/>
                  </a:lnTo>
                  <a:lnTo>
                    <a:pt x="441" y="27"/>
                  </a:lnTo>
                  <a:lnTo>
                    <a:pt x="433" y="31"/>
                  </a:lnTo>
                  <a:lnTo>
                    <a:pt x="426" y="32"/>
                  </a:lnTo>
                  <a:lnTo>
                    <a:pt x="421" y="32"/>
                  </a:lnTo>
                  <a:lnTo>
                    <a:pt x="415" y="31"/>
                  </a:lnTo>
                  <a:lnTo>
                    <a:pt x="410" y="31"/>
                  </a:lnTo>
                  <a:lnTo>
                    <a:pt x="404" y="32"/>
                  </a:lnTo>
                  <a:lnTo>
                    <a:pt x="396" y="38"/>
                  </a:lnTo>
                  <a:lnTo>
                    <a:pt x="386" y="46"/>
                  </a:lnTo>
                  <a:lnTo>
                    <a:pt x="375" y="54"/>
                  </a:lnTo>
                  <a:lnTo>
                    <a:pt x="365" y="63"/>
                  </a:lnTo>
                  <a:lnTo>
                    <a:pt x="357" y="69"/>
                  </a:lnTo>
                  <a:lnTo>
                    <a:pt x="354" y="75"/>
                  </a:lnTo>
                  <a:lnTo>
                    <a:pt x="352" y="80"/>
                  </a:lnTo>
                  <a:lnTo>
                    <a:pt x="347" y="86"/>
                  </a:lnTo>
                  <a:lnTo>
                    <a:pt x="343" y="91"/>
                  </a:lnTo>
                  <a:lnTo>
                    <a:pt x="340" y="93"/>
                  </a:lnTo>
                  <a:lnTo>
                    <a:pt x="339" y="95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" name="Group 26"/>
          <p:cNvGrpSpPr>
            <a:grpSpLocks/>
          </p:cNvGrpSpPr>
          <p:nvPr/>
        </p:nvGrpSpPr>
        <p:grpSpPr bwMode="auto">
          <a:xfrm>
            <a:off x="4322763" y="1552575"/>
            <a:ext cx="3973512" cy="4876800"/>
            <a:chOff x="1829" y="1137"/>
            <a:chExt cx="1918" cy="2355"/>
          </a:xfrm>
        </p:grpSpPr>
        <p:sp>
          <p:nvSpPr>
            <p:cNvPr id="28682" name="Freeform 27"/>
            <p:cNvSpPr>
              <a:spLocks/>
            </p:cNvSpPr>
            <p:nvPr/>
          </p:nvSpPr>
          <p:spPr bwMode="gray">
            <a:xfrm>
              <a:off x="2917" y="1137"/>
              <a:ext cx="77" cy="66"/>
            </a:xfrm>
            <a:custGeom>
              <a:avLst/>
              <a:gdLst>
                <a:gd name="T0" fmla="*/ 0 w 154"/>
                <a:gd name="T1" fmla="*/ 42 h 132"/>
                <a:gd name="T2" fmla="*/ 3 w 154"/>
                <a:gd name="T3" fmla="*/ 9 h 132"/>
                <a:gd name="T4" fmla="*/ 20 w 154"/>
                <a:gd name="T5" fmla="*/ 0 h 132"/>
                <a:gd name="T6" fmla="*/ 37 w 154"/>
                <a:gd name="T7" fmla="*/ 7 h 132"/>
                <a:gd name="T8" fmla="*/ 45 w 154"/>
                <a:gd name="T9" fmla="*/ 21 h 132"/>
                <a:gd name="T10" fmla="*/ 34 w 154"/>
                <a:gd name="T11" fmla="*/ 35 h 132"/>
                <a:gd name="T12" fmla="*/ 42 w 154"/>
                <a:gd name="T13" fmla="*/ 37 h 132"/>
                <a:gd name="T14" fmla="*/ 57 w 154"/>
                <a:gd name="T15" fmla="*/ 29 h 132"/>
                <a:gd name="T16" fmla="*/ 57 w 154"/>
                <a:gd name="T17" fmla="*/ 30 h 132"/>
                <a:gd name="T18" fmla="*/ 60 w 154"/>
                <a:gd name="T19" fmla="*/ 33 h 132"/>
                <a:gd name="T20" fmla="*/ 63 w 154"/>
                <a:gd name="T21" fmla="*/ 37 h 132"/>
                <a:gd name="T22" fmla="*/ 67 w 154"/>
                <a:gd name="T23" fmla="*/ 41 h 132"/>
                <a:gd name="T24" fmla="*/ 70 w 154"/>
                <a:gd name="T25" fmla="*/ 46 h 132"/>
                <a:gd name="T26" fmla="*/ 73 w 154"/>
                <a:gd name="T27" fmla="*/ 50 h 132"/>
                <a:gd name="T28" fmla="*/ 76 w 154"/>
                <a:gd name="T29" fmla="*/ 53 h 132"/>
                <a:gd name="T30" fmla="*/ 77 w 154"/>
                <a:gd name="T31" fmla="*/ 55 h 132"/>
                <a:gd name="T32" fmla="*/ 76 w 154"/>
                <a:gd name="T33" fmla="*/ 57 h 132"/>
                <a:gd name="T34" fmla="*/ 74 w 154"/>
                <a:gd name="T35" fmla="*/ 60 h 132"/>
                <a:gd name="T36" fmla="*/ 70 w 154"/>
                <a:gd name="T37" fmla="*/ 63 h 132"/>
                <a:gd name="T38" fmla="*/ 67 w 154"/>
                <a:gd name="T39" fmla="*/ 65 h 132"/>
                <a:gd name="T40" fmla="*/ 62 w 154"/>
                <a:gd name="T41" fmla="*/ 66 h 132"/>
                <a:gd name="T42" fmla="*/ 60 w 154"/>
                <a:gd name="T43" fmla="*/ 66 h 132"/>
                <a:gd name="T44" fmla="*/ 56 w 154"/>
                <a:gd name="T45" fmla="*/ 63 h 132"/>
                <a:gd name="T46" fmla="*/ 52 w 154"/>
                <a:gd name="T47" fmla="*/ 60 h 132"/>
                <a:gd name="T48" fmla="*/ 48 w 154"/>
                <a:gd name="T49" fmla="*/ 56 h 132"/>
                <a:gd name="T50" fmla="*/ 43 w 154"/>
                <a:gd name="T51" fmla="*/ 54 h 132"/>
                <a:gd name="T52" fmla="*/ 38 w 154"/>
                <a:gd name="T53" fmla="*/ 55 h 132"/>
                <a:gd name="T54" fmla="*/ 32 w 154"/>
                <a:gd name="T55" fmla="*/ 57 h 132"/>
                <a:gd name="T56" fmla="*/ 26 w 154"/>
                <a:gd name="T57" fmla="*/ 58 h 132"/>
                <a:gd name="T58" fmla="*/ 21 w 154"/>
                <a:gd name="T59" fmla="*/ 57 h 132"/>
                <a:gd name="T60" fmla="*/ 19 w 154"/>
                <a:gd name="T61" fmla="*/ 56 h 132"/>
                <a:gd name="T62" fmla="*/ 19 w 154"/>
                <a:gd name="T63" fmla="*/ 54 h 132"/>
                <a:gd name="T64" fmla="*/ 19 w 154"/>
                <a:gd name="T65" fmla="*/ 50 h 132"/>
                <a:gd name="T66" fmla="*/ 19 w 154"/>
                <a:gd name="T67" fmla="*/ 46 h 132"/>
                <a:gd name="T68" fmla="*/ 20 w 154"/>
                <a:gd name="T69" fmla="*/ 42 h 132"/>
                <a:gd name="T70" fmla="*/ 21 w 154"/>
                <a:gd name="T71" fmla="*/ 37 h 132"/>
                <a:gd name="T72" fmla="*/ 21 w 154"/>
                <a:gd name="T73" fmla="*/ 34 h 132"/>
                <a:gd name="T74" fmla="*/ 20 w 154"/>
                <a:gd name="T75" fmla="*/ 32 h 132"/>
                <a:gd name="T76" fmla="*/ 19 w 154"/>
                <a:gd name="T77" fmla="*/ 31 h 132"/>
                <a:gd name="T78" fmla="*/ 17 w 154"/>
                <a:gd name="T79" fmla="*/ 34 h 132"/>
                <a:gd name="T80" fmla="*/ 15 w 154"/>
                <a:gd name="T81" fmla="*/ 37 h 132"/>
                <a:gd name="T82" fmla="*/ 13 w 154"/>
                <a:gd name="T83" fmla="*/ 42 h 132"/>
                <a:gd name="T84" fmla="*/ 11 w 154"/>
                <a:gd name="T85" fmla="*/ 46 h 132"/>
                <a:gd name="T86" fmla="*/ 10 w 154"/>
                <a:gd name="T87" fmla="*/ 48 h 132"/>
                <a:gd name="T88" fmla="*/ 7 w 154"/>
                <a:gd name="T89" fmla="*/ 49 h 132"/>
                <a:gd name="T90" fmla="*/ 5 w 154"/>
                <a:gd name="T91" fmla="*/ 47 h 132"/>
                <a:gd name="T92" fmla="*/ 3 w 154"/>
                <a:gd name="T93" fmla="*/ 46 h 132"/>
                <a:gd name="T94" fmla="*/ 2 w 154"/>
                <a:gd name="T95" fmla="*/ 44 h 132"/>
                <a:gd name="T96" fmla="*/ 1 w 154"/>
                <a:gd name="T97" fmla="*/ 43 h 132"/>
                <a:gd name="T98" fmla="*/ 0 w 154"/>
                <a:gd name="T99" fmla="*/ 43 h 132"/>
                <a:gd name="T100" fmla="*/ 0 w 154"/>
                <a:gd name="T101" fmla="*/ 42 h 13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54"/>
                <a:gd name="T154" fmla="*/ 0 h 132"/>
                <a:gd name="T155" fmla="*/ 154 w 154"/>
                <a:gd name="T156" fmla="*/ 132 h 13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54" h="132">
                  <a:moveTo>
                    <a:pt x="0" y="85"/>
                  </a:moveTo>
                  <a:lnTo>
                    <a:pt x="6" y="18"/>
                  </a:lnTo>
                  <a:lnTo>
                    <a:pt x="41" y="0"/>
                  </a:lnTo>
                  <a:lnTo>
                    <a:pt x="73" y="14"/>
                  </a:lnTo>
                  <a:lnTo>
                    <a:pt x="90" y="43"/>
                  </a:lnTo>
                  <a:lnTo>
                    <a:pt x="68" y="71"/>
                  </a:lnTo>
                  <a:lnTo>
                    <a:pt x="84" y="75"/>
                  </a:lnTo>
                  <a:lnTo>
                    <a:pt x="114" y="59"/>
                  </a:lnTo>
                  <a:lnTo>
                    <a:pt x="115" y="61"/>
                  </a:lnTo>
                  <a:lnTo>
                    <a:pt x="120" y="66"/>
                  </a:lnTo>
                  <a:lnTo>
                    <a:pt x="126" y="74"/>
                  </a:lnTo>
                  <a:lnTo>
                    <a:pt x="133" y="83"/>
                  </a:lnTo>
                  <a:lnTo>
                    <a:pt x="140" y="92"/>
                  </a:lnTo>
                  <a:lnTo>
                    <a:pt x="146" y="100"/>
                  </a:lnTo>
                  <a:lnTo>
                    <a:pt x="151" y="107"/>
                  </a:lnTo>
                  <a:lnTo>
                    <a:pt x="154" y="111"/>
                  </a:lnTo>
                  <a:lnTo>
                    <a:pt x="152" y="115"/>
                  </a:lnTo>
                  <a:lnTo>
                    <a:pt x="148" y="120"/>
                  </a:lnTo>
                  <a:lnTo>
                    <a:pt x="140" y="126"/>
                  </a:lnTo>
                  <a:lnTo>
                    <a:pt x="133" y="130"/>
                  </a:lnTo>
                  <a:lnTo>
                    <a:pt x="125" y="132"/>
                  </a:lnTo>
                  <a:lnTo>
                    <a:pt x="120" y="132"/>
                  </a:lnTo>
                  <a:lnTo>
                    <a:pt x="112" y="127"/>
                  </a:lnTo>
                  <a:lnTo>
                    <a:pt x="104" y="120"/>
                  </a:lnTo>
                  <a:lnTo>
                    <a:pt x="96" y="112"/>
                  </a:lnTo>
                  <a:lnTo>
                    <a:pt x="86" y="109"/>
                  </a:lnTo>
                  <a:lnTo>
                    <a:pt x="76" y="110"/>
                  </a:lnTo>
                  <a:lnTo>
                    <a:pt x="64" y="115"/>
                  </a:lnTo>
                  <a:lnTo>
                    <a:pt x="52" y="116"/>
                  </a:lnTo>
                  <a:lnTo>
                    <a:pt x="43" y="115"/>
                  </a:lnTo>
                  <a:lnTo>
                    <a:pt x="38" y="112"/>
                  </a:lnTo>
                  <a:lnTo>
                    <a:pt x="38" y="108"/>
                  </a:lnTo>
                  <a:lnTo>
                    <a:pt x="38" y="101"/>
                  </a:lnTo>
                  <a:lnTo>
                    <a:pt x="39" y="93"/>
                  </a:lnTo>
                  <a:lnTo>
                    <a:pt x="41" y="84"/>
                  </a:lnTo>
                  <a:lnTo>
                    <a:pt x="42" y="75"/>
                  </a:lnTo>
                  <a:lnTo>
                    <a:pt x="42" y="69"/>
                  </a:lnTo>
                  <a:lnTo>
                    <a:pt x="41" y="64"/>
                  </a:lnTo>
                  <a:lnTo>
                    <a:pt x="39" y="63"/>
                  </a:lnTo>
                  <a:lnTo>
                    <a:pt x="34" y="68"/>
                  </a:lnTo>
                  <a:lnTo>
                    <a:pt x="30" y="75"/>
                  </a:lnTo>
                  <a:lnTo>
                    <a:pt x="27" y="84"/>
                  </a:lnTo>
                  <a:lnTo>
                    <a:pt x="23" y="93"/>
                  </a:lnTo>
                  <a:lnTo>
                    <a:pt x="19" y="97"/>
                  </a:lnTo>
                  <a:lnTo>
                    <a:pt x="15" y="98"/>
                  </a:lnTo>
                  <a:lnTo>
                    <a:pt x="10" y="95"/>
                  </a:lnTo>
                  <a:lnTo>
                    <a:pt x="6" y="92"/>
                  </a:lnTo>
                  <a:lnTo>
                    <a:pt x="4" y="89"/>
                  </a:lnTo>
                  <a:lnTo>
                    <a:pt x="1" y="87"/>
                  </a:lnTo>
                  <a:lnTo>
                    <a:pt x="0" y="86"/>
                  </a:lnTo>
                  <a:lnTo>
                    <a:pt x="0" y="85"/>
                  </a:lnTo>
                </a:path>
              </a:pathLst>
            </a:custGeom>
            <a:solidFill>
              <a:srgbClr val="ACC775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683" name="Freeform 28"/>
            <p:cNvSpPr>
              <a:spLocks/>
            </p:cNvSpPr>
            <p:nvPr/>
          </p:nvSpPr>
          <p:spPr bwMode="gray">
            <a:xfrm>
              <a:off x="2908" y="1194"/>
              <a:ext cx="34" cy="42"/>
            </a:xfrm>
            <a:custGeom>
              <a:avLst/>
              <a:gdLst>
                <a:gd name="T0" fmla="*/ 1 w 68"/>
                <a:gd name="T1" fmla="*/ 6 h 85"/>
                <a:gd name="T2" fmla="*/ 2 w 68"/>
                <a:gd name="T3" fmla="*/ 10 h 85"/>
                <a:gd name="T4" fmla="*/ 5 w 68"/>
                <a:gd name="T5" fmla="*/ 15 h 85"/>
                <a:gd name="T6" fmla="*/ 9 w 68"/>
                <a:gd name="T7" fmla="*/ 21 h 85"/>
                <a:gd name="T8" fmla="*/ 13 w 68"/>
                <a:gd name="T9" fmla="*/ 28 h 85"/>
                <a:gd name="T10" fmla="*/ 17 w 68"/>
                <a:gd name="T11" fmla="*/ 34 h 85"/>
                <a:gd name="T12" fmla="*/ 20 w 68"/>
                <a:gd name="T13" fmla="*/ 38 h 85"/>
                <a:gd name="T14" fmla="*/ 24 w 68"/>
                <a:gd name="T15" fmla="*/ 42 h 85"/>
                <a:gd name="T16" fmla="*/ 28 w 68"/>
                <a:gd name="T17" fmla="*/ 42 h 85"/>
                <a:gd name="T18" fmla="*/ 31 w 68"/>
                <a:gd name="T19" fmla="*/ 41 h 85"/>
                <a:gd name="T20" fmla="*/ 33 w 68"/>
                <a:gd name="T21" fmla="*/ 36 h 85"/>
                <a:gd name="T22" fmla="*/ 34 w 68"/>
                <a:gd name="T23" fmla="*/ 31 h 85"/>
                <a:gd name="T24" fmla="*/ 34 w 68"/>
                <a:gd name="T25" fmla="*/ 25 h 85"/>
                <a:gd name="T26" fmla="*/ 31 w 68"/>
                <a:gd name="T27" fmla="*/ 18 h 85"/>
                <a:gd name="T28" fmla="*/ 29 w 68"/>
                <a:gd name="T29" fmla="*/ 13 h 85"/>
                <a:gd name="T30" fmla="*/ 25 w 68"/>
                <a:gd name="T31" fmla="*/ 9 h 85"/>
                <a:gd name="T32" fmla="*/ 18 w 68"/>
                <a:gd name="T33" fmla="*/ 4 h 85"/>
                <a:gd name="T34" fmla="*/ 13 w 68"/>
                <a:gd name="T35" fmla="*/ 1 h 85"/>
                <a:gd name="T36" fmla="*/ 8 w 68"/>
                <a:gd name="T37" fmla="*/ 0 h 85"/>
                <a:gd name="T38" fmla="*/ 4 w 68"/>
                <a:gd name="T39" fmla="*/ 0 h 85"/>
                <a:gd name="T40" fmla="*/ 2 w 68"/>
                <a:gd name="T41" fmla="*/ 0 h 85"/>
                <a:gd name="T42" fmla="*/ 1 w 68"/>
                <a:gd name="T43" fmla="*/ 1 h 85"/>
                <a:gd name="T44" fmla="*/ 1 w 68"/>
                <a:gd name="T45" fmla="*/ 2 h 85"/>
                <a:gd name="T46" fmla="*/ 1 w 68"/>
                <a:gd name="T47" fmla="*/ 3 h 85"/>
                <a:gd name="T48" fmla="*/ 0 w 68"/>
                <a:gd name="T49" fmla="*/ 4 h 85"/>
                <a:gd name="T50" fmla="*/ 1 w 68"/>
                <a:gd name="T51" fmla="*/ 5 h 85"/>
                <a:gd name="T52" fmla="*/ 1 w 68"/>
                <a:gd name="T53" fmla="*/ 6 h 85"/>
                <a:gd name="T54" fmla="*/ 1 w 68"/>
                <a:gd name="T55" fmla="*/ 6 h 8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8"/>
                <a:gd name="T85" fmla="*/ 0 h 85"/>
                <a:gd name="T86" fmla="*/ 68 w 68"/>
                <a:gd name="T87" fmla="*/ 85 h 85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8" h="85">
                  <a:moveTo>
                    <a:pt x="1" y="12"/>
                  </a:moveTo>
                  <a:lnTo>
                    <a:pt x="4" y="21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6"/>
                  </a:lnTo>
                  <a:lnTo>
                    <a:pt x="33" y="68"/>
                  </a:lnTo>
                  <a:lnTo>
                    <a:pt x="40" y="77"/>
                  </a:lnTo>
                  <a:lnTo>
                    <a:pt x="48" y="84"/>
                  </a:lnTo>
                  <a:lnTo>
                    <a:pt x="56" y="85"/>
                  </a:lnTo>
                  <a:lnTo>
                    <a:pt x="63" y="82"/>
                  </a:lnTo>
                  <a:lnTo>
                    <a:pt x="66" y="73"/>
                  </a:lnTo>
                  <a:lnTo>
                    <a:pt x="68" y="62"/>
                  </a:lnTo>
                  <a:lnTo>
                    <a:pt x="68" y="50"/>
                  </a:lnTo>
                  <a:lnTo>
                    <a:pt x="63" y="37"/>
                  </a:lnTo>
                  <a:lnTo>
                    <a:pt x="58" y="26"/>
                  </a:lnTo>
                  <a:lnTo>
                    <a:pt x="50" y="18"/>
                  </a:lnTo>
                  <a:lnTo>
                    <a:pt x="37" y="9"/>
                  </a:lnTo>
                  <a:lnTo>
                    <a:pt x="26" y="3"/>
                  </a:lnTo>
                  <a:lnTo>
                    <a:pt x="16" y="0"/>
                  </a:lnTo>
                  <a:lnTo>
                    <a:pt x="8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1" y="12"/>
                  </a:lnTo>
                </a:path>
              </a:pathLst>
            </a:custGeom>
            <a:solidFill>
              <a:srgbClr val="ACC775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684" name="Freeform 29"/>
            <p:cNvSpPr>
              <a:spLocks/>
            </p:cNvSpPr>
            <p:nvPr/>
          </p:nvSpPr>
          <p:spPr bwMode="gray">
            <a:xfrm>
              <a:off x="2523" y="1262"/>
              <a:ext cx="1224" cy="2230"/>
            </a:xfrm>
            <a:custGeom>
              <a:avLst/>
              <a:gdLst>
                <a:gd name="T0" fmla="*/ 275 w 2448"/>
                <a:gd name="T1" fmla="*/ 32 h 4459"/>
                <a:gd name="T2" fmla="*/ 122 w 2448"/>
                <a:gd name="T3" fmla="*/ 191 h 4459"/>
                <a:gd name="T4" fmla="*/ 81 w 2448"/>
                <a:gd name="T5" fmla="*/ 282 h 4459"/>
                <a:gd name="T6" fmla="*/ 99 w 2448"/>
                <a:gd name="T7" fmla="*/ 333 h 4459"/>
                <a:gd name="T8" fmla="*/ 90 w 2448"/>
                <a:gd name="T9" fmla="*/ 394 h 4459"/>
                <a:gd name="T10" fmla="*/ 46 w 2448"/>
                <a:gd name="T11" fmla="*/ 448 h 4459"/>
                <a:gd name="T12" fmla="*/ 13 w 2448"/>
                <a:gd name="T13" fmla="*/ 486 h 4459"/>
                <a:gd name="T14" fmla="*/ 39 w 2448"/>
                <a:gd name="T15" fmla="*/ 530 h 4459"/>
                <a:gd name="T16" fmla="*/ 144 w 2448"/>
                <a:gd name="T17" fmla="*/ 507 h 4459"/>
                <a:gd name="T18" fmla="*/ 100 w 2448"/>
                <a:gd name="T19" fmla="*/ 585 h 4459"/>
                <a:gd name="T20" fmla="*/ 73 w 2448"/>
                <a:gd name="T21" fmla="*/ 685 h 4459"/>
                <a:gd name="T22" fmla="*/ 74 w 2448"/>
                <a:gd name="T23" fmla="*/ 772 h 4459"/>
                <a:gd name="T24" fmla="*/ 103 w 2448"/>
                <a:gd name="T25" fmla="*/ 790 h 4459"/>
                <a:gd name="T26" fmla="*/ 157 w 2448"/>
                <a:gd name="T27" fmla="*/ 642 h 4459"/>
                <a:gd name="T28" fmla="*/ 162 w 2448"/>
                <a:gd name="T29" fmla="*/ 698 h 4459"/>
                <a:gd name="T30" fmla="*/ 240 w 2448"/>
                <a:gd name="T31" fmla="*/ 705 h 4459"/>
                <a:gd name="T32" fmla="*/ 223 w 2448"/>
                <a:gd name="T33" fmla="*/ 815 h 4459"/>
                <a:gd name="T34" fmla="*/ 153 w 2448"/>
                <a:gd name="T35" fmla="*/ 982 h 4459"/>
                <a:gd name="T36" fmla="*/ 264 w 2448"/>
                <a:gd name="T37" fmla="*/ 1021 h 4459"/>
                <a:gd name="T38" fmla="*/ 322 w 2448"/>
                <a:gd name="T39" fmla="*/ 998 h 4459"/>
                <a:gd name="T40" fmla="*/ 452 w 2448"/>
                <a:gd name="T41" fmla="*/ 946 h 4459"/>
                <a:gd name="T42" fmla="*/ 401 w 2448"/>
                <a:gd name="T43" fmla="*/ 1004 h 4459"/>
                <a:gd name="T44" fmla="*/ 433 w 2448"/>
                <a:gd name="T45" fmla="*/ 1146 h 4459"/>
                <a:gd name="T46" fmla="*/ 486 w 2448"/>
                <a:gd name="T47" fmla="*/ 1189 h 4459"/>
                <a:gd name="T48" fmla="*/ 456 w 2448"/>
                <a:gd name="T49" fmla="*/ 1314 h 4459"/>
                <a:gd name="T50" fmla="*/ 417 w 2448"/>
                <a:gd name="T51" fmla="*/ 1364 h 4459"/>
                <a:gd name="T52" fmla="*/ 226 w 2448"/>
                <a:gd name="T53" fmla="*/ 1474 h 4459"/>
                <a:gd name="T54" fmla="*/ 304 w 2448"/>
                <a:gd name="T55" fmla="*/ 1491 h 4459"/>
                <a:gd name="T56" fmla="*/ 317 w 2448"/>
                <a:gd name="T57" fmla="*/ 1585 h 4459"/>
                <a:gd name="T58" fmla="*/ 146 w 2448"/>
                <a:gd name="T59" fmla="*/ 1724 h 4459"/>
                <a:gd name="T60" fmla="*/ 180 w 2448"/>
                <a:gd name="T61" fmla="*/ 1779 h 4459"/>
                <a:gd name="T62" fmla="*/ 273 w 2448"/>
                <a:gd name="T63" fmla="*/ 1786 h 4459"/>
                <a:gd name="T64" fmla="*/ 362 w 2448"/>
                <a:gd name="T65" fmla="*/ 1828 h 4459"/>
                <a:gd name="T66" fmla="*/ 556 w 2448"/>
                <a:gd name="T67" fmla="*/ 1787 h 4459"/>
                <a:gd name="T68" fmla="*/ 429 w 2448"/>
                <a:gd name="T69" fmla="*/ 1918 h 4459"/>
                <a:gd name="T70" fmla="*/ 263 w 2448"/>
                <a:gd name="T71" fmla="*/ 1961 h 4459"/>
                <a:gd name="T72" fmla="*/ 157 w 2448"/>
                <a:gd name="T73" fmla="*/ 2096 h 4459"/>
                <a:gd name="T74" fmla="*/ 45 w 2448"/>
                <a:gd name="T75" fmla="*/ 2185 h 4459"/>
                <a:gd name="T76" fmla="*/ 148 w 2448"/>
                <a:gd name="T77" fmla="*/ 2197 h 4459"/>
                <a:gd name="T78" fmla="*/ 302 w 2448"/>
                <a:gd name="T79" fmla="*/ 2134 h 4459"/>
                <a:gd name="T80" fmla="*/ 409 w 2448"/>
                <a:gd name="T81" fmla="*/ 2100 h 4459"/>
                <a:gd name="T82" fmla="*/ 612 w 2448"/>
                <a:gd name="T83" fmla="*/ 2055 h 4459"/>
                <a:gd name="T84" fmla="*/ 782 w 2448"/>
                <a:gd name="T85" fmla="*/ 2003 h 4459"/>
                <a:gd name="T86" fmla="*/ 1007 w 2448"/>
                <a:gd name="T87" fmla="*/ 2000 h 4459"/>
                <a:gd name="T88" fmla="*/ 1187 w 2448"/>
                <a:gd name="T89" fmla="*/ 1892 h 4459"/>
                <a:gd name="T90" fmla="*/ 1066 w 2448"/>
                <a:gd name="T91" fmla="*/ 1833 h 4459"/>
                <a:gd name="T92" fmla="*/ 1104 w 2448"/>
                <a:gd name="T93" fmla="*/ 1755 h 4459"/>
                <a:gd name="T94" fmla="*/ 1160 w 2448"/>
                <a:gd name="T95" fmla="*/ 1687 h 4459"/>
                <a:gd name="T96" fmla="*/ 1212 w 2448"/>
                <a:gd name="T97" fmla="*/ 1485 h 4459"/>
                <a:gd name="T98" fmla="*/ 984 w 2448"/>
                <a:gd name="T99" fmla="*/ 1476 h 4459"/>
                <a:gd name="T100" fmla="*/ 924 w 2448"/>
                <a:gd name="T101" fmla="*/ 1284 h 4459"/>
                <a:gd name="T102" fmla="*/ 927 w 2448"/>
                <a:gd name="T103" fmla="*/ 1236 h 4459"/>
                <a:gd name="T104" fmla="*/ 860 w 2448"/>
                <a:gd name="T105" fmla="*/ 1115 h 4459"/>
                <a:gd name="T106" fmla="*/ 720 w 2448"/>
                <a:gd name="T107" fmla="*/ 986 h 4459"/>
                <a:gd name="T108" fmla="*/ 635 w 2448"/>
                <a:gd name="T109" fmla="*/ 773 h 4459"/>
                <a:gd name="T110" fmla="*/ 442 w 2448"/>
                <a:gd name="T111" fmla="*/ 692 h 4459"/>
                <a:gd name="T112" fmla="*/ 477 w 2448"/>
                <a:gd name="T113" fmla="*/ 630 h 4459"/>
                <a:gd name="T114" fmla="*/ 455 w 2448"/>
                <a:gd name="T115" fmla="*/ 565 h 4459"/>
                <a:gd name="T116" fmla="*/ 585 w 2448"/>
                <a:gd name="T117" fmla="*/ 405 h 4459"/>
                <a:gd name="T118" fmla="*/ 503 w 2448"/>
                <a:gd name="T119" fmla="*/ 247 h 4459"/>
                <a:gd name="T120" fmla="*/ 336 w 2448"/>
                <a:gd name="T121" fmla="*/ 271 h 4459"/>
                <a:gd name="T122" fmla="*/ 339 w 2448"/>
                <a:gd name="T123" fmla="*/ 215 h 4459"/>
                <a:gd name="T124" fmla="*/ 428 w 2448"/>
                <a:gd name="T125" fmla="*/ 80 h 445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448"/>
                <a:gd name="T190" fmla="*/ 0 h 4459"/>
                <a:gd name="T191" fmla="*/ 2448 w 2448"/>
                <a:gd name="T192" fmla="*/ 4459 h 445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448" h="4459">
                  <a:moveTo>
                    <a:pt x="881" y="6"/>
                  </a:moveTo>
                  <a:lnTo>
                    <a:pt x="869" y="4"/>
                  </a:lnTo>
                  <a:lnTo>
                    <a:pt x="855" y="4"/>
                  </a:lnTo>
                  <a:lnTo>
                    <a:pt x="840" y="5"/>
                  </a:lnTo>
                  <a:lnTo>
                    <a:pt x="826" y="3"/>
                  </a:lnTo>
                  <a:lnTo>
                    <a:pt x="814" y="0"/>
                  </a:lnTo>
                  <a:lnTo>
                    <a:pt x="804" y="0"/>
                  </a:lnTo>
                  <a:lnTo>
                    <a:pt x="796" y="4"/>
                  </a:lnTo>
                  <a:lnTo>
                    <a:pt x="789" y="11"/>
                  </a:lnTo>
                  <a:lnTo>
                    <a:pt x="784" y="18"/>
                  </a:lnTo>
                  <a:lnTo>
                    <a:pt x="778" y="23"/>
                  </a:lnTo>
                  <a:lnTo>
                    <a:pt x="772" y="25"/>
                  </a:lnTo>
                  <a:lnTo>
                    <a:pt x="761" y="28"/>
                  </a:lnTo>
                  <a:lnTo>
                    <a:pt x="745" y="27"/>
                  </a:lnTo>
                  <a:lnTo>
                    <a:pt x="731" y="25"/>
                  </a:lnTo>
                  <a:lnTo>
                    <a:pt x="723" y="24"/>
                  </a:lnTo>
                  <a:lnTo>
                    <a:pt x="716" y="24"/>
                  </a:lnTo>
                  <a:lnTo>
                    <a:pt x="710" y="25"/>
                  </a:lnTo>
                  <a:lnTo>
                    <a:pt x="702" y="29"/>
                  </a:lnTo>
                  <a:lnTo>
                    <a:pt x="692" y="35"/>
                  </a:lnTo>
                  <a:lnTo>
                    <a:pt x="681" y="42"/>
                  </a:lnTo>
                  <a:lnTo>
                    <a:pt x="673" y="47"/>
                  </a:lnTo>
                  <a:lnTo>
                    <a:pt x="667" y="50"/>
                  </a:lnTo>
                  <a:lnTo>
                    <a:pt x="659" y="52"/>
                  </a:lnTo>
                  <a:lnTo>
                    <a:pt x="650" y="52"/>
                  </a:lnTo>
                  <a:lnTo>
                    <a:pt x="638" y="51"/>
                  </a:lnTo>
                  <a:lnTo>
                    <a:pt x="622" y="50"/>
                  </a:lnTo>
                  <a:lnTo>
                    <a:pt x="610" y="47"/>
                  </a:lnTo>
                  <a:lnTo>
                    <a:pt x="600" y="48"/>
                  </a:lnTo>
                  <a:lnTo>
                    <a:pt x="591" y="52"/>
                  </a:lnTo>
                  <a:lnTo>
                    <a:pt x="580" y="58"/>
                  </a:lnTo>
                  <a:lnTo>
                    <a:pt x="572" y="64"/>
                  </a:lnTo>
                  <a:lnTo>
                    <a:pt x="563" y="66"/>
                  </a:lnTo>
                  <a:lnTo>
                    <a:pt x="555" y="65"/>
                  </a:lnTo>
                  <a:lnTo>
                    <a:pt x="549" y="64"/>
                  </a:lnTo>
                  <a:lnTo>
                    <a:pt x="542" y="63"/>
                  </a:lnTo>
                  <a:lnTo>
                    <a:pt x="535" y="65"/>
                  </a:lnTo>
                  <a:lnTo>
                    <a:pt x="520" y="75"/>
                  </a:lnTo>
                  <a:lnTo>
                    <a:pt x="510" y="84"/>
                  </a:lnTo>
                  <a:lnTo>
                    <a:pt x="507" y="84"/>
                  </a:lnTo>
                  <a:lnTo>
                    <a:pt x="506" y="79"/>
                  </a:lnTo>
                  <a:lnTo>
                    <a:pt x="506" y="74"/>
                  </a:lnTo>
                  <a:lnTo>
                    <a:pt x="506" y="67"/>
                  </a:lnTo>
                  <a:lnTo>
                    <a:pt x="506" y="62"/>
                  </a:lnTo>
                  <a:lnTo>
                    <a:pt x="506" y="59"/>
                  </a:lnTo>
                  <a:lnTo>
                    <a:pt x="482" y="48"/>
                  </a:lnTo>
                  <a:lnTo>
                    <a:pt x="425" y="106"/>
                  </a:lnTo>
                  <a:lnTo>
                    <a:pt x="442" y="57"/>
                  </a:lnTo>
                  <a:lnTo>
                    <a:pt x="418" y="43"/>
                  </a:lnTo>
                  <a:lnTo>
                    <a:pt x="408" y="63"/>
                  </a:lnTo>
                  <a:lnTo>
                    <a:pt x="387" y="36"/>
                  </a:lnTo>
                  <a:lnTo>
                    <a:pt x="355" y="24"/>
                  </a:lnTo>
                  <a:lnTo>
                    <a:pt x="349" y="69"/>
                  </a:lnTo>
                  <a:lnTo>
                    <a:pt x="326" y="85"/>
                  </a:lnTo>
                  <a:lnTo>
                    <a:pt x="331" y="120"/>
                  </a:lnTo>
                  <a:lnTo>
                    <a:pt x="334" y="144"/>
                  </a:lnTo>
                  <a:lnTo>
                    <a:pt x="311" y="134"/>
                  </a:lnTo>
                  <a:lnTo>
                    <a:pt x="314" y="173"/>
                  </a:lnTo>
                  <a:lnTo>
                    <a:pt x="332" y="215"/>
                  </a:lnTo>
                  <a:lnTo>
                    <a:pt x="294" y="215"/>
                  </a:lnTo>
                  <a:lnTo>
                    <a:pt x="252" y="208"/>
                  </a:lnTo>
                  <a:lnTo>
                    <a:pt x="260" y="239"/>
                  </a:lnTo>
                  <a:lnTo>
                    <a:pt x="285" y="270"/>
                  </a:lnTo>
                  <a:lnTo>
                    <a:pt x="278" y="301"/>
                  </a:lnTo>
                  <a:lnTo>
                    <a:pt x="255" y="316"/>
                  </a:lnTo>
                  <a:lnTo>
                    <a:pt x="232" y="291"/>
                  </a:lnTo>
                  <a:lnTo>
                    <a:pt x="234" y="320"/>
                  </a:lnTo>
                  <a:lnTo>
                    <a:pt x="274" y="354"/>
                  </a:lnTo>
                  <a:lnTo>
                    <a:pt x="309" y="401"/>
                  </a:lnTo>
                  <a:lnTo>
                    <a:pt x="244" y="381"/>
                  </a:lnTo>
                  <a:lnTo>
                    <a:pt x="232" y="403"/>
                  </a:lnTo>
                  <a:lnTo>
                    <a:pt x="209" y="409"/>
                  </a:lnTo>
                  <a:lnTo>
                    <a:pt x="185" y="381"/>
                  </a:lnTo>
                  <a:lnTo>
                    <a:pt x="174" y="404"/>
                  </a:lnTo>
                  <a:lnTo>
                    <a:pt x="196" y="441"/>
                  </a:lnTo>
                  <a:lnTo>
                    <a:pt x="175" y="463"/>
                  </a:lnTo>
                  <a:lnTo>
                    <a:pt x="161" y="412"/>
                  </a:lnTo>
                  <a:lnTo>
                    <a:pt x="159" y="412"/>
                  </a:lnTo>
                  <a:lnTo>
                    <a:pt x="153" y="412"/>
                  </a:lnTo>
                  <a:lnTo>
                    <a:pt x="146" y="413"/>
                  </a:lnTo>
                  <a:lnTo>
                    <a:pt x="138" y="415"/>
                  </a:lnTo>
                  <a:lnTo>
                    <a:pt x="132" y="418"/>
                  </a:lnTo>
                  <a:lnTo>
                    <a:pt x="128" y="425"/>
                  </a:lnTo>
                  <a:lnTo>
                    <a:pt x="127" y="434"/>
                  </a:lnTo>
                  <a:lnTo>
                    <a:pt x="133" y="450"/>
                  </a:lnTo>
                  <a:lnTo>
                    <a:pt x="139" y="463"/>
                  </a:lnTo>
                  <a:lnTo>
                    <a:pt x="147" y="474"/>
                  </a:lnTo>
                  <a:lnTo>
                    <a:pt x="156" y="483"/>
                  </a:lnTo>
                  <a:lnTo>
                    <a:pt x="160" y="491"/>
                  </a:lnTo>
                  <a:lnTo>
                    <a:pt x="161" y="497"/>
                  </a:lnTo>
                  <a:lnTo>
                    <a:pt x="161" y="502"/>
                  </a:lnTo>
                  <a:lnTo>
                    <a:pt x="160" y="504"/>
                  </a:lnTo>
                  <a:lnTo>
                    <a:pt x="158" y="504"/>
                  </a:lnTo>
                  <a:lnTo>
                    <a:pt x="153" y="503"/>
                  </a:lnTo>
                  <a:lnTo>
                    <a:pt x="147" y="503"/>
                  </a:lnTo>
                  <a:lnTo>
                    <a:pt x="140" y="503"/>
                  </a:lnTo>
                  <a:lnTo>
                    <a:pt x="134" y="504"/>
                  </a:lnTo>
                  <a:lnTo>
                    <a:pt x="129" y="506"/>
                  </a:lnTo>
                  <a:lnTo>
                    <a:pt x="127" y="510"/>
                  </a:lnTo>
                  <a:lnTo>
                    <a:pt x="129" y="518"/>
                  </a:lnTo>
                  <a:lnTo>
                    <a:pt x="137" y="531"/>
                  </a:lnTo>
                  <a:lnTo>
                    <a:pt x="145" y="543"/>
                  </a:lnTo>
                  <a:lnTo>
                    <a:pt x="152" y="553"/>
                  </a:lnTo>
                  <a:lnTo>
                    <a:pt x="158" y="560"/>
                  </a:lnTo>
                  <a:lnTo>
                    <a:pt x="162" y="564"/>
                  </a:lnTo>
                  <a:lnTo>
                    <a:pt x="168" y="566"/>
                  </a:lnTo>
                  <a:lnTo>
                    <a:pt x="175" y="568"/>
                  </a:lnTo>
                  <a:lnTo>
                    <a:pt x="186" y="569"/>
                  </a:lnTo>
                  <a:lnTo>
                    <a:pt x="196" y="572"/>
                  </a:lnTo>
                  <a:lnTo>
                    <a:pt x="206" y="573"/>
                  </a:lnTo>
                  <a:lnTo>
                    <a:pt x="213" y="574"/>
                  </a:lnTo>
                  <a:lnTo>
                    <a:pt x="216" y="575"/>
                  </a:lnTo>
                  <a:lnTo>
                    <a:pt x="154" y="582"/>
                  </a:lnTo>
                  <a:lnTo>
                    <a:pt x="153" y="580"/>
                  </a:lnTo>
                  <a:lnTo>
                    <a:pt x="150" y="578"/>
                  </a:lnTo>
                  <a:lnTo>
                    <a:pt x="145" y="574"/>
                  </a:lnTo>
                  <a:lnTo>
                    <a:pt x="139" y="569"/>
                  </a:lnTo>
                  <a:lnTo>
                    <a:pt x="134" y="565"/>
                  </a:lnTo>
                  <a:lnTo>
                    <a:pt x="128" y="563"/>
                  </a:lnTo>
                  <a:lnTo>
                    <a:pt x="123" y="563"/>
                  </a:lnTo>
                  <a:lnTo>
                    <a:pt x="119" y="565"/>
                  </a:lnTo>
                  <a:lnTo>
                    <a:pt x="118" y="571"/>
                  </a:lnTo>
                  <a:lnTo>
                    <a:pt x="117" y="587"/>
                  </a:lnTo>
                  <a:lnTo>
                    <a:pt x="117" y="604"/>
                  </a:lnTo>
                  <a:lnTo>
                    <a:pt x="118" y="621"/>
                  </a:lnTo>
                  <a:lnTo>
                    <a:pt x="118" y="636"/>
                  </a:lnTo>
                  <a:lnTo>
                    <a:pt x="119" y="647"/>
                  </a:lnTo>
                  <a:lnTo>
                    <a:pt x="123" y="654"/>
                  </a:lnTo>
                  <a:lnTo>
                    <a:pt x="128" y="661"/>
                  </a:lnTo>
                  <a:lnTo>
                    <a:pt x="135" y="668"/>
                  </a:lnTo>
                  <a:lnTo>
                    <a:pt x="144" y="671"/>
                  </a:lnTo>
                  <a:lnTo>
                    <a:pt x="152" y="671"/>
                  </a:lnTo>
                  <a:lnTo>
                    <a:pt x="160" y="667"/>
                  </a:lnTo>
                  <a:lnTo>
                    <a:pt x="168" y="659"/>
                  </a:lnTo>
                  <a:lnTo>
                    <a:pt x="174" y="657"/>
                  </a:lnTo>
                  <a:lnTo>
                    <a:pt x="180" y="657"/>
                  </a:lnTo>
                  <a:lnTo>
                    <a:pt x="185" y="659"/>
                  </a:lnTo>
                  <a:lnTo>
                    <a:pt x="191" y="663"/>
                  </a:lnTo>
                  <a:lnTo>
                    <a:pt x="195" y="665"/>
                  </a:lnTo>
                  <a:lnTo>
                    <a:pt x="199" y="666"/>
                  </a:lnTo>
                  <a:lnTo>
                    <a:pt x="203" y="667"/>
                  </a:lnTo>
                  <a:lnTo>
                    <a:pt x="205" y="667"/>
                  </a:lnTo>
                  <a:lnTo>
                    <a:pt x="207" y="667"/>
                  </a:lnTo>
                  <a:lnTo>
                    <a:pt x="205" y="668"/>
                  </a:lnTo>
                  <a:lnTo>
                    <a:pt x="197" y="668"/>
                  </a:lnTo>
                  <a:lnTo>
                    <a:pt x="188" y="670"/>
                  </a:lnTo>
                  <a:lnTo>
                    <a:pt x="179" y="672"/>
                  </a:lnTo>
                  <a:lnTo>
                    <a:pt x="169" y="676"/>
                  </a:lnTo>
                  <a:lnTo>
                    <a:pt x="161" y="680"/>
                  </a:lnTo>
                  <a:lnTo>
                    <a:pt x="158" y="685"/>
                  </a:lnTo>
                  <a:lnTo>
                    <a:pt x="159" y="698"/>
                  </a:lnTo>
                  <a:lnTo>
                    <a:pt x="165" y="706"/>
                  </a:lnTo>
                  <a:lnTo>
                    <a:pt x="174" y="713"/>
                  </a:lnTo>
                  <a:lnTo>
                    <a:pt x="186" y="715"/>
                  </a:lnTo>
                  <a:lnTo>
                    <a:pt x="198" y="714"/>
                  </a:lnTo>
                  <a:lnTo>
                    <a:pt x="208" y="714"/>
                  </a:lnTo>
                  <a:lnTo>
                    <a:pt x="216" y="715"/>
                  </a:lnTo>
                  <a:lnTo>
                    <a:pt x="218" y="715"/>
                  </a:lnTo>
                  <a:lnTo>
                    <a:pt x="236" y="745"/>
                  </a:lnTo>
                  <a:lnTo>
                    <a:pt x="234" y="742"/>
                  </a:lnTo>
                  <a:lnTo>
                    <a:pt x="229" y="738"/>
                  </a:lnTo>
                  <a:lnTo>
                    <a:pt x="221" y="733"/>
                  </a:lnTo>
                  <a:lnTo>
                    <a:pt x="211" y="728"/>
                  </a:lnTo>
                  <a:lnTo>
                    <a:pt x="202" y="726"/>
                  </a:lnTo>
                  <a:lnTo>
                    <a:pt x="192" y="728"/>
                  </a:lnTo>
                  <a:lnTo>
                    <a:pt x="182" y="735"/>
                  </a:lnTo>
                  <a:lnTo>
                    <a:pt x="173" y="744"/>
                  </a:lnTo>
                  <a:lnTo>
                    <a:pt x="165" y="752"/>
                  </a:lnTo>
                  <a:lnTo>
                    <a:pt x="160" y="762"/>
                  </a:lnTo>
                  <a:lnTo>
                    <a:pt x="158" y="770"/>
                  </a:lnTo>
                  <a:lnTo>
                    <a:pt x="159" y="775"/>
                  </a:lnTo>
                  <a:lnTo>
                    <a:pt x="163" y="779"/>
                  </a:lnTo>
                  <a:lnTo>
                    <a:pt x="171" y="783"/>
                  </a:lnTo>
                  <a:lnTo>
                    <a:pt x="180" y="787"/>
                  </a:lnTo>
                  <a:lnTo>
                    <a:pt x="188" y="791"/>
                  </a:lnTo>
                  <a:lnTo>
                    <a:pt x="197" y="794"/>
                  </a:lnTo>
                  <a:lnTo>
                    <a:pt x="203" y="796"/>
                  </a:lnTo>
                  <a:lnTo>
                    <a:pt x="205" y="797"/>
                  </a:lnTo>
                  <a:lnTo>
                    <a:pt x="203" y="797"/>
                  </a:lnTo>
                  <a:lnTo>
                    <a:pt x="195" y="796"/>
                  </a:lnTo>
                  <a:lnTo>
                    <a:pt x="184" y="796"/>
                  </a:lnTo>
                  <a:lnTo>
                    <a:pt x="171" y="796"/>
                  </a:lnTo>
                  <a:lnTo>
                    <a:pt x="159" y="798"/>
                  </a:lnTo>
                  <a:lnTo>
                    <a:pt x="148" y="803"/>
                  </a:lnTo>
                  <a:lnTo>
                    <a:pt x="140" y="808"/>
                  </a:lnTo>
                  <a:lnTo>
                    <a:pt x="136" y="816"/>
                  </a:lnTo>
                  <a:lnTo>
                    <a:pt x="135" y="822"/>
                  </a:lnTo>
                  <a:lnTo>
                    <a:pt x="137" y="827"/>
                  </a:lnTo>
                  <a:lnTo>
                    <a:pt x="140" y="831"/>
                  </a:lnTo>
                  <a:lnTo>
                    <a:pt x="146" y="833"/>
                  </a:lnTo>
                  <a:lnTo>
                    <a:pt x="152" y="835"/>
                  </a:lnTo>
                  <a:lnTo>
                    <a:pt x="159" y="839"/>
                  </a:lnTo>
                  <a:lnTo>
                    <a:pt x="167" y="843"/>
                  </a:lnTo>
                  <a:lnTo>
                    <a:pt x="173" y="850"/>
                  </a:lnTo>
                  <a:lnTo>
                    <a:pt x="177" y="855"/>
                  </a:lnTo>
                  <a:lnTo>
                    <a:pt x="182" y="860"/>
                  </a:lnTo>
                  <a:lnTo>
                    <a:pt x="183" y="862"/>
                  </a:lnTo>
                  <a:lnTo>
                    <a:pt x="181" y="861"/>
                  </a:lnTo>
                  <a:lnTo>
                    <a:pt x="173" y="857"/>
                  </a:lnTo>
                  <a:lnTo>
                    <a:pt x="163" y="855"/>
                  </a:lnTo>
                  <a:lnTo>
                    <a:pt x="151" y="853"/>
                  </a:lnTo>
                  <a:lnTo>
                    <a:pt x="139" y="852"/>
                  </a:lnTo>
                  <a:lnTo>
                    <a:pt x="128" y="853"/>
                  </a:lnTo>
                  <a:lnTo>
                    <a:pt x="119" y="858"/>
                  </a:lnTo>
                  <a:lnTo>
                    <a:pt x="114" y="865"/>
                  </a:lnTo>
                  <a:lnTo>
                    <a:pt x="107" y="873"/>
                  </a:lnTo>
                  <a:lnTo>
                    <a:pt x="102" y="881"/>
                  </a:lnTo>
                  <a:lnTo>
                    <a:pt x="96" y="889"/>
                  </a:lnTo>
                  <a:lnTo>
                    <a:pt x="93" y="896"/>
                  </a:lnTo>
                  <a:lnTo>
                    <a:pt x="93" y="902"/>
                  </a:lnTo>
                  <a:lnTo>
                    <a:pt x="94" y="907"/>
                  </a:lnTo>
                  <a:lnTo>
                    <a:pt x="101" y="910"/>
                  </a:lnTo>
                  <a:lnTo>
                    <a:pt x="112" y="910"/>
                  </a:lnTo>
                  <a:lnTo>
                    <a:pt x="122" y="908"/>
                  </a:lnTo>
                  <a:lnTo>
                    <a:pt x="129" y="907"/>
                  </a:lnTo>
                  <a:lnTo>
                    <a:pt x="135" y="905"/>
                  </a:lnTo>
                  <a:lnTo>
                    <a:pt x="138" y="910"/>
                  </a:lnTo>
                  <a:lnTo>
                    <a:pt x="144" y="919"/>
                  </a:lnTo>
                  <a:lnTo>
                    <a:pt x="147" y="925"/>
                  </a:lnTo>
                  <a:lnTo>
                    <a:pt x="149" y="927"/>
                  </a:lnTo>
                  <a:lnTo>
                    <a:pt x="146" y="927"/>
                  </a:lnTo>
                  <a:lnTo>
                    <a:pt x="139" y="930"/>
                  </a:lnTo>
                  <a:lnTo>
                    <a:pt x="129" y="934"/>
                  </a:lnTo>
                  <a:lnTo>
                    <a:pt x="119" y="938"/>
                  </a:lnTo>
                  <a:lnTo>
                    <a:pt x="112" y="944"/>
                  </a:lnTo>
                  <a:lnTo>
                    <a:pt x="107" y="950"/>
                  </a:lnTo>
                  <a:lnTo>
                    <a:pt x="107" y="955"/>
                  </a:lnTo>
                  <a:lnTo>
                    <a:pt x="109" y="958"/>
                  </a:lnTo>
                  <a:lnTo>
                    <a:pt x="110" y="961"/>
                  </a:lnTo>
                  <a:lnTo>
                    <a:pt x="112" y="964"/>
                  </a:lnTo>
                  <a:lnTo>
                    <a:pt x="113" y="965"/>
                  </a:lnTo>
                  <a:lnTo>
                    <a:pt x="115" y="966"/>
                  </a:lnTo>
                  <a:lnTo>
                    <a:pt x="117" y="967"/>
                  </a:lnTo>
                  <a:lnTo>
                    <a:pt x="118" y="967"/>
                  </a:lnTo>
                  <a:lnTo>
                    <a:pt x="119" y="967"/>
                  </a:lnTo>
                  <a:lnTo>
                    <a:pt x="116" y="967"/>
                  </a:lnTo>
                  <a:lnTo>
                    <a:pt x="110" y="966"/>
                  </a:lnTo>
                  <a:lnTo>
                    <a:pt x="99" y="965"/>
                  </a:lnTo>
                  <a:lnTo>
                    <a:pt x="87" y="964"/>
                  </a:lnTo>
                  <a:lnTo>
                    <a:pt x="73" y="962"/>
                  </a:lnTo>
                  <a:lnTo>
                    <a:pt x="60" y="964"/>
                  </a:lnTo>
                  <a:lnTo>
                    <a:pt x="48" y="965"/>
                  </a:lnTo>
                  <a:lnTo>
                    <a:pt x="37" y="968"/>
                  </a:lnTo>
                  <a:lnTo>
                    <a:pt x="26" y="972"/>
                  </a:lnTo>
                  <a:lnTo>
                    <a:pt x="15" y="979"/>
                  </a:lnTo>
                  <a:lnTo>
                    <a:pt x="8" y="986"/>
                  </a:lnTo>
                  <a:lnTo>
                    <a:pt x="2" y="993"/>
                  </a:lnTo>
                  <a:lnTo>
                    <a:pt x="0" y="1000"/>
                  </a:lnTo>
                  <a:lnTo>
                    <a:pt x="3" y="1005"/>
                  </a:lnTo>
                  <a:lnTo>
                    <a:pt x="11" y="1009"/>
                  </a:lnTo>
                  <a:lnTo>
                    <a:pt x="22" y="1012"/>
                  </a:lnTo>
                  <a:lnTo>
                    <a:pt x="34" y="1013"/>
                  </a:lnTo>
                  <a:lnTo>
                    <a:pt x="47" y="1013"/>
                  </a:lnTo>
                  <a:lnTo>
                    <a:pt x="58" y="1012"/>
                  </a:lnTo>
                  <a:lnTo>
                    <a:pt x="67" y="1012"/>
                  </a:lnTo>
                  <a:lnTo>
                    <a:pt x="76" y="1012"/>
                  </a:lnTo>
                  <a:lnTo>
                    <a:pt x="87" y="1013"/>
                  </a:lnTo>
                  <a:lnTo>
                    <a:pt x="96" y="1014"/>
                  </a:lnTo>
                  <a:lnTo>
                    <a:pt x="106" y="1014"/>
                  </a:lnTo>
                  <a:lnTo>
                    <a:pt x="114" y="1012"/>
                  </a:lnTo>
                  <a:lnTo>
                    <a:pt x="118" y="1009"/>
                  </a:lnTo>
                  <a:lnTo>
                    <a:pt x="121" y="1008"/>
                  </a:lnTo>
                  <a:lnTo>
                    <a:pt x="123" y="1008"/>
                  </a:lnTo>
                  <a:lnTo>
                    <a:pt x="124" y="1007"/>
                  </a:lnTo>
                  <a:lnTo>
                    <a:pt x="125" y="1008"/>
                  </a:lnTo>
                  <a:lnTo>
                    <a:pt x="105" y="1032"/>
                  </a:lnTo>
                  <a:lnTo>
                    <a:pt x="103" y="1031"/>
                  </a:lnTo>
                  <a:lnTo>
                    <a:pt x="96" y="1030"/>
                  </a:lnTo>
                  <a:lnTo>
                    <a:pt x="89" y="1030"/>
                  </a:lnTo>
                  <a:lnTo>
                    <a:pt x="80" y="1029"/>
                  </a:lnTo>
                  <a:lnTo>
                    <a:pt x="71" y="1030"/>
                  </a:lnTo>
                  <a:lnTo>
                    <a:pt x="66" y="1032"/>
                  </a:lnTo>
                  <a:lnTo>
                    <a:pt x="64" y="1036"/>
                  </a:lnTo>
                  <a:lnTo>
                    <a:pt x="66" y="1042"/>
                  </a:lnTo>
                  <a:lnTo>
                    <a:pt x="71" y="1050"/>
                  </a:lnTo>
                  <a:lnTo>
                    <a:pt x="79" y="1059"/>
                  </a:lnTo>
                  <a:lnTo>
                    <a:pt x="89" y="1067"/>
                  </a:lnTo>
                  <a:lnTo>
                    <a:pt x="99" y="1074"/>
                  </a:lnTo>
                  <a:lnTo>
                    <a:pt x="107" y="1080"/>
                  </a:lnTo>
                  <a:lnTo>
                    <a:pt x="119" y="1083"/>
                  </a:lnTo>
                  <a:lnTo>
                    <a:pt x="127" y="1084"/>
                  </a:lnTo>
                  <a:lnTo>
                    <a:pt x="133" y="1084"/>
                  </a:lnTo>
                  <a:lnTo>
                    <a:pt x="134" y="1083"/>
                  </a:lnTo>
                  <a:lnTo>
                    <a:pt x="134" y="1084"/>
                  </a:lnTo>
                  <a:lnTo>
                    <a:pt x="134" y="1087"/>
                  </a:lnTo>
                  <a:lnTo>
                    <a:pt x="135" y="1092"/>
                  </a:lnTo>
                  <a:lnTo>
                    <a:pt x="137" y="1095"/>
                  </a:lnTo>
                  <a:lnTo>
                    <a:pt x="142" y="1099"/>
                  </a:lnTo>
                  <a:lnTo>
                    <a:pt x="152" y="1100"/>
                  </a:lnTo>
                  <a:lnTo>
                    <a:pt x="167" y="1098"/>
                  </a:lnTo>
                  <a:lnTo>
                    <a:pt x="180" y="1090"/>
                  </a:lnTo>
                  <a:lnTo>
                    <a:pt x="193" y="1080"/>
                  </a:lnTo>
                  <a:lnTo>
                    <a:pt x="204" y="1066"/>
                  </a:lnTo>
                  <a:lnTo>
                    <a:pt x="214" y="1055"/>
                  </a:lnTo>
                  <a:lnTo>
                    <a:pt x="221" y="1047"/>
                  </a:lnTo>
                  <a:lnTo>
                    <a:pt x="230" y="1037"/>
                  </a:lnTo>
                  <a:lnTo>
                    <a:pt x="240" y="1027"/>
                  </a:lnTo>
                  <a:lnTo>
                    <a:pt x="251" y="1017"/>
                  </a:lnTo>
                  <a:lnTo>
                    <a:pt x="260" y="1008"/>
                  </a:lnTo>
                  <a:lnTo>
                    <a:pt x="268" y="1002"/>
                  </a:lnTo>
                  <a:lnTo>
                    <a:pt x="274" y="999"/>
                  </a:lnTo>
                  <a:lnTo>
                    <a:pt x="277" y="999"/>
                  </a:lnTo>
                  <a:lnTo>
                    <a:pt x="280" y="1000"/>
                  </a:lnTo>
                  <a:lnTo>
                    <a:pt x="283" y="1001"/>
                  </a:lnTo>
                  <a:lnTo>
                    <a:pt x="285" y="1003"/>
                  </a:lnTo>
                  <a:lnTo>
                    <a:pt x="287" y="1006"/>
                  </a:lnTo>
                  <a:lnTo>
                    <a:pt x="288" y="1008"/>
                  </a:lnTo>
                  <a:lnTo>
                    <a:pt x="289" y="1011"/>
                  </a:lnTo>
                  <a:lnTo>
                    <a:pt x="289" y="1012"/>
                  </a:lnTo>
                  <a:lnTo>
                    <a:pt x="290" y="1013"/>
                  </a:lnTo>
                  <a:lnTo>
                    <a:pt x="288" y="1014"/>
                  </a:lnTo>
                  <a:lnTo>
                    <a:pt x="283" y="1016"/>
                  </a:lnTo>
                  <a:lnTo>
                    <a:pt x="275" y="1019"/>
                  </a:lnTo>
                  <a:lnTo>
                    <a:pt x="267" y="1025"/>
                  </a:lnTo>
                  <a:lnTo>
                    <a:pt x="261" y="1031"/>
                  </a:lnTo>
                  <a:lnTo>
                    <a:pt x="255" y="1038"/>
                  </a:lnTo>
                  <a:lnTo>
                    <a:pt x="252" y="1044"/>
                  </a:lnTo>
                  <a:lnTo>
                    <a:pt x="246" y="1053"/>
                  </a:lnTo>
                  <a:lnTo>
                    <a:pt x="242" y="1062"/>
                  </a:lnTo>
                  <a:lnTo>
                    <a:pt x="238" y="1071"/>
                  </a:lnTo>
                  <a:lnTo>
                    <a:pt x="233" y="1080"/>
                  </a:lnTo>
                  <a:lnTo>
                    <a:pt x="232" y="1086"/>
                  </a:lnTo>
                  <a:lnTo>
                    <a:pt x="233" y="1089"/>
                  </a:lnTo>
                  <a:lnTo>
                    <a:pt x="233" y="1093"/>
                  </a:lnTo>
                  <a:lnTo>
                    <a:pt x="232" y="1098"/>
                  </a:lnTo>
                  <a:lnTo>
                    <a:pt x="229" y="1104"/>
                  </a:lnTo>
                  <a:lnTo>
                    <a:pt x="226" y="1109"/>
                  </a:lnTo>
                  <a:lnTo>
                    <a:pt x="223" y="1116"/>
                  </a:lnTo>
                  <a:lnTo>
                    <a:pt x="225" y="1120"/>
                  </a:lnTo>
                  <a:lnTo>
                    <a:pt x="229" y="1124"/>
                  </a:lnTo>
                  <a:lnTo>
                    <a:pt x="239" y="1127"/>
                  </a:lnTo>
                  <a:lnTo>
                    <a:pt x="251" y="1128"/>
                  </a:lnTo>
                  <a:lnTo>
                    <a:pt x="264" y="1128"/>
                  </a:lnTo>
                  <a:lnTo>
                    <a:pt x="276" y="1127"/>
                  </a:lnTo>
                  <a:lnTo>
                    <a:pt x="285" y="1127"/>
                  </a:lnTo>
                  <a:lnTo>
                    <a:pt x="288" y="1125"/>
                  </a:lnTo>
                  <a:lnTo>
                    <a:pt x="285" y="1125"/>
                  </a:lnTo>
                  <a:lnTo>
                    <a:pt x="276" y="1127"/>
                  </a:lnTo>
                  <a:lnTo>
                    <a:pt x="263" y="1129"/>
                  </a:lnTo>
                  <a:lnTo>
                    <a:pt x="250" y="1131"/>
                  </a:lnTo>
                  <a:lnTo>
                    <a:pt x="236" y="1134"/>
                  </a:lnTo>
                  <a:lnTo>
                    <a:pt x="223" y="1139"/>
                  </a:lnTo>
                  <a:lnTo>
                    <a:pt x="217" y="1144"/>
                  </a:lnTo>
                  <a:lnTo>
                    <a:pt x="210" y="1153"/>
                  </a:lnTo>
                  <a:lnTo>
                    <a:pt x="205" y="1161"/>
                  </a:lnTo>
                  <a:lnTo>
                    <a:pt x="200" y="1169"/>
                  </a:lnTo>
                  <a:lnTo>
                    <a:pt x="197" y="1177"/>
                  </a:lnTo>
                  <a:lnTo>
                    <a:pt x="196" y="1182"/>
                  </a:lnTo>
                  <a:lnTo>
                    <a:pt x="198" y="1186"/>
                  </a:lnTo>
                  <a:lnTo>
                    <a:pt x="198" y="1189"/>
                  </a:lnTo>
                  <a:lnTo>
                    <a:pt x="195" y="1194"/>
                  </a:lnTo>
                  <a:lnTo>
                    <a:pt x="190" y="1202"/>
                  </a:lnTo>
                  <a:lnTo>
                    <a:pt x="183" y="1210"/>
                  </a:lnTo>
                  <a:lnTo>
                    <a:pt x="177" y="1217"/>
                  </a:lnTo>
                  <a:lnTo>
                    <a:pt x="173" y="1225"/>
                  </a:lnTo>
                  <a:lnTo>
                    <a:pt x="172" y="1231"/>
                  </a:lnTo>
                  <a:lnTo>
                    <a:pt x="175" y="1235"/>
                  </a:lnTo>
                  <a:lnTo>
                    <a:pt x="181" y="1237"/>
                  </a:lnTo>
                  <a:lnTo>
                    <a:pt x="187" y="1238"/>
                  </a:lnTo>
                  <a:lnTo>
                    <a:pt x="194" y="1238"/>
                  </a:lnTo>
                  <a:lnTo>
                    <a:pt x="198" y="1238"/>
                  </a:lnTo>
                  <a:lnTo>
                    <a:pt x="200" y="1238"/>
                  </a:lnTo>
                  <a:lnTo>
                    <a:pt x="198" y="1239"/>
                  </a:lnTo>
                  <a:lnTo>
                    <a:pt x="194" y="1242"/>
                  </a:lnTo>
                  <a:lnTo>
                    <a:pt x="187" y="1246"/>
                  </a:lnTo>
                  <a:lnTo>
                    <a:pt x="180" y="1251"/>
                  </a:lnTo>
                  <a:lnTo>
                    <a:pt x="174" y="1257"/>
                  </a:lnTo>
                  <a:lnTo>
                    <a:pt x="172" y="1263"/>
                  </a:lnTo>
                  <a:lnTo>
                    <a:pt x="174" y="1270"/>
                  </a:lnTo>
                  <a:lnTo>
                    <a:pt x="179" y="1278"/>
                  </a:lnTo>
                  <a:lnTo>
                    <a:pt x="184" y="1287"/>
                  </a:lnTo>
                  <a:lnTo>
                    <a:pt x="190" y="1297"/>
                  </a:lnTo>
                  <a:lnTo>
                    <a:pt x="192" y="1306"/>
                  </a:lnTo>
                  <a:lnTo>
                    <a:pt x="193" y="1314"/>
                  </a:lnTo>
                  <a:lnTo>
                    <a:pt x="191" y="1318"/>
                  </a:lnTo>
                  <a:lnTo>
                    <a:pt x="185" y="1321"/>
                  </a:lnTo>
                  <a:lnTo>
                    <a:pt x="179" y="1328"/>
                  </a:lnTo>
                  <a:lnTo>
                    <a:pt x="169" y="1338"/>
                  </a:lnTo>
                  <a:lnTo>
                    <a:pt x="160" y="1348"/>
                  </a:lnTo>
                  <a:lnTo>
                    <a:pt x="151" y="1359"/>
                  </a:lnTo>
                  <a:lnTo>
                    <a:pt x="145" y="1370"/>
                  </a:lnTo>
                  <a:lnTo>
                    <a:pt x="140" y="1378"/>
                  </a:lnTo>
                  <a:lnTo>
                    <a:pt x="140" y="1386"/>
                  </a:lnTo>
                  <a:lnTo>
                    <a:pt x="144" y="1395"/>
                  </a:lnTo>
                  <a:lnTo>
                    <a:pt x="145" y="1401"/>
                  </a:lnTo>
                  <a:lnTo>
                    <a:pt x="145" y="1408"/>
                  </a:lnTo>
                  <a:lnTo>
                    <a:pt x="147" y="1411"/>
                  </a:lnTo>
                  <a:lnTo>
                    <a:pt x="150" y="1412"/>
                  </a:lnTo>
                  <a:lnTo>
                    <a:pt x="156" y="1411"/>
                  </a:lnTo>
                  <a:lnTo>
                    <a:pt x="162" y="1410"/>
                  </a:lnTo>
                  <a:lnTo>
                    <a:pt x="169" y="1408"/>
                  </a:lnTo>
                  <a:lnTo>
                    <a:pt x="174" y="1406"/>
                  </a:lnTo>
                  <a:lnTo>
                    <a:pt x="176" y="1405"/>
                  </a:lnTo>
                  <a:lnTo>
                    <a:pt x="174" y="1407"/>
                  </a:lnTo>
                  <a:lnTo>
                    <a:pt x="170" y="1413"/>
                  </a:lnTo>
                  <a:lnTo>
                    <a:pt x="164" y="1421"/>
                  </a:lnTo>
                  <a:lnTo>
                    <a:pt x="158" y="1431"/>
                  </a:lnTo>
                  <a:lnTo>
                    <a:pt x="152" y="1442"/>
                  </a:lnTo>
                  <a:lnTo>
                    <a:pt x="150" y="1452"/>
                  </a:lnTo>
                  <a:lnTo>
                    <a:pt x="151" y="1460"/>
                  </a:lnTo>
                  <a:lnTo>
                    <a:pt x="157" y="1467"/>
                  </a:lnTo>
                  <a:lnTo>
                    <a:pt x="164" y="1470"/>
                  </a:lnTo>
                  <a:lnTo>
                    <a:pt x="172" y="1472"/>
                  </a:lnTo>
                  <a:lnTo>
                    <a:pt x="179" y="1474"/>
                  </a:lnTo>
                  <a:lnTo>
                    <a:pt x="184" y="1474"/>
                  </a:lnTo>
                  <a:lnTo>
                    <a:pt x="186" y="1472"/>
                  </a:lnTo>
                  <a:lnTo>
                    <a:pt x="198" y="1463"/>
                  </a:lnTo>
                  <a:lnTo>
                    <a:pt x="197" y="1465"/>
                  </a:lnTo>
                  <a:lnTo>
                    <a:pt x="193" y="1470"/>
                  </a:lnTo>
                  <a:lnTo>
                    <a:pt x="186" y="1479"/>
                  </a:lnTo>
                  <a:lnTo>
                    <a:pt x="179" y="1489"/>
                  </a:lnTo>
                  <a:lnTo>
                    <a:pt x="171" y="1501"/>
                  </a:lnTo>
                  <a:lnTo>
                    <a:pt x="162" y="1512"/>
                  </a:lnTo>
                  <a:lnTo>
                    <a:pt x="156" y="1524"/>
                  </a:lnTo>
                  <a:lnTo>
                    <a:pt x="150" y="1534"/>
                  </a:lnTo>
                  <a:lnTo>
                    <a:pt x="148" y="1543"/>
                  </a:lnTo>
                  <a:lnTo>
                    <a:pt x="146" y="1555"/>
                  </a:lnTo>
                  <a:lnTo>
                    <a:pt x="145" y="1572"/>
                  </a:lnTo>
                  <a:lnTo>
                    <a:pt x="142" y="1592"/>
                  </a:lnTo>
                  <a:lnTo>
                    <a:pt x="140" y="1613"/>
                  </a:lnTo>
                  <a:lnTo>
                    <a:pt x="138" y="1631"/>
                  </a:lnTo>
                  <a:lnTo>
                    <a:pt x="136" y="1646"/>
                  </a:lnTo>
                  <a:lnTo>
                    <a:pt x="133" y="1655"/>
                  </a:lnTo>
                  <a:lnTo>
                    <a:pt x="129" y="1661"/>
                  </a:lnTo>
                  <a:lnTo>
                    <a:pt x="124" y="1669"/>
                  </a:lnTo>
                  <a:lnTo>
                    <a:pt x="118" y="1678"/>
                  </a:lnTo>
                  <a:lnTo>
                    <a:pt x="114" y="1689"/>
                  </a:lnTo>
                  <a:lnTo>
                    <a:pt x="111" y="1699"/>
                  </a:lnTo>
                  <a:lnTo>
                    <a:pt x="110" y="1708"/>
                  </a:lnTo>
                  <a:lnTo>
                    <a:pt x="112" y="1714"/>
                  </a:lnTo>
                  <a:lnTo>
                    <a:pt x="118" y="1719"/>
                  </a:lnTo>
                  <a:lnTo>
                    <a:pt x="128" y="1723"/>
                  </a:lnTo>
                  <a:lnTo>
                    <a:pt x="141" y="1725"/>
                  </a:lnTo>
                  <a:lnTo>
                    <a:pt x="154" y="1725"/>
                  </a:lnTo>
                  <a:lnTo>
                    <a:pt x="168" y="1724"/>
                  </a:lnTo>
                  <a:lnTo>
                    <a:pt x="177" y="1720"/>
                  </a:lnTo>
                  <a:lnTo>
                    <a:pt x="184" y="1714"/>
                  </a:lnTo>
                  <a:lnTo>
                    <a:pt x="187" y="1706"/>
                  </a:lnTo>
                  <a:lnTo>
                    <a:pt x="188" y="1695"/>
                  </a:lnTo>
                  <a:lnTo>
                    <a:pt x="187" y="1683"/>
                  </a:lnTo>
                  <a:lnTo>
                    <a:pt x="187" y="1672"/>
                  </a:lnTo>
                  <a:lnTo>
                    <a:pt x="185" y="1662"/>
                  </a:lnTo>
                  <a:lnTo>
                    <a:pt x="184" y="1655"/>
                  </a:lnTo>
                  <a:lnTo>
                    <a:pt x="184" y="1653"/>
                  </a:lnTo>
                  <a:lnTo>
                    <a:pt x="185" y="1650"/>
                  </a:lnTo>
                  <a:lnTo>
                    <a:pt x="188" y="1643"/>
                  </a:lnTo>
                  <a:lnTo>
                    <a:pt x="192" y="1632"/>
                  </a:lnTo>
                  <a:lnTo>
                    <a:pt x="197" y="1619"/>
                  </a:lnTo>
                  <a:lnTo>
                    <a:pt x="202" y="1606"/>
                  </a:lnTo>
                  <a:lnTo>
                    <a:pt x="205" y="1592"/>
                  </a:lnTo>
                  <a:lnTo>
                    <a:pt x="207" y="1580"/>
                  </a:lnTo>
                  <a:lnTo>
                    <a:pt x="209" y="1563"/>
                  </a:lnTo>
                  <a:lnTo>
                    <a:pt x="211" y="1546"/>
                  </a:lnTo>
                  <a:lnTo>
                    <a:pt x="214" y="1530"/>
                  </a:lnTo>
                  <a:lnTo>
                    <a:pt x="217" y="1516"/>
                  </a:lnTo>
                  <a:lnTo>
                    <a:pt x="221" y="1505"/>
                  </a:lnTo>
                  <a:lnTo>
                    <a:pt x="228" y="1498"/>
                  </a:lnTo>
                  <a:lnTo>
                    <a:pt x="237" y="1491"/>
                  </a:lnTo>
                  <a:lnTo>
                    <a:pt x="245" y="1484"/>
                  </a:lnTo>
                  <a:lnTo>
                    <a:pt x="252" y="1478"/>
                  </a:lnTo>
                  <a:lnTo>
                    <a:pt x="253" y="1470"/>
                  </a:lnTo>
                  <a:lnTo>
                    <a:pt x="250" y="1460"/>
                  </a:lnTo>
                  <a:lnTo>
                    <a:pt x="243" y="1448"/>
                  </a:lnTo>
                  <a:lnTo>
                    <a:pt x="236" y="1436"/>
                  </a:lnTo>
                  <a:lnTo>
                    <a:pt x="228" y="1422"/>
                  </a:lnTo>
                  <a:lnTo>
                    <a:pt x="223" y="1410"/>
                  </a:lnTo>
                  <a:lnTo>
                    <a:pt x="222" y="1396"/>
                  </a:lnTo>
                  <a:lnTo>
                    <a:pt x="222" y="1382"/>
                  </a:lnTo>
                  <a:lnTo>
                    <a:pt x="222" y="1368"/>
                  </a:lnTo>
                  <a:lnTo>
                    <a:pt x="222" y="1359"/>
                  </a:lnTo>
                  <a:lnTo>
                    <a:pt x="223" y="1355"/>
                  </a:lnTo>
                  <a:lnTo>
                    <a:pt x="226" y="1356"/>
                  </a:lnTo>
                  <a:lnTo>
                    <a:pt x="231" y="1359"/>
                  </a:lnTo>
                  <a:lnTo>
                    <a:pt x="238" y="1359"/>
                  </a:lnTo>
                  <a:lnTo>
                    <a:pt x="246" y="1354"/>
                  </a:lnTo>
                  <a:lnTo>
                    <a:pt x="252" y="1347"/>
                  </a:lnTo>
                  <a:lnTo>
                    <a:pt x="257" y="1336"/>
                  </a:lnTo>
                  <a:lnTo>
                    <a:pt x="263" y="1325"/>
                  </a:lnTo>
                  <a:lnTo>
                    <a:pt x="268" y="1315"/>
                  </a:lnTo>
                  <a:lnTo>
                    <a:pt x="274" y="1309"/>
                  </a:lnTo>
                  <a:lnTo>
                    <a:pt x="279" y="1306"/>
                  </a:lnTo>
                  <a:lnTo>
                    <a:pt x="287" y="1302"/>
                  </a:lnTo>
                  <a:lnTo>
                    <a:pt x="295" y="1296"/>
                  </a:lnTo>
                  <a:lnTo>
                    <a:pt x="302" y="1292"/>
                  </a:lnTo>
                  <a:lnTo>
                    <a:pt x="310" y="1287"/>
                  </a:lnTo>
                  <a:lnTo>
                    <a:pt x="314" y="1284"/>
                  </a:lnTo>
                  <a:lnTo>
                    <a:pt x="317" y="1283"/>
                  </a:lnTo>
                  <a:lnTo>
                    <a:pt x="315" y="1284"/>
                  </a:lnTo>
                  <a:lnTo>
                    <a:pt x="310" y="1291"/>
                  </a:lnTo>
                  <a:lnTo>
                    <a:pt x="303" y="1298"/>
                  </a:lnTo>
                  <a:lnTo>
                    <a:pt x="295" y="1309"/>
                  </a:lnTo>
                  <a:lnTo>
                    <a:pt x="285" y="1321"/>
                  </a:lnTo>
                  <a:lnTo>
                    <a:pt x="276" y="1332"/>
                  </a:lnTo>
                  <a:lnTo>
                    <a:pt x="267" y="1344"/>
                  </a:lnTo>
                  <a:lnTo>
                    <a:pt x="261" y="1354"/>
                  </a:lnTo>
                  <a:lnTo>
                    <a:pt x="255" y="1362"/>
                  </a:lnTo>
                  <a:lnTo>
                    <a:pt x="251" y="1373"/>
                  </a:lnTo>
                  <a:lnTo>
                    <a:pt x="248" y="1386"/>
                  </a:lnTo>
                  <a:lnTo>
                    <a:pt x="246" y="1400"/>
                  </a:lnTo>
                  <a:lnTo>
                    <a:pt x="248" y="1414"/>
                  </a:lnTo>
                  <a:lnTo>
                    <a:pt x="251" y="1426"/>
                  </a:lnTo>
                  <a:lnTo>
                    <a:pt x="256" y="1436"/>
                  </a:lnTo>
                  <a:lnTo>
                    <a:pt x="267" y="1446"/>
                  </a:lnTo>
                  <a:lnTo>
                    <a:pt x="276" y="1451"/>
                  </a:lnTo>
                  <a:lnTo>
                    <a:pt x="284" y="1452"/>
                  </a:lnTo>
                  <a:lnTo>
                    <a:pt x="286" y="1453"/>
                  </a:lnTo>
                  <a:lnTo>
                    <a:pt x="286" y="1451"/>
                  </a:lnTo>
                  <a:lnTo>
                    <a:pt x="285" y="1444"/>
                  </a:lnTo>
                  <a:lnTo>
                    <a:pt x="284" y="1435"/>
                  </a:lnTo>
                  <a:lnTo>
                    <a:pt x="284" y="1424"/>
                  </a:lnTo>
                  <a:lnTo>
                    <a:pt x="285" y="1414"/>
                  </a:lnTo>
                  <a:lnTo>
                    <a:pt x="288" y="1405"/>
                  </a:lnTo>
                  <a:lnTo>
                    <a:pt x="292" y="1397"/>
                  </a:lnTo>
                  <a:lnTo>
                    <a:pt x="298" y="1388"/>
                  </a:lnTo>
                  <a:lnTo>
                    <a:pt x="304" y="1381"/>
                  </a:lnTo>
                  <a:lnTo>
                    <a:pt x="310" y="1374"/>
                  </a:lnTo>
                  <a:lnTo>
                    <a:pt x="315" y="1372"/>
                  </a:lnTo>
                  <a:lnTo>
                    <a:pt x="320" y="1373"/>
                  </a:lnTo>
                  <a:lnTo>
                    <a:pt x="322" y="1377"/>
                  </a:lnTo>
                  <a:lnTo>
                    <a:pt x="323" y="1386"/>
                  </a:lnTo>
                  <a:lnTo>
                    <a:pt x="325" y="1396"/>
                  </a:lnTo>
                  <a:lnTo>
                    <a:pt x="327" y="1407"/>
                  </a:lnTo>
                  <a:lnTo>
                    <a:pt x="330" y="1417"/>
                  </a:lnTo>
                  <a:lnTo>
                    <a:pt x="333" y="1425"/>
                  </a:lnTo>
                  <a:lnTo>
                    <a:pt x="338" y="1429"/>
                  </a:lnTo>
                  <a:lnTo>
                    <a:pt x="345" y="1429"/>
                  </a:lnTo>
                  <a:lnTo>
                    <a:pt x="353" y="1422"/>
                  </a:lnTo>
                  <a:lnTo>
                    <a:pt x="357" y="1413"/>
                  </a:lnTo>
                  <a:lnTo>
                    <a:pt x="359" y="1404"/>
                  </a:lnTo>
                  <a:lnTo>
                    <a:pt x="361" y="1393"/>
                  </a:lnTo>
                  <a:lnTo>
                    <a:pt x="361" y="1383"/>
                  </a:lnTo>
                  <a:lnTo>
                    <a:pt x="364" y="1374"/>
                  </a:lnTo>
                  <a:lnTo>
                    <a:pt x="367" y="1363"/>
                  </a:lnTo>
                  <a:lnTo>
                    <a:pt x="371" y="1351"/>
                  </a:lnTo>
                  <a:lnTo>
                    <a:pt x="376" y="1338"/>
                  </a:lnTo>
                  <a:lnTo>
                    <a:pt x="380" y="1325"/>
                  </a:lnTo>
                  <a:lnTo>
                    <a:pt x="381" y="1314"/>
                  </a:lnTo>
                  <a:lnTo>
                    <a:pt x="382" y="1305"/>
                  </a:lnTo>
                  <a:lnTo>
                    <a:pt x="385" y="1296"/>
                  </a:lnTo>
                  <a:lnTo>
                    <a:pt x="390" y="1290"/>
                  </a:lnTo>
                  <a:lnTo>
                    <a:pt x="394" y="1286"/>
                  </a:lnTo>
                  <a:lnTo>
                    <a:pt x="395" y="1284"/>
                  </a:lnTo>
                  <a:lnTo>
                    <a:pt x="395" y="1287"/>
                  </a:lnTo>
                  <a:lnTo>
                    <a:pt x="394" y="1297"/>
                  </a:lnTo>
                  <a:lnTo>
                    <a:pt x="394" y="1309"/>
                  </a:lnTo>
                  <a:lnTo>
                    <a:pt x="394" y="1324"/>
                  </a:lnTo>
                  <a:lnTo>
                    <a:pt x="395" y="1337"/>
                  </a:lnTo>
                  <a:lnTo>
                    <a:pt x="400" y="1347"/>
                  </a:lnTo>
                  <a:lnTo>
                    <a:pt x="407" y="1356"/>
                  </a:lnTo>
                  <a:lnTo>
                    <a:pt x="421" y="1366"/>
                  </a:lnTo>
                  <a:lnTo>
                    <a:pt x="435" y="1375"/>
                  </a:lnTo>
                  <a:lnTo>
                    <a:pt x="448" y="1384"/>
                  </a:lnTo>
                  <a:lnTo>
                    <a:pt x="457" y="1391"/>
                  </a:lnTo>
                  <a:lnTo>
                    <a:pt x="465" y="1399"/>
                  </a:lnTo>
                  <a:lnTo>
                    <a:pt x="474" y="1406"/>
                  </a:lnTo>
                  <a:lnTo>
                    <a:pt x="481" y="1409"/>
                  </a:lnTo>
                  <a:lnTo>
                    <a:pt x="484" y="1411"/>
                  </a:lnTo>
                  <a:lnTo>
                    <a:pt x="481" y="1410"/>
                  </a:lnTo>
                  <a:lnTo>
                    <a:pt x="474" y="1407"/>
                  </a:lnTo>
                  <a:lnTo>
                    <a:pt x="463" y="1404"/>
                  </a:lnTo>
                  <a:lnTo>
                    <a:pt x="450" y="1399"/>
                  </a:lnTo>
                  <a:lnTo>
                    <a:pt x="436" y="1396"/>
                  </a:lnTo>
                  <a:lnTo>
                    <a:pt x="422" y="1394"/>
                  </a:lnTo>
                  <a:lnTo>
                    <a:pt x="408" y="1393"/>
                  </a:lnTo>
                  <a:lnTo>
                    <a:pt x="398" y="1394"/>
                  </a:lnTo>
                  <a:lnTo>
                    <a:pt x="391" y="1398"/>
                  </a:lnTo>
                  <a:lnTo>
                    <a:pt x="385" y="1408"/>
                  </a:lnTo>
                  <a:lnTo>
                    <a:pt x="383" y="1420"/>
                  </a:lnTo>
                  <a:lnTo>
                    <a:pt x="382" y="1433"/>
                  </a:lnTo>
                  <a:lnTo>
                    <a:pt x="383" y="1447"/>
                  </a:lnTo>
                  <a:lnTo>
                    <a:pt x="383" y="1462"/>
                  </a:lnTo>
                  <a:lnTo>
                    <a:pt x="382" y="1474"/>
                  </a:lnTo>
                  <a:lnTo>
                    <a:pt x="380" y="1484"/>
                  </a:lnTo>
                  <a:lnTo>
                    <a:pt x="378" y="1494"/>
                  </a:lnTo>
                  <a:lnTo>
                    <a:pt x="375" y="1502"/>
                  </a:lnTo>
                  <a:lnTo>
                    <a:pt x="375" y="1511"/>
                  </a:lnTo>
                  <a:lnTo>
                    <a:pt x="376" y="1520"/>
                  </a:lnTo>
                  <a:lnTo>
                    <a:pt x="381" y="1532"/>
                  </a:lnTo>
                  <a:lnTo>
                    <a:pt x="389" y="1541"/>
                  </a:lnTo>
                  <a:lnTo>
                    <a:pt x="398" y="1548"/>
                  </a:lnTo>
                  <a:lnTo>
                    <a:pt x="406" y="1552"/>
                  </a:lnTo>
                  <a:lnTo>
                    <a:pt x="414" y="1558"/>
                  </a:lnTo>
                  <a:lnTo>
                    <a:pt x="423" y="1564"/>
                  </a:lnTo>
                  <a:lnTo>
                    <a:pt x="429" y="1574"/>
                  </a:lnTo>
                  <a:lnTo>
                    <a:pt x="435" y="1584"/>
                  </a:lnTo>
                  <a:lnTo>
                    <a:pt x="440" y="1591"/>
                  </a:lnTo>
                  <a:lnTo>
                    <a:pt x="446" y="1596"/>
                  </a:lnTo>
                  <a:lnTo>
                    <a:pt x="449" y="1601"/>
                  </a:lnTo>
                  <a:lnTo>
                    <a:pt x="450" y="1606"/>
                  </a:lnTo>
                  <a:lnTo>
                    <a:pt x="450" y="1616"/>
                  </a:lnTo>
                  <a:lnTo>
                    <a:pt x="446" y="1629"/>
                  </a:lnTo>
                  <a:lnTo>
                    <a:pt x="437" y="1640"/>
                  </a:lnTo>
                  <a:lnTo>
                    <a:pt x="426" y="1651"/>
                  </a:lnTo>
                  <a:lnTo>
                    <a:pt x="416" y="1662"/>
                  </a:lnTo>
                  <a:lnTo>
                    <a:pt x="408" y="1674"/>
                  </a:lnTo>
                  <a:lnTo>
                    <a:pt x="404" y="1689"/>
                  </a:lnTo>
                  <a:lnTo>
                    <a:pt x="401" y="1707"/>
                  </a:lnTo>
                  <a:lnTo>
                    <a:pt x="398" y="1724"/>
                  </a:lnTo>
                  <a:lnTo>
                    <a:pt x="392" y="1743"/>
                  </a:lnTo>
                  <a:lnTo>
                    <a:pt x="382" y="1759"/>
                  </a:lnTo>
                  <a:lnTo>
                    <a:pt x="373" y="1770"/>
                  </a:lnTo>
                  <a:lnTo>
                    <a:pt x="364" y="1783"/>
                  </a:lnTo>
                  <a:lnTo>
                    <a:pt x="353" y="1798"/>
                  </a:lnTo>
                  <a:lnTo>
                    <a:pt x="343" y="1812"/>
                  </a:lnTo>
                  <a:lnTo>
                    <a:pt x="334" y="1826"/>
                  </a:lnTo>
                  <a:lnTo>
                    <a:pt x="329" y="1839"/>
                  </a:lnTo>
                  <a:lnTo>
                    <a:pt x="327" y="1850"/>
                  </a:lnTo>
                  <a:lnTo>
                    <a:pt x="330" y="1865"/>
                  </a:lnTo>
                  <a:lnTo>
                    <a:pt x="330" y="1880"/>
                  </a:lnTo>
                  <a:lnTo>
                    <a:pt x="331" y="1892"/>
                  </a:lnTo>
                  <a:lnTo>
                    <a:pt x="331" y="1900"/>
                  </a:lnTo>
                  <a:lnTo>
                    <a:pt x="331" y="1904"/>
                  </a:lnTo>
                  <a:lnTo>
                    <a:pt x="330" y="1902"/>
                  </a:lnTo>
                  <a:lnTo>
                    <a:pt x="327" y="1896"/>
                  </a:lnTo>
                  <a:lnTo>
                    <a:pt x="324" y="1888"/>
                  </a:lnTo>
                  <a:lnTo>
                    <a:pt x="321" y="1881"/>
                  </a:lnTo>
                  <a:lnTo>
                    <a:pt x="315" y="1873"/>
                  </a:lnTo>
                  <a:lnTo>
                    <a:pt x="311" y="1869"/>
                  </a:lnTo>
                  <a:lnTo>
                    <a:pt x="306" y="1868"/>
                  </a:lnTo>
                  <a:lnTo>
                    <a:pt x="300" y="1872"/>
                  </a:lnTo>
                  <a:lnTo>
                    <a:pt x="294" y="1885"/>
                  </a:lnTo>
                  <a:lnTo>
                    <a:pt x="289" y="1902"/>
                  </a:lnTo>
                  <a:lnTo>
                    <a:pt x="289" y="1920"/>
                  </a:lnTo>
                  <a:lnTo>
                    <a:pt x="292" y="1937"/>
                  </a:lnTo>
                  <a:lnTo>
                    <a:pt x="298" y="1952"/>
                  </a:lnTo>
                  <a:lnTo>
                    <a:pt x="307" y="1963"/>
                  </a:lnTo>
                  <a:lnTo>
                    <a:pt x="318" y="1973"/>
                  </a:lnTo>
                  <a:lnTo>
                    <a:pt x="329" y="1984"/>
                  </a:lnTo>
                  <a:lnTo>
                    <a:pt x="340" y="1995"/>
                  </a:lnTo>
                  <a:lnTo>
                    <a:pt x="348" y="2005"/>
                  </a:lnTo>
                  <a:lnTo>
                    <a:pt x="352" y="2018"/>
                  </a:lnTo>
                  <a:lnTo>
                    <a:pt x="354" y="2031"/>
                  </a:lnTo>
                  <a:lnTo>
                    <a:pt x="357" y="2043"/>
                  </a:lnTo>
                  <a:lnTo>
                    <a:pt x="360" y="2054"/>
                  </a:lnTo>
                  <a:lnTo>
                    <a:pt x="365" y="2061"/>
                  </a:lnTo>
                  <a:lnTo>
                    <a:pt x="369" y="2066"/>
                  </a:lnTo>
                  <a:lnTo>
                    <a:pt x="376" y="2065"/>
                  </a:lnTo>
                  <a:lnTo>
                    <a:pt x="378" y="2061"/>
                  </a:lnTo>
                  <a:lnTo>
                    <a:pt x="377" y="2054"/>
                  </a:lnTo>
                  <a:lnTo>
                    <a:pt x="375" y="2043"/>
                  </a:lnTo>
                  <a:lnTo>
                    <a:pt x="371" y="2031"/>
                  </a:lnTo>
                  <a:lnTo>
                    <a:pt x="367" y="2019"/>
                  </a:lnTo>
                  <a:lnTo>
                    <a:pt x="364" y="2005"/>
                  </a:lnTo>
                  <a:lnTo>
                    <a:pt x="361" y="1993"/>
                  </a:lnTo>
                  <a:lnTo>
                    <a:pt x="360" y="1983"/>
                  </a:lnTo>
                  <a:lnTo>
                    <a:pt x="364" y="1974"/>
                  </a:lnTo>
                  <a:lnTo>
                    <a:pt x="371" y="1963"/>
                  </a:lnTo>
                  <a:lnTo>
                    <a:pt x="382" y="1955"/>
                  </a:lnTo>
                  <a:lnTo>
                    <a:pt x="395" y="1952"/>
                  </a:lnTo>
                  <a:lnTo>
                    <a:pt x="408" y="1954"/>
                  </a:lnTo>
                  <a:lnTo>
                    <a:pt x="422" y="1963"/>
                  </a:lnTo>
                  <a:lnTo>
                    <a:pt x="438" y="1977"/>
                  </a:lnTo>
                  <a:lnTo>
                    <a:pt x="452" y="1988"/>
                  </a:lnTo>
                  <a:lnTo>
                    <a:pt x="468" y="2000"/>
                  </a:lnTo>
                  <a:lnTo>
                    <a:pt x="482" y="2014"/>
                  </a:lnTo>
                  <a:lnTo>
                    <a:pt x="492" y="2024"/>
                  </a:lnTo>
                  <a:lnTo>
                    <a:pt x="500" y="2033"/>
                  </a:lnTo>
                  <a:lnTo>
                    <a:pt x="508" y="2041"/>
                  </a:lnTo>
                  <a:lnTo>
                    <a:pt x="516" y="2045"/>
                  </a:lnTo>
                  <a:lnTo>
                    <a:pt x="522" y="2045"/>
                  </a:lnTo>
                  <a:lnTo>
                    <a:pt x="528" y="2041"/>
                  </a:lnTo>
                  <a:lnTo>
                    <a:pt x="532" y="2030"/>
                  </a:lnTo>
                  <a:lnTo>
                    <a:pt x="533" y="2016"/>
                  </a:lnTo>
                  <a:lnTo>
                    <a:pt x="534" y="2001"/>
                  </a:lnTo>
                  <a:lnTo>
                    <a:pt x="533" y="1988"/>
                  </a:lnTo>
                  <a:lnTo>
                    <a:pt x="531" y="1979"/>
                  </a:lnTo>
                  <a:lnTo>
                    <a:pt x="529" y="1972"/>
                  </a:lnTo>
                  <a:lnTo>
                    <a:pt x="525" y="1963"/>
                  </a:lnTo>
                  <a:lnTo>
                    <a:pt x="520" y="1953"/>
                  </a:lnTo>
                  <a:lnTo>
                    <a:pt x="518" y="1944"/>
                  </a:lnTo>
                  <a:lnTo>
                    <a:pt x="517" y="1937"/>
                  </a:lnTo>
                  <a:lnTo>
                    <a:pt x="520" y="1931"/>
                  </a:lnTo>
                  <a:lnTo>
                    <a:pt x="526" y="1931"/>
                  </a:lnTo>
                  <a:lnTo>
                    <a:pt x="534" y="1934"/>
                  </a:lnTo>
                  <a:lnTo>
                    <a:pt x="544" y="1941"/>
                  </a:lnTo>
                  <a:lnTo>
                    <a:pt x="554" y="1949"/>
                  </a:lnTo>
                  <a:lnTo>
                    <a:pt x="563" y="1958"/>
                  </a:lnTo>
                  <a:lnTo>
                    <a:pt x="570" y="1968"/>
                  </a:lnTo>
                  <a:lnTo>
                    <a:pt x="579" y="1979"/>
                  </a:lnTo>
                  <a:lnTo>
                    <a:pt x="588" y="1989"/>
                  </a:lnTo>
                  <a:lnTo>
                    <a:pt x="596" y="1997"/>
                  </a:lnTo>
                  <a:lnTo>
                    <a:pt x="603" y="1999"/>
                  </a:lnTo>
                  <a:lnTo>
                    <a:pt x="610" y="1997"/>
                  </a:lnTo>
                  <a:lnTo>
                    <a:pt x="615" y="1991"/>
                  </a:lnTo>
                  <a:lnTo>
                    <a:pt x="618" y="1983"/>
                  </a:lnTo>
                  <a:lnTo>
                    <a:pt x="619" y="1975"/>
                  </a:lnTo>
                  <a:lnTo>
                    <a:pt x="620" y="1969"/>
                  </a:lnTo>
                  <a:lnTo>
                    <a:pt x="620" y="1966"/>
                  </a:lnTo>
                  <a:lnTo>
                    <a:pt x="620" y="1968"/>
                  </a:lnTo>
                  <a:lnTo>
                    <a:pt x="620" y="1973"/>
                  </a:lnTo>
                  <a:lnTo>
                    <a:pt x="620" y="1978"/>
                  </a:lnTo>
                  <a:lnTo>
                    <a:pt x="621" y="1985"/>
                  </a:lnTo>
                  <a:lnTo>
                    <a:pt x="624" y="1990"/>
                  </a:lnTo>
                  <a:lnTo>
                    <a:pt x="628" y="1995"/>
                  </a:lnTo>
                  <a:lnTo>
                    <a:pt x="635" y="1997"/>
                  </a:lnTo>
                  <a:lnTo>
                    <a:pt x="644" y="1995"/>
                  </a:lnTo>
                  <a:lnTo>
                    <a:pt x="658" y="1988"/>
                  </a:lnTo>
                  <a:lnTo>
                    <a:pt x="670" y="1981"/>
                  </a:lnTo>
                  <a:lnTo>
                    <a:pt x="678" y="1976"/>
                  </a:lnTo>
                  <a:lnTo>
                    <a:pt x="683" y="1972"/>
                  </a:lnTo>
                  <a:lnTo>
                    <a:pt x="685" y="1970"/>
                  </a:lnTo>
                  <a:lnTo>
                    <a:pt x="683" y="1944"/>
                  </a:lnTo>
                  <a:lnTo>
                    <a:pt x="685" y="1945"/>
                  </a:lnTo>
                  <a:lnTo>
                    <a:pt x="690" y="1949"/>
                  </a:lnTo>
                  <a:lnTo>
                    <a:pt x="697" y="1952"/>
                  </a:lnTo>
                  <a:lnTo>
                    <a:pt x="706" y="1953"/>
                  </a:lnTo>
                  <a:lnTo>
                    <a:pt x="717" y="1951"/>
                  </a:lnTo>
                  <a:lnTo>
                    <a:pt x="727" y="1947"/>
                  </a:lnTo>
                  <a:lnTo>
                    <a:pt x="737" y="1946"/>
                  </a:lnTo>
                  <a:lnTo>
                    <a:pt x="747" y="1946"/>
                  </a:lnTo>
                  <a:lnTo>
                    <a:pt x="754" y="1946"/>
                  </a:lnTo>
                  <a:lnTo>
                    <a:pt x="761" y="1946"/>
                  </a:lnTo>
                  <a:lnTo>
                    <a:pt x="763" y="1943"/>
                  </a:lnTo>
                  <a:lnTo>
                    <a:pt x="763" y="1938"/>
                  </a:lnTo>
                  <a:lnTo>
                    <a:pt x="763" y="1929"/>
                  </a:lnTo>
                  <a:lnTo>
                    <a:pt x="763" y="1917"/>
                  </a:lnTo>
                  <a:lnTo>
                    <a:pt x="763" y="1906"/>
                  </a:lnTo>
                  <a:lnTo>
                    <a:pt x="762" y="1895"/>
                  </a:lnTo>
                  <a:lnTo>
                    <a:pt x="762" y="1887"/>
                  </a:lnTo>
                  <a:lnTo>
                    <a:pt x="762" y="1885"/>
                  </a:lnTo>
                  <a:lnTo>
                    <a:pt x="766" y="1885"/>
                  </a:lnTo>
                  <a:lnTo>
                    <a:pt x="776" y="1885"/>
                  </a:lnTo>
                  <a:lnTo>
                    <a:pt x="791" y="1885"/>
                  </a:lnTo>
                  <a:lnTo>
                    <a:pt x="807" y="1886"/>
                  </a:lnTo>
                  <a:lnTo>
                    <a:pt x="824" y="1887"/>
                  </a:lnTo>
                  <a:lnTo>
                    <a:pt x="838" y="1888"/>
                  </a:lnTo>
                  <a:lnTo>
                    <a:pt x="853" y="1889"/>
                  </a:lnTo>
                  <a:lnTo>
                    <a:pt x="869" y="1891"/>
                  </a:lnTo>
                  <a:lnTo>
                    <a:pt x="884" y="1891"/>
                  </a:lnTo>
                  <a:lnTo>
                    <a:pt x="896" y="1892"/>
                  </a:lnTo>
                  <a:lnTo>
                    <a:pt x="904" y="1892"/>
                  </a:lnTo>
                  <a:lnTo>
                    <a:pt x="907" y="1892"/>
                  </a:lnTo>
                  <a:lnTo>
                    <a:pt x="908" y="1893"/>
                  </a:lnTo>
                  <a:lnTo>
                    <a:pt x="907" y="1895"/>
                  </a:lnTo>
                  <a:lnTo>
                    <a:pt x="907" y="1897"/>
                  </a:lnTo>
                  <a:lnTo>
                    <a:pt x="907" y="1899"/>
                  </a:lnTo>
                  <a:lnTo>
                    <a:pt x="905" y="1902"/>
                  </a:lnTo>
                  <a:lnTo>
                    <a:pt x="903" y="1904"/>
                  </a:lnTo>
                  <a:lnTo>
                    <a:pt x="901" y="1906"/>
                  </a:lnTo>
                  <a:lnTo>
                    <a:pt x="899" y="1907"/>
                  </a:lnTo>
                  <a:lnTo>
                    <a:pt x="895" y="1908"/>
                  </a:lnTo>
                  <a:lnTo>
                    <a:pt x="887" y="1909"/>
                  </a:lnTo>
                  <a:lnTo>
                    <a:pt x="876" y="1909"/>
                  </a:lnTo>
                  <a:lnTo>
                    <a:pt x="864" y="1911"/>
                  </a:lnTo>
                  <a:lnTo>
                    <a:pt x="854" y="1914"/>
                  </a:lnTo>
                  <a:lnTo>
                    <a:pt x="846" y="1917"/>
                  </a:lnTo>
                  <a:lnTo>
                    <a:pt x="844" y="1921"/>
                  </a:lnTo>
                  <a:lnTo>
                    <a:pt x="844" y="1926"/>
                  </a:lnTo>
                  <a:lnTo>
                    <a:pt x="844" y="1928"/>
                  </a:lnTo>
                  <a:lnTo>
                    <a:pt x="844" y="1930"/>
                  </a:lnTo>
                  <a:lnTo>
                    <a:pt x="844" y="1931"/>
                  </a:lnTo>
                  <a:lnTo>
                    <a:pt x="843" y="1930"/>
                  </a:lnTo>
                  <a:lnTo>
                    <a:pt x="840" y="1928"/>
                  </a:lnTo>
                  <a:lnTo>
                    <a:pt x="835" y="1924"/>
                  </a:lnTo>
                  <a:lnTo>
                    <a:pt x="830" y="1923"/>
                  </a:lnTo>
                  <a:lnTo>
                    <a:pt x="824" y="1926"/>
                  </a:lnTo>
                  <a:lnTo>
                    <a:pt x="819" y="1931"/>
                  </a:lnTo>
                  <a:lnTo>
                    <a:pt x="815" y="1942"/>
                  </a:lnTo>
                  <a:lnTo>
                    <a:pt x="814" y="1955"/>
                  </a:lnTo>
                  <a:lnTo>
                    <a:pt x="812" y="1969"/>
                  </a:lnTo>
                  <a:lnTo>
                    <a:pt x="811" y="1984"/>
                  </a:lnTo>
                  <a:lnTo>
                    <a:pt x="809" y="1996"/>
                  </a:lnTo>
                  <a:lnTo>
                    <a:pt x="803" y="2007"/>
                  </a:lnTo>
                  <a:lnTo>
                    <a:pt x="796" y="2013"/>
                  </a:lnTo>
                  <a:lnTo>
                    <a:pt x="787" y="2019"/>
                  </a:lnTo>
                  <a:lnTo>
                    <a:pt x="777" y="2024"/>
                  </a:lnTo>
                  <a:lnTo>
                    <a:pt x="770" y="2030"/>
                  </a:lnTo>
                  <a:lnTo>
                    <a:pt x="763" y="2035"/>
                  </a:lnTo>
                  <a:lnTo>
                    <a:pt x="759" y="2042"/>
                  </a:lnTo>
                  <a:lnTo>
                    <a:pt x="759" y="2049"/>
                  </a:lnTo>
                  <a:lnTo>
                    <a:pt x="759" y="2062"/>
                  </a:lnTo>
                  <a:lnTo>
                    <a:pt x="755" y="2077"/>
                  </a:lnTo>
                  <a:lnTo>
                    <a:pt x="751" y="2091"/>
                  </a:lnTo>
                  <a:lnTo>
                    <a:pt x="748" y="2106"/>
                  </a:lnTo>
                  <a:lnTo>
                    <a:pt x="750" y="2120"/>
                  </a:lnTo>
                  <a:lnTo>
                    <a:pt x="754" y="2130"/>
                  </a:lnTo>
                  <a:lnTo>
                    <a:pt x="762" y="2142"/>
                  </a:lnTo>
                  <a:lnTo>
                    <a:pt x="771" y="2155"/>
                  </a:lnTo>
                  <a:lnTo>
                    <a:pt x="781" y="2167"/>
                  </a:lnTo>
                  <a:lnTo>
                    <a:pt x="789" y="2181"/>
                  </a:lnTo>
                  <a:lnTo>
                    <a:pt x="798" y="2192"/>
                  </a:lnTo>
                  <a:lnTo>
                    <a:pt x="805" y="2201"/>
                  </a:lnTo>
                  <a:lnTo>
                    <a:pt x="809" y="2208"/>
                  </a:lnTo>
                  <a:lnTo>
                    <a:pt x="814" y="2221"/>
                  </a:lnTo>
                  <a:lnTo>
                    <a:pt x="820" y="2238"/>
                  </a:lnTo>
                  <a:lnTo>
                    <a:pt x="828" y="2255"/>
                  </a:lnTo>
                  <a:lnTo>
                    <a:pt x="840" y="2271"/>
                  </a:lnTo>
                  <a:lnTo>
                    <a:pt x="846" y="2278"/>
                  </a:lnTo>
                  <a:lnTo>
                    <a:pt x="853" y="2279"/>
                  </a:lnTo>
                  <a:lnTo>
                    <a:pt x="859" y="2276"/>
                  </a:lnTo>
                  <a:lnTo>
                    <a:pt x="865" y="2271"/>
                  </a:lnTo>
                  <a:lnTo>
                    <a:pt x="869" y="2266"/>
                  </a:lnTo>
                  <a:lnTo>
                    <a:pt x="873" y="2262"/>
                  </a:lnTo>
                  <a:lnTo>
                    <a:pt x="874" y="2259"/>
                  </a:lnTo>
                  <a:lnTo>
                    <a:pt x="873" y="2263"/>
                  </a:lnTo>
                  <a:lnTo>
                    <a:pt x="870" y="2269"/>
                  </a:lnTo>
                  <a:lnTo>
                    <a:pt x="868" y="2279"/>
                  </a:lnTo>
                  <a:lnTo>
                    <a:pt x="866" y="2291"/>
                  </a:lnTo>
                  <a:lnTo>
                    <a:pt x="864" y="2303"/>
                  </a:lnTo>
                  <a:lnTo>
                    <a:pt x="864" y="2314"/>
                  </a:lnTo>
                  <a:lnTo>
                    <a:pt x="865" y="2325"/>
                  </a:lnTo>
                  <a:lnTo>
                    <a:pt x="867" y="2335"/>
                  </a:lnTo>
                  <a:lnTo>
                    <a:pt x="869" y="2344"/>
                  </a:lnTo>
                  <a:lnTo>
                    <a:pt x="873" y="2350"/>
                  </a:lnTo>
                  <a:lnTo>
                    <a:pt x="877" y="2354"/>
                  </a:lnTo>
                  <a:lnTo>
                    <a:pt x="884" y="2351"/>
                  </a:lnTo>
                  <a:lnTo>
                    <a:pt x="892" y="2344"/>
                  </a:lnTo>
                  <a:lnTo>
                    <a:pt x="900" y="2335"/>
                  </a:lnTo>
                  <a:lnTo>
                    <a:pt x="909" y="2324"/>
                  </a:lnTo>
                  <a:lnTo>
                    <a:pt x="917" y="2314"/>
                  </a:lnTo>
                  <a:lnTo>
                    <a:pt x="923" y="2304"/>
                  </a:lnTo>
                  <a:lnTo>
                    <a:pt x="927" y="2297"/>
                  </a:lnTo>
                  <a:lnTo>
                    <a:pt x="932" y="2293"/>
                  </a:lnTo>
                  <a:lnTo>
                    <a:pt x="936" y="2294"/>
                  </a:lnTo>
                  <a:lnTo>
                    <a:pt x="942" y="2297"/>
                  </a:lnTo>
                  <a:lnTo>
                    <a:pt x="949" y="2299"/>
                  </a:lnTo>
                  <a:lnTo>
                    <a:pt x="959" y="2299"/>
                  </a:lnTo>
                  <a:lnTo>
                    <a:pt x="971" y="2294"/>
                  </a:lnTo>
                  <a:lnTo>
                    <a:pt x="980" y="2290"/>
                  </a:lnTo>
                  <a:lnTo>
                    <a:pt x="985" y="2285"/>
                  </a:lnTo>
                  <a:lnTo>
                    <a:pt x="988" y="2284"/>
                  </a:lnTo>
                  <a:lnTo>
                    <a:pt x="988" y="2285"/>
                  </a:lnTo>
                  <a:lnTo>
                    <a:pt x="988" y="2290"/>
                  </a:lnTo>
                  <a:lnTo>
                    <a:pt x="990" y="2299"/>
                  </a:lnTo>
                  <a:lnTo>
                    <a:pt x="993" y="2312"/>
                  </a:lnTo>
                  <a:lnTo>
                    <a:pt x="993" y="2322"/>
                  </a:lnTo>
                  <a:lnTo>
                    <a:pt x="988" y="2332"/>
                  </a:lnTo>
                  <a:lnTo>
                    <a:pt x="980" y="2342"/>
                  </a:lnTo>
                  <a:lnTo>
                    <a:pt x="971" y="2350"/>
                  </a:lnTo>
                  <a:lnTo>
                    <a:pt x="965" y="2358"/>
                  </a:lnTo>
                  <a:lnTo>
                    <a:pt x="962" y="2364"/>
                  </a:lnTo>
                  <a:lnTo>
                    <a:pt x="967" y="2371"/>
                  </a:lnTo>
                  <a:lnTo>
                    <a:pt x="973" y="2377"/>
                  </a:lnTo>
                  <a:lnTo>
                    <a:pt x="981" y="2381"/>
                  </a:lnTo>
                  <a:lnTo>
                    <a:pt x="989" y="2384"/>
                  </a:lnTo>
                  <a:lnTo>
                    <a:pt x="995" y="2386"/>
                  </a:lnTo>
                  <a:lnTo>
                    <a:pt x="997" y="2387"/>
                  </a:lnTo>
                  <a:lnTo>
                    <a:pt x="995" y="2389"/>
                  </a:lnTo>
                  <a:lnTo>
                    <a:pt x="991" y="2393"/>
                  </a:lnTo>
                  <a:lnTo>
                    <a:pt x="984" y="2398"/>
                  </a:lnTo>
                  <a:lnTo>
                    <a:pt x="977" y="2405"/>
                  </a:lnTo>
                  <a:lnTo>
                    <a:pt x="967" y="2412"/>
                  </a:lnTo>
                  <a:lnTo>
                    <a:pt x="958" y="2418"/>
                  </a:lnTo>
                  <a:lnTo>
                    <a:pt x="948" y="2423"/>
                  </a:lnTo>
                  <a:lnTo>
                    <a:pt x="940" y="2425"/>
                  </a:lnTo>
                  <a:lnTo>
                    <a:pt x="933" y="2427"/>
                  </a:lnTo>
                  <a:lnTo>
                    <a:pt x="927" y="2431"/>
                  </a:lnTo>
                  <a:lnTo>
                    <a:pt x="924" y="2439"/>
                  </a:lnTo>
                  <a:lnTo>
                    <a:pt x="923" y="2445"/>
                  </a:lnTo>
                  <a:lnTo>
                    <a:pt x="923" y="2450"/>
                  </a:lnTo>
                  <a:lnTo>
                    <a:pt x="923" y="2452"/>
                  </a:lnTo>
                  <a:lnTo>
                    <a:pt x="923" y="2455"/>
                  </a:lnTo>
                  <a:lnTo>
                    <a:pt x="924" y="2465"/>
                  </a:lnTo>
                  <a:lnTo>
                    <a:pt x="925" y="2478"/>
                  </a:lnTo>
                  <a:lnTo>
                    <a:pt x="927" y="2493"/>
                  </a:lnTo>
                  <a:lnTo>
                    <a:pt x="930" y="2505"/>
                  </a:lnTo>
                  <a:lnTo>
                    <a:pt x="934" y="2513"/>
                  </a:lnTo>
                  <a:lnTo>
                    <a:pt x="940" y="2520"/>
                  </a:lnTo>
                  <a:lnTo>
                    <a:pt x="946" y="2526"/>
                  </a:lnTo>
                  <a:lnTo>
                    <a:pt x="951" y="2533"/>
                  </a:lnTo>
                  <a:lnTo>
                    <a:pt x="953" y="2541"/>
                  </a:lnTo>
                  <a:lnTo>
                    <a:pt x="949" y="2549"/>
                  </a:lnTo>
                  <a:lnTo>
                    <a:pt x="940" y="2560"/>
                  </a:lnTo>
                  <a:lnTo>
                    <a:pt x="932" y="2574"/>
                  </a:lnTo>
                  <a:lnTo>
                    <a:pt x="922" y="2589"/>
                  </a:lnTo>
                  <a:lnTo>
                    <a:pt x="914" y="2603"/>
                  </a:lnTo>
                  <a:lnTo>
                    <a:pt x="911" y="2616"/>
                  </a:lnTo>
                  <a:lnTo>
                    <a:pt x="912" y="2627"/>
                  </a:lnTo>
                  <a:lnTo>
                    <a:pt x="917" y="2636"/>
                  </a:lnTo>
                  <a:lnTo>
                    <a:pt x="925" y="2645"/>
                  </a:lnTo>
                  <a:lnTo>
                    <a:pt x="933" y="2652"/>
                  </a:lnTo>
                  <a:lnTo>
                    <a:pt x="939" y="2661"/>
                  </a:lnTo>
                  <a:lnTo>
                    <a:pt x="939" y="2667"/>
                  </a:lnTo>
                  <a:lnTo>
                    <a:pt x="935" y="2672"/>
                  </a:lnTo>
                  <a:lnTo>
                    <a:pt x="926" y="2678"/>
                  </a:lnTo>
                  <a:lnTo>
                    <a:pt x="915" y="2682"/>
                  </a:lnTo>
                  <a:lnTo>
                    <a:pt x="905" y="2686"/>
                  </a:lnTo>
                  <a:lnTo>
                    <a:pt x="897" y="2690"/>
                  </a:lnTo>
                  <a:lnTo>
                    <a:pt x="892" y="2694"/>
                  </a:lnTo>
                  <a:lnTo>
                    <a:pt x="892" y="2701"/>
                  </a:lnTo>
                  <a:lnTo>
                    <a:pt x="896" y="2709"/>
                  </a:lnTo>
                  <a:lnTo>
                    <a:pt x="900" y="2719"/>
                  </a:lnTo>
                  <a:lnTo>
                    <a:pt x="905" y="2730"/>
                  </a:lnTo>
                  <a:lnTo>
                    <a:pt x="911" y="2740"/>
                  </a:lnTo>
                  <a:lnTo>
                    <a:pt x="915" y="2749"/>
                  </a:lnTo>
                  <a:lnTo>
                    <a:pt x="917" y="2754"/>
                  </a:lnTo>
                  <a:lnTo>
                    <a:pt x="916" y="2757"/>
                  </a:lnTo>
                  <a:lnTo>
                    <a:pt x="916" y="2761"/>
                  </a:lnTo>
                  <a:lnTo>
                    <a:pt x="914" y="2764"/>
                  </a:lnTo>
                  <a:lnTo>
                    <a:pt x="913" y="2766"/>
                  </a:lnTo>
                  <a:lnTo>
                    <a:pt x="912" y="2768"/>
                  </a:lnTo>
                  <a:lnTo>
                    <a:pt x="911" y="2769"/>
                  </a:lnTo>
                  <a:lnTo>
                    <a:pt x="911" y="2771"/>
                  </a:lnTo>
                  <a:lnTo>
                    <a:pt x="909" y="2768"/>
                  </a:lnTo>
                  <a:lnTo>
                    <a:pt x="904" y="2764"/>
                  </a:lnTo>
                  <a:lnTo>
                    <a:pt x="898" y="2757"/>
                  </a:lnTo>
                  <a:lnTo>
                    <a:pt x="890" y="2751"/>
                  </a:lnTo>
                  <a:lnTo>
                    <a:pt x="880" y="2742"/>
                  </a:lnTo>
                  <a:lnTo>
                    <a:pt x="872" y="2736"/>
                  </a:lnTo>
                  <a:lnTo>
                    <a:pt x="862" y="2729"/>
                  </a:lnTo>
                  <a:lnTo>
                    <a:pt x="853" y="2725"/>
                  </a:lnTo>
                  <a:lnTo>
                    <a:pt x="845" y="2724"/>
                  </a:lnTo>
                  <a:lnTo>
                    <a:pt x="834" y="2727"/>
                  </a:lnTo>
                  <a:lnTo>
                    <a:pt x="822" y="2733"/>
                  </a:lnTo>
                  <a:lnTo>
                    <a:pt x="809" y="2741"/>
                  </a:lnTo>
                  <a:lnTo>
                    <a:pt x="794" y="2749"/>
                  </a:lnTo>
                  <a:lnTo>
                    <a:pt x="780" y="2755"/>
                  </a:lnTo>
                  <a:lnTo>
                    <a:pt x="765" y="2760"/>
                  </a:lnTo>
                  <a:lnTo>
                    <a:pt x="753" y="2759"/>
                  </a:lnTo>
                  <a:lnTo>
                    <a:pt x="740" y="2753"/>
                  </a:lnTo>
                  <a:lnTo>
                    <a:pt x="728" y="2746"/>
                  </a:lnTo>
                  <a:lnTo>
                    <a:pt x="717" y="2740"/>
                  </a:lnTo>
                  <a:lnTo>
                    <a:pt x="707" y="2736"/>
                  </a:lnTo>
                  <a:lnTo>
                    <a:pt x="700" y="2733"/>
                  </a:lnTo>
                  <a:lnTo>
                    <a:pt x="694" y="2736"/>
                  </a:lnTo>
                  <a:lnTo>
                    <a:pt x="689" y="2741"/>
                  </a:lnTo>
                  <a:lnTo>
                    <a:pt x="680" y="2749"/>
                  </a:lnTo>
                  <a:lnTo>
                    <a:pt x="668" y="2757"/>
                  </a:lnTo>
                  <a:lnTo>
                    <a:pt x="655" y="2766"/>
                  </a:lnTo>
                  <a:lnTo>
                    <a:pt x="641" y="2775"/>
                  </a:lnTo>
                  <a:lnTo>
                    <a:pt x="627" y="2784"/>
                  </a:lnTo>
                  <a:lnTo>
                    <a:pt x="615" y="2789"/>
                  </a:lnTo>
                  <a:lnTo>
                    <a:pt x="607" y="2794"/>
                  </a:lnTo>
                  <a:lnTo>
                    <a:pt x="593" y="2799"/>
                  </a:lnTo>
                  <a:lnTo>
                    <a:pt x="578" y="2809"/>
                  </a:lnTo>
                  <a:lnTo>
                    <a:pt x="563" y="2820"/>
                  </a:lnTo>
                  <a:lnTo>
                    <a:pt x="551" y="2833"/>
                  </a:lnTo>
                  <a:lnTo>
                    <a:pt x="543" y="2847"/>
                  </a:lnTo>
                  <a:lnTo>
                    <a:pt x="540" y="2859"/>
                  </a:lnTo>
                  <a:lnTo>
                    <a:pt x="538" y="2871"/>
                  </a:lnTo>
                  <a:lnTo>
                    <a:pt x="535" y="2882"/>
                  </a:lnTo>
                  <a:lnTo>
                    <a:pt x="531" y="2893"/>
                  </a:lnTo>
                  <a:lnTo>
                    <a:pt x="523" y="2903"/>
                  </a:lnTo>
                  <a:lnTo>
                    <a:pt x="512" y="2913"/>
                  </a:lnTo>
                  <a:lnTo>
                    <a:pt x="498" y="2921"/>
                  </a:lnTo>
                  <a:lnTo>
                    <a:pt x="483" y="2928"/>
                  </a:lnTo>
                  <a:lnTo>
                    <a:pt x="468" y="2937"/>
                  </a:lnTo>
                  <a:lnTo>
                    <a:pt x="452" y="2947"/>
                  </a:lnTo>
                  <a:lnTo>
                    <a:pt x="440" y="2959"/>
                  </a:lnTo>
                  <a:lnTo>
                    <a:pt x="430" y="2973"/>
                  </a:lnTo>
                  <a:lnTo>
                    <a:pt x="424" y="2987"/>
                  </a:lnTo>
                  <a:lnTo>
                    <a:pt x="417" y="2998"/>
                  </a:lnTo>
                  <a:lnTo>
                    <a:pt x="412" y="3006"/>
                  </a:lnTo>
                  <a:lnTo>
                    <a:pt x="410" y="3012"/>
                  </a:lnTo>
                  <a:lnTo>
                    <a:pt x="411" y="3016"/>
                  </a:lnTo>
                  <a:lnTo>
                    <a:pt x="417" y="3017"/>
                  </a:lnTo>
                  <a:lnTo>
                    <a:pt x="426" y="3016"/>
                  </a:lnTo>
                  <a:lnTo>
                    <a:pt x="436" y="3014"/>
                  </a:lnTo>
                  <a:lnTo>
                    <a:pt x="446" y="3010"/>
                  </a:lnTo>
                  <a:lnTo>
                    <a:pt x="454" y="3008"/>
                  </a:lnTo>
                  <a:lnTo>
                    <a:pt x="462" y="3007"/>
                  </a:lnTo>
                  <a:lnTo>
                    <a:pt x="466" y="3008"/>
                  </a:lnTo>
                  <a:lnTo>
                    <a:pt x="470" y="3011"/>
                  </a:lnTo>
                  <a:lnTo>
                    <a:pt x="473" y="3016"/>
                  </a:lnTo>
                  <a:lnTo>
                    <a:pt x="477" y="3020"/>
                  </a:lnTo>
                  <a:lnTo>
                    <a:pt x="483" y="3022"/>
                  </a:lnTo>
                  <a:lnTo>
                    <a:pt x="487" y="3020"/>
                  </a:lnTo>
                  <a:lnTo>
                    <a:pt x="493" y="3012"/>
                  </a:lnTo>
                  <a:lnTo>
                    <a:pt x="500" y="2999"/>
                  </a:lnTo>
                  <a:lnTo>
                    <a:pt x="508" y="2986"/>
                  </a:lnTo>
                  <a:lnTo>
                    <a:pt x="517" y="2974"/>
                  </a:lnTo>
                  <a:lnTo>
                    <a:pt x="528" y="2964"/>
                  </a:lnTo>
                  <a:lnTo>
                    <a:pt x="541" y="2960"/>
                  </a:lnTo>
                  <a:lnTo>
                    <a:pt x="558" y="2958"/>
                  </a:lnTo>
                  <a:lnTo>
                    <a:pt x="576" y="2957"/>
                  </a:lnTo>
                  <a:lnTo>
                    <a:pt x="592" y="2956"/>
                  </a:lnTo>
                  <a:lnTo>
                    <a:pt x="606" y="2954"/>
                  </a:lnTo>
                  <a:lnTo>
                    <a:pt x="610" y="2954"/>
                  </a:lnTo>
                  <a:lnTo>
                    <a:pt x="612" y="2957"/>
                  </a:lnTo>
                  <a:lnTo>
                    <a:pt x="612" y="2961"/>
                  </a:lnTo>
                  <a:lnTo>
                    <a:pt x="610" y="2968"/>
                  </a:lnTo>
                  <a:lnTo>
                    <a:pt x="609" y="2974"/>
                  </a:lnTo>
                  <a:lnTo>
                    <a:pt x="608" y="2981"/>
                  </a:lnTo>
                  <a:lnTo>
                    <a:pt x="609" y="2986"/>
                  </a:lnTo>
                  <a:lnTo>
                    <a:pt x="611" y="2994"/>
                  </a:lnTo>
                  <a:lnTo>
                    <a:pt x="610" y="3000"/>
                  </a:lnTo>
                  <a:lnTo>
                    <a:pt x="608" y="3007"/>
                  </a:lnTo>
                  <a:lnTo>
                    <a:pt x="607" y="3016"/>
                  </a:lnTo>
                  <a:lnTo>
                    <a:pt x="608" y="3027"/>
                  </a:lnTo>
                  <a:lnTo>
                    <a:pt x="612" y="3037"/>
                  </a:lnTo>
                  <a:lnTo>
                    <a:pt x="620" y="3043"/>
                  </a:lnTo>
                  <a:lnTo>
                    <a:pt x="627" y="3045"/>
                  </a:lnTo>
                  <a:lnTo>
                    <a:pt x="636" y="3044"/>
                  </a:lnTo>
                  <a:lnTo>
                    <a:pt x="643" y="3041"/>
                  </a:lnTo>
                  <a:lnTo>
                    <a:pt x="643" y="3040"/>
                  </a:lnTo>
                  <a:lnTo>
                    <a:pt x="641" y="3042"/>
                  </a:lnTo>
                  <a:lnTo>
                    <a:pt x="635" y="3049"/>
                  </a:lnTo>
                  <a:lnTo>
                    <a:pt x="628" y="3056"/>
                  </a:lnTo>
                  <a:lnTo>
                    <a:pt x="622" y="3065"/>
                  </a:lnTo>
                  <a:lnTo>
                    <a:pt x="615" y="3076"/>
                  </a:lnTo>
                  <a:lnTo>
                    <a:pt x="610" y="3086"/>
                  </a:lnTo>
                  <a:lnTo>
                    <a:pt x="607" y="3096"/>
                  </a:lnTo>
                  <a:lnTo>
                    <a:pt x="608" y="3104"/>
                  </a:lnTo>
                  <a:lnTo>
                    <a:pt x="610" y="3116"/>
                  </a:lnTo>
                  <a:lnTo>
                    <a:pt x="611" y="3127"/>
                  </a:lnTo>
                  <a:lnTo>
                    <a:pt x="612" y="3137"/>
                  </a:lnTo>
                  <a:lnTo>
                    <a:pt x="614" y="3145"/>
                  </a:lnTo>
                  <a:lnTo>
                    <a:pt x="619" y="3149"/>
                  </a:lnTo>
                  <a:lnTo>
                    <a:pt x="625" y="3150"/>
                  </a:lnTo>
                  <a:lnTo>
                    <a:pt x="635" y="3149"/>
                  </a:lnTo>
                  <a:lnTo>
                    <a:pt x="645" y="3146"/>
                  </a:lnTo>
                  <a:lnTo>
                    <a:pt x="654" y="3142"/>
                  </a:lnTo>
                  <a:lnTo>
                    <a:pt x="660" y="3139"/>
                  </a:lnTo>
                  <a:lnTo>
                    <a:pt x="662" y="3138"/>
                  </a:lnTo>
                  <a:lnTo>
                    <a:pt x="660" y="3139"/>
                  </a:lnTo>
                  <a:lnTo>
                    <a:pt x="655" y="3145"/>
                  </a:lnTo>
                  <a:lnTo>
                    <a:pt x="646" y="3155"/>
                  </a:lnTo>
                  <a:lnTo>
                    <a:pt x="634" y="3169"/>
                  </a:lnTo>
                  <a:lnTo>
                    <a:pt x="621" y="3190"/>
                  </a:lnTo>
                  <a:lnTo>
                    <a:pt x="613" y="3206"/>
                  </a:lnTo>
                  <a:lnTo>
                    <a:pt x="609" y="3223"/>
                  </a:lnTo>
                  <a:lnTo>
                    <a:pt x="604" y="3238"/>
                  </a:lnTo>
                  <a:lnTo>
                    <a:pt x="601" y="3252"/>
                  </a:lnTo>
                  <a:lnTo>
                    <a:pt x="597" y="3264"/>
                  </a:lnTo>
                  <a:lnTo>
                    <a:pt x="588" y="3276"/>
                  </a:lnTo>
                  <a:lnTo>
                    <a:pt x="576" y="3286"/>
                  </a:lnTo>
                  <a:lnTo>
                    <a:pt x="551" y="3301"/>
                  </a:lnTo>
                  <a:lnTo>
                    <a:pt x="529" y="3315"/>
                  </a:lnTo>
                  <a:lnTo>
                    <a:pt x="511" y="3328"/>
                  </a:lnTo>
                  <a:lnTo>
                    <a:pt x="498" y="3340"/>
                  </a:lnTo>
                  <a:lnTo>
                    <a:pt x="491" y="3346"/>
                  </a:lnTo>
                  <a:lnTo>
                    <a:pt x="481" y="3350"/>
                  </a:lnTo>
                  <a:lnTo>
                    <a:pt x="469" y="3351"/>
                  </a:lnTo>
                  <a:lnTo>
                    <a:pt x="458" y="3351"/>
                  </a:lnTo>
                  <a:lnTo>
                    <a:pt x="446" y="3352"/>
                  </a:lnTo>
                  <a:lnTo>
                    <a:pt x="436" y="3354"/>
                  </a:lnTo>
                  <a:lnTo>
                    <a:pt x="427" y="3358"/>
                  </a:lnTo>
                  <a:lnTo>
                    <a:pt x="415" y="3368"/>
                  </a:lnTo>
                  <a:lnTo>
                    <a:pt x="402" y="3380"/>
                  </a:lnTo>
                  <a:lnTo>
                    <a:pt x="390" y="3391"/>
                  </a:lnTo>
                  <a:lnTo>
                    <a:pt x="379" y="3399"/>
                  </a:lnTo>
                  <a:lnTo>
                    <a:pt x="369" y="3401"/>
                  </a:lnTo>
                  <a:lnTo>
                    <a:pt x="357" y="3402"/>
                  </a:lnTo>
                  <a:lnTo>
                    <a:pt x="343" y="3401"/>
                  </a:lnTo>
                  <a:lnTo>
                    <a:pt x="330" y="3400"/>
                  </a:lnTo>
                  <a:lnTo>
                    <a:pt x="319" y="3401"/>
                  </a:lnTo>
                  <a:lnTo>
                    <a:pt x="313" y="3403"/>
                  </a:lnTo>
                  <a:lnTo>
                    <a:pt x="310" y="3409"/>
                  </a:lnTo>
                  <a:lnTo>
                    <a:pt x="308" y="3416"/>
                  </a:lnTo>
                  <a:lnTo>
                    <a:pt x="306" y="3425"/>
                  </a:lnTo>
                  <a:lnTo>
                    <a:pt x="303" y="3434"/>
                  </a:lnTo>
                  <a:lnTo>
                    <a:pt x="299" y="3442"/>
                  </a:lnTo>
                  <a:lnTo>
                    <a:pt x="291" y="3447"/>
                  </a:lnTo>
                  <a:lnTo>
                    <a:pt x="280" y="3451"/>
                  </a:lnTo>
                  <a:lnTo>
                    <a:pt x="267" y="3455"/>
                  </a:lnTo>
                  <a:lnTo>
                    <a:pt x="255" y="3457"/>
                  </a:lnTo>
                  <a:lnTo>
                    <a:pt x="244" y="3460"/>
                  </a:lnTo>
                  <a:lnTo>
                    <a:pt x="237" y="3464"/>
                  </a:lnTo>
                  <a:lnTo>
                    <a:pt x="234" y="3470"/>
                  </a:lnTo>
                  <a:lnTo>
                    <a:pt x="237" y="3474"/>
                  </a:lnTo>
                  <a:lnTo>
                    <a:pt x="242" y="3477"/>
                  </a:lnTo>
                  <a:lnTo>
                    <a:pt x="251" y="3478"/>
                  </a:lnTo>
                  <a:lnTo>
                    <a:pt x="260" y="3479"/>
                  </a:lnTo>
                  <a:lnTo>
                    <a:pt x="269" y="3481"/>
                  </a:lnTo>
                  <a:lnTo>
                    <a:pt x="278" y="3484"/>
                  </a:lnTo>
                  <a:lnTo>
                    <a:pt x="285" y="3491"/>
                  </a:lnTo>
                  <a:lnTo>
                    <a:pt x="291" y="3501"/>
                  </a:lnTo>
                  <a:lnTo>
                    <a:pt x="296" y="3510"/>
                  </a:lnTo>
                  <a:lnTo>
                    <a:pt x="299" y="3519"/>
                  </a:lnTo>
                  <a:lnTo>
                    <a:pt x="300" y="3528"/>
                  </a:lnTo>
                  <a:lnTo>
                    <a:pt x="297" y="3537"/>
                  </a:lnTo>
                  <a:lnTo>
                    <a:pt x="290" y="3543"/>
                  </a:lnTo>
                  <a:lnTo>
                    <a:pt x="280" y="3550"/>
                  </a:lnTo>
                  <a:lnTo>
                    <a:pt x="272" y="3556"/>
                  </a:lnTo>
                  <a:lnTo>
                    <a:pt x="266" y="3562"/>
                  </a:lnTo>
                  <a:lnTo>
                    <a:pt x="262" y="3567"/>
                  </a:lnTo>
                  <a:lnTo>
                    <a:pt x="262" y="3572"/>
                  </a:lnTo>
                  <a:lnTo>
                    <a:pt x="266" y="3575"/>
                  </a:lnTo>
                  <a:lnTo>
                    <a:pt x="277" y="3576"/>
                  </a:lnTo>
                  <a:lnTo>
                    <a:pt x="290" y="3574"/>
                  </a:lnTo>
                  <a:lnTo>
                    <a:pt x="303" y="3571"/>
                  </a:lnTo>
                  <a:lnTo>
                    <a:pt x="319" y="3568"/>
                  </a:lnTo>
                  <a:lnTo>
                    <a:pt x="331" y="3567"/>
                  </a:lnTo>
                  <a:lnTo>
                    <a:pt x="343" y="3566"/>
                  </a:lnTo>
                  <a:lnTo>
                    <a:pt x="353" y="3565"/>
                  </a:lnTo>
                  <a:lnTo>
                    <a:pt x="359" y="3562"/>
                  </a:lnTo>
                  <a:lnTo>
                    <a:pt x="362" y="3559"/>
                  </a:lnTo>
                  <a:lnTo>
                    <a:pt x="360" y="3558"/>
                  </a:lnTo>
                  <a:lnTo>
                    <a:pt x="355" y="3559"/>
                  </a:lnTo>
                  <a:lnTo>
                    <a:pt x="347" y="3563"/>
                  </a:lnTo>
                  <a:lnTo>
                    <a:pt x="338" y="3568"/>
                  </a:lnTo>
                  <a:lnTo>
                    <a:pt x="331" y="3576"/>
                  </a:lnTo>
                  <a:lnTo>
                    <a:pt x="324" y="3583"/>
                  </a:lnTo>
                  <a:lnTo>
                    <a:pt x="320" y="3590"/>
                  </a:lnTo>
                  <a:lnTo>
                    <a:pt x="321" y="3596"/>
                  </a:lnTo>
                  <a:lnTo>
                    <a:pt x="327" y="3605"/>
                  </a:lnTo>
                  <a:lnTo>
                    <a:pt x="335" y="3612"/>
                  </a:lnTo>
                  <a:lnTo>
                    <a:pt x="343" y="3618"/>
                  </a:lnTo>
                  <a:lnTo>
                    <a:pt x="353" y="3619"/>
                  </a:lnTo>
                  <a:lnTo>
                    <a:pt x="364" y="3614"/>
                  </a:lnTo>
                  <a:lnTo>
                    <a:pt x="380" y="3608"/>
                  </a:lnTo>
                  <a:lnTo>
                    <a:pt x="398" y="3602"/>
                  </a:lnTo>
                  <a:lnTo>
                    <a:pt x="413" y="3599"/>
                  </a:lnTo>
                  <a:lnTo>
                    <a:pt x="424" y="3598"/>
                  </a:lnTo>
                  <a:lnTo>
                    <a:pt x="427" y="3597"/>
                  </a:lnTo>
                  <a:lnTo>
                    <a:pt x="429" y="3591"/>
                  </a:lnTo>
                  <a:lnTo>
                    <a:pt x="430" y="3585"/>
                  </a:lnTo>
                  <a:lnTo>
                    <a:pt x="433" y="3577"/>
                  </a:lnTo>
                  <a:lnTo>
                    <a:pt x="438" y="3570"/>
                  </a:lnTo>
                  <a:lnTo>
                    <a:pt x="449" y="3563"/>
                  </a:lnTo>
                  <a:lnTo>
                    <a:pt x="462" y="3559"/>
                  </a:lnTo>
                  <a:lnTo>
                    <a:pt x="476" y="3555"/>
                  </a:lnTo>
                  <a:lnTo>
                    <a:pt x="491" y="3554"/>
                  </a:lnTo>
                  <a:lnTo>
                    <a:pt x="503" y="3552"/>
                  </a:lnTo>
                  <a:lnTo>
                    <a:pt x="515" y="3550"/>
                  </a:lnTo>
                  <a:lnTo>
                    <a:pt x="522" y="3545"/>
                  </a:lnTo>
                  <a:lnTo>
                    <a:pt x="528" y="3543"/>
                  </a:lnTo>
                  <a:lnTo>
                    <a:pt x="530" y="3544"/>
                  </a:lnTo>
                  <a:lnTo>
                    <a:pt x="531" y="3549"/>
                  </a:lnTo>
                  <a:lnTo>
                    <a:pt x="532" y="3554"/>
                  </a:lnTo>
                  <a:lnTo>
                    <a:pt x="533" y="3561"/>
                  </a:lnTo>
                  <a:lnTo>
                    <a:pt x="538" y="3567"/>
                  </a:lnTo>
                  <a:lnTo>
                    <a:pt x="545" y="3572"/>
                  </a:lnTo>
                  <a:lnTo>
                    <a:pt x="560" y="3577"/>
                  </a:lnTo>
                  <a:lnTo>
                    <a:pt x="573" y="3581"/>
                  </a:lnTo>
                  <a:lnTo>
                    <a:pt x="585" y="3582"/>
                  </a:lnTo>
                  <a:lnTo>
                    <a:pt x="598" y="3582"/>
                  </a:lnTo>
                  <a:lnTo>
                    <a:pt x="608" y="3582"/>
                  </a:lnTo>
                  <a:lnTo>
                    <a:pt x="618" y="3583"/>
                  </a:lnTo>
                  <a:lnTo>
                    <a:pt x="626" y="3585"/>
                  </a:lnTo>
                  <a:lnTo>
                    <a:pt x="632" y="3588"/>
                  </a:lnTo>
                  <a:lnTo>
                    <a:pt x="633" y="3593"/>
                  </a:lnTo>
                  <a:lnTo>
                    <a:pt x="627" y="3597"/>
                  </a:lnTo>
                  <a:lnTo>
                    <a:pt x="620" y="3601"/>
                  </a:lnTo>
                  <a:lnTo>
                    <a:pt x="608" y="3607"/>
                  </a:lnTo>
                  <a:lnTo>
                    <a:pt x="596" y="3612"/>
                  </a:lnTo>
                  <a:lnTo>
                    <a:pt x="584" y="3618"/>
                  </a:lnTo>
                  <a:lnTo>
                    <a:pt x="573" y="3624"/>
                  </a:lnTo>
                  <a:lnTo>
                    <a:pt x="565" y="3630"/>
                  </a:lnTo>
                  <a:lnTo>
                    <a:pt x="562" y="3636"/>
                  </a:lnTo>
                  <a:lnTo>
                    <a:pt x="565" y="3642"/>
                  </a:lnTo>
                  <a:lnTo>
                    <a:pt x="576" y="3649"/>
                  </a:lnTo>
                  <a:lnTo>
                    <a:pt x="589" y="3653"/>
                  </a:lnTo>
                  <a:lnTo>
                    <a:pt x="606" y="3652"/>
                  </a:lnTo>
                  <a:lnTo>
                    <a:pt x="626" y="3649"/>
                  </a:lnTo>
                  <a:lnTo>
                    <a:pt x="638" y="3646"/>
                  </a:lnTo>
                  <a:lnTo>
                    <a:pt x="646" y="3643"/>
                  </a:lnTo>
                  <a:lnTo>
                    <a:pt x="651" y="3639"/>
                  </a:lnTo>
                  <a:lnTo>
                    <a:pt x="656" y="3632"/>
                  </a:lnTo>
                  <a:lnTo>
                    <a:pt x="661" y="3625"/>
                  </a:lnTo>
                  <a:lnTo>
                    <a:pt x="669" y="3618"/>
                  </a:lnTo>
                  <a:lnTo>
                    <a:pt x="681" y="3610"/>
                  </a:lnTo>
                  <a:lnTo>
                    <a:pt x="692" y="3608"/>
                  </a:lnTo>
                  <a:lnTo>
                    <a:pt x="703" y="3610"/>
                  </a:lnTo>
                  <a:lnTo>
                    <a:pt x="712" y="3618"/>
                  </a:lnTo>
                  <a:lnTo>
                    <a:pt x="717" y="3630"/>
                  </a:lnTo>
                  <a:lnTo>
                    <a:pt x="722" y="3644"/>
                  </a:lnTo>
                  <a:lnTo>
                    <a:pt x="724" y="3656"/>
                  </a:lnTo>
                  <a:lnTo>
                    <a:pt x="727" y="3668"/>
                  </a:lnTo>
                  <a:lnTo>
                    <a:pt x="734" y="3679"/>
                  </a:lnTo>
                  <a:lnTo>
                    <a:pt x="746" y="3688"/>
                  </a:lnTo>
                  <a:lnTo>
                    <a:pt x="765" y="3700"/>
                  </a:lnTo>
                  <a:lnTo>
                    <a:pt x="788" y="3712"/>
                  </a:lnTo>
                  <a:lnTo>
                    <a:pt x="812" y="3723"/>
                  </a:lnTo>
                  <a:lnTo>
                    <a:pt x="838" y="3729"/>
                  </a:lnTo>
                  <a:lnTo>
                    <a:pt x="852" y="3732"/>
                  </a:lnTo>
                  <a:lnTo>
                    <a:pt x="867" y="3733"/>
                  </a:lnTo>
                  <a:lnTo>
                    <a:pt x="881" y="3733"/>
                  </a:lnTo>
                  <a:lnTo>
                    <a:pt x="895" y="3730"/>
                  </a:lnTo>
                  <a:lnTo>
                    <a:pt x="905" y="3727"/>
                  </a:lnTo>
                  <a:lnTo>
                    <a:pt x="914" y="3722"/>
                  </a:lnTo>
                  <a:lnTo>
                    <a:pt x="920" y="3712"/>
                  </a:lnTo>
                  <a:lnTo>
                    <a:pt x="926" y="3698"/>
                  </a:lnTo>
                  <a:lnTo>
                    <a:pt x="935" y="3682"/>
                  </a:lnTo>
                  <a:lnTo>
                    <a:pt x="945" y="3667"/>
                  </a:lnTo>
                  <a:lnTo>
                    <a:pt x="957" y="3655"/>
                  </a:lnTo>
                  <a:lnTo>
                    <a:pt x="971" y="3645"/>
                  </a:lnTo>
                  <a:lnTo>
                    <a:pt x="983" y="3642"/>
                  </a:lnTo>
                  <a:lnTo>
                    <a:pt x="994" y="3642"/>
                  </a:lnTo>
                  <a:lnTo>
                    <a:pt x="1005" y="3643"/>
                  </a:lnTo>
                  <a:lnTo>
                    <a:pt x="1016" y="3644"/>
                  </a:lnTo>
                  <a:lnTo>
                    <a:pt x="1027" y="3643"/>
                  </a:lnTo>
                  <a:lnTo>
                    <a:pt x="1040" y="3639"/>
                  </a:lnTo>
                  <a:lnTo>
                    <a:pt x="1049" y="3632"/>
                  </a:lnTo>
                  <a:lnTo>
                    <a:pt x="1060" y="3623"/>
                  </a:lnTo>
                  <a:lnTo>
                    <a:pt x="1071" y="3614"/>
                  </a:lnTo>
                  <a:lnTo>
                    <a:pt x="1081" y="3605"/>
                  </a:lnTo>
                  <a:lnTo>
                    <a:pt x="1092" y="3595"/>
                  </a:lnTo>
                  <a:lnTo>
                    <a:pt x="1100" y="3586"/>
                  </a:lnTo>
                  <a:lnTo>
                    <a:pt x="1107" y="3578"/>
                  </a:lnTo>
                  <a:lnTo>
                    <a:pt x="1111" y="3574"/>
                  </a:lnTo>
                  <a:lnTo>
                    <a:pt x="1113" y="3572"/>
                  </a:lnTo>
                  <a:lnTo>
                    <a:pt x="1111" y="3574"/>
                  </a:lnTo>
                  <a:lnTo>
                    <a:pt x="1108" y="3579"/>
                  </a:lnTo>
                  <a:lnTo>
                    <a:pt x="1102" y="3587"/>
                  </a:lnTo>
                  <a:lnTo>
                    <a:pt x="1097" y="3597"/>
                  </a:lnTo>
                  <a:lnTo>
                    <a:pt x="1089" y="3608"/>
                  </a:lnTo>
                  <a:lnTo>
                    <a:pt x="1084" y="3618"/>
                  </a:lnTo>
                  <a:lnTo>
                    <a:pt x="1077" y="3628"/>
                  </a:lnTo>
                  <a:lnTo>
                    <a:pt x="1073" y="3636"/>
                  </a:lnTo>
                  <a:lnTo>
                    <a:pt x="1066" y="3646"/>
                  </a:lnTo>
                  <a:lnTo>
                    <a:pt x="1055" y="3657"/>
                  </a:lnTo>
                  <a:lnTo>
                    <a:pt x="1043" y="3667"/>
                  </a:lnTo>
                  <a:lnTo>
                    <a:pt x="1031" y="3677"/>
                  </a:lnTo>
                  <a:lnTo>
                    <a:pt x="1021" y="3686"/>
                  </a:lnTo>
                  <a:lnTo>
                    <a:pt x="1014" y="3693"/>
                  </a:lnTo>
                  <a:lnTo>
                    <a:pt x="1007" y="3700"/>
                  </a:lnTo>
                  <a:lnTo>
                    <a:pt x="999" y="3709"/>
                  </a:lnTo>
                  <a:lnTo>
                    <a:pt x="991" y="3718"/>
                  </a:lnTo>
                  <a:lnTo>
                    <a:pt x="983" y="3730"/>
                  </a:lnTo>
                  <a:lnTo>
                    <a:pt x="978" y="3745"/>
                  </a:lnTo>
                  <a:lnTo>
                    <a:pt x="977" y="3761"/>
                  </a:lnTo>
                  <a:lnTo>
                    <a:pt x="977" y="3781"/>
                  </a:lnTo>
                  <a:lnTo>
                    <a:pt x="974" y="3796"/>
                  </a:lnTo>
                  <a:lnTo>
                    <a:pt x="972" y="3807"/>
                  </a:lnTo>
                  <a:lnTo>
                    <a:pt x="969" y="3814"/>
                  </a:lnTo>
                  <a:lnTo>
                    <a:pt x="968" y="3816"/>
                  </a:lnTo>
                  <a:lnTo>
                    <a:pt x="966" y="3816"/>
                  </a:lnTo>
                  <a:lnTo>
                    <a:pt x="957" y="3816"/>
                  </a:lnTo>
                  <a:lnTo>
                    <a:pt x="945" y="3815"/>
                  </a:lnTo>
                  <a:lnTo>
                    <a:pt x="932" y="3816"/>
                  </a:lnTo>
                  <a:lnTo>
                    <a:pt x="917" y="3819"/>
                  </a:lnTo>
                  <a:lnTo>
                    <a:pt x="907" y="3824"/>
                  </a:lnTo>
                  <a:lnTo>
                    <a:pt x="896" y="3831"/>
                  </a:lnTo>
                  <a:lnTo>
                    <a:pt x="886" y="3837"/>
                  </a:lnTo>
                  <a:lnTo>
                    <a:pt x="878" y="3840"/>
                  </a:lnTo>
                  <a:lnTo>
                    <a:pt x="868" y="3840"/>
                  </a:lnTo>
                  <a:lnTo>
                    <a:pt x="858" y="3836"/>
                  </a:lnTo>
                  <a:lnTo>
                    <a:pt x="845" y="3830"/>
                  </a:lnTo>
                  <a:lnTo>
                    <a:pt x="830" y="3824"/>
                  </a:lnTo>
                  <a:lnTo>
                    <a:pt x="812" y="3817"/>
                  </a:lnTo>
                  <a:lnTo>
                    <a:pt x="794" y="3813"/>
                  </a:lnTo>
                  <a:lnTo>
                    <a:pt x="776" y="3809"/>
                  </a:lnTo>
                  <a:lnTo>
                    <a:pt x="761" y="3810"/>
                  </a:lnTo>
                  <a:lnTo>
                    <a:pt x="750" y="3810"/>
                  </a:lnTo>
                  <a:lnTo>
                    <a:pt x="735" y="3810"/>
                  </a:lnTo>
                  <a:lnTo>
                    <a:pt x="719" y="3810"/>
                  </a:lnTo>
                  <a:lnTo>
                    <a:pt x="702" y="3810"/>
                  </a:lnTo>
                  <a:lnTo>
                    <a:pt x="687" y="3810"/>
                  </a:lnTo>
                  <a:lnTo>
                    <a:pt x="672" y="3811"/>
                  </a:lnTo>
                  <a:lnTo>
                    <a:pt x="661" y="3814"/>
                  </a:lnTo>
                  <a:lnTo>
                    <a:pt x="655" y="3818"/>
                  </a:lnTo>
                  <a:lnTo>
                    <a:pt x="647" y="3822"/>
                  </a:lnTo>
                  <a:lnTo>
                    <a:pt x="637" y="3824"/>
                  </a:lnTo>
                  <a:lnTo>
                    <a:pt x="625" y="3824"/>
                  </a:lnTo>
                  <a:lnTo>
                    <a:pt x="612" y="3822"/>
                  </a:lnTo>
                  <a:lnTo>
                    <a:pt x="599" y="3822"/>
                  </a:lnTo>
                  <a:lnTo>
                    <a:pt x="588" y="3824"/>
                  </a:lnTo>
                  <a:lnTo>
                    <a:pt x="579" y="3829"/>
                  </a:lnTo>
                  <a:lnTo>
                    <a:pt x="574" y="3838"/>
                  </a:lnTo>
                  <a:lnTo>
                    <a:pt x="573" y="3846"/>
                  </a:lnTo>
                  <a:lnTo>
                    <a:pt x="575" y="3855"/>
                  </a:lnTo>
                  <a:lnTo>
                    <a:pt x="577" y="3865"/>
                  </a:lnTo>
                  <a:lnTo>
                    <a:pt x="579" y="3874"/>
                  </a:lnTo>
                  <a:lnTo>
                    <a:pt x="579" y="3884"/>
                  </a:lnTo>
                  <a:lnTo>
                    <a:pt x="575" y="3896"/>
                  </a:lnTo>
                  <a:lnTo>
                    <a:pt x="567" y="3907"/>
                  </a:lnTo>
                  <a:lnTo>
                    <a:pt x="558" y="3917"/>
                  </a:lnTo>
                  <a:lnTo>
                    <a:pt x="551" y="3923"/>
                  </a:lnTo>
                  <a:lnTo>
                    <a:pt x="545" y="3926"/>
                  </a:lnTo>
                  <a:lnTo>
                    <a:pt x="541" y="3926"/>
                  </a:lnTo>
                  <a:lnTo>
                    <a:pt x="534" y="3925"/>
                  </a:lnTo>
                  <a:lnTo>
                    <a:pt x="526" y="3922"/>
                  </a:lnTo>
                  <a:lnTo>
                    <a:pt x="516" y="3920"/>
                  </a:lnTo>
                  <a:lnTo>
                    <a:pt x="505" y="3917"/>
                  </a:lnTo>
                  <a:lnTo>
                    <a:pt x="495" y="3915"/>
                  </a:lnTo>
                  <a:lnTo>
                    <a:pt x="487" y="3915"/>
                  </a:lnTo>
                  <a:lnTo>
                    <a:pt x="481" y="3918"/>
                  </a:lnTo>
                  <a:lnTo>
                    <a:pt x="477" y="3923"/>
                  </a:lnTo>
                  <a:lnTo>
                    <a:pt x="476" y="3934"/>
                  </a:lnTo>
                  <a:lnTo>
                    <a:pt x="475" y="3948"/>
                  </a:lnTo>
                  <a:lnTo>
                    <a:pt x="476" y="3965"/>
                  </a:lnTo>
                  <a:lnTo>
                    <a:pt x="476" y="3982"/>
                  </a:lnTo>
                  <a:lnTo>
                    <a:pt x="476" y="3999"/>
                  </a:lnTo>
                  <a:lnTo>
                    <a:pt x="476" y="4014"/>
                  </a:lnTo>
                  <a:lnTo>
                    <a:pt x="475" y="4026"/>
                  </a:lnTo>
                  <a:lnTo>
                    <a:pt x="473" y="4034"/>
                  </a:lnTo>
                  <a:lnTo>
                    <a:pt x="465" y="4041"/>
                  </a:lnTo>
                  <a:lnTo>
                    <a:pt x="454" y="4051"/>
                  </a:lnTo>
                  <a:lnTo>
                    <a:pt x="441" y="4062"/>
                  </a:lnTo>
                  <a:lnTo>
                    <a:pt x="428" y="4073"/>
                  </a:lnTo>
                  <a:lnTo>
                    <a:pt x="417" y="4086"/>
                  </a:lnTo>
                  <a:lnTo>
                    <a:pt x="412" y="4096"/>
                  </a:lnTo>
                  <a:lnTo>
                    <a:pt x="410" y="4106"/>
                  </a:lnTo>
                  <a:lnTo>
                    <a:pt x="410" y="4117"/>
                  </a:lnTo>
                  <a:lnTo>
                    <a:pt x="411" y="4126"/>
                  </a:lnTo>
                  <a:lnTo>
                    <a:pt x="411" y="4133"/>
                  </a:lnTo>
                  <a:lnTo>
                    <a:pt x="410" y="4140"/>
                  </a:lnTo>
                  <a:lnTo>
                    <a:pt x="405" y="4144"/>
                  </a:lnTo>
                  <a:lnTo>
                    <a:pt x="396" y="4145"/>
                  </a:lnTo>
                  <a:lnTo>
                    <a:pt x="388" y="4144"/>
                  </a:lnTo>
                  <a:lnTo>
                    <a:pt x="378" y="4142"/>
                  </a:lnTo>
                  <a:lnTo>
                    <a:pt x="368" y="4141"/>
                  </a:lnTo>
                  <a:lnTo>
                    <a:pt x="358" y="4142"/>
                  </a:lnTo>
                  <a:lnTo>
                    <a:pt x="350" y="4149"/>
                  </a:lnTo>
                  <a:lnTo>
                    <a:pt x="337" y="4163"/>
                  </a:lnTo>
                  <a:lnTo>
                    <a:pt x="325" y="4177"/>
                  </a:lnTo>
                  <a:lnTo>
                    <a:pt x="314" y="4191"/>
                  </a:lnTo>
                  <a:lnTo>
                    <a:pt x="309" y="4204"/>
                  </a:lnTo>
                  <a:lnTo>
                    <a:pt x="309" y="4213"/>
                  </a:lnTo>
                  <a:lnTo>
                    <a:pt x="308" y="4221"/>
                  </a:lnTo>
                  <a:lnTo>
                    <a:pt x="306" y="4228"/>
                  </a:lnTo>
                  <a:lnTo>
                    <a:pt x="302" y="4236"/>
                  </a:lnTo>
                  <a:lnTo>
                    <a:pt x="297" y="4242"/>
                  </a:lnTo>
                  <a:lnTo>
                    <a:pt x="286" y="4246"/>
                  </a:lnTo>
                  <a:lnTo>
                    <a:pt x="278" y="4250"/>
                  </a:lnTo>
                  <a:lnTo>
                    <a:pt x="274" y="4256"/>
                  </a:lnTo>
                  <a:lnTo>
                    <a:pt x="272" y="4262"/>
                  </a:lnTo>
                  <a:lnTo>
                    <a:pt x="271" y="4270"/>
                  </a:lnTo>
                  <a:lnTo>
                    <a:pt x="269" y="4278"/>
                  </a:lnTo>
                  <a:lnTo>
                    <a:pt x="266" y="4284"/>
                  </a:lnTo>
                  <a:lnTo>
                    <a:pt x="260" y="4290"/>
                  </a:lnTo>
                  <a:lnTo>
                    <a:pt x="251" y="4294"/>
                  </a:lnTo>
                  <a:lnTo>
                    <a:pt x="241" y="4301"/>
                  </a:lnTo>
                  <a:lnTo>
                    <a:pt x="230" y="4307"/>
                  </a:lnTo>
                  <a:lnTo>
                    <a:pt x="218" y="4315"/>
                  </a:lnTo>
                  <a:lnTo>
                    <a:pt x="207" y="4322"/>
                  </a:lnTo>
                  <a:lnTo>
                    <a:pt x="197" y="4328"/>
                  </a:lnTo>
                  <a:lnTo>
                    <a:pt x="190" y="4334"/>
                  </a:lnTo>
                  <a:lnTo>
                    <a:pt x="184" y="4338"/>
                  </a:lnTo>
                  <a:lnTo>
                    <a:pt x="182" y="4339"/>
                  </a:lnTo>
                  <a:lnTo>
                    <a:pt x="181" y="4337"/>
                  </a:lnTo>
                  <a:lnTo>
                    <a:pt x="175" y="4332"/>
                  </a:lnTo>
                  <a:lnTo>
                    <a:pt x="169" y="4329"/>
                  </a:lnTo>
                  <a:lnTo>
                    <a:pt x="160" y="4327"/>
                  </a:lnTo>
                  <a:lnTo>
                    <a:pt x="150" y="4329"/>
                  </a:lnTo>
                  <a:lnTo>
                    <a:pt x="141" y="4332"/>
                  </a:lnTo>
                  <a:lnTo>
                    <a:pt x="130" y="4337"/>
                  </a:lnTo>
                  <a:lnTo>
                    <a:pt x="119" y="4341"/>
                  </a:lnTo>
                  <a:lnTo>
                    <a:pt x="107" y="4347"/>
                  </a:lnTo>
                  <a:lnTo>
                    <a:pt x="99" y="4353"/>
                  </a:lnTo>
                  <a:lnTo>
                    <a:pt x="92" y="4361"/>
                  </a:lnTo>
                  <a:lnTo>
                    <a:pt x="90" y="4370"/>
                  </a:lnTo>
                  <a:lnTo>
                    <a:pt x="90" y="4376"/>
                  </a:lnTo>
                  <a:lnTo>
                    <a:pt x="87" y="4384"/>
                  </a:lnTo>
                  <a:lnTo>
                    <a:pt x="83" y="4392"/>
                  </a:lnTo>
                  <a:lnTo>
                    <a:pt x="80" y="4398"/>
                  </a:lnTo>
                  <a:lnTo>
                    <a:pt x="78" y="4405"/>
                  </a:lnTo>
                  <a:lnTo>
                    <a:pt x="77" y="4410"/>
                  </a:lnTo>
                  <a:lnTo>
                    <a:pt x="80" y="4415"/>
                  </a:lnTo>
                  <a:lnTo>
                    <a:pt x="88" y="4418"/>
                  </a:lnTo>
                  <a:lnTo>
                    <a:pt x="100" y="4419"/>
                  </a:lnTo>
                  <a:lnTo>
                    <a:pt x="116" y="4418"/>
                  </a:lnTo>
                  <a:lnTo>
                    <a:pt x="129" y="4416"/>
                  </a:lnTo>
                  <a:lnTo>
                    <a:pt x="139" y="4412"/>
                  </a:lnTo>
                  <a:lnTo>
                    <a:pt x="146" y="4407"/>
                  </a:lnTo>
                  <a:lnTo>
                    <a:pt x="150" y="4403"/>
                  </a:lnTo>
                  <a:lnTo>
                    <a:pt x="153" y="4397"/>
                  </a:lnTo>
                  <a:lnTo>
                    <a:pt x="157" y="4392"/>
                  </a:lnTo>
                  <a:lnTo>
                    <a:pt x="162" y="4386"/>
                  </a:lnTo>
                  <a:lnTo>
                    <a:pt x="169" y="4382"/>
                  </a:lnTo>
                  <a:lnTo>
                    <a:pt x="177" y="4381"/>
                  </a:lnTo>
                  <a:lnTo>
                    <a:pt x="186" y="4384"/>
                  </a:lnTo>
                  <a:lnTo>
                    <a:pt x="197" y="4390"/>
                  </a:lnTo>
                  <a:lnTo>
                    <a:pt x="206" y="4400"/>
                  </a:lnTo>
                  <a:lnTo>
                    <a:pt x="215" y="4413"/>
                  </a:lnTo>
                  <a:lnTo>
                    <a:pt x="223" y="4428"/>
                  </a:lnTo>
                  <a:lnTo>
                    <a:pt x="232" y="4441"/>
                  </a:lnTo>
                  <a:lnTo>
                    <a:pt x="242" y="4451"/>
                  </a:lnTo>
                  <a:lnTo>
                    <a:pt x="252" y="4457"/>
                  </a:lnTo>
                  <a:lnTo>
                    <a:pt x="267" y="4459"/>
                  </a:lnTo>
                  <a:lnTo>
                    <a:pt x="281" y="4454"/>
                  </a:lnTo>
                  <a:lnTo>
                    <a:pt x="292" y="4443"/>
                  </a:lnTo>
                  <a:lnTo>
                    <a:pt x="300" y="4427"/>
                  </a:lnTo>
                  <a:lnTo>
                    <a:pt x="301" y="4417"/>
                  </a:lnTo>
                  <a:lnTo>
                    <a:pt x="299" y="4408"/>
                  </a:lnTo>
                  <a:lnTo>
                    <a:pt x="297" y="4400"/>
                  </a:lnTo>
                  <a:lnTo>
                    <a:pt x="295" y="4393"/>
                  </a:lnTo>
                  <a:lnTo>
                    <a:pt x="295" y="4385"/>
                  </a:lnTo>
                  <a:lnTo>
                    <a:pt x="299" y="4377"/>
                  </a:lnTo>
                  <a:lnTo>
                    <a:pt x="311" y="4365"/>
                  </a:lnTo>
                  <a:lnTo>
                    <a:pt x="325" y="4355"/>
                  </a:lnTo>
                  <a:lnTo>
                    <a:pt x="343" y="4346"/>
                  </a:lnTo>
                  <a:lnTo>
                    <a:pt x="362" y="4335"/>
                  </a:lnTo>
                  <a:lnTo>
                    <a:pt x="375" y="4329"/>
                  </a:lnTo>
                  <a:lnTo>
                    <a:pt x="383" y="4328"/>
                  </a:lnTo>
                  <a:lnTo>
                    <a:pt x="391" y="4327"/>
                  </a:lnTo>
                  <a:lnTo>
                    <a:pt x="395" y="4327"/>
                  </a:lnTo>
                  <a:lnTo>
                    <a:pt x="398" y="4326"/>
                  </a:lnTo>
                  <a:lnTo>
                    <a:pt x="400" y="4322"/>
                  </a:lnTo>
                  <a:lnTo>
                    <a:pt x="400" y="4313"/>
                  </a:lnTo>
                  <a:lnTo>
                    <a:pt x="401" y="4303"/>
                  </a:lnTo>
                  <a:lnTo>
                    <a:pt x="402" y="4293"/>
                  </a:lnTo>
                  <a:lnTo>
                    <a:pt x="404" y="4284"/>
                  </a:lnTo>
                  <a:lnTo>
                    <a:pt x="406" y="4278"/>
                  </a:lnTo>
                  <a:lnTo>
                    <a:pt x="412" y="4274"/>
                  </a:lnTo>
                  <a:lnTo>
                    <a:pt x="419" y="4274"/>
                  </a:lnTo>
                  <a:lnTo>
                    <a:pt x="431" y="4276"/>
                  </a:lnTo>
                  <a:lnTo>
                    <a:pt x="447" y="4278"/>
                  </a:lnTo>
                  <a:lnTo>
                    <a:pt x="463" y="4279"/>
                  </a:lnTo>
                  <a:lnTo>
                    <a:pt x="479" y="4280"/>
                  </a:lnTo>
                  <a:lnTo>
                    <a:pt x="492" y="4279"/>
                  </a:lnTo>
                  <a:lnTo>
                    <a:pt x="500" y="4277"/>
                  </a:lnTo>
                  <a:lnTo>
                    <a:pt x="509" y="4272"/>
                  </a:lnTo>
                  <a:lnTo>
                    <a:pt x="520" y="4267"/>
                  </a:lnTo>
                  <a:lnTo>
                    <a:pt x="532" y="4262"/>
                  </a:lnTo>
                  <a:lnTo>
                    <a:pt x="543" y="4259"/>
                  </a:lnTo>
                  <a:lnTo>
                    <a:pt x="554" y="4259"/>
                  </a:lnTo>
                  <a:lnTo>
                    <a:pt x="562" y="4261"/>
                  </a:lnTo>
                  <a:lnTo>
                    <a:pt x="570" y="4267"/>
                  </a:lnTo>
                  <a:lnTo>
                    <a:pt x="583" y="4269"/>
                  </a:lnTo>
                  <a:lnTo>
                    <a:pt x="593" y="4270"/>
                  </a:lnTo>
                  <a:lnTo>
                    <a:pt x="603" y="4268"/>
                  </a:lnTo>
                  <a:lnTo>
                    <a:pt x="611" y="4265"/>
                  </a:lnTo>
                  <a:lnTo>
                    <a:pt x="615" y="4264"/>
                  </a:lnTo>
                  <a:lnTo>
                    <a:pt x="621" y="4268"/>
                  </a:lnTo>
                  <a:lnTo>
                    <a:pt x="625" y="4276"/>
                  </a:lnTo>
                  <a:lnTo>
                    <a:pt x="631" y="4283"/>
                  </a:lnTo>
                  <a:lnTo>
                    <a:pt x="637" y="4291"/>
                  </a:lnTo>
                  <a:lnTo>
                    <a:pt x="644" y="4295"/>
                  </a:lnTo>
                  <a:lnTo>
                    <a:pt x="654" y="4296"/>
                  </a:lnTo>
                  <a:lnTo>
                    <a:pt x="664" y="4294"/>
                  </a:lnTo>
                  <a:lnTo>
                    <a:pt x="671" y="4292"/>
                  </a:lnTo>
                  <a:lnTo>
                    <a:pt x="679" y="4290"/>
                  </a:lnTo>
                  <a:lnTo>
                    <a:pt x="682" y="4290"/>
                  </a:lnTo>
                  <a:lnTo>
                    <a:pt x="685" y="4293"/>
                  </a:lnTo>
                  <a:lnTo>
                    <a:pt x="689" y="4300"/>
                  </a:lnTo>
                  <a:lnTo>
                    <a:pt x="695" y="4308"/>
                  </a:lnTo>
                  <a:lnTo>
                    <a:pt x="702" y="4318"/>
                  </a:lnTo>
                  <a:lnTo>
                    <a:pt x="710" y="4326"/>
                  </a:lnTo>
                  <a:lnTo>
                    <a:pt x="718" y="4332"/>
                  </a:lnTo>
                  <a:lnTo>
                    <a:pt x="728" y="4335"/>
                  </a:lnTo>
                  <a:lnTo>
                    <a:pt x="741" y="4334"/>
                  </a:lnTo>
                  <a:lnTo>
                    <a:pt x="753" y="4332"/>
                  </a:lnTo>
                  <a:lnTo>
                    <a:pt x="763" y="4330"/>
                  </a:lnTo>
                  <a:lnTo>
                    <a:pt x="771" y="4325"/>
                  </a:lnTo>
                  <a:lnTo>
                    <a:pt x="775" y="4316"/>
                  </a:lnTo>
                  <a:lnTo>
                    <a:pt x="776" y="4306"/>
                  </a:lnTo>
                  <a:lnTo>
                    <a:pt x="776" y="4296"/>
                  </a:lnTo>
                  <a:lnTo>
                    <a:pt x="776" y="4288"/>
                  </a:lnTo>
                  <a:lnTo>
                    <a:pt x="780" y="4280"/>
                  </a:lnTo>
                  <a:lnTo>
                    <a:pt x="787" y="4273"/>
                  </a:lnTo>
                  <a:lnTo>
                    <a:pt x="799" y="4265"/>
                  </a:lnTo>
                  <a:lnTo>
                    <a:pt x="809" y="4254"/>
                  </a:lnTo>
                  <a:lnTo>
                    <a:pt x="816" y="4241"/>
                  </a:lnTo>
                  <a:lnTo>
                    <a:pt x="819" y="4225"/>
                  </a:lnTo>
                  <a:lnTo>
                    <a:pt x="819" y="4212"/>
                  </a:lnTo>
                  <a:lnTo>
                    <a:pt x="818" y="4199"/>
                  </a:lnTo>
                  <a:lnTo>
                    <a:pt x="817" y="4186"/>
                  </a:lnTo>
                  <a:lnTo>
                    <a:pt x="818" y="4173"/>
                  </a:lnTo>
                  <a:lnTo>
                    <a:pt x="823" y="4160"/>
                  </a:lnTo>
                  <a:lnTo>
                    <a:pt x="835" y="4146"/>
                  </a:lnTo>
                  <a:lnTo>
                    <a:pt x="850" y="4134"/>
                  </a:lnTo>
                  <a:lnTo>
                    <a:pt x="867" y="4124"/>
                  </a:lnTo>
                  <a:lnTo>
                    <a:pt x="885" y="4115"/>
                  </a:lnTo>
                  <a:lnTo>
                    <a:pt x="904" y="4104"/>
                  </a:lnTo>
                  <a:lnTo>
                    <a:pt x="928" y="4093"/>
                  </a:lnTo>
                  <a:lnTo>
                    <a:pt x="954" y="4083"/>
                  </a:lnTo>
                  <a:lnTo>
                    <a:pt x="980" y="4075"/>
                  </a:lnTo>
                  <a:lnTo>
                    <a:pt x="1000" y="4071"/>
                  </a:lnTo>
                  <a:lnTo>
                    <a:pt x="1018" y="4068"/>
                  </a:lnTo>
                  <a:lnTo>
                    <a:pt x="1035" y="4066"/>
                  </a:lnTo>
                  <a:lnTo>
                    <a:pt x="1048" y="4068"/>
                  </a:lnTo>
                  <a:lnTo>
                    <a:pt x="1058" y="4071"/>
                  </a:lnTo>
                  <a:lnTo>
                    <a:pt x="1071" y="4077"/>
                  </a:lnTo>
                  <a:lnTo>
                    <a:pt x="1087" y="4084"/>
                  </a:lnTo>
                  <a:lnTo>
                    <a:pt x="1106" y="4092"/>
                  </a:lnTo>
                  <a:lnTo>
                    <a:pt x="1120" y="4100"/>
                  </a:lnTo>
                  <a:lnTo>
                    <a:pt x="1127" y="4106"/>
                  </a:lnTo>
                  <a:lnTo>
                    <a:pt x="1130" y="4111"/>
                  </a:lnTo>
                  <a:lnTo>
                    <a:pt x="1133" y="4117"/>
                  </a:lnTo>
                  <a:lnTo>
                    <a:pt x="1135" y="4122"/>
                  </a:lnTo>
                  <a:lnTo>
                    <a:pt x="1140" y="4127"/>
                  </a:lnTo>
                  <a:lnTo>
                    <a:pt x="1146" y="4130"/>
                  </a:lnTo>
                  <a:lnTo>
                    <a:pt x="1156" y="4132"/>
                  </a:lnTo>
                  <a:lnTo>
                    <a:pt x="1166" y="4131"/>
                  </a:lnTo>
                  <a:lnTo>
                    <a:pt x="1175" y="4128"/>
                  </a:lnTo>
                  <a:lnTo>
                    <a:pt x="1181" y="4123"/>
                  </a:lnTo>
                  <a:lnTo>
                    <a:pt x="1187" y="4118"/>
                  </a:lnTo>
                  <a:lnTo>
                    <a:pt x="1193" y="4114"/>
                  </a:lnTo>
                  <a:lnTo>
                    <a:pt x="1200" y="4110"/>
                  </a:lnTo>
                  <a:lnTo>
                    <a:pt x="1208" y="4109"/>
                  </a:lnTo>
                  <a:lnTo>
                    <a:pt x="1225" y="4110"/>
                  </a:lnTo>
                  <a:lnTo>
                    <a:pt x="1244" y="4115"/>
                  </a:lnTo>
                  <a:lnTo>
                    <a:pt x="1263" y="4119"/>
                  </a:lnTo>
                  <a:lnTo>
                    <a:pt x="1282" y="4121"/>
                  </a:lnTo>
                  <a:lnTo>
                    <a:pt x="1296" y="4122"/>
                  </a:lnTo>
                  <a:lnTo>
                    <a:pt x="1308" y="4122"/>
                  </a:lnTo>
                  <a:lnTo>
                    <a:pt x="1318" y="4119"/>
                  </a:lnTo>
                  <a:lnTo>
                    <a:pt x="1326" y="4114"/>
                  </a:lnTo>
                  <a:lnTo>
                    <a:pt x="1330" y="4104"/>
                  </a:lnTo>
                  <a:lnTo>
                    <a:pt x="1330" y="4095"/>
                  </a:lnTo>
                  <a:lnTo>
                    <a:pt x="1328" y="4088"/>
                  </a:lnTo>
                  <a:lnTo>
                    <a:pt x="1326" y="4082"/>
                  </a:lnTo>
                  <a:lnTo>
                    <a:pt x="1324" y="4075"/>
                  </a:lnTo>
                  <a:lnTo>
                    <a:pt x="1326" y="4070"/>
                  </a:lnTo>
                  <a:lnTo>
                    <a:pt x="1332" y="4063"/>
                  </a:lnTo>
                  <a:lnTo>
                    <a:pt x="1348" y="4053"/>
                  </a:lnTo>
                  <a:lnTo>
                    <a:pt x="1364" y="4047"/>
                  </a:lnTo>
                  <a:lnTo>
                    <a:pt x="1383" y="4042"/>
                  </a:lnTo>
                  <a:lnTo>
                    <a:pt x="1402" y="4044"/>
                  </a:lnTo>
                  <a:lnTo>
                    <a:pt x="1418" y="4048"/>
                  </a:lnTo>
                  <a:lnTo>
                    <a:pt x="1432" y="4052"/>
                  </a:lnTo>
                  <a:lnTo>
                    <a:pt x="1443" y="4056"/>
                  </a:lnTo>
                  <a:lnTo>
                    <a:pt x="1453" y="4057"/>
                  </a:lnTo>
                  <a:lnTo>
                    <a:pt x="1459" y="4053"/>
                  </a:lnTo>
                  <a:lnTo>
                    <a:pt x="1464" y="4047"/>
                  </a:lnTo>
                  <a:lnTo>
                    <a:pt x="1469" y="4040"/>
                  </a:lnTo>
                  <a:lnTo>
                    <a:pt x="1476" y="4034"/>
                  </a:lnTo>
                  <a:lnTo>
                    <a:pt x="1485" y="4026"/>
                  </a:lnTo>
                  <a:lnTo>
                    <a:pt x="1498" y="4018"/>
                  </a:lnTo>
                  <a:lnTo>
                    <a:pt x="1514" y="4012"/>
                  </a:lnTo>
                  <a:lnTo>
                    <a:pt x="1528" y="4007"/>
                  </a:lnTo>
                  <a:lnTo>
                    <a:pt x="1538" y="4004"/>
                  </a:lnTo>
                  <a:lnTo>
                    <a:pt x="1545" y="4002"/>
                  </a:lnTo>
                  <a:lnTo>
                    <a:pt x="1551" y="4002"/>
                  </a:lnTo>
                  <a:lnTo>
                    <a:pt x="1557" y="4003"/>
                  </a:lnTo>
                  <a:lnTo>
                    <a:pt x="1564" y="4005"/>
                  </a:lnTo>
                  <a:lnTo>
                    <a:pt x="1575" y="4008"/>
                  </a:lnTo>
                  <a:lnTo>
                    <a:pt x="1592" y="4013"/>
                  </a:lnTo>
                  <a:lnTo>
                    <a:pt x="1605" y="4014"/>
                  </a:lnTo>
                  <a:lnTo>
                    <a:pt x="1616" y="4012"/>
                  </a:lnTo>
                  <a:lnTo>
                    <a:pt x="1626" y="4007"/>
                  </a:lnTo>
                  <a:lnTo>
                    <a:pt x="1633" y="4001"/>
                  </a:lnTo>
                  <a:lnTo>
                    <a:pt x="1641" y="3996"/>
                  </a:lnTo>
                  <a:lnTo>
                    <a:pt x="1649" y="3999"/>
                  </a:lnTo>
                  <a:lnTo>
                    <a:pt x="1656" y="4004"/>
                  </a:lnTo>
                  <a:lnTo>
                    <a:pt x="1666" y="4012"/>
                  </a:lnTo>
                  <a:lnTo>
                    <a:pt x="1677" y="4019"/>
                  </a:lnTo>
                  <a:lnTo>
                    <a:pt x="1687" y="4024"/>
                  </a:lnTo>
                  <a:lnTo>
                    <a:pt x="1697" y="4023"/>
                  </a:lnTo>
                  <a:lnTo>
                    <a:pt x="1706" y="4019"/>
                  </a:lnTo>
                  <a:lnTo>
                    <a:pt x="1716" y="4014"/>
                  </a:lnTo>
                  <a:lnTo>
                    <a:pt x="1726" y="4007"/>
                  </a:lnTo>
                  <a:lnTo>
                    <a:pt x="1740" y="4000"/>
                  </a:lnTo>
                  <a:lnTo>
                    <a:pt x="1754" y="3994"/>
                  </a:lnTo>
                  <a:lnTo>
                    <a:pt x="1767" y="3990"/>
                  </a:lnTo>
                  <a:lnTo>
                    <a:pt x="1780" y="3988"/>
                  </a:lnTo>
                  <a:lnTo>
                    <a:pt x="1795" y="3987"/>
                  </a:lnTo>
                  <a:lnTo>
                    <a:pt x="1813" y="3987"/>
                  </a:lnTo>
                  <a:lnTo>
                    <a:pt x="1835" y="3985"/>
                  </a:lnTo>
                  <a:lnTo>
                    <a:pt x="1852" y="3983"/>
                  </a:lnTo>
                  <a:lnTo>
                    <a:pt x="1868" y="3980"/>
                  </a:lnTo>
                  <a:lnTo>
                    <a:pt x="1880" y="3976"/>
                  </a:lnTo>
                  <a:lnTo>
                    <a:pt x="1890" y="3973"/>
                  </a:lnTo>
                  <a:lnTo>
                    <a:pt x="1899" y="3972"/>
                  </a:lnTo>
                  <a:lnTo>
                    <a:pt x="1911" y="3973"/>
                  </a:lnTo>
                  <a:lnTo>
                    <a:pt x="1925" y="3980"/>
                  </a:lnTo>
                  <a:lnTo>
                    <a:pt x="1944" y="3989"/>
                  </a:lnTo>
                  <a:lnTo>
                    <a:pt x="1963" y="3994"/>
                  </a:lnTo>
                  <a:lnTo>
                    <a:pt x="1980" y="3998"/>
                  </a:lnTo>
                  <a:lnTo>
                    <a:pt x="1998" y="3999"/>
                  </a:lnTo>
                  <a:lnTo>
                    <a:pt x="2015" y="3999"/>
                  </a:lnTo>
                  <a:lnTo>
                    <a:pt x="2028" y="3998"/>
                  </a:lnTo>
                  <a:lnTo>
                    <a:pt x="2036" y="3995"/>
                  </a:lnTo>
                  <a:lnTo>
                    <a:pt x="2044" y="3991"/>
                  </a:lnTo>
                  <a:lnTo>
                    <a:pt x="2050" y="3985"/>
                  </a:lnTo>
                  <a:lnTo>
                    <a:pt x="2059" y="3979"/>
                  </a:lnTo>
                  <a:lnTo>
                    <a:pt x="2072" y="3970"/>
                  </a:lnTo>
                  <a:lnTo>
                    <a:pt x="2093" y="3960"/>
                  </a:lnTo>
                  <a:lnTo>
                    <a:pt x="2113" y="3955"/>
                  </a:lnTo>
                  <a:lnTo>
                    <a:pt x="2129" y="3953"/>
                  </a:lnTo>
                  <a:lnTo>
                    <a:pt x="2144" y="3950"/>
                  </a:lnTo>
                  <a:lnTo>
                    <a:pt x="2152" y="3945"/>
                  </a:lnTo>
                  <a:lnTo>
                    <a:pt x="2159" y="3937"/>
                  </a:lnTo>
                  <a:lnTo>
                    <a:pt x="2167" y="3927"/>
                  </a:lnTo>
                  <a:lnTo>
                    <a:pt x="2176" y="3918"/>
                  </a:lnTo>
                  <a:lnTo>
                    <a:pt x="2188" y="3908"/>
                  </a:lnTo>
                  <a:lnTo>
                    <a:pt x="2204" y="3903"/>
                  </a:lnTo>
                  <a:lnTo>
                    <a:pt x="2218" y="3903"/>
                  </a:lnTo>
                  <a:lnTo>
                    <a:pt x="2232" y="3903"/>
                  </a:lnTo>
                  <a:lnTo>
                    <a:pt x="2245" y="3903"/>
                  </a:lnTo>
                  <a:lnTo>
                    <a:pt x="2257" y="3900"/>
                  </a:lnTo>
                  <a:lnTo>
                    <a:pt x="2262" y="3896"/>
                  </a:lnTo>
                  <a:lnTo>
                    <a:pt x="2263" y="3891"/>
                  </a:lnTo>
                  <a:lnTo>
                    <a:pt x="2262" y="3887"/>
                  </a:lnTo>
                  <a:lnTo>
                    <a:pt x="2260" y="3883"/>
                  </a:lnTo>
                  <a:lnTo>
                    <a:pt x="2258" y="3877"/>
                  </a:lnTo>
                  <a:lnTo>
                    <a:pt x="2258" y="3871"/>
                  </a:lnTo>
                  <a:lnTo>
                    <a:pt x="2263" y="3862"/>
                  </a:lnTo>
                  <a:lnTo>
                    <a:pt x="2272" y="3853"/>
                  </a:lnTo>
                  <a:lnTo>
                    <a:pt x="2289" y="3837"/>
                  </a:lnTo>
                  <a:lnTo>
                    <a:pt x="2304" y="3824"/>
                  </a:lnTo>
                  <a:lnTo>
                    <a:pt x="2319" y="3811"/>
                  </a:lnTo>
                  <a:lnTo>
                    <a:pt x="2334" y="3802"/>
                  </a:lnTo>
                  <a:lnTo>
                    <a:pt x="2350" y="3793"/>
                  </a:lnTo>
                  <a:lnTo>
                    <a:pt x="2364" y="3787"/>
                  </a:lnTo>
                  <a:lnTo>
                    <a:pt x="2373" y="3784"/>
                  </a:lnTo>
                  <a:lnTo>
                    <a:pt x="2380" y="3780"/>
                  </a:lnTo>
                  <a:lnTo>
                    <a:pt x="2383" y="3775"/>
                  </a:lnTo>
                  <a:lnTo>
                    <a:pt x="2384" y="3768"/>
                  </a:lnTo>
                  <a:lnTo>
                    <a:pt x="2384" y="3758"/>
                  </a:lnTo>
                  <a:lnTo>
                    <a:pt x="2383" y="3746"/>
                  </a:lnTo>
                  <a:lnTo>
                    <a:pt x="2379" y="3735"/>
                  </a:lnTo>
                  <a:lnTo>
                    <a:pt x="2375" y="3725"/>
                  </a:lnTo>
                  <a:lnTo>
                    <a:pt x="2372" y="3714"/>
                  </a:lnTo>
                  <a:lnTo>
                    <a:pt x="2373" y="3702"/>
                  </a:lnTo>
                  <a:lnTo>
                    <a:pt x="2379" y="3690"/>
                  </a:lnTo>
                  <a:lnTo>
                    <a:pt x="2388" y="3678"/>
                  </a:lnTo>
                  <a:lnTo>
                    <a:pt x="2393" y="3667"/>
                  </a:lnTo>
                  <a:lnTo>
                    <a:pt x="2398" y="3658"/>
                  </a:lnTo>
                  <a:lnTo>
                    <a:pt x="2399" y="3652"/>
                  </a:lnTo>
                  <a:lnTo>
                    <a:pt x="2395" y="3647"/>
                  </a:lnTo>
                  <a:lnTo>
                    <a:pt x="2389" y="3645"/>
                  </a:lnTo>
                  <a:lnTo>
                    <a:pt x="2379" y="3646"/>
                  </a:lnTo>
                  <a:lnTo>
                    <a:pt x="2366" y="3647"/>
                  </a:lnTo>
                  <a:lnTo>
                    <a:pt x="2349" y="3651"/>
                  </a:lnTo>
                  <a:lnTo>
                    <a:pt x="2332" y="3654"/>
                  </a:lnTo>
                  <a:lnTo>
                    <a:pt x="2313" y="3657"/>
                  </a:lnTo>
                  <a:lnTo>
                    <a:pt x="2297" y="3660"/>
                  </a:lnTo>
                  <a:lnTo>
                    <a:pt x="2283" y="3664"/>
                  </a:lnTo>
                  <a:lnTo>
                    <a:pt x="2272" y="3667"/>
                  </a:lnTo>
                  <a:lnTo>
                    <a:pt x="2257" y="3671"/>
                  </a:lnTo>
                  <a:lnTo>
                    <a:pt x="2242" y="3676"/>
                  </a:lnTo>
                  <a:lnTo>
                    <a:pt x="2227" y="3679"/>
                  </a:lnTo>
                  <a:lnTo>
                    <a:pt x="2211" y="3680"/>
                  </a:lnTo>
                  <a:lnTo>
                    <a:pt x="2198" y="3678"/>
                  </a:lnTo>
                  <a:lnTo>
                    <a:pt x="2184" y="3675"/>
                  </a:lnTo>
                  <a:lnTo>
                    <a:pt x="2169" y="3671"/>
                  </a:lnTo>
                  <a:lnTo>
                    <a:pt x="2154" y="3668"/>
                  </a:lnTo>
                  <a:lnTo>
                    <a:pt x="2142" y="3667"/>
                  </a:lnTo>
                  <a:lnTo>
                    <a:pt x="2134" y="3666"/>
                  </a:lnTo>
                  <a:lnTo>
                    <a:pt x="2132" y="3665"/>
                  </a:lnTo>
                  <a:lnTo>
                    <a:pt x="2132" y="3660"/>
                  </a:lnTo>
                  <a:lnTo>
                    <a:pt x="2134" y="3654"/>
                  </a:lnTo>
                  <a:lnTo>
                    <a:pt x="2138" y="3647"/>
                  </a:lnTo>
                  <a:lnTo>
                    <a:pt x="2144" y="3641"/>
                  </a:lnTo>
                  <a:lnTo>
                    <a:pt x="2150" y="3635"/>
                  </a:lnTo>
                  <a:lnTo>
                    <a:pt x="2152" y="3631"/>
                  </a:lnTo>
                  <a:lnTo>
                    <a:pt x="2149" y="3626"/>
                  </a:lnTo>
                  <a:lnTo>
                    <a:pt x="2142" y="3622"/>
                  </a:lnTo>
                  <a:lnTo>
                    <a:pt x="2133" y="3618"/>
                  </a:lnTo>
                  <a:lnTo>
                    <a:pt x="2123" y="3614"/>
                  </a:lnTo>
                  <a:lnTo>
                    <a:pt x="2114" y="3613"/>
                  </a:lnTo>
                  <a:lnTo>
                    <a:pt x="2107" y="3614"/>
                  </a:lnTo>
                  <a:lnTo>
                    <a:pt x="2102" y="3614"/>
                  </a:lnTo>
                  <a:lnTo>
                    <a:pt x="2098" y="3613"/>
                  </a:lnTo>
                  <a:lnTo>
                    <a:pt x="2094" y="3610"/>
                  </a:lnTo>
                  <a:lnTo>
                    <a:pt x="2094" y="3607"/>
                  </a:lnTo>
                  <a:lnTo>
                    <a:pt x="2098" y="3601"/>
                  </a:lnTo>
                  <a:lnTo>
                    <a:pt x="2105" y="3597"/>
                  </a:lnTo>
                  <a:lnTo>
                    <a:pt x="2118" y="3593"/>
                  </a:lnTo>
                  <a:lnTo>
                    <a:pt x="2132" y="3591"/>
                  </a:lnTo>
                  <a:lnTo>
                    <a:pt x="2144" y="3593"/>
                  </a:lnTo>
                  <a:lnTo>
                    <a:pt x="2154" y="3596"/>
                  </a:lnTo>
                  <a:lnTo>
                    <a:pt x="2163" y="3599"/>
                  </a:lnTo>
                  <a:lnTo>
                    <a:pt x="2172" y="3602"/>
                  </a:lnTo>
                  <a:lnTo>
                    <a:pt x="2180" y="3602"/>
                  </a:lnTo>
                  <a:lnTo>
                    <a:pt x="2187" y="3598"/>
                  </a:lnTo>
                  <a:lnTo>
                    <a:pt x="2195" y="3589"/>
                  </a:lnTo>
                  <a:lnTo>
                    <a:pt x="2205" y="3574"/>
                  </a:lnTo>
                  <a:lnTo>
                    <a:pt x="2214" y="3562"/>
                  </a:lnTo>
                  <a:lnTo>
                    <a:pt x="2221" y="3550"/>
                  </a:lnTo>
                  <a:lnTo>
                    <a:pt x="2227" y="3540"/>
                  </a:lnTo>
                  <a:lnTo>
                    <a:pt x="2228" y="3530"/>
                  </a:lnTo>
                  <a:lnTo>
                    <a:pt x="2223" y="3519"/>
                  </a:lnTo>
                  <a:lnTo>
                    <a:pt x="2217" y="3514"/>
                  </a:lnTo>
                  <a:lnTo>
                    <a:pt x="2208" y="3510"/>
                  </a:lnTo>
                  <a:lnTo>
                    <a:pt x="2197" y="3508"/>
                  </a:lnTo>
                  <a:lnTo>
                    <a:pt x="2185" y="3508"/>
                  </a:lnTo>
                  <a:lnTo>
                    <a:pt x="2174" y="3508"/>
                  </a:lnTo>
                  <a:lnTo>
                    <a:pt x="2164" y="3508"/>
                  </a:lnTo>
                  <a:lnTo>
                    <a:pt x="2157" y="3507"/>
                  </a:lnTo>
                  <a:lnTo>
                    <a:pt x="2152" y="3504"/>
                  </a:lnTo>
                  <a:lnTo>
                    <a:pt x="2152" y="3500"/>
                  </a:lnTo>
                  <a:lnTo>
                    <a:pt x="2157" y="3492"/>
                  </a:lnTo>
                  <a:lnTo>
                    <a:pt x="2163" y="3486"/>
                  </a:lnTo>
                  <a:lnTo>
                    <a:pt x="2171" y="3482"/>
                  </a:lnTo>
                  <a:lnTo>
                    <a:pt x="2181" y="3478"/>
                  </a:lnTo>
                  <a:lnTo>
                    <a:pt x="2194" y="3471"/>
                  </a:lnTo>
                  <a:lnTo>
                    <a:pt x="2208" y="3462"/>
                  </a:lnTo>
                  <a:lnTo>
                    <a:pt x="2219" y="3456"/>
                  </a:lnTo>
                  <a:lnTo>
                    <a:pt x="2229" y="3454"/>
                  </a:lnTo>
                  <a:lnTo>
                    <a:pt x="2237" y="3454"/>
                  </a:lnTo>
                  <a:lnTo>
                    <a:pt x="2242" y="3456"/>
                  </a:lnTo>
                  <a:lnTo>
                    <a:pt x="2249" y="3458"/>
                  </a:lnTo>
                  <a:lnTo>
                    <a:pt x="2254" y="3461"/>
                  </a:lnTo>
                  <a:lnTo>
                    <a:pt x="2261" y="3463"/>
                  </a:lnTo>
                  <a:lnTo>
                    <a:pt x="2267" y="3463"/>
                  </a:lnTo>
                  <a:lnTo>
                    <a:pt x="2275" y="3461"/>
                  </a:lnTo>
                  <a:lnTo>
                    <a:pt x="2285" y="3455"/>
                  </a:lnTo>
                  <a:lnTo>
                    <a:pt x="2295" y="3446"/>
                  </a:lnTo>
                  <a:lnTo>
                    <a:pt x="2304" y="3437"/>
                  </a:lnTo>
                  <a:lnTo>
                    <a:pt x="2313" y="3426"/>
                  </a:lnTo>
                  <a:lnTo>
                    <a:pt x="2321" y="3417"/>
                  </a:lnTo>
                  <a:lnTo>
                    <a:pt x="2325" y="3411"/>
                  </a:lnTo>
                  <a:lnTo>
                    <a:pt x="2326" y="3406"/>
                  </a:lnTo>
                  <a:lnTo>
                    <a:pt x="2324" y="3402"/>
                  </a:lnTo>
                  <a:lnTo>
                    <a:pt x="2320" y="3397"/>
                  </a:lnTo>
                  <a:lnTo>
                    <a:pt x="2317" y="3391"/>
                  </a:lnTo>
                  <a:lnTo>
                    <a:pt x="2314" y="3385"/>
                  </a:lnTo>
                  <a:lnTo>
                    <a:pt x="2314" y="3379"/>
                  </a:lnTo>
                  <a:lnTo>
                    <a:pt x="2320" y="3374"/>
                  </a:lnTo>
                  <a:lnTo>
                    <a:pt x="2327" y="3369"/>
                  </a:lnTo>
                  <a:lnTo>
                    <a:pt x="2335" y="3365"/>
                  </a:lnTo>
                  <a:lnTo>
                    <a:pt x="2343" y="3361"/>
                  </a:lnTo>
                  <a:lnTo>
                    <a:pt x="2350" y="3354"/>
                  </a:lnTo>
                  <a:lnTo>
                    <a:pt x="2359" y="3344"/>
                  </a:lnTo>
                  <a:lnTo>
                    <a:pt x="2367" y="3330"/>
                  </a:lnTo>
                  <a:lnTo>
                    <a:pt x="2373" y="3321"/>
                  </a:lnTo>
                  <a:lnTo>
                    <a:pt x="2379" y="3315"/>
                  </a:lnTo>
                  <a:lnTo>
                    <a:pt x="2385" y="3312"/>
                  </a:lnTo>
                  <a:lnTo>
                    <a:pt x="2392" y="3310"/>
                  </a:lnTo>
                  <a:lnTo>
                    <a:pt x="2399" y="3308"/>
                  </a:lnTo>
                  <a:lnTo>
                    <a:pt x="2404" y="3306"/>
                  </a:lnTo>
                  <a:lnTo>
                    <a:pt x="2408" y="3300"/>
                  </a:lnTo>
                  <a:lnTo>
                    <a:pt x="2413" y="3293"/>
                  </a:lnTo>
                  <a:lnTo>
                    <a:pt x="2415" y="3280"/>
                  </a:lnTo>
                  <a:lnTo>
                    <a:pt x="2417" y="3259"/>
                  </a:lnTo>
                  <a:lnTo>
                    <a:pt x="2419" y="3237"/>
                  </a:lnTo>
                  <a:lnTo>
                    <a:pt x="2420" y="3214"/>
                  </a:lnTo>
                  <a:lnTo>
                    <a:pt x="2422" y="3191"/>
                  </a:lnTo>
                  <a:lnTo>
                    <a:pt x="2423" y="3171"/>
                  </a:lnTo>
                  <a:lnTo>
                    <a:pt x="2426" y="3155"/>
                  </a:lnTo>
                  <a:lnTo>
                    <a:pt x="2430" y="3144"/>
                  </a:lnTo>
                  <a:lnTo>
                    <a:pt x="2438" y="3131"/>
                  </a:lnTo>
                  <a:lnTo>
                    <a:pt x="2443" y="3116"/>
                  </a:lnTo>
                  <a:lnTo>
                    <a:pt x="2448" y="3101"/>
                  </a:lnTo>
                  <a:lnTo>
                    <a:pt x="2448" y="3085"/>
                  </a:lnTo>
                  <a:lnTo>
                    <a:pt x="2443" y="3065"/>
                  </a:lnTo>
                  <a:lnTo>
                    <a:pt x="2440" y="3052"/>
                  </a:lnTo>
                  <a:lnTo>
                    <a:pt x="2439" y="3040"/>
                  </a:lnTo>
                  <a:lnTo>
                    <a:pt x="2441" y="3028"/>
                  </a:lnTo>
                  <a:lnTo>
                    <a:pt x="2442" y="3016"/>
                  </a:lnTo>
                  <a:lnTo>
                    <a:pt x="2443" y="3005"/>
                  </a:lnTo>
                  <a:lnTo>
                    <a:pt x="2440" y="2993"/>
                  </a:lnTo>
                  <a:lnTo>
                    <a:pt x="2433" y="2981"/>
                  </a:lnTo>
                  <a:lnTo>
                    <a:pt x="2423" y="2969"/>
                  </a:lnTo>
                  <a:lnTo>
                    <a:pt x="2411" y="2956"/>
                  </a:lnTo>
                  <a:lnTo>
                    <a:pt x="2396" y="2942"/>
                  </a:lnTo>
                  <a:lnTo>
                    <a:pt x="2382" y="2928"/>
                  </a:lnTo>
                  <a:lnTo>
                    <a:pt x="2367" y="2915"/>
                  </a:lnTo>
                  <a:lnTo>
                    <a:pt x="2354" y="2904"/>
                  </a:lnTo>
                  <a:lnTo>
                    <a:pt x="2342" y="2894"/>
                  </a:lnTo>
                  <a:lnTo>
                    <a:pt x="2333" y="2888"/>
                  </a:lnTo>
                  <a:lnTo>
                    <a:pt x="2324" y="2883"/>
                  </a:lnTo>
                  <a:lnTo>
                    <a:pt x="2310" y="2878"/>
                  </a:lnTo>
                  <a:lnTo>
                    <a:pt x="2292" y="2873"/>
                  </a:lnTo>
                  <a:lnTo>
                    <a:pt x="2272" y="2868"/>
                  </a:lnTo>
                  <a:lnTo>
                    <a:pt x="2250" y="2864"/>
                  </a:lnTo>
                  <a:lnTo>
                    <a:pt x="2227" y="2859"/>
                  </a:lnTo>
                  <a:lnTo>
                    <a:pt x="2206" y="2856"/>
                  </a:lnTo>
                  <a:lnTo>
                    <a:pt x="2186" y="2854"/>
                  </a:lnTo>
                  <a:lnTo>
                    <a:pt x="2170" y="2853"/>
                  </a:lnTo>
                  <a:lnTo>
                    <a:pt x="2158" y="2853"/>
                  </a:lnTo>
                  <a:lnTo>
                    <a:pt x="2144" y="2854"/>
                  </a:lnTo>
                  <a:lnTo>
                    <a:pt x="2126" y="2855"/>
                  </a:lnTo>
                  <a:lnTo>
                    <a:pt x="2107" y="2856"/>
                  </a:lnTo>
                  <a:lnTo>
                    <a:pt x="2090" y="2857"/>
                  </a:lnTo>
                  <a:lnTo>
                    <a:pt x="2073" y="2858"/>
                  </a:lnTo>
                  <a:lnTo>
                    <a:pt x="2059" y="2859"/>
                  </a:lnTo>
                  <a:lnTo>
                    <a:pt x="2049" y="2863"/>
                  </a:lnTo>
                  <a:lnTo>
                    <a:pt x="2042" y="2869"/>
                  </a:lnTo>
                  <a:lnTo>
                    <a:pt x="2034" y="2881"/>
                  </a:lnTo>
                  <a:lnTo>
                    <a:pt x="2026" y="2895"/>
                  </a:lnTo>
                  <a:lnTo>
                    <a:pt x="2020" y="2911"/>
                  </a:lnTo>
                  <a:lnTo>
                    <a:pt x="2014" y="2925"/>
                  </a:lnTo>
                  <a:lnTo>
                    <a:pt x="2011" y="2936"/>
                  </a:lnTo>
                  <a:lnTo>
                    <a:pt x="2007" y="2946"/>
                  </a:lnTo>
                  <a:lnTo>
                    <a:pt x="2001" y="2952"/>
                  </a:lnTo>
                  <a:lnTo>
                    <a:pt x="1992" y="2954"/>
                  </a:lnTo>
                  <a:lnTo>
                    <a:pt x="1980" y="2954"/>
                  </a:lnTo>
                  <a:lnTo>
                    <a:pt x="1968" y="2951"/>
                  </a:lnTo>
                  <a:lnTo>
                    <a:pt x="1959" y="2945"/>
                  </a:lnTo>
                  <a:lnTo>
                    <a:pt x="1949" y="2937"/>
                  </a:lnTo>
                  <a:lnTo>
                    <a:pt x="1940" y="2928"/>
                  </a:lnTo>
                  <a:lnTo>
                    <a:pt x="1931" y="2921"/>
                  </a:lnTo>
                  <a:lnTo>
                    <a:pt x="1920" y="2915"/>
                  </a:lnTo>
                  <a:lnTo>
                    <a:pt x="1909" y="2910"/>
                  </a:lnTo>
                  <a:lnTo>
                    <a:pt x="1899" y="2906"/>
                  </a:lnTo>
                  <a:lnTo>
                    <a:pt x="1893" y="2904"/>
                  </a:lnTo>
                  <a:lnTo>
                    <a:pt x="1890" y="2903"/>
                  </a:lnTo>
                  <a:lnTo>
                    <a:pt x="1892" y="2901"/>
                  </a:lnTo>
                  <a:lnTo>
                    <a:pt x="1895" y="2893"/>
                  </a:lnTo>
                  <a:lnTo>
                    <a:pt x="1902" y="2882"/>
                  </a:lnTo>
                  <a:lnTo>
                    <a:pt x="1910" y="2870"/>
                  </a:lnTo>
                  <a:lnTo>
                    <a:pt x="1920" y="2857"/>
                  </a:lnTo>
                  <a:lnTo>
                    <a:pt x="1932" y="2844"/>
                  </a:lnTo>
                  <a:lnTo>
                    <a:pt x="1944" y="2834"/>
                  </a:lnTo>
                  <a:lnTo>
                    <a:pt x="1955" y="2825"/>
                  </a:lnTo>
                  <a:lnTo>
                    <a:pt x="1966" y="2818"/>
                  </a:lnTo>
                  <a:lnTo>
                    <a:pt x="1975" y="2810"/>
                  </a:lnTo>
                  <a:lnTo>
                    <a:pt x="1983" y="2801"/>
                  </a:lnTo>
                  <a:lnTo>
                    <a:pt x="1987" y="2791"/>
                  </a:lnTo>
                  <a:lnTo>
                    <a:pt x="1988" y="2778"/>
                  </a:lnTo>
                  <a:lnTo>
                    <a:pt x="1986" y="2759"/>
                  </a:lnTo>
                  <a:lnTo>
                    <a:pt x="1980" y="2737"/>
                  </a:lnTo>
                  <a:lnTo>
                    <a:pt x="1972" y="2715"/>
                  </a:lnTo>
                  <a:lnTo>
                    <a:pt x="1963" y="2693"/>
                  </a:lnTo>
                  <a:lnTo>
                    <a:pt x="1952" y="2673"/>
                  </a:lnTo>
                  <a:lnTo>
                    <a:pt x="1939" y="2650"/>
                  </a:lnTo>
                  <a:lnTo>
                    <a:pt x="1925" y="2630"/>
                  </a:lnTo>
                  <a:lnTo>
                    <a:pt x="1910" y="2615"/>
                  </a:lnTo>
                  <a:lnTo>
                    <a:pt x="1897" y="2606"/>
                  </a:lnTo>
                  <a:lnTo>
                    <a:pt x="1886" y="2599"/>
                  </a:lnTo>
                  <a:lnTo>
                    <a:pt x="1874" y="2589"/>
                  </a:lnTo>
                  <a:lnTo>
                    <a:pt x="1861" y="2578"/>
                  </a:lnTo>
                  <a:lnTo>
                    <a:pt x="1849" y="2568"/>
                  </a:lnTo>
                  <a:lnTo>
                    <a:pt x="1837" y="2563"/>
                  </a:lnTo>
                  <a:lnTo>
                    <a:pt x="1824" y="2558"/>
                  </a:lnTo>
                  <a:lnTo>
                    <a:pt x="1812" y="2553"/>
                  </a:lnTo>
                  <a:lnTo>
                    <a:pt x="1801" y="2545"/>
                  </a:lnTo>
                  <a:lnTo>
                    <a:pt x="1790" y="2533"/>
                  </a:lnTo>
                  <a:lnTo>
                    <a:pt x="1782" y="2523"/>
                  </a:lnTo>
                  <a:lnTo>
                    <a:pt x="1775" y="2513"/>
                  </a:lnTo>
                  <a:lnTo>
                    <a:pt x="1767" y="2506"/>
                  </a:lnTo>
                  <a:lnTo>
                    <a:pt x="1760" y="2499"/>
                  </a:lnTo>
                  <a:lnTo>
                    <a:pt x="1755" y="2495"/>
                  </a:lnTo>
                  <a:lnTo>
                    <a:pt x="1754" y="2493"/>
                  </a:lnTo>
                  <a:lnTo>
                    <a:pt x="1756" y="2494"/>
                  </a:lnTo>
                  <a:lnTo>
                    <a:pt x="1764" y="2496"/>
                  </a:lnTo>
                  <a:lnTo>
                    <a:pt x="1775" y="2499"/>
                  </a:lnTo>
                  <a:lnTo>
                    <a:pt x="1787" y="2505"/>
                  </a:lnTo>
                  <a:lnTo>
                    <a:pt x="1800" y="2510"/>
                  </a:lnTo>
                  <a:lnTo>
                    <a:pt x="1813" y="2518"/>
                  </a:lnTo>
                  <a:lnTo>
                    <a:pt x="1823" y="2524"/>
                  </a:lnTo>
                  <a:lnTo>
                    <a:pt x="1830" y="2529"/>
                  </a:lnTo>
                  <a:lnTo>
                    <a:pt x="1837" y="2532"/>
                  </a:lnTo>
                  <a:lnTo>
                    <a:pt x="1844" y="2534"/>
                  </a:lnTo>
                  <a:lnTo>
                    <a:pt x="1851" y="2534"/>
                  </a:lnTo>
                  <a:lnTo>
                    <a:pt x="1863" y="2535"/>
                  </a:lnTo>
                  <a:lnTo>
                    <a:pt x="1878" y="2535"/>
                  </a:lnTo>
                  <a:lnTo>
                    <a:pt x="1888" y="2534"/>
                  </a:lnTo>
                  <a:lnTo>
                    <a:pt x="1896" y="2532"/>
                  </a:lnTo>
                  <a:lnTo>
                    <a:pt x="1899" y="2531"/>
                  </a:lnTo>
                  <a:lnTo>
                    <a:pt x="1902" y="2530"/>
                  </a:lnTo>
                  <a:lnTo>
                    <a:pt x="1899" y="2528"/>
                  </a:lnTo>
                  <a:lnTo>
                    <a:pt x="1895" y="2523"/>
                  </a:lnTo>
                  <a:lnTo>
                    <a:pt x="1888" y="2516"/>
                  </a:lnTo>
                  <a:lnTo>
                    <a:pt x="1881" y="2506"/>
                  </a:lnTo>
                  <a:lnTo>
                    <a:pt x="1872" y="2495"/>
                  </a:lnTo>
                  <a:lnTo>
                    <a:pt x="1863" y="2483"/>
                  </a:lnTo>
                  <a:lnTo>
                    <a:pt x="1855" y="2471"/>
                  </a:lnTo>
                  <a:lnTo>
                    <a:pt x="1848" y="2461"/>
                  </a:lnTo>
                  <a:lnTo>
                    <a:pt x="1843" y="2451"/>
                  </a:lnTo>
                  <a:lnTo>
                    <a:pt x="1836" y="2440"/>
                  </a:lnTo>
                  <a:lnTo>
                    <a:pt x="1825" y="2429"/>
                  </a:lnTo>
                  <a:lnTo>
                    <a:pt x="1813" y="2417"/>
                  </a:lnTo>
                  <a:lnTo>
                    <a:pt x="1802" y="2406"/>
                  </a:lnTo>
                  <a:lnTo>
                    <a:pt x="1792" y="2395"/>
                  </a:lnTo>
                  <a:lnTo>
                    <a:pt x="1786" y="2386"/>
                  </a:lnTo>
                  <a:lnTo>
                    <a:pt x="1784" y="2378"/>
                  </a:lnTo>
                  <a:lnTo>
                    <a:pt x="1784" y="2369"/>
                  </a:lnTo>
                  <a:lnTo>
                    <a:pt x="1783" y="2360"/>
                  </a:lnTo>
                  <a:lnTo>
                    <a:pt x="1780" y="2351"/>
                  </a:lnTo>
                  <a:lnTo>
                    <a:pt x="1779" y="2342"/>
                  </a:lnTo>
                  <a:lnTo>
                    <a:pt x="1779" y="2332"/>
                  </a:lnTo>
                  <a:lnTo>
                    <a:pt x="1784" y="2321"/>
                  </a:lnTo>
                  <a:lnTo>
                    <a:pt x="1792" y="2313"/>
                  </a:lnTo>
                  <a:lnTo>
                    <a:pt x="1800" y="2310"/>
                  </a:lnTo>
                  <a:lnTo>
                    <a:pt x="1807" y="2308"/>
                  </a:lnTo>
                  <a:lnTo>
                    <a:pt x="1813" y="2306"/>
                  </a:lnTo>
                  <a:lnTo>
                    <a:pt x="1817" y="2304"/>
                  </a:lnTo>
                  <a:lnTo>
                    <a:pt x="1818" y="2299"/>
                  </a:lnTo>
                  <a:lnTo>
                    <a:pt x="1815" y="2292"/>
                  </a:lnTo>
                  <a:lnTo>
                    <a:pt x="1809" y="2287"/>
                  </a:lnTo>
                  <a:lnTo>
                    <a:pt x="1798" y="2280"/>
                  </a:lnTo>
                  <a:lnTo>
                    <a:pt x="1787" y="2275"/>
                  </a:lnTo>
                  <a:lnTo>
                    <a:pt x="1776" y="2268"/>
                  </a:lnTo>
                  <a:lnTo>
                    <a:pt x="1767" y="2261"/>
                  </a:lnTo>
                  <a:lnTo>
                    <a:pt x="1764" y="2253"/>
                  </a:lnTo>
                  <a:lnTo>
                    <a:pt x="1760" y="2245"/>
                  </a:lnTo>
                  <a:lnTo>
                    <a:pt x="1755" y="2240"/>
                  </a:lnTo>
                  <a:lnTo>
                    <a:pt x="1747" y="2236"/>
                  </a:lnTo>
                  <a:lnTo>
                    <a:pt x="1737" y="2234"/>
                  </a:lnTo>
                  <a:lnTo>
                    <a:pt x="1730" y="2232"/>
                  </a:lnTo>
                  <a:lnTo>
                    <a:pt x="1723" y="2231"/>
                  </a:lnTo>
                  <a:lnTo>
                    <a:pt x="1720" y="2229"/>
                  </a:lnTo>
                  <a:lnTo>
                    <a:pt x="1719" y="2224"/>
                  </a:lnTo>
                  <a:lnTo>
                    <a:pt x="1716" y="2215"/>
                  </a:lnTo>
                  <a:lnTo>
                    <a:pt x="1712" y="2201"/>
                  </a:lnTo>
                  <a:lnTo>
                    <a:pt x="1707" y="2187"/>
                  </a:lnTo>
                  <a:lnTo>
                    <a:pt x="1701" y="2172"/>
                  </a:lnTo>
                  <a:lnTo>
                    <a:pt x="1695" y="2158"/>
                  </a:lnTo>
                  <a:lnTo>
                    <a:pt x="1688" y="2147"/>
                  </a:lnTo>
                  <a:lnTo>
                    <a:pt x="1678" y="2136"/>
                  </a:lnTo>
                  <a:lnTo>
                    <a:pt x="1667" y="2124"/>
                  </a:lnTo>
                  <a:lnTo>
                    <a:pt x="1654" y="2112"/>
                  </a:lnTo>
                  <a:lnTo>
                    <a:pt x="1641" y="2100"/>
                  </a:lnTo>
                  <a:lnTo>
                    <a:pt x="1628" y="2090"/>
                  </a:lnTo>
                  <a:lnTo>
                    <a:pt x="1615" y="2081"/>
                  </a:lnTo>
                  <a:lnTo>
                    <a:pt x="1604" y="2077"/>
                  </a:lnTo>
                  <a:lnTo>
                    <a:pt x="1591" y="2073"/>
                  </a:lnTo>
                  <a:lnTo>
                    <a:pt x="1575" y="2069"/>
                  </a:lnTo>
                  <a:lnTo>
                    <a:pt x="1558" y="2065"/>
                  </a:lnTo>
                  <a:lnTo>
                    <a:pt x="1543" y="2060"/>
                  </a:lnTo>
                  <a:lnTo>
                    <a:pt x="1529" y="2057"/>
                  </a:lnTo>
                  <a:lnTo>
                    <a:pt x="1522" y="2055"/>
                  </a:lnTo>
                  <a:lnTo>
                    <a:pt x="1514" y="2053"/>
                  </a:lnTo>
                  <a:lnTo>
                    <a:pt x="1505" y="2050"/>
                  </a:lnTo>
                  <a:lnTo>
                    <a:pt x="1497" y="2046"/>
                  </a:lnTo>
                  <a:lnTo>
                    <a:pt x="1488" y="2043"/>
                  </a:lnTo>
                  <a:lnTo>
                    <a:pt x="1482" y="2041"/>
                  </a:lnTo>
                  <a:lnTo>
                    <a:pt x="1480" y="2039"/>
                  </a:lnTo>
                  <a:lnTo>
                    <a:pt x="1479" y="2035"/>
                  </a:lnTo>
                  <a:lnTo>
                    <a:pt x="1478" y="2026"/>
                  </a:lnTo>
                  <a:lnTo>
                    <a:pt x="1475" y="2015"/>
                  </a:lnTo>
                  <a:lnTo>
                    <a:pt x="1470" y="2003"/>
                  </a:lnTo>
                  <a:lnTo>
                    <a:pt x="1464" y="1993"/>
                  </a:lnTo>
                  <a:lnTo>
                    <a:pt x="1457" y="1987"/>
                  </a:lnTo>
                  <a:lnTo>
                    <a:pt x="1451" y="1983"/>
                  </a:lnTo>
                  <a:lnTo>
                    <a:pt x="1445" y="1977"/>
                  </a:lnTo>
                  <a:lnTo>
                    <a:pt x="1441" y="1972"/>
                  </a:lnTo>
                  <a:lnTo>
                    <a:pt x="1437" y="1962"/>
                  </a:lnTo>
                  <a:lnTo>
                    <a:pt x="1436" y="1952"/>
                  </a:lnTo>
                  <a:lnTo>
                    <a:pt x="1434" y="1944"/>
                  </a:lnTo>
                  <a:lnTo>
                    <a:pt x="1431" y="1937"/>
                  </a:lnTo>
                  <a:lnTo>
                    <a:pt x="1428" y="1927"/>
                  </a:lnTo>
                  <a:lnTo>
                    <a:pt x="1422" y="1914"/>
                  </a:lnTo>
                  <a:lnTo>
                    <a:pt x="1417" y="1899"/>
                  </a:lnTo>
                  <a:lnTo>
                    <a:pt x="1413" y="1886"/>
                  </a:lnTo>
                  <a:lnTo>
                    <a:pt x="1409" y="1873"/>
                  </a:lnTo>
                  <a:lnTo>
                    <a:pt x="1404" y="1860"/>
                  </a:lnTo>
                  <a:lnTo>
                    <a:pt x="1396" y="1845"/>
                  </a:lnTo>
                  <a:lnTo>
                    <a:pt x="1389" y="1831"/>
                  </a:lnTo>
                  <a:lnTo>
                    <a:pt x="1383" y="1815"/>
                  </a:lnTo>
                  <a:lnTo>
                    <a:pt x="1375" y="1795"/>
                  </a:lnTo>
                  <a:lnTo>
                    <a:pt x="1367" y="1776"/>
                  </a:lnTo>
                  <a:lnTo>
                    <a:pt x="1360" y="1755"/>
                  </a:lnTo>
                  <a:lnTo>
                    <a:pt x="1353" y="1737"/>
                  </a:lnTo>
                  <a:lnTo>
                    <a:pt x="1348" y="1721"/>
                  </a:lnTo>
                  <a:lnTo>
                    <a:pt x="1343" y="1710"/>
                  </a:lnTo>
                  <a:lnTo>
                    <a:pt x="1339" y="1694"/>
                  </a:lnTo>
                  <a:lnTo>
                    <a:pt x="1337" y="1674"/>
                  </a:lnTo>
                  <a:lnTo>
                    <a:pt x="1337" y="1655"/>
                  </a:lnTo>
                  <a:lnTo>
                    <a:pt x="1337" y="1638"/>
                  </a:lnTo>
                  <a:lnTo>
                    <a:pt x="1338" y="1624"/>
                  </a:lnTo>
                  <a:lnTo>
                    <a:pt x="1338" y="1607"/>
                  </a:lnTo>
                  <a:lnTo>
                    <a:pt x="1333" y="1591"/>
                  </a:lnTo>
                  <a:lnTo>
                    <a:pt x="1327" y="1575"/>
                  </a:lnTo>
                  <a:lnTo>
                    <a:pt x="1316" y="1562"/>
                  </a:lnTo>
                  <a:lnTo>
                    <a:pt x="1308" y="1557"/>
                  </a:lnTo>
                  <a:lnTo>
                    <a:pt x="1301" y="1555"/>
                  </a:lnTo>
                  <a:lnTo>
                    <a:pt x="1292" y="1555"/>
                  </a:lnTo>
                  <a:lnTo>
                    <a:pt x="1285" y="1556"/>
                  </a:lnTo>
                  <a:lnTo>
                    <a:pt x="1279" y="1555"/>
                  </a:lnTo>
                  <a:lnTo>
                    <a:pt x="1274" y="1551"/>
                  </a:lnTo>
                  <a:lnTo>
                    <a:pt x="1270" y="1545"/>
                  </a:lnTo>
                  <a:lnTo>
                    <a:pt x="1262" y="1535"/>
                  </a:lnTo>
                  <a:lnTo>
                    <a:pt x="1252" y="1523"/>
                  </a:lnTo>
                  <a:lnTo>
                    <a:pt x="1242" y="1509"/>
                  </a:lnTo>
                  <a:lnTo>
                    <a:pt x="1229" y="1493"/>
                  </a:lnTo>
                  <a:lnTo>
                    <a:pt x="1220" y="1479"/>
                  </a:lnTo>
                  <a:lnTo>
                    <a:pt x="1210" y="1465"/>
                  </a:lnTo>
                  <a:lnTo>
                    <a:pt x="1204" y="1453"/>
                  </a:lnTo>
                  <a:lnTo>
                    <a:pt x="1194" y="1432"/>
                  </a:lnTo>
                  <a:lnTo>
                    <a:pt x="1182" y="1414"/>
                  </a:lnTo>
                  <a:lnTo>
                    <a:pt x="1171" y="1402"/>
                  </a:lnTo>
                  <a:lnTo>
                    <a:pt x="1161" y="1395"/>
                  </a:lnTo>
                  <a:lnTo>
                    <a:pt x="1152" y="1393"/>
                  </a:lnTo>
                  <a:lnTo>
                    <a:pt x="1142" y="1393"/>
                  </a:lnTo>
                  <a:lnTo>
                    <a:pt x="1131" y="1393"/>
                  </a:lnTo>
                  <a:lnTo>
                    <a:pt x="1119" y="1391"/>
                  </a:lnTo>
                  <a:lnTo>
                    <a:pt x="1108" y="1386"/>
                  </a:lnTo>
                  <a:lnTo>
                    <a:pt x="1095" y="1377"/>
                  </a:lnTo>
                  <a:lnTo>
                    <a:pt x="1084" y="1370"/>
                  </a:lnTo>
                  <a:lnTo>
                    <a:pt x="1072" y="1364"/>
                  </a:lnTo>
                  <a:lnTo>
                    <a:pt x="1055" y="1362"/>
                  </a:lnTo>
                  <a:lnTo>
                    <a:pt x="1044" y="1358"/>
                  </a:lnTo>
                  <a:lnTo>
                    <a:pt x="1035" y="1350"/>
                  </a:lnTo>
                  <a:lnTo>
                    <a:pt x="1026" y="1340"/>
                  </a:lnTo>
                  <a:lnTo>
                    <a:pt x="1018" y="1330"/>
                  </a:lnTo>
                  <a:lnTo>
                    <a:pt x="1011" y="1323"/>
                  </a:lnTo>
                  <a:lnTo>
                    <a:pt x="1003" y="1319"/>
                  </a:lnTo>
                  <a:lnTo>
                    <a:pt x="992" y="1323"/>
                  </a:lnTo>
                  <a:lnTo>
                    <a:pt x="979" y="1329"/>
                  </a:lnTo>
                  <a:lnTo>
                    <a:pt x="966" y="1339"/>
                  </a:lnTo>
                  <a:lnTo>
                    <a:pt x="955" y="1349"/>
                  </a:lnTo>
                  <a:lnTo>
                    <a:pt x="945" y="1359"/>
                  </a:lnTo>
                  <a:lnTo>
                    <a:pt x="933" y="1370"/>
                  </a:lnTo>
                  <a:lnTo>
                    <a:pt x="917" y="1378"/>
                  </a:lnTo>
                  <a:lnTo>
                    <a:pt x="901" y="1383"/>
                  </a:lnTo>
                  <a:lnTo>
                    <a:pt x="884" y="1384"/>
                  </a:lnTo>
                  <a:lnTo>
                    <a:pt x="869" y="1382"/>
                  </a:lnTo>
                  <a:lnTo>
                    <a:pt x="852" y="1378"/>
                  </a:lnTo>
                  <a:lnTo>
                    <a:pt x="834" y="1374"/>
                  </a:lnTo>
                  <a:lnTo>
                    <a:pt x="820" y="1370"/>
                  </a:lnTo>
                  <a:lnTo>
                    <a:pt x="809" y="1365"/>
                  </a:lnTo>
                  <a:lnTo>
                    <a:pt x="801" y="1363"/>
                  </a:lnTo>
                  <a:lnTo>
                    <a:pt x="789" y="1362"/>
                  </a:lnTo>
                  <a:lnTo>
                    <a:pt x="775" y="1362"/>
                  </a:lnTo>
                  <a:lnTo>
                    <a:pt x="761" y="1361"/>
                  </a:lnTo>
                  <a:lnTo>
                    <a:pt x="749" y="1359"/>
                  </a:lnTo>
                  <a:lnTo>
                    <a:pt x="740" y="1354"/>
                  </a:lnTo>
                  <a:lnTo>
                    <a:pt x="732" y="1348"/>
                  </a:lnTo>
                  <a:lnTo>
                    <a:pt x="725" y="1341"/>
                  </a:lnTo>
                  <a:lnTo>
                    <a:pt x="719" y="1336"/>
                  </a:lnTo>
                  <a:lnTo>
                    <a:pt x="715" y="1332"/>
                  </a:lnTo>
                  <a:lnTo>
                    <a:pt x="714" y="1331"/>
                  </a:lnTo>
                  <a:lnTo>
                    <a:pt x="717" y="1331"/>
                  </a:lnTo>
                  <a:lnTo>
                    <a:pt x="725" y="1335"/>
                  </a:lnTo>
                  <a:lnTo>
                    <a:pt x="737" y="1337"/>
                  </a:lnTo>
                  <a:lnTo>
                    <a:pt x="751" y="1341"/>
                  </a:lnTo>
                  <a:lnTo>
                    <a:pt x="765" y="1344"/>
                  </a:lnTo>
                  <a:lnTo>
                    <a:pt x="780" y="1348"/>
                  </a:lnTo>
                  <a:lnTo>
                    <a:pt x="792" y="1350"/>
                  </a:lnTo>
                  <a:lnTo>
                    <a:pt x="801" y="1350"/>
                  </a:lnTo>
                  <a:lnTo>
                    <a:pt x="816" y="1348"/>
                  </a:lnTo>
                  <a:lnTo>
                    <a:pt x="832" y="1340"/>
                  </a:lnTo>
                  <a:lnTo>
                    <a:pt x="849" y="1330"/>
                  </a:lnTo>
                  <a:lnTo>
                    <a:pt x="866" y="1316"/>
                  </a:lnTo>
                  <a:lnTo>
                    <a:pt x="881" y="1301"/>
                  </a:lnTo>
                  <a:lnTo>
                    <a:pt x="891" y="1287"/>
                  </a:lnTo>
                  <a:lnTo>
                    <a:pt x="900" y="1275"/>
                  </a:lnTo>
                  <a:lnTo>
                    <a:pt x="911" y="1267"/>
                  </a:lnTo>
                  <a:lnTo>
                    <a:pt x="924" y="1262"/>
                  </a:lnTo>
                  <a:lnTo>
                    <a:pt x="938" y="1260"/>
                  </a:lnTo>
                  <a:lnTo>
                    <a:pt x="955" y="1259"/>
                  </a:lnTo>
                  <a:lnTo>
                    <a:pt x="970" y="1257"/>
                  </a:lnTo>
                  <a:lnTo>
                    <a:pt x="980" y="1254"/>
                  </a:lnTo>
                  <a:lnTo>
                    <a:pt x="992" y="1250"/>
                  </a:lnTo>
                  <a:lnTo>
                    <a:pt x="1003" y="1245"/>
                  </a:lnTo>
                  <a:lnTo>
                    <a:pt x="1014" y="1239"/>
                  </a:lnTo>
                  <a:lnTo>
                    <a:pt x="1023" y="1232"/>
                  </a:lnTo>
                  <a:lnTo>
                    <a:pt x="1028" y="1223"/>
                  </a:lnTo>
                  <a:lnTo>
                    <a:pt x="1030" y="1212"/>
                  </a:lnTo>
                  <a:lnTo>
                    <a:pt x="1029" y="1204"/>
                  </a:lnTo>
                  <a:lnTo>
                    <a:pt x="1024" y="1199"/>
                  </a:lnTo>
                  <a:lnTo>
                    <a:pt x="1017" y="1196"/>
                  </a:lnTo>
                  <a:lnTo>
                    <a:pt x="1008" y="1193"/>
                  </a:lnTo>
                  <a:lnTo>
                    <a:pt x="1000" y="1191"/>
                  </a:lnTo>
                  <a:lnTo>
                    <a:pt x="990" y="1190"/>
                  </a:lnTo>
                  <a:lnTo>
                    <a:pt x="982" y="1188"/>
                  </a:lnTo>
                  <a:lnTo>
                    <a:pt x="976" y="1185"/>
                  </a:lnTo>
                  <a:lnTo>
                    <a:pt x="972" y="1179"/>
                  </a:lnTo>
                  <a:lnTo>
                    <a:pt x="970" y="1170"/>
                  </a:lnTo>
                  <a:lnTo>
                    <a:pt x="970" y="1164"/>
                  </a:lnTo>
                  <a:lnTo>
                    <a:pt x="971" y="1158"/>
                  </a:lnTo>
                  <a:lnTo>
                    <a:pt x="972" y="1153"/>
                  </a:lnTo>
                  <a:lnTo>
                    <a:pt x="971" y="1146"/>
                  </a:lnTo>
                  <a:lnTo>
                    <a:pt x="967" y="1135"/>
                  </a:lnTo>
                  <a:lnTo>
                    <a:pt x="960" y="1129"/>
                  </a:lnTo>
                  <a:lnTo>
                    <a:pt x="950" y="1127"/>
                  </a:lnTo>
                  <a:lnTo>
                    <a:pt x="944" y="1127"/>
                  </a:lnTo>
                  <a:lnTo>
                    <a:pt x="934" y="1129"/>
                  </a:lnTo>
                  <a:lnTo>
                    <a:pt x="923" y="1131"/>
                  </a:lnTo>
                  <a:lnTo>
                    <a:pt x="912" y="1134"/>
                  </a:lnTo>
                  <a:lnTo>
                    <a:pt x="903" y="1136"/>
                  </a:lnTo>
                  <a:lnTo>
                    <a:pt x="897" y="1139"/>
                  </a:lnTo>
                  <a:lnTo>
                    <a:pt x="895" y="1140"/>
                  </a:lnTo>
                  <a:lnTo>
                    <a:pt x="896" y="1138"/>
                  </a:lnTo>
                  <a:lnTo>
                    <a:pt x="901" y="1134"/>
                  </a:lnTo>
                  <a:lnTo>
                    <a:pt x="910" y="1129"/>
                  </a:lnTo>
                  <a:lnTo>
                    <a:pt x="922" y="1123"/>
                  </a:lnTo>
                  <a:lnTo>
                    <a:pt x="935" y="1118"/>
                  </a:lnTo>
                  <a:lnTo>
                    <a:pt x="951" y="1116"/>
                  </a:lnTo>
                  <a:lnTo>
                    <a:pt x="971" y="1113"/>
                  </a:lnTo>
                  <a:lnTo>
                    <a:pt x="986" y="1111"/>
                  </a:lnTo>
                  <a:lnTo>
                    <a:pt x="1000" y="1107"/>
                  </a:lnTo>
                  <a:lnTo>
                    <a:pt x="1008" y="1100"/>
                  </a:lnTo>
                  <a:lnTo>
                    <a:pt x="1015" y="1090"/>
                  </a:lnTo>
                  <a:lnTo>
                    <a:pt x="1017" y="1082"/>
                  </a:lnTo>
                  <a:lnTo>
                    <a:pt x="1019" y="1075"/>
                  </a:lnTo>
                  <a:lnTo>
                    <a:pt x="1021" y="1069"/>
                  </a:lnTo>
                  <a:lnTo>
                    <a:pt x="1024" y="1062"/>
                  </a:lnTo>
                  <a:lnTo>
                    <a:pt x="1029" y="1054"/>
                  </a:lnTo>
                  <a:lnTo>
                    <a:pt x="1038" y="1044"/>
                  </a:lnTo>
                  <a:lnTo>
                    <a:pt x="1050" y="1028"/>
                  </a:lnTo>
                  <a:lnTo>
                    <a:pt x="1060" y="1009"/>
                  </a:lnTo>
                  <a:lnTo>
                    <a:pt x="1070" y="992"/>
                  </a:lnTo>
                  <a:lnTo>
                    <a:pt x="1077" y="976"/>
                  </a:lnTo>
                  <a:lnTo>
                    <a:pt x="1085" y="965"/>
                  </a:lnTo>
                  <a:lnTo>
                    <a:pt x="1094" y="954"/>
                  </a:lnTo>
                  <a:lnTo>
                    <a:pt x="1105" y="939"/>
                  </a:lnTo>
                  <a:lnTo>
                    <a:pt x="1115" y="924"/>
                  </a:lnTo>
                  <a:lnTo>
                    <a:pt x="1124" y="908"/>
                  </a:lnTo>
                  <a:lnTo>
                    <a:pt x="1130" y="893"/>
                  </a:lnTo>
                  <a:lnTo>
                    <a:pt x="1131" y="886"/>
                  </a:lnTo>
                  <a:lnTo>
                    <a:pt x="1131" y="879"/>
                  </a:lnTo>
                  <a:lnTo>
                    <a:pt x="1130" y="873"/>
                  </a:lnTo>
                  <a:lnTo>
                    <a:pt x="1130" y="867"/>
                  </a:lnTo>
                  <a:lnTo>
                    <a:pt x="1131" y="861"/>
                  </a:lnTo>
                  <a:lnTo>
                    <a:pt x="1134" y="852"/>
                  </a:lnTo>
                  <a:lnTo>
                    <a:pt x="1141" y="841"/>
                  </a:lnTo>
                  <a:lnTo>
                    <a:pt x="1150" y="830"/>
                  </a:lnTo>
                  <a:lnTo>
                    <a:pt x="1158" y="822"/>
                  </a:lnTo>
                  <a:lnTo>
                    <a:pt x="1165" y="816"/>
                  </a:lnTo>
                  <a:lnTo>
                    <a:pt x="1170" y="809"/>
                  </a:lnTo>
                  <a:lnTo>
                    <a:pt x="1174" y="803"/>
                  </a:lnTo>
                  <a:lnTo>
                    <a:pt x="1175" y="794"/>
                  </a:lnTo>
                  <a:lnTo>
                    <a:pt x="1174" y="782"/>
                  </a:lnTo>
                  <a:lnTo>
                    <a:pt x="1170" y="761"/>
                  </a:lnTo>
                  <a:lnTo>
                    <a:pt x="1171" y="740"/>
                  </a:lnTo>
                  <a:lnTo>
                    <a:pt x="1174" y="721"/>
                  </a:lnTo>
                  <a:lnTo>
                    <a:pt x="1179" y="703"/>
                  </a:lnTo>
                  <a:lnTo>
                    <a:pt x="1185" y="690"/>
                  </a:lnTo>
                  <a:lnTo>
                    <a:pt x="1192" y="680"/>
                  </a:lnTo>
                  <a:lnTo>
                    <a:pt x="1203" y="669"/>
                  </a:lnTo>
                  <a:lnTo>
                    <a:pt x="1216" y="656"/>
                  </a:lnTo>
                  <a:lnTo>
                    <a:pt x="1229" y="644"/>
                  </a:lnTo>
                  <a:lnTo>
                    <a:pt x="1239" y="632"/>
                  </a:lnTo>
                  <a:lnTo>
                    <a:pt x="1245" y="620"/>
                  </a:lnTo>
                  <a:lnTo>
                    <a:pt x="1247" y="606"/>
                  </a:lnTo>
                  <a:lnTo>
                    <a:pt x="1248" y="589"/>
                  </a:lnTo>
                  <a:lnTo>
                    <a:pt x="1247" y="574"/>
                  </a:lnTo>
                  <a:lnTo>
                    <a:pt x="1245" y="559"/>
                  </a:lnTo>
                  <a:lnTo>
                    <a:pt x="1239" y="546"/>
                  </a:lnTo>
                  <a:lnTo>
                    <a:pt x="1233" y="538"/>
                  </a:lnTo>
                  <a:lnTo>
                    <a:pt x="1224" y="526"/>
                  </a:lnTo>
                  <a:lnTo>
                    <a:pt x="1213" y="514"/>
                  </a:lnTo>
                  <a:lnTo>
                    <a:pt x="1202" y="503"/>
                  </a:lnTo>
                  <a:lnTo>
                    <a:pt x="1189" y="493"/>
                  </a:lnTo>
                  <a:lnTo>
                    <a:pt x="1178" y="486"/>
                  </a:lnTo>
                  <a:lnTo>
                    <a:pt x="1167" y="483"/>
                  </a:lnTo>
                  <a:lnTo>
                    <a:pt x="1153" y="485"/>
                  </a:lnTo>
                  <a:lnTo>
                    <a:pt x="1136" y="488"/>
                  </a:lnTo>
                  <a:lnTo>
                    <a:pt x="1117" y="493"/>
                  </a:lnTo>
                  <a:lnTo>
                    <a:pt x="1098" y="496"/>
                  </a:lnTo>
                  <a:lnTo>
                    <a:pt x="1080" y="498"/>
                  </a:lnTo>
                  <a:lnTo>
                    <a:pt x="1063" y="498"/>
                  </a:lnTo>
                  <a:lnTo>
                    <a:pt x="1044" y="496"/>
                  </a:lnTo>
                  <a:lnTo>
                    <a:pt x="1025" y="495"/>
                  </a:lnTo>
                  <a:lnTo>
                    <a:pt x="1006" y="493"/>
                  </a:lnTo>
                  <a:lnTo>
                    <a:pt x="990" y="492"/>
                  </a:lnTo>
                  <a:lnTo>
                    <a:pt x="977" y="491"/>
                  </a:lnTo>
                  <a:lnTo>
                    <a:pt x="965" y="491"/>
                  </a:lnTo>
                  <a:lnTo>
                    <a:pt x="950" y="492"/>
                  </a:lnTo>
                  <a:lnTo>
                    <a:pt x="936" y="493"/>
                  </a:lnTo>
                  <a:lnTo>
                    <a:pt x="922" y="496"/>
                  </a:lnTo>
                  <a:lnTo>
                    <a:pt x="911" y="501"/>
                  </a:lnTo>
                  <a:lnTo>
                    <a:pt x="901" y="503"/>
                  </a:lnTo>
                  <a:lnTo>
                    <a:pt x="887" y="504"/>
                  </a:lnTo>
                  <a:lnTo>
                    <a:pt x="870" y="504"/>
                  </a:lnTo>
                  <a:lnTo>
                    <a:pt x="854" y="502"/>
                  </a:lnTo>
                  <a:lnTo>
                    <a:pt x="839" y="499"/>
                  </a:lnTo>
                  <a:lnTo>
                    <a:pt x="826" y="497"/>
                  </a:lnTo>
                  <a:lnTo>
                    <a:pt x="819" y="494"/>
                  </a:lnTo>
                  <a:lnTo>
                    <a:pt x="812" y="488"/>
                  </a:lnTo>
                  <a:lnTo>
                    <a:pt x="804" y="484"/>
                  </a:lnTo>
                  <a:lnTo>
                    <a:pt x="795" y="481"/>
                  </a:lnTo>
                  <a:lnTo>
                    <a:pt x="786" y="480"/>
                  </a:lnTo>
                  <a:lnTo>
                    <a:pt x="778" y="483"/>
                  </a:lnTo>
                  <a:lnTo>
                    <a:pt x="773" y="488"/>
                  </a:lnTo>
                  <a:lnTo>
                    <a:pt x="765" y="496"/>
                  </a:lnTo>
                  <a:lnTo>
                    <a:pt x="758" y="505"/>
                  </a:lnTo>
                  <a:lnTo>
                    <a:pt x="749" y="513"/>
                  </a:lnTo>
                  <a:lnTo>
                    <a:pt x="741" y="519"/>
                  </a:lnTo>
                  <a:lnTo>
                    <a:pt x="735" y="520"/>
                  </a:lnTo>
                  <a:lnTo>
                    <a:pt x="729" y="520"/>
                  </a:lnTo>
                  <a:lnTo>
                    <a:pt x="726" y="518"/>
                  </a:lnTo>
                  <a:lnTo>
                    <a:pt x="722" y="517"/>
                  </a:lnTo>
                  <a:lnTo>
                    <a:pt x="717" y="517"/>
                  </a:lnTo>
                  <a:lnTo>
                    <a:pt x="712" y="518"/>
                  </a:lnTo>
                  <a:lnTo>
                    <a:pt x="705" y="521"/>
                  </a:lnTo>
                  <a:lnTo>
                    <a:pt x="696" y="528"/>
                  </a:lnTo>
                  <a:lnTo>
                    <a:pt x="688" y="534"/>
                  </a:lnTo>
                  <a:lnTo>
                    <a:pt x="680" y="539"/>
                  </a:lnTo>
                  <a:lnTo>
                    <a:pt x="673" y="542"/>
                  </a:lnTo>
                  <a:lnTo>
                    <a:pt x="667" y="544"/>
                  </a:lnTo>
                  <a:lnTo>
                    <a:pt x="659" y="548"/>
                  </a:lnTo>
                  <a:lnTo>
                    <a:pt x="651" y="553"/>
                  </a:lnTo>
                  <a:lnTo>
                    <a:pt x="642" y="562"/>
                  </a:lnTo>
                  <a:lnTo>
                    <a:pt x="627" y="573"/>
                  </a:lnTo>
                  <a:lnTo>
                    <a:pt x="614" y="578"/>
                  </a:lnTo>
                  <a:lnTo>
                    <a:pt x="603" y="582"/>
                  </a:lnTo>
                  <a:lnTo>
                    <a:pt x="595" y="582"/>
                  </a:lnTo>
                  <a:lnTo>
                    <a:pt x="587" y="582"/>
                  </a:lnTo>
                  <a:lnTo>
                    <a:pt x="585" y="582"/>
                  </a:lnTo>
                  <a:lnTo>
                    <a:pt x="581" y="583"/>
                  </a:lnTo>
                  <a:lnTo>
                    <a:pt x="579" y="583"/>
                  </a:lnTo>
                  <a:lnTo>
                    <a:pt x="576" y="583"/>
                  </a:lnTo>
                  <a:lnTo>
                    <a:pt x="574" y="583"/>
                  </a:lnTo>
                  <a:lnTo>
                    <a:pt x="572" y="583"/>
                  </a:lnTo>
                  <a:lnTo>
                    <a:pt x="569" y="583"/>
                  </a:lnTo>
                  <a:lnTo>
                    <a:pt x="567" y="582"/>
                  </a:lnTo>
                  <a:lnTo>
                    <a:pt x="566" y="582"/>
                  </a:lnTo>
                  <a:lnTo>
                    <a:pt x="565" y="580"/>
                  </a:lnTo>
                  <a:lnTo>
                    <a:pt x="565" y="579"/>
                  </a:lnTo>
                  <a:lnTo>
                    <a:pt x="566" y="577"/>
                  </a:lnTo>
                  <a:lnTo>
                    <a:pt x="568" y="575"/>
                  </a:lnTo>
                  <a:lnTo>
                    <a:pt x="572" y="572"/>
                  </a:lnTo>
                  <a:lnTo>
                    <a:pt x="576" y="568"/>
                  </a:lnTo>
                  <a:lnTo>
                    <a:pt x="592" y="553"/>
                  </a:lnTo>
                  <a:lnTo>
                    <a:pt x="606" y="537"/>
                  </a:lnTo>
                  <a:lnTo>
                    <a:pt x="616" y="520"/>
                  </a:lnTo>
                  <a:lnTo>
                    <a:pt x="625" y="507"/>
                  </a:lnTo>
                  <a:lnTo>
                    <a:pt x="630" y="498"/>
                  </a:lnTo>
                  <a:lnTo>
                    <a:pt x="637" y="488"/>
                  </a:lnTo>
                  <a:lnTo>
                    <a:pt x="646" y="476"/>
                  </a:lnTo>
                  <a:lnTo>
                    <a:pt x="656" y="463"/>
                  </a:lnTo>
                  <a:lnTo>
                    <a:pt x="665" y="451"/>
                  </a:lnTo>
                  <a:lnTo>
                    <a:pt x="672" y="439"/>
                  </a:lnTo>
                  <a:lnTo>
                    <a:pt x="678" y="430"/>
                  </a:lnTo>
                  <a:lnTo>
                    <a:pt x="681" y="425"/>
                  </a:lnTo>
                  <a:lnTo>
                    <a:pt x="680" y="422"/>
                  </a:lnTo>
                  <a:lnTo>
                    <a:pt x="676" y="421"/>
                  </a:lnTo>
                  <a:lnTo>
                    <a:pt x="668" y="421"/>
                  </a:lnTo>
                  <a:lnTo>
                    <a:pt x="659" y="422"/>
                  </a:lnTo>
                  <a:lnTo>
                    <a:pt x="649" y="423"/>
                  </a:lnTo>
                  <a:lnTo>
                    <a:pt x="639" y="423"/>
                  </a:lnTo>
                  <a:lnTo>
                    <a:pt x="631" y="422"/>
                  </a:lnTo>
                  <a:lnTo>
                    <a:pt x="622" y="418"/>
                  </a:lnTo>
                  <a:lnTo>
                    <a:pt x="613" y="415"/>
                  </a:lnTo>
                  <a:lnTo>
                    <a:pt x="608" y="412"/>
                  </a:lnTo>
                  <a:lnTo>
                    <a:pt x="604" y="407"/>
                  </a:lnTo>
                  <a:lnTo>
                    <a:pt x="604" y="402"/>
                  </a:lnTo>
                  <a:lnTo>
                    <a:pt x="609" y="395"/>
                  </a:lnTo>
                  <a:lnTo>
                    <a:pt x="616" y="387"/>
                  </a:lnTo>
                  <a:lnTo>
                    <a:pt x="621" y="379"/>
                  </a:lnTo>
                  <a:lnTo>
                    <a:pt x="626" y="371"/>
                  </a:lnTo>
                  <a:lnTo>
                    <a:pt x="634" y="364"/>
                  </a:lnTo>
                  <a:lnTo>
                    <a:pt x="646" y="356"/>
                  </a:lnTo>
                  <a:lnTo>
                    <a:pt x="657" y="349"/>
                  </a:lnTo>
                  <a:lnTo>
                    <a:pt x="666" y="343"/>
                  </a:lnTo>
                  <a:lnTo>
                    <a:pt x="673" y="336"/>
                  </a:lnTo>
                  <a:lnTo>
                    <a:pt x="682" y="328"/>
                  </a:lnTo>
                  <a:lnTo>
                    <a:pt x="693" y="318"/>
                  </a:lnTo>
                  <a:lnTo>
                    <a:pt x="707" y="306"/>
                  </a:lnTo>
                  <a:lnTo>
                    <a:pt x="726" y="289"/>
                  </a:lnTo>
                  <a:lnTo>
                    <a:pt x="742" y="268"/>
                  </a:lnTo>
                  <a:lnTo>
                    <a:pt x="758" y="248"/>
                  </a:lnTo>
                  <a:lnTo>
                    <a:pt x="771" y="230"/>
                  </a:lnTo>
                  <a:lnTo>
                    <a:pt x="784" y="217"/>
                  </a:lnTo>
                  <a:lnTo>
                    <a:pt x="803" y="204"/>
                  </a:lnTo>
                  <a:lnTo>
                    <a:pt x="821" y="192"/>
                  </a:lnTo>
                  <a:lnTo>
                    <a:pt x="840" y="180"/>
                  </a:lnTo>
                  <a:lnTo>
                    <a:pt x="851" y="170"/>
                  </a:lnTo>
                  <a:lnTo>
                    <a:pt x="857" y="160"/>
                  </a:lnTo>
                  <a:lnTo>
                    <a:pt x="862" y="148"/>
                  </a:lnTo>
                  <a:lnTo>
                    <a:pt x="865" y="134"/>
                  </a:lnTo>
                  <a:lnTo>
                    <a:pt x="866" y="124"/>
                  </a:lnTo>
                  <a:lnTo>
                    <a:pt x="865" y="116"/>
                  </a:lnTo>
                  <a:lnTo>
                    <a:pt x="863" y="110"/>
                  </a:lnTo>
                  <a:lnTo>
                    <a:pt x="861" y="103"/>
                  </a:lnTo>
                  <a:lnTo>
                    <a:pt x="858" y="96"/>
                  </a:lnTo>
                  <a:lnTo>
                    <a:pt x="858" y="87"/>
                  </a:lnTo>
                  <a:lnTo>
                    <a:pt x="862" y="70"/>
                  </a:lnTo>
                  <a:lnTo>
                    <a:pt x="870" y="55"/>
                  </a:lnTo>
                  <a:lnTo>
                    <a:pt x="878" y="40"/>
                  </a:lnTo>
                  <a:lnTo>
                    <a:pt x="882" y="24"/>
                  </a:lnTo>
                  <a:lnTo>
                    <a:pt x="884" y="13"/>
                  </a:lnTo>
                  <a:lnTo>
                    <a:pt x="884" y="8"/>
                  </a:lnTo>
                  <a:lnTo>
                    <a:pt x="882" y="6"/>
                  </a:lnTo>
                  <a:lnTo>
                    <a:pt x="881" y="6"/>
                  </a:lnTo>
                </a:path>
              </a:pathLst>
            </a:custGeom>
            <a:solidFill>
              <a:srgbClr val="ACC775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685" name="Freeform 30"/>
            <p:cNvSpPr>
              <a:spLocks/>
            </p:cNvSpPr>
            <p:nvPr/>
          </p:nvSpPr>
          <p:spPr bwMode="gray">
            <a:xfrm>
              <a:off x="2411" y="1301"/>
              <a:ext cx="132" cy="189"/>
            </a:xfrm>
            <a:custGeom>
              <a:avLst/>
              <a:gdLst>
                <a:gd name="T0" fmla="*/ 118 w 263"/>
                <a:gd name="T1" fmla="*/ 3 h 378"/>
                <a:gd name="T2" fmla="*/ 105 w 263"/>
                <a:gd name="T3" fmla="*/ 13 h 378"/>
                <a:gd name="T4" fmla="*/ 93 w 263"/>
                <a:gd name="T5" fmla="*/ 24 h 378"/>
                <a:gd name="T6" fmla="*/ 79 w 263"/>
                <a:gd name="T7" fmla="*/ 34 h 378"/>
                <a:gd name="T8" fmla="*/ 74 w 263"/>
                <a:gd name="T9" fmla="*/ 40 h 378"/>
                <a:gd name="T10" fmla="*/ 59 w 263"/>
                <a:gd name="T11" fmla="*/ 42 h 378"/>
                <a:gd name="T12" fmla="*/ 47 w 263"/>
                <a:gd name="T13" fmla="*/ 45 h 378"/>
                <a:gd name="T14" fmla="*/ 46 w 263"/>
                <a:gd name="T15" fmla="*/ 59 h 378"/>
                <a:gd name="T16" fmla="*/ 49 w 263"/>
                <a:gd name="T17" fmla="*/ 76 h 378"/>
                <a:gd name="T18" fmla="*/ 46 w 263"/>
                <a:gd name="T19" fmla="*/ 75 h 378"/>
                <a:gd name="T20" fmla="*/ 37 w 263"/>
                <a:gd name="T21" fmla="*/ 77 h 378"/>
                <a:gd name="T22" fmla="*/ 33 w 263"/>
                <a:gd name="T23" fmla="*/ 92 h 378"/>
                <a:gd name="T24" fmla="*/ 32 w 263"/>
                <a:gd name="T25" fmla="*/ 88 h 378"/>
                <a:gd name="T26" fmla="*/ 27 w 263"/>
                <a:gd name="T27" fmla="*/ 74 h 378"/>
                <a:gd name="T28" fmla="*/ 15 w 263"/>
                <a:gd name="T29" fmla="*/ 71 h 378"/>
                <a:gd name="T30" fmla="*/ 7 w 263"/>
                <a:gd name="T31" fmla="*/ 86 h 378"/>
                <a:gd name="T32" fmla="*/ 3 w 263"/>
                <a:gd name="T33" fmla="*/ 101 h 378"/>
                <a:gd name="T34" fmla="*/ 6 w 263"/>
                <a:gd name="T35" fmla="*/ 113 h 378"/>
                <a:gd name="T36" fmla="*/ 19 w 263"/>
                <a:gd name="T37" fmla="*/ 116 h 378"/>
                <a:gd name="T38" fmla="*/ 24 w 263"/>
                <a:gd name="T39" fmla="*/ 116 h 378"/>
                <a:gd name="T40" fmla="*/ 15 w 263"/>
                <a:gd name="T41" fmla="*/ 118 h 378"/>
                <a:gd name="T42" fmla="*/ 5 w 263"/>
                <a:gd name="T43" fmla="*/ 124 h 378"/>
                <a:gd name="T44" fmla="*/ 13 w 263"/>
                <a:gd name="T45" fmla="*/ 135 h 378"/>
                <a:gd name="T46" fmla="*/ 30 w 263"/>
                <a:gd name="T47" fmla="*/ 146 h 378"/>
                <a:gd name="T48" fmla="*/ 33 w 263"/>
                <a:gd name="T49" fmla="*/ 149 h 378"/>
                <a:gd name="T50" fmla="*/ 22 w 263"/>
                <a:gd name="T51" fmla="*/ 157 h 378"/>
                <a:gd name="T52" fmla="*/ 12 w 263"/>
                <a:gd name="T53" fmla="*/ 164 h 378"/>
                <a:gd name="T54" fmla="*/ 1 w 263"/>
                <a:gd name="T55" fmla="*/ 174 h 378"/>
                <a:gd name="T56" fmla="*/ 6 w 263"/>
                <a:gd name="T57" fmla="*/ 184 h 378"/>
                <a:gd name="T58" fmla="*/ 27 w 263"/>
                <a:gd name="T59" fmla="*/ 189 h 378"/>
                <a:gd name="T60" fmla="*/ 43 w 263"/>
                <a:gd name="T61" fmla="*/ 176 h 378"/>
                <a:gd name="T62" fmla="*/ 59 w 263"/>
                <a:gd name="T63" fmla="*/ 157 h 378"/>
                <a:gd name="T64" fmla="*/ 60 w 263"/>
                <a:gd name="T65" fmla="*/ 144 h 378"/>
                <a:gd name="T66" fmla="*/ 58 w 263"/>
                <a:gd name="T67" fmla="*/ 135 h 378"/>
                <a:gd name="T68" fmla="*/ 64 w 263"/>
                <a:gd name="T69" fmla="*/ 143 h 378"/>
                <a:gd name="T70" fmla="*/ 77 w 263"/>
                <a:gd name="T71" fmla="*/ 152 h 378"/>
                <a:gd name="T72" fmla="*/ 89 w 263"/>
                <a:gd name="T73" fmla="*/ 144 h 378"/>
                <a:gd name="T74" fmla="*/ 99 w 263"/>
                <a:gd name="T75" fmla="*/ 123 h 378"/>
                <a:gd name="T76" fmla="*/ 99 w 263"/>
                <a:gd name="T77" fmla="*/ 109 h 378"/>
                <a:gd name="T78" fmla="*/ 88 w 263"/>
                <a:gd name="T79" fmla="*/ 104 h 378"/>
                <a:gd name="T80" fmla="*/ 86 w 263"/>
                <a:gd name="T81" fmla="*/ 102 h 378"/>
                <a:gd name="T82" fmla="*/ 96 w 263"/>
                <a:gd name="T83" fmla="*/ 96 h 378"/>
                <a:gd name="T84" fmla="*/ 107 w 263"/>
                <a:gd name="T85" fmla="*/ 91 h 378"/>
                <a:gd name="T86" fmla="*/ 106 w 263"/>
                <a:gd name="T87" fmla="*/ 85 h 378"/>
                <a:gd name="T88" fmla="*/ 110 w 263"/>
                <a:gd name="T89" fmla="*/ 68 h 378"/>
                <a:gd name="T90" fmla="*/ 122 w 263"/>
                <a:gd name="T91" fmla="*/ 58 h 378"/>
                <a:gd name="T92" fmla="*/ 131 w 263"/>
                <a:gd name="T93" fmla="*/ 47 h 378"/>
                <a:gd name="T94" fmla="*/ 131 w 263"/>
                <a:gd name="T95" fmla="*/ 26 h 378"/>
                <a:gd name="T96" fmla="*/ 131 w 263"/>
                <a:gd name="T97" fmla="*/ 7 h 378"/>
                <a:gd name="T98" fmla="*/ 124 w 263"/>
                <a:gd name="T99" fmla="*/ 1 h 37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63"/>
                <a:gd name="T151" fmla="*/ 0 h 378"/>
                <a:gd name="T152" fmla="*/ 263 w 263"/>
                <a:gd name="T153" fmla="*/ 378 h 37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63" h="378">
                  <a:moveTo>
                    <a:pt x="242" y="0"/>
                  </a:moveTo>
                  <a:lnTo>
                    <a:pt x="240" y="1"/>
                  </a:lnTo>
                  <a:lnTo>
                    <a:pt x="235" y="6"/>
                  </a:lnTo>
                  <a:lnTo>
                    <a:pt x="228" y="12"/>
                  </a:lnTo>
                  <a:lnTo>
                    <a:pt x="219" y="19"/>
                  </a:lnTo>
                  <a:lnTo>
                    <a:pt x="210" y="27"/>
                  </a:lnTo>
                  <a:lnTo>
                    <a:pt x="200" y="35"/>
                  </a:lnTo>
                  <a:lnTo>
                    <a:pt x="191" y="43"/>
                  </a:lnTo>
                  <a:lnTo>
                    <a:pt x="185" y="48"/>
                  </a:lnTo>
                  <a:lnTo>
                    <a:pt x="174" y="57"/>
                  </a:lnTo>
                  <a:lnTo>
                    <a:pt x="165" y="62"/>
                  </a:lnTo>
                  <a:lnTo>
                    <a:pt x="157" y="68"/>
                  </a:lnTo>
                  <a:lnTo>
                    <a:pt x="155" y="73"/>
                  </a:lnTo>
                  <a:lnTo>
                    <a:pt x="153" y="77"/>
                  </a:lnTo>
                  <a:lnTo>
                    <a:pt x="147" y="79"/>
                  </a:lnTo>
                  <a:lnTo>
                    <a:pt x="138" y="81"/>
                  </a:lnTo>
                  <a:lnTo>
                    <a:pt x="127" y="83"/>
                  </a:lnTo>
                  <a:lnTo>
                    <a:pt x="117" y="83"/>
                  </a:lnTo>
                  <a:lnTo>
                    <a:pt x="108" y="84"/>
                  </a:lnTo>
                  <a:lnTo>
                    <a:pt x="101" y="86"/>
                  </a:lnTo>
                  <a:lnTo>
                    <a:pt x="94" y="90"/>
                  </a:lnTo>
                  <a:lnTo>
                    <a:pt x="91" y="96"/>
                  </a:lnTo>
                  <a:lnTo>
                    <a:pt x="90" y="105"/>
                  </a:lnTo>
                  <a:lnTo>
                    <a:pt x="92" y="118"/>
                  </a:lnTo>
                  <a:lnTo>
                    <a:pt x="95" y="134"/>
                  </a:lnTo>
                  <a:lnTo>
                    <a:pt x="96" y="145"/>
                  </a:lnTo>
                  <a:lnTo>
                    <a:pt x="97" y="151"/>
                  </a:lnTo>
                  <a:lnTo>
                    <a:pt x="97" y="153"/>
                  </a:lnTo>
                  <a:lnTo>
                    <a:pt x="95" y="152"/>
                  </a:lnTo>
                  <a:lnTo>
                    <a:pt x="92" y="150"/>
                  </a:lnTo>
                  <a:lnTo>
                    <a:pt x="86" y="149"/>
                  </a:lnTo>
                  <a:lnTo>
                    <a:pt x="81" y="149"/>
                  </a:lnTo>
                  <a:lnTo>
                    <a:pt x="74" y="154"/>
                  </a:lnTo>
                  <a:lnTo>
                    <a:pt x="69" y="164"/>
                  </a:lnTo>
                  <a:lnTo>
                    <a:pt x="67" y="175"/>
                  </a:lnTo>
                  <a:lnTo>
                    <a:pt x="66" y="183"/>
                  </a:lnTo>
                  <a:lnTo>
                    <a:pt x="66" y="186"/>
                  </a:lnTo>
                  <a:lnTo>
                    <a:pt x="66" y="184"/>
                  </a:lnTo>
                  <a:lnTo>
                    <a:pt x="64" y="176"/>
                  </a:lnTo>
                  <a:lnTo>
                    <a:pt x="62" y="167"/>
                  </a:lnTo>
                  <a:lnTo>
                    <a:pt x="58" y="158"/>
                  </a:lnTo>
                  <a:lnTo>
                    <a:pt x="53" y="148"/>
                  </a:lnTo>
                  <a:lnTo>
                    <a:pt x="46" y="142"/>
                  </a:lnTo>
                  <a:lnTo>
                    <a:pt x="37" y="139"/>
                  </a:lnTo>
                  <a:lnTo>
                    <a:pt x="29" y="142"/>
                  </a:lnTo>
                  <a:lnTo>
                    <a:pt x="24" y="149"/>
                  </a:lnTo>
                  <a:lnTo>
                    <a:pt x="18" y="159"/>
                  </a:lnTo>
                  <a:lnTo>
                    <a:pt x="13" y="172"/>
                  </a:lnTo>
                  <a:lnTo>
                    <a:pt x="10" y="182"/>
                  </a:lnTo>
                  <a:lnTo>
                    <a:pt x="7" y="193"/>
                  </a:lnTo>
                  <a:lnTo>
                    <a:pt x="5" y="203"/>
                  </a:lnTo>
                  <a:lnTo>
                    <a:pt x="5" y="212"/>
                  </a:lnTo>
                  <a:lnTo>
                    <a:pt x="6" y="220"/>
                  </a:lnTo>
                  <a:lnTo>
                    <a:pt x="11" y="227"/>
                  </a:lnTo>
                  <a:lnTo>
                    <a:pt x="18" y="230"/>
                  </a:lnTo>
                  <a:lnTo>
                    <a:pt x="30" y="232"/>
                  </a:lnTo>
                  <a:lnTo>
                    <a:pt x="38" y="233"/>
                  </a:lnTo>
                  <a:lnTo>
                    <a:pt x="44" y="233"/>
                  </a:lnTo>
                  <a:lnTo>
                    <a:pt x="46" y="233"/>
                  </a:lnTo>
                  <a:lnTo>
                    <a:pt x="47" y="233"/>
                  </a:lnTo>
                  <a:lnTo>
                    <a:pt x="45" y="233"/>
                  </a:lnTo>
                  <a:lnTo>
                    <a:pt x="38" y="234"/>
                  </a:lnTo>
                  <a:lnTo>
                    <a:pt x="30" y="236"/>
                  </a:lnTo>
                  <a:lnTo>
                    <a:pt x="22" y="240"/>
                  </a:lnTo>
                  <a:lnTo>
                    <a:pt x="14" y="244"/>
                  </a:lnTo>
                  <a:lnTo>
                    <a:pt x="10" y="248"/>
                  </a:lnTo>
                  <a:lnTo>
                    <a:pt x="9" y="254"/>
                  </a:lnTo>
                  <a:lnTo>
                    <a:pt x="14" y="261"/>
                  </a:lnTo>
                  <a:lnTo>
                    <a:pt x="26" y="270"/>
                  </a:lnTo>
                  <a:lnTo>
                    <a:pt x="38" y="278"/>
                  </a:lnTo>
                  <a:lnTo>
                    <a:pt x="49" y="286"/>
                  </a:lnTo>
                  <a:lnTo>
                    <a:pt x="59" y="291"/>
                  </a:lnTo>
                  <a:lnTo>
                    <a:pt x="64" y="296"/>
                  </a:lnTo>
                  <a:lnTo>
                    <a:pt x="68" y="297"/>
                  </a:lnTo>
                  <a:lnTo>
                    <a:pt x="66" y="298"/>
                  </a:lnTo>
                  <a:lnTo>
                    <a:pt x="60" y="302"/>
                  </a:lnTo>
                  <a:lnTo>
                    <a:pt x="52" y="306"/>
                  </a:lnTo>
                  <a:lnTo>
                    <a:pt x="44" y="313"/>
                  </a:lnTo>
                  <a:lnTo>
                    <a:pt x="36" y="319"/>
                  </a:lnTo>
                  <a:lnTo>
                    <a:pt x="29" y="324"/>
                  </a:lnTo>
                  <a:lnTo>
                    <a:pt x="24" y="328"/>
                  </a:lnTo>
                  <a:lnTo>
                    <a:pt x="16" y="334"/>
                  </a:lnTo>
                  <a:lnTo>
                    <a:pt x="9" y="340"/>
                  </a:lnTo>
                  <a:lnTo>
                    <a:pt x="2" y="347"/>
                  </a:lnTo>
                  <a:lnTo>
                    <a:pt x="0" y="354"/>
                  </a:lnTo>
                  <a:lnTo>
                    <a:pt x="2" y="360"/>
                  </a:lnTo>
                  <a:lnTo>
                    <a:pt x="12" y="368"/>
                  </a:lnTo>
                  <a:lnTo>
                    <a:pt x="28" y="374"/>
                  </a:lnTo>
                  <a:lnTo>
                    <a:pt x="43" y="378"/>
                  </a:lnTo>
                  <a:lnTo>
                    <a:pt x="53" y="377"/>
                  </a:lnTo>
                  <a:lnTo>
                    <a:pt x="63" y="372"/>
                  </a:lnTo>
                  <a:lnTo>
                    <a:pt x="73" y="363"/>
                  </a:lnTo>
                  <a:lnTo>
                    <a:pt x="85" y="351"/>
                  </a:lnTo>
                  <a:lnTo>
                    <a:pt x="97" y="338"/>
                  </a:lnTo>
                  <a:lnTo>
                    <a:pt x="109" y="326"/>
                  </a:lnTo>
                  <a:lnTo>
                    <a:pt x="117" y="314"/>
                  </a:lnTo>
                  <a:lnTo>
                    <a:pt x="120" y="306"/>
                  </a:lnTo>
                  <a:lnTo>
                    <a:pt x="120" y="297"/>
                  </a:lnTo>
                  <a:lnTo>
                    <a:pt x="119" y="287"/>
                  </a:lnTo>
                  <a:lnTo>
                    <a:pt x="117" y="278"/>
                  </a:lnTo>
                  <a:lnTo>
                    <a:pt x="116" y="271"/>
                  </a:lnTo>
                  <a:lnTo>
                    <a:pt x="115" y="269"/>
                  </a:lnTo>
                  <a:lnTo>
                    <a:pt x="116" y="271"/>
                  </a:lnTo>
                  <a:lnTo>
                    <a:pt x="121" y="277"/>
                  </a:lnTo>
                  <a:lnTo>
                    <a:pt x="128" y="285"/>
                  </a:lnTo>
                  <a:lnTo>
                    <a:pt x="136" y="292"/>
                  </a:lnTo>
                  <a:lnTo>
                    <a:pt x="144" y="299"/>
                  </a:lnTo>
                  <a:lnTo>
                    <a:pt x="153" y="303"/>
                  </a:lnTo>
                  <a:lnTo>
                    <a:pt x="160" y="302"/>
                  </a:lnTo>
                  <a:lnTo>
                    <a:pt x="168" y="297"/>
                  </a:lnTo>
                  <a:lnTo>
                    <a:pt x="177" y="287"/>
                  </a:lnTo>
                  <a:lnTo>
                    <a:pt x="185" y="275"/>
                  </a:lnTo>
                  <a:lnTo>
                    <a:pt x="191" y="261"/>
                  </a:lnTo>
                  <a:lnTo>
                    <a:pt x="197" y="247"/>
                  </a:lnTo>
                  <a:lnTo>
                    <a:pt x="201" y="234"/>
                  </a:lnTo>
                  <a:lnTo>
                    <a:pt x="201" y="224"/>
                  </a:lnTo>
                  <a:lnTo>
                    <a:pt x="197" y="218"/>
                  </a:lnTo>
                  <a:lnTo>
                    <a:pt x="190" y="212"/>
                  </a:lnTo>
                  <a:lnTo>
                    <a:pt x="183" y="209"/>
                  </a:lnTo>
                  <a:lnTo>
                    <a:pt x="175" y="208"/>
                  </a:lnTo>
                  <a:lnTo>
                    <a:pt x="168" y="208"/>
                  </a:lnTo>
                  <a:lnTo>
                    <a:pt x="167" y="207"/>
                  </a:lnTo>
                  <a:lnTo>
                    <a:pt x="171" y="205"/>
                  </a:lnTo>
                  <a:lnTo>
                    <a:pt x="176" y="201"/>
                  </a:lnTo>
                  <a:lnTo>
                    <a:pt x="184" y="197"/>
                  </a:lnTo>
                  <a:lnTo>
                    <a:pt x="192" y="193"/>
                  </a:lnTo>
                  <a:lnTo>
                    <a:pt x="200" y="188"/>
                  </a:lnTo>
                  <a:lnTo>
                    <a:pt x="208" y="184"/>
                  </a:lnTo>
                  <a:lnTo>
                    <a:pt x="213" y="181"/>
                  </a:lnTo>
                  <a:lnTo>
                    <a:pt x="214" y="180"/>
                  </a:lnTo>
                  <a:lnTo>
                    <a:pt x="213" y="175"/>
                  </a:lnTo>
                  <a:lnTo>
                    <a:pt x="211" y="169"/>
                  </a:lnTo>
                  <a:lnTo>
                    <a:pt x="210" y="159"/>
                  </a:lnTo>
                  <a:lnTo>
                    <a:pt x="211" y="148"/>
                  </a:lnTo>
                  <a:lnTo>
                    <a:pt x="219" y="136"/>
                  </a:lnTo>
                  <a:lnTo>
                    <a:pt x="226" y="128"/>
                  </a:lnTo>
                  <a:lnTo>
                    <a:pt x="235" y="122"/>
                  </a:lnTo>
                  <a:lnTo>
                    <a:pt x="244" y="116"/>
                  </a:lnTo>
                  <a:lnTo>
                    <a:pt x="252" y="111"/>
                  </a:lnTo>
                  <a:lnTo>
                    <a:pt x="257" y="104"/>
                  </a:lnTo>
                  <a:lnTo>
                    <a:pt x="261" y="95"/>
                  </a:lnTo>
                  <a:lnTo>
                    <a:pt x="263" y="84"/>
                  </a:lnTo>
                  <a:lnTo>
                    <a:pt x="261" y="69"/>
                  </a:lnTo>
                  <a:lnTo>
                    <a:pt x="261" y="53"/>
                  </a:lnTo>
                  <a:lnTo>
                    <a:pt x="261" y="38"/>
                  </a:lnTo>
                  <a:lnTo>
                    <a:pt x="261" y="25"/>
                  </a:lnTo>
                  <a:lnTo>
                    <a:pt x="261" y="15"/>
                  </a:lnTo>
                  <a:lnTo>
                    <a:pt x="259" y="10"/>
                  </a:lnTo>
                  <a:lnTo>
                    <a:pt x="255" y="6"/>
                  </a:lnTo>
                  <a:lnTo>
                    <a:pt x="248" y="2"/>
                  </a:lnTo>
                  <a:lnTo>
                    <a:pt x="244" y="1"/>
                  </a:lnTo>
                  <a:lnTo>
                    <a:pt x="242" y="0"/>
                  </a:lnTo>
                </a:path>
              </a:pathLst>
            </a:custGeom>
            <a:solidFill>
              <a:srgbClr val="ACC775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686" name="Freeform 31"/>
            <p:cNvSpPr>
              <a:spLocks/>
            </p:cNvSpPr>
            <p:nvPr/>
          </p:nvSpPr>
          <p:spPr bwMode="gray">
            <a:xfrm>
              <a:off x="2352" y="1507"/>
              <a:ext cx="64" cy="43"/>
            </a:xfrm>
            <a:custGeom>
              <a:avLst/>
              <a:gdLst>
                <a:gd name="T0" fmla="*/ 0 w 128"/>
                <a:gd name="T1" fmla="*/ 23 h 85"/>
                <a:gd name="T2" fmla="*/ 0 w 128"/>
                <a:gd name="T3" fmla="*/ 21 h 85"/>
                <a:gd name="T4" fmla="*/ 0 w 128"/>
                <a:gd name="T5" fmla="*/ 19 h 85"/>
                <a:gd name="T6" fmla="*/ 1 w 128"/>
                <a:gd name="T7" fmla="*/ 16 h 85"/>
                <a:gd name="T8" fmla="*/ 1 w 128"/>
                <a:gd name="T9" fmla="*/ 12 h 85"/>
                <a:gd name="T10" fmla="*/ 3 w 128"/>
                <a:gd name="T11" fmla="*/ 9 h 85"/>
                <a:gd name="T12" fmla="*/ 7 w 128"/>
                <a:gd name="T13" fmla="*/ 7 h 85"/>
                <a:gd name="T14" fmla="*/ 11 w 128"/>
                <a:gd name="T15" fmla="*/ 6 h 85"/>
                <a:gd name="T16" fmla="*/ 20 w 128"/>
                <a:gd name="T17" fmla="*/ 5 h 85"/>
                <a:gd name="T18" fmla="*/ 26 w 128"/>
                <a:gd name="T19" fmla="*/ 6 h 85"/>
                <a:gd name="T20" fmla="*/ 31 w 128"/>
                <a:gd name="T21" fmla="*/ 6 h 85"/>
                <a:gd name="T22" fmla="*/ 35 w 128"/>
                <a:gd name="T23" fmla="*/ 4 h 85"/>
                <a:gd name="T24" fmla="*/ 39 w 128"/>
                <a:gd name="T25" fmla="*/ 2 h 85"/>
                <a:gd name="T26" fmla="*/ 44 w 128"/>
                <a:gd name="T27" fmla="*/ 1 h 85"/>
                <a:gd name="T28" fmla="*/ 48 w 128"/>
                <a:gd name="T29" fmla="*/ 0 h 85"/>
                <a:gd name="T30" fmla="*/ 53 w 128"/>
                <a:gd name="T31" fmla="*/ 1 h 85"/>
                <a:gd name="T32" fmla="*/ 58 w 128"/>
                <a:gd name="T33" fmla="*/ 3 h 85"/>
                <a:gd name="T34" fmla="*/ 60 w 128"/>
                <a:gd name="T35" fmla="*/ 6 h 85"/>
                <a:gd name="T36" fmla="*/ 62 w 128"/>
                <a:gd name="T37" fmla="*/ 10 h 85"/>
                <a:gd name="T38" fmla="*/ 64 w 128"/>
                <a:gd name="T39" fmla="*/ 15 h 85"/>
                <a:gd name="T40" fmla="*/ 64 w 128"/>
                <a:gd name="T41" fmla="*/ 19 h 85"/>
                <a:gd name="T42" fmla="*/ 62 w 128"/>
                <a:gd name="T43" fmla="*/ 21 h 85"/>
                <a:gd name="T44" fmla="*/ 59 w 128"/>
                <a:gd name="T45" fmla="*/ 24 h 85"/>
                <a:gd name="T46" fmla="*/ 54 w 128"/>
                <a:gd name="T47" fmla="*/ 25 h 85"/>
                <a:gd name="T48" fmla="*/ 52 w 128"/>
                <a:gd name="T49" fmla="*/ 29 h 85"/>
                <a:gd name="T50" fmla="*/ 50 w 128"/>
                <a:gd name="T51" fmla="*/ 31 h 85"/>
                <a:gd name="T52" fmla="*/ 50 w 128"/>
                <a:gd name="T53" fmla="*/ 34 h 85"/>
                <a:gd name="T54" fmla="*/ 50 w 128"/>
                <a:gd name="T55" fmla="*/ 35 h 85"/>
                <a:gd name="T56" fmla="*/ 49 w 128"/>
                <a:gd name="T57" fmla="*/ 36 h 85"/>
                <a:gd name="T58" fmla="*/ 49 w 128"/>
                <a:gd name="T59" fmla="*/ 38 h 85"/>
                <a:gd name="T60" fmla="*/ 48 w 128"/>
                <a:gd name="T61" fmla="*/ 40 h 85"/>
                <a:gd name="T62" fmla="*/ 47 w 128"/>
                <a:gd name="T63" fmla="*/ 42 h 85"/>
                <a:gd name="T64" fmla="*/ 43 w 128"/>
                <a:gd name="T65" fmla="*/ 43 h 85"/>
                <a:gd name="T66" fmla="*/ 39 w 128"/>
                <a:gd name="T67" fmla="*/ 42 h 85"/>
                <a:gd name="T68" fmla="*/ 32 w 128"/>
                <a:gd name="T69" fmla="*/ 39 h 85"/>
                <a:gd name="T70" fmla="*/ 26 w 128"/>
                <a:gd name="T71" fmla="*/ 38 h 85"/>
                <a:gd name="T72" fmla="*/ 20 w 128"/>
                <a:gd name="T73" fmla="*/ 36 h 85"/>
                <a:gd name="T74" fmla="*/ 14 w 128"/>
                <a:gd name="T75" fmla="*/ 33 h 85"/>
                <a:gd name="T76" fmla="*/ 10 w 128"/>
                <a:gd name="T77" fmla="*/ 30 h 85"/>
                <a:gd name="T78" fmla="*/ 6 w 128"/>
                <a:gd name="T79" fmla="*/ 27 h 85"/>
                <a:gd name="T80" fmla="*/ 2 w 128"/>
                <a:gd name="T81" fmla="*/ 25 h 85"/>
                <a:gd name="T82" fmla="*/ 1 w 128"/>
                <a:gd name="T83" fmla="*/ 24 h 85"/>
                <a:gd name="T84" fmla="*/ 0 w 128"/>
                <a:gd name="T85" fmla="*/ 23 h 8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8"/>
                <a:gd name="T130" fmla="*/ 0 h 85"/>
                <a:gd name="T131" fmla="*/ 128 w 128"/>
                <a:gd name="T132" fmla="*/ 85 h 8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8" h="85">
                  <a:moveTo>
                    <a:pt x="0" y="46"/>
                  </a:moveTo>
                  <a:lnTo>
                    <a:pt x="0" y="42"/>
                  </a:lnTo>
                  <a:lnTo>
                    <a:pt x="0" y="38"/>
                  </a:lnTo>
                  <a:lnTo>
                    <a:pt x="1" y="31"/>
                  </a:lnTo>
                  <a:lnTo>
                    <a:pt x="3" y="24"/>
                  </a:lnTo>
                  <a:lnTo>
                    <a:pt x="7" y="17"/>
                  </a:lnTo>
                  <a:lnTo>
                    <a:pt x="14" y="13"/>
                  </a:lnTo>
                  <a:lnTo>
                    <a:pt x="23" y="11"/>
                  </a:lnTo>
                  <a:lnTo>
                    <a:pt x="40" y="10"/>
                  </a:lnTo>
                  <a:lnTo>
                    <a:pt x="52" y="11"/>
                  </a:lnTo>
                  <a:lnTo>
                    <a:pt x="62" y="11"/>
                  </a:lnTo>
                  <a:lnTo>
                    <a:pt x="71" y="7"/>
                  </a:lnTo>
                  <a:lnTo>
                    <a:pt x="78" y="3"/>
                  </a:lnTo>
                  <a:lnTo>
                    <a:pt x="88" y="1"/>
                  </a:lnTo>
                  <a:lnTo>
                    <a:pt x="97" y="0"/>
                  </a:lnTo>
                  <a:lnTo>
                    <a:pt x="107" y="1"/>
                  </a:lnTo>
                  <a:lnTo>
                    <a:pt x="116" y="5"/>
                  </a:lnTo>
                  <a:lnTo>
                    <a:pt x="121" y="12"/>
                  </a:lnTo>
                  <a:lnTo>
                    <a:pt x="125" y="20"/>
                  </a:lnTo>
                  <a:lnTo>
                    <a:pt x="128" y="29"/>
                  </a:lnTo>
                  <a:lnTo>
                    <a:pt x="128" y="37"/>
                  </a:lnTo>
                  <a:lnTo>
                    <a:pt x="124" y="42"/>
                  </a:lnTo>
                  <a:lnTo>
                    <a:pt x="118" y="47"/>
                  </a:lnTo>
                  <a:lnTo>
                    <a:pt x="109" y="50"/>
                  </a:lnTo>
                  <a:lnTo>
                    <a:pt x="104" y="57"/>
                  </a:lnTo>
                  <a:lnTo>
                    <a:pt x="101" y="62"/>
                  </a:lnTo>
                  <a:lnTo>
                    <a:pt x="100" y="68"/>
                  </a:lnTo>
                  <a:lnTo>
                    <a:pt x="100" y="70"/>
                  </a:lnTo>
                  <a:lnTo>
                    <a:pt x="99" y="71"/>
                  </a:lnTo>
                  <a:lnTo>
                    <a:pt x="99" y="75"/>
                  </a:lnTo>
                  <a:lnTo>
                    <a:pt x="97" y="80"/>
                  </a:lnTo>
                  <a:lnTo>
                    <a:pt x="94" y="84"/>
                  </a:lnTo>
                  <a:lnTo>
                    <a:pt x="87" y="85"/>
                  </a:lnTo>
                  <a:lnTo>
                    <a:pt x="78" y="84"/>
                  </a:lnTo>
                  <a:lnTo>
                    <a:pt x="64" y="78"/>
                  </a:lnTo>
                  <a:lnTo>
                    <a:pt x="52" y="75"/>
                  </a:lnTo>
                  <a:lnTo>
                    <a:pt x="40" y="71"/>
                  </a:lnTo>
                  <a:lnTo>
                    <a:pt x="29" y="65"/>
                  </a:lnTo>
                  <a:lnTo>
                    <a:pt x="20" y="60"/>
                  </a:lnTo>
                  <a:lnTo>
                    <a:pt x="12" y="54"/>
                  </a:lnTo>
                  <a:lnTo>
                    <a:pt x="5" y="50"/>
                  </a:lnTo>
                  <a:lnTo>
                    <a:pt x="1" y="47"/>
                  </a:lnTo>
                  <a:lnTo>
                    <a:pt x="0" y="46"/>
                  </a:lnTo>
                </a:path>
              </a:pathLst>
            </a:custGeom>
            <a:solidFill>
              <a:srgbClr val="ACC775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687" name="Freeform 32"/>
            <p:cNvSpPr>
              <a:spLocks/>
            </p:cNvSpPr>
            <p:nvPr/>
          </p:nvSpPr>
          <p:spPr bwMode="gray">
            <a:xfrm>
              <a:off x="2359" y="1562"/>
              <a:ext cx="36" cy="95"/>
            </a:xfrm>
            <a:custGeom>
              <a:avLst/>
              <a:gdLst>
                <a:gd name="T0" fmla="*/ 7 w 71"/>
                <a:gd name="T1" fmla="*/ 4 h 192"/>
                <a:gd name="T2" fmla="*/ 7 w 71"/>
                <a:gd name="T3" fmla="*/ 5 h 192"/>
                <a:gd name="T4" fmla="*/ 7 w 71"/>
                <a:gd name="T5" fmla="*/ 9 h 192"/>
                <a:gd name="T6" fmla="*/ 7 w 71"/>
                <a:gd name="T7" fmla="*/ 15 h 192"/>
                <a:gd name="T8" fmla="*/ 6 w 71"/>
                <a:gd name="T9" fmla="*/ 21 h 192"/>
                <a:gd name="T10" fmla="*/ 6 w 71"/>
                <a:gd name="T11" fmla="*/ 26 h 192"/>
                <a:gd name="T12" fmla="*/ 7 w 71"/>
                <a:gd name="T13" fmla="*/ 30 h 192"/>
                <a:gd name="T14" fmla="*/ 6 w 71"/>
                <a:gd name="T15" fmla="*/ 34 h 192"/>
                <a:gd name="T16" fmla="*/ 5 w 71"/>
                <a:gd name="T17" fmla="*/ 39 h 192"/>
                <a:gd name="T18" fmla="*/ 2 w 71"/>
                <a:gd name="T19" fmla="*/ 43 h 192"/>
                <a:gd name="T20" fmla="*/ 1 w 71"/>
                <a:gd name="T21" fmla="*/ 48 h 192"/>
                <a:gd name="T22" fmla="*/ 0 w 71"/>
                <a:gd name="T23" fmla="*/ 53 h 192"/>
                <a:gd name="T24" fmla="*/ 1 w 71"/>
                <a:gd name="T25" fmla="*/ 61 h 192"/>
                <a:gd name="T26" fmla="*/ 2 w 71"/>
                <a:gd name="T27" fmla="*/ 67 h 192"/>
                <a:gd name="T28" fmla="*/ 3 w 71"/>
                <a:gd name="T29" fmla="*/ 74 h 192"/>
                <a:gd name="T30" fmla="*/ 4 w 71"/>
                <a:gd name="T31" fmla="*/ 80 h 192"/>
                <a:gd name="T32" fmla="*/ 5 w 71"/>
                <a:gd name="T33" fmla="*/ 86 h 192"/>
                <a:gd name="T34" fmla="*/ 7 w 71"/>
                <a:gd name="T35" fmla="*/ 91 h 192"/>
                <a:gd name="T36" fmla="*/ 10 w 71"/>
                <a:gd name="T37" fmla="*/ 94 h 192"/>
                <a:gd name="T38" fmla="*/ 13 w 71"/>
                <a:gd name="T39" fmla="*/ 94 h 192"/>
                <a:gd name="T40" fmla="*/ 17 w 71"/>
                <a:gd name="T41" fmla="*/ 94 h 192"/>
                <a:gd name="T42" fmla="*/ 20 w 71"/>
                <a:gd name="T43" fmla="*/ 95 h 192"/>
                <a:gd name="T44" fmla="*/ 24 w 71"/>
                <a:gd name="T45" fmla="*/ 95 h 192"/>
                <a:gd name="T46" fmla="*/ 28 w 71"/>
                <a:gd name="T47" fmla="*/ 94 h 192"/>
                <a:gd name="T48" fmla="*/ 30 w 71"/>
                <a:gd name="T49" fmla="*/ 93 h 192"/>
                <a:gd name="T50" fmla="*/ 31 w 71"/>
                <a:gd name="T51" fmla="*/ 91 h 192"/>
                <a:gd name="T52" fmla="*/ 32 w 71"/>
                <a:gd name="T53" fmla="*/ 87 h 192"/>
                <a:gd name="T54" fmla="*/ 32 w 71"/>
                <a:gd name="T55" fmla="*/ 82 h 192"/>
                <a:gd name="T56" fmla="*/ 31 w 71"/>
                <a:gd name="T57" fmla="*/ 73 h 192"/>
                <a:gd name="T58" fmla="*/ 30 w 71"/>
                <a:gd name="T59" fmla="*/ 67 h 192"/>
                <a:gd name="T60" fmla="*/ 31 w 71"/>
                <a:gd name="T61" fmla="*/ 61 h 192"/>
                <a:gd name="T62" fmla="*/ 32 w 71"/>
                <a:gd name="T63" fmla="*/ 55 h 192"/>
                <a:gd name="T64" fmla="*/ 34 w 71"/>
                <a:gd name="T65" fmla="*/ 48 h 192"/>
                <a:gd name="T66" fmla="*/ 35 w 71"/>
                <a:gd name="T67" fmla="*/ 39 h 192"/>
                <a:gd name="T68" fmla="*/ 36 w 71"/>
                <a:gd name="T69" fmla="*/ 31 h 192"/>
                <a:gd name="T70" fmla="*/ 35 w 71"/>
                <a:gd name="T71" fmla="*/ 24 h 192"/>
                <a:gd name="T72" fmla="*/ 34 w 71"/>
                <a:gd name="T73" fmla="*/ 18 h 192"/>
                <a:gd name="T74" fmla="*/ 32 w 71"/>
                <a:gd name="T75" fmla="*/ 11 h 192"/>
                <a:gd name="T76" fmla="*/ 30 w 71"/>
                <a:gd name="T77" fmla="*/ 7 h 192"/>
                <a:gd name="T78" fmla="*/ 27 w 71"/>
                <a:gd name="T79" fmla="*/ 3 h 192"/>
                <a:gd name="T80" fmla="*/ 22 w 71"/>
                <a:gd name="T81" fmla="*/ 0 h 192"/>
                <a:gd name="T82" fmla="*/ 17 w 71"/>
                <a:gd name="T83" fmla="*/ 0 h 192"/>
                <a:gd name="T84" fmla="*/ 13 w 71"/>
                <a:gd name="T85" fmla="*/ 0 h 192"/>
                <a:gd name="T86" fmla="*/ 10 w 71"/>
                <a:gd name="T87" fmla="*/ 1 h 192"/>
                <a:gd name="T88" fmla="*/ 8 w 71"/>
                <a:gd name="T89" fmla="*/ 3 h 192"/>
                <a:gd name="T90" fmla="*/ 7 w 71"/>
                <a:gd name="T91" fmla="*/ 4 h 19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1"/>
                <a:gd name="T139" fmla="*/ 0 h 192"/>
                <a:gd name="T140" fmla="*/ 71 w 71"/>
                <a:gd name="T141" fmla="*/ 192 h 19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1" h="192">
                  <a:moveTo>
                    <a:pt x="13" y="8"/>
                  </a:moveTo>
                  <a:lnTo>
                    <a:pt x="13" y="11"/>
                  </a:lnTo>
                  <a:lnTo>
                    <a:pt x="13" y="19"/>
                  </a:lnTo>
                  <a:lnTo>
                    <a:pt x="13" y="30"/>
                  </a:lnTo>
                  <a:lnTo>
                    <a:pt x="12" y="42"/>
                  </a:lnTo>
                  <a:lnTo>
                    <a:pt x="12" y="53"/>
                  </a:lnTo>
                  <a:lnTo>
                    <a:pt x="13" y="61"/>
                  </a:lnTo>
                  <a:lnTo>
                    <a:pt x="12" y="69"/>
                  </a:lnTo>
                  <a:lnTo>
                    <a:pt x="9" y="78"/>
                  </a:lnTo>
                  <a:lnTo>
                    <a:pt x="4" y="86"/>
                  </a:lnTo>
                  <a:lnTo>
                    <a:pt x="1" y="96"/>
                  </a:lnTo>
                  <a:lnTo>
                    <a:pt x="0" y="108"/>
                  </a:lnTo>
                  <a:lnTo>
                    <a:pt x="1" y="123"/>
                  </a:lnTo>
                  <a:lnTo>
                    <a:pt x="3" y="136"/>
                  </a:lnTo>
                  <a:lnTo>
                    <a:pt x="5" y="149"/>
                  </a:lnTo>
                  <a:lnTo>
                    <a:pt x="8" y="162"/>
                  </a:lnTo>
                  <a:lnTo>
                    <a:pt x="10" y="174"/>
                  </a:lnTo>
                  <a:lnTo>
                    <a:pt x="14" y="183"/>
                  </a:lnTo>
                  <a:lnTo>
                    <a:pt x="20" y="189"/>
                  </a:lnTo>
                  <a:lnTo>
                    <a:pt x="26" y="190"/>
                  </a:lnTo>
                  <a:lnTo>
                    <a:pt x="34" y="190"/>
                  </a:lnTo>
                  <a:lnTo>
                    <a:pt x="40" y="192"/>
                  </a:lnTo>
                  <a:lnTo>
                    <a:pt x="48" y="192"/>
                  </a:lnTo>
                  <a:lnTo>
                    <a:pt x="55" y="190"/>
                  </a:lnTo>
                  <a:lnTo>
                    <a:pt x="59" y="188"/>
                  </a:lnTo>
                  <a:lnTo>
                    <a:pt x="62" y="184"/>
                  </a:lnTo>
                  <a:lnTo>
                    <a:pt x="64" y="176"/>
                  </a:lnTo>
                  <a:lnTo>
                    <a:pt x="63" y="165"/>
                  </a:lnTo>
                  <a:lnTo>
                    <a:pt x="61" y="148"/>
                  </a:lnTo>
                  <a:lnTo>
                    <a:pt x="60" y="135"/>
                  </a:lnTo>
                  <a:lnTo>
                    <a:pt x="61" y="123"/>
                  </a:lnTo>
                  <a:lnTo>
                    <a:pt x="63" y="111"/>
                  </a:lnTo>
                  <a:lnTo>
                    <a:pt x="67" y="96"/>
                  </a:lnTo>
                  <a:lnTo>
                    <a:pt x="70" y="78"/>
                  </a:lnTo>
                  <a:lnTo>
                    <a:pt x="71" y="62"/>
                  </a:lnTo>
                  <a:lnTo>
                    <a:pt x="70" y="49"/>
                  </a:lnTo>
                  <a:lnTo>
                    <a:pt x="68" y="36"/>
                  </a:lnTo>
                  <a:lnTo>
                    <a:pt x="63" y="23"/>
                  </a:lnTo>
                  <a:lnTo>
                    <a:pt x="59" y="14"/>
                  </a:lnTo>
                  <a:lnTo>
                    <a:pt x="53" y="7"/>
                  </a:lnTo>
                  <a:lnTo>
                    <a:pt x="44" y="1"/>
                  </a:lnTo>
                  <a:lnTo>
                    <a:pt x="34" y="0"/>
                  </a:lnTo>
                  <a:lnTo>
                    <a:pt x="25" y="1"/>
                  </a:lnTo>
                  <a:lnTo>
                    <a:pt x="20" y="3"/>
                  </a:lnTo>
                  <a:lnTo>
                    <a:pt x="15" y="7"/>
                  </a:lnTo>
                  <a:lnTo>
                    <a:pt x="13" y="8"/>
                  </a:lnTo>
                </a:path>
              </a:pathLst>
            </a:custGeom>
            <a:solidFill>
              <a:srgbClr val="ACC775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688" name="Freeform 33"/>
            <p:cNvSpPr>
              <a:spLocks/>
            </p:cNvSpPr>
            <p:nvPr/>
          </p:nvSpPr>
          <p:spPr bwMode="gray">
            <a:xfrm>
              <a:off x="2455" y="1510"/>
              <a:ext cx="149" cy="176"/>
            </a:xfrm>
            <a:custGeom>
              <a:avLst/>
              <a:gdLst>
                <a:gd name="T0" fmla="*/ 61 w 298"/>
                <a:gd name="T1" fmla="*/ 1 h 352"/>
                <a:gd name="T2" fmla="*/ 51 w 298"/>
                <a:gd name="T3" fmla="*/ 7 h 352"/>
                <a:gd name="T4" fmla="*/ 51 w 298"/>
                <a:gd name="T5" fmla="*/ 18 h 352"/>
                <a:gd name="T6" fmla="*/ 57 w 298"/>
                <a:gd name="T7" fmla="*/ 29 h 352"/>
                <a:gd name="T8" fmla="*/ 55 w 298"/>
                <a:gd name="T9" fmla="*/ 33 h 352"/>
                <a:gd name="T10" fmla="*/ 54 w 298"/>
                <a:gd name="T11" fmla="*/ 40 h 352"/>
                <a:gd name="T12" fmla="*/ 50 w 298"/>
                <a:gd name="T13" fmla="*/ 45 h 352"/>
                <a:gd name="T14" fmla="*/ 43 w 298"/>
                <a:gd name="T15" fmla="*/ 45 h 352"/>
                <a:gd name="T16" fmla="*/ 37 w 298"/>
                <a:gd name="T17" fmla="*/ 41 h 352"/>
                <a:gd name="T18" fmla="*/ 29 w 298"/>
                <a:gd name="T19" fmla="*/ 30 h 352"/>
                <a:gd name="T20" fmla="*/ 21 w 298"/>
                <a:gd name="T21" fmla="*/ 28 h 352"/>
                <a:gd name="T22" fmla="*/ 17 w 298"/>
                <a:gd name="T23" fmla="*/ 34 h 352"/>
                <a:gd name="T24" fmla="*/ 21 w 298"/>
                <a:gd name="T25" fmla="*/ 41 h 352"/>
                <a:gd name="T26" fmla="*/ 25 w 298"/>
                <a:gd name="T27" fmla="*/ 50 h 352"/>
                <a:gd name="T28" fmla="*/ 18 w 298"/>
                <a:gd name="T29" fmla="*/ 58 h 352"/>
                <a:gd name="T30" fmla="*/ 5 w 298"/>
                <a:gd name="T31" fmla="*/ 44 h 352"/>
                <a:gd name="T32" fmla="*/ 1 w 298"/>
                <a:gd name="T33" fmla="*/ 53 h 352"/>
                <a:gd name="T34" fmla="*/ 1 w 298"/>
                <a:gd name="T35" fmla="*/ 68 h 352"/>
                <a:gd name="T36" fmla="*/ 10 w 298"/>
                <a:gd name="T37" fmla="*/ 85 h 352"/>
                <a:gd name="T38" fmla="*/ 23 w 298"/>
                <a:gd name="T39" fmla="*/ 91 h 352"/>
                <a:gd name="T40" fmla="*/ 28 w 298"/>
                <a:gd name="T41" fmla="*/ 85 h 352"/>
                <a:gd name="T42" fmla="*/ 29 w 298"/>
                <a:gd name="T43" fmla="*/ 75 h 352"/>
                <a:gd name="T44" fmla="*/ 38 w 298"/>
                <a:gd name="T45" fmla="*/ 77 h 352"/>
                <a:gd name="T46" fmla="*/ 44 w 298"/>
                <a:gd name="T47" fmla="*/ 90 h 352"/>
                <a:gd name="T48" fmla="*/ 41 w 298"/>
                <a:gd name="T49" fmla="*/ 94 h 352"/>
                <a:gd name="T50" fmla="*/ 36 w 298"/>
                <a:gd name="T51" fmla="*/ 104 h 352"/>
                <a:gd name="T52" fmla="*/ 51 w 298"/>
                <a:gd name="T53" fmla="*/ 119 h 352"/>
                <a:gd name="T54" fmla="*/ 70 w 298"/>
                <a:gd name="T55" fmla="*/ 135 h 352"/>
                <a:gd name="T56" fmla="*/ 85 w 298"/>
                <a:gd name="T57" fmla="*/ 134 h 352"/>
                <a:gd name="T58" fmla="*/ 92 w 298"/>
                <a:gd name="T59" fmla="*/ 140 h 352"/>
                <a:gd name="T60" fmla="*/ 94 w 298"/>
                <a:gd name="T61" fmla="*/ 139 h 352"/>
                <a:gd name="T62" fmla="*/ 100 w 298"/>
                <a:gd name="T63" fmla="*/ 134 h 352"/>
                <a:gd name="T64" fmla="*/ 119 w 298"/>
                <a:gd name="T65" fmla="*/ 135 h 352"/>
                <a:gd name="T66" fmla="*/ 117 w 298"/>
                <a:gd name="T67" fmla="*/ 138 h 352"/>
                <a:gd name="T68" fmla="*/ 107 w 298"/>
                <a:gd name="T69" fmla="*/ 146 h 352"/>
                <a:gd name="T70" fmla="*/ 102 w 298"/>
                <a:gd name="T71" fmla="*/ 157 h 352"/>
                <a:gd name="T72" fmla="*/ 101 w 298"/>
                <a:gd name="T73" fmla="*/ 170 h 352"/>
                <a:gd name="T74" fmla="*/ 102 w 298"/>
                <a:gd name="T75" fmla="*/ 176 h 352"/>
                <a:gd name="T76" fmla="*/ 116 w 298"/>
                <a:gd name="T77" fmla="*/ 165 h 352"/>
                <a:gd name="T78" fmla="*/ 136 w 298"/>
                <a:gd name="T79" fmla="*/ 144 h 352"/>
                <a:gd name="T80" fmla="*/ 145 w 298"/>
                <a:gd name="T81" fmla="*/ 129 h 352"/>
                <a:gd name="T82" fmla="*/ 148 w 298"/>
                <a:gd name="T83" fmla="*/ 117 h 352"/>
                <a:gd name="T84" fmla="*/ 131 w 298"/>
                <a:gd name="T85" fmla="*/ 111 h 352"/>
                <a:gd name="T86" fmla="*/ 110 w 298"/>
                <a:gd name="T87" fmla="*/ 106 h 352"/>
                <a:gd name="T88" fmla="*/ 102 w 298"/>
                <a:gd name="T89" fmla="*/ 98 h 352"/>
                <a:gd name="T90" fmla="*/ 96 w 298"/>
                <a:gd name="T91" fmla="*/ 98 h 352"/>
                <a:gd name="T92" fmla="*/ 90 w 298"/>
                <a:gd name="T93" fmla="*/ 94 h 352"/>
                <a:gd name="T94" fmla="*/ 89 w 298"/>
                <a:gd name="T95" fmla="*/ 69 h 352"/>
                <a:gd name="T96" fmla="*/ 89 w 298"/>
                <a:gd name="T97" fmla="*/ 40 h 352"/>
                <a:gd name="T98" fmla="*/ 80 w 298"/>
                <a:gd name="T99" fmla="*/ 19 h 352"/>
                <a:gd name="T100" fmla="*/ 68 w 298"/>
                <a:gd name="T101" fmla="*/ 4 h 35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98"/>
                <a:gd name="T154" fmla="*/ 0 h 352"/>
                <a:gd name="T155" fmla="*/ 298 w 298"/>
                <a:gd name="T156" fmla="*/ 352 h 35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98" h="352">
                  <a:moveTo>
                    <a:pt x="129" y="0"/>
                  </a:moveTo>
                  <a:lnTo>
                    <a:pt x="127" y="0"/>
                  </a:lnTo>
                  <a:lnTo>
                    <a:pt x="122" y="2"/>
                  </a:lnTo>
                  <a:lnTo>
                    <a:pt x="115" y="6"/>
                  </a:lnTo>
                  <a:lnTo>
                    <a:pt x="109" y="10"/>
                  </a:lnTo>
                  <a:lnTo>
                    <a:pt x="102" y="14"/>
                  </a:lnTo>
                  <a:lnTo>
                    <a:pt x="100" y="20"/>
                  </a:lnTo>
                  <a:lnTo>
                    <a:pt x="101" y="27"/>
                  </a:lnTo>
                  <a:lnTo>
                    <a:pt x="103" y="36"/>
                  </a:lnTo>
                  <a:lnTo>
                    <a:pt x="108" y="45"/>
                  </a:lnTo>
                  <a:lnTo>
                    <a:pt x="112" y="53"/>
                  </a:lnTo>
                  <a:lnTo>
                    <a:pt x="114" y="59"/>
                  </a:lnTo>
                  <a:lnTo>
                    <a:pt x="116" y="61"/>
                  </a:lnTo>
                  <a:lnTo>
                    <a:pt x="114" y="61"/>
                  </a:lnTo>
                  <a:lnTo>
                    <a:pt x="111" y="65"/>
                  </a:lnTo>
                  <a:lnTo>
                    <a:pt x="106" y="69"/>
                  </a:lnTo>
                  <a:lnTo>
                    <a:pt x="105" y="74"/>
                  </a:lnTo>
                  <a:lnTo>
                    <a:pt x="108" y="80"/>
                  </a:lnTo>
                  <a:lnTo>
                    <a:pt x="109" y="85"/>
                  </a:lnTo>
                  <a:lnTo>
                    <a:pt x="105" y="88"/>
                  </a:lnTo>
                  <a:lnTo>
                    <a:pt x="100" y="90"/>
                  </a:lnTo>
                  <a:lnTo>
                    <a:pt x="94" y="91"/>
                  </a:lnTo>
                  <a:lnTo>
                    <a:pt x="89" y="91"/>
                  </a:lnTo>
                  <a:lnTo>
                    <a:pt x="87" y="91"/>
                  </a:lnTo>
                  <a:lnTo>
                    <a:pt x="86" y="90"/>
                  </a:lnTo>
                  <a:lnTo>
                    <a:pt x="81" y="87"/>
                  </a:lnTo>
                  <a:lnTo>
                    <a:pt x="75" y="82"/>
                  </a:lnTo>
                  <a:lnTo>
                    <a:pt x="68" y="76"/>
                  </a:lnTo>
                  <a:lnTo>
                    <a:pt x="63" y="69"/>
                  </a:lnTo>
                  <a:lnTo>
                    <a:pt x="58" y="61"/>
                  </a:lnTo>
                  <a:lnTo>
                    <a:pt x="54" y="56"/>
                  </a:lnTo>
                  <a:lnTo>
                    <a:pt x="50" y="55"/>
                  </a:lnTo>
                  <a:lnTo>
                    <a:pt x="43" y="57"/>
                  </a:lnTo>
                  <a:lnTo>
                    <a:pt x="38" y="60"/>
                  </a:lnTo>
                  <a:lnTo>
                    <a:pt x="34" y="64"/>
                  </a:lnTo>
                  <a:lnTo>
                    <a:pt x="33" y="67"/>
                  </a:lnTo>
                  <a:lnTo>
                    <a:pt x="35" y="69"/>
                  </a:lnTo>
                  <a:lnTo>
                    <a:pt x="39" y="74"/>
                  </a:lnTo>
                  <a:lnTo>
                    <a:pt x="43" y="81"/>
                  </a:lnTo>
                  <a:lnTo>
                    <a:pt x="47" y="88"/>
                  </a:lnTo>
                  <a:lnTo>
                    <a:pt x="50" y="94"/>
                  </a:lnTo>
                  <a:lnTo>
                    <a:pt x="50" y="100"/>
                  </a:lnTo>
                  <a:lnTo>
                    <a:pt x="46" y="106"/>
                  </a:lnTo>
                  <a:lnTo>
                    <a:pt x="41" y="113"/>
                  </a:lnTo>
                  <a:lnTo>
                    <a:pt x="36" y="117"/>
                  </a:lnTo>
                  <a:lnTo>
                    <a:pt x="34" y="118"/>
                  </a:lnTo>
                  <a:lnTo>
                    <a:pt x="12" y="87"/>
                  </a:lnTo>
                  <a:lnTo>
                    <a:pt x="11" y="89"/>
                  </a:lnTo>
                  <a:lnTo>
                    <a:pt x="8" y="93"/>
                  </a:lnTo>
                  <a:lnTo>
                    <a:pt x="5" y="100"/>
                  </a:lnTo>
                  <a:lnTo>
                    <a:pt x="3" y="107"/>
                  </a:lnTo>
                  <a:lnTo>
                    <a:pt x="0" y="115"/>
                  </a:lnTo>
                  <a:lnTo>
                    <a:pt x="1" y="124"/>
                  </a:lnTo>
                  <a:lnTo>
                    <a:pt x="3" y="136"/>
                  </a:lnTo>
                  <a:lnTo>
                    <a:pt x="7" y="148"/>
                  </a:lnTo>
                  <a:lnTo>
                    <a:pt x="12" y="159"/>
                  </a:lnTo>
                  <a:lnTo>
                    <a:pt x="21" y="169"/>
                  </a:lnTo>
                  <a:lnTo>
                    <a:pt x="31" y="175"/>
                  </a:lnTo>
                  <a:lnTo>
                    <a:pt x="39" y="180"/>
                  </a:lnTo>
                  <a:lnTo>
                    <a:pt x="46" y="182"/>
                  </a:lnTo>
                  <a:lnTo>
                    <a:pt x="52" y="181"/>
                  </a:lnTo>
                  <a:lnTo>
                    <a:pt x="55" y="175"/>
                  </a:lnTo>
                  <a:lnTo>
                    <a:pt x="56" y="169"/>
                  </a:lnTo>
                  <a:lnTo>
                    <a:pt x="57" y="161"/>
                  </a:lnTo>
                  <a:lnTo>
                    <a:pt x="57" y="154"/>
                  </a:lnTo>
                  <a:lnTo>
                    <a:pt x="58" y="149"/>
                  </a:lnTo>
                  <a:lnTo>
                    <a:pt x="62" y="147"/>
                  </a:lnTo>
                  <a:lnTo>
                    <a:pt x="67" y="148"/>
                  </a:lnTo>
                  <a:lnTo>
                    <a:pt x="76" y="154"/>
                  </a:lnTo>
                  <a:lnTo>
                    <a:pt x="81" y="163"/>
                  </a:lnTo>
                  <a:lnTo>
                    <a:pt x="86" y="173"/>
                  </a:lnTo>
                  <a:lnTo>
                    <a:pt x="88" y="180"/>
                  </a:lnTo>
                  <a:lnTo>
                    <a:pt x="89" y="183"/>
                  </a:lnTo>
                  <a:lnTo>
                    <a:pt x="87" y="184"/>
                  </a:lnTo>
                  <a:lnTo>
                    <a:pt x="82" y="188"/>
                  </a:lnTo>
                  <a:lnTo>
                    <a:pt x="77" y="194"/>
                  </a:lnTo>
                  <a:lnTo>
                    <a:pt x="73" y="200"/>
                  </a:lnTo>
                  <a:lnTo>
                    <a:pt x="71" y="208"/>
                  </a:lnTo>
                  <a:lnTo>
                    <a:pt x="74" y="213"/>
                  </a:lnTo>
                  <a:lnTo>
                    <a:pt x="87" y="226"/>
                  </a:lnTo>
                  <a:lnTo>
                    <a:pt x="102" y="239"/>
                  </a:lnTo>
                  <a:lnTo>
                    <a:pt x="116" y="254"/>
                  </a:lnTo>
                  <a:lnTo>
                    <a:pt x="127" y="264"/>
                  </a:lnTo>
                  <a:lnTo>
                    <a:pt x="139" y="269"/>
                  </a:lnTo>
                  <a:lnTo>
                    <a:pt x="151" y="271"/>
                  </a:lnTo>
                  <a:lnTo>
                    <a:pt x="162" y="269"/>
                  </a:lnTo>
                  <a:lnTo>
                    <a:pt x="170" y="268"/>
                  </a:lnTo>
                  <a:lnTo>
                    <a:pt x="177" y="270"/>
                  </a:lnTo>
                  <a:lnTo>
                    <a:pt x="182" y="275"/>
                  </a:lnTo>
                  <a:lnTo>
                    <a:pt x="185" y="279"/>
                  </a:lnTo>
                  <a:lnTo>
                    <a:pt x="188" y="281"/>
                  </a:lnTo>
                  <a:lnTo>
                    <a:pt x="188" y="280"/>
                  </a:lnTo>
                  <a:lnTo>
                    <a:pt x="189" y="277"/>
                  </a:lnTo>
                  <a:lnTo>
                    <a:pt x="191" y="274"/>
                  </a:lnTo>
                  <a:lnTo>
                    <a:pt x="195" y="270"/>
                  </a:lnTo>
                  <a:lnTo>
                    <a:pt x="201" y="268"/>
                  </a:lnTo>
                  <a:lnTo>
                    <a:pt x="209" y="268"/>
                  </a:lnTo>
                  <a:lnTo>
                    <a:pt x="227" y="269"/>
                  </a:lnTo>
                  <a:lnTo>
                    <a:pt x="238" y="270"/>
                  </a:lnTo>
                  <a:lnTo>
                    <a:pt x="242" y="270"/>
                  </a:lnTo>
                  <a:lnTo>
                    <a:pt x="240" y="271"/>
                  </a:lnTo>
                  <a:lnTo>
                    <a:pt x="235" y="275"/>
                  </a:lnTo>
                  <a:lnTo>
                    <a:pt x="228" y="279"/>
                  </a:lnTo>
                  <a:lnTo>
                    <a:pt x="220" y="286"/>
                  </a:lnTo>
                  <a:lnTo>
                    <a:pt x="214" y="292"/>
                  </a:lnTo>
                  <a:lnTo>
                    <a:pt x="208" y="300"/>
                  </a:lnTo>
                  <a:lnTo>
                    <a:pt x="206" y="308"/>
                  </a:lnTo>
                  <a:lnTo>
                    <a:pt x="205" y="314"/>
                  </a:lnTo>
                  <a:lnTo>
                    <a:pt x="204" y="323"/>
                  </a:lnTo>
                  <a:lnTo>
                    <a:pt x="203" y="331"/>
                  </a:lnTo>
                  <a:lnTo>
                    <a:pt x="202" y="339"/>
                  </a:lnTo>
                  <a:lnTo>
                    <a:pt x="201" y="346"/>
                  </a:lnTo>
                  <a:lnTo>
                    <a:pt x="202" y="350"/>
                  </a:lnTo>
                  <a:lnTo>
                    <a:pt x="205" y="352"/>
                  </a:lnTo>
                  <a:lnTo>
                    <a:pt x="210" y="350"/>
                  </a:lnTo>
                  <a:lnTo>
                    <a:pt x="218" y="345"/>
                  </a:lnTo>
                  <a:lnTo>
                    <a:pt x="233" y="329"/>
                  </a:lnTo>
                  <a:lnTo>
                    <a:pt x="248" y="315"/>
                  </a:lnTo>
                  <a:lnTo>
                    <a:pt x="261" y="300"/>
                  </a:lnTo>
                  <a:lnTo>
                    <a:pt x="271" y="287"/>
                  </a:lnTo>
                  <a:lnTo>
                    <a:pt x="277" y="276"/>
                  </a:lnTo>
                  <a:lnTo>
                    <a:pt x="284" y="267"/>
                  </a:lnTo>
                  <a:lnTo>
                    <a:pt x="290" y="258"/>
                  </a:lnTo>
                  <a:lnTo>
                    <a:pt x="296" y="251"/>
                  </a:lnTo>
                  <a:lnTo>
                    <a:pt x="298" y="242"/>
                  </a:lnTo>
                  <a:lnTo>
                    <a:pt x="295" y="234"/>
                  </a:lnTo>
                  <a:lnTo>
                    <a:pt x="286" y="228"/>
                  </a:lnTo>
                  <a:lnTo>
                    <a:pt x="275" y="224"/>
                  </a:lnTo>
                  <a:lnTo>
                    <a:pt x="262" y="222"/>
                  </a:lnTo>
                  <a:lnTo>
                    <a:pt x="248" y="220"/>
                  </a:lnTo>
                  <a:lnTo>
                    <a:pt x="233" y="217"/>
                  </a:lnTo>
                  <a:lnTo>
                    <a:pt x="221" y="213"/>
                  </a:lnTo>
                  <a:lnTo>
                    <a:pt x="213" y="208"/>
                  </a:lnTo>
                  <a:lnTo>
                    <a:pt x="207" y="200"/>
                  </a:lnTo>
                  <a:lnTo>
                    <a:pt x="204" y="197"/>
                  </a:lnTo>
                  <a:lnTo>
                    <a:pt x="201" y="196"/>
                  </a:lnTo>
                  <a:lnTo>
                    <a:pt x="196" y="196"/>
                  </a:lnTo>
                  <a:lnTo>
                    <a:pt x="192" y="197"/>
                  </a:lnTo>
                  <a:lnTo>
                    <a:pt x="188" y="197"/>
                  </a:lnTo>
                  <a:lnTo>
                    <a:pt x="184" y="195"/>
                  </a:lnTo>
                  <a:lnTo>
                    <a:pt x="180" y="189"/>
                  </a:lnTo>
                  <a:lnTo>
                    <a:pt x="178" y="178"/>
                  </a:lnTo>
                  <a:lnTo>
                    <a:pt x="177" y="158"/>
                  </a:lnTo>
                  <a:lnTo>
                    <a:pt x="178" y="137"/>
                  </a:lnTo>
                  <a:lnTo>
                    <a:pt x="180" y="116"/>
                  </a:lnTo>
                  <a:lnTo>
                    <a:pt x="181" y="97"/>
                  </a:lnTo>
                  <a:lnTo>
                    <a:pt x="179" y="80"/>
                  </a:lnTo>
                  <a:lnTo>
                    <a:pt x="174" y="61"/>
                  </a:lnTo>
                  <a:lnTo>
                    <a:pt x="168" y="49"/>
                  </a:lnTo>
                  <a:lnTo>
                    <a:pt x="160" y="38"/>
                  </a:lnTo>
                  <a:lnTo>
                    <a:pt x="151" y="27"/>
                  </a:lnTo>
                  <a:lnTo>
                    <a:pt x="142" y="16"/>
                  </a:lnTo>
                  <a:lnTo>
                    <a:pt x="135" y="8"/>
                  </a:lnTo>
                  <a:lnTo>
                    <a:pt x="132" y="2"/>
                  </a:lnTo>
                  <a:lnTo>
                    <a:pt x="129" y="0"/>
                  </a:lnTo>
                </a:path>
              </a:pathLst>
            </a:custGeom>
            <a:solidFill>
              <a:srgbClr val="ACC775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689" name="Freeform 34"/>
            <p:cNvSpPr>
              <a:spLocks/>
            </p:cNvSpPr>
            <p:nvPr/>
          </p:nvSpPr>
          <p:spPr bwMode="gray">
            <a:xfrm>
              <a:off x="2503" y="1779"/>
              <a:ext cx="104" cy="93"/>
            </a:xfrm>
            <a:custGeom>
              <a:avLst/>
              <a:gdLst>
                <a:gd name="T0" fmla="*/ 9 w 208"/>
                <a:gd name="T1" fmla="*/ 18 h 186"/>
                <a:gd name="T2" fmla="*/ 13 w 208"/>
                <a:gd name="T3" fmla="*/ 10 h 186"/>
                <a:gd name="T4" fmla="*/ 14 w 208"/>
                <a:gd name="T5" fmla="*/ 9 h 186"/>
                <a:gd name="T6" fmla="*/ 22 w 208"/>
                <a:gd name="T7" fmla="*/ 5 h 186"/>
                <a:gd name="T8" fmla="*/ 29 w 208"/>
                <a:gd name="T9" fmla="*/ 1 h 186"/>
                <a:gd name="T10" fmla="*/ 37 w 208"/>
                <a:gd name="T11" fmla="*/ 1 h 186"/>
                <a:gd name="T12" fmla="*/ 46 w 208"/>
                <a:gd name="T13" fmla="*/ 5 h 186"/>
                <a:gd name="T14" fmla="*/ 51 w 208"/>
                <a:gd name="T15" fmla="*/ 12 h 186"/>
                <a:gd name="T16" fmla="*/ 55 w 208"/>
                <a:gd name="T17" fmla="*/ 23 h 186"/>
                <a:gd name="T18" fmla="*/ 65 w 208"/>
                <a:gd name="T19" fmla="*/ 31 h 186"/>
                <a:gd name="T20" fmla="*/ 77 w 208"/>
                <a:gd name="T21" fmla="*/ 33 h 186"/>
                <a:gd name="T22" fmla="*/ 88 w 208"/>
                <a:gd name="T23" fmla="*/ 37 h 186"/>
                <a:gd name="T24" fmla="*/ 95 w 208"/>
                <a:gd name="T25" fmla="*/ 43 h 186"/>
                <a:gd name="T26" fmla="*/ 101 w 208"/>
                <a:gd name="T27" fmla="*/ 47 h 186"/>
                <a:gd name="T28" fmla="*/ 104 w 208"/>
                <a:gd name="T29" fmla="*/ 53 h 186"/>
                <a:gd name="T30" fmla="*/ 99 w 208"/>
                <a:gd name="T31" fmla="*/ 61 h 186"/>
                <a:gd name="T32" fmla="*/ 90 w 208"/>
                <a:gd name="T33" fmla="*/ 72 h 186"/>
                <a:gd name="T34" fmla="*/ 79 w 208"/>
                <a:gd name="T35" fmla="*/ 80 h 186"/>
                <a:gd name="T36" fmla="*/ 71 w 208"/>
                <a:gd name="T37" fmla="*/ 84 h 186"/>
                <a:gd name="T38" fmla="*/ 67 w 208"/>
                <a:gd name="T39" fmla="*/ 83 h 186"/>
                <a:gd name="T40" fmla="*/ 65 w 208"/>
                <a:gd name="T41" fmla="*/ 79 h 186"/>
                <a:gd name="T42" fmla="*/ 60 w 208"/>
                <a:gd name="T43" fmla="*/ 79 h 186"/>
                <a:gd name="T44" fmla="*/ 50 w 208"/>
                <a:gd name="T45" fmla="*/ 84 h 186"/>
                <a:gd name="T46" fmla="*/ 35 w 208"/>
                <a:gd name="T47" fmla="*/ 90 h 186"/>
                <a:gd name="T48" fmla="*/ 22 w 208"/>
                <a:gd name="T49" fmla="*/ 93 h 186"/>
                <a:gd name="T50" fmla="*/ 12 w 208"/>
                <a:gd name="T51" fmla="*/ 93 h 186"/>
                <a:gd name="T52" fmla="*/ 3 w 208"/>
                <a:gd name="T53" fmla="*/ 91 h 186"/>
                <a:gd name="T54" fmla="*/ 1 w 208"/>
                <a:gd name="T55" fmla="*/ 86 h 186"/>
                <a:gd name="T56" fmla="*/ 1 w 208"/>
                <a:gd name="T57" fmla="*/ 80 h 186"/>
                <a:gd name="T58" fmla="*/ 0 w 208"/>
                <a:gd name="T59" fmla="*/ 77 h 186"/>
                <a:gd name="T60" fmla="*/ 4 w 208"/>
                <a:gd name="T61" fmla="*/ 76 h 186"/>
                <a:gd name="T62" fmla="*/ 19 w 208"/>
                <a:gd name="T63" fmla="*/ 78 h 186"/>
                <a:gd name="T64" fmla="*/ 31 w 208"/>
                <a:gd name="T65" fmla="*/ 77 h 186"/>
                <a:gd name="T66" fmla="*/ 39 w 208"/>
                <a:gd name="T67" fmla="*/ 73 h 186"/>
                <a:gd name="T68" fmla="*/ 37 w 208"/>
                <a:gd name="T69" fmla="*/ 70 h 186"/>
                <a:gd name="T70" fmla="*/ 30 w 208"/>
                <a:gd name="T71" fmla="*/ 68 h 186"/>
                <a:gd name="T72" fmla="*/ 26 w 208"/>
                <a:gd name="T73" fmla="*/ 67 h 186"/>
                <a:gd name="T74" fmla="*/ 26 w 208"/>
                <a:gd name="T75" fmla="*/ 66 h 186"/>
                <a:gd name="T76" fmla="*/ 27 w 208"/>
                <a:gd name="T77" fmla="*/ 61 h 186"/>
                <a:gd name="T78" fmla="*/ 34 w 208"/>
                <a:gd name="T79" fmla="*/ 53 h 186"/>
                <a:gd name="T80" fmla="*/ 42 w 208"/>
                <a:gd name="T81" fmla="*/ 47 h 186"/>
                <a:gd name="T82" fmla="*/ 46 w 208"/>
                <a:gd name="T83" fmla="*/ 45 h 186"/>
                <a:gd name="T84" fmla="*/ 47 w 208"/>
                <a:gd name="T85" fmla="*/ 43 h 186"/>
                <a:gd name="T86" fmla="*/ 48 w 208"/>
                <a:gd name="T87" fmla="*/ 38 h 186"/>
                <a:gd name="T88" fmla="*/ 44 w 208"/>
                <a:gd name="T89" fmla="*/ 36 h 186"/>
                <a:gd name="T90" fmla="*/ 37 w 208"/>
                <a:gd name="T91" fmla="*/ 37 h 186"/>
                <a:gd name="T92" fmla="*/ 30 w 208"/>
                <a:gd name="T93" fmla="*/ 39 h 186"/>
                <a:gd name="T94" fmla="*/ 28 w 208"/>
                <a:gd name="T95" fmla="*/ 38 h 186"/>
                <a:gd name="T96" fmla="*/ 23 w 208"/>
                <a:gd name="T97" fmla="*/ 33 h 186"/>
                <a:gd name="T98" fmla="*/ 18 w 208"/>
                <a:gd name="T99" fmla="*/ 28 h 186"/>
                <a:gd name="T100" fmla="*/ 12 w 208"/>
                <a:gd name="T101" fmla="*/ 24 h 186"/>
                <a:gd name="T102" fmla="*/ 7 w 208"/>
                <a:gd name="T103" fmla="*/ 23 h 1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8"/>
                <a:gd name="T157" fmla="*/ 0 h 186"/>
                <a:gd name="T158" fmla="*/ 208 w 208"/>
                <a:gd name="T159" fmla="*/ 186 h 1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8" h="186">
                  <a:moveTo>
                    <a:pt x="14" y="46"/>
                  </a:moveTo>
                  <a:lnTo>
                    <a:pt x="18" y="35"/>
                  </a:lnTo>
                  <a:lnTo>
                    <a:pt x="23" y="26"/>
                  </a:lnTo>
                  <a:lnTo>
                    <a:pt x="26" y="20"/>
                  </a:lnTo>
                  <a:lnTo>
                    <a:pt x="27" y="18"/>
                  </a:lnTo>
                  <a:lnTo>
                    <a:pt x="29" y="17"/>
                  </a:lnTo>
                  <a:lnTo>
                    <a:pt x="36" y="15"/>
                  </a:lnTo>
                  <a:lnTo>
                    <a:pt x="43" y="10"/>
                  </a:lnTo>
                  <a:lnTo>
                    <a:pt x="51" y="6"/>
                  </a:lnTo>
                  <a:lnTo>
                    <a:pt x="58" y="2"/>
                  </a:lnTo>
                  <a:lnTo>
                    <a:pt x="64" y="0"/>
                  </a:lnTo>
                  <a:lnTo>
                    <a:pt x="73" y="1"/>
                  </a:lnTo>
                  <a:lnTo>
                    <a:pt x="82" y="4"/>
                  </a:lnTo>
                  <a:lnTo>
                    <a:pt x="91" y="9"/>
                  </a:lnTo>
                  <a:lnTo>
                    <a:pt x="97" y="16"/>
                  </a:lnTo>
                  <a:lnTo>
                    <a:pt x="101" y="25"/>
                  </a:lnTo>
                  <a:lnTo>
                    <a:pt x="106" y="36"/>
                  </a:lnTo>
                  <a:lnTo>
                    <a:pt x="111" y="47"/>
                  </a:lnTo>
                  <a:lnTo>
                    <a:pt x="119" y="56"/>
                  </a:lnTo>
                  <a:lnTo>
                    <a:pt x="129" y="62"/>
                  </a:lnTo>
                  <a:lnTo>
                    <a:pt x="141" y="64"/>
                  </a:lnTo>
                  <a:lnTo>
                    <a:pt x="153" y="65"/>
                  </a:lnTo>
                  <a:lnTo>
                    <a:pt x="165" y="69"/>
                  </a:lnTo>
                  <a:lnTo>
                    <a:pt x="175" y="74"/>
                  </a:lnTo>
                  <a:lnTo>
                    <a:pt x="181" y="79"/>
                  </a:lnTo>
                  <a:lnTo>
                    <a:pt x="189" y="85"/>
                  </a:lnTo>
                  <a:lnTo>
                    <a:pt x="196" y="89"/>
                  </a:lnTo>
                  <a:lnTo>
                    <a:pt x="202" y="95"/>
                  </a:lnTo>
                  <a:lnTo>
                    <a:pt x="207" y="100"/>
                  </a:lnTo>
                  <a:lnTo>
                    <a:pt x="208" y="107"/>
                  </a:lnTo>
                  <a:lnTo>
                    <a:pt x="204" y="114"/>
                  </a:lnTo>
                  <a:lnTo>
                    <a:pt x="198" y="123"/>
                  </a:lnTo>
                  <a:lnTo>
                    <a:pt x="189" y="133"/>
                  </a:lnTo>
                  <a:lnTo>
                    <a:pt x="179" y="143"/>
                  </a:lnTo>
                  <a:lnTo>
                    <a:pt x="168" y="153"/>
                  </a:lnTo>
                  <a:lnTo>
                    <a:pt x="158" y="160"/>
                  </a:lnTo>
                  <a:lnTo>
                    <a:pt x="150" y="166"/>
                  </a:lnTo>
                  <a:lnTo>
                    <a:pt x="142" y="168"/>
                  </a:lnTo>
                  <a:lnTo>
                    <a:pt x="136" y="167"/>
                  </a:lnTo>
                  <a:lnTo>
                    <a:pt x="133" y="165"/>
                  </a:lnTo>
                  <a:lnTo>
                    <a:pt x="131" y="162"/>
                  </a:lnTo>
                  <a:lnTo>
                    <a:pt x="129" y="158"/>
                  </a:lnTo>
                  <a:lnTo>
                    <a:pt x="126" y="157"/>
                  </a:lnTo>
                  <a:lnTo>
                    <a:pt x="120" y="157"/>
                  </a:lnTo>
                  <a:lnTo>
                    <a:pt x="111" y="162"/>
                  </a:lnTo>
                  <a:lnTo>
                    <a:pt x="99" y="167"/>
                  </a:lnTo>
                  <a:lnTo>
                    <a:pt x="84" y="174"/>
                  </a:lnTo>
                  <a:lnTo>
                    <a:pt x="69" y="180"/>
                  </a:lnTo>
                  <a:lnTo>
                    <a:pt x="54" y="185"/>
                  </a:lnTo>
                  <a:lnTo>
                    <a:pt x="43" y="186"/>
                  </a:lnTo>
                  <a:lnTo>
                    <a:pt x="32" y="185"/>
                  </a:lnTo>
                  <a:lnTo>
                    <a:pt x="23" y="185"/>
                  </a:lnTo>
                  <a:lnTo>
                    <a:pt x="13" y="183"/>
                  </a:lnTo>
                  <a:lnTo>
                    <a:pt x="6" y="181"/>
                  </a:lnTo>
                  <a:lnTo>
                    <a:pt x="2" y="177"/>
                  </a:lnTo>
                  <a:lnTo>
                    <a:pt x="1" y="171"/>
                  </a:lnTo>
                  <a:lnTo>
                    <a:pt x="2" y="166"/>
                  </a:lnTo>
                  <a:lnTo>
                    <a:pt x="1" y="160"/>
                  </a:lnTo>
                  <a:lnTo>
                    <a:pt x="0" y="156"/>
                  </a:lnTo>
                  <a:lnTo>
                    <a:pt x="0" y="153"/>
                  </a:lnTo>
                  <a:lnTo>
                    <a:pt x="3" y="151"/>
                  </a:lnTo>
                  <a:lnTo>
                    <a:pt x="8" y="151"/>
                  </a:lnTo>
                  <a:lnTo>
                    <a:pt x="19" y="153"/>
                  </a:lnTo>
                  <a:lnTo>
                    <a:pt x="38" y="156"/>
                  </a:lnTo>
                  <a:lnTo>
                    <a:pt x="52" y="156"/>
                  </a:lnTo>
                  <a:lnTo>
                    <a:pt x="63" y="154"/>
                  </a:lnTo>
                  <a:lnTo>
                    <a:pt x="72" y="150"/>
                  </a:lnTo>
                  <a:lnTo>
                    <a:pt x="77" y="145"/>
                  </a:lnTo>
                  <a:lnTo>
                    <a:pt x="77" y="142"/>
                  </a:lnTo>
                  <a:lnTo>
                    <a:pt x="74" y="140"/>
                  </a:lnTo>
                  <a:lnTo>
                    <a:pt x="68" y="136"/>
                  </a:lnTo>
                  <a:lnTo>
                    <a:pt x="60" y="135"/>
                  </a:lnTo>
                  <a:lnTo>
                    <a:pt x="54" y="134"/>
                  </a:lnTo>
                  <a:lnTo>
                    <a:pt x="52" y="133"/>
                  </a:lnTo>
                  <a:lnTo>
                    <a:pt x="51" y="131"/>
                  </a:lnTo>
                  <a:lnTo>
                    <a:pt x="51" y="128"/>
                  </a:lnTo>
                  <a:lnTo>
                    <a:pt x="54" y="122"/>
                  </a:lnTo>
                  <a:lnTo>
                    <a:pt x="60" y="114"/>
                  </a:lnTo>
                  <a:lnTo>
                    <a:pt x="68" y="106"/>
                  </a:lnTo>
                  <a:lnTo>
                    <a:pt x="76" y="99"/>
                  </a:lnTo>
                  <a:lnTo>
                    <a:pt x="84" y="95"/>
                  </a:lnTo>
                  <a:lnTo>
                    <a:pt x="89" y="91"/>
                  </a:lnTo>
                  <a:lnTo>
                    <a:pt x="92" y="90"/>
                  </a:lnTo>
                  <a:lnTo>
                    <a:pt x="92" y="89"/>
                  </a:lnTo>
                  <a:lnTo>
                    <a:pt x="94" y="85"/>
                  </a:lnTo>
                  <a:lnTo>
                    <a:pt x="96" y="81"/>
                  </a:lnTo>
                  <a:lnTo>
                    <a:pt x="96" y="75"/>
                  </a:lnTo>
                  <a:lnTo>
                    <a:pt x="93" y="72"/>
                  </a:lnTo>
                  <a:lnTo>
                    <a:pt x="88" y="71"/>
                  </a:lnTo>
                  <a:lnTo>
                    <a:pt x="81" y="71"/>
                  </a:lnTo>
                  <a:lnTo>
                    <a:pt x="73" y="73"/>
                  </a:lnTo>
                  <a:lnTo>
                    <a:pt x="65" y="75"/>
                  </a:lnTo>
                  <a:lnTo>
                    <a:pt x="60" y="77"/>
                  </a:lnTo>
                  <a:lnTo>
                    <a:pt x="58" y="78"/>
                  </a:lnTo>
                  <a:lnTo>
                    <a:pt x="57" y="76"/>
                  </a:lnTo>
                  <a:lnTo>
                    <a:pt x="51" y="72"/>
                  </a:lnTo>
                  <a:lnTo>
                    <a:pt x="46" y="66"/>
                  </a:lnTo>
                  <a:lnTo>
                    <a:pt x="40" y="61"/>
                  </a:lnTo>
                  <a:lnTo>
                    <a:pt x="36" y="56"/>
                  </a:lnTo>
                  <a:lnTo>
                    <a:pt x="30" y="52"/>
                  </a:lnTo>
                  <a:lnTo>
                    <a:pt x="23" y="49"/>
                  </a:lnTo>
                  <a:lnTo>
                    <a:pt x="17" y="47"/>
                  </a:lnTo>
                  <a:lnTo>
                    <a:pt x="14" y="46"/>
                  </a:lnTo>
                </a:path>
              </a:pathLst>
            </a:custGeom>
            <a:solidFill>
              <a:srgbClr val="ACC775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690" name="Freeform 35"/>
            <p:cNvSpPr>
              <a:spLocks/>
            </p:cNvSpPr>
            <p:nvPr/>
          </p:nvSpPr>
          <p:spPr bwMode="gray">
            <a:xfrm>
              <a:off x="2478" y="1957"/>
              <a:ext cx="71" cy="98"/>
            </a:xfrm>
            <a:custGeom>
              <a:avLst/>
              <a:gdLst>
                <a:gd name="T0" fmla="*/ 0 w 144"/>
                <a:gd name="T1" fmla="*/ 63 h 196"/>
                <a:gd name="T2" fmla="*/ 2 w 144"/>
                <a:gd name="T3" fmla="*/ 57 h 196"/>
                <a:gd name="T4" fmla="*/ 7 w 144"/>
                <a:gd name="T5" fmla="*/ 47 h 196"/>
                <a:gd name="T6" fmla="*/ 9 w 144"/>
                <a:gd name="T7" fmla="*/ 35 h 196"/>
                <a:gd name="T8" fmla="*/ 9 w 144"/>
                <a:gd name="T9" fmla="*/ 26 h 196"/>
                <a:gd name="T10" fmla="*/ 15 w 144"/>
                <a:gd name="T11" fmla="*/ 23 h 196"/>
                <a:gd name="T12" fmla="*/ 26 w 144"/>
                <a:gd name="T13" fmla="*/ 21 h 196"/>
                <a:gd name="T14" fmla="*/ 29 w 144"/>
                <a:gd name="T15" fmla="*/ 23 h 196"/>
                <a:gd name="T16" fmla="*/ 31 w 144"/>
                <a:gd name="T17" fmla="*/ 23 h 196"/>
                <a:gd name="T18" fmla="*/ 38 w 144"/>
                <a:gd name="T19" fmla="*/ 14 h 196"/>
                <a:gd name="T20" fmla="*/ 45 w 144"/>
                <a:gd name="T21" fmla="*/ 7 h 196"/>
                <a:gd name="T22" fmla="*/ 51 w 144"/>
                <a:gd name="T23" fmla="*/ 1 h 196"/>
                <a:gd name="T24" fmla="*/ 56 w 144"/>
                <a:gd name="T25" fmla="*/ 1 h 196"/>
                <a:gd name="T26" fmla="*/ 57 w 144"/>
                <a:gd name="T27" fmla="*/ 10 h 196"/>
                <a:gd name="T28" fmla="*/ 56 w 144"/>
                <a:gd name="T29" fmla="*/ 24 h 196"/>
                <a:gd name="T30" fmla="*/ 56 w 144"/>
                <a:gd name="T31" fmla="*/ 37 h 196"/>
                <a:gd name="T32" fmla="*/ 61 w 144"/>
                <a:gd name="T33" fmla="*/ 46 h 196"/>
                <a:gd name="T34" fmla="*/ 69 w 144"/>
                <a:gd name="T35" fmla="*/ 54 h 196"/>
                <a:gd name="T36" fmla="*/ 71 w 144"/>
                <a:gd name="T37" fmla="*/ 63 h 196"/>
                <a:gd name="T38" fmla="*/ 63 w 144"/>
                <a:gd name="T39" fmla="*/ 73 h 196"/>
                <a:gd name="T40" fmla="*/ 49 w 144"/>
                <a:gd name="T41" fmla="*/ 81 h 196"/>
                <a:gd name="T42" fmla="*/ 39 w 144"/>
                <a:gd name="T43" fmla="*/ 88 h 196"/>
                <a:gd name="T44" fmla="*/ 35 w 144"/>
                <a:gd name="T45" fmla="*/ 96 h 196"/>
                <a:gd name="T46" fmla="*/ 32 w 144"/>
                <a:gd name="T47" fmla="*/ 98 h 196"/>
                <a:gd name="T48" fmla="*/ 28 w 144"/>
                <a:gd name="T49" fmla="*/ 92 h 196"/>
                <a:gd name="T50" fmla="*/ 28 w 144"/>
                <a:gd name="T51" fmla="*/ 85 h 196"/>
                <a:gd name="T52" fmla="*/ 32 w 144"/>
                <a:gd name="T53" fmla="*/ 75 h 196"/>
                <a:gd name="T54" fmla="*/ 34 w 144"/>
                <a:gd name="T55" fmla="*/ 64 h 196"/>
                <a:gd name="T56" fmla="*/ 33 w 144"/>
                <a:gd name="T57" fmla="*/ 57 h 196"/>
                <a:gd name="T58" fmla="*/ 29 w 144"/>
                <a:gd name="T59" fmla="*/ 50 h 196"/>
                <a:gd name="T60" fmla="*/ 29 w 144"/>
                <a:gd name="T61" fmla="*/ 46 h 196"/>
                <a:gd name="T62" fmla="*/ 29 w 144"/>
                <a:gd name="T63" fmla="*/ 46 h 196"/>
                <a:gd name="T64" fmla="*/ 22 w 144"/>
                <a:gd name="T65" fmla="*/ 50 h 196"/>
                <a:gd name="T66" fmla="*/ 13 w 144"/>
                <a:gd name="T67" fmla="*/ 57 h 196"/>
                <a:gd name="T68" fmla="*/ 5 w 144"/>
                <a:gd name="T69" fmla="*/ 66 h 196"/>
                <a:gd name="T70" fmla="*/ 1 w 144"/>
                <a:gd name="T71" fmla="*/ 68 h 196"/>
                <a:gd name="T72" fmla="*/ 0 w 144"/>
                <a:gd name="T73" fmla="*/ 67 h 19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4"/>
                <a:gd name="T112" fmla="*/ 0 h 196"/>
                <a:gd name="T113" fmla="*/ 144 w 144"/>
                <a:gd name="T114" fmla="*/ 196 h 19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4" h="196">
                  <a:moveTo>
                    <a:pt x="0" y="133"/>
                  </a:moveTo>
                  <a:lnTo>
                    <a:pt x="0" y="126"/>
                  </a:lnTo>
                  <a:lnTo>
                    <a:pt x="1" y="122"/>
                  </a:lnTo>
                  <a:lnTo>
                    <a:pt x="5" y="115"/>
                  </a:lnTo>
                  <a:lnTo>
                    <a:pt x="9" y="106"/>
                  </a:lnTo>
                  <a:lnTo>
                    <a:pt x="15" y="93"/>
                  </a:lnTo>
                  <a:lnTo>
                    <a:pt x="18" y="80"/>
                  </a:lnTo>
                  <a:lnTo>
                    <a:pt x="19" y="69"/>
                  </a:lnTo>
                  <a:lnTo>
                    <a:pt x="19" y="60"/>
                  </a:lnTo>
                  <a:lnTo>
                    <a:pt x="19" y="53"/>
                  </a:lnTo>
                  <a:lnTo>
                    <a:pt x="22" y="48"/>
                  </a:lnTo>
                  <a:lnTo>
                    <a:pt x="30" y="45"/>
                  </a:lnTo>
                  <a:lnTo>
                    <a:pt x="43" y="43"/>
                  </a:lnTo>
                  <a:lnTo>
                    <a:pt x="52" y="42"/>
                  </a:lnTo>
                  <a:lnTo>
                    <a:pt x="57" y="43"/>
                  </a:lnTo>
                  <a:lnTo>
                    <a:pt x="58" y="46"/>
                  </a:lnTo>
                  <a:lnTo>
                    <a:pt x="59" y="48"/>
                  </a:lnTo>
                  <a:lnTo>
                    <a:pt x="62" y="45"/>
                  </a:lnTo>
                  <a:lnTo>
                    <a:pt x="67" y="37"/>
                  </a:lnTo>
                  <a:lnTo>
                    <a:pt x="78" y="28"/>
                  </a:lnTo>
                  <a:lnTo>
                    <a:pt x="86" y="21"/>
                  </a:lnTo>
                  <a:lnTo>
                    <a:pt x="92" y="15"/>
                  </a:lnTo>
                  <a:lnTo>
                    <a:pt x="99" y="8"/>
                  </a:lnTo>
                  <a:lnTo>
                    <a:pt x="104" y="2"/>
                  </a:lnTo>
                  <a:lnTo>
                    <a:pt x="110" y="0"/>
                  </a:lnTo>
                  <a:lnTo>
                    <a:pt x="113" y="2"/>
                  </a:lnTo>
                  <a:lnTo>
                    <a:pt x="115" y="9"/>
                  </a:lnTo>
                  <a:lnTo>
                    <a:pt x="116" y="20"/>
                  </a:lnTo>
                  <a:lnTo>
                    <a:pt x="115" y="33"/>
                  </a:lnTo>
                  <a:lnTo>
                    <a:pt x="114" y="47"/>
                  </a:lnTo>
                  <a:lnTo>
                    <a:pt x="113" y="60"/>
                  </a:lnTo>
                  <a:lnTo>
                    <a:pt x="114" y="73"/>
                  </a:lnTo>
                  <a:lnTo>
                    <a:pt x="117" y="82"/>
                  </a:lnTo>
                  <a:lnTo>
                    <a:pt x="124" y="91"/>
                  </a:lnTo>
                  <a:lnTo>
                    <a:pt x="132" y="100"/>
                  </a:lnTo>
                  <a:lnTo>
                    <a:pt x="139" y="109"/>
                  </a:lnTo>
                  <a:lnTo>
                    <a:pt x="144" y="117"/>
                  </a:lnTo>
                  <a:lnTo>
                    <a:pt x="144" y="127"/>
                  </a:lnTo>
                  <a:lnTo>
                    <a:pt x="138" y="137"/>
                  </a:lnTo>
                  <a:lnTo>
                    <a:pt x="127" y="146"/>
                  </a:lnTo>
                  <a:lnTo>
                    <a:pt x="113" y="155"/>
                  </a:lnTo>
                  <a:lnTo>
                    <a:pt x="99" y="162"/>
                  </a:lnTo>
                  <a:lnTo>
                    <a:pt x="88" y="169"/>
                  </a:lnTo>
                  <a:lnTo>
                    <a:pt x="80" y="176"/>
                  </a:lnTo>
                  <a:lnTo>
                    <a:pt x="75" y="184"/>
                  </a:lnTo>
                  <a:lnTo>
                    <a:pt x="70" y="191"/>
                  </a:lnTo>
                  <a:lnTo>
                    <a:pt x="67" y="196"/>
                  </a:lnTo>
                  <a:lnTo>
                    <a:pt x="64" y="196"/>
                  </a:lnTo>
                  <a:lnTo>
                    <a:pt x="59" y="192"/>
                  </a:lnTo>
                  <a:lnTo>
                    <a:pt x="56" y="183"/>
                  </a:lnTo>
                  <a:lnTo>
                    <a:pt x="56" y="176"/>
                  </a:lnTo>
                  <a:lnTo>
                    <a:pt x="57" y="170"/>
                  </a:lnTo>
                  <a:lnTo>
                    <a:pt x="60" y="162"/>
                  </a:lnTo>
                  <a:lnTo>
                    <a:pt x="64" y="150"/>
                  </a:lnTo>
                  <a:lnTo>
                    <a:pt x="67" y="137"/>
                  </a:lnTo>
                  <a:lnTo>
                    <a:pt x="68" y="128"/>
                  </a:lnTo>
                  <a:lnTo>
                    <a:pt x="68" y="121"/>
                  </a:lnTo>
                  <a:lnTo>
                    <a:pt x="66" y="115"/>
                  </a:lnTo>
                  <a:lnTo>
                    <a:pt x="63" y="109"/>
                  </a:lnTo>
                  <a:lnTo>
                    <a:pt x="59" y="101"/>
                  </a:lnTo>
                  <a:lnTo>
                    <a:pt x="58" y="95"/>
                  </a:lnTo>
                  <a:lnTo>
                    <a:pt x="59" y="92"/>
                  </a:lnTo>
                  <a:lnTo>
                    <a:pt x="60" y="91"/>
                  </a:lnTo>
                  <a:lnTo>
                    <a:pt x="58" y="92"/>
                  </a:lnTo>
                  <a:lnTo>
                    <a:pt x="53" y="95"/>
                  </a:lnTo>
                  <a:lnTo>
                    <a:pt x="45" y="101"/>
                  </a:lnTo>
                  <a:lnTo>
                    <a:pt x="36" y="106"/>
                  </a:lnTo>
                  <a:lnTo>
                    <a:pt x="27" y="114"/>
                  </a:lnTo>
                  <a:lnTo>
                    <a:pt x="19" y="123"/>
                  </a:lnTo>
                  <a:lnTo>
                    <a:pt x="11" y="131"/>
                  </a:lnTo>
                  <a:lnTo>
                    <a:pt x="6" y="134"/>
                  </a:lnTo>
                  <a:lnTo>
                    <a:pt x="2" y="135"/>
                  </a:lnTo>
                  <a:lnTo>
                    <a:pt x="0" y="134"/>
                  </a:lnTo>
                  <a:lnTo>
                    <a:pt x="0" y="133"/>
                  </a:lnTo>
                </a:path>
              </a:pathLst>
            </a:custGeom>
            <a:solidFill>
              <a:srgbClr val="ACC775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691" name="Freeform 36"/>
            <p:cNvSpPr>
              <a:spLocks/>
            </p:cNvSpPr>
            <p:nvPr/>
          </p:nvSpPr>
          <p:spPr bwMode="gray">
            <a:xfrm>
              <a:off x="2539" y="1906"/>
              <a:ext cx="54" cy="87"/>
            </a:xfrm>
            <a:custGeom>
              <a:avLst/>
              <a:gdLst>
                <a:gd name="T0" fmla="*/ 4 w 106"/>
                <a:gd name="T1" fmla="*/ 87 h 176"/>
                <a:gd name="T2" fmla="*/ 3 w 106"/>
                <a:gd name="T3" fmla="*/ 86 h 176"/>
                <a:gd name="T4" fmla="*/ 2 w 106"/>
                <a:gd name="T5" fmla="*/ 82 h 176"/>
                <a:gd name="T6" fmla="*/ 1 w 106"/>
                <a:gd name="T7" fmla="*/ 77 h 176"/>
                <a:gd name="T8" fmla="*/ 1 w 106"/>
                <a:gd name="T9" fmla="*/ 72 h 176"/>
                <a:gd name="T10" fmla="*/ 0 w 106"/>
                <a:gd name="T11" fmla="*/ 66 h 176"/>
                <a:gd name="T12" fmla="*/ 1 w 106"/>
                <a:gd name="T13" fmla="*/ 61 h 176"/>
                <a:gd name="T14" fmla="*/ 2 w 106"/>
                <a:gd name="T15" fmla="*/ 58 h 176"/>
                <a:gd name="T16" fmla="*/ 6 w 106"/>
                <a:gd name="T17" fmla="*/ 55 h 176"/>
                <a:gd name="T18" fmla="*/ 11 w 106"/>
                <a:gd name="T19" fmla="*/ 52 h 176"/>
                <a:gd name="T20" fmla="*/ 16 w 106"/>
                <a:gd name="T21" fmla="*/ 50 h 176"/>
                <a:gd name="T22" fmla="*/ 20 w 106"/>
                <a:gd name="T23" fmla="*/ 48 h 176"/>
                <a:gd name="T24" fmla="*/ 22 w 106"/>
                <a:gd name="T25" fmla="*/ 45 h 176"/>
                <a:gd name="T26" fmla="*/ 22 w 106"/>
                <a:gd name="T27" fmla="*/ 42 h 176"/>
                <a:gd name="T28" fmla="*/ 19 w 106"/>
                <a:gd name="T29" fmla="*/ 39 h 176"/>
                <a:gd name="T30" fmla="*/ 17 w 106"/>
                <a:gd name="T31" fmla="*/ 37 h 176"/>
                <a:gd name="T32" fmla="*/ 14 w 106"/>
                <a:gd name="T33" fmla="*/ 36 h 176"/>
                <a:gd name="T34" fmla="*/ 13 w 106"/>
                <a:gd name="T35" fmla="*/ 35 h 176"/>
                <a:gd name="T36" fmla="*/ 14 w 106"/>
                <a:gd name="T37" fmla="*/ 34 h 176"/>
                <a:gd name="T38" fmla="*/ 17 w 106"/>
                <a:gd name="T39" fmla="*/ 32 h 176"/>
                <a:gd name="T40" fmla="*/ 20 w 106"/>
                <a:gd name="T41" fmla="*/ 29 h 176"/>
                <a:gd name="T42" fmla="*/ 25 w 106"/>
                <a:gd name="T43" fmla="*/ 25 h 176"/>
                <a:gd name="T44" fmla="*/ 28 w 106"/>
                <a:gd name="T45" fmla="*/ 22 h 176"/>
                <a:gd name="T46" fmla="*/ 31 w 106"/>
                <a:gd name="T47" fmla="*/ 18 h 176"/>
                <a:gd name="T48" fmla="*/ 35 w 106"/>
                <a:gd name="T49" fmla="*/ 13 h 176"/>
                <a:gd name="T50" fmla="*/ 39 w 106"/>
                <a:gd name="T51" fmla="*/ 8 h 176"/>
                <a:gd name="T52" fmla="*/ 42 w 106"/>
                <a:gd name="T53" fmla="*/ 4 h 176"/>
                <a:gd name="T54" fmla="*/ 46 w 106"/>
                <a:gd name="T55" fmla="*/ 1 h 176"/>
                <a:gd name="T56" fmla="*/ 49 w 106"/>
                <a:gd name="T57" fmla="*/ 0 h 176"/>
                <a:gd name="T58" fmla="*/ 52 w 106"/>
                <a:gd name="T59" fmla="*/ 2 h 176"/>
                <a:gd name="T60" fmla="*/ 54 w 106"/>
                <a:gd name="T61" fmla="*/ 6 h 176"/>
                <a:gd name="T62" fmla="*/ 53 w 106"/>
                <a:gd name="T63" fmla="*/ 11 h 176"/>
                <a:gd name="T64" fmla="*/ 51 w 106"/>
                <a:gd name="T65" fmla="*/ 16 h 176"/>
                <a:gd name="T66" fmla="*/ 47 w 106"/>
                <a:gd name="T67" fmla="*/ 22 h 176"/>
                <a:gd name="T68" fmla="*/ 43 w 106"/>
                <a:gd name="T69" fmla="*/ 28 h 176"/>
                <a:gd name="T70" fmla="*/ 40 w 106"/>
                <a:gd name="T71" fmla="*/ 34 h 176"/>
                <a:gd name="T72" fmla="*/ 37 w 106"/>
                <a:gd name="T73" fmla="*/ 40 h 176"/>
                <a:gd name="T74" fmla="*/ 34 w 106"/>
                <a:gd name="T75" fmla="*/ 50 h 176"/>
                <a:gd name="T76" fmla="*/ 31 w 106"/>
                <a:gd name="T77" fmla="*/ 59 h 176"/>
                <a:gd name="T78" fmla="*/ 29 w 106"/>
                <a:gd name="T79" fmla="*/ 68 h 176"/>
                <a:gd name="T80" fmla="*/ 25 w 106"/>
                <a:gd name="T81" fmla="*/ 76 h 176"/>
                <a:gd name="T82" fmla="*/ 22 w 106"/>
                <a:gd name="T83" fmla="*/ 81 h 176"/>
                <a:gd name="T84" fmla="*/ 18 w 106"/>
                <a:gd name="T85" fmla="*/ 84 h 176"/>
                <a:gd name="T86" fmla="*/ 13 w 106"/>
                <a:gd name="T87" fmla="*/ 86 h 176"/>
                <a:gd name="T88" fmla="*/ 8 w 106"/>
                <a:gd name="T89" fmla="*/ 87 h 176"/>
                <a:gd name="T90" fmla="*/ 5 w 106"/>
                <a:gd name="T91" fmla="*/ 87 h 176"/>
                <a:gd name="T92" fmla="*/ 4 w 106"/>
                <a:gd name="T93" fmla="*/ 87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6"/>
                <a:gd name="T142" fmla="*/ 0 h 176"/>
                <a:gd name="T143" fmla="*/ 106 w 106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6" h="176">
                  <a:moveTo>
                    <a:pt x="7" y="176"/>
                  </a:moveTo>
                  <a:lnTo>
                    <a:pt x="5" y="173"/>
                  </a:lnTo>
                  <a:lnTo>
                    <a:pt x="4" y="166"/>
                  </a:lnTo>
                  <a:lnTo>
                    <a:pt x="2" y="156"/>
                  </a:lnTo>
                  <a:lnTo>
                    <a:pt x="1" y="145"/>
                  </a:lnTo>
                  <a:lnTo>
                    <a:pt x="0" y="134"/>
                  </a:lnTo>
                  <a:lnTo>
                    <a:pt x="1" y="124"/>
                  </a:lnTo>
                  <a:lnTo>
                    <a:pt x="4" y="118"/>
                  </a:lnTo>
                  <a:lnTo>
                    <a:pt x="12" y="111"/>
                  </a:lnTo>
                  <a:lnTo>
                    <a:pt x="22" y="106"/>
                  </a:lnTo>
                  <a:lnTo>
                    <a:pt x="32" y="101"/>
                  </a:lnTo>
                  <a:lnTo>
                    <a:pt x="39" y="97"/>
                  </a:lnTo>
                  <a:lnTo>
                    <a:pt x="44" y="91"/>
                  </a:lnTo>
                  <a:lnTo>
                    <a:pt x="43" y="85"/>
                  </a:lnTo>
                  <a:lnTo>
                    <a:pt x="38" y="79"/>
                  </a:lnTo>
                  <a:lnTo>
                    <a:pt x="33" y="75"/>
                  </a:lnTo>
                  <a:lnTo>
                    <a:pt x="28" y="72"/>
                  </a:lnTo>
                  <a:lnTo>
                    <a:pt x="26" y="71"/>
                  </a:lnTo>
                  <a:lnTo>
                    <a:pt x="28" y="69"/>
                  </a:lnTo>
                  <a:lnTo>
                    <a:pt x="33" y="65"/>
                  </a:lnTo>
                  <a:lnTo>
                    <a:pt x="40" y="58"/>
                  </a:lnTo>
                  <a:lnTo>
                    <a:pt x="49" y="51"/>
                  </a:lnTo>
                  <a:lnTo>
                    <a:pt x="55" y="44"/>
                  </a:lnTo>
                  <a:lnTo>
                    <a:pt x="61" y="36"/>
                  </a:lnTo>
                  <a:lnTo>
                    <a:pt x="68" y="26"/>
                  </a:lnTo>
                  <a:lnTo>
                    <a:pt x="76" y="16"/>
                  </a:lnTo>
                  <a:lnTo>
                    <a:pt x="82" y="8"/>
                  </a:lnTo>
                  <a:lnTo>
                    <a:pt x="90" y="2"/>
                  </a:lnTo>
                  <a:lnTo>
                    <a:pt x="96" y="0"/>
                  </a:lnTo>
                  <a:lnTo>
                    <a:pt x="103" y="4"/>
                  </a:lnTo>
                  <a:lnTo>
                    <a:pt x="106" y="13"/>
                  </a:lnTo>
                  <a:lnTo>
                    <a:pt x="105" y="22"/>
                  </a:lnTo>
                  <a:lnTo>
                    <a:pt x="101" y="32"/>
                  </a:lnTo>
                  <a:lnTo>
                    <a:pt x="93" y="44"/>
                  </a:lnTo>
                  <a:lnTo>
                    <a:pt x="85" y="56"/>
                  </a:lnTo>
                  <a:lnTo>
                    <a:pt x="78" y="69"/>
                  </a:lnTo>
                  <a:lnTo>
                    <a:pt x="72" y="81"/>
                  </a:lnTo>
                  <a:lnTo>
                    <a:pt x="67" y="101"/>
                  </a:lnTo>
                  <a:lnTo>
                    <a:pt x="61" y="120"/>
                  </a:lnTo>
                  <a:lnTo>
                    <a:pt x="56" y="138"/>
                  </a:lnTo>
                  <a:lnTo>
                    <a:pt x="50" y="154"/>
                  </a:lnTo>
                  <a:lnTo>
                    <a:pt x="44" y="164"/>
                  </a:lnTo>
                  <a:lnTo>
                    <a:pt x="36" y="169"/>
                  </a:lnTo>
                  <a:lnTo>
                    <a:pt x="26" y="173"/>
                  </a:lnTo>
                  <a:lnTo>
                    <a:pt x="16" y="175"/>
                  </a:lnTo>
                  <a:lnTo>
                    <a:pt x="9" y="176"/>
                  </a:lnTo>
                  <a:lnTo>
                    <a:pt x="7" y="176"/>
                  </a:lnTo>
                </a:path>
              </a:pathLst>
            </a:custGeom>
            <a:solidFill>
              <a:srgbClr val="ACC775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692" name="Freeform 37"/>
            <p:cNvSpPr>
              <a:spLocks/>
            </p:cNvSpPr>
            <p:nvPr/>
          </p:nvSpPr>
          <p:spPr bwMode="gray">
            <a:xfrm>
              <a:off x="2639" y="2020"/>
              <a:ext cx="47" cy="76"/>
            </a:xfrm>
            <a:custGeom>
              <a:avLst/>
              <a:gdLst>
                <a:gd name="T0" fmla="*/ 0 w 94"/>
                <a:gd name="T1" fmla="*/ 21 h 152"/>
                <a:gd name="T2" fmla="*/ 0 w 94"/>
                <a:gd name="T3" fmla="*/ 19 h 152"/>
                <a:gd name="T4" fmla="*/ 1 w 94"/>
                <a:gd name="T5" fmla="*/ 16 h 152"/>
                <a:gd name="T6" fmla="*/ 2 w 94"/>
                <a:gd name="T7" fmla="*/ 12 h 152"/>
                <a:gd name="T8" fmla="*/ 3 w 94"/>
                <a:gd name="T9" fmla="*/ 7 h 152"/>
                <a:gd name="T10" fmla="*/ 6 w 94"/>
                <a:gd name="T11" fmla="*/ 3 h 152"/>
                <a:gd name="T12" fmla="*/ 10 w 94"/>
                <a:gd name="T13" fmla="*/ 1 h 152"/>
                <a:gd name="T14" fmla="*/ 14 w 94"/>
                <a:gd name="T15" fmla="*/ 0 h 152"/>
                <a:gd name="T16" fmla="*/ 23 w 94"/>
                <a:gd name="T17" fmla="*/ 3 h 152"/>
                <a:gd name="T18" fmla="*/ 29 w 94"/>
                <a:gd name="T19" fmla="*/ 7 h 152"/>
                <a:gd name="T20" fmla="*/ 35 w 94"/>
                <a:gd name="T21" fmla="*/ 13 h 152"/>
                <a:gd name="T22" fmla="*/ 38 w 94"/>
                <a:gd name="T23" fmla="*/ 19 h 152"/>
                <a:gd name="T24" fmla="*/ 39 w 94"/>
                <a:gd name="T25" fmla="*/ 28 h 152"/>
                <a:gd name="T26" fmla="*/ 43 w 94"/>
                <a:gd name="T27" fmla="*/ 38 h 152"/>
                <a:gd name="T28" fmla="*/ 46 w 94"/>
                <a:gd name="T29" fmla="*/ 44 h 152"/>
                <a:gd name="T30" fmla="*/ 46 w 94"/>
                <a:gd name="T31" fmla="*/ 48 h 152"/>
                <a:gd name="T32" fmla="*/ 45 w 94"/>
                <a:gd name="T33" fmla="*/ 52 h 152"/>
                <a:gd name="T34" fmla="*/ 44 w 94"/>
                <a:gd name="T35" fmla="*/ 56 h 152"/>
                <a:gd name="T36" fmla="*/ 43 w 94"/>
                <a:gd name="T37" fmla="*/ 62 h 152"/>
                <a:gd name="T38" fmla="*/ 44 w 94"/>
                <a:gd name="T39" fmla="*/ 65 h 152"/>
                <a:gd name="T40" fmla="*/ 45 w 94"/>
                <a:gd name="T41" fmla="*/ 68 h 152"/>
                <a:gd name="T42" fmla="*/ 46 w 94"/>
                <a:gd name="T43" fmla="*/ 71 h 152"/>
                <a:gd name="T44" fmla="*/ 47 w 94"/>
                <a:gd name="T45" fmla="*/ 73 h 152"/>
                <a:gd name="T46" fmla="*/ 47 w 94"/>
                <a:gd name="T47" fmla="*/ 75 h 152"/>
                <a:gd name="T48" fmla="*/ 46 w 94"/>
                <a:gd name="T49" fmla="*/ 76 h 152"/>
                <a:gd name="T50" fmla="*/ 43 w 94"/>
                <a:gd name="T51" fmla="*/ 76 h 152"/>
                <a:gd name="T52" fmla="*/ 36 w 94"/>
                <a:gd name="T53" fmla="*/ 76 h 152"/>
                <a:gd name="T54" fmla="*/ 28 w 94"/>
                <a:gd name="T55" fmla="*/ 76 h 152"/>
                <a:gd name="T56" fmla="*/ 22 w 94"/>
                <a:gd name="T57" fmla="*/ 76 h 152"/>
                <a:gd name="T58" fmla="*/ 16 w 94"/>
                <a:gd name="T59" fmla="*/ 75 h 152"/>
                <a:gd name="T60" fmla="*/ 11 w 94"/>
                <a:gd name="T61" fmla="*/ 74 h 152"/>
                <a:gd name="T62" fmla="*/ 8 w 94"/>
                <a:gd name="T63" fmla="*/ 72 h 152"/>
                <a:gd name="T64" fmla="*/ 6 w 94"/>
                <a:gd name="T65" fmla="*/ 68 h 152"/>
                <a:gd name="T66" fmla="*/ 5 w 94"/>
                <a:gd name="T67" fmla="*/ 62 h 152"/>
                <a:gd name="T68" fmla="*/ 5 w 94"/>
                <a:gd name="T69" fmla="*/ 55 h 152"/>
                <a:gd name="T70" fmla="*/ 4 w 94"/>
                <a:gd name="T71" fmla="*/ 47 h 152"/>
                <a:gd name="T72" fmla="*/ 3 w 94"/>
                <a:gd name="T73" fmla="*/ 39 h 152"/>
                <a:gd name="T74" fmla="*/ 2 w 94"/>
                <a:gd name="T75" fmla="*/ 33 h 152"/>
                <a:gd name="T76" fmla="*/ 1 w 94"/>
                <a:gd name="T77" fmla="*/ 26 h 152"/>
                <a:gd name="T78" fmla="*/ 0 w 94"/>
                <a:gd name="T79" fmla="*/ 22 h 152"/>
                <a:gd name="T80" fmla="*/ 0 w 94"/>
                <a:gd name="T81" fmla="*/ 21 h 15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94"/>
                <a:gd name="T124" fmla="*/ 0 h 152"/>
                <a:gd name="T125" fmla="*/ 94 w 94"/>
                <a:gd name="T126" fmla="*/ 152 h 15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94" h="152">
                  <a:moveTo>
                    <a:pt x="0" y="43"/>
                  </a:moveTo>
                  <a:lnTo>
                    <a:pt x="0" y="38"/>
                  </a:lnTo>
                  <a:lnTo>
                    <a:pt x="1" y="32"/>
                  </a:lnTo>
                  <a:lnTo>
                    <a:pt x="4" y="24"/>
                  </a:lnTo>
                  <a:lnTo>
                    <a:pt x="7" y="15"/>
                  </a:lnTo>
                  <a:lnTo>
                    <a:pt x="12" y="7"/>
                  </a:lnTo>
                  <a:lnTo>
                    <a:pt x="19" y="2"/>
                  </a:lnTo>
                  <a:lnTo>
                    <a:pt x="28" y="0"/>
                  </a:lnTo>
                  <a:lnTo>
                    <a:pt x="45" y="6"/>
                  </a:lnTo>
                  <a:lnTo>
                    <a:pt x="59" y="14"/>
                  </a:lnTo>
                  <a:lnTo>
                    <a:pt x="70" y="26"/>
                  </a:lnTo>
                  <a:lnTo>
                    <a:pt x="75" y="38"/>
                  </a:lnTo>
                  <a:lnTo>
                    <a:pt x="78" y="56"/>
                  </a:lnTo>
                  <a:lnTo>
                    <a:pt x="85" y="75"/>
                  </a:lnTo>
                  <a:lnTo>
                    <a:pt x="91" y="89"/>
                  </a:lnTo>
                  <a:lnTo>
                    <a:pt x="92" y="96"/>
                  </a:lnTo>
                  <a:lnTo>
                    <a:pt x="90" y="104"/>
                  </a:lnTo>
                  <a:lnTo>
                    <a:pt x="88" y="113"/>
                  </a:lnTo>
                  <a:lnTo>
                    <a:pt x="86" y="124"/>
                  </a:lnTo>
                  <a:lnTo>
                    <a:pt x="87" y="130"/>
                  </a:lnTo>
                  <a:lnTo>
                    <a:pt x="89" y="136"/>
                  </a:lnTo>
                  <a:lnTo>
                    <a:pt x="92" y="141"/>
                  </a:lnTo>
                  <a:lnTo>
                    <a:pt x="93" y="146"/>
                  </a:lnTo>
                  <a:lnTo>
                    <a:pt x="94" y="149"/>
                  </a:lnTo>
                  <a:lnTo>
                    <a:pt x="91" y="151"/>
                  </a:lnTo>
                  <a:lnTo>
                    <a:pt x="85" y="152"/>
                  </a:lnTo>
                  <a:lnTo>
                    <a:pt x="72" y="152"/>
                  </a:lnTo>
                  <a:lnTo>
                    <a:pt x="57" y="152"/>
                  </a:lnTo>
                  <a:lnTo>
                    <a:pt x="43" y="152"/>
                  </a:lnTo>
                  <a:lnTo>
                    <a:pt x="32" y="150"/>
                  </a:lnTo>
                  <a:lnTo>
                    <a:pt x="22" y="148"/>
                  </a:lnTo>
                  <a:lnTo>
                    <a:pt x="16" y="144"/>
                  </a:lnTo>
                  <a:lnTo>
                    <a:pt x="11" y="136"/>
                  </a:lnTo>
                  <a:lnTo>
                    <a:pt x="9" y="124"/>
                  </a:lnTo>
                  <a:lnTo>
                    <a:pt x="9" y="110"/>
                  </a:lnTo>
                  <a:lnTo>
                    <a:pt x="8" y="94"/>
                  </a:lnTo>
                  <a:lnTo>
                    <a:pt x="6" y="79"/>
                  </a:lnTo>
                  <a:lnTo>
                    <a:pt x="4" y="65"/>
                  </a:lnTo>
                  <a:lnTo>
                    <a:pt x="2" y="53"/>
                  </a:lnTo>
                  <a:lnTo>
                    <a:pt x="0" y="45"/>
                  </a:lnTo>
                  <a:lnTo>
                    <a:pt x="0" y="43"/>
                  </a:lnTo>
                </a:path>
              </a:pathLst>
            </a:custGeom>
            <a:solidFill>
              <a:srgbClr val="ACC775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693" name="Freeform 38"/>
            <p:cNvSpPr>
              <a:spLocks/>
            </p:cNvSpPr>
            <p:nvPr/>
          </p:nvSpPr>
          <p:spPr bwMode="gray">
            <a:xfrm>
              <a:off x="2726" y="2351"/>
              <a:ext cx="74" cy="90"/>
            </a:xfrm>
            <a:custGeom>
              <a:avLst/>
              <a:gdLst>
                <a:gd name="T0" fmla="*/ 0 w 149"/>
                <a:gd name="T1" fmla="*/ 90 h 180"/>
                <a:gd name="T2" fmla="*/ 0 w 149"/>
                <a:gd name="T3" fmla="*/ 89 h 180"/>
                <a:gd name="T4" fmla="*/ 1 w 149"/>
                <a:gd name="T5" fmla="*/ 86 h 180"/>
                <a:gd name="T6" fmla="*/ 4 w 149"/>
                <a:gd name="T7" fmla="*/ 82 h 180"/>
                <a:gd name="T8" fmla="*/ 5 w 149"/>
                <a:gd name="T9" fmla="*/ 77 h 180"/>
                <a:gd name="T10" fmla="*/ 8 w 149"/>
                <a:gd name="T11" fmla="*/ 70 h 180"/>
                <a:gd name="T12" fmla="*/ 9 w 149"/>
                <a:gd name="T13" fmla="*/ 62 h 180"/>
                <a:gd name="T14" fmla="*/ 10 w 149"/>
                <a:gd name="T15" fmla="*/ 58 h 180"/>
                <a:gd name="T16" fmla="*/ 10 w 149"/>
                <a:gd name="T17" fmla="*/ 55 h 180"/>
                <a:gd name="T18" fmla="*/ 11 w 149"/>
                <a:gd name="T19" fmla="*/ 53 h 180"/>
                <a:gd name="T20" fmla="*/ 11 w 149"/>
                <a:gd name="T21" fmla="*/ 51 h 180"/>
                <a:gd name="T22" fmla="*/ 13 w 149"/>
                <a:gd name="T23" fmla="*/ 49 h 180"/>
                <a:gd name="T24" fmla="*/ 15 w 149"/>
                <a:gd name="T25" fmla="*/ 47 h 180"/>
                <a:gd name="T26" fmla="*/ 17 w 149"/>
                <a:gd name="T27" fmla="*/ 44 h 180"/>
                <a:gd name="T28" fmla="*/ 21 w 149"/>
                <a:gd name="T29" fmla="*/ 39 h 180"/>
                <a:gd name="T30" fmla="*/ 26 w 149"/>
                <a:gd name="T31" fmla="*/ 31 h 180"/>
                <a:gd name="T32" fmla="*/ 29 w 149"/>
                <a:gd name="T33" fmla="*/ 24 h 180"/>
                <a:gd name="T34" fmla="*/ 32 w 149"/>
                <a:gd name="T35" fmla="*/ 19 h 180"/>
                <a:gd name="T36" fmla="*/ 35 w 149"/>
                <a:gd name="T37" fmla="*/ 13 h 180"/>
                <a:gd name="T38" fmla="*/ 39 w 149"/>
                <a:gd name="T39" fmla="*/ 9 h 180"/>
                <a:gd name="T40" fmla="*/ 44 w 149"/>
                <a:gd name="T41" fmla="*/ 7 h 180"/>
                <a:gd name="T42" fmla="*/ 51 w 149"/>
                <a:gd name="T43" fmla="*/ 5 h 180"/>
                <a:gd name="T44" fmla="*/ 56 w 149"/>
                <a:gd name="T45" fmla="*/ 3 h 180"/>
                <a:gd name="T46" fmla="*/ 60 w 149"/>
                <a:gd name="T47" fmla="*/ 1 h 180"/>
                <a:gd name="T48" fmla="*/ 63 w 149"/>
                <a:gd name="T49" fmla="*/ 0 h 180"/>
                <a:gd name="T50" fmla="*/ 64 w 149"/>
                <a:gd name="T51" fmla="*/ 1 h 180"/>
                <a:gd name="T52" fmla="*/ 64 w 149"/>
                <a:gd name="T53" fmla="*/ 3 h 180"/>
                <a:gd name="T54" fmla="*/ 64 w 149"/>
                <a:gd name="T55" fmla="*/ 7 h 180"/>
                <a:gd name="T56" fmla="*/ 63 w 149"/>
                <a:gd name="T57" fmla="*/ 12 h 180"/>
                <a:gd name="T58" fmla="*/ 63 w 149"/>
                <a:gd name="T59" fmla="*/ 18 h 180"/>
                <a:gd name="T60" fmla="*/ 65 w 149"/>
                <a:gd name="T61" fmla="*/ 23 h 180"/>
                <a:gd name="T62" fmla="*/ 67 w 149"/>
                <a:gd name="T63" fmla="*/ 25 h 180"/>
                <a:gd name="T64" fmla="*/ 69 w 149"/>
                <a:gd name="T65" fmla="*/ 27 h 180"/>
                <a:gd name="T66" fmla="*/ 72 w 149"/>
                <a:gd name="T67" fmla="*/ 27 h 180"/>
                <a:gd name="T68" fmla="*/ 73 w 149"/>
                <a:gd name="T69" fmla="*/ 28 h 180"/>
                <a:gd name="T70" fmla="*/ 74 w 149"/>
                <a:gd name="T71" fmla="*/ 30 h 180"/>
                <a:gd name="T72" fmla="*/ 74 w 149"/>
                <a:gd name="T73" fmla="*/ 32 h 180"/>
                <a:gd name="T74" fmla="*/ 73 w 149"/>
                <a:gd name="T75" fmla="*/ 36 h 180"/>
                <a:gd name="T76" fmla="*/ 70 w 149"/>
                <a:gd name="T77" fmla="*/ 41 h 180"/>
                <a:gd name="T78" fmla="*/ 66 w 149"/>
                <a:gd name="T79" fmla="*/ 47 h 180"/>
                <a:gd name="T80" fmla="*/ 62 w 149"/>
                <a:gd name="T81" fmla="*/ 53 h 180"/>
                <a:gd name="T82" fmla="*/ 60 w 149"/>
                <a:gd name="T83" fmla="*/ 58 h 180"/>
                <a:gd name="T84" fmla="*/ 56 w 149"/>
                <a:gd name="T85" fmla="*/ 62 h 180"/>
                <a:gd name="T86" fmla="*/ 51 w 149"/>
                <a:gd name="T87" fmla="*/ 68 h 180"/>
                <a:gd name="T88" fmla="*/ 45 w 149"/>
                <a:gd name="T89" fmla="*/ 74 h 180"/>
                <a:gd name="T90" fmla="*/ 36 w 149"/>
                <a:gd name="T91" fmla="*/ 80 h 180"/>
                <a:gd name="T92" fmla="*/ 28 w 149"/>
                <a:gd name="T93" fmla="*/ 85 h 180"/>
                <a:gd name="T94" fmla="*/ 22 w 149"/>
                <a:gd name="T95" fmla="*/ 87 h 180"/>
                <a:gd name="T96" fmla="*/ 17 w 149"/>
                <a:gd name="T97" fmla="*/ 89 h 180"/>
                <a:gd name="T98" fmla="*/ 13 w 149"/>
                <a:gd name="T99" fmla="*/ 90 h 180"/>
                <a:gd name="T100" fmla="*/ 9 w 149"/>
                <a:gd name="T101" fmla="*/ 90 h 180"/>
                <a:gd name="T102" fmla="*/ 4 w 149"/>
                <a:gd name="T103" fmla="*/ 90 h 180"/>
                <a:gd name="T104" fmla="*/ 1 w 149"/>
                <a:gd name="T105" fmla="*/ 90 h 180"/>
                <a:gd name="T106" fmla="*/ 0 w 149"/>
                <a:gd name="T107" fmla="*/ 90 h 18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49"/>
                <a:gd name="T163" fmla="*/ 0 h 180"/>
                <a:gd name="T164" fmla="*/ 149 w 149"/>
                <a:gd name="T165" fmla="*/ 180 h 18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49" h="180">
                  <a:moveTo>
                    <a:pt x="0" y="180"/>
                  </a:moveTo>
                  <a:lnTo>
                    <a:pt x="1" y="178"/>
                  </a:lnTo>
                  <a:lnTo>
                    <a:pt x="3" y="172"/>
                  </a:lnTo>
                  <a:lnTo>
                    <a:pt x="8" y="164"/>
                  </a:lnTo>
                  <a:lnTo>
                    <a:pt x="11" y="153"/>
                  </a:lnTo>
                  <a:lnTo>
                    <a:pt x="16" y="139"/>
                  </a:lnTo>
                  <a:lnTo>
                    <a:pt x="19" y="125"/>
                  </a:lnTo>
                  <a:lnTo>
                    <a:pt x="20" y="116"/>
                  </a:lnTo>
                  <a:lnTo>
                    <a:pt x="21" y="110"/>
                  </a:lnTo>
                  <a:lnTo>
                    <a:pt x="22" y="106"/>
                  </a:lnTo>
                  <a:lnTo>
                    <a:pt x="23" y="102"/>
                  </a:lnTo>
                  <a:lnTo>
                    <a:pt x="26" y="99"/>
                  </a:lnTo>
                  <a:lnTo>
                    <a:pt x="30" y="95"/>
                  </a:lnTo>
                  <a:lnTo>
                    <a:pt x="35" y="88"/>
                  </a:lnTo>
                  <a:lnTo>
                    <a:pt x="43" y="78"/>
                  </a:lnTo>
                  <a:lnTo>
                    <a:pt x="53" y="63"/>
                  </a:lnTo>
                  <a:lnTo>
                    <a:pt x="59" y="49"/>
                  </a:lnTo>
                  <a:lnTo>
                    <a:pt x="65" y="37"/>
                  </a:lnTo>
                  <a:lnTo>
                    <a:pt x="70" y="26"/>
                  </a:lnTo>
                  <a:lnTo>
                    <a:pt x="78" y="18"/>
                  </a:lnTo>
                  <a:lnTo>
                    <a:pt x="89" y="14"/>
                  </a:lnTo>
                  <a:lnTo>
                    <a:pt x="102" y="9"/>
                  </a:lnTo>
                  <a:lnTo>
                    <a:pt x="112" y="6"/>
                  </a:lnTo>
                  <a:lnTo>
                    <a:pt x="120" y="3"/>
                  </a:lnTo>
                  <a:lnTo>
                    <a:pt x="126" y="0"/>
                  </a:lnTo>
                  <a:lnTo>
                    <a:pt x="129" y="2"/>
                  </a:lnTo>
                  <a:lnTo>
                    <a:pt x="129" y="5"/>
                  </a:lnTo>
                  <a:lnTo>
                    <a:pt x="128" y="14"/>
                  </a:lnTo>
                  <a:lnTo>
                    <a:pt x="126" y="25"/>
                  </a:lnTo>
                  <a:lnTo>
                    <a:pt x="126" y="35"/>
                  </a:lnTo>
                  <a:lnTo>
                    <a:pt x="130" y="46"/>
                  </a:lnTo>
                  <a:lnTo>
                    <a:pt x="135" y="51"/>
                  </a:lnTo>
                  <a:lnTo>
                    <a:pt x="139" y="54"/>
                  </a:lnTo>
                  <a:lnTo>
                    <a:pt x="144" y="55"/>
                  </a:lnTo>
                  <a:lnTo>
                    <a:pt x="147" y="57"/>
                  </a:lnTo>
                  <a:lnTo>
                    <a:pt x="149" y="61"/>
                  </a:lnTo>
                  <a:lnTo>
                    <a:pt x="149" y="64"/>
                  </a:lnTo>
                  <a:lnTo>
                    <a:pt x="146" y="72"/>
                  </a:lnTo>
                  <a:lnTo>
                    <a:pt x="140" y="81"/>
                  </a:lnTo>
                  <a:lnTo>
                    <a:pt x="132" y="95"/>
                  </a:lnTo>
                  <a:lnTo>
                    <a:pt x="125" y="107"/>
                  </a:lnTo>
                  <a:lnTo>
                    <a:pt x="120" y="116"/>
                  </a:lnTo>
                  <a:lnTo>
                    <a:pt x="113" y="125"/>
                  </a:lnTo>
                  <a:lnTo>
                    <a:pt x="103" y="135"/>
                  </a:lnTo>
                  <a:lnTo>
                    <a:pt x="90" y="147"/>
                  </a:lnTo>
                  <a:lnTo>
                    <a:pt x="72" y="160"/>
                  </a:lnTo>
                  <a:lnTo>
                    <a:pt x="57" y="169"/>
                  </a:lnTo>
                  <a:lnTo>
                    <a:pt x="45" y="174"/>
                  </a:lnTo>
                  <a:lnTo>
                    <a:pt x="35" y="177"/>
                  </a:lnTo>
                  <a:lnTo>
                    <a:pt x="26" y="179"/>
                  </a:lnTo>
                  <a:lnTo>
                    <a:pt x="18" y="180"/>
                  </a:lnTo>
                  <a:lnTo>
                    <a:pt x="9" y="180"/>
                  </a:lnTo>
                  <a:lnTo>
                    <a:pt x="2" y="180"/>
                  </a:lnTo>
                  <a:lnTo>
                    <a:pt x="0" y="180"/>
                  </a:lnTo>
                </a:path>
              </a:pathLst>
            </a:custGeom>
            <a:solidFill>
              <a:srgbClr val="ACC775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694" name="Freeform 39"/>
            <p:cNvSpPr>
              <a:spLocks/>
            </p:cNvSpPr>
            <p:nvPr/>
          </p:nvSpPr>
          <p:spPr bwMode="gray">
            <a:xfrm>
              <a:off x="2745" y="2604"/>
              <a:ext cx="96" cy="77"/>
            </a:xfrm>
            <a:custGeom>
              <a:avLst/>
              <a:gdLst>
                <a:gd name="T0" fmla="*/ 15 w 193"/>
                <a:gd name="T1" fmla="*/ 6 h 155"/>
                <a:gd name="T2" fmla="*/ 15 w 193"/>
                <a:gd name="T3" fmla="*/ 6 h 155"/>
                <a:gd name="T4" fmla="*/ 15 w 193"/>
                <a:gd name="T5" fmla="*/ 6 h 155"/>
                <a:gd name="T6" fmla="*/ 15 w 193"/>
                <a:gd name="T7" fmla="*/ 6 h 155"/>
                <a:gd name="T8" fmla="*/ 14 w 193"/>
                <a:gd name="T9" fmla="*/ 7 h 155"/>
                <a:gd name="T10" fmla="*/ 12 w 193"/>
                <a:gd name="T11" fmla="*/ 9 h 155"/>
                <a:gd name="T12" fmla="*/ 9 w 193"/>
                <a:gd name="T13" fmla="*/ 11 h 155"/>
                <a:gd name="T14" fmla="*/ 5 w 193"/>
                <a:gd name="T15" fmla="*/ 15 h 155"/>
                <a:gd name="T16" fmla="*/ 2 w 193"/>
                <a:gd name="T17" fmla="*/ 19 h 155"/>
                <a:gd name="T18" fmla="*/ 0 w 193"/>
                <a:gd name="T19" fmla="*/ 24 h 155"/>
                <a:gd name="T20" fmla="*/ 0 w 193"/>
                <a:gd name="T21" fmla="*/ 29 h 155"/>
                <a:gd name="T22" fmla="*/ 2 w 193"/>
                <a:gd name="T23" fmla="*/ 35 h 155"/>
                <a:gd name="T24" fmla="*/ 8 w 193"/>
                <a:gd name="T25" fmla="*/ 43 h 155"/>
                <a:gd name="T26" fmla="*/ 12 w 193"/>
                <a:gd name="T27" fmla="*/ 50 h 155"/>
                <a:gd name="T28" fmla="*/ 17 w 193"/>
                <a:gd name="T29" fmla="*/ 55 h 155"/>
                <a:gd name="T30" fmla="*/ 22 w 193"/>
                <a:gd name="T31" fmla="*/ 59 h 155"/>
                <a:gd name="T32" fmla="*/ 28 w 193"/>
                <a:gd name="T33" fmla="*/ 63 h 155"/>
                <a:gd name="T34" fmla="*/ 32 w 193"/>
                <a:gd name="T35" fmla="*/ 65 h 155"/>
                <a:gd name="T36" fmla="*/ 33 w 193"/>
                <a:gd name="T37" fmla="*/ 68 h 155"/>
                <a:gd name="T38" fmla="*/ 34 w 193"/>
                <a:gd name="T39" fmla="*/ 71 h 155"/>
                <a:gd name="T40" fmla="*/ 34 w 193"/>
                <a:gd name="T41" fmla="*/ 74 h 155"/>
                <a:gd name="T42" fmla="*/ 34 w 193"/>
                <a:gd name="T43" fmla="*/ 76 h 155"/>
                <a:gd name="T44" fmla="*/ 34 w 193"/>
                <a:gd name="T45" fmla="*/ 77 h 155"/>
                <a:gd name="T46" fmla="*/ 37 w 193"/>
                <a:gd name="T47" fmla="*/ 77 h 155"/>
                <a:gd name="T48" fmla="*/ 40 w 193"/>
                <a:gd name="T49" fmla="*/ 76 h 155"/>
                <a:gd name="T50" fmla="*/ 50 w 193"/>
                <a:gd name="T51" fmla="*/ 71 h 155"/>
                <a:gd name="T52" fmla="*/ 60 w 193"/>
                <a:gd name="T53" fmla="*/ 64 h 155"/>
                <a:gd name="T54" fmla="*/ 70 w 193"/>
                <a:gd name="T55" fmla="*/ 57 h 155"/>
                <a:gd name="T56" fmla="*/ 77 w 193"/>
                <a:gd name="T57" fmla="*/ 48 h 155"/>
                <a:gd name="T58" fmla="*/ 81 w 193"/>
                <a:gd name="T59" fmla="*/ 45 h 155"/>
                <a:gd name="T60" fmla="*/ 85 w 193"/>
                <a:gd name="T61" fmla="*/ 42 h 155"/>
                <a:gd name="T62" fmla="*/ 90 w 193"/>
                <a:gd name="T63" fmla="*/ 39 h 155"/>
                <a:gd name="T64" fmla="*/ 93 w 193"/>
                <a:gd name="T65" fmla="*/ 37 h 155"/>
                <a:gd name="T66" fmla="*/ 96 w 193"/>
                <a:gd name="T67" fmla="*/ 35 h 155"/>
                <a:gd name="T68" fmla="*/ 96 w 193"/>
                <a:gd name="T69" fmla="*/ 33 h 155"/>
                <a:gd name="T70" fmla="*/ 95 w 193"/>
                <a:gd name="T71" fmla="*/ 31 h 155"/>
                <a:gd name="T72" fmla="*/ 91 w 193"/>
                <a:gd name="T73" fmla="*/ 29 h 155"/>
                <a:gd name="T74" fmla="*/ 84 w 193"/>
                <a:gd name="T75" fmla="*/ 26 h 155"/>
                <a:gd name="T76" fmla="*/ 77 w 193"/>
                <a:gd name="T77" fmla="*/ 24 h 155"/>
                <a:gd name="T78" fmla="*/ 71 w 193"/>
                <a:gd name="T79" fmla="*/ 23 h 155"/>
                <a:gd name="T80" fmla="*/ 66 w 193"/>
                <a:gd name="T81" fmla="*/ 22 h 155"/>
                <a:gd name="T82" fmla="*/ 61 w 193"/>
                <a:gd name="T83" fmla="*/ 19 h 155"/>
                <a:gd name="T84" fmla="*/ 58 w 193"/>
                <a:gd name="T85" fmla="*/ 16 h 155"/>
                <a:gd name="T86" fmla="*/ 57 w 193"/>
                <a:gd name="T87" fmla="*/ 12 h 155"/>
                <a:gd name="T88" fmla="*/ 55 w 193"/>
                <a:gd name="T89" fmla="*/ 7 h 155"/>
                <a:gd name="T90" fmla="*/ 52 w 193"/>
                <a:gd name="T91" fmla="*/ 3 h 155"/>
                <a:gd name="T92" fmla="*/ 47 w 193"/>
                <a:gd name="T93" fmla="*/ 1 h 155"/>
                <a:gd name="T94" fmla="*/ 42 w 193"/>
                <a:gd name="T95" fmla="*/ 0 h 155"/>
                <a:gd name="T96" fmla="*/ 36 w 193"/>
                <a:gd name="T97" fmla="*/ 0 h 155"/>
                <a:gd name="T98" fmla="*/ 31 w 193"/>
                <a:gd name="T99" fmla="*/ 1 h 155"/>
                <a:gd name="T100" fmla="*/ 25 w 193"/>
                <a:gd name="T101" fmla="*/ 3 h 155"/>
                <a:gd name="T102" fmla="*/ 20 w 193"/>
                <a:gd name="T103" fmla="*/ 5 h 155"/>
                <a:gd name="T104" fmla="*/ 16 w 193"/>
                <a:gd name="T105" fmla="*/ 6 h 155"/>
                <a:gd name="T106" fmla="*/ 15 w 193"/>
                <a:gd name="T107" fmla="*/ 6 h 15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93"/>
                <a:gd name="T163" fmla="*/ 0 h 155"/>
                <a:gd name="T164" fmla="*/ 193 w 193"/>
                <a:gd name="T165" fmla="*/ 155 h 15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93" h="155">
                  <a:moveTo>
                    <a:pt x="30" y="13"/>
                  </a:moveTo>
                  <a:lnTo>
                    <a:pt x="30" y="13"/>
                  </a:lnTo>
                  <a:lnTo>
                    <a:pt x="29" y="14"/>
                  </a:lnTo>
                  <a:lnTo>
                    <a:pt x="25" y="18"/>
                  </a:lnTo>
                  <a:lnTo>
                    <a:pt x="18" y="23"/>
                  </a:lnTo>
                  <a:lnTo>
                    <a:pt x="11" y="30"/>
                  </a:lnTo>
                  <a:lnTo>
                    <a:pt x="5" y="38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5" y="71"/>
                  </a:lnTo>
                  <a:lnTo>
                    <a:pt x="16" y="86"/>
                  </a:lnTo>
                  <a:lnTo>
                    <a:pt x="25" y="100"/>
                  </a:lnTo>
                  <a:lnTo>
                    <a:pt x="34" y="111"/>
                  </a:lnTo>
                  <a:lnTo>
                    <a:pt x="45" y="119"/>
                  </a:lnTo>
                  <a:lnTo>
                    <a:pt x="57" y="126"/>
                  </a:lnTo>
                  <a:lnTo>
                    <a:pt x="64" y="131"/>
                  </a:lnTo>
                  <a:lnTo>
                    <a:pt x="67" y="137"/>
                  </a:lnTo>
                  <a:lnTo>
                    <a:pt x="68" y="142"/>
                  </a:lnTo>
                  <a:lnTo>
                    <a:pt x="68" y="148"/>
                  </a:lnTo>
                  <a:lnTo>
                    <a:pt x="68" y="152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80" y="153"/>
                  </a:lnTo>
                  <a:lnTo>
                    <a:pt x="100" y="143"/>
                  </a:lnTo>
                  <a:lnTo>
                    <a:pt x="120" y="129"/>
                  </a:lnTo>
                  <a:lnTo>
                    <a:pt x="140" y="114"/>
                  </a:lnTo>
                  <a:lnTo>
                    <a:pt x="155" y="97"/>
                  </a:lnTo>
                  <a:lnTo>
                    <a:pt x="163" y="90"/>
                  </a:lnTo>
                  <a:lnTo>
                    <a:pt x="171" y="84"/>
                  </a:lnTo>
                  <a:lnTo>
                    <a:pt x="180" y="79"/>
                  </a:lnTo>
                  <a:lnTo>
                    <a:pt x="187" y="74"/>
                  </a:lnTo>
                  <a:lnTo>
                    <a:pt x="192" y="70"/>
                  </a:lnTo>
                  <a:lnTo>
                    <a:pt x="193" y="67"/>
                  </a:lnTo>
                  <a:lnTo>
                    <a:pt x="190" y="62"/>
                  </a:lnTo>
                  <a:lnTo>
                    <a:pt x="182" y="58"/>
                  </a:lnTo>
                  <a:lnTo>
                    <a:pt x="169" y="53"/>
                  </a:lnTo>
                  <a:lnTo>
                    <a:pt x="155" y="49"/>
                  </a:lnTo>
                  <a:lnTo>
                    <a:pt x="143" y="47"/>
                  </a:lnTo>
                  <a:lnTo>
                    <a:pt x="132" y="44"/>
                  </a:lnTo>
                  <a:lnTo>
                    <a:pt x="123" y="39"/>
                  </a:lnTo>
                  <a:lnTo>
                    <a:pt x="117" y="33"/>
                  </a:lnTo>
                  <a:lnTo>
                    <a:pt x="114" y="24"/>
                  </a:lnTo>
                  <a:lnTo>
                    <a:pt x="111" y="14"/>
                  </a:lnTo>
                  <a:lnTo>
                    <a:pt x="104" y="7"/>
                  </a:lnTo>
                  <a:lnTo>
                    <a:pt x="95" y="2"/>
                  </a:lnTo>
                  <a:lnTo>
                    <a:pt x="84" y="0"/>
                  </a:lnTo>
                  <a:lnTo>
                    <a:pt x="73" y="0"/>
                  </a:lnTo>
                  <a:lnTo>
                    <a:pt x="62" y="2"/>
                  </a:lnTo>
                  <a:lnTo>
                    <a:pt x="50" y="7"/>
                  </a:lnTo>
                  <a:lnTo>
                    <a:pt x="40" y="10"/>
                  </a:lnTo>
                  <a:lnTo>
                    <a:pt x="33" y="12"/>
                  </a:lnTo>
                  <a:lnTo>
                    <a:pt x="30" y="13"/>
                  </a:lnTo>
                </a:path>
              </a:pathLst>
            </a:custGeom>
            <a:solidFill>
              <a:srgbClr val="ACC775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695" name="Freeform 40"/>
            <p:cNvSpPr>
              <a:spLocks/>
            </p:cNvSpPr>
            <p:nvPr/>
          </p:nvSpPr>
          <p:spPr bwMode="gray">
            <a:xfrm>
              <a:off x="3252" y="3276"/>
              <a:ext cx="80" cy="51"/>
            </a:xfrm>
            <a:custGeom>
              <a:avLst/>
              <a:gdLst>
                <a:gd name="T0" fmla="*/ 0 w 160"/>
                <a:gd name="T1" fmla="*/ 32 h 103"/>
                <a:gd name="T2" fmla="*/ 1 w 160"/>
                <a:gd name="T3" fmla="*/ 30 h 103"/>
                <a:gd name="T4" fmla="*/ 1 w 160"/>
                <a:gd name="T5" fmla="*/ 27 h 103"/>
                <a:gd name="T6" fmla="*/ 3 w 160"/>
                <a:gd name="T7" fmla="*/ 22 h 103"/>
                <a:gd name="T8" fmla="*/ 6 w 160"/>
                <a:gd name="T9" fmla="*/ 17 h 103"/>
                <a:gd name="T10" fmla="*/ 11 w 160"/>
                <a:gd name="T11" fmla="*/ 13 h 103"/>
                <a:gd name="T12" fmla="*/ 19 w 160"/>
                <a:gd name="T13" fmla="*/ 9 h 103"/>
                <a:gd name="T14" fmla="*/ 25 w 160"/>
                <a:gd name="T15" fmla="*/ 6 h 103"/>
                <a:gd name="T16" fmla="*/ 32 w 160"/>
                <a:gd name="T17" fmla="*/ 4 h 103"/>
                <a:gd name="T18" fmla="*/ 38 w 160"/>
                <a:gd name="T19" fmla="*/ 1 h 103"/>
                <a:gd name="T20" fmla="*/ 43 w 160"/>
                <a:gd name="T21" fmla="*/ 0 h 103"/>
                <a:gd name="T22" fmla="*/ 49 w 160"/>
                <a:gd name="T23" fmla="*/ 0 h 103"/>
                <a:gd name="T24" fmla="*/ 54 w 160"/>
                <a:gd name="T25" fmla="*/ 3 h 103"/>
                <a:gd name="T26" fmla="*/ 60 w 160"/>
                <a:gd name="T27" fmla="*/ 7 h 103"/>
                <a:gd name="T28" fmla="*/ 66 w 160"/>
                <a:gd name="T29" fmla="*/ 11 h 103"/>
                <a:gd name="T30" fmla="*/ 70 w 160"/>
                <a:gd name="T31" fmla="*/ 13 h 103"/>
                <a:gd name="T32" fmla="*/ 74 w 160"/>
                <a:gd name="T33" fmla="*/ 15 h 103"/>
                <a:gd name="T34" fmla="*/ 77 w 160"/>
                <a:gd name="T35" fmla="*/ 16 h 103"/>
                <a:gd name="T36" fmla="*/ 79 w 160"/>
                <a:gd name="T37" fmla="*/ 17 h 103"/>
                <a:gd name="T38" fmla="*/ 80 w 160"/>
                <a:gd name="T39" fmla="*/ 18 h 103"/>
                <a:gd name="T40" fmla="*/ 80 w 160"/>
                <a:gd name="T41" fmla="*/ 19 h 103"/>
                <a:gd name="T42" fmla="*/ 79 w 160"/>
                <a:gd name="T43" fmla="*/ 23 h 103"/>
                <a:gd name="T44" fmla="*/ 75 w 160"/>
                <a:gd name="T45" fmla="*/ 28 h 103"/>
                <a:gd name="T46" fmla="*/ 72 w 160"/>
                <a:gd name="T47" fmla="*/ 33 h 103"/>
                <a:gd name="T48" fmla="*/ 70 w 160"/>
                <a:gd name="T49" fmla="*/ 38 h 103"/>
                <a:gd name="T50" fmla="*/ 69 w 160"/>
                <a:gd name="T51" fmla="*/ 41 h 103"/>
                <a:gd name="T52" fmla="*/ 69 w 160"/>
                <a:gd name="T53" fmla="*/ 45 h 103"/>
                <a:gd name="T54" fmla="*/ 69 w 160"/>
                <a:gd name="T55" fmla="*/ 48 h 103"/>
                <a:gd name="T56" fmla="*/ 68 w 160"/>
                <a:gd name="T57" fmla="*/ 50 h 103"/>
                <a:gd name="T58" fmla="*/ 67 w 160"/>
                <a:gd name="T59" fmla="*/ 51 h 103"/>
                <a:gd name="T60" fmla="*/ 63 w 160"/>
                <a:gd name="T61" fmla="*/ 51 h 103"/>
                <a:gd name="T62" fmla="*/ 59 w 160"/>
                <a:gd name="T63" fmla="*/ 50 h 103"/>
                <a:gd name="T64" fmla="*/ 53 w 160"/>
                <a:gd name="T65" fmla="*/ 48 h 103"/>
                <a:gd name="T66" fmla="*/ 42 w 160"/>
                <a:gd name="T67" fmla="*/ 44 h 103"/>
                <a:gd name="T68" fmla="*/ 32 w 160"/>
                <a:gd name="T69" fmla="*/ 40 h 103"/>
                <a:gd name="T70" fmla="*/ 22 w 160"/>
                <a:gd name="T71" fmla="*/ 37 h 103"/>
                <a:gd name="T72" fmla="*/ 13 w 160"/>
                <a:gd name="T73" fmla="*/ 35 h 103"/>
                <a:gd name="T74" fmla="*/ 6 w 160"/>
                <a:gd name="T75" fmla="*/ 33 h 103"/>
                <a:gd name="T76" fmla="*/ 2 w 160"/>
                <a:gd name="T77" fmla="*/ 32 h 103"/>
                <a:gd name="T78" fmla="*/ 0 w 160"/>
                <a:gd name="T79" fmla="*/ 32 h 1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60"/>
                <a:gd name="T121" fmla="*/ 0 h 103"/>
                <a:gd name="T122" fmla="*/ 160 w 160"/>
                <a:gd name="T123" fmla="*/ 103 h 10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60" h="103">
                  <a:moveTo>
                    <a:pt x="0" y="64"/>
                  </a:moveTo>
                  <a:lnTo>
                    <a:pt x="1" y="60"/>
                  </a:lnTo>
                  <a:lnTo>
                    <a:pt x="2" y="54"/>
                  </a:lnTo>
                  <a:lnTo>
                    <a:pt x="7" y="45"/>
                  </a:lnTo>
                  <a:lnTo>
                    <a:pt x="13" y="35"/>
                  </a:lnTo>
                  <a:lnTo>
                    <a:pt x="23" y="26"/>
                  </a:lnTo>
                  <a:lnTo>
                    <a:pt x="37" y="19"/>
                  </a:lnTo>
                  <a:lnTo>
                    <a:pt x="51" y="13"/>
                  </a:lnTo>
                  <a:lnTo>
                    <a:pt x="64" y="8"/>
                  </a:lnTo>
                  <a:lnTo>
                    <a:pt x="75" y="3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09" y="6"/>
                  </a:lnTo>
                  <a:lnTo>
                    <a:pt x="121" y="14"/>
                  </a:lnTo>
                  <a:lnTo>
                    <a:pt x="131" y="23"/>
                  </a:lnTo>
                  <a:lnTo>
                    <a:pt x="139" y="27"/>
                  </a:lnTo>
                  <a:lnTo>
                    <a:pt x="147" y="31"/>
                  </a:lnTo>
                  <a:lnTo>
                    <a:pt x="154" y="33"/>
                  </a:lnTo>
                  <a:lnTo>
                    <a:pt x="158" y="34"/>
                  </a:lnTo>
                  <a:lnTo>
                    <a:pt x="160" y="36"/>
                  </a:lnTo>
                  <a:lnTo>
                    <a:pt x="160" y="39"/>
                  </a:lnTo>
                  <a:lnTo>
                    <a:pt x="157" y="46"/>
                  </a:lnTo>
                  <a:lnTo>
                    <a:pt x="150" y="56"/>
                  </a:lnTo>
                  <a:lnTo>
                    <a:pt x="144" y="66"/>
                  </a:lnTo>
                  <a:lnTo>
                    <a:pt x="140" y="76"/>
                  </a:lnTo>
                  <a:lnTo>
                    <a:pt x="138" y="83"/>
                  </a:lnTo>
                  <a:lnTo>
                    <a:pt x="138" y="91"/>
                  </a:lnTo>
                  <a:lnTo>
                    <a:pt x="137" y="96"/>
                  </a:lnTo>
                  <a:lnTo>
                    <a:pt x="136" y="101"/>
                  </a:lnTo>
                  <a:lnTo>
                    <a:pt x="133" y="103"/>
                  </a:lnTo>
                  <a:lnTo>
                    <a:pt x="127" y="103"/>
                  </a:lnTo>
                  <a:lnTo>
                    <a:pt x="118" y="101"/>
                  </a:lnTo>
                  <a:lnTo>
                    <a:pt x="106" y="96"/>
                  </a:lnTo>
                  <a:lnTo>
                    <a:pt x="85" y="89"/>
                  </a:lnTo>
                  <a:lnTo>
                    <a:pt x="64" y="81"/>
                  </a:lnTo>
                  <a:lnTo>
                    <a:pt x="44" y="75"/>
                  </a:lnTo>
                  <a:lnTo>
                    <a:pt x="27" y="70"/>
                  </a:lnTo>
                  <a:lnTo>
                    <a:pt x="12" y="66"/>
                  </a:lnTo>
                  <a:lnTo>
                    <a:pt x="4" y="64"/>
                  </a:lnTo>
                  <a:lnTo>
                    <a:pt x="0" y="64"/>
                  </a:lnTo>
                </a:path>
              </a:pathLst>
            </a:custGeom>
            <a:solidFill>
              <a:srgbClr val="ACC775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696" name="Freeform 41"/>
            <p:cNvSpPr>
              <a:spLocks/>
            </p:cNvSpPr>
            <p:nvPr/>
          </p:nvSpPr>
          <p:spPr bwMode="gray">
            <a:xfrm>
              <a:off x="1829" y="2095"/>
              <a:ext cx="706" cy="987"/>
            </a:xfrm>
            <a:custGeom>
              <a:avLst/>
              <a:gdLst>
                <a:gd name="T0" fmla="*/ 573 w 1412"/>
                <a:gd name="T1" fmla="*/ 35 h 1975"/>
                <a:gd name="T2" fmla="*/ 532 w 1412"/>
                <a:gd name="T3" fmla="*/ 21 h 1975"/>
                <a:gd name="T4" fmla="*/ 498 w 1412"/>
                <a:gd name="T5" fmla="*/ 52 h 1975"/>
                <a:gd name="T6" fmla="*/ 481 w 1412"/>
                <a:gd name="T7" fmla="*/ 45 h 1975"/>
                <a:gd name="T8" fmla="*/ 432 w 1412"/>
                <a:gd name="T9" fmla="*/ 39 h 1975"/>
                <a:gd name="T10" fmla="*/ 382 w 1412"/>
                <a:gd name="T11" fmla="*/ 62 h 1975"/>
                <a:gd name="T12" fmla="*/ 364 w 1412"/>
                <a:gd name="T13" fmla="*/ 112 h 1975"/>
                <a:gd name="T14" fmla="*/ 347 w 1412"/>
                <a:gd name="T15" fmla="*/ 148 h 1975"/>
                <a:gd name="T16" fmla="*/ 346 w 1412"/>
                <a:gd name="T17" fmla="*/ 188 h 1975"/>
                <a:gd name="T18" fmla="*/ 383 w 1412"/>
                <a:gd name="T19" fmla="*/ 214 h 1975"/>
                <a:gd name="T20" fmla="*/ 345 w 1412"/>
                <a:gd name="T21" fmla="*/ 236 h 1975"/>
                <a:gd name="T22" fmla="*/ 333 w 1412"/>
                <a:gd name="T23" fmla="*/ 272 h 1975"/>
                <a:gd name="T24" fmla="*/ 250 w 1412"/>
                <a:gd name="T25" fmla="*/ 278 h 1975"/>
                <a:gd name="T26" fmla="*/ 166 w 1412"/>
                <a:gd name="T27" fmla="*/ 252 h 1975"/>
                <a:gd name="T28" fmla="*/ 110 w 1412"/>
                <a:gd name="T29" fmla="*/ 255 h 1975"/>
                <a:gd name="T30" fmla="*/ 122 w 1412"/>
                <a:gd name="T31" fmla="*/ 288 h 1975"/>
                <a:gd name="T32" fmla="*/ 131 w 1412"/>
                <a:gd name="T33" fmla="*/ 345 h 1975"/>
                <a:gd name="T34" fmla="*/ 73 w 1412"/>
                <a:gd name="T35" fmla="*/ 334 h 1975"/>
                <a:gd name="T36" fmla="*/ 154 w 1412"/>
                <a:gd name="T37" fmla="*/ 360 h 1975"/>
                <a:gd name="T38" fmla="*/ 119 w 1412"/>
                <a:gd name="T39" fmla="*/ 419 h 1975"/>
                <a:gd name="T40" fmla="*/ 90 w 1412"/>
                <a:gd name="T41" fmla="*/ 460 h 1975"/>
                <a:gd name="T42" fmla="*/ 109 w 1412"/>
                <a:gd name="T43" fmla="*/ 492 h 1975"/>
                <a:gd name="T44" fmla="*/ 152 w 1412"/>
                <a:gd name="T45" fmla="*/ 506 h 1975"/>
                <a:gd name="T46" fmla="*/ 240 w 1412"/>
                <a:gd name="T47" fmla="*/ 529 h 1975"/>
                <a:gd name="T48" fmla="*/ 220 w 1412"/>
                <a:gd name="T49" fmla="*/ 559 h 1975"/>
                <a:gd name="T50" fmla="*/ 178 w 1412"/>
                <a:gd name="T51" fmla="*/ 617 h 1975"/>
                <a:gd name="T52" fmla="*/ 162 w 1412"/>
                <a:gd name="T53" fmla="*/ 655 h 1975"/>
                <a:gd name="T54" fmla="*/ 93 w 1412"/>
                <a:gd name="T55" fmla="*/ 704 h 1975"/>
                <a:gd name="T56" fmla="*/ 190 w 1412"/>
                <a:gd name="T57" fmla="*/ 695 h 1975"/>
                <a:gd name="T58" fmla="*/ 247 w 1412"/>
                <a:gd name="T59" fmla="*/ 685 h 1975"/>
                <a:gd name="T60" fmla="*/ 146 w 1412"/>
                <a:gd name="T61" fmla="*/ 703 h 1975"/>
                <a:gd name="T62" fmla="*/ 93 w 1412"/>
                <a:gd name="T63" fmla="*/ 735 h 1975"/>
                <a:gd name="T64" fmla="*/ 94 w 1412"/>
                <a:gd name="T65" fmla="*/ 784 h 1975"/>
                <a:gd name="T66" fmla="*/ 11 w 1412"/>
                <a:gd name="T67" fmla="*/ 792 h 1975"/>
                <a:gd name="T68" fmla="*/ 87 w 1412"/>
                <a:gd name="T69" fmla="*/ 805 h 1975"/>
                <a:gd name="T70" fmla="*/ 35 w 1412"/>
                <a:gd name="T71" fmla="*/ 842 h 1975"/>
                <a:gd name="T72" fmla="*/ 20 w 1412"/>
                <a:gd name="T73" fmla="*/ 890 h 1975"/>
                <a:gd name="T74" fmla="*/ 45 w 1412"/>
                <a:gd name="T75" fmla="*/ 903 h 1975"/>
                <a:gd name="T76" fmla="*/ 124 w 1412"/>
                <a:gd name="T77" fmla="*/ 884 h 1975"/>
                <a:gd name="T78" fmla="*/ 36 w 1412"/>
                <a:gd name="T79" fmla="*/ 938 h 1975"/>
                <a:gd name="T80" fmla="*/ 116 w 1412"/>
                <a:gd name="T81" fmla="*/ 931 h 1975"/>
                <a:gd name="T82" fmla="*/ 110 w 1412"/>
                <a:gd name="T83" fmla="*/ 947 h 1975"/>
                <a:gd name="T84" fmla="*/ 135 w 1412"/>
                <a:gd name="T85" fmla="*/ 973 h 1975"/>
                <a:gd name="T86" fmla="*/ 217 w 1412"/>
                <a:gd name="T87" fmla="*/ 972 h 1975"/>
                <a:gd name="T88" fmla="*/ 276 w 1412"/>
                <a:gd name="T89" fmla="*/ 957 h 1975"/>
                <a:gd name="T90" fmla="*/ 305 w 1412"/>
                <a:gd name="T91" fmla="*/ 941 h 1975"/>
                <a:gd name="T92" fmla="*/ 322 w 1412"/>
                <a:gd name="T93" fmla="*/ 892 h 1975"/>
                <a:gd name="T94" fmla="*/ 365 w 1412"/>
                <a:gd name="T95" fmla="*/ 910 h 1975"/>
                <a:gd name="T96" fmla="*/ 451 w 1412"/>
                <a:gd name="T97" fmla="*/ 860 h 1975"/>
                <a:gd name="T98" fmla="*/ 498 w 1412"/>
                <a:gd name="T99" fmla="*/ 834 h 1975"/>
                <a:gd name="T100" fmla="*/ 556 w 1412"/>
                <a:gd name="T101" fmla="*/ 811 h 1975"/>
                <a:gd name="T102" fmla="*/ 630 w 1412"/>
                <a:gd name="T103" fmla="*/ 824 h 1975"/>
                <a:gd name="T104" fmla="*/ 640 w 1412"/>
                <a:gd name="T105" fmla="*/ 777 h 1975"/>
                <a:gd name="T106" fmla="*/ 699 w 1412"/>
                <a:gd name="T107" fmla="*/ 651 h 1975"/>
                <a:gd name="T108" fmla="*/ 676 w 1412"/>
                <a:gd name="T109" fmla="*/ 526 h 1975"/>
                <a:gd name="T110" fmla="*/ 682 w 1412"/>
                <a:gd name="T111" fmla="*/ 457 h 1975"/>
                <a:gd name="T112" fmla="*/ 662 w 1412"/>
                <a:gd name="T113" fmla="*/ 383 h 1975"/>
                <a:gd name="T114" fmla="*/ 689 w 1412"/>
                <a:gd name="T115" fmla="*/ 347 h 1975"/>
                <a:gd name="T116" fmla="*/ 538 w 1412"/>
                <a:gd name="T117" fmla="*/ 266 h 1975"/>
                <a:gd name="T118" fmla="*/ 419 w 1412"/>
                <a:gd name="T119" fmla="*/ 209 h 197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412"/>
                <a:gd name="T181" fmla="*/ 0 h 1975"/>
                <a:gd name="T182" fmla="*/ 1412 w 1412"/>
                <a:gd name="T183" fmla="*/ 1975 h 197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412" h="1975">
                  <a:moveTo>
                    <a:pt x="1074" y="159"/>
                  </a:moveTo>
                  <a:lnTo>
                    <a:pt x="1075" y="157"/>
                  </a:lnTo>
                  <a:lnTo>
                    <a:pt x="1077" y="151"/>
                  </a:lnTo>
                  <a:lnTo>
                    <a:pt x="1083" y="142"/>
                  </a:lnTo>
                  <a:lnTo>
                    <a:pt x="1091" y="134"/>
                  </a:lnTo>
                  <a:lnTo>
                    <a:pt x="1101" y="125"/>
                  </a:lnTo>
                  <a:lnTo>
                    <a:pt x="1111" y="118"/>
                  </a:lnTo>
                  <a:lnTo>
                    <a:pt x="1123" y="112"/>
                  </a:lnTo>
                  <a:lnTo>
                    <a:pt x="1137" y="103"/>
                  </a:lnTo>
                  <a:lnTo>
                    <a:pt x="1150" y="97"/>
                  </a:lnTo>
                  <a:lnTo>
                    <a:pt x="1158" y="91"/>
                  </a:lnTo>
                  <a:lnTo>
                    <a:pt x="1164" y="88"/>
                  </a:lnTo>
                  <a:lnTo>
                    <a:pt x="1168" y="84"/>
                  </a:lnTo>
                  <a:lnTo>
                    <a:pt x="1169" y="81"/>
                  </a:lnTo>
                  <a:lnTo>
                    <a:pt x="1166" y="78"/>
                  </a:lnTo>
                  <a:lnTo>
                    <a:pt x="1158" y="75"/>
                  </a:lnTo>
                  <a:lnTo>
                    <a:pt x="1146" y="70"/>
                  </a:lnTo>
                  <a:lnTo>
                    <a:pt x="1134" y="65"/>
                  </a:lnTo>
                  <a:lnTo>
                    <a:pt x="1122" y="58"/>
                  </a:lnTo>
                  <a:lnTo>
                    <a:pt x="1114" y="51"/>
                  </a:lnTo>
                  <a:lnTo>
                    <a:pt x="1101" y="34"/>
                  </a:lnTo>
                  <a:lnTo>
                    <a:pt x="1087" y="23"/>
                  </a:lnTo>
                  <a:lnTo>
                    <a:pt x="1071" y="13"/>
                  </a:lnTo>
                  <a:lnTo>
                    <a:pt x="1058" y="6"/>
                  </a:lnTo>
                  <a:lnTo>
                    <a:pt x="1047" y="2"/>
                  </a:lnTo>
                  <a:lnTo>
                    <a:pt x="1039" y="0"/>
                  </a:lnTo>
                  <a:lnTo>
                    <a:pt x="1037" y="0"/>
                  </a:lnTo>
                  <a:lnTo>
                    <a:pt x="1038" y="2"/>
                  </a:lnTo>
                  <a:lnTo>
                    <a:pt x="1040" y="8"/>
                  </a:lnTo>
                  <a:lnTo>
                    <a:pt x="1044" y="16"/>
                  </a:lnTo>
                  <a:lnTo>
                    <a:pt x="1050" y="23"/>
                  </a:lnTo>
                  <a:lnTo>
                    <a:pt x="1054" y="31"/>
                  </a:lnTo>
                  <a:lnTo>
                    <a:pt x="1060" y="36"/>
                  </a:lnTo>
                  <a:lnTo>
                    <a:pt x="1064" y="42"/>
                  </a:lnTo>
                  <a:lnTo>
                    <a:pt x="1066" y="48"/>
                  </a:lnTo>
                  <a:lnTo>
                    <a:pt x="1066" y="54"/>
                  </a:lnTo>
                  <a:lnTo>
                    <a:pt x="1066" y="56"/>
                  </a:lnTo>
                  <a:lnTo>
                    <a:pt x="1065" y="55"/>
                  </a:lnTo>
                  <a:lnTo>
                    <a:pt x="1062" y="52"/>
                  </a:lnTo>
                  <a:lnTo>
                    <a:pt x="1056" y="48"/>
                  </a:lnTo>
                  <a:lnTo>
                    <a:pt x="1049" y="45"/>
                  </a:lnTo>
                  <a:lnTo>
                    <a:pt x="1039" y="44"/>
                  </a:lnTo>
                  <a:lnTo>
                    <a:pt x="1026" y="46"/>
                  </a:lnTo>
                  <a:lnTo>
                    <a:pt x="1010" y="49"/>
                  </a:lnTo>
                  <a:lnTo>
                    <a:pt x="1000" y="53"/>
                  </a:lnTo>
                  <a:lnTo>
                    <a:pt x="991" y="56"/>
                  </a:lnTo>
                  <a:lnTo>
                    <a:pt x="986" y="63"/>
                  </a:lnTo>
                  <a:lnTo>
                    <a:pt x="984" y="72"/>
                  </a:lnTo>
                  <a:lnTo>
                    <a:pt x="986" y="84"/>
                  </a:lnTo>
                  <a:lnTo>
                    <a:pt x="991" y="94"/>
                  </a:lnTo>
                  <a:lnTo>
                    <a:pt x="997" y="104"/>
                  </a:lnTo>
                  <a:lnTo>
                    <a:pt x="1004" y="115"/>
                  </a:lnTo>
                  <a:lnTo>
                    <a:pt x="1008" y="126"/>
                  </a:lnTo>
                  <a:lnTo>
                    <a:pt x="1009" y="137"/>
                  </a:lnTo>
                  <a:lnTo>
                    <a:pt x="1006" y="147"/>
                  </a:lnTo>
                  <a:lnTo>
                    <a:pt x="1002" y="156"/>
                  </a:lnTo>
                  <a:lnTo>
                    <a:pt x="997" y="163"/>
                  </a:lnTo>
                  <a:lnTo>
                    <a:pt x="993" y="169"/>
                  </a:lnTo>
                  <a:lnTo>
                    <a:pt x="992" y="171"/>
                  </a:lnTo>
                  <a:lnTo>
                    <a:pt x="992" y="168"/>
                  </a:lnTo>
                  <a:lnTo>
                    <a:pt x="993" y="160"/>
                  </a:lnTo>
                  <a:lnTo>
                    <a:pt x="993" y="148"/>
                  </a:lnTo>
                  <a:lnTo>
                    <a:pt x="992" y="136"/>
                  </a:lnTo>
                  <a:lnTo>
                    <a:pt x="989" y="125"/>
                  </a:lnTo>
                  <a:lnTo>
                    <a:pt x="984" y="116"/>
                  </a:lnTo>
                  <a:lnTo>
                    <a:pt x="977" y="107"/>
                  </a:lnTo>
                  <a:lnTo>
                    <a:pt x="969" y="99"/>
                  </a:lnTo>
                  <a:lnTo>
                    <a:pt x="962" y="90"/>
                  </a:lnTo>
                  <a:lnTo>
                    <a:pt x="959" y="81"/>
                  </a:lnTo>
                  <a:lnTo>
                    <a:pt x="959" y="72"/>
                  </a:lnTo>
                  <a:lnTo>
                    <a:pt x="960" y="66"/>
                  </a:lnTo>
                  <a:lnTo>
                    <a:pt x="958" y="61"/>
                  </a:lnTo>
                  <a:lnTo>
                    <a:pt x="954" y="58"/>
                  </a:lnTo>
                  <a:lnTo>
                    <a:pt x="948" y="56"/>
                  </a:lnTo>
                  <a:lnTo>
                    <a:pt x="943" y="55"/>
                  </a:lnTo>
                  <a:lnTo>
                    <a:pt x="938" y="55"/>
                  </a:lnTo>
                  <a:lnTo>
                    <a:pt x="937" y="55"/>
                  </a:lnTo>
                  <a:lnTo>
                    <a:pt x="893" y="78"/>
                  </a:lnTo>
                  <a:lnTo>
                    <a:pt x="891" y="117"/>
                  </a:lnTo>
                  <a:lnTo>
                    <a:pt x="890" y="115"/>
                  </a:lnTo>
                  <a:lnTo>
                    <a:pt x="887" y="110"/>
                  </a:lnTo>
                  <a:lnTo>
                    <a:pt x="881" y="102"/>
                  </a:lnTo>
                  <a:lnTo>
                    <a:pt x="876" y="93"/>
                  </a:lnTo>
                  <a:lnTo>
                    <a:pt x="869" y="86"/>
                  </a:lnTo>
                  <a:lnTo>
                    <a:pt x="864" y="78"/>
                  </a:lnTo>
                  <a:lnTo>
                    <a:pt x="859" y="74"/>
                  </a:lnTo>
                  <a:lnTo>
                    <a:pt x="857" y="72"/>
                  </a:lnTo>
                  <a:lnTo>
                    <a:pt x="855" y="76"/>
                  </a:lnTo>
                  <a:lnTo>
                    <a:pt x="851" y="83"/>
                  </a:lnTo>
                  <a:lnTo>
                    <a:pt x="846" y="92"/>
                  </a:lnTo>
                  <a:lnTo>
                    <a:pt x="840" y="101"/>
                  </a:lnTo>
                  <a:lnTo>
                    <a:pt x="832" y="109"/>
                  </a:lnTo>
                  <a:lnTo>
                    <a:pt x="823" y="112"/>
                  </a:lnTo>
                  <a:lnTo>
                    <a:pt x="813" y="111"/>
                  </a:lnTo>
                  <a:lnTo>
                    <a:pt x="801" y="110"/>
                  </a:lnTo>
                  <a:lnTo>
                    <a:pt x="788" y="107"/>
                  </a:lnTo>
                  <a:lnTo>
                    <a:pt x="777" y="105"/>
                  </a:lnTo>
                  <a:lnTo>
                    <a:pt x="770" y="104"/>
                  </a:lnTo>
                  <a:lnTo>
                    <a:pt x="766" y="103"/>
                  </a:lnTo>
                  <a:lnTo>
                    <a:pt x="766" y="106"/>
                  </a:lnTo>
                  <a:lnTo>
                    <a:pt x="765" y="114"/>
                  </a:lnTo>
                  <a:lnTo>
                    <a:pt x="765" y="125"/>
                  </a:lnTo>
                  <a:lnTo>
                    <a:pt x="764" y="137"/>
                  </a:lnTo>
                  <a:lnTo>
                    <a:pt x="762" y="149"/>
                  </a:lnTo>
                  <a:lnTo>
                    <a:pt x="760" y="159"/>
                  </a:lnTo>
                  <a:lnTo>
                    <a:pt x="757" y="165"/>
                  </a:lnTo>
                  <a:lnTo>
                    <a:pt x="752" y="168"/>
                  </a:lnTo>
                  <a:lnTo>
                    <a:pt x="746" y="167"/>
                  </a:lnTo>
                  <a:lnTo>
                    <a:pt x="738" y="165"/>
                  </a:lnTo>
                  <a:lnTo>
                    <a:pt x="731" y="162"/>
                  </a:lnTo>
                  <a:lnTo>
                    <a:pt x="726" y="160"/>
                  </a:lnTo>
                  <a:lnTo>
                    <a:pt x="725" y="160"/>
                  </a:lnTo>
                  <a:lnTo>
                    <a:pt x="723" y="161"/>
                  </a:lnTo>
                  <a:lnTo>
                    <a:pt x="719" y="167"/>
                  </a:lnTo>
                  <a:lnTo>
                    <a:pt x="716" y="178"/>
                  </a:lnTo>
                  <a:lnTo>
                    <a:pt x="714" y="192"/>
                  </a:lnTo>
                  <a:lnTo>
                    <a:pt x="716" y="204"/>
                  </a:lnTo>
                  <a:lnTo>
                    <a:pt x="721" y="215"/>
                  </a:lnTo>
                  <a:lnTo>
                    <a:pt x="728" y="225"/>
                  </a:lnTo>
                  <a:lnTo>
                    <a:pt x="736" y="232"/>
                  </a:lnTo>
                  <a:lnTo>
                    <a:pt x="742" y="239"/>
                  </a:lnTo>
                  <a:lnTo>
                    <a:pt x="746" y="242"/>
                  </a:lnTo>
                  <a:lnTo>
                    <a:pt x="748" y="248"/>
                  </a:lnTo>
                  <a:lnTo>
                    <a:pt x="749" y="255"/>
                  </a:lnTo>
                  <a:lnTo>
                    <a:pt x="748" y="263"/>
                  </a:lnTo>
                  <a:lnTo>
                    <a:pt x="744" y="269"/>
                  </a:lnTo>
                  <a:lnTo>
                    <a:pt x="739" y="271"/>
                  </a:lnTo>
                  <a:lnTo>
                    <a:pt x="729" y="272"/>
                  </a:lnTo>
                  <a:lnTo>
                    <a:pt x="718" y="271"/>
                  </a:lnTo>
                  <a:lnTo>
                    <a:pt x="706" y="269"/>
                  </a:lnTo>
                  <a:lnTo>
                    <a:pt x="698" y="268"/>
                  </a:lnTo>
                  <a:lnTo>
                    <a:pt x="695" y="268"/>
                  </a:lnTo>
                  <a:lnTo>
                    <a:pt x="714" y="300"/>
                  </a:lnTo>
                  <a:lnTo>
                    <a:pt x="711" y="300"/>
                  </a:lnTo>
                  <a:lnTo>
                    <a:pt x="704" y="298"/>
                  </a:lnTo>
                  <a:lnTo>
                    <a:pt x="693" y="296"/>
                  </a:lnTo>
                  <a:lnTo>
                    <a:pt x="681" y="294"/>
                  </a:lnTo>
                  <a:lnTo>
                    <a:pt x="668" y="294"/>
                  </a:lnTo>
                  <a:lnTo>
                    <a:pt x="656" y="294"/>
                  </a:lnTo>
                  <a:lnTo>
                    <a:pt x="645" y="297"/>
                  </a:lnTo>
                  <a:lnTo>
                    <a:pt x="638" y="303"/>
                  </a:lnTo>
                  <a:lnTo>
                    <a:pt x="632" y="311"/>
                  </a:lnTo>
                  <a:lnTo>
                    <a:pt x="625" y="318"/>
                  </a:lnTo>
                  <a:lnTo>
                    <a:pt x="619" y="323"/>
                  </a:lnTo>
                  <a:lnTo>
                    <a:pt x="613" y="327"/>
                  </a:lnTo>
                  <a:lnTo>
                    <a:pt x="610" y="332"/>
                  </a:lnTo>
                  <a:lnTo>
                    <a:pt x="610" y="337"/>
                  </a:lnTo>
                  <a:lnTo>
                    <a:pt x="612" y="344"/>
                  </a:lnTo>
                  <a:lnTo>
                    <a:pt x="626" y="361"/>
                  </a:lnTo>
                  <a:lnTo>
                    <a:pt x="643" y="372"/>
                  </a:lnTo>
                  <a:lnTo>
                    <a:pt x="662" y="378"/>
                  </a:lnTo>
                  <a:lnTo>
                    <a:pt x="676" y="378"/>
                  </a:lnTo>
                  <a:lnTo>
                    <a:pt x="691" y="377"/>
                  </a:lnTo>
                  <a:lnTo>
                    <a:pt x="707" y="376"/>
                  </a:lnTo>
                  <a:lnTo>
                    <a:pt x="721" y="377"/>
                  </a:lnTo>
                  <a:lnTo>
                    <a:pt x="732" y="379"/>
                  </a:lnTo>
                  <a:lnTo>
                    <a:pt x="740" y="380"/>
                  </a:lnTo>
                  <a:lnTo>
                    <a:pt x="750" y="379"/>
                  </a:lnTo>
                  <a:lnTo>
                    <a:pt x="762" y="377"/>
                  </a:lnTo>
                  <a:lnTo>
                    <a:pt x="774" y="375"/>
                  </a:lnTo>
                  <a:lnTo>
                    <a:pt x="786" y="372"/>
                  </a:lnTo>
                  <a:lnTo>
                    <a:pt x="795" y="371"/>
                  </a:lnTo>
                  <a:lnTo>
                    <a:pt x="801" y="372"/>
                  </a:lnTo>
                  <a:lnTo>
                    <a:pt x="805" y="375"/>
                  </a:lnTo>
                  <a:lnTo>
                    <a:pt x="802" y="382"/>
                  </a:lnTo>
                  <a:lnTo>
                    <a:pt x="797" y="392"/>
                  </a:lnTo>
                  <a:lnTo>
                    <a:pt x="789" y="403"/>
                  </a:lnTo>
                  <a:lnTo>
                    <a:pt x="781" y="414"/>
                  </a:lnTo>
                  <a:lnTo>
                    <a:pt x="773" y="423"/>
                  </a:lnTo>
                  <a:lnTo>
                    <a:pt x="766" y="428"/>
                  </a:lnTo>
                  <a:lnTo>
                    <a:pt x="763" y="430"/>
                  </a:lnTo>
                  <a:lnTo>
                    <a:pt x="762" y="433"/>
                  </a:lnTo>
                  <a:lnTo>
                    <a:pt x="762" y="435"/>
                  </a:lnTo>
                  <a:lnTo>
                    <a:pt x="763" y="437"/>
                  </a:lnTo>
                  <a:lnTo>
                    <a:pt x="764" y="439"/>
                  </a:lnTo>
                  <a:lnTo>
                    <a:pt x="765" y="441"/>
                  </a:lnTo>
                  <a:lnTo>
                    <a:pt x="766" y="442"/>
                  </a:lnTo>
                  <a:lnTo>
                    <a:pt x="767" y="443"/>
                  </a:lnTo>
                  <a:lnTo>
                    <a:pt x="769" y="443"/>
                  </a:lnTo>
                  <a:lnTo>
                    <a:pt x="766" y="442"/>
                  </a:lnTo>
                  <a:lnTo>
                    <a:pt x="763" y="441"/>
                  </a:lnTo>
                  <a:lnTo>
                    <a:pt x="755" y="440"/>
                  </a:lnTo>
                  <a:lnTo>
                    <a:pt x="746" y="441"/>
                  </a:lnTo>
                  <a:lnTo>
                    <a:pt x="734" y="443"/>
                  </a:lnTo>
                  <a:lnTo>
                    <a:pt x="719" y="450"/>
                  </a:lnTo>
                  <a:lnTo>
                    <a:pt x="702" y="461"/>
                  </a:lnTo>
                  <a:lnTo>
                    <a:pt x="689" y="472"/>
                  </a:lnTo>
                  <a:lnTo>
                    <a:pt x="679" y="483"/>
                  </a:lnTo>
                  <a:lnTo>
                    <a:pt x="670" y="491"/>
                  </a:lnTo>
                  <a:lnTo>
                    <a:pt x="662" y="496"/>
                  </a:lnTo>
                  <a:lnTo>
                    <a:pt x="655" y="499"/>
                  </a:lnTo>
                  <a:lnTo>
                    <a:pt x="648" y="506"/>
                  </a:lnTo>
                  <a:lnTo>
                    <a:pt x="643" y="511"/>
                  </a:lnTo>
                  <a:lnTo>
                    <a:pt x="639" y="516"/>
                  </a:lnTo>
                  <a:lnTo>
                    <a:pt x="638" y="518"/>
                  </a:lnTo>
                  <a:lnTo>
                    <a:pt x="640" y="518"/>
                  </a:lnTo>
                  <a:lnTo>
                    <a:pt x="645" y="518"/>
                  </a:lnTo>
                  <a:lnTo>
                    <a:pt x="651" y="518"/>
                  </a:lnTo>
                  <a:lnTo>
                    <a:pt x="659" y="519"/>
                  </a:lnTo>
                  <a:lnTo>
                    <a:pt x="666" y="521"/>
                  </a:lnTo>
                  <a:lnTo>
                    <a:pt x="671" y="526"/>
                  </a:lnTo>
                  <a:lnTo>
                    <a:pt x="672" y="531"/>
                  </a:lnTo>
                  <a:lnTo>
                    <a:pt x="670" y="539"/>
                  </a:lnTo>
                  <a:lnTo>
                    <a:pt x="666" y="544"/>
                  </a:lnTo>
                  <a:lnTo>
                    <a:pt x="659" y="550"/>
                  </a:lnTo>
                  <a:lnTo>
                    <a:pt x="653" y="554"/>
                  </a:lnTo>
                  <a:lnTo>
                    <a:pt x="647" y="556"/>
                  </a:lnTo>
                  <a:lnTo>
                    <a:pt x="646" y="557"/>
                  </a:lnTo>
                  <a:lnTo>
                    <a:pt x="642" y="556"/>
                  </a:lnTo>
                  <a:lnTo>
                    <a:pt x="632" y="556"/>
                  </a:lnTo>
                  <a:lnTo>
                    <a:pt x="615" y="554"/>
                  </a:lnTo>
                  <a:lnTo>
                    <a:pt x="595" y="551"/>
                  </a:lnTo>
                  <a:lnTo>
                    <a:pt x="580" y="546"/>
                  </a:lnTo>
                  <a:lnTo>
                    <a:pt x="567" y="540"/>
                  </a:lnTo>
                  <a:lnTo>
                    <a:pt x="557" y="534"/>
                  </a:lnTo>
                  <a:lnTo>
                    <a:pt x="546" y="531"/>
                  </a:lnTo>
                  <a:lnTo>
                    <a:pt x="536" y="529"/>
                  </a:lnTo>
                  <a:lnTo>
                    <a:pt x="527" y="532"/>
                  </a:lnTo>
                  <a:lnTo>
                    <a:pt x="518" y="538"/>
                  </a:lnTo>
                  <a:lnTo>
                    <a:pt x="509" y="546"/>
                  </a:lnTo>
                  <a:lnTo>
                    <a:pt x="501" y="556"/>
                  </a:lnTo>
                  <a:lnTo>
                    <a:pt x="495" y="566"/>
                  </a:lnTo>
                  <a:lnTo>
                    <a:pt x="489" y="575"/>
                  </a:lnTo>
                  <a:lnTo>
                    <a:pt x="486" y="581"/>
                  </a:lnTo>
                  <a:lnTo>
                    <a:pt x="485" y="584"/>
                  </a:lnTo>
                  <a:lnTo>
                    <a:pt x="484" y="581"/>
                  </a:lnTo>
                  <a:lnTo>
                    <a:pt x="482" y="576"/>
                  </a:lnTo>
                  <a:lnTo>
                    <a:pt x="477" y="567"/>
                  </a:lnTo>
                  <a:lnTo>
                    <a:pt x="470" y="556"/>
                  </a:lnTo>
                  <a:lnTo>
                    <a:pt x="459" y="541"/>
                  </a:lnTo>
                  <a:lnTo>
                    <a:pt x="447" y="530"/>
                  </a:lnTo>
                  <a:lnTo>
                    <a:pt x="434" y="523"/>
                  </a:lnTo>
                  <a:lnTo>
                    <a:pt x="419" y="519"/>
                  </a:lnTo>
                  <a:lnTo>
                    <a:pt x="404" y="517"/>
                  </a:lnTo>
                  <a:lnTo>
                    <a:pt x="390" y="517"/>
                  </a:lnTo>
                  <a:lnTo>
                    <a:pt x="378" y="516"/>
                  </a:lnTo>
                  <a:lnTo>
                    <a:pt x="354" y="511"/>
                  </a:lnTo>
                  <a:lnTo>
                    <a:pt x="332" y="505"/>
                  </a:lnTo>
                  <a:lnTo>
                    <a:pt x="310" y="499"/>
                  </a:lnTo>
                  <a:lnTo>
                    <a:pt x="298" y="499"/>
                  </a:lnTo>
                  <a:lnTo>
                    <a:pt x="290" y="501"/>
                  </a:lnTo>
                  <a:lnTo>
                    <a:pt x="285" y="506"/>
                  </a:lnTo>
                  <a:lnTo>
                    <a:pt x="283" y="511"/>
                  </a:lnTo>
                  <a:lnTo>
                    <a:pt x="281" y="517"/>
                  </a:lnTo>
                  <a:lnTo>
                    <a:pt x="283" y="520"/>
                  </a:lnTo>
                  <a:lnTo>
                    <a:pt x="283" y="524"/>
                  </a:lnTo>
                  <a:lnTo>
                    <a:pt x="283" y="529"/>
                  </a:lnTo>
                  <a:lnTo>
                    <a:pt x="281" y="533"/>
                  </a:lnTo>
                  <a:lnTo>
                    <a:pt x="279" y="535"/>
                  </a:lnTo>
                  <a:lnTo>
                    <a:pt x="275" y="535"/>
                  </a:lnTo>
                  <a:lnTo>
                    <a:pt x="268" y="533"/>
                  </a:lnTo>
                  <a:lnTo>
                    <a:pt x="258" y="528"/>
                  </a:lnTo>
                  <a:lnTo>
                    <a:pt x="242" y="518"/>
                  </a:lnTo>
                  <a:lnTo>
                    <a:pt x="230" y="512"/>
                  </a:lnTo>
                  <a:lnTo>
                    <a:pt x="220" y="510"/>
                  </a:lnTo>
                  <a:lnTo>
                    <a:pt x="214" y="515"/>
                  </a:lnTo>
                  <a:lnTo>
                    <a:pt x="207" y="523"/>
                  </a:lnTo>
                  <a:lnTo>
                    <a:pt x="203" y="538"/>
                  </a:lnTo>
                  <a:lnTo>
                    <a:pt x="199" y="553"/>
                  </a:lnTo>
                  <a:lnTo>
                    <a:pt x="197" y="568"/>
                  </a:lnTo>
                  <a:lnTo>
                    <a:pt x="196" y="581"/>
                  </a:lnTo>
                  <a:lnTo>
                    <a:pt x="196" y="590"/>
                  </a:lnTo>
                  <a:lnTo>
                    <a:pt x="198" y="592"/>
                  </a:lnTo>
                  <a:lnTo>
                    <a:pt x="202" y="591"/>
                  </a:lnTo>
                  <a:lnTo>
                    <a:pt x="206" y="587"/>
                  </a:lnTo>
                  <a:lnTo>
                    <a:pt x="212" y="581"/>
                  </a:lnTo>
                  <a:lnTo>
                    <a:pt x="218" y="576"/>
                  </a:lnTo>
                  <a:lnTo>
                    <a:pt x="223" y="570"/>
                  </a:lnTo>
                  <a:lnTo>
                    <a:pt x="229" y="566"/>
                  </a:lnTo>
                  <a:lnTo>
                    <a:pt x="235" y="565"/>
                  </a:lnTo>
                  <a:lnTo>
                    <a:pt x="241" y="569"/>
                  </a:lnTo>
                  <a:lnTo>
                    <a:pt x="245" y="577"/>
                  </a:lnTo>
                  <a:lnTo>
                    <a:pt x="247" y="586"/>
                  </a:lnTo>
                  <a:lnTo>
                    <a:pt x="247" y="595"/>
                  </a:lnTo>
                  <a:lnTo>
                    <a:pt x="245" y="603"/>
                  </a:lnTo>
                  <a:lnTo>
                    <a:pt x="242" y="610"/>
                  </a:lnTo>
                  <a:lnTo>
                    <a:pt x="240" y="618"/>
                  </a:lnTo>
                  <a:lnTo>
                    <a:pt x="240" y="622"/>
                  </a:lnTo>
                  <a:lnTo>
                    <a:pt x="244" y="624"/>
                  </a:lnTo>
                  <a:lnTo>
                    <a:pt x="249" y="627"/>
                  </a:lnTo>
                  <a:lnTo>
                    <a:pt x="251" y="633"/>
                  </a:lnTo>
                  <a:lnTo>
                    <a:pt x="252" y="640"/>
                  </a:lnTo>
                  <a:lnTo>
                    <a:pt x="254" y="649"/>
                  </a:lnTo>
                  <a:lnTo>
                    <a:pt x="258" y="660"/>
                  </a:lnTo>
                  <a:lnTo>
                    <a:pt x="263" y="668"/>
                  </a:lnTo>
                  <a:lnTo>
                    <a:pt x="265" y="676"/>
                  </a:lnTo>
                  <a:lnTo>
                    <a:pt x="265" y="682"/>
                  </a:lnTo>
                  <a:lnTo>
                    <a:pt x="264" y="688"/>
                  </a:lnTo>
                  <a:lnTo>
                    <a:pt x="261" y="691"/>
                  </a:lnTo>
                  <a:lnTo>
                    <a:pt x="256" y="691"/>
                  </a:lnTo>
                  <a:lnTo>
                    <a:pt x="250" y="686"/>
                  </a:lnTo>
                  <a:lnTo>
                    <a:pt x="243" y="679"/>
                  </a:lnTo>
                  <a:lnTo>
                    <a:pt x="235" y="670"/>
                  </a:lnTo>
                  <a:lnTo>
                    <a:pt x="227" y="661"/>
                  </a:lnTo>
                  <a:lnTo>
                    <a:pt x="219" y="654"/>
                  </a:lnTo>
                  <a:lnTo>
                    <a:pt x="212" y="648"/>
                  </a:lnTo>
                  <a:lnTo>
                    <a:pt x="206" y="646"/>
                  </a:lnTo>
                  <a:lnTo>
                    <a:pt x="200" y="648"/>
                  </a:lnTo>
                  <a:lnTo>
                    <a:pt x="194" y="653"/>
                  </a:lnTo>
                  <a:lnTo>
                    <a:pt x="185" y="655"/>
                  </a:lnTo>
                  <a:lnTo>
                    <a:pt x="175" y="657"/>
                  </a:lnTo>
                  <a:lnTo>
                    <a:pt x="165" y="658"/>
                  </a:lnTo>
                  <a:lnTo>
                    <a:pt x="157" y="660"/>
                  </a:lnTo>
                  <a:lnTo>
                    <a:pt x="149" y="662"/>
                  </a:lnTo>
                  <a:lnTo>
                    <a:pt x="146" y="665"/>
                  </a:lnTo>
                  <a:lnTo>
                    <a:pt x="146" y="669"/>
                  </a:lnTo>
                  <a:lnTo>
                    <a:pt x="150" y="674"/>
                  </a:lnTo>
                  <a:lnTo>
                    <a:pt x="158" y="677"/>
                  </a:lnTo>
                  <a:lnTo>
                    <a:pt x="168" y="679"/>
                  </a:lnTo>
                  <a:lnTo>
                    <a:pt x="177" y="680"/>
                  </a:lnTo>
                  <a:lnTo>
                    <a:pt x="187" y="684"/>
                  </a:lnTo>
                  <a:lnTo>
                    <a:pt x="195" y="691"/>
                  </a:lnTo>
                  <a:lnTo>
                    <a:pt x="202" y="698"/>
                  </a:lnTo>
                  <a:lnTo>
                    <a:pt x="208" y="707"/>
                  </a:lnTo>
                  <a:lnTo>
                    <a:pt x="214" y="715"/>
                  </a:lnTo>
                  <a:lnTo>
                    <a:pt x="220" y="721"/>
                  </a:lnTo>
                  <a:lnTo>
                    <a:pt x="229" y="726"/>
                  </a:lnTo>
                  <a:lnTo>
                    <a:pt x="240" y="729"/>
                  </a:lnTo>
                  <a:lnTo>
                    <a:pt x="254" y="729"/>
                  </a:lnTo>
                  <a:lnTo>
                    <a:pt x="267" y="728"/>
                  </a:lnTo>
                  <a:lnTo>
                    <a:pt x="281" y="725"/>
                  </a:lnTo>
                  <a:lnTo>
                    <a:pt x="295" y="723"/>
                  </a:lnTo>
                  <a:lnTo>
                    <a:pt x="307" y="721"/>
                  </a:lnTo>
                  <a:lnTo>
                    <a:pt x="318" y="725"/>
                  </a:lnTo>
                  <a:lnTo>
                    <a:pt x="331" y="734"/>
                  </a:lnTo>
                  <a:lnTo>
                    <a:pt x="338" y="743"/>
                  </a:lnTo>
                  <a:lnTo>
                    <a:pt x="342" y="753"/>
                  </a:lnTo>
                  <a:lnTo>
                    <a:pt x="341" y="762"/>
                  </a:lnTo>
                  <a:lnTo>
                    <a:pt x="335" y="765"/>
                  </a:lnTo>
                  <a:lnTo>
                    <a:pt x="324" y="770"/>
                  </a:lnTo>
                  <a:lnTo>
                    <a:pt x="310" y="773"/>
                  </a:lnTo>
                  <a:lnTo>
                    <a:pt x="293" y="776"/>
                  </a:lnTo>
                  <a:lnTo>
                    <a:pt x="277" y="781"/>
                  </a:lnTo>
                  <a:lnTo>
                    <a:pt x="263" y="786"/>
                  </a:lnTo>
                  <a:lnTo>
                    <a:pt x="253" y="792"/>
                  </a:lnTo>
                  <a:lnTo>
                    <a:pt x="243" y="801"/>
                  </a:lnTo>
                  <a:lnTo>
                    <a:pt x="238" y="811"/>
                  </a:lnTo>
                  <a:lnTo>
                    <a:pt x="234" y="821"/>
                  </a:lnTo>
                  <a:lnTo>
                    <a:pt x="234" y="831"/>
                  </a:lnTo>
                  <a:lnTo>
                    <a:pt x="238" y="839"/>
                  </a:lnTo>
                  <a:lnTo>
                    <a:pt x="244" y="848"/>
                  </a:lnTo>
                  <a:lnTo>
                    <a:pt x="246" y="856"/>
                  </a:lnTo>
                  <a:lnTo>
                    <a:pt x="247" y="863"/>
                  </a:lnTo>
                  <a:lnTo>
                    <a:pt x="247" y="865"/>
                  </a:lnTo>
                  <a:lnTo>
                    <a:pt x="207" y="867"/>
                  </a:lnTo>
                  <a:lnTo>
                    <a:pt x="204" y="867"/>
                  </a:lnTo>
                  <a:lnTo>
                    <a:pt x="197" y="868"/>
                  </a:lnTo>
                  <a:lnTo>
                    <a:pt x="187" y="870"/>
                  </a:lnTo>
                  <a:lnTo>
                    <a:pt x="177" y="873"/>
                  </a:lnTo>
                  <a:lnTo>
                    <a:pt x="168" y="877"/>
                  </a:lnTo>
                  <a:lnTo>
                    <a:pt x="160" y="882"/>
                  </a:lnTo>
                  <a:lnTo>
                    <a:pt x="156" y="889"/>
                  </a:lnTo>
                  <a:lnTo>
                    <a:pt x="157" y="897"/>
                  </a:lnTo>
                  <a:lnTo>
                    <a:pt x="161" y="903"/>
                  </a:lnTo>
                  <a:lnTo>
                    <a:pt x="168" y="908"/>
                  </a:lnTo>
                  <a:lnTo>
                    <a:pt x="174" y="913"/>
                  </a:lnTo>
                  <a:lnTo>
                    <a:pt x="180" y="920"/>
                  </a:lnTo>
                  <a:lnTo>
                    <a:pt x="182" y="927"/>
                  </a:lnTo>
                  <a:lnTo>
                    <a:pt x="179" y="934"/>
                  </a:lnTo>
                  <a:lnTo>
                    <a:pt x="173" y="938"/>
                  </a:lnTo>
                  <a:lnTo>
                    <a:pt x="166" y="943"/>
                  </a:lnTo>
                  <a:lnTo>
                    <a:pt x="160" y="946"/>
                  </a:lnTo>
                  <a:lnTo>
                    <a:pt x="153" y="949"/>
                  </a:lnTo>
                  <a:lnTo>
                    <a:pt x="151" y="952"/>
                  </a:lnTo>
                  <a:lnTo>
                    <a:pt x="152" y="957"/>
                  </a:lnTo>
                  <a:lnTo>
                    <a:pt x="160" y="961"/>
                  </a:lnTo>
                  <a:lnTo>
                    <a:pt x="169" y="962"/>
                  </a:lnTo>
                  <a:lnTo>
                    <a:pt x="177" y="963"/>
                  </a:lnTo>
                  <a:lnTo>
                    <a:pt x="186" y="966"/>
                  </a:lnTo>
                  <a:lnTo>
                    <a:pt x="193" y="971"/>
                  </a:lnTo>
                  <a:lnTo>
                    <a:pt x="198" y="978"/>
                  </a:lnTo>
                  <a:lnTo>
                    <a:pt x="204" y="982"/>
                  </a:lnTo>
                  <a:lnTo>
                    <a:pt x="209" y="984"/>
                  </a:lnTo>
                  <a:lnTo>
                    <a:pt x="218" y="985"/>
                  </a:lnTo>
                  <a:lnTo>
                    <a:pt x="230" y="984"/>
                  </a:lnTo>
                  <a:lnTo>
                    <a:pt x="235" y="983"/>
                  </a:lnTo>
                  <a:lnTo>
                    <a:pt x="239" y="985"/>
                  </a:lnTo>
                  <a:lnTo>
                    <a:pt x="238" y="990"/>
                  </a:lnTo>
                  <a:lnTo>
                    <a:pt x="237" y="994"/>
                  </a:lnTo>
                  <a:lnTo>
                    <a:pt x="234" y="999"/>
                  </a:lnTo>
                  <a:lnTo>
                    <a:pt x="233" y="1005"/>
                  </a:lnTo>
                  <a:lnTo>
                    <a:pt x="234" y="1009"/>
                  </a:lnTo>
                  <a:lnTo>
                    <a:pt x="239" y="1014"/>
                  </a:lnTo>
                  <a:lnTo>
                    <a:pt x="250" y="1017"/>
                  </a:lnTo>
                  <a:lnTo>
                    <a:pt x="261" y="1018"/>
                  </a:lnTo>
                  <a:lnTo>
                    <a:pt x="272" y="1017"/>
                  </a:lnTo>
                  <a:lnTo>
                    <a:pt x="280" y="1015"/>
                  </a:lnTo>
                  <a:lnTo>
                    <a:pt x="286" y="1010"/>
                  </a:lnTo>
                  <a:lnTo>
                    <a:pt x="290" y="1008"/>
                  </a:lnTo>
                  <a:lnTo>
                    <a:pt x="296" y="1008"/>
                  </a:lnTo>
                  <a:lnTo>
                    <a:pt x="304" y="1012"/>
                  </a:lnTo>
                  <a:lnTo>
                    <a:pt x="312" y="1017"/>
                  </a:lnTo>
                  <a:lnTo>
                    <a:pt x="320" y="1024"/>
                  </a:lnTo>
                  <a:lnTo>
                    <a:pt x="325" y="1033"/>
                  </a:lnTo>
                  <a:lnTo>
                    <a:pt x="331" y="1044"/>
                  </a:lnTo>
                  <a:lnTo>
                    <a:pt x="336" y="1055"/>
                  </a:lnTo>
                  <a:lnTo>
                    <a:pt x="342" y="1064"/>
                  </a:lnTo>
                  <a:lnTo>
                    <a:pt x="349" y="1070"/>
                  </a:lnTo>
                  <a:lnTo>
                    <a:pt x="359" y="1071"/>
                  </a:lnTo>
                  <a:lnTo>
                    <a:pt x="369" y="1070"/>
                  </a:lnTo>
                  <a:lnTo>
                    <a:pt x="383" y="1066"/>
                  </a:lnTo>
                  <a:lnTo>
                    <a:pt x="399" y="1063"/>
                  </a:lnTo>
                  <a:lnTo>
                    <a:pt x="415" y="1061"/>
                  </a:lnTo>
                  <a:lnTo>
                    <a:pt x="430" y="1059"/>
                  </a:lnTo>
                  <a:lnTo>
                    <a:pt x="443" y="1058"/>
                  </a:lnTo>
                  <a:lnTo>
                    <a:pt x="455" y="1059"/>
                  </a:lnTo>
                  <a:lnTo>
                    <a:pt x="468" y="1058"/>
                  </a:lnTo>
                  <a:lnTo>
                    <a:pt x="480" y="1058"/>
                  </a:lnTo>
                  <a:lnTo>
                    <a:pt x="491" y="1060"/>
                  </a:lnTo>
                  <a:lnTo>
                    <a:pt x="498" y="1063"/>
                  </a:lnTo>
                  <a:lnTo>
                    <a:pt x="505" y="1071"/>
                  </a:lnTo>
                  <a:lnTo>
                    <a:pt x="506" y="1079"/>
                  </a:lnTo>
                  <a:lnTo>
                    <a:pt x="504" y="1087"/>
                  </a:lnTo>
                  <a:lnTo>
                    <a:pt x="499" y="1094"/>
                  </a:lnTo>
                  <a:lnTo>
                    <a:pt x="492" y="1100"/>
                  </a:lnTo>
                  <a:lnTo>
                    <a:pt x="482" y="1106"/>
                  </a:lnTo>
                  <a:lnTo>
                    <a:pt x="473" y="1112"/>
                  </a:lnTo>
                  <a:lnTo>
                    <a:pt x="464" y="1120"/>
                  </a:lnTo>
                  <a:lnTo>
                    <a:pt x="459" y="1123"/>
                  </a:lnTo>
                  <a:lnTo>
                    <a:pt x="455" y="1125"/>
                  </a:lnTo>
                  <a:lnTo>
                    <a:pt x="454" y="1126"/>
                  </a:lnTo>
                  <a:lnTo>
                    <a:pt x="452" y="1125"/>
                  </a:lnTo>
                  <a:lnTo>
                    <a:pt x="448" y="1122"/>
                  </a:lnTo>
                  <a:lnTo>
                    <a:pt x="441" y="1118"/>
                  </a:lnTo>
                  <a:lnTo>
                    <a:pt x="432" y="1113"/>
                  </a:lnTo>
                  <a:lnTo>
                    <a:pt x="424" y="1109"/>
                  </a:lnTo>
                  <a:lnTo>
                    <a:pt x="416" y="1107"/>
                  </a:lnTo>
                  <a:lnTo>
                    <a:pt x="408" y="1107"/>
                  </a:lnTo>
                  <a:lnTo>
                    <a:pt x="404" y="1111"/>
                  </a:lnTo>
                  <a:lnTo>
                    <a:pt x="401" y="1118"/>
                  </a:lnTo>
                  <a:lnTo>
                    <a:pt x="395" y="1126"/>
                  </a:lnTo>
                  <a:lnTo>
                    <a:pt x="388" y="1140"/>
                  </a:lnTo>
                  <a:lnTo>
                    <a:pt x="380" y="1153"/>
                  </a:lnTo>
                  <a:lnTo>
                    <a:pt x="371" y="1168"/>
                  </a:lnTo>
                  <a:lnTo>
                    <a:pt x="364" y="1182"/>
                  </a:lnTo>
                  <a:lnTo>
                    <a:pt x="356" y="1197"/>
                  </a:lnTo>
                  <a:lnTo>
                    <a:pt x="350" y="1207"/>
                  </a:lnTo>
                  <a:lnTo>
                    <a:pt x="347" y="1217"/>
                  </a:lnTo>
                  <a:lnTo>
                    <a:pt x="347" y="1223"/>
                  </a:lnTo>
                  <a:lnTo>
                    <a:pt x="350" y="1229"/>
                  </a:lnTo>
                  <a:lnTo>
                    <a:pt x="357" y="1234"/>
                  </a:lnTo>
                  <a:lnTo>
                    <a:pt x="365" y="1236"/>
                  </a:lnTo>
                  <a:lnTo>
                    <a:pt x="370" y="1237"/>
                  </a:lnTo>
                  <a:lnTo>
                    <a:pt x="372" y="1237"/>
                  </a:lnTo>
                  <a:lnTo>
                    <a:pt x="371" y="1239"/>
                  </a:lnTo>
                  <a:lnTo>
                    <a:pt x="368" y="1244"/>
                  </a:lnTo>
                  <a:lnTo>
                    <a:pt x="362" y="1250"/>
                  </a:lnTo>
                  <a:lnTo>
                    <a:pt x="356" y="1259"/>
                  </a:lnTo>
                  <a:lnTo>
                    <a:pt x="349" y="1268"/>
                  </a:lnTo>
                  <a:lnTo>
                    <a:pt x="342" y="1278"/>
                  </a:lnTo>
                  <a:lnTo>
                    <a:pt x="335" y="1288"/>
                  </a:lnTo>
                  <a:lnTo>
                    <a:pt x="330" y="1298"/>
                  </a:lnTo>
                  <a:lnTo>
                    <a:pt x="325" y="1308"/>
                  </a:lnTo>
                  <a:lnTo>
                    <a:pt x="323" y="1315"/>
                  </a:lnTo>
                  <a:lnTo>
                    <a:pt x="323" y="1317"/>
                  </a:lnTo>
                  <a:lnTo>
                    <a:pt x="323" y="1316"/>
                  </a:lnTo>
                  <a:lnTo>
                    <a:pt x="323" y="1314"/>
                  </a:lnTo>
                  <a:lnTo>
                    <a:pt x="323" y="1310"/>
                  </a:lnTo>
                  <a:lnTo>
                    <a:pt x="322" y="1308"/>
                  </a:lnTo>
                  <a:lnTo>
                    <a:pt x="319" y="1306"/>
                  </a:lnTo>
                  <a:lnTo>
                    <a:pt x="314" y="1306"/>
                  </a:lnTo>
                  <a:lnTo>
                    <a:pt x="308" y="1309"/>
                  </a:lnTo>
                  <a:lnTo>
                    <a:pt x="299" y="1316"/>
                  </a:lnTo>
                  <a:lnTo>
                    <a:pt x="281" y="1331"/>
                  </a:lnTo>
                  <a:lnTo>
                    <a:pt x="266" y="1348"/>
                  </a:lnTo>
                  <a:lnTo>
                    <a:pt x="251" y="1363"/>
                  </a:lnTo>
                  <a:lnTo>
                    <a:pt x="238" y="1375"/>
                  </a:lnTo>
                  <a:lnTo>
                    <a:pt x="226" y="1384"/>
                  </a:lnTo>
                  <a:lnTo>
                    <a:pt x="216" y="1388"/>
                  </a:lnTo>
                  <a:lnTo>
                    <a:pt x="206" y="1392"/>
                  </a:lnTo>
                  <a:lnTo>
                    <a:pt x="197" y="1397"/>
                  </a:lnTo>
                  <a:lnTo>
                    <a:pt x="189" y="1400"/>
                  </a:lnTo>
                  <a:lnTo>
                    <a:pt x="184" y="1403"/>
                  </a:lnTo>
                  <a:lnTo>
                    <a:pt x="183" y="1407"/>
                  </a:lnTo>
                  <a:lnTo>
                    <a:pt x="186" y="1409"/>
                  </a:lnTo>
                  <a:lnTo>
                    <a:pt x="195" y="1410"/>
                  </a:lnTo>
                  <a:lnTo>
                    <a:pt x="208" y="1410"/>
                  </a:lnTo>
                  <a:lnTo>
                    <a:pt x="223" y="1409"/>
                  </a:lnTo>
                  <a:lnTo>
                    <a:pt x="240" y="1407"/>
                  </a:lnTo>
                  <a:lnTo>
                    <a:pt x="254" y="1401"/>
                  </a:lnTo>
                  <a:lnTo>
                    <a:pt x="267" y="1395"/>
                  </a:lnTo>
                  <a:lnTo>
                    <a:pt x="278" y="1387"/>
                  </a:lnTo>
                  <a:lnTo>
                    <a:pt x="290" y="1379"/>
                  </a:lnTo>
                  <a:lnTo>
                    <a:pt x="301" y="1374"/>
                  </a:lnTo>
                  <a:lnTo>
                    <a:pt x="313" y="1369"/>
                  </a:lnTo>
                  <a:lnTo>
                    <a:pt x="323" y="1369"/>
                  </a:lnTo>
                  <a:lnTo>
                    <a:pt x="331" y="1373"/>
                  </a:lnTo>
                  <a:lnTo>
                    <a:pt x="342" y="1380"/>
                  </a:lnTo>
                  <a:lnTo>
                    <a:pt x="354" y="1387"/>
                  </a:lnTo>
                  <a:lnTo>
                    <a:pt x="365" y="1390"/>
                  </a:lnTo>
                  <a:lnTo>
                    <a:pt x="373" y="1390"/>
                  </a:lnTo>
                  <a:lnTo>
                    <a:pt x="381" y="1390"/>
                  </a:lnTo>
                  <a:lnTo>
                    <a:pt x="391" y="1391"/>
                  </a:lnTo>
                  <a:lnTo>
                    <a:pt x="404" y="1391"/>
                  </a:lnTo>
                  <a:lnTo>
                    <a:pt x="417" y="1387"/>
                  </a:lnTo>
                  <a:lnTo>
                    <a:pt x="432" y="1377"/>
                  </a:lnTo>
                  <a:lnTo>
                    <a:pt x="440" y="1368"/>
                  </a:lnTo>
                  <a:lnTo>
                    <a:pt x="449" y="1360"/>
                  </a:lnTo>
                  <a:lnTo>
                    <a:pt x="457" y="1350"/>
                  </a:lnTo>
                  <a:lnTo>
                    <a:pt x="464" y="1341"/>
                  </a:lnTo>
                  <a:lnTo>
                    <a:pt x="472" y="1333"/>
                  </a:lnTo>
                  <a:lnTo>
                    <a:pt x="477" y="1327"/>
                  </a:lnTo>
                  <a:lnTo>
                    <a:pt x="483" y="1325"/>
                  </a:lnTo>
                  <a:lnTo>
                    <a:pt x="486" y="1325"/>
                  </a:lnTo>
                  <a:lnTo>
                    <a:pt x="488" y="1329"/>
                  </a:lnTo>
                  <a:lnTo>
                    <a:pt x="489" y="1341"/>
                  </a:lnTo>
                  <a:lnTo>
                    <a:pt x="491" y="1353"/>
                  </a:lnTo>
                  <a:lnTo>
                    <a:pt x="493" y="1364"/>
                  </a:lnTo>
                  <a:lnTo>
                    <a:pt x="494" y="1371"/>
                  </a:lnTo>
                  <a:lnTo>
                    <a:pt x="494" y="1374"/>
                  </a:lnTo>
                  <a:lnTo>
                    <a:pt x="492" y="1375"/>
                  </a:lnTo>
                  <a:lnTo>
                    <a:pt x="484" y="1377"/>
                  </a:lnTo>
                  <a:lnTo>
                    <a:pt x="472" y="1380"/>
                  </a:lnTo>
                  <a:lnTo>
                    <a:pt x="459" y="1385"/>
                  </a:lnTo>
                  <a:lnTo>
                    <a:pt x="445" y="1390"/>
                  </a:lnTo>
                  <a:lnTo>
                    <a:pt x="430" y="1395"/>
                  </a:lnTo>
                  <a:lnTo>
                    <a:pt x="417" y="1399"/>
                  </a:lnTo>
                  <a:lnTo>
                    <a:pt x="402" y="1403"/>
                  </a:lnTo>
                  <a:lnTo>
                    <a:pt x="384" y="1408"/>
                  </a:lnTo>
                  <a:lnTo>
                    <a:pt x="366" y="1411"/>
                  </a:lnTo>
                  <a:lnTo>
                    <a:pt x="348" y="1414"/>
                  </a:lnTo>
                  <a:lnTo>
                    <a:pt x="332" y="1417"/>
                  </a:lnTo>
                  <a:lnTo>
                    <a:pt x="319" y="1417"/>
                  </a:lnTo>
                  <a:lnTo>
                    <a:pt x="309" y="1413"/>
                  </a:lnTo>
                  <a:lnTo>
                    <a:pt x="300" y="1410"/>
                  </a:lnTo>
                  <a:lnTo>
                    <a:pt x="292" y="1406"/>
                  </a:lnTo>
                  <a:lnTo>
                    <a:pt x="286" y="1403"/>
                  </a:lnTo>
                  <a:lnTo>
                    <a:pt x="281" y="1404"/>
                  </a:lnTo>
                  <a:lnTo>
                    <a:pt x="278" y="1410"/>
                  </a:lnTo>
                  <a:lnTo>
                    <a:pt x="276" y="1418"/>
                  </a:lnTo>
                  <a:lnTo>
                    <a:pt x="275" y="1425"/>
                  </a:lnTo>
                  <a:lnTo>
                    <a:pt x="273" y="1434"/>
                  </a:lnTo>
                  <a:lnTo>
                    <a:pt x="270" y="1442"/>
                  </a:lnTo>
                  <a:lnTo>
                    <a:pt x="266" y="1449"/>
                  </a:lnTo>
                  <a:lnTo>
                    <a:pt x="260" y="1455"/>
                  </a:lnTo>
                  <a:lnTo>
                    <a:pt x="250" y="1458"/>
                  </a:lnTo>
                  <a:lnTo>
                    <a:pt x="239" y="1459"/>
                  </a:lnTo>
                  <a:lnTo>
                    <a:pt x="227" y="1460"/>
                  </a:lnTo>
                  <a:lnTo>
                    <a:pt x="215" y="1461"/>
                  </a:lnTo>
                  <a:lnTo>
                    <a:pt x="204" y="1462"/>
                  </a:lnTo>
                  <a:lnTo>
                    <a:pt x="195" y="1464"/>
                  </a:lnTo>
                  <a:lnTo>
                    <a:pt x="188" y="1467"/>
                  </a:lnTo>
                  <a:lnTo>
                    <a:pt x="186" y="1470"/>
                  </a:lnTo>
                  <a:lnTo>
                    <a:pt x="188" y="1476"/>
                  </a:lnTo>
                  <a:lnTo>
                    <a:pt x="196" y="1484"/>
                  </a:lnTo>
                  <a:lnTo>
                    <a:pt x="204" y="1491"/>
                  </a:lnTo>
                  <a:lnTo>
                    <a:pt x="209" y="1498"/>
                  </a:lnTo>
                  <a:lnTo>
                    <a:pt x="212" y="1503"/>
                  </a:lnTo>
                  <a:lnTo>
                    <a:pt x="212" y="1511"/>
                  </a:lnTo>
                  <a:lnTo>
                    <a:pt x="208" y="1518"/>
                  </a:lnTo>
                  <a:lnTo>
                    <a:pt x="203" y="1526"/>
                  </a:lnTo>
                  <a:lnTo>
                    <a:pt x="197" y="1533"/>
                  </a:lnTo>
                  <a:lnTo>
                    <a:pt x="193" y="1539"/>
                  </a:lnTo>
                  <a:lnTo>
                    <a:pt x="192" y="1545"/>
                  </a:lnTo>
                  <a:lnTo>
                    <a:pt x="195" y="1547"/>
                  </a:lnTo>
                  <a:lnTo>
                    <a:pt x="199" y="1550"/>
                  </a:lnTo>
                  <a:lnTo>
                    <a:pt x="198" y="1554"/>
                  </a:lnTo>
                  <a:lnTo>
                    <a:pt x="196" y="1560"/>
                  </a:lnTo>
                  <a:lnTo>
                    <a:pt x="192" y="1565"/>
                  </a:lnTo>
                  <a:lnTo>
                    <a:pt x="188" y="1569"/>
                  </a:lnTo>
                  <a:lnTo>
                    <a:pt x="187" y="1570"/>
                  </a:lnTo>
                  <a:lnTo>
                    <a:pt x="185" y="1570"/>
                  </a:lnTo>
                  <a:lnTo>
                    <a:pt x="180" y="1570"/>
                  </a:lnTo>
                  <a:lnTo>
                    <a:pt x="171" y="1566"/>
                  </a:lnTo>
                  <a:lnTo>
                    <a:pt x="160" y="1560"/>
                  </a:lnTo>
                  <a:lnTo>
                    <a:pt x="147" y="1550"/>
                  </a:lnTo>
                  <a:lnTo>
                    <a:pt x="135" y="1540"/>
                  </a:lnTo>
                  <a:lnTo>
                    <a:pt x="124" y="1535"/>
                  </a:lnTo>
                  <a:lnTo>
                    <a:pt x="113" y="1534"/>
                  </a:lnTo>
                  <a:lnTo>
                    <a:pt x="103" y="1536"/>
                  </a:lnTo>
                  <a:lnTo>
                    <a:pt x="92" y="1539"/>
                  </a:lnTo>
                  <a:lnTo>
                    <a:pt x="85" y="1543"/>
                  </a:lnTo>
                  <a:lnTo>
                    <a:pt x="75" y="1549"/>
                  </a:lnTo>
                  <a:lnTo>
                    <a:pt x="62" y="1557"/>
                  </a:lnTo>
                  <a:lnTo>
                    <a:pt x="48" y="1565"/>
                  </a:lnTo>
                  <a:lnTo>
                    <a:pt x="35" y="1574"/>
                  </a:lnTo>
                  <a:lnTo>
                    <a:pt x="23" y="1584"/>
                  </a:lnTo>
                  <a:lnTo>
                    <a:pt x="12" y="1593"/>
                  </a:lnTo>
                  <a:lnTo>
                    <a:pt x="4" y="1601"/>
                  </a:lnTo>
                  <a:lnTo>
                    <a:pt x="0" y="1609"/>
                  </a:lnTo>
                  <a:lnTo>
                    <a:pt x="0" y="1614"/>
                  </a:lnTo>
                  <a:lnTo>
                    <a:pt x="6" y="1619"/>
                  </a:lnTo>
                  <a:lnTo>
                    <a:pt x="9" y="1622"/>
                  </a:lnTo>
                  <a:lnTo>
                    <a:pt x="14" y="1623"/>
                  </a:lnTo>
                  <a:lnTo>
                    <a:pt x="22" y="1623"/>
                  </a:lnTo>
                  <a:lnTo>
                    <a:pt x="34" y="1623"/>
                  </a:lnTo>
                  <a:lnTo>
                    <a:pt x="52" y="1623"/>
                  </a:lnTo>
                  <a:lnTo>
                    <a:pt x="80" y="1623"/>
                  </a:lnTo>
                  <a:lnTo>
                    <a:pt x="103" y="1622"/>
                  </a:lnTo>
                  <a:lnTo>
                    <a:pt x="123" y="1621"/>
                  </a:lnTo>
                  <a:lnTo>
                    <a:pt x="140" y="1619"/>
                  </a:lnTo>
                  <a:lnTo>
                    <a:pt x="150" y="1617"/>
                  </a:lnTo>
                  <a:lnTo>
                    <a:pt x="162" y="1614"/>
                  </a:lnTo>
                  <a:lnTo>
                    <a:pt x="174" y="1611"/>
                  </a:lnTo>
                  <a:lnTo>
                    <a:pt x="185" y="1609"/>
                  </a:lnTo>
                  <a:lnTo>
                    <a:pt x="196" y="1608"/>
                  </a:lnTo>
                  <a:lnTo>
                    <a:pt x="205" y="1608"/>
                  </a:lnTo>
                  <a:lnTo>
                    <a:pt x="210" y="1611"/>
                  </a:lnTo>
                  <a:lnTo>
                    <a:pt x="212" y="1616"/>
                  </a:lnTo>
                  <a:lnTo>
                    <a:pt x="208" y="1623"/>
                  </a:lnTo>
                  <a:lnTo>
                    <a:pt x="200" y="1631"/>
                  </a:lnTo>
                  <a:lnTo>
                    <a:pt x="187" y="1640"/>
                  </a:lnTo>
                  <a:lnTo>
                    <a:pt x="173" y="1649"/>
                  </a:lnTo>
                  <a:lnTo>
                    <a:pt x="159" y="1655"/>
                  </a:lnTo>
                  <a:lnTo>
                    <a:pt x="145" y="1662"/>
                  </a:lnTo>
                  <a:lnTo>
                    <a:pt x="134" y="1667"/>
                  </a:lnTo>
                  <a:lnTo>
                    <a:pt x="124" y="1670"/>
                  </a:lnTo>
                  <a:lnTo>
                    <a:pt x="112" y="1674"/>
                  </a:lnTo>
                  <a:lnTo>
                    <a:pt x="98" y="1676"/>
                  </a:lnTo>
                  <a:lnTo>
                    <a:pt x="82" y="1679"/>
                  </a:lnTo>
                  <a:lnTo>
                    <a:pt x="69" y="1684"/>
                  </a:lnTo>
                  <a:lnTo>
                    <a:pt x="58" y="1688"/>
                  </a:lnTo>
                  <a:lnTo>
                    <a:pt x="50" y="1693"/>
                  </a:lnTo>
                  <a:lnTo>
                    <a:pt x="48" y="1700"/>
                  </a:lnTo>
                  <a:lnTo>
                    <a:pt x="49" y="1714"/>
                  </a:lnTo>
                  <a:lnTo>
                    <a:pt x="49" y="1725"/>
                  </a:lnTo>
                  <a:lnTo>
                    <a:pt x="49" y="1732"/>
                  </a:lnTo>
                  <a:lnTo>
                    <a:pt x="48" y="1735"/>
                  </a:lnTo>
                  <a:lnTo>
                    <a:pt x="47" y="1736"/>
                  </a:lnTo>
                  <a:lnTo>
                    <a:pt x="42" y="1738"/>
                  </a:lnTo>
                  <a:lnTo>
                    <a:pt x="35" y="1743"/>
                  </a:lnTo>
                  <a:lnTo>
                    <a:pt x="29" y="1747"/>
                  </a:lnTo>
                  <a:lnTo>
                    <a:pt x="24" y="1753"/>
                  </a:lnTo>
                  <a:lnTo>
                    <a:pt x="23" y="1756"/>
                  </a:lnTo>
                  <a:lnTo>
                    <a:pt x="24" y="1761"/>
                  </a:lnTo>
                  <a:lnTo>
                    <a:pt x="27" y="1768"/>
                  </a:lnTo>
                  <a:lnTo>
                    <a:pt x="33" y="1776"/>
                  </a:lnTo>
                  <a:lnTo>
                    <a:pt x="39" y="1781"/>
                  </a:lnTo>
                  <a:lnTo>
                    <a:pt x="46" y="1783"/>
                  </a:lnTo>
                  <a:lnTo>
                    <a:pt x="53" y="1781"/>
                  </a:lnTo>
                  <a:lnTo>
                    <a:pt x="58" y="1774"/>
                  </a:lnTo>
                  <a:lnTo>
                    <a:pt x="62" y="1768"/>
                  </a:lnTo>
                  <a:lnTo>
                    <a:pt x="66" y="1762"/>
                  </a:lnTo>
                  <a:lnTo>
                    <a:pt x="70" y="1759"/>
                  </a:lnTo>
                  <a:lnTo>
                    <a:pt x="75" y="1758"/>
                  </a:lnTo>
                  <a:lnTo>
                    <a:pt x="81" y="1761"/>
                  </a:lnTo>
                  <a:lnTo>
                    <a:pt x="88" y="1770"/>
                  </a:lnTo>
                  <a:lnTo>
                    <a:pt x="89" y="1779"/>
                  </a:lnTo>
                  <a:lnTo>
                    <a:pt x="89" y="1788"/>
                  </a:lnTo>
                  <a:lnTo>
                    <a:pt x="87" y="1794"/>
                  </a:lnTo>
                  <a:lnTo>
                    <a:pt x="85" y="1796"/>
                  </a:lnTo>
                  <a:lnTo>
                    <a:pt x="85" y="1797"/>
                  </a:lnTo>
                  <a:lnTo>
                    <a:pt x="87" y="1801"/>
                  </a:lnTo>
                  <a:lnTo>
                    <a:pt x="88" y="1804"/>
                  </a:lnTo>
                  <a:lnTo>
                    <a:pt x="90" y="1806"/>
                  </a:lnTo>
                  <a:lnTo>
                    <a:pt x="94" y="1808"/>
                  </a:lnTo>
                  <a:lnTo>
                    <a:pt x="101" y="1808"/>
                  </a:lnTo>
                  <a:lnTo>
                    <a:pt x="111" y="1805"/>
                  </a:lnTo>
                  <a:lnTo>
                    <a:pt x="138" y="1796"/>
                  </a:lnTo>
                  <a:lnTo>
                    <a:pt x="165" y="1792"/>
                  </a:lnTo>
                  <a:lnTo>
                    <a:pt x="188" y="1789"/>
                  </a:lnTo>
                  <a:lnTo>
                    <a:pt x="198" y="1785"/>
                  </a:lnTo>
                  <a:lnTo>
                    <a:pt x="210" y="1782"/>
                  </a:lnTo>
                  <a:lnTo>
                    <a:pt x="223" y="1777"/>
                  </a:lnTo>
                  <a:lnTo>
                    <a:pt x="235" y="1771"/>
                  </a:lnTo>
                  <a:lnTo>
                    <a:pt x="247" y="1767"/>
                  </a:lnTo>
                  <a:lnTo>
                    <a:pt x="257" y="1762"/>
                  </a:lnTo>
                  <a:lnTo>
                    <a:pt x="264" y="1759"/>
                  </a:lnTo>
                  <a:lnTo>
                    <a:pt x="267" y="1758"/>
                  </a:lnTo>
                  <a:lnTo>
                    <a:pt x="264" y="1759"/>
                  </a:lnTo>
                  <a:lnTo>
                    <a:pt x="258" y="1762"/>
                  </a:lnTo>
                  <a:lnTo>
                    <a:pt x="249" y="1768"/>
                  </a:lnTo>
                  <a:lnTo>
                    <a:pt x="238" y="1773"/>
                  </a:lnTo>
                  <a:lnTo>
                    <a:pt x="226" y="1780"/>
                  </a:lnTo>
                  <a:lnTo>
                    <a:pt x="214" y="1788"/>
                  </a:lnTo>
                  <a:lnTo>
                    <a:pt x="204" y="1793"/>
                  </a:lnTo>
                  <a:lnTo>
                    <a:pt x="196" y="1798"/>
                  </a:lnTo>
                  <a:lnTo>
                    <a:pt x="188" y="1804"/>
                  </a:lnTo>
                  <a:lnTo>
                    <a:pt x="176" y="1811"/>
                  </a:lnTo>
                  <a:lnTo>
                    <a:pt x="162" y="1817"/>
                  </a:lnTo>
                  <a:lnTo>
                    <a:pt x="147" y="1825"/>
                  </a:lnTo>
                  <a:lnTo>
                    <a:pt x="133" y="1832"/>
                  </a:lnTo>
                  <a:lnTo>
                    <a:pt x="119" y="1840"/>
                  </a:lnTo>
                  <a:lnTo>
                    <a:pt x="108" y="1847"/>
                  </a:lnTo>
                  <a:lnTo>
                    <a:pt x="103" y="1852"/>
                  </a:lnTo>
                  <a:lnTo>
                    <a:pt x="99" y="1859"/>
                  </a:lnTo>
                  <a:lnTo>
                    <a:pt x="91" y="1865"/>
                  </a:lnTo>
                  <a:lnTo>
                    <a:pt x="81" y="1871"/>
                  </a:lnTo>
                  <a:lnTo>
                    <a:pt x="72" y="1876"/>
                  </a:lnTo>
                  <a:lnTo>
                    <a:pt x="64" y="1881"/>
                  </a:lnTo>
                  <a:lnTo>
                    <a:pt x="57" y="1883"/>
                  </a:lnTo>
                  <a:lnTo>
                    <a:pt x="55" y="1884"/>
                  </a:lnTo>
                  <a:lnTo>
                    <a:pt x="58" y="1885"/>
                  </a:lnTo>
                  <a:lnTo>
                    <a:pt x="66" y="1886"/>
                  </a:lnTo>
                  <a:lnTo>
                    <a:pt x="78" y="1888"/>
                  </a:lnTo>
                  <a:lnTo>
                    <a:pt x="93" y="1889"/>
                  </a:lnTo>
                  <a:lnTo>
                    <a:pt x="112" y="1888"/>
                  </a:lnTo>
                  <a:lnTo>
                    <a:pt x="134" y="1886"/>
                  </a:lnTo>
                  <a:lnTo>
                    <a:pt x="150" y="1882"/>
                  </a:lnTo>
                  <a:lnTo>
                    <a:pt x="162" y="1877"/>
                  </a:lnTo>
                  <a:lnTo>
                    <a:pt x="171" y="1873"/>
                  </a:lnTo>
                  <a:lnTo>
                    <a:pt x="180" y="1869"/>
                  </a:lnTo>
                  <a:lnTo>
                    <a:pt x="188" y="1865"/>
                  </a:lnTo>
                  <a:lnTo>
                    <a:pt x="199" y="1863"/>
                  </a:lnTo>
                  <a:lnTo>
                    <a:pt x="215" y="1863"/>
                  </a:lnTo>
                  <a:lnTo>
                    <a:pt x="233" y="1862"/>
                  </a:lnTo>
                  <a:lnTo>
                    <a:pt x="249" y="1859"/>
                  </a:lnTo>
                  <a:lnTo>
                    <a:pt x="261" y="1853"/>
                  </a:lnTo>
                  <a:lnTo>
                    <a:pt x="269" y="1848"/>
                  </a:lnTo>
                  <a:lnTo>
                    <a:pt x="276" y="1843"/>
                  </a:lnTo>
                  <a:lnTo>
                    <a:pt x="280" y="1839"/>
                  </a:lnTo>
                  <a:lnTo>
                    <a:pt x="285" y="1840"/>
                  </a:lnTo>
                  <a:lnTo>
                    <a:pt x="288" y="1844"/>
                  </a:lnTo>
                  <a:lnTo>
                    <a:pt x="291" y="1851"/>
                  </a:lnTo>
                  <a:lnTo>
                    <a:pt x="292" y="1857"/>
                  </a:lnTo>
                  <a:lnTo>
                    <a:pt x="292" y="1859"/>
                  </a:lnTo>
                  <a:lnTo>
                    <a:pt x="290" y="1860"/>
                  </a:lnTo>
                  <a:lnTo>
                    <a:pt x="284" y="1863"/>
                  </a:lnTo>
                  <a:lnTo>
                    <a:pt x="274" y="1867"/>
                  </a:lnTo>
                  <a:lnTo>
                    <a:pt x="262" y="1874"/>
                  </a:lnTo>
                  <a:lnTo>
                    <a:pt x="247" y="1881"/>
                  </a:lnTo>
                  <a:lnTo>
                    <a:pt x="233" y="1887"/>
                  </a:lnTo>
                  <a:lnTo>
                    <a:pt x="220" y="1894"/>
                  </a:lnTo>
                  <a:lnTo>
                    <a:pt x="208" y="1900"/>
                  </a:lnTo>
                  <a:lnTo>
                    <a:pt x="198" y="1907"/>
                  </a:lnTo>
                  <a:lnTo>
                    <a:pt x="192" y="1911"/>
                  </a:lnTo>
                  <a:lnTo>
                    <a:pt x="189" y="1915"/>
                  </a:lnTo>
                  <a:lnTo>
                    <a:pt x="189" y="1920"/>
                  </a:lnTo>
                  <a:lnTo>
                    <a:pt x="187" y="1927"/>
                  </a:lnTo>
                  <a:lnTo>
                    <a:pt x="184" y="1935"/>
                  </a:lnTo>
                  <a:lnTo>
                    <a:pt x="181" y="1943"/>
                  </a:lnTo>
                  <a:lnTo>
                    <a:pt x="179" y="1951"/>
                  </a:lnTo>
                  <a:lnTo>
                    <a:pt x="180" y="1957"/>
                  </a:lnTo>
                  <a:lnTo>
                    <a:pt x="183" y="1960"/>
                  </a:lnTo>
                  <a:lnTo>
                    <a:pt x="195" y="1960"/>
                  </a:lnTo>
                  <a:lnTo>
                    <a:pt x="209" y="1958"/>
                  </a:lnTo>
                  <a:lnTo>
                    <a:pt x="224" y="1955"/>
                  </a:lnTo>
                  <a:lnTo>
                    <a:pt x="243" y="1950"/>
                  </a:lnTo>
                  <a:lnTo>
                    <a:pt x="256" y="1947"/>
                  </a:lnTo>
                  <a:lnTo>
                    <a:pt x="269" y="1946"/>
                  </a:lnTo>
                  <a:lnTo>
                    <a:pt x="281" y="1945"/>
                  </a:lnTo>
                  <a:lnTo>
                    <a:pt x="293" y="1947"/>
                  </a:lnTo>
                  <a:lnTo>
                    <a:pt x="302" y="1951"/>
                  </a:lnTo>
                  <a:lnTo>
                    <a:pt x="308" y="1955"/>
                  </a:lnTo>
                  <a:lnTo>
                    <a:pt x="310" y="1960"/>
                  </a:lnTo>
                  <a:lnTo>
                    <a:pt x="312" y="1966"/>
                  </a:lnTo>
                  <a:lnTo>
                    <a:pt x="313" y="1969"/>
                  </a:lnTo>
                  <a:lnTo>
                    <a:pt x="315" y="1973"/>
                  </a:lnTo>
                  <a:lnTo>
                    <a:pt x="320" y="1975"/>
                  </a:lnTo>
                  <a:lnTo>
                    <a:pt x="327" y="1974"/>
                  </a:lnTo>
                  <a:lnTo>
                    <a:pt x="338" y="1971"/>
                  </a:lnTo>
                  <a:lnTo>
                    <a:pt x="359" y="1963"/>
                  </a:lnTo>
                  <a:lnTo>
                    <a:pt x="378" y="1954"/>
                  </a:lnTo>
                  <a:lnTo>
                    <a:pt x="396" y="1946"/>
                  </a:lnTo>
                  <a:lnTo>
                    <a:pt x="415" y="1943"/>
                  </a:lnTo>
                  <a:lnTo>
                    <a:pt x="426" y="1943"/>
                  </a:lnTo>
                  <a:lnTo>
                    <a:pt x="435" y="1944"/>
                  </a:lnTo>
                  <a:lnTo>
                    <a:pt x="441" y="1947"/>
                  </a:lnTo>
                  <a:lnTo>
                    <a:pt x="448" y="1950"/>
                  </a:lnTo>
                  <a:lnTo>
                    <a:pt x="455" y="1951"/>
                  </a:lnTo>
                  <a:lnTo>
                    <a:pt x="463" y="1948"/>
                  </a:lnTo>
                  <a:lnTo>
                    <a:pt x="473" y="1944"/>
                  </a:lnTo>
                  <a:lnTo>
                    <a:pt x="483" y="1936"/>
                  </a:lnTo>
                  <a:lnTo>
                    <a:pt x="492" y="1929"/>
                  </a:lnTo>
                  <a:lnTo>
                    <a:pt x="500" y="1922"/>
                  </a:lnTo>
                  <a:lnTo>
                    <a:pt x="508" y="1918"/>
                  </a:lnTo>
                  <a:lnTo>
                    <a:pt x="516" y="1918"/>
                  </a:lnTo>
                  <a:lnTo>
                    <a:pt x="524" y="1923"/>
                  </a:lnTo>
                  <a:lnTo>
                    <a:pt x="532" y="1929"/>
                  </a:lnTo>
                  <a:lnTo>
                    <a:pt x="540" y="1932"/>
                  </a:lnTo>
                  <a:lnTo>
                    <a:pt x="545" y="1933"/>
                  </a:lnTo>
                  <a:lnTo>
                    <a:pt x="550" y="1930"/>
                  </a:lnTo>
                  <a:lnTo>
                    <a:pt x="552" y="1923"/>
                  </a:lnTo>
                  <a:lnTo>
                    <a:pt x="552" y="1915"/>
                  </a:lnTo>
                  <a:lnTo>
                    <a:pt x="551" y="1907"/>
                  </a:lnTo>
                  <a:lnTo>
                    <a:pt x="551" y="1900"/>
                  </a:lnTo>
                  <a:lnTo>
                    <a:pt x="551" y="1896"/>
                  </a:lnTo>
                  <a:lnTo>
                    <a:pt x="553" y="1895"/>
                  </a:lnTo>
                  <a:lnTo>
                    <a:pt x="555" y="1898"/>
                  </a:lnTo>
                  <a:lnTo>
                    <a:pt x="558" y="1902"/>
                  </a:lnTo>
                  <a:lnTo>
                    <a:pt x="561" y="1908"/>
                  </a:lnTo>
                  <a:lnTo>
                    <a:pt x="564" y="1913"/>
                  </a:lnTo>
                  <a:lnTo>
                    <a:pt x="568" y="1917"/>
                  </a:lnTo>
                  <a:lnTo>
                    <a:pt x="574" y="1918"/>
                  </a:lnTo>
                  <a:lnTo>
                    <a:pt x="581" y="1916"/>
                  </a:lnTo>
                  <a:lnTo>
                    <a:pt x="590" y="1908"/>
                  </a:lnTo>
                  <a:lnTo>
                    <a:pt x="598" y="1899"/>
                  </a:lnTo>
                  <a:lnTo>
                    <a:pt x="602" y="1894"/>
                  </a:lnTo>
                  <a:lnTo>
                    <a:pt x="605" y="1889"/>
                  </a:lnTo>
                  <a:lnTo>
                    <a:pt x="607" y="1886"/>
                  </a:lnTo>
                  <a:lnTo>
                    <a:pt x="609" y="1883"/>
                  </a:lnTo>
                  <a:lnTo>
                    <a:pt x="612" y="1879"/>
                  </a:lnTo>
                  <a:lnTo>
                    <a:pt x="619" y="1875"/>
                  </a:lnTo>
                  <a:lnTo>
                    <a:pt x="628" y="1869"/>
                  </a:lnTo>
                  <a:lnTo>
                    <a:pt x="645" y="1859"/>
                  </a:lnTo>
                  <a:lnTo>
                    <a:pt x="658" y="1852"/>
                  </a:lnTo>
                  <a:lnTo>
                    <a:pt x="668" y="1846"/>
                  </a:lnTo>
                  <a:lnTo>
                    <a:pt x="674" y="1840"/>
                  </a:lnTo>
                  <a:lnTo>
                    <a:pt x="678" y="1835"/>
                  </a:lnTo>
                  <a:lnTo>
                    <a:pt x="677" y="1827"/>
                  </a:lnTo>
                  <a:lnTo>
                    <a:pt x="673" y="1821"/>
                  </a:lnTo>
                  <a:lnTo>
                    <a:pt x="668" y="1815"/>
                  </a:lnTo>
                  <a:lnTo>
                    <a:pt x="661" y="1808"/>
                  </a:lnTo>
                  <a:lnTo>
                    <a:pt x="654" y="1802"/>
                  </a:lnTo>
                  <a:lnTo>
                    <a:pt x="648" y="1795"/>
                  </a:lnTo>
                  <a:lnTo>
                    <a:pt x="643" y="1791"/>
                  </a:lnTo>
                  <a:lnTo>
                    <a:pt x="642" y="1786"/>
                  </a:lnTo>
                  <a:lnTo>
                    <a:pt x="644" y="1785"/>
                  </a:lnTo>
                  <a:lnTo>
                    <a:pt x="650" y="1785"/>
                  </a:lnTo>
                  <a:lnTo>
                    <a:pt x="667" y="1789"/>
                  </a:lnTo>
                  <a:lnTo>
                    <a:pt x="681" y="1791"/>
                  </a:lnTo>
                  <a:lnTo>
                    <a:pt x="692" y="1793"/>
                  </a:lnTo>
                  <a:lnTo>
                    <a:pt x="700" y="1794"/>
                  </a:lnTo>
                  <a:lnTo>
                    <a:pt x="702" y="1794"/>
                  </a:lnTo>
                  <a:lnTo>
                    <a:pt x="701" y="1795"/>
                  </a:lnTo>
                  <a:lnTo>
                    <a:pt x="698" y="1798"/>
                  </a:lnTo>
                  <a:lnTo>
                    <a:pt x="695" y="1803"/>
                  </a:lnTo>
                  <a:lnTo>
                    <a:pt x="691" y="1808"/>
                  </a:lnTo>
                  <a:lnTo>
                    <a:pt x="689" y="1814"/>
                  </a:lnTo>
                  <a:lnTo>
                    <a:pt x="686" y="1819"/>
                  </a:lnTo>
                  <a:lnTo>
                    <a:pt x="688" y="1823"/>
                  </a:lnTo>
                  <a:lnTo>
                    <a:pt x="691" y="1826"/>
                  </a:lnTo>
                  <a:lnTo>
                    <a:pt x="698" y="1826"/>
                  </a:lnTo>
                  <a:lnTo>
                    <a:pt x="714" y="1824"/>
                  </a:lnTo>
                  <a:lnTo>
                    <a:pt x="731" y="1820"/>
                  </a:lnTo>
                  <a:lnTo>
                    <a:pt x="748" y="1816"/>
                  </a:lnTo>
                  <a:lnTo>
                    <a:pt x="763" y="1811"/>
                  </a:lnTo>
                  <a:lnTo>
                    <a:pt x="775" y="1804"/>
                  </a:lnTo>
                  <a:lnTo>
                    <a:pt x="783" y="1796"/>
                  </a:lnTo>
                  <a:lnTo>
                    <a:pt x="786" y="1790"/>
                  </a:lnTo>
                  <a:lnTo>
                    <a:pt x="788" y="1782"/>
                  </a:lnTo>
                  <a:lnTo>
                    <a:pt x="789" y="1774"/>
                  </a:lnTo>
                  <a:lnTo>
                    <a:pt x="792" y="1768"/>
                  </a:lnTo>
                  <a:lnTo>
                    <a:pt x="796" y="1762"/>
                  </a:lnTo>
                  <a:lnTo>
                    <a:pt x="804" y="1759"/>
                  </a:lnTo>
                  <a:lnTo>
                    <a:pt x="816" y="1758"/>
                  </a:lnTo>
                  <a:lnTo>
                    <a:pt x="839" y="1758"/>
                  </a:lnTo>
                  <a:lnTo>
                    <a:pt x="857" y="1756"/>
                  </a:lnTo>
                  <a:lnTo>
                    <a:pt x="871" y="1750"/>
                  </a:lnTo>
                  <a:lnTo>
                    <a:pt x="882" y="1742"/>
                  </a:lnTo>
                  <a:lnTo>
                    <a:pt x="892" y="1731"/>
                  </a:lnTo>
                  <a:lnTo>
                    <a:pt x="903" y="1721"/>
                  </a:lnTo>
                  <a:lnTo>
                    <a:pt x="911" y="1712"/>
                  </a:lnTo>
                  <a:lnTo>
                    <a:pt x="915" y="1704"/>
                  </a:lnTo>
                  <a:lnTo>
                    <a:pt x="913" y="1701"/>
                  </a:lnTo>
                  <a:lnTo>
                    <a:pt x="909" y="1700"/>
                  </a:lnTo>
                  <a:lnTo>
                    <a:pt x="901" y="1698"/>
                  </a:lnTo>
                  <a:lnTo>
                    <a:pt x="893" y="1696"/>
                  </a:lnTo>
                  <a:lnTo>
                    <a:pt x="885" y="1695"/>
                  </a:lnTo>
                  <a:lnTo>
                    <a:pt x="878" y="1693"/>
                  </a:lnTo>
                  <a:lnTo>
                    <a:pt x="874" y="1691"/>
                  </a:lnTo>
                  <a:lnTo>
                    <a:pt x="871" y="1690"/>
                  </a:lnTo>
                  <a:lnTo>
                    <a:pt x="875" y="1688"/>
                  </a:lnTo>
                  <a:lnTo>
                    <a:pt x="885" y="1686"/>
                  </a:lnTo>
                  <a:lnTo>
                    <a:pt x="900" y="1684"/>
                  </a:lnTo>
                  <a:lnTo>
                    <a:pt x="932" y="1679"/>
                  </a:lnTo>
                  <a:lnTo>
                    <a:pt x="958" y="1676"/>
                  </a:lnTo>
                  <a:lnTo>
                    <a:pt x="979" y="1673"/>
                  </a:lnTo>
                  <a:lnTo>
                    <a:pt x="997" y="1669"/>
                  </a:lnTo>
                  <a:lnTo>
                    <a:pt x="1015" y="1667"/>
                  </a:lnTo>
                  <a:lnTo>
                    <a:pt x="1032" y="1665"/>
                  </a:lnTo>
                  <a:lnTo>
                    <a:pt x="1047" y="1665"/>
                  </a:lnTo>
                  <a:lnTo>
                    <a:pt x="1059" y="1667"/>
                  </a:lnTo>
                  <a:lnTo>
                    <a:pt x="1067" y="1672"/>
                  </a:lnTo>
                  <a:lnTo>
                    <a:pt x="1075" y="1675"/>
                  </a:lnTo>
                  <a:lnTo>
                    <a:pt x="1082" y="1676"/>
                  </a:lnTo>
                  <a:lnTo>
                    <a:pt x="1087" y="1674"/>
                  </a:lnTo>
                  <a:lnTo>
                    <a:pt x="1093" y="1668"/>
                  </a:lnTo>
                  <a:lnTo>
                    <a:pt x="1098" y="1656"/>
                  </a:lnTo>
                  <a:lnTo>
                    <a:pt x="1101" y="1646"/>
                  </a:lnTo>
                  <a:lnTo>
                    <a:pt x="1101" y="1638"/>
                  </a:lnTo>
                  <a:lnTo>
                    <a:pt x="1101" y="1631"/>
                  </a:lnTo>
                  <a:lnTo>
                    <a:pt x="1101" y="1624"/>
                  </a:lnTo>
                  <a:lnTo>
                    <a:pt x="1102" y="1621"/>
                  </a:lnTo>
                  <a:lnTo>
                    <a:pt x="1107" y="1621"/>
                  </a:lnTo>
                  <a:lnTo>
                    <a:pt x="1112" y="1623"/>
                  </a:lnTo>
                  <a:lnTo>
                    <a:pt x="1118" y="1628"/>
                  </a:lnTo>
                  <a:lnTo>
                    <a:pt x="1123" y="1632"/>
                  </a:lnTo>
                  <a:lnTo>
                    <a:pt x="1127" y="1639"/>
                  </a:lnTo>
                  <a:lnTo>
                    <a:pt x="1129" y="1645"/>
                  </a:lnTo>
                  <a:lnTo>
                    <a:pt x="1129" y="1653"/>
                  </a:lnTo>
                  <a:lnTo>
                    <a:pt x="1133" y="1658"/>
                  </a:lnTo>
                  <a:lnTo>
                    <a:pt x="1139" y="1659"/>
                  </a:lnTo>
                  <a:lnTo>
                    <a:pt x="1147" y="1656"/>
                  </a:lnTo>
                  <a:lnTo>
                    <a:pt x="1157" y="1650"/>
                  </a:lnTo>
                  <a:lnTo>
                    <a:pt x="1167" y="1643"/>
                  </a:lnTo>
                  <a:lnTo>
                    <a:pt x="1177" y="1638"/>
                  </a:lnTo>
                  <a:lnTo>
                    <a:pt x="1187" y="1635"/>
                  </a:lnTo>
                  <a:lnTo>
                    <a:pt x="1198" y="1637"/>
                  </a:lnTo>
                  <a:lnTo>
                    <a:pt x="1211" y="1643"/>
                  </a:lnTo>
                  <a:lnTo>
                    <a:pt x="1228" y="1650"/>
                  </a:lnTo>
                  <a:lnTo>
                    <a:pt x="1245" y="1651"/>
                  </a:lnTo>
                  <a:lnTo>
                    <a:pt x="1260" y="1649"/>
                  </a:lnTo>
                  <a:lnTo>
                    <a:pt x="1274" y="1645"/>
                  </a:lnTo>
                  <a:lnTo>
                    <a:pt x="1284" y="1643"/>
                  </a:lnTo>
                  <a:lnTo>
                    <a:pt x="1292" y="1641"/>
                  </a:lnTo>
                  <a:lnTo>
                    <a:pt x="1299" y="1639"/>
                  </a:lnTo>
                  <a:lnTo>
                    <a:pt x="1304" y="1635"/>
                  </a:lnTo>
                  <a:lnTo>
                    <a:pt x="1306" y="1630"/>
                  </a:lnTo>
                  <a:lnTo>
                    <a:pt x="1303" y="1623"/>
                  </a:lnTo>
                  <a:lnTo>
                    <a:pt x="1296" y="1616"/>
                  </a:lnTo>
                  <a:lnTo>
                    <a:pt x="1287" y="1606"/>
                  </a:lnTo>
                  <a:lnTo>
                    <a:pt x="1278" y="1597"/>
                  </a:lnTo>
                  <a:lnTo>
                    <a:pt x="1269" y="1587"/>
                  </a:lnTo>
                  <a:lnTo>
                    <a:pt x="1262" y="1578"/>
                  </a:lnTo>
                  <a:lnTo>
                    <a:pt x="1260" y="1571"/>
                  </a:lnTo>
                  <a:lnTo>
                    <a:pt x="1261" y="1565"/>
                  </a:lnTo>
                  <a:lnTo>
                    <a:pt x="1264" y="1562"/>
                  </a:lnTo>
                  <a:lnTo>
                    <a:pt x="1271" y="1559"/>
                  </a:lnTo>
                  <a:lnTo>
                    <a:pt x="1279" y="1554"/>
                  </a:lnTo>
                  <a:lnTo>
                    <a:pt x="1287" y="1548"/>
                  </a:lnTo>
                  <a:lnTo>
                    <a:pt x="1299" y="1537"/>
                  </a:lnTo>
                  <a:lnTo>
                    <a:pt x="1312" y="1524"/>
                  </a:lnTo>
                  <a:lnTo>
                    <a:pt x="1324" y="1512"/>
                  </a:lnTo>
                  <a:lnTo>
                    <a:pt x="1335" y="1500"/>
                  </a:lnTo>
                  <a:lnTo>
                    <a:pt x="1343" y="1489"/>
                  </a:lnTo>
                  <a:lnTo>
                    <a:pt x="1350" y="1478"/>
                  </a:lnTo>
                  <a:lnTo>
                    <a:pt x="1351" y="1466"/>
                  </a:lnTo>
                  <a:lnTo>
                    <a:pt x="1351" y="1449"/>
                  </a:lnTo>
                  <a:lnTo>
                    <a:pt x="1351" y="1431"/>
                  </a:lnTo>
                  <a:lnTo>
                    <a:pt x="1353" y="1412"/>
                  </a:lnTo>
                  <a:lnTo>
                    <a:pt x="1357" y="1396"/>
                  </a:lnTo>
                  <a:lnTo>
                    <a:pt x="1363" y="1383"/>
                  </a:lnTo>
                  <a:lnTo>
                    <a:pt x="1372" y="1366"/>
                  </a:lnTo>
                  <a:lnTo>
                    <a:pt x="1380" y="1346"/>
                  </a:lnTo>
                  <a:lnTo>
                    <a:pt x="1388" y="1325"/>
                  </a:lnTo>
                  <a:lnTo>
                    <a:pt x="1397" y="1302"/>
                  </a:lnTo>
                  <a:lnTo>
                    <a:pt x="1405" y="1281"/>
                  </a:lnTo>
                  <a:lnTo>
                    <a:pt x="1410" y="1262"/>
                  </a:lnTo>
                  <a:lnTo>
                    <a:pt x="1412" y="1245"/>
                  </a:lnTo>
                  <a:lnTo>
                    <a:pt x="1410" y="1227"/>
                  </a:lnTo>
                  <a:lnTo>
                    <a:pt x="1407" y="1215"/>
                  </a:lnTo>
                  <a:lnTo>
                    <a:pt x="1407" y="1203"/>
                  </a:lnTo>
                  <a:lnTo>
                    <a:pt x="1407" y="1192"/>
                  </a:lnTo>
                  <a:lnTo>
                    <a:pt x="1406" y="1179"/>
                  </a:lnTo>
                  <a:lnTo>
                    <a:pt x="1403" y="1166"/>
                  </a:lnTo>
                  <a:lnTo>
                    <a:pt x="1398" y="1151"/>
                  </a:lnTo>
                  <a:lnTo>
                    <a:pt x="1389" y="1131"/>
                  </a:lnTo>
                  <a:lnTo>
                    <a:pt x="1380" y="1112"/>
                  </a:lnTo>
                  <a:lnTo>
                    <a:pt x="1372" y="1095"/>
                  </a:lnTo>
                  <a:lnTo>
                    <a:pt x="1364" y="1080"/>
                  </a:lnTo>
                  <a:lnTo>
                    <a:pt x="1360" y="1071"/>
                  </a:lnTo>
                  <a:lnTo>
                    <a:pt x="1354" y="1062"/>
                  </a:lnTo>
                  <a:lnTo>
                    <a:pt x="1351" y="1053"/>
                  </a:lnTo>
                  <a:lnTo>
                    <a:pt x="1351" y="1044"/>
                  </a:lnTo>
                  <a:lnTo>
                    <a:pt x="1354" y="1038"/>
                  </a:lnTo>
                  <a:lnTo>
                    <a:pt x="1362" y="1032"/>
                  </a:lnTo>
                  <a:lnTo>
                    <a:pt x="1370" y="1025"/>
                  </a:lnTo>
                  <a:lnTo>
                    <a:pt x="1377" y="1016"/>
                  </a:lnTo>
                  <a:lnTo>
                    <a:pt x="1384" y="1005"/>
                  </a:lnTo>
                  <a:lnTo>
                    <a:pt x="1385" y="991"/>
                  </a:lnTo>
                  <a:lnTo>
                    <a:pt x="1387" y="980"/>
                  </a:lnTo>
                  <a:lnTo>
                    <a:pt x="1390" y="969"/>
                  </a:lnTo>
                  <a:lnTo>
                    <a:pt x="1395" y="959"/>
                  </a:lnTo>
                  <a:lnTo>
                    <a:pt x="1397" y="951"/>
                  </a:lnTo>
                  <a:lnTo>
                    <a:pt x="1397" y="944"/>
                  </a:lnTo>
                  <a:lnTo>
                    <a:pt x="1393" y="937"/>
                  </a:lnTo>
                  <a:lnTo>
                    <a:pt x="1386" y="933"/>
                  </a:lnTo>
                  <a:lnTo>
                    <a:pt x="1378" y="927"/>
                  </a:lnTo>
                  <a:lnTo>
                    <a:pt x="1371" y="922"/>
                  </a:lnTo>
                  <a:lnTo>
                    <a:pt x="1363" y="915"/>
                  </a:lnTo>
                  <a:lnTo>
                    <a:pt x="1356" y="908"/>
                  </a:lnTo>
                  <a:lnTo>
                    <a:pt x="1352" y="896"/>
                  </a:lnTo>
                  <a:lnTo>
                    <a:pt x="1349" y="881"/>
                  </a:lnTo>
                  <a:lnTo>
                    <a:pt x="1349" y="866"/>
                  </a:lnTo>
                  <a:lnTo>
                    <a:pt x="1350" y="854"/>
                  </a:lnTo>
                  <a:lnTo>
                    <a:pt x="1352" y="845"/>
                  </a:lnTo>
                  <a:lnTo>
                    <a:pt x="1353" y="839"/>
                  </a:lnTo>
                  <a:lnTo>
                    <a:pt x="1354" y="831"/>
                  </a:lnTo>
                  <a:lnTo>
                    <a:pt x="1354" y="821"/>
                  </a:lnTo>
                  <a:lnTo>
                    <a:pt x="1353" y="812"/>
                  </a:lnTo>
                  <a:lnTo>
                    <a:pt x="1352" y="806"/>
                  </a:lnTo>
                  <a:lnTo>
                    <a:pt x="1352" y="800"/>
                  </a:lnTo>
                  <a:lnTo>
                    <a:pt x="1351" y="796"/>
                  </a:lnTo>
                  <a:lnTo>
                    <a:pt x="1348" y="792"/>
                  </a:lnTo>
                  <a:lnTo>
                    <a:pt x="1342" y="785"/>
                  </a:lnTo>
                  <a:lnTo>
                    <a:pt x="1333" y="776"/>
                  </a:lnTo>
                  <a:lnTo>
                    <a:pt x="1324" y="766"/>
                  </a:lnTo>
                  <a:lnTo>
                    <a:pt x="1316" y="755"/>
                  </a:lnTo>
                  <a:lnTo>
                    <a:pt x="1309" y="746"/>
                  </a:lnTo>
                  <a:lnTo>
                    <a:pt x="1306" y="735"/>
                  </a:lnTo>
                  <a:lnTo>
                    <a:pt x="1307" y="727"/>
                  </a:lnTo>
                  <a:lnTo>
                    <a:pt x="1313" y="723"/>
                  </a:lnTo>
                  <a:lnTo>
                    <a:pt x="1319" y="721"/>
                  </a:lnTo>
                  <a:lnTo>
                    <a:pt x="1329" y="721"/>
                  </a:lnTo>
                  <a:lnTo>
                    <a:pt x="1339" y="724"/>
                  </a:lnTo>
                  <a:lnTo>
                    <a:pt x="1350" y="726"/>
                  </a:lnTo>
                  <a:lnTo>
                    <a:pt x="1360" y="728"/>
                  </a:lnTo>
                  <a:lnTo>
                    <a:pt x="1368" y="729"/>
                  </a:lnTo>
                  <a:lnTo>
                    <a:pt x="1374" y="729"/>
                  </a:lnTo>
                  <a:lnTo>
                    <a:pt x="1379" y="726"/>
                  </a:lnTo>
                  <a:lnTo>
                    <a:pt x="1383" y="720"/>
                  </a:lnTo>
                  <a:lnTo>
                    <a:pt x="1384" y="712"/>
                  </a:lnTo>
                  <a:lnTo>
                    <a:pt x="1382" y="703"/>
                  </a:lnTo>
                  <a:lnTo>
                    <a:pt x="1378" y="695"/>
                  </a:lnTo>
                  <a:lnTo>
                    <a:pt x="1373" y="688"/>
                  </a:lnTo>
                  <a:lnTo>
                    <a:pt x="1363" y="679"/>
                  </a:lnTo>
                  <a:lnTo>
                    <a:pt x="1356" y="671"/>
                  </a:lnTo>
                  <a:lnTo>
                    <a:pt x="1352" y="667"/>
                  </a:lnTo>
                  <a:lnTo>
                    <a:pt x="1351" y="665"/>
                  </a:lnTo>
                  <a:lnTo>
                    <a:pt x="1313" y="657"/>
                  </a:lnTo>
                  <a:lnTo>
                    <a:pt x="1299" y="680"/>
                  </a:lnTo>
                  <a:lnTo>
                    <a:pt x="1248" y="685"/>
                  </a:lnTo>
                  <a:lnTo>
                    <a:pt x="1227" y="670"/>
                  </a:lnTo>
                  <a:lnTo>
                    <a:pt x="1238" y="633"/>
                  </a:lnTo>
                  <a:lnTo>
                    <a:pt x="1220" y="610"/>
                  </a:lnTo>
                  <a:lnTo>
                    <a:pt x="1202" y="618"/>
                  </a:lnTo>
                  <a:lnTo>
                    <a:pt x="1168" y="566"/>
                  </a:lnTo>
                  <a:lnTo>
                    <a:pt x="1174" y="541"/>
                  </a:lnTo>
                  <a:lnTo>
                    <a:pt x="1123" y="496"/>
                  </a:lnTo>
                  <a:lnTo>
                    <a:pt x="1091" y="529"/>
                  </a:lnTo>
                  <a:lnTo>
                    <a:pt x="1076" y="532"/>
                  </a:lnTo>
                  <a:lnTo>
                    <a:pt x="1077" y="566"/>
                  </a:lnTo>
                  <a:lnTo>
                    <a:pt x="1088" y="576"/>
                  </a:lnTo>
                  <a:lnTo>
                    <a:pt x="1086" y="596"/>
                  </a:lnTo>
                  <a:lnTo>
                    <a:pt x="1060" y="595"/>
                  </a:lnTo>
                  <a:lnTo>
                    <a:pt x="1050" y="609"/>
                  </a:lnTo>
                  <a:lnTo>
                    <a:pt x="1054" y="630"/>
                  </a:lnTo>
                  <a:lnTo>
                    <a:pt x="1019" y="642"/>
                  </a:lnTo>
                  <a:lnTo>
                    <a:pt x="1000" y="626"/>
                  </a:lnTo>
                  <a:lnTo>
                    <a:pt x="977" y="640"/>
                  </a:lnTo>
                  <a:lnTo>
                    <a:pt x="952" y="628"/>
                  </a:lnTo>
                  <a:lnTo>
                    <a:pt x="914" y="593"/>
                  </a:lnTo>
                  <a:lnTo>
                    <a:pt x="871" y="592"/>
                  </a:lnTo>
                  <a:lnTo>
                    <a:pt x="868" y="557"/>
                  </a:lnTo>
                  <a:lnTo>
                    <a:pt x="821" y="508"/>
                  </a:lnTo>
                  <a:lnTo>
                    <a:pt x="789" y="458"/>
                  </a:lnTo>
                  <a:lnTo>
                    <a:pt x="816" y="441"/>
                  </a:lnTo>
                  <a:lnTo>
                    <a:pt x="838" y="419"/>
                  </a:lnTo>
                  <a:lnTo>
                    <a:pt x="879" y="425"/>
                  </a:lnTo>
                  <a:lnTo>
                    <a:pt x="922" y="388"/>
                  </a:lnTo>
                  <a:lnTo>
                    <a:pt x="891" y="373"/>
                  </a:lnTo>
                  <a:lnTo>
                    <a:pt x="868" y="349"/>
                  </a:lnTo>
                  <a:lnTo>
                    <a:pt x="892" y="330"/>
                  </a:lnTo>
                  <a:lnTo>
                    <a:pt x="915" y="342"/>
                  </a:lnTo>
                  <a:lnTo>
                    <a:pt x="951" y="320"/>
                  </a:lnTo>
                  <a:lnTo>
                    <a:pt x="982" y="323"/>
                  </a:lnTo>
                  <a:lnTo>
                    <a:pt x="979" y="294"/>
                  </a:lnTo>
                  <a:lnTo>
                    <a:pt x="1014" y="257"/>
                  </a:lnTo>
                  <a:lnTo>
                    <a:pt x="1013" y="221"/>
                  </a:lnTo>
                  <a:lnTo>
                    <a:pt x="1035" y="178"/>
                  </a:lnTo>
                  <a:lnTo>
                    <a:pt x="1074" y="159"/>
                  </a:lnTo>
                </a:path>
              </a:pathLst>
            </a:custGeom>
            <a:solidFill>
              <a:srgbClr val="ACC775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697" name="Freeform 42"/>
            <p:cNvSpPr>
              <a:spLocks/>
            </p:cNvSpPr>
            <p:nvPr/>
          </p:nvSpPr>
          <p:spPr bwMode="gray">
            <a:xfrm>
              <a:off x="2224" y="2137"/>
              <a:ext cx="404" cy="308"/>
            </a:xfrm>
            <a:custGeom>
              <a:avLst/>
              <a:gdLst>
                <a:gd name="T0" fmla="*/ 111 w 808"/>
                <a:gd name="T1" fmla="*/ 69 h 618"/>
                <a:gd name="T2" fmla="*/ 81 w 808"/>
                <a:gd name="T3" fmla="*/ 119 h 618"/>
                <a:gd name="T4" fmla="*/ 51 w 808"/>
                <a:gd name="T5" fmla="*/ 144 h 618"/>
                <a:gd name="T6" fmla="*/ 13 w 808"/>
                <a:gd name="T7" fmla="*/ 178 h 618"/>
                <a:gd name="T8" fmla="*/ 41 w 808"/>
                <a:gd name="T9" fmla="*/ 253 h 618"/>
                <a:gd name="T10" fmla="*/ 104 w 808"/>
                <a:gd name="T11" fmla="*/ 271 h 618"/>
                <a:gd name="T12" fmla="*/ 135 w 808"/>
                <a:gd name="T13" fmla="*/ 256 h 618"/>
                <a:gd name="T14" fmla="*/ 144 w 808"/>
                <a:gd name="T15" fmla="*/ 224 h 618"/>
                <a:gd name="T16" fmla="*/ 189 w 808"/>
                <a:gd name="T17" fmla="*/ 241 h 618"/>
                <a:gd name="T18" fmla="*/ 218 w 808"/>
                <a:gd name="T19" fmla="*/ 293 h 618"/>
                <a:gd name="T20" fmla="*/ 280 w 808"/>
                <a:gd name="T21" fmla="*/ 289 h 618"/>
                <a:gd name="T22" fmla="*/ 291 w 808"/>
                <a:gd name="T23" fmla="*/ 292 h 618"/>
                <a:gd name="T24" fmla="*/ 305 w 808"/>
                <a:gd name="T25" fmla="*/ 306 h 618"/>
                <a:gd name="T26" fmla="*/ 318 w 808"/>
                <a:gd name="T27" fmla="*/ 303 h 618"/>
                <a:gd name="T28" fmla="*/ 335 w 808"/>
                <a:gd name="T29" fmla="*/ 289 h 618"/>
                <a:gd name="T30" fmla="*/ 339 w 808"/>
                <a:gd name="T31" fmla="*/ 267 h 618"/>
                <a:gd name="T32" fmla="*/ 352 w 808"/>
                <a:gd name="T33" fmla="*/ 258 h 618"/>
                <a:gd name="T34" fmla="*/ 369 w 808"/>
                <a:gd name="T35" fmla="*/ 259 h 618"/>
                <a:gd name="T36" fmla="*/ 385 w 808"/>
                <a:gd name="T37" fmla="*/ 255 h 618"/>
                <a:gd name="T38" fmla="*/ 389 w 808"/>
                <a:gd name="T39" fmla="*/ 230 h 618"/>
                <a:gd name="T40" fmla="*/ 377 w 808"/>
                <a:gd name="T41" fmla="*/ 222 h 618"/>
                <a:gd name="T42" fmla="*/ 372 w 808"/>
                <a:gd name="T43" fmla="*/ 213 h 618"/>
                <a:gd name="T44" fmla="*/ 375 w 808"/>
                <a:gd name="T45" fmla="*/ 194 h 618"/>
                <a:gd name="T46" fmla="*/ 367 w 808"/>
                <a:gd name="T47" fmla="*/ 181 h 618"/>
                <a:gd name="T48" fmla="*/ 378 w 808"/>
                <a:gd name="T49" fmla="*/ 178 h 618"/>
                <a:gd name="T50" fmla="*/ 387 w 808"/>
                <a:gd name="T51" fmla="*/ 193 h 618"/>
                <a:gd name="T52" fmla="*/ 392 w 808"/>
                <a:gd name="T53" fmla="*/ 213 h 618"/>
                <a:gd name="T54" fmla="*/ 399 w 808"/>
                <a:gd name="T55" fmla="*/ 220 h 618"/>
                <a:gd name="T56" fmla="*/ 403 w 808"/>
                <a:gd name="T57" fmla="*/ 196 h 618"/>
                <a:gd name="T58" fmla="*/ 393 w 808"/>
                <a:gd name="T59" fmla="*/ 168 h 618"/>
                <a:gd name="T60" fmla="*/ 380 w 808"/>
                <a:gd name="T61" fmla="*/ 145 h 618"/>
                <a:gd name="T62" fmla="*/ 356 w 808"/>
                <a:gd name="T63" fmla="*/ 148 h 618"/>
                <a:gd name="T64" fmla="*/ 343 w 808"/>
                <a:gd name="T65" fmla="*/ 155 h 618"/>
                <a:gd name="T66" fmla="*/ 332 w 808"/>
                <a:gd name="T67" fmla="*/ 159 h 618"/>
                <a:gd name="T68" fmla="*/ 332 w 808"/>
                <a:gd name="T69" fmla="*/ 150 h 618"/>
                <a:gd name="T70" fmla="*/ 355 w 808"/>
                <a:gd name="T71" fmla="*/ 137 h 618"/>
                <a:gd name="T72" fmla="*/ 367 w 808"/>
                <a:gd name="T73" fmla="*/ 123 h 618"/>
                <a:gd name="T74" fmla="*/ 366 w 808"/>
                <a:gd name="T75" fmla="*/ 110 h 618"/>
                <a:gd name="T76" fmla="*/ 338 w 808"/>
                <a:gd name="T77" fmla="*/ 84 h 618"/>
                <a:gd name="T78" fmla="*/ 331 w 808"/>
                <a:gd name="T79" fmla="*/ 62 h 618"/>
                <a:gd name="T80" fmla="*/ 321 w 808"/>
                <a:gd name="T81" fmla="*/ 48 h 618"/>
                <a:gd name="T82" fmla="*/ 320 w 808"/>
                <a:gd name="T83" fmla="*/ 33 h 618"/>
                <a:gd name="T84" fmla="*/ 305 w 808"/>
                <a:gd name="T85" fmla="*/ 14 h 618"/>
                <a:gd name="T86" fmla="*/ 265 w 808"/>
                <a:gd name="T87" fmla="*/ 1 h 618"/>
                <a:gd name="T88" fmla="*/ 233 w 808"/>
                <a:gd name="T89" fmla="*/ 7 h 618"/>
                <a:gd name="T90" fmla="*/ 213 w 808"/>
                <a:gd name="T91" fmla="*/ 16 h 618"/>
                <a:gd name="T92" fmla="*/ 202 w 808"/>
                <a:gd name="T93" fmla="*/ 16 h 618"/>
                <a:gd name="T94" fmla="*/ 183 w 808"/>
                <a:gd name="T95" fmla="*/ 31 h 618"/>
                <a:gd name="T96" fmla="*/ 174 w 808"/>
                <a:gd name="T97" fmla="*/ 43 h 61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08"/>
                <a:gd name="T148" fmla="*/ 0 h 618"/>
                <a:gd name="T149" fmla="*/ 808 w 808"/>
                <a:gd name="T150" fmla="*/ 618 h 61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08" h="618">
                  <a:moveTo>
                    <a:pt x="339" y="95"/>
                  </a:moveTo>
                  <a:lnTo>
                    <a:pt x="284" y="76"/>
                  </a:lnTo>
                  <a:lnTo>
                    <a:pt x="245" y="95"/>
                  </a:lnTo>
                  <a:lnTo>
                    <a:pt x="223" y="138"/>
                  </a:lnTo>
                  <a:lnTo>
                    <a:pt x="224" y="174"/>
                  </a:lnTo>
                  <a:lnTo>
                    <a:pt x="190" y="209"/>
                  </a:lnTo>
                  <a:lnTo>
                    <a:pt x="192" y="240"/>
                  </a:lnTo>
                  <a:lnTo>
                    <a:pt x="161" y="238"/>
                  </a:lnTo>
                  <a:lnTo>
                    <a:pt x="125" y="259"/>
                  </a:lnTo>
                  <a:lnTo>
                    <a:pt x="102" y="247"/>
                  </a:lnTo>
                  <a:lnTo>
                    <a:pt x="78" y="266"/>
                  </a:lnTo>
                  <a:lnTo>
                    <a:pt x="101" y="289"/>
                  </a:lnTo>
                  <a:lnTo>
                    <a:pt x="132" y="305"/>
                  </a:lnTo>
                  <a:lnTo>
                    <a:pt x="89" y="342"/>
                  </a:lnTo>
                  <a:lnTo>
                    <a:pt x="48" y="337"/>
                  </a:lnTo>
                  <a:lnTo>
                    <a:pt x="27" y="357"/>
                  </a:lnTo>
                  <a:lnTo>
                    <a:pt x="0" y="375"/>
                  </a:lnTo>
                  <a:lnTo>
                    <a:pt x="31" y="425"/>
                  </a:lnTo>
                  <a:lnTo>
                    <a:pt x="78" y="474"/>
                  </a:lnTo>
                  <a:lnTo>
                    <a:pt x="81" y="508"/>
                  </a:lnTo>
                  <a:lnTo>
                    <a:pt x="124" y="512"/>
                  </a:lnTo>
                  <a:lnTo>
                    <a:pt x="162" y="544"/>
                  </a:lnTo>
                  <a:lnTo>
                    <a:pt x="185" y="556"/>
                  </a:lnTo>
                  <a:lnTo>
                    <a:pt x="208" y="544"/>
                  </a:lnTo>
                  <a:lnTo>
                    <a:pt x="229" y="557"/>
                  </a:lnTo>
                  <a:lnTo>
                    <a:pt x="264" y="547"/>
                  </a:lnTo>
                  <a:lnTo>
                    <a:pt x="260" y="526"/>
                  </a:lnTo>
                  <a:lnTo>
                    <a:pt x="269" y="513"/>
                  </a:lnTo>
                  <a:lnTo>
                    <a:pt x="296" y="513"/>
                  </a:lnTo>
                  <a:lnTo>
                    <a:pt x="297" y="495"/>
                  </a:lnTo>
                  <a:lnTo>
                    <a:pt x="287" y="483"/>
                  </a:lnTo>
                  <a:lnTo>
                    <a:pt x="287" y="450"/>
                  </a:lnTo>
                  <a:lnTo>
                    <a:pt x="301" y="445"/>
                  </a:lnTo>
                  <a:lnTo>
                    <a:pt x="333" y="413"/>
                  </a:lnTo>
                  <a:lnTo>
                    <a:pt x="385" y="458"/>
                  </a:lnTo>
                  <a:lnTo>
                    <a:pt x="378" y="483"/>
                  </a:lnTo>
                  <a:lnTo>
                    <a:pt x="412" y="533"/>
                  </a:lnTo>
                  <a:lnTo>
                    <a:pt x="431" y="528"/>
                  </a:lnTo>
                  <a:lnTo>
                    <a:pt x="448" y="550"/>
                  </a:lnTo>
                  <a:lnTo>
                    <a:pt x="437" y="587"/>
                  </a:lnTo>
                  <a:lnTo>
                    <a:pt x="457" y="602"/>
                  </a:lnTo>
                  <a:lnTo>
                    <a:pt x="508" y="597"/>
                  </a:lnTo>
                  <a:lnTo>
                    <a:pt x="523" y="574"/>
                  </a:lnTo>
                  <a:lnTo>
                    <a:pt x="560" y="580"/>
                  </a:lnTo>
                  <a:lnTo>
                    <a:pt x="562" y="580"/>
                  </a:lnTo>
                  <a:lnTo>
                    <a:pt x="567" y="582"/>
                  </a:lnTo>
                  <a:lnTo>
                    <a:pt x="574" y="583"/>
                  </a:lnTo>
                  <a:lnTo>
                    <a:pt x="581" y="586"/>
                  </a:lnTo>
                  <a:lnTo>
                    <a:pt x="585" y="590"/>
                  </a:lnTo>
                  <a:lnTo>
                    <a:pt x="593" y="598"/>
                  </a:lnTo>
                  <a:lnTo>
                    <a:pt x="600" y="606"/>
                  </a:lnTo>
                  <a:lnTo>
                    <a:pt x="609" y="613"/>
                  </a:lnTo>
                  <a:lnTo>
                    <a:pt x="616" y="618"/>
                  </a:lnTo>
                  <a:lnTo>
                    <a:pt x="621" y="618"/>
                  </a:lnTo>
                  <a:lnTo>
                    <a:pt x="628" y="614"/>
                  </a:lnTo>
                  <a:lnTo>
                    <a:pt x="636" y="608"/>
                  </a:lnTo>
                  <a:lnTo>
                    <a:pt x="646" y="601"/>
                  </a:lnTo>
                  <a:lnTo>
                    <a:pt x="655" y="594"/>
                  </a:lnTo>
                  <a:lnTo>
                    <a:pt x="663" y="587"/>
                  </a:lnTo>
                  <a:lnTo>
                    <a:pt x="670" y="579"/>
                  </a:lnTo>
                  <a:lnTo>
                    <a:pt x="675" y="570"/>
                  </a:lnTo>
                  <a:lnTo>
                    <a:pt x="676" y="555"/>
                  </a:lnTo>
                  <a:lnTo>
                    <a:pt x="677" y="544"/>
                  </a:lnTo>
                  <a:lnTo>
                    <a:pt x="678" y="535"/>
                  </a:lnTo>
                  <a:lnTo>
                    <a:pt x="680" y="527"/>
                  </a:lnTo>
                  <a:lnTo>
                    <a:pt x="685" y="521"/>
                  </a:lnTo>
                  <a:lnTo>
                    <a:pt x="692" y="518"/>
                  </a:lnTo>
                  <a:lnTo>
                    <a:pt x="704" y="517"/>
                  </a:lnTo>
                  <a:lnTo>
                    <a:pt x="716" y="517"/>
                  </a:lnTo>
                  <a:lnTo>
                    <a:pt x="725" y="518"/>
                  </a:lnTo>
                  <a:lnTo>
                    <a:pt x="730" y="519"/>
                  </a:lnTo>
                  <a:lnTo>
                    <a:pt x="737" y="520"/>
                  </a:lnTo>
                  <a:lnTo>
                    <a:pt x="745" y="520"/>
                  </a:lnTo>
                  <a:lnTo>
                    <a:pt x="754" y="520"/>
                  </a:lnTo>
                  <a:lnTo>
                    <a:pt x="762" y="517"/>
                  </a:lnTo>
                  <a:lnTo>
                    <a:pt x="769" y="512"/>
                  </a:lnTo>
                  <a:lnTo>
                    <a:pt x="773" y="504"/>
                  </a:lnTo>
                  <a:lnTo>
                    <a:pt x="778" y="489"/>
                  </a:lnTo>
                  <a:lnTo>
                    <a:pt x="779" y="474"/>
                  </a:lnTo>
                  <a:lnTo>
                    <a:pt x="778" y="462"/>
                  </a:lnTo>
                  <a:lnTo>
                    <a:pt x="773" y="452"/>
                  </a:lnTo>
                  <a:lnTo>
                    <a:pt x="768" y="448"/>
                  </a:lnTo>
                  <a:lnTo>
                    <a:pt x="760" y="447"/>
                  </a:lnTo>
                  <a:lnTo>
                    <a:pt x="754" y="446"/>
                  </a:lnTo>
                  <a:lnTo>
                    <a:pt x="747" y="444"/>
                  </a:lnTo>
                  <a:lnTo>
                    <a:pt x="743" y="440"/>
                  </a:lnTo>
                  <a:lnTo>
                    <a:pt x="740" y="435"/>
                  </a:lnTo>
                  <a:lnTo>
                    <a:pt x="743" y="427"/>
                  </a:lnTo>
                  <a:lnTo>
                    <a:pt x="745" y="417"/>
                  </a:lnTo>
                  <a:lnTo>
                    <a:pt x="748" y="408"/>
                  </a:lnTo>
                  <a:lnTo>
                    <a:pt x="750" y="398"/>
                  </a:lnTo>
                  <a:lnTo>
                    <a:pt x="749" y="390"/>
                  </a:lnTo>
                  <a:lnTo>
                    <a:pt x="745" y="383"/>
                  </a:lnTo>
                  <a:lnTo>
                    <a:pt x="740" y="376"/>
                  </a:lnTo>
                  <a:lnTo>
                    <a:pt x="736" y="369"/>
                  </a:lnTo>
                  <a:lnTo>
                    <a:pt x="734" y="363"/>
                  </a:lnTo>
                  <a:lnTo>
                    <a:pt x="735" y="358"/>
                  </a:lnTo>
                  <a:lnTo>
                    <a:pt x="739" y="356"/>
                  </a:lnTo>
                  <a:lnTo>
                    <a:pt x="747" y="356"/>
                  </a:lnTo>
                  <a:lnTo>
                    <a:pt x="756" y="358"/>
                  </a:lnTo>
                  <a:lnTo>
                    <a:pt x="765" y="363"/>
                  </a:lnTo>
                  <a:lnTo>
                    <a:pt x="769" y="368"/>
                  </a:lnTo>
                  <a:lnTo>
                    <a:pt x="771" y="376"/>
                  </a:lnTo>
                  <a:lnTo>
                    <a:pt x="773" y="388"/>
                  </a:lnTo>
                  <a:lnTo>
                    <a:pt x="775" y="400"/>
                  </a:lnTo>
                  <a:lnTo>
                    <a:pt x="777" y="412"/>
                  </a:lnTo>
                  <a:lnTo>
                    <a:pt x="780" y="420"/>
                  </a:lnTo>
                  <a:lnTo>
                    <a:pt x="783" y="427"/>
                  </a:lnTo>
                  <a:lnTo>
                    <a:pt x="786" y="435"/>
                  </a:lnTo>
                  <a:lnTo>
                    <a:pt x="791" y="441"/>
                  </a:lnTo>
                  <a:lnTo>
                    <a:pt x="795" y="445"/>
                  </a:lnTo>
                  <a:lnTo>
                    <a:pt x="798" y="441"/>
                  </a:lnTo>
                  <a:lnTo>
                    <a:pt x="803" y="433"/>
                  </a:lnTo>
                  <a:lnTo>
                    <a:pt x="806" y="421"/>
                  </a:lnTo>
                  <a:lnTo>
                    <a:pt x="808" y="406"/>
                  </a:lnTo>
                  <a:lnTo>
                    <a:pt x="806" y="394"/>
                  </a:lnTo>
                  <a:lnTo>
                    <a:pt x="798" y="378"/>
                  </a:lnTo>
                  <a:lnTo>
                    <a:pt x="791" y="363"/>
                  </a:lnTo>
                  <a:lnTo>
                    <a:pt x="788" y="347"/>
                  </a:lnTo>
                  <a:lnTo>
                    <a:pt x="785" y="337"/>
                  </a:lnTo>
                  <a:lnTo>
                    <a:pt x="781" y="324"/>
                  </a:lnTo>
                  <a:lnTo>
                    <a:pt x="775" y="311"/>
                  </a:lnTo>
                  <a:lnTo>
                    <a:pt x="768" y="299"/>
                  </a:lnTo>
                  <a:lnTo>
                    <a:pt x="760" y="290"/>
                  </a:lnTo>
                  <a:lnTo>
                    <a:pt x="751" y="289"/>
                  </a:lnTo>
                  <a:lnTo>
                    <a:pt x="738" y="292"/>
                  </a:lnTo>
                  <a:lnTo>
                    <a:pt x="724" y="294"/>
                  </a:lnTo>
                  <a:lnTo>
                    <a:pt x="711" y="296"/>
                  </a:lnTo>
                  <a:lnTo>
                    <a:pt x="703" y="298"/>
                  </a:lnTo>
                  <a:lnTo>
                    <a:pt x="700" y="301"/>
                  </a:lnTo>
                  <a:lnTo>
                    <a:pt x="693" y="307"/>
                  </a:lnTo>
                  <a:lnTo>
                    <a:pt x="686" y="312"/>
                  </a:lnTo>
                  <a:lnTo>
                    <a:pt x="678" y="318"/>
                  </a:lnTo>
                  <a:lnTo>
                    <a:pt x="673" y="322"/>
                  </a:lnTo>
                  <a:lnTo>
                    <a:pt x="667" y="322"/>
                  </a:lnTo>
                  <a:lnTo>
                    <a:pt x="664" y="320"/>
                  </a:lnTo>
                  <a:lnTo>
                    <a:pt x="661" y="317"/>
                  </a:lnTo>
                  <a:lnTo>
                    <a:pt x="658" y="312"/>
                  </a:lnTo>
                  <a:lnTo>
                    <a:pt x="658" y="307"/>
                  </a:lnTo>
                  <a:lnTo>
                    <a:pt x="663" y="300"/>
                  </a:lnTo>
                  <a:lnTo>
                    <a:pt x="673" y="293"/>
                  </a:lnTo>
                  <a:lnTo>
                    <a:pt x="687" y="285"/>
                  </a:lnTo>
                  <a:lnTo>
                    <a:pt x="700" y="281"/>
                  </a:lnTo>
                  <a:lnTo>
                    <a:pt x="710" y="275"/>
                  </a:lnTo>
                  <a:lnTo>
                    <a:pt x="717" y="270"/>
                  </a:lnTo>
                  <a:lnTo>
                    <a:pt x="723" y="262"/>
                  </a:lnTo>
                  <a:lnTo>
                    <a:pt x="727" y="253"/>
                  </a:lnTo>
                  <a:lnTo>
                    <a:pt x="734" y="247"/>
                  </a:lnTo>
                  <a:lnTo>
                    <a:pt x="739" y="239"/>
                  </a:lnTo>
                  <a:lnTo>
                    <a:pt x="742" y="232"/>
                  </a:lnTo>
                  <a:lnTo>
                    <a:pt x="740" y="226"/>
                  </a:lnTo>
                  <a:lnTo>
                    <a:pt x="732" y="220"/>
                  </a:lnTo>
                  <a:lnTo>
                    <a:pt x="716" y="211"/>
                  </a:lnTo>
                  <a:lnTo>
                    <a:pt x="701" y="198"/>
                  </a:lnTo>
                  <a:lnTo>
                    <a:pt x="687" y="184"/>
                  </a:lnTo>
                  <a:lnTo>
                    <a:pt x="675" y="169"/>
                  </a:lnTo>
                  <a:lnTo>
                    <a:pt x="666" y="155"/>
                  </a:lnTo>
                  <a:lnTo>
                    <a:pt x="663" y="145"/>
                  </a:lnTo>
                  <a:lnTo>
                    <a:pt x="662" y="134"/>
                  </a:lnTo>
                  <a:lnTo>
                    <a:pt x="662" y="124"/>
                  </a:lnTo>
                  <a:lnTo>
                    <a:pt x="661" y="114"/>
                  </a:lnTo>
                  <a:lnTo>
                    <a:pt x="656" y="107"/>
                  </a:lnTo>
                  <a:lnTo>
                    <a:pt x="649" y="101"/>
                  </a:lnTo>
                  <a:lnTo>
                    <a:pt x="641" y="97"/>
                  </a:lnTo>
                  <a:lnTo>
                    <a:pt x="638" y="90"/>
                  </a:lnTo>
                  <a:lnTo>
                    <a:pt x="638" y="82"/>
                  </a:lnTo>
                  <a:lnTo>
                    <a:pt x="639" y="75"/>
                  </a:lnTo>
                  <a:lnTo>
                    <a:pt x="639" y="66"/>
                  </a:lnTo>
                  <a:lnTo>
                    <a:pt x="639" y="58"/>
                  </a:lnTo>
                  <a:lnTo>
                    <a:pt x="635" y="51"/>
                  </a:lnTo>
                  <a:lnTo>
                    <a:pt x="624" y="40"/>
                  </a:lnTo>
                  <a:lnTo>
                    <a:pt x="610" y="29"/>
                  </a:lnTo>
                  <a:lnTo>
                    <a:pt x="595" y="21"/>
                  </a:lnTo>
                  <a:lnTo>
                    <a:pt x="576" y="15"/>
                  </a:lnTo>
                  <a:lnTo>
                    <a:pt x="552" y="9"/>
                  </a:lnTo>
                  <a:lnTo>
                    <a:pt x="529" y="3"/>
                  </a:lnTo>
                  <a:lnTo>
                    <a:pt x="506" y="0"/>
                  </a:lnTo>
                  <a:lnTo>
                    <a:pt x="494" y="1"/>
                  </a:lnTo>
                  <a:lnTo>
                    <a:pt x="480" y="7"/>
                  </a:lnTo>
                  <a:lnTo>
                    <a:pt x="466" y="14"/>
                  </a:lnTo>
                  <a:lnTo>
                    <a:pt x="453" y="20"/>
                  </a:lnTo>
                  <a:lnTo>
                    <a:pt x="441" y="27"/>
                  </a:lnTo>
                  <a:lnTo>
                    <a:pt x="433" y="31"/>
                  </a:lnTo>
                  <a:lnTo>
                    <a:pt x="426" y="32"/>
                  </a:lnTo>
                  <a:lnTo>
                    <a:pt x="421" y="32"/>
                  </a:lnTo>
                  <a:lnTo>
                    <a:pt x="415" y="31"/>
                  </a:lnTo>
                  <a:lnTo>
                    <a:pt x="410" y="31"/>
                  </a:lnTo>
                  <a:lnTo>
                    <a:pt x="404" y="32"/>
                  </a:lnTo>
                  <a:lnTo>
                    <a:pt x="396" y="38"/>
                  </a:lnTo>
                  <a:lnTo>
                    <a:pt x="386" y="46"/>
                  </a:lnTo>
                  <a:lnTo>
                    <a:pt x="375" y="54"/>
                  </a:lnTo>
                  <a:lnTo>
                    <a:pt x="365" y="63"/>
                  </a:lnTo>
                  <a:lnTo>
                    <a:pt x="357" y="69"/>
                  </a:lnTo>
                  <a:lnTo>
                    <a:pt x="354" y="75"/>
                  </a:lnTo>
                  <a:lnTo>
                    <a:pt x="352" y="80"/>
                  </a:lnTo>
                  <a:lnTo>
                    <a:pt x="347" y="86"/>
                  </a:lnTo>
                  <a:lnTo>
                    <a:pt x="343" y="91"/>
                  </a:lnTo>
                  <a:lnTo>
                    <a:pt x="340" y="93"/>
                  </a:lnTo>
                  <a:lnTo>
                    <a:pt x="339" y="95"/>
                  </a:lnTo>
                </a:path>
              </a:pathLst>
            </a:custGeom>
            <a:solidFill>
              <a:srgbClr val="ACC775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8675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ru-RU" sz="4000" dirty="0" smtClean="0">
                <a:solidFill>
                  <a:schemeClr val="accent4">
                    <a:lumMod val="10000"/>
                  </a:schemeClr>
                </a:solidFill>
                <a:effectLst/>
              </a:rPr>
              <a:t>ВЕЛИКОБРИТАНИЯ</a:t>
            </a:r>
            <a:endParaRPr lang="en-US" dirty="0">
              <a:solidFill>
                <a:schemeClr val="accent4">
                  <a:lumMod val="10000"/>
                </a:schemeClr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28677" name="Oval 21"/>
          <p:cNvSpPr>
            <a:spLocks noChangeArrowheads="1"/>
          </p:cNvSpPr>
          <p:nvPr/>
        </p:nvSpPr>
        <p:spPr bwMode="gray">
          <a:xfrm>
            <a:off x="6832600" y="4475163"/>
            <a:ext cx="144463" cy="144462"/>
          </a:xfrm>
          <a:prstGeom prst="ellipse">
            <a:avLst/>
          </a:prstGeom>
          <a:gradFill rotWithShape="1">
            <a:gsLst>
              <a:gs pos="0">
                <a:srgbClr val="FF0000"/>
              </a:gs>
              <a:gs pos="100000">
                <a:srgbClr val="760000"/>
              </a:gs>
            </a:gsLst>
            <a:path path="shape">
              <a:fillToRect l="50000" t="50000" r="50000" b="50000"/>
            </a:path>
          </a:gradFill>
          <a:ln w="9525" algn="ctr">
            <a:noFill/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ru-RU">
              <a:solidFill>
                <a:srgbClr val="FFFFFF"/>
              </a:solidFill>
            </a:endParaRPr>
          </a:p>
        </p:txBody>
      </p:sp>
      <p:sp>
        <p:nvSpPr>
          <p:cNvPr id="28678" name="Freeform 22"/>
          <p:cNvSpPr>
            <a:spLocks/>
          </p:cNvSpPr>
          <p:nvPr/>
        </p:nvSpPr>
        <p:spPr bwMode="gray">
          <a:xfrm flipV="1">
            <a:off x="2441575" y="3505200"/>
            <a:ext cx="4464050" cy="1041400"/>
          </a:xfrm>
          <a:custGeom>
            <a:avLst/>
            <a:gdLst>
              <a:gd name="T0" fmla="*/ 0 w 1951"/>
              <a:gd name="T1" fmla="*/ 1041400 h 816"/>
              <a:gd name="T2" fmla="*/ 3425261 w 1951"/>
              <a:gd name="T3" fmla="*/ 1041400 h 816"/>
              <a:gd name="T4" fmla="*/ 4464050 w 1951"/>
              <a:gd name="T5" fmla="*/ 0 h 816"/>
              <a:gd name="T6" fmla="*/ 0 60000 65536"/>
              <a:gd name="T7" fmla="*/ 0 60000 65536"/>
              <a:gd name="T8" fmla="*/ 0 60000 65536"/>
              <a:gd name="T9" fmla="*/ 0 w 1951"/>
              <a:gd name="T10" fmla="*/ 0 h 816"/>
              <a:gd name="T11" fmla="*/ 1951 w 1951"/>
              <a:gd name="T12" fmla="*/ 816 h 8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951" h="816">
                <a:moveTo>
                  <a:pt x="0" y="816"/>
                </a:moveTo>
                <a:lnTo>
                  <a:pt x="1497" y="816"/>
                </a:lnTo>
                <a:lnTo>
                  <a:pt x="1951" y="0"/>
                </a:ln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28679" name="Text Box 25"/>
          <p:cNvSpPr txBox="1">
            <a:spLocks noChangeArrowheads="1"/>
          </p:cNvSpPr>
          <p:nvPr/>
        </p:nvSpPr>
        <p:spPr bwMode="auto">
          <a:xfrm>
            <a:off x="2974975" y="3101975"/>
            <a:ext cx="1809750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>
                <a:solidFill>
                  <a:srgbClr val="000000"/>
                </a:solidFill>
              </a:rPr>
              <a:t>Click to add text</a:t>
            </a:r>
          </a:p>
        </p:txBody>
      </p:sp>
      <p:sp>
        <p:nvSpPr>
          <p:cNvPr id="28680" name="AutoShape 43"/>
          <p:cNvSpPr>
            <a:spLocks noChangeArrowheads="1"/>
          </p:cNvSpPr>
          <p:nvPr/>
        </p:nvSpPr>
        <p:spPr bwMode="gray">
          <a:xfrm>
            <a:off x="2438400" y="2928938"/>
            <a:ext cx="215900" cy="504825"/>
          </a:xfrm>
          <a:prstGeom prst="can">
            <a:avLst>
              <a:gd name="adj" fmla="val 58456"/>
            </a:avLst>
          </a:prstGeom>
          <a:gradFill rotWithShape="1">
            <a:gsLst>
              <a:gs pos="0">
                <a:srgbClr val="765E00"/>
              </a:gs>
              <a:gs pos="50000">
                <a:srgbClr val="FFCC00"/>
              </a:gs>
              <a:gs pos="100000">
                <a:srgbClr val="765E00"/>
              </a:gs>
            </a:gsLst>
            <a:lin ang="0" scaled="1"/>
          </a:gra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ru-RU">
              <a:solidFill>
                <a:srgbClr val="FFFFFF"/>
              </a:solidFill>
            </a:endParaRPr>
          </a:p>
        </p:txBody>
      </p:sp>
      <p:sp>
        <p:nvSpPr>
          <p:cNvPr id="28681" name="AutoShape 44"/>
          <p:cNvSpPr>
            <a:spLocks noChangeArrowheads="1"/>
          </p:cNvSpPr>
          <p:nvPr/>
        </p:nvSpPr>
        <p:spPr bwMode="gray">
          <a:xfrm>
            <a:off x="2727325" y="2497138"/>
            <a:ext cx="215900" cy="936625"/>
          </a:xfrm>
          <a:prstGeom prst="can">
            <a:avLst>
              <a:gd name="adj" fmla="val 60293"/>
            </a:avLst>
          </a:prstGeom>
          <a:gradFill rotWithShape="1">
            <a:gsLst>
              <a:gs pos="0">
                <a:srgbClr val="0B446B"/>
              </a:gs>
              <a:gs pos="50000">
                <a:srgbClr val="1894E8"/>
              </a:gs>
              <a:gs pos="100000">
                <a:srgbClr val="0B446B"/>
              </a:gs>
            </a:gsLst>
            <a:lin ang="0" scaled="1"/>
          </a:gra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ru-RU"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3" name="Rectangle 5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ru-RU" sz="4000" dirty="0" smtClean="0">
                <a:solidFill>
                  <a:srgbClr val="FFFFFF"/>
                </a:solidFill>
                <a:effectLst/>
              </a:rPr>
              <a:t>ПЕРЕДНЯЯ АЗИЯ</a:t>
            </a:r>
            <a:endParaRPr lang="en-US" dirty="0">
              <a:solidFill>
                <a:srgbClr val="FFFFFF"/>
              </a:solidFill>
            </a:endParaRPr>
          </a:p>
        </p:txBody>
      </p:sp>
      <p:grpSp>
        <p:nvGrpSpPr>
          <p:cNvPr id="2" name="Group 48"/>
          <p:cNvGrpSpPr>
            <a:grpSpLocks/>
          </p:cNvGrpSpPr>
          <p:nvPr/>
        </p:nvGrpSpPr>
        <p:grpSpPr bwMode="auto">
          <a:xfrm>
            <a:off x="3505200" y="1371600"/>
            <a:ext cx="4876800" cy="4648200"/>
            <a:chOff x="1717" y="1059"/>
            <a:chExt cx="2688" cy="2431"/>
          </a:xfrm>
        </p:grpSpPr>
        <p:sp>
          <p:nvSpPr>
            <p:cNvPr id="29741" name="Freeform 10"/>
            <p:cNvSpPr>
              <a:spLocks/>
            </p:cNvSpPr>
            <p:nvPr/>
          </p:nvSpPr>
          <p:spPr bwMode="gray">
            <a:xfrm>
              <a:off x="2819" y="3160"/>
              <a:ext cx="761" cy="330"/>
            </a:xfrm>
            <a:custGeom>
              <a:avLst/>
              <a:gdLst>
                <a:gd name="T0" fmla="*/ 18 w 761"/>
                <a:gd name="T1" fmla="*/ 278 h 330"/>
                <a:gd name="T2" fmla="*/ 6 w 761"/>
                <a:gd name="T3" fmla="*/ 216 h 330"/>
                <a:gd name="T4" fmla="*/ 0 w 761"/>
                <a:gd name="T5" fmla="*/ 153 h 330"/>
                <a:gd name="T6" fmla="*/ 4 w 761"/>
                <a:gd name="T7" fmla="*/ 132 h 330"/>
                <a:gd name="T8" fmla="*/ 12 w 761"/>
                <a:gd name="T9" fmla="*/ 122 h 330"/>
                <a:gd name="T10" fmla="*/ 18 w 761"/>
                <a:gd name="T11" fmla="*/ 115 h 330"/>
                <a:gd name="T12" fmla="*/ 18 w 761"/>
                <a:gd name="T13" fmla="*/ 96 h 330"/>
                <a:gd name="T14" fmla="*/ 22 w 761"/>
                <a:gd name="T15" fmla="*/ 71 h 330"/>
                <a:gd name="T16" fmla="*/ 27 w 761"/>
                <a:gd name="T17" fmla="*/ 47 h 330"/>
                <a:gd name="T18" fmla="*/ 23 w 761"/>
                <a:gd name="T19" fmla="*/ 21 h 330"/>
                <a:gd name="T20" fmla="*/ 72 w 761"/>
                <a:gd name="T21" fmla="*/ 0 h 330"/>
                <a:gd name="T22" fmla="*/ 232 w 761"/>
                <a:gd name="T23" fmla="*/ 62 h 330"/>
                <a:gd name="T24" fmla="*/ 241 w 761"/>
                <a:gd name="T25" fmla="*/ 100 h 330"/>
                <a:gd name="T26" fmla="*/ 254 w 761"/>
                <a:gd name="T27" fmla="*/ 129 h 330"/>
                <a:gd name="T28" fmla="*/ 269 w 761"/>
                <a:gd name="T29" fmla="*/ 154 h 330"/>
                <a:gd name="T30" fmla="*/ 289 w 761"/>
                <a:gd name="T31" fmla="*/ 164 h 330"/>
                <a:gd name="T32" fmla="*/ 318 w 761"/>
                <a:gd name="T33" fmla="*/ 147 h 330"/>
                <a:gd name="T34" fmla="*/ 351 w 761"/>
                <a:gd name="T35" fmla="*/ 117 h 330"/>
                <a:gd name="T36" fmla="*/ 385 w 761"/>
                <a:gd name="T37" fmla="*/ 82 h 330"/>
                <a:gd name="T38" fmla="*/ 416 w 761"/>
                <a:gd name="T39" fmla="*/ 47 h 330"/>
                <a:gd name="T40" fmla="*/ 442 w 761"/>
                <a:gd name="T41" fmla="*/ 19 h 330"/>
                <a:gd name="T42" fmla="*/ 726 w 761"/>
                <a:gd name="T43" fmla="*/ 10 h 330"/>
                <a:gd name="T44" fmla="*/ 737 w 761"/>
                <a:gd name="T45" fmla="*/ 184 h 330"/>
                <a:gd name="T46" fmla="*/ 701 w 761"/>
                <a:gd name="T47" fmla="*/ 199 h 330"/>
                <a:gd name="T48" fmla="*/ 679 w 761"/>
                <a:gd name="T49" fmla="*/ 216 h 330"/>
                <a:gd name="T50" fmla="*/ 670 w 761"/>
                <a:gd name="T51" fmla="*/ 232 h 330"/>
                <a:gd name="T52" fmla="*/ 669 w 761"/>
                <a:gd name="T53" fmla="*/ 240 h 330"/>
                <a:gd name="T54" fmla="*/ 662 w 761"/>
                <a:gd name="T55" fmla="*/ 247 h 330"/>
                <a:gd name="T56" fmla="*/ 639 w 761"/>
                <a:gd name="T57" fmla="*/ 248 h 330"/>
                <a:gd name="T58" fmla="*/ 607 w 761"/>
                <a:gd name="T59" fmla="*/ 241 h 330"/>
                <a:gd name="T60" fmla="*/ 600 w 761"/>
                <a:gd name="T61" fmla="*/ 244 h 330"/>
                <a:gd name="T62" fmla="*/ 595 w 761"/>
                <a:gd name="T63" fmla="*/ 254 h 330"/>
                <a:gd name="T64" fmla="*/ 589 w 761"/>
                <a:gd name="T65" fmla="*/ 258 h 330"/>
                <a:gd name="T66" fmla="*/ 570 w 761"/>
                <a:gd name="T67" fmla="*/ 255 h 330"/>
                <a:gd name="T68" fmla="*/ 539 w 761"/>
                <a:gd name="T69" fmla="*/ 258 h 330"/>
                <a:gd name="T70" fmla="*/ 509 w 761"/>
                <a:gd name="T71" fmla="*/ 267 h 330"/>
                <a:gd name="T72" fmla="*/ 488 w 761"/>
                <a:gd name="T73" fmla="*/ 279 h 330"/>
                <a:gd name="T74" fmla="*/ 466 w 761"/>
                <a:gd name="T75" fmla="*/ 278 h 330"/>
                <a:gd name="T76" fmla="*/ 435 w 761"/>
                <a:gd name="T77" fmla="*/ 277 h 330"/>
                <a:gd name="T78" fmla="*/ 409 w 761"/>
                <a:gd name="T79" fmla="*/ 283 h 330"/>
                <a:gd name="T80" fmla="*/ 382 w 761"/>
                <a:gd name="T81" fmla="*/ 294 h 330"/>
                <a:gd name="T82" fmla="*/ 359 w 761"/>
                <a:gd name="T83" fmla="*/ 303 h 330"/>
                <a:gd name="T84" fmla="*/ 342 w 761"/>
                <a:gd name="T85" fmla="*/ 305 h 330"/>
                <a:gd name="T86" fmla="*/ 321 w 761"/>
                <a:gd name="T87" fmla="*/ 308 h 330"/>
                <a:gd name="T88" fmla="*/ 299 w 761"/>
                <a:gd name="T89" fmla="*/ 309 h 330"/>
                <a:gd name="T90" fmla="*/ 284 w 761"/>
                <a:gd name="T91" fmla="*/ 307 h 330"/>
                <a:gd name="T92" fmla="*/ 279 w 761"/>
                <a:gd name="T93" fmla="*/ 297 h 330"/>
                <a:gd name="T94" fmla="*/ 261 w 761"/>
                <a:gd name="T95" fmla="*/ 290 h 330"/>
                <a:gd name="T96" fmla="*/ 233 w 761"/>
                <a:gd name="T97" fmla="*/ 290 h 330"/>
                <a:gd name="T98" fmla="*/ 204 w 761"/>
                <a:gd name="T99" fmla="*/ 294 h 330"/>
                <a:gd name="T100" fmla="*/ 176 w 761"/>
                <a:gd name="T101" fmla="*/ 300 h 330"/>
                <a:gd name="T102" fmla="*/ 158 w 761"/>
                <a:gd name="T103" fmla="*/ 303 h 330"/>
                <a:gd name="T104" fmla="*/ 141 w 761"/>
                <a:gd name="T105" fmla="*/ 309 h 330"/>
                <a:gd name="T106" fmla="*/ 133 w 761"/>
                <a:gd name="T107" fmla="*/ 319 h 330"/>
                <a:gd name="T108" fmla="*/ 124 w 761"/>
                <a:gd name="T109" fmla="*/ 327 h 330"/>
                <a:gd name="T110" fmla="*/ 100 w 761"/>
                <a:gd name="T111" fmla="*/ 330 h 330"/>
                <a:gd name="T112" fmla="*/ 69 w 761"/>
                <a:gd name="T113" fmla="*/ 327 h 330"/>
                <a:gd name="T114" fmla="*/ 40 w 761"/>
                <a:gd name="T115" fmla="*/ 318 h 330"/>
                <a:gd name="T116" fmla="*/ 25 w 761"/>
                <a:gd name="T117" fmla="*/ 304 h 33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61"/>
                <a:gd name="T178" fmla="*/ 0 h 330"/>
                <a:gd name="T179" fmla="*/ 761 w 761"/>
                <a:gd name="T180" fmla="*/ 330 h 33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61" h="330">
                  <a:moveTo>
                    <a:pt x="25" y="304"/>
                  </a:moveTo>
                  <a:lnTo>
                    <a:pt x="18" y="278"/>
                  </a:lnTo>
                  <a:lnTo>
                    <a:pt x="12" y="248"/>
                  </a:lnTo>
                  <a:lnTo>
                    <a:pt x="6" y="216"/>
                  </a:lnTo>
                  <a:lnTo>
                    <a:pt x="2" y="185"/>
                  </a:lnTo>
                  <a:lnTo>
                    <a:pt x="0" y="153"/>
                  </a:lnTo>
                  <a:lnTo>
                    <a:pt x="1" y="140"/>
                  </a:lnTo>
                  <a:lnTo>
                    <a:pt x="4" y="132"/>
                  </a:lnTo>
                  <a:lnTo>
                    <a:pt x="8" y="126"/>
                  </a:lnTo>
                  <a:lnTo>
                    <a:pt x="12" y="122"/>
                  </a:lnTo>
                  <a:lnTo>
                    <a:pt x="15" y="118"/>
                  </a:lnTo>
                  <a:lnTo>
                    <a:pt x="18" y="115"/>
                  </a:lnTo>
                  <a:lnTo>
                    <a:pt x="18" y="110"/>
                  </a:lnTo>
                  <a:lnTo>
                    <a:pt x="18" y="96"/>
                  </a:lnTo>
                  <a:lnTo>
                    <a:pt x="19" y="83"/>
                  </a:lnTo>
                  <a:lnTo>
                    <a:pt x="22" y="71"/>
                  </a:lnTo>
                  <a:lnTo>
                    <a:pt x="26" y="59"/>
                  </a:lnTo>
                  <a:lnTo>
                    <a:pt x="27" y="47"/>
                  </a:lnTo>
                  <a:lnTo>
                    <a:pt x="25" y="34"/>
                  </a:lnTo>
                  <a:lnTo>
                    <a:pt x="23" y="21"/>
                  </a:lnTo>
                  <a:lnTo>
                    <a:pt x="20" y="9"/>
                  </a:lnTo>
                  <a:lnTo>
                    <a:pt x="72" y="0"/>
                  </a:lnTo>
                  <a:lnTo>
                    <a:pt x="230" y="40"/>
                  </a:lnTo>
                  <a:lnTo>
                    <a:pt x="232" y="62"/>
                  </a:lnTo>
                  <a:lnTo>
                    <a:pt x="236" y="83"/>
                  </a:lnTo>
                  <a:lnTo>
                    <a:pt x="241" y="100"/>
                  </a:lnTo>
                  <a:lnTo>
                    <a:pt x="247" y="116"/>
                  </a:lnTo>
                  <a:lnTo>
                    <a:pt x="254" y="129"/>
                  </a:lnTo>
                  <a:lnTo>
                    <a:pt x="262" y="142"/>
                  </a:lnTo>
                  <a:lnTo>
                    <a:pt x="269" y="154"/>
                  </a:lnTo>
                  <a:lnTo>
                    <a:pt x="278" y="167"/>
                  </a:lnTo>
                  <a:lnTo>
                    <a:pt x="289" y="164"/>
                  </a:lnTo>
                  <a:lnTo>
                    <a:pt x="302" y="157"/>
                  </a:lnTo>
                  <a:lnTo>
                    <a:pt x="318" y="147"/>
                  </a:lnTo>
                  <a:lnTo>
                    <a:pt x="334" y="133"/>
                  </a:lnTo>
                  <a:lnTo>
                    <a:pt x="351" y="117"/>
                  </a:lnTo>
                  <a:lnTo>
                    <a:pt x="368" y="99"/>
                  </a:lnTo>
                  <a:lnTo>
                    <a:pt x="385" y="82"/>
                  </a:lnTo>
                  <a:lnTo>
                    <a:pt x="401" y="63"/>
                  </a:lnTo>
                  <a:lnTo>
                    <a:pt x="416" y="47"/>
                  </a:lnTo>
                  <a:lnTo>
                    <a:pt x="431" y="32"/>
                  </a:lnTo>
                  <a:lnTo>
                    <a:pt x="442" y="19"/>
                  </a:lnTo>
                  <a:lnTo>
                    <a:pt x="451" y="10"/>
                  </a:lnTo>
                  <a:lnTo>
                    <a:pt x="726" y="10"/>
                  </a:lnTo>
                  <a:lnTo>
                    <a:pt x="761" y="177"/>
                  </a:lnTo>
                  <a:lnTo>
                    <a:pt x="737" y="184"/>
                  </a:lnTo>
                  <a:lnTo>
                    <a:pt x="716" y="191"/>
                  </a:lnTo>
                  <a:lnTo>
                    <a:pt x="701" y="199"/>
                  </a:lnTo>
                  <a:lnTo>
                    <a:pt x="688" y="208"/>
                  </a:lnTo>
                  <a:lnTo>
                    <a:pt x="679" y="216"/>
                  </a:lnTo>
                  <a:lnTo>
                    <a:pt x="674" y="225"/>
                  </a:lnTo>
                  <a:lnTo>
                    <a:pt x="670" y="232"/>
                  </a:lnTo>
                  <a:lnTo>
                    <a:pt x="669" y="237"/>
                  </a:lnTo>
                  <a:lnTo>
                    <a:pt x="669" y="240"/>
                  </a:lnTo>
                  <a:lnTo>
                    <a:pt x="668" y="244"/>
                  </a:lnTo>
                  <a:lnTo>
                    <a:pt x="662" y="247"/>
                  </a:lnTo>
                  <a:lnTo>
                    <a:pt x="652" y="248"/>
                  </a:lnTo>
                  <a:lnTo>
                    <a:pt x="639" y="248"/>
                  </a:lnTo>
                  <a:lnTo>
                    <a:pt x="624" y="245"/>
                  </a:lnTo>
                  <a:lnTo>
                    <a:pt x="607" y="241"/>
                  </a:lnTo>
                  <a:lnTo>
                    <a:pt x="603" y="241"/>
                  </a:lnTo>
                  <a:lnTo>
                    <a:pt x="600" y="244"/>
                  </a:lnTo>
                  <a:lnTo>
                    <a:pt x="597" y="249"/>
                  </a:lnTo>
                  <a:lnTo>
                    <a:pt x="595" y="254"/>
                  </a:lnTo>
                  <a:lnTo>
                    <a:pt x="593" y="258"/>
                  </a:lnTo>
                  <a:lnTo>
                    <a:pt x="589" y="258"/>
                  </a:lnTo>
                  <a:lnTo>
                    <a:pt x="582" y="256"/>
                  </a:lnTo>
                  <a:lnTo>
                    <a:pt x="570" y="255"/>
                  </a:lnTo>
                  <a:lnTo>
                    <a:pt x="556" y="255"/>
                  </a:lnTo>
                  <a:lnTo>
                    <a:pt x="539" y="258"/>
                  </a:lnTo>
                  <a:lnTo>
                    <a:pt x="523" y="261"/>
                  </a:lnTo>
                  <a:lnTo>
                    <a:pt x="509" y="267"/>
                  </a:lnTo>
                  <a:lnTo>
                    <a:pt x="496" y="275"/>
                  </a:lnTo>
                  <a:lnTo>
                    <a:pt x="488" y="279"/>
                  </a:lnTo>
                  <a:lnTo>
                    <a:pt x="478" y="280"/>
                  </a:lnTo>
                  <a:lnTo>
                    <a:pt x="466" y="278"/>
                  </a:lnTo>
                  <a:lnTo>
                    <a:pt x="451" y="277"/>
                  </a:lnTo>
                  <a:lnTo>
                    <a:pt x="435" y="277"/>
                  </a:lnTo>
                  <a:lnTo>
                    <a:pt x="423" y="279"/>
                  </a:lnTo>
                  <a:lnTo>
                    <a:pt x="409" y="283"/>
                  </a:lnTo>
                  <a:lnTo>
                    <a:pt x="396" y="289"/>
                  </a:lnTo>
                  <a:lnTo>
                    <a:pt x="382" y="294"/>
                  </a:lnTo>
                  <a:lnTo>
                    <a:pt x="369" y="300"/>
                  </a:lnTo>
                  <a:lnTo>
                    <a:pt x="359" y="303"/>
                  </a:lnTo>
                  <a:lnTo>
                    <a:pt x="351" y="305"/>
                  </a:lnTo>
                  <a:lnTo>
                    <a:pt x="342" y="305"/>
                  </a:lnTo>
                  <a:lnTo>
                    <a:pt x="332" y="306"/>
                  </a:lnTo>
                  <a:lnTo>
                    <a:pt x="321" y="308"/>
                  </a:lnTo>
                  <a:lnTo>
                    <a:pt x="309" y="309"/>
                  </a:lnTo>
                  <a:lnTo>
                    <a:pt x="299" y="309"/>
                  </a:lnTo>
                  <a:lnTo>
                    <a:pt x="290" y="309"/>
                  </a:lnTo>
                  <a:lnTo>
                    <a:pt x="284" y="307"/>
                  </a:lnTo>
                  <a:lnTo>
                    <a:pt x="282" y="303"/>
                  </a:lnTo>
                  <a:lnTo>
                    <a:pt x="279" y="297"/>
                  </a:lnTo>
                  <a:lnTo>
                    <a:pt x="271" y="292"/>
                  </a:lnTo>
                  <a:lnTo>
                    <a:pt x="261" y="290"/>
                  </a:lnTo>
                  <a:lnTo>
                    <a:pt x="249" y="289"/>
                  </a:lnTo>
                  <a:lnTo>
                    <a:pt x="233" y="290"/>
                  </a:lnTo>
                  <a:lnTo>
                    <a:pt x="219" y="292"/>
                  </a:lnTo>
                  <a:lnTo>
                    <a:pt x="204" y="294"/>
                  </a:lnTo>
                  <a:lnTo>
                    <a:pt x="188" y="297"/>
                  </a:lnTo>
                  <a:lnTo>
                    <a:pt x="176" y="300"/>
                  </a:lnTo>
                  <a:lnTo>
                    <a:pt x="165" y="301"/>
                  </a:lnTo>
                  <a:lnTo>
                    <a:pt x="158" y="303"/>
                  </a:lnTo>
                  <a:lnTo>
                    <a:pt x="148" y="305"/>
                  </a:lnTo>
                  <a:lnTo>
                    <a:pt x="141" y="309"/>
                  </a:lnTo>
                  <a:lnTo>
                    <a:pt x="137" y="314"/>
                  </a:lnTo>
                  <a:lnTo>
                    <a:pt x="133" y="319"/>
                  </a:lnTo>
                  <a:lnTo>
                    <a:pt x="129" y="324"/>
                  </a:lnTo>
                  <a:lnTo>
                    <a:pt x="124" y="327"/>
                  </a:lnTo>
                  <a:lnTo>
                    <a:pt x="113" y="330"/>
                  </a:lnTo>
                  <a:lnTo>
                    <a:pt x="100" y="330"/>
                  </a:lnTo>
                  <a:lnTo>
                    <a:pt x="85" y="330"/>
                  </a:lnTo>
                  <a:lnTo>
                    <a:pt x="69" y="327"/>
                  </a:lnTo>
                  <a:lnTo>
                    <a:pt x="54" y="324"/>
                  </a:lnTo>
                  <a:lnTo>
                    <a:pt x="40" y="318"/>
                  </a:lnTo>
                  <a:lnTo>
                    <a:pt x="30" y="312"/>
                  </a:lnTo>
                  <a:lnTo>
                    <a:pt x="25" y="30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42" name="Freeform 11"/>
            <p:cNvSpPr>
              <a:spLocks/>
            </p:cNvSpPr>
            <p:nvPr/>
          </p:nvSpPr>
          <p:spPr bwMode="gray">
            <a:xfrm>
              <a:off x="2819" y="3160"/>
              <a:ext cx="761" cy="330"/>
            </a:xfrm>
            <a:custGeom>
              <a:avLst/>
              <a:gdLst>
                <a:gd name="T0" fmla="*/ 18 w 761"/>
                <a:gd name="T1" fmla="*/ 278 h 330"/>
                <a:gd name="T2" fmla="*/ 6 w 761"/>
                <a:gd name="T3" fmla="*/ 216 h 330"/>
                <a:gd name="T4" fmla="*/ 0 w 761"/>
                <a:gd name="T5" fmla="*/ 153 h 330"/>
                <a:gd name="T6" fmla="*/ 4 w 761"/>
                <a:gd name="T7" fmla="*/ 132 h 330"/>
                <a:gd name="T8" fmla="*/ 12 w 761"/>
                <a:gd name="T9" fmla="*/ 122 h 330"/>
                <a:gd name="T10" fmla="*/ 18 w 761"/>
                <a:gd name="T11" fmla="*/ 115 h 330"/>
                <a:gd name="T12" fmla="*/ 18 w 761"/>
                <a:gd name="T13" fmla="*/ 96 h 330"/>
                <a:gd name="T14" fmla="*/ 22 w 761"/>
                <a:gd name="T15" fmla="*/ 71 h 330"/>
                <a:gd name="T16" fmla="*/ 27 w 761"/>
                <a:gd name="T17" fmla="*/ 47 h 330"/>
                <a:gd name="T18" fmla="*/ 23 w 761"/>
                <a:gd name="T19" fmla="*/ 21 h 330"/>
                <a:gd name="T20" fmla="*/ 72 w 761"/>
                <a:gd name="T21" fmla="*/ 0 h 330"/>
                <a:gd name="T22" fmla="*/ 232 w 761"/>
                <a:gd name="T23" fmla="*/ 62 h 330"/>
                <a:gd name="T24" fmla="*/ 241 w 761"/>
                <a:gd name="T25" fmla="*/ 100 h 330"/>
                <a:gd name="T26" fmla="*/ 254 w 761"/>
                <a:gd name="T27" fmla="*/ 129 h 330"/>
                <a:gd name="T28" fmla="*/ 269 w 761"/>
                <a:gd name="T29" fmla="*/ 154 h 330"/>
                <a:gd name="T30" fmla="*/ 289 w 761"/>
                <a:gd name="T31" fmla="*/ 164 h 330"/>
                <a:gd name="T32" fmla="*/ 318 w 761"/>
                <a:gd name="T33" fmla="*/ 147 h 330"/>
                <a:gd name="T34" fmla="*/ 351 w 761"/>
                <a:gd name="T35" fmla="*/ 117 h 330"/>
                <a:gd name="T36" fmla="*/ 385 w 761"/>
                <a:gd name="T37" fmla="*/ 82 h 330"/>
                <a:gd name="T38" fmla="*/ 416 w 761"/>
                <a:gd name="T39" fmla="*/ 47 h 330"/>
                <a:gd name="T40" fmla="*/ 442 w 761"/>
                <a:gd name="T41" fmla="*/ 19 h 330"/>
                <a:gd name="T42" fmla="*/ 726 w 761"/>
                <a:gd name="T43" fmla="*/ 10 h 330"/>
                <a:gd name="T44" fmla="*/ 737 w 761"/>
                <a:gd name="T45" fmla="*/ 184 h 330"/>
                <a:gd name="T46" fmla="*/ 701 w 761"/>
                <a:gd name="T47" fmla="*/ 199 h 330"/>
                <a:gd name="T48" fmla="*/ 679 w 761"/>
                <a:gd name="T49" fmla="*/ 216 h 330"/>
                <a:gd name="T50" fmla="*/ 670 w 761"/>
                <a:gd name="T51" fmla="*/ 232 h 330"/>
                <a:gd name="T52" fmla="*/ 669 w 761"/>
                <a:gd name="T53" fmla="*/ 240 h 330"/>
                <a:gd name="T54" fmla="*/ 662 w 761"/>
                <a:gd name="T55" fmla="*/ 247 h 330"/>
                <a:gd name="T56" fmla="*/ 639 w 761"/>
                <a:gd name="T57" fmla="*/ 248 h 330"/>
                <a:gd name="T58" fmla="*/ 607 w 761"/>
                <a:gd name="T59" fmla="*/ 241 h 330"/>
                <a:gd name="T60" fmla="*/ 600 w 761"/>
                <a:gd name="T61" fmla="*/ 244 h 330"/>
                <a:gd name="T62" fmla="*/ 595 w 761"/>
                <a:gd name="T63" fmla="*/ 254 h 330"/>
                <a:gd name="T64" fmla="*/ 589 w 761"/>
                <a:gd name="T65" fmla="*/ 258 h 330"/>
                <a:gd name="T66" fmla="*/ 570 w 761"/>
                <a:gd name="T67" fmla="*/ 255 h 330"/>
                <a:gd name="T68" fmla="*/ 539 w 761"/>
                <a:gd name="T69" fmla="*/ 258 h 330"/>
                <a:gd name="T70" fmla="*/ 509 w 761"/>
                <a:gd name="T71" fmla="*/ 267 h 330"/>
                <a:gd name="T72" fmla="*/ 488 w 761"/>
                <a:gd name="T73" fmla="*/ 279 h 330"/>
                <a:gd name="T74" fmla="*/ 466 w 761"/>
                <a:gd name="T75" fmla="*/ 278 h 330"/>
                <a:gd name="T76" fmla="*/ 435 w 761"/>
                <a:gd name="T77" fmla="*/ 277 h 330"/>
                <a:gd name="T78" fmla="*/ 409 w 761"/>
                <a:gd name="T79" fmla="*/ 283 h 330"/>
                <a:gd name="T80" fmla="*/ 382 w 761"/>
                <a:gd name="T81" fmla="*/ 294 h 330"/>
                <a:gd name="T82" fmla="*/ 359 w 761"/>
                <a:gd name="T83" fmla="*/ 303 h 330"/>
                <a:gd name="T84" fmla="*/ 342 w 761"/>
                <a:gd name="T85" fmla="*/ 305 h 330"/>
                <a:gd name="T86" fmla="*/ 321 w 761"/>
                <a:gd name="T87" fmla="*/ 308 h 330"/>
                <a:gd name="T88" fmla="*/ 299 w 761"/>
                <a:gd name="T89" fmla="*/ 309 h 330"/>
                <a:gd name="T90" fmla="*/ 284 w 761"/>
                <a:gd name="T91" fmla="*/ 307 h 330"/>
                <a:gd name="T92" fmla="*/ 279 w 761"/>
                <a:gd name="T93" fmla="*/ 297 h 330"/>
                <a:gd name="T94" fmla="*/ 261 w 761"/>
                <a:gd name="T95" fmla="*/ 290 h 330"/>
                <a:gd name="T96" fmla="*/ 233 w 761"/>
                <a:gd name="T97" fmla="*/ 290 h 330"/>
                <a:gd name="T98" fmla="*/ 204 w 761"/>
                <a:gd name="T99" fmla="*/ 294 h 330"/>
                <a:gd name="T100" fmla="*/ 176 w 761"/>
                <a:gd name="T101" fmla="*/ 300 h 330"/>
                <a:gd name="T102" fmla="*/ 158 w 761"/>
                <a:gd name="T103" fmla="*/ 303 h 330"/>
                <a:gd name="T104" fmla="*/ 141 w 761"/>
                <a:gd name="T105" fmla="*/ 309 h 330"/>
                <a:gd name="T106" fmla="*/ 133 w 761"/>
                <a:gd name="T107" fmla="*/ 319 h 330"/>
                <a:gd name="T108" fmla="*/ 124 w 761"/>
                <a:gd name="T109" fmla="*/ 327 h 330"/>
                <a:gd name="T110" fmla="*/ 100 w 761"/>
                <a:gd name="T111" fmla="*/ 330 h 330"/>
                <a:gd name="T112" fmla="*/ 69 w 761"/>
                <a:gd name="T113" fmla="*/ 327 h 330"/>
                <a:gd name="T114" fmla="*/ 40 w 761"/>
                <a:gd name="T115" fmla="*/ 318 h 330"/>
                <a:gd name="T116" fmla="*/ 25 w 761"/>
                <a:gd name="T117" fmla="*/ 304 h 33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61"/>
                <a:gd name="T178" fmla="*/ 0 h 330"/>
                <a:gd name="T179" fmla="*/ 761 w 761"/>
                <a:gd name="T180" fmla="*/ 330 h 33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61" h="330">
                  <a:moveTo>
                    <a:pt x="25" y="304"/>
                  </a:moveTo>
                  <a:lnTo>
                    <a:pt x="18" y="278"/>
                  </a:lnTo>
                  <a:lnTo>
                    <a:pt x="12" y="248"/>
                  </a:lnTo>
                  <a:lnTo>
                    <a:pt x="6" y="216"/>
                  </a:lnTo>
                  <a:lnTo>
                    <a:pt x="2" y="185"/>
                  </a:lnTo>
                  <a:lnTo>
                    <a:pt x="0" y="153"/>
                  </a:lnTo>
                  <a:lnTo>
                    <a:pt x="1" y="140"/>
                  </a:lnTo>
                  <a:lnTo>
                    <a:pt x="4" y="132"/>
                  </a:lnTo>
                  <a:lnTo>
                    <a:pt x="8" y="126"/>
                  </a:lnTo>
                  <a:lnTo>
                    <a:pt x="12" y="122"/>
                  </a:lnTo>
                  <a:lnTo>
                    <a:pt x="15" y="118"/>
                  </a:lnTo>
                  <a:lnTo>
                    <a:pt x="18" y="115"/>
                  </a:lnTo>
                  <a:lnTo>
                    <a:pt x="18" y="110"/>
                  </a:lnTo>
                  <a:lnTo>
                    <a:pt x="18" y="96"/>
                  </a:lnTo>
                  <a:lnTo>
                    <a:pt x="19" y="83"/>
                  </a:lnTo>
                  <a:lnTo>
                    <a:pt x="22" y="71"/>
                  </a:lnTo>
                  <a:lnTo>
                    <a:pt x="26" y="59"/>
                  </a:lnTo>
                  <a:lnTo>
                    <a:pt x="27" y="47"/>
                  </a:lnTo>
                  <a:lnTo>
                    <a:pt x="25" y="34"/>
                  </a:lnTo>
                  <a:lnTo>
                    <a:pt x="23" y="21"/>
                  </a:lnTo>
                  <a:lnTo>
                    <a:pt x="20" y="9"/>
                  </a:lnTo>
                  <a:lnTo>
                    <a:pt x="72" y="0"/>
                  </a:lnTo>
                  <a:lnTo>
                    <a:pt x="230" y="40"/>
                  </a:lnTo>
                  <a:lnTo>
                    <a:pt x="232" y="62"/>
                  </a:lnTo>
                  <a:lnTo>
                    <a:pt x="236" y="83"/>
                  </a:lnTo>
                  <a:lnTo>
                    <a:pt x="241" y="100"/>
                  </a:lnTo>
                  <a:lnTo>
                    <a:pt x="247" y="116"/>
                  </a:lnTo>
                  <a:lnTo>
                    <a:pt x="254" y="129"/>
                  </a:lnTo>
                  <a:lnTo>
                    <a:pt x="262" y="142"/>
                  </a:lnTo>
                  <a:lnTo>
                    <a:pt x="269" y="154"/>
                  </a:lnTo>
                  <a:lnTo>
                    <a:pt x="278" y="167"/>
                  </a:lnTo>
                  <a:lnTo>
                    <a:pt x="289" y="164"/>
                  </a:lnTo>
                  <a:lnTo>
                    <a:pt x="302" y="157"/>
                  </a:lnTo>
                  <a:lnTo>
                    <a:pt x="318" y="147"/>
                  </a:lnTo>
                  <a:lnTo>
                    <a:pt x="334" y="133"/>
                  </a:lnTo>
                  <a:lnTo>
                    <a:pt x="351" y="117"/>
                  </a:lnTo>
                  <a:lnTo>
                    <a:pt x="368" y="99"/>
                  </a:lnTo>
                  <a:lnTo>
                    <a:pt x="385" y="82"/>
                  </a:lnTo>
                  <a:lnTo>
                    <a:pt x="401" y="63"/>
                  </a:lnTo>
                  <a:lnTo>
                    <a:pt x="416" y="47"/>
                  </a:lnTo>
                  <a:lnTo>
                    <a:pt x="431" y="32"/>
                  </a:lnTo>
                  <a:lnTo>
                    <a:pt x="442" y="19"/>
                  </a:lnTo>
                  <a:lnTo>
                    <a:pt x="451" y="10"/>
                  </a:lnTo>
                  <a:lnTo>
                    <a:pt x="726" y="10"/>
                  </a:lnTo>
                  <a:lnTo>
                    <a:pt x="761" y="177"/>
                  </a:lnTo>
                  <a:lnTo>
                    <a:pt x="737" y="184"/>
                  </a:lnTo>
                  <a:lnTo>
                    <a:pt x="716" y="191"/>
                  </a:lnTo>
                  <a:lnTo>
                    <a:pt x="701" y="199"/>
                  </a:lnTo>
                  <a:lnTo>
                    <a:pt x="688" y="208"/>
                  </a:lnTo>
                  <a:lnTo>
                    <a:pt x="679" y="216"/>
                  </a:lnTo>
                  <a:lnTo>
                    <a:pt x="674" y="225"/>
                  </a:lnTo>
                  <a:lnTo>
                    <a:pt x="670" y="232"/>
                  </a:lnTo>
                  <a:lnTo>
                    <a:pt x="669" y="237"/>
                  </a:lnTo>
                  <a:lnTo>
                    <a:pt x="669" y="240"/>
                  </a:lnTo>
                  <a:lnTo>
                    <a:pt x="668" y="244"/>
                  </a:lnTo>
                  <a:lnTo>
                    <a:pt x="662" y="247"/>
                  </a:lnTo>
                  <a:lnTo>
                    <a:pt x="652" y="248"/>
                  </a:lnTo>
                  <a:lnTo>
                    <a:pt x="639" y="248"/>
                  </a:lnTo>
                  <a:lnTo>
                    <a:pt x="624" y="245"/>
                  </a:lnTo>
                  <a:lnTo>
                    <a:pt x="607" y="241"/>
                  </a:lnTo>
                  <a:lnTo>
                    <a:pt x="603" y="241"/>
                  </a:lnTo>
                  <a:lnTo>
                    <a:pt x="600" y="244"/>
                  </a:lnTo>
                  <a:lnTo>
                    <a:pt x="597" y="249"/>
                  </a:lnTo>
                  <a:lnTo>
                    <a:pt x="595" y="254"/>
                  </a:lnTo>
                  <a:lnTo>
                    <a:pt x="593" y="258"/>
                  </a:lnTo>
                  <a:lnTo>
                    <a:pt x="589" y="258"/>
                  </a:lnTo>
                  <a:lnTo>
                    <a:pt x="582" y="256"/>
                  </a:lnTo>
                  <a:lnTo>
                    <a:pt x="570" y="255"/>
                  </a:lnTo>
                  <a:lnTo>
                    <a:pt x="556" y="255"/>
                  </a:lnTo>
                  <a:lnTo>
                    <a:pt x="539" y="258"/>
                  </a:lnTo>
                  <a:lnTo>
                    <a:pt x="523" y="261"/>
                  </a:lnTo>
                  <a:lnTo>
                    <a:pt x="509" y="267"/>
                  </a:lnTo>
                  <a:lnTo>
                    <a:pt x="496" y="275"/>
                  </a:lnTo>
                  <a:lnTo>
                    <a:pt x="488" y="279"/>
                  </a:lnTo>
                  <a:lnTo>
                    <a:pt x="478" y="280"/>
                  </a:lnTo>
                  <a:lnTo>
                    <a:pt x="466" y="278"/>
                  </a:lnTo>
                  <a:lnTo>
                    <a:pt x="451" y="277"/>
                  </a:lnTo>
                  <a:lnTo>
                    <a:pt x="435" y="277"/>
                  </a:lnTo>
                  <a:lnTo>
                    <a:pt x="423" y="279"/>
                  </a:lnTo>
                  <a:lnTo>
                    <a:pt x="409" y="283"/>
                  </a:lnTo>
                  <a:lnTo>
                    <a:pt x="396" y="289"/>
                  </a:lnTo>
                  <a:lnTo>
                    <a:pt x="382" y="294"/>
                  </a:lnTo>
                  <a:lnTo>
                    <a:pt x="369" y="300"/>
                  </a:lnTo>
                  <a:lnTo>
                    <a:pt x="359" y="303"/>
                  </a:lnTo>
                  <a:lnTo>
                    <a:pt x="351" y="305"/>
                  </a:lnTo>
                  <a:lnTo>
                    <a:pt x="342" y="305"/>
                  </a:lnTo>
                  <a:lnTo>
                    <a:pt x="332" y="306"/>
                  </a:lnTo>
                  <a:lnTo>
                    <a:pt x="321" y="308"/>
                  </a:lnTo>
                  <a:lnTo>
                    <a:pt x="309" y="309"/>
                  </a:lnTo>
                  <a:lnTo>
                    <a:pt x="299" y="309"/>
                  </a:lnTo>
                  <a:lnTo>
                    <a:pt x="290" y="309"/>
                  </a:lnTo>
                  <a:lnTo>
                    <a:pt x="284" y="307"/>
                  </a:lnTo>
                  <a:lnTo>
                    <a:pt x="282" y="303"/>
                  </a:lnTo>
                  <a:lnTo>
                    <a:pt x="279" y="297"/>
                  </a:lnTo>
                  <a:lnTo>
                    <a:pt x="271" y="292"/>
                  </a:lnTo>
                  <a:lnTo>
                    <a:pt x="261" y="290"/>
                  </a:lnTo>
                  <a:lnTo>
                    <a:pt x="249" y="289"/>
                  </a:lnTo>
                  <a:lnTo>
                    <a:pt x="233" y="290"/>
                  </a:lnTo>
                  <a:lnTo>
                    <a:pt x="219" y="292"/>
                  </a:lnTo>
                  <a:lnTo>
                    <a:pt x="204" y="294"/>
                  </a:lnTo>
                  <a:lnTo>
                    <a:pt x="188" y="297"/>
                  </a:lnTo>
                  <a:lnTo>
                    <a:pt x="176" y="300"/>
                  </a:lnTo>
                  <a:lnTo>
                    <a:pt x="165" y="301"/>
                  </a:lnTo>
                  <a:lnTo>
                    <a:pt x="158" y="303"/>
                  </a:lnTo>
                  <a:lnTo>
                    <a:pt x="148" y="305"/>
                  </a:lnTo>
                  <a:lnTo>
                    <a:pt x="141" y="309"/>
                  </a:lnTo>
                  <a:lnTo>
                    <a:pt x="137" y="314"/>
                  </a:lnTo>
                  <a:lnTo>
                    <a:pt x="133" y="319"/>
                  </a:lnTo>
                  <a:lnTo>
                    <a:pt x="129" y="324"/>
                  </a:lnTo>
                  <a:lnTo>
                    <a:pt x="124" y="327"/>
                  </a:lnTo>
                  <a:lnTo>
                    <a:pt x="113" y="330"/>
                  </a:lnTo>
                  <a:lnTo>
                    <a:pt x="100" y="330"/>
                  </a:lnTo>
                  <a:lnTo>
                    <a:pt x="85" y="330"/>
                  </a:lnTo>
                  <a:lnTo>
                    <a:pt x="69" y="327"/>
                  </a:lnTo>
                  <a:lnTo>
                    <a:pt x="54" y="324"/>
                  </a:lnTo>
                  <a:lnTo>
                    <a:pt x="40" y="318"/>
                  </a:lnTo>
                  <a:lnTo>
                    <a:pt x="30" y="312"/>
                  </a:lnTo>
                  <a:lnTo>
                    <a:pt x="25" y="304"/>
                  </a:lnTo>
                </a:path>
              </a:pathLst>
            </a:custGeom>
            <a:solidFill>
              <a:srgbClr val="00000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43" name="Freeform 12"/>
            <p:cNvSpPr>
              <a:spLocks/>
            </p:cNvSpPr>
            <p:nvPr/>
          </p:nvSpPr>
          <p:spPr bwMode="gray">
            <a:xfrm>
              <a:off x="3483" y="2607"/>
              <a:ext cx="85" cy="93"/>
            </a:xfrm>
            <a:custGeom>
              <a:avLst/>
              <a:gdLst>
                <a:gd name="T0" fmla="*/ 9 w 85"/>
                <a:gd name="T1" fmla="*/ 93 h 93"/>
                <a:gd name="T2" fmla="*/ 85 w 85"/>
                <a:gd name="T3" fmla="*/ 85 h 93"/>
                <a:gd name="T4" fmla="*/ 84 w 85"/>
                <a:gd name="T5" fmla="*/ 80 h 93"/>
                <a:gd name="T6" fmla="*/ 81 w 85"/>
                <a:gd name="T7" fmla="*/ 74 h 93"/>
                <a:gd name="T8" fmla="*/ 77 w 85"/>
                <a:gd name="T9" fmla="*/ 69 h 93"/>
                <a:gd name="T10" fmla="*/ 76 w 85"/>
                <a:gd name="T11" fmla="*/ 65 h 93"/>
                <a:gd name="T12" fmla="*/ 76 w 85"/>
                <a:gd name="T13" fmla="*/ 57 h 93"/>
                <a:gd name="T14" fmla="*/ 75 w 85"/>
                <a:gd name="T15" fmla="*/ 51 h 93"/>
                <a:gd name="T16" fmla="*/ 73 w 85"/>
                <a:gd name="T17" fmla="*/ 46 h 93"/>
                <a:gd name="T18" fmla="*/ 72 w 85"/>
                <a:gd name="T19" fmla="*/ 43 h 93"/>
                <a:gd name="T20" fmla="*/ 73 w 85"/>
                <a:gd name="T21" fmla="*/ 39 h 93"/>
                <a:gd name="T22" fmla="*/ 73 w 85"/>
                <a:gd name="T23" fmla="*/ 33 h 93"/>
                <a:gd name="T24" fmla="*/ 71 w 85"/>
                <a:gd name="T25" fmla="*/ 27 h 93"/>
                <a:gd name="T26" fmla="*/ 67 w 85"/>
                <a:gd name="T27" fmla="*/ 20 h 93"/>
                <a:gd name="T28" fmla="*/ 63 w 85"/>
                <a:gd name="T29" fmla="*/ 12 h 93"/>
                <a:gd name="T30" fmla="*/ 60 w 85"/>
                <a:gd name="T31" fmla="*/ 6 h 93"/>
                <a:gd name="T32" fmla="*/ 56 w 85"/>
                <a:gd name="T33" fmla="*/ 1 h 93"/>
                <a:gd name="T34" fmla="*/ 50 w 85"/>
                <a:gd name="T35" fmla="*/ 0 h 93"/>
                <a:gd name="T36" fmla="*/ 41 w 85"/>
                <a:gd name="T37" fmla="*/ 0 h 93"/>
                <a:gd name="T38" fmla="*/ 33 w 85"/>
                <a:gd name="T39" fmla="*/ 2 h 93"/>
                <a:gd name="T40" fmla="*/ 27 w 85"/>
                <a:gd name="T41" fmla="*/ 6 h 93"/>
                <a:gd name="T42" fmla="*/ 24 w 85"/>
                <a:gd name="T43" fmla="*/ 11 h 93"/>
                <a:gd name="T44" fmla="*/ 22 w 85"/>
                <a:gd name="T45" fmla="*/ 19 h 93"/>
                <a:gd name="T46" fmla="*/ 20 w 85"/>
                <a:gd name="T47" fmla="*/ 25 h 93"/>
                <a:gd name="T48" fmla="*/ 17 w 85"/>
                <a:gd name="T49" fmla="*/ 29 h 93"/>
                <a:gd name="T50" fmla="*/ 14 w 85"/>
                <a:gd name="T51" fmla="*/ 32 h 93"/>
                <a:gd name="T52" fmla="*/ 11 w 85"/>
                <a:gd name="T53" fmla="*/ 39 h 93"/>
                <a:gd name="T54" fmla="*/ 8 w 85"/>
                <a:gd name="T55" fmla="*/ 44 h 93"/>
                <a:gd name="T56" fmla="*/ 4 w 85"/>
                <a:gd name="T57" fmla="*/ 48 h 93"/>
                <a:gd name="T58" fmla="*/ 0 w 85"/>
                <a:gd name="T59" fmla="*/ 47 h 93"/>
                <a:gd name="T60" fmla="*/ 9 w 85"/>
                <a:gd name="T61" fmla="*/ 93 h 9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85"/>
                <a:gd name="T94" fmla="*/ 0 h 93"/>
                <a:gd name="T95" fmla="*/ 85 w 85"/>
                <a:gd name="T96" fmla="*/ 93 h 9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85" h="93">
                  <a:moveTo>
                    <a:pt x="9" y="93"/>
                  </a:moveTo>
                  <a:lnTo>
                    <a:pt x="85" y="85"/>
                  </a:lnTo>
                  <a:lnTo>
                    <a:pt x="84" y="80"/>
                  </a:lnTo>
                  <a:lnTo>
                    <a:pt x="81" y="74"/>
                  </a:lnTo>
                  <a:lnTo>
                    <a:pt x="77" y="69"/>
                  </a:lnTo>
                  <a:lnTo>
                    <a:pt x="76" y="65"/>
                  </a:lnTo>
                  <a:lnTo>
                    <a:pt x="76" y="57"/>
                  </a:lnTo>
                  <a:lnTo>
                    <a:pt x="75" y="51"/>
                  </a:lnTo>
                  <a:lnTo>
                    <a:pt x="73" y="46"/>
                  </a:lnTo>
                  <a:lnTo>
                    <a:pt x="72" y="43"/>
                  </a:lnTo>
                  <a:lnTo>
                    <a:pt x="73" y="39"/>
                  </a:lnTo>
                  <a:lnTo>
                    <a:pt x="73" y="33"/>
                  </a:lnTo>
                  <a:lnTo>
                    <a:pt x="71" y="27"/>
                  </a:lnTo>
                  <a:lnTo>
                    <a:pt x="67" y="20"/>
                  </a:lnTo>
                  <a:lnTo>
                    <a:pt x="63" y="12"/>
                  </a:lnTo>
                  <a:lnTo>
                    <a:pt x="60" y="6"/>
                  </a:lnTo>
                  <a:lnTo>
                    <a:pt x="56" y="1"/>
                  </a:lnTo>
                  <a:lnTo>
                    <a:pt x="50" y="0"/>
                  </a:lnTo>
                  <a:lnTo>
                    <a:pt x="41" y="0"/>
                  </a:lnTo>
                  <a:lnTo>
                    <a:pt x="33" y="2"/>
                  </a:lnTo>
                  <a:lnTo>
                    <a:pt x="27" y="6"/>
                  </a:lnTo>
                  <a:lnTo>
                    <a:pt x="24" y="11"/>
                  </a:lnTo>
                  <a:lnTo>
                    <a:pt x="22" y="19"/>
                  </a:lnTo>
                  <a:lnTo>
                    <a:pt x="20" y="25"/>
                  </a:lnTo>
                  <a:lnTo>
                    <a:pt x="17" y="29"/>
                  </a:lnTo>
                  <a:lnTo>
                    <a:pt x="14" y="32"/>
                  </a:lnTo>
                  <a:lnTo>
                    <a:pt x="11" y="39"/>
                  </a:lnTo>
                  <a:lnTo>
                    <a:pt x="8" y="44"/>
                  </a:lnTo>
                  <a:lnTo>
                    <a:pt x="4" y="48"/>
                  </a:lnTo>
                  <a:lnTo>
                    <a:pt x="0" y="47"/>
                  </a:lnTo>
                  <a:lnTo>
                    <a:pt x="9" y="9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44" name="Freeform 13"/>
            <p:cNvSpPr>
              <a:spLocks/>
            </p:cNvSpPr>
            <p:nvPr/>
          </p:nvSpPr>
          <p:spPr bwMode="gray">
            <a:xfrm>
              <a:off x="3483" y="2607"/>
              <a:ext cx="85" cy="93"/>
            </a:xfrm>
            <a:custGeom>
              <a:avLst/>
              <a:gdLst>
                <a:gd name="T0" fmla="*/ 9 w 85"/>
                <a:gd name="T1" fmla="*/ 93 h 93"/>
                <a:gd name="T2" fmla="*/ 85 w 85"/>
                <a:gd name="T3" fmla="*/ 85 h 93"/>
                <a:gd name="T4" fmla="*/ 84 w 85"/>
                <a:gd name="T5" fmla="*/ 80 h 93"/>
                <a:gd name="T6" fmla="*/ 81 w 85"/>
                <a:gd name="T7" fmla="*/ 74 h 93"/>
                <a:gd name="T8" fmla="*/ 77 w 85"/>
                <a:gd name="T9" fmla="*/ 69 h 93"/>
                <a:gd name="T10" fmla="*/ 76 w 85"/>
                <a:gd name="T11" fmla="*/ 65 h 93"/>
                <a:gd name="T12" fmla="*/ 76 w 85"/>
                <a:gd name="T13" fmla="*/ 57 h 93"/>
                <a:gd name="T14" fmla="*/ 75 w 85"/>
                <a:gd name="T15" fmla="*/ 51 h 93"/>
                <a:gd name="T16" fmla="*/ 73 w 85"/>
                <a:gd name="T17" fmla="*/ 46 h 93"/>
                <a:gd name="T18" fmla="*/ 72 w 85"/>
                <a:gd name="T19" fmla="*/ 43 h 93"/>
                <a:gd name="T20" fmla="*/ 73 w 85"/>
                <a:gd name="T21" fmla="*/ 39 h 93"/>
                <a:gd name="T22" fmla="*/ 73 w 85"/>
                <a:gd name="T23" fmla="*/ 33 h 93"/>
                <a:gd name="T24" fmla="*/ 71 w 85"/>
                <a:gd name="T25" fmla="*/ 27 h 93"/>
                <a:gd name="T26" fmla="*/ 67 w 85"/>
                <a:gd name="T27" fmla="*/ 20 h 93"/>
                <a:gd name="T28" fmla="*/ 63 w 85"/>
                <a:gd name="T29" fmla="*/ 12 h 93"/>
                <a:gd name="T30" fmla="*/ 60 w 85"/>
                <a:gd name="T31" fmla="*/ 6 h 93"/>
                <a:gd name="T32" fmla="*/ 56 w 85"/>
                <a:gd name="T33" fmla="*/ 1 h 93"/>
                <a:gd name="T34" fmla="*/ 50 w 85"/>
                <a:gd name="T35" fmla="*/ 0 h 93"/>
                <a:gd name="T36" fmla="*/ 41 w 85"/>
                <a:gd name="T37" fmla="*/ 0 h 93"/>
                <a:gd name="T38" fmla="*/ 33 w 85"/>
                <a:gd name="T39" fmla="*/ 2 h 93"/>
                <a:gd name="T40" fmla="*/ 27 w 85"/>
                <a:gd name="T41" fmla="*/ 6 h 93"/>
                <a:gd name="T42" fmla="*/ 24 w 85"/>
                <a:gd name="T43" fmla="*/ 11 h 93"/>
                <a:gd name="T44" fmla="*/ 22 w 85"/>
                <a:gd name="T45" fmla="*/ 19 h 93"/>
                <a:gd name="T46" fmla="*/ 20 w 85"/>
                <a:gd name="T47" fmla="*/ 25 h 93"/>
                <a:gd name="T48" fmla="*/ 17 w 85"/>
                <a:gd name="T49" fmla="*/ 29 h 93"/>
                <a:gd name="T50" fmla="*/ 14 w 85"/>
                <a:gd name="T51" fmla="*/ 32 h 93"/>
                <a:gd name="T52" fmla="*/ 11 w 85"/>
                <a:gd name="T53" fmla="*/ 39 h 93"/>
                <a:gd name="T54" fmla="*/ 8 w 85"/>
                <a:gd name="T55" fmla="*/ 44 h 93"/>
                <a:gd name="T56" fmla="*/ 4 w 85"/>
                <a:gd name="T57" fmla="*/ 48 h 93"/>
                <a:gd name="T58" fmla="*/ 0 w 85"/>
                <a:gd name="T59" fmla="*/ 47 h 93"/>
                <a:gd name="T60" fmla="*/ 9 w 85"/>
                <a:gd name="T61" fmla="*/ 93 h 9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85"/>
                <a:gd name="T94" fmla="*/ 0 h 93"/>
                <a:gd name="T95" fmla="*/ 85 w 85"/>
                <a:gd name="T96" fmla="*/ 93 h 9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85" h="93">
                  <a:moveTo>
                    <a:pt x="9" y="93"/>
                  </a:moveTo>
                  <a:lnTo>
                    <a:pt x="85" y="85"/>
                  </a:lnTo>
                  <a:lnTo>
                    <a:pt x="84" y="80"/>
                  </a:lnTo>
                  <a:lnTo>
                    <a:pt x="81" y="74"/>
                  </a:lnTo>
                  <a:lnTo>
                    <a:pt x="77" y="69"/>
                  </a:lnTo>
                  <a:lnTo>
                    <a:pt x="76" y="65"/>
                  </a:lnTo>
                  <a:lnTo>
                    <a:pt x="76" y="57"/>
                  </a:lnTo>
                  <a:lnTo>
                    <a:pt x="75" y="51"/>
                  </a:lnTo>
                  <a:lnTo>
                    <a:pt x="73" y="46"/>
                  </a:lnTo>
                  <a:lnTo>
                    <a:pt x="72" y="43"/>
                  </a:lnTo>
                  <a:lnTo>
                    <a:pt x="73" y="39"/>
                  </a:lnTo>
                  <a:lnTo>
                    <a:pt x="73" y="33"/>
                  </a:lnTo>
                  <a:lnTo>
                    <a:pt x="71" y="27"/>
                  </a:lnTo>
                  <a:lnTo>
                    <a:pt x="67" y="20"/>
                  </a:lnTo>
                  <a:lnTo>
                    <a:pt x="63" y="12"/>
                  </a:lnTo>
                  <a:lnTo>
                    <a:pt x="60" y="6"/>
                  </a:lnTo>
                  <a:lnTo>
                    <a:pt x="56" y="1"/>
                  </a:lnTo>
                  <a:lnTo>
                    <a:pt x="50" y="0"/>
                  </a:lnTo>
                  <a:lnTo>
                    <a:pt x="41" y="0"/>
                  </a:lnTo>
                  <a:lnTo>
                    <a:pt x="33" y="2"/>
                  </a:lnTo>
                  <a:lnTo>
                    <a:pt x="27" y="6"/>
                  </a:lnTo>
                  <a:lnTo>
                    <a:pt x="24" y="11"/>
                  </a:lnTo>
                  <a:lnTo>
                    <a:pt x="22" y="19"/>
                  </a:lnTo>
                  <a:lnTo>
                    <a:pt x="20" y="25"/>
                  </a:lnTo>
                  <a:lnTo>
                    <a:pt x="17" y="29"/>
                  </a:lnTo>
                  <a:lnTo>
                    <a:pt x="14" y="32"/>
                  </a:lnTo>
                  <a:lnTo>
                    <a:pt x="11" y="39"/>
                  </a:lnTo>
                  <a:lnTo>
                    <a:pt x="8" y="44"/>
                  </a:lnTo>
                  <a:lnTo>
                    <a:pt x="4" y="48"/>
                  </a:lnTo>
                  <a:lnTo>
                    <a:pt x="0" y="47"/>
                  </a:lnTo>
                  <a:lnTo>
                    <a:pt x="9" y="93"/>
                  </a:lnTo>
                </a:path>
              </a:pathLst>
            </a:custGeom>
            <a:solidFill>
              <a:srgbClr val="00000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45" name="Freeform 14"/>
            <p:cNvSpPr>
              <a:spLocks noEditPoints="1"/>
            </p:cNvSpPr>
            <p:nvPr/>
          </p:nvSpPr>
          <p:spPr bwMode="gray">
            <a:xfrm>
              <a:off x="3368" y="1523"/>
              <a:ext cx="1037" cy="1302"/>
            </a:xfrm>
            <a:custGeom>
              <a:avLst/>
              <a:gdLst>
                <a:gd name="T0" fmla="*/ 128 w 1037"/>
                <a:gd name="T1" fmla="*/ 114 h 1302"/>
                <a:gd name="T2" fmla="*/ 178 w 1037"/>
                <a:gd name="T3" fmla="*/ 85 h 1302"/>
                <a:gd name="T4" fmla="*/ 213 w 1037"/>
                <a:gd name="T5" fmla="*/ 67 h 1302"/>
                <a:gd name="T6" fmla="*/ 219 w 1037"/>
                <a:gd name="T7" fmla="*/ 98 h 1302"/>
                <a:gd name="T8" fmla="*/ 263 w 1037"/>
                <a:gd name="T9" fmla="*/ 139 h 1302"/>
                <a:gd name="T10" fmla="*/ 298 w 1037"/>
                <a:gd name="T11" fmla="*/ 197 h 1302"/>
                <a:gd name="T12" fmla="*/ 389 w 1037"/>
                <a:gd name="T13" fmla="*/ 303 h 1302"/>
                <a:gd name="T14" fmla="*/ 543 w 1037"/>
                <a:gd name="T15" fmla="*/ 301 h 1302"/>
                <a:gd name="T16" fmla="*/ 638 w 1037"/>
                <a:gd name="T17" fmla="*/ 288 h 1302"/>
                <a:gd name="T18" fmla="*/ 741 w 1037"/>
                <a:gd name="T19" fmla="*/ 290 h 1302"/>
                <a:gd name="T20" fmla="*/ 892 w 1037"/>
                <a:gd name="T21" fmla="*/ 359 h 1302"/>
                <a:gd name="T22" fmla="*/ 973 w 1037"/>
                <a:gd name="T23" fmla="*/ 438 h 1302"/>
                <a:gd name="T24" fmla="*/ 983 w 1037"/>
                <a:gd name="T25" fmla="*/ 514 h 1302"/>
                <a:gd name="T26" fmla="*/ 968 w 1037"/>
                <a:gd name="T27" fmla="*/ 599 h 1302"/>
                <a:gd name="T28" fmla="*/ 938 w 1037"/>
                <a:gd name="T29" fmla="*/ 640 h 1302"/>
                <a:gd name="T30" fmla="*/ 917 w 1037"/>
                <a:gd name="T31" fmla="*/ 725 h 1302"/>
                <a:gd name="T32" fmla="*/ 941 w 1037"/>
                <a:gd name="T33" fmla="*/ 821 h 1302"/>
                <a:gd name="T34" fmla="*/ 915 w 1037"/>
                <a:gd name="T35" fmla="*/ 929 h 1302"/>
                <a:gd name="T36" fmla="*/ 939 w 1037"/>
                <a:gd name="T37" fmla="*/ 1023 h 1302"/>
                <a:gd name="T38" fmla="*/ 1011 w 1037"/>
                <a:gd name="T39" fmla="*/ 1125 h 1302"/>
                <a:gd name="T40" fmla="*/ 1037 w 1037"/>
                <a:gd name="T41" fmla="*/ 1136 h 1302"/>
                <a:gd name="T42" fmla="*/ 994 w 1037"/>
                <a:gd name="T43" fmla="*/ 1187 h 1302"/>
                <a:gd name="T44" fmla="*/ 904 w 1037"/>
                <a:gd name="T45" fmla="*/ 1222 h 1302"/>
                <a:gd name="T46" fmla="*/ 828 w 1037"/>
                <a:gd name="T47" fmla="*/ 1300 h 1302"/>
                <a:gd name="T48" fmla="*/ 761 w 1037"/>
                <a:gd name="T49" fmla="*/ 1279 h 1302"/>
                <a:gd name="T50" fmla="*/ 680 w 1037"/>
                <a:gd name="T51" fmla="*/ 1246 h 1302"/>
                <a:gd name="T52" fmla="*/ 604 w 1037"/>
                <a:gd name="T53" fmla="*/ 1174 h 1302"/>
                <a:gd name="T54" fmla="*/ 567 w 1037"/>
                <a:gd name="T55" fmla="*/ 1115 h 1302"/>
                <a:gd name="T56" fmla="*/ 466 w 1037"/>
                <a:gd name="T57" fmla="*/ 1110 h 1302"/>
                <a:gd name="T58" fmla="*/ 383 w 1037"/>
                <a:gd name="T59" fmla="*/ 1098 h 1302"/>
                <a:gd name="T60" fmla="*/ 340 w 1037"/>
                <a:gd name="T61" fmla="*/ 1059 h 1302"/>
                <a:gd name="T62" fmla="*/ 247 w 1037"/>
                <a:gd name="T63" fmla="*/ 990 h 1302"/>
                <a:gd name="T64" fmla="*/ 213 w 1037"/>
                <a:gd name="T65" fmla="*/ 882 h 1302"/>
                <a:gd name="T66" fmla="*/ 197 w 1037"/>
                <a:gd name="T67" fmla="*/ 826 h 1302"/>
                <a:gd name="T68" fmla="*/ 144 w 1037"/>
                <a:gd name="T69" fmla="*/ 773 h 1302"/>
                <a:gd name="T70" fmla="*/ 78 w 1037"/>
                <a:gd name="T71" fmla="*/ 771 h 1302"/>
                <a:gd name="T72" fmla="*/ 85 w 1037"/>
                <a:gd name="T73" fmla="*/ 217 h 1302"/>
                <a:gd name="T74" fmla="*/ 101 w 1037"/>
                <a:gd name="T75" fmla="*/ 185 h 1302"/>
                <a:gd name="T76" fmla="*/ 90 w 1037"/>
                <a:gd name="T77" fmla="*/ 181 h 1302"/>
                <a:gd name="T78" fmla="*/ 88 w 1037"/>
                <a:gd name="T79" fmla="*/ 171 h 1302"/>
                <a:gd name="T80" fmla="*/ 100 w 1037"/>
                <a:gd name="T81" fmla="*/ 158 h 1302"/>
                <a:gd name="T82" fmla="*/ 94 w 1037"/>
                <a:gd name="T83" fmla="*/ 145 h 1302"/>
                <a:gd name="T84" fmla="*/ 78 w 1037"/>
                <a:gd name="T85" fmla="*/ 134 h 1302"/>
                <a:gd name="T86" fmla="*/ 77 w 1037"/>
                <a:gd name="T87" fmla="*/ 127 h 1302"/>
                <a:gd name="T88" fmla="*/ 66 w 1037"/>
                <a:gd name="T89" fmla="*/ 127 h 1302"/>
                <a:gd name="T90" fmla="*/ 53 w 1037"/>
                <a:gd name="T91" fmla="*/ 152 h 1302"/>
                <a:gd name="T92" fmla="*/ 58 w 1037"/>
                <a:gd name="T93" fmla="*/ 166 h 1302"/>
                <a:gd name="T94" fmla="*/ 75 w 1037"/>
                <a:gd name="T95" fmla="*/ 211 h 1302"/>
                <a:gd name="T96" fmla="*/ 6 w 1037"/>
                <a:gd name="T97" fmla="*/ 563 h 1302"/>
                <a:gd name="T98" fmla="*/ 12 w 1037"/>
                <a:gd name="T99" fmla="*/ 434 h 1302"/>
                <a:gd name="T100" fmla="*/ 36 w 1037"/>
                <a:gd name="T101" fmla="*/ 382 h 1302"/>
                <a:gd name="T102" fmla="*/ 56 w 1037"/>
                <a:gd name="T103" fmla="*/ 337 h 1302"/>
                <a:gd name="T104" fmla="*/ 1 w 1037"/>
                <a:gd name="T105" fmla="*/ 262 h 1302"/>
                <a:gd name="T106" fmla="*/ 15 w 1037"/>
                <a:gd name="T107" fmla="*/ 149 h 1302"/>
                <a:gd name="T108" fmla="*/ 27 w 1037"/>
                <a:gd name="T109" fmla="*/ 74 h 1302"/>
                <a:gd name="T110" fmla="*/ 40 w 1037"/>
                <a:gd name="T111" fmla="*/ 9 h 1302"/>
                <a:gd name="T112" fmla="*/ 66 w 1037"/>
                <a:gd name="T113" fmla="*/ 732 h 1302"/>
                <a:gd name="T114" fmla="*/ 67 w 1037"/>
                <a:gd name="T115" fmla="*/ 672 h 130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037"/>
                <a:gd name="T175" fmla="*/ 0 h 1302"/>
                <a:gd name="T176" fmla="*/ 1037 w 1037"/>
                <a:gd name="T177" fmla="*/ 1302 h 130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037" h="1302">
                  <a:moveTo>
                    <a:pt x="78" y="15"/>
                  </a:moveTo>
                  <a:lnTo>
                    <a:pt x="84" y="30"/>
                  </a:lnTo>
                  <a:lnTo>
                    <a:pt x="90" y="47"/>
                  </a:lnTo>
                  <a:lnTo>
                    <a:pt x="95" y="63"/>
                  </a:lnTo>
                  <a:lnTo>
                    <a:pt x="100" y="79"/>
                  </a:lnTo>
                  <a:lnTo>
                    <a:pt x="108" y="94"/>
                  </a:lnTo>
                  <a:lnTo>
                    <a:pt x="117" y="105"/>
                  </a:lnTo>
                  <a:lnTo>
                    <a:pt x="128" y="114"/>
                  </a:lnTo>
                  <a:lnTo>
                    <a:pt x="138" y="117"/>
                  </a:lnTo>
                  <a:lnTo>
                    <a:pt x="149" y="112"/>
                  </a:lnTo>
                  <a:lnTo>
                    <a:pt x="158" y="105"/>
                  </a:lnTo>
                  <a:lnTo>
                    <a:pt x="166" y="94"/>
                  </a:lnTo>
                  <a:lnTo>
                    <a:pt x="169" y="91"/>
                  </a:lnTo>
                  <a:lnTo>
                    <a:pt x="172" y="89"/>
                  </a:lnTo>
                  <a:lnTo>
                    <a:pt x="175" y="87"/>
                  </a:lnTo>
                  <a:lnTo>
                    <a:pt x="178" y="85"/>
                  </a:lnTo>
                  <a:lnTo>
                    <a:pt x="181" y="83"/>
                  </a:lnTo>
                  <a:lnTo>
                    <a:pt x="185" y="78"/>
                  </a:lnTo>
                  <a:lnTo>
                    <a:pt x="189" y="72"/>
                  </a:lnTo>
                  <a:lnTo>
                    <a:pt x="194" y="66"/>
                  </a:lnTo>
                  <a:lnTo>
                    <a:pt x="200" y="63"/>
                  </a:lnTo>
                  <a:lnTo>
                    <a:pt x="206" y="63"/>
                  </a:lnTo>
                  <a:lnTo>
                    <a:pt x="210" y="65"/>
                  </a:lnTo>
                  <a:lnTo>
                    <a:pt x="213" y="67"/>
                  </a:lnTo>
                  <a:lnTo>
                    <a:pt x="215" y="68"/>
                  </a:lnTo>
                  <a:lnTo>
                    <a:pt x="217" y="69"/>
                  </a:lnTo>
                  <a:lnTo>
                    <a:pt x="218" y="71"/>
                  </a:lnTo>
                  <a:lnTo>
                    <a:pt x="219" y="73"/>
                  </a:lnTo>
                  <a:lnTo>
                    <a:pt x="219" y="77"/>
                  </a:lnTo>
                  <a:lnTo>
                    <a:pt x="218" y="80"/>
                  </a:lnTo>
                  <a:lnTo>
                    <a:pt x="217" y="88"/>
                  </a:lnTo>
                  <a:lnTo>
                    <a:pt x="219" y="98"/>
                  </a:lnTo>
                  <a:lnTo>
                    <a:pt x="223" y="109"/>
                  </a:lnTo>
                  <a:lnTo>
                    <a:pt x="228" y="120"/>
                  </a:lnTo>
                  <a:lnTo>
                    <a:pt x="234" y="128"/>
                  </a:lnTo>
                  <a:lnTo>
                    <a:pt x="240" y="132"/>
                  </a:lnTo>
                  <a:lnTo>
                    <a:pt x="247" y="135"/>
                  </a:lnTo>
                  <a:lnTo>
                    <a:pt x="251" y="137"/>
                  </a:lnTo>
                  <a:lnTo>
                    <a:pt x="256" y="139"/>
                  </a:lnTo>
                  <a:lnTo>
                    <a:pt x="263" y="139"/>
                  </a:lnTo>
                  <a:lnTo>
                    <a:pt x="269" y="140"/>
                  </a:lnTo>
                  <a:lnTo>
                    <a:pt x="282" y="145"/>
                  </a:lnTo>
                  <a:lnTo>
                    <a:pt x="293" y="153"/>
                  </a:lnTo>
                  <a:lnTo>
                    <a:pt x="295" y="158"/>
                  </a:lnTo>
                  <a:lnTo>
                    <a:pt x="296" y="166"/>
                  </a:lnTo>
                  <a:lnTo>
                    <a:pt x="295" y="174"/>
                  </a:lnTo>
                  <a:lnTo>
                    <a:pt x="295" y="185"/>
                  </a:lnTo>
                  <a:lnTo>
                    <a:pt x="298" y="197"/>
                  </a:lnTo>
                  <a:lnTo>
                    <a:pt x="302" y="205"/>
                  </a:lnTo>
                  <a:lnTo>
                    <a:pt x="312" y="223"/>
                  </a:lnTo>
                  <a:lnTo>
                    <a:pt x="320" y="242"/>
                  </a:lnTo>
                  <a:lnTo>
                    <a:pt x="329" y="258"/>
                  </a:lnTo>
                  <a:lnTo>
                    <a:pt x="341" y="274"/>
                  </a:lnTo>
                  <a:lnTo>
                    <a:pt x="354" y="287"/>
                  </a:lnTo>
                  <a:lnTo>
                    <a:pt x="370" y="297"/>
                  </a:lnTo>
                  <a:lnTo>
                    <a:pt x="389" y="303"/>
                  </a:lnTo>
                  <a:lnTo>
                    <a:pt x="410" y="307"/>
                  </a:lnTo>
                  <a:lnTo>
                    <a:pt x="432" y="309"/>
                  </a:lnTo>
                  <a:lnTo>
                    <a:pt x="455" y="309"/>
                  </a:lnTo>
                  <a:lnTo>
                    <a:pt x="476" y="307"/>
                  </a:lnTo>
                  <a:lnTo>
                    <a:pt x="498" y="305"/>
                  </a:lnTo>
                  <a:lnTo>
                    <a:pt x="516" y="303"/>
                  </a:lnTo>
                  <a:lnTo>
                    <a:pt x="532" y="301"/>
                  </a:lnTo>
                  <a:lnTo>
                    <a:pt x="543" y="301"/>
                  </a:lnTo>
                  <a:lnTo>
                    <a:pt x="549" y="302"/>
                  </a:lnTo>
                  <a:lnTo>
                    <a:pt x="559" y="305"/>
                  </a:lnTo>
                  <a:lnTo>
                    <a:pt x="571" y="303"/>
                  </a:lnTo>
                  <a:lnTo>
                    <a:pt x="582" y="299"/>
                  </a:lnTo>
                  <a:lnTo>
                    <a:pt x="594" y="294"/>
                  </a:lnTo>
                  <a:lnTo>
                    <a:pt x="605" y="289"/>
                  </a:lnTo>
                  <a:lnTo>
                    <a:pt x="617" y="288"/>
                  </a:lnTo>
                  <a:lnTo>
                    <a:pt x="638" y="288"/>
                  </a:lnTo>
                  <a:lnTo>
                    <a:pt x="654" y="289"/>
                  </a:lnTo>
                  <a:lnTo>
                    <a:pt x="667" y="291"/>
                  </a:lnTo>
                  <a:lnTo>
                    <a:pt x="678" y="293"/>
                  </a:lnTo>
                  <a:lnTo>
                    <a:pt x="688" y="295"/>
                  </a:lnTo>
                  <a:lnTo>
                    <a:pt x="698" y="296"/>
                  </a:lnTo>
                  <a:lnTo>
                    <a:pt x="709" y="296"/>
                  </a:lnTo>
                  <a:lnTo>
                    <a:pt x="724" y="294"/>
                  </a:lnTo>
                  <a:lnTo>
                    <a:pt x="741" y="290"/>
                  </a:lnTo>
                  <a:lnTo>
                    <a:pt x="766" y="287"/>
                  </a:lnTo>
                  <a:lnTo>
                    <a:pt x="788" y="289"/>
                  </a:lnTo>
                  <a:lnTo>
                    <a:pt x="810" y="294"/>
                  </a:lnTo>
                  <a:lnTo>
                    <a:pt x="829" y="303"/>
                  </a:lnTo>
                  <a:lnTo>
                    <a:pt x="848" y="315"/>
                  </a:lnTo>
                  <a:lnTo>
                    <a:pt x="864" y="328"/>
                  </a:lnTo>
                  <a:lnTo>
                    <a:pt x="879" y="343"/>
                  </a:lnTo>
                  <a:lnTo>
                    <a:pt x="892" y="359"/>
                  </a:lnTo>
                  <a:lnTo>
                    <a:pt x="904" y="375"/>
                  </a:lnTo>
                  <a:lnTo>
                    <a:pt x="915" y="390"/>
                  </a:lnTo>
                  <a:lnTo>
                    <a:pt x="924" y="404"/>
                  </a:lnTo>
                  <a:lnTo>
                    <a:pt x="931" y="415"/>
                  </a:lnTo>
                  <a:lnTo>
                    <a:pt x="939" y="423"/>
                  </a:lnTo>
                  <a:lnTo>
                    <a:pt x="949" y="430"/>
                  </a:lnTo>
                  <a:lnTo>
                    <a:pt x="962" y="434"/>
                  </a:lnTo>
                  <a:lnTo>
                    <a:pt x="973" y="438"/>
                  </a:lnTo>
                  <a:lnTo>
                    <a:pt x="984" y="442"/>
                  </a:lnTo>
                  <a:lnTo>
                    <a:pt x="993" y="446"/>
                  </a:lnTo>
                  <a:lnTo>
                    <a:pt x="997" y="450"/>
                  </a:lnTo>
                  <a:lnTo>
                    <a:pt x="997" y="457"/>
                  </a:lnTo>
                  <a:lnTo>
                    <a:pt x="996" y="468"/>
                  </a:lnTo>
                  <a:lnTo>
                    <a:pt x="993" y="481"/>
                  </a:lnTo>
                  <a:lnTo>
                    <a:pt x="988" y="496"/>
                  </a:lnTo>
                  <a:lnTo>
                    <a:pt x="983" y="514"/>
                  </a:lnTo>
                  <a:lnTo>
                    <a:pt x="979" y="530"/>
                  </a:lnTo>
                  <a:lnTo>
                    <a:pt x="976" y="548"/>
                  </a:lnTo>
                  <a:lnTo>
                    <a:pt x="973" y="563"/>
                  </a:lnTo>
                  <a:lnTo>
                    <a:pt x="973" y="577"/>
                  </a:lnTo>
                  <a:lnTo>
                    <a:pt x="975" y="590"/>
                  </a:lnTo>
                  <a:lnTo>
                    <a:pt x="975" y="595"/>
                  </a:lnTo>
                  <a:lnTo>
                    <a:pt x="972" y="598"/>
                  </a:lnTo>
                  <a:lnTo>
                    <a:pt x="968" y="599"/>
                  </a:lnTo>
                  <a:lnTo>
                    <a:pt x="961" y="600"/>
                  </a:lnTo>
                  <a:lnTo>
                    <a:pt x="955" y="600"/>
                  </a:lnTo>
                  <a:lnTo>
                    <a:pt x="948" y="602"/>
                  </a:lnTo>
                  <a:lnTo>
                    <a:pt x="943" y="604"/>
                  </a:lnTo>
                  <a:lnTo>
                    <a:pt x="940" y="609"/>
                  </a:lnTo>
                  <a:lnTo>
                    <a:pt x="941" y="616"/>
                  </a:lnTo>
                  <a:lnTo>
                    <a:pt x="941" y="628"/>
                  </a:lnTo>
                  <a:lnTo>
                    <a:pt x="938" y="640"/>
                  </a:lnTo>
                  <a:lnTo>
                    <a:pt x="934" y="652"/>
                  </a:lnTo>
                  <a:lnTo>
                    <a:pt x="929" y="665"/>
                  </a:lnTo>
                  <a:lnTo>
                    <a:pt x="926" y="676"/>
                  </a:lnTo>
                  <a:lnTo>
                    <a:pt x="926" y="684"/>
                  </a:lnTo>
                  <a:lnTo>
                    <a:pt x="926" y="691"/>
                  </a:lnTo>
                  <a:lnTo>
                    <a:pt x="924" y="701"/>
                  </a:lnTo>
                  <a:lnTo>
                    <a:pt x="921" y="712"/>
                  </a:lnTo>
                  <a:lnTo>
                    <a:pt x="917" y="725"/>
                  </a:lnTo>
                  <a:lnTo>
                    <a:pt x="913" y="738"/>
                  </a:lnTo>
                  <a:lnTo>
                    <a:pt x="910" y="751"/>
                  </a:lnTo>
                  <a:lnTo>
                    <a:pt x="908" y="762"/>
                  </a:lnTo>
                  <a:lnTo>
                    <a:pt x="908" y="773"/>
                  </a:lnTo>
                  <a:lnTo>
                    <a:pt x="911" y="780"/>
                  </a:lnTo>
                  <a:lnTo>
                    <a:pt x="921" y="793"/>
                  </a:lnTo>
                  <a:lnTo>
                    <a:pt x="931" y="806"/>
                  </a:lnTo>
                  <a:lnTo>
                    <a:pt x="941" y="821"/>
                  </a:lnTo>
                  <a:lnTo>
                    <a:pt x="949" y="836"/>
                  </a:lnTo>
                  <a:lnTo>
                    <a:pt x="955" y="853"/>
                  </a:lnTo>
                  <a:lnTo>
                    <a:pt x="956" y="871"/>
                  </a:lnTo>
                  <a:lnTo>
                    <a:pt x="953" y="884"/>
                  </a:lnTo>
                  <a:lnTo>
                    <a:pt x="945" y="897"/>
                  </a:lnTo>
                  <a:lnTo>
                    <a:pt x="936" y="907"/>
                  </a:lnTo>
                  <a:lnTo>
                    <a:pt x="925" y="917"/>
                  </a:lnTo>
                  <a:lnTo>
                    <a:pt x="915" y="929"/>
                  </a:lnTo>
                  <a:lnTo>
                    <a:pt x="905" y="940"/>
                  </a:lnTo>
                  <a:lnTo>
                    <a:pt x="899" y="953"/>
                  </a:lnTo>
                  <a:lnTo>
                    <a:pt x="897" y="968"/>
                  </a:lnTo>
                  <a:lnTo>
                    <a:pt x="899" y="976"/>
                  </a:lnTo>
                  <a:lnTo>
                    <a:pt x="904" y="986"/>
                  </a:lnTo>
                  <a:lnTo>
                    <a:pt x="912" y="996"/>
                  </a:lnTo>
                  <a:lnTo>
                    <a:pt x="924" y="1009"/>
                  </a:lnTo>
                  <a:lnTo>
                    <a:pt x="939" y="1023"/>
                  </a:lnTo>
                  <a:lnTo>
                    <a:pt x="958" y="1039"/>
                  </a:lnTo>
                  <a:lnTo>
                    <a:pt x="980" y="1059"/>
                  </a:lnTo>
                  <a:lnTo>
                    <a:pt x="993" y="1071"/>
                  </a:lnTo>
                  <a:lnTo>
                    <a:pt x="1001" y="1083"/>
                  </a:lnTo>
                  <a:lnTo>
                    <a:pt x="1005" y="1095"/>
                  </a:lnTo>
                  <a:lnTo>
                    <a:pt x="1008" y="1106"/>
                  </a:lnTo>
                  <a:lnTo>
                    <a:pt x="1010" y="1116"/>
                  </a:lnTo>
                  <a:lnTo>
                    <a:pt x="1011" y="1125"/>
                  </a:lnTo>
                  <a:lnTo>
                    <a:pt x="1013" y="1131"/>
                  </a:lnTo>
                  <a:lnTo>
                    <a:pt x="1017" y="1136"/>
                  </a:lnTo>
                  <a:lnTo>
                    <a:pt x="1022" y="1137"/>
                  </a:lnTo>
                  <a:lnTo>
                    <a:pt x="1032" y="1135"/>
                  </a:lnTo>
                  <a:lnTo>
                    <a:pt x="1034" y="1134"/>
                  </a:lnTo>
                  <a:lnTo>
                    <a:pt x="1036" y="1134"/>
                  </a:lnTo>
                  <a:lnTo>
                    <a:pt x="1037" y="1135"/>
                  </a:lnTo>
                  <a:lnTo>
                    <a:pt x="1037" y="1136"/>
                  </a:lnTo>
                  <a:lnTo>
                    <a:pt x="1037" y="1139"/>
                  </a:lnTo>
                  <a:lnTo>
                    <a:pt x="1035" y="1146"/>
                  </a:lnTo>
                  <a:lnTo>
                    <a:pt x="1030" y="1155"/>
                  </a:lnTo>
                  <a:lnTo>
                    <a:pt x="1022" y="1166"/>
                  </a:lnTo>
                  <a:lnTo>
                    <a:pt x="1015" y="1174"/>
                  </a:lnTo>
                  <a:lnTo>
                    <a:pt x="1009" y="1181"/>
                  </a:lnTo>
                  <a:lnTo>
                    <a:pt x="1004" y="1184"/>
                  </a:lnTo>
                  <a:lnTo>
                    <a:pt x="994" y="1187"/>
                  </a:lnTo>
                  <a:lnTo>
                    <a:pt x="982" y="1191"/>
                  </a:lnTo>
                  <a:lnTo>
                    <a:pt x="970" y="1196"/>
                  </a:lnTo>
                  <a:lnTo>
                    <a:pt x="959" y="1200"/>
                  </a:lnTo>
                  <a:lnTo>
                    <a:pt x="948" y="1200"/>
                  </a:lnTo>
                  <a:lnTo>
                    <a:pt x="937" y="1201"/>
                  </a:lnTo>
                  <a:lnTo>
                    <a:pt x="926" y="1206"/>
                  </a:lnTo>
                  <a:lnTo>
                    <a:pt x="915" y="1213"/>
                  </a:lnTo>
                  <a:lnTo>
                    <a:pt x="904" y="1222"/>
                  </a:lnTo>
                  <a:lnTo>
                    <a:pt x="897" y="1232"/>
                  </a:lnTo>
                  <a:lnTo>
                    <a:pt x="891" y="1245"/>
                  </a:lnTo>
                  <a:lnTo>
                    <a:pt x="886" y="1256"/>
                  </a:lnTo>
                  <a:lnTo>
                    <a:pt x="878" y="1268"/>
                  </a:lnTo>
                  <a:lnTo>
                    <a:pt x="866" y="1280"/>
                  </a:lnTo>
                  <a:lnTo>
                    <a:pt x="851" y="1290"/>
                  </a:lnTo>
                  <a:lnTo>
                    <a:pt x="838" y="1296"/>
                  </a:lnTo>
                  <a:lnTo>
                    <a:pt x="828" y="1300"/>
                  </a:lnTo>
                  <a:lnTo>
                    <a:pt x="820" y="1302"/>
                  </a:lnTo>
                  <a:lnTo>
                    <a:pt x="812" y="1302"/>
                  </a:lnTo>
                  <a:lnTo>
                    <a:pt x="801" y="1297"/>
                  </a:lnTo>
                  <a:lnTo>
                    <a:pt x="790" y="1292"/>
                  </a:lnTo>
                  <a:lnTo>
                    <a:pt x="780" y="1286"/>
                  </a:lnTo>
                  <a:lnTo>
                    <a:pt x="767" y="1279"/>
                  </a:lnTo>
                  <a:lnTo>
                    <a:pt x="763" y="1279"/>
                  </a:lnTo>
                  <a:lnTo>
                    <a:pt x="761" y="1279"/>
                  </a:lnTo>
                  <a:lnTo>
                    <a:pt x="758" y="1279"/>
                  </a:lnTo>
                  <a:lnTo>
                    <a:pt x="756" y="1280"/>
                  </a:lnTo>
                  <a:lnTo>
                    <a:pt x="753" y="1280"/>
                  </a:lnTo>
                  <a:lnTo>
                    <a:pt x="750" y="1280"/>
                  </a:lnTo>
                  <a:lnTo>
                    <a:pt x="732" y="1276"/>
                  </a:lnTo>
                  <a:lnTo>
                    <a:pt x="714" y="1268"/>
                  </a:lnTo>
                  <a:lnTo>
                    <a:pt x="697" y="1258"/>
                  </a:lnTo>
                  <a:lnTo>
                    <a:pt x="680" y="1246"/>
                  </a:lnTo>
                  <a:lnTo>
                    <a:pt x="663" y="1234"/>
                  </a:lnTo>
                  <a:lnTo>
                    <a:pt x="644" y="1225"/>
                  </a:lnTo>
                  <a:lnTo>
                    <a:pt x="625" y="1219"/>
                  </a:lnTo>
                  <a:lnTo>
                    <a:pt x="617" y="1216"/>
                  </a:lnTo>
                  <a:lnTo>
                    <a:pt x="612" y="1208"/>
                  </a:lnTo>
                  <a:lnTo>
                    <a:pt x="608" y="1199"/>
                  </a:lnTo>
                  <a:lnTo>
                    <a:pt x="605" y="1186"/>
                  </a:lnTo>
                  <a:lnTo>
                    <a:pt x="604" y="1174"/>
                  </a:lnTo>
                  <a:lnTo>
                    <a:pt x="603" y="1163"/>
                  </a:lnTo>
                  <a:lnTo>
                    <a:pt x="602" y="1151"/>
                  </a:lnTo>
                  <a:lnTo>
                    <a:pt x="600" y="1142"/>
                  </a:lnTo>
                  <a:lnTo>
                    <a:pt x="596" y="1136"/>
                  </a:lnTo>
                  <a:lnTo>
                    <a:pt x="591" y="1134"/>
                  </a:lnTo>
                  <a:lnTo>
                    <a:pt x="584" y="1132"/>
                  </a:lnTo>
                  <a:lnTo>
                    <a:pt x="576" y="1125"/>
                  </a:lnTo>
                  <a:lnTo>
                    <a:pt x="567" y="1115"/>
                  </a:lnTo>
                  <a:lnTo>
                    <a:pt x="558" y="1106"/>
                  </a:lnTo>
                  <a:lnTo>
                    <a:pt x="548" y="1100"/>
                  </a:lnTo>
                  <a:lnTo>
                    <a:pt x="537" y="1097"/>
                  </a:lnTo>
                  <a:lnTo>
                    <a:pt x="524" y="1099"/>
                  </a:lnTo>
                  <a:lnTo>
                    <a:pt x="511" y="1102"/>
                  </a:lnTo>
                  <a:lnTo>
                    <a:pt x="499" y="1104"/>
                  </a:lnTo>
                  <a:lnTo>
                    <a:pt x="481" y="1105"/>
                  </a:lnTo>
                  <a:lnTo>
                    <a:pt x="466" y="1110"/>
                  </a:lnTo>
                  <a:lnTo>
                    <a:pt x="450" y="1116"/>
                  </a:lnTo>
                  <a:lnTo>
                    <a:pt x="436" y="1119"/>
                  </a:lnTo>
                  <a:lnTo>
                    <a:pt x="421" y="1118"/>
                  </a:lnTo>
                  <a:lnTo>
                    <a:pt x="412" y="1114"/>
                  </a:lnTo>
                  <a:lnTo>
                    <a:pt x="406" y="1109"/>
                  </a:lnTo>
                  <a:lnTo>
                    <a:pt x="401" y="1104"/>
                  </a:lnTo>
                  <a:lnTo>
                    <a:pt x="395" y="1101"/>
                  </a:lnTo>
                  <a:lnTo>
                    <a:pt x="383" y="1098"/>
                  </a:lnTo>
                  <a:lnTo>
                    <a:pt x="373" y="1093"/>
                  </a:lnTo>
                  <a:lnTo>
                    <a:pt x="366" y="1088"/>
                  </a:lnTo>
                  <a:lnTo>
                    <a:pt x="360" y="1083"/>
                  </a:lnTo>
                  <a:lnTo>
                    <a:pt x="354" y="1081"/>
                  </a:lnTo>
                  <a:lnTo>
                    <a:pt x="349" y="1079"/>
                  </a:lnTo>
                  <a:lnTo>
                    <a:pt x="346" y="1074"/>
                  </a:lnTo>
                  <a:lnTo>
                    <a:pt x="344" y="1066"/>
                  </a:lnTo>
                  <a:lnTo>
                    <a:pt x="340" y="1059"/>
                  </a:lnTo>
                  <a:lnTo>
                    <a:pt x="335" y="1054"/>
                  </a:lnTo>
                  <a:lnTo>
                    <a:pt x="315" y="1037"/>
                  </a:lnTo>
                  <a:lnTo>
                    <a:pt x="297" y="1023"/>
                  </a:lnTo>
                  <a:lnTo>
                    <a:pt x="282" y="1011"/>
                  </a:lnTo>
                  <a:lnTo>
                    <a:pt x="268" y="1001"/>
                  </a:lnTo>
                  <a:lnTo>
                    <a:pt x="254" y="996"/>
                  </a:lnTo>
                  <a:lnTo>
                    <a:pt x="249" y="994"/>
                  </a:lnTo>
                  <a:lnTo>
                    <a:pt x="247" y="990"/>
                  </a:lnTo>
                  <a:lnTo>
                    <a:pt x="247" y="984"/>
                  </a:lnTo>
                  <a:lnTo>
                    <a:pt x="246" y="978"/>
                  </a:lnTo>
                  <a:lnTo>
                    <a:pt x="244" y="974"/>
                  </a:lnTo>
                  <a:lnTo>
                    <a:pt x="231" y="954"/>
                  </a:lnTo>
                  <a:lnTo>
                    <a:pt x="221" y="933"/>
                  </a:lnTo>
                  <a:lnTo>
                    <a:pt x="216" y="910"/>
                  </a:lnTo>
                  <a:lnTo>
                    <a:pt x="215" y="890"/>
                  </a:lnTo>
                  <a:lnTo>
                    <a:pt x="213" y="882"/>
                  </a:lnTo>
                  <a:lnTo>
                    <a:pt x="207" y="876"/>
                  </a:lnTo>
                  <a:lnTo>
                    <a:pt x="201" y="871"/>
                  </a:lnTo>
                  <a:lnTo>
                    <a:pt x="195" y="867"/>
                  </a:lnTo>
                  <a:lnTo>
                    <a:pt x="191" y="860"/>
                  </a:lnTo>
                  <a:lnTo>
                    <a:pt x="190" y="852"/>
                  </a:lnTo>
                  <a:lnTo>
                    <a:pt x="192" y="843"/>
                  </a:lnTo>
                  <a:lnTo>
                    <a:pt x="195" y="834"/>
                  </a:lnTo>
                  <a:lnTo>
                    <a:pt x="197" y="826"/>
                  </a:lnTo>
                  <a:lnTo>
                    <a:pt x="196" y="819"/>
                  </a:lnTo>
                  <a:lnTo>
                    <a:pt x="189" y="808"/>
                  </a:lnTo>
                  <a:lnTo>
                    <a:pt x="180" y="801"/>
                  </a:lnTo>
                  <a:lnTo>
                    <a:pt x="172" y="794"/>
                  </a:lnTo>
                  <a:lnTo>
                    <a:pt x="164" y="788"/>
                  </a:lnTo>
                  <a:lnTo>
                    <a:pt x="157" y="781"/>
                  </a:lnTo>
                  <a:lnTo>
                    <a:pt x="152" y="777"/>
                  </a:lnTo>
                  <a:lnTo>
                    <a:pt x="144" y="773"/>
                  </a:lnTo>
                  <a:lnTo>
                    <a:pt x="136" y="769"/>
                  </a:lnTo>
                  <a:lnTo>
                    <a:pt x="126" y="767"/>
                  </a:lnTo>
                  <a:lnTo>
                    <a:pt x="114" y="768"/>
                  </a:lnTo>
                  <a:lnTo>
                    <a:pt x="102" y="771"/>
                  </a:lnTo>
                  <a:lnTo>
                    <a:pt x="92" y="776"/>
                  </a:lnTo>
                  <a:lnTo>
                    <a:pt x="83" y="780"/>
                  </a:lnTo>
                  <a:lnTo>
                    <a:pt x="80" y="776"/>
                  </a:lnTo>
                  <a:lnTo>
                    <a:pt x="78" y="771"/>
                  </a:lnTo>
                  <a:lnTo>
                    <a:pt x="78" y="664"/>
                  </a:lnTo>
                  <a:lnTo>
                    <a:pt x="79" y="661"/>
                  </a:lnTo>
                  <a:lnTo>
                    <a:pt x="80" y="657"/>
                  </a:lnTo>
                  <a:lnTo>
                    <a:pt x="79" y="652"/>
                  </a:lnTo>
                  <a:lnTo>
                    <a:pt x="78" y="648"/>
                  </a:lnTo>
                  <a:lnTo>
                    <a:pt x="78" y="213"/>
                  </a:lnTo>
                  <a:lnTo>
                    <a:pt x="81" y="215"/>
                  </a:lnTo>
                  <a:lnTo>
                    <a:pt x="85" y="217"/>
                  </a:lnTo>
                  <a:lnTo>
                    <a:pt x="88" y="217"/>
                  </a:lnTo>
                  <a:lnTo>
                    <a:pt x="91" y="217"/>
                  </a:lnTo>
                  <a:lnTo>
                    <a:pt x="93" y="217"/>
                  </a:lnTo>
                  <a:lnTo>
                    <a:pt x="97" y="214"/>
                  </a:lnTo>
                  <a:lnTo>
                    <a:pt x="99" y="209"/>
                  </a:lnTo>
                  <a:lnTo>
                    <a:pt x="100" y="202"/>
                  </a:lnTo>
                  <a:lnTo>
                    <a:pt x="100" y="194"/>
                  </a:lnTo>
                  <a:lnTo>
                    <a:pt x="101" y="185"/>
                  </a:lnTo>
                  <a:lnTo>
                    <a:pt x="100" y="184"/>
                  </a:lnTo>
                  <a:lnTo>
                    <a:pt x="99" y="183"/>
                  </a:lnTo>
                  <a:lnTo>
                    <a:pt x="98" y="183"/>
                  </a:lnTo>
                  <a:lnTo>
                    <a:pt x="96" y="183"/>
                  </a:lnTo>
                  <a:lnTo>
                    <a:pt x="94" y="184"/>
                  </a:lnTo>
                  <a:lnTo>
                    <a:pt x="92" y="183"/>
                  </a:lnTo>
                  <a:lnTo>
                    <a:pt x="91" y="182"/>
                  </a:lnTo>
                  <a:lnTo>
                    <a:pt x="90" y="181"/>
                  </a:lnTo>
                  <a:lnTo>
                    <a:pt x="89" y="180"/>
                  </a:lnTo>
                  <a:lnTo>
                    <a:pt x="88" y="179"/>
                  </a:lnTo>
                  <a:lnTo>
                    <a:pt x="87" y="178"/>
                  </a:lnTo>
                  <a:lnTo>
                    <a:pt x="87" y="177"/>
                  </a:lnTo>
                  <a:lnTo>
                    <a:pt x="87" y="176"/>
                  </a:lnTo>
                  <a:lnTo>
                    <a:pt x="86" y="174"/>
                  </a:lnTo>
                  <a:lnTo>
                    <a:pt x="87" y="172"/>
                  </a:lnTo>
                  <a:lnTo>
                    <a:pt x="88" y="171"/>
                  </a:lnTo>
                  <a:lnTo>
                    <a:pt x="90" y="170"/>
                  </a:lnTo>
                  <a:lnTo>
                    <a:pt x="92" y="169"/>
                  </a:lnTo>
                  <a:lnTo>
                    <a:pt x="93" y="168"/>
                  </a:lnTo>
                  <a:lnTo>
                    <a:pt x="94" y="168"/>
                  </a:lnTo>
                  <a:lnTo>
                    <a:pt x="94" y="167"/>
                  </a:lnTo>
                  <a:lnTo>
                    <a:pt x="96" y="164"/>
                  </a:lnTo>
                  <a:lnTo>
                    <a:pt x="98" y="161"/>
                  </a:lnTo>
                  <a:lnTo>
                    <a:pt x="100" y="158"/>
                  </a:lnTo>
                  <a:lnTo>
                    <a:pt x="101" y="157"/>
                  </a:lnTo>
                  <a:lnTo>
                    <a:pt x="101" y="155"/>
                  </a:lnTo>
                  <a:lnTo>
                    <a:pt x="101" y="153"/>
                  </a:lnTo>
                  <a:lnTo>
                    <a:pt x="100" y="152"/>
                  </a:lnTo>
                  <a:lnTo>
                    <a:pt x="97" y="150"/>
                  </a:lnTo>
                  <a:lnTo>
                    <a:pt x="94" y="148"/>
                  </a:lnTo>
                  <a:lnTo>
                    <a:pt x="94" y="146"/>
                  </a:lnTo>
                  <a:lnTo>
                    <a:pt x="94" y="145"/>
                  </a:lnTo>
                  <a:lnTo>
                    <a:pt x="94" y="144"/>
                  </a:lnTo>
                  <a:lnTo>
                    <a:pt x="92" y="142"/>
                  </a:lnTo>
                  <a:lnTo>
                    <a:pt x="89" y="140"/>
                  </a:lnTo>
                  <a:lnTo>
                    <a:pt x="86" y="139"/>
                  </a:lnTo>
                  <a:lnTo>
                    <a:pt x="83" y="138"/>
                  </a:lnTo>
                  <a:lnTo>
                    <a:pt x="80" y="136"/>
                  </a:lnTo>
                  <a:lnTo>
                    <a:pt x="78" y="134"/>
                  </a:lnTo>
                  <a:lnTo>
                    <a:pt x="78" y="133"/>
                  </a:lnTo>
                  <a:lnTo>
                    <a:pt x="78" y="15"/>
                  </a:lnTo>
                  <a:close/>
                  <a:moveTo>
                    <a:pt x="67" y="1"/>
                  </a:moveTo>
                  <a:lnTo>
                    <a:pt x="73" y="8"/>
                  </a:lnTo>
                  <a:lnTo>
                    <a:pt x="78" y="15"/>
                  </a:lnTo>
                  <a:lnTo>
                    <a:pt x="78" y="133"/>
                  </a:lnTo>
                  <a:lnTo>
                    <a:pt x="77" y="130"/>
                  </a:lnTo>
                  <a:lnTo>
                    <a:pt x="77" y="127"/>
                  </a:lnTo>
                  <a:lnTo>
                    <a:pt x="76" y="126"/>
                  </a:lnTo>
                  <a:lnTo>
                    <a:pt x="74" y="126"/>
                  </a:lnTo>
                  <a:lnTo>
                    <a:pt x="73" y="125"/>
                  </a:lnTo>
                  <a:lnTo>
                    <a:pt x="71" y="125"/>
                  </a:lnTo>
                  <a:lnTo>
                    <a:pt x="70" y="125"/>
                  </a:lnTo>
                  <a:lnTo>
                    <a:pt x="67" y="126"/>
                  </a:lnTo>
                  <a:lnTo>
                    <a:pt x="66" y="127"/>
                  </a:lnTo>
                  <a:lnTo>
                    <a:pt x="65" y="129"/>
                  </a:lnTo>
                  <a:lnTo>
                    <a:pt x="64" y="132"/>
                  </a:lnTo>
                  <a:lnTo>
                    <a:pt x="62" y="136"/>
                  </a:lnTo>
                  <a:lnTo>
                    <a:pt x="60" y="138"/>
                  </a:lnTo>
                  <a:lnTo>
                    <a:pt x="58" y="141"/>
                  </a:lnTo>
                  <a:lnTo>
                    <a:pt x="56" y="144"/>
                  </a:lnTo>
                  <a:lnTo>
                    <a:pt x="54" y="148"/>
                  </a:lnTo>
                  <a:lnTo>
                    <a:pt x="53" y="152"/>
                  </a:lnTo>
                  <a:lnTo>
                    <a:pt x="53" y="156"/>
                  </a:lnTo>
                  <a:lnTo>
                    <a:pt x="54" y="157"/>
                  </a:lnTo>
                  <a:lnTo>
                    <a:pt x="55" y="158"/>
                  </a:lnTo>
                  <a:lnTo>
                    <a:pt x="55" y="160"/>
                  </a:lnTo>
                  <a:lnTo>
                    <a:pt x="56" y="163"/>
                  </a:lnTo>
                  <a:lnTo>
                    <a:pt x="57" y="164"/>
                  </a:lnTo>
                  <a:lnTo>
                    <a:pt x="58" y="166"/>
                  </a:lnTo>
                  <a:lnTo>
                    <a:pt x="61" y="175"/>
                  </a:lnTo>
                  <a:lnTo>
                    <a:pt x="64" y="180"/>
                  </a:lnTo>
                  <a:lnTo>
                    <a:pt x="65" y="185"/>
                  </a:lnTo>
                  <a:lnTo>
                    <a:pt x="67" y="194"/>
                  </a:lnTo>
                  <a:lnTo>
                    <a:pt x="70" y="201"/>
                  </a:lnTo>
                  <a:lnTo>
                    <a:pt x="72" y="207"/>
                  </a:lnTo>
                  <a:lnTo>
                    <a:pt x="74" y="209"/>
                  </a:lnTo>
                  <a:lnTo>
                    <a:pt x="75" y="211"/>
                  </a:lnTo>
                  <a:lnTo>
                    <a:pt x="78" y="213"/>
                  </a:lnTo>
                  <a:lnTo>
                    <a:pt x="78" y="648"/>
                  </a:lnTo>
                  <a:lnTo>
                    <a:pt x="68" y="628"/>
                  </a:lnTo>
                  <a:lnTo>
                    <a:pt x="56" y="608"/>
                  </a:lnTo>
                  <a:lnTo>
                    <a:pt x="42" y="591"/>
                  </a:lnTo>
                  <a:lnTo>
                    <a:pt x="25" y="577"/>
                  </a:lnTo>
                  <a:lnTo>
                    <a:pt x="9" y="568"/>
                  </a:lnTo>
                  <a:lnTo>
                    <a:pt x="6" y="563"/>
                  </a:lnTo>
                  <a:lnTo>
                    <a:pt x="4" y="555"/>
                  </a:lnTo>
                  <a:lnTo>
                    <a:pt x="3" y="542"/>
                  </a:lnTo>
                  <a:lnTo>
                    <a:pt x="4" y="526"/>
                  </a:lnTo>
                  <a:lnTo>
                    <a:pt x="5" y="508"/>
                  </a:lnTo>
                  <a:lnTo>
                    <a:pt x="6" y="489"/>
                  </a:lnTo>
                  <a:lnTo>
                    <a:pt x="8" y="470"/>
                  </a:lnTo>
                  <a:lnTo>
                    <a:pt x="10" y="451"/>
                  </a:lnTo>
                  <a:lnTo>
                    <a:pt x="12" y="434"/>
                  </a:lnTo>
                  <a:lnTo>
                    <a:pt x="13" y="418"/>
                  </a:lnTo>
                  <a:lnTo>
                    <a:pt x="13" y="407"/>
                  </a:lnTo>
                  <a:lnTo>
                    <a:pt x="13" y="400"/>
                  </a:lnTo>
                  <a:lnTo>
                    <a:pt x="13" y="391"/>
                  </a:lnTo>
                  <a:lnTo>
                    <a:pt x="16" y="384"/>
                  </a:lnTo>
                  <a:lnTo>
                    <a:pt x="21" y="380"/>
                  </a:lnTo>
                  <a:lnTo>
                    <a:pt x="27" y="380"/>
                  </a:lnTo>
                  <a:lnTo>
                    <a:pt x="36" y="382"/>
                  </a:lnTo>
                  <a:lnTo>
                    <a:pt x="44" y="388"/>
                  </a:lnTo>
                  <a:lnTo>
                    <a:pt x="52" y="393"/>
                  </a:lnTo>
                  <a:lnTo>
                    <a:pt x="52" y="384"/>
                  </a:lnTo>
                  <a:lnTo>
                    <a:pt x="51" y="374"/>
                  </a:lnTo>
                  <a:lnTo>
                    <a:pt x="49" y="363"/>
                  </a:lnTo>
                  <a:lnTo>
                    <a:pt x="49" y="353"/>
                  </a:lnTo>
                  <a:lnTo>
                    <a:pt x="51" y="344"/>
                  </a:lnTo>
                  <a:lnTo>
                    <a:pt x="56" y="337"/>
                  </a:lnTo>
                  <a:lnTo>
                    <a:pt x="64" y="329"/>
                  </a:lnTo>
                  <a:lnTo>
                    <a:pt x="72" y="323"/>
                  </a:lnTo>
                  <a:lnTo>
                    <a:pt x="38" y="302"/>
                  </a:lnTo>
                  <a:lnTo>
                    <a:pt x="26" y="295"/>
                  </a:lnTo>
                  <a:lnTo>
                    <a:pt x="16" y="288"/>
                  </a:lnTo>
                  <a:lnTo>
                    <a:pt x="9" y="281"/>
                  </a:lnTo>
                  <a:lnTo>
                    <a:pt x="4" y="273"/>
                  </a:lnTo>
                  <a:lnTo>
                    <a:pt x="1" y="262"/>
                  </a:lnTo>
                  <a:lnTo>
                    <a:pt x="0" y="251"/>
                  </a:lnTo>
                  <a:lnTo>
                    <a:pt x="1" y="236"/>
                  </a:lnTo>
                  <a:lnTo>
                    <a:pt x="4" y="216"/>
                  </a:lnTo>
                  <a:lnTo>
                    <a:pt x="7" y="204"/>
                  </a:lnTo>
                  <a:lnTo>
                    <a:pt x="11" y="190"/>
                  </a:lnTo>
                  <a:lnTo>
                    <a:pt x="16" y="177"/>
                  </a:lnTo>
                  <a:lnTo>
                    <a:pt x="14" y="164"/>
                  </a:lnTo>
                  <a:lnTo>
                    <a:pt x="15" y="149"/>
                  </a:lnTo>
                  <a:lnTo>
                    <a:pt x="16" y="136"/>
                  </a:lnTo>
                  <a:lnTo>
                    <a:pt x="16" y="124"/>
                  </a:lnTo>
                  <a:lnTo>
                    <a:pt x="16" y="114"/>
                  </a:lnTo>
                  <a:lnTo>
                    <a:pt x="15" y="105"/>
                  </a:lnTo>
                  <a:lnTo>
                    <a:pt x="17" y="95"/>
                  </a:lnTo>
                  <a:lnTo>
                    <a:pt x="20" y="85"/>
                  </a:lnTo>
                  <a:lnTo>
                    <a:pt x="25" y="79"/>
                  </a:lnTo>
                  <a:lnTo>
                    <a:pt x="27" y="74"/>
                  </a:lnTo>
                  <a:lnTo>
                    <a:pt x="29" y="66"/>
                  </a:lnTo>
                  <a:lnTo>
                    <a:pt x="32" y="57"/>
                  </a:lnTo>
                  <a:lnTo>
                    <a:pt x="33" y="50"/>
                  </a:lnTo>
                  <a:lnTo>
                    <a:pt x="33" y="39"/>
                  </a:lnTo>
                  <a:lnTo>
                    <a:pt x="31" y="27"/>
                  </a:lnTo>
                  <a:lnTo>
                    <a:pt x="32" y="16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8" y="5"/>
                  </a:lnTo>
                  <a:lnTo>
                    <a:pt x="56" y="1"/>
                  </a:lnTo>
                  <a:lnTo>
                    <a:pt x="63" y="0"/>
                  </a:lnTo>
                  <a:lnTo>
                    <a:pt x="67" y="1"/>
                  </a:lnTo>
                  <a:close/>
                  <a:moveTo>
                    <a:pt x="78" y="771"/>
                  </a:moveTo>
                  <a:lnTo>
                    <a:pt x="70" y="757"/>
                  </a:lnTo>
                  <a:lnTo>
                    <a:pt x="66" y="744"/>
                  </a:lnTo>
                  <a:lnTo>
                    <a:pt x="66" y="732"/>
                  </a:lnTo>
                  <a:lnTo>
                    <a:pt x="67" y="722"/>
                  </a:lnTo>
                  <a:lnTo>
                    <a:pt x="70" y="712"/>
                  </a:lnTo>
                  <a:lnTo>
                    <a:pt x="70" y="703"/>
                  </a:lnTo>
                  <a:lnTo>
                    <a:pt x="67" y="694"/>
                  </a:lnTo>
                  <a:lnTo>
                    <a:pt x="62" y="686"/>
                  </a:lnTo>
                  <a:lnTo>
                    <a:pt x="60" y="681"/>
                  </a:lnTo>
                  <a:lnTo>
                    <a:pt x="62" y="677"/>
                  </a:lnTo>
                  <a:lnTo>
                    <a:pt x="67" y="672"/>
                  </a:lnTo>
                  <a:lnTo>
                    <a:pt x="73" y="668"/>
                  </a:lnTo>
                  <a:lnTo>
                    <a:pt x="78" y="664"/>
                  </a:lnTo>
                  <a:lnTo>
                    <a:pt x="78" y="77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46" name="Freeform 15"/>
            <p:cNvSpPr>
              <a:spLocks/>
            </p:cNvSpPr>
            <p:nvPr/>
          </p:nvSpPr>
          <p:spPr bwMode="gray">
            <a:xfrm>
              <a:off x="3368" y="1523"/>
              <a:ext cx="1037" cy="1302"/>
            </a:xfrm>
            <a:custGeom>
              <a:avLst/>
              <a:gdLst>
                <a:gd name="T0" fmla="*/ 100 w 1037"/>
                <a:gd name="T1" fmla="*/ 79 h 1302"/>
                <a:gd name="T2" fmla="*/ 158 w 1037"/>
                <a:gd name="T3" fmla="*/ 105 h 1302"/>
                <a:gd name="T4" fmla="*/ 181 w 1037"/>
                <a:gd name="T5" fmla="*/ 83 h 1302"/>
                <a:gd name="T6" fmla="*/ 210 w 1037"/>
                <a:gd name="T7" fmla="*/ 65 h 1302"/>
                <a:gd name="T8" fmla="*/ 219 w 1037"/>
                <a:gd name="T9" fmla="*/ 77 h 1302"/>
                <a:gd name="T10" fmla="*/ 234 w 1037"/>
                <a:gd name="T11" fmla="*/ 128 h 1302"/>
                <a:gd name="T12" fmla="*/ 269 w 1037"/>
                <a:gd name="T13" fmla="*/ 140 h 1302"/>
                <a:gd name="T14" fmla="*/ 295 w 1037"/>
                <a:gd name="T15" fmla="*/ 185 h 1302"/>
                <a:gd name="T16" fmla="*/ 341 w 1037"/>
                <a:gd name="T17" fmla="*/ 274 h 1302"/>
                <a:gd name="T18" fmla="*/ 455 w 1037"/>
                <a:gd name="T19" fmla="*/ 309 h 1302"/>
                <a:gd name="T20" fmla="*/ 549 w 1037"/>
                <a:gd name="T21" fmla="*/ 302 h 1302"/>
                <a:gd name="T22" fmla="*/ 617 w 1037"/>
                <a:gd name="T23" fmla="*/ 288 h 1302"/>
                <a:gd name="T24" fmla="*/ 698 w 1037"/>
                <a:gd name="T25" fmla="*/ 296 h 1302"/>
                <a:gd name="T26" fmla="*/ 810 w 1037"/>
                <a:gd name="T27" fmla="*/ 294 h 1302"/>
                <a:gd name="T28" fmla="*/ 904 w 1037"/>
                <a:gd name="T29" fmla="*/ 375 h 1302"/>
                <a:gd name="T30" fmla="*/ 962 w 1037"/>
                <a:gd name="T31" fmla="*/ 434 h 1302"/>
                <a:gd name="T32" fmla="*/ 996 w 1037"/>
                <a:gd name="T33" fmla="*/ 468 h 1302"/>
                <a:gd name="T34" fmla="*/ 973 w 1037"/>
                <a:gd name="T35" fmla="*/ 563 h 1302"/>
                <a:gd name="T36" fmla="*/ 961 w 1037"/>
                <a:gd name="T37" fmla="*/ 600 h 1302"/>
                <a:gd name="T38" fmla="*/ 941 w 1037"/>
                <a:gd name="T39" fmla="*/ 628 h 1302"/>
                <a:gd name="T40" fmla="*/ 926 w 1037"/>
                <a:gd name="T41" fmla="*/ 691 h 1302"/>
                <a:gd name="T42" fmla="*/ 908 w 1037"/>
                <a:gd name="T43" fmla="*/ 762 h 1302"/>
                <a:gd name="T44" fmla="*/ 949 w 1037"/>
                <a:gd name="T45" fmla="*/ 836 h 1302"/>
                <a:gd name="T46" fmla="*/ 925 w 1037"/>
                <a:gd name="T47" fmla="*/ 917 h 1302"/>
                <a:gd name="T48" fmla="*/ 904 w 1037"/>
                <a:gd name="T49" fmla="*/ 986 h 1302"/>
                <a:gd name="T50" fmla="*/ 993 w 1037"/>
                <a:gd name="T51" fmla="*/ 1071 h 1302"/>
                <a:gd name="T52" fmla="*/ 1013 w 1037"/>
                <a:gd name="T53" fmla="*/ 1131 h 1302"/>
                <a:gd name="T54" fmla="*/ 1037 w 1037"/>
                <a:gd name="T55" fmla="*/ 1142 h 1302"/>
                <a:gd name="T56" fmla="*/ 1008 w 1037"/>
                <a:gd name="T57" fmla="*/ 1182 h 1302"/>
                <a:gd name="T58" fmla="*/ 948 w 1037"/>
                <a:gd name="T59" fmla="*/ 1200 h 1302"/>
                <a:gd name="T60" fmla="*/ 891 w 1037"/>
                <a:gd name="T61" fmla="*/ 1245 h 1302"/>
                <a:gd name="T62" fmla="*/ 828 w 1037"/>
                <a:gd name="T63" fmla="*/ 1300 h 1302"/>
                <a:gd name="T64" fmla="*/ 767 w 1037"/>
                <a:gd name="T65" fmla="*/ 1279 h 1302"/>
                <a:gd name="T66" fmla="*/ 750 w 1037"/>
                <a:gd name="T67" fmla="*/ 1280 h 1302"/>
                <a:gd name="T68" fmla="*/ 644 w 1037"/>
                <a:gd name="T69" fmla="*/ 1225 h 1302"/>
                <a:gd name="T70" fmla="*/ 604 w 1037"/>
                <a:gd name="T71" fmla="*/ 1174 h 1302"/>
                <a:gd name="T72" fmla="*/ 584 w 1037"/>
                <a:gd name="T73" fmla="*/ 1132 h 1302"/>
                <a:gd name="T74" fmla="*/ 524 w 1037"/>
                <a:gd name="T75" fmla="*/ 1099 h 1302"/>
                <a:gd name="T76" fmla="*/ 436 w 1037"/>
                <a:gd name="T77" fmla="*/ 1119 h 1302"/>
                <a:gd name="T78" fmla="*/ 383 w 1037"/>
                <a:gd name="T79" fmla="*/ 1098 h 1302"/>
                <a:gd name="T80" fmla="*/ 346 w 1037"/>
                <a:gd name="T81" fmla="*/ 1074 h 1302"/>
                <a:gd name="T82" fmla="*/ 282 w 1037"/>
                <a:gd name="T83" fmla="*/ 1011 h 1302"/>
                <a:gd name="T84" fmla="*/ 246 w 1037"/>
                <a:gd name="T85" fmla="*/ 978 h 1302"/>
                <a:gd name="T86" fmla="*/ 213 w 1037"/>
                <a:gd name="T87" fmla="*/ 882 h 1302"/>
                <a:gd name="T88" fmla="*/ 192 w 1037"/>
                <a:gd name="T89" fmla="*/ 843 h 1302"/>
                <a:gd name="T90" fmla="*/ 172 w 1037"/>
                <a:gd name="T91" fmla="*/ 794 h 1302"/>
                <a:gd name="T92" fmla="*/ 126 w 1037"/>
                <a:gd name="T93" fmla="*/ 767 h 1302"/>
                <a:gd name="T94" fmla="*/ 68 w 1037"/>
                <a:gd name="T95" fmla="*/ 752 h 1302"/>
                <a:gd name="T96" fmla="*/ 67 w 1037"/>
                <a:gd name="T97" fmla="*/ 693 h 1302"/>
                <a:gd name="T98" fmla="*/ 79 w 1037"/>
                <a:gd name="T99" fmla="*/ 662 h 1302"/>
                <a:gd name="T100" fmla="*/ 9 w 1037"/>
                <a:gd name="T101" fmla="*/ 568 h 1302"/>
                <a:gd name="T102" fmla="*/ 6 w 1037"/>
                <a:gd name="T103" fmla="*/ 489 h 1302"/>
                <a:gd name="T104" fmla="*/ 13 w 1037"/>
                <a:gd name="T105" fmla="*/ 400 h 1302"/>
                <a:gd name="T106" fmla="*/ 44 w 1037"/>
                <a:gd name="T107" fmla="*/ 388 h 1302"/>
                <a:gd name="T108" fmla="*/ 51 w 1037"/>
                <a:gd name="T109" fmla="*/ 344 h 1302"/>
                <a:gd name="T110" fmla="*/ 16 w 1037"/>
                <a:gd name="T111" fmla="*/ 288 h 1302"/>
                <a:gd name="T112" fmla="*/ 4 w 1037"/>
                <a:gd name="T113" fmla="*/ 216 h 1302"/>
                <a:gd name="T114" fmla="*/ 16 w 1037"/>
                <a:gd name="T115" fmla="*/ 136 h 1302"/>
                <a:gd name="T116" fmla="*/ 25 w 1037"/>
                <a:gd name="T117" fmla="*/ 79 h 1302"/>
                <a:gd name="T118" fmla="*/ 31 w 1037"/>
                <a:gd name="T119" fmla="*/ 27 h 1302"/>
                <a:gd name="T120" fmla="*/ 63 w 1037"/>
                <a:gd name="T121" fmla="*/ 0 h 130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037"/>
                <a:gd name="T184" fmla="*/ 0 h 1302"/>
                <a:gd name="T185" fmla="*/ 1037 w 1037"/>
                <a:gd name="T186" fmla="*/ 1302 h 130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037" h="1302">
                  <a:moveTo>
                    <a:pt x="67" y="1"/>
                  </a:moveTo>
                  <a:lnTo>
                    <a:pt x="77" y="14"/>
                  </a:lnTo>
                  <a:lnTo>
                    <a:pt x="84" y="29"/>
                  </a:lnTo>
                  <a:lnTo>
                    <a:pt x="89" y="46"/>
                  </a:lnTo>
                  <a:lnTo>
                    <a:pt x="94" y="62"/>
                  </a:lnTo>
                  <a:lnTo>
                    <a:pt x="100" y="79"/>
                  </a:lnTo>
                  <a:lnTo>
                    <a:pt x="108" y="93"/>
                  </a:lnTo>
                  <a:lnTo>
                    <a:pt x="116" y="105"/>
                  </a:lnTo>
                  <a:lnTo>
                    <a:pt x="128" y="114"/>
                  </a:lnTo>
                  <a:lnTo>
                    <a:pt x="138" y="117"/>
                  </a:lnTo>
                  <a:lnTo>
                    <a:pt x="149" y="112"/>
                  </a:lnTo>
                  <a:lnTo>
                    <a:pt x="158" y="105"/>
                  </a:lnTo>
                  <a:lnTo>
                    <a:pt x="166" y="94"/>
                  </a:lnTo>
                  <a:lnTo>
                    <a:pt x="169" y="91"/>
                  </a:lnTo>
                  <a:lnTo>
                    <a:pt x="172" y="89"/>
                  </a:lnTo>
                  <a:lnTo>
                    <a:pt x="175" y="87"/>
                  </a:lnTo>
                  <a:lnTo>
                    <a:pt x="178" y="85"/>
                  </a:lnTo>
                  <a:lnTo>
                    <a:pt x="181" y="83"/>
                  </a:lnTo>
                  <a:lnTo>
                    <a:pt x="185" y="78"/>
                  </a:lnTo>
                  <a:lnTo>
                    <a:pt x="189" y="72"/>
                  </a:lnTo>
                  <a:lnTo>
                    <a:pt x="194" y="66"/>
                  </a:lnTo>
                  <a:lnTo>
                    <a:pt x="200" y="63"/>
                  </a:lnTo>
                  <a:lnTo>
                    <a:pt x="206" y="63"/>
                  </a:lnTo>
                  <a:lnTo>
                    <a:pt x="210" y="65"/>
                  </a:lnTo>
                  <a:lnTo>
                    <a:pt x="213" y="67"/>
                  </a:lnTo>
                  <a:lnTo>
                    <a:pt x="215" y="68"/>
                  </a:lnTo>
                  <a:lnTo>
                    <a:pt x="217" y="69"/>
                  </a:lnTo>
                  <a:lnTo>
                    <a:pt x="218" y="71"/>
                  </a:lnTo>
                  <a:lnTo>
                    <a:pt x="219" y="73"/>
                  </a:lnTo>
                  <a:lnTo>
                    <a:pt x="219" y="77"/>
                  </a:lnTo>
                  <a:lnTo>
                    <a:pt x="218" y="80"/>
                  </a:lnTo>
                  <a:lnTo>
                    <a:pt x="217" y="88"/>
                  </a:lnTo>
                  <a:lnTo>
                    <a:pt x="219" y="98"/>
                  </a:lnTo>
                  <a:lnTo>
                    <a:pt x="223" y="109"/>
                  </a:lnTo>
                  <a:lnTo>
                    <a:pt x="228" y="120"/>
                  </a:lnTo>
                  <a:lnTo>
                    <a:pt x="234" y="128"/>
                  </a:lnTo>
                  <a:lnTo>
                    <a:pt x="240" y="132"/>
                  </a:lnTo>
                  <a:lnTo>
                    <a:pt x="247" y="135"/>
                  </a:lnTo>
                  <a:lnTo>
                    <a:pt x="251" y="137"/>
                  </a:lnTo>
                  <a:lnTo>
                    <a:pt x="256" y="139"/>
                  </a:lnTo>
                  <a:lnTo>
                    <a:pt x="263" y="139"/>
                  </a:lnTo>
                  <a:lnTo>
                    <a:pt x="269" y="140"/>
                  </a:lnTo>
                  <a:lnTo>
                    <a:pt x="282" y="145"/>
                  </a:lnTo>
                  <a:lnTo>
                    <a:pt x="293" y="153"/>
                  </a:lnTo>
                  <a:lnTo>
                    <a:pt x="295" y="158"/>
                  </a:lnTo>
                  <a:lnTo>
                    <a:pt x="296" y="166"/>
                  </a:lnTo>
                  <a:lnTo>
                    <a:pt x="295" y="174"/>
                  </a:lnTo>
                  <a:lnTo>
                    <a:pt x="295" y="185"/>
                  </a:lnTo>
                  <a:lnTo>
                    <a:pt x="298" y="197"/>
                  </a:lnTo>
                  <a:lnTo>
                    <a:pt x="302" y="205"/>
                  </a:lnTo>
                  <a:lnTo>
                    <a:pt x="312" y="223"/>
                  </a:lnTo>
                  <a:lnTo>
                    <a:pt x="320" y="242"/>
                  </a:lnTo>
                  <a:lnTo>
                    <a:pt x="329" y="258"/>
                  </a:lnTo>
                  <a:lnTo>
                    <a:pt x="341" y="274"/>
                  </a:lnTo>
                  <a:lnTo>
                    <a:pt x="354" y="287"/>
                  </a:lnTo>
                  <a:lnTo>
                    <a:pt x="370" y="297"/>
                  </a:lnTo>
                  <a:lnTo>
                    <a:pt x="389" y="303"/>
                  </a:lnTo>
                  <a:lnTo>
                    <a:pt x="410" y="307"/>
                  </a:lnTo>
                  <a:lnTo>
                    <a:pt x="432" y="309"/>
                  </a:lnTo>
                  <a:lnTo>
                    <a:pt x="455" y="309"/>
                  </a:lnTo>
                  <a:lnTo>
                    <a:pt x="476" y="307"/>
                  </a:lnTo>
                  <a:lnTo>
                    <a:pt x="498" y="305"/>
                  </a:lnTo>
                  <a:lnTo>
                    <a:pt x="516" y="303"/>
                  </a:lnTo>
                  <a:lnTo>
                    <a:pt x="532" y="301"/>
                  </a:lnTo>
                  <a:lnTo>
                    <a:pt x="543" y="301"/>
                  </a:lnTo>
                  <a:lnTo>
                    <a:pt x="549" y="302"/>
                  </a:lnTo>
                  <a:lnTo>
                    <a:pt x="559" y="305"/>
                  </a:lnTo>
                  <a:lnTo>
                    <a:pt x="571" y="303"/>
                  </a:lnTo>
                  <a:lnTo>
                    <a:pt x="582" y="299"/>
                  </a:lnTo>
                  <a:lnTo>
                    <a:pt x="594" y="294"/>
                  </a:lnTo>
                  <a:lnTo>
                    <a:pt x="605" y="289"/>
                  </a:lnTo>
                  <a:lnTo>
                    <a:pt x="617" y="288"/>
                  </a:lnTo>
                  <a:lnTo>
                    <a:pt x="638" y="288"/>
                  </a:lnTo>
                  <a:lnTo>
                    <a:pt x="654" y="289"/>
                  </a:lnTo>
                  <a:lnTo>
                    <a:pt x="667" y="291"/>
                  </a:lnTo>
                  <a:lnTo>
                    <a:pt x="678" y="293"/>
                  </a:lnTo>
                  <a:lnTo>
                    <a:pt x="688" y="295"/>
                  </a:lnTo>
                  <a:lnTo>
                    <a:pt x="698" y="296"/>
                  </a:lnTo>
                  <a:lnTo>
                    <a:pt x="709" y="296"/>
                  </a:lnTo>
                  <a:lnTo>
                    <a:pt x="724" y="294"/>
                  </a:lnTo>
                  <a:lnTo>
                    <a:pt x="741" y="290"/>
                  </a:lnTo>
                  <a:lnTo>
                    <a:pt x="766" y="287"/>
                  </a:lnTo>
                  <a:lnTo>
                    <a:pt x="788" y="289"/>
                  </a:lnTo>
                  <a:lnTo>
                    <a:pt x="810" y="294"/>
                  </a:lnTo>
                  <a:lnTo>
                    <a:pt x="829" y="303"/>
                  </a:lnTo>
                  <a:lnTo>
                    <a:pt x="848" y="315"/>
                  </a:lnTo>
                  <a:lnTo>
                    <a:pt x="864" y="328"/>
                  </a:lnTo>
                  <a:lnTo>
                    <a:pt x="879" y="343"/>
                  </a:lnTo>
                  <a:lnTo>
                    <a:pt x="892" y="359"/>
                  </a:lnTo>
                  <a:lnTo>
                    <a:pt x="904" y="375"/>
                  </a:lnTo>
                  <a:lnTo>
                    <a:pt x="915" y="390"/>
                  </a:lnTo>
                  <a:lnTo>
                    <a:pt x="924" y="404"/>
                  </a:lnTo>
                  <a:lnTo>
                    <a:pt x="931" y="415"/>
                  </a:lnTo>
                  <a:lnTo>
                    <a:pt x="939" y="423"/>
                  </a:lnTo>
                  <a:lnTo>
                    <a:pt x="949" y="430"/>
                  </a:lnTo>
                  <a:lnTo>
                    <a:pt x="962" y="434"/>
                  </a:lnTo>
                  <a:lnTo>
                    <a:pt x="973" y="438"/>
                  </a:lnTo>
                  <a:lnTo>
                    <a:pt x="984" y="442"/>
                  </a:lnTo>
                  <a:lnTo>
                    <a:pt x="993" y="446"/>
                  </a:lnTo>
                  <a:lnTo>
                    <a:pt x="997" y="450"/>
                  </a:lnTo>
                  <a:lnTo>
                    <a:pt x="997" y="457"/>
                  </a:lnTo>
                  <a:lnTo>
                    <a:pt x="996" y="468"/>
                  </a:lnTo>
                  <a:lnTo>
                    <a:pt x="993" y="481"/>
                  </a:lnTo>
                  <a:lnTo>
                    <a:pt x="988" y="496"/>
                  </a:lnTo>
                  <a:lnTo>
                    <a:pt x="983" y="514"/>
                  </a:lnTo>
                  <a:lnTo>
                    <a:pt x="979" y="530"/>
                  </a:lnTo>
                  <a:lnTo>
                    <a:pt x="976" y="548"/>
                  </a:lnTo>
                  <a:lnTo>
                    <a:pt x="973" y="563"/>
                  </a:lnTo>
                  <a:lnTo>
                    <a:pt x="973" y="577"/>
                  </a:lnTo>
                  <a:lnTo>
                    <a:pt x="975" y="590"/>
                  </a:lnTo>
                  <a:lnTo>
                    <a:pt x="975" y="595"/>
                  </a:lnTo>
                  <a:lnTo>
                    <a:pt x="972" y="598"/>
                  </a:lnTo>
                  <a:lnTo>
                    <a:pt x="968" y="599"/>
                  </a:lnTo>
                  <a:lnTo>
                    <a:pt x="961" y="600"/>
                  </a:lnTo>
                  <a:lnTo>
                    <a:pt x="955" y="600"/>
                  </a:lnTo>
                  <a:lnTo>
                    <a:pt x="948" y="602"/>
                  </a:lnTo>
                  <a:lnTo>
                    <a:pt x="943" y="604"/>
                  </a:lnTo>
                  <a:lnTo>
                    <a:pt x="940" y="609"/>
                  </a:lnTo>
                  <a:lnTo>
                    <a:pt x="941" y="616"/>
                  </a:lnTo>
                  <a:lnTo>
                    <a:pt x="941" y="628"/>
                  </a:lnTo>
                  <a:lnTo>
                    <a:pt x="938" y="640"/>
                  </a:lnTo>
                  <a:lnTo>
                    <a:pt x="934" y="652"/>
                  </a:lnTo>
                  <a:lnTo>
                    <a:pt x="929" y="665"/>
                  </a:lnTo>
                  <a:lnTo>
                    <a:pt x="926" y="676"/>
                  </a:lnTo>
                  <a:lnTo>
                    <a:pt x="926" y="684"/>
                  </a:lnTo>
                  <a:lnTo>
                    <a:pt x="926" y="691"/>
                  </a:lnTo>
                  <a:lnTo>
                    <a:pt x="924" y="701"/>
                  </a:lnTo>
                  <a:lnTo>
                    <a:pt x="921" y="712"/>
                  </a:lnTo>
                  <a:lnTo>
                    <a:pt x="917" y="725"/>
                  </a:lnTo>
                  <a:lnTo>
                    <a:pt x="913" y="738"/>
                  </a:lnTo>
                  <a:lnTo>
                    <a:pt x="910" y="751"/>
                  </a:lnTo>
                  <a:lnTo>
                    <a:pt x="908" y="762"/>
                  </a:lnTo>
                  <a:lnTo>
                    <a:pt x="908" y="773"/>
                  </a:lnTo>
                  <a:lnTo>
                    <a:pt x="911" y="780"/>
                  </a:lnTo>
                  <a:lnTo>
                    <a:pt x="921" y="793"/>
                  </a:lnTo>
                  <a:lnTo>
                    <a:pt x="931" y="806"/>
                  </a:lnTo>
                  <a:lnTo>
                    <a:pt x="941" y="821"/>
                  </a:lnTo>
                  <a:lnTo>
                    <a:pt x="949" y="836"/>
                  </a:lnTo>
                  <a:lnTo>
                    <a:pt x="955" y="853"/>
                  </a:lnTo>
                  <a:lnTo>
                    <a:pt x="956" y="871"/>
                  </a:lnTo>
                  <a:lnTo>
                    <a:pt x="953" y="884"/>
                  </a:lnTo>
                  <a:lnTo>
                    <a:pt x="945" y="897"/>
                  </a:lnTo>
                  <a:lnTo>
                    <a:pt x="936" y="907"/>
                  </a:lnTo>
                  <a:lnTo>
                    <a:pt x="925" y="917"/>
                  </a:lnTo>
                  <a:lnTo>
                    <a:pt x="915" y="929"/>
                  </a:lnTo>
                  <a:lnTo>
                    <a:pt x="905" y="940"/>
                  </a:lnTo>
                  <a:lnTo>
                    <a:pt x="899" y="953"/>
                  </a:lnTo>
                  <a:lnTo>
                    <a:pt x="897" y="968"/>
                  </a:lnTo>
                  <a:lnTo>
                    <a:pt x="899" y="976"/>
                  </a:lnTo>
                  <a:lnTo>
                    <a:pt x="904" y="986"/>
                  </a:lnTo>
                  <a:lnTo>
                    <a:pt x="912" y="996"/>
                  </a:lnTo>
                  <a:lnTo>
                    <a:pt x="924" y="1009"/>
                  </a:lnTo>
                  <a:lnTo>
                    <a:pt x="939" y="1023"/>
                  </a:lnTo>
                  <a:lnTo>
                    <a:pt x="958" y="1039"/>
                  </a:lnTo>
                  <a:lnTo>
                    <a:pt x="980" y="1059"/>
                  </a:lnTo>
                  <a:lnTo>
                    <a:pt x="993" y="1071"/>
                  </a:lnTo>
                  <a:lnTo>
                    <a:pt x="1001" y="1083"/>
                  </a:lnTo>
                  <a:lnTo>
                    <a:pt x="1005" y="1095"/>
                  </a:lnTo>
                  <a:lnTo>
                    <a:pt x="1008" y="1106"/>
                  </a:lnTo>
                  <a:lnTo>
                    <a:pt x="1010" y="1116"/>
                  </a:lnTo>
                  <a:lnTo>
                    <a:pt x="1011" y="1125"/>
                  </a:lnTo>
                  <a:lnTo>
                    <a:pt x="1013" y="1131"/>
                  </a:lnTo>
                  <a:lnTo>
                    <a:pt x="1017" y="1136"/>
                  </a:lnTo>
                  <a:lnTo>
                    <a:pt x="1022" y="1137"/>
                  </a:lnTo>
                  <a:lnTo>
                    <a:pt x="1032" y="1135"/>
                  </a:lnTo>
                  <a:lnTo>
                    <a:pt x="1036" y="1134"/>
                  </a:lnTo>
                  <a:lnTo>
                    <a:pt x="1037" y="1137"/>
                  </a:lnTo>
                  <a:lnTo>
                    <a:pt x="1037" y="1142"/>
                  </a:lnTo>
                  <a:lnTo>
                    <a:pt x="1034" y="1148"/>
                  </a:lnTo>
                  <a:lnTo>
                    <a:pt x="1030" y="1156"/>
                  </a:lnTo>
                  <a:lnTo>
                    <a:pt x="1024" y="1164"/>
                  </a:lnTo>
                  <a:lnTo>
                    <a:pt x="1018" y="1171"/>
                  </a:lnTo>
                  <a:lnTo>
                    <a:pt x="1013" y="1178"/>
                  </a:lnTo>
                  <a:lnTo>
                    <a:pt x="1008" y="1182"/>
                  </a:lnTo>
                  <a:lnTo>
                    <a:pt x="1004" y="1184"/>
                  </a:lnTo>
                  <a:lnTo>
                    <a:pt x="994" y="1187"/>
                  </a:lnTo>
                  <a:lnTo>
                    <a:pt x="982" y="1191"/>
                  </a:lnTo>
                  <a:lnTo>
                    <a:pt x="970" y="1196"/>
                  </a:lnTo>
                  <a:lnTo>
                    <a:pt x="959" y="1200"/>
                  </a:lnTo>
                  <a:lnTo>
                    <a:pt x="948" y="1200"/>
                  </a:lnTo>
                  <a:lnTo>
                    <a:pt x="937" y="1201"/>
                  </a:lnTo>
                  <a:lnTo>
                    <a:pt x="926" y="1206"/>
                  </a:lnTo>
                  <a:lnTo>
                    <a:pt x="915" y="1213"/>
                  </a:lnTo>
                  <a:lnTo>
                    <a:pt x="904" y="1222"/>
                  </a:lnTo>
                  <a:lnTo>
                    <a:pt x="897" y="1232"/>
                  </a:lnTo>
                  <a:lnTo>
                    <a:pt x="891" y="1245"/>
                  </a:lnTo>
                  <a:lnTo>
                    <a:pt x="886" y="1256"/>
                  </a:lnTo>
                  <a:lnTo>
                    <a:pt x="878" y="1268"/>
                  </a:lnTo>
                  <a:lnTo>
                    <a:pt x="866" y="1280"/>
                  </a:lnTo>
                  <a:lnTo>
                    <a:pt x="851" y="1290"/>
                  </a:lnTo>
                  <a:lnTo>
                    <a:pt x="838" y="1296"/>
                  </a:lnTo>
                  <a:lnTo>
                    <a:pt x="828" y="1300"/>
                  </a:lnTo>
                  <a:lnTo>
                    <a:pt x="820" y="1302"/>
                  </a:lnTo>
                  <a:lnTo>
                    <a:pt x="812" y="1302"/>
                  </a:lnTo>
                  <a:lnTo>
                    <a:pt x="801" y="1297"/>
                  </a:lnTo>
                  <a:lnTo>
                    <a:pt x="790" y="1292"/>
                  </a:lnTo>
                  <a:lnTo>
                    <a:pt x="780" y="1286"/>
                  </a:lnTo>
                  <a:lnTo>
                    <a:pt x="767" y="1279"/>
                  </a:lnTo>
                  <a:lnTo>
                    <a:pt x="763" y="1279"/>
                  </a:lnTo>
                  <a:lnTo>
                    <a:pt x="761" y="1279"/>
                  </a:lnTo>
                  <a:lnTo>
                    <a:pt x="758" y="1279"/>
                  </a:lnTo>
                  <a:lnTo>
                    <a:pt x="756" y="1280"/>
                  </a:lnTo>
                  <a:lnTo>
                    <a:pt x="753" y="1280"/>
                  </a:lnTo>
                  <a:lnTo>
                    <a:pt x="750" y="1280"/>
                  </a:lnTo>
                  <a:lnTo>
                    <a:pt x="732" y="1276"/>
                  </a:lnTo>
                  <a:lnTo>
                    <a:pt x="714" y="1268"/>
                  </a:lnTo>
                  <a:lnTo>
                    <a:pt x="697" y="1258"/>
                  </a:lnTo>
                  <a:lnTo>
                    <a:pt x="680" y="1246"/>
                  </a:lnTo>
                  <a:lnTo>
                    <a:pt x="663" y="1234"/>
                  </a:lnTo>
                  <a:lnTo>
                    <a:pt x="644" y="1225"/>
                  </a:lnTo>
                  <a:lnTo>
                    <a:pt x="625" y="1219"/>
                  </a:lnTo>
                  <a:lnTo>
                    <a:pt x="617" y="1216"/>
                  </a:lnTo>
                  <a:lnTo>
                    <a:pt x="612" y="1208"/>
                  </a:lnTo>
                  <a:lnTo>
                    <a:pt x="608" y="1199"/>
                  </a:lnTo>
                  <a:lnTo>
                    <a:pt x="605" y="1186"/>
                  </a:lnTo>
                  <a:lnTo>
                    <a:pt x="604" y="1174"/>
                  </a:lnTo>
                  <a:lnTo>
                    <a:pt x="603" y="1163"/>
                  </a:lnTo>
                  <a:lnTo>
                    <a:pt x="602" y="1151"/>
                  </a:lnTo>
                  <a:lnTo>
                    <a:pt x="600" y="1142"/>
                  </a:lnTo>
                  <a:lnTo>
                    <a:pt x="596" y="1136"/>
                  </a:lnTo>
                  <a:lnTo>
                    <a:pt x="591" y="1134"/>
                  </a:lnTo>
                  <a:lnTo>
                    <a:pt x="584" y="1132"/>
                  </a:lnTo>
                  <a:lnTo>
                    <a:pt x="576" y="1125"/>
                  </a:lnTo>
                  <a:lnTo>
                    <a:pt x="567" y="1115"/>
                  </a:lnTo>
                  <a:lnTo>
                    <a:pt x="558" y="1106"/>
                  </a:lnTo>
                  <a:lnTo>
                    <a:pt x="548" y="1100"/>
                  </a:lnTo>
                  <a:lnTo>
                    <a:pt x="537" y="1097"/>
                  </a:lnTo>
                  <a:lnTo>
                    <a:pt x="524" y="1099"/>
                  </a:lnTo>
                  <a:lnTo>
                    <a:pt x="511" y="1102"/>
                  </a:lnTo>
                  <a:lnTo>
                    <a:pt x="499" y="1104"/>
                  </a:lnTo>
                  <a:lnTo>
                    <a:pt x="481" y="1105"/>
                  </a:lnTo>
                  <a:lnTo>
                    <a:pt x="466" y="1110"/>
                  </a:lnTo>
                  <a:lnTo>
                    <a:pt x="450" y="1116"/>
                  </a:lnTo>
                  <a:lnTo>
                    <a:pt x="436" y="1119"/>
                  </a:lnTo>
                  <a:lnTo>
                    <a:pt x="421" y="1118"/>
                  </a:lnTo>
                  <a:lnTo>
                    <a:pt x="412" y="1114"/>
                  </a:lnTo>
                  <a:lnTo>
                    <a:pt x="406" y="1109"/>
                  </a:lnTo>
                  <a:lnTo>
                    <a:pt x="401" y="1104"/>
                  </a:lnTo>
                  <a:lnTo>
                    <a:pt x="395" y="1101"/>
                  </a:lnTo>
                  <a:lnTo>
                    <a:pt x="383" y="1098"/>
                  </a:lnTo>
                  <a:lnTo>
                    <a:pt x="373" y="1093"/>
                  </a:lnTo>
                  <a:lnTo>
                    <a:pt x="366" y="1088"/>
                  </a:lnTo>
                  <a:lnTo>
                    <a:pt x="360" y="1083"/>
                  </a:lnTo>
                  <a:lnTo>
                    <a:pt x="354" y="1081"/>
                  </a:lnTo>
                  <a:lnTo>
                    <a:pt x="349" y="1079"/>
                  </a:lnTo>
                  <a:lnTo>
                    <a:pt x="346" y="1074"/>
                  </a:lnTo>
                  <a:lnTo>
                    <a:pt x="344" y="1066"/>
                  </a:lnTo>
                  <a:lnTo>
                    <a:pt x="340" y="1059"/>
                  </a:lnTo>
                  <a:lnTo>
                    <a:pt x="335" y="1054"/>
                  </a:lnTo>
                  <a:lnTo>
                    <a:pt x="315" y="1037"/>
                  </a:lnTo>
                  <a:lnTo>
                    <a:pt x="297" y="1023"/>
                  </a:lnTo>
                  <a:lnTo>
                    <a:pt x="282" y="1011"/>
                  </a:lnTo>
                  <a:lnTo>
                    <a:pt x="268" y="1001"/>
                  </a:lnTo>
                  <a:lnTo>
                    <a:pt x="254" y="996"/>
                  </a:lnTo>
                  <a:lnTo>
                    <a:pt x="249" y="994"/>
                  </a:lnTo>
                  <a:lnTo>
                    <a:pt x="247" y="990"/>
                  </a:lnTo>
                  <a:lnTo>
                    <a:pt x="247" y="984"/>
                  </a:lnTo>
                  <a:lnTo>
                    <a:pt x="246" y="978"/>
                  </a:lnTo>
                  <a:lnTo>
                    <a:pt x="244" y="974"/>
                  </a:lnTo>
                  <a:lnTo>
                    <a:pt x="231" y="954"/>
                  </a:lnTo>
                  <a:lnTo>
                    <a:pt x="221" y="933"/>
                  </a:lnTo>
                  <a:lnTo>
                    <a:pt x="216" y="910"/>
                  </a:lnTo>
                  <a:lnTo>
                    <a:pt x="215" y="890"/>
                  </a:lnTo>
                  <a:lnTo>
                    <a:pt x="213" y="882"/>
                  </a:lnTo>
                  <a:lnTo>
                    <a:pt x="207" y="876"/>
                  </a:lnTo>
                  <a:lnTo>
                    <a:pt x="201" y="871"/>
                  </a:lnTo>
                  <a:lnTo>
                    <a:pt x="195" y="867"/>
                  </a:lnTo>
                  <a:lnTo>
                    <a:pt x="191" y="860"/>
                  </a:lnTo>
                  <a:lnTo>
                    <a:pt x="190" y="852"/>
                  </a:lnTo>
                  <a:lnTo>
                    <a:pt x="192" y="843"/>
                  </a:lnTo>
                  <a:lnTo>
                    <a:pt x="195" y="834"/>
                  </a:lnTo>
                  <a:lnTo>
                    <a:pt x="197" y="826"/>
                  </a:lnTo>
                  <a:lnTo>
                    <a:pt x="196" y="819"/>
                  </a:lnTo>
                  <a:lnTo>
                    <a:pt x="189" y="808"/>
                  </a:lnTo>
                  <a:lnTo>
                    <a:pt x="180" y="801"/>
                  </a:lnTo>
                  <a:lnTo>
                    <a:pt x="172" y="794"/>
                  </a:lnTo>
                  <a:lnTo>
                    <a:pt x="164" y="788"/>
                  </a:lnTo>
                  <a:lnTo>
                    <a:pt x="157" y="781"/>
                  </a:lnTo>
                  <a:lnTo>
                    <a:pt x="152" y="777"/>
                  </a:lnTo>
                  <a:lnTo>
                    <a:pt x="144" y="773"/>
                  </a:lnTo>
                  <a:lnTo>
                    <a:pt x="136" y="769"/>
                  </a:lnTo>
                  <a:lnTo>
                    <a:pt x="126" y="767"/>
                  </a:lnTo>
                  <a:lnTo>
                    <a:pt x="114" y="768"/>
                  </a:lnTo>
                  <a:lnTo>
                    <a:pt x="102" y="771"/>
                  </a:lnTo>
                  <a:lnTo>
                    <a:pt x="92" y="776"/>
                  </a:lnTo>
                  <a:lnTo>
                    <a:pt x="83" y="780"/>
                  </a:lnTo>
                  <a:lnTo>
                    <a:pt x="74" y="764"/>
                  </a:lnTo>
                  <a:lnTo>
                    <a:pt x="68" y="752"/>
                  </a:lnTo>
                  <a:lnTo>
                    <a:pt x="66" y="740"/>
                  </a:lnTo>
                  <a:lnTo>
                    <a:pt x="66" y="729"/>
                  </a:lnTo>
                  <a:lnTo>
                    <a:pt x="68" y="719"/>
                  </a:lnTo>
                  <a:lnTo>
                    <a:pt x="70" y="710"/>
                  </a:lnTo>
                  <a:lnTo>
                    <a:pt x="70" y="702"/>
                  </a:lnTo>
                  <a:lnTo>
                    <a:pt x="67" y="693"/>
                  </a:lnTo>
                  <a:lnTo>
                    <a:pt x="62" y="686"/>
                  </a:lnTo>
                  <a:lnTo>
                    <a:pt x="60" y="681"/>
                  </a:lnTo>
                  <a:lnTo>
                    <a:pt x="63" y="676"/>
                  </a:lnTo>
                  <a:lnTo>
                    <a:pt x="68" y="671"/>
                  </a:lnTo>
                  <a:lnTo>
                    <a:pt x="74" y="667"/>
                  </a:lnTo>
                  <a:lnTo>
                    <a:pt x="79" y="662"/>
                  </a:lnTo>
                  <a:lnTo>
                    <a:pt x="80" y="657"/>
                  </a:lnTo>
                  <a:lnTo>
                    <a:pt x="72" y="635"/>
                  </a:lnTo>
                  <a:lnTo>
                    <a:pt x="59" y="612"/>
                  </a:lnTo>
                  <a:lnTo>
                    <a:pt x="44" y="594"/>
                  </a:lnTo>
                  <a:lnTo>
                    <a:pt x="26" y="578"/>
                  </a:lnTo>
                  <a:lnTo>
                    <a:pt x="9" y="568"/>
                  </a:lnTo>
                  <a:lnTo>
                    <a:pt x="6" y="563"/>
                  </a:lnTo>
                  <a:lnTo>
                    <a:pt x="4" y="555"/>
                  </a:lnTo>
                  <a:lnTo>
                    <a:pt x="3" y="542"/>
                  </a:lnTo>
                  <a:lnTo>
                    <a:pt x="4" y="526"/>
                  </a:lnTo>
                  <a:lnTo>
                    <a:pt x="5" y="508"/>
                  </a:lnTo>
                  <a:lnTo>
                    <a:pt x="6" y="489"/>
                  </a:lnTo>
                  <a:lnTo>
                    <a:pt x="8" y="470"/>
                  </a:lnTo>
                  <a:lnTo>
                    <a:pt x="10" y="451"/>
                  </a:lnTo>
                  <a:lnTo>
                    <a:pt x="12" y="434"/>
                  </a:lnTo>
                  <a:lnTo>
                    <a:pt x="13" y="418"/>
                  </a:lnTo>
                  <a:lnTo>
                    <a:pt x="13" y="407"/>
                  </a:lnTo>
                  <a:lnTo>
                    <a:pt x="13" y="400"/>
                  </a:lnTo>
                  <a:lnTo>
                    <a:pt x="13" y="391"/>
                  </a:lnTo>
                  <a:lnTo>
                    <a:pt x="16" y="384"/>
                  </a:lnTo>
                  <a:lnTo>
                    <a:pt x="21" y="380"/>
                  </a:lnTo>
                  <a:lnTo>
                    <a:pt x="27" y="380"/>
                  </a:lnTo>
                  <a:lnTo>
                    <a:pt x="36" y="382"/>
                  </a:lnTo>
                  <a:lnTo>
                    <a:pt x="44" y="388"/>
                  </a:lnTo>
                  <a:lnTo>
                    <a:pt x="52" y="393"/>
                  </a:lnTo>
                  <a:lnTo>
                    <a:pt x="52" y="384"/>
                  </a:lnTo>
                  <a:lnTo>
                    <a:pt x="51" y="374"/>
                  </a:lnTo>
                  <a:lnTo>
                    <a:pt x="49" y="363"/>
                  </a:lnTo>
                  <a:lnTo>
                    <a:pt x="49" y="353"/>
                  </a:lnTo>
                  <a:lnTo>
                    <a:pt x="51" y="344"/>
                  </a:lnTo>
                  <a:lnTo>
                    <a:pt x="56" y="337"/>
                  </a:lnTo>
                  <a:lnTo>
                    <a:pt x="64" y="329"/>
                  </a:lnTo>
                  <a:lnTo>
                    <a:pt x="72" y="323"/>
                  </a:lnTo>
                  <a:lnTo>
                    <a:pt x="38" y="302"/>
                  </a:lnTo>
                  <a:lnTo>
                    <a:pt x="26" y="295"/>
                  </a:lnTo>
                  <a:lnTo>
                    <a:pt x="16" y="288"/>
                  </a:lnTo>
                  <a:lnTo>
                    <a:pt x="9" y="281"/>
                  </a:lnTo>
                  <a:lnTo>
                    <a:pt x="4" y="273"/>
                  </a:lnTo>
                  <a:lnTo>
                    <a:pt x="1" y="262"/>
                  </a:lnTo>
                  <a:lnTo>
                    <a:pt x="0" y="251"/>
                  </a:lnTo>
                  <a:lnTo>
                    <a:pt x="1" y="236"/>
                  </a:lnTo>
                  <a:lnTo>
                    <a:pt x="4" y="216"/>
                  </a:lnTo>
                  <a:lnTo>
                    <a:pt x="7" y="204"/>
                  </a:lnTo>
                  <a:lnTo>
                    <a:pt x="11" y="190"/>
                  </a:lnTo>
                  <a:lnTo>
                    <a:pt x="16" y="177"/>
                  </a:lnTo>
                  <a:lnTo>
                    <a:pt x="14" y="164"/>
                  </a:lnTo>
                  <a:lnTo>
                    <a:pt x="15" y="149"/>
                  </a:lnTo>
                  <a:lnTo>
                    <a:pt x="16" y="136"/>
                  </a:lnTo>
                  <a:lnTo>
                    <a:pt x="16" y="124"/>
                  </a:lnTo>
                  <a:lnTo>
                    <a:pt x="16" y="114"/>
                  </a:lnTo>
                  <a:lnTo>
                    <a:pt x="15" y="105"/>
                  </a:lnTo>
                  <a:lnTo>
                    <a:pt x="17" y="95"/>
                  </a:lnTo>
                  <a:lnTo>
                    <a:pt x="20" y="85"/>
                  </a:lnTo>
                  <a:lnTo>
                    <a:pt x="25" y="79"/>
                  </a:lnTo>
                  <a:lnTo>
                    <a:pt x="27" y="74"/>
                  </a:lnTo>
                  <a:lnTo>
                    <a:pt x="29" y="66"/>
                  </a:lnTo>
                  <a:lnTo>
                    <a:pt x="32" y="57"/>
                  </a:lnTo>
                  <a:lnTo>
                    <a:pt x="33" y="50"/>
                  </a:lnTo>
                  <a:lnTo>
                    <a:pt x="33" y="39"/>
                  </a:lnTo>
                  <a:lnTo>
                    <a:pt x="31" y="27"/>
                  </a:lnTo>
                  <a:lnTo>
                    <a:pt x="32" y="16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8" y="5"/>
                  </a:lnTo>
                  <a:lnTo>
                    <a:pt x="56" y="1"/>
                  </a:lnTo>
                  <a:lnTo>
                    <a:pt x="63" y="0"/>
                  </a:lnTo>
                  <a:lnTo>
                    <a:pt x="67" y="1"/>
                  </a:lnTo>
                </a:path>
              </a:pathLst>
            </a:custGeom>
            <a:solidFill>
              <a:srgbClr val="00000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47" name="Freeform 16"/>
            <p:cNvSpPr>
              <a:spLocks/>
            </p:cNvSpPr>
            <p:nvPr/>
          </p:nvSpPr>
          <p:spPr bwMode="gray">
            <a:xfrm>
              <a:off x="3421" y="1648"/>
              <a:ext cx="48" cy="92"/>
            </a:xfrm>
            <a:custGeom>
              <a:avLst/>
              <a:gdLst>
                <a:gd name="T0" fmla="*/ 21 w 48"/>
                <a:gd name="T1" fmla="*/ 1 h 92"/>
                <a:gd name="T2" fmla="*/ 18 w 48"/>
                <a:gd name="T3" fmla="*/ 0 h 92"/>
                <a:gd name="T4" fmla="*/ 14 w 48"/>
                <a:gd name="T5" fmla="*/ 1 h 92"/>
                <a:gd name="T6" fmla="*/ 12 w 48"/>
                <a:gd name="T7" fmla="*/ 4 h 92"/>
                <a:gd name="T8" fmla="*/ 9 w 48"/>
                <a:gd name="T9" fmla="*/ 11 h 92"/>
                <a:gd name="T10" fmla="*/ 5 w 48"/>
                <a:gd name="T11" fmla="*/ 16 h 92"/>
                <a:gd name="T12" fmla="*/ 1 w 48"/>
                <a:gd name="T13" fmla="*/ 23 h 92"/>
                <a:gd name="T14" fmla="*/ 0 w 48"/>
                <a:gd name="T15" fmla="*/ 31 h 92"/>
                <a:gd name="T16" fmla="*/ 1 w 48"/>
                <a:gd name="T17" fmla="*/ 32 h 92"/>
                <a:gd name="T18" fmla="*/ 2 w 48"/>
                <a:gd name="T19" fmla="*/ 35 h 92"/>
                <a:gd name="T20" fmla="*/ 4 w 48"/>
                <a:gd name="T21" fmla="*/ 39 h 92"/>
                <a:gd name="T22" fmla="*/ 8 w 48"/>
                <a:gd name="T23" fmla="*/ 50 h 92"/>
                <a:gd name="T24" fmla="*/ 12 w 48"/>
                <a:gd name="T25" fmla="*/ 60 h 92"/>
                <a:gd name="T26" fmla="*/ 17 w 48"/>
                <a:gd name="T27" fmla="*/ 76 h 92"/>
                <a:gd name="T28" fmla="*/ 22 w 48"/>
                <a:gd name="T29" fmla="*/ 85 h 92"/>
                <a:gd name="T30" fmla="*/ 28 w 48"/>
                <a:gd name="T31" fmla="*/ 90 h 92"/>
                <a:gd name="T32" fmla="*/ 35 w 48"/>
                <a:gd name="T33" fmla="*/ 92 h 92"/>
                <a:gd name="T34" fmla="*/ 40 w 48"/>
                <a:gd name="T35" fmla="*/ 92 h 92"/>
                <a:gd name="T36" fmla="*/ 46 w 48"/>
                <a:gd name="T37" fmla="*/ 84 h 92"/>
                <a:gd name="T38" fmla="*/ 47 w 48"/>
                <a:gd name="T39" fmla="*/ 69 h 92"/>
                <a:gd name="T40" fmla="*/ 47 w 48"/>
                <a:gd name="T41" fmla="*/ 59 h 92"/>
                <a:gd name="T42" fmla="*/ 45 w 48"/>
                <a:gd name="T43" fmla="*/ 58 h 92"/>
                <a:gd name="T44" fmla="*/ 41 w 48"/>
                <a:gd name="T45" fmla="*/ 59 h 92"/>
                <a:gd name="T46" fmla="*/ 38 w 48"/>
                <a:gd name="T47" fmla="*/ 57 h 92"/>
                <a:gd name="T48" fmla="*/ 36 w 48"/>
                <a:gd name="T49" fmla="*/ 55 h 92"/>
                <a:gd name="T50" fmla="*/ 34 w 48"/>
                <a:gd name="T51" fmla="*/ 53 h 92"/>
                <a:gd name="T52" fmla="*/ 34 w 48"/>
                <a:gd name="T53" fmla="*/ 51 h 92"/>
                <a:gd name="T54" fmla="*/ 34 w 48"/>
                <a:gd name="T55" fmla="*/ 47 h 92"/>
                <a:gd name="T56" fmla="*/ 37 w 48"/>
                <a:gd name="T57" fmla="*/ 45 h 92"/>
                <a:gd name="T58" fmla="*/ 40 w 48"/>
                <a:gd name="T59" fmla="*/ 43 h 92"/>
                <a:gd name="T60" fmla="*/ 41 w 48"/>
                <a:gd name="T61" fmla="*/ 42 h 92"/>
                <a:gd name="T62" fmla="*/ 45 w 48"/>
                <a:gd name="T63" fmla="*/ 36 h 92"/>
                <a:gd name="T64" fmla="*/ 48 w 48"/>
                <a:gd name="T65" fmla="*/ 32 h 92"/>
                <a:gd name="T66" fmla="*/ 48 w 48"/>
                <a:gd name="T67" fmla="*/ 28 h 92"/>
                <a:gd name="T68" fmla="*/ 44 w 48"/>
                <a:gd name="T69" fmla="*/ 25 h 92"/>
                <a:gd name="T70" fmla="*/ 41 w 48"/>
                <a:gd name="T71" fmla="*/ 21 h 92"/>
                <a:gd name="T72" fmla="*/ 41 w 48"/>
                <a:gd name="T73" fmla="*/ 19 h 92"/>
                <a:gd name="T74" fmla="*/ 36 w 48"/>
                <a:gd name="T75" fmla="*/ 15 h 92"/>
                <a:gd name="T76" fmla="*/ 30 w 48"/>
                <a:gd name="T77" fmla="*/ 13 h 92"/>
                <a:gd name="T78" fmla="*/ 25 w 48"/>
                <a:gd name="T79" fmla="*/ 9 h 92"/>
                <a:gd name="T80" fmla="*/ 24 w 48"/>
                <a:gd name="T81" fmla="*/ 4 h 92"/>
                <a:gd name="T82" fmla="*/ 23 w 48"/>
                <a:gd name="T83" fmla="*/ 1 h 9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8"/>
                <a:gd name="T127" fmla="*/ 0 h 92"/>
                <a:gd name="T128" fmla="*/ 48 w 48"/>
                <a:gd name="T129" fmla="*/ 92 h 9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8" h="92">
                  <a:moveTo>
                    <a:pt x="23" y="1"/>
                  </a:move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7"/>
                  </a:lnTo>
                  <a:lnTo>
                    <a:pt x="9" y="11"/>
                  </a:lnTo>
                  <a:lnTo>
                    <a:pt x="7" y="13"/>
                  </a:lnTo>
                  <a:lnTo>
                    <a:pt x="5" y="16"/>
                  </a:lnTo>
                  <a:lnTo>
                    <a:pt x="3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3" y="38"/>
                  </a:lnTo>
                  <a:lnTo>
                    <a:pt x="4" y="39"/>
                  </a:lnTo>
                  <a:lnTo>
                    <a:pt x="5" y="41"/>
                  </a:lnTo>
                  <a:lnTo>
                    <a:pt x="8" y="50"/>
                  </a:lnTo>
                  <a:lnTo>
                    <a:pt x="11" y="55"/>
                  </a:lnTo>
                  <a:lnTo>
                    <a:pt x="12" y="60"/>
                  </a:lnTo>
                  <a:lnTo>
                    <a:pt x="14" y="69"/>
                  </a:lnTo>
                  <a:lnTo>
                    <a:pt x="17" y="76"/>
                  </a:lnTo>
                  <a:lnTo>
                    <a:pt x="19" y="82"/>
                  </a:lnTo>
                  <a:lnTo>
                    <a:pt x="22" y="85"/>
                  </a:lnTo>
                  <a:lnTo>
                    <a:pt x="25" y="88"/>
                  </a:lnTo>
                  <a:lnTo>
                    <a:pt x="28" y="90"/>
                  </a:lnTo>
                  <a:lnTo>
                    <a:pt x="32" y="92"/>
                  </a:lnTo>
                  <a:lnTo>
                    <a:pt x="35" y="92"/>
                  </a:lnTo>
                  <a:lnTo>
                    <a:pt x="38" y="92"/>
                  </a:lnTo>
                  <a:lnTo>
                    <a:pt x="40" y="92"/>
                  </a:lnTo>
                  <a:lnTo>
                    <a:pt x="44" y="89"/>
                  </a:lnTo>
                  <a:lnTo>
                    <a:pt x="46" y="84"/>
                  </a:lnTo>
                  <a:lnTo>
                    <a:pt x="47" y="77"/>
                  </a:lnTo>
                  <a:lnTo>
                    <a:pt x="47" y="69"/>
                  </a:lnTo>
                  <a:lnTo>
                    <a:pt x="48" y="60"/>
                  </a:lnTo>
                  <a:lnTo>
                    <a:pt x="47" y="59"/>
                  </a:lnTo>
                  <a:lnTo>
                    <a:pt x="46" y="58"/>
                  </a:lnTo>
                  <a:lnTo>
                    <a:pt x="45" y="58"/>
                  </a:lnTo>
                  <a:lnTo>
                    <a:pt x="43" y="58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6"/>
                  </a:lnTo>
                  <a:lnTo>
                    <a:pt x="36" y="55"/>
                  </a:lnTo>
                  <a:lnTo>
                    <a:pt x="35" y="54"/>
                  </a:lnTo>
                  <a:lnTo>
                    <a:pt x="34" y="53"/>
                  </a:lnTo>
                  <a:lnTo>
                    <a:pt x="34" y="52"/>
                  </a:lnTo>
                  <a:lnTo>
                    <a:pt x="34" y="51"/>
                  </a:lnTo>
                  <a:lnTo>
                    <a:pt x="33" y="49"/>
                  </a:lnTo>
                  <a:lnTo>
                    <a:pt x="34" y="47"/>
                  </a:lnTo>
                  <a:lnTo>
                    <a:pt x="35" y="46"/>
                  </a:lnTo>
                  <a:lnTo>
                    <a:pt x="37" y="45"/>
                  </a:lnTo>
                  <a:lnTo>
                    <a:pt x="39" y="44"/>
                  </a:lnTo>
                  <a:lnTo>
                    <a:pt x="40" y="43"/>
                  </a:lnTo>
                  <a:lnTo>
                    <a:pt x="41" y="43"/>
                  </a:lnTo>
                  <a:lnTo>
                    <a:pt x="41" y="42"/>
                  </a:lnTo>
                  <a:lnTo>
                    <a:pt x="43" y="39"/>
                  </a:lnTo>
                  <a:lnTo>
                    <a:pt x="45" y="36"/>
                  </a:lnTo>
                  <a:lnTo>
                    <a:pt x="47" y="33"/>
                  </a:lnTo>
                  <a:lnTo>
                    <a:pt x="48" y="32"/>
                  </a:lnTo>
                  <a:lnTo>
                    <a:pt x="48" y="30"/>
                  </a:lnTo>
                  <a:lnTo>
                    <a:pt x="48" y="28"/>
                  </a:lnTo>
                  <a:lnTo>
                    <a:pt x="47" y="27"/>
                  </a:lnTo>
                  <a:lnTo>
                    <a:pt x="44" y="25"/>
                  </a:lnTo>
                  <a:lnTo>
                    <a:pt x="41" y="23"/>
                  </a:lnTo>
                  <a:lnTo>
                    <a:pt x="41" y="21"/>
                  </a:lnTo>
                  <a:lnTo>
                    <a:pt x="41" y="20"/>
                  </a:lnTo>
                  <a:lnTo>
                    <a:pt x="41" y="19"/>
                  </a:lnTo>
                  <a:lnTo>
                    <a:pt x="39" y="17"/>
                  </a:lnTo>
                  <a:lnTo>
                    <a:pt x="36" y="15"/>
                  </a:lnTo>
                  <a:lnTo>
                    <a:pt x="33" y="14"/>
                  </a:lnTo>
                  <a:lnTo>
                    <a:pt x="30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4" y="7"/>
                  </a:ln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</a:path>
              </a:pathLst>
            </a:custGeom>
            <a:solidFill>
              <a:srgbClr val="00000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48" name="Freeform 17"/>
            <p:cNvSpPr>
              <a:spLocks/>
            </p:cNvSpPr>
            <p:nvPr/>
          </p:nvSpPr>
          <p:spPr bwMode="gray">
            <a:xfrm>
              <a:off x="3545" y="2785"/>
              <a:ext cx="554" cy="560"/>
            </a:xfrm>
            <a:custGeom>
              <a:avLst/>
              <a:gdLst>
                <a:gd name="T0" fmla="*/ 35 w 554"/>
                <a:gd name="T1" fmla="*/ 552 h 560"/>
                <a:gd name="T2" fmla="*/ 60 w 554"/>
                <a:gd name="T3" fmla="*/ 551 h 560"/>
                <a:gd name="T4" fmla="*/ 89 w 554"/>
                <a:gd name="T5" fmla="*/ 551 h 560"/>
                <a:gd name="T6" fmla="*/ 113 w 554"/>
                <a:gd name="T7" fmla="*/ 549 h 560"/>
                <a:gd name="T8" fmla="*/ 127 w 554"/>
                <a:gd name="T9" fmla="*/ 543 h 560"/>
                <a:gd name="T10" fmla="*/ 139 w 554"/>
                <a:gd name="T11" fmla="*/ 540 h 560"/>
                <a:gd name="T12" fmla="*/ 156 w 554"/>
                <a:gd name="T13" fmla="*/ 546 h 560"/>
                <a:gd name="T14" fmla="*/ 171 w 554"/>
                <a:gd name="T15" fmla="*/ 558 h 560"/>
                <a:gd name="T16" fmla="*/ 183 w 554"/>
                <a:gd name="T17" fmla="*/ 559 h 560"/>
                <a:gd name="T18" fmla="*/ 206 w 554"/>
                <a:gd name="T19" fmla="*/ 551 h 560"/>
                <a:gd name="T20" fmla="*/ 228 w 554"/>
                <a:gd name="T21" fmla="*/ 539 h 560"/>
                <a:gd name="T22" fmla="*/ 242 w 554"/>
                <a:gd name="T23" fmla="*/ 527 h 560"/>
                <a:gd name="T24" fmla="*/ 242 w 554"/>
                <a:gd name="T25" fmla="*/ 517 h 560"/>
                <a:gd name="T26" fmla="*/ 255 w 554"/>
                <a:gd name="T27" fmla="*/ 504 h 560"/>
                <a:gd name="T28" fmla="*/ 278 w 554"/>
                <a:gd name="T29" fmla="*/ 491 h 560"/>
                <a:gd name="T30" fmla="*/ 290 w 554"/>
                <a:gd name="T31" fmla="*/ 491 h 560"/>
                <a:gd name="T32" fmla="*/ 305 w 554"/>
                <a:gd name="T33" fmla="*/ 490 h 560"/>
                <a:gd name="T34" fmla="*/ 318 w 554"/>
                <a:gd name="T35" fmla="*/ 478 h 560"/>
                <a:gd name="T36" fmla="*/ 332 w 554"/>
                <a:gd name="T37" fmla="*/ 451 h 560"/>
                <a:gd name="T38" fmla="*/ 342 w 554"/>
                <a:gd name="T39" fmla="*/ 436 h 560"/>
                <a:gd name="T40" fmla="*/ 358 w 554"/>
                <a:gd name="T41" fmla="*/ 429 h 560"/>
                <a:gd name="T42" fmla="*/ 381 w 554"/>
                <a:gd name="T43" fmla="*/ 422 h 560"/>
                <a:gd name="T44" fmla="*/ 403 w 554"/>
                <a:gd name="T45" fmla="*/ 414 h 560"/>
                <a:gd name="T46" fmla="*/ 404 w 554"/>
                <a:gd name="T47" fmla="*/ 398 h 560"/>
                <a:gd name="T48" fmla="*/ 404 w 554"/>
                <a:gd name="T49" fmla="*/ 376 h 560"/>
                <a:gd name="T50" fmla="*/ 407 w 554"/>
                <a:gd name="T51" fmla="*/ 353 h 560"/>
                <a:gd name="T52" fmla="*/ 416 w 554"/>
                <a:gd name="T53" fmla="*/ 338 h 560"/>
                <a:gd name="T54" fmla="*/ 430 w 554"/>
                <a:gd name="T55" fmla="*/ 324 h 560"/>
                <a:gd name="T56" fmla="*/ 440 w 554"/>
                <a:gd name="T57" fmla="*/ 314 h 560"/>
                <a:gd name="T58" fmla="*/ 467 w 554"/>
                <a:gd name="T59" fmla="*/ 295 h 560"/>
                <a:gd name="T60" fmla="*/ 479 w 554"/>
                <a:gd name="T61" fmla="*/ 288 h 560"/>
                <a:gd name="T62" fmla="*/ 491 w 554"/>
                <a:gd name="T63" fmla="*/ 279 h 560"/>
                <a:gd name="T64" fmla="*/ 508 w 554"/>
                <a:gd name="T65" fmla="*/ 271 h 560"/>
                <a:gd name="T66" fmla="*/ 513 w 554"/>
                <a:gd name="T67" fmla="*/ 266 h 560"/>
                <a:gd name="T68" fmla="*/ 520 w 554"/>
                <a:gd name="T69" fmla="*/ 259 h 560"/>
                <a:gd name="T70" fmla="*/ 524 w 554"/>
                <a:gd name="T71" fmla="*/ 258 h 560"/>
                <a:gd name="T72" fmla="*/ 528 w 554"/>
                <a:gd name="T73" fmla="*/ 258 h 560"/>
                <a:gd name="T74" fmla="*/ 532 w 554"/>
                <a:gd name="T75" fmla="*/ 258 h 560"/>
                <a:gd name="T76" fmla="*/ 535 w 554"/>
                <a:gd name="T77" fmla="*/ 254 h 560"/>
                <a:gd name="T78" fmla="*/ 549 w 554"/>
                <a:gd name="T79" fmla="*/ 221 h 560"/>
                <a:gd name="T80" fmla="*/ 553 w 554"/>
                <a:gd name="T81" fmla="*/ 200 h 560"/>
                <a:gd name="T82" fmla="*/ 538 w 554"/>
                <a:gd name="T83" fmla="*/ 190 h 560"/>
                <a:gd name="T84" fmla="*/ 521 w 554"/>
                <a:gd name="T85" fmla="*/ 180 h 560"/>
                <a:gd name="T86" fmla="*/ 509 w 554"/>
                <a:gd name="T87" fmla="*/ 172 h 560"/>
                <a:gd name="T88" fmla="*/ 497 w 554"/>
                <a:gd name="T89" fmla="*/ 151 h 560"/>
                <a:gd name="T90" fmla="*/ 485 w 554"/>
                <a:gd name="T91" fmla="*/ 117 h 560"/>
                <a:gd name="T92" fmla="*/ 475 w 554"/>
                <a:gd name="T93" fmla="*/ 100 h 560"/>
                <a:gd name="T94" fmla="*/ 455 w 554"/>
                <a:gd name="T95" fmla="*/ 83 h 560"/>
                <a:gd name="T96" fmla="*/ 432 w 554"/>
                <a:gd name="T97" fmla="*/ 71 h 560"/>
                <a:gd name="T98" fmla="*/ 403 w 554"/>
                <a:gd name="T99" fmla="*/ 44 h 560"/>
                <a:gd name="T100" fmla="*/ 373 w 554"/>
                <a:gd name="T101" fmla="*/ 0 h 560"/>
                <a:gd name="T102" fmla="*/ 300 w 554"/>
                <a:gd name="T103" fmla="*/ 53 h 560"/>
                <a:gd name="T104" fmla="*/ 307 w 554"/>
                <a:gd name="T105" fmla="*/ 73 h 560"/>
                <a:gd name="T106" fmla="*/ 278 w 554"/>
                <a:gd name="T107" fmla="*/ 273 h 560"/>
                <a:gd name="T108" fmla="*/ 0 w 554"/>
                <a:gd name="T109" fmla="*/ 385 h 5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54"/>
                <a:gd name="T166" fmla="*/ 0 h 560"/>
                <a:gd name="T167" fmla="*/ 554 w 554"/>
                <a:gd name="T168" fmla="*/ 560 h 5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54" h="560">
                  <a:moveTo>
                    <a:pt x="0" y="385"/>
                  </a:moveTo>
                  <a:lnTo>
                    <a:pt x="35" y="552"/>
                  </a:lnTo>
                  <a:lnTo>
                    <a:pt x="47" y="551"/>
                  </a:lnTo>
                  <a:lnTo>
                    <a:pt x="60" y="551"/>
                  </a:lnTo>
                  <a:lnTo>
                    <a:pt x="74" y="551"/>
                  </a:lnTo>
                  <a:lnTo>
                    <a:pt x="89" y="551"/>
                  </a:lnTo>
                  <a:lnTo>
                    <a:pt x="102" y="550"/>
                  </a:lnTo>
                  <a:lnTo>
                    <a:pt x="113" y="549"/>
                  </a:lnTo>
                  <a:lnTo>
                    <a:pt x="123" y="547"/>
                  </a:lnTo>
                  <a:lnTo>
                    <a:pt x="127" y="543"/>
                  </a:lnTo>
                  <a:lnTo>
                    <a:pt x="132" y="540"/>
                  </a:lnTo>
                  <a:lnTo>
                    <a:pt x="139" y="540"/>
                  </a:lnTo>
                  <a:lnTo>
                    <a:pt x="147" y="542"/>
                  </a:lnTo>
                  <a:lnTo>
                    <a:pt x="156" y="546"/>
                  </a:lnTo>
                  <a:lnTo>
                    <a:pt x="165" y="551"/>
                  </a:lnTo>
                  <a:lnTo>
                    <a:pt x="171" y="558"/>
                  </a:lnTo>
                  <a:lnTo>
                    <a:pt x="175" y="560"/>
                  </a:lnTo>
                  <a:lnTo>
                    <a:pt x="183" y="559"/>
                  </a:lnTo>
                  <a:lnTo>
                    <a:pt x="194" y="556"/>
                  </a:lnTo>
                  <a:lnTo>
                    <a:pt x="206" y="551"/>
                  </a:lnTo>
                  <a:lnTo>
                    <a:pt x="218" y="545"/>
                  </a:lnTo>
                  <a:lnTo>
                    <a:pt x="228" y="539"/>
                  </a:lnTo>
                  <a:lnTo>
                    <a:pt x="238" y="533"/>
                  </a:lnTo>
                  <a:lnTo>
                    <a:pt x="242" y="527"/>
                  </a:lnTo>
                  <a:lnTo>
                    <a:pt x="242" y="522"/>
                  </a:lnTo>
                  <a:lnTo>
                    <a:pt x="242" y="517"/>
                  </a:lnTo>
                  <a:lnTo>
                    <a:pt x="246" y="510"/>
                  </a:lnTo>
                  <a:lnTo>
                    <a:pt x="255" y="504"/>
                  </a:lnTo>
                  <a:lnTo>
                    <a:pt x="265" y="497"/>
                  </a:lnTo>
                  <a:lnTo>
                    <a:pt x="278" y="491"/>
                  </a:lnTo>
                  <a:lnTo>
                    <a:pt x="284" y="491"/>
                  </a:lnTo>
                  <a:lnTo>
                    <a:pt x="290" y="491"/>
                  </a:lnTo>
                  <a:lnTo>
                    <a:pt x="298" y="491"/>
                  </a:lnTo>
                  <a:lnTo>
                    <a:pt x="305" y="490"/>
                  </a:lnTo>
                  <a:lnTo>
                    <a:pt x="312" y="486"/>
                  </a:lnTo>
                  <a:lnTo>
                    <a:pt x="318" y="478"/>
                  </a:lnTo>
                  <a:lnTo>
                    <a:pt x="326" y="462"/>
                  </a:lnTo>
                  <a:lnTo>
                    <a:pt x="332" y="451"/>
                  </a:lnTo>
                  <a:lnTo>
                    <a:pt x="337" y="443"/>
                  </a:lnTo>
                  <a:lnTo>
                    <a:pt x="342" y="436"/>
                  </a:lnTo>
                  <a:lnTo>
                    <a:pt x="349" y="432"/>
                  </a:lnTo>
                  <a:lnTo>
                    <a:pt x="358" y="429"/>
                  </a:lnTo>
                  <a:lnTo>
                    <a:pt x="368" y="426"/>
                  </a:lnTo>
                  <a:lnTo>
                    <a:pt x="381" y="422"/>
                  </a:lnTo>
                  <a:lnTo>
                    <a:pt x="400" y="417"/>
                  </a:lnTo>
                  <a:lnTo>
                    <a:pt x="403" y="414"/>
                  </a:lnTo>
                  <a:lnTo>
                    <a:pt x="404" y="408"/>
                  </a:lnTo>
                  <a:lnTo>
                    <a:pt x="404" y="398"/>
                  </a:lnTo>
                  <a:lnTo>
                    <a:pt x="404" y="387"/>
                  </a:lnTo>
                  <a:lnTo>
                    <a:pt x="404" y="376"/>
                  </a:lnTo>
                  <a:lnTo>
                    <a:pt x="404" y="364"/>
                  </a:lnTo>
                  <a:lnTo>
                    <a:pt x="407" y="353"/>
                  </a:lnTo>
                  <a:lnTo>
                    <a:pt x="411" y="344"/>
                  </a:lnTo>
                  <a:lnTo>
                    <a:pt x="416" y="338"/>
                  </a:lnTo>
                  <a:lnTo>
                    <a:pt x="422" y="331"/>
                  </a:lnTo>
                  <a:lnTo>
                    <a:pt x="430" y="324"/>
                  </a:lnTo>
                  <a:lnTo>
                    <a:pt x="435" y="317"/>
                  </a:lnTo>
                  <a:lnTo>
                    <a:pt x="440" y="314"/>
                  </a:lnTo>
                  <a:lnTo>
                    <a:pt x="453" y="305"/>
                  </a:lnTo>
                  <a:lnTo>
                    <a:pt x="467" y="295"/>
                  </a:lnTo>
                  <a:lnTo>
                    <a:pt x="473" y="292"/>
                  </a:lnTo>
                  <a:lnTo>
                    <a:pt x="479" y="288"/>
                  </a:lnTo>
                  <a:lnTo>
                    <a:pt x="484" y="283"/>
                  </a:lnTo>
                  <a:lnTo>
                    <a:pt x="491" y="279"/>
                  </a:lnTo>
                  <a:lnTo>
                    <a:pt x="500" y="275"/>
                  </a:lnTo>
                  <a:lnTo>
                    <a:pt x="508" y="271"/>
                  </a:lnTo>
                  <a:lnTo>
                    <a:pt x="512" y="268"/>
                  </a:lnTo>
                  <a:lnTo>
                    <a:pt x="513" y="266"/>
                  </a:lnTo>
                  <a:lnTo>
                    <a:pt x="515" y="263"/>
                  </a:lnTo>
                  <a:lnTo>
                    <a:pt x="520" y="259"/>
                  </a:lnTo>
                  <a:lnTo>
                    <a:pt x="522" y="259"/>
                  </a:lnTo>
                  <a:lnTo>
                    <a:pt x="524" y="258"/>
                  </a:lnTo>
                  <a:lnTo>
                    <a:pt x="526" y="258"/>
                  </a:lnTo>
                  <a:lnTo>
                    <a:pt x="528" y="258"/>
                  </a:lnTo>
                  <a:lnTo>
                    <a:pt x="530" y="258"/>
                  </a:lnTo>
                  <a:lnTo>
                    <a:pt x="532" y="258"/>
                  </a:lnTo>
                  <a:lnTo>
                    <a:pt x="533" y="256"/>
                  </a:lnTo>
                  <a:lnTo>
                    <a:pt x="535" y="254"/>
                  </a:lnTo>
                  <a:lnTo>
                    <a:pt x="541" y="237"/>
                  </a:lnTo>
                  <a:lnTo>
                    <a:pt x="549" y="221"/>
                  </a:lnTo>
                  <a:lnTo>
                    <a:pt x="554" y="204"/>
                  </a:lnTo>
                  <a:lnTo>
                    <a:pt x="553" y="200"/>
                  </a:lnTo>
                  <a:lnTo>
                    <a:pt x="547" y="196"/>
                  </a:lnTo>
                  <a:lnTo>
                    <a:pt x="538" y="190"/>
                  </a:lnTo>
                  <a:lnTo>
                    <a:pt x="529" y="185"/>
                  </a:lnTo>
                  <a:lnTo>
                    <a:pt x="521" y="180"/>
                  </a:lnTo>
                  <a:lnTo>
                    <a:pt x="513" y="175"/>
                  </a:lnTo>
                  <a:lnTo>
                    <a:pt x="509" y="172"/>
                  </a:lnTo>
                  <a:lnTo>
                    <a:pt x="503" y="163"/>
                  </a:lnTo>
                  <a:lnTo>
                    <a:pt x="497" y="151"/>
                  </a:lnTo>
                  <a:lnTo>
                    <a:pt x="492" y="137"/>
                  </a:lnTo>
                  <a:lnTo>
                    <a:pt x="485" y="117"/>
                  </a:lnTo>
                  <a:lnTo>
                    <a:pt x="482" y="109"/>
                  </a:lnTo>
                  <a:lnTo>
                    <a:pt x="475" y="100"/>
                  </a:lnTo>
                  <a:lnTo>
                    <a:pt x="465" y="90"/>
                  </a:lnTo>
                  <a:lnTo>
                    <a:pt x="455" y="83"/>
                  </a:lnTo>
                  <a:lnTo>
                    <a:pt x="446" y="78"/>
                  </a:lnTo>
                  <a:lnTo>
                    <a:pt x="432" y="71"/>
                  </a:lnTo>
                  <a:lnTo>
                    <a:pt x="417" y="60"/>
                  </a:lnTo>
                  <a:lnTo>
                    <a:pt x="403" y="44"/>
                  </a:lnTo>
                  <a:lnTo>
                    <a:pt x="388" y="25"/>
                  </a:lnTo>
                  <a:lnTo>
                    <a:pt x="373" y="0"/>
                  </a:lnTo>
                  <a:lnTo>
                    <a:pt x="318" y="4"/>
                  </a:lnTo>
                  <a:lnTo>
                    <a:pt x="300" y="53"/>
                  </a:lnTo>
                  <a:lnTo>
                    <a:pt x="321" y="61"/>
                  </a:lnTo>
                  <a:lnTo>
                    <a:pt x="307" y="73"/>
                  </a:lnTo>
                  <a:lnTo>
                    <a:pt x="269" y="159"/>
                  </a:lnTo>
                  <a:lnTo>
                    <a:pt x="278" y="273"/>
                  </a:lnTo>
                  <a:lnTo>
                    <a:pt x="185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49" name="Freeform 18"/>
            <p:cNvSpPr>
              <a:spLocks/>
            </p:cNvSpPr>
            <p:nvPr/>
          </p:nvSpPr>
          <p:spPr bwMode="gray">
            <a:xfrm>
              <a:off x="3545" y="2785"/>
              <a:ext cx="554" cy="560"/>
            </a:xfrm>
            <a:custGeom>
              <a:avLst/>
              <a:gdLst>
                <a:gd name="T0" fmla="*/ 35 w 554"/>
                <a:gd name="T1" fmla="*/ 552 h 560"/>
                <a:gd name="T2" fmla="*/ 60 w 554"/>
                <a:gd name="T3" fmla="*/ 551 h 560"/>
                <a:gd name="T4" fmla="*/ 89 w 554"/>
                <a:gd name="T5" fmla="*/ 551 h 560"/>
                <a:gd name="T6" fmla="*/ 113 w 554"/>
                <a:gd name="T7" fmla="*/ 549 h 560"/>
                <a:gd name="T8" fmla="*/ 127 w 554"/>
                <a:gd name="T9" fmla="*/ 543 h 560"/>
                <a:gd name="T10" fmla="*/ 139 w 554"/>
                <a:gd name="T11" fmla="*/ 540 h 560"/>
                <a:gd name="T12" fmla="*/ 156 w 554"/>
                <a:gd name="T13" fmla="*/ 546 h 560"/>
                <a:gd name="T14" fmla="*/ 171 w 554"/>
                <a:gd name="T15" fmla="*/ 558 h 560"/>
                <a:gd name="T16" fmla="*/ 183 w 554"/>
                <a:gd name="T17" fmla="*/ 559 h 560"/>
                <a:gd name="T18" fmla="*/ 206 w 554"/>
                <a:gd name="T19" fmla="*/ 551 h 560"/>
                <a:gd name="T20" fmla="*/ 228 w 554"/>
                <a:gd name="T21" fmla="*/ 539 h 560"/>
                <a:gd name="T22" fmla="*/ 242 w 554"/>
                <a:gd name="T23" fmla="*/ 527 h 560"/>
                <a:gd name="T24" fmla="*/ 242 w 554"/>
                <a:gd name="T25" fmla="*/ 517 h 560"/>
                <a:gd name="T26" fmla="*/ 255 w 554"/>
                <a:gd name="T27" fmla="*/ 504 h 560"/>
                <a:gd name="T28" fmla="*/ 278 w 554"/>
                <a:gd name="T29" fmla="*/ 491 h 560"/>
                <a:gd name="T30" fmla="*/ 290 w 554"/>
                <a:gd name="T31" fmla="*/ 491 h 560"/>
                <a:gd name="T32" fmla="*/ 305 w 554"/>
                <a:gd name="T33" fmla="*/ 490 h 560"/>
                <a:gd name="T34" fmla="*/ 318 w 554"/>
                <a:gd name="T35" fmla="*/ 478 h 560"/>
                <a:gd name="T36" fmla="*/ 332 w 554"/>
                <a:gd name="T37" fmla="*/ 451 h 560"/>
                <a:gd name="T38" fmla="*/ 342 w 554"/>
                <a:gd name="T39" fmla="*/ 436 h 560"/>
                <a:gd name="T40" fmla="*/ 358 w 554"/>
                <a:gd name="T41" fmla="*/ 429 h 560"/>
                <a:gd name="T42" fmla="*/ 381 w 554"/>
                <a:gd name="T43" fmla="*/ 422 h 560"/>
                <a:gd name="T44" fmla="*/ 403 w 554"/>
                <a:gd name="T45" fmla="*/ 414 h 560"/>
                <a:gd name="T46" fmla="*/ 404 w 554"/>
                <a:gd name="T47" fmla="*/ 398 h 560"/>
                <a:gd name="T48" fmla="*/ 404 w 554"/>
                <a:gd name="T49" fmla="*/ 376 h 560"/>
                <a:gd name="T50" fmla="*/ 407 w 554"/>
                <a:gd name="T51" fmla="*/ 353 h 560"/>
                <a:gd name="T52" fmla="*/ 416 w 554"/>
                <a:gd name="T53" fmla="*/ 338 h 560"/>
                <a:gd name="T54" fmla="*/ 430 w 554"/>
                <a:gd name="T55" fmla="*/ 324 h 560"/>
                <a:gd name="T56" fmla="*/ 440 w 554"/>
                <a:gd name="T57" fmla="*/ 314 h 560"/>
                <a:gd name="T58" fmla="*/ 467 w 554"/>
                <a:gd name="T59" fmla="*/ 295 h 560"/>
                <a:gd name="T60" fmla="*/ 479 w 554"/>
                <a:gd name="T61" fmla="*/ 288 h 560"/>
                <a:gd name="T62" fmla="*/ 491 w 554"/>
                <a:gd name="T63" fmla="*/ 279 h 560"/>
                <a:gd name="T64" fmla="*/ 508 w 554"/>
                <a:gd name="T65" fmla="*/ 271 h 560"/>
                <a:gd name="T66" fmla="*/ 513 w 554"/>
                <a:gd name="T67" fmla="*/ 266 h 560"/>
                <a:gd name="T68" fmla="*/ 520 w 554"/>
                <a:gd name="T69" fmla="*/ 259 h 560"/>
                <a:gd name="T70" fmla="*/ 524 w 554"/>
                <a:gd name="T71" fmla="*/ 258 h 560"/>
                <a:gd name="T72" fmla="*/ 528 w 554"/>
                <a:gd name="T73" fmla="*/ 258 h 560"/>
                <a:gd name="T74" fmla="*/ 532 w 554"/>
                <a:gd name="T75" fmla="*/ 258 h 560"/>
                <a:gd name="T76" fmla="*/ 535 w 554"/>
                <a:gd name="T77" fmla="*/ 254 h 560"/>
                <a:gd name="T78" fmla="*/ 549 w 554"/>
                <a:gd name="T79" fmla="*/ 221 h 560"/>
                <a:gd name="T80" fmla="*/ 553 w 554"/>
                <a:gd name="T81" fmla="*/ 200 h 560"/>
                <a:gd name="T82" fmla="*/ 538 w 554"/>
                <a:gd name="T83" fmla="*/ 190 h 560"/>
                <a:gd name="T84" fmla="*/ 521 w 554"/>
                <a:gd name="T85" fmla="*/ 180 h 560"/>
                <a:gd name="T86" fmla="*/ 509 w 554"/>
                <a:gd name="T87" fmla="*/ 172 h 560"/>
                <a:gd name="T88" fmla="*/ 497 w 554"/>
                <a:gd name="T89" fmla="*/ 151 h 560"/>
                <a:gd name="T90" fmla="*/ 485 w 554"/>
                <a:gd name="T91" fmla="*/ 117 h 560"/>
                <a:gd name="T92" fmla="*/ 475 w 554"/>
                <a:gd name="T93" fmla="*/ 100 h 560"/>
                <a:gd name="T94" fmla="*/ 455 w 554"/>
                <a:gd name="T95" fmla="*/ 83 h 560"/>
                <a:gd name="T96" fmla="*/ 432 w 554"/>
                <a:gd name="T97" fmla="*/ 71 h 560"/>
                <a:gd name="T98" fmla="*/ 403 w 554"/>
                <a:gd name="T99" fmla="*/ 44 h 560"/>
                <a:gd name="T100" fmla="*/ 373 w 554"/>
                <a:gd name="T101" fmla="*/ 0 h 560"/>
                <a:gd name="T102" fmla="*/ 300 w 554"/>
                <a:gd name="T103" fmla="*/ 53 h 560"/>
                <a:gd name="T104" fmla="*/ 307 w 554"/>
                <a:gd name="T105" fmla="*/ 73 h 560"/>
                <a:gd name="T106" fmla="*/ 278 w 554"/>
                <a:gd name="T107" fmla="*/ 273 h 560"/>
                <a:gd name="T108" fmla="*/ 0 w 554"/>
                <a:gd name="T109" fmla="*/ 385 h 5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54"/>
                <a:gd name="T166" fmla="*/ 0 h 560"/>
                <a:gd name="T167" fmla="*/ 554 w 554"/>
                <a:gd name="T168" fmla="*/ 560 h 5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54" h="560">
                  <a:moveTo>
                    <a:pt x="0" y="385"/>
                  </a:moveTo>
                  <a:lnTo>
                    <a:pt x="35" y="552"/>
                  </a:lnTo>
                  <a:lnTo>
                    <a:pt x="47" y="551"/>
                  </a:lnTo>
                  <a:lnTo>
                    <a:pt x="60" y="551"/>
                  </a:lnTo>
                  <a:lnTo>
                    <a:pt x="74" y="551"/>
                  </a:lnTo>
                  <a:lnTo>
                    <a:pt x="89" y="551"/>
                  </a:lnTo>
                  <a:lnTo>
                    <a:pt x="102" y="550"/>
                  </a:lnTo>
                  <a:lnTo>
                    <a:pt x="113" y="549"/>
                  </a:lnTo>
                  <a:lnTo>
                    <a:pt x="123" y="547"/>
                  </a:lnTo>
                  <a:lnTo>
                    <a:pt x="127" y="543"/>
                  </a:lnTo>
                  <a:lnTo>
                    <a:pt x="132" y="540"/>
                  </a:lnTo>
                  <a:lnTo>
                    <a:pt x="139" y="540"/>
                  </a:lnTo>
                  <a:lnTo>
                    <a:pt x="147" y="542"/>
                  </a:lnTo>
                  <a:lnTo>
                    <a:pt x="156" y="546"/>
                  </a:lnTo>
                  <a:lnTo>
                    <a:pt x="165" y="551"/>
                  </a:lnTo>
                  <a:lnTo>
                    <a:pt x="171" y="558"/>
                  </a:lnTo>
                  <a:lnTo>
                    <a:pt x="175" y="560"/>
                  </a:lnTo>
                  <a:lnTo>
                    <a:pt x="183" y="559"/>
                  </a:lnTo>
                  <a:lnTo>
                    <a:pt x="194" y="556"/>
                  </a:lnTo>
                  <a:lnTo>
                    <a:pt x="206" y="551"/>
                  </a:lnTo>
                  <a:lnTo>
                    <a:pt x="218" y="545"/>
                  </a:lnTo>
                  <a:lnTo>
                    <a:pt x="228" y="539"/>
                  </a:lnTo>
                  <a:lnTo>
                    <a:pt x="238" y="533"/>
                  </a:lnTo>
                  <a:lnTo>
                    <a:pt x="242" y="527"/>
                  </a:lnTo>
                  <a:lnTo>
                    <a:pt x="242" y="522"/>
                  </a:lnTo>
                  <a:lnTo>
                    <a:pt x="242" y="517"/>
                  </a:lnTo>
                  <a:lnTo>
                    <a:pt x="246" y="510"/>
                  </a:lnTo>
                  <a:lnTo>
                    <a:pt x="255" y="504"/>
                  </a:lnTo>
                  <a:lnTo>
                    <a:pt x="265" y="497"/>
                  </a:lnTo>
                  <a:lnTo>
                    <a:pt x="278" y="491"/>
                  </a:lnTo>
                  <a:lnTo>
                    <a:pt x="284" y="491"/>
                  </a:lnTo>
                  <a:lnTo>
                    <a:pt x="290" y="491"/>
                  </a:lnTo>
                  <a:lnTo>
                    <a:pt x="298" y="491"/>
                  </a:lnTo>
                  <a:lnTo>
                    <a:pt x="305" y="490"/>
                  </a:lnTo>
                  <a:lnTo>
                    <a:pt x="312" y="486"/>
                  </a:lnTo>
                  <a:lnTo>
                    <a:pt x="318" y="478"/>
                  </a:lnTo>
                  <a:lnTo>
                    <a:pt x="326" y="462"/>
                  </a:lnTo>
                  <a:lnTo>
                    <a:pt x="332" y="451"/>
                  </a:lnTo>
                  <a:lnTo>
                    <a:pt x="337" y="443"/>
                  </a:lnTo>
                  <a:lnTo>
                    <a:pt x="342" y="436"/>
                  </a:lnTo>
                  <a:lnTo>
                    <a:pt x="349" y="432"/>
                  </a:lnTo>
                  <a:lnTo>
                    <a:pt x="358" y="429"/>
                  </a:lnTo>
                  <a:lnTo>
                    <a:pt x="368" y="426"/>
                  </a:lnTo>
                  <a:lnTo>
                    <a:pt x="381" y="422"/>
                  </a:lnTo>
                  <a:lnTo>
                    <a:pt x="400" y="417"/>
                  </a:lnTo>
                  <a:lnTo>
                    <a:pt x="403" y="414"/>
                  </a:lnTo>
                  <a:lnTo>
                    <a:pt x="404" y="408"/>
                  </a:lnTo>
                  <a:lnTo>
                    <a:pt x="404" y="398"/>
                  </a:lnTo>
                  <a:lnTo>
                    <a:pt x="404" y="387"/>
                  </a:lnTo>
                  <a:lnTo>
                    <a:pt x="404" y="376"/>
                  </a:lnTo>
                  <a:lnTo>
                    <a:pt x="404" y="364"/>
                  </a:lnTo>
                  <a:lnTo>
                    <a:pt x="407" y="353"/>
                  </a:lnTo>
                  <a:lnTo>
                    <a:pt x="411" y="344"/>
                  </a:lnTo>
                  <a:lnTo>
                    <a:pt x="416" y="338"/>
                  </a:lnTo>
                  <a:lnTo>
                    <a:pt x="422" y="331"/>
                  </a:lnTo>
                  <a:lnTo>
                    <a:pt x="430" y="324"/>
                  </a:lnTo>
                  <a:lnTo>
                    <a:pt x="435" y="317"/>
                  </a:lnTo>
                  <a:lnTo>
                    <a:pt x="440" y="314"/>
                  </a:lnTo>
                  <a:lnTo>
                    <a:pt x="453" y="305"/>
                  </a:lnTo>
                  <a:lnTo>
                    <a:pt x="467" y="295"/>
                  </a:lnTo>
                  <a:lnTo>
                    <a:pt x="473" y="292"/>
                  </a:lnTo>
                  <a:lnTo>
                    <a:pt x="479" y="288"/>
                  </a:lnTo>
                  <a:lnTo>
                    <a:pt x="484" y="283"/>
                  </a:lnTo>
                  <a:lnTo>
                    <a:pt x="491" y="279"/>
                  </a:lnTo>
                  <a:lnTo>
                    <a:pt x="500" y="275"/>
                  </a:lnTo>
                  <a:lnTo>
                    <a:pt x="508" y="271"/>
                  </a:lnTo>
                  <a:lnTo>
                    <a:pt x="512" y="268"/>
                  </a:lnTo>
                  <a:lnTo>
                    <a:pt x="513" y="266"/>
                  </a:lnTo>
                  <a:lnTo>
                    <a:pt x="515" y="263"/>
                  </a:lnTo>
                  <a:lnTo>
                    <a:pt x="520" y="259"/>
                  </a:lnTo>
                  <a:lnTo>
                    <a:pt x="522" y="259"/>
                  </a:lnTo>
                  <a:lnTo>
                    <a:pt x="524" y="258"/>
                  </a:lnTo>
                  <a:lnTo>
                    <a:pt x="526" y="258"/>
                  </a:lnTo>
                  <a:lnTo>
                    <a:pt x="528" y="258"/>
                  </a:lnTo>
                  <a:lnTo>
                    <a:pt x="530" y="258"/>
                  </a:lnTo>
                  <a:lnTo>
                    <a:pt x="532" y="258"/>
                  </a:lnTo>
                  <a:lnTo>
                    <a:pt x="533" y="256"/>
                  </a:lnTo>
                  <a:lnTo>
                    <a:pt x="535" y="254"/>
                  </a:lnTo>
                  <a:lnTo>
                    <a:pt x="541" y="237"/>
                  </a:lnTo>
                  <a:lnTo>
                    <a:pt x="549" y="221"/>
                  </a:lnTo>
                  <a:lnTo>
                    <a:pt x="554" y="204"/>
                  </a:lnTo>
                  <a:lnTo>
                    <a:pt x="553" y="200"/>
                  </a:lnTo>
                  <a:lnTo>
                    <a:pt x="547" y="196"/>
                  </a:lnTo>
                  <a:lnTo>
                    <a:pt x="538" y="190"/>
                  </a:lnTo>
                  <a:lnTo>
                    <a:pt x="529" y="185"/>
                  </a:lnTo>
                  <a:lnTo>
                    <a:pt x="521" y="180"/>
                  </a:lnTo>
                  <a:lnTo>
                    <a:pt x="513" y="175"/>
                  </a:lnTo>
                  <a:lnTo>
                    <a:pt x="509" y="172"/>
                  </a:lnTo>
                  <a:lnTo>
                    <a:pt x="503" y="163"/>
                  </a:lnTo>
                  <a:lnTo>
                    <a:pt x="497" y="151"/>
                  </a:lnTo>
                  <a:lnTo>
                    <a:pt x="492" y="137"/>
                  </a:lnTo>
                  <a:lnTo>
                    <a:pt x="485" y="117"/>
                  </a:lnTo>
                  <a:lnTo>
                    <a:pt x="482" y="109"/>
                  </a:lnTo>
                  <a:lnTo>
                    <a:pt x="475" y="100"/>
                  </a:lnTo>
                  <a:lnTo>
                    <a:pt x="465" y="90"/>
                  </a:lnTo>
                  <a:lnTo>
                    <a:pt x="455" y="83"/>
                  </a:lnTo>
                  <a:lnTo>
                    <a:pt x="446" y="78"/>
                  </a:lnTo>
                  <a:lnTo>
                    <a:pt x="432" y="71"/>
                  </a:lnTo>
                  <a:lnTo>
                    <a:pt x="417" y="60"/>
                  </a:lnTo>
                  <a:lnTo>
                    <a:pt x="403" y="44"/>
                  </a:lnTo>
                  <a:lnTo>
                    <a:pt x="388" y="25"/>
                  </a:lnTo>
                  <a:lnTo>
                    <a:pt x="373" y="0"/>
                  </a:lnTo>
                  <a:lnTo>
                    <a:pt x="318" y="4"/>
                  </a:lnTo>
                  <a:lnTo>
                    <a:pt x="300" y="53"/>
                  </a:lnTo>
                  <a:lnTo>
                    <a:pt x="321" y="61"/>
                  </a:lnTo>
                  <a:lnTo>
                    <a:pt x="307" y="73"/>
                  </a:lnTo>
                  <a:lnTo>
                    <a:pt x="269" y="159"/>
                  </a:lnTo>
                  <a:lnTo>
                    <a:pt x="278" y="273"/>
                  </a:lnTo>
                  <a:lnTo>
                    <a:pt x="185" y="385"/>
                  </a:lnTo>
                  <a:lnTo>
                    <a:pt x="0" y="385"/>
                  </a:lnTo>
                </a:path>
              </a:pathLst>
            </a:custGeom>
            <a:solidFill>
              <a:srgbClr val="00000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50" name="Freeform 19"/>
            <p:cNvSpPr>
              <a:spLocks/>
            </p:cNvSpPr>
            <p:nvPr/>
          </p:nvSpPr>
          <p:spPr bwMode="gray">
            <a:xfrm>
              <a:off x="2541" y="1968"/>
              <a:ext cx="1282" cy="1359"/>
            </a:xfrm>
            <a:custGeom>
              <a:avLst/>
              <a:gdLst>
                <a:gd name="T0" fmla="*/ 997 w 1282"/>
                <a:gd name="T1" fmla="*/ 832 h 1359"/>
                <a:gd name="T2" fmla="*/ 1282 w 1282"/>
                <a:gd name="T3" fmla="*/ 1090 h 1359"/>
                <a:gd name="T4" fmla="*/ 720 w 1282"/>
                <a:gd name="T5" fmla="*/ 1211 h 1359"/>
                <a:gd name="T6" fmla="*/ 679 w 1282"/>
                <a:gd name="T7" fmla="*/ 1257 h 1359"/>
                <a:gd name="T8" fmla="*/ 629 w 1282"/>
                <a:gd name="T9" fmla="*/ 1309 h 1359"/>
                <a:gd name="T10" fmla="*/ 580 w 1282"/>
                <a:gd name="T11" fmla="*/ 1349 h 1359"/>
                <a:gd name="T12" fmla="*/ 547 w 1282"/>
                <a:gd name="T13" fmla="*/ 1346 h 1359"/>
                <a:gd name="T14" fmla="*/ 522 w 1282"/>
                <a:gd name="T15" fmla="*/ 1301 h 1359"/>
                <a:gd name="T16" fmla="*/ 508 w 1282"/>
                <a:gd name="T17" fmla="*/ 1232 h 1359"/>
                <a:gd name="T18" fmla="*/ 295 w 1282"/>
                <a:gd name="T19" fmla="*/ 1191 h 1359"/>
                <a:gd name="T20" fmla="*/ 284 w 1282"/>
                <a:gd name="T21" fmla="*/ 1138 h 1359"/>
                <a:gd name="T22" fmla="*/ 268 w 1282"/>
                <a:gd name="T23" fmla="*/ 1082 h 1359"/>
                <a:gd name="T24" fmla="*/ 256 w 1282"/>
                <a:gd name="T25" fmla="*/ 1052 h 1359"/>
                <a:gd name="T26" fmla="*/ 241 w 1282"/>
                <a:gd name="T27" fmla="*/ 1039 h 1359"/>
                <a:gd name="T28" fmla="*/ 237 w 1282"/>
                <a:gd name="T29" fmla="*/ 1001 h 1359"/>
                <a:gd name="T30" fmla="*/ 211 w 1282"/>
                <a:gd name="T31" fmla="*/ 936 h 1359"/>
                <a:gd name="T32" fmla="*/ 172 w 1282"/>
                <a:gd name="T33" fmla="*/ 873 h 1359"/>
                <a:gd name="T34" fmla="*/ 141 w 1282"/>
                <a:gd name="T35" fmla="*/ 820 h 1359"/>
                <a:gd name="T36" fmla="*/ 141 w 1282"/>
                <a:gd name="T37" fmla="*/ 757 h 1359"/>
                <a:gd name="T38" fmla="*/ 143 w 1282"/>
                <a:gd name="T39" fmla="*/ 645 h 1359"/>
                <a:gd name="T40" fmla="*/ 130 w 1282"/>
                <a:gd name="T41" fmla="*/ 553 h 1359"/>
                <a:gd name="T42" fmla="*/ 113 w 1282"/>
                <a:gd name="T43" fmla="*/ 514 h 1359"/>
                <a:gd name="T44" fmla="*/ 104 w 1282"/>
                <a:gd name="T45" fmla="*/ 510 h 1359"/>
                <a:gd name="T46" fmla="*/ 92 w 1282"/>
                <a:gd name="T47" fmla="*/ 498 h 1359"/>
                <a:gd name="T48" fmla="*/ 77 w 1282"/>
                <a:gd name="T49" fmla="*/ 479 h 1359"/>
                <a:gd name="T50" fmla="*/ 79 w 1282"/>
                <a:gd name="T51" fmla="*/ 461 h 1359"/>
                <a:gd name="T52" fmla="*/ 72 w 1282"/>
                <a:gd name="T53" fmla="*/ 424 h 1359"/>
                <a:gd name="T54" fmla="*/ 58 w 1282"/>
                <a:gd name="T55" fmla="*/ 392 h 1359"/>
                <a:gd name="T56" fmla="*/ 49 w 1282"/>
                <a:gd name="T57" fmla="*/ 383 h 1359"/>
                <a:gd name="T58" fmla="*/ 42 w 1282"/>
                <a:gd name="T59" fmla="*/ 371 h 1359"/>
                <a:gd name="T60" fmla="*/ 35 w 1282"/>
                <a:gd name="T61" fmla="*/ 347 h 1359"/>
                <a:gd name="T62" fmla="*/ 38 w 1282"/>
                <a:gd name="T63" fmla="*/ 283 h 1359"/>
                <a:gd name="T64" fmla="*/ 22 w 1282"/>
                <a:gd name="T65" fmla="*/ 240 h 1359"/>
                <a:gd name="T66" fmla="*/ 4 w 1282"/>
                <a:gd name="T67" fmla="*/ 206 h 1359"/>
                <a:gd name="T68" fmla="*/ 2 w 1282"/>
                <a:gd name="T69" fmla="*/ 174 h 1359"/>
                <a:gd name="T70" fmla="*/ 101 w 1282"/>
                <a:gd name="T71" fmla="*/ 114 h 1359"/>
                <a:gd name="T72" fmla="*/ 124 w 1282"/>
                <a:gd name="T73" fmla="*/ 104 h 1359"/>
                <a:gd name="T74" fmla="*/ 147 w 1282"/>
                <a:gd name="T75" fmla="*/ 80 h 1359"/>
                <a:gd name="T76" fmla="*/ 175 w 1282"/>
                <a:gd name="T77" fmla="*/ 75 h 1359"/>
                <a:gd name="T78" fmla="*/ 199 w 1282"/>
                <a:gd name="T79" fmla="*/ 71 h 1359"/>
                <a:gd name="T80" fmla="*/ 213 w 1282"/>
                <a:gd name="T81" fmla="*/ 37 h 1359"/>
                <a:gd name="T82" fmla="*/ 223 w 1282"/>
                <a:gd name="T83" fmla="*/ 4 h 1359"/>
                <a:gd name="T84" fmla="*/ 251 w 1282"/>
                <a:gd name="T85" fmla="*/ 2 h 1359"/>
                <a:gd name="T86" fmla="*/ 299 w 1282"/>
                <a:gd name="T87" fmla="*/ 23 h 1359"/>
                <a:gd name="T88" fmla="*/ 347 w 1282"/>
                <a:gd name="T89" fmla="*/ 41 h 1359"/>
                <a:gd name="T90" fmla="*/ 401 w 1282"/>
                <a:gd name="T91" fmla="*/ 28 h 1359"/>
                <a:gd name="T92" fmla="*/ 439 w 1282"/>
                <a:gd name="T93" fmla="*/ 60 h 1359"/>
                <a:gd name="T94" fmla="*/ 489 w 1282"/>
                <a:gd name="T95" fmla="*/ 113 h 1359"/>
                <a:gd name="T96" fmla="*/ 541 w 1282"/>
                <a:gd name="T97" fmla="*/ 174 h 1359"/>
                <a:gd name="T98" fmla="*/ 591 w 1282"/>
                <a:gd name="T99" fmla="*/ 225 h 1359"/>
                <a:gd name="T100" fmla="*/ 592 w 1282"/>
                <a:gd name="T101" fmla="*/ 249 h 1359"/>
                <a:gd name="T102" fmla="*/ 592 w 1282"/>
                <a:gd name="T103" fmla="*/ 278 h 1359"/>
                <a:gd name="T104" fmla="*/ 628 w 1282"/>
                <a:gd name="T105" fmla="*/ 315 h 1359"/>
                <a:gd name="T106" fmla="*/ 866 w 1282"/>
                <a:gd name="T107" fmla="*/ 412 h 1359"/>
                <a:gd name="T108" fmla="*/ 866 w 1282"/>
                <a:gd name="T109" fmla="*/ 472 h 1359"/>
                <a:gd name="T110" fmla="*/ 892 w 1282"/>
                <a:gd name="T111" fmla="*/ 542 h 1359"/>
                <a:gd name="T112" fmla="*/ 921 w 1282"/>
                <a:gd name="T113" fmla="*/ 607 h 1359"/>
                <a:gd name="T114" fmla="*/ 923 w 1282"/>
                <a:gd name="T115" fmla="*/ 650 h 1359"/>
                <a:gd name="T116" fmla="*/ 942 w 1282"/>
                <a:gd name="T117" fmla="*/ 686 h 135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82"/>
                <a:gd name="T178" fmla="*/ 0 h 1359"/>
                <a:gd name="T179" fmla="*/ 1282 w 1282"/>
                <a:gd name="T180" fmla="*/ 1359 h 135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82" h="1359">
                  <a:moveTo>
                    <a:pt x="951" y="732"/>
                  </a:moveTo>
                  <a:lnTo>
                    <a:pt x="951" y="782"/>
                  </a:lnTo>
                  <a:lnTo>
                    <a:pt x="997" y="832"/>
                  </a:lnTo>
                  <a:lnTo>
                    <a:pt x="993" y="888"/>
                  </a:lnTo>
                  <a:lnTo>
                    <a:pt x="1273" y="976"/>
                  </a:lnTo>
                  <a:lnTo>
                    <a:pt x="1282" y="1090"/>
                  </a:lnTo>
                  <a:lnTo>
                    <a:pt x="1189" y="1202"/>
                  </a:lnTo>
                  <a:lnTo>
                    <a:pt x="729" y="1202"/>
                  </a:lnTo>
                  <a:lnTo>
                    <a:pt x="720" y="1211"/>
                  </a:lnTo>
                  <a:lnTo>
                    <a:pt x="708" y="1225"/>
                  </a:lnTo>
                  <a:lnTo>
                    <a:pt x="694" y="1239"/>
                  </a:lnTo>
                  <a:lnTo>
                    <a:pt x="679" y="1257"/>
                  </a:lnTo>
                  <a:lnTo>
                    <a:pt x="662" y="1274"/>
                  </a:lnTo>
                  <a:lnTo>
                    <a:pt x="646" y="1291"/>
                  </a:lnTo>
                  <a:lnTo>
                    <a:pt x="629" y="1309"/>
                  </a:lnTo>
                  <a:lnTo>
                    <a:pt x="612" y="1325"/>
                  </a:lnTo>
                  <a:lnTo>
                    <a:pt x="596" y="1339"/>
                  </a:lnTo>
                  <a:lnTo>
                    <a:pt x="580" y="1349"/>
                  </a:lnTo>
                  <a:lnTo>
                    <a:pt x="567" y="1356"/>
                  </a:lnTo>
                  <a:lnTo>
                    <a:pt x="555" y="1359"/>
                  </a:lnTo>
                  <a:lnTo>
                    <a:pt x="547" y="1346"/>
                  </a:lnTo>
                  <a:lnTo>
                    <a:pt x="538" y="1332"/>
                  </a:lnTo>
                  <a:lnTo>
                    <a:pt x="530" y="1317"/>
                  </a:lnTo>
                  <a:lnTo>
                    <a:pt x="522" y="1301"/>
                  </a:lnTo>
                  <a:lnTo>
                    <a:pt x="515" y="1281"/>
                  </a:lnTo>
                  <a:lnTo>
                    <a:pt x="510" y="1259"/>
                  </a:lnTo>
                  <a:lnTo>
                    <a:pt x="508" y="1232"/>
                  </a:lnTo>
                  <a:lnTo>
                    <a:pt x="350" y="1192"/>
                  </a:lnTo>
                  <a:lnTo>
                    <a:pt x="297" y="1202"/>
                  </a:lnTo>
                  <a:lnTo>
                    <a:pt x="295" y="1191"/>
                  </a:lnTo>
                  <a:lnTo>
                    <a:pt x="292" y="1175"/>
                  </a:lnTo>
                  <a:lnTo>
                    <a:pt x="289" y="1158"/>
                  </a:lnTo>
                  <a:lnTo>
                    <a:pt x="284" y="1138"/>
                  </a:lnTo>
                  <a:lnTo>
                    <a:pt x="278" y="1119"/>
                  </a:lnTo>
                  <a:lnTo>
                    <a:pt x="273" y="1099"/>
                  </a:lnTo>
                  <a:lnTo>
                    <a:pt x="268" y="1082"/>
                  </a:lnTo>
                  <a:lnTo>
                    <a:pt x="263" y="1068"/>
                  </a:lnTo>
                  <a:lnTo>
                    <a:pt x="259" y="1057"/>
                  </a:lnTo>
                  <a:lnTo>
                    <a:pt x="256" y="1052"/>
                  </a:lnTo>
                  <a:lnTo>
                    <a:pt x="249" y="1048"/>
                  </a:lnTo>
                  <a:lnTo>
                    <a:pt x="245" y="1044"/>
                  </a:lnTo>
                  <a:lnTo>
                    <a:pt x="241" y="1039"/>
                  </a:lnTo>
                  <a:lnTo>
                    <a:pt x="240" y="1033"/>
                  </a:lnTo>
                  <a:lnTo>
                    <a:pt x="239" y="1021"/>
                  </a:lnTo>
                  <a:lnTo>
                    <a:pt x="237" y="1001"/>
                  </a:lnTo>
                  <a:lnTo>
                    <a:pt x="231" y="979"/>
                  </a:lnTo>
                  <a:lnTo>
                    <a:pt x="222" y="958"/>
                  </a:lnTo>
                  <a:lnTo>
                    <a:pt x="211" y="936"/>
                  </a:lnTo>
                  <a:lnTo>
                    <a:pt x="198" y="914"/>
                  </a:lnTo>
                  <a:lnTo>
                    <a:pt x="185" y="893"/>
                  </a:lnTo>
                  <a:lnTo>
                    <a:pt x="172" y="873"/>
                  </a:lnTo>
                  <a:lnTo>
                    <a:pt x="159" y="853"/>
                  </a:lnTo>
                  <a:lnTo>
                    <a:pt x="149" y="836"/>
                  </a:lnTo>
                  <a:lnTo>
                    <a:pt x="141" y="820"/>
                  </a:lnTo>
                  <a:lnTo>
                    <a:pt x="137" y="806"/>
                  </a:lnTo>
                  <a:lnTo>
                    <a:pt x="136" y="795"/>
                  </a:lnTo>
                  <a:lnTo>
                    <a:pt x="141" y="757"/>
                  </a:lnTo>
                  <a:lnTo>
                    <a:pt x="144" y="719"/>
                  </a:lnTo>
                  <a:lnTo>
                    <a:pt x="144" y="681"/>
                  </a:lnTo>
                  <a:lnTo>
                    <a:pt x="143" y="645"/>
                  </a:lnTo>
                  <a:lnTo>
                    <a:pt x="140" y="611"/>
                  </a:lnTo>
                  <a:lnTo>
                    <a:pt x="135" y="580"/>
                  </a:lnTo>
                  <a:lnTo>
                    <a:pt x="130" y="553"/>
                  </a:lnTo>
                  <a:lnTo>
                    <a:pt x="122" y="533"/>
                  </a:lnTo>
                  <a:lnTo>
                    <a:pt x="115" y="517"/>
                  </a:lnTo>
                  <a:lnTo>
                    <a:pt x="113" y="514"/>
                  </a:lnTo>
                  <a:lnTo>
                    <a:pt x="110" y="512"/>
                  </a:lnTo>
                  <a:lnTo>
                    <a:pt x="106" y="511"/>
                  </a:lnTo>
                  <a:lnTo>
                    <a:pt x="104" y="510"/>
                  </a:lnTo>
                  <a:lnTo>
                    <a:pt x="100" y="508"/>
                  </a:lnTo>
                  <a:lnTo>
                    <a:pt x="96" y="503"/>
                  </a:lnTo>
                  <a:lnTo>
                    <a:pt x="92" y="498"/>
                  </a:lnTo>
                  <a:lnTo>
                    <a:pt x="87" y="493"/>
                  </a:lnTo>
                  <a:lnTo>
                    <a:pt x="81" y="486"/>
                  </a:lnTo>
                  <a:lnTo>
                    <a:pt x="77" y="479"/>
                  </a:lnTo>
                  <a:lnTo>
                    <a:pt x="76" y="474"/>
                  </a:lnTo>
                  <a:lnTo>
                    <a:pt x="76" y="470"/>
                  </a:lnTo>
                  <a:lnTo>
                    <a:pt x="79" y="461"/>
                  </a:lnTo>
                  <a:lnTo>
                    <a:pt x="78" y="450"/>
                  </a:lnTo>
                  <a:lnTo>
                    <a:pt x="76" y="437"/>
                  </a:lnTo>
                  <a:lnTo>
                    <a:pt x="72" y="424"/>
                  </a:lnTo>
                  <a:lnTo>
                    <a:pt x="67" y="412"/>
                  </a:lnTo>
                  <a:lnTo>
                    <a:pt x="62" y="400"/>
                  </a:lnTo>
                  <a:lnTo>
                    <a:pt x="58" y="392"/>
                  </a:lnTo>
                  <a:lnTo>
                    <a:pt x="55" y="388"/>
                  </a:lnTo>
                  <a:lnTo>
                    <a:pt x="53" y="385"/>
                  </a:lnTo>
                  <a:lnTo>
                    <a:pt x="49" y="383"/>
                  </a:lnTo>
                  <a:lnTo>
                    <a:pt x="47" y="380"/>
                  </a:lnTo>
                  <a:lnTo>
                    <a:pt x="45" y="378"/>
                  </a:lnTo>
                  <a:lnTo>
                    <a:pt x="42" y="371"/>
                  </a:lnTo>
                  <a:lnTo>
                    <a:pt x="38" y="363"/>
                  </a:lnTo>
                  <a:lnTo>
                    <a:pt x="35" y="355"/>
                  </a:lnTo>
                  <a:lnTo>
                    <a:pt x="35" y="347"/>
                  </a:lnTo>
                  <a:lnTo>
                    <a:pt x="39" y="322"/>
                  </a:lnTo>
                  <a:lnTo>
                    <a:pt x="40" y="302"/>
                  </a:lnTo>
                  <a:lnTo>
                    <a:pt x="38" y="283"/>
                  </a:lnTo>
                  <a:lnTo>
                    <a:pt x="34" y="267"/>
                  </a:lnTo>
                  <a:lnTo>
                    <a:pt x="28" y="253"/>
                  </a:lnTo>
                  <a:lnTo>
                    <a:pt x="22" y="240"/>
                  </a:lnTo>
                  <a:lnTo>
                    <a:pt x="16" y="228"/>
                  </a:lnTo>
                  <a:lnTo>
                    <a:pt x="9" y="217"/>
                  </a:lnTo>
                  <a:lnTo>
                    <a:pt x="4" y="206"/>
                  </a:lnTo>
                  <a:lnTo>
                    <a:pt x="1" y="196"/>
                  </a:lnTo>
                  <a:lnTo>
                    <a:pt x="0" y="185"/>
                  </a:lnTo>
                  <a:lnTo>
                    <a:pt x="2" y="174"/>
                  </a:lnTo>
                  <a:lnTo>
                    <a:pt x="8" y="160"/>
                  </a:lnTo>
                  <a:lnTo>
                    <a:pt x="45" y="92"/>
                  </a:lnTo>
                  <a:lnTo>
                    <a:pt x="101" y="114"/>
                  </a:lnTo>
                  <a:lnTo>
                    <a:pt x="109" y="114"/>
                  </a:lnTo>
                  <a:lnTo>
                    <a:pt x="117" y="111"/>
                  </a:lnTo>
                  <a:lnTo>
                    <a:pt x="124" y="104"/>
                  </a:lnTo>
                  <a:lnTo>
                    <a:pt x="133" y="96"/>
                  </a:lnTo>
                  <a:lnTo>
                    <a:pt x="140" y="87"/>
                  </a:lnTo>
                  <a:lnTo>
                    <a:pt x="147" y="80"/>
                  </a:lnTo>
                  <a:lnTo>
                    <a:pt x="155" y="76"/>
                  </a:lnTo>
                  <a:lnTo>
                    <a:pt x="164" y="75"/>
                  </a:lnTo>
                  <a:lnTo>
                    <a:pt x="175" y="75"/>
                  </a:lnTo>
                  <a:lnTo>
                    <a:pt x="183" y="76"/>
                  </a:lnTo>
                  <a:lnTo>
                    <a:pt x="191" y="76"/>
                  </a:lnTo>
                  <a:lnTo>
                    <a:pt x="199" y="71"/>
                  </a:lnTo>
                  <a:lnTo>
                    <a:pt x="206" y="62"/>
                  </a:lnTo>
                  <a:lnTo>
                    <a:pt x="210" y="49"/>
                  </a:lnTo>
                  <a:lnTo>
                    <a:pt x="213" y="37"/>
                  </a:lnTo>
                  <a:lnTo>
                    <a:pt x="216" y="25"/>
                  </a:lnTo>
                  <a:lnTo>
                    <a:pt x="219" y="13"/>
                  </a:lnTo>
                  <a:lnTo>
                    <a:pt x="223" y="4"/>
                  </a:lnTo>
                  <a:lnTo>
                    <a:pt x="229" y="0"/>
                  </a:lnTo>
                  <a:lnTo>
                    <a:pt x="238" y="0"/>
                  </a:lnTo>
                  <a:lnTo>
                    <a:pt x="251" y="2"/>
                  </a:lnTo>
                  <a:lnTo>
                    <a:pt x="266" y="8"/>
                  </a:lnTo>
                  <a:lnTo>
                    <a:pt x="283" y="14"/>
                  </a:lnTo>
                  <a:lnTo>
                    <a:pt x="299" y="23"/>
                  </a:lnTo>
                  <a:lnTo>
                    <a:pt x="316" y="30"/>
                  </a:lnTo>
                  <a:lnTo>
                    <a:pt x="333" y="37"/>
                  </a:lnTo>
                  <a:lnTo>
                    <a:pt x="347" y="41"/>
                  </a:lnTo>
                  <a:lnTo>
                    <a:pt x="385" y="27"/>
                  </a:lnTo>
                  <a:lnTo>
                    <a:pt x="391" y="25"/>
                  </a:lnTo>
                  <a:lnTo>
                    <a:pt x="401" y="28"/>
                  </a:lnTo>
                  <a:lnTo>
                    <a:pt x="412" y="35"/>
                  </a:lnTo>
                  <a:lnTo>
                    <a:pt x="424" y="46"/>
                  </a:lnTo>
                  <a:lnTo>
                    <a:pt x="439" y="60"/>
                  </a:lnTo>
                  <a:lnTo>
                    <a:pt x="454" y="76"/>
                  </a:lnTo>
                  <a:lnTo>
                    <a:pt x="471" y="93"/>
                  </a:lnTo>
                  <a:lnTo>
                    <a:pt x="489" y="113"/>
                  </a:lnTo>
                  <a:lnTo>
                    <a:pt x="506" y="133"/>
                  </a:lnTo>
                  <a:lnTo>
                    <a:pt x="524" y="154"/>
                  </a:lnTo>
                  <a:lnTo>
                    <a:pt x="541" y="174"/>
                  </a:lnTo>
                  <a:lnTo>
                    <a:pt x="559" y="193"/>
                  </a:lnTo>
                  <a:lnTo>
                    <a:pt x="575" y="210"/>
                  </a:lnTo>
                  <a:lnTo>
                    <a:pt x="591" y="225"/>
                  </a:lnTo>
                  <a:lnTo>
                    <a:pt x="594" y="232"/>
                  </a:lnTo>
                  <a:lnTo>
                    <a:pt x="594" y="240"/>
                  </a:lnTo>
                  <a:lnTo>
                    <a:pt x="592" y="249"/>
                  </a:lnTo>
                  <a:lnTo>
                    <a:pt x="590" y="259"/>
                  </a:lnTo>
                  <a:lnTo>
                    <a:pt x="588" y="269"/>
                  </a:lnTo>
                  <a:lnTo>
                    <a:pt x="592" y="278"/>
                  </a:lnTo>
                  <a:lnTo>
                    <a:pt x="601" y="292"/>
                  </a:lnTo>
                  <a:lnTo>
                    <a:pt x="613" y="304"/>
                  </a:lnTo>
                  <a:lnTo>
                    <a:pt x="628" y="315"/>
                  </a:lnTo>
                  <a:lnTo>
                    <a:pt x="643" y="324"/>
                  </a:lnTo>
                  <a:lnTo>
                    <a:pt x="761" y="369"/>
                  </a:lnTo>
                  <a:lnTo>
                    <a:pt x="866" y="412"/>
                  </a:lnTo>
                  <a:lnTo>
                    <a:pt x="866" y="433"/>
                  </a:lnTo>
                  <a:lnTo>
                    <a:pt x="865" y="454"/>
                  </a:lnTo>
                  <a:lnTo>
                    <a:pt x="866" y="472"/>
                  </a:lnTo>
                  <a:lnTo>
                    <a:pt x="870" y="492"/>
                  </a:lnTo>
                  <a:lnTo>
                    <a:pt x="879" y="516"/>
                  </a:lnTo>
                  <a:lnTo>
                    <a:pt x="892" y="542"/>
                  </a:lnTo>
                  <a:lnTo>
                    <a:pt x="907" y="567"/>
                  </a:lnTo>
                  <a:lnTo>
                    <a:pt x="919" y="591"/>
                  </a:lnTo>
                  <a:lnTo>
                    <a:pt x="921" y="607"/>
                  </a:lnTo>
                  <a:lnTo>
                    <a:pt x="922" y="622"/>
                  </a:lnTo>
                  <a:lnTo>
                    <a:pt x="922" y="636"/>
                  </a:lnTo>
                  <a:lnTo>
                    <a:pt x="923" y="650"/>
                  </a:lnTo>
                  <a:lnTo>
                    <a:pt x="926" y="663"/>
                  </a:lnTo>
                  <a:lnTo>
                    <a:pt x="931" y="674"/>
                  </a:lnTo>
                  <a:lnTo>
                    <a:pt x="942" y="686"/>
                  </a:lnTo>
                  <a:lnTo>
                    <a:pt x="951" y="73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51" name="Freeform 20"/>
            <p:cNvSpPr>
              <a:spLocks/>
            </p:cNvSpPr>
            <p:nvPr/>
          </p:nvSpPr>
          <p:spPr bwMode="gray">
            <a:xfrm>
              <a:off x="2541" y="1968"/>
              <a:ext cx="1282" cy="1359"/>
            </a:xfrm>
            <a:custGeom>
              <a:avLst/>
              <a:gdLst>
                <a:gd name="T0" fmla="*/ 997 w 1282"/>
                <a:gd name="T1" fmla="*/ 832 h 1359"/>
                <a:gd name="T2" fmla="*/ 1282 w 1282"/>
                <a:gd name="T3" fmla="*/ 1090 h 1359"/>
                <a:gd name="T4" fmla="*/ 720 w 1282"/>
                <a:gd name="T5" fmla="*/ 1211 h 1359"/>
                <a:gd name="T6" fmla="*/ 679 w 1282"/>
                <a:gd name="T7" fmla="*/ 1257 h 1359"/>
                <a:gd name="T8" fmla="*/ 629 w 1282"/>
                <a:gd name="T9" fmla="*/ 1309 h 1359"/>
                <a:gd name="T10" fmla="*/ 580 w 1282"/>
                <a:gd name="T11" fmla="*/ 1349 h 1359"/>
                <a:gd name="T12" fmla="*/ 547 w 1282"/>
                <a:gd name="T13" fmla="*/ 1346 h 1359"/>
                <a:gd name="T14" fmla="*/ 522 w 1282"/>
                <a:gd name="T15" fmla="*/ 1301 h 1359"/>
                <a:gd name="T16" fmla="*/ 508 w 1282"/>
                <a:gd name="T17" fmla="*/ 1232 h 1359"/>
                <a:gd name="T18" fmla="*/ 295 w 1282"/>
                <a:gd name="T19" fmla="*/ 1191 h 1359"/>
                <a:gd name="T20" fmla="*/ 284 w 1282"/>
                <a:gd name="T21" fmla="*/ 1138 h 1359"/>
                <a:gd name="T22" fmla="*/ 268 w 1282"/>
                <a:gd name="T23" fmla="*/ 1082 h 1359"/>
                <a:gd name="T24" fmla="*/ 256 w 1282"/>
                <a:gd name="T25" fmla="*/ 1052 h 1359"/>
                <a:gd name="T26" fmla="*/ 241 w 1282"/>
                <a:gd name="T27" fmla="*/ 1039 h 1359"/>
                <a:gd name="T28" fmla="*/ 237 w 1282"/>
                <a:gd name="T29" fmla="*/ 1001 h 1359"/>
                <a:gd name="T30" fmla="*/ 211 w 1282"/>
                <a:gd name="T31" fmla="*/ 936 h 1359"/>
                <a:gd name="T32" fmla="*/ 172 w 1282"/>
                <a:gd name="T33" fmla="*/ 873 h 1359"/>
                <a:gd name="T34" fmla="*/ 141 w 1282"/>
                <a:gd name="T35" fmla="*/ 820 h 1359"/>
                <a:gd name="T36" fmla="*/ 141 w 1282"/>
                <a:gd name="T37" fmla="*/ 757 h 1359"/>
                <a:gd name="T38" fmla="*/ 143 w 1282"/>
                <a:gd name="T39" fmla="*/ 645 h 1359"/>
                <a:gd name="T40" fmla="*/ 130 w 1282"/>
                <a:gd name="T41" fmla="*/ 553 h 1359"/>
                <a:gd name="T42" fmla="*/ 113 w 1282"/>
                <a:gd name="T43" fmla="*/ 514 h 1359"/>
                <a:gd name="T44" fmla="*/ 104 w 1282"/>
                <a:gd name="T45" fmla="*/ 510 h 1359"/>
                <a:gd name="T46" fmla="*/ 92 w 1282"/>
                <a:gd name="T47" fmla="*/ 498 h 1359"/>
                <a:gd name="T48" fmla="*/ 77 w 1282"/>
                <a:gd name="T49" fmla="*/ 479 h 1359"/>
                <a:gd name="T50" fmla="*/ 79 w 1282"/>
                <a:gd name="T51" fmla="*/ 461 h 1359"/>
                <a:gd name="T52" fmla="*/ 72 w 1282"/>
                <a:gd name="T53" fmla="*/ 424 h 1359"/>
                <a:gd name="T54" fmla="*/ 58 w 1282"/>
                <a:gd name="T55" fmla="*/ 392 h 1359"/>
                <a:gd name="T56" fmla="*/ 49 w 1282"/>
                <a:gd name="T57" fmla="*/ 383 h 1359"/>
                <a:gd name="T58" fmla="*/ 42 w 1282"/>
                <a:gd name="T59" fmla="*/ 371 h 1359"/>
                <a:gd name="T60" fmla="*/ 35 w 1282"/>
                <a:gd name="T61" fmla="*/ 347 h 1359"/>
                <a:gd name="T62" fmla="*/ 38 w 1282"/>
                <a:gd name="T63" fmla="*/ 283 h 1359"/>
                <a:gd name="T64" fmla="*/ 22 w 1282"/>
                <a:gd name="T65" fmla="*/ 240 h 1359"/>
                <a:gd name="T66" fmla="*/ 4 w 1282"/>
                <a:gd name="T67" fmla="*/ 206 h 1359"/>
                <a:gd name="T68" fmla="*/ 2 w 1282"/>
                <a:gd name="T69" fmla="*/ 174 h 1359"/>
                <a:gd name="T70" fmla="*/ 101 w 1282"/>
                <a:gd name="T71" fmla="*/ 114 h 1359"/>
                <a:gd name="T72" fmla="*/ 124 w 1282"/>
                <a:gd name="T73" fmla="*/ 104 h 1359"/>
                <a:gd name="T74" fmla="*/ 147 w 1282"/>
                <a:gd name="T75" fmla="*/ 80 h 1359"/>
                <a:gd name="T76" fmla="*/ 175 w 1282"/>
                <a:gd name="T77" fmla="*/ 75 h 1359"/>
                <a:gd name="T78" fmla="*/ 199 w 1282"/>
                <a:gd name="T79" fmla="*/ 71 h 1359"/>
                <a:gd name="T80" fmla="*/ 213 w 1282"/>
                <a:gd name="T81" fmla="*/ 37 h 1359"/>
                <a:gd name="T82" fmla="*/ 223 w 1282"/>
                <a:gd name="T83" fmla="*/ 4 h 1359"/>
                <a:gd name="T84" fmla="*/ 251 w 1282"/>
                <a:gd name="T85" fmla="*/ 2 h 1359"/>
                <a:gd name="T86" fmla="*/ 299 w 1282"/>
                <a:gd name="T87" fmla="*/ 23 h 1359"/>
                <a:gd name="T88" fmla="*/ 347 w 1282"/>
                <a:gd name="T89" fmla="*/ 41 h 1359"/>
                <a:gd name="T90" fmla="*/ 401 w 1282"/>
                <a:gd name="T91" fmla="*/ 28 h 1359"/>
                <a:gd name="T92" fmla="*/ 439 w 1282"/>
                <a:gd name="T93" fmla="*/ 60 h 1359"/>
                <a:gd name="T94" fmla="*/ 489 w 1282"/>
                <a:gd name="T95" fmla="*/ 113 h 1359"/>
                <a:gd name="T96" fmla="*/ 541 w 1282"/>
                <a:gd name="T97" fmla="*/ 174 h 1359"/>
                <a:gd name="T98" fmla="*/ 591 w 1282"/>
                <a:gd name="T99" fmla="*/ 225 h 1359"/>
                <a:gd name="T100" fmla="*/ 592 w 1282"/>
                <a:gd name="T101" fmla="*/ 249 h 1359"/>
                <a:gd name="T102" fmla="*/ 592 w 1282"/>
                <a:gd name="T103" fmla="*/ 278 h 1359"/>
                <a:gd name="T104" fmla="*/ 628 w 1282"/>
                <a:gd name="T105" fmla="*/ 315 h 1359"/>
                <a:gd name="T106" fmla="*/ 866 w 1282"/>
                <a:gd name="T107" fmla="*/ 412 h 1359"/>
                <a:gd name="T108" fmla="*/ 866 w 1282"/>
                <a:gd name="T109" fmla="*/ 472 h 1359"/>
                <a:gd name="T110" fmla="*/ 892 w 1282"/>
                <a:gd name="T111" fmla="*/ 542 h 1359"/>
                <a:gd name="T112" fmla="*/ 921 w 1282"/>
                <a:gd name="T113" fmla="*/ 607 h 1359"/>
                <a:gd name="T114" fmla="*/ 923 w 1282"/>
                <a:gd name="T115" fmla="*/ 650 h 1359"/>
                <a:gd name="T116" fmla="*/ 942 w 1282"/>
                <a:gd name="T117" fmla="*/ 686 h 135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82"/>
                <a:gd name="T178" fmla="*/ 0 h 1359"/>
                <a:gd name="T179" fmla="*/ 1282 w 1282"/>
                <a:gd name="T180" fmla="*/ 1359 h 135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82" h="1359">
                  <a:moveTo>
                    <a:pt x="951" y="732"/>
                  </a:moveTo>
                  <a:lnTo>
                    <a:pt x="951" y="782"/>
                  </a:lnTo>
                  <a:lnTo>
                    <a:pt x="997" y="832"/>
                  </a:lnTo>
                  <a:lnTo>
                    <a:pt x="993" y="888"/>
                  </a:lnTo>
                  <a:lnTo>
                    <a:pt x="1273" y="976"/>
                  </a:lnTo>
                  <a:lnTo>
                    <a:pt x="1282" y="1090"/>
                  </a:lnTo>
                  <a:lnTo>
                    <a:pt x="1189" y="1202"/>
                  </a:lnTo>
                  <a:lnTo>
                    <a:pt x="729" y="1202"/>
                  </a:lnTo>
                  <a:lnTo>
                    <a:pt x="720" y="1211"/>
                  </a:lnTo>
                  <a:lnTo>
                    <a:pt x="708" y="1225"/>
                  </a:lnTo>
                  <a:lnTo>
                    <a:pt x="694" y="1239"/>
                  </a:lnTo>
                  <a:lnTo>
                    <a:pt x="679" y="1257"/>
                  </a:lnTo>
                  <a:lnTo>
                    <a:pt x="662" y="1274"/>
                  </a:lnTo>
                  <a:lnTo>
                    <a:pt x="646" y="1291"/>
                  </a:lnTo>
                  <a:lnTo>
                    <a:pt x="629" y="1309"/>
                  </a:lnTo>
                  <a:lnTo>
                    <a:pt x="612" y="1325"/>
                  </a:lnTo>
                  <a:lnTo>
                    <a:pt x="596" y="1339"/>
                  </a:lnTo>
                  <a:lnTo>
                    <a:pt x="580" y="1349"/>
                  </a:lnTo>
                  <a:lnTo>
                    <a:pt x="567" y="1356"/>
                  </a:lnTo>
                  <a:lnTo>
                    <a:pt x="555" y="1359"/>
                  </a:lnTo>
                  <a:lnTo>
                    <a:pt x="547" y="1346"/>
                  </a:lnTo>
                  <a:lnTo>
                    <a:pt x="538" y="1332"/>
                  </a:lnTo>
                  <a:lnTo>
                    <a:pt x="530" y="1317"/>
                  </a:lnTo>
                  <a:lnTo>
                    <a:pt x="522" y="1301"/>
                  </a:lnTo>
                  <a:lnTo>
                    <a:pt x="515" y="1281"/>
                  </a:lnTo>
                  <a:lnTo>
                    <a:pt x="510" y="1259"/>
                  </a:lnTo>
                  <a:lnTo>
                    <a:pt x="508" y="1232"/>
                  </a:lnTo>
                  <a:lnTo>
                    <a:pt x="350" y="1192"/>
                  </a:lnTo>
                  <a:lnTo>
                    <a:pt x="297" y="1202"/>
                  </a:lnTo>
                  <a:lnTo>
                    <a:pt x="295" y="1191"/>
                  </a:lnTo>
                  <a:lnTo>
                    <a:pt x="292" y="1175"/>
                  </a:lnTo>
                  <a:lnTo>
                    <a:pt x="289" y="1158"/>
                  </a:lnTo>
                  <a:lnTo>
                    <a:pt x="284" y="1138"/>
                  </a:lnTo>
                  <a:lnTo>
                    <a:pt x="278" y="1119"/>
                  </a:lnTo>
                  <a:lnTo>
                    <a:pt x="273" y="1099"/>
                  </a:lnTo>
                  <a:lnTo>
                    <a:pt x="268" y="1082"/>
                  </a:lnTo>
                  <a:lnTo>
                    <a:pt x="263" y="1068"/>
                  </a:lnTo>
                  <a:lnTo>
                    <a:pt x="259" y="1057"/>
                  </a:lnTo>
                  <a:lnTo>
                    <a:pt x="256" y="1052"/>
                  </a:lnTo>
                  <a:lnTo>
                    <a:pt x="249" y="1048"/>
                  </a:lnTo>
                  <a:lnTo>
                    <a:pt x="245" y="1044"/>
                  </a:lnTo>
                  <a:lnTo>
                    <a:pt x="241" y="1039"/>
                  </a:lnTo>
                  <a:lnTo>
                    <a:pt x="240" y="1033"/>
                  </a:lnTo>
                  <a:lnTo>
                    <a:pt x="239" y="1021"/>
                  </a:lnTo>
                  <a:lnTo>
                    <a:pt x="237" y="1001"/>
                  </a:lnTo>
                  <a:lnTo>
                    <a:pt x="231" y="979"/>
                  </a:lnTo>
                  <a:lnTo>
                    <a:pt x="222" y="958"/>
                  </a:lnTo>
                  <a:lnTo>
                    <a:pt x="211" y="936"/>
                  </a:lnTo>
                  <a:lnTo>
                    <a:pt x="198" y="914"/>
                  </a:lnTo>
                  <a:lnTo>
                    <a:pt x="185" y="893"/>
                  </a:lnTo>
                  <a:lnTo>
                    <a:pt x="172" y="873"/>
                  </a:lnTo>
                  <a:lnTo>
                    <a:pt x="159" y="853"/>
                  </a:lnTo>
                  <a:lnTo>
                    <a:pt x="149" y="836"/>
                  </a:lnTo>
                  <a:lnTo>
                    <a:pt x="141" y="820"/>
                  </a:lnTo>
                  <a:lnTo>
                    <a:pt x="137" y="806"/>
                  </a:lnTo>
                  <a:lnTo>
                    <a:pt x="136" y="795"/>
                  </a:lnTo>
                  <a:lnTo>
                    <a:pt x="141" y="757"/>
                  </a:lnTo>
                  <a:lnTo>
                    <a:pt x="144" y="719"/>
                  </a:lnTo>
                  <a:lnTo>
                    <a:pt x="144" y="681"/>
                  </a:lnTo>
                  <a:lnTo>
                    <a:pt x="143" y="645"/>
                  </a:lnTo>
                  <a:lnTo>
                    <a:pt x="140" y="611"/>
                  </a:lnTo>
                  <a:lnTo>
                    <a:pt x="135" y="580"/>
                  </a:lnTo>
                  <a:lnTo>
                    <a:pt x="130" y="553"/>
                  </a:lnTo>
                  <a:lnTo>
                    <a:pt x="122" y="533"/>
                  </a:lnTo>
                  <a:lnTo>
                    <a:pt x="115" y="517"/>
                  </a:lnTo>
                  <a:lnTo>
                    <a:pt x="113" y="514"/>
                  </a:lnTo>
                  <a:lnTo>
                    <a:pt x="110" y="512"/>
                  </a:lnTo>
                  <a:lnTo>
                    <a:pt x="106" y="511"/>
                  </a:lnTo>
                  <a:lnTo>
                    <a:pt x="104" y="510"/>
                  </a:lnTo>
                  <a:lnTo>
                    <a:pt x="100" y="508"/>
                  </a:lnTo>
                  <a:lnTo>
                    <a:pt x="96" y="503"/>
                  </a:lnTo>
                  <a:lnTo>
                    <a:pt x="92" y="498"/>
                  </a:lnTo>
                  <a:lnTo>
                    <a:pt x="87" y="493"/>
                  </a:lnTo>
                  <a:lnTo>
                    <a:pt x="81" y="486"/>
                  </a:lnTo>
                  <a:lnTo>
                    <a:pt x="77" y="479"/>
                  </a:lnTo>
                  <a:lnTo>
                    <a:pt x="76" y="474"/>
                  </a:lnTo>
                  <a:lnTo>
                    <a:pt x="76" y="470"/>
                  </a:lnTo>
                  <a:lnTo>
                    <a:pt x="79" y="461"/>
                  </a:lnTo>
                  <a:lnTo>
                    <a:pt x="78" y="450"/>
                  </a:lnTo>
                  <a:lnTo>
                    <a:pt x="76" y="437"/>
                  </a:lnTo>
                  <a:lnTo>
                    <a:pt x="72" y="424"/>
                  </a:lnTo>
                  <a:lnTo>
                    <a:pt x="67" y="412"/>
                  </a:lnTo>
                  <a:lnTo>
                    <a:pt x="62" y="400"/>
                  </a:lnTo>
                  <a:lnTo>
                    <a:pt x="58" y="392"/>
                  </a:lnTo>
                  <a:lnTo>
                    <a:pt x="55" y="388"/>
                  </a:lnTo>
                  <a:lnTo>
                    <a:pt x="53" y="385"/>
                  </a:lnTo>
                  <a:lnTo>
                    <a:pt x="49" y="383"/>
                  </a:lnTo>
                  <a:lnTo>
                    <a:pt x="47" y="380"/>
                  </a:lnTo>
                  <a:lnTo>
                    <a:pt x="45" y="378"/>
                  </a:lnTo>
                  <a:lnTo>
                    <a:pt x="42" y="371"/>
                  </a:lnTo>
                  <a:lnTo>
                    <a:pt x="38" y="363"/>
                  </a:lnTo>
                  <a:lnTo>
                    <a:pt x="35" y="355"/>
                  </a:lnTo>
                  <a:lnTo>
                    <a:pt x="35" y="347"/>
                  </a:lnTo>
                  <a:lnTo>
                    <a:pt x="39" y="322"/>
                  </a:lnTo>
                  <a:lnTo>
                    <a:pt x="40" y="302"/>
                  </a:lnTo>
                  <a:lnTo>
                    <a:pt x="38" y="283"/>
                  </a:lnTo>
                  <a:lnTo>
                    <a:pt x="34" y="267"/>
                  </a:lnTo>
                  <a:lnTo>
                    <a:pt x="28" y="253"/>
                  </a:lnTo>
                  <a:lnTo>
                    <a:pt x="22" y="240"/>
                  </a:lnTo>
                  <a:lnTo>
                    <a:pt x="16" y="228"/>
                  </a:lnTo>
                  <a:lnTo>
                    <a:pt x="9" y="217"/>
                  </a:lnTo>
                  <a:lnTo>
                    <a:pt x="4" y="206"/>
                  </a:lnTo>
                  <a:lnTo>
                    <a:pt x="1" y="196"/>
                  </a:lnTo>
                  <a:lnTo>
                    <a:pt x="0" y="185"/>
                  </a:lnTo>
                  <a:lnTo>
                    <a:pt x="2" y="174"/>
                  </a:lnTo>
                  <a:lnTo>
                    <a:pt x="8" y="160"/>
                  </a:lnTo>
                  <a:lnTo>
                    <a:pt x="45" y="92"/>
                  </a:lnTo>
                  <a:lnTo>
                    <a:pt x="101" y="114"/>
                  </a:lnTo>
                  <a:lnTo>
                    <a:pt x="109" y="114"/>
                  </a:lnTo>
                  <a:lnTo>
                    <a:pt x="117" y="111"/>
                  </a:lnTo>
                  <a:lnTo>
                    <a:pt x="124" y="104"/>
                  </a:lnTo>
                  <a:lnTo>
                    <a:pt x="133" y="96"/>
                  </a:lnTo>
                  <a:lnTo>
                    <a:pt x="140" y="87"/>
                  </a:lnTo>
                  <a:lnTo>
                    <a:pt x="147" y="80"/>
                  </a:lnTo>
                  <a:lnTo>
                    <a:pt x="155" y="76"/>
                  </a:lnTo>
                  <a:lnTo>
                    <a:pt x="164" y="75"/>
                  </a:lnTo>
                  <a:lnTo>
                    <a:pt x="175" y="75"/>
                  </a:lnTo>
                  <a:lnTo>
                    <a:pt x="183" y="76"/>
                  </a:lnTo>
                  <a:lnTo>
                    <a:pt x="191" y="76"/>
                  </a:lnTo>
                  <a:lnTo>
                    <a:pt x="199" y="71"/>
                  </a:lnTo>
                  <a:lnTo>
                    <a:pt x="206" y="62"/>
                  </a:lnTo>
                  <a:lnTo>
                    <a:pt x="210" y="49"/>
                  </a:lnTo>
                  <a:lnTo>
                    <a:pt x="213" y="37"/>
                  </a:lnTo>
                  <a:lnTo>
                    <a:pt x="216" y="25"/>
                  </a:lnTo>
                  <a:lnTo>
                    <a:pt x="219" y="13"/>
                  </a:lnTo>
                  <a:lnTo>
                    <a:pt x="223" y="4"/>
                  </a:lnTo>
                  <a:lnTo>
                    <a:pt x="229" y="0"/>
                  </a:lnTo>
                  <a:lnTo>
                    <a:pt x="238" y="0"/>
                  </a:lnTo>
                  <a:lnTo>
                    <a:pt x="251" y="2"/>
                  </a:lnTo>
                  <a:lnTo>
                    <a:pt x="266" y="8"/>
                  </a:lnTo>
                  <a:lnTo>
                    <a:pt x="283" y="14"/>
                  </a:lnTo>
                  <a:lnTo>
                    <a:pt x="299" y="23"/>
                  </a:lnTo>
                  <a:lnTo>
                    <a:pt x="316" y="30"/>
                  </a:lnTo>
                  <a:lnTo>
                    <a:pt x="333" y="37"/>
                  </a:lnTo>
                  <a:lnTo>
                    <a:pt x="347" y="41"/>
                  </a:lnTo>
                  <a:lnTo>
                    <a:pt x="385" y="27"/>
                  </a:lnTo>
                  <a:lnTo>
                    <a:pt x="391" y="25"/>
                  </a:lnTo>
                  <a:lnTo>
                    <a:pt x="401" y="28"/>
                  </a:lnTo>
                  <a:lnTo>
                    <a:pt x="412" y="35"/>
                  </a:lnTo>
                  <a:lnTo>
                    <a:pt x="424" y="46"/>
                  </a:lnTo>
                  <a:lnTo>
                    <a:pt x="439" y="60"/>
                  </a:lnTo>
                  <a:lnTo>
                    <a:pt x="454" y="76"/>
                  </a:lnTo>
                  <a:lnTo>
                    <a:pt x="471" y="93"/>
                  </a:lnTo>
                  <a:lnTo>
                    <a:pt x="489" y="113"/>
                  </a:lnTo>
                  <a:lnTo>
                    <a:pt x="506" y="133"/>
                  </a:lnTo>
                  <a:lnTo>
                    <a:pt x="524" y="154"/>
                  </a:lnTo>
                  <a:lnTo>
                    <a:pt x="541" y="174"/>
                  </a:lnTo>
                  <a:lnTo>
                    <a:pt x="559" y="193"/>
                  </a:lnTo>
                  <a:lnTo>
                    <a:pt x="575" y="210"/>
                  </a:lnTo>
                  <a:lnTo>
                    <a:pt x="591" y="225"/>
                  </a:lnTo>
                  <a:lnTo>
                    <a:pt x="594" y="232"/>
                  </a:lnTo>
                  <a:lnTo>
                    <a:pt x="594" y="240"/>
                  </a:lnTo>
                  <a:lnTo>
                    <a:pt x="592" y="249"/>
                  </a:lnTo>
                  <a:lnTo>
                    <a:pt x="590" y="259"/>
                  </a:lnTo>
                  <a:lnTo>
                    <a:pt x="588" y="269"/>
                  </a:lnTo>
                  <a:lnTo>
                    <a:pt x="592" y="278"/>
                  </a:lnTo>
                  <a:lnTo>
                    <a:pt x="601" y="292"/>
                  </a:lnTo>
                  <a:lnTo>
                    <a:pt x="613" y="304"/>
                  </a:lnTo>
                  <a:lnTo>
                    <a:pt x="628" y="315"/>
                  </a:lnTo>
                  <a:lnTo>
                    <a:pt x="643" y="324"/>
                  </a:lnTo>
                  <a:lnTo>
                    <a:pt x="761" y="369"/>
                  </a:lnTo>
                  <a:lnTo>
                    <a:pt x="866" y="412"/>
                  </a:lnTo>
                  <a:lnTo>
                    <a:pt x="866" y="433"/>
                  </a:lnTo>
                  <a:lnTo>
                    <a:pt x="865" y="454"/>
                  </a:lnTo>
                  <a:lnTo>
                    <a:pt x="866" y="472"/>
                  </a:lnTo>
                  <a:lnTo>
                    <a:pt x="870" y="492"/>
                  </a:lnTo>
                  <a:lnTo>
                    <a:pt x="879" y="516"/>
                  </a:lnTo>
                  <a:lnTo>
                    <a:pt x="892" y="542"/>
                  </a:lnTo>
                  <a:lnTo>
                    <a:pt x="907" y="567"/>
                  </a:lnTo>
                  <a:lnTo>
                    <a:pt x="919" y="591"/>
                  </a:lnTo>
                  <a:lnTo>
                    <a:pt x="921" y="607"/>
                  </a:lnTo>
                  <a:lnTo>
                    <a:pt x="922" y="622"/>
                  </a:lnTo>
                  <a:lnTo>
                    <a:pt x="922" y="636"/>
                  </a:lnTo>
                  <a:lnTo>
                    <a:pt x="923" y="650"/>
                  </a:lnTo>
                  <a:lnTo>
                    <a:pt x="926" y="663"/>
                  </a:lnTo>
                  <a:lnTo>
                    <a:pt x="931" y="674"/>
                  </a:lnTo>
                  <a:lnTo>
                    <a:pt x="942" y="686"/>
                  </a:lnTo>
                  <a:lnTo>
                    <a:pt x="951" y="732"/>
                  </a:lnTo>
                </a:path>
              </a:pathLst>
            </a:custGeom>
            <a:solidFill>
              <a:srgbClr val="00000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52" name="Freeform 21"/>
            <p:cNvSpPr>
              <a:spLocks/>
            </p:cNvSpPr>
            <p:nvPr/>
          </p:nvSpPr>
          <p:spPr bwMode="gray">
            <a:xfrm>
              <a:off x="3481" y="2585"/>
              <a:ext cx="19" cy="37"/>
            </a:xfrm>
            <a:custGeom>
              <a:avLst/>
              <a:gdLst>
                <a:gd name="T0" fmla="*/ 2 w 19"/>
                <a:gd name="T1" fmla="*/ 6 h 37"/>
                <a:gd name="T2" fmla="*/ 1 w 19"/>
                <a:gd name="T3" fmla="*/ 8 h 37"/>
                <a:gd name="T4" fmla="*/ 0 w 19"/>
                <a:gd name="T5" fmla="*/ 13 h 37"/>
                <a:gd name="T6" fmla="*/ 1 w 19"/>
                <a:gd name="T7" fmla="*/ 21 h 37"/>
                <a:gd name="T8" fmla="*/ 1 w 19"/>
                <a:gd name="T9" fmla="*/ 28 h 37"/>
                <a:gd name="T10" fmla="*/ 3 w 19"/>
                <a:gd name="T11" fmla="*/ 34 h 37"/>
                <a:gd name="T12" fmla="*/ 4 w 19"/>
                <a:gd name="T13" fmla="*/ 37 h 37"/>
                <a:gd name="T14" fmla="*/ 5 w 19"/>
                <a:gd name="T15" fmla="*/ 37 h 37"/>
                <a:gd name="T16" fmla="*/ 5 w 19"/>
                <a:gd name="T17" fmla="*/ 37 h 37"/>
                <a:gd name="T18" fmla="*/ 6 w 19"/>
                <a:gd name="T19" fmla="*/ 36 h 37"/>
                <a:gd name="T20" fmla="*/ 7 w 19"/>
                <a:gd name="T21" fmla="*/ 34 h 37"/>
                <a:gd name="T22" fmla="*/ 7 w 19"/>
                <a:gd name="T23" fmla="*/ 33 h 37"/>
                <a:gd name="T24" fmla="*/ 8 w 19"/>
                <a:gd name="T25" fmla="*/ 32 h 37"/>
                <a:gd name="T26" fmla="*/ 11 w 19"/>
                <a:gd name="T27" fmla="*/ 27 h 37"/>
                <a:gd name="T28" fmla="*/ 12 w 19"/>
                <a:gd name="T29" fmla="*/ 19 h 37"/>
                <a:gd name="T30" fmla="*/ 14 w 19"/>
                <a:gd name="T31" fmla="*/ 14 h 37"/>
                <a:gd name="T32" fmla="*/ 15 w 19"/>
                <a:gd name="T33" fmla="*/ 12 h 37"/>
                <a:gd name="T34" fmla="*/ 16 w 19"/>
                <a:gd name="T35" fmla="*/ 11 h 37"/>
                <a:gd name="T36" fmla="*/ 18 w 19"/>
                <a:gd name="T37" fmla="*/ 10 h 37"/>
                <a:gd name="T38" fmla="*/ 19 w 19"/>
                <a:gd name="T39" fmla="*/ 8 h 37"/>
                <a:gd name="T40" fmla="*/ 19 w 19"/>
                <a:gd name="T41" fmla="*/ 7 h 37"/>
                <a:gd name="T42" fmla="*/ 19 w 19"/>
                <a:gd name="T43" fmla="*/ 5 h 37"/>
                <a:gd name="T44" fmla="*/ 17 w 19"/>
                <a:gd name="T45" fmla="*/ 3 h 37"/>
                <a:gd name="T46" fmla="*/ 15 w 19"/>
                <a:gd name="T47" fmla="*/ 1 h 37"/>
                <a:gd name="T48" fmla="*/ 12 w 19"/>
                <a:gd name="T49" fmla="*/ 0 h 37"/>
                <a:gd name="T50" fmla="*/ 9 w 19"/>
                <a:gd name="T51" fmla="*/ 0 h 37"/>
                <a:gd name="T52" fmla="*/ 6 w 19"/>
                <a:gd name="T53" fmla="*/ 0 h 37"/>
                <a:gd name="T54" fmla="*/ 6 w 19"/>
                <a:gd name="T55" fmla="*/ 1 h 37"/>
                <a:gd name="T56" fmla="*/ 5 w 19"/>
                <a:gd name="T57" fmla="*/ 2 h 37"/>
                <a:gd name="T58" fmla="*/ 5 w 19"/>
                <a:gd name="T59" fmla="*/ 3 h 37"/>
                <a:gd name="T60" fmla="*/ 4 w 19"/>
                <a:gd name="T61" fmla="*/ 4 h 37"/>
                <a:gd name="T62" fmla="*/ 3 w 19"/>
                <a:gd name="T63" fmla="*/ 5 h 37"/>
                <a:gd name="T64" fmla="*/ 2 w 19"/>
                <a:gd name="T65" fmla="*/ 6 h 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"/>
                <a:gd name="T100" fmla="*/ 0 h 37"/>
                <a:gd name="T101" fmla="*/ 19 w 19"/>
                <a:gd name="T102" fmla="*/ 37 h 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" h="37">
                  <a:moveTo>
                    <a:pt x="2" y="6"/>
                  </a:moveTo>
                  <a:lnTo>
                    <a:pt x="1" y="8"/>
                  </a:lnTo>
                  <a:lnTo>
                    <a:pt x="0" y="13"/>
                  </a:lnTo>
                  <a:lnTo>
                    <a:pt x="1" y="21"/>
                  </a:lnTo>
                  <a:lnTo>
                    <a:pt x="1" y="28"/>
                  </a:lnTo>
                  <a:lnTo>
                    <a:pt x="3" y="34"/>
                  </a:lnTo>
                  <a:lnTo>
                    <a:pt x="4" y="37"/>
                  </a:lnTo>
                  <a:lnTo>
                    <a:pt x="5" y="37"/>
                  </a:lnTo>
                  <a:lnTo>
                    <a:pt x="6" y="36"/>
                  </a:lnTo>
                  <a:lnTo>
                    <a:pt x="7" y="34"/>
                  </a:lnTo>
                  <a:lnTo>
                    <a:pt x="7" y="33"/>
                  </a:lnTo>
                  <a:lnTo>
                    <a:pt x="8" y="32"/>
                  </a:lnTo>
                  <a:lnTo>
                    <a:pt x="11" y="27"/>
                  </a:lnTo>
                  <a:lnTo>
                    <a:pt x="12" y="19"/>
                  </a:lnTo>
                  <a:lnTo>
                    <a:pt x="14" y="14"/>
                  </a:lnTo>
                  <a:lnTo>
                    <a:pt x="15" y="12"/>
                  </a:lnTo>
                  <a:lnTo>
                    <a:pt x="16" y="11"/>
                  </a:lnTo>
                  <a:lnTo>
                    <a:pt x="18" y="10"/>
                  </a:lnTo>
                  <a:lnTo>
                    <a:pt x="19" y="8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3"/>
                  </a:lnTo>
                  <a:lnTo>
                    <a:pt x="4" y="4"/>
                  </a:lnTo>
                  <a:lnTo>
                    <a:pt x="3" y="5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53" name="Freeform 22"/>
            <p:cNvSpPr>
              <a:spLocks/>
            </p:cNvSpPr>
            <p:nvPr/>
          </p:nvSpPr>
          <p:spPr bwMode="gray">
            <a:xfrm>
              <a:off x="3481" y="2585"/>
              <a:ext cx="19" cy="37"/>
            </a:xfrm>
            <a:custGeom>
              <a:avLst/>
              <a:gdLst>
                <a:gd name="T0" fmla="*/ 2 w 19"/>
                <a:gd name="T1" fmla="*/ 6 h 37"/>
                <a:gd name="T2" fmla="*/ 1 w 19"/>
                <a:gd name="T3" fmla="*/ 8 h 37"/>
                <a:gd name="T4" fmla="*/ 0 w 19"/>
                <a:gd name="T5" fmla="*/ 13 h 37"/>
                <a:gd name="T6" fmla="*/ 1 w 19"/>
                <a:gd name="T7" fmla="*/ 21 h 37"/>
                <a:gd name="T8" fmla="*/ 1 w 19"/>
                <a:gd name="T9" fmla="*/ 28 h 37"/>
                <a:gd name="T10" fmla="*/ 3 w 19"/>
                <a:gd name="T11" fmla="*/ 34 h 37"/>
                <a:gd name="T12" fmla="*/ 4 w 19"/>
                <a:gd name="T13" fmla="*/ 37 h 37"/>
                <a:gd name="T14" fmla="*/ 5 w 19"/>
                <a:gd name="T15" fmla="*/ 37 h 37"/>
                <a:gd name="T16" fmla="*/ 5 w 19"/>
                <a:gd name="T17" fmla="*/ 37 h 37"/>
                <a:gd name="T18" fmla="*/ 6 w 19"/>
                <a:gd name="T19" fmla="*/ 36 h 37"/>
                <a:gd name="T20" fmla="*/ 7 w 19"/>
                <a:gd name="T21" fmla="*/ 34 h 37"/>
                <a:gd name="T22" fmla="*/ 7 w 19"/>
                <a:gd name="T23" fmla="*/ 33 h 37"/>
                <a:gd name="T24" fmla="*/ 8 w 19"/>
                <a:gd name="T25" fmla="*/ 32 h 37"/>
                <a:gd name="T26" fmla="*/ 11 w 19"/>
                <a:gd name="T27" fmla="*/ 27 h 37"/>
                <a:gd name="T28" fmla="*/ 12 w 19"/>
                <a:gd name="T29" fmla="*/ 19 h 37"/>
                <a:gd name="T30" fmla="*/ 14 w 19"/>
                <a:gd name="T31" fmla="*/ 14 h 37"/>
                <a:gd name="T32" fmla="*/ 15 w 19"/>
                <a:gd name="T33" fmla="*/ 12 h 37"/>
                <a:gd name="T34" fmla="*/ 16 w 19"/>
                <a:gd name="T35" fmla="*/ 11 h 37"/>
                <a:gd name="T36" fmla="*/ 18 w 19"/>
                <a:gd name="T37" fmla="*/ 10 h 37"/>
                <a:gd name="T38" fmla="*/ 19 w 19"/>
                <a:gd name="T39" fmla="*/ 8 h 37"/>
                <a:gd name="T40" fmla="*/ 19 w 19"/>
                <a:gd name="T41" fmla="*/ 7 h 37"/>
                <a:gd name="T42" fmla="*/ 19 w 19"/>
                <a:gd name="T43" fmla="*/ 5 h 37"/>
                <a:gd name="T44" fmla="*/ 17 w 19"/>
                <a:gd name="T45" fmla="*/ 3 h 37"/>
                <a:gd name="T46" fmla="*/ 15 w 19"/>
                <a:gd name="T47" fmla="*/ 1 h 37"/>
                <a:gd name="T48" fmla="*/ 12 w 19"/>
                <a:gd name="T49" fmla="*/ 0 h 37"/>
                <a:gd name="T50" fmla="*/ 9 w 19"/>
                <a:gd name="T51" fmla="*/ 0 h 37"/>
                <a:gd name="T52" fmla="*/ 6 w 19"/>
                <a:gd name="T53" fmla="*/ 0 h 37"/>
                <a:gd name="T54" fmla="*/ 6 w 19"/>
                <a:gd name="T55" fmla="*/ 1 h 37"/>
                <a:gd name="T56" fmla="*/ 5 w 19"/>
                <a:gd name="T57" fmla="*/ 2 h 37"/>
                <a:gd name="T58" fmla="*/ 5 w 19"/>
                <a:gd name="T59" fmla="*/ 3 h 37"/>
                <a:gd name="T60" fmla="*/ 4 w 19"/>
                <a:gd name="T61" fmla="*/ 4 h 37"/>
                <a:gd name="T62" fmla="*/ 3 w 19"/>
                <a:gd name="T63" fmla="*/ 5 h 37"/>
                <a:gd name="T64" fmla="*/ 2 w 19"/>
                <a:gd name="T65" fmla="*/ 6 h 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"/>
                <a:gd name="T100" fmla="*/ 0 h 37"/>
                <a:gd name="T101" fmla="*/ 19 w 19"/>
                <a:gd name="T102" fmla="*/ 37 h 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" h="37">
                  <a:moveTo>
                    <a:pt x="2" y="6"/>
                  </a:moveTo>
                  <a:lnTo>
                    <a:pt x="1" y="8"/>
                  </a:lnTo>
                  <a:lnTo>
                    <a:pt x="0" y="13"/>
                  </a:lnTo>
                  <a:lnTo>
                    <a:pt x="1" y="21"/>
                  </a:lnTo>
                  <a:lnTo>
                    <a:pt x="1" y="28"/>
                  </a:lnTo>
                  <a:lnTo>
                    <a:pt x="3" y="34"/>
                  </a:lnTo>
                  <a:lnTo>
                    <a:pt x="4" y="37"/>
                  </a:lnTo>
                  <a:lnTo>
                    <a:pt x="5" y="37"/>
                  </a:lnTo>
                  <a:lnTo>
                    <a:pt x="6" y="36"/>
                  </a:lnTo>
                  <a:lnTo>
                    <a:pt x="7" y="34"/>
                  </a:lnTo>
                  <a:lnTo>
                    <a:pt x="7" y="33"/>
                  </a:lnTo>
                  <a:lnTo>
                    <a:pt x="8" y="32"/>
                  </a:lnTo>
                  <a:lnTo>
                    <a:pt x="11" y="27"/>
                  </a:lnTo>
                  <a:lnTo>
                    <a:pt x="12" y="19"/>
                  </a:lnTo>
                  <a:lnTo>
                    <a:pt x="14" y="14"/>
                  </a:lnTo>
                  <a:lnTo>
                    <a:pt x="15" y="12"/>
                  </a:lnTo>
                  <a:lnTo>
                    <a:pt x="16" y="11"/>
                  </a:lnTo>
                  <a:lnTo>
                    <a:pt x="18" y="10"/>
                  </a:lnTo>
                  <a:lnTo>
                    <a:pt x="19" y="8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3"/>
                  </a:lnTo>
                  <a:lnTo>
                    <a:pt x="4" y="4"/>
                  </a:lnTo>
                  <a:lnTo>
                    <a:pt x="3" y="5"/>
                  </a:lnTo>
                  <a:lnTo>
                    <a:pt x="2" y="6"/>
                  </a:lnTo>
                </a:path>
              </a:pathLst>
            </a:custGeom>
            <a:solidFill>
              <a:srgbClr val="00000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54" name="Freeform 23"/>
            <p:cNvSpPr>
              <a:spLocks/>
            </p:cNvSpPr>
            <p:nvPr/>
          </p:nvSpPr>
          <p:spPr bwMode="gray">
            <a:xfrm>
              <a:off x="3492" y="2649"/>
              <a:ext cx="426" cy="295"/>
            </a:xfrm>
            <a:custGeom>
              <a:avLst/>
              <a:gdLst>
                <a:gd name="T0" fmla="*/ 426 w 426"/>
                <a:gd name="T1" fmla="*/ 136 h 295"/>
                <a:gd name="T2" fmla="*/ 418 w 426"/>
                <a:gd name="T3" fmla="*/ 121 h 295"/>
                <a:gd name="T4" fmla="*/ 412 w 426"/>
                <a:gd name="T5" fmla="*/ 105 h 295"/>
                <a:gd name="T6" fmla="*/ 411 w 426"/>
                <a:gd name="T7" fmla="*/ 99 h 295"/>
                <a:gd name="T8" fmla="*/ 409 w 426"/>
                <a:gd name="T9" fmla="*/ 96 h 295"/>
                <a:gd name="T10" fmla="*/ 407 w 426"/>
                <a:gd name="T11" fmla="*/ 93 h 295"/>
                <a:gd name="T12" fmla="*/ 404 w 426"/>
                <a:gd name="T13" fmla="*/ 84 h 295"/>
                <a:gd name="T14" fmla="*/ 404 w 426"/>
                <a:gd name="T15" fmla="*/ 75 h 295"/>
                <a:gd name="T16" fmla="*/ 405 w 426"/>
                <a:gd name="T17" fmla="*/ 64 h 295"/>
                <a:gd name="T18" fmla="*/ 404 w 426"/>
                <a:gd name="T19" fmla="*/ 37 h 295"/>
                <a:gd name="T20" fmla="*/ 404 w 426"/>
                <a:gd name="T21" fmla="*/ 14 h 295"/>
                <a:gd name="T22" fmla="*/ 400 w 426"/>
                <a:gd name="T23" fmla="*/ 6 h 295"/>
                <a:gd name="T24" fmla="*/ 391 w 426"/>
                <a:gd name="T25" fmla="*/ 0 h 295"/>
                <a:gd name="T26" fmla="*/ 385 w 426"/>
                <a:gd name="T27" fmla="*/ 3 h 295"/>
                <a:gd name="T28" fmla="*/ 383 w 426"/>
                <a:gd name="T29" fmla="*/ 14 h 295"/>
                <a:gd name="T30" fmla="*/ 380 w 426"/>
                <a:gd name="T31" fmla="*/ 28 h 295"/>
                <a:gd name="T32" fmla="*/ 373 w 426"/>
                <a:gd name="T33" fmla="*/ 34 h 295"/>
                <a:gd name="T34" fmla="*/ 369 w 426"/>
                <a:gd name="T35" fmla="*/ 31 h 295"/>
                <a:gd name="T36" fmla="*/ 364 w 426"/>
                <a:gd name="T37" fmla="*/ 35 h 295"/>
                <a:gd name="T38" fmla="*/ 364 w 426"/>
                <a:gd name="T39" fmla="*/ 45 h 295"/>
                <a:gd name="T40" fmla="*/ 365 w 426"/>
                <a:gd name="T41" fmla="*/ 55 h 295"/>
                <a:gd name="T42" fmla="*/ 347 w 426"/>
                <a:gd name="T43" fmla="*/ 76 h 295"/>
                <a:gd name="T44" fmla="*/ 324 w 426"/>
                <a:gd name="T45" fmla="*/ 82 h 295"/>
                <a:gd name="T46" fmla="*/ 295 w 426"/>
                <a:gd name="T47" fmla="*/ 89 h 295"/>
                <a:gd name="T48" fmla="*/ 256 w 426"/>
                <a:gd name="T49" fmla="*/ 116 h 295"/>
                <a:gd name="T50" fmla="*/ 238 w 426"/>
                <a:gd name="T51" fmla="*/ 134 h 295"/>
                <a:gd name="T52" fmla="*/ 244 w 426"/>
                <a:gd name="T53" fmla="*/ 140 h 295"/>
                <a:gd name="T54" fmla="*/ 251 w 426"/>
                <a:gd name="T55" fmla="*/ 145 h 295"/>
                <a:gd name="T56" fmla="*/ 232 w 426"/>
                <a:gd name="T57" fmla="*/ 155 h 295"/>
                <a:gd name="T58" fmla="*/ 192 w 426"/>
                <a:gd name="T59" fmla="*/ 158 h 295"/>
                <a:gd name="T60" fmla="*/ 151 w 426"/>
                <a:gd name="T61" fmla="*/ 154 h 295"/>
                <a:gd name="T62" fmla="*/ 146 w 426"/>
                <a:gd name="T63" fmla="*/ 152 h 295"/>
                <a:gd name="T64" fmla="*/ 141 w 426"/>
                <a:gd name="T65" fmla="*/ 147 h 295"/>
                <a:gd name="T66" fmla="*/ 136 w 426"/>
                <a:gd name="T67" fmla="*/ 143 h 295"/>
                <a:gd name="T68" fmla="*/ 131 w 426"/>
                <a:gd name="T69" fmla="*/ 142 h 295"/>
                <a:gd name="T70" fmla="*/ 127 w 426"/>
                <a:gd name="T71" fmla="*/ 141 h 295"/>
                <a:gd name="T72" fmla="*/ 123 w 426"/>
                <a:gd name="T73" fmla="*/ 140 h 295"/>
                <a:gd name="T74" fmla="*/ 118 w 426"/>
                <a:gd name="T75" fmla="*/ 142 h 295"/>
                <a:gd name="T76" fmla="*/ 113 w 426"/>
                <a:gd name="T77" fmla="*/ 145 h 295"/>
                <a:gd name="T78" fmla="*/ 106 w 426"/>
                <a:gd name="T79" fmla="*/ 145 h 295"/>
                <a:gd name="T80" fmla="*/ 99 w 426"/>
                <a:gd name="T81" fmla="*/ 145 h 295"/>
                <a:gd name="T82" fmla="*/ 91 w 426"/>
                <a:gd name="T83" fmla="*/ 146 h 295"/>
                <a:gd name="T84" fmla="*/ 86 w 426"/>
                <a:gd name="T85" fmla="*/ 144 h 295"/>
                <a:gd name="T86" fmla="*/ 83 w 426"/>
                <a:gd name="T87" fmla="*/ 142 h 295"/>
                <a:gd name="T88" fmla="*/ 67 w 426"/>
                <a:gd name="T89" fmla="*/ 124 h 295"/>
                <a:gd name="T90" fmla="*/ 56 w 426"/>
                <a:gd name="T91" fmla="*/ 104 h 295"/>
                <a:gd name="T92" fmla="*/ 56 w 426"/>
                <a:gd name="T93" fmla="*/ 94 h 295"/>
                <a:gd name="T94" fmla="*/ 58 w 426"/>
                <a:gd name="T95" fmla="*/ 89 h 295"/>
                <a:gd name="T96" fmla="*/ 62 w 426"/>
                <a:gd name="T97" fmla="*/ 84 h 295"/>
                <a:gd name="T98" fmla="*/ 63 w 426"/>
                <a:gd name="T99" fmla="*/ 78 h 295"/>
                <a:gd name="T100" fmla="*/ 68 w 426"/>
                <a:gd name="T101" fmla="*/ 64 h 295"/>
                <a:gd name="T102" fmla="*/ 76 w 426"/>
                <a:gd name="T103" fmla="*/ 43 h 295"/>
                <a:gd name="T104" fmla="*/ 0 w 426"/>
                <a:gd name="T105" fmla="*/ 101 h 295"/>
                <a:gd name="T106" fmla="*/ 42 w 426"/>
                <a:gd name="T107" fmla="*/ 207 h 295"/>
                <a:gd name="T108" fmla="*/ 360 w 426"/>
                <a:gd name="T109" fmla="*/ 209 h 295"/>
                <a:gd name="T110" fmla="*/ 353 w 426"/>
                <a:gd name="T111" fmla="*/ 189 h 29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6"/>
                <a:gd name="T169" fmla="*/ 0 h 295"/>
                <a:gd name="T170" fmla="*/ 426 w 426"/>
                <a:gd name="T171" fmla="*/ 295 h 29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6" h="295">
                  <a:moveTo>
                    <a:pt x="371" y="140"/>
                  </a:moveTo>
                  <a:lnTo>
                    <a:pt x="426" y="136"/>
                  </a:lnTo>
                  <a:lnTo>
                    <a:pt x="422" y="129"/>
                  </a:lnTo>
                  <a:lnTo>
                    <a:pt x="418" y="121"/>
                  </a:lnTo>
                  <a:lnTo>
                    <a:pt x="414" y="112"/>
                  </a:lnTo>
                  <a:lnTo>
                    <a:pt x="412" y="105"/>
                  </a:lnTo>
                  <a:lnTo>
                    <a:pt x="411" y="101"/>
                  </a:lnTo>
                  <a:lnTo>
                    <a:pt x="411" y="99"/>
                  </a:lnTo>
                  <a:lnTo>
                    <a:pt x="410" y="97"/>
                  </a:lnTo>
                  <a:lnTo>
                    <a:pt x="409" y="96"/>
                  </a:lnTo>
                  <a:lnTo>
                    <a:pt x="408" y="95"/>
                  </a:lnTo>
                  <a:lnTo>
                    <a:pt x="407" y="93"/>
                  </a:lnTo>
                  <a:lnTo>
                    <a:pt x="405" y="92"/>
                  </a:lnTo>
                  <a:lnTo>
                    <a:pt x="404" y="84"/>
                  </a:lnTo>
                  <a:lnTo>
                    <a:pt x="404" y="79"/>
                  </a:lnTo>
                  <a:lnTo>
                    <a:pt x="404" y="75"/>
                  </a:lnTo>
                  <a:lnTo>
                    <a:pt x="405" y="70"/>
                  </a:lnTo>
                  <a:lnTo>
                    <a:pt x="405" y="64"/>
                  </a:lnTo>
                  <a:lnTo>
                    <a:pt x="404" y="52"/>
                  </a:lnTo>
                  <a:lnTo>
                    <a:pt x="404" y="37"/>
                  </a:lnTo>
                  <a:lnTo>
                    <a:pt x="404" y="23"/>
                  </a:lnTo>
                  <a:lnTo>
                    <a:pt x="404" y="14"/>
                  </a:lnTo>
                  <a:lnTo>
                    <a:pt x="403" y="10"/>
                  </a:lnTo>
                  <a:lnTo>
                    <a:pt x="400" y="6"/>
                  </a:lnTo>
                  <a:lnTo>
                    <a:pt x="396" y="2"/>
                  </a:lnTo>
                  <a:lnTo>
                    <a:pt x="391" y="0"/>
                  </a:lnTo>
                  <a:lnTo>
                    <a:pt x="387" y="0"/>
                  </a:lnTo>
                  <a:lnTo>
                    <a:pt x="385" y="3"/>
                  </a:lnTo>
                  <a:lnTo>
                    <a:pt x="384" y="7"/>
                  </a:lnTo>
                  <a:lnTo>
                    <a:pt x="383" y="14"/>
                  </a:lnTo>
                  <a:lnTo>
                    <a:pt x="382" y="21"/>
                  </a:lnTo>
                  <a:lnTo>
                    <a:pt x="380" y="28"/>
                  </a:lnTo>
                  <a:lnTo>
                    <a:pt x="377" y="34"/>
                  </a:lnTo>
                  <a:lnTo>
                    <a:pt x="373" y="34"/>
                  </a:lnTo>
                  <a:lnTo>
                    <a:pt x="371" y="32"/>
                  </a:lnTo>
                  <a:lnTo>
                    <a:pt x="369" y="31"/>
                  </a:lnTo>
                  <a:lnTo>
                    <a:pt x="366" y="32"/>
                  </a:lnTo>
                  <a:lnTo>
                    <a:pt x="364" y="35"/>
                  </a:lnTo>
                  <a:lnTo>
                    <a:pt x="362" y="40"/>
                  </a:lnTo>
                  <a:lnTo>
                    <a:pt x="364" y="45"/>
                  </a:lnTo>
                  <a:lnTo>
                    <a:pt x="365" y="50"/>
                  </a:lnTo>
                  <a:lnTo>
                    <a:pt x="365" y="55"/>
                  </a:lnTo>
                  <a:lnTo>
                    <a:pt x="357" y="67"/>
                  </a:lnTo>
                  <a:lnTo>
                    <a:pt x="347" y="76"/>
                  </a:lnTo>
                  <a:lnTo>
                    <a:pt x="336" y="81"/>
                  </a:lnTo>
                  <a:lnTo>
                    <a:pt x="324" y="82"/>
                  </a:lnTo>
                  <a:lnTo>
                    <a:pt x="314" y="79"/>
                  </a:lnTo>
                  <a:lnTo>
                    <a:pt x="295" y="89"/>
                  </a:lnTo>
                  <a:lnTo>
                    <a:pt x="274" y="101"/>
                  </a:lnTo>
                  <a:lnTo>
                    <a:pt x="256" y="116"/>
                  </a:lnTo>
                  <a:lnTo>
                    <a:pt x="239" y="131"/>
                  </a:lnTo>
                  <a:lnTo>
                    <a:pt x="238" y="134"/>
                  </a:lnTo>
                  <a:lnTo>
                    <a:pt x="240" y="137"/>
                  </a:lnTo>
                  <a:lnTo>
                    <a:pt x="244" y="140"/>
                  </a:lnTo>
                  <a:lnTo>
                    <a:pt x="248" y="143"/>
                  </a:lnTo>
                  <a:lnTo>
                    <a:pt x="251" y="145"/>
                  </a:lnTo>
                  <a:lnTo>
                    <a:pt x="250" y="147"/>
                  </a:lnTo>
                  <a:lnTo>
                    <a:pt x="232" y="155"/>
                  </a:lnTo>
                  <a:lnTo>
                    <a:pt x="212" y="158"/>
                  </a:lnTo>
                  <a:lnTo>
                    <a:pt x="192" y="158"/>
                  </a:lnTo>
                  <a:lnTo>
                    <a:pt x="171" y="156"/>
                  </a:lnTo>
                  <a:lnTo>
                    <a:pt x="151" y="154"/>
                  </a:lnTo>
                  <a:lnTo>
                    <a:pt x="149" y="154"/>
                  </a:lnTo>
                  <a:lnTo>
                    <a:pt x="146" y="152"/>
                  </a:lnTo>
                  <a:lnTo>
                    <a:pt x="144" y="150"/>
                  </a:lnTo>
                  <a:lnTo>
                    <a:pt x="141" y="147"/>
                  </a:lnTo>
                  <a:lnTo>
                    <a:pt x="139" y="145"/>
                  </a:lnTo>
                  <a:lnTo>
                    <a:pt x="136" y="143"/>
                  </a:lnTo>
                  <a:lnTo>
                    <a:pt x="134" y="143"/>
                  </a:lnTo>
                  <a:lnTo>
                    <a:pt x="131" y="142"/>
                  </a:lnTo>
                  <a:lnTo>
                    <a:pt x="129" y="142"/>
                  </a:lnTo>
                  <a:lnTo>
                    <a:pt x="127" y="141"/>
                  </a:lnTo>
                  <a:lnTo>
                    <a:pt x="125" y="140"/>
                  </a:lnTo>
                  <a:lnTo>
                    <a:pt x="123" y="140"/>
                  </a:lnTo>
                  <a:lnTo>
                    <a:pt x="121" y="141"/>
                  </a:lnTo>
                  <a:lnTo>
                    <a:pt x="118" y="142"/>
                  </a:lnTo>
                  <a:lnTo>
                    <a:pt x="116" y="143"/>
                  </a:lnTo>
                  <a:lnTo>
                    <a:pt x="113" y="145"/>
                  </a:lnTo>
                  <a:lnTo>
                    <a:pt x="111" y="145"/>
                  </a:lnTo>
                  <a:lnTo>
                    <a:pt x="106" y="145"/>
                  </a:lnTo>
                  <a:lnTo>
                    <a:pt x="102" y="145"/>
                  </a:lnTo>
                  <a:lnTo>
                    <a:pt x="99" y="145"/>
                  </a:lnTo>
                  <a:lnTo>
                    <a:pt x="94" y="146"/>
                  </a:lnTo>
                  <a:lnTo>
                    <a:pt x="91" y="146"/>
                  </a:lnTo>
                  <a:lnTo>
                    <a:pt x="88" y="145"/>
                  </a:lnTo>
                  <a:lnTo>
                    <a:pt x="86" y="144"/>
                  </a:lnTo>
                  <a:lnTo>
                    <a:pt x="84" y="143"/>
                  </a:lnTo>
                  <a:lnTo>
                    <a:pt x="83" y="142"/>
                  </a:lnTo>
                  <a:lnTo>
                    <a:pt x="74" y="134"/>
                  </a:lnTo>
                  <a:lnTo>
                    <a:pt x="67" y="124"/>
                  </a:lnTo>
                  <a:lnTo>
                    <a:pt x="61" y="114"/>
                  </a:lnTo>
                  <a:lnTo>
                    <a:pt x="56" y="104"/>
                  </a:lnTo>
                  <a:lnTo>
                    <a:pt x="55" y="97"/>
                  </a:lnTo>
                  <a:lnTo>
                    <a:pt x="56" y="94"/>
                  </a:lnTo>
                  <a:lnTo>
                    <a:pt x="57" y="92"/>
                  </a:lnTo>
                  <a:lnTo>
                    <a:pt x="58" y="89"/>
                  </a:lnTo>
                  <a:lnTo>
                    <a:pt x="61" y="86"/>
                  </a:lnTo>
                  <a:lnTo>
                    <a:pt x="62" y="84"/>
                  </a:lnTo>
                  <a:lnTo>
                    <a:pt x="62" y="81"/>
                  </a:lnTo>
                  <a:lnTo>
                    <a:pt x="63" y="78"/>
                  </a:lnTo>
                  <a:lnTo>
                    <a:pt x="64" y="75"/>
                  </a:lnTo>
                  <a:lnTo>
                    <a:pt x="68" y="64"/>
                  </a:lnTo>
                  <a:lnTo>
                    <a:pt x="73" y="53"/>
                  </a:lnTo>
                  <a:lnTo>
                    <a:pt x="76" y="43"/>
                  </a:lnTo>
                  <a:lnTo>
                    <a:pt x="0" y="51"/>
                  </a:lnTo>
                  <a:lnTo>
                    <a:pt x="0" y="101"/>
                  </a:lnTo>
                  <a:lnTo>
                    <a:pt x="46" y="151"/>
                  </a:lnTo>
                  <a:lnTo>
                    <a:pt x="42" y="207"/>
                  </a:lnTo>
                  <a:lnTo>
                    <a:pt x="322" y="295"/>
                  </a:lnTo>
                  <a:lnTo>
                    <a:pt x="360" y="209"/>
                  </a:lnTo>
                  <a:lnTo>
                    <a:pt x="374" y="197"/>
                  </a:lnTo>
                  <a:lnTo>
                    <a:pt x="353" y="189"/>
                  </a:lnTo>
                  <a:lnTo>
                    <a:pt x="371" y="14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55" name="Freeform 24"/>
            <p:cNvSpPr>
              <a:spLocks/>
            </p:cNvSpPr>
            <p:nvPr/>
          </p:nvSpPr>
          <p:spPr bwMode="gray">
            <a:xfrm>
              <a:off x="3492" y="2649"/>
              <a:ext cx="426" cy="295"/>
            </a:xfrm>
            <a:custGeom>
              <a:avLst/>
              <a:gdLst>
                <a:gd name="T0" fmla="*/ 426 w 426"/>
                <a:gd name="T1" fmla="*/ 136 h 295"/>
                <a:gd name="T2" fmla="*/ 418 w 426"/>
                <a:gd name="T3" fmla="*/ 121 h 295"/>
                <a:gd name="T4" fmla="*/ 412 w 426"/>
                <a:gd name="T5" fmla="*/ 105 h 295"/>
                <a:gd name="T6" fmla="*/ 411 w 426"/>
                <a:gd name="T7" fmla="*/ 99 h 295"/>
                <a:gd name="T8" fmla="*/ 409 w 426"/>
                <a:gd name="T9" fmla="*/ 96 h 295"/>
                <a:gd name="T10" fmla="*/ 407 w 426"/>
                <a:gd name="T11" fmla="*/ 93 h 295"/>
                <a:gd name="T12" fmla="*/ 404 w 426"/>
                <a:gd name="T13" fmla="*/ 84 h 295"/>
                <a:gd name="T14" fmla="*/ 404 w 426"/>
                <a:gd name="T15" fmla="*/ 75 h 295"/>
                <a:gd name="T16" fmla="*/ 405 w 426"/>
                <a:gd name="T17" fmla="*/ 64 h 295"/>
                <a:gd name="T18" fmla="*/ 404 w 426"/>
                <a:gd name="T19" fmla="*/ 37 h 295"/>
                <a:gd name="T20" fmla="*/ 404 w 426"/>
                <a:gd name="T21" fmla="*/ 14 h 295"/>
                <a:gd name="T22" fmla="*/ 400 w 426"/>
                <a:gd name="T23" fmla="*/ 6 h 295"/>
                <a:gd name="T24" fmla="*/ 391 w 426"/>
                <a:gd name="T25" fmla="*/ 0 h 295"/>
                <a:gd name="T26" fmla="*/ 385 w 426"/>
                <a:gd name="T27" fmla="*/ 3 h 295"/>
                <a:gd name="T28" fmla="*/ 383 w 426"/>
                <a:gd name="T29" fmla="*/ 14 h 295"/>
                <a:gd name="T30" fmla="*/ 380 w 426"/>
                <a:gd name="T31" fmla="*/ 28 h 295"/>
                <a:gd name="T32" fmla="*/ 373 w 426"/>
                <a:gd name="T33" fmla="*/ 34 h 295"/>
                <a:gd name="T34" fmla="*/ 369 w 426"/>
                <a:gd name="T35" fmla="*/ 31 h 295"/>
                <a:gd name="T36" fmla="*/ 364 w 426"/>
                <a:gd name="T37" fmla="*/ 35 h 295"/>
                <a:gd name="T38" fmla="*/ 364 w 426"/>
                <a:gd name="T39" fmla="*/ 45 h 295"/>
                <a:gd name="T40" fmla="*/ 365 w 426"/>
                <a:gd name="T41" fmla="*/ 55 h 295"/>
                <a:gd name="T42" fmla="*/ 347 w 426"/>
                <a:gd name="T43" fmla="*/ 76 h 295"/>
                <a:gd name="T44" fmla="*/ 324 w 426"/>
                <a:gd name="T45" fmla="*/ 82 h 295"/>
                <a:gd name="T46" fmla="*/ 295 w 426"/>
                <a:gd name="T47" fmla="*/ 89 h 295"/>
                <a:gd name="T48" fmla="*/ 256 w 426"/>
                <a:gd name="T49" fmla="*/ 116 h 295"/>
                <a:gd name="T50" fmla="*/ 238 w 426"/>
                <a:gd name="T51" fmla="*/ 134 h 295"/>
                <a:gd name="T52" fmla="*/ 244 w 426"/>
                <a:gd name="T53" fmla="*/ 140 h 295"/>
                <a:gd name="T54" fmla="*/ 251 w 426"/>
                <a:gd name="T55" fmla="*/ 145 h 295"/>
                <a:gd name="T56" fmla="*/ 232 w 426"/>
                <a:gd name="T57" fmla="*/ 155 h 295"/>
                <a:gd name="T58" fmla="*/ 192 w 426"/>
                <a:gd name="T59" fmla="*/ 158 h 295"/>
                <a:gd name="T60" fmla="*/ 151 w 426"/>
                <a:gd name="T61" fmla="*/ 154 h 295"/>
                <a:gd name="T62" fmla="*/ 146 w 426"/>
                <a:gd name="T63" fmla="*/ 152 h 295"/>
                <a:gd name="T64" fmla="*/ 141 w 426"/>
                <a:gd name="T65" fmla="*/ 147 h 295"/>
                <a:gd name="T66" fmla="*/ 136 w 426"/>
                <a:gd name="T67" fmla="*/ 143 h 295"/>
                <a:gd name="T68" fmla="*/ 131 w 426"/>
                <a:gd name="T69" fmla="*/ 142 h 295"/>
                <a:gd name="T70" fmla="*/ 127 w 426"/>
                <a:gd name="T71" fmla="*/ 141 h 295"/>
                <a:gd name="T72" fmla="*/ 123 w 426"/>
                <a:gd name="T73" fmla="*/ 140 h 295"/>
                <a:gd name="T74" fmla="*/ 118 w 426"/>
                <a:gd name="T75" fmla="*/ 142 h 295"/>
                <a:gd name="T76" fmla="*/ 113 w 426"/>
                <a:gd name="T77" fmla="*/ 145 h 295"/>
                <a:gd name="T78" fmla="*/ 106 w 426"/>
                <a:gd name="T79" fmla="*/ 145 h 295"/>
                <a:gd name="T80" fmla="*/ 99 w 426"/>
                <a:gd name="T81" fmla="*/ 145 h 295"/>
                <a:gd name="T82" fmla="*/ 91 w 426"/>
                <a:gd name="T83" fmla="*/ 146 h 295"/>
                <a:gd name="T84" fmla="*/ 86 w 426"/>
                <a:gd name="T85" fmla="*/ 144 h 295"/>
                <a:gd name="T86" fmla="*/ 83 w 426"/>
                <a:gd name="T87" fmla="*/ 142 h 295"/>
                <a:gd name="T88" fmla="*/ 67 w 426"/>
                <a:gd name="T89" fmla="*/ 124 h 295"/>
                <a:gd name="T90" fmla="*/ 56 w 426"/>
                <a:gd name="T91" fmla="*/ 104 h 295"/>
                <a:gd name="T92" fmla="*/ 56 w 426"/>
                <a:gd name="T93" fmla="*/ 94 h 295"/>
                <a:gd name="T94" fmla="*/ 58 w 426"/>
                <a:gd name="T95" fmla="*/ 89 h 295"/>
                <a:gd name="T96" fmla="*/ 62 w 426"/>
                <a:gd name="T97" fmla="*/ 84 h 295"/>
                <a:gd name="T98" fmla="*/ 63 w 426"/>
                <a:gd name="T99" fmla="*/ 78 h 295"/>
                <a:gd name="T100" fmla="*/ 68 w 426"/>
                <a:gd name="T101" fmla="*/ 64 h 295"/>
                <a:gd name="T102" fmla="*/ 76 w 426"/>
                <a:gd name="T103" fmla="*/ 43 h 295"/>
                <a:gd name="T104" fmla="*/ 0 w 426"/>
                <a:gd name="T105" fmla="*/ 101 h 295"/>
                <a:gd name="T106" fmla="*/ 42 w 426"/>
                <a:gd name="T107" fmla="*/ 207 h 295"/>
                <a:gd name="T108" fmla="*/ 360 w 426"/>
                <a:gd name="T109" fmla="*/ 209 h 295"/>
                <a:gd name="T110" fmla="*/ 353 w 426"/>
                <a:gd name="T111" fmla="*/ 189 h 29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6"/>
                <a:gd name="T169" fmla="*/ 0 h 295"/>
                <a:gd name="T170" fmla="*/ 426 w 426"/>
                <a:gd name="T171" fmla="*/ 295 h 29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6" h="295">
                  <a:moveTo>
                    <a:pt x="371" y="140"/>
                  </a:moveTo>
                  <a:lnTo>
                    <a:pt x="426" y="136"/>
                  </a:lnTo>
                  <a:lnTo>
                    <a:pt x="422" y="129"/>
                  </a:lnTo>
                  <a:lnTo>
                    <a:pt x="418" y="121"/>
                  </a:lnTo>
                  <a:lnTo>
                    <a:pt x="414" y="112"/>
                  </a:lnTo>
                  <a:lnTo>
                    <a:pt x="412" y="105"/>
                  </a:lnTo>
                  <a:lnTo>
                    <a:pt x="411" y="101"/>
                  </a:lnTo>
                  <a:lnTo>
                    <a:pt x="411" y="99"/>
                  </a:lnTo>
                  <a:lnTo>
                    <a:pt x="410" y="97"/>
                  </a:lnTo>
                  <a:lnTo>
                    <a:pt x="409" y="96"/>
                  </a:lnTo>
                  <a:lnTo>
                    <a:pt x="408" y="95"/>
                  </a:lnTo>
                  <a:lnTo>
                    <a:pt x="407" y="93"/>
                  </a:lnTo>
                  <a:lnTo>
                    <a:pt x="405" y="92"/>
                  </a:lnTo>
                  <a:lnTo>
                    <a:pt x="404" y="84"/>
                  </a:lnTo>
                  <a:lnTo>
                    <a:pt x="404" y="79"/>
                  </a:lnTo>
                  <a:lnTo>
                    <a:pt x="404" y="75"/>
                  </a:lnTo>
                  <a:lnTo>
                    <a:pt x="405" y="70"/>
                  </a:lnTo>
                  <a:lnTo>
                    <a:pt x="405" y="64"/>
                  </a:lnTo>
                  <a:lnTo>
                    <a:pt x="404" y="52"/>
                  </a:lnTo>
                  <a:lnTo>
                    <a:pt x="404" y="37"/>
                  </a:lnTo>
                  <a:lnTo>
                    <a:pt x="404" y="23"/>
                  </a:lnTo>
                  <a:lnTo>
                    <a:pt x="404" y="14"/>
                  </a:lnTo>
                  <a:lnTo>
                    <a:pt x="403" y="10"/>
                  </a:lnTo>
                  <a:lnTo>
                    <a:pt x="400" y="6"/>
                  </a:lnTo>
                  <a:lnTo>
                    <a:pt x="396" y="2"/>
                  </a:lnTo>
                  <a:lnTo>
                    <a:pt x="391" y="0"/>
                  </a:lnTo>
                  <a:lnTo>
                    <a:pt x="387" y="0"/>
                  </a:lnTo>
                  <a:lnTo>
                    <a:pt x="385" y="3"/>
                  </a:lnTo>
                  <a:lnTo>
                    <a:pt x="384" y="7"/>
                  </a:lnTo>
                  <a:lnTo>
                    <a:pt x="383" y="14"/>
                  </a:lnTo>
                  <a:lnTo>
                    <a:pt x="382" y="21"/>
                  </a:lnTo>
                  <a:lnTo>
                    <a:pt x="380" y="28"/>
                  </a:lnTo>
                  <a:lnTo>
                    <a:pt x="377" y="34"/>
                  </a:lnTo>
                  <a:lnTo>
                    <a:pt x="373" y="34"/>
                  </a:lnTo>
                  <a:lnTo>
                    <a:pt x="371" y="32"/>
                  </a:lnTo>
                  <a:lnTo>
                    <a:pt x="369" y="31"/>
                  </a:lnTo>
                  <a:lnTo>
                    <a:pt x="366" y="32"/>
                  </a:lnTo>
                  <a:lnTo>
                    <a:pt x="364" y="35"/>
                  </a:lnTo>
                  <a:lnTo>
                    <a:pt x="362" y="40"/>
                  </a:lnTo>
                  <a:lnTo>
                    <a:pt x="364" y="45"/>
                  </a:lnTo>
                  <a:lnTo>
                    <a:pt x="365" y="50"/>
                  </a:lnTo>
                  <a:lnTo>
                    <a:pt x="365" y="55"/>
                  </a:lnTo>
                  <a:lnTo>
                    <a:pt x="357" y="67"/>
                  </a:lnTo>
                  <a:lnTo>
                    <a:pt x="347" y="76"/>
                  </a:lnTo>
                  <a:lnTo>
                    <a:pt x="336" y="81"/>
                  </a:lnTo>
                  <a:lnTo>
                    <a:pt x="324" y="82"/>
                  </a:lnTo>
                  <a:lnTo>
                    <a:pt x="314" y="79"/>
                  </a:lnTo>
                  <a:lnTo>
                    <a:pt x="295" y="89"/>
                  </a:lnTo>
                  <a:lnTo>
                    <a:pt x="274" y="101"/>
                  </a:lnTo>
                  <a:lnTo>
                    <a:pt x="256" y="116"/>
                  </a:lnTo>
                  <a:lnTo>
                    <a:pt x="239" y="131"/>
                  </a:lnTo>
                  <a:lnTo>
                    <a:pt x="238" y="134"/>
                  </a:lnTo>
                  <a:lnTo>
                    <a:pt x="240" y="137"/>
                  </a:lnTo>
                  <a:lnTo>
                    <a:pt x="244" y="140"/>
                  </a:lnTo>
                  <a:lnTo>
                    <a:pt x="248" y="143"/>
                  </a:lnTo>
                  <a:lnTo>
                    <a:pt x="251" y="145"/>
                  </a:lnTo>
                  <a:lnTo>
                    <a:pt x="250" y="147"/>
                  </a:lnTo>
                  <a:lnTo>
                    <a:pt x="232" y="155"/>
                  </a:lnTo>
                  <a:lnTo>
                    <a:pt x="212" y="158"/>
                  </a:lnTo>
                  <a:lnTo>
                    <a:pt x="192" y="158"/>
                  </a:lnTo>
                  <a:lnTo>
                    <a:pt x="171" y="156"/>
                  </a:lnTo>
                  <a:lnTo>
                    <a:pt x="151" y="154"/>
                  </a:lnTo>
                  <a:lnTo>
                    <a:pt x="149" y="154"/>
                  </a:lnTo>
                  <a:lnTo>
                    <a:pt x="146" y="152"/>
                  </a:lnTo>
                  <a:lnTo>
                    <a:pt x="144" y="150"/>
                  </a:lnTo>
                  <a:lnTo>
                    <a:pt x="141" y="147"/>
                  </a:lnTo>
                  <a:lnTo>
                    <a:pt x="139" y="145"/>
                  </a:lnTo>
                  <a:lnTo>
                    <a:pt x="136" y="143"/>
                  </a:lnTo>
                  <a:lnTo>
                    <a:pt x="134" y="143"/>
                  </a:lnTo>
                  <a:lnTo>
                    <a:pt x="131" y="142"/>
                  </a:lnTo>
                  <a:lnTo>
                    <a:pt x="129" y="142"/>
                  </a:lnTo>
                  <a:lnTo>
                    <a:pt x="127" y="141"/>
                  </a:lnTo>
                  <a:lnTo>
                    <a:pt x="125" y="140"/>
                  </a:lnTo>
                  <a:lnTo>
                    <a:pt x="123" y="140"/>
                  </a:lnTo>
                  <a:lnTo>
                    <a:pt x="121" y="141"/>
                  </a:lnTo>
                  <a:lnTo>
                    <a:pt x="118" y="142"/>
                  </a:lnTo>
                  <a:lnTo>
                    <a:pt x="116" y="143"/>
                  </a:lnTo>
                  <a:lnTo>
                    <a:pt x="113" y="145"/>
                  </a:lnTo>
                  <a:lnTo>
                    <a:pt x="111" y="145"/>
                  </a:lnTo>
                  <a:lnTo>
                    <a:pt x="106" y="145"/>
                  </a:lnTo>
                  <a:lnTo>
                    <a:pt x="102" y="145"/>
                  </a:lnTo>
                  <a:lnTo>
                    <a:pt x="99" y="145"/>
                  </a:lnTo>
                  <a:lnTo>
                    <a:pt x="94" y="146"/>
                  </a:lnTo>
                  <a:lnTo>
                    <a:pt x="91" y="146"/>
                  </a:lnTo>
                  <a:lnTo>
                    <a:pt x="88" y="145"/>
                  </a:lnTo>
                  <a:lnTo>
                    <a:pt x="86" y="144"/>
                  </a:lnTo>
                  <a:lnTo>
                    <a:pt x="84" y="143"/>
                  </a:lnTo>
                  <a:lnTo>
                    <a:pt x="83" y="142"/>
                  </a:lnTo>
                  <a:lnTo>
                    <a:pt x="74" y="134"/>
                  </a:lnTo>
                  <a:lnTo>
                    <a:pt x="67" y="124"/>
                  </a:lnTo>
                  <a:lnTo>
                    <a:pt x="61" y="114"/>
                  </a:lnTo>
                  <a:lnTo>
                    <a:pt x="56" y="104"/>
                  </a:lnTo>
                  <a:lnTo>
                    <a:pt x="55" y="97"/>
                  </a:lnTo>
                  <a:lnTo>
                    <a:pt x="56" y="94"/>
                  </a:lnTo>
                  <a:lnTo>
                    <a:pt x="57" y="92"/>
                  </a:lnTo>
                  <a:lnTo>
                    <a:pt x="58" y="89"/>
                  </a:lnTo>
                  <a:lnTo>
                    <a:pt x="61" y="86"/>
                  </a:lnTo>
                  <a:lnTo>
                    <a:pt x="62" y="84"/>
                  </a:lnTo>
                  <a:lnTo>
                    <a:pt x="62" y="81"/>
                  </a:lnTo>
                  <a:lnTo>
                    <a:pt x="63" y="78"/>
                  </a:lnTo>
                  <a:lnTo>
                    <a:pt x="64" y="75"/>
                  </a:lnTo>
                  <a:lnTo>
                    <a:pt x="68" y="64"/>
                  </a:lnTo>
                  <a:lnTo>
                    <a:pt x="73" y="53"/>
                  </a:lnTo>
                  <a:lnTo>
                    <a:pt x="76" y="43"/>
                  </a:lnTo>
                  <a:lnTo>
                    <a:pt x="0" y="51"/>
                  </a:lnTo>
                  <a:lnTo>
                    <a:pt x="0" y="101"/>
                  </a:lnTo>
                  <a:lnTo>
                    <a:pt x="46" y="151"/>
                  </a:lnTo>
                  <a:lnTo>
                    <a:pt x="42" y="207"/>
                  </a:lnTo>
                  <a:lnTo>
                    <a:pt x="322" y="295"/>
                  </a:lnTo>
                  <a:lnTo>
                    <a:pt x="360" y="209"/>
                  </a:lnTo>
                  <a:lnTo>
                    <a:pt x="374" y="197"/>
                  </a:lnTo>
                  <a:lnTo>
                    <a:pt x="353" y="189"/>
                  </a:lnTo>
                  <a:lnTo>
                    <a:pt x="371" y="140"/>
                  </a:lnTo>
                </a:path>
              </a:pathLst>
            </a:custGeom>
            <a:solidFill>
              <a:srgbClr val="00000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56" name="Freeform 25"/>
            <p:cNvSpPr>
              <a:spLocks/>
            </p:cNvSpPr>
            <p:nvPr/>
          </p:nvSpPr>
          <p:spPr bwMode="gray">
            <a:xfrm>
              <a:off x="3302" y="2270"/>
              <a:ext cx="136" cy="110"/>
            </a:xfrm>
            <a:custGeom>
              <a:avLst/>
              <a:gdLst>
                <a:gd name="T0" fmla="*/ 105 w 136"/>
                <a:gd name="T1" fmla="*/ 110 h 110"/>
                <a:gd name="T2" fmla="*/ 0 w 136"/>
                <a:gd name="T3" fmla="*/ 67 h 110"/>
                <a:gd name="T4" fmla="*/ 59 w 136"/>
                <a:gd name="T5" fmla="*/ 4 h 110"/>
                <a:gd name="T6" fmla="*/ 65 w 136"/>
                <a:gd name="T7" fmla="*/ 0 h 110"/>
                <a:gd name="T8" fmla="*/ 74 w 136"/>
                <a:gd name="T9" fmla="*/ 0 h 110"/>
                <a:gd name="T10" fmla="*/ 84 w 136"/>
                <a:gd name="T11" fmla="*/ 4 h 110"/>
                <a:gd name="T12" fmla="*/ 94 w 136"/>
                <a:gd name="T13" fmla="*/ 9 h 110"/>
                <a:gd name="T14" fmla="*/ 106 w 136"/>
                <a:gd name="T15" fmla="*/ 17 h 110"/>
                <a:gd name="T16" fmla="*/ 117 w 136"/>
                <a:gd name="T17" fmla="*/ 26 h 110"/>
                <a:gd name="T18" fmla="*/ 127 w 136"/>
                <a:gd name="T19" fmla="*/ 34 h 110"/>
                <a:gd name="T20" fmla="*/ 136 w 136"/>
                <a:gd name="T21" fmla="*/ 43 h 110"/>
                <a:gd name="T22" fmla="*/ 133 w 136"/>
                <a:gd name="T23" fmla="*/ 45 h 110"/>
                <a:gd name="T24" fmla="*/ 132 w 136"/>
                <a:gd name="T25" fmla="*/ 48 h 110"/>
                <a:gd name="T26" fmla="*/ 131 w 136"/>
                <a:gd name="T27" fmla="*/ 52 h 110"/>
                <a:gd name="T28" fmla="*/ 129 w 136"/>
                <a:gd name="T29" fmla="*/ 55 h 110"/>
                <a:gd name="T30" fmla="*/ 128 w 136"/>
                <a:gd name="T31" fmla="*/ 57 h 110"/>
                <a:gd name="T32" fmla="*/ 128 w 136"/>
                <a:gd name="T33" fmla="*/ 59 h 110"/>
                <a:gd name="T34" fmla="*/ 127 w 136"/>
                <a:gd name="T35" fmla="*/ 62 h 110"/>
                <a:gd name="T36" fmla="*/ 127 w 136"/>
                <a:gd name="T37" fmla="*/ 65 h 110"/>
                <a:gd name="T38" fmla="*/ 126 w 136"/>
                <a:gd name="T39" fmla="*/ 67 h 110"/>
                <a:gd name="T40" fmla="*/ 125 w 136"/>
                <a:gd name="T41" fmla="*/ 68 h 110"/>
                <a:gd name="T42" fmla="*/ 124 w 136"/>
                <a:gd name="T43" fmla="*/ 69 h 110"/>
                <a:gd name="T44" fmla="*/ 121 w 136"/>
                <a:gd name="T45" fmla="*/ 69 h 110"/>
                <a:gd name="T46" fmla="*/ 117 w 136"/>
                <a:gd name="T47" fmla="*/ 70 h 110"/>
                <a:gd name="T48" fmla="*/ 115 w 136"/>
                <a:gd name="T49" fmla="*/ 71 h 110"/>
                <a:gd name="T50" fmla="*/ 113 w 136"/>
                <a:gd name="T51" fmla="*/ 72 h 110"/>
                <a:gd name="T52" fmla="*/ 112 w 136"/>
                <a:gd name="T53" fmla="*/ 75 h 110"/>
                <a:gd name="T54" fmla="*/ 110 w 136"/>
                <a:gd name="T55" fmla="*/ 82 h 110"/>
                <a:gd name="T56" fmla="*/ 109 w 136"/>
                <a:gd name="T57" fmla="*/ 90 h 110"/>
                <a:gd name="T58" fmla="*/ 108 w 136"/>
                <a:gd name="T59" fmla="*/ 98 h 110"/>
                <a:gd name="T60" fmla="*/ 105 w 136"/>
                <a:gd name="T61" fmla="*/ 110 h 11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6"/>
                <a:gd name="T94" fmla="*/ 0 h 110"/>
                <a:gd name="T95" fmla="*/ 136 w 136"/>
                <a:gd name="T96" fmla="*/ 110 h 11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6" h="110">
                  <a:moveTo>
                    <a:pt x="105" y="110"/>
                  </a:moveTo>
                  <a:lnTo>
                    <a:pt x="0" y="67"/>
                  </a:lnTo>
                  <a:lnTo>
                    <a:pt x="59" y="4"/>
                  </a:lnTo>
                  <a:lnTo>
                    <a:pt x="65" y="0"/>
                  </a:lnTo>
                  <a:lnTo>
                    <a:pt x="74" y="0"/>
                  </a:lnTo>
                  <a:lnTo>
                    <a:pt x="84" y="4"/>
                  </a:lnTo>
                  <a:lnTo>
                    <a:pt x="94" y="9"/>
                  </a:lnTo>
                  <a:lnTo>
                    <a:pt x="106" y="17"/>
                  </a:lnTo>
                  <a:lnTo>
                    <a:pt x="117" y="26"/>
                  </a:lnTo>
                  <a:lnTo>
                    <a:pt x="127" y="34"/>
                  </a:lnTo>
                  <a:lnTo>
                    <a:pt x="136" y="43"/>
                  </a:lnTo>
                  <a:lnTo>
                    <a:pt x="133" y="45"/>
                  </a:lnTo>
                  <a:lnTo>
                    <a:pt x="132" y="48"/>
                  </a:lnTo>
                  <a:lnTo>
                    <a:pt x="131" y="52"/>
                  </a:lnTo>
                  <a:lnTo>
                    <a:pt x="129" y="55"/>
                  </a:lnTo>
                  <a:lnTo>
                    <a:pt x="128" y="57"/>
                  </a:lnTo>
                  <a:lnTo>
                    <a:pt x="128" y="59"/>
                  </a:lnTo>
                  <a:lnTo>
                    <a:pt x="127" y="62"/>
                  </a:lnTo>
                  <a:lnTo>
                    <a:pt x="127" y="65"/>
                  </a:lnTo>
                  <a:lnTo>
                    <a:pt x="126" y="67"/>
                  </a:lnTo>
                  <a:lnTo>
                    <a:pt x="125" y="68"/>
                  </a:lnTo>
                  <a:lnTo>
                    <a:pt x="124" y="69"/>
                  </a:lnTo>
                  <a:lnTo>
                    <a:pt x="121" y="69"/>
                  </a:lnTo>
                  <a:lnTo>
                    <a:pt x="117" y="70"/>
                  </a:lnTo>
                  <a:lnTo>
                    <a:pt x="115" y="71"/>
                  </a:lnTo>
                  <a:lnTo>
                    <a:pt x="113" y="72"/>
                  </a:lnTo>
                  <a:lnTo>
                    <a:pt x="112" y="75"/>
                  </a:lnTo>
                  <a:lnTo>
                    <a:pt x="110" y="82"/>
                  </a:lnTo>
                  <a:lnTo>
                    <a:pt x="109" y="90"/>
                  </a:lnTo>
                  <a:lnTo>
                    <a:pt x="108" y="98"/>
                  </a:lnTo>
                  <a:lnTo>
                    <a:pt x="105" y="11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57" name="Freeform 26"/>
            <p:cNvSpPr>
              <a:spLocks/>
            </p:cNvSpPr>
            <p:nvPr/>
          </p:nvSpPr>
          <p:spPr bwMode="gray">
            <a:xfrm>
              <a:off x="3302" y="2270"/>
              <a:ext cx="136" cy="110"/>
            </a:xfrm>
            <a:custGeom>
              <a:avLst/>
              <a:gdLst>
                <a:gd name="T0" fmla="*/ 105 w 136"/>
                <a:gd name="T1" fmla="*/ 110 h 110"/>
                <a:gd name="T2" fmla="*/ 0 w 136"/>
                <a:gd name="T3" fmla="*/ 67 h 110"/>
                <a:gd name="T4" fmla="*/ 59 w 136"/>
                <a:gd name="T5" fmla="*/ 4 h 110"/>
                <a:gd name="T6" fmla="*/ 65 w 136"/>
                <a:gd name="T7" fmla="*/ 0 h 110"/>
                <a:gd name="T8" fmla="*/ 74 w 136"/>
                <a:gd name="T9" fmla="*/ 0 h 110"/>
                <a:gd name="T10" fmla="*/ 84 w 136"/>
                <a:gd name="T11" fmla="*/ 4 h 110"/>
                <a:gd name="T12" fmla="*/ 94 w 136"/>
                <a:gd name="T13" fmla="*/ 9 h 110"/>
                <a:gd name="T14" fmla="*/ 106 w 136"/>
                <a:gd name="T15" fmla="*/ 17 h 110"/>
                <a:gd name="T16" fmla="*/ 117 w 136"/>
                <a:gd name="T17" fmla="*/ 26 h 110"/>
                <a:gd name="T18" fmla="*/ 127 w 136"/>
                <a:gd name="T19" fmla="*/ 34 h 110"/>
                <a:gd name="T20" fmla="*/ 136 w 136"/>
                <a:gd name="T21" fmla="*/ 43 h 110"/>
                <a:gd name="T22" fmla="*/ 133 w 136"/>
                <a:gd name="T23" fmla="*/ 45 h 110"/>
                <a:gd name="T24" fmla="*/ 132 w 136"/>
                <a:gd name="T25" fmla="*/ 48 h 110"/>
                <a:gd name="T26" fmla="*/ 131 w 136"/>
                <a:gd name="T27" fmla="*/ 52 h 110"/>
                <a:gd name="T28" fmla="*/ 129 w 136"/>
                <a:gd name="T29" fmla="*/ 55 h 110"/>
                <a:gd name="T30" fmla="*/ 128 w 136"/>
                <a:gd name="T31" fmla="*/ 57 h 110"/>
                <a:gd name="T32" fmla="*/ 128 w 136"/>
                <a:gd name="T33" fmla="*/ 59 h 110"/>
                <a:gd name="T34" fmla="*/ 127 w 136"/>
                <a:gd name="T35" fmla="*/ 62 h 110"/>
                <a:gd name="T36" fmla="*/ 127 w 136"/>
                <a:gd name="T37" fmla="*/ 65 h 110"/>
                <a:gd name="T38" fmla="*/ 126 w 136"/>
                <a:gd name="T39" fmla="*/ 67 h 110"/>
                <a:gd name="T40" fmla="*/ 125 w 136"/>
                <a:gd name="T41" fmla="*/ 68 h 110"/>
                <a:gd name="T42" fmla="*/ 124 w 136"/>
                <a:gd name="T43" fmla="*/ 69 h 110"/>
                <a:gd name="T44" fmla="*/ 121 w 136"/>
                <a:gd name="T45" fmla="*/ 69 h 110"/>
                <a:gd name="T46" fmla="*/ 117 w 136"/>
                <a:gd name="T47" fmla="*/ 70 h 110"/>
                <a:gd name="T48" fmla="*/ 115 w 136"/>
                <a:gd name="T49" fmla="*/ 71 h 110"/>
                <a:gd name="T50" fmla="*/ 113 w 136"/>
                <a:gd name="T51" fmla="*/ 72 h 110"/>
                <a:gd name="T52" fmla="*/ 112 w 136"/>
                <a:gd name="T53" fmla="*/ 75 h 110"/>
                <a:gd name="T54" fmla="*/ 110 w 136"/>
                <a:gd name="T55" fmla="*/ 82 h 110"/>
                <a:gd name="T56" fmla="*/ 109 w 136"/>
                <a:gd name="T57" fmla="*/ 90 h 110"/>
                <a:gd name="T58" fmla="*/ 108 w 136"/>
                <a:gd name="T59" fmla="*/ 98 h 110"/>
                <a:gd name="T60" fmla="*/ 105 w 136"/>
                <a:gd name="T61" fmla="*/ 110 h 11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6"/>
                <a:gd name="T94" fmla="*/ 0 h 110"/>
                <a:gd name="T95" fmla="*/ 136 w 136"/>
                <a:gd name="T96" fmla="*/ 110 h 11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6" h="110">
                  <a:moveTo>
                    <a:pt x="105" y="110"/>
                  </a:moveTo>
                  <a:lnTo>
                    <a:pt x="0" y="67"/>
                  </a:lnTo>
                  <a:lnTo>
                    <a:pt x="59" y="4"/>
                  </a:lnTo>
                  <a:lnTo>
                    <a:pt x="65" y="0"/>
                  </a:lnTo>
                  <a:lnTo>
                    <a:pt x="74" y="0"/>
                  </a:lnTo>
                  <a:lnTo>
                    <a:pt x="84" y="4"/>
                  </a:lnTo>
                  <a:lnTo>
                    <a:pt x="94" y="9"/>
                  </a:lnTo>
                  <a:lnTo>
                    <a:pt x="106" y="17"/>
                  </a:lnTo>
                  <a:lnTo>
                    <a:pt x="117" y="26"/>
                  </a:lnTo>
                  <a:lnTo>
                    <a:pt x="127" y="34"/>
                  </a:lnTo>
                  <a:lnTo>
                    <a:pt x="136" y="43"/>
                  </a:lnTo>
                  <a:lnTo>
                    <a:pt x="133" y="45"/>
                  </a:lnTo>
                  <a:lnTo>
                    <a:pt x="132" y="48"/>
                  </a:lnTo>
                  <a:lnTo>
                    <a:pt x="131" y="52"/>
                  </a:lnTo>
                  <a:lnTo>
                    <a:pt x="129" y="55"/>
                  </a:lnTo>
                  <a:lnTo>
                    <a:pt x="128" y="57"/>
                  </a:lnTo>
                  <a:lnTo>
                    <a:pt x="128" y="59"/>
                  </a:lnTo>
                  <a:lnTo>
                    <a:pt x="127" y="62"/>
                  </a:lnTo>
                  <a:lnTo>
                    <a:pt x="127" y="65"/>
                  </a:lnTo>
                  <a:lnTo>
                    <a:pt x="126" y="67"/>
                  </a:lnTo>
                  <a:lnTo>
                    <a:pt x="125" y="68"/>
                  </a:lnTo>
                  <a:lnTo>
                    <a:pt x="124" y="69"/>
                  </a:lnTo>
                  <a:lnTo>
                    <a:pt x="121" y="69"/>
                  </a:lnTo>
                  <a:lnTo>
                    <a:pt x="117" y="70"/>
                  </a:lnTo>
                  <a:lnTo>
                    <a:pt x="115" y="71"/>
                  </a:lnTo>
                  <a:lnTo>
                    <a:pt x="113" y="72"/>
                  </a:lnTo>
                  <a:lnTo>
                    <a:pt x="112" y="75"/>
                  </a:lnTo>
                  <a:lnTo>
                    <a:pt x="110" y="82"/>
                  </a:lnTo>
                  <a:lnTo>
                    <a:pt x="109" y="90"/>
                  </a:lnTo>
                  <a:lnTo>
                    <a:pt x="108" y="98"/>
                  </a:lnTo>
                  <a:lnTo>
                    <a:pt x="105" y="110"/>
                  </a:lnTo>
                </a:path>
              </a:pathLst>
            </a:custGeom>
            <a:solidFill>
              <a:srgbClr val="00000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58" name="Freeform 27"/>
            <p:cNvSpPr>
              <a:spLocks/>
            </p:cNvSpPr>
            <p:nvPr/>
          </p:nvSpPr>
          <p:spPr bwMode="gray">
            <a:xfrm>
              <a:off x="2920" y="1681"/>
              <a:ext cx="530" cy="656"/>
            </a:xfrm>
            <a:custGeom>
              <a:avLst/>
              <a:gdLst>
                <a:gd name="T0" fmla="*/ 405 w 530"/>
                <a:gd name="T1" fmla="*/ 41 h 656"/>
                <a:gd name="T2" fmla="*/ 398 w 530"/>
                <a:gd name="T3" fmla="*/ 17 h 656"/>
                <a:gd name="T4" fmla="*/ 376 w 530"/>
                <a:gd name="T5" fmla="*/ 12 h 656"/>
                <a:gd name="T6" fmla="*/ 353 w 530"/>
                <a:gd name="T7" fmla="*/ 19 h 656"/>
                <a:gd name="T8" fmla="*/ 335 w 530"/>
                <a:gd name="T9" fmla="*/ 5 h 656"/>
                <a:gd name="T10" fmla="*/ 307 w 530"/>
                <a:gd name="T11" fmla="*/ 3 h 656"/>
                <a:gd name="T12" fmla="*/ 261 w 530"/>
                <a:gd name="T13" fmla="*/ 33 h 656"/>
                <a:gd name="T14" fmla="*/ 226 w 530"/>
                <a:gd name="T15" fmla="*/ 55 h 656"/>
                <a:gd name="T16" fmla="*/ 200 w 530"/>
                <a:gd name="T17" fmla="*/ 79 h 656"/>
                <a:gd name="T18" fmla="*/ 170 w 530"/>
                <a:gd name="T19" fmla="*/ 124 h 656"/>
                <a:gd name="T20" fmla="*/ 6 w 530"/>
                <a:gd name="T21" fmla="*/ 314 h 656"/>
                <a:gd name="T22" fmla="*/ 32 w 530"/>
                <a:gd name="T23" fmla="*/ 322 h 656"/>
                <a:gd name="T24" fmla="*/ 75 w 530"/>
                <a:gd name="T25" fmla="*/ 362 h 656"/>
                <a:gd name="T26" fmla="*/ 127 w 530"/>
                <a:gd name="T27" fmla="*/ 420 h 656"/>
                <a:gd name="T28" fmla="*/ 180 w 530"/>
                <a:gd name="T29" fmla="*/ 479 h 656"/>
                <a:gd name="T30" fmla="*/ 215 w 530"/>
                <a:gd name="T31" fmla="*/ 519 h 656"/>
                <a:gd name="T32" fmla="*/ 211 w 530"/>
                <a:gd name="T33" fmla="*/ 547 h 656"/>
                <a:gd name="T34" fmla="*/ 224 w 530"/>
                <a:gd name="T35" fmla="*/ 581 h 656"/>
                <a:gd name="T36" fmla="*/ 264 w 530"/>
                <a:gd name="T37" fmla="*/ 611 h 656"/>
                <a:gd name="T38" fmla="*/ 447 w 530"/>
                <a:gd name="T39" fmla="*/ 589 h 656"/>
                <a:gd name="T40" fmla="*/ 477 w 530"/>
                <a:gd name="T41" fmla="*/ 599 h 656"/>
                <a:gd name="T42" fmla="*/ 509 w 530"/>
                <a:gd name="T43" fmla="*/ 624 h 656"/>
                <a:gd name="T44" fmla="*/ 523 w 530"/>
                <a:gd name="T45" fmla="*/ 626 h 656"/>
                <a:gd name="T46" fmla="*/ 521 w 530"/>
                <a:gd name="T47" fmla="*/ 606 h 656"/>
                <a:gd name="T48" fmla="*/ 514 w 530"/>
                <a:gd name="T49" fmla="*/ 567 h 656"/>
                <a:gd name="T50" fmla="*/ 515 w 530"/>
                <a:gd name="T51" fmla="*/ 538 h 656"/>
                <a:gd name="T52" fmla="*/ 511 w 530"/>
                <a:gd name="T53" fmla="*/ 517 h 656"/>
                <a:gd name="T54" fmla="*/ 526 w 530"/>
                <a:gd name="T55" fmla="*/ 504 h 656"/>
                <a:gd name="T56" fmla="*/ 513 w 530"/>
                <a:gd name="T57" fmla="*/ 464 h 656"/>
                <a:gd name="T58" fmla="*/ 479 w 530"/>
                <a:gd name="T59" fmla="*/ 423 h 656"/>
                <a:gd name="T60" fmla="*/ 454 w 530"/>
                <a:gd name="T61" fmla="*/ 406 h 656"/>
                <a:gd name="T62" fmla="*/ 451 w 530"/>
                <a:gd name="T63" fmla="*/ 368 h 656"/>
                <a:gd name="T64" fmla="*/ 455 w 530"/>
                <a:gd name="T65" fmla="*/ 311 h 656"/>
                <a:gd name="T66" fmla="*/ 460 w 530"/>
                <a:gd name="T67" fmla="*/ 259 h 656"/>
                <a:gd name="T68" fmla="*/ 461 w 530"/>
                <a:gd name="T69" fmla="*/ 233 h 656"/>
                <a:gd name="T70" fmla="*/ 475 w 530"/>
                <a:gd name="T71" fmla="*/ 221 h 656"/>
                <a:gd name="T72" fmla="*/ 500 w 530"/>
                <a:gd name="T73" fmla="*/ 235 h 656"/>
                <a:gd name="T74" fmla="*/ 497 w 530"/>
                <a:gd name="T75" fmla="*/ 204 h 656"/>
                <a:gd name="T76" fmla="*/ 504 w 530"/>
                <a:gd name="T77" fmla="*/ 178 h 656"/>
                <a:gd name="T78" fmla="*/ 503 w 530"/>
                <a:gd name="T79" fmla="*/ 155 h 656"/>
                <a:gd name="T80" fmla="*/ 467 w 530"/>
                <a:gd name="T81" fmla="*/ 132 h 656"/>
                <a:gd name="T82" fmla="*/ 450 w 530"/>
                <a:gd name="T83" fmla="*/ 107 h 656"/>
                <a:gd name="T84" fmla="*/ 452 w 530"/>
                <a:gd name="T85" fmla="*/ 58 h 656"/>
                <a:gd name="T86" fmla="*/ 427 w 530"/>
                <a:gd name="T87" fmla="*/ 59 h 65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30"/>
                <a:gd name="T133" fmla="*/ 0 h 656"/>
                <a:gd name="T134" fmla="*/ 530 w 530"/>
                <a:gd name="T135" fmla="*/ 656 h 65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30" h="656">
                  <a:moveTo>
                    <a:pt x="410" y="53"/>
                  </a:moveTo>
                  <a:lnTo>
                    <a:pt x="407" y="48"/>
                  </a:lnTo>
                  <a:lnTo>
                    <a:pt x="405" y="41"/>
                  </a:lnTo>
                  <a:lnTo>
                    <a:pt x="403" y="32"/>
                  </a:lnTo>
                  <a:lnTo>
                    <a:pt x="401" y="24"/>
                  </a:lnTo>
                  <a:lnTo>
                    <a:pt x="398" y="17"/>
                  </a:lnTo>
                  <a:lnTo>
                    <a:pt x="394" y="12"/>
                  </a:lnTo>
                  <a:lnTo>
                    <a:pt x="385" y="10"/>
                  </a:lnTo>
                  <a:lnTo>
                    <a:pt x="376" y="12"/>
                  </a:lnTo>
                  <a:lnTo>
                    <a:pt x="367" y="15"/>
                  </a:lnTo>
                  <a:lnTo>
                    <a:pt x="359" y="18"/>
                  </a:lnTo>
                  <a:lnTo>
                    <a:pt x="353" y="19"/>
                  </a:lnTo>
                  <a:lnTo>
                    <a:pt x="346" y="16"/>
                  </a:lnTo>
                  <a:lnTo>
                    <a:pt x="340" y="11"/>
                  </a:lnTo>
                  <a:lnTo>
                    <a:pt x="335" y="5"/>
                  </a:lnTo>
                  <a:lnTo>
                    <a:pt x="329" y="1"/>
                  </a:lnTo>
                  <a:lnTo>
                    <a:pt x="317" y="0"/>
                  </a:lnTo>
                  <a:lnTo>
                    <a:pt x="307" y="3"/>
                  </a:lnTo>
                  <a:lnTo>
                    <a:pt x="296" y="10"/>
                  </a:lnTo>
                  <a:lnTo>
                    <a:pt x="277" y="23"/>
                  </a:lnTo>
                  <a:lnTo>
                    <a:pt x="261" y="33"/>
                  </a:lnTo>
                  <a:lnTo>
                    <a:pt x="247" y="42"/>
                  </a:lnTo>
                  <a:lnTo>
                    <a:pt x="236" y="49"/>
                  </a:lnTo>
                  <a:lnTo>
                    <a:pt x="226" y="55"/>
                  </a:lnTo>
                  <a:lnTo>
                    <a:pt x="218" y="62"/>
                  </a:lnTo>
                  <a:lnTo>
                    <a:pt x="208" y="69"/>
                  </a:lnTo>
                  <a:lnTo>
                    <a:pt x="200" y="79"/>
                  </a:lnTo>
                  <a:lnTo>
                    <a:pt x="191" y="90"/>
                  </a:lnTo>
                  <a:lnTo>
                    <a:pt x="182" y="105"/>
                  </a:lnTo>
                  <a:lnTo>
                    <a:pt x="170" y="124"/>
                  </a:lnTo>
                  <a:lnTo>
                    <a:pt x="157" y="147"/>
                  </a:lnTo>
                  <a:lnTo>
                    <a:pt x="0" y="185"/>
                  </a:lnTo>
                  <a:lnTo>
                    <a:pt x="6" y="314"/>
                  </a:lnTo>
                  <a:lnTo>
                    <a:pt x="12" y="312"/>
                  </a:lnTo>
                  <a:lnTo>
                    <a:pt x="22" y="315"/>
                  </a:lnTo>
                  <a:lnTo>
                    <a:pt x="32" y="322"/>
                  </a:lnTo>
                  <a:lnTo>
                    <a:pt x="45" y="332"/>
                  </a:lnTo>
                  <a:lnTo>
                    <a:pt x="60" y="346"/>
                  </a:lnTo>
                  <a:lnTo>
                    <a:pt x="75" y="362"/>
                  </a:lnTo>
                  <a:lnTo>
                    <a:pt x="91" y="380"/>
                  </a:lnTo>
                  <a:lnTo>
                    <a:pt x="109" y="400"/>
                  </a:lnTo>
                  <a:lnTo>
                    <a:pt x="127" y="420"/>
                  </a:lnTo>
                  <a:lnTo>
                    <a:pt x="145" y="440"/>
                  </a:lnTo>
                  <a:lnTo>
                    <a:pt x="162" y="461"/>
                  </a:lnTo>
                  <a:lnTo>
                    <a:pt x="180" y="479"/>
                  </a:lnTo>
                  <a:lnTo>
                    <a:pt x="196" y="497"/>
                  </a:lnTo>
                  <a:lnTo>
                    <a:pt x="212" y="512"/>
                  </a:lnTo>
                  <a:lnTo>
                    <a:pt x="215" y="519"/>
                  </a:lnTo>
                  <a:lnTo>
                    <a:pt x="215" y="527"/>
                  </a:lnTo>
                  <a:lnTo>
                    <a:pt x="213" y="536"/>
                  </a:lnTo>
                  <a:lnTo>
                    <a:pt x="211" y="547"/>
                  </a:lnTo>
                  <a:lnTo>
                    <a:pt x="209" y="556"/>
                  </a:lnTo>
                  <a:lnTo>
                    <a:pt x="212" y="565"/>
                  </a:lnTo>
                  <a:lnTo>
                    <a:pt x="224" y="581"/>
                  </a:lnTo>
                  <a:lnTo>
                    <a:pt x="237" y="594"/>
                  </a:lnTo>
                  <a:lnTo>
                    <a:pt x="252" y="604"/>
                  </a:lnTo>
                  <a:lnTo>
                    <a:pt x="264" y="611"/>
                  </a:lnTo>
                  <a:lnTo>
                    <a:pt x="382" y="656"/>
                  </a:lnTo>
                  <a:lnTo>
                    <a:pt x="439" y="593"/>
                  </a:lnTo>
                  <a:lnTo>
                    <a:pt x="447" y="589"/>
                  </a:lnTo>
                  <a:lnTo>
                    <a:pt x="456" y="589"/>
                  </a:lnTo>
                  <a:lnTo>
                    <a:pt x="466" y="593"/>
                  </a:lnTo>
                  <a:lnTo>
                    <a:pt x="477" y="599"/>
                  </a:lnTo>
                  <a:lnTo>
                    <a:pt x="489" y="606"/>
                  </a:lnTo>
                  <a:lnTo>
                    <a:pt x="500" y="616"/>
                  </a:lnTo>
                  <a:lnTo>
                    <a:pt x="509" y="624"/>
                  </a:lnTo>
                  <a:lnTo>
                    <a:pt x="516" y="632"/>
                  </a:lnTo>
                  <a:lnTo>
                    <a:pt x="520" y="628"/>
                  </a:lnTo>
                  <a:lnTo>
                    <a:pt x="523" y="626"/>
                  </a:lnTo>
                  <a:lnTo>
                    <a:pt x="527" y="624"/>
                  </a:lnTo>
                  <a:lnTo>
                    <a:pt x="530" y="622"/>
                  </a:lnTo>
                  <a:lnTo>
                    <a:pt x="521" y="606"/>
                  </a:lnTo>
                  <a:lnTo>
                    <a:pt x="515" y="592"/>
                  </a:lnTo>
                  <a:lnTo>
                    <a:pt x="514" y="579"/>
                  </a:lnTo>
                  <a:lnTo>
                    <a:pt x="514" y="567"/>
                  </a:lnTo>
                  <a:lnTo>
                    <a:pt x="516" y="557"/>
                  </a:lnTo>
                  <a:lnTo>
                    <a:pt x="516" y="547"/>
                  </a:lnTo>
                  <a:lnTo>
                    <a:pt x="515" y="538"/>
                  </a:lnTo>
                  <a:lnTo>
                    <a:pt x="510" y="528"/>
                  </a:lnTo>
                  <a:lnTo>
                    <a:pt x="508" y="522"/>
                  </a:lnTo>
                  <a:lnTo>
                    <a:pt x="511" y="517"/>
                  </a:lnTo>
                  <a:lnTo>
                    <a:pt x="516" y="513"/>
                  </a:lnTo>
                  <a:lnTo>
                    <a:pt x="522" y="509"/>
                  </a:lnTo>
                  <a:lnTo>
                    <a:pt x="526" y="504"/>
                  </a:lnTo>
                  <a:lnTo>
                    <a:pt x="528" y="499"/>
                  </a:lnTo>
                  <a:lnTo>
                    <a:pt x="522" y="481"/>
                  </a:lnTo>
                  <a:lnTo>
                    <a:pt x="513" y="464"/>
                  </a:lnTo>
                  <a:lnTo>
                    <a:pt x="503" y="448"/>
                  </a:lnTo>
                  <a:lnTo>
                    <a:pt x="491" y="434"/>
                  </a:lnTo>
                  <a:lnTo>
                    <a:pt x="479" y="423"/>
                  </a:lnTo>
                  <a:lnTo>
                    <a:pt x="466" y="414"/>
                  </a:lnTo>
                  <a:lnTo>
                    <a:pt x="457" y="410"/>
                  </a:lnTo>
                  <a:lnTo>
                    <a:pt x="454" y="406"/>
                  </a:lnTo>
                  <a:lnTo>
                    <a:pt x="452" y="397"/>
                  </a:lnTo>
                  <a:lnTo>
                    <a:pt x="451" y="384"/>
                  </a:lnTo>
                  <a:lnTo>
                    <a:pt x="451" y="368"/>
                  </a:lnTo>
                  <a:lnTo>
                    <a:pt x="452" y="350"/>
                  </a:lnTo>
                  <a:lnTo>
                    <a:pt x="454" y="330"/>
                  </a:lnTo>
                  <a:lnTo>
                    <a:pt x="455" y="311"/>
                  </a:lnTo>
                  <a:lnTo>
                    <a:pt x="457" y="291"/>
                  </a:lnTo>
                  <a:lnTo>
                    <a:pt x="459" y="274"/>
                  </a:lnTo>
                  <a:lnTo>
                    <a:pt x="460" y="259"/>
                  </a:lnTo>
                  <a:lnTo>
                    <a:pt x="461" y="248"/>
                  </a:lnTo>
                  <a:lnTo>
                    <a:pt x="461" y="242"/>
                  </a:lnTo>
                  <a:lnTo>
                    <a:pt x="461" y="233"/>
                  </a:lnTo>
                  <a:lnTo>
                    <a:pt x="464" y="226"/>
                  </a:lnTo>
                  <a:lnTo>
                    <a:pt x="468" y="222"/>
                  </a:lnTo>
                  <a:lnTo>
                    <a:pt x="475" y="221"/>
                  </a:lnTo>
                  <a:lnTo>
                    <a:pt x="484" y="224"/>
                  </a:lnTo>
                  <a:lnTo>
                    <a:pt x="492" y="230"/>
                  </a:lnTo>
                  <a:lnTo>
                    <a:pt x="500" y="235"/>
                  </a:lnTo>
                  <a:lnTo>
                    <a:pt x="499" y="226"/>
                  </a:lnTo>
                  <a:lnTo>
                    <a:pt x="498" y="215"/>
                  </a:lnTo>
                  <a:lnTo>
                    <a:pt x="497" y="204"/>
                  </a:lnTo>
                  <a:lnTo>
                    <a:pt x="497" y="194"/>
                  </a:lnTo>
                  <a:lnTo>
                    <a:pt x="499" y="186"/>
                  </a:lnTo>
                  <a:lnTo>
                    <a:pt x="504" y="178"/>
                  </a:lnTo>
                  <a:lnTo>
                    <a:pt x="512" y="171"/>
                  </a:lnTo>
                  <a:lnTo>
                    <a:pt x="520" y="165"/>
                  </a:lnTo>
                  <a:lnTo>
                    <a:pt x="503" y="155"/>
                  </a:lnTo>
                  <a:lnTo>
                    <a:pt x="486" y="143"/>
                  </a:lnTo>
                  <a:lnTo>
                    <a:pt x="475" y="137"/>
                  </a:lnTo>
                  <a:lnTo>
                    <a:pt x="467" y="132"/>
                  </a:lnTo>
                  <a:lnTo>
                    <a:pt x="459" y="125"/>
                  </a:lnTo>
                  <a:lnTo>
                    <a:pt x="454" y="117"/>
                  </a:lnTo>
                  <a:lnTo>
                    <a:pt x="450" y="107"/>
                  </a:lnTo>
                  <a:lnTo>
                    <a:pt x="448" y="94"/>
                  </a:lnTo>
                  <a:lnTo>
                    <a:pt x="449" y="79"/>
                  </a:lnTo>
                  <a:lnTo>
                    <a:pt x="452" y="58"/>
                  </a:lnTo>
                  <a:lnTo>
                    <a:pt x="443" y="57"/>
                  </a:lnTo>
                  <a:lnTo>
                    <a:pt x="434" y="58"/>
                  </a:lnTo>
                  <a:lnTo>
                    <a:pt x="427" y="59"/>
                  </a:lnTo>
                  <a:lnTo>
                    <a:pt x="419" y="58"/>
                  </a:lnTo>
                  <a:lnTo>
                    <a:pt x="410" y="5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59" name="Freeform 28"/>
            <p:cNvSpPr>
              <a:spLocks/>
            </p:cNvSpPr>
            <p:nvPr/>
          </p:nvSpPr>
          <p:spPr bwMode="gray">
            <a:xfrm>
              <a:off x="2920" y="1681"/>
              <a:ext cx="530" cy="656"/>
            </a:xfrm>
            <a:custGeom>
              <a:avLst/>
              <a:gdLst>
                <a:gd name="T0" fmla="*/ 405 w 530"/>
                <a:gd name="T1" fmla="*/ 41 h 656"/>
                <a:gd name="T2" fmla="*/ 398 w 530"/>
                <a:gd name="T3" fmla="*/ 17 h 656"/>
                <a:gd name="T4" fmla="*/ 376 w 530"/>
                <a:gd name="T5" fmla="*/ 12 h 656"/>
                <a:gd name="T6" fmla="*/ 353 w 530"/>
                <a:gd name="T7" fmla="*/ 19 h 656"/>
                <a:gd name="T8" fmla="*/ 335 w 530"/>
                <a:gd name="T9" fmla="*/ 5 h 656"/>
                <a:gd name="T10" fmla="*/ 307 w 530"/>
                <a:gd name="T11" fmla="*/ 3 h 656"/>
                <a:gd name="T12" fmla="*/ 261 w 530"/>
                <a:gd name="T13" fmla="*/ 33 h 656"/>
                <a:gd name="T14" fmla="*/ 226 w 530"/>
                <a:gd name="T15" fmla="*/ 55 h 656"/>
                <a:gd name="T16" fmla="*/ 200 w 530"/>
                <a:gd name="T17" fmla="*/ 79 h 656"/>
                <a:gd name="T18" fmla="*/ 170 w 530"/>
                <a:gd name="T19" fmla="*/ 124 h 656"/>
                <a:gd name="T20" fmla="*/ 6 w 530"/>
                <a:gd name="T21" fmla="*/ 314 h 656"/>
                <a:gd name="T22" fmla="*/ 32 w 530"/>
                <a:gd name="T23" fmla="*/ 322 h 656"/>
                <a:gd name="T24" fmla="*/ 75 w 530"/>
                <a:gd name="T25" fmla="*/ 362 h 656"/>
                <a:gd name="T26" fmla="*/ 127 w 530"/>
                <a:gd name="T27" fmla="*/ 420 h 656"/>
                <a:gd name="T28" fmla="*/ 180 w 530"/>
                <a:gd name="T29" fmla="*/ 479 h 656"/>
                <a:gd name="T30" fmla="*/ 215 w 530"/>
                <a:gd name="T31" fmla="*/ 519 h 656"/>
                <a:gd name="T32" fmla="*/ 211 w 530"/>
                <a:gd name="T33" fmla="*/ 547 h 656"/>
                <a:gd name="T34" fmla="*/ 224 w 530"/>
                <a:gd name="T35" fmla="*/ 581 h 656"/>
                <a:gd name="T36" fmla="*/ 264 w 530"/>
                <a:gd name="T37" fmla="*/ 611 h 656"/>
                <a:gd name="T38" fmla="*/ 447 w 530"/>
                <a:gd name="T39" fmla="*/ 589 h 656"/>
                <a:gd name="T40" fmla="*/ 477 w 530"/>
                <a:gd name="T41" fmla="*/ 599 h 656"/>
                <a:gd name="T42" fmla="*/ 509 w 530"/>
                <a:gd name="T43" fmla="*/ 624 h 656"/>
                <a:gd name="T44" fmla="*/ 523 w 530"/>
                <a:gd name="T45" fmla="*/ 626 h 656"/>
                <a:gd name="T46" fmla="*/ 521 w 530"/>
                <a:gd name="T47" fmla="*/ 606 h 656"/>
                <a:gd name="T48" fmla="*/ 514 w 530"/>
                <a:gd name="T49" fmla="*/ 567 h 656"/>
                <a:gd name="T50" fmla="*/ 515 w 530"/>
                <a:gd name="T51" fmla="*/ 538 h 656"/>
                <a:gd name="T52" fmla="*/ 511 w 530"/>
                <a:gd name="T53" fmla="*/ 517 h 656"/>
                <a:gd name="T54" fmla="*/ 526 w 530"/>
                <a:gd name="T55" fmla="*/ 504 h 656"/>
                <a:gd name="T56" fmla="*/ 513 w 530"/>
                <a:gd name="T57" fmla="*/ 464 h 656"/>
                <a:gd name="T58" fmla="*/ 479 w 530"/>
                <a:gd name="T59" fmla="*/ 423 h 656"/>
                <a:gd name="T60" fmla="*/ 454 w 530"/>
                <a:gd name="T61" fmla="*/ 406 h 656"/>
                <a:gd name="T62" fmla="*/ 451 w 530"/>
                <a:gd name="T63" fmla="*/ 368 h 656"/>
                <a:gd name="T64" fmla="*/ 455 w 530"/>
                <a:gd name="T65" fmla="*/ 311 h 656"/>
                <a:gd name="T66" fmla="*/ 460 w 530"/>
                <a:gd name="T67" fmla="*/ 259 h 656"/>
                <a:gd name="T68" fmla="*/ 461 w 530"/>
                <a:gd name="T69" fmla="*/ 233 h 656"/>
                <a:gd name="T70" fmla="*/ 475 w 530"/>
                <a:gd name="T71" fmla="*/ 221 h 656"/>
                <a:gd name="T72" fmla="*/ 500 w 530"/>
                <a:gd name="T73" fmla="*/ 235 h 656"/>
                <a:gd name="T74" fmla="*/ 497 w 530"/>
                <a:gd name="T75" fmla="*/ 204 h 656"/>
                <a:gd name="T76" fmla="*/ 504 w 530"/>
                <a:gd name="T77" fmla="*/ 178 h 656"/>
                <a:gd name="T78" fmla="*/ 503 w 530"/>
                <a:gd name="T79" fmla="*/ 155 h 656"/>
                <a:gd name="T80" fmla="*/ 467 w 530"/>
                <a:gd name="T81" fmla="*/ 132 h 656"/>
                <a:gd name="T82" fmla="*/ 450 w 530"/>
                <a:gd name="T83" fmla="*/ 107 h 656"/>
                <a:gd name="T84" fmla="*/ 452 w 530"/>
                <a:gd name="T85" fmla="*/ 58 h 656"/>
                <a:gd name="T86" fmla="*/ 427 w 530"/>
                <a:gd name="T87" fmla="*/ 59 h 65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30"/>
                <a:gd name="T133" fmla="*/ 0 h 656"/>
                <a:gd name="T134" fmla="*/ 530 w 530"/>
                <a:gd name="T135" fmla="*/ 656 h 65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30" h="656">
                  <a:moveTo>
                    <a:pt x="410" y="53"/>
                  </a:moveTo>
                  <a:lnTo>
                    <a:pt x="407" y="48"/>
                  </a:lnTo>
                  <a:lnTo>
                    <a:pt x="405" y="41"/>
                  </a:lnTo>
                  <a:lnTo>
                    <a:pt x="403" y="32"/>
                  </a:lnTo>
                  <a:lnTo>
                    <a:pt x="401" y="24"/>
                  </a:lnTo>
                  <a:lnTo>
                    <a:pt x="398" y="17"/>
                  </a:lnTo>
                  <a:lnTo>
                    <a:pt x="394" y="12"/>
                  </a:lnTo>
                  <a:lnTo>
                    <a:pt x="385" y="10"/>
                  </a:lnTo>
                  <a:lnTo>
                    <a:pt x="376" y="12"/>
                  </a:lnTo>
                  <a:lnTo>
                    <a:pt x="367" y="15"/>
                  </a:lnTo>
                  <a:lnTo>
                    <a:pt x="359" y="18"/>
                  </a:lnTo>
                  <a:lnTo>
                    <a:pt x="353" y="19"/>
                  </a:lnTo>
                  <a:lnTo>
                    <a:pt x="346" y="16"/>
                  </a:lnTo>
                  <a:lnTo>
                    <a:pt x="340" y="11"/>
                  </a:lnTo>
                  <a:lnTo>
                    <a:pt x="335" y="5"/>
                  </a:lnTo>
                  <a:lnTo>
                    <a:pt x="329" y="1"/>
                  </a:lnTo>
                  <a:lnTo>
                    <a:pt x="317" y="0"/>
                  </a:lnTo>
                  <a:lnTo>
                    <a:pt x="307" y="3"/>
                  </a:lnTo>
                  <a:lnTo>
                    <a:pt x="296" y="10"/>
                  </a:lnTo>
                  <a:lnTo>
                    <a:pt x="277" y="23"/>
                  </a:lnTo>
                  <a:lnTo>
                    <a:pt x="261" y="33"/>
                  </a:lnTo>
                  <a:lnTo>
                    <a:pt x="247" y="42"/>
                  </a:lnTo>
                  <a:lnTo>
                    <a:pt x="236" y="49"/>
                  </a:lnTo>
                  <a:lnTo>
                    <a:pt x="226" y="55"/>
                  </a:lnTo>
                  <a:lnTo>
                    <a:pt x="218" y="62"/>
                  </a:lnTo>
                  <a:lnTo>
                    <a:pt x="208" y="69"/>
                  </a:lnTo>
                  <a:lnTo>
                    <a:pt x="200" y="79"/>
                  </a:lnTo>
                  <a:lnTo>
                    <a:pt x="191" y="90"/>
                  </a:lnTo>
                  <a:lnTo>
                    <a:pt x="182" y="105"/>
                  </a:lnTo>
                  <a:lnTo>
                    <a:pt x="170" y="124"/>
                  </a:lnTo>
                  <a:lnTo>
                    <a:pt x="157" y="147"/>
                  </a:lnTo>
                  <a:lnTo>
                    <a:pt x="0" y="185"/>
                  </a:lnTo>
                  <a:lnTo>
                    <a:pt x="6" y="314"/>
                  </a:lnTo>
                  <a:lnTo>
                    <a:pt x="12" y="312"/>
                  </a:lnTo>
                  <a:lnTo>
                    <a:pt x="22" y="315"/>
                  </a:lnTo>
                  <a:lnTo>
                    <a:pt x="32" y="322"/>
                  </a:lnTo>
                  <a:lnTo>
                    <a:pt x="45" y="332"/>
                  </a:lnTo>
                  <a:lnTo>
                    <a:pt x="60" y="346"/>
                  </a:lnTo>
                  <a:lnTo>
                    <a:pt x="75" y="362"/>
                  </a:lnTo>
                  <a:lnTo>
                    <a:pt x="91" y="380"/>
                  </a:lnTo>
                  <a:lnTo>
                    <a:pt x="109" y="400"/>
                  </a:lnTo>
                  <a:lnTo>
                    <a:pt x="127" y="420"/>
                  </a:lnTo>
                  <a:lnTo>
                    <a:pt x="145" y="440"/>
                  </a:lnTo>
                  <a:lnTo>
                    <a:pt x="162" y="461"/>
                  </a:lnTo>
                  <a:lnTo>
                    <a:pt x="180" y="479"/>
                  </a:lnTo>
                  <a:lnTo>
                    <a:pt x="196" y="497"/>
                  </a:lnTo>
                  <a:lnTo>
                    <a:pt x="212" y="512"/>
                  </a:lnTo>
                  <a:lnTo>
                    <a:pt x="215" y="519"/>
                  </a:lnTo>
                  <a:lnTo>
                    <a:pt x="215" y="527"/>
                  </a:lnTo>
                  <a:lnTo>
                    <a:pt x="213" y="536"/>
                  </a:lnTo>
                  <a:lnTo>
                    <a:pt x="211" y="547"/>
                  </a:lnTo>
                  <a:lnTo>
                    <a:pt x="209" y="556"/>
                  </a:lnTo>
                  <a:lnTo>
                    <a:pt x="212" y="565"/>
                  </a:lnTo>
                  <a:lnTo>
                    <a:pt x="224" y="581"/>
                  </a:lnTo>
                  <a:lnTo>
                    <a:pt x="237" y="594"/>
                  </a:lnTo>
                  <a:lnTo>
                    <a:pt x="252" y="604"/>
                  </a:lnTo>
                  <a:lnTo>
                    <a:pt x="264" y="611"/>
                  </a:lnTo>
                  <a:lnTo>
                    <a:pt x="382" y="656"/>
                  </a:lnTo>
                  <a:lnTo>
                    <a:pt x="439" y="593"/>
                  </a:lnTo>
                  <a:lnTo>
                    <a:pt x="447" y="589"/>
                  </a:lnTo>
                  <a:lnTo>
                    <a:pt x="456" y="589"/>
                  </a:lnTo>
                  <a:lnTo>
                    <a:pt x="466" y="593"/>
                  </a:lnTo>
                  <a:lnTo>
                    <a:pt x="477" y="599"/>
                  </a:lnTo>
                  <a:lnTo>
                    <a:pt x="489" y="606"/>
                  </a:lnTo>
                  <a:lnTo>
                    <a:pt x="500" y="616"/>
                  </a:lnTo>
                  <a:lnTo>
                    <a:pt x="509" y="624"/>
                  </a:lnTo>
                  <a:lnTo>
                    <a:pt x="516" y="632"/>
                  </a:lnTo>
                  <a:lnTo>
                    <a:pt x="520" y="628"/>
                  </a:lnTo>
                  <a:lnTo>
                    <a:pt x="523" y="626"/>
                  </a:lnTo>
                  <a:lnTo>
                    <a:pt x="527" y="624"/>
                  </a:lnTo>
                  <a:lnTo>
                    <a:pt x="530" y="622"/>
                  </a:lnTo>
                  <a:lnTo>
                    <a:pt x="521" y="606"/>
                  </a:lnTo>
                  <a:lnTo>
                    <a:pt x="515" y="592"/>
                  </a:lnTo>
                  <a:lnTo>
                    <a:pt x="514" y="579"/>
                  </a:lnTo>
                  <a:lnTo>
                    <a:pt x="514" y="567"/>
                  </a:lnTo>
                  <a:lnTo>
                    <a:pt x="516" y="557"/>
                  </a:lnTo>
                  <a:lnTo>
                    <a:pt x="516" y="547"/>
                  </a:lnTo>
                  <a:lnTo>
                    <a:pt x="515" y="538"/>
                  </a:lnTo>
                  <a:lnTo>
                    <a:pt x="510" y="528"/>
                  </a:lnTo>
                  <a:lnTo>
                    <a:pt x="508" y="522"/>
                  </a:lnTo>
                  <a:lnTo>
                    <a:pt x="511" y="517"/>
                  </a:lnTo>
                  <a:lnTo>
                    <a:pt x="516" y="513"/>
                  </a:lnTo>
                  <a:lnTo>
                    <a:pt x="522" y="509"/>
                  </a:lnTo>
                  <a:lnTo>
                    <a:pt x="526" y="504"/>
                  </a:lnTo>
                  <a:lnTo>
                    <a:pt x="528" y="499"/>
                  </a:lnTo>
                  <a:lnTo>
                    <a:pt x="522" y="481"/>
                  </a:lnTo>
                  <a:lnTo>
                    <a:pt x="513" y="464"/>
                  </a:lnTo>
                  <a:lnTo>
                    <a:pt x="503" y="448"/>
                  </a:lnTo>
                  <a:lnTo>
                    <a:pt x="491" y="434"/>
                  </a:lnTo>
                  <a:lnTo>
                    <a:pt x="479" y="423"/>
                  </a:lnTo>
                  <a:lnTo>
                    <a:pt x="466" y="414"/>
                  </a:lnTo>
                  <a:lnTo>
                    <a:pt x="457" y="410"/>
                  </a:lnTo>
                  <a:lnTo>
                    <a:pt x="454" y="406"/>
                  </a:lnTo>
                  <a:lnTo>
                    <a:pt x="452" y="397"/>
                  </a:lnTo>
                  <a:lnTo>
                    <a:pt x="451" y="384"/>
                  </a:lnTo>
                  <a:lnTo>
                    <a:pt x="451" y="368"/>
                  </a:lnTo>
                  <a:lnTo>
                    <a:pt x="452" y="350"/>
                  </a:lnTo>
                  <a:lnTo>
                    <a:pt x="454" y="330"/>
                  </a:lnTo>
                  <a:lnTo>
                    <a:pt x="455" y="311"/>
                  </a:lnTo>
                  <a:lnTo>
                    <a:pt x="457" y="291"/>
                  </a:lnTo>
                  <a:lnTo>
                    <a:pt x="459" y="274"/>
                  </a:lnTo>
                  <a:lnTo>
                    <a:pt x="460" y="259"/>
                  </a:lnTo>
                  <a:lnTo>
                    <a:pt x="461" y="248"/>
                  </a:lnTo>
                  <a:lnTo>
                    <a:pt x="461" y="242"/>
                  </a:lnTo>
                  <a:lnTo>
                    <a:pt x="461" y="233"/>
                  </a:lnTo>
                  <a:lnTo>
                    <a:pt x="464" y="226"/>
                  </a:lnTo>
                  <a:lnTo>
                    <a:pt x="468" y="222"/>
                  </a:lnTo>
                  <a:lnTo>
                    <a:pt x="475" y="221"/>
                  </a:lnTo>
                  <a:lnTo>
                    <a:pt x="484" y="224"/>
                  </a:lnTo>
                  <a:lnTo>
                    <a:pt x="492" y="230"/>
                  </a:lnTo>
                  <a:lnTo>
                    <a:pt x="500" y="235"/>
                  </a:lnTo>
                  <a:lnTo>
                    <a:pt x="499" y="226"/>
                  </a:lnTo>
                  <a:lnTo>
                    <a:pt x="498" y="215"/>
                  </a:lnTo>
                  <a:lnTo>
                    <a:pt x="497" y="204"/>
                  </a:lnTo>
                  <a:lnTo>
                    <a:pt x="497" y="194"/>
                  </a:lnTo>
                  <a:lnTo>
                    <a:pt x="499" y="186"/>
                  </a:lnTo>
                  <a:lnTo>
                    <a:pt x="504" y="178"/>
                  </a:lnTo>
                  <a:lnTo>
                    <a:pt x="512" y="171"/>
                  </a:lnTo>
                  <a:lnTo>
                    <a:pt x="520" y="165"/>
                  </a:lnTo>
                  <a:lnTo>
                    <a:pt x="503" y="155"/>
                  </a:lnTo>
                  <a:lnTo>
                    <a:pt x="486" y="143"/>
                  </a:lnTo>
                  <a:lnTo>
                    <a:pt x="475" y="137"/>
                  </a:lnTo>
                  <a:lnTo>
                    <a:pt x="467" y="132"/>
                  </a:lnTo>
                  <a:lnTo>
                    <a:pt x="459" y="125"/>
                  </a:lnTo>
                  <a:lnTo>
                    <a:pt x="454" y="117"/>
                  </a:lnTo>
                  <a:lnTo>
                    <a:pt x="450" y="107"/>
                  </a:lnTo>
                  <a:lnTo>
                    <a:pt x="448" y="94"/>
                  </a:lnTo>
                  <a:lnTo>
                    <a:pt x="449" y="79"/>
                  </a:lnTo>
                  <a:lnTo>
                    <a:pt x="452" y="58"/>
                  </a:lnTo>
                  <a:lnTo>
                    <a:pt x="443" y="57"/>
                  </a:lnTo>
                  <a:lnTo>
                    <a:pt x="434" y="58"/>
                  </a:lnTo>
                  <a:lnTo>
                    <a:pt x="427" y="59"/>
                  </a:lnTo>
                  <a:lnTo>
                    <a:pt x="419" y="58"/>
                  </a:lnTo>
                  <a:lnTo>
                    <a:pt x="410" y="53"/>
                  </a:lnTo>
                </a:path>
              </a:pathLst>
            </a:custGeom>
            <a:solidFill>
              <a:srgbClr val="00000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60" name="Freeform 29"/>
            <p:cNvSpPr>
              <a:spLocks/>
            </p:cNvSpPr>
            <p:nvPr/>
          </p:nvSpPr>
          <p:spPr bwMode="gray">
            <a:xfrm>
              <a:off x="2316" y="1059"/>
              <a:ext cx="204" cy="195"/>
            </a:xfrm>
            <a:custGeom>
              <a:avLst/>
              <a:gdLst>
                <a:gd name="T0" fmla="*/ 19 w 204"/>
                <a:gd name="T1" fmla="*/ 180 h 195"/>
                <a:gd name="T2" fmla="*/ 44 w 204"/>
                <a:gd name="T3" fmla="*/ 160 h 195"/>
                <a:gd name="T4" fmla="*/ 86 w 204"/>
                <a:gd name="T5" fmla="*/ 137 h 195"/>
                <a:gd name="T6" fmla="*/ 109 w 204"/>
                <a:gd name="T7" fmla="*/ 114 h 195"/>
                <a:gd name="T8" fmla="*/ 115 w 204"/>
                <a:gd name="T9" fmla="*/ 114 h 195"/>
                <a:gd name="T10" fmla="*/ 120 w 204"/>
                <a:gd name="T11" fmla="*/ 114 h 195"/>
                <a:gd name="T12" fmla="*/ 140 w 204"/>
                <a:gd name="T13" fmla="*/ 103 h 195"/>
                <a:gd name="T14" fmla="*/ 145 w 204"/>
                <a:gd name="T15" fmla="*/ 105 h 195"/>
                <a:gd name="T16" fmla="*/ 151 w 204"/>
                <a:gd name="T17" fmla="*/ 108 h 195"/>
                <a:gd name="T18" fmla="*/ 166 w 204"/>
                <a:gd name="T19" fmla="*/ 122 h 195"/>
                <a:gd name="T20" fmla="*/ 175 w 204"/>
                <a:gd name="T21" fmla="*/ 126 h 195"/>
                <a:gd name="T22" fmla="*/ 183 w 204"/>
                <a:gd name="T23" fmla="*/ 131 h 195"/>
                <a:gd name="T24" fmla="*/ 190 w 204"/>
                <a:gd name="T25" fmla="*/ 136 h 195"/>
                <a:gd name="T26" fmla="*/ 198 w 204"/>
                <a:gd name="T27" fmla="*/ 135 h 195"/>
                <a:gd name="T28" fmla="*/ 203 w 204"/>
                <a:gd name="T29" fmla="*/ 133 h 195"/>
                <a:gd name="T30" fmla="*/ 203 w 204"/>
                <a:gd name="T31" fmla="*/ 126 h 195"/>
                <a:gd name="T32" fmla="*/ 195 w 204"/>
                <a:gd name="T33" fmla="*/ 120 h 195"/>
                <a:gd name="T34" fmla="*/ 190 w 204"/>
                <a:gd name="T35" fmla="*/ 105 h 195"/>
                <a:gd name="T36" fmla="*/ 195 w 204"/>
                <a:gd name="T37" fmla="*/ 81 h 195"/>
                <a:gd name="T38" fmla="*/ 195 w 204"/>
                <a:gd name="T39" fmla="*/ 52 h 195"/>
                <a:gd name="T40" fmla="*/ 178 w 204"/>
                <a:gd name="T41" fmla="*/ 39 h 195"/>
                <a:gd name="T42" fmla="*/ 167 w 204"/>
                <a:gd name="T43" fmla="*/ 35 h 195"/>
                <a:gd name="T44" fmla="*/ 162 w 204"/>
                <a:gd name="T45" fmla="*/ 33 h 195"/>
                <a:gd name="T46" fmla="*/ 156 w 204"/>
                <a:gd name="T47" fmla="*/ 15 h 195"/>
                <a:gd name="T48" fmla="*/ 149 w 204"/>
                <a:gd name="T49" fmla="*/ 9 h 195"/>
                <a:gd name="T50" fmla="*/ 137 w 204"/>
                <a:gd name="T51" fmla="*/ 1 h 195"/>
                <a:gd name="T52" fmla="*/ 129 w 204"/>
                <a:gd name="T53" fmla="*/ 1 h 195"/>
                <a:gd name="T54" fmla="*/ 121 w 204"/>
                <a:gd name="T55" fmla="*/ 3 h 195"/>
                <a:gd name="T56" fmla="*/ 113 w 204"/>
                <a:gd name="T57" fmla="*/ 5 h 195"/>
                <a:gd name="T58" fmla="*/ 102 w 204"/>
                <a:gd name="T59" fmla="*/ 6 h 195"/>
                <a:gd name="T60" fmla="*/ 83 w 204"/>
                <a:gd name="T61" fmla="*/ 6 h 195"/>
                <a:gd name="T62" fmla="*/ 78 w 204"/>
                <a:gd name="T63" fmla="*/ 19 h 195"/>
                <a:gd name="T64" fmla="*/ 78 w 204"/>
                <a:gd name="T65" fmla="*/ 30 h 195"/>
                <a:gd name="T66" fmla="*/ 81 w 204"/>
                <a:gd name="T67" fmla="*/ 43 h 195"/>
                <a:gd name="T68" fmla="*/ 82 w 204"/>
                <a:gd name="T69" fmla="*/ 68 h 195"/>
                <a:gd name="T70" fmla="*/ 77 w 204"/>
                <a:gd name="T71" fmla="*/ 71 h 195"/>
                <a:gd name="T72" fmla="*/ 74 w 204"/>
                <a:gd name="T73" fmla="*/ 72 h 195"/>
                <a:gd name="T74" fmla="*/ 68 w 204"/>
                <a:gd name="T75" fmla="*/ 80 h 195"/>
                <a:gd name="T76" fmla="*/ 50 w 204"/>
                <a:gd name="T77" fmla="*/ 94 h 195"/>
                <a:gd name="T78" fmla="*/ 43 w 204"/>
                <a:gd name="T79" fmla="*/ 104 h 195"/>
                <a:gd name="T80" fmla="*/ 40 w 204"/>
                <a:gd name="T81" fmla="*/ 109 h 195"/>
                <a:gd name="T82" fmla="*/ 45 w 204"/>
                <a:gd name="T83" fmla="*/ 114 h 195"/>
                <a:gd name="T84" fmla="*/ 56 w 204"/>
                <a:gd name="T85" fmla="*/ 119 h 195"/>
                <a:gd name="T86" fmla="*/ 63 w 204"/>
                <a:gd name="T87" fmla="*/ 120 h 195"/>
                <a:gd name="T88" fmla="*/ 69 w 204"/>
                <a:gd name="T89" fmla="*/ 120 h 195"/>
                <a:gd name="T90" fmla="*/ 70 w 204"/>
                <a:gd name="T91" fmla="*/ 125 h 195"/>
                <a:gd name="T92" fmla="*/ 68 w 204"/>
                <a:gd name="T93" fmla="*/ 130 h 195"/>
                <a:gd name="T94" fmla="*/ 60 w 204"/>
                <a:gd name="T95" fmla="*/ 135 h 195"/>
                <a:gd name="T96" fmla="*/ 44 w 204"/>
                <a:gd name="T97" fmla="*/ 147 h 195"/>
                <a:gd name="T98" fmla="*/ 14 w 204"/>
                <a:gd name="T99" fmla="*/ 173 h 195"/>
                <a:gd name="T100" fmla="*/ 0 w 204"/>
                <a:gd name="T101" fmla="*/ 189 h 195"/>
                <a:gd name="T102" fmla="*/ 2 w 204"/>
                <a:gd name="T103" fmla="*/ 195 h 19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4"/>
                <a:gd name="T157" fmla="*/ 0 h 195"/>
                <a:gd name="T158" fmla="*/ 204 w 204"/>
                <a:gd name="T159" fmla="*/ 195 h 19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4" h="195">
                  <a:moveTo>
                    <a:pt x="3" y="195"/>
                  </a:moveTo>
                  <a:lnTo>
                    <a:pt x="11" y="188"/>
                  </a:lnTo>
                  <a:lnTo>
                    <a:pt x="19" y="180"/>
                  </a:lnTo>
                  <a:lnTo>
                    <a:pt x="26" y="172"/>
                  </a:lnTo>
                  <a:lnTo>
                    <a:pt x="33" y="167"/>
                  </a:lnTo>
                  <a:lnTo>
                    <a:pt x="44" y="160"/>
                  </a:lnTo>
                  <a:lnTo>
                    <a:pt x="56" y="152"/>
                  </a:lnTo>
                  <a:lnTo>
                    <a:pt x="70" y="145"/>
                  </a:lnTo>
                  <a:lnTo>
                    <a:pt x="86" y="137"/>
                  </a:lnTo>
                  <a:lnTo>
                    <a:pt x="93" y="131"/>
                  </a:lnTo>
                  <a:lnTo>
                    <a:pt x="101" y="123"/>
                  </a:lnTo>
                  <a:lnTo>
                    <a:pt x="109" y="114"/>
                  </a:lnTo>
                  <a:lnTo>
                    <a:pt x="111" y="113"/>
                  </a:lnTo>
                  <a:lnTo>
                    <a:pt x="113" y="113"/>
                  </a:lnTo>
                  <a:lnTo>
                    <a:pt x="115" y="114"/>
                  </a:lnTo>
                  <a:lnTo>
                    <a:pt x="117" y="114"/>
                  </a:lnTo>
                  <a:lnTo>
                    <a:pt x="118" y="114"/>
                  </a:lnTo>
                  <a:lnTo>
                    <a:pt x="120" y="114"/>
                  </a:lnTo>
                  <a:lnTo>
                    <a:pt x="129" y="108"/>
                  </a:lnTo>
                  <a:lnTo>
                    <a:pt x="138" y="104"/>
                  </a:lnTo>
                  <a:lnTo>
                    <a:pt x="140" y="103"/>
                  </a:lnTo>
                  <a:lnTo>
                    <a:pt x="142" y="103"/>
                  </a:lnTo>
                  <a:lnTo>
                    <a:pt x="143" y="104"/>
                  </a:lnTo>
                  <a:lnTo>
                    <a:pt x="145" y="105"/>
                  </a:lnTo>
                  <a:lnTo>
                    <a:pt x="147" y="106"/>
                  </a:lnTo>
                  <a:lnTo>
                    <a:pt x="149" y="107"/>
                  </a:lnTo>
                  <a:lnTo>
                    <a:pt x="151" y="108"/>
                  </a:lnTo>
                  <a:lnTo>
                    <a:pt x="158" y="112"/>
                  </a:lnTo>
                  <a:lnTo>
                    <a:pt x="163" y="117"/>
                  </a:lnTo>
                  <a:lnTo>
                    <a:pt x="166" y="122"/>
                  </a:lnTo>
                  <a:lnTo>
                    <a:pt x="168" y="125"/>
                  </a:lnTo>
                  <a:lnTo>
                    <a:pt x="172" y="126"/>
                  </a:lnTo>
                  <a:lnTo>
                    <a:pt x="175" y="126"/>
                  </a:lnTo>
                  <a:lnTo>
                    <a:pt x="178" y="127"/>
                  </a:lnTo>
                  <a:lnTo>
                    <a:pt x="180" y="129"/>
                  </a:lnTo>
                  <a:lnTo>
                    <a:pt x="183" y="131"/>
                  </a:lnTo>
                  <a:lnTo>
                    <a:pt x="185" y="133"/>
                  </a:lnTo>
                  <a:lnTo>
                    <a:pt x="188" y="135"/>
                  </a:lnTo>
                  <a:lnTo>
                    <a:pt x="190" y="136"/>
                  </a:lnTo>
                  <a:lnTo>
                    <a:pt x="193" y="136"/>
                  </a:lnTo>
                  <a:lnTo>
                    <a:pt x="196" y="136"/>
                  </a:lnTo>
                  <a:lnTo>
                    <a:pt x="198" y="135"/>
                  </a:lnTo>
                  <a:lnTo>
                    <a:pt x="201" y="134"/>
                  </a:lnTo>
                  <a:lnTo>
                    <a:pt x="202" y="134"/>
                  </a:lnTo>
                  <a:lnTo>
                    <a:pt x="203" y="133"/>
                  </a:lnTo>
                  <a:lnTo>
                    <a:pt x="204" y="131"/>
                  </a:lnTo>
                  <a:lnTo>
                    <a:pt x="204" y="129"/>
                  </a:lnTo>
                  <a:lnTo>
                    <a:pt x="203" y="126"/>
                  </a:lnTo>
                  <a:lnTo>
                    <a:pt x="201" y="124"/>
                  </a:lnTo>
                  <a:lnTo>
                    <a:pt x="197" y="122"/>
                  </a:lnTo>
                  <a:lnTo>
                    <a:pt x="195" y="120"/>
                  </a:lnTo>
                  <a:lnTo>
                    <a:pt x="193" y="118"/>
                  </a:lnTo>
                  <a:lnTo>
                    <a:pt x="191" y="112"/>
                  </a:lnTo>
                  <a:lnTo>
                    <a:pt x="190" y="105"/>
                  </a:lnTo>
                  <a:lnTo>
                    <a:pt x="190" y="96"/>
                  </a:lnTo>
                  <a:lnTo>
                    <a:pt x="191" y="90"/>
                  </a:lnTo>
                  <a:lnTo>
                    <a:pt x="195" y="81"/>
                  </a:lnTo>
                  <a:lnTo>
                    <a:pt x="197" y="70"/>
                  </a:lnTo>
                  <a:lnTo>
                    <a:pt x="197" y="61"/>
                  </a:lnTo>
                  <a:lnTo>
                    <a:pt x="195" y="52"/>
                  </a:lnTo>
                  <a:lnTo>
                    <a:pt x="191" y="45"/>
                  </a:lnTo>
                  <a:lnTo>
                    <a:pt x="186" y="41"/>
                  </a:lnTo>
                  <a:lnTo>
                    <a:pt x="178" y="39"/>
                  </a:lnTo>
                  <a:lnTo>
                    <a:pt x="171" y="36"/>
                  </a:lnTo>
                  <a:lnTo>
                    <a:pt x="169" y="36"/>
                  </a:lnTo>
                  <a:lnTo>
                    <a:pt x="167" y="35"/>
                  </a:lnTo>
                  <a:lnTo>
                    <a:pt x="165" y="35"/>
                  </a:lnTo>
                  <a:lnTo>
                    <a:pt x="163" y="34"/>
                  </a:lnTo>
                  <a:lnTo>
                    <a:pt x="162" y="33"/>
                  </a:lnTo>
                  <a:lnTo>
                    <a:pt x="160" y="31"/>
                  </a:lnTo>
                  <a:lnTo>
                    <a:pt x="158" y="21"/>
                  </a:lnTo>
                  <a:lnTo>
                    <a:pt x="156" y="15"/>
                  </a:lnTo>
                  <a:lnTo>
                    <a:pt x="154" y="12"/>
                  </a:lnTo>
                  <a:lnTo>
                    <a:pt x="152" y="11"/>
                  </a:lnTo>
                  <a:lnTo>
                    <a:pt x="149" y="9"/>
                  </a:lnTo>
                  <a:lnTo>
                    <a:pt x="145" y="7"/>
                  </a:lnTo>
                  <a:lnTo>
                    <a:pt x="139" y="2"/>
                  </a:lnTo>
                  <a:lnTo>
                    <a:pt x="137" y="1"/>
                  </a:lnTo>
                  <a:lnTo>
                    <a:pt x="135" y="0"/>
                  </a:lnTo>
                  <a:lnTo>
                    <a:pt x="132" y="0"/>
                  </a:lnTo>
                  <a:lnTo>
                    <a:pt x="129" y="1"/>
                  </a:lnTo>
                  <a:lnTo>
                    <a:pt x="126" y="2"/>
                  </a:lnTo>
                  <a:lnTo>
                    <a:pt x="123" y="2"/>
                  </a:lnTo>
                  <a:lnTo>
                    <a:pt x="121" y="3"/>
                  </a:lnTo>
                  <a:lnTo>
                    <a:pt x="118" y="4"/>
                  </a:lnTo>
                  <a:lnTo>
                    <a:pt x="116" y="5"/>
                  </a:lnTo>
                  <a:lnTo>
                    <a:pt x="113" y="5"/>
                  </a:lnTo>
                  <a:lnTo>
                    <a:pt x="110" y="6"/>
                  </a:lnTo>
                  <a:lnTo>
                    <a:pt x="109" y="6"/>
                  </a:lnTo>
                  <a:lnTo>
                    <a:pt x="102" y="6"/>
                  </a:lnTo>
                  <a:lnTo>
                    <a:pt x="95" y="5"/>
                  </a:lnTo>
                  <a:lnTo>
                    <a:pt x="89" y="5"/>
                  </a:lnTo>
                  <a:lnTo>
                    <a:pt x="83" y="6"/>
                  </a:lnTo>
                  <a:lnTo>
                    <a:pt x="81" y="10"/>
                  </a:lnTo>
                  <a:lnTo>
                    <a:pt x="80" y="14"/>
                  </a:lnTo>
                  <a:lnTo>
                    <a:pt x="78" y="19"/>
                  </a:lnTo>
                  <a:lnTo>
                    <a:pt x="77" y="24"/>
                  </a:lnTo>
                  <a:lnTo>
                    <a:pt x="77" y="27"/>
                  </a:lnTo>
                  <a:lnTo>
                    <a:pt x="78" y="30"/>
                  </a:lnTo>
                  <a:lnTo>
                    <a:pt x="79" y="33"/>
                  </a:lnTo>
                  <a:lnTo>
                    <a:pt x="80" y="37"/>
                  </a:lnTo>
                  <a:lnTo>
                    <a:pt x="81" y="43"/>
                  </a:lnTo>
                  <a:lnTo>
                    <a:pt x="83" y="52"/>
                  </a:lnTo>
                  <a:lnTo>
                    <a:pt x="86" y="60"/>
                  </a:lnTo>
                  <a:lnTo>
                    <a:pt x="82" y="68"/>
                  </a:lnTo>
                  <a:lnTo>
                    <a:pt x="81" y="69"/>
                  </a:lnTo>
                  <a:lnTo>
                    <a:pt x="79" y="70"/>
                  </a:lnTo>
                  <a:lnTo>
                    <a:pt x="77" y="71"/>
                  </a:lnTo>
                  <a:lnTo>
                    <a:pt x="75" y="71"/>
                  </a:lnTo>
                  <a:lnTo>
                    <a:pt x="74" y="71"/>
                  </a:lnTo>
                  <a:lnTo>
                    <a:pt x="74" y="72"/>
                  </a:lnTo>
                  <a:lnTo>
                    <a:pt x="73" y="73"/>
                  </a:lnTo>
                  <a:lnTo>
                    <a:pt x="72" y="73"/>
                  </a:lnTo>
                  <a:lnTo>
                    <a:pt x="68" y="80"/>
                  </a:lnTo>
                  <a:lnTo>
                    <a:pt x="62" y="85"/>
                  </a:lnTo>
                  <a:lnTo>
                    <a:pt x="56" y="89"/>
                  </a:lnTo>
                  <a:lnTo>
                    <a:pt x="50" y="94"/>
                  </a:lnTo>
                  <a:lnTo>
                    <a:pt x="45" y="101"/>
                  </a:lnTo>
                  <a:lnTo>
                    <a:pt x="44" y="102"/>
                  </a:lnTo>
                  <a:lnTo>
                    <a:pt x="43" y="104"/>
                  </a:lnTo>
                  <a:lnTo>
                    <a:pt x="42" y="105"/>
                  </a:lnTo>
                  <a:lnTo>
                    <a:pt x="41" y="107"/>
                  </a:lnTo>
                  <a:lnTo>
                    <a:pt x="40" y="109"/>
                  </a:lnTo>
                  <a:lnTo>
                    <a:pt x="41" y="111"/>
                  </a:lnTo>
                  <a:lnTo>
                    <a:pt x="42" y="112"/>
                  </a:lnTo>
                  <a:lnTo>
                    <a:pt x="45" y="114"/>
                  </a:lnTo>
                  <a:lnTo>
                    <a:pt x="49" y="116"/>
                  </a:lnTo>
                  <a:lnTo>
                    <a:pt x="53" y="118"/>
                  </a:lnTo>
                  <a:lnTo>
                    <a:pt x="56" y="119"/>
                  </a:lnTo>
                  <a:lnTo>
                    <a:pt x="59" y="120"/>
                  </a:lnTo>
                  <a:lnTo>
                    <a:pt x="61" y="120"/>
                  </a:lnTo>
                  <a:lnTo>
                    <a:pt x="63" y="120"/>
                  </a:lnTo>
                  <a:lnTo>
                    <a:pt x="65" y="119"/>
                  </a:lnTo>
                  <a:lnTo>
                    <a:pt x="67" y="119"/>
                  </a:lnTo>
                  <a:lnTo>
                    <a:pt x="69" y="120"/>
                  </a:lnTo>
                  <a:lnTo>
                    <a:pt x="70" y="121"/>
                  </a:lnTo>
                  <a:lnTo>
                    <a:pt x="70" y="123"/>
                  </a:lnTo>
                  <a:lnTo>
                    <a:pt x="70" y="125"/>
                  </a:lnTo>
                  <a:lnTo>
                    <a:pt x="69" y="126"/>
                  </a:lnTo>
                  <a:lnTo>
                    <a:pt x="68" y="128"/>
                  </a:lnTo>
                  <a:lnTo>
                    <a:pt x="68" y="130"/>
                  </a:lnTo>
                  <a:lnTo>
                    <a:pt x="66" y="132"/>
                  </a:lnTo>
                  <a:lnTo>
                    <a:pt x="65" y="132"/>
                  </a:lnTo>
                  <a:lnTo>
                    <a:pt x="60" y="135"/>
                  </a:lnTo>
                  <a:lnTo>
                    <a:pt x="55" y="139"/>
                  </a:lnTo>
                  <a:lnTo>
                    <a:pt x="49" y="144"/>
                  </a:lnTo>
                  <a:lnTo>
                    <a:pt x="44" y="147"/>
                  </a:lnTo>
                  <a:lnTo>
                    <a:pt x="36" y="153"/>
                  </a:lnTo>
                  <a:lnTo>
                    <a:pt x="26" y="162"/>
                  </a:lnTo>
                  <a:lnTo>
                    <a:pt x="14" y="173"/>
                  </a:lnTo>
                  <a:lnTo>
                    <a:pt x="0" y="186"/>
                  </a:lnTo>
                  <a:lnTo>
                    <a:pt x="0" y="188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4"/>
                  </a:lnTo>
                  <a:lnTo>
                    <a:pt x="2" y="195"/>
                  </a:lnTo>
                  <a:lnTo>
                    <a:pt x="3" y="19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61" name="Freeform 30"/>
            <p:cNvSpPr>
              <a:spLocks/>
            </p:cNvSpPr>
            <p:nvPr/>
          </p:nvSpPr>
          <p:spPr bwMode="gray">
            <a:xfrm>
              <a:off x="2316" y="1059"/>
              <a:ext cx="204" cy="195"/>
            </a:xfrm>
            <a:custGeom>
              <a:avLst/>
              <a:gdLst>
                <a:gd name="T0" fmla="*/ 19 w 204"/>
                <a:gd name="T1" fmla="*/ 180 h 195"/>
                <a:gd name="T2" fmla="*/ 44 w 204"/>
                <a:gd name="T3" fmla="*/ 160 h 195"/>
                <a:gd name="T4" fmla="*/ 86 w 204"/>
                <a:gd name="T5" fmla="*/ 137 h 195"/>
                <a:gd name="T6" fmla="*/ 109 w 204"/>
                <a:gd name="T7" fmla="*/ 114 h 195"/>
                <a:gd name="T8" fmla="*/ 115 w 204"/>
                <a:gd name="T9" fmla="*/ 114 h 195"/>
                <a:gd name="T10" fmla="*/ 120 w 204"/>
                <a:gd name="T11" fmla="*/ 114 h 195"/>
                <a:gd name="T12" fmla="*/ 140 w 204"/>
                <a:gd name="T13" fmla="*/ 103 h 195"/>
                <a:gd name="T14" fmla="*/ 145 w 204"/>
                <a:gd name="T15" fmla="*/ 105 h 195"/>
                <a:gd name="T16" fmla="*/ 151 w 204"/>
                <a:gd name="T17" fmla="*/ 108 h 195"/>
                <a:gd name="T18" fmla="*/ 166 w 204"/>
                <a:gd name="T19" fmla="*/ 122 h 195"/>
                <a:gd name="T20" fmla="*/ 175 w 204"/>
                <a:gd name="T21" fmla="*/ 126 h 195"/>
                <a:gd name="T22" fmla="*/ 183 w 204"/>
                <a:gd name="T23" fmla="*/ 131 h 195"/>
                <a:gd name="T24" fmla="*/ 190 w 204"/>
                <a:gd name="T25" fmla="*/ 136 h 195"/>
                <a:gd name="T26" fmla="*/ 198 w 204"/>
                <a:gd name="T27" fmla="*/ 135 h 195"/>
                <a:gd name="T28" fmla="*/ 203 w 204"/>
                <a:gd name="T29" fmla="*/ 133 h 195"/>
                <a:gd name="T30" fmla="*/ 203 w 204"/>
                <a:gd name="T31" fmla="*/ 126 h 195"/>
                <a:gd name="T32" fmla="*/ 195 w 204"/>
                <a:gd name="T33" fmla="*/ 120 h 195"/>
                <a:gd name="T34" fmla="*/ 190 w 204"/>
                <a:gd name="T35" fmla="*/ 105 h 195"/>
                <a:gd name="T36" fmla="*/ 195 w 204"/>
                <a:gd name="T37" fmla="*/ 81 h 195"/>
                <a:gd name="T38" fmla="*/ 195 w 204"/>
                <a:gd name="T39" fmla="*/ 52 h 195"/>
                <a:gd name="T40" fmla="*/ 178 w 204"/>
                <a:gd name="T41" fmla="*/ 39 h 195"/>
                <a:gd name="T42" fmla="*/ 167 w 204"/>
                <a:gd name="T43" fmla="*/ 35 h 195"/>
                <a:gd name="T44" fmla="*/ 162 w 204"/>
                <a:gd name="T45" fmla="*/ 33 h 195"/>
                <a:gd name="T46" fmla="*/ 156 w 204"/>
                <a:gd name="T47" fmla="*/ 15 h 195"/>
                <a:gd name="T48" fmla="*/ 149 w 204"/>
                <a:gd name="T49" fmla="*/ 9 h 195"/>
                <a:gd name="T50" fmla="*/ 137 w 204"/>
                <a:gd name="T51" fmla="*/ 1 h 195"/>
                <a:gd name="T52" fmla="*/ 129 w 204"/>
                <a:gd name="T53" fmla="*/ 1 h 195"/>
                <a:gd name="T54" fmla="*/ 121 w 204"/>
                <a:gd name="T55" fmla="*/ 3 h 195"/>
                <a:gd name="T56" fmla="*/ 113 w 204"/>
                <a:gd name="T57" fmla="*/ 5 h 195"/>
                <a:gd name="T58" fmla="*/ 102 w 204"/>
                <a:gd name="T59" fmla="*/ 6 h 195"/>
                <a:gd name="T60" fmla="*/ 83 w 204"/>
                <a:gd name="T61" fmla="*/ 6 h 195"/>
                <a:gd name="T62" fmla="*/ 78 w 204"/>
                <a:gd name="T63" fmla="*/ 19 h 195"/>
                <a:gd name="T64" fmla="*/ 78 w 204"/>
                <a:gd name="T65" fmla="*/ 30 h 195"/>
                <a:gd name="T66" fmla="*/ 81 w 204"/>
                <a:gd name="T67" fmla="*/ 43 h 195"/>
                <a:gd name="T68" fmla="*/ 82 w 204"/>
                <a:gd name="T69" fmla="*/ 68 h 195"/>
                <a:gd name="T70" fmla="*/ 77 w 204"/>
                <a:gd name="T71" fmla="*/ 71 h 195"/>
                <a:gd name="T72" fmla="*/ 74 w 204"/>
                <a:gd name="T73" fmla="*/ 72 h 195"/>
                <a:gd name="T74" fmla="*/ 68 w 204"/>
                <a:gd name="T75" fmla="*/ 80 h 195"/>
                <a:gd name="T76" fmla="*/ 50 w 204"/>
                <a:gd name="T77" fmla="*/ 94 h 195"/>
                <a:gd name="T78" fmla="*/ 43 w 204"/>
                <a:gd name="T79" fmla="*/ 104 h 195"/>
                <a:gd name="T80" fmla="*/ 40 w 204"/>
                <a:gd name="T81" fmla="*/ 109 h 195"/>
                <a:gd name="T82" fmla="*/ 45 w 204"/>
                <a:gd name="T83" fmla="*/ 114 h 195"/>
                <a:gd name="T84" fmla="*/ 56 w 204"/>
                <a:gd name="T85" fmla="*/ 119 h 195"/>
                <a:gd name="T86" fmla="*/ 63 w 204"/>
                <a:gd name="T87" fmla="*/ 120 h 195"/>
                <a:gd name="T88" fmla="*/ 69 w 204"/>
                <a:gd name="T89" fmla="*/ 120 h 195"/>
                <a:gd name="T90" fmla="*/ 70 w 204"/>
                <a:gd name="T91" fmla="*/ 125 h 195"/>
                <a:gd name="T92" fmla="*/ 68 w 204"/>
                <a:gd name="T93" fmla="*/ 130 h 195"/>
                <a:gd name="T94" fmla="*/ 60 w 204"/>
                <a:gd name="T95" fmla="*/ 135 h 195"/>
                <a:gd name="T96" fmla="*/ 44 w 204"/>
                <a:gd name="T97" fmla="*/ 147 h 195"/>
                <a:gd name="T98" fmla="*/ 14 w 204"/>
                <a:gd name="T99" fmla="*/ 173 h 195"/>
                <a:gd name="T100" fmla="*/ 0 w 204"/>
                <a:gd name="T101" fmla="*/ 189 h 195"/>
                <a:gd name="T102" fmla="*/ 2 w 204"/>
                <a:gd name="T103" fmla="*/ 195 h 19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4"/>
                <a:gd name="T157" fmla="*/ 0 h 195"/>
                <a:gd name="T158" fmla="*/ 204 w 204"/>
                <a:gd name="T159" fmla="*/ 195 h 19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4" h="195">
                  <a:moveTo>
                    <a:pt x="3" y="195"/>
                  </a:moveTo>
                  <a:lnTo>
                    <a:pt x="11" y="188"/>
                  </a:lnTo>
                  <a:lnTo>
                    <a:pt x="19" y="180"/>
                  </a:lnTo>
                  <a:lnTo>
                    <a:pt x="26" y="172"/>
                  </a:lnTo>
                  <a:lnTo>
                    <a:pt x="33" y="167"/>
                  </a:lnTo>
                  <a:lnTo>
                    <a:pt x="44" y="160"/>
                  </a:lnTo>
                  <a:lnTo>
                    <a:pt x="56" y="152"/>
                  </a:lnTo>
                  <a:lnTo>
                    <a:pt x="70" y="145"/>
                  </a:lnTo>
                  <a:lnTo>
                    <a:pt x="86" y="137"/>
                  </a:lnTo>
                  <a:lnTo>
                    <a:pt x="93" y="131"/>
                  </a:lnTo>
                  <a:lnTo>
                    <a:pt x="101" y="123"/>
                  </a:lnTo>
                  <a:lnTo>
                    <a:pt x="109" y="114"/>
                  </a:lnTo>
                  <a:lnTo>
                    <a:pt x="111" y="113"/>
                  </a:lnTo>
                  <a:lnTo>
                    <a:pt x="113" y="113"/>
                  </a:lnTo>
                  <a:lnTo>
                    <a:pt x="115" y="114"/>
                  </a:lnTo>
                  <a:lnTo>
                    <a:pt x="117" y="114"/>
                  </a:lnTo>
                  <a:lnTo>
                    <a:pt x="118" y="114"/>
                  </a:lnTo>
                  <a:lnTo>
                    <a:pt x="120" y="114"/>
                  </a:lnTo>
                  <a:lnTo>
                    <a:pt x="129" y="108"/>
                  </a:lnTo>
                  <a:lnTo>
                    <a:pt x="138" y="104"/>
                  </a:lnTo>
                  <a:lnTo>
                    <a:pt x="140" y="103"/>
                  </a:lnTo>
                  <a:lnTo>
                    <a:pt x="142" y="103"/>
                  </a:lnTo>
                  <a:lnTo>
                    <a:pt x="143" y="104"/>
                  </a:lnTo>
                  <a:lnTo>
                    <a:pt x="145" y="105"/>
                  </a:lnTo>
                  <a:lnTo>
                    <a:pt x="147" y="106"/>
                  </a:lnTo>
                  <a:lnTo>
                    <a:pt x="149" y="107"/>
                  </a:lnTo>
                  <a:lnTo>
                    <a:pt x="151" y="108"/>
                  </a:lnTo>
                  <a:lnTo>
                    <a:pt x="158" y="112"/>
                  </a:lnTo>
                  <a:lnTo>
                    <a:pt x="163" y="117"/>
                  </a:lnTo>
                  <a:lnTo>
                    <a:pt x="166" y="122"/>
                  </a:lnTo>
                  <a:lnTo>
                    <a:pt x="168" y="125"/>
                  </a:lnTo>
                  <a:lnTo>
                    <a:pt x="172" y="126"/>
                  </a:lnTo>
                  <a:lnTo>
                    <a:pt x="175" y="126"/>
                  </a:lnTo>
                  <a:lnTo>
                    <a:pt x="178" y="127"/>
                  </a:lnTo>
                  <a:lnTo>
                    <a:pt x="180" y="129"/>
                  </a:lnTo>
                  <a:lnTo>
                    <a:pt x="183" y="131"/>
                  </a:lnTo>
                  <a:lnTo>
                    <a:pt x="185" y="133"/>
                  </a:lnTo>
                  <a:lnTo>
                    <a:pt x="188" y="135"/>
                  </a:lnTo>
                  <a:lnTo>
                    <a:pt x="190" y="136"/>
                  </a:lnTo>
                  <a:lnTo>
                    <a:pt x="193" y="136"/>
                  </a:lnTo>
                  <a:lnTo>
                    <a:pt x="196" y="136"/>
                  </a:lnTo>
                  <a:lnTo>
                    <a:pt x="198" y="135"/>
                  </a:lnTo>
                  <a:lnTo>
                    <a:pt x="201" y="134"/>
                  </a:lnTo>
                  <a:lnTo>
                    <a:pt x="202" y="134"/>
                  </a:lnTo>
                  <a:lnTo>
                    <a:pt x="203" y="133"/>
                  </a:lnTo>
                  <a:lnTo>
                    <a:pt x="204" y="131"/>
                  </a:lnTo>
                  <a:lnTo>
                    <a:pt x="204" y="129"/>
                  </a:lnTo>
                  <a:lnTo>
                    <a:pt x="203" y="126"/>
                  </a:lnTo>
                  <a:lnTo>
                    <a:pt x="201" y="124"/>
                  </a:lnTo>
                  <a:lnTo>
                    <a:pt x="197" y="122"/>
                  </a:lnTo>
                  <a:lnTo>
                    <a:pt x="195" y="120"/>
                  </a:lnTo>
                  <a:lnTo>
                    <a:pt x="193" y="118"/>
                  </a:lnTo>
                  <a:lnTo>
                    <a:pt x="191" y="112"/>
                  </a:lnTo>
                  <a:lnTo>
                    <a:pt x="190" y="105"/>
                  </a:lnTo>
                  <a:lnTo>
                    <a:pt x="190" y="96"/>
                  </a:lnTo>
                  <a:lnTo>
                    <a:pt x="191" y="90"/>
                  </a:lnTo>
                  <a:lnTo>
                    <a:pt x="195" y="81"/>
                  </a:lnTo>
                  <a:lnTo>
                    <a:pt x="197" y="70"/>
                  </a:lnTo>
                  <a:lnTo>
                    <a:pt x="197" y="61"/>
                  </a:lnTo>
                  <a:lnTo>
                    <a:pt x="195" y="52"/>
                  </a:lnTo>
                  <a:lnTo>
                    <a:pt x="191" y="45"/>
                  </a:lnTo>
                  <a:lnTo>
                    <a:pt x="186" y="41"/>
                  </a:lnTo>
                  <a:lnTo>
                    <a:pt x="178" y="39"/>
                  </a:lnTo>
                  <a:lnTo>
                    <a:pt x="171" y="36"/>
                  </a:lnTo>
                  <a:lnTo>
                    <a:pt x="169" y="36"/>
                  </a:lnTo>
                  <a:lnTo>
                    <a:pt x="167" y="35"/>
                  </a:lnTo>
                  <a:lnTo>
                    <a:pt x="165" y="35"/>
                  </a:lnTo>
                  <a:lnTo>
                    <a:pt x="163" y="34"/>
                  </a:lnTo>
                  <a:lnTo>
                    <a:pt x="162" y="33"/>
                  </a:lnTo>
                  <a:lnTo>
                    <a:pt x="160" y="31"/>
                  </a:lnTo>
                  <a:lnTo>
                    <a:pt x="158" y="21"/>
                  </a:lnTo>
                  <a:lnTo>
                    <a:pt x="156" y="15"/>
                  </a:lnTo>
                  <a:lnTo>
                    <a:pt x="154" y="12"/>
                  </a:lnTo>
                  <a:lnTo>
                    <a:pt x="152" y="11"/>
                  </a:lnTo>
                  <a:lnTo>
                    <a:pt x="149" y="9"/>
                  </a:lnTo>
                  <a:lnTo>
                    <a:pt x="145" y="7"/>
                  </a:lnTo>
                  <a:lnTo>
                    <a:pt x="139" y="2"/>
                  </a:lnTo>
                  <a:lnTo>
                    <a:pt x="137" y="1"/>
                  </a:lnTo>
                  <a:lnTo>
                    <a:pt x="135" y="0"/>
                  </a:lnTo>
                  <a:lnTo>
                    <a:pt x="132" y="0"/>
                  </a:lnTo>
                  <a:lnTo>
                    <a:pt x="129" y="1"/>
                  </a:lnTo>
                  <a:lnTo>
                    <a:pt x="126" y="2"/>
                  </a:lnTo>
                  <a:lnTo>
                    <a:pt x="123" y="2"/>
                  </a:lnTo>
                  <a:lnTo>
                    <a:pt x="121" y="3"/>
                  </a:lnTo>
                  <a:lnTo>
                    <a:pt x="118" y="4"/>
                  </a:lnTo>
                  <a:lnTo>
                    <a:pt x="116" y="5"/>
                  </a:lnTo>
                  <a:lnTo>
                    <a:pt x="113" y="5"/>
                  </a:lnTo>
                  <a:lnTo>
                    <a:pt x="110" y="6"/>
                  </a:lnTo>
                  <a:lnTo>
                    <a:pt x="109" y="6"/>
                  </a:lnTo>
                  <a:lnTo>
                    <a:pt x="102" y="6"/>
                  </a:lnTo>
                  <a:lnTo>
                    <a:pt x="95" y="5"/>
                  </a:lnTo>
                  <a:lnTo>
                    <a:pt x="89" y="5"/>
                  </a:lnTo>
                  <a:lnTo>
                    <a:pt x="83" y="6"/>
                  </a:lnTo>
                  <a:lnTo>
                    <a:pt x="81" y="10"/>
                  </a:lnTo>
                  <a:lnTo>
                    <a:pt x="80" y="14"/>
                  </a:lnTo>
                  <a:lnTo>
                    <a:pt x="78" y="19"/>
                  </a:lnTo>
                  <a:lnTo>
                    <a:pt x="77" y="24"/>
                  </a:lnTo>
                  <a:lnTo>
                    <a:pt x="77" y="27"/>
                  </a:lnTo>
                  <a:lnTo>
                    <a:pt x="78" y="30"/>
                  </a:lnTo>
                  <a:lnTo>
                    <a:pt x="79" y="33"/>
                  </a:lnTo>
                  <a:lnTo>
                    <a:pt x="80" y="37"/>
                  </a:lnTo>
                  <a:lnTo>
                    <a:pt x="81" y="43"/>
                  </a:lnTo>
                  <a:lnTo>
                    <a:pt x="83" y="52"/>
                  </a:lnTo>
                  <a:lnTo>
                    <a:pt x="86" y="60"/>
                  </a:lnTo>
                  <a:lnTo>
                    <a:pt x="82" y="68"/>
                  </a:lnTo>
                  <a:lnTo>
                    <a:pt x="81" y="69"/>
                  </a:lnTo>
                  <a:lnTo>
                    <a:pt x="79" y="70"/>
                  </a:lnTo>
                  <a:lnTo>
                    <a:pt x="77" y="71"/>
                  </a:lnTo>
                  <a:lnTo>
                    <a:pt x="75" y="71"/>
                  </a:lnTo>
                  <a:lnTo>
                    <a:pt x="74" y="71"/>
                  </a:lnTo>
                  <a:lnTo>
                    <a:pt x="74" y="72"/>
                  </a:lnTo>
                  <a:lnTo>
                    <a:pt x="73" y="73"/>
                  </a:lnTo>
                  <a:lnTo>
                    <a:pt x="72" y="73"/>
                  </a:lnTo>
                  <a:lnTo>
                    <a:pt x="68" y="80"/>
                  </a:lnTo>
                  <a:lnTo>
                    <a:pt x="62" y="85"/>
                  </a:lnTo>
                  <a:lnTo>
                    <a:pt x="56" y="89"/>
                  </a:lnTo>
                  <a:lnTo>
                    <a:pt x="50" y="94"/>
                  </a:lnTo>
                  <a:lnTo>
                    <a:pt x="45" y="101"/>
                  </a:lnTo>
                  <a:lnTo>
                    <a:pt x="44" y="102"/>
                  </a:lnTo>
                  <a:lnTo>
                    <a:pt x="43" y="104"/>
                  </a:lnTo>
                  <a:lnTo>
                    <a:pt x="42" y="105"/>
                  </a:lnTo>
                  <a:lnTo>
                    <a:pt x="41" y="107"/>
                  </a:lnTo>
                  <a:lnTo>
                    <a:pt x="40" y="109"/>
                  </a:lnTo>
                  <a:lnTo>
                    <a:pt x="41" y="111"/>
                  </a:lnTo>
                  <a:lnTo>
                    <a:pt x="42" y="112"/>
                  </a:lnTo>
                  <a:lnTo>
                    <a:pt x="45" y="114"/>
                  </a:lnTo>
                  <a:lnTo>
                    <a:pt x="49" y="116"/>
                  </a:lnTo>
                  <a:lnTo>
                    <a:pt x="53" y="118"/>
                  </a:lnTo>
                  <a:lnTo>
                    <a:pt x="56" y="119"/>
                  </a:lnTo>
                  <a:lnTo>
                    <a:pt x="59" y="120"/>
                  </a:lnTo>
                  <a:lnTo>
                    <a:pt x="61" y="120"/>
                  </a:lnTo>
                  <a:lnTo>
                    <a:pt x="63" y="120"/>
                  </a:lnTo>
                  <a:lnTo>
                    <a:pt x="65" y="119"/>
                  </a:lnTo>
                  <a:lnTo>
                    <a:pt x="67" y="119"/>
                  </a:lnTo>
                  <a:lnTo>
                    <a:pt x="69" y="120"/>
                  </a:lnTo>
                  <a:lnTo>
                    <a:pt x="70" y="121"/>
                  </a:lnTo>
                  <a:lnTo>
                    <a:pt x="70" y="123"/>
                  </a:lnTo>
                  <a:lnTo>
                    <a:pt x="70" y="125"/>
                  </a:lnTo>
                  <a:lnTo>
                    <a:pt x="69" y="126"/>
                  </a:lnTo>
                  <a:lnTo>
                    <a:pt x="68" y="128"/>
                  </a:lnTo>
                  <a:lnTo>
                    <a:pt x="68" y="130"/>
                  </a:lnTo>
                  <a:lnTo>
                    <a:pt x="66" y="132"/>
                  </a:lnTo>
                  <a:lnTo>
                    <a:pt x="65" y="132"/>
                  </a:lnTo>
                  <a:lnTo>
                    <a:pt x="60" y="135"/>
                  </a:lnTo>
                  <a:lnTo>
                    <a:pt x="55" y="139"/>
                  </a:lnTo>
                  <a:lnTo>
                    <a:pt x="49" y="144"/>
                  </a:lnTo>
                  <a:lnTo>
                    <a:pt x="44" y="147"/>
                  </a:lnTo>
                  <a:lnTo>
                    <a:pt x="36" y="153"/>
                  </a:lnTo>
                  <a:lnTo>
                    <a:pt x="26" y="162"/>
                  </a:lnTo>
                  <a:lnTo>
                    <a:pt x="14" y="173"/>
                  </a:lnTo>
                  <a:lnTo>
                    <a:pt x="0" y="186"/>
                  </a:lnTo>
                  <a:lnTo>
                    <a:pt x="0" y="188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4"/>
                  </a:lnTo>
                  <a:lnTo>
                    <a:pt x="2" y="195"/>
                  </a:lnTo>
                  <a:lnTo>
                    <a:pt x="3" y="195"/>
                  </a:lnTo>
                </a:path>
              </a:pathLst>
            </a:custGeom>
            <a:solidFill>
              <a:srgbClr val="00000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62" name="Freeform 31"/>
            <p:cNvSpPr>
              <a:spLocks noEditPoints="1"/>
            </p:cNvSpPr>
            <p:nvPr/>
          </p:nvSpPr>
          <p:spPr bwMode="gray">
            <a:xfrm>
              <a:off x="2243" y="1193"/>
              <a:ext cx="1192" cy="547"/>
            </a:xfrm>
            <a:custGeom>
              <a:avLst/>
              <a:gdLst>
                <a:gd name="T0" fmla="*/ 1120 w 1192"/>
                <a:gd name="T1" fmla="*/ 545 h 547"/>
                <a:gd name="T2" fmla="*/ 1150 w 1192"/>
                <a:gd name="T3" fmla="*/ 409 h 547"/>
                <a:gd name="T4" fmla="*/ 1192 w 1192"/>
                <a:gd name="T5" fmla="*/ 331 h 547"/>
                <a:gd name="T6" fmla="*/ 1124 w 1192"/>
                <a:gd name="T7" fmla="*/ 249 h 547"/>
                <a:gd name="T8" fmla="*/ 1054 w 1192"/>
                <a:gd name="T9" fmla="*/ 149 h 547"/>
                <a:gd name="T10" fmla="*/ 1088 w 1192"/>
                <a:gd name="T11" fmla="*/ 357 h 547"/>
                <a:gd name="T12" fmla="*/ 1066 w 1192"/>
                <a:gd name="T13" fmla="*/ 373 h 547"/>
                <a:gd name="T14" fmla="*/ 1066 w 1192"/>
                <a:gd name="T15" fmla="*/ 392 h 547"/>
                <a:gd name="T16" fmla="*/ 521 w 1192"/>
                <a:gd name="T17" fmla="*/ 402 h 547"/>
                <a:gd name="T18" fmla="*/ 572 w 1192"/>
                <a:gd name="T19" fmla="*/ 383 h 547"/>
                <a:gd name="T20" fmla="*/ 588 w 1192"/>
                <a:gd name="T21" fmla="*/ 393 h 547"/>
                <a:gd name="T22" fmla="*/ 593 w 1192"/>
                <a:gd name="T23" fmla="*/ 426 h 547"/>
                <a:gd name="T24" fmla="*/ 632 w 1192"/>
                <a:gd name="T25" fmla="*/ 400 h 547"/>
                <a:gd name="T26" fmla="*/ 713 w 1192"/>
                <a:gd name="T27" fmla="*/ 439 h 547"/>
                <a:gd name="T28" fmla="*/ 920 w 1192"/>
                <a:gd name="T29" fmla="*/ 465 h 547"/>
                <a:gd name="T30" fmla="*/ 1012 w 1192"/>
                <a:gd name="T31" fmla="*/ 493 h 547"/>
                <a:gd name="T32" fmla="*/ 1042 w 1192"/>
                <a:gd name="T33" fmla="*/ 383 h 547"/>
                <a:gd name="T34" fmla="*/ 1014 w 1192"/>
                <a:gd name="T35" fmla="*/ 385 h 547"/>
                <a:gd name="T36" fmla="*/ 1030 w 1192"/>
                <a:gd name="T37" fmla="*/ 362 h 547"/>
                <a:gd name="T38" fmla="*/ 1042 w 1192"/>
                <a:gd name="T39" fmla="*/ 140 h 547"/>
                <a:gd name="T40" fmla="*/ 991 w 1192"/>
                <a:gd name="T41" fmla="*/ 148 h 547"/>
                <a:gd name="T42" fmla="*/ 877 w 1192"/>
                <a:gd name="T43" fmla="*/ 164 h 547"/>
                <a:gd name="T44" fmla="*/ 767 w 1192"/>
                <a:gd name="T45" fmla="*/ 127 h 547"/>
                <a:gd name="T46" fmla="*/ 724 w 1192"/>
                <a:gd name="T47" fmla="*/ 112 h 547"/>
                <a:gd name="T48" fmla="*/ 647 w 1192"/>
                <a:gd name="T49" fmla="*/ 42 h 547"/>
                <a:gd name="T50" fmla="*/ 608 w 1192"/>
                <a:gd name="T51" fmla="*/ 6 h 547"/>
                <a:gd name="T52" fmla="*/ 515 w 1192"/>
                <a:gd name="T53" fmla="*/ 226 h 547"/>
                <a:gd name="T54" fmla="*/ 523 w 1192"/>
                <a:gd name="T55" fmla="*/ 239 h 547"/>
                <a:gd name="T56" fmla="*/ 527 w 1192"/>
                <a:gd name="T57" fmla="*/ 265 h 547"/>
                <a:gd name="T58" fmla="*/ 511 w 1192"/>
                <a:gd name="T59" fmla="*/ 411 h 547"/>
                <a:gd name="T60" fmla="*/ 233 w 1192"/>
                <a:gd name="T61" fmla="*/ 362 h 547"/>
                <a:gd name="T62" fmla="*/ 248 w 1192"/>
                <a:gd name="T63" fmla="*/ 373 h 547"/>
                <a:gd name="T64" fmla="*/ 323 w 1192"/>
                <a:gd name="T65" fmla="*/ 414 h 547"/>
                <a:gd name="T66" fmla="*/ 337 w 1192"/>
                <a:gd name="T67" fmla="*/ 396 h 547"/>
                <a:gd name="T68" fmla="*/ 442 w 1192"/>
                <a:gd name="T69" fmla="*/ 435 h 547"/>
                <a:gd name="T70" fmla="*/ 510 w 1192"/>
                <a:gd name="T71" fmla="*/ 260 h 547"/>
                <a:gd name="T72" fmla="*/ 493 w 1192"/>
                <a:gd name="T73" fmla="*/ 237 h 547"/>
                <a:gd name="T74" fmla="*/ 500 w 1192"/>
                <a:gd name="T75" fmla="*/ 203 h 547"/>
                <a:gd name="T76" fmla="*/ 507 w 1192"/>
                <a:gd name="T77" fmla="*/ 0 h 547"/>
                <a:gd name="T78" fmla="*/ 392 w 1192"/>
                <a:gd name="T79" fmla="*/ 32 h 547"/>
                <a:gd name="T80" fmla="*/ 368 w 1192"/>
                <a:gd name="T81" fmla="*/ 17 h 547"/>
                <a:gd name="T82" fmla="*/ 283 w 1192"/>
                <a:gd name="T83" fmla="*/ 12 h 547"/>
                <a:gd name="T84" fmla="*/ 330 w 1192"/>
                <a:gd name="T85" fmla="*/ 38 h 547"/>
                <a:gd name="T86" fmla="*/ 289 w 1192"/>
                <a:gd name="T87" fmla="*/ 48 h 547"/>
                <a:gd name="T88" fmla="*/ 251 w 1192"/>
                <a:gd name="T89" fmla="*/ 46 h 547"/>
                <a:gd name="T90" fmla="*/ 216 w 1192"/>
                <a:gd name="T91" fmla="*/ 51 h 547"/>
                <a:gd name="T92" fmla="*/ 115 w 1192"/>
                <a:gd name="T93" fmla="*/ 46 h 547"/>
                <a:gd name="T94" fmla="*/ 0 w 1192"/>
                <a:gd name="T95" fmla="*/ 109 h 547"/>
                <a:gd name="T96" fmla="*/ 105 w 1192"/>
                <a:gd name="T97" fmla="*/ 121 h 547"/>
                <a:gd name="T98" fmla="*/ 82 w 1192"/>
                <a:gd name="T99" fmla="*/ 181 h 547"/>
                <a:gd name="T100" fmla="*/ 107 w 1192"/>
                <a:gd name="T101" fmla="*/ 207 h 547"/>
                <a:gd name="T102" fmla="*/ 76 w 1192"/>
                <a:gd name="T103" fmla="*/ 241 h 547"/>
                <a:gd name="T104" fmla="*/ 36 w 1192"/>
                <a:gd name="T105" fmla="*/ 238 h 547"/>
                <a:gd name="T106" fmla="*/ 72 w 1192"/>
                <a:gd name="T107" fmla="*/ 274 h 547"/>
                <a:gd name="T108" fmla="*/ 90 w 1192"/>
                <a:gd name="T109" fmla="*/ 315 h 547"/>
                <a:gd name="T110" fmla="*/ 110 w 1192"/>
                <a:gd name="T111" fmla="*/ 330 h 547"/>
                <a:gd name="T112" fmla="*/ 160 w 1192"/>
                <a:gd name="T113" fmla="*/ 343 h 547"/>
                <a:gd name="T114" fmla="*/ 83 w 1192"/>
                <a:gd name="T115" fmla="*/ 348 h 547"/>
                <a:gd name="T116" fmla="*/ 162 w 1192"/>
                <a:gd name="T117" fmla="*/ 366 h 54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92"/>
                <a:gd name="T178" fmla="*/ 0 h 547"/>
                <a:gd name="T179" fmla="*/ 1192 w 1192"/>
                <a:gd name="T180" fmla="*/ 547 h 54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92" h="547">
                  <a:moveTo>
                    <a:pt x="1054" y="500"/>
                  </a:moveTo>
                  <a:lnTo>
                    <a:pt x="1062" y="498"/>
                  </a:lnTo>
                  <a:lnTo>
                    <a:pt x="1071" y="500"/>
                  </a:lnTo>
                  <a:lnTo>
                    <a:pt x="1075" y="505"/>
                  </a:lnTo>
                  <a:lnTo>
                    <a:pt x="1078" y="512"/>
                  </a:lnTo>
                  <a:lnTo>
                    <a:pt x="1080" y="520"/>
                  </a:lnTo>
                  <a:lnTo>
                    <a:pt x="1082" y="529"/>
                  </a:lnTo>
                  <a:lnTo>
                    <a:pt x="1084" y="536"/>
                  </a:lnTo>
                  <a:lnTo>
                    <a:pt x="1087" y="542"/>
                  </a:lnTo>
                  <a:lnTo>
                    <a:pt x="1096" y="546"/>
                  </a:lnTo>
                  <a:lnTo>
                    <a:pt x="1104" y="547"/>
                  </a:lnTo>
                  <a:lnTo>
                    <a:pt x="1111" y="546"/>
                  </a:lnTo>
                  <a:lnTo>
                    <a:pt x="1120" y="545"/>
                  </a:lnTo>
                  <a:lnTo>
                    <a:pt x="1129" y="546"/>
                  </a:lnTo>
                  <a:lnTo>
                    <a:pt x="1132" y="534"/>
                  </a:lnTo>
                  <a:lnTo>
                    <a:pt x="1136" y="520"/>
                  </a:lnTo>
                  <a:lnTo>
                    <a:pt x="1141" y="507"/>
                  </a:lnTo>
                  <a:lnTo>
                    <a:pt x="1139" y="494"/>
                  </a:lnTo>
                  <a:lnTo>
                    <a:pt x="1140" y="479"/>
                  </a:lnTo>
                  <a:lnTo>
                    <a:pt x="1141" y="466"/>
                  </a:lnTo>
                  <a:lnTo>
                    <a:pt x="1141" y="454"/>
                  </a:lnTo>
                  <a:lnTo>
                    <a:pt x="1141" y="444"/>
                  </a:lnTo>
                  <a:lnTo>
                    <a:pt x="1140" y="435"/>
                  </a:lnTo>
                  <a:lnTo>
                    <a:pt x="1142" y="425"/>
                  </a:lnTo>
                  <a:lnTo>
                    <a:pt x="1145" y="415"/>
                  </a:lnTo>
                  <a:lnTo>
                    <a:pt x="1150" y="409"/>
                  </a:lnTo>
                  <a:lnTo>
                    <a:pt x="1152" y="404"/>
                  </a:lnTo>
                  <a:lnTo>
                    <a:pt x="1154" y="396"/>
                  </a:lnTo>
                  <a:lnTo>
                    <a:pt x="1157" y="387"/>
                  </a:lnTo>
                  <a:lnTo>
                    <a:pt x="1158" y="380"/>
                  </a:lnTo>
                  <a:lnTo>
                    <a:pt x="1158" y="369"/>
                  </a:lnTo>
                  <a:lnTo>
                    <a:pt x="1157" y="357"/>
                  </a:lnTo>
                  <a:lnTo>
                    <a:pt x="1157" y="346"/>
                  </a:lnTo>
                  <a:lnTo>
                    <a:pt x="1159" y="343"/>
                  </a:lnTo>
                  <a:lnTo>
                    <a:pt x="1165" y="339"/>
                  </a:lnTo>
                  <a:lnTo>
                    <a:pt x="1173" y="335"/>
                  </a:lnTo>
                  <a:lnTo>
                    <a:pt x="1181" y="331"/>
                  </a:lnTo>
                  <a:lnTo>
                    <a:pt x="1188" y="330"/>
                  </a:lnTo>
                  <a:lnTo>
                    <a:pt x="1192" y="331"/>
                  </a:lnTo>
                  <a:lnTo>
                    <a:pt x="1187" y="322"/>
                  </a:lnTo>
                  <a:lnTo>
                    <a:pt x="1184" y="314"/>
                  </a:lnTo>
                  <a:lnTo>
                    <a:pt x="1181" y="307"/>
                  </a:lnTo>
                  <a:lnTo>
                    <a:pt x="1177" y="298"/>
                  </a:lnTo>
                  <a:lnTo>
                    <a:pt x="1173" y="288"/>
                  </a:lnTo>
                  <a:lnTo>
                    <a:pt x="1168" y="281"/>
                  </a:lnTo>
                  <a:lnTo>
                    <a:pt x="1160" y="276"/>
                  </a:lnTo>
                  <a:lnTo>
                    <a:pt x="1149" y="271"/>
                  </a:lnTo>
                  <a:lnTo>
                    <a:pt x="1140" y="268"/>
                  </a:lnTo>
                  <a:lnTo>
                    <a:pt x="1133" y="264"/>
                  </a:lnTo>
                  <a:lnTo>
                    <a:pt x="1129" y="261"/>
                  </a:lnTo>
                  <a:lnTo>
                    <a:pt x="1126" y="256"/>
                  </a:lnTo>
                  <a:lnTo>
                    <a:pt x="1124" y="249"/>
                  </a:lnTo>
                  <a:lnTo>
                    <a:pt x="1123" y="242"/>
                  </a:lnTo>
                  <a:lnTo>
                    <a:pt x="1122" y="231"/>
                  </a:lnTo>
                  <a:lnTo>
                    <a:pt x="1123" y="226"/>
                  </a:lnTo>
                  <a:lnTo>
                    <a:pt x="1123" y="221"/>
                  </a:lnTo>
                  <a:lnTo>
                    <a:pt x="1122" y="216"/>
                  </a:lnTo>
                  <a:lnTo>
                    <a:pt x="1121" y="209"/>
                  </a:lnTo>
                  <a:lnTo>
                    <a:pt x="1116" y="200"/>
                  </a:lnTo>
                  <a:lnTo>
                    <a:pt x="1108" y="187"/>
                  </a:lnTo>
                  <a:lnTo>
                    <a:pt x="1100" y="179"/>
                  </a:lnTo>
                  <a:lnTo>
                    <a:pt x="1093" y="172"/>
                  </a:lnTo>
                  <a:lnTo>
                    <a:pt x="1081" y="166"/>
                  </a:lnTo>
                  <a:lnTo>
                    <a:pt x="1067" y="159"/>
                  </a:lnTo>
                  <a:lnTo>
                    <a:pt x="1054" y="149"/>
                  </a:lnTo>
                  <a:lnTo>
                    <a:pt x="1054" y="359"/>
                  </a:lnTo>
                  <a:lnTo>
                    <a:pt x="1058" y="360"/>
                  </a:lnTo>
                  <a:lnTo>
                    <a:pt x="1062" y="359"/>
                  </a:lnTo>
                  <a:lnTo>
                    <a:pt x="1066" y="358"/>
                  </a:lnTo>
                  <a:lnTo>
                    <a:pt x="1069" y="356"/>
                  </a:lnTo>
                  <a:lnTo>
                    <a:pt x="1071" y="354"/>
                  </a:lnTo>
                  <a:lnTo>
                    <a:pt x="1073" y="353"/>
                  </a:lnTo>
                  <a:lnTo>
                    <a:pt x="1074" y="353"/>
                  </a:lnTo>
                  <a:lnTo>
                    <a:pt x="1076" y="353"/>
                  </a:lnTo>
                  <a:lnTo>
                    <a:pt x="1078" y="354"/>
                  </a:lnTo>
                  <a:lnTo>
                    <a:pt x="1081" y="355"/>
                  </a:lnTo>
                  <a:lnTo>
                    <a:pt x="1084" y="356"/>
                  </a:lnTo>
                  <a:lnTo>
                    <a:pt x="1088" y="357"/>
                  </a:lnTo>
                  <a:lnTo>
                    <a:pt x="1090" y="358"/>
                  </a:lnTo>
                  <a:lnTo>
                    <a:pt x="1093" y="359"/>
                  </a:lnTo>
                  <a:lnTo>
                    <a:pt x="1094" y="361"/>
                  </a:lnTo>
                  <a:lnTo>
                    <a:pt x="1094" y="362"/>
                  </a:lnTo>
                  <a:lnTo>
                    <a:pt x="1094" y="363"/>
                  </a:lnTo>
                  <a:lnTo>
                    <a:pt x="1093" y="364"/>
                  </a:lnTo>
                  <a:lnTo>
                    <a:pt x="1091" y="365"/>
                  </a:lnTo>
                  <a:lnTo>
                    <a:pt x="1089" y="366"/>
                  </a:lnTo>
                  <a:lnTo>
                    <a:pt x="1083" y="370"/>
                  </a:lnTo>
                  <a:lnTo>
                    <a:pt x="1076" y="371"/>
                  </a:lnTo>
                  <a:lnTo>
                    <a:pt x="1070" y="370"/>
                  </a:lnTo>
                  <a:lnTo>
                    <a:pt x="1068" y="371"/>
                  </a:lnTo>
                  <a:lnTo>
                    <a:pt x="1066" y="373"/>
                  </a:lnTo>
                  <a:lnTo>
                    <a:pt x="1065" y="375"/>
                  </a:lnTo>
                  <a:lnTo>
                    <a:pt x="1063" y="377"/>
                  </a:lnTo>
                  <a:lnTo>
                    <a:pt x="1063" y="378"/>
                  </a:lnTo>
                  <a:lnTo>
                    <a:pt x="1064" y="379"/>
                  </a:lnTo>
                  <a:lnTo>
                    <a:pt x="1065" y="380"/>
                  </a:lnTo>
                  <a:lnTo>
                    <a:pt x="1066" y="382"/>
                  </a:lnTo>
                  <a:lnTo>
                    <a:pt x="1068" y="383"/>
                  </a:lnTo>
                  <a:lnTo>
                    <a:pt x="1069" y="384"/>
                  </a:lnTo>
                  <a:lnTo>
                    <a:pt x="1069" y="386"/>
                  </a:lnTo>
                  <a:lnTo>
                    <a:pt x="1069" y="388"/>
                  </a:lnTo>
                  <a:lnTo>
                    <a:pt x="1068" y="390"/>
                  </a:lnTo>
                  <a:lnTo>
                    <a:pt x="1067" y="391"/>
                  </a:lnTo>
                  <a:lnTo>
                    <a:pt x="1066" y="392"/>
                  </a:lnTo>
                  <a:lnTo>
                    <a:pt x="1065" y="393"/>
                  </a:lnTo>
                  <a:lnTo>
                    <a:pt x="1065" y="394"/>
                  </a:lnTo>
                  <a:lnTo>
                    <a:pt x="1063" y="394"/>
                  </a:lnTo>
                  <a:lnTo>
                    <a:pt x="1061" y="395"/>
                  </a:lnTo>
                  <a:lnTo>
                    <a:pt x="1059" y="395"/>
                  </a:lnTo>
                  <a:lnTo>
                    <a:pt x="1058" y="396"/>
                  </a:lnTo>
                  <a:lnTo>
                    <a:pt x="1056" y="395"/>
                  </a:lnTo>
                  <a:lnTo>
                    <a:pt x="1055" y="394"/>
                  </a:lnTo>
                  <a:lnTo>
                    <a:pt x="1055" y="393"/>
                  </a:lnTo>
                  <a:lnTo>
                    <a:pt x="1054" y="392"/>
                  </a:lnTo>
                  <a:lnTo>
                    <a:pt x="1054" y="500"/>
                  </a:lnTo>
                  <a:close/>
                  <a:moveTo>
                    <a:pt x="511" y="411"/>
                  </a:moveTo>
                  <a:lnTo>
                    <a:pt x="521" y="402"/>
                  </a:lnTo>
                  <a:lnTo>
                    <a:pt x="531" y="394"/>
                  </a:lnTo>
                  <a:lnTo>
                    <a:pt x="542" y="386"/>
                  </a:lnTo>
                  <a:lnTo>
                    <a:pt x="552" y="382"/>
                  </a:lnTo>
                  <a:lnTo>
                    <a:pt x="560" y="381"/>
                  </a:lnTo>
                  <a:lnTo>
                    <a:pt x="562" y="381"/>
                  </a:lnTo>
                  <a:lnTo>
                    <a:pt x="563" y="382"/>
                  </a:lnTo>
                  <a:lnTo>
                    <a:pt x="564" y="383"/>
                  </a:lnTo>
                  <a:lnTo>
                    <a:pt x="565" y="384"/>
                  </a:lnTo>
                  <a:lnTo>
                    <a:pt x="566" y="384"/>
                  </a:lnTo>
                  <a:lnTo>
                    <a:pt x="567" y="382"/>
                  </a:lnTo>
                  <a:lnTo>
                    <a:pt x="569" y="382"/>
                  </a:lnTo>
                  <a:lnTo>
                    <a:pt x="571" y="383"/>
                  </a:lnTo>
                  <a:lnTo>
                    <a:pt x="572" y="383"/>
                  </a:lnTo>
                  <a:lnTo>
                    <a:pt x="574" y="384"/>
                  </a:lnTo>
                  <a:lnTo>
                    <a:pt x="575" y="384"/>
                  </a:lnTo>
                  <a:lnTo>
                    <a:pt x="577" y="384"/>
                  </a:lnTo>
                  <a:lnTo>
                    <a:pt x="580" y="382"/>
                  </a:lnTo>
                  <a:lnTo>
                    <a:pt x="583" y="380"/>
                  </a:lnTo>
                  <a:lnTo>
                    <a:pt x="585" y="379"/>
                  </a:lnTo>
                  <a:lnTo>
                    <a:pt x="587" y="378"/>
                  </a:lnTo>
                  <a:lnTo>
                    <a:pt x="588" y="378"/>
                  </a:lnTo>
                  <a:lnTo>
                    <a:pt x="597" y="381"/>
                  </a:lnTo>
                  <a:lnTo>
                    <a:pt x="600" y="383"/>
                  </a:lnTo>
                  <a:lnTo>
                    <a:pt x="598" y="386"/>
                  </a:lnTo>
                  <a:lnTo>
                    <a:pt x="594" y="389"/>
                  </a:lnTo>
                  <a:lnTo>
                    <a:pt x="588" y="393"/>
                  </a:lnTo>
                  <a:lnTo>
                    <a:pt x="582" y="397"/>
                  </a:lnTo>
                  <a:lnTo>
                    <a:pt x="577" y="402"/>
                  </a:lnTo>
                  <a:lnTo>
                    <a:pt x="573" y="411"/>
                  </a:lnTo>
                  <a:lnTo>
                    <a:pt x="567" y="420"/>
                  </a:lnTo>
                  <a:lnTo>
                    <a:pt x="563" y="428"/>
                  </a:lnTo>
                  <a:lnTo>
                    <a:pt x="559" y="435"/>
                  </a:lnTo>
                  <a:lnTo>
                    <a:pt x="559" y="441"/>
                  </a:lnTo>
                  <a:lnTo>
                    <a:pt x="562" y="446"/>
                  </a:lnTo>
                  <a:lnTo>
                    <a:pt x="566" y="441"/>
                  </a:lnTo>
                  <a:lnTo>
                    <a:pt x="572" y="437"/>
                  </a:lnTo>
                  <a:lnTo>
                    <a:pt x="581" y="434"/>
                  </a:lnTo>
                  <a:lnTo>
                    <a:pt x="588" y="431"/>
                  </a:lnTo>
                  <a:lnTo>
                    <a:pt x="593" y="426"/>
                  </a:lnTo>
                  <a:lnTo>
                    <a:pt x="594" y="424"/>
                  </a:lnTo>
                  <a:lnTo>
                    <a:pt x="596" y="422"/>
                  </a:lnTo>
                  <a:lnTo>
                    <a:pt x="598" y="422"/>
                  </a:lnTo>
                  <a:lnTo>
                    <a:pt x="600" y="422"/>
                  </a:lnTo>
                  <a:lnTo>
                    <a:pt x="601" y="421"/>
                  </a:lnTo>
                  <a:lnTo>
                    <a:pt x="603" y="421"/>
                  </a:lnTo>
                  <a:lnTo>
                    <a:pt x="605" y="419"/>
                  </a:lnTo>
                  <a:lnTo>
                    <a:pt x="607" y="416"/>
                  </a:lnTo>
                  <a:lnTo>
                    <a:pt x="610" y="413"/>
                  </a:lnTo>
                  <a:lnTo>
                    <a:pt x="615" y="412"/>
                  </a:lnTo>
                  <a:lnTo>
                    <a:pt x="622" y="410"/>
                  </a:lnTo>
                  <a:lnTo>
                    <a:pt x="628" y="404"/>
                  </a:lnTo>
                  <a:lnTo>
                    <a:pt x="632" y="400"/>
                  </a:lnTo>
                  <a:lnTo>
                    <a:pt x="639" y="396"/>
                  </a:lnTo>
                  <a:lnTo>
                    <a:pt x="645" y="392"/>
                  </a:lnTo>
                  <a:lnTo>
                    <a:pt x="654" y="388"/>
                  </a:lnTo>
                  <a:lnTo>
                    <a:pt x="662" y="389"/>
                  </a:lnTo>
                  <a:lnTo>
                    <a:pt x="669" y="394"/>
                  </a:lnTo>
                  <a:lnTo>
                    <a:pt x="675" y="400"/>
                  </a:lnTo>
                  <a:lnTo>
                    <a:pt x="680" y="410"/>
                  </a:lnTo>
                  <a:lnTo>
                    <a:pt x="685" y="419"/>
                  </a:lnTo>
                  <a:lnTo>
                    <a:pt x="690" y="427"/>
                  </a:lnTo>
                  <a:lnTo>
                    <a:pt x="696" y="434"/>
                  </a:lnTo>
                  <a:lnTo>
                    <a:pt x="700" y="438"/>
                  </a:lnTo>
                  <a:lnTo>
                    <a:pt x="705" y="439"/>
                  </a:lnTo>
                  <a:lnTo>
                    <a:pt x="713" y="439"/>
                  </a:lnTo>
                  <a:lnTo>
                    <a:pt x="721" y="436"/>
                  </a:lnTo>
                  <a:lnTo>
                    <a:pt x="729" y="433"/>
                  </a:lnTo>
                  <a:lnTo>
                    <a:pt x="745" y="430"/>
                  </a:lnTo>
                  <a:lnTo>
                    <a:pt x="761" y="431"/>
                  </a:lnTo>
                  <a:lnTo>
                    <a:pt x="780" y="434"/>
                  </a:lnTo>
                  <a:lnTo>
                    <a:pt x="800" y="439"/>
                  </a:lnTo>
                  <a:lnTo>
                    <a:pt x="821" y="446"/>
                  </a:lnTo>
                  <a:lnTo>
                    <a:pt x="842" y="453"/>
                  </a:lnTo>
                  <a:lnTo>
                    <a:pt x="864" y="460"/>
                  </a:lnTo>
                  <a:lnTo>
                    <a:pt x="883" y="465"/>
                  </a:lnTo>
                  <a:lnTo>
                    <a:pt x="903" y="468"/>
                  </a:lnTo>
                  <a:lnTo>
                    <a:pt x="911" y="468"/>
                  </a:lnTo>
                  <a:lnTo>
                    <a:pt x="920" y="465"/>
                  </a:lnTo>
                  <a:lnTo>
                    <a:pt x="930" y="463"/>
                  </a:lnTo>
                  <a:lnTo>
                    <a:pt x="940" y="461"/>
                  </a:lnTo>
                  <a:lnTo>
                    <a:pt x="948" y="461"/>
                  </a:lnTo>
                  <a:lnTo>
                    <a:pt x="954" y="465"/>
                  </a:lnTo>
                  <a:lnTo>
                    <a:pt x="958" y="472"/>
                  </a:lnTo>
                  <a:lnTo>
                    <a:pt x="961" y="481"/>
                  </a:lnTo>
                  <a:lnTo>
                    <a:pt x="967" y="490"/>
                  </a:lnTo>
                  <a:lnTo>
                    <a:pt x="973" y="498"/>
                  </a:lnTo>
                  <a:lnTo>
                    <a:pt x="981" y="493"/>
                  </a:lnTo>
                  <a:lnTo>
                    <a:pt x="989" y="489"/>
                  </a:lnTo>
                  <a:lnTo>
                    <a:pt x="997" y="488"/>
                  </a:lnTo>
                  <a:lnTo>
                    <a:pt x="1006" y="490"/>
                  </a:lnTo>
                  <a:lnTo>
                    <a:pt x="1012" y="493"/>
                  </a:lnTo>
                  <a:lnTo>
                    <a:pt x="1017" y="499"/>
                  </a:lnTo>
                  <a:lnTo>
                    <a:pt x="1023" y="504"/>
                  </a:lnTo>
                  <a:lnTo>
                    <a:pt x="1030" y="507"/>
                  </a:lnTo>
                  <a:lnTo>
                    <a:pt x="1036" y="506"/>
                  </a:lnTo>
                  <a:lnTo>
                    <a:pt x="1045" y="503"/>
                  </a:lnTo>
                  <a:lnTo>
                    <a:pt x="1054" y="500"/>
                  </a:lnTo>
                  <a:lnTo>
                    <a:pt x="1054" y="392"/>
                  </a:lnTo>
                  <a:lnTo>
                    <a:pt x="1052" y="389"/>
                  </a:lnTo>
                  <a:lnTo>
                    <a:pt x="1050" y="387"/>
                  </a:lnTo>
                  <a:lnTo>
                    <a:pt x="1048" y="385"/>
                  </a:lnTo>
                  <a:lnTo>
                    <a:pt x="1045" y="383"/>
                  </a:lnTo>
                  <a:lnTo>
                    <a:pt x="1044" y="383"/>
                  </a:lnTo>
                  <a:lnTo>
                    <a:pt x="1042" y="383"/>
                  </a:lnTo>
                  <a:lnTo>
                    <a:pt x="1039" y="383"/>
                  </a:lnTo>
                  <a:lnTo>
                    <a:pt x="1038" y="382"/>
                  </a:lnTo>
                  <a:lnTo>
                    <a:pt x="1035" y="381"/>
                  </a:lnTo>
                  <a:lnTo>
                    <a:pt x="1033" y="380"/>
                  </a:lnTo>
                  <a:lnTo>
                    <a:pt x="1031" y="380"/>
                  </a:lnTo>
                  <a:lnTo>
                    <a:pt x="1028" y="380"/>
                  </a:lnTo>
                  <a:lnTo>
                    <a:pt x="1026" y="382"/>
                  </a:lnTo>
                  <a:lnTo>
                    <a:pt x="1024" y="384"/>
                  </a:lnTo>
                  <a:lnTo>
                    <a:pt x="1022" y="386"/>
                  </a:lnTo>
                  <a:lnTo>
                    <a:pt x="1020" y="387"/>
                  </a:lnTo>
                  <a:lnTo>
                    <a:pt x="1018" y="387"/>
                  </a:lnTo>
                  <a:lnTo>
                    <a:pt x="1016" y="387"/>
                  </a:lnTo>
                  <a:lnTo>
                    <a:pt x="1014" y="385"/>
                  </a:lnTo>
                  <a:lnTo>
                    <a:pt x="1014" y="384"/>
                  </a:lnTo>
                  <a:lnTo>
                    <a:pt x="1014" y="383"/>
                  </a:lnTo>
                  <a:lnTo>
                    <a:pt x="1015" y="381"/>
                  </a:lnTo>
                  <a:lnTo>
                    <a:pt x="1015" y="379"/>
                  </a:lnTo>
                  <a:lnTo>
                    <a:pt x="1015" y="376"/>
                  </a:lnTo>
                  <a:lnTo>
                    <a:pt x="1016" y="375"/>
                  </a:lnTo>
                  <a:lnTo>
                    <a:pt x="1018" y="373"/>
                  </a:lnTo>
                  <a:lnTo>
                    <a:pt x="1020" y="372"/>
                  </a:lnTo>
                  <a:lnTo>
                    <a:pt x="1023" y="370"/>
                  </a:lnTo>
                  <a:lnTo>
                    <a:pt x="1025" y="367"/>
                  </a:lnTo>
                  <a:lnTo>
                    <a:pt x="1027" y="365"/>
                  </a:lnTo>
                  <a:lnTo>
                    <a:pt x="1028" y="363"/>
                  </a:lnTo>
                  <a:lnTo>
                    <a:pt x="1030" y="362"/>
                  </a:lnTo>
                  <a:lnTo>
                    <a:pt x="1032" y="361"/>
                  </a:lnTo>
                  <a:lnTo>
                    <a:pt x="1033" y="360"/>
                  </a:lnTo>
                  <a:lnTo>
                    <a:pt x="1034" y="360"/>
                  </a:lnTo>
                  <a:lnTo>
                    <a:pt x="1037" y="360"/>
                  </a:lnTo>
                  <a:lnTo>
                    <a:pt x="1041" y="359"/>
                  </a:lnTo>
                  <a:lnTo>
                    <a:pt x="1044" y="358"/>
                  </a:lnTo>
                  <a:lnTo>
                    <a:pt x="1047" y="358"/>
                  </a:lnTo>
                  <a:lnTo>
                    <a:pt x="1050" y="359"/>
                  </a:lnTo>
                  <a:lnTo>
                    <a:pt x="1054" y="359"/>
                  </a:lnTo>
                  <a:lnTo>
                    <a:pt x="1054" y="149"/>
                  </a:lnTo>
                  <a:lnTo>
                    <a:pt x="1052" y="147"/>
                  </a:lnTo>
                  <a:lnTo>
                    <a:pt x="1050" y="145"/>
                  </a:lnTo>
                  <a:lnTo>
                    <a:pt x="1042" y="140"/>
                  </a:lnTo>
                  <a:lnTo>
                    <a:pt x="1033" y="138"/>
                  </a:lnTo>
                  <a:lnTo>
                    <a:pt x="1026" y="139"/>
                  </a:lnTo>
                  <a:lnTo>
                    <a:pt x="1022" y="138"/>
                  </a:lnTo>
                  <a:lnTo>
                    <a:pt x="1017" y="135"/>
                  </a:lnTo>
                  <a:lnTo>
                    <a:pt x="1013" y="132"/>
                  </a:lnTo>
                  <a:lnTo>
                    <a:pt x="1009" y="132"/>
                  </a:lnTo>
                  <a:lnTo>
                    <a:pt x="1006" y="134"/>
                  </a:lnTo>
                  <a:lnTo>
                    <a:pt x="1004" y="137"/>
                  </a:lnTo>
                  <a:lnTo>
                    <a:pt x="1001" y="140"/>
                  </a:lnTo>
                  <a:lnTo>
                    <a:pt x="999" y="143"/>
                  </a:lnTo>
                  <a:lnTo>
                    <a:pt x="997" y="145"/>
                  </a:lnTo>
                  <a:lnTo>
                    <a:pt x="995" y="147"/>
                  </a:lnTo>
                  <a:lnTo>
                    <a:pt x="991" y="148"/>
                  </a:lnTo>
                  <a:lnTo>
                    <a:pt x="986" y="149"/>
                  </a:lnTo>
                  <a:lnTo>
                    <a:pt x="980" y="150"/>
                  </a:lnTo>
                  <a:lnTo>
                    <a:pt x="976" y="151"/>
                  </a:lnTo>
                  <a:lnTo>
                    <a:pt x="967" y="159"/>
                  </a:lnTo>
                  <a:lnTo>
                    <a:pt x="958" y="165"/>
                  </a:lnTo>
                  <a:lnTo>
                    <a:pt x="951" y="170"/>
                  </a:lnTo>
                  <a:lnTo>
                    <a:pt x="943" y="173"/>
                  </a:lnTo>
                  <a:lnTo>
                    <a:pt x="932" y="178"/>
                  </a:lnTo>
                  <a:lnTo>
                    <a:pt x="920" y="179"/>
                  </a:lnTo>
                  <a:lnTo>
                    <a:pt x="909" y="177"/>
                  </a:lnTo>
                  <a:lnTo>
                    <a:pt x="897" y="175"/>
                  </a:lnTo>
                  <a:lnTo>
                    <a:pt x="885" y="173"/>
                  </a:lnTo>
                  <a:lnTo>
                    <a:pt x="877" y="164"/>
                  </a:lnTo>
                  <a:lnTo>
                    <a:pt x="868" y="164"/>
                  </a:lnTo>
                  <a:lnTo>
                    <a:pt x="861" y="160"/>
                  </a:lnTo>
                  <a:lnTo>
                    <a:pt x="849" y="155"/>
                  </a:lnTo>
                  <a:lnTo>
                    <a:pt x="834" y="151"/>
                  </a:lnTo>
                  <a:lnTo>
                    <a:pt x="822" y="147"/>
                  </a:lnTo>
                  <a:lnTo>
                    <a:pt x="812" y="143"/>
                  </a:lnTo>
                  <a:lnTo>
                    <a:pt x="799" y="134"/>
                  </a:lnTo>
                  <a:lnTo>
                    <a:pt x="791" y="128"/>
                  </a:lnTo>
                  <a:lnTo>
                    <a:pt x="785" y="124"/>
                  </a:lnTo>
                  <a:lnTo>
                    <a:pt x="780" y="123"/>
                  </a:lnTo>
                  <a:lnTo>
                    <a:pt x="773" y="126"/>
                  </a:lnTo>
                  <a:lnTo>
                    <a:pt x="770" y="126"/>
                  </a:lnTo>
                  <a:lnTo>
                    <a:pt x="767" y="127"/>
                  </a:lnTo>
                  <a:lnTo>
                    <a:pt x="764" y="126"/>
                  </a:lnTo>
                  <a:lnTo>
                    <a:pt x="762" y="125"/>
                  </a:lnTo>
                  <a:lnTo>
                    <a:pt x="760" y="124"/>
                  </a:lnTo>
                  <a:lnTo>
                    <a:pt x="758" y="121"/>
                  </a:lnTo>
                  <a:lnTo>
                    <a:pt x="757" y="118"/>
                  </a:lnTo>
                  <a:lnTo>
                    <a:pt x="755" y="115"/>
                  </a:lnTo>
                  <a:lnTo>
                    <a:pt x="753" y="112"/>
                  </a:lnTo>
                  <a:lnTo>
                    <a:pt x="751" y="110"/>
                  </a:lnTo>
                  <a:lnTo>
                    <a:pt x="749" y="109"/>
                  </a:lnTo>
                  <a:lnTo>
                    <a:pt x="744" y="108"/>
                  </a:lnTo>
                  <a:lnTo>
                    <a:pt x="737" y="110"/>
                  </a:lnTo>
                  <a:lnTo>
                    <a:pt x="730" y="111"/>
                  </a:lnTo>
                  <a:lnTo>
                    <a:pt x="724" y="112"/>
                  </a:lnTo>
                  <a:lnTo>
                    <a:pt x="721" y="111"/>
                  </a:lnTo>
                  <a:lnTo>
                    <a:pt x="714" y="104"/>
                  </a:lnTo>
                  <a:lnTo>
                    <a:pt x="705" y="96"/>
                  </a:lnTo>
                  <a:lnTo>
                    <a:pt x="697" y="89"/>
                  </a:lnTo>
                  <a:lnTo>
                    <a:pt x="692" y="82"/>
                  </a:lnTo>
                  <a:lnTo>
                    <a:pt x="687" y="70"/>
                  </a:lnTo>
                  <a:lnTo>
                    <a:pt x="680" y="60"/>
                  </a:lnTo>
                  <a:lnTo>
                    <a:pt x="670" y="50"/>
                  </a:lnTo>
                  <a:lnTo>
                    <a:pt x="665" y="49"/>
                  </a:lnTo>
                  <a:lnTo>
                    <a:pt x="659" y="51"/>
                  </a:lnTo>
                  <a:lnTo>
                    <a:pt x="652" y="50"/>
                  </a:lnTo>
                  <a:lnTo>
                    <a:pt x="649" y="47"/>
                  </a:lnTo>
                  <a:lnTo>
                    <a:pt x="647" y="42"/>
                  </a:lnTo>
                  <a:lnTo>
                    <a:pt x="645" y="37"/>
                  </a:lnTo>
                  <a:lnTo>
                    <a:pt x="643" y="33"/>
                  </a:lnTo>
                  <a:lnTo>
                    <a:pt x="641" y="32"/>
                  </a:lnTo>
                  <a:lnTo>
                    <a:pt x="640" y="32"/>
                  </a:lnTo>
                  <a:lnTo>
                    <a:pt x="639" y="31"/>
                  </a:lnTo>
                  <a:lnTo>
                    <a:pt x="635" y="21"/>
                  </a:lnTo>
                  <a:lnTo>
                    <a:pt x="630" y="12"/>
                  </a:lnTo>
                  <a:lnTo>
                    <a:pt x="623" y="4"/>
                  </a:lnTo>
                  <a:lnTo>
                    <a:pt x="617" y="1"/>
                  </a:lnTo>
                  <a:lnTo>
                    <a:pt x="614" y="1"/>
                  </a:lnTo>
                  <a:lnTo>
                    <a:pt x="611" y="3"/>
                  </a:lnTo>
                  <a:lnTo>
                    <a:pt x="608" y="6"/>
                  </a:lnTo>
                  <a:lnTo>
                    <a:pt x="604" y="7"/>
                  </a:lnTo>
                  <a:lnTo>
                    <a:pt x="589" y="9"/>
                  </a:lnTo>
                  <a:lnTo>
                    <a:pt x="575" y="7"/>
                  </a:lnTo>
                  <a:lnTo>
                    <a:pt x="562" y="3"/>
                  </a:lnTo>
                  <a:lnTo>
                    <a:pt x="544" y="0"/>
                  </a:lnTo>
                  <a:lnTo>
                    <a:pt x="526" y="0"/>
                  </a:lnTo>
                  <a:lnTo>
                    <a:pt x="511" y="0"/>
                  </a:lnTo>
                  <a:lnTo>
                    <a:pt x="511" y="220"/>
                  </a:lnTo>
                  <a:lnTo>
                    <a:pt x="511" y="223"/>
                  </a:lnTo>
                  <a:lnTo>
                    <a:pt x="512" y="225"/>
                  </a:lnTo>
                  <a:lnTo>
                    <a:pt x="514" y="227"/>
                  </a:lnTo>
                  <a:lnTo>
                    <a:pt x="515" y="226"/>
                  </a:lnTo>
                  <a:lnTo>
                    <a:pt x="516" y="227"/>
                  </a:lnTo>
                  <a:lnTo>
                    <a:pt x="516" y="228"/>
                  </a:lnTo>
                  <a:lnTo>
                    <a:pt x="517" y="229"/>
                  </a:lnTo>
                  <a:lnTo>
                    <a:pt x="518" y="228"/>
                  </a:lnTo>
                  <a:lnTo>
                    <a:pt x="519" y="228"/>
                  </a:lnTo>
                  <a:lnTo>
                    <a:pt x="520" y="228"/>
                  </a:lnTo>
                  <a:lnTo>
                    <a:pt x="521" y="228"/>
                  </a:lnTo>
                  <a:lnTo>
                    <a:pt x="522" y="230"/>
                  </a:lnTo>
                  <a:lnTo>
                    <a:pt x="522" y="233"/>
                  </a:lnTo>
                  <a:lnTo>
                    <a:pt x="523" y="236"/>
                  </a:lnTo>
                  <a:lnTo>
                    <a:pt x="523" y="239"/>
                  </a:lnTo>
                  <a:lnTo>
                    <a:pt x="523" y="242"/>
                  </a:lnTo>
                  <a:lnTo>
                    <a:pt x="523" y="244"/>
                  </a:lnTo>
                  <a:lnTo>
                    <a:pt x="522" y="245"/>
                  </a:lnTo>
                  <a:lnTo>
                    <a:pt x="522" y="246"/>
                  </a:lnTo>
                  <a:lnTo>
                    <a:pt x="521" y="249"/>
                  </a:lnTo>
                  <a:lnTo>
                    <a:pt x="521" y="254"/>
                  </a:lnTo>
                  <a:lnTo>
                    <a:pt x="522" y="257"/>
                  </a:lnTo>
                  <a:lnTo>
                    <a:pt x="524" y="261"/>
                  </a:lnTo>
                  <a:lnTo>
                    <a:pt x="525" y="262"/>
                  </a:lnTo>
                  <a:lnTo>
                    <a:pt x="526" y="262"/>
                  </a:lnTo>
                  <a:lnTo>
                    <a:pt x="526" y="263"/>
                  </a:lnTo>
                  <a:lnTo>
                    <a:pt x="527" y="265"/>
                  </a:lnTo>
                  <a:lnTo>
                    <a:pt x="528" y="267"/>
                  </a:lnTo>
                  <a:lnTo>
                    <a:pt x="527" y="268"/>
                  </a:lnTo>
                  <a:lnTo>
                    <a:pt x="526" y="269"/>
                  </a:lnTo>
                  <a:lnTo>
                    <a:pt x="525" y="269"/>
                  </a:lnTo>
                  <a:lnTo>
                    <a:pt x="524" y="269"/>
                  </a:lnTo>
                  <a:lnTo>
                    <a:pt x="522" y="269"/>
                  </a:lnTo>
                  <a:lnTo>
                    <a:pt x="519" y="267"/>
                  </a:lnTo>
                  <a:lnTo>
                    <a:pt x="517" y="265"/>
                  </a:lnTo>
                  <a:lnTo>
                    <a:pt x="514" y="264"/>
                  </a:lnTo>
                  <a:lnTo>
                    <a:pt x="512" y="263"/>
                  </a:lnTo>
                  <a:lnTo>
                    <a:pt x="511" y="262"/>
                  </a:lnTo>
                  <a:lnTo>
                    <a:pt x="511" y="261"/>
                  </a:lnTo>
                  <a:lnTo>
                    <a:pt x="511" y="411"/>
                  </a:lnTo>
                  <a:close/>
                  <a:moveTo>
                    <a:pt x="200" y="357"/>
                  </a:moveTo>
                  <a:lnTo>
                    <a:pt x="208" y="357"/>
                  </a:lnTo>
                  <a:lnTo>
                    <a:pt x="212" y="356"/>
                  </a:lnTo>
                  <a:lnTo>
                    <a:pt x="214" y="355"/>
                  </a:lnTo>
                  <a:lnTo>
                    <a:pt x="216" y="355"/>
                  </a:lnTo>
                  <a:lnTo>
                    <a:pt x="221" y="357"/>
                  </a:lnTo>
                  <a:lnTo>
                    <a:pt x="225" y="359"/>
                  </a:lnTo>
                  <a:lnTo>
                    <a:pt x="227" y="360"/>
                  </a:lnTo>
                  <a:lnTo>
                    <a:pt x="229" y="361"/>
                  </a:lnTo>
                  <a:lnTo>
                    <a:pt x="231" y="361"/>
                  </a:lnTo>
                  <a:lnTo>
                    <a:pt x="232" y="361"/>
                  </a:lnTo>
                  <a:lnTo>
                    <a:pt x="232" y="362"/>
                  </a:lnTo>
                  <a:lnTo>
                    <a:pt x="233" y="362"/>
                  </a:lnTo>
                  <a:lnTo>
                    <a:pt x="233" y="363"/>
                  </a:lnTo>
                  <a:lnTo>
                    <a:pt x="233" y="365"/>
                  </a:lnTo>
                  <a:lnTo>
                    <a:pt x="235" y="367"/>
                  </a:lnTo>
                  <a:lnTo>
                    <a:pt x="235" y="369"/>
                  </a:lnTo>
                  <a:lnTo>
                    <a:pt x="236" y="369"/>
                  </a:lnTo>
                  <a:lnTo>
                    <a:pt x="237" y="370"/>
                  </a:lnTo>
                  <a:lnTo>
                    <a:pt x="239" y="370"/>
                  </a:lnTo>
                  <a:lnTo>
                    <a:pt x="241" y="371"/>
                  </a:lnTo>
                  <a:lnTo>
                    <a:pt x="242" y="371"/>
                  </a:lnTo>
                  <a:lnTo>
                    <a:pt x="244" y="372"/>
                  </a:lnTo>
                  <a:lnTo>
                    <a:pt x="245" y="372"/>
                  </a:lnTo>
                  <a:lnTo>
                    <a:pt x="247" y="372"/>
                  </a:lnTo>
                  <a:lnTo>
                    <a:pt x="248" y="373"/>
                  </a:lnTo>
                  <a:lnTo>
                    <a:pt x="249" y="374"/>
                  </a:lnTo>
                  <a:lnTo>
                    <a:pt x="249" y="376"/>
                  </a:lnTo>
                  <a:lnTo>
                    <a:pt x="250" y="380"/>
                  </a:lnTo>
                  <a:lnTo>
                    <a:pt x="255" y="382"/>
                  </a:lnTo>
                  <a:lnTo>
                    <a:pt x="261" y="385"/>
                  </a:lnTo>
                  <a:lnTo>
                    <a:pt x="269" y="388"/>
                  </a:lnTo>
                  <a:lnTo>
                    <a:pt x="278" y="394"/>
                  </a:lnTo>
                  <a:lnTo>
                    <a:pt x="283" y="398"/>
                  </a:lnTo>
                  <a:lnTo>
                    <a:pt x="290" y="403"/>
                  </a:lnTo>
                  <a:lnTo>
                    <a:pt x="299" y="408"/>
                  </a:lnTo>
                  <a:lnTo>
                    <a:pt x="307" y="411"/>
                  </a:lnTo>
                  <a:lnTo>
                    <a:pt x="316" y="413"/>
                  </a:lnTo>
                  <a:lnTo>
                    <a:pt x="323" y="414"/>
                  </a:lnTo>
                  <a:lnTo>
                    <a:pt x="326" y="413"/>
                  </a:lnTo>
                  <a:lnTo>
                    <a:pt x="327" y="412"/>
                  </a:lnTo>
                  <a:lnTo>
                    <a:pt x="328" y="413"/>
                  </a:lnTo>
                  <a:lnTo>
                    <a:pt x="329" y="414"/>
                  </a:lnTo>
                  <a:lnTo>
                    <a:pt x="330" y="414"/>
                  </a:lnTo>
                  <a:lnTo>
                    <a:pt x="330" y="415"/>
                  </a:lnTo>
                  <a:lnTo>
                    <a:pt x="331" y="415"/>
                  </a:lnTo>
                  <a:lnTo>
                    <a:pt x="332" y="415"/>
                  </a:lnTo>
                  <a:lnTo>
                    <a:pt x="332" y="413"/>
                  </a:lnTo>
                  <a:lnTo>
                    <a:pt x="332" y="409"/>
                  </a:lnTo>
                  <a:lnTo>
                    <a:pt x="333" y="404"/>
                  </a:lnTo>
                  <a:lnTo>
                    <a:pt x="335" y="400"/>
                  </a:lnTo>
                  <a:lnTo>
                    <a:pt x="337" y="396"/>
                  </a:lnTo>
                  <a:lnTo>
                    <a:pt x="344" y="389"/>
                  </a:lnTo>
                  <a:lnTo>
                    <a:pt x="355" y="384"/>
                  </a:lnTo>
                  <a:lnTo>
                    <a:pt x="366" y="381"/>
                  </a:lnTo>
                  <a:lnTo>
                    <a:pt x="374" y="382"/>
                  </a:lnTo>
                  <a:lnTo>
                    <a:pt x="383" y="385"/>
                  </a:lnTo>
                  <a:lnTo>
                    <a:pt x="393" y="390"/>
                  </a:lnTo>
                  <a:lnTo>
                    <a:pt x="401" y="396"/>
                  </a:lnTo>
                  <a:lnTo>
                    <a:pt x="408" y="399"/>
                  </a:lnTo>
                  <a:lnTo>
                    <a:pt x="414" y="407"/>
                  </a:lnTo>
                  <a:lnTo>
                    <a:pt x="421" y="416"/>
                  </a:lnTo>
                  <a:lnTo>
                    <a:pt x="429" y="426"/>
                  </a:lnTo>
                  <a:lnTo>
                    <a:pt x="435" y="433"/>
                  </a:lnTo>
                  <a:lnTo>
                    <a:pt x="442" y="435"/>
                  </a:lnTo>
                  <a:lnTo>
                    <a:pt x="443" y="435"/>
                  </a:lnTo>
                  <a:lnTo>
                    <a:pt x="445" y="434"/>
                  </a:lnTo>
                  <a:lnTo>
                    <a:pt x="447" y="433"/>
                  </a:lnTo>
                  <a:lnTo>
                    <a:pt x="449" y="432"/>
                  </a:lnTo>
                  <a:lnTo>
                    <a:pt x="450" y="431"/>
                  </a:lnTo>
                  <a:lnTo>
                    <a:pt x="460" y="430"/>
                  </a:lnTo>
                  <a:lnTo>
                    <a:pt x="471" y="427"/>
                  </a:lnTo>
                  <a:lnTo>
                    <a:pt x="481" y="423"/>
                  </a:lnTo>
                  <a:lnTo>
                    <a:pt x="490" y="421"/>
                  </a:lnTo>
                  <a:lnTo>
                    <a:pt x="499" y="418"/>
                  </a:lnTo>
                  <a:lnTo>
                    <a:pt x="511" y="411"/>
                  </a:lnTo>
                  <a:lnTo>
                    <a:pt x="511" y="261"/>
                  </a:lnTo>
                  <a:lnTo>
                    <a:pt x="510" y="260"/>
                  </a:lnTo>
                  <a:lnTo>
                    <a:pt x="509" y="258"/>
                  </a:lnTo>
                  <a:lnTo>
                    <a:pt x="507" y="257"/>
                  </a:lnTo>
                  <a:lnTo>
                    <a:pt x="505" y="256"/>
                  </a:lnTo>
                  <a:lnTo>
                    <a:pt x="502" y="255"/>
                  </a:lnTo>
                  <a:lnTo>
                    <a:pt x="500" y="253"/>
                  </a:lnTo>
                  <a:lnTo>
                    <a:pt x="498" y="250"/>
                  </a:lnTo>
                  <a:lnTo>
                    <a:pt x="497" y="247"/>
                  </a:lnTo>
                  <a:lnTo>
                    <a:pt x="496" y="246"/>
                  </a:lnTo>
                  <a:lnTo>
                    <a:pt x="495" y="244"/>
                  </a:lnTo>
                  <a:lnTo>
                    <a:pt x="495" y="243"/>
                  </a:lnTo>
                  <a:lnTo>
                    <a:pt x="495" y="242"/>
                  </a:lnTo>
                  <a:lnTo>
                    <a:pt x="494" y="239"/>
                  </a:lnTo>
                  <a:lnTo>
                    <a:pt x="493" y="237"/>
                  </a:lnTo>
                  <a:lnTo>
                    <a:pt x="493" y="235"/>
                  </a:lnTo>
                  <a:lnTo>
                    <a:pt x="492" y="233"/>
                  </a:lnTo>
                  <a:lnTo>
                    <a:pt x="492" y="232"/>
                  </a:lnTo>
                  <a:lnTo>
                    <a:pt x="492" y="231"/>
                  </a:lnTo>
                  <a:lnTo>
                    <a:pt x="492" y="230"/>
                  </a:lnTo>
                  <a:lnTo>
                    <a:pt x="492" y="229"/>
                  </a:lnTo>
                  <a:lnTo>
                    <a:pt x="493" y="228"/>
                  </a:lnTo>
                  <a:lnTo>
                    <a:pt x="496" y="225"/>
                  </a:lnTo>
                  <a:lnTo>
                    <a:pt x="499" y="223"/>
                  </a:lnTo>
                  <a:lnTo>
                    <a:pt x="500" y="220"/>
                  </a:lnTo>
                  <a:lnTo>
                    <a:pt x="501" y="211"/>
                  </a:lnTo>
                  <a:lnTo>
                    <a:pt x="500" y="203"/>
                  </a:lnTo>
                  <a:lnTo>
                    <a:pt x="500" y="197"/>
                  </a:lnTo>
                  <a:lnTo>
                    <a:pt x="501" y="196"/>
                  </a:lnTo>
                  <a:lnTo>
                    <a:pt x="502" y="196"/>
                  </a:lnTo>
                  <a:lnTo>
                    <a:pt x="504" y="196"/>
                  </a:lnTo>
                  <a:lnTo>
                    <a:pt x="505" y="197"/>
                  </a:lnTo>
                  <a:lnTo>
                    <a:pt x="506" y="198"/>
                  </a:lnTo>
                  <a:lnTo>
                    <a:pt x="508" y="204"/>
                  </a:lnTo>
                  <a:lnTo>
                    <a:pt x="509" y="212"/>
                  </a:lnTo>
                  <a:lnTo>
                    <a:pt x="511" y="220"/>
                  </a:lnTo>
                  <a:lnTo>
                    <a:pt x="511" y="0"/>
                  </a:lnTo>
                  <a:lnTo>
                    <a:pt x="509" y="0"/>
                  </a:lnTo>
                  <a:lnTo>
                    <a:pt x="507" y="0"/>
                  </a:lnTo>
                  <a:lnTo>
                    <a:pt x="493" y="2"/>
                  </a:lnTo>
                  <a:lnTo>
                    <a:pt x="482" y="5"/>
                  </a:lnTo>
                  <a:lnTo>
                    <a:pt x="471" y="10"/>
                  </a:lnTo>
                  <a:lnTo>
                    <a:pt x="457" y="17"/>
                  </a:lnTo>
                  <a:lnTo>
                    <a:pt x="441" y="26"/>
                  </a:lnTo>
                  <a:lnTo>
                    <a:pt x="433" y="28"/>
                  </a:lnTo>
                  <a:lnTo>
                    <a:pt x="421" y="27"/>
                  </a:lnTo>
                  <a:lnTo>
                    <a:pt x="410" y="25"/>
                  </a:lnTo>
                  <a:lnTo>
                    <a:pt x="400" y="26"/>
                  </a:lnTo>
                  <a:lnTo>
                    <a:pt x="398" y="27"/>
                  </a:lnTo>
                  <a:lnTo>
                    <a:pt x="396" y="28"/>
                  </a:lnTo>
                  <a:lnTo>
                    <a:pt x="394" y="30"/>
                  </a:lnTo>
                  <a:lnTo>
                    <a:pt x="392" y="32"/>
                  </a:lnTo>
                  <a:lnTo>
                    <a:pt x="390" y="33"/>
                  </a:lnTo>
                  <a:lnTo>
                    <a:pt x="388" y="33"/>
                  </a:lnTo>
                  <a:lnTo>
                    <a:pt x="388" y="32"/>
                  </a:lnTo>
                  <a:lnTo>
                    <a:pt x="388" y="31"/>
                  </a:lnTo>
                  <a:lnTo>
                    <a:pt x="388" y="29"/>
                  </a:lnTo>
                  <a:lnTo>
                    <a:pt x="388" y="27"/>
                  </a:lnTo>
                  <a:lnTo>
                    <a:pt x="388" y="25"/>
                  </a:lnTo>
                  <a:lnTo>
                    <a:pt x="386" y="24"/>
                  </a:lnTo>
                  <a:lnTo>
                    <a:pt x="383" y="22"/>
                  </a:lnTo>
                  <a:lnTo>
                    <a:pt x="380" y="19"/>
                  </a:lnTo>
                  <a:lnTo>
                    <a:pt x="378" y="19"/>
                  </a:lnTo>
                  <a:lnTo>
                    <a:pt x="368" y="17"/>
                  </a:lnTo>
                  <a:lnTo>
                    <a:pt x="360" y="13"/>
                  </a:lnTo>
                  <a:lnTo>
                    <a:pt x="350" y="10"/>
                  </a:lnTo>
                  <a:lnTo>
                    <a:pt x="340" y="9"/>
                  </a:lnTo>
                  <a:lnTo>
                    <a:pt x="328" y="8"/>
                  </a:lnTo>
                  <a:lnTo>
                    <a:pt x="315" y="8"/>
                  </a:lnTo>
                  <a:lnTo>
                    <a:pt x="301" y="7"/>
                  </a:lnTo>
                  <a:lnTo>
                    <a:pt x="293" y="6"/>
                  </a:lnTo>
                  <a:lnTo>
                    <a:pt x="289" y="5"/>
                  </a:lnTo>
                  <a:lnTo>
                    <a:pt x="287" y="6"/>
                  </a:lnTo>
                  <a:lnTo>
                    <a:pt x="285" y="7"/>
                  </a:lnTo>
                  <a:lnTo>
                    <a:pt x="283" y="9"/>
                  </a:lnTo>
                  <a:lnTo>
                    <a:pt x="283" y="10"/>
                  </a:lnTo>
                  <a:lnTo>
                    <a:pt x="283" y="12"/>
                  </a:lnTo>
                  <a:lnTo>
                    <a:pt x="284" y="14"/>
                  </a:lnTo>
                  <a:lnTo>
                    <a:pt x="291" y="17"/>
                  </a:lnTo>
                  <a:lnTo>
                    <a:pt x="300" y="21"/>
                  </a:lnTo>
                  <a:lnTo>
                    <a:pt x="310" y="23"/>
                  </a:lnTo>
                  <a:lnTo>
                    <a:pt x="320" y="24"/>
                  </a:lnTo>
                  <a:lnTo>
                    <a:pt x="328" y="27"/>
                  </a:lnTo>
                  <a:lnTo>
                    <a:pt x="334" y="32"/>
                  </a:lnTo>
                  <a:lnTo>
                    <a:pt x="335" y="34"/>
                  </a:lnTo>
                  <a:lnTo>
                    <a:pt x="335" y="35"/>
                  </a:lnTo>
                  <a:lnTo>
                    <a:pt x="334" y="36"/>
                  </a:lnTo>
                  <a:lnTo>
                    <a:pt x="333" y="37"/>
                  </a:lnTo>
                  <a:lnTo>
                    <a:pt x="331" y="38"/>
                  </a:lnTo>
                  <a:lnTo>
                    <a:pt x="330" y="38"/>
                  </a:lnTo>
                  <a:lnTo>
                    <a:pt x="329" y="38"/>
                  </a:lnTo>
                  <a:lnTo>
                    <a:pt x="328" y="39"/>
                  </a:lnTo>
                  <a:lnTo>
                    <a:pt x="324" y="42"/>
                  </a:lnTo>
                  <a:lnTo>
                    <a:pt x="321" y="45"/>
                  </a:lnTo>
                  <a:lnTo>
                    <a:pt x="319" y="47"/>
                  </a:lnTo>
                  <a:lnTo>
                    <a:pt x="317" y="47"/>
                  </a:lnTo>
                  <a:lnTo>
                    <a:pt x="310" y="46"/>
                  </a:lnTo>
                  <a:lnTo>
                    <a:pt x="308" y="45"/>
                  </a:lnTo>
                  <a:lnTo>
                    <a:pt x="305" y="46"/>
                  </a:lnTo>
                  <a:lnTo>
                    <a:pt x="301" y="46"/>
                  </a:lnTo>
                  <a:lnTo>
                    <a:pt x="299" y="46"/>
                  </a:lnTo>
                  <a:lnTo>
                    <a:pt x="295" y="46"/>
                  </a:lnTo>
                  <a:lnTo>
                    <a:pt x="289" y="48"/>
                  </a:lnTo>
                  <a:lnTo>
                    <a:pt x="282" y="48"/>
                  </a:lnTo>
                  <a:lnTo>
                    <a:pt x="278" y="47"/>
                  </a:lnTo>
                  <a:lnTo>
                    <a:pt x="275" y="48"/>
                  </a:lnTo>
                  <a:lnTo>
                    <a:pt x="271" y="50"/>
                  </a:lnTo>
                  <a:lnTo>
                    <a:pt x="266" y="52"/>
                  </a:lnTo>
                  <a:lnTo>
                    <a:pt x="257" y="54"/>
                  </a:lnTo>
                  <a:lnTo>
                    <a:pt x="256" y="54"/>
                  </a:lnTo>
                  <a:lnTo>
                    <a:pt x="254" y="53"/>
                  </a:lnTo>
                  <a:lnTo>
                    <a:pt x="253" y="52"/>
                  </a:lnTo>
                  <a:lnTo>
                    <a:pt x="252" y="52"/>
                  </a:lnTo>
                  <a:lnTo>
                    <a:pt x="251" y="50"/>
                  </a:lnTo>
                  <a:lnTo>
                    <a:pt x="251" y="48"/>
                  </a:lnTo>
                  <a:lnTo>
                    <a:pt x="251" y="46"/>
                  </a:lnTo>
                  <a:lnTo>
                    <a:pt x="250" y="44"/>
                  </a:lnTo>
                  <a:lnTo>
                    <a:pt x="246" y="42"/>
                  </a:lnTo>
                  <a:lnTo>
                    <a:pt x="240" y="42"/>
                  </a:lnTo>
                  <a:lnTo>
                    <a:pt x="233" y="43"/>
                  </a:lnTo>
                  <a:lnTo>
                    <a:pt x="232" y="44"/>
                  </a:lnTo>
                  <a:lnTo>
                    <a:pt x="231" y="44"/>
                  </a:lnTo>
                  <a:lnTo>
                    <a:pt x="231" y="45"/>
                  </a:lnTo>
                  <a:lnTo>
                    <a:pt x="230" y="47"/>
                  </a:lnTo>
                  <a:lnTo>
                    <a:pt x="229" y="49"/>
                  </a:lnTo>
                  <a:lnTo>
                    <a:pt x="228" y="50"/>
                  </a:lnTo>
                  <a:lnTo>
                    <a:pt x="224" y="51"/>
                  </a:lnTo>
                  <a:lnTo>
                    <a:pt x="220" y="51"/>
                  </a:lnTo>
                  <a:lnTo>
                    <a:pt x="216" y="51"/>
                  </a:lnTo>
                  <a:lnTo>
                    <a:pt x="212" y="50"/>
                  </a:lnTo>
                  <a:lnTo>
                    <a:pt x="211" y="49"/>
                  </a:lnTo>
                  <a:lnTo>
                    <a:pt x="209" y="47"/>
                  </a:lnTo>
                  <a:lnTo>
                    <a:pt x="207" y="46"/>
                  </a:lnTo>
                  <a:lnTo>
                    <a:pt x="205" y="44"/>
                  </a:lnTo>
                  <a:lnTo>
                    <a:pt x="203" y="43"/>
                  </a:lnTo>
                  <a:lnTo>
                    <a:pt x="200" y="42"/>
                  </a:lnTo>
                  <a:lnTo>
                    <a:pt x="181" y="40"/>
                  </a:lnTo>
                  <a:lnTo>
                    <a:pt x="166" y="38"/>
                  </a:lnTo>
                  <a:lnTo>
                    <a:pt x="150" y="37"/>
                  </a:lnTo>
                  <a:lnTo>
                    <a:pt x="136" y="38"/>
                  </a:lnTo>
                  <a:lnTo>
                    <a:pt x="122" y="43"/>
                  </a:lnTo>
                  <a:lnTo>
                    <a:pt x="115" y="46"/>
                  </a:lnTo>
                  <a:lnTo>
                    <a:pt x="109" y="50"/>
                  </a:lnTo>
                  <a:lnTo>
                    <a:pt x="104" y="54"/>
                  </a:lnTo>
                  <a:lnTo>
                    <a:pt x="92" y="66"/>
                  </a:lnTo>
                  <a:lnTo>
                    <a:pt x="75" y="74"/>
                  </a:lnTo>
                  <a:lnTo>
                    <a:pt x="58" y="82"/>
                  </a:lnTo>
                  <a:lnTo>
                    <a:pt x="38" y="88"/>
                  </a:lnTo>
                  <a:lnTo>
                    <a:pt x="21" y="94"/>
                  </a:lnTo>
                  <a:lnTo>
                    <a:pt x="5" y="100"/>
                  </a:lnTo>
                  <a:lnTo>
                    <a:pt x="5" y="101"/>
                  </a:lnTo>
                  <a:lnTo>
                    <a:pt x="4" y="103"/>
                  </a:lnTo>
                  <a:lnTo>
                    <a:pt x="2" y="105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0" y="112"/>
                  </a:lnTo>
                  <a:lnTo>
                    <a:pt x="6" y="113"/>
                  </a:lnTo>
                  <a:lnTo>
                    <a:pt x="13" y="112"/>
                  </a:lnTo>
                  <a:lnTo>
                    <a:pt x="20" y="112"/>
                  </a:lnTo>
                  <a:lnTo>
                    <a:pt x="26" y="114"/>
                  </a:lnTo>
                  <a:lnTo>
                    <a:pt x="37" y="120"/>
                  </a:lnTo>
                  <a:lnTo>
                    <a:pt x="50" y="123"/>
                  </a:lnTo>
                  <a:lnTo>
                    <a:pt x="62" y="123"/>
                  </a:lnTo>
                  <a:lnTo>
                    <a:pt x="74" y="122"/>
                  </a:lnTo>
                  <a:lnTo>
                    <a:pt x="87" y="121"/>
                  </a:lnTo>
                  <a:lnTo>
                    <a:pt x="97" y="120"/>
                  </a:lnTo>
                  <a:lnTo>
                    <a:pt x="105" y="121"/>
                  </a:lnTo>
                  <a:lnTo>
                    <a:pt x="110" y="123"/>
                  </a:lnTo>
                  <a:lnTo>
                    <a:pt x="113" y="129"/>
                  </a:lnTo>
                  <a:lnTo>
                    <a:pt x="115" y="132"/>
                  </a:lnTo>
                  <a:lnTo>
                    <a:pt x="120" y="138"/>
                  </a:lnTo>
                  <a:lnTo>
                    <a:pt x="125" y="142"/>
                  </a:lnTo>
                  <a:lnTo>
                    <a:pt x="128" y="147"/>
                  </a:lnTo>
                  <a:lnTo>
                    <a:pt x="128" y="151"/>
                  </a:lnTo>
                  <a:lnTo>
                    <a:pt x="125" y="153"/>
                  </a:lnTo>
                  <a:lnTo>
                    <a:pt x="116" y="156"/>
                  </a:lnTo>
                  <a:lnTo>
                    <a:pt x="106" y="161"/>
                  </a:lnTo>
                  <a:lnTo>
                    <a:pt x="96" y="167"/>
                  </a:lnTo>
                  <a:lnTo>
                    <a:pt x="87" y="173"/>
                  </a:lnTo>
                  <a:lnTo>
                    <a:pt x="82" y="181"/>
                  </a:lnTo>
                  <a:lnTo>
                    <a:pt x="81" y="187"/>
                  </a:lnTo>
                  <a:lnTo>
                    <a:pt x="84" y="190"/>
                  </a:lnTo>
                  <a:lnTo>
                    <a:pt x="89" y="193"/>
                  </a:lnTo>
                  <a:lnTo>
                    <a:pt x="94" y="197"/>
                  </a:lnTo>
                  <a:lnTo>
                    <a:pt x="98" y="200"/>
                  </a:lnTo>
                  <a:lnTo>
                    <a:pt x="100" y="200"/>
                  </a:lnTo>
                  <a:lnTo>
                    <a:pt x="102" y="201"/>
                  </a:lnTo>
                  <a:lnTo>
                    <a:pt x="104" y="201"/>
                  </a:lnTo>
                  <a:lnTo>
                    <a:pt x="106" y="201"/>
                  </a:lnTo>
                  <a:lnTo>
                    <a:pt x="108" y="201"/>
                  </a:lnTo>
                  <a:lnTo>
                    <a:pt x="108" y="202"/>
                  </a:lnTo>
                  <a:lnTo>
                    <a:pt x="108" y="204"/>
                  </a:lnTo>
                  <a:lnTo>
                    <a:pt x="107" y="207"/>
                  </a:lnTo>
                  <a:lnTo>
                    <a:pt x="106" y="210"/>
                  </a:lnTo>
                  <a:lnTo>
                    <a:pt x="104" y="212"/>
                  </a:lnTo>
                  <a:lnTo>
                    <a:pt x="102" y="216"/>
                  </a:lnTo>
                  <a:lnTo>
                    <a:pt x="100" y="218"/>
                  </a:lnTo>
                  <a:lnTo>
                    <a:pt x="100" y="221"/>
                  </a:lnTo>
                  <a:lnTo>
                    <a:pt x="100" y="223"/>
                  </a:lnTo>
                  <a:lnTo>
                    <a:pt x="101" y="226"/>
                  </a:lnTo>
                  <a:lnTo>
                    <a:pt x="101" y="229"/>
                  </a:lnTo>
                  <a:lnTo>
                    <a:pt x="101" y="231"/>
                  </a:lnTo>
                  <a:lnTo>
                    <a:pt x="100" y="233"/>
                  </a:lnTo>
                  <a:lnTo>
                    <a:pt x="95" y="239"/>
                  </a:lnTo>
                  <a:lnTo>
                    <a:pt x="86" y="242"/>
                  </a:lnTo>
                  <a:lnTo>
                    <a:pt x="76" y="241"/>
                  </a:lnTo>
                  <a:lnTo>
                    <a:pt x="70" y="238"/>
                  </a:lnTo>
                  <a:lnTo>
                    <a:pt x="64" y="235"/>
                  </a:lnTo>
                  <a:lnTo>
                    <a:pt x="58" y="231"/>
                  </a:lnTo>
                  <a:lnTo>
                    <a:pt x="54" y="228"/>
                  </a:lnTo>
                  <a:lnTo>
                    <a:pt x="53" y="227"/>
                  </a:lnTo>
                  <a:lnTo>
                    <a:pt x="51" y="228"/>
                  </a:lnTo>
                  <a:lnTo>
                    <a:pt x="49" y="229"/>
                  </a:lnTo>
                  <a:lnTo>
                    <a:pt x="47" y="230"/>
                  </a:lnTo>
                  <a:lnTo>
                    <a:pt x="45" y="232"/>
                  </a:lnTo>
                  <a:lnTo>
                    <a:pt x="41" y="234"/>
                  </a:lnTo>
                  <a:lnTo>
                    <a:pt x="39" y="236"/>
                  </a:lnTo>
                  <a:lnTo>
                    <a:pt x="37" y="237"/>
                  </a:lnTo>
                  <a:lnTo>
                    <a:pt x="36" y="238"/>
                  </a:lnTo>
                  <a:lnTo>
                    <a:pt x="37" y="239"/>
                  </a:lnTo>
                  <a:lnTo>
                    <a:pt x="38" y="241"/>
                  </a:lnTo>
                  <a:lnTo>
                    <a:pt x="39" y="242"/>
                  </a:lnTo>
                  <a:lnTo>
                    <a:pt x="41" y="243"/>
                  </a:lnTo>
                  <a:lnTo>
                    <a:pt x="47" y="247"/>
                  </a:lnTo>
                  <a:lnTo>
                    <a:pt x="54" y="251"/>
                  </a:lnTo>
                  <a:lnTo>
                    <a:pt x="60" y="257"/>
                  </a:lnTo>
                  <a:lnTo>
                    <a:pt x="65" y="260"/>
                  </a:lnTo>
                  <a:lnTo>
                    <a:pt x="66" y="261"/>
                  </a:lnTo>
                  <a:lnTo>
                    <a:pt x="67" y="261"/>
                  </a:lnTo>
                  <a:lnTo>
                    <a:pt x="70" y="268"/>
                  </a:lnTo>
                  <a:lnTo>
                    <a:pt x="72" y="271"/>
                  </a:lnTo>
                  <a:lnTo>
                    <a:pt x="72" y="274"/>
                  </a:lnTo>
                  <a:lnTo>
                    <a:pt x="72" y="279"/>
                  </a:lnTo>
                  <a:lnTo>
                    <a:pt x="72" y="287"/>
                  </a:lnTo>
                  <a:lnTo>
                    <a:pt x="73" y="288"/>
                  </a:lnTo>
                  <a:lnTo>
                    <a:pt x="75" y="289"/>
                  </a:lnTo>
                  <a:lnTo>
                    <a:pt x="77" y="291"/>
                  </a:lnTo>
                  <a:lnTo>
                    <a:pt x="79" y="292"/>
                  </a:lnTo>
                  <a:lnTo>
                    <a:pt x="82" y="292"/>
                  </a:lnTo>
                  <a:lnTo>
                    <a:pt x="83" y="293"/>
                  </a:lnTo>
                  <a:lnTo>
                    <a:pt x="85" y="299"/>
                  </a:lnTo>
                  <a:lnTo>
                    <a:pt x="88" y="304"/>
                  </a:lnTo>
                  <a:lnTo>
                    <a:pt x="91" y="309"/>
                  </a:lnTo>
                  <a:lnTo>
                    <a:pt x="91" y="314"/>
                  </a:lnTo>
                  <a:lnTo>
                    <a:pt x="90" y="315"/>
                  </a:lnTo>
                  <a:lnTo>
                    <a:pt x="88" y="317"/>
                  </a:lnTo>
                  <a:lnTo>
                    <a:pt x="86" y="319"/>
                  </a:lnTo>
                  <a:lnTo>
                    <a:pt x="83" y="321"/>
                  </a:lnTo>
                  <a:lnTo>
                    <a:pt x="81" y="322"/>
                  </a:lnTo>
                  <a:lnTo>
                    <a:pt x="77" y="324"/>
                  </a:lnTo>
                  <a:lnTo>
                    <a:pt x="75" y="326"/>
                  </a:lnTo>
                  <a:lnTo>
                    <a:pt x="74" y="327"/>
                  </a:lnTo>
                  <a:lnTo>
                    <a:pt x="74" y="328"/>
                  </a:lnTo>
                  <a:lnTo>
                    <a:pt x="75" y="330"/>
                  </a:lnTo>
                  <a:lnTo>
                    <a:pt x="84" y="331"/>
                  </a:lnTo>
                  <a:lnTo>
                    <a:pt x="93" y="330"/>
                  </a:lnTo>
                  <a:lnTo>
                    <a:pt x="102" y="328"/>
                  </a:lnTo>
                  <a:lnTo>
                    <a:pt x="110" y="330"/>
                  </a:lnTo>
                  <a:lnTo>
                    <a:pt x="116" y="332"/>
                  </a:lnTo>
                  <a:lnTo>
                    <a:pt x="122" y="334"/>
                  </a:lnTo>
                  <a:lnTo>
                    <a:pt x="126" y="334"/>
                  </a:lnTo>
                  <a:lnTo>
                    <a:pt x="132" y="335"/>
                  </a:lnTo>
                  <a:lnTo>
                    <a:pt x="133" y="335"/>
                  </a:lnTo>
                  <a:lnTo>
                    <a:pt x="134" y="337"/>
                  </a:lnTo>
                  <a:lnTo>
                    <a:pt x="135" y="338"/>
                  </a:lnTo>
                  <a:lnTo>
                    <a:pt x="136" y="338"/>
                  </a:lnTo>
                  <a:lnTo>
                    <a:pt x="142" y="339"/>
                  </a:lnTo>
                  <a:lnTo>
                    <a:pt x="150" y="339"/>
                  </a:lnTo>
                  <a:lnTo>
                    <a:pt x="158" y="339"/>
                  </a:lnTo>
                  <a:lnTo>
                    <a:pt x="161" y="341"/>
                  </a:lnTo>
                  <a:lnTo>
                    <a:pt x="160" y="343"/>
                  </a:lnTo>
                  <a:lnTo>
                    <a:pt x="151" y="346"/>
                  </a:lnTo>
                  <a:lnTo>
                    <a:pt x="142" y="346"/>
                  </a:lnTo>
                  <a:lnTo>
                    <a:pt x="133" y="344"/>
                  </a:lnTo>
                  <a:lnTo>
                    <a:pt x="123" y="343"/>
                  </a:lnTo>
                  <a:lnTo>
                    <a:pt x="122" y="342"/>
                  </a:lnTo>
                  <a:lnTo>
                    <a:pt x="120" y="341"/>
                  </a:lnTo>
                  <a:lnTo>
                    <a:pt x="117" y="341"/>
                  </a:lnTo>
                  <a:lnTo>
                    <a:pt x="108" y="341"/>
                  </a:lnTo>
                  <a:lnTo>
                    <a:pt x="102" y="342"/>
                  </a:lnTo>
                  <a:lnTo>
                    <a:pt x="95" y="344"/>
                  </a:lnTo>
                  <a:lnTo>
                    <a:pt x="86" y="346"/>
                  </a:lnTo>
                  <a:lnTo>
                    <a:pt x="84" y="346"/>
                  </a:lnTo>
                  <a:lnTo>
                    <a:pt x="83" y="348"/>
                  </a:lnTo>
                  <a:lnTo>
                    <a:pt x="82" y="349"/>
                  </a:lnTo>
                  <a:lnTo>
                    <a:pt x="79" y="351"/>
                  </a:lnTo>
                  <a:lnTo>
                    <a:pt x="79" y="352"/>
                  </a:lnTo>
                  <a:lnTo>
                    <a:pt x="78" y="353"/>
                  </a:lnTo>
                  <a:lnTo>
                    <a:pt x="79" y="354"/>
                  </a:lnTo>
                  <a:lnTo>
                    <a:pt x="89" y="353"/>
                  </a:lnTo>
                  <a:lnTo>
                    <a:pt x="100" y="352"/>
                  </a:lnTo>
                  <a:lnTo>
                    <a:pt x="113" y="352"/>
                  </a:lnTo>
                  <a:lnTo>
                    <a:pt x="127" y="352"/>
                  </a:lnTo>
                  <a:lnTo>
                    <a:pt x="138" y="354"/>
                  </a:lnTo>
                  <a:lnTo>
                    <a:pt x="147" y="357"/>
                  </a:lnTo>
                  <a:lnTo>
                    <a:pt x="155" y="364"/>
                  </a:lnTo>
                  <a:lnTo>
                    <a:pt x="162" y="366"/>
                  </a:lnTo>
                  <a:lnTo>
                    <a:pt x="167" y="366"/>
                  </a:lnTo>
                  <a:lnTo>
                    <a:pt x="173" y="360"/>
                  </a:lnTo>
                  <a:lnTo>
                    <a:pt x="176" y="359"/>
                  </a:lnTo>
                  <a:lnTo>
                    <a:pt x="183" y="358"/>
                  </a:lnTo>
                  <a:lnTo>
                    <a:pt x="191" y="357"/>
                  </a:lnTo>
                  <a:lnTo>
                    <a:pt x="200" y="35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63" name="Freeform 32"/>
            <p:cNvSpPr>
              <a:spLocks/>
            </p:cNvSpPr>
            <p:nvPr/>
          </p:nvSpPr>
          <p:spPr bwMode="gray">
            <a:xfrm>
              <a:off x="2243" y="1193"/>
              <a:ext cx="1192" cy="547"/>
            </a:xfrm>
            <a:custGeom>
              <a:avLst/>
              <a:gdLst>
                <a:gd name="T0" fmla="*/ 231 w 1192"/>
                <a:gd name="T1" fmla="*/ 361 h 547"/>
                <a:gd name="T2" fmla="*/ 239 w 1192"/>
                <a:gd name="T3" fmla="*/ 370 h 547"/>
                <a:gd name="T4" fmla="*/ 255 w 1192"/>
                <a:gd name="T5" fmla="*/ 382 h 547"/>
                <a:gd name="T6" fmla="*/ 326 w 1192"/>
                <a:gd name="T7" fmla="*/ 413 h 547"/>
                <a:gd name="T8" fmla="*/ 333 w 1192"/>
                <a:gd name="T9" fmla="*/ 404 h 547"/>
                <a:gd name="T10" fmla="*/ 408 w 1192"/>
                <a:gd name="T11" fmla="*/ 399 h 547"/>
                <a:gd name="T12" fmla="*/ 450 w 1192"/>
                <a:gd name="T13" fmla="*/ 431 h 547"/>
                <a:gd name="T14" fmla="*/ 552 w 1192"/>
                <a:gd name="T15" fmla="*/ 382 h 547"/>
                <a:gd name="T16" fmla="*/ 572 w 1192"/>
                <a:gd name="T17" fmla="*/ 383 h 547"/>
                <a:gd name="T18" fmla="*/ 600 w 1192"/>
                <a:gd name="T19" fmla="*/ 383 h 547"/>
                <a:gd name="T20" fmla="*/ 559 w 1192"/>
                <a:gd name="T21" fmla="*/ 441 h 547"/>
                <a:gd name="T22" fmla="*/ 600 w 1192"/>
                <a:gd name="T23" fmla="*/ 422 h 547"/>
                <a:gd name="T24" fmla="*/ 639 w 1192"/>
                <a:gd name="T25" fmla="*/ 396 h 547"/>
                <a:gd name="T26" fmla="*/ 700 w 1192"/>
                <a:gd name="T27" fmla="*/ 438 h 547"/>
                <a:gd name="T28" fmla="*/ 842 w 1192"/>
                <a:gd name="T29" fmla="*/ 453 h 547"/>
                <a:gd name="T30" fmla="*/ 958 w 1192"/>
                <a:gd name="T31" fmla="*/ 472 h 547"/>
                <a:gd name="T32" fmla="*/ 1023 w 1192"/>
                <a:gd name="T33" fmla="*/ 504 h 547"/>
                <a:gd name="T34" fmla="*/ 1082 w 1192"/>
                <a:gd name="T35" fmla="*/ 529 h 547"/>
                <a:gd name="T36" fmla="*/ 1141 w 1192"/>
                <a:gd name="T37" fmla="*/ 507 h 547"/>
                <a:gd name="T38" fmla="*/ 1152 w 1192"/>
                <a:gd name="T39" fmla="*/ 404 h 547"/>
                <a:gd name="T40" fmla="*/ 1181 w 1192"/>
                <a:gd name="T41" fmla="*/ 331 h 547"/>
                <a:gd name="T42" fmla="*/ 1149 w 1192"/>
                <a:gd name="T43" fmla="*/ 271 h 547"/>
                <a:gd name="T44" fmla="*/ 1122 w 1192"/>
                <a:gd name="T45" fmla="*/ 216 h 547"/>
                <a:gd name="T46" fmla="*/ 1033 w 1192"/>
                <a:gd name="T47" fmla="*/ 138 h 547"/>
                <a:gd name="T48" fmla="*/ 997 w 1192"/>
                <a:gd name="T49" fmla="*/ 145 h 547"/>
                <a:gd name="T50" fmla="*/ 932 w 1192"/>
                <a:gd name="T51" fmla="*/ 178 h 547"/>
                <a:gd name="T52" fmla="*/ 822 w 1192"/>
                <a:gd name="T53" fmla="*/ 147 h 547"/>
                <a:gd name="T54" fmla="*/ 762 w 1192"/>
                <a:gd name="T55" fmla="*/ 125 h 547"/>
                <a:gd name="T56" fmla="*/ 730 w 1192"/>
                <a:gd name="T57" fmla="*/ 111 h 547"/>
                <a:gd name="T58" fmla="*/ 665 w 1192"/>
                <a:gd name="T59" fmla="*/ 49 h 547"/>
                <a:gd name="T60" fmla="*/ 639 w 1192"/>
                <a:gd name="T61" fmla="*/ 31 h 547"/>
                <a:gd name="T62" fmla="*/ 575 w 1192"/>
                <a:gd name="T63" fmla="*/ 7 h 547"/>
                <a:gd name="T64" fmla="*/ 433 w 1192"/>
                <a:gd name="T65" fmla="*/ 28 h 547"/>
                <a:gd name="T66" fmla="*/ 388 w 1192"/>
                <a:gd name="T67" fmla="*/ 33 h 547"/>
                <a:gd name="T68" fmla="*/ 368 w 1192"/>
                <a:gd name="T69" fmla="*/ 17 h 547"/>
                <a:gd name="T70" fmla="*/ 285 w 1192"/>
                <a:gd name="T71" fmla="*/ 7 h 547"/>
                <a:gd name="T72" fmla="*/ 334 w 1192"/>
                <a:gd name="T73" fmla="*/ 32 h 547"/>
                <a:gd name="T74" fmla="*/ 321 w 1192"/>
                <a:gd name="T75" fmla="*/ 45 h 547"/>
                <a:gd name="T76" fmla="*/ 282 w 1192"/>
                <a:gd name="T77" fmla="*/ 48 h 547"/>
                <a:gd name="T78" fmla="*/ 251 w 1192"/>
                <a:gd name="T79" fmla="*/ 50 h 547"/>
                <a:gd name="T80" fmla="*/ 230 w 1192"/>
                <a:gd name="T81" fmla="*/ 47 h 547"/>
                <a:gd name="T82" fmla="*/ 205 w 1192"/>
                <a:gd name="T83" fmla="*/ 44 h 547"/>
                <a:gd name="T84" fmla="*/ 104 w 1192"/>
                <a:gd name="T85" fmla="*/ 54 h 547"/>
                <a:gd name="T86" fmla="*/ 1 w 1192"/>
                <a:gd name="T87" fmla="*/ 107 h 547"/>
                <a:gd name="T88" fmla="*/ 62 w 1192"/>
                <a:gd name="T89" fmla="*/ 123 h 547"/>
                <a:gd name="T90" fmla="*/ 128 w 1192"/>
                <a:gd name="T91" fmla="*/ 147 h 547"/>
                <a:gd name="T92" fmla="*/ 89 w 1192"/>
                <a:gd name="T93" fmla="*/ 193 h 547"/>
                <a:gd name="T94" fmla="*/ 107 w 1192"/>
                <a:gd name="T95" fmla="*/ 207 h 547"/>
                <a:gd name="T96" fmla="*/ 100 w 1192"/>
                <a:gd name="T97" fmla="*/ 233 h 547"/>
                <a:gd name="T98" fmla="*/ 49 w 1192"/>
                <a:gd name="T99" fmla="*/ 229 h 547"/>
                <a:gd name="T100" fmla="*/ 41 w 1192"/>
                <a:gd name="T101" fmla="*/ 243 h 547"/>
                <a:gd name="T102" fmla="*/ 72 w 1192"/>
                <a:gd name="T103" fmla="*/ 279 h 547"/>
                <a:gd name="T104" fmla="*/ 91 w 1192"/>
                <a:gd name="T105" fmla="*/ 309 h 547"/>
                <a:gd name="T106" fmla="*/ 74 w 1192"/>
                <a:gd name="T107" fmla="*/ 328 h 547"/>
                <a:gd name="T108" fmla="*/ 133 w 1192"/>
                <a:gd name="T109" fmla="*/ 335 h 547"/>
                <a:gd name="T110" fmla="*/ 142 w 1192"/>
                <a:gd name="T111" fmla="*/ 346 h 547"/>
                <a:gd name="T112" fmla="*/ 84 w 1192"/>
                <a:gd name="T113" fmla="*/ 346 h 547"/>
                <a:gd name="T114" fmla="*/ 127 w 1192"/>
                <a:gd name="T115" fmla="*/ 352 h 547"/>
                <a:gd name="T116" fmla="*/ 200 w 1192"/>
                <a:gd name="T117" fmla="*/ 357 h 54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92"/>
                <a:gd name="T178" fmla="*/ 0 h 547"/>
                <a:gd name="T179" fmla="*/ 1192 w 1192"/>
                <a:gd name="T180" fmla="*/ 547 h 54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92" h="547">
                  <a:moveTo>
                    <a:pt x="200" y="357"/>
                  </a:moveTo>
                  <a:lnTo>
                    <a:pt x="208" y="357"/>
                  </a:lnTo>
                  <a:lnTo>
                    <a:pt x="212" y="356"/>
                  </a:lnTo>
                  <a:lnTo>
                    <a:pt x="214" y="355"/>
                  </a:lnTo>
                  <a:lnTo>
                    <a:pt x="216" y="355"/>
                  </a:lnTo>
                  <a:lnTo>
                    <a:pt x="221" y="357"/>
                  </a:lnTo>
                  <a:lnTo>
                    <a:pt x="225" y="359"/>
                  </a:lnTo>
                  <a:lnTo>
                    <a:pt x="227" y="360"/>
                  </a:lnTo>
                  <a:lnTo>
                    <a:pt x="229" y="361"/>
                  </a:lnTo>
                  <a:lnTo>
                    <a:pt x="231" y="361"/>
                  </a:lnTo>
                  <a:lnTo>
                    <a:pt x="232" y="361"/>
                  </a:lnTo>
                  <a:lnTo>
                    <a:pt x="232" y="362"/>
                  </a:lnTo>
                  <a:lnTo>
                    <a:pt x="233" y="362"/>
                  </a:lnTo>
                  <a:lnTo>
                    <a:pt x="233" y="363"/>
                  </a:lnTo>
                  <a:lnTo>
                    <a:pt x="233" y="365"/>
                  </a:lnTo>
                  <a:lnTo>
                    <a:pt x="235" y="367"/>
                  </a:lnTo>
                  <a:lnTo>
                    <a:pt x="235" y="369"/>
                  </a:lnTo>
                  <a:lnTo>
                    <a:pt x="236" y="369"/>
                  </a:lnTo>
                  <a:lnTo>
                    <a:pt x="237" y="370"/>
                  </a:lnTo>
                  <a:lnTo>
                    <a:pt x="239" y="370"/>
                  </a:lnTo>
                  <a:lnTo>
                    <a:pt x="241" y="371"/>
                  </a:lnTo>
                  <a:lnTo>
                    <a:pt x="242" y="371"/>
                  </a:lnTo>
                  <a:lnTo>
                    <a:pt x="244" y="372"/>
                  </a:lnTo>
                  <a:lnTo>
                    <a:pt x="245" y="372"/>
                  </a:lnTo>
                  <a:lnTo>
                    <a:pt x="247" y="372"/>
                  </a:lnTo>
                  <a:lnTo>
                    <a:pt x="248" y="373"/>
                  </a:lnTo>
                  <a:lnTo>
                    <a:pt x="249" y="374"/>
                  </a:lnTo>
                  <a:lnTo>
                    <a:pt x="249" y="376"/>
                  </a:lnTo>
                  <a:lnTo>
                    <a:pt x="250" y="380"/>
                  </a:lnTo>
                  <a:lnTo>
                    <a:pt x="255" y="382"/>
                  </a:lnTo>
                  <a:lnTo>
                    <a:pt x="261" y="385"/>
                  </a:lnTo>
                  <a:lnTo>
                    <a:pt x="269" y="388"/>
                  </a:lnTo>
                  <a:lnTo>
                    <a:pt x="278" y="394"/>
                  </a:lnTo>
                  <a:lnTo>
                    <a:pt x="283" y="398"/>
                  </a:lnTo>
                  <a:lnTo>
                    <a:pt x="290" y="403"/>
                  </a:lnTo>
                  <a:lnTo>
                    <a:pt x="299" y="408"/>
                  </a:lnTo>
                  <a:lnTo>
                    <a:pt x="307" y="411"/>
                  </a:lnTo>
                  <a:lnTo>
                    <a:pt x="316" y="413"/>
                  </a:lnTo>
                  <a:lnTo>
                    <a:pt x="323" y="414"/>
                  </a:lnTo>
                  <a:lnTo>
                    <a:pt x="326" y="413"/>
                  </a:lnTo>
                  <a:lnTo>
                    <a:pt x="327" y="412"/>
                  </a:lnTo>
                  <a:lnTo>
                    <a:pt x="328" y="413"/>
                  </a:lnTo>
                  <a:lnTo>
                    <a:pt x="329" y="414"/>
                  </a:lnTo>
                  <a:lnTo>
                    <a:pt x="330" y="414"/>
                  </a:lnTo>
                  <a:lnTo>
                    <a:pt x="330" y="415"/>
                  </a:lnTo>
                  <a:lnTo>
                    <a:pt x="331" y="415"/>
                  </a:lnTo>
                  <a:lnTo>
                    <a:pt x="332" y="415"/>
                  </a:lnTo>
                  <a:lnTo>
                    <a:pt x="332" y="413"/>
                  </a:lnTo>
                  <a:lnTo>
                    <a:pt x="332" y="409"/>
                  </a:lnTo>
                  <a:lnTo>
                    <a:pt x="333" y="404"/>
                  </a:lnTo>
                  <a:lnTo>
                    <a:pt x="335" y="400"/>
                  </a:lnTo>
                  <a:lnTo>
                    <a:pt x="337" y="396"/>
                  </a:lnTo>
                  <a:lnTo>
                    <a:pt x="344" y="389"/>
                  </a:lnTo>
                  <a:lnTo>
                    <a:pt x="355" y="384"/>
                  </a:lnTo>
                  <a:lnTo>
                    <a:pt x="366" y="381"/>
                  </a:lnTo>
                  <a:lnTo>
                    <a:pt x="374" y="382"/>
                  </a:lnTo>
                  <a:lnTo>
                    <a:pt x="383" y="385"/>
                  </a:lnTo>
                  <a:lnTo>
                    <a:pt x="393" y="390"/>
                  </a:lnTo>
                  <a:lnTo>
                    <a:pt x="401" y="396"/>
                  </a:lnTo>
                  <a:lnTo>
                    <a:pt x="408" y="399"/>
                  </a:lnTo>
                  <a:lnTo>
                    <a:pt x="414" y="407"/>
                  </a:lnTo>
                  <a:lnTo>
                    <a:pt x="421" y="416"/>
                  </a:lnTo>
                  <a:lnTo>
                    <a:pt x="429" y="426"/>
                  </a:lnTo>
                  <a:lnTo>
                    <a:pt x="435" y="433"/>
                  </a:lnTo>
                  <a:lnTo>
                    <a:pt x="442" y="435"/>
                  </a:lnTo>
                  <a:lnTo>
                    <a:pt x="443" y="435"/>
                  </a:lnTo>
                  <a:lnTo>
                    <a:pt x="445" y="434"/>
                  </a:lnTo>
                  <a:lnTo>
                    <a:pt x="447" y="433"/>
                  </a:lnTo>
                  <a:lnTo>
                    <a:pt x="449" y="432"/>
                  </a:lnTo>
                  <a:lnTo>
                    <a:pt x="450" y="431"/>
                  </a:lnTo>
                  <a:lnTo>
                    <a:pt x="460" y="430"/>
                  </a:lnTo>
                  <a:lnTo>
                    <a:pt x="471" y="427"/>
                  </a:lnTo>
                  <a:lnTo>
                    <a:pt x="481" y="423"/>
                  </a:lnTo>
                  <a:lnTo>
                    <a:pt x="490" y="421"/>
                  </a:lnTo>
                  <a:lnTo>
                    <a:pt x="499" y="418"/>
                  </a:lnTo>
                  <a:lnTo>
                    <a:pt x="510" y="411"/>
                  </a:lnTo>
                  <a:lnTo>
                    <a:pt x="520" y="402"/>
                  </a:lnTo>
                  <a:lnTo>
                    <a:pt x="531" y="394"/>
                  </a:lnTo>
                  <a:lnTo>
                    <a:pt x="542" y="386"/>
                  </a:lnTo>
                  <a:lnTo>
                    <a:pt x="552" y="382"/>
                  </a:lnTo>
                  <a:lnTo>
                    <a:pt x="560" y="381"/>
                  </a:lnTo>
                  <a:lnTo>
                    <a:pt x="562" y="381"/>
                  </a:lnTo>
                  <a:lnTo>
                    <a:pt x="563" y="382"/>
                  </a:lnTo>
                  <a:lnTo>
                    <a:pt x="564" y="383"/>
                  </a:lnTo>
                  <a:lnTo>
                    <a:pt x="565" y="384"/>
                  </a:lnTo>
                  <a:lnTo>
                    <a:pt x="566" y="384"/>
                  </a:lnTo>
                  <a:lnTo>
                    <a:pt x="567" y="382"/>
                  </a:lnTo>
                  <a:lnTo>
                    <a:pt x="569" y="382"/>
                  </a:lnTo>
                  <a:lnTo>
                    <a:pt x="571" y="383"/>
                  </a:lnTo>
                  <a:lnTo>
                    <a:pt x="572" y="383"/>
                  </a:lnTo>
                  <a:lnTo>
                    <a:pt x="574" y="384"/>
                  </a:lnTo>
                  <a:lnTo>
                    <a:pt x="575" y="384"/>
                  </a:lnTo>
                  <a:lnTo>
                    <a:pt x="577" y="384"/>
                  </a:lnTo>
                  <a:lnTo>
                    <a:pt x="580" y="382"/>
                  </a:lnTo>
                  <a:lnTo>
                    <a:pt x="583" y="380"/>
                  </a:lnTo>
                  <a:lnTo>
                    <a:pt x="585" y="379"/>
                  </a:lnTo>
                  <a:lnTo>
                    <a:pt x="587" y="378"/>
                  </a:lnTo>
                  <a:lnTo>
                    <a:pt x="588" y="378"/>
                  </a:lnTo>
                  <a:lnTo>
                    <a:pt x="597" y="381"/>
                  </a:lnTo>
                  <a:lnTo>
                    <a:pt x="600" y="383"/>
                  </a:lnTo>
                  <a:lnTo>
                    <a:pt x="598" y="386"/>
                  </a:lnTo>
                  <a:lnTo>
                    <a:pt x="594" y="389"/>
                  </a:lnTo>
                  <a:lnTo>
                    <a:pt x="588" y="393"/>
                  </a:lnTo>
                  <a:lnTo>
                    <a:pt x="582" y="397"/>
                  </a:lnTo>
                  <a:lnTo>
                    <a:pt x="577" y="402"/>
                  </a:lnTo>
                  <a:lnTo>
                    <a:pt x="573" y="411"/>
                  </a:lnTo>
                  <a:lnTo>
                    <a:pt x="567" y="420"/>
                  </a:lnTo>
                  <a:lnTo>
                    <a:pt x="563" y="428"/>
                  </a:lnTo>
                  <a:lnTo>
                    <a:pt x="559" y="435"/>
                  </a:lnTo>
                  <a:lnTo>
                    <a:pt x="559" y="441"/>
                  </a:lnTo>
                  <a:lnTo>
                    <a:pt x="562" y="446"/>
                  </a:lnTo>
                  <a:lnTo>
                    <a:pt x="566" y="441"/>
                  </a:lnTo>
                  <a:lnTo>
                    <a:pt x="572" y="437"/>
                  </a:lnTo>
                  <a:lnTo>
                    <a:pt x="581" y="434"/>
                  </a:lnTo>
                  <a:lnTo>
                    <a:pt x="588" y="431"/>
                  </a:lnTo>
                  <a:lnTo>
                    <a:pt x="593" y="426"/>
                  </a:lnTo>
                  <a:lnTo>
                    <a:pt x="594" y="424"/>
                  </a:lnTo>
                  <a:lnTo>
                    <a:pt x="596" y="422"/>
                  </a:lnTo>
                  <a:lnTo>
                    <a:pt x="598" y="422"/>
                  </a:lnTo>
                  <a:lnTo>
                    <a:pt x="600" y="422"/>
                  </a:lnTo>
                  <a:lnTo>
                    <a:pt x="601" y="421"/>
                  </a:lnTo>
                  <a:lnTo>
                    <a:pt x="603" y="421"/>
                  </a:lnTo>
                  <a:lnTo>
                    <a:pt x="605" y="419"/>
                  </a:lnTo>
                  <a:lnTo>
                    <a:pt x="607" y="416"/>
                  </a:lnTo>
                  <a:lnTo>
                    <a:pt x="610" y="413"/>
                  </a:lnTo>
                  <a:lnTo>
                    <a:pt x="615" y="412"/>
                  </a:lnTo>
                  <a:lnTo>
                    <a:pt x="622" y="410"/>
                  </a:lnTo>
                  <a:lnTo>
                    <a:pt x="628" y="404"/>
                  </a:lnTo>
                  <a:lnTo>
                    <a:pt x="632" y="400"/>
                  </a:lnTo>
                  <a:lnTo>
                    <a:pt x="639" y="396"/>
                  </a:lnTo>
                  <a:lnTo>
                    <a:pt x="645" y="392"/>
                  </a:lnTo>
                  <a:lnTo>
                    <a:pt x="654" y="388"/>
                  </a:lnTo>
                  <a:lnTo>
                    <a:pt x="662" y="389"/>
                  </a:lnTo>
                  <a:lnTo>
                    <a:pt x="669" y="394"/>
                  </a:lnTo>
                  <a:lnTo>
                    <a:pt x="675" y="400"/>
                  </a:lnTo>
                  <a:lnTo>
                    <a:pt x="680" y="410"/>
                  </a:lnTo>
                  <a:lnTo>
                    <a:pt x="685" y="419"/>
                  </a:lnTo>
                  <a:lnTo>
                    <a:pt x="690" y="427"/>
                  </a:lnTo>
                  <a:lnTo>
                    <a:pt x="696" y="434"/>
                  </a:lnTo>
                  <a:lnTo>
                    <a:pt x="700" y="438"/>
                  </a:lnTo>
                  <a:lnTo>
                    <a:pt x="705" y="439"/>
                  </a:lnTo>
                  <a:lnTo>
                    <a:pt x="713" y="439"/>
                  </a:lnTo>
                  <a:lnTo>
                    <a:pt x="721" y="436"/>
                  </a:lnTo>
                  <a:lnTo>
                    <a:pt x="729" y="433"/>
                  </a:lnTo>
                  <a:lnTo>
                    <a:pt x="745" y="430"/>
                  </a:lnTo>
                  <a:lnTo>
                    <a:pt x="761" y="431"/>
                  </a:lnTo>
                  <a:lnTo>
                    <a:pt x="780" y="434"/>
                  </a:lnTo>
                  <a:lnTo>
                    <a:pt x="800" y="439"/>
                  </a:lnTo>
                  <a:lnTo>
                    <a:pt x="821" y="446"/>
                  </a:lnTo>
                  <a:lnTo>
                    <a:pt x="842" y="453"/>
                  </a:lnTo>
                  <a:lnTo>
                    <a:pt x="864" y="460"/>
                  </a:lnTo>
                  <a:lnTo>
                    <a:pt x="883" y="465"/>
                  </a:lnTo>
                  <a:lnTo>
                    <a:pt x="903" y="468"/>
                  </a:lnTo>
                  <a:lnTo>
                    <a:pt x="911" y="468"/>
                  </a:lnTo>
                  <a:lnTo>
                    <a:pt x="920" y="465"/>
                  </a:lnTo>
                  <a:lnTo>
                    <a:pt x="930" y="463"/>
                  </a:lnTo>
                  <a:lnTo>
                    <a:pt x="940" y="461"/>
                  </a:lnTo>
                  <a:lnTo>
                    <a:pt x="948" y="461"/>
                  </a:lnTo>
                  <a:lnTo>
                    <a:pt x="954" y="465"/>
                  </a:lnTo>
                  <a:lnTo>
                    <a:pt x="958" y="472"/>
                  </a:lnTo>
                  <a:lnTo>
                    <a:pt x="961" y="481"/>
                  </a:lnTo>
                  <a:lnTo>
                    <a:pt x="967" y="490"/>
                  </a:lnTo>
                  <a:lnTo>
                    <a:pt x="973" y="498"/>
                  </a:lnTo>
                  <a:lnTo>
                    <a:pt x="981" y="493"/>
                  </a:lnTo>
                  <a:lnTo>
                    <a:pt x="989" y="489"/>
                  </a:lnTo>
                  <a:lnTo>
                    <a:pt x="997" y="488"/>
                  </a:lnTo>
                  <a:lnTo>
                    <a:pt x="1006" y="490"/>
                  </a:lnTo>
                  <a:lnTo>
                    <a:pt x="1012" y="493"/>
                  </a:lnTo>
                  <a:lnTo>
                    <a:pt x="1017" y="499"/>
                  </a:lnTo>
                  <a:lnTo>
                    <a:pt x="1023" y="504"/>
                  </a:lnTo>
                  <a:lnTo>
                    <a:pt x="1030" y="507"/>
                  </a:lnTo>
                  <a:lnTo>
                    <a:pt x="1036" y="506"/>
                  </a:lnTo>
                  <a:lnTo>
                    <a:pt x="1044" y="503"/>
                  </a:lnTo>
                  <a:lnTo>
                    <a:pt x="1053" y="500"/>
                  </a:lnTo>
                  <a:lnTo>
                    <a:pt x="1062" y="498"/>
                  </a:lnTo>
                  <a:lnTo>
                    <a:pt x="1071" y="500"/>
                  </a:lnTo>
                  <a:lnTo>
                    <a:pt x="1075" y="505"/>
                  </a:lnTo>
                  <a:lnTo>
                    <a:pt x="1078" y="512"/>
                  </a:lnTo>
                  <a:lnTo>
                    <a:pt x="1080" y="520"/>
                  </a:lnTo>
                  <a:lnTo>
                    <a:pt x="1082" y="529"/>
                  </a:lnTo>
                  <a:lnTo>
                    <a:pt x="1084" y="536"/>
                  </a:lnTo>
                  <a:lnTo>
                    <a:pt x="1087" y="542"/>
                  </a:lnTo>
                  <a:lnTo>
                    <a:pt x="1096" y="546"/>
                  </a:lnTo>
                  <a:lnTo>
                    <a:pt x="1104" y="547"/>
                  </a:lnTo>
                  <a:lnTo>
                    <a:pt x="1111" y="546"/>
                  </a:lnTo>
                  <a:lnTo>
                    <a:pt x="1120" y="545"/>
                  </a:lnTo>
                  <a:lnTo>
                    <a:pt x="1129" y="546"/>
                  </a:lnTo>
                  <a:lnTo>
                    <a:pt x="1132" y="534"/>
                  </a:lnTo>
                  <a:lnTo>
                    <a:pt x="1136" y="520"/>
                  </a:lnTo>
                  <a:lnTo>
                    <a:pt x="1141" y="507"/>
                  </a:lnTo>
                  <a:lnTo>
                    <a:pt x="1139" y="494"/>
                  </a:lnTo>
                  <a:lnTo>
                    <a:pt x="1140" y="479"/>
                  </a:lnTo>
                  <a:lnTo>
                    <a:pt x="1141" y="466"/>
                  </a:lnTo>
                  <a:lnTo>
                    <a:pt x="1141" y="454"/>
                  </a:lnTo>
                  <a:lnTo>
                    <a:pt x="1141" y="444"/>
                  </a:lnTo>
                  <a:lnTo>
                    <a:pt x="1140" y="435"/>
                  </a:lnTo>
                  <a:lnTo>
                    <a:pt x="1142" y="425"/>
                  </a:lnTo>
                  <a:lnTo>
                    <a:pt x="1145" y="415"/>
                  </a:lnTo>
                  <a:lnTo>
                    <a:pt x="1150" y="409"/>
                  </a:lnTo>
                  <a:lnTo>
                    <a:pt x="1152" y="404"/>
                  </a:lnTo>
                  <a:lnTo>
                    <a:pt x="1154" y="396"/>
                  </a:lnTo>
                  <a:lnTo>
                    <a:pt x="1157" y="387"/>
                  </a:lnTo>
                  <a:lnTo>
                    <a:pt x="1158" y="380"/>
                  </a:lnTo>
                  <a:lnTo>
                    <a:pt x="1158" y="369"/>
                  </a:lnTo>
                  <a:lnTo>
                    <a:pt x="1157" y="357"/>
                  </a:lnTo>
                  <a:lnTo>
                    <a:pt x="1157" y="346"/>
                  </a:lnTo>
                  <a:lnTo>
                    <a:pt x="1159" y="343"/>
                  </a:lnTo>
                  <a:lnTo>
                    <a:pt x="1165" y="339"/>
                  </a:lnTo>
                  <a:lnTo>
                    <a:pt x="1173" y="335"/>
                  </a:lnTo>
                  <a:lnTo>
                    <a:pt x="1181" y="331"/>
                  </a:lnTo>
                  <a:lnTo>
                    <a:pt x="1188" y="330"/>
                  </a:lnTo>
                  <a:lnTo>
                    <a:pt x="1192" y="331"/>
                  </a:lnTo>
                  <a:lnTo>
                    <a:pt x="1187" y="322"/>
                  </a:lnTo>
                  <a:lnTo>
                    <a:pt x="1184" y="314"/>
                  </a:lnTo>
                  <a:lnTo>
                    <a:pt x="1181" y="307"/>
                  </a:lnTo>
                  <a:lnTo>
                    <a:pt x="1177" y="298"/>
                  </a:lnTo>
                  <a:lnTo>
                    <a:pt x="1173" y="288"/>
                  </a:lnTo>
                  <a:lnTo>
                    <a:pt x="1168" y="281"/>
                  </a:lnTo>
                  <a:lnTo>
                    <a:pt x="1160" y="276"/>
                  </a:lnTo>
                  <a:lnTo>
                    <a:pt x="1149" y="271"/>
                  </a:lnTo>
                  <a:lnTo>
                    <a:pt x="1140" y="268"/>
                  </a:lnTo>
                  <a:lnTo>
                    <a:pt x="1133" y="264"/>
                  </a:lnTo>
                  <a:lnTo>
                    <a:pt x="1129" y="261"/>
                  </a:lnTo>
                  <a:lnTo>
                    <a:pt x="1126" y="256"/>
                  </a:lnTo>
                  <a:lnTo>
                    <a:pt x="1124" y="249"/>
                  </a:lnTo>
                  <a:lnTo>
                    <a:pt x="1123" y="242"/>
                  </a:lnTo>
                  <a:lnTo>
                    <a:pt x="1122" y="231"/>
                  </a:lnTo>
                  <a:lnTo>
                    <a:pt x="1123" y="226"/>
                  </a:lnTo>
                  <a:lnTo>
                    <a:pt x="1123" y="221"/>
                  </a:lnTo>
                  <a:lnTo>
                    <a:pt x="1122" y="216"/>
                  </a:lnTo>
                  <a:lnTo>
                    <a:pt x="1121" y="209"/>
                  </a:lnTo>
                  <a:lnTo>
                    <a:pt x="1116" y="200"/>
                  </a:lnTo>
                  <a:lnTo>
                    <a:pt x="1108" y="187"/>
                  </a:lnTo>
                  <a:lnTo>
                    <a:pt x="1100" y="179"/>
                  </a:lnTo>
                  <a:lnTo>
                    <a:pt x="1093" y="172"/>
                  </a:lnTo>
                  <a:lnTo>
                    <a:pt x="1080" y="165"/>
                  </a:lnTo>
                  <a:lnTo>
                    <a:pt x="1064" y="157"/>
                  </a:lnTo>
                  <a:lnTo>
                    <a:pt x="1050" y="145"/>
                  </a:lnTo>
                  <a:lnTo>
                    <a:pt x="1042" y="140"/>
                  </a:lnTo>
                  <a:lnTo>
                    <a:pt x="1033" y="138"/>
                  </a:lnTo>
                  <a:lnTo>
                    <a:pt x="1026" y="139"/>
                  </a:lnTo>
                  <a:lnTo>
                    <a:pt x="1022" y="138"/>
                  </a:lnTo>
                  <a:lnTo>
                    <a:pt x="1017" y="135"/>
                  </a:lnTo>
                  <a:lnTo>
                    <a:pt x="1013" y="132"/>
                  </a:lnTo>
                  <a:lnTo>
                    <a:pt x="1009" y="132"/>
                  </a:lnTo>
                  <a:lnTo>
                    <a:pt x="1006" y="134"/>
                  </a:lnTo>
                  <a:lnTo>
                    <a:pt x="1004" y="137"/>
                  </a:lnTo>
                  <a:lnTo>
                    <a:pt x="1001" y="140"/>
                  </a:lnTo>
                  <a:lnTo>
                    <a:pt x="999" y="143"/>
                  </a:lnTo>
                  <a:lnTo>
                    <a:pt x="997" y="145"/>
                  </a:lnTo>
                  <a:lnTo>
                    <a:pt x="995" y="147"/>
                  </a:lnTo>
                  <a:lnTo>
                    <a:pt x="991" y="148"/>
                  </a:lnTo>
                  <a:lnTo>
                    <a:pt x="986" y="149"/>
                  </a:lnTo>
                  <a:lnTo>
                    <a:pt x="980" y="150"/>
                  </a:lnTo>
                  <a:lnTo>
                    <a:pt x="976" y="151"/>
                  </a:lnTo>
                  <a:lnTo>
                    <a:pt x="967" y="159"/>
                  </a:lnTo>
                  <a:lnTo>
                    <a:pt x="958" y="165"/>
                  </a:lnTo>
                  <a:lnTo>
                    <a:pt x="951" y="170"/>
                  </a:lnTo>
                  <a:lnTo>
                    <a:pt x="943" y="173"/>
                  </a:lnTo>
                  <a:lnTo>
                    <a:pt x="932" y="178"/>
                  </a:lnTo>
                  <a:lnTo>
                    <a:pt x="920" y="179"/>
                  </a:lnTo>
                  <a:lnTo>
                    <a:pt x="909" y="177"/>
                  </a:lnTo>
                  <a:lnTo>
                    <a:pt x="897" y="175"/>
                  </a:lnTo>
                  <a:lnTo>
                    <a:pt x="885" y="173"/>
                  </a:lnTo>
                  <a:lnTo>
                    <a:pt x="877" y="164"/>
                  </a:lnTo>
                  <a:lnTo>
                    <a:pt x="868" y="164"/>
                  </a:lnTo>
                  <a:lnTo>
                    <a:pt x="861" y="160"/>
                  </a:lnTo>
                  <a:lnTo>
                    <a:pt x="849" y="155"/>
                  </a:lnTo>
                  <a:lnTo>
                    <a:pt x="834" y="151"/>
                  </a:lnTo>
                  <a:lnTo>
                    <a:pt x="822" y="147"/>
                  </a:lnTo>
                  <a:lnTo>
                    <a:pt x="812" y="143"/>
                  </a:lnTo>
                  <a:lnTo>
                    <a:pt x="799" y="134"/>
                  </a:lnTo>
                  <a:lnTo>
                    <a:pt x="791" y="128"/>
                  </a:lnTo>
                  <a:lnTo>
                    <a:pt x="785" y="124"/>
                  </a:lnTo>
                  <a:lnTo>
                    <a:pt x="780" y="123"/>
                  </a:lnTo>
                  <a:lnTo>
                    <a:pt x="773" y="126"/>
                  </a:lnTo>
                  <a:lnTo>
                    <a:pt x="770" y="126"/>
                  </a:lnTo>
                  <a:lnTo>
                    <a:pt x="767" y="127"/>
                  </a:lnTo>
                  <a:lnTo>
                    <a:pt x="764" y="126"/>
                  </a:lnTo>
                  <a:lnTo>
                    <a:pt x="762" y="125"/>
                  </a:lnTo>
                  <a:lnTo>
                    <a:pt x="760" y="124"/>
                  </a:lnTo>
                  <a:lnTo>
                    <a:pt x="758" y="121"/>
                  </a:lnTo>
                  <a:lnTo>
                    <a:pt x="757" y="118"/>
                  </a:lnTo>
                  <a:lnTo>
                    <a:pt x="755" y="115"/>
                  </a:lnTo>
                  <a:lnTo>
                    <a:pt x="753" y="112"/>
                  </a:lnTo>
                  <a:lnTo>
                    <a:pt x="751" y="110"/>
                  </a:lnTo>
                  <a:lnTo>
                    <a:pt x="749" y="109"/>
                  </a:lnTo>
                  <a:lnTo>
                    <a:pt x="744" y="108"/>
                  </a:lnTo>
                  <a:lnTo>
                    <a:pt x="737" y="110"/>
                  </a:lnTo>
                  <a:lnTo>
                    <a:pt x="730" y="111"/>
                  </a:lnTo>
                  <a:lnTo>
                    <a:pt x="724" y="112"/>
                  </a:lnTo>
                  <a:lnTo>
                    <a:pt x="721" y="111"/>
                  </a:lnTo>
                  <a:lnTo>
                    <a:pt x="714" y="104"/>
                  </a:lnTo>
                  <a:lnTo>
                    <a:pt x="705" y="96"/>
                  </a:lnTo>
                  <a:lnTo>
                    <a:pt x="697" y="89"/>
                  </a:lnTo>
                  <a:lnTo>
                    <a:pt x="692" y="82"/>
                  </a:lnTo>
                  <a:lnTo>
                    <a:pt x="687" y="70"/>
                  </a:lnTo>
                  <a:lnTo>
                    <a:pt x="680" y="60"/>
                  </a:lnTo>
                  <a:lnTo>
                    <a:pt x="670" y="50"/>
                  </a:lnTo>
                  <a:lnTo>
                    <a:pt x="665" y="49"/>
                  </a:lnTo>
                  <a:lnTo>
                    <a:pt x="659" y="51"/>
                  </a:lnTo>
                  <a:lnTo>
                    <a:pt x="652" y="50"/>
                  </a:lnTo>
                  <a:lnTo>
                    <a:pt x="649" y="47"/>
                  </a:lnTo>
                  <a:lnTo>
                    <a:pt x="647" y="42"/>
                  </a:lnTo>
                  <a:lnTo>
                    <a:pt x="645" y="37"/>
                  </a:lnTo>
                  <a:lnTo>
                    <a:pt x="643" y="33"/>
                  </a:lnTo>
                  <a:lnTo>
                    <a:pt x="641" y="32"/>
                  </a:lnTo>
                  <a:lnTo>
                    <a:pt x="640" y="32"/>
                  </a:lnTo>
                  <a:lnTo>
                    <a:pt x="639" y="31"/>
                  </a:lnTo>
                  <a:lnTo>
                    <a:pt x="635" y="21"/>
                  </a:lnTo>
                  <a:lnTo>
                    <a:pt x="630" y="12"/>
                  </a:lnTo>
                  <a:lnTo>
                    <a:pt x="623" y="4"/>
                  </a:lnTo>
                  <a:lnTo>
                    <a:pt x="617" y="1"/>
                  </a:lnTo>
                  <a:lnTo>
                    <a:pt x="614" y="1"/>
                  </a:lnTo>
                  <a:lnTo>
                    <a:pt x="611" y="3"/>
                  </a:lnTo>
                  <a:lnTo>
                    <a:pt x="608" y="6"/>
                  </a:lnTo>
                  <a:lnTo>
                    <a:pt x="604" y="7"/>
                  </a:lnTo>
                  <a:lnTo>
                    <a:pt x="589" y="9"/>
                  </a:lnTo>
                  <a:lnTo>
                    <a:pt x="575" y="7"/>
                  </a:lnTo>
                  <a:lnTo>
                    <a:pt x="562" y="3"/>
                  </a:lnTo>
                  <a:lnTo>
                    <a:pt x="542" y="0"/>
                  </a:lnTo>
                  <a:lnTo>
                    <a:pt x="523" y="0"/>
                  </a:lnTo>
                  <a:lnTo>
                    <a:pt x="507" y="0"/>
                  </a:lnTo>
                  <a:lnTo>
                    <a:pt x="493" y="2"/>
                  </a:lnTo>
                  <a:lnTo>
                    <a:pt x="482" y="5"/>
                  </a:lnTo>
                  <a:lnTo>
                    <a:pt x="471" y="10"/>
                  </a:lnTo>
                  <a:lnTo>
                    <a:pt x="457" y="17"/>
                  </a:lnTo>
                  <a:lnTo>
                    <a:pt x="441" y="26"/>
                  </a:lnTo>
                  <a:lnTo>
                    <a:pt x="433" y="28"/>
                  </a:lnTo>
                  <a:lnTo>
                    <a:pt x="421" y="27"/>
                  </a:lnTo>
                  <a:lnTo>
                    <a:pt x="410" y="25"/>
                  </a:lnTo>
                  <a:lnTo>
                    <a:pt x="400" y="26"/>
                  </a:lnTo>
                  <a:lnTo>
                    <a:pt x="398" y="27"/>
                  </a:lnTo>
                  <a:lnTo>
                    <a:pt x="396" y="28"/>
                  </a:lnTo>
                  <a:lnTo>
                    <a:pt x="394" y="30"/>
                  </a:lnTo>
                  <a:lnTo>
                    <a:pt x="392" y="32"/>
                  </a:lnTo>
                  <a:lnTo>
                    <a:pt x="390" y="33"/>
                  </a:lnTo>
                  <a:lnTo>
                    <a:pt x="388" y="33"/>
                  </a:lnTo>
                  <a:lnTo>
                    <a:pt x="388" y="32"/>
                  </a:lnTo>
                  <a:lnTo>
                    <a:pt x="388" y="31"/>
                  </a:lnTo>
                  <a:lnTo>
                    <a:pt x="388" y="29"/>
                  </a:lnTo>
                  <a:lnTo>
                    <a:pt x="388" y="27"/>
                  </a:lnTo>
                  <a:lnTo>
                    <a:pt x="388" y="25"/>
                  </a:lnTo>
                  <a:lnTo>
                    <a:pt x="386" y="24"/>
                  </a:lnTo>
                  <a:lnTo>
                    <a:pt x="383" y="22"/>
                  </a:lnTo>
                  <a:lnTo>
                    <a:pt x="380" y="19"/>
                  </a:lnTo>
                  <a:lnTo>
                    <a:pt x="378" y="19"/>
                  </a:lnTo>
                  <a:lnTo>
                    <a:pt x="368" y="17"/>
                  </a:lnTo>
                  <a:lnTo>
                    <a:pt x="360" y="13"/>
                  </a:lnTo>
                  <a:lnTo>
                    <a:pt x="350" y="10"/>
                  </a:lnTo>
                  <a:lnTo>
                    <a:pt x="340" y="9"/>
                  </a:lnTo>
                  <a:lnTo>
                    <a:pt x="328" y="8"/>
                  </a:lnTo>
                  <a:lnTo>
                    <a:pt x="315" y="8"/>
                  </a:lnTo>
                  <a:lnTo>
                    <a:pt x="301" y="7"/>
                  </a:lnTo>
                  <a:lnTo>
                    <a:pt x="293" y="6"/>
                  </a:lnTo>
                  <a:lnTo>
                    <a:pt x="289" y="5"/>
                  </a:lnTo>
                  <a:lnTo>
                    <a:pt x="287" y="6"/>
                  </a:lnTo>
                  <a:lnTo>
                    <a:pt x="285" y="7"/>
                  </a:lnTo>
                  <a:lnTo>
                    <a:pt x="283" y="9"/>
                  </a:lnTo>
                  <a:lnTo>
                    <a:pt x="283" y="10"/>
                  </a:lnTo>
                  <a:lnTo>
                    <a:pt x="283" y="12"/>
                  </a:lnTo>
                  <a:lnTo>
                    <a:pt x="284" y="14"/>
                  </a:lnTo>
                  <a:lnTo>
                    <a:pt x="291" y="17"/>
                  </a:lnTo>
                  <a:lnTo>
                    <a:pt x="300" y="21"/>
                  </a:lnTo>
                  <a:lnTo>
                    <a:pt x="310" y="23"/>
                  </a:lnTo>
                  <a:lnTo>
                    <a:pt x="320" y="24"/>
                  </a:lnTo>
                  <a:lnTo>
                    <a:pt x="328" y="27"/>
                  </a:lnTo>
                  <a:lnTo>
                    <a:pt x="334" y="32"/>
                  </a:lnTo>
                  <a:lnTo>
                    <a:pt x="335" y="34"/>
                  </a:lnTo>
                  <a:lnTo>
                    <a:pt x="335" y="35"/>
                  </a:lnTo>
                  <a:lnTo>
                    <a:pt x="334" y="36"/>
                  </a:lnTo>
                  <a:lnTo>
                    <a:pt x="333" y="37"/>
                  </a:lnTo>
                  <a:lnTo>
                    <a:pt x="331" y="38"/>
                  </a:lnTo>
                  <a:lnTo>
                    <a:pt x="330" y="38"/>
                  </a:lnTo>
                  <a:lnTo>
                    <a:pt x="329" y="38"/>
                  </a:lnTo>
                  <a:lnTo>
                    <a:pt x="328" y="39"/>
                  </a:lnTo>
                  <a:lnTo>
                    <a:pt x="324" y="42"/>
                  </a:lnTo>
                  <a:lnTo>
                    <a:pt x="321" y="45"/>
                  </a:lnTo>
                  <a:lnTo>
                    <a:pt x="319" y="47"/>
                  </a:lnTo>
                  <a:lnTo>
                    <a:pt x="317" y="47"/>
                  </a:lnTo>
                  <a:lnTo>
                    <a:pt x="310" y="46"/>
                  </a:lnTo>
                  <a:lnTo>
                    <a:pt x="308" y="45"/>
                  </a:lnTo>
                  <a:lnTo>
                    <a:pt x="305" y="46"/>
                  </a:lnTo>
                  <a:lnTo>
                    <a:pt x="301" y="46"/>
                  </a:lnTo>
                  <a:lnTo>
                    <a:pt x="299" y="46"/>
                  </a:lnTo>
                  <a:lnTo>
                    <a:pt x="295" y="46"/>
                  </a:lnTo>
                  <a:lnTo>
                    <a:pt x="289" y="48"/>
                  </a:lnTo>
                  <a:lnTo>
                    <a:pt x="282" y="48"/>
                  </a:lnTo>
                  <a:lnTo>
                    <a:pt x="278" y="47"/>
                  </a:lnTo>
                  <a:lnTo>
                    <a:pt x="275" y="48"/>
                  </a:lnTo>
                  <a:lnTo>
                    <a:pt x="271" y="50"/>
                  </a:lnTo>
                  <a:lnTo>
                    <a:pt x="266" y="52"/>
                  </a:lnTo>
                  <a:lnTo>
                    <a:pt x="257" y="54"/>
                  </a:lnTo>
                  <a:lnTo>
                    <a:pt x="256" y="54"/>
                  </a:lnTo>
                  <a:lnTo>
                    <a:pt x="254" y="53"/>
                  </a:lnTo>
                  <a:lnTo>
                    <a:pt x="253" y="52"/>
                  </a:lnTo>
                  <a:lnTo>
                    <a:pt x="252" y="52"/>
                  </a:lnTo>
                  <a:lnTo>
                    <a:pt x="251" y="50"/>
                  </a:lnTo>
                  <a:lnTo>
                    <a:pt x="251" y="48"/>
                  </a:lnTo>
                  <a:lnTo>
                    <a:pt x="251" y="46"/>
                  </a:lnTo>
                  <a:lnTo>
                    <a:pt x="250" y="44"/>
                  </a:lnTo>
                  <a:lnTo>
                    <a:pt x="246" y="42"/>
                  </a:lnTo>
                  <a:lnTo>
                    <a:pt x="240" y="42"/>
                  </a:lnTo>
                  <a:lnTo>
                    <a:pt x="233" y="43"/>
                  </a:lnTo>
                  <a:lnTo>
                    <a:pt x="232" y="44"/>
                  </a:lnTo>
                  <a:lnTo>
                    <a:pt x="231" y="44"/>
                  </a:lnTo>
                  <a:lnTo>
                    <a:pt x="231" y="45"/>
                  </a:lnTo>
                  <a:lnTo>
                    <a:pt x="230" y="47"/>
                  </a:lnTo>
                  <a:lnTo>
                    <a:pt x="229" y="49"/>
                  </a:lnTo>
                  <a:lnTo>
                    <a:pt x="228" y="50"/>
                  </a:lnTo>
                  <a:lnTo>
                    <a:pt x="224" y="51"/>
                  </a:lnTo>
                  <a:lnTo>
                    <a:pt x="220" y="51"/>
                  </a:lnTo>
                  <a:lnTo>
                    <a:pt x="216" y="51"/>
                  </a:lnTo>
                  <a:lnTo>
                    <a:pt x="212" y="50"/>
                  </a:lnTo>
                  <a:lnTo>
                    <a:pt x="211" y="49"/>
                  </a:lnTo>
                  <a:lnTo>
                    <a:pt x="209" y="47"/>
                  </a:lnTo>
                  <a:lnTo>
                    <a:pt x="207" y="46"/>
                  </a:lnTo>
                  <a:lnTo>
                    <a:pt x="205" y="44"/>
                  </a:lnTo>
                  <a:lnTo>
                    <a:pt x="203" y="43"/>
                  </a:lnTo>
                  <a:lnTo>
                    <a:pt x="200" y="42"/>
                  </a:lnTo>
                  <a:lnTo>
                    <a:pt x="181" y="40"/>
                  </a:lnTo>
                  <a:lnTo>
                    <a:pt x="166" y="38"/>
                  </a:lnTo>
                  <a:lnTo>
                    <a:pt x="150" y="37"/>
                  </a:lnTo>
                  <a:lnTo>
                    <a:pt x="136" y="38"/>
                  </a:lnTo>
                  <a:lnTo>
                    <a:pt x="122" y="43"/>
                  </a:lnTo>
                  <a:lnTo>
                    <a:pt x="115" y="46"/>
                  </a:lnTo>
                  <a:lnTo>
                    <a:pt x="109" y="50"/>
                  </a:lnTo>
                  <a:lnTo>
                    <a:pt x="104" y="54"/>
                  </a:lnTo>
                  <a:lnTo>
                    <a:pt x="92" y="66"/>
                  </a:lnTo>
                  <a:lnTo>
                    <a:pt x="75" y="74"/>
                  </a:lnTo>
                  <a:lnTo>
                    <a:pt x="58" y="82"/>
                  </a:lnTo>
                  <a:lnTo>
                    <a:pt x="38" y="88"/>
                  </a:lnTo>
                  <a:lnTo>
                    <a:pt x="21" y="94"/>
                  </a:lnTo>
                  <a:lnTo>
                    <a:pt x="5" y="100"/>
                  </a:lnTo>
                  <a:lnTo>
                    <a:pt x="5" y="101"/>
                  </a:lnTo>
                  <a:lnTo>
                    <a:pt x="4" y="103"/>
                  </a:lnTo>
                  <a:lnTo>
                    <a:pt x="2" y="105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0" y="112"/>
                  </a:lnTo>
                  <a:lnTo>
                    <a:pt x="6" y="113"/>
                  </a:lnTo>
                  <a:lnTo>
                    <a:pt x="13" y="112"/>
                  </a:lnTo>
                  <a:lnTo>
                    <a:pt x="20" y="112"/>
                  </a:lnTo>
                  <a:lnTo>
                    <a:pt x="26" y="114"/>
                  </a:lnTo>
                  <a:lnTo>
                    <a:pt x="37" y="120"/>
                  </a:lnTo>
                  <a:lnTo>
                    <a:pt x="50" y="123"/>
                  </a:lnTo>
                  <a:lnTo>
                    <a:pt x="62" y="123"/>
                  </a:lnTo>
                  <a:lnTo>
                    <a:pt x="74" y="122"/>
                  </a:lnTo>
                  <a:lnTo>
                    <a:pt x="87" y="121"/>
                  </a:lnTo>
                  <a:lnTo>
                    <a:pt x="97" y="120"/>
                  </a:lnTo>
                  <a:lnTo>
                    <a:pt x="105" y="121"/>
                  </a:lnTo>
                  <a:lnTo>
                    <a:pt x="110" y="123"/>
                  </a:lnTo>
                  <a:lnTo>
                    <a:pt x="113" y="129"/>
                  </a:lnTo>
                  <a:lnTo>
                    <a:pt x="115" y="132"/>
                  </a:lnTo>
                  <a:lnTo>
                    <a:pt x="120" y="138"/>
                  </a:lnTo>
                  <a:lnTo>
                    <a:pt x="125" y="142"/>
                  </a:lnTo>
                  <a:lnTo>
                    <a:pt x="128" y="147"/>
                  </a:lnTo>
                  <a:lnTo>
                    <a:pt x="128" y="151"/>
                  </a:lnTo>
                  <a:lnTo>
                    <a:pt x="125" y="153"/>
                  </a:lnTo>
                  <a:lnTo>
                    <a:pt x="116" y="156"/>
                  </a:lnTo>
                  <a:lnTo>
                    <a:pt x="106" y="161"/>
                  </a:lnTo>
                  <a:lnTo>
                    <a:pt x="96" y="167"/>
                  </a:lnTo>
                  <a:lnTo>
                    <a:pt x="87" y="173"/>
                  </a:lnTo>
                  <a:lnTo>
                    <a:pt x="82" y="181"/>
                  </a:lnTo>
                  <a:lnTo>
                    <a:pt x="81" y="187"/>
                  </a:lnTo>
                  <a:lnTo>
                    <a:pt x="84" y="190"/>
                  </a:lnTo>
                  <a:lnTo>
                    <a:pt x="89" y="193"/>
                  </a:lnTo>
                  <a:lnTo>
                    <a:pt x="94" y="197"/>
                  </a:lnTo>
                  <a:lnTo>
                    <a:pt x="98" y="200"/>
                  </a:lnTo>
                  <a:lnTo>
                    <a:pt x="100" y="200"/>
                  </a:lnTo>
                  <a:lnTo>
                    <a:pt x="102" y="201"/>
                  </a:lnTo>
                  <a:lnTo>
                    <a:pt x="104" y="201"/>
                  </a:lnTo>
                  <a:lnTo>
                    <a:pt x="106" y="201"/>
                  </a:lnTo>
                  <a:lnTo>
                    <a:pt x="108" y="201"/>
                  </a:lnTo>
                  <a:lnTo>
                    <a:pt x="108" y="202"/>
                  </a:lnTo>
                  <a:lnTo>
                    <a:pt x="108" y="204"/>
                  </a:lnTo>
                  <a:lnTo>
                    <a:pt x="107" y="207"/>
                  </a:lnTo>
                  <a:lnTo>
                    <a:pt x="106" y="210"/>
                  </a:lnTo>
                  <a:lnTo>
                    <a:pt x="104" y="212"/>
                  </a:lnTo>
                  <a:lnTo>
                    <a:pt x="102" y="216"/>
                  </a:lnTo>
                  <a:lnTo>
                    <a:pt x="100" y="218"/>
                  </a:lnTo>
                  <a:lnTo>
                    <a:pt x="100" y="221"/>
                  </a:lnTo>
                  <a:lnTo>
                    <a:pt x="100" y="223"/>
                  </a:lnTo>
                  <a:lnTo>
                    <a:pt x="101" y="226"/>
                  </a:lnTo>
                  <a:lnTo>
                    <a:pt x="101" y="229"/>
                  </a:lnTo>
                  <a:lnTo>
                    <a:pt x="101" y="231"/>
                  </a:lnTo>
                  <a:lnTo>
                    <a:pt x="100" y="233"/>
                  </a:lnTo>
                  <a:lnTo>
                    <a:pt x="95" y="239"/>
                  </a:lnTo>
                  <a:lnTo>
                    <a:pt x="86" y="242"/>
                  </a:lnTo>
                  <a:lnTo>
                    <a:pt x="76" y="241"/>
                  </a:lnTo>
                  <a:lnTo>
                    <a:pt x="70" y="238"/>
                  </a:lnTo>
                  <a:lnTo>
                    <a:pt x="64" y="235"/>
                  </a:lnTo>
                  <a:lnTo>
                    <a:pt x="58" y="231"/>
                  </a:lnTo>
                  <a:lnTo>
                    <a:pt x="54" y="228"/>
                  </a:lnTo>
                  <a:lnTo>
                    <a:pt x="53" y="227"/>
                  </a:lnTo>
                  <a:lnTo>
                    <a:pt x="51" y="228"/>
                  </a:lnTo>
                  <a:lnTo>
                    <a:pt x="49" y="229"/>
                  </a:lnTo>
                  <a:lnTo>
                    <a:pt x="47" y="230"/>
                  </a:lnTo>
                  <a:lnTo>
                    <a:pt x="45" y="232"/>
                  </a:lnTo>
                  <a:lnTo>
                    <a:pt x="41" y="234"/>
                  </a:lnTo>
                  <a:lnTo>
                    <a:pt x="39" y="236"/>
                  </a:lnTo>
                  <a:lnTo>
                    <a:pt x="37" y="237"/>
                  </a:lnTo>
                  <a:lnTo>
                    <a:pt x="36" y="238"/>
                  </a:lnTo>
                  <a:lnTo>
                    <a:pt x="37" y="239"/>
                  </a:lnTo>
                  <a:lnTo>
                    <a:pt x="38" y="241"/>
                  </a:lnTo>
                  <a:lnTo>
                    <a:pt x="39" y="242"/>
                  </a:lnTo>
                  <a:lnTo>
                    <a:pt x="41" y="243"/>
                  </a:lnTo>
                  <a:lnTo>
                    <a:pt x="47" y="247"/>
                  </a:lnTo>
                  <a:lnTo>
                    <a:pt x="54" y="251"/>
                  </a:lnTo>
                  <a:lnTo>
                    <a:pt x="60" y="257"/>
                  </a:lnTo>
                  <a:lnTo>
                    <a:pt x="65" y="260"/>
                  </a:lnTo>
                  <a:lnTo>
                    <a:pt x="66" y="261"/>
                  </a:lnTo>
                  <a:lnTo>
                    <a:pt x="67" y="261"/>
                  </a:lnTo>
                  <a:lnTo>
                    <a:pt x="70" y="268"/>
                  </a:lnTo>
                  <a:lnTo>
                    <a:pt x="72" y="271"/>
                  </a:lnTo>
                  <a:lnTo>
                    <a:pt x="72" y="274"/>
                  </a:lnTo>
                  <a:lnTo>
                    <a:pt x="72" y="279"/>
                  </a:lnTo>
                  <a:lnTo>
                    <a:pt x="72" y="287"/>
                  </a:lnTo>
                  <a:lnTo>
                    <a:pt x="73" y="288"/>
                  </a:lnTo>
                  <a:lnTo>
                    <a:pt x="75" y="289"/>
                  </a:lnTo>
                  <a:lnTo>
                    <a:pt x="77" y="291"/>
                  </a:lnTo>
                  <a:lnTo>
                    <a:pt x="79" y="292"/>
                  </a:lnTo>
                  <a:lnTo>
                    <a:pt x="82" y="292"/>
                  </a:lnTo>
                  <a:lnTo>
                    <a:pt x="83" y="293"/>
                  </a:lnTo>
                  <a:lnTo>
                    <a:pt x="85" y="299"/>
                  </a:lnTo>
                  <a:lnTo>
                    <a:pt x="88" y="304"/>
                  </a:lnTo>
                  <a:lnTo>
                    <a:pt x="91" y="309"/>
                  </a:lnTo>
                  <a:lnTo>
                    <a:pt x="91" y="314"/>
                  </a:lnTo>
                  <a:lnTo>
                    <a:pt x="90" y="315"/>
                  </a:lnTo>
                  <a:lnTo>
                    <a:pt x="88" y="317"/>
                  </a:lnTo>
                  <a:lnTo>
                    <a:pt x="86" y="319"/>
                  </a:lnTo>
                  <a:lnTo>
                    <a:pt x="83" y="321"/>
                  </a:lnTo>
                  <a:lnTo>
                    <a:pt x="81" y="322"/>
                  </a:lnTo>
                  <a:lnTo>
                    <a:pt x="77" y="324"/>
                  </a:lnTo>
                  <a:lnTo>
                    <a:pt x="75" y="326"/>
                  </a:lnTo>
                  <a:lnTo>
                    <a:pt x="74" y="327"/>
                  </a:lnTo>
                  <a:lnTo>
                    <a:pt x="74" y="328"/>
                  </a:lnTo>
                  <a:lnTo>
                    <a:pt x="75" y="330"/>
                  </a:lnTo>
                  <a:lnTo>
                    <a:pt x="84" y="331"/>
                  </a:lnTo>
                  <a:lnTo>
                    <a:pt x="93" y="330"/>
                  </a:lnTo>
                  <a:lnTo>
                    <a:pt x="102" y="328"/>
                  </a:lnTo>
                  <a:lnTo>
                    <a:pt x="110" y="330"/>
                  </a:lnTo>
                  <a:lnTo>
                    <a:pt x="116" y="332"/>
                  </a:lnTo>
                  <a:lnTo>
                    <a:pt x="122" y="334"/>
                  </a:lnTo>
                  <a:lnTo>
                    <a:pt x="126" y="334"/>
                  </a:lnTo>
                  <a:lnTo>
                    <a:pt x="132" y="335"/>
                  </a:lnTo>
                  <a:lnTo>
                    <a:pt x="133" y="335"/>
                  </a:lnTo>
                  <a:lnTo>
                    <a:pt x="134" y="337"/>
                  </a:lnTo>
                  <a:lnTo>
                    <a:pt x="135" y="338"/>
                  </a:lnTo>
                  <a:lnTo>
                    <a:pt x="136" y="338"/>
                  </a:lnTo>
                  <a:lnTo>
                    <a:pt x="142" y="339"/>
                  </a:lnTo>
                  <a:lnTo>
                    <a:pt x="150" y="339"/>
                  </a:lnTo>
                  <a:lnTo>
                    <a:pt x="158" y="339"/>
                  </a:lnTo>
                  <a:lnTo>
                    <a:pt x="161" y="341"/>
                  </a:lnTo>
                  <a:lnTo>
                    <a:pt x="160" y="343"/>
                  </a:lnTo>
                  <a:lnTo>
                    <a:pt x="151" y="346"/>
                  </a:lnTo>
                  <a:lnTo>
                    <a:pt x="142" y="346"/>
                  </a:lnTo>
                  <a:lnTo>
                    <a:pt x="133" y="344"/>
                  </a:lnTo>
                  <a:lnTo>
                    <a:pt x="123" y="343"/>
                  </a:lnTo>
                  <a:lnTo>
                    <a:pt x="122" y="342"/>
                  </a:lnTo>
                  <a:lnTo>
                    <a:pt x="120" y="341"/>
                  </a:lnTo>
                  <a:lnTo>
                    <a:pt x="117" y="341"/>
                  </a:lnTo>
                  <a:lnTo>
                    <a:pt x="108" y="341"/>
                  </a:lnTo>
                  <a:lnTo>
                    <a:pt x="102" y="342"/>
                  </a:lnTo>
                  <a:lnTo>
                    <a:pt x="95" y="344"/>
                  </a:lnTo>
                  <a:lnTo>
                    <a:pt x="86" y="346"/>
                  </a:lnTo>
                  <a:lnTo>
                    <a:pt x="84" y="346"/>
                  </a:lnTo>
                  <a:lnTo>
                    <a:pt x="83" y="348"/>
                  </a:lnTo>
                  <a:lnTo>
                    <a:pt x="82" y="349"/>
                  </a:lnTo>
                  <a:lnTo>
                    <a:pt x="79" y="351"/>
                  </a:lnTo>
                  <a:lnTo>
                    <a:pt x="79" y="352"/>
                  </a:lnTo>
                  <a:lnTo>
                    <a:pt x="78" y="353"/>
                  </a:lnTo>
                  <a:lnTo>
                    <a:pt x="79" y="354"/>
                  </a:lnTo>
                  <a:lnTo>
                    <a:pt x="89" y="353"/>
                  </a:lnTo>
                  <a:lnTo>
                    <a:pt x="100" y="352"/>
                  </a:lnTo>
                  <a:lnTo>
                    <a:pt x="113" y="352"/>
                  </a:lnTo>
                  <a:lnTo>
                    <a:pt x="127" y="352"/>
                  </a:lnTo>
                  <a:lnTo>
                    <a:pt x="138" y="354"/>
                  </a:lnTo>
                  <a:lnTo>
                    <a:pt x="147" y="357"/>
                  </a:lnTo>
                  <a:lnTo>
                    <a:pt x="155" y="364"/>
                  </a:lnTo>
                  <a:lnTo>
                    <a:pt x="162" y="366"/>
                  </a:lnTo>
                  <a:lnTo>
                    <a:pt x="167" y="366"/>
                  </a:lnTo>
                  <a:lnTo>
                    <a:pt x="173" y="360"/>
                  </a:lnTo>
                  <a:lnTo>
                    <a:pt x="176" y="359"/>
                  </a:lnTo>
                  <a:lnTo>
                    <a:pt x="183" y="358"/>
                  </a:lnTo>
                  <a:lnTo>
                    <a:pt x="191" y="357"/>
                  </a:lnTo>
                  <a:lnTo>
                    <a:pt x="200" y="357"/>
                  </a:lnTo>
                </a:path>
              </a:pathLst>
            </a:custGeom>
            <a:solidFill>
              <a:srgbClr val="00000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64" name="Freeform 33"/>
            <p:cNvSpPr>
              <a:spLocks/>
            </p:cNvSpPr>
            <p:nvPr/>
          </p:nvSpPr>
          <p:spPr bwMode="gray">
            <a:xfrm>
              <a:off x="3257" y="1546"/>
              <a:ext cx="80" cy="43"/>
            </a:xfrm>
            <a:custGeom>
              <a:avLst/>
              <a:gdLst>
                <a:gd name="T0" fmla="*/ 77 w 80"/>
                <a:gd name="T1" fmla="*/ 12 h 43"/>
                <a:gd name="T2" fmla="*/ 80 w 80"/>
                <a:gd name="T3" fmla="*/ 10 h 43"/>
                <a:gd name="T4" fmla="*/ 80 w 80"/>
                <a:gd name="T5" fmla="*/ 8 h 43"/>
                <a:gd name="T6" fmla="*/ 76 w 80"/>
                <a:gd name="T7" fmla="*/ 5 h 43"/>
                <a:gd name="T8" fmla="*/ 70 w 80"/>
                <a:gd name="T9" fmla="*/ 3 h 43"/>
                <a:gd name="T10" fmla="*/ 64 w 80"/>
                <a:gd name="T11" fmla="*/ 1 h 43"/>
                <a:gd name="T12" fmla="*/ 60 w 80"/>
                <a:gd name="T13" fmla="*/ 0 h 43"/>
                <a:gd name="T14" fmla="*/ 57 w 80"/>
                <a:gd name="T15" fmla="*/ 1 h 43"/>
                <a:gd name="T16" fmla="*/ 48 w 80"/>
                <a:gd name="T17" fmla="*/ 6 h 43"/>
                <a:gd name="T18" fmla="*/ 33 w 80"/>
                <a:gd name="T19" fmla="*/ 5 h 43"/>
                <a:gd name="T20" fmla="*/ 27 w 80"/>
                <a:gd name="T21" fmla="*/ 6 h 43"/>
                <a:gd name="T22" fmla="*/ 20 w 80"/>
                <a:gd name="T23" fmla="*/ 7 h 43"/>
                <a:gd name="T24" fmla="*/ 18 w 80"/>
                <a:gd name="T25" fmla="*/ 8 h 43"/>
                <a:gd name="T26" fmla="*/ 14 w 80"/>
                <a:gd name="T27" fmla="*/ 10 h 43"/>
                <a:gd name="T28" fmla="*/ 11 w 80"/>
                <a:gd name="T29" fmla="*/ 14 h 43"/>
                <a:gd name="T30" fmla="*/ 6 w 80"/>
                <a:gd name="T31" fmla="*/ 19 h 43"/>
                <a:gd name="T32" fmla="*/ 2 w 80"/>
                <a:gd name="T33" fmla="*/ 22 h 43"/>
                <a:gd name="T34" fmla="*/ 1 w 80"/>
                <a:gd name="T35" fmla="*/ 26 h 43"/>
                <a:gd name="T36" fmla="*/ 0 w 80"/>
                <a:gd name="T37" fmla="*/ 30 h 43"/>
                <a:gd name="T38" fmla="*/ 0 w 80"/>
                <a:gd name="T39" fmla="*/ 32 h 43"/>
                <a:gd name="T40" fmla="*/ 4 w 80"/>
                <a:gd name="T41" fmla="*/ 34 h 43"/>
                <a:gd name="T42" fmla="*/ 8 w 80"/>
                <a:gd name="T43" fmla="*/ 33 h 43"/>
                <a:gd name="T44" fmla="*/ 12 w 80"/>
                <a:gd name="T45" fmla="*/ 29 h 43"/>
                <a:gd name="T46" fmla="*/ 17 w 80"/>
                <a:gd name="T47" fmla="*/ 27 h 43"/>
                <a:gd name="T48" fmla="*/ 21 w 80"/>
                <a:gd name="T49" fmla="*/ 28 h 43"/>
                <a:gd name="T50" fmla="*/ 25 w 80"/>
                <a:gd name="T51" fmla="*/ 30 h 43"/>
                <a:gd name="T52" fmla="*/ 30 w 80"/>
                <a:gd name="T53" fmla="*/ 30 h 43"/>
                <a:gd name="T54" fmla="*/ 34 w 80"/>
                <a:gd name="T55" fmla="*/ 32 h 43"/>
                <a:gd name="T56" fmla="*/ 38 w 80"/>
                <a:gd name="T57" fmla="*/ 35 h 43"/>
                <a:gd name="T58" fmla="*/ 41 w 80"/>
                <a:gd name="T59" fmla="*/ 41 h 43"/>
                <a:gd name="T60" fmla="*/ 44 w 80"/>
                <a:gd name="T61" fmla="*/ 43 h 43"/>
                <a:gd name="T62" fmla="*/ 47 w 80"/>
                <a:gd name="T63" fmla="*/ 42 h 43"/>
                <a:gd name="T64" fmla="*/ 51 w 80"/>
                <a:gd name="T65" fmla="*/ 41 h 43"/>
                <a:gd name="T66" fmla="*/ 52 w 80"/>
                <a:gd name="T67" fmla="*/ 39 h 43"/>
                <a:gd name="T68" fmla="*/ 54 w 80"/>
                <a:gd name="T69" fmla="*/ 37 h 43"/>
                <a:gd name="T70" fmla="*/ 55 w 80"/>
                <a:gd name="T71" fmla="*/ 33 h 43"/>
                <a:gd name="T72" fmla="*/ 54 w 80"/>
                <a:gd name="T73" fmla="*/ 30 h 43"/>
                <a:gd name="T74" fmla="*/ 51 w 80"/>
                <a:gd name="T75" fmla="*/ 27 h 43"/>
                <a:gd name="T76" fmla="*/ 49 w 80"/>
                <a:gd name="T77" fmla="*/ 25 h 43"/>
                <a:gd name="T78" fmla="*/ 51 w 80"/>
                <a:gd name="T79" fmla="*/ 22 h 43"/>
                <a:gd name="T80" fmla="*/ 54 w 80"/>
                <a:gd name="T81" fmla="*/ 18 h 43"/>
                <a:gd name="T82" fmla="*/ 62 w 80"/>
                <a:gd name="T83" fmla="*/ 18 h 43"/>
                <a:gd name="T84" fmla="*/ 75 w 80"/>
                <a:gd name="T85" fmla="*/ 13 h 4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0"/>
                <a:gd name="T130" fmla="*/ 0 h 43"/>
                <a:gd name="T131" fmla="*/ 80 w 80"/>
                <a:gd name="T132" fmla="*/ 43 h 4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0" h="43">
                  <a:moveTo>
                    <a:pt x="75" y="13"/>
                  </a:moveTo>
                  <a:lnTo>
                    <a:pt x="77" y="12"/>
                  </a:lnTo>
                  <a:lnTo>
                    <a:pt x="79" y="11"/>
                  </a:lnTo>
                  <a:lnTo>
                    <a:pt x="80" y="10"/>
                  </a:lnTo>
                  <a:lnTo>
                    <a:pt x="80" y="9"/>
                  </a:lnTo>
                  <a:lnTo>
                    <a:pt x="80" y="8"/>
                  </a:lnTo>
                  <a:lnTo>
                    <a:pt x="79" y="6"/>
                  </a:lnTo>
                  <a:lnTo>
                    <a:pt x="76" y="5"/>
                  </a:lnTo>
                  <a:lnTo>
                    <a:pt x="74" y="4"/>
                  </a:lnTo>
                  <a:lnTo>
                    <a:pt x="70" y="3"/>
                  </a:lnTo>
                  <a:lnTo>
                    <a:pt x="67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48" y="6"/>
                  </a:lnTo>
                  <a:lnTo>
                    <a:pt x="40" y="6"/>
                  </a:lnTo>
                  <a:lnTo>
                    <a:pt x="33" y="5"/>
                  </a:lnTo>
                  <a:lnTo>
                    <a:pt x="30" y="5"/>
                  </a:lnTo>
                  <a:lnTo>
                    <a:pt x="27" y="6"/>
                  </a:lnTo>
                  <a:lnTo>
                    <a:pt x="23" y="7"/>
                  </a:lnTo>
                  <a:lnTo>
                    <a:pt x="20" y="7"/>
                  </a:lnTo>
                  <a:lnTo>
                    <a:pt x="19" y="7"/>
                  </a:lnTo>
                  <a:lnTo>
                    <a:pt x="18" y="8"/>
                  </a:lnTo>
                  <a:lnTo>
                    <a:pt x="16" y="9"/>
                  </a:lnTo>
                  <a:lnTo>
                    <a:pt x="14" y="10"/>
                  </a:lnTo>
                  <a:lnTo>
                    <a:pt x="13" y="12"/>
                  </a:lnTo>
                  <a:lnTo>
                    <a:pt x="11" y="14"/>
                  </a:lnTo>
                  <a:lnTo>
                    <a:pt x="9" y="17"/>
                  </a:lnTo>
                  <a:lnTo>
                    <a:pt x="6" y="19"/>
                  </a:lnTo>
                  <a:lnTo>
                    <a:pt x="4" y="20"/>
                  </a:lnTo>
                  <a:lnTo>
                    <a:pt x="2" y="22"/>
                  </a:lnTo>
                  <a:lnTo>
                    <a:pt x="1" y="23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6" y="34"/>
                  </a:lnTo>
                  <a:lnTo>
                    <a:pt x="8" y="33"/>
                  </a:lnTo>
                  <a:lnTo>
                    <a:pt x="10" y="31"/>
                  </a:lnTo>
                  <a:lnTo>
                    <a:pt x="12" y="29"/>
                  </a:lnTo>
                  <a:lnTo>
                    <a:pt x="14" y="27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8"/>
                  </a:lnTo>
                  <a:lnTo>
                    <a:pt x="24" y="29"/>
                  </a:lnTo>
                  <a:lnTo>
                    <a:pt x="25" y="30"/>
                  </a:lnTo>
                  <a:lnTo>
                    <a:pt x="28" y="30"/>
                  </a:lnTo>
                  <a:lnTo>
                    <a:pt x="30" y="30"/>
                  </a:lnTo>
                  <a:lnTo>
                    <a:pt x="31" y="30"/>
                  </a:lnTo>
                  <a:lnTo>
                    <a:pt x="34" y="32"/>
                  </a:lnTo>
                  <a:lnTo>
                    <a:pt x="36" y="34"/>
                  </a:lnTo>
                  <a:lnTo>
                    <a:pt x="38" y="35"/>
                  </a:lnTo>
                  <a:lnTo>
                    <a:pt x="40" y="38"/>
                  </a:lnTo>
                  <a:lnTo>
                    <a:pt x="41" y="41"/>
                  </a:lnTo>
                  <a:lnTo>
                    <a:pt x="42" y="42"/>
                  </a:lnTo>
                  <a:lnTo>
                    <a:pt x="44" y="43"/>
                  </a:lnTo>
                  <a:lnTo>
                    <a:pt x="45" y="42"/>
                  </a:lnTo>
                  <a:lnTo>
                    <a:pt x="47" y="42"/>
                  </a:lnTo>
                  <a:lnTo>
                    <a:pt x="49" y="41"/>
                  </a:lnTo>
                  <a:lnTo>
                    <a:pt x="51" y="41"/>
                  </a:lnTo>
                  <a:lnTo>
                    <a:pt x="51" y="40"/>
                  </a:lnTo>
                  <a:lnTo>
                    <a:pt x="52" y="39"/>
                  </a:lnTo>
                  <a:lnTo>
                    <a:pt x="53" y="38"/>
                  </a:lnTo>
                  <a:lnTo>
                    <a:pt x="54" y="37"/>
                  </a:lnTo>
                  <a:lnTo>
                    <a:pt x="55" y="35"/>
                  </a:lnTo>
                  <a:lnTo>
                    <a:pt x="55" y="33"/>
                  </a:lnTo>
                  <a:lnTo>
                    <a:pt x="55" y="31"/>
                  </a:lnTo>
                  <a:lnTo>
                    <a:pt x="54" y="30"/>
                  </a:lnTo>
                  <a:lnTo>
                    <a:pt x="52" y="29"/>
                  </a:lnTo>
                  <a:lnTo>
                    <a:pt x="51" y="27"/>
                  </a:lnTo>
                  <a:lnTo>
                    <a:pt x="50" y="26"/>
                  </a:lnTo>
                  <a:lnTo>
                    <a:pt x="49" y="25"/>
                  </a:lnTo>
                  <a:lnTo>
                    <a:pt x="49" y="24"/>
                  </a:lnTo>
                  <a:lnTo>
                    <a:pt x="51" y="22"/>
                  </a:lnTo>
                  <a:lnTo>
                    <a:pt x="52" y="20"/>
                  </a:lnTo>
                  <a:lnTo>
                    <a:pt x="54" y="18"/>
                  </a:lnTo>
                  <a:lnTo>
                    <a:pt x="56" y="17"/>
                  </a:lnTo>
                  <a:lnTo>
                    <a:pt x="62" y="18"/>
                  </a:lnTo>
                  <a:lnTo>
                    <a:pt x="69" y="17"/>
                  </a:lnTo>
                  <a:lnTo>
                    <a:pt x="75" y="13"/>
                  </a:lnTo>
                </a:path>
              </a:pathLst>
            </a:custGeom>
            <a:solidFill>
              <a:srgbClr val="00000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65" name="Freeform 34"/>
            <p:cNvSpPr>
              <a:spLocks/>
            </p:cNvSpPr>
            <p:nvPr/>
          </p:nvSpPr>
          <p:spPr bwMode="gray">
            <a:xfrm>
              <a:off x="2735" y="1389"/>
              <a:ext cx="36" cy="73"/>
            </a:xfrm>
            <a:custGeom>
              <a:avLst/>
              <a:gdLst>
                <a:gd name="T0" fmla="*/ 0 w 36"/>
                <a:gd name="T1" fmla="*/ 33 h 73"/>
                <a:gd name="T2" fmla="*/ 0 w 36"/>
                <a:gd name="T3" fmla="*/ 35 h 73"/>
                <a:gd name="T4" fmla="*/ 0 w 36"/>
                <a:gd name="T5" fmla="*/ 37 h 73"/>
                <a:gd name="T6" fmla="*/ 1 w 36"/>
                <a:gd name="T7" fmla="*/ 39 h 73"/>
                <a:gd name="T8" fmla="*/ 2 w 36"/>
                <a:gd name="T9" fmla="*/ 43 h 73"/>
                <a:gd name="T10" fmla="*/ 3 w 36"/>
                <a:gd name="T11" fmla="*/ 47 h 73"/>
                <a:gd name="T12" fmla="*/ 4 w 36"/>
                <a:gd name="T13" fmla="*/ 50 h 73"/>
                <a:gd name="T14" fmla="*/ 6 w 36"/>
                <a:gd name="T15" fmla="*/ 54 h 73"/>
                <a:gd name="T16" fmla="*/ 10 w 36"/>
                <a:gd name="T17" fmla="*/ 59 h 73"/>
                <a:gd name="T18" fmla="*/ 15 w 36"/>
                <a:gd name="T19" fmla="*/ 61 h 73"/>
                <a:gd name="T20" fmla="*/ 18 w 36"/>
                <a:gd name="T21" fmla="*/ 63 h 73"/>
                <a:gd name="T22" fmla="*/ 19 w 36"/>
                <a:gd name="T23" fmla="*/ 66 h 73"/>
                <a:gd name="T24" fmla="*/ 22 w 36"/>
                <a:gd name="T25" fmla="*/ 68 h 73"/>
                <a:gd name="T26" fmla="*/ 27 w 36"/>
                <a:gd name="T27" fmla="*/ 71 h 73"/>
                <a:gd name="T28" fmla="*/ 32 w 36"/>
                <a:gd name="T29" fmla="*/ 73 h 73"/>
                <a:gd name="T30" fmla="*/ 34 w 36"/>
                <a:gd name="T31" fmla="*/ 73 h 73"/>
                <a:gd name="T32" fmla="*/ 36 w 36"/>
                <a:gd name="T33" fmla="*/ 71 h 73"/>
                <a:gd name="T34" fmla="*/ 34 w 36"/>
                <a:gd name="T35" fmla="*/ 67 h 73"/>
                <a:gd name="T36" fmla="*/ 33 w 36"/>
                <a:gd name="T37" fmla="*/ 66 h 73"/>
                <a:gd name="T38" fmla="*/ 30 w 36"/>
                <a:gd name="T39" fmla="*/ 61 h 73"/>
                <a:gd name="T40" fmla="*/ 29 w 36"/>
                <a:gd name="T41" fmla="*/ 53 h 73"/>
                <a:gd name="T42" fmla="*/ 30 w 36"/>
                <a:gd name="T43" fmla="*/ 49 h 73"/>
                <a:gd name="T44" fmla="*/ 31 w 36"/>
                <a:gd name="T45" fmla="*/ 48 h 73"/>
                <a:gd name="T46" fmla="*/ 31 w 36"/>
                <a:gd name="T47" fmla="*/ 43 h 73"/>
                <a:gd name="T48" fmla="*/ 30 w 36"/>
                <a:gd name="T49" fmla="*/ 37 h 73"/>
                <a:gd name="T50" fmla="*/ 29 w 36"/>
                <a:gd name="T51" fmla="*/ 32 h 73"/>
                <a:gd name="T52" fmla="*/ 28 w 36"/>
                <a:gd name="T53" fmla="*/ 32 h 73"/>
                <a:gd name="T54" fmla="*/ 26 w 36"/>
                <a:gd name="T55" fmla="*/ 32 h 73"/>
                <a:gd name="T56" fmla="*/ 24 w 36"/>
                <a:gd name="T57" fmla="*/ 32 h 73"/>
                <a:gd name="T58" fmla="*/ 23 w 36"/>
                <a:gd name="T59" fmla="*/ 30 h 73"/>
                <a:gd name="T60" fmla="*/ 22 w 36"/>
                <a:gd name="T61" fmla="*/ 31 h 73"/>
                <a:gd name="T62" fmla="*/ 19 w 36"/>
                <a:gd name="T63" fmla="*/ 25 h 73"/>
                <a:gd name="T64" fmla="*/ 16 w 36"/>
                <a:gd name="T65" fmla="*/ 8 h 73"/>
                <a:gd name="T66" fmla="*/ 13 w 36"/>
                <a:gd name="T67" fmla="*/ 1 h 73"/>
                <a:gd name="T68" fmla="*/ 10 w 36"/>
                <a:gd name="T69" fmla="*/ 0 h 73"/>
                <a:gd name="T70" fmla="*/ 9 w 36"/>
                <a:gd name="T71" fmla="*/ 0 h 73"/>
                <a:gd name="T72" fmla="*/ 8 w 36"/>
                <a:gd name="T73" fmla="*/ 7 h 73"/>
                <a:gd name="T74" fmla="*/ 8 w 36"/>
                <a:gd name="T75" fmla="*/ 24 h 73"/>
                <a:gd name="T76" fmla="*/ 4 w 36"/>
                <a:gd name="T77" fmla="*/ 29 h 7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6"/>
                <a:gd name="T118" fmla="*/ 0 h 73"/>
                <a:gd name="T119" fmla="*/ 36 w 36"/>
                <a:gd name="T120" fmla="*/ 73 h 73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6" h="73">
                  <a:moveTo>
                    <a:pt x="1" y="32"/>
                  </a:moveTo>
                  <a:lnTo>
                    <a:pt x="0" y="33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37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2" y="43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8"/>
                  </a:lnTo>
                  <a:lnTo>
                    <a:pt x="4" y="50"/>
                  </a:lnTo>
                  <a:lnTo>
                    <a:pt x="5" y="51"/>
                  </a:lnTo>
                  <a:lnTo>
                    <a:pt x="6" y="54"/>
                  </a:lnTo>
                  <a:lnTo>
                    <a:pt x="8" y="57"/>
                  </a:lnTo>
                  <a:lnTo>
                    <a:pt x="10" y="59"/>
                  </a:lnTo>
                  <a:lnTo>
                    <a:pt x="13" y="60"/>
                  </a:lnTo>
                  <a:lnTo>
                    <a:pt x="15" y="61"/>
                  </a:lnTo>
                  <a:lnTo>
                    <a:pt x="17" y="62"/>
                  </a:lnTo>
                  <a:lnTo>
                    <a:pt x="18" y="63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7"/>
                  </a:lnTo>
                  <a:lnTo>
                    <a:pt x="22" y="68"/>
                  </a:lnTo>
                  <a:lnTo>
                    <a:pt x="25" y="69"/>
                  </a:lnTo>
                  <a:lnTo>
                    <a:pt x="27" y="71"/>
                  </a:lnTo>
                  <a:lnTo>
                    <a:pt x="30" y="73"/>
                  </a:lnTo>
                  <a:lnTo>
                    <a:pt x="32" y="73"/>
                  </a:lnTo>
                  <a:lnTo>
                    <a:pt x="33" y="73"/>
                  </a:lnTo>
                  <a:lnTo>
                    <a:pt x="34" y="73"/>
                  </a:lnTo>
                  <a:lnTo>
                    <a:pt x="35" y="72"/>
                  </a:lnTo>
                  <a:lnTo>
                    <a:pt x="36" y="71"/>
                  </a:lnTo>
                  <a:lnTo>
                    <a:pt x="35" y="69"/>
                  </a:lnTo>
                  <a:lnTo>
                    <a:pt x="34" y="67"/>
                  </a:lnTo>
                  <a:lnTo>
                    <a:pt x="34" y="66"/>
                  </a:lnTo>
                  <a:lnTo>
                    <a:pt x="33" y="66"/>
                  </a:lnTo>
                  <a:lnTo>
                    <a:pt x="32" y="65"/>
                  </a:lnTo>
                  <a:lnTo>
                    <a:pt x="30" y="61"/>
                  </a:lnTo>
                  <a:lnTo>
                    <a:pt x="29" y="58"/>
                  </a:lnTo>
                  <a:lnTo>
                    <a:pt x="29" y="53"/>
                  </a:lnTo>
                  <a:lnTo>
                    <a:pt x="30" y="50"/>
                  </a:lnTo>
                  <a:lnTo>
                    <a:pt x="30" y="49"/>
                  </a:lnTo>
                  <a:lnTo>
                    <a:pt x="31" y="48"/>
                  </a:lnTo>
                  <a:lnTo>
                    <a:pt x="31" y="46"/>
                  </a:lnTo>
                  <a:lnTo>
                    <a:pt x="31" y="43"/>
                  </a:lnTo>
                  <a:lnTo>
                    <a:pt x="31" y="40"/>
                  </a:lnTo>
                  <a:lnTo>
                    <a:pt x="30" y="37"/>
                  </a:lnTo>
                  <a:lnTo>
                    <a:pt x="30" y="34"/>
                  </a:lnTo>
                  <a:lnTo>
                    <a:pt x="29" y="32"/>
                  </a:lnTo>
                  <a:lnTo>
                    <a:pt x="28" y="32"/>
                  </a:lnTo>
                  <a:lnTo>
                    <a:pt x="27" y="32"/>
                  </a:lnTo>
                  <a:lnTo>
                    <a:pt x="26" y="32"/>
                  </a:lnTo>
                  <a:lnTo>
                    <a:pt x="25" y="33"/>
                  </a:lnTo>
                  <a:lnTo>
                    <a:pt x="24" y="32"/>
                  </a:lnTo>
                  <a:lnTo>
                    <a:pt x="24" y="31"/>
                  </a:lnTo>
                  <a:lnTo>
                    <a:pt x="23" y="30"/>
                  </a:lnTo>
                  <a:lnTo>
                    <a:pt x="22" y="31"/>
                  </a:lnTo>
                  <a:lnTo>
                    <a:pt x="19" y="25"/>
                  </a:lnTo>
                  <a:lnTo>
                    <a:pt x="17" y="16"/>
                  </a:lnTo>
                  <a:lnTo>
                    <a:pt x="16" y="8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8" y="7"/>
                  </a:lnTo>
                  <a:lnTo>
                    <a:pt x="9" y="15"/>
                  </a:lnTo>
                  <a:lnTo>
                    <a:pt x="8" y="24"/>
                  </a:lnTo>
                  <a:lnTo>
                    <a:pt x="7" y="27"/>
                  </a:lnTo>
                  <a:lnTo>
                    <a:pt x="4" y="29"/>
                  </a:lnTo>
                  <a:lnTo>
                    <a:pt x="1" y="32"/>
                  </a:lnTo>
                </a:path>
              </a:pathLst>
            </a:custGeom>
            <a:solidFill>
              <a:srgbClr val="00000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66" name="Freeform 35"/>
            <p:cNvSpPr>
              <a:spLocks/>
            </p:cNvSpPr>
            <p:nvPr/>
          </p:nvSpPr>
          <p:spPr bwMode="gray">
            <a:xfrm>
              <a:off x="2733" y="1582"/>
              <a:ext cx="483" cy="309"/>
            </a:xfrm>
            <a:custGeom>
              <a:avLst/>
              <a:gdLst>
                <a:gd name="T0" fmla="*/ 24 w 483"/>
                <a:gd name="T1" fmla="*/ 162 h 309"/>
                <a:gd name="T2" fmla="*/ 36 w 483"/>
                <a:gd name="T3" fmla="*/ 160 h 309"/>
                <a:gd name="T4" fmla="*/ 50 w 483"/>
                <a:gd name="T5" fmla="*/ 159 h 309"/>
                <a:gd name="T6" fmla="*/ 54 w 483"/>
                <a:gd name="T7" fmla="*/ 165 h 309"/>
                <a:gd name="T8" fmla="*/ 50 w 483"/>
                <a:gd name="T9" fmla="*/ 176 h 309"/>
                <a:gd name="T10" fmla="*/ 47 w 483"/>
                <a:gd name="T11" fmla="*/ 187 h 309"/>
                <a:gd name="T12" fmla="*/ 0 w 483"/>
                <a:gd name="T13" fmla="*/ 227 h 309"/>
                <a:gd name="T14" fmla="*/ 344 w 483"/>
                <a:gd name="T15" fmla="*/ 247 h 309"/>
                <a:gd name="T16" fmla="*/ 369 w 483"/>
                <a:gd name="T17" fmla="*/ 204 h 309"/>
                <a:gd name="T18" fmla="*/ 387 w 483"/>
                <a:gd name="T19" fmla="*/ 178 h 309"/>
                <a:gd name="T20" fmla="*/ 405 w 483"/>
                <a:gd name="T21" fmla="*/ 161 h 309"/>
                <a:gd name="T22" fmla="*/ 423 w 483"/>
                <a:gd name="T23" fmla="*/ 148 h 309"/>
                <a:gd name="T24" fmla="*/ 449 w 483"/>
                <a:gd name="T25" fmla="*/ 132 h 309"/>
                <a:gd name="T26" fmla="*/ 483 w 483"/>
                <a:gd name="T27" fmla="*/ 109 h 309"/>
                <a:gd name="T28" fmla="*/ 471 w 483"/>
                <a:gd name="T29" fmla="*/ 92 h 309"/>
                <a:gd name="T30" fmla="*/ 464 w 483"/>
                <a:gd name="T31" fmla="*/ 76 h 309"/>
                <a:gd name="T32" fmla="*/ 450 w 483"/>
                <a:gd name="T33" fmla="*/ 72 h 309"/>
                <a:gd name="T34" fmla="*/ 430 w 483"/>
                <a:gd name="T35" fmla="*/ 77 h 309"/>
                <a:gd name="T36" fmla="*/ 413 w 483"/>
                <a:gd name="T37" fmla="*/ 79 h 309"/>
                <a:gd name="T38" fmla="*/ 374 w 483"/>
                <a:gd name="T39" fmla="*/ 71 h 309"/>
                <a:gd name="T40" fmla="*/ 332 w 483"/>
                <a:gd name="T41" fmla="*/ 57 h 309"/>
                <a:gd name="T42" fmla="*/ 291 w 483"/>
                <a:gd name="T43" fmla="*/ 45 h 309"/>
                <a:gd name="T44" fmla="*/ 255 w 483"/>
                <a:gd name="T45" fmla="*/ 41 h 309"/>
                <a:gd name="T46" fmla="*/ 231 w 483"/>
                <a:gd name="T47" fmla="*/ 47 h 309"/>
                <a:gd name="T48" fmla="*/ 216 w 483"/>
                <a:gd name="T49" fmla="*/ 50 h 309"/>
                <a:gd name="T50" fmla="*/ 206 w 483"/>
                <a:gd name="T51" fmla="*/ 45 h 309"/>
                <a:gd name="T52" fmla="*/ 196 w 483"/>
                <a:gd name="T53" fmla="*/ 30 h 309"/>
                <a:gd name="T54" fmla="*/ 185 w 483"/>
                <a:gd name="T55" fmla="*/ 11 h 309"/>
                <a:gd name="T56" fmla="*/ 172 w 483"/>
                <a:gd name="T57" fmla="*/ 0 h 309"/>
                <a:gd name="T58" fmla="*/ 155 w 483"/>
                <a:gd name="T59" fmla="*/ 3 h 309"/>
                <a:gd name="T60" fmla="*/ 142 w 483"/>
                <a:gd name="T61" fmla="*/ 11 h 309"/>
                <a:gd name="T62" fmla="*/ 133 w 483"/>
                <a:gd name="T63" fmla="*/ 21 h 309"/>
                <a:gd name="T64" fmla="*/ 120 w 483"/>
                <a:gd name="T65" fmla="*/ 24 h 309"/>
                <a:gd name="T66" fmla="*/ 115 w 483"/>
                <a:gd name="T67" fmla="*/ 30 h 309"/>
                <a:gd name="T68" fmla="*/ 112 w 483"/>
                <a:gd name="T69" fmla="*/ 32 h 309"/>
                <a:gd name="T70" fmla="*/ 108 w 483"/>
                <a:gd name="T71" fmla="*/ 33 h 309"/>
                <a:gd name="T72" fmla="*/ 104 w 483"/>
                <a:gd name="T73" fmla="*/ 35 h 309"/>
                <a:gd name="T74" fmla="*/ 98 w 483"/>
                <a:gd name="T75" fmla="*/ 42 h 309"/>
                <a:gd name="T76" fmla="*/ 82 w 483"/>
                <a:gd name="T77" fmla="*/ 48 h 309"/>
                <a:gd name="T78" fmla="*/ 72 w 483"/>
                <a:gd name="T79" fmla="*/ 57 h 309"/>
                <a:gd name="T80" fmla="*/ 64 w 483"/>
                <a:gd name="T81" fmla="*/ 82 h 309"/>
                <a:gd name="T82" fmla="*/ 56 w 483"/>
                <a:gd name="T83" fmla="*/ 103 h 309"/>
                <a:gd name="T84" fmla="*/ 48 w 483"/>
                <a:gd name="T85" fmla="*/ 114 h 309"/>
                <a:gd name="T86" fmla="*/ 47 w 483"/>
                <a:gd name="T87" fmla="*/ 122 h 309"/>
                <a:gd name="T88" fmla="*/ 45 w 483"/>
                <a:gd name="T89" fmla="*/ 126 h 309"/>
                <a:gd name="T90" fmla="*/ 41 w 483"/>
                <a:gd name="T91" fmla="*/ 131 h 309"/>
                <a:gd name="T92" fmla="*/ 37 w 483"/>
                <a:gd name="T93" fmla="*/ 143 h 309"/>
                <a:gd name="T94" fmla="*/ 24 w 483"/>
                <a:gd name="T95" fmla="*/ 158 h 30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83"/>
                <a:gd name="T145" fmla="*/ 0 h 309"/>
                <a:gd name="T146" fmla="*/ 483 w 483"/>
                <a:gd name="T147" fmla="*/ 309 h 30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83" h="309">
                  <a:moveTo>
                    <a:pt x="17" y="167"/>
                  </a:moveTo>
                  <a:lnTo>
                    <a:pt x="24" y="162"/>
                  </a:lnTo>
                  <a:lnTo>
                    <a:pt x="30" y="160"/>
                  </a:lnTo>
                  <a:lnTo>
                    <a:pt x="36" y="160"/>
                  </a:lnTo>
                  <a:lnTo>
                    <a:pt x="44" y="159"/>
                  </a:lnTo>
                  <a:lnTo>
                    <a:pt x="50" y="159"/>
                  </a:lnTo>
                  <a:lnTo>
                    <a:pt x="54" y="161"/>
                  </a:lnTo>
                  <a:lnTo>
                    <a:pt x="54" y="165"/>
                  </a:lnTo>
                  <a:lnTo>
                    <a:pt x="53" y="170"/>
                  </a:lnTo>
                  <a:lnTo>
                    <a:pt x="50" y="176"/>
                  </a:lnTo>
                  <a:lnTo>
                    <a:pt x="48" y="181"/>
                  </a:lnTo>
                  <a:lnTo>
                    <a:pt x="47" y="187"/>
                  </a:lnTo>
                  <a:lnTo>
                    <a:pt x="49" y="192"/>
                  </a:lnTo>
                  <a:lnTo>
                    <a:pt x="0" y="227"/>
                  </a:lnTo>
                  <a:lnTo>
                    <a:pt x="85" y="309"/>
                  </a:lnTo>
                  <a:lnTo>
                    <a:pt x="344" y="247"/>
                  </a:lnTo>
                  <a:lnTo>
                    <a:pt x="357" y="224"/>
                  </a:lnTo>
                  <a:lnTo>
                    <a:pt x="369" y="204"/>
                  </a:lnTo>
                  <a:lnTo>
                    <a:pt x="379" y="190"/>
                  </a:lnTo>
                  <a:lnTo>
                    <a:pt x="387" y="178"/>
                  </a:lnTo>
                  <a:lnTo>
                    <a:pt x="396" y="168"/>
                  </a:lnTo>
                  <a:lnTo>
                    <a:pt x="405" y="161"/>
                  </a:lnTo>
                  <a:lnTo>
                    <a:pt x="414" y="155"/>
                  </a:lnTo>
                  <a:lnTo>
                    <a:pt x="423" y="148"/>
                  </a:lnTo>
                  <a:lnTo>
                    <a:pt x="436" y="142"/>
                  </a:lnTo>
                  <a:lnTo>
                    <a:pt x="449" y="132"/>
                  </a:lnTo>
                  <a:lnTo>
                    <a:pt x="464" y="122"/>
                  </a:lnTo>
                  <a:lnTo>
                    <a:pt x="483" y="109"/>
                  </a:lnTo>
                  <a:lnTo>
                    <a:pt x="477" y="101"/>
                  </a:lnTo>
                  <a:lnTo>
                    <a:pt x="471" y="92"/>
                  </a:lnTo>
                  <a:lnTo>
                    <a:pt x="468" y="83"/>
                  </a:lnTo>
                  <a:lnTo>
                    <a:pt x="464" y="76"/>
                  </a:lnTo>
                  <a:lnTo>
                    <a:pt x="458" y="72"/>
                  </a:lnTo>
                  <a:lnTo>
                    <a:pt x="450" y="72"/>
                  </a:lnTo>
                  <a:lnTo>
                    <a:pt x="440" y="74"/>
                  </a:lnTo>
                  <a:lnTo>
                    <a:pt x="430" y="77"/>
                  </a:lnTo>
                  <a:lnTo>
                    <a:pt x="421" y="79"/>
                  </a:lnTo>
                  <a:lnTo>
                    <a:pt x="413" y="79"/>
                  </a:lnTo>
                  <a:lnTo>
                    <a:pt x="394" y="76"/>
                  </a:lnTo>
                  <a:lnTo>
                    <a:pt x="374" y="71"/>
                  </a:lnTo>
                  <a:lnTo>
                    <a:pt x="352" y="64"/>
                  </a:lnTo>
                  <a:lnTo>
                    <a:pt x="332" y="57"/>
                  </a:lnTo>
                  <a:lnTo>
                    <a:pt x="310" y="50"/>
                  </a:lnTo>
                  <a:lnTo>
                    <a:pt x="291" y="45"/>
                  </a:lnTo>
                  <a:lnTo>
                    <a:pt x="271" y="42"/>
                  </a:lnTo>
                  <a:lnTo>
                    <a:pt x="255" y="41"/>
                  </a:lnTo>
                  <a:lnTo>
                    <a:pt x="239" y="44"/>
                  </a:lnTo>
                  <a:lnTo>
                    <a:pt x="231" y="47"/>
                  </a:lnTo>
                  <a:lnTo>
                    <a:pt x="223" y="50"/>
                  </a:lnTo>
                  <a:lnTo>
                    <a:pt x="216" y="50"/>
                  </a:lnTo>
                  <a:lnTo>
                    <a:pt x="210" y="49"/>
                  </a:lnTo>
                  <a:lnTo>
                    <a:pt x="206" y="45"/>
                  </a:lnTo>
                  <a:lnTo>
                    <a:pt x="200" y="38"/>
                  </a:lnTo>
                  <a:lnTo>
                    <a:pt x="196" y="30"/>
                  </a:lnTo>
                  <a:lnTo>
                    <a:pt x="190" y="21"/>
                  </a:lnTo>
                  <a:lnTo>
                    <a:pt x="185" y="11"/>
                  </a:lnTo>
                  <a:lnTo>
                    <a:pt x="179" y="5"/>
                  </a:lnTo>
                  <a:lnTo>
                    <a:pt x="172" y="0"/>
                  </a:lnTo>
                  <a:lnTo>
                    <a:pt x="164" y="0"/>
                  </a:lnTo>
                  <a:lnTo>
                    <a:pt x="155" y="3"/>
                  </a:lnTo>
                  <a:lnTo>
                    <a:pt x="149" y="7"/>
                  </a:lnTo>
                  <a:lnTo>
                    <a:pt x="142" y="11"/>
                  </a:lnTo>
                  <a:lnTo>
                    <a:pt x="138" y="15"/>
                  </a:lnTo>
                  <a:lnTo>
                    <a:pt x="133" y="21"/>
                  </a:lnTo>
                  <a:lnTo>
                    <a:pt x="126" y="23"/>
                  </a:lnTo>
                  <a:lnTo>
                    <a:pt x="120" y="24"/>
                  </a:lnTo>
                  <a:lnTo>
                    <a:pt x="117" y="27"/>
                  </a:lnTo>
                  <a:lnTo>
                    <a:pt x="115" y="30"/>
                  </a:lnTo>
                  <a:lnTo>
                    <a:pt x="113" y="32"/>
                  </a:lnTo>
                  <a:lnTo>
                    <a:pt x="112" y="32"/>
                  </a:lnTo>
                  <a:lnTo>
                    <a:pt x="110" y="33"/>
                  </a:lnTo>
                  <a:lnTo>
                    <a:pt x="108" y="33"/>
                  </a:lnTo>
                  <a:lnTo>
                    <a:pt x="106" y="34"/>
                  </a:lnTo>
                  <a:lnTo>
                    <a:pt x="104" y="35"/>
                  </a:lnTo>
                  <a:lnTo>
                    <a:pt x="103" y="37"/>
                  </a:lnTo>
                  <a:lnTo>
                    <a:pt x="98" y="42"/>
                  </a:lnTo>
                  <a:lnTo>
                    <a:pt x="91" y="45"/>
                  </a:lnTo>
                  <a:lnTo>
                    <a:pt x="82" y="48"/>
                  </a:lnTo>
                  <a:lnTo>
                    <a:pt x="76" y="52"/>
                  </a:lnTo>
                  <a:lnTo>
                    <a:pt x="72" y="57"/>
                  </a:lnTo>
                  <a:lnTo>
                    <a:pt x="68" y="69"/>
                  </a:lnTo>
                  <a:lnTo>
                    <a:pt x="64" y="82"/>
                  </a:lnTo>
                  <a:lnTo>
                    <a:pt x="60" y="94"/>
                  </a:lnTo>
                  <a:lnTo>
                    <a:pt x="56" y="103"/>
                  </a:lnTo>
                  <a:lnTo>
                    <a:pt x="52" y="108"/>
                  </a:lnTo>
                  <a:lnTo>
                    <a:pt x="48" y="114"/>
                  </a:lnTo>
                  <a:lnTo>
                    <a:pt x="47" y="120"/>
                  </a:lnTo>
                  <a:lnTo>
                    <a:pt x="47" y="122"/>
                  </a:lnTo>
                  <a:lnTo>
                    <a:pt x="46" y="124"/>
                  </a:lnTo>
                  <a:lnTo>
                    <a:pt x="45" y="126"/>
                  </a:lnTo>
                  <a:lnTo>
                    <a:pt x="43" y="129"/>
                  </a:lnTo>
                  <a:lnTo>
                    <a:pt x="41" y="131"/>
                  </a:lnTo>
                  <a:lnTo>
                    <a:pt x="40" y="136"/>
                  </a:lnTo>
                  <a:lnTo>
                    <a:pt x="37" y="143"/>
                  </a:lnTo>
                  <a:lnTo>
                    <a:pt x="31" y="150"/>
                  </a:lnTo>
                  <a:lnTo>
                    <a:pt x="24" y="158"/>
                  </a:lnTo>
                  <a:lnTo>
                    <a:pt x="17" y="16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67" name="Freeform 36"/>
            <p:cNvSpPr>
              <a:spLocks/>
            </p:cNvSpPr>
            <p:nvPr/>
          </p:nvSpPr>
          <p:spPr bwMode="gray">
            <a:xfrm>
              <a:off x="2733" y="1582"/>
              <a:ext cx="483" cy="309"/>
            </a:xfrm>
            <a:custGeom>
              <a:avLst/>
              <a:gdLst>
                <a:gd name="T0" fmla="*/ 24 w 483"/>
                <a:gd name="T1" fmla="*/ 162 h 309"/>
                <a:gd name="T2" fmla="*/ 36 w 483"/>
                <a:gd name="T3" fmla="*/ 160 h 309"/>
                <a:gd name="T4" fmla="*/ 50 w 483"/>
                <a:gd name="T5" fmla="*/ 159 h 309"/>
                <a:gd name="T6" fmla="*/ 54 w 483"/>
                <a:gd name="T7" fmla="*/ 165 h 309"/>
                <a:gd name="T8" fmla="*/ 50 w 483"/>
                <a:gd name="T9" fmla="*/ 176 h 309"/>
                <a:gd name="T10" fmla="*/ 47 w 483"/>
                <a:gd name="T11" fmla="*/ 187 h 309"/>
                <a:gd name="T12" fmla="*/ 0 w 483"/>
                <a:gd name="T13" fmla="*/ 227 h 309"/>
                <a:gd name="T14" fmla="*/ 344 w 483"/>
                <a:gd name="T15" fmla="*/ 247 h 309"/>
                <a:gd name="T16" fmla="*/ 369 w 483"/>
                <a:gd name="T17" fmla="*/ 204 h 309"/>
                <a:gd name="T18" fmla="*/ 387 w 483"/>
                <a:gd name="T19" fmla="*/ 178 h 309"/>
                <a:gd name="T20" fmla="*/ 405 w 483"/>
                <a:gd name="T21" fmla="*/ 161 h 309"/>
                <a:gd name="T22" fmla="*/ 423 w 483"/>
                <a:gd name="T23" fmla="*/ 148 h 309"/>
                <a:gd name="T24" fmla="*/ 449 w 483"/>
                <a:gd name="T25" fmla="*/ 132 h 309"/>
                <a:gd name="T26" fmla="*/ 483 w 483"/>
                <a:gd name="T27" fmla="*/ 109 h 309"/>
                <a:gd name="T28" fmla="*/ 471 w 483"/>
                <a:gd name="T29" fmla="*/ 92 h 309"/>
                <a:gd name="T30" fmla="*/ 464 w 483"/>
                <a:gd name="T31" fmla="*/ 76 h 309"/>
                <a:gd name="T32" fmla="*/ 450 w 483"/>
                <a:gd name="T33" fmla="*/ 72 h 309"/>
                <a:gd name="T34" fmla="*/ 430 w 483"/>
                <a:gd name="T35" fmla="*/ 77 h 309"/>
                <a:gd name="T36" fmla="*/ 413 w 483"/>
                <a:gd name="T37" fmla="*/ 79 h 309"/>
                <a:gd name="T38" fmla="*/ 374 w 483"/>
                <a:gd name="T39" fmla="*/ 71 h 309"/>
                <a:gd name="T40" fmla="*/ 332 w 483"/>
                <a:gd name="T41" fmla="*/ 57 h 309"/>
                <a:gd name="T42" fmla="*/ 291 w 483"/>
                <a:gd name="T43" fmla="*/ 45 h 309"/>
                <a:gd name="T44" fmla="*/ 255 w 483"/>
                <a:gd name="T45" fmla="*/ 41 h 309"/>
                <a:gd name="T46" fmla="*/ 231 w 483"/>
                <a:gd name="T47" fmla="*/ 47 h 309"/>
                <a:gd name="T48" fmla="*/ 216 w 483"/>
                <a:gd name="T49" fmla="*/ 50 h 309"/>
                <a:gd name="T50" fmla="*/ 206 w 483"/>
                <a:gd name="T51" fmla="*/ 45 h 309"/>
                <a:gd name="T52" fmla="*/ 196 w 483"/>
                <a:gd name="T53" fmla="*/ 30 h 309"/>
                <a:gd name="T54" fmla="*/ 185 w 483"/>
                <a:gd name="T55" fmla="*/ 11 h 309"/>
                <a:gd name="T56" fmla="*/ 172 w 483"/>
                <a:gd name="T57" fmla="*/ 0 h 309"/>
                <a:gd name="T58" fmla="*/ 155 w 483"/>
                <a:gd name="T59" fmla="*/ 3 h 309"/>
                <a:gd name="T60" fmla="*/ 142 w 483"/>
                <a:gd name="T61" fmla="*/ 11 h 309"/>
                <a:gd name="T62" fmla="*/ 133 w 483"/>
                <a:gd name="T63" fmla="*/ 21 h 309"/>
                <a:gd name="T64" fmla="*/ 120 w 483"/>
                <a:gd name="T65" fmla="*/ 24 h 309"/>
                <a:gd name="T66" fmla="*/ 115 w 483"/>
                <a:gd name="T67" fmla="*/ 30 h 309"/>
                <a:gd name="T68" fmla="*/ 112 w 483"/>
                <a:gd name="T69" fmla="*/ 32 h 309"/>
                <a:gd name="T70" fmla="*/ 108 w 483"/>
                <a:gd name="T71" fmla="*/ 33 h 309"/>
                <a:gd name="T72" fmla="*/ 104 w 483"/>
                <a:gd name="T73" fmla="*/ 35 h 309"/>
                <a:gd name="T74" fmla="*/ 98 w 483"/>
                <a:gd name="T75" fmla="*/ 42 h 309"/>
                <a:gd name="T76" fmla="*/ 82 w 483"/>
                <a:gd name="T77" fmla="*/ 48 h 309"/>
                <a:gd name="T78" fmla="*/ 72 w 483"/>
                <a:gd name="T79" fmla="*/ 57 h 309"/>
                <a:gd name="T80" fmla="*/ 64 w 483"/>
                <a:gd name="T81" fmla="*/ 82 h 309"/>
                <a:gd name="T82" fmla="*/ 56 w 483"/>
                <a:gd name="T83" fmla="*/ 103 h 309"/>
                <a:gd name="T84" fmla="*/ 48 w 483"/>
                <a:gd name="T85" fmla="*/ 114 h 309"/>
                <a:gd name="T86" fmla="*/ 47 w 483"/>
                <a:gd name="T87" fmla="*/ 122 h 309"/>
                <a:gd name="T88" fmla="*/ 45 w 483"/>
                <a:gd name="T89" fmla="*/ 126 h 309"/>
                <a:gd name="T90" fmla="*/ 41 w 483"/>
                <a:gd name="T91" fmla="*/ 131 h 309"/>
                <a:gd name="T92" fmla="*/ 37 w 483"/>
                <a:gd name="T93" fmla="*/ 143 h 309"/>
                <a:gd name="T94" fmla="*/ 24 w 483"/>
                <a:gd name="T95" fmla="*/ 158 h 30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83"/>
                <a:gd name="T145" fmla="*/ 0 h 309"/>
                <a:gd name="T146" fmla="*/ 483 w 483"/>
                <a:gd name="T147" fmla="*/ 309 h 30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83" h="309">
                  <a:moveTo>
                    <a:pt x="17" y="167"/>
                  </a:moveTo>
                  <a:lnTo>
                    <a:pt x="24" y="162"/>
                  </a:lnTo>
                  <a:lnTo>
                    <a:pt x="30" y="160"/>
                  </a:lnTo>
                  <a:lnTo>
                    <a:pt x="36" y="160"/>
                  </a:lnTo>
                  <a:lnTo>
                    <a:pt x="44" y="159"/>
                  </a:lnTo>
                  <a:lnTo>
                    <a:pt x="50" y="159"/>
                  </a:lnTo>
                  <a:lnTo>
                    <a:pt x="54" y="161"/>
                  </a:lnTo>
                  <a:lnTo>
                    <a:pt x="54" y="165"/>
                  </a:lnTo>
                  <a:lnTo>
                    <a:pt x="53" y="170"/>
                  </a:lnTo>
                  <a:lnTo>
                    <a:pt x="50" y="176"/>
                  </a:lnTo>
                  <a:lnTo>
                    <a:pt x="48" y="181"/>
                  </a:lnTo>
                  <a:lnTo>
                    <a:pt x="47" y="187"/>
                  </a:lnTo>
                  <a:lnTo>
                    <a:pt x="49" y="192"/>
                  </a:lnTo>
                  <a:lnTo>
                    <a:pt x="0" y="227"/>
                  </a:lnTo>
                  <a:lnTo>
                    <a:pt x="85" y="309"/>
                  </a:lnTo>
                  <a:lnTo>
                    <a:pt x="344" y="247"/>
                  </a:lnTo>
                  <a:lnTo>
                    <a:pt x="357" y="224"/>
                  </a:lnTo>
                  <a:lnTo>
                    <a:pt x="369" y="204"/>
                  </a:lnTo>
                  <a:lnTo>
                    <a:pt x="379" y="190"/>
                  </a:lnTo>
                  <a:lnTo>
                    <a:pt x="387" y="178"/>
                  </a:lnTo>
                  <a:lnTo>
                    <a:pt x="396" y="168"/>
                  </a:lnTo>
                  <a:lnTo>
                    <a:pt x="405" y="161"/>
                  </a:lnTo>
                  <a:lnTo>
                    <a:pt x="414" y="155"/>
                  </a:lnTo>
                  <a:lnTo>
                    <a:pt x="423" y="148"/>
                  </a:lnTo>
                  <a:lnTo>
                    <a:pt x="436" y="142"/>
                  </a:lnTo>
                  <a:lnTo>
                    <a:pt x="449" y="132"/>
                  </a:lnTo>
                  <a:lnTo>
                    <a:pt x="464" y="122"/>
                  </a:lnTo>
                  <a:lnTo>
                    <a:pt x="483" y="109"/>
                  </a:lnTo>
                  <a:lnTo>
                    <a:pt x="477" y="101"/>
                  </a:lnTo>
                  <a:lnTo>
                    <a:pt x="471" y="92"/>
                  </a:lnTo>
                  <a:lnTo>
                    <a:pt x="468" y="83"/>
                  </a:lnTo>
                  <a:lnTo>
                    <a:pt x="464" y="76"/>
                  </a:lnTo>
                  <a:lnTo>
                    <a:pt x="458" y="72"/>
                  </a:lnTo>
                  <a:lnTo>
                    <a:pt x="450" y="72"/>
                  </a:lnTo>
                  <a:lnTo>
                    <a:pt x="440" y="74"/>
                  </a:lnTo>
                  <a:lnTo>
                    <a:pt x="430" y="77"/>
                  </a:lnTo>
                  <a:lnTo>
                    <a:pt x="421" y="79"/>
                  </a:lnTo>
                  <a:lnTo>
                    <a:pt x="413" y="79"/>
                  </a:lnTo>
                  <a:lnTo>
                    <a:pt x="394" y="76"/>
                  </a:lnTo>
                  <a:lnTo>
                    <a:pt x="374" y="71"/>
                  </a:lnTo>
                  <a:lnTo>
                    <a:pt x="352" y="64"/>
                  </a:lnTo>
                  <a:lnTo>
                    <a:pt x="332" y="57"/>
                  </a:lnTo>
                  <a:lnTo>
                    <a:pt x="310" y="50"/>
                  </a:lnTo>
                  <a:lnTo>
                    <a:pt x="291" y="45"/>
                  </a:lnTo>
                  <a:lnTo>
                    <a:pt x="271" y="42"/>
                  </a:lnTo>
                  <a:lnTo>
                    <a:pt x="255" y="41"/>
                  </a:lnTo>
                  <a:lnTo>
                    <a:pt x="239" y="44"/>
                  </a:lnTo>
                  <a:lnTo>
                    <a:pt x="231" y="47"/>
                  </a:lnTo>
                  <a:lnTo>
                    <a:pt x="223" y="50"/>
                  </a:lnTo>
                  <a:lnTo>
                    <a:pt x="216" y="50"/>
                  </a:lnTo>
                  <a:lnTo>
                    <a:pt x="210" y="49"/>
                  </a:lnTo>
                  <a:lnTo>
                    <a:pt x="206" y="45"/>
                  </a:lnTo>
                  <a:lnTo>
                    <a:pt x="200" y="38"/>
                  </a:lnTo>
                  <a:lnTo>
                    <a:pt x="196" y="30"/>
                  </a:lnTo>
                  <a:lnTo>
                    <a:pt x="190" y="21"/>
                  </a:lnTo>
                  <a:lnTo>
                    <a:pt x="185" y="11"/>
                  </a:lnTo>
                  <a:lnTo>
                    <a:pt x="179" y="5"/>
                  </a:lnTo>
                  <a:lnTo>
                    <a:pt x="172" y="0"/>
                  </a:lnTo>
                  <a:lnTo>
                    <a:pt x="164" y="0"/>
                  </a:lnTo>
                  <a:lnTo>
                    <a:pt x="155" y="3"/>
                  </a:lnTo>
                  <a:lnTo>
                    <a:pt x="149" y="7"/>
                  </a:lnTo>
                  <a:lnTo>
                    <a:pt x="142" y="11"/>
                  </a:lnTo>
                  <a:lnTo>
                    <a:pt x="138" y="15"/>
                  </a:lnTo>
                  <a:lnTo>
                    <a:pt x="133" y="21"/>
                  </a:lnTo>
                  <a:lnTo>
                    <a:pt x="126" y="23"/>
                  </a:lnTo>
                  <a:lnTo>
                    <a:pt x="120" y="24"/>
                  </a:lnTo>
                  <a:lnTo>
                    <a:pt x="117" y="27"/>
                  </a:lnTo>
                  <a:lnTo>
                    <a:pt x="115" y="30"/>
                  </a:lnTo>
                  <a:lnTo>
                    <a:pt x="113" y="32"/>
                  </a:lnTo>
                  <a:lnTo>
                    <a:pt x="112" y="32"/>
                  </a:lnTo>
                  <a:lnTo>
                    <a:pt x="110" y="33"/>
                  </a:lnTo>
                  <a:lnTo>
                    <a:pt x="108" y="33"/>
                  </a:lnTo>
                  <a:lnTo>
                    <a:pt x="106" y="34"/>
                  </a:lnTo>
                  <a:lnTo>
                    <a:pt x="104" y="35"/>
                  </a:lnTo>
                  <a:lnTo>
                    <a:pt x="103" y="37"/>
                  </a:lnTo>
                  <a:lnTo>
                    <a:pt x="98" y="42"/>
                  </a:lnTo>
                  <a:lnTo>
                    <a:pt x="91" y="45"/>
                  </a:lnTo>
                  <a:lnTo>
                    <a:pt x="82" y="48"/>
                  </a:lnTo>
                  <a:lnTo>
                    <a:pt x="76" y="52"/>
                  </a:lnTo>
                  <a:lnTo>
                    <a:pt x="72" y="57"/>
                  </a:lnTo>
                  <a:lnTo>
                    <a:pt x="68" y="69"/>
                  </a:lnTo>
                  <a:lnTo>
                    <a:pt x="64" y="82"/>
                  </a:lnTo>
                  <a:lnTo>
                    <a:pt x="60" y="94"/>
                  </a:lnTo>
                  <a:lnTo>
                    <a:pt x="56" y="103"/>
                  </a:lnTo>
                  <a:lnTo>
                    <a:pt x="52" y="108"/>
                  </a:lnTo>
                  <a:lnTo>
                    <a:pt x="48" y="114"/>
                  </a:lnTo>
                  <a:lnTo>
                    <a:pt x="47" y="120"/>
                  </a:lnTo>
                  <a:lnTo>
                    <a:pt x="47" y="122"/>
                  </a:lnTo>
                  <a:lnTo>
                    <a:pt x="46" y="124"/>
                  </a:lnTo>
                  <a:lnTo>
                    <a:pt x="45" y="126"/>
                  </a:lnTo>
                  <a:lnTo>
                    <a:pt x="43" y="129"/>
                  </a:lnTo>
                  <a:lnTo>
                    <a:pt x="41" y="131"/>
                  </a:lnTo>
                  <a:lnTo>
                    <a:pt x="40" y="136"/>
                  </a:lnTo>
                  <a:lnTo>
                    <a:pt x="37" y="143"/>
                  </a:lnTo>
                  <a:lnTo>
                    <a:pt x="31" y="150"/>
                  </a:lnTo>
                  <a:lnTo>
                    <a:pt x="24" y="158"/>
                  </a:lnTo>
                  <a:lnTo>
                    <a:pt x="17" y="167"/>
                  </a:lnTo>
                </a:path>
              </a:pathLst>
            </a:custGeom>
            <a:solidFill>
              <a:srgbClr val="00000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68" name="Freeform 37"/>
            <p:cNvSpPr>
              <a:spLocks/>
            </p:cNvSpPr>
            <p:nvPr/>
          </p:nvSpPr>
          <p:spPr bwMode="gray">
            <a:xfrm>
              <a:off x="2675" y="1741"/>
              <a:ext cx="112" cy="80"/>
            </a:xfrm>
            <a:custGeom>
              <a:avLst/>
              <a:gdLst>
                <a:gd name="T0" fmla="*/ 58 w 112"/>
                <a:gd name="T1" fmla="*/ 68 h 80"/>
                <a:gd name="T2" fmla="*/ 54 w 112"/>
                <a:gd name="T3" fmla="*/ 67 h 80"/>
                <a:gd name="T4" fmla="*/ 50 w 112"/>
                <a:gd name="T5" fmla="*/ 66 h 80"/>
                <a:gd name="T6" fmla="*/ 46 w 112"/>
                <a:gd name="T7" fmla="*/ 66 h 80"/>
                <a:gd name="T8" fmla="*/ 37 w 112"/>
                <a:gd name="T9" fmla="*/ 67 h 80"/>
                <a:gd name="T10" fmla="*/ 27 w 112"/>
                <a:gd name="T11" fmla="*/ 70 h 80"/>
                <a:gd name="T12" fmla="*/ 17 w 112"/>
                <a:gd name="T13" fmla="*/ 74 h 80"/>
                <a:gd name="T14" fmla="*/ 9 w 112"/>
                <a:gd name="T15" fmla="*/ 78 h 80"/>
                <a:gd name="T16" fmla="*/ 3 w 112"/>
                <a:gd name="T17" fmla="*/ 80 h 80"/>
                <a:gd name="T18" fmla="*/ 0 w 112"/>
                <a:gd name="T19" fmla="*/ 79 h 80"/>
                <a:gd name="T20" fmla="*/ 9 w 112"/>
                <a:gd name="T21" fmla="*/ 63 h 80"/>
                <a:gd name="T22" fmla="*/ 18 w 112"/>
                <a:gd name="T23" fmla="*/ 50 h 80"/>
                <a:gd name="T24" fmla="*/ 27 w 112"/>
                <a:gd name="T25" fmla="*/ 41 h 80"/>
                <a:gd name="T26" fmla="*/ 38 w 112"/>
                <a:gd name="T27" fmla="*/ 32 h 80"/>
                <a:gd name="T28" fmla="*/ 45 w 112"/>
                <a:gd name="T29" fmla="*/ 28 h 80"/>
                <a:gd name="T30" fmla="*/ 52 w 112"/>
                <a:gd name="T31" fmla="*/ 27 h 80"/>
                <a:gd name="T32" fmla="*/ 59 w 112"/>
                <a:gd name="T33" fmla="*/ 24 h 80"/>
                <a:gd name="T34" fmla="*/ 63 w 112"/>
                <a:gd name="T35" fmla="*/ 22 h 80"/>
                <a:gd name="T36" fmla="*/ 66 w 112"/>
                <a:gd name="T37" fmla="*/ 19 h 80"/>
                <a:gd name="T38" fmla="*/ 68 w 112"/>
                <a:gd name="T39" fmla="*/ 16 h 80"/>
                <a:gd name="T40" fmla="*/ 72 w 112"/>
                <a:gd name="T41" fmla="*/ 11 h 80"/>
                <a:gd name="T42" fmla="*/ 75 w 112"/>
                <a:gd name="T43" fmla="*/ 8 h 80"/>
                <a:gd name="T44" fmla="*/ 82 w 112"/>
                <a:gd name="T45" fmla="*/ 3 h 80"/>
                <a:gd name="T46" fmla="*/ 88 w 112"/>
                <a:gd name="T47" fmla="*/ 1 h 80"/>
                <a:gd name="T48" fmla="*/ 94 w 112"/>
                <a:gd name="T49" fmla="*/ 1 h 80"/>
                <a:gd name="T50" fmla="*/ 102 w 112"/>
                <a:gd name="T51" fmla="*/ 0 h 80"/>
                <a:gd name="T52" fmla="*/ 108 w 112"/>
                <a:gd name="T53" fmla="*/ 0 h 80"/>
                <a:gd name="T54" fmla="*/ 112 w 112"/>
                <a:gd name="T55" fmla="*/ 2 h 80"/>
                <a:gd name="T56" fmla="*/ 112 w 112"/>
                <a:gd name="T57" fmla="*/ 6 h 80"/>
                <a:gd name="T58" fmla="*/ 111 w 112"/>
                <a:gd name="T59" fmla="*/ 10 h 80"/>
                <a:gd name="T60" fmla="*/ 108 w 112"/>
                <a:gd name="T61" fmla="*/ 17 h 80"/>
                <a:gd name="T62" fmla="*/ 106 w 112"/>
                <a:gd name="T63" fmla="*/ 22 h 80"/>
                <a:gd name="T64" fmla="*/ 104 w 112"/>
                <a:gd name="T65" fmla="*/ 28 h 80"/>
                <a:gd name="T66" fmla="*/ 107 w 112"/>
                <a:gd name="T67" fmla="*/ 33 h 80"/>
                <a:gd name="T68" fmla="*/ 58 w 112"/>
                <a:gd name="T69" fmla="*/ 68 h 8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2"/>
                <a:gd name="T106" fmla="*/ 0 h 80"/>
                <a:gd name="T107" fmla="*/ 112 w 112"/>
                <a:gd name="T108" fmla="*/ 80 h 8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2" h="80">
                  <a:moveTo>
                    <a:pt x="58" y="68"/>
                  </a:moveTo>
                  <a:lnTo>
                    <a:pt x="54" y="67"/>
                  </a:lnTo>
                  <a:lnTo>
                    <a:pt x="50" y="66"/>
                  </a:lnTo>
                  <a:lnTo>
                    <a:pt x="46" y="66"/>
                  </a:lnTo>
                  <a:lnTo>
                    <a:pt x="37" y="67"/>
                  </a:lnTo>
                  <a:lnTo>
                    <a:pt x="27" y="70"/>
                  </a:lnTo>
                  <a:lnTo>
                    <a:pt x="17" y="74"/>
                  </a:lnTo>
                  <a:lnTo>
                    <a:pt x="9" y="78"/>
                  </a:lnTo>
                  <a:lnTo>
                    <a:pt x="3" y="80"/>
                  </a:lnTo>
                  <a:lnTo>
                    <a:pt x="0" y="79"/>
                  </a:lnTo>
                  <a:lnTo>
                    <a:pt x="9" y="63"/>
                  </a:lnTo>
                  <a:lnTo>
                    <a:pt x="18" y="50"/>
                  </a:lnTo>
                  <a:lnTo>
                    <a:pt x="27" y="41"/>
                  </a:lnTo>
                  <a:lnTo>
                    <a:pt x="38" y="32"/>
                  </a:lnTo>
                  <a:lnTo>
                    <a:pt x="45" y="28"/>
                  </a:lnTo>
                  <a:lnTo>
                    <a:pt x="52" y="27"/>
                  </a:lnTo>
                  <a:lnTo>
                    <a:pt x="59" y="24"/>
                  </a:lnTo>
                  <a:lnTo>
                    <a:pt x="63" y="22"/>
                  </a:lnTo>
                  <a:lnTo>
                    <a:pt x="66" y="19"/>
                  </a:lnTo>
                  <a:lnTo>
                    <a:pt x="68" y="16"/>
                  </a:lnTo>
                  <a:lnTo>
                    <a:pt x="72" y="11"/>
                  </a:lnTo>
                  <a:lnTo>
                    <a:pt x="75" y="8"/>
                  </a:lnTo>
                  <a:lnTo>
                    <a:pt x="82" y="3"/>
                  </a:lnTo>
                  <a:lnTo>
                    <a:pt x="88" y="1"/>
                  </a:lnTo>
                  <a:lnTo>
                    <a:pt x="94" y="1"/>
                  </a:lnTo>
                  <a:lnTo>
                    <a:pt x="102" y="0"/>
                  </a:lnTo>
                  <a:lnTo>
                    <a:pt x="108" y="0"/>
                  </a:lnTo>
                  <a:lnTo>
                    <a:pt x="112" y="2"/>
                  </a:lnTo>
                  <a:lnTo>
                    <a:pt x="112" y="6"/>
                  </a:lnTo>
                  <a:lnTo>
                    <a:pt x="111" y="10"/>
                  </a:lnTo>
                  <a:lnTo>
                    <a:pt x="108" y="17"/>
                  </a:lnTo>
                  <a:lnTo>
                    <a:pt x="106" y="22"/>
                  </a:lnTo>
                  <a:lnTo>
                    <a:pt x="104" y="28"/>
                  </a:lnTo>
                  <a:lnTo>
                    <a:pt x="107" y="33"/>
                  </a:lnTo>
                  <a:lnTo>
                    <a:pt x="58" y="6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69" name="Freeform 38"/>
            <p:cNvSpPr>
              <a:spLocks/>
            </p:cNvSpPr>
            <p:nvPr/>
          </p:nvSpPr>
          <p:spPr bwMode="gray">
            <a:xfrm>
              <a:off x="2675" y="1741"/>
              <a:ext cx="112" cy="80"/>
            </a:xfrm>
            <a:custGeom>
              <a:avLst/>
              <a:gdLst>
                <a:gd name="T0" fmla="*/ 58 w 112"/>
                <a:gd name="T1" fmla="*/ 68 h 80"/>
                <a:gd name="T2" fmla="*/ 54 w 112"/>
                <a:gd name="T3" fmla="*/ 67 h 80"/>
                <a:gd name="T4" fmla="*/ 50 w 112"/>
                <a:gd name="T5" fmla="*/ 66 h 80"/>
                <a:gd name="T6" fmla="*/ 46 w 112"/>
                <a:gd name="T7" fmla="*/ 66 h 80"/>
                <a:gd name="T8" fmla="*/ 37 w 112"/>
                <a:gd name="T9" fmla="*/ 67 h 80"/>
                <a:gd name="T10" fmla="*/ 27 w 112"/>
                <a:gd name="T11" fmla="*/ 70 h 80"/>
                <a:gd name="T12" fmla="*/ 17 w 112"/>
                <a:gd name="T13" fmla="*/ 74 h 80"/>
                <a:gd name="T14" fmla="*/ 9 w 112"/>
                <a:gd name="T15" fmla="*/ 78 h 80"/>
                <a:gd name="T16" fmla="*/ 3 w 112"/>
                <a:gd name="T17" fmla="*/ 80 h 80"/>
                <a:gd name="T18" fmla="*/ 0 w 112"/>
                <a:gd name="T19" fmla="*/ 79 h 80"/>
                <a:gd name="T20" fmla="*/ 9 w 112"/>
                <a:gd name="T21" fmla="*/ 63 h 80"/>
                <a:gd name="T22" fmla="*/ 18 w 112"/>
                <a:gd name="T23" fmla="*/ 50 h 80"/>
                <a:gd name="T24" fmla="*/ 27 w 112"/>
                <a:gd name="T25" fmla="*/ 41 h 80"/>
                <a:gd name="T26" fmla="*/ 38 w 112"/>
                <a:gd name="T27" fmla="*/ 32 h 80"/>
                <a:gd name="T28" fmla="*/ 45 w 112"/>
                <a:gd name="T29" fmla="*/ 28 h 80"/>
                <a:gd name="T30" fmla="*/ 52 w 112"/>
                <a:gd name="T31" fmla="*/ 27 h 80"/>
                <a:gd name="T32" fmla="*/ 59 w 112"/>
                <a:gd name="T33" fmla="*/ 24 h 80"/>
                <a:gd name="T34" fmla="*/ 63 w 112"/>
                <a:gd name="T35" fmla="*/ 22 h 80"/>
                <a:gd name="T36" fmla="*/ 66 w 112"/>
                <a:gd name="T37" fmla="*/ 19 h 80"/>
                <a:gd name="T38" fmla="*/ 68 w 112"/>
                <a:gd name="T39" fmla="*/ 16 h 80"/>
                <a:gd name="T40" fmla="*/ 72 w 112"/>
                <a:gd name="T41" fmla="*/ 11 h 80"/>
                <a:gd name="T42" fmla="*/ 75 w 112"/>
                <a:gd name="T43" fmla="*/ 8 h 80"/>
                <a:gd name="T44" fmla="*/ 82 w 112"/>
                <a:gd name="T45" fmla="*/ 3 h 80"/>
                <a:gd name="T46" fmla="*/ 88 w 112"/>
                <a:gd name="T47" fmla="*/ 1 h 80"/>
                <a:gd name="T48" fmla="*/ 94 w 112"/>
                <a:gd name="T49" fmla="*/ 1 h 80"/>
                <a:gd name="T50" fmla="*/ 102 w 112"/>
                <a:gd name="T51" fmla="*/ 0 h 80"/>
                <a:gd name="T52" fmla="*/ 108 w 112"/>
                <a:gd name="T53" fmla="*/ 0 h 80"/>
                <a:gd name="T54" fmla="*/ 112 w 112"/>
                <a:gd name="T55" fmla="*/ 2 h 80"/>
                <a:gd name="T56" fmla="*/ 112 w 112"/>
                <a:gd name="T57" fmla="*/ 6 h 80"/>
                <a:gd name="T58" fmla="*/ 111 w 112"/>
                <a:gd name="T59" fmla="*/ 10 h 80"/>
                <a:gd name="T60" fmla="*/ 108 w 112"/>
                <a:gd name="T61" fmla="*/ 17 h 80"/>
                <a:gd name="T62" fmla="*/ 106 w 112"/>
                <a:gd name="T63" fmla="*/ 22 h 80"/>
                <a:gd name="T64" fmla="*/ 104 w 112"/>
                <a:gd name="T65" fmla="*/ 28 h 80"/>
                <a:gd name="T66" fmla="*/ 107 w 112"/>
                <a:gd name="T67" fmla="*/ 33 h 80"/>
                <a:gd name="T68" fmla="*/ 58 w 112"/>
                <a:gd name="T69" fmla="*/ 68 h 8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2"/>
                <a:gd name="T106" fmla="*/ 0 h 80"/>
                <a:gd name="T107" fmla="*/ 112 w 112"/>
                <a:gd name="T108" fmla="*/ 80 h 8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2" h="80">
                  <a:moveTo>
                    <a:pt x="58" y="68"/>
                  </a:moveTo>
                  <a:lnTo>
                    <a:pt x="54" y="67"/>
                  </a:lnTo>
                  <a:lnTo>
                    <a:pt x="50" y="66"/>
                  </a:lnTo>
                  <a:lnTo>
                    <a:pt x="46" y="66"/>
                  </a:lnTo>
                  <a:lnTo>
                    <a:pt x="37" y="67"/>
                  </a:lnTo>
                  <a:lnTo>
                    <a:pt x="27" y="70"/>
                  </a:lnTo>
                  <a:lnTo>
                    <a:pt x="17" y="74"/>
                  </a:lnTo>
                  <a:lnTo>
                    <a:pt x="9" y="78"/>
                  </a:lnTo>
                  <a:lnTo>
                    <a:pt x="3" y="80"/>
                  </a:lnTo>
                  <a:lnTo>
                    <a:pt x="0" y="79"/>
                  </a:lnTo>
                  <a:lnTo>
                    <a:pt x="9" y="63"/>
                  </a:lnTo>
                  <a:lnTo>
                    <a:pt x="18" y="50"/>
                  </a:lnTo>
                  <a:lnTo>
                    <a:pt x="27" y="41"/>
                  </a:lnTo>
                  <a:lnTo>
                    <a:pt x="38" y="32"/>
                  </a:lnTo>
                  <a:lnTo>
                    <a:pt x="45" y="28"/>
                  </a:lnTo>
                  <a:lnTo>
                    <a:pt x="52" y="27"/>
                  </a:lnTo>
                  <a:lnTo>
                    <a:pt x="59" y="24"/>
                  </a:lnTo>
                  <a:lnTo>
                    <a:pt x="63" y="22"/>
                  </a:lnTo>
                  <a:lnTo>
                    <a:pt x="66" y="19"/>
                  </a:lnTo>
                  <a:lnTo>
                    <a:pt x="68" y="16"/>
                  </a:lnTo>
                  <a:lnTo>
                    <a:pt x="72" y="11"/>
                  </a:lnTo>
                  <a:lnTo>
                    <a:pt x="75" y="8"/>
                  </a:lnTo>
                  <a:lnTo>
                    <a:pt x="82" y="3"/>
                  </a:lnTo>
                  <a:lnTo>
                    <a:pt x="88" y="1"/>
                  </a:lnTo>
                  <a:lnTo>
                    <a:pt x="94" y="1"/>
                  </a:lnTo>
                  <a:lnTo>
                    <a:pt x="102" y="0"/>
                  </a:lnTo>
                  <a:lnTo>
                    <a:pt x="108" y="0"/>
                  </a:lnTo>
                  <a:lnTo>
                    <a:pt x="112" y="2"/>
                  </a:lnTo>
                  <a:lnTo>
                    <a:pt x="112" y="6"/>
                  </a:lnTo>
                  <a:lnTo>
                    <a:pt x="111" y="10"/>
                  </a:lnTo>
                  <a:lnTo>
                    <a:pt x="108" y="17"/>
                  </a:lnTo>
                  <a:lnTo>
                    <a:pt x="106" y="22"/>
                  </a:lnTo>
                  <a:lnTo>
                    <a:pt x="104" y="28"/>
                  </a:lnTo>
                  <a:lnTo>
                    <a:pt x="107" y="33"/>
                  </a:lnTo>
                  <a:lnTo>
                    <a:pt x="58" y="68"/>
                  </a:lnTo>
                </a:path>
              </a:pathLst>
            </a:custGeom>
            <a:solidFill>
              <a:srgbClr val="00000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70" name="Freeform 39"/>
            <p:cNvSpPr>
              <a:spLocks/>
            </p:cNvSpPr>
            <p:nvPr/>
          </p:nvSpPr>
          <p:spPr bwMode="gray">
            <a:xfrm>
              <a:off x="2586" y="1808"/>
              <a:ext cx="340" cy="275"/>
            </a:xfrm>
            <a:custGeom>
              <a:avLst/>
              <a:gdLst>
                <a:gd name="T0" fmla="*/ 55 w 340"/>
                <a:gd name="T1" fmla="*/ 274 h 275"/>
                <a:gd name="T2" fmla="*/ 71 w 340"/>
                <a:gd name="T3" fmla="*/ 271 h 275"/>
                <a:gd name="T4" fmla="*/ 88 w 340"/>
                <a:gd name="T5" fmla="*/ 256 h 275"/>
                <a:gd name="T6" fmla="*/ 102 w 340"/>
                <a:gd name="T7" fmla="*/ 240 h 275"/>
                <a:gd name="T8" fmla="*/ 119 w 340"/>
                <a:gd name="T9" fmla="*/ 235 h 275"/>
                <a:gd name="T10" fmla="*/ 138 w 340"/>
                <a:gd name="T11" fmla="*/ 236 h 275"/>
                <a:gd name="T12" fmla="*/ 154 w 340"/>
                <a:gd name="T13" fmla="*/ 231 h 275"/>
                <a:gd name="T14" fmla="*/ 165 w 340"/>
                <a:gd name="T15" fmla="*/ 209 h 275"/>
                <a:gd name="T16" fmla="*/ 171 w 340"/>
                <a:gd name="T17" fmla="*/ 185 h 275"/>
                <a:gd name="T18" fmla="*/ 178 w 340"/>
                <a:gd name="T19" fmla="*/ 164 h 275"/>
                <a:gd name="T20" fmla="*/ 193 w 340"/>
                <a:gd name="T21" fmla="*/ 160 h 275"/>
                <a:gd name="T22" fmla="*/ 221 w 340"/>
                <a:gd name="T23" fmla="*/ 168 h 275"/>
                <a:gd name="T24" fmla="*/ 254 w 340"/>
                <a:gd name="T25" fmla="*/ 183 h 275"/>
                <a:gd name="T26" fmla="*/ 288 w 340"/>
                <a:gd name="T27" fmla="*/ 197 h 275"/>
                <a:gd name="T28" fmla="*/ 340 w 340"/>
                <a:gd name="T29" fmla="*/ 187 h 275"/>
                <a:gd name="T30" fmla="*/ 232 w 340"/>
                <a:gd name="T31" fmla="*/ 83 h 275"/>
                <a:gd name="T32" fmla="*/ 144 w 340"/>
                <a:gd name="T33" fmla="*/ 3 h 275"/>
                <a:gd name="T34" fmla="*/ 140 w 340"/>
                <a:gd name="T35" fmla="*/ 8 h 275"/>
                <a:gd name="T36" fmla="*/ 136 w 340"/>
                <a:gd name="T37" fmla="*/ 13 h 275"/>
                <a:gd name="T38" fmla="*/ 131 w 340"/>
                <a:gd name="T39" fmla="*/ 15 h 275"/>
                <a:gd name="T40" fmla="*/ 125 w 340"/>
                <a:gd name="T41" fmla="*/ 22 h 275"/>
                <a:gd name="T42" fmla="*/ 122 w 340"/>
                <a:gd name="T43" fmla="*/ 36 h 275"/>
                <a:gd name="T44" fmla="*/ 118 w 340"/>
                <a:gd name="T45" fmla="*/ 45 h 275"/>
                <a:gd name="T46" fmla="*/ 116 w 340"/>
                <a:gd name="T47" fmla="*/ 45 h 275"/>
                <a:gd name="T48" fmla="*/ 112 w 340"/>
                <a:gd name="T49" fmla="*/ 42 h 275"/>
                <a:gd name="T50" fmla="*/ 109 w 340"/>
                <a:gd name="T51" fmla="*/ 40 h 275"/>
                <a:gd name="T52" fmla="*/ 102 w 340"/>
                <a:gd name="T53" fmla="*/ 43 h 275"/>
                <a:gd name="T54" fmla="*/ 90 w 340"/>
                <a:gd name="T55" fmla="*/ 54 h 275"/>
                <a:gd name="T56" fmla="*/ 91 w 340"/>
                <a:gd name="T57" fmla="*/ 59 h 275"/>
                <a:gd name="T58" fmla="*/ 92 w 340"/>
                <a:gd name="T59" fmla="*/ 65 h 275"/>
                <a:gd name="T60" fmla="*/ 92 w 340"/>
                <a:gd name="T61" fmla="*/ 69 h 275"/>
                <a:gd name="T62" fmla="*/ 90 w 340"/>
                <a:gd name="T63" fmla="*/ 70 h 275"/>
                <a:gd name="T64" fmla="*/ 86 w 340"/>
                <a:gd name="T65" fmla="*/ 70 h 275"/>
                <a:gd name="T66" fmla="*/ 84 w 340"/>
                <a:gd name="T67" fmla="*/ 70 h 275"/>
                <a:gd name="T68" fmla="*/ 80 w 340"/>
                <a:gd name="T69" fmla="*/ 71 h 275"/>
                <a:gd name="T70" fmla="*/ 76 w 340"/>
                <a:gd name="T71" fmla="*/ 73 h 275"/>
                <a:gd name="T72" fmla="*/ 72 w 340"/>
                <a:gd name="T73" fmla="*/ 76 h 275"/>
                <a:gd name="T74" fmla="*/ 68 w 340"/>
                <a:gd name="T75" fmla="*/ 80 h 275"/>
                <a:gd name="T76" fmla="*/ 67 w 340"/>
                <a:gd name="T77" fmla="*/ 83 h 275"/>
                <a:gd name="T78" fmla="*/ 69 w 340"/>
                <a:gd name="T79" fmla="*/ 85 h 275"/>
                <a:gd name="T80" fmla="*/ 84 w 340"/>
                <a:gd name="T81" fmla="*/ 85 h 275"/>
                <a:gd name="T82" fmla="*/ 92 w 340"/>
                <a:gd name="T83" fmla="*/ 90 h 275"/>
                <a:gd name="T84" fmla="*/ 92 w 340"/>
                <a:gd name="T85" fmla="*/ 94 h 275"/>
                <a:gd name="T86" fmla="*/ 88 w 340"/>
                <a:gd name="T87" fmla="*/ 99 h 275"/>
                <a:gd name="T88" fmla="*/ 58 w 340"/>
                <a:gd name="T89" fmla="*/ 134 h 275"/>
                <a:gd name="T90" fmla="*/ 37 w 340"/>
                <a:gd name="T91" fmla="*/ 174 h 275"/>
                <a:gd name="T92" fmla="*/ 16 w 340"/>
                <a:gd name="T93" fmla="*/ 213 h 275"/>
                <a:gd name="T94" fmla="*/ 9 w 340"/>
                <a:gd name="T95" fmla="*/ 238 h 2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40"/>
                <a:gd name="T145" fmla="*/ 0 h 275"/>
                <a:gd name="T146" fmla="*/ 340 w 340"/>
                <a:gd name="T147" fmla="*/ 275 h 2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40" h="275">
                  <a:moveTo>
                    <a:pt x="0" y="252"/>
                  </a:moveTo>
                  <a:lnTo>
                    <a:pt x="55" y="274"/>
                  </a:lnTo>
                  <a:lnTo>
                    <a:pt x="63" y="275"/>
                  </a:lnTo>
                  <a:lnTo>
                    <a:pt x="71" y="271"/>
                  </a:lnTo>
                  <a:lnTo>
                    <a:pt x="79" y="264"/>
                  </a:lnTo>
                  <a:lnTo>
                    <a:pt x="88" y="256"/>
                  </a:lnTo>
                  <a:lnTo>
                    <a:pt x="95" y="247"/>
                  </a:lnTo>
                  <a:lnTo>
                    <a:pt x="102" y="240"/>
                  </a:lnTo>
                  <a:lnTo>
                    <a:pt x="110" y="236"/>
                  </a:lnTo>
                  <a:lnTo>
                    <a:pt x="119" y="235"/>
                  </a:lnTo>
                  <a:lnTo>
                    <a:pt x="130" y="235"/>
                  </a:lnTo>
                  <a:lnTo>
                    <a:pt x="138" y="236"/>
                  </a:lnTo>
                  <a:lnTo>
                    <a:pt x="146" y="236"/>
                  </a:lnTo>
                  <a:lnTo>
                    <a:pt x="154" y="231"/>
                  </a:lnTo>
                  <a:lnTo>
                    <a:pt x="161" y="222"/>
                  </a:lnTo>
                  <a:lnTo>
                    <a:pt x="165" y="209"/>
                  </a:lnTo>
                  <a:lnTo>
                    <a:pt x="168" y="197"/>
                  </a:lnTo>
                  <a:lnTo>
                    <a:pt x="171" y="185"/>
                  </a:lnTo>
                  <a:lnTo>
                    <a:pt x="174" y="173"/>
                  </a:lnTo>
                  <a:lnTo>
                    <a:pt x="178" y="164"/>
                  </a:lnTo>
                  <a:lnTo>
                    <a:pt x="184" y="160"/>
                  </a:lnTo>
                  <a:lnTo>
                    <a:pt x="193" y="160"/>
                  </a:lnTo>
                  <a:lnTo>
                    <a:pt x="206" y="162"/>
                  </a:lnTo>
                  <a:lnTo>
                    <a:pt x="221" y="168"/>
                  </a:lnTo>
                  <a:lnTo>
                    <a:pt x="238" y="174"/>
                  </a:lnTo>
                  <a:lnTo>
                    <a:pt x="254" y="183"/>
                  </a:lnTo>
                  <a:lnTo>
                    <a:pt x="271" y="190"/>
                  </a:lnTo>
                  <a:lnTo>
                    <a:pt x="288" y="197"/>
                  </a:lnTo>
                  <a:lnTo>
                    <a:pt x="302" y="201"/>
                  </a:lnTo>
                  <a:lnTo>
                    <a:pt x="340" y="187"/>
                  </a:lnTo>
                  <a:lnTo>
                    <a:pt x="334" y="58"/>
                  </a:lnTo>
                  <a:lnTo>
                    <a:pt x="232" y="83"/>
                  </a:lnTo>
                  <a:lnTo>
                    <a:pt x="147" y="0"/>
                  </a:lnTo>
                  <a:lnTo>
                    <a:pt x="144" y="3"/>
                  </a:lnTo>
                  <a:lnTo>
                    <a:pt x="142" y="6"/>
                  </a:lnTo>
                  <a:lnTo>
                    <a:pt x="140" y="8"/>
                  </a:lnTo>
                  <a:lnTo>
                    <a:pt x="138" y="11"/>
                  </a:lnTo>
                  <a:lnTo>
                    <a:pt x="136" y="13"/>
                  </a:lnTo>
                  <a:lnTo>
                    <a:pt x="134" y="14"/>
                  </a:lnTo>
                  <a:lnTo>
                    <a:pt x="131" y="15"/>
                  </a:lnTo>
                  <a:lnTo>
                    <a:pt x="128" y="18"/>
                  </a:lnTo>
                  <a:lnTo>
                    <a:pt x="125" y="22"/>
                  </a:lnTo>
                  <a:lnTo>
                    <a:pt x="124" y="30"/>
                  </a:lnTo>
                  <a:lnTo>
                    <a:pt x="122" y="36"/>
                  </a:lnTo>
                  <a:lnTo>
                    <a:pt x="120" y="42"/>
                  </a:lnTo>
                  <a:lnTo>
                    <a:pt x="118" y="45"/>
                  </a:lnTo>
                  <a:lnTo>
                    <a:pt x="117" y="45"/>
                  </a:lnTo>
                  <a:lnTo>
                    <a:pt x="116" y="45"/>
                  </a:lnTo>
                  <a:lnTo>
                    <a:pt x="114" y="44"/>
                  </a:lnTo>
                  <a:lnTo>
                    <a:pt x="112" y="42"/>
                  </a:lnTo>
                  <a:lnTo>
                    <a:pt x="111" y="41"/>
                  </a:lnTo>
                  <a:lnTo>
                    <a:pt x="109" y="40"/>
                  </a:lnTo>
                  <a:lnTo>
                    <a:pt x="108" y="40"/>
                  </a:lnTo>
                  <a:lnTo>
                    <a:pt x="102" y="43"/>
                  </a:lnTo>
                  <a:lnTo>
                    <a:pt x="96" y="48"/>
                  </a:lnTo>
                  <a:lnTo>
                    <a:pt x="90" y="54"/>
                  </a:lnTo>
                  <a:lnTo>
                    <a:pt x="90" y="57"/>
                  </a:lnTo>
                  <a:lnTo>
                    <a:pt x="91" y="59"/>
                  </a:lnTo>
                  <a:lnTo>
                    <a:pt x="92" y="63"/>
                  </a:lnTo>
                  <a:lnTo>
                    <a:pt x="92" y="65"/>
                  </a:lnTo>
                  <a:lnTo>
                    <a:pt x="92" y="67"/>
                  </a:lnTo>
                  <a:lnTo>
                    <a:pt x="92" y="69"/>
                  </a:lnTo>
                  <a:lnTo>
                    <a:pt x="91" y="70"/>
                  </a:lnTo>
                  <a:lnTo>
                    <a:pt x="90" y="70"/>
                  </a:lnTo>
                  <a:lnTo>
                    <a:pt x="87" y="70"/>
                  </a:lnTo>
                  <a:lnTo>
                    <a:pt x="86" y="70"/>
                  </a:lnTo>
                  <a:lnTo>
                    <a:pt x="85" y="70"/>
                  </a:lnTo>
                  <a:lnTo>
                    <a:pt x="84" y="70"/>
                  </a:lnTo>
                  <a:lnTo>
                    <a:pt x="82" y="70"/>
                  </a:lnTo>
                  <a:lnTo>
                    <a:pt x="80" y="71"/>
                  </a:lnTo>
                  <a:lnTo>
                    <a:pt x="78" y="72"/>
                  </a:lnTo>
                  <a:lnTo>
                    <a:pt x="76" y="73"/>
                  </a:lnTo>
                  <a:lnTo>
                    <a:pt x="74" y="74"/>
                  </a:lnTo>
                  <a:lnTo>
                    <a:pt x="72" y="76"/>
                  </a:lnTo>
                  <a:lnTo>
                    <a:pt x="70" y="78"/>
                  </a:lnTo>
                  <a:lnTo>
                    <a:pt x="68" y="80"/>
                  </a:lnTo>
                  <a:lnTo>
                    <a:pt x="67" y="82"/>
                  </a:lnTo>
                  <a:lnTo>
                    <a:pt x="67" y="83"/>
                  </a:lnTo>
                  <a:lnTo>
                    <a:pt x="67" y="84"/>
                  </a:lnTo>
                  <a:lnTo>
                    <a:pt x="69" y="85"/>
                  </a:lnTo>
                  <a:lnTo>
                    <a:pt x="76" y="84"/>
                  </a:lnTo>
                  <a:lnTo>
                    <a:pt x="84" y="85"/>
                  </a:lnTo>
                  <a:lnTo>
                    <a:pt x="90" y="88"/>
                  </a:lnTo>
                  <a:lnTo>
                    <a:pt x="92" y="90"/>
                  </a:lnTo>
                  <a:lnTo>
                    <a:pt x="92" y="92"/>
                  </a:lnTo>
                  <a:lnTo>
                    <a:pt x="92" y="94"/>
                  </a:lnTo>
                  <a:lnTo>
                    <a:pt x="90" y="96"/>
                  </a:lnTo>
                  <a:lnTo>
                    <a:pt x="88" y="99"/>
                  </a:lnTo>
                  <a:lnTo>
                    <a:pt x="70" y="116"/>
                  </a:lnTo>
                  <a:lnTo>
                    <a:pt x="58" y="134"/>
                  </a:lnTo>
                  <a:lnTo>
                    <a:pt x="47" y="154"/>
                  </a:lnTo>
                  <a:lnTo>
                    <a:pt x="37" y="174"/>
                  </a:lnTo>
                  <a:lnTo>
                    <a:pt x="28" y="194"/>
                  </a:lnTo>
                  <a:lnTo>
                    <a:pt x="16" y="213"/>
                  </a:lnTo>
                  <a:lnTo>
                    <a:pt x="15" y="225"/>
                  </a:lnTo>
                  <a:lnTo>
                    <a:pt x="9" y="238"/>
                  </a:lnTo>
                  <a:lnTo>
                    <a:pt x="0" y="25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71" name="Freeform 40"/>
            <p:cNvSpPr>
              <a:spLocks/>
            </p:cNvSpPr>
            <p:nvPr/>
          </p:nvSpPr>
          <p:spPr bwMode="gray">
            <a:xfrm>
              <a:off x="2586" y="1808"/>
              <a:ext cx="340" cy="275"/>
            </a:xfrm>
            <a:custGeom>
              <a:avLst/>
              <a:gdLst>
                <a:gd name="T0" fmla="*/ 55 w 340"/>
                <a:gd name="T1" fmla="*/ 274 h 275"/>
                <a:gd name="T2" fmla="*/ 71 w 340"/>
                <a:gd name="T3" fmla="*/ 271 h 275"/>
                <a:gd name="T4" fmla="*/ 88 w 340"/>
                <a:gd name="T5" fmla="*/ 256 h 275"/>
                <a:gd name="T6" fmla="*/ 102 w 340"/>
                <a:gd name="T7" fmla="*/ 240 h 275"/>
                <a:gd name="T8" fmla="*/ 119 w 340"/>
                <a:gd name="T9" fmla="*/ 235 h 275"/>
                <a:gd name="T10" fmla="*/ 138 w 340"/>
                <a:gd name="T11" fmla="*/ 236 h 275"/>
                <a:gd name="T12" fmla="*/ 154 w 340"/>
                <a:gd name="T13" fmla="*/ 231 h 275"/>
                <a:gd name="T14" fmla="*/ 165 w 340"/>
                <a:gd name="T15" fmla="*/ 209 h 275"/>
                <a:gd name="T16" fmla="*/ 171 w 340"/>
                <a:gd name="T17" fmla="*/ 185 h 275"/>
                <a:gd name="T18" fmla="*/ 178 w 340"/>
                <a:gd name="T19" fmla="*/ 164 h 275"/>
                <a:gd name="T20" fmla="*/ 193 w 340"/>
                <a:gd name="T21" fmla="*/ 160 h 275"/>
                <a:gd name="T22" fmla="*/ 221 w 340"/>
                <a:gd name="T23" fmla="*/ 168 h 275"/>
                <a:gd name="T24" fmla="*/ 254 w 340"/>
                <a:gd name="T25" fmla="*/ 183 h 275"/>
                <a:gd name="T26" fmla="*/ 288 w 340"/>
                <a:gd name="T27" fmla="*/ 197 h 275"/>
                <a:gd name="T28" fmla="*/ 340 w 340"/>
                <a:gd name="T29" fmla="*/ 187 h 275"/>
                <a:gd name="T30" fmla="*/ 232 w 340"/>
                <a:gd name="T31" fmla="*/ 83 h 275"/>
                <a:gd name="T32" fmla="*/ 144 w 340"/>
                <a:gd name="T33" fmla="*/ 3 h 275"/>
                <a:gd name="T34" fmla="*/ 140 w 340"/>
                <a:gd name="T35" fmla="*/ 8 h 275"/>
                <a:gd name="T36" fmla="*/ 136 w 340"/>
                <a:gd name="T37" fmla="*/ 13 h 275"/>
                <a:gd name="T38" fmla="*/ 131 w 340"/>
                <a:gd name="T39" fmla="*/ 15 h 275"/>
                <a:gd name="T40" fmla="*/ 125 w 340"/>
                <a:gd name="T41" fmla="*/ 22 h 275"/>
                <a:gd name="T42" fmla="*/ 122 w 340"/>
                <a:gd name="T43" fmla="*/ 36 h 275"/>
                <a:gd name="T44" fmla="*/ 118 w 340"/>
                <a:gd name="T45" fmla="*/ 45 h 275"/>
                <a:gd name="T46" fmla="*/ 116 w 340"/>
                <a:gd name="T47" fmla="*/ 45 h 275"/>
                <a:gd name="T48" fmla="*/ 112 w 340"/>
                <a:gd name="T49" fmla="*/ 42 h 275"/>
                <a:gd name="T50" fmla="*/ 109 w 340"/>
                <a:gd name="T51" fmla="*/ 40 h 275"/>
                <a:gd name="T52" fmla="*/ 102 w 340"/>
                <a:gd name="T53" fmla="*/ 43 h 275"/>
                <a:gd name="T54" fmla="*/ 90 w 340"/>
                <a:gd name="T55" fmla="*/ 54 h 275"/>
                <a:gd name="T56" fmla="*/ 91 w 340"/>
                <a:gd name="T57" fmla="*/ 59 h 275"/>
                <a:gd name="T58" fmla="*/ 92 w 340"/>
                <a:gd name="T59" fmla="*/ 65 h 275"/>
                <a:gd name="T60" fmla="*/ 92 w 340"/>
                <a:gd name="T61" fmla="*/ 69 h 275"/>
                <a:gd name="T62" fmla="*/ 90 w 340"/>
                <a:gd name="T63" fmla="*/ 70 h 275"/>
                <a:gd name="T64" fmla="*/ 86 w 340"/>
                <a:gd name="T65" fmla="*/ 70 h 275"/>
                <a:gd name="T66" fmla="*/ 84 w 340"/>
                <a:gd name="T67" fmla="*/ 70 h 275"/>
                <a:gd name="T68" fmla="*/ 80 w 340"/>
                <a:gd name="T69" fmla="*/ 71 h 275"/>
                <a:gd name="T70" fmla="*/ 76 w 340"/>
                <a:gd name="T71" fmla="*/ 73 h 275"/>
                <a:gd name="T72" fmla="*/ 72 w 340"/>
                <a:gd name="T73" fmla="*/ 76 h 275"/>
                <a:gd name="T74" fmla="*/ 68 w 340"/>
                <a:gd name="T75" fmla="*/ 80 h 275"/>
                <a:gd name="T76" fmla="*/ 67 w 340"/>
                <a:gd name="T77" fmla="*/ 83 h 275"/>
                <a:gd name="T78" fmla="*/ 69 w 340"/>
                <a:gd name="T79" fmla="*/ 85 h 275"/>
                <a:gd name="T80" fmla="*/ 84 w 340"/>
                <a:gd name="T81" fmla="*/ 85 h 275"/>
                <a:gd name="T82" fmla="*/ 92 w 340"/>
                <a:gd name="T83" fmla="*/ 90 h 275"/>
                <a:gd name="T84" fmla="*/ 92 w 340"/>
                <a:gd name="T85" fmla="*/ 94 h 275"/>
                <a:gd name="T86" fmla="*/ 88 w 340"/>
                <a:gd name="T87" fmla="*/ 99 h 275"/>
                <a:gd name="T88" fmla="*/ 58 w 340"/>
                <a:gd name="T89" fmla="*/ 134 h 275"/>
                <a:gd name="T90" fmla="*/ 37 w 340"/>
                <a:gd name="T91" fmla="*/ 174 h 275"/>
                <a:gd name="T92" fmla="*/ 16 w 340"/>
                <a:gd name="T93" fmla="*/ 213 h 275"/>
                <a:gd name="T94" fmla="*/ 9 w 340"/>
                <a:gd name="T95" fmla="*/ 238 h 2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40"/>
                <a:gd name="T145" fmla="*/ 0 h 275"/>
                <a:gd name="T146" fmla="*/ 340 w 340"/>
                <a:gd name="T147" fmla="*/ 275 h 2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40" h="275">
                  <a:moveTo>
                    <a:pt x="0" y="252"/>
                  </a:moveTo>
                  <a:lnTo>
                    <a:pt x="55" y="274"/>
                  </a:lnTo>
                  <a:lnTo>
                    <a:pt x="63" y="275"/>
                  </a:lnTo>
                  <a:lnTo>
                    <a:pt x="71" y="271"/>
                  </a:lnTo>
                  <a:lnTo>
                    <a:pt x="79" y="264"/>
                  </a:lnTo>
                  <a:lnTo>
                    <a:pt x="88" y="256"/>
                  </a:lnTo>
                  <a:lnTo>
                    <a:pt x="95" y="247"/>
                  </a:lnTo>
                  <a:lnTo>
                    <a:pt x="102" y="240"/>
                  </a:lnTo>
                  <a:lnTo>
                    <a:pt x="110" y="236"/>
                  </a:lnTo>
                  <a:lnTo>
                    <a:pt x="119" y="235"/>
                  </a:lnTo>
                  <a:lnTo>
                    <a:pt x="130" y="235"/>
                  </a:lnTo>
                  <a:lnTo>
                    <a:pt x="138" y="236"/>
                  </a:lnTo>
                  <a:lnTo>
                    <a:pt x="146" y="236"/>
                  </a:lnTo>
                  <a:lnTo>
                    <a:pt x="154" y="231"/>
                  </a:lnTo>
                  <a:lnTo>
                    <a:pt x="161" y="222"/>
                  </a:lnTo>
                  <a:lnTo>
                    <a:pt x="165" y="209"/>
                  </a:lnTo>
                  <a:lnTo>
                    <a:pt x="168" y="197"/>
                  </a:lnTo>
                  <a:lnTo>
                    <a:pt x="171" y="185"/>
                  </a:lnTo>
                  <a:lnTo>
                    <a:pt x="174" y="173"/>
                  </a:lnTo>
                  <a:lnTo>
                    <a:pt x="178" y="164"/>
                  </a:lnTo>
                  <a:lnTo>
                    <a:pt x="184" y="160"/>
                  </a:lnTo>
                  <a:lnTo>
                    <a:pt x="193" y="160"/>
                  </a:lnTo>
                  <a:lnTo>
                    <a:pt x="206" y="162"/>
                  </a:lnTo>
                  <a:lnTo>
                    <a:pt x="221" y="168"/>
                  </a:lnTo>
                  <a:lnTo>
                    <a:pt x="238" y="174"/>
                  </a:lnTo>
                  <a:lnTo>
                    <a:pt x="254" y="183"/>
                  </a:lnTo>
                  <a:lnTo>
                    <a:pt x="271" y="190"/>
                  </a:lnTo>
                  <a:lnTo>
                    <a:pt x="288" y="197"/>
                  </a:lnTo>
                  <a:lnTo>
                    <a:pt x="302" y="201"/>
                  </a:lnTo>
                  <a:lnTo>
                    <a:pt x="340" y="187"/>
                  </a:lnTo>
                  <a:lnTo>
                    <a:pt x="334" y="58"/>
                  </a:lnTo>
                  <a:lnTo>
                    <a:pt x="232" y="83"/>
                  </a:lnTo>
                  <a:lnTo>
                    <a:pt x="147" y="0"/>
                  </a:lnTo>
                  <a:lnTo>
                    <a:pt x="144" y="3"/>
                  </a:lnTo>
                  <a:lnTo>
                    <a:pt x="142" y="6"/>
                  </a:lnTo>
                  <a:lnTo>
                    <a:pt x="140" y="8"/>
                  </a:lnTo>
                  <a:lnTo>
                    <a:pt x="138" y="11"/>
                  </a:lnTo>
                  <a:lnTo>
                    <a:pt x="136" y="13"/>
                  </a:lnTo>
                  <a:lnTo>
                    <a:pt x="134" y="14"/>
                  </a:lnTo>
                  <a:lnTo>
                    <a:pt x="131" y="15"/>
                  </a:lnTo>
                  <a:lnTo>
                    <a:pt x="128" y="18"/>
                  </a:lnTo>
                  <a:lnTo>
                    <a:pt x="125" y="22"/>
                  </a:lnTo>
                  <a:lnTo>
                    <a:pt x="124" y="30"/>
                  </a:lnTo>
                  <a:lnTo>
                    <a:pt x="122" y="36"/>
                  </a:lnTo>
                  <a:lnTo>
                    <a:pt x="120" y="42"/>
                  </a:lnTo>
                  <a:lnTo>
                    <a:pt x="118" y="45"/>
                  </a:lnTo>
                  <a:lnTo>
                    <a:pt x="117" y="45"/>
                  </a:lnTo>
                  <a:lnTo>
                    <a:pt x="116" y="45"/>
                  </a:lnTo>
                  <a:lnTo>
                    <a:pt x="114" y="44"/>
                  </a:lnTo>
                  <a:lnTo>
                    <a:pt x="112" y="42"/>
                  </a:lnTo>
                  <a:lnTo>
                    <a:pt x="111" y="41"/>
                  </a:lnTo>
                  <a:lnTo>
                    <a:pt x="109" y="40"/>
                  </a:lnTo>
                  <a:lnTo>
                    <a:pt x="108" y="40"/>
                  </a:lnTo>
                  <a:lnTo>
                    <a:pt x="102" y="43"/>
                  </a:lnTo>
                  <a:lnTo>
                    <a:pt x="96" y="48"/>
                  </a:lnTo>
                  <a:lnTo>
                    <a:pt x="90" y="54"/>
                  </a:lnTo>
                  <a:lnTo>
                    <a:pt x="90" y="57"/>
                  </a:lnTo>
                  <a:lnTo>
                    <a:pt x="91" y="59"/>
                  </a:lnTo>
                  <a:lnTo>
                    <a:pt x="92" y="63"/>
                  </a:lnTo>
                  <a:lnTo>
                    <a:pt x="92" y="65"/>
                  </a:lnTo>
                  <a:lnTo>
                    <a:pt x="92" y="67"/>
                  </a:lnTo>
                  <a:lnTo>
                    <a:pt x="92" y="69"/>
                  </a:lnTo>
                  <a:lnTo>
                    <a:pt x="91" y="70"/>
                  </a:lnTo>
                  <a:lnTo>
                    <a:pt x="90" y="70"/>
                  </a:lnTo>
                  <a:lnTo>
                    <a:pt x="87" y="70"/>
                  </a:lnTo>
                  <a:lnTo>
                    <a:pt x="86" y="70"/>
                  </a:lnTo>
                  <a:lnTo>
                    <a:pt x="85" y="70"/>
                  </a:lnTo>
                  <a:lnTo>
                    <a:pt x="84" y="70"/>
                  </a:lnTo>
                  <a:lnTo>
                    <a:pt x="82" y="70"/>
                  </a:lnTo>
                  <a:lnTo>
                    <a:pt x="80" y="71"/>
                  </a:lnTo>
                  <a:lnTo>
                    <a:pt x="78" y="72"/>
                  </a:lnTo>
                  <a:lnTo>
                    <a:pt x="76" y="73"/>
                  </a:lnTo>
                  <a:lnTo>
                    <a:pt x="74" y="74"/>
                  </a:lnTo>
                  <a:lnTo>
                    <a:pt x="72" y="76"/>
                  </a:lnTo>
                  <a:lnTo>
                    <a:pt x="70" y="78"/>
                  </a:lnTo>
                  <a:lnTo>
                    <a:pt x="68" y="80"/>
                  </a:lnTo>
                  <a:lnTo>
                    <a:pt x="67" y="82"/>
                  </a:lnTo>
                  <a:lnTo>
                    <a:pt x="67" y="83"/>
                  </a:lnTo>
                  <a:lnTo>
                    <a:pt x="67" y="84"/>
                  </a:lnTo>
                  <a:lnTo>
                    <a:pt x="69" y="85"/>
                  </a:lnTo>
                  <a:lnTo>
                    <a:pt x="76" y="84"/>
                  </a:lnTo>
                  <a:lnTo>
                    <a:pt x="84" y="85"/>
                  </a:lnTo>
                  <a:lnTo>
                    <a:pt x="90" y="88"/>
                  </a:lnTo>
                  <a:lnTo>
                    <a:pt x="92" y="90"/>
                  </a:lnTo>
                  <a:lnTo>
                    <a:pt x="92" y="92"/>
                  </a:lnTo>
                  <a:lnTo>
                    <a:pt x="92" y="94"/>
                  </a:lnTo>
                  <a:lnTo>
                    <a:pt x="90" y="96"/>
                  </a:lnTo>
                  <a:lnTo>
                    <a:pt x="88" y="99"/>
                  </a:lnTo>
                  <a:lnTo>
                    <a:pt x="70" y="116"/>
                  </a:lnTo>
                  <a:lnTo>
                    <a:pt x="58" y="134"/>
                  </a:lnTo>
                  <a:lnTo>
                    <a:pt x="47" y="154"/>
                  </a:lnTo>
                  <a:lnTo>
                    <a:pt x="37" y="174"/>
                  </a:lnTo>
                  <a:lnTo>
                    <a:pt x="28" y="194"/>
                  </a:lnTo>
                  <a:lnTo>
                    <a:pt x="16" y="213"/>
                  </a:lnTo>
                  <a:lnTo>
                    <a:pt x="15" y="225"/>
                  </a:lnTo>
                  <a:lnTo>
                    <a:pt x="9" y="238"/>
                  </a:lnTo>
                  <a:lnTo>
                    <a:pt x="0" y="252"/>
                  </a:lnTo>
                </a:path>
              </a:pathLst>
            </a:custGeom>
            <a:solidFill>
              <a:srgbClr val="00000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72" name="Freeform 41"/>
            <p:cNvSpPr>
              <a:spLocks/>
            </p:cNvSpPr>
            <p:nvPr/>
          </p:nvSpPr>
          <p:spPr bwMode="gray">
            <a:xfrm>
              <a:off x="2562" y="1807"/>
              <a:ext cx="171" cy="214"/>
            </a:xfrm>
            <a:custGeom>
              <a:avLst/>
              <a:gdLst>
                <a:gd name="T0" fmla="*/ 167 w 171"/>
                <a:gd name="T1" fmla="*/ 1 h 214"/>
                <a:gd name="T2" fmla="*/ 159 w 171"/>
                <a:gd name="T3" fmla="*/ 0 h 214"/>
                <a:gd name="T4" fmla="*/ 142 w 171"/>
                <a:gd name="T5" fmla="*/ 3 h 214"/>
                <a:gd name="T6" fmla="*/ 125 w 171"/>
                <a:gd name="T7" fmla="*/ 10 h 214"/>
                <a:gd name="T8" fmla="*/ 115 w 171"/>
                <a:gd name="T9" fmla="*/ 14 h 214"/>
                <a:gd name="T10" fmla="*/ 104 w 171"/>
                <a:gd name="T11" fmla="*/ 22 h 214"/>
                <a:gd name="T12" fmla="*/ 88 w 171"/>
                <a:gd name="T13" fmla="*/ 41 h 214"/>
                <a:gd name="T14" fmla="*/ 75 w 171"/>
                <a:gd name="T15" fmla="*/ 65 h 214"/>
                <a:gd name="T16" fmla="*/ 58 w 171"/>
                <a:gd name="T17" fmla="*/ 84 h 214"/>
                <a:gd name="T18" fmla="*/ 42 w 171"/>
                <a:gd name="T19" fmla="*/ 96 h 214"/>
                <a:gd name="T20" fmla="*/ 31 w 171"/>
                <a:gd name="T21" fmla="*/ 106 h 214"/>
                <a:gd name="T22" fmla="*/ 13 w 171"/>
                <a:gd name="T23" fmla="*/ 115 h 214"/>
                <a:gd name="T24" fmla="*/ 40 w 171"/>
                <a:gd name="T25" fmla="*/ 214 h 214"/>
                <a:gd name="T26" fmla="*/ 61 w 171"/>
                <a:gd name="T27" fmla="*/ 175 h 214"/>
                <a:gd name="T28" fmla="*/ 82 w 171"/>
                <a:gd name="T29" fmla="*/ 135 h 214"/>
                <a:gd name="T30" fmla="*/ 112 w 171"/>
                <a:gd name="T31" fmla="*/ 100 h 214"/>
                <a:gd name="T32" fmla="*/ 116 w 171"/>
                <a:gd name="T33" fmla="*/ 95 h 214"/>
                <a:gd name="T34" fmla="*/ 116 w 171"/>
                <a:gd name="T35" fmla="*/ 91 h 214"/>
                <a:gd name="T36" fmla="*/ 108 w 171"/>
                <a:gd name="T37" fmla="*/ 86 h 214"/>
                <a:gd name="T38" fmla="*/ 93 w 171"/>
                <a:gd name="T39" fmla="*/ 86 h 214"/>
                <a:gd name="T40" fmla="*/ 91 w 171"/>
                <a:gd name="T41" fmla="*/ 84 h 214"/>
                <a:gd name="T42" fmla="*/ 92 w 171"/>
                <a:gd name="T43" fmla="*/ 81 h 214"/>
                <a:gd name="T44" fmla="*/ 96 w 171"/>
                <a:gd name="T45" fmla="*/ 77 h 214"/>
                <a:gd name="T46" fmla="*/ 100 w 171"/>
                <a:gd name="T47" fmla="*/ 74 h 214"/>
                <a:gd name="T48" fmla="*/ 104 w 171"/>
                <a:gd name="T49" fmla="*/ 72 h 214"/>
                <a:gd name="T50" fmla="*/ 108 w 171"/>
                <a:gd name="T51" fmla="*/ 71 h 214"/>
                <a:gd name="T52" fmla="*/ 110 w 171"/>
                <a:gd name="T53" fmla="*/ 71 h 214"/>
                <a:gd name="T54" fmla="*/ 114 w 171"/>
                <a:gd name="T55" fmla="*/ 71 h 214"/>
                <a:gd name="T56" fmla="*/ 117 w 171"/>
                <a:gd name="T57" fmla="*/ 70 h 214"/>
                <a:gd name="T58" fmla="*/ 116 w 171"/>
                <a:gd name="T59" fmla="*/ 66 h 214"/>
                <a:gd name="T60" fmla="*/ 115 w 171"/>
                <a:gd name="T61" fmla="*/ 60 h 214"/>
                <a:gd name="T62" fmla="*/ 114 w 171"/>
                <a:gd name="T63" fmla="*/ 55 h 214"/>
                <a:gd name="T64" fmla="*/ 126 w 171"/>
                <a:gd name="T65" fmla="*/ 44 h 214"/>
                <a:gd name="T66" fmla="*/ 133 w 171"/>
                <a:gd name="T67" fmla="*/ 41 h 214"/>
                <a:gd name="T68" fmla="*/ 136 w 171"/>
                <a:gd name="T69" fmla="*/ 43 h 214"/>
                <a:gd name="T70" fmla="*/ 140 w 171"/>
                <a:gd name="T71" fmla="*/ 46 h 214"/>
                <a:gd name="T72" fmla="*/ 143 w 171"/>
                <a:gd name="T73" fmla="*/ 46 h 214"/>
                <a:gd name="T74" fmla="*/ 147 w 171"/>
                <a:gd name="T75" fmla="*/ 37 h 214"/>
                <a:gd name="T76" fmla="*/ 149 w 171"/>
                <a:gd name="T77" fmla="*/ 25 h 214"/>
                <a:gd name="T78" fmla="*/ 155 w 171"/>
                <a:gd name="T79" fmla="*/ 16 h 214"/>
                <a:gd name="T80" fmla="*/ 161 w 171"/>
                <a:gd name="T81" fmla="*/ 13 h 214"/>
                <a:gd name="T82" fmla="*/ 165 w 171"/>
                <a:gd name="T83" fmla="*/ 8 h 214"/>
                <a:gd name="T84" fmla="*/ 171 w 171"/>
                <a:gd name="T85" fmla="*/ 2 h 21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71"/>
                <a:gd name="T130" fmla="*/ 0 h 214"/>
                <a:gd name="T131" fmla="*/ 171 w 171"/>
                <a:gd name="T132" fmla="*/ 214 h 21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71" h="214">
                  <a:moveTo>
                    <a:pt x="171" y="2"/>
                  </a:moveTo>
                  <a:lnTo>
                    <a:pt x="167" y="1"/>
                  </a:lnTo>
                  <a:lnTo>
                    <a:pt x="163" y="0"/>
                  </a:lnTo>
                  <a:lnTo>
                    <a:pt x="159" y="0"/>
                  </a:lnTo>
                  <a:lnTo>
                    <a:pt x="151" y="1"/>
                  </a:lnTo>
                  <a:lnTo>
                    <a:pt x="142" y="3"/>
                  </a:lnTo>
                  <a:lnTo>
                    <a:pt x="133" y="7"/>
                  </a:lnTo>
                  <a:lnTo>
                    <a:pt x="125" y="10"/>
                  </a:lnTo>
                  <a:lnTo>
                    <a:pt x="119" y="13"/>
                  </a:lnTo>
                  <a:lnTo>
                    <a:pt x="115" y="14"/>
                  </a:lnTo>
                  <a:lnTo>
                    <a:pt x="113" y="13"/>
                  </a:lnTo>
                  <a:lnTo>
                    <a:pt x="104" y="22"/>
                  </a:lnTo>
                  <a:lnTo>
                    <a:pt x="96" y="32"/>
                  </a:lnTo>
                  <a:lnTo>
                    <a:pt x="88" y="41"/>
                  </a:lnTo>
                  <a:lnTo>
                    <a:pt x="82" y="52"/>
                  </a:lnTo>
                  <a:lnTo>
                    <a:pt x="75" y="65"/>
                  </a:lnTo>
                  <a:lnTo>
                    <a:pt x="66" y="74"/>
                  </a:lnTo>
                  <a:lnTo>
                    <a:pt x="58" y="84"/>
                  </a:lnTo>
                  <a:lnTo>
                    <a:pt x="50" y="92"/>
                  </a:lnTo>
                  <a:lnTo>
                    <a:pt x="42" y="96"/>
                  </a:lnTo>
                  <a:lnTo>
                    <a:pt x="36" y="100"/>
                  </a:lnTo>
                  <a:lnTo>
                    <a:pt x="31" y="106"/>
                  </a:lnTo>
                  <a:lnTo>
                    <a:pt x="24" y="110"/>
                  </a:lnTo>
                  <a:lnTo>
                    <a:pt x="13" y="115"/>
                  </a:lnTo>
                  <a:lnTo>
                    <a:pt x="0" y="119"/>
                  </a:lnTo>
                  <a:lnTo>
                    <a:pt x="40" y="214"/>
                  </a:lnTo>
                  <a:lnTo>
                    <a:pt x="52" y="195"/>
                  </a:lnTo>
                  <a:lnTo>
                    <a:pt x="61" y="175"/>
                  </a:lnTo>
                  <a:lnTo>
                    <a:pt x="72" y="155"/>
                  </a:lnTo>
                  <a:lnTo>
                    <a:pt x="82" y="135"/>
                  </a:lnTo>
                  <a:lnTo>
                    <a:pt x="95" y="117"/>
                  </a:lnTo>
                  <a:lnTo>
                    <a:pt x="112" y="100"/>
                  </a:lnTo>
                  <a:lnTo>
                    <a:pt x="114" y="98"/>
                  </a:lnTo>
                  <a:lnTo>
                    <a:pt x="116" y="95"/>
                  </a:lnTo>
                  <a:lnTo>
                    <a:pt x="116" y="93"/>
                  </a:lnTo>
                  <a:lnTo>
                    <a:pt x="116" y="91"/>
                  </a:lnTo>
                  <a:lnTo>
                    <a:pt x="114" y="89"/>
                  </a:lnTo>
                  <a:lnTo>
                    <a:pt x="108" y="86"/>
                  </a:lnTo>
                  <a:lnTo>
                    <a:pt x="101" y="85"/>
                  </a:lnTo>
                  <a:lnTo>
                    <a:pt x="93" y="86"/>
                  </a:lnTo>
                  <a:lnTo>
                    <a:pt x="92" y="85"/>
                  </a:lnTo>
                  <a:lnTo>
                    <a:pt x="91" y="84"/>
                  </a:lnTo>
                  <a:lnTo>
                    <a:pt x="91" y="83"/>
                  </a:lnTo>
                  <a:lnTo>
                    <a:pt x="92" y="81"/>
                  </a:lnTo>
                  <a:lnTo>
                    <a:pt x="94" y="79"/>
                  </a:lnTo>
                  <a:lnTo>
                    <a:pt x="96" y="77"/>
                  </a:lnTo>
                  <a:lnTo>
                    <a:pt x="98" y="75"/>
                  </a:lnTo>
                  <a:lnTo>
                    <a:pt x="100" y="74"/>
                  </a:lnTo>
                  <a:lnTo>
                    <a:pt x="102" y="73"/>
                  </a:lnTo>
                  <a:lnTo>
                    <a:pt x="104" y="72"/>
                  </a:lnTo>
                  <a:lnTo>
                    <a:pt x="106" y="71"/>
                  </a:lnTo>
                  <a:lnTo>
                    <a:pt x="108" y="71"/>
                  </a:lnTo>
                  <a:lnTo>
                    <a:pt x="109" y="71"/>
                  </a:lnTo>
                  <a:lnTo>
                    <a:pt x="110" y="71"/>
                  </a:lnTo>
                  <a:lnTo>
                    <a:pt x="112" y="71"/>
                  </a:lnTo>
                  <a:lnTo>
                    <a:pt x="114" y="71"/>
                  </a:lnTo>
                  <a:lnTo>
                    <a:pt x="116" y="71"/>
                  </a:lnTo>
                  <a:lnTo>
                    <a:pt x="117" y="70"/>
                  </a:lnTo>
                  <a:lnTo>
                    <a:pt x="117" y="68"/>
                  </a:lnTo>
                  <a:lnTo>
                    <a:pt x="116" y="66"/>
                  </a:lnTo>
                  <a:lnTo>
                    <a:pt x="116" y="64"/>
                  </a:lnTo>
                  <a:lnTo>
                    <a:pt x="115" y="60"/>
                  </a:lnTo>
                  <a:lnTo>
                    <a:pt x="115" y="58"/>
                  </a:lnTo>
                  <a:lnTo>
                    <a:pt x="114" y="55"/>
                  </a:lnTo>
                  <a:lnTo>
                    <a:pt x="120" y="49"/>
                  </a:lnTo>
                  <a:lnTo>
                    <a:pt x="126" y="44"/>
                  </a:lnTo>
                  <a:lnTo>
                    <a:pt x="132" y="41"/>
                  </a:lnTo>
                  <a:lnTo>
                    <a:pt x="133" y="41"/>
                  </a:lnTo>
                  <a:lnTo>
                    <a:pt x="135" y="42"/>
                  </a:lnTo>
                  <a:lnTo>
                    <a:pt x="136" y="43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1" y="47"/>
                  </a:lnTo>
                  <a:lnTo>
                    <a:pt x="143" y="46"/>
                  </a:lnTo>
                  <a:lnTo>
                    <a:pt x="144" y="43"/>
                  </a:lnTo>
                  <a:lnTo>
                    <a:pt x="147" y="37"/>
                  </a:lnTo>
                  <a:lnTo>
                    <a:pt x="148" y="31"/>
                  </a:lnTo>
                  <a:lnTo>
                    <a:pt x="149" y="25"/>
                  </a:lnTo>
                  <a:lnTo>
                    <a:pt x="152" y="19"/>
                  </a:lnTo>
                  <a:lnTo>
                    <a:pt x="155" y="16"/>
                  </a:lnTo>
                  <a:lnTo>
                    <a:pt x="158" y="15"/>
                  </a:lnTo>
                  <a:lnTo>
                    <a:pt x="161" y="13"/>
                  </a:lnTo>
                  <a:lnTo>
                    <a:pt x="163" y="11"/>
                  </a:lnTo>
                  <a:lnTo>
                    <a:pt x="165" y="8"/>
                  </a:lnTo>
                  <a:lnTo>
                    <a:pt x="168" y="5"/>
                  </a:lnTo>
                  <a:lnTo>
                    <a:pt x="171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73" name="Freeform 42"/>
            <p:cNvSpPr>
              <a:spLocks/>
            </p:cNvSpPr>
            <p:nvPr/>
          </p:nvSpPr>
          <p:spPr bwMode="gray">
            <a:xfrm>
              <a:off x="2562" y="1807"/>
              <a:ext cx="171" cy="214"/>
            </a:xfrm>
            <a:custGeom>
              <a:avLst/>
              <a:gdLst>
                <a:gd name="T0" fmla="*/ 167 w 171"/>
                <a:gd name="T1" fmla="*/ 1 h 214"/>
                <a:gd name="T2" fmla="*/ 159 w 171"/>
                <a:gd name="T3" fmla="*/ 0 h 214"/>
                <a:gd name="T4" fmla="*/ 142 w 171"/>
                <a:gd name="T5" fmla="*/ 3 h 214"/>
                <a:gd name="T6" fmla="*/ 125 w 171"/>
                <a:gd name="T7" fmla="*/ 10 h 214"/>
                <a:gd name="T8" fmla="*/ 115 w 171"/>
                <a:gd name="T9" fmla="*/ 14 h 214"/>
                <a:gd name="T10" fmla="*/ 104 w 171"/>
                <a:gd name="T11" fmla="*/ 22 h 214"/>
                <a:gd name="T12" fmla="*/ 88 w 171"/>
                <a:gd name="T13" fmla="*/ 41 h 214"/>
                <a:gd name="T14" fmla="*/ 75 w 171"/>
                <a:gd name="T15" fmla="*/ 65 h 214"/>
                <a:gd name="T16" fmla="*/ 58 w 171"/>
                <a:gd name="T17" fmla="*/ 84 h 214"/>
                <a:gd name="T18" fmla="*/ 42 w 171"/>
                <a:gd name="T19" fmla="*/ 96 h 214"/>
                <a:gd name="T20" fmla="*/ 31 w 171"/>
                <a:gd name="T21" fmla="*/ 106 h 214"/>
                <a:gd name="T22" fmla="*/ 13 w 171"/>
                <a:gd name="T23" fmla="*/ 115 h 214"/>
                <a:gd name="T24" fmla="*/ 40 w 171"/>
                <a:gd name="T25" fmla="*/ 214 h 214"/>
                <a:gd name="T26" fmla="*/ 61 w 171"/>
                <a:gd name="T27" fmla="*/ 175 h 214"/>
                <a:gd name="T28" fmla="*/ 82 w 171"/>
                <a:gd name="T29" fmla="*/ 135 h 214"/>
                <a:gd name="T30" fmla="*/ 112 w 171"/>
                <a:gd name="T31" fmla="*/ 100 h 214"/>
                <a:gd name="T32" fmla="*/ 116 w 171"/>
                <a:gd name="T33" fmla="*/ 95 h 214"/>
                <a:gd name="T34" fmla="*/ 116 w 171"/>
                <a:gd name="T35" fmla="*/ 91 h 214"/>
                <a:gd name="T36" fmla="*/ 108 w 171"/>
                <a:gd name="T37" fmla="*/ 86 h 214"/>
                <a:gd name="T38" fmla="*/ 93 w 171"/>
                <a:gd name="T39" fmla="*/ 86 h 214"/>
                <a:gd name="T40" fmla="*/ 91 w 171"/>
                <a:gd name="T41" fmla="*/ 84 h 214"/>
                <a:gd name="T42" fmla="*/ 92 w 171"/>
                <a:gd name="T43" fmla="*/ 81 h 214"/>
                <a:gd name="T44" fmla="*/ 96 w 171"/>
                <a:gd name="T45" fmla="*/ 77 h 214"/>
                <a:gd name="T46" fmla="*/ 100 w 171"/>
                <a:gd name="T47" fmla="*/ 74 h 214"/>
                <a:gd name="T48" fmla="*/ 104 w 171"/>
                <a:gd name="T49" fmla="*/ 72 h 214"/>
                <a:gd name="T50" fmla="*/ 108 w 171"/>
                <a:gd name="T51" fmla="*/ 71 h 214"/>
                <a:gd name="T52" fmla="*/ 110 w 171"/>
                <a:gd name="T53" fmla="*/ 71 h 214"/>
                <a:gd name="T54" fmla="*/ 114 w 171"/>
                <a:gd name="T55" fmla="*/ 71 h 214"/>
                <a:gd name="T56" fmla="*/ 117 w 171"/>
                <a:gd name="T57" fmla="*/ 70 h 214"/>
                <a:gd name="T58" fmla="*/ 116 w 171"/>
                <a:gd name="T59" fmla="*/ 66 h 214"/>
                <a:gd name="T60" fmla="*/ 115 w 171"/>
                <a:gd name="T61" fmla="*/ 60 h 214"/>
                <a:gd name="T62" fmla="*/ 114 w 171"/>
                <a:gd name="T63" fmla="*/ 55 h 214"/>
                <a:gd name="T64" fmla="*/ 126 w 171"/>
                <a:gd name="T65" fmla="*/ 44 h 214"/>
                <a:gd name="T66" fmla="*/ 133 w 171"/>
                <a:gd name="T67" fmla="*/ 41 h 214"/>
                <a:gd name="T68" fmla="*/ 136 w 171"/>
                <a:gd name="T69" fmla="*/ 43 h 214"/>
                <a:gd name="T70" fmla="*/ 140 w 171"/>
                <a:gd name="T71" fmla="*/ 46 h 214"/>
                <a:gd name="T72" fmla="*/ 143 w 171"/>
                <a:gd name="T73" fmla="*/ 46 h 214"/>
                <a:gd name="T74" fmla="*/ 147 w 171"/>
                <a:gd name="T75" fmla="*/ 37 h 214"/>
                <a:gd name="T76" fmla="*/ 149 w 171"/>
                <a:gd name="T77" fmla="*/ 25 h 214"/>
                <a:gd name="T78" fmla="*/ 155 w 171"/>
                <a:gd name="T79" fmla="*/ 16 h 214"/>
                <a:gd name="T80" fmla="*/ 161 w 171"/>
                <a:gd name="T81" fmla="*/ 13 h 214"/>
                <a:gd name="T82" fmla="*/ 165 w 171"/>
                <a:gd name="T83" fmla="*/ 8 h 214"/>
                <a:gd name="T84" fmla="*/ 171 w 171"/>
                <a:gd name="T85" fmla="*/ 2 h 21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71"/>
                <a:gd name="T130" fmla="*/ 0 h 214"/>
                <a:gd name="T131" fmla="*/ 171 w 171"/>
                <a:gd name="T132" fmla="*/ 214 h 21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71" h="214">
                  <a:moveTo>
                    <a:pt x="171" y="2"/>
                  </a:moveTo>
                  <a:lnTo>
                    <a:pt x="167" y="1"/>
                  </a:lnTo>
                  <a:lnTo>
                    <a:pt x="163" y="0"/>
                  </a:lnTo>
                  <a:lnTo>
                    <a:pt x="159" y="0"/>
                  </a:lnTo>
                  <a:lnTo>
                    <a:pt x="151" y="1"/>
                  </a:lnTo>
                  <a:lnTo>
                    <a:pt x="142" y="3"/>
                  </a:lnTo>
                  <a:lnTo>
                    <a:pt x="133" y="7"/>
                  </a:lnTo>
                  <a:lnTo>
                    <a:pt x="125" y="10"/>
                  </a:lnTo>
                  <a:lnTo>
                    <a:pt x="119" y="13"/>
                  </a:lnTo>
                  <a:lnTo>
                    <a:pt x="115" y="14"/>
                  </a:lnTo>
                  <a:lnTo>
                    <a:pt x="113" y="13"/>
                  </a:lnTo>
                  <a:lnTo>
                    <a:pt x="104" y="22"/>
                  </a:lnTo>
                  <a:lnTo>
                    <a:pt x="96" y="32"/>
                  </a:lnTo>
                  <a:lnTo>
                    <a:pt x="88" y="41"/>
                  </a:lnTo>
                  <a:lnTo>
                    <a:pt x="82" y="52"/>
                  </a:lnTo>
                  <a:lnTo>
                    <a:pt x="75" y="65"/>
                  </a:lnTo>
                  <a:lnTo>
                    <a:pt x="66" y="74"/>
                  </a:lnTo>
                  <a:lnTo>
                    <a:pt x="58" y="84"/>
                  </a:lnTo>
                  <a:lnTo>
                    <a:pt x="50" y="92"/>
                  </a:lnTo>
                  <a:lnTo>
                    <a:pt x="42" y="96"/>
                  </a:lnTo>
                  <a:lnTo>
                    <a:pt x="36" y="100"/>
                  </a:lnTo>
                  <a:lnTo>
                    <a:pt x="31" y="106"/>
                  </a:lnTo>
                  <a:lnTo>
                    <a:pt x="24" y="110"/>
                  </a:lnTo>
                  <a:lnTo>
                    <a:pt x="13" y="115"/>
                  </a:lnTo>
                  <a:lnTo>
                    <a:pt x="0" y="119"/>
                  </a:lnTo>
                  <a:lnTo>
                    <a:pt x="40" y="214"/>
                  </a:lnTo>
                  <a:lnTo>
                    <a:pt x="52" y="195"/>
                  </a:lnTo>
                  <a:lnTo>
                    <a:pt x="61" y="175"/>
                  </a:lnTo>
                  <a:lnTo>
                    <a:pt x="72" y="155"/>
                  </a:lnTo>
                  <a:lnTo>
                    <a:pt x="82" y="135"/>
                  </a:lnTo>
                  <a:lnTo>
                    <a:pt x="95" y="117"/>
                  </a:lnTo>
                  <a:lnTo>
                    <a:pt x="112" y="100"/>
                  </a:lnTo>
                  <a:lnTo>
                    <a:pt x="114" y="98"/>
                  </a:lnTo>
                  <a:lnTo>
                    <a:pt x="116" y="95"/>
                  </a:lnTo>
                  <a:lnTo>
                    <a:pt x="116" y="93"/>
                  </a:lnTo>
                  <a:lnTo>
                    <a:pt x="116" y="91"/>
                  </a:lnTo>
                  <a:lnTo>
                    <a:pt x="114" y="89"/>
                  </a:lnTo>
                  <a:lnTo>
                    <a:pt x="108" y="86"/>
                  </a:lnTo>
                  <a:lnTo>
                    <a:pt x="101" y="85"/>
                  </a:lnTo>
                  <a:lnTo>
                    <a:pt x="93" y="86"/>
                  </a:lnTo>
                  <a:lnTo>
                    <a:pt x="92" y="85"/>
                  </a:lnTo>
                  <a:lnTo>
                    <a:pt x="91" y="84"/>
                  </a:lnTo>
                  <a:lnTo>
                    <a:pt x="91" y="83"/>
                  </a:lnTo>
                  <a:lnTo>
                    <a:pt x="92" y="81"/>
                  </a:lnTo>
                  <a:lnTo>
                    <a:pt x="94" y="79"/>
                  </a:lnTo>
                  <a:lnTo>
                    <a:pt x="96" y="77"/>
                  </a:lnTo>
                  <a:lnTo>
                    <a:pt x="98" y="75"/>
                  </a:lnTo>
                  <a:lnTo>
                    <a:pt x="100" y="74"/>
                  </a:lnTo>
                  <a:lnTo>
                    <a:pt x="102" y="73"/>
                  </a:lnTo>
                  <a:lnTo>
                    <a:pt x="104" y="72"/>
                  </a:lnTo>
                  <a:lnTo>
                    <a:pt x="106" y="71"/>
                  </a:lnTo>
                  <a:lnTo>
                    <a:pt x="108" y="71"/>
                  </a:lnTo>
                  <a:lnTo>
                    <a:pt x="109" y="71"/>
                  </a:lnTo>
                  <a:lnTo>
                    <a:pt x="110" y="71"/>
                  </a:lnTo>
                  <a:lnTo>
                    <a:pt x="112" y="71"/>
                  </a:lnTo>
                  <a:lnTo>
                    <a:pt x="114" y="71"/>
                  </a:lnTo>
                  <a:lnTo>
                    <a:pt x="116" y="71"/>
                  </a:lnTo>
                  <a:lnTo>
                    <a:pt x="117" y="70"/>
                  </a:lnTo>
                  <a:lnTo>
                    <a:pt x="117" y="68"/>
                  </a:lnTo>
                  <a:lnTo>
                    <a:pt x="116" y="66"/>
                  </a:lnTo>
                  <a:lnTo>
                    <a:pt x="116" y="64"/>
                  </a:lnTo>
                  <a:lnTo>
                    <a:pt x="115" y="60"/>
                  </a:lnTo>
                  <a:lnTo>
                    <a:pt x="115" y="58"/>
                  </a:lnTo>
                  <a:lnTo>
                    <a:pt x="114" y="55"/>
                  </a:lnTo>
                  <a:lnTo>
                    <a:pt x="120" y="49"/>
                  </a:lnTo>
                  <a:lnTo>
                    <a:pt x="126" y="44"/>
                  </a:lnTo>
                  <a:lnTo>
                    <a:pt x="132" y="41"/>
                  </a:lnTo>
                  <a:lnTo>
                    <a:pt x="133" y="41"/>
                  </a:lnTo>
                  <a:lnTo>
                    <a:pt x="135" y="42"/>
                  </a:lnTo>
                  <a:lnTo>
                    <a:pt x="136" y="43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1" y="47"/>
                  </a:lnTo>
                  <a:lnTo>
                    <a:pt x="143" y="46"/>
                  </a:lnTo>
                  <a:lnTo>
                    <a:pt x="144" y="43"/>
                  </a:lnTo>
                  <a:lnTo>
                    <a:pt x="147" y="37"/>
                  </a:lnTo>
                  <a:lnTo>
                    <a:pt x="148" y="31"/>
                  </a:lnTo>
                  <a:lnTo>
                    <a:pt x="149" y="25"/>
                  </a:lnTo>
                  <a:lnTo>
                    <a:pt x="152" y="19"/>
                  </a:lnTo>
                  <a:lnTo>
                    <a:pt x="155" y="16"/>
                  </a:lnTo>
                  <a:lnTo>
                    <a:pt x="158" y="15"/>
                  </a:lnTo>
                  <a:lnTo>
                    <a:pt x="161" y="13"/>
                  </a:lnTo>
                  <a:lnTo>
                    <a:pt x="163" y="11"/>
                  </a:lnTo>
                  <a:lnTo>
                    <a:pt x="165" y="8"/>
                  </a:lnTo>
                  <a:lnTo>
                    <a:pt x="168" y="5"/>
                  </a:lnTo>
                  <a:lnTo>
                    <a:pt x="171" y="2"/>
                  </a:lnTo>
                </a:path>
              </a:pathLst>
            </a:custGeom>
            <a:solidFill>
              <a:srgbClr val="00000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74" name="Freeform 43"/>
            <p:cNvSpPr>
              <a:spLocks/>
            </p:cNvSpPr>
            <p:nvPr/>
          </p:nvSpPr>
          <p:spPr bwMode="gray">
            <a:xfrm>
              <a:off x="1717" y="1893"/>
              <a:ext cx="885" cy="662"/>
            </a:xfrm>
            <a:custGeom>
              <a:avLst/>
              <a:gdLst>
                <a:gd name="T0" fmla="*/ 8 w 885"/>
                <a:gd name="T1" fmla="*/ 194 h 662"/>
                <a:gd name="T2" fmla="*/ 0 w 885"/>
                <a:gd name="T3" fmla="*/ 146 h 662"/>
                <a:gd name="T4" fmla="*/ 7 w 885"/>
                <a:gd name="T5" fmla="*/ 97 h 662"/>
                <a:gd name="T6" fmla="*/ 4 w 885"/>
                <a:gd name="T7" fmla="*/ 48 h 662"/>
                <a:gd name="T8" fmla="*/ 2 w 885"/>
                <a:gd name="T9" fmla="*/ 25 h 662"/>
                <a:gd name="T10" fmla="*/ 15 w 885"/>
                <a:gd name="T11" fmla="*/ 11 h 662"/>
                <a:gd name="T12" fmla="*/ 35 w 885"/>
                <a:gd name="T13" fmla="*/ 31 h 662"/>
                <a:gd name="T14" fmla="*/ 127 w 885"/>
                <a:gd name="T15" fmla="*/ 5 h 662"/>
                <a:gd name="T16" fmla="*/ 230 w 885"/>
                <a:gd name="T17" fmla="*/ 27 h 662"/>
                <a:gd name="T18" fmla="*/ 278 w 885"/>
                <a:gd name="T19" fmla="*/ 41 h 662"/>
                <a:gd name="T20" fmla="*/ 316 w 885"/>
                <a:gd name="T21" fmla="*/ 62 h 662"/>
                <a:gd name="T22" fmla="*/ 421 w 885"/>
                <a:gd name="T23" fmla="*/ 85 h 662"/>
                <a:gd name="T24" fmla="*/ 483 w 885"/>
                <a:gd name="T25" fmla="*/ 90 h 662"/>
                <a:gd name="T26" fmla="*/ 514 w 885"/>
                <a:gd name="T27" fmla="*/ 77 h 662"/>
                <a:gd name="T28" fmla="*/ 518 w 885"/>
                <a:gd name="T29" fmla="*/ 69 h 662"/>
                <a:gd name="T30" fmla="*/ 523 w 885"/>
                <a:gd name="T31" fmla="*/ 52 h 662"/>
                <a:gd name="T32" fmla="*/ 541 w 885"/>
                <a:gd name="T33" fmla="*/ 64 h 662"/>
                <a:gd name="T34" fmla="*/ 564 w 885"/>
                <a:gd name="T35" fmla="*/ 61 h 662"/>
                <a:gd name="T36" fmla="*/ 565 w 885"/>
                <a:gd name="T37" fmla="*/ 49 h 662"/>
                <a:gd name="T38" fmla="*/ 589 w 885"/>
                <a:gd name="T39" fmla="*/ 48 h 662"/>
                <a:gd name="T40" fmla="*/ 596 w 885"/>
                <a:gd name="T41" fmla="*/ 49 h 662"/>
                <a:gd name="T42" fmla="*/ 588 w 885"/>
                <a:gd name="T43" fmla="*/ 57 h 662"/>
                <a:gd name="T44" fmla="*/ 584 w 885"/>
                <a:gd name="T45" fmla="*/ 60 h 662"/>
                <a:gd name="T46" fmla="*/ 602 w 885"/>
                <a:gd name="T47" fmla="*/ 52 h 662"/>
                <a:gd name="T48" fmla="*/ 614 w 885"/>
                <a:gd name="T49" fmla="*/ 42 h 662"/>
                <a:gd name="T50" fmla="*/ 625 w 885"/>
                <a:gd name="T51" fmla="*/ 40 h 662"/>
                <a:gd name="T52" fmla="*/ 614 w 885"/>
                <a:gd name="T53" fmla="*/ 38 h 662"/>
                <a:gd name="T54" fmla="*/ 620 w 885"/>
                <a:gd name="T55" fmla="*/ 31 h 662"/>
                <a:gd name="T56" fmla="*/ 658 w 885"/>
                <a:gd name="T57" fmla="*/ 31 h 662"/>
                <a:gd name="T58" fmla="*/ 653 w 885"/>
                <a:gd name="T59" fmla="*/ 38 h 662"/>
                <a:gd name="T60" fmla="*/ 648 w 885"/>
                <a:gd name="T61" fmla="*/ 41 h 662"/>
                <a:gd name="T62" fmla="*/ 672 w 885"/>
                <a:gd name="T63" fmla="*/ 46 h 662"/>
                <a:gd name="T64" fmla="*/ 688 w 885"/>
                <a:gd name="T65" fmla="*/ 46 h 662"/>
                <a:gd name="T66" fmla="*/ 694 w 885"/>
                <a:gd name="T67" fmla="*/ 32 h 662"/>
                <a:gd name="T68" fmla="*/ 729 w 885"/>
                <a:gd name="T69" fmla="*/ 41 h 662"/>
                <a:gd name="T70" fmla="*/ 782 w 885"/>
                <a:gd name="T71" fmla="*/ 40 h 662"/>
                <a:gd name="T72" fmla="*/ 841 w 885"/>
                <a:gd name="T73" fmla="*/ 31 h 662"/>
                <a:gd name="T74" fmla="*/ 861 w 885"/>
                <a:gd name="T75" fmla="*/ 153 h 662"/>
                <a:gd name="T76" fmla="*/ 831 w 885"/>
                <a:gd name="T77" fmla="*/ 198 h 662"/>
                <a:gd name="T78" fmla="*/ 821 w 885"/>
                <a:gd name="T79" fmla="*/ 232 h 662"/>
                <a:gd name="T80" fmla="*/ 807 w 885"/>
                <a:gd name="T81" fmla="*/ 282 h 662"/>
                <a:gd name="T82" fmla="*/ 772 w 885"/>
                <a:gd name="T83" fmla="*/ 322 h 662"/>
                <a:gd name="T84" fmla="*/ 754 w 885"/>
                <a:gd name="T85" fmla="*/ 303 h 662"/>
                <a:gd name="T86" fmla="*/ 723 w 885"/>
                <a:gd name="T87" fmla="*/ 277 h 662"/>
                <a:gd name="T88" fmla="*/ 690 w 885"/>
                <a:gd name="T89" fmla="*/ 219 h 662"/>
                <a:gd name="T90" fmla="*/ 652 w 885"/>
                <a:gd name="T91" fmla="*/ 173 h 662"/>
                <a:gd name="T92" fmla="*/ 666 w 885"/>
                <a:gd name="T93" fmla="*/ 204 h 662"/>
                <a:gd name="T94" fmla="*/ 692 w 885"/>
                <a:gd name="T95" fmla="*/ 268 h 662"/>
                <a:gd name="T96" fmla="*/ 699 w 885"/>
                <a:gd name="T97" fmla="*/ 275 h 662"/>
                <a:gd name="T98" fmla="*/ 704 w 885"/>
                <a:gd name="T99" fmla="*/ 285 h 662"/>
                <a:gd name="T100" fmla="*/ 695 w 885"/>
                <a:gd name="T101" fmla="*/ 315 h 662"/>
                <a:gd name="T102" fmla="*/ 708 w 885"/>
                <a:gd name="T103" fmla="*/ 352 h 662"/>
                <a:gd name="T104" fmla="*/ 725 w 885"/>
                <a:gd name="T105" fmla="*/ 407 h 662"/>
                <a:gd name="T106" fmla="*/ 750 w 885"/>
                <a:gd name="T107" fmla="*/ 474 h 662"/>
                <a:gd name="T108" fmla="*/ 747 w 885"/>
                <a:gd name="T109" fmla="*/ 484 h 662"/>
                <a:gd name="T110" fmla="*/ 768 w 885"/>
                <a:gd name="T111" fmla="*/ 542 h 662"/>
                <a:gd name="T112" fmla="*/ 787 w 885"/>
                <a:gd name="T113" fmla="*/ 589 h 662"/>
                <a:gd name="T114" fmla="*/ 772 w 885"/>
                <a:gd name="T115" fmla="*/ 602 h 662"/>
                <a:gd name="T116" fmla="*/ 753 w 885"/>
                <a:gd name="T117" fmla="*/ 605 h 662"/>
                <a:gd name="T118" fmla="*/ 713 w 885"/>
                <a:gd name="T119" fmla="*/ 638 h 662"/>
                <a:gd name="T120" fmla="*/ 679 w 885"/>
                <a:gd name="T121" fmla="*/ 659 h 66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85"/>
                <a:gd name="T184" fmla="*/ 0 h 662"/>
                <a:gd name="T185" fmla="*/ 885 w 885"/>
                <a:gd name="T186" fmla="*/ 662 h 66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85" h="662">
                  <a:moveTo>
                    <a:pt x="671" y="658"/>
                  </a:moveTo>
                  <a:lnTo>
                    <a:pt x="25" y="657"/>
                  </a:lnTo>
                  <a:lnTo>
                    <a:pt x="25" y="236"/>
                  </a:lnTo>
                  <a:lnTo>
                    <a:pt x="23" y="227"/>
                  </a:lnTo>
                  <a:lnTo>
                    <a:pt x="19" y="218"/>
                  </a:lnTo>
                  <a:lnTo>
                    <a:pt x="13" y="206"/>
                  </a:lnTo>
                  <a:lnTo>
                    <a:pt x="8" y="194"/>
                  </a:lnTo>
                  <a:lnTo>
                    <a:pt x="6" y="181"/>
                  </a:lnTo>
                  <a:lnTo>
                    <a:pt x="7" y="167"/>
                  </a:lnTo>
                  <a:lnTo>
                    <a:pt x="8" y="160"/>
                  </a:lnTo>
                  <a:lnTo>
                    <a:pt x="5" y="156"/>
                  </a:lnTo>
                  <a:lnTo>
                    <a:pt x="2" y="152"/>
                  </a:lnTo>
                  <a:lnTo>
                    <a:pt x="0" y="149"/>
                  </a:lnTo>
                  <a:lnTo>
                    <a:pt x="0" y="146"/>
                  </a:lnTo>
                  <a:lnTo>
                    <a:pt x="4" y="136"/>
                  </a:lnTo>
                  <a:lnTo>
                    <a:pt x="4" y="125"/>
                  </a:lnTo>
                  <a:lnTo>
                    <a:pt x="4" y="115"/>
                  </a:lnTo>
                  <a:lnTo>
                    <a:pt x="4" y="104"/>
                  </a:lnTo>
                  <a:lnTo>
                    <a:pt x="5" y="102"/>
                  </a:lnTo>
                  <a:lnTo>
                    <a:pt x="5" y="99"/>
                  </a:lnTo>
                  <a:lnTo>
                    <a:pt x="7" y="97"/>
                  </a:lnTo>
                  <a:lnTo>
                    <a:pt x="9" y="95"/>
                  </a:lnTo>
                  <a:lnTo>
                    <a:pt x="13" y="88"/>
                  </a:lnTo>
                  <a:lnTo>
                    <a:pt x="15" y="81"/>
                  </a:lnTo>
                  <a:lnTo>
                    <a:pt x="14" y="73"/>
                  </a:lnTo>
                  <a:lnTo>
                    <a:pt x="11" y="64"/>
                  </a:lnTo>
                  <a:lnTo>
                    <a:pt x="7" y="56"/>
                  </a:lnTo>
                  <a:lnTo>
                    <a:pt x="4" y="48"/>
                  </a:lnTo>
                  <a:lnTo>
                    <a:pt x="1" y="44"/>
                  </a:lnTo>
                  <a:lnTo>
                    <a:pt x="0" y="42"/>
                  </a:lnTo>
                  <a:lnTo>
                    <a:pt x="1" y="40"/>
                  </a:lnTo>
                  <a:lnTo>
                    <a:pt x="1" y="38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2" y="25"/>
                  </a:lnTo>
                  <a:lnTo>
                    <a:pt x="5" y="15"/>
                  </a:lnTo>
                  <a:lnTo>
                    <a:pt x="8" y="8"/>
                  </a:lnTo>
                  <a:lnTo>
                    <a:pt x="12" y="2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6" y="6"/>
                  </a:lnTo>
                  <a:lnTo>
                    <a:pt x="15" y="11"/>
                  </a:lnTo>
                  <a:lnTo>
                    <a:pt x="15" y="18"/>
                  </a:lnTo>
                  <a:lnTo>
                    <a:pt x="16" y="24"/>
                  </a:lnTo>
                  <a:lnTo>
                    <a:pt x="20" y="29"/>
                  </a:lnTo>
                  <a:lnTo>
                    <a:pt x="27" y="33"/>
                  </a:lnTo>
                  <a:lnTo>
                    <a:pt x="29" y="33"/>
                  </a:lnTo>
                  <a:lnTo>
                    <a:pt x="32" y="32"/>
                  </a:lnTo>
                  <a:lnTo>
                    <a:pt x="35" y="31"/>
                  </a:lnTo>
                  <a:lnTo>
                    <a:pt x="38" y="31"/>
                  </a:lnTo>
                  <a:lnTo>
                    <a:pt x="41" y="30"/>
                  </a:lnTo>
                  <a:lnTo>
                    <a:pt x="57" y="23"/>
                  </a:lnTo>
                  <a:lnTo>
                    <a:pt x="76" y="17"/>
                  </a:lnTo>
                  <a:lnTo>
                    <a:pt x="93" y="11"/>
                  </a:lnTo>
                  <a:lnTo>
                    <a:pt x="111" y="7"/>
                  </a:lnTo>
                  <a:lnTo>
                    <a:pt x="127" y="5"/>
                  </a:lnTo>
                  <a:lnTo>
                    <a:pt x="142" y="6"/>
                  </a:lnTo>
                  <a:lnTo>
                    <a:pt x="155" y="11"/>
                  </a:lnTo>
                  <a:lnTo>
                    <a:pt x="171" y="18"/>
                  </a:lnTo>
                  <a:lnTo>
                    <a:pt x="187" y="21"/>
                  </a:lnTo>
                  <a:lnTo>
                    <a:pt x="202" y="23"/>
                  </a:lnTo>
                  <a:lnTo>
                    <a:pt x="216" y="24"/>
                  </a:lnTo>
                  <a:lnTo>
                    <a:pt x="230" y="27"/>
                  </a:lnTo>
                  <a:lnTo>
                    <a:pt x="240" y="31"/>
                  </a:lnTo>
                  <a:lnTo>
                    <a:pt x="249" y="32"/>
                  </a:lnTo>
                  <a:lnTo>
                    <a:pt x="257" y="33"/>
                  </a:lnTo>
                  <a:lnTo>
                    <a:pt x="267" y="35"/>
                  </a:lnTo>
                  <a:lnTo>
                    <a:pt x="275" y="41"/>
                  </a:lnTo>
                  <a:lnTo>
                    <a:pt x="277" y="41"/>
                  </a:lnTo>
                  <a:lnTo>
                    <a:pt x="278" y="41"/>
                  </a:lnTo>
                  <a:lnTo>
                    <a:pt x="280" y="40"/>
                  </a:lnTo>
                  <a:lnTo>
                    <a:pt x="282" y="40"/>
                  </a:lnTo>
                  <a:lnTo>
                    <a:pt x="284" y="41"/>
                  </a:lnTo>
                  <a:lnTo>
                    <a:pt x="291" y="47"/>
                  </a:lnTo>
                  <a:lnTo>
                    <a:pt x="300" y="53"/>
                  </a:lnTo>
                  <a:lnTo>
                    <a:pt x="307" y="59"/>
                  </a:lnTo>
                  <a:lnTo>
                    <a:pt x="316" y="62"/>
                  </a:lnTo>
                  <a:lnTo>
                    <a:pt x="334" y="64"/>
                  </a:lnTo>
                  <a:lnTo>
                    <a:pt x="351" y="65"/>
                  </a:lnTo>
                  <a:lnTo>
                    <a:pt x="366" y="66"/>
                  </a:lnTo>
                  <a:lnTo>
                    <a:pt x="380" y="68"/>
                  </a:lnTo>
                  <a:lnTo>
                    <a:pt x="393" y="71"/>
                  </a:lnTo>
                  <a:lnTo>
                    <a:pt x="406" y="77"/>
                  </a:lnTo>
                  <a:lnTo>
                    <a:pt x="421" y="85"/>
                  </a:lnTo>
                  <a:lnTo>
                    <a:pt x="437" y="97"/>
                  </a:lnTo>
                  <a:lnTo>
                    <a:pt x="443" y="100"/>
                  </a:lnTo>
                  <a:lnTo>
                    <a:pt x="451" y="100"/>
                  </a:lnTo>
                  <a:lnTo>
                    <a:pt x="460" y="98"/>
                  </a:lnTo>
                  <a:lnTo>
                    <a:pt x="467" y="95"/>
                  </a:lnTo>
                  <a:lnTo>
                    <a:pt x="475" y="91"/>
                  </a:lnTo>
                  <a:lnTo>
                    <a:pt x="483" y="90"/>
                  </a:lnTo>
                  <a:lnTo>
                    <a:pt x="493" y="90"/>
                  </a:lnTo>
                  <a:lnTo>
                    <a:pt x="500" y="89"/>
                  </a:lnTo>
                  <a:lnTo>
                    <a:pt x="506" y="85"/>
                  </a:lnTo>
                  <a:lnTo>
                    <a:pt x="511" y="78"/>
                  </a:lnTo>
                  <a:lnTo>
                    <a:pt x="511" y="77"/>
                  </a:lnTo>
                  <a:lnTo>
                    <a:pt x="513" y="77"/>
                  </a:lnTo>
                  <a:lnTo>
                    <a:pt x="514" y="77"/>
                  </a:lnTo>
                  <a:lnTo>
                    <a:pt x="515" y="76"/>
                  </a:lnTo>
                  <a:lnTo>
                    <a:pt x="516" y="74"/>
                  </a:lnTo>
                  <a:lnTo>
                    <a:pt x="517" y="73"/>
                  </a:lnTo>
                  <a:lnTo>
                    <a:pt x="517" y="72"/>
                  </a:lnTo>
                  <a:lnTo>
                    <a:pt x="518" y="69"/>
                  </a:lnTo>
                  <a:lnTo>
                    <a:pt x="517" y="66"/>
                  </a:lnTo>
                  <a:lnTo>
                    <a:pt x="517" y="62"/>
                  </a:lnTo>
                  <a:lnTo>
                    <a:pt x="517" y="59"/>
                  </a:lnTo>
                  <a:lnTo>
                    <a:pt x="517" y="56"/>
                  </a:lnTo>
                  <a:lnTo>
                    <a:pt x="518" y="53"/>
                  </a:lnTo>
                  <a:lnTo>
                    <a:pt x="520" y="52"/>
                  </a:lnTo>
                  <a:lnTo>
                    <a:pt x="523" y="52"/>
                  </a:lnTo>
                  <a:lnTo>
                    <a:pt x="526" y="52"/>
                  </a:lnTo>
                  <a:lnTo>
                    <a:pt x="528" y="52"/>
                  </a:lnTo>
                  <a:lnTo>
                    <a:pt x="531" y="52"/>
                  </a:lnTo>
                  <a:lnTo>
                    <a:pt x="533" y="55"/>
                  </a:lnTo>
                  <a:lnTo>
                    <a:pt x="536" y="58"/>
                  </a:lnTo>
                  <a:lnTo>
                    <a:pt x="538" y="61"/>
                  </a:lnTo>
                  <a:lnTo>
                    <a:pt x="541" y="64"/>
                  </a:lnTo>
                  <a:lnTo>
                    <a:pt x="543" y="67"/>
                  </a:lnTo>
                  <a:lnTo>
                    <a:pt x="545" y="68"/>
                  </a:lnTo>
                  <a:lnTo>
                    <a:pt x="550" y="68"/>
                  </a:lnTo>
                  <a:lnTo>
                    <a:pt x="555" y="66"/>
                  </a:lnTo>
                  <a:lnTo>
                    <a:pt x="559" y="63"/>
                  </a:lnTo>
                  <a:lnTo>
                    <a:pt x="563" y="61"/>
                  </a:lnTo>
                  <a:lnTo>
                    <a:pt x="564" y="61"/>
                  </a:lnTo>
                  <a:lnTo>
                    <a:pt x="564" y="60"/>
                  </a:lnTo>
                  <a:lnTo>
                    <a:pt x="564" y="59"/>
                  </a:lnTo>
                  <a:lnTo>
                    <a:pt x="564" y="57"/>
                  </a:lnTo>
                  <a:lnTo>
                    <a:pt x="564" y="53"/>
                  </a:lnTo>
                  <a:lnTo>
                    <a:pt x="564" y="51"/>
                  </a:lnTo>
                  <a:lnTo>
                    <a:pt x="564" y="50"/>
                  </a:lnTo>
                  <a:lnTo>
                    <a:pt x="565" y="49"/>
                  </a:lnTo>
                  <a:lnTo>
                    <a:pt x="565" y="48"/>
                  </a:lnTo>
                  <a:lnTo>
                    <a:pt x="573" y="47"/>
                  </a:lnTo>
                  <a:lnTo>
                    <a:pt x="580" y="48"/>
                  </a:lnTo>
                  <a:lnTo>
                    <a:pt x="586" y="49"/>
                  </a:lnTo>
                  <a:lnTo>
                    <a:pt x="588" y="49"/>
                  </a:lnTo>
                  <a:lnTo>
                    <a:pt x="589" y="48"/>
                  </a:lnTo>
                  <a:lnTo>
                    <a:pt x="590" y="47"/>
                  </a:lnTo>
                  <a:lnTo>
                    <a:pt x="591" y="47"/>
                  </a:lnTo>
                  <a:lnTo>
                    <a:pt x="593" y="47"/>
                  </a:lnTo>
                  <a:lnTo>
                    <a:pt x="594" y="47"/>
                  </a:lnTo>
                  <a:lnTo>
                    <a:pt x="595" y="48"/>
                  </a:lnTo>
                  <a:lnTo>
                    <a:pt x="596" y="48"/>
                  </a:lnTo>
                  <a:lnTo>
                    <a:pt x="596" y="49"/>
                  </a:lnTo>
                  <a:lnTo>
                    <a:pt x="596" y="51"/>
                  </a:lnTo>
                  <a:lnTo>
                    <a:pt x="595" y="53"/>
                  </a:lnTo>
                  <a:lnTo>
                    <a:pt x="594" y="55"/>
                  </a:lnTo>
                  <a:lnTo>
                    <a:pt x="593" y="56"/>
                  </a:lnTo>
                  <a:lnTo>
                    <a:pt x="592" y="57"/>
                  </a:lnTo>
                  <a:lnTo>
                    <a:pt x="590" y="57"/>
                  </a:lnTo>
                  <a:lnTo>
                    <a:pt x="588" y="57"/>
                  </a:lnTo>
                  <a:lnTo>
                    <a:pt x="586" y="56"/>
                  </a:lnTo>
                  <a:lnTo>
                    <a:pt x="584" y="56"/>
                  </a:lnTo>
                  <a:lnTo>
                    <a:pt x="582" y="56"/>
                  </a:lnTo>
                  <a:lnTo>
                    <a:pt x="581" y="57"/>
                  </a:lnTo>
                  <a:lnTo>
                    <a:pt x="581" y="58"/>
                  </a:lnTo>
                  <a:lnTo>
                    <a:pt x="582" y="59"/>
                  </a:lnTo>
                  <a:lnTo>
                    <a:pt x="584" y="60"/>
                  </a:lnTo>
                  <a:lnTo>
                    <a:pt x="586" y="62"/>
                  </a:lnTo>
                  <a:lnTo>
                    <a:pt x="588" y="62"/>
                  </a:lnTo>
                  <a:lnTo>
                    <a:pt x="589" y="62"/>
                  </a:lnTo>
                  <a:lnTo>
                    <a:pt x="593" y="61"/>
                  </a:lnTo>
                  <a:lnTo>
                    <a:pt x="596" y="58"/>
                  </a:lnTo>
                  <a:lnTo>
                    <a:pt x="599" y="56"/>
                  </a:lnTo>
                  <a:lnTo>
                    <a:pt x="602" y="52"/>
                  </a:lnTo>
                  <a:lnTo>
                    <a:pt x="604" y="51"/>
                  </a:lnTo>
                  <a:lnTo>
                    <a:pt x="607" y="50"/>
                  </a:lnTo>
                  <a:lnTo>
                    <a:pt x="608" y="48"/>
                  </a:lnTo>
                  <a:lnTo>
                    <a:pt x="609" y="45"/>
                  </a:lnTo>
                  <a:lnTo>
                    <a:pt x="611" y="43"/>
                  </a:lnTo>
                  <a:lnTo>
                    <a:pt x="612" y="42"/>
                  </a:lnTo>
                  <a:lnTo>
                    <a:pt x="614" y="42"/>
                  </a:lnTo>
                  <a:lnTo>
                    <a:pt x="617" y="42"/>
                  </a:lnTo>
                  <a:lnTo>
                    <a:pt x="619" y="43"/>
                  </a:lnTo>
                  <a:lnTo>
                    <a:pt x="622" y="43"/>
                  </a:lnTo>
                  <a:lnTo>
                    <a:pt x="624" y="43"/>
                  </a:lnTo>
                  <a:lnTo>
                    <a:pt x="625" y="42"/>
                  </a:lnTo>
                  <a:lnTo>
                    <a:pt x="626" y="41"/>
                  </a:lnTo>
                  <a:lnTo>
                    <a:pt x="625" y="40"/>
                  </a:lnTo>
                  <a:lnTo>
                    <a:pt x="624" y="39"/>
                  </a:lnTo>
                  <a:lnTo>
                    <a:pt x="622" y="39"/>
                  </a:lnTo>
                  <a:lnTo>
                    <a:pt x="620" y="39"/>
                  </a:lnTo>
                  <a:lnTo>
                    <a:pt x="618" y="38"/>
                  </a:lnTo>
                  <a:lnTo>
                    <a:pt x="616" y="38"/>
                  </a:lnTo>
                  <a:lnTo>
                    <a:pt x="615" y="38"/>
                  </a:lnTo>
                  <a:lnTo>
                    <a:pt x="614" y="38"/>
                  </a:lnTo>
                  <a:lnTo>
                    <a:pt x="614" y="37"/>
                  </a:lnTo>
                  <a:lnTo>
                    <a:pt x="613" y="36"/>
                  </a:lnTo>
                  <a:lnTo>
                    <a:pt x="613" y="35"/>
                  </a:lnTo>
                  <a:lnTo>
                    <a:pt x="612" y="34"/>
                  </a:lnTo>
                  <a:lnTo>
                    <a:pt x="613" y="33"/>
                  </a:lnTo>
                  <a:lnTo>
                    <a:pt x="614" y="32"/>
                  </a:lnTo>
                  <a:lnTo>
                    <a:pt x="620" y="31"/>
                  </a:lnTo>
                  <a:lnTo>
                    <a:pt x="624" y="30"/>
                  </a:lnTo>
                  <a:lnTo>
                    <a:pt x="629" y="31"/>
                  </a:lnTo>
                  <a:lnTo>
                    <a:pt x="635" y="32"/>
                  </a:lnTo>
                  <a:lnTo>
                    <a:pt x="644" y="32"/>
                  </a:lnTo>
                  <a:lnTo>
                    <a:pt x="657" y="31"/>
                  </a:lnTo>
                  <a:lnTo>
                    <a:pt x="658" y="31"/>
                  </a:lnTo>
                  <a:lnTo>
                    <a:pt x="658" y="32"/>
                  </a:lnTo>
                  <a:lnTo>
                    <a:pt x="658" y="33"/>
                  </a:lnTo>
                  <a:lnTo>
                    <a:pt x="657" y="34"/>
                  </a:lnTo>
                  <a:lnTo>
                    <a:pt x="657" y="35"/>
                  </a:lnTo>
                  <a:lnTo>
                    <a:pt x="656" y="36"/>
                  </a:lnTo>
                  <a:lnTo>
                    <a:pt x="655" y="37"/>
                  </a:lnTo>
                  <a:lnTo>
                    <a:pt x="653" y="38"/>
                  </a:lnTo>
                  <a:lnTo>
                    <a:pt x="651" y="38"/>
                  </a:lnTo>
                  <a:lnTo>
                    <a:pt x="649" y="38"/>
                  </a:lnTo>
                  <a:lnTo>
                    <a:pt x="647" y="38"/>
                  </a:lnTo>
                  <a:lnTo>
                    <a:pt x="646" y="39"/>
                  </a:lnTo>
                  <a:lnTo>
                    <a:pt x="644" y="39"/>
                  </a:lnTo>
                  <a:lnTo>
                    <a:pt x="644" y="40"/>
                  </a:lnTo>
                  <a:lnTo>
                    <a:pt x="648" y="41"/>
                  </a:lnTo>
                  <a:lnTo>
                    <a:pt x="653" y="41"/>
                  </a:lnTo>
                  <a:lnTo>
                    <a:pt x="660" y="40"/>
                  </a:lnTo>
                  <a:lnTo>
                    <a:pt x="666" y="40"/>
                  </a:lnTo>
                  <a:lnTo>
                    <a:pt x="669" y="42"/>
                  </a:lnTo>
                  <a:lnTo>
                    <a:pt x="670" y="43"/>
                  </a:lnTo>
                  <a:lnTo>
                    <a:pt x="671" y="44"/>
                  </a:lnTo>
                  <a:lnTo>
                    <a:pt x="672" y="46"/>
                  </a:lnTo>
                  <a:lnTo>
                    <a:pt x="675" y="47"/>
                  </a:lnTo>
                  <a:lnTo>
                    <a:pt x="677" y="49"/>
                  </a:lnTo>
                  <a:lnTo>
                    <a:pt x="679" y="49"/>
                  </a:lnTo>
                  <a:lnTo>
                    <a:pt x="682" y="49"/>
                  </a:lnTo>
                  <a:lnTo>
                    <a:pt x="685" y="48"/>
                  </a:lnTo>
                  <a:lnTo>
                    <a:pt x="686" y="47"/>
                  </a:lnTo>
                  <a:lnTo>
                    <a:pt x="688" y="46"/>
                  </a:lnTo>
                  <a:lnTo>
                    <a:pt x="690" y="45"/>
                  </a:lnTo>
                  <a:lnTo>
                    <a:pt x="691" y="43"/>
                  </a:lnTo>
                  <a:lnTo>
                    <a:pt x="693" y="41"/>
                  </a:lnTo>
                  <a:lnTo>
                    <a:pt x="693" y="39"/>
                  </a:lnTo>
                  <a:lnTo>
                    <a:pt x="693" y="37"/>
                  </a:lnTo>
                  <a:lnTo>
                    <a:pt x="693" y="35"/>
                  </a:lnTo>
                  <a:lnTo>
                    <a:pt x="694" y="32"/>
                  </a:lnTo>
                  <a:lnTo>
                    <a:pt x="695" y="31"/>
                  </a:lnTo>
                  <a:lnTo>
                    <a:pt x="697" y="30"/>
                  </a:lnTo>
                  <a:lnTo>
                    <a:pt x="701" y="29"/>
                  </a:lnTo>
                  <a:lnTo>
                    <a:pt x="705" y="29"/>
                  </a:lnTo>
                  <a:lnTo>
                    <a:pt x="709" y="31"/>
                  </a:lnTo>
                  <a:lnTo>
                    <a:pt x="718" y="35"/>
                  </a:lnTo>
                  <a:lnTo>
                    <a:pt x="729" y="41"/>
                  </a:lnTo>
                  <a:lnTo>
                    <a:pt x="734" y="44"/>
                  </a:lnTo>
                  <a:lnTo>
                    <a:pt x="742" y="46"/>
                  </a:lnTo>
                  <a:lnTo>
                    <a:pt x="750" y="48"/>
                  </a:lnTo>
                  <a:lnTo>
                    <a:pt x="757" y="49"/>
                  </a:lnTo>
                  <a:lnTo>
                    <a:pt x="763" y="47"/>
                  </a:lnTo>
                  <a:lnTo>
                    <a:pt x="772" y="43"/>
                  </a:lnTo>
                  <a:lnTo>
                    <a:pt x="782" y="40"/>
                  </a:lnTo>
                  <a:lnTo>
                    <a:pt x="794" y="38"/>
                  </a:lnTo>
                  <a:lnTo>
                    <a:pt x="807" y="36"/>
                  </a:lnTo>
                  <a:lnTo>
                    <a:pt x="818" y="33"/>
                  </a:lnTo>
                  <a:lnTo>
                    <a:pt x="828" y="27"/>
                  </a:lnTo>
                  <a:lnTo>
                    <a:pt x="832" y="26"/>
                  </a:lnTo>
                  <a:lnTo>
                    <a:pt x="836" y="28"/>
                  </a:lnTo>
                  <a:lnTo>
                    <a:pt x="841" y="31"/>
                  </a:lnTo>
                  <a:lnTo>
                    <a:pt x="845" y="33"/>
                  </a:lnTo>
                  <a:lnTo>
                    <a:pt x="885" y="128"/>
                  </a:lnTo>
                  <a:lnTo>
                    <a:pt x="878" y="137"/>
                  </a:lnTo>
                  <a:lnTo>
                    <a:pt x="870" y="146"/>
                  </a:lnTo>
                  <a:lnTo>
                    <a:pt x="867" y="148"/>
                  </a:lnTo>
                  <a:lnTo>
                    <a:pt x="864" y="151"/>
                  </a:lnTo>
                  <a:lnTo>
                    <a:pt x="861" y="153"/>
                  </a:lnTo>
                  <a:lnTo>
                    <a:pt x="858" y="156"/>
                  </a:lnTo>
                  <a:lnTo>
                    <a:pt x="856" y="160"/>
                  </a:lnTo>
                  <a:lnTo>
                    <a:pt x="853" y="168"/>
                  </a:lnTo>
                  <a:lnTo>
                    <a:pt x="848" y="177"/>
                  </a:lnTo>
                  <a:lnTo>
                    <a:pt x="839" y="185"/>
                  </a:lnTo>
                  <a:lnTo>
                    <a:pt x="834" y="191"/>
                  </a:lnTo>
                  <a:lnTo>
                    <a:pt x="831" y="198"/>
                  </a:lnTo>
                  <a:lnTo>
                    <a:pt x="829" y="205"/>
                  </a:lnTo>
                  <a:lnTo>
                    <a:pt x="828" y="206"/>
                  </a:lnTo>
                  <a:lnTo>
                    <a:pt x="827" y="207"/>
                  </a:lnTo>
                  <a:lnTo>
                    <a:pt x="826" y="207"/>
                  </a:lnTo>
                  <a:lnTo>
                    <a:pt x="826" y="210"/>
                  </a:lnTo>
                  <a:lnTo>
                    <a:pt x="824" y="221"/>
                  </a:lnTo>
                  <a:lnTo>
                    <a:pt x="821" y="232"/>
                  </a:lnTo>
                  <a:lnTo>
                    <a:pt x="816" y="241"/>
                  </a:lnTo>
                  <a:lnTo>
                    <a:pt x="815" y="247"/>
                  </a:lnTo>
                  <a:lnTo>
                    <a:pt x="815" y="256"/>
                  </a:lnTo>
                  <a:lnTo>
                    <a:pt x="816" y="262"/>
                  </a:lnTo>
                  <a:lnTo>
                    <a:pt x="813" y="269"/>
                  </a:lnTo>
                  <a:lnTo>
                    <a:pt x="809" y="276"/>
                  </a:lnTo>
                  <a:lnTo>
                    <a:pt x="807" y="282"/>
                  </a:lnTo>
                  <a:lnTo>
                    <a:pt x="805" y="295"/>
                  </a:lnTo>
                  <a:lnTo>
                    <a:pt x="802" y="307"/>
                  </a:lnTo>
                  <a:lnTo>
                    <a:pt x="797" y="317"/>
                  </a:lnTo>
                  <a:lnTo>
                    <a:pt x="791" y="326"/>
                  </a:lnTo>
                  <a:lnTo>
                    <a:pt x="785" y="330"/>
                  </a:lnTo>
                  <a:lnTo>
                    <a:pt x="780" y="329"/>
                  </a:lnTo>
                  <a:lnTo>
                    <a:pt x="772" y="322"/>
                  </a:lnTo>
                  <a:lnTo>
                    <a:pt x="764" y="315"/>
                  </a:lnTo>
                  <a:lnTo>
                    <a:pt x="756" y="308"/>
                  </a:lnTo>
                  <a:lnTo>
                    <a:pt x="755" y="306"/>
                  </a:lnTo>
                  <a:lnTo>
                    <a:pt x="754" y="305"/>
                  </a:lnTo>
                  <a:lnTo>
                    <a:pt x="754" y="304"/>
                  </a:lnTo>
                  <a:lnTo>
                    <a:pt x="754" y="303"/>
                  </a:lnTo>
                  <a:lnTo>
                    <a:pt x="754" y="302"/>
                  </a:lnTo>
                  <a:lnTo>
                    <a:pt x="752" y="300"/>
                  </a:lnTo>
                  <a:lnTo>
                    <a:pt x="748" y="297"/>
                  </a:lnTo>
                  <a:lnTo>
                    <a:pt x="741" y="292"/>
                  </a:lnTo>
                  <a:lnTo>
                    <a:pt x="734" y="287"/>
                  </a:lnTo>
                  <a:lnTo>
                    <a:pt x="727" y="281"/>
                  </a:lnTo>
                  <a:lnTo>
                    <a:pt x="723" y="277"/>
                  </a:lnTo>
                  <a:lnTo>
                    <a:pt x="716" y="270"/>
                  </a:lnTo>
                  <a:lnTo>
                    <a:pt x="710" y="264"/>
                  </a:lnTo>
                  <a:lnTo>
                    <a:pt x="706" y="258"/>
                  </a:lnTo>
                  <a:lnTo>
                    <a:pt x="702" y="250"/>
                  </a:lnTo>
                  <a:lnTo>
                    <a:pt x="697" y="237"/>
                  </a:lnTo>
                  <a:lnTo>
                    <a:pt x="695" y="229"/>
                  </a:lnTo>
                  <a:lnTo>
                    <a:pt x="690" y="219"/>
                  </a:lnTo>
                  <a:lnTo>
                    <a:pt x="682" y="210"/>
                  </a:lnTo>
                  <a:lnTo>
                    <a:pt x="679" y="206"/>
                  </a:lnTo>
                  <a:lnTo>
                    <a:pt x="674" y="200"/>
                  </a:lnTo>
                  <a:lnTo>
                    <a:pt x="668" y="193"/>
                  </a:lnTo>
                  <a:lnTo>
                    <a:pt x="662" y="185"/>
                  </a:lnTo>
                  <a:lnTo>
                    <a:pt x="657" y="179"/>
                  </a:lnTo>
                  <a:lnTo>
                    <a:pt x="652" y="173"/>
                  </a:lnTo>
                  <a:lnTo>
                    <a:pt x="648" y="169"/>
                  </a:lnTo>
                  <a:lnTo>
                    <a:pt x="646" y="169"/>
                  </a:lnTo>
                  <a:lnTo>
                    <a:pt x="646" y="174"/>
                  </a:lnTo>
                  <a:lnTo>
                    <a:pt x="650" y="179"/>
                  </a:lnTo>
                  <a:lnTo>
                    <a:pt x="654" y="187"/>
                  </a:lnTo>
                  <a:lnTo>
                    <a:pt x="660" y="195"/>
                  </a:lnTo>
                  <a:lnTo>
                    <a:pt x="666" y="204"/>
                  </a:lnTo>
                  <a:lnTo>
                    <a:pt x="670" y="214"/>
                  </a:lnTo>
                  <a:lnTo>
                    <a:pt x="673" y="222"/>
                  </a:lnTo>
                  <a:lnTo>
                    <a:pt x="676" y="231"/>
                  </a:lnTo>
                  <a:lnTo>
                    <a:pt x="682" y="242"/>
                  </a:lnTo>
                  <a:lnTo>
                    <a:pt x="688" y="254"/>
                  </a:lnTo>
                  <a:lnTo>
                    <a:pt x="691" y="266"/>
                  </a:lnTo>
                  <a:lnTo>
                    <a:pt x="692" y="268"/>
                  </a:lnTo>
                  <a:lnTo>
                    <a:pt x="693" y="268"/>
                  </a:lnTo>
                  <a:lnTo>
                    <a:pt x="695" y="269"/>
                  </a:lnTo>
                  <a:lnTo>
                    <a:pt x="696" y="270"/>
                  </a:lnTo>
                  <a:lnTo>
                    <a:pt x="698" y="271"/>
                  </a:lnTo>
                  <a:lnTo>
                    <a:pt x="699" y="272"/>
                  </a:lnTo>
                  <a:lnTo>
                    <a:pt x="699" y="274"/>
                  </a:lnTo>
                  <a:lnTo>
                    <a:pt x="699" y="275"/>
                  </a:lnTo>
                  <a:lnTo>
                    <a:pt x="698" y="277"/>
                  </a:lnTo>
                  <a:lnTo>
                    <a:pt x="699" y="279"/>
                  </a:lnTo>
                  <a:lnTo>
                    <a:pt x="700" y="280"/>
                  </a:lnTo>
                  <a:lnTo>
                    <a:pt x="701" y="282"/>
                  </a:lnTo>
                  <a:lnTo>
                    <a:pt x="703" y="282"/>
                  </a:lnTo>
                  <a:lnTo>
                    <a:pt x="704" y="283"/>
                  </a:lnTo>
                  <a:lnTo>
                    <a:pt x="704" y="285"/>
                  </a:lnTo>
                  <a:lnTo>
                    <a:pt x="704" y="293"/>
                  </a:lnTo>
                  <a:lnTo>
                    <a:pt x="701" y="298"/>
                  </a:lnTo>
                  <a:lnTo>
                    <a:pt x="698" y="301"/>
                  </a:lnTo>
                  <a:lnTo>
                    <a:pt x="695" y="304"/>
                  </a:lnTo>
                  <a:lnTo>
                    <a:pt x="693" y="306"/>
                  </a:lnTo>
                  <a:lnTo>
                    <a:pt x="693" y="310"/>
                  </a:lnTo>
                  <a:lnTo>
                    <a:pt x="695" y="315"/>
                  </a:lnTo>
                  <a:lnTo>
                    <a:pt x="697" y="317"/>
                  </a:lnTo>
                  <a:lnTo>
                    <a:pt x="701" y="322"/>
                  </a:lnTo>
                  <a:lnTo>
                    <a:pt x="705" y="330"/>
                  </a:lnTo>
                  <a:lnTo>
                    <a:pt x="708" y="336"/>
                  </a:lnTo>
                  <a:lnTo>
                    <a:pt x="708" y="341"/>
                  </a:lnTo>
                  <a:lnTo>
                    <a:pt x="707" y="345"/>
                  </a:lnTo>
                  <a:lnTo>
                    <a:pt x="708" y="352"/>
                  </a:lnTo>
                  <a:lnTo>
                    <a:pt x="711" y="359"/>
                  </a:lnTo>
                  <a:lnTo>
                    <a:pt x="714" y="367"/>
                  </a:lnTo>
                  <a:lnTo>
                    <a:pt x="717" y="373"/>
                  </a:lnTo>
                  <a:lnTo>
                    <a:pt x="718" y="382"/>
                  </a:lnTo>
                  <a:lnTo>
                    <a:pt x="719" y="391"/>
                  </a:lnTo>
                  <a:lnTo>
                    <a:pt x="723" y="400"/>
                  </a:lnTo>
                  <a:lnTo>
                    <a:pt x="725" y="407"/>
                  </a:lnTo>
                  <a:lnTo>
                    <a:pt x="726" y="416"/>
                  </a:lnTo>
                  <a:lnTo>
                    <a:pt x="726" y="426"/>
                  </a:lnTo>
                  <a:lnTo>
                    <a:pt x="728" y="437"/>
                  </a:lnTo>
                  <a:lnTo>
                    <a:pt x="730" y="448"/>
                  </a:lnTo>
                  <a:lnTo>
                    <a:pt x="735" y="457"/>
                  </a:lnTo>
                  <a:lnTo>
                    <a:pt x="743" y="466"/>
                  </a:lnTo>
                  <a:lnTo>
                    <a:pt x="750" y="474"/>
                  </a:lnTo>
                  <a:lnTo>
                    <a:pt x="753" y="476"/>
                  </a:lnTo>
                  <a:lnTo>
                    <a:pt x="754" y="478"/>
                  </a:lnTo>
                  <a:lnTo>
                    <a:pt x="754" y="479"/>
                  </a:lnTo>
                  <a:lnTo>
                    <a:pt x="753" y="482"/>
                  </a:lnTo>
                  <a:lnTo>
                    <a:pt x="751" y="483"/>
                  </a:lnTo>
                  <a:lnTo>
                    <a:pt x="749" y="483"/>
                  </a:lnTo>
                  <a:lnTo>
                    <a:pt x="747" y="484"/>
                  </a:lnTo>
                  <a:lnTo>
                    <a:pt x="744" y="484"/>
                  </a:lnTo>
                  <a:lnTo>
                    <a:pt x="745" y="487"/>
                  </a:lnTo>
                  <a:lnTo>
                    <a:pt x="747" y="496"/>
                  </a:lnTo>
                  <a:lnTo>
                    <a:pt x="751" y="509"/>
                  </a:lnTo>
                  <a:lnTo>
                    <a:pt x="758" y="526"/>
                  </a:lnTo>
                  <a:lnTo>
                    <a:pt x="762" y="532"/>
                  </a:lnTo>
                  <a:lnTo>
                    <a:pt x="768" y="542"/>
                  </a:lnTo>
                  <a:lnTo>
                    <a:pt x="774" y="552"/>
                  </a:lnTo>
                  <a:lnTo>
                    <a:pt x="779" y="563"/>
                  </a:lnTo>
                  <a:lnTo>
                    <a:pt x="783" y="572"/>
                  </a:lnTo>
                  <a:lnTo>
                    <a:pt x="785" y="578"/>
                  </a:lnTo>
                  <a:lnTo>
                    <a:pt x="786" y="582"/>
                  </a:lnTo>
                  <a:lnTo>
                    <a:pt x="786" y="585"/>
                  </a:lnTo>
                  <a:lnTo>
                    <a:pt x="787" y="589"/>
                  </a:lnTo>
                  <a:lnTo>
                    <a:pt x="790" y="594"/>
                  </a:lnTo>
                  <a:lnTo>
                    <a:pt x="787" y="597"/>
                  </a:lnTo>
                  <a:lnTo>
                    <a:pt x="785" y="599"/>
                  </a:lnTo>
                  <a:lnTo>
                    <a:pt x="782" y="601"/>
                  </a:lnTo>
                  <a:lnTo>
                    <a:pt x="778" y="603"/>
                  </a:lnTo>
                  <a:lnTo>
                    <a:pt x="775" y="604"/>
                  </a:lnTo>
                  <a:lnTo>
                    <a:pt x="772" y="602"/>
                  </a:lnTo>
                  <a:lnTo>
                    <a:pt x="771" y="599"/>
                  </a:lnTo>
                  <a:lnTo>
                    <a:pt x="769" y="594"/>
                  </a:lnTo>
                  <a:lnTo>
                    <a:pt x="767" y="591"/>
                  </a:lnTo>
                  <a:lnTo>
                    <a:pt x="764" y="590"/>
                  </a:lnTo>
                  <a:lnTo>
                    <a:pt x="759" y="592"/>
                  </a:lnTo>
                  <a:lnTo>
                    <a:pt x="756" y="598"/>
                  </a:lnTo>
                  <a:lnTo>
                    <a:pt x="753" y="605"/>
                  </a:lnTo>
                  <a:lnTo>
                    <a:pt x="750" y="614"/>
                  </a:lnTo>
                  <a:lnTo>
                    <a:pt x="746" y="621"/>
                  </a:lnTo>
                  <a:lnTo>
                    <a:pt x="742" y="626"/>
                  </a:lnTo>
                  <a:lnTo>
                    <a:pt x="737" y="626"/>
                  </a:lnTo>
                  <a:lnTo>
                    <a:pt x="730" y="627"/>
                  </a:lnTo>
                  <a:lnTo>
                    <a:pt x="722" y="631"/>
                  </a:lnTo>
                  <a:lnTo>
                    <a:pt x="713" y="638"/>
                  </a:lnTo>
                  <a:lnTo>
                    <a:pt x="705" y="646"/>
                  </a:lnTo>
                  <a:lnTo>
                    <a:pt x="698" y="653"/>
                  </a:lnTo>
                  <a:lnTo>
                    <a:pt x="692" y="659"/>
                  </a:lnTo>
                  <a:lnTo>
                    <a:pt x="687" y="662"/>
                  </a:lnTo>
                  <a:lnTo>
                    <a:pt x="684" y="661"/>
                  </a:lnTo>
                  <a:lnTo>
                    <a:pt x="681" y="660"/>
                  </a:lnTo>
                  <a:lnTo>
                    <a:pt x="679" y="659"/>
                  </a:lnTo>
                  <a:lnTo>
                    <a:pt x="677" y="658"/>
                  </a:lnTo>
                  <a:lnTo>
                    <a:pt x="675" y="658"/>
                  </a:lnTo>
                  <a:lnTo>
                    <a:pt x="672" y="658"/>
                  </a:lnTo>
                  <a:lnTo>
                    <a:pt x="671" y="65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75" name="Freeform 44"/>
            <p:cNvSpPr>
              <a:spLocks/>
            </p:cNvSpPr>
            <p:nvPr/>
          </p:nvSpPr>
          <p:spPr bwMode="gray">
            <a:xfrm>
              <a:off x="1717" y="1893"/>
              <a:ext cx="885" cy="662"/>
            </a:xfrm>
            <a:custGeom>
              <a:avLst/>
              <a:gdLst>
                <a:gd name="T0" fmla="*/ 8 w 885"/>
                <a:gd name="T1" fmla="*/ 194 h 662"/>
                <a:gd name="T2" fmla="*/ 0 w 885"/>
                <a:gd name="T3" fmla="*/ 146 h 662"/>
                <a:gd name="T4" fmla="*/ 7 w 885"/>
                <a:gd name="T5" fmla="*/ 97 h 662"/>
                <a:gd name="T6" fmla="*/ 4 w 885"/>
                <a:gd name="T7" fmla="*/ 48 h 662"/>
                <a:gd name="T8" fmla="*/ 2 w 885"/>
                <a:gd name="T9" fmla="*/ 25 h 662"/>
                <a:gd name="T10" fmla="*/ 15 w 885"/>
                <a:gd name="T11" fmla="*/ 11 h 662"/>
                <a:gd name="T12" fmla="*/ 35 w 885"/>
                <a:gd name="T13" fmla="*/ 31 h 662"/>
                <a:gd name="T14" fmla="*/ 127 w 885"/>
                <a:gd name="T15" fmla="*/ 5 h 662"/>
                <a:gd name="T16" fmla="*/ 230 w 885"/>
                <a:gd name="T17" fmla="*/ 27 h 662"/>
                <a:gd name="T18" fmla="*/ 278 w 885"/>
                <a:gd name="T19" fmla="*/ 41 h 662"/>
                <a:gd name="T20" fmla="*/ 316 w 885"/>
                <a:gd name="T21" fmla="*/ 62 h 662"/>
                <a:gd name="T22" fmla="*/ 421 w 885"/>
                <a:gd name="T23" fmla="*/ 85 h 662"/>
                <a:gd name="T24" fmla="*/ 483 w 885"/>
                <a:gd name="T25" fmla="*/ 90 h 662"/>
                <a:gd name="T26" fmla="*/ 514 w 885"/>
                <a:gd name="T27" fmla="*/ 77 h 662"/>
                <a:gd name="T28" fmla="*/ 518 w 885"/>
                <a:gd name="T29" fmla="*/ 69 h 662"/>
                <a:gd name="T30" fmla="*/ 523 w 885"/>
                <a:gd name="T31" fmla="*/ 52 h 662"/>
                <a:gd name="T32" fmla="*/ 541 w 885"/>
                <a:gd name="T33" fmla="*/ 64 h 662"/>
                <a:gd name="T34" fmla="*/ 564 w 885"/>
                <a:gd name="T35" fmla="*/ 61 h 662"/>
                <a:gd name="T36" fmla="*/ 565 w 885"/>
                <a:gd name="T37" fmla="*/ 49 h 662"/>
                <a:gd name="T38" fmla="*/ 589 w 885"/>
                <a:gd name="T39" fmla="*/ 48 h 662"/>
                <a:gd name="T40" fmla="*/ 596 w 885"/>
                <a:gd name="T41" fmla="*/ 49 h 662"/>
                <a:gd name="T42" fmla="*/ 588 w 885"/>
                <a:gd name="T43" fmla="*/ 57 h 662"/>
                <a:gd name="T44" fmla="*/ 584 w 885"/>
                <a:gd name="T45" fmla="*/ 60 h 662"/>
                <a:gd name="T46" fmla="*/ 602 w 885"/>
                <a:gd name="T47" fmla="*/ 52 h 662"/>
                <a:gd name="T48" fmla="*/ 614 w 885"/>
                <a:gd name="T49" fmla="*/ 42 h 662"/>
                <a:gd name="T50" fmla="*/ 625 w 885"/>
                <a:gd name="T51" fmla="*/ 40 h 662"/>
                <a:gd name="T52" fmla="*/ 614 w 885"/>
                <a:gd name="T53" fmla="*/ 38 h 662"/>
                <a:gd name="T54" fmla="*/ 620 w 885"/>
                <a:gd name="T55" fmla="*/ 31 h 662"/>
                <a:gd name="T56" fmla="*/ 658 w 885"/>
                <a:gd name="T57" fmla="*/ 31 h 662"/>
                <a:gd name="T58" fmla="*/ 653 w 885"/>
                <a:gd name="T59" fmla="*/ 38 h 662"/>
                <a:gd name="T60" fmla="*/ 648 w 885"/>
                <a:gd name="T61" fmla="*/ 41 h 662"/>
                <a:gd name="T62" fmla="*/ 672 w 885"/>
                <a:gd name="T63" fmla="*/ 46 h 662"/>
                <a:gd name="T64" fmla="*/ 688 w 885"/>
                <a:gd name="T65" fmla="*/ 46 h 662"/>
                <a:gd name="T66" fmla="*/ 694 w 885"/>
                <a:gd name="T67" fmla="*/ 32 h 662"/>
                <a:gd name="T68" fmla="*/ 729 w 885"/>
                <a:gd name="T69" fmla="*/ 41 h 662"/>
                <a:gd name="T70" fmla="*/ 782 w 885"/>
                <a:gd name="T71" fmla="*/ 40 h 662"/>
                <a:gd name="T72" fmla="*/ 841 w 885"/>
                <a:gd name="T73" fmla="*/ 31 h 662"/>
                <a:gd name="T74" fmla="*/ 861 w 885"/>
                <a:gd name="T75" fmla="*/ 153 h 662"/>
                <a:gd name="T76" fmla="*/ 831 w 885"/>
                <a:gd name="T77" fmla="*/ 198 h 662"/>
                <a:gd name="T78" fmla="*/ 821 w 885"/>
                <a:gd name="T79" fmla="*/ 232 h 662"/>
                <a:gd name="T80" fmla="*/ 807 w 885"/>
                <a:gd name="T81" fmla="*/ 282 h 662"/>
                <a:gd name="T82" fmla="*/ 772 w 885"/>
                <a:gd name="T83" fmla="*/ 322 h 662"/>
                <a:gd name="T84" fmla="*/ 754 w 885"/>
                <a:gd name="T85" fmla="*/ 303 h 662"/>
                <a:gd name="T86" fmla="*/ 723 w 885"/>
                <a:gd name="T87" fmla="*/ 277 h 662"/>
                <a:gd name="T88" fmla="*/ 690 w 885"/>
                <a:gd name="T89" fmla="*/ 219 h 662"/>
                <a:gd name="T90" fmla="*/ 652 w 885"/>
                <a:gd name="T91" fmla="*/ 173 h 662"/>
                <a:gd name="T92" fmla="*/ 666 w 885"/>
                <a:gd name="T93" fmla="*/ 204 h 662"/>
                <a:gd name="T94" fmla="*/ 692 w 885"/>
                <a:gd name="T95" fmla="*/ 268 h 662"/>
                <a:gd name="T96" fmla="*/ 699 w 885"/>
                <a:gd name="T97" fmla="*/ 275 h 662"/>
                <a:gd name="T98" fmla="*/ 704 w 885"/>
                <a:gd name="T99" fmla="*/ 285 h 662"/>
                <a:gd name="T100" fmla="*/ 695 w 885"/>
                <a:gd name="T101" fmla="*/ 315 h 662"/>
                <a:gd name="T102" fmla="*/ 708 w 885"/>
                <a:gd name="T103" fmla="*/ 352 h 662"/>
                <a:gd name="T104" fmla="*/ 725 w 885"/>
                <a:gd name="T105" fmla="*/ 407 h 662"/>
                <a:gd name="T106" fmla="*/ 750 w 885"/>
                <a:gd name="T107" fmla="*/ 474 h 662"/>
                <a:gd name="T108" fmla="*/ 747 w 885"/>
                <a:gd name="T109" fmla="*/ 484 h 662"/>
                <a:gd name="T110" fmla="*/ 768 w 885"/>
                <a:gd name="T111" fmla="*/ 542 h 662"/>
                <a:gd name="T112" fmla="*/ 787 w 885"/>
                <a:gd name="T113" fmla="*/ 589 h 662"/>
                <a:gd name="T114" fmla="*/ 772 w 885"/>
                <a:gd name="T115" fmla="*/ 602 h 662"/>
                <a:gd name="T116" fmla="*/ 753 w 885"/>
                <a:gd name="T117" fmla="*/ 605 h 662"/>
                <a:gd name="T118" fmla="*/ 713 w 885"/>
                <a:gd name="T119" fmla="*/ 638 h 662"/>
                <a:gd name="T120" fmla="*/ 679 w 885"/>
                <a:gd name="T121" fmla="*/ 659 h 66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85"/>
                <a:gd name="T184" fmla="*/ 0 h 662"/>
                <a:gd name="T185" fmla="*/ 885 w 885"/>
                <a:gd name="T186" fmla="*/ 662 h 66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85" h="662">
                  <a:moveTo>
                    <a:pt x="671" y="658"/>
                  </a:moveTo>
                  <a:lnTo>
                    <a:pt x="25" y="657"/>
                  </a:lnTo>
                  <a:lnTo>
                    <a:pt x="25" y="236"/>
                  </a:lnTo>
                  <a:lnTo>
                    <a:pt x="23" y="227"/>
                  </a:lnTo>
                  <a:lnTo>
                    <a:pt x="19" y="218"/>
                  </a:lnTo>
                  <a:lnTo>
                    <a:pt x="13" y="206"/>
                  </a:lnTo>
                  <a:lnTo>
                    <a:pt x="8" y="194"/>
                  </a:lnTo>
                  <a:lnTo>
                    <a:pt x="6" y="181"/>
                  </a:lnTo>
                  <a:lnTo>
                    <a:pt x="7" y="167"/>
                  </a:lnTo>
                  <a:lnTo>
                    <a:pt x="8" y="160"/>
                  </a:lnTo>
                  <a:lnTo>
                    <a:pt x="5" y="156"/>
                  </a:lnTo>
                  <a:lnTo>
                    <a:pt x="2" y="152"/>
                  </a:lnTo>
                  <a:lnTo>
                    <a:pt x="0" y="149"/>
                  </a:lnTo>
                  <a:lnTo>
                    <a:pt x="0" y="146"/>
                  </a:lnTo>
                  <a:lnTo>
                    <a:pt x="4" y="136"/>
                  </a:lnTo>
                  <a:lnTo>
                    <a:pt x="4" y="125"/>
                  </a:lnTo>
                  <a:lnTo>
                    <a:pt x="4" y="115"/>
                  </a:lnTo>
                  <a:lnTo>
                    <a:pt x="4" y="104"/>
                  </a:lnTo>
                  <a:lnTo>
                    <a:pt x="5" y="102"/>
                  </a:lnTo>
                  <a:lnTo>
                    <a:pt x="5" y="99"/>
                  </a:lnTo>
                  <a:lnTo>
                    <a:pt x="7" y="97"/>
                  </a:lnTo>
                  <a:lnTo>
                    <a:pt x="9" y="95"/>
                  </a:lnTo>
                  <a:lnTo>
                    <a:pt x="13" y="88"/>
                  </a:lnTo>
                  <a:lnTo>
                    <a:pt x="15" y="81"/>
                  </a:lnTo>
                  <a:lnTo>
                    <a:pt x="14" y="73"/>
                  </a:lnTo>
                  <a:lnTo>
                    <a:pt x="11" y="64"/>
                  </a:lnTo>
                  <a:lnTo>
                    <a:pt x="7" y="56"/>
                  </a:lnTo>
                  <a:lnTo>
                    <a:pt x="4" y="48"/>
                  </a:lnTo>
                  <a:lnTo>
                    <a:pt x="1" y="44"/>
                  </a:lnTo>
                  <a:lnTo>
                    <a:pt x="0" y="42"/>
                  </a:lnTo>
                  <a:lnTo>
                    <a:pt x="1" y="40"/>
                  </a:lnTo>
                  <a:lnTo>
                    <a:pt x="1" y="38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2" y="25"/>
                  </a:lnTo>
                  <a:lnTo>
                    <a:pt x="5" y="15"/>
                  </a:lnTo>
                  <a:lnTo>
                    <a:pt x="8" y="8"/>
                  </a:lnTo>
                  <a:lnTo>
                    <a:pt x="12" y="2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6" y="6"/>
                  </a:lnTo>
                  <a:lnTo>
                    <a:pt x="15" y="11"/>
                  </a:lnTo>
                  <a:lnTo>
                    <a:pt x="15" y="18"/>
                  </a:lnTo>
                  <a:lnTo>
                    <a:pt x="16" y="24"/>
                  </a:lnTo>
                  <a:lnTo>
                    <a:pt x="20" y="29"/>
                  </a:lnTo>
                  <a:lnTo>
                    <a:pt x="27" y="33"/>
                  </a:lnTo>
                  <a:lnTo>
                    <a:pt x="29" y="33"/>
                  </a:lnTo>
                  <a:lnTo>
                    <a:pt x="32" y="32"/>
                  </a:lnTo>
                  <a:lnTo>
                    <a:pt x="35" y="31"/>
                  </a:lnTo>
                  <a:lnTo>
                    <a:pt x="38" y="31"/>
                  </a:lnTo>
                  <a:lnTo>
                    <a:pt x="41" y="30"/>
                  </a:lnTo>
                  <a:lnTo>
                    <a:pt x="57" y="23"/>
                  </a:lnTo>
                  <a:lnTo>
                    <a:pt x="76" y="17"/>
                  </a:lnTo>
                  <a:lnTo>
                    <a:pt x="93" y="11"/>
                  </a:lnTo>
                  <a:lnTo>
                    <a:pt x="111" y="7"/>
                  </a:lnTo>
                  <a:lnTo>
                    <a:pt x="127" y="5"/>
                  </a:lnTo>
                  <a:lnTo>
                    <a:pt x="142" y="6"/>
                  </a:lnTo>
                  <a:lnTo>
                    <a:pt x="155" y="11"/>
                  </a:lnTo>
                  <a:lnTo>
                    <a:pt x="171" y="18"/>
                  </a:lnTo>
                  <a:lnTo>
                    <a:pt x="187" y="21"/>
                  </a:lnTo>
                  <a:lnTo>
                    <a:pt x="202" y="23"/>
                  </a:lnTo>
                  <a:lnTo>
                    <a:pt x="216" y="24"/>
                  </a:lnTo>
                  <a:lnTo>
                    <a:pt x="230" y="27"/>
                  </a:lnTo>
                  <a:lnTo>
                    <a:pt x="240" y="31"/>
                  </a:lnTo>
                  <a:lnTo>
                    <a:pt x="249" y="32"/>
                  </a:lnTo>
                  <a:lnTo>
                    <a:pt x="257" y="33"/>
                  </a:lnTo>
                  <a:lnTo>
                    <a:pt x="267" y="35"/>
                  </a:lnTo>
                  <a:lnTo>
                    <a:pt x="275" y="41"/>
                  </a:lnTo>
                  <a:lnTo>
                    <a:pt x="277" y="41"/>
                  </a:lnTo>
                  <a:lnTo>
                    <a:pt x="278" y="41"/>
                  </a:lnTo>
                  <a:lnTo>
                    <a:pt x="280" y="40"/>
                  </a:lnTo>
                  <a:lnTo>
                    <a:pt x="282" y="40"/>
                  </a:lnTo>
                  <a:lnTo>
                    <a:pt x="284" y="41"/>
                  </a:lnTo>
                  <a:lnTo>
                    <a:pt x="291" y="47"/>
                  </a:lnTo>
                  <a:lnTo>
                    <a:pt x="300" y="53"/>
                  </a:lnTo>
                  <a:lnTo>
                    <a:pt x="307" y="59"/>
                  </a:lnTo>
                  <a:lnTo>
                    <a:pt x="316" y="62"/>
                  </a:lnTo>
                  <a:lnTo>
                    <a:pt x="334" y="64"/>
                  </a:lnTo>
                  <a:lnTo>
                    <a:pt x="351" y="65"/>
                  </a:lnTo>
                  <a:lnTo>
                    <a:pt x="366" y="66"/>
                  </a:lnTo>
                  <a:lnTo>
                    <a:pt x="380" y="68"/>
                  </a:lnTo>
                  <a:lnTo>
                    <a:pt x="393" y="71"/>
                  </a:lnTo>
                  <a:lnTo>
                    <a:pt x="406" y="77"/>
                  </a:lnTo>
                  <a:lnTo>
                    <a:pt x="421" y="85"/>
                  </a:lnTo>
                  <a:lnTo>
                    <a:pt x="437" y="97"/>
                  </a:lnTo>
                  <a:lnTo>
                    <a:pt x="443" y="100"/>
                  </a:lnTo>
                  <a:lnTo>
                    <a:pt x="451" y="100"/>
                  </a:lnTo>
                  <a:lnTo>
                    <a:pt x="460" y="98"/>
                  </a:lnTo>
                  <a:lnTo>
                    <a:pt x="467" y="95"/>
                  </a:lnTo>
                  <a:lnTo>
                    <a:pt x="475" y="91"/>
                  </a:lnTo>
                  <a:lnTo>
                    <a:pt x="483" y="90"/>
                  </a:lnTo>
                  <a:lnTo>
                    <a:pt x="493" y="90"/>
                  </a:lnTo>
                  <a:lnTo>
                    <a:pt x="500" y="89"/>
                  </a:lnTo>
                  <a:lnTo>
                    <a:pt x="506" y="85"/>
                  </a:lnTo>
                  <a:lnTo>
                    <a:pt x="511" y="78"/>
                  </a:lnTo>
                  <a:lnTo>
                    <a:pt x="511" y="77"/>
                  </a:lnTo>
                  <a:lnTo>
                    <a:pt x="513" y="77"/>
                  </a:lnTo>
                  <a:lnTo>
                    <a:pt x="514" y="77"/>
                  </a:lnTo>
                  <a:lnTo>
                    <a:pt x="515" y="76"/>
                  </a:lnTo>
                  <a:lnTo>
                    <a:pt x="516" y="74"/>
                  </a:lnTo>
                  <a:lnTo>
                    <a:pt x="517" y="73"/>
                  </a:lnTo>
                  <a:lnTo>
                    <a:pt x="517" y="72"/>
                  </a:lnTo>
                  <a:lnTo>
                    <a:pt x="518" y="69"/>
                  </a:lnTo>
                  <a:lnTo>
                    <a:pt x="517" y="66"/>
                  </a:lnTo>
                  <a:lnTo>
                    <a:pt x="517" y="62"/>
                  </a:lnTo>
                  <a:lnTo>
                    <a:pt x="517" y="59"/>
                  </a:lnTo>
                  <a:lnTo>
                    <a:pt x="517" y="56"/>
                  </a:lnTo>
                  <a:lnTo>
                    <a:pt x="518" y="53"/>
                  </a:lnTo>
                  <a:lnTo>
                    <a:pt x="520" y="52"/>
                  </a:lnTo>
                  <a:lnTo>
                    <a:pt x="523" y="52"/>
                  </a:lnTo>
                  <a:lnTo>
                    <a:pt x="526" y="52"/>
                  </a:lnTo>
                  <a:lnTo>
                    <a:pt x="528" y="52"/>
                  </a:lnTo>
                  <a:lnTo>
                    <a:pt x="531" y="52"/>
                  </a:lnTo>
                  <a:lnTo>
                    <a:pt x="533" y="55"/>
                  </a:lnTo>
                  <a:lnTo>
                    <a:pt x="536" y="58"/>
                  </a:lnTo>
                  <a:lnTo>
                    <a:pt x="538" y="61"/>
                  </a:lnTo>
                  <a:lnTo>
                    <a:pt x="541" y="64"/>
                  </a:lnTo>
                  <a:lnTo>
                    <a:pt x="543" y="67"/>
                  </a:lnTo>
                  <a:lnTo>
                    <a:pt x="545" y="68"/>
                  </a:lnTo>
                  <a:lnTo>
                    <a:pt x="550" y="68"/>
                  </a:lnTo>
                  <a:lnTo>
                    <a:pt x="555" y="66"/>
                  </a:lnTo>
                  <a:lnTo>
                    <a:pt x="559" y="63"/>
                  </a:lnTo>
                  <a:lnTo>
                    <a:pt x="563" y="61"/>
                  </a:lnTo>
                  <a:lnTo>
                    <a:pt x="564" y="61"/>
                  </a:lnTo>
                  <a:lnTo>
                    <a:pt x="564" y="60"/>
                  </a:lnTo>
                  <a:lnTo>
                    <a:pt x="564" y="59"/>
                  </a:lnTo>
                  <a:lnTo>
                    <a:pt x="564" y="57"/>
                  </a:lnTo>
                  <a:lnTo>
                    <a:pt x="564" y="53"/>
                  </a:lnTo>
                  <a:lnTo>
                    <a:pt x="564" y="51"/>
                  </a:lnTo>
                  <a:lnTo>
                    <a:pt x="564" y="50"/>
                  </a:lnTo>
                  <a:lnTo>
                    <a:pt x="565" y="49"/>
                  </a:lnTo>
                  <a:lnTo>
                    <a:pt x="565" y="48"/>
                  </a:lnTo>
                  <a:lnTo>
                    <a:pt x="573" y="47"/>
                  </a:lnTo>
                  <a:lnTo>
                    <a:pt x="580" y="48"/>
                  </a:lnTo>
                  <a:lnTo>
                    <a:pt x="586" y="49"/>
                  </a:lnTo>
                  <a:lnTo>
                    <a:pt x="588" y="49"/>
                  </a:lnTo>
                  <a:lnTo>
                    <a:pt x="589" y="48"/>
                  </a:lnTo>
                  <a:lnTo>
                    <a:pt x="590" y="47"/>
                  </a:lnTo>
                  <a:lnTo>
                    <a:pt x="591" y="47"/>
                  </a:lnTo>
                  <a:lnTo>
                    <a:pt x="593" y="47"/>
                  </a:lnTo>
                  <a:lnTo>
                    <a:pt x="594" y="47"/>
                  </a:lnTo>
                  <a:lnTo>
                    <a:pt x="595" y="48"/>
                  </a:lnTo>
                  <a:lnTo>
                    <a:pt x="596" y="48"/>
                  </a:lnTo>
                  <a:lnTo>
                    <a:pt x="596" y="49"/>
                  </a:lnTo>
                  <a:lnTo>
                    <a:pt x="596" y="51"/>
                  </a:lnTo>
                  <a:lnTo>
                    <a:pt x="595" y="53"/>
                  </a:lnTo>
                  <a:lnTo>
                    <a:pt x="594" y="55"/>
                  </a:lnTo>
                  <a:lnTo>
                    <a:pt x="593" y="56"/>
                  </a:lnTo>
                  <a:lnTo>
                    <a:pt x="592" y="57"/>
                  </a:lnTo>
                  <a:lnTo>
                    <a:pt x="590" y="57"/>
                  </a:lnTo>
                  <a:lnTo>
                    <a:pt x="588" y="57"/>
                  </a:lnTo>
                  <a:lnTo>
                    <a:pt x="586" y="56"/>
                  </a:lnTo>
                  <a:lnTo>
                    <a:pt x="584" y="56"/>
                  </a:lnTo>
                  <a:lnTo>
                    <a:pt x="582" y="56"/>
                  </a:lnTo>
                  <a:lnTo>
                    <a:pt x="581" y="57"/>
                  </a:lnTo>
                  <a:lnTo>
                    <a:pt x="581" y="58"/>
                  </a:lnTo>
                  <a:lnTo>
                    <a:pt x="582" y="59"/>
                  </a:lnTo>
                  <a:lnTo>
                    <a:pt x="584" y="60"/>
                  </a:lnTo>
                  <a:lnTo>
                    <a:pt x="586" y="62"/>
                  </a:lnTo>
                  <a:lnTo>
                    <a:pt x="588" y="62"/>
                  </a:lnTo>
                  <a:lnTo>
                    <a:pt x="589" y="62"/>
                  </a:lnTo>
                  <a:lnTo>
                    <a:pt x="593" y="61"/>
                  </a:lnTo>
                  <a:lnTo>
                    <a:pt x="596" y="58"/>
                  </a:lnTo>
                  <a:lnTo>
                    <a:pt x="599" y="56"/>
                  </a:lnTo>
                  <a:lnTo>
                    <a:pt x="602" y="52"/>
                  </a:lnTo>
                  <a:lnTo>
                    <a:pt x="604" y="51"/>
                  </a:lnTo>
                  <a:lnTo>
                    <a:pt x="607" y="50"/>
                  </a:lnTo>
                  <a:lnTo>
                    <a:pt x="608" y="48"/>
                  </a:lnTo>
                  <a:lnTo>
                    <a:pt x="609" y="45"/>
                  </a:lnTo>
                  <a:lnTo>
                    <a:pt x="611" y="43"/>
                  </a:lnTo>
                  <a:lnTo>
                    <a:pt x="612" y="42"/>
                  </a:lnTo>
                  <a:lnTo>
                    <a:pt x="614" y="42"/>
                  </a:lnTo>
                  <a:lnTo>
                    <a:pt x="617" y="42"/>
                  </a:lnTo>
                  <a:lnTo>
                    <a:pt x="619" y="43"/>
                  </a:lnTo>
                  <a:lnTo>
                    <a:pt x="622" y="43"/>
                  </a:lnTo>
                  <a:lnTo>
                    <a:pt x="624" y="43"/>
                  </a:lnTo>
                  <a:lnTo>
                    <a:pt x="625" y="42"/>
                  </a:lnTo>
                  <a:lnTo>
                    <a:pt x="626" y="41"/>
                  </a:lnTo>
                  <a:lnTo>
                    <a:pt x="625" y="40"/>
                  </a:lnTo>
                  <a:lnTo>
                    <a:pt x="624" y="39"/>
                  </a:lnTo>
                  <a:lnTo>
                    <a:pt x="622" y="39"/>
                  </a:lnTo>
                  <a:lnTo>
                    <a:pt x="620" y="39"/>
                  </a:lnTo>
                  <a:lnTo>
                    <a:pt x="618" y="38"/>
                  </a:lnTo>
                  <a:lnTo>
                    <a:pt x="616" y="38"/>
                  </a:lnTo>
                  <a:lnTo>
                    <a:pt x="615" y="38"/>
                  </a:lnTo>
                  <a:lnTo>
                    <a:pt x="614" y="38"/>
                  </a:lnTo>
                  <a:lnTo>
                    <a:pt x="614" y="37"/>
                  </a:lnTo>
                  <a:lnTo>
                    <a:pt x="613" y="36"/>
                  </a:lnTo>
                  <a:lnTo>
                    <a:pt x="613" y="35"/>
                  </a:lnTo>
                  <a:lnTo>
                    <a:pt x="612" y="34"/>
                  </a:lnTo>
                  <a:lnTo>
                    <a:pt x="613" y="33"/>
                  </a:lnTo>
                  <a:lnTo>
                    <a:pt x="614" y="32"/>
                  </a:lnTo>
                  <a:lnTo>
                    <a:pt x="620" y="31"/>
                  </a:lnTo>
                  <a:lnTo>
                    <a:pt x="624" y="30"/>
                  </a:lnTo>
                  <a:lnTo>
                    <a:pt x="629" y="31"/>
                  </a:lnTo>
                  <a:lnTo>
                    <a:pt x="635" y="32"/>
                  </a:lnTo>
                  <a:lnTo>
                    <a:pt x="644" y="32"/>
                  </a:lnTo>
                  <a:lnTo>
                    <a:pt x="657" y="31"/>
                  </a:lnTo>
                  <a:lnTo>
                    <a:pt x="658" y="31"/>
                  </a:lnTo>
                  <a:lnTo>
                    <a:pt x="658" y="32"/>
                  </a:lnTo>
                  <a:lnTo>
                    <a:pt x="658" y="33"/>
                  </a:lnTo>
                  <a:lnTo>
                    <a:pt x="657" y="34"/>
                  </a:lnTo>
                  <a:lnTo>
                    <a:pt x="657" y="35"/>
                  </a:lnTo>
                  <a:lnTo>
                    <a:pt x="656" y="36"/>
                  </a:lnTo>
                  <a:lnTo>
                    <a:pt x="655" y="37"/>
                  </a:lnTo>
                  <a:lnTo>
                    <a:pt x="653" y="38"/>
                  </a:lnTo>
                  <a:lnTo>
                    <a:pt x="651" y="38"/>
                  </a:lnTo>
                  <a:lnTo>
                    <a:pt x="649" y="38"/>
                  </a:lnTo>
                  <a:lnTo>
                    <a:pt x="647" y="38"/>
                  </a:lnTo>
                  <a:lnTo>
                    <a:pt x="646" y="39"/>
                  </a:lnTo>
                  <a:lnTo>
                    <a:pt x="644" y="39"/>
                  </a:lnTo>
                  <a:lnTo>
                    <a:pt x="644" y="40"/>
                  </a:lnTo>
                  <a:lnTo>
                    <a:pt x="648" y="41"/>
                  </a:lnTo>
                  <a:lnTo>
                    <a:pt x="653" y="41"/>
                  </a:lnTo>
                  <a:lnTo>
                    <a:pt x="660" y="40"/>
                  </a:lnTo>
                  <a:lnTo>
                    <a:pt x="666" y="40"/>
                  </a:lnTo>
                  <a:lnTo>
                    <a:pt x="669" y="42"/>
                  </a:lnTo>
                  <a:lnTo>
                    <a:pt x="670" y="43"/>
                  </a:lnTo>
                  <a:lnTo>
                    <a:pt x="671" y="44"/>
                  </a:lnTo>
                  <a:lnTo>
                    <a:pt x="672" y="46"/>
                  </a:lnTo>
                  <a:lnTo>
                    <a:pt x="675" y="47"/>
                  </a:lnTo>
                  <a:lnTo>
                    <a:pt x="677" y="49"/>
                  </a:lnTo>
                  <a:lnTo>
                    <a:pt x="679" y="49"/>
                  </a:lnTo>
                  <a:lnTo>
                    <a:pt x="682" y="49"/>
                  </a:lnTo>
                  <a:lnTo>
                    <a:pt x="685" y="48"/>
                  </a:lnTo>
                  <a:lnTo>
                    <a:pt x="686" y="47"/>
                  </a:lnTo>
                  <a:lnTo>
                    <a:pt x="688" y="46"/>
                  </a:lnTo>
                  <a:lnTo>
                    <a:pt x="690" y="45"/>
                  </a:lnTo>
                  <a:lnTo>
                    <a:pt x="691" y="43"/>
                  </a:lnTo>
                  <a:lnTo>
                    <a:pt x="693" y="41"/>
                  </a:lnTo>
                  <a:lnTo>
                    <a:pt x="693" y="39"/>
                  </a:lnTo>
                  <a:lnTo>
                    <a:pt x="693" y="37"/>
                  </a:lnTo>
                  <a:lnTo>
                    <a:pt x="693" y="35"/>
                  </a:lnTo>
                  <a:lnTo>
                    <a:pt x="694" y="32"/>
                  </a:lnTo>
                  <a:lnTo>
                    <a:pt x="695" y="31"/>
                  </a:lnTo>
                  <a:lnTo>
                    <a:pt x="697" y="30"/>
                  </a:lnTo>
                  <a:lnTo>
                    <a:pt x="701" y="29"/>
                  </a:lnTo>
                  <a:lnTo>
                    <a:pt x="705" y="29"/>
                  </a:lnTo>
                  <a:lnTo>
                    <a:pt x="709" y="31"/>
                  </a:lnTo>
                  <a:lnTo>
                    <a:pt x="718" y="35"/>
                  </a:lnTo>
                  <a:lnTo>
                    <a:pt x="729" y="41"/>
                  </a:lnTo>
                  <a:lnTo>
                    <a:pt x="734" y="44"/>
                  </a:lnTo>
                  <a:lnTo>
                    <a:pt x="742" y="46"/>
                  </a:lnTo>
                  <a:lnTo>
                    <a:pt x="750" y="48"/>
                  </a:lnTo>
                  <a:lnTo>
                    <a:pt x="757" y="49"/>
                  </a:lnTo>
                  <a:lnTo>
                    <a:pt x="763" y="47"/>
                  </a:lnTo>
                  <a:lnTo>
                    <a:pt x="772" y="43"/>
                  </a:lnTo>
                  <a:lnTo>
                    <a:pt x="782" y="40"/>
                  </a:lnTo>
                  <a:lnTo>
                    <a:pt x="794" y="38"/>
                  </a:lnTo>
                  <a:lnTo>
                    <a:pt x="807" y="36"/>
                  </a:lnTo>
                  <a:lnTo>
                    <a:pt x="818" y="33"/>
                  </a:lnTo>
                  <a:lnTo>
                    <a:pt x="828" y="27"/>
                  </a:lnTo>
                  <a:lnTo>
                    <a:pt x="832" y="26"/>
                  </a:lnTo>
                  <a:lnTo>
                    <a:pt x="836" y="28"/>
                  </a:lnTo>
                  <a:lnTo>
                    <a:pt x="841" y="31"/>
                  </a:lnTo>
                  <a:lnTo>
                    <a:pt x="845" y="33"/>
                  </a:lnTo>
                  <a:lnTo>
                    <a:pt x="885" y="128"/>
                  </a:lnTo>
                  <a:lnTo>
                    <a:pt x="878" y="137"/>
                  </a:lnTo>
                  <a:lnTo>
                    <a:pt x="870" y="146"/>
                  </a:lnTo>
                  <a:lnTo>
                    <a:pt x="867" y="148"/>
                  </a:lnTo>
                  <a:lnTo>
                    <a:pt x="864" y="151"/>
                  </a:lnTo>
                  <a:lnTo>
                    <a:pt x="861" y="153"/>
                  </a:lnTo>
                  <a:lnTo>
                    <a:pt x="858" y="156"/>
                  </a:lnTo>
                  <a:lnTo>
                    <a:pt x="856" y="160"/>
                  </a:lnTo>
                  <a:lnTo>
                    <a:pt x="853" y="168"/>
                  </a:lnTo>
                  <a:lnTo>
                    <a:pt x="848" y="177"/>
                  </a:lnTo>
                  <a:lnTo>
                    <a:pt x="839" y="185"/>
                  </a:lnTo>
                  <a:lnTo>
                    <a:pt x="834" y="191"/>
                  </a:lnTo>
                  <a:lnTo>
                    <a:pt x="831" y="198"/>
                  </a:lnTo>
                  <a:lnTo>
                    <a:pt x="829" y="205"/>
                  </a:lnTo>
                  <a:lnTo>
                    <a:pt x="828" y="206"/>
                  </a:lnTo>
                  <a:lnTo>
                    <a:pt x="827" y="207"/>
                  </a:lnTo>
                  <a:lnTo>
                    <a:pt x="826" y="207"/>
                  </a:lnTo>
                  <a:lnTo>
                    <a:pt x="826" y="210"/>
                  </a:lnTo>
                  <a:lnTo>
                    <a:pt x="824" y="221"/>
                  </a:lnTo>
                  <a:lnTo>
                    <a:pt x="821" y="232"/>
                  </a:lnTo>
                  <a:lnTo>
                    <a:pt x="816" y="241"/>
                  </a:lnTo>
                  <a:lnTo>
                    <a:pt x="815" y="247"/>
                  </a:lnTo>
                  <a:lnTo>
                    <a:pt x="815" y="256"/>
                  </a:lnTo>
                  <a:lnTo>
                    <a:pt x="816" y="262"/>
                  </a:lnTo>
                  <a:lnTo>
                    <a:pt x="813" y="269"/>
                  </a:lnTo>
                  <a:lnTo>
                    <a:pt x="809" y="276"/>
                  </a:lnTo>
                  <a:lnTo>
                    <a:pt x="807" y="282"/>
                  </a:lnTo>
                  <a:lnTo>
                    <a:pt x="805" y="295"/>
                  </a:lnTo>
                  <a:lnTo>
                    <a:pt x="802" y="307"/>
                  </a:lnTo>
                  <a:lnTo>
                    <a:pt x="797" y="317"/>
                  </a:lnTo>
                  <a:lnTo>
                    <a:pt x="791" y="326"/>
                  </a:lnTo>
                  <a:lnTo>
                    <a:pt x="785" y="330"/>
                  </a:lnTo>
                  <a:lnTo>
                    <a:pt x="780" y="329"/>
                  </a:lnTo>
                  <a:lnTo>
                    <a:pt x="772" y="322"/>
                  </a:lnTo>
                  <a:lnTo>
                    <a:pt x="764" y="315"/>
                  </a:lnTo>
                  <a:lnTo>
                    <a:pt x="756" y="308"/>
                  </a:lnTo>
                  <a:lnTo>
                    <a:pt x="755" y="306"/>
                  </a:lnTo>
                  <a:lnTo>
                    <a:pt x="754" y="305"/>
                  </a:lnTo>
                  <a:lnTo>
                    <a:pt x="754" y="304"/>
                  </a:lnTo>
                  <a:lnTo>
                    <a:pt x="754" y="303"/>
                  </a:lnTo>
                  <a:lnTo>
                    <a:pt x="754" y="302"/>
                  </a:lnTo>
                  <a:lnTo>
                    <a:pt x="752" y="300"/>
                  </a:lnTo>
                  <a:lnTo>
                    <a:pt x="748" y="297"/>
                  </a:lnTo>
                  <a:lnTo>
                    <a:pt x="741" y="292"/>
                  </a:lnTo>
                  <a:lnTo>
                    <a:pt x="734" y="287"/>
                  </a:lnTo>
                  <a:lnTo>
                    <a:pt x="727" y="281"/>
                  </a:lnTo>
                  <a:lnTo>
                    <a:pt x="723" y="277"/>
                  </a:lnTo>
                  <a:lnTo>
                    <a:pt x="716" y="270"/>
                  </a:lnTo>
                  <a:lnTo>
                    <a:pt x="710" y="264"/>
                  </a:lnTo>
                  <a:lnTo>
                    <a:pt x="706" y="258"/>
                  </a:lnTo>
                  <a:lnTo>
                    <a:pt x="702" y="250"/>
                  </a:lnTo>
                  <a:lnTo>
                    <a:pt x="697" y="237"/>
                  </a:lnTo>
                  <a:lnTo>
                    <a:pt x="695" y="229"/>
                  </a:lnTo>
                  <a:lnTo>
                    <a:pt x="690" y="219"/>
                  </a:lnTo>
                  <a:lnTo>
                    <a:pt x="682" y="210"/>
                  </a:lnTo>
                  <a:lnTo>
                    <a:pt x="679" y="206"/>
                  </a:lnTo>
                  <a:lnTo>
                    <a:pt x="674" y="200"/>
                  </a:lnTo>
                  <a:lnTo>
                    <a:pt x="668" y="193"/>
                  </a:lnTo>
                  <a:lnTo>
                    <a:pt x="662" y="185"/>
                  </a:lnTo>
                  <a:lnTo>
                    <a:pt x="657" y="179"/>
                  </a:lnTo>
                  <a:lnTo>
                    <a:pt x="652" y="173"/>
                  </a:lnTo>
                  <a:lnTo>
                    <a:pt x="648" y="169"/>
                  </a:lnTo>
                  <a:lnTo>
                    <a:pt x="646" y="169"/>
                  </a:lnTo>
                  <a:lnTo>
                    <a:pt x="646" y="174"/>
                  </a:lnTo>
                  <a:lnTo>
                    <a:pt x="650" y="179"/>
                  </a:lnTo>
                  <a:lnTo>
                    <a:pt x="654" y="187"/>
                  </a:lnTo>
                  <a:lnTo>
                    <a:pt x="660" y="195"/>
                  </a:lnTo>
                  <a:lnTo>
                    <a:pt x="666" y="204"/>
                  </a:lnTo>
                  <a:lnTo>
                    <a:pt x="670" y="214"/>
                  </a:lnTo>
                  <a:lnTo>
                    <a:pt x="673" y="222"/>
                  </a:lnTo>
                  <a:lnTo>
                    <a:pt x="676" y="231"/>
                  </a:lnTo>
                  <a:lnTo>
                    <a:pt x="682" y="242"/>
                  </a:lnTo>
                  <a:lnTo>
                    <a:pt x="688" y="254"/>
                  </a:lnTo>
                  <a:lnTo>
                    <a:pt x="691" y="266"/>
                  </a:lnTo>
                  <a:lnTo>
                    <a:pt x="692" y="268"/>
                  </a:lnTo>
                  <a:lnTo>
                    <a:pt x="693" y="268"/>
                  </a:lnTo>
                  <a:lnTo>
                    <a:pt x="695" y="269"/>
                  </a:lnTo>
                  <a:lnTo>
                    <a:pt x="696" y="270"/>
                  </a:lnTo>
                  <a:lnTo>
                    <a:pt x="698" y="271"/>
                  </a:lnTo>
                  <a:lnTo>
                    <a:pt x="699" y="272"/>
                  </a:lnTo>
                  <a:lnTo>
                    <a:pt x="699" y="274"/>
                  </a:lnTo>
                  <a:lnTo>
                    <a:pt x="699" y="275"/>
                  </a:lnTo>
                  <a:lnTo>
                    <a:pt x="698" y="277"/>
                  </a:lnTo>
                  <a:lnTo>
                    <a:pt x="699" y="279"/>
                  </a:lnTo>
                  <a:lnTo>
                    <a:pt x="700" y="280"/>
                  </a:lnTo>
                  <a:lnTo>
                    <a:pt x="701" y="282"/>
                  </a:lnTo>
                  <a:lnTo>
                    <a:pt x="703" y="282"/>
                  </a:lnTo>
                  <a:lnTo>
                    <a:pt x="704" y="283"/>
                  </a:lnTo>
                  <a:lnTo>
                    <a:pt x="704" y="285"/>
                  </a:lnTo>
                  <a:lnTo>
                    <a:pt x="704" y="293"/>
                  </a:lnTo>
                  <a:lnTo>
                    <a:pt x="701" y="298"/>
                  </a:lnTo>
                  <a:lnTo>
                    <a:pt x="698" y="301"/>
                  </a:lnTo>
                  <a:lnTo>
                    <a:pt x="695" y="304"/>
                  </a:lnTo>
                  <a:lnTo>
                    <a:pt x="693" y="306"/>
                  </a:lnTo>
                  <a:lnTo>
                    <a:pt x="693" y="310"/>
                  </a:lnTo>
                  <a:lnTo>
                    <a:pt x="695" y="315"/>
                  </a:lnTo>
                  <a:lnTo>
                    <a:pt x="697" y="317"/>
                  </a:lnTo>
                  <a:lnTo>
                    <a:pt x="701" y="322"/>
                  </a:lnTo>
                  <a:lnTo>
                    <a:pt x="705" y="330"/>
                  </a:lnTo>
                  <a:lnTo>
                    <a:pt x="708" y="336"/>
                  </a:lnTo>
                  <a:lnTo>
                    <a:pt x="708" y="341"/>
                  </a:lnTo>
                  <a:lnTo>
                    <a:pt x="707" y="345"/>
                  </a:lnTo>
                  <a:lnTo>
                    <a:pt x="708" y="352"/>
                  </a:lnTo>
                  <a:lnTo>
                    <a:pt x="711" y="359"/>
                  </a:lnTo>
                  <a:lnTo>
                    <a:pt x="714" y="367"/>
                  </a:lnTo>
                  <a:lnTo>
                    <a:pt x="717" y="373"/>
                  </a:lnTo>
                  <a:lnTo>
                    <a:pt x="718" y="382"/>
                  </a:lnTo>
                  <a:lnTo>
                    <a:pt x="719" y="391"/>
                  </a:lnTo>
                  <a:lnTo>
                    <a:pt x="723" y="400"/>
                  </a:lnTo>
                  <a:lnTo>
                    <a:pt x="725" y="407"/>
                  </a:lnTo>
                  <a:lnTo>
                    <a:pt x="726" y="416"/>
                  </a:lnTo>
                  <a:lnTo>
                    <a:pt x="726" y="426"/>
                  </a:lnTo>
                  <a:lnTo>
                    <a:pt x="728" y="437"/>
                  </a:lnTo>
                  <a:lnTo>
                    <a:pt x="730" y="448"/>
                  </a:lnTo>
                  <a:lnTo>
                    <a:pt x="735" y="457"/>
                  </a:lnTo>
                  <a:lnTo>
                    <a:pt x="743" y="466"/>
                  </a:lnTo>
                  <a:lnTo>
                    <a:pt x="750" y="474"/>
                  </a:lnTo>
                  <a:lnTo>
                    <a:pt x="753" y="476"/>
                  </a:lnTo>
                  <a:lnTo>
                    <a:pt x="754" y="478"/>
                  </a:lnTo>
                  <a:lnTo>
                    <a:pt x="754" y="479"/>
                  </a:lnTo>
                  <a:lnTo>
                    <a:pt x="753" y="482"/>
                  </a:lnTo>
                  <a:lnTo>
                    <a:pt x="751" y="483"/>
                  </a:lnTo>
                  <a:lnTo>
                    <a:pt x="749" y="483"/>
                  </a:lnTo>
                  <a:lnTo>
                    <a:pt x="747" y="484"/>
                  </a:lnTo>
                  <a:lnTo>
                    <a:pt x="744" y="484"/>
                  </a:lnTo>
                  <a:lnTo>
                    <a:pt x="745" y="487"/>
                  </a:lnTo>
                  <a:lnTo>
                    <a:pt x="747" y="496"/>
                  </a:lnTo>
                  <a:lnTo>
                    <a:pt x="751" y="509"/>
                  </a:lnTo>
                  <a:lnTo>
                    <a:pt x="758" y="526"/>
                  </a:lnTo>
                  <a:lnTo>
                    <a:pt x="762" y="532"/>
                  </a:lnTo>
                  <a:lnTo>
                    <a:pt x="768" y="542"/>
                  </a:lnTo>
                  <a:lnTo>
                    <a:pt x="774" y="552"/>
                  </a:lnTo>
                  <a:lnTo>
                    <a:pt x="779" y="563"/>
                  </a:lnTo>
                  <a:lnTo>
                    <a:pt x="783" y="572"/>
                  </a:lnTo>
                  <a:lnTo>
                    <a:pt x="785" y="578"/>
                  </a:lnTo>
                  <a:lnTo>
                    <a:pt x="786" y="582"/>
                  </a:lnTo>
                  <a:lnTo>
                    <a:pt x="786" y="585"/>
                  </a:lnTo>
                  <a:lnTo>
                    <a:pt x="787" y="589"/>
                  </a:lnTo>
                  <a:lnTo>
                    <a:pt x="790" y="594"/>
                  </a:lnTo>
                  <a:lnTo>
                    <a:pt x="787" y="597"/>
                  </a:lnTo>
                  <a:lnTo>
                    <a:pt x="785" y="599"/>
                  </a:lnTo>
                  <a:lnTo>
                    <a:pt x="782" y="601"/>
                  </a:lnTo>
                  <a:lnTo>
                    <a:pt x="778" y="603"/>
                  </a:lnTo>
                  <a:lnTo>
                    <a:pt x="775" y="604"/>
                  </a:lnTo>
                  <a:lnTo>
                    <a:pt x="772" y="602"/>
                  </a:lnTo>
                  <a:lnTo>
                    <a:pt x="771" y="599"/>
                  </a:lnTo>
                  <a:lnTo>
                    <a:pt x="769" y="594"/>
                  </a:lnTo>
                  <a:lnTo>
                    <a:pt x="767" y="591"/>
                  </a:lnTo>
                  <a:lnTo>
                    <a:pt x="764" y="590"/>
                  </a:lnTo>
                  <a:lnTo>
                    <a:pt x="759" y="592"/>
                  </a:lnTo>
                  <a:lnTo>
                    <a:pt x="756" y="598"/>
                  </a:lnTo>
                  <a:lnTo>
                    <a:pt x="753" y="605"/>
                  </a:lnTo>
                  <a:lnTo>
                    <a:pt x="750" y="614"/>
                  </a:lnTo>
                  <a:lnTo>
                    <a:pt x="746" y="621"/>
                  </a:lnTo>
                  <a:lnTo>
                    <a:pt x="742" y="626"/>
                  </a:lnTo>
                  <a:lnTo>
                    <a:pt x="737" y="626"/>
                  </a:lnTo>
                  <a:lnTo>
                    <a:pt x="730" y="627"/>
                  </a:lnTo>
                  <a:lnTo>
                    <a:pt x="722" y="631"/>
                  </a:lnTo>
                  <a:lnTo>
                    <a:pt x="713" y="638"/>
                  </a:lnTo>
                  <a:lnTo>
                    <a:pt x="705" y="646"/>
                  </a:lnTo>
                  <a:lnTo>
                    <a:pt x="698" y="653"/>
                  </a:lnTo>
                  <a:lnTo>
                    <a:pt x="692" y="659"/>
                  </a:lnTo>
                  <a:lnTo>
                    <a:pt x="687" y="662"/>
                  </a:lnTo>
                  <a:lnTo>
                    <a:pt x="684" y="661"/>
                  </a:lnTo>
                  <a:lnTo>
                    <a:pt x="681" y="660"/>
                  </a:lnTo>
                  <a:lnTo>
                    <a:pt x="679" y="659"/>
                  </a:lnTo>
                  <a:lnTo>
                    <a:pt x="677" y="658"/>
                  </a:lnTo>
                  <a:lnTo>
                    <a:pt x="675" y="658"/>
                  </a:lnTo>
                  <a:lnTo>
                    <a:pt x="672" y="658"/>
                  </a:lnTo>
                  <a:lnTo>
                    <a:pt x="671" y="658"/>
                  </a:lnTo>
                </a:path>
              </a:pathLst>
            </a:custGeom>
            <a:solidFill>
              <a:srgbClr val="00000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76" name="Freeform 45"/>
            <p:cNvSpPr>
              <a:spLocks/>
            </p:cNvSpPr>
            <p:nvPr/>
          </p:nvSpPr>
          <p:spPr bwMode="gray">
            <a:xfrm>
              <a:off x="2542" y="1658"/>
              <a:ext cx="153" cy="56"/>
            </a:xfrm>
            <a:custGeom>
              <a:avLst/>
              <a:gdLst>
                <a:gd name="T0" fmla="*/ 106 w 153"/>
                <a:gd name="T1" fmla="*/ 13 h 56"/>
                <a:gd name="T2" fmla="*/ 81 w 153"/>
                <a:gd name="T3" fmla="*/ 18 h 56"/>
                <a:gd name="T4" fmla="*/ 55 w 153"/>
                <a:gd name="T5" fmla="*/ 18 h 56"/>
                <a:gd name="T6" fmla="*/ 53 w 153"/>
                <a:gd name="T7" fmla="*/ 16 h 56"/>
                <a:gd name="T8" fmla="*/ 51 w 153"/>
                <a:gd name="T9" fmla="*/ 13 h 56"/>
                <a:gd name="T10" fmla="*/ 44 w 153"/>
                <a:gd name="T11" fmla="*/ 12 h 56"/>
                <a:gd name="T12" fmla="*/ 39 w 153"/>
                <a:gd name="T13" fmla="*/ 12 h 56"/>
                <a:gd name="T14" fmla="*/ 26 w 153"/>
                <a:gd name="T15" fmla="*/ 20 h 56"/>
                <a:gd name="T16" fmla="*/ 2 w 153"/>
                <a:gd name="T17" fmla="*/ 27 h 56"/>
                <a:gd name="T18" fmla="*/ 0 w 153"/>
                <a:gd name="T19" fmla="*/ 29 h 56"/>
                <a:gd name="T20" fmla="*/ 1 w 153"/>
                <a:gd name="T21" fmla="*/ 32 h 56"/>
                <a:gd name="T22" fmla="*/ 3 w 153"/>
                <a:gd name="T23" fmla="*/ 37 h 56"/>
                <a:gd name="T24" fmla="*/ 6 w 153"/>
                <a:gd name="T25" fmla="*/ 43 h 56"/>
                <a:gd name="T26" fmla="*/ 7 w 153"/>
                <a:gd name="T27" fmla="*/ 47 h 56"/>
                <a:gd name="T28" fmla="*/ 10 w 153"/>
                <a:gd name="T29" fmla="*/ 49 h 56"/>
                <a:gd name="T30" fmla="*/ 16 w 153"/>
                <a:gd name="T31" fmla="*/ 50 h 56"/>
                <a:gd name="T32" fmla="*/ 20 w 153"/>
                <a:gd name="T33" fmla="*/ 51 h 56"/>
                <a:gd name="T34" fmla="*/ 24 w 153"/>
                <a:gd name="T35" fmla="*/ 55 h 56"/>
                <a:gd name="T36" fmla="*/ 26 w 153"/>
                <a:gd name="T37" fmla="*/ 55 h 56"/>
                <a:gd name="T38" fmla="*/ 28 w 153"/>
                <a:gd name="T39" fmla="*/ 54 h 56"/>
                <a:gd name="T40" fmla="*/ 29 w 153"/>
                <a:gd name="T41" fmla="*/ 54 h 56"/>
                <a:gd name="T42" fmla="*/ 32 w 153"/>
                <a:gd name="T43" fmla="*/ 56 h 56"/>
                <a:gd name="T44" fmla="*/ 43 w 153"/>
                <a:gd name="T45" fmla="*/ 51 h 56"/>
                <a:gd name="T46" fmla="*/ 57 w 153"/>
                <a:gd name="T47" fmla="*/ 49 h 56"/>
                <a:gd name="T48" fmla="*/ 66 w 153"/>
                <a:gd name="T49" fmla="*/ 52 h 56"/>
                <a:gd name="T50" fmla="*/ 76 w 153"/>
                <a:gd name="T51" fmla="*/ 50 h 56"/>
                <a:gd name="T52" fmla="*/ 85 w 153"/>
                <a:gd name="T53" fmla="*/ 49 h 56"/>
                <a:gd name="T54" fmla="*/ 90 w 153"/>
                <a:gd name="T55" fmla="*/ 50 h 56"/>
                <a:gd name="T56" fmla="*/ 93 w 153"/>
                <a:gd name="T57" fmla="*/ 48 h 56"/>
                <a:gd name="T58" fmla="*/ 97 w 153"/>
                <a:gd name="T59" fmla="*/ 47 h 56"/>
                <a:gd name="T60" fmla="*/ 102 w 153"/>
                <a:gd name="T61" fmla="*/ 48 h 56"/>
                <a:gd name="T62" fmla="*/ 104 w 153"/>
                <a:gd name="T63" fmla="*/ 47 h 56"/>
                <a:gd name="T64" fmla="*/ 105 w 153"/>
                <a:gd name="T65" fmla="*/ 43 h 56"/>
                <a:gd name="T66" fmla="*/ 107 w 153"/>
                <a:gd name="T67" fmla="*/ 39 h 56"/>
                <a:gd name="T68" fmla="*/ 111 w 153"/>
                <a:gd name="T69" fmla="*/ 37 h 56"/>
                <a:gd name="T70" fmla="*/ 112 w 153"/>
                <a:gd name="T71" fmla="*/ 32 h 56"/>
                <a:gd name="T72" fmla="*/ 114 w 153"/>
                <a:gd name="T73" fmla="*/ 27 h 56"/>
                <a:gd name="T74" fmla="*/ 119 w 153"/>
                <a:gd name="T75" fmla="*/ 23 h 56"/>
                <a:gd name="T76" fmla="*/ 132 w 153"/>
                <a:gd name="T77" fmla="*/ 17 h 56"/>
                <a:gd name="T78" fmla="*/ 149 w 153"/>
                <a:gd name="T79" fmla="*/ 7 h 56"/>
                <a:gd name="T80" fmla="*/ 153 w 153"/>
                <a:gd name="T81" fmla="*/ 0 h 56"/>
                <a:gd name="T82" fmla="*/ 146 w 153"/>
                <a:gd name="T83" fmla="*/ 2 h 56"/>
                <a:gd name="T84" fmla="*/ 133 w 153"/>
                <a:gd name="T85" fmla="*/ 7 h 56"/>
                <a:gd name="T86" fmla="*/ 119 w 153"/>
                <a:gd name="T87" fmla="*/ 11 h 5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3"/>
                <a:gd name="T133" fmla="*/ 0 h 56"/>
                <a:gd name="T134" fmla="*/ 153 w 153"/>
                <a:gd name="T135" fmla="*/ 56 h 5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3" h="56">
                  <a:moveTo>
                    <a:pt x="119" y="11"/>
                  </a:moveTo>
                  <a:lnTo>
                    <a:pt x="106" y="13"/>
                  </a:lnTo>
                  <a:lnTo>
                    <a:pt x="94" y="16"/>
                  </a:lnTo>
                  <a:lnTo>
                    <a:pt x="81" y="18"/>
                  </a:lnTo>
                  <a:lnTo>
                    <a:pt x="69" y="20"/>
                  </a:lnTo>
                  <a:lnTo>
                    <a:pt x="55" y="18"/>
                  </a:lnTo>
                  <a:lnTo>
                    <a:pt x="54" y="17"/>
                  </a:lnTo>
                  <a:lnTo>
                    <a:pt x="53" y="16"/>
                  </a:lnTo>
                  <a:lnTo>
                    <a:pt x="52" y="14"/>
                  </a:lnTo>
                  <a:lnTo>
                    <a:pt x="51" y="13"/>
                  </a:lnTo>
                  <a:lnTo>
                    <a:pt x="47" y="13"/>
                  </a:lnTo>
                  <a:lnTo>
                    <a:pt x="44" y="12"/>
                  </a:lnTo>
                  <a:lnTo>
                    <a:pt x="42" y="12"/>
                  </a:lnTo>
                  <a:lnTo>
                    <a:pt x="39" y="12"/>
                  </a:lnTo>
                  <a:lnTo>
                    <a:pt x="37" y="13"/>
                  </a:lnTo>
                  <a:lnTo>
                    <a:pt x="26" y="20"/>
                  </a:lnTo>
                  <a:lnTo>
                    <a:pt x="14" y="24"/>
                  </a:lnTo>
                  <a:lnTo>
                    <a:pt x="2" y="27"/>
                  </a:lnTo>
                  <a:lnTo>
                    <a:pt x="1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2" y="34"/>
                  </a:lnTo>
                  <a:lnTo>
                    <a:pt x="3" y="37"/>
                  </a:lnTo>
                  <a:lnTo>
                    <a:pt x="4" y="39"/>
                  </a:lnTo>
                  <a:lnTo>
                    <a:pt x="6" y="43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10" y="49"/>
                  </a:lnTo>
                  <a:lnTo>
                    <a:pt x="13" y="49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20" y="51"/>
                  </a:lnTo>
                  <a:lnTo>
                    <a:pt x="22" y="53"/>
                  </a:lnTo>
                  <a:lnTo>
                    <a:pt x="24" y="55"/>
                  </a:lnTo>
                  <a:lnTo>
                    <a:pt x="25" y="55"/>
                  </a:lnTo>
                  <a:lnTo>
                    <a:pt x="26" y="55"/>
                  </a:lnTo>
                  <a:lnTo>
                    <a:pt x="27" y="55"/>
                  </a:lnTo>
                  <a:lnTo>
                    <a:pt x="28" y="54"/>
                  </a:lnTo>
                  <a:lnTo>
                    <a:pt x="29" y="54"/>
                  </a:lnTo>
                  <a:lnTo>
                    <a:pt x="30" y="56"/>
                  </a:lnTo>
                  <a:lnTo>
                    <a:pt x="32" y="56"/>
                  </a:lnTo>
                  <a:lnTo>
                    <a:pt x="37" y="54"/>
                  </a:lnTo>
                  <a:lnTo>
                    <a:pt x="43" y="51"/>
                  </a:lnTo>
                  <a:lnTo>
                    <a:pt x="51" y="49"/>
                  </a:lnTo>
                  <a:lnTo>
                    <a:pt x="57" y="49"/>
                  </a:lnTo>
                  <a:lnTo>
                    <a:pt x="62" y="50"/>
                  </a:lnTo>
                  <a:lnTo>
                    <a:pt x="66" y="52"/>
                  </a:lnTo>
                  <a:lnTo>
                    <a:pt x="71" y="52"/>
                  </a:lnTo>
                  <a:lnTo>
                    <a:pt x="76" y="50"/>
                  </a:lnTo>
                  <a:lnTo>
                    <a:pt x="81" y="49"/>
                  </a:lnTo>
                  <a:lnTo>
                    <a:pt x="85" y="49"/>
                  </a:lnTo>
                  <a:lnTo>
                    <a:pt x="87" y="50"/>
                  </a:lnTo>
                  <a:lnTo>
                    <a:pt x="90" y="50"/>
                  </a:lnTo>
                  <a:lnTo>
                    <a:pt x="91" y="49"/>
                  </a:lnTo>
                  <a:lnTo>
                    <a:pt x="93" y="48"/>
                  </a:lnTo>
                  <a:lnTo>
                    <a:pt x="95" y="47"/>
                  </a:lnTo>
                  <a:lnTo>
                    <a:pt x="97" y="47"/>
                  </a:lnTo>
                  <a:lnTo>
                    <a:pt x="100" y="48"/>
                  </a:lnTo>
                  <a:lnTo>
                    <a:pt x="102" y="48"/>
                  </a:lnTo>
                  <a:lnTo>
                    <a:pt x="104" y="48"/>
                  </a:lnTo>
                  <a:lnTo>
                    <a:pt x="104" y="47"/>
                  </a:lnTo>
                  <a:lnTo>
                    <a:pt x="105" y="45"/>
                  </a:lnTo>
                  <a:lnTo>
                    <a:pt x="105" y="43"/>
                  </a:lnTo>
                  <a:lnTo>
                    <a:pt x="106" y="41"/>
                  </a:lnTo>
                  <a:lnTo>
                    <a:pt x="107" y="39"/>
                  </a:lnTo>
                  <a:lnTo>
                    <a:pt x="109" y="38"/>
                  </a:lnTo>
                  <a:lnTo>
                    <a:pt x="111" y="37"/>
                  </a:lnTo>
                  <a:lnTo>
                    <a:pt x="112" y="35"/>
                  </a:lnTo>
                  <a:lnTo>
                    <a:pt x="112" y="32"/>
                  </a:lnTo>
                  <a:lnTo>
                    <a:pt x="113" y="29"/>
                  </a:lnTo>
                  <a:lnTo>
                    <a:pt x="114" y="27"/>
                  </a:lnTo>
                  <a:lnTo>
                    <a:pt x="116" y="25"/>
                  </a:lnTo>
                  <a:lnTo>
                    <a:pt x="119" y="23"/>
                  </a:lnTo>
                  <a:lnTo>
                    <a:pt x="121" y="22"/>
                  </a:lnTo>
                  <a:lnTo>
                    <a:pt x="132" y="17"/>
                  </a:lnTo>
                  <a:lnTo>
                    <a:pt x="141" y="12"/>
                  </a:lnTo>
                  <a:lnTo>
                    <a:pt x="149" y="7"/>
                  </a:lnTo>
                  <a:lnTo>
                    <a:pt x="153" y="2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46" y="2"/>
                  </a:lnTo>
                  <a:lnTo>
                    <a:pt x="140" y="4"/>
                  </a:lnTo>
                  <a:lnTo>
                    <a:pt x="133" y="7"/>
                  </a:lnTo>
                  <a:lnTo>
                    <a:pt x="126" y="10"/>
                  </a:lnTo>
                  <a:lnTo>
                    <a:pt x="119" y="1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77" name="Freeform 46"/>
            <p:cNvSpPr>
              <a:spLocks/>
            </p:cNvSpPr>
            <p:nvPr/>
          </p:nvSpPr>
          <p:spPr bwMode="gray">
            <a:xfrm>
              <a:off x="2542" y="1658"/>
              <a:ext cx="153" cy="56"/>
            </a:xfrm>
            <a:custGeom>
              <a:avLst/>
              <a:gdLst>
                <a:gd name="T0" fmla="*/ 106 w 153"/>
                <a:gd name="T1" fmla="*/ 13 h 56"/>
                <a:gd name="T2" fmla="*/ 81 w 153"/>
                <a:gd name="T3" fmla="*/ 18 h 56"/>
                <a:gd name="T4" fmla="*/ 55 w 153"/>
                <a:gd name="T5" fmla="*/ 18 h 56"/>
                <a:gd name="T6" fmla="*/ 53 w 153"/>
                <a:gd name="T7" fmla="*/ 16 h 56"/>
                <a:gd name="T8" fmla="*/ 51 w 153"/>
                <a:gd name="T9" fmla="*/ 13 h 56"/>
                <a:gd name="T10" fmla="*/ 44 w 153"/>
                <a:gd name="T11" fmla="*/ 12 h 56"/>
                <a:gd name="T12" fmla="*/ 39 w 153"/>
                <a:gd name="T13" fmla="*/ 12 h 56"/>
                <a:gd name="T14" fmla="*/ 26 w 153"/>
                <a:gd name="T15" fmla="*/ 20 h 56"/>
                <a:gd name="T16" fmla="*/ 2 w 153"/>
                <a:gd name="T17" fmla="*/ 27 h 56"/>
                <a:gd name="T18" fmla="*/ 0 w 153"/>
                <a:gd name="T19" fmla="*/ 29 h 56"/>
                <a:gd name="T20" fmla="*/ 1 w 153"/>
                <a:gd name="T21" fmla="*/ 32 h 56"/>
                <a:gd name="T22" fmla="*/ 3 w 153"/>
                <a:gd name="T23" fmla="*/ 37 h 56"/>
                <a:gd name="T24" fmla="*/ 6 w 153"/>
                <a:gd name="T25" fmla="*/ 43 h 56"/>
                <a:gd name="T26" fmla="*/ 7 w 153"/>
                <a:gd name="T27" fmla="*/ 47 h 56"/>
                <a:gd name="T28" fmla="*/ 10 w 153"/>
                <a:gd name="T29" fmla="*/ 49 h 56"/>
                <a:gd name="T30" fmla="*/ 16 w 153"/>
                <a:gd name="T31" fmla="*/ 50 h 56"/>
                <a:gd name="T32" fmla="*/ 20 w 153"/>
                <a:gd name="T33" fmla="*/ 51 h 56"/>
                <a:gd name="T34" fmla="*/ 24 w 153"/>
                <a:gd name="T35" fmla="*/ 55 h 56"/>
                <a:gd name="T36" fmla="*/ 26 w 153"/>
                <a:gd name="T37" fmla="*/ 55 h 56"/>
                <a:gd name="T38" fmla="*/ 28 w 153"/>
                <a:gd name="T39" fmla="*/ 54 h 56"/>
                <a:gd name="T40" fmla="*/ 29 w 153"/>
                <a:gd name="T41" fmla="*/ 54 h 56"/>
                <a:gd name="T42" fmla="*/ 32 w 153"/>
                <a:gd name="T43" fmla="*/ 56 h 56"/>
                <a:gd name="T44" fmla="*/ 43 w 153"/>
                <a:gd name="T45" fmla="*/ 51 h 56"/>
                <a:gd name="T46" fmla="*/ 57 w 153"/>
                <a:gd name="T47" fmla="*/ 49 h 56"/>
                <a:gd name="T48" fmla="*/ 66 w 153"/>
                <a:gd name="T49" fmla="*/ 52 h 56"/>
                <a:gd name="T50" fmla="*/ 76 w 153"/>
                <a:gd name="T51" fmla="*/ 50 h 56"/>
                <a:gd name="T52" fmla="*/ 85 w 153"/>
                <a:gd name="T53" fmla="*/ 49 h 56"/>
                <a:gd name="T54" fmla="*/ 90 w 153"/>
                <a:gd name="T55" fmla="*/ 50 h 56"/>
                <a:gd name="T56" fmla="*/ 93 w 153"/>
                <a:gd name="T57" fmla="*/ 48 h 56"/>
                <a:gd name="T58" fmla="*/ 97 w 153"/>
                <a:gd name="T59" fmla="*/ 47 h 56"/>
                <a:gd name="T60" fmla="*/ 102 w 153"/>
                <a:gd name="T61" fmla="*/ 48 h 56"/>
                <a:gd name="T62" fmla="*/ 104 w 153"/>
                <a:gd name="T63" fmla="*/ 47 h 56"/>
                <a:gd name="T64" fmla="*/ 105 w 153"/>
                <a:gd name="T65" fmla="*/ 43 h 56"/>
                <a:gd name="T66" fmla="*/ 107 w 153"/>
                <a:gd name="T67" fmla="*/ 39 h 56"/>
                <a:gd name="T68" fmla="*/ 111 w 153"/>
                <a:gd name="T69" fmla="*/ 37 h 56"/>
                <a:gd name="T70" fmla="*/ 112 w 153"/>
                <a:gd name="T71" fmla="*/ 32 h 56"/>
                <a:gd name="T72" fmla="*/ 114 w 153"/>
                <a:gd name="T73" fmla="*/ 27 h 56"/>
                <a:gd name="T74" fmla="*/ 119 w 153"/>
                <a:gd name="T75" fmla="*/ 23 h 56"/>
                <a:gd name="T76" fmla="*/ 132 w 153"/>
                <a:gd name="T77" fmla="*/ 17 h 56"/>
                <a:gd name="T78" fmla="*/ 149 w 153"/>
                <a:gd name="T79" fmla="*/ 7 h 56"/>
                <a:gd name="T80" fmla="*/ 153 w 153"/>
                <a:gd name="T81" fmla="*/ 0 h 56"/>
                <a:gd name="T82" fmla="*/ 146 w 153"/>
                <a:gd name="T83" fmla="*/ 2 h 56"/>
                <a:gd name="T84" fmla="*/ 133 w 153"/>
                <a:gd name="T85" fmla="*/ 7 h 56"/>
                <a:gd name="T86" fmla="*/ 119 w 153"/>
                <a:gd name="T87" fmla="*/ 11 h 5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3"/>
                <a:gd name="T133" fmla="*/ 0 h 56"/>
                <a:gd name="T134" fmla="*/ 153 w 153"/>
                <a:gd name="T135" fmla="*/ 56 h 5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3" h="56">
                  <a:moveTo>
                    <a:pt x="119" y="11"/>
                  </a:moveTo>
                  <a:lnTo>
                    <a:pt x="106" y="13"/>
                  </a:lnTo>
                  <a:lnTo>
                    <a:pt x="94" y="16"/>
                  </a:lnTo>
                  <a:lnTo>
                    <a:pt x="81" y="18"/>
                  </a:lnTo>
                  <a:lnTo>
                    <a:pt x="69" y="20"/>
                  </a:lnTo>
                  <a:lnTo>
                    <a:pt x="55" y="18"/>
                  </a:lnTo>
                  <a:lnTo>
                    <a:pt x="54" y="17"/>
                  </a:lnTo>
                  <a:lnTo>
                    <a:pt x="53" y="16"/>
                  </a:lnTo>
                  <a:lnTo>
                    <a:pt x="52" y="14"/>
                  </a:lnTo>
                  <a:lnTo>
                    <a:pt x="51" y="13"/>
                  </a:lnTo>
                  <a:lnTo>
                    <a:pt x="47" y="13"/>
                  </a:lnTo>
                  <a:lnTo>
                    <a:pt x="44" y="12"/>
                  </a:lnTo>
                  <a:lnTo>
                    <a:pt x="42" y="12"/>
                  </a:lnTo>
                  <a:lnTo>
                    <a:pt x="39" y="12"/>
                  </a:lnTo>
                  <a:lnTo>
                    <a:pt x="37" y="13"/>
                  </a:lnTo>
                  <a:lnTo>
                    <a:pt x="26" y="20"/>
                  </a:lnTo>
                  <a:lnTo>
                    <a:pt x="14" y="24"/>
                  </a:lnTo>
                  <a:lnTo>
                    <a:pt x="2" y="27"/>
                  </a:lnTo>
                  <a:lnTo>
                    <a:pt x="1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2" y="34"/>
                  </a:lnTo>
                  <a:lnTo>
                    <a:pt x="3" y="37"/>
                  </a:lnTo>
                  <a:lnTo>
                    <a:pt x="4" y="39"/>
                  </a:lnTo>
                  <a:lnTo>
                    <a:pt x="6" y="43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10" y="49"/>
                  </a:lnTo>
                  <a:lnTo>
                    <a:pt x="13" y="49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20" y="51"/>
                  </a:lnTo>
                  <a:lnTo>
                    <a:pt x="22" y="53"/>
                  </a:lnTo>
                  <a:lnTo>
                    <a:pt x="24" y="55"/>
                  </a:lnTo>
                  <a:lnTo>
                    <a:pt x="25" y="55"/>
                  </a:lnTo>
                  <a:lnTo>
                    <a:pt x="26" y="55"/>
                  </a:lnTo>
                  <a:lnTo>
                    <a:pt x="27" y="55"/>
                  </a:lnTo>
                  <a:lnTo>
                    <a:pt x="28" y="54"/>
                  </a:lnTo>
                  <a:lnTo>
                    <a:pt x="29" y="54"/>
                  </a:lnTo>
                  <a:lnTo>
                    <a:pt x="30" y="56"/>
                  </a:lnTo>
                  <a:lnTo>
                    <a:pt x="32" y="56"/>
                  </a:lnTo>
                  <a:lnTo>
                    <a:pt x="37" y="54"/>
                  </a:lnTo>
                  <a:lnTo>
                    <a:pt x="43" y="51"/>
                  </a:lnTo>
                  <a:lnTo>
                    <a:pt x="51" y="49"/>
                  </a:lnTo>
                  <a:lnTo>
                    <a:pt x="57" y="49"/>
                  </a:lnTo>
                  <a:lnTo>
                    <a:pt x="62" y="50"/>
                  </a:lnTo>
                  <a:lnTo>
                    <a:pt x="66" y="52"/>
                  </a:lnTo>
                  <a:lnTo>
                    <a:pt x="71" y="52"/>
                  </a:lnTo>
                  <a:lnTo>
                    <a:pt x="76" y="50"/>
                  </a:lnTo>
                  <a:lnTo>
                    <a:pt x="81" y="49"/>
                  </a:lnTo>
                  <a:lnTo>
                    <a:pt x="85" y="49"/>
                  </a:lnTo>
                  <a:lnTo>
                    <a:pt x="87" y="50"/>
                  </a:lnTo>
                  <a:lnTo>
                    <a:pt x="90" y="50"/>
                  </a:lnTo>
                  <a:lnTo>
                    <a:pt x="91" y="49"/>
                  </a:lnTo>
                  <a:lnTo>
                    <a:pt x="93" y="48"/>
                  </a:lnTo>
                  <a:lnTo>
                    <a:pt x="95" y="47"/>
                  </a:lnTo>
                  <a:lnTo>
                    <a:pt x="97" y="47"/>
                  </a:lnTo>
                  <a:lnTo>
                    <a:pt x="100" y="48"/>
                  </a:lnTo>
                  <a:lnTo>
                    <a:pt x="102" y="48"/>
                  </a:lnTo>
                  <a:lnTo>
                    <a:pt x="104" y="48"/>
                  </a:lnTo>
                  <a:lnTo>
                    <a:pt x="104" y="47"/>
                  </a:lnTo>
                  <a:lnTo>
                    <a:pt x="105" y="45"/>
                  </a:lnTo>
                  <a:lnTo>
                    <a:pt x="105" y="43"/>
                  </a:lnTo>
                  <a:lnTo>
                    <a:pt x="106" y="41"/>
                  </a:lnTo>
                  <a:lnTo>
                    <a:pt x="107" y="39"/>
                  </a:lnTo>
                  <a:lnTo>
                    <a:pt x="109" y="38"/>
                  </a:lnTo>
                  <a:lnTo>
                    <a:pt x="111" y="37"/>
                  </a:lnTo>
                  <a:lnTo>
                    <a:pt x="112" y="35"/>
                  </a:lnTo>
                  <a:lnTo>
                    <a:pt x="112" y="32"/>
                  </a:lnTo>
                  <a:lnTo>
                    <a:pt x="113" y="29"/>
                  </a:lnTo>
                  <a:lnTo>
                    <a:pt x="114" y="27"/>
                  </a:lnTo>
                  <a:lnTo>
                    <a:pt x="116" y="25"/>
                  </a:lnTo>
                  <a:lnTo>
                    <a:pt x="119" y="23"/>
                  </a:lnTo>
                  <a:lnTo>
                    <a:pt x="121" y="22"/>
                  </a:lnTo>
                  <a:lnTo>
                    <a:pt x="132" y="17"/>
                  </a:lnTo>
                  <a:lnTo>
                    <a:pt x="141" y="12"/>
                  </a:lnTo>
                  <a:lnTo>
                    <a:pt x="149" y="7"/>
                  </a:lnTo>
                  <a:lnTo>
                    <a:pt x="153" y="2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46" y="2"/>
                  </a:lnTo>
                  <a:lnTo>
                    <a:pt x="140" y="4"/>
                  </a:lnTo>
                  <a:lnTo>
                    <a:pt x="133" y="7"/>
                  </a:lnTo>
                  <a:lnTo>
                    <a:pt x="126" y="10"/>
                  </a:lnTo>
                  <a:lnTo>
                    <a:pt x="119" y="11"/>
                  </a:lnTo>
                </a:path>
              </a:pathLst>
            </a:custGeom>
            <a:solidFill>
              <a:srgbClr val="00000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" name="Group 49"/>
          <p:cNvGrpSpPr>
            <a:grpSpLocks/>
          </p:cNvGrpSpPr>
          <p:nvPr/>
        </p:nvGrpSpPr>
        <p:grpSpPr bwMode="auto">
          <a:xfrm>
            <a:off x="3448050" y="1323975"/>
            <a:ext cx="4876800" cy="4648200"/>
            <a:chOff x="1717" y="1059"/>
            <a:chExt cx="2688" cy="2431"/>
          </a:xfrm>
        </p:grpSpPr>
        <p:sp>
          <p:nvSpPr>
            <p:cNvPr id="29704" name="Freeform 50"/>
            <p:cNvSpPr>
              <a:spLocks/>
            </p:cNvSpPr>
            <p:nvPr/>
          </p:nvSpPr>
          <p:spPr bwMode="gray">
            <a:xfrm>
              <a:off x="2819" y="3160"/>
              <a:ext cx="761" cy="330"/>
            </a:xfrm>
            <a:custGeom>
              <a:avLst/>
              <a:gdLst>
                <a:gd name="T0" fmla="*/ 18 w 761"/>
                <a:gd name="T1" fmla="*/ 278 h 330"/>
                <a:gd name="T2" fmla="*/ 6 w 761"/>
                <a:gd name="T3" fmla="*/ 216 h 330"/>
                <a:gd name="T4" fmla="*/ 0 w 761"/>
                <a:gd name="T5" fmla="*/ 153 h 330"/>
                <a:gd name="T6" fmla="*/ 4 w 761"/>
                <a:gd name="T7" fmla="*/ 132 h 330"/>
                <a:gd name="T8" fmla="*/ 12 w 761"/>
                <a:gd name="T9" fmla="*/ 122 h 330"/>
                <a:gd name="T10" fmla="*/ 18 w 761"/>
                <a:gd name="T11" fmla="*/ 115 h 330"/>
                <a:gd name="T12" fmla="*/ 18 w 761"/>
                <a:gd name="T13" fmla="*/ 96 h 330"/>
                <a:gd name="T14" fmla="*/ 22 w 761"/>
                <a:gd name="T15" fmla="*/ 71 h 330"/>
                <a:gd name="T16" fmla="*/ 27 w 761"/>
                <a:gd name="T17" fmla="*/ 47 h 330"/>
                <a:gd name="T18" fmla="*/ 23 w 761"/>
                <a:gd name="T19" fmla="*/ 21 h 330"/>
                <a:gd name="T20" fmla="*/ 72 w 761"/>
                <a:gd name="T21" fmla="*/ 0 h 330"/>
                <a:gd name="T22" fmla="*/ 232 w 761"/>
                <a:gd name="T23" fmla="*/ 62 h 330"/>
                <a:gd name="T24" fmla="*/ 241 w 761"/>
                <a:gd name="T25" fmla="*/ 100 h 330"/>
                <a:gd name="T26" fmla="*/ 254 w 761"/>
                <a:gd name="T27" fmla="*/ 129 h 330"/>
                <a:gd name="T28" fmla="*/ 269 w 761"/>
                <a:gd name="T29" fmla="*/ 154 h 330"/>
                <a:gd name="T30" fmla="*/ 289 w 761"/>
                <a:gd name="T31" fmla="*/ 164 h 330"/>
                <a:gd name="T32" fmla="*/ 318 w 761"/>
                <a:gd name="T33" fmla="*/ 147 h 330"/>
                <a:gd name="T34" fmla="*/ 351 w 761"/>
                <a:gd name="T35" fmla="*/ 117 h 330"/>
                <a:gd name="T36" fmla="*/ 385 w 761"/>
                <a:gd name="T37" fmla="*/ 82 h 330"/>
                <a:gd name="T38" fmla="*/ 416 w 761"/>
                <a:gd name="T39" fmla="*/ 47 h 330"/>
                <a:gd name="T40" fmla="*/ 442 w 761"/>
                <a:gd name="T41" fmla="*/ 19 h 330"/>
                <a:gd name="T42" fmla="*/ 726 w 761"/>
                <a:gd name="T43" fmla="*/ 10 h 330"/>
                <a:gd name="T44" fmla="*/ 737 w 761"/>
                <a:gd name="T45" fmla="*/ 184 h 330"/>
                <a:gd name="T46" fmla="*/ 701 w 761"/>
                <a:gd name="T47" fmla="*/ 199 h 330"/>
                <a:gd name="T48" fmla="*/ 679 w 761"/>
                <a:gd name="T49" fmla="*/ 216 h 330"/>
                <a:gd name="T50" fmla="*/ 670 w 761"/>
                <a:gd name="T51" fmla="*/ 232 h 330"/>
                <a:gd name="T52" fmla="*/ 669 w 761"/>
                <a:gd name="T53" fmla="*/ 240 h 330"/>
                <a:gd name="T54" fmla="*/ 662 w 761"/>
                <a:gd name="T55" fmla="*/ 247 h 330"/>
                <a:gd name="T56" fmla="*/ 639 w 761"/>
                <a:gd name="T57" fmla="*/ 248 h 330"/>
                <a:gd name="T58" fmla="*/ 607 w 761"/>
                <a:gd name="T59" fmla="*/ 241 h 330"/>
                <a:gd name="T60" fmla="*/ 600 w 761"/>
                <a:gd name="T61" fmla="*/ 244 h 330"/>
                <a:gd name="T62" fmla="*/ 595 w 761"/>
                <a:gd name="T63" fmla="*/ 254 h 330"/>
                <a:gd name="T64" fmla="*/ 589 w 761"/>
                <a:gd name="T65" fmla="*/ 258 h 330"/>
                <a:gd name="T66" fmla="*/ 570 w 761"/>
                <a:gd name="T67" fmla="*/ 255 h 330"/>
                <a:gd name="T68" fmla="*/ 539 w 761"/>
                <a:gd name="T69" fmla="*/ 258 h 330"/>
                <a:gd name="T70" fmla="*/ 509 w 761"/>
                <a:gd name="T71" fmla="*/ 267 h 330"/>
                <a:gd name="T72" fmla="*/ 488 w 761"/>
                <a:gd name="T73" fmla="*/ 279 h 330"/>
                <a:gd name="T74" fmla="*/ 466 w 761"/>
                <a:gd name="T75" fmla="*/ 278 h 330"/>
                <a:gd name="T76" fmla="*/ 435 w 761"/>
                <a:gd name="T77" fmla="*/ 277 h 330"/>
                <a:gd name="T78" fmla="*/ 409 w 761"/>
                <a:gd name="T79" fmla="*/ 283 h 330"/>
                <a:gd name="T80" fmla="*/ 382 w 761"/>
                <a:gd name="T81" fmla="*/ 294 h 330"/>
                <a:gd name="T82" fmla="*/ 359 w 761"/>
                <a:gd name="T83" fmla="*/ 303 h 330"/>
                <a:gd name="T84" fmla="*/ 342 w 761"/>
                <a:gd name="T85" fmla="*/ 305 h 330"/>
                <a:gd name="T86" fmla="*/ 321 w 761"/>
                <a:gd name="T87" fmla="*/ 308 h 330"/>
                <a:gd name="T88" fmla="*/ 299 w 761"/>
                <a:gd name="T89" fmla="*/ 309 h 330"/>
                <a:gd name="T90" fmla="*/ 284 w 761"/>
                <a:gd name="T91" fmla="*/ 307 h 330"/>
                <a:gd name="T92" fmla="*/ 279 w 761"/>
                <a:gd name="T93" fmla="*/ 297 h 330"/>
                <a:gd name="T94" fmla="*/ 261 w 761"/>
                <a:gd name="T95" fmla="*/ 290 h 330"/>
                <a:gd name="T96" fmla="*/ 233 w 761"/>
                <a:gd name="T97" fmla="*/ 290 h 330"/>
                <a:gd name="T98" fmla="*/ 204 w 761"/>
                <a:gd name="T99" fmla="*/ 294 h 330"/>
                <a:gd name="T100" fmla="*/ 176 w 761"/>
                <a:gd name="T101" fmla="*/ 300 h 330"/>
                <a:gd name="T102" fmla="*/ 158 w 761"/>
                <a:gd name="T103" fmla="*/ 303 h 330"/>
                <a:gd name="T104" fmla="*/ 141 w 761"/>
                <a:gd name="T105" fmla="*/ 309 h 330"/>
                <a:gd name="T106" fmla="*/ 133 w 761"/>
                <a:gd name="T107" fmla="*/ 319 h 330"/>
                <a:gd name="T108" fmla="*/ 124 w 761"/>
                <a:gd name="T109" fmla="*/ 327 h 330"/>
                <a:gd name="T110" fmla="*/ 100 w 761"/>
                <a:gd name="T111" fmla="*/ 330 h 330"/>
                <a:gd name="T112" fmla="*/ 69 w 761"/>
                <a:gd name="T113" fmla="*/ 327 h 330"/>
                <a:gd name="T114" fmla="*/ 40 w 761"/>
                <a:gd name="T115" fmla="*/ 318 h 330"/>
                <a:gd name="T116" fmla="*/ 25 w 761"/>
                <a:gd name="T117" fmla="*/ 304 h 33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61"/>
                <a:gd name="T178" fmla="*/ 0 h 330"/>
                <a:gd name="T179" fmla="*/ 761 w 761"/>
                <a:gd name="T180" fmla="*/ 330 h 33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61" h="330">
                  <a:moveTo>
                    <a:pt x="25" y="304"/>
                  </a:moveTo>
                  <a:lnTo>
                    <a:pt x="18" y="278"/>
                  </a:lnTo>
                  <a:lnTo>
                    <a:pt x="12" y="248"/>
                  </a:lnTo>
                  <a:lnTo>
                    <a:pt x="6" y="216"/>
                  </a:lnTo>
                  <a:lnTo>
                    <a:pt x="2" y="185"/>
                  </a:lnTo>
                  <a:lnTo>
                    <a:pt x="0" y="153"/>
                  </a:lnTo>
                  <a:lnTo>
                    <a:pt x="1" y="140"/>
                  </a:lnTo>
                  <a:lnTo>
                    <a:pt x="4" y="132"/>
                  </a:lnTo>
                  <a:lnTo>
                    <a:pt x="8" y="126"/>
                  </a:lnTo>
                  <a:lnTo>
                    <a:pt x="12" y="122"/>
                  </a:lnTo>
                  <a:lnTo>
                    <a:pt x="15" y="118"/>
                  </a:lnTo>
                  <a:lnTo>
                    <a:pt x="18" y="115"/>
                  </a:lnTo>
                  <a:lnTo>
                    <a:pt x="18" y="110"/>
                  </a:lnTo>
                  <a:lnTo>
                    <a:pt x="18" y="96"/>
                  </a:lnTo>
                  <a:lnTo>
                    <a:pt x="19" y="83"/>
                  </a:lnTo>
                  <a:lnTo>
                    <a:pt x="22" y="71"/>
                  </a:lnTo>
                  <a:lnTo>
                    <a:pt x="26" y="59"/>
                  </a:lnTo>
                  <a:lnTo>
                    <a:pt x="27" y="47"/>
                  </a:lnTo>
                  <a:lnTo>
                    <a:pt x="25" y="34"/>
                  </a:lnTo>
                  <a:lnTo>
                    <a:pt x="23" y="21"/>
                  </a:lnTo>
                  <a:lnTo>
                    <a:pt x="20" y="9"/>
                  </a:lnTo>
                  <a:lnTo>
                    <a:pt x="72" y="0"/>
                  </a:lnTo>
                  <a:lnTo>
                    <a:pt x="230" y="40"/>
                  </a:lnTo>
                  <a:lnTo>
                    <a:pt x="232" y="62"/>
                  </a:lnTo>
                  <a:lnTo>
                    <a:pt x="236" y="83"/>
                  </a:lnTo>
                  <a:lnTo>
                    <a:pt x="241" y="100"/>
                  </a:lnTo>
                  <a:lnTo>
                    <a:pt x="247" y="116"/>
                  </a:lnTo>
                  <a:lnTo>
                    <a:pt x="254" y="129"/>
                  </a:lnTo>
                  <a:lnTo>
                    <a:pt x="262" y="142"/>
                  </a:lnTo>
                  <a:lnTo>
                    <a:pt x="269" y="154"/>
                  </a:lnTo>
                  <a:lnTo>
                    <a:pt x="278" y="167"/>
                  </a:lnTo>
                  <a:lnTo>
                    <a:pt x="289" y="164"/>
                  </a:lnTo>
                  <a:lnTo>
                    <a:pt x="302" y="157"/>
                  </a:lnTo>
                  <a:lnTo>
                    <a:pt x="318" y="147"/>
                  </a:lnTo>
                  <a:lnTo>
                    <a:pt x="334" y="133"/>
                  </a:lnTo>
                  <a:lnTo>
                    <a:pt x="351" y="117"/>
                  </a:lnTo>
                  <a:lnTo>
                    <a:pt x="368" y="99"/>
                  </a:lnTo>
                  <a:lnTo>
                    <a:pt x="385" y="82"/>
                  </a:lnTo>
                  <a:lnTo>
                    <a:pt x="401" y="63"/>
                  </a:lnTo>
                  <a:lnTo>
                    <a:pt x="416" y="47"/>
                  </a:lnTo>
                  <a:lnTo>
                    <a:pt x="431" y="32"/>
                  </a:lnTo>
                  <a:lnTo>
                    <a:pt x="442" y="19"/>
                  </a:lnTo>
                  <a:lnTo>
                    <a:pt x="451" y="10"/>
                  </a:lnTo>
                  <a:lnTo>
                    <a:pt x="726" y="10"/>
                  </a:lnTo>
                  <a:lnTo>
                    <a:pt x="761" y="177"/>
                  </a:lnTo>
                  <a:lnTo>
                    <a:pt x="737" y="184"/>
                  </a:lnTo>
                  <a:lnTo>
                    <a:pt x="716" y="191"/>
                  </a:lnTo>
                  <a:lnTo>
                    <a:pt x="701" y="199"/>
                  </a:lnTo>
                  <a:lnTo>
                    <a:pt x="688" y="208"/>
                  </a:lnTo>
                  <a:lnTo>
                    <a:pt x="679" y="216"/>
                  </a:lnTo>
                  <a:lnTo>
                    <a:pt x="674" y="225"/>
                  </a:lnTo>
                  <a:lnTo>
                    <a:pt x="670" y="232"/>
                  </a:lnTo>
                  <a:lnTo>
                    <a:pt x="669" y="237"/>
                  </a:lnTo>
                  <a:lnTo>
                    <a:pt x="669" y="240"/>
                  </a:lnTo>
                  <a:lnTo>
                    <a:pt x="668" y="244"/>
                  </a:lnTo>
                  <a:lnTo>
                    <a:pt x="662" y="247"/>
                  </a:lnTo>
                  <a:lnTo>
                    <a:pt x="652" y="248"/>
                  </a:lnTo>
                  <a:lnTo>
                    <a:pt x="639" y="248"/>
                  </a:lnTo>
                  <a:lnTo>
                    <a:pt x="624" y="245"/>
                  </a:lnTo>
                  <a:lnTo>
                    <a:pt x="607" y="241"/>
                  </a:lnTo>
                  <a:lnTo>
                    <a:pt x="603" y="241"/>
                  </a:lnTo>
                  <a:lnTo>
                    <a:pt x="600" y="244"/>
                  </a:lnTo>
                  <a:lnTo>
                    <a:pt x="597" y="249"/>
                  </a:lnTo>
                  <a:lnTo>
                    <a:pt x="595" y="254"/>
                  </a:lnTo>
                  <a:lnTo>
                    <a:pt x="593" y="258"/>
                  </a:lnTo>
                  <a:lnTo>
                    <a:pt x="589" y="258"/>
                  </a:lnTo>
                  <a:lnTo>
                    <a:pt x="582" y="256"/>
                  </a:lnTo>
                  <a:lnTo>
                    <a:pt x="570" y="255"/>
                  </a:lnTo>
                  <a:lnTo>
                    <a:pt x="556" y="255"/>
                  </a:lnTo>
                  <a:lnTo>
                    <a:pt x="539" y="258"/>
                  </a:lnTo>
                  <a:lnTo>
                    <a:pt x="523" y="261"/>
                  </a:lnTo>
                  <a:lnTo>
                    <a:pt x="509" y="267"/>
                  </a:lnTo>
                  <a:lnTo>
                    <a:pt x="496" y="275"/>
                  </a:lnTo>
                  <a:lnTo>
                    <a:pt x="488" y="279"/>
                  </a:lnTo>
                  <a:lnTo>
                    <a:pt x="478" y="280"/>
                  </a:lnTo>
                  <a:lnTo>
                    <a:pt x="466" y="278"/>
                  </a:lnTo>
                  <a:lnTo>
                    <a:pt x="451" y="277"/>
                  </a:lnTo>
                  <a:lnTo>
                    <a:pt x="435" y="277"/>
                  </a:lnTo>
                  <a:lnTo>
                    <a:pt x="423" y="279"/>
                  </a:lnTo>
                  <a:lnTo>
                    <a:pt x="409" y="283"/>
                  </a:lnTo>
                  <a:lnTo>
                    <a:pt x="396" y="289"/>
                  </a:lnTo>
                  <a:lnTo>
                    <a:pt x="382" y="294"/>
                  </a:lnTo>
                  <a:lnTo>
                    <a:pt x="369" y="300"/>
                  </a:lnTo>
                  <a:lnTo>
                    <a:pt x="359" y="303"/>
                  </a:lnTo>
                  <a:lnTo>
                    <a:pt x="351" y="305"/>
                  </a:lnTo>
                  <a:lnTo>
                    <a:pt x="342" y="305"/>
                  </a:lnTo>
                  <a:lnTo>
                    <a:pt x="332" y="306"/>
                  </a:lnTo>
                  <a:lnTo>
                    <a:pt x="321" y="308"/>
                  </a:lnTo>
                  <a:lnTo>
                    <a:pt x="309" y="309"/>
                  </a:lnTo>
                  <a:lnTo>
                    <a:pt x="299" y="309"/>
                  </a:lnTo>
                  <a:lnTo>
                    <a:pt x="290" y="309"/>
                  </a:lnTo>
                  <a:lnTo>
                    <a:pt x="284" y="307"/>
                  </a:lnTo>
                  <a:lnTo>
                    <a:pt x="282" y="303"/>
                  </a:lnTo>
                  <a:lnTo>
                    <a:pt x="279" y="297"/>
                  </a:lnTo>
                  <a:lnTo>
                    <a:pt x="271" y="292"/>
                  </a:lnTo>
                  <a:lnTo>
                    <a:pt x="261" y="290"/>
                  </a:lnTo>
                  <a:lnTo>
                    <a:pt x="249" y="289"/>
                  </a:lnTo>
                  <a:lnTo>
                    <a:pt x="233" y="290"/>
                  </a:lnTo>
                  <a:lnTo>
                    <a:pt x="219" y="292"/>
                  </a:lnTo>
                  <a:lnTo>
                    <a:pt x="204" y="294"/>
                  </a:lnTo>
                  <a:lnTo>
                    <a:pt x="188" y="297"/>
                  </a:lnTo>
                  <a:lnTo>
                    <a:pt x="176" y="300"/>
                  </a:lnTo>
                  <a:lnTo>
                    <a:pt x="165" y="301"/>
                  </a:lnTo>
                  <a:lnTo>
                    <a:pt x="158" y="303"/>
                  </a:lnTo>
                  <a:lnTo>
                    <a:pt x="148" y="305"/>
                  </a:lnTo>
                  <a:lnTo>
                    <a:pt x="141" y="309"/>
                  </a:lnTo>
                  <a:lnTo>
                    <a:pt x="137" y="314"/>
                  </a:lnTo>
                  <a:lnTo>
                    <a:pt x="133" y="319"/>
                  </a:lnTo>
                  <a:lnTo>
                    <a:pt x="129" y="324"/>
                  </a:lnTo>
                  <a:lnTo>
                    <a:pt x="124" y="327"/>
                  </a:lnTo>
                  <a:lnTo>
                    <a:pt x="113" y="330"/>
                  </a:lnTo>
                  <a:lnTo>
                    <a:pt x="100" y="330"/>
                  </a:lnTo>
                  <a:lnTo>
                    <a:pt x="85" y="330"/>
                  </a:lnTo>
                  <a:lnTo>
                    <a:pt x="69" y="327"/>
                  </a:lnTo>
                  <a:lnTo>
                    <a:pt x="54" y="324"/>
                  </a:lnTo>
                  <a:lnTo>
                    <a:pt x="40" y="318"/>
                  </a:lnTo>
                  <a:lnTo>
                    <a:pt x="30" y="312"/>
                  </a:lnTo>
                  <a:lnTo>
                    <a:pt x="25" y="304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05" name="Freeform 51"/>
            <p:cNvSpPr>
              <a:spLocks/>
            </p:cNvSpPr>
            <p:nvPr/>
          </p:nvSpPr>
          <p:spPr bwMode="gray">
            <a:xfrm>
              <a:off x="2819" y="3160"/>
              <a:ext cx="761" cy="330"/>
            </a:xfrm>
            <a:custGeom>
              <a:avLst/>
              <a:gdLst>
                <a:gd name="T0" fmla="*/ 18 w 761"/>
                <a:gd name="T1" fmla="*/ 278 h 330"/>
                <a:gd name="T2" fmla="*/ 6 w 761"/>
                <a:gd name="T3" fmla="*/ 216 h 330"/>
                <a:gd name="T4" fmla="*/ 0 w 761"/>
                <a:gd name="T5" fmla="*/ 153 h 330"/>
                <a:gd name="T6" fmla="*/ 4 w 761"/>
                <a:gd name="T7" fmla="*/ 132 h 330"/>
                <a:gd name="T8" fmla="*/ 12 w 761"/>
                <a:gd name="T9" fmla="*/ 122 h 330"/>
                <a:gd name="T10" fmla="*/ 18 w 761"/>
                <a:gd name="T11" fmla="*/ 115 h 330"/>
                <a:gd name="T12" fmla="*/ 18 w 761"/>
                <a:gd name="T13" fmla="*/ 96 h 330"/>
                <a:gd name="T14" fmla="*/ 22 w 761"/>
                <a:gd name="T15" fmla="*/ 71 h 330"/>
                <a:gd name="T16" fmla="*/ 27 w 761"/>
                <a:gd name="T17" fmla="*/ 47 h 330"/>
                <a:gd name="T18" fmla="*/ 23 w 761"/>
                <a:gd name="T19" fmla="*/ 21 h 330"/>
                <a:gd name="T20" fmla="*/ 72 w 761"/>
                <a:gd name="T21" fmla="*/ 0 h 330"/>
                <a:gd name="T22" fmla="*/ 232 w 761"/>
                <a:gd name="T23" fmla="*/ 62 h 330"/>
                <a:gd name="T24" fmla="*/ 241 w 761"/>
                <a:gd name="T25" fmla="*/ 100 h 330"/>
                <a:gd name="T26" fmla="*/ 254 w 761"/>
                <a:gd name="T27" fmla="*/ 129 h 330"/>
                <a:gd name="T28" fmla="*/ 269 w 761"/>
                <a:gd name="T29" fmla="*/ 154 h 330"/>
                <a:gd name="T30" fmla="*/ 289 w 761"/>
                <a:gd name="T31" fmla="*/ 164 h 330"/>
                <a:gd name="T32" fmla="*/ 318 w 761"/>
                <a:gd name="T33" fmla="*/ 147 h 330"/>
                <a:gd name="T34" fmla="*/ 351 w 761"/>
                <a:gd name="T35" fmla="*/ 117 h 330"/>
                <a:gd name="T36" fmla="*/ 385 w 761"/>
                <a:gd name="T37" fmla="*/ 82 h 330"/>
                <a:gd name="T38" fmla="*/ 416 w 761"/>
                <a:gd name="T39" fmla="*/ 47 h 330"/>
                <a:gd name="T40" fmla="*/ 442 w 761"/>
                <a:gd name="T41" fmla="*/ 19 h 330"/>
                <a:gd name="T42" fmla="*/ 726 w 761"/>
                <a:gd name="T43" fmla="*/ 10 h 330"/>
                <a:gd name="T44" fmla="*/ 737 w 761"/>
                <a:gd name="T45" fmla="*/ 184 h 330"/>
                <a:gd name="T46" fmla="*/ 701 w 761"/>
                <a:gd name="T47" fmla="*/ 199 h 330"/>
                <a:gd name="T48" fmla="*/ 679 w 761"/>
                <a:gd name="T49" fmla="*/ 216 h 330"/>
                <a:gd name="T50" fmla="*/ 670 w 761"/>
                <a:gd name="T51" fmla="*/ 232 h 330"/>
                <a:gd name="T52" fmla="*/ 669 w 761"/>
                <a:gd name="T53" fmla="*/ 240 h 330"/>
                <a:gd name="T54" fmla="*/ 662 w 761"/>
                <a:gd name="T55" fmla="*/ 247 h 330"/>
                <a:gd name="T56" fmla="*/ 639 w 761"/>
                <a:gd name="T57" fmla="*/ 248 h 330"/>
                <a:gd name="T58" fmla="*/ 607 w 761"/>
                <a:gd name="T59" fmla="*/ 241 h 330"/>
                <a:gd name="T60" fmla="*/ 600 w 761"/>
                <a:gd name="T61" fmla="*/ 244 h 330"/>
                <a:gd name="T62" fmla="*/ 595 w 761"/>
                <a:gd name="T63" fmla="*/ 254 h 330"/>
                <a:gd name="T64" fmla="*/ 589 w 761"/>
                <a:gd name="T65" fmla="*/ 258 h 330"/>
                <a:gd name="T66" fmla="*/ 570 w 761"/>
                <a:gd name="T67" fmla="*/ 255 h 330"/>
                <a:gd name="T68" fmla="*/ 539 w 761"/>
                <a:gd name="T69" fmla="*/ 258 h 330"/>
                <a:gd name="T70" fmla="*/ 509 w 761"/>
                <a:gd name="T71" fmla="*/ 267 h 330"/>
                <a:gd name="T72" fmla="*/ 488 w 761"/>
                <a:gd name="T73" fmla="*/ 279 h 330"/>
                <a:gd name="T74" fmla="*/ 466 w 761"/>
                <a:gd name="T75" fmla="*/ 278 h 330"/>
                <a:gd name="T76" fmla="*/ 435 w 761"/>
                <a:gd name="T77" fmla="*/ 277 h 330"/>
                <a:gd name="T78" fmla="*/ 409 w 761"/>
                <a:gd name="T79" fmla="*/ 283 h 330"/>
                <a:gd name="T80" fmla="*/ 382 w 761"/>
                <a:gd name="T81" fmla="*/ 294 h 330"/>
                <a:gd name="T82" fmla="*/ 359 w 761"/>
                <a:gd name="T83" fmla="*/ 303 h 330"/>
                <a:gd name="T84" fmla="*/ 342 w 761"/>
                <a:gd name="T85" fmla="*/ 305 h 330"/>
                <a:gd name="T86" fmla="*/ 321 w 761"/>
                <a:gd name="T87" fmla="*/ 308 h 330"/>
                <a:gd name="T88" fmla="*/ 299 w 761"/>
                <a:gd name="T89" fmla="*/ 309 h 330"/>
                <a:gd name="T90" fmla="*/ 284 w 761"/>
                <a:gd name="T91" fmla="*/ 307 h 330"/>
                <a:gd name="T92" fmla="*/ 279 w 761"/>
                <a:gd name="T93" fmla="*/ 297 h 330"/>
                <a:gd name="T94" fmla="*/ 261 w 761"/>
                <a:gd name="T95" fmla="*/ 290 h 330"/>
                <a:gd name="T96" fmla="*/ 233 w 761"/>
                <a:gd name="T97" fmla="*/ 290 h 330"/>
                <a:gd name="T98" fmla="*/ 204 w 761"/>
                <a:gd name="T99" fmla="*/ 294 h 330"/>
                <a:gd name="T100" fmla="*/ 176 w 761"/>
                <a:gd name="T101" fmla="*/ 300 h 330"/>
                <a:gd name="T102" fmla="*/ 158 w 761"/>
                <a:gd name="T103" fmla="*/ 303 h 330"/>
                <a:gd name="T104" fmla="*/ 141 w 761"/>
                <a:gd name="T105" fmla="*/ 309 h 330"/>
                <a:gd name="T106" fmla="*/ 133 w 761"/>
                <a:gd name="T107" fmla="*/ 319 h 330"/>
                <a:gd name="T108" fmla="*/ 124 w 761"/>
                <a:gd name="T109" fmla="*/ 327 h 330"/>
                <a:gd name="T110" fmla="*/ 100 w 761"/>
                <a:gd name="T111" fmla="*/ 330 h 330"/>
                <a:gd name="T112" fmla="*/ 69 w 761"/>
                <a:gd name="T113" fmla="*/ 327 h 330"/>
                <a:gd name="T114" fmla="*/ 40 w 761"/>
                <a:gd name="T115" fmla="*/ 318 h 330"/>
                <a:gd name="T116" fmla="*/ 25 w 761"/>
                <a:gd name="T117" fmla="*/ 304 h 33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61"/>
                <a:gd name="T178" fmla="*/ 0 h 330"/>
                <a:gd name="T179" fmla="*/ 761 w 761"/>
                <a:gd name="T180" fmla="*/ 330 h 33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61" h="330">
                  <a:moveTo>
                    <a:pt x="25" y="304"/>
                  </a:moveTo>
                  <a:lnTo>
                    <a:pt x="18" y="278"/>
                  </a:lnTo>
                  <a:lnTo>
                    <a:pt x="12" y="248"/>
                  </a:lnTo>
                  <a:lnTo>
                    <a:pt x="6" y="216"/>
                  </a:lnTo>
                  <a:lnTo>
                    <a:pt x="2" y="185"/>
                  </a:lnTo>
                  <a:lnTo>
                    <a:pt x="0" y="153"/>
                  </a:lnTo>
                  <a:lnTo>
                    <a:pt x="1" y="140"/>
                  </a:lnTo>
                  <a:lnTo>
                    <a:pt x="4" y="132"/>
                  </a:lnTo>
                  <a:lnTo>
                    <a:pt x="8" y="126"/>
                  </a:lnTo>
                  <a:lnTo>
                    <a:pt x="12" y="122"/>
                  </a:lnTo>
                  <a:lnTo>
                    <a:pt x="15" y="118"/>
                  </a:lnTo>
                  <a:lnTo>
                    <a:pt x="18" y="115"/>
                  </a:lnTo>
                  <a:lnTo>
                    <a:pt x="18" y="110"/>
                  </a:lnTo>
                  <a:lnTo>
                    <a:pt x="18" y="96"/>
                  </a:lnTo>
                  <a:lnTo>
                    <a:pt x="19" y="83"/>
                  </a:lnTo>
                  <a:lnTo>
                    <a:pt x="22" y="71"/>
                  </a:lnTo>
                  <a:lnTo>
                    <a:pt x="26" y="59"/>
                  </a:lnTo>
                  <a:lnTo>
                    <a:pt x="27" y="47"/>
                  </a:lnTo>
                  <a:lnTo>
                    <a:pt x="25" y="34"/>
                  </a:lnTo>
                  <a:lnTo>
                    <a:pt x="23" y="21"/>
                  </a:lnTo>
                  <a:lnTo>
                    <a:pt x="20" y="9"/>
                  </a:lnTo>
                  <a:lnTo>
                    <a:pt x="72" y="0"/>
                  </a:lnTo>
                  <a:lnTo>
                    <a:pt x="230" y="40"/>
                  </a:lnTo>
                  <a:lnTo>
                    <a:pt x="232" y="62"/>
                  </a:lnTo>
                  <a:lnTo>
                    <a:pt x="236" y="83"/>
                  </a:lnTo>
                  <a:lnTo>
                    <a:pt x="241" y="100"/>
                  </a:lnTo>
                  <a:lnTo>
                    <a:pt x="247" y="116"/>
                  </a:lnTo>
                  <a:lnTo>
                    <a:pt x="254" y="129"/>
                  </a:lnTo>
                  <a:lnTo>
                    <a:pt x="262" y="142"/>
                  </a:lnTo>
                  <a:lnTo>
                    <a:pt x="269" y="154"/>
                  </a:lnTo>
                  <a:lnTo>
                    <a:pt x="278" y="167"/>
                  </a:lnTo>
                  <a:lnTo>
                    <a:pt x="289" y="164"/>
                  </a:lnTo>
                  <a:lnTo>
                    <a:pt x="302" y="157"/>
                  </a:lnTo>
                  <a:lnTo>
                    <a:pt x="318" y="147"/>
                  </a:lnTo>
                  <a:lnTo>
                    <a:pt x="334" y="133"/>
                  </a:lnTo>
                  <a:lnTo>
                    <a:pt x="351" y="117"/>
                  </a:lnTo>
                  <a:lnTo>
                    <a:pt x="368" y="99"/>
                  </a:lnTo>
                  <a:lnTo>
                    <a:pt x="385" y="82"/>
                  </a:lnTo>
                  <a:lnTo>
                    <a:pt x="401" y="63"/>
                  </a:lnTo>
                  <a:lnTo>
                    <a:pt x="416" y="47"/>
                  </a:lnTo>
                  <a:lnTo>
                    <a:pt x="431" y="32"/>
                  </a:lnTo>
                  <a:lnTo>
                    <a:pt x="442" y="19"/>
                  </a:lnTo>
                  <a:lnTo>
                    <a:pt x="451" y="10"/>
                  </a:lnTo>
                  <a:lnTo>
                    <a:pt x="726" y="10"/>
                  </a:lnTo>
                  <a:lnTo>
                    <a:pt x="761" y="177"/>
                  </a:lnTo>
                  <a:lnTo>
                    <a:pt x="737" y="184"/>
                  </a:lnTo>
                  <a:lnTo>
                    <a:pt x="716" y="191"/>
                  </a:lnTo>
                  <a:lnTo>
                    <a:pt x="701" y="199"/>
                  </a:lnTo>
                  <a:lnTo>
                    <a:pt x="688" y="208"/>
                  </a:lnTo>
                  <a:lnTo>
                    <a:pt x="679" y="216"/>
                  </a:lnTo>
                  <a:lnTo>
                    <a:pt x="674" y="225"/>
                  </a:lnTo>
                  <a:lnTo>
                    <a:pt x="670" y="232"/>
                  </a:lnTo>
                  <a:lnTo>
                    <a:pt x="669" y="237"/>
                  </a:lnTo>
                  <a:lnTo>
                    <a:pt x="669" y="240"/>
                  </a:lnTo>
                  <a:lnTo>
                    <a:pt x="668" y="244"/>
                  </a:lnTo>
                  <a:lnTo>
                    <a:pt x="662" y="247"/>
                  </a:lnTo>
                  <a:lnTo>
                    <a:pt x="652" y="248"/>
                  </a:lnTo>
                  <a:lnTo>
                    <a:pt x="639" y="248"/>
                  </a:lnTo>
                  <a:lnTo>
                    <a:pt x="624" y="245"/>
                  </a:lnTo>
                  <a:lnTo>
                    <a:pt x="607" y="241"/>
                  </a:lnTo>
                  <a:lnTo>
                    <a:pt x="603" y="241"/>
                  </a:lnTo>
                  <a:lnTo>
                    <a:pt x="600" y="244"/>
                  </a:lnTo>
                  <a:lnTo>
                    <a:pt x="597" y="249"/>
                  </a:lnTo>
                  <a:lnTo>
                    <a:pt x="595" y="254"/>
                  </a:lnTo>
                  <a:lnTo>
                    <a:pt x="593" y="258"/>
                  </a:lnTo>
                  <a:lnTo>
                    <a:pt x="589" y="258"/>
                  </a:lnTo>
                  <a:lnTo>
                    <a:pt x="582" y="256"/>
                  </a:lnTo>
                  <a:lnTo>
                    <a:pt x="570" y="255"/>
                  </a:lnTo>
                  <a:lnTo>
                    <a:pt x="556" y="255"/>
                  </a:lnTo>
                  <a:lnTo>
                    <a:pt x="539" y="258"/>
                  </a:lnTo>
                  <a:lnTo>
                    <a:pt x="523" y="261"/>
                  </a:lnTo>
                  <a:lnTo>
                    <a:pt x="509" y="267"/>
                  </a:lnTo>
                  <a:lnTo>
                    <a:pt x="496" y="275"/>
                  </a:lnTo>
                  <a:lnTo>
                    <a:pt x="488" y="279"/>
                  </a:lnTo>
                  <a:lnTo>
                    <a:pt x="478" y="280"/>
                  </a:lnTo>
                  <a:lnTo>
                    <a:pt x="466" y="278"/>
                  </a:lnTo>
                  <a:lnTo>
                    <a:pt x="451" y="277"/>
                  </a:lnTo>
                  <a:lnTo>
                    <a:pt x="435" y="277"/>
                  </a:lnTo>
                  <a:lnTo>
                    <a:pt x="423" y="279"/>
                  </a:lnTo>
                  <a:lnTo>
                    <a:pt x="409" y="283"/>
                  </a:lnTo>
                  <a:lnTo>
                    <a:pt x="396" y="289"/>
                  </a:lnTo>
                  <a:lnTo>
                    <a:pt x="382" y="294"/>
                  </a:lnTo>
                  <a:lnTo>
                    <a:pt x="369" y="300"/>
                  </a:lnTo>
                  <a:lnTo>
                    <a:pt x="359" y="303"/>
                  </a:lnTo>
                  <a:lnTo>
                    <a:pt x="351" y="305"/>
                  </a:lnTo>
                  <a:lnTo>
                    <a:pt x="342" y="305"/>
                  </a:lnTo>
                  <a:lnTo>
                    <a:pt x="332" y="306"/>
                  </a:lnTo>
                  <a:lnTo>
                    <a:pt x="321" y="308"/>
                  </a:lnTo>
                  <a:lnTo>
                    <a:pt x="309" y="309"/>
                  </a:lnTo>
                  <a:lnTo>
                    <a:pt x="299" y="309"/>
                  </a:lnTo>
                  <a:lnTo>
                    <a:pt x="290" y="309"/>
                  </a:lnTo>
                  <a:lnTo>
                    <a:pt x="284" y="307"/>
                  </a:lnTo>
                  <a:lnTo>
                    <a:pt x="282" y="303"/>
                  </a:lnTo>
                  <a:lnTo>
                    <a:pt x="279" y="297"/>
                  </a:lnTo>
                  <a:lnTo>
                    <a:pt x="271" y="292"/>
                  </a:lnTo>
                  <a:lnTo>
                    <a:pt x="261" y="290"/>
                  </a:lnTo>
                  <a:lnTo>
                    <a:pt x="249" y="289"/>
                  </a:lnTo>
                  <a:lnTo>
                    <a:pt x="233" y="290"/>
                  </a:lnTo>
                  <a:lnTo>
                    <a:pt x="219" y="292"/>
                  </a:lnTo>
                  <a:lnTo>
                    <a:pt x="204" y="294"/>
                  </a:lnTo>
                  <a:lnTo>
                    <a:pt x="188" y="297"/>
                  </a:lnTo>
                  <a:lnTo>
                    <a:pt x="176" y="300"/>
                  </a:lnTo>
                  <a:lnTo>
                    <a:pt x="165" y="301"/>
                  </a:lnTo>
                  <a:lnTo>
                    <a:pt x="158" y="303"/>
                  </a:lnTo>
                  <a:lnTo>
                    <a:pt x="148" y="305"/>
                  </a:lnTo>
                  <a:lnTo>
                    <a:pt x="141" y="309"/>
                  </a:lnTo>
                  <a:lnTo>
                    <a:pt x="137" y="314"/>
                  </a:lnTo>
                  <a:lnTo>
                    <a:pt x="133" y="319"/>
                  </a:lnTo>
                  <a:lnTo>
                    <a:pt x="129" y="324"/>
                  </a:lnTo>
                  <a:lnTo>
                    <a:pt x="124" y="327"/>
                  </a:lnTo>
                  <a:lnTo>
                    <a:pt x="113" y="330"/>
                  </a:lnTo>
                  <a:lnTo>
                    <a:pt x="100" y="330"/>
                  </a:lnTo>
                  <a:lnTo>
                    <a:pt x="85" y="330"/>
                  </a:lnTo>
                  <a:lnTo>
                    <a:pt x="69" y="327"/>
                  </a:lnTo>
                  <a:lnTo>
                    <a:pt x="54" y="324"/>
                  </a:lnTo>
                  <a:lnTo>
                    <a:pt x="40" y="318"/>
                  </a:lnTo>
                  <a:lnTo>
                    <a:pt x="30" y="312"/>
                  </a:lnTo>
                  <a:lnTo>
                    <a:pt x="25" y="304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06" name="Freeform 52"/>
            <p:cNvSpPr>
              <a:spLocks/>
            </p:cNvSpPr>
            <p:nvPr/>
          </p:nvSpPr>
          <p:spPr bwMode="gray">
            <a:xfrm>
              <a:off x="3483" y="2607"/>
              <a:ext cx="85" cy="93"/>
            </a:xfrm>
            <a:custGeom>
              <a:avLst/>
              <a:gdLst>
                <a:gd name="T0" fmla="*/ 9 w 85"/>
                <a:gd name="T1" fmla="*/ 93 h 93"/>
                <a:gd name="T2" fmla="*/ 85 w 85"/>
                <a:gd name="T3" fmla="*/ 85 h 93"/>
                <a:gd name="T4" fmla="*/ 84 w 85"/>
                <a:gd name="T5" fmla="*/ 80 h 93"/>
                <a:gd name="T6" fmla="*/ 81 w 85"/>
                <a:gd name="T7" fmla="*/ 74 h 93"/>
                <a:gd name="T8" fmla="*/ 77 w 85"/>
                <a:gd name="T9" fmla="*/ 69 h 93"/>
                <a:gd name="T10" fmla="*/ 76 w 85"/>
                <a:gd name="T11" fmla="*/ 65 h 93"/>
                <a:gd name="T12" fmla="*/ 76 w 85"/>
                <a:gd name="T13" fmla="*/ 57 h 93"/>
                <a:gd name="T14" fmla="*/ 75 w 85"/>
                <a:gd name="T15" fmla="*/ 51 h 93"/>
                <a:gd name="T16" fmla="*/ 73 w 85"/>
                <a:gd name="T17" fmla="*/ 46 h 93"/>
                <a:gd name="T18" fmla="*/ 72 w 85"/>
                <a:gd name="T19" fmla="*/ 43 h 93"/>
                <a:gd name="T20" fmla="*/ 73 w 85"/>
                <a:gd name="T21" fmla="*/ 39 h 93"/>
                <a:gd name="T22" fmla="*/ 73 w 85"/>
                <a:gd name="T23" fmla="*/ 33 h 93"/>
                <a:gd name="T24" fmla="*/ 71 w 85"/>
                <a:gd name="T25" fmla="*/ 27 h 93"/>
                <a:gd name="T26" fmla="*/ 67 w 85"/>
                <a:gd name="T27" fmla="*/ 20 h 93"/>
                <a:gd name="T28" fmla="*/ 63 w 85"/>
                <a:gd name="T29" fmla="*/ 12 h 93"/>
                <a:gd name="T30" fmla="*/ 60 w 85"/>
                <a:gd name="T31" fmla="*/ 6 h 93"/>
                <a:gd name="T32" fmla="*/ 56 w 85"/>
                <a:gd name="T33" fmla="*/ 1 h 93"/>
                <a:gd name="T34" fmla="*/ 50 w 85"/>
                <a:gd name="T35" fmla="*/ 0 h 93"/>
                <a:gd name="T36" fmla="*/ 41 w 85"/>
                <a:gd name="T37" fmla="*/ 0 h 93"/>
                <a:gd name="T38" fmla="*/ 33 w 85"/>
                <a:gd name="T39" fmla="*/ 2 h 93"/>
                <a:gd name="T40" fmla="*/ 27 w 85"/>
                <a:gd name="T41" fmla="*/ 6 h 93"/>
                <a:gd name="T42" fmla="*/ 24 w 85"/>
                <a:gd name="T43" fmla="*/ 11 h 93"/>
                <a:gd name="T44" fmla="*/ 22 w 85"/>
                <a:gd name="T45" fmla="*/ 19 h 93"/>
                <a:gd name="T46" fmla="*/ 20 w 85"/>
                <a:gd name="T47" fmla="*/ 25 h 93"/>
                <a:gd name="T48" fmla="*/ 17 w 85"/>
                <a:gd name="T49" fmla="*/ 29 h 93"/>
                <a:gd name="T50" fmla="*/ 14 w 85"/>
                <a:gd name="T51" fmla="*/ 32 h 93"/>
                <a:gd name="T52" fmla="*/ 11 w 85"/>
                <a:gd name="T53" fmla="*/ 39 h 93"/>
                <a:gd name="T54" fmla="*/ 8 w 85"/>
                <a:gd name="T55" fmla="*/ 44 h 93"/>
                <a:gd name="T56" fmla="*/ 4 w 85"/>
                <a:gd name="T57" fmla="*/ 48 h 93"/>
                <a:gd name="T58" fmla="*/ 0 w 85"/>
                <a:gd name="T59" fmla="*/ 47 h 93"/>
                <a:gd name="T60" fmla="*/ 9 w 85"/>
                <a:gd name="T61" fmla="*/ 93 h 9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85"/>
                <a:gd name="T94" fmla="*/ 0 h 93"/>
                <a:gd name="T95" fmla="*/ 85 w 85"/>
                <a:gd name="T96" fmla="*/ 93 h 9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85" h="93">
                  <a:moveTo>
                    <a:pt x="9" y="93"/>
                  </a:moveTo>
                  <a:lnTo>
                    <a:pt x="85" y="85"/>
                  </a:lnTo>
                  <a:lnTo>
                    <a:pt x="84" y="80"/>
                  </a:lnTo>
                  <a:lnTo>
                    <a:pt x="81" y="74"/>
                  </a:lnTo>
                  <a:lnTo>
                    <a:pt x="77" y="69"/>
                  </a:lnTo>
                  <a:lnTo>
                    <a:pt x="76" y="65"/>
                  </a:lnTo>
                  <a:lnTo>
                    <a:pt x="76" y="57"/>
                  </a:lnTo>
                  <a:lnTo>
                    <a:pt x="75" y="51"/>
                  </a:lnTo>
                  <a:lnTo>
                    <a:pt x="73" y="46"/>
                  </a:lnTo>
                  <a:lnTo>
                    <a:pt x="72" y="43"/>
                  </a:lnTo>
                  <a:lnTo>
                    <a:pt x="73" y="39"/>
                  </a:lnTo>
                  <a:lnTo>
                    <a:pt x="73" y="33"/>
                  </a:lnTo>
                  <a:lnTo>
                    <a:pt x="71" y="27"/>
                  </a:lnTo>
                  <a:lnTo>
                    <a:pt x="67" y="20"/>
                  </a:lnTo>
                  <a:lnTo>
                    <a:pt x="63" y="12"/>
                  </a:lnTo>
                  <a:lnTo>
                    <a:pt x="60" y="6"/>
                  </a:lnTo>
                  <a:lnTo>
                    <a:pt x="56" y="1"/>
                  </a:lnTo>
                  <a:lnTo>
                    <a:pt x="50" y="0"/>
                  </a:lnTo>
                  <a:lnTo>
                    <a:pt x="41" y="0"/>
                  </a:lnTo>
                  <a:lnTo>
                    <a:pt x="33" y="2"/>
                  </a:lnTo>
                  <a:lnTo>
                    <a:pt x="27" y="6"/>
                  </a:lnTo>
                  <a:lnTo>
                    <a:pt x="24" y="11"/>
                  </a:lnTo>
                  <a:lnTo>
                    <a:pt x="22" y="19"/>
                  </a:lnTo>
                  <a:lnTo>
                    <a:pt x="20" y="25"/>
                  </a:lnTo>
                  <a:lnTo>
                    <a:pt x="17" y="29"/>
                  </a:lnTo>
                  <a:lnTo>
                    <a:pt x="14" y="32"/>
                  </a:lnTo>
                  <a:lnTo>
                    <a:pt x="11" y="39"/>
                  </a:lnTo>
                  <a:lnTo>
                    <a:pt x="8" y="44"/>
                  </a:lnTo>
                  <a:lnTo>
                    <a:pt x="4" y="48"/>
                  </a:lnTo>
                  <a:lnTo>
                    <a:pt x="0" y="47"/>
                  </a:lnTo>
                  <a:lnTo>
                    <a:pt x="9" y="93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07" name="Freeform 53"/>
            <p:cNvSpPr>
              <a:spLocks/>
            </p:cNvSpPr>
            <p:nvPr/>
          </p:nvSpPr>
          <p:spPr bwMode="gray">
            <a:xfrm>
              <a:off x="3483" y="2607"/>
              <a:ext cx="85" cy="93"/>
            </a:xfrm>
            <a:custGeom>
              <a:avLst/>
              <a:gdLst>
                <a:gd name="T0" fmla="*/ 9 w 85"/>
                <a:gd name="T1" fmla="*/ 93 h 93"/>
                <a:gd name="T2" fmla="*/ 85 w 85"/>
                <a:gd name="T3" fmla="*/ 85 h 93"/>
                <a:gd name="T4" fmla="*/ 84 w 85"/>
                <a:gd name="T5" fmla="*/ 80 h 93"/>
                <a:gd name="T6" fmla="*/ 81 w 85"/>
                <a:gd name="T7" fmla="*/ 74 h 93"/>
                <a:gd name="T8" fmla="*/ 77 w 85"/>
                <a:gd name="T9" fmla="*/ 69 h 93"/>
                <a:gd name="T10" fmla="*/ 76 w 85"/>
                <a:gd name="T11" fmla="*/ 65 h 93"/>
                <a:gd name="T12" fmla="*/ 76 w 85"/>
                <a:gd name="T13" fmla="*/ 57 h 93"/>
                <a:gd name="T14" fmla="*/ 75 w 85"/>
                <a:gd name="T15" fmla="*/ 51 h 93"/>
                <a:gd name="T16" fmla="*/ 73 w 85"/>
                <a:gd name="T17" fmla="*/ 46 h 93"/>
                <a:gd name="T18" fmla="*/ 72 w 85"/>
                <a:gd name="T19" fmla="*/ 43 h 93"/>
                <a:gd name="T20" fmla="*/ 73 w 85"/>
                <a:gd name="T21" fmla="*/ 39 h 93"/>
                <a:gd name="T22" fmla="*/ 73 w 85"/>
                <a:gd name="T23" fmla="*/ 33 h 93"/>
                <a:gd name="T24" fmla="*/ 71 w 85"/>
                <a:gd name="T25" fmla="*/ 27 h 93"/>
                <a:gd name="T26" fmla="*/ 67 w 85"/>
                <a:gd name="T27" fmla="*/ 20 h 93"/>
                <a:gd name="T28" fmla="*/ 63 w 85"/>
                <a:gd name="T29" fmla="*/ 12 h 93"/>
                <a:gd name="T30" fmla="*/ 60 w 85"/>
                <a:gd name="T31" fmla="*/ 6 h 93"/>
                <a:gd name="T32" fmla="*/ 56 w 85"/>
                <a:gd name="T33" fmla="*/ 1 h 93"/>
                <a:gd name="T34" fmla="*/ 50 w 85"/>
                <a:gd name="T35" fmla="*/ 0 h 93"/>
                <a:gd name="T36" fmla="*/ 41 w 85"/>
                <a:gd name="T37" fmla="*/ 0 h 93"/>
                <a:gd name="T38" fmla="*/ 33 w 85"/>
                <a:gd name="T39" fmla="*/ 2 h 93"/>
                <a:gd name="T40" fmla="*/ 27 w 85"/>
                <a:gd name="T41" fmla="*/ 6 h 93"/>
                <a:gd name="T42" fmla="*/ 24 w 85"/>
                <a:gd name="T43" fmla="*/ 11 h 93"/>
                <a:gd name="T44" fmla="*/ 22 w 85"/>
                <a:gd name="T45" fmla="*/ 19 h 93"/>
                <a:gd name="T46" fmla="*/ 20 w 85"/>
                <a:gd name="T47" fmla="*/ 25 h 93"/>
                <a:gd name="T48" fmla="*/ 17 w 85"/>
                <a:gd name="T49" fmla="*/ 29 h 93"/>
                <a:gd name="T50" fmla="*/ 14 w 85"/>
                <a:gd name="T51" fmla="*/ 32 h 93"/>
                <a:gd name="T52" fmla="*/ 11 w 85"/>
                <a:gd name="T53" fmla="*/ 39 h 93"/>
                <a:gd name="T54" fmla="*/ 8 w 85"/>
                <a:gd name="T55" fmla="*/ 44 h 93"/>
                <a:gd name="T56" fmla="*/ 4 w 85"/>
                <a:gd name="T57" fmla="*/ 48 h 93"/>
                <a:gd name="T58" fmla="*/ 0 w 85"/>
                <a:gd name="T59" fmla="*/ 47 h 93"/>
                <a:gd name="T60" fmla="*/ 9 w 85"/>
                <a:gd name="T61" fmla="*/ 93 h 9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85"/>
                <a:gd name="T94" fmla="*/ 0 h 93"/>
                <a:gd name="T95" fmla="*/ 85 w 85"/>
                <a:gd name="T96" fmla="*/ 93 h 9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85" h="93">
                  <a:moveTo>
                    <a:pt x="9" y="93"/>
                  </a:moveTo>
                  <a:lnTo>
                    <a:pt x="85" y="85"/>
                  </a:lnTo>
                  <a:lnTo>
                    <a:pt x="84" y="80"/>
                  </a:lnTo>
                  <a:lnTo>
                    <a:pt x="81" y="74"/>
                  </a:lnTo>
                  <a:lnTo>
                    <a:pt x="77" y="69"/>
                  </a:lnTo>
                  <a:lnTo>
                    <a:pt x="76" y="65"/>
                  </a:lnTo>
                  <a:lnTo>
                    <a:pt x="76" y="57"/>
                  </a:lnTo>
                  <a:lnTo>
                    <a:pt x="75" y="51"/>
                  </a:lnTo>
                  <a:lnTo>
                    <a:pt x="73" y="46"/>
                  </a:lnTo>
                  <a:lnTo>
                    <a:pt x="72" y="43"/>
                  </a:lnTo>
                  <a:lnTo>
                    <a:pt x="73" y="39"/>
                  </a:lnTo>
                  <a:lnTo>
                    <a:pt x="73" y="33"/>
                  </a:lnTo>
                  <a:lnTo>
                    <a:pt x="71" y="27"/>
                  </a:lnTo>
                  <a:lnTo>
                    <a:pt x="67" y="20"/>
                  </a:lnTo>
                  <a:lnTo>
                    <a:pt x="63" y="12"/>
                  </a:lnTo>
                  <a:lnTo>
                    <a:pt x="60" y="6"/>
                  </a:lnTo>
                  <a:lnTo>
                    <a:pt x="56" y="1"/>
                  </a:lnTo>
                  <a:lnTo>
                    <a:pt x="50" y="0"/>
                  </a:lnTo>
                  <a:lnTo>
                    <a:pt x="41" y="0"/>
                  </a:lnTo>
                  <a:lnTo>
                    <a:pt x="33" y="2"/>
                  </a:lnTo>
                  <a:lnTo>
                    <a:pt x="27" y="6"/>
                  </a:lnTo>
                  <a:lnTo>
                    <a:pt x="24" y="11"/>
                  </a:lnTo>
                  <a:lnTo>
                    <a:pt x="22" y="19"/>
                  </a:lnTo>
                  <a:lnTo>
                    <a:pt x="20" y="25"/>
                  </a:lnTo>
                  <a:lnTo>
                    <a:pt x="17" y="29"/>
                  </a:lnTo>
                  <a:lnTo>
                    <a:pt x="14" y="32"/>
                  </a:lnTo>
                  <a:lnTo>
                    <a:pt x="11" y="39"/>
                  </a:lnTo>
                  <a:lnTo>
                    <a:pt x="8" y="44"/>
                  </a:lnTo>
                  <a:lnTo>
                    <a:pt x="4" y="48"/>
                  </a:lnTo>
                  <a:lnTo>
                    <a:pt x="0" y="47"/>
                  </a:lnTo>
                  <a:lnTo>
                    <a:pt x="9" y="93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08" name="Freeform 54"/>
            <p:cNvSpPr>
              <a:spLocks noEditPoints="1"/>
            </p:cNvSpPr>
            <p:nvPr/>
          </p:nvSpPr>
          <p:spPr bwMode="gray">
            <a:xfrm>
              <a:off x="3368" y="1523"/>
              <a:ext cx="1037" cy="1302"/>
            </a:xfrm>
            <a:custGeom>
              <a:avLst/>
              <a:gdLst>
                <a:gd name="T0" fmla="*/ 128 w 1037"/>
                <a:gd name="T1" fmla="*/ 114 h 1302"/>
                <a:gd name="T2" fmla="*/ 178 w 1037"/>
                <a:gd name="T3" fmla="*/ 85 h 1302"/>
                <a:gd name="T4" fmla="*/ 213 w 1037"/>
                <a:gd name="T5" fmla="*/ 67 h 1302"/>
                <a:gd name="T6" fmla="*/ 219 w 1037"/>
                <a:gd name="T7" fmla="*/ 98 h 1302"/>
                <a:gd name="T8" fmla="*/ 263 w 1037"/>
                <a:gd name="T9" fmla="*/ 139 h 1302"/>
                <a:gd name="T10" fmla="*/ 298 w 1037"/>
                <a:gd name="T11" fmla="*/ 197 h 1302"/>
                <a:gd name="T12" fmla="*/ 389 w 1037"/>
                <a:gd name="T13" fmla="*/ 303 h 1302"/>
                <a:gd name="T14" fmla="*/ 543 w 1037"/>
                <a:gd name="T15" fmla="*/ 301 h 1302"/>
                <a:gd name="T16" fmla="*/ 638 w 1037"/>
                <a:gd name="T17" fmla="*/ 288 h 1302"/>
                <a:gd name="T18" fmla="*/ 741 w 1037"/>
                <a:gd name="T19" fmla="*/ 290 h 1302"/>
                <a:gd name="T20" fmla="*/ 892 w 1037"/>
                <a:gd name="T21" fmla="*/ 359 h 1302"/>
                <a:gd name="T22" fmla="*/ 973 w 1037"/>
                <a:gd name="T23" fmla="*/ 438 h 1302"/>
                <a:gd name="T24" fmla="*/ 983 w 1037"/>
                <a:gd name="T25" fmla="*/ 514 h 1302"/>
                <a:gd name="T26" fmla="*/ 968 w 1037"/>
                <a:gd name="T27" fmla="*/ 599 h 1302"/>
                <a:gd name="T28" fmla="*/ 938 w 1037"/>
                <a:gd name="T29" fmla="*/ 640 h 1302"/>
                <a:gd name="T30" fmla="*/ 917 w 1037"/>
                <a:gd name="T31" fmla="*/ 725 h 1302"/>
                <a:gd name="T32" fmla="*/ 941 w 1037"/>
                <a:gd name="T33" fmla="*/ 821 h 1302"/>
                <a:gd name="T34" fmla="*/ 915 w 1037"/>
                <a:gd name="T35" fmla="*/ 929 h 1302"/>
                <a:gd name="T36" fmla="*/ 939 w 1037"/>
                <a:gd name="T37" fmla="*/ 1023 h 1302"/>
                <a:gd name="T38" fmla="*/ 1011 w 1037"/>
                <a:gd name="T39" fmla="*/ 1125 h 1302"/>
                <a:gd name="T40" fmla="*/ 1037 w 1037"/>
                <a:gd name="T41" fmla="*/ 1136 h 1302"/>
                <a:gd name="T42" fmla="*/ 994 w 1037"/>
                <a:gd name="T43" fmla="*/ 1187 h 1302"/>
                <a:gd name="T44" fmla="*/ 904 w 1037"/>
                <a:gd name="T45" fmla="*/ 1222 h 1302"/>
                <a:gd name="T46" fmla="*/ 828 w 1037"/>
                <a:gd name="T47" fmla="*/ 1300 h 1302"/>
                <a:gd name="T48" fmla="*/ 761 w 1037"/>
                <a:gd name="T49" fmla="*/ 1279 h 1302"/>
                <a:gd name="T50" fmla="*/ 680 w 1037"/>
                <a:gd name="T51" fmla="*/ 1246 h 1302"/>
                <a:gd name="T52" fmla="*/ 604 w 1037"/>
                <a:gd name="T53" fmla="*/ 1174 h 1302"/>
                <a:gd name="T54" fmla="*/ 567 w 1037"/>
                <a:gd name="T55" fmla="*/ 1115 h 1302"/>
                <a:gd name="T56" fmla="*/ 466 w 1037"/>
                <a:gd name="T57" fmla="*/ 1110 h 1302"/>
                <a:gd name="T58" fmla="*/ 383 w 1037"/>
                <a:gd name="T59" fmla="*/ 1098 h 1302"/>
                <a:gd name="T60" fmla="*/ 340 w 1037"/>
                <a:gd name="T61" fmla="*/ 1059 h 1302"/>
                <a:gd name="T62" fmla="*/ 247 w 1037"/>
                <a:gd name="T63" fmla="*/ 990 h 1302"/>
                <a:gd name="T64" fmla="*/ 213 w 1037"/>
                <a:gd name="T65" fmla="*/ 882 h 1302"/>
                <a:gd name="T66" fmla="*/ 197 w 1037"/>
                <a:gd name="T67" fmla="*/ 826 h 1302"/>
                <a:gd name="T68" fmla="*/ 144 w 1037"/>
                <a:gd name="T69" fmla="*/ 773 h 1302"/>
                <a:gd name="T70" fmla="*/ 78 w 1037"/>
                <a:gd name="T71" fmla="*/ 771 h 1302"/>
                <a:gd name="T72" fmla="*/ 85 w 1037"/>
                <a:gd name="T73" fmla="*/ 217 h 1302"/>
                <a:gd name="T74" fmla="*/ 101 w 1037"/>
                <a:gd name="T75" fmla="*/ 185 h 1302"/>
                <a:gd name="T76" fmla="*/ 90 w 1037"/>
                <a:gd name="T77" fmla="*/ 181 h 1302"/>
                <a:gd name="T78" fmla="*/ 88 w 1037"/>
                <a:gd name="T79" fmla="*/ 171 h 1302"/>
                <a:gd name="T80" fmla="*/ 100 w 1037"/>
                <a:gd name="T81" fmla="*/ 158 h 1302"/>
                <a:gd name="T82" fmla="*/ 94 w 1037"/>
                <a:gd name="T83" fmla="*/ 145 h 1302"/>
                <a:gd name="T84" fmla="*/ 78 w 1037"/>
                <a:gd name="T85" fmla="*/ 134 h 1302"/>
                <a:gd name="T86" fmla="*/ 77 w 1037"/>
                <a:gd name="T87" fmla="*/ 127 h 1302"/>
                <a:gd name="T88" fmla="*/ 66 w 1037"/>
                <a:gd name="T89" fmla="*/ 127 h 1302"/>
                <a:gd name="T90" fmla="*/ 53 w 1037"/>
                <a:gd name="T91" fmla="*/ 152 h 1302"/>
                <a:gd name="T92" fmla="*/ 58 w 1037"/>
                <a:gd name="T93" fmla="*/ 166 h 1302"/>
                <a:gd name="T94" fmla="*/ 75 w 1037"/>
                <a:gd name="T95" fmla="*/ 211 h 1302"/>
                <a:gd name="T96" fmla="*/ 6 w 1037"/>
                <a:gd name="T97" fmla="*/ 563 h 1302"/>
                <a:gd name="T98" fmla="*/ 12 w 1037"/>
                <a:gd name="T99" fmla="*/ 434 h 1302"/>
                <a:gd name="T100" fmla="*/ 36 w 1037"/>
                <a:gd name="T101" fmla="*/ 382 h 1302"/>
                <a:gd name="T102" fmla="*/ 56 w 1037"/>
                <a:gd name="T103" fmla="*/ 337 h 1302"/>
                <a:gd name="T104" fmla="*/ 1 w 1037"/>
                <a:gd name="T105" fmla="*/ 262 h 1302"/>
                <a:gd name="T106" fmla="*/ 15 w 1037"/>
                <a:gd name="T107" fmla="*/ 149 h 1302"/>
                <a:gd name="T108" fmla="*/ 27 w 1037"/>
                <a:gd name="T109" fmla="*/ 74 h 1302"/>
                <a:gd name="T110" fmla="*/ 40 w 1037"/>
                <a:gd name="T111" fmla="*/ 9 h 1302"/>
                <a:gd name="T112" fmla="*/ 66 w 1037"/>
                <a:gd name="T113" fmla="*/ 732 h 1302"/>
                <a:gd name="T114" fmla="*/ 67 w 1037"/>
                <a:gd name="T115" fmla="*/ 672 h 130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037"/>
                <a:gd name="T175" fmla="*/ 0 h 1302"/>
                <a:gd name="T176" fmla="*/ 1037 w 1037"/>
                <a:gd name="T177" fmla="*/ 1302 h 130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037" h="1302">
                  <a:moveTo>
                    <a:pt x="78" y="15"/>
                  </a:moveTo>
                  <a:lnTo>
                    <a:pt x="84" y="30"/>
                  </a:lnTo>
                  <a:lnTo>
                    <a:pt x="90" y="47"/>
                  </a:lnTo>
                  <a:lnTo>
                    <a:pt x="95" y="63"/>
                  </a:lnTo>
                  <a:lnTo>
                    <a:pt x="100" y="79"/>
                  </a:lnTo>
                  <a:lnTo>
                    <a:pt x="108" y="94"/>
                  </a:lnTo>
                  <a:lnTo>
                    <a:pt x="117" y="105"/>
                  </a:lnTo>
                  <a:lnTo>
                    <a:pt x="128" y="114"/>
                  </a:lnTo>
                  <a:lnTo>
                    <a:pt x="138" y="117"/>
                  </a:lnTo>
                  <a:lnTo>
                    <a:pt x="149" y="112"/>
                  </a:lnTo>
                  <a:lnTo>
                    <a:pt x="158" y="105"/>
                  </a:lnTo>
                  <a:lnTo>
                    <a:pt x="166" y="94"/>
                  </a:lnTo>
                  <a:lnTo>
                    <a:pt x="169" y="91"/>
                  </a:lnTo>
                  <a:lnTo>
                    <a:pt x="172" y="89"/>
                  </a:lnTo>
                  <a:lnTo>
                    <a:pt x="175" y="87"/>
                  </a:lnTo>
                  <a:lnTo>
                    <a:pt x="178" y="85"/>
                  </a:lnTo>
                  <a:lnTo>
                    <a:pt x="181" y="83"/>
                  </a:lnTo>
                  <a:lnTo>
                    <a:pt x="185" y="78"/>
                  </a:lnTo>
                  <a:lnTo>
                    <a:pt x="189" y="72"/>
                  </a:lnTo>
                  <a:lnTo>
                    <a:pt x="194" y="66"/>
                  </a:lnTo>
                  <a:lnTo>
                    <a:pt x="200" y="63"/>
                  </a:lnTo>
                  <a:lnTo>
                    <a:pt x="206" y="63"/>
                  </a:lnTo>
                  <a:lnTo>
                    <a:pt x="210" y="65"/>
                  </a:lnTo>
                  <a:lnTo>
                    <a:pt x="213" y="67"/>
                  </a:lnTo>
                  <a:lnTo>
                    <a:pt x="215" y="68"/>
                  </a:lnTo>
                  <a:lnTo>
                    <a:pt x="217" y="69"/>
                  </a:lnTo>
                  <a:lnTo>
                    <a:pt x="218" y="71"/>
                  </a:lnTo>
                  <a:lnTo>
                    <a:pt x="219" y="73"/>
                  </a:lnTo>
                  <a:lnTo>
                    <a:pt x="219" y="77"/>
                  </a:lnTo>
                  <a:lnTo>
                    <a:pt x="218" y="80"/>
                  </a:lnTo>
                  <a:lnTo>
                    <a:pt x="217" y="88"/>
                  </a:lnTo>
                  <a:lnTo>
                    <a:pt x="219" y="98"/>
                  </a:lnTo>
                  <a:lnTo>
                    <a:pt x="223" y="109"/>
                  </a:lnTo>
                  <a:lnTo>
                    <a:pt x="228" y="120"/>
                  </a:lnTo>
                  <a:lnTo>
                    <a:pt x="234" y="128"/>
                  </a:lnTo>
                  <a:lnTo>
                    <a:pt x="240" y="132"/>
                  </a:lnTo>
                  <a:lnTo>
                    <a:pt x="247" y="135"/>
                  </a:lnTo>
                  <a:lnTo>
                    <a:pt x="251" y="137"/>
                  </a:lnTo>
                  <a:lnTo>
                    <a:pt x="256" y="139"/>
                  </a:lnTo>
                  <a:lnTo>
                    <a:pt x="263" y="139"/>
                  </a:lnTo>
                  <a:lnTo>
                    <a:pt x="269" y="140"/>
                  </a:lnTo>
                  <a:lnTo>
                    <a:pt x="282" y="145"/>
                  </a:lnTo>
                  <a:lnTo>
                    <a:pt x="293" y="153"/>
                  </a:lnTo>
                  <a:lnTo>
                    <a:pt x="295" y="158"/>
                  </a:lnTo>
                  <a:lnTo>
                    <a:pt x="296" y="166"/>
                  </a:lnTo>
                  <a:lnTo>
                    <a:pt x="295" y="174"/>
                  </a:lnTo>
                  <a:lnTo>
                    <a:pt x="295" y="185"/>
                  </a:lnTo>
                  <a:lnTo>
                    <a:pt x="298" y="197"/>
                  </a:lnTo>
                  <a:lnTo>
                    <a:pt x="302" y="205"/>
                  </a:lnTo>
                  <a:lnTo>
                    <a:pt x="312" y="223"/>
                  </a:lnTo>
                  <a:lnTo>
                    <a:pt x="320" y="242"/>
                  </a:lnTo>
                  <a:lnTo>
                    <a:pt x="329" y="258"/>
                  </a:lnTo>
                  <a:lnTo>
                    <a:pt x="341" y="274"/>
                  </a:lnTo>
                  <a:lnTo>
                    <a:pt x="354" y="287"/>
                  </a:lnTo>
                  <a:lnTo>
                    <a:pt x="370" y="297"/>
                  </a:lnTo>
                  <a:lnTo>
                    <a:pt x="389" y="303"/>
                  </a:lnTo>
                  <a:lnTo>
                    <a:pt x="410" y="307"/>
                  </a:lnTo>
                  <a:lnTo>
                    <a:pt x="432" y="309"/>
                  </a:lnTo>
                  <a:lnTo>
                    <a:pt x="455" y="309"/>
                  </a:lnTo>
                  <a:lnTo>
                    <a:pt x="476" y="307"/>
                  </a:lnTo>
                  <a:lnTo>
                    <a:pt x="498" y="305"/>
                  </a:lnTo>
                  <a:lnTo>
                    <a:pt x="516" y="303"/>
                  </a:lnTo>
                  <a:lnTo>
                    <a:pt x="532" y="301"/>
                  </a:lnTo>
                  <a:lnTo>
                    <a:pt x="543" y="301"/>
                  </a:lnTo>
                  <a:lnTo>
                    <a:pt x="549" y="302"/>
                  </a:lnTo>
                  <a:lnTo>
                    <a:pt x="559" y="305"/>
                  </a:lnTo>
                  <a:lnTo>
                    <a:pt x="571" y="303"/>
                  </a:lnTo>
                  <a:lnTo>
                    <a:pt x="582" y="299"/>
                  </a:lnTo>
                  <a:lnTo>
                    <a:pt x="594" y="294"/>
                  </a:lnTo>
                  <a:lnTo>
                    <a:pt x="605" y="289"/>
                  </a:lnTo>
                  <a:lnTo>
                    <a:pt x="617" y="288"/>
                  </a:lnTo>
                  <a:lnTo>
                    <a:pt x="638" y="288"/>
                  </a:lnTo>
                  <a:lnTo>
                    <a:pt x="654" y="289"/>
                  </a:lnTo>
                  <a:lnTo>
                    <a:pt x="667" y="291"/>
                  </a:lnTo>
                  <a:lnTo>
                    <a:pt x="678" y="293"/>
                  </a:lnTo>
                  <a:lnTo>
                    <a:pt x="688" y="295"/>
                  </a:lnTo>
                  <a:lnTo>
                    <a:pt x="698" y="296"/>
                  </a:lnTo>
                  <a:lnTo>
                    <a:pt x="709" y="296"/>
                  </a:lnTo>
                  <a:lnTo>
                    <a:pt x="724" y="294"/>
                  </a:lnTo>
                  <a:lnTo>
                    <a:pt x="741" y="290"/>
                  </a:lnTo>
                  <a:lnTo>
                    <a:pt x="766" y="287"/>
                  </a:lnTo>
                  <a:lnTo>
                    <a:pt x="788" y="289"/>
                  </a:lnTo>
                  <a:lnTo>
                    <a:pt x="810" y="294"/>
                  </a:lnTo>
                  <a:lnTo>
                    <a:pt x="829" y="303"/>
                  </a:lnTo>
                  <a:lnTo>
                    <a:pt x="848" y="315"/>
                  </a:lnTo>
                  <a:lnTo>
                    <a:pt x="864" y="328"/>
                  </a:lnTo>
                  <a:lnTo>
                    <a:pt x="879" y="343"/>
                  </a:lnTo>
                  <a:lnTo>
                    <a:pt x="892" y="359"/>
                  </a:lnTo>
                  <a:lnTo>
                    <a:pt x="904" y="375"/>
                  </a:lnTo>
                  <a:lnTo>
                    <a:pt x="915" y="390"/>
                  </a:lnTo>
                  <a:lnTo>
                    <a:pt x="924" y="404"/>
                  </a:lnTo>
                  <a:lnTo>
                    <a:pt x="931" y="415"/>
                  </a:lnTo>
                  <a:lnTo>
                    <a:pt x="939" y="423"/>
                  </a:lnTo>
                  <a:lnTo>
                    <a:pt x="949" y="430"/>
                  </a:lnTo>
                  <a:lnTo>
                    <a:pt x="962" y="434"/>
                  </a:lnTo>
                  <a:lnTo>
                    <a:pt x="973" y="438"/>
                  </a:lnTo>
                  <a:lnTo>
                    <a:pt x="984" y="442"/>
                  </a:lnTo>
                  <a:lnTo>
                    <a:pt x="993" y="446"/>
                  </a:lnTo>
                  <a:lnTo>
                    <a:pt x="997" y="450"/>
                  </a:lnTo>
                  <a:lnTo>
                    <a:pt x="997" y="457"/>
                  </a:lnTo>
                  <a:lnTo>
                    <a:pt x="996" y="468"/>
                  </a:lnTo>
                  <a:lnTo>
                    <a:pt x="993" y="481"/>
                  </a:lnTo>
                  <a:lnTo>
                    <a:pt x="988" y="496"/>
                  </a:lnTo>
                  <a:lnTo>
                    <a:pt x="983" y="514"/>
                  </a:lnTo>
                  <a:lnTo>
                    <a:pt x="979" y="530"/>
                  </a:lnTo>
                  <a:lnTo>
                    <a:pt x="976" y="548"/>
                  </a:lnTo>
                  <a:lnTo>
                    <a:pt x="973" y="563"/>
                  </a:lnTo>
                  <a:lnTo>
                    <a:pt x="973" y="577"/>
                  </a:lnTo>
                  <a:lnTo>
                    <a:pt x="975" y="590"/>
                  </a:lnTo>
                  <a:lnTo>
                    <a:pt x="975" y="595"/>
                  </a:lnTo>
                  <a:lnTo>
                    <a:pt x="972" y="598"/>
                  </a:lnTo>
                  <a:lnTo>
                    <a:pt x="968" y="599"/>
                  </a:lnTo>
                  <a:lnTo>
                    <a:pt x="961" y="600"/>
                  </a:lnTo>
                  <a:lnTo>
                    <a:pt x="955" y="600"/>
                  </a:lnTo>
                  <a:lnTo>
                    <a:pt x="948" y="602"/>
                  </a:lnTo>
                  <a:lnTo>
                    <a:pt x="943" y="604"/>
                  </a:lnTo>
                  <a:lnTo>
                    <a:pt x="940" y="609"/>
                  </a:lnTo>
                  <a:lnTo>
                    <a:pt x="941" y="616"/>
                  </a:lnTo>
                  <a:lnTo>
                    <a:pt x="941" y="628"/>
                  </a:lnTo>
                  <a:lnTo>
                    <a:pt x="938" y="640"/>
                  </a:lnTo>
                  <a:lnTo>
                    <a:pt x="934" y="652"/>
                  </a:lnTo>
                  <a:lnTo>
                    <a:pt x="929" y="665"/>
                  </a:lnTo>
                  <a:lnTo>
                    <a:pt x="926" y="676"/>
                  </a:lnTo>
                  <a:lnTo>
                    <a:pt x="926" y="684"/>
                  </a:lnTo>
                  <a:lnTo>
                    <a:pt x="926" y="691"/>
                  </a:lnTo>
                  <a:lnTo>
                    <a:pt x="924" y="701"/>
                  </a:lnTo>
                  <a:lnTo>
                    <a:pt x="921" y="712"/>
                  </a:lnTo>
                  <a:lnTo>
                    <a:pt x="917" y="725"/>
                  </a:lnTo>
                  <a:lnTo>
                    <a:pt x="913" y="738"/>
                  </a:lnTo>
                  <a:lnTo>
                    <a:pt x="910" y="751"/>
                  </a:lnTo>
                  <a:lnTo>
                    <a:pt x="908" y="762"/>
                  </a:lnTo>
                  <a:lnTo>
                    <a:pt x="908" y="773"/>
                  </a:lnTo>
                  <a:lnTo>
                    <a:pt x="911" y="780"/>
                  </a:lnTo>
                  <a:lnTo>
                    <a:pt x="921" y="793"/>
                  </a:lnTo>
                  <a:lnTo>
                    <a:pt x="931" y="806"/>
                  </a:lnTo>
                  <a:lnTo>
                    <a:pt x="941" y="821"/>
                  </a:lnTo>
                  <a:lnTo>
                    <a:pt x="949" y="836"/>
                  </a:lnTo>
                  <a:lnTo>
                    <a:pt x="955" y="853"/>
                  </a:lnTo>
                  <a:lnTo>
                    <a:pt x="956" y="871"/>
                  </a:lnTo>
                  <a:lnTo>
                    <a:pt x="953" y="884"/>
                  </a:lnTo>
                  <a:lnTo>
                    <a:pt x="945" y="897"/>
                  </a:lnTo>
                  <a:lnTo>
                    <a:pt x="936" y="907"/>
                  </a:lnTo>
                  <a:lnTo>
                    <a:pt x="925" y="917"/>
                  </a:lnTo>
                  <a:lnTo>
                    <a:pt x="915" y="929"/>
                  </a:lnTo>
                  <a:lnTo>
                    <a:pt x="905" y="940"/>
                  </a:lnTo>
                  <a:lnTo>
                    <a:pt x="899" y="953"/>
                  </a:lnTo>
                  <a:lnTo>
                    <a:pt x="897" y="968"/>
                  </a:lnTo>
                  <a:lnTo>
                    <a:pt x="899" y="976"/>
                  </a:lnTo>
                  <a:lnTo>
                    <a:pt x="904" y="986"/>
                  </a:lnTo>
                  <a:lnTo>
                    <a:pt x="912" y="996"/>
                  </a:lnTo>
                  <a:lnTo>
                    <a:pt x="924" y="1009"/>
                  </a:lnTo>
                  <a:lnTo>
                    <a:pt x="939" y="1023"/>
                  </a:lnTo>
                  <a:lnTo>
                    <a:pt x="958" y="1039"/>
                  </a:lnTo>
                  <a:lnTo>
                    <a:pt x="980" y="1059"/>
                  </a:lnTo>
                  <a:lnTo>
                    <a:pt x="993" y="1071"/>
                  </a:lnTo>
                  <a:lnTo>
                    <a:pt x="1001" y="1083"/>
                  </a:lnTo>
                  <a:lnTo>
                    <a:pt x="1005" y="1095"/>
                  </a:lnTo>
                  <a:lnTo>
                    <a:pt x="1008" y="1106"/>
                  </a:lnTo>
                  <a:lnTo>
                    <a:pt x="1010" y="1116"/>
                  </a:lnTo>
                  <a:lnTo>
                    <a:pt x="1011" y="1125"/>
                  </a:lnTo>
                  <a:lnTo>
                    <a:pt x="1013" y="1131"/>
                  </a:lnTo>
                  <a:lnTo>
                    <a:pt x="1017" y="1136"/>
                  </a:lnTo>
                  <a:lnTo>
                    <a:pt x="1022" y="1137"/>
                  </a:lnTo>
                  <a:lnTo>
                    <a:pt x="1032" y="1135"/>
                  </a:lnTo>
                  <a:lnTo>
                    <a:pt x="1034" y="1134"/>
                  </a:lnTo>
                  <a:lnTo>
                    <a:pt x="1036" y="1134"/>
                  </a:lnTo>
                  <a:lnTo>
                    <a:pt x="1037" y="1135"/>
                  </a:lnTo>
                  <a:lnTo>
                    <a:pt x="1037" y="1136"/>
                  </a:lnTo>
                  <a:lnTo>
                    <a:pt x="1037" y="1139"/>
                  </a:lnTo>
                  <a:lnTo>
                    <a:pt x="1035" y="1146"/>
                  </a:lnTo>
                  <a:lnTo>
                    <a:pt x="1030" y="1155"/>
                  </a:lnTo>
                  <a:lnTo>
                    <a:pt x="1022" y="1166"/>
                  </a:lnTo>
                  <a:lnTo>
                    <a:pt x="1015" y="1174"/>
                  </a:lnTo>
                  <a:lnTo>
                    <a:pt x="1009" y="1181"/>
                  </a:lnTo>
                  <a:lnTo>
                    <a:pt x="1004" y="1184"/>
                  </a:lnTo>
                  <a:lnTo>
                    <a:pt x="994" y="1187"/>
                  </a:lnTo>
                  <a:lnTo>
                    <a:pt x="982" y="1191"/>
                  </a:lnTo>
                  <a:lnTo>
                    <a:pt x="970" y="1196"/>
                  </a:lnTo>
                  <a:lnTo>
                    <a:pt x="959" y="1200"/>
                  </a:lnTo>
                  <a:lnTo>
                    <a:pt x="948" y="1200"/>
                  </a:lnTo>
                  <a:lnTo>
                    <a:pt x="937" y="1201"/>
                  </a:lnTo>
                  <a:lnTo>
                    <a:pt x="926" y="1206"/>
                  </a:lnTo>
                  <a:lnTo>
                    <a:pt x="915" y="1213"/>
                  </a:lnTo>
                  <a:lnTo>
                    <a:pt x="904" y="1222"/>
                  </a:lnTo>
                  <a:lnTo>
                    <a:pt x="897" y="1232"/>
                  </a:lnTo>
                  <a:lnTo>
                    <a:pt x="891" y="1245"/>
                  </a:lnTo>
                  <a:lnTo>
                    <a:pt x="886" y="1256"/>
                  </a:lnTo>
                  <a:lnTo>
                    <a:pt x="878" y="1268"/>
                  </a:lnTo>
                  <a:lnTo>
                    <a:pt x="866" y="1280"/>
                  </a:lnTo>
                  <a:lnTo>
                    <a:pt x="851" y="1290"/>
                  </a:lnTo>
                  <a:lnTo>
                    <a:pt x="838" y="1296"/>
                  </a:lnTo>
                  <a:lnTo>
                    <a:pt x="828" y="1300"/>
                  </a:lnTo>
                  <a:lnTo>
                    <a:pt x="820" y="1302"/>
                  </a:lnTo>
                  <a:lnTo>
                    <a:pt x="812" y="1302"/>
                  </a:lnTo>
                  <a:lnTo>
                    <a:pt x="801" y="1297"/>
                  </a:lnTo>
                  <a:lnTo>
                    <a:pt x="790" y="1292"/>
                  </a:lnTo>
                  <a:lnTo>
                    <a:pt x="780" y="1286"/>
                  </a:lnTo>
                  <a:lnTo>
                    <a:pt x="767" y="1279"/>
                  </a:lnTo>
                  <a:lnTo>
                    <a:pt x="763" y="1279"/>
                  </a:lnTo>
                  <a:lnTo>
                    <a:pt x="761" y="1279"/>
                  </a:lnTo>
                  <a:lnTo>
                    <a:pt x="758" y="1279"/>
                  </a:lnTo>
                  <a:lnTo>
                    <a:pt x="756" y="1280"/>
                  </a:lnTo>
                  <a:lnTo>
                    <a:pt x="753" y="1280"/>
                  </a:lnTo>
                  <a:lnTo>
                    <a:pt x="750" y="1280"/>
                  </a:lnTo>
                  <a:lnTo>
                    <a:pt x="732" y="1276"/>
                  </a:lnTo>
                  <a:lnTo>
                    <a:pt x="714" y="1268"/>
                  </a:lnTo>
                  <a:lnTo>
                    <a:pt x="697" y="1258"/>
                  </a:lnTo>
                  <a:lnTo>
                    <a:pt x="680" y="1246"/>
                  </a:lnTo>
                  <a:lnTo>
                    <a:pt x="663" y="1234"/>
                  </a:lnTo>
                  <a:lnTo>
                    <a:pt x="644" y="1225"/>
                  </a:lnTo>
                  <a:lnTo>
                    <a:pt x="625" y="1219"/>
                  </a:lnTo>
                  <a:lnTo>
                    <a:pt x="617" y="1216"/>
                  </a:lnTo>
                  <a:lnTo>
                    <a:pt x="612" y="1208"/>
                  </a:lnTo>
                  <a:lnTo>
                    <a:pt x="608" y="1199"/>
                  </a:lnTo>
                  <a:lnTo>
                    <a:pt x="605" y="1186"/>
                  </a:lnTo>
                  <a:lnTo>
                    <a:pt x="604" y="1174"/>
                  </a:lnTo>
                  <a:lnTo>
                    <a:pt x="603" y="1163"/>
                  </a:lnTo>
                  <a:lnTo>
                    <a:pt x="602" y="1151"/>
                  </a:lnTo>
                  <a:lnTo>
                    <a:pt x="600" y="1142"/>
                  </a:lnTo>
                  <a:lnTo>
                    <a:pt x="596" y="1136"/>
                  </a:lnTo>
                  <a:lnTo>
                    <a:pt x="591" y="1134"/>
                  </a:lnTo>
                  <a:lnTo>
                    <a:pt x="584" y="1132"/>
                  </a:lnTo>
                  <a:lnTo>
                    <a:pt x="576" y="1125"/>
                  </a:lnTo>
                  <a:lnTo>
                    <a:pt x="567" y="1115"/>
                  </a:lnTo>
                  <a:lnTo>
                    <a:pt x="558" y="1106"/>
                  </a:lnTo>
                  <a:lnTo>
                    <a:pt x="548" y="1100"/>
                  </a:lnTo>
                  <a:lnTo>
                    <a:pt x="537" y="1097"/>
                  </a:lnTo>
                  <a:lnTo>
                    <a:pt x="524" y="1099"/>
                  </a:lnTo>
                  <a:lnTo>
                    <a:pt x="511" y="1102"/>
                  </a:lnTo>
                  <a:lnTo>
                    <a:pt x="499" y="1104"/>
                  </a:lnTo>
                  <a:lnTo>
                    <a:pt x="481" y="1105"/>
                  </a:lnTo>
                  <a:lnTo>
                    <a:pt x="466" y="1110"/>
                  </a:lnTo>
                  <a:lnTo>
                    <a:pt x="450" y="1116"/>
                  </a:lnTo>
                  <a:lnTo>
                    <a:pt x="436" y="1119"/>
                  </a:lnTo>
                  <a:lnTo>
                    <a:pt x="421" y="1118"/>
                  </a:lnTo>
                  <a:lnTo>
                    <a:pt x="412" y="1114"/>
                  </a:lnTo>
                  <a:lnTo>
                    <a:pt x="406" y="1109"/>
                  </a:lnTo>
                  <a:lnTo>
                    <a:pt x="401" y="1104"/>
                  </a:lnTo>
                  <a:lnTo>
                    <a:pt x="395" y="1101"/>
                  </a:lnTo>
                  <a:lnTo>
                    <a:pt x="383" y="1098"/>
                  </a:lnTo>
                  <a:lnTo>
                    <a:pt x="373" y="1093"/>
                  </a:lnTo>
                  <a:lnTo>
                    <a:pt x="366" y="1088"/>
                  </a:lnTo>
                  <a:lnTo>
                    <a:pt x="360" y="1083"/>
                  </a:lnTo>
                  <a:lnTo>
                    <a:pt x="354" y="1081"/>
                  </a:lnTo>
                  <a:lnTo>
                    <a:pt x="349" y="1079"/>
                  </a:lnTo>
                  <a:lnTo>
                    <a:pt x="346" y="1074"/>
                  </a:lnTo>
                  <a:lnTo>
                    <a:pt x="344" y="1066"/>
                  </a:lnTo>
                  <a:lnTo>
                    <a:pt x="340" y="1059"/>
                  </a:lnTo>
                  <a:lnTo>
                    <a:pt x="335" y="1054"/>
                  </a:lnTo>
                  <a:lnTo>
                    <a:pt x="315" y="1037"/>
                  </a:lnTo>
                  <a:lnTo>
                    <a:pt x="297" y="1023"/>
                  </a:lnTo>
                  <a:lnTo>
                    <a:pt x="282" y="1011"/>
                  </a:lnTo>
                  <a:lnTo>
                    <a:pt x="268" y="1001"/>
                  </a:lnTo>
                  <a:lnTo>
                    <a:pt x="254" y="996"/>
                  </a:lnTo>
                  <a:lnTo>
                    <a:pt x="249" y="994"/>
                  </a:lnTo>
                  <a:lnTo>
                    <a:pt x="247" y="990"/>
                  </a:lnTo>
                  <a:lnTo>
                    <a:pt x="247" y="984"/>
                  </a:lnTo>
                  <a:lnTo>
                    <a:pt x="246" y="978"/>
                  </a:lnTo>
                  <a:lnTo>
                    <a:pt x="244" y="974"/>
                  </a:lnTo>
                  <a:lnTo>
                    <a:pt x="231" y="954"/>
                  </a:lnTo>
                  <a:lnTo>
                    <a:pt x="221" y="933"/>
                  </a:lnTo>
                  <a:lnTo>
                    <a:pt x="216" y="910"/>
                  </a:lnTo>
                  <a:lnTo>
                    <a:pt x="215" y="890"/>
                  </a:lnTo>
                  <a:lnTo>
                    <a:pt x="213" y="882"/>
                  </a:lnTo>
                  <a:lnTo>
                    <a:pt x="207" y="876"/>
                  </a:lnTo>
                  <a:lnTo>
                    <a:pt x="201" y="871"/>
                  </a:lnTo>
                  <a:lnTo>
                    <a:pt x="195" y="867"/>
                  </a:lnTo>
                  <a:lnTo>
                    <a:pt x="191" y="860"/>
                  </a:lnTo>
                  <a:lnTo>
                    <a:pt x="190" y="852"/>
                  </a:lnTo>
                  <a:lnTo>
                    <a:pt x="192" y="843"/>
                  </a:lnTo>
                  <a:lnTo>
                    <a:pt x="195" y="834"/>
                  </a:lnTo>
                  <a:lnTo>
                    <a:pt x="197" y="826"/>
                  </a:lnTo>
                  <a:lnTo>
                    <a:pt x="196" y="819"/>
                  </a:lnTo>
                  <a:lnTo>
                    <a:pt x="189" y="808"/>
                  </a:lnTo>
                  <a:lnTo>
                    <a:pt x="180" y="801"/>
                  </a:lnTo>
                  <a:lnTo>
                    <a:pt x="172" y="794"/>
                  </a:lnTo>
                  <a:lnTo>
                    <a:pt x="164" y="788"/>
                  </a:lnTo>
                  <a:lnTo>
                    <a:pt x="157" y="781"/>
                  </a:lnTo>
                  <a:lnTo>
                    <a:pt x="152" y="777"/>
                  </a:lnTo>
                  <a:lnTo>
                    <a:pt x="144" y="773"/>
                  </a:lnTo>
                  <a:lnTo>
                    <a:pt x="136" y="769"/>
                  </a:lnTo>
                  <a:lnTo>
                    <a:pt x="126" y="767"/>
                  </a:lnTo>
                  <a:lnTo>
                    <a:pt x="114" y="768"/>
                  </a:lnTo>
                  <a:lnTo>
                    <a:pt x="102" y="771"/>
                  </a:lnTo>
                  <a:lnTo>
                    <a:pt x="92" y="776"/>
                  </a:lnTo>
                  <a:lnTo>
                    <a:pt x="83" y="780"/>
                  </a:lnTo>
                  <a:lnTo>
                    <a:pt x="80" y="776"/>
                  </a:lnTo>
                  <a:lnTo>
                    <a:pt x="78" y="771"/>
                  </a:lnTo>
                  <a:lnTo>
                    <a:pt x="78" y="664"/>
                  </a:lnTo>
                  <a:lnTo>
                    <a:pt x="79" y="661"/>
                  </a:lnTo>
                  <a:lnTo>
                    <a:pt x="80" y="657"/>
                  </a:lnTo>
                  <a:lnTo>
                    <a:pt x="79" y="652"/>
                  </a:lnTo>
                  <a:lnTo>
                    <a:pt x="78" y="648"/>
                  </a:lnTo>
                  <a:lnTo>
                    <a:pt x="78" y="213"/>
                  </a:lnTo>
                  <a:lnTo>
                    <a:pt x="81" y="215"/>
                  </a:lnTo>
                  <a:lnTo>
                    <a:pt x="85" y="217"/>
                  </a:lnTo>
                  <a:lnTo>
                    <a:pt x="88" y="217"/>
                  </a:lnTo>
                  <a:lnTo>
                    <a:pt x="91" y="217"/>
                  </a:lnTo>
                  <a:lnTo>
                    <a:pt x="93" y="217"/>
                  </a:lnTo>
                  <a:lnTo>
                    <a:pt x="97" y="214"/>
                  </a:lnTo>
                  <a:lnTo>
                    <a:pt x="99" y="209"/>
                  </a:lnTo>
                  <a:lnTo>
                    <a:pt x="100" y="202"/>
                  </a:lnTo>
                  <a:lnTo>
                    <a:pt x="100" y="194"/>
                  </a:lnTo>
                  <a:lnTo>
                    <a:pt x="101" y="185"/>
                  </a:lnTo>
                  <a:lnTo>
                    <a:pt x="100" y="184"/>
                  </a:lnTo>
                  <a:lnTo>
                    <a:pt x="99" y="183"/>
                  </a:lnTo>
                  <a:lnTo>
                    <a:pt x="98" y="183"/>
                  </a:lnTo>
                  <a:lnTo>
                    <a:pt x="96" y="183"/>
                  </a:lnTo>
                  <a:lnTo>
                    <a:pt x="94" y="184"/>
                  </a:lnTo>
                  <a:lnTo>
                    <a:pt x="92" y="183"/>
                  </a:lnTo>
                  <a:lnTo>
                    <a:pt x="91" y="182"/>
                  </a:lnTo>
                  <a:lnTo>
                    <a:pt x="90" y="181"/>
                  </a:lnTo>
                  <a:lnTo>
                    <a:pt x="89" y="180"/>
                  </a:lnTo>
                  <a:lnTo>
                    <a:pt x="88" y="179"/>
                  </a:lnTo>
                  <a:lnTo>
                    <a:pt x="87" y="178"/>
                  </a:lnTo>
                  <a:lnTo>
                    <a:pt x="87" y="177"/>
                  </a:lnTo>
                  <a:lnTo>
                    <a:pt x="87" y="176"/>
                  </a:lnTo>
                  <a:lnTo>
                    <a:pt x="86" y="174"/>
                  </a:lnTo>
                  <a:lnTo>
                    <a:pt x="87" y="172"/>
                  </a:lnTo>
                  <a:lnTo>
                    <a:pt x="88" y="171"/>
                  </a:lnTo>
                  <a:lnTo>
                    <a:pt x="90" y="170"/>
                  </a:lnTo>
                  <a:lnTo>
                    <a:pt x="92" y="169"/>
                  </a:lnTo>
                  <a:lnTo>
                    <a:pt x="93" y="168"/>
                  </a:lnTo>
                  <a:lnTo>
                    <a:pt x="94" y="168"/>
                  </a:lnTo>
                  <a:lnTo>
                    <a:pt x="94" y="167"/>
                  </a:lnTo>
                  <a:lnTo>
                    <a:pt x="96" y="164"/>
                  </a:lnTo>
                  <a:lnTo>
                    <a:pt x="98" y="161"/>
                  </a:lnTo>
                  <a:lnTo>
                    <a:pt x="100" y="158"/>
                  </a:lnTo>
                  <a:lnTo>
                    <a:pt x="101" y="157"/>
                  </a:lnTo>
                  <a:lnTo>
                    <a:pt x="101" y="155"/>
                  </a:lnTo>
                  <a:lnTo>
                    <a:pt x="101" y="153"/>
                  </a:lnTo>
                  <a:lnTo>
                    <a:pt x="100" y="152"/>
                  </a:lnTo>
                  <a:lnTo>
                    <a:pt x="97" y="150"/>
                  </a:lnTo>
                  <a:lnTo>
                    <a:pt x="94" y="148"/>
                  </a:lnTo>
                  <a:lnTo>
                    <a:pt x="94" y="146"/>
                  </a:lnTo>
                  <a:lnTo>
                    <a:pt x="94" y="145"/>
                  </a:lnTo>
                  <a:lnTo>
                    <a:pt x="94" y="144"/>
                  </a:lnTo>
                  <a:lnTo>
                    <a:pt x="92" y="142"/>
                  </a:lnTo>
                  <a:lnTo>
                    <a:pt x="89" y="140"/>
                  </a:lnTo>
                  <a:lnTo>
                    <a:pt x="86" y="139"/>
                  </a:lnTo>
                  <a:lnTo>
                    <a:pt x="83" y="138"/>
                  </a:lnTo>
                  <a:lnTo>
                    <a:pt x="80" y="136"/>
                  </a:lnTo>
                  <a:lnTo>
                    <a:pt x="78" y="134"/>
                  </a:lnTo>
                  <a:lnTo>
                    <a:pt x="78" y="133"/>
                  </a:lnTo>
                  <a:lnTo>
                    <a:pt x="78" y="15"/>
                  </a:lnTo>
                  <a:close/>
                  <a:moveTo>
                    <a:pt x="67" y="1"/>
                  </a:moveTo>
                  <a:lnTo>
                    <a:pt x="73" y="8"/>
                  </a:lnTo>
                  <a:lnTo>
                    <a:pt x="78" y="15"/>
                  </a:lnTo>
                  <a:lnTo>
                    <a:pt x="78" y="133"/>
                  </a:lnTo>
                  <a:lnTo>
                    <a:pt x="77" y="130"/>
                  </a:lnTo>
                  <a:lnTo>
                    <a:pt x="77" y="127"/>
                  </a:lnTo>
                  <a:lnTo>
                    <a:pt x="76" y="126"/>
                  </a:lnTo>
                  <a:lnTo>
                    <a:pt x="74" y="126"/>
                  </a:lnTo>
                  <a:lnTo>
                    <a:pt x="73" y="125"/>
                  </a:lnTo>
                  <a:lnTo>
                    <a:pt x="71" y="125"/>
                  </a:lnTo>
                  <a:lnTo>
                    <a:pt x="70" y="125"/>
                  </a:lnTo>
                  <a:lnTo>
                    <a:pt x="67" y="126"/>
                  </a:lnTo>
                  <a:lnTo>
                    <a:pt x="66" y="127"/>
                  </a:lnTo>
                  <a:lnTo>
                    <a:pt x="65" y="129"/>
                  </a:lnTo>
                  <a:lnTo>
                    <a:pt x="64" y="132"/>
                  </a:lnTo>
                  <a:lnTo>
                    <a:pt x="62" y="136"/>
                  </a:lnTo>
                  <a:lnTo>
                    <a:pt x="60" y="138"/>
                  </a:lnTo>
                  <a:lnTo>
                    <a:pt x="58" y="141"/>
                  </a:lnTo>
                  <a:lnTo>
                    <a:pt x="56" y="144"/>
                  </a:lnTo>
                  <a:lnTo>
                    <a:pt x="54" y="148"/>
                  </a:lnTo>
                  <a:lnTo>
                    <a:pt x="53" y="152"/>
                  </a:lnTo>
                  <a:lnTo>
                    <a:pt x="53" y="156"/>
                  </a:lnTo>
                  <a:lnTo>
                    <a:pt x="54" y="157"/>
                  </a:lnTo>
                  <a:lnTo>
                    <a:pt x="55" y="158"/>
                  </a:lnTo>
                  <a:lnTo>
                    <a:pt x="55" y="160"/>
                  </a:lnTo>
                  <a:lnTo>
                    <a:pt x="56" y="163"/>
                  </a:lnTo>
                  <a:lnTo>
                    <a:pt x="57" y="164"/>
                  </a:lnTo>
                  <a:lnTo>
                    <a:pt x="58" y="166"/>
                  </a:lnTo>
                  <a:lnTo>
                    <a:pt x="61" y="175"/>
                  </a:lnTo>
                  <a:lnTo>
                    <a:pt x="64" y="180"/>
                  </a:lnTo>
                  <a:lnTo>
                    <a:pt x="65" y="185"/>
                  </a:lnTo>
                  <a:lnTo>
                    <a:pt x="67" y="194"/>
                  </a:lnTo>
                  <a:lnTo>
                    <a:pt x="70" y="201"/>
                  </a:lnTo>
                  <a:lnTo>
                    <a:pt x="72" y="207"/>
                  </a:lnTo>
                  <a:lnTo>
                    <a:pt x="74" y="209"/>
                  </a:lnTo>
                  <a:lnTo>
                    <a:pt x="75" y="211"/>
                  </a:lnTo>
                  <a:lnTo>
                    <a:pt x="78" y="213"/>
                  </a:lnTo>
                  <a:lnTo>
                    <a:pt x="78" y="648"/>
                  </a:lnTo>
                  <a:lnTo>
                    <a:pt x="68" y="628"/>
                  </a:lnTo>
                  <a:lnTo>
                    <a:pt x="56" y="608"/>
                  </a:lnTo>
                  <a:lnTo>
                    <a:pt x="42" y="591"/>
                  </a:lnTo>
                  <a:lnTo>
                    <a:pt x="25" y="577"/>
                  </a:lnTo>
                  <a:lnTo>
                    <a:pt x="9" y="568"/>
                  </a:lnTo>
                  <a:lnTo>
                    <a:pt x="6" y="563"/>
                  </a:lnTo>
                  <a:lnTo>
                    <a:pt x="4" y="555"/>
                  </a:lnTo>
                  <a:lnTo>
                    <a:pt x="3" y="542"/>
                  </a:lnTo>
                  <a:lnTo>
                    <a:pt x="4" y="526"/>
                  </a:lnTo>
                  <a:lnTo>
                    <a:pt x="5" y="508"/>
                  </a:lnTo>
                  <a:lnTo>
                    <a:pt x="6" y="489"/>
                  </a:lnTo>
                  <a:lnTo>
                    <a:pt x="8" y="470"/>
                  </a:lnTo>
                  <a:lnTo>
                    <a:pt x="10" y="451"/>
                  </a:lnTo>
                  <a:lnTo>
                    <a:pt x="12" y="434"/>
                  </a:lnTo>
                  <a:lnTo>
                    <a:pt x="13" y="418"/>
                  </a:lnTo>
                  <a:lnTo>
                    <a:pt x="13" y="407"/>
                  </a:lnTo>
                  <a:lnTo>
                    <a:pt x="13" y="400"/>
                  </a:lnTo>
                  <a:lnTo>
                    <a:pt x="13" y="391"/>
                  </a:lnTo>
                  <a:lnTo>
                    <a:pt x="16" y="384"/>
                  </a:lnTo>
                  <a:lnTo>
                    <a:pt x="21" y="380"/>
                  </a:lnTo>
                  <a:lnTo>
                    <a:pt x="27" y="380"/>
                  </a:lnTo>
                  <a:lnTo>
                    <a:pt x="36" y="382"/>
                  </a:lnTo>
                  <a:lnTo>
                    <a:pt x="44" y="388"/>
                  </a:lnTo>
                  <a:lnTo>
                    <a:pt x="52" y="393"/>
                  </a:lnTo>
                  <a:lnTo>
                    <a:pt x="52" y="384"/>
                  </a:lnTo>
                  <a:lnTo>
                    <a:pt x="51" y="374"/>
                  </a:lnTo>
                  <a:lnTo>
                    <a:pt x="49" y="363"/>
                  </a:lnTo>
                  <a:lnTo>
                    <a:pt x="49" y="353"/>
                  </a:lnTo>
                  <a:lnTo>
                    <a:pt x="51" y="344"/>
                  </a:lnTo>
                  <a:lnTo>
                    <a:pt x="56" y="337"/>
                  </a:lnTo>
                  <a:lnTo>
                    <a:pt x="64" y="329"/>
                  </a:lnTo>
                  <a:lnTo>
                    <a:pt x="72" y="323"/>
                  </a:lnTo>
                  <a:lnTo>
                    <a:pt x="38" y="302"/>
                  </a:lnTo>
                  <a:lnTo>
                    <a:pt x="26" y="295"/>
                  </a:lnTo>
                  <a:lnTo>
                    <a:pt x="16" y="288"/>
                  </a:lnTo>
                  <a:lnTo>
                    <a:pt x="9" y="281"/>
                  </a:lnTo>
                  <a:lnTo>
                    <a:pt x="4" y="273"/>
                  </a:lnTo>
                  <a:lnTo>
                    <a:pt x="1" y="262"/>
                  </a:lnTo>
                  <a:lnTo>
                    <a:pt x="0" y="251"/>
                  </a:lnTo>
                  <a:lnTo>
                    <a:pt x="1" y="236"/>
                  </a:lnTo>
                  <a:lnTo>
                    <a:pt x="4" y="216"/>
                  </a:lnTo>
                  <a:lnTo>
                    <a:pt x="7" y="204"/>
                  </a:lnTo>
                  <a:lnTo>
                    <a:pt x="11" y="190"/>
                  </a:lnTo>
                  <a:lnTo>
                    <a:pt x="16" y="177"/>
                  </a:lnTo>
                  <a:lnTo>
                    <a:pt x="14" y="164"/>
                  </a:lnTo>
                  <a:lnTo>
                    <a:pt x="15" y="149"/>
                  </a:lnTo>
                  <a:lnTo>
                    <a:pt x="16" y="136"/>
                  </a:lnTo>
                  <a:lnTo>
                    <a:pt x="16" y="124"/>
                  </a:lnTo>
                  <a:lnTo>
                    <a:pt x="16" y="114"/>
                  </a:lnTo>
                  <a:lnTo>
                    <a:pt x="15" y="105"/>
                  </a:lnTo>
                  <a:lnTo>
                    <a:pt x="17" y="95"/>
                  </a:lnTo>
                  <a:lnTo>
                    <a:pt x="20" y="85"/>
                  </a:lnTo>
                  <a:lnTo>
                    <a:pt x="25" y="79"/>
                  </a:lnTo>
                  <a:lnTo>
                    <a:pt x="27" y="74"/>
                  </a:lnTo>
                  <a:lnTo>
                    <a:pt x="29" y="66"/>
                  </a:lnTo>
                  <a:lnTo>
                    <a:pt x="32" y="57"/>
                  </a:lnTo>
                  <a:lnTo>
                    <a:pt x="33" y="50"/>
                  </a:lnTo>
                  <a:lnTo>
                    <a:pt x="33" y="39"/>
                  </a:lnTo>
                  <a:lnTo>
                    <a:pt x="31" y="27"/>
                  </a:lnTo>
                  <a:lnTo>
                    <a:pt x="32" y="16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8" y="5"/>
                  </a:lnTo>
                  <a:lnTo>
                    <a:pt x="56" y="1"/>
                  </a:lnTo>
                  <a:lnTo>
                    <a:pt x="63" y="0"/>
                  </a:lnTo>
                  <a:lnTo>
                    <a:pt x="67" y="1"/>
                  </a:lnTo>
                  <a:close/>
                  <a:moveTo>
                    <a:pt x="78" y="771"/>
                  </a:moveTo>
                  <a:lnTo>
                    <a:pt x="70" y="757"/>
                  </a:lnTo>
                  <a:lnTo>
                    <a:pt x="66" y="744"/>
                  </a:lnTo>
                  <a:lnTo>
                    <a:pt x="66" y="732"/>
                  </a:lnTo>
                  <a:lnTo>
                    <a:pt x="67" y="722"/>
                  </a:lnTo>
                  <a:lnTo>
                    <a:pt x="70" y="712"/>
                  </a:lnTo>
                  <a:lnTo>
                    <a:pt x="70" y="703"/>
                  </a:lnTo>
                  <a:lnTo>
                    <a:pt x="67" y="694"/>
                  </a:lnTo>
                  <a:lnTo>
                    <a:pt x="62" y="686"/>
                  </a:lnTo>
                  <a:lnTo>
                    <a:pt x="60" y="681"/>
                  </a:lnTo>
                  <a:lnTo>
                    <a:pt x="62" y="677"/>
                  </a:lnTo>
                  <a:lnTo>
                    <a:pt x="67" y="672"/>
                  </a:lnTo>
                  <a:lnTo>
                    <a:pt x="73" y="668"/>
                  </a:lnTo>
                  <a:lnTo>
                    <a:pt x="78" y="664"/>
                  </a:lnTo>
                  <a:lnTo>
                    <a:pt x="78" y="771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09" name="Freeform 55"/>
            <p:cNvSpPr>
              <a:spLocks/>
            </p:cNvSpPr>
            <p:nvPr/>
          </p:nvSpPr>
          <p:spPr bwMode="gray">
            <a:xfrm>
              <a:off x="3368" y="1523"/>
              <a:ext cx="1037" cy="1302"/>
            </a:xfrm>
            <a:custGeom>
              <a:avLst/>
              <a:gdLst>
                <a:gd name="T0" fmla="*/ 100 w 1037"/>
                <a:gd name="T1" fmla="*/ 79 h 1302"/>
                <a:gd name="T2" fmla="*/ 158 w 1037"/>
                <a:gd name="T3" fmla="*/ 105 h 1302"/>
                <a:gd name="T4" fmla="*/ 181 w 1037"/>
                <a:gd name="T5" fmla="*/ 83 h 1302"/>
                <a:gd name="T6" fmla="*/ 210 w 1037"/>
                <a:gd name="T7" fmla="*/ 65 h 1302"/>
                <a:gd name="T8" fmla="*/ 219 w 1037"/>
                <a:gd name="T9" fmla="*/ 77 h 1302"/>
                <a:gd name="T10" fmla="*/ 234 w 1037"/>
                <a:gd name="T11" fmla="*/ 128 h 1302"/>
                <a:gd name="T12" fmla="*/ 269 w 1037"/>
                <a:gd name="T13" fmla="*/ 140 h 1302"/>
                <a:gd name="T14" fmla="*/ 295 w 1037"/>
                <a:gd name="T15" fmla="*/ 185 h 1302"/>
                <a:gd name="T16" fmla="*/ 341 w 1037"/>
                <a:gd name="T17" fmla="*/ 274 h 1302"/>
                <a:gd name="T18" fmla="*/ 455 w 1037"/>
                <a:gd name="T19" fmla="*/ 309 h 1302"/>
                <a:gd name="T20" fmla="*/ 549 w 1037"/>
                <a:gd name="T21" fmla="*/ 302 h 1302"/>
                <a:gd name="T22" fmla="*/ 617 w 1037"/>
                <a:gd name="T23" fmla="*/ 288 h 1302"/>
                <a:gd name="T24" fmla="*/ 698 w 1037"/>
                <a:gd name="T25" fmla="*/ 296 h 1302"/>
                <a:gd name="T26" fmla="*/ 810 w 1037"/>
                <a:gd name="T27" fmla="*/ 294 h 1302"/>
                <a:gd name="T28" fmla="*/ 904 w 1037"/>
                <a:gd name="T29" fmla="*/ 375 h 1302"/>
                <a:gd name="T30" fmla="*/ 962 w 1037"/>
                <a:gd name="T31" fmla="*/ 434 h 1302"/>
                <a:gd name="T32" fmla="*/ 996 w 1037"/>
                <a:gd name="T33" fmla="*/ 468 h 1302"/>
                <a:gd name="T34" fmla="*/ 973 w 1037"/>
                <a:gd name="T35" fmla="*/ 563 h 1302"/>
                <a:gd name="T36" fmla="*/ 961 w 1037"/>
                <a:gd name="T37" fmla="*/ 600 h 1302"/>
                <a:gd name="T38" fmla="*/ 941 w 1037"/>
                <a:gd name="T39" fmla="*/ 628 h 1302"/>
                <a:gd name="T40" fmla="*/ 926 w 1037"/>
                <a:gd name="T41" fmla="*/ 691 h 1302"/>
                <a:gd name="T42" fmla="*/ 908 w 1037"/>
                <a:gd name="T43" fmla="*/ 762 h 1302"/>
                <a:gd name="T44" fmla="*/ 949 w 1037"/>
                <a:gd name="T45" fmla="*/ 836 h 1302"/>
                <a:gd name="T46" fmla="*/ 925 w 1037"/>
                <a:gd name="T47" fmla="*/ 917 h 1302"/>
                <a:gd name="T48" fmla="*/ 904 w 1037"/>
                <a:gd name="T49" fmla="*/ 986 h 1302"/>
                <a:gd name="T50" fmla="*/ 993 w 1037"/>
                <a:gd name="T51" fmla="*/ 1071 h 1302"/>
                <a:gd name="T52" fmla="*/ 1013 w 1037"/>
                <a:gd name="T53" fmla="*/ 1131 h 1302"/>
                <a:gd name="T54" fmla="*/ 1037 w 1037"/>
                <a:gd name="T55" fmla="*/ 1142 h 1302"/>
                <a:gd name="T56" fmla="*/ 1008 w 1037"/>
                <a:gd name="T57" fmla="*/ 1182 h 1302"/>
                <a:gd name="T58" fmla="*/ 948 w 1037"/>
                <a:gd name="T59" fmla="*/ 1200 h 1302"/>
                <a:gd name="T60" fmla="*/ 891 w 1037"/>
                <a:gd name="T61" fmla="*/ 1245 h 1302"/>
                <a:gd name="T62" fmla="*/ 828 w 1037"/>
                <a:gd name="T63" fmla="*/ 1300 h 1302"/>
                <a:gd name="T64" fmla="*/ 767 w 1037"/>
                <a:gd name="T65" fmla="*/ 1279 h 1302"/>
                <a:gd name="T66" fmla="*/ 750 w 1037"/>
                <a:gd name="T67" fmla="*/ 1280 h 1302"/>
                <a:gd name="T68" fmla="*/ 644 w 1037"/>
                <a:gd name="T69" fmla="*/ 1225 h 1302"/>
                <a:gd name="T70" fmla="*/ 604 w 1037"/>
                <a:gd name="T71" fmla="*/ 1174 h 1302"/>
                <a:gd name="T72" fmla="*/ 584 w 1037"/>
                <a:gd name="T73" fmla="*/ 1132 h 1302"/>
                <a:gd name="T74" fmla="*/ 524 w 1037"/>
                <a:gd name="T75" fmla="*/ 1099 h 1302"/>
                <a:gd name="T76" fmla="*/ 436 w 1037"/>
                <a:gd name="T77" fmla="*/ 1119 h 1302"/>
                <a:gd name="T78" fmla="*/ 383 w 1037"/>
                <a:gd name="T79" fmla="*/ 1098 h 1302"/>
                <a:gd name="T80" fmla="*/ 346 w 1037"/>
                <a:gd name="T81" fmla="*/ 1074 h 1302"/>
                <a:gd name="T82" fmla="*/ 282 w 1037"/>
                <a:gd name="T83" fmla="*/ 1011 h 1302"/>
                <a:gd name="T84" fmla="*/ 246 w 1037"/>
                <a:gd name="T85" fmla="*/ 978 h 1302"/>
                <a:gd name="T86" fmla="*/ 213 w 1037"/>
                <a:gd name="T87" fmla="*/ 882 h 1302"/>
                <a:gd name="T88" fmla="*/ 192 w 1037"/>
                <a:gd name="T89" fmla="*/ 843 h 1302"/>
                <a:gd name="T90" fmla="*/ 172 w 1037"/>
                <a:gd name="T91" fmla="*/ 794 h 1302"/>
                <a:gd name="T92" fmla="*/ 126 w 1037"/>
                <a:gd name="T93" fmla="*/ 767 h 1302"/>
                <a:gd name="T94" fmla="*/ 68 w 1037"/>
                <a:gd name="T95" fmla="*/ 752 h 1302"/>
                <a:gd name="T96" fmla="*/ 67 w 1037"/>
                <a:gd name="T97" fmla="*/ 693 h 1302"/>
                <a:gd name="T98" fmla="*/ 79 w 1037"/>
                <a:gd name="T99" fmla="*/ 662 h 1302"/>
                <a:gd name="T100" fmla="*/ 9 w 1037"/>
                <a:gd name="T101" fmla="*/ 568 h 1302"/>
                <a:gd name="T102" fmla="*/ 6 w 1037"/>
                <a:gd name="T103" fmla="*/ 489 h 1302"/>
                <a:gd name="T104" fmla="*/ 13 w 1037"/>
                <a:gd name="T105" fmla="*/ 400 h 1302"/>
                <a:gd name="T106" fmla="*/ 44 w 1037"/>
                <a:gd name="T107" fmla="*/ 388 h 1302"/>
                <a:gd name="T108" fmla="*/ 51 w 1037"/>
                <a:gd name="T109" fmla="*/ 344 h 1302"/>
                <a:gd name="T110" fmla="*/ 16 w 1037"/>
                <a:gd name="T111" fmla="*/ 288 h 1302"/>
                <a:gd name="T112" fmla="*/ 4 w 1037"/>
                <a:gd name="T113" fmla="*/ 216 h 1302"/>
                <a:gd name="T114" fmla="*/ 16 w 1037"/>
                <a:gd name="T115" fmla="*/ 136 h 1302"/>
                <a:gd name="T116" fmla="*/ 25 w 1037"/>
                <a:gd name="T117" fmla="*/ 79 h 1302"/>
                <a:gd name="T118" fmla="*/ 31 w 1037"/>
                <a:gd name="T119" fmla="*/ 27 h 1302"/>
                <a:gd name="T120" fmla="*/ 63 w 1037"/>
                <a:gd name="T121" fmla="*/ 0 h 130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037"/>
                <a:gd name="T184" fmla="*/ 0 h 1302"/>
                <a:gd name="T185" fmla="*/ 1037 w 1037"/>
                <a:gd name="T186" fmla="*/ 1302 h 130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037" h="1302">
                  <a:moveTo>
                    <a:pt x="67" y="1"/>
                  </a:moveTo>
                  <a:lnTo>
                    <a:pt x="77" y="14"/>
                  </a:lnTo>
                  <a:lnTo>
                    <a:pt x="84" y="29"/>
                  </a:lnTo>
                  <a:lnTo>
                    <a:pt x="89" y="46"/>
                  </a:lnTo>
                  <a:lnTo>
                    <a:pt x="94" y="62"/>
                  </a:lnTo>
                  <a:lnTo>
                    <a:pt x="100" y="79"/>
                  </a:lnTo>
                  <a:lnTo>
                    <a:pt x="108" y="93"/>
                  </a:lnTo>
                  <a:lnTo>
                    <a:pt x="116" y="105"/>
                  </a:lnTo>
                  <a:lnTo>
                    <a:pt x="128" y="114"/>
                  </a:lnTo>
                  <a:lnTo>
                    <a:pt x="138" y="117"/>
                  </a:lnTo>
                  <a:lnTo>
                    <a:pt x="149" y="112"/>
                  </a:lnTo>
                  <a:lnTo>
                    <a:pt x="158" y="105"/>
                  </a:lnTo>
                  <a:lnTo>
                    <a:pt x="166" y="94"/>
                  </a:lnTo>
                  <a:lnTo>
                    <a:pt x="169" y="91"/>
                  </a:lnTo>
                  <a:lnTo>
                    <a:pt x="172" y="89"/>
                  </a:lnTo>
                  <a:lnTo>
                    <a:pt x="175" y="87"/>
                  </a:lnTo>
                  <a:lnTo>
                    <a:pt x="178" y="85"/>
                  </a:lnTo>
                  <a:lnTo>
                    <a:pt x="181" y="83"/>
                  </a:lnTo>
                  <a:lnTo>
                    <a:pt x="185" y="78"/>
                  </a:lnTo>
                  <a:lnTo>
                    <a:pt x="189" y="72"/>
                  </a:lnTo>
                  <a:lnTo>
                    <a:pt x="194" y="66"/>
                  </a:lnTo>
                  <a:lnTo>
                    <a:pt x="200" y="63"/>
                  </a:lnTo>
                  <a:lnTo>
                    <a:pt x="206" y="63"/>
                  </a:lnTo>
                  <a:lnTo>
                    <a:pt x="210" y="65"/>
                  </a:lnTo>
                  <a:lnTo>
                    <a:pt x="213" y="67"/>
                  </a:lnTo>
                  <a:lnTo>
                    <a:pt x="215" y="68"/>
                  </a:lnTo>
                  <a:lnTo>
                    <a:pt x="217" y="69"/>
                  </a:lnTo>
                  <a:lnTo>
                    <a:pt x="218" y="71"/>
                  </a:lnTo>
                  <a:lnTo>
                    <a:pt x="219" y="73"/>
                  </a:lnTo>
                  <a:lnTo>
                    <a:pt x="219" y="77"/>
                  </a:lnTo>
                  <a:lnTo>
                    <a:pt x="218" y="80"/>
                  </a:lnTo>
                  <a:lnTo>
                    <a:pt x="217" y="88"/>
                  </a:lnTo>
                  <a:lnTo>
                    <a:pt x="219" y="98"/>
                  </a:lnTo>
                  <a:lnTo>
                    <a:pt x="223" y="109"/>
                  </a:lnTo>
                  <a:lnTo>
                    <a:pt x="228" y="120"/>
                  </a:lnTo>
                  <a:lnTo>
                    <a:pt x="234" y="128"/>
                  </a:lnTo>
                  <a:lnTo>
                    <a:pt x="240" y="132"/>
                  </a:lnTo>
                  <a:lnTo>
                    <a:pt x="247" y="135"/>
                  </a:lnTo>
                  <a:lnTo>
                    <a:pt x="251" y="137"/>
                  </a:lnTo>
                  <a:lnTo>
                    <a:pt x="256" y="139"/>
                  </a:lnTo>
                  <a:lnTo>
                    <a:pt x="263" y="139"/>
                  </a:lnTo>
                  <a:lnTo>
                    <a:pt x="269" y="140"/>
                  </a:lnTo>
                  <a:lnTo>
                    <a:pt x="282" y="145"/>
                  </a:lnTo>
                  <a:lnTo>
                    <a:pt x="293" y="153"/>
                  </a:lnTo>
                  <a:lnTo>
                    <a:pt x="295" y="158"/>
                  </a:lnTo>
                  <a:lnTo>
                    <a:pt x="296" y="166"/>
                  </a:lnTo>
                  <a:lnTo>
                    <a:pt x="295" y="174"/>
                  </a:lnTo>
                  <a:lnTo>
                    <a:pt x="295" y="185"/>
                  </a:lnTo>
                  <a:lnTo>
                    <a:pt x="298" y="197"/>
                  </a:lnTo>
                  <a:lnTo>
                    <a:pt x="302" y="205"/>
                  </a:lnTo>
                  <a:lnTo>
                    <a:pt x="312" y="223"/>
                  </a:lnTo>
                  <a:lnTo>
                    <a:pt x="320" y="242"/>
                  </a:lnTo>
                  <a:lnTo>
                    <a:pt x="329" y="258"/>
                  </a:lnTo>
                  <a:lnTo>
                    <a:pt x="341" y="274"/>
                  </a:lnTo>
                  <a:lnTo>
                    <a:pt x="354" y="287"/>
                  </a:lnTo>
                  <a:lnTo>
                    <a:pt x="370" y="297"/>
                  </a:lnTo>
                  <a:lnTo>
                    <a:pt x="389" y="303"/>
                  </a:lnTo>
                  <a:lnTo>
                    <a:pt x="410" y="307"/>
                  </a:lnTo>
                  <a:lnTo>
                    <a:pt x="432" y="309"/>
                  </a:lnTo>
                  <a:lnTo>
                    <a:pt x="455" y="309"/>
                  </a:lnTo>
                  <a:lnTo>
                    <a:pt x="476" y="307"/>
                  </a:lnTo>
                  <a:lnTo>
                    <a:pt x="498" y="305"/>
                  </a:lnTo>
                  <a:lnTo>
                    <a:pt x="516" y="303"/>
                  </a:lnTo>
                  <a:lnTo>
                    <a:pt x="532" y="301"/>
                  </a:lnTo>
                  <a:lnTo>
                    <a:pt x="543" y="301"/>
                  </a:lnTo>
                  <a:lnTo>
                    <a:pt x="549" y="302"/>
                  </a:lnTo>
                  <a:lnTo>
                    <a:pt x="559" y="305"/>
                  </a:lnTo>
                  <a:lnTo>
                    <a:pt x="571" y="303"/>
                  </a:lnTo>
                  <a:lnTo>
                    <a:pt x="582" y="299"/>
                  </a:lnTo>
                  <a:lnTo>
                    <a:pt x="594" y="294"/>
                  </a:lnTo>
                  <a:lnTo>
                    <a:pt x="605" y="289"/>
                  </a:lnTo>
                  <a:lnTo>
                    <a:pt x="617" y="288"/>
                  </a:lnTo>
                  <a:lnTo>
                    <a:pt x="638" y="288"/>
                  </a:lnTo>
                  <a:lnTo>
                    <a:pt x="654" y="289"/>
                  </a:lnTo>
                  <a:lnTo>
                    <a:pt x="667" y="291"/>
                  </a:lnTo>
                  <a:lnTo>
                    <a:pt x="678" y="293"/>
                  </a:lnTo>
                  <a:lnTo>
                    <a:pt x="688" y="295"/>
                  </a:lnTo>
                  <a:lnTo>
                    <a:pt x="698" y="296"/>
                  </a:lnTo>
                  <a:lnTo>
                    <a:pt x="709" y="296"/>
                  </a:lnTo>
                  <a:lnTo>
                    <a:pt x="724" y="294"/>
                  </a:lnTo>
                  <a:lnTo>
                    <a:pt x="741" y="290"/>
                  </a:lnTo>
                  <a:lnTo>
                    <a:pt x="766" y="287"/>
                  </a:lnTo>
                  <a:lnTo>
                    <a:pt x="788" y="289"/>
                  </a:lnTo>
                  <a:lnTo>
                    <a:pt x="810" y="294"/>
                  </a:lnTo>
                  <a:lnTo>
                    <a:pt x="829" y="303"/>
                  </a:lnTo>
                  <a:lnTo>
                    <a:pt x="848" y="315"/>
                  </a:lnTo>
                  <a:lnTo>
                    <a:pt x="864" y="328"/>
                  </a:lnTo>
                  <a:lnTo>
                    <a:pt x="879" y="343"/>
                  </a:lnTo>
                  <a:lnTo>
                    <a:pt x="892" y="359"/>
                  </a:lnTo>
                  <a:lnTo>
                    <a:pt x="904" y="375"/>
                  </a:lnTo>
                  <a:lnTo>
                    <a:pt x="915" y="390"/>
                  </a:lnTo>
                  <a:lnTo>
                    <a:pt x="924" y="404"/>
                  </a:lnTo>
                  <a:lnTo>
                    <a:pt x="931" y="415"/>
                  </a:lnTo>
                  <a:lnTo>
                    <a:pt x="939" y="423"/>
                  </a:lnTo>
                  <a:lnTo>
                    <a:pt x="949" y="430"/>
                  </a:lnTo>
                  <a:lnTo>
                    <a:pt x="962" y="434"/>
                  </a:lnTo>
                  <a:lnTo>
                    <a:pt x="973" y="438"/>
                  </a:lnTo>
                  <a:lnTo>
                    <a:pt x="984" y="442"/>
                  </a:lnTo>
                  <a:lnTo>
                    <a:pt x="993" y="446"/>
                  </a:lnTo>
                  <a:lnTo>
                    <a:pt x="997" y="450"/>
                  </a:lnTo>
                  <a:lnTo>
                    <a:pt x="997" y="457"/>
                  </a:lnTo>
                  <a:lnTo>
                    <a:pt x="996" y="468"/>
                  </a:lnTo>
                  <a:lnTo>
                    <a:pt x="993" y="481"/>
                  </a:lnTo>
                  <a:lnTo>
                    <a:pt x="988" y="496"/>
                  </a:lnTo>
                  <a:lnTo>
                    <a:pt x="983" y="514"/>
                  </a:lnTo>
                  <a:lnTo>
                    <a:pt x="979" y="530"/>
                  </a:lnTo>
                  <a:lnTo>
                    <a:pt x="976" y="548"/>
                  </a:lnTo>
                  <a:lnTo>
                    <a:pt x="973" y="563"/>
                  </a:lnTo>
                  <a:lnTo>
                    <a:pt x="973" y="577"/>
                  </a:lnTo>
                  <a:lnTo>
                    <a:pt x="975" y="590"/>
                  </a:lnTo>
                  <a:lnTo>
                    <a:pt x="975" y="595"/>
                  </a:lnTo>
                  <a:lnTo>
                    <a:pt x="972" y="598"/>
                  </a:lnTo>
                  <a:lnTo>
                    <a:pt x="968" y="599"/>
                  </a:lnTo>
                  <a:lnTo>
                    <a:pt x="961" y="600"/>
                  </a:lnTo>
                  <a:lnTo>
                    <a:pt x="955" y="600"/>
                  </a:lnTo>
                  <a:lnTo>
                    <a:pt x="948" y="602"/>
                  </a:lnTo>
                  <a:lnTo>
                    <a:pt x="943" y="604"/>
                  </a:lnTo>
                  <a:lnTo>
                    <a:pt x="940" y="609"/>
                  </a:lnTo>
                  <a:lnTo>
                    <a:pt x="941" y="616"/>
                  </a:lnTo>
                  <a:lnTo>
                    <a:pt x="941" y="628"/>
                  </a:lnTo>
                  <a:lnTo>
                    <a:pt x="938" y="640"/>
                  </a:lnTo>
                  <a:lnTo>
                    <a:pt x="934" y="652"/>
                  </a:lnTo>
                  <a:lnTo>
                    <a:pt x="929" y="665"/>
                  </a:lnTo>
                  <a:lnTo>
                    <a:pt x="926" y="676"/>
                  </a:lnTo>
                  <a:lnTo>
                    <a:pt x="926" y="684"/>
                  </a:lnTo>
                  <a:lnTo>
                    <a:pt x="926" y="691"/>
                  </a:lnTo>
                  <a:lnTo>
                    <a:pt x="924" y="701"/>
                  </a:lnTo>
                  <a:lnTo>
                    <a:pt x="921" y="712"/>
                  </a:lnTo>
                  <a:lnTo>
                    <a:pt x="917" y="725"/>
                  </a:lnTo>
                  <a:lnTo>
                    <a:pt x="913" y="738"/>
                  </a:lnTo>
                  <a:lnTo>
                    <a:pt x="910" y="751"/>
                  </a:lnTo>
                  <a:lnTo>
                    <a:pt x="908" y="762"/>
                  </a:lnTo>
                  <a:lnTo>
                    <a:pt x="908" y="773"/>
                  </a:lnTo>
                  <a:lnTo>
                    <a:pt x="911" y="780"/>
                  </a:lnTo>
                  <a:lnTo>
                    <a:pt x="921" y="793"/>
                  </a:lnTo>
                  <a:lnTo>
                    <a:pt x="931" y="806"/>
                  </a:lnTo>
                  <a:lnTo>
                    <a:pt x="941" y="821"/>
                  </a:lnTo>
                  <a:lnTo>
                    <a:pt x="949" y="836"/>
                  </a:lnTo>
                  <a:lnTo>
                    <a:pt x="955" y="853"/>
                  </a:lnTo>
                  <a:lnTo>
                    <a:pt x="956" y="871"/>
                  </a:lnTo>
                  <a:lnTo>
                    <a:pt x="953" y="884"/>
                  </a:lnTo>
                  <a:lnTo>
                    <a:pt x="945" y="897"/>
                  </a:lnTo>
                  <a:lnTo>
                    <a:pt x="936" y="907"/>
                  </a:lnTo>
                  <a:lnTo>
                    <a:pt x="925" y="917"/>
                  </a:lnTo>
                  <a:lnTo>
                    <a:pt x="915" y="929"/>
                  </a:lnTo>
                  <a:lnTo>
                    <a:pt x="905" y="940"/>
                  </a:lnTo>
                  <a:lnTo>
                    <a:pt x="899" y="953"/>
                  </a:lnTo>
                  <a:lnTo>
                    <a:pt x="897" y="968"/>
                  </a:lnTo>
                  <a:lnTo>
                    <a:pt x="899" y="976"/>
                  </a:lnTo>
                  <a:lnTo>
                    <a:pt x="904" y="986"/>
                  </a:lnTo>
                  <a:lnTo>
                    <a:pt x="912" y="996"/>
                  </a:lnTo>
                  <a:lnTo>
                    <a:pt x="924" y="1009"/>
                  </a:lnTo>
                  <a:lnTo>
                    <a:pt x="939" y="1023"/>
                  </a:lnTo>
                  <a:lnTo>
                    <a:pt x="958" y="1039"/>
                  </a:lnTo>
                  <a:lnTo>
                    <a:pt x="980" y="1059"/>
                  </a:lnTo>
                  <a:lnTo>
                    <a:pt x="993" y="1071"/>
                  </a:lnTo>
                  <a:lnTo>
                    <a:pt x="1001" y="1083"/>
                  </a:lnTo>
                  <a:lnTo>
                    <a:pt x="1005" y="1095"/>
                  </a:lnTo>
                  <a:lnTo>
                    <a:pt x="1008" y="1106"/>
                  </a:lnTo>
                  <a:lnTo>
                    <a:pt x="1010" y="1116"/>
                  </a:lnTo>
                  <a:lnTo>
                    <a:pt x="1011" y="1125"/>
                  </a:lnTo>
                  <a:lnTo>
                    <a:pt x="1013" y="1131"/>
                  </a:lnTo>
                  <a:lnTo>
                    <a:pt x="1017" y="1136"/>
                  </a:lnTo>
                  <a:lnTo>
                    <a:pt x="1022" y="1137"/>
                  </a:lnTo>
                  <a:lnTo>
                    <a:pt x="1032" y="1135"/>
                  </a:lnTo>
                  <a:lnTo>
                    <a:pt x="1036" y="1134"/>
                  </a:lnTo>
                  <a:lnTo>
                    <a:pt x="1037" y="1137"/>
                  </a:lnTo>
                  <a:lnTo>
                    <a:pt x="1037" y="1142"/>
                  </a:lnTo>
                  <a:lnTo>
                    <a:pt x="1034" y="1148"/>
                  </a:lnTo>
                  <a:lnTo>
                    <a:pt x="1030" y="1156"/>
                  </a:lnTo>
                  <a:lnTo>
                    <a:pt x="1024" y="1164"/>
                  </a:lnTo>
                  <a:lnTo>
                    <a:pt x="1018" y="1171"/>
                  </a:lnTo>
                  <a:lnTo>
                    <a:pt x="1013" y="1178"/>
                  </a:lnTo>
                  <a:lnTo>
                    <a:pt x="1008" y="1182"/>
                  </a:lnTo>
                  <a:lnTo>
                    <a:pt x="1004" y="1184"/>
                  </a:lnTo>
                  <a:lnTo>
                    <a:pt x="994" y="1187"/>
                  </a:lnTo>
                  <a:lnTo>
                    <a:pt x="982" y="1191"/>
                  </a:lnTo>
                  <a:lnTo>
                    <a:pt x="970" y="1196"/>
                  </a:lnTo>
                  <a:lnTo>
                    <a:pt x="959" y="1200"/>
                  </a:lnTo>
                  <a:lnTo>
                    <a:pt x="948" y="1200"/>
                  </a:lnTo>
                  <a:lnTo>
                    <a:pt x="937" y="1201"/>
                  </a:lnTo>
                  <a:lnTo>
                    <a:pt x="926" y="1206"/>
                  </a:lnTo>
                  <a:lnTo>
                    <a:pt x="915" y="1213"/>
                  </a:lnTo>
                  <a:lnTo>
                    <a:pt x="904" y="1222"/>
                  </a:lnTo>
                  <a:lnTo>
                    <a:pt x="897" y="1232"/>
                  </a:lnTo>
                  <a:lnTo>
                    <a:pt x="891" y="1245"/>
                  </a:lnTo>
                  <a:lnTo>
                    <a:pt x="886" y="1256"/>
                  </a:lnTo>
                  <a:lnTo>
                    <a:pt x="878" y="1268"/>
                  </a:lnTo>
                  <a:lnTo>
                    <a:pt x="866" y="1280"/>
                  </a:lnTo>
                  <a:lnTo>
                    <a:pt x="851" y="1290"/>
                  </a:lnTo>
                  <a:lnTo>
                    <a:pt x="838" y="1296"/>
                  </a:lnTo>
                  <a:lnTo>
                    <a:pt x="828" y="1300"/>
                  </a:lnTo>
                  <a:lnTo>
                    <a:pt x="820" y="1302"/>
                  </a:lnTo>
                  <a:lnTo>
                    <a:pt x="812" y="1302"/>
                  </a:lnTo>
                  <a:lnTo>
                    <a:pt x="801" y="1297"/>
                  </a:lnTo>
                  <a:lnTo>
                    <a:pt x="790" y="1292"/>
                  </a:lnTo>
                  <a:lnTo>
                    <a:pt x="780" y="1286"/>
                  </a:lnTo>
                  <a:lnTo>
                    <a:pt x="767" y="1279"/>
                  </a:lnTo>
                  <a:lnTo>
                    <a:pt x="763" y="1279"/>
                  </a:lnTo>
                  <a:lnTo>
                    <a:pt x="761" y="1279"/>
                  </a:lnTo>
                  <a:lnTo>
                    <a:pt x="758" y="1279"/>
                  </a:lnTo>
                  <a:lnTo>
                    <a:pt x="756" y="1280"/>
                  </a:lnTo>
                  <a:lnTo>
                    <a:pt x="753" y="1280"/>
                  </a:lnTo>
                  <a:lnTo>
                    <a:pt x="750" y="1280"/>
                  </a:lnTo>
                  <a:lnTo>
                    <a:pt x="732" y="1276"/>
                  </a:lnTo>
                  <a:lnTo>
                    <a:pt x="714" y="1268"/>
                  </a:lnTo>
                  <a:lnTo>
                    <a:pt x="697" y="1258"/>
                  </a:lnTo>
                  <a:lnTo>
                    <a:pt x="680" y="1246"/>
                  </a:lnTo>
                  <a:lnTo>
                    <a:pt x="663" y="1234"/>
                  </a:lnTo>
                  <a:lnTo>
                    <a:pt x="644" y="1225"/>
                  </a:lnTo>
                  <a:lnTo>
                    <a:pt x="625" y="1219"/>
                  </a:lnTo>
                  <a:lnTo>
                    <a:pt x="617" y="1216"/>
                  </a:lnTo>
                  <a:lnTo>
                    <a:pt x="612" y="1208"/>
                  </a:lnTo>
                  <a:lnTo>
                    <a:pt x="608" y="1199"/>
                  </a:lnTo>
                  <a:lnTo>
                    <a:pt x="605" y="1186"/>
                  </a:lnTo>
                  <a:lnTo>
                    <a:pt x="604" y="1174"/>
                  </a:lnTo>
                  <a:lnTo>
                    <a:pt x="603" y="1163"/>
                  </a:lnTo>
                  <a:lnTo>
                    <a:pt x="602" y="1151"/>
                  </a:lnTo>
                  <a:lnTo>
                    <a:pt x="600" y="1142"/>
                  </a:lnTo>
                  <a:lnTo>
                    <a:pt x="596" y="1136"/>
                  </a:lnTo>
                  <a:lnTo>
                    <a:pt x="591" y="1134"/>
                  </a:lnTo>
                  <a:lnTo>
                    <a:pt x="584" y="1132"/>
                  </a:lnTo>
                  <a:lnTo>
                    <a:pt x="576" y="1125"/>
                  </a:lnTo>
                  <a:lnTo>
                    <a:pt x="567" y="1115"/>
                  </a:lnTo>
                  <a:lnTo>
                    <a:pt x="558" y="1106"/>
                  </a:lnTo>
                  <a:lnTo>
                    <a:pt x="548" y="1100"/>
                  </a:lnTo>
                  <a:lnTo>
                    <a:pt x="537" y="1097"/>
                  </a:lnTo>
                  <a:lnTo>
                    <a:pt x="524" y="1099"/>
                  </a:lnTo>
                  <a:lnTo>
                    <a:pt x="511" y="1102"/>
                  </a:lnTo>
                  <a:lnTo>
                    <a:pt x="499" y="1104"/>
                  </a:lnTo>
                  <a:lnTo>
                    <a:pt x="481" y="1105"/>
                  </a:lnTo>
                  <a:lnTo>
                    <a:pt x="466" y="1110"/>
                  </a:lnTo>
                  <a:lnTo>
                    <a:pt x="450" y="1116"/>
                  </a:lnTo>
                  <a:lnTo>
                    <a:pt x="436" y="1119"/>
                  </a:lnTo>
                  <a:lnTo>
                    <a:pt x="421" y="1118"/>
                  </a:lnTo>
                  <a:lnTo>
                    <a:pt x="412" y="1114"/>
                  </a:lnTo>
                  <a:lnTo>
                    <a:pt x="406" y="1109"/>
                  </a:lnTo>
                  <a:lnTo>
                    <a:pt x="401" y="1104"/>
                  </a:lnTo>
                  <a:lnTo>
                    <a:pt x="395" y="1101"/>
                  </a:lnTo>
                  <a:lnTo>
                    <a:pt x="383" y="1098"/>
                  </a:lnTo>
                  <a:lnTo>
                    <a:pt x="373" y="1093"/>
                  </a:lnTo>
                  <a:lnTo>
                    <a:pt x="366" y="1088"/>
                  </a:lnTo>
                  <a:lnTo>
                    <a:pt x="360" y="1083"/>
                  </a:lnTo>
                  <a:lnTo>
                    <a:pt x="354" y="1081"/>
                  </a:lnTo>
                  <a:lnTo>
                    <a:pt x="349" y="1079"/>
                  </a:lnTo>
                  <a:lnTo>
                    <a:pt x="346" y="1074"/>
                  </a:lnTo>
                  <a:lnTo>
                    <a:pt x="344" y="1066"/>
                  </a:lnTo>
                  <a:lnTo>
                    <a:pt x="340" y="1059"/>
                  </a:lnTo>
                  <a:lnTo>
                    <a:pt x="335" y="1054"/>
                  </a:lnTo>
                  <a:lnTo>
                    <a:pt x="315" y="1037"/>
                  </a:lnTo>
                  <a:lnTo>
                    <a:pt x="297" y="1023"/>
                  </a:lnTo>
                  <a:lnTo>
                    <a:pt x="282" y="1011"/>
                  </a:lnTo>
                  <a:lnTo>
                    <a:pt x="268" y="1001"/>
                  </a:lnTo>
                  <a:lnTo>
                    <a:pt x="254" y="996"/>
                  </a:lnTo>
                  <a:lnTo>
                    <a:pt x="249" y="994"/>
                  </a:lnTo>
                  <a:lnTo>
                    <a:pt x="247" y="990"/>
                  </a:lnTo>
                  <a:lnTo>
                    <a:pt x="247" y="984"/>
                  </a:lnTo>
                  <a:lnTo>
                    <a:pt x="246" y="978"/>
                  </a:lnTo>
                  <a:lnTo>
                    <a:pt x="244" y="974"/>
                  </a:lnTo>
                  <a:lnTo>
                    <a:pt x="231" y="954"/>
                  </a:lnTo>
                  <a:lnTo>
                    <a:pt x="221" y="933"/>
                  </a:lnTo>
                  <a:lnTo>
                    <a:pt x="216" y="910"/>
                  </a:lnTo>
                  <a:lnTo>
                    <a:pt x="215" y="890"/>
                  </a:lnTo>
                  <a:lnTo>
                    <a:pt x="213" y="882"/>
                  </a:lnTo>
                  <a:lnTo>
                    <a:pt x="207" y="876"/>
                  </a:lnTo>
                  <a:lnTo>
                    <a:pt x="201" y="871"/>
                  </a:lnTo>
                  <a:lnTo>
                    <a:pt x="195" y="867"/>
                  </a:lnTo>
                  <a:lnTo>
                    <a:pt x="191" y="860"/>
                  </a:lnTo>
                  <a:lnTo>
                    <a:pt x="190" y="852"/>
                  </a:lnTo>
                  <a:lnTo>
                    <a:pt x="192" y="843"/>
                  </a:lnTo>
                  <a:lnTo>
                    <a:pt x="195" y="834"/>
                  </a:lnTo>
                  <a:lnTo>
                    <a:pt x="197" y="826"/>
                  </a:lnTo>
                  <a:lnTo>
                    <a:pt x="196" y="819"/>
                  </a:lnTo>
                  <a:lnTo>
                    <a:pt x="189" y="808"/>
                  </a:lnTo>
                  <a:lnTo>
                    <a:pt x="180" y="801"/>
                  </a:lnTo>
                  <a:lnTo>
                    <a:pt x="172" y="794"/>
                  </a:lnTo>
                  <a:lnTo>
                    <a:pt x="164" y="788"/>
                  </a:lnTo>
                  <a:lnTo>
                    <a:pt x="157" y="781"/>
                  </a:lnTo>
                  <a:lnTo>
                    <a:pt x="152" y="777"/>
                  </a:lnTo>
                  <a:lnTo>
                    <a:pt x="144" y="773"/>
                  </a:lnTo>
                  <a:lnTo>
                    <a:pt x="136" y="769"/>
                  </a:lnTo>
                  <a:lnTo>
                    <a:pt x="126" y="767"/>
                  </a:lnTo>
                  <a:lnTo>
                    <a:pt x="114" y="768"/>
                  </a:lnTo>
                  <a:lnTo>
                    <a:pt x="102" y="771"/>
                  </a:lnTo>
                  <a:lnTo>
                    <a:pt x="92" y="776"/>
                  </a:lnTo>
                  <a:lnTo>
                    <a:pt x="83" y="780"/>
                  </a:lnTo>
                  <a:lnTo>
                    <a:pt x="74" y="764"/>
                  </a:lnTo>
                  <a:lnTo>
                    <a:pt x="68" y="752"/>
                  </a:lnTo>
                  <a:lnTo>
                    <a:pt x="66" y="740"/>
                  </a:lnTo>
                  <a:lnTo>
                    <a:pt x="66" y="729"/>
                  </a:lnTo>
                  <a:lnTo>
                    <a:pt x="68" y="719"/>
                  </a:lnTo>
                  <a:lnTo>
                    <a:pt x="70" y="710"/>
                  </a:lnTo>
                  <a:lnTo>
                    <a:pt x="70" y="702"/>
                  </a:lnTo>
                  <a:lnTo>
                    <a:pt x="67" y="693"/>
                  </a:lnTo>
                  <a:lnTo>
                    <a:pt x="62" y="686"/>
                  </a:lnTo>
                  <a:lnTo>
                    <a:pt x="60" y="681"/>
                  </a:lnTo>
                  <a:lnTo>
                    <a:pt x="63" y="676"/>
                  </a:lnTo>
                  <a:lnTo>
                    <a:pt x="68" y="671"/>
                  </a:lnTo>
                  <a:lnTo>
                    <a:pt x="74" y="667"/>
                  </a:lnTo>
                  <a:lnTo>
                    <a:pt x="79" y="662"/>
                  </a:lnTo>
                  <a:lnTo>
                    <a:pt x="80" y="657"/>
                  </a:lnTo>
                  <a:lnTo>
                    <a:pt x="72" y="635"/>
                  </a:lnTo>
                  <a:lnTo>
                    <a:pt x="59" y="612"/>
                  </a:lnTo>
                  <a:lnTo>
                    <a:pt x="44" y="594"/>
                  </a:lnTo>
                  <a:lnTo>
                    <a:pt x="26" y="578"/>
                  </a:lnTo>
                  <a:lnTo>
                    <a:pt x="9" y="568"/>
                  </a:lnTo>
                  <a:lnTo>
                    <a:pt x="6" y="563"/>
                  </a:lnTo>
                  <a:lnTo>
                    <a:pt x="4" y="555"/>
                  </a:lnTo>
                  <a:lnTo>
                    <a:pt x="3" y="542"/>
                  </a:lnTo>
                  <a:lnTo>
                    <a:pt x="4" y="526"/>
                  </a:lnTo>
                  <a:lnTo>
                    <a:pt x="5" y="508"/>
                  </a:lnTo>
                  <a:lnTo>
                    <a:pt x="6" y="489"/>
                  </a:lnTo>
                  <a:lnTo>
                    <a:pt x="8" y="470"/>
                  </a:lnTo>
                  <a:lnTo>
                    <a:pt x="10" y="451"/>
                  </a:lnTo>
                  <a:lnTo>
                    <a:pt x="12" y="434"/>
                  </a:lnTo>
                  <a:lnTo>
                    <a:pt x="13" y="418"/>
                  </a:lnTo>
                  <a:lnTo>
                    <a:pt x="13" y="407"/>
                  </a:lnTo>
                  <a:lnTo>
                    <a:pt x="13" y="400"/>
                  </a:lnTo>
                  <a:lnTo>
                    <a:pt x="13" y="391"/>
                  </a:lnTo>
                  <a:lnTo>
                    <a:pt x="16" y="384"/>
                  </a:lnTo>
                  <a:lnTo>
                    <a:pt x="21" y="380"/>
                  </a:lnTo>
                  <a:lnTo>
                    <a:pt x="27" y="380"/>
                  </a:lnTo>
                  <a:lnTo>
                    <a:pt x="36" y="382"/>
                  </a:lnTo>
                  <a:lnTo>
                    <a:pt x="44" y="388"/>
                  </a:lnTo>
                  <a:lnTo>
                    <a:pt x="52" y="393"/>
                  </a:lnTo>
                  <a:lnTo>
                    <a:pt x="52" y="384"/>
                  </a:lnTo>
                  <a:lnTo>
                    <a:pt x="51" y="374"/>
                  </a:lnTo>
                  <a:lnTo>
                    <a:pt x="49" y="363"/>
                  </a:lnTo>
                  <a:lnTo>
                    <a:pt x="49" y="353"/>
                  </a:lnTo>
                  <a:lnTo>
                    <a:pt x="51" y="344"/>
                  </a:lnTo>
                  <a:lnTo>
                    <a:pt x="56" y="337"/>
                  </a:lnTo>
                  <a:lnTo>
                    <a:pt x="64" y="329"/>
                  </a:lnTo>
                  <a:lnTo>
                    <a:pt x="72" y="323"/>
                  </a:lnTo>
                  <a:lnTo>
                    <a:pt x="38" y="302"/>
                  </a:lnTo>
                  <a:lnTo>
                    <a:pt x="26" y="295"/>
                  </a:lnTo>
                  <a:lnTo>
                    <a:pt x="16" y="288"/>
                  </a:lnTo>
                  <a:lnTo>
                    <a:pt x="9" y="281"/>
                  </a:lnTo>
                  <a:lnTo>
                    <a:pt x="4" y="273"/>
                  </a:lnTo>
                  <a:lnTo>
                    <a:pt x="1" y="262"/>
                  </a:lnTo>
                  <a:lnTo>
                    <a:pt x="0" y="251"/>
                  </a:lnTo>
                  <a:lnTo>
                    <a:pt x="1" y="236"/>
                  </a:lnTo>
                  <a:lnTo>
                    <a:pt x="4" y="216"/>
                  </a:lnTo>
                  <a:lnTo>
                    <a:pt x="7" y="204"/>
                  </a:lnTo>
                  <a:lnTo>
                    <a:pt x="11" y="190"/>
                  </a:lnTo>
                  <a:lnTo>
                    <a:pt x="16" y="177"/>
                  </a:lnTo>
                  <a:lnTo>
                    <a:pt x="14" y="164"/>
                  </a:lnTo>
                  <a:lnTo>
                    <a:pt x="15" y="149"/>
                  </a:lnTo>
                  <a:lnTo>
                    <a:pt x="16" y="136"/>
                  </a:lnTo>
                  <a:lnTo>
                    <a:pt x="16" y="124"/>
                  </a:lnTo>
                  <a:lnTo>
                    <a:pt x="16" y="114"/>
                  </a:lnTo>
                  <a:lnTo>
                    <a:pt x="15" y="105"/>
                  </a:lnTo>
                  <a:lnTo>
                    <a:pt x="17" y="95"/>
                  </a:lnTo>
                  <a:lnTo>
                    <a:pt x="20" y="85"/>
                  </a:lnTo>
                  <a:lnTo>
                    <a:pt x="25" y="79"/>
                  </a:lnTo>
                  <a:lnTo>
                    <a:pt x="27" y="74"/>
                  </a:lnTo>
                  <a:lnTo>
                    <a:pt x="29" y="66"/>
                  </a:lnTo>
                  <a:lnTo>
                    <a:pt x="32" y="57"/>
                  </a:lnTo>
                  <a:lnTo>
                    <a:pt x="33" y="50"/>
                  </a:lnTo>
                  <a:lnTo>
                    <a:pt x="33" y="39"/>
                  </a:lnTo>
                  <a:lnTo>
                    <a:pt x="31" y="27"/>
                  </a:lnTo>
                  <a:lnTo>
                    <a:pt x="32" y="16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8" y="5"/>
                  </a:lnTo>
                  <a:lnTo>
                    <a:pt x="56" y="1"/>
                  </a:lnTo>
                  <a:lnTo>
                    <a:pt x="63" y="0"/>
                  </a:lnTo>
                  <a:lnTo>
                    <a:pt x="67" y="1"/>
                  </a:lnTo>
                </a:path>
              </a:pathLst>
            </a:custGeom>
            <a:solidFill>
              <a:srgbClr val="E79E45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10" name="Freeform 56"/>
            <p:cNvSpPr>
              <a:spLocks/>
            </p:cNvSpPr>
            <p:nvPr/>
          </p:nvSpPr>
          <p:spPr bwMode="gray">
            <a:xfrm>
              <a:off x="3421" y="1648"/>
              <a:ext cx="48" cy="92"/>
            </a:xfrm>
            <a:custGeom>
              <a:avLst/>
              <a:gdLst>
                <a:gd name="T0" fmla="*/ 21 w 48"/>
                <a:gd name="T1" fmla="*/ 1 h 92"/>
                <a:gd name="T2" fmla="*/ 18 w 48"/>
                <a:gd name="T3" fmla="*/ 0 h 92"/>
                <a:gd name="T4" fmla="*/ 14 w 48"/>
                <a:gd name="T5" fmla="*/ 1 h 92"/>
                <a:gd name="T6" fmla="*/ 12 w 48"/>
                <a:gd name="T7" fmla="*/ 4 h 92"/>
                <a:gd name="T8" fmla="*/ 9 w 48"/>
                <a:gd name="T9" fmla="*/ 11 h 92"/>
                <a:gd name="T10" fmla="*/ 5 w 48"/>
                <a:gd name="T11" fmla="*/ 16 h 92"/>
                <a:gd name="T12" fmla="*/ 1 w 48"/>
                <a:gd name="T13" fmla="*/ 23 h 92"/>
                <a:gd name="T14" fmla="*/ 0 w 48"/>
                <a:gd name="T15" fmla="*/ 31 h 92"/>
                <a:gd name="T16" fmla="*/ 1 w 48"/>
                <a:gd name="T17" fmla="*/ 32 h 92"/>
                <a:gd name="T18" fmla="*/ 2 w 48"/>
                <a:gd name="T19" fmla="*/ 35 h 92"/>
                <a:gd name="T20" fmla="*/ 4 w 48"/>
                <a:gd name="T21" fmla="*/ 39 h 92"/>
                <a:gd name="T22" fmla="*/ 8 w 48"/>
                <a:gd name="T23" fmla="*/ 50 h 92"/>
                <a:gd name="T24" fmla="*/ 12 w 48"/>
                <a:gd name="T25" fmla="*/ 60 h 92"/>
                <a:gd name="T26" fmla="*/ 17 w 48"/>
                <a:gd name="T27" fmla="*/ 76 h 92"/>
                <a:gd name="T28" fmla="*/ 22 w 48"/>
                <a:gd name="T29" fmla="*/ 85 h 92"/>
                <a:gd name="T30" fmla="*/ 28 w 48"/>
                <a:gd name="T31" fmla="*/ 90 h 92"/>
                <a:gd name="T32" fmla="*/ 35 w 48"/>
                <a:gd name="T33" fmla="*/ 92 h 92"/>
                <a:gd name="T34" fmla="*/ 40 w 48"/>
                <a:gd name="T35" fmla="*/ 92 h 92"/>
                <a:gd name="T36" fmla="*/ 46 w 48"/>
                <a:gd name="T37" fmla="*/ 84 h 92"/>
                <a:gd name="T38" fmla="*/ 47 w 48"/>
                <a:gd name="T39" fmla="*/ 69 h 92"/>
                <a:gd name="T40" fmla="*/ 47 w 48"/>
                <a:gd name="T41" fmla="*/ 59 h 92"/>
                <a:gd name="T42" fmla="*/ 45 w 48"/>
                <a:gd name="T43" fmla="*/ 58 h 92"/>
                <a:gd name="T44" fmla="*/ 41 w 48"/>
                <a:gd name="T45" fmla="*/ 59 h 92"/>
                <a:gd name="T46" fmla="*/ 38 w 48"/>
                <a:gd name="T47" fmla="*/ 57 h 92"/>
                <a:gd name="T48" fmla="*/ 36 w 48"/>
                <a:gd name="T49" fmla="*/ 55 h 92"/>
                <a:gd name="T50" fmla="*/ 34 w 48"/>
                <a:gd name="T51" fmla="*/ 53 h 92"/>
                <a:gd name="T52" fmla="*/ 34 w 48"/>
                <a:gd name="T53" fmla="*/ 51 h 92"/>
                <a:gd name="T54" fmla="*/ 34 w 48"/>
                <a:gd name="T55" fmla="*/ 47 h 92"/>
                <a:gd name="T56" fmla="*/ 37 w 48"/>
                <a:gd name="T57" fmla="*/ 45 h 92"/>
                <a:gd name="T58" fmla="*/ 40 w 48"/>
                <a:gd name="T59" fmla="*/ 43 h 92"/>
                <a:gd name="T60" fmla="*/ 41 w 48"/>
                <a:gd name="T61" fmla="*/ 42 h 92"/>
                <a:gd name="T62" fmla="*/ 45 w 48"/>
                <a:gd name="T63" fmla="*/ 36 h 92"/>
                <a:gd name="T64" fmla="*/ 48 w 48"/>
                <a:gd name="T65" fmla="*/ 32 h 92"/>
                <a:gd name="T66" fmla="*/ 48 w 48"/>
                <a:gd name="T67" fmla="*/ 28 h 92"/>
                <a:gd name="T68" fmla="*/ 44 w 48"/>
                <a:gd name="T69" fmla="*/ 25 h 92"/>
                <a:gd name="T70" fmla="*/ 41 w 48"/>
                <a:gd name="T71" fmla="*/ 21 h 92"/>
                <a:gd name="T72" fmla="*/ 41 w 48"/>
                <a:gd name="T73" fmla="*/ 19 h 92"/>
                <a:gd name="T74" fmla="*/ 36 w 48"/>
                <a:gd name="T75" fmla="*/ 15 h 92"/>
                <a:gd name="T76" fmla="*/ 30 w 48"/>
                <a:gd name="T77" fmla="*/ 13 h 92"/>
                <a:gd name="T78" fmla="*/ 25 w 48"/>
                <a:gd name="T79" fmla="*/ 9 h 92"/>
                <a:gd name="T80" fmla="*/ 24 w 48"/>
                <a:gd name="T81" fmla="*/ 4 h 92"/>
                <a:gd name="T82" fmla="*/ 23 w 48"/>
                <a:gd name="T83" fmla="*/ 1 h 9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8"/>
                <a:gd name="T127" fmla="*/ 0 h 92"/>
                <a:gd name="T128" fmla="*/ 48 w 48"/>
                <a:gd name="T129" fmla="*/ 92 h 9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8" h="92">
                  <a:moveTo>
                    <a:pt x="23" y="1"/>
                  </a:move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7"/>
                  </a:lnTo>
                  <a:lnTo>
                    <a:pt x="9" y="11"/>
                  </a:lnTo>
                  <a:lnTo>
                    <a:pt x="7" y="13"/>
                  </a:lnTo>
                  <a:lnTo>
                    <a:pt x="5" y="16"/>
                  </a:lnTo>
                  <a:lnTo>
                    <a:pt x="3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3" y="38"/>
                  </a:lnTo>
                  <a:lnTo>
                    <a:pt x="4" y="39"/>
                  </a:lnTo>
                  <a:lnTo>
                    <a:pt x="5" y="41"/>
                  </a:lnTo>
                  <a:lnTo>
                    <a:pt x="8" y="50"/>
                  </a:lnTo>
                  <a:lnTo>
                    <a:pt x="11" y="55"/>
                  </a:lnTo>
                  <a:lnTo>
                    <a:pt x="12" y="60"/>
                  </a:lnTo>
                  <a:lnTo>
                    <a:pt x="14" y="69"/>
                  </a:lnTo>
                  <a:lnTo>
                    <a:pt x="17" y="76"/>
                  </a:lnTo>
                  <a:lnTo>
                    <a:pt x="19" y="82"/>
                  </a:lnTo>
                  <a:lnTo>
                    <a:pt x="22" y="85"/>
                  </a:lnTo>
                  <a:lnTo>
                    <a:pt x="25" y="88"/>
                  </a:lnTo>
                  <a:lnTo>
                    <a:pt x="28" y="90"/>
                  </a:lnTo>
                  <a:lnTo>
                    <a:pt x="32" y="92"/>
                  </a:lnTo>
                  <a:lnTo>
                    <a:pt x="35" y="92"/>
                  </a:lnTo>
                  <a:lnTo>
                    <a:pt x="38" y="92"/>
                  </a:lnTo>
                  <a:lnTo>
                    <a:pt x="40" y="92"/>
                  </a:lnTo>
                  <a:lnTo>
                    <a:pt x="44" y="89"/>
                  </a:lnTo>
                  <a:lnTo>
                    <a:pt x="46" y="84"/>
                  </a:lnTo>
                  <a:lnTo>
                    <a:pt x="47" y="77"/>
                  </a:lnTo>
                  <a:lnTo>
                    <a:pt x="47" y="69"/>
                  </a:lnTo>
                  <a:lnTo>
                    <a:pt x="48" y="60"/>
                  </a:lnTo>
                  <a:lnTo>
                    <a:pt x="47" y="59"/>
                  </a:lnTo>
                  <a:lnTo>
                    <a:pt x="46" y="58"/>
                  </a:lnTo>
                  <a:lnTo>
                    <a:pt x="45" y="58"/>
                  </a:lnTo>
                  <a:lnTo>
                    <a:pt x="43" y="58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6"/>
                  </a:lnTo>
                  <a:lnTo>
                    <a:pt x="36" y="55"/>
                  </a:lnTo>
                  <a:lnTo>
                    <a:pt x="35" y="54"/>
                  </a:lnTo>
                  <a:lnTo>
                    <a:pt x="34" y="53"/>
                  </a:lnTo>
                  <a:lnTo>
                    <a:pt x="34" y="52"/>
                  </a:lnTo>
                  <a:lnTo>
                    <a:pt x="34" y="51"/>
                  </a:lnTo>
                  <a:lnTo>
                    <a:pt x="33" y="49"/>
                  </a:lnTo>
                  <a:lnTo>
                    <a:pt x="34" y="47"/>
                  </a:lnTo>
                  <a:lnTo>
                    <a:pt x="35" y="46"/>
                  </a:lnTo>
                  <a:lnTo>
                    <a:pt x="37" y="45"/>
                  </a:lnTo>
                  <a:lnTo>
                    <a:pt x="39" y="44"/>
                  </a:lnTo>
                  <a:lnTo>
                    <a:pt x="40" y="43"/>
                  </a:lnTo>
                  <a:lnTo>
                    <a:pt x="41" y="43"/>
                  </a:lnTo>
                  <a:lnTo>
                    <a:pt x="41" y="42"/>
                  </a:lnTo>
                  <a:lnTo>
                    <a:pt x="43" y="39"/>
                  </a:lnTo>
                  <a:lnTo>
                    <a:pt x="45" y="36"/>
                  </a:lnTo>
                  <a:lnTo>
                    <a:pt x="47" y="33"/>
                  </a:lnTo>
                  <a:lnTo>
                    <a:pt x="48" y="32"/>
                  </a:lnTo>
                  <a:lnTo>
                    <a:pt x="48" y="30"/>
                  </a:lnTo>
                  <a:lnTo>
                    <a:pt x="48" y="28"/>
                  </a:lnTo>
                  <a:lnTo>
                    <a:pt x="47" y="27"/>
                  </a:lnTo>
                  <a:lnTo>
                    <a:pt x="44" y="25"/>
                  </a:lnTo>
                  <a:lnTo>
                    <a:pt x="41" y="23"/>
                  </a:lnTo>
                  <a:lnTo>
                    <a:pt x="41" y="21"/>
                  </a:lnTo>
                  <a:lnTo>
                    <a:pt x="41" y="20"/>
                  </a:lnTo>
                  <a:lnTo>
                    <a:pt x="41" y="19"/>
                  </a:lnTo>
                  <a:lnTo>
                    <a:pt x="39" y="17"/>
                  </a:lnTo>
                  <a:lnTo>
                    <a:pt x="36" y="15"/>
                  </a:lnTo>
                  <a:lnTo>
                    <a:pt x="33" y="14"/>
                  </a:lnTo>
                  <a:lnTo>
                    <a:pt x="30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4" y="7"/>
                  </a:ln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11" name="Freeform 57"/>
            <p:cNvSpPr>
              <a:spLocks/>
            </p:cNvSpPr>
            <p:nvPr/>
          </p:nvSpPr>
          <p:spPr bwMode="gray">
            <a:xfrm>
              <a:off x="3545" y="2785"/>
              <a:ext cx="554" cy="560"/>
            </a:xfrm>
            <a:custGeom>
              <a:avLst/>
              <a:gdLst>
                <a:gd name="T0" fmla="*/ 35 w 554"/>
                <a:gd name="T1" fmla="*/ 552 h 560"/>
                <a:gd name="T2" fmla="*/ 60 w 554"/>
                <a:gd name="T3" fmla="*/ 551 h 560"/>
                <a:gd name="T4" fmla="*/ 89 w 554"/>
                <a:gd name="T5" fmla="*/ 551 h 560"/>
                <a:gd name="T6" fmla="*/ 113 w 554"/>
                <a:gd name="T7" fmla="*/ 549 h 560"/>
                <a:gd name="T8" fmla="*/ 127 w 554"/>
                <a:gd name="T9" fmla="*/ 543 h 560"/>
                <a:gd name="T10" fmla="*/ 139 w 554"/>
                <a:gd name="T11" fmla="*/ 540 h 560"/>
                <a:gd name="T12" fmla="*/ 156 w 554"/>
                <a:gd name="T13" fmla="*/ 546 h 560"/>
                <a:gd name="T14" fmla="*/ 171 w 554"/>
                <a:gd name="T15" fmla="*/ 558 h 560"/>
                <a:gd name="T16" fmla="*/ 183 w 554"/>
                <a:gd name="T17" fmla="*/ 559 h 560"/>
                <a:gd name="T18" fmla="*/ 206 w 554"/>
                <a:gd name="T19" fmla="*/ 551 h 560"/>
                <a:gd name="T20" fmla="*/ 228 w 554"/>
                <a:gd name="T21" fmla="*/ 539 h 560"/>
                <a:gd name="T22" fmla="*/ 242 w 554"/>
                <a:gd name="T23" fmla="*/ 527 h 560"/>
                <a:gd name="T24" fmla="*/ 242 w 554"/>
                <a:gd name="T25" fmla="*/ 517 h 560"/>
                <a:gd name="T26" fmla="*/ 255 w 554"/>
                <a:gd name="T27" fmla="*/ 504 h 560"/>
                <a:gd name="T28" fmla="*/ 278 w 554"/>
                <a:gd name="T29" fmla="*/ 491 h 560"/>
                <a:gd name="T30" fmla="*/ 290 w 554"/>
                <a:gd name="T31" fmla="*/ 491 h 560"/>
                <a:gd name="T32" fmla="*/ 305 w 554"/>
                <a:gd name="T33" fmla="*/ 490 h 560"/>
                <a:gd name="T34" fmla="*/ 318 w 554"/>
                <a:gd name="T35" fmla="*/ 478 h 560"/>
                <a:gd name="T36" fmla="*/ 332 w 554"/>
                <a:gd name="T37" fmla="*/ 451 h 560"/>
                <a:gd name="T38" fmla="*/ 342 w 554"/>
                <a:gd name="T39" fmla="*/ 436 h 560"/>
                <a:gd name="T40" fmla="*/ 358 w 554"/>
                <a:gd name="T41" fmla="*/ 429 h 560"/>
                <a:gd name="T42" fmla="*/ 381 w 554"/>
                <a:gd name="T43" fmla="*/ 422 h 560"/>
                <a:gd name="T44" fmla="*/ 403 w 554"/>
                <a:gd name="T45" fmla="*/ 414 h 560"/>
                <a:gd name="T46" fmla="*/ 404 w 554"/>
                <a:gd name="T47" fmla="*/ 398 h 560"/>
                <a:gd name="T48" fmla="*/ 404 w 554"/>
                <a:gd name="T49" fmla="*/ 376 h 560"/>
                <a:gd name="T50" fmla="*/ 407 w 554"/>
                <a:gd name="T51" fmla="*/ 353 h 560"/>
                <a:gd name="T52" fmla="*/ 416 w 554"/>
                <a:gd name="T53" fmla="*/ 338 h 560"/>
                <a:gd name="T54" fmla="*/ 430 w 554"/>
                <a:gd name="T55" fmla="*/ 324 h 560"/>
                <a:gd name="T56" fmla="*/ 440 w 554"/>
                <a:gd name="T57" fmla="*/ 314 h 560"/>
                <a:gd name="T58" fmla="*/ 467 w 554"/>
                <a:gd name="T59" fmla="*/ 295 h 560"/>
                <a:gd name="T60" fmla="*/ 479 w 554"/>
                <a:gd name="T61" fmla="*/ 288 h 560"/>
                <a:gd name="T62" fmla="*/ 491 w 554"/>
                <a:gd name="T63" fmla="*/ 279 h 560"/>
                <a:gd name="T64" fmla="*/ 508 w 554"/>
                <a:gd name="T65" fmla="*/ 271 h 560"/>
                <a:gd name="T66" fmla="*/ 513 w 554"/>
                <a:gd name="T67" fmla="*/ 266 h 560"/>
                <a:gd name="T68" fmla="*/ 520 w 554"/>
                <a:gd name="T69" fmla="*/ 259 h 560"/>
                <a:gd name="T70" fmla="*/ 524 w 554"/>
                <a:gd name="T71" fmla="*/ 258 h 560"/>
                <a:gd name="T72" fmla="*/ 528 w 554"/>
                <a:gd name="T73" fmla="*/ 258 h 560"/>
                <a:gd name="T74" fmla="*/ 532 w 554"/>
                <a:gd name="T75" fmla="*/ 258 h 560"/>
                <a:gd name="T76" fmla="*/ 535 w 554"/>
                <a:gd name="T77" fmla="*/ 254 h 560"/>
                <a:gd name="T78" fmla="*/ 549 w 554"/>
                <a:gd name="T79" fmla="*/ 221 h 560"/>
                <a:gd name="T80" fmla="*/ 553 w 554"/>
                <a:gd name="T81" fmla="*/ 200 h 560"/>
                <a:gd name="T82" fmla="*/ 538 w 554"/>
                <a:gd name="T83" fmla="*/ 190 h 560"/>
                <a:gd name="T84" fmla="*/ 521 w 554"/>
                <a:gd name="T85" fmla="*/ 180 h 560"/>
                <a:gd name="T86" fmla="*/ 509 w 554"/>
                <a:gd name="T87" fmla="*/ 172 h 560"/>
                <a:gd name="T88" fmla="*/ 497 w 554"/>
                <a:gd name="T89" fmla="*/ 151 h 560"/>
                <a:gd name="T90" fmla="*/ 485 w 554"/>
                <a:gd name="T91" fmla="*/ 117 h 560"/>
                <a:gd name="T92" fmla="*/ 475 w 554"/>
                <a:gd name="T93" fmla="*/ 100 h 560"/>
                <a:gd name="T94" fmla="*/ 455 w 554"/>
                <a:gd name="T95" fmla="*/ 83 h 560"/>
                <a:gd name="T96" fmla="*/ 432 w 554"/>
                <a:gd name="T97" fmla="*/ 71 h 560"/>
                <a:gd name="T98" fmla="*/ 403 w 554"/>
                <a:gd name="T99" fmla="*/ 44 h 560"/>
                <a:gd name="T100" fmla="*/ 373 w 554"/>
                <a:gd name="T101" fmla="*/ 0 h 560"/>
                <a:gd name="T102" fmla="*/ 300 w 554"/>
                <a:gd name="T103" fmla="*/ 53 h 560"/>
                <a:gd name="T104" fmla="*/ 307 w 554"/>
                <a:gd name="T105" fmla="*/ 73 h 560"/>
                <a:gd name="T106" fmla="*/ 278 w 554"/>
                <a:gd name="T107" fmla="*/ 273 h 560"/>
                <a:gd name="T108" fmla="*/ 0 w 554"/>
                <a:gd name="T109" fmla="*/ 385 h 5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54"/>
                <a:gd name="T166" fmla="*/ 0 h 560"/>
                <a:gd name="T167" fmla="*/ 554 w 554"/>
                <a:gd name="T168" fmla="*/ 560 h 5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54" h="560">
                  <a:moveTo>
                    <a:pt x="0" y="385"/>
                  </a:moveTo>
                  <a:lnTo>
                    <a:pt x="35" y="552"/>
                  </a:lnTo>
                  <a:lnTo>
                    <a:pt x="47" y="551"/>
                  </a:lnTo>
                  <a:lnTo>
                    <a:pt x="60" y="551"/>
                  </a:lnTo>
                  <a:lnTo>
                    <a:pt x="74" y="551"/>
                  </a:lnTo>
                  <a:lnTo>
                    <a:pt x="89" y="551"/>
                  </a:lnTo>
                  <a:lnTo>
                    <a:pt x="102" y="550"/>
                  </a:lnTo>
                  <a:lnTo>
                    <a:pt x="113" y="549"/>
                  </a:lnTo>
                  <a:lnTo>
                    <a:pt x="123" y="547"/>
                  </a:lnTo>
                  <a:lnTo>
                    <a:pt x="127" y="543"/>
                  </a:lnTo>
                  <a:lnTo>
                    <a:pt x="132" y="540"/>
                  </a:lnTo>
                  <a:lnTo>
                    <a:pt x="139" y="540"/>
                  </a:lnTo>
                  <a:lnTo>
                    <a:pt x="147" y="542"/>
                  </a:lnTo>
                  <a:lnTo>
                    <a:pt x="156" y="546"/>
                  </a:lnTo>
                  <a:lnTo>
                    <a:pt x="165" y="551"/>
                  </a:lnTo>
                  <a:lnTo>
                    <a:pt x="171" y="558"/>
                  </a:lnTo>
                  <a:lnTo>
                    <a:pt x="175" y="560"/>
                  </a:lnTo>
                  <a:lnTo>
                    <a:pt x="183" y="559"/>
                  </a:lnTo>
                  <a:lnTo>
                    <a:pt x="194" y="556"/>
                  </a:lnTo>
                  <a:lnTo>
                    <a:pt x="206" y="551"/>
                  </a:lnTo>
                  <a:lnTo>
                    <a:pt x="218" y="545"/>
                  </a:lnTo>
                  <a:lnTo>
                    <a:pt x="228" y="539"/>
                  </a:lnTo>
                  <a:lnTo>
                    <a:pt x="238" y="533"/>
                  </a:lnTo>
                  <a:lnTo>
                    <a:pt x="242" y="527"/>
                  </a:lnTo>
                  <a:lnTo>
                    <a:pt x="242" y="522"/>
                  </a:lnTo>
                  <a:lnTo>
                    <a:pt x="242" y="517"/>
                  </a:lnTo>
                  <a:lnTo>
                    <a:pt x="246" y="510"/>
                  </a:lnTo>
                  <a:lnTo>
                    <a:pt x="255" y="504"/>
                  </a:lnTo>
                  <a:lnTo>
                    <a:pt x="265" y="497"/>
                  </a:lnTo>
                  <a:lnTo>
                    <a:pt x="278" y="491"/>
                  </a:lnTo>
                  <a:lnTo>
                    <a:pt x="284" y="491"/>
                  </a:lnTo>
                  <a:lnTo>
                    <a:pt x="290" y="491"/>
                  </a:lnTo>
                  <a:lnTo>
                    <a:pt x="298" y="491"/>
                  </a:lnTo>
                  <a:lnTo>
                    <a:pt x="305" y="490"/>
                  </a:lnTo>
                  <a:lnTo>
                    <a:pt x="312" y="486"/>
                  </a:lnTo>
                  <a:lnTo>
                    <a:pt x="318" y="478"/>
                  </a:lnTo>
                  <a:lnTo>
                    <a:pt x="326" y="462"/>
                  </a:lnTo>
                  <a:lnTo>
                    <a:pt x="332" y="451"/>
                  </a:lnTo>
                  <a:lnTo>
                    <a:pt x="337" y="443"/>
                  </a:lnTo>
                  <a:lnTo>
                    <a:pt x="342" y="436"/>
                  </a:lnTo>
                  <a:lnTo>
                    <a:pt x="349" y="432"/>
                  </a:lnTo>
                  <a:lnTo>
                    <a:pt x="358" y="429"/>
                  </a:lnTo>
                  <a:lnTo>
                    <a:pt x="368" y="426"/>
                  </a:lnTo>
                  <a:lnTo>
                    <a:pt x="381" y="422"/>
                  </a:lnTo>
                  <a:lnTo>
                    <a:pt x="400" y="417"/>
                  </a:lnTo>
                  <a:lnTo>
                    <a:pt x="403" y="414"/>
                  </a:lnTo>
                  <a:lnTo>
                    <a:pt x="404" y="408"/>
                  </a:lnTo>
                  <a:lnTo>
                    <a:pt x="404" y="398"/>
                  </a:lnTo>
                  <a:lnTo>
                    <a:pt x="404" y="387"/>
                  </a:lnTo>
                  <a:lnTo>
                    <a:pt x="404" y="376"/>
                  </a:lnTo>
                  <a:lnTo>
                    <a:pt x="404" y="364"/>
                  </a:lnTo>
                  <a:lnTo>
                    <a:pt x="407" y="353"/>
                  </a:lnTo>
                  <a:lnTo>
                    <a:pt x="411" y="344"/>
                  </a:lnTo>
                  <a:lnTo>
                    <a:pt x="416" y="338"/>
                  </a:lnTo>
                  <a:lnTo>
                    <a:pt x="422" y="331"/>
                  </a:lnTo>
                  <a:lnTo>
                    <a:pt x="430" y="324"/>
                  </a:lnTo>
                  <a:lnTo>
                    <a:pt x="435" y="317"/>
                  </a:lnTo>
                  <a:lnTo>
                    <a:pt x="440" y="314"/>
                  </a:lnTo>
                  <a:lnTo>
                    <a:pt x="453" y="305"/>
                  </a:lnTo>
                  <a:lnTo>
                    <a:pt x="467" y="295"/>
                  </a:lnTo>
                  <a:lnTo>
                    <a:pt x="473" y="292"/>
                  </a:lnTo>
                  <a:lnTo>
                    <a:pt x="479" y="288"/>
                  </a:lnTo>
                  <a:lnTo>
                    <a:pt x="484" y="283"/>
                  </a:lnTo>
                  <a:lnTo>
                    <a:pt x="491" y="279"/>
                  </a:lnTo>
                  <a:lnTo>
                    <a:pt x="500" y="275"/>
                  </a:lnTo>
                  <a:lnTo>
                    <a:pt x="508" y="271"/>
                  </a:lnTo>
                  <a:lnTo>
                    <a:pt x="512" y="268"/>
                  </a:lnTo>
                  <a:lnTo>
                    <a:pt x="513" y="266"/>
                  </a:lnTo>
                  <a:lnTo>
                    <a:pt x="515" y="263"/>
                  </a:lnTo>
                  <a:lnTo>
                    <a:pt x="520" y="259"/>
                  </a:lnTo>
                  <a:lnTo>
                    <a:pt x="522" y="259"/>
                  </a:lnTo>
                  <a:lnTo>
                    <a:pt x="524" y="258"/>
                  </a:lnTo>
                  <a:lnTo>
                    <a:pt x="526" y="258"/>
                  </a:lnTo>
                  <a:lnTo>
                    <a:pt x="528" y="258"/>
                  </a:lnTo>
                  <a:lnTo>
                    <a:pt x="530" y="258"/>
                  </a:lnTo>
                  <a:lnTo>
                    <a:pt x="532" y="258"/>
                  </a:lnTo>
                  <a:lnTo>
                    <a:pt x="533" y="256"/>
                  </a:lnTo>
                  <a:lnTo>
                    <a:pt x="535" y="254"/>
                  </a:lnTo>
                  <a:lnTo>
                    <a:pt x="541" y="237"/>
                  </a:lnTo>
                  <a:lnTo>
                    <a:pt x="549" y="221"/>
                  </a:lnTo>
                  <a:lnTo>
                    <a:pt x="554" y="204"/>
                  </a:lnTo>
                  <a:lnTo>
                    <a:pt x="553" y="200"/>
                  </a:lnTo>
                  <a:lnTo>
                    <a:pt x="547" y="196"/>
                  </a:lnTo>
                  <a:lnTo>
                    <a:pt x="538" y="190"/>
                  </a:lnTo>
                  <a:lnTo>
                    <a:pt x="529" y="185"/>
                  </a:lnTo>
                  <a:lnTo>
                    <a:pt x="521" y="180"/>
                  </a:lnTo>
                  <a:lnTo>
                    <a:pt x="513" y="175"/>
                  </a:lnTo>
                  <a:lnTo>
                    <a:pt x="509" y="172"/>
                  </a:lnTo>
                  <a:lnTo>
                    <a:pt x="503" y="163"/>
                  </a:lnTo>
                  <a:lnTo>
                    <a:pt x="497" y="151"/>
                  </a:lnTo>
                  <a:lnTo>
                    <a:pt x="492" y="137"/>
                  </a:lnTo>
                  <a:lnTo>
                    <a:pt x="485" y="117"/>
                  </a:lnTo>
                  <a:lnTo>
                    <a:pt x="482" y="109"/>
                  </a:lnTo>
                  <a:lnTo>
                    <a:pt x="475" y="100"/>
                  </a:lnTo>
                  <a:lnTo>
                    <a:pt x="465" y="90"/>
                  </a:lnTo>
                  <a:lnTo>
                    <a:pt x="455" y="83"/>
                  </a:lnTo>
                  <a:lnTo>
                    <a:pt x="446" y="78"/>
                  </a:lnTo>
                  <a:lnTo>
                    <a:pt x="432" y="71"/>
                  </a:lnTo>
                  <a:lnTo>
                    <a:pt x="417" y="60"/>
                  </a:lnTo>
                  <a:lnTo>
                    <a:pt x="403" y="44"/>
                  </a:lnTo>
                  <a:lnTo>
                    <a:pt x="388" y="25"/>
                  </a:lnTo>
                  <a:lnTo>
                    <a:pt x="373" y="0"/>
                  </a:lnTo>
                  <a:lnTo>
                    <a:pt x="318" y="4"/>
                  </a:lnTo>
                  <a:lnTo>
                    <a:pt x="300" y="53"/>
                  </a:lnTo>
                  <a:lnTo>
                    <a:pt x="321" y="61"/>
                  </a:lnTo>
                  <a:lnTo>
                    <a:pt x="307" y="73"/>
                  </a:lnTo>
                  <a:lnTo>
                    <a:pt x="269" y="159"/>
                  </a:lnTo>
                  <a:lnTo>
                    <a:pt x="278" y="273"/>
                  </a:lnTo>
                  <a:lnTo>
                    <a:pt x="185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12" name="Freeform 58"/>
            <p:cNvSpPr>
              <a:spLocks/>
            </p:cNvSpPr>
            <p:nvPr/>
          </p:nvSpPr>
          <p:spPr bwMode="gray">
            <a:xfrm>
              <a:off x="3545" y="2785"/>
              <a:ext cx="554" cy="560"/>
            </a:xfrm>
            <a:custGeom>
              <a:avLst/>
              <a:gdLst>
                <a:gd name="T0" fmla="*/ 35 w 554"/>
                <a:gd name="T1" fmla="*/ 552 h 560"/>
                <a:gd name="T2" fmla="*/ 60 w 554"/>
                <a:gd name="T3" fmla="*/ 551 h 560"/>
                <a:gd name="T4" fmla="*/ 89 w 554"/>
                <a:gd name="T5" fmla="*/ 551 h 560"/>
                <a:gd name="T6" fmla="*/ 113 w 554"/>
                <a:gd name="T7" fmla="*/ 549 h 560"/>
                <a:gd name="T8" fmla="*/ 127 w 554"/>
                <a:gd name="T9" fmla="*/ 543 h 560"/>
                <a:gd name="T10" fmla="*/ 139 w 554"/>
                <a:gd name="T11" fmla="*/ 540 h 560"/>
                <a:gd name="T12" fmla="*/ 156 w 554"/>
                <a:gd name="T13" fmla="*/ 546 h 560"/>
                <a:gd name="T14" fmla="*/ 171 w 554"/>
                <a:gd name="T15" fmla="*/ 558 h 560"/>
                <a:gd name="T16" fmla="*/ 183 w 554"/>
                <a:gd name="T17" fmla="*/ 559 h 560"/>
                <a:gd name="T18" fmla="*/ 206 w 554"/>
                <a:gd name="T19" fmla="*/ 551 h 560"/>
                <a:gd name="T20" fmla="*/ 228 w 554"/>
                <a:gd name="T21" fmla="*/ 539 h 560"/>
                <a:gd name="T22" fmla="*/ 242 w 554"/>
                <a:gd name="T23" fmla="*/ 527 h 560"/>
                <a:gd name="T24" fmla="*/ 242 w 554"/>
                <a:gd name="T25" fmla="*/ 517 h 560"/>
                <a:gd name="T26" fmla="*/ 255 w 554"/>
                <a:gd name="T27" fmla="*/ 504 h 560"/>
                <a:gd name="T28" fmla="*/ 278 w 554"/>
                <a:gd name="T29" fmla="*/ 491 h 560"/>
                <a:gd name="T30" fmla="*/ 290 w 554"/>
                <a:gd name="T31" fmla="*/ 491 h 560"/>
                <a:gd name="T32" fmla="*/ 305 w 554"/>
                <a:gd name="T33" fmla="*/ 490 h 560"/>
                <a:gd name="T34" fmla="*/ 318 w 554"/>
                <a:gd name="T35" fmla="*/ 478 h 560"/>
                <a:gd name="T36" fmla="*/ 332 w 554"/>
                <a:gd name="T37" fmla="*/ 451 h 560"/>
                <a:gd name="T38" fmla="*/ 342 w 554"/>
                <a:gd name="T39" fmla="*/ 436 h 560"/>
                <a:gd name="T40" fmla="*/ 358 w 554"/>
                <a:gd name="T41" fmla="*/ 429 h 560"/>
                <a:gd name="T42" fmla="*/ 381 w 554"/>
                <a:gd name="T43" fmla="*/ 422 h 560"/>
                <a:gd name="T44" fmla="*/ 403 w 554"/>
                <a:gd name="T45" fmla="*/ 414 h 560"/>
                <a:gd name="T46" fmla="*/ 404 w 554"/>
                <a:gd name="T47" fmla="*/ 398 h 560"/>
                <a:gd name="T48" fmla="*/ 404 w 554"/>
                <a:gd name="T49" fmla="*/ 376 h 560"/>
                <a:gd name="T50" fmla="*/ 407 w 554"/>
                <a:gd name="T51" fmla="*/ 353 h 560"/>
                <a:gd name="T52" fmla="*/ 416 w 554"/>
                <a:gd name="T53" fmla="*/ 338 h 560"/>
                <a:gd name="T54" fmla="*/ 430 w 554"/>
                <a:gd name="T55" fmla="*/ 324 h 560"/>
                <a:gd name="T56" fmla="*/ 440 w 554"/>
                <a:gd name="T57" fmla="*/ 314 h 560"/>
                <a:gd name="T58" fmla="*/ 467 w 554"/>
                <a:gd name="T59" fmla="*/ 295 h 560"/>
                <a:gd name="T60" fmla="*/ 479 w 554"/>
                <a:gd name="T61" fmla="*/ 288 h 560"/>
                <a:gd name="T62" fmla="*/ 491 w 554"/>
                <a:gd name="T63" fmla="*/ 279 h 560"/>
                <a:gd name="T64" fmla="*/ 508 w 554"/>
                <a:gd name="T65" fmla="*/ 271 h 560"/>
                <a:gd name="T66" fmla="*/ 513 w 554"/>
                <a:gd name="T67" fmla="*/ 266 h 560"/>
                <a:gd name="T68" fmla="*/ 520 w 554"/>
                <a:gd name="T69" fmla="*/ 259 h 560"/>
                <a:gd name="T70" fmla="*/ 524 w 554"/>
                <a:gd name="T71" fmla="*/ 258 h 560"/>
                <a:gd name="T72" fmla="*/ 528 w 554"/>
                <a:gd name="T73" fmla="*/ 258 h 560"/>
                <a:gd name="T74" fmla="*/ 532 w 554"/>
                <a:gd name="T75" fmla="*/ 258 h 560"/>
                <a:gd name="T76" fmla="*/ 535 w 554"/>
                <a:gd name="T77" fmla="*/ 254 h 560"/>
                <a:gd name="T78" fmla="*/ 549 w 554"/>
                <a:gd name="T79" fmla="*/ 221 h 560"/>
                <a:gd name="T80" fmla="*/ 553 w 554"/>
                <a:gd name="T81" fmla="*/ 200 h 560"/>
                <a:gd name="T82" fmla="*/ 538 w 554"/>
                <a:gd name="T83" fmla="*/ 190 h 560"/>
                <a:gd name="T84" fmla="*/ 521 w 554"/>
                <a:gd name="T85" fmla="*/ 180 h 560"/>
                <a:gd name="T86" fmla="*/ 509 w 554"/>
                <a:gd name="T87" fmla="*/ 172 h 560"/>
                <a:gd name="T88" fmla="*/ 497 w 554"/>
                <a:gd name="T89" fmla="*/ 151 h 560"/>
                <a:gd name="T90" fmla="*/ 485 w 554"/>
                <a:gd name="T91" fmla="*/ 117 h 560"/>
                <a:gd name="T92" fmla="*/ 475 w 554"/>
                <a:gd name="T93" fmla="*/ 100 h 560"/>
                <a:gd name="T94" fmla="*/ 455 w 554"/>
                <a:gd name="T95" fmla="*/ 83 h 560"/>
                <a:gd name="T96" fmla="*/ 432 w 554"/>
                <a:gd name="T97" fmla="*/ 71 h 560"/>
                <a:gd name="T98" fmla="*/ 403 w 554"/>
                <a:gd name="T99" fmla="*/ 44 h 560"/>
                <a:gd name="T100" fmla="*/ 373 w 554"/>
                <a:gd name="T101" fmla="*/ 0 h 560"/>
                <a:gd name="T102" fmla="*/ 300 w 554"/>
                <a:gd name="T103" fmla="*/ 53 h 560"/>
                <a:gd name="T104" fmla="*/ 307 w 554"/>
                <a:gd name="T105" fmla="*/ 73 h 560"/>
                <a:gd name="T106" fmla="*/ 278 w 554"/>
                <a:gd name="T107" fmla="*/ 273 h 560"/>
                <a:gd name="T108" fmla="*/ 0 w 554"/>
                <a:gd name="T109" fmla="*/ 385 h 5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54"/>
                <a:gd name="T166" fmla="*/ 0 h 560"/>
                <a:gd name="T167" fmla="*/ 554 w 554"/>
                <a:gd name="T168" fmla="*/ 560 h 5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54" h="560">
                  <a:moveTo>
                    <a:pt x="0" y="385"/>
                  </a:moveTo>
                  <a:lnTo>
                    <a:pt x="35" y="552"/>
                  </a:lnTo>
                  <a:lnTo>
                    <a:pt x="47" y="551"/>
                  </a:lnTo>
                  <a:lnTo>
                    <a:pt x="60" y="551"/>
                  </a:lnTo>
                  <a:lnTo>
                    <a:pt x="74" y="551"/>
                  </a:lnTo>
                  <a:lnTo>
                    <a:pt x="89" y="551"/>
                  </a:lnTo>
                  <a:lnTo>
                    <a:pt x="102" y="550"/>
                  </a:lnTo>
                  <a:lnTo>
                    <a:pt x="113" y="549"/>
                  </a:lnTo>
                  <a:lnTo>
                    <a:pt x="123" y="547"/>
                  </a:lnTo>
                  <a:lnTo>
                    <a:pt x="127" y="543"/>
                  </a:lnTo>
                  <a:lnTo>
                    <a:pt x="132" y="540"/>
                  </a:lnTo>
                  <a:lnTo>
                    <a:pt x="139" y="540"/>
                  </a:lnTo>
                  <a:lnTo>
                    <a:pt x="147" y="542"/>
                  </a:lnTo>
                  <a:lnTo>
                    <a:pt x="156" y="546"/>
                  </a:lnTo>
                  <a:lnTo>
                    <a:pt x="165" y="551"/>
                  </a:lnTo>
                  <a:lnTo>
                    <a:pt x="171" y="558"/>
                  </a:lnTo>
                  <a:lnTo>
                    <a:pt x="175" y="560"/>
                  </a:lnTo>
                  <a:lnTo>
                    <a:pt x="183" y="559"/>
                  </a:lnTo>
                  <a:lnTo>
                    <a:pt x="194" y="556"/>
                  </a:lnTo>
                  <a:lnTo>
                    <a:pt x="206" y="551"/>
                  </a:lnTo>
                  <a:lnTo>
                    <a:pt x="218" y="545"/>
                  </a:lnTo>
                  <a:lnTo>
                    <a:pt x="228" y="539"/>
                  </a:lnTo>
                  <a:lnTo>
                    <a:pt x="238" y="533"/>
                  </a:lnTo>
                  <a:lnTo>
                    <a:pt x="242" y="527"/>
                  </a:lnTo>
                  <a:lnTo>
                    <a:pt x="242" y="522"/>
                  </a:lnTo>
                  <a:lnTo>
                    <a:pt x="242" y="517"/>
                  </a:lnTo>
                  <a:lnTo>
                    <a:pt x="246" y="510"/>
                  </a:lnTo>
                  <a:lnTo>
                    <a:pt x="255" y="504"/>
                  </a:lnTo>
                  <a:lnTo>
                    <a:pt x="265" y="497"/>
                  </a:lnTo>
                  <a:lnTo>
                    <a:pt x="278" y="491"/>
                  </a:lnTo>
                  <a:lnTo>
                    <a:pt x="284" y="491"/>
                  </a:lnTo>
                  <a:lnTo>
                    <a:pt x="290" y="491"/>
                  </a:lnTo>
                  <a:lnTo>
                    <a:pt x="298" y="491"/>
                  </a:lnTo>
                  <a:lnTo>
                    <a:pt x="305" y="490"/>
                  </a:lnTo>
                  <a:lnTo>
                    <a:pt x="312" y="486"/>
                  </a:lnTo>
                  <a:lnTo>
                    <a:pt x="318" y="478"/>
                  </a:lnTo>
                  <a:lnTo>
                    <a:pt x="326" y="462"/>
                  </a:lnTo>
                  <a:lnTo>
                    <a:pt x="332" y="451"/>
                  </a:lnTo>
                  <a:lnTo>
                    <a:pt x="337" y="443"/>
                  </a:lnTo>
                  <a:lnTo>
                    <a:pt x="342" y="436"/>
                  </a:lnTo>
                  <a:lnTo>
                    <a:pt x="349" y="432"/>
                  </a:lnTo>
                  <a:lnTo>
                    <a:pt x="358" y="429"/>
                  </a:lnTo>
                  <a:lnTo>
                    <a:pt x="368" y="426"/>
                  </a:lnTo>
                  <a:lnTo>
                    <a:pt x="381" y="422"/>
                  </a:lnTo>
                  <a:lnTo>
                    <a:pt x="400" y="417"/>
                  </a:lnTo>
                  <a:lnTo>
                    <a:pt x="403" y="414"/>
                  </a:lnTo>
                  <a:lnTo>
                    <a:pt x="404" y="408"/>
                  </a:lnTo>
                  <a:lnTo>
                    <a:pt x="404" y="398"/>
                  </a:lnTo>
                  <a:lnTo>
                    <a:pt x="404" y="387"/>
                  </a:lnTo>
                  <a:lnTo>
                    <a:pt x="404" y="376"/>
                  </a:lnTo>
                  <a:lnTo>
                    <a:pt x="404" y="364"/>
                  </a:lnTo>
                  <a:lnTo>
                    <a:pt x="407" y="353"/>
                  </a:lnTo>
                  <a:lnTo>
                    <a:pt x="411" y="344"/>
                  </a:lnTo>
                  <a:lnTo>
                    <a:pt x="416" y="338"/>
                  </a:lnTo>
                  <a:lnTo>
                    <a:pt x="422" y="331"/>
                  </a:lnTo>
                  <a:lnTo>
                    <a:pt x="430" y="324"/>
                  </a:lnTo>
                  <a:lnTo>
                    <a:pt x="435" y="317"/>
                  </a:lnTo>
                  <a:lnTo>
                    <a:pt x="440" y="314"/>
                  </a:lnTo>
                  <a:lnTo>
                    <a:pt x="453" y="305"/>
                  </a:lnTo>
                  <a:lnTo>
                    <a:pt x="467" y="295"/>
                  </a:lnTo>
                  <a:lnTo>
                    <a:pt x="473" y="292"/>
                  </a:lnTo>
                  <a:lnTo>
                    <a:pt x="479" y="288"/>
                  </a:lnTo>
                  <a:lnTo>
                    <a:pt x="484" y="283"/>
                  </a:lnTo>
                  <a:lnTo>
                    <a:pt x="491" y="279"/>
                  </a:lnTo>
                  <a:lnTo>
                    <a:pt x="500" y="275"/>
                  </a:lnTo>
                  <a:lnTo>
                    <a:pt x="508" y="271"/>
                  </a:lnTo>
                  <a:lnTo>
                    <a:pt x="512" y="268"/>
                  </a:lnTo>
                  <a:lnTo>
                    <a:pt x="513" y="266"/>
                  </a:lnTo>
                  <a:lnTo>
                    <a:pt x="515" y="263"/>
                  </a:lnTo>
                  <a:lnTo>
                    <a:pt x="520" y="259"/>
                  </a:lnTo>
                  <a:lnTo>
                    <a:pt x="522" y="259"/>
                  </a:lnTo>
                  <a:lnTo>
                    <a:pt x="524" y="258"/>
                  </a:lnTo>
                  <a:lnTo>
                    <a:pt x="526" y="258"/>
                  </a:lnTo>
                  <a:lnTo>
                    <a:pt x="528" y="258"/>
                  </a:lnTo>
                  <a:lnTo>
                    <a:pt x="530" y="258"/>
                  </a:lnTo>
                  <a:lnTo>
                    <a:pt x="532" y="258"/>
                  </a:lnTo>
                  <a:lnTo>
                    <a:pt x="533" y="256"/>
                  </a:lnTo>
                  <a:lnTo>
                    <a:pt x="535" y="254"/>
                  </a:lnTo>
                  <a:lnTo>
                    <a:pt x="541" y="237"/>
                  </a:lnTo>
                  <a:lnTo>
                    <a:pt x="549" y="221"/>
                  </a:lnTo>
                  <a:lnTo>
                    <a:pt x="554" y="204"/>
                  </a:lnTo>
                  <a:lnTo>
                    <a:pt x="553" y="200"/>
                  </a:lnTo>
                  <a:lnTo>
                    <a:pt x="547" y="196"/>
                  </a:lnTo>
                  <a:lnTo>
                    <a:pt x="538" y="190"/>
                  </a:lnTo>
                  <a:lnTo>
                    <a:pt x="529" y="185"/>
                  </a:lnTo>
                  <a:lnTo>
                    <a:pt x="521" y="180"/>
                  </a:lnTo>
                  <a:lnTo>
                    <a:pt x="513" y="175"/>
                  </a:lnTo>
                  <a:lnTo>
                    <a:pt x="509" y="172"/>
                  </a:lnTo>
                  <a:lnTo>
                    <a:pt x="503" y="163"/>
                  </a:lnTo>
                  <a:lnTo>
                    <a:pt x="497" y="151"/>
                  </a:lnTo>
                  <a:lnTo>
                    <a:pt x="492" y="137"/>
                  </a:lnTo>
                  <a:lnTo>
                    <a:pt x="485" y="117"/>
                  </a:lnTo>
                  <a:lnTo>
                    <a:pt x="482" y="109"/>
                  </a:lnTo>
                  <a:lnTo>
                    <a:pt x="475" y="100"/>
                  </a:lnTo>
                  <a:lnTo>
                    <a:pt x="465" y="90"/>
                  </a:lnTo>
                  <a:lnTo>
                    <a:pt x="455" y="83"/>
                  </a:lnTo>
                  <a:lnTo>
                    <a:pt x="446" y="78"/>
                  </a:lnTo>
                  <a:lnTo>
                    <a:pt x="432" y="71"/>
                  </a:lnTo>
                  <a:lnTo>
                    <a:pt x="417" y="60"/>
                  </a:lnTo>
                  <a:lnTo>
                    <a:pt x="403" y="44"/>
                  </a:lnTo>
                  <a:lnTo>
                    <a:pt x="388" y="25"/>
                  </a:lnTo>
                  <a:lnTo>
                    <a:pt x="373" y="0"/>
                  </a:lnTo>
                  <a:lnTo>
                    <a:pt x="318" y="4"/>
                  </a:lnTo>
                  <a:lnTo>
                    <a:pt x="300" y="53"/>
                  </a:lnTo>
                  <a:lnTo>
                    <a:pt x="321" y="61"/>
                  </a:lnTo>
                  <a:lnTo>
                    <a:pt x="307" y="73"/>
                  </a:lnTo>
                  <a:lnTo>
                    <a:pt x="269" y="159"/>
                  </a:lnTo>
                  <a:lnTo>
                    <a:pt x="278" y="273"/>
                  </a:lnTo>
                  <a:lnTo>
                    <a:pt x="185" y="385"/>
                  </a:lnTo>
                  <a:lnTo>
                    <a:pt x="0" y="385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13" name="Freeform 59"/>
            <p:cNvSpPr>
              <a:spLocks/>
            </p:cNvSpPr>
            <p:nvPr/>
          </p:nvSpPr>
          <p:spPr bwMode="gray">
            <a:xfrm>
              <a:off x="2541" y="1968"/>
              <a:ext cx="1282" cy="1359"/>
            </a:xfrm>
            <a:custGeom>
              <a:avLst/>
              <a:gdLst>
                <a:gd name="T0" fmla="*/ 997 w 1282"/>
                <a:gd name="T1" fmla="*/ 832 h 1359"/>
                <a:gd name="T2" fmla="*/ 1282 w 1282"/>
                <a:gd name="T3" fmla="*/ 1090 h 1359"/>
                <a:gd name="T4" fmla="*/ 720 w 1282"/>
                <a:gd name="T5" fmla="*/ 1211 h 1359"/>
                <a:gd name="T6" fmla="*/ 679 w 1282"/>
                <a:gd name="T7" fmla="*/ 1257 h 1359"/>
                <a:gd name="T8" fmla="*/ 629 w 1282"/>
                <a:gd name="T9" fmla="*/ 1309 h 1359"/>
                <a:gd name="T10" fmla="*/ 580 w 1282"/>
                <a:gd name="T11" fmla="*/ 1349 h 1359"/>
                <a:gd name="T12" fmla="*/ 547 w 1282"/>
                <a:gd name="T13" fmla="*/ 1346 h 1359"/>
                <a:gd name="T14" fmla="*/ 522 w 1282"/>
                <a:gd name="T15" fmla="*/ 1301 h 1359"/>
                <a:gd name="T16" fmla="*/ 508 w 1282"/>
                <a:gd name="T17" fmla="*/ 1232 h 1359"/>
                <a:gd name="T18" fmla="*/ 295 w 1282"/>
                <a:gd name="T19" fmla="*/ 1191 h 1359"/>
                <a:gd name="T20" fmla="*/ 284 w 1282"/>
                <a:gd name="T21" fmla="*/ 1138 h 1359"/>
                <a:gd name="T22" fmla="*/ 268 w 1282"/>
                <a:gd name="T23" fmla="*/ 1082 h 1359"/>
                <a:gd name="T24" fmla="*/ 256 w 1282"/>
                <a:gd name="T25" fmla="*/ 1052 h 1359"/>
                <a:gd name="T26" fmla="*/ 241 w 1282"/>
                <a:gd name="T27" fmla="*/ 1039 h 1359"/>
                <a:gd name="T28" fmla="*/ 237 w 1282"/>
                <a:gd name="T29" fmla="*/ 1001 h 1359"/>
                <a:gd name="T30" fmla="*/ 211 w 1282"/>
                <a:gd name="T31" fmla="*/ 936 h 1359"/>
                <a:gd name="T32" fmla="*/ 172 w 1282"/>
                <a:gd name="T33" fmla="*/ 873 h 1359"/>
                <a:gd name="T34" fmla="*/ 141 w 1282"/>
                <a:gd name="T35" fmla="*/ 820 h 1359"/>
                <a:gd name="T36" fmla="*/ 141 w 1282"/>
                <a:gd name="T37" fmla="*/ 757 h 1359"/>
                <a:gd name="T38" fmla="*/ 143 w 1282"/>
                <a:gd name="T39" fmla="*/ 645 h 1359"/>
                <a:gd name="T40" fmla="*/ 130 w 1282"/>
                <a:gd name="T41" fmla="*/ 553 h 1359"/>
                <a:gd name="T42" fmla="*/ 113 w 1282"/>
                <a:gd name="T43" fmla="*/ 514 h 1359"/>
                <a:gd name="T44" fmla="*/ 104 w 1282"/>
                <a:gd name="T45" fmla="*/ 510 h 1359"/>
                <a:gd name="T46" fmla="*/ 92 w 1282"/>
                <a:gd name="T47" fmla="*/ 498 h 1359"/>
                <a:gd name="T48" fmla="*/ 77 w 1282"/>
                <a:gd name="T49" fmla="*/ 479 h 1359"/>
                <a:gd name="T50" fmla="*/ 79 w 1282"/>
                <a:gd name="T51" fmla="*/ 461 h 1359"/>
                <a:gd name="T52" fmla="*/ 72 w 1282"/>
                <a:gd name="T53" fmla="*/ 424 h 1359"/>
                <a:gd name="T54" fmla="*/ 58 w 1282"/>
                <a:gd name="T55" fmla="*/ 392 h 1359"/>
                <a:gd name="T56" fmla="*/ 49 w 1282"/>
                <a:gd name="T57" fmla="*/ 383 h 1359"/>
                <a:gd name="T58" fmla="*/ 42 w 1282"/>
                <a:gd name="T59" fmla="*/ 371 h 1359"/>
                <a:gd name="T60" fmla="*/ 35 w 1282"/>
                <a:gd name="T61" fmla="*/ 347 h 1359"/>
                <a:gd name="T62" fmla="*/ 38 w 1282"/>
                <a:gd name="T63" fmla="*/ 283 h 1359"/>
                <a:gd name="T64" fmla="*/ 22 w 1282"/>
                <a:gd name="T65" fmla="*/ 240 h 1359"/>
                <a:gd name="T66" fmla="*/ 4 w 1282"/>
                <a:gd name="T67" fmla="*/ 206 h 1359"/>
                <a:gd name="T68" fmla="*/ 2 w 1282"/>
                <a:gd name="T69" fmla="*/ 174 h 1359"/>
                <a:gd name="T70" fmla="*/ 101 w 1282"/>
                <a:gd name="T71" fmla="*/ 114 h 1359"/>
                <a:gd name="T72" fmla="*/ 124 w 1282"/>
                <a:gd name="T73" fmla="*/ 104 h 1359"/>
                <a:gd name="T74" fmla="*/ 147 w 1282"/>
                <a:gd name="T75" fmla="*/ 80 h 1359"/>
                <a:gd name="T76" fmla="*/ 175 w 1282"/>
                <a:gd name="T77" fmla="*/ 75 h 1359"/>
                <a:gd name="T78" fmla="*/ 199 w 1282"/>
                <a:gd name="T79" fmla="*/ 71 h 1359"/>
                <a:gd name="T80" fmla="*/ 213 w 1282"/>
                <a:gd name="T81" fmla="*/ 37 h 1359"/>
                <a:gd name="T82" fmla="*/ 223 w 1282"/>
                <a:gd name="T83" fmla="*/ 4 h 1359"/>
                <a:gd name="T84" fmla="*/ 251 w 1282"/>
                <a:gd name="T85" fmla="*/ 2 h 1359"/>
                <a:gd name="T86" fmla="*/ 299 w 1282"/>
                <a:gd name="T87" fmla="*/ 23 h 1359"/>
                <a:gd name="T88" fmla="*/ 347 w 1282"/>
                <a:gd name="T89" fmla="*/ 41 h 1359"/>
                <a:gd name="T90" fmla="*/ 401 w 1282"/>
                <a:gd name="T91" fmla="*/ 28 h 1359"/>
                <a:gd name="T92" fmla="*/ 439 w 1282"/>
                <a:gd name="T93" fmla="*/ 60 h 1359"/>
                <a:gd name="T94" fmla="*/ 489 w 1282"/>
                <a:gd name="T95" fmla="*/ 113 h 1359"/>
                <a:gd name="T96" fmla="*/ 541 w 1282"/>
                <a:gd name="T97" fmla="*/ 174 h 1359"/>
                <a:gd name="T98" fmla="*/ 591 w 1282"/>
                <a:gd name="T99" fmla="*/ 225 h 1359"/>
                <a:gd name="T100" fmla="*/ 592 w 1282"/>
                <a:gd name="T101" fmla="*/ 249 h 1359"/>
                <a:gd name="T102" fmla="*/ 592 w 1282"/>
                <a:gd name="T103" fmla="*/ 278 h 1359"/>
                <a:gd name="T104" fmla="*/ 628 w 1282"/>
                <a:gd name="T105" fmla="*/ 315 h 1359"/>
                <a:gd name="T106" fmla="*/ 866 w 1282"/>
                <a:gd name="T107" fmla="*/ 412 h 1359"/>
                <a:gd name="T108" fmla="*/ 866 w 1282"/>
                <a:gd name="T109" fmla="*/ 472 h 1359"/>
                <a:gd name="T110" fmla="*/ 892 w 1282"/>
                <a:gd name="T111" fmla="*/ 542 h 1359"/>
                <a:gd name="T112" fmla="*/ 921 w 1282"/>
                <a:gd name="T113" fmla="*/ 607 h 1359"/>
                <a:gd name="T114" fmla="*/ 923 w 1282"/>
                <a:gd name="T115" fmla="*/ 650 h 1359"/>
                <a:gd name="T116" fmla="*/ 942 w 1282"/>
                <a:gd name="T117" fmla="*/ 686 h 135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82"/>
                <a:gd name="T178" fmla="*/ 0 h 1359"/>
                <a:gd name="T179" fmla="*/ 1282 w 1282"/>
                <a:gd name="T180" fmla="*/ 1359 h 135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82" h="1359">
                  <a:moveTo>
                    <a:pt x="951" y="732"/>
                  </a:moveTo>
                  <a:lnTo>
                    <a:pt x="951" y="782"/>
                  </a:lnTo>
                  <a:lnTo>
                    <a:pt x="997" y="832"/>
                  </a:lnTo>
                  <a:lnTo>
                    <a:pt x="993" y="888"/>
                  </a:lnTo>
                  <a:lnTo>
                    <a:pt x="1273" y="976"/>
                  </a:lnTo>
                  <a:lnTo>
                    <a:pt x="1282" y="1090"/>
                  </a:lnTo>
                  <a:lnTo>
                    <a:pt x="1189" y="1202"/>
                  </a:lnTo>
                  <a:lnTo>
                    <a:pt x="729" y="1202"/>
                  </a:lnTo>
                  <a:lnTo>
                    <a:pt x="720" y="1211"/>
                  </a:lnTo>
                  <a:lnTo>
                    <a:pt x="708" y="1225"/>
                  </a:lnTo>
                  <a:lnTo>
                    <a:pt x="694" y="1239"/>
                  </a:lnTo>
                  <a:lnTo>
                    <a:pt x="679" y="1257"/>
                  </a:lnTo>
                  <a:lnTo>
                    <a:pt x="662" y="1274"/>
                  </a:lnTo>
                  <a:lnTo>
                    <a:pt x="646" y="1291"/>
                  </a:lnTo>
                  <a:lnTo>
                    <a:pt x="629" y="1309"/>
                  </a:lnTo>
                  <a:lnTo>
                    <a:pt x="612" y="1325"/>
                  </a:lnTo>
                  <a:lnTo>
                    <a:pt x="596" y="1339"/>
                  </a:lnTo>
                  <a:lnTo>
                    <a:pt x="580" y="1349"/>
                  </a:lnTo>
                  <a:lnTo>
                    <a:pt x="567" y="1356"/>
                  </a:lnTo>
                  <a:lnTo>
                    <a:pt x="555" y="1359"/>
                  </a:lnTo>
                  <a:lnTo>
                    <a:pt x="547" y="1346"/>
                  </a:lnTo>
                  <a:lnTo>
                    <a:pt x="538" y="1332"/>
                  </a:lnTo>
                  <a:lnTo>
                    <a:pt x="530" y="1317"/>
                  </a:lnTo>
                  <a:lnTo>
                    <a:pt x="522" y="1301"/>
                  </a:lnTo>
                  <a:lnTo>
                    <a:pt x="515" y="1281"/>
                  </a:lnTo>
                  <a:lnTo>
                    <a:pt x="510" y="1259"/>
                  </a:lnTo>
                  <a:lnTo>
                    <a:pt x="508" y="1232"/>
                  </a:lnTo>
                  <a:lnTo>
                    <a:pt x="350" y="1192"/>
                  </a:lnTo>
                  <a:lnTo>
                    <a:pt x="297" y="1202"/>
                  </a:lnTo>
                  <a:lnTo>
                    <a:pt x="295" y="1191"/>
                  </a:lnTo>
                  <a:lnTo>
                    <a:pt x="292" y="1175"/>
                  </a:lnTo>
                  <a:lnTo>
                    <a:pt x="289" y="1158"/>
                  </a:lnTo>
                  <a:lnTo>
                    <a:pt x="284" y="1138"/>
                  </a:lnTo>
                  <a:lnTo>
                    <a:pt x="278" y="1119"/>
                  </a:lnTo>
                  <a:lnTo>
                    <a:pt x="273" y="1099"/>
                  </a:lnTo>
                  <a:lnTo>
                    <a:pt x="268" y="1082"/>
                  </a:lnTo>
                  <a:lnTo>
                    <a:pt x="263" y="1068"/>
                  </a:lnTo>
                  <a:lnTo>
                    <a:pt x="259" y="1057"/>
                  </a:lnTo>
                  <a:lnTo>
                    <a:pt x="256" y="1052"/>
                  </a:lnTo>
                  <a:lnTo>
                    <a:pt x="249" y="1048"/>
                  </a:lnTo>
                  <a:lnTo>
                    <a:pt x="245" y="1044"/>
                  </a:lnTo>
                  <a:lnTo>
                    <a:pt x="241" y="1039"/>
                  </a:lnTo>
                  <a:lnTo>
                    <a:pt x="240" y="1033"/>
                  </a:lnTo>
                  <a:lnTo>
                    <a:pt x="239" y="1021"/>
                  </a:lnTo>
                  <a:lnTo>
                    <a:pt x="237" y="1001"/>
                  </a:lnTo>
                  <a:lnTo>
                    <a:pt x="231" y="979"/>
                  </a:lnTo>
                  <a:lnTo>
                    <a:pt x="222" y="958"/>
                  </a:lnTo>
                  <a:lnTo>
                    <a:pt x="211" y="936"/>
                  </a:lnTo>
                  <a:lnTo>
                    <a:pt x="198" y="914"/>
                  </a:lnTo>
                  <a:lnTo>
                    <a:pt x="185" y="893"/>
                  </a:lnTo>
                  <a:lnTo>
                    <a:pt x="172" y="873"/>
                  </a:lnTo>
                  <a:lnTo>
                    <a:pt x="159" y="853"/>
                  </a:lnTo>
                  <a:lnTo>
                    <a:pt x="149" y="836"/>
                  </a:lnTo>
                  <a:lnTo>
                    <a:pt x="141" y="820"/>
                  </a:lnTo>
                  <a:lnTo>
                    <a:pt x="137" y="806"/>
                  </a:lnTo>
                  <a:lnTo>
                    <a:pt x="136" y="795"/>
                  </a:lnTo>
                  <a:lnTo>
                    <a:pt x="141" y="757"/>
                  </a:lnTo>
                  <a:lnTo>
                    <a:pt x="144" y="719"/>
                  </a:lnTo>
                  <a:lnTo>
                    <a:pt x="144" y="681"/>
                  </a:lnTo>
                  <a:lnTo>
                    <a:pt x="143" y="645"/>
                  </a:lnTo>
                  <a:lnTo>
                    <a:pt x="140" y="611"/>
                  </a:lnTo>
                  <a:lnTo>
                    <a:pt x="135" y="580"/>
                  </a:lnTo>
                  <a:lnTo>
                    <a:pt x="130" y="553"/>
                  </a:lnTo>
                  <a:lnTo>
                    <a:pt x="122" y="533"/>
                  </a:lnTo>
                  <a:lnTo>
                    <a:pt x="115" y="517"/>
                  </a:lnTo>
                  <a:lnTo>
                    <a:pt x="113" y="514"/>
                  </a:lnTo>
                  <a:lnTo>
                    <a:pt x="110" y="512"/>
                  </a:lnTo>
                  <a:lnTo>
                    <a:pt x="106" y="511"/>
                  </a:lnTo>
                  <a:lnTo>
                    <a:pt x="104" y="510"/>
                  </a:lnTo>
                  <a:lnTo>
                    <a:pt x="100" y="508"/>
                  </a:lnTo>
                  <a:lnTo>
                    <a:pt x="96" y="503"/>
                  </a:lnTo>
                  <a:lnTo>
                    <a:pt x="92" y="498"/>
                  </a:lnTo>
                  <a:lnTo>
                    <a:pt x="87" y="493"/>
                  </a:lnTo>
                  <a:lnTo>
                    <a:pt x="81" y="486"/>
                  </a:lnTo>
                  <a:lnTo>
                    <a:pt x="77" y="479"/>
                  </a:lnTo>
                  <a:lnTo>
                    <a:pt x="76" y="474"/>
                  </a:lnTo>
                  <a:lnTo>
                    <a:pt x="76" y="470"/>
                  </a:lnTo>
                  <a:lnTo>
                    <a:pt x="79" y="461"/>
                  </a:lnTo>
                  <a:lnTo>
                    <a:pt x="78" y="450"/>
                  </a:lnTo>
                  <a:lnTo>
                    <a:pt x="76" y="437"/>
                  </a:lnTo>
                  <a:lnTo>
                    <a:pt x="72" y="424"/>
                  </a:lnTo>
                  <a:lnTo>
                    <a:pt x="67" y="412"/>
                  </a:lnTo>
                  <a:lnTo>
                    <a:pt x="62" y="400"/>
                  </a:lnTo>
                  <a:lnTo>
                    <a:pt x="58" y="392"/>
                  </a:lnTo>
                  <a:lnTo>
                    <a:pt x="55" y="388"/>
                  </a:lnTo>
                  <a:lnTo>
                    <a:pt x="53" y="385"/>
                  </a:lnTo>
                  <a:lnTo>
                    <a:pt x="49" y="383"/>
                  </a:lnTo>
                  <a:lnTo>
                    <a:pt x="47" y="380"/>
                  </a:lnTo>
                  <a:lnTo>
                    <a:pt x="45" y="378"/>
                  </a:lnTo>
                  <a:lnTo>
                    <a:pt x="42" y="371"/>
                  </a:lnTo>
                  <a:lnTo>
                    <a:pt x="38" y="363"/>
                  </a:lnTo>
                  <a:lnTo>
                    <a:pt x="35" y="355"/>
                  </a:lnTo>
                  <a:lnTo>
                    <a:pt x="35" y="347"/>
                  </a:lnTo>
                  <a:lnTo>
                    <a:pt x="39" y="322"/>
                  </a:lnTo>
                  <a:lnTo>
                    <a:pt x="40" y="302"/>
                  </a:lnTo>
                  <a:lnTo>
                    <a:pt x="38" y="283"/>
                  </a:lnTo>
                  <a:lnTo>
                    <a:pt x="34" y="267"/>
                  </a:lnTo>
                  <a:lnTo>
                    <a:pt x="28" y="253"/>
                  </a:lnTo>
                  <a:lnTo>
                    <a:pt x="22" y="240"/>
                  </a:lnTo>
                  <a:lnTo>
                    <a:pt x="16" y="228"/>
                  </a:lnTo>
                  <a:lnTo>
                    <a:pt x="9" y="217"/>
                  </a:lnTo>
                  <a:lnTo>
                    <a:pt x="4" y="206"/>
                  </a:lnTo>
                  <a:lnTo>
                    <a:pt x="1" y="196"/>
                  </a:lnTo>
                  <a:lnTo>
                    <a:pt x="0" y="185"/>
                  </a:lnTo>
                  <a:lnTo>
                    <a:pt x="2" y="174"/>
                  </a:lnTo>
                  <a:lnTo>
                    <a:pt x="8" y="160"/>
                  </a:lnTo>
                  <a:lnTo>
                    <a:pt x="45" y="92"/>
                  </a:lnTo>
                  <a:lnTo>
                    <a:pt x="101" y="114"/>
                  </a:lnTo>
                  <a:lnTo>
                    <a:pt x="109" y="114"/>
                  </a:lnTo>
                  <a:lnTo>
                    <a:pt x="117" y="111"/>
                  </a:lnTo>
                  <a:lnTo>
                    <a:pt x="124" y="104"/>
                  </a:lnTo>
                  <a:lnTo>
                    <a:pt x="133" y="96"/>
                  </a:lnTo>
                  <a:lnTo>
                    <a:pt x="140" y="87"/>
                  </a:lnTo>
                  <a:lnTo>
                    <a:pt x="147" y="80"/>
                  </a:lnTo>
                  <a:lnTo>
                    <a:pt x="155" y="76"/>
                  </a:lnTo>
                  <a:lnTo>
                    <a:pt x="164" y="75"/>
                  </a:lnTo>
                  <a:lnTo>
                    <a:pt x="175" y="75"/>
                  </a:lnTo>
                  <a:lnTo>
                    <a:pt x="183" y="76"/>
                  </a:lnTo>
                  <a:lnTo>
                    <a:pt x="191" y="76"/>
                  </a:lnTo>
                  <a:lnTo>
                    <a:pt x="199" y="71"/>
                  </a:lnTo>
                  <a:lnTo>
                    <a:pt x="206" y="62"/>
                  </a:lnTo>
                  <a:lnTo>
                    <a:pt x="210" y="49"/>
                  </a:lnTo>
                  <a:lnTo>
                    <a:pt x="213" y="37"/>
                  </a:lnTo>
                  <a:lnTo>
                    <a:pt x="216" y="25"/>
                  </a:lnTo>
                  <a:lnTo>
                    <a:pt x="219" y="13"/>
                  </a:lnTo>
                  <a:lnTo>
                    <a:pt x="223" y="4"/>
                  </a:lnTo>
                  <a:lnTo>
                    <a:pt x="229" y="0"/>
                  </a:lnTo>
                  <a:lnTo>
                    <a:pt x="238" y="0"/>
                  </a:lnTo>
                  <a:lnTo>
                    <a:pt x="251" y="2"/>
                  </a:lnTo>
                  <a:lnTo>
                    <a:pt x="266" y="8"/>
                  </a:lnTo>
                  <a:lnTo>
                    <a:pt x="283" y="14"/>
                  </a:lnTo>
                  <a:lnTo>
                    <a:pt x="299" y="23"/>
                  </a:lnTo>
                  <a:lnTo>
                    <a:pt x="316" y="30"/>
                  </a:lnTo>
                  <a:lnTo>
                    <a:pt x="333" y="37"/>
                  </a:lnTo>
                  <a:lnTo>
                    <a:pt x="347" y="41"/>
                  </a:lnTo>
                  <a:lnTo>
                    <a:pt x="385" y="27"/>
                  </a:lnTo>
                  <a:lnTo>
                    <a:pt x="391" y="25"/>
                  </a:lnTo>
                  <a:lnTo>
                    <a:pt x="401" y="28"/>
                  </a:lnTo>
                  <a:lnTo>
                    <a:pt x="412" y="35"/>
                  </a:lnTo>
                  <a:lnTo>
                    <a:pt x="424" y="46"/>
                  </a:lnTo>
                  <a:lnTo>
                    <a:pt x="439" y="60"/>
                  </a:lnTo>
                  <a:lnTo>
                    <a:pt x="454" y="76"/>
                  </a:lnTo>
                  <a:lnTo>
                    <a:pt x="471" y="93"/>
                  </a:lnTo>
                  <a:lnTo>
                    <a:pt x="489" y="113"/>
                  </a:lnTo>
                  <a:lnTo>
                    <a:pt x="506" y="133"/>
                  </a:lnTo>
                  <a:lnTo>
                    <a:pt x="524" y="154"/>
                  </a:lnTo>
                  <a:lnTo>
                    <a:pt x="541" y="174"/>
                  </a:lnTo>
                  <a:lnTo>
                    <a:pt x="559" y="193"/>
                  </a:lnTo>
                  <a:lnTo>
                    <a:pt x="575" y="210"/>
                  </a:lnTo>
                  <a:lnTo>
                    <a:pt x="591" y="225"/>
                  </a:lnTo>
                  <a:lnTo>
                    <a:pt x="594" y="232"/>
                  </a:lnTo>
                  <a:lnTo>
                    <a:pt x="594" y="240"/>
                  </a:lnTo>
                  <a:lnTo>
                    <a:pt x="592" y="249"/>
                  </a:lnTo>
                  <a:lnTo>
                    <a:pt x="590" y="259"/>
                  </a:lnTo>
                  <a:lnTo>
                    <a:pt x="588" y="269"/>
                  </a:lnTo>
                  <a:lnTo>
                    <a:pt x="592" y="278"/>
                  </a:lnTo>
                  <a:lnTo>
                    <a:pt x="601" y="292"/>
                  </a:lnTo>
                  <a:lnTo>
                    <a:pt x="613" y="304"/>
                  </a:lnTo>
                  <a:lnTo>
                    <a:pt x="628" y="315"/>
                  </a:lnTo>
                  <a:lnTo>
                    <a:pt x="643" y="324"/>
                  </a:lnTo>
                  <a:lnTo>
                    <a:pt x="761" y="369"/>
                  </a:lnTo>
                  <a:lnTo>
                    <a:pt x="866" y="412"/>
                  </a:lnTo>
                  <a:lnTo>
                    <a:pt x="866" y="433"/>
                  </a:lnTo>
                  <a:lnTo>
                    <a:pt x="865" y="454"/>
                  </a:lnTo>
                  <a:lnTo>
                    <a:pt x="866" y="472"/>
                  </a:lnTo>
                  <a:lnTo>
                    <a:pt x="870" y="492"/>
                  </a:lnTo>
                  <a:lnTo>
                    <a:pt x="879" y="516"/>
                  </a:lnTo>
                  <a:lnTo>
                    <a:pt x="892" y="542"/>
                  </a:lnTo>
                  <a:lnTo>
                    <a:pt x="907" y="567"/>
                  </a:lnTo>
                  <a:lnTo>
                    <a:pt x="919" y="591"/>
                  </a:lnTo>
                  <a:lnTo>
                    <a:pt x="921" y="607"/>
                  </a:lnTo>
                  <a:lnTo>
                    <a:pt x="922" y="622"/>
                  </a:lnTo>
                  <a:lnTo>
                    <a:pt x="922" y="636"/>
                  </a:lnTo>
                  <a:lnTo>
                    <a:pt x="923" y="650"/>
                  </a:lnTo>
                  <a:lnTo>
                    <a:pt x="926" y="663"/>
                  </a:lnTo>
                  <a:lnTo>
                    <a:pt x="931" y="674"/>
                  </a:lnTo>
                  <a:lnTo>
                    <a:pt x="942" y="686"/>
                  </a:lnTo>
                  <a:lnTo>
                    <a:pt x="951" y="732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14" name="Freeform 60"/>
            <p:cNvSpPr>
              <a:spLocks/>
            </p:cNvSpPr>
            <p:nvPr/>
          </p:nvSpPr>
          <p:spPr bwMode="gray">
            <a:xfrm>
              <a:off x="2541" y="1968"/>
              <a:ext cx="1282" cy="1359"/>
            </a:xfrm>
            <a:custGeom>
              <a:avLst/>
              <a:gdLst>
                <a:gd name="T0" fmla="*/ 997 w 1282"/>
                <a:gd name="T1" fmla="*/ 832 h 1359"/>
                <a:gd name="T2" fmla="*/ 1282 w 1282"/>
                <a:gd name="T3" fmla="*/ 1090 h 1359"/>
                <a:gd name="T4" fmla="*/ 720 w 1282"/>
                <a:gd name="T5" fmla="*/ 1211 h 1359"/>
                <a:gd name="T6" fmla="*/ 679 w 1282"/>
                <a:gd name="T7" fmla="*/ 1257 h 1359"/>
                <a:gd name="T8" fmla="*/ 629 w 1282"/>
                <a:gd name="T9" fmla="*/ 1309 h 1359"/>
                <a:gd name="T10" fmla="*/ 580 w 1282"/>
                <a:gd name="T11" fmla="*/ 1349 h 1359"/>
                <a:gd name="T12" fmla="*/ 547 w 1282"/>
                <a:gd name="T13" fmla="*/ 1346 h 1359"/>
                <a:gd name="T14" fmla="*/ 522 w 1282"/>
                <a:gd name="T15" fmla="*/ 1301 h 1359"/>
                <a:gd name="T16" fmla="*/ 508 w 1282"/>
                <a:gd name="T17" fmla="*/ 1232 h 1359"/>
                <a:gd name="T18" fmla="*/ 295 w 1282"/>
                <a:gd name="T19" fmla="*/ 1191 h 1359"/>
                <a:gd name="T20" fmla="*/ 284 w 1282"/>
                <a:gd name="T21" fmla="*/ 1138 h 1359"/>
                <a:gd name="T22" fmla="*/ 268 w 1282"/>
                <a:gd name="T23" fmla="*/ 1082 h 1359"/>
                <a:gd name="T24" fmla="*/ 256 w 1282"/>
                <a:gd name="T25" fmla="*/ 1052 h 1359"/>
                <a:gd name="T26" fmla="*/ 241 w 1282"/>
                <a:gd name="T27" fmla="*/ 1039 h 1359"/>
                <a:gd name="T28" fmla="*/ 237 w 1282"/>
                <a:gd name="T29" fmla="*/ 1001 h 1359"/>
                <a:gd name="T30" fmla="*/ 211 w 1282"/>
                <a:gd name="T31" fmla="*/ 936 h 1359"/>
                <a:gd name="T32" fmla="*/ 172 w 1282"/>
                <a:gd name="T33" fmla="*/ 873 h 1359"/>
                <a:gd name="T34" fmla="*/ 141 w 1282"/>
                <a:gd name="T35" fmla="*/ 820 h 1359"/>
                <a:gd name="T36" fmla="*/ 141 w 1282"/>
                <a:gd name="T37" fmla="*/ 757 h 1359"/>
                <a:gd name="T38" fmla="*/ 143 w 1282"/>
                <a:gd name="T39" fmla="*/ 645 h 1359"/>
                <a:gd name="T40" fmla="*/ 130 w 1282"/>
                <a:gd name="T41" fmla="*/ 553 h 1359"/>
                <a:gd name="T42" fmla="*/ 113 w 1282"/>
                <a:gd name="T43" fmla="*/ 514 h 1359"/>
                <a:gd name="T44" fmla="*/ 104 w 1282"/>
                <a:gd name="T45" fmla="*/ 510 h 1359"/>
                <a:gd name="T46" fmla="*/ 92 w 1282"/>
                <a:gd name="T47" fmla="*/ 498 h 1359"/>
                <a:gd name="T48" fmla="*/ 77 w 1282"/>
                <a:gd name="T49" fmla="*/ 479 h 1359"/>
                <a:gd name="T50" fmla="*/ 79 w 1282"/>
                <a:gd name="T51" fmla="*/ 461 h 1359"/>
                <a:gd name="T52" fmla="*/ 72 w 1282"/>
                <a:gd name="T53" fmla="*/ 424 h 1359"/>
                <a:gd name="T54" fmla="*/ 58 w 1282"/>
                <a:gd name="T55" fmla="*/ 392 h 1359"/>
                <a:gd name="T56" fmla="*/ 49 w 1282"/>
                <a:gd name="T57" fmla="*/ 383 h 1359"/>
                <a:gd name="T58" fmla="*/ 42 w 1282"/>
                <a:gd name="T59" fmla="*/ 371 h 1359"/>
                <a:gd name="T60" fmla="*/ 35 w 1282"/>
                <a:gd name="T61" fmla="*/ 347 h 1359"/>
                <a:gd name="T62" fmla="*/ 38 w 1282"/>
                <a:gd name="T63" fmla="*/ 283 h 1359"/>
                <a:gd name="T64" fmla="*/ 22 w 1282"/>
                <a:gd name="T65" fmla="*/ 240 h 1359"/>
                <a:gd name="T66" fmla="*/ 4 w 1282"/>
                <a:gd name="T67" fmla="*/ 206 h 1359"/>
                <a:gd name="T68" fmla="*/ 2 w 1282"/>
                <a:gd name="T69" fmla="*/ 174 h 1359"/>
                <a:gd name="T70" fmla="*/ 101 w 1282"/>
                <a:gd name="T71" fmla="*/ 114 h 1359"/>
                <a:gd name="T72" fmla="*/ 124 w 1282"/>
                <a:gd name="T73" fmla="*/ 104 h 1359"/>
                <a:gd name="T74" fmla="*/ 147 w 1282"/>
                <a:gd name="T75" fmla="*/ 80 h 1359"/>
                <a:gd name="T76" fmla="*/ 175 w 1282"/>
                <a:gd name="T77" fmla="*/ 75 h 1359"/>
                <a:gd name="T78" fmla="*/ 199 w 1282"/>
                <a:gd name="T79" fmla="*/ 71 h 1359"/>
                <a:gd name="T80" fmla="*/ 213 w 1282"/>
                <a:gd name="T81" fmla="*/ 37 h 1359"/>
                <a:gd name="T82" fmla="*/ 223 w 1282"/>
                <a:gd name="T83" fmla="*/ 4 h 1359"/>
                <a:gd name="T84" fmla="*/ 251 w 1282"/>
                <a:gd name="T85" fmla="*/ 2 h 1359"/>
                <a:gd name="T86" fmla="*/ 299 w 1282"/>
                <a:gd name="T87" fmla="*/ 23 h 1359"/>
                <a:gd name="T88" fmla="*/ 347 w 1282"/>
                <a:gd name="T89" fmla="*/ 41 h 1359"/>
                <a:gd name="T90" fmla="*/ 401 w 1282"/>
                <a:gd name="T91" fmla="*/ 28 h 1359"/>
                <a:gd name="T92" fmla="*/ 439 w 1282"/>
                <a:gd name="T93" fmla="*/ 60 h 1359"/>
                <a:gd name="T94" fmla="*/ 489 w 1282"/>
                <a:gd name="T95" fmla="*/ 113 h 1359"/>
                <a:gd name="T96" fmla="*/ 541 w 1282"/>
                <a:gd name="T97" fmla="*/ 174 h 1359"/>
                <a:gd name="T98" fmla="*/ 591 w 1282"/>
                <a:gd name="T99" fmla="*/ 225 h 1359"/>
                <a:gd name="T100" fmla="*/ 592 w 1282"/>
                <a:gd name="T101" fmla="*/ 249 h 1359"/>
                <a:gd name="T102" fmla="*/ 592 w 1282"/>
                <a:gd name="T103" fmla="*/ 278 h 1359"/>
                <a:gd name="T104" fmla="*/ 628 w 1282"/>
                <a:gd name="T105" fmla="*/ 315 h 1359"/>
                <a:gd name="T106" fmla="*/ 866 w 1282"/>
                <a:gd name="T107" fmla="*/ 412 h 1359"/>
                <a:gd name="T108" fmla="*/ 866 w 1282"/>
                <a:gd name="T109" fmla="*/ 472 h 1359"/>
                <a:gd name="T110" fmla="*/ 892 w 1282"/>
                <a:gd name="T111" fmla="*/ 542 h 1359"/>
                <a:gd name="T112" fmla="*/ 921 w 1282"/>
                <a:gd name="T113" fmla="*/ 607 h 1359"/>
                <a:gd name="T114" fmla="*/ 923 w 1282"/>
                <a:gd name="T115" fmla="*/ 650 h 1359"/>
                <a:gd name="T116" fmla="*/ 942 w 1282"/>
                <a:gd name="T117" fmla="*/ 686 h 135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82"/>
                <a:gd name="T178" fmla="*/ 0 h 1359"/>
                <a:gd name="T179" fmla="*/ 1282 w 1282"/>
                <a:gd name="T180" fmla="*/ 1359 h 135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82" h="1359">
                  <a:moveTo>
                    <a:pt x="951" y="732"/>
                  </a:moveTo>
                  <a:lnTo>
                    <a:pt x="951" y="782"/>
                  </a:lnTo>
                  <a:lnTo>
                    <a:pt x="997" y="832"/>
                  </a:lnTo>
                  <a:lnTo>
                    <a:pt x="993" y="888"/>
                  </a:lnTo>
                  <a:lnTo>
                    <a:pt x="1273" y="976"/>
                  </a:lnTo>
                  <a:lnTo>
                    <a:pt x="1282" y="1090"/>
                  </a:lnTo>
                  <a:lnTo>
                    <a:pt x="1189" y="1202"/>
                  </a:lnTo>
                  <a:lnTo>
                    <a:pt x="729" y="1202"/>
                  </a:lnTo>
                  <a:lnTo>
                    <a:pt x="720" y="1211"/>
                  </a:lnTo>
                  <a:lnTo>
                    <a:pt x="708" y="1225"/>
                  </a:lnTo>
                  <a:lnTo>
                    <a:pt x="694" y="1239"/>
                  </a:lnTo>
                  <a:lnTo>
                    <a:pt x="679" y="1257"/>
                  </a:lnTo>
                  <a:lnTo>
                    <a:pt x="662" y="1274"/>
                  </a:lnTo>
                  <a:lnTo>
                    <a:pt x="646" y="1291"/>
                  </a:lnTo>
                  <a:lnTo>
                    <a:pt x="629" y="1309"/>
                  </a:lnTo>
                  <a:lnTo>
                    <a:pt x="612" y="1325"/>
                  </a:lnTo>
                  <a:lnTo>
                    <a:pt x="596" y="1339"/>
                  </a:lnTo>
                  <a:lnTo>
                    <a:pt x="580" y="1349"/>
                  </a:lnTo>
                  <a:lnTo>
                    <a:pt x="567" y="1356"/>
                  </a:lnTo>
                  <a:lnTo>
                    <a:pt x="555" y="1359"/>
                  </a:lnTo>
                  <a:lnTo>
                    <a:pt x="547" y="1346"/>
                  </a:lnTo>
                  <a:lnTo>
                    <a:pt x="538" y="1332"/>
                  </a:lnTo>
                  <a:lnTo>
                    <a:pt x="530" y="1317"/>
                  </a:lnTo>
                  <a:lnTo>
                    <a:pt x="522" y="1301"/>
                  </a:lnTo>
                  <a:lnTo>
                    <a:pt x="515" y="1281"/>
                  </a:lnTo>
                  <a:lnTo>
                    <a:pt x="510" y="1259"/>
                  </a:lnTo>
                  <a:lnTo>
                    <a:pt x="508" y="1232"/>
                  </a:lnTo>
                  <a:lnTo>
                    <a:pt x="350" y="1192"/>
                  </a:lnTo>
                  <a:lnTo>
                    <a:pt x="297" y="1202"/>
                  </a:lnTo>
                  <a:lnTo>
                    <a:pt x="295" y="1191"/>
                  </a:lnTo>
                  <a:lnTo>
                    <a:pt x="292" y="1175"/>
                  </a:lnTo>
                  <a:lnTo>
                    <a:pt x="289" y="1158"/>
                  </a:lnTo>
                  <a:lnTo>
                    <a:pt x="284" y="1138"/>
                  </a:lnTo>
                  <a:lnTo>
                    <a:pt x="278" y="1119"/>
                  </a:lnTo>
                  <a:lnTo>
                    <a:pt x="273" y="1099"/>
                  </a:lnTo>
                  <a:lnTo>
                    <a:pt x="268" y="1082"/>
                  </a:lnTo>
                  <a:lnTo>
                    <a:pt x="263" y="1068"/>
                  </a:lnTo>
                  <a:lnTo>
                    <a:pt x="259" y="1057"/>
                  </a:lnTo>
                  <a:lnTo>
                    <a:pt x="256" y="1052"/>
                  </a:lnTo>
                  <a:lnTo>
                    <a:pt x="249" y="1048"/>
                  </a:lnTo>
                  <a:lnTo>
                    <a:pt x="245" y="1044"/>
                  </a:lnTo>
                  <a:lnTo>
                    <a:pt x="241" y="1039"/>
                  </a:lnTo>
                  <a:lnTo>
                    <a:pt x="240" y="1033"/>
                  </a:lnTo>
                  <a:lnTo>
                    <a:pt x="239" y="1021"/>
                  </a:lnTo>
                  <a:lnTo>
                    <a:pt x="237" y="1001"/>
                  </a:lnTo>
                  <a:lnTo>
                    <a:pt x="231" y="979"/>
                  </a:lnTo>
                  <a:lnTo>
                    <a:pt x="222" y="958"/>
                  </a:lnTo>
                  <a:lnTo>
                    <a:pt x="211" y="936"/>
                  </a:lnTo>
                  <a:lnTo>
                    <a:pt x="198" y="914"/>
                  </a:lnTo>
                  <a:lnTo>
                    <a:pt x="185" y="893"/>
                  </a:lnTo>
                  <a:lnTo>
                    <a:pt x="172" y="873"/>
                  </a:lnTo>
                  <a:lnTo>
                    <a:pt x="159" y="853"/>
                  </a:lnTo>
                  <a:lnTo>
                    <a:pt x="149" y="836"/>
                  </a:lnTo>
                  <a:lnTo>
                    <a:pt x="141" y="820"/>
                  </a:lnTo>
                  <a:lnTo>
                    <a:pt x="137" y="806"/>
                  </a:lnTo>
                  <a:lnTo>
                    <a:pt x="136" y="795"/>
                  </a:lnTo>
                  <a:lnTo>
                    <a:pt x="141" y="757"/>
                  </a:lnTo>
                  <a:lnTo>
                    <a:pt x="144" y="719"/>
                  </a:lnTo>
                  <a:lnTo>
                    <a:pt x="144" y="681"/>
                  </a:lnTo>
                  <a:lnTo>
                    <a:pt x="143" y="645"/>
                  </a:lnTo>
                  <a:lnTo>
                    <a:pt x="140" y="611"/>
                  </a:lnTo>
                  <a:lnTo>
                    <a:pt x="135" y="580"/>
                  </a:lnTo>
                  <a:lnTo>
                    <a:pt x="130" y="553"/>
                  </a:lnTo>
                  <a:lnTo>
                    <a:pt x="122" y="533"/>
                  </a:lnTo>
                  <a:lnTo>
                    <a:pt x="115" y="517"/>
                  </a:lnTo>
                  <a:lnTo>
                    <a:pt x="113" y="514"/>
                  </a:lnTo>
                  <a:lnTo>
                    <a:pt x="110" y="512"/>
                  </a:lnTo>
                  <a:lnTo>
                    <a:pt x="106" y="511"/>
                  </a:lnTo>
                  <a:lnTo>
                    <a:pt x="104" y="510"/>
                  </a:lnTo>
                  <a:lnTo>
                    <a:pt x="100" y="508"/>
                  </a:lnTo>
                  <a:lnTo>
                    <a:pt x="96" y="503"/>
                  </a:lnTo>
                  <a:lnTo>
                    <a:pt x="92" y="498"/>
                  </a:lnTo>
                  <a:lnTo>
                    <a:pt x="87" y="493"/>
                  </a:lnTo>
                  <a:lnTo>
                    <a:pt x="81" y="486"/>
                  </a:lnTo>
                  <a:lnTo>
                    <a:pt x="77" y="479"/>
                  </a:lnTo>
                  <a:lnTo>
                    <a:pt x="76" y="474"/>
                  </a:lnTo>
                  <a:lnTo>
                    <a:pt x="76" y="470"/>
                  </a:lnTo>
                  <a:lnTo>
                    <a:pt x="79" y="461"/>
                  </a:lnTo>
                  <a:lnTo>
                    <a:pt x="78" y="450"/>
                  </a:lnTo>
                  <a:lnTo>
                    <a:pt x="76" y="437"/>
                  </a:lnTo>
                  <a:lnTo>
                    <a:pt x="72" y="424"/>
                  </a:lnTo>
                  <a:lnTo>
                    <a:pt x="67" y="412"/>
                  </a:lnTo>
                  <a:lnTo>
                    <a:pt x="62" y="400"/>
                  </a:lnTo>
                  <a:lnTo>
                    <a:pt x="58" y="392"/>
                  </a:lnTo>
                  <a:lnTo>
                    <a:pt x="55" y="388"/>
                  </a:lnTo>
                  <a:lnTo>
                    <a:pt x="53" y="385"/>
                  </a:lnTo>
                  <a:lnTo>
                    <a:pt x="49" y="383"/>
                  </a:lnTo>
                  <a:lnTo>
                    <a:pt x="47" y="380"/>
                  </a:lnTo>
                  <a:lnTo>
                    <a:pt x="45" y="378"/>
                  </a:lnTo>
                  <a:lnTo>
                    <a:pt x="42" y="371"/>
                  </a:lnTo>
                  <a:lnTo>
                    <a:pt x="38" y="363"/>
                  </a:lnTo>
                  <a:lnTo>
                    <a:pt x="35" y="355"/>
                  </a:lnTo>
                  <a:lnTo>
                    <a:pt x="35" y="347"/>
                  </a:lnTo>
                  <a:lnTo>
                    <a:pt x="39" y="322"/>
                  </a:lnTo>
                  <a:lnTo>
                    <a:pt x="40" y="302"/>
                  </a:lnTo>
                  <a:lnTo>
                    <a:pt x="38" y="283"/>
                  </a:lnTo>
                  <a:lnTo>
                    <a:pt x="34" y="267"/>
                  </a:lnTo>
                  <a:lnTo>
                    <a:pt x="28" y="253"/>
                  </a:lnTo>
                  <a:lnTo>
                    <a:pt x="22" y="240"/>
                  </a:lnTo>
                  <a:lnTo>
                    <a:pt x="16" y="228"/>
                  </a:lnTo>
                  <a:lnTo>
                    <a:pt x="9" y="217"/>
                  </a:lnTo>
                  <a:lnTo>
                    <a:pt x="4" y="206"/>
                  </a:lnTo>
                  <a:lnTo>
                    <a:pt x="1" y="196"/>
                  </a:lnTo>
                  <a:lnTo>
                    <a:pt x="0" y="185"/>
                  </a:lnTo>
                  <a:lnTo>
                    <a:pt x="2" y="174"/>
                  </a:lnTo>
                  <a:lnTo>
                    <a:pt x="8" y="160"/>
                  </a:lnTo>
                  <a:lnTo>
                    <a:pt x="45" y="92"/>
                  </a:lnTo>
                  <a:lnTo>
                    <a:pt x="101" y="114"/>
                  </a:lnTo>
                  <a:lnTo>
                    <a:pt x="109" y="114"/>
                  </a:lnTo>
                  <a:lnTo>
                    <a:pt x="117" y="111"/>
                  </a:lnTo>
                  <a:lnTo>
                    <a:pt x="124" y="104"/>
                  </a:lnTo>
                  <a:lnTo>
                    <a:pt x="133" y="96"/>
                  </a:lnTo>
                  <a:lnTo>
                    <a:pt x="140" y="87"/>
                  </a:lnTo>
                  <a:lnTo>
                    <a:pt x="147" y="80"/>
                  </a:lnTo>
                  <a:lnTo>
                    <a:pt x="155" y="76"/>
                  </a:lnTo>
                  <a:lnTo>
                    <a:pt x="164" y="75"/>
                  </a:lnTo>
                  <a:lnTo>
                    <a:pt x="175" y="75"/>
                  </a:lnTo>
                  <a:lnTo>
                    <a:pt x="183" y="76"/>
                  </a:lnTo>
                  <a:lnTo>
                    <a:pt x="191" y="76"/>
                  </a:lnTo>
                  <a:lnTo>
                    <a:pt x="199" y="71"/>
                  </a:lnTo>
                  <a:lnTo>
                    <a:pt x="206" y="62"/>
                  </a:lnTo>
                  <a:lnTo>
                    <a:pt x="210" y="49"/>
                  </a:lnTo>
                  <a:lnTo>
                    <a:pt x="213" y="37"/>
                  </a:lnTo>
                  <a:lnTo>
                    <a:pt x="216" y="25"/>
                  </a:lnTo>
                  <a:lnTo>
                    <a:pt x="219" y="13"/>
                  </a:lnTo>
                  <a:lnTo>
                    <a:pt x="223" y="4"/>
                  </a:lnTo>
                  <a:lnTo>
                    <a:pt x="229" y="0"/>
                  </a:lnTo>
                  <a:lnTo>
                    <a:pt x="238" y="0"/>
                  </a:lnTo>
                  <a:lnTo>
                    <a:pt x="251" y="2"/>
                  </a:lnTo>
                  <a:lnTo>
                    <a:pt x="266" y="8"/>
                  </a:lnTo>
                  <a:lnTo>
                    <a:pt x="283" y="14"/>
                  </a:lnTo>
                  <a:lnTo>
                    <a:pt x="299" y="23"/>
                  </a:lnTo>
                  <a:lnTo>
                    <a:pt x="316" y="30"/>
                  </a:lnTo>
                  <a:lnTo>
                    <a:pt x="333" y="37"/>
                  </a:lnTo>
                  <a:lnTo>
                    <a:pt x="347" y="41"/>
                  </a:lnTo>
                  <a:lnTo>
                    <a:pt x="385" y="27"/>
                  </a:lnTo>
                  <a:lnTo>
                    <a:pt x="391" y="25"/>
                  </a:lnTo>
                  <a:lnTo>
                    <a:pt x="401" y="28"/>
                  </a:lnTo>
                  <a:lnTo>
                    <a:pt x="412" y="35"/>
                  </a:lnTo>
                  <a:lnTo>
                    <a:pt x="424" y="46"/>
                  </a:lnTo>
                  <a:lnTo>
                    <a:pt x="439" y="60"/>
                  </a:lnTo>
                  <a:lnTo>
                    <a:pt x="454" y="76"/>
                  </a:lnTo>
                  <a:lnTo>
                    <a:pt x="471" y="93"/>
                  </a:lnTo>
                  <a:lnTo>
                    <a:pt x="489" y="113"/>
                  </a:lnTo>
                  <a:lnTo>
                    <a:pt x="506" y="133"/>
                  </a:lnTo>
                  <a:lnTo>
                    <a:pt x="524" y="154"/>
                  </a:lnTo>
                  <a:lnTo>
                    <a:pt x="541" y="174"/>
                  </a:lnTo>
                  <a:lnTo>
                    <a:pt x="559" y="193"/>
                  </a:lnTo>
                  <a:lnTo>
                    <a:pt x="575" y="210"/>
                  </a:lnTo>
                  <a:lnTo>
                    <a:pt x="591" y="225"/>
                  </a:lnTo>
                  <a:lnTo>
                    <a:pt x="594" y="232"/>
                  </a:lnTo>
                  <a:lnTo>
                    <a:pt x="594" y="240"/>
                  </a:lnTo>
                  <a:lnTo>
                    <a:pt x="592" y="249"/>
                  </a:lnTo>
                  <a:lnTo>
                    <a:pt x="590" y="259"/>
                  </a:lnTo>
                  <a:lnTo>
                    <a:pt x="588" y="269"/>
                  </a:lnTo>
                  <a:lnTo>
                    <a:pt x="592" y="278"/>
                  </a:lnTo>
                  <a:lnTo>
                    <a:pt x="601" y="292"/>
                  </a:lnTo>
                  <a:lnTo>
                    <a:pt x="613" y="304"/>
                  </a:lnTo>
                  <a:lnTo>
                    <a:pt x="628" y="315"/>
                  </a:lnTo>
                  <a:lnTo>
                    <a:pt x="643" y="324"/>
                  </a:lnTo>
                  <a:lnTo>
                    <a:pt x="761" y="369"/>
                  </a:lnTo>
                  <a:lnTo>
                    <a:pt x="866" y="412"/>
                  </a:lnTo>
                  <a:lnTo>
                    <a:pt x="866" y="433"/>
                  </a:lnTo>
                  <a:lnTo>
                    <a:pt x="865" y="454"/>
                  </a:lnTo>
                  <a:lnTo>
                    <a:pt x="866" y="472"/>
                  </a:lnTo>
                  <a:lnTo>
                    <a:pt x="870" y="492"/>
                  </a:lnTo>
                  <a:lnTo>
                    <a:pt x="879" y="516"/>
                  </a:lnTo>
                  <a:lnTo>
                    <a:pt x="892" y="542"/>
                  </a:lnTo>
                  <a:lnTo>
                    <a:pt x="907" y="567"/>
                  </a:lnTo>
                  <a:lnTo>
                    <a:pt x="919" y="591"/>
                  </a:lnTo>
                  <a:lnTo>
                    <a:pt x="921" y="607"/>
                  </a:lnTo>
                  <a:lnTo>
                    <a:pt x="922" y="622"/>
                  </a:lnTo>
                  <a:lnTo>
                    <a:pt x="922" y="636"/>
                  </a:lnTo>
                  <a:lnTo>
                    <a:pt x="923" y="650"/>
                  </a:lnTo>
                  <a:lnTo>
                    <a:pt x="926" y="663"/>
                  </a:lnTo>
                  <a:lnTo>
                    <a:pt x="931" y="674"/>
                  </a:lnTo>
                  <a:lnTo>
                    <a:pt x="942" y="686"/>
                  </a:lnTo>
                  <a:lnTo>
                    <a:pt x="951" y="732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15" name="Freeform 61"/>
            <p:cNvSpPr>
              <a:spLocks/>
            </p:cNvSpPr>
            <p:nvPr/>
          </p:nvSpPr>
          <p:spPr bwMode="gray">
            <a:xfrm>
              <a:off x="3481" y="2585"/>
              <a:ext cx="19" cy="37"/>
            </a:xfrm>
            <a:custGeom>
              <a:avLst/>
              <a:gdLst>
                <a:gd name="T0" fmla="*/ 2 w 19"/>
                <a:gd name="T1" fmla="*/ 6 h 37"/>
                <a:gd name="T2" fmla="*/ 1 w 19"/>
                <a:gd name="T3" fmla="*/ 8 h 37"/>
                <a:gd name="T4" fmla="*/ 0 w 19"/>
                <a:gd name="T5" fmla="*/ 13 h 37"/>
                <a:gd name="T6" fmla="*/ 1 w 19"/>
                <a:gd name="T7" fmla="*/ 21 h 37"/>
                <a:gd name="T8" fmla="*/ 1 w 19"/>
                <a:gd name="T9" fmla="*/ 28 h 37"/>
                <a:gd name="T10" fmla="*/ 3 w 19"/>
                <a:gd name="T11" fmla="*/ 34 h 37"/>
                <a:gd name="T12" fmla="*/ 4 w 19"/>
                <a:gd name="T13" fmla="*/ 37 h 37"/>
                <a:gd name="T14" fmla="*/ 5 w 19"/>
                <a:gd name="T15" fmla="*/ 37 h 37"/>
                <a:gd name="T16" fmla="*/ 5 w 19"/>
                <a:gd name="T17" fmla="*/ 37 h 37"/>
                <a:gd name="T18" fmla="*/ 6 w 19"/>
                <a:gd name="T19" fmla="*/ 36 h 37"/>
                <a:gd name="T20" fmla="*/ 7 w 19"/>
                <a:gd name="T21" fmla="*/ 34 h 37"/>
                <a:gd name="T22" fmla="*/ 7 w 19"/>
                <a:gd name="T23" fmla="*/ 33 h 37"/>
                <a:gd name="T24" fmla="*/ 8 w 19"/>
                <a:gd name="T25" fmla="*/ 32 h 37"/>
                <a:gd name="T26" fmla="*/ 11 w 19"/>
                <a:gd name="T27" fmla="*/ 27 h 37"/>
                <a:gd name="T28" fmla="*/ 12 w 19"/>
                <a:gd name="T29" fmla="*/ 19 h 37"/>
                <a:gd name="T30" fmla="*/ 14 w 19"/>
                <a:gd name="T31" fmla="*/ 14 h 37"/>
                <a:gd name="T32" fmla="*/ 15 w 19"/>
                <a:gd name="T33" fmla="*/ 12 h 37"/>
                <a:gd name="T34" fmla="*/ 16 w 19"/>
                <a:gd name="T35" fmla="*/ 11 h 37"/>
                <a:gd name="T36" fmla="*/ 18 w 19"/>
                <a:gd name="T37" fmla="*/ 10 h 37"/>
                <a:gd name="T38" fmla="*/ 19 w 19"/>
                <a:gd name="T39" fmla="*/ 8 h 37"/>
                <a:gd name="T40" fmla="*/ 19 w 19"/>
                <a:gd name="T41" fmla="*/ 7 h 37"/>
                <a:gd name="T42" fmla="*/ 19 w 19"/>
                <a:gd name="T43" fmla="*/ 5 h 37"/>
                <a:gd name="T44" fmla="*/ 17 w 19"/>
                <a:gd name="T45" fmla="*/ 3 h 37"/>
                <a:gd name="T46" fmla="*/ 15 w 19"/>
                <a:gd name="T47" fmla="*/ 1 h 37"/>
                <a:gd name="T48" fmla="*/ 12 w 19"/>
                <a:gd name="T49" fmla="*/ 0 h 37"/>
                <a:gd name="T50" fmla="*/ 9 w 19"/>
                <a:gd name="T51" fmla="*/ 0 h 37"/>
                <a:gd name="T52" fmla="*/ 6 w 19"/>
                <a:gd name="T53" fmla="*/ 0 h 37"/>
                <a:gd name="T54" fmla="*/ 6 w 19"/>
                <a:gd name="T55" fmla="*/ 1 h 37"/>
                <a:gd name="T56" fmla="*/ 5 w 19"/>
                <a:gd name="T57" fmla="*/ 2 h 37"/>
                <a:gd name="T58" fmla="*/ 5 w 19"/>
                <a:gd name="T59" fmla="*/ 3 h 37"/>
                <a:gd name="T60" fmla="*/ 4 w 19"/>
                <a:gd name="T61" fmla="*/ 4 h 37"/>
                <a:gd name="T62" fmla="*/ 3 w 19"/>
                <a:gd name="T63" fmla="*/ 5 h 37"/>
                <a:gd name="T64" fmla="*/ 2 w 19"/>
                <a:gd name="T65" fmla="*/ 6 h 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"/>
                <a:gd name="T100" fmla="*/ 0 h 37"/>
                <a:gd name="T101" fmla="*/ 19 w 19"/>
                <a:gd name="T102" fmla="*/ 37 h 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" h="37">
                  <a:moveTo>
                    <a:pt x="2" y="6"/>
                  </a:moveTo>
                  <a:lnTo>
                    <a:pt x="1" y="8"/>
                  </a:lnTo>
                  <a:lnTo>
                    <a:pt x="0" y="13"/>
                  </a:lnTo>
                  <a:lnTo>
                    <a:pt x="1" y="21"/>
                  </a:lnTo>
                  <a:lnTo>
                    <a:pt x="1" y="28"/>
                  </a:lnTo>
                  <a:lnTo>
                    <a:pt x="3" y="34"/>
                  </a:lnTo>
                  <a:lnTo>
                    <a:pt x="4" y="37"/>
                  </a:lnTo>
                  <a:lnTo>
                    <a:pt x="5" y="37"/>
                  </a:lnTo>
                  <a:lnTo>
                    <a:pt x="6" y="36"/>
                  </a:lnTo>
                  <a:lnTo>
                    <a:pt x="7" y="34"/>
                  </a:lnTo>
                  <a:lnTo>
                    <a:pt x="7" y="33"/>
                  </a:lnTo>
                  <a:lnTo>
                    <a:pt x="8" y="32"/>
                  </a:lnTo>
                  <a:lnTo>
                    <a:pt x="11" y="27"/>
                  </a:lnTo>
                  <a:lnTo>
                    <a:pt x="12" y="19"/>
                  </a:lnTo>
                  <a:lnTo>
                    <a:pt x="14" y="14"/>
                  </a:lnTo>
                  <a:lnTo>
                    <a:pt x="15" y="12"/>
                  </a:lnTo>
                  <a:lnTo>
                    <a:pt x="16" y="11"/>
                  </a:lnTo>
                  <a:lnTo>
                    <a:pt x="18" y="10"/>
                  </a:lnTo>
                  <a:lnTo>
                    <a:pt x="19" y="8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3"/>
                  </a:lnTo>
                  <a:lnTo>
                    <a:pt x="4" y="4"/>
                  </a:lnTo>
                  <a:lnTo>
                    <a:pt x="3" y="5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16" name="Freeform 62"/>
            <p:cNvSpPr>
              <a:spLocks/>
            </p:cNvSpPr>
            <p:nvPr/>
          </p:nvSpPr>
          <p:spPr bwMode="gray">
            <a:xfrm>
              <a:off x="3481" y="2585"/>
              <a:ext cx="19" cy="37"/>
            </a:xfrm>
            <a:custGeom>
              <a:avLst/>
              <a:gdLst>
                <a:gd name="T0" fmla="*/ 2 w 19"/>
                <a:gd name="T1" fmla="*/ 6 h 37"/>
                <a:gd name="T2" fmla="*/ 1 w 19"/>
                <a:gd name="T3" fmla="*/ 8 h 37"/>
                <a:gd name="T4" fmla="*/ 0 w 19"/>
                <a:gd name="T5" fmla="*/ 13 h 37"/>
                <a:gd name="T6" fmla="*/ 1 w 19"/>
                <a:gd name="T7" fmla="*/ 21 h 37"/>
                <a:gd name="T8" fmla="*/ 1 w 19"/>
                <a:gd name="T9" fmla="*/ 28 h 37"/>
                <a:gd name="T10" fmla="*/ 3 w 19"/>
                <a:gd name="T11" fmla="*/ 34 h 37"/>
                <a:gd name="T12" fmla="*/ 4 w 19"/>
                <a:gd name="T13" fmla="*/ 37 h 37"/>
                <a:gd name="T14" fmla="*/ 5 w 19"/>
                <a:gd name="T15" fmla="*/ 37 h 37"/>
                <a:gd name="T16" fmla="*/ 5 w 19"/>
                <a:gd name="T17" fmla="*/ 37 h 37"/>
                <a:gd name="T18" fmla="*/ 6 w 19"/>
                <a:gd name="T19" fmla="*/ 36 h 37"/>
                <a:gd name="T20" fmla="*/ 7 w 19"/>
                <a:gd name="T21" fmla="*/ 34 h 37"/>
                <a:gd name="T22" fmla="*/ 7 w 19"/>
                <a:gd name="T23" fmla="*/ 33 h 37"/>
                <a:gd name="T24" fmla="*/ 8 w 19"/>
                <a:gd name="T25" fmla="*/ 32 h 37"/>
                <a:gd name="T26" fmla="*/ 11 w 19"/>
                <a:gd name="T27" fmla="*/ 27 h 37"/>
                <a:gd name="T28" fmla="*/ 12 w 19"/>
                <a:gd name="T29" fmla="*/ 19 h 37"/>
                <a:gd name="T30" fmla="*/ 14 w 19"/>
                <a:gd name="T31" fmla="*/ 14 h 37"/>
                <a:gd name="T32" fmla="*/ 15 w 19"/>
                <a:gd name="T33" fmla="*/ 12 h 37"/>
                <a:gd name="T34" fmla="*/ 16 w 19"/>
                <a:gd name="T35" fmla="*/ 11 h 37"/>
                <a:gd name="T36" fmla="*/ 18 w 19"/>
                <a:gd name="T37" fmla="*/ 10 h 37"/>
                <a:gd name="T38" fmla="*/ 19 w 19"/>
                <a:gd name="T39" fmla="*/ 8 h 37"/>
                <a:gd name="T40" fmla="*/ 19 w 19"/>
                <a:gd name="T41" fmla="*/ 7 h 37"/>
                <a:gd name="T42" fmla="*/ 19 w 19"/>
                <a:gd name="T43" fmla="*/ 5 h 37"/>
                <a:gd name="T44" fmla="*/ 17 w 19"/>
                <a:gd name="T45" fmla="*/ 3 h 37"/>
                <a:gd name="T46" fmla="*/ 15 w 19"/>
                <a:gd name="T47" fmla="*/ 1 h 37"/>
                <a:gd name="T48" fmla="*/ 12 w 19"/>
                <a:gd name="T49" fmla="*/ 0 h 37"/>
                <a:gd name="T50" fmla="*/ 9 w 19"/>
                <a:gd name="T51" fmla="*/ 0 h 37"/>
                <a:gd name="T52" fmla="*/ 6 w 19"/>
                <a:gd name="T53" fmla="*/ 0 h 37"/>
                <a:gd name="T54" fmla="*/ 6 w 19"/>
                <a:gd name="T55" fmla="*/ 1 h 37"/>
                <a:gd name="T56" fmla="*/ 5 w 19"/>
                <a:gd name="T57" fmla="*/ 2 h 37"/>
                <a:gd name="T58" fmla="*/ 5 w 19"/>
                <a:gd name="T59" fmla="*/ 3 h 37"/>
                <a:gd name="T60" fmla="*/ 4 w 19"/>
                <a:gd name="T61" fmla="*/ 4 h 37"/>
                <a:gd name="T62" fmla="*/ 3 w 19"/>
                <a:gd name="T63" fmla="*/ 5 h 37"/>
                <a:gd name="T64" fmla="*/ 2 w 19"/>
                <a:gd name="T65" fmla="*/ 6 h 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"/>
                <a:gd name="T100" fmla="*/ 0 h 37"/>
                <a:gd name="T101" fmla="*/ 19 w 19"/>
                <a:gd name="T102" fmla="*/ 37 h 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" h="37">
                  <a:moveTo>
                    <a:pt x="2" y="6"/>
                  </a:moveTo>
                  <a:lnTo>
                    <a:pt x="1" y="8"/>
                  </a:lnTo>
                  <a:lnTo>
                    <a:pt x="0" y="13"/>
                  </a:lnTo>
                  <a:lnTo>
                    <a:pt x="1" y="21"/>
                  </a:lnTo>
                  <a:lnTo>
                    <a:pt x="1" y="28"/>
                  </a:lnTo>
                  <a:lnTo>
                    <a:pt x="3" y="34"/>
                  </a:lnTo>
                  <a:lnTo>
                    <a:pt x="4" y="37"/>
                  </a:lnTo>
                  <a:lnTo>
                    <a:pt x="5" y="37"/>
                  </a:lnTo>
                  <a:lnTo>
                    <a:pt x="6" y="36"/>
                  </a:lnTo>
                  <a:lnTo>
                    <a:pt x="7" y="34"/>
                  </a:lnTo>
                  <a:lnTo>
                    <a:pt x="7" y="33"/>
                  </a:lnTo>
                  <a:lnTo>
                    <a:pt x="8" y="32"/>
                  </a:lnTo>
                  <a:lnTo>
                    <a:pt x="11" y="27"/>
                  </a:lnTo>
                  <a:lnTo>
                    <a:pt x="12" y="19"/>
                  </a:lnTo>
                  <a:lnTo>
                    <a:pt x="14" y="14"/>
                  </a:lnTo>
                  <a:lnTo>
                    <a:pt x="15" y="12"/>
                  </a:lnTo>
                  <a:lnTo>
                    <a:pt x="16" y="11"/>
                  </a:lnTo>
                  <a:lnTo>
                    <a:pt x="18" y="10"/>
                  </a:lnTo>
                  <a:lnTo>
                    <a:pt x="19" y="8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3"/>
                  </a:lnTo>
                  <a:lnTo>
                    <a:pt x="4" y="4"/>
                  </a:lnTo>
                  <a:lnTo>
                    <a:pt x="3" y="5"/>
                  </a:lnTo>
                  <a:lnTo>
                    <a:pt x="2" y="6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17" name="Freeform 63"/>
            <p:cNvSpPr>
              <a:spLocks/>
            </p:cNvSpPr>
            <p:nvPr/>
          </p:nvSpPr>
          <p:spPr bwMode="gray">
            <a:xfrm>
              <a:off x="3492" y="2649"/>
              <a:ext cx="426" cy="295"/>
            </a:xfrm>
            <a:custGeom>
              <a:avLst/>
              <a:gdLst>
                <a:gd name="T0" fmla="*/ 426 w 426"/>
                <a:gd name="T1" fmla="*/ 136 h 295"/>
                <a:gd name="T2" fmla="*/ 418 w 426"/>
                <a:gd name="T3" fmla="*/ 121 h 295"/>
                <a:gd name="T4" fmla="*/ 412 w 426"/>
                <a:gd name="T5" fmla="*/ 105 h 295"/>
                <a:gd name="T6" fmla="*/ 411 w 426"/>
                <a:gd name="T7" fmla="*/ 99 h 295"/>
                <a:gd name="T8" fmla="*/ 409 w 426"/>
                <a:gd name="T9" fmla="*/ 96 h 295"/>
                <a:gd name="T10" fmla="*/ 407 w 426"/>
                <a:gd name="T11" fmla="*/ 93 h 295"/>
                <a:gd name="T12" fmla="*/ 404 w 426"/>
                <a:gd name="T13" fmla="*/ 84 h 295"/>
                <a:gd name="T14" fmla="*/ 404 w 426"/>
                <a:gd name="T15" fmla="*/ 75 h 295"/>
                <a:gd name="T16" fmla="*/ 405 w 426"/>
                <a:gd name="T17" fmla="*/ 64 h 295"/>
                <a:gd name="T18" fmla="*/ 404 w 426"/>
                <a:gd name="T19" fmla="*/ 37 h 295"/>
                <a:gd name="T20" fmla="*/ 404 w 426"/>
                <a:gd name="T21" fmla="*/ 14 h 295"/>
                <a:gd name="T22" fmla="*/ 400 w 426"/>
                <a:gd name="T23" fmla="*/ 6 h 295"/>
                <a:gd name="T24" fmla="*/ 391 w 426"/>
                <a:gd name="T25" fmla="*/ 0 h 295"/>
                <a:gd name="T26" fmla="*/ 385 w 426"/>
                <a:gd name="T27" fmla="*/ 3 h 295"/>
                <a:gd name="T28" fmla="*/ 383 w 426"/>
                <a:gd name="T29" fmla="*/ 14 h 295"/>
                <a:gd name="T30" fmla="*/ 380 w 426"/>
                <a:gd name="T31" fmla="*/ 28 h 295"/>
                <a:gd name="T32" fmla="*/ 373 w 426"/>
                <a:gd name="T33" fmla="*/ 34 h 295"/>
                <a:gd name="T34" fmla="*/ 369 w 426"/>
                <a:gd name="T35" fmla="*/ 31 h 295"/>
                <a:gd name="T36" fmla="*/ 364 w 426"/>
                <a:gd name="T37" fmla="*/ 35 h 295"/>
                <a:gd name="T38" fmla="*/ 364 w 426"/>
                <a:gd name="T39" fmla="*/ 45 h 295"/>
                <a:gd name="T40" fmla="*/ 365 w 426"/>
                <a:gd name="T41" fmla="*/ 55 h 295"/>
                <a:gd name="T42" fmla="*/ 347 w 426"/>
                <a:gd name="T43" fmla="*/ 76 h 295"/>
                <a:gd name="T44" fmla="*/ 324 w 426"/>
                <a:gd name="T45" fmla="*/ 82 h 295"/>
                <a:gd name="T46" fmla="*/ 295 w 426"/>
                <a:gd name="T47" fmla="*/ 89 h 295"/>
                <a:gd name="T48" fmla="*/ 256 w 426"/>
                <a:gd name="T49" fmla="*/ 116 h 295"/>
                <a:gd name="T50" fmla="*/ 238 w 426"/>
                <a:gd name="T51" fmla="*/ 134 h 295"/>
                <a:gd name="T52" fmla="*/ 244 w 426"/>
                <a:gd name="T53" fmla="*/ 140 h 295"/>
                <a:gd name="T54" fmla="*/ 251 w 426"/>
                <a:gd name="T55" fmla="*/ 145 h 295"/>
                <a:gd name="T56" fmla="*/ 232 w 426"/>
                <a:gd name="T57" fmla="*/ 155 h 295"/>
                <a:gd name="T58" fmla="*/ 192 w 426"/>
                <a:gd name="T59" fmla="*/ 158 h 295"/>
                <a:gd name="T60" fmla="*/ 151 w 426"/>
                <a:gd name="T61" fmla="*/ 154 h 295"/>
                <a:gd name="T62" fmla="*/ 146 w 426"/>
                <a:gd name="T63" fmla="*/ 152 h 295"/>
                <a:gd name="T64" fmla="*/ 141 w 426"/>
                <a:gd name="T65" fmla="*/ 147 h 295"/>
                <a:gd name="T66" fmla="*/ 136 w 426"/>
                <a:gd name="T67" fmla="*/ 143 h 295"/>
                <a:gd name="T68" fmla="*/ 131 w 426"/>
                <a:gd name="T69" fmla="*/ 142 h 295"/>
                <a:gd name="T70" fmla="*/ 127 w 426"/>
                <a:gd name="T71" fmla="*/ 141 h 295"/>
                <a:gd name="T72" fmla="*/ 123 w 426"/>
                <a:gd name="T73" fmla="*/ 140 h 295"/>
                <a:gd name="T74" fmla="*/ 118 w 426"/>
                <a:gd name="T75" fmla="*/ 142 h 295"/>
                <a:gd name="T76" fmla="*/ 113 w 426"/>
                <a:gd name="T77" fmla="*/ 145 h 295"/>
                <a:gd name="T78" fmla="*/ 106 w 426"/>
                <a:gd name="T79" fmla="*/ 145 h 295"/>
                <a:gd name="T80" fmla="*/ 99 w 426"/>
                <a:gd name="T81" fmla="*/ 145 h 295"/>
                <a:gd name="T82" fmla="*/ 91 w 426"/>
                <a:gd name="T83" fmla="*/ 146 h 295"/>
                <a:gd name="T84" fmla="*/ 86 w 426"/>
                <a:gd name="T85" fmla="*/ 144 h 295"/>
                <a:gd name="T86" fmla="*/ 83 w 426"/>
                <a:gd name="T87" fmla="*/ 142 h 295"/>
                <a:gd name="T88" fmla="*/ 67 w 426"/>
                <a:gd name="T89" fmla="*/ 124 h 295"/>
                <a:gd name="T90" fmla="*/ 56 w 426"/>
                <a:gd name="T91" fmla="*/ 104 h 295"/>
                <a:gd name="T92" fmla="*/ 56 w 426"/>
                <a:gd name="T93" fmla="*/ 94 h 295"/>
                <a:gd name="T94" fmla="*/ 58 w 426"/>
                <a:gd name="T95" fmla="*/ 89 h 295"/>
                <a:gd name="T96" fmla="*/ 62 w 426"/>
                <a:gd name="T97" fmla="*/ 84 h 295"/>
                <a:gd name="T98" fmla="*/ 63 w 426"/>
                <a:gd name="T99" fmla="*/ 78 h 295"/>
                <a:gd name="T100" fmla="*/ 68 w 426"/>
                <a:gd name="T101" fmla="*/ 64 h 295"/>
                <a:gd name="T102" fmla="*/ 76 w 426"/>
                <a:gd name="T103" fmla="*/ 43 h 295"/>
                <a:gd name="T104" fmla="*/ 0 w 426"/>
                <a:gd name="T105" fmla="*/ 101 h 295"/>
                <a:gd name="T106" fmla="*/ 42 w 426"/>
                <a:gd name="T107" fmla="*/ 207 h 295"/>
                <a:gd name="T108" fmla="*/ 360 w 426"/>
                <a:gd name="T109" fmla="*/ 209 h 295"/>
                <a:gd name="T110" fmla="*/ 353 w 426"/>
                <a:gd name="T111" fmla="*/ 189 h 29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6"/>
                <a:gd name="T169" fmla="*/ 0 h 295"/>
                <a:gd name="T170" fmla="*/ 426 w 426"/>
                <a:gd name="T171" fmla="*/ 295 h 29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6" h="295">
                  <a:moveTo>
                    <a:pt x="371" y="140"/>
                  </a:moveTo>
                  <a:lnTo>
                    <a:pt x="426" y="136"/>
                  </a:lnTo>
                  <a:lnTo>
                    <a:pt x="422" y="129"/>
                  </a:lnTo>
                  <a:lnTo>
                    <a:pt x="418" y="121"/>
                  </a:lnTo>
                  <a:lnTo>
                    <a:pt x="414" y="112"/>
                  </a:lnTo>
                  <a:lnTo>
                    <a:pt x="412" y="105"/>
                  </a:lnTo>
                  <a:lnTo>
                    <a:pt x="411" y="101"/>
                  </a:lnTo>
                  <a:lnTo>
                    <a:pt x="411" y="99"/>
                  </a:lnTo>
                  <a:lnTo>
                    <a:pt x="410" y="97"/>
                  </a:lnTo>
                  <a:lnTo>
                    <a:pt x="409" y="96"/>
                  </a:lnTo>
                  <a:lnTo>
                    <a:pt x="408" y="95"/>
                  </a:lnTo>
                  <a:lnTo>
                    <a:pt x="407" y="93"/>
                  </a:lnTo>
                  <a:lnTo>
                    <a:pt x="405" y="92"/>
                  </a:lnTo>
                  <a:lnTo>
                    <a:pt x="404" y="84"/>
                  </a:lnTo>
                  <a:lnTo>
                    <a:pt x="404" y="79"/>
                  </a:lnTo>
                  <a:lnTo>
                    <a:pt x="404" y="75"/>
                  </a:lnTo>
                  <a:lnTo>
                    <a:pt x="405" y="70"/>
                  </a:lnTo>
                  <a:lnTo>
                    <a:pt x="405" y="64"/>
                  </a:lnTo>
                  <a:lnTo>
                    <a:pt x="404" y="52"/>
                  </a:lnTo>
                  <a:lnTo>
                    <a:pt x="404" y="37"/>
                  </a:lnTo>
                  <a:lnTo>
                    <a:pt x="404" y="23"/>
                  </a:lnTo>
                  <a:lnTo>
                    <a:pt x="404" y="14"/>
                  </a:lnTo>
                  <a:lnTo>
                    <a:pt x="403" y="10"/>
                  </a:lnTo>
                  <a:lnTo>
                    <a:pt x="400" y="6"/>
                  </a:lnTo>
                  <a:lnTo>
                    <a:pt x="396" y="2"/>
                  </a:lnTo>
                  <a:lnTo>
                    <a:pt x="391" y="0"/>
                  </a:lnTo>
                  <a:lnTo>
                    <a:pt x="387" y="0"/>
                  </a:lnTo>
                  <a:lnTo>
                    <a:pt x="385" y="3"/>
                  </a:lnTo>
                  <a:lnTo>
                    <a:pt x="384" y="7"/>
                  </a:lnTo>
                  <a:lnTo>
                    <a:pt x="383" y="14"/>
                  </a:lnTo>
                  <a:lnTo>
                    <a:pt x="382" y="21"/>
                  </a:lnTo>
                  <a:lnTo>
                    <a:pt x="380" y="28"/>
                  </a:lnTo>
                  <a:lnTo>
                    <a:pt x="377" y="34"/>
                  </a:lnTo>
                  <a:lnTo>
                    <a:pt x="373" y="34"/>
                  </a:lnTo>
                  <a:lnTo>
                    <a:pt x="371" y="32"/>
                  </a:lnTo>
                  <a:lnTo>
                    <a:pt x="369" y="31"/>
                  </a:lnTo>
                  <a:lnTo>
                    <a:pt x="366" y="32"/>
                  </a:lnTo>
                  <a:lnTo>
                    <a:pt x="364" y="35"/>
                  </a:lnTo>
                  <a:lnTo>
                    <a:pt x="362" y="40"/>
                  </a:lnTo>
                  <a:lnTo>
                    <a:pt x="364" y="45"/>
                  </a:lnTo>
                  <a:lnTo>
                    <a:pt x="365" y="50"/>
                  </a:lnTo>
                  <a:lnTo>
                    <a:pt x="365" y="55"/>
                  </a:lnTo>
                  <a:lnTo>
                    <a:pt x="357" y="67"/>
                  </a:lnTo>
                  <a:lnTo>
                    <a:pt x="347" y="76"/>
                  </a:lnTo>
                  <a:lnTo>
                    <a:pt x="336" y="81"/>
                  </a:lnTo>
                  <a:lnTo>
                    <a:pt x="324" y="82"/>
                  </a:lnTo>
                  <a:lnTo>
                    <a:pt x="314" y="79"/>
                  </a:lnTo>
                  <a:lnTo>
                    <a:pt x="295" y="89"/>
                  </a:lnTo>
                  <a:lnTo>
                    <a:pt x="274" y="101"/>
                  </a:lnTo>
                  <a:lnTo>
                    <a:pt x="256" y="116"/>
                  </a:lnTo>
                  <a:lnTo>
                    <a:pt x="239" y="131"/>
                  </a:lnTo>
                  <a:lnTo>
                    <a:pt x="238" y="134"/>
                  </a:lnTo>
                  <a:lnTo>
                    <a:pt x="240" y="137"/>
                  </a:lnTo>
                  <a:lnTo>
                    <a:pt x="244" y="140"/>
                  </a:lnTo>
                  <a:lnTo>
                    <a:pt x="248" y="143"/>
                  </a:lnTo>
                  <a:lnTo>
                    <a:pt x="251" y="145"/>
                  </a:lnTo>
                  <a:lnTo>
                    <a:pt x="250" y="147"/>
                  </a:lnTo>
                  <a:lnTo>
                    <a:pt x="232" y="155"/>
                  </a:lnTo>
                  <a:lnTo>
                    <a:pt x="212" y="158"/>
                  </a:lnTo>
                  <a:lnTo>
                    <a:pt x="192" y="158"/>
                  </a:lnTo>
                  <a:lnTo>
                    <a:pt x="171" y="156"/>
                  </a:lnTo>
                  <a:lnTo>
                    <a:pt x="151" y="154"/>
                  </a:lnTo>
                  <a:lnTo>
                    <a:pt x="149" y="154"/>
                  </a:lnTo>
                  <a:lnTo>
                    <a:pt x="146" y="152"/>
                  </a:lnTo>
                  <a:lnTo>
                    <a:pt x="144" y="150"/>
                  </a:lnTo>
                  <a:lnTo>
                    <a:pt x="141" y="147"/>
                  </a:lnTo>
                  <a:lnTo>
                    <a:pt x="139" y="145"/>
                  </a:lnTo>
                  <a:lnTo>
                    <a:pt x="136" y="143"/>
                  </a:lnTo>
                  <a:lnTo>
                    <a:pt x="134" y="143"/>
                  </a:lnTo>
                  <a:lnTo>
                    <a:pt x="131" y="142"/>
                  </a:lnTo>
                  <a:lnTo>
                    <a:pt x="129" y="142"/>
                  </a:lnTo>
                  <a:lnTo>
                    <a:pt x="127" y="141"/>
                  </a:lnTo>
                  <a:lnTo>
                    <a:pt x="125" y="140"/>
                  </a:lnTo>
                  <a:lnTo>
                    <a:pt x="123" y="140"/>
                  </a:lnTo>
                  <a:lnTo>
                    <a:pt x="121" y="141"/>
                  </a:lnTo>
                  <a:lnTo>
                    <a:pt x="118" y="142"/>
                  </a:lnTo>
                  <a:lnTo>
                    <a:pt x="116" y="143"/>
                  </a:lnTo>
                  <a:lnTo>
                    <a:pt x="113" y="145"/>
                  </a:lnTo>
                  <a:lnTo>
                    <a:pt x="111" y="145"/>
                  </a:lnTo>
                  <a:lnTo>
                    <a:pt x="106" y="145"/>
                  </a:lnTo>
                  <a:lnTo>
                    <a:pt x="102" y="145"/>
                  </a:lnTo>
                  <a:lnTo>
                    <a:pt x="99" y="145"/>
                  </a:lnTo>
                  <a:lnTo>
                    <a:pt x="94" y="146"/>
                  </a:lnTo>
                  <a:lnTo>
                    <a:pt x="91" y="146"/>
                  </a:lnTo>
                  <a:lnTo>
                    <a:pt x="88" y="145"/>
                  </a:lnTo>
                  <a:lnTo>
                    <a:pt x="86" y="144"/>
                  </a:lnTo>
                  <a:lnTo>
                    <a:pt x="84" y="143"/>
                  </a:lnTo>
                  <a:lnTo>
                    <a:pt x="83" y="142"/>
                  </a:lnTo>
                  <a:lnTo>
                    <a:pt x="74" y="134"/>
                  </a:lnTo>
                  <a:lnTo>
                    <a:pt x="67" y="124"/>
                  </a:lnTo>
                  <a:lnTo>
                    <a:pt x="61" y="114"/>
                  </a:lnTo>
                  <a:lnTo>
                    <a:pt x="56" y="104"/>
                  </a:lnTo>
                  <a:lnTo>
                    <a:pt x="55" y="97"/>
                  </a:lnTo>
                  <a:lnTo>
                    <a:pt x="56" y="94"/>
                  </a:lnTo>
                  <a:lnTo>
                    <a:pt x="57" y="92"/>
                  </a:lnTo>
                  <a:lnTo>
                    <a:pt x="58" y="89"/>
                  </a:lnTo>
                  <a:lnTo>
                    <a:pt x="61" y="86"/>
                  </a:lnTo>
                  <a:lnTo>
                    <a:pt x="62" y="84"/>
                  </a:lnTo>
                  <a:lnTo>
                    <a:pt x="62" y="81"/>
                  </a:lnTo>
                  <a:lnTo>
                    <a:pt x="63" y="78"/>
                  </a:lnTo>
                  <a:lnTo>
                    <a:pt x="64" y="75"/>
                  </a:lnTo>
                  <a:lnTo>
                    <a:pt x="68" y="64"/>
                  </a:lnTo>
                  <a:lnTo>
                    <a:pt x="73" y="53"/>
                  </a:lnTo>
                  <a:lnTo>
                    <a:pt x="76" y="43"/>
                  </a:lnTo>
                  <a:lnTo>
                    <a:pt x="0" y="51"/>
                  </a:lnTo>
                  <a:lnTo>
                    <a:pt x="0" y="101"/>
                  </a:lnTo>
                  <a:lnTo>
                    <a:pt x="46" y="151"/>
                  </a:lnTo>
                  <a:lnTo>
                    <a:pt x="42" y="207"/>
                  </a:lnTo>
                  <a:lnTo>
                    <a:pt x="322" y="295"/>
                  </a:lnTo>
                  <a:lnTo>
                    <a:pt x="360" y="209"/>
                  </a:lnTo>
                  <a:lnTo>
                    <a:pt x="374" y="197"/>
                  </a:lnTo>
                  <a:lnTo>
                    <a:pt x="353" y="189"/>
                  </a:lnTo>
                  <a:lnTo>
                    <a:pt x="371" y="140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18" name="Freeform 64"/>
            <p:cNvSpPr>
              <a:spLocks/>
            </p:cNvSpPr>
            <p:nvPr/>
          </p:nvSpPr>
          <p:spPr bwMode="gray">
            <a:xfrm>
              <a:off x="3492" y="2649"/>
              <a:ext cx="426" cy="295"/>
            </a:xfrm>
            <a:custGeom>
              <a:avLst/>
              <a:gdLst>
                <a:gd name="T0" fmla="*/ 426 w 426"/>
                <a:gd name="T1" fmla="*/ 136 h 295"/>
                <a:gd name="T2" fmla="*/ 418 w 426"/>
                <a:gd name="T3" fmla="*/ 121 h 295"/>
                <a:gd name="T4" fmla="*/ 412 w 426"/>
                <a:gd name="T5" fmla="*/ 105 h 295"/>
                <a:gd name="T6" fmla="*/ 411 w 426"/>
                <a:gd name="T7" fmla="*/ 99 h 295"/>
                <a:gd name="T8" fmla="*/ 409 w 426"/>
                <a:gd name="T9" fmla="*/ 96 h 295"/>
                <a:gd name="T10" fmla="*/ 407 w 426"/>
                <a:gd name="T11" fmla="*/ 93 h 295"/>
                <a:gd name="T12" fmla="*/ 404 w 426"/>
                <a:gd name="T13" fmla="*/ 84 h 295"/>
                <a:gd name="T14" fmla="*/ 404 w 426"/>
                <a:gd name="T15" fmla="*/ 75 h 295"/>
                <a:gd name="T16" fmla="*/ 405 w 426"/>
                <a:gd name="T17" fmla="*/ 64 h 295"/>
                <a:gd name="T18" fmla="*/ 404 w 426"/>
                <a:gd name="T19" fmla="*/ 37 h 295"/>
                <a:gd name="T20" fmla="*/ 404 w 426"/>
                <a:gd name="T21" fmla="*/ 14 h 295"/>
                <a:gd name="T22" fmla="*/ 400 w 426"/>
                <a:gd name="T23" fmla="*/ 6 h 295"/>
                <a:gd name="T24" fmla="*/ 391 w 426"/>
                <a:gd name="T25" fmla="*/ 0 h 295"/>
                <a:gd name="T26" fmla="*/ 385 w 426"/>
                <a:gd name="T27" fmla="*/ 3 h 295"/>
                <a:gd name="T28" fmla="*/ 383 w 426"/>
                <a:gd name="T29" fmla="*/ 14 h 295"/>
                <a:gd name="T30" fmla="*/ 380 w 426"/>
                <a:gd name="T31" fmla="*/ 28 h 295"/>
                <a:gd name="T32" fmla="*/ 373 w 426"/>
                <a:gd name="T33" fmla="*/ 34 h 295"/>
                <a:gd name="T34" fmla="*/ 369 w 426"/>
                <a:gd name="T35" fmla="*/ 31 h 295"/>
                <a:gd name="T36" fmla="*/ 364 w 426"/>
                <a:gd name="T37" fmla="*/ 35 h 295"/>
                <a:gd name="T38" fmla="*/ 364 w 426"/>
                <a:gd name="T39" fmla="*/ 45 h 295"/>
                <a:gd name="T40" fmla="*/ 365 w 426"/>
                <a:gd name="T41" fmla="*/ 55 h 295"/>
                <a:gd name="T42" fmla="*/ 347 w 426"/>
                <a:gd name="T43" fmla="*/ 76 h 295"/>
                <a:gd name="T44" fmla="*/ 324 w 426"/>
                <a:gd name="T45" fmla="*/ 82 h 295"/>
                <a:gd name="T46" fmla="*/ 295 w 426"/>
                <a:gd name="T47" fmla="*/ 89 h 295"/>
                <a:gd name="T48" fmla="*/ 256 w 426"/>
                <a:gd name="T49" fmla="*/ 116 h 295"/>
                <a:gd name="T50" fmla="*/ 238 w 426"/>
                <a:gd name="T51" fmla="*/ 134 h 295"/>
                <a:gd name="T52" fmla="*/ 244 w 426"/>
                <a:gd name="T53" fmla="*/ 140 h 295"/>
                <a:gd name="T54" fmla="*/ 251 w 426"/>
                <a:gd name="T55" fmla="*/ 145 h 295"/>
                <a:gd name="T56" fmla="*/ 232 w 426"/>
                <a:gd name="T57" fmla="*/ 155 h 295"/>
                <a:gd name="T58" fmla="*/ 192 w 426"/>
                <a:gd name="T59" fmla="*/ 158 h 295"/>
                <a:gd name="T60" fmla="*/ 151 w 426"/>
                <a:gd name="T61" fmla="*/ 154 h 295"/>
                <a:gd name="T62" fmla="*/ 146 w 426"/>
                <a:gd name="T63" fmla="*/ 152 h 295"/>
                <a:gd name="T64" fmla="*/ 141 w 426"/>
                <a:gd name="T65" fmla="*/ 147 h 295"/>
                <a:gd name="T66" fmla="*/ 136 w 426"/>
                <a:gd name="T67" fmla="*/ 143 h 295"/>
                <a:gd name="T68" fmla="*/ 131 w 426"/>
                <a:gd name="T69" fmla="*/ 142 h 295"/>
                <a:gd name="T70" fmla="*/ 127 w 426"/>
                <a:gd name="T71" fmla="*/ 141 h 295"/>
                <a:gd name="T72" fmla="*/ 123 w 426"/>
                <a:gd name="T73" fmla="*/ 140 h 295"/>
                <a:gd name="T74" fmla="*/ 118 w 426"/>
                <a:gd name="T75" fmla="*/ 142 h 295"/>
                <a:gd name="T76" fmla="*/ 113 w 426"/>
                <a:gd name="T77" fmla="*/ 145 h 295"/>
                <a:gd name="T78" fmla="*/ 106 w 426"/>
                <a:gd name="T79" fmla="*/ 145 h 295"/>
                <a:gd name="T80" fmla="*/ 99 w 426"/>
                <a:gd name="T81" fmla="*/ 145 h 295"/>
                <a:gd name="T82" fmla="*/ 91 w 426"/>
                <a:gd name="T83" fmla="*/ 146 h 295"/>
                <a:gd name="T84" fmla="*/ 86 w 426"/>
                <a:gd name="T85" fmla="*/ 144 h 295"/>
                <a:gd name="T86" fmla="*/ 83 w 426"/>
                <a:gd name="T87" fmla="*/ 142 h 295"/>
                <a:gd name="T88" fmla="*/ 67 w 426"/>
                <a:gd name="T89" fmla="*/ 124 h 295"/>
                <a:gd name="T90" fmla="*/ 56 w 426"/>
                <a:gd name="T91" fmla="*/ 104 h 295"/>
                <a:gd name="T92" fmla="*/ 56 w 426"/>
                <a:gd name="T93" fmla="*/ 94 h 295"/>
                <a:gd name="T94" fmla="*/ 58 w 426"/>
                <a:gd name="T95" fmla="*/ 89 h 295"/>
                <a:gd name="T96" fmla="*/ 62 w 426"/>
                <a:gd name="T97" fmla="*/ 84 h 295"/>
                <a:gd name="T98" fmla="*/ 63 w 426"/>
                <a:gd name="T99" fmla="*/ 78 h 295"/>
                <a:gd name="T100" fmla="*/ 68 w 426"/>
                <a:gd name="T101" fmla="*/ 64 h 295"/>
                <a:gd name="T102" fmla="*/ 76 w 426"/>
                <a:gd name="T103" fmla="*/ 43 h 295"/>
                <a:gd name="T104" fmla="*/ 0 w 426"/>
                <a:gd name="T105" fmla="*/ 101 h 295"/>
                <a:gd name="T106" fmla="*/ 42 w 426"/>
                <a:gd name="T107" fmla="*/ 207 h 295"/>
                <a:gd name="T108" fmla="*/ 360 w 426"/>
                <a:gd name="T109" fmla="*/ 209 h 295"/>
                <a:gd name="T110" fmla="*/ 353 w 426"/>
                <a:gd name="T111" fmla="*/ 189 h 29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6"/>
                <a:gd name="T169" fmla="*/ 0 h 295"/>
                <a:gd name="T170" fmla="*/ 426 w 426"/>
                <a:gd name="T171" fmla="*/ 295 h 29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6" h="295">
                  <a:moveTo>
                    <a:pt x="371" y="140"/>
                  </a:moveTo>
                  <a:lnTo>
                    <a:pt x="426" y="136"/>
                  </a:lnTo>
                  <a:lnTo>
                    <a:pt x="422" y="129"/>
                  </a:lnTo>
                  <a:lnTo>
                    <a:pt x="418" y="121"/>
                  </a:lnTo>
                  <a:lnTo>
                    <a:pt x="414" y="112"/>
                  </a:lnTo>
                  <a:lnTo>
                    <a:pt x="412" y="105"/>
                  </a:lnTo>
                  <a:lnTo>
                    <a:pt x="411" y="101"/>
                  </a:lnTo>
                  <a:lnTo>
                    <a:pt x="411" y="99"/>
                  </a:lnTo>
                  <a:lnTo>
                    <a:pt x="410" y="97"/>
                  </a:lnTo>
                  <a:lnTo>
                    <a:pt x="409" y="96"/>
                  </a:lnTo>
                  <a:lnTo>
                    <a:pt x="408" y="95"/>
                  </a:lnTo>
                  <a:lnTo>
                    <a:pt x="407" y="93"/>
                  </a:lnTo>
                  <a:lnTo>
                    <a:pt x="405" y="92"/>
                  </a:lnTo>
                  <a:lnTo>
                    <a:pt x="404" y="84"/>
                  </a:lnTo>
                  <a:lnTo>
                    <a:pt x="404" y="79"/>
                  </a:lnTo>
                  <a:lnTo>
                    <a:pt x="404" y="75"/>
                  </a:lnTo>
                  <a:lnTo>
                    <a:pt x="405" y="70"/>
                  </a:lnTo>
                  <a:lnTo>
                    <a:pt x="405" y="64"/>
                  </a:lnTo>
                  <a:lnTo>
                    <a:pt x="404" y="52"/>
                  </a:lnTo>
                  <a:lnTo>
                    <a:pt x="404" y="37"/>
                  </a:lnTo>
                  <a:lnTo>
                    <a:pt x="404" y="23"/>
                  </a:lnTo>
                  <a:lnTo>
                    <a:pt x="404" y="14"/>
                  </a:lnTo>
                  <a:lnTo>
                    <a:pt x="403" y="10"/>
                  </a:lnTo>
                  <a:lnTo>
                    <a:pt x="400" y="6"/>
                  </a:lnTo>
                  <a:lnTo>
                    <a:pt x="396" y="2"/>
                  </a:lnTo>
                  <a:lnTo>
                    <a:pt x="391" y="0"/>
                  </a:lnTo>
                  <a:lnTo>
                    <a:pt x="387" y="0"/>
                  </a:lnTo>
                  <a:lnTo>
                    <a:pt x="385" y="3"/>
                  </a:lnTo>
                  <a:lnTo>
                    <a:pt x="384" y="7"/>
                  </a:lnTo>
                  <a:lnTo>
                    <a:pt x="383" y="14"/>
                  </a:lnTo>
                  <a:lnTo>
                    <a:pt x="382" y="21"/>
                  </a:lnTo>
                  <a:lnTo>
                    <a:pt x="380" y="28"/>
                  </a:lnTo>
                  <a:lnTo>
                    <a:pt x="377" y="34"/>
                  </a:lnTo>
                  <a:lnTo>
                    <a:pt x="373" y="34"/>
                  </a:lnTo>
                  <a:lnTo>
                    <a:pt x="371" y="32"/>
                  </a:lnTo>
                  <a:lnTo>
                    <a:pt x="369" y="31"/>
                  </a:lnTo>
                  <a:lnTo>
                    <a:pt x="366" y="32"/>
                  </a:lnTo>
                  <a:lnTo>
                    <a:pt x="364" y="35"/>
                  </a:lnTo>
                  <a:lnTo>
                    <a:pt x="362" y="40"/>
                  </a:lnTo>
                  <a:lnTo>
                    <a:pt x="364" y="45"/>
                  </a:lnTo>
                  <a:lnTo>
                    <a:pt x="365" y="50"/>
                  </a:lnTo>
                  <a:lnTo>
                    <a:pt x="365" y="55"/>
                  </a:lnTo>
                  <a:lnTo>
                    <a:pt x="357" y="67"/>
                  </a:lnTo>
                  <a:lnTo>
                    <a:pt x="347" y="76"/>
                  </a:lnTo>
                  <a:lnTo>
                    <a:pt x="336" y="81"/>
                  </a:lnTo>
                  <a:lnTo>
                    <a:pt x="324" y="82"/>
                  </a:lnTo>
                  <a:lnTo>
                    <a:pt x="314" y="79"/>
                  </a:lnTo>
                  <a:lnTo>
                    <a:pt x="295" y="89"/>
                  </a:lnTo>
                  <a:lnTo>
                    <a:pt x="274" y="101"/>
                  </a:lnTo>
                  <a:lnTo>
                    <a:pt x="256" y="116"/>
                  </a:lnTo>
                  <a:lnTo>
                    <a:pt x="239" y="131"/>
                  </a:lnTo>
                  <a:lnTo>
                    <a:pt x="238" y="134"/>
                  </a:lnTo>
                  <a:lnTo>
                    <a:pt x="240" y="137"/>
                  </a:lnTo>
                  <a:lnTo>
                    <a:pt x="244" y="140"/>
                  </a:lnTo>
                  <a:lnTo>
                    <a:pt x="248" y="143"/>
                  </a:lnTo>
                  <a:lnTo>
                    <a:pt x="251" y="145"/>
                  </a:lnTo>
                  <a:lnTo>
                    <a:pt x="250" y="147"/>
                  </a:lnTo>
                  <a:lnTo>
                    <a:pt x="232" y="155"/>
                  </a:lnTo>
                  <a:lnTo>
                    <a:pt x="212" y="158"/>
                  </a:lnTo>
                  <a:lnTo>
                    <a:pt x="192" y="158"/>
                  </a:lnTo>
                  <a:lnTo>
                    <a:pt x="171" y="156"/>
                  </a:lnTo>
                  <a:lnTo>
                    <a:pt x="151" y="154"/>
                  </a:lnTo>
                  <a:lnTo>
                    <a:pt x="149" y="154"/>
                  </a:lnTo>
                  <a:lnTo>
                    <a:pt x="146" y="152"/>
                  </a:lnTo>
                  <a:lnTo>
                    <a:pt x="144" y="150"/>
                  </a:lnTo>
                  <a:lnTo>
                    <a:pt x="141" y="147"/>
                  </a:lnTo>
                  <a:lnTo>
                    <a:pt x="139" y="145"/>
                  </a:lnTo>
                  <a:lnTo>
                    <a:pt x="136" y="143"/>
                  </a:lnTo>
                  <a:lnTo>
                    <a:pt x="134" y="143"/>
                  </a:lnTo>
                  <a:lnTo>
                    <a:pt x="131" y="142"/>
                  </a:lnTo>
                  <a:lnTo>
                    <a:pt x="129" y="142"/>
                  </a:lnTo>
                  <a:lnTo>
                    <a:pt x="127" y="141"/>
                  </a:lnTo>
                  <a:lnTo>
                    <a:pt x="125" y="140"/>
                  </a:lnTo>
                  <a:lnTo>
                    <a:pt x="123" y="140"/>
                  </a:lnTo>
                  <a:lnTo>
                    <a:pt x="121" y="141"/>
                  </a:lnTo>
                  <a:lnTo>
                    <a:pt x="118" y="142"/>
                  </a:lnTo>
                  <a:lnTo>
                    <a:pt x="116" y="143"/>
                  </a:lnTo>
                  <a:lnTo>
                    <a:pt x="113" y="145"/>
                  </a:lnTo>
                  <a:lnTo>
                    <a:pt x="111" y="145"/>
                  </a:lnTo>
                  <a:lnTo>
                    <a:pt x="106" y="145"/>
                  </a:lnTo>
                  <a:lnTo>
                    <a:pt x="102" y="145"/>
                  </a:lnTo>
                  <a:lnTo>
                    <a:pt x="99" y="145"/>
                  </a:lnTo>
                  <a:lnTo>
                    <a:pt x="94" y="146"/>
                  </a:lnTo>
                  <a:lnTo>
                    <a:pt x="91" y="146"/>
                  </a:lnTo>
                  <a:lnTo>
                    <a:pt x="88" y="145"/>
                  </a:lnTo>
                  <a:lnTo>
                    <a:pt x="86" y="144"/>
                  </a:lnTo>
                  <a:lnTo>
                    <a:pt x="84" y="143"/>
                  </a:lnTo>
                  <a:lnTo>
                    <a:pt x="83" y="142"/>
                  </a:lnTo>
                  <a:lnTo>
                    <a:pt x="74" y="134"/>
                  </a:lnTo>
                  <a:lnTo>
                    <a:pt x="67" y="124"/>
                  </a:lnTo>
                  <a:lnTo>
                    <a:pt x="61" y="114"/>
                  </a:lnTo>
                  <a:lnTo>
                    <a:pt x="56" y="104"/>
                  </a:lnTo>
                  <a:lnTo>
                    <a:pt x="55" y="97"/>
                  </a:lnTo>
                  <a:lnTo>
                    <a:pt x="56" y="94"/>
                  </a:lnTo>
                  <a:lnTo>
                    <a:pt x="57" y="92"/>
                  </a:lnTo>
                  <a:lnTo>
                    <a:pt x="58" y="89"/>
                  </a:lnTo>
                  <a:lnTo>
                    <a:pt x="61" y="86"/>
                  </a:lnTo>
                  <a:lnTo>
                    <a:pt x="62" y="84"/>
                  </a:lnTo>
                  <a:lnTo>
                    <a:pt x="62" y="81"/>
                  </a:lnTo>
                  <a:lnTo>
                    <a:pt x="63" y="78"/>
                  </a:lnTo>
                  <a:lnTo>
                    <a:pt x="64" y="75"/>
                  </a:lnTo>
                  <a:lnTo>
                    <a:pt x="68" y="64"/>
                  </a:lnTo>
                  <a:lnTo>
                    <a:pt x="73" y="53"/>
                  </a:lnTo>
                  <a:lnTo>
                    <a:pt x="76" y="43"/>
                  </a:lnTo>
                  <a:lnTo>
                    <a:pt x="0" y="51"/>
                  </a:lnTo>
                  <a:lnTo>
                    <a:pt x="0" y="101"/>
                  </a:lnTo>
                  <a:lnTo>
                    <a:pt x="46" y="151"/>
                  </a:lnTo>
                  <a:lnTo>
                    <a:pt x="42" y="207"/>
                  </a:lnTo>
                  <a:lnTo>
                    <a:pt x="322" y="295"/>
                  </a:lnTo>
                  <a:lnTo>
                    <a:pt x="360" y="209"/>
                  </a:lnTo>
                  <a:lnTo>
                    <a:pt x="374" y="197"/>
                  </a:lnTo>
                  <a:lnTo>
                    <a:pt x="353" y="189"/>
                  </a:lnTo>
                  <a:lnTo>
                    <a:pt x="371" y="14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19" name="Freeform 65"/>
            <p:cNvSpPr>
              <a:spLocks/>
            </p:cNvSpPr>
            <p:nvPr/>
          </p:nvSpPr>
          <p:spPr bwMode="gray">
            <a:xfrm>
              <a:off x="3302" y="2270"/>
              <a:ext cx="136" cy="110"/>
            </a:xfrm>
            <a:custGeom>
              <a:avLst/>
              <a:gdLst>
                <a:gd name="T0" fmla="*/ 105 w 136"/>
                <a:gd name="T1" fmla="*/ 110 h 110"/>
                <a:gd name="T2" fmla="*/ 0 w 136"/>
                <a:gd name="T3" fmla="*/ 67 h 110"/>
                <a:gd name="T4" fmla="*/ 59 w 136"/>
                <a:gd name="T5" fmla="*/ 4 h 110"/>
                <a:gd name="T6" fmla="*/ 65 w 136"/>
                <a:gd name="T7" fmla="*/ 0 h 110"/>
                <a:gd name="T8" fmla="*/ 74 w 136"/>
                <a:gd name="T9" fmla="*/ 0 h 110"/>
                <a:gd name="T10" fmla="*/ 84 w 136"/>
                <a:gd name="T11" fmla="*/ 4 h 110"/>
                <a:gd name="T12" fmla="*/ 94 w 136"/>
                <a:gd name="T13" fmla="*/ 9 h 110"/>
                <a:gd name="T14" fmla="*/ 106 w 136"/>
                <a:gd name="T15" fmla="*/ 17 h 110"/>
                <a:gd name="T16" fmla="*/ 117 w 136"/>
                <a:gd name="T17" fmla="*/ 26 h 110"/>
                <a:gd name="T18" fmla="*/ 127 w 136"/>
                <a:gd name="T19" fmla="*/ 34 h 110"/>
                <a:gd name="T20" fmla="*/ 136 w 136"/>
                <a:gd name="T21" fmla="*/ 43 h 110"/>
                <a:gd name="T22" fmla="*/ 133 w 136"/>
                <a:gd name="T23" fmla="*/ 45 h 110"/>
                <a:gd name="T24" fmla="*/ 132 w 136"/>
                <a:gd name="T25" fmla="*/ 48 h 110"/>
                <a:gd name="T26" fmla="*/ 131 w 136"/>
                <a:gd name="T27" fmla="*/ 52 h 110"/>
                <a:gd name="T28" fmla="*/ 129 w 136"/>
                <a:gd name="T29" fmla="*/ 55 h 110"/>
                <a:gd name="T30" fmla="*/ 128 w 136"/>
                <a:gd name="T31" fmla="*/ 57 h 110"/>
                <a:gd name="T32" fmla="*/ 128 w 136"/>
                <a:gd name="T33" fmla="*/ 59 h 110"/>
                <a:gd name="T34" fmla="*/ 127 w 136"/>
                <a:gd name="T35" fmla="*/ 62 h 110"/>
                <a:gd name="T36" fmla="*/ 127 w 136"/>
                <a:gd name="T37" fmla="*/ 65 h 110"/>
                <a:gd name="T38" fmla="*/ 126 w 136"/>
                <a:gd name="T39" fmla="*/ 67 h 110"/>
                <a:gd name="T40" fmla="*/ 125 w 136"/>
                <a:gd name="T41" fmla="*/ 68 h 110"/>
                <a:gd name="T42" fmla="*/ 124 w 136"/>
                <a:gd name="T43" fmla="*/ 69 h 110"/>
                <a:gd name="T44" fmla="*/ 121 w 136"/>
                <a:gd name="T45" fmla="*/ 69 h 110"/>
                <a:gd name="T46" fmla="*/ 117 w 136"/>
                <a:gd name="T47" fmla="*/ 70 h 110"/>
                <a:gd name="T48" fmla="*/ 115 w 136"/>
                <a:gd name="T49" fmla="*/ 71 h 110"/>
                <a:gd name="T50" fmla="*/ 113 w 136"/>
                <a:gd name="T51" fmla="*/ 72 h 110"/>
                <a:gd name="T52" fmla="*/ 112 w 136"/>
                <a:gd name="T53" fmla="*/ 75 h 110"/>
                <a:gd name="T54" fmla="*/ 110 w 136"/>
                <a:gd name="T55" fmla="*/ 82 h 110"/>
                <a:gd name="T56" fmla="*/ 109 w 136"/>
                <a:gd name="T57" fmla="*/ 90 h 110"/>
                <a:gd name="T58" fmla="*/ 108 w 136"/>
                <a:gd name="T59" fmla="*/ 98 h 110"/>
                <a:gd name="T60" fmla="*/ 105 w 136"/>
                <a:gd name="T61" fmla="*/ 110 h 11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6"/>
                <a:gd name="T94" fmla="*/ 0 h 110"/>
                <a:gd name="T95" fmla="*/ 136 w 136"/>
                <a:gd name="T96" fmla="*/ 110 h 11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6" h="110">
                  <a:moveTo>
                    <a:pt x="105" y="110"/>
                  </a:moveTo>
                  <a:lnTo>
                    <a:pt x="0" y="67"/>
                  </a:lnTo>
                  <a:lnTo>
                    <a:pt x="59" y="4"/>
                  </a:lnTo>
                  <a:lnTo>
                    <a:pt x="65" y="0"/>
                  </a:lnTo>
                  <a:lnTo>
                    <a:pt x="74" y="0"/>
                  </a:lnTo>
                  <a:lnTo>
                    <a:pt x="84" y="4"/>
                  </a:lnTo>
                  <a:lnTo>
                    <a:pt x="94" y="9"/>
                  </a:lnTo>
                  <a:lnTo>
                    <a:pt x="106" y="17"/>
                  </a:lnTo>
                  <a:lnTo>
                    <a:pt x="117" y="26"/>
                  </a:lnTo>
                  <a:lnTo>
                    <a:pt x="127" y="34"/>
                  </a:lnTo>
                  <a:lnTo>
                    <a:pt x="136" y="43"/>
                  </a:lnTo>
                  <a:lnTo>
                    <a:pt x="133" y="45"/>
                  </a:lnTo>
                  <a:lnTo>
                    <a:pt x="132" y="48"/>
                  </a:lnTo>
                  <a:lnTo>
                    <a:pt x="131" y="52"/>
                  </a:lnTo>
                  <a:lnTo>
                    <a:pt x="129" y="55"/>
                  </a:lnTo>
                  <a:lnTo>
                    <a:pt x="128" y="57"/>
                  </a:lnTo>
                  <a:lnTo>
                    <a:pt x="128" y="59"/>
                  </a:lnTo>
                  <a:lnTo>
                    <a:pt x="127" y="62"/>
                  </a:lnTo>
                  <a:lnTo>
                    <a:pt x="127" y="65"/>
                  </a:lnTo>
                  <a:lnTo>
                    <a:pt x="126" y="67"/>
                  </a:lnTo>
                  <a:lnTo>
                    <a:pt x="125" y="68"/>
                  </a:lnTo>
                  <a:lnTo>
                    <a:pt x="124" y="69"/>
                  </a:lnTo>
                  <a:lnTo>
                    <a:pt x="121" y="69"/>
                  </a:lnTo>
                  <a:lnTo>
                    <a:pt x="117" y="70"/>
                  </a:lnTo>
                  <a:lnTo>
                    <a:pt x="115" y="71"/>
                  </a:lnTo>
                  <a:lnTo>
                    <a:pt x="113" y="72"/>
                  </a:lnTo>
                  <a:lnTo>
                    <a:pt x="112" y="75"/>
                  </a:lnTo>
                  <a:lnTo>
                    <a:pt x="110" y="82"/>
                  </a:lnTo>
                  <a:lnTo>
                    <a:pt x="109" y="90"/>
                  </a:lnTo>
                  <a:lnTo>
                    <a:pt x="108" y="98"/>
                  </a:lnTo>
                  <a:lnTo>
                    <a:pt x="105" y="110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20" name="Freeform 66"/>
            <p:cNvSpPr>
              <a:spLocks/>
            </p:cNvSpPr>
            <p:nvPr/>
          </p:nvSpPr>
          <p:spPr bwMode="gray">
            <a:xfrm>
              <a:off x="3302" y="2270"/>
              <a:ext cx="136" cy="110"/>
            </a:xfrm>
            <a:custGeom>
              <a:avLst/>
              <a:gdLst>
                <a:gd name="T0" fmla="*/ 105 w 136"/>
                <a:gd name="T1" fmla="*/ 110 h 110"/>
                <a:gd name="T2" fmla="*/ 0 w 136"/>
                <a:gd name="T3" fmla="*/ 67 h 110"/>
                <a:gd name="T4" fmla="*/ 59 w 136"/>
                <a:gd name="T5" fmla="*/ 4 h 110"/>
                <a:gd name="T6" fmla="*/ 65 w 136"/>
                <a:gd name="T7" fmla="*/ 0 h 110"/>
                <a:gd name="T8" fmla="*/ 74 w 136"/>
                <a:gd name="T9" fmla="*/ 0 h 110"/>
                <a:gd name="T10" fmla="*/ 84 w 136"/>
                <a:gd name="T11" fmla="*/ 4 h 110"/>
                <a:gd name="T12" fmla="*/ 94 w 136"/>
                <a:gd name="T13" fmla="*/ 9 h 110"/>
                <a:gd name="T14" fmla="*/ 106 w 136"/>
                <a:gd name="T15" fmla="*/ 17 h 110"/>
                <a:gd name="T16" fmla="*/ 117 w 136"/>
                <a:gd name="T17" fmla="*/ 26 h 110"/>
                <a:gd name="T18" fmla="*/ 127 w 136"/>
                <a:gd name="T19" fmla="*/ 34 h 110"/>
                <a:gd name="T20" fmla="*/ 136 w 136"/>
                <a:gd name="T21" fmla="*/ 43 h 110"/>
                <a:gd name="T22" fmla="*/ 133 w 136"/>
                <a:gd name="T23" fmla="*/ 45 h 110"/>
                <a:gd name="T24" fmla="*/ 132 w 136"/>
                <a:gd name="T25" fmla="*/ 48 h 110"/>
                <a:gd name="T26" fmla="*/ 131 w 136"/>
                <a:gd name="T27" fmla="*/ 52 h 110"/>
                <a:gd name="T28" fmla="*/ 129 w 136"/>
                <a:gd name="T29" fmla="*/ 55 h 110"/>
                <a:gd name="T30" fmla="*/ 128 w 136"/>
                <a:gd name="T31" fmla="*/ 57 h 110"/>
                <a:gd name="T32" fmla="*/ 128 w 136"/>
                <a:gd name="T33" fmla="*/ 59 h 110"/>
                <a:gd name="T34" fmla="*/ 127 w 136"/>
                <a:gd name="T35" fmla="*/ 62 h 110"/>
                <a:gd name="T36" fmla="*/ 127 w 136"/>
                <a:gd name="T37" fmla="*/ 65 h 110"/>
                <a:gd name="T38" fmla="*/ 126 w 136"/>
                <a:gd name="T39" fmla="*/ 67 h 110"/>
                <a:gd name="T40" fmla="*/ 125 w 136"/>
                <a:gd name="T41" fmla="*/ 68 h 110"/>
                <a:gd name="T42" fmla="*/ 124 w 136"/>
                <a:gd name="T43" fmla="*/ 69 h 110"/>
                <a:gd name="T44" fmla="*/ 121 w 136"/>
                <a:gd name="T45" fmla="*/ 69 h 110"/>
                <a:gd name="T46" fmla="*/ 117 w 136"/>
                <a:gd name="T47" fmla="*/ 70 h 110"/>
                <a:gd name="T48" fmla="*/ 115 w 136"/>
                <a:gd name="T49" fmla="*/ 71 h 110"/>
                <a:gd name="T50" fmla="*/ 113 w 136"/>
                <a:gd name="T51" fmla="*/ 72 h 110"/>
                <a:gd name="T52" fmla="*/ 112 w 136"/>
                <a:gd name="T53" fmla="*/ 75 h 110"/>
                <a:gd name="T54" fmla="*/ 110 w 136"/>
                <a:gd name="T55" fmla="*/ 82 h 110"/>
                <a:gd name="T56" fmla="*/ 109 w 136"/>
                <a:gd name="T57" fmla="*/ 90 h 110"/>
                <a:gd name="T58" fmla="*/ 108 w 136"/>
                <a:gd name="T59" fmla="*/ 98 h 110"/>
                <a:gd name="T60" fmla="*/ 105 w 136"/>
                <a:gd name="T61" fmla="*/ 110 h 11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6"/>
                <a:gd name="T94" fmla="*/ 0 h 110"/>
                <a:gd name="T95" fmla="*/ 136 w 136"/>
                <a:gd name="T96" fmla="*/ 110 h 11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6" h="110">
                  <a:moveTo>
                    <a:pt x="105" y="110"/>
                  </a:moveTo>
                  <a:lnTo>
                    <a:pt x="0" y="67"/>
                  </a:lnTo>
                  <a:lnTo>
                    <a:pt x="59" y="4"/>
                  </a:lnTo>
                  <a:lnTo>
                    <a:pt x="65" y="0"/>
                  </a:lnTo>
                  <a:lnTo>
                    <a:pt x="74" y="0"/>
                  </a:lnTo>
                  <a:lnTo>
                    <a:pt x="84" y="4"/>
                  </a:lnTo>
                  <a:lnTo>
                    <a:pt x="94" y="9"/>
                  </a:lnTo>
                  <a:lnTo>
                    <a:pt x="106" y="17"/>
                  </a:lnTo>
                  <a:lnTo>
                    <a:pt x="117" y="26"/>
                  </a:lnTo>
                  <a:lnTo>
                    <a:pt x="127" y="34"/>
                  </a:lnTo>
                  <a:lnTo>
                    <a:pt x="136" y="43"/>
                  </a:lnTo>
                  <a:lnTo>
                    <a:pt x="133" y="45"/>
                  </a:lnTo>
                  <a:lnTo>
                    <a:pt x="132" y="48"/>
                  </a:lnTo>
                  <a:lnTo>
                    <a:pt x="131" y="52"/>
                  </a:lnTo>
                  <a:lnTo>
                    <a:pt x="129" y="55"/>
                  </a:lnTo>
                  <a:lnTo>
                    <a:pt x="128" y="57"/>
                  </a:lnTo>
                  <a:lnTo>
                    <a:pt x="128" y="59"/>
                  </a:lnTo>
                  <a:lnTo>
                    <a:pt x="127" y="62"/>
                  </a:lnTo>
                  <a:lnTo>
                    <a:pt x="127" y="65"/>
                  </a:lnTo>
                  <a:lnTo>
                    <a:pt x="126" y="67"/>
                  </a:lnTo>
                  <a:lnTo>
                    <a:pt x="125" y="68"/>
                  </a:lnTo>
                  <a:lnTo>
                    <a:pt x="124" y="69"/>
                  </a:lnTo>
                  <a:lnTo>
                    <a:pt x="121" y="69"/>
                  </a:lnTo>
                  <a:lnTo>
                    <a:pt x="117" y="70"/>
                  </a:lnTo>
                  <a:lnTo>
                    <a:pt x="115" y="71"/>
                  </a:lnTo>
                  <a:lnTo>
                    <a:pt x="113" y="72"/>
                  </a:lnTo>
                  <a:lnTo>
                    <a:pt x="112" y="75"/>
                  </a:lnTo>
                  <a:lnTo>
                    <a:pt x="110" y="82"/>
                  </a:lnTo>
                  <a:lnTo>
                    <a:pt x="109" y="90"/>
                  </a:lnTo>
                  <a:lnTo>
                    <a:pt x="108" y="98"/>
                  </a:lnTo>
                  <a:lnTo>
                    <a:pt x="105" y="11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21" name="Freeform 67"/>
            <p:cNvSpPr>
              <a:spLocks/>
            </p:cNvSpPr>
            <p:nvPr/>
          </p:nvSpPr>
          <p:spPr bwMode="gray">
            <a:xfrm>
              <a:off x="2920" y="1681"/>
              <a:ext cx="530" cy="656"/>
            </a:xfrm>
            <a:custGeom>
              <a:avLst/>
              <a:gdLst>
                <a:gd name="T0" fmla="*/ 405 w 530"/>
                <a:gd name="T1" fmla="*/ 41 h 656"/>
                <a:gd name="T2" fmla="*/ 398 w 530"/>
                <a:gd name="T3" fmla="*/ 17 h 656"/>
                <a:gd name="T4" fmla="*/ 376 w 530"/>
                <a:gd name="T5" fmla="*/ 12 h 656"/>
                <a:gd name="T6" fmla="*/ 353 w 530"/>
                <a:gd name="T7" fmla="*/ 19 h 656"/>
                <a:gd name="T8" fmla="*/ 335 w 530"/>
                <a:gd name="T9" fmla="*/ 5 h 656"/>
                <a:gd name="T10" fmla="*/ 307 w 530"/>
                <a:gd name="T11" fmla="*/ 3 h 656"/>
                <a:gd name="T12" fmla="*/ 261 w 530"/>
                <a:gd name="T13" fmla="*/ 33 h 656"/>
                <a:gd name="T14" fmla="*/ 226 w 530"/>
                <a:gd name="T15" fmla="*/ 55 h 656"/>
                <a:gd name="T16" fmla="*/ 200 w 530"/>
                <a:gd name="T17" fmla="*/ 79 h 656"/>
                <a:gd name="T18" fmla="*/ 170 w 530"/>
                <a:gd name="T19" fmla="*/ 124 h 656"/>
                <a:gd name="T20" fmla="*/ 6 w 530"/>
                <a:gd name="T21" fmla="*/ 314 h 656"/>
                <a:gd name="T22" fmla="*/ 32 w 530"/>
                <a:gd name="T23" fmla="*/ 322 h 656"/>
                <a:gd name="T24" fmla="*/ 75 w 530"/>
                <a:gd name="T25" fmla="*/ 362 h 656"/>
                <a:gd name="T26" fmla="*/ 127 w 530"/>
                <a:gd name="T27" fmla="*/ 420 h 656"/>
                <a:gd name="T28" fmla="*/ 180 w 530"/>
                <a:gd name="T29" fmla="*/ 479 h 656"/>
                <a:gd name="T30" fmla="*/ 215 w 530"/>
                <a:gd name="T31" fmla="*/ 519 h 656"/>
                <a:gd name="T32" fmla="*/ 211 w 530"/>
                <a:gd name="T33" fmla="*/ 547 h 656"/>
                <a:gd name="T34" fmla="*/ 224 w 530"/>
                <a:gd name="T35" fmla="*/ 581 h 656"/>
                <a:gd name="T36" fmla="*/ 264 w 530"/>
                <a:gd name="T37" fmla="*/ 611 h 656"/>
                <a:gd name="T38" fmla="*/ 447 w 530"/>
                <a:gd name="T39" fmla="*/ 589 h 656"/>
                <a:gd name="T40" fmla="*/ 477 w 530"/>
                <a:gd name="T41" fmla="*/ 599 h 656"/>
                <a:gd name="T42" fmla="*/ 509 w 530"/>
                <a:gd name="T43" fmla="*/ 624 h 656"/>
                <a:gd name="T44" fmla="*/ 523 w 530"/>
                <a:gd name="T45" fmla="*/ 626 h 656"/>
                <a:gd name="T46" fmla="*/ 521 w 530"/>
                <a:gd name="T47" fmla="*/ 606 h 656"/>
                <a:gd name="T48" fmla="*/ 514 w 530"/>
                <a:gd name="T49" fmla="*/ 567 h 656"/>
                <a:gd name="T50" fmla="*/ 515 w 530"/>
                <a:gd name="T51" fmla="*/ 538 h 656"/>
                <a:gd name="T52" fmla="*/ 511 w 530"/>
                <a:gd name="T53" fmla="*/ 517 h 656"/>
                <a:gd name="T54" fmla="*/ 526 w 530"/>
                <a:gd name="T55" fmla="*/ 504 h 656"/>
                <a:gd name="T56" fmla="*/ 513 w 530"/>
                <a:gd name="T57" fmla="*/ 464 h 656"/>
                <a:gd name="T58" fmla="*/ 479 w 530"/>
                <a:gd name="T59" fmla="*/ 423 h 656"/>
                <a:gd name="T60" fmla="*/ 454 w 530"/>
                <a:gd name="T61" fmla="*/ 406 h 656"/>
                <a:gd name="T62" fmla="*/ 451 w 530"/>
                <a:gd name="T63" fmla="*/ 368 h 656"/>
                <a:gd name="T64" fmla="*/ 455 w 530"/>
                <a:gd name="T65" fmla="*/ 311 h 656"/>
                <a:gd name="T66" fmla="*/ 460 w 530"/>
                <a:gd name="T67" fmla="*/ 259 h 656"/>
                <a:gd name="T68" fmla="*/ 461 w 530"/>
                <a:gd name="T69" fmla="*/ 233 h 656"/>
                <a:gd name="T70" fmla="*/ 475 w 530"/>
                <a:gd name="T71" fmla="*/ 221 h 656"/>
                <a:gd name="T72" fmla="*/ 500 w 530"/>
                <a:gd name="T73" fmla="*/ 235 h 656"/>
                <a:gd name="T74" fmla="*/ 497 w 530"/>
                <a:gd name="T75" fmla="*/ 204 h 656"/>
                <a:gd name="T76" fmla="*/ 504 w 530"/>
                <a:gd name="T77" fmla="*/ 178 h 656"/>
                <a:gd name="T78" fmla="*/ 503 w 530"/>
                <a:gd name="T79" fmla="*/ 155 h 656"/>
                <a:gd name="T80" fmla="*/ 467 w 530"/>
                <a:gd name="T81" fmla="*/ 132 h 656"/>
                <a:gd name="T82" fmla="*/ 450 w 530"/>
                <a:gd name="T83" fmla="*/ 107 h 656"/>
                <a:gd name="T84" fmla="*/ 452 w 530"/>
                <a:gd name="T85" fmla="*/ 58 h 656"/>
                <a:gd name="T86" fmla="*/ 427 w 530"/>
                <a:gd name="T87" fmla="*/ 59 h 65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30"/>
                <a:gd name="T133" fmla="*/ 0 h 656"/>
                <a:gd name="T134" fmla="*/ 530 w 530"/>
                <a:gd name="T135" fmla="*/ 656 h 65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30" h="656">
                  <a:moveTo>
                    <a:pt x="410" y="53"/>
                  </a:moveTo>
                  <a:lnTo>
                    <a:pt x="407" y="48"/>
                  </a:lnTo>
                  <a:lnTo>
                    <a:pt x="405" y="41"/>
                  </a:lnTo>
                  <a:lnTo>
                    <a:pt x="403" y="32"/>
                  </a:lnTo>
                  <a:lnTo>
                    <a:pt x="401" y="24"/>
                  </a:lnTo>
                  <a:lnTo>
                    <a:pt x="398" y="17"/>
                  </a:lnTo>
                  <a:lnTo>
                    <a:pt x="394" y="12"/>
                  </a:lnTo>
                  <a:lnTo>
                    <a:pt x="385" y="10"/>
                  </a:lnTo>
                  <a:lnTo>
                    <a:pt x="376" y="12"/>
                  </a:lnTo>
                  <a:lnTo>
                    <a:pt x="367" y="15"/>
                  </a:lnTo>
                  <a:lnTo>
                    <a:pt x="359" y="18"/>
                  </a:lnTo>
                  <a:lnTo>
                    <a:pt x="353" y="19"/>
                  </a:lnTo>
                  <a:lnTo>
                    <a:pt x="346" y="16"/>
                  </a:lnTo>
                  <a:lnTo>
                    <a:pt x="340" y="11"/>
                  </a:lnTo>
                  <a:lnTo>
                    <a:pt x="335" y="5"/>
                  </a:lnTo>
                  <a:lnTo>
                    <a:pt x="329" y="1"/>
                  </a:lnTo>
                  <a:lnTo>
                    <a:pt x="317" y="0"/>
                  </a:lnTo>
                  <a:lnTo>
                    <a:pt x="307" y="3"/>
                  </a:lnTo>
                  <a:lnTo>
                    <a:pt x="296" y="10"/>
                  </a:lnTo>
                  <a:lnTo>
                    <a:pt x="277" y="23"/>
                  </a:lnTo>
                  <a:lnTo>
                    <a:pt x="261" y="33"/>
                  </a:lnTo>
                  <a:lnTo>
                    <a:pt x="247" y="42"/>
                  </a:lnTo>
                  <a:lnTo>
                    <a:pt x="236" y="49"/>
                  </a:lnTo>
                  <a:lnTo>
                    <a:pt x="226" y="55"/>
                  </a:lnTo>
                  <a:lnTo>
                    <a:pt x="218" y="62"/>
                  </a:lnTo>
                  <a:lnTo>
                    <a:pt x="208" y="69"/>
                  </a:lnTo>
                  <a:lnTo>
                    <a:pt x="200" y="79"/>
                  </a:lnTo>
                  <a:lnTo>
                    <a:pt x="191" y="90"/>
                  </a:lnTo>
                  <a:lnTo>
                    <a:pt x="182" y="105"/>
                  </a:lnTo>
                  <a:lnTo>
                    <a:pt x="170" y="124"/>
                  </a:lnTo>
                  <a:lnTo>
                    <a:pt x="157" y="147"/>
                  </a:lnTo>
                  <a:lnTo>
                    <a:pt x="0" y="185"/>
                  </a:lnTo>
                  <a:lnTo>
                    <a:pt x="6" y="314"/>
                  </a:lnTo>
                  <a:lnTo>
                    <a:pt x="12" y="312"/>
                  </a:lnTo>
                  <a:lnTo>
                    <a:pt x="22" y="315"/>
                  </a:lnTo>
                  <a:lnTo>
                    <a:pt x="32" y="322"/>
                  </a:lnTo>
                  <a:lnTo>
                    <a:pt x="45" y="332"/>
                  </a:lnTo>
                  <a:lnTo>
                    <a:pt x="60" y="346"/>
                  </a:lnTo>
                  <a:lnTo>
                    <a:pt x="75" y="362"/>
                  </a:lnTo>
                  <a:lnTo>
                    <a:pt x="91" y="380"/>
                  </a:lnTo>
                  <a:lnTo>
                    <a:pt x="109" y="400"/>
                  </a:lnTo>
                  <a:lnTo>
                    <a:pt x="127" y="420"/>
                  </a:lnTo>
                  <a:lnTo>
                    <a:pt x="145" y="440"/>
                  </a:lnTo>
                  <a:lnTo>
                    <a:pt x="162" y="461"/>
                  </a:lnTo>
                  <a:lnTo>
                    <a:pt x="180" y="479"/>
                  </a:lnTo>
                  <a:lnTo>
                    <a:pt x="196" y="497"/>
                  </a:lnTo>
                  <a:lnTo>
                    <a:pt x="212" y="512"/>
                  </a:lnTo>
                  <a:lnTo>
                    <a:pt x="215" y="519"/>
                  </a:lnTo>
                  <a:lnTo>
                    <a:pt x="215" y="527"/>
                  </a:lnTo>
                  <a:lnTo>
                    <a:pt x="213" y="536"/>
                  </a:lnTo>
                  <a:lnTo>
                    <a:pt x="211" y="547"/>
                  </a:lnTo>
                  <a:lnTo>
                    <a:pt x="209" y="556"/>
                  </a:lnTo>
                  <a:lnTo>
                    <a:pt x="212" y="565"/>
                  </a:lnTo>
                  <a:lnTo>
                    <a:pt x="224" y="581"/>
                  </a:lnTo>
                  <a:lnTo>
                    <a:pt x="237" y="594"/>
                  </a:lnTo>
                  <a:lnTo>
                    <a:pt x="252" y="604"/>
                  </a:lnTo>
                  <a:lnTo>
                    <a:pt x="264" y="611"/>
                  </a:lnTo>
                  <a:lnTo>
                    <a:pt x="382" y="656"/>
                  </a:lnTo>
                  <a:lnTo>
                    <a:pt x="439" y="593"/>
                  </a:lnTo>
                  <a:lnTo>
                    <a:pt x="447" y="589"/>
                  </a:lnTo>
                  <a:lnTo>
                    <a:pt x="456" y="589"/>
                  </a:lnTo>
                  <a:lnTo>
                    <a:pt x="466" y="593"/>
                  </a:lnTo>
                  <a:lnTo>
                    <a:pt x="477" y="599"/>
                  </a:lnTo>
                  <a:lnTo>
                    <a:pt x="489" y="606"/>
                  </a:lnTo>
                  <a:lnTo>
                    <a:pt x="500" y="616"/>
                  </a:lnTo>
                  <a:lnTo>
                    <a:pt x="509" y="624"/>
                  </a:lnTo>
                  <a:lnTo>
                    <a:pt x="516" y="632"/>
                  </a:lnTo>
                  <a:lnTo>
                    <a:pt x="520" y="628"/>
                  </a:lnTo>
                  <a:lnTo>
                    <a:pt x="523" y="626"/>
                  </a:lnTo>
                  <a:lnTo>
                    <a:pt x="527" y="624"/>
                  </a:lnTo>
                  <a:lnTo>
                    <a:pt x="530" y="622"/>
                  </a:lnTo>
                  <a:lnTo>
                    <a:pt x="521" y="606"/>
                  </a:lnTo>
                  <a:lnTo>
                    <a:pt x="515" y="592"/>
                  </a:lnTo>
                  <a:lnTo>
                    <a:pt x="514" y="579"/>
                  </a:lnTo>
                  <a:lnTo>
                    <a:pt x="514" y="567"/>
                  </a:lnTo>
                  <a:lnTo>
                    <a:pt x="516" y="557"/>
                  </a:lnTo>
                  <a:lnTo>
                    <a:pt x="516" y="547"/>
                  </a:lnTo>
                  <a:lnTo>
                    <a:pt x="515" y="538"/>
                  </a:lnTo>
                  <a:lnTo>
                    <a:pt x="510" y="528"/>
                  </a:lnTo>
                  <a:lnTo>
                    <a:pt x="508" y="522"/>
                  </a:lnTo>
                  <a:lnTo>
                    <a:pt x="511" y="517"/>
                  </a:lnTo>
                  <a:lnTo>
                    <a:pt x="516" y="513"/>
                  </a:lnTo>
                  <a:lnTo>
                    <a:pt x="522" y="509"/>
                  </a:lnTo>
                  <a:lnTo>
                    <a:pt x="526" y="504"/>
                  </a:lnTo>
                  <a:lnTo>
                    <a:pt x="528" y="499"/>
                  </a:lnTo>
                  <a:lnTo>
                    <a:pt x="522" y="481"/>
                  </a:lnTo>
                  <a:lnTo>
                    <a:pt x="513" y="464"/>
                  </a:lnTo>
                  <a:lnTo>
                    <a:pt x="503" y="448"/>
                  </a:lnTo>
                  <a:lnTo>
                    <a:pt x="491" y="434"/>
                  </a:lnTo>
                  <a:lnTo>
                    <a:pt x="479" y="423"/>
                  </a:lnTo>
                  <a:lnTo>
                    <a:pt x="466" y="414"/>
                  </a:lnTo>
                  <a:lnTo>
                    <a:pt x="457" y="410"/>
                  </a:lnTo>
                  <a:lnTo>
                    <a:pt x="454" y="406"/>
                  </a:lnTo>
                  <a:lnTo>
                    <a:pt x="452" y="397"/>
                  </a:lnTo>
                  <a:lnTo>
                    <a:pt x="451" y="384"/>
                  </a:lnTo>
                  <a:lnTo>
                    <a:pt x="451" y="368"/>
                  </a:lnTo>
                  <a:lnTo>
                    <a:pt x="452" y="350"/>
                  </a:lnTo>
                  <a:lnTo>
                    <a:pt x="454" y="330"/>
                  </a:lnTo>
                  <a:lnTo>
                    <a:pt x="455" y="311"/>
                  </a:lnTo>
                  <a:lnTo>
                    <a:pt x="457" y="291"/>
                  </a:lnTo>
                  <a:lnTo>
                    <a:pt x="459" y="274"/>
                  </a:lnTo>
                  <a:lnTo>
                    <a:pt x="460" y="259"/>
                  </a:lnTo>
                  <a:lnTo>
                    <a:pt x="461" y="248"/>
                  </a:lnTo>
                  <a:lnTo>
                    <a:pt x="461" y="242"/>
                  </a:lnTo>
                  <a:lnTo>
                    <a:pt x="461" y="233"/>
                  </a:lnTo>
                  <a:lnTo>
                    <a:pt x="464" y="226"/>
                  </a:lnTo>
                  <a:lnTo>
                    <a:pt x="468" y="222"/>
                  </a:lnTo>
                  <a:lnTo>
                    <a:pt x="475" y="221"/>
                  </a:lnTo>
                  <a:lnTo>
                    <a:pt x="484" y="224"/>
                  </a:lnTo>
                  <a:lnTo>
                    <a:pt x="492" y="230"/>
                  </a:lnTo>
                  <a:lnTo>
                    <a:pt x="500" y="235"/>
                  </a:lnTo>
                  <a:lnTo>
                    <a:pt x="499" y="226"/>
                  </a:lnTo>
                  <a:lnTo>
                    <a:pt x="498" y="215"/>
                  </a:lnTo>
                  <a:lnTo>
                    <a:pt x="497" y="204"/>
                  </a:lnTo>
                  <a:lnTo>
                    <a:pt x="497" y="194"/>
                  </a:lnTo>
                  <a:lnTo>
                    <a:pt x="499" y="186"/>
                  </a:lnTo>
                  <a:lnTo>
                    <a:pt x="504" y="178"/>
                  </a:lnTo>
                  <a:lnTo>
                    <a:pt x="512" y="171"/>
                  </a:lnTo>
                  <a:lnTo>
                    <a:pt x="520" y="165"/>
                  </a:lnTo>
                  <a:lnTo>
                    <a:pt x="503" y="155"/>
                  </a:lnTo>
                  <a:lnTo>
                    <a:pt x="486" y="143"/>
                  </a:lnTo>
                  <a:lnTo>
                    <a:pt x="475" y="137"/>
                  </a:lnTo>
                  <a:lnTo>
                    <a:pt x="467" y="132"/>
                  </a:lnTo>
                  <a:lnTo>
                    <a:pt x="459" y="125"/>
                  </a:lnTo>
                  <a:lnTo>
                    <a:pt x="454" y="117"/>
                  </a:lnTo>
                  <a:lnTo>
                    <a:pt x="450" y="107"/>
                  </a:lnTo>
                  <a:lnTo>
                    <a:pt x="448" y="94"/>
                  </a:lnTo>
                  <a:lnTo>
                    <a:pt x="449" y="79"/>
                  </a:lnTo>
                  <a:lnTo>
                    <a:pt x="452" y="58"/>
                  </a:lnTo>
                  <a:lnTo>
                    <a:pt x="443" y="57"/>
                  </a:lnTo>
                  <a:lnTo>
                    <a:pt x="434" y="58"/>
                  </a:lnTo>
                  <a:lnTo>
                    <a:pt x="427" y="59"/>
                  </a:lnTo>
                  <a:lnTo>
                    <a:pt x="419" y="58"/>
                  </a:lnTo>
                  <a:lnTo>
                    <a:pt x="410" y="53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22" name="Freeform 68"/>
            <p:cNvSpPr>
              <a:spLocks/>
            </p:cNvSpPr>
            <p:nvPr/>
          </p:nvSpPr>
          <p:spPr bwMode="gray">
            <a:xfrm>
              <a:off x="2920" y="1681"/>
              <a:ext cx="530" cy="656"/>
            </a:xfrm>
            <a:custGeom>
              <a:avLst/>
              <a:gdLst>
                <a:gd name="T0" fmla="*/ 405 w 530"/>
                <a:gd name="T1" fmla="*/ 41 h 656"/>
                <a:gd name="T2" fmla="*/ 398 w 530"/>
                <a:gd name="T3" fmla="*/ 17 h 656"/>
                <a:gd name="T4" fmla="*/ 376 w 530"/>
                <a:gd name="T5" fmla="*/ 12 h 656"/>
                <a:gd name="T6" fmla="*/ 353 w 530"/>
                <a:gd name="T7" fmla="*/ 19 h 656"/>
                <a:gd name="T8" fmla="*/ 335 w 530"/>
                <a:gd name="T9" fmla="*/ 5 h 656"/>
                <a:gd name="T10" fmla="*/ 307 w 530"/>
                <a:gd name="T11" fmla="*/ 3 h 656"/>
                <a:gd name="T12" fmla="*/ 261 w 530"/>
                <a:gd name="T13" fmla="*/ 33 h 656"/>
                <a:gd name="T14" fmla="*/ 226 w 530"/>
                <a:gd name="T15" fmla="*/ 55 h 656"/>
                <a:gd name="T16" fmla="*/ 200 w 530"/>
                <a:gd name="T17" fmla="*/ 79 h 656"/>
                <a:gd name="T18" fmla="*/ 170 w 530"/>
                <a:gd name="T19" fmla="*/ 124 h 656"/>
                <a:gd name="T20" fmla="*/ 6 w 530"/>
                <a:gd name="T21" fmla="*/ 314 h 656"/>
                <a:gd name="T22" fmla="*/ 32 w 530"/>
                <a:gd name="T23" fmla="*/ 322 h 656"/>
                <a:gd name="T24" fmla="*/ 75 w 530"/>
                <a:gd name="T25" fmla="*/ 362 h 656"/>
                <a:gd name="T26" fmla="*/ 127 w 530"/>
                <a:gd name="T27" fmla="*/ 420 h 656"/>
                <a:gd name="T28" fmla="*/ 180 w 530"/>
                <a:gd name="T29" fmla="*/ 479 h 656"/>
                <a:gd name="T30" fmla="*/ 215 w 530"/>
                <a:gd name="T31" fmla="*/ 519 h 656"/>
                <a:gd name="T32" fmla="*/ 211 w 530"/>
                <a:gd name="T33" fmla="*/ 547 h 656"/>
                <a:gd name="T34" fmla="*/ 224 w 530"/>
                <a:gd name="T35" fmla="*/ 581 h 656"/>
                <a:gd name="T36" fmla="*/ 264 w 530"/>
                <a:gd name="T37" fmla="*/ 611 h 656"/>
                <a:gd name="T38" fmla="*/ 447 w 530"/>
                <a:gd name="T39" fmla="*/ 589 h 656"/>
                <a:gd name="T40" fmla="*/ 477 w 530"/>
                <a:gd name="T41" fmla="*/ 599 h 656"/>
                <a:gd name="T42" fmla="*/ 509 w 530"/>
                <a:gd name="T43" fmla="*/ 624 h 656"/>
                <a:gd name="T44" fmla="*/ 523 w 530"/>
                <a:gd name="T45" fmla="*/ 626 h 656"/>
                <a:gd name="T46" fmla="*/ 521 w 530"/>
                <a:gd name="T47" fmla="*/ 606 h 656"/>
                <a:gd name="T48" fmla="*/ 514 w 530"/>
                <a:gd name="T49" fmla="*/ 567 h 656"/>
                <a:gd name="T50" fmla="*/ 515 w 530"/>
                <a:gd name="T51" fmla="*/ 538 h 656"/>
                <a:gd name="T52" fmla="*/ 511 w 530"/>
                <a:gd name="T53" fmla="*/ 517 h 656"/>
                <a:gd name="T54" fmla="*/ 526 w 530"/>
                <a:gd name="T55" fmla="*/ 504 h 656"/>
                <a:gd name="T56" fmla="*/ 513 w 530"/>
                <a:gd name="T57" fmla="*/ 464 h 656"/>
                <a:gd name="T58" fmla="*/ 479 w 530"/>
                <a:gd name="T59" fmla="*/ 423 h 656"/>
                <a:gd name="T60" fmla="*/ 454 w 530"/>
                <a:gd name="T61" fmla="*/ 406 h 656"/>
                <a:gd name="T62" fmla="*/ 451 w 530"/>
                <a:gd name="T63" fmla="*/ 368 h 656"/>
                <a:gd name="T64" fmla="*/ 455 w 530"/>
                <a:gd name="T65" fmla="*/ 311 h 656"/>
                <a:gd name="T66" fmla="*/ 460 w 530"/>
                <a:gd name="T67" fmla="*/ 259 h 656"/>
                <a:gd name="T68" fmla="*/ 461 w 530"/>
                <a:gd name="T69" fmla="*/ 233 h 656"/>
                <a:gd name="T70" fmla="*/ 475 w 530"/>
                <a:gd name="T71" fmla="*/ 221 h 656"/>
                <a:gd name="T72" fmla="*/ 500 w 530"/>
                <a:gd name="T73" fmla="*/ 235 h 656"/>
                <a:gd name="T74" fmla="*/ 497 w 530"/>
                <a:gd name="T75" fmla="*/ 204 h 656"/>
                <a:gd name="T76" fmla="*/ 504 w 530"/>
                <a:gd name="T77" fmla="*/ 178 h 656"/>
                <a:gd name="T78" fmla="*/ 503 w 530"/>
                <a:gd name="T79" fmla="*/ 155 h 656"/>
                <a:gd name="T80" fmla="*/ 467 w 530"/>
                <a:gd name="T81" fmla="*/ 132 h 656"/>
                <a:gd name="T82" fmla="*/ 450 w 530"/>
                <a:gd name="T83" fmla="*/ 107 h 656"/>
                <a:gd name="T84" fmla="*/ 452 w 530"/>
                <a:gd name="T85" fmla="*/ 58 h 656"/>
                <a:gd name="T86" fmla="*/ 427 w 530"/>
                <a:gd name="T87" fmla="*/ 59 h 65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30"/>
                <a:gd name="T133" fmla="*/ 0 h 656"/>
                <a:gd name="T134" fmla="*/ 530 w 530"/>
                <a:gd name="T135" fmla="*/ 656 h 65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30" h="656">
                  <a:moveTo>
                    <a:pt x="410" y="53"/>
                  </a:moveTo>
                  <a:lnTo>
                    <a:pt x="407" y="48"/>
                  </a:lnTo>
                  <a:lnTo>
                    <a:pt x="405" y="41"/>
                  </a:lnTo>
                  <a:lnTo>
                    <a:pt x="403" y="32"/>
                  </a:lnTo>
                  <a:lnTo>
                    <a:pt x="401" y="24"/>
                  </a:lnTo>
                  <a:lnTo>
                    <a:pt x="398" y="17"/>
                  </a:lnTo>
                  <a:lnTo>
                    <a:pt x="394" y="12"/>
                  </a:lnTo>
                  <a:lnTo>
                    <a:pt x="385" y="10"/>
                  </a:lnTo>
                  <a:lnTo>
                    <a:pt x="376" y="12"/>
                  </a:lnTo>
                  <a:lnTo>
                    <a:pt x="367" y="15"/>
                  </a:lnTo>
                  <a:lnTo>
                    <a:pt x="359" y="18"/>
                  </a:lnTo>
                  <a:lnTo>
                    <a:pt x="353" y="19"/>
                  </a:lnTo>
                  <a:lnTo>
                    <a:pt x="346" y="16"/>
                  </a:lnTo>
                  <a:lnTo>
                    <a:pt x="340" y="11"/>
                  </a:lnTo>
                  <a:lnTo>
                    <a:pt x="335" y="5"/>
                  </a:lnTo>
                  <a:lnTo>
                    <a:pt x="329" y="1"/>
                  </a:lnTo>
                  <a:lnTo>
                    <a:pt x="317" y="0"/>
                  </a:lnTo>
                  <a:lnTo>
                    <a:pt x="307" y="3"/>
                  </a:lnTo>
                  <a:lnTo>
                    <a:pt x="296" y="10"/>
                  </a:lnTo>
                  <a:lnTo>
                    <a:pt x="277" y="23"/>
                  </a:lnTo>
                  <a:lnTo>
                    <a:pt x="261" y="33"/>
                  </a:lnTo>
                  <a:lnTo>
                    <a:pt x="247" y="42"/>
                  </a:lnTo>
                  <a:lnTo>
                    <a:pt x="236" y="49"/>
                  </a:lnTo>
                  <a:lnTo>
                    <a:pt x="226" y="55"/>
                  </a:lnTo>
                  <a:lnTo>
                    <a:pt x="218" y="62"/>
                  </a:lnTo>
                  <a:lnTo>
                    <a:pt x="208" y="69"/>
                  </a:lnTo>
                  <a:lnTo>
                    <a:pt x="200" y="79"/>
                  </a:lnTo>
                  <a:lnTo>
                    <a:pt x="191" y="90"/>
                  </a:lnTo>
                  <a:lnTo>
                    <a:pt x="182" y="105"/>
                  </a:lnTo>
                  <a:lnTo>
                    <a:pt x="170" y="124"/>
                  </a:lnTo>
                  <a:lnTo>
                    <a:pt x="157" y="147"/>
                  </a:lnTo>
                  <a:lnTo>
                    <a:pt x="0" y="185"/>
                  </a:lnTo>
                  <a:lnTo>
                    <a:pt x="6" y="314"/>
                  </a:lnTo>
                  <a:lnTo>
                    <a:pt x="12" y="312"/>
                  </a:lnTo>
                  <a:lnTo>
                    <a:pt x="22" y="315"/>
                  </a:lnTo>
                  <a:lnTo>
                    <a:pt x="32" y="322"/>
                  </a:lnTo>
                  <a:lnTo>
                    <a:pt x="45" y="332"/>
                  </a:lnTo>
                  <a:lnTo>
                    <a:pt x="60" y="346"/>
                  </a:lnTo>
                  <a:lnTo>
                    <a:pt x="75" y="362"/>
                  </a:lnTo>
                  <a:lnTo>
                    <a:pt x="91" y="380"/>
                  </a:lnTo>
                  <a:lnTo>
                    <a:pt x="109" y="400"/>
                  </a:lnTo>
                  <a:lnTo>
                    <a:pt x="127" y="420"/>
                  </a:lnTo>
                  <a:lnTo>
                    <a:pt x="145" y="440"/>
                  </a:lnTo>
                  <a:lnTo>
                    <a:pt x="162" y="461"/>
                  </a:lnTo>
                  <a:lnTo>
                    <a:pt x="180" y="479"/>
                  </a:lnTo>
                  <a:lnTo>
                    <a:pt x="196" y="497"/>
                  </a:lnTo>
                  <a:lnTo>
                    <a:pt x="212" y="512"/>
                  </a:lnTo>
                  <a:lnTo>
                    <a:pt x="215" y="519"/>
                  </a:lnTo>
                  <a:lnTo>
                    <a:pt x="215" y="527"/>
                  </a:lnTo>
                  <a:lnTo>
                    <a:pt x="213" y="536"/>
                  </a:lnTo>
                  <a:lnTo>
                    <a:pt x="211" y="547"/>
                  </a:lnTo>
                  <a:lnTo>
                    <a:pt x="209" y="556"/>
                  </a:lnTo>
                  <a:lnTo>
                    <a:pt x="212" y="565"/>
                  </a:lnTo>
                  <a:lnTo>
                    <a:pt x="224" y="581"/>
                  </a:lnTo>
                  <a:lnTo>
                    <a:pt x="237" y="594"/>
                  </a:lnTo>
                  <a:lnTo>
                    <a:pt x="252" y="604"/>
                  </a:lnTo>
                  <a:lnTo>
                    <a:pt x="264" y="611"/>
                  </a:lnTo>
                  <a:lnTo>
                    <a:pt x="382" y="656"/>
                  </a:lnTo>
                  <a:lnTo>
                    <a:pt x="439" y="593"/>
                  </a:lnTo>
                  <a:lnTo>
                    <a:pt x="447" y="589"/>
                  </a:lnTo>
                  <a:lnTo>
                    <a:pt x="456" y="589"/>
                  </a:lnTo>
                  <a:lnTo>
                    <a:pt x="466" y="593"/>
                  </a:lnTo>
                  <a:lnTo>
                    <a:pt x="477" y="599"/>
                  </a:lnTo>
                  <a:lnTo>
                    <a:pt x="489" y="606"/>
                  </a:lnTo>
                  <a:lnTo>
                    <a:pt x="500" y="616"/>
                  </a:lnTo>
                  <a:lnTo>
                    <a:pt x="509" y="624"/>
                  </a:lnTo>
                  <a:lnTo>
                    <a:pt x="516" y="632"/>
                  </a:lnTo>
                  <a:lnTo>
                    <a:pt x="520" y="628"/>
                  </a:lnTo>
                  <a:lnTo>
                    <a:pt x="523" y="626"/>
                  </a:lnTo>
                  <a:lnTo>
                    <a:pt x="527" y="624"/>
                  </a:lnTo>
                  <a:lnTo>
                    <a:pt x="530" y="622"/>
                  </a:lnTo>
                  <a:lnTo>
                    <a:pt x="521" y="606"/>
                  </a:lnTo>
                  <a:lnTo>
                    <a:pt x="515" y="592"/>
                  </a:lnTo>
                  <a:lnTo>
                    <a:pt x="514" y="579"/>
                  </a:lnTo>
                  <a:lnTo>
                    <a:pt x="514" y="567"/>
                  </a:lnTo>
                  <a:lnTo>
                    <a:pt x="516" y="557"/>
                  </a:lnTo>
                  <a:lnTo>
                    <a:pt x="516" y="547"/>
                  </a:lnTo>
                  <a:lnTo>
                    <a:pt x="515" y="538"/>
                  </a:lnTo>
                  <a:lnTo>
                    <a:pt x="510" y="528"/>
                  </a:lnTo>
                  <a:lnTo>
                    <a:pt x="508" y="522"/>
                  </a:lnTo>
                  <a:lnTo>
                    <a:pt x="511" y="517"/>
                  </a:lnTo>
                  <a:lnTo>
                    <a:pt x="516" y="513"/>
                  </a:lnTo>
                  <a:lnTo>
                    <a:pt x="522" y="509"/>
                  </a:lnTo>
                  <a:lnTo>
                    <a:pt x="526" y="504"/>
                  </a:lnTo>
                  <a:lnTo>
                    <a:pt x="528" y="499"/>
                  </a:lnTo>
                  <a:lnTo>
                    <a:pt x="522" y="481"/>
                  </a:lnTo>
                  <a:lnTo>
                    <a:pt x="513" y="464"/>
                  </a:lnTo>
                  <a:lnTo>
                    <a:pt x="503" y="448"/>
                  </a:lnTo>
                  <a:lnTo>
                    <a:pt x="491" y="434"/>
                  </a:lnTo>
                  <a:lnTo>
                    <a:pt x="479" y="423"/>
                  </a:lnTo>
                  <a:lnTo>
                    <a:pt x="466" y="414"/>
                  </a:lnTo>
                  <a:lnTo>
                    <a:pt x="457" y="410"/>
                  </a:lnTo>
                  <a:lnTo>
                    <a:pt x="454" y="406"/>
                  </a:lnTo>
                  <a:lnTo>
                    <a:pt x="452" y="397"/>
                  </a:lnTo>
                  <a:lnTo>
                    <a:pt x="451" y="384"/>
                  </a:lnTo>
                  <a:lnTo>
                    <a:pt x="451" y="368"/>
                  </a:lnTo>
                  <a:lnTo>
                    <a:pt x="452" y="350"/>
                  </a:lnTo>
                  <a:lnTo>
                    <a:pt x="454" y="330"/>
                  </a:lnTo>
                  <a:lnTo>
                    <a:pt x="455" y="311"/>
                  </a:lnTo>
                  <a:lnTo>
                    <a:pt x="457" y="291"/>
                  </a:lnTo>
                  <a:lnTo>
                    <a:pt x="459" y="274"/>
                  </a:lnTo>
                  <a:lnTo>
                    <a:pt x="460" y="259"/>
                  </a:lnTo>
                  <a:lnTo>
                    <a:pt x="461" y="248"/>
                  </a:lnTo>
                  <a:lnTo>
                    <a:pt x="461" y="242"/>
                  </a:lnTo>
                  <a:lnTo>
                    <a:pt x="461" y="233"/>
                  </a:lnTo>
                  <a:lnTo>
                    <a:pt x="464" y="226"/>
                  </a:lnTo>
                  <a:lnTo>
                    <a:pt x="468" y="222"/>
                  </a:lnTo>
                  <a:lnTo>
                    <a:pt x="475" y="221"/>
                  </a:lnTo>
                  <a:lnTo>
                    <a:pt x="484" y="224"/>
                  </a:lnTo>
                  <a:lnTo>
                    <a:pt x="492" y="230"/>
                  </a:lnTo>
                  <a:lnTo>
                    <a:pt x="500" y="235"/>
                  </a:lnTo>
                  <a:lnTo>
                    <a:pt x="499" y="226"/>
                  </a:lnTo>
                  <a:lnTo>
                    <a:pt x="498" y="215"/>
                  </a:lnTo>
                  <a:lnTo>
                    <a:pt x="497" y="204"/>
                  </a:lnTo>
                  <a:lnTo>
                    <a:pt x="497" y="194"/>
                  </a:lnTo>
                  <a:lnTo>
                    <a:pt x="499" y="186"/>
                  </a:lnTo>
                  <a:lnTo>
                    <a:pt x="504" y="178"/>
                  </a:lnTo>
                  <a:lnTo>
                    <a:pt x="512" y="171"/>
                  </a:lnTo>
                  <a:lnTo>
                    <a:pt x="520" y="165"/>
                  </a:lnTo>
                  <a:lnTo>
                    <a:pt x="503" y="155"/>
                  </a:lnTo>
                  <a:lnTo>
                    <a:pt x="486" y="143"/>
                  </a:lnTo>
                  <a:lnTo>
                    <a:pt x="475" y="137"/>
                  </a:lnTo>
                  <a:lnTo>
                    <a:pt x="467" y="132"/>
                  </a:lnTo>
                  <a:lnTo>
                    <a:pt x="459" y="125"/>
                  </a:lnTo>
                  <a:lnTo>
                    <a:pt x="454" y="117"/>
                  </a:lnTo>
                  <a:lnTo>
                    <a:pt x="450" y="107"/>
                  </a:lnTo>
                  <a:lnTo>
                    <a:pt x="448" y="94"/>
                  </a:lnTo>
                  <a:lnTo>
                    <a:pt x="449" y="79"/>
                  </a:lnTo>
                  <a:lnTo>
                    <a:pt x="452" y="58"/>
                  </a:lnTo>
                  <a:lnTo>
                    <a:pt x="443" y="57"/>
                  </a:lnTo>
                  <a:lnTo>
                    <a:pt x="434" y="58"/>
                  </a:lnTo>
                  <a:lnTo>
                    <a:pt x="427" y="59"/>
                  </a:lnTo>
                  <a:lnTo>
                    <a:pt x="419" y="58"/>
                  </a:lnTo>
                  <a:lnTo>
                    <a:pt x="410" y="53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23" name="Freeform 69"/>
            <p:cNvSpPr>
              <a:spLocks/>
            </p:cNvSpPr>
            <p:nvPr/>
          </p:nvSpPr>
          <p:spPr bwMode="gray">
            <a:xfrm>
              <a:off x="2316" y="1059"/>
              <a:ext cx="204" cy="195"/>
            </a:xfrm>
            <a:custGeom>
              <a:avLst/>
              <a:gdLst>
                <a:gd name="T0" fmla="*/ 19 w 204"/>
                <a:gd name="T1" fmla="*/ 180 h 195"/>
                <a:gd name="T2" fmla="*/ 44 w 204"/>
                <a:gd name="T3" fmla="*/ 160 h 195"/>
                <a:gd name="T4" fmla="*/ 86 w 204"/>
                <a:gd name="T5" fmla="*/ 137 h 195"/>
                <a:gd name="T6" fmla="*/ 109 w 204"/>
                <a:gd name="T7" fmla="*/ 114 h 195"/>
                <a:gd name="T8" fmla="*/ 115 w 204"/>
                <a:gd name="T9" fmla="*/ 114 h 195"/>
                <a:gd name="T10" fmla="*/ 120 w 204"/>
                <a:gd name="T11" fmla="*/ 114 h 195"/>
                <a:gd name="T12" fmla="*/ 140 w 204"/>
                <a:gd name="T13" fmla="*/ 103 h 195"/>
                <a:gd name="T14" fmla="*/ 145 w 204"/>
                <a:gd name="T15" fmla="*/ 105 h 195"/>
                <a:gd name="T16" fmla="*/ 151 w 204"/>
                <a:gd name="T17" fmla="*/ 108 h 195"/>
                <a:gd name="T18" fmla="*/ 166 w 204"/>
                <a:gd name="T19" fmla="*/ 122 h 195"/>
                <a:gd name="T20" fmla="*/ 175 w 204"/>
                <a:gd name="T21" fmla="*/ 126 h 195"/>
                <a:gd name="T22" fmla="*/ 183 w 204"/>
                <a:gd name="T23" fmla="*/ 131 h 195"/>
                <a:gd name="T24" fmla="*/ 190 w 204"/>
                <a:gd name="T25" fmla="*/ 136 h 195"/>
                <a:gd name="T26" fmla="*/ 198 w 204"/>
                <a:gd name="T27" fmla="*/ 135 h 195"/>
                <a:gd name="T28" fmla="*/ 203 w 204"/>
                <a:gd name="T29" fmla="*/ 133 h 195"/>
                <a:gd name="T30" fmla="*/ 203 w 204"/>
                <a:gd name="T31" fmla="*/ 126 h 195"/>
                <a:gd name="T32" fmla="*/ 195 w 204"/>
                <a:gd name="T33" fmla="*/ 120 h 195"/>
                <a:gd name="T34" fmla="*/ 190 w 204"/>
                <a:gd name="T35" fmla="*/ 105 h 195"/>
                <a:gd name="T36" fmla="*/ 195 w 204"/>
                <a:gd name="T37" fmla="*/ 81 h 195"/>
                <a:gd name="T38" fmla="*/ 195 w 204"/>
                <a:gd name="T39" fmla="*/ 52 h 195"/>
                <a:gd name="T40" fmla="*/ 178 w 204"/>
                <a:gd name="T41" fmla="*/ 39 h 195"/>
                <a:gd name="T42" fmla="*/ 167 w 204"/>
                <a:gd name="T43" fmla="*/ 35 h 195"/>
                <a:gd name="T44" fmla="*/ 162 w 204"/>
                <a:gd name="T45" fmla="*/ 33 h 195"/>
                <a:gd name="T46" fmla="*/ 156 w 204"/>
                <a:gd name="T47" fmla="*/ 15 h 195"/>
                <a:gd name="T48" fmla="*/ 149 w 204"/>
                <a:gd name="T49" fmla="*/ 9 h 195"/>
                <a:gd name="T50" fmla="*/ 137 w 204"/>
                <a:gd name="T51" fmla="*/ 1 h 195"/>
                <a:gd name="T52" fmla="*/ 129 w 204"/>
                <a:gd name="T53" fmla="*/ 1 h 195"/>
                <a:gd name="T54" fmla="*/ 121 w 204"/>
                <a:gd name="T55" fmla="*/ 3 h 195"/>
                <a:gd name="T56" fmla="*/ 113 w 204"/>
                <a:gd name="T57" fmla="*/ 5 h 195"/>
                <a:gd name="T58" fmla="*/ 102 w 204"/>
                <a:gd name="T59" fmla="*/ 6 h 195"/>
                <a:gd name="T60" fmla="*/ 83 w 204"/>
                <a:gd name="T61" fmla="*/ 6 h 195"/>
                <a:gd name="T62" fmla="*/ 78 w 204"/>
                <a:gd name="T63" fmla="*/ 19 h 195"/>
                <a:gd name="T64" fmla="*/ 78 w 204"/>
                <a:gd name="T65" fmla="*/ 30 h 195"/>
                <a:gd name="T66" fmla="*/ 81 w 204"/>
                <a:gd name="T67" fmla="*/ 43 h 195"/>
                <a:gd name="T68" fmla="*/ 82 w 204"/>
                <a:gd name="T69" fmla="*/ 68 h 195"/>
                <a:gd name="T70" fmla="*/ 77 w 204"/>
                <a:gd name="T71" fmla="*/ 71 h 195"/>
                <a:gd name="T72" fmla="*/ 74 w 204"/>
                <a:gd name="T73" fmla="*/ 72 h 195"/>
                <a:gd name="T74" fmla="*/ 68 w 204"/>
                <a:gd name="T75" fmla="*/ 80 h 195"/>
                <a:gd name="T76" fmla="*/ 50 w 204"/>
                <a:gd name="T77" fmla="*/ 94 h 195"/>
                <a:gd name="T78" fmla="*/ 43 w 204"/>
                <a:gd name="T79" fmla="*/ 104 h 195"/>
                <a:gd name="T80" fmla="*/ 40 w 204"/>
                <a:gd name="T81" fmla="*/ 109 h 195"/>
                <a:gd name="T82" fmla="*/ 45 w 204"/>
                <a:gd name="T83" fmla="*/ 114 h 195"/>
                <a:gd name="T84" fmla="*/ 56 w 204"/>
                <a:gd name="T85" fmla="*/ 119 h 195"/>
                <a:gd name="T86" fmla="*/ 63 w 204"/>
                <a:gd name="T87" fmla="*/ 120 h 195"/>
                <a:gd name="T88" fmla="*/ 69 w 204"/>
                <a:gd name="T89" fmla="*/ 120 h 195"/>
                <a:gd name="T90" fmla="*/ 70 w 204"/>
                <a:gd name="T91" fmla="*/ 125 h 195"/>
                <a:gd name="T92" fmla="*/ 68 w 204"/>
                <a:gd name="T93" fmla="*/ 130 h 195"/>
                <a:gd name="T94" fmla="*/ 60 w 204"/>
                <a:gd name="T95" fmla="*/ 135 h 195"/>
                <a:gd name="T96" fmla="*/ 44 w 204"/>
                <a:gd name="T97" fmla="*/ 147 h 195"/>
                <a:gd name="T98" fmla="*/ 14 w 204"/>
                <a:gd name="T99" fmla="*/ 173 h 195"/>
                <a:gd name="T100" fmla="*/ 0 w 204"/>
                <a:gd name="T101" fmla="*/ 189 h 195"/>
                <a:gd name="T102" fmla="*/ 2 w 204"/>
                <a:gd name="T103" fmla="*/ 195 h 19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4"/>
                <a:gd name="T157" fmla="*/ 0 h 195"/>
                <a:gd name="T158" fmla="*/ 204 w 204"/>
                <a:gd name="T159" fmla="*/ 195 h 19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4" h="195">
                  <a:moveTo>
                    <a:pt x="3" y="195"/>
                  </a:moveTo>
                  <a:lnTo>
                    <a:pt x="11" y="188"/>
                  </a:lnTo>
                  <a:lnTo>
                    <a:pt x="19" y="180"/>
                  </a:lnTo>
                  <a:lnTo>
                    <a:pt x="26" y="172"/>
                  </a:lnTo>
                  <a:lnTo>
                    <a:pt x="33" y="167"/>
                  </a:lnTo>
                  <a:lnTo>
                    <a:pt x="44" y="160"/>
                  </a:lnTo>
                  <a:lnTo>
                    <a:pt x="56" y="152"/>
                  </a:lnTo>
                  <a:lnTo>
                    <a:pt x="70" y="145"/>
                  </a:lnTo>
                  <a:lnTo>
                    <a:pt x="86" y="137"/>
                  </a:lnTo>
                  <a:lnTo>
                    <a:pt x="93" y="131"/>
                  </a:lnTo>
                  <a:lnTo>
                    <a:pt x="101" y="123"/>
                  </a:lnTo>
                  <a:lnTo>
                    <a:pt x="109" y="114"/>
                  </a:lnTo>
                  <a:lnTo>
                    <a:pt x="111" y="113"/>
                  </a:lnTo>
                  <a:lnTo>
                    <a:pt x="113" y="113"/>
                  </a:lnTo>
                  <a:lnTo>
                    <a:pt x="115" y="114"/>
                  </a:lnTo>
                  <a:lnTo>
                    <a:pt x="117" y="114"/>
                  </a:lnTo>
                  <a:lnTo>
                    <a:pt x="118" y="114"/>
                  </a:lnTo>
                  <a:lnTo>
                    <a:pt x="120" y="114"/>
                  </a:lnTo>
                  <a:lnTo>
                    <a:pt x="129" y="108"/>
                  </a:lnTo>
                  <a:lnTo>
                    <a:pt x="138" y="104"/>
                  </a:lnTo>
                  <a:lnTo>
                    <a:pt x="140" y="103"/>
                  </a:lnTo>
                  <a:lnTo>
                    <a:pt x="142" y="103"/>
                  </a:lnTo>
                  <a:lnTo>
                    <a:pt x="143" y="104"/>
                  </a:lnTo>
                  <a:lnTo>
                    <a:pt x="145" y="105"/>
                  </a:lnTo>
                  <a:lnTo>
                    <a:pt x="147" y="106"/>
                  </a:lnTo>
                  <a:lnTo>
                    <a:pt x="149" y="107"/>
                  </a:lnTo>
                  <a:lnTo>
                    <a:pt x="151" y="108"/>
                  </a:lnTo>
                  <a:lnTo>
                    <a:pt x="158" y="112"/>
                  </a:lnTo>
                  <a:lnTo>
                    <a:pt x="163" y="117"/>
                  </a:lnTo>
                  <a:lnTo>
                    <a:pt x="166" y="122"/>
                  </a:lnTo>
                  <a:lnTo>
                    <a:pt x="168" y="125"/>
                  </a:lnTo>
                  <a:lnTo>
                    <a:pt x="172" y="126"/>
                  </a:lnTo>
                  <a:lnTo>
                    <a:pt x="175" y="126"/>
                  </a:lnTo>
                  <a:lnTo>
                    <a:pt x="178" y="127"/>
                  </a:lnTo>
                  <a:lnTo>
                    <a:pt x="180" y="129"/>
                  </a:lnTo>
                  <a:lnTo>
                    <a:pt x="183" y="131"/>
                  </a:lnTo>
                  <a:lnTo>
                    <a:pt x="185" y="133"/>
                  </a:lnTo>
                  <a:lnTo>
                    <a:pt x="188" y="135"/>
                  </a:lnTo>
                  <a:lnTo>
                    <a:pt x="190" y="136"/>
                  </a:lnTo>
                  <a:lnTo>
                    <a:pt x="193" y="136"/>
                  </a:lnTo>
                  <a:lnTo>
                    <a:pt x="196" y="136"/>
                  </a:lnTo>
                  <a:lnTo>
                    <a:pt x="198" y="135"/>
                  </a:lnTo>
                  <a:lnTo>
                    <a:pt x="201" y="134"/>
                  </a:lnTo>
                  <a:lnTo>
                    <a:pt x="202" y="134"/>
                  </a:lnTo>
                  <a:lnTo>
                    <a:pt x="203" y="133"/>
                  </a:lnTo>
                  <a:lnTo>
                    <a:pt x="204" y="131"/>
                  </a:lnTo>
                  <a:lnTo>
                    <a:pt x="204" y="129"/>
                  </a:lnTo>
                  <a:lnTo>
                    <a:pt x="203" y="126"/>
                  </a:lnTo>
                  <a:lnTo>
                    <a:pt x="201" y="124"/>
                  </a:lnTo>
                  <a:lnTo>
                    <a:pt x="197" y="122"/>
                  </a:lnTo>
                  <a:lnTo>
                    <a:pt x="195" y="120"/>
                  </a:lnTo>
                  <a:lnTo>
                    <a:pt x="193" y="118"/>
                  </a:lnTo>
                  <a:lnTo>
                    <a:pt x="191" y="112"/>
                  </a:lnTo>
                  <a:lnTo>
                    <a:pt x="190" y="105"/>
                  </a:lnTo>
                  <a:lnTo>
                    <a:pt x="190" y="96"/>
                  </a:lnTo>
                  <a:lnTo>
                    <a:pt x="191" y="90"/>
                  </a:lnTo>
                  <a:lnTo>
                    <a:pt x="195" y="81"/>
                  </a:lnTo>
                  <a:lnTo>
                    <a:pt x="197" y="70"/>
                  </a:lnTo>
                  <a:lnTo>
                    <a:pt x="197" y="61"/>
                  </a:lnTo>
                  <a:lnTo>
                    <a:pt x="195" y="52"/>
                  </a:lnTo>
                  <a:lnTo>
                    <a:pt x="191" y="45"/>
                  </a:lnTo>
                  <a:lnTo>
                    <a:pt x="186" y="41"/>
                  </a:lnTo>
                  <a:lnTo>
                    <a:pt x="178" y="39"/>
                  </a:lnTo>
                  <a:lnTo>
                    <a:pt x="171" y="36"/>
                  </a:lnTo>
                  <a:lnTo>
                    <a:pt x="169" y="36"/>
                  </a:lnTo>
                  <a:lnTo>
                    <a:pt x="167" y="35"/>
                  </a:lnTo>
                  <a:lnTo>
                    <a:pt x="165" y="35"/>
                  </a:lnTo>
                  <a:lnTo>
                    <a:pt x="163" y="34"/>
                  </a:lnTo>
                  <a:lnTo>
                    <a:pt x="162" y="33"/>
                  </a:lnTo>
                  <a:lnTo>
                    <a:pt x="160" y="31"/>
                  </a:lnTo>
                  <a:lnTo>
                    <a:pt x="158" y="21"/>
                  </a:lnTo>
                  <a:lnTo>
                    <a:pt x="156" y="15"/>
                  </a:lnTo>
                  <a:lnTo>
                    <a:pt x="154" y="12"/>
                  </a:lnTo>
                  <a:lnTo>
                    <a:pt x="152" y="11"/>
                  </a:lnTo>
                  <a:lnTo>
                    <a:pt x="149" y="9"/>
                  </a:lnTo>
                  <a:lnTo>
                    <a:pt x="145" y="7"/>
                  </a:lnTo>
                  <a:lnTo>
                    <a:pt x="139" y="2"/>
                  </a:lnTo>
                  <a:lnTo>
                    <a:pt x="137" y="1"/>
                  </a:lnTo>
                  <a:lnTo>
                    <a:pt x="135" y="0"/>
                  </a:lnTo>
                  <a:lnTo>
                    <a:pt x="132" y="0"/>
                  </a:lnTo>
                  <a:lnTo>
                    <a:pt x="129" y="1"/>
                  </a:lnTo>
                  <a:lnTo>
                    <a:pt x="126" y="2"/>
                  </a:lnTo>
                  <a:lnTo>
                    <a:pt x="123" y="2"/>
                  </a:lnTo>
                  <a:lnTo>
                    <a:pt x="121" y="3"/>
                  </a:lnTo>
                  <a:lnTo>
                    <a:pt x="118" y="4"/>
                  </a:lnTo>
                  <a:lnTo>
                    <a:pt x="116" y="5"/>
                  </a:lnTo>
                  <a:lnTo>
                    <a:pt x="113" y="5"/>
                  </a:lnTo>
                  <a:lnTo>
                    <a:pt x="110" y="6"/>
                  </a:lnTo>
                  <a:lnTo>
                    <a:pt x="109" y="6"/>
                  </a:lnTo>
                  <a:lnTo>
                    <a:pt x="102" y="6"/>
                  </a:lnTo>
                  <a:lnTo>
                    <a:pt x="95" y="5"/>
                  </a:lnTo>
                  <a:lnTo>
                    <a:pt x="89" y="5"/>
                  </a:lnTo>
                  <a:lnTo>
                    <a:pt x="83" y="6"/>
                  </a:lnTo>
                  <a:lnTo>
                    <a:pt x="81" y="10"/>
                  </a:lnTo>
                  <a:lnTo>
                    <a:pt x="80" y="14"/>
                  </a:lnTo>
                  <a:lnTo>
                    <a:pt x="78" y="19"/>
                  </a:lnTo>
                  <a:lnTo>
                    <a:pt x="77" y="24"/>
                  </a:lnTo>
                  <a:lnTo>
                    <a:pt x="77" y="27"/>
                  </a:lnTo>
                  <a:lnTo>
                    <a:pt x="78" y="30"/>
                  </a:lnTo>
                  <a:lnTo>
                    <a:pt x="79" y="33"/>
                  </a:lnTo>
                  <a:lnTo>
                    <a:pt x="80" y="37"/>
                  </a:lnTo>
                  <a:lnTo>
                    <a:pt x="81" y="43"/>
                  </a:lnTo>
                  <a:lnTo>
                    <a:pt x="83" y="52"/>
                  </a:lnTo>
                  <a:lnTo>
                    <a:pt x="86" y="60"/>
                  </a:lnTo>
                  <a:lnTo>
                    <a:pt x="82" y="68"/>
                  </a:lnTo>
                  <a:lnTo>
                    <a:pt x="81" y="69"/>
                  </a:lnTo>
                  <a:lnTo>
                    <a:pt x="79" y="70"/>
                  </a:lnTo>
                  <a:lnTo>
                    <a:pt x="77" y="71"/>
                  </a:lnTo>
                  <a:lnTo>
                    <a:pt x="75" y="71"/>
                  </a:lnTo>
                  <a:lnTo>
                    <a:pt x="74" y="71"/>
                  </a:lnTo>
                  <a:lnTo>
                    <a:pt x="74" y="72"/>
                  </a:lnTo>
                  <a:lnTo>
                    <a:pt x="73" y="73"/>
                  </a:lnTo>
                  <a:lnTo>
                    <a:pt x="72" y="73"/>
                  </a:lnTo>
                  <a:lnTo>
                    <a:pt x="68" y="80"/>
                  </a:lnTo>
                  <a:lnTo>
                    <a:pt x="62" y="85"/>
                  </a:lnTo>
                  <a:lnTo>
                    <a:pt x="56" y="89"/>
                  </a:lnTo>
                  <a:lnTo>
                    <a:pt x="50" y="94"/>
                  </a:lnTo>
                  <a:lnTo>
                    <a:pt x="45" y="101"/>
                  </a:lnTo>
                  <a:lnTo>
                    <a:pt x="44" y="102"/>
                  </a:lnTo>
                  <a:lnTo>
                    <a:pt x="43" y="104"/>
                  </a:lnTo>
                  <a:lnTo>
                    <a:pt x="42" y="105"/>
                  </a:lnTo>
                  <a:lnTo>
                    <a:pt x="41" y="107"/>
                  </a:lnTo>
                  <a:lnTo>
                    <a:pt x="40" y="109"/>
                  </a:lnTo>
                  <a:lnTo>
                    <a:pt x="41" y="111"/>
                  </a:lnTo>
                  <a:lnTo>
                    <a:pt x="42" y="112"/>
                  </a:lnTo>
                  <a:lnTo>
                    <a:pt x="45" y="114"/>
                  </a:lnTo>
                  <a:lnTo>
                    <a:pt x="49" y="116"/>
                  </a:lnTo>
                  <a:lnTo>
                    <a:pt x="53" y="118"/>
                  </a:lnTo>
                  <a:lnTo>
                    <a:pt x="56" y="119"/>
                  </a:lnTo>
                  <a:lnTo>
                    <a:pt x="59" y="120"/>
                  </a:lnTo>
                  <a:lnTo>
                    <a:pt x="61" y="120"/>
                  </a:lnTo>
                  <a:lnTo>
                    <a:pt x="63" y="120"/>
                  </a:lnTo>
                  <a:lnTo>
                    <a:pt x="65" y="119"/>
                  </a:lnTo>
                  <a:lnTo>
                    <a:pt x="67" y="119"/>
                  </a:lnTo>
                  <a:lnTo>
                    <a:pt x="69" y="120"/>
                  </a:lnTo>
                  <a:lnTo>
                    <a:pt x="70" y="121"/>
                  </a:lnTo>
                  <a:lnTo>
                    <a:pt x="70" y="123"/>
                  </a:lnTo>
                  <a:lnTo>
                    <a:pt x="70" y="125"/>
                  </a:lnTo>
                  <a:lnTo>
                    <a:pt x="69" y="126"/>
                  </a:lnTo>
                  <a:lnTo>
                    <a:pt x="68" y="128"/>
                  </a:lnTo>
                  <a:lnTo>
                    <a:pt x="68" y="130"/>
                  </a:lnTo>
                  <a:lnTo>
                    <a:pt x="66" y="132"/>
                  </a:lnTo>
                  <a:lnTo>
                    <a:pt x="65" y="132"/>
                  </a:lnTo>
                  <a:lnTo>
                    <a:pt x="60" y="135"/>
                  </a:lnTo>
                  <a:lnTo>
                    <a:pt x="55" y="139"/>
                  </a:lnTo>
                  <a:lnTo>
                    <a:pt x="49" y="144"/>
                  </a:lnTo>
                  <a:lnTo>
                    <a:pt x="44" y="147"/>
                  </a:lnTo>
                  <a:lnTo>
                    <a:pt x="36" y="153"/>
                  </a:lnTo>
                  <a:lnTo>
                    <a:pt x="26" y="162"/>
                  </a:lnTo>
                  <a:lnTo>
                    <a:pt x="14" y="173"/>
                  </a:lnTo>
                  <a:lnTo>
                    <a:pt x="0" y="186"/>
                  </a:lnTo>
                  <a:lnTo>
                    <a:pt x="0" y="188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4"/>
                  </a:lnTo>
                  <a:lnTo>
                    <a:pt x="2" y="195"/>
                  </a:lnTo>
                  <a:lnTo>
                    <a:pt x="3" y="195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24" name="Freeform 70"/>
            <p:cNvSpPr>
              <a:spLocks/>
            </p:cNvSpPr>
            <p:nvPr/>
          </p:nvSpPr>
          <p:spPr bwMode="gray">
            <a:xfrm>
              <a:off x="2316" y="1059"/>
              <a:ext cx="204" cy="195"/>
            </a:xfrm>
            <a:custGeom>
              <a:avLst/>
              <a:gdLst>
                <a:gd name="T0" fmla="*/ 19 w 204"/>
                <a:gd name="T1" fmla="*/ 180 h 195"/>
                <a:gd name="T2" fmla="*/ 44 w 204"/>
                <a:gd name="T3" fmla="*/ 160 h 195"/>
                <a:gd name="T4" fmla="*/ 86 w 204"/>
                <a:gd name="T5" fmla="*/ 137 h 195"/>
                <a:gd name="T6" fmla="*/ 109 w 204"/>
                <a:gd name="T7" fmla="*/ 114 h 195"/>
                <a:gd name="T8" fmla="*/ 115 w 204"/>
                <a:gd name="T9" fmla="*/ 114 h 195"/>
                <a:gd name="T10" fmla="*/ 120 w 204"/>
                <a:gd name="T11" fmla="*/ 114 h 195"/>
                <a:gd name="T12" fmla="*/ 140 w 204"/>
                <a:gd name="T13" fmla="*/ 103 h 195"/>
                <a:gd name="T14" fmla="*/ 145 w 204"/>
                <a:gd name="T15" fmla="*/ 105 h 195"/>
                <a:gd name="T16" fmla="*/ 151 w 204"/>
                <a:gd name="T17" fmla="*/ 108 h 195"/>
                <a:gd name="T18" fmla="*/ 166 w 204"/>
                <a:gd name="T19" fmla="*/ 122 h 195"/>
                <a:gd name="T20" fmla="*/ 175 w 204"/>
                <a:gd name="T21" fmla="*/ 126 h 195"/>
                <a:gd name="T22" fmla="*/ 183 w 204"/>
                <a:gd name="T23" fmla="*/ 131 h 195"/>
                <a:gd name="T24" fmla="*/ 190 w 204"/>
                <a:gd name="T25" fmla="*/ 136 h 195"/>
                <a:gd name="T26" fmla="*/ 198 w 204"/>
                <a:gd name="T27" fmla="*/ 135 h 195"/>
                <a:gd name="T28" fmla="*/ 203 w 204"/>
                <a:gd name="T29" fmla="*/ 133 h 195"/>
                <a:gd name="T30" fmla="*/ 203 w 204"/>
                <a:gd name="T31" fmla="*/ 126 h 195"/>
                <a:gd name="T32" fmla="*/ 195 w 204"/>
                <a:gd name="T33" fmla="*/ 120 h 195"/>
                <a:gd name="T34" fmla="*/ 190 w 204"/>
                <a:gd name="T35" fmla="*/ 105 h 195"/>
                <a:gd name="T36" fmla="*/ 195 w 204"/>
                <a:gd name="T37" fmla="*/ 81 h 195"/>
                <a:gd name="T38" fmla="*/ 195 w 204"/>
                <a:gd name="T39" fmla="*/ 52 h 195"/>
                <a:gd name="T40" fmla="*/ 178 w 204"/>
                <a:gd name="T41" fmla="*/ 39 h 195"/>
                <a:gd name="T42" fmla="*/ 167 w 204"/>
                <a:gd name="T43" fmla="*/ 35 h 195"/>
                <a:gd name="T44" fmla="*/ 162 w 204"/>
                <a:gd name="T45" fmla="*/ 33 h 195"/>
                <a:gd name="T46" fmla="*/ 156 w 204"/>
                <a:gd name="T47" fmla="*/ 15 h 195"/>
                <a:gd name="T48" fmla="*/ 149 w 204"/>
                <a:gd name="T49" fmla="*/ 9 h 195"/>
                <a:gd name="T50" fmla="*/ 137 w 204"/>
                <a:gd name="T51" fmla="*/ 1 h 195"/>
                <a:gd name="T52" fmla="*/ 129 w 204"/>
                <a:gd name="T53" fmla="*/ 1 h 195"/>
                <a:gd name="T54" fmla="*/ 121 w 204"/>
                <a:gd name="T55" fmla="*/ 3 h 195"/>
                <a:gd name="T56" fmla="*/ 113 w 204"/>
                <a:gd name="T57" fmla="*/ 5 h 195"/>
                <a:gd name="T58" fmla="*/ 102 w 204"/>
                <a:gd name="T59" fmla="*/ 6 h 195"/>
                <a:gd name="T60" fmla="*/ 83 w 204"/>
                <a:gd name="T61" fmla="*/ 6 h 195"/>
                <a:gd name="T62" fmla="*/ 78 w 204"/>
                <a:gd name="T63" fmla="*/ 19 h 195"/>
                <a:gd name="T64" fmla="*/ 78 w 204"/>
                <a:gd name="T65" fmla="*/ 30 h 195"/>
                <a:gd name="T66" fmla="*/ 81 w 204"/>
                <a:gd name="T67" fmla="*/ 43 h 195"/>
                <a:gd name="T68" fmla="*/ 82 w 204"/>
                <a:gd name="T69" fmla="*/ 68 h 195"/>
                <a:gd name="T70" fmla="*/ 77 w 204"/>
                <a:gd name="T71" fmla="*/ 71 h 195"/>
                <a:gd name="T72" fmla="*/ 74 w 204"/>
                <a:gd name="T73" fmla="*/ 72 h 195"/>
                <a:gd name="T74" fmla="*/ 68 w 204"/>
                <a:gd name="T75" fmla="*/ 80 h 195"/>
                <a:gd name="T76" fmla="*/ 50 w 204"/>
                <a:gd name="T77" fmla="*/ 94 h 195"/>
                <a:gd name="T78" fmla="*/ 43 w 204"/>
                <a:gd name="T79" fmla="*/ 104 h 195"/>
                <a:gd name="T80" fmla="*/ 40 w 204"/>
                <a:gd name="T81" fmla="*/ 109 h 195"/>
                <a:gd name="T82" fmla="*/ 45 w 204"/>
                <a:gd name="T83" fmla="*/ 114 h 195"/>
                <a:gd name="T84" fmla="*/ 56 w 204"/>
                <a:gd name="T85" fmla="*/ 119 h 195"/>
                <a:gd name="T86" fmla="*/ 63 w 204"/>
                <a:gd name="T87" fmla="*/ 120 h 195"/>
                <a:gd name="T88" fmla="*/ 69 w 204"/>
                <a:gd name="T89" fmla="*/ 120 h 195"/>
                <a:gd name="T90" fmla="*/ 70 w 204"/>
                <a:gd name="T91" fmla="*/ 125 h 195"/>
                <a:gd name="T92" fmla="*/ 68 w 204"/>
                <a:gd name="T93" fmla="*/ 130 h 195"/>
                <a:gd name="T94" fmla="*/ 60 w 204"/>
                <a:gd name="T95" fmla="*/ 135 h 195"/>
                <a:gd name="T96" fmla="*/ 44 w 204"/>
                <a:gd name="T97" fmla="*/ 147 h 195"/>
                <a:gd name="T98" fmla="*/ 14 w 204"/>
                <a:gd name="T99" fmla="*/ 173 h 195"/>
                <a:gd name="T100" fmla="*/ 0 w 204"/>
                <a:gd name="T101" fmla="*/ 189 h 195"/>
                <a:gd name="T102" fmla="*/ 2 w 204"/>
                <a:gd name="T103" fmla="*/ 195 h 19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4"/>
                <a:gd name="T157" fmla="*/ 0 h 195"/>
                <a:gd name="T158" fmla="*/ 204 w 204"/>
                <a:gd name="T159" fmla="*/ 195 h 19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4" h="195">
                  <a:moveTo>
                    <a:pt x="3" y="195"/>
                  </a:moveTo>
                  <a:lnTo>
                    <a:pt x="11" y="188"/>
                  </a:lnTo>
                  <a:lnTo>
                    <a:pt x="19" y="180"/>
                  </a:lnTo>
                  <a:lnTo>
                    <a:pt x="26" y="172"/>
                  </a:lnTo>
                  <a:lnTo>
                    <a:pt x="33" y="167"/>
                  </a:lnTo>
                  <a:lnTo>
                    <a:pt x="44" y="160"/>
                  </a:lnTo>
                  <a:lnTo>
                    <a:pt x="56" y="152"/>
                  </a:lnTo>
                  <a:lnTo>
                    <a:pt x="70" y="145"/>
                  </a:lnTo>
                  <a:lnTo>
                    <a:pt x="86" y="137"/>
                  </a:lnTo>
                  <a:lnTo>
                    <a:pt x="93" y="131"/>
                  </a:lnTo>
                  <a:lnTo>
                    <a:pt x="101" y="123"/>
                  </a:lnTo>
                  <a:lnTo>
                    <a:pt x="109" y="114"/>
                  </a:lnTo>
                  <a:lnTo>
                    <a:pt x="111" y="113"/>
                  </a:lnTo>
                  <a:lnTo>
                    <a:pt x="113" y="113"/>
                  </a:lnTo>
                  <a:lnTo>
                    <a:pt x="115" y="114"/>
                  </a:lnTo>
                  <a:lnTo>
                    <a:pt x="117" y="114"/>
                  </a:lnTo>
                  <a:lnTo>
                    <a:pt x="118" y="114"/>
                  </a:lnTo>
                  <a:lnTo>
                    <a:pt x="120" y="114"/>
                  </a:lnTo>
                  <a:lnTo>
                    <a:pt x="129" y="108"/>
                  </a:lnTo>
                  <a:lnTo>
                    <a:pt x="138" y="104"/>
                  </a:lnTo>
                  <a:lnTo>
                    <a:pt x="140" y="103"/>
                  </a:lnTo>
                  <a:lnTo>
                    <a:pt x="142" y="103"/>
                  </a:lnTo>
                  <a:lnTo>
                    <a:pt x="143" y="104"/>
                  </a:lnTo>
                  <a:lnTo>
                    <a:pt x="145" y="105"/>
                  </a:lnTo>
                  <a:lnTo>
                    <a:pt x="147" y="106"/>
                  </a:lnTo>
                  <a:lnTo>
                    <a:pt x="149" y="107"/>
                  </a:lnTo>
                  <a:lnTo>
                    <a:pt x="151" y="108"/>
                  </a:lnTo>
                  <a:lnTo>
                    <a:pt x="158" y="112"/>
                  </a:lnTo>
                  <a:lnTo>
                    <a:pt x="163" y="117"/>
                  </a:lnTo>
                  <a:lnTo>
                    <a:pt x="166" y="122"/>
                  </a:lnTo>
                  <a:lnTo>
                    <a:pt x="168" y="125"/>
                  </a:lnTo>
                  <a:lnTo>
                    <a:pt x="172" y="126"/>
                  </a:lnTo>
                  <a:lnTo>
                    <a:pt x="175" y="126"/>
                  </a:lnTo>
                  <a:lnTo>
                    <a:pt x="178" y="127"/>
                  </a:lnTo>
                  <a:lnTo>
                    <a:pt x="180" y="129"/>
                  </a:lnTo>
                  <a:lnTo>
                    <a:pt x="183" y="131"/>
                  </a:lnTo>
                  <a:lnTo>
                    <a:pt x="185" y="133"/>
                  </a:lnTo>
                  <a:lnTo>
                    <a:pt x="188" y="135"/>
                  </a:lnTo>
                  <a:lnTo>
                    <a:pt x="190" y="136"/>
                  </a:lnTo>
                  <a:lnTo>
                    <a:pt x="193" y="136"/>
                  </a:lnTo>
                  <a:lnTo>
                    <a:pt x="196" y="136"/>
                  </a:lnTo>
                  <a:lnTo>
                    <a:pt x="198" y="135"/>
                  </a:lnTo>
                  <a:lnTo>
                    <a:pt x="201" y="134"/>
                  </a:lnTo>
                  <a:lnTo>
                    <a:pt x="202" y="134"/>
                  </a:lnTo>
                  <a:lnTo>
                    <a:pt x="203" y="133"/>
                  </a:lnTo>
                  <a:lnTo>
                    <a:pt x="204" y="131"/>
                  </a:lnTo>
                  <a:lnTo>
                    <a:pt x="204" y="129"/>
                  </a:lnTo>
                  <a:lnTo>
                    <a:pt x="203" y="126"/>
                  </a:lnTo>
                  <a:lnTo>
                    <a:pt x="201" y="124"/>
                  </a:lnTo>
                  <a:lnTo>
                    <a:pt x="197" y="122"/>
                  </a:lnTo>
                  <a:lnTo>
                    <a:pt x="195" y="120"/>
                  </a:lnTo>
                  <a:lnTo>
                    <a:pt x="193" y="118"/>
                  </a:lnTo>
                  <a:lnTo>
                    <a:pt x="191" y="112"/>
                  </a:lnTo>
                  <a:lnTo>
                    <a:pt x="190" y="105"/>
                  </a:lnTo>
                  <a:lnTo>
                    <a:pt x="190" y="96"/>
                  </a:lnTo>
                  <a:lnTo>
                    <a:pt x="191" y="90"/>
                  </a:lnTo>
                  <a:lnTo>
                    <a:pt x="195" y="81"/>
                  </a:lnTo>
                  <a:lnTo>
                    <a:pt x="197" y="70"/>
                  </a:lnTo>
                  <a:lnTo>
                    <a:pt x="197" y="61"/>
                  </a:lnTo>
                  <a:lnTo>
                    <a:pt x="195" y="52"/>
                  </a:lnTo>
                  <a:lnTo>
                    <a:pt x="191" y="45"/>
                  </a:lnTo>
                  <a:lnTo>
                    <a:pt x="186" y="41"/>
                  </a:lnTo>
                  <a:lnTo>
                    <a:pt x="178" y="39"/>
                  </a:lnTo>
                  <a:lnTo>
                    <a:pt x="171" y="36"/>
                  </a:lnTo>
                  <a:lnTo>
                    <a:pt x="169" y="36"/>
                  </a:lnTo>
                  <a:lnTo>
                    <a:pt x="167" y="35"/>
                  </a:lnTo>
                  <a:lnTo>
                    <a:pt x="165" y="35"/>
                  </a:lnTo>
                  <a:lnTo>
                    <a:pt x="163" y="34"/>
                  </a:lnTo>
                  <a:lnTo>
                    <a:pt x="162" y="33"/>
                  </a:lnTo>
                  <a:lnTo>
                    <a:pt x="160" y="31"/>
                  </a:lnTo>
                  <a:lnTo>
                    <a:pt x="158" y="21"/>
                  </a:lnTo>
                  <a:lnTo>
                    <a:pt x="156" y="15"/>
                  </a:lnTo>
                  <a:lnTo>
                    <a:pt x="154" y="12"/>
                  </a:lnTo>
                  <a:lnTo>
                    <a:pt x="152" y="11"/>
                  </a:lnTo>
                  <a:lnTo>
                    <a:pt x="149" y="9"/>
                  </a:lnTo>
                  <a:lnTo>
                    <a:pt x="145" y="7"/>
                  </a:lnTo>
                  <a:lnTo>
                    <a:pt x="139" y="2"/>
                  </a:lnTo>
                  <a:lnTo>
                    <a:pt x="137" y="1"/>
                  </a:lnTo>
                  <a:lnTo>
                    <a:pt x="135" y="0"/>
                  </a:lnTo>
                  <a:lnTo>
                    <a:pt x="132" y="0"/>
                  </a:lnTo>
                  <a:lnTo>
                    <a:pt x="129" y="1"/>
                  </a:lnTo>
                  <a:lnTo>
                    <a:pt x="126" y="2"/>
                  </a:lnTo>
                  <a:lnTo>
                    <a:pt x="123" y="2"/>
                  </a:lnTo>
                  <a:lnTo>
                    <a:pt x="121" y="3"/>
                  </a:lnTo>
                  <a:lnTo>
                    <a:pt x="118" y="4"/>
                  </a:lnTo>
                  <a:lnTo>
                    <a:pt x="116" y="5"/>
                  </a:lnTo>
                  <a:lnTo>
                    <a:pt x="113" y="5"/>
                  </a:lnTo>
                  <a:lnTo>
                    <a:pt x="110" y="6"/>
                  </a:lnTo>
                  <a:lnTo>
                    <a:pt x="109" y="6"/>
                  </a:lnTo>
                  <a:lnTo>
                    <a:pt x="102" y="6"/>
                  </a:lnTo>
                  <a:lnTo>
                    <a:pt x="95" y="5"/>
                  </a:lnTo>
                  <a:lnTo>
                    <a:pt x="89" y="5"/>
                  </a:lnTo>
                  <a:lnTo>
                    <a:pt x="83" y="6"/>
                  </a:lnTo>
                  <a:lnTo>
                    <a:pt x="81" y="10"/>
                  </a:lnTo>
                  <a:lnTo>
                    <a:pt x="80" y="14"/>
                  </a:lnTo>
                  <a:lnTo>
                    <a:pt x="78" y="19"/>
                  </a:lnTo>
                  <a:lnTo>
                    <a:pt x="77" y="24"/>
                  </a:lnTo>
                  <a:lnTo>
                    <a:pt x="77" y="27"/>
                  </a:lnTo>
                  <a:lnTo>
                    <a:pt x="78" y="30"/>
                  </a:lnTo>
                  <a:lnTo>
                    <a:pt x="79" y="33"/>
                  </a:lnTo>
                  <a:lnTo>
                    <a:pt x="80" y="37"/>
                  </a:lnTo>
                  <a:lnTo>
                    <a:pt x="81" y="43"/>
                  </a:lnTo>
                  <a:lnTo>
                    <a:pt x="83" y="52"/>
                  </a:lnTo>
                  <a:lnTo>
                    <a:pt x="86" y="60"/>
                  </a:lnTo>
                  <a:lnTo>
                    <a:pt x="82" y="68"/>
                  </a:lnTo>
                  <a:lnTo>
                    <a:pt x="81" y="69"/>
                  </a:lnTo>
                  <a:lnTo>
                    <a:pt x="79" y="70"/>
                  </a:lnTo>
                  <a:lnTo>
                    <a:pt x="77" y="71"/>
                  </a:lnTo>
                  <a:lnTo>
                    <a:pt x="75" y="71"/>
                  </a:lnTo>
                  <a:lnTo>
                    <a:pt x="74" y="71"/>
                  </a:lnTo>
                  <a:lnTo>
                    <a:pt x="74" y="72"/>
                  </a:lnTo>
                  <a:lnTo>
                    <a:pt x="73" y="73"/>
                  </a:lnTo>
                  <a:lnTo>
                    <a:pt x="72" y="73"/>
                  </a:lnTo>
                  <a:lnTo>
                    <a:pt x="68" y="80"/>
                  </a:lnTo>
                  <a:lnTo>
                    <a:pt x="62" y="85"/>
                  </a:lnTo>
                  <a:lnTo>
                    <a:pt x="56" y="89"/>
                  </a:lnTo>
                  <a:lnTo>
                    <a:pt x="50" y="94"/>
                  </a:lnTo>
                  <a:lnTo>
                    <a:pt x="45" y="101"/>
                  </a:lnTo>
                  <a:lnTo>
                    <a:pt x="44" y="102"/>
                  </a:lnTo>
                  <a:lnTo>
                    <a:pt x="43" y="104"/>
                  </a:lnTo>
                  <a:lnTo>
                    <a:pt x="42" y="105"/>
                  </a:lnTo>
                  <a:lnTo>
                    <a:pt x="41" y="107"/>
                  </a:lnTo>
                  <a:lnTo>
                    <a:pt x="40" y="109"/>
                  </a:lnTo>
                  <a:lnTo>
                    <a:pt x="41" y="111"/>
                  </a:lnTo>
                  <a:lnTo>
                    <a:pt x="42" y="112"/>
                  </a:lnTo>
                  <a:lnTo>
                    <a:pt x="45" y="114"/>
                  </a:lnTo>
                  <a:lnTo>
                    <a:pt x="49" y="116"/>
                  </a:lnTo>
                  <a:lnTo>
                    <a:pt x="53" y="118"/>
                  </a:lnTo>
                  <a:lnTo>
                    <a:pt x="56" y="119"/>
                  </a:lnTo>
                  <a:lnTo>
                    <a:pt x="59" y="120"/>
                  </a:lnTo>
                  <a:lnTo>
                    <a:pt x="61" y="120"/>
                  </a:lnTo>
                  <a:lnTo>
                    <a:pt x="63" y="120"/>
                  </a:lnTo>
                  <a:lnTo>
                    <a:pt x="65" y="119"/>
                  </a:lnTo>
                  <a:lnTo>
                    <a:pt x="67" y="119"/>
                  </a:lnTo>
                  <a:lnTo>
                    <a:pt x="69" y="120"/>
                  </a:lnTo>
                  <a:lnTo>
                    <a:pt x="70" y="121"/>
                  </a:lnTo>
                  <a:lnTo>
                    <a:pt x="70" y="123"/>
                  </a:lnTo>
                  <a:lnTo>
                    <a:pt x="70" y="125"/>
                  </a:lnTo>
                  <a:lnTo>
                    <a:pt x="69" y="126"/>
                  </a:lnTo>
                  <a:lnTo>
                    <a:pt x="68" y="128"/>
                  </a:lnTo>
                  <a:lnTo>
                    <a:pt x="68" y="130"/>
                  </a:lnTo>
                  <a:lnTo>
                    <a:pt x="66" y="132"/>
                  </a:lnTo>
                  <a:lnTo>
                    <a:pt x="65" y="132"/>
                  </a:lnTo>
                  <a:lnTo>
                    <a:pt x="60" y="135"/>
                  </a:lnTo>
                  <a:lnTo>
                    <a:pt x="55" y="139"/>
                  </a:lnTo>
                  <a:lnTo>
                    <a:pt x="49" y="144"/>
                  </a:lnTo>
                  <a:lnTo>
                    <a:pt x="44" y="147"/>
                  </a:lnTo>
                  <a:lnTo>
                    <a:pt x="36" y="153"/>
                  </a:lnTo>
                  <a:lnTo>
                    <a:pt x="26" y="162"/>
                  </a:lnTo>
                  <a:lnTo>
                    <a:pt x="14" y="173"/>
                  </a:lnTo>
                  <a:lnTo>
                    <a:pt x="0" y="186"/>
                  </a:lnTo>
                  <a:lnTo>
                    <a:pt x="0" y="188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4"/>
                  </a:lnTo>
                  <a:lnTo>
                    <a:pt x="2" y="195"/>
                  </a:lnTo>
                  <a:lnTo>
                    <a:pt x="3" y="195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25" name="Freeform 71"/>
            <p:cNvSpPr>
              <a:spLocks noEditPoints="1"/>
            </p:cNvSpPr>
            <p:nvPr/>
          </p:nvSpPr>
          <p:spPr bwMode="gray">
            <a:xfrm>
              <a:off x="2243" y="1193"/>
              <a:ext cx="1192" cy="547"/>
            </a:xfrm>
            <a:custGeom>
              <a:avLst/>
              <a:gdLst>
                <a:gd name="T0" fmla="*/ 1120 w 1192"/>
                <a:gd name="T1" fmla="*/ 545 h 547"/>
                <a:gd name="T2" fmla="*/ 1150 w 1192"/>
                <a:gd name="T3" fmla="*/ 409 h 547"/>
                <a:gd name="T4" fmla="*/ 1192 w 1192"/>
                <a:gd name="T5" fmla="*/ 331 h 547"/>
                <a:gd name="T6" fmla="*/ 1124 w 1192"/>
                <a:gd name="T7" fmla="*/ 249 h 547"/>
                <a:gd name="T8" fmla="*/ 1054 w 1192"/>
                <a:gd name="T9" fmla="*/ 149 h 547"/>
                <a:gd name="T10" fmla="*/ 1088 w 1192"/>
                <a:gd name="T11" fmla="*/ 357 h 547"/>
                <a:gd name="T12" fmla="*/ 1066 w 1192"/>
                <a:gd name="T13" fmla="*/ 373 h 547"/>
                <a:gd name="T14" fmla="*/ 1066 w 1192"/>
                <a:gd name="T15" fmla="*/ 392 h 547"/>
                <a:gd name="T16" fmla="*/ 521 w 1192"/>
                <a:gd name="T17" fmla="*/ 402 h 547"/>
                <a:gd name="T18" fmla="*/ 572 w 1192"/>
                <a:gd name="T19" fmla="*/ 383 h 547"/>
                <a:gd name="T20" fmla="*/ 588 w 1192"/>
                <a:gd name="T21" fmla="*/ 393 h 547"/>
                <a:gd name="T22" fmla="*/ 593 w 1192"/>
                <a:gd name="T23" fmla="*/ 426 h 547"/>
                <a:gd name="T24" fmla="*/ 632 w 1192"/>
                <a:gd name="T25" fmla="*/ 400 h 547"/>
                <a:gd name="T26" fmla="*/ 713 w 1192"/>
                <a:gd name="T27" fmla="*/ 439 h 547"/>
                <a:gd name="T28" fmla="*/ 920 w 1192"/>
                <a:gd name="T29" fmla="*/ 465 h 547"/>
                <a:gd name="T30" fmla="*/ 1012 w 1192"/>
                <a:gd name="T31" fmla="*/ 493 h 547"/>
                <a:gd name="T32" fmla="*/ 1042 w 1192"/>
                <a:gd name="T33" fmla="*/ 383 h 547"/>
                <a:gd name="T34" fmla="*/ 1014 w 1192"/>
                <a:gd name="T35" fmla="*/ 385 h 547"/>
                <a:gd name="T36" fmla="*/ 1030 w 1192"/>
                <a:gd name="T37" fmla="*/ 362 h 547"/>
                <a:gd name="T38" fmla="*/ 1042 w 1192"/>
                <a:gd name="T39" fmla="*/ 140 h 547"/>
                <a:gd name="T40" fmla="*/ 991 w 1192"/>
                <a:gd name="T41" fmla="*/ 148 h 547"/>
                <a:gd name="T42" fmla="*/ 877 w 1192"/>
                <a:gd name="T43" fmla="*/ 164 h 547"/>
                <a:gd name="T44" fmla="*/ 767 w 1192"/>
                <a:gd name="T45" fmla="*/ 127 h 547"/>
                <a:gd name="T46" fmla="*/ 724 w 1192"/>
                <a:gd name="T47" fmla="*/ 112 h 547"/>
                <a:gd name="T48" fmla="*/ 647 w 1192"/>
                <a:gd name="T49" fmla="*/ 42 h 547"/>
                <a:gd name="T50" fmla="*/ 608 w 1192"/>
                <a:gd name="T51" fmla="*/ 6 h 547"/>
                <a:gd name="T52" fmla="*/ 515 w 1192"/>
                <a:gd name="T53" fmla="*/ 226 h 547"/>
                <a:gd name="T54" fmla="*/ 523 w 1192"/>
                <a:gd name="T55" fmla="*/ 239 h 547"/>
                <a:gd name="T56" fmla="*/ 527 w 1192"/>
                <a:gd name="T57" fmla="*/ 265 h 547"/>
                <a:gd name="T58" fmla="*/ 511 w 1192"/>
                <a:gd name="T59" fmla="*/ 411 h 547"/>
                <a:gd name="T60" fmla="*/ 233 w 1192"/>
                <a:gd name="T61" fmla="*/ 362 h 547"/>
                <a:gd name="T62" fmla="*/ 248 w 1192"/>
                <a:gd name="T63" fmla="*/ 373 h 547"/>
                <a:gd name="T64" fmla="*/ 323 w 1192"/>
                <a:gd name="T65" fmla="*/ 414 h 547"/>
                <a:gd name="T66" fmla="*/ 337 w 1192"/>
                <a:gd name="T67" fmla="*/ 396 h 547"/>
                <a:gd name="T68" fmla="*/ 442 w 1192"/>
                <a:gd name="T69" fmla="*/ 435 h 547"/>
                <a:gd name="T70" fmla="*/ 510 w 1192"/>
                <a:gd name="T71" fmla="*/ 260 h 547"/>
                <a:gd name="T72" fmla="*/ 493 w 1192"/>
                <a:gd name="T73" fmla="*/ 237 h 547"/>
                <a:gd name="T74" fmla="*/ 500 w 1192"/>
                <a:gd name="T75" fmla="*/ 203 h 547"/>
                <a:gd name="T76" fmla="*/ 507 w 1192"/>
                <a:gd name="T77" fmla="*/ 0 h 547"/>
                <a:gd name="T78" fmla="*/ 392 w 1192"/>
                <a:gd name="T79" fmla="*/ 32 h 547"/>
                <a:gd name="T80" fmla="*/ 368 w 1192"/>
                <a:gd name="T81" fmla="*/ 17 h 547"/>
                <a:gd name="T82" fmla="*/ 283 w 1192"/>
                <a:gd name="T83" fmla="*/ 12 h 547"/>
                <a:gd name="T84" fmla="*/ 330 w 1192"/>
                <a:gd name="T85" fmla="*/ 38 h 547"/>
                <a:gd name="T86" fmla="*/ 289 w 1192"/>
                <a:gd name="T87" fmla="*/ 48 h 547"/>
                <a:gd name="T88" fmla="*/ 251 w 1192"/>
                <a:gd name="T89" fmla="*/ 46 h 547"/>
                <a:gd name="T90" fmla="*/ 216 w 1192"/>
                <a:gd name="T91" fmla="*/ 51 h 547"/>
                <a:gd name="T92" fmla="*/ 115 w 1192"/>
                <a:gd name="T93" fmla="*/ 46 h 547"/>
                <a:gd name="T94" fmla="*/ 0 w 1192"/>
                <a:gd name="T95" fmla="*/ 109 h 547"/>
                <a:gd name="T96" fmla="*/ 105 w 1192"/>
                <a:gd name="T97" fmla="*/ 121 h 547"/>
                <a:gd name="T98" fmla="*/ 82 w 1192"/>
                <a:gd name="T99" fmla="*/ 181 h 547"/>
                <a:gd name="T100" fmla="*/ 107 w 1192"/>
                <a:gd name="T101" fmla="*/ 207 h 547"/>
                <a:gd name="T102" fmla="*/ 76 w 1192"/>
                <a:gd name="T103" fmla="*/ 241 h 547"/>
                <a:gd name="T104" fmla="*/ 36 w 1192"/>
                <a:gd name="T105" fmla="*/ 238 h 547"/>
                <a:gd name="T106" fmla="*/ 72 w 1192"/>
                <a:gd name="T107" fmla="*/ 274 h 547"/>
                <a:gd name="T108" fmla="*/ 90 w 1192"/>
                <a:gd name="T109" fmla="*/ 315 h 547"/>
                <a:gd name="T110" fmla="*/ 110 w 1192"/>
                <a:gd name="T111" fmla="*/ 330 h 547"/>
                <a:gd name="T112" fmla="*/ 160 w 1192"/>
                <a:gd name="T113" fmla="*/ 343 h 547"/>
                <a:gd name="T114" fmla="*/ 83 w 1192"/>
                <a:gd name="T115" fmla="*/ 348 h 547"/>
                <a:gd name="T116" fmla="*/ 162 w 1192"/>
                <a:gd name="T117" fmla="*/ 366 h 54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92"/>
                <a:gd name="T178" fmla="*/ 0 h 547"/>
                <a:gd name="T179" fmla="*/ 1192 w 1192"/>
                <a:gd name="T180" fmla="*/ 547 h 54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92" h="547">
                  <a:moveTo>
                    <a:pt x="1054" y="500"/>
                  </a:moveTo>
                  <a:lnTo>
                    <a:pt x="1062" y="498"/>
                  </a:lnTo>
                  <a:lnTo>
                    <a:pt x="1071" y="500"/>
                  </a:lnTo>
                  <a:lnTo>
                    <a:pt x="1075" y="505"/>
                  </a:lnTo>
                  <a:lnTo>
                    <a:pt x="1078" y="512"/>
                  </a:lnTo>
                  <a:lnTo>
                    <a:pt x="1080" y="520"/>
                  </a:lnTo>
                  <a:lnTo>
                    <a:pt x="1082" y="529"/>
                  </a:lnTo>
                  <a:lnTo>
                    <a:pt x="1084" y="536"/>
                  </a:lnTo>
                  <a:lnTo>
                    <a:pt x="1087" y="542"/>
                  </a:lnTo>
                  <a:lnTo>
                    <a:pt x="1096" y="546"/>
                  </a:lnTo>
                  <a:lnTo>
                    <a:pt x="1104" y="547"/>
                  </a:lnTo>
                  <a:lnTo>
                    <a:pt x="1111" y="546"/>
                  </a:lnTo>
                  <a:lnTo>
                    <a:pt x="1120" y="545"/>
                  </a:lnTo>
                  <a:lnTo>
                    <a:pt x="1129" y="546"/>
                  </a:lnTo>
                  <a:lnTo>
                    <a:pt x="1132" y="534"/>
                  </a:lnTo>
                  <a:lnTo>
                    <a:pt x="1136" y="520"/>
                  </a:lnTo>
                  <a:lnTo>
                    <a:pt x="1141" y="507"/>
                  </a:lnTo>
                  <a:lnTo>
                    <a:pt x="1139" y="494"/>
                  </a:lnTo>
                  <a:lnTo>
                    <a:pt x="1140" y="479"/>
                  </a:lnTo>
                  <a:lnTo>
                    <a:pt x="1141" y="466"/>
                  </a:lnTo>
                  <a:lnTo>
                    <a:pt x="1141" y="454"/>
                  </a:lnTo>
                  <a:lnTo>
                    <a:pt x="1141" y="444"/>
                  </a:lnTo>
                  <a:lnTo>
                    <a:pt x="1140" y="435"/>
                  </a:lnTo>
                  <a:lnTo>
                    <a:pt x="1142" y="425"/>
                  </a:lnTo>
                  <a:lnTo>
                    <a:pt x="1145" y="415"/>
                  </a:lnTo>
                  <a:lnTo>
                    <a:pt x="1150" y="409"/>
                  </a:lnTo>
                  <a:lnTo>
                    <a:pt x="1152" y="404"/>
                  </a:lnTo>
                  <a:lnTo>
                    <a:pt x="1154" y="396"/>
                  </a:lnTo>
                  <a:lnTo>
                    <a:pt x="1157" y="387"/>
                  </a:lnTo>
                  <a:lnTo>
                    <a:pt x="1158" y="380"/>
                  </a:lnTo>
                  <a:lnTo>
                    <a:pt x="1158" y="369"/>
                  </a:lnTo>
                  <a:lnTo>
                    <a:pt x="1157" y="357"/>
                  </a:lnTo>
                  <a:lnTo>
                    <a:pt x="1157" y="346"/>
                  </a:lnTo>
                  <a:lnTo>
                    <a:pt x="1159" y="343"/>
                  </a:lnTo>
                  <a:lnTo>
                    <a:pt x="1165" y="339"/>
                  </a:lnTo>
                  <a:lnTo>
                    <a:pt x="1173" y="335"/>
                  </a:lnTo>
                  <a:lnTo>
                    <a:pt x="1181" y="331"/>
                  </a:lnTo>
                  <a:lnTo>
                    <a:pt x="1188" y="330"/>
                  </a:lnTo>
                  <a:lnTo>
                    <a:pt x="1192" y="331"/>
                  </a:lnTo>
                  <a:lnTo>
                    <a:pt x="1187" y="322"/>
                  </a:lnTo>
                  <a:lnTo>
                    <a:pt x="1184" y="314"/>
                  </a:lnTo>
                  <a:lnTo>
                    <a:pt x="1181" y="307"/>
                  </a:lnTo>
                  <a:lnTo>
                    <a:pt x="1177" y="298"/>
                  </a:lnTo>
                  <a:lnTo>
                    <a:pt x="1173" y="288"/>
                  </a:lnTo>
                  <a:lnTo>
                    <a:pt x="1168" y="281"/>
                  </a:lnTo>
                  <a:lnTo>
                    <a:pt x="1160" y="276"/>
                  </a:lnTo>
                  <a:lnTo>
                    <a:pt x="1149" y="271"/>
                  </a:lnTo>
                  <a:lnTo>
                    <a:pt x="1140" y="268"/>
                  </a:lnTo>
                  <a:lnTo>
                    <a:pt x="1133" y="264"/>
                  </a:lnTo>
                  <a:lnTo>
                    <a:pt x="1129" y="261"/>
                  </a:lnTo>
                  <a:lnTo>
                    <a:pt x="1126" y="256"/>
                  </a:lnTo>
                  <a:lnTo>
                    <a:pt x="1124" y="249"/>
                  </a:lnTo>
                  <a:lnTo>
                    <a:pt x="1123" y="242"/>
                  </a:lnTo>
                  <a:lnTo>
                    <a:pt x="1122" y="231"/>
                  </a:lnTo>
                  <a:lnTo>
                    <a:pt x="1123" y="226"/>
                  </a:lnTo>
                  <a:lnTo>
                    <a:pt x="1123" y="221"/>
                  </a:lnTo>
                  <a:lnTo>
                    <a:pt x="1122" y="216"/>
                  </a:lnTo>
                  <a:lnTo>
                    <a:pt x="1121" y="209"/>
                  </a:lnTo>
                  <a:lnTo>
                    <a:pt x="1116" y="200"/>
                  </a:lnTo>
                  <a:lnTo>
                    <a:pt x="1108" y="187"/>
                  </a:lnTo>
                  <a:lnTo>
                    <a:pt x="1100" y="179"/>
                  </a:lnTo>
                  <a:lnTo>
                    <a:pt x="1093" y="172"/>
                  </a:lnTo>
                  <a:lnTo>
                    <a:pt x="1081" y="166"/>
                  </a:lnTo>
                  <a:lnTo>
                    <a:pt x="1067" y="159"/>
                  </a:lnTo>
                  <a:lnTo>
                    <a:pt x="1054" y="149"/>
                  </a:lnTo>
                  <a:lnTo>
                    <a:pt x="1054" y="359"/>
                  </a:lnTo>
                  <a:lnTo>
                    <a:pt x="1058" y="360"/>
                  </a:lnTo>
                  <a:lnTo>
                    <a:pt x="1062" y="359"/>
                  </a:lnTo>
                  <a:lnTo>
                    <a:pt x="1066" y="358"/>
                  </a:lnTo>
                  <a:lnTo>
                    <a:pt x="1069" y="356"/>
                  </a:lnTo>
                  <a:lnTo>
                    <a:pt x="1071" y="354"/>
                  </a:lnTo>
                  <a:lnTo>
                    <a:pt x="1073" y="353"/>
                  </a:lnTo>
                  <a:lnTo>
                    <a:pt x="1074" y="353"/>
                  </a:lnTo>
                  <a:lnTo>
                    <a:pt x="1076" y="353"/>
                  </a:lnTo>
                  <a:lnTo>
                    <a:pt x="1078" y="354"/>
                  </a:lnTo>
                  <a:lnTo>
                    <a:pt x="1081" y="355"/>
                  </a:lnTo>
                  <a:lnTo>
                    <a:pt x="1084" y="356"/>
                  </a:lnTo>
                  <a:lnTo>
                    <a:pt x="1088" y="357"/>
                  </a:lnTo>
                  <a:lnTo>
                    <a:pt x="1090" y="358"/>
                  </a:lnTo>
                  <a:lnTo>
                    <a:pt x="1093" y="359"/>
                  </a:lnTo>
                  <a:lnTo>
                    <a:pt x="1094" y="361"/>
                  </a:lnTo>
                  <a:lnTo>
                    <a:pt x="1094" y="362"/>
                  </a:lnTo>
                  <a:lnTo>
                    <a:pt x="1094" y="363"/>
                  </a:lnTo>
                  <a:lnTo>
                    <a:pt x="1093" y="364"/>
                  </a:lnTo>
                  <a:lnTo>
                    <a:pt x="1091" y="365"/>
                  </a:lnTo>
                  <a:lnTo>
                    <a:pt x="1089" y="366"/>
                  </a:lnTo>
                  <a:lnTo>
                    <a:pt x="1083" y="370"/>
                  </a:lnTo>
                  <a:lnTo>
                    <a:pt x="1076" y="371"/>
                  </a:lnTo>
                  <a:lnTo>
                    <a:pt x="1070" y="370"/>
                  </a:lnTo>
                  <a:lnTo>
                    <a:pt x="1068" y="371"/>
                  </a:lnTo>
                  <a:lnTo>
                    <a:pt x="1066" y="373"/>
                  </a:lnTo>
                  <a:lnTo>
                    <a:pt x="1065" y="375"/>
                  </a:lnTo>
                  <a:lnTo>
                    <a:pt x="1063" y="377"/>
                  </a:lnTo>
                  <a:lnTo>
                    <a:pt x="1063" y="378"/>
                  </a:lnTo>
                  <a:lnTo>
                    <a:pt x="1064" y="379"/>
                  </a:lnTo>
                  <a:lnTo>
                    <a:pt x="1065" y="380"/>
                  </a:lnTo>
                  <a:lnTo>
                    <a:pt x="1066" y="382"/>
                  </a:lnTo>
                  <a:lnTo>
                    <a:pt x="1068" y="383"/>
                  </a:lnTo>
                  <a:lnTo>
                    <a:pt x="1069" y="384"/>
                  </a:lnTo>
                  <a:lnTo>
                    <a:pt x="1069" y="386"/>
                  </a:lnTo>
                  <a:lnTo>
                    <a:pt x="1069" y="388"/>
                  </a:lnTo>
                  <a:lnTo>
                    <a:pt x="1068" y="390"/>
                  </a:lnTo>
                  <a:lnTo>
                    <a:pt x="1067" y="391"/>
                  </a:lnTo>
                  <a:lnTo>
                    <a:pt x="1066" y="392"/>
                  </a:lnTo>
                  <a:lnTo>
                    <a:pt x="1065" y="393"/>
                  </a:lnTo>
                  <a:lnTo>
                    <a:pt x="1065" y="394"/>
                  </a:lnTo>
                  <a:lnTo>
                    <a:pt x="1063" y="394"/>
                  </a:lnTo>
                  <a:lnTo>
                    <a:pt x="1061" y="395"/>
                  </a:lnTo>
                  <a:lnTo>
                    <a:pt x="1059" y="395"/>
                  </a:lnTo>
                  <a:lnTo>
                    <a:pt x="1058" y="396"/>
                  </a:lnTo>
                  <a:lnTo>
                    <a:pt x="1056" y="395"/>
                  </a:lnTo>
                  <a:lnTo>
                    <a:pt x="1055" y="394"/>
                  </a:lnTo>
                  <a:lnTo>
                    <a:pt x="1055" y="393"/>
                  </a:lnTo>
                  <a:lnTo>
                    <a:pt x="1054" y="392"/>
                  </a:lnTo>
                  <a:lnTo>
                    <a:pt x="1054" y="500"/>
                  </a:lnTo>
                  <a:close/>
                  <a:moveTo>
                    <a:pt x="511" y="411"/>
                  </a:moveTo>
                  <a:lnTo>
                    <a:pt x="521" y="402"/>
                  </a:lnTo>
                  <a:lnTo>
                    <a:pt x="531" y="394"/>
                  </a:lnTo>
                  <a:lnTo>
                    <a:pt x="542" y="386"/>
                  </a:lnTo>
                  <a:lnTo>
                    <a:pt x="552" y="382"/>
                  </a:lnTo>
                  <a:lnTo>
                    <a:pt x="560" y="381"/>
                  </a:lnTo>
                  <a:lnTo>
                    <a:pt x="562" y="381"/>
                  </a:lnTo>
                  <a:lnTo>
                    <a:pt x="563" y="382"/>
                  </a:lnTo>
                  <a:lnTo>
                    <a:pt x="564" y="383"/>
                  </a:lnTo>
                  <a:lnTo>
                    <a:pt x="565" y="384"/>
                  </a:lnTo>
                  <a:lnTo>
                    <a:pt x="566" y="384"/>
                  </a:lnTo>
                  <a:lnTo>
                    <a:pt x="567" y="382"/>
                  </a:lnTo>
                  <a:lnTo>
                    <a:pt x="569" y="382"/>
                  </a:lnTo>
                  <a:lnTo>
                    <a:pt x="571" y="383"/>
                  </a:lnTo>
                  <a:lnTo>
                    <a:pt x="572" y="383"/>
                  </a:lnTo>
                  <a:lnTo>
                    <a:pt x="574" y="384"/>
                  </a:lnTo>
                  <a:lnTo>
                    <a:pt x="575" y="384"/>
                  </a:lnTo>
                  <a:lnTo>
                    <a:pt x="577" y="384"/>
                  </a:lnTo>
                  <a:lnTo>
                    <a:pt x="580" y="382"/>
                  </a:lnTo>
                  <a:lnTo>
                    <a:pt x="583" y="380"/>
                  </a:lnTo>
                  <a:lnTo>
                    <a:pt x="585" y="379"/>
                  </a:lnTo>
                  <a:lnTo>
                    <a:pt x="587" y="378"/>
                  </a:lnTo>
                  <a:lnTo>
                    <a:pt x="588" y="378"/>
                  </a:lnTo>
                  <a:lnTo>
                    <a:pt x="597" y="381"/>
                  </a:lnTo>
                  <a:lnTo>
                    <a:pt x="600" y="383"/>
                  </a:lnTo>
                  <a:lnTo>
                    <a:pt x="598" y="386"/>
                  </a:lnTo>
                  <a:lnTo>
                    <a:pt x="594" y="389"/>
                  </a:lnTo>
                  <a:lnTo>
                    <a:pt x="588" y="393"/>
                  </a:lnTo>
                  <a:lnTo>
                    <a:pt x="582" y="397"/>
                  </a:lnTo>
                  <a:lnTo>
                    <a:pt x="577" y="402"/>
                  </a:lnTo>
                  <a:lnTo>
                    <a:pt x="573" y="411"/>
                  </a:lnTo>
                  <a:lnTo>
                    <a:pt x="567" y="420"/>
                  </a:lnTo>
                  <a:lnTo>
                    <a:pt x="563" y="428"/>
                  </a:lnTo>
                  <a:lnTo>
                    <a:pt x="559" y="435"/>
                  </a:lnTo>
                  <a:lnTo>
                    <a:pt x="559" y="441"/>
                  </a:lnTo>
                  <a:lnTo>
                    <a:pt x="562" y="446"/>
                  </a:lnTo>
                  <a:lnTo>
                    <a:pt x="566" y="441"/>
                  </a:lnTo>
                  <a:lnTo>
                    <a:pt x="572" y="437"/>
                  </a:lnTo>
                  <a:lnTo>
                    <a:pt x="581" y="434"/>
                  </a:lnTo>
                  <a:lnTo>
                    <a:pt x="588" y="431"/>
                  </a:lnTo>
                  <a:lnTo>
                    <a:pt x="593" y="426"/>
                  </a:lnTo>
                  <a:lnTo>
                    <a:pt x="594" y="424"/>
                  </a:lnTo>
                  <a:lnTo>
                    <a:pt x="596" y="422"/>
                  </a:lnTo>
                  <a:lnTo>
                    <a:pt x="598" y="422"/>
                  </a:lnTo>
                  <a:lnTo>
                    <a:pt x="600" y="422"/>
                  </a:lnTo>
                  <a:lnTo>
                    <a:pt x="601" y="421"/>
                  </a:lnTo>
                  <a:lnTo>
                    <a:pt x="603" y="421"/>
                  </a:lnTo>
                  <a:lnTo>
                    <a:pt x="605" y="419"/>
                  </a:lnTo>
                  <a:lnTo>
                    <a:pt x="607" y="416"/>
                  </a:lnTo>
                  <a:lnTo>
                    <a:pt x="610" y="413"/>
                  </a:lnTo>
                  <a:lnTo>
                    <a:pt x="615" y="412"/>
                  </a:lnTo>
                  <a:lnTo>
                    <a:pt x="622" y="410"/>
                  </a:lnTo>
                  <a:lnTo>
                    <a:pt x="628" y="404"/>
                  </a:lnTo>
                  <a:lnTo>
                    <a:pt x="632" y="400"/>
                  </a:lnTo>
                  <a:lnTo>
                    <a:pt x="639" y="396"/>
                  </a:lnTo>
                  <a:lnTo>
                    <a:pt x="645" y="392"/>
                  </a:lnTo>
                  <a:lnTo>
                    <a:pt x="654" y="388"/>
                  </a:lnTo>
                  <a:lnTo>
                    <a:pt x="662" y="389"/>
                  </a:lnTo>
                  <a:lnTo>
                    <a:pt x="669" y="394"/>
                  </a:lnTo>
                  <a:lnTo>
                    <a:pt x="675" y="400"/>
                  </a:lnTo>
                  <a:lnTo>
                    <a:pt x="680" y="410"/>
                  </a:lnTo>
                  <a:lnTo>
                    <a:pt x="685" y="419"/>
                  </a:lnTo>
                  <a:lnTo>
                    <a:pt x="690" y="427"/>
                  </a:lnTo>
                  <a:lnTo>
                    <a:pt x="696" y="434"/>
                  </a:lnTo>
                  <a:lnTo>
                    <a:pt x="700" y="438"/>
                  </a:lnTo>
                  <a:lnTo>
                    <a:pt x="705" y="439"/>
                  </a:lnTo>
                  <a:lnTo>
                    <a:pt x="713" y="439"/>
                  </a:lnTo>
                  <a:lnTo>
                    <a:pt x="721" y="436"/>
                  </a:lnTo>
                  <a:lnTo>
                    <a:pt x="729" y="433"/>
                  </a:lnTo>
                  <a:lnTo>
                    <a:pt x="745" y="430"/>
                  </a:lnTo>
                  <a:lnTo>
                    <a:pt x="761" y="431"/>
                  </a:lnTo>
                  <a:lnTo>
                    <a:pt x="780" y="434"/>
                  </a:lnTo>
                  <a:lnTo>
                    <a:pt x="800" y="439"/>
                  </a:lnTo>
                  <a:lnTo>
                    <a:pt x="821" y="446"/>
                  </a:lnTo>
                  <a:lnTo>
                    <a:pt x="842" y="453"/>
                  </a:lnTo>
                  <a:lnTo>
                    <a:pt x="864" y="460"/>
                  </a:lnTo>
                  <a:lnTo>
                    <a:pt x="883" y="465"/>
                  </a:lnTo>
                  <a:lnTo>
                    <a:pt x="903" y="468"/>
                  </a:lnTo>
                  <a:lnTo>
                    <a:pt x="911" y="468"/>
                  </a:lnTo>
                  <a:lnTo>
                    <a:pt x="920" y="465"/>
                  </a:lnTo>
                  <a:lnTo>
                    <a:pt x="930" y="463"/>
                  </a:lnTo>
                  <a:lnTo>
                    <a:pt x="940" y="461"/>
                  </a:lnTo>
                  <a:lnTo>
                    <a:pt x="948" y="461"/>
                  </a:lnTo>
                  <a:lnTo>
                    <a:pt x="954" y="465"/>
                  </a:lnTo>
                  <a:lnTo>
                    <a:pt x="958" y="472"/>
                  </a:lnTo>
                  <a:lnTo>
                    <a:pt x="961" y="481"/>
                  </a:lnTo>
                  <a:lnTo>
                    <a:pt x="967" y="490"/>
                  </a:lnTo>
                  <a:lnTo>
                    <a:pt x="973" y="498"/>
                  </a:lnTo>
                  <a:lnTo>
                    <a:pt x="981" y="493"/>
                  </a:lnTo>
                  <a:lnTo>
                    <a:pt x="989" y="489"/>
                  </a:lnTo>
                  <a:lnTo>
                    <a:pt x="997" y="488"/>
                  </a:lnTo>
                  <a:lnTo>
                    <a:pt x="1006" y="490"/>
                  </a:lnTo>
                  <a:lnTo>
                    <a:pt x="1012" y="493"/>
                  </a:lnTo>
                  <a:lnTo>
                    <a:pt x="1017" y="499"/>
                  </a:lnTo>
                  <a:lnTo>
                    <a:pt x="1023" y="504"/>
                  </a:lnTo>
                  <a:lnTo>
                    <a:pt x="1030" y="507"/>
                  </a:lnTo>
                  <a:lnTo>
                    <a:pt x="1036" y="506"/>
                  </a:lnTo>
                  <a:lnTo>
                    <a:pt x="1045" y="503"/>
                  </a:lnTo>
                  <a:lnTo>
                    <a:pt x="1054" y="500"/>
                  </a:lnTo>
                  <a:lnTo>
                    <a:pt x="1054" y="392"/>
                  </a:lnTo>
                  <a:lnTo>
                    <a:pt x="1052" y="389"/>
                  </a:lnTo>
                  <a:lnTo>
                    <a:pt x="1050" y="387"/>
                  </a:lnTo>
                  <a:lnTo>
                    <a:pt x="1048" y="385"/>
                  </a:lnTo>
                  <a:lnTo>
                    <a:pt x="1045" y="383"/>
                  </a:lnTo>
                  <a:lnTo>
                    <a:pt x="1044" y="383"/>
                  </a:lnTo>
                  <a:lnTo>
                    <a:pt x="1042" y="383"/>
                  </a:lnTo>
                  <a:lnTo>
                    <a:pt x="1039" y="383"/>
                  </a:lnTo>
                  <a:lnTo>
                    <a:pt x="1038" y="382"/>
                  </a:lnTo>
                  <a:lnTo>
                    <a:pt x="1035" y="381"/>
                  </a:lnTo>
                  <a:lnTo>
                    <a:pt x="1033" y="380"/>
                  </a:lnTo>
                  <a:lnTo>
                    <a:pt x="1031" y="380"/>
                  </a:lnTo>
                  <a:lnTo>
                    <a:pt x="1028" y="380"/>
                  </a:lnTo>
                  <a:lnTo>
                    <a:pt x="1026" y="382"/>
                  </a:lnTo>
                  <a:lnTo>
                    <a:pt x="1024" y="384"/>
                  </a:lnTo>
                  <a:lnTo>
                    <a:pt x="1022" y="386"/>
                  </a:lnTo>
                  <a:lnTo>
                    <a:pt x="1020" y="387"/>
                  </a:lnTo>
                  <a:lnTo>
                    <a:pt x="1018" y="387"/>
                  </a:lnTo>
                  <a:lnTo>
                    <a:pt x="1016" y="387"/>
                  </a:lnTo>
                  <a:lnTo>
                    <a:pt x="1014" y="385"/>
                  </a:lnTo>
                  <a:lnTo>
                    <a:pt x="1014" y="384"/>
                  </a:lnTo>
                  <a:lnTo>
                    <a:pt x="1014" y="383"/>
                  </a:lnTo>
                  <a:lnTo>
                    <a:pt x="1015" y="381"/>
                  </a:lnTo>
                  <a:lnTo>
                    <a:pt x="1015" y="379"/>
                  </a:lnTo>
                  <a:lnTo>
                    <a:pt x="1015" y="376"/>
                  </a:lnTo>
                  <a:lnTo>
                    <a:pt x="1016" y="375"/>
                  </a:lnTo>
                  <a:lnTo>
                    <a:pt x="1018" y="373"/>
                  </a:lnTo>
                  <a:lnTo>
                    <a:pt x="1020" y="372"/>
                  </a:lnTo>
                  <a:lnTo>
                    <a:pt x="1023" y="370"/>
                  </a:lnTo>
                  <a:lnTo>
                    <a:pt x="1025" y="367"/>
                  </a:lnTo>
                  <a:lnTo>
                    <a:pt x="1027" y="365"/>
                  </a:lnTo>
                  <a:lnTo>
                    <a:pt x="1028" y="363"/>
                  </a:lnTo>
                  <a:lnTo>
                    <a:pt x="1030" y="362"/>
                  </a:lnTo>
                  <a:lnTo>
                    <a:pt x="1032" y="361"/>
                  </a:lnTo>
                  <a:lnTo>
                    <a:pt x="1033" y="360"/>
                  </a:lnTo>
                  <a:lnTo>
                    <a:pt x="1034" y="360"/>
                  </a:lnTo>
                  <a:lnTo>
                    <a:pt x="1037" y="360"/>
                  </a:lnTo>
                  <a:lnTo>
                    <a:pt x="1041" y="359"/>
                  </a:lnTo>
                  <a:lnTo>
                    <a:pt x="1044" y="358"/>
                  </a:lnTo>
                  <a:lnTo>
                    <a:pt x="1047" y="358"/>
                  </a:lnTo>
                  <a:lnTo>
                    <a:pt x="1050" y="359"/>
                  </a:lnTo>
                  <a:lnTo>
                    <a:pt x="1054" y="359"/>
                  </a:lnTo>
                  <a:lnTo>
                    <a:pt x="1054" y="149"/>
                  </a:lnTo>
                  <a:lnTo>
                    <a:pt x="1052" y="147"/>
                  </a:lnTo>
                  <a:lnTo>
                    <a:pt x="1050" y="145"/>
                  </a:lnTo>
                  <a:lnTo>
                    <a:pt x="1042" y="140"/>
                  </a:lnTo>
                  <a:lnTo>
                    <a:pt x="1033" y="138"/>
                  </a:lnTo>
                  <a:lnTo>
                    <a:pt x="1026" y="139"/>
                  </a:lnTo>
                  <a:lnTo>
                    <a:pt x="1022" y="138"/>
                  </a:lnTo>
                  <a:lnTo>
                    <a:pt x="1017" y="135"/>
                  </a:lnTo>
                  <a:lnTo>
                    <a:pt x="1013" y="132"/>
                  </a:lnTo>
                  <a:lnTo>
                    <a:pt x="1009" y="132"/>
                  </a:lnTo>
                  <a:lnTo>
                    <a:pt x="1006" y="134"/>
                  </a:lnTo>
                  <a:lnTo>
                    <a:pt x="1004" y="137"/>
                  </a:lnTo>
                  <a:lnTo>
                    <a:pt x="1001" y="140"/>
                  </a:lnTo>
                  <a:lnTo>
                    <a:pt x="999" y="143"/>
                  </a:lnTo>
                  <a:lnTo>
                    <a:pt x="997" y="145"/>
                  </a:lnTo>
                  <a:lnTo>
                    <a:pt x="995" y="147"/>
                  </a:lnTo>
                  <a:lnTo>
                    <a:pt x="991" y="148"/>
                  </a:lnTo>
                  <a:lnTo>
                    <a:pt x="986" y="149"/>
                  </a:lnTo>
                  <a:lnTo>
                    <a:pt x="980" y="150"/>
                  </a:lnTo>
                  <a:lnTo>
                    <a:pt x="976" y="151"/>
                  </a:lnTo>
                  <a:lnTo>
                    <a:pt x="967" y="159"/>
                  </a:lnTo>
                  <a:lnTo>
                    <a:pt x="958" y="165"/>
                  </a:lnTo>
                  <a:lnTo>
                    <a:pt x="951" y="170"/>
                  </a:lnTo>
                  <a:lnTo>
                    <a:pt x="943" y="173"/>
                  </a:lnTo>
                  <a:lnTo>
                    <a:pt x="932" y="178"/>
                  </a:lnTo>
                  <a:lnTo>
                    <a:pt x="920" y="179"/>
                  </a:lnTo>
                  <a:lnTo>
                    <a:pt x="909" y="177"/>
                  </a:lnTo>
                  <a:lnTo>
                    <a:pt x="897" y="175"/>
                  </a:lnTo>
                  <a:lnTo>
                    <a:pt x="885" y="173"/>
                  </a:lnTo>
                  <a:lnTo>
                    <a:pt x="877" y="164"/>
                  </a:lnTo>
                  <a:lnTo>
                    <a:pt x="868" y="164"/>
                  </a:lnTo>
                  <a:lnTo>
                    <a:pt x="861" y="160"/>
                  </a:lnTo>
                  <a:lnTo>
                    <a:pt x="849" y="155"/>
                  </a:lnTo>
                  <a:lnTo>
                    <a:pt x="834" y="151"/>
                  </a:lnTo>
                  <a:lnTo>
                    <a:pt x="822" y="147"/>
                  </a:lnTo>
                  <a:lnTo>
                    <a:pt x="812" y="143"/>
                  </a:lnTo>
                  <a:lnTo>
                    <a:pt x="799" y="134"/>
                  </a:lnTo>
                  <a:lnTo>
                    <a:pt x="791" y="128"/>
                  </a:lnTo>
                  <a:lnTo>
                    <a:pt x="785" y="124"/>
                  </a:lnTo>
                  <a:lnTo>
                    <a:pt x="780" y="123"/>
                  </a:lnTo>
                  <a:lnTo>
                    <a:pt x="773" y="126"/>
                  </a:lnTo>
                  <a:lnTo>
                    <a:pt x="770" y="126"/>
                  </a:lnTo>
                  <a:lnTo>
                    <a:pt x="767" y="127"/>
                  </a:lnTo>
                  <a:lnTo>
                    <a:pt x="764" y="126"/>
                  </a:lnTo>
                  <a:lnTo>
                    <a:pt x="762" y="125"/>
                  </a:lnTo>
                  <a:lnTo>
                    <a:pt x="760" y="124"/>
                  </a:lnTo>
                  <a:lnTo>
                    <a:pt x="758" y="121"/>
                  </a:lnTo>
                  <a:lnTo>
                    <a:pt x="757" y="118"/>
                  </a:lnTo>
                  <a:lnTo>
                    <a:pt x="755" y="115"/>
                  </a:lnTo>
                  <a:lnTo>
                    <a:pt x="753" y="112"/>
                  </a:lnTo>
                  <a:lnTo>
                    <a:pt x="751" y="110"/>
                  </a:lnTo>
                  <a:lnTo>
                    <a:pt x="749" y="109"/>
                  </a:lnTo>
                  <a:lnTo>
                    <a:pt x="744" y="108"/>
                  </a:lnTo>
                  <a:lnTo>
                    <a:pt x="737" y="110"/>
                  </a:lnTo>
                  <a:lnTo>
                    <a:pt x="730" y="111"/>
                  </a:lnTo>
                  <a:lnTo>
                    <a:pt x="724" y="112"/>
                  </a:lnTo>
                  <a:lnTo>
                    <a:pt x="721" y="111"/>
                  </a:lnTo>
                  <a:lnTo>
                    <a:pt x="714" y="104"/>
                  </a:lnTo>
                  <a:lnTo>
                    <a:pt x="705" y="96"/>
                  </a:lnTo>
                  <a:lnTo>
                    <a:pt x="697" y="89"/>
                  </a:lnTo>
                  <a:lnTo>
                    <a:pt x="692" y="82"/>
                  </a:lnTo>
                  <a:lnTo>
                    <a:pt x="687" y="70"/>
                  </a:lnTo>
                  <a:lnTo>
                    <a:pt x="680" y="60"/>
                  </a:lnTo>
                  <a:lnTo>
                    <a:pt x="670" y="50"/>
                  </a:lnTo>
                  <a:lnTo>
                    <a:pt x="665" y="49"/>
                  </a:lnTo>
                  <a:lnTo>
                    <a:pt x="659" y="51"/>
                  </a:lnTo>
                  <a:lnTo>
                    <a:pt x="652" y="50"/>
                  </a:lnTo>
                  <a:lnTo>
                    <a:pt x="649" y="47"/>
                  </a:lnTo>
                  <a:lnTo>
                    <a:pt x="647" y="42"/>
                  </a:lnTo>
                  <a:lnTo>
                    <a:pt x="645" y="37"/>
                  </a:lnTo>
                  <a:lnTo>
                    <a:pt x="643" y="33"/>
                  </a:lnTo>
                  <a:lnTo>
                    <a:pt x="641" y="32"/>
                  </a:lnTo>
                  <a:lnTo>
                    <a:pt x="640" y="32"/>
                  </a:lnTo>
                  <a:lnTo>
                    <a:pt x="639" y="31"/>
                  </a:lnTo>
                  <a:lnTo>
                    <a:pt x="635" y="21"/>
                  </a:lnTo>
                  <a:lnTo>
                    <a:pt x="630" y="12"/>
                  </a:lnTo>
                  <a:lnTo>
                    <a:pt x="623" y="4"/>
                  </a:lnTo>
                  <a:lnTo>
                    <a:pt x="617" y="1"/>
                  </a:lnTo>
                  <a:lnTo>
                    <a:pt x="614" y="1"/>
                  </a:lnTo>
                  <a:lnTo>
                    <a:pt x="611" y="3"/>
                  </a:lnTo>
                  <a:lnTo>
                    <a:pt x="608" y="6"/>
                  </a:lnTo>
                  <a:lnTo>
                    <a:pt x="604" y="7"/>
                  </a:lnTo>
                  <a:lnTo>
                    <a:pt x="589" y="9"/>
                  </a:lnTo>
                  <a:lnTo>
                    <a:pt x="575" y="7"/>
                  </a:lnTo>
                  <a:lnTo>
                    <a:pt x="562" y="3"/>
                  </a:lnTo>
                  <a:lnTo>
                    <a:pt x="544" y="0"/>
                  </a:lnTo>
                  <a:lnTo>
                    <a:pt x="526" y="0"/>
                  </a:lnTo>
                  <a:lnTo>
                    <a:pt x="511" y="0"/>
                  </a:lnTo>
                  <a:lnTo>
                    <a:pt x="511" y="220"/>
                  </a:lnTo>
                  <a:lnTo>
                    <a:pt x="511" y="223"/>
                  </a:lnTo>
                  <a:lnTo>
                    <a:pt x="512" y="225"/>
                  </a:lnTo>
                  <a:lnTo>
                    <a:pt x="514" y="227"/>
                  </a:lnTo>
                  <a:lnTo>
                    <a:pt x="515" y="226"/>
                  </a:lnTo>
                  <a:lnTo>
                    <a:pt x="516" y="227"/>
                  </a:lnTo>
                  <a:lnTo>
                    <a:pt x="516" y="228"/>
                  </a:lnTo>
                  <a:lnTo>
                    <a:pt x="517" y="229"/>
                  </a:lnTo>
                  <a:lnTo>
                    <a:pt x="518" y="228"/>
                  </a:lnTo>
                  <a:lnTo>
                    <a:pt x="519" y="228"/>
                  </a:lnTo>
                  <a:lnTo>
                    <a:pt x="520" y="228"/>
                  </a:lnTo>
                  <a:lnTo>
                    <a:pt x="521" y="228"/>
                  </a:lnTo>
                  <a:lnTo>
                    <a:pt x="522" y="230"/>
                  </a:lnTo>
                  <a:lnTo>
                    <a:pt x="522" y="233"/>
                  </a:lnTo>
                  <a:lnTo>
                    <a:pt x="523" y="236"/>
                  </a:lnTo>
                  <a:lnTo>
                    <a:pt x="523" y="239"/>
                  </a:lnTo>
                  <a:lnTo>
                    <a:pt x="523" y="242"/>
                  </a:lnTo>
                  <a:lnTo>
                    <a:pt x="523" y="244"/>
                  </a:lnTo>
                  <a:lnTo>
                    <a:pt x="522" y="245"/>
                  </a:lnTo>
                  <a:lnTo>
                    <a:pt x="522" y="246"/>
                  </a:lnTo>
                  <a:lnTo>
                    <a:pt x="521" y="249"/>
                  </a:lnTo>
                  <a:lnTo>
                    <a:pt x="521" y="254"/>
                  </a:lnTo>
                  <a:lnTo>
                    <a:pt x="522" y="257"/>
                  </a:lnTo>
                  <a:lnTo>
                    <a:pt x="524" y="261"/>
                  </a:lnTo>
                  <a:lnTo>
                    <a:pt x="525" y="262"/>
                  </a:lnTo>
                  <a:lnTo>
                    <a:pt x="526" y="262"/>
                  </a:lnTo>
                  <a:lnTo>
                    <a:pt x="526" y="263"/>
                  </a:lnTo>
                  <a:lnTo>
                    <a:pt x="527" y="265"/>
                  </a:lnTo>
                  <a:lnTo>
                    <a:pt x="528" y="267"/>
                  </a:lnTo>
                  <a:lnTo>
                    <a:pt x="527" y="268"/>
                  </a:lnTo>
                  <a:lnTo>
                    <a:pt x="526" y="269"/>
                  </a:lnTo>
                  <a:lnTo>
                    <a:pt x="525" y="269"/>
                  </a:lnTo>
                  <a:lnTo>
                    <a:pt x="524" y="269"/>
                  </a:lnTo>
                  <a:lnTo>
                    <a:pt x="522" y="269"/>
                  </a:lnTo>
                  <a:lnTo>
                    <a:pt x="519" y="267"/>
                  </a:lnTo>
                  <a:lnTo>
                    <a:pt x="517" y="265"/>
                  </a:lnTo>
                  <a:lnTo>
                    <a:pt x="514" y="264"/>
                  </a:lnTo>
                  <a:lnTo>
                    <a:pt x="512" y="263"/>
                  </a:lnTo>
                  <a:lnTo>
                    <a:pt x="511" y="262"/>
                  </a:lnTo>
                  <a:lnTo>
                    <a:pt x="511" y="261"/>
                  </a:lnTo>
                  <a:lnTo>
                    <a:pt x="511" y="411"/>
                  </a:lnTo>
                  <a:close/>
                  <a:moveTo>
                    <a:pt x="200" y="357"/>
                  </a:moveTo>
                  <a:lnTo>
                    <a:pt x="208" y="357"/>
                  </a:lnTo>
                  <a:lnTo>
                    <a:pt x="212" y="356"/>
                  </a:lnTo>
                  <a:lnTo>
                    <a:pt x="214" y="355"/>
                  </a:lnTo>
                  <a:lnTo>
                    <a:pt x="216" y="355"/>
                  </a:lnTo>
                  <a:lnTo>
                    <a:pt x="221" y="357"/>
                  </a:lnTo>
                  <a:lnTo>
                    <a:pt x="225" y="359"/>
                  </a:lnTo>
                  <a:lnTo>
                    <a:pt x="227" y="360"/>
                  </a:lnTo>
                  <a:lnTo>
                    <a:pt x="229" y="361"/>
                  </a:lnTo>
                  <a:lnTo>
                    <a:pt x="231" y="361"/>
                  </a:lnTo>
                  <a:lnTo>
                    <a:pt x="232" y="361"/>
                  </a:lnTo>
                  <a:lnTo>
                    <a:pt x="232" y="362"/>
                  </a:lnTo>
                  <a:lnTo>
                    <a:pt x="233" y="362"/>
                  </a:lnTo>
                  <a:lnTo>
                    <a:pt x="233" y="363"/>
                  </a:lnTo>
                  <a:lnTo>
                    <a:pt x="233" y="365"/>
                  </a:lnTo>
                  <a:lnTo>
                    <a:pt x="235" y="367"/>
                  </a:lnTo>
                  <a:lnTo>
                    <a:pt x="235" y="369"/>
                  </a:lnTo>
                  <a:lnTo>
                    <a:pt x="236" y="369"/>
                  </a:lnTo>
                  <a:lnTo>
                    <a:pt x="237" y="370"/>
                  </a:lnTo>
                  <a:lnTo>
                    <a:pt x="239" y="370"/>
                  </a:lnTo>
                  <a:lnTo>
                    <a:pt x="241" y="371"/>
                  </a:lnTo>
                  <a:lnTo>
                    <a:pt x="242" y="371"/>
                  </a:lnTo>
                  <a:lnTo>
                    <a:pt x="244" y="372"/>
                  </a:lnTo>
                  <a:lnTo>
                    <a:pt x="245" y="372"/>
                  </a:lnTo>
                  <a:lnTo>
                    <a:pt x="247" y="372"/>
                  </a:lnTo>
                  <a:lnTo>
                    <a:pt x="248" y="373"/>
                  </a:lnTo>
                  <a:lnTo>
                    <a:pt x="249" y="374"/>
                  </a:lnTo>
                  <a:lnTo>
                    <a:pt x="249" y="376"/>
                  </a:lnTo>
                  <a:lnTo>
                    <a:pt x="250" y="380"/>
                  </a:lnTo>
                  <a:lnTo>
                    <a:pt x="255" y="382"/>
                  </a:lnTo>
                  <a:lnTo>
                    <a:pt x="261" y="385"/>
                  </a:lnTo>
                  <a:lnTo>
                    <a:pt x="269" y="388"/>
                  </a:lnTo>
                  <a:lnTo>
                    <a:pt x="278" y="394"/>
                  </a:lnTo>
                  <a:lnTo>
                    <a:pt x="283" y="398"/>
                  </a:lnTo>
                  <a:lnTo>
                    <a:pt x="290" y="403"/>
                  </a:lnTo>
                  <a:lnTo>
                    <a:pt x="299" y="408"/>
                  </a:lnTo>
                  <a:lnTo>
                    <a:pt x="307" y="411"/>
                  </a:lnTo>
                  <a:lnTo>
                    <a:pt x="316" y="413"/>
                  </a:lnTo>
                  <a:lnTo>
                    <a:pt x="323" y="414"/>
                  </a:lnTo>
                  <a:lnTo>
                    <a:pt x="326" y="413"/>
                  </a:lnTo>
                  <a:lnTo>
                    <a:pt x="327" y="412"/>
                  </a:lnTo>
                  <a:lnTo>
                    <a:pt x="328" y="413"/>
                  </a:lnTo>
                  <a:lnTo>
                    <a:pt x="329" y="414"/>
                  </a:lnTo>
                  <a:lnTo>
                    <a:pt x="330" y="414"/>
                  </a:lnTo>
                  <a:lnTo>
                    <a:pt x="330" y="415"/>
                  </a:lnTo>
                  <a:lnTo>
                    <a:pt x="331" y="415"/>
                  </a:lnTo>
                  <a:lnTo>
                    <a:pt x="332" y="415"/>
                  </a:lnTo>
                  <a:lnTo>
                    <a:pt x="332" y="413"/>
                  </a:lnTo>
                  <a:lnTo>
                    <a:pt x="332" y="409"/>
                  </a:lnTo>
                  <a:lnTo>
                    <a:pt x="333" y="404"/>
                  </a:lnTo>
                  <a:lnTo>
                    <a:pt x="335" y="400"/>
                  </a:lnTo>
                  <a:lnTo>
                    <a:pt x="337" y="396"/>
                  </a:lnTo>
                  <a:lnTo>
                    <a:pt x="344" y="389"/>
                  </a:lnTo>
                  <a:lnTo>
                    <a:pt x="355" y="384"/>
                  </a:lnTo>
                  <a:lnTo>
                    <a:pt x="366" y="381"/>
                  </a:lnTo>
                  <a:lnTo>
                    <a:pt x="374" y="382"/>
                  </a:lnTo>
                  <a:lnTo>
                    <a:pt x="383" y="385"/>
                  </a:lnTo>
                  <a:lnTo>
                    <a:pt x="393" y="390"/>
                  </a:lnTo>
                  <a:lnTo>
                    <a:pt x="401" y="396"/>
                  </a:lnTo>
                  <a:lnTo>
                    <a:pt x="408" y="399"/>
                  </a:lnTo>
                  <a:lnTo>
                    <a:pt x="414" y="407"/>
                  </a:lnTo>
                  <a:lnTo>
                    <a:pt x="421" y="416"/>
                  </a:lnTo>
                  <a:lnTo>
                    <a:pt x="429" y="426"/>
                  </a:lnTo>
                  <a:lnTo>
                    <a:pt x="435" y="433"/>
                  </a:lnTo>
                  <a:lnTo>
                    <a:pt x="442" y="435"/>
                  </a:lnTo>
                  <a:lnTo>
                    <a:pt x="443" y="435"/>
                  </a:lnTo>
                  <a:lnTo>
                    <a:pt x="445" y="434"/>
                  </a:lnTo>
                  <a:lnTo>
                    <a:pt x="447" y="433"/>
                  </a:lnTo>
                  <a:lnTo>
                    <a:pt x="449" y="432"/>
                  </a:lnTo>
                  <a:lnTo>
                    <a:pt x="450" y="431"/>
                  </a:lnTo>
                  <a:lnTo>
                    <a:pt x="460" y="430"/>
                  </a:lnTo>
                  <a:lnTo>
                    <a:pt x="471" y="427"/>
                  </a:lnTo>
                  <a:lnTo>
                    <a:pt x="481" y="423"/>
                  </a:lnTo>
                  <a:lnTo>
                    <a:pt x="490" y="421"/>
                  </a:lnTo>
                  <a:lnTo>
                    <a:pt x="499" y="418"/>
                  </a:lnTo>
                  <a:lnTo>
                    <a:pt x="511" y="411"/>
                  </a:lnTo>
                  <a:lnTo>
                    <a:pt x="511" y="261"/>
                  </a:lnTo>
                  <a:lnTo>
                    <a:pt x="510" y="260"/>
                  </a:lnTo>
                  <a:lnTo>
                    <a:pt x="509" y="258"/>
                  </a:lnTo>
                  <a:lnTo>
                    <a:pt x="507" y="257"/>
                  </a:lnTo>
                  <a:lnTo>
                    <a:pt x="505" y="256"/>
                  </a:lnTo>
                  <a:lnTo>
                    <a:pt x="502" y="255"/>
                  </a:lnTo>
                  <a:lnTo>
                    <a:pt x="500" y="253"/>
                  </a:lnTo>
                  <a:lnTo>
                    <a:pt x="498" y="250"/>
                  </a:lnTo>
                  <a:lnTo>
                    <a:pt x="497" y="247"/>
                  </a:lnTo>
                  <a:lnTo>
                    <a:pt x="496" y="246"/>
                  </a:lnTo>
                  <a:lnTo>
                    <a:pt x="495" y="244"/>
                  </a:lnTo>
                  <a:lnTo>
                    <a:pt x="495" y="243"/>
                  </a:lnTo>
                  <a:lnTo>
                    <a:pt x="495" y="242"/>
                  </a:lnTo>
                  <a:lnTo>
                    <a:pt x="494" y="239"/>
                  </a:lnTo>
                  <a:lnTo>
                    <a:pt x="493" y="237"/>
                  </a:lnTo>
                  <a:lnTo>
                    <a:pt x="493" y="235"/>
                  </a:lnTo>
                  <a:lnTo>
                    <a:pt x="492" y="233"/>
                  </a:lnTo>
                  <a:lnTo>
                    <a:pt x="492" y="232"/>
                  </a:lnTo>
                  <a:lnTo>
                    <a:pt x="492" y="231"/>
                  </a:lnTo>
                  <a:lnTo>
                    <a:pt x="492" y="230"/>
                  </a:lnTo>
                  <a:lnTo>
                    <a:pt x="492" y="229"/>
                  </a:lnTo>
                  <a:lnTo>
                    <a:pt x="493" y="228"/>
                  </a:lnTo>
                  <a:lnTo>
                    <a:pt x="496" y="225"/>
                  </a:lnTo>
                  <a:lnTo>
                    <a:pt x="499" y="223"/>
                  </a:lnTo>
                  <a:lnTo>
                    <a:pt x="500" y="220"/>
                  </a:lnTo>
                  <a:lnTo>
                    <a:pt x="501" y="211"/>
                  </a:lnTo>
                  <a:lnTo>
                    <a:pt x="500" y="203"/>
                  </a:lnTo>
                  <a:lnTo>
                    <a:pt x="500" y="197"/>
                  </a:lnTo>
                  <a:lnTo>
                    <a:pt x="501" y="196"/>
                  </a:lnTo>
                  <a:lnTo>
                    <a:pt x="502" y="196"/>
                  </a:lnTo>
                  <a:lnTo>
                    <a:pt x="504" y="196"/>
                  </a:lnTo>
                  <a:lnTo>
                    <a:pt x="505" y="197"/>
                  </a:lnTo>
                  <a:lnTo>
                    <a:pt x="506" y="198"/>
                  </a:lnTo>
                  <a:lnTo>
                    <a:pt x="508" y="204"/>
                  </a:lnTo>
                  <a:lnTo>
                    <a:pt x="509" y="212"/>
                  </a:lnTo>
                  <a:lnTo>
                    <a:pt x="511" y="220"/>
                  </a:lnTo>
                  <a:lnTo>
                    <a:pt x="511" y="0"/>
                  </a:lnTo>
                  <a:lnTo>
                    <a:pt x="509" y="0"/>
                  </a:lnTo>
                  <a:lnTo>
                    <a:pt x="507" y="0"/>
                  </a:lnTo>
                  <a:lnTo>
                    <a:pt x="493" y="2"/>
                  </a:lnTo>
                  <a:lnTo>
                    <a:pt x="482" y="5"/>
                  </a:lnTo>
                  <a:lnTo>
                    <a:pt x="471" y="10"/>
                  </a:lnTo>
                  <a:lnTo>
                    <a:pt x="457" y="17"/>
                  </a:lnTo>
                  <a:lnTo>
                    <a:pt x="441" y="26"/>
                  </a:lnTo>
                  <a:lnTo>
                    <a:pt x="433" y="28"/>
                  </a:lnTo>
                  <a:lnTo>
                    <a:pt x="421" y="27"/>
                  </a:lnTo>
                  <a:lnTo>
                    <a:pt x="410" y="25"/>
                  </a:lnTo>
                  <a:lnTo>
                    <a:pt x="400" y="26"/>
                  </a:lnTo>
                  <a:lnTo>
                    <a:pt x="398" y="27"/>
                  </a:lnTo>
                  <a:lnTo>
                    <a:pt x="396" y="28"/>
                  </a:lnTo>
                  <a:lnTo>
                    <a:pt x="394" y="30"/>
                  </a:lnTo>
                  <a:lnTo>
                    <a:pt x="392" y="32"/>
                  </a:lnTo>
                  <a:lnTo>
                    <a:pt x="390" y="33"/>
                  </a:lnTo>
                  <a:lnTo>
                    <a:pt x="388" y="33"/>
                  </a:lnTo>
                  <a:lnTo>
                    <a:pt x="388" y="32"/>
                  </a:lnTo>
                  <a:lnTo>
                    <a:pt x="388" y="31"/>
                  </a:lnTo>
                  <a:lnTo>
                    <a:pt x="388" y="29"/>
                  </a:lnTo>
                  <a:lnTo>
                    <a:pt x="388" y="27"/>
                  </a:lnTo>
                  <a:lnTo>
                    <a:pt x="388" y="25"/>
                  </a:lnTo>
                  <a:lnTo>
                    <a:pt x="386" y="24"/>
                  </a:lnTo>
                  <a:lnTo>
                    <a:pt x="383" y="22"/>
                  </a:lnTo>
                  <a:lnTo>
                    <a:pt x="380" y="19"/>
                  </a:lnTo>
                  <a:lnTo>
                    <a:pt x="378" y="19"/>
                  </a:lnTo>
                  <a:lnTo>
                    <a:pt x="368" y="17"/>
                  </a:lnTo>
                  <a:lnTo>
                    <a:pt x="360" y="13"/>
                  </a:lnTo>
                  <a:lnTo>
                    <a:pt x="350" y="10"/>
                  </a:lnTo>
                  <a:lnTo>
                    <a:pt x="340" y="9"/>
                  </a:lnTo>
                  <a:lnTo>
                    <a:pt x="328" y="8"/>
                  </a:lnTo>
                  <a:lnTo>
                    <a:pt x="315" y="8"/>
                  </a:lnTo>
                  <a:lnTo>
                    <a:pt x="301" y="7"/>
                  </a:lnTo>
                  <a:lnTo>
                    <a:pt x="293" y="6"/>
                  </a:lnTo>
                  <a:lnTo>
                    <a:pt x="289" y="5"/>
                  </a:lnTo>
                  <a:lnTo>
                    <a:pt x="287" y="6"/>
                  </a:lnTo>
                  <a:lnTo>
                    <a:pt x="285" y="7"/>
                  </a:lnTo>
                  <a:lnTo>
                    <a:pt x="283" y="9"/>
                  </a:lnTo>
                  <a:lnTo>
                    <a:pt x="283" y="10"/>
                  </a:lnTo>
                  <a:lnTo>
                    <a:pt x="283" y="12"/>
                  </a:lnTo>
                  <a:lnTo>
                    <a:pt x="284" y="14"/>
                  </a:lnTo>
                  <a:lnTo>
                    <a:pt x="291" y="17"/>
                  </a:lnTo>
                  <a:lnTo>
                    <a:pt x="300" y="21"/>
                  </a:lnTo>
                  <a:lnTo>
                    <a:pt x="310" y="23"/>
                  </a:lnTo>
                  <a:lnTo>
                    <a:pt x="320" y="24"/>
                  </a:lnTo>
                  <a:lnTo>
                    <a:pt x="328" y="27"/>
                  </a:lnTo>
                  <a:lnTo>
                    <a:pt x="334" y="32"/>
                  </a:lnTo>
                  <a:lnTo>
                    <a:pt x="335" y="34"/>
                  </a:lnTo>
                  <a:lnTo>
                    <a:pt x="335" y="35"/>
                  </a:lnTo>
                  <a:lnTo>
                    <a:pt x="334" y="36"/>
                  </a:lnTo>
                  <a:lnTo>
                    <a:pt x="333" y="37"/>
                  </a:lnTo>
                  <a:lnTo>
                    <a:pt x="331" y="38"/>
                  </a:lnTo>
                  <a:lnTo>
                    <a:pt x="330" y="38"/>
                  </a:lnTo>
                  <a:lnTo>
                    <a:pt x="329" y="38"/>
                  </a:lnTo>
                  <a:lnTo>
                    <a:pt x="328" y="39"/>
                  </a:lnTo>
                  <a:lnTo>
                    <a:pt x="324" y="42"/>
                  </a:lnTo>
                  <a:lnTo>
                    <a:pt x="321" y="45"/>
                  </a:lnTo>
                  <a:lnTo>
                    <a:pt x="319" y="47"/>
                  </a:lnTo>
                  <a:lnTo>
                    <a:pt x="317" y="47"/>
                  </a:lnTo>
                  <a:lnTo>
                    <a:pt x="310" y="46"/>
                  </a:lnTo>
                  <a:lnTo>
                    <a:pt x="308" y="45"/>
                  </a:lnTo>
                  <a:lnTo>
                    <a:pt x="305" y="46"/>
                  </a:lnTo>
                  <a:lnTo>
                    <a:pt x="301" y="46"/>
                  </a:lnTo>
                  <a:lnTo>
                    <a:pt x="299" y="46"/>
                  </a:lnTo>
                  <a:lnTo>
                    <a:pt x="295" y="46"/>
                  </a:lnTo>
                  <a:lnTo>
                    <a:pt x="289" y="48"/>
                  </a:lnTo>
                  <a:lnTo>
                    <a:pt x="282" y="48"/>
                  </a:lnTo>
                  <a:lnTo>
                    <a:pt x="278" y="47"/>
                  </a:lnTo>
                  <a:lnTo>
                    <a:pt x="275" y="48"/>
                  </a:lnTo>
                  <a:lnTo>
                    <a:pt x="271" y="50"/>
                  </a:lnTo>
                  <a:lnTo>
                    <a:pt x="266" y="52"/>
                  </a:lnTo>
                  <a:lnTo>
                    <a:pt x="257" y="54"/>
                  </a:lnTo>
                  <a:lnTo>
                    <a:pt x="256" y="54"/>
                  </a:lnTo>
                  <a:lnTo>
                    <a:pt x="254" y="53"/>
                  </a:lnTo>
                  <a:lnTo>
                    <a:pt x="253" y="52"/>
                  </a:lnTo>
                  <a:lnTo>
                    <a:pt x="252" y="52"/>
                  </a:lnTo>
                  <a:lnTo>
                    <a:pt x="251" y="50"/>
                  </a:lnTo>
                  <a:lnTo>
                    <a:pt x="251" y="48"/>
                  </a:lnTo>
                  <a:lnTo>
                    <a:pt x="251" y="46"/>
                  </a:lnTo>
                  <a:lnTo>
                    <a:pt x="250" y="44"/>
                  </a:lnTo>
                  <a:lnTo>
                    <a:pt x="246" y="42"/>
                  </a:lnTo>
                  <a:lnTo>
                    <a:pt x="240" y="42"/>
                  </a:lnTo>
                  <a:lnTo>
                    <a:pt x="233" y="43"/>
                  </a:lnTo>
                  <a:lnTo>
                    <a:pt x="232" y="44"/>
                  </a:lnTo>
                  <a:lnTo>
                    <a:pt x="231" y="44"/>
                  </a:lnTo>
                  <a:lnTo>
                    <a:pt x="231" y="45"/>
                  </a:lnTo>
                  <a:lnTo>
                    <a:pt x="230" y="47"/>
                  </a:lnTo>
                  <a:lnTo>
                    <a:pt x="229" y="49"/>
                  </a:lnTo>
                  <a:lnTo>
                    <a:pt x="228" y="50"/>
                  </a:lnTo>
                  <a:lnTo>
                    <a:pt x="224" y="51"/>
                  </a:lnTo>
                  <a:lnTo>
                    <a:pt x="220" y="51"/>
                  </a:lnTo>
                  <a:lnTo>
                    <a:pt x="216" y="51"/>
                  </a:lnTo>
                  <a:lnTo>
                    <a:pt x="212" y="50"/>
                  </a:lnTo>
                  <a:lnTo>
                    <a:pt x="211" y="49"/>
                  </a:lnTo>
                  <a:lnTo>
                    <a:pt x="209" y="47"/>
                  </a:lnTo>
                  <a:lnTo>
                    <a:pt x="207" y="46"/>
                  </a:lnTo>
                  <a:lnTo>
                    <a:pt x="205" y="44"/>
                  </a:lnTo>
                  <a:lnTo>
                    <a:pt x="203" y="43"/>
                  </a:lnTo>
                  <a:lnTo>
                    <a:pt x="200" y="42"/>
                  </a:lnTo>
                  <a:lnTo>
                    <a:pt x="181" y="40"/>
                  </a:lnTo>
                  <a:lnTo>
                    <a:pt x="166" y="38"/>
                  </a:lnTo>
                  <a:lnTo>
                    <a:pt x="150" y="37"/>
                  </a:lnTo>
                  <a:lnTo>
                    <a:pt x="136" y="38"/>
                  </a:lnTo>
                  <a:lnTo>
                    <a:pt x="122" y="43"/>
                  </a:lnTo>
                  <a:lnTo>
                    <a:pt x="115" y="46"/>
                  </a:lnTo>
                  <a:lnTo>
                    <a:pt x="109" y="50"/>
                  </a:lnTo>
                  <a:lnTo>
                    <a:pt x="104" y="54"/>
                  </a:lnTo>
                  <a:lnTo>
                    <a:pt x="92" y="66"/>
                  </a:lnTo>
                  <a:lnTo>
                    <a:pt x="75" y="74"/>
                  </a:lnTo>
                  <a:lnTo>
                    <a:pt x="58" y="82"/>
                  </a:lnTo>
                  <a:lnTo>
                    <a:pt x="38" y="88"/>
                  </a:lnTo>
                  <a:lnTo>
                    <a:pt x="21" y="94"/>
                  </a:lnTo>
                  <a:lnTo>
                    <a:pt x="5" y="100"/>
                  </a:lnTo>
                  <a:lnTo>
                    <a:pt x="5" y="101"/>
                  </a:lnTo>
                  <a:lnTo>
                    <a:pt x="4" y="103"/>
                  </a:lnTo>
                  <a:lnTo>
                    <a:pt x="2" y="105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0" y="112"/>
                  </a:lnTo>
                  <a:lnTo>
                    <a:pt x="6" y="113"/>
                  </a:lnTo>
                  <a:lnTo>
                    <a:pt x="13" y="112"/>
                  </a:lnTo>
                  <a:lnTo>
                    <a:pt x="20" y="112"/>
                  </a:lnTo>
                  <a:lnTo>
                    <a:pt x="26" y="114"/>
                  </a:lnTo>
                  <a:lnTo>
                    <a:pt x="37" y="120"/>
                  </a:lnTo>
                  <a:lnTo>
                    <a:pt x="50" y="123"/>
                  </a:lnTo>
                  <a:lnTo>
                    <a:pt x="62" y="123"/>
                  </a:lnTo>
                  <a:lnTo>
                    <a:pt x="74" y="122"/>
                  </a:lnTo>
                  <a:lnTo>
                    <a:pt x="87" y="121"/>
                  </a:lnTo>
                  <a:lnTo>
                    <a:pt x="97" y="120"/>
                  </a:lnTo>
                  <a:lnTo>
                    <a:pt x="105" y="121"/>
                  </a:lnTo>
                  <a:lnTo>
                    <a:pt x="110" y="123"/>
                  </a:lnTo>
                  <a:lnTo>
                    <a:pt x="113" y="129"/>
                  </a:lnTo>
                  <a:lnTo>
                    <a:pt x="115" y="132"/>
                  </a:lnTo>
                  <a:lnTo>
                    <a:pt x="120" y="138"/>
                  </a:lnTo>
                  <a:lnTo>
                    <a:pt x="125" y="142"/>
                  </a:lnTo>
                  <a:lnTo>
                    <a:pt x="128" y="147"/>
                  </a:lnTo>
                  <a:lnTo>
                    <a:pt x="128" y="151"/>
                  </a:lnTo>
                  <a:lnTo>
                    <a:pt x="125" y="153"/>
                  </a:lnTo>
                  <a:lnTo>
                    <a:pt x="116" y="156"/>
                  </a:lnTo>
                  <a:lnTo>
                    <a:pt x="106" y="161"/>
                  </a:lnTo>
                  <a:lnTo>
                    <a:pt x="96" y="167"/>
                  </a:lnTo>
                  <a:lnTo>
                    <a:pt x="87" y="173"/>
                  </a:lnTo>
                  <a:lnTo>
                    <a:pt x="82" y="181"/>
                  </a:lnTo>
                  <a:lnTo>
                    <a:pt x="81" y="187"/>
                  </a:lnTo>
                  <a:lnTo>
                    <a:pt x="84" y="190"/>
                  </a:lnTo>
                  <a:lnTo>
                    <a:pt x="89" y="193"/>
                  </a:lnTo>
                  <a:lnTo>
                    <a:pt x="94" y="197"/>
                  </a:lnTo>
                  <a:lnTo>
                    <a:pt x="98" y="200"/>
                  </a:lnTo>
                  <a:lnTo>
                    <a:pt x="100" y="200"/>
                  </a:lnTo>
                  <a:lnTo>
                    <a:pt x="102" y="201"/>
                  </a:lnTo>
                  <a:lnTo>
                    <a:pt x="104" y="201"/>
                  </a:lnTo>
                  <a:lnTo>
                    <a:pt x="106" y="201"/>
                  </a:lnTo>
                  <a:lnTo>
                    <a:pt x="108" y="201"/>
                  </a:lnTo>
                  <a:lnTo>
                    <a:pt x="108" y="202"/>
                  </a:lnTo>
                  <a:lnTo>
                    <a:pt x="108" y="204"/>
                  </a:lnTo>
                  <a:lnTo>
                    <a:pt x="107" y="207"/>
                  </a:lnTo>
                  <a:lnTo>
                    <a:pt x="106" y="210"/>
                  </a:lnTo>
                  <a:lnTo>
                    <a:pt x="104" y="212"/>
                  </a:lnTo>
                  <a:lnTo>
                    <a:pt x="102" y="216"/>
                  </a:lnTo>
                  <a:lnTo>
                    <a:pt x="100" y="218"/>
                  </a:lnTo>
                  <a:lnTo>
                    <a:pt x="100" y="221"/>
                  </a:lnTo>
                  <a:lnTo>
                    <a:pt x="100" y="223"/>
                  </a:lnTo>
                  <a:lnTo>
                    <a:pt x="101" y="226"/>
                  </a:lnTo>
                  <a:lnTo>
                    <a:pt x="101" y="229"/>
                  </a:lnTo>
                  <a:lnTo>
                    <a:pt x="101" y="231"/>
                  </a:lnTo>
                  <a:lnTo>
                    <a:pt x="100" y="233"/>
                  </a:lnTo>
                  <a:lnTo>
                    <a:pt x="95" y="239"/>
                  </a:lnTo>
                  <a:lnTo>
                    <a:pt x="86" y="242"/>
                  </a:lnTo>
                  <a:lnTo>
                    <a:pt x="76" y="241"/>
                  </a:lnTo>
                  <a:lnTo>
                    <a:pt x="70" y="238"/>
                  </a:lnTo>
                  <a:lnTo>
                    <a:pt x="64" y="235"/>
                  </a:lnTo>
                  <a:lnTo>
                    <a:pt x="58" y="231"/>
                  </a:lnTo>
                  <a:lnTo>
                    <a:pt x="54" y="228"/>
                  </a:lnTo>
                  <a:lnTo>
                    <a:pt x="53" y="227"/>
                  </a:lnTo>
                  <a:lnTo>
                    <a:pt x="51" y="228"/>
                  </a:lnTo>
                  <a:lnTo>
                    <a:pt x="49" y="229"/>
                  </a:lnTo>
                  <a:lnTo>
                    <a:pt x="47" y="230"/>
                  </a:lnTo>
                  <a:lnTo>
                    <a:pt x="45" y="232"/>
                  </a:lnTo>
                  <a:lnTo>
                    <a:pt x="41" y="234"/>
                  </a:lnTo>
                  <a:lnTo>
                    <a:pt x="39" y="236"/>
                  </a:lnTo>
                  <a:lnTo>
                    <a:pt x="37" y="237"/>
                  </a:lnTo>
                  <a:lnTo>
                    <a:pt x="36" y="238"/>
                  </a:lnTo>
                  <a:lnTo>
                    <a:pt x="37" y="239"/>
                  </a:lnTo>
                  <a:lnTo>
                    <a:pt x="38" y="241"/>
                  </a:lnTo>
                  <a:lnTo>
                    <a:pt x="39" y="242"/>
                  </a:lnTo>
                  <a:lnTo>
                    <a:pt x="41" y="243"/>
                  </a:lnTo>
                  <a:lnTo>
                    <a:pt x="47" y="247"/>
                  </a:lnTo>
                  <a:lnTo>
                    <a:pt x="54" y="251"/>
                  </a:lnTo>
                  <a:lnTo>
                    <a:pt x="60" y="257"/>
                  </a:lnTo>
                  <a:lnTo>
                    <a:pt x="65" y="260"/>
                  </a:lnTo>
                  <a:lnTo>
                    <a:pt x="66" y="261"/>
                  </a:lnTo>
                  <a:lnTo>
                    <a:pt x="67" y="261"/>
                  </a:lnTo>
                  <a:lnTo>
                    <a:pt x="70" y="268"/>
                  </a:lnTo>
                  <a:lnTo>
                    <a:pt x="72" y="271"/>
                  </a:lnTo>
                  <a:lnTo>
                    <a:pt x="72" y="274"/>
                  </a:lnTo>
                  <a:lnTo>
                    <a:pt x="72" y="279"/>
                  </a:lnTo>
                  <a:lnTo>
                    <a:pt x="72" y="287"/>
                  </a:lnTo>
                  <a:lnTo>
                    <a:pt x="73" y="288"/>
                  </a:lnTo>
                  <a:lnTo>
                    <a:pt x="75" y="289"/>
                  </a:lnTo>
                  <a:lnTo>
                    <a:pt x="77" y="291"/>
                  </a:lnTo>
                  <a:lnTo>
                    <a:pt x="79" y="292"/>
                  </a:lnTo>
                  <a:lnTo>
                    <a:pt x="82" y="292"/>
                  </a:lnTo>
                  <a:lnTo>
                    <a:pt x="83" y="293"/>
                  </a:lnTo>
                  <a:lnTo>
                    <a:pt x="85" y="299"/>
                  </a:lnTo>
                  <a:lnTo>
                    <a:pt x="88" y="304"/>
                  </a:lnTo>
                  <a:lnTo>
                    <a:pt x="91" y="309"/>
                  </a:lnTo>
                  <a:lnTo>
                    <a:pt x="91" y="314"/>
                  </a:lnTo>
                  <a:lnTo>
                    <a:pt x="90" y="315"/>
                  </a:lnTo>
                  <a:lnTo>
                    <a:pt x="88" y="317"/>
                  </a:lnTo>
                  <a:lnTo>
                    <a:pt x="86" y="319"/>
                  </a:lnTo>
                  <a:lnTo>
                    <a:pt x="83" y="321"/>
                  </a:lnTo>
                  <a:lnTo>
                    <a:pt x="81" y="322"/>
                  </a:lnTo>
                  <a:lnTo>
                    <a:pt x="77" y="324"/>
                  </a:lnTo>
                  <a:lnTo>
                    <a:pt x="75" y="326"/>
                  </a:lnTo>
                  <a:lnTo>
                    <a:pt x="74" y="327"/>
                  </a:lnTo>
                  <a:lnTo>
                    <a:pt x="74" y="328"/>
                  </a:lnTo>
                  <a:lnTo>
                    <a:pt x="75" y="330"/>
                  </a:lnTo>
                  <a:lnTo>
                    <a:pt x="84" y="331"/>
                  </a:lnTo>
                  <a:lnTo>
                    <a:pt x="93" y="330"/>
                  </a:lnTo>
                  <a:lnTo>
                    <a:pt x="102" y="328"/>
                  </a:lnTo>
                  <a:lnTo>
                    <a:pt x="110" y="330"/>
                  </a:lnTo>
                  <a:lnTo>
                    <a:pt x="116" y="332"/>
                  </a:lnTo>
                  <a:lnTo>
                    <a:pt x="122" y="334"/>
                  </a:lnTo>
                  <a:lnTo>
                    <a:pt x="126" y="334"/>
                  </a:lnTo>
                  <a:lnTo>
                    <a:pt x="132" y="335"/>
                  </a:lnTo>
                  <a:lnTo>
                    <a:pt x="133" y="335"/>
                  </a:lnTo>
                  <a:lnTo>
                    <a:pt x="134" y="337"/>
                  </a:lnTo>
                  <a:lnTo>
                    <a:pt x="135" y="338"/>
                  </a:lnTo>
                  <a:lnTo>
                    <a:pt x="136" y="338"/>
                  </a:lnTo>
                  <a:lnTo>
                    <a:pt x="142" y="339"/>
                  </a:lnTo>
                  <a:lnTo>
                    <a:pt x="150" y="339"/>
                  </a:lnTo>
                  <a:lnTo>
                    <a:pt x="158" y="339"/>
                  </a:lnTo>
                  <a:lnTo>
                    <a:pt x="161" y="341"/>
                  </a:lnTo>
                  <a:lnTo>
                    <a:pt x="160" y="343"/>
                  </a:lnTo>
                  <a:lnTo>
                    <a:pt x="151" y="346"/>
                  </a:lnTo>
                  <a:lnTo>
                    <a:pt x="142" y="346"/>
                  </a:lnTo>
                  <a:lnTo>
                    <a:pt x="133" y="344"/>
                  </a:lnTo>
                  <a:lnTo>
                    <a:pt x="123" y="343"/>
                  </a:lnTo>
                  <a:lnTo>
                    <a:pt x="122" y="342"/>
                  </a:lnTo>
                  <a:lnTo>
                    <a:pt x="120" y="341"/>
                  </a:lnTo>
                  <a:lnTo>
                    <a:pt x="117" y="341"/>
                  </a:lnTo>
                  <a:lnTo>
                    <a:pt x="108" y="341"/>
                  </a:lnTo>
                  <a:lnTo>
                    <a:pt x="102" y="342"/>
                  </a:lnTo>
                  <a:lnTo>
                    <a:pt x="95" y="344"/>
                  </a:lnTo>
                  <a:lnTo>
                    <a:pt x="86" y="346"/>
                  </a:lnTo>
                  <a:lnTo>
                    <a:pt x="84" y="346"/>
                  </a:lnTo>
                  <a:lnTo>
                    <a:pt x="83" y="348"/>
                  </a:lnTo>
                  <a:lnTo>
                    <a:pt x="82" y="349"/>
                  </a:lnTo>
                  <a:lnTo>
                    <a:pt x="79" y="351"/>
                  </a:lnTo>
                  <a:lnTo>
                    <a:pt x="79" y="352"/>
                  </a:lnTo>
                  <a:lnTo>
                    <a:pt x="78" y="353"/>
                  </a:lnTo>
                  <a:lnTo>
                    <a:pt x="79" y="354"/>
                  </a:lnTo>
                  <a:lnTo>
                    <a:pt x="89" y="353"/>
                  </a:lnTo>
                  <a:lnTo>
                    <a:pt x="100" y="352"/>
                  </a:lnTo>
                  <a:lnTo>
                    <a:pt x="113" y="352"/>
                  </a:lnTo>
                  <a:lnTo>
                    <a:pt x="127" y="352"/>
                  </a:lnTo>
                  <a:lnTo>
                    <a:pt x="138" y="354"/>
                  </a:lnTo>
                  <a:lnTo>
                    <a:pt x="147" y="357"/>
                  </a:lnTo>
                  <a:lnTo>
                    <a:pt x="155" y="364"/>
                  </a:lnTo>
                  <a:lnTo>
                    <a:pt x="162" y="366"/>
                  </a:lnTo>
                  <a:lnTo>
                    <a:pt x="167" y="366"/>
                  </a:lnTo>
                  <a:lnTo>
                    <a:pt x="173" y="360"/>
                  </a:lnTo>
                  <a:lnTo>
                    <a:pt x="176" y="359"/>
                  </a:lnTo>
                  <a:lnTo>
                    <a:pt x="183" y="358"/>
                  </a:lnTo>
                  <a:lnTo>
                    <a:pt x="191" y="357"/>
                  </a:lnTo>
                  <a:lnTo>
                    <a:pt x="200" y="357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26" name="Freeform 72"/>
            <p:cNvSpPr>
              <a:spLocks/>
            </p:cNvSpPr>
            <p:nvPr/>
          </p:nvSpPr>
          <p:spPr bwMode="gray">
            <a:xfrm>
              <a:off x="2243" y="1193"/>
              <a:ext cx="1192" cy="547"/>
            </a:xfrm>
            <a:custGeom>
              <a:avLst/>
              <a:gdLst>
                <a:gd name="T0" fmla="*/ 231 w 1192"/>
                <a:gd name="T1" fmla="*/ 361 h 547"/>
                <a:gd name="T2" fmla="*/ 239 w 1192"/>
                <a:gd name="T3" fmla="*/ 370 h 547"/>
                <a:gd name="T4" fmla="*/ 255 w 1192"/>
                <a:gd name="T5" fmla="*/ 382 h 547"/>
                <a:gd name="T6" fmla="*/ 326 w 1192"/>
                <a:gd name="T7" fmla="*/ 413 h 547"/>
                <a:gd name="T8" fmla="*/ 333 w 1192"/>
                <a:gd name="T9" fmla="*/ 404 h 547"/>
                <a:gd name="T10" fmla="*/ 408 w 1192"/>
                <a:gd name="T11" fmla="*/ 399 h 547"/>
                <a:gd name="T12" fmla="*/ 450 w 1192"/>
                <a:gd name="T13" fmla="*/ 431 h 547"/>
                <a:gd name="T14" fmla="*/ 552 w 1192"/>
                <a:gd name="T15" fmla="*/ 382 h 547"/>
                <a:gd name="T16" fmla="*/ 572 w 1192"/>
                <a:gd name="T17" fmla="*/ 383 h 547"/>
                <a:gd name="T18" fmla="*/ 600 w 1192"/>
                <a:gd name="T19" fmla="*/ 383 h 547"/>
                <a:gd name="T20" fmla="*/ 559 w 1192"/>
                <a:gd name="T21" fmla="*/ 441 h 547"/>
                <a:gd name="T22" fmla="*/ 600 w 1192"/>
                <a:gd name="T23" fmla="*/ 422 h 547"/>
                <a:gd name="T24" fmla="*/ 639 w 1192"/>
                <a:gd name="T25" fmla="*/ 396 h 547"/>
                <a:gd name="T26" fmla="*/ 700 w 1192"/>
                <a:gd name="T27" fmla="*/ 438 h 547"/>
                <a:gd name="T28" fmla="*/ 842 w 1192"/>
                <a:gd name="T29" fmla="*/ 453 h 547"/>
                <a:gd name="T30" fmla="*/ 958 w 1192"/>
                <a:gd name="T31" fmla="*/ 472 h 547"/>
                <a:gd name="T32" fmla="*/ 1023 w 1192"/>
                <a:gd name="T33" fmla="*/ 504 h 547"/>
                <a:gd name="T34" fmla="*/ 1082 w 1192"/>
                <a:gd name="T35" fmla="*/ 529 h 547"/>
                <a:gd name="T36" fmla="*/ 1141 w 1192"/>
                <a:gd name="T37" fmla="*/ 507 h 547"/>
                <a:gd name="T38" fmla="*/ 1152 w 1192"/>
                <a:gd name="T39" fmla="*/ 404 h 547"/>
                <a:gd name="T40" fmla="*/ 1181 w 1192"/>
                <a:gd name="T41" fmla="*/ 331 h 547"/>
                <a:gd name="T42" fmla="*/ 1149 w 1192"/>
                <a:gd name="T43" fmla="*/ 271 h 547"/>
                <a:gd name="T44" fmla="*/ 1122 w 1192"/>
                <a:gd name="T45" fmla="*/ 216 h 547"/>
                <a:gd name="T46" fmla="*/ 1033 w 1192"/>
                <a:gd name="T47" fmla="*/ 138 h 547"/>
                <a:gd name="T48" fmla="*/ 997 w 1192"/>
                <a:gd name="T49" fmla="*/ 145 h 547"/>
                <a:gd name="T50" fmla="*/ 932 w 1192"/>
                <a:gd name="T51" fmla="*/ 178 h 547"/>
                <a:gd name="T52" fmla="*/ 822 w 1192"/>
                <a:gd name="T53" fmla="*/ 147 h 547"/>
                <a:gd name="T54" fmla="*/ 762 w 1192"/>
                <a:gd name="T55" fmla="*/ 125 h 547"/>
                <a:gd name="T56" fmla="*/ 730 w 1192"/>
                <a:gd name="T57" fmla="*/ 111 h 547"/>
                <a:gd name="T58" fmla="*/ 665 w 1192"/>
                <a:gd name="T59" fmla="*/ 49 h 547"/>
                <a:gd name="T60" fmla="*/ 639 w 1192"/>
                <a:gd name="T61" fmla="*/ 31 h 547"/>
                <a:gd name="T62" fmla="*/ 575 w 1192"/>
                <a:gd name="T63" fmla="*/ 7 h 547"/>
                <a:gd name="T64" fmla="*/ 433 w 1192"/>
                <a:gd name="T65" fmla="*/ 28 h 547"/>
                <a:gd name="T66" fmla="*/ 388 w 1192"/>
                <a:gd name="T67" fmla="*/ 33 h 547"/>
                <a:gd name="T68" fmla="*/ 368 w 1192"/>
                <a:gd name="T69" fmla="*/ 17 h 547"/>
                <a:gd name="T70" fmla="*/ 285 w 1192"/>
                <a:gd name="T71" fmla="*/ 7 h 547"/>
                <a:gd name="T72" fmla="*/ 334 w 1192"/>
                <a:gd name="T73" fmla="*/ 32 h 547"/>
                <a:gd name="T74" fmla="*/ 321 w 1192"/>
                <a:gd name="T75" fmla="*/ 45 h 547"/>
                <a:gd name="T76" fmla="*/ 282 w 1192"/>
                <a:gd name="T77" fmla="*/ 48 h 547"/>
                <a:gd name="T78" fmla="*/ 251 w 1192"/>
                <a:gd name="T79" fmla="*/ 50 h 547"/>
                <a:gd name="T80" fmla="*/ 230 w 1192"/>
                <a:gd name="T81" fmla="*/ 47 h 547"/>
                <a:gd name="T82" fmla="*/ 205 w 1192"/>
                <a:gd name="T83" fmla="*/ 44 h 547"/>
                <a:gd name="T84" fmla="*/ 104 w 1192"/>
                <a:gd name="T85" fmla="*/ 54 h 547"/>
                <a:gd name="T86" fmla="*/ 1 w 1192"/>
                <a:gd name="T87" fmla="*/ 107 h 547"/>
                <a:gd name="T88" fmla="*/ 62 w 1192"/>
                <a:gd name="T89" fmla="*/ 123 h 547"/>
                <a:gd name="T90" fmla="*/ 128 w 1192"/>
                <a:gd name="T91" fmla="*/ 147 h 547"/>
                <a:gd name="T92" fmla="*/ 89 w 1192"/>
                <a:gd name="T93" fmla="*/ 193 h 547"/>
                <a:gd name="T94" fmla="*/ 107 w 1192"/>
                <a:gd name="T95" fmla="*/ 207 h 547"/>
                <a:gd name="T96" fmla="*/ 100 w 1192"/>
                <a:gd name="T97" fmla="*/ 233 h 547"/>
                <a:gd name="T98" fmla="*/ 49 w 1192"/>
                <a:gd name="T99" fmla="*/ 229 h 547"/>
                <a:gd name="T100" fmla="*/ 41 w 1192"/>
                <a:gd name="T101" fmla="*/ 243 h 547"/>
                <a:gd name="T102" fmla="*/ 72 w 1192"/>
                <a:gd name="T103" fmla="*/ 279 h 547"/>
                <a:gd name="T104" fmla="*/ 91 w 1192"/>
                <a:gd name="T105" fmla="*/ 309 h 547"/>
                <a:gd name="T106" fmla="*/ 74 w 1192"/>
                <a:gd name="T107" fmla="*/ 328 h 547"/>
                <a:gd name="T108" fmla="*/ 133 w 1192"/>
                <a:gd name="T109" fmla="*/ 335 h 547"/>
                <a:gd name="T110" fmla="*/ 142 w 1192"/>
                <a:gd name="T111" fmla="*/ 346 h 547"/>
                <a:gd name="T112" fmla="*/ 84 w 1192"/>
                <a:gd name="T113" fmla="*/ 346 h 547"/>
                <a:gd name="T114" fmla="*/ 127 w 1192"/>
                <a:gd name="T115" fmla="*/ 352 h 547"/>
                <a:gd name="T116" fmla="*/ 200 w 1192"/>
                <a:gd name="T117" fmla="*/ 357 h 54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92"/>
                <a:gd name="T178" fmla="*/ 0 h 547"/>
                <a:gd name="T179" fmla="*/ 1192 w 1192"/>
                <a:gd name="T180" fmla="*/ 547 h 54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92" h="547">
                  <a:moveTo>
                    <a:pt x="200" y="357"/>
                  </a:moveTo>
                  <a:lnTo>
                    <a:pt x="208" y="357"/>
                  </a:lnTo>
                  <a:lnTo>
                    <a:pt x="212" y="356"/>
                  </a:lnTo>
                  <a:lnTo>
                    <a:pt x="214" y="355"/>
                  </a:lnTo>
                  <a:lnTo>
                    <a:pt x="216" y="355"/>
                  </a:lnTo>
                  <a:lnTo>
                    <a:pt x="221" y="357"/>
                  </a:lnTo>
                  <a:lnTo>
                    <a:pt x="225" y="359"/>
                  </a:lnTo>
                  <a:lnTo>
                    <a:pt x="227" y="360"/>
                  </a:lnTo>
                  <a:lnTo>
                    <a:pt x="229" y="361"/>
                  </a:lnTo>
                  <a:lnTo>
                    <a:pt x="231" y="361"/>
                  </a:lnTo>
                  <a:lnTo>
                    <a:pt x="232" y="361"/>
                  </a:lnTo>
                  <a:lnTo>
                    <a:pt x="232" y="362"/>
                  </a:lnTo>
                  <a:lnTo>
                    <a:pt x="233" y="362"/>
                  </a:lnTo>
                  <a:lnTo>
                    <a:pt x="233" y="363"/>
                  </a:lnTo>
                  <a:lnTo>
                    <a:pt x="233" y="365"/>
                  </a:lnTo>
                  <a:lnTo>
                    <a:pt x="235" y="367"/>
                  </a:lnTo>
                  <a:lnTo>
                    <a:pt x="235" y="369"/>
                  </a:lnTo>
                  <a:lnTo>
                    <a:pt x="236" y="369"/>
                  </a:lnTo>
                  <a:lnTo>
                    <a:pt x="237" y="370"/>
                  </a:lnTo>
                  <a:lnTo>
                    <a:pt x="239" y="370"/>
                  </a:lnTo>
                  <a:lnTo>
                    <a:pt x="241" y="371"/>
                  </a:lnTo>
                  <a:lnTo>
                    <a:pt x="242" y="371"/>
                  </a:lnTo>
                  <a:lnTo>
                    <a:pt x="244" y="372"/>
                  </a:lnTo>
                  <a:lnTo>
                    <a:pt x="245" y="372"/>
                  </a:lnTo>
                  <a:lnTo>
                    <a:pt x="247" y="372"/>
                  </a:lnTo>
                  <a:lnTo>
                    <a:pt x="248" y="373"/>
                  </a:lnTo>
                  <a:lnTo>
                    <a:pt x="249" y="374"/>
                  </a:lnTo>
                  <a:lnTo>
                    <a:pt x="249" y="376"/>
                  </a:lnTo>
                  <a:lnTo>
                    <a:pt x="250" y="380"/>
                  </a:lnTo>
                  <a:lnTo>
                    <a:pt x="255" y="382"/>
                  </a:lnTo>
                  <a:lnTo>
                    <a:pt x="261" y="385"/>
                  </a:lnTo>
                  <a:lnTo>
                    <a:pt x="269" y="388"/>
                  </a:lnTo>
                  <a:lnTo>
                    <a:pt x="278" y="394"/>
                  </a:lnTo>
                  <a:lnTo>
                    <a:pt x="283" y="398"/>
                  </a:lnTo>
                  <a:lnTo>
                    <a:pt x="290" y="403"/>
                  </a:lnTo>
                  <a:lnTo>
                    <a:pt x="299" y="408"/>
                  </a:lnTo>
                  <a:lnTo>
                    <a:pt x="307" y="411"/>
                  </a:lnTo>
                  <a:lnTo>
                    <a:pt x="316" y="413"/>
                  </a:lnTo>
                  <a:lnTo>
                    <a:pt x="323" y="414"/>
                  </a:lnTo>
                  <a:lnTo>
                    <a:pt x="326" y="413"/>
                  </a:lnTo>
                  <a:lnTo>
                    <a:pt x="327" y="412"/>
                  </a:lnTo>
                  <a:lnTo>
                    <a:pt x="328" y="413"/>
                  </a:lnTo>
                  <a:lnTo>
                    <a:pt x="329" y="414"/>
                  </a:lnTo>
                  <a:lnTo>
                    <a:pt x="330" y="414"/>
                  </a:lnTo>
                  <a:lnTo>
                    <a:pt x="330" y="415"/>
                  </a:lnTo>
                  <a:lnTo>
                    <a:pt x="331" y="415"/>
                  </a:lnTo>
                  <a:lnTo>
                    <a:pt x="332" y="415"/>
                  </a:lnTo>
                  <a:lnTo>
                    <a:pt x="332" y="413"/>
                  </a:lnTo>
                  <a:lnTo>
                    <a:pt x="332" y="409"/>
                  </a:lnTo>
                  <a:lnTo>
                    <a:pt x="333" y="404"/>
                  </a:lnTo>
                  <a:lnTo>
                    <a:pt x="335" y="400"/>
                  </a:lnTo>
                  <a:lnTo>
                    <a:pt x="337" y="396"/>
                  </a:lnTo>
                  <a:lnTo>
                    <a:pt x="344" y="389"/>
                  </a:lnTo>
                  <a:lnTo>
                    <a:pt x="355" y="384"/>
                  </a:lnTo>
                  <a:lnTo>
                    <a:pt x="366" y="381"/>
                  </a:lnTo>
                  <a:lnTo>
                    <a:pt x="374" y="382"/>
                  </a:lnTo>
                  <a:lnTo>
                    <a:pt x="383" y="385"/>
                  </a:lnTo>
                  <a:lnTo>
                    <a:pt x="393" y="390"/>
                  </a:lnTo>
                  <a:lnTo>
                    <a:pt x="401" y="396"/>
                  </a:lnTo>
                  <a:lnTo>
                    <a:pt x="408" y="399"/>
                  </a:lnTo>
                  <a:lnTo>
                    <a:pt x="414" y="407"/>
                  </a:lnTo>
                  <a:lnTo>
                    <a:pt x="421" y="416"/>
                  </a:lnTo>
                  <a:lnTo>
                    <a:pt x="429" y="426"/>
                  </a:lnTo>
                  <a:lnTo>
                    <a:pt x="435" y="433"/>
                  </a:lnTo>
                  <a:lnTo>
                    <a:pt x="442" y="435"/>
                  </a:lnTo>
                  <a:lnTo>
                    <a:pt x="443" y="435"/>
                  </a:lnTo>
                  <a:lnTo>
                    <a:pt x="445" y="434"/>
                  </a:lnTo>
                  <a:lnTo>
                    <a:pt x="447" y="433"/>
                  </a:lnTo>
                  <a:lnTo>
                    <a:pt x="449" y="432"/>
                  </a:lnTo>
                  <a:lnTo>
                    <a:pt x="450" y="431"/>
                  </a:lnTo>
                  <a:lnTo>
                    <a:pt x="460" y="430"/>
                  </a:lnTo>
                  <a:lnTo>
                    <a:pt x="471" y="427"/>
                  </a:lnTo>
                  <a:lnTo>
                    <a:pt x="481" y="423"/>
                  </a:lnTo>
                  <a:lnTo>
                    <a:pt x="490" y="421"/>
                  </a:lnTo>
                  <a:lnTo>
                    <a:pt x="499" y="418"/>
                  </a:lnTo>
                  <a:lnTo>
                    <a:pt x="510" y="411"/>
                  </a:lnTo>
                  <a:lnTo>
                    <a:pt x="520" y="402"/>
                  </a:lnTo>
                  <a:lnTo>
                    <a:pt x="531" y="394"/>
                  </a:lnTo>
                  <a:lnTo>
                    <a:pt x="542" y="386"/>
                  </a:lnTo>
                  <a:lnTo>
                    <a:pt x="552" y="382"/>
                  </a:lnTo>
                  <a:lnTo>
                    <a:pt x="560" y="381"/>
                  </a:lnTo>
                  <a:lnTo>
                    <a:pt x="562" y="381"/>
                  </a:lnTo>
                  <a:lnTo>
                    <a:pt x="563" y="382"/>
                  </a:lnTo>
                  <a:lnTo>
                    <a:pt x="564" y="383"/>
                  </a:lnTo>
                  <a:lnTo>
                    <a:pt x="565" y="384"/>
                  </a:lnTo>
                  <a:lnTo>
                    <a:pt x="566" y="384"/>
                  </a:lnTo>
                  <a:lnTo>
                    <a:pt x="567" y="382"/>
                  </a:lnTo>
                  <a:lnTo>
                    <a:pt x="569" y="382"/>
                  </a:lnTo>
                  <a:lnTo>
                    <a:pt x="571" y="383"/>
                  </a:lnTo>
                  <a:lnTo>
                    <a:pt x="572" y="383"/>
                  </a:lnTo>
                  <a:lnTo>
                    <a:pt x="574" y="384"/>
                  </a:lnTo>
                  <a:lnTo>
                    <a:pt x="575" y="384"/>
                  </a:lnTo>
                  <a:lnTo>
                    <a:pt x="577" y="384"/>
                  </a:lnTo>
                  <a:lnTo>
                    <a:pt x="580" y="382"/>
                  </a:lnTo>
                  <a:lnTo>
                    <a:pt x="583" y="380"/>
                  </a:lnTo>
                  <a:lnTo>
                    <a:pt x="585" y="379"/>
                  </a:lnTo>
                  <a:lnTo>
                    <a:pt x="587" y="378"/>
                  </a:lnTo>
                  <a:lnTo>
                    <a:pt x="588" y="378"/>
                  </a:lnTo>
                  <a:lnTo>
                    <a:pt x="597" y="381"/>
                  </a:lnTo>
                  <a:lnTo>
                    <a:pt x="600" y="383"/>
                  </a:lnTo>
                  <a:lnTo>
                    <a:pt x="598" y="386"/>
                  </a:lnTo>
                  <a:lnTo>
                    <a:pt x="594" y="389"/>
                  </a:lnTo>
                  <a:lnTo>
                    <a:pt x="588" y="393"/>
                  </a:lnTo>
                  <a:lnTo>
                    <a:pt x="582" y="397"/>
                  </a:lnTo>
                  <a:lnTo>
                    <a:pt x="577" y="402"/>
                  </a:lnTo>
                  <a:lnTo>
                    <a:pt x="573" y="411"/>
                  </a:lnTo>
                  <a:lnTo>
                    <a:pt x="567" y="420"/>
                  </a:lnTo>
                  <a:lnTo>
                    <a:pt x="563" y="428"/>
                  </a:lnTo>
                  <a:lnTo>
                    <a:pt x="559" y="435"/>
                  </a:lnTo>
                  <a:lnTo>
                    <a:pt x="559" y="441"/>
                  </a:lnTo>
                  <a:lnTo>
                    <a:pt x="562" y="446"/>
                  </a:lnTo>
                  <a:lnTo>
                    <a:pt x="566" y="441"/>
                  </a:lnTo>
                  <a:lnTo>
                    <a:pt x="572" y="437"/>
                  </a:lnTo>
                  <a:lnTo>
                    <a:pt x="581" y="434"/>
                  </a:lnTo>
                  <a:lnTo>
                    <a:pt x="588" y="431"/>
                  </a:lnTo>
                  <a:lnTo>
                    <a:pt x="593" y="426"/>
                  </a:lnTo>
                  <a:lnTo>
                    <a:pt x="594" y="424"/>
                  </a:lnTo>
                  <a:lnTo>
                    <a:pt x="596" y="422"/>
                  </a:lnTo>
                  <a:lnTo>
                    <a:pt x="598" y="422"/>
                  </a:lnTo>
                  <a:lnTo>
                    <a:pt x="600" y="422"/>
                  </a:lnTo>
                  <a:lnTo>
                    <a:pt x="601" y="421"/>
                  </a:lnTo>
                  <a:lnTo>
                    <a:pt x="603" y="421"/>
                  </a:lnTo>
                  <a:lnTo>
                    <a:pt x="605" y="419"/>
                  </a:lnTo>
                  <a:lnTo>
                    <a:pt x="607" y="416"/>
                  </a:lnTo>
                  <a:lnTo>
                    <a:pt x="610" y="413"/>
                  </a:lnTo>
                  <a:lnTo>
                    <a:pt x="615" y="412"/>
                  </a:lnTo>
                  <a:lnTo>
                    <a:pt x="622" y="410"/>
                  </a:lnTo>
                  <a:lnTo>
                    <a:pt x="628" y="404"/>
                  </a:lnTo>
                  <a:lnTo>
                    <a:pt x="632" y="400"/>
                  </a:lnTo>
                  <a:lnTo>
                    <a:pt x="639" y="396"/>
                  </a:lnTo>
                  <a:lnTo>
                    <a:pt x="645" y="392"/>
                  </a:lnTo>
                  <a:lnTo>
                    <a:pt x="654" y="388"/>
                  </a:lnTo>
                  <a:lnTo>
                    <a:pt x="662" y="389"/>
                  </a:lnTo>
                  <a:lnTo>
                    <a:pt x="669" y="394"/>
                  </a:lnTo>
                  <a:lnTo>
                    <a:pt x="675" y="400"/>
                  </a:lnTo>
                  <a:lnTo>
                    <a:pt x="680" y="410"/>
                  </a:lnTo>
                  <a:lnTo>
                    <a:pt x="685" y="419"/>
                  </a:lnTo>
                  <a:lnTo>
                    <a:pt x="690" y="427"/>
                  </a:lnTo>
                  <a:lnTo>
                    <a:pt x="696" y="434"/>
                  </a:lnTo>
                  <a:lnTo>
                    <a:pt x="700" y="438"/>
                  </a:lnTo>
                  <a:lnTo>
                    <a:pt x="705" y="439"/>
                  </a:lnTo>
                  <a:lnTo>
                    <a:pt x="713" y="439"/>
                  </a:lnTo>
                  <a:lnTo>
                    <a:pt x="721" y="436"/>
                  </a:lnTo>
                  <a:lnTo>
                    <a:pt x="729" y="433"/>
                  </a:lnTo>
                  <a:lnTo>
                    <a:pt x="745" y="430"/>
                  </a:lnTo>
                  <a:lnTo>
                    <a:pt x="761" y="431"/>
                  </a:lnTo>
                  <a:lnTo>
                    <a:pt x="780" y="434"/>
                  </a:lnTo>
                  <a:lnTo>
                    <a:pt x="800" y="439"/>
                  </a:lnTo>
                  <a:lnTo>
                    <a:pt x="821" y="446"/>
                  </a:lnTo>
                  <a:lnTo>
                    <a:pt x="842" y="453"/>
                  </a:lnTo>
                  <a:lnTo>
                    <a:pt x="864" y="460"/>
                  </a:lnTo>
                  <a:lnTo>
                    <a:pt x="883" y="465"/>
                  </a:lnTo>
                  <a:lnTo>
                    <a:pt x="903" y="468"/>
                  </a:lnTo>
                  <a:lnTo>
                    <a:pt x="911" y="468"/>
                  </a:lnTo>
                  <a:lnTo>
                    <a:pt x="920" y="465"/>
                  </a:lnTo>
                  <a:lnTo>
                    <a:pt x="930" y="463"/>
                  </a:lnTo>
                  <a:lnTo>
                    <a:pt x="940" y="461"/>
                  </a:lnTo>
                  <a:lnTo>
                    <a:pt x="948" y="461"/>
                  </a:lnTo>
                  <a:lnTo>
                    <a:pt x="954" y="465"/>
                  </a:lnTo>
                  <a:lnTo>
                    <a:pt x="958" y="472"/>
                  </a:lnTo>
                  <a:lnTo>
                    <a:pt x="961" y="481"/>
                  </a:lnTo>
                  <a:lnTo>
                    <a:pt x="967" y="490"/>
                  </a:lnTo>
                  <a:lnTo>
                    <a:pt x="973" y="498"/>
                  </a:lnTo>
                  <a:lnTo>
                    <a:pt x="981" y="493"/>
                  </a:lnTo>
                  <a:lnTo>
                    <a:pt x="989" y="489"/>
                  </a:lnTo>
                  <a:lnTo>
                    <a:pt x="997" y="488"/>
                  </a:lnTo>
                  <a:lnTo>
                    <a:pt x="1006" y="490"/>
                  </a:lnTo>
                  <a:lnTo>
                    <a:pt x="1012" y="493"/>
                  </a:lnTo>
                  <a:lnTo>
                    <a:pt x="1017" y="499"/>
                  </a:lnTo>
                  <a:lnTo>
                    <a:pt x="1023" y="504"/>
                  </a:lnTo>
                  <a:lnTo>
                    <a:pt x="1030" y="507"/>
                  </a:lnTo>
                  <a:lnTo>
                    <a:pt x="1036" y="506"/>
                  </a:lnTo>
                  <a:lnTo>
                    <a:pt x="1044" y="503"/>
                  </a:lnTo>
                  <a:lnTo>
                    <a:pt x="1053" y="500"/>
                  </a:lnTo>
                  <a:lnTo>
                    <a:pt x="1062" y="498"/>
                  </a:lnTo>
                  <a:lnTo>
                    <a:pt x="1071" y="500"/>
                  </a:lnTo>
                  <a:lnTo>
                    <a:pt x="1075" y="505"/>
                  </a:lnTo>
                  <a:lnTo>
                    <a:pt x="1078" y="512"/>
                  </a:lnTo>
                  <a:lnTo>
                    <a:pt x="1080" y="520"/>
                  </a:lnTo>
                  <a:lnTo>
                    <a:pt x="1082" y="529"/>
                  </a:lnTo>
                  <a:lnTo>
                    <a:pt x="1084" y="536"/>
                  </a:lnTo>
                  <a:lnTo>
                    <a:pt x="1087" y="542"/>
                  </a:lnTo>
                  <a:lnTo>
                    <a:pt x="1096" y="546"/>
                  </a:lnTo>
                  <a:lnTo>
                    <a:pt x="1104" y="547"/>
                  </a:lnTo>
                  <a:lnTo>
                    <a:pt x="1111" y="546"/>
                  </a:lnTo>
                  <a:lnTo>
                    <a:pt x="1120" y="545"/>
                  </a:lnTo>
                  <a:lnTo>
                    <a:pt x="1129" y="546"/>
                  </a:lnTo>
                  <a:lnTo>
                    <a:pt x="1132" y="534"/>
                  </a:lnTo>
                  <a:lnTo>
                    <a:pt x="1136" y="520"/>
                  </a:lnTo>
                  <a:lnTo>
                    <a:pt x="1141" y="507"/>
                  </a:lnTo>
                  <a:lnTo>
                    <a:pt x="1139" y="494"/>
                  </a:lnTo>
                  <a:lnTo>
                    <a:pt x="1140" y="479"/>
                  </a:lnTo>
                  <a:lnTo>
                    <a:pt x="1141" y="466"/>
                  </a:lnTo>
                  <a:lnTo>
                    <a:pt x="1141" y="454"/>
                  </a:lnTo>
                  <a:lnTo>
                    <a:pt x="1141" y="444"/>
                  </a:lnTo>
                  <a:lnTo>
                    <a:pt x="1140" y="435"/>
                  </a:lnTo>
                  <a:lnTo>
                    <a:pt x="1142" y="425"/>
                  </a:lnTo>
                  <a:lnTo>
                    <a:pt x="1145" y="415"/>
                  </a:lnTo>
                  <a:lnTo>
                    <a:pt x="1150" y="409"/>
                  </a:lnTo>
                  <a:lnTo>
                    <a:pt x="1152" y="404"/>
                  </a:lnTo>
                  <a:lnTo>
                    <a:pt x="1154" y="396"/>
                  </a:lnTo>
                  <a:lnTo>
                    <a:pt x="1157" y="387"/>
                  </a:lnTo>
                  <a:lnTo>
                    <a:pt x="1158" y="380"/>
                  </a:lnTo>
                  <a:lnTo>
                    <a:pt x="1158" y="369"/>
                  </a:lnTo>
                  <a:lnTo>
                    <a:pt x="1157" y="357"/>
                  </a:lnTo>
                  <a:lnTo>
                    <a:pt x="1157" y="346"/>
                  </a:lnTo>
                  <a:lnTo>
                    <a:pt x="1159" y="343"/>
                  </a:lnTo>
                  <a:lnTo>
                    <a:pt x="1165" y="339"/>
                  </a:lnTo>
                  <a:lnTo>
                    <a:pt x="1173" y="335"/>
                  </a:lnTo>
                  <a:lnTo>
                    <a:pt x="1181" y="331"/>
                  </a:lnTo>
                  <a:lnTo>
                    <a:pt x="1188" y="330"/>
                  </a:lnTo>
                  <a:lnTo>
                    <a:pt x="1192" y="331"/>
                  </a:lnTo>
                  <a:lnTo>
                    <a:pt x="1187" y="322"/>
                  </a:lnTo>
                  <a:lnTo>
                    <a:pt x="1184" y="314"/>
                  </a:lnTo>
                  <a:lnTo>
                    <a:pt x="1181" y="307"/>
                  </a:lnTo>
                  <a:lnTo>
                    <a:pt x="1177" y="298"/>
                  </a:lnTo>
                  <a:lnTo>
                    <a:pt x="1173" y="288"/>
                  </a:lnTo>
                  <a:lnTo>
                    <a:pt x="1168" y="281"/>
                  </a:lnTo>
                  <a:lnTo>
                    <a:pt x="1160" y="276"/>
                  </a:lnTo>
                  <a:lnTo>
                    <a:pt x="1149" y="271"/>
                  </a:lnTo>
                  <a:lnTo>
                    <a:pt x="1140" y="268"/>
                  </a:lnTo>
                  <a:lnTo>
                    <a:pt x="1133" y="264"/>
                  </a:lnTo>
                  <a:lnTo>
                    <a:pt x="1129" y="261"/>
                  </a:lnTo>
                  <a:lnTo>
                    <a:pt x="1126" y="256"/>
                  </a:lnTo>
                  <a:lnTo>
                    <a:pt x="1124" y="249"/>
                  </a:lnTo>
                  <a:lnTo>
                    <a:pt x="1123" y="242"/>
                  </a:lnTo>
                  <a:lnTo>
                    <a:pt x="1122" y="231"/>
                  </a:lnTo>
                  <a:lnTo>
                    <a:pt x="1123" y="226"/>
                  </a:lnTo>
                  <a:lnTo>
                    <a:pt x="1123" y="221"/>
                  </a:lnTo>
                  <a:lnTo>
                    <a:pt x="1122" y="216"/>
                  </a:lnTo>
                  <a:lnTo>
                    <a:pt x="1121" y="209"/>
                  </a:lnTo>
                  <a:lnTo>
                    <a:pt x="1116" y="200"/>
                  </a:lnTo>
                  <a:lnTo>
                    <a:pt x="1108" y="187"/>
                  </a:lnTo>
                  <a:lnTo>
                    <a:pt x="1100" y="179"/>
                  </a:lnTo>
                  <a:lnTo>
                    <a:pt x="1093" y="172"/>
                  </a:lnTo>
                  <a:lnTo>
                    <a:pt x="1080" y="165"/>
                  </a:lnTo>
                  <a:lnTo>
                    <a:pt x="1064" y="157"/>
                  </a:lnTo>
                  <a:lnTo>
                    <a:pt x="1050" y="145"/>
                  </a:lnTo>
                  <a:lnTo>
                    <a:pt x="1042" y="140"/>
                  </a:lnTo>
                  <a:lnTo>
                    <a:pt x="1033" y="138"/>
                  </a:lnTo>
                  <a:lnTo>
                    <a:pt x="1026" y="139"/>
                  </a:lnTo>
                  <a:lnTo>
                    <a:pt x="1022" y="138"/>
                  </a:lnTo>
                  <a:lnTo>
                    <a:pt x="1017" y="135"/>
                  </a:lnTo>
                  <a:lnTo>
                    <a:pt x="1013" y="132"/>
                  </a:lnTo>
                  <a:lnTo>
                    <a:pt x="1009" y="132"/>
                  </a:lnTo>
                  <a:lnTo>
                    <a:pt x="1006" y="134"/>
                  </a:lnTo>
                  <a:lnTo>
                    <a:pt x="1004" y="137"/>
                  </a:lnTo>
                  <a:lnTo>
                    <a:pt x="1001" y="140"/>
                  </a:lnTo>
                  <a:lnTo>
                    <a:pt x="999" y="143"/>
                  </a:lnTo>
                  <a:lnTo>
                    <a:pt x="997" y="145"/>
                  </a:lnTo>
                  <a:lnTo>
                    <a:pt x="995" y="147"/>
                  </a:lnTo>
                  <a:lnTo>
                    <a:pt x="991" y="148"/>
                  </a:lnTo>
                  <a:lnTo>
                    <a:pt x="986" y="149"/>
                  </a:lnTo>
                  <a:lnTo>
                    <a:pt x="980" y="150"/>
                  </a:lnTo>
                  <a:lnTo>
                    <a:pt x="976" y="151"/>
                  </a:lnTo>
                  <a:lnTo>
                    <a:pt x="967" y="159"/>
                  </a:lnTo>
                  <a:lnTo>
                    <a:pt x="958" y="165"/>
                  </a:lnTo>
                  <a:lnTo>
                    <a:pt x="951" y="170"/>
                  </a:lnTo>
                  <a:lnTo>
                    <a:pt x="943" y="173"/>
                  </a:lnTo>
                  <a:lnTo>
                    <a:pt x="932" y="178"/>
                  </a:lnTo>
                  <a:lnTo>
                    <a:pt x="920" y="179"/>
                  </a:lnTo>
                  <a:lnTo>
                    <a:pt x="909" y="177"/>
                  </a:lnTo>
                  <a:lnTo>
                    <a:pt x="897" y="175"/>
                  </a:lnTo>
                  <a:lnTo>
                    <a:pt x="885" y="173"/>
                  </a:lnTo>
                  <a:lnTo>
                    <a:pt x="877" y="164"/>
                  </a:lnTo>
                  <a:lnTo>
                    <a:pt x="868" y="164"/>
                  </a:lnTo>
                  <a:lnTo>
                    <a:pt x="861" y="160"/>
                  </a:lnTo>
                  <a:lnTo>
                    <a:pt x="849" y="155"/>
                  </a:lnTo>
                  <a:lnTo>
                    <a:pt x="834" y="151"/>
                  </a:lnTo>
                  <a:lnTo>
                    <a:pt x="822" y="147"/>
                  </a:lnTo>
                  <a:lnTo>
                    <a:pt x="812" y="143"/>
                  </a:lnTo>
                  <a:lnTo>
                    <a:pt x="799" y="134"/>
                  </a:lnTo>
                  <a:lnTo>
                    <a:pt x="791" y="128"/>
                  </a:lnTo>
                  <a:lnTo>
                    <a:pt x="785" y="124"/>
                  </a:lnTo>
                  <a:lnTo>
                    <a:pt x="780" y="123"/>
                  </a:lnTo>
                  <a:lnTo>
                    <a:pt x="773" y="126"/>
                  </a:lnTo>
                  <a:lnTo>
                    <a:pt x="770" y="126"/>
                  </a:lnTo>
                  <a:lnTo>
                    <a:pt x="767" y="127"/>
                  </a:lnTo>
                  <a:lnTo>
                    <a:pt x="764" y="126"/>
                  </a:lnTo>
                  <a:lnTo>
                    <a:pt x="762" y="125"/>
                  </a:lnTo>
                  <a:lnTo>
                    <a:pt x="760" y="124"/>
                  </a:lnTo>
                  <a:lnTo>
                    <a:pt x="758" y="121"/>
                  </a:lnTo>
                  <a:lnTo>
                    <a:pt x="757" y="118"/>
                  </a:lnTo>
                  <a:lnTo>
                    <a:pt x="755" y="115"/>
                  </a:lnTo>
                  <a:lnTo>
                    <a:pt x="753" y="112"/>
                  </a:lnTo>
                  <a:lnTo>
                    <a:pt x="751" y="110"/>
                  </a:lnTo>
                  <a:lnTo>
                    <a:pt x="749" y="109"/>
                  </a:lnTo>
                  <a:lnTo>
                    <a:pt x="744" y="108"/>
                  </a:lnTo>
                  <a:lnTo>
                    <a:pt x="737" y="110"/>
                  </a:lnTo>
                  <a:lnTo>
                    <a:pt x="730" y="111"/>
                  </a:lnTo>
                  <a:lnTo>
                    <a:pt x="724" y="112"/>
                  </a:lnTo>
                  <a:lnTo>
                    <a:pt x="721" y="111"/>
                  </a:lnTo>
                  <a:lnTo>
                    <a:pt x="714" y="104"/>
                  </a:lnTo>
                  <a:lnTo>
                    <a:pt x="705" y="96"/>
                  </a:lnTo>
                  <a:lnTo>
                    <a:pt x="697" y="89"/>
                  </a:lnTo>
                  <a:lnTo>
                    <a:pt x="692" y="82"/>
                  </a:lnTo>
                  <a:lnTo>
                    <a:pt x="687" y="70"/>
                  </a:lnTo>
                  <a:lnTo>
                    <a:pt x="680" y="60"/>
                  </a:lnTo>
                  <a:lnTo>
                    <a:pt x="670" y="50"/>
                  </a:lnTo>
                  <a:lnTo>
                    <a:pt x="665" y="49"/>
                  </a:lnTo>
                  <a:lnTo>
                    <a:pt x="659" y="51"/>
                  </a:lnTo>
                  <a:lnTo>
                    <a:pt x="652" y="50"/>
                  </a:lnTo>
                  <a:lnTo>
                    <a:pt x="649" y="47"/>
                  </a:lnTo>
                  <a:lnTo>
                    <a:pt x="647" y="42"/>
                  </a:lnTo>
                  <a:lnTo>
                    <a:pt x="645" y="37"/>
                  </a:lnTo>
                  <a:lnTo>
                    <a:pt x="643" y="33"/>
                  </a:lnTo>
                  <a:lnTo>
                    <a:pt x="641" y="32"/>
                  </a:lnTo>
                  <a:lnTo>
                    <a:pt x="640" y="32"/>
                  </a:lnTo>
                  <a:lnTo>
                    <a:pt x="639" y="31"/>
                  </a:lnTo>
                  <a:lnTo>
                    <a:pt x="635" y="21"/>
                  </a:lnTo>
                  <a:lnTo>
                    <a:pt x="630" y="12"/>
                  </a:lnTo>
                  <a:lnTo>
                    <a:pt x="623" y="4"/>
                  </a:lnTo>
                  <a:lnTo>
                    <a:pt x="617" y="1"/>
                  </a:lnTo>
                  <a:lnTo>
                    <a:pt x="614" y="1"/>
                  </a:lnTo>
                  <a:lnTo>
                    <a:pt x="611" y="3"/>
                  </a:lnTo>
                  <a:lnTo>
                    <a:pt x="608" y="6"/>
                  </a:lnTo>
                  <a:lnTo>
                    <a:pt x="604" y="7"/>
                  </a:lnTo>
                  <a:lnTo>
                    <a:pt x="589" y="9"/>
                  </a:lnTo>
                  <a:lnTo>
                    <a:pt x="575" y="7"/>
                  </a:lnTo>
                  <a:lnTo>
                    <a:pt x="562" y="3"/>
                  </a:lnTo>
                  <a:lnTo>
                    <a:pt x="542" y="0"/>
                  </a:lnTo>
                  <a:lnTo>
                    <a:pt x="523" y="0"/>
                  </a:lnTo>
                  <a:lnTo>
                    <a:pt x="507" y="0"/>
                  </a:lnTo>
                  <a:lnTo>
                    <a:pt x="493" y="2"/>
                  </a:lnTo>
                  <a:lnTo>
                    <a:pt x="482" y="5"/>
                  </a:lnTo>
                  <a:lnTo>
                    <a:pt x="471" y="10"/>
                  </a:lnTo>
                  <a:lnTo>
                    <a:pt x="457" y="17"/>
                  </a:lnTo>
                  <a:lnTo>
                    <a:pt x="441" y="26"/>
                  </a:lnTo>
                  <a:lnTo>
                    <a:pt x="433" y="28"/>
                  </a:lnTo>
                  <a:lnTo>
                    <a:pt x="421" y="27"/>
                  </a:lnTo>
                  <a:lnTo>
                    <a:pt x="410" y="25"/>
                  </a:lnTo>
                  <a:lnTo>
                    <a:pt x="400" y="26"/>
                  </a:lnTo>
                  <a:lnTo>
                    <a:pt x="398" y="27"/>
                  </a:lnTo>
                  <a:lnTo>
                    <a:pt x="396" y="28"/>
                  </a:lnTo>
                  <a:lnTo>
                    <a:pt x="394" y="30"/>
                  </a:lnTo>
                  <a:lnTo>
                    <a:pt x="392" y="32"/>
                  </a:lnTo>
                  <a:lnTo>
                    <a:pt x="390" y="33"/>
                  </a:lnTo>
                  <a:lnTo>
                    <a:pt x="388" y="33"/>
                  </a:lnTo>
                  <a:lnTo>
                    <a:pt x="388" y="32"/>
                  </a:lnTo>
                  <a:lnTo>
                    <a:pt x="388" y="31"/>
                  </a:lnTo>
                  <a:lnTo>
                    <a:pt x="388" y="29"/>
                  </a:lnTo>
                  <a:lnTo>
                    <a:pt x="388" y="27"/>
                  </a:lnTo>
                  <a:lnTo>
                    <a:pt x="388" y="25"/>
                  </a:lnTo>
                  <a:lnTo>
                    <a:pt x="386" y="24"/>
                  </a:lnTo>
                  <a:lnTo>
                    <a:pt x="383" y="22"/>
                  </a:lnTo>
                  <a:lnTo>
                    <a:pt x="380" y="19"/>
                  </a:lnTo>
                  <a:lnTo>
                    <a:pt x="378" y="19"/>
                  </a:lnTo>
                  <a:lnTo>
                    <a:pt x="368" y="17"/>
                  </a:lnTo>
                  <a:lnTo>
                    <a:pt x="360" y="13"/>
                  </a:lnTo>
                  <a:lnTo>
                    <a:pt x="350" y="10"/>
                  </a:lnTo>
                  <a:lnTo>
                    <a:pt x="340" y="9"/>
                  </a:lnTo>
                  <a:lnTo>
                    <a:pt x="328" y="8"/>
                  </a:lnTo>
                  <a:lnTo>
                    <a:pt x="315" y="8"/>
                  </a:lnTo>
                  <a:lnTo>
                    <a:pt x="301" y="7"/>
                  </a:lnTo>
                  <a:lnTo>
                    <a:pt x="293" y="6"/>
                  </a:lnTo>
                  <a:lnTo>
                    <a:pt x="289" y="5"/>
                  </a:lnTo>
                  <a:lnTo>
                    <a:pt x="287" y="6"/>
                  </a:lnTo>
                  <a:lnTo>
                    <a:pt x="285" y="7"/>
                  </a:lnTo>
                  <a:lnTo>
                    <a:pt x="283" y="9"/>
                  </a:lnTo>
                  <a:lnTo>
                    <a:pt x="283" y="10"/>
                  </a:lnTo>
                  <a:lnTo>
                    <a:pt x="283" y="12"/>
                  </a:lnTo>
                  <a:lnTo>
                    <a:pt x="284" y="14"/>
                  </a:lnTo>
                  <a:lnTo>
                    <a:pt x="291" y="17"/>
                  </a:lnTo>
                  <a:lnTo>
                    <a:pt x="300" y="21"/>
                  </a:lnTo>
                  <a:lnTo>
                    <a:pt x="310" y="23"/>
                  </a:lnTo>
                  <a:lnTo>
                    <a:pt x="320" y="24"/>
                  </a:lnTo>
                  <a:lnTo>
                    <a:pt x="328" y="27"/>
                  </a:lnTo>
                  <a:lnTo>
                    <a:pt x="334" y="32"/>
                  </a:lnTo>
                  <a:lnTo>
                    <a:pt x="335" y="34"/>
                  </a:lnTo>
                  <a:lnTo>
                    <a:pt x="335" y="35"/>
                  </a:lnTo>
                  <a:lnTo>
                    <a:pt x="334" y="36"/>
                  </a:lnTo>
                  <a:lnTo>
                    <a:pt x="333" y="37"/>
                  </a:lnTo>
                  <a:lnTo>
                    <a:pt x="331" y="38"/>
                  </a:lnTo>
                  <a:lnTo>
                    <a:pt x="330" y="38"/>
                  </a:lnTo>
                  <a:lnTo>
                    <a:pt x="329" y="38"/>
                  </a:lnTo>
                  <a:lnTo>
                    <a:pt x="328" y="39"/>
                  </a:lnTo>
                  <a:lnTo>
                    <a:pt x="324" y="42"/>
                  </a:lnTo>
                  <a:lnTo>
                    <a:pt x="321" y="45"/>
                  </a:lnTo>
                  <a:lnTo>
                    <a:pt x="319" y="47"/>
                  </a:lnTo>
                  <a:lnTo>
                    <a:pt x="317" y="47"/>
                  </a:lnTo>
                  <a:lnTo>
                    <a:pt x="310" y="46"/>
                  </a:lnTo>
                  <a:lnTo>
                    <a:pt x="308" y="45"/>
                  </a:lnTo>
                  <a:lnTo>
                    <a:pt x="305" y="46"/>
                  </a:lnTo>
                  <a:lnTo>
                    <a:pt x="301" y="46"/>
                  </a:lnTo>
                  <a:lnTo>
                    <a:pt x="299" y="46"/>
                  </a:lnTo>
                  <a:lnTo>
                    <a:pt x="295" y="46"/>
                  </a:lnTo>
                  <a:lnTo>
                    <a:pt x="289" y="48"/>
                  </a:lnTo>
                  <a:lnTo>
                    <a:pt x="282" y="48"/>
                  </a:lnTo>
                  <a:lnTo>
                    <a:pt x="278" y="47"/>
                  </a:lnTo>
                  <a:lnTo>
                    <a:pt x="275" y="48"/>
                  </a:lnTo>
                  <a:lnTo>
                    <a:pt x="271" y="50"/>
                  </a:lnTo>
                  <a:lnTo>
                    <a:pt x="266" y="52"/>
                  </a:lnTo>
                  <a:lnTo>
                    <a:pt x="257" y="54"/>
                  </a:lnTo>
                  <a:lnTo>
                    <a:pt x="256" y="54"/>
                  </a:lnTo>
                  <a:lnTo>
                    <a:pt x="254" y="53"/>
                  </a:lnTo>
                  <a:lnTo>
                    <a:pt x="253" y="52"/>
                  </a:lnTo>
                  <a:lnTo>
                    <a:pt x="252" y="52"/>
                  </a:lnTo>
                  <a:lnTo>
                    <a:pt x="251" y="50"/>
                  </a:lnTo>
                  <a:lnTo>
                    <a:pt x="251" y="48"/>
                  </a:lnTo>
                  <a:lnTo>
                    <a:pt x="251" y="46"/>
                  </a:lnTo>
                  <a:lnTo>
                    <a:pt x="250" y="44"/>
                  </a:lnTo>
                  <a:lnTo>
                    <a:pt x="246" y="42"/>
                  </a:lnTo>
                  <a:lnTo>
                    <a:pt x="240" y="42"/>
                  </a:lnTo>
                  <a:lnTo>
                    <a:pt x="233" y="43"/>
                  </a:lnTo>
                  <a:lnTo>
                    <a:pt x="232" y="44"/>
                  </a:lnTo>
                  <a:lnTo>
                    <a:pt x="231" y="44"/>
                  </a:lnTo>
                  <a:lnTo>
                    <a:pt x="231" y="45"/>
                  </a:lnTo>
                  <a:lnTo>
                    <a:pt x="230" y="47"/>
                  </a:lnTo>
                  <a:lnTo>
                    <a:pt x="229" y="49"/>
                  </a:lnTo>
                  <a:lnTo>
                    <a:pt x="228" y="50"/>
                  </a:lnTo>
                  <a:lnTo>
                    <a:pt x="224" y="51"/>
                  </a:lnTo>
                  <a:lnTo>
                    <a:pt x="220" y="51"/>
                  </a:lnTo>
                  <a:lnTo>
                    <a:pt x="216" y="51"/>
                  </a:lnTo>
                  <a:lnTo>
                    <a:pt x="212" y="50"/>
                  </a:lnTo>
                  <a:lnTo>
                    <a:pt x="211" y="49"/>
                  </a:lnTo>
                  <a:lnTo>
                    <a:pt x="209" y="47"/>
                  </a:lnTo>
                  <a:lnTo>
                    <a:pt x="207" y="46"/>
                  </a:lnTo>
                  <a:lnTo>
                    <a:pt x="205" y="44"/>
                  </a:lnTo>
                  <a:lnTo>
                    <a:pt x="203" y="43"/>
                  </a:lnTo>
                  <a:lnTo>
                    <a:pt x="200" y="42"/>
                  </a:lnTo>
                  <a:lnTo>
                    <a:pt x="181" y="40"/>
                  </a:lnTo>
                  <a:lnTo>
                    <a:pt x="166" y="38"/>
                  </a:lnTo>
                  <a:lnTo>
                    <a:pt x="150" y="37"/>
                  </a:lnTo>
                  <a:lnTo>
                    <a:pt x="136" y="38"/>
                  </a:lnTo>
                  <a:lnTo>
                    <a:pt x="122" y="43"/>
                  </a:lnTo>
                  <a:lnTo>
                    <a:pt x="115" y="46"/>
                  </a:lnTo>
                  <a:lnTo>
                    <a:pt x="109" y="50"/>
                  </a:lnTo>
                  <a:lnTo>
                    <a:pt x="104" y="54"/>
                  </a:lnTo>
                  <a:lnTo>
                    <a:pt x="92" y="66"/>
                  </a:lnTo>
                  <a:lnTo>
                    <a:pt x="75" y="74"/>
                  </a:lnTo>
                  <a:lnTo>
                    <a:pt x="58" y="82"/>
                  </a:lnTo>
                  <a:lnTo>
                    <a:pt x="38" y="88"/>
                  </a:lnTo>
                  <a:lnTo>
                    <a:pt x="21" y="94"/>
                  </a:lnTo>
                  <a:lnTo>
                    <a:pt x="5" y="100"/>
                  </a:lnTo>
                  <a:lnTo>
                    <a:pt x="5" y="101"/>
                  </a:lnTo>
                  <a:lnTo>
                    <a:pt x="4" y="103"/>
                  </a:lnTo>
                  <a:lnTo>
                    <a:pt x="2" y="105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0" y="112"/>
                  </a:lnTo>
                  <a:lnTo>
                    <a:pt x="6" y="113"/>
                  </a:lnTo>
                  <a:lnTo>
                    <a:pt x="13" y="112"/>
                  </a:lnTo>
                  <a:lnTo>
                    <a:pt x="20" y="112"/>
                  </a:lnTo>
                  <a:lnTo>
                    <a:pt x="26" y="114"/>
                  </a:lnTo>
                  <a:lnTo>
                    <a:pt x="37" y="120"/>
                  </a:lnTo>
                  <a:lnTo>
                    <a:pt x="50" y="123"/>
                  </a:lnTo>
                  <a:lnTo>
                    <a:pt x="62" y="123"/>
                  </a:lnTo>
                  <a:lnTo>
                    <a:pt x="74" y="122"/>
                  </a:lnTo>
                  <a:lnTo>
                    <a:pt x="87" y="121"/>
                  </a:lnTo>
                  <a:lnTo>
                    <a:pt x="97" y="120"/>
                  </a:lnTo>
                  <a:lnTo>
                    <a:pt x="105" y="121"/>
                  </a:lnTo>
                  <a:lnTo>
                    <a:pt x="110" y="123"/>
                  </a:lnTo>
                  <a:lnTo>
                    <a:pt x="113" y="129"/>
                  </a:lnTo>
                  <a:lnTo>
                    <a:pt x="115" y="132"/>
                  </a:lnTo>
                  <a:lnTo>
                    <a:pt x="120" y="138"/>
                  </a:lnTo>
                  <a:lnTo>
                    <a:pt x="125" y="142"/>
                  </a:lnTo>
                  <a:lnTo>
                    <a:pt x="128" y="147"/>
                  </a:lnTo>
                  <a:lnTo>
                    <a:pt x="128" y="151"/>
                  </a:lnTo>
                  <a:lnTo>
                    <a:pt x="125" y="153"/>
                  </a:lnTo>
                  <a:lnTo>
                    <a:pt x="116" y="156"/>
                  </a:lnTo>
                  <a:lnTo>
                    <a:pt x="106" y="161"/>
                  </a:lnTo>
                  <a:lnTo>
                    <a:pt x="96" y="167"/>
                  </a:lnTo>
                  <a:lnTo>
                    <a:pt x="87" y="173"/>
                  </a:lnTo>
                  <a:lnTo>
                    <a:pt x="82" y="181"/>
                  </a:lnTo>
                  <a:lnTo>
                    <a:pt x="81" y="187"/>
                  </a:lnTo>
                  <a:lnTo>
                    <a:pt x="84" y="190"/>
                  </a:lnTo>
                  <a:lnTo>
                    <a:pt x="89" y="193"/>
                  </a:lnTo>
                  <a:lnTo>
                    <a:pt x="94" y="197"/>
                  </a:lnTo>
                  <a:lnTo>
                    <a:pt x="98" y="200"/>
                  </a:lnTo>
                  <a:lnTo>
                    <a:pt x="100" y="200"/>
                  </a:lnTo>
                  <a:lnTo>
                    <a:pt x="102" y="201"/>
                  </a:lnTo>
                  <a:lnTo>
                    <a:pt x="104" y="201"/>
                  </a:lnTo>
                  <a:lnTo>
                    <a:pt x="106" y="201"/>
                  </a:lnTo>
                  <a:lnTo>
                    <a:pt x="108" y="201"/>
                  </a:lnTo>
                  <a:lnTo>
                    <a:pt x="108" y="202"/>
                  </a:lnTo>
                  <a:lnTo>
                    <a:pt x="108" y="204"/>
                  </a:lnTo>
                  <a:lnTo>
                    <a:pt x="107" y="207"/>
                  </a:lnTo>
                  <a:lnTo>
                    <a:pt x="106" y="210"/>
                  </a:lnTo>
                  <a:lnTo>
                    <a:pt x="104" y="212"/>
                  </a:lnTo>
                  <a:lnTo>
                    <a:pt x="102" y="216"/>
                  </a:lnTo>
                  <a:lnTo>
                    <a:pt x="100" y="218"/>
                  </a:lnTo>
                  <a:lnTo>
                    <a:pt x="100" y="221"/>
                  </a:lnTo>
                  <a:lnTo>
                    <a:pt x="100" y="223"/>
                  </a:lnTo>
                  <a:lnTo>
                    <a:pt x="101" y="226"/>
                  </a:lnTo>
                  <a:lnTo>
                    <a:pt x="101" y="229"/>
                  </a:lnTo>
                  <a:lnTo>
                    <a:pt x="101" y="231"/>
                  </a:lnTo>
                  <a:lnTo>
                    <a:pt x="100" y="233"/>
                  </a:lnTo>
                  <a:lnTo>
                    <a:pt x="95" y="239"/>
                  </a:lnTo>
                  <a:lnTo>
                    <a:pt x="86" y="242"/>
                  </a:lnTo>
                  <a:lnTo>
                    <a:pt x="76" y="241"/>
                  </a:lnTo>
                  <a:lnTo>
                    <a:pt x="70" y="238"/>
                  </a:lnTo>
                  <a:lnTo>
                    <a:pt x="64" y="235"/>
                  </a:lnTo>
                  <a:lnTo>
                    <a:pt x="58" y="231"/>
                  </a:lnTo>
                  <a:lnTo>
                    <a:pt x="54" y="228"/>
                  </a:lnTo>
                  <a:lnTo>
                    <a:pt x="53" y="227"/>
                  </a:lnTo>
                  <a:lnTo>
                    <a:pt x="51" y="228"/>
                  </a:lnTo>
                  <a:lnTo>
                    <a:pt x="49" y="229"/>
                  </a:lnTo>
                  <a:lnTo>
                    <a:pt x="47" y="230"/>
                  </a:lnTo>
                  <a:lnTo>
                    <a:pt x="45" y="232"/>
                  </a:lnTo>
                  <a:lnTo>
                    <a:pt x="41" y="234"/>
                  </a:lnTo>
                  <a:lnTo>
                    <a:pt x="39" y="236"/>
                  </a:lnTo>
                  <a:lnTo>
                    <a:pt x="37" y="237"/>
                  </a:lnTo>
                  <a:lnTo>
                    <a:pt x="36" y="238"/>
                  </a:lnTo>
                  <a:lnTo>
                    <a:pt x="37" y="239"/>
                  </a:lnTo>
                  <a:lnTo>
                    <a:pt x="38" y="241"/>
                  </a:lnTo>
                  <a:lnTo>
                    <a:pt x="39" y="242"/>
                  </a:lnTo>
                  <a:lnTo>
                    <a:pt x="41" y="243"/>
                  </a:lnTo>
                  <a:lnTo>
                    <a:pt x="47" y="247"/>
                  </a:lnTo>
                  <a:lnTo>
                    <a:pt x="54" y="251"/>
                  </a:lnTo>
                  <a:lnTo>
                    <a:pt x="60" y="257"/>
                  </a:lnTo>
                  <a:lnTo>
                    <a:pt x="65" y="260"/>
                  </a:lnTo>
                  <a:lnTo>
                    <a:pt x="66" y="261"/>
                  </a:lnTo>
                  <a:lnTo>
                    <a:pt x="67" y="261"/>
                  </a:lnTo>
                  <a:lnTo>
                    <a:pt x="70" y="268"/>
                  </a:lnTo>
                  <a:lnTo>
                    <a:pt x="72" y="271"/>
                  </a:lnTo>
                  <a:lnTo>
                    <a:pt x="72" y="274"/>
                  </a:lnTo>
                  <a:lnTo>
                    <a:pt x="72" y="279"/>
                  </a:lnTo>
                  <a:lnTo>
                    <a:pt x="72" y="287"/>
                  </a:lnTo>
                  <a:lnTo>
                    <a:pt x="73" y="288"/>
                  </a:lnTo>
                  <a:lnTo>
                    <a:pt x="75" y="289"/>
                  </a:lnTo>
                  <a:lnTo>
                    <a:pt x="77" y="291"/>
                  </a:lnTo>
                  <a:lnTo>
                    <a:pt x="79" y="292"/>
                  </a:lnTo>
                  <a:lnTo>
                    <a:pt x="82" y="292"/>
                  </a:lnTo>
                  <a:lnTo>
                    <a:pt x="83" y="293"/>
                  </a:lnTo>
                  <a:lnTo>
                    <a:pt x="85" y="299"/>
                  </a:lnTo>
                  <a:lnTo>
                    <a:pt x="88" y="304"/>
                  </a:lnTo>
                  <a:lnTo>
                    <a:pt x="91" y="309"/>
                  </a:lnTo>
                  <a:lnTo>
                    <a:pt x="91" y="314"/>
                  </a:lnTo>
                  <a:lnTo>
                    <a:pt x="90" y="315"/>
                  </a:lnTo>
                  <a:lnTo>
                    <a:pt x="88" y="317"/>
                  </a:lnTo>
                  <a:lnTo>
                    <a:pt x="86" y="319"/>
                  </a:lnTo>
                  <a:lnTo>
                    <a:pt x="83" y="321"/>
                  </a:lnTo>
                  <a:lnTo>
                    <a:pt x="81" y="322"/>
                  </a:lnTo>
                  <a:lnTo>
                    <a:pt x="77" y="324"/>
                  </a:lnTo>
                  <a:lnTo>
                    <a:pt x="75" y="326"/>
                  </a:lnTo>
                  <a:lnTo>
                    <a:pt x="74" y="327"/>
                  </a:lnTo>
                  <a:lnTo>
                    <a:pt x="74" y="328"/>
                  </a:lnTo>
                  <a:lnTo>
                    <a:pt x="75" y="330"/>
                  </a:lnTo>
                  <a:lnTo>
                    <a:pt x="84" y="331"/>
                  </a:lnTo>
                  <a:lnTo>
                    <a:pt x="93" y="330"/>
                  </a:lnTo>
                  <a:lnTo>
                    <a:pt x="102" y="328"/>
                  </a:lnTo>
                  <a:lnTo>
                    <a:pt x="110" y="330"/>
                  </a:lnTo>
                  <a:lnTo>
                    <a:pt x="116" y="332"/>
                  </a:lnTo>
                  <a:lnTo>
                    <a:pt x="122" y="334"/>
                  </a:lnTo>
                  <a:lnTo>
                    <a:pt x="126" y="334"/>
                  </a:lnTo>
                  <a:lnTo>
                    <a:pt x="132" y="335"/>
                  </a:lnTo>
                  <a:lnTo>
                    <a:pt x="133" y="335"/>
                  </a:lnTo>
                  <a:lnTo>
                    <a:pt x="134" y="337"/>
                  </a:lnTo>
                  <a:lnTo>
                    <a:pt x="135" y="338"/>
                  </a:lnTo>
                  <a:lnTo>
                    <a:pt x="136" y="338"/>
                  </a:lnTo>
                  <a:lnTo>
                    <a:pt x="142" y="339"/>
                  </a:lnTo>
                  <a:lnTo>
                    <a:pt x="150" y="339"/>
                  </a:lnTo>
                  <a:lnTo>
                    <a:pt x="158" y="339"/>
                  </a:lnTo>
                  <a:lnTo>
                    <a:pt x="161" y="341"/>
                  </a:lnTo>
                  <a:lnTo>
                    <a:pt x="160" y="343"/>
                  </a:lnTo>
                  <a:lnTo>
                    <a:pt x="151" y="346"/>
                  </a:lnTo>
                  <a:lnTo>
                    <a:pt x="142" y="346"/>
                  </a:lnTo>
                  <a:lnTo>
                    <a:pt x="133" y="344"/>
                  </a:lnTo>
                  <a:lnTo>
                    <a:pt x="123" y="343"/>
                  </a:lnTo>
                  <a:lnTo>
                    <a:pt x="122" y="342"/>
                  </a:lnTo>
                  <a:lnTo>
                    <a:pt x="120" y="341"/>
                  </a:lnTo>
                  <a:lnTo>
                    <a:pt x="117" y="341"/>
                  </a:lnTo>
                  <a:lnTo>
                    <a:pt x="108" y="341"/>
                  </a:lnTo>
                  <a:lnTo>
                    <a:pt x="102" y="342"/>
                  </a:lnTo>
                  <a:lnTo>
                    <a:pt x="95" y="344"/>
                  </a:lnTo>
                  <a:lnTo>
                    <a:pt x="86" y="346"/>
                  </a:lnTo>
                  <a:lnTo>
                    <a:pt x="84" y="346"/>
                  </a:lnTo>
                  <a:lnTo>
                    <a:pt x="83" y="348"/>
                  </a:lnTo>
                  <a:lnTo>
                    <a:pt x="82" y="349"/>
                  </a:lnTo>
                  <a:lnTo>
                    <a:pt x="79" y="351"/>
                  </a:lnTo>
                  <a:lnTo>
                    <a:pt x="79" y="352"/>
                  </a:lnTo>
                  <a:lnTo>
                    <a:pt x="78" y="353"/>
                  </a:lnTo>
                  <a:lnTo>
                    <a:pt x="79" y="354"/>
                  </a:lnTo>
                  <a:lnTo>
                    <a:pt x="89" y="353"/>
                  </a:lnTo>
                  <a:lnTo>
                    <a:pt x="100" y="352"/>
                  </a:lnTo>
                  <a:lnTo>
                    <a:pt x="113" y="352"/>
                  </a:lnTo>
                  <a:lnTo>
                    <a:pt x="127" y="352"/>
                  </a:lnTo>
                  <a:lnTo>
                    <a:pt x="138" y="354"/>
                  </a:lnTo>
                  <a:lnTo>
                    <a:pt x="147" y="357"/>
                  </a:lnTo>
                  <a:lnTo>
                    <a:pt x="155" y="364"/>
                  </a:lnTo>
                  <a:lnTo>
                    <a:pt x="162" y="366"/>
                  </a:lnTo>
                  <a:lnTo>
                    <a:pt x="167" y="366"/>
                  </a:lnTo>
                  <a:lnTo>
                    <a:pt x="173" y="360"/>
                  </a:lnTo>
                  <a:lnTo>
                    <a:pt x="176" y="359"/>
                  </a:lnTo>
                  <a:lnTo>
                    <a:pt x="183" y="358"/>
                  </a:lnTo>
                  <a:lnTo>
                    <a:pt x="191" y="357"/>
                  </a:lnTo>
                  <a:lnTo>
                    <a:pt x="200" y="357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27" name="Freeform 73"/>
            <p:cNvSpPr>
              <a:spLocks/>
            </p:cNvSpPr>
            <p:nvPr/>
          </p:nvSpPr>
          <p:spPr bwMode="gray">
            <a:xfrm>
              <a:off x="3257" y="1546"/>
              <a:ext cx="80" cy="43"/>
            </a:xfrm>
            <a:custGeom>
              <a:avLst/>
              <a:gdLst>
                <a:gd name="T0" fmla="*/ 77 w 80"/>
                <a:gd name="T1" fmla="*/ 12 h 43"/>
                <a:gd name="T2" fmla="*/ 80 w 80"/>
                <a:gd name="T3" fmla="*/ 10 h 43"/>
                <a:gd name="T4" fmla="*/ 80 w 80"/>
                <a:gd name="T5" fmla="*/ 8 h 43"/>
                <a:gd name="T6" fmla="*/ 76 w 80"/>
                <a:gd name="T7" fmla="*/ 5 h 43"/>
                <a:gd name="T8" fmla="*/ 70 w 80"/>
                <a:gd name="T9" fmla="*/ 3 h 43"/>
                <a:gd name="T10" fmla="*/ 64 w 80"/>
                <a:gd name="T11" fmla="*/ 1 h 43"/>
                <a:gd name="T12" fmla="*/ 60 w 80"/>
                <a:gd name="T13" fmla="*/ 0 h 43"/>
                <a:gd name="T14" fmla="*/ 57 w 80"/>
                <a:gd name="T15" fmla="*/ 1 h 43"/>
                <a:gd name="T16" fmla="*/ 48 w 80"/>
                <a:gd name="T17" fmla="*/ 6 h 43"/>
                <a:gd name="T18" fmla="*/ 33 w 80"/>
                <a:gd name="T19" fmla="*/ 5 h 43"/>
                <a:gd name="T20" fmla="*/ 27 w 80"/>
                <a:gd name="T21" fmla="*/ 6 h 43"/>
                <a:gd name="T22" fmla="*/ 20 w 80"/>
                <a:gd name="T23" fmla="*/ 7 h 43"/>
                <a:gd name="T24" fmla="*/ 18 w 80"/>
                <a:gd name="T25" fmla="*/ 8 h 43"/>
                <a:gd name="T26" fmla="*/ 14 w 80"/>
                <a:gd name="T27" fmla="*/ 10 h 43"/>
                <a:gd name="T28" fmla="*/ 11 w 80"/>
                <a:gd name="T29" fmla="*/ 14 h 43"/>
                <a:gd name="T30" fmla="*/ 6 w 80"/>
                <a:gd name="T31" fmla="*/ 19 h 43"/>
                <a:gd name="T32" fmla="*/ 2 w 80"/>
                <a:gd name="T33" fmla="*/ 22 h 43"/>
                <a:gd name="T34" fmla="*/ 1 w 80"/>
                <a:gd name="T35" fmla="*/ 26 h 43"/>
                <a:gd name="T36" fmla="*/ 0 w 80"/>
                <a:gd name="T37" fmla="*/ 30 h 43"/>
                <a:gd name="T38" fmla="*/ 0 w 80"/>
                <a:gd name="T39" fmla="*/ 32 h 43"/>
                <a:gd name="T40" fmla="*/ 4 w 80"/>
                <a:gd name="T41" fmla="*/ 34 h 43"/>
                <a:gd name="T42" fmla="*/ 8 w 80"/>
                <a:gd name="T43" fmla="*/ 33 h 43"/>
                <a:gd name="T44" fmla="*/ 12 w 80"/>
                <a:gd name="T45" fmla="*/ 29 h 43"/>
                <a:gd name="T46" fmla="*/ 17 w 80"/>
                <a:gd name="T47" fmla="*/ 27 h 43"/>
                <a:gd name="T48" fmla="*/ 21 w 80"/>
                <a:gd name="T49" fmla="*/ 28 h 43"/>
                <a:gd name="T50" fmla="*/ 25 w 80"/>
                <a:gd name="T51" fmla="*/ 30 h 43"/>
                <a:gd name="T52" fmla="*/ 30 w 80"/>
                <a:gd name="T53" fmla="*/ 30 h 43"/>
                <a:gd name="T54" fmla="*/ 34 w 80"/>
                <a:gd name="T55" fmla="*/ 32 h 43"/>
                <a:gd name="T56" fmla="*/ 38 w 80"/>
                <a:gd name="T57" fmla="*/ 35 h 43"/>
                <a:gd name="T58" fmla="*/ 41 w 80"/>
                <a:gd name="T59" fmla="*/ 41 h 43"/>
                <a:gd name="T60" fmla="*/ 44 w 80"/>
                <a:gd name="T61" fmla="*/ 43 h 43"/>
                <a:gd name="T62" fmla="*/ 47 w 80"/>
                <a:gd name="T63" fmla="*/ 42 h 43"/>
                <a:gd name="T64" fmla="*/ 51 w 80"/>
                <a:gd name="T65" fmla="*/ 41 h 43"/>
                <a:gd name="T66" fmla="*/ 52 w 80"/>
                <a:gd name="T67" fmla="*/ 39 h 43"/>
                <a:gd name="T68" fmla="*/ 54 w 80"/>
                <a:gd name="T69" fmla="*/ 37 h 43"/>
                <a:gd name="T70" fmla="*/ 55 w 80"/>
                <a:gd name="T71" fmla="*/ 33 h 43"/>
                <a:gd name="T72" fmla="*/ 54 w 80"/>
                <a:gd name="T73" fmla="*/ 30 h 43"/>
                <a:gd name="T74" fmla="*/ 51 w 80"/>
                <a:gd name="T75" fmla="*/ 27 h 43"/>
                <a:gd name="T76" fmla="*/ 49 w 80"/>
                <a:gd name="T77" fmla="*/ 25 h 43"/>
                <a:gd name="T78" fmla="*/ 51 w 80"/>
                <a:gd name="T79" fmla="*/ 22 h 43"/>
                <a:gd name="T80" fmla="*/ 54 w 80"/>
                <a:gd name="T81" fmla="*/ 18 h 43"/>
                <a:gd name="T82" fmla="*/ 62 w 80"/>
                <a:gd name="T83" fmla="*/ 18 h 43"/>
                <a:gd name="T84" fmla="*/ 75 w 80"/>
                <a:gd name="T85" fmla="*/ 13 h 4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0"/>
                <a:gd name="T130" fmla="*/ 0 h 43"/>
                <a:gd name="T131" fmla="*/ 80 w 80"/>
                <a:gd name="T132" fmla="*/ 43 h 4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0" h="43">
                  <a:moveTo>
                    <a:pt x="75" y="13"/>
                  </a:moveTo>
                  <a:lnTo>
                    <a:pt x="77" y="12"/>
                  </a:lnTo>
                  <a:lnTo>
                    <a:pt x="79" y="11"/>
                  </a:lnTo>
                  <a:lnTo>
                    <a:pt x="80" y="10"/>
                  </a:lnTo>
                  <a:lnTo>
                    <a:pt x="80" y="9"/>
                  </a:lnTo>
                  <a:lnTo>
                    <a:pt x="80" y="8"/>
                  </a:lnTo>
                  <a:lnTo>
                    <a:pt x="79" y="6"/>
                  </a:lnTo>
                  <a:lnTo>
                    <a:pt x="76" y="5"/>
                  </a:lnTo>
                  <a:lnTo>
                    <a:pt x="74" y="4"/>
                  </a:lnTo>
                  <a:lnTo>
                    <a:pt x="70" y="3"/>
                  </a:lnTo>
                  <a:lnTo>
                    <a:pt x="67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48" y="6"/>
                  </a:lnTo>
                  <a:lnTo>
                    <a:pt x="40" y="6"/>
                  </a:lnTo>
                  <a:lnTo>
                    <a:pt x="33" y="5"/>
                  </a:lnTo>
                  <a:lnTo>
                    <a:pt x="30" y="5"/>
                  </a:lnTo>
                  <a:lnTo>
                    <a:pt x="27" y="6"/>
                  </a:lnTo>
                  <a:lnTo>
                    <a:pt x="23" y="7"/>
                  </a:lnTo>
                  <a:lnTo>
                    <a:pt x="20" y="7"/>
                  </a:lnTo>
                  <a:lnTo>
                    <a:pt x="19" y="7"/>
                  </a:lnTo>
                  <a:lnTo>
                    <a:pt x="18" y="8"/>
                  </a:lnTo>
                  <a:lnTo>
                    <a:pt x="16" y="9"/>
                  </a:lnTo>
                  <a:lnTo>
                    <a:pt x="14" y="10"/>
                  </a:lnTo>
                  <a:lnTo>
                    <a:pt x="13" y="12"/>
                  </a:lnTo>
                  <a:lnTo>
                    <a:pt x="11" y="14"/>
                  </a:lnTo>
                  <a:lnTo>
                    <a:pt x="9" y="17"/>
                  </a:lnTo>
                  <a:lnTo>
                    <a:pt x="6" y="19"/>
                  </a:lnTo>
                  <a:lnTo>
                    <a:pt x="4" y="20"/>
                  </a:lnTo>
                  <a:lnTo>
                    <a:pt x="2" y="22"/>
                  </a:lnTo>
                  <a:lnTo>
                    <a:pt x="1" y="23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6" y="34"/>
                  </a:lnTo>
                  <a:lnTo>
                    <a:pt x="8" y="33"/>
                  </a:lnTo>
                  <a:lnTo>
                    <a:pt x="10" y="31"/>
                  </a:lnTo>
                  <a:lnTo>
                    <a:pt x="12" y="29"/>
                  </a:lnTo>
                  <a:lnTo>
                    <a:pt x="14" y="27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8"/>
                  </a:lnTo>
                  <a:lnTo>
                    <a:pt x="24" y="29"/>
                  </a:lnTo>
                  <a:lnTo>
                    <a:pt x="25" y="30"/>
                  </a:lnTo>
                  <a:lnTo>
                    <a:pt x="28" y="30"/>
                  </a:lnTo>
                  <a:lnTo>
                    <a:pt x="30" y="30"/>
                  </a:lnTo>
                  <a:lnTo>
                    <a:pt x="31" y="30"/>
                  </a:lnTo>
                  <a:lnTo>
                    <a:pt x="34" y="32"/>
                  </a:lnTo>
                  <a:lnTo>
                    <a:pt x="36" y="34"/>
                  </a:lnTo>
                  <a:lnTo>
                    <a:pt x="38" y="35"/>
                  </a:lnTo>
                  <a:lnTo>
                    <a:pt x="40" y="38"/>
                  </a:lnTo>
                  <a:lnTo>
                    <a:pt x="41" y="41"/>
                  </a:lnTo>
                  <a:lnTo>
                    <a:pt x="42" y="42"/>
                  </a:lnTo>
                  <a:lnTo>
                    <a:pt x="44" y="43"/>
                  </a:lnTo>
                  <a:lnTo>
                    <a:pt x="45" y="42"/>
                  </a:lnTo>
                  <a:lnTo>
                    <a:pt x="47" y="42"/>
                  </a:lnTo>
                  <a:lnTo>
                    <a:pt x="49" y="41"/>
                  </a:lnTo>
                  <a:lnTo>
                    <a:pt x="51" y="41"/>
                  </a:lnTo>
                  <a:lnTo>
                    <a:pt x="51" y="40"/>
                  </a:lnTo>
                  <a:lnTo>
                    <a:pt x="52" y="39"/>
                  </a:lnTo>
                  <a:lnTo>
                    <a:pt x="53" y="38"/>
                  </a:lnTo>
                  <a:lnTo>
                    <a:pt x="54" y="37"/>
                  </a:lnTo>
                  <a:lnTo>
                    <a:pt x="55" y="35"/>
                  </a:lnTo>
                  <a:lnTo>
                    <a:pt x="55" y="33"/>
                  </a:lnTo>
                  <a:lnTo>
                    <a:pt x="55" y="31"/>
                  </a:lnTo>
                  <a:lnTo>
                    <a:pt x="54" y="30"/>
                  </a:lnTo>
                  <a:lnTo>
                    <a:pt x="52" y="29"/>
                  </a:lnTo>
                  <a:lnTo>
                    <a:pt x="51" y="27"/>
                  </a:lnTo>
                  <a:lnTo>
                    <a:pt x="50" y="26"/>
                  </a:lnTo>
                  <a:lnTo>
                    <a:pt x="49" y="25"/>
                  </a:lnTo>
                  <a:lnTo>
                    <a:pt x="49" y="24"/>
                  </a:lnTo>
                  <a:lnTo>
                    <a:pt x="51" y="22"/>
                  </a:lnTo>
                  <a:lnTo>
                    <a:pt x="52" y="20"/>
                  </a:lnTo>
                  <a:lnTo>
                    <a:pt x="54" y="18"/>
                  </a:lnTo>
                  <a:lnTo>
                    <a:pt x="56" y="17"/>
                  </a:lnTo>
                  <a:lnTo>
                    <a:pt x="62" y="18"/>
                  </a:lnTo>
                  <a:lnTo>
                    <a:pt x="69" y="17"/>
                  </a:lnTo>
                  <a:lnTo>
                    <a:pt x="75" y="13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28" name="Freeform 74"/>
            <p:cNvSpPr>
              <a:spLocks/>
            </p:cNvSpPr>
            <p:nvPr/>
          </p:nvSpPr>
          <p:spPr bwMode="gray">
            <a:xfrm>
              <a:off x="2735" y="1389"/>
              <a:ext cx="36" cy="73"/>
            </a:xfrm>
            <a:custGeom>
              <a:avLst/>
              <a:gdLst>
                <a:gd name="T0" fmla="*/ 0 w 36"/>
                <a:gd name="T1" fmla="*/ 33 h 73"/>
                <a:gd name="T2" fmla="*/ 0 w 36"/>
                <a:gd name="T3" fmla="*/ 35 h 73"/>
                <a:gd name="T4" fmla="*/ 0 w 36"/>
                <a:gd name="T5" fmla="*/ 37 h 73"/>
                <a:gd name="T6" fmla="*/ 1 w 36"/>
                <a:gd name="T7" fmla="*/ 39 h 73"/>
                <a:gd name="T8" fmla="*/ 2 w 36"/>
                <a:gd name="T9" fmla="*/ 43 h 73"/>
                <a:gd name="T10" fmla="*/ 3 w 36"/>
                <a:gd name="T11" fmla="*/ 47 h 73"/>
                <a:gd name="T12" fmla="*/ 4 w 36"/>
                <a:gd name="T13" fmla="*/ 50 h 73"/>
                <a:gd name="T14" fmla="*/ 6 w 36"/>
                <a:gd name="T15" fmla="*/ 54 h 73"/>
                <a:gd name="T16" fmla="*/ 10 w 36"/>
                <a:gd name="T17" fmla="*/ 59 h 73"/>
                <a:gd name="T18" fmla="*/ 15 w 36"/>
                <a:gd name="T19" fmla="*/ 61 h 73"/>
                <a:gd name="T20" fmla="*/ 18 w 36"/>
                <a:gd name="T21" fmla="*/ 63 h 73"/>
                <a:gd name="T22" fmla="*/ 19 w 36"/>
                <a:gd name="T23" fmla="*/ 66 h 73"/>
                <a:gd name="T24" fmla="*/ 22 w 36"/>
                <a:gd name="T25" fmla="*/ 68 h 73"/>
                <a:gd name="T26" fmla="*/ 27 w 36"/>
                <a:gd name="T27" fmla="*/ 71 h 73"/>
                <a:gd name="T28" fmla="*/ 32 w 36"/>
                <a:gd name="T29" fmla="*/ 73 h 73"/>
                <a:gd name="T30" fmla="*/ 34 w 36"/>
                <a:gd name="T31" fmla="*/ 73 h 73"/>
                <a:gd name="T32" fmla="*/ 36 w 36"/>
                <a:gd name="T33" fmla="*/ 71 h 73"/>
                <a:gd name="T34" fmla="*/ 34 w 36"/>
                <a:gd name="T35" fmla="*/ 67 h 73"/>
                <a:gd name="T36" fmla="*/ 33 w 36"/>
                <a:gd name="T37" fmla="*/ 66 h 73"/>
                <a:gd name="T38" fmla="*/ 30 w 36"/>
                <a:gd name="T39" fmla="*/ 61 h 73"/>
                <a:gd name="T40" fmla="*/ 29 w 36"/>
                <a:gd name="T41" fmla="*/ 53 h 73"/>
                <a:gd name="T42" fmla="*/ 30 w 36"/>
                <a:gd name="T43" fmla="*/ 49 h 73"/>
                <a:gd name="T44" fmla="*/ 31 w 36"/>
                <a:gd name="T45" fmla="*/ 48 h 73"/>
                <a:gd name="T46" fmla="*/ 31 w 36"/>
                <a:gd name="T47" fmla="*/ 43 h 73"/>
                <a:gd name="T48" fmla="*/ 30 w 36"/>
                <a:gd name="T49" fmla="*/ 37 h 73"/>
                <a:gd name="T50" fmla="*/ 29 w 36"/>
                <a:gd name="T51" fmla="*/ 32 h 73"/>
                <a:gd name="T52" fmla="*/ 28 w 36"/>
                <a:gd name="T53" fmla="*/ 32 h 73"/>
                <a:gd name="T54" fmla="*/ 26 w 36"/>
                <a:gd name="T55" fmla="*/ 32 h 73"/>
                <a:gd name="T56" fmla="*/ 24 w 36"/>
                <a:gd name="T57" fmla="*/ 32 h 73"/>
                <a:gd name="T58" fmla="*/ 23 w 36"/>
                <a:gd name="T59" fmla="*/ 30 h 73"/>
                <a:gd name="T60" fmla="*/ 22 w 36"/>
                <a:gd name="T61" fmla="*/ 31 h 73"/>
                <a:gd name="T62" fmla="*/ 19 w 36"/>
                <a:gd name="T63" fmla="*/ 25 h 73"/>
                <a:gd name="T64" fmla="*/ 16 w 36"/>
                <a:gd name="T65" fmla="*/ 8 h 73"/>
                <a:gd name="T66" fmla="*/ 13 w 36"/>
                <a:gd name="T67" fmla="*/ 1 h 73"/>
                <a:gd name="T68" fmla="*/ 10 w 36"/>
                <a:gd name="T69" fmla="*/ 0 h 73"/>
                <a:gd name="T70" fmla="*/ 9 w 36"/>
                <a:gd name="T71" fmla="*/ 0 h 73"/>
                <a:gd name="T72" fmla="*/ 8 w 36"/>
                <a:gd name="T73" fmla="*/ 7 h 73"/>
                <a:gd name="T74" fmla="*/ 8 w 36"/>
                <a:gd name="T75" fmla="*/ 24 h 73"/>
                <a:gd name="T76" fmla="*/ 4 w 36"/>
                <a:gd name="T77" fmla="*/ 29 h 7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6"/>
                <a:gd name="T118" fmla="*/ 0 h 73"/>
                <a:gd name="T119" fmla="*/ 36 w 36"/>
                <a:gd name="T120" fmla="*/ 73 h 73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6" h="73">
                  <a:moveTo>
                    <a:pt x="1" y="32"/>
                  </a:moveTo>
                  <a:lnTo>
                    <a:pt x="0" y="33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37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2" y="43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8"/>
                  </a:lnTo>
                  <a:lnTo>
                    <a:pt x="4" y="50"/>
                  </a:lnTo>
                  <a:lnTo>
                    <a:pt x="5" y="51"/>
                  </a:lnTo>
                  <a:lnTo>
                    <a:pt x="6" y="54"/>
                  </a:lnTo>
                  <a:lnTo>
                    <a:pt x="8" y="57"/>
                  </a:lnTo>
                  <a:lnTo>
                    <a:pt x="10" y="59"/>
                  </a:lnTo>
                  <a:lnTo>
                    <a:pt x="13" y="60"/>
                  </a:lnTo>
                  <a:lnTo>
                    <a:pt x="15" y="61"/>
                  </a:lnTo>
                  <a:lnTo>
                    <a:pt x="17" y="62"/>
                  </a:lnTo>
                  <a:lnTo>
                    <a:pt x="18" y="63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7"/>
                  </a:lnTo>
                  <a:lnTo>
                    <a:pt x="22" y="68"/>
                  </a:lnTo>
                  <a:lnTo>
                    <a:pt x="25" y="69"/>
                  </a:lnTo>
                  <a:lnTo>
                    <a:pt x="27" y="71"/>
                  </a:lnTo>
                  <a:lnTo>
                    <a:pt x="30" y="73"/>
                  </a:lnTo>
                  <a:lnTo>
                    <a:pt x="32" y="73"/>
                  </a:lnTo>
                  <a:lnTo>
                    <a:pt x="33" y="73"/>
                  </a:lnTo>
                  <a:lnTo>
                    <a:pt x="34" y="73"/>
                  </a:lnTo>
                  <a:lnTo>
                    <a:pt x="35" y="72"/>
                  </a:lnTo>
                  <a:lnTo>
                    <a:pt x="36" y="71"/>
                  </a:lnTo>
                  <a:lnTo>
                    <a:pt x="35" y="69"/>
                  </a:lnTo>
                  <a:lnTo>
                    <a:pt x="34" y="67"/>
                  </a:lnTo>
                  <a:lnTo>
                    <a:pt x="34" y="66"/>
                  </a:lnTo>
                  <a:lnTo>
                    <a:pt x="33" y="66"/>
                  </a:lnTo>
                  <a:lnTo>
                    <a:pt x="32" y="65"/>
                  </a:lnTo>
                  <a:lnTo>
                    <a:pt x="30" y="61"/>
                  </a:lnTo>
                  <a:lnTo>
                    <a:pt x="29" y="58"/>
                  </a:lnTo>
                  <a:lnTo>
                    <a:pt x="29" y="53"/>
                  </a:lnTo>
                  <a:lnTo>
                    <a:pt x="30" y="50"/>
                  </a:lnTo>
                  <a:lnTo>
                    <a:pt x="30" y="49"/>
                  </a:lnTo>
                  <a:lnTo>
                    <a:pt x="31" y="48"/>
                  </a:lnTo>
                  <a:lnTo>
                    <a:pt x="31" y="46"/>
                  </a:lnTo>
                  <a:lnTo>
                    <a:pt x="31" y="43"/>
                  </a:lnTo>
                  <a:lnTo>
                    <a:pt x="31" y="40"/>
                  </a:lnTo>
                  <a:lnTo>
                    <a:pt x="30" y="37"/>
                  </a:lnTo>
                  <a:lnTo>
                    <a:pt x="30" y="34"/>
                  </a:lnTo>
                  <a:lnTo>
                    <a:pt x="29" y="32"/>
                  </a:lnTo>
                  <a:lnTo>
                    <a:pt x="28" y="32"/>
                  </a:lnTo>
                  <a:lnTo>
                    <a:pt x="27" y="32"/>
                  </a:lnTo>
                  <a:lnTo>
                    <a:pt x="26" y="32"/>
                  </a:lnTo>
                  <a:lnTo>
                    <a:pt x="25" y="33"/>
                  </a:lnTo>
                  <a:lnTo>
                    <a:pt x="24" y="32"/>
                  </a:lnTo>
                  <a:lnTo>
                    <a:pt x="24" y="31"/>
                  </a:lnTo>
                  <a:lnTo>
                    <a:pt x="23" y="30"/>
                  </a:lnTo>
                  <a:lnTo>
                    <a:pt x="22" y="31"/>
                  </a:lnTo>
                  <a:lnTo>
                    <a:pt x="19" y="25"/>
                  </a:lnTo>
                  <a:lnTo>
                    <a:pt x="17" y="16"/>
                  </a:lnTo>
                  <a:lnTo>
                    <a:pt x="16" y="8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8" y="7"/>
                  </a:lnTo>
                  <a:lnTo>
                    <a:pt x="9" y="15"/>
                  </a:lnTo>
                  <a:lnTo>
                    <a:pt x="8" y="24"/>
                  </a:lnTo>
                  <a:lnTo>
                    <a:pt x="7" y="27"/>
                  </a:lnTo>
                  <a:lnTo>
                    <a:pt x="4" y="29"/>
                  </a:lnTo>
                  <a:lnTo>
                    <a:pt x="1" y="32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29" name="Freeform 75"/>
            <p:cNvSpPr>
              <a:spLocks/>
            </p:cNvSpPr>
            <p:nvPr/>
          </p:nvSpPr>
          <p:spPr bwMode="gray">
            <a:xfrm>
              <a:off x="2733" y="1582"/>
              <a:ext cx="483" cy="309"/>
            </a:xfrm>
            <a:custGeom>
              <a:avLst/>
              <a:gdLst>
                <a:gd name="T0" fmla="*/ 24 w 483"/>
                <a:gd name="T1" fmla="*/ 162 h 309"/>
                <a:gd name="T2" fmla="*/ 36 w 483"/>
                <a:gd name="T3" fmla="*/ 160 h 309"/>
                <a:gd name="T4" fmla="*/ 50 w 483"/>
                <a:gd name="T5" fmla="*/ 159 h 309"/>
                <a:gd name="T6" fmla="*/ 54 w 483"/>
                <a:gd name="T7" fmla="*/ 165 h 309"/>
                <a:gd name="T8" fmla="*/ 50 w 483"/>
                <a:gd name="T9" fmla="*/ 176 h 309"/>
                <a:gd name="T10" fmla="*/ 47 w 483"/>
                <a:gd name="T11" fmla="*/ 187 h 309"/>
                <a:gd name="T12" fmla="*/ 0 w 483"/>
                <a:gd name="T13" fmla="*/ 227 h 309"/>
                <a:gd name="T14" fmla="*/ 344 w 483"/>
                <a:gd name="T15" fmla="*/ 247 h 309"/>
                <a:gd name="T16" fmla="*/ 369 w 483"/>
                <a:gd name="T17" fmla="*/ 204 h 309"/>
                <a:gd name="T18" fmla="*/ 387 w 483"/>
                <a:gd name="T19" fmla="*/ 178 h 309"/>
                <a:gd name="T20" fmla="*/ 405 w 483"/>
                <a:gd name="T21" fmla="*/ 161 h 309"/>
                <a:gd name="T22" fmla="*/ 423 w 483"/>
                <a:gd name="T23" fmla="*/ 148 h 309"/>
                <a:gd name="T24" fmla="*/ 449 w 483"/>
                <a:gd name="T25" fmla="*/ 132 h 309"/>
                <a:gd name="T26" fmla="*/ 483 w 483"/>
                <a:gd name="T27" fmla="*/ 109 h 309"/>
                <a:gd name="T28" fmla="*/ 471 w 483"/>
                <a:gd name="T29" fmla="*/ 92 h 309"/>
                <a:gd name="T30" fmla="*/ 464 w 483"/>
                <a:gd name="T31" fmla="*/ 76 h 309"/>
                <a:gd name="T32" fmla="*/ 450 w 483"/>
                <a:gd name="T33" fmla="*/ 72 h 309"/>
                <a:gd name="T34" fmla="*/ 430 w 483"/>
                <a:gd name="T35" fmla="*/ 77 h 309"/>
                <a:gd name="T36" fmla="*/ 413 w 483"/>
                <a:gd name="T37" fmla="*/ 79 h 309"/>
                <a:gd name="T38" fmla="*/ 374 w 483"/>
                <a:gd name="T39" fmla="*/ 71 h 309"/>
                <a:gd name="T40" fmla="*/ 332 w 483"/>
                <a:gd name="T41" fmla="*/ 57 h 309"/>
                <a:gd name="T42" fmla="*/ 291 w 483"/>
                <a:gd name="T43" fmla="*/ 45 h 309"/>
                <a:gd name="T44" fmla="*/ 255 w 483"/>
                <a:gd name="T45" fmla="*/ 41 h 309"/>
                <a:gd name="T46" fmla="*/ 231 w 483"/>
                <a:gd name="T47" fmla="*/ 47 h 309"/>
                <a:gd name="T48" fmla="*/ 216 w 483"/>
                <a:gd name="T49" fmla="*/ 50 h 309"/>
                <a:gd name="T50" fmla="*/ 206 w 483"/>
                <a:gd name="T51" fmla="*/ 45 h 309"/>
                <a:gd name="T52" fmla="*/ 196 w 483"/>
                <a:gd name="T53" fmla="*/ 30 h 309"/>
                <a:gd name="T54" fmla="*/ 185 w 483"/>
                <a:gd name="T55" fmla="*/ 11 h 309"/>
                <a:gd name="T56" fmla="*/ 172 w 483"/>
                <a:gd name="T57" fmla="*/ 0 h 309"/>
                <a:gd name="T58" fmla="*/ 155 w 483"/>
                <a:gd name="T59" fmla="*/ 3 h 309"/>
                <a:gd name="T60" fmla="*/ 142 w 483"/>
                <a:gd name="T61" fmla="*/ 11 h 309"/>
                <a:gd name="T62" fmla="*/ 133 w 483"/>
                <a:gd name="T63" fmla="*/ 21 h 309"/>
                <a:gd name="T64" fmla="*/ 120 w 483"/>
                <a:gd name="T65" fmla="*/ 24 h 309"/>
                <a:gd name="T66" fmla="*/ 115 w 483"/>
                <a:gd name="T67" fmla="*/ 30 h 309"/>
                <a:gd name="T68" fmla="*/ 112 w 483"/>
                <a:gd name="T69" fmla="*/ 32 h 309"/>
                <a:gd name="T70" fmla="*/ 108 w 483"/>
                <a:gd name="T71" fmla="*/ 33 h 309"/>
                <a:gd name="T72" fmla="*/ 104 w 483"/>
                <a:gd name="T73" fmla="*/ 35 h 309"/>
                <a:gd name="T74" fmla="*/ 98 w 483"/>
                <a:gd name="T75" fmla="*/ 42 h 309"/>
                <a:gd name="T76" fmla="*/ 82 w 483"/>
                <a:gd name="T77" fmla="*/ 48 h 309"/>
                <a:gd name="T78" fmla="*/ 72 w 483"/>
                <a:gd name="T79" fmla="*/ 57 h 309"/>
                <a:gd name="T80" fmla="*/ 64 w 483"/>
                <a:gd name="T81" fmla="*/ 82 h 309"/>
                <a:gd name="T82" fmla="*/ 56 w 483"/>
                <a:gd name="T83" fmla="*/ 103 h 309"/>
                <a:gd name="T84" fmla="*/ 48 w 483"/>
                <a:gd name="T85" fmla="*/ 114 h 309"/>
                <a:gd name="T86" fmla="*/ 47 w 483"/>
                <a:gd name="T87" fmla="*/ 122 h 309"/>
                <a:gd name="T88" fmla="*/ 45 w 483"/>
                <a:gd name="T89" fmla="*/ 126 h 309"/>
                <a:gd name="T90" fmla="*/ 41 w 483"/>
                <a:gd name="T91" fmla="*/ 131 h 309"/>
                <a:gd name="T92" fmla="*/ 37 w 483"/>
                <a:gd name="T93" fmla="*/ 143 h 309"/>
                <a:gd name="T94" fmla="*/ 24 w 483"/>
                <a:gd name="T95" fmla="*/ 158 h 30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83"/>
                <a:gd name="T145" fmla="*/ 0 h 309"/>
                <a:gd name="T146" fmla="*/ 483 w 483"/>
                <a:gd name="T147" fmla="*/ 309 h 30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83" h="309">
                  <a:moveTo>
                    <a:pt x="17" y="167"/>
                  </a:moveTo>
                  <a:lnTo>
                    <a:pt x="24" y="162"/>
                  </a:lnTo>
                  <a:lnTo>
                    <a:pt x="30" y="160"/>
                  </a:lnTo>
                  <a:lnTo>
                    <a:pt x="36" y="160"/>
                  </a:lnTo>
                  <a:lnTo>
                    <a:pt x="44" y="159"/>
                  </a:lnTo>
                  <a:lnTo>
                    <a:pt x="50" y="159"/>
                  </a:lnTo>
                  <a:lnTo>
                    <a:pt x="54" y="161"/>
                  </a:lnTo>
                  <a:lnTo>
                    <a:pt x="54" y="165"/>
                  </a:lnTo>
                  <a:lnTo>
                    <a:pt x="53" y="170"/>
                  </a:lnTo>
                  <a:lnTo>
                    <a:pt x="50" y="176"/>
                  </a:lnTo>
                  <a:lnTo>
                    <a:pt x="48" y="181"/>
                  </a:lnTo>
                  <a:lnTo>
                    <a:pt x="47" y="187"/>
                  </a:lnTo>
                  <a:lnTo>
                    <a:pt x="49" y="192"/>
                  </a:lnTo>
                  <a:lnTo>
                    <a:pt x="0" y="227"/>
                  </a:lnTo>
                  <a:lnTo>
                    <a:pt x="85" y="309"/>
                  </a:lnTo>
                  <a:lnTo>
                    <a:pt x="344" y="247"/>
                  </a:lnTo>
                  <a:lnTo>
                    <a:pt x="357" y="224"/>
                  </a:lnTo>
                  <a:lnTo>
                    <a:pt x="369" y="204"/>
                  </a:lnTo>
                  <a:lnTo>
                    <a:pt x="379" y="190"/>
                  </a:lnTo>
                  <a:lnTo>
                    <a:pt x="387" y="178"/>
                  </a:lnTo>
                  <a:lnTo>
                    <a:pt x="396" y="168"/>
                  </a:lnTo>
                  <a:lnTo>
                    <a:pt x="405" y="161"/>
                  </a:lnTo>
                  <a:lnTo>
                    <a:pt x="414" y="155"/>
                  </a:lnTo>
                  <a:lnTo>
                    <a:pt x="423" y="148"/>
                  </a:lnTo>
                  <a:lnTo>
                    <a:pt x="436" y="142"/>
                  </a:lnTo>
                  <a:lnTo>
                    <a:pt x="449" y="132"/>
                  </a:lnTo>
                  <a:lnTo>
                    <a:pt x="464" y="122"/>
                  </a:lnTo>
                  <a:lnTo>
                    <a:pt x="483" y="109"/>
                  </a:lnTo>
                  <a:lnTo>
                    <a:pt x="477" y="101"/>
                  </a:lnTo>
                  <a:lnTo>
                    <a:pt x="471" y="92"/>
                  </a:lnTo>
                  <a:lnTo>
                    <a:pt x="468" y="83"/>
                  </a:lnTo>
                  <a:lnTo>
                    <a:pt x="464" y="76"/>
                  </a:lnTo>
                  <a:lnTo>
                    <a:pt x="458" y="72"/>
                  </a:lnTo>
                  <a:lnTo>
                    <a:pt x="450" y="72"/>
                  </a:lnTo>
                  <a:lnTo>
                    <a:pt x="440" y="74"/>
                  </a:lnTo>
                  <a:lnTo>
                    <a:pt x="430" y="77"/>
                  </a:lnTo>
                  <a:lnTo>
                    <a:pt x="421" y="79"/>
                  </a:lnTo>
                  <a:lnTo>
                    <a:pt x="413" y="79"/>
                  </a:lnTo>
                  <a:lnTo>
                    <a:pt x="394" y="76"/>
                  </a:lnTo>
                  <a:lnTo>
                    <a:pt x="374" y="71"/>
                  </a:lnTo>
                  <a:lnTo>
                    <a:pt x="352" y="64"/>
                  </a:lnTo>
                  <a:lnTo>
                    <a:pt x="332" y="57"/>
                  </a:lnTo>
                  <a:lnTo>
                    <a:pt x="310" y="50"/>
                  </a:lnTo>
                  <a:lnTo>
                    <a:pt x="291" y="45"/>
                  </a:lnTo>
                  <a:lnTo>
                    <a:pt x="271" y="42"/>
                  </a:lnTo>
                  <a:lnTo>
                    <a:pt x="255" y="41"/>
                  </a:lnTo>
                  <a:lnTo>
                    <a:pt x="239" y="44"/>
                  </a:lnTo>
                  <a:lnTo>
                    <a:pt x="231" y="47"/>
                  </a:lnTo>
                  <a:lnTo>
                    <a:pt x="223" y="50"/>
                  </a:lnTo>
                  <a:lnTo>
                    <a:pt x="216" y="50"/>
                  </a:lnTo>
                  <a:lnTo>
                    <a:pt x="210" y="49"/>
                  </a:lnTo>
                  <a:lnTo>
                    <a:pt x="206" y="45"/>
                  </a:lnTo>
                  <a:lnTo>
                    <a:pt x="200" y="38"/>
                  </a:lnTo>
                  <a:lnTo>
                    <a:pt x="196" y="30"/>
                  </a:lnTo>
                  <a:lnTo>
                    <a:pt x="190" y="21"/>
                  </a:lnTo>
                  <a:lnTo>
                    <a:pt x="185" y="11"/>
                  </a:lnTo>
                  <a:lnTo>
                    <a:pt x="179" y="5"/>
                  </a:lnTo>
                  <a:lnTo>
                    <a:pt x="172" y="0"/>
                  </a:lnTo>
                  <a:lnTo>
                    <a:pt x="164" y="0"/>
                  </a:lnTo>
                  <a:lnTo>
                    <a:pt x="155" y="3"/>
                  </a:lnTo>
                  <a:lnTo>
                    <a:pt x="149" y="7"/>
                  </a:lnTo>
                  <a:lnTo>
                    <a:pt x="142" y="11"/>
                  </a:lnTo>
                  <a:lnTo>
                    <a:pt x="138" y="15"/>
                  </a:lnTo>
                  <a:lnTo>
                    <a:pt x="133" y="21"/>
                  </a:lnTo>
                  <a:lnTo>
                    <a:pt x="126" y="23"/>
                  </a:lnTo>
                  <a:lnTo>
                    <a:pt x="120" y="24"/>
                  </a:lnTo>
                  <a:lnTo>
                    <a:pt x="117" y="27"/>
                  </a:lnTo>
                  <a:lnTo>
                    <a:pt x="115" y="30"/>
                  </a:lnTo>
                  <a:lnTo>
                    <a:pt x="113" y="32"/>
                  </a:lnTo>
                  <a:lnTo>
                    <a:pt x="112" y="32"/>
                  </a:lnTo>
                  <a:lnTo>
                    <a:pt x="110" y="33"/>
                  </a:lnTo>
                  <a:lnTo>
                    <a:pt x="108" y="33"/>
                  </a:lnTo>
                  <a:lnTo>
                    <a:pt x="106" y="34"/>
                  </a:lnTo>
                  <a:lnTo>
                    <a:pt x="104" y="35"/>
                  </a:lnTo>
                  <a:lnTo>
                    <a:pt x="103" y="37"/>
                  </a:lnTo>
                  <a:lnTo>
                    <a:pt x="98" y="42"/>
                  </a:lnTo>
                  <a:lnTo>
                    <a:pt x="91" y="45"/>
                  </a:lnTo>
                  <a:lnTo>
                    <a:pt x="82" y="48"/>
                  </a:lnTo>
                  <a:lnTo>
                    <a:pt x="76" y="52"/>
                  </a:lnTo>
                  <a:lnTo>
                    <a:pt x="72" y="57"/>
                  </a:lnTo>
                  <a:lnTo>
                    <a:pt x="68" y="69"/>
                  </a:lnTo>
                  <a:lnTo>
                    <a:pt x="64" y="82"/>
                  </a:lnTo>
                  <a:lnTo>
                    <a:pt x="60" y="94"/>
                  </a:lnTo>
                  <a:lnTo>
                    <a:pt x="56" y="103"/>
                  </a:lnTo>
                  <a:lnTo>
                    <a:pt x="52" y="108"/>
                  </a:lnTo>
                  <a:lnTo>
                    <a:pt x="48" y="114"/>
                  </a:lnTo>
                  <a:lnTo>
                    <a:pt x="47" y="120"/>
                  </a:lnTo>
                  <a:lnTo>
                    <a:pt x="47" y="122"/>
                  </a:lnTo>
                  <a:lnTo>
                    <a:pt x="46" y="124"/>
                  </a:lnTo>
                  <a:lnTo>
                    <a:pt x="45" y="126"/>
                  </a:lnTo>
                  <a:lnTo>
                    <a:pt x="43" y="129"/>
                  </a:lnTo>
                  <a:lnTo>
                    <a:pt x="41" y="131"/>
                  </a:lnTo>
                  <a:lnTo>
                    <a:pt x="40" y="136"/>
                  </a:lnTo>
                  <a:lnTo>
                    <a:pt x="37" y="143"/>
                  </a:lnTo>
                  <a:lnTo>
                    <a:pt x="31" y="150"/>
                  </a:lnTo>
                  <a:lnTo>
                    <a:pt x="24" y="158"/>
                  </a:lnTo>
                  <a:lnTo>
                    <a:pt x="17" y="167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30" name="Freeform 76"/>
            <p:cNvSpPr>
              <a:spLocks/>
            </p:cNvSpPr>
            <p:nvPr/>
          </p:nvSpPr>
          <p:spPr bwMode="gray">
            <a:xfrm>
              <a:off x="2733" y="1582"/>
              <a:ext cx="483" cy="309"/>
            </a:xfrm>
            <a:custGeom>
              <a:avLst/>
              <a:gdLst>
                <a:gd name="T0" fmla="*/ 24 w 483"/>
                <a:gd name="T1" fmla="*/ 162 h 309"/>
                <a:gd name="T2" fmla="*/ 36 w 483"/>
                <a:gd name="T3" fmla="*/ 160 h 309"/>
                <a:gd name="T4" fmla="*/ 50 w 483"/>
                <a:gd name="T5" fmla="*/ 159 h 309"/>
                <a:gd name="T6" fmla="*/ 54 w 483"/>
                <a:gd name="T7" fmla="*/ 165 h 309"/>
                <a:gd name="T8" fmla="*/ 50 w 483"/>
                <a:gd name="T9" fmla="*/ 176 h 309"/>
                <a:gd name="T10" fmla="*/ 47 w 483"/>
                <a:gd name="T11" fmla="*/ 187 h 309"/>
                <a:gd name="T12" fmla="*/ 0 w 483"/>
                <a:gd name="T13" fmla="*/ 227 h 309"/>
                <a:gd name="T14" fmla="*/ 344 w 483"/>
                <a:gd name="T15" fmla="*/ 247 h 309"/>
                <a:gd name="T16" fmla="*/ 369 w 483"/>
                <a:gd name="T17" fmla="*/ 204 h 309"/>
                <a:gd name="T18" fmla="*/ 387 w 483"/>
                <a:gd name="T19" fmla="*/ 178 h 309"/>
                <a:gd name="T20" fmla="*/ 405 w 483"/>
                <a:gd name="T21" fmla="*/ 161 h 309"/>
                <a:gd name="T22" fmla="*/ 423 w 483"/>
                <a:gd name="T23" fmla="*/ 148 h 309"/>
                <a:gd name="T24" fmla="*/ 449 w 483"/>
                <a:gd name="T25" fmla="*/ 132 h 309"/>
                <a:gd name="T26" fmla="*/ 483 w 483"/>
                <a:gd name="T27" fmla="*/ 109 h 309"/>
                <a:gd name="T28" fmla="*/ 471 w 483"/>
                <a:gd name="T29" fmla="*/ 92 h 309"/>
                <a:gd name="T30" fmla="*/ 464 w 483"/>
                <a:gd name="T31" fmla="*/ 76 h 309"/>
                <a:gd name="T32" fmla="*/ 450 w 483"/>
                <a:gd name="T33" fmla="*/ 72 h 309"/>
                <a:gd name="T34" fmla="*/ 430 w 483"/>
                <a:gd name="T35" fmla="*/ 77 h 309"/>
                <a:gd name="T36" fmla="*/ 413 w 483"/>
                <a:gd name="T37" fmla="*/ 79 h 309"/>
                <a:gd name="T38" fmla="*/ 374 w 483"/>
                <a:gd name="T39" fmla="*/ 71 h 309"/>
                <a:gd name="T40" fmla="*/ 332 w 483"/>
                <a:gd name="T41" fmla="*/ 57 h 309"/>
                <a:gd name="T42" fmla="*/ 291 w 483"/>
                <a:gd name="T43" fmla="*/ 45 h 309"/>
                <a:gd name="T44" fmla="*/ 255 w 483"/>
                <a:gd name="T45" fmla="*/ 41 h 309"/>
                <a:gd name="T46" fmla="*/ 231 w 483"/>
                <a:gd name="T47" fmla="*/ 47 h 309"/>
                <a:gd name="T48" fmla="*/ 216 w 483"/>
                <a:gd name="T49" fmla="*/ 50 h 309"/>
                <a:gd name="T50" fmla="*/ 206 w 483"/>
                <a:gd name="T51" fmla="*/ 45 h 309"/>
                <a:gd name="T52" fmla="*/ 196 w 483"/>
                <a:gd name="T53" fmla="*/ 30 h 309"/>
                <a:gd name="T54" fmla="*/ 185 w 483"/>
                <a:gd name="T55" fmla="*/ 11 h 309"/>
                <a:gd name="T56" fmla="*/ 172 w 483"/>
                <a:gd name="T57" fmla="*/ 0 h 309"/>
                <a:gd name="T58" fmla="*/ 155 w 483"/>
                <a:gd name="T59" fmla="*/ 3 h 309"/>
                <a:gd name="T60" fmla="*/ 142 w 483"/>
                <a:gd name="T61" fmla="*/ 11 h 309"/>
                <a:gd name="T62" fmla="*/ 133 w 483"/>
                <a:gd name="T63" fmla="*/ 21 h 309"/>
                <a:gd name="T64" fmla="*/ 120 w 483"/>
                <a:gd name="T65" fmla="*/ 24 h 309"/>
                <a:gd name="T66" fmla="*/ 115 w 483"/>
                <a:gd name="T67" fmla="*/ 30 h 309"/>
                <a:gd name="T68" fmla="*/ 112 w 483"/>
                <a:gd name="T69" fmla="*/ 32 h 309"/>
                <a:gd name="T70" fmla="*/ 108 w 483"/>
                <a:gd name="T71" fmla="*/ 33 h 309"/>
                <a:gd name="T72" fmla="*/ 104 w 483"/>
                <a:gd name="T73" fmla="*/ 35 h 309"/>
                <a:gd name="T74" fmla="*/ 98 w 483"/>
                <a:gd name="T75" fmla="*/ 42 h 309"/>
                <a:gd name="T76" fmla="*/ 82 w 483"/>
                <a:gd name="T77" fmla="*/ 48 h 309"/>
                <a:gd name="T78" fmla="*/ 72 w 483"/>
                <a:gd name="T79" fmla="*/ 57 h 309"/>
                <a:gd name="T80" fmla="*/ 64 w 483"/>
                <a:gd name="T81" fmla="*/ 82 h 309"/>
                <a:gd name="T82" fmla="*/ 56 w 483"/>
                <a:gd name="T83" fmla="*/ 103 h 309"/>
                <a:gd name="T84" fmla="*/ 48 w 483"/>
                <a:gd name="T85" fmla="*/ 114 h 309"/>
                <a:gd name="T86" fmla="*/ 47 w 483"/>
                <a:gd name="T87" fmla="*/ 122 h 309"/>
                <a:gd name="T88" fmla="*/ 45 w 483"/>
                <a:gd name="T89" fmla="*/ 126 h 309"/>
                <a:gd name="T90" fmla="*/ 41 w 483"/>
                <a:gd name="T91" fmla="*/ 131 h 309"/>
                <a:gd name="T92" fmla="*/ 37 w 483"/>
                <a:gd name="T93" fmla="*/ 143 h 309"/>
                <a:gd name="T94" fmla="*/ 24 w 483"/>
                <a:gd name="T95" fmla="*/ 158 h 30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83"/>
                <a:gd name="T145" fmla="*/ 0 h 309"/>
                <a:gd name="T146" fmla="*/ 483 w 483"/>
                <a:gd name="T147" fmla="*/ 309 h 30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83" h="309">
                  <a:moveTo>
                    <a:pt x="17" y="167"/>
                  </a:moveTo>
                  <a:lnTo>
                    <a:pt x="24" y="162"/>
                  </a:lnTo>
                  <a:lnTo>
                    <a:pt x="30" y="160"/>
                  </a:lnTo>
                  <a:lnTo>
                    <a:pt x="36" y="160"/>
                  </a:lnTo>
                  <a:lnTo>
                    <a:pt x="44" y="159"/>
                  </a:lnTo>
                  <a:lnTo>
                    <a:pt x="50" y="159"/>
                  </a:lnTo>
                  <a:lnTo>
                    <a:pt x="54" y="161"/>
                  </a:lnTo>
                  <a:lnTo>
                    <a:pt x="54" y="165"/>
                  </a:lnTo>
                  <a:lnTo>
                    <a:pt x="53" y="170"/>
                  </a:lnTo>
                  <a:lnTo>
                    <a:pt x="50" y="176"/>
                  </a:lnTo>
                  <a:lnTo>
                    <a:pt x="48" y="181"/>
                  </a:lnTo>
                  <a:lnTo>
                    <a:pt x="47" y="187"/>
                  </a:lnTo>
                  <a:lnTo>
                    <a:pt x="49" y="192"/>
                  </a:lnTo>
                  <a:lnTo>
                    <a:pt x="0" y="227"/>
                  </a:lnTo>
                  <a:lnTo>
                    <a:pt x="85" y="309"/>
                  </a:lnTo>
                  <a:lnTo>
                    <a:pt x="344" y="247"/>
                  </a:lnTo>
                  <a:lnTo>
                    <a:pt x="357" y="224"/>
                  </a:lnTo>
                  <a:lnTo>
                    <a:pt x="369" y="204"/>
                  </a:lnTo>
                  <a:lnTo>
                    <a:pt x="379" y="190"/>
                  </a:lnTo>
                  <a:lnTo>
                    <a:pt x="387" y="178"/>
                  </a:lnTo>
                  <a:lnTo>
                    <a:pt x="396" y="168"/>
                  </a:lnTo>
                  <a:lnTo>
                    <a:pt x="405" y="161"/>
                  </a:lnTo>
                  <a:lnTo>
                    <a:pt x="414" y="155"/>
                  </a:lnTo>
                  <a:lnTo>
                    <a:pt x="423" y="148"/>
                  </a:lnTo>
                  <a:lnTo>
                    <a:pt x="436" y="142"/>
                  </a:lnTo>
                  <a:lnTo>
                    <a:pt x="449" y="132"/>
                  </a:lnTo>
                  <a:lnTo>
                    <a:pt x="464" y="122"/>
                  </a:lnTo>
                  <a:lnTo>
                    <a:pt x="483" y="109"/>
                  </a:lnTo>
                  <a:lnTo>
                    <a:pt x="477" y="101"/>
                  </a:lnTo>
                  <a:lnTo>
                    <a:pt x="471" y="92"/>
                  </a:lnTo>
                  <a:lnTo>
                    <a:pt x="468" y="83"/>
                  </a:lnTo>
                  <a:lnTo>
                    <a:pt x="464" y="76"/>
                  </a:lnTo>
                  <a:lnTo>
                    <a:pt x="458" y="72"/>
                  </a:lnTo>
                  <a:lnTo>
                    <a:pt x="450" y="72"/>
                  </a:lnTo>
                  <a:lnTo>
                    <a:pt x="440" y="74"/>
                  </a:lnTo>
                  <a:lnTo>
                    <a:pt x="430" y="77"/>
                  </a:lnTo>
                  <a:lnTo>
                    <a:pt x="421" y="79"/>
                  </a:lnTo>
                  <a:lnTo>
                    <a:pt x="413" y="79"/>
                  </a:lnTo>
                  <a:lnTo>
                    <a:pt x="394" y="76"/>
                  </a:lnTo>
                  <a:lnTo>
                    <a:pt x="374" y="71"/>
                  </a:lnTo>
                  <a:lnTo>
                    <a:pt x="352" y="64"/>
                  </a:lnTo>
                  <a:lnTo>
                    <a:pt x="332" y="57"/>
                  </a:lnTo>
                  <a:lnTo>
                    <a:pt x="310" y="50"/>
                  </a:lnTo>
                  <a:lnTo>
                    <a:pt x="291" y="45"/>
                  </a:lnTo>
                  <a:lnTo>
                    <a:pt x="271" y="42"/>
                  </a:lnTo>
                  <a:lnTo>
                    <a:pt x="255" y="41"/>
                  </a:lnTo>
                  <a:lnTo>
                    <a:pt x="239" y="44"/>
                  </a:lnTo>
                  <a:lnTo>
                    <a:pt x="231" y="47"/>
                  </a:lnTo>
                  <a:lnTo>
                    <a:pt x="223" y="50"/>
                  </a:lnTo>
                  <a:lnTo>
                    <a:pt x="216" y="50"/>
                  </a:lnTo>
                  <a:lnTo>
                    <a:pt x="210" y="49"/>
                  </a:lnTo>
                  <a:lnTo>
                    <a:pt x="206" y="45"/>
                  </a:lnTo>
                  <a:lnTo>
                    <a:pt x="200" y="38"/>
                  </a:lnTo>
                  <a:lnTo>
                    <a:pt x="196" y="30"/>
                  </a:lnTo>
                  <a:lnTo>
                    <a:pt x="190" y="21"/>
                  </a:lnTo>
                  <a:lnTo>
                    <a:pt x="185" y="11"/>
                  </a:lnTo>
                  <a:lnTo>
                    <a:pt x="179" y="5"/>
                  </a:lnTo>
                  <a:lnTo>
                    <a:pt x="172" y="0"/>
                  </a:lnTo>
                  <a:lnTo>
                    <a:pt x="164" y="0"/>
                  </a:lnTo>
                  <a:lnTo>
                    <a:pt x="155" y="3"/>
                  </a:lnTo>
                  <a:lnTo>
                    <a:pt x="149" y="7"/>
                  </a:lnTo>
                  <a:lnTo>
                    <a:pt x="142" y="11"/>
                  </a:lnTo>
                  <a:lnTo>
                    <a:pt x="138" y="15"/>
                  </a:lnTo>
                  <a:lnTo>
                    <a:pt x="133" y="21"/>
                  </a:lnTo>
                  <a:lnTo>
                    <a:pt x="126" y="23"/>
                  </a:lnTo>
                  <a:lnTo>
                    <a:pt x="120" y="24"/>
                  </a:lnTo>
                  <a:lnTo>
                    <a:pt x="117" y="27"/>
                  </a:lnTo>
                  <a:lnTo>
                    <a:pt x="115" y="30"/>
                  </a:lnTo>
                  <a:lnTo>
                    <a:pt x="113" y="32"/>
                  </a:lnTo>
                  <a:lnTo>
                    <a:pt x="112" y="32"/>
                  </a:lnTo>
                  <a:lnTo>
                    <a:pt x="110" y="33"/>
                  </a:lnTo>
                  <a:lnTo>
                    <a:pt x="108" y="33"/>
                  </a:lnTo>
                  <a:lnTo>
                    <a:pt x="106" y="34"/>
                  </a:lnTo>
                  <a:lnTo>
                    <a:pt x="104" y="35"/>
                  </a:lnTo>
                  <a:lnTo>
                    <a:pt x="103" y="37"/>
                  </a:lnTo>
                  <a:lnTo>
                    <a:pt x="98" y="42"/>
                  </a:lnTo>
                  <a:lnTo>
                    <a:pt x="91" y="45"/>
                  </a:lnTo>
                  <a:lnTo>
                    <a:pt x="82" y="48"/>
                  </a:lnTo>
                  <a:lnTo>
                    <a:pt x="76" y="52"/>
                  </a:lnTo>
                  <a:lnTo>
                    <a:pt x="72" y="57"/>
                  </a:lnTo>
                  <a:lnTo>
                    <a:pt x="68" y="69"/>
                  </a:lnTo>
                  <a:lnTo>
                    <a:pt x="64" y="82"/>
                  </a:lnTo>
                  <a:lnTo>
                    <a:pt x="60" y="94"/>
                  </a:lnTo>
                  <a:lnTo>
                    <a:pt x="56" y="103"/>
                  </a:lnTo>
                  <a:lnTo>
                    <a:pt x="52" y="108"/>
                  </a:lnTo>
                  <a:lnTo>
                    <a:pt x="48" y="114"/>
                  </a:lnTo>
                  <a:lnTo>
                    <a:pt x="47" y="120"/>
                  </a:lnTo>
                  <a:lnTo>
                    <a:pt x="47" y="122"/>
                  </a:lnTo>
                  <a:lnTo>
                    <a:pt x="46" y="124"/>
                  </a:lnTo>
                  <a:lnTo>
                    <a:pt x="45" y="126"/>
                  </a:lnTo>
                  <a:lnTo>
                    <a:pt x="43" y="129"/>
                  </a:lnTo>
                  <a:lnTo>
                    <a:pt x="41" y="131"/>
                  </a:lnTo>
                  <a:lnTo>
                    <a:pt x="40" y="136"/>
                  </a:lnTo>
                  <a:lnTo>
                    <a:pt x="37" y="143"/>
                  </a:lnTo>
                  <a:lnTo>
                    <a:pt x="31" y="150"/>
                  </a:lnTo>
                  <a:lnTo>
                    <a:pt x="24" y="158"/>
                  </a:lnTo>
                  <a:lnTo>
                    <a:pt x="17" y="167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31" name="Freeform 77"/>
            <p:cNvSpPr>
              <a:spLocks/>
            </p:cNvSpPr>
            <p:nvPr/>
          </p:nvSpPr>
          <p:spPr bwMode="gray">
            <a:xfrm>
              <a:off x="2675" y="1741"/>
              <a:ext cx="112" cy="80"/>
            </a:xfrm>
            <a:custGeom>
              <a:avLst/>
              <a:gdLst>
                <a:gd name="T0" fmla="*/ 58 w 112"/>
                <a:gd name="T1" fmla="*/ 68 h 80"/>
                <a:gd name="T2" fmla="*/ 54 w 112"/>
                <a:gd name="T3" fmla="*/ 67 h 80"/>
                <a:gd name="T4" fmla="*/ 50 w 112"/>
                <a:gd name="T5" fmla="*/ 66 h 80"/>
                <a:gd name="T6" fmla="*/ 46 w 112"/>
                <a:gd name="T7" fmla="*/ 66 h 80"/>
                <a:gd name="T8" fmla="*/ 37 w 112"/>
                <a:gd name="T9" fmla="*/ 67 h 80"/>
                <a:gd name="T10" fmla="*/ 27 w 112"/>
                <a:gd name="T11" fmla="*/ 70 h 80"/>
                <a:gd name="T12" fmla="*/ 17 w 112"/>
                <a:gd name="T13" fmla="*/ 74 h 80"/>
                <a:gd name="T14" fmla="*/ 9 w 112"/>
                <a:gd name="T15" fmla="*/ 78 h 80"/>
                <a:gd name="T16" fmla="*/ 3 w 112"/>
                <a:gd name="T17" fmla="*/ 80 h 80"/>
                <a:gd name="T18" fmla="*/ 0 w 112"/>
                <a:gd name="T19" fmla="*/ 79 h 80"/>
                <a:gd name="T20" fmla="*/ 9 w 112"/>
                <a:gd name="T21" fmla="*/ 63 h 80"/>
                <a:gd name="T22" fmla="*/ 18 w 112"/>
                <a:gd name="T23" fmla="*/ 50 h 80"/>
                <a:gd name="T24" fmla="*/ 27 w 112"/>
                <a:gd name="T25" fmla="*/ 41 h 80"/>
                <a:gd name="T26" fmla="*/ 38 w 112"/>
                <a:gd name="T27" fmla="*/ 32 h 80"/>
                <a:gd name="T28" fmla="*/ 45 w 112"/>
                <a:gd name="T29" fmla="*/ 28 h 80"/>
                <a:gd name="T30" fmla="*/ 52 w 112"/>
                <a:gd name="T31" fmla="*/ 27 h 80"/>
                <a:gd name="T32" fmla="*/ 59 w 112"/>
                <a:gd name="T33" fmla="*/ 24 h 80"/>
                <a:gd name="T34" fmla="*/ 63 w 112"/>
                <a:gd name="T35" fmla="*/ 22 h 80"/>
                <a:gd name="T36" fmla="*/ 66 w 112"/>
                <a:gd name="T37" fmla="*/ 19 h 80"/>
                <a:gd name="T38" fmla="*/ 68 w 112"/>
                <a:gd name="T39" fmla="*/ 16 h 80"/>
                <a:gd name="T40" fmla="*/ 72 w 112"/>
                <a:gd name="T41" fmla="*/ 11 h 80"/>
                <a:gd name="T42" fmla="*/ 75 w 112"/>
                <a:gd name="T43" fmla="*/ 8 h 80"/>
                <a:gd name="T44" fmla="*/ 82 w 112"/>
                <a:gd name="T45" fmla="*/ 3 h 80"/>
                <a:gd name="T46" fmla="*/ 88 w 112"/>
                <a:gd name="T47" fmla="*/ 1 h 80"/>
                <a:gd name="T48" fmla="*/ 94 w 112"/>
                <a:gd name="T49" fmla="*/ 1 h 80"/>
                <a:gd name="T50" fmla="*/ 102 w 112"/>
                <a:gd name="T51" fmla="*/ 0 h 80"/>
                <a:gd name="T52" fmla="*/ 108 w 112"/>
                <a:gd name="T53" fmla="*/ 0 h 80"/>
                <a:gd name="T54" fmla="*/ 112 w 112"/>
                <a:gd name="T55" fmla="*/ 2 h 80"/>
                <a:gd name="T56" fmla="*/ 112 w 112"/>
                <a:gd name="T57" fmla="*/ 6 h 80"/>
                <a:gd name="T58" fmla="*/ 111 w 112"/>
                <a:gd name="T59" fmla="*/ 10 h 80"/>
                <a:gd name="T60" fmla="*/ 108 w 112"/>
                <a:gd name="T61" fmla="*/ 17 h 80"/>
                <a:gd name="T62" fmla="*/ 106 w 112"/>
                <a:gd name="T63" fmla="*/ 22 h 80"/>
                <a:gd name="T64" fmla="*/ 104 w 112"/>
                <a:gd name="T65" fmla="*/ 28 h 80"/>
                <a:gd name="T66" fmla="*/ 107 w 112"/>
                <a:gd name="T67" fmla="*/ 33 h 80"/>
                <a:gd name="T68" fmla="*/ 58 w 112"/>
                <a:gd name="T69" fmla="*/ 68 h 8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2"/>
                <a:gd name="T106" fmla="*/ 0 h 80"/>
                <a:gd name="T107" fmla="*/ 112 w 112"/>
                <a:gd name="T108" fmla="*/ 80 h 8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2" h="80">
                  <a:moveTo>
                    <a:pt x="58" y="68"/>
                  </a:moveTo>
                  <a:lnTo>
                    <a:pt x="54" y="67"/>
                  </a:lnTo>
                  <a:lnTo>
                    <a:pt x="50" y="66"/>
                  </a:lnTo>
                  <a:lnTo>
                    <a:pt x="46" y="66"/>
                  </a:lnTo>
                  <a:lnTo>
                    <a:pt x="37" y="67"/>
                  </a:lnTo>
                  <a:lnTo>
                    <a:pt x="27" y="70"/>
                  </a:lnTo>
                  <a:lnTo>
                    <a:pt x="17" y="74"/>
                  </a:lnTo>
                  <a:lnTo>
                    <a:pt x="9" y="78"/>
                  </a:lnTo>
                  <a:lnTo>
                    <a:pt x="3" y="80"/>
                  </a:lnTo>
                  <a:lnTo>
                    <a:pt x="0" y="79"/>
                  </a:lnTo>
                  <a:lnTo>
                    <a:pt x="9" y="63"/>
                  </a:lnTo>
                  <a:lnTo>
                    <a:pt x="18" y="50"/>
                  </a:lnTo>
                  <a:lnTo>
                    <a:pt x="27" y="41"/>
                  </a:lnTo>
                  <a:lnTo>
                    <a:pt x="38" y="32"/>
                  </a:lnTo>
                  <a:lnTo>
                    <a:pt x="45" y="28"/>
                  </a:lnTo>
                  <a:lnTo>
                    <a:pt x="52" y="27"/>
                  </a:lnTo>
                  <a:lnTo>
                    <a:pt x="59" y="24"/>
                  </a:lnTo>
                  <a:lnTo>
                    <a:pt x="63" y="22"/>
                  </a:lnTo>
                  <a:lnTo>
                    <a:pt x="66" y="19"/>
                  </a:lnTo>
                  <a:lnTo>
                    <a:pt x="68" y="16"/>
                  </a:lnTo>
                  <a:lnTo>
                    <a:pt x="72" y="11"/>
                  </a:lnTo>
                  <a:lnTo>
                    <a:pt x="75" y="8"/>
                  </a:lnTo>
                  <a:lnTo>
                    <a:pt x="82" y="3"/>
                  </a:lnTo>
                  <a:lnTo>
                    <a:pt x="88" y="1"/>
                  </a:lnTo>
                  <a:lnTo>
                    <a:pt x="94" y="1"/>
                  </a:lnTo>
                  <a:lnTo>
                    <a:pt x="102" y="0"/>
                  </a:lnTo>
                  <a:lnTo>
                    <a:pt x="108" y="0"/>
                  </a:lnTo>
                  <a:lnTo>
                    <a:pt x="112" y="2"/>
                  </a:lnTo>
                  <a:lnTo>
                    <a:pt x="112" y="6"/>
                  </a:lnTo>
                  <a:lnTo>
                    <a:pt x="111" y="10"/>
                  </a:lnTo>
                  <a:lnTo>
                    <a:pt x="108" y="17"/>
                  </a:lnTo>
                  <a:lnTo>
                    <a:pt x="106" y="22"/>
                  </a:lnTo>
                  <a:lnTo>
                    <a:pt x="104" y="28"/>
                  </a:lnTo>
                  <a:lnTo>
                    <a:pt x="107" y="33"/>
                  </a:lnTo>
                  <a:lnTo>
                    <a:pt x="58" y="68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32" name="Freeform 78"/>
            <p:cNvSpPr>
              <a:spLocks/>
            </p:cNvSpPr>
            <p:nvPr/>
          </p:nvSpPr>
          <p:spPr bwMode="gray">
            <a:xfrm>
              <a:off x="2675" y="1741"/>
              <a:ext cx="112" cy="80"/>
            </a:xfrm>
            <a:custGeom>
              <a:avLst/>
              <a:gdLst>
                <a:gd name="T0" fmla="*/ 58 w 112"/>
                <a:gd name="T1" fmla="*/ 68 h 80"/>
                <a:gd name="T2" fmla="*/ 54 w 112"/>
                <a:gd name="T3" fmla="*/ 67 h 80"/>
                <a:gd name="T4" fmla="*/ 50 w 112"/>
                <a:gd name="T5" fmla="*/ 66 h 80"/>
                <a:gd name="T6" fmla="*/ 46 w 112"/>
                <a:gd name="T7" fmla="*/ 66 h 80"/>
                <a:gd name="T8" fmla="*/ 37 w 112"/>
                <a:gd name="T9" fmla="*/ 67 h 80"/>
                <a:gd name="T10" fmla="*/ 27 w 112"/>
                <a:gd name="T11" fmla="*/ 70 h 80"/>
                <a:gd name="T12" fmla="*/ 17 w 112"/>
                <a:gd name="T13" fmla="*/ 74 h 80"/>
                <a:gd name="T14" fmla="*/ 9 w 112"/>
                <a:gd name="T15" fmla="*/ 78 h 80"/>
                <a:gd name="T16" fmla="*/ 3 w 112"/>
                <a:gd name="T17" fmla="*/ 80 h 80"/>
                <a:gd name="T18" fmla="*/ 0 w 112"/>
                <a:gd name="T19" fmla="*/ 79 h 80"/>
                <a:gd name="T20" fmla="*/ 9 w 112"/>
                <a:gd name="T21" fmla="*/ 63 h 80"/>
                <a:gd name="T22" fmla="*/ 18 w 112"/>
                <a:gd name="T23" fmla="*/ 50 h 80"/>
                <a:gd name="T24" fmla="*/ 27 w 112"/>
                <a:gd name="T25" fmla="*/ 41 h 80"/>
                <a:gd name="T26" fmla="*/ 38 w 112"/>
                <a:gd name="T27" fmla="*/ 32 h 80"/>
                <a:gd name="T28" fmla="*/ 45 w 112"/>
                <a:gd name="T29" fmla="*/ 28 h 80"/>
                <a:gd name="T30" fmla="*/ 52 w 112"/>
                <a:gd name="T31" fmla="*/ 27 h 80"/>
                <a:gd name="T32" fmla="*/ 59 w 112"/>
                <a:gd name="T33" fmla="*/ 24 h 80"/>
                <a:gd name="T34" fmla="*/ 63 w 112"/>
                <a:gd name="T35" fmla="*/ 22 h 80"/>
                <a:gd name="T36" fmla="*/ 66 w 112"/>
                <a:gd name="T37" fmla="*/ 19 h 80"/>
                <a:gd name="T38" fmla="*/ 68 w 112"/>
                <a:gd name="T39" fmla="*/ 16 h 80"/>
                <a:gd name="T40" fmla="*/ 72 w 112"/>
                <a:gd name="T41" fmla="*/ 11 h 80"/>
                <a:gd name="T42" fmla="*/ 75 w 112"/>
                <a:gd name="T43" fmla="*/ 8 h 80"/>
                <a:gd name="T44" fmla="*/ 82 w 112"/>
                <a:gd name="T45" fmla="*/ 3 h 80"/>
                <a:gd name="T46" fmla="*/ 88 w 112"/>
                <a:gd name="T47" fmla="*/ 1 h 80"/>
                <a:gd name="T48" fmla="*/ 94 w 112"/>
                <a:gd name="T49" fmla="*/ 1 h 80"/>
                <a:gd name="T50" fmla="*/ 102 w 112"/>
                <a:gd name="T51" fmla="*/ 0 h 80"/>
                <a:gd name="T52" fmla="*/ 108 w 112"/>
                <a:gd name="T53" fmla="*/ 0 h 80"/>
                <a:gd name="T54" fmla="*/ 112 w 112"/>
                <a:gd name="T55" fmla="*/ 2 h 80"/>
                <a:gd name="T56" fmla="*/ 112 w 112"/>
                <a:gd name="T57" fmla="*/ 6 h 80"/>
                <a:gd name="T58" fmla="*/ 111 w 112"/>
                <a:gd name="T59" fmla="*/ 10 h 80"/>
                <a:gd name="T60" fmla="*/ 108 w 112"/>
                <a:gd name="T61" fmla="*/ 17 h 80"/>
                <a:gd name="T62" fmla="*/ 106 w 112"/>
                <a:gd name="T63" fmla="*/ 22 h 80"/>
                <a:gd name="T64" fmla="*/ 104 w 112"/>
                <a:gd name="T65" fmla="*/ 28 h 80"/>
                <a:gd name="T66" fmla="*/ 107 w 112"/>
                <a:gd name="T67" fmla="*/ 33 h 80"/>
                <a:gd name="T68" fmla="*/ 58 w 112"/>
                <a:gd name="T69" fmla="*/ 68 h 8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2"/>
                <a:gd name="T106" fmla="*/ 0 h 80"/>
                <a:gd name="T107" fmla="*/ 112 w 112"/>
                <a:gd name="T108" fmla="*/ 80 h 8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2" h="80">
                  <a:moveTo>
                    <a:pt x="58" y="68"/>
                  </a:moveTo>
                  <a:lnTo>
                    <a:pt x="54" y="67"/>
                  </a:lnTo>
                  <a:lnTo>
                    <a:pt x="50" y="66"/>
                  </a:lnTo>
                  <a:lnTo>
                    <a:pt x="46" y="66"/>
                  </a:lnTo>
                  <a:lnTo>
                    <a:pt x="37" y="67"/>
                  </a:lnTo>
                  <a:lnTo>
                    <a:pt x="27" y="70"/>
                  </a:lnTo>
                  <a:lnTo>
                    <a:pt x="17" y="74"/>
                  </a:lnTo>
                  <a:lnTo>
                    <a:pt x="9" y="78"/>
                  </a:lnTo>
                  <a:lnTo>
                    <a:pt x="3" y="80"/>
                  </a:lnTo>
                  <a:lnTo>
                    <a:pt x="0" y="79"/>
                  </a:lnTo>
                  <a:lnTo>
                    <a:pt x="9" y="63"/>
                  </a:lnTo>
                  <a:lnTo>
                    <a:pt x="18" y="50"/>
                  </a:lnTo>
                  <a:lnTo>
                    <a:pt x="27" y="41"/>
                  </a:lnTo>
                  <a:lnTo>
                    <a:pt x="38" y="32"/>
                  </a:lnTo>
                  <a:lnTo>
                    <a:pt x="45" y="28"/>
                  </a:lnTo>
                  <a:lnTo>
                    <a:pt x="52" y="27"/>
                  </a:lnTo>
                  <a:lnTo>
                    <a:pt x="59" y="24"/>
                  </a:lnTo>
                  <a:lnTo>
                    <a:pt x="63" y="22"/>
                  </a:lnTo>
                  <a:lnTo>
                    <a:pt x="66" y="19"/>
                  </a:lnTo>
                  <a:lnTo>
                    <a:pt x="68" y="16"/>
                  </a:lnTo>
                  <a:lnTo>
                    <a:pt x="72" y="11"/>
                  </a:lnTo>
                  <a:lnTo>
                    <a:pt x="75" y="8"/>
                  </a:lnTo>
                  <a:lnTo>
                    <a:pt x="82" y="3"/>
                  </a:lnTo>
                  <a:lnTo>
                    <a:pt x="88" y="1"/>
                  </a:lnTo>
                  <a:lnTo>
                    <a:pt x="94" y="1"/>
                  </a:lnTo>
                  <a:lnTo>
                    <a:pt x="102" y="0"/>
                  </a:lnTo>
                  <a:lnTo>
                    <a:pt x="108" y="0"/>
                  </a:lnTo>
                  <a:lnTo>
                    <a:pt x="112" y="2"/>
                  </a:lnTo>
                  <a:lnTo>
                    <a:pt x="112" y="6"/>
                  </a:lnTo>
                  <a:lnTo>
                    <a:pt x="111" y="10"/>
                  </a:lnTo>
                  <a:lnTo>
                    <a:pt x="108" y="17"/>
                  </a:lnTo>
                  <a:lnTo>
                    <a:pt x="106" y="22"/>
                  </a:lnTo>
                  <a:lnTo>
                    <a:pt x="104" y="28"/>
                  </a:lnTo>
                  <a:lnTo>
                    <a:pt x="107" y="33"/>
                  </a:lnTo>
                  <a:lnTo>
                    <a:pt x="58" y="68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33" name="Freeform 79"/>
            <p:cNvSpPr>
              <a:spLocks/>
            </p:cNvSpPr>
            <p:nvPr/>
          </p:nvSpPr>
          <p:spPr bwMode="gray">
            <a:xfrm>
              <a:off x="2586" y="1808"/>
              <a:ext cx="340" cy="275"/>
            </a:xfrm>
            <a:custGeom>
              <a:avLst/>
              <a:gdLst>
                <a:gd name="T0" fmla="*/ 55 w 340"/>
                <a:gd name="T1" fmla="*/ 274 h 275"/>
                <a:gd name="T2" fmla="*/ 71 w 340"/>
                <a:gd name="T3" fmla="*/ 271 h 275"/>
                <a:gd name="T4" fmla="*/ 88 w 340"/>
                <a:gd name="T5" fmla="*/ 256 h 275"/>
                <a:gd name="T6" fmla="*/ 102 w 340"/>
                <a:gd name="T7" fmla="*/ 240 h 275"/>
                <a:gd name="T8" fmla="*/ 119 w 340"/>
                <a:gd name="T9" fmla="*/ 235 h 275"/>
                <a:gd name="T10" fmla="*/ 138 w 340"/>
                <a:gd name="T11" fmla="*/ 236 h 275"/>
                <a:gd name="T12" fmla="*/ 154 w 340"/>
                <a:gd name="T13" fmla="*/ 231 h 275"/>
                <a:gd name="T14" fmla="*/ 165 w 340"/>
                <a:gd name="T15" fmla="*/ 209 h 275"/>
                <a:gd name="T16" fmla="*/ 171 w 340"/>
                <a:gd name="T17" fmla="*/ 185 h 275"/>
                <a:gd name="T18" fmla="*/ 178 w 340"/>
                <a:gd name="T19" fmla="*/ 164 h 275"/>
                <a:gd name="T20" fmla="*/ 193 w 340"/>
                <a:gd name="T21" fmla="*/ 160 h 275"/>
                <a:gd name="T22" fmla="*/ 221 w 340"/>
                <a:gd name="T23" fmla="*/ 168 h 275"/>
                <a:gd name="T24" fmla="*/ 254 w 340"/>
                <a:gd name="T25" fmla="*/ 183 h 275"/>
                <a:gd name="T26" fmla="*/ 288 w 340"/>
                <a:gd name="T27" fmla="*/ 197 h 275"/>
                <a:gd name="T28" fmla="*/ 340 w 340"/>
                <a:gd name="T29" fmla="*/ 187 h 275"/>
                <a:gd name="T30" fmla="*/ 232 w 340"/>
                <a:gd name="T31" fmla="*/ 83 h 275"/>
                <a:gd name="T32" fmla="*/ 144 w 340"/>
                <a:gd name="T33" fmla="*/ 3 h 275"/>
                <a:gd name="T34" fmla="*/ 140 w 340"/>
                <a:gd name="T35" fmla="*/ 8 h 275"/>
                <a:gd name="T36" fmla="*/ 136 w 340"/>
                <a:gd name="T37" fmla="*/ 13 h 275"/>
                <a:gd name="T38" fmla="*/ 131 w 340"/>
                <a:gd name="T39" fmla="*/ 15 h 275"/>
                <a:gd name="T40" fmla="*/ 125 w 340"/>
                <a:gd name="T41" fmla="*/ 22 h 275"/>
                <a:gd name="T42" fmla="*/ 122 w 340"/>
                <a:gd name="T43" fmla="*/ 36 h 275"/>
                <a:gd name="T44" fmla="*/ 118 w 340"/>
                <a:gd name="T45" fmla="*/ 45 h 275"/>
                <a:gd name="T46" fmla="*/ 116 w 340"/>
                <a:gd name="T47" fmla="*/ 45 h 275"/>
                <a:gd name="T48" fmla="*/ 112 w 340"/>
                <a:gd name="T49" fmla="*/ 42 h 275"/>
                <a:gd name="T50" fmla="*/ 109 w 340"/>
                <a:gd name="T51" fmla="*/ 40 h 275"/>
                <a:gd name="T52" fmla="*/ 102 w 340"/>
                <a:gd name="T53" fmla="*/ 43 h 275"/>
                <a:gd name="T54" fmla="*/ 90 w 340"/>
                <a:gd name="T55" fmla="*/ 54 h 275"/>
                <a:gd name="T56" fmla="*/ 91 w 340"/>
                <a:gd name="T57" fmla="*/ 59 h 275"/>
                <a:gd name="T58" fmla="*/ 92 w 340"/>
                <a:gd name="T59" fmla="*/ 65 h 275"/>
                <a:gd name="T60" fmla="*/ 92 w 340"/>
                <a:gd name="T61" fmla="*/ 69 h 275"/>
                <a:gd name="T62" fmla="*/ 90 w 340"/>
                <a:gd name="T63" fmla="*/ 70 h 275"/>
                <a:gd name="T64" fmla="*/ 86 w 340"/>
                <a:gd name="T65" fmla="*/ 70 h 275"/>
                <a:gd name="T66" fmla="*/ 84 w 340"/>
                <a:gd name="T67" fmla="*/ 70 h 275"/>
                <a:gd name="T68" fmla="*/ 80 w 340"/>
                <a:gd name="T69" fmla="*/ 71 h 275"/>
                <a:gd name="T70" fmla="*/ 76 w 340"/>
                <a:gd name="T71" fmla="*/ 73 h 275"/>
                <a:gd name="T72" fmla="*/ 72 w 340"/>
                <a:gd name="T73" fmla="*/ 76 h 275"/>
                <a:gd name="T74" fmla="*/ 68 w 340"/>
                <a:gd name="T75" fmla="*/ 80 h 275"/>
                <a:gd name="T76" fmla="*/ 67 w 340"/>
                <a:gd name="T77" fmla="*/ 83 h 275"/>
                <a:gd name="T78" fmla="*/ 69 w 340"/>
                <a:gd name="T79" fmla="*/ 85 h 275"/>
                <a:gd name="T80" fmla="*/ 84 w 340"/>
                <a:gd name="T81" fmla="*/ 85 h 275"/>
                <a:gd name="T82" fmla="*/ 92 w 340"/>
                <a:gd name="T83" fmla="*/ 90 h 275"/>
                <a:gd name="T84" fmla="*/ 92 w 340"/>
                <a:gd name="T85" fmla="*/ 94 h 275"/>
                <a:gd name="T86" fmla="*/ 88 w 340"/>
                <a:gd name="T87" fmla="*/ 99 h 275"/>
                <a:gd name="T88" fmla="*/ 58 w 340"/>
                <a:gd name="T89" fmla="*/ 134 h 275"/>
                <a:gd name="T90" fmla="*/ 37 w 340"/>
                <a:gd name="T91" fmla="*/ 174 h 275"/>
                <a:gd name="T92" fmla="*/ 16 w 340"/>
                <a:gd name="T93" fmla="*/ 213 h 275"/>
                <a:gd name="T94" fmla="*/ 9 w 340"/>
                <a:gd name="T95" fmla="*/ 238 h 2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40"/>
                <a:gd name="T145" fmla="*/ 0 h 275"/>
                <a:gd name="T146" fmla="*/ 340 w 340"/>
                <a:gd name="T147" fmla="*/ 275 h 2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40" h="275">
                  <a:moveTo>
                    <a:pt x="0" y="252"/>
                  </a:moveTo>
                  <a:lnTo>
                    <a:pt x="55" y="274"/>
                  </a:lnTo>
                  <a:lnTo>
                    <a:pt x="63" y="275"/>
                  </a:lnTo>
                  <a:lnTo>
                    <a:pt x="71" y="271"/>
                  </a:lnTo>
                  <a:lnTo>
                    <a:pt x="79" y="264"/>
                  </a:lnTo>
                  <a:lnTo>
                    <a:pt x="88" y="256"/>
                  </a:lnTo>
                  <a:lnTo>
                    <a:pt x="95" y="247"/>
                  </a:lnTo>
                  <a:lnTo>
                    <a:pt x="102" y="240"/>
                  </a:lnTo>
                  <a:lnTo>
                    <a:pt x="110" y="236"/>
                  </a:lnTo>
                  <a:lnTo>
                    <a:pt x="119" y="235"/>
                  </a:lnTo>
                  <a:lnTo>
                    <a:pt x="130" y="235"/>
                  </a:lnTo>
                  <a:lnTo>
                    <a:pt x="138" y="236"/>
                  </a:lnTo>
                  <a:lnTo>
                    <a:pt x="146" y="236"/>
                  </a:lnTo>
                  <a:lnTo>
                    <a:pt x="154" y="231"/>
                  </a:lnTo>
                  <a:lnTo>
                    <a:pt x="161" y="222"/>
                  </a:lnTo>
                  <a:lnTo>
                    <a:pt x="165" y="209"/>
                  </a:lnTo>
                  <a:lnTo>
                    <a:pt x="168" y="197"/>
                  </a:lnTo>
                  <a:lnTo>
                    <a:pt x="171" y="185"/>
                  </a:lnTo>
                  <a:lnTo>
                    <a:pt x="174" y="173"/>
                  </a:lnTo>
                  <a:lnTo>
                    <a:pt x="178" y="164"/>
                  </a:lnTo>
                  <a:lnTo>
                    <a:pt x="184" y="160"/>
                  </a:lnTo>
                  <a:lnTo>
                    <a:pt x="193" y="160"/>
                  </a:lnTo>
                  <a:lnTo>
                    <a:pt x="206" y="162"/>
                  </a:lnTo>
                  <a:lnTo>
                    <a:pt x="221" y="168"/>
                  </a:lnTo>
                  <a:lnTo>
                    <a:pt x="238" y="174"/>
                  </a:lnTo>
                  <a:lnTo>
                    <a:pt x="254" y="183"/>
                  </a:lnTo>
                  <a:lnTo>
                    <a:pt x="271" y="190"/>
                  </a:lnTo>
                  <a:lnTo>
                    <a:pt x="288" y="197"/>
                  </a:lnTo>
                  <a:lnTo>
                    <a:pt x="302" y="201"/>
                  </a:lnTo>
                  <a:lnTo>
                    <a:pt x="340" y="187"/>
                  </a:lnTo>
                  <a:lnTo>
                    <a:pt x="334" y="58"/>
                  </a:lnTo>
                  <a:lnTo>
                    <a:pt x="232" y="83"/>
                  </a:lnTo>
                  <a:lnTo>
                    <a:pt x="147" y="0"/>
                  </a:lnTo>
                  <a:lnTo>
                    <a:pt x="144" y="3"/>
                  </a:lnTo>
                  <a:lnTo>
                    <a:pt x="142" y="6"/>
                  </a:lnTo>
                  <a:lnTo>
                    <a:pt x="140" y="8"/>
                  </a:lnTo>
                  <a:lnTo>
                    <a:pt x="138" y="11"/>
                  </a:lnTo>
                  <a:lnTo>
                    <a:pt x="136" y="13"/>
                  </a:lnTo>
                  <a:lnTo>
                    <a:pt x="134" y="14"/>
                  </a:lnTo>
                  <a:lnTo>
                    <a:pt x="131" y="15"/>
                  </a:lnTo>
                  <a:lnTo>
                    <a:pt x="128" y="18"/>
                  </a:lnTo>
                  <a:lnTo>
                    <a:pt x="125" y="22"/>
                  </a:lnTo>
                  <a:lnTo>
                    <a:pt x="124" y="30"/>
                  </a:lnTo>
                  <a:lnTo>
                    <a:pt x="122" y="36"/>
                  </a:lnTo>
                  <a:lnTo>
                    <a:pt x="120" y="42"/>
                  </a:lnTo>
                  <a:lnTo>
                    <a:pt x="118" y="45"/>
                  </a:lnTo>
                  <a:lnTo>
                    <a:pt x="117" y="45"/>
                  </a:lnTo>
                  <a:lnTo>
                    <a:pt x="116" y="45"/>
                  </a:lnTo>
                  <a:lnTo>
                    <a:pt x="114" y="44"/>
                  </a:lnTo>
                  <a:lnTo>
                    <a:pt x="112" y="42"/>
                  </a:lnTo>
                  <a:lnTo>
                    <a:pt x="111" y="41"/>
                  </a:lnTo>
                  <a:lnTo>
                    <a:pt x="109" y="40"/>
                  </a:lnTo>
                  <a:lnTo>
                    <a:pt x="108" y="40"/>
                  </a:lnTo>
                  <a:lnTo>
                    <a:pt x="102" y="43"/>
                  </a:lnTo>
                  <a:lnTo>
                    <a:pt x="96" y="48"/>
                  </a:lnTo>
                  <a:lnTo>
                    <a:pt x="90" y="54"/>
                  </a:lnTo>
                  <a:lnTo>
                    <a:pt x="90" y="57"/>
                  </a:lnTo>
                  <a:lnTo>
                    <a:pt x="91" y="59"/>
                  </a:lnTo>
                  <a:lnTo>
                    <a:pt x="92" y="63"/>
                  </a:lnTo>
                  <a:lnTo>
                    <a:pt x="92" y="65"/>
                  </a:lnTo>
                  <a:lnTo>
                    <a:pt x="92" y="67"/>
                  </a:lnTo>
                  <a:lnTo>
                    <a:pt x="92" y="69"/>
                  </a:lnTo>
                  <a:lnTo>
                    <a:pt x="91" y="70"/>
                  </a:lnTo>
                  <a:lnTo>
                    <a:pt x="90" y="70"/>
                  </a:lnTo>
                  <a:lnTo>
                    <a:pt x="87" y="70"/>
                  </a:lnTo>
                  <a:lnTo>
                    <a:pt x="86" y="70"/>
                  </a:lnTo>
                  <a:lnTo>
                    <a:pt x="85" y="70"/>
                  </a:lnTo>
                  <a:lnTo>
                    <a:pt x="84" y="70"/>
                  </a:lnTo>
                  <a:lnTo>
                    <a:pt x="82" y="70"/>
                  </a:lnTo>
                  <a:lnTo>
                    <a:pt x="80" y="71"/>
                  </a:lnTo>
                  <a:lnTo>
                    <a:pt x="78" y="72"/>
                  </a:lnTo>
                  <a:lnTo>
                    <a:pt x="76" y="73"/>
                  </a:lnTo>
                  <a:lnTo>
                    <a:pt x="74" y="74"/>
                  </a:lnTo>
                  <a:lnTo>
                    <a:pt x="72" y="76"/>
                  </a:lnTo>
                  <a:lnTo>
                    <a:pt x="70" y="78"/>
                  </a:lnTo>
                  <a:lnTo>
                    <a:pt x="68" y="80"/>
                  </a:lnTo>
                  <a:lnTo>
                    <a:pt x="67" y="82"/>
                  </a:lnTo>
                  <a:lnTo>
                    <a:pt x="67" y="83"/>
                  </a:lnTo>
                  <a:lnTo>
                    <a:pt x="67" y="84"/>
                  </a:lnTo>
                  <a:lnTo>
                    <a:pt x="69" y="85"/>
                  </a:lnTo>
                  <a:lnTo>
                    <a:pt x="76" y="84"/>
                  </a:lnTo>
                  <a:lnTo>
                    <a:pt x="84" y="85"/>
                  </a:lnTo>
                  <a:lnTo>
                    <a:pt x="90" y="88"/>
                  </a:lnTo>
                  <a:lnTo>
                    <a:pt x="92" y="90"/>
                  </a:lnTo>
                  <a:lnTo>
                    <a:pt x="92" y="92"/>
                  </a:lnTo>
                  <a:lnTo>
                    <a:pt x="92" y="94"/>
                  </a:lnTo>
                  <a:lnTo>
                    <a:pt x="90" y="96"/>
                  </a:lnTo>
                  <a:lnTo>
                    <a:pt x="88" y="99"/>
                  </a:lnTo>
                  <a:lnTo>
                    <a:pt x="70" y="116"/>
                  </a:lnTo>
                  <a:lnTo>
                    <a:pt x="58" y="134"/>
                  </a:lnTo>
                  <a:lnTo>
                    <a:pt x="47" y="154"/>
                  </a:lnTo>
                  <a:lnTo>
                    <a:pt x="37" y="174"/>
                  </a:lnTo>
                  <a:lnTo>
                    <a:pt x="28" y="194"/>
                  </a:lnTo>
                  <a:lnTo>
                    <a:pt x="16" y="213"/>
                  </a:lnTo>
                  <a:lnTo>
                    <a:pt x="15" y="225"/>
                  </a:lnTo>
                  <a:lnTo>
                    <a:pt x="9" y="238"/>
                  </a:lnTo>
                  <a:lnTo>
                    <a:pt x="0" y="252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34" name="Freeform 80"/>
            <p:cNvSpPr>
              <a:spLocks/>
            </p:cNvSpPr>
            <p:nvPr/>
          </p:nvSpPr>
          <p:spPr bwMode="gray">
            <a:xfrm>
              <a:off x="2586" y="1808"/>
              <a:ext cx="340" cy="275"/>
            </a:xfrm>
            <a:custGeom>
              <a:avLst/>
              <a:gdLst>
                <a:gd name="T0" fmla="*/ 55 w 340"/>
                <a:gd name="T1" fmla="*/ 274 h 275"/>
                <a:gd name="T2" fmla="*/ 71 w 340"/>
                <a:gd name="T3" fmla="*/ 271 h 275"/>
                <a:gd name="T4" fmla="*/ 88 w 340"/>
                <a:gd name="T5" fmla="*/ 256 h 275"/>
                <a:gd name="T6" fmla="*/ 102 w 340"/>
                <a:gd name="T7" fmla="*/ 240 h 275"/>
                <a:gd name="T8" fmla="*/ 119 w 340"/>
                <a:gd name="T9" fmla="*/ 235 h 275"/>
                <a:gd name="T10" fmla="*/ 138 w 340"/>
                <a:gd name="T11" fmla="*/ 236 h 275"/>
                <a:gd name="T12" fmla="*/ 154 w 340"/>
                <a:gd name="T13" fmla="*/ 231 h 275"/>
                <a:gd name="T14" fmla="*/ 165 w 340"/>
                <a:gd name="T15" fmla="*/ 209 h 275"/>
                <a:gd name="T16" fmla="*/ 171 w 340"/>
                <a:gd name="T17" fmla="*/ 185 h 275"/>
                <a:gd name="T18" fmla="*/ 178 w 340"/>
                <a:gd name="T19" fmla="*/ 164 h 275"/>
                <a:gd name="T20" fmla="*/ 193 w 340"/>
                <a:gd name="T21" fmla="*/ 160 h 275"/>
                <a:gd name="T22" fmla="*/ 221 w 340"/>
                <a:gd name="T23" fmla="*/ 168 h 275"/>
                <a:gd name="T24" fmla="*/ 254 w 340"/>
                <a:gd name="T25" fmla="*/ 183 h 275"/>
                <a:gd name="T26" fmla="*/ 288 w 340"/>
                <a:gd name="T27" fmla="*/ 197 h 275"/>
                <a:gd name="T28" fmla="*/ 340 w 340"/>
                <a:gd name="T29" fmla="*/ 187 h 275"/>
                <a:gd name="T30" fmla="*/ 232 w 340"/>
                <a:gd name="T31" fmla="*/ 83 h 275"/>
                <a:gd name="T32" fmla="*/ 144 w 340"/>
                <a:gd name="T33" fmla="*/ 3 h 275"/>
                <a:gd name="T34" fmla="*/ 140 w 340"/>
                <a:gd name="T35" fmla="*/ 8 h 275"/>
                <a:gd name="T36" fmla="*/ 136 w 340"/>
                <a:gd name="T37" fmla="*/ 13 h 275"/>
                <a:gd name="T38" fmla="*/ 131 w 340"/>
                <a:gd name="T39" fmla="*/ 15 h 275"/>
                <a:gd name="T40" fmla="*/ 125 w 340"/>
                <a:gd name="T41" fmla="*/ 22 h 275"/>
                <a:gd name="T42" fmla="*/ 122 w 340"/>
                <a:gd name="T43" fmla="*/ 36 h 275"/>
                <a:gd name="T44" fmla="*/ 118 w 340"/>
                <a:gd name="T45" fmla="*/ 45 h 275"/>
                <a:gd name="T46" fmla="*/ 116 w 340"/>
                <a:gd name="T47" fmla="*/ 45 h 275"/>
                <a:gd name="T48" fmla="*/ 112 w 340"/>
                <a:gd name="T49" fmla="*/ 42 h 275"/>
                <a:gd name="T50" fmla="*/ 109 w 340"/>
                <a:gd name="T51" fmla="*/ 40 h 275"/>
                <a:gd name="T52" fmla="*/ 102 w 340"/>
                <a:gd name="T53" fmla="*/ 43 h 275"/>
                <a:gd name="T54" fmla="*/ 90 w 340"/>
                <a:gd name="T55" fmla="*/ 54 h 275"/>
                <a:gd name="T56" fmla="*/ 91 w 340"/>
                <a:gd name="T57" fmla="*/ 59 h 275"/>
                <a:gd name="T58" fmla="*/ 92 w 340"/>
                <a:gd name="T59" fmla="*/ 65 h 275"/>
                <a:gd name="T60" fmla="*/ 92 w 340"/>
                <a:gd name="T61" fmla="*/ 69 h 275"/>
                <a:gd name="T62" fmla="*/ 90 w 340"/>
                <a:gd name="T63" fmla="*/ 70 h 275"/>
                <a:gd name="T64" fmla="*/ 86 w 340"/>
                <a:gd name="T65" fmla="*/ 70 h 275"/>
                <a:gd name="T66" fmla="*/ 84 w 340"/>
                <a:gd name="T67" fmla="*/ 70 h 275"/>
                <a:gd name="T68" fmla="*/ 80 w 340"/>
                <a:gd name="T69" fmla="*/ 71 h 275"/>
                <a:gd name="T70" fmla="*/ 76 w 340"/>
                <a:gd name="T71" fmla="*/ 73 h 275"/>
                <a:gd name="T72" fmla="*/ 72 w 340"/>
                <a:gd name="T73" fmla="*/ 76 h 275"/>
                <a:gd name="T74" fmla="*/ 68 w 340"/>
                <a:gd name="T75" fmla="*/ 80 h 275"/>
                <a:gd name="T76" fmla="*/ 67 w 340"/>
                <a:gd name="T77" fmla="*/ 83 h 275"/>
                <a:gd name="T78" fmla="*/ 69 w 340"/>
                <a:gd name="T79" fmla="*/ 85 h 275"/>
                <a:gd name="T80" fmla="*/ 84 w 340"/>
                <a:gd name="T81" fmla="*/ 85 h 275"/>
                <a:gd name="T82" fmla="*/ 92 w 340"/>
                <a:gd name="T83" fmla="*/ 90 h 275"/>
                <a:gd name="T84" fmla="*/ 92 w 340"/>
                <a:gd name="T85" fmla="*/ 94 h 275"/>
                <a:gd name="T86" fmla="*/ 88 w 340"/>
                <a:gd name="T87" fmla="*/ 99 h 275"/>
                <a:gd name="T88" fmla="*/ 58 w 340"/>
                <a:gd name="T89" fmla="*/ 134 h 275"/>
                <a:gd name="T90" fmla="*/ 37 w 340"/>
                <a:gd name="T91" fmla="*/ 174 h 275"/>
                <a:gd name="T92" fmla="*/ 16 w 340"/>
                <a:gd name="T93" fmla="*/ 213 h 275"/>
                <a:gd name="T94" fmla="*/ 9 w 340"/>
                <a:gd name="T95" fmla="*/ 238 h 2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40"/>
                <a:gd name="T145" fmla="*/ 0 h 275"/>
                <a:gd name="T146" fmla="*/ 340 w 340"/>
                <a:gd name="T147" fmla="*/ 275 h 2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40" h="275">
                  <a:moveTo>
                    <a:pt x="0" y="252"/>
                  </a:moveTo>
                  <a:lnTo>
                    <a:pt x="55" y="274"/>
                  </a:lnTo>
                  <a:lnTo>
                    <a:pt x="63" y="275"/>
                  </a:lnTo>
                  <a:lnTo>
                    <a:pt x="71" y="271"/>
                  </a:lnTo>
                  <a:lnTo>
                    <a:pt x="79" y="264"/>
                  </a:lnTo>
                  <a:lnTo>
                    <a:pt x="88" y="256"/>
                  </a:lnTo>
                  <a:lnTo>
                    <a:pt x="95" y="247"/>
                  </a:lnTo>
                  <a:lnTo>
                    <a:pt x="102" y="240"/>
                  </a:lnTo>
                  <a:lnTo>
                    <a:pt x="110" y="236"/>
                  </a:lnTo>
                  <a:lnTo>
                    <a:pt x="119" y="235"/>
                  </a:lnTo>
                  <a:lnTo>
                    <a:pt x="130" y="235"/>
                  </a:lnTo>
                  <a:lnTo>
                    <a:pt x="138" y="236"/>
                  </a:lnTo>
                  <a:lnTo>
                    <a:pt x="146" y="236"/>
                  </a:lnTo>
                  <a:lnTo>
                    <a:pt x="154" y="231"/>
                  </a:lnTo>
                  <a:lnTo>
                    <a:pt x="161" y="222"/>
                  </a:lnTo>
                  <a:lnTo>
                    <a:pt x="165" y="209"/>
                  </a:lnTo>
                  <a:lnTo>
                    <a:pt x="168" y="197"/>
                  </a:lnTo>
                  <a:lnTo>
                    <a:pt x="171" y="185"/>
                  </a:lnTo>
                  <a:lnTo>
                    <a:pt x="174" y="173"/>
                  </a:lnTo>
                  <a:lnTo>
                    <a:pt x="178" y="164"/>
                  </a:lnTo>
                  <a:lnTo>
                    <a:pt x="184" y="160"/>
                  </a:lnTo>
                  <a:lnTo>
                    <a:pt x="193" y="160"/>
                  </a:lnTo>
                  <a:lnTo>
                    <a:pt x="206" y="162"/>
                  </a:lnTo>
                  <a:lnTo>
                    <a:pt x="221" y="168"/>
                  </a:lnTo>
                  <a:lnTo>
                    <a:pt x="238" y="174"/>
                  </a:lnTo>
                  <a:lnTo>
                    <a:pt x="254" y="183"/>
                  </a:lnTo>
                  <a:lnTo>
                    <a:pt x="271" y="190"/>
                  </a:lnTo>
                  <a:lnTo>
                    <a:pt x="288" y="197"/>
                  </a:lnTo>
                  <a:lnTo>
                    <a:pt x="302" y="201"/>
                  </a:lnTo>
                  <a:lnTo>
                    <a:pt x="340" y="187"/>
                  </a:lnTo>
                  <a:lnTo>
                    <a:pt x="334" y="58"/>
                  </a:lnTo>
                  <a:lnTo>
                    <a:pt x="232" y="83"/>
                  </a:lnTo>
                  <a:lnTo>
                    <a:pt x="147" y="0"/>
                  </a:lnTo>
                  <a:lnTo>
                    <a:pt x="144" y="3"/>
                  </a:lnTo>
                  <a:lnTo>
                    <a:pt x="142" y="6"/>
                  </a:lnTo>
                  <a:lnTo>
                    <a:pt x="140" y="8"/>
                  </a:lnTo>
                  <a:lnTo>
                    <a:pt x="138" y="11"/>
                  </a:lnTo>
                  <a:lnTo>
                    <a:pt x="136" y="13"/>
                  </a:lnTo>
                  <a:lnTo>
                    <a:pt x="134" y="14"/>
                  </a:lnTo>
                  <a:lnTo>
                    <a:pt x="131" y="15"/>
                  </a:lnTo>
                  <a:lnTo>
                    <a:pt x="128" y="18"/>
                  </a:lnTo>
                  <a:lnTo>
                    <a:pt x="125" y="22"/>
                  </a:lnTo>
                  <a:lnTo>
                    <a:pt x="124" y="30"/>
                  </a:lnTo>
                  <a:lnTo>
                    <a:pt x="122" y="36"/>
                  </a:lnTo>
                  <a:lnTo>
                    <a:pt x="120" y="42"/>
                  </a:lnTo>
                  <a:lnTo>
                    <a:pt x="118" y="45"/>
                  </a:lnTo>
                  <a:lnTo>
                    <a:pt x="117" y="45"/>
                  </a:lnTo>
                  <a:lnTo>
                    <a:pt x="116" y="45"/>
                  </a:lnTo>
                  <a:lnTo>
                    <a:pt x="114" y="44"/>
                  </a:lnTo>
                  <a:lnTo>
                    <a:pt x="112" y="42"/>
                  </a:lnTo>
                  <a:lnTo>
                    <a:pt x="111" y="41"/>
                  </a:lnTo>
                  <a:lnTo>
                    <a:pt x="109" y="40"/>
                  </a:lnTo>
                  <a:lnTo>
                    <a:pt x="108" y="40"/>
                  </a:lnTo>
                  <a:lnTo>
                    <a:pt x="102" y="43"/>
                  </a:lnTo>
                  <a:lnTo>
                    <a:pt x="96" y="48"/>
                  </a:lnTo>
                  <a:lnTo>
                    <a:pt x="90" y="54"/>
                  </a:lnTo>
                  <a:lnTo>
                    <a:pt x="90" y="57"/>
                  </a:lnTo>
                  <a:lnTo>
                    <a:pt x="91" y="59"/>
                  </a:lnTo>
                  <a:lnTo>
                    <a:pt x="92" y="63"/>
                  </a:lnTo>
                  <a:lnTo>
                    <a:pt x="92" y="65"/>
                  </a:lnTo>
                  <a:lnTo>
                    <a:pt x="92" y="67"/>
                  </a:lnTo>
                  <a:lnTo>
                    <a:pt x="92" y="69"/>
                  </a:lnTo>
                  <a:lnTo>
                    <a:pt x="91" y="70"/>
                  </a:lnTo>
                  <a:lnTo>
                    <a:pt x="90" y="70"/>
                  </a:lnTo>
                  <a:lnTo>
                    <a:pt x="87" y="70"/>
                  </a:lnTo>
                  <a:lnTo>
                    <a:pt x="86" y="70"/>
                  </a:lnTo>
                  <a:lnTo>
                    <a:pt x="85" y="70"/>
                  </a:lnTo>
                  <a:lnTo>
                    <a:pt x="84" y="70"/>
                  </a:lnTo>
                  <a:lnTo>
                    <a:pt x="82" y="70"/>
                  </a:lnTo>
                  <a:lnTo>
                    <a:pt x="80" y="71"/>
                  </a:lnTo>
                  <a:lnTo>
                    <a:pt x="78" y="72"/>
                  </a:lnTo>
                  <a:lnTo>
                    <a:pt x="76" y="73"/>
                  </a:lnTo>
                  <a:lnTo>
                    <a:pt x="74" y="74"/>
                  </a:lnTo>
                  <a:lnTo>
                    <a:pt x="72" y="76"/>
                  </a:lnTo>
                  <a:lnTo>
                    <a:pt x="70" y="78"/>
                  </a:lnTo>
                  <a:lnTo>
                    <a:pt x="68" y="80"/>
                  </a:lnTo>
                  <a:lnTo>
                    <a:pt x="67" y="82"/>
                  </a:lnTo>
                  <a:lnTo>
                    <a:pt x="67" y="83"/>
                  </a:lnTo>
                  <a:lnTo>
                    <a:pt x="67" y="84"/>
                  </a:lnTo>
                  <a:lnTo>
                    <a:pt x="69" y="85"/>
                  </a:lnTo>
                  <a:lnTo>
                    <a:pt x="76" y="84"/>
                  </a:lnTo>
                  <a:lnTo>
                    <a:pt x="84" y="85"/>
                  </a:lnTo>
                  <a:lnTo>
                    <a:pt x="90" y="88"/>
                  </a:lnTo>
                  <a:lnTo>
                    <a:pt x="92" y="90"/>
                  </a:lnTo>
                  <a:lnTo>
                    <a:pt x="92" y="92"/>
                  </a:lnTo>
                  <a:lnTo>
                    <a:pt x="92" y="94"/>
                  </a:lnTo>
                  <a:lnTo>
                    <a:pt x="90" y="96"/>
                  </a:lnTo>
                  <a:lnTo>
                    <a:pt x="88" y="99"/>
                  </a:lnTo>
                  <a:lnTo>
                    <a:pt x="70" y="116"/>
                  </a:lnTo>
                  <a:lnTo>
                    <a:pt x="58" y="134"/>
                  </a:lnTo>
                  <a:lnTo>
                    <a:pt x="47" y="154"/>
                  </a:lnTo>
                  <a:lnTo>
                    <a:pt x="37" y="174"/>
                  </a:lnTo>
                  <a:lnTo>
                    <a:pt x="28" y="194"/>
                  </a:lnTo>
                  <a:lnTo>
                    <a:pt x="16" y="213"/>
                  </a:lnTo>
                  <a:lnTo>
                    <a:pt x="15" y="225"/>
                  </a:lnTo>
                  <a:lnTo>
                    <a:pt x="9" y="238"/>
                  </a:lnTo>
                  <a:lnTo>
                    <a:pt x="0" y="252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35" name="Freeform 81"/>
            <p:cNvSpPr>
              <a:spLocks/>
            </p:cNvSpPr>
            <p:nvPr/>
          </p:nvSpPr>
          <p:spPr bwMode="gray">
            <a:xfrm>
              <a:off x="2562" y="1807"/>
              <a:ext cx="171" cy="214"/>
            </a:xfrm>
            <a:custGeom>
              <a:avLst/>
              <a:gdLst>
                <a:gd name="T0" fmla="*/ 167 w 171"/>
                <a:gd name="T1" fmla="*/ 1 h 214"/>
                <a:gd name="T2" fmla="*/ 159 w 171"/>
                <a:gd name="T3" fmla="*/ 0 h 214"/>
                <a:gd name="T4" fmla="*/ 142 w 171"/>
                <a:gd name="T5" fmla="*/ 3 h 214"/>
                <a:gd name="T6" fmla="*/ 125 w 171"/>
                <a:gd name="T7" fmla="*/ 10 h 214"/>
                <a:gd name="T8" fmla="*/ 115 w 171"/>
                <a:gd name="T9" fmla="*/ 14 h 214"/>
                <a:gd name="T10" fmla="*/ 104 w 171"/>
                <a:gd name="T11" fmla="*/ 22 h 214"/>
                <a:gd name="T12" fmla="*/ 88 w 171"/>
                <a:gd name="T13" fmla="*/ 41 h 214"/>
                <a:gd name="T14" fmla="*/ 75 w 171"/>
                <a:gd name="T15" fmla="*/ 65 h 214"/>
                <a:gd name="T16" fmla="*/ 58 w 171"/>
                <a:gd name="T17" fmla="*/ 84 h 214"/>
                <a:gd name="T18" fmla="*/ 42 w 171"/>
                <a:gd name="T19" fmla="*/ 96 h 214"/>
                <a:gd name="T20" fmla="*/ 31 w 171"/>
                <a:gd name="T21" fmla="*/ 106 h 214"/>
                <a:gd name="T22" fmla="*/ 13 w 171"/>
                <a:gd name="T23" fmla="*/ 115 h 214"/>
                <a:gd name="T24" fmla="*/ 40 w 171"/>
                <a:gd name="T25" fmla="*/ 214 h 214"/>
                <a:gd name="T26" fmla="*/ 61 w 171"/>
                <a:gd name="T27" fmla="*/ 175 h 214"/>
                <a:gd name="T28" fmla="*/ 82 w 171"/>
                <a:gd name="T29" fmla="*/ 135 h 214"/>
                <a:gd name="T30" fmla="*/ 112 w 171"/>
                <a:gd name="T31" fmla="*/ 100 h 214"/>
                <a:gd name="T32" fmla="*/ 116 w 171"/>
                <a:gd name="T33" fmla="*/ 95 h 214"/>
                <a:gd name="T34" fmla="*/ 116 w 171"/>
                <a:gd name="T35" fmla="*/ 91 h 214"/>
                <a:gd name="T36" fmla="*/ 108 w 171"/>
                <a:gd name="T37" fmla="*/ 86 h 214"/>
                <a:gd name="T38" fmla="*/ 93 w 171"/>
                <a:gd name="T39" fmla="*/ 86 h 214"/>
                <a:gd name="T40" fmla="*/ 91 w 171"/>
                <a:gd name="T41" fmla="*/ 84 h 214"/>
                <a:gd name="T42" fmla="*/ 92 w 171"/>
                <a:gd name="T43" fmla="*/ 81 h 214"/>
                <a:gd name="T44" fmla="*/ 96 w 171"/>
                <a:gd name="T45" fmla="*/ 77 h 214"/>
                <a:gd name="T46" fmla="*/ 100 w 171"/>
                <a:gd name="T47" fmla="*/ 74 h 214"/>
                <a:gd name="T48" fmla="*/ 104 w 171"/>
                <a:gd name="T49" fmla="*/ 72 h 214"/>
                <a:gd name="T50" fmla="*/ 108 w 171"/>
                <a:gd name="T51" fmla="*/ 71 h 214"/>
                <a:gd name="T52" fmla="*/ 110 w 171"/>
                <a:gd name="T53" fmla="*/ 71 h 214"/>
                <a:gd name="T54" fmla="*/ 114 w 171"/>
                <a:gd name="T55" fmla="*/ 71 h 214"/>
                <a:gd name="T56" fmla="*/ 117 w 171"/>
                <a:gd name="T57" fmla="*/ 70 h 214"/>
                <a:gd name="T58" fmla="*/ 116 w 171"/>
                <a:gd name="T59" fmla="*/ 66 h 214"/>
                <a:gd name="T60" fmla="*/ 115 w 171"/>
                <a:gd name="T61" fmla="*/ 60 h 214"/>
                <a:gd name="T62" fmla="*/ 114 w 171"/>
                <a:gd name="T63" fmla="*/ 55 h 214"/>
                <a:gd name="T64" fmla="*/ 126 w 171"/>
                <a:gd name="T65" fmla="*/ 44 h 214"/>
                <a:gd name="T66" fmla="*/ 133 w 171"/>
                <a:gd name="T67" fmla="*/ 41 h 214"/>
                <a:gd name="T68" fmla="*/ 136 w 171"/>
                <a:gd name="T69" fmla="*/ 43 h 214"/>
                <a:gd name="T70" fmla="*/ 140 w 171"/>
                <a:gd name="T71" fmla="*/ 46 h 214"/>
                <a:gd name="T72" fmla="*/ 143 w 171"/>
                <a:gd name="T73" fmla="*/ 46 h 214"/>
                <a:gd name="T74" fmla="*/ 147 w 171"/>
                <a:gd name="T75" fmla="*/ 37 h 214"/>
                <a:gd name="T76" fmla="*/ 149 w 171"/>
                <a:gd name="T77" fmla="*/ 25 h 214"/>
                <a:gd name="T78" fmla="*/ 155 w 171"/>
                <a:gd name="T79" fmla="*/ 16 h 214"/>
                <a:gd name="T80" fmla="*/ 161 w 171"/>
                <a:gd name="T81" fmla="*/ 13 h 214"/>
                <a:gd name="T82" fmla="*/ 165 w 171"/>
                <a:gd name="T83" fmla="*/ 8 h 214"/>
                <a:gd name="T84" fmla="*/ 171 w 171"/>
                <a:gd name="T85" fmla="*/ 2 h 21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71"/>
                <a:gd name="T130" fmla="*/ 0 h 214"/>
                <a:gd name="T131" fmla="*/ 171 w 171"/>
                <a:gd name="T132" fmla="*/ 214 h 21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71" h="214">
                  <a:moveTo>
                    <a:pt x="171" y="2"/>
                  </a:moveTo>
                  <a:lnTo>
                    <a:pt x="167" y="1"/>
                  </a:lnTo>
                  <a:lnTo>
                    <a:pt x="163" y="0"/>
                  </a:lnTo>
                  <a:lnTo>
                    <a:pt x="159" y="0"/>
                  </a:lnTo>
                  <a:lnTo>
                    <a:pt x="151" y="1"/>
                  </a:lnTo>
                  <a:lnTo>
                    <a:pt x="142" y="3"/>
                  </a:lnTo>
                  <a:lnTo>
                    <a:pt x="133" y="7"/>
                  </a:lnTo>
                  <a:lnTo>
                    <a:pt x="125" y="10"/>
                  </a:lnTo>
                  <a:lnTo>
                    <a:pt x="119" y="13"/>
                  </a:lnTo>
                  <a:lnTo>
                    <a:pt x="115" y="14"/>
                  </a:lnTo>
                  <a:lnTo>
                    <a:pt x="113" y="13"/>
                  </a:lnTo>
                  <a:lnTo>
                    <a:pt x="104" y="22"/>
                  </a:lnTo>
                  <a:lnTo>
                    <a:pt x="96" y="32"/>
                  </a:lnTo>
                  <a:lnTo>
                    <a:pt x="88" y="41"/>
                  </a:lnTo>
                  <a:lnTo>
                    <a:pt x="82" y="52"/>
                  </a:lnTo>
                  <a:lnTo>
                    <a:pt x="75" y="65"/>
                  </a:lnTo>
                  <a:lnTo>
                    <a:pt x="66" y="74"/>
                  </a:lnTo>
                  <a:lnTo>
                    <a:pt x="58" y="84"/>
                  </a:lnTo>
                  <a:lnTo>
                    <a:pt x="50" y="92"/>
                  </a:lnTo>
                  <a:lnTo>
                    <a:pt x="42" y="96"/>
                  </a:lnTo>
                  <a:lnTo>
                    <a:pt x="36" y="100"/>
                  </a:lnTo>
                  <a:lnTo>
                    <a:pt x="31" y="106"/>
                  </a:lnTo>
                  <a:lnTo>
                    <a:pt x="24" y="110"/>
                  </a:lnTo>
                  <a:lnTo>
                    <a:pt x="13" y="115"/>
                  </a:lnTo>
                  <a:lnTo>
                    <a:pt x="0" y="119"/>
                  </a:lnTo>
                  <a:lnTo>
                    <a:pt x="40" y="214"/>
                  </a:lnTo>
                  <a:lnTo>
                    <a:pt x="52" y="195"/>
                  </a:lnTo>
                  <a:lnTo>
                    <a:pt x="61" y="175"/>
                  </a:lnTo>
                  <a:lnTo>
                    <a:pt x="72" y="155"/>
                  </a:lnTo>
                  <a:lnTo>
                    <a:pt x="82" y="135"/>
                  </a:lnTo>
                  <a:lnTo>
                    <a:pt x="95" y="117"/>
                  </a:lnTo>
                  <a:lnTo>
                    <a:pt x="112" y="100"/>
                  </a:lnTo>
                  <a:lnTo>
                    <a:pt x="114" y="98"/>
                  </a:lnTo>
                  <a:lnTo>
                    <a:pt x="116" y="95"/>
                  </a:lnTo>
                  <a:lnTo>
                    <a:pt x="116" y="93"/>
                  </a:lnTo>
                  <a:lnTo>
                    <a:pt x="116" y="91"/>
                  </a:lnTo>
                  <a:lnTo>
                    <a:pt x="114" y="89"/>
                  </a:lnTo>
                  <a:lnTo>
                    <a:pt x="108" y="86"/>
                  </a:lnTo>
                  <a:lnTo>
                    <a:pt x="101" y="85"/>
                  </a:lnTo>
                  <a:lnTo>
                    <a:pt x="93" y="86"/>
                  </a:lnTo>
                  <a:lnTo>
                    <a:pt x="92" y="85"/>
                  </a:lnTo>
                  <a:lnTo>
                    <a:pt x="91" y="84"/>
                  </a:lnTo>
                  <a:lnTo>
                    <a:pt x="91" y="83"/>
                  </a:lnTo>
                  <a:lnTo>
                    <a:pt x="92" y="81"/>
                  </a:lnTo>
                  <a:lnTo>
                    <a:pt x="94" y="79"/>
                  </a:lnTo>
                  <a:lnTo>
                    <a:pt x="96" y="77"/>
                  </a:lnTo>
                  <a:lnTo>
                    <a:pt x="98" y="75"/>
                  </a:lnTo>
                  <a:lnTo>
                    <a:pt x="100" y="74"/>
                  </a:lnTo>
                  <a:lnTo>
                    <a:pt x="102" y="73"/>
                  </a:lnTo>
                  <a:lnTo>
                    <a:pt x="104" y="72"/>
                  </a:lnTo>
                  <a:lnTo>
                    <a:pt x="106" y="71"/>
                  </a:lnTo>
                  <a:lnTo>
                    <a:pt x="108" y="71"/>
                  </a:lnTo>
                  <a:lnTo>
                    <a:pt x="109" y="71"/>
                  </a:lnTo>
                  <a:lnTo>
                    <a:pt x="110" y="71"/>
                  </a:lnTo>
                  <a:lnTo>
                    <a:pt x="112" y="71"/>
                  </a:lnTo>
                  <a:lnTo>
                    <a:pt x="114" y="71"/>
                  </a:lnTo>
                  <a:lnTo>
                    <a:pt x="116" y="71"/>
                  </a:lnTo>
                  <a:lnTo>
                    <a:pt x="117" y="70"/>
                  </a:lnTo>
                  <a:lnTo>
                    <a:pt x="117" y="68"/>
                  </a:lnTo>
                  <a:lnTo>
                    <a:pt x="116" y="66"/>
                  </a:lnTo>
                  <a:lnTo>
                    <a:pt x="116" y="64"/>
                  </a:lnTo>
                  <a:lnTo>
                    <a:pt x="115" y="60"/>
                  </a:lnTo>
                  <a:lnTo>
                    <a:pt x="115" y="58"/>
                  </a:lnTo>
                  <a:lnTo>
                    <a:pt x="114" y="55"/>
                  </a:lnTo>
                  <a:lnTo>
                    <a:pt x="120" y="49"/>
                  </a:lnTo>
                  <a:lnTo>
                    <a:pt x="126" y="44"/>
                  </a:lnTo>
                  <a:lnTo>
                    <a:pt x="132" y="41"/>
                  </a:lnTo>
                  <a:lnTo>
                    <a:pt x="133" y="41"/>
                  </a:lnTo>
                  <a:lnTo>
                    <a:pt x="135" y="42"/>
                  </a:lnTo>
                  <a:lnTo>
                    <a:pt x="136" y="43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1" y="47"/>
                  </a:lnTo>
                  <a:lnTo>
                    <a:pt x="143" y="46"/>
                  </a:lnTo>
                  <a:lnTo>
                    <a:pt x="144" y="43"/>
                  </a:lnTo>
                  <a:lnTo>
                    <a:pt x="147" y="37"/>
                  </a:lnTo>
                  <a:lnTo>
                    <a:pt x="148" y="31"/>
                  </a:lnTo>
                  <a:lnTo>
                    <a:pt x="149" y="25"/>
                  </a:lnTo>
                  <a:lnTo>
                    <a:pt x="152" y="19"/>
                  </a:lnTo>
                  <a:lnTo>
                    <a:pt x="155" y="16"/>
                  </a:lnTo>
                  <a:lnTo>
                    <a:pt x="158" y="15"/>
                  </a:lnTo>
                  <a:lnTo>
                    <a:pt x="161" y="13"/>
                  </a:lnTo>
                  <a:lnTo>
                    <a:pt x="163" y="11"/>
                  </a:lnTo>
                  <a:lnTo>
                    <a:pt x="165" y="8"/>
                  </a:lnTo>
                  <a:lnTo>
                    <a:pt x="168" y="5"/>
                  </a:lnTo>
                  <a:lnTo>
                    <a:pt x="171" y="2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36" name="Freeform 82"/>
            <p:cNvSpPr>
              <a:spLocks/>
            </p:cNvSpPr>
            <p:nvPr/>
          </p:nvSpPr>
          <p:spPr bwMode="gray">
            <a:xfrm>
              <a:off x="2562" y="1807"/>
              <a:ext cx="171" cy="214"/>
            </a:xfrm>
            <a:custGeom>
              <a:avLst/>
              <a:gdLst>
                <a:gd name="T0" fmla="*/ 167 w 171"/>
                <a:gd name="T1" fmla="*/ 1 h 214"/>
                <a:gd name="T2" fmla="*/ 159 w 171"/>
                <a:gd name="T3" fmla="*/ 0 h 214"/>
                <a:gd name="T4" fmla="*/ 142 w 171"/>
                <a:gd name="T5" fmla="*/ 3 h 214"/>
                <a:gd name="T6" fmla="*/ 125 w 171"/>
                <a:gd name="T7" fmla="*/ 10 h 214"/>
                <a:gd name="T8" fmla="*/ 115 w 171"/>
                <a:gd name="T9" fmla="*/ 14 h 214"/>
                <a:gd name="T10" fmla="*/ 104 w 171"/>
                <a:gd name="T11" fmla="*/ 22 h 214"/>
                <a:gd name="T12" fmla="*/ 88 w 171"/>
                <a:gd name="T13" fmla="*/ 41 h 214"/>
                <a:gd name="T14" fmla="*/ 75 w 171"/>
                <a:gd name="T15" fmla="*/ 65 h 214"/>
                <a:gd name="T16" fmla="*/ 58 w 171"/>
                <a:gd name="T17" fmla="*/ 84 h 214"/>
                <a:gd name="T18" fmla="*/ 42 w 171"/>
                <a:gd name="T19" fmla="*/ 96 h 214"/>
                <a:gd name="T20" fmla="*/ 31 w 171"/>
                <a:gd name="T21" fmla="*/ 106 h 214"/>
                <a:gd name="T22" fmla="*/ 13 w 171"/>
                <a:gd name="T23" fmla="*/ 115 h 214"/>
                <a:gd name="T24" fmla="*/ 40 w 171"/>
                <a:gd name="T25" fmla="*/ 214 h 214"/>
                <a:gd name="T26" fmla="*/ 61 w 171"/>
                <a:gd name="T27" fmla="*/ 175 h 214"/>
                <a:gd name="T28" fmla="*/ 82 w 171"/>
                <a:gd name="T29" fmla="*/ 135 h 214"/>
                <a:gd name="T30" fmla="*/ 112 w 171"/>
                <a:gd name="T31" fmla="*/ 100 h 214"/>
                <a:gd name="T32" fmla="*/ 116 w 171"/>
                <a:gd name="T33" fmla="*/ 95 h 214"/>
                <a:gd name="T34" fmla="*/ 116 w 171"/>
                <a:gd name="T35" fmla="*/ 91 h 214"/>
                <a:gd name="T36" fmla="*/ 108 w 171"/>
                <a:gd name="T37" fmla="*/ 86 h 214"/>
                <a:gd name="T38" fmla="*/ 93 w 171"/>
                <a:gd name="T39" fmla="*/ 86 h 214"/>
                <a:gd name="T40" fmla="*/ 91 w 171"/>
                <a:gd name="T41" fmla="*/ 84 h 214"/>
                <a:gd name="T42" fmla="*/ 92 w 171"/>
                <a:gd name="T43" fmla="*/ 81 h 214"/>
                <a:gd name="T44" fmla="*/ 96 w 171"/>
                <a:gd name="T45" fmla="*/ 77 h 214"/>
                <a:gd name="T46" fmla="*/ 100 w 171"/>
                <a:gd name="T47" fmla="*/ 74 h 214"/>
                <a:gd name="T48" fmla="*/ 104 w 171"/>
                <a:gd name="T49" fmla="*/ 72 h 214"/>
                <a:gd name="T50" fmla="*/ 108 w 171"/>
                <a:gd name="T51" fmla="*/ 71 h 214"/>
                <a:gd name="T52" fmla="*/ 110 w 171"/>
                <a:gd name="T53" fmla="*/ 71 h 214"/>
                <a:gd name="T54" fmla="*/ 114 w 171"/>
                <a:gd name="T55" fmla="*/ 71 h 214"/>
                <a:gd name="T56" fmla="*/ 117 w 171"/>
                <a:gd name="T57" fmla="*/ 70 h 214"/>
                <a:gd name="T58" fmla="*/ 116 w 171"/>
                <a:gd name="T59" fmla="*/ 66 h 214"/>
                <a:gd name="T60" fmla="*/ 115 w 171"/>
                <a:gd name="T61" fmla="*/ 60 h 214"/>
                <a:gd name="T62" fmla="*/ 114 w 171"/>
                <a:gd name="T63" fmla="*/ 55 h 214"/>
                <a:gd name="T64" fmla="*/ 126 w 171"/>
                <a:gd name="T65" fmla="*/ 44 h 214"/>
                <a:gd name="T66" fmla="*/ 133 w 171"/>
                <a:gd name="T67" fmla="*/ 41 h 214"/>
                <a:gd name="T68" fmla="*/ 136 w 171"/>
                <a:gd name="T69" fmla="*/ 43 h 214"/>
                <a:gd name="T70" fmla="*/ 140 w 171"/>
                <a:gd name="T71" fmla="*/ 46 h 214"/>
                <a:gd name="T72" fmla="*/ 143 w 171"/>
                <a:gd name="T73" fmla="*/ 46 h 214"/>
                <a:gd name="T74" fmla="*/ 147 w 171"/>
                <a:gd name="T75" fmla="*/ 37 h 214"/>
                <a:gd name="T76" fmla="*/ 149 w 171"/>
                <a:gd name="T77" fmla="*/ 25 h 214"/>
                <a:gd name="T78" fmla="*/ 155 w 171"/>
                <a:gd name="T79" fmla="*/ 16 h 214"/>
                <a:gd name="T80" fmla="*/ 161 w 171"/>
                <a:gd name="T81" fmla="*/ 13 h 214"/>
                <a:gd name="T82" fmla="*/ 165 w 171"/>
                <a:gd name="T83" fmla="*/ 8 h 214"/>
                <a:gd name="T84" fmla="*/ 171 w 171"/>
                <a:gd name="T85" fmla="*/ 2 h 21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71"/>
                <a:gd name="T130" fmla="*/ 0 h 214"/>
                <a:gd name="T131" fmla="*/ 171 w 171"/>
                <a:gd name="T132" fmla="*/ 214 h 21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71" h="214">
                  <a:moveTo>
                    <a:pt x="171" y="2"/>
                  </a:moveTo>
                  <a:lnTo>
                    <a:pt x="167" y="1"/>
                  </a:lnTo>
                  <a:lnTo>
                    <a:pt x="163" y="0"/>
                  </a:lnTo>
                  <a:lnTo>
                    <a:pt x="159" y="0"/>
                  </a:lnTo>
                  <a:lnTo>
                    <a:pt x="151" y="1"/>
                  </a:lnTo>
                  <a:lnTo>
                    <a:pt x="142" y="3"/>
                  </a:lnTo>
                  <a:lnTo>
                    <a:pt x="133" y="7"/>
                  </a:lnTo>
                  <a:lnTo>
                    <a:pt x="125" y="10"/>
                  </a:lnTo>
                  <a:lnTo>
                    <a:pt x="119" y="13"/>
                  </a:lnTo>
                  <a:lnTo>
                    <a:pt x="115" y="14"/>
                  </a:lnTo>
                  <a:lnTo>
                    <a:pt x="113" y="13"/>
                  </a:lnTo>
                  <a:lnTo>
                    <a:pt x="104" y="22"/>
                  </a:lnTo>
                  <a:lnTo>
                    <a:pt x="96" y="32"/>
                  </a:lnTo>
                  <a:lnTo>
                    <a:pt x="88" y="41"/>
                  </a:lnTo>
                  <a:lnTo>
                    <a:pt x="82" y="52"/>
                  </a:lnTo>
                  <a:lnTo>
                    <a:pt x="75" y="65"/>
                  </a:lnTo>
                  <a:lnTo>
                    <a:pt x="66" y="74"/>
                  </a:lnTo>
                  <a:lnTo>
                    <a:pt x="58" y="84"/>
                  </a:lnTo>
                  <a:lnTo>
                    <a:pt x="50" y="92"/>
                  </a:lnTo>
                  <a:lnTo>
                    <a:pt x="42" y="96"/>
                  </a:lnTo>
                  <a:lnTo>
                    <a:pt x="36" y="100"/>
                  </a:lnTo>
                  <a:lnTo>
                    <a:pt x="31" y="106"/>
                  </a:lnTo>
                  <a:lnTo>
                    <a:pt x="24" y="110"/>
                  </a:lnTo>
                  <a:lnTo>
                    <a:pt x="13" y="115"/>
                  </a:lnTo>
                  <a:lnTo>
                    <a:pt x="0" y="119"/>
                  </a:lnTo>
                  <a:lnTo>
                    <a:pt x="40" y="214"/>
                  </a:lnTo>
                  <a:lnTo>
                    <a:pt x="52" y="195"/>
                  </a:lnTo>
                  <a:lnTo>
                    <a:pt x="61" y="175"/>
                  </a:lnTo>
                  <a:lnTo>
                    <a:pt x="72" y="155"/>
                  </a:lnTo>
                  <a:lnTo>
                    <a:pt x="82" y="135"/>
                  </a:lnTo>
                  <a:lnTo>
                    <a:pt x="95" y="117"/>
                  </a:lnTo>
                  <a:lnTo>
                    <a:pt x="112" y="100"/>
                  </a:lnTo>
                  <a:lnTo>
                    <a:pt x="114" y="98"/>
                  </a:lnTo>
                  <a:lnTo>
                    <a:pt x="116" y="95"/>
                  </a:lnTo>
                  <a:lnTo>
                    <a:pt x="116" y="93"/>
                  </a:lnTo>
                  <a:lnTo>
                    <a:pt x="116" y="91"/>
                  </a:lnTo>
                  <a:lnTo>
                    <a:pt x="114" y="89"/>
                  </a:lnTo>
                  <a:lnTo>
                    <a:pt x="108" y="86"/>
                  </a:lnTo>
                  <a:lnTo>
                    <a:pt x="101" y="85"/>
                  </a:lnTo>
                  <a:lnTo>
                    <a:pt x="93" y="86"/>
                  </a:lnTo>
                  <a:lnTo>
                    <a:pt x="92" y="85"/>
                  </a:lnTo>
                  <a:lnTo>
                    <a:pt x="91" y="84"/>
                  </a:lnTo>
                  <a:lnTo>
                    <a:pt x="91" y="83"/>
                  </a:lnTo>
                  <a:lnTo>
                    <a:pt x="92" y="81"/>
                  </a:lnTo>
                  <a:lnTo>
                    <a:pt x="94" y="79"/>
                  </a:lnTo>
                  <a:lnTo>
                    <a:pt x="96" y="77"/>
                  </a:lnTo>
                  <a:lnTo>
                    <a:pt x="98" y="75"/>
                  </a:lnTo>
                  <a:lnTo>
                    <a:pt x="100" y="74"/>
                  </a:lnTo>
                  <a:lnTo>
                    <a:pt x="102" y="73"/>
                  </a:lnTo>
                  <a:lnTo>
                    <a:pt x="104" y="72"/>
                  </a:lnTo>
                  <a:lnTo>
                    <a:pt x="106" y="71"/>
                  </a:lnTo>
                  <a:lnTo>
                    <a:pt x="108" y="71"/>
                  </a:lnTo>
                  <a:lnTo>
                    <a:pt x="109" y="71"/>
                  </a:lnTo>
                  <a:lnTo>
                    <a:pt x="110" y="71"/>
                  </a:lnTo>
                  <a:lnTo>
                    <a:pt x="112" y="71"/>
                  </a:lnTo>
                  <a:lnTo>
                    <a:pt x="114" y="71"/>
                  </a:lnTo>
                  <a:lnTo>
                    <a:pt x="116" y="71"/>
                  </a:lnTo>
                  <a:lnTo>
                    <a:pt x="117" y="70"/>
                  </a:lnTo>
                  <a:lnTo>
                    <a:pt x="117" y="68"/>
                  </a:lnTo>
                  <a:lnTo>
                    <a:pt x="116" y="66"/>
                  </a:lnTo>
                  <a:lnTo>
                    <a:pt x="116" y="64"/>
                  </a:lnTo>
                  <a:lnTo>
                    <a:pt x="115" y="60"/>
                  </a:lnTo>
                  <a:lnTo>
                    <a:pt x="115" y="58"/>
                  </a:lnTo>
                  <a:lnTo>
                    <a:pt x="114" y="55"/>
                  </a:lnTo>
                  <a:lnTo>
                    <a:pt x="120" y="49"/>
                  </a:lnTo>
                  <a:lnTo>
                    <a:pt x="126" y="44"/>
                  </a:lnTo>
                  <a:lnTo>
                    <a:pt x="132" y="41"/>
                  </a:lnTo>
                  <a:lnTo>
                    <a:pt x="133" y="41"/>
                  </a:lnTo>
                  <a:lnTo>
                    <a:pt x="135" y="42"/>
                  </a:lnTo>
                  <a:lnTo>
                    <a:pt x="136" y="43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1" y="47"/>
                  </a:lnTo>
                  <a:lnTo>
                    <a:pt x="143" y="46"/>
                  </a:lnTo>
                  <a:lnTo>
                    <a:pt x="144" y="43"/>
                  </a:lnTo>
                  <a:lnTo>
                    <a:pt x="147" y="37"/>
                  </a:lnTo>
                  <a:lnTo>
                    <a:pt x="148" y="31"/>
                  </a:lnTo>
                  <a:lnTo>
                    <a:pt x="149" y="25"/>
                  </a:lnTo>
                  <a:lnTo>
                    <a:pt x="152" y="19"/>
                  </a:lnTo>
                  <a:lnTo>
                    <a:pt x="155" y="16"/>
                  </a:lnTo>
                  <a:lnTo>
                    <a:pt x="158" y="15"/>
                  </a:lnTo>
                  <a:lnTo>
                    <a:pt x="161" y="13"/>
                  </a:lnTo>
                  <a:lnTo>
                    <a:pt x="163" y="11"/>
                  </a:lnTo>
                  <a:lnTo>
                    <a:pt x="165" y="8"/>
                  </a:lnTo>
                  <a:lnTo>
                    <a:pt x="168" y="5"/>
                  </a:lnTo>
                  <a:lnTo>
                    <a:pt x="171" y="2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37" name="Freeform 83"/>
            <p:cNvSpPr>
              <a:spLocks/>
            </p:cNvSpPr>
            <p:nvPr/>
          </p:nvSpPr>
          <p:spPr bwMode="gray">
            <a:xfrm>
              <a:off x="1717" y="1893"/>
              <a:ext cx="885" cy="662"/>
            </a:xfrm>
            <a:custGeom>
              <a:avLst/>
              <a:gdLst>
                <a:gd name="T0" fmla="*/ 8 w 885"/>
                <a:gd name="T1" fmla="*/ 194 h 662"/>
                <a:gd name="T2" fmla="*/ 0 w 885"/>
                <a:gd name="T3" fmla="*/ 146 h 662"/>
                <a:gd name="T4" fmla="*/ 7 w 885"/>
                <a:gd name="T5" fmla="*/ 97 h 662"/>
                <a:gd name="T6" fmla="*/ 4 w 885"/>
                <a:gd name="T7" fmla="*/ 48 h 662"/>
                <a:gd name="T8" fmla="*/ 2 w 885"/>
                <a:gd name="T9" fmla="*/ 25 h 662"/>
                <a:gd name="T10" fmla="*/ 15 w 885"/>
                <a:gd name="T11" fmla="*/ 11 h 662"/>
                <a:gd name="T12" fmla="*/ 35 w 885"/>
                <a:gd name="T13" fmla="*/ 31 h 662"/>
                <a:gd name="T14" fmla="*/ 127 w 885"/>
                <a:gd name="T15" fmla="*/ 5 h 662"/>
                <a:gd name="T16" fmla="*/ 230 w 885"/>
                <a:gd name="T17" fmla="*/ 27 h 662"/>
                <a:gd name="T18" fmla="*/ 278 w 885"/>
                <a:gd name="T19" fmla="*/ 41 h 662"/>
                <a:gd name="T20" fmla="*/ 316 w 885"/>
                <a:gd name="T21" fmla="*/ 62 h 662"/>
                <a:gd name="T22" fmla="*/ 421 w 885"/>
                <a:gd name="T23" fmla="*/ 85 h 662"/>
                <a:gd name="T24" fmla="*/ 483 w 885"/>
                <a:gd name="T25" fmla="*/ 90 h 662"/>
                <a:gd name="T26" fmla="*/ 514 w 885"/>
                <a:gd name="T27" fmla="*/ 77 h 662"/>
                <a:gd name="T28" fmla="*/ 518 w 885"/>
                <a:gd name="T29" fmla="*/ 69 h 662"/>
                <a:gd name="T30" fmla="*/ 523 w 885"/>
                <a:gd name="T31" fmla="*/ 52 h 662"/>
                <a:gd name="T32" fmla="*/ 541 w 885"/>
                <a:gd name="T33" fmla="*/ 64 h 662"/>
                <a:gd name="T34" fmla="*/ 564 w 885"/>
                <a:gd name="T35" fmla="*/ 61 h 662"/>
                <a:gd name="T36" fmla="*/ 565 w 885"/>
                <a:gd name="T37" fmla="*/ 49 h 662"/>
                <a:gd name="T38" fmla="*/ 589 w 885"/>
                <a:gd name="T39" fmla="*/ 48 h 662"/>
                <a:gd name="T40" fmla="*/ 596 w 885"/>
                <a:gd name="T41" fmla="*/ 49 h 662"/>
                <a:gd name="T42" fmla="*/ 588 w 885"/>
                <a:gd name="T43" fmla="*/ 57 h 662"/>
                <a:gd name="T44" fmla="*/ 584 w 885"/>
                <a:gd name="T45" fmla="*/ 60 h 662"/>
                <a:gd name="T46" fmla="*/ 602 w 885"/>
                <a:gd name="T47" fmla="*/ 52 h 662"/>
                <a:gd name="T48" fmla="*/ 614 w 885"/>
                <a:gd name="T49" fmla="*/ 42 h 662"/>
                <a:gd name="T50" fmla="*/ 625 w 885"/>
                <a:gd name="T51" fmla="*/ 40 h 662"/>
                <a:gd name="T52" fmla="*/ 614 w 885"/>
                <a:gd name="T53" fmla="*/ 38 h 662"/>
                <a:gd name="T54" fmla="*/ 620 w 885"/>
                <a:gd name="T55" fmla="*/ 31 h 662"/>
                <a:gd name="T56" fmla="*/ 658 w 885"/>
                <a:gd name="T57" fmla="*/ 31 h 662"/>
                <a:gd name="T58" fmla="*/ 653 w 885"/>
                <a:gd name="T59" fmla="*/ 38 h 662"/>
                <a:gd name="T60" fmla="*/ 648 w 885"/>
                <a:gd name="T61" fmla="*/ 41 h 662"/>
                <a:gd name="T62" fmla="*/ 672 w 885"/>
                <a:gd name="T63" fmla="*/ 46 h 662"/>
                <a:gd name="T64" fmla="*/ 688 w 885"/>
                <a:gd name="T65" fmla="*/ 46 h 662"/>
                <a:gd name="T66" fmla="*/ 694 w 885"/>
                <a:gd name="T67" fmla="*/ 32 h 662"/>
                <a:gd name="T68" fmla="*/ 729 w 885"/>
                <a:gd name="T69" fmla="*/ 41 h 662"/>
                <a:gd name="T70" fmla="*/ 782 w 885"/>
                <a:gd name="T71" fmla="*/ 40 h 662"/>
                <a:gd name="T72" fmla="*/ 841 w 885"/>
                <a:gd name="T73" fmla="*/ 31 h 662"/>
                <a:gd name="T74" fmla="*/ 861 w 885"/>
                <a:gd name="T75" fmla="*/ 153 h 662"/>
                <a:gd name="T76" fmla="*/ 831 w 885"/>
                <a:gd name="T77" fmla="*/ 198 h 662"/>
                <a:gd name="T78" fmla="*/ 821 w 885"/>
                <a:gd name="T79" fmla="*/ 232 h 662"/>
                <a:gd name="T80" fmla="*/ 807 w 885"/>
                <a:gd name="T81" fmla="*/ 282 h 662"/>
                <a:gd name="T82" fmla="*/ 772 w 885"/>
                <a:gd name="T83" fmla="*/ 322 h 662"/>
                <a:gd name="T84" fmla="*/ 754 w 885"/>
                <a:gd name="T85" fmla="*/ 303 h 662"/>
                <a:gd name="T86" fmla="*/ 723 w 885"/>
                <a:gd name="T87" fmla="*/ 277 h 662"/>
                <a:gd name="T88" fmla="*/ 690 w 885"/>
                <a:gd name="T89" fmla="*/ 219 h 662"/>
                <a:gd name="T90" fmla="*/ 652 w 885"/>
                <a:gd name="T91" fmla="*/ 173 h 662"/>
                <a:gd name="T92" fmla="*/ 666 w 885"/>
                <a:gd name="T93" fmla="*/ 204 h 662"/>
                <a:gd name="T94" fmla="*/ 692 w 885"/>
                <a:gd name="T95" fmla="*/ 268 h 662"/>
                <a:gd name="T96" fmla="*/ 699 w 885"/>
                <a:gd name="T97" fmla="*/ 275 h 662"/>
                <a:gd name="T98" fmla="*/ 704 w 885"/>
                <a:gd name="T99" fmla="*/ 285 h 662"/>
                <a:gd name="T100" fmla="*/ 695 w 885"/>
                <a:gd name="T101" fmla="*/ 315 h 662"/>
                <a:gd name="T102" fmla="*/ 708 w 885"/>
                <a:gd name="T103" fmla="*/ 352 h 662"/>
                <a:gd name="T104" fmla="*/ 725 w 885"/>
                <a:gd name="T105" fmla="*/ 407 h 662"/>
                <a:gd name="T106" fmla="*/ 750 w 885"/>
                <a:gd name="T107" fmla="*/ 474 h 662"/>
                <a:gd name="T108" fmla="*/ 747 w 885"/>
                <a:gd name="T109" fmla="*/ 484 h 662"/>
                <a:gd name="T110" fmla="*/ 768 w 885"/>
                <a:gd name="T111" fmla="*/ 542 h 662"/>
                <a:gd name="T112" fmla="*/ 787 w 885"/>
                <a:gd name="T113" fmla="*/ 589 h 662"/>
                <a:gd name="T114" fmla="*/ 772 w 885"/>
                <a:gd name="T115" fmla="*/ 602 h 662"/>
                <a:gd name="T116" fmla="*/ 753 w 885"/>
                <a:gd name="T117" fmla="*/ 605 h 662"/>
                <a:gd name="T118" fmla="*/ 713 w 885"/>
                <a:gd name="T119" fmla="*/ 638 h 662"/>
                <a:gd name="T120" fmla="*/ 679 w 885"/>
                <a:gd name="T121" fmla="*/ 659 h 66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85"/>
                <a:gd name="T184" fmla="*/ 0 h 662"/>
                <a:gd name="T185" fmla="*/ 885 w 885"/>
                <a:gd name="T186" fmla="*/ 662 h 66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85" h="662">
                  <a:moveTo>
                    <a:pt x="671" y="658"/>
                  </a:moveTo>
                  <a:lnTo>
                    <a:pt x="25" y="657"/>
                  </a:lnTo>
                  <a:lnTo>
                    <a:pt x="25" y="236"/>
                  </a:lnTo>
                  <a:lnTo>
                    <a:pt x="23" y="227"/>
                  </a:lnTo>
                  <a:lnTo>
                    <a:pt x="19" y="218"/>
                  </a:lnTo>
                  <a:lnTo>
                    <a:pt x="13" y="206"/>
                  </a:lnTo>
                  <a:lnTo>
                    <a:pt x="8" y="194"/>
                  </a:lnTo>
                  <a:lnTo>
                    <a:pt x="6" y="181"/>
                  </a:lnTo>
                  <a:lnTo>
                    <a:pt x="7" y="167"/>
                  </a:lnTo>
                  <a:lnTo>
                    <a:pt x="8" y="160"/>
                  </a:lnTo>
                  <a:lnTo>
                    <a:pt x="5" y="156"/>
                  </a:lnTo>
                  <a:lnTo>
                    <a:pt x="2" y="152"/>
                  </a:lnTo>
                  <a:lnTo>
                    <a:pt x="0" y="149"/>
                  </a:lnTo>
                  <a:lnTo>
                    <a:pt x="0" y="146"/>
                  </a:lnTo>
                  <a:lnTo>
                    <a:pt x="4" y="136"/>
                  </a:lnTo>
                  <a:lnTo>
                    <a:pt x="4" y="125"/>
                  </a:lnTo>
                  <a:lnTo>
                    <a:pt x="4" y="115"/>
                  </a:lnTo>
                  <a:lnTo>
                    <a:pt x="4" y="104"/>
                  </a:lnTo>
                  <a:lnTo>
                    <a:pt x="5" y="102"/>
                  </a:lnTo>
                  <a:lnTo>
                    <a:pt x="5" y="99"/>
                  </a:lnTo>
                  <a:lnTo>
                    <a:pt x="7" y="97"/>
                  </a:lnTo>
                  <a:lnTo>
                    <a:pt x="9" y="95"/>
                  </a:lnTo>
                  <a:lnTo>
                    <a:pt x="13" y="88"/>
                  </a:lnTo>
                  <a:lnTo>
                    <a:pt x="15" y="81"/>
                  </a:lnTo>
                  <a:lnTo>
                    <a:pt x="14" y="73"/>
                  </a:lnTo>
                  <a:lnTo>
                    <a:pt x="11" y="64"/>
                  </a:lnTo>
                  <a:lnTo>
                    <a:pt x="7" y="56"/>
                  </a:lnTo>
                  <a:lnTo>
                    <a:pt x="4" y="48"/>
                  </a:lnTo>
                  <a:lnTo>
                    <a:pt x="1" y="44"/>
                  </a:lnTo>
                  <a:lnTo>
                    <a:pt x="0" y="42"/>
                  </a:lnTo>
                  <a:lnTo>
                    <a:pt x="1" y="40"/>
                  </a:lnTo>
                  <a:lnTo>
                    <a:pt x="1" y="38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2" y="25"/>
                  </a:lnTo>
                  <a:lnTo>
                    <a:pt x="5" y="15"/>
                  </a:lnTo>
                  <a:lnTo>
                    <a:pt x="8" y="8"/>
                  </a:lnTo>
                  <a:lnTo>
                    <a:pt x="12" y="2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6" y="6"/>
                  </a:lnTo>
                  <a:lnTo>
                    <a:pt x="15" y="11"/>
                  </a:lnTo>
                  <a:lnTo>
                    <a:pt x="15" y="18"/>
                  </a:lnTo>
                  <a:lnTo>
                    <a:pt x="16" y="24"/>
                  </a:lnTo>
                  <a:lnTo>
                    <a:pt x="20" y="29"/>
                  </a:lnTo>
                  <a:lnTo>
                    <a:pt x="27" y="33"/>
                  </a:lnTo>
                  <a:lnTo>
                    <a:pt x="29" y="33"/>
                  </a:lnTo>
                  <a:lnTo>
                    <a:pt x="32" y="32"/>
                  </a:lnTo>
                  <a:lnTo>
                    <a:pt x="35" y="31"/>
                  </a:lnTo>
                  <a:lnTo>
                    <a:pt x="38" y="31"/>
                  </a:lnTo>
                  <a:lnTo>
                    <a:pt x="41" y="30"/>
                  </a:lnTo>
                  <a:lnTo>
                    <a:pt x="57" y="23"/>
                  </a:lnTo>
                  <a:lnTo>
                    <a:pt x="76" y="17"/>
                  </a:lnTo>
                  <a:lnTo>
                    <a:pt x="93" y="11"/>
                  </a:lnTo>
                  <a:lnTo>
                    <a:pt x="111" y="7"/>
                  </a:lnTo>
                  <a:lnTo>
                    <a:pt x="127" y="5"/>
                  </a:lnTo>
                  <a:lnTo>
                    <a:pt x="142" y="6"/>
                  </a:lnTo>
                  <a:lnTo>
                    <a:pt x="155" y="11"/>
                  </a:lnTo>
                  <a:lnTo>
                    <a:pt x="171" y="18"/>
                  </a:lnTo>
                  <a:lnTo>
                    <a:pt x="187" y="21"/>
                  </a:lnTo>
                  <a:lnTo>
                    <a:pt x="202" y="23"/>
                  </a:lnTo>
                  <a:lnTo>
                    <a:pt x="216" y="24"/>
                  </a:lnTo>
                  <a:lnTo>
                    <a:pt x="230" y="27"/>
                  </a:lnTo>
                  <a:lnTo>
                    <a:pt x="240" y="31"/>
                  </a:lnTo>
                  <a:lnTo>
                    <a:pt x="249" y="32"/>
                  </a:lnTo>
                  <a:lnTo>
                    <a:pt x="257" y="33"/>
                  </a:lnTo>
                  <a:lnTo>
                    <a:pt x="267" y="35"/>
                  </a:lnTo>
                  <a:lnTo>
                    <a:pt x="275" y="41"/>
                  </a:lnTo>
                  <a:lnTo>
                    <a:pt x="277" y="41"/>
                  </a:lnTo>
                  <a:lnTo>
                    <a:pt x="278" y="41"/>
                  </a:lnTo>
                  <a:lnTo>
                    <a:pt x="280" y="40"/>
                  </a:lnTo>
                  <a:lnTo>
                    <a:pt x="282" y="40"/>
                  </a:lnTo>
                  <a:lnTo>
                    <a:pt x="284" y="41"/>
                  </a:lnTo>
                  <a:lnTo>
                    <a:pt x="291" y="47"/>
                  </a:lnTo>
                  <a:lnTo>
                    <a:pt x="300" y="53"/>
                  </a:lnTo>
                  <a:lnTo>
                    <a:pt x="307" y="59"/>
                  </a:lnTo>
                  <a:lnTo>
                    <a:pt x="316" y="62"/>
                  </a:lnTo>
                  <a:lnTo>
                    <a:pt x="334" y="64"/>
                  </a:lnTo>
                  <a:lnTo>
                    <a:pt x="351" y="65"/>
                  </a:lnTo>
                  <a:lnTo>
                    <a:pt x="366" y="66"/>
                  </a:lnTo>
                  <a:lnTo>
                    <a:pt x="380" y="68"/>
                  </a:lnTo>
                  <a:lnTo>
                    <a:pt x="393" y="71"/>
                  </a:lnTo>
                  <a:lnTo>
                    <a:pt x="406" y="77"/>
                  </a:lnTo>
                  <a:lnTo>
                    <a:pt x="421" y="85"/>
                  </a:lnTo>
                  <a:lnTo>
                    <a:pt x="437" y="97"/>
                  </a:lnTo>
                  <a:lnTo>
                    <a:pt x="443" y="100"/>
                  </a:lnTo>
                  <a:lnTo>
                    <a:pt x="451" y="100"/>
                  </a:lnTo>
                  <a:lnTo>
                    <a:pt x="460" y="98"/>
                  </a:lnTo>
                  <a:lnTo>
                    <a:pt x="467" y="95"/>
                  </a:lnTo>
                  <a:lnTo>
                    <a:pt x="475" y="91"/>
                  </a:lnTo>
                  <a:lnTo>
                    <a:pt x="483" y="90"/>
                  </a:lnTo>
                  <a:lnTo>
                    <a:pt x="493" y="90"/>
                  </a:lnTo>
                  <a:lnTo>
                    <a:pt x="500" y="89"/>
                  </a:lnTo>
                  <a:lnTo>
                    <a:pt x="506" y="85"/>
                  </a:lnTo>
                  <a:lnTo>
                    <a:pt x="511" y="78"/>
                  </a:lnTo>
                  <a:lnTo>
                    <a:pt x="511" y="77"/>
                  </a:lnTo>
                  <a:lnTo>
                    <a:pt x="513" y="77"/>
                  </a:lnTo>
                  <a:lnTo>
                    <a:pt x="514" y="77"/>
                  </a:lnTo>
                  <a:lnTo>
                    <a:pt x="515" y="76"/>
                  </a:lnTo>
                  <a:lnTo>
                    <a:pt x="516" y="74"/>
                  </a:lnTo>
                  <a:lnTo>
                    <a:pt x="517" y="73"/>
                  </a:lnTo>
                  <a:lnTo>
                    <a:pt x="517" y="72"/>
                  </a:lnTo>
                  <a:lnTo>
                    <a:pt x="518" y="69"/>
                  </a:lnTo>
                  <a:lnTo>
                    <a:pt x="517" y="66"/>
                  </a:lnTo>
                  <a:lnTo>
                    <a:pt x="517" y="62"/>
                  </a:lnTo>
                  <a:lnTo>
                    <a:pt x="517" y="59"/>
                  </a:lnTo>
                  <a:lnTo>
                    <a:pt x="517" y="56"/>
                  </a:lnTo>
                  <a:lnTo>
                    <a:pt x="518" y="53"/>
                  </a:lnTo>
                  <a:lnTo>
                    <a:pt x="520" y="52"/>
                  </a:lnTo>
                  <a:lnTo>
                    <a:pt x="523" y="52"/>
                  </a:lnTo>
                  <a:lnTo>
                    <a:pt x="526" y="52"/>
                  </a:lnTo>
                  <a:lnTo>
                    <a:pt x="528" y="52"/>
                  </a:lnTo>
                  <a:lnTo>
                    <a:pt x="531" y="52"/>
                  </a:lnTo>
                  <a:lnTo>
                    <a:pt x="533" y="55"/>
                  </a:lnTo>
                  <a:lnTo>
                    <a:pt x="536" y="58"/>
                  </a:lnTo>
                  <a:lnTo>
                    <a:pt x="538" y="61"/>
                  </a:lnTo>
                  <a:lnTo>
                    <a:pt x="541" y="64"/>
                  </a:lnTo>
                  <a:lnTo>
                    <a:pt x="543" y="67"/>
                  </a:lnTo>
                  <a:lnTo>
                    <a:pt x="545" y="68"/>
                  </a:lnTo>
                  <a:lnTo>
                    <a:pt x="550" y="68"/>
                  </a:lnTo>
                  <a:lnTo>
                    <a:pt x="555" y="66"/>
                  </a:lnTo>
                  <a:lnTo>
                    <a:pt x="559" y="63"/>
                  </a:lnTo>
                  <a:lnTo>
                    <a:pt x="563" y="61"/>
                  </a:lnTo>
                  <a:lnTo>
                    <a:pt x="564" y="61"/>
                  </a:lnTo>
                  <a:lnTo>
                    <a:pt x="564" y="60"/>
                  </a:lnTo>
                  <a:lnTo>
                    <a:pt x="564" y="59"/>
                  </a:lnTo>
                  <a:lnTo>
                    <a:pt x="564" y="57"/>
                  </a:lnTo>
                  <a:lnTo>
                    <a:pt x="564" y="53"/>
                  </a:lnTo>
                  <a:lnTo>
                    <a:pt x="564" y="51"/>
                  </a:lnTo>
                  <a:lnTo>
                    <a:pt x="564" y="50"/>
                  </a:lnTo>
                  <a:lnTo>
                    <a:pt x="565" y="49"/>
                  </a:lnTo>
                  <a:lnTo>
                    <a:pt x="565" y="48"/>
                  </a:lnTo>
                  <a:lnTo>
                    <a:pt x="573" y="47"/>
                  </a:lnTo>
                  <a:lnTo>
                    <a:pt x="580" y="48"/>
                  </a:lnTo>
                  <a:lnTo>
                    <a:pt x="586" y="49"/>
                  </a:lnTo>
                  <a:lnTo>
                    <a:pt x="588" y="49"/>
                  </a:lnTo>
                  <a:lnTo>
                    <a:pt x="589" y="48"/>
                  </a:lnTo>
                  <a:lnTo>
                    <a:pt x="590" y="47"/>
                  </a:lnTo>
                  <a:lnTo>
                    <a:pt x="591" y="47"/>
                  </a:lnTo>
                  <a:lnTo>
                    <a:pt x="593" y="47"/>
                  </a:lnTo>
                  <a:lnTo>
                    <a:pt x="594" y="47"/>
                  </a:lnTo>
                  <a:lnTo>
                    <a:pt x="595" y="48"/>
                  </a:lnTo>
                  <a:lnTo>
                    <a:pt x="596" y="48"/>
                  </a:lnTo>
                  <a:lnTo>
                    <a:pt x="596" y="49"/>
                  </a:lnTo>
                  <a:lnTo>
                    <a:pt x="596" y="51"/>
                  </a:lnTo>
                  <a:lnTo>
                    <a:pt x="595" y="53"/>
                  </a:lnTo>
                  <a:lnTo>
                    <a:pt x="594" y="55"/>
                  </a:lnTo>
                  <a:lnTo>
                    <a:pt x="593" y="56"/>
                  </a:lnTo>
                  <a:lnTo>
                    <a:pt x="592" y="57"/>
                  </a:lnTo>
                  <a:lnTo>
                    <a:pt x="590" y="57"/>
                  </a:lnTo>
                  <a:lnTo>
                    <a:pt x="588" y="57"/>
                  </a:lnTo>
                  <a:lnTo>
                    <a:pt x="586" y="56"/>
                  </a:lnTo>
                  <a:lnTo>
                    <a:pt x="584" y="56"/>
                  </a:lnTo>
                  <a:lnTo>
                    <a:pt x="582" y="56"/>
                  </a:lnTo>
                  <a:lnTo>
                    <a:pt x="581" y="57"/>
                  </a:lnTo>
                  <a:lnTo>
                    <a:pt x="581" y="58"/>
                  </a:lnTo>
                  <a:lnTo>
                    <a:pt x="582" y="59"/>
                  </a:lnTo>
                  <a:lnTo>
                    <a:pt x="584" y="60"/>
                  </a:lnTo>
                  <a:lnTo>
                    <a:pt x="586" y="62"/>
                  </a:lnTo>
                  <a:lnTo>
                    <a:pt x="588" y="62"/>
                  </a:lnTo>
                  <a:lnTo>
                    <a:pt x="589" y="62"/>
                  </a:lnTo>
                  <a:lnTo>
                    <a:pt x="593" y="61"/>
                  </a:lnTo>
                  <a:lnTo>
                    <a:pt x="596" y="58"/>
                  </a:lnTo>
                  <a:lnTo>
                    <a:pt x="599" y="56"/>
                  </a:lnTo>
                  <a:lnTo>
                    <a:pt x="602" y="52"/>
                  </a:lnTo>
                  <a:lnTo>
                    <a:pt x="604" y="51"/>
                  </a:lnTo>
                  <a:lnTo>
                    <a:pt x="607" y="50"/>
                  </a:lnTo>
                  <a:lnTo>
                    <a:pt x="608" y="48"/>
                  </a:lnTo>
                  <a:lnTo>
                    <a:pt x="609" y="45"/>
                  </a:lnTo>
                  <a:lnTo>
                    <a:pt x="611" y="43"/>
                  </a:lnTo>
                  <a:lnTo>
                    <a:pt x="612" y="42"/>
                  </a:lnTo>
                  <a:lnTo>
                    <a:pt x="614" y="42"/>
                  </a:lnTo>
                  <a:lnTo>
                    <a:pt x="617" y="42"/>
                  </a:lnTo>
                  <a:lnTo>
                    <a:pt x="619" y="43"/>
                  </a:lnTo>
                  <a:lnTo>
                    <a:pt x="622" y="43"/>
                  </a:lnTo>
                  <a:lnTo>
                    <a:pt x="624" y="43"/>
                  </a:lnTo>
                  <a:lnTo>
                    <a:pt x="625" y="42"/>
                  </a:lnTo>
                  <a:lnTo>
                    <a:pt x="626" y="41"/>
                  </a:lnTo>
                  <a:lnTo>
                    <a:pt x="625" y="40"/>
                  </a:lnTo>
                  <a:lnTo>
                    <a:pt x="624" y="39"/>
                  </a:lnTo>
                  <a:lnTo>
                    <a:pt x="622" y="39"/>
                  </a:lnTo>
                  <a:lnTo>
                    <a:pt x="620" y="39"/>
                  </a:lnTo>
                  <a:lnTo>
                    <a:pt x="618" y="38"/>
                  </a:lnTo>
                  <a:lnTo>
                    <a:pt x="616" y="38"/>
                  </a:lnTo>
                  <a:lnTo>
                    <a:pt x="615" y="38"/>
                  </a:lnTo>
                  <a:lnTo>
                    <a:pt x="614" y="38"/>
                  </a:lnTo>
                  <a:lnTo>
                    <a:pt x="614" y="37"/>
                  </a:lnTo>
                  <a:lnTo>
                    <a:pt x="613" y="36"/>
                  </a:lnTo>
                  <a:lnTo>
                    <a:pt x="613" y="35"/>
                  </a:lnTo>
                  <a:lnTo>
                    <a:pt x="612" y="34"/>
                  </a:lnTo>
                  <a:lnTo>
                    <a:pt x="613" y="33"/>
                  </a:lnTo>
                  <a:lnTo>
                    <a:pt x="614" y="32"/>
                  </a:lnTo>
                  <a:lnTo>
                    <a:pt x="620" y="31"/>
                  </a:lnTo>
                  <a:lnTo>
                    <a:pt x="624" y="30"/>
                  </a:lnTo>
                  <a:lnTo>
                    <a:pt x="629" y="31"/>
                  </a:lnTo>
                  <a:lnTo>
                    <a:pt x="635" y="32"/>
                  </a:lnTo>
                  <a:lnTo>
                    <a:pt x="644" y="32"/>
                  </a:lnTo>
                  <a:lnTo>
                    <a:pt x="657" y="31"/>
                  </a:lnTo>
                  <a:lnTo>
                    <a:pt x="658" y="31"/>
                  </a:lnTo>
                  <a:lnTo>
                    <a:pt x="658" y="32"/>
                  </a:lnTo>
                  <a:lnTo>
                    <a:pt x="658" y="33"/>
                  </a:lnTo>
                  <a:lnTo>
                    <a:pt x="657" y="34"/>
                  </a:lnTo>
                  <a:lnTo>
                    <a:pt x="657" y="35"/>
                  </a:lnTo>
                  <a:lnTo>
                    <a:pt x="656" y="36"/>
                  </a:lnTo>
                  <a:lnTo>
                    <a:pt x="655" y="37"/>
                  </a:lnTo>
                  <a:lnTo>
                    <a:pt x="653" y="38"/>
                  </a:lnTo>
                  <a:lnTo>
                    <a:pt x="651" y="38"/>
                  </a:lnTo>
                  <a:lnTo>
                    <a:pt x="649" y="38"/>
                  </a:lnTo>
                  <a:lnTo>
                    <a:pt x="647" y="38"/>
                  </a:lnTo>
                  <a:lnTo>
                    <a:pt x="646" y="39"/>
                  </a:lnTo>
                  <a:lnTo>
                    <a:pt x="644" y="39"/>
                  </a:lnTo>
                  <a:lnTo>
                    <a:pt x="644" y="40"/>
                  </a:lnTo>
                  <a:lnTo>
                    <a:pt x="648" y="41"/>
                  </a:lnTo>
                  <a:lnTo>
                    <a:pt x="653" y="41"/>
                  </a:lnTo>
                  <a:lnTo>
                    <a:pt x="660" y="40"/>
                  </a:lnTo>
                  <a:lnTo>
                    <a:pt x="666" y="40"/>
                  </a:lnTo>
                  <a:lnTo>
                    <a:pt x="669" y="42"/>
                  </a:lnTo>
                  <a:lnTo>
                    <a:pt x="670" y="43"/>
                  </a:lnTo>
                  <a:lnTo>
                    <a:pt x="671" y="44"/>
                  </a:lnTo>
                  <a:lnTo>
                    <a:pt x="672" y="46"/>
                  </a:lnTo>
                  <a:lnTo>
                    <a:pt x="675" y="47"/>
                  </a:lnTo>
                  <a:lnTo>
                    <a:pt x="677" y="49"/>
                  </a:lnTo>
                  <a:lnTo>
                    <a:pt x="679" y="49"/>
                  </a:lnTo>
                  <a:lnTo>
                    <a:pt x="682" y="49"/>
                  </a:lnTo>
                  <a:lnTo>
                    <a:pt x="685" y="48"/>
                  </a:lnTo>
                  <a:lnTo>
                    <a:pt x="686" y="47"/>
                  </a:lnTo>
                  <a:lnTo>
                    <a:pt x="688" y="46"/>
                  </a:lnTo>
                  <a:lnTo>
                    <a:pt x="690" y="45"/>
                  </a:lnTo>
                  <a:lnTo>
                    <a:pt x="691" y="43"/>
                  </a:lnTo>
                  <a:lnTo>
                    <a:pt x="693" y="41"/>
                  </a:lnTo>
                  <a:lnTo>
                    <a:pt x="693" y="39"/>
                  </a:lnTo>
                  <a:lnTo>
                    <a:pt x="693" y="37"/>
                  </a:lnTo>
                  <a:lnTo>
                    <a:pt x="693" y="35"/>
                  </a:lnTo>
                  <a:lnTo>
                    <a:pt x="694" y="32"/>
                  </a:lnTo>
                  <a:lnTo>
                    <a:pt x="695" y="31"/>
                  </a:lnTo>
                  <a:lnTo>
                    <a:pt x="697" y="30"/>
                  </a:lnTo>
                  <a:lnTo>
                    <a:pt x="701" y="29"/>
                  </a:lnTo>
                  <a:lnTo>
                    <a:pt x="705" y="29"/>
                  </a:lnTo>
                  <a:lnTo>
                    <a:pt x="709" y="31"/>
                  </a:lnTo>
                  <a:lnTo>
                    <a:pt x="718" y="35"/>
                  </a:lnTo>
                  <a:lnTo>
                    <a:pt x="729" y="41"/>
                  </a:lnTo>
                  <a:lnTo>
                    <a:pt x="734" y="44"/>
                  </a:lnTo>
                  <a:lnTo>
                    <a:pt x="742" y="46"/>
                  </a:lnTo>
                  <a:lnTo>
                    <a:pt x="750" y="48"/>
                  </a:lnTo>
                  <a:lnTo>
                    <a:pt x="757" y="49"/>
                  </a:lnTo>
                  <a:lnTo>
                    <a:pt x="763" y="47"/>
                  </a:lnTo>
                  <a:lnTo>
                    <a:pt x="772" y="43"/>
                  </a:lnTo>
                  <a:lnTo>
                    <a:pt x="782" y="40"/>
                  </a:lnTo>
                  <a:lnTo>
                    <a:pt x="794" y="38"/>
                  </a:lnTo>
                  <a:lnTo>
                    <a:pt x="807" y="36"/>
                  </a:lnTo>
                  <a:lnTo>
                    <a:pt x="818" y="33"/>
                  </a:lnTo>
                  <a:lnTo>
                    <a:pt x="828" y="27"/>
                  </a:lnTo>
                  <a:lnTo>
                    <a:pt x="832" y="26"/>
                  </a:lnTo>
                  <a:lnTo>
                    <a:pt x="836" y="28"/>
                  </a:lnTo>
                  <a:lnTo>
                    <a:pt x="841" y="31"/>
                  </a:lnTo>
                  <a:lnTo>
                    <a:pt x="845" y="33"/>
                  </a:lnTo>
                  <a:lnTo>
                    <a:pt x="885" y="128"/>
                  </a:lnTo>
                  <a:lnTo>
                    <a:pt x="878" y="137"/>
                  </a:lnTo>
                  <a:lnTo>
                    <a:pt x="870" y="146"/>
                  </a:lnTo>
                  <a:lnTo>
                    <a:pt x="867" y="148"/>
                  </a:lnTo>
                  <a:lnTo>
                    <a:pt x="864" y="151"/>
                  </a:lnTo>
                  <a:lnTo>
                    <a:pt x="861" y="153"/>
                  </a:lnTo>
                  <a:lnTo>
                    <a:pt x="858" y="156"/>
                  </a:lnTo>
                  <a:lnTo>
                    <a:pt x="856" y="160"/>
                  </a:lnTo>
                  <a:lnTo>
                    <a:pt x="853" y="168"/>
                  </a:lnTo>
                  <a:lnTo>
                    <a:pt x="848" y="177"/>
                  </a:lnTo>
                  <a:lnTo>
                    <a:pt x="839" y="185"/>
                  </a:lnTo>
                  <a:lnTo>
                    <a:pt x="834" y="191"/>
                  </a:lnTo>
                  <a:lnTo>
                    <a:pt x="831" y="198"/>
                  </a:lnTo>
                  <a:lnTo>
                    <a:pt x="829" y="205"/>
                  </a:lnTo>
                  <a:lnTo>
                    <a:pt x="828" y="206"/>
                  </a:lnTo>
                  <a:lnTo>
                    <a:pt x="827" y="207"/>
                  </a:lnTo>
                  <a:lnTo>
                    <a:pt x="826" y="207"/>
                  </a:lnTo>
                  <a:lnTo>
                    <a:pt x="826" y="210"/>
                  </a:lnTo>
                  <a:lnTo>
                    <a:pt x="824" y="221"/>
                  </a:lnTo>
                  <a:lnTo>
                    <a:pt x="821" y="232"/>
                  </a:lnTo>
                  <a:lnTo>
                    <a:pt x="816" y="241"/>
                  </a:lnTo>
                  <a:lnTo>
                    <a:pt x="815" y="247"/>
                  </a:lnTo>
                  <a:lnTo>
                    <a:pt x="815" y="256"/>
                  </a:lnTo>
                  <a:lnTo>
                    <a:pt x="816" y="262"/>
                  </a:lnTo>
                  <a:lnTo>
                    <a:pt x="813" y="269"/>
                  </a:lnTo>
                  <a:lnTo>
                    <a:pt x="809" y="276"/>
                  </a:lnTo>
                  <a:lnTo>
                    <a:pt x="807" y="282"/>
                  </a:lnTo>
                  <a:lnTo>
                    <a:pt x="805" y="295"/>
                  </a:lnTo>
                  <a:lnTo>
                    <a:pt x="802" y="307"/>
                  </a:lnTo>
                  <a:lnTo>
                    <a:pt x="797" y="317"/>
                  </a:lnTo>
                  <a:lnTo>
                    <a:pt x="791" y="326"/>
                  </a:lnTo>
                  <a:lnTo>
                    <a:pt x="785" y="330"/>
                  </a:lnTo>
                  <a:lnTo>
                    <a:pt x="780" y="329"/>
                  </a:lnTo>
                  <a:lnTo>
                    <a:pt x="772" y="322"/>
                  </a:lnTo>
                  <a:lnTo>
                    <a:pt x="764" y="315"/>
                  </a:lnTo>
                  <a:lnTo>
                    <a:pt x="756" y="308"/>
                  </a:lnTo>
                  <a:lnTo>
                    <a:pt x="755" y="306"/>
                  </a:lnTo>
                  <a:lnTo>
                    <a:pt x="754" y="305"/>
                  </a:lnTo>
                  <a:lnTo>
                    <a:pt x="754" y="304"/>
                  </a:lnTo>
                  <a:lnTo>
                    <a:pt x="754" y="303"/>
                  </a:lnTo>
                  <a:lnTo>
                    <a:pt x="754" y="302"/>
                  </a:lnTo>
                  <a:lnTo>
                    <a:pt x="752" y="300"/>
                  </a:lnTo>
                  <a:lnTo>
                    <a:pt x="748" y="297"/>
                  </a:lnTo>
                  <a:lnTo>
                    <a:pt x="741" y="292"/>
                  </a:lnTo>
                  <a:lnTo>
                    <a:pt x="734" y="287"/>
                  </a:lnTo>
                  <a:lnTo>
                    <a:pt x="727" y="281"/>
                  </a:lnTo>
                  <a:lnTo>
                    <a:pt x="723" y="277"/>
                  </a:lnTo>
                  <a:lnTo>
                    <a:pt x="716" y="270"/>
                  </a:lnTo>
                  <a:lnTo>
                    <a:pt x="710" y="264"/>
                  </a:lnTo>
                  <a:lnTo>
                    <a:pt x="706" y="258"/>
                  </a:lnTo>
                  <a:lnTo>
                    <a:pt x="702" y="250"/>
                  </a:lnTo>
                  <a:lnTo>
                    <a:pt x="697" y="237"/>
                  </a:lnTo>
                  <a:lnTo>
                    <a:pt x="695" y="229"/>
                  </a:lnTo>
                  <a:lnTo>
                    <a:pt x="690" y="219"/>
                  </a:lnTo>
                  <a:lnTo>
                    <a:pt x="682" y="210"/>
                  </a:lnTo>
                  <a:lnTo>
                    <a:pt x="679" y="206"/>
                  </a:lnTo>
                  <a:lnTo>
                    <a:pt x="674" y="200"/>
                  </a:lnTo>
                  <a:lnTo>
                    <a:pt x="668" y="193"/>
                  </a:lnTo>
                  <a:lnTo>
                    <a:pt x="662" y="185"/>
                  </a:lnTo>
                  <a:lnTo>
                    <a:pt x="657" y="179"/>
                  </a:lnTo>
                  <a:lnTo>
                    <a:pt x="652" y="173"/>
                  </a:lnTo>
                  <a:lnTo>
                    <a:pt x="648" y="169"/>
                  </a:lnTo>
                  <a:lnTo>
                    <a:pt x="646" y="169"/>
                  </a:lnTo>
                  <a:lnTo>
                    <a:pt x="646" y="174"/>
                  </a:lnTo>
                  <a:lnTo>
                    <a:pt x="650" y="179"/>
                  </a:lnTo>
                  <a:lnTo>
                    <a:pt x="654" y="187"/>
                  </a:lnTo>
                  <a:lnTo>
                    <a:pt x="660" y="195"/>
                  </a:lnTo>
                  <a:lnTo>
                    <a:pt x="666" y="204"/>
                  </a:lnTo>
                  <a:lnTo>
                    <a:pt x="670" y="214"/>
                  </a:lnTo>
                  <a:lnTo>
                    <a:pt x="673" y="222"/>
                  </a:lnTo>
                  <a:lnTo>
                    <a:pt x="676" y="231"/>
                  </a:lnTo>
                  <a:lnTo>
                    <a:pt x="682" y="242"/>
                  </a:lnTo>
                  <a:lnTo>
                    <a:pt x="688" y="254"/>
                  </a:lnTo>
                  <a:lnTo>
                    <a:pt x="691" y="266"/>
                  </a:lnTo>
                  <a:lnTo>
                    <a:pt x="692" y="268"/>
                  </a:lnTo>
                  <a:lnTo>
                    <a:pt x="693" y="268"/>
                  </a:lnTo>
                  <a:lnTo>
                    <a:pt x="695" y="269"/>
                  </a:lnTo>
                  <a:lnTo>
                    <a:pt x="696" y="270"/>
                  </a:lnTo>
                  <a:lnTo>
                    <a:pt x="698" y="271"/>
                  </a:lnTo>
                  <a:lnTo>
                    <a:pt x="699" y="272"/>
                  </a:lnTo>
                  <a:lnTo>
                    <a:pt x="699" y="274"/>
                  </a:lnTo>
                  <a:lnTo>
                    <a:pt x="699" y="275"/>
                  </a:lnTo>
                  <a:lnTo>
                    <a:pt x="698" y="277"/>
                  </a:lnTo>
                  <a:lnTo>
                    <a:pt x="699" y="279"/>
                  </a:lnTo>
                  <a:lnTo>
                    <a:pt x="700" y="280"/>
                  </a:lnTo>
                  <a:lnTo>
                    <a:pt x="701" y="282"/>
                  </a:lnTo>
                  <a:lnTo>
                    <a:pt x="703" y="282"/>
                  </a:lnTo>
                  <a:lnTo>
                    <a:pt x="704" y="283"/>
                  </a:lnTo>
                  <a:lnTo>
                    <a:pt x="704" y="285"/>
                  </a:lnTo>
                  <a:lnTo>
                    <a:pt x="704" y="293"/>
                  </a:lnTo>
                  <a:lnTo>
                    <a:pt x="701" y="298"/>
                  </a:lnTo>
                  <a:lnTo>
                    <a:pt x="698" y="301"/>
                  </a:lnTo>
                  <a:lnTo>
                    <a:pt x="695" y="304"/>
                  </a:lnTo>
                  <a:lnTo>
                    <a:pt x="693" y="306"/>
                  </a:lnTo>
                  <a:lnTo>
                    <a:pt x="693" y="310"/>
                  </a:lnTo>
                  <a:lnTo>
                    <a:pt x="695" y="315"/>
                  </a:lnTo>
                  <a:lnTo>
                    <a:pt x="697" y="317"/>
                  </a:lnTo>
                  <a:lnTo>
                    <a:pt x="701" y="322"/>
                  </a:lnTo>
                  <a:lnTo>
                    <a:pt x="705" y="330"/>
                  </a:lnTo>
                  <a:lnTo>
                    <a:pt x="708" y="336"/>
                  </a:lnTo>
                  <a:lnTo>
                    <a:pt x="708" y="341"/>
                  </a:lnTo>
                  <a:lnTo>
                    <a:pt x="707" y="345"/>
                  </a:lnTo>
                  <a:lnTo>
                    <a:pt x="708" y="352"/>
                  </a:lnTo>
                  <a:lnTo>
                    <a:pt x="711" y="359"/>
                  </a:lnTo>
                  <a:lnTo>
                    <a:pt x="714" y="367"/>
                  </a:lnTo>
                  <a:lnTo>
                    <a:pt x="717" y="373"/>
                  </a:lnTo>
                  <a:lnTo>
                    <a:pt x="718" y="382"/>
                  </a:lnTo>
                  <a:lnTo>
                    <a:pt x="719" y="391"/>
                  </a:lnTo>
                  <a:lnTo>
                    <a:pt x="723" y="400"/>
                  </a:lnTo>
                  <a:lnTo>
                    <a:pt x="725" y="407"/>
                  </a:lnTo>
                  <a:lnTo>
                    <a:pt x="726" y="416"/>
                  </a:lnTo>
                  <a:lnTo>
                    <a:pt x="726" y="426"/>
                  </a:lnTo>
                  <a:lnTo>
                    <a:pt x="728" y="437"/>
                  </a:lnTo>
                  <a:lnTo>
                    <a:pt x="730" y="448"/>
                  </a:lnTo>
                  <a:lnTo>
                    <a:pt x="735" y="457"/>
                  </a:lnTo>
                  <a:lnTo>
                    <a:pt x="743" y="466"/>
                  </a:lnTo>
                  <a:lnTo>
                    <a:pt x="750" y="474"/>
                  </a:lnTo>
                  <a:lnTo>
                    <a:pt x="753" y="476"/>
                  </a:lnTo>
                  <a:lnTo>
                    <a:pt x="754" y="478"/>
                  </a:lnTo>
                  <a:lnTo>
                    <a:pt x="754" y="479"/>
                  </a:lnTo>
                  <a:lnTo>
                    <a:pt x="753" y="482"/>
                  </a:lnTo>
                  <a:lnTo>
                    <a:pt x="751" y="483"/>
                  </a:lnTo>
                  <a:lnTo>
                    <a:pt x="749" y="483"/>
                  </a:lnTo>
                  <a:lnTo>
                    <a:pt x="747" y="484"/>
                  </a:lnTo>
                  <a:lnTo>
                    <a:pt x="744" y="484"/>
                  </a:lnTo>
                  <a:lnTo>
                    <a:pt x="745" y="487"/>
                  </a:lnTo>
                  <a:lnTo>
                    <a:pt x="747" y="496"/>
                  </a:lnTo>
                  <a:lnTo>
                    <a:pt x="751" y="509"/>
                  </a:lnTo>
                  <a:lnTo>
                    <a:pt x="758" y="526"/>
                  </a:lnTo>
                  <a:lnTo>
                    <a:pt x="762" y="532"/>
                  </a:lnTo>
                  <a:lnTo>
                    <a:pt x="768" y="542"/>
                  </a:lnTo>
                  <a:lnTo>
                    <a:pt x="774" y="552"/>
                  </a:lnTo>
                  <a:lnTo>
                    <a:pt x="779" y="563"/>
                  </a:lnTo>
                  <a:lnTo>
                    <a:pt x="783" y="572"/>
                  </a:lnTo>
                  <a:lnTo>
                    <a:pt x="785" y="578"/>
                  </a:lnTo>
                  <a:lnTo>
                    <a:pt x="786" y="582"/>
                  </a:lnTo>
                  <a:lnTo>
                    <a:pt x="786" y="585"/>
                  </a:lnTo>
                  <a:lnTo>
                    <a:pt x="787" y="589"/>
                  </a:lnTo>
                  <a:lnTo>
                    <a:pt x="790" y="594"/>
                  </a:lnTo>
                  <a:lnTo>
                    <a:pt x="787" y="597"/>
                  </a:lnTo>
                  <a:lnTo>
                    <a:pt x="785" y="599"/>
                  </a:lnTo>
                  <a:lnTo>
                    <a:pt x="782" y="601"/>
                  </a:lnTo>
                  <a:lnTo>
                    <a:pt x="778" y="603"/>
                  </a:lnTo>
                  <a:lnTo>
                    <a:pt x="775" y="604"/>
                  </a:lnTo>
                  <a:lnTo>
                    <a:pt x="772" y="602"/>
                  </a:lnTo>
                  <a:lnTo>
                    <a:pt x="771" y="599"/>
                  </a:lnTo>
                  <a:lnTo>
                    <a:pt x="769" y="594"/>
                  </a:lnTo>
                  <a:lnTo>
                    <a:pt x="767" y="591"/>
                  </a:lnTo>
                  <a:lnTo>
                    <a:pt x="764" y="590"/>
                  </a:lnTo>
                  <a:lnTo>
                    <a:pt x="759" y="592"/>
                  </a:lnTo>
                  <a:lnTo>
                    <a:pt x="756" y="598"/>
                  </a:lnTo>
                  <a:lnTo>
                    <a:pt x="753" y="605"/>
                  </a:lnTo>
                  <a:lnTo>
                    <a:pt x="750" y="614"/>
                  </a:lnTo>
                  <a:lnTo>
                    <a:pt x="746" y="621"/>
                  </a:lnTo>
                  <a:lnTo>
                    <a:pt x="742" y="626"/>
                  </a:lnTo>
                  <a:lnTo>
                    <a:pt x="737" y="626"/>
                  </a:lnTo>
                  <a:lnTo>
                    <a:pt x="730" y="627"/>
                  </a:lnTo>
                  <a:lnTo>
                    <a:pt x="722" y="631"/>
                  </a:lnTo>
                  <a:lnTo>
                    <a:pt x="713" y="638"/>
                  </a:lnTo>
                  <a:lnTo>
                    <a:pt x="705" y="646"/>
                  </a:lnTo>
                  <a:lnTo>
                    <a:pt x="698" y="653"/>
                  </a:lnTo>
                  <a:lnTo>
                    <a:pt x="692" y="659"/>
                  </a:lnTo>
                  <a:lnTo>
                    <a:pt x="687" y="662"/>
                  </a:lnTo>
                  <a:lnTo>
                    <a:pt x="684" y="661"/>
                  </a:lnTo>
                  <a:lnTo>
                    <a:pt x="681" y="660"/>
                  </a:lnTo>
                  <a:lnTo>
                    <a:pt x="679" y="659"/>
                  </a:lnTo>
                  <a:lnTo>
                    <a:pt x="677" y="658"/>
                  </a:lnTo>
                  <a:lnTo>
                    <a:pt x="675" y="658"/>
                  </a:lnTo>
                  <a:lnTo>
                    <a:pt x="672" y="658"/>
                  </a:lnTo>
                  <a:lnTo>
                    <a:pt x="671" y="658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38" name="Freeform 84"/>
            <p:cNvSpPr>
              <a:spLocks/>
            </p:cNvSpPr>
            <p:nvPr/>
          </p:nvSpPr>
          <p:spPr bwMode="gray">
            <a:xfrm>
              <a:off x="1717" y="1893"/>
              <a:ext cx="885" cy="662"/>
            </a:xfrm>
            <a:custGeom>
              <a:avLst/>
              <a:gdLst>
                <a:gd name="T0" fmla="*/ 8 w 885"/>
                <a:gd name="T1" fmla="*/ 194 h 662"/>
                <a:gd name="T2" fmla="*/ 0 w 885"/>
                <a:gd name="T3" fmla="*/ 146 h 662"/>
                <a:gd name="T4" fmla="*/ 7 w 885"/>
                <a:gd name="T5" fmla="*/ 97 h 662"/>
                <a:gd name="T6" fmla="*/ 4 w 885"/>
                <a:gd name="T7" fmla="*/ 48 h 662"/>
                <a:gd name="T8" fmla="*/ 2 w 885"/>
                <a:gd name="T9" fmla="*/ 25 h 662"/>
                <a:gd name="T10" fmla="*/ 15 w 885"/>
                <a:gd name="T11" fmla="*/ 11 h 662"/>
                <a:gd name="T12" fmla="*/ 35 w 885"/>
                <a:gd name="T13" fmla="*/ 31 h 662"/>
                <a:gd name="T14" fmla="*/ 127 w 885"/>
                <a:gd name="T15" fmla="*/ 5 h 662"/>
                <a:gd name="T16" fmla="*/ 230 w 885"/>
                <a:gd name="T17" fmla="*/ 27 h 662"/>
                <a:gd name="T18" fmla="*/ 278 w 885"/>
                <a:gd name="T19" fmla="*/ 41 h 662"/>
                <a:gd name="T20" fmla="*/ 316 w 885"/>
                <a:gd name="T21" fmla="*/ 62 h 662"/>
                <a:gd name="T22" fmla="*/ 421 w 885"/>
                <a:gd name="T23" fmla="*/ 85 h 662"/>
                <a:gd name="T24" fmla="*/ 483 w 885"/>
                <a:gd name="T25" fmla="*/ 90 h 662"/>
                <a:gd name="T26" fmla="*/ 514 w 885"/>
                <a:gd name="T27" fmla="*/ 77 h 662"/>
                <a:gd name="T28" fmla="*/ 518 w 885"/>
                <a:gd name="T29" fmla="*/ 69 h 662"/>
                <a:gd name="T30" fmla="*/ 523 w 885"/>
                <a:gd name="T31" fmla="*/ 52 h 662"/>
                <a:gd name="T32" fmla="*/ 541 w 885"/>
                <a:gd name="T33" fmla="*/ 64 h 662"/>
                <a:gd name="T34" fmla="*/ 564 w 885"/>
                <a:gd name="T35" fmla="*/ 61 h 662"/>
                <a:gd name="T36" fmla="*/ 565 w 885"/>
                <a:gd name="T37" fmla="*/ 49 h 662"/>
                <a:gd name="T38" fmla="*/ 589 w 885"/>
                <a:gd name="T39" fmla="*/ 48 h 662"/>
                <a:gd name="T40" fmla="*/ 596 w 885"/>
                <a:gd name="T41" fmla="*/ 49 h 662"/>
                <a:gd name="T42" fmla="*/ 588 w 885"/>
                <a:gd name="T43" fmla="*/ 57 h 662"/>
                <a:gd name="T44" fmla="*/ 584 w 885"/>
                <a:gd name="T45" fmla="*/ 60 h 662"/>
                <a:gd name="T46" fmla="*/ 602 w 885"/>
                <a:gd name="T47" fmla="*/ 52 h 662"/>
                <a:gd name="T48" fmla="*/ 614 w 885"/>
                <a:gd name="T49" fmla="*/ 42 h 662"/>
                <a:gd name="T50" fmla="*/ 625 w 885"/>
                <a:gd name="T51" fmla="*/ 40 h 662"/>
                <a:gd name="T52" fmla="*/ 614 w 885"/>
                <a:gd name="T53" fmla="*/ 38 h 662"/>
                <a:gd name="T54" fmla="*/ 620 w 885"/>
                <a:gd name="T55" fmla="*/ 31 h 662"/>
                <a:gd name="T56" fmla="*/ 658 w 885"/>
                <a:gd name="T57" fmla="*/ 31 h 662"/>
                <a:gd name="T58" fmla="*/ 653 w 885"/>
                <a:gd name="T59" fmla="*/ 38 h 662"/>
                <a:gd name="T60" fmla="*/ 648 w 885"/>
                <a:gd name="T61" fmla="*/ 41 h 662"/>
                <a:gd name="T62" fmla="*/ 672 w 885"/>
                <a:gd name="T63" fmla="*/ 46 h 662"/>
                <a:gd name="T64" fmla="*/ 688 w 885"/>
                <a:gd name="T65" fmla="*/ 46 h 662"/>
                <a:gd name="T66" fmla="*/ 694 w 885"/>
                <a:gd name="T67" fmla="*/ 32 h 662"/>
                <a:gd name="T68" fmla="*/ 729 w 885"/>
                <a:gd name="T69" fmla="*/ 41 h 662"/>
                <a:gd name="T70" fmla="*/ 782 w 885"/>
                <a:gd name="T71" fmla="*/ 40 h 662"/>
                <a:gd name="T72" fmla="*/ 841 w 885"/>
                <a:gd name="T73" fmla="*/ 31 h 662"/>
                <a:gd name="T74" fmla="*/ 861 w 885"/>
                <a:gd name="T75" fmla="*/ 153 h 662"/>
                <a:gd name="T76" fmla="*/ 831 w 885"/>
                <a:gd name="T77" fmla="*/ 198 h 662"/>
                <a:gd name="T78" fmla="*/ 821 w 885"/>
                <a:gd name="T79" fmla="*/ 232 h 662"/>
                <a:gd name="T80" fmla="*/ 807 w 885"/>
                <a:gd name="T81" fmla="*/ 282 h 662"/>
                <a:gd name="T82" fmla="*/ 772 w 885"/>
                <a:gd name="T83" fmla="*/ 322 h 662"/>
                <a:gd name="T84" fmla="*/ 754 w 885"/>
                <a:gd name="T85" fmla="*/ 303 h 662"/>
                <a:gd name="T86" fmla="*/ 723 w 885"/>
                <a:gd name="T87" fmla="*/ 277 h 662"/>
                <a:gd name="T88" fmla="*/ 690 w 885"/>
                <a:gd name="T89" fmla="*/ 219 h 662"/>
                <a:gd name="T90" fmla="*/ 652 w 885"/>
                <a:gd name="T91" fmla="*/ 173 h 662"/>
                <a:gd name="T92" fmla="*/ 666 w 885"/>
                <a:gd name="T93" fmla="*/ 204 h 662"/>
                <a:gd name="T94" fmla="*/ 692 w 885"/>
                <a:gd name="T95" fmla="*/ 268 h 662"/>
                <a:gd name="T96" fmla="*/ 699 w 885"/>
                <a:gd name="T97" fmla="*/ 275 h 662"/>
                <a:gd name="T98" fmla="*/ 704 w 885"/>
                <a:gd name="T99" fmla="*/ 285 h 662"/>
                <a:gd name="T100" fmla="*/ 695 w 885"/>
                <a:gd name="T101" fmla="*/ 315 h 662"/>
                <a:gd name="T102" fmla="*/ 708 w 885"/>
                <a:gd name="T103" fmla="*/ 352 h 662"/>
                <a:gd name="T104" fmla="*/ 725 w 885"/>
                <a:gd name="T105" fmla="*/ 407 h 662"/>
                <a:gd name="T106" fmla="*/ 750 w 885"/>
                <a:gd name="T107" fmla="*/ 474 h 662"/>
                <a:gd name="T108" fmla="*/ 747 w 885"/>
                <a:gd name="T109" fmla="*/ 484 h 662"/>
                <a:gd name="T110" fmla="*/ 768 w 885"/>
                <a:gd name="T111" fmla="*/ 542 h 662"/>
                <a:gd name="T112" fmla="*/ 787 w 885"/>
                <a:gd name="T113" fmla="*/ 589 h 662"/>
                <a:gd name="T114" fmla="*/ 772 w 885"/>
                <a:gd name="T115" fmla="*/ 602 h 662"/>
                <a:gd name="T116" fmla="*/ 753 w 885"/>
                <a:gd name="T117" fmla="*/ 605 h 662"/>
                <a:gd name="T118" fmla="*/ 713 w 885"/>
                <a:gd name="T119" fmla="*/ 638 h 662"/>
                <a:gd name="T120" fmla="*/ 679 w 885"/>
                <a:gd name="T121" fmla="*/ 659 h 66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85"/>
                <a:gd name="T184" fmla="*/ 0 h 662"/>
                <a:gd name="T185" fmla="*/ 885 w 885"/>
                <a:gd name="T186" fmla="*/ 662 h 66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85" h="662">
                  <a:moveTo>
                    <a:pt x="671" y="658"/>
                  </a:moveTo>
                  <a:lnTo>
                    <a:pt x="25" y="657"/>
                  </a:lnTo>
                  <a:lnTo>
                    <a:pt x="25" y="236"/>
                  </a:lnTo>
                  <a:lnTo>
                    <a:pt x="23" y="227"/>
                  </a:lnTo>
                  <a:lnTo>
                    <a:pt x="19" y="218"/>
                  </a:lnTo>
                  <a:lnTo>
                    <a:pt x="13" y="206"/>
                  </a:lnTo>
                  <a:lnTo>
                    <a:pt x="8" y="194"/>
                  </a:lnTo>
                  <a:lnTo>
                    <a:pt x="6" y="181"/>
                  </a:lnTo>
                  <a:lnTo>
                    <a:pt x="7" y="167"/>
                  </a:lnTo>
                  <a:lnTo>
                    <a:pt x="8" y="160"/>
                  </a:lnTo>
                  <a:lnTo>
                    <a:pt x="5" y="156"/>
                  </a:lnTo>
                  <a:lnTo>
                    <a:pt x="2" y="152"/>
                  </a:lnTo>
                  <a:lnTo>
                    <a:pt x="0" y="149"/>
                  </a:lnTo>
                  <a:lnTo>
                    <a:pt x="0" y="146"/>
                  </a:lnTo>
                  <a:lnTo>
                    <a:pt x="4" y="136"/>
                  </a:lnTo>
                  <a:lnTo>
                    <a:pt x="4" y="125"/>
                  </a:lnTo>
                  <a:lnTo>
                    <a:pt x="4" y="115"/>
                  </a:lnTo>
                  <a:lnTo>
                    <a:pt x="4" y="104"/>
                  </a:lnTo>
                  <a:lnTo>
                    <a:pt x="5" y="102"/>
                  </a:lnTo>
                  <a:lnTo>
                    <a:pt x="5" y="99"/>
                  </a:lnTo>
                  <a:lnTo>
                    <a:pt x="7" y="97"/>
                  </a:lnTo>
                  <a:lnTo>
                    <a:pt x="9" y="95"/>
                  </a:lnTo>
                  <a:lnTo>
                    <a:pt x="13" y="88"/>
                  </a:lnTo>
                  <a:lnTo>
                    <a:pt x="15" y="81"/>
                  </a:lnTo>
                  <a:lnTo>
                    <a:pt x="14" y="73"/>
                  </a:lnTo>
                  <a:lnTo>
                    <a:pt x="11" y="64"/>
                  </a:lnTo>
                  <a:lnTo>
                    <a:pt x="7" y="56"/>
                  </a:lnTo>
                  <a:lnTo>
                    <a:pt x="4" y="48"/>
                  </a:lnTo>
                  <a:lnTo>
                    <a:pt x="1" y="44"/>
                  </a:lnTo>
                  <a:lnTo>
                    <a:pt x="0" y="42"/>
                  </a:lnTo>
                  <a:lnTo>
                    <a:pt x="1" y="40"/>
                  </a:lnTo>
                  <a:lnTo>
                    <a:pt x="1" y="38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2" y="25"/>
                  </a:lnTo>
                  <a:lnTo>
                    <a:pt x="5" y="15"/>
                  </a:lnTo>
                  <a:lnTo>
                    <a:pt x="8" y="8"/>
                  </a:lnTo>
                  <a:lnTo>
                    <a:pt x="12" y="2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6" y="6"/>
                  </a:lnTo>
                  <a:lnTo>
                    <a:pt x="15" y="11"/>
                  </a:lnTo>
                  <a:lnTo>
                    <a:pt x="15" y="18"/>
                  </a:lnTo>
                  <a:lnTo>
                    <a:pt x="16" y="24"/>
                  </a:lnTo>
                  <a:lnTo>
                    <a:pt x="20" y="29"/>
                  </a:lnTo>
                  <a:lnTo>
                    <a:pt x="27" y="33"/>
                  </a:lnTo>
                  <a:lnTo>
                    <a:pt x="29" y="33"/>
                  </a:lnTo>
                  <a:lnTo>
                    <a:pt x="32" y="32"/>
                  </a:lnTo>
                  <a:lnTo>
                    <a:pt x="35" y="31"/>
                  </a:lnTo>
                  <a:lnTo>
                    <a:pt x="38" y="31"/>
                  </a:lnTo>
                  <a:lnTo>
                    <a:pt x="41" y="30"/>
                  </a:lnTo>
                  <a:lnTo>
                    <a:pt x="57" y="23"/>
                  </a:lnTo>
                  <a:lnTo>
                    <a:pt x="76" y="17"/>
                  </a:lnTo>
                  <a:lnTo>
                    <a:pt x="93" y="11"/>
                  </a:lnTo>
                  <a:lnTo>
                    <a:pt x="111" y="7"/>
                  </a:lnTo>
                  <a:lnTo>
                    <a:pt x="127" y="5"/>
                  </a:lnTo>
                  <a:lnTo>
                    <a:pt x="142" y="6"/>
                  </a:lnTo>
                  <a:lnTo>
                    <a:pt x="155" y="11"/>
                  </a:lnTo>
                  <a:lnTo>
                    <a:pt x="171" y="18"/>
                  </a:lnTo>
                  <a:lnTo>
                    <a:pt x="187" y="21"/>
                  </a:lnTo>
                  <a:lnTo>
                    <a:pt x="202" y="23"/>
                  </a:lnTo>
                  <a:lnTo>
                    <a:pt x="216" y="24"/>
                  </a:lnTo>
                  <a:lnTo>
                    <a:pt x="230" y="27"/>
                  </a:lnTo>
                  <a:lnTo>
                    <a:pt x="240" y="31"/>
                  </a:lnTo>
                  <a:lnTo>
                    <a:pt x="249" y="32"/>
                  </a:lnTo>
                  <a:lnTo>
                    <a:pt x="257" y="33"/>
                  </a:lnTo>
                  <a:lnTo>
                    <a:pt x="267" y="35"/>
                  </a:lnTo>
                  <a:lnTo>
                    <a:pt x="275" y="41"/>
                  </a:lnTo>
                  <a:lnTo>
                    <a:pt x="277" y="41"/>
                  </a:lnTo>
                  <a:lnTo>
                    <a:pt x="278" y="41"/>
                  </a:lnTo>
                  <a:lnTo>
                    <a:pt x="280" y="40"/>
                  </a:lnTo>
                  <a:lnTo>
                    <a:pt x="282" y="40"/>
                  </a:lnTo>
                  <a:lnTo>
                    <a:pt x="284" y="41"/>
                  </a:lnTo>
                  <a:lnTo>
                    <a:pt x="291" y="47"/>
                  </a:lnTo>
                  <a:lnTo>
                    <a:pt x="300" y="53"/>
                  </a:lnTo>
                  <a:lnTo>
                    <a:pt x="307" y="59"/>
                  </a:lnTo>
                  <a:lnTo>
                    <a:pt x="316" y="62"/>
                  </a:lnTo>
                  <a:lnTo>
                    <a:pt x="334" y="64"/>
                  </a:lnTo>
                  <a:lnTo>
                    <a:pt x="351" y="65"/>
                  </a:lnTo>
                  <a:lnTo>
                    <a:pt x="366" y="66"/>
                  </a:lnTo>
                  <a:lnTo>
                    <a:pt x="380" y="68"/>
                  </a:lnTo>
                  <a:lnTo>
                    <a:pt x="393" y="71"/>
                  </a:lnTo>
                  <a:lnTo>
                    <a:pt x="406" y="77"/>
                  </a:lnTo>
                  <a:lnTo>
                    <a:pt x="421" y="85"/>
                  </a:lnTo>
                  <a:lnTo>
                    <a:pt x="437" y="97"/>
                  </a:lnTo>
                  <a:lnTo>
                    <a:pt x="443" y="100"/>
                  </a:lnTo>
                  <a:lnTo>
                    <a:pt x="451" y="100"/>
                  </a:lnTo>
                  <a:lnTo>
                    <a:pt x="460" y="98"/>
                  </a:lnTo>
                  <a:lnTo>
                    <a:pt x="467" y="95"/>
                  </a:lnTo>
                  <a:lnTo>
                    <a:pt x="475" y="91"/>
                  </a:lnTo>
                  <a:lnTo>
                    <a:pt x="483" y="90"/>
                  </a:lnTo>
                  <a:lnTo>
                    <a:pt x="493" y="90"/>
                  </a:lnTo>
                  <a:lnTo>
                    <a:pt x="500" y="89"/>
                  </a:lnTo>
                  <a:lnTo>
                    <a:pt x="506" y="85"/>
                  </a:lnTo>
                  <a:lnTo>
                    <a:pt x="511" y="78"/>
                  </a:lnTo>
                  <a:lnTo>
                    <a:pt x="511" y="77"/>
                  </a:lnTo>
                  <a:lnTo>
                    <a:pt x="513" y="77"/>
                  </a:lnTo>
                  <a:lnTo>
                    <a:pt x="514" y="77"/>
                  </a:lnTo>
                  <a:lnTo>
                    <a:pt x="515" y="76"/>
                  </a:lnTo>
                  <a:lnTo>
                    <a:pt x="516" y="74"/>
                  </a:lnTo>
                  <a:lnTo>
                    <a:pt x="517" y="73"/>
                  </a:lnTo>
                  <a:lnTo>
                    <a:pt x="517" y="72"/>
                  </a:lnTo>
                  <a:lnTo>
                    <a:pt x="518" y="69"/>
                  </a:lnTo>
                  <a:lnTo>
                    <a:pt x="517" y="66"/>
                  </a:lnTo>
                  <a:lnTo>
                    <a:pt x="517" y="62"/>
                  </a:lnTo>
                  <a:lnTo>
                    <a:pt x="517" y="59"/>
                  </a:lnTo>
                  <a:lnTo>
                    <a:pt x="517" y="56"/>
                  </a:lnTo>
                  <a:lnTo>
                    <a:pt x="518" y="53"/>
                  </a:lnTo>
                  <a:lnTo>
                    <a:pt x="520" y="52"/>
                  </a:lnTo>
                  <a:lnTo>
                    <a:pt x="523" y="52"/>
                  </a:lnTo>
                  <a:lnTo>
                    <a:pt x="526" y="52"/>
                  </a:lnTo>
                  <a:lnTo>
                    <a:pt x="528" y="52"/>
                  </a:lnTo>
                  <a:lnTo>
                    <a:pt x="531" y="52"/>
                  </a:lnTo>
                  <a:lnTo>
                    <a:pt x="533" y="55"/>
                  </a:lnTo>
                  <a:lnTo>
                    <a:pt x="536" y="58"/>
                  </a:lnTo>
                  <a:lnTo>
                    <a:pt x="538" y="61"/>
                  </a:lnTo>
                  <a:lnTo>
                    <a:pt x="541" y="64"/>
                  </a:lnTo>
                  <a:lnTo>
                    <a:pt x="543" y="67"/>
                  </a:lnTo>
                  <a:lnTo>
                    <a:pt x="545" y="68"/>
                  </a:lnTo>
                  <a:lnTo>
                    <a:pt x="550" y="68"/>
                  </a:lnTo>
                  <a:lnTo>
                    <a:pt x="555" y="66"/>
                  </a:lnTo>
                  <a:lnTo>
                    <a:pt x="559" y="63"/>
                  </a:lnTo>
                  <a:lnTo>
                    <a:pt x="563" y="61"/>
                  </a:lnTo>
                  <a:lnTo>
                    <a:pt x="564" y="61"/>
                  </a:lnTo>
                  <a:lnTo>
                    <a:pt x="564" y="60"/>
                  </a:lnTo>
                  <a:lnTo>
                    <a:pt x="564" y="59"/>
                  </a:lnTo>
                  <a:lnTo>
                    <a:pt x="564" y="57"/>
                  </a:lnTo>
                  <a:lnTo>
                    <a:pt x="564" y="53"/>
                  </a:lnTo>
                  <a:lnTo>
                    <a:pt x="564" y="51"/>
                  </a:lnTo>
                  <a:lnTo>
                    <a:pt x="564" y="50"/>
                  </a:lnTo>
                  <a:lnTo>
                    <a:pt x="565" y="49"/>
                  </a:lnTo>
                  <a:lnTo>
                    <a:pt x="565" y="48"/>
                  </a:lnTo>
                  <a:lnTo>
                    <a:pt x="573" y="47"/>
                  </a:lnTo>
                  <a:lnTo>
                    <a:pt x="580" y="48"/>
                  </a:lnTo>
                  <a:lnTo>
                    <a:pt x="586" y="49"/>
                  </a:lnTo>
                  <a:lnTo>
                    <a:pt x="588" y="49"/>
                  </a:lnTo>
                  <a:lnTo>
                    <a:pt x="589" y="48"/>
                  </a:lnTo>
                  <a:lnTo>
                    <a:pt x="590" y="47"/>
                  </a:lnTo>
                  <a:lnTo>
                    <a:pt x="591" y="47"/>
                  </a:lnTo>
                  <a:lnTo>
                    <a:pt x="593" y="47"/>
                  </a:lnTo>
                  <a:lnTo>
                    <a:pt x="594" y="47"/>
                  </a:lnTo>
                  <a:lnTo>
                    <a:pt x="595" y="48"/>
                  </a:lnTo>
                  <a:lnTo>
                    <a:pt x="596" y="48"/>
                  </a:lnTo>
                  <a:lnTo>
                    <a:pt x="596" y="49"/>
                  </a:lnTo>
                  <a:lnTo>
                    <a:pt x="596" y="51"/>
                  </a:lnTo>
                  <a:lnTo>
                    <a:pt x="595" y="53"/>
                  </a:lnTo>
                  <a:lnTo>
                    <a:pt x="594" y="55"/>
                  </a:lnTo>
                  <a:lnTo>
                    <a:pt x="593" y="56"/>
                  </a:lnTo>
                  <a:lnTo>
                    <a:pt x="592" y="57"/>
                  </a:lnTo>
                  <a:lnTo>
                    <a:pt x="590" y="57"/>
                  </a:lnTo>
                  <a:lnTo>
                    <a:pt x="588" y="57"/>
                  </a:lnTo>
                  <a:lnTo>
                    <a:pt x="586" y="56"/>
                  </a:lnTo>
                  <a:lnTo>
                    <a:pt x="584" y="56"/>
                  </a:lnTo>
                  <a:lnTo>
                    <a:pt x="582" y="56"/>
                  </a:lnTo>
                  <a:lnTo>
                    <a:pt x="581" y="57"/>
                  </a:lnTo>
                  <a:lnTo>
                    <a:pt x="581" y="58"/>
                  </a:lnTo>
                  <a:lnTo>
                    <a:pt x="582" y="59"/>
                  </a:lnTo>
                  <a:lnTo>
                    <a:pt x="584" y="60"/>
                  </a:lnTo>
                  <a:lnTo>
                    <a:pt x="586" y="62"/>
                  </a:lnTo>
                  <a:lnTo>
                    <a:pt x="588" y="62"/>
                  </a:lnTo>
                  <a:lnTo>
                    <a:pt x="589" y="62"/>
                  </a:lnTo>
                  <a:lnTo>
                    <a:pt x="593" y="61"/>
                  </a:lnTo>
                  <a:lnTo>
                    <a:pt x="596" y="58"/>
                  </a:lnTo>
                  <a:lnTo>
                    <a:pt x="599" y="56"/>
                  </a:lnTo>
                  <a:lnTo>
                    <a:pt x="602" y="52"/>
                  </a:lnTo>
                  <a:lnTo>
                    <a:pt x="604" y="51"/>
                  </a:lnTo>
                  <a:lnTo>
                    <a:pt x="607" y="50"/>
                  </a:lnTo>
                  <a:lnTo>
                    <a:pt x="608" y="48"/>
                  </a:lnTo>
                  <a:lnTo>
                    <a:pt x="609" y="45"/>
                  </a:lnTo>
                  <a:lnTo>
                    <a:pt x="611" y="43"/>
                  </a:lnTo>
                  <a:lnTo>
                    <a:pt x="612" y="42"/>
                  </a:lnTo>
                  <a:lnTo>
                    <a:pt x="614" y="42"/>
                  </a:lnTo>
                  <a:lnTo>
                    <a:pt x="617" y="42"/>
                  </a:lnTo>
                  <a:lnTo>
                    <a:pt x="619" y="43"/>
                  </a:lnTo>
                  <a:lnTo>
                    <a:pt x="622" y="43"/>
                  </a:lnTo>
                  <a:lnTo>
                    <a:pt x="624" y="43"/>
                  </a:lnTo>
                  <a:lnTo>
                    <a:pt x="625" y="42"/>
                  </a:lnTo>
                  <a:lnTo>
                    <a:pt x="626" y="41"/>
                  </a:lnTo>
                  <a:lnTo>
                    <a:pt x="625" y="40"/>
                  </a:lnTo>
                  <a:lnTo>
                    <a:pt x="624" y="39"/>
                  </a:lnTo>
                  <a:lnTo>
                    <a:pt x="622" y="39"/>
                  </a:lnTo>
                  <a:lnTo>
                    <a:pt x="620" y="39"/>
                  </a:lnTo>
                  <a:lnTo>
                    <a:pt x="618" y="38"/>
                  </a:lnTo>
                  <a:lnTo>
                    <a:pt x="616" y="38"/>
                  </a:lnTo>
                  <a:lnTo>
                    <a:pt x="615" y="38"/>
                  </a:lnTo>
                  <a:lnTo>
                    <a:pt x="614" y="38"/>
                  </a:lnTo>
                  <a:lnTo>
                    <a:pt x="614" y="37"/>
                  </a:lnTo>
                  <a:lnTo>
                    <a:pt x="613" y="36"/>
                  </a:lnTo>
                  <a:lnTo>
                    <a:pt x="613" y="35"/>
                  </a:lnTo>
                  <a:lnTo>
                    <a:pt x="612" y="34"/>
                  </a:lnTo>
                  <a:lnTo>
                    <a:pt x="613" y="33"/>
                  </a:lnTo>
                  <a:lnTo>
                    <a:pt x="614" y="32"/>
                  </a:lnTo>
                  <a:lnTo>
                    <a:pt x="620" y="31"/>
                  </a:lnTo>
                  <a:lnTo>
                    <a:pt x="624" y="30"/>
                  </a:lnTo>
                  <a:lnTo>
                    <a:pt x="629" y="31"/>
                  </a:lnTo>
                  <a:lnTo>
                    <a:pt x="635" y="32"/>
                  </a:lnTo>
                  <a:lnTo>
                    <a:pt x="644" y="32"/>
                  </a:lnTo>
                  <a:lnTo>
                    <a:pt x="657" y="31"/>
                  </a:lnTo>
                  <a:lnTo>
                    <a:pt x="658" y="31"/>
                  </a:lnTo>
                  <a:lnTo>
                    <a:pt x="658" y="32"/>
                  </a:lnTo>
                  <a:lnTo>
                    <a:pt x="658" y="33"/>
                  </a:lnTo>
                  <a:lnTo>
                    <a:pt x="657" y="34"/>
                  </a:lnTo>
                  <a:lnTo>
                    <a:pt x="657" y="35"/>
                  </a:lnTo>
                  <a:lnTo>
                    <a:pt x="656" y="36"/>
                  </a:lnTo>
                  <a:lnTo>
                    <a:pt x="655" y="37"/>
                  </a:lnTo>
                  <a:lnTo>
                    <a:pt x="653" y="38"/>
                  </a:lnTo>
                  <a:lnTo>
                    <a:pt x="651" y="38"/>
                  </a:lnTo>
                  <a:lnTo>
                    <a:pt x="649" y="38"/>
                  </a:lnTo>
                  <a:lnTo>
                    <a:pt x="647" y="38"/>
                  </a:lnTo>
                  <a:lnTo>
                    <a:pt x="646" y="39"/>
                  </a:lnTo>
                  <a:lnTo>
                    <a:pt x="644" y="39"/>
                  </a:lnTo>
                  <a:lnTo>
                    <a:pt x="644" y="40"/>
                  </a:lnTo>
                  <a:lnTo>
                    <a:pt x="648" y="41"/>
                  </a:lnTo>
                  <a:lnTo>
                    <a:pt x="653" y="41"/>
                  </a:lnTo>
                  <a:lnTo>
                    <a:pt x="660" y="40"/>
                  </a:lnTo>
                  <a:lnTo>
                    <a:pt x="666" y="40"/>
                  </a:lnTo>
                  <a:lnTo>
                    <a:pt x="669" y="42"/>
                  </a:lnTo>
                  <a:lnTo>
                    <a:pt x="670" y="43"/>
                  </a:lnTo>
                  <a:lnTo>
                    <a:pt x="671" y="44"/>
                  </a:lnTo>
                  <a:lnTo>
                    <a:pt x="672" y="46"/>
                  </a:lnTo>
                  <a:lnTo>
                    <a:pt x="675" y="47"/>
                  </a:lnTo>
                  <a:lnTo>
                    <a:pt x="677" y="49"/>
                  </a:lnTo>
                  <a:lnTo>
                    <a:pt x="679" y="49"/>
                  </a:lnTo>
                  <a:lnTo>
                    <a:pt x="682" y="49"/>
                  </a:lnTo>
                  <a:lnTo>
                    <a:pt x="685" y="48"/>
                  </a:lnTo>
                  <a:lnTo>
                    <a:pt x="686" y="47"/>
                  </a:lnTo>
                  <a:lnTo>
                    <a:pt x="688" y="46"/>
                  </a:lnTo>
                  <a:lnTo>
                    <a:pt x="690" y="45"/>
                  </a:lnTo>
                  <a:lnTo>
                    <a:pt x="691" y="43"/>
                  </a:lnTo>
                  <a:lnTo>
                    <a:pt x="693" y="41"/>
                  </a:lnTo>
                  <a:lnTo>
                    <a:pt x="693" y="39"/>
                  </a:lnTo>
                  <a:lnTo>
                    <a:pt x="693" y="37"/>
                  </a:lnTo>
                  <a:lnTo>
                    <a:pt x="693" y="35"/>
                  </a:lnTo>
                  <a:lnTo>
                    <a:pt x="694" y="32"/>
                  </a:lnTo>
                  <a:lnTo>
                    <a:pt x="695" y="31"/>
                  </a:lnTo>
                  <a:lnTo>
                    <a:pt x="697" y="30"/>
                  </a:lnTo>
                  <a:lnTo>
                    <a:pt x="701" y="29"/>
                  </a:lnTo>
                  <a:lnTo>
                    <a:pt x="705" y="29"/>
                  </a:lnTo>
                  <a:lnTo>
                    <a:pt x="709" y="31"/>
                  </a:lnTo>
                  <a:lnTo>
                    <a:pt x="718" y="35"/>
                  </a:lnTo>
                  <a:lnTo>
                    <a:pt x="729" y="41"/>
                  </a:lnTo>
                  <a:lnTo>
                    <a:pt x="734" y="44"/>
                  </a:lnTo>
                  <a:lnTo>
                    <a:pt x="742" y="46"/>
                  </a:lnTo>
                  <a:lnTo>
                    <a:pt x="750" y="48"/>
                  </a:lnTo>
                  <a:lnTo>
                    <a:pt x="757" y="49"/>
                  </a:lnTo>
                  <a:lnTo>
                    <a:pt x="763" y="47"/>
                  </a:lnTo>
                  <a:lnTo>
                    <a:pt x="772" y="43"/>
                  </a:lnTo>
                  <a:lnTo>
                    <a:pt x="782" y="40"/>
                  </a:lnTo>
                  <a:lnTo>
                    <a:pt x="794" y="38"/>
                  </a:lnTo>
                  <a:lnTo>
                    <a:pt x="807" y="36"/>
                  </a:lnTo>
                  <a:lnTo>
                    <a:pt x="818" y="33"/>
                  </a:lnTo>
                  <a:lnTo>
                    <a:pt x="828" y="27"/>
                  </a:lnTo>
                  <a:lnTo>
                    <a:pt x="832" y="26"/>
                  </a:lnTo>
                  <a:lnTo>
                    <a:pt x="836" y="28"/>
                  </a:lnTo>
                  <a:lnTo>
                    <a:pt x="841" y="31"/>
                  </a:lnTo>
                  <a:lnTo>
                    <a:pt x="845" y="33"/>
                  </a:lnTo>
                  <a:lnTo>
                    <a:pt x="885" y="128"/>
                  </a:lnTo>
                  <a:lnTo>
                    <a:pt x="878" y="137"/>
                  </a:lnTo>
                  <a:lnTo>
                    <a:pt x="870" y="146"/>
                  </a:lnTo>
                  <a:lnTo>
                    <a:pt x="867" y="148"/>
                  </a:lnTo>
                  <a:lnTo>
                    <a:pt x="864" y="151"/>
                  </a:lnTo>
                  <a:lnTo>
                    <a:pt x="861" y="153"/>
                  </a:lnTo>
                  <a:lnTo>
                    <a:pt x="858" y="156"/>
                  </a:lnTo>
                  <a:lnTo>
                    <a:pt x="856" y="160"/>
                  </a:lnTo>
                  <a:lnTo>
                    <a:pt x="853" y="168"/>
                  </a:lnTo>
                  <a:lnTo>
                    <a:pt x="848" y="177"/>
                  </a:lnTo>
                  <a:lnTo>
                    <a:pt x="839" y="185"/>
                  </a:lnTo>
                  <a:lnTo>
                    <a:pt x="834" y="191"/>
                  </a:lnTo>
                  <a:lnTo>
                    <a:pt x="831" y="198"/>
                  </a:lnTo>
                  <a:lnTo>
                    <a:pt x="829" y="205"/>
                  </a:lnTo>
                  <a:lnTo>
                    <a:pt x="828" y="206"/>
                  </a:lnTo>
                  <a:lnTo>
                    <a:pt x="827" y="207"/>
                  </a:lnTo>
                  <a:lnTo>
                    <a:pt x="826" y="207"/>
                  </a:lnTo>
                  <a:lnTo>
                    <a:pt x="826" y="210"/>
                  </a:lnTo>
                  <a:lnTo>
                    <a:pt x="824" y="221"/>
                  </a:lnTo>
                  <a:lnTo>
                    <a:pt x="821" y="232"/>
                  </a:lnTo>
                  <a:lnTo>
                    <a:pt x="816" y="241"/>
                  </a:lnTo>
                  <a:lnTo>
                    <a:pt x="815" y="247"/>
                  </a:lnTo>
                  <a:lnTo>
                    <a:pt x="815" y="256"/>
                  </a:lnTo>
                  <a:lnTo>
                    <a:pt x="816" y="262"/>
                  </a:lnTo>
                  <a:lnTo>
                    <a:pt x="813" y="269"/>
                  </a:lnTo>
                  <a:lnTo>
                    <a:pt x="809" y="276"/>
                  </a:lnTo>
                  <a:lnTo>
                    <a:pt x="807" y="282"/>
                  </a:lnTo>
                  <a:lnTo>
                    <a:pt x="805" y="295"/>
                  </a:lnTo>
                  <a:lnTo>
                    <a:pt x="802" y="307"/>
                  </a:lnTo>
                  <a:lnTo>
                    <a:pt x="797" y="317"/>
                  </a:lnTo>
                  <a:lnTo>
                    <a:pt x="791" y="326"/>
                  </a:lnTo>
                  <a:lnTo>
                    <a:pt x="785" y="330"/>
                  </a:lnTo>
                  <a:lnTo>
                    <a:pt x="780" y="329"/>
                  </a:lnTo>
                  <a:lnTo>
                    <a:pt x="772" y="322"/>
                  </a:lnTo>
                  <a:lnTo>
                    <a:pt x="764" y="315"/>
                  </a:lnTo>
                  <a:lnTo>
                    <a:pt x="756" y="308"/>
                  </a:lnTo>
                  <a:lnTo>
                    <a:pt x="755" y="306"/>
                  </a:lnTo>
                  <a:lnTo>
                    <a:pt x="754" y="305"/>
                  </a:lnTo>
                  <a:lnTo>
                    <a:pt x="754" y="304"/>
                  </a:lnTo>
                  <a:lnTo>
                    <a:pt x="754" y="303"/>
                  </a:lnTo>
                  <a:lnTo>
                    <a:pt x="754" y="302"/>
                  </a:lnTo>
                  <a:lnTo>
                    <a:pt x="752" y="300"/>
                  </a:lnTo>
                  <a:lnTo>
                    <a:pt x="748" y="297"/>
                  </a:lnTo>
                  <a:lnTo>
                    <a:pt x="741" y="292"/>
                  </a:lnTo>
                  <a:lnTo>
                    <a:pt x="734" y="287"/>
                  </a:lnTo>
                  <a:lnTo>
                    <a:pt x="727" y="281"/>
                  </a:lnTo>
                  <a:lnTo>
                    <a:pt x="723" y="277"/>
                  </a:lnTo>
                  <a:lnTo>
                    <a:pt x="716" y="270"/>
                  </a:lnTo>
                  <a:lnTo>
                    <a:pt x="710" y="264"/>
                  </a:lnTo>
                  <a:lnTo>
                    <a:pt x="706" y="258"/>
                  </a:lnTo>
                  <a:lnTo>
                    <a:pt x="702" y="250"/>
                  </a:lnTo>
                  <a:lnTo>
                    <a:pt x="697" y="237"/>
                  </a:lnTo>
                  <a:lnTo>
                    <a:pt x="695" y="229"/>
                  </a:lnTo>
                  <a:lnTo>
                    <a:pt x="690" y="219"/>
                  </a:lnTo>
                  <a:lnTo>
                    <a:pt x="682" y="210"/>
                  </a:lnTo>
                  <a:lnTo>
                    <a:pt x="679" y="206"/>
                  </a:lnTo>
                  <a:lnTo>
                    <a:pt x="674" y="200"/>
                  </a:lnTo>
                  <a:lnTo>
                    <a:pt x="668" y="193"/>
                  </a:lnTo>
                  <a:lnTo>
                    <a:pt x="662" y="185"/>
                  </a:lnTo>
                  <a:lnTo>
                    <a:pt x="657" y="179"/>
                  </a:lnTo>
                  <a:lnTo>
                    <a:pt x="652" y="173"/>
                  </a:lnTo>
                  <a:lnTo>
                    <a:pt x="648" y="169"/>
                  </a:lnTo>
                  <a:lnTo>
                    <a:pt x="646" y="169"/>
                  </a:lnTo>
                  <a:lnTo>
                    <a:pt x="646" y="174"/>
                  </a:lnTo>
                  <a:lnTo>
                    <a:pt x="650" y="179"/>
                  </a:lnTo>
                  <a:lnTo>
                    <a:pt x="654" y="187"/>
                  </a:lnTo>
                  <a:lnTo>
                    <a:pt x="660" y="195"/>
                  </a:lnTo>
                  <a:lnTo>
                    <a:pt x="666" y="204"/>
                  </a:lnTo>
                  <a:lnTo>
                    <a:pt x="670" y="214"/>
                  </a:lnTo>
                  <a:lnTo>
                    <a:pt x="673" y="222"/>
                  </a:lnTo>
                  <a:lnTo>
                    <a:pt x="676" y="231"/>
                  </a:lnTo>
                  <a:lnTo>
                    <a:pt x="682" y="242"/>
                  </a:lnTo>
                  <a:lnTo>
                    <a:pt x="688" y="254"/>
                  </a:lnTo>
                  <a:lnTo>
                    <a:pt x="691" y="266"/>
                  </a:lnTo>
                  <a:lnTo>
                    <a:pt x="692" y="268"/>
                  </a:lnTo>
                  <a:lnTo>
                    <a:pt x="693" y="268"/>
                  </a:lnTo>
                  <a:lnTo>
                    <a:pt x="695" y="269"/>
                  </a:lnTo>
                  <a:lnTo>
                    <a:pt x="696" y="270"/>
                  </a:lnTo>
                  <a:lnTo>
                    <a:pt x="698" y="271"/>
                  </a:lnTo>
                  <a:lnTo>
                    <a:pt x="699" y="272"/>
                  </a:lnTo>
                  <a:lnTo>
                    <a:pt x="699" y="274"/>
                  </a:lnTo>
                  <a:lnTo>
                    <a:pt x="699" y="275"/>
                  </a:lnTo>
                  <a:lnTo>
                    <a:pt x="698" y="277"/>
                  </a:lnTo>
                  <a:lnTo>
                    <a:pt x="699" y="279"/>
                  </a:lnTo>
                  <a:lnTo>
                    <a:pt x="700" y="280"/>
                  </a:lnTo>
                  <a:lnTo>
                    <a:pt x="701" y="282"/>
                  </a:lnTo>
                  <a:lnTo>
                    <a:pt x="703" y="282"/>
                  </a:lnTo>
                  <a:lnTo>
                    <a:pt x="704" y="283"/>
                  </a:lnTo>
                  <a:lnTo>
                    <a:pt x="704" y="285"/>
                  </a:lnTo>
                  <a:lnTo>
                    <a:pt x="704" y="293"/>
                  </a:lnTo>
                  <a:lnTo>
                    <a:pt x="701" y="298"/>
                  </a:lnTo>
                  <a:lnTo>
                    <a:pt x="698" y="301"/>
                  </a:lnTo>
                  <a:lnTo>
                    <a:pt x="695" y="304"/>
                  </a:lnTo>
                  <a:lnTo>
                    <a:pt x="693" y="306"/>
                  </a:lnTo>
                  <a:lnTo>
                    <a:pt x="693" y="310"/>
                  </a:lnTo>
                  <a:lnTo>
                    <a:pt x="695" y="315"/>
                  </a:lnTo>
                  <a:lnTo>
                    <a:pt x="697" y="317"/>
                  </a:lnTo>
                  <a:lnTo>
                    <a:pt x="701" y="322"/>
                  </a:lnTo>
                  <a:lnTo>
                    <a:pt x="705" y="330"/>
                  </a:lnTo>
                  <a:lnTo>
                    <a:pt x="708" y="336"/>
                  </a:lnTo>
                  <a:lnTo>
                    <a:pt x="708" y="341"/>
                  </a:lnTo>
                  <a:lnTo>
                    <a:pt x="707" y="345"/>
                  </a:lnTo>
                  <a:lnTo>
                    <a:pt x="708" y="352"/>
                  </a:lnTo>
                  <a:lnTo>
                    <a:pt x="711" y="359"/>
                  </a:lnTo>
                  <a:lnTo>
                    <a:pt x="714" y="367"/>
                  </a:lnTo>
                  <a:lnTo>
                    <a:pt x="717" y="373"/>
                  </a:lnTo>
                  <a:lnTo>
                    <a:pt x="718" y="382"/>
                  </a:lnTo>
                  <a:lnTo>
                    <a:pt x="719" y="391"/>
                  </a:lnTo>
                  <a:lnTo>
                    <a:pt x="723" y="400"/>
                  </a:lnTo>
                  <a:lnTo>
                    <a:pt x="725" y="407"/>
                  </a:lnTo>
                  <a:lnTo>
                    <a:pt x="726" y="416"/>
                  </a:lnTo>
                  <a:lnTo>
                    <a:pt x="726" y="426"/>
                  </a:lnTo>
                  <a:lnTo>
                    <a:pt x="728" y="437"/>
                  </a:lnTo>
                  <a:lnTo>
                    <a:pt x="730" y="448"/>
                  </a:lnTo>
                  <a:lnTo>
                    <a:pt x="735" y="457"/>
                  </a:lnTo>
                  <a:lnTo>
                    <a:pt x="743" y="466"/>
                  </a:lnTo>
                  <a:lnTo>
                    <a:pt x="750" y="474"/>
                  </a:lnTo>
                  <a:lnTo>
                    <a:pt x="753" y="476"/>
                  </a:lnTo>
                  <a:lnTo>
                    <a:pt x="754" y="478"/>
                  </a:lnTo>
                  <a:lnTo>
                    <a:pt x="754" y="479"/>
                  </a:lnTo>
                  <a:lnTo>
                    <a:pt x="753" y="482"/>
                  </a:lnTo>
                  <a:lnTo>
                    <a:pt x="751" y="483"/>
                  </a:lnTo>
                  <a:lnTo>
                    <a:pt x="749" y="483"/>
                  </a:lnTo>
                  <a:lnTo>
                    <a:pt x="747" y="484"/>
                  </a:lnTo>
                  <a:lnTo>
                    <a:pt x="744" y="484"/>
                  </a:lnTo>
                  <a:lnTo>
                    <a:pt x="745" y="487"/>
                  </a:lnTo>
                  <a:lnTo>
                    <a:pt x="747" y="496"/>
                  </a:lnTo>
                  <a:lnTo>
                    <a:pt x="751" y="509"/>
                  </a:lnTo>
                  <a:lnTo>
                    <a:pt x="758" y="526"/>
                  </a:lnTo>
                  <a:lnTo>
                    <a:pt x="762" y="532"/>
                  </a:lnTo>
                  <a:lnTo>
                    <a:pt x="768" y="542"/>
                  </a:lnTo>
                  <a:lnTo>
                    <a:pt x="774" y="552"/>
                  </a:lnTo>
                  <a:lnTo>
                    <a:pt x="779" y="563"/>
                  </a:lnTo>
                  <a:lnTo>
                    <a:pt x="783" y="572"/>
                  </a:lnTo>
                  <a:lnTo>
                    <a:pt x="785" y="578"/>
                  </a:lnTo>
                  <a:lnTo>
                    <a:pt x="786" y="582"/>
                  </a:lnTo>
                  <a:lnTo>
                    <a:pt x="786" y="585"/>
                  </a:lnTo>
                  <a:lnTo>
                    <a:pt x="787" y="589"/>
                  </a:lnTo>
                  <a:lnTo>
                    <a:pt x="790" y="594"/>
                  </a:lnTo>
                  <a:lnTo>
                    <a:pt x="787" y="597"/>
                  </a:lnTo>
                  <a:lnTo>
                    <a:pt x="785" y="599"/>
                  </a:lnTo>
                  <a:lnTo>
                    <a:pt x="782" y="601"/>
                  </a:lnTo>
                  <a:lnTo>
                    <a:pt x="778" y="603"/>
                  </a:lnTo>
                  <a:lnTo>
                    <a:pt x="775" y="604"/>
                  </a:lnTo>
                  <a:lnTo>
                    <a:pt x="772" y="602"/>
                  </a:lnTo>
                  <a:lnTo>
                    <a:pt x="771" y="599"/>
                  </a:lnTo>
                  <a:lnTo>
                    <a:pt x="769" y="594"/>
                  </a:lnTo>
                  <a:lnTo>
                    <a:pt x="767" y="591"/>
                  </a:lnTo>
                  <a:lnTo>
                    <a:pt x="764" y="590"/>
                  </a:lnTo>
                  <a:lnTo>
                    <a:pt x="759" y="592"/>
                  </a:lnTo>
                  <a:lnTo>
                    <a:pt x="756" y="598"/>
                  </a:lnTo>
                  <a:lnTo>
                    <a:pt x="753" y="605"/>
                  </a:lnTo>
                  <a:lnTo>
                    <a:pt x="750" y="614"/>
                  </a:lnTo>
                  <a:lnTo>
                    <a:pt x="746" y="621"/>
                  </a:lnTo>
                  <a:lnTo>
                    <a:pt x="742" y="626"/>
                  </a:lnTo>
                  <a:lnTo>
                    <a:pt x="737" y="626"/>
                  </a:lnTo>
                  <a:lnTo>
                    <a:pt x="730" y="627"/>
                  </a:lnTo>
                  <a:lnTo>
                    <a:pt x="722" y="631"/>
                  </a:lnTo>
                  <a:lnTo>
                    <a:pt x="713" y="638"/>
                  </a:lnTo>
                  <a:lnTo>
                    <a:pt x="705" y="646"/>
                  </a:lnTo>
                  <a:lnTo>
                    <a:pt x="698" y="653"/>
                  </a:lnTo>
                  <a:lnTo>
                    <a:pt x="692" y="659"/>
                  </a:lnTo>
                  <a:lnTo>
                    <a:pt x="687" y="662"/>
                  </a:lnTo>
                  <a:lnTo>
                    <a:pt x="684" y="661"/>
                  </a:lnTo>
                  <a:lnTo>
                    <a:pt x="681" y="660"/>
                  </a:lnTo>
                  <a:lnTo>
                    <a:pt x="679" y="659"/>
                  </a:lnTo>
                  <a:lnTo>
                    <a:pt x="677" y="658"/>
                  </a:lnTo>
                  <a:lnTo>
                    <a:pt x="675" y="658"/>
                  </a:lnTo>
                  <a:lnTo>
                    <a:pt x="672" y="658"/>
                  </a:lnTo>
                  <a:lnTo>
                    <a:pt x="671" y="658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39" name="Freeform 85"/>
            <p:cNvSpPr>
              <a:spLocks/>
            </p:cNvSpPr>
            <p:nvPr/>
          </p:nvSpPr>
          <p:spPr bwMode="gray">
            <a:xfrm>
              <a:off x="2542" y="1658"/>
              <a:ext cx="153" cy="56"/>
            </a:xfrm>
            <a:custGeom>
              <a:avLst/>
              <a:gdLst>
                <a:gd name="T0" fmla="*/ 106 w 153"/>
                <a:gd name="T1" fmla="*/ 13 h 56"/>
                <a:gd name="T2" fmla="*/ 81 w 153"/>
                <a:gd name="T3" fmla="*/ 18 h 56"/>
                <a:gd name="T4" fmla="*/ 55 w 153"/>
                <a:gd name="T5" fmla="*/ 18 h 56"/>
                <a:gd name="T6" fmla="*/ 53 w 153"/>
                <a:gd name="T7" fmla="*/ 16 h 56"/>
                <a:gd name="T8" fmla="*/ 51 w 153"/>
                <a:gd name="T9" fmla="*/ 13 h 56"/>
                <a:gd name="T10" fmla="*/ 44 w 153"/>
                <a:gd name="T11" fmla="*/ 12 h 56"/>
                <a:gd name="T12" fmla="*/ 39 w 153"/>
                <a:gd name="T13" fmla="*/ 12 h 56"/>
                <a:gd name="T14" fmla="*/ 26 w 153"/>
                <a:gd name="T15" fmla="*/ 20 h 56"/>
                <a:gd name="T16" fmla="*/ 2 w 153"/>
                <a:gd name="T17" fmla="*/ 27 h 56"/>
                <a:gd name="T18" fmla="*/ 0 w 153"/>
                <a:gd name="T19" fmla="*/ 29 h 56"/>
                <a:gd name="T20" fmla="*/ 1 w 153"/>
                <a:gd name="T21" fmla="*/ 32 h 56"/>
                <a:gd name="T22" fmla="*/ 3 w 153"/>
                <a:gd name="T23" fmla="*/ 37 h 56"/>
                <a:gd name="T24" fmla="*/ 6 w 153"/>
                <a:gd name="T25" fmla="*/ 43 h 56"/>
                <a:gd name="T26" fmla="*/ 7 w 153"/>
                <a:gd name="T27" fmla="*/ 47 h 56"/>
                <a:gd name="T28" fmla="*/ 10 w 153"/>
                <a:gd name="T29" fmla="*/ 49 h 56"/>
                <a:gd name="T30" fmla="*/ 16 w 153"/>
                <a:gd name="T31" fmla="*/ 50 h 56"/>
                <a:gd name="T32" fmla="*/ 20 w 153"/>
                <a:gd name="T33" fmla="*/ 51 h 56"/>
                <a:gd name="T34" fmla="*/ 24 w 153"/>
                <a:gd name="T35" fmla="*/ 55 h 56"/>
                <a:gd name="T36" fmla="*/ 26 w 153"/>
                <a:gd name="T37" fmla="*/ 55 h 56"/>
                <a:gd name="T38" fmla="*/ 28 w 153"/>
                <a:gd name="T39" fmla="*/ 54 h 56"/>
                <a:gd name="T40" fmla="*/ 29 w 153"/>
                <a:gd name="T41" fmla="*/ 54 h 56"/>
                <a:gd name="T42" fmla="*/ 32 w 153"/>
                <a:gd name="T43" fmla="*/ 56 h 56"/>
                <a:gd name="T44" fmla="*/ 43 w 153"/>
                <a:gd name="T45" fmla="*/ 51 h 56"/>
                <a:gd name="T46" fmla="*/ 57 w 153"/>
                <a:gd name="T47" fmla="*/ 49 h 56"/>
                <a:gd name="T48" fmla="*/ 66 w 153"/>
                <a:gd name="T49" fmla="*/ 52 h 56"/>
                <a:gd name="T50" fmla="*/ 76 w 153"/>
                <a:gd name="T51" fmla="*/ 50 h 56"/>
                <a:gd name="T52" fmla="*/ 85 w 153"/>
                <a:gd name="T53" fmla="*/ 49 h 56"/>
                <a:gd name="T54" fmla="*/ 90 w 153"/>
                <a:gd name="T55" fmla="*/ 50 h 56"/>
                <a:gd name="T56" fmla="*/ 93 w 153"/>
                <a:gd name="T57" fmla="*/ 48 h 56"/>
                <a:gd name="T58" fmla="*/ 97 w 153"/>
                <a:gd name="T59" fmla="*/ 47 h 56"/>
                <a:gd name="T60" fmla="*/ 102 w 153"/>
                <a:gd name="T61" fmla="*/ 48 h 56"/>
                <a:gd name="T62" fmla="*/ 104 w 153"/>
                <a:gd name="T63" fmla="*/ 47 h 56"/>
                <a:gd name="T64" fmla="*/ 105 w 153"/>
                <a:gd name="T65" fmla="*/ 43 h 56"/>
                <a:gd name="T66" fmla="*/ 107 w 153"/>
                <a:gd name="T67" fmla="*/ 39 h 56"/>
                <a:gd name="T68" fmla="*/ 111 w 153"/>
                <a:gd name="T69" fmla="*/ 37 h 56"/>
                <a:gd name="T70" fmla="*/ 112 w 153"/>
                <a:gd name="T71" fmla="*/ 32 h 56"/>
                <a:gd name="T72" fmla="*/ 114 w 153"/>
                <a:gd name="T73" fmla="*/ 27 h 56"/>
                <a:gd name="T74" fmla="*/ 119 w 153"/>
                <a:gd name="T75" fmla="*/ 23 h 56"/>
                <a:gd name="T76" fmla="*/ 132 w 153"/>
                <a:gd name="T77" fmla="*/ 17 h 56"/>
                <a:gd name="T78" fmla="*/ 149 w 153"/>
                <a:gd name="T79" fmla="*/ 7 h 56"/>
                <a:gd name="T80" fmla="*/ 153 w 153"/>
                <a:gd name="T81" fmla="*/ 0 h 56"/>
                <a:gd name="T82" fmla="*/ 146 w 153"/>
                <a:gd name="T83" fmla="*/ 2 h 56"/>
                <a:gd name="T84" fmla="*/ 133 w 153"/>
                <a:gd name="T85" fmla="*/ 7 h 56"/>
                <a:gd name="T86" fmla="*/ 119 w 153"/>
                <a:gd name="T87" fmla="*/ 11 h 5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3"/>
                <a:gd name="T133" fmla="*/ 0 h 56"/>
                <a:gd name="T134" fmla="*/ 153 w 153"/>
                <a:gd name="T135" fmla="*/ 56 h 5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3" h="56">
                  <a:moveTo>
                    <a:pt x="119" y="11"/>
                  </a:moveTo>
                  <a:lnTo>
                    <a:pt x="106" y="13"/>
                  </a:lnTo>
                  <a:lnTo>
                    <a:pt x="94" y="16"/>
                  </a:lnTo>
                  <a:lnTo>
                    <a:pt x="81" y="18"/>
                  </a:lnTo>
                  <a:lnTo>
                    <a:pt x="69" y="20"/>
                  </a:lnTo>
                  <a:lnTo>
                    <a:pt x="55" y="18"/>
                  </a:lnTo>
                  <a:lnTo>
                    <a:pt x="54" y="17"/>
                  </a:lnTo>
                  <a:lnTo>
                    <a:pt x="53" y="16"/>
                  </a:lnTo>
                  <a:lnTo>
                    <a:pt x="52" y="14"/>
                  </a:lnTo>
                  <a:lnTo>
                    <a:pt x="51" y="13"/>
                  </a:lnTo>
                  <a:lnTo>
                    <a:pt x="47" y="13"/>
                  </a:lnTo>
                  <a:lnTo>
                    <a:pt x="44" y="12"/>
                  </a:lnTo>
                  <a:lnTo>
                    <a:pt x="42" y="12"/>
                  </a:lnTo>
                  <a:lnTo>
                    <a:pt x="39" y="12"/>
                  </a:lnTo>
                  <a:lnTo>
                    <a:pt x="37" y="13"/>
                  </a:lnTo>
                  <a:lnTo>
                    <a:pt x="26" y="20"/>
                  </a:lnTo>
                  <a:lnTo>
                    <a:pt x="14" y="24"/>
                  </a:lnTo>
                  <a:lnTo>
                    <a:pt x="2" y="27"/>
                  </a:lnTo>
                  <a:lnTo>
                    <a:pt x="1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2" y="34"/>
                  </a:lnTo>
                  <a:lnTo>
                    <a:pt x="3" y="37"/>
                  </a:lnTo>
                  <a:lnTo>
                    <a:pt x="4" y="39"/>
                  </a:lnTo>
                  <a:lnTo>
                    <a:pt x="6" y="43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10" y="49"/>
                  </a:lnTo>
                  <a:lnTo>
                    <a:pt x="13" y="49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20" y="51"/>
                  </a:lnTo>
                  <a:lnTo>
                    <a:pt x="22" y="53"/>
                  </a:lnTo>
                  <a:lnTo>
                    <a:pt x="24" y="55"/>
                  </a:lnTo>
                  <a:lnTo>
                    <a:pt x="25" y="55"/>
                  </a:lnTo>
                  <a:lnTo>
                    <a:pt x="26" y="55"/>
                  </a:lnTo>
                  <a:lnTo>
                    <a:pt x="27" y="55"/>
                  </a:lnTo>
                  <a:lnTo>
                    <a:pt x="28" y="54"/>
                  </a:lnTo>
                  <a:lnTo>
                    <a:pt x="29" y="54"/>
                  </a:lnTo>
                  <a:lnTo>
                    <a:pt x="30" y="56"/>
                  </a:lnTo>
                  <a:lnTo>
                    <a:pt x="32" y="56"/>
                  </a:lnTo>
                  <a:lnTo>
                    <a:pt x="37" y="54"/>
                  </a:lnTo>
                  <a:lnTo>
                    <a:pt x="43" y="51"/>
                  </a:lnTo>
                  <a:lnTo>
                    <a:pt x="51" y="49"/>
                  </a:lnTo>
                  <a:lnTo>
                    <a:pt x="57" y="49"/>
                  </a:lnTo>
                  <a:lnTo>
                    <a:pt x="62" y="50"/>
                  </a:lnTo>
                  <a:lnTo>
                    <a:pt x="66" y="52"/>
                  </a:lnTo>
                  <a:lnTo>
                    <a:pt x="71" y="52"/>
                  </a:lnTo>
                  <a:lnTo>
                    <a:pt x="76" y="50"/>
                  </a:lnTo>
                  <a:lnTo>
                    <a:pt x="81" y="49"/>
                  </a:lnTo>
                  <a:lnTo>
                    <a:pt x="85" y="49"/>
                  </a:lnTo>
                  <a:lnTo>
                    <a:pt x="87" y="50"/>
                  </a:lnTo>
                  <a:lnTo>
                    <a:pt x="90" y="50"/>
                  </a:lnTo>
                  <a:lnTo>
                    <a:pt x="91" y="49"/>
                  </a:lnTo>
                  <a:lnTo>
                    <a:pt x="93" y="48"/>
                  </a:lnTo>
                  <a:lnTo>
                    <a:pt x="95" y="47"/>
                  </a:lnTo>
                  <a:lnTo>
                    <a:pt x="97" y="47"/>
                  </a:lnTo>
                  <a:lnTo>
                    <a:pt x="100" y="48"/>
                  </a:lnTo>
                  <a:lnTo>
                    <a:pt x="102" y="48"/>
                  </a:lnTo>
                  <a:lnTo>
                    <a:pt x="104" y="48"/>
                  </a:lnTo>
                  <a:lnTo>
                    <a:pt x="104" y="47"/>
                  </a:lnTo>
                  <a:lnTo>
                    <a:pt x="105" y="45"/>
                  </a:lnTo>
                  <a:lnTo>
                    <a:pt x="105" y="43"/>
                  </a:lnTo>
                  <a:lnTo>
                    <a:pt x="106" y="41"/>
                  </a:lnTo>
                  <a:lnTo>
                    <a:pt x="107" y="39"/>
                  </a:lnTo>
                  <a:lnTo>
                    <a:pt x="109" y="38"/>
                  </a:lnTo>
                  <a:lnTo>
                    <a:pt x="111" y="37"/>
                  </a:lnTo>
                  <a:lnTo>
                    <a:pt x="112" y="35"/>
                  </a:lnTo>
                  <a:lnTo>
                    <a:pt x="112" y="32"/>
                  </a:lnTo>
                  <a:lnTo>
                    <a:pt x="113" y="29"/>
                  </a:lnTo>
                  <a:lnTo>
                    <a:pt x="114" y="27"/>
                  </a:lnTo>
                  <a:lnTo>
                    <a:pt x="116" y="25"/>
                  </a:lnTo>
                  <a:lnTo>
                    <a:pt x="119" y="23"/>
                  </a:lnTo>
                  <a:lnTo>
                    <a:pt x="121" y="22"/>
                  </a:lnTo>
                  <a:lnTo>
                    <a:pt x="132" y="17"/>
                  </a:lnTo>
                  <a:lnTo>
                    <a:pt x="141" y="12"/>
                  </a:lnTo>
                  <a:lnTo>
                    <a:pt x="149" y="7"/>
                  </a:lnTo>
                  <a:lnTo>
                    <a:pt x="153" y="2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46" y="2"/>
                  </a:lnTo>
                  <a:lnTo>
                    <a:pt x="140" y="4"/>
                  </a:lnTo>
                  <a:lnTo>
                    <a:pt x="133" y="7"/>
                  </a:lnTo>
                  <a:lnTo>
                    <a:pt x="126" y="10"/>
                  </a:lnTo>
                  <a:lnTo>
                    <a:pt x="119" y="11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40" name="Freeform 86"/>
            <p:cNvSpPr>
              <a:spLocks/>
            </p:cNvSpPr>
            <p:nvPr/>
          </p:nvSpPr>
          <p:spPr bwMode="gray">
            <a:xfrm>
              <a:off x="2542" y="1658"/>
              <a:ext cx="153" cy="56"/>
            </a:xfrm>
            <a:custGeom>
              <a:avLst/>
              <a:gdLst>
                <a:gd name="T0" fmla="*/ 106 w 153"/>
                <a:gd name="T1" fmla="*/ 13 h 56"/>
                <a:gd name="T2" fmla="*/ 81 w 153"/>
                <a:gd name="T3" fmla="*/ 18 h 56"/>
                <a:gd name="T4" fmla="*/ 55 w 153"/>
                <a:gd name="T5" fmla="*/ 18 h 56"/>
                <a:gd name="T6" fmla="*/ 53 w 153"/>
                <a:gd name="T7" fmla="*/ 16 h 56"/>
                <a:gd name="T8" fmla="*/ 51 w 153"/>
                <a:gd name="T9" fmla="*/ 13 h 56"/>
                <a:gd name="T10" fmla="*/ 44 w 153"/>
                <a:gd name="T11" fmla="*/ 12 h 56"/>
                <a:gd name="T12" fmla="*/ 39 w 153"/>
                <a:gd name="T13" fmla="*/ 12 h 56"/>
                <a:gd name="T14" fmla="*/ 26 w 153"/>
                <a:gd name="T15" fmla="*/ 20 h 56"/>
                <a:gd name="T16" fmla="*/ 2 w 153"/>
                <a:gd name="T17" fmla="*/ 27 h 56"/>
                <a:gd name="T18" fmla="*/ 0 w 153"/>
                <a:gd name="T19" fmla="*/ 29 h 56"/>
                <a:gd name="T20" fmla="*/ 1 w 153"/>
                <a:gd name="T21" fmla="*/ 32 h 56"/>
                <a:gd name="T22" fmla="*/ 3 w 153"/>
                <a:gd name="T23" fmla="*/ 37 h 56"/>
                <a:gd name="T24" fmla="*/ 6 w 153"/>
                <a:gd name="T25" fmla="*/ 43 h 56"/>
                <a:gd name="T26" fmla="*/ 7 w 153"/>
                <a:gd name="T27" fmla="*/ 47 h 56"/>
                <a:gd name="T28" fmla="*/ 10 w 153"/>
                <a:gd name="T29" fmla="*/ 49 h 56"/>
                <a:gd name="T30" fmla="*/ 16 w 153"/>
                <a:gd name="T31" fmla="*/ 50 h 56"/>
                <a:gd name="T32" fmla="*/ 20 w 153"/>
                <a:gd name="T33" fmla="*/ 51 h 56"/>
                <a:gd name="T34" fmla="*/ 24 w 153"/>
                <a:gd name="T35" fmla="*/ 55 h 56"/>
                <a:gd name="T36" fmla="*/ 26 w 153"/>
                <a:gd name="T37" fmla="*/ 55 h 56"/>
                <a:gd name="T38" fmla="*/ 28 w 153"/>
                <a:gd name="T39" fmla="*/ 54 h 56"/>
                <a:gd name="T40" fmla="*/ 29 w 153"/>
                <a:gd name="T41" fmla="*/ 54 h 56"/>
                <a:gd name="T42" fmla="*/ 32 w 153"/>
                <a:gd name="T43" fmla="*/ 56 h 56"/>
                <a:gd name="T44" fmla="*/ 43 w 153"/>
                <a:gd name="T45" fmla="*/ 51 h 56"/>
                <a:gd name="T46" fmla="*/ 57 w 153"/>
                <a:gd name="T47" fmla="*/ 49 h 56"/>
                <a:gd name="T48" fmla="*/ 66 w 153"/>
                <a:gd name="T49" fmla="*/ 52 h 56"/>
                <a:gd name="T50" fmla="*/ 76 w 153"/>
                <a:gd name="T51" fmla="*/ 50 h 56"/>
                <a:gd name="T52" fmla="*/ 85 w 153"/>
                <a:gd name="T53" fmla="*/ 49 h 56"/>
                <a:gd name="T54" fmla="*/ 90 w 153"/>
                <a:gd name="T55" fmla="*/ 50 h 56"/>
                <a:gd name="T56" fmla="*/ 93 w 153"/>
                <a:gd name="T57" fmla="*/ 48 h 56"/>
                <a:gd name="T58" fmla="*/ 97 w 153"/>
                <a:gd name="T59" fmla="*/ 47 h 56"/>
                <a:gd name="T60" fmla="*/ 102 w 153"/>
                <a:gd name="T61" fmla="*/ 48 h 56"/>
                <a:gd name="T62" fmla="*/ 104 w 153"/>
                <a:gd name="T63" fmla="*/ 47 h 56"/>
                <a:gd name="T64" fmla="*/ 105 w 153"/>
                <a:gd name="T65" fmla="*/ 43 h 56"/>
                <a:gd name="T66" fmla="*/ 107 w 153"/>
                <a:gd name="T67" fmla="*/ 39 h 56"/>
                <a:gd name="T68" fmla="*/ 111 w 153"/>
                <a:gd name="T69" fmla="*/ 37 h 56"/>
                <a:gd name="T70" fmla="*/ 112 w 153"/>
                <a:gd name="T71" fmla="*/ 32 h 56"/>
                <a:gd name="T72" fmla="*/ 114 w 153"/>
                <a:gd name="T73" fmla="*/ 27 h 56"/>
                <a:gd name="T74" fmla="*/ 119 w 153"/>
                <a:gd name="T75" fmla="*/ 23 h 56"/>
                <a:gd name="T76" fmla="*/ 132 w 153"/>
                <a:gd name="T77" fmla="*/ 17 h 56"/>
                <a:gd name="T78" fmla="*/ 149 w 153"/>
                <a:gd name="T79" fmla="*/ 7 h 56"/>
                <a:gd name="T80" fmla="*/ 153 w 153"/>
                <a:gd name="T81" fmla="*/ 0 h 56"/>
                <a:gd name="T82" fmla="*/ 146 w 153"/>
                <a:gd name="T83" fmla="*/ 2 h 56"/>
                <a:gd name="T84" fmla="*/ 133 w 153"/>
                <a:gd name="T85" fmla="*/ 7 h 56"/>
                <a:gd name="T86" fmla="*/ 119 w 153"/>
                <a:gd name="T87" fmla="*/ 11 h 5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3"/>
                <a:gd name="T133" fmla="*/ 0 h 56"/>
                <a:gd name="T134" fmla="*/ 153 w 153"/>
                <a:gd name="T135" fmla="*/ 56 h 5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3" h="56">
                  <a:moveTo>
                    <a:pt x="119" y="11"/>
                  </a:moveTo>
                  <a:lnTo>
                    <a:pt x="106" y="13"/>
                  </a:lnTo>
                  <a:lnTo>
                    <a:pt x="94" y="16"/>
                  </a:lnTo>
                  <a:lnTo>
                    <a:pt x="81" y="18"/>
                  </a:lnTo>
                  <a:lnTo>
                    <a:pt x="69" y="20"/>
                  </a:lnTo>
                  <a:lnTo>
                    <a:pt x="55" y="18"/>
                  </a:lnTo>
                  <a:lnTo>
                    <a:pt x="54" y="17"/>
                  </a:lnTo>
                  <a:lnTo>
                    <a:pt x="53" y="16"/>
                  </a:lnTo>
                  <a:lnTo>
                    <a:pt x="52" y="14"/>
                  </a:lnTo>
                  <a:lnTo>
                    <a:pt x="51" y="13"/>
                  </a:lnTo>
                  <a:lnTo>
                    <a:pt x="47" y="13"/>
                  </a:lnTo>
                  <a:lnTo>
                    <a:pt x="44" y="12"/>
                  </a:lnTo>
                  <a:lnTo>
                    <a:pt x="42" y="12"/>
                  </a:lnTo>
                  <a:lnTo>
                    <a:pt x="39" y="12"/>
                  </a:lnTo>
                  <a:lnTo>
                    <a:pt x="37" y="13"/>
                  </a:lnTo>
                  <a:lnTo>
                    <a:pt x="26" y="20"/>
                  </a:lnTo>
                  <a:lnTo>
                    <a:pt x="14" y="24"/>
                  </a:lnTo>
                  <a:lnTo>
                    <a:pt x="2" y="27"/>
                  </a:lnTo>
                  <a:lnTo>
                    <a:pt x="1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2" y="34"/>
                  </a:lnTo>
                  <a:lnTo>
                    <a:pt x="3" y="37"/>
                  </a:lnTo>
                  <a:lnTo>
                    <a:pt x="4" y="39"/>
                  </a:lnTo>
                  <a:lnTo>
                    <a:pt x="6" y="43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10" y="49"/>
                  </a:lnTo>
                  <a:lnTo>
                    <a:pt x="13" y="49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20" y="51"/>
                  </a:lnTo>
                  <a:lnTo>
                    <a:pt x="22" y="53"/>
                  </a:lnTo>
                  <a:lnTo>
                    <a:pt x="24" y="55"/>
                  </a:lnTo>
                  <a:lnTo>
                    <a:pt x="25" y="55"/>
                  </a:lnTo>
                  <a:lnTo>
                    <a:pt x="26" y="55"/>
                  </a:lnTo>
                  <a:lnTo>
                    <a:pt x="27" y="55"/>
                  </a:lnTo>
                  <a:lnTo>
                    <a:pt x="28" y="54"/>
                  </a:lnTo>
                  <a:lnTo>
                    <a:pt x="29" y="54"/>
                  </a:lnTo>
                  <a:lnTo>
                    <a:pt x="30" y="56"/>
                  </a:lnTo>
                  <a:lnTo>
                    <a:pt x="32" y="56"/>
                  </a:lnTo>
                  <a:lnTo>
                    <a:pt x="37" y="54"/>
                  </a:lnTo>
                  <a:lnTo>
                    <a:pt x="43" y="51"/>
                  </a:lnTo>
                  <a:lnTo>
                    <a:pt x="51" y="49"/>
                  </a:lnTo>
                  <a:lnTo>
                    <a:pt x="57" y="49"/>
                  </a:lnTo>
                  <a:lnTo>
                    <a:pt x="62" y="50"/>
                  </a:lnTo>
                  <a:lnTo>
                    <a:pt x="66" y="52"/>
                  </a:lnTo>
                  <a:lnTo>
                    <a:pt x="71" y="52"/>
                  </a:lnTo>
                  <a:lnTo>
                    <a:pt x="76" y="50"/>
                  </a:lnTo>
                  <a:lnTo>
                    <a:pt x="81" y="49"/>
                  </a:lnTo>
                  <a:lnTo>
                    <a:pt x="85" y="49"/>
                  </a:lnTo>
                  <a:lnTo>
                    <a:pt x="87" y="50"/>
                  </a:lnTo>
                  <a:lnTo>
                    <a:pt x="90" y="50"/>
                  </a:lnTo>
                  <a:lnTo>
                    <a:pt x="91" y="49"/>
                  </a:lnTo>
                  <a:lnTo>
                    <a:pt x="93" y="48"/>
                  </a:lnTo>
                  <a:lnTo>
                    <a:pt x="95" y="47"/>
                  </a:lnTo>
                  <a:lnTo>
                    <a:pt x="97" y="47"/>
                  </a:lnTo>
                  <a:lnTo>
                    <a:pt x="100" y="48"/>
                  </a:lnTo>
                  <a:lnTo>
                    <a:pt x="102" y="48"/>
                  </a:lnTo>
                  <a:lnTo>
                    <a:pt x="104" y="48"/>
                  </a:lnTo>
                  <a:lnTo>
                    <a:pt x="104" y="47"/>
                  </a:lnTo>
                  <a:lnTo>
                    <a:pt x="105" y="45"/>
                  </a:lnTo>
                  <a:lnTo>
                    <a:pt x="105" y="43"/>
                  </a:lnTo>
                  <a:lnTo>
                    <a:pt x="106" y="41"/>
                  </a:lnTo>
                  <a:lnTo>
                    <a:pt x="107" y="39"/>
                  </a:lnTo>
                  <a:lnTo>
                    <a:pt x="109" y="38"/>
                  </a:lnTo>
                  <a:lnTo>
                    <a:pt x="111" y="37"/>
                  </a:lnTo>
                  <a:lnTo>
                    <a:pt x="112" y="35"/>
                  </a:lnTo>
                  <a:lnTo>
                    <a:pt x="112" y="32"/>
                  </a:lnTo>
                  <a:lnTo>
                    <a:pt x="113" y="29"/>
                  </a:lnTo>
                  <a:lnTo>
                    <a:pt x="114" y="27"/>
                  </a:lnTo>
                  <a:lnTo>
                    <a:pt x="116" y="25"/>
                  </a:lnTo>
                  <a:lnTo>
                    <a:pt x="119" y="23"/>
                  </a:lnTo>
                  <a:lnTo>
                    <a:pt x="121" y="22"/>
                  </a:lnTo>
                  <a:lnTo>
                    <a:pt x="132" y="17"/>
                  </a:lnTo>
                  <a:lnTo>
                    <a:pt x="141" y="12"/>
                  </a:lnTo>
                  <a:lnTo>
                    <a:pt x="149" y="7"/>
                  </a:lnTo>
                  <a:lnTo>
                    <a:pt x="153" y="2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46" y="2"/>
                  </a:lnTo>
                  <a:lnTo>
                    <a:pt x="140" y="4"/>
                  </a:lnTo>
                  <a:lnTo>
                    <a:pt x="133" y="7"/>
                  </a:lnTo>
                  <a:lnTo>
                    <a:pt x="126" y="10"/>
                  </a:lnTo>
                  <a:lnTo>
                    <a:pt x="119" y="11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29701" name="Oval 87"/>
          <p:cNvSpPr>
            <a:spLocks noChangeArrowheads="1"/>
          </p:cNvSpPr>
          <p:nvPr/>
        </p:nvSpPr>
        <p:spPr bwMode="gray">
          <a:xfrm flipH="1">
            <a:off x="6629400" y="3505200"/>
            <a:ext cx="144463" cy="144463"/>
          </a:xfrm>
          <a:prstGeom prst="ellipse">
            <a:avLst/>
          </a:prstGeom>
          <a:gradFill rotWithShape="1">
            <a:gsLst>
              <a:gs pos="0">
                <a:srgbClr val="FF0000"/>
              </a:gs>
              <a:gs pos="100000">
                <a:srgbClr val="760000"/>
              </a:gs>
            </a:gsLst>
            <a:path path="shape">
              <a:fillToRect l="50000" t="50000" r="50000" b="50000"/>
            </a:path>
          </a:gradFill>
          <a:ln w="9525" algn="ctr">
            <a:noFill/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ru-RU"/>
          </a:p>
        </p:txBody>
      </p:sp>
      <p:sp>
        <p:nvSpPr>
          <p:cNvPr id="29702" name="Freeform 88"/>
          <p:cNvSpPr>
            <a:spLocks/>
          </p:cNvSpPr>
          <p:nvPr/>
        </p:nvSpPr>
        <p:spPr bwMode="gray">
          <a:xfrm rot="1726374">
            <a:off x="2819400" y="2295525"/>
            <a:ext cx="3881438" cy="1296988"/>
          </a:xfrm>
          <a:custGeom>
            <a:avLst/>
            <a:gdLst>
              <a:gd name="T0" fmla="*/ 0 w 2875"/>
              <a:gd name="T1" fmla="*/ 998069 h 1293"/>
              <a:gd name="T2" fmla="*/ 915344 w 2875"/>
              <a:gd name="T3" fmla="*/ 998069 h 1293"/>
              <a:gd name="T4" fmla="*/ 770887 w 2875"/>
              <a:gd name="T5" fmla="*/ 868671 h 1293"/>
              <a:gd name="T6" fmla="*/ 1007149 w 2875"/>
              <a:gd name="T7" fmla="*/ 644983 h 1293"/>
              <a:gd name="T8" fmla="*/ 1254211 w 2875"/>
              <a:gd name="T9" fmla="*/ 465431 h 1293"/>
              <a:gd name="T10" fmla="*/ 1509373 w 2875"/>
              <a:gd name="T11" fmla="*/ 322993 h 1293"/>
              <a:gd name="T12" fmla="*/ 1769936 w 2875"/>
              <a:gd name="T13" fmla="*/ 217669 h 1293"/>
              <a:gd name="T14" fmla="*/ 2033198 w 2875"/>
              <a:gd name="T15" fmla="*/ 141435 h 1293"/>
              <a:gd name="T16" fmla="*/ 2291061 w 2875"/>
              <a:gd name="T17" fmla="*/ 94290 h 1293"/>
              <a:gd name="T18" fmla="*/ 2540823 w 2875"/>
              <a:gd name="T19" fmla="*/ 70216 h 1293"/>
              <a:gd name="T20" fmla="*/ 2782485 w 2875"/>
              <a:gd name="T21" fmla="*/ 66204 h 1293"/>
              <a:gd name="T22" fmla="*/ 3009296 w 2875"/>
              <a:gd name="T23" fmla="*/ 76234 h 1293"/>
              <a:gd name="T24" fmla="*/ 3218556 w 2875"/>
              <a:gd name="T25" fmla="*/ 97299 h 1293"/>
              <a:gd name="T26" fmla="*/ 3406215 w 2875"/>
              <a:gd name="T27" fmla="*/ 125386 h 1293"/>
              <a:gd name="T28" fmla="*/ 3566873 w 2875"/>
              <a:gd name="T29" fmla="*/ 159490 h 1293"/>
              <a:gd name="T30" fmla="*/ 3699179 w 2875"/>
              <a:gd name="T31" fmla="*/ 191589 h 1293"/>
              <a:gd name="T32" fmla="*/ 3796384 w 2875"/>
              <a:gd name="T33" fmla="*/ 219675 h 1293"/>
              <a:gd name="T34" fmla="*/ 3859837 w 2875"/>
              <a:gd name="T35" fmla="*/ 239737 h 1293"/>
              <a:gd name="T36" fmla="*/ 3881438 w 2875"/>
              <a:gd name="T37" fmla="*/ 247762 h 1293"/>
              <a:gd name="T38" fmla="*/ 3859837 w 2875"/>
              <a:gd name="T39" fmla="*/ 237731 h 1293"/>
              <a:gd name="T40" fmla="*/ 3799084 w 2875"/>
              <a:gd name="T41" fmla="*/ 215663 h 1293"/>
              <a:gd name="T42" fmla="*/ 3699179 w 2875"/>
              <a:gd name="T43" fmla="*/ 181558 h 1293"/>
              <a:gd name="T44" fmla="*/ 3566873 w 2875"/>
              <a:gd name="T45" fmla="*/ 141435 h 1293"/>
              <a:gd name="T46" fmla="*/ 3403515 w 2875"/>
              <a:gd name="T47" fmla="*/ 99305 h 1293"/>
              <a:gd name="T48" fmla="*/ 3213156 w 2875"/>
              <a:gd name="T49" fmla="*/ 62191 h 1293"/>
              <a:gd name="T50" fmla="*/ 3001196 w 2875"/>
              <a:gd name="T51" fmla="*/ 30093 h 1293"/>
              <a:gd name="T52" fmla="*/ 2763584 w 2875"/>
              <a:gd name="T53" fmla="*/ 8025 h 1293"/>
              <a:gd name="T54" fmla="*/ 2511121 w 2875"/>
              <a:gd name="T55" fmla="*/ 0 h 1293"/>
              <a:gd name="T56" fmla="*/ 2245159 w 2875"/>
              <a:gd name="T57" fmla="*/ 14043 h 1293"/>
              <a:gd name="T58" fmla="*/ 1965695 w 2875"/>
              <a:gd name="T59" fmla="*/ 50154 h 1293"/>
              <a:gd name="T60" fmla="*/ 1682182 w 2875"/>
              <a:gd name="T61" fmla="*/ 113349 h 1293"/>
              <a:gd name="T62" fmla="*/ 1391918 w 2875"/>
              <a:gd name="T63" fmla="*/ 209645 h 1293"/>
              <a:gd name="T64" fmla="*/ 1098953 w 2875"/>
              <a:gd name="T65" fmla="*/ 341049 h 1293"/>
              <a:gd name="T66" fmla="*/ 808689 w 2875"/>
              <a:gd name="T67" fmla="*/ 514582 h 1293"/>
              <a:gd name="T68" fmla="*/ 523825 w 2875"/>
              <a:gd name="T69" fmla="*/ 730245 h 1293"/>
              <a:gd name="T70" fmla="*/ 249762 w 2875"/>
              <a:gd name="T71" fmla="*/ 998069 h 129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2875"/>
              <a:gd name="T109" fmla="*/ 0 h 1293"/>
              <a:gd name="T110" fmla="*/ 2875 w 2875"/>
              <a:gd name="T111" fmla="*/ 1293 h 129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2875" h="1293">
                <a:moveTo>
                  <a:pt x="185" y="995"/>
                </a:moveTo>
                <a:lnTo>
                  <a:pt x="0" y="995"/>
                </a:lnTo>
                <a:lnTo>
                  <a:pt x="193" y="1293"/>
                </a:lnTo>
                <a:lnTo>
                  <a:pt x="678" y="995"/>
                </a:lnTo>
                <a:lnTo>
                  <a:pt x="487" y="995"/>
                </a:lnTo>
                <a:lnTo>
                  <a:pt x="571" y="866"/>
                </a:lnTo>
                <a:lnTo>
                  <a:pt x="657" y="748"/>
                </a:lnTo>
                <a:lnTo>
                  <a:pt x="746" y="643"/>
                </a:lnTo>
                <a:lnTo>
                  <a:pt x="836" y="547"/>
                </a:lnTo>
                <a:lnTo>
                  <a:pt x="929" y="464"/>
                </a:lnTo>
                <a:lnTo>
                  <a:pt x="1023" y="388"/>
                </a:lnTo>
                <a:lnTo>
                  <a:pt x="1118" y="322"/>
                </a:lnTo>
                <a:lnTo>
                  <a:pt x="1216" y="265"/>
                </a:lnTo>
                <a:lnTo>
                  <a:pt x="1311" y="217"/>
                </a:lnTo>
                <a:lnTo>
                  <a:pt x="1409" y="175"/>
                </a:lnTo>
                <a:lnTo>
                  <a:pt x="1506" y="141"/>
                </a:lnTo>
                <a:lnTo>
                  <a:pt x="1602" y="115"/>
                </a:lnTo>
                <a:lnTo>
                  <a:pt x="1697" y="94"/>
                </a:lnTo>
                <a:lnTo>
                  <a:pt x="1791" y="80"/>
                </a:lnTo>
                <a:lnTo>
                  <a:pt x="1882" y="70"/>
                </a:lnTo>
                <a:lnTo>
                  <a:pt x="1974" y="66"/>
                </a:lnTo>
                <a:lnTo>
                  <a:pt x="2061" y="66"/>
                </a:lnTo>
                <a:lnTo>
                  <a:pt x="2147" y="68"/>
                </a:lnTo>
                <a:lnTo>
                  <a:pt x="2229" y="76"/>
                </a:lnTo>
                <a:lnTo>
                  <a:pt x="2308" y="86"/>
                </a:lnTo>
                <a:lnTo>
                  <a:pt x="2384" y="97"/>
                </a:lnTo>
                <a:lnTo>
                  <a:pt x="2455" y="111"/>
                </a:lnTo>
                <a:lnTo>
                  <a:pt x="2523" y="125"/>
                </a:lnTo>
                <a:lnTo>
                  <a:pt x="2585" y="141"/>
                </a:lnTo>
                <a:lnTo>
                  <a:pt x="2642" y="159"/>
                </a:lnTo>
                <a:lnTo>
                  <a:pt x="2694" y="175"/>
                </a:lnTo>
                <a:lnTo>
                  <a:pt x="2740" y="191"/>
                </a:lnTo>
                <a:lnTo>
                  <a:pt x="2780" y="205"/>
                </a:lnTo>
                <a:lnTo>
                  <a:pt x="2812" y="219"/>
                </a:lnTo>
                <a:lnTo>
                  <a:pt x="2839" y="231"/>
                </a:lnTo>
                <a:lnTo>
                  <a:pt x="2859" y="239"/>
                </a:lnTo>
                <a:lnTo>
                  <a:pt x="2871" y="245"/>
                </a:lnTo>
                <a:lnTo>
                  <a:pt x="2875" y="247"/>
                </a:lnTo>
                <a:lnTo>
                  <a:pt x="2871" y="243"/>
                </a:lnTo>
                <a:lnTo>
                  <a:pt x="2859" y="237"/>
                </a:lnTo>
                <a:lnTo>
                  <a:pt x="2839" y="227"/>
                </a:lnTo>
                <a:lnTo>
                  <a:pt x="2814" y="215"/>
                </a:lnTo>
                <a:lnTo>
                  <a:pt x="2780" y="199"/>
                </a:lnTo>
                <a:lnTo>
                  <a:pt x="2740" y="181"/>
                </a:lnTo>
                <a:lnTo>
                  <a:pt x="2694" y="161"/>
                </a:lnTo>
                <a:lnTo>
                  <a:pt x="2642" y="141"/>
                </a:lnTo>
                <a:lnTo>
                  <a:pt x="2585" y="121"/>
                </a:lnTo>
                <a:lnTo>
                  <a:pt x="2521" y="99"/>
                </a:lnTo>
                <a:lnTo>
                  <a:pt x="2453" y="80"/>
                </a:lnTo>
                <a:lnTo>
                  <a:pt x="2380" y="62"/>
                </a:lnTo>
                <a:lnTo>
                  <a:pt x="2304" y="44"/>
                </a:lnTo>
                <a:lnTo>
                  <a:pt x="2223" y="30"/>
                </a:lnTo>
                <a:lnTo>
                  <a:pt x="2137" y="16"/>
                </a:lnTo>
                <a:lnTo>
                  <a:pt x="2047" y="8"/>
                </a:lnTo>
                <a:lnTo>
                  <a:pt x="1956" y="2"/>
                </a:lnTo>
                <a:lnTo>
                  <a:pt x="1860" y="0"/>
                </a:lnTo>
                <a:lnTo>
                  <a:pt x="1763" y="4"/>
                </a:lnTo>
                <a:lnTo>
                  <a:pt x="1663" y="14"/>
                </a:lnTo>
                <a:lnTo>
                  <a:pt x="1562" y="28"/>
                </a:lnTo>
                <a:lnTo>
                  <a:pt x="1456" y="50"/>
                </a:lnTo>
                <a:lnTo>
                  <a:pt x="1353" y="78"/>
                </a:lnTo>
                <a:lnTo>
                  <a:pt x="1246" y="113"/>
                </a:lnTo>
                <a:lnTo>
                  <a:pt x="1138" y="157"/>
                </a:lnTo>
                <a:lnTo>
                  <a:pt x="1031" y="209"/>
                </a:lnTo>
                <a:lnTo>
                  <a:pt x="923" y="271"/>
                </a:lnTo>
                <a:lnTo>
                  <a:pt x="814" y="340"/>
                </a:lnTo>
                <a:lnTo>
                  <a:pt x="706" y="422"/>
                </a:lnTo>
                <a:lnTo>
                  <a:pt x="599" y="513"/>
                </a:lnTo>
                <a:lnTo>
                  <a:pt x="493" y="615"/>
                </a:lnTo>
                <a:lnTo>
                  <a:pt x="388" y="728"/>
                </a:lnTo>
                <a:lnTo>
                  <a:pt x="287" y="856"/>
                </a:lnTo>
                <a:lnTo>
                  <a:pt x="185" y="995"/>
                </a:lnTo>
              </a:path>
            </a:pathLst>
          </a:custGeom>
          <a:gradFill rotWithShape="1">
            <a:gsLst>
              <a:gs pos="0">
                <a:srgbClr val="007676"/>
              </a:gs>
              <a:gs pos="100000">
                <a:srgbClr val="00FFFF"/>
              </a:gs>
            </a:gsLst>
            <a:lin ang="5400000" scaled="1"/>
          </a:gradFill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9703" name="Text Box 89"/>
          <p:cNvSpPr txBox="1">
            <a:spLocks noChangeArrowheads="1"/>
          </p:cNvSpPr>
          <p:nvPr/>
        </p:nvSpPr>
        <p:spPr bwMode="auto">
          <a:xfrm>
            <a:off x="1295400" y="2819400"/>
            <a:ext cx="2413000" cy="27463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>
                <a:solidFill>
                  <a:srgbClr val="FFFFFF"/>
                </a:solidFill>
              </a:rPr>
              <a:t>Click to add text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77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ru-RU" sz="4000" dirty="0" smtClean="0">
                <a:solidFill>
                  <a:srgbClr val="000000"/>
                </a:solidFill>
                <a:effectLst/>
              </a:rPr>
              <a:t>ПЕРЕДНЯЯ АЗИЯ</a:t>
            </a:r>
            <a:endParaRPr lang="en-US" dirty="0">
              <a:solidFill>
                <a:srgbClr val="00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3505200" y="1524000"/>
            <a:ext cx="4876800" cy="4648200"/>
            <a:chOff x="1717" y="1059"/>
            <a:chExt cx="2688" cy="2431"/>
          </a:xfrm>
        </p:grpSpPr>
        <p:sp>
          <p:nvSpPr>
            <p:cNvPr id="30765" name="Freeform 5"/>
            <p:cNvSpPr>
              <a:spLocks/>
            </p:cNvSpPr>
            <p:nvPr/>
          </p:nvSpPr>
          <p:spPr bwMode="gray">
            <a:xfrm>
              <a:off x="2819" y="3160"/>
              <a:ext cx="761" cy="330"/>
            </a:xfrm>
            <a:custGeom>
              <a:avLst/>
              <a:gdLst>
                <a:gd name="T0" fmla="*/ 18 w 761"/>
                <a:gd name="T1" fmla="*/ 278 h 330"/>
                <a:gd name="T2" fmla="*/ 6 w 761"/>
                <a:gd name="T3" fmla="*/ 216 h 330"/>
                <a:gd name="T4" fmla="*/ 0 w 761"/>
                <a:gd name="T5" fmla="*/ 153 h 330"/>
                <a:gd name="T6" fmla="*/ 4 w 761"/>
                <a:gd name="T7" fmla="*/ 132 h 330"/>
                <a:gd name="T8" fmla="*/ 12 w 761"/>
                <a:gd name="T9" fmla="*/ 122 h 330"/>
                <a:gd name="T10" fmla="*/ 18 w 761"/>
                <a:gd name="T11" fmla="*/ 115 h 330"/>
                <a:gd name="T12" fmla="*/ 18 w 761"/>
                <a:gd name="T13" fmla="*/ 96 h 330"/>
                <a:gd name="T14" fmla="*/ 22 w 761"/>
                <a:gd name="T15" fmla="*/ 71 h 330"/>
                <a:gd name="T16" fmla="*/ 27 w 761"/>
                <a:gd name="T17" fmla="*/ 47 h 330"/>
                <a:gd name="T18" fmla="*/ 23 w 761"/>
                <a:gd name="T19" fmla="*/ 21 h 330"/>
                <a:gd name="T20" fmla="*/ 72 w 761"/>
                <a:gd name="T21" fmla="*/ 0 h 330"/>
                <a:gd name="T22" fmla="*/ 232 w 761"/>
                <a:gd name="T23" fmla="*/ 62 h 330"/>
                <a:gd name="T24" fmla="*/ 241 w 761"/>
                <a:gd name="T25" fmla="*/ 100 h 330"/>
                <a:gd name="T26" fmla="*/ 254 w 761"/>
                <a:gd name="T27" fmla="*/ 129 h 330"/>
                <a:gd name="T28" fmla="*/ 269 w 761"/>
                <a:gd name="T29" fmla="*/ 154 h 330"/>
                <a:gd name="T30" fmla="*/ 289 w 761"/>
                <a:gd name="T31" fmla="*/ 164 h 330"/>
                <a:gd name="T32" fmla="*/ 318 w 761"/>
                <a:gd name="T33" fmla="*/ 147 h 330"/>
                <a:gd name="T34" fmla="*/ 351 w 761"/>
                <a:gd name="T35" fmla="*/ 117 h 330"/>
                <a:gd name="T36" fmla="*/ 385 w 761"/>
                <a:gd name="T37" fmla="*/ 82 h 330"/>
                <a:gd name="T38" fmla="*/ 416 w 761"/>
                <a:gd name="T39" fmla="*/ 47 h 330"/>
                <a:gd name="T40" fmla="*/ 442 w 761"/>
                <a:gd name="T41" fmla="*/ 19 h 330"/>
                <a:gd name="T42" fmla="*/ 726 w 761"/>
                <a:gd name="T43" fmla="*/ 10 h 330"/>
                <a:gd name="T44" fmla="*/ 737 w 761"/>
                <a:gd name="T45" fmla="*/ 184 h 330"/>
                <a:gd name="T46" fmla="*/ 701 w 761"/>
                <a:gd name="T47" fmla="*/ 199 h 330"/>
                <a:gd name="T48" fmla="*/ 679 w 761"/>
                <a:gd name="T49" fmla="*/ 216 h 330"/>
                <a:gd name="T50" fmla="*/ 670 w 761"/>
                <a:gd name="T51" fmla="*/ 232 h 330"/>
                <a:gd name="T52" fmla="*/ 669 w 761"/>
                <a:gd name="T53" fmla="*/ 240 h 330"/>
                <a:gd name="T54" fmla="*/ 662 w 761"/>
                <a:gd name="T55" fmla="*/ 247 h 330"/>
                <a:gd name="T56" fmla="*/ 639 w 761"/>
                <a:gd name="T57" fmla="*/ 248 h 330"/>
                <a:gd name="T58" fmla="*/ 607 w 761"/>
                <a:gd name="T59" fmla="*/ 241 h 330"/>
                <a:gd name="T60" fmla="*/ 600 w 761"/>
                <a:gd name="T61" fmla="*/ 244 h 330"/>
                <a:gd name="T62" fmla="*/ 595 w 761"/>
                <a:gd name="T63" fmla="*/ 254 h 330"/>
                <a:gd name="T64" fmla="*/ 589 w 761"/>
                <a:gd name="T65" fmla="*/ 258 h 330"/>
                <a:gd name="T66" fmla="*/ 570 w 761"/>
                <a:gd name="T67" fmla="*/ 255 h 330"/>
                <a:gd name="T68" fmla="*/ 539 w 761"/>
                <a:gd name="T69" fmla="*/ 258 h 330"/>
                <a:gd name="T70" fmla="*/ 509 w 761"/>
                <a:gd name="T71" fmla="*/ 267 h 330"/>
                <a:gd name="T72" fmla="*/ 488 w 761"/>
                <a:gd name="T73" fmla="*/ 279 h 330"/>
                <a:gd name="T74" fmla="*/ 466 w 761"/>
                <a:gd name="T75" fmla="*/ 278 h 330"/>
                <a:gd name="T76" fmla="*/ 435 w 761"/>
                <a:gd name="T77" fmla="*/ 277 h 330"/>
                <a:gd name="T78" fmla="*/ 409 w 761"/>
                <a:gd name="T79" fmla="*/ 283 h 330"/>
                <a:gd name="T80" fmla="*/ 382 w 761"/>
                <a:gd name="T81" fmla="*/ 294 h 330"/>
                <a:gd name="T82" fmla="*/ 359 w 761"/>
                <a:gd name="T83" fmla="*/ 303 h 330"/>
                <a:gd name="T84" fmla="*/ 342 w 761"/>
                <a:gd name="T85" fmla="*/ 305 h 330"/>
                <a:gd name="T86" fmla="*/ 321 w 761"/>
                <a:gd name="T87" fmla="*/ 308 h 330"/>
                <a:gd name="T88" fmla="*/ 299 w 761"/>
                <a:gd name="T89" fmla="*/ 309 h 330"/>
                <a:gd name="T90" fmla="*/ 284 w 761"/>
                <a:gd name="T91" fmla="*/ 307 h 330"/>
                <a:gd name="T92" fmla="*/ 279 w 761"/>
                <a:gd name="T93" fmla="*/ 297 h 330"/>
                <a:gd name="T94" fmla="*/ 261 w 761"/>
                <a:gd name="T95" fmla="*/ 290 h 330"/>
                <a:gd name="T96" fmla="*/ 233 w 761"/>
                <a:gd name="T97" fmla="*/ 290 h 330"/>
                <a:gd name="T98" fmla="*/ 204 w 761"/>
                <a:gd name="T99" fmla="*/ 294 h 330"/>
                <a:gd name="T100" fmla="*/ 176 w 761"/>
                <a:gd name="T101" fmla="*/ 300 h 330"/>
                <a:gd name="T102" fmla="*/ 158 w 761"/>
                <a:gd name="T103" fmla="*/ 303 h 330"/>
                <a:gd name="T104" fmla="*/ 141 w 761"/>
                <a:gd name="T105" fmla="*/ 309 h 330"/>
                <a:gd name="T106" fmla="*/ 133 w 761"/>
                <a:gd name="T107" fmla="*/ 319 h 330"/>
                <a:gd name="T108" fmla="*/ 124 w 761"/>
                <a:gd name="T109" fmla="*/ 327 h 330"/>
                <a:gd name="T110" fmla="*/ 100 w 761"/>
                <a:gd name="T111" fmla="*/ 330 h 330"/>
                <a:gd name="T112" fmla="*/ 69 w 761"/>
                <a:gd name="T113" fmla="*/ 327 h 330"/>
                <a:gd name="T114" fmla="*/ 40 w 761"/>
                <a:gd name="T115" fmla="*/ 318 h 330"/>
                <a:gd name="T116" fmla="*/ 25 w 761"/>
                <a:gd name="T117" fmla="*/ 304 h 33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61"/>
                <a:gd name="T178" fmla="*/ 0 h 330"/>
                <a:gd name="T179" fmla="*/ 761 w 761"/>
                <a:gd name="T180" fmla="*/ 330 h 33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61" h="330">
                  <a:moveTo>
                    <a:pt x="25" y="304"/>
                  </a:moveTo>
                  <a:lnTo>
                    <a:pt x="18" y="278"/>
                  </a:lnTo>
                  <a:lnTo>
                    <a:pt x="12" y="248"/>
                  </a:lnTo>
                  <a:lnTo>
                    <a:pt x="6" y="216"/>
                  </a:lnTo>
                  <a:lnTo>
                    <a:pt x="2" y="185"/>
                  </a:lnTo>
                  <a:lnTo>
                    <a:pt x="0" y="153"/>
                  </a:lnTo>
                  <a:lnTo>
                    <a:pt x="1" y="140"/>
                  </a:lnTo>
                  <a:lnTo>
                    <a:pt x="4" y="132"/>
                  </a:lnTo>
                  <a:lnTo>
                    <a:pt x="8" y="126"/>
                  </a:lnTo>
                  <a:lnTo>
                    <a:pt x="12" y="122"/>
                  </a:lnTo>
                  <a:lnTo>
                    <a:pt x="15" y="118"/>
                  </a:lnTo>
                  <a:lnTo>
                    <a:pt x="18" y="115"/>
                  </a:lnTo>
                  <a:lnTo>
                    <a:pt x="18" y="110"/>
                  </a:lnTo>
                  <a:lnTo>
                    <a:pt x="18" y="96"/>
                  </a:lnTo>
                  <a:lnTo>
                    <a:pt x="19" y="83"/>
                  </a:lnTo>
                  <a:lnTo>
                    <a:pt x="22" y="71"/>
                  </a:lnTo>
                  <a:lnTo>
                    <a:pt x="26" y="59"/>
                  </a:lnTo>
                  <a:lnTo>
                    <a:pt x="27" y="47"/>
                  </a:lnTo>
                  <a:lnTo>
                    <a:pt x="25" y="34"/>
                  </a:lnTo>
                  <a:lnTo>
                    <a:pt x="23" y="21"/>
                  </a:lnTo>
                  <a:lnTo>
                    <a:pt x="20" y="9"/>
                  </a:lnTo>
                  <a:lnTo>
                    <a:pt x="72" y="0"/>
                  </a:lnTo>
                  <a:lnTo>
                    <a:pt x="230" y="40"/>
                  </a:lnTo>
                  <a:lnTo>
                    <a:pt x="232" y="62"/>
                  </a:lnTo>
                  <a:lnTo>
                    <a:pt x="236" y="83"/>
                  </a:lnTo>
                  <a:lnTo>
                    <a:pt x="241" y="100"/>
                  </a:lnTo>
                  <a:lnTo>
                    <a:pt x="247" y="116"/>
                  </a:lnTo>
                  <a:lnTo>
                    <a:pt x="254" y="129"/>
                  </a:lnTo>
                  <a:lnTo>
                    <a:pt x="262" y="142"/>
                  </a:lnTo>
                  <a:lnTo>
                    <a:pt x="269" y="154"/>
                  </a:lnTo>
                  <a:lnTo>
                    <a:pt x="278" y="167"/>
                  </a:lnTo>
                  <a:lnTo>
                    <a:pt x="289" y="164"/>
                  </a:lnTo>
                  <a:lnTo>
                    <a:pt x="302" y="157"/>
                  </a:lnTo>
                  <a:lnTo>
                    <a:pt x="318" y="147"/>
                  </a:lnTo>
                  <a:lnTo>
                    <a:pt x="334" y="133"/>
                  </a:lnTo>
                  <a:lnTo>
                    <a:pt x="351" y="117"/>
                  </a:lnTo>
                  <a:lnTo>
                    <a:pt x="368" y="99"/>
                  </a:lnTo>
                  <a:lnTo>
                    <a:pt x="385" y="82"/>
                  </a:lnTo>
                  <a:lnTo>
                    <a:pt x="401" y="63"/>
                  </a:lnTo>
                  <a:lnTo>
                    <a:pt x="416" y="47"/>
                  </a:lnTo>
                  <a:lnTo>
                    <a:pt x="431" y="32"/>
                  </a:lnTo>
                  <a:lnTo>
                    <a:pt x="442" y="19"/>
                  </a:lnTo>
                  <a:lnTo>
                    <a:pt x="451" y="10"/>
                  </a:lnTo>
                  <a:lnTo>
                    <a:pt x="726" y="10"/>
                  </a:lnTo>
                  <a:lnTo>
                    <a:pt x="761" y="177"/>
                  </a:lnTo>
                  <a:lnTo>
                    <a:pt x="737" y="184"/>
                  </a:lnTo>
                  <a:lnTo>
                    <a:pt x="716" y="191"/>
                  </a:lnTo>
                  <a:lnTo>
                    <a:pt x="701" y="199"/>
                  </a:lnTo>
                  <a:lnTo>
                    <a:pt x="688" y="208"/>
                  </a:lnTo>
                  <a:lnTo>
                    <a:pt x="679" y="216"/>
                  </a:lnTo>
                  <a:lnTo>
                    <a:pt x="674" y="225"/>
                  </a:lnTo>
                  <a:lnTo>
                    <a:pt x="670" y="232"/>
                  </a:lnTo>
                  <a:lnTo>
                    <a:pt x="669" y="237"/>
                  </a:lnTo>
                  <a:lnTo>
                    <a:pt x="669" y="240"/>
                  </a:lnTo>
                  <a:lnTo>
                    <a:pt x="668" y="244"/>
                  </a:lnTo>
                  <a:lnTo>
                    <a:pt x="662" y="247"/>
                  </a:lnTo>
                  <a:lnTo>
                    <a:pt x="652" y="248"/>
                  </a:lnTo>
                  <a:lnTo>
                    <a:pt x="639" y="248"/>
                  </a:lnTo>
                  <a:lnTo>
                    <a:pt x="624" y="245"/>
                  </a:lnTo>
                  <a:lnTo>
                    <a:pt x="607" y="241"/>
                  </a:lnTo>
                  <a:lnTo>
                    <a:pt x="603" y="241"/>
                  </a:lnTo>
                  <a:lnTo>
                    <a:pt x="600" y="244"/>
                  </a:lnTo>
                  <a:lnTo>
                    <a:pt x="597" y="249"/>
                  </a:lnTo>
                  <a:lnTo>
                    <a:pt x="595" y="254"/>
                  </a:lnTo>
                  <a:lnTo>
                    <a:pt x="593" y="258"/>
                  </a:lnTo>
                  <a:lnTo>
                    <a:pt x="589" y="258"/>
                  </a:lnTo>
                  <a:lnTo>
                    <a:pt x="582" y="256"/>
                  </a:lnTo>
                  <a:lnTo>
                    <a:pt x="570" y="255"/>
                  </a:lnTo>
                  <a:lnTo>
                    <a:pt x="556" y="255"/>
                  </a:lnTo>
                  <a:lnTo>
                    <a:pt x="539" y="258"/>
                  </a:lnTo>
                  <a:lnTo>
                    <a:pt x="523" y="261"/>
                  </a:lnTo>
                  <a:lnTo>
                    <a:pt x="509" y="267"/>
                  </a:lnTo>
                  <a:lnTo>
                    <a:pt x="496" y="275"/>
                  </a:lnTo>
                  <a:lnTo>
                    <a:pt x="488" y="279"/>
                  </a:lnTo>
                  <a:lnTo>
                    <a:pt x="478" y="280"/>
                  </a:lnTo>
                  <a:lnTo>
                    <a:pt x="466" y="278"/>
                  </a:lnTo>
                  <a:lnTo>
                    <a:pt x="451" y="277"/>
                  </a:lnTo>
                  <a:lnTo>
                    <a:pt x="435" y="277"/>
                  </a:lnTo>
                  <a:lnTo>
                    <a:pt x="423" y="279"/>
                  </a:lnTo>
                  <a:lnTo>
                    <a:pt x="409" y="283"/>
                  </a:lnTo>
                  <a:lnTo>
                    <a:pt x="396" y="289"/>
                  </a:lnTo>
                  <a:lnTo>
                    <a:pt x="382" y="294"/>
                  </a:lnTo>
                  <a:lnTo>
                    <a:pt x="369" y="300"/>
                  </a:lnTo>
                  <a:lnTo>
                    <a:pt x="359" y="303"/>
                  </a:lnTo>
                  <a:lnTo>
                    <a:pt x="351" y="305"/>
                  </a:lnTo>
                  <a:lnTo>
                    <a:pt x="342" y="305"/>
                  </a:lnTo>
                  <a:lnTo>
                    <a:pt x="332" y="306"/>
                  </a:lnTo>
                  <a:lnTo>
                    <a:pt x="321" y="308"/>
                  </a:lnTo>
                  <a:lnTo>
                    <a:pt x="309" y="309"/>
                  </a:lnTo>
                  <a:lnTo>
                    <a:pt x="299" y="309"/>
                  </a:lnTo>
                  <a:lnTo>
                    <a:pt x="290" y="309"/>
                  </a:lnTo>
                  <a:lnTo>
                    <a:pt x="284" y="307"/>
                  </a:lnTo>
                  <a:lnTo>
                    <a:pt x="282" y="303"/>
                  </a:lnTo>
                  <a:lnTo>
                    <a:pt x="279" y="297"/>
                  </a:lnTo>
                  <a:lnTo>
                    <a:pt x="271" y="292"/>
                  </a:lnTo>
                  <a:lnTo>
                    <a:pt x="261" y="290"/>
                  </a:lnTo>
                  <a:lnTo>
                    <a:pt x="249" y="289"/>
                  </a:lnTo>
                  <a:lnTo>
                    <a:pt x="233" y="290"/>
                  </a:lnTo>
                  <a:lnTo>
                    <a:pt x="219" y="292"/>
                  </a:lnTo>
                  <a:lnTo>
                    <a:pt x="204" y="294"/>
                  </a:lnTo>
                  <a:lnTo>
                    <a:pt x="188" y="297"/>
                  </a:lnTo>
                  <a:lnTo>
                    <a:pt x="176" y="300"/>
                  </a:lnTo>
                  <a:lnTo>
                    <a:pt x="165" y="301"/>
                  </a:lnTo>
                  <a:lnTo>
                    <a:pt x="158" y="303"/>
                  </a:lnTo>
                  <a:lnTo>
                    <a:pt x="148" y="305"/>
                  </a:lnTo>
                  <a:lnTo>
                    <a:pt x="141" y="309"/>
                  </a:lnTo>
                  <a:lnTo>
                    <a:pt x="137" y="314"/>
                  </a:lnTo>
                  <a:lnTo>
                    <a:pt x="133" y="319"/>
                  </a:lnTo>
                  <a:lnTo>
                    <a:pt x="129" y="324"/>
                  </a:lnTo>
                  <a:lnTo>
                    <a:pt x="124" y="327"/>
                  </a:lnTo>
                  <a:lnTo>
                    <a:pt x="113" y="330"/>
                  </a:lnTo>
                  <a:lnTo>
                    <a:pt x="100" y="330"/>
                  </a:lnTo>
                  <a:lnTo>
                    <a:pt x="85" y="330"/>
                  </a:lnTo>
                  <a:lnTo>
                    <a:pt x="69" y="327"/>
                  </a:lnTo>
                  <a:lnTo>
                    <a:pt x="54" y="324"/>
                  </a:lnTo>
                  <a:lnTo>
                    <a:pt x="40" y="318"/>
                  </a:lnTo>
                  <a:lnTo>
                    <a:pt x="30" y="312"/>
                  </a:lnTo>
                  <a:lnTo>
                    <a:pt x="25" y="304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66" name="Freeform 6"/>
            <p:cNvSpPr>
              <a:spLocks/>
            </p:cNvSpPr>
            <p:nvPr/>
          </p:nvSpPr>
          <p:spPr bwMode="gray">
            <a:xfrm>
              <a:off x="2819" y="3160"/>
              <a:ext cx="761" cy="330"/>
            </a:xfrm>
            <a:custGeom>
              <a:avLst/>
              <a:gdLst>
                <a:gd name="T0" fmla="*/ 18 w 761"/>
                <a:gd name="T1" fmla="*/ 278 h 330"/>
                <a:gd name="T2" fmla="*/ 6 w 761"/>
                <a:gd name="T3" fmla="*/ 216 h 330"/>
                <a:gd name="T4" fmla="*/ 0 w 761"/>
                <a:gd name="T5" fmla="*/ 153 h 330"/>
                <a:gd name="T6" fmla="*/ 4 w 761"/>
                <a:gd name="T7" fmla="*/ 132 h 330"/>
                <a:gd name="T8" fmla="*/ 12 w 761"/>
                <a:gd name="T9" fmla="*/ 122 h 330"/>
                <a:gd name="T10" fmla="*/ 18 w 761"/>
                <a:gd name="T11" fmla="*/ 115 h 330"/>
                <a:gd name="T12" fmla="*/ 18 w 761"/>
                <a:gd name="T13" fmla="*/ 96 h 330"/>
                <a:gd name="T14" fmla="*/ 22 w 761"/>
                <a:gd name="T15" fmla="*/ 71 h 330"/>
                <a:gd name="T16" fmla="*/ 27 w 761"/>
                <a:gd name="T17" fmla="*/ 47 h 330"/>
                <a:gd name="T18" fmla="*/ 23 w 761"/>
                <a:gd name="T19" fmla="*/ 21 h 330"/>
                <a:gd name="T20" fmla="*/ 72 w 761"/>
                <a:gd name="T21" fmla="*/ 0 h 330"/>
                <a:gd name="T22" fmla="*/ 232 w 761"/>
                <a:gd name="T23" fmla="*/ 62 h 330"/>
                <a:gd name="T24" fmla="*/ 241 w 761"/>
                <a:gd name="T25" fmla="*/ 100 h 330"/>
                <a:gd name="T26" fmla="*/ 254 w 761"/>
                <a:gd name="T27" fmla="*/ 129 h 330"/>
                <a:gd name="T28" fmla="*/ 269 w 761"/>
                <a:gd name="T29" fmla="*/ 154 h 330"/>
                <a:gd name="T30" fmla="*/ 289 w 761"/>
                <a:gd name="T31" fmla="*/ 164 h 330"/>
                <a:gd name="T32" fmla="*/ 318 w 761"/>
                <a:gd name="T33" fmla="*/ 147 h 330"/>
                <a:gd name="T34" fmla="*/ 351 w 761"/>
                <a:gd name="T35" fmla="*/ 117 h 330"/>
                <a:gd name="T36" fmla="*/ 385 w 761"/>
                <a:gd name="T37" fmla="*/ 82 h 330"/>
                <a:gd name="T38" fmla="*/ 416 w 761"/>
                <a:gd name="T39" fmla="*/ 47 h 330"/>
                <a:gd name="T40" fmla="*/ 442 w 761"/>
                <a:gd name="T41" fmla="*/ 19 h 330"/>
                <a:gd name="T42" fmla="*/ 726 w 761"/>
                <a:gd name="T43" fmla="*/ 10 h 330"/>
                <a:gd name="T44" fmla="*/ 737 w 761"/>
                <a:gd name="T45" fmla="*/ 184 h 330"/>
                <a:gd name="T46" fmla="*/ 701 w 761"/>
                <a:gd name="T47" fmla="*/ 199 h 330"/>
                <a:gd name="T48" fmla="*/ 679 w 761"/>
                <a:gd name="T49" fmla="*/ 216 h 330"/>
                <a:gd name="T50" fmla="*/ 670 w 761"/>
                <a:gd name="T51" fmla="*/ 232 h 330"/>
                <a:gd name="T52" fmla="*/ 669 w 761"/>
                <a:gd name="T53" fmla="*/ 240 h 330"/>
                <a:gd name="T54" fmla="*/ 662 w 761"/>
                <a:gd name="T55" fmla="*/ 247 h 330"/>
                <a:gd name="T56" fmla="*/ 639 w 761"/>
                <a:gd name="T57" fmla="*/ 248 h 330"/>
                <a:gd name="T58" fmla="*/ 607 w 761"/>
                <a:gd name="T59" fmla="*/ 241 h 330"/>
                <a:gd name="T60" fmla="*/ 600 w 761"/>
                <a:gd name="T61" fmla="*/ 244 h 330"/>
                <a:gd name="T62" fmla="*/ 595 w 761"/>
                <a:gd name="T63" fmla="*/ 254 h 330"/>
                <a:gd name="T64" fmla="*/ 589 w 761"/>
                <a:gd name="T65" fmla="*/ 258 h 330"/>
                <a:gd name="T66" fmla="*/ 570 w 761"/>
                <a:gd name="T67" fmla="*/ 255 h 330"/>
                <a:gd name="T68" fmla="*/ 539 w 761"/>
                <a:gd name="T69" fmla="*/ 258 h 330"/>
                <a:gd name="T70" fmla="*/ 509 w 761"/>
                <a:gd name="T71" fmla="*/ 267 h 330"/>
                <a:gd name="T72" fmla="*/ 488 w 761"/>
                <a:gd name="T73" fmla="*/ 279 h 330"/>
                <a:gd name="T74" fmla="*/ 466 w 761"/>
                <a:gd name="T75" fmla="*/ 278 h 330"/>
                <a:gd name="T76" fmla="*/ 435 w 761"/>
                <a:gd name="T77" fmla="*/ 277 h 330"/>
                <a:gd name="T78" fmla="*/ 409 w 761"/>
                <a:gd name="T79" fmla="*/ 283 h 330"/>
                <a:gd name="T80" fmla="*/ 382 w 761"/>
                <a:gd name="T81" fmla="*/ 294 h 330"/>
                <a:gd name="T82" fmla="*/ 359 w 761"/>
                <a:gd name="T83" fmla="*/ 303 h 330"/>
                <a:gd name="T84" fmla="*/ 342 w 761"/>
                <a:gd name="T85" fmla="*/ 305 h 330"/>
                <a:gd name="T86" fmla="*/ 321 w 761"/>
                <a:gd name="T87" fmla="*/ 308 h 330"/>
                <a:gd name="T88" fmla="*/ 299 w 761"/>
                <a:gd name="T89" fmla="*/ 309 h 330"/>
                <a:gd name="T90" fmla="*/ 284 w 761"/>
                <a:gd name="T91" fmla="*/ 307 h 330"/>
                <a:gd name="T92" fmla="*/ 279 w 761"/>
                <a:gd name="T93" fmla="*/ 297 h 330"/>
                <a:gd name="T94" fmla="*/ 261 w 761"/>
                <a:gd name="T95" fmla="*/ 290 h 330"/>
                <a:gd name="T96" fmla="*/ 233 w 761"/>
                <a:gd name="T97" fmla="*/ 290 h 330"/>
                <a:gd name="T98" fmla="*/ 204 w 761"/>
                <a:gd name="T99" fmla="*/ 294 h 330"/>
                <a:gd name="T100" fmla="*/ 176 w 761"/>
                <a:gd name="T101" fmla="*/ 300 h 330"/>
                <a:gd name="T102" fmla="*/ 158 w 761"/>
                <a:gd name="T103" fmla="*/ 303 h 330"/>
                <a:gd name="T104" fmla="*/ 141 w 761"/>
                <a:gd name="T105" fmla="*/ 309 h 330"/>
                <a:gd name="T106" fmla="*/ 133 w 761"/>
                <a:gd name="T107" fmla="*/ 319 h 330"/>
                <a:gd name="T108" fmla="*/ 124 w 761"/>
                <a:gd name="T109" fmla="*/ 327 h 330"/>
                <a:gd name="T110" fmla="*/ 100 w 761"/>
                <a:gd name="T111" fmla="*/ 330 h 330"/>
                <a:gd name="T112" fmla="*/ 69 w 761"/>
                <a:gd name="T113" fmla="*/ 327 h 330"/>
                <a:gd name="T114" fmla="*/ 40 w 761"/>
                <a:gd name="T115" fmla="*/ 318 h 330"/>
                <a:gd name="T116" fmla="*/ 25 w 761"/>
                <a:gd name="T117" fmla="*/ 304 h 33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61"/>
                <a:gd name="T178" fmla="*/ 0 h 330"/>
                <a:gd name="T179" fmla="*/ 761 w 761"/>
                <a:gd name="T180" fmla="*/ 330 h 33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61" h="330">
                  <a:moveTo>
                    <a:pt x="25" y="304"/>
                  </a:moveTo>
                  <a:lnTo>
                    <a:pt x="18" y="278"/>
                  </a:lnTo>
                  <a:lnTo>
                    <a:pt x="12" y="248"/>
                  </a:lnTo>
                  <a:lnTo>
                    <a:pt x="6" y="216"/>
                  </a:lnTo>
                  <a:lnTo>
                    <a:pt x="2" y="185"/>
                  </a:lnTo>
                  <a:lnTo>
                    <a:pt x="0" y="153"/>
                  </a:lnTo>
                  <a:lnTo>
                    <a:pt x="1" y="140"/>
                  </a:lnTo>
                  <a:lnTo>
                    <a:pt x="4" y="132"/>
                  </a:lnTo>
                  <a:lnTo>
                    <a:pt x="8" y="126"/>
                  </a:lnTo>
                  <a:lnTo>
                    <a:pt x="12" y="122"/>
                  </a:lnTo>
                  <a:lnTo>
                    <a:pt x="15" y="118"/>
                  </a:lnTo>
                  <a:lnTo>
                    <a:pt x="18" y="115"/>
                  </a:lnTo>
                  <a:lnTo>
                    <a:pt x="18" y="110"/>
                  </a:lnTo>
                  <a:lnTo>
                    <a:pt x="18" y="96"/>
                  </a:lnTo>
                  <a:lnTo>
                    <a:pt x="19" y="83"/>
                  </a:lnTo>
                  <a:lnTo>
                    <a:pt x="22" y="71"/>
                  </a:lnTo>
                  <a:lnTo>
                    <a:pt x="26" y="59"/>
                  </a:lnTo>
                  <a:lnTo>
                    <a:pt x="27" y="47"/>
                  </a:lnTo>
                  <a:lnTo>
                    <a:pt x="25" y="34"/>
                  </a:lnTo>
                  <a:lnTo>
                    <a:pt x="23" y="21"/>
                  </a:lnTo>
                  <a:lnTo>
                    <a:pt x="20" y="9"/>
                  </a:lnTo>
                  <a:lnTo>
                    <a:pt x="72" y="0"/>
                  </a:lnTo>
                  <a:lnTo>
                    <a:pt x="230" y="40"/>
                  </a:lnTo>
                  <a:lnTo>
                    <a:pt x="232" y="62"/>
                  </a:lnTo>
                  <a:lnTo>
                    <a:pt x="236" y="83"/>
                  </a:lnTo>
                  <a:lnTo>
                    <a:pt x="241" y="100"/>
                  </a:lnTo>
                  <a:lnTo>
                    <a:pt x="247" y="116"/>
                  </a:lnTo>
                  <a:lnTo>
                    <a:pt x="254" y="129"/>
                  </a:lnTo>
                  <a:lnTo>
                    <a:pt x="262" y="142"/>
                  </a:lnTo>
                  <a:lnTo>
                    <a:pt x="269" y="154"/>
                  </a:lnTo>
                  <a:lnTo>
                    <a:pt x="278" y="167"/>
                  </a:lnTo>
                  <a:lnTo>
                    <a:pt x="289" y="164"/>
                  </a:lnTo>
                  <a:lnTo>
                    <a:pt x="302" y="157"/>
                  </a:lnTo>
                  <a:lnTo>
                    <a:pt x="318" y="147"/>
                  </a:lnTo>
                  <a:lnTo>
                    <a:pt x="334" y="133"/>
                  </a:lnTo>
                  <a:lnTo>
                    <a:pt x="351" y="117"/>
                  </a:lnTo>
                  <a:lnTo>
                    <a:pt x="368" y="99"/>
                  </a:lnTo>
                  <a:lnTo>
                    <a:pt x="385" y="82"/>
                  </a:lnTo>
                  <a:lnTo>
                    <a:pt x="401" y="63"/>
                  </a:lnTo>
                  <a:lnTo>
                    <a:pt x="416" y="47"/>
                  </a:lnTo>
                  <a:lnTo>
                    <a:pt x="431" y="32"/>
                  </a:lnTo>
                  <a:lnTo>
                    <a:pt x="442" y="19"/>
                  </a:lnTo>
                  <a:lnTo>
                    <a:pt x="451" y="10"/>
                  </a:lnTo>
                  <a:lnTo>
                    <a:pt x="726" y="10"/>
                  </a:lnTo>
                  <a:lnTo>
                    <a:pt x="761" y="177"/>
                  </a:lnTo>
                  <a:lnTo>
                    <a:pt x="737" y="184"/>
                  </a:lnTo>
                  <a:lnTo>
                    <a:pt x="716" y="191"/>
                  </a:lnTo>
                  <a:lnTo>
                    <a:pt x="701" y="199"/>
                  </a:lnTo>
                  <a:lnTo>
                    <a:pt x="688" y="208"/>
                  </a:lnTo>
                  <a:lnTo>
                    <a:pt x="679" y="216"/>
                  </a:lnTo>
                  <a:lnTo>
                    <a:pt x="674" y="225"/>
                  </a:lnTo>
                  <a:lnTo>
                    <a:pt x="670" y="232"/>
                  </a:lnTo>
                  <a:lnTo>
                    <a:pt x="669" y="237"/>
                  </a:lnTo>
                  <a:lnTo>
                    <a:pt x="669" y="240"/>
                  </a:lnTo>
                  <a:lnTo>
                    <a:pt x="668" y="244"/>
                  </a:lnTo>
                  <a:lnTo>
                    <a:pt x="662" y="247"/>
                  </a:lnTo>
                  <a:lnTo>
                    <a:pt x="652" y="248"/>
                  </a:lnTo>
                  <a:lnTo>
                    <a:pt x="639" y="248"/>
                  </a:lnTo>
                  <a:lnTo>
                    <a:pt x="624" y="245"/>
                  </a:lnTo>
                  <a:lnTo>
                    <a:pt x="607" y="241"/>
                  </a:lnTo>
                  <a:lnTo>
                    <a:pt x="603" y="241"/>
                  </a:lnTo>
                  <a:lnTo>
                    <a:pt x="600" y="244"/>
                  </a:lnTo>
                  <a:lnTo>
                    <a:pt x="597" y="249"/>
                  </a:lnTo>
                  <a:lnTo>
                    <a:pt x="595" y="254"/>
                  </a:lnTo>
                  <a:lnTo>
                    <a:pt x="593" y="258"/>
                  </a:lnTo>
                  <a:lnTo>
                    <a:pt x="589" y="258"/>
                  </a:lnTo>
                  <a:lnTo>
                    <a:pt x="582" y="256"/>
                  </a:lnTo>
                  <a:lnTo>
                    <a:pt x="570" y="255"/>
                  </a:lnTo>
                  <a:lnTo>
                    <a:pt x="556" y="255"/>
                  </a:lnTo>
                  <a:lnTo>
                    <a:pt x="539" y="258"/>
                  </a:lnTo>
                  <a:lnTo>
                    <a:pt x="523" y="261"/>
                  </a:lnTo>
                  <a:lnTo>
                    <a:pt x="509" y="267"/>
                  </a:lnTo>
                  <a:lnTo>
                    <a:pt x="496" y="275"/>
                  </a:lnTo>
                  <a:lnTo>
                    <a:pt x="488" y="279"/>
                  </a:lnTo>
                  <a:lnTo>
                    <a:pt x="478" y="280"/>
                  </a:lnTo>
                  <a:lnTo>
                    <a:pt x="466" y="278"/>
                  </a:lnTo>
                  <a:lnTo>
                    <a:pt x="451" y="277"/>
                  </a:lnTo>
                  <a:lnTo>
                    <a:pt x="435" y="277"/>
                  </a:lnTo>
                  <a:lnTo>
                    <a:pt x="423" y="279"/>
                  </a:lnTo>
                  <a:lnTo>
                    <a:pt x="409" y="283"/>
                  </a:lnTo>
                  <a:lnTo>
                    <a:pt x="396" y="289"/>
                  </a:lnTo>
                  <a:lnTo>
                    <a:pt x="382" y="294"/>
                  </a:lnTo>
                  <a:lnTo>
                    <a:pt x="369" y="300"/>
                  </a:lnTo>
                  <a:lnTo>
                    <a:pt x="359" y="303"/>
                  </a:lnTo>
                  <a:lnTo>
                    <a:pt x="351" y="305"/>
                  </a:lnTo>
                  <a:lnTo>
                    <a:pt x="342" y="305"/>
                  </a:lnTo>
                  <a:lnTo>
                    <a:pt x="332" y="306"/>
                  </a:lnTo>
                  <a:lnTo>
                    <a:pt x="321" y="308"/>
                  </a:lnTo>
                  <a:lnTo>
                    <a:pt x="309" y="309"/>
                  </a:lnTo>
                  <a:lnTo>
                    <a:pt x="299" y="309"/>
                  </a:lnTo>
                  <a:lnTo>
                    <a:pt x="290" y="309"/>
                  </a:lnTo>
                  <a:lnTo>
                    <a:pt x="284" y="307"/>
                  </a:lnTo>
                  <a:lnTo>
                    <a:pt x="282" y="303"/>
                  </a:lnTo>
                  <a:lnTo>
                    <a:pt x="279" y="297"/>
                  </a:lnTo>
                  <a:lnTo>
                    <a:pt x="271" y="292"/>
                  </a:lnTo>
                  <a:lnTo>
                    <a:pt x="261" y="290"/>
                  </a:lnTo>
                  <a:lnTo>
                    <a:pt x="249" y="289"/>
                  </a:lnTo>
                  <a:lnTo>
                    <a:pt x="233" y="290"/>
                  </a:lnTo>
                  <a:lnTo>
                    <a:pt x="219" y="292"/>
                  </a:lnTo>
                  <a:lnTo>
                    <a:pt x="204" y="294"/>
                  </a:lnTo>
                  <a:lnTo>
                    <a:pt x="188" y="297"/>
                  </a:lnTo>
                  <a:lnTo>
                    <a:pt x="176" y="300"/>
                  </a:lnTo>
                  <a:lnTo>
                    <a:pt x="165" y="301"/>
                  </a:lnTo>
                  <a:lnTo>
                    <a:pt x="158" y="303"/>
                  </a:lnTo>
                  <a:lnTo>
                    <a:pt x="148" y="305"/>
                  </a:lnTo>
                  <a:lnTo>
                    <a:pt x="141" y="309"/>
                  </a:lnTo>
                  <a:lnTo>
                    <a:pt x="137" y="314"/>
                  </a:lnTo>
                  <a:lnTo>
                    <a:pt x="133" y="319"/>
                  </a:lnTo>
                  <a:lnTo>
                    <a:pt x="129" y="324"/>
                  </a:lnTo>
                  <a:lnTo>
                    <a:pt x="124" y="327"/>
                  </a:lnTo>
                  <a:lnTo>
                    <a:pt x="113" y="330"/>
                  </a:lnTo>
                  <a:lnTo>
                    <a:pt x="100" y="330"/>
                  </a:lnTo>
                  <a:lnTo>
                    <a:pt x="85" y="330"/>
                  </a:lnTo>
                  <a:lnTo>
                    <a:pt x="69" y="327"/>
                  </a:lnTo>
                  <a:lnTo>
                    <a:pt x="54" y="324"/>
                  </a:lnTo>
                  <a:lnTo>
                    <a:pt x="40" y="318"/>
                  </a:lnTo>
                  <a:lnTo>
                    <a:pt x="30" y="312"/>
                  </a:lnTo>
                  <a:lnTo>
                    <a:pt x="25" y="304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67" name="Freeform 7"/>
            <p:cNvSpPr>
              <a:spLocks/>
            </p:cNvSpPr>
            <p:nvPr/>
          </p:nvSpPr>
          <p:spPr bwMode="gray">
            <a:xfrm>
              <a:off x="3483" y="2607"/>
              <a:ext cx="85" cy="93"/>
            </a:xfrm>
            <a:custGeom>
              <a:avLst/>
              <a:gdLst>
                <a:gd name="T0" fmla="*/ 9 w 85"/>
                <a:gd name="T1" fmla="*/ 93 h 93"/>
                <a:gd name="T2" fmla="*/ 85 w 85"/>
                <a:gd name="T3" fmla="*/ 85 h 93"/>
                <a:gd name="T4" fmla="*/ 84 w 85"/>
                <a:gd name="T5" fmla="*/ 80 h 93"/>
                <a:gd name="T6" fmla="*/ 81 w 85"/>
                <a:gd name="T7" fmla="*/ 74 h 93"/>
                <a:gd name="T8" fmla="*/ 77 w 85"/>
                <a:gd name="T9" fmla="*/ 69 h 93"/>
                <a:gd name="T10" fmla="*/ 76 w 85"/>
                <a:gd name="T11" fmla="*/ 65 h 93"/>
                <a:gd name="T12" fmla="*/ 76 w 85"/>
                <a:gd name="T13" fmla="*/ 57 h 93"/>
                <a:gd name="T14" fmla="*/ 75 w 85"/>
                <a:gd name="T15" fmla="*/ 51 h 93"/>
                <a:gd name="T16" fmla="*/ 73 w 85"/>
                <a:gd name="T17" fmla="*/ 46 h 93"/>
                <a:gd name="T18" fmla="*/ 72 w 85"/>
                <a:gd name="T19" fmla="*/ 43 h 93"/>
                <a:gd name="T20" fmla="*/ 73 w 85"/>
                <a:gd name="T21" fmla="*/ 39 h 93"/>
                <a:gd name="T22" fmla="*/ 73 w 85"/>
                <a:gd name="T23" fmla="*/ 33 h 93"/>
                <a:gd name="T24" fmla="*/ 71 w 85"/>
                <a:gd name="T25" fmla="*/ 27 h 93"/>
                <a:gd name="T26" fmla="*/ 67 w 85"/>
                <a:gd name="T27" fmla="*/ 20 h 93"/>
                <a:gd name="T28" fmla="*/ 63 w 85"/>
                <a:gd name="T29" fmla="*/ 12 h 93"/>
                <a:gd name="T30" fmla="*/ 60 w 85"/>
                <a:gd name="T31" fmla="*/ 6 h 93"/>
                <a:gd name="T32" fmla="*/ 56 w 85"/>
                <a:gd name="T33" fmla="*/ 1 h 93"/>
                <a:gd name="T34" fmla="*/ 50 w 85"/>
                <a:gd name="T35" fmla="*/ 0 h 93"/>
                <a:gd name="T36" fmla="*/ 41 w 85"/>
                <a:gd name="T37" fmla="*/ 0 h 93"/>
                <a:gd name="T38" fmla="*/ 33 w 85"/>
                <a:gd name="T39" fmla="*/ 2 h 93"/>
                <a:gd name="T40" fmla="*/ 27 w 85"/>
                <a:gd name="T41" fmla="*/ 6 h 93"/>
                <a:gd name="T42" fmla="*/ 24 w 85"/>
                <a:gd name="T43" fmla="*/ 11 h 93"/>
                <a:gd name="T44" fmla="*/ 22 w 85"/>
                <a:gd name="T45" fmla="*/ 19 h 93"/>
                <a:gd name="T46" fmla="*/ 20 w 85"/>
                <a:gd name="T47" fmla="*/ 25 h 93"/>
                <a:gd name="T48" fmla="*/ 17 w 85"/>
                <a:gd name="T49" fmla="*/ 29 h 93"/>
                <a:gd name="T50" fmla="*/ 14 w 85"/>
                <a:gd name="T51" fmla="*/ 32 h 93"/>
                <a:gd name="T52" fmla="*/ 11 w 85"/>
                <a:gd name="T53" fmla="*/ 39 h 93"/>
                <a:gd name="T54" fmla="*/ 8 w 85"/>
                <a:gd name="T55" fmla="*/ 44 h 93"/>
                <a:gd name="T56" fmla="*/ 4 w 85"/>
                <a:gd name="T57" fmla="*/ 48 h 93"/>
                <a:gd name="T58" fmla="*/ 0 w 85"/>
                <a:gd name="T59" fmla="*/ 47 h 93"/>
                <a:gd name="T60" fmla="*/ 9 w 85"/>
                <a:gd name="T61" fmla="*/ 93 h 9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85"/>
                <a:gd name="T94" fmla="*/ 0 h 93"/>
                <a:gd name="T95" fmla="*/ 85 w 85"/>
                <a:gd name="T96" fmla="*/ 93 h 9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85" h="93">
                  <a:moveTo>
                    <a:pt x="9" y="93"/>
                  </a:moveTo>
                  <a:lnTo>
                    <a:pt x="85" y="85"/>
                  </a:lnTo>
                  <a:lnTo>
                    <a:pt x="84" y="80"/>
                  </a:lnTo>
                  <a:lnTo>
                    <a:pt x="81" y="74"/>
                  </a:lnTo>
                  <a:lnTo>
                    <a:pt x="77" y="69"/>
                  </a:lnTo>
                  <a:lnTo>
                    <a:pt x="76" y="65"/>
                  </a:lnTo>
                  <a:lnTo>
                    <a:pt x="76" y="57"/>
                  </a:lnTo>
                  <a:lnTo>
                    <a:pt x="75" y="51"/>
                  </a:lnTo>
                  <a:lnTo>
                    <a:pt x="73" y="46"/>
                  </a:lnTo>
                  <a:lnTo>
                    <a:pt x="72" y="43"/>
                  </a:lnTo>
                  <a:lnTo>
                    <a:pt x="73" y="39"/>
                  </a:lnTo>
                  <a:lnTo>
                    <a:pt x="73" y="33"/>
                  </a:lnTo>
                  <a:lnTo>
                    <a:pt x="71" y="27"/>
                  </a:lnTo>
                  <a:lnTo>
                    <a:pt x="67" y="20"/>
                  </a:lnTo>
                  <a:lnTo>
                    <a:pt x="63" y="12"/>
                  </a:lnTo>
                  <a:lnTo>
                    <a:pt x="60" y="6"/>
                  </a:lnTo>
                  <a:lnTo>
                    <a:pt x="56" y="1"/>
                  </a:lnTo>
                  <a:lnTo>
                    <a:pt x="50" y="0"/>
                  </a:lnTo>
                  <a:lnTo>
                    <a:pt x="41" y="0"/>
                  </a:lnTo>
                  <a:lnTo>
                    <a:pt x="33" y="2"/>
                  </a:lnTo>
                  <a:lnTo>
                    <a:pt x="27" y="6"/>
                  </a:lnTo>
                  <a:lnTo>
                    <a:pt x="24" y="11"/>
                  </a:lnTo>
                  <a:lnTo>
                    <a:pt x="22" y="19"/>
                  </a:lnTo>
                  <a:lnTo>
                    <a:pt x="20" y="25"/>
                  </a:lnTo>
                  <a:lnTo>
                    <a:pt x="17" y="29"/>
                  </a:lnTo>
                  <a:lnTo>
                    <a:pt x="14" y="32"/>
                  </a:lnTo>
                  <a:lnTo>
                    <a:pt x="11" y="39"/>
                  </a:lnTo>
                  <a:lnTo>
                    <a:pt x="8" y="44"/>
                  </a:lnTo>
                  <a:lnTo>
                    <a:pt x="4" y="48"/>
                  </a:lnTo>
                  <a:lnTo>
                    <a:pt x="0" y="47"/>
                  </a:lnTo>
                  <a:lnTo>
                    <a:pt x="9" y="93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68" name="Freeform 8"/>
            <p:cNvSpPr>
              <a:spLocks/>
            </p:cNvSpPr>
            <p:nvPr/>
          </p:nvSpPr>
          <p:spPr bwMode="gray">
            <a:xfrm>
              <a:off x="3483" y="2607"/>
              <a:ext cx="85" cy="93"/>
            </a:xfrm>
            <a:custGeom>
              <a:avLst/>
              <a:gdLst>
                <a:gd name="T0" fmla="*/ 9 w 85"/>
                <a:gd name="T1" fmla="*/ 93 h 93"/>
                <a:gd name="T2" fmla="*/ 85 w 85"/>
                <a:gd name="T3" fmla="*/ 85 h 93"/>
                <a:gd name="T4" fmla="*/ 84 w 85"/>
                <a:gd name="T5" fmla="*/ 80 h 93"/>
                <a:gd name="T6" fmla="*/ 81 w 85"/>
                <a:gd name="T7" fmla="*/ 74 h 93"/>
                <a:gd name="T8" fmla="*/ 77 w 85"/>
                <a:gd name="T9" fmla="*/ 69 h 93"/>
                <a:gd name="T10" fmla="*/ 76 w 85"/>
                <a:gd name="T11" fmla="*/ 65 h 93"/>
                <a:gd name="T12" fmla="*/ 76 w 85"/>
                <a:gd name="T13" fmla="*/ 57 h 93"/>
                <a:gd name="T14" fmla="*/ 75 w 85"/>
                <a:gd name="T15" fmla="*/ 51 h 93"/>
                <a:gd name="T16" fmla="*/ 73 w 85"/>
                <a:gd name="T17" fmla="*/ 46 h 93"/>
                <a:gd name="T18" fmla="*/ 72 w 85"/>
                <a:gd name="T19" fmla="*/ 43 h 93"/>
                <a:gd name="T20" fmla="*/ 73 w 85"/>
                <a:gd name="T21" fmla="*/ 39 h 93"/>
                <a:gd name="T22" fmla="*/ 73 w 85"/>
                <a:gd name="T23" fmla="*/ 33 h 93"/>
                <a:gd name="T24" fmla="*/ 71 w 85"/>
                <a:gd name="T25" fmla="*/ 27 h 93"/>
                <a:gd name="T26" fmla="*/ 67 w 85"/>
                <a:gd name="T27" fmla="*/ 20 h 93"/>
                <a:gd name="T28" fmla="*/ 63 w 85"/>
                <a:gd name="T29" fmla="*/ 12 h 93"/>
                <a:gd name="T30" fmla="*/ 60 w 85"/>
                <a:gd name="T31" fmla="*/ 6 h 93"/>
                <a:gd name="T32" fmla="*/ 56 w 85"/>
                <a:gd name="T33" fmla="*/ 1 h 93"/>
                <a:gd name="T34" fmla="*/ 50 w 85"/>
                <a:gd name="T35" fmla="*/ 0 h 93"/>
                <a:gd name="T36" fmla="*/ 41 w 85"/>
                <a:gd name="T37" fmla="*/ 0 h 93"/>
                <a:gd name="T38" fmla="*/ 33 w 85"/>
                <a:gd name="T39" fmla="*/ 2 h 93"/>
                <a:gd name="T40" fmla="*/ 27 w 85"/>
                <a:gd name="T41" fmla="*/ 6 h 93"/>
                <a:gd name="T42" fmla="*/ 24 w 85"/>
                <a:gd name="T43" fmla="*/ 11 h 93"/>
                <a:gd name="T44" fmla="*/ 22 w 85"/>
                <a:gd name="T45" fmla="*/ 19 h 93"/>
                <a:gd name="T46" fmla="*/ 20 w 85"/>
                <a:gd name="T47" fmla="*/ 25 h 93"/>
                <a:gd name="T48" fmla="*/ 17 w 85"/>
                <a:gd name="T49" fmla="*/ 29 h 93"/>
                <a:gd name="T50" fmla="*/ 14 w 85"/>
                <a:gd name="T51" fmla="*/ 32 h 93"/>
                <a:gd name="T52" fmla="*/ 11 w 85"/>
                <a:gd name="T53" fmla="*/ 39 h 93"/>
                <a:gd name="T54" fmla="*/ 8 w 85"/>
                <a:gd name="T55" fmla="*/ 44 h 93"/>
                <a:gd name="T56" fmla="*/ 4 w 85"/>
                <a:gd name="T57" fmla="*/ 48 h 93"/>
                <a:gd name="T58" fmla="*/ 0 w 85"/>
                <a:gd name="T59" fmla="*/ 47 h 93"/>
                <a:gd name="T60" fmla="*/ 9 w 85"/>
                <a:gd name="T61" fmla="*/ 93 h 9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85"/>
                <a:gd name="T94" fmla="*/ 0 h 93"/>
                <a:gd name="T95" fmla="*/ 85 w 85"/>
                <a:gd name="T96" fmla="*/ 93 h 9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85" h="93">
                  <a:moveTo>
                    <a:pt x="9" y="93"/>
                  </a:moveTo>
                  <a:lnTo>
                    <a:pt x="85" y="85"/>
                  </a:lnTo>
                  <a:lnTo>
                    <a:pt x="84" y="80"/>
                  </a:lnTo>
                  <a:lnTo>
                    <a:pt x="81" y="74"/>
                  </a:lnTo>
                  <a:lnTo>
                    <a:pt x="77" y="69"/>
                  </a:lnTo>
                  <a:lnTo>
                    <a:pt x="76" y="65"/>
                  </a:lnTo>
                  <a:lnTo>
                    <a:pt x="76" y="57"/>
                  </a:lnTo>
                  <a:lnTo>
                    <a:pt x="75" y="51"/>
                  </a:lnTo>
                  <a:lnTo>
                    <a:pt x="73" y="46"/>
                  </a:lnTo>
                  <a:lnTo>
                    <a:pt x="72" y="43"/>
                  </a:lnTo>
                  <a:lnTo>
                    <a:pt x="73" y="39"/>
                  </a:lnTo>
                  <a:lnTo>
                    <a:pt x="73" y="33"/>
                  </a:lnTo>
                  <a:lnTo>
                    <a:pt x="71" y="27"/>
                  </a:lnTo>
                  <a:lnTo>
                    <a:pt x="67" y="20"/>
                  </a:lnTo>
                  <a:lnTo>
                    <a:pt x="63" y="12"/>
                  </a:lnTo>
                  <a:lnTo>
                    <a:pt x="60" y="6"/>
                  </a:lnTo>
                  <a:lnTo>
                    <a:pt x="56" y="1"/>
                  </a:lnTo>
                  <a:lnTo>
                    <a:pt x="50" y="0"/>
                  </a:lnTo>
                  <a:lnTo>
                    <a:pt x="41" y="0"/>
                  </a:lnTo>
                  <a:lnTo>
                    <a:pt x="33" y="2"/>
                  </a:lnTo>
                  <a:lnTo>
                    <a:pt x="27" y="6"/>
                  </a:lnTo>
                  <a:lnTo>
                    <a:pt x="24" y="11"/>
                  </a:lnTo>
                  <a:lnTo>
                    <a:pt x="22" y="19"/>
                  </a:lnTo>
                  <a:lnTo>
                    <a:pt x="20" y="25"/>
                  </a:lnTo>
                  <a:lnTo>
                    <a:pt x="17" y="29"/>
                  </a:lnTo>
                  <a:lnTo>
                    <a:pt x="14" y="32"/>
                  </a:lnTo>
                  <a:lnTo>
                    <a:pt x="11" y="39"/>
                  </a:lnTo>
                  <a:lnTo>
                    <a:pt x="8" y="44"/>
                  </a:lnTo>
                  <a:lnTo>
                    <a:pt x="4" y="48"/>
                  </a:lnTo>
                  <a:lnTo>
                    <a:pt x="0" y="47"/>
                  </a:lnTo>
                  <a:lnTo>
                    <a:pt x="9" y="93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69" name="Freeform 9"/>
            <p:cNvSpPr>
              <a:spLocks noEditPoints="1"/>
            </p:cNvSpPr>
            <p:nvPr/>
          </p:nvSpPr>
          <p:spPr bwMode="gray">
            <a:xfrm>
              <a:off x="3368" y="1523"/>
              <a:ext cx="1037" cy="1302"/>
            </a:xfrm>
            <a:custGeom>
              <a:avLst/>
              <a:gdLst>
                <a:gd name="T0" fmla="*/ 128 w 1037"/>
                <a:gd name="T1" fmla="*/ 114 h 1302"/>
                <a:gd name="T2" fmla="*/ 178 w 1037"/>
                <a:gd name="T3" fmla="*/ 85 h 1302"/>
                <a:gd name="T4" fmla="*/ 213 w 1037"/>
                <a:gd name="T5" fmla="*/ 67 h 1302"/>
                <a:gd name="T6" fmla="*/ 219 w 1037"/>
                <a:gd name="T7" fmla="*/ 98 h 1302"/>
                <a:gd name="T8" fmla="*/ 263 w 1037"/>
                <a:gd name="T9" fmla="*/ 139 h 1302"/>
                <a:gd name="T10" fmla="*/ 298 w 1037"/>
                <a:gd name="T11" fmla="*/ 197 h 1302"/>
                <a:gd name="T12" fmla="*/ 389 w 1037"/>
                <a:gd name="T13" fmla="*/ 303 h 1302"/>
                <a:gd name="T14" fmla="*/ 543 w 1037"/>
                <a:gd name="T15" fmla="*/ 301 h 1302"/>
                <a:gd name="T16" fmla="*/ 638 w 1037"/>
                <a:gd name="T17" fmla="*/ 288 h 1302"/>
                <a:gd name="T18" fmla="*/ 741 w 1037"/>
                <a:gd name="T19" fmla="*/ 290 h 1302"/>
                <a:gd name="T20" fmla="*/ 892 w 1037"/>
                <a:gd name="T21" fmla="*/ 359 h 1302"/>
                <a:gd name="T22" fmla="*/ 973 w 1037"/>
                <a:gd name="T23" fmla="*/ 438 h 1302"/>
                <a:gd name="T24" fmla="*/ 983 w 1037"/>
                <a:gd name="T25" fmla="*/ 514 h 1302"/>
                <a:gd name="T26" fmla="*/ 968 w 1037"/>
                <a:gd name="T27" fmla="*/ 599 h 1302"/>
                <a:gd name="T28" fmla="*/ 938 w 1037"/>
                <a:gd name="T29" fmla="*/ 640 h 1302"/>
                <a:gd name="T30" fmla="*/ 917 w 1037"/>
                <a:gd name="T31" fmla="*/ 725 h 1302"/>
                <a:gd name="T32" fmla="*/ 941 w 1037"/>
                <a:gd name="T33" fmla="*/ 821 h 1302"/>
                <a:gd name="T34" fmla="*/ 915 w 1037"/>
                <a:gd name="T35" fmla="*/ 929 h 1302"/>
                <a:gd name="T36" fmla="*/ 939 w 1037"/>
                <a:gd name="T37" fmla="*/ 1023 h 1302"/>
                <a:gd name="T38" fmla="*/ 1011 w 1037"/>
                <a:gd name="T39" fmla="*/ 1125 h 1302"/>
                <a:gd name="T40" fmla="*/ 1037 w 1037"/>
                <a:gd name="T41" fmla="*/ 1136 h 1302"/>
                <a:gd name="T42" fmla="*/ 994 w 1037"/>
                <a:gd name="T43" fmla="*/ 1187 h 1302"/>
                <a:gd name="T44" fmla="*/ 904 w 1037"/>
                <a:gd name="T45" fmla="*/ 1222 h 1302"/>
                <a:gd name="T46" fmla="*/ 828 w 1037"/>
                <a:gd name="T47" fmla="*/ 1300 h 1302"/>
                <a:gd name="T48" fmla="*/ 761 w 1037"/>
                <a:gd name="T49" fmla="*/ 1279 h 1302"/>
                <a:gd name="T50" fmla="*/ 680 w 1037"/>
                <a:gd name="T51" fmla="*/ 1246 h 1302"/>
                <a:gd name="T52" fmla="*/ 604 w 1037"/>
                <a:gd name="T53" fmla="*/ 1174 h 1302"/>
                <a:gd name="T54" fmla="*/ 567 w 1037"/>
                <a:gd name="T55" fmla="*/ 1115 h 1302"/>
                <a:gd name="T56" fmla="*/ 466 w 1037"/>
                <a:gd name="T57" fmla="*/ 1110 h 1302"/>
                <a:gd name="T58" fmla="*/ 383 w 1037"/>
                <a:gd name="T59" fmla="*/ 1098 h 1302"/>
                <a:gd name="T60" fmla="*/ 340 w 1037"/>
                <a:gd name="T61" fmla="*/ 1059 h 1302"/>
                <a:gd name="T62" fmla="*/ 247 w 1037"/>
                <a:gd name="T63" fmla="*/ 990 h 1302"/>
                <a:gd name="T64" fmla="*/ 213 w 1037"/>
                <a:gd name="T65" fmla="*/ 882 h 1302"/>
                <a:gd name="T66" fmla="*/ 197 w 1037"/>
                <a:gd name="T67" fmla="*/ 826 h 1302"/>
                <a:gd name="T68" fmla="*/ 144 w 1037"/>
                <a:gd name="T69" fmla="*/ 773 h 1302"/>
                <a:gd name="T70" fmla="*/ 78 w 1037"/>
                <a:gd name="T71" fmla="*/ 771 h 1302"/>
                <a:gd name="T72" fmla="*/ 85 w 1037"/>
                <a:gd name="T73" fmla="*/ 217 h 1302"/>
                <a:gd name="T74" fmla="*/ 101 w 1037"/>
                <a:gd name="T75" fmla="*/ 185 h 1302"/>
                <a:gd name="T76" fmla="*/ 90 w 1037"/>
                <a:gd name="T77" fmla="*/ 181 h 1302"/>
                <a:gd name="T78" fmla="*/ 88 w 1037"/>
                <a:gd name="T79" fmla="*/ 171 h 1302"/>
                <a:gd name="T80" fmla="*/ 100 w 1037"/>
                <a:gd name="T81" fmla="*/ 158 h 1302"/>
                <a:gd name="T82" fmla="*/ 94 w 1037"/>
                <a:gd name="T83" fmla="*/ 145 h 1302"/>
                <a:gd name="T84" fmla="*/ 78 w 1037"/>
                <a:gd name="T85" fmla="*/ 134 h 1302"/>
                <a:gd name="T86" fmla="*/ 77 w 1037"/>
                <a:gd name="T87" fmla="*/ 127 h 1302"/>
                <a:gd name="T88" fmla="*/ 66 w 1037"/>
                <a:gd name="T89" fmla="*/ 127 h 1302"/>
                <a:gd name="T90" fmla="*/ 53 w 1037"/>
                <a:gd name="T91" fmla="*/ 152 h 1302"/>
                <a:gd name="T92" fmla="*/ 58 w 1037"/>
                <a:gd name="T93" fmla="*/ 166 h 1302"/>
                <a:gd name="T94" fmla="*/ 75 w 1037"/>
                <a:gd name="T95" fmla="*/ 211 h 1302"/>
                <a:gd name="T96" fmla="*/ 6 w 1037"/>
                <a:gd name="T97" fmla="*/ 563 h 1302"/>
                <a:gd name="T98" fmla="*/ 12 w 1037"/>
                <a:gd name="T99" fmla="*/ 434 h 1302"/>
                <a:gd name="T100" fmla="*/ 36 w 1037"/>
                <a:gd name="T101" fmla="*/ 382 h 1302"/>
                <a:gd name="T102" fmla="*/ 56 w 1037"/>
                <a:gd name="T103" fmla="*/ 337 h 1302"/>
                <a:gd name="T104" fmla="*/ 1 w 1037"/>
                <a:gd name="T105" fmla="*/ 262 h 1302"/>
                <a:gd name="T106" fmla="*/ 15 w 1037"/>
                <a:gd name="T107" fmla="*/ 149 h 1302"/>
                <a:gd name="T108" fmla="*/ 27 w 1037"/>
                <a:gd name="T109" fmla="*/ 74 h 1302"/>
                <a:gd name="T110" fmla="*/ 40 w 1037"/>
                <a:gd name="T111" fmla="*/ 9 h 1302"/>
                <a:gd name="T112" fmla="*/ 66 w 1037"/>
                <a:gd name="T113" fmla="*/ 732 h 1302"/>
                <a:gd name="T114" fmla="*/ 67 w 1037"/>
                <a:gd name="T115" fmla="*/ 672 h 130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037"/>
                <a:gd name="T175" fmla="*/ 0 h 1302"/>
                <a:gd name="T176" fmla="*/ 1037 w 1037"/>
                <a:gd name="T177" fmla="*/ 1302 h 130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037" h="1302">
                  <a:moveTo>
                    <a:pt x="78" y="15"/>
                  </a:moveTo>
                  <a:lnTo>
                    <a:pt x="84" y="30"/>
                  </a:lnTo>
                  <a:lnTo>
                    <a:pt x="90" y="47"/>
                  </a:lnTo>
                  <a:lnTo>
                    <a:pt x="95" y="63"/>
                  </a:lnTo>
                  <a:lnTo>
                    <a:pt x="100" y="79"/>
                  </a:lnTo>
                  <a:lnTo>
                    <a:pt x="108" y="94"/>
                  </a:lnTo>
                  <a:lnTo>
                    <a:pt x="117" y="105"/>
                  </a:lnTo>
                  <a:lnTo>
                    <a:pt x="128" y="114"/>
                  </a:lnTo>
                  <a:lnTo>
                    <a:pt x="138" y="117"/>
                  </a:lnTo>
                  <a:lnTo>
                    <a:pt x="149" y="112"/>
                  </a:lnTo>
                  <a:lnTo>
                    <a:pt x="158" y="105"/>
                  </a:lnTo>
                  <a:lnTo>
                    <a:pt x="166" y="94"/>
                  </a:lnTo>
                  <a:lnTo>
                    <a:pt x="169" y="91"/>
                  </a:lnTo>
                  <a:lnTo>
                    <a:pt x="172" y="89"/>
                  </a:lnTo>
                  <a:lnTo>
                    <a:pt x="175" y="87"/>
                  </a:lnTo>
                  <a:lnTo>
                    <a:pt x="178" y="85"/>
                  </a:lnTo>
                  <a:lnTo>
                    <a:pt x="181" y="83"/>
                  </a:lnTo>
                  <a:lnTo>
                    <a:pt x="185" y="78"/>
                  </a:lnTo>
                  <a:lnTo>
                    <a:pt x="189" y="72"/>
                  </a:lnTo>
                  <a:lnTo>
                    <a:pt x="194" y="66"/>
                  </a:lnTo>
                  <a:lnTo>
                    <a:pt x="200" y="63"/>
                  </a:lnTo>
                  <a:lnTo>
                    <a:pt x="206" y="63"/>
                  </a:lnTo>
                  <a:lnTo>
                    <a:pt x="210" y="65"/>
                  </a:lnTo>
                  <a:lnTo>
                    <a:pt x="213" y="67"/>
                  </a:lnTo>
                  <a:lnTo>
                    <a:pt x="215" y="68"/>
                  </a:lnTo>
                  <a:lnTo>
                    <a:pt x="217" y="69"/>
                  </a:lnTo>
                  <a:lnTo>
                    <a:pt x="218" y="71"/>
                  </a:lnTo>
                  <a:lnTo>
                    <a:pt x="219" y="73"/>
                  </a:lnTo>
                  <a:lnTo>
                    <a:pt x="219" y="77"/>
                  </a:lnTo>
                  <a:lnTo>
                    <a:pt x="218" y="80"/>
                  </a:lnTo>
                  <a:lnTo>
                    <a:pt x="217" y="88"/>
                  </a:lnTo>
                  <a:lnTo>
                    <a:pt x="219" y="98"/>
                  </a:lnTo>
                  <a:lnTo>
                    <a:pt x="223" y="109"/>
                  </a:lnTo>
                  <a:lnTo>
                    <a:pt x="228" y="120"/>
                  </a:lnTo>
                  <a:lnTo>
                    <a:pt x="234" y="128"/>
                  </a:lnTo>
                  <a:lnTo>
                    <a:pt x="240" y="132"/>
                  </a:lnTo>
                  <a:lnTo>
                    <a:pt x="247" y="135"/>
                  </a:lnTo>
                  <a:lnTo>
                    <a:pt x="251" y="137"/>
                  </a:lnTo>
                  <a:lnTo>
                    <a:pt x="256" y="139"/>
                  </a:lnTo>
                  <a:lnTo>
                    <a:pt x="263" y="139"/>
                  </a:lnTo>
                  <a:lnTo>
                    <a:pt x="269" y="140"/>
                  </a:lnTo>
                  <a:lnTo>
                    <a:pt x="282" y="145"/>
                  </a:lnTo>
                  <a:lnTo>
                    <a:pt x="293" y="153"/>
                  </a:lnTo>
                  <a:lnTo>
                    <a:pt x="295" y="158"/>
                  </a:lnTo>
                  <a:lnTo>
                    <a:pt x="296" y="166"/>
                  </a:lnTo>
                  <a:lnTo>
                    <a:pt x="295" y="174"/>
                  </a:lnTo>
                  <a:lnTo>
                    <a:pt x="295" y="185"/>
                  </a:lnTo>
                  <a:lnTo>
                    <a:pt x="298" y="197"/>
                  </a:lnTo>
                  <a:lnTo>
                    <a:pt x="302" y="205"/>
                  </a:lnTo>
                  <a:lnTo>
                    <a:pt x="312" y="223"/>
                  </a:lnTo>
                  <a:lnTo>
                    <a:pt x="320" y="242"/>
                  </a:lnTo>
                  <a:lnTo>
                    <a:pt x="329" y="258"/>
                  </a:lnTo>
                  <a:lnTo>
                    <a:pt x="341" y="274"/>
                  </a:lnTo>
                  <a:lnTo>
                    <a:pt x="354" y="287"/>
                  </a:lnTo>
                  <a:lnTo>
                    <a:pt x="370" y="297"/>
                  </a:lnTo>
                  <a:lnTo>
                    <a:pt x="389" y="303"/>
                  </a:lnTo>
                  <a:lnTo>
                    <a:pt x="410" y="307"/>
                  </a:lnTo>
                  <a:lnTo>
                    <a:pt x="432" y="309"/>
                  </a:lnTo>
                  <a:lnTo>
                    <a:pt x="455" y="309"/>
                  </a:lnTo>
                  <a:lnTo>
                    <a:pt x="476" y="307"/>
                  </a:lnTo>
                  <a:lnTo>
                    <a:pt x="498" y="305"/>
                  </a:lnTo>
                  <a:lnTo>
                    <a:pt x="516" y="303"/>
                  </a:lnTo>
                  <a:lnTo>
                    <a:pt x="532" y="301"/>
                  </a:lnTo>
                  <a:lnTo>
                    <a:pt x="543" y="301"/>
                  </a:lnTo>
                  <a:lnTo>
                    <a:pt x="549" y="302"/>
                  </a:lnTo>
                  <a:lnTo>
                    <a:pt x="559" y="305"/>
                  </a:lnTo>
                  <a:lnTo>
                    <a:pt x="571" y="303"/>
                  </a:lnTo>
                  <a:lnTo>
                    <a:pt x="582" y="299"/>
                  </a:lnTo>
                  <a:lnTo>
                    <a:pt x="594" y="294"/>
                  </a:lnTo>
                  <a:lnTo>
                    <a:pt x="605" y="289"/>
                  </a:lnTo>
                  <a:lnTo>
                    <a:pt x="617" y="288"/>
                  </a:lnTo>
                  <a:lnTo>
                    <a:pt x="638" y="288"/>
                  </a:lnTo>
                  <a:lnTo>
                    <a:pt x="654" y="289"/>
                  </a:lnTo>
                  <a:lnTo>
                    <a:pt x="667" y="291"/>
                  </a:lnTo>
                  <a:lnTo>
                    <a:pt x="678" y="293"/>
                  </a:lnTo>
                  <a:lnTo>
                    <a:pt x="688" y="295"/>
                  </a:lnTo>
                  <a:lnTo>
                    <a:pt x="698" y="296"/>
                  </a:lnTo>
                  <a:lnTo>
                    <a:pt x="709" y="296"/>
                  </a:lnTo>
                  <a:lnTo>
                    <a:pt x="724" y="294"/>
                  </a:lnTo>
                  <a:lnTo>
                    <a:pt x="741" y="290"/>
                  </a:lnTo>
                  <a:lnTo>
                    <a:pt x="766" y="287"/>
                  </a:lnTo>
                  <a:lnTo>
                    <a:pt x="788" y="289"/>
                  </a:lnTo>
                  <a:lnTo>
                    <a:pt x="810" y="294"/>
                  </a:lnTo>
                  <a:lnTo>
                    <a:pt x="829" y="303"/>
                  </a:lnTo>
                  <a:lnTo>
                    <a:pt x="848" y="315"/>
                  </a:lnTo>
                  <a:lnTo>
                    <a:pt x="864" y="328"/>
                  </a:lnTo>
                  <a:lnTo>
                    <a:pt x="879" y="343"/>
                  </a:lnTo>
                  <a:lnTo>
                    <a:pt x="892" y="359"/>
                  </a:lnTo>
                  <a:lnTo>
                    <a:pt x="904" y="375"/>
                  </a:lnTo>
                  <a:lnTo>
                    <a:pt x="915" y="390"/>
                  </a:lnTo>
                  <a:lnTo>
                    <a:pt x="924" y="404"/>
                  </a:lnTo>
                  <a:lnTo>
                    <a:pt x="931" y="415"/>
                  </a:lnTo>
                  <a:lnTo>
                    <a:pt x="939" y="423"/>
                  </a:lnTo>
                  <a:lnTo>
                    <a:pt x="949" y="430"/>
                  </a:lnTo>
                  <a:lnTo>
                    <a:pt x="962" y="434"/>
                  </a:lnTo>
                  <a:lnTo>
                    <a:pt x="973" y="438"/>
                  </a:lnTo>
                  <a:lnTo>
                    <a:pt x="984" y="442"/>
                  </a:lnTo>
                  <a:lnTo>
                    <a:pt x="993" y="446"/>
                  </a:lnTo>
                  <a:lnTo>
                    <a:pt x="997" y="450"/>
                  </a:lnTo>
                  <a:lnTo>
                    <a:pt x="997" y="457"/>
                  </a:lnTo>
                  <a:lnTo>
                    <a:pt x="996" y="468"/>
                  </a:lnTo>
                  <a:lnTo>
                    <a:pt x="993" y="481"/>
                  </a:lnTo>
                  <a:lnTo>
                    <a:pt x="988" y="496"/>
                  </a:lnTo>
                  <a:lnTo>
                    <a:pt x="983" y="514"/>
                  </a:lnTo>
                  <a:lnTo>
                    <a:pt x="979" y="530"/>
                  </a:lnTo>
                  <a:lnTo>
                    <a:pt x="976" y="548"/>
                  </a:lnTo>
                  <a:lnTo>
                    <a:pt x="973" y="563"/>
                  </a:lnTo>
                  <a:lnTo>
                    <a:pt x="973" y="577"/>
                  </a:lnTo>
                  <a:lnTo>
                    <a:pt x="975" y="590"/>
                  </a:lnTo>
                  <a:lnTo>
                    <a:pt x="975" y="595"/>
                  </a:lnTo>
                  <a:lnTo>
                    <a:pt x="972" y="598"/>
                  </a:lnTo>
                  <a:lnTo>
                    <a:pt x="968" y="599"/>
                  </a:lnTo>
                  <a:lnTo>
                    <a:pt x="961" y="600"/>
                  </a:lnTo>
                  <a:lnTo>
                    <a:pt x="955" y="600"/>
                  </a:lnTo>
                  <a:lnTo>
                    <a:pt x="948" y="602"/>
                  </a:lnTo>
                  <a:lnTo>
                    <a:pt x="943" y="604"/>
                  </a:lnTo>
                  <a:lnTo>
                    <a:pt x="940" y="609"/>
                  </a:lnTo>
                  <a:lnTo>
                    <a:pt x="941" y="616"/>
                  </a:lnTo>
                  <a:lnTo>
                    <a:pt x="941" y="628"/>
                  </a:lnTo>
                  <a:lnTo>
                    <a:pt x="938" y="640"/>
                  </a:lnTo>
                  <a:lnTo>
                    <a:pt x="934" y="652"/>
                  </a:lnTo>
                  <a:lnTo>
                    <a:pt x="929" y="665"/>
                  </a:lnTo>
                  <a:lnTo>
                    <a:pt x="926" y="676"/>
                  </a:lnTo>
                  <a:lnTo>
                    <a:pt x="926" y="684"/>
                  </a:lnTo>
                  <a:lnTo>
                    <a:pt x="926" y="691"/>
                  </a:lnTo>
                  <a:lnTo>
                    <a:pt x="924" y="701"/>
                  </a:lnTo>
                  <a:lnTo>
                    <a:pt x="921" y="712"/>
                  </a:lnTo>
                  <a:lnTo>
                    <a:pt x="917" y="725"/>
                  </a:lnTo>
                  <a:lnTo>
                    <a:pt x="913" y="738"/>
                  </a:lnTo>
                  <a:lnTo>
                    <a:pt x="910" y="751"/>
                  </a:lnTo>
                  <a:lnTo>
                    <a:pt x="908" y="762"/>
                  </a:lnTo>
                  <a:lnTo>
                    <a:pt x="908" y="773"/>
                  </a:lnTo>
                  <a:lnTo>
                    <a:pt x="911" y="780"/>
                  </a:lnTo>
                  <a:lnTo>
                    <a:pt x="921" y="793"/>
                  </a:lnTo>
                  <a:lnTo>
                    <a:pt x="931" y="806"/>
                  </a:lnTo>
                  <a:lnTo>
                    <a:pt x="941" y="821"/>
                  </a:lnTo>
                  <a:lnTo>
                    <a:pt x="949" y="836"/>
                  </a:lnTo>
                  <a:lnTo>
                    <a:pt x="955" y="853"/>
                  </a:lnTo>
                  <a:lnTo>
                    <a:pt x="956" y="871"/>
                  </a:lnTo>
                  <a:lnTo>
                    <a:pt x="953" y="884"/>
                  </a:lnTo>
                  <a:lnTo>
                    <a:pt x="945" y="897"/>
                  </a:lnTo>
                  <a:lnTo>
                    <a:pt x="936" y="907"/>
                  </a:lnTo>
                  <a:lnTo>
                    <a:pt x="925" y="917"/>
                  </a:lnTo>
                  <a:lnTo>
                    <a:pt x="915" y="929"/>
                  </a:lnTo>
                  <a:lnTo>
                    <a:pt x="905" y="940"/>
                  </a:lnTo>
                  <a:lnTo>
                    <a:pt x="899" y="953"/>
                  </a:lnTo>
                  <a:lnTo>
                    <a:pt x="897" y="968"/>
                  </a:lnTo>
                  <a:lnTo>
                    <a:pt x="899" y="976"/>
                  </a:lnTo>
                  <a:lnTo>
                    <a:pt x="904" y="986"/>
                  </a:lnTo>
                  <a:lnTo>
                    <a:pt x="912" y="996"/>
                  </a:lnTo>
                  <a:lnTo>
                    <a:pt x="924" y="1009"/>
                  </a:lnTo>
                  <a:lnTo>
                    <a:pt x="939" y="1023"/>
                  </a:lnTo>
                  <a:lnTo>
                    <a:pt x="958" y="1039"/>
                  </a:lnTo>
                  <a:lnTo>
                    <a:pt x="980" y="1059"/>
                  </a:lnTo>
                  <a:lnTo>
                    <a:pt x="993" y="1071"/>
                  </a:lnTo>
                  <a:lnTo>
                    <a:pt x="1001" y="1083"/>
                  </a:lnTo>
                  <a:lnTo>
                    <a:pt x="1005" y="1095"/>
                  </a:lnTo>
                  <a:lnTo>
                    <a:pt x="1008" y="1106"/>
                  </a:lnTo>
                  <a:lnTo>
                    <a:pt x="1010" y="1116"/>
                  </a:lnTo>
                  <a:lnTo>
                    <a:pt x="1011" y="1125"/>
                  </a:lnTo>
                  <a:lnTo>
                    <a:pt x="1013" y="1131"/>
                  </a:lnTo>
                  <a:lnTo>
                    <a:pt x="1017" y="1136"/>
                  </a:lnTo>
                  <a:lnTo>
                    <a:pt x="1022" y="1137"/>
                  </a:lnTo>
                  <a:lnTo>
                    <a:pt x="1032" y="1135"/>
                  </a:lnTo>
                  <a:lnTo>
                    <a:pt x="1034" y="1134"/>
                  </a:lnTo>
                  <a:lnTo>
                    <a:pt x="1036" y="1134"/>
                  </a:lnTo>
                  <a:lnTo>
                    <a:pt x="1037" y="1135"/>
                  </a:lnTo>
                  <a:lnTo>
                    <a:pt x="1037" y="1136"/>
                  </a:lnTo>
                  <a:lnTo>
                    <a:pt x="1037" y="1139"/>
                  </a:lnTo>
                  <a:lnTo>
                    <a:pt x="1035" y="1146"/>
                  </a:lnTo>
                  <a:lnTo>
                    <a:pt x="1030" y="1155"/>
                  </a:lnTo>
                  <a:lnTo>
                    <a:pt x="1022" y="1166"/>
                  </a:lnTo>
                  <a:lnTo>
                    <a:pt x="1015" y="1174"/>
                  </a:lnTo>
                  <a:lnTo>
                    <a:pt x="1009" y="1181"/>
                  </a:lnTo>
                  <a:lnTo>
                    <a:pt x="1004" y="1184"/>
                  </a:lnTo>
                  <a:lnTo>
                    <a:pt x="994" y="1187"/>
                  </a:lnTo>
                  <a:lnTo>
                    <a:pt x="982" y="1191"/>
                  </a:lnTo>
                  <a:lnTo>
                    <a:pt x="970" y="1196"/>
                  </a:lnTo>
                  <a:lnTo>
                    <a:pt x="959" y="1200"/>
                  </a:lnTo>
                  <a:lnTo>
                    <a:pt x="948" y="1200"/>
                  </a:lnTo>
                  <a:lnTo>
                    <a:pt x="937" y="1201"/>
                  </a:lnTo>
                  <a:lnTo>
                    <a:pt x="926" y="1206"/>
                  </a:lnTo>
                  <a:lnTo>
                    <a:pt x="915" y="1213"/>
                  </a:lnTo>
                  <a:lnTo>
                    <a:pt x="904" y="1222"/>
                  </a:lnTo>
                  <a:lnTo>
                    <a:pt x="897" y="1232"/>
                  </a:lnTo>
                  <a:lnTo>
                    <a:pt x="891" y="1245"/>
                  </a:lnTo>
                  <a:lnTo>
                    <a:pt x="886" y="1256"/>
                  </a:lnTo>
                  <a:lnTo>
                    <a:pt x="878" y="1268"/>
                  </a:lnTo>
                  <a:lnTo>
                    <a:pt x="866" y="1280"/>
                  </a:lnTo>
                  <a:lnTo>
                    <a:pt x="851" y="1290"/>
                  </a:lnTo>
                  <a:lnTo>
                    <a:pt x="838" y="1296"/>
                  </a:lnTo>
                  <a:lnTo>
                    <a:pt x="828" y="1300"/>
                  </a:lnTo>
                  <a:lnTo>
                    <a:pt x="820" y="1302"/>
                  </a:lnTo>
                  <a:lnTo>
                    <a:pt x="812" y="1302"/>
                  </a:lnTo>
                  <a:lnTo>
                    <a:pt x="801" y="1297"/>
                  </a:lnTo>
                  <a:lnTo>
                    <a:pt x="790" y="1292"/>
                  </a:lnTo>
                  <a:lnTo>
                    <a:pt x="780" y="1286"/>
                  </a:lnTo>
                  <a:lnTo>
                    <a:pt x="767" y="1279"/>
                  </a:lnTo>
                  <a:lnTo>
                    <a:pt x="763" y="1279"/>
                  </a:lnTo>
                  <a:lnTo>
                    <a:pt x="761" y="1279"/>
                  </a:lnTo>
                  <a:lnTo>
                    <a:pt x="758" y="1279"/>
                  </a:lnTo>
                  <a:lnTo>
                    <a:pt x="756" y="1280"/>
                  </a:lnTo>
                  <a:lnTo>
                    <a:pt x="753" y="1280"/>
                  </a:lnTo>
                  <a:lnTo>
                    <a:pt x="750" y="1280"/>
                  </a:lnTo>
                  <a:lnTo>
                    <a:pt x="732" y="1276"/>
                  </a:lnTo>
                  <a:lnTo>
                    <a:pt x="714" y="1268"/>
                  </a:lnTo>
                  <a:lnTo>
                    <a:pt x="697" y="1258"/>
                  </a:lnTo>
                  <a:lnTo>
                    <a:pt x="680" y="1246"/>
                  </a:lnTo>
                  <a:lnTo>
                    <a:pt x="663" y="1234"/>
                  </a:lnTo>
                  <a:lnTo>
                    <a:pt x="644" y="1225"/>
                  </a:lnTo>
                  <a:lnTo>
                    <a:pt x="625" y="1219"/>
                  </a:lnTo>
                  <a:lnTo>
                    <a:pt x="617" y="1216"/>
                  </a:lnTo>
                  <a:lnTo>
                    <a:pt x="612" y="1208"/>
                  </a:lnTo>
                  <a:lnTo>
                    <a:pt x="608" y="1199"/>
                  </a:lnTo>
                  <a:lnTo>
                    <a:pt x="605" y="1186"/>
                  </a:lnTo>
                  <a:lnTo>
                    <a:pt x="604" y="1174"/>
                  </a:lnTo>
                  <a:lnTo>
                    <a:pt x="603" y="1163"/>
                  </a:lnTo>
                  <a:lnTo>
                    <a:pt x="602" y="1151"/>
                  </a:lnTo>
                  <a:lnTo>
                    <a:pt x="600" y="1142"/>
                  </a:lnTo>
                  <a:lnTo>
                    <a:pt x="596" y="1136"/>
                  </a:lnTo>
                  <a:lnTo>
                    <a:pt x="591" y="1134"/>
                  </a:lnTo>
                  <a:lnTo>
                    <a:pt x="584" y="1132"/>
                  </a:lnTo>
                  <a:lnTo>
                    <a:pt x="576" y="1125"/>
                  </a:lnTo>
                  <a:lnTo>
                    <a:pt x="567" y="1115"/>
                  </a:lnTo>
                  <a:lnTo>
                    <a:pt x="558" y="1106"/>
                  </a:lnTo>
                  <a:lnTo>
                    <a:pt x="548" y="1100"/>
                  </a:lnTo>
                  <a:lnTo>
                    <a:pt x="537" y="1097"/>
                  </a:lnTo>
                  <a:lnTo>
                    <a:pt x="524" y="1099"/>
                  </a:lnTo>
                  <a:lnTo>
                    <a:pt x="511" y="1102"/>
                  </a:lnTo>
                  <a:lnTo>
                    <a:pt x="499" y="1104"/>
                  </a:lnTo>
                  <a:lnTo>
                    <a:pt x="481" y="1105"/>
                  </a:lnTo>
                  <a:lnTo>
                    <a:pt x="466" y="1110"/>
                  </a:lnTo>
                  <a:lnTo>
                    <a:pt x="450" y="1116"/>
                  </a:lnTo>
                  <a:lnTo>
                    <a:pt x="436" y="1119"/>
                  </a:lnTo>
                  <a:lnTo>
                    <a:pt x="421" y="1118"/>
                  </a:lnTo>
                  <a:lnTo>
                    <a:pt x="412" y="1114"/>
                  </a:lnTo>
                  <a:lnTo>
                    <a:pt x="406" y="1109"/>
                  </a:lnTo>
                  <a:lnTo>
                    <a:pt x="401" y="1104"/>
                  </a:lnTo>
                  <a:lnTo>
                    <a:pt x="395" y="1101"/>
                  </a:lnTo>
                  <a:lnTo>
                    <a:pt x="383" y="1098"/>
                  </a:lnTo>
                  <a:lnTo>
                    <a:pt x="373" y="1093"/>
                  </a:lnTo>
                  <a:lnTo>
                    <a:pt x="366" y="1088"/>
                  </a:lnTo>
                  <a:lnTo>
                    <a:pt x="360" y="1083"/>
                  </a:lnTo>
                  <a:lnTo>
                    <a:pt x="354" y="1081"/>
                  </a:lnTo>
                  <a:lnTo>
                    <a:pt x="349" y="1079"/>
                  </a:lnTo>
                  <a:lnTo>
                    <a:pt x="346" y="1074"/>
                  </a:lnTo>
                  <a:lnTo>
                    <a:pt x="344" y="1066"/>
                  </a:lnTo>
                  <a:lnTo>
                    <a:pt x="340" y="1059"/>
                  </a:lnTo>
                  <a:lnTo>
                    <a:pt x="335" y="1054"/>
                  </a:lnTo>
                  <a:lnTo>
                    <a:pt x="315" y="1037"/>
                  </a:lnTo>
                  <a:lnTo>
                    <a:pt x="297" y="1023"/>
                  </a:lnTo>
                  <a:lnTo>
                    <a:pt x="282" y="1011"/>
                  </a:lnTo>
                  <a:lnTo>
                    <a:pt x="268" y="1001"/>
                  </a:lnTo>
                  <a:lnTo>
                    <a:pt x="254" y="996"/>
                  </a:lnTo>
                  <a:lnTo>
                    <a:pt x="249" y="994"/>
                  </a:lnTo>
                  <a:lnTo>
                    <a:pt x="247" y="990"/>
                  </a:lnTo>
                  <a:lnTo>
                    <a:pt x="247" y="984"/>
                  </a:lnTo>
                  <a:lnTo>
                    <a:pt x="246" y="978"/>
                  </a:lnTo>
                  <a:lnTo>
                    <a:pt x="244" y="974"/>
                  </a:lnTo>
                  <a:lnTo>
                    <a:pt x="231" y="954"/>
                  </a:lnTo>
                  <a:lnTo>
                    <a:pt x="221" y="933"/>
                  </a:lnTo>
                  <a:lnTo>
                    <a:pt x="216" y="910"/>
                  </a:lnTo>
                  <a:lnTo>
                    <a:pt x="215" y="890"/>
                  </a:lnTo>
                  <a:lnTo>
                    <a:pt x="213" y="882"/>
                  </a:lnTo>
                  <a:lnTo>
                    <a:pt x="207" y="876"/>
                  </a:lnTo>
                  <a:lnTo>
                    <a:pt x="201" y="871"/>
                  </a:lnTo>
                  <a:lnTo>
                    <a:pt x="195" y="867"/>
                  </a:lnTo>
                  <a:lnTo>
                    <a:pt x="191" y="860"/>
                  </a:lnTo>
                  <a:lnTo>
                    <a:pt x="190" y="852"/>
                  </a:lnTo>
                  <a:lnTo>
                    <a:pt x="192" y="843"/>
                  </a:lnTo>
                  <a:lnTo>
                    <a:pt x="195" y="834"/>
                  </a:lnTo>
                  <a:lnTo>
                    <a:pt x="197" y="826"/>
                  </a:lnTo>
                  <a:lnTo>
                    <a:pt x="196" y="819"/>
                  </a:lnTo>
                  <a:lnTo>
                    <a:pt x="189" y="808"/>
                  </a:lnTo>
                  <a:lnTo>
                    <a:pt x="180" y="801"/>
                  </a:lnTo>
                  <a:lnTo>
                    <a:pt x="172" y="794"/>
                  </a:lnTo>
                  <a:lnTo>
                    <a:pt x="164" y="788"/>
                  </a:lnTo>
                  <a:lnTo>
                    <a:pt x="157" y="781"/>
                  </a:lnTo>
                  <a:lnTo>
                    <a:pt x="152" y="777"/>
                  </a:lnTo>
                  <a:lnTo>
                    <a:pt x="144" y="773"/>
                  </a:lnTo>
                  <a:lnTo>
                    <a:pt x="136" y="769"/>
                  </a:lnTo>
                  <a:lnTo>
                    <a:pt x="126" y="767"/>
                  </a:lnTo>
                  <a:lnTo>
                    <a:pt x="114" y="768"/>
                  </a:lnTo>
                  <a:lnTo>
                    <a:pt x="102" y="771"/>
                  </a:lnTo>
                  <a:lnTo>
                    <a:pt x="92" y="776"/>
                  </a:lnTo>
                  <a:lnTo>
                    <a:pt x="83" y="780"/>
                  </a:lnTo>
                  <a:lnTo>
                    <a:pt x="80" y="776"/>
                  </a:lnTo>
                  <a:lnTo>
                    <a:pt x="78" y="771"/>
                  </a:lnTo>
                  <a:lnTo>
                    <a:pt x="78" y="664"/>
                  </a:lnTo>
                  <a:lnTo>
                    <a:pt x="79" y="661"/>
                  </a:lnTo>
                  <a:lnTo>
                    <a:pt x="80" y="657"/>
                  </a:lnTo>
                  <a:lnTo>
                    <a:pt x="79" y="652"/>
                  </a:lnTo>
                  <a:lnTo>
                    <a:pt x="78" y="648"/>
                  </a:lnTo>
                  <a:lnTo>
                    <a:pt x="78" y="213"/>
                  </a:lnTo>
                  <a:lnTo>
                    <a:pt x="81" y="215"/>
                  </a:lnTo>
                  <a:lnTo>
                    <a:pt x="85" y="217"/>
                  </a:lnTo>
                  <a:lnTo>
                    <a:pt x="88" y="217"/>
                  </a:lnTo>
                  <a:lnTo>
                    <a:pt x="91" y="217"/>
                  </a:lnTo>
                  <a:lnTo>
                    <a:pt x="93" y="217"/>
                  </a:lnTo>
                  <a:lnTo>
                    <a:pt x="97" y="214"/>
                  </a:lnTo>
                  <a:lnTo>
                    <a:pt x="99" y="209"/>
                  </a:lnTo>
                  <a:lnTo>
                    <a:pt x="100" y="202"/>
                  </a:lnTo>
                  <a:lnTo>
                    <a:pt x="100" y="194"/>
                  </a:lnTo>
                  <a:lnTo>
                    <a:pt x="101" y="185"/>
                  </a:lnTo>
                  <a:lnTo>
                    <a:pt x="100" y="184"/>
                  </a:lnTo>
                  <a:lnTo>
                    <a:pt x="99" y="183"/>
                  </a:lnTo>
                  <a:lnTo>
                    <a:pt x="98" y="183"/>
                  </a:lnTo>
                  <a:lnTo>
                    <a:pt x="96" y="183"/>
                  </a:lnTo>
                  <a:lnTo>
                    <a:pt x="94" y="184"/>
                  </a:lnTo>
                  <a:lnTo>
                    <a:pt x="92" y="183"/>
                  </a:lnTo>
                  <a:lnTo>
                    <a:pt x="91" y="182"/>
                  </a:lnTo>
                  <a:lnTo>
                    <a:pt x="90" y="181"/>
                  </a:lnTo>
                  <a:lnTo>
                    <a:pt x="89" y="180"/>
                  </a:lnTo>
                  <a:lnTo>
                    <a:pt x="88" y="179"/>
                  </a:lnTo>
                  <a:lnTo>
                    <a:pt x="87" y="178"/>
                  </a:lnTo>
                  <a:lnTo>
                    <a:pt x="87" y="177"/>
                  </a:lnTo>
                  <a:lnTo>
                    <a:pt x="87" y="176"/>
                  </a:lnTo>
                  <a:lnTo>
                    <a:pt x="86" y="174"/>
                  </a:lnTo>
                  <a:lnTo>
                    <a:pt x="87" y="172"/>
                  </a:lnTo>
                  <a:lnTo>
                    <a:pt x="88" y="171"/>
                  </a:lnTo>
                  <a:lnTo>
                    <a:pt x="90" y="170"/>
                  </a:lnTo>
                  <a:lnTo>
                    <a:pt x="92" y="169"/>
                  </a:lnTo>
                  <a:lnTo>
                    <a:pt x="93" y="168"/>
                  </a:lnTo>
                  <a:lnTo>
                    <a:pt x="94" y="168"/>
                  </a:lnTo>
                  <a:lnTo>
                    <a:pt x="94" y="167"/>
                  </a:lnTo>
                  <a:lnTo>
                    <a:pt x="96" y="164"/>
                  </a:lnTo>
                  <a:lnTo>
                    <a:pt x="98" y="161"/>
                  </a:lnTo>
                  <a:lnTo>
                    <a:pt x="100" y="158"/>
                  </a:lnTo>
                  <a:lnTo>
                    <a:pt x="101" y="157"/>
                  </a:lnTo>
                  <a:lnTo>
                    <a:pt x="101" y="155"/>
                  </a:lnTo>
                  <a:lnTo>
                    <a:pt x="101" y="153"/>
                  </a:lnTo>
                  <a:lnTo>
                    <a:pt x="100" y="152"/>
                  </a:lnTo>
                  <a:lnTo>
                    <a:pt x="97" y="150"/>
                  </a:lnTo>
                  <a:lnTo>
                    <a:pt x="94" y="148"/>
                  </a:lnTo>
                  <a:lnTo>
                    <a:pt x="94" y="146"/>
                  </a:lnTo>
                  <a:lnTo>
                    <a:pt x="94" y="145"/>
                  </a:lnTo>
                  <a:lnTo>
                    <a:pt x="94" y="144"/>
                  </a:lnTo>
                  <a:lnTo>
                    <a:pt x="92" y="142"/>
                  </a:lnTo>
                  <a:lnTo>
                    <a:pt x="89" y="140"/>
                  </a:lnTo>
                  <a:lnTo>
                    <a:pt x="86" y="139"/>
                  </a:lnTo>
                  <a:lnTo>
                    <a:pt x="83" y="138"/>
                  </a:lnTo>
                  <a:lnTo>
                    <a:pt x="80" y="136"/>
                  </a:lnTo>
                  <a:lnTo>
                    <a:pt x="78" y="134"/>
                  </a:lnTo>
                  <a:lnTo>
                    <a:pt x="78" y="133"/>
                  </a:lnTo>
                  <a:lnTo>
                    <a:pt x="78" y="15"/>
                  </a:lnTo>
                  <a:close/>
                  <a:moveTo>
                    <a:pt x="67" y="1"/>
                  </a:moveTo>
                  <a:lnTo>
                    <a:pt x="73" y="8"/>
                  </a:lnTo>
                  <a:lnTo>
                    <a:pt x="78" y="15"/>
                  </a:lnTo>
                  <a:lnTo>
                    <a:pt x="78" y="133"/>
                  </a:lnTo>
                  <a:lnTo>
                    <a:pt x="77" y="130"/>
                  </a:lnTo>
                  <a:lnTo>
                    <a:pt x="77" y="127"/>
                  </a:lnTo>
                  <a:lnTo>
                    <a:pt x="76" y="126"/>
                  </a:lnTo>
                  <a:lnTo>
                    <a:pt x="74" y="126"/>
                  </a:lnTo>
                  <a:lnTo>
                    <a:pt x="73" y="125"/>
                  </a:lnTo>
                  <a:lnTo>
                    <a:pt x="71" y="125"/>
                  </a:lnTo>
                  <a:lnTo>
                    <a:pt x="70" y="125"/>
                  </a:lnTo>
                  <a:lnTo>
                    <a:pt x="67" y="126"/>
                  </a:lnTo>
                  <a:lnTo>
                    <a:pt x="66" y="127"/>
                  </a:lnTo>
                  <a:lnTo>
                    <a:pt x="65" y="129"/>
                  </a:lnTo>
                  <a:lnTo>
                    <a:pt x="64" y="132"/>
                  </a:lnTo>
                  <a:lnTo>
                    <a:pt x="62" y="136"/>
                  </a:lnTo>
                  <a:lnTo>
                    <a:pt x="60" y="138"/>
                  </a:lnTo>
                  <a:lnTo>
                    <a:pt x="58" y="141"/>
                  </a:lnTo>
                  <a:lnTo>
                    <a:pt x="56" y="144"/>
                  </a:lnTo>
                  <a:lnTo>
                    <a:pt x="54" y="148"/>
                  </a:lnTo>
                  <a:lnTo>
                    <a:pt x="53" y="152"/>
                  </a:lnTo>
                  <a:lnTo>
                    <a:pt x="53" y="156"/>
                  </a:lnTo>
                  <a:lnTo>
                    <a:pt x="54" y="157"/>
                  </a:lnTo>
                  <a:lnTo>
                    <a:pt x="55" y="158"/>
                  </a:lnTo>
                  <a:lnTo>
                    <a:pt x="55" y="160"/>
                  </a:lnTo>
                  <a:lnTo>
                    <a:pt x="56" y="163"/>
                  </a:lnTo>
                  <a:lnTo>
                    <a:pt x="57" y="164"/>
                  </a:lnTo>
                  <a:lnTo>
                    <a:pt x="58" y="166"/>
                  </a:lnTo>
                  <a:lnTo>
                    <a:pt x="61" y="175"/>
                  </a:lnTo>
                  <a:lnTo>
                    <a:pt x="64" y="180"/>
                  </a:lnTo>
                  <a:lnTo>
                    <a:pt x="65" y="185"/>
                  </a:lnTo>
                  <a:lnTo>
                    <a:pt x="67" y="194"/>
                  </a:lnTo>
                  <a:lnTo>
                    <a:pt x="70" y="201"/>
                  </a:lnTo>
                  <a:lnTo>
                    <a:pt x="72" y="207"/>
                  </a:lnTo>
                  <a:lnTo>
                    <a:pt x="74" y="209"/>
                  </a:lnTo>
                  <a:lnTo>
                    <a:pt x="75" y="211"/>
                  </a:lnTo>
                  <a:lnTo>
                    <a:pt x="78" y="213"/>
                  </a:lnTo>
                  <a:lnTo>
                    <a:pt x="78" y="648"/>
                  </a:lnTo>
                  <a:lnTo>
                    <a:pt x="68" y="628"/>
                  </a:lnTo>
                  <a:lnTo>
                    <a:pt x="56" y="608"/>
                  </a:lnTo>
                  <a:lnTo>
                    <a:pt x="42" y="591"/>
                  </a:lnTo>
                  <a:lnTo>
                    <a:pt x="25" y="577"/>
                  </a:lnTo>
                  <a:lnTo>
                    <a:pt x="9" y="568"/>
                  </a:lnTo>
                  <a:lnTo>
                    <a:pt x="6" y="563"/>
                  </a:lnTo>
                  <a:lnTo>
                    <a:pt x="4" y="555"/>
                  </a:lnTo>
                  <a:lnTo>
                    <a:pt x="3" y="542"/>
                  </a:lnTo>
                  <a:lnTo>
                    <a:pt x="4" y="526"/>
                  </a:lnTo>
                  <a:lnTo>
                    <a:pt x="5" y="508"/>
                  </a:lnTo>
                  <a:lnTo>
                    <a:pt x="6" y="489"/>
                  </a:lnTo>
                  <a:lnTo>
                    <a:pt x="8" y="470"/>
                  </a:lnTo>
                  <a:lnTo>
                    <a:pt x="10" y="451"/>
                  </a:lnTo>
                  <a:lnTo>
                    <a:pt x="12" y="434"/>
                  </a:lnTo>
                  <a:lnTo>
                    <a:pt x="13" y="418"/>
                  </a:lnTo>
                  <a:lnTo>
                    <a:pt x="13" y="407"/>
                  </a:lnTo>
                  <a:lnTo>
                    <a:pt x="13" y="400"/>
                  </a:lnTo>
                  <a:lnTo>
                    <a:pt x="13" y="391"/>
                  </a:lnTo>
                  <a:lnTo>
                    <a:pt x="16" y="384"/>
                  </a:lnTo>
                  <a:lnTo>
                    <a:pt x="21" y="380"/>
                  </a:lnTo>
                  <a:lnTo>
                    <a:pt x="27" y="380"/>
                  </a:lnTo>
                  <a:lnTo>
                    <a:pt x="36" y="382"/>
                  </a:lnTo>
                  <a:lnTo>
                    <a:pt x="44" y="388"/>
                  </a:lnTo>
                  <a:lnTo>
                    <a:pt x="52" y="393"/>
                  </a:lnTo>
                  <a:lnTo>
                    <a:pt x="52" y="384"/>
                  </a:lnTo>
                  <a:lnTo>
                    <a:pt x="51" y="374"/>
                  </a:lnTo>
                  <a:lnTo>
                    <a:pt x="49" y="363"/>
                  </a:lnTo>
                  <a:lnTo>
                    <a:pt x="49" y="353"/>
                  </a:lnTo>
                  <a:lnTo>
                    <a:pt x="51" y="344"/>
                  </a:lnTo>
                  <a:lnTo>
                    <a:pt x="56" y="337"/>
                  </a:lnTo>
                  <a:lnTo>
                    <a:pt x="64" y="329"/>
                  </a:lnTo>
                  <a:lnTo>
                    <a:pt x="72" y="323"/>
                  </a:lnTo>
                  <a:lnTo>
                    <a:pt x="38" y="302"/>
                  </a:lnTo>
                  <a:lnTo>
                    <a:pt x="26" y="295"/>
                  </a:lnTo>
                  <a:lnTo>
                    <a:pt x="16" y="288"/>
                  </a:lnTo>
                  <a:lnTo>
                    <a:pt x="9" y="281"/>
                  </a:lnTo>
                  <a:lnTo>
                    <a:pt x="4" y="273"/>
                  </a:lnTo>
                  <a:lnTo>
                    <a:pt x="1" y="262"/>
                  </a:lnTo>
                  <a:lnTo>
                    <a:pt x="0" y="251"/>
                  </a:lnTo>
                  <a:lnTo>
                    <a:pt x="1" y="236"/>
                  </a:lnTo>
                  <a:lnTo>
                    <a:pt x="4" y="216"/>
                  </a:lnTo>
                  <a:lnTo>
                    <a:pt x="7" y="204"/>
                  </a:lnTo>
                  <a:lnTo>
                    <a:pt x="11" y="190"/>
                  </a:lnTo>
                  <a:lnTo>
                    <a:pt x="16" y="177"/>
                  </a:lnTo>
                  <a:lnTo>
                    <a:pt x="14" y="164"/>
                  </a:lnTo>
                  <a:lnTo>
                    <a:pt x="15" y="149"/>
                  </a:lnTo>
                  <a:lnTo>
                    <a:pt x="16" y="136"/>
                  </a:lnTo>
                  <a:lnTo>
                    <a:pt x="16" y="124"/>
                  </a:lnTo>
                  <a:lnTo>
                    <a:pt x="16" y="114"/>
                  </a:lnTo>
                  <a:lnTo>
                    <a:pt x="15" y="105"/>
                  </a:lnTo>
                  <a:lnTo>
                    <a:pt x="17" y="95"/>
                  </a:lnTo>
                  <a:lnTo>
                    <a:pt x="20" y="85"/>
                  </a:lnTo>
                  <a:lnTo>
                    <a:pt x="25" y="79"/>
                  </a:lnTo>
                  <a:lnTo>
                    <a:pt x="27" y="74"/>
                  </a:lnTo>
                  <a:lnTo>
                    <a:pt x="29" y="66"/>
                  </a:lnTo>
                  <a:lnTo>
                    <a:pt x="32" y="57"/>
                  </a:lnTo>
                  <a:lnTo>
                    <a:pt x="33" y="50"/>
                  </a:lnTo>
                  <a:lnTo>
                    <a:pt x="33" y="39"/>
                  </a:lnTo>
                  <a:lnTo>
                    <a:pt x="31" y="27"/>
                  </a:lnTo>
                  <a:lnTo>
                    <a:pt x="32" y="16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8" y="5"/>
                  </a:lnTo>
                  <a:lnTo>
                    <a:pt x="56" y="1"/>
                  </a:lnTo>
                  <a:lnTo>
                    <a:pt x="63" y="0"/>
                  </a:lnTo>
                  <a:lnTo>
                    <a:pt x="67" y="1"/>
                  </a:lnTo>
                  <a:close/>
                  <a:moveTo>
                    <a:pt x="78" y="771"/>
                  </a:moveTo>
                  <a:lnTo>
                    <a:pt x="70" y="757"/>
                  </a:lnTo>
                  <a:lnTo>
                    <a:pt x="66" y="744"/>
                  </a:lnTo>
                  <a:lnTo>
                    <a:pt x="66" y="732"/>
                  </a:lnTo>
                  <a:lnTo>
                    <a:pt x="67" y="722"/>
                  </a:lnTo>
                  <a:lnTo>
                    <a:pt x="70" y="712"/>
                  </a:lnTo>
                  <a:lnTo>
                    <a:pt x="70" y="703"/>
                  </a:lnTo>
                  <a:lnTo>
                    <a:pt x="67" y="694"/>
                  </a:lnTo>
                  <a:lnTo>
                    <a:pt x="62" y="686"/>
                  </a:lnTo>
                  <a:lnTo>
                    <a:pt x="60" y="681"/>
                  </a:lnTo>
                  <a:lnTo>
                    <a:pt x="62" y="677"/>
                  </a:lnTo>
                  <a:lnTo>
                    <a:pt x="67" y="672"/>
                  </a:lnTo>
                  <a:lnTo>
                    <a:pt x="73" y="668"/>
                  </a:lnTo>
                  <a:lnTo>
                    <a:pt x="78" y="664"/>
                  </a:lnTo>
                  <a:lnTo>
                    <a:pt x="78" y="771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70" name="Freeform 10"/>
            <p:cNvSpPr>
              <a:spLocks/>
            </p:cNvSpPr>
            <p:nvPr/>
          </p:nvSpPr>
          <p:spPr bwMode="gray">
            <a:xfrm>
              <a:off x="3368" y="1523"/>
              <a:ext cx="1037" cy="1302"/>
            </a:xfrm>
            <a:custGeom>
              <a:avLst/>
              <a:gdLst>
                <a:gd name="T0" fmla="*/ 100 w 1037"/>
                <a:gd name="T1" fmla="*/ 79 h 1302"/>
                <a:gd name="T2" fmla="*/ 158 w 1037"/>
                <a:gd name="T3" fmla="*/ 105 h 1302"/>
                <a:gd name="T4" fmla="*/ 181 w 1037"/>
                <a:gd name="T5" fmla="*/ 83 h 1302"/>
                <a:gd name="T6" fmla="*/ 210 w 1037"/>
                <a:gd name="T7" fmla="*/ 65 h 1302"/>
                <a:gd name="T8" fmla="*/ 219 w 1037"/>
                <a:gd name="T9" fmla="*/ 77 h 1302"/>
                <a:gd name="T10" fmla="*/ 234 w 1037"/>
                <a:gd name="T11" fmla="*/ 128 h 1302"/>
                <a:gd name="T12" fmla="*/ 269 w 1037"/>
                <a:gd name="T13" fmla="*/ 140 h 1302"/>
                <a:gd name="T14" fmla="*/ 295 w 1037"/>
                <a:gd name="T15" fmla="*/ 185 h 1302"/>
                <a:gd name="T16" fmla="*/ 341 w 1037"/>
                <a:gd name="T17" fmla="*/ 274 h 1302"/>
                <a:gd name="T18" fmla="*/ 455 w 1037"/>
                <a:gd name="T19" fmla="*/ 309 h 1302"/>
                <a:gd name="T20" fmla="*/ 549 w 1037"/>
                <a:gd name="T21" fmla="*/ 302 h 1302"/>
                <a:gd name="T22" fmla="*/ 617 w 1037"/>
                <a:gd name="T23" fmla="*/ 288 h 1302"/>
                <a:gd name="T24" fmla="*/ 698 w 1037"/>
                <a:gd name="T25" fmla="*/ 296 h 1302"/>
                <a:gd name="T26" fmla="*/ 810 w 1037"/>
                <a:gd name="T27" fmla="*/ 294 h 1302"/>
                <a:gd name="T28" fmla="*/ 904 w 1037"/>
                <a:gd name="T29" fmla="*/ 375 h 1302"/>
                <a:gd name="T30" fmla="*/ 962 w 1037"/>
                <a:gd name="T31" fmla="*/ 434 h 1302"/>
                <a:gd name="T32" fmla="*/ 996 w 1037"/>
                <a:gd name="T33" fmla="*/ 468 h 1302"/>
                <a:gd name="T34" fmla="*/ 973 w 1037"/>
                <a:gd name="T35" fmla="*/ 563 h 1302"/>
                <a:gd name="T36" fmla="*/ 961 w 1037"/>
                <a:gd name="T37" fmla="*/ 600 h 1302"/>
                <a:gd name="T38" fmla="*/ 941 w 1037"/>
                <a:gd name="T39" fmla="*/ 628 h 1302"/>
                <a:gd name="T40" fmla="*/ 926 w 1037"/>
                <a:gd name="T41" fmla="*/ 691 h 1302"/>
                <a:gd name="T42" fmla="*/ 908 w 1037"/>
                <a:gd name="T43" fmla="*/ 762 h 1302"/>
                <a:gd name="T44" fmla="*/ 949 w 1037"/>
                <a:gd name="T45" fmla="*/ 836 h 1302"/>
                <a:gd name="T46" fmla="*/ 925 w 1037"/>
                <a:gd name="T47" fmla="*/ 917 h 1302"/>
                <a:gd name="T48" fmla="*/ 904 w 1037"/>
                <a:gd name="T49" fmla="*/ 986 h 1302"/>
                <a:gd name="T50" fmla="*/ 993 w 1037"/>
                <a:gd name="T51" fmla="*/ 1071 h 1302"/>
                <a:gd name="T52" fmla="*/ 1013 w 1037"/>
                <a:gd name="T53" fmla="*/ 1131 h 1302"/>
                <a:gd name="T54" fmla="*/ 1037 w 1037"/>
                <a:gd name="T55" fmla="*/ 1142 h 1302"/>
                <a:gd name="T56" fmla="*/ 1008 w 1037"/>
                <a:gd name="T57" fmla="*/ 1182 h 1302"/>
                <a:gd name="T58" fmla="*/ 948 w 1037"/>
                <a:gd name="T59" fmla="*/ 1200 h 1302"/>
                <a:gd name="T60" fmla="*/ 891 w 1037"/>
                <a:gd name="T61" fmla="*/ 1245 h 1302"/>
                <a:gd name="T62" fmla="*/ 828 w 1037"/>
                <a:gd name="T63" fmla="*/ 1300 h 1302"/>
                <a:gd name="T64" fmla="*/ 767 w 1037"/>
                <a:gd name="T65" fmla="*/ 1279 h 1302"/>
                <a:gd name="T66" fmla="*/ 750 w 1037"/>
                <a:gd name="T67" fmla="*/ 1280 h 1302"/>
                <a:gd name="T68" fmla="*/ 644 w 1037"/>
                <a:gd name="T69" fmla="*/ 1225 h 1302"/>
                <a:gd name="T70" fmla="*/ 604 w 1037"/>
                <a:gd name="T71" fmla="*/ 1174 h 1302"/>
                <a:gd name="T72" fmla="*/ 584 w 1037"/>
                <a:gd name="T73" fmla="*/ 1132 h 1302"/>
                <a:gd name="T74" fmla="*/ 524 w 1037"/>
                <a:gd name="T75" fmla="*/ 1099 h 1302"/>
                <a:gd name="T76" fmla="*/ 436 w 1037"/>
                <a:gd name="T77" fmla="*/ 1119 h 1302"/>
                <a:gd name="T78" fmla="*/ 383 w 1037"/>
                <a:gd name="T79" fmla="*/ 1098 h 1302"/>
                <a:gd name="T80" fmla="*/ 346 w 1037"/>
                <a:gd name="T81" fmla="*/ 1074 h 1302"/>
                <a:gd name="T82" fmla="*/ 282 w 1037"/>
                <a:gd name="T83" fmla="*/ 1011 h 1302"/>
                <a:gd name="T84" fmla="*/ 246 w 1037"/>
                <a:gd name="T85" fmla="*/ 978 h 1302"/>
                <a:gd name="T86" fmla="*/ 213 w 1037"/>
                <a:gd name="T87" fmla="*/ 882 h 1302"/>
                <a:gd name="T88" fmla="*/ 192 w 1037"/>
                <a:gd name="T89" fmla="*/ 843 h 1302"/>
                <a:gd name="T90" fmla="*/ 172 w 1037"/>
                <a:gd name="T91" fmla="*/ 794 h 1302"/>
                <a:gd name="T92" fmla="*/ 126 w 1037"/>
                <a:gd name="T93" fmla="*/ 767 h 1302"/>
                <a:gd name="T94" fmla="*/ 68 w 1037"/>
                <a:gd name="T95" fmla="*/ 752 h 1302"/>
                <a:gd name="T96" fmla="*/ 67 w 1037"/>
                <a:gd name="T97" fmla="*/ 693 h 1302"/>
                <a:gd name="T98" fmla="*/ 79 w 1037"/>
                <a:gd name="T99" fmla="*/ 662 h 1302"/>
                <a:gd name="T100" fmla="*/ 9 w 1037"/>
                <a:gd name="T101" fmla="*/ 568 h 1302"/>
                <a:gd name="T102" fmla="*/ 6 w 1037"/>
                <a:gd name="T103" fmla="*/ 489 h 1302"/>
                <a:gd name="T104" fmla="*/ 13 w 1037"/>
                <a:gd name="T105" fmla="*/ 400 h 1302"/>
                <a:gd name="T106" fmla="*/ 44 w 1037"/>
                <a:gd name="T107" fmla="*/ 388 h 1302"/>
                <a:gd name="T108" fmla="*/ 51 w 1037"/>
                <a:gd name="T109" fmla="*/ 344 h 1302"/>
                <a:gd name="T110" fmla="*/ 16 w 1037"/>
                <a:gd name="T111" fmla="*/ 288 h 1302"/>
                <a:gd name="T112" fmla="*/ 4 w 1037"/>
                <a:gd name="T113" fmla="*/ 216 h 1302"/>
                <a:gd name="T114" fmla="*/ 16 w 1037"/>
                <a:gd name="T115" fmla="*/ 136 h 1302"/>
                <a:gd name="T116" fmla="*/ 25 w 1037"/>
                <a:gd name="T117" fmla="*/ 79 h 1302"/>
                <a:gd name="T118" fmla="*/ 31 w 1037"/>
                <a:gd name="T119" fmla="*/ 27 h 1302"/>
                <a:gd name="T120" fmla="*/ 63 w 1037"/>
                <a:gd name="T121" fmla="*/ 0 h 130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037"/>
                <a:gd name="T184" fmla="*/ 0 h 1302"/>
                <a:gd name="T185" fmla="*/ 1037 w 1037"/>
                <a:gd name="T186" fmla="*/ 1302 h 130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037" h="1302">
                  <a:moveTo>
                    <a:pt x="67" y="1"/>
                  </a:moveTo>
                  <a:lnTo>
                    <a:pt x="77" y="14"/>
                  </a:lnTo>
                  <a:lnTo>
                    <a:pt x="84" y="29"/>
                  </a:lnTo>
                  <a:lnTo>
                    <a:pt x="89" y="46"/>
                  </a:lnTo>
                  <a:lnTo>
                    <a:pt x="94" y="62"/>
                  </a:lnTo>
                  <a:lnTo>
                    <a:pt x="100" y="79"/>
                  </a:lnTo>
                  <a:lnTo>
                    <a:pt x="108" y="93"/>
                  </a:lnTo>
                  <a:lnTo>
                    <a:pt x="116" y="105"/>
                  </a:lnTo>
                  <a:lnTo>
                    <a:pt x="128" y="114"/>
                  </a:lnTo>
                  <a:lnTo>
                    <a:pt x="138" y="117"/>
                  </a:lnTo>
                  <a:lnTo>
                    <a:pt x="149" y="112"/>
                  </a:lnTo>
                  <a:lnTo>
                    <a:pt x="158" y="105"/>
                  </a:lnTo>
                  <a:lnTo>
                    <a:pt x="166" y="94"/>
                  </a:lnTo>
                  <a:lnTo>
                    <a:pt x="169" y="91"/>
                  </a:lnTo>
                  <a:lnTo>
                    <a:pt x="172" y="89"/>
                  </a:lnTo>
                  <a:lnTo>
                    <a:pt x="175" y="87"/>
                  </a:lnTo>
                  <a:lnTo>
                    <a:pt x="178" y="85"/>
                  </a:lnTo>
                  <a:lnTo>
                    <a:pt x="181" y="83"/>
                  </a:lnTo>
                  <a:lnTo>
                    <a:pt x="185" y="78"/>
                  </a:lnTo>
                  <a:lnTo>
                    <a:pt x="189" y="72"/>
                  </a:lnTo>
                  <a:lnTo>
                    <a:pt x="194" y="66"/>
                  </a:lnTo>
                  <a:lnTo>
                    <a:pt x="200" y="63"/>
                  </a:lnTo>
                  <a:lnTo>
                    <a:pt x="206" y="63"/>
                  </a:lnTo>
                  <a:lnTo>
                    <a:pt x="210" y="65"/>
                  </a:lnTo>
                  <a:lnTo>
                    <a:pt x="213" y="67"/>
                  </a:lnTo>
                  <a:lnTo>
                    <a:pt x="215" y="68"/>
                  </a:lnTo>
                  <a:lnTo>
                    <a:pt x="217" y="69"/>
                  </a:lnTo>
                  <a:lnTo>
                    <a:pt x="218" y="71"/>
                  </a:lnTo>
                  <a:lnTo>
                    <a:pt x="219" y="73"/>
                  </a:lnTo>
                  <a:lnTo>
                    <a:pt x="219" y="77"/>
                  </a:lnTo>
                  <a:lnTo>
                    <a:pt x="218" y="80"/>
                  </a:lnTo>
                  <a:lnTo>
                    <a:pt x="217" y="88"/>
                  </a:lnTo>
                  <a:lnTo>
                    <a:pt x="219" y="98"/>
                  </a:lnTo>
                  <a:lnTo>
                    <a:pt x="223" y="109"/>
                  </a:lnTo>
                  <a:lnTo>
                    <a:pt x="228" y="120"/>
                  </a:lnTo>
                  <a:lnTo>
                    <a:pt x="234" y="128"/>
                  </a:lnTo>
                  <a:lnTo>
                    <a:pt x="240" y="132"/>
                  </a:lnTo>
                  <a:lnTo>
                    <a:pt x="247" y="135"/>
                  </a:lnTo>
                  <a:lnTo>
                    <a:pt x="251" y="137"/>
                  </a:lnTo>
                  <a:lnTo>
                    <a:pt x="256" y="139"/>
                  </a:lnTo>
                  <a:lnTo>
                    <a:pt x="263" y="139"/>
                  </a:lnTo>
                  <a:lnTo>
                    <a:pt x="269" y="140"/>
                  </a:lnTo>
                  <a:lnTo>
                    <a:pt x="282" y="145"/>
                  </a:lnTo>
                  <a:lnTo>
                    <a:pt x="293" y="153"/>
                  </a:lnTo>
                  <a:lnTo>
                    <a:pt x="295" y="158"/>
                  </a:lnTo>
                  <a:lnTo>
                    <a:pt x="296" y="166"/>
                  </a:lnTo>
                  <a:lnTo>
                    <a:pt x="295" y="174"/>
                  </a:lnTo>
                  <a:lnTo>
                    <a:pt x="295" y="185"/>
                  </a:lnTo>
                  <a:lnTo>
                    <a:pt x="298" y="197"/>
                  </a:lnTo>
                  <a:lnTo>
                    <a:pt x="302" y="205"/>
                  </a:lnTo>
                  <a:lnTo>
                    <a:pt x="312" y="223"/>
                  </a:lnTo>
                  <a:lnTo>
                    <a:pt x="320" y="242"/>
                  </a:lnTo>
                  <a:lnTo>
                    <a:pt x="329" y="258"/>
                  </a:lnTo>
                  <a:lnTo>
                    <a:pt x="341" y="274"/>
                  </a:lnTo>
                  <a:lnTo>
                    <a:pt x="354" y="287"/>
                  </a:lnTo>
                  <a:lnTo>
                    <a:pt x="370" y="297"/>
                  </a:lnTo>
                  <a:lnTo>
                    <a:pt x="389" y="303"/>
                  </a:lnTo>
                  <a:lnTo>
                    <a:pt x="410" y="307"/>
                  </a:lnTo>
                  <a:lnTo>
                    <a:pt x="432" y="309"/>
                  </a:lnTo>
                  <a:lnTo>
                    <a:pt x="455" y="309"/>
                  </a:lnTo>
                  <a:lnTo>
                    <a:pt x="476" y="307"/>
                  </a:lnTo>
                  <a:lnTo>
                    <a:pt x="498" y="305"/>
                  </a:lnTo>
                  <a:lnTo>
                    <a:pt x="516" y="303"/>
                  </a:lnTo>
                  <a:lnTo>
                    <a:pt x="532" y="301"/>
                  </a:lnTo>
                  <a:lnTo>
                    <a:pt x="543" y="301"/>
                  </a:lnTo>
                  <a:lnTo>
                    <a:pt x="549" y="302"/>
                  </a:lnTo>
                  <a:lnTo>
                    <a:pt x="559" y="305"/>
                  </a:lnTo>
                  <a:lnTo>
                    <a:pt x="571" y="303"/>
                  </a:lnTo>
                  <a:lnTo>
                    <a:pt x="582" y="299"/>
                  </a:lnTo>
                  <a:lnTo>
                    <a:pt x="594" y="294"/>
                  </a:lnTo>
                  <a:lnTo>
                    <a:pt x="605" y="289"/>
                  </a:lnTo>
                  <a:lnTo>
                    <a:pt x="617" y="288"/>
                  </a:lnTo>
                  <a:lnTo>
                    <a:pt x="638" y="288"/>
                  </a:lnTo>
                  <a:lnTo>
                    <a:pt x="654" y="289"/>
                  </a:lnTo>
                  <a:lnTo>
                    <a:pt x="667" y="291"/>
                  </a:lnTo>
                  <a:lnTo>
                    <a:pt x="678" y="293"/>
                  </a:lnTo>
                  <a:lnTo>
                    <a:pt x="688" y="295"/>
                  </a:lnTo>
                  <a:lnTo>
                    <a:pt x="698" y="296"/>
                  </a:lnTo>
                  <a:lnTo>
                    <a:pt x="709" y="296"/>
                  </a:lnTo>
                  <a:lnTo>
                    <a:pt x="724" y="294"/>
                  </a:lnTo>
                  <a:lnTo>
                    <a:pt x="741" y="290"/>
                  </a:lnTo>
                  <a:lnTo>
                    <a:pt x="766" y="287"/>
                  </a:lnTo>
                  <a:lnTo>
                    <a:pt x="788" y="289"/>
                  </a:lnTo>
                  <a:lnTo>
                    <a:pt x="810" y="294"/>
                  </a:lnTo>
                  <a:lnTo>
                    <a:pt x="829" y="303"/>
                  </a:lnTo>
                  <a:lnTo>
                    <a:pt x="848" y="315"/>
                  </a:lnTo>
                  <a:lnTo>
                    <a:pt x="864" y="328"/>
                  </a:lnTo>
                  <a:lnTo>
                    <a:pt x="879" y="343"/>
                  </a:lnTo>
                  <a:lnTo>
                    <a:pt x="892" y="359"/>
                  </a:lnTo>
                  <a:lnTo>
                    <a:pt x="904" y="375"/>
                  </a:lnTo>
                  <a:lnTo>
                    <a:pt x="915" y="390"/>
                  </a:lnTo>
                  <a:lnTo>
                    <a:pt x="924" y="404"/>
                  </a:lnTo>
                  <a:lnTo>
                    <a:pt x="931" y="415"/>
                  </a:lnTo>
                  <a:lnTo>
                    <a:pt x="939" y="423"/>
                  </a:lnTo>
                  <a:lnTo>
                    <a:pt x="949" y="430"/>
                  </a:lnTo>
                  <a:lnTo>
                    <a:pt x="962" y="434"/>
                  </a:lnTo>
                  <a:lnTo>
                    <a:pt x="973" y="438"/>
                  </a:lnTo>
                  <a:lnTo>
                    <a:pt x="984" y="442"/>
                  </a:lnTo>
                  <a:lnTo>
                    <a:pt x="993" y="446"/>
                  </a:lnTo>
                  <a:lnTo>
                    <a:pt x="997" y="450"/>
                  </a:lnTo>
                  <a:lnTo>
                    <a:pt x="997" y="457"/>
                  </a:lnTo>
                  <a:lnTo>
                    <a:pt x="996" y="468"/>
                  </a:lnTo>
                  <a:lnTo>
                    <a:pt x="993" y="481"/>
                  </a:lnTo>
                  <a:lnTo>
                    <a:pt x="988" y="496"/>
                  </a:lnTo>
                  <a:lnTo>
                    <a:pt x="983" y="514"/>
                  </a:lnTo>
                  <a:lnTo>
                    <a:pt x="979" y="530"/>
                  </a:lnTo>
                  <a:lnTo>
                    <a:pt x="976" y="548"/>
                  </a:lnTo>
                  <a:lnTo>
                    <a:pt x="973" y="563"/>
                  </a:lnTo>
                  <a:lnTo>
                    <a:pt x="973" y="577"/>
                  </a:lnTo>
                  <a:lnTo>
                    <a:pt x="975" y="590"/>
                  </a:lnTo>
                  <a:lnTo>
                    <a:pt x="975" y="595"/>
                  </a:lnTo>
                  <a:lnTo>
                    <a:pt x="972" y="598"/>
                  </a:lnTo>
                  <a:lnTo>
                    <a:pt x="968" y="599"/>
                  </a:lnTo>
                  <a:lnTo>
                    <a:pt x="961" y="600"/>
                  </a:lnTo>
                  <a:lnTo>
                    <a:pt x="955" y="600"/>
                  </a:lnTo>
                  <a:lnTo>
                    <a:pt x="948" y="602"/>
                  </a:lnTo>
                  <a:lnTo>
                    <a:pt x="943" y="604"/>
                  </a:lnTo>
                  <a:lnTo>
                    <a:pt x="940" y="609"/>
                  </a:lnTo>
                  <a:lnTo>
                    <a:pt x="941" y="616"/>
                  </a:lnTo>
                  <a:lnTo>
                    <a:pt x="941" y="628"/>
                  </a:lnTo>
                  <a:lnTo>
                    <a:pt x="938" y="640"/>
                  </a:lnTo>
                  <a:lnTo>
                    <a:pt x="934" y="652"/>
                  </a:lnTo>
                  <a:lnTo>
                    <a:pt x="929" y="665"/>
                  </a:lnTo>
                  <a:lnTo>
                    <a:pt x="926" y="676"/>
                  </a:lnTo>
                  <a:lnTo>
                    <a:pt x="926" y="684"/>
                  </a:lnTo>
                  <a:lnTo>
                    <a:pt x="926" y="691"/>
                  </a:lnTo>
                  <a:lnTo>
                    <a:pt x="924" y="701"/>
                  </a:lnTo>
                  <a:lnTo>
                    <a:pt x="921" y="712"/>
                  </a:lnTo>
                  <a:lnTo>
                    <a:pt x="917" y="725"/>
                  </a:lnTo>
                  <a:lnTo>
                    <a:pt x="913" y="738"/>
                  </a:lnTo>
                  <a:lnTo>
                    <a:pt x="910" y="751"/>
                  </a:lnTo>
                  <a:lnTo>
                    <a:pt x="908" y="762"/>
                  </a:lnTo>
                  <a:lnTo>
                    <a:pt x="908" y="773"/>
                  </a:lnTo>
                  <a:lnTo>
                    <a:pt x="911" y="780"/>
                  </a:lnTo>
                  <a:lnTo>
                    <a:pt x="921" y="793"/>
                  </a:lnTo>
                  <a:lnTo>
                    <a:pt x="931" y="806"/>
                  </a:lnTo>
                  <a:lnTo>
                    <a:pt x="941" y="821"/>
                  </a:lnTo>
                  <a:lnTo>
                    <a:pt x="949" y="836"/>
                  </a:lnTo>
                  <a:lnTo>
                    <a:pt x="955" y="853"/>
                  </a:lnTo>
                  <a:lnTo>
                    <a:pt x="956" y="871"/>
                  </a:lnTo>
                  <a:lnTo>
                    <a:pt x="953" y="884"/>
                  </a:lnTo>
                  <a:lnTo>
                    <a:pt x="945" y="897"/>
                  </a:lnTo>
                  <a:lnTo>
                    <a:pt x="936" y="907"/>
                  </a:lnTo>
                  <a:lnTo>
                    <a:pt x="925" y="917"/>
                  </a:lnTo>
                  <a:lnTo>
                    <a:pt x="915" y="929"/>
                  </a:lnTo>
                  <a:lnTo>
                    <a:pt x="905" y="940"/>
                  </a:lnTo>
                  <a:lnTo>
                    <a:pt x="899" y="953"/>
                  </a:lnTo>
                  <a:lnTo>
                    <a:pt x="897" y="968"/>
                  </a:lnTo>
                  <a:lnTo>
                    <a:pt x="899" y="976"/>
                  </a:lnTo>
                  <a:lnTo>
                    <a:pt x="904" y="986"/>
                  </a:lnTo>
                  <a:lnTo>
                    <a:pt x="912" y="996"/>
                  </a:lnTo>
                  <a:lnTo>
                    <a:pt x="924" y="1009"/>
                  </a:lnTo>
                  <a:lnTo>
                    <a:pt x="939" y="1023"/>
                  </a:lnTo>
                  <a:lnTo>
                    <a:pt x="958" y="1039"/>
                  </a:lnTo>
                  <a:lnTo>
                    <a:pt x="980" y="1059"/>
                  </a:lnTo>
                  <a:lnTo>
                    <a:pt x="993" y="1071"/>
                  </a:lnTo>
                  <a:lnTo>
                    <a:pt x="1001" y="1083"/>
                  </a:lnTo>
                  <a:lnTo>
                    <a:pt x="1005" y="1095"/>
                  </a:lnTo>
                  <a:lnTo>
                    <a:pt x="1008" y="1106"/>
                  </a:lnTo>
                  <a:lnTo>
                    <a:pt x="1010" y="1116"/>
                  </a:lnTo>
                  <a:lnTo>
                    <a:pt x="1011" y="1125"/>
                  </a:lnTo>
                  <a:lnTo>
                    <a:pt x="1013" y="1131"/>
                  </a:lnTo>
                  <a:lnTo>
                    <a:pt x="1017" y="1136"/>
                  </a:lnTo>
                  <a:lnTo>
                    <a:pt x="1022" y="1137"/>
                  </a:lnTo>
                  <a:lnTo>
                    <a:pt x="1032" y="1135"/>
                  </a:lnTo>
                  <a:lnTo>
                    <a:pt x="1036" y="1134"/>
                  </a:lnTo>
                  <a:lnTo>
                    <a:pt x="1037" y="1137"/>
                  </a:lnTo>
                  <a:lnTo>
                    <a:pt x="1037" y="1142"/>
                  </a:lnTo>
                  <a:lnTo>
                    <a:pt x="1034" y="1148"/>
                  </a:lnTo>
                  <a:lnTo>
                    <a:pt x="1030" y="1156"/>
                  </a:lnTo>
                  <a:lnTo>
                    <a:pt x="1024" y="1164"/>
                  </a:lnTo>
                  <a:lnTo>
                    <a:pt x="1018" y="1171"/>
                  </a:lnTo>
                  <a:lnTo>
                    <a:pt x="1013" y="1178"/>
                  </a:lnTo>
                  <a:lnTo>
                    <a:pt x="1008" y="1182"/>
                  </a:lnTo>
                  <a:lnTo>
                    <a:pt x="1004" y="1184"/>
                  </a:lnTo>
                  <a:lnTo>
                    <a:pt x="994" y="1187"/>
                  </a:lnTo>
                  <a:lnTo>
                    <a:pt x="982" y="1191"/>
                  </a:lnTo>
                  <a:lnTo>
                    <a:pt x="970" y="1196"/>
                  </a:lnTo>
                  <a:lnTo>
                    <a:pt x="959" y="1200"/>
                  </a:lnTo>
                  <a:lnTo>
                    <a:pt x="948" y="1200"/>
                  </a:lnTo>
                  <a:lnTo>
                    <a:pt x="937" y="1201"/>
                  </a:lnTo>
                  <a:lnTo>
                    <a:pt x="926" y="1206"/>
                  </a:lnTo>
                  <a:lnTo>
                    <a:pt x="915" y="1213"/>
                  </a:lnTo>
                  <a:lnTo>
                    <a:pt x="904" y="1222"/>
                  </a:lnTo>
                  <a:lnTo>
                    <a:pt x="897" y="1232"/>
                  </a:lnTo>
                  <a:lnTo>
                    <a:pt x="891" y="1245"/>
                  </a:lnTo>
                  <a:lnTo>
                    <a:pt x="886" y="1256"/>
                  </a:lnTo>
                  <a:lnTo>
                    <a:pt x="878" y="1268"/>
                  </a:lnTo>
                  <a:lnTo>
                    <a:pt x="866" y="1280"/>
                  </a:lnTo>
                  <a:lnTo>
                    <a:pt x="851" y="1290"/>
                  </a:lnTo>
                  <a:lnTo>
                    <a:pt x="838" y="1296"/>
                  </a:lnTo>
                  <a:lnTo>
                    <a:pt x="828" y="1300"/>
                  </a:lnTo>
                  <a:lnTo>
                    <a:pt x="820" y="1302"/>
                  </a:lnTo>
                  <a:lnTo>
                    <a:pt x="812" y="1302"/>
                  </a:lnTo>
                  <a:lnTo>
                    <a:pt x="801" y="1297"/>
                  </a:lnTo>
                  <a:lnTo>
                    <a:pt x="790" y="1292"/>
                  </a:lnTo>
                  <a:lnTo>
                    <a:pt x="780" y="1286"/>
                  </a:lnTo>
                  <a:lnTo>
                    <a:pt x="767" y="1279"/>
                  </a:lnTo>
                  <a:lnTo>
                    <a:pt x="763" y="1279"/>
                  </a:lnTo>
                  <a:lnTo>
                    <a:pt x="761" y="1279"/>
                  </a:lnTo>
                  <a:lnTo>
                    <a:pt x="758" y="1279"/>
                  </a:lnTo>
                  <a:lnTo>
                    <a:pt x="756" y="1280"/>
                  </a:lnTo>
                  <a:lnTo>
                    <a:pt x="753" y="1280"/>
                  </a:lnTo>
                  <a:lnTo>
                    <a:pt x="750" y="1280"/>
                  </a:lnTo>
                  <a:lnTo>
                    <a:pt x="732" y="1276"/>
                  </a:lnTo>
                  <a:lnTo>
                    <a:pt x="714" y="1268"/>
                  </a:lnTo>
                  <a:lnTo>
                    <a:pt x="697" y="1258"/>
                  </a:lnTo>
                  <a:lnTo>
                    <a:pt x="680" y="1246"/>
                  </a:lnTo>
                  <a:lnTo>
                    <a:pt x="663" y="1234"/>
                  </a:lnTo>
                  <a:lnTo>
                    <a:pt x="644" y="1225"/>
                  </a:lnTo>
                  <a:lnTo>
                    <a:pt x="625" y="1219"/>
                  </a:lnTo>
                  <a:lnTo>
                    <a:pt x="617" y="1216"/>
                  </a:lnTo>
                  <a:lnTo>
                    <a:pt x="612" y="1208"/>
                  </a:lnTo>
                  <a:lnTo>
                    <a:pt x="608" y="1199"/>
                  </a:lnTo>
                  <a:lnTo>
                    <a:pt x="605" y="1186"/>
                  </a:lnTo>
                  <a:lnTo>
                    <a:pt x="604" y="1174"/>
                  </a:lnTo>
                  <a:lnTo>
                    <a:pt x="603" y="1163"/>
                  </a:lnTo>
                  <a:lnTo>
                    <a:pt x="602" y="1151"/>
                  </a:lnTo>
                  <a:lnTo>
                    <a:pt x="600" y="1142"/>
                  </a:lnTo>
                  <a:lnTo>
                    <a:pt x="596" y="1136"/>
                  </a:lnTo>
                  <a:lnTo>
                    <a:pt x="591" y="1134"/>
                  </a:lnTo>
                  <a:lnTo>
                    <a:pt x="584" y="1132"/>
                  </a:lnTo>
                  <a:lnTo>
                    <a:pt x="576" y="1125"/>
                  </a:lnTo>
                  <a:lnTo>
                    <a:pt x="567" y="1115"/>
                  </a:lnTo>
                  <a:lnTo>
                    <a:pt x="558" y="1106"/>
                  </a:lnTo>
                  <a:lnTo>
                    <a:pt x="548" y="1100"/>
                  </a:lnTo>
                  <a:lnTo>
                    <a:pt x="537" y="1097"/>
                  </a:lnTo>
                  <a:lnTo>
                    <a:pt x="524" y="1099"/>
                  </a:lnTo>
                  <a:lnTo>
                    <a:pt x="511" y="1102"/>
                  </a:lnTo>
                  <a:lnTo>
                    <a:pt x="499" y="1104"/>
                  </a:lnTo>
                  <a:lnTo>
                    <a:pt x="481" y="1105"/>
                  </a:lnTo>
                  <a:lnTo>
                    <a:pt x="466" y="1110"/>
                  </a:lnTo>
                  <a:lnTo>
                    <a:pt x="450" y="1116"/>
                  </a:lnTo>
                  <a:lnTo>
                    <a:pt x="436" y="1119"/>
                  </a:lnTo>
                  <a:lnTo>
                    <a:pt x="421" y="1118"/>
                  </a:lnTo>
                  <a:lnTo>
                    <a:pt x="412" y="1114"/>
                  </a:lnTo>
                  <a:lnTo>
                    <a:pt x="406" y="1109"/>
                  </a:lnTo>
                  <a:lnTo>
                    <a:pt x="401" y="1104"/>
                  </a:lnTo>
                  <a:lnTo>
                    <a:pt x="395" y="1101"/>
                  </a:lnTo>
                  <a:lnTo>
                    <a:pt x="383" y="1098"/>
                  </a:lnTo>
                  <a:lnTo>
                    <a:pt x="373" y="1093"/>
                  </a:lnTo>
                  <a:lnTo>
                    <a:pt x="366" y="1088"/>
                  </a:lnTo>
                  <a:lnTo>
                    <a:pt x="360" y="1083"/>
                  </a:lnTo>
                  <a:lnTo>
                    <a:pt x="354" y="1081"/>
                  </a:lnTo>
                  <a:lnTo>
                    <a:pt x="349" y="1079"/>
                  </a:lnTo>
                  <a:lnTo>
                    <a:pt x="346" y="1074"/>
                  </a:lnTo>
                  <a:lnTo>
                    <a:pt x="344" y="1066"/>
                  </a:lnTo>
                  <a:lnTo>
                    <a:pt x="340" y="1059"/>
                  </a:lnTo>
                  <a:lnTo>
                    <a:pt x="335" y="1054"/>
                  </a:lnTo>
                  <a:lnTo>
                    <a:pt x="315" y="1037"/>
                  </a:lnTo>
                  <a:lnTo>
                    <a:pt x="297" y="1023"/>
                  </a:lnTo>
                  <a:lnTo>
                    <a:pt x="282" y="1011"/>
                  </a:lnTo>
                  <a:lnTo>
                    <a:pt x="268" y="1001"/>
                  </a:lnTo>
                  <a:lnTo>
                    <a:pt x="254" y="996"/>
                  </a:lnTo>
                  <a:lnTo>
                    <a:pt x="249" y="994"/>
                  </a:lnTo>
                  <a:lnTo>
                    <a:pt x="247" y="990"/>
                  </a:lnTo>
                  <a:lnTo>
                    <a:pt x="247" y="984"/>
                  </a:lnTo>
                  <a:lnTo>
                    <a:pt x="246" y="978"/>
                  </a:lnTo>
                  <a:lnTo>
                    <a:pt x="244" y="974"/>
                  </a:lnTo>
                  <a:lnTo>
                    <a:pt x="231" y="954"/>
                  </a:lnTo>
                  <a:lnTo>
                    <a:pt x="221" y="933"/>
                  </a:lnTo>
                  <a:lnTo>
                    <a:pt x="216" y="910"/>
                  </a:lnTo>
                  <a:lnTo>
                    <a:pt x="215" y="890"/>
                  </a:lnTo>
                  <a:lnTo>
                    <a:pt x="213" y="882"/>
                  </a:lnTo>
                  <a:lnTo>
                    <a:pt x="207" y="876"/>
                  </a:lnTo>
                  <a:lnTo>
                    <a:pt x="201" y="871"/>
                  </a:lnTo>
                  <a:lnTo>
                    <a:pt x="195" y="867"/>
                  </a:lnTo>
                  <a:lnTo>
                    <a:pt x="191" y="860"/>
                  </a:lnTo>
                  <a:lnTo>
                    <a:pt x="190" y="852"/>
                  </a:lnTo>
                  <a:lnTo>
                    <a:pt x="192" y="843"/>
                  </a:lnTo>
                  <a:lnTo>
                    <a:pt x="195" y="834"/>
                  </a:lnTo>
                  <a:lnTo>
                    <a:pt x="197" y="826"/>
                  </a:lnTo>
                  <a:lnTo>
                    <a:pt x="196" y="819"/>
                  </a:lnTo>
                  <a:lnTo>
                    <a:pt x="189" y="808"/>
                  </a:lnTo>
                  <a:lnTo>
                    <a:pt x="180" y="801"/>
                  </a:lnTo>
                  <a:lnTo>
                    <a:pt x="172" y="794"/>
                  </a:lnTo>
                  <a:lnTo>
                    <a:pt x="164" y="788"/>
                  </a:lnTo>
                  <a:lnTo>
                    <a:pt x="157" y="781"/>
                  </a:lnTo>
                  <a:lnTo>
                    <a:pt x="152" y="777"/>
                  </a:lnTo>
                  <a:lnTo>
                    <a:pt x="144" y="773"/>
                  </a:lnTo>
                  <a:lnTo>
                    <a:pt x="136" y="769"/>
                  </a:lnTo>
                  <a:lnTo>
                    <a:pt x="126" y="767"/>
                  </a:lnTo>
                  <a:lnTo>
                    <a:pt x="114" y="768"/>
                  </a:lnTo>
                  <a:lnTo>
                    <a:pt x="102" y="771"/>
                  </a:lnTo>
                  <a:lnTo>
                    <a:pt x="92" y="776"/>
                  </a:lnTo>
                  <a:lnTo>
                    <a:pt x="83" y="780"/>
                  </a:lnTo>
                  <a:lnTo>
                    <a:pt x="74" y="764"/>
                  </a:lnTo>
                  <a:lnTo>
                    <a:pt x="68" y="752"/>
                  </a:lnTo>
                  <a:lnTo>
                    <a:pt x="66" y="740"/>
                  </a:lnTo>
                  <a:lnTo>
                    <a:pt x="66" y="729"/>
                  </a:lnTo>
                  <a:lnTo>
                    <a:pt x="68" y="719"/>
                  </a:lnTo>
                  <a:lnTo>
                    <a:pt x="70" y="710"/>
                  </a:lnTo>
                  <a:lnTo>
                    <a:pt x="70" y="702"/>
                  </a:lnTo>
                  <a:lnTo>
                    <a:pt x="67" y="693"/>
                  </a:lnTo>
                  <a:lnTo>
                    <a:pt x="62" y="686"/>
                  </a:lnTo>
                  <a:lnTo>
                    <a:pt x="60" y="681"/>
                  </a:lnTo>
                  <a:lnTo>
                    <a:pt x="63" y="676"/>
                  </a:lnTo>
                  <a:lnTo>
                    <a:pt x="68" y="671"/>
                  </a:lnTo>
                  <a:lnTo>
                    <a:pt x="74" y="667"/>
                  </a:lnTo>
                  <a:lnTo>
                    <a:pt x="79" y="662"/>
                  </a:lnTo>
                  <a:lnTo>
                    <a:pt x="80" y="657"/>
                  </a:lnTo>
                  <a:lnTo>
                    <a:pt x="72" y="635"/>
                  </a:lnTo>
                  <a:lnTo>
                    <a:pt x="59" y="612"/>
                  </a:lnTo>
                  <a:lnTo>
                    <a:pt x="44" y="594"/>
                  </a:lnTo>
                  <a:lnTo>
                    <a:pt x="26" y="578"/>
                  </a:lnTo>
                  <a:lnTo>
                    <a:pt x="9" y="568"/>
                  </a:lnTo>
                  <a:lnTo>
                    <a:pt x="6" y="563"/>
                  </a:lnTo>
                  <a:lnTo>
                    <a:pt x="4" y="555"/>
                  </a:lnTo>
                  <a:lnTo>
                    <a:pt x="3" y="542"/>
                  </a:lnTo>
                  <a:lnTo>
                    <a:pt x="4" y="526"/>
                  </a:lnTo>
                  <a:lnTo>
                    <a:pt x="5" y="508"/>
                  </a:lnTo>
                  <a:lnTo>
                    <a:pt x="6" y="489"/>
                  </a:lnTo>
                  <a:lnTo>
                    <a:pt x="8" y="470"/>
                  </a:lnTo>
                  <a:lnTo>
                    <a:pt x="10" y="451"/>
                  </a:lnTo>
                  <a:lnTo>
                    <a:pt x="12" y="434"/>
                  </a:lnTo>
                  <a:lnTo>
                    <a:pt x="13" y="418"/>
                  </a:lnTo>
                  <a:lnTo>
                    <a:pt x="13" y="407"/>
                  </a:lnTo>
                  <a:lnTo>
                    <a:pt x="13" y="400"/>
                  </a:lnTo>
                  <a:lnTo>
                    <a:pt x="13" y="391"/>
                  </a:lnTo>
                  <a:lnTo>
                    <a:pt x="16" y="384"/>
                  </a:lnTo>
                  <a:lnTo>
                    <a:pt x="21" y="380"/>
                  </a:lnTo>
                  <a:lnTo>
                    <a:pt x="27" y="380"/>
                  </a:lnTo>
                  <a:lnTo>
                    <a:pt x="36" y="382"/>
                  </a:lnTo>
                  <a:lnTo>
                    <a:pt x="44" y="388"/>
                  </a:lnTo>
                  <a:lnTo>
                    <a:pt x="52" y="393"/>
                  </a:lnTo>
                  <a:lnTo>
                    <a:pt x="52" y="384"/>
                  </a:lnTo>
                  <a:lnTo>
                    <a:pt x="51" y="374"/>
                  </a:lnTo>
                  <a:lnTo>
                    <a:pt x="49" y="363"/>
                  </a:lnTo>
                  <a:lnTo>
                    <a:pt x="49" y="353"/>
                  </a:lnTo>
                  <a:lnTo>
                    <a:pt x="51" y="344"/>
                  </a:lnTo>
                  <a:lnTo>
                    <a:pt x="56" y="337"/>
                  </a:lnTo>
                  <a:lnTo>
                    <a:pt x="64" y="329"/>
                  </a:lnTo>
                  <a:lnTo>
                    <a:pt x="72" y="323"/>
                  </a:lnTo>
                  <a:lnTo>
                    <a:pt x="38" y="302"/>
                  </a:lnTo>
                  <a:lnTo>
                    <a:pt x="26" y="295"/>
                  </a:lnTo>
                  <a:lnTo>
                    <a:pt x="16" y="288"/>
                  </a:lnTo>
                  <a:lnTo>
                    <a:pt x="9" y="281"/>
                  </a:lnTo>
                  <a:lnTo>
                    <a:pt x="4" y="273"/>
                  </a:lnTo>
                  <a:lnTo>
                    <a:pt x="1" y="262"/>
                  </a:lnTo>
                  <a:lnTo>
                    <a:pt x="0" y="251"/>
                  </a:lnTo>
                  <a:lnTo>
                    <a:pt x="1" y="236"/>
                  </a:lnTo>
                  <a:lnTo>
                    <a:pt x="4" y="216"/>
                  </a:lnTo>
                  <a:lnTo>
                    <a:pt x="7" y="204"/>
                  </a:lnTo>
                  <a:lnTo>
                    <a:pt x="11" y="190"/>
                  </a:lnTo>
                  <a:lnTo>
                    <a:pt x="16" y="177"/>
                  </a:lnTo>
                  <a:lnTo>
                    <a:pt x="14" y="164"/>
                  </a:lnTo>
                  <a:lnTo>
                    <a:pt x="15" y="149"/>
                  </a:lnTo>
                  <a:lnTo>
                    <a:pt x="16" y="136"/>
                  </a:lnTo>
                  <a:lnTo>
                    <a:pt x="16" y="124"/>
                  </a:lnTo>
                  <a:lnTo>
                    <a:pt x="16" y="114"/>
                  </a:lnTo>
                  <a:lnTo>
                    <a:pt x="15" y="105"/>
                  </a:lnTo>
                  <a:lnTo>
                    <a:pt x="17" y="95"/>
                  </a:lnTo>
                  <a:lnTo>
                    <a:pt x="20" y="85"/>
                  </a:lnTo>
                  <a:lnTo>
                    <a:pt x="25" y="79"/>
                  </a:lnTo>
                  <a:lnTo>
                    <a:pt x="27" y="74"/>
                  </a:lnTo>
                  <a:lnTo>
                    <a:pt x="29" y="66"/>
                  </a:lnTo>
                  <a:lnTo>
                    <a:pt x="32" y="57"/>
                  </a:lnTo>
                  <a:lnTo>
                    <a:pt x="33" y="50"/>
                  </a:lnTo>
                  <a:lnTo>
                    <a:pt x="33" y="39"/>
                  </a:lnTo>
                  <a:lnTo>
                    <a:pt x="31" y="27"/>
                  </a:lnTo>
                  <a:lnTo>
                    <a:pt x="32" y="16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8" y="5"/>
                  </a:lnTo>
                  <a:lnTo>
                    <a:pt x="56" y="1"/>
                  </a:lnTo>
                  <a:lnTo>
                    <a:pt x="63" y="0"/>
                  </a:lnTo>
                  <a:lnTo>
                    <a:pt x="67" y="1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71" name="Freeform 11"/>
            <p:cNvSpPr>
              <a:spLocks/>
            </p:cNvSpPr>
            <p:nvPr/>
          </p:nvSpPr>
          <p:spPr bwMode="gray">
            <a:xfrm>
              <a:off x="3421" y="1648"/>
              <a:ext cx="48" cy="92"/>
            </a:xfrm>
            <a:custGeom>
              <a:avLst/>
              <a:gdLst>
                <a:gd name="T0" fmla="*/ 21 w 48"/>
                <a:gd name="T1" fmla="*/ 1 h 92"/>
                <a:gd name="T2" fmla="*/ 18 w 48"/>
                <a:gd name="T3" fmla="*/ 0 h 92"/>
                <a:gd name="T4" fmla="*/ 14 w 48"/>
                <a:gd name="T5" fmla="*/ 1 h 92"/>
                <a:gd name="T6" fmla="*/ 12 w 48"/>
                <a:gd name="T7" fmla="*/ 4 h 92"/>
                <a:gd name="T8" fmla="*/ 9 w 48"/>
                <a:gd name="T9" fmla="*/ 11 h 92"/>
                <a:gd name="T10" fmla="*/ 5 w 48"/>
                <a:gd name="T11" fmla="*/ 16 h 92"/>
                <a:gd name="T12" fmla="*/ 1 w 48"/>
                <a:gd name="T13" fmla="*/ 23 h 92"/>
                <a:gd name="T14" fmla="*/ 0 w 48"/>
                <a:gd name="T15" fmla="*/ 31 h 92"/>
                <a:gd name="T16" fmla="*/ 1 w 48"/>
                <a:gd name="T17" fmla="*/ 32 h 92"/>
                <a:gd name="T18" fmla="*/ 2 w 48"/>
                <a:gd name="T19" fmla="*/ 35 h 92"/>
                <a:gd name="T20" fmla="*/ 4 w 48"/>
                <a:gd name="T21" fmla="*/ 39 h 92"/>
                <a:gd name="T22" fmla="*/ 8 w 48"/>
                <a:gd name="T23" fmla="*/ 50 h 92"/>
                <a:gd name="T24" fmla="*/ 12 w 48"/>
                <a:gd name="T25" fmla="*/ 60 h 92"/>
                <a:gd name="T26" fmla="*/ 17 w 48"/>
                <a:gd name="T27" fmla="*/ 76 h 92"/>
                <a:gd name="T28" fmla="*/ 22 w 48"/>
                <a:gd name="T29" fmla="*/ 85 h 92"/>
                <a:gd name="T30" fmla="*/ 28 w 48"/>
                <a:gd name="T31" fmla="*/ 90 h 92"/>
                <a:gd name="T32" fmla="*/ 35 w 48"/>
                <a:gd name="T33" fmla="*/ 92 h 92"/>
                <a:gd name="T34" fmla="*/ 40 w 48"/>
                <a:gd name="T35" fmla="*/ 92 h 92"/>
                <a:gd name="T36" fmla="*/ 46 w 48"/>
                <a:gd name="T37" fmla="*/ 84 h 92"/>
                <a:gd name="T38" fmla="*/ 47 w 48"/>
                <a:gd name="T39" fmla="*/ 69 h 92"/>
                <a:gd name="T40" fmla="*/ 47 w 48"/>
                <a:gd name="T41" fmla="*/ 59 h 92"/>
                <a:gd name="T42" fmla="*/ 45 w 48"/>
                <a:gd name="T43" fmla="*/ 58 h 92"/>
                <a:gd name="T44" fmla="*/ 41 w 48"/>
                <a:gd name="T45" fmla="*/ 59 h 92"/>
                <a:gd name="T46" fmla="*/ 38 w 48"/>
                <a:gd name="T47" fmla="*/ 57 h 92"/>
                <a:gd name="T48" fmla="*/ 36 w 48"/>
                <a:gd name="T49" fmla="*/ 55 h 92"/>
                <a:gd name="T50" fmla="*/ 34 w 48"/>
                <a:gd name="T51" fmla="*/ 53 h 92"/>
                <a:gd name="T52" fmla="*/ 34 w 48"/>
                <a:gd name="T53" fmla="*/ 51 h 92"/>
                <a:gd name="T54" fmla="*/ 34 w 48"/>
                <a:gd name="T55" fmla="*/ 47 h 92"/>
                <a:gd name="T56" fmla="*/ 37 w 48"/>
                <a:gd name="T57" fmla="*/ 45 h 92"/>
                <a:gd name="T58" fmla="*/ 40 w 48"/>
                <a:gd name="T59" fmla="*/ 43 h 92"/>
                <a:gd name="T60" fmla="*/ 41 w 48"/>
                <a:gd name="T61" fmla="*/ 42 h 92"/>
                <a:gd name="T62" fmla="*/ 45 w 48"/>
                <a:gd name="T63" fmla="*/ 36 h 92"/>
                <a:gd name="T64" fmla="*/ 48 w 48"/>
                <a:gd name="T65" fmla="*/ 32 h 92"/>
                <a:gd name="T66" fmla="*/ 48 w 48"/>
                <a:gd name="T67" fmla="*/ 28 h 92"/>
                <a:gd name="T68" fmla="*/ 44 w 48"/>
                <a:gd name="T69" fmla="*/ 25 h 92"/>
                <a:gd name="T70" fmla="*/ 41 w 48"/>
                <a:gd name="T71" fmla="*/ 21 h 92"/>
                <a:gd name="T72" fmla="*/ 41 w 48"/>
                <a:gd name="T73" fmla="*/ 19 h 92"/>
                <a:gd name="T74" fmla="*/ 36 w 48"/>
                <a:gd name="T75" fmla="*/ 15 h 92"/>
                <a:gd name="T76" fmla="*/ 30 w 48"/>
                <a:gd name="T77" fmla="*/ 13 h 92"/>
                <a:gd name="T78" fmla="*/ 25 w 48"/>
                <a:gd name="T79" fmla="*/ 9 h 92"/>
                <a:gd name="T80" fmla="*/ 24 w 48"/>
                <a:gd name="T81" fmla="*/ 4 h 92"/>
                <a:gd name="T82" fmla="*/ 23 w 48"/>
                <a:gd name="T83" fmla="*/ 1 h 9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8"/>
                <a:gd name="T127" fmla="*/ 0 h 92"/>
                <a:gd name="T128" fmla="*/ 48 w 48"/>
                <a:gd name="T129" fmla="*/ 92 h 9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8" h="92">
                  <a:moveTo>
                    <a:pt x="23" y="1"/>
                  </a:move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7"/>
                  </a:lnTo>
                  <a:lnTo>
                    <a:pt x="9" y="11"/>
                  </a:lnTo>
                  <a:lnTo>
                    <a:pt x="7" y="13"/>
                  </a:lnTo>
                  <a:lnTo>
                    <a:pt x="5" y="16"/>
                  </a:lnTo>
                  <a:lnTo>
                    <a:pt x="3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3" y="38"/>
                  </a:lnTo>
                  <a:lnTo>
                    <a:pt x="4" y="39"/>
                  </a:lnTo>
                  <a:lnTo>
                    <a:pt x="5" y="41"/>
                  </a:lnTo>
                  <a:lnTo>
                    <a:pt x="8" y="50"/>
                  </a:lnTo>
                  <a:lnTo>
                    <a:pt x="11" y="55"/>
                  </a:lnTo>
                  <a:lnTo>
                    <a:pt x="12" y="60"/>
                  </a:lnTo>
                  <a:lnTo>
                    <a:pt x="14" y="69"/>
                  </a:lnTo>
                  <a:lnTo>
                    <a:pt x="17" y="76"/>
                  </a:lnTo>
                  <a:lnTo>
                    <a:pt x="19" y="82"/>
                  </a:lnTo>
                  <a:lnTo>
                    <a:pt x="22" y="85"/>
                  </a:lnTo>
                  <a:lnTo>
                    <a:pt x="25" y="88"/>
                  </a:lnTo>
                  <a:lnTo>
                    <a:pt x="28" y="90"/>
                  </a:lnTo>
                  <a:lnTo>
                    <a:pt x="32" y="92"/>
                  </a:lnTo>
                  <a:lnTo>
                    <a:pt x="35" y="92"/>
                  </a:lnTo>
                  <a:lnTo>
                    <a:pt x="38" y="92"/>
                  </a:lnTo>
                  <a:lnTo>
                    <a:pt x="40" y="92"/>
                  </a:lnTo>
                  <a:lnTo>
                    <a:pt x="44" y="89"/>
                  </a:lnTo>
                  <a:lnTo>
                    <a:pt x="46" y="84"/>
                  </a:lnTo>
                  <a:lnTo>
                    <a:pt x="47" y="77"/>
                  </a:lnTo>
                  <a:lnTo>
                    <a:pt x="47" y="69"/>
                  </a:lnTo>
                  <a:lnTo>
                    <a:pt x="48" y="60"/>
                  </a:lnTo>
                  <a:lnTo>
                    <a:pt x="47" y="59"/>
                  </a:lnTo>
                  <a:lnTo>
                    <a:pt x="46" y="58"/>
                  </a:lnTo>
                  <a:lnTo>
                    <a:pt x="45" y="58"/>
                  </a:lnTo>
                  <a:lnTo>
                    <a:pt x="43" y="58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6"/>
                  </a:lnTo>
                  <a:lnTo>
                    <a:pt x="36" y="55"/>
                  </a:lnTo>
                  <a:lnTo>
                    <a:pt x="35" y="54"/>
                  </a:lnTo>
                  <a:lnTo>
                    <a:pt x="34" y="53"/>
                  </a:lnTo>
                  <a:lnTo>
                    <a:pt x="34" y="52"/>
                  </a:lnTo>
                  <a:lnTo>
                    <a:pt x="34" y="51"/>
                  </a:lnTo>
                  <a:lnTo>
                    <a:pt x="33" y="49"/>
                  </a:lnTo>
                  <a:lnTo>
                    <a:pt x="34" y="47"/>
                  </a:lnTo>
                  <a:lnTo>
                    <a:pt x="35" y="46"/>
                  </a:lnTo>
                  <a:lnTo>
                    <a:pt x="37" y="45"/>
                  </a:lnTo>
                  <a:lnTo>
                    <a:pt x="39" y="44"/>
                  </a:lnTo>
                  <a:lnTo>
                    <a:pt x="40" y="43"/>
                  </a:lnTo>
                  <a:lnTo>
                    <a:pt x="41" y="43"/>
                  </a:lnTo>
                  <a:lnTo>
                    <a:pt x="41" y="42"/>
                  </a:lnTo>
                  <a:lnTo>
                    <a:pt x="43" y="39"/>
                  </a:lnTo>
                  <a:lnTo>
                    <a:pt x="45" y="36"/>
                  </a:lnTo>
                  <a:lnTo>
                    <a:pt x="47" y="33"/>
                  </a:lnTo>
                  <a:lnTo>
                    <a:pt x="48" y="32"/>
                  </a:lnTo>
                  <a:lnTo>
                    <a:pt x="48" y="30"/>
                  </a:lnTo>
                  <a:lnTo>
                    <a:pt x="48" y="28"/>
                  </a:lnTo>
                  <a:lnTo>
                    <a:pt x="47" y="27"/>
                  </a:lnTo>
                  <a:lnTo>
                    <a:pt x="44" y="25"/>
                  </a:lnTo>
                  <a:lnTo>
                    <a:pt x="41" y="23"/>
                  </a:lnTo>
                  <a:lnTo>
                    <a:pt x="41" y="21"/>
                  </a:lnTo>
                  <a:lnTo>
                    <a:pt x="41" y="20"/>
                  </a:lnTo>
                  <a:lnTo>
                    <a:pt x="41" y="19"/>
                  </a:lnTo>
                  <a:lnTo>
                    <a:pt x="39" y="17"/>
                  </a:lnTo>
                  <a:lnTo>
                    <a:pt x="36" y="15"/>
                  </a:lnTo>
                  <a:lnTo>
                    <a:pt x="33" y="14"/>
                  </a:lnTo>
                  <a:lnTo>
                    <a:pt x="30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4" y="7"/>
                  </a:ln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72" name="Freeform 12"/>
            <p:cNvSpPr>
              <a:spLocks/>
            </p:cNvSpPr>
            <p:nvPr/>
          </p:nvSpPr>
          <p:spPr bwMode="gray">
            <a:xfrm>
              <a:off x="3545" y="2785"/>
              <a:ext cx="554" cy="560"/>
            </a:xfrm>
            <a:custGeom>
              <a:avLst/>
              <a:gdLst>
                <a:gd name="T0" fmla="*/ 35 w 554"/>
                <a:gd name="T1" fmla="*/ 552 h 560"/>
                <a:gd name="T2" fmla="*/ 60 w 554"/>
                <a:gd name="T3" fmla="*/ 551 h 560"/>
                <a:gd name="T4" fmla="*/ 89 w 554"/>
                <a:gd name="T5" fmla="*/ 551 h 560"/>
                <a:gd name="T6" fmla="*/ 113 w 554"/>
                <a:gd name="T7" fmla="*/ 549 h 560"/>
                <a:gd name="T8" fmla="*/ 127 w 554"/>
                <a:gd name="T9" fmla="*/ 543 h 560"/>
                <a:gd name="T10" fmla="*/ 139 w 554"/>
                <a:gd name="T11" fmla="*/ 540 h 560"/>
                <a:gd name="T12" fmla="*/ 156 w 554"/>
                <a:gd name="T13" fmla="*/ 546 h 560"/>
                <a:gd name="T14" fmla="*/ 171 w 554"/>
                <a:gd name="T15" fmla="*/ 558 h 560"/>
                <a:gd name="T16" fmla="*/ 183 w 554"/>
                <a:gd name="T17" fmla="*/ 559 h 560"/>
                <a:gd name="T18" fmla="*/ 206 w 554"/>
                <a:gd name="T19" fmla="*/ 551 h 560"/>
                <a:gd name="T20" fmla="*/ 228 w 554"/>
                <a:gd name="T21" fmla="*/ 539 h 560"/>
                <a:gd name="T22" fmla="*/ 242 w 554"/>
                <a:gd name="T23" fmla="*/ 527 h 560"/>
                <a:gd name="T24" fmla="*/ 242 w 554"/>
                <a:gd name="T25" fmla="*/ 517 h 560"/>
                <a:gd name="T26" fmla="*/ 255 w 554"/>
                <a:gd name="T27" fmla="*/ 504 h 560"/>
                <a:gd name="T28" fmla="*/ 278 w 554"/>
                <a:gd name="T29" fmla="*/ 491 h 560"/>
                <a:gd name="T30" fmla="*/ 290 w 554"/>
                <a:gd name="T31" fmla="*/ 491 h 560"/>
                <a:gd name="T32" fmla="*/ 305 w 554"/>
                <a:gd name="T33" fmla="*/ 490 h 560"/>
                <a:gd name="T34" fmla="*/ 318 w 554"/>
                <a:gd name="T35" fmla="*/ 478 h 560"/>
                <a:gd name="T36" fmla="*/ 332 w 554"/>
                <a:gd name="T37" fmla="*/ 451 h 560"/>
                <a:gd name="T38" fmla="*/ 342 w 554"/>
                <a:gd name="T39" fmla="*/ 436 h 560"/>
                <a:gd name="T40" fmla="*/ 358 w 554"/>
                <a:gd name="T41" fmla="*/ 429 h 560"/>
                <a:gd name="T42" fmla="*/ 381 w 554"/>
                <a:gd name="T43" fmla="*/ 422 h 560"/>
                <a:gd name="T44" fmla="*/ 403 w 554"/>
                <a:gd name="T45" fmla="*/ 414 h 560"/>
                <a:gd name="T46" fmla="*/ 404 w 554"/>
                <a:gd name="T47" fmla="*/ 398 h 560"/>
                <a:gd name="T48" fmla="*/ 404 w 554"/>
                <a:gd name="T49" fmla="*/ 376 h 560"/>
                <a:gd name="T50" fmla="*/ 407 w 554"/>
                <a:gd name="T51" fmla="*/ 353 h 560"/>
                <a:gd name="T52" fmla="*/ 416 w 554"/>
                <a:gd name="T53" fmla="*/ 338 h 560"/>
                <a:gd name="T54" fmla="*/ 430 w 554"/>
                <a:gd name="T55" fmla="*/ 324 h 560"/>
                <a:gd name="T56" fmla="*/ 440 w 554"/>
                <a:gd name="T57" fmla="*/ 314 h 560"/>
                <a:gd name="T58" fmla="*/ 467 w 554"/>
                <a:gd name="T59" fmla="*/ 295 h 560"/>
                <a:gd name="T60" fmla="*/ 479 w 554"/>
                <a:gd name="T61" fmla="*/ 288 h 560"/>
                <a:gd name="T62" fmla="*/ 491 w 554"/>
                <a:gd name="T63" fmla="*/ 279 h 560"/>
                <a:gd name="T64" fmla="*/ 508 w 554"/>
                <a:gd name="T65" fmla="*/ 271 h 560"/>
                <a:gd name="T66" fmla="*/ 513 w 554"/>
                <a:gd name="T67" fmla="*/ 266 h 560"/>
                <a:gd name="T68" fmla="*/ 520 w 554"/>
                <a:gd name="T69" fmla="*/ 259 h 560"/>
                <a:gd name="T70" fmla="*/ 524 w 554"/>
                <a:gd name="T71" fmla="*/ 258 h 560"/>
                <a:gd name="T72" fmla="*/ 528 w 554"/>
                <a:gd name="T73" fmla="*/ 258 h 560"/>
                <a:gd name="T74" fmla="*/ 532 w 554"/>
                <a:gd name="T75" fmla="*/ 258 h 560"/>
                <a:gd name="T76" fmla="*/ 535 w 554"/>
                <a:gd name="T77" fmla="*/ 254 h 560"/>
                <a:gd name="T78" fmla="*/ 549 w 554"/>
                <a:gd name="T79" fmla="*/ 221 h 560"/>
                <a:gd name="T80" fmla="*/ 553 w 554"/>
                <a:gd name="T81" fmla="*/ 200 h 560"/>
                <a:gd name="T82" fmla="*/ 538 w 554"/>
                <a:gd name="T83" fmla="*/ 190 h 560"/>
                <a:gd name="T84" fmla="*/ 521 w 554"/>
                <a:gd name="T85" fmla="*/ 180 h 560"/>
                <a:gd name="T86" fmla="*/ 509 w 554"/>
                <a:gd name="T87" fmla="*/ 172 h 560"/>
                <a:gd name="T88" fmla="*/ 497 w 554"/>
                <a:gd name="T89" fmla="*/ 151 h 560"/>
                <a:gd name="T90" fmla="*/ 485 w 554"/>
                <a:gd name="T91" fmla="*/ 117 h 560"/>
                <a:gd name="T92" fmla="*/ 475 w 554"/>
                <a:gd name="T93" fmla="*/ 100 h 560"/>
                <a:gd name="T94" fmla="*/ 455 w 554"/>
                <a:gd name="T95" fmla="*/ 83 h 560"/>
                <a:gd name="T96" fmla="*/ 432 w 554"/>
                <a:gd name="T97" fmla="*/ 71 h 560"/>
                <a:gd name="T98" fmla="*/ 403 w 554"/>
                <a:gd name="T99" fmla="*/ 44 h 560"/>
                <a:gd name="T100" fmla="*/ 373 w 554"/>
                <a:gd name="T101" fmla="*/ 0 h 560"/>
                <a:gd name="T102" fmla="*/ 300 w 554"/>
                <a:gd name="T103" fmla="*/ 53 h 560"/>
                <a:gd name="T104" fmla="*/ 307 w 554"/>
                <a:gd name="T105" fmla="*/ 73 h 560"/>
                <a:gd name="T106" fmla="*/ 278 w 554"/>
                <a:gd name="T107" fmla="*/ 273 h 560"/>
                <a:gd name="T108" fmla="*/ 0 w 554"/>
                <a:gd name="T109" fmla="*/ 385 h 5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54"/>
                <a:gd name="T166" fmla="*/ 0 h 560"/>
                <a:gd name="T167" fmla="*/ 554 w 554"/>
                <a:gd name="T168" fmla="*/ 560 h 5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54" h="560">
                  <a:moveTo>
                    <a:pt x="0" y="385"/>
                  </a:moveTo>
                  <a:lnTo>
                    <a:pt x="35" y="552"/>
                  </a:lnTo>
                  <a:lnTo>
                    <a:pt x="47" y="551"/>
                  </a:lnTo>
                  <a:lnTo>
                    <a:pt x="60" y="551"/>
                  </a:lnTo>
                  <a:lnTo>
                    <a:pt x="74" y="551"/>
                  </a:lnTo>
                  <a:lnTo>
                    <a:pt x="89" y="551"/>
                  </a:lnTo>
                  <a:lnTo>
                    <a:pt x="102" y="550"/>
                  </a:lnTo>
                  <a:lnTo>
                    <a:pt x="113" y="549"/>
                  </a:lnTo>
                  <a:lnTo>
                    <a:pt x="123" y="547"/>
                  </a:lnTo>
                  <a:lnTo>
                    <a:pt x="127" y="543"/>
                  </a:lnTo>
                  <a:lnTo>
                    <a:pt x="132" y="540"/>
                  </a:lnTo>
                  <a:lnTo>
                    <a:pt x="139" y="540"/>
                  </a:lnTo>
                  <a:lnTo>
                    <a:pt x="147" y="542"/>
                  </a:lnTo>
                  <a:lnTo>
                    <a:pt x="156" y="546"/>
                  </a:lnTo>
                  <a:lnTo>
                    <a:pt x="165" y="551"/>
                  </a:lnTo>
                  <a:lnTo>
                    <a:pt x="171" y="558"/>
                  </a:lnTo>
                  <a:lnTo>
                    <a:pt x="175" y="560"/>
                  </a:lnTo>
                  <a:lnTo>
                    <a:pt x="183" y="559"/>
                  </a:lnTo>
                  <a:lnTo>
                    <a:pt x="194" y="556"/>
                  </a:lnTo>
                  <a:lnTo>
                    <a:pt x="206" y="551"/>
                  </a:lnTo>
                  <a:lnTo>
                    <a:pt x="218" y="545"/>
                  </a:lnTo>
                  <a:lnTo>
                    <a:pt x="228" y="539"/>
                  </a:lnTo>
                  <a:lnTo>
                    <a:pt x="238" y="533"/>
                  </a:lnTo>
                  <a:lnTo>
                    <a:pt x="242" y="527"/>
                  </a:lnTo>
                  <a:lnTo>
                    <a:pt x="242" y="522"/>
                  </a:lnTo>
                  <a:lnTo>
                    <a:pt x="242" y="517"/>
                  </a:lnTo>
                  <a:lnTo>
                    <a:pt x="246" y="510"/>
                  </a:lnTo>
                  <a:lnTo>
                    <a:pt x="255" y="504"/>
                  </a:lnTo>
                  <a:lnTo>
                    <a:pt x="265" y="497"/>
                  </a:lnTo>
                  <a:lnTo>
                    <a:pt x="278" y="491"/>
                  </a:lnTo>
                  <a:lnTo>
                    <a:pt x="284" y="491"/>
                  </a:lnTo>
                  <a:lnTo>
                    <a:pt x="290" y="491"/>
                  </a:lnTo>
                  <a:lnTo>
                    <a:pt x="298" y="491"/>
                  </a:lnTo>
                  <a:lnTo>
                    <a:pt x="305" y="490"/>
                  </a:lnTo>
                  <a:lnTo>
                    <a:pt x="312" y="486"/>
                  </a:lnTo>
                  <a:lnTo>
                    <a:pt x="318" y="478"/>
                  </a:lnTo>
                  <a:lnTo>
                    <a:pt x="326" y="462"/>
                  </a:lnTo>
                  <a:lnTo>
                    <a:pt x="332" y="451"/>
                  </a:lnTo>
                  <a:lnTo>
                    <a:pt x="337" y="443"/>
                  </a:lnTo>
                  <a:lnTo>
                    <a:pt x="342" y="436"/>
                  </a:lnTo>
                  <a:lnTo>
                    <a:pt x="349" y="432"/>
                  </a:lnTo>
                  <a:lnTo>
                    <a:pt x="358" y="429"/>
                  </a:lnTo>
                  <a:lnTo>
                    <a:pt x="368" y="426"/>
                  </a:lnTo>
                  <a:lnTo>
                    <a:pt x="381" y="422"/>
                  </a:lnTo>
                  <a:lnTo>
                    <a:pt x="400" y="417"/>
                  </a:lnTo>
                  <a:lnTo>
                    <a:pt x="403" y="414"/>
                  </a:lnTo>
                  <a:lnTo>
                    <a:pt x="404" y="408"/>
                  </a:lnTo>
                  <a:lnTo>
                    <a:pt x="404" y="398"/>
                  </a:lnTo>
                  <a:lnTo>
                    <a:pt x="404" y="387"/>
                  </a:lnTo>
                  <a:lnTo>
                    <a:pt x="404" y="376"/>
                  </a:lnTo>
                  <a:lnTo>
                    <a:pt x="404" y="364"/>
                  </a:lnTo>
                  <a:lnTo>
                    <a:pt x="407" y="353"/>
                  </a:lnTo>
                  <a:lnTo>
                    <a:pt x="411" y="344"/>
                  </a:lnTo>
                  <a:lnTo>
                    <a:pt x="416" y="338"/>
                  </a:lnTo>
                  <a:lnTo>
                    <a:pt x="422" y="331"/>
                  </a:lnTo>
                  <a:lnTo>
                    <a:pt x="430" y="324"/>
                  </a:lnTo>
                  <a:lnTo>
                    <a:pt x="435" y="317"/>
                  </a:lnTo>
                  <a:lnTo>
                    <a:pt x="440" y="314"/>
                  </a:lnTo>
                  <a:lnTo>
                    <a:pt x="453" y="305"/>
                  </a:lnTo>
                  <a:lnTo>
                    <a:pt x="467" y="295"/>
                  </a:lnTo>
                  <a:lnTo>
                    <a:pt x="473" y="292"/>
                  </a:lnTo>
                  <a:lnTo>
                    <a:pt x="479" y="288"/>
                  </a:lnTo>
                  <a:lnTo>
                    <a:pt x="484" y="283"/>
                  </a:lnTo>
                  <a:lnTo>
                    <a:pt x="491" y="279"/>
                  </a:lnTo>
                  <a:lnTo>
                    <a:pt x="500" y="275"/>
                  </a:lnTo>
                  <a:lnTo>
                    <a:pt x="508" y="271"/>
                  </a:lnTo>
                  <a:lnTo>
                    <a:pt x="512" y="268"/>
                  </a:lnTo>
                  <a:lnTo>
                    <a:pt x="513" y="266"/>
                  </a:lnTo>
                  <a:lnTo>
                    <a:pt x="515" y="263"/>
                  </a:lnTo>
                  <a:lnTo>
                    <a:pt x="520" y="259"/>
                  </a:lnTo>
                  <a:lnTo>
                    <a:pt x="522" y="259"/>
                  </a:lnTo>
                  <a:lnTo>
                    <a:pt x="524" y="258"/>
                  </a:lnTo>
                  <a:lnTo>
                    <a:pt x="526" y="258"/>
                  </a:lnTo>
                  <a:lnTo>
                    <a:pt x="528" y="258"/>
                  </a:lnTo>
                  <a:lnTo>
                    <a:pt x="530" y="258"/>
                  </a:lnTo>
                  <a:lnTo>
                    <a:pt x="532" y="258"/>
                  </a:lnTo>
                  <a:lnTo>
                    <a:pt x="533" y="256"/>
                  </a:lnTo>
                  <a:lnTo>
                    <a:pt x="535" y="254"/>
                  </a:lnTo>
                  <a:lnTo>
                    <a:pt x="541" y="237"/>
                  </a:lnTo>
                  <a:lnTo>
                    <a:pt x="549" y="221"/>
                  </a:lnTo>
                  <a:lnTo>
                    <a:pt x="554" y="204"/>
                  </a:lnTo>
                  <a:lnTo>
                    <a:pt x="553" y="200"/>
                  </a:lnTo>
                  <a:lnTo>
                    <a:pt x="547" y="196"/>
                  </a:lnTo>
                  <a:lnTo>
                    <a:pt x="538" y="190"/>
                  </a:lnTo>
                  <a:lnTo>
                    <a:pt x="529" y="185"/>
                  </a:lnTo>
                  <a:lnTo>
                    <a:pt x="521" y="180"/>
                  </a:lnTo>
                  <a:lnTo>
                    <a:pt x="513" y="175"/>
                  </a:lnTo>
                  <a:lnTo>
                    <a:pt x="509" y="172"/>
                  </a:lnTo>
                  <a:lnTo>
                    <a:pt x="503" y="163"/>
                  </a:lnTo>
                  <a:lnTo>
                    <a:pt x="497" y="151"/>
                  </a:lnTo>
                  <a:lnTo>
                    <a:pt x="492" y="137"/>
                  </a:lnTo>
                  <a:lnTo>
                    <a:pt x="485" y="117"/>
                  </a:lnTo>
                  <a:lnTo>
                    <a:pt x="482" y="109"/>
                  </a:lnTo>
                  <a:lnTo>
                    <a:pt x="475" y="100"/>
                  </a:lnTo>
                  <a:lnTo>
                    <a:pt x="465" y="90"/>
                  </a:lnTo>
                  <a:lnTo>
                    <a:pt x="455" y="83"/>
                  </a:lnTo>
                  <a:lnTo>
                    <a:pt x="446" y="78"/>
                  </a:lnTo>
                  <a:lnTo>
                    <a:pt x="432" y="71"/>
                  </a:lnTo>
                  <a:lnTo>
                    <a:pt x="417" y="60"/>
                  </a:lnTo>
                  <a:lnTo>
                    <a:pt x="403" y="44"/>
                  </a:lnTo>
                  <a:lnTo>
                    <a:pt x="388" y="25"/>
                  </a:lnTo>
                  <a:lnTo>
                    <a:pt x="373" y="0"/>
                  </a:lnTo>
                  <a:lnTo>
                    <a:pt x="318" y="4"/>
                  </a:lnTo>
                  <a:lnTo>
                    <a:pt x="300" y="53"/>
                  </a:lnTo>
                  <a:lnTo>
                    <a:pt x="321" y="61"/>
                  </a:lnTo>
                  <a:lnTo>
                    <a:pt x="307" y="73"/>
                  </a:lnTo>
                  <a:lnTo>
                    <a:pt x="269" y="159"/>
                  </a:lnTo>
                  <a:lnTo>
                    <a:pt x="278" y="273"/>
                  </a:lnTo>
                  <a:lnTo>
                    <a:pt x="185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73" name="Freeform 13"/>
            <p:cNvSpPr>
              <a:spLocks/>
            </p:cNvSpPr>
            <p:nvPr/>
          </p:nvSpPr>
          <p:spPr bwMode="gray">
            <a:xfrm>
              <a:off x="3545" y="2785"/>
              <a:ext cx="554" cy="560"/>
            </a:xfrm>
            <a:custGeom>
              <a:avLst/>
              <a:gdLst>
                <a:gd name="T0" fmla="*/ 35 w 554"/>
                <a:gd name="T1" fmla="*/ 552 h 560"/>
                <a:gd name="T2" fmla="*/ 60 w 554"/>
                <a:gd name="T3" fmla="*/ 551 h 560"/>
                <a:gd name="T4" fmla="*/ 89 w 554"/>
                <a:gd name="T5" fmla="*/ 551 h 560"/>
                <a:gd name="T6" fmla="*/ 113 w 554"/>
                <a:gd name="T7" fmla="*/ 549 h 560"/>
                <a:gd name="T8" fmla="*/ 127 w 554"/>
                <a:gd name="T9" fmla="*/ 543 h 560"/>
                <a:gd name="T10" fmla="*/ 139 w 554"/>
                <a:gd name="T11" fmla="*/ 540 h 560"/>
                <a:gd name="T12" fmla="*/ 156 w 554"/>
                <a:gd name="T13" fmla="*/ 546 h 560"/>
                <a:gd name="T14" fmla="*/ 171 w 554"/>
                <a:gd name="T15" fmla="*/ 558 h 560"/>
                <a:gd name="T16" fmla="*/ 183 w 554"/>
                <a:gd name="T17" fmla="*/ 559 h 560"/>
                <a:gd name="T18" fmla="*/ 206 w 554"/>
                <a:gd name="T19" fmla="*/ 551 h 560"/>
                <a:gd name="T20" fmla="*/ 228 w 554"/>
                <a:gd name="T21" fmla="*/ 539 h 560"/>
                <a:gd name="T22" fmla="*/ 242 w 554"/>
                <a:gd name="T23" fmla="*/ 527 h 560"/>
                <a:gd name="T24" fmla="*/ 242 w 554"/>
                <a:gd name="T25" fmla="*/ 517 h 560"/>
                <a:gd name="T26" fmla="*/ 255 w 554"/>
                <a:gd name="T27" fmla="*/ 504 h 560"/>
                <a:gd name="T28" fmla="*/ 278 w 554"/>
                <a:gd name="T29" fmla="*/ 491 h 560"/>
                <a:gd name="T30" fmla="*/ 290 w 554"/>
                <a:gd name="T31" fmla="*/ 491 h 560"/>
                <a:gd name="T32" fmla="*/ 305 w 554"/>
                <a:gd name="T33" fmla="*/ 490 h 560"/>
                <a:gd name="T34" fmla="*/ 318 w 554"/>
                <a:gd name="T35" fmla="*/ 478 h 560"/>
                <a:gd name="T36" fmla="*/ 332 w 554"/>
                <a:gd name="T37" fmla="*/ 451 h 560"/>
                <a:gd name="T38" fmla="*/ 342 w 554"/>
                <a:gd name="T39" fmla="*/ 436 h 560"/>
                <a:gd name="T40" fmla="*/ 358 w 554"/>
                <a:gd name="T41" fmla="*/ 429 h 560"/>
                <a:gd name="T42" fmla="*/ 381 w 554"/>
                <a:gd name="T43" fmla="*/ 422 h 560"/>
                <a:gd name="T44" fmla="*/ 403 w 554"/>
                <a:gd name="T45" fmla="*/ 414 h 560"/>
                <a:gd name="T46" fmla="*/ 404 w 554"/>
                <a:gd name="T47" fmla="*/ 398 h 560"/>
                <a:gd name="T48" fmla="*/ 404 w 554"/>
                <a:gd name="T49" fmla="*/ 376 h 560"/>
                <a:gd name="T50" fmla="*/ 407 w 554"/>
                <a:gd name="T51" fmla="*/ 353 h 560"/>
                <a:gd name="T52" fmla="*/ 416 w 554"/>
                <a:gd name="T53" fmla="*/ 338 h 560"/>
                <a:gd name="T54" fmla="*/ 430 w 554"/>
                <a:gd name="T55" fmla="*/ 324 h 560"/>
                <a:gd name="T56" fmla="*/ 440 w 554"/>
                <a:gd name="T57" fmla="*/ 314 h 560"/>
                <a:gd name="T58" fmla="*/ 467 w 554"/>
                <a:gd name="T59" fmla="*/ 295 h 560"/>
                <a:gd name="T60" fmla="*/ 479 w 554"/>
                <a:gd name="T61" fmla="*/ 288 h 560"/>
                <a:gd name="T62" fmla="*/ 491 w 554"/>
                <a:gd name="T63" fmla="*/ 279 h 560"/>
                <a:gd name="T64" fmla="*/ 508 w 554"/>
                <a:gd name="T65" fmla="*/ 271 h 560"/>
                <a:gd name="T66" fmla="*/ 513 w 554"/>
                <a:gd name="T67" fmla="*/ 266 h 560"/>
                <a:gd name="T68" fmla="*/ 520 w 554"/>
                <a:gd name="T69" fmla="*/ 259 h 560"/>
                <a:gd name="T70" fmla="*/ 524 w 554"/>
                <a:gd name="T71" fmla="*/ 258 h 560"/>
                <a:gd name="T72" fmla="*/ 528 w 554"/>
                <a:gd name="T73" fmla="*/ 258 h 560"/>
                <a:gd name="T74" fmla="*/ 532 w 554"/>
                <a:gd name="T75" fmla="*/ 258 h 560"/>
                <a:gd name="T76" fmla="*/ 535 w 554"/>
                <a:gd name="T77" fmla="*/ 254 h 560"/>
                <a:gd name="T78" fmla="*/ 549 w 554"/>
                <a:gd name="T79" fmla="*/ 221 h 560"/>
                <a:gd name="T80" fmla="*/ 553 w 554"/>
                <a:gd name="T81" fmla="*/ 200 h 560"/>
                <a:gd name="T82" fmla="*/ 538 w 554"/>
                <a:gd name="T83" fmla="*/ 190 h 560"/>
                <a:gd name="T84" fmla="*/ 521 w 554"/>
                <a:gd name="T85" fmla="*/ 180 h 560"/>
                <a:gd name="T86" fmla="*/ 509 w 554"/>
                <a:gd name="T87" fmla="*/ 172 h 560"/>
                <a:gd name="T88" fmla="*/ 497 w 554"/>
                <a:gd name="T89" fmla="*/ 151 h 560"/>
                <a:gd name="T90" fmla="*/ 485 w 554"/>
                <a:gd name="T91" fmla="*/ 117 h 560"/>
                <a:gd name="T92" fmla="*/ 475 w 554"/>
                <a:gd name="T93" fmla="*/ 100 h 560"/>
                <a:gd name="T94" fmla="*/ 455 w 554"/>
                <a:gd name="T95" fmla="*/ 83 h 560"/>
                <a:gd name="T96" fmla="*/ 432 w 554"/>
                <a:gd name="T97" fmla="*/ 71 h 560"/>
                <a:gd name="T98" fmla="*/ 403 w 554"/>
                <a:gd name="T99" fmla="*/ 44 h 560"/>
                <a:gd name="T100" fmla="*/ 373 w 554"/>
                <a:gd name="T101" fmla="*/ 0 h 560"/>
                <a:gd name="T102" fmla="*/ 300 w 554"/>
                <a:gd name="T103" fmla="*/ 53 h 560"/>
                <a:gd name="T104" fmla="*/ 307 w 554"/>
                <a:gd name="T105" fmla="*/ 73 h 560"/>
                <a:gd name="T106" fmla="*/ 278 w 554"/>
                <a:gd name="T107" fmla="*/ 273 h 560"/>
                <a:gd name="T108" fmla="*/ 0 w 554"/>
                <a:gd name="T109" fmla="*/ 385 h 5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54"/>
                <a:gd name="T166" fmla="*/ 0 h 560"/>
                <a:gd name="T167" fmla="*/ 554 w 554"/>
                <a:gd name="T168" fmla="*/ 560 h 5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54" h="560">
                  <a:moveTo>
                    <a:pt x="0" y="385"/>
                  </a:moveTo>
                  <a:lnTo>
                    <a:pt x="35" y="552"/>
                  </a:lnTo>
                  <a:lnTo>
                    <a:pt x="47" y="551"/>
                  </a:lnTo>
                  <a:lnTo>
                    <a:pt x="60" y="551"/>
                  </a:lnTo>
                  <a:lnTo>
                    <a:pt x="74" y="551"/>
                  </a:lnTo>
                  <a:lnTo>
                    <a:pt x="89" y="551"/>
                  </a:lnTo>
                  <a:lnTo>
                    <a:pt x="102" y="550"/>
                  </a:lnTo>
                  <a:lnTo>
                    <a:pt x="113" y="549"/>
                  </a:lnTo>
                  <a:lnTo>
                    <a:pt x="123" y="547"/>
                  </a:lnTo>
                  <a:lnTo>
                    <a:pt x="127" y="543"/>
                  </a:lnTo>
                  <a:lnTo>
                    <a:pt x="132" y="540"/>
                  </a:lnTo>
                  <a:lnTo>
                    <a:pt x="139" y="540"/>
                  </a:lnTo>
                  <a:lnTo>
                    <a:pt x="147" y="542"/>
                  </a:lnTo>
                  <a:lnTo>
                    <a:pt x="156" y="546"/>
                  </a:lnTo>
                  <a:lnTo>
                    <a:pt x="165" y="551"/>
                  </a:lnTo>
                  <a:lnTo>
                    <a:pt x="171" y="558"/>
                  </a:lnTo>
                  <a:lnTo>
                    <a:pt x="175" y="560"/>
                  </a:lnTo>
                  <a:lnTo>
                    <a:pt x="183" y="559"/>
                  </a:lnTo>
                  <a:lnTo>
                    <a:pt x="194" y="556"/>
                  </a:lnTo>
                  <a:lnTo>
                    <a:pt x="206" y="551"/>
                  </a:lnTo>
                  <a:lnTo>
                    <a:pt x="218" y="545"/>
                  </a:lnTo>
                  <a:lnTo>
                    <a:pt x="228" y="539"/>
                  </a:lnTo>
                  <a:lnTo>
                    <a:pt x="238" y="533"/>
                  </a:lnTo>
                  <a:lnTo>
                    <a:pt x="242" y="527"/>
                  </a:lnTo>
                  <a:lnTo>
                    <a:pt x="242" y="522"/>
                  </a:lnTo>
                  <a:lnTo>
                    <a:pt x="242" y="517"/>
                  </a:lnTo>
                  <a:lnTo>
                    <a:pt x="246" y="510"/>
                  </a:lnTo>
                  <a:lnTo>
                    <a:pt x="255" y="504"/>
                  </a:lnTo>
                  <a:lnTo>
                    <a:pt x="265" y="497"/>
                  </a:lnTo>
                  <a:lnTo>
                    <a:pt x="278" y="491"/>
                  </a:lnTo>
                  <a:lnTo>
                    <a:pt x="284" y="491"/>
                  </a:lnTo>
                  <a:lnTo>
                    <a:pt x="290" y="491"/>
                  </a:lnTo>
                  <a:lnTo>
                    <a:pt x="298" y="491"/>
                  </a:lnTo>
                  <a:lnTo>
                    <a:pt x="305" y="490"/>
                  </a:lnTo>
                  <a:lnTo>
                    <a:pt x="312" y="486"/>
                  </a:lnTo>
                  <a:lnTo>
                    <a:pt x="318" y="478"/>
                  </a:lnTo>
                  <a:lnTo>
                    <a:pt x="326" y="462"/>
                  </a:lnTo>
                  <a:lnTo>
                    <a:pt x="332" y="451"/>
                  </a:lnTo>
                  <a:lnTo>
                    <a:pt x="337" y="443"/>
                  </a:lnTo>
                  <a:lnTo>
                    <a:pt x="342" y="436"/>
                  </a:lnTo>
                  <a:lnTo>
                    <a:pt x="349" y="432"/>
                  </a:lnTo>
                  <a:lnTo>
                    <a:pt x="358" y="429"/>
                  </a:lnTo>
                  <a:lnTo>
                    <a:pt x="368" y="426"/>
                  </a:lnTo>
                  <a:lnTo>
                    <a:pt x="381" y="422"/>
                  </a:lnTo>
                  <a:lnTo>
                    <a:pt x="400" y="417"/>
                  </a:lnTo>
                  <a:lnTo>
                    <a:pt x="403" y="414"/>
                  </a:lnTo>
                  <a:lnTo>
                    <a:pt x="404" y="408"/>
                  </a:lnTo>
                  <a:lnTo>
                    <a:pt x="404" y="398"/>
                  </a:lnTo>
                  <a:lnTo>
                    <a:pt x="404" y="387"/>
                  </a:lnTo>
                  <a:lnTo>
                    <a:pt x="404" y="376"/>
                  </a:lnTo>
                  <a:lnTo>
                    <a:pt x="404" y="364"/>
                  </a:lnTo>
                  <a:lnTo>
                    <a:pt x="407" y="353"/>
                  </a:lnTo>
                  <a:lnTo>
                    <a:pt x="411" y="344"/>
                  </a:lnTo>
                  <a:lnTo>
                    <a:pt x="416" y="338"/>
                  </a:lnTo>
                  <a:lnTo>
                    <a:pt x="422" y="331"/>
                  </a:lnTo>
                  <a:lnTo>
                    <a:pt x="430" y="324"/>
                  </a:lnTo>
                  <a:lnTo>
                    <a:pt x="435" y="317"/>
                  </a:lnTo>
                  <a:lnTo>
                    <a:pt x="440" y="314"/>
                  </a:lnTo>
                  <a:lnTo>
                    <a:pt x="453" y="305"/>
                  </a:lnTo>
                  <a:lnTo>
                    <a:pt x="467" y="295"/>
                  </a:lnTo>
                  <a:lnTo>
                    <a:pt x="473" y="292"/>
                  </a:lnTo>
                  <a:lnTo>
                    <a:pt x="479" y="288"/>
                  </a:lnTo>
                  <a:lnTo>
                    <a:pt x="484" y="283"/>
                  </a:lnTo>
                  <a:lnTo>
                    <a:pt x="491" y="279"/>
                  </a:lnTo>
                  <a:lnTo>
                    <a:pt x="500" y="275"/>
                  </a:lnTo>
                  <a:lnTo>
                    <a:pt x="508" y="271"/>
                  </a:lnTo>
                  <a:lnTo>
                    <a:pt x="512" y="268"/>
                  </a:lnTo>
                  <a:lnTo>
                    <a:pt x="513" y="266"/>
                  </a:lnTo>
                  <a:lnTo>
                    <a:pt x="515" y="263"/>
                  </a:lnTo>
                  <a:lnTo>
                    <a:pt x="520" y="259"/>
                  </a:lnTo>
                  <a:lnTo>
                    <a:pt x="522" y="259"/>
                  </a:lnTo>
                  <a:lnTo>
                    <a:pt x="524" y="258"/>
                  </a:lnTo>
                  <a:lnTo>
                    <a:pt x="526" y="258"/>
                  </a:lnTo>
                  <a:lnTo>
                    <a:pt x="528" y="258"/>
                  </a:lnTo>
                  <a:lnTo>
                    <a:pt x="530" y="258"/>
                  </a:lnTo>
                  <a:lnTo>
                    <a:pt x="532" y="258"/>
                  </a:lnTo>
                  <a:lnTo>
                    <a:pt x="533" y="256"/>
                  </a:lnTo>
                  <a:lnTo>
                    <a:pt x="535" y="254"/>
                  </a:lnTo>
                  <a:lnTo>
                    <a:pt x="541" y="237"/>
                  </a:lnTo>
                  <a:lnTo>
                    <a:pt x="549" y="221"/>
                  </a:lnTo>
                  <a:lnTo>
                    <a:pt x="554" y="204"/>
                  </a:lnTo>
                  <a:lnTo>
                    <a:pt x="553" y="200"/>
                  </a:lnTo>
                  <a:lnTo>
                    <a:pt x="547" y="196"/>
                  </a:lnTo>
                  <a:lnTo>
                    <a:pt x="538" y="190"/>
                  </a:lnTo>
                  <a:lnTo>
                    <a:pt x="529" y="185"/>
                  </a:lnTo>
                  <a:lnTo>
                    <a:pt x="521" y="180"/>
                  </a:lnTo>
                  <a:lnTo>
                    <a:pt x="513" y="175"/>
                  </a:lnTo>
                  <a:lnTo>
                    <a:pt x="509" y="172"/>
                  </a:lnTo>
                  <a:lnTo>
                    <a:pt x="503" y="163"/>
                  </a:lnTo>
                  <a:lnTo>
                    <a:pt x="497" y="151"/>
                  </a:lnTo>
                  <a:lnTo>
                    <a:pt x="492" y="137"/>
                  </a:lnTo>
                  <a:lnTo>
                    <a:pt x="485" y="117"/>
                  </a:lnTo>
                  <a:lnTo>
                    <a:pt x="482" y="109"/>
                  </a:lnTo>
                  <a:lnTo>
                    <a:pt x="475" y="100"/>
                  </a:lnTo>
                  <a:lnTo>
                    <a:pt x="465" y="90"/>
                  </a:lnTo>
                  <a:lnTo>
                    <a:pt x="455" y="83"/>
                  </a:lnTo>
                  <a:lnTo>
                    <a:pt x="446" y="78"/>
                  </a:lnTo>
                  <a:lnTo>
                    <a:pt x="432" y="71"/>
                  </a:lnTo>
                  <a:lnTo>
                    <a:pt x="417" y="60"/>
                  </a:lnTo>
                  <a:lnTo>
                    <a:pt x="403" y="44"/>
                  </a:lnTo>
                  <a:lnTo>
                    <a:pt x="388" y="25"/>
                  </a:lnTo>
                  <a:lnTo>
                    <a:pt x="373" y="0"/>
                  </a:lnTo>
                  <a:lnTo>
                    <a:pt x="318" y="4"/>
                  </a:lnTo>
                  <a:lnTo>
                    <a:pt x="300" y="53"/>
                  </a:lnTo>
                  <a:lnTo>
                    <a:pt x="321" y="61"/>
                  </a:lnTo>
                  <a:lnTo>
                    <a:pt x="307" y="73"/>
                  </a:lnTo>
                  <a:lnTo>
                    <a:pt x="269" y="159"/>
                  </a:lnTo>
                  <a:lnTo>
                    <a:pt x="278" y="273"/>
                  </a:lnTo>
                  <a:lnTo>
                    <a:pt x="185" y="385"/>
                  </a:lnTo>
                  <a:lnTo>
                    <a:pt x="0" y="385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74" name="Freeform 14"/>
            <p:cNvSpPr>
              <a:spLocks/>
            </p:cNvSpPr>
            <p:nvPr/>
          </p:nvSpPr>
          <p:spPr bwMode="gray">
            <a:xfrm>
              <a:off x="2541" y="1968"/>
              <a:ext cx="1282" cy="1359"/>
            </a:xfrm>
            <a:custGeom>
              <a:avLst/>
              <a:gdLst>
                <a:gd name="T0" fmla="*/ 997 w 1282"/>
                <a:gd name="T1" fmla="*/ 832 h 1359"/>
                <a:gd name="T2" fmla="*/ 1282 w 1282"/>
                <a:gd name="T3" fmla="*/ 1090 h 1359"/>
                <a:gd name="T4" fmla="*/ 720 w 1282"/>
                <a:gd name="T5" fmla="*/ 1211 h 1359"/>
                <a:gd name="T6" fmla="*/ 679 w 1282"/>
                <a:gd name="T7" fmla="*/ 1257 h 1359"/>
                <a:gd name="T8" fmla="*/ 629 w 1282"/>
                <a:gd name="T9" fmla="*/ 1309 h 1359"/>
                <a:gd name="T10" fmla="*/ 580 w 1282"/>
                <a:gd name="T11" fmla="*/ 1349 h 1359"/>
                <a:gd name="T12" fmla="*/ 547 w 1282"/>
                <a:gd name="T13" fmla="*/ 1346 h 1359"/>
                <a:gd name="T14" fmla="*/ 522 w 1282"/>
                <a:gd name="T15" fmla="*/ 1301 h 1359"/>
                <a:gd name="T16" fmla="*/ 508 w 1282"/>
                <a:gd name="T17" fmla="*/ 1232 h 1359"/>
                <a:gd name="T18" fmla="*/ 295 w 1282"/>
                <a:gd name="T19" fmla="*/ 1191 h 1359"/>
                <a:gd name="T20" fmla="*/ 284 w 1282"/>
                <a:gd name="T21" fmla="*/ 1138 h 1359"/>
                <a:gd name="T22" fmla="*/ 268 w 1282"/>
                <a:gd name="T23" fmla="*/ 1082 h 1359"/>
                <a:gd name="T24" fmla="*/ 256 w 1282"/>
                <a:gd name="T25" fmla="*/ 1052 h 1359"/>
                <a:gd name="T26" fmla="*/ 241 w 1282"/>
                <a:gd name="T27" fmla="*/ 1039 h 1359"/>
                <a:gd name="T28" fmla="*/ 237 w 1282"/>
                <a:gd name="T29" fmla="*/ 1001 h 1359"/>
                <a:gd name="T30" fmla="*/ 211 w 1282"/>
                <a:gd name="T31" fmla="*/ 936 h 1359"/>
                <a:gd name="T32" fmla="*/ 172 w 1282"/>
                <a:gd name="T33" fmla="*/ 873 h 1359"/>
                <a:gd name="T34" fmla="*/ 141 w 1282"/>
                <a:gd name="T35" fmla="*/ 820 h 1359"/>
                <a:gd name="T36" fmla="*/ 141 w 1282"/>
                <a:gd name="T37" fmla="*/ 757 h 1359"/>
                <a:gd name="T38" fmla="*/ 143 w 1282"/>
                <a:gd name="T39" fmla="*/ 645 h 1359"/>
                <a:gd name="T40" fmla="*/ 130 w 1282"/>
                <a:gd name="T41" fmla="*/ 553 h 1359"/>
                <a:gd name="T42" fmla="*/ 113 w 1282"/>
                <a:gd name="T43" fmla="*/ 514 h 1359"/>
                <a:gd name="T44" fmla="*/ 104 w 1282"/>
                <a:gd name="T45" fmla="*/ 510 h 1359"/>
                <a:gd name="T46" fmla="*/ 92 w 1282"/>
                <a:gd name="T47" fmla="*/ 498 h 1359"/>
                <a:gd name="T48" fmla="*/ 77 w 1282"/>
                <a:gd name="T49" fmla="*/ 479 h 1359"/>
                <a:gd name="T50" fmla="*/ 79 w 1282"/>
                <a:gd name="T51" fmla="*/ 461 h 1359"/>
                <a:gd name="T52" fmla="*/ 72 w 1282"/>
                <a:gd name="T53" fmla="*/ 424 h 1359"/>
                <a:gd name="T54" fmla="*/ 58 w 1282"/>
                <a:gd name="T55" fmla="*/ 392 h 1359"/>
                <a:gd name="T56" fmla="*/ 49 w 1282"/>
                <a:gd name="T57" fmla="*/ 383 h 1359"/>
                <a:gd name="T58" fmla="*/ 42 w 1282"/>
                <a:gd name="T59" fmla="*/ 371 h 1359"/>
                <a:gd name="T60" fmla="*/ 35 w 1282"/>
                <a:gd name="T61" fmla="*/ 347 h 1359"/>
                <a:gd name="T62" fmla="*/ 38 w 1282"/>
                <a:gd name="T63" fmla="*/ 283 h 1359"/>
                <a:gd name="T64" fmla="*/ 22 w 1282"/>
                <a:gd name="T65" fmla="*/ 240 h 1359"/>
                <a:gd name="T66" fmla="*/ 4 w 1282"/>
                <a:gd name="T67" fmla="*/ 206 h 1359"/>
                <a:gd name="T68" fmla="*/ 2 w 1282"/>
                <a:gd name="T69" fmla="*/ 174 h 1359"/>
                <a:gd name="T70" fmla="*/ 101 w 1282"/>
                <a:gd name="T71" fmla="*/ 114 h 1359"/>
                <a:gd name="T72" fmla="*/ 124 w 1282"/>
                <a:gd name="T73" fmla="*/ 104 h 1359"/>
                <a:gd name="T74" fmla="*/ 147 w 1282"/>
                <a:gd name="T75" fmla="*/ 80 h 1359"/>
                <a:gd name="T76" fmla="*/ 175 w 1282"/>
                <a:gd name="T77" fmla="*/ 75 h 1359"/>
                <a:gd name="T78" fmla="*/ 199 w 1282"/>
                <a:gd name="T79" fmla="*/ 71 h 1359"/>
                <a:gd name="T80" fmla="*/ 213 w 1282"/>
                <a:gd name="T81" fmla="*/ 37 h 1359"/>
                <a:gd name="T82" fmla="*/ 223 w 1282"/>
                <a:gd name="T83" fmla="*/ 4 h 1359"/>
                <a:gd name="T84" fmla="*/ 251 w 1282"/>
                <a:gd name="T85" fmla="*/ 2 h 1359"/>
                <a:gd name="T86" fmla="*/ 299 w 1282"/>
                <a:gd name="T87" fmla="*/ 23 h 1359"/>
                <a:gd name="T88" fmla="*/ 347 w 1282"/>
                <a:gd name="T89" fmla="*/ 41 h 1359"/>
                <a:gd name="T90" fmla="*/ 401 w 1282"/>
                <a:gd name="T91" fmla="*/ 28 h 1359"/>
                <a:gd name="T92" fmla="*/ 439 w 1282"/>
                <a:gd name="T93" fmla="*/ 60 h 1359"/>
                <a:gd name="T94" fmla="*/ 489 w 1282"/>
                <a:gd name="T95" fmla="*/ 113 h 1359"/>
                <a:gd name="T96" fmla="*/ 541 w 1282"/>
                <a:gd name="T97" fmla="*/ 174 h 1359"/>
                <a:gd name="T98" fmla="*/ 591 w 1282"/>
                <a:gd name="T99" fmla="*/ 225 h 1359"/>
                <a:gd name="T100" fmla="*/ 592 w 1282"/>
                <a:gd name="T101" fmla="*/ 249 h 1359"/>
                <a:gd name="T102" fmla="*/ 592 w 1282"/>
                <a:gd name="T103" fmla="*/ 278 h 1359"/>
                <a:gd name="T104" fmla="*/ 628 w 1282"/>
                <a:gd name="T105" fmla="*/ 315 h 1359"/>
                <a:gd name="T106" fmla="*/ 866 w 1282"/>
                <a:gd name="T107" fmla="*/ 412 h 1359"/>
                <a:gd name="T108" fmla="*/ 866 w 1282"/>
                <a:gd name="T109" fmla="*/ 472 h 1359"/>
                <a:gd name="T110" fmla="*/ 892 w 1282"/>
                <a:gd name="T111" fmla="*/ 542 h 1359"/>
                <a:gd name="T112" fmla="*/ 921 w 1282"/>
                <a:gd name="T113" fmla="*/ 607 h 1359"/>
                <a:gd name="T114" fmla="*/ 923 w 1282"/>
                <a:gd name="T115" fmla="*/ 650 h 1359"/>
                <a:gd name="T116" fmla="*/ 942 w 1282"/>
                <a:gd name="T117" fmla="*/ 686 h 135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82"/>
                <a:gd name="T178" fmla="*/ 0 h 1359"/>
                <a:gd name="T179" fmla="*/ 1282 w 1282"/>
                <a:gd name="T180" fmla="*/ 1359 h 135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82" h="1359">
                  <a:moveTo>
                    <a:pt x="951" y="732"/>
                  </a:moveTo>
                  <a:lnTo>
                    <a:pt x="951" y="782"/>
                  </a:lnTo>
                  <a:lnTo>
                    <a:pt x="997" y="832"/>
                  </a:lnTo>
                  <a:lnTo>
                    <a:pt x="993" y="888"/>
                  </a:lnTo>
                  <a:lnTo>
                    <a:pt x="1273" y="976"/>
                  </a:lnTo>
                  <a:lnTo>
                    <a:pt x="1282" y="1090"/>
                  </a:lnTo>
                  <a:lnTo>
                    <a:pt x="1189" y="1202"/>
                  </a:lnTo>
                  <a:lnTo>
                    <a:pt x="729" y="1202"/>
                  </a:lnTo>
                  <a:lnTo>
                    <a:pt x="720" y="1211"/>
                  </a:lnTo>
                  <a:lnTo>
                    <a:pt x="708" y="1225"/>
                  </a:lnTo>
                  <a:lnTo>
                    <a:pt x="694" y="1239"/>
                  </a:lnTo>
                  <a:lnTo>
                    <a:pt x="679" y="1257"/>
                  </a:lnTo>
                  <a:lnTo>
                    <a:pt x="662" y="1274"/>
                  </a:lnTo>
                  <a:lnTo>
                    <a:pt x="646" y="1291"/>
                  </a:lnTo>
                  <a:lnTo>
                    <a:pt x="629" y="1309"/>
                  </a:lnTo>
                  <a:lnTo>
                    <a:pt x="612" y="1325"/>
                  </a:lnTo>
                  <a:lnTo>
                    <a:pt x="596" y="1339"/>
                  </a:lnTo>
                  <a:lnTo>
                    <a:pt x="580" y="1349"/>
                  </a:lnTo>
                  <a:lnTo>
                    <a:pt x="567" y="1356"/>
                  </a:lnTo>
                  <a:lnTo>
                    <a:pt x="555" y="1359"/>
                  </a:lnTo>
                  <a:lnTo>
                    <a:pt x="547" y="1346"/>
                  </a:lnTo>
                  <a:lnTo>
                    <a:pt x="538" y="1332"/>
                  </a:lnTo>
                  <a:lnTo>
                    <a:pt x="530" y="1317"/>
                  </a:lnTo>
                  <a:lnTo>
                    <a:pt x="522" y="1301"/>
                  </a:lnTo>
                  <a:lnTo>
                    <a:pt x="515" y="1281"/>
                  </a:lnTo>
                  <a:lnTo>
                    <a:pt x="510" y="1259"/>
                  </a:lnTo>
                  <a:lnTo>
                    <a:pt x="508" y="1232"/>
                  </a:lnTo>
                  <a:lnTo>
                    <a:pt x="350" y="1192"/>
                  </a:lnTo>
                  <a:lnTo>
                    <a:pt x="297" y="1202"/>
                  </a:lnTo>
                  <a:lnTo>
                    <a:pt x="295" y="1191"/>
                  </a:lnTo>
                  <a:lnTo>
                    <a:pt x="292" y="1175"/>
                  </a:lnTo>
                  <a:lnTo>
                    <a:pt x="289" y="1158"/>
                  </a:lnTo>
                  <a:lnTo>
                    <a:pt x="284" y="1138"/>
                  </a:lnTo>
                  <a:lnTo>
                    <a:pt x="278" y="1119"/>
                  </a:lnTo>
                  <a:lnTo>
                    <a:pt x="273" y="1099"/>
                  </a:lnTo>
                  <a:lnTo>
                    <a:pt x="268" y="1082"/>
                  </a:lnTo>
                  <a:lnTo>
                    <a:pt x="263" y="1068"/>
                  </a:lnTo>
                  <a:lnTo>
                    <a:pt x="259" y="1057"/>
                  </a:lnTo>
                  <a:lnTo>
                    <a:pt x="256" y="1052"/>
                  </a:lnTo>
                  <a:lnTo>
                    <a:pt x="249" y="1048"/>
                  </a:lnTo>
                  <a:lnTo>
                    <a:pt x="245" y="1044"/>
                  </a:lnTo>
                  <a:lnTo>
                    <a:pt x="241" y="1039"/>
                  </a:lnTo>
                  <a:lnTo>
                    <a:pt x="240" y="1033"/>
                  </a:lnTo>
                  <a:lnTo>
                    <a:pt x="239" y="1021"/>
                  </a:lnTo>
                  <a:lnTo>
                    <a:pt x="237" y="1001"/>
                  </a:lnTo>
                  <a:lnTo>
                    <a:pt x="231" y="979"/>
                  </a:lnTo>
                  <a:lnTo>
                    <a:pt x="222" y="958"/>
                  </a:lnTo>
                  <a:lnTo>
                    <a:pt x="211" y="936"/>
                  </a:lnTo>
                  <a:lnTo>
                    <a:pt x="198" y="914"/>
                  </a:lnTo>
                  <a:lnTo>
                    <a:pt x="185" y="893"/>
                  </a:lnTo>
                  <a:lnTo>
                    <a:pt x="172" y="873"/>
                  </a:lnTo>
                  <a:lnTo>
                    <a:pt x="159" y="853"/>
                  </a:lnTo>
                  <a:lnTo>
                    <a:pt x="149" y="836"/>
                  </a:lnTo>
                  <a:lnTo>
                    <a:pt x="141" y="820"/>
                  </a:lnTo>
                  <a:lnTo>
                    <a:pt x="137" y="806"/>
                  </a:lnTo>
                  <a:lnTo>
                    <a:pt x="136" y="795"/>
                  </a:lnTo>
                  <a:lnTo>
                    <a:pt x="141" y="757"/>
                  </a:lnTo>
                  <a:lnTo>
                    <a:pt x="144" y="719"/>
                  </a:lnTo>
                  <a:lnTo>
                    <a:pt x="144" y="681"/>
                  </a:lnTo>
                  <a:lnTo>
                    <a:pt x="143" y="645"/>
                  </a:lnTo>
                  <a:lnTo>
                    <a:pt x="140" y="611"/>
                  </a:lnTo>
                  <a:lnTo>
                    <a:pt x="135" y="580"/>
                  </a:lnTo>
                  <a:lnTo>
                    <a:pt x="130" y="553"/>
                  </a:lnTo>
                  <a:lnTo>
                    <a:pt x="122" y="533"/>
                  </a:lnTo>
                  <a:lnTo>
                    <a:pt x="115" y="517"/>
                  </a:lnTo>
                  <a:lnTo>
                    <a:pt x="113" y="514"/>
                  </a:lnTo>
                  <a:lnTo>
                    <a:pt x="110" y="512"/>
                  </a:lnTo>
                  <a:lnTo>
                    <a:pt x="106" y="511"/>
                  </a:lnTo>
                  <a:lnTo>
                    <a:pt x="104" y="510"/>
                  </a:lnTo>
                  <a:lnTo>
                    <a:pt x="100" y="508"/>
                  </a:lnTo>
                  <a:lnTo>
                    <a:pt x="96" y="503"/>
                  </a:lnTo>
                  <a:lnTo>
                    <a:pt x="92" y="498"/>
                  </a:lnTo>
                  <a:lnTo>
                    <a:pt x="87" y="493"/>
                  </a:lnTo>
                  <a:lnTo>
                    <a:pt x="81" y="486"/>
                  </a:lnTo>
                  <a:lnTo>
                    <a:pt x="77" y="479"/>
                  </a:lnTo>
                  <a:lnTo>
                    <a:pt x="76" y="474"/>
                  </a:lnTo>
                  <a:lnTo>
                    <a:pt x="76" y="470"/>
                  </a:lnTo>
                  <a:lnTo>
                    <a:pt x="79" y="461"/>
                  </a:lnTo>
                  <a:lnTo>
                    <a:pt x="78" y="450"/>
                  </a:lnTo>
                  <a:lnTo>
                    <a:pt x="76" y="437"/>
                  </a:lnTo>
                  <a:lnTo>
                    <a:pt x="72" y="424"/>
                  </a:lnTo>
                  <a:lnTo>
                    <a:pt x="67" y="412"/>
                  </a:lnTo>
                  <a:lnTo>
                    <a:pt x="62" y="400"/>
                  </a:lnTo>
                  <a:lnTo>
                    <a:pt x="58" y="392"/>
                  </a:lnTo>
                  <a:lnTo>
                    <a:pt x="55" y="388"/>
                  </a:lnTo>
                  <a:lnTo>
                    <a:pt x="53" y="385"/>
                  </a:lnTo>
                  <a:lnTo>
                    <a:pt x="49" y="383"/>
                  </a:lnTo>
                  <a:lnTo>
                    <a:pt x="47" y="380"/>
                  </a:lnTo>
                  <a:lnTo>
                    <a:pt x="45" y="378"/>
                  </a:lnTo>
                  <a:lnTo>
                    <a:pt x="42" y="371"/>
                  </a:lnTo>
                  <a:lnTo>
                    <a:pt x="38" y="363"/>
                  </a:lnTo>
                  <a:lnTo>
                    <a:pt x="35" y="355"/>
                  </a:lnTo>
                  <a:lnTo>
                    <a:pt x="35" y="347"/>
                  </a:lnTo>
                  <a:lnTo>
                    <a:pt x="39" y="322"/>
                  </a:lnTo>
                  <a:lnTo>
                    <a:pt x="40" y="302"/>
                  </a:lnTo>
                  <a:lnTo>
                    <a:pt x="38" y="283"/>
                  </a:lnTo>
                  <a:lnTo>
                    <a:pt x="34" y="267"/>
                  </a:lnTo>
                  <a:lnTo>
                    <a:pt x="28" y="253"/>
                  </a:lnTo>
                  <a:lnTo>
                    <a:pt x="22" y="240"/>
                  </a:lnTo>
                  <a:lnTo>
                    <a:pt x="16" y="228"/>
                  </a:lnTo>
                  <a:lnTo>
                    <a:pt x="9" y="217"/>
                  </a:lnTo>
                  <a:lnTo>
                    <a:pt x="4" y="206"/>
                  </a:lnTo>
                  <a:lnTo>
                    <a:pt x="1" y="196"/>
                  </a:lnTo>
                  <a:lnTo>
                    <a:pt x="0" y="185"/>
                  </a:lnTo>
                  <a:lnTo>
                    <a:pt x="2" y="174"/>
                  </a:lnTo>
                  <a:lnTo>
                    <a:pt x="8" y="160"/>
                  </a:lnTo>
                  <a:lnTo>
                    <a:pt x="45" y="92"/>
                  </a:lnTo>
                  <a:lnTo>
                    <a:pt x="101" y="114"/>
                  </a:lnTo>
                  <a:lnTo>
                    <a:pt x="109" y="114"/>
                  </a:lnTo>
                  <a:lnTo>
                    <a:pt x="117" y="111"/>
                  </a:lnTo>
                  <a:lnTo>
                    <a:pt x="124" y="104"/>
                  </a:lnTo>
                  <a:lnTo>
                    <a:pt x="133" y="96"/>
                  </a:lnTo>
                  <a:lnTo>
                    <a:pt x="140" y="87"/>
                  </a:lnTo>
                  <a:lnTo>
                    <a:pt x="147" y="80"/>
                  </a:lnTo>
                  <a:lnTo>
                    <a:pt x="155" y="76"/>
                  </a:lnTo>
                  <a:lnTo>
                    <a:pt x="164" y="75"/>
                  </a:lnTo>
                  <a:lnTo>
                    <a:pt x="175" y="75"/>
                  </a:lnTo>
                  <a:lnTo>
                    <a:pt x="183" y="76"/>
                  </a:lnTo>
                  <a:lnTo>
                    <a:pt x="191" y="76"/>
                  </a:lnTo>
                  <a:lnTo>
                    <a:pt x="199" y="71"/>
                  </a:lnTo>
                  <a:lnTo>
                    <a:pt x="206" y="62"/>
                  </a:lnTo>
                  <a:lnTo>
                    <a:pt x="210" y="49"/>
                  </a:lnTo>
                  <a:lnTo>
                    <a:pt x="213" y="37"/>
                  </a:lnTo>
                  <a:lnTo>
                    <a:pt x="216" y="25"/>
                  </a:lnTo>
                  <a:lnTo>
                    <a:pt x="219" y="13"/>
                  </a:lnTo>
                  <a:lnTo>
                    <a:pt x="223" y="4"/>
                  </a:lnTo>
                  <a:lnTo>
                    <a:pt x="229" y="0"/>
                  </a:lnTo>
                  <a:lnTo>
                    <a:pt x="238" y="0"/>
                  </a:lnTo>
                  <a:lnTo>
                    <a:pt x="251" y="2"/>
                  </a:lnTo>
                  <a:lnTo>
                    <a:pt x="266" y="8"/>
                  </a:lnTo>
                  <a:lnTo>
                    <a:pt x="283" y="14"/>
                  </a:lnTo>
                  <a:lnTo>
                    <a:pt x="299" y="23"/>
                  </a:lnTo>
                  <a:lnTo>
                    <a:pt x="316" y="30"/>
                  </a:lnTo>
                  <a:lnTo>
                    <a:pt x="333" y="37"/>
                  </a:lnTo>
                  <a:lnTo>
                    <a:pt x="347" y="41"/>
                  </a:lnTo>
                  <a:lnTo>
                    <a:pt x="385" y="27"/>
                  </a:lnTo>
                  <a:lnTo>
                    <a:pt x="391" y="25"/>
                  </a:lnTo>
                  <a:lnTo>
                    <a:pt x="401" y="28"/>
                  </a:lnTo>
                  <a:lnTo>
                    <a:pt x="412" y="35"/>
                  </a:lnTo>
                  <a:lnTo>
                    <a:pt x="424" y="46"/>
                  </a:lnTo>
                  <a:lnTo>
                    <a:pt x="439" y="60"/>
                  </a:lnTo>
                  <a:lnTo>
                    <a:pt x="454" y="76"/>
                  </a:lnTo>
                  <a:lnTo>
                    <a:pt x="471" y="93"/>
                  </a:lnTo>
                  <a:lnTo>
                    <a:pt x="489" y="113"/>
                  </a:lnTo>
                  <a:lnTo>
                    <a:pt x="506" y="133"/>
                  </a:lnTo>
                  <a:lnTo>
                    <a:pt x="524" y="154"/>
                  </a:lnTo>
                  <a:lnTo>
                    <a:pt x="541" y="174"/>
                  </a:lnTo>
                  <a:lnTo>
                    <a:pt x="559" y="193"/>
                  </a:lnTo>
                  <a:lnTo>
                    <a:pt x="575" y="210"/>
                  </a:lnTo>
                  <a:lnTo>
                    <a:pt x="591" y="225"/>
                  </a:lnTo>
                  <a:lnTo>
                    <a:pt x="594" y="232"/>
                  </a:lnTo>
                  <a:lnTo>
                    <a:pt x="594" y="240"/>
                  </a:lnTo>
                  <a:lnTo>
                    <a:pt x="592" y="249"/>
                  </a:lnTo>
                  <a:lnTo>
                    <a:pt x="590" y="259"/>
                  </a:lnTo>
                  <a:lnTo>
                    <a:pt x="588" y="269"/>
                  </a:lnTo>
                  <a:lnTo>
                    <a:pt x="592" y="278"/>
                  </a:lnTo>
                  <a:lnTo>
                    <a:pt x="601" y="292"/>
                  </a:lnTo>
                  <a:lnTo>
                    <a:pt x="613" y="304"/>
                  </a:lnTo>
                  <a:lnTo>
                    <a:pt x="628" y="315"/>
                  </a:lnTo>
                  <a:lnTo>
                    <a:pt x="643" y="324"/>
                  </a:lnTo>
                  <a:lnTo>
                    <a:pt x="761" y="369"/>
                  </a:lnTo>
                  <a:lnTo>
                    <a:pt x="866" y="412"/>
                  </a:lnTo>
                  <a:lnTo>
                    <a:pt x="866" y="433"/>
                  </a:lnTo>
                  <a:lnTo>
                    <a:pt x="865" y="454"/>
                  </a:lnTo>
                  <a:lnTo>
                    <a:pt x="866" y="472"/>
                  </a:lnTo>
                  <a:lnTo>
                    <a:pt x="870" y="492"/>
                  </a:lnTo>
                  <a:lnTo>
                    <a:pt x="879" y="516"/>
                  </a:lnTo>
                  <a:lnTo>
                    <a:pt x="892" y="542"/>
                  </a:lnTo>
                  <a:lnTo>
                    <a:pt x="907" y="567"/>
                  </a:lnTo>
                  <a:lnTo>
                    <a:pt x="919" y="591"/>
                  </a:lnTo>
                  <a:lnTo>
                    <a:pt x="921" y="607"/>
                  </a:lnTo>
                  <a:lnTo>
                    <a:pt x="922" y="622"/>
                  </a:lnTo>
                  <a:lnTo>
                    <a:pt x="922" y="636"/>
                  </a:lnTo>
                  <a:lnTo>
                    <a:pt x="923" y="650"/>
                  </a:lnTo>
                  <a:lnTo>
                    <a:pt x="926" y="663"/>
                  </a:lnTo>
                  <a:lnTo>
                    <a:pt x="931" y="674"/>
                  </a:lnTo>
                  <a:lnTo>
                    <a:pt x="942" y="686"/>
                  </a:lnTo>
                  <a:lnTo>
                    <a:pt x="951" y="732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75" name="Freeform 15"/>
            <p:cNvSpPr>
              <a:spLocks/>
            </p:cNvSpPr>
            <p:nvPr/>
          </p:nvSpPr>
          <p:spPr bwMode="gray">
            <a:xfrm>
              <a:off x="2541" y="1968"/>
              <a:ext cx="1282" cy="1359"/>
            </a:xfrm>
            <a:custGeom>
              <a:avLst/>
              <a:gdLst>
                <a:gd name="T0" fmla="*/ 997 w 1282"/>
                <a:gd name="T1" fmla="*/ 832 h 1359"/>
                <a:gd name="T2" fmla="*/ 1282 w 1282"/>
                <a:gd name="T3" fmla="*/ 1090 h 1359"/>
                <a:gd name="T4" fmla="*/ 720 w 1282"/>
                <a:gd name="T5" fmla="*/ 1211 h 1359"/>
                <a:gd name="T6" fmla="*/ 679 w 1282"/>
                <a:gd name="T7" fmla="*/ 1257 h 1359"/>
                <a:gd name="T8" fmla="*/ 629 w 1282"/>
                <a:gd name="T9" fmla="*/ 1309 h 1359"/>
                <a:gd name="T10" fmla="*/ 580 w 1282"/>
                <a:gd name="T11" fmla="*/ 1349 h 1359"/>
                <a:gd name="T12" fmla="*/ 547 w 1282"/>
                <a:gd name="T13" fmla="*/ 1346 h 1359"/>
                <a:gd name="T14" fmla="*/ 522 w 1282"/>
                <a:gd name="T15" fmla="*/ 1301 h 1359"/>
                <a:gd name="T16" fmla="*/ 508 w 1282"/>
                <a:gd name="T17" fmla="*/ 1232 h 1359"/>
                <a:gd name="T18" fmla="*/ 295 w 1282"/>
                <a:gd name="T19" fmla="*/ 1191 h 1359"/>
                <a:gd name="T20" fmla="*/ 284 w 1282"/>
                <a:gd name="T21" fmla="*/ 1138 h 1359"/>
                <a:gd name="T22" fmla="*/ 268 w 1282"/>
                <a:gd name="T23" fmla="*/ 1082 h 1359"/>
                <a:gd name="T24" fmla="*/ 256 w 1282"/>
                <a:gd name="T25" fmla="*/ 1052 h 1359"/>
                <a:gd name="T26" fmla="*/ 241 w 1282"/>
                <a:gd name="T27" fmla="*/ 1039 h 1359"/>
                <a:gd name="T28" fmla="*/ 237 w 1282"/>
                <a:gd name="T29" fmla="*/ 1001 h 1359"/>
                <a:gd name="T30" fmla="*/ 211 w 1282"/>
                <a:gd name="T31" fmla="*/ 936 h 1359"/>
                <a:gd name="T32" fmla="*/ 172 w 1282"/>
                <a:gd name="T33" fmla="*/ 873 h 1359"/>
                <a:gd name="T34" fmla="*/ 141 w 1282"/>
                <a:gd name="T35" fmla="*/ 820 h 1359"/>
                <a:gd name="T36" fmla="*/ 141 w 1282"/>
                <a:gd name="T37" fmla="*/ 757 h 1359"/>
                <a:gd name="T38" fmla="*/ 143 w 1282"/>
                <a:gd name="T39" fmla="*/ 645 h 1359"/>
                <a:gd name="T40" fmla="*/ 130 w 1282"/>
                <a:gd name="T41" fmla="*/ 553 h 1359"/>
                <a:gd name="T42" fmla="*/ 113 w 1282"/>
                <a:gd name="T43" fmla="*/ 514 h 1359"/>
                <a:gd name="T44" fmla="*/ 104 w 1282"/>
                <a:gd name="T45" fmla="*/ 510 h 1359"/>
                <a:gd name="T46" fmla="*/ 92 w 1282"/>
                <a:gd name="T47" fmla="*/ 498 h 1359"/>
                <a:gd name="T48" fmla="*/ 77 w 1282"/>
                <a:gd name="T49" fmla="*/ 479 h 1359"/>
                <a:gd name="T50" fmla="*/ 79 w 1282"/>
                <a:gd name="T51" fmla="*/ 461 h 1359"/>
                <a:gd name="T52" fmla="*/ 72 w 1282"/>
                <a:gd name="T53" fmla="*/ 424 h 1359"/>
                <a:gd name="T54" fmla="*/ 58 w 1282"/>
                <a:gd name="T55" fmla="*/ 392 h 1359"/>
                <a:gd name="T56" fmla="*/ 49 w 1282"/>
                <a:gd name="T57" fmla="*/ 383 h 1359"/>
                <a:gd name="T58" fmla="*/ 42 w 1282"/>
                <a:gd name="T59" fmla="*/ 371 h 1359"/>
                <a:gd name="T60" fmla="*/ 35 w 1282"/>
                <a:gd name="T61" fmla="*/ 347 h 1359"/>
                <a:gd name="T62" fmla="*/ 38 w 1282"/>
                <a:gd name="T63" fmla="*/ 283 h 1359"/>
                <a:gd name="T64" fmla="*/ 22 w 1282"/>
                <a:gd name="T65" fmla="*/ 240 h 1359"/>
                <a:gd name="T66" fmla="*/ 4 w 1282"/>
                <a:gd name="T67" fmla="*/ 206 h 1359"/>
                <a:gd name="T68" fmla="*/ 2 w 1282"/>
                <a:gd name="T69" fmla="*/ 174 h 1359"/>
                <a:gd name="T70" fmla="*/ 101 w 1282"/>
                <a:gd name="T71" fmla="*/ 114 h 1359"/>
                <a:gd name="T72" fmla="*/ 124 w 1282"/>
                <a:gd name="T73" fmla="*/ 104 h 1359"/>
                <a:gd name="T74" fmla="*/ 147 w 1282"/>
                <a:gd name="T75" fmla="*/ 80 h 1359"/>
                <a:gd name="T76" fmla="*/ 175 w 1282"/>
                <a:gd name="T77" fmla="*/ 75 h 1359"/>
                <a:gd name="T78" fmla="*/ 199 w 1282"/>
                <a:gd name="T79" fmla="*/ 71 h 1359"/>
                <a:gd name="T80" fmla="*/ 213 w 1282"/>
                <a:gd name="T81" fmla="*/ 37 h 1359"/>
                <a:gd name="T82" fmla="*/ 223 w 1282"/>
                <a:gd name="T83" fmla="*/ 4 h 1359"/>
                <a:gd name="T84" fmla="*/ 251 w 1282"/>
                <a:gd name="T85" fmla="*/ 2 h 1359"/>
                <a:gd name="T86" fmla="*/ 299 w 1282"/>
                <a:gd name="T87" fmla="*/ 23 h 1359"/>
                <a:gd name="T88" fmla="*/ 347 w 1282"/>
                <a:gd name="T89" fmla="*/ 41 h 1359"/>
                <a:gd name="T90" fmla="*/ 401 w 1282"/>
                <a:gd name="T91" fmla="*/ 28 h 1359"/>
                <a:gd name="T92" fmla="*/ 439 w 1282"/>
                <a:gd name="T93" fmla="*/ 60 h 1359"/>
                <a:gd name="T94" fmla="*/ 489 w 1282"/>
                <a:gd name="T95" fmla="*/ 113 h 1359"/>
                <a:gd name="T96" fmla="*/ 541 w 1282"/>
                <a:gd name="T97" fmla="*/ 174 h 1359"/>
                <a:gd name="T98" fmla="*/ 591 w 1282"/>
                <a:gd name="T99" fmla="*/ 225 h 1359"/>
                <a:gd name="T100" fmla="*/ 592 w 1282"/>
                <a:gd name="T101" fmla="*/ 249 h 1359"/>
                <a:gd name="T102" fmla="*/ 592 w 1282"/>
                <a:gd name="T103" fmla="*/ 278 h 1359"/>
                <a:gd name="T104" fmla="*/ 628 w 1282"/>
                <a:gd name="T105" fmla="*/ 315 h 1359"/>
                <a:gd name="T106" fmla="*/ 866 w 1282"/>
                <a:gd name="T107" fmla="*/ 412 h 1359"/>
                <a:gd name="T108" fmla="*/ 866 w 1282"/>
                <a:gd name="T109" fmla="*/ 472 h 1359"/>
                <a:gd name="T110" fmla="*/ 892 w 1282"/>
                <a:gd name="T111" fmla="*/ 542 h 1359"/>
                <a:gd name="T112" fmla="*/ 921 w 1282"/>
                <a:gd name="T113" fmla="*/ 607 h 1359"/>
                <a:gd name="T114" fmla="*/ 923 w 1282"/>
                <a:gd name="T115" fmla="*/ 650 h 1359"/>
                <a:gd name="T116" fmla="*/ 942 w 1282"/>
                <a:gd name="T117" fmla="*/ 686 h 135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82"/>
                <a:gd name="T178" fmla="*/ 0 h 1359"/>
                <a:gd name="T179" fmla="*/ 1282 w 1282"/>
                <a:gd name="T180" fmla="*/ 1359 h 135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82" h="1359">
                  <a:moveTo>
                    <a:pt x="951" y="732"/>
                  </a:moveTo>
                  <a:lnTo>
                    <a:pt x="951" y="782"/>
                  </a:lnTo>
                  <a:lnTo>
                    <a:pt x="997" y="832"/>
                  </a:lnTo>
                  <a:lnTo>
                    <a:pt x="993" y="888"/>
                  </a:lnTo>
                  <a:lnTo>
                    <a:pt x="1273" y="976"/>
                  </a:lnTo>
                  <a:lnTo>
                    <a:pt x="1282" y="1090"/>
                  </a:lnTo>
                  <a:lnTo>
                    <a:pt x="1189" y="1202"/>
                  </a:lnTo>
                  <a:lnTo>
                    <a:pt x="729" y="1202"/>
                  </a:lnTo>
                  <a:lnTo>
                    <a:pt x="720" y="1211"/>
                  </a:lnTo>
                  <a:lnTo>
                    <a:pt x="708" y="1225"/>
                  </a:lnTo>
                  <a:lnTo>
                    <a:pt x="694" y="1239"/>
                  </a:lnTo>
                  <a:lnTo>
                    <a:pt x="679" y="1257"/>
                  </a:lnTo>
                  <a:lnTo>
                    <a:pt x="662" y="1274"/>
                  </a:lnTo>
                  <a:lnTo>
                    <a:pt x="646" y="1291"/>
                  </a:lnTo>
                  <a:lnTo>
                    <a:pt x="629" y="1309"/>
                  </a:lnTo>
                  <a:lnTo>
                    <a:pt x="612" y="1325"/>
                  </a:lnTo>
                  <a:lnTo>
                    <a:pt x="596" y="1339"/>
                  </a:lnTo>
                  <a:lnTo>
                    <a:pt x="580" y="1349"/>
                  </a:lnTo>
                  <a:lnTo>
                    <a:pt x="567" y="1356"/>
                  </a:lnTo>
                  <a:lnTo>
                    <a:pt x="555" y="1359"/>
                  </a:lnTo>
                  <a:lnTo>
                    <a:pt x="547" y="1346"/>
                  </a:lnTo>
                  <a:lnTo>
                    <a:pt x="538" y="1332"/>
                  </a:lnTo>
                  <a:lnTo>
                    <a:pt x="530" y="1317"/>
                  </a:lnTo>
                  <a:lnTo>
                    <a:pt x="522" y="1301"/>
                  </a:lnTo>
                  <a:lnTo>
                    <a:pt x="515" y="1281"/>
                  </a:lnTo>
                  <a:lnTo>
                    <a:pt x="510" y="1259"/>
                  </a:lnTo>
                  <a:lnTo>
                    <a:pt x="508" y="1232"/>
                  </a:lnTo>
                  <a:lnTo>
                    <a:pt x="350" y="1192"/>
                  </a:lnTo>
                  <a:lnTo>
                    <a:pt x="297" y="1202"/>
                  </a:lnTo>
                  <a:lnTo>
                    <a:pt x="295" y="1191"/>
                  </a:lnTo>
                  <a:lnTo>
                    <a:pt x="292" y="1175"/>
                  </a:lnTo>
                  <a:lnTo>
                    <a:pt x="289" y="1158"/>
                  </a:lnTo>
                  <a:lnTo>
                    <a:pt x="284" y="1138"/>
                  </a:lnTo>
                  <a:lnTo>
                    <a:pt x="278" y="1119"/>
                  </a:lnTo>
                  <a:lnTo>
                    <a:pt x="273" y="1099"/>
                  </a:lnTo>
                  <a:lnTo>
                    <a:pt x="268" y="1082"/>
                  </a:lnTo>
                  <a:lnTo>
                    <a:pt x="263" y="1068"/>
                  </a:lnTo>
                  <a:lnTo>
                    <a:pt x="259" y="1057"/>
                  </a:lnTo>
                  <a:lnTo>
                    <a:pt x="256" y="1052"/>
                  </a:lnTo>
                  <a:lnTo>
                    <a:pt x="249" y="1048"/>
                  </a:lnTo>
                  <a:lnTo>
                    <a:pt x="245" y="1044"/>
                  </a:lnTo>
                  <a:lnTo>
                    <a:pt x="241" y="1039"/>
                  </a:lnTo>
                  <a:lnTo>
                    <a:pt x="240" y="1033"/>
                  </a:lnTo>
                  <a:lnTo>
                    <a:pt x="239" y="1021"/>
                  </a:lnTo>
                  <a:lnTo>
                    <a:pt x="237" y="1001"/>
                  </a:lnTo>
                  <a:lnTo>
                    <a:pt x="231" y="979"/>
                  </a:lnTo>
                  <a:lnTo>
                    <a:pt x="222" y="958"/>
                  </a:lnTo>
                  <a:lnTo>
                    <a:pt x="211" y="936"/>
                  </a:lnTo>
                  <a:lnTo>
                    <a:pt x="198" y="914"/>
                  </a:lnTo>
                  <a:lnTo>
                    <a:pt x="185" y="893"/>
                  </a:lnTo>
                  <a:lnTo>
                    <a:pt x="172" y="873"/>
                  </a:lnTo>
                  <a:lnTo>
                    <a:pt x="159" y="853"/>
                  </a:lnTo>
                  <a:lnTo>
                    <a:pt x="149" y="836"/>
                  </a:lnTo>
                  <a:lnTo>
                    <a:pt x="141" y="820"/>
                  </a:lnTo>
                  <a:lnTo>
                    <a:pt x="137" y="806"/>
                  </a:lnTo>
                  <a:lnTo>
                    <a:pt x="136" y="795"/>
                  </a:lnTo>
                  <a:lnTo>
                    <a:pt x="141" y="757"/>
                  </a:lnTo>
                  <a:lnTo>
                    <a:pt x="144" y="719"/>
                  </a:lnTo>
                  <a:lnTo>
                    <a:pt x="144" y="681"/>
                  </a:lnTo>
                  <a:lnTo>
                    <a:pt x="143" y="645"/>
                  </a:lnTo>
                  <a:lnTo>
                    <a:pt x="140" y="611"/>
                  </a:lnTo>
                  <a:lnTo>
                    <a:pt x="135" y="580"/>
                  </a:lnTo>
                  <a:lnTo>
                    <a:pt x="130" y="553"/>
                  </a:lnTo>
                  <a:lnTo>
                    <a:pt x="122" y="533"/>
                  </a:lnTo>
                  <a:lnTo>
                    <a:pt x="115" y="517"/>
                  </a:lnTo>
                  <a:lnTo>
                    <a:pt x="113" y="514"/>
                  </a:lnTo>
                  <a:lnTo>
                    <a:pt x="110" y="512"/>
                  </a:lnTo>
                  <a:lnTo>
                    <a:pt x="106" y="511"/>
                  </a:lnTo>
                  <a:lnTo>
                    <a:pt x="104" y="510"/>
                  </a:lnTo>
                  <a:lnTo>
                    <a:pt x="100" y="508"/>
                  </a:lnTo>
                  <a:lnTo>
                    <a:pt x="96" y="503"/>
                  </a:lnTo>
                  <a:lnTo>
                    <a:pt x="92" y="498"/>
                  </a:lnTo>
                  <a:lnTo>
                    <a:pt x="87" y="493"/>
                  </a:lnTo>
                  <a:lnTo>
                    <a:pt x="81" y="486"/>
                  </a:lnTo>
                  <a:lnTo>
                    <a:pt x="77" y="479"/>
                  </a:lnTo>
                  <a:lnTo>
                    <a:pt x="76" y="474"/>
                  </a:lnTo>
                  <a:lnTo>
                    <a:pt x="76" y="470"/>
                  </a:lnTo>
                  <a:lnTo>
                    <a:pt x="79" y="461"/>
                  </a:lnTo>
                  <a:lnTo>
                    <a:pt x="78" y="450"/>
                  </a:lnTo>
                  <a:lnTo>
                    <a:pt x="76" y="437"/>
                  </a:lnTo>
                  <a:lnTo>
                    <a:pt x="72" y="424"/>
                  </a:lnTo>
                  <a:lnTo>
                    <a:pt x="67" y="412"/>
                  </a:lnTo>
                  <a:lnTo>
                    <a:pt x="62" y="400"/>
                  </a:lnTo>
                  <a:lnTo>
                    <a:pt x="58" y="392"/>
                  </a:lnTo>
                  <a:lnTo>
                    <a:pt x="55" y="388"/>
                  </a:lnTo>
                  <a:lnTo>
                    <a:pt x="53" y="385"/>
                  </a:lnTo>
                  <a:lnTo>
                    <a:pt x="49" y="383"/>
                  </a:lnTo>
                  <a:lnTo>
                    <a:pt x="47" y="380"/>
                  </a:lnTo>
                  <a:lnTo>
                    <a:pt x="45" y="378"/>
                  </a:lnTo>
                  <a:lnTo>
                    <a:pt x="42" y="371"/>
                  </a:lnTo>
                  <a:lnTo>
                    <a:pt x="38" y="363"/>
                  </a:lnTo>
                  <a:lnTo>
                    <a:pt x="35" y="355"/>
                  </a:lnTo>
                  <a:lnTo>
                    <a:pt x="35" y="347"/>
                  </a:lnTo>
                  <a:lnTo>
                    <a:pt x="39" y="322"/>
                  </a:lnTo>
                  <a:lnTo>
                    <a:pt x="40" y="302"/>
                  </a:lnTo>
                  <a:lnTo>
                    <a:pt x="38" y="283"/>
                  </a:lnTo>
                  <a:lnTo>
                    <a:pt x="34" y="267"/>
                  </a:lnTo>
                  <a:lnTo>
                    <a:pt x="28" y="253"/>
                  </a:lnTo>
                  <a:lnTo>
                    <a:pt x="22" y="240"/>
                  </a:lnTo>
                  <a:lnTo>
                    <a:pt x="16" y="228"/>
                  </a:lnTo>
                  <a:lnTo>
                    <a:pt x="9" y="217"/>
                  </a:lnTo>
                  <a:lnTo>
                    <a:pt x="4" y="206"/>
                  </a:lnTo>
                  <a:lnTo>
                    <a:pt x="1" y="196"/>
                  </a:lnTo>
                  <a:lnTo>
                    <a:pt x="0" y="185"/>
                  </a:lnTo>
                  <a:lnTo>
                    <a:pt x="2" y="174"/>
                  </a:lnTo>
                  <a:lnTo>
                    <a:pt x="8" y="160"/>
                  </a:lnTo>
                  <a:lnTo>
                    <a:pt x="45" y="92"/>
                  </a:lnTo>
                  <a:lnTo>
                    <a:pt x="101" y="114"/>
                  </a:lnTo>
                  <a:lnTo>
                    <a:pt x="109" y="114"/>
                  </a:lnTo>
                  <a:lnTo>
                    <a:pt x="117" y="111"/>
                  </a:lnTo>
                  <a:lnTo>
                    <a:pt x="124" y="104"/>
                  </a:lnTo>
                  <a:lnTo>
                    <a:pt x="133" y="96"/>
                  </a:lnTo>
                  <a:lnTo>
                    <a:pt x="140" y="87"/>
                  </a:lnTo>
                  <a:lnTo>
                    <a:pt x="147" y="80"/>
                  </a:lnTo>
                  <a:lnTo>
                    <a:pt x="155" y="76"/>
                  </a:lnTo>
                  <a:lnTo>
                    <a:pt x="164" y="75"/>
                  </a:lnTo>
                  <a:lnTo>
                    <a:pt x="175" y="75"/>
                  </a:lnTo>
                  <a:lnTo>
                    <a:pt x="183" y="76"/>
                  </a:lnTo>
                  <a:lnTo>
                    <a:pt x="191" y="76"/>
                  </a:lnTo>
                  <a:lnTo>
                    <a:pt x="199" y="71"/>
                  </a:lnTo>
                  <a:lnTo>
                    <a:pt x="206" y="62"/>
                  </a:lnTo>
                  <a:lnTo>
                    <a:pt x="210" y="49"/>
                  </a:lnTo>
                  <a:lnTo>
                    <a:pt x="213" y="37"/>
                  </a:lnTo>
                  <a:lnTo>
                    <a:pt x="216" y="25"/>
                  </a:lnTo>
                  <a:lnTo>
                    <a:pt x="219" y="13"/>
                  </a:lnTo>
                  <a:lnTo>
                    <a:pt x="223" y="4"/>
                  </a:lnTo>
                  <a:lnTo>
                    <a:pt x="229" y="0"/>
                  </a:lnTo>
                  <a:lnTo>
                    <a:pt x="238" y="0"/>
                  </a:lnTo>
                  <a:lnTo>
                    <a:pt x="251" y="2"/>
                  </a:lnTo>
                  <a:lnTo>
                    <a:pt x="266" y="8"/>
                  </a:lnTo>
                  <a:lnTo>
                    <a:pt x="283" y="14"/>
                  </a:lnTo>
                  <a:lnTo>
                    <a:pt x="299" y="23"/>
                  </a:lnTo>
                  <a:lnTo>
                    <a:pt x="316" y="30"/>
                  </a:lnTo>
                  <a:lnTo>
                    <a:pt x="333" y="37"/>
                  </a:lnTo>
                  <a:lnTo>
                    <a:pt x="347" y="41"/>
                  </a:lnTo>
                  <a:lnTo>
                    <a:pt x="385" y="27"/>
                  </a:lnTo>
                  <a:lnTo>
                    <a:pt x="391" y="25"/>
                  </a:lnTo>
                  <a:lnTo>
                    <a:pt x="401" y="28"/>
                  </a:lnTo>
                  <a:lnTo>
                    <a:pt x="412" y="35"/>
                  </a:lnTo>
                  <a:lnTo>
                    <a:pt x="424" y="46"/>
                  </a:lnTo>
                  <a:lnTo>
                    <a:pt x="439" y="60"/>
                  </a:lnTo>
                  <a:lnTo>
                    <a:pt x="454" y="76"/>
                  </a:lnTo>
                  <a:lnTo>
                    <a:pt x="471" y="93"/>
                  </a:lnTo>
                  <a:lnTo>
                    <a:pt x="489" y="113"/>
                  </a:lnTo>
                  <a:lnTo>
                    <a:pt x="506" y="133"/>
                  </a:lnTo>
                  <a:lnTo>
                    <a:pt x="524" y="154"/>
                  </a:lnTo>
                  <a:lnTo>
                    <a:pt x="541" y="174"/>
                  </a:lnTo>
                  <a:lnTo>
                    <a:pt x="559" y="193"/>
                  </a:lnTo>
                  <a:lnTo>
                    <a:pt x="575" y="210"/>
                  </a:lnTo>
                  <a:lnTo>
                    <a:pt x="591" y="225"/>
                  </a:lnTo>
                  <a:lnTo>
                    <a:pt x="594" y="232"/>
                  </a:lnTo>
                  <a:lnTo>
                    <a:pt x="594" y="240"/>
                  </a:lnTo>
                  <a:lnTo>
                    <a:pt x="592" y="249"/>
                  </a:lnTo>
                  <a:lnTo>
                    <a:pt x="590" y="259"/>
                  </a:lnTo>
                  <a:lnTo>
                    <a:pt x="588" y="269"/>
                  </a:lnTo>
                  <a:lnTo>
                    <a:pt x="592" y="278"/>
                  </a:lnTo>
                  <a:lnTo>
                    <a:pt x="601" y="292"/>
                  </a:lnTo>
                  <a:lnTo>
                    <a:pt x="613" y="304"/>
                  </a:lnTo>
                  <a:lnTo>
                    <a:pt x="628" y="315"/>
                  </a:lnTo>
                  <a:lnTo>
                    <a:pt x="643" y="324"/>
                  </a:lnTo>
                  <a:lnTo>
                    <a:pt x="761" y="369"/>
                  </a:lnTo>
                  <a:lnTo>
                    <a:pt x="866" y="412"/>
                  </a:lnTo>
                  <a:lnTo>
                    <a:pt x="866" y="433"/>
                  </a:lnTo>
                  <a:lnTo>
                    <a:pt x="865" y="454"/>
                  </a:lnTo>
                  <a:lnTo>
                    <a:pt x="866" y="472"/>
                  </a:lnTo>
                  <a:lnTo>
                    <a:pt x="870" y="492"/>
                  </a:lnTo>
                  <a:lnTo>
                    <a:pt x="879" y="516"/>
                  </a:lnTo>
                  <a:lnTo>
                    <a:pt x="892" y="542"/>
                  </a:lnTo>
                  <a:lnTo>
                    <a:pt x="907" y="567"/>
                  </a:lnTo>
                  <a:lnTo>
                    <a:pt x="919" y="591"/>
                  </a:lnTo>
                  <a:lnTo>
                    <a:pt x="921" y="607"/>
                  </a:lnTo>
                  <a:lnTo>
                    <a:pt x="922" y="622"/>
                  </a:lnTo>
                  <a:lnTo>
                    <a:pt x="922" y="636"/>
                  </a:lnTo>
                  <a:lnTo>
                    <a:pt x="923" y="650"/>
                  </a:lnTo>
                  <a:lnTo>
                    <a:pt x="926" y="663"/>
                  </a:lnTo>
                  <a:lnTo>
                    <a:pt x="931" y="674"/>
                  </a:lnTo>
                  <a:lnTo>
                    <a:pt x="942" y="686"/>
                  </a:lnTo>
                  <a:lnTo>
                    <a:pt x="951" y="732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76" name="Freeform 16"/>
            <p:cNvSpPr>
              <a:spLocks/>
            </p:cNvSpPr>
            <p:nvPr/>
          </p:nvSpPr>
          <p:spPr bwMode="gray">
            <a:xfrm>
              <a:off x="3481" y="2585"/>
              <a:ext cx="19" cy="37"/>
            </a:xfrm>
            <a:custGeom>
              <a:avLst/>
              <a:gdLst>
                <a:gd name="T0" fmla="*/ 2 w 19"/>
                <a:gd name="T1" fmla="*/ 6 h 37"/>
                <a:gd name="T2" fmla="*/ 1 w 19"/>
                <a:gd name="T3" fmla="*/ 8 h 37"/>
                <a:gd name="T4" fmla="*/ 0 w 19"/>
                <a:gd name="T5" fmla="*/ 13 h 37"/>
                <a:gd name="T6" fmla="*/ 1 w 19"/>
                <a:gd name="T7" fmla="*/ 21 h 37"/>
                <a:gd name="T8" fmla="*/ 1 w 19"/>
                <a:gd name="T9" fmla="*/ 28 h 37"/>
                <a:gd name="T10" fmla="*/ 3 w 19"/>
                <a:gd name="T11" fmla="*/ 34 h 37"/>
                <a:gd name="T12" fmla="*/ 4 w 19"/>
                <a:gd name="T13" fmla="*/ 37 h 37"/>
                <a:gd name="T14" fmla="*/ 5 w 19"/>
                <a:gd name="T15" fmla="*/ 37 h 37"/>
                <a:gd name="T16" fmla="*/ 5 w 19"/>
                <a:gd name="T17" fmla="*/ 37 h 37"/>
                <a:gd name="T18" fmla="*/ 6 w 19"/>
                <a:gd name="T19" fmla="*/ 36 h 37"/>
                <a:gd name="T20" fmla="*/ 7 w 19"/>
                <a:gd name="T21" fmla="*/ 34 h 37"/>
                <a:gd name="T22" fmla="*/ 7 w 19"/>
                <a:gd name="T23" fmla="*/ 33 h 37"/>
                <a:gd name="T24" fmla="*/ 8 w 19"/>
                <a:gd name="T25" fmla="*/ 32 h 37"/>
                <a:gd name="T26" fmla="*/ 11 w 19"/>
                <a:gd name="T27" fmla="*/ 27 h 37"/>
                <a:gd name="T28" fmla="*/ 12 w 19"/>
                <a:gd name="T29" fmla="*/ 19 h 37"/>
                <a:gd name="T30" fmla="*/ 14 w 19"/>
                <a:gd name="T31" fmla="*/ 14 h 37"/>
                <a:gd name="T32" fmla="*/ 15 w 19"/>
                <a:gd name="T33" fmla="*/ 12 h 37"/>
                <a:gd name="T34" fmla="*/ 16 w 19"/>
                <a:gd name="T35" fmla="*/ 11 h 37"/>
                <a:gd name="T36" fmla="*/ 18 w 19"/>
                <a:gd name="T37" fmla="*/ 10 h 37"/>
                <a:gd name="T38" fmla="*/ 19 w 19"/>
                <a:gd name="T39" fmla="*/ 8 h 37"/>
                <a:gd name="T40" fmla="*/ 19 w 19"/>
                <a:gd name="T41" fmla="*/ 7 h 37"/>
                <a:gd name="T42" fmla="*/ 19 w 19"/>
                <a:gd name="T43" fmla="*/ 5 h 37"/>
                <a:gd name="T44" fmla="*/ 17 w 19"/>
                <a:gd name="T45" fmla="*/ 3 h 37"/>
                <a:gd name="T46" fmla="*/ 15 w 19"/>
                <a:gd name="T47" fmla="*/ 1 h 37"/>
                <a:gd name="T48" fmla="*/ 12 w 19"/>
                <a:gd name="T49" fmla="*/ 0 h 37"/>
                <a:gd name="T50" fmla="*/ 9 w 19"/>
                <a:gd name="T51" fmla="*/ 0 h 37"/>
                <a:gd name="T52" fmla="*/ 6 w 19"/>
                <a:gd name="T53" fmla="*/ 0 h 37"/>
                <a:gd name="T54" fmla="*/ 6 w 19"/>
                <a:gd name="T55" fmla="*/ 1 h 37"/>
                <a:gd name="T56" fmla="*/ 5 w 19"/>
                <a:gd name="T57" fmla="*/ 2 h 37"/>
                <a:gd name="T58" fmla="*/ 5 w 19"/>
                <a:gd name="T59" fmla="*/ 3 h 37"/>
                <a:gd name="T60" fmla="*/ 4 w 19"/>
                <a:gd name="T61" fmla="*/ 4 h 37"/>
                <a:gd name="T62" fmla="*/ 3 w 19"/>
                <a:gd name="T63" fmla="*/ 5 h 37"/>
                <a:gd name="T64" fmla="*/ 2 w 19"/>
                <a:gd name="T65" fmla="*/ 6 h 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"/>
                <a:gd name="T100" fmla="*/ 0 h 37"/>
                <a:gd name="T101" fmla="*/ 19 w 19"/>
                <a:gd name="T102" fmla="*/ 37 h 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" h="37">
                  <a:moveTo>
                    <a:pt x="2" y="6"/>
                  </a:moveTo>
                  <a:lnTo>
                    <a:pt x="1" y="8"/>
                  </a:lnTo>
                  <a:lnTo>
                    <a:pt x="0" y="13"/>
                  </a:lnTo>
                  <a:lnTo>
                    <a:pt x="1" y="21"/>
                  </a:lnTo>
                  <a:lnTo>
                    <a:pt x="1" y="28"/>
                  </a:lnTo>
                  <a:lnTo>
                    <a:pt x="3" y="34"/>
                  </a:lnTo>
                  <a:lnTo>
                    <a:pt x="4" y="37"/>
                  </a:lnTo>
                  <a:lnTo>
                    <a:pt x="5" y="37"/>
                  </a:lnTo>
                  <a:lnTo>
                    <a:pt x="6" y="36"/>
                  </a:lnTo>
                  <a:lnTo>
                    <a:pt x="7" y="34"/>
                  </a:lnTo>
                  <a:lnTo>
                    <a:pt x="7" y="33"/>
                  </a:lnTo>
                  <a:lnTo>
                    <a:pt x="8" y="32"/>
                  </a:lnTo>
                  <a:lnTo>
                    <a:pt x="11" y="27"/>
                  </a:lnTo>
                  <a:lnTo>
                    <a:pt x="12" y="19"/>
                  </a:lnTo>
                  <a:lnTo>
                    <a:pt x="14" y="14"/>
                  </a:lnTo>
                  <a:lnTo>
                    <a:pt x="15" y="12"/>
                  </a:lnTo>
                  <a:lnTo>
                    <a:pt x="16" y="11"/>
                  </a:lnTo>
                  <a:lnTo>
                    <a:pt x="18" y="10"/>
                  </a:lnTo>
                  <a:lnTo>
                    <a:pt x="19" y="8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3"/>
                  </a:lnTo>
                  <a:lnTo>
                    <a:pt x="4" y="4"/>
                  </a:lnTo>
                  <a:lnTo>
                    <a:pt x="3" y="5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77" name="Freeform 17"/>
            <p:cNvSpPr>
              <a:spLocks/>
            </p:cNvSpPr>
            <p:nvPr/>
          </p:nvSpPr>
          <p:spPr bwMode="gray">
            <a:xfrm>
              <a:off x="3481" y="2585"/>
              <a:ext cx="19" cy="37"/>
            </a:xfrm>
            <a:custGeom>
              <a:avLst/>
              <a:gdLst>
                <a:gd name="T0" fmla="*/ 2 w 19"/>
                <a:gd name="T1" fmla="*/ 6 h 37"/>
                <a:gd name="T2" fmla="*/ 1 w 19"/>
                <a:gd name="T3" fmla="*/ 8 h 37"/>
                <a:gd name="T4" fmla="*/ 0 w 19"/>
                <a:gd name="T5" fmla="*/ 13 h 37"/>
                <a:gd name="T6" fmla="*/ 1 w 19"/>
                <a:gd name="T7" fmla="*/ 21 h 37"/>
                <a:gd name="T8" fmla="*/ 1 w 19"/>
                <a:gd name="T9" fmla="*/ 28 h 37"/>
                <a:gd name="T10" fmla="*/ 3 w 19"/>
                <a:gd name="T11" fmla="*/ 34 h 37"/>
                <a:gd name="T12" fmla="*/ 4 w 19"/>
                <a:gd name="T13" fmla="*/ 37 h 37"/>
                <a:gd name="T14" fmla="*/ 5 w 19"/>
                <a:gd name="T15" fmla="*/ 37 h 37"/>
                <a:gd name="T16" fmla="*/ 5 w 19"/>
                <a:gd name="T17" fmla="*/ 37 h 37"/>
                <a:gd name="T18" fmla="*/ 6 w 19"/>
                <a:gd name="T19" fmla="*/ 36 h 37"/>
                <a:gd name="T20" fmla="*/ 7 w 19"/>
                <a:gd name="T21" fmla="*/ 34 h 37"/>
                <a:gd name="T22" fmla="*/ 7 w 19"/>
                <a:gd name="T23" fmla="*/ 33 h 37"/>
                <a:gd name="T24" fmla="*/ 8 w 19"/>
                <a:gd name="T25" fmla="*/ 32 h 37"/>
                <a:gd name="T26" fmla="*/ 11 w 19"/>
                <a:gd name="T27" fmla="*/ 27 h 37"/>
                <a:gd name="T28" fmla="*/ 12 w 19"/>
                <a:gd name="T29" fmla="*/ 19 h 37"/>
                <a:gd name="T30" fmla="*/ 14 w 19"/>
                <a:gd name="T31" fmla="*/ 14 h 37"/>
                <a:gd name="T32" fmla="*/ 15 w 19"/>
                <a:gd name="T33" fmla="*/ 12 h 37"/>
                <a:gd name="T34" fmla="*/ 16 w 19"/>
                <a:gd name="T35" fmla="*/ 11 h 37"/>
                <a:gd name="T36" fmla="*/ 18 w 19"/>
                <a:gd name="T37" fmla="*/ 10 h 37"/>
                <a:gd name="T38" fmla="*/ 19 w 19"/>
                <a:gd name="T39" fmla="*/ 8 h 37"/>
                <a:gd name="T40" fmla="*/ 19 w 19"/>
                <a:gd name="T41" fmla="*/ 7 h 37"/>
                <a:gd name="T42" fmla="*/ 19 w 19"/>
                <a:gd name="T43" fmla="*/ 5 h 37"/>
                <a:gd name="T44" fmla="*/ 17 w 19"/>
                <a:gd name="T45" fmla="*/ 3 h 37"/>
                <a:gd name="T46" fmla="*/ 15 w 19"/>
                <a:gd name="T47" fmla="*/ 1 h 37"/>
                <a:gd name="T48" fmla="*/ 12 w 19"/>
                <a:gd name="T49" fmla="*/ 0 h 37"/>
                <a:gd name="T50" fmla="*/ 9 w 19"/>
                <a:gd name="T51" fmla="*/ 0 h 37"/>
                <a:gd name="T52" fmla="*/ 6 w 19"/>
                <a:gd name="T53" fmla="*/ 0 h 37"/>
                <a:gd name="T54" fmla="*/ 6 w 19"/>
                <a:gd name="T55" fmla="*/ 1 h 37"/>
                <a:gd name="T56" fmla="*/ 5 w 19"/>
                <a:gd name="T57" fmla="*/ 2 h 37"/>
                <a:gd name="T58" fmla="*/ 5 w 19"/>
                <a:gd name="T59" fmla="*/ 3 h 37"/>
                <a:gd name="T60" fmla="*/ 4 w 19"/>
                <a:gd name="T61" fmla="*/ 4 h 37"/>
                <a:gd name="T62" fmla="*/ 3 w 19"/>
                <a:gd name="T63" fmla="*/ 5 h 37"/>
                <a:gd name="T64" fmla="*/ 2 w 19"/>
                <a:gd name="T65" fmla="*/ 6 h 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"/>
                <a:gd name="T100" fmla="*/ 0 h 37"/>
                <a:gd name="T101" fmla="*/ 19 w 19"/>
                <a:gd name="T102" fmla="*/ 37 h 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" h="37">
                  <a:moveTo>
                    <a:pt x="2" y="6"/>
                  </a:moveTo>
                  <a:lnTo>
                    <a:pt x="1" y="8"/>
                  </a:lnTo>
                  <a:lnTo>
                    <a:pt x="0" y="13"/>
                  </a:lnTo>
                  <a:lnTo>
                    <a:pt x="1" y="21"/>
                  </a:lnTo>
                  <a:lnTo>
                    <a:pt x="1" y="28"/>
                  </a:lnTo>
                  <a:lnTo>
                    <a:pt x="3" y="34"/>
                  </a:lnTo>
                  <a:lnTo>
                    <a:pt x="4" y="37"/>
                  </a:lnTo>
                  <a:lnTo>
                    <a:pt x="5" y="37"/>
                  </a:lnTo>
                  <a:lnTo>
                    <a:pt x="6" y="36"/>
                  </a:lnTo>
                  <a:lnTo>
                    <a:pt x="7" y="34"/>
                  </a:lnTo>
                  <a:lnTo>
                    <a:pt x="7" y="33"/>
                  </a:lnTo>
                  <a:lnTo>
                    <a:pt x="8" y="32"/>
                  </a:lnTo>
                  <a:lnTo>
                    <a:pt x="11" y="27"/>
                  </a:lnTo>
                  <a:lnTo>
                    <a:pt x="12" y="19"/>
                  </a:lnTo>
                  <a:lnTo>
                    <a:pt x="14" y="14"/>
                  </a:lnTo>
                  <a:lnTo>
                    <a:pt x="15" y="12"/>
                  </a:lnTo>
                  <a:lnTo>
                    <a:pt x="16" y="11"/>
                  </a:lnTo>
                  <a:lnTo>
                    <a:pt x="18" y="10"/>
                  </a:lnTo>
                  <a:lnTo>
                    <a:pt x="19" y="8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3"/>
                  </a:lnTo>
                  <a:lnTo>
                    <a:pt x="4" y="4"/>
                  </a:lnTo>
                  <a:lnTo>
                    <a:pt x="3" y="5"/>
                  </a:lnTo>
                  <a:lnTo>
                    <a:pt x="2" y="6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78" name="Freeform 18"/>
            <p:cNvSpPr>
              <a:spLocks/>
            </p:cNvSpPr>
            <p:nvPr/>
          </p:nvSpPr>
          <p:spPr bwMode="gray">
            <a:xfrm>
              <a:off x="3492" y="2649"/>
              <a:ext cx="426" cy="295"/>
            </a:xfrm>
            <a:custGeom>
              <a:avLst/>
              <a:gdLst>
                <a:gd name="T0" fmla="*/ 426 w 426"/>
                <a:gd name="T1" fmla="*/ 136 h 295"/>
                <a:gd name="T2" fmla="*/ 418 w 426"/>
                <a:gd name="T3" fmla="*/ 121 h 295"/>
                <a:gd name="T4" fmla="*/ 412 w 426"/>
                <a:gd name="T5" fmla="*/ 105 h 295"/>
                <a:gd name="T6" fmla="*/ 411 w 426"/>
                <a:gd name="T7" fmla="*/ 99 h 295"/>
                <a:gd name="T8" fmla="*/ 409 w 426"/>
                <a:gd name="T9" fmla="*/ 96 h 295"/>
                <a:gd name="T10" fmla="*/ 407 w 426"/>
                <a:gd name="T11" fmla="*/ 93 h 295"/>
                <a:gd name="T12" fmla="*/ 404 w 426"/>
                <a:gd name="T13" fmla="*/ 84 h 295"/>
                <a:gd name="T14" fmla="*/ 404 w 426"/>
                <a:gd name="T15" fmla="*/ 75 h 295"/>
                <a:gd name="T16" fmla="*/ 405 w 426"/>
                <a:gd name="T17" fmla="*/ 64 h 295"/>
                <a:gd name="T18" fmla="*/ 404 w 426"/>
                <a:gd name="T19" fmla="*/ 37 h 295"/>
                <a:gd name="T20" fmla="*/ 404 w 426"/>
                <a:gd name="T21" fmla="*/ 14 h 295"/>
                <a:gd name="T22" fmla="*/ 400 w 426"/>
                <a:gd name="T23" fmla="*/ 6 h 295"/>
                <a:gd name="T24" fmla="*/ 391 w 426"/>
                <a:gd name="T25" fmla="*/ 0 h 295"/>
                <a:gd name="T26" fmla="*/ 385 w 426"/>
                <a:gd name="T27" fmla="*/ 3 h 295"/>
                <a:gd name="T28" fmla="*/ 383 w 426"/>
                <a:gd name="T29" fmla="*/ 14 h 295"/>
                <a:gd name="T30" fmla="*/ 380 w 426"/>
                <a:gd name="T31" fmla="*/ 28 h 295"/>
                <a:gd name="T32" fmla="*/ 373 w 426"/>
                <a:gd name="T33" fmla="*/ 34 h 295"/>
                <a:gd name="T34" fmla="*/ 369 w 426"/>
                <a:gd name="T35" fmla="*/ 31 h 295"/>
                <a:gd name="T36" fmla="*/ 364 w 426"/>
                <a:gd name="T37" fmla="*/ 35 h 295"/>
                <a:gd name="T38" fmla="*/ 364 w 426"/>
                <a:gd name="T39" fmla="*/ 45 h 295"/>
                <a:gd name="T40" fmla="*/ 365 w 426"/>
                <a:gd name="T41" fmla="*/ 55 h 295"/>
                <a:gd name="T42" fmla="*/ 347 w 426"/>
                <a:gd name="T43" fmla="*/ 76 h 295"/>
                <a:gd name="T44" fmla="*/ 324 w 426"/>
                <a:gd name="T45" fmla="*/ 82 h 295"/>
                <a:gd name="T46" fmla="*/ 295 w 426"/>
                <a:gd name="T47" fmla="*/ 89 h 295"/>
                <a:gd name="T48" fmla="*/ 256 w 426"/>
                <a:gd name="T49" fmla="*/ 116 h 295"/>
                <a:gd name="T50" fmla="*/ 238 w 426"/>
                <a:gd name="T51" fmla="*/ 134 h 295"/>
                <a:gd name="T52" fmla="*/ 244 w 426"/>
                <a:gd name="T53" fmla="*/ 140 h 295"/>
                <a:gd name="T54" fmla="*/ 251 w 426"/>
                <a:gd name="T55" fmla="*/ 145 h 295"/>
                <a:gd name="T56" fmla="*/ 232 w 426"/>
                <a:gd name="T57" fmla="*/ 155 h 295"/>
                <a:gd name="T58" fmla="*/ 192 w 426"/>
                <a:gd name="T59" fmla="*/ 158 h 295"/>
                <a:gd name="T60" fmla="*/ 151 w 426"/>
                <a:gd name="T61" fmla="*/ 154 h 295"/>
                <a:gd name="T62" fmla="*/ 146 w 426"/>
                <a:gd name="T63" fmla="*/ 152 h 295"/>
                <a:gd name="T64" fmla="*/ 141 w 426"/>
                <a:gd name="T65" fmla="*/ 147 h 295"/>
                <a:gd name="T66" fmla="*/ 136 w 426"/>
                <a:gd name="T67" fmla="*/ 143 h 295"/>
                <a:gd name="T68" fmla="*/ 131 w 426"/>
                <a:gd name="T69" fmla="*/ 142 h 295"/>
                <a:gd name="T70" fmla="*/ 127 w 426"/>
                <a:gd name="T71" fmla="*/ 141 h 295"/>
                <a:gd name="T72" fmla="*/ 123 w 426"/>
                <a:gd name="T73" fmla="*/ 140 h 295"/>
                <a:gd name="T74" fmla="*/ 118 w 426"/>
                <a:gd name="T75" fmla="*/ 142 h 295"/>
                <a:gd name="T76" fmla="*/ 113 w 426"/>
                <a:gd name="T77" fmla="*/ 145 h 295"/>
                <a:gd name="T78" fmla="*/ 106 w 426"/>
                <a:gd name="T79" fmla="*/ 145 h 295"/>
                <a:gd name="T80" fmla="*/ 99 w 426"/>
                <a:gd name="T81" fmla="*/ 145 h 295"/>
                <a:gd name="T82" fmla="*/ 91 w 426"/>
                <a:gd name="T83" fmla="*/ 146 h 295"/>
                <a:gd name="T84" fmla="*/ 86 w 426"/>
                <a:gd name="T85" fmla="*/ 144 h 295"/>
                <a:gd name="T86" fmla="*/ 83 w 426"/>
                <a:gd name="T87" fmla="*/ 142 h 295"/>
                <a:gd name="T88" fmla="*/ 67 w 426"/>
                <a:gd name="T89" fmla="*/ 124 h 295"/>
                <a:gd name="T90" fmla="*/ 56 w 426"/>
                <a:gd name="T91" fmla="*/ 104 h 295"/>
                <a:gd name="T92" fmla="*/ 56 w 426"/>
                <a:gd name="T93" fmla="*/ 94 h 295"/>
                <a:gd name="T94" fmla="*/ 58 w 426"/>
                <a:gd name="T95" fmla="*/ 89 h 295"/>
                <a:gd name="T96" fmla="*/ 62 w 426"/>
                <a:gd name="T97" fmla="*/ 84 h 295"/>
                <a:gd name="T98" fmla="*/ 63 w 426"/>
                <a:gd name="T99" fmla="*/ 78 h 295"/>
                <a:gd name="T100" fmla="*/ 68 w 426"/>
                <a:gd name="T101" fmla="*/ 64 h 295"/>
                <a:gd name="T102" fmla="*/ 76 w 426"/>
                <a:gd name="T103" fmla="*/ 43 h 295"/>
                <a:gd name="T104" fmla="*/ 0 w 426"/>
                <a:gd name="T105" fmla="*/ 101 h 295"/>
                <a:gd name="T106" fmla="*/ 42 w 426"/>
                <a:gd name="T107" fmla="*/ 207 h 295"/>
                <a:gd name="T108" fmla="*/ 360 w 426"/>
                <a:gd name="T109" fmla="*/ 209 h 295"/>
                <a:gd name="T110" fmla="*/ 353 w 426"/>
                <a:gd name="T111" fmla="*/ 189 h 29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6"/>
                <a:gd name="T169" fmla="*/ 0 h 295"/>
                <a:gd name="T170" fmla="*/ 426 w 426"/>
                <a:gd name="T171" fmla="*/ 295 h 29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6" h="295">
                  <a:moveTo>
                    <a:pt x="371" y="140"/>
                  </a:moveTo>
                  <a:lnTo>
                    <a:pt x="426" y="136"/>
                  </a:lnTo>
                  <a:lnTo>
                    <a:pt x="422" y="129"/>
                  </a:lnTo>
                  <a:lnTo>
                    <a:pt x="418" y="121"/>
                  </a:lnTo>
                  <a:lnTo>
                    <a:pt x="414" y="112"/>
                  </a:lnTo>
                  <a:lnTo>
                    <a:pt x="412" y="105"/>
                  </a:lnTo>
                  <a:lnTo>
                    <a:pt x="411" y="101"/>
                  </a:lnTo>
                  <a:lnTo>
                    <a:pt x="411" y="99"/>
                  </a:lnTo>
                  <a:lnTo>
                    <a:pt x="410" y="97"/>
                  </a:lnTo>
                  <a:lnTo>
                    <a:pt x="409" y="96"/>
                  </a:lnTo>
                  <a:lnTo>
                    <a:pt x="408" y="95"/>
                  </a:lnTo>
                  <a:lnTo>
                    <a:pt x="407" y="93"/>
                  </a:lnTo>
                  <a:lnTo>
                    <a:pt x="405" y="92"/>
                  </a:lnTo>
                  <a:lnTo>
                    <a:pt x="404" y="84"/>
                  </a:lnTo>
                  <a:lnTo>
                    <a:pt x="404" y="79"/>
                  </a:lnTo>
                  <a:lnTo>
                    <a:pt x="404" y="75"/>
                  </a:lnTo>
                  <a:lnTo>
                    <a:pt x="405" y="70"/>
                  </a:lnTo>
                  <a:lnTo>
                    <a:pt x="405" y="64"/>
                  </a:lnTo>
                  <a:lnTo>
                    <a:pt x="404" y="52"/>
                  </a:lnTo>
                  <a:lnTo>
                    <a:pt x="404" y="37"/>
                  </a:lnTo>
                  <a:lnTo>
                    <a:pt x="404" y="23"/>
                  </a:lnTo>
                  <a:lnTo>
                    <a:pt x="404" y="14"/>
                  </a:lnTo>
                  <a:lnTo>
                    <a:pt x="403" y="10"/>
                  </a:lnTo>
                  <a:lnTo>
                    <a:pt x="400" y="6"/>
                  </a:lnTo>
                  <a:lnTo>
                    <a:pt x="396" y="2"/>
                  </a:lnTo>
                  <a:lnTo>
                    <a:pt x="391" y="0"/>
                  </a:lnTo>
                  <a:lnTo>
                    <a:pt x="387" y="0"/>
                  </a:lnTo>
                  <a:lnTo>
                    <a:pt x="385" y="3"/>
                  </a:lnTo>
                  <a:lnTo>
                    <a:pt x="384" y="7"/>
                  </a:lnTo>
                  <a:lnTo>
                    <a:pt x="383" y="14"/>
                  </a:lnTo>
                  <a:lnTo>
                    <a:pt x="382" y="21"/>
                  </a:lnTo>
                  <a:lnTo>
                    <a:pt x="380" y="28"/>
                  </a:lnTo>
                  <a:lnTo>
                    <a:pt x="377" y="34"/>
                  </a:lnTo>
                  <a:lnTo>
                    <a:pt x="373" y="34"/>
                  </a:lnTo>
                  <a:lnTo>
                    <a:pt x="371" y="32"/>
                  </a:lnTo>
                  <a:lnTo>
                    <a:pt x="369" y="31"/>
                  </a:lnTo>
                  <a:lnTo>
                    <a:pt x="366" y="32"/>
                  </a:lnTo>
                  <a:lnTo>
                    <a:pt x="364" y="35"/>
                  </a:lnTo>
                  <a:lnTo>
                    <a:pt x="362" y="40"/>
                  </a:lnTo>
                  <a:lnTo>
                    <a:pt x="364" y="45"/>
                  </a:lnTo>
                  <a:lnTo>
                    <a:pt x="365" y="50"/>
                  </a:lnTo>
                  <a:lnTo>
                    <a:pt x="365" y="55"/>
                  </a:lnTo>
                  <a:lnTo>
                    <a:pt x="357" y="67"/>
                  </a:lnTo>
                  <a:lnTo>
                    <a:pt x="347" y="76"/>
                  </a:lnTo>
                  <a:lnTo>
                    <a:pt x="336" y="81"/>
                  </a:lnTo>
                  <a:lnTo>
                    <a:pt x="324" y="82"/>
                  </a:lnTo>
                  <a:lnTo>
                    <a:pt x="314" y="79"/>
                  </a:lnTo>
                  <a:lnTo>
                    <a:pt x="295" y="89"/>
                  </a:lnTo>
                  <a:lnTo>
                    <a:pt x="274" y="101"/>
                  </a:lnTo>
                  <a:lnTo>
                    <a:pt x="256" y="116"/>
                  </a:lnTo>
                  <a:lnTo>
                    <a:pt x="239" y="131"/>
                  </a:lnTo>
                  <a:lnTo>
                    <a:pt x="238" y="134"/>
                  </a:lnTo>
                  <a:lnTo>
                    <a:pt x="240" y="137"/>
                  </a:lnTo>
                  <a:lnTo>
                    <a:pt x="244" y="140"/>
                  </a:lnTo>
                  <a:lnTo>
                    <a:pt x="248" y="143"/>
                  </a:lnTo>
                  <a:lnTo>
                    <a:pt x="251" y="145"/>
                  </a:lnTo>
                  <a:lnTo>
                    <a:pt x="250" y="147"/>
                  </a:lnTo>
                  <a:lnTo>
                    <a:pt x="232" y="155"/>
                  </a:lnTo>
                  <a:lnTo>
                    <a:pt x="212" y="158"/>
                  </a:lnTo>
                  <a:lnTo>
                    <a:pt x="192" y="158"/>
                  </a:lnTo>
                  <a:lnTo>
                    <a:pt x="171" y="156"/>
                  </a:lnTo>
                  <a:lnTo>
                    <a:pt x="151" y="154"/>
                  </a:lnTo>
                  <a:lnTo>
                    <a:pt x="149" y="154"/>
                  </a:lnTo>
                  <a:lnTo>
                    <a:pt x="146" y="152"/>
                  </a:lnTo>
                  <a:lnTo>
                    <a:pt x="144" y="150"/>
                  </a:lnTo>
                  <a:lnTo>
                    <a:pt x="141" y="147"/>
                  </a:lnTo>
                  <a:lnTo>
                    <a:pt x="139" y="145"/>
                  </a:lnTo>
                  <a:lnTo>
                    <a:pt x="136" y="143"/>
                  </a:lnTo>
                  <a:lnTo>
                    <a:pt x="134" y="143"/>
                  </a:lnTo>
                  <a:lnTo>
                    <a:pt x="131" y="142"/>
                  </a:lnTo>
                  <a:lnTo>
                    <a:pt x="129" y="142"/>
                  </a:lnTo>
                  <a:lnTo>
                    <a:pt x="127" y="141"/>
                  </a:lnTo>
                  <a:lnTo>
                    <a:pt x="125" y="140"/>
                  </a:lnTo>
                  <a:lnTo>
                    <a:pt x="123" y="140"/>
                  </a:lnTo>
                  <a:lnTo>
                    <a:pt x="121" y="141"/>
                  </a:lnTo>
                  <a:lnTo>
                    <a:pt x="118" y="142"/>
                  </a:lnTo>
                  <a:lnTo>
                    <a:pt x="116" y="143"/>
                  </a:lnTo>
                  <a:lnTo>
                    <a:pt x="113" y="145"/>
                  </a:lnTo>
                  <a:lnTo>
                    <a:pt x="111" y="145"/>
                  </a:lnTo>
                  <a:lnTo>
                    <a:pt x="106" y="145"/>
                  </a:lnTo>
                  <a:lnTo>
                    <a:pt x="102" y="145"/>
                  </a:lnTo>
                  <a:lnTo>
                    <a:pt x="99" y="145"/>
                  </a:lnTo>
                  <a:lnTo>
                    <a:pt x="94" y="146"/>
                  </a:lnTo>
                  <a:lnTo>
                    <a:pt x="91" y="146"/>
                  </a:lnTo>
                  <a:lnTo>
                    <a:pt x="88" y="145"/>
                  </a:lnTo>
                  <a:lnTo>
                    <a:pt x="86" y="144"/>
                  </a:lnTo>
                  <a:lnTo>
                    <a:pt x="84" y="143"/>
                  </a:lnTo>
                  <a:lnTo>
                    <a:pt x="83" y="142"/>
                  </a:lnTo>
                  <a:lnTo>
                    <a:pt x="74" y="134"/>
                  </a:lnTo>
                  <a:lnTo>
                    <a:pt x="67" y="124"/>
                  </a:lnTo>
                  <a:lnTo>
                    <a:pt x="61" y="114"/>
                  </a:lnTo>
                  <a:lnTo>
                    <a:pt x="56" y="104"/>
                  </a:lnTo>
                  <a:lnTo>
                    <a:pt x="55" y="97"/>
                  </a:lnTo>
                  <a:lnTo>
                    <a:pt x="56" y="94"/>
                  </a:lnTo>
                  <a:lnTo>
                    <a:pt x="57" y="92"/>
                  </a:lnTo>
                  <a:lnTo>
                    <a:pt x="58" y="89"/>
                  </a:lnTo>
                  <a:lnTo>
                    <a:pt x="61" y="86"/>
                  </a:lnTo>
                  <a:lnTo>
                    <a:pt x="62" y="84"/>
                  </a:lnTo>
                  <a:lnTo>
                    <a:pt x="62" y="81"/>
                  </a:lnTo>
                  <a:lnTo>
                    <a:pt x="63" y="78"/>
                  </a:lnTo>
                  <a:lnTo>
                    <a:pt x="64" y="75"/>
                  </a:lnTo>
                  <a:lnTo>
                    <a:pt x="68" y="64"/>
                  </a:lnTo>
                  <a:lnTo>
                    <a:pt x="73" y="53"/>
                  </a:lnTo>
                  <a:lnTo>
                    <a:pt x="76" y="43"/>
                  </a:lnTo>
                  <a:lnTo>
                    <a:pt x="0" y="51"/>
                  </a:lnTo>
                  <a:lnTo>
                    <a:pt x="0" y="101"/>
                  </a:lnTo>
                  <a:lnTo>
                    <a:pt x="46" y="151"/>
                  </a:lnTo>
                  <a:lnTo>
                    <a:pt x="42" y="207"/>
                  </a:lnTo>
                  <a:lnTo>
                    <a:pt x="322" y="295"/>
                  </a:lnTo>
                  <a:lnTo>
                    <a:pt x="360" y="209"/>
                  </a:lnTo>
                  <a:lnTo>
                    <a:pt x="374" y="197"/>
                  </a:lnTo>
                  <a:lnTo>
                    <a:pt x="353" y="189"/>
                  </a:lnTo>
                  <a:lnTo>
                    <a:pt x="371" y="140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79" name="Freeform 19"/>
            <p:cNvSpPr>
              <a:spLocks/>
            </p:cNvSpPr>
            <p:nvPr/>
          </p:nvSpPr>
          <p:spPr bwMode="gray">
            <a:xfrm>
              <a:off x="3492" y="2649"/>
              <a:ext cx="426" cy="295"/>
            </a:xfrm>
            <a:custGeom>
              <a:avLst/>
              <a:gdLst>
                <a:gd name="T0" fmla="*/ 426 w 426"/>
                <a:gd name="T1" fmla="*/ 136 h 295"/>
                <a:gd name="T2" fmla="*/ 418 w 426"/>
                <a:gd name="T3" fmla="*/ 121 h 295"/>
                <a:gd name="T4" fmla="*/ 412 w 426"/>
                <a:gd name="T5" fmla="*/ 105 h 295"/>
                <a:gd name="T6" fmla="*/ 411 w 426"/>
                <a:gd name="T7" fmla="*/ 99 h 295"/>
                <a:gd name="T8" fmla="*/ 409 w 426"/>
                <a:gd name="T9" fmla="*/ 96 h 295"/>
                <a:gd name="T10" fmla="*/ 407 w 426"/>
                <a:gd name="T11" fmla="*/ 93 h 295"/>
                <a:gd name="T12" fmla="*/ 404 w 426"/>
                <a:gd name="T13" fmla="*/ 84 h 295"/>
                <a:gd name="T14" fmla="*/ 404 w 426"/>
                <a:gd name="T15" fmla="*/ 75 h 295"/>
                <a:gd name="T16" fmla="*/ 405 w 426"/>
                <a:gd name="T17" fmla="*/ 64 h 295"/>
                <a:gd name="T18" fmla="*/ 404 w 426"/>
                <a:gd name="T19" fmla="*/ 37 h 295"/>
                <a:gd name="T20" fmla="*/ 404 w 426"/>
                <a:gd name="T21" fmla="*/ 14 h 295"/>
                <a:gd name="T22" fmla="*/ 400 w 426"/>
                <a:gd name="T23" fmla="*/ 6 h 295"/>
                <a:gd name="T24" fmla="*/ 391 w 426"/>
                <a:gd name="T25" fmla="*/ 0 h 295"/>
                <a:gd name="T26" fmla="*/ 385 w 426"/>
                <a:gd name="T27" fmla="*/ 3 h 295"/>
                <a:gd name="T28" fmla="*/ 383 w 426"/>
                <a:gd name="T29" fmla="*/ 14 h 295"/>
                <a:gd name="T30" fmla="*/ 380 w 426"/>
                <a:gd name="T31" fmla="*/ 28 h 295"/>
                <a:gd name="T32" fmla="*/ 373 w 426"/>
                <a:gd name="T33" fmla="*/ 34 h 295"/>
                <a:gd name="T34" fmla="*/ 369 w 426"/>
                <a:gd name="T35" fmla="*/ 31 h 295"/>
                <a:gd name="T36" fmla="*/ 364 w 426"/>
                <a:gd name="T37" fmla="*/ 35 h 295"/>
                <a:gd name="T38" fmla="*/ 364 w 426"/>
                <a:gd name="T39" fmla="*/ 45 h 295"/>
                <a:gd name="T40" fmla="*/ 365 w 426"/>
                <a:gd name="T41" fmla="*/ 55 h 295"/>
                <a:gd name="T42" fmla="*/ 347 w 426"/>
                <a:gd name="T43" fmla="*/ 76 h 295"/>
                <a:gd name="T44" fmla="*/ 324 w 426"/>
                <a:gd name="T45" fmla="*/ 82 h 295"/>
                <a:gd name="T46" fmla="*/ 295 w 426"/>
                <a:gd name="T47" fmla="*/ 89 h 295"/>
                <a:gd name="T48" fmla="*/ 256 w 426"/>
                <a:gd name="T49" fmla="*/ 116 h 295"/>
                <a:gd name="T50" fmla="*/ 238 w 426"/>
                <a:gd name="T51" fmla="*/ 134 h 295"/>
                <a:gd name="T52" fmla="*/ 244 w 426"/>
                <a:gd name="T53" fmla="*/ 140 h 295"/>
                <a:gd name="T54" fmla="*/ 251 w 426"/>
                <a:gd name="T55" fmla="*/ 145 h 295"/>
                <a:gd name="T56" fmla="*/ 232 w 426"/>
                <a:gd name="T57" fmla="*/ 155 h 295"/>
                <a:gd name="T58" fmla="*/ 192 w 426"/>
                <a:gd name="T59" fmla="*/ 158 h 295"/>
                <a:gd name="T60" fmla="*/ 151 w 426"/>
                <a:gd name="T61" fmla="*/ 154 h 295"/>
                <a:gd name="T62" fmla="*/ 146 w 426"/>
                <a:gd name="T63" fmla="*/ 152 h 295"/>
                <a:gd name="T64" fmla="*/ 141 w 426"/>
                <a:gd name="T65" fmla="*/ 147 h 295"/>
                <a:gd name="T66" fmla="*/ 136 w 426"/>
                <a:gd name="T67" fmla="*/ 143 h 295"/>
                <a:gd name="T68" fmla="*/ 131 w 426"/>
                <a:gd name="T69" fmla="*/ 142 h 295"/>
                <a:gd name="T70" fmla="*/ 127 w 426"/>
                <a:gd name="T71" fmla="*/ 141 h 295"/>
                <a:gd name="T72" fmla="*/ 123 w 426"/>
                <a:gd name="T73" fmla="*/ 140 h 295"/>
                <a:gd name="T74" fmla="*/ 118 w 426"/>
                <a:gd name="T75" fmla="*/ 142 h 295"/>
                <a:gd name="T76" fmla="*/ 113 w 426"/>
                <a:gd name="T77" fmla="*/ 145 h 295"/>
                <a:gd name="T78" fmla="*/ 106 w 426"/>
                <a:gd name="T79" fmla="*/ 145 h 295"/>
                <a:gd name="T80" fmla="*/ 99 w 426"/>
                <a:gd name="T81" fmla="*/ 145 h 295"/>
                <a:gd name="T82" fmla="*/ 91 w 426"/>
                <a:gd name="T83" fmla="*/ 146 h 295"/>
                <a:gd name="T84" fmla="*/ 86 w 426"/>
                <a:gd name="T85" fmla="*/ 144 h 295"/>
                <a:gd name="T86" fmla="*/ 83 w 426"/>
                <a:gd name="T87" fmla="*/ 142 h 295"/>
                <a:gd name="T88" fmla="*/ 67 w 426"/>
                <a:gd name="T89" fmla="*/ 124 h 295"/>
                <a:gd name="T90" fmla="*/ 56 w 426"/>
                <a:gd name="T91" fmla="*/ 104 h 295"/>
                <a:gd name="T92" fmla="*/ 56 w 426"/>
                <a:gd name="T93" fmla="*/ 94 h 295"/>
                <a:gd name="T94" fmla="*/ 58 w 426"/>
                <a:gd name="T95" fmla="*/ 89 h 295"/>
                <a:gd name="T96" fmla="*/ 62 w 426"/>
                <a:gd name="T97" fmla="*/ 84 h 295"/>
                <a:gd name="T98" fmla="*/ 63 w 426"/>
                <a:gd name="T99" fmla="*/ 78 h 295"/>
                <a:gd name="T100" fmla="*/ 68 w 426"/>
                <a:gd name="T101" fmla="*/ 64 h 295"/>
                <a:gd name="T102" fmla="*/ 76 w 426"/>
                <a:gd name="T103" fmla="*/ 43 h 295"/>
                <a:gd name="T104" fmla="*/ 0 w 426"/>
                <a:gd name="T105" fmla="*/ 101 h 295"/>
                <a:gd name="T106" fmla="*/ 42 w 426"/>
                <a:gd name="T107" fmla="*/ 207 h 295"/>
                <a:gd name="T108" fmla="*/ 360 w 426"/>
                <a:gd name="T109" fmla="*/ 209 h 295"/>
                <a:gd name="T110" fmla="*/ 353 w 426"/>
                <a:gd name="T111" fmla="*/ 189 h 29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6"/>
                <a:gd name="T169" fmla="*/ 0 h 295"/>
                <a:gd name="T170" fmla="*/ 426 w 426"/>
                <a:gd name="T171" fmla="*/ 295 h 29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6" h="295">
                  <a:moveTo>
                    <a:pt x="371" y="140"/>
                  </a:moveTo>
                  <a:lnTo>
                    <a:pt x="426" y="136"/>
                  </a:lnTo>
                  <a:lnTo>
                    <a:pt x="422" y="129"/>
                  </a:lnTo>
                  <a:lnTo>
                    <a:pt x="418" y="121"/>
                  </a:lnTo>
                  <a:lnTo>
                    <a:pt x="414" y="112"/>
                  </a:lnTo>
                  <a:lnTo>
                    <a:pt x="412" y="105"/>
                  </a:lnTo>
                  <a:lnTo>
                    <a:pt x="411" y="101"/>
                  </a:lnTo>
                  <a:lnTo>
                    <a:pt x="411" y="99"/>
                  </a:lnTo>
                  <a:lnTo>
                    <a:pt x="410" y="97"/>
                  </a:lnTo>
                  <a:lnTo>
                    <a:pt x="409" y="96"/>
                  </a:lnTo>
                  <a:lnTo>
                    <a:pt x="408" y="95"/>
                  </a:lnTo>
                  <a:lnTo>
                    <a:pt x="407" y="93"/>
                  </a:lnTo>
                  <a:lnTo>
                    <a:pt x="405" y="92"/>
                  </a:lnTo>
                  <a:lnTo>
                    <a:pt x="404" y="84"/>
                  </a:lnTo>
                  <a:lnTo>
                    <a:pt x="404" y="79"/>
                  </a:lnTo>
                  <a:lnTo>
                    <a:pt x="404" y="75"/>
                  </a:lnTo>
                  <a:lnTo>
                    <a:pt x="405" y="70"/>
                  </a:lnTo>
                  <a:lnTo>
                    <a:pt x="405" y="64"/>
                  </a:lnTo>
                  <a:lnTo>
                    <a:pt x="404" y="52"/>
                  </a:lnTo>
                  <a:lnTo>
                    <a:pt x="404" y="37"/>
                  </a:lnTo>
                  <a:lnTo>
                    <a:pt x="404" y="23"/>
                  </a:lnTo>
                  <a:lnTo>
                    <a:pt x="404" y="14"/>
                  </a:lnTo>
                  <a:lnTo>
                    <a:pt x="403" y="10"/>
                  </a:lnTo>
                  <a:lnTo>
                    <a:pt x="400" y="6"/>
                  </a:lnTo>
                  <a:lnTo>
                    <a:pt x="396" y="2"/>
                  </a:lnTo>
                  <a:lnTo>
                    <a:pt x="391" y="0"/>
                  </a:lnTo>
                  <a:lnTo>
                    <a:pt x="387" y="0"/>
                  </a:lnTo>
                  <a:lnTo>
                    <a:pt x="385" y="3"/>
                  </a:lnTo>
                  <a:lnTo>
                    <a:pt x="384" y="7"/>
                  </a:lnTo>
                  <a:lnTo>
                    <a:pt x="383" y="14"/>
                  </a:lnTo>
                  <a:lnTo>
                    <a:pt x="382" y="21"/>
                  </a:lnTo>
                  <a:lnTo>
                    <a:pt x="380" y="28"/>
                  </a:lnTo>
                  <a:lnTo>
                    <a:pt x="377" y="34"/>
                  </a:lnTo>
                  <a:lnTo>
                    <a:pt x="373" y="34"/>
                  </a:lnTo>
                  <a:lnTo>
                    <a:pt x="371" y="32"/>
                  </a:lnTo>
                  <a:lnTo>
                    <a:pt x="369" y="31"/>
                  </a:lnTo>
                  <a:lnTo>
                    <a:pt x="366" y="32"/>
                  </a:lnTo>
                  <a:lnTo>
                    <a:pt x="364" y="35"/>
                  </a:lnTo>
                  <a:lnTo>
                    <a:pt x="362" y="40"/>
                  </a:lnTo>
                  <a:lnTo>
                    <a:pt x="364" y="45"/>
                  </a:lnTo>
                  <a:lnTo>
                    <a:pt x="365" y="50"/>
                  </a:lnTo>
                  <a:lnTo>
                    <a:pt x="365" y="55"/>
                  </a:lnTo>
                  <a:lnTo>
                    <a:pt x="357" y="67"/>
                  </a:lnTo>
                  <a:lnTo>
                    <a:pt x="347" y="76"/>
                  </a:lnTo>
                  <a:lnTo>
                    <a:pt x="336" y="81"/>
                  </a:lnTo>
                  <a:lnTo>
                    <a:pt x="324" y="82"/>
                  </a:lnTo>
                  <a:lnTo>
                    <a:pt x="314" y="79"/>
                  </a:lnTo>
                  <a:lnTo>
                    <a:pt x="295" y="89"/>
                  </a:lnTo>
                  <a:lnTo>
                    <a:pt x="274" y="101"/>
                  </a:lnTo>
                  <a:lnTo>
                    <a:pt x="256" y="116"/>
                  </a:lnTo>
                  <a:lnTo>
                    <a:pt x="239" y="131"/>
                  </a:lnTo>
                  <a:lnTo>
                    <a:pt x="238" y="134"/>
                  </a:lnTo>
                  <a:lnTo>
                    <a:pt x="240" y="137"/>
                  </a:lnTo>
                  <a:lnTo>
                    <a:pt x="244" y="140"/>
                  </a:lnTo>
                  <a:lnTo>
                    <a:pt x="248" y="143"/>
                  </a:lnTo>
                  <a:lnTo>
                    <a:pt x="251" y="145"/>
                  </a:lnTo>
                  <a:lnTo>
                    <a:pt x="250" y="147"/>
                  </a:lnTo>
                  <a:lnTo>
                    <a:pt x="232" y="155"/>
                  </a:lnTo>
                  <a:lnTo>
                    <a:pt x="212" y="158"/>
                  </a:lnTo>
                  <a:lnTo>
                    <a:pt x="192" y="158"/>
                  </a:lnTo>
                  <a:lnTo>
                    <a:pt x="171" y="156"/>
                  </a:lnTo>
                  <a:lnTo>
                    <a:pt x="151" y="154"/>
                  </a:lnTo>
                  <a:lnTo>
                    <a:pt x="149" y="154"/>
                  </a:lnTo>
                  <a:lnTo>
                    <a:pt x="146" y="152"/>
                  </a:lnTo>
                  <a:lnTo>
                    <a:pt x="144" y="150"/>
                  </a:lnTo>
                  <a:lnTo>
                    <a:pt x="141" y="147"/>
                  </a:lnTo>
                  <a:lnTo>
                    <a:pt x="139" y="145"/>
                  </a:lnTo>
                  <a:lnTo>
                    <a:pt x="136" y="143"/>
                  </a:lnTo>
                  <a:lnTo>
                    <a:pt x="134" y="143"/>
                  </a:lnTo>
                  <a:lnTo>
                    <a:pt x="131" y="142"/>
                  </a:lnTo>
                  <a:lnTo>
                    <a:pt x="129" y="142"/>
                  </a:lnTo>
                  <a:lnTo>
                    <a:pt x="127" y="141"/>
                  </a:lnTo>
                  <a:lnTo>
                    <a:pt x="125" y="140"/>
                  </a:lnTo>
                  <a:lnTo>
                    <a:pt x="123" y="140"/>
                  </a:lnTo>
                  <a:lnTo>
                    <a:pt x="121" y="141"/>
                  </a:lnTo>
                  <a:lnTo>
                    <a:pt x="118" y="142"/>
                  </a:lnTo>
                  <a:lnTo>
                    <a:pt x="116" y="143"/>
                  </a:lnTo>
                  <a:lnTo>
                    <a:pt x="113" y="145"/>
                  </a:lnTo>
                  <a:lnTo>
                    <a:pt x="111" y="145"/>
                  </a:lnTo>
                  <a:lnTo>
                    <a:pt x="106" y="145"/>
                  </a:lnTo>
                  <a:lnTo>
                    <a:pt x="102" y="145"/>
                  </a:lnTo>
                  <a:lnTo>
                    <a:pt x="99" y="145"/>
                  </a:lnTo>
                  <a:lnTo>
                    <a:pt x="94" y="146"/>
                  </a:lnTo>
                  <a:lnTo>
                    <a:pt x="91" y="146"/>
                  </a:lnTo>
                  <a:lnTo>
                    <a:pt x="88" y="145"/>
                  </a:lnTo>
                  <a:lnTo>
                    <a:pt x="86" y="144"/>
                  </a:lnTo>
                  <a:lnTo>
                    <a:pt x="84" y="143"/>
                  </a:lnTo>
                  <a:lnTo>
                    <a:pt x="83" y="142"/>
                  </a:lnTo>
                  <a:lnTo>
                    <a:pt x="74" y="134"/>
                  </a:lnTo>
                  <a:lnTo>
                    <a:pt x="67" y="124"/>
                  </a:lnTo>
                  <a:lnTo>
                    <a:pt x="61" y="114"/>
                  </a:lnTo>
                  <a:lnTo>
                    <a:pt x="56" y="104"/>
                  </a:lnTo>
                  <a:lnTo>
                    <a:pt x="55" y="97"/>
                  </a:lnTo>
                  <a:lnTo>
                    <a:pt x="56" y="94"/>
                  </a:lnTo>
                  <a:lnTo>
                    <a:pt x="57" y="92"/>
                  </a:lnTo>
                  <a:lnTo>
                    <a:pt x="58" y="89"/>
                  </a:lnTo>
                  <a:lnTo>
                    <a:pt x="61" y="86"/>
                  </a:lnTo>
                  <a:lnTo>
                    <a:pt x="62" y="84"/>
                  </a:lnTo>
                  <a:lnTo>
                    <a:pt x="62" y="81"/>
                  </a:lnTo>
                  <a:lnTo>
                    <a:pt x="63" y="78"/>
                  </a:lnTo>
                  <a:lnTo>
                    <a:pt x="64" y="75"/>
                  </a:lnTo>
                  <a:lnTo>
                    <a:pt x="68" y="64"/>
                  </a:lnTo>
                  <a:lnTo>
                    <a:pt x="73" y="53"/>
                  </a:lnTo>
                  <a:lnTo>
                    <a:pt x="76" y="43"/>
                  </a:lnTo>
                  <a:lnTo>
                    <a:pt x="0" y="51"/>
                  </a:lnTo>
                  <a:lnTo>
                    <a:pt x="0" y="101"/>
                  </a:lnTo>
                  <a:lnTo>
                    <a:pt x="46" y="151"/>
                  </a:lnTo>
                  <a:lnTo>
                    <a:pt x="42" y="207"/>
                  </a:lnTo>
                  <a:lnTo>
                    <a:pt x="322" y="295"/>
                  </a:lnTo>
                  <a:lnTo>
                    <a:pt x="360" y="209"/>
                  </a:lnTo>
                  <a:lnTo>
                    <a:pt x="374" y="197"/>
                  </a:lnTo>
                  <a:lnTo>
                    <a:pt x="353" y="189"/>
                  </a:lnTo>
                  <a:lnTo>
                    <a:pt x="371" y="14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80" name="Freeform 20"/>
            <p:cNvSpPr>
              <a:spLocks/>
            </p:cNvSpPr>
            <p:nvPr/>
          </p:nvSpPr>
          <p:spPr bwMode="gray">
            <a:xfrm>
              <a:off x="3302" y="2270"/>
              <a:ext cx="136" cy="110"/>
            </a:xfrm>
            <a:custGeom>
              <a:avLst/>
              <a:gdLst>
                <a:gd name="T0" fmla="*/ 105 w 136"/>
                <a:gd name="T1" fmla="*/ 110 h 110"/>
                <a:gd name="T2" fmla="*/ 0 w 136"/>
                <a:gd name="T3" fmla="*/ 67 h 110"/>
                <a:gd name="T4" fmla="*/ 59 w 136"/>
                <a:gd name="T5" fmla="*/ 4 h 110"/>
                <a:gd name="T6" fmla="*/ 65 w 136"/>
                <a:gd name="T7" fmla="*/ 0 h 110"/>
                <a:gd name="T8" fmla="*/ 74 w 136"/>
                <a:gd name="T9" fmla="*/ 0 h 110"/>
                <a:gd name="T10" fmla="*/ 84 w 136"/>
                <a:gd name="T11" fmla="*/ 4 h 110"/>
                <a:gd name="T12" fmla="*/ 94 w 136"/>
                <a:gd name="T13" fmla="*/ 9 h 110"/>
                <a:gd name="T14" fmla="*/ 106 w 136"/>
                <a:gd name="T15" fmla="*/ 17 h 110"/>
                <a:gd name="T16" fmla="*/ 117 w 136"/>
                <a:gd name="T17" fmla="*/ 26 h 110"/>
                <a:gd name="T18" fmla="*/ 127 w 136"/>
                <a:gd name="T19" fmla="*/ 34 h 110"/>
                <a:gd name="T20" fmla="*/ 136 w 136"/>
                <a:gd name="T21" fmla="*/ 43 h 110"/>
                <a:gd name="T22" fmla="*/ 133 w 136"/>
                <a:gd name="T23" fmla="*/ 45 h 110"/>
                <a:gd name="T24" fmla="*/ 132 w 136"/>
                <a:gd name="T25" fmla="*/ 48 h 110"/>
                <a:gd name="T26" fmla="*/ 131 w 136"/>
                <a:gd name="T27" fmla="*/ 52 h 110"/>
                <a:gd name="T28" fmla="*/ 129 w 136"/>
                <a:gd name="T29" fmla="*/ 55 h 110"/>
                <a:gd name="T30" fmla="*/ 128 w 136"/>
                <a:gd name="T31" fmla="*/ 57 h 110"/>
                <a:gd name="T32" fmla="*/ 128 w 136"/>
                <a:gd name="T33" fmla="*/ 59 h 110"/>
                <a:gd name="T34" fmla="*/ 127 w 136"/>
                <a:gd name="T35" fmla="*/ 62 h 110"/>
                <a:gd name="T36" fmla="*/ 127 w 136"/>
                <a:gd name="T37" fmla="*/ 65 h 110"/>
                <a:gd name="T38" fmla="*/ 126 w 136"/>
                <a:gd name="T39" fmla="*/ 67 h 110"/>
                <a:gd name="T40" fmla="*/ 125 w 136"/>
                <a:gd name="T41" fmla="*/ 68 h 110"/>
                <a:gd name="T42" fmla="*/ 124 w 136"/>
                <a:gd name="T43" fmla="*/ 69 h 110"/>
                <a:gd name="T44" fmla="*/ 121 w 136"/>
                <a:gd name="T45" fmla="*/ 69 h 110"/>
                <a:gd name="T46" fmla="*/ 117 w 136"/>
                <a:gd name="T47" fmla="*/ 70 h 110"/>
                <a:gd name="T48" fmla="*/ 115 w 136"/>
                <a:gd name="T49" fmla="*/ 71 h 110"/>
                <a:gd name="T50" fmla="*/ 113 w 136"/>
                <a:gd name="T51" fmla="*/ 72 h 110"/>
                <a:gd name="T52" fmla="*/ 112 w 136"/>
                <a:gd name="T53" fmla="*/ 75 h 110"/>
                <a:gd name="T54" fmla="*/ 110 w 136"/>
                <a:gd name="T55" fmla="*/ 82 h 110"/>
                <a:gd name="T56" fmla="*/ 109 w 136"/>
                <a:gd name="T57" fmla="*/ 90 h 110"/>
                <a:gd name="T58" fmla="*/ 108 w 136"/>
                <a:gd name="T59" fmla="*/ 98 h 110"/>
                <a:gd name="T60" fmla="*/ 105 w 136"/>
                <a:gd name="T61" fmla="*/ 110 h 11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6"/>
                <a:gd name="T94" fmla="*/ 0 h 110"/>
                <a:gd name="T95" fmla="*/ 136 w 136"/>
                <a:gd name="T96" fmla="*/ 110 h 11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6" h="110">
                  <a:moveTo>
                    <a:pt x="105" y="110"/>
                  </a:moveTo>
                  <a:lnTo>
                    <a:pt x="0" y="67"/>
                  </a:lnTo>
                  <a:lnTo>
                    <a:pt x="59" y="4"/>
                  </a:lnTo>
                  <a:lnTo>
                    <a:pt x="65" y="0"/>
                  </a:lnTo>
                  <a:lnTo>
                    <a:pt x="74" y="0"/>
                  </a:lnTo>
                  <a:lnTo>
                    <a:pt x="84" y="4"/>
                  </a:lnTo>
                  <a:lnTo>
                    <a:pt x="94" y="9"/>
                  </a:lnTo>
                  <a:lnTo>
                    <a:pt x="106" y="17"/>
                  </a:lnTo>
                  <a:lnTo>
                    <a:pt x="117" y="26"/>
                  </a:lnTo>
                  <a:lnTo>
                    <a:pt x="127" y="34"/>
                  </a:lnTo>
                  <a:lnTo>
                    <a:pt x="136" y="43"/>
                  </a:lnTo>
                  <a:lnTo>
                    <a:pt x="133" y="45"/>
                  </a:lnTo>
                  <a:lnTo>
                    <a:pt x="132" y="48"/>
                  </a:lnTo>
                  <a:lnTo>
                    <a:pt x="131" y="52"/>
                  </a:lnTo>
                  <a:lnTo>
                    <a:pt x="129" y="55"/>
                  </a:lnTo>
                  <a:lnTo>
                    <a:pt x="128" y="57"/>
                  </a:lnTo>
                  <a:lnTo>
                    <a:pt x="128" y="59"/>
                  </a:lnTo>
                  <a:lnTo>
                    <a:pt x="127" y="62"/>
                  </a:lnTo>
                  <a:lnTo>
                    <a:pt x="127" y="65"/>
                  </a:lnTo>
                  <a:lnTo>
                    <a:pt x="126" y="67"/>
                  </a:lnTo>
                  <a:lnTo>
                    <a:pt x="125" y="68"/>
                  </a:lnTo>
                  <a:lnTo>
                    <a:pt x="124" y="69"/>
                  </a:lnTo>
                  <a:lnTo>
                    <a:pt x="121" y="69"/>
                  </a:lnTo>
                  <a:lnTo>
                    <a:pt x="117" y="70"/>
                  </a:lnTo>
                  <a:lnTo>
                    <a:pt x="115" y="71"/>
                  </a:lnTo>
                  <a:lnTo>
                    <a:pt x="113" y="72"/>
                  </a:lnTo>
                  <a:lnTo>
                    <a:pt x="112" y="75"/>
                  </a:lnTo>
                  <a:lnTo>
                    <a:pt x="110" y="82"/>
                  </a:lnTo>
                  <a:lnTo>
                    <a:pt x="109" y="90"/>
                  </a:lnTo>
                  <a:lnTo>
                    <a:pt x="108" y="98"/>
                  </a:lnTo>
                  <a:lnTo>
                    <a:pt x="105" y="110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81" name="Freeform 21"/>
            <p:cNvSpPr>
              <a:spLocks/>
            </p:cNvSpPr>
            <p:nvPr/>
          </p:nvSpPr>
          <p:spPr bwMode="gray">
            <a:xfrm>
              <a:off x="3302" y="2270"/>
              <a:ext cx="136" cy="110"/>
            </a:xfrm>
            <a:custGeom>
              <a:avLst/>
              <a:gdLst>
                <a:gd name="T0" fmla="*/ 105 w 136"/>
                <a:gd name="T1" fmla="*/ 110 h 110"/>
                <a:gd name="T2" fmla="*/ 0 w 136"/>
                <a:gd name="T3" fmla="*/ 67 h 110"/>
                <a:gd name="T4" fmla="*/ 59 w 136"/>
                <a:gd name="T5" fmla="*/ 4 h 110"/>
                <a:gd name="T6" fmla="*/ 65 w 136"/>
                <a:gd name="T7" fmla="*/ 0 h 110"/>
                <a:gd name="T8" fmla="*/ 74 w 136"/>
                <a:gd name="T9" fmla="*/ 0 h 110"/>
                <a:gd name="T10" fmla="*/ 84 w 136"/>
                <a:gd name="T11" fmla="*/ 4 h 110"/>
                <a:gd name="T12" fmla="*/ 94 w 136"/>
                <a:gd name="T13" fmla="*/ 9 h 110"/>
                <a:gd name="T14" fmla="*/ 106 w 136"/>
                <a:gd name="T15" fmla="*/ 17 h 110"/>
                <a:gd name="T16" fmla="*/ 117 w 136"/>
                <a:gd name="T17" fmla="*/ 26 h 110"/>
                <a:gd name="T18" fmla="*/ 127 w 136"/>
                <a:gd name="T19" fmla="*/ 34 h 110"/>
                <a:gd name="T20" fmla="*/ 136 w 136"/>
                <a:gd name="T21" fmla="*/ 43 h 110"/>
                <a:gd name="T22" fmla="*/ 133 w 136"/>
                <a:gd name="T23" fmla="*/ 45 h 110"/>
                <a:gd name="T24" fmla="*/ 132 w 136"/>
                <a:gd name="T25" fmla="*/ 48 h 110"/>
                <a:gd name="T26" fmla="*/ 131 w 136"/>
                <a:gd name="T27" fmla="*/ 52 h 110"/>
                <a:gd name="T28" fmla="*/ 129 w 136"/>
                <a:gd name="T29" fmla="*/ 55 h 110"/>
                <a:gd name="T30" fmla="*/ 128 w 136"/>
                <a:gd name="T31" fmla="*/ 57 h 110"/>
                <a:gd name="T32" fmla="*/ 128 w 136"/>
                <a:gd name="T33" fmla="*/ 59 h 110"/>
                <a:gd name="T34" fmla="*/ 127 w 136"/>
                <a:gd name="T35" fmla="*/ 62 h 110"/>
                <a:gd name="T36" fmla="*/ 127 w 136"/>
                <a:gd name="T37" fmla="*/ 65 h 110"/>
                <a:gd name="T38" fmla="*/ 126 w 136"/>
                <a:gd name="T39" fmla="*/ 67 h 110"/>
                <a:gd name="T40" fmla="*/ 125 w 136"/>
                <a:gd name="T41" fmla="*/ 68 h 110"/>
                <a:gd name="T42" fmla="*/ 124 w 136"/>
                <a:gd name="T43" fmla="*/ 69 h 110"/>
                <a:gd name="T44" fmla="*/ 121 w 136"/>
                <a:gd name="T45" fmla="*/ 69 h 110"/>
                <a:gd name="T46" fmla="*/ 117 w 136"/>
                <a:gd name="T47" fmla="*/ 70 h 110"/>
                <a:gd name="T48" fmla="*/ 115 w 136"/>
                <a:gd name="T49" fmla="*/ 71 h 110"/>
                <a:gd name="T50" fmla="*/ 113 w 136"/>
                <a:gd name="T51" fmla="*/ 72 h 110"/>
                <a:gd name="T52" fmla="*/ 112 w 136"/>
                <a:gd name="T53" fmla="*/ 75 h 110"/>
                <a:gd name="T54" fmla="*/ 110 w 136"/>
                <a:gd name="T55" fmla="*/ 82 h 110"/>
                <a:gd name="T56" fmla="*/ 109 w 136"/>
                <a:gd name="T57" fmla="*/ 90 h 110"/>
                <a:gd name="T58" fmla="*/ 108 w 136"/>
                <a:gd name="T59" fmla="*/ 98 h 110"/>
                <a:gd name="T60" fmla="*/ 105 w 136"/>
                <a:gd name="T61" fmla="*/ 110 h 11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6"/>
                <a:gd name="T94" fmla="*/ 0 h 110"/>
                <a:gd name="T95" fmla="*/ 136 w 136"/>
                <a:gd name="T96" fmla="*/ 110 h 11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6" h="110">
                  <a:moveTo>
                    <a:pt x="105" y="110"/>
                  </a:moveTo>
                  <a:lnTo>
                    <a:pt x="0" y="67"/>
                  </a:lnTo>
                  <a:lnTo>
                    <a:pt x="59" y="4"/>
                  </a:lnTo>
                  <a:lnTo>
                    <a:pt x="65" y="0"/>
                  </a:lnTo>
                  <a:lnTo>
                    <a:pt x="74" y="0"/>
                  </a:lnTo>
                  <a:lnTo>
                    <a:pt x="84" y="4"/>
                  </a:lnTo>
                  <a:lnTo>
                    <a:pt x="94" y="9"/>
                  </a:lnTo>
                  <a:lnTo>
                    <a:pt x="106" y="17"/>
                  </a:lnTo>
                  <a:lnTo>
                    <a:pt x="117" y="26"/>
                  </a:lnTo>
                  <a:lnTo>
                    <a:pt x="127" y="34"/>
                  </a:lnTo>
                  <a:lnTo>
                    <a:pt x="136" y="43"/>
                  </a:lnTo>
                  <a:lnTo>
                    <a:pt x="133" y="45"/>
                  </a:lnTo>
                  <a:lnTo>
                    <a:pt x="132" y="48"/>
                  </a:lnTo>
                  <a:lnTo>
                    <a:pt x="131" y="52"/>
                  </a:lnTo>
                  <a:lnTo>
                    <a:pt x="129" y="55"/>
                  </a:lnTo>
                  <a:lnTo>
                    <a:pt x="128" y="57"/>
                  </a:lnTo>
                  <a:lnTo>
                    <a:pt x="128" y="59"/>
                  </a:lnTo>
                  <a:lnTo>
                    <a:pt x="127" y="62"/>
                  </a:lnTo>
                  <a:lnTo>
                    <a:pt x="127" y="65"/>
                  </a:lnTo>
                  <a:lnTo>
                    <a:pt x="126" y="67"/>
                  </a:lnTo>
                  <a:lnTo>
                    <a:pt x="125" y="68"/>
                  </a:lnTo>
                  <a:lnTo>
                    <a:pt x="124" y="69"/>
                  </a:lnTo>
                  <a:lnTo>
                    <a:pt x="121" y="69"/>
                  </a:lnTo>
                  <a:lnTo>
                    <a:pt x="117" y="70"/>
                  </a:lnTo>
                  <a:lnTo>
                    <a:pt x="115" y="71"/>
                  </a:lnTo>
                  <a:lnTo>
                    <a:pt x="113" y="72"/>
                  </a:lnTo>
                  <a:lnTo>
                    <a:pt x="112" y="75"/>
                  </a:lnTo>
                  <a:lnTo>
                    <a:pt x="110" y="82"/>
                  </a:lnTo>
                  <a:lnTo>
                    <a:pt x="109" y="90"/>
                  </a:lnTo>
                  <a:lnTo>
                    <a:pt x="108" y="98"/>
                  </a:lnTo>
                  <a:lnTo>
                    <a:pt x="105" y="11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82" name="Freeform 22"/>
            <p:cNvSpPr>
              <a:spLocks/>
            </p:cNvSpPr>
            <p:nvPr/>
          </p:nvSpPr>
          <p:spPr bwMode="gray">
            <a:xfrm>
              <a:off x="2920" y="1681"/>
              <a:ext cx="530" cy="656"/>
            </a:xfrm>
            <a:custGeom>
              <a:avLst/>
              <a:gdLst>
                <a:gd name="T0" fmla="*/ 405 w 530"/>
                <a:gd name="T1" fmla="*/ 41 h 656"/>
                <a:gd name="T2" fmla="*/ 398 w 530"/>
                <a:gd name="T3" fmla="*/ 17 h 656"/>
                <a:gd name="T4" fmla="*/ 376 w 530"/>
                <a:gd name="T5" fmla="*/ 12 h 656"/>
                <a:gd name="T6" fmla="*/ 353 w 530"/>
                <a:gd name="T7" fmla="*/ 19 h 656"/>
                <a:gd name="T8" fmla="*/ 335 w 530"/>
                <a:gd name="T9" fmla="*/ 5 h 656"/>
                <a:gd name="T10" fmla="*/ 307 w 530"/>
                <a:gd name="T11" fmla="*/ 3 h 656"/>
                <a:gd name="T12" fmla="*/ 261 w 530"/>
                <a:gd name="T13" fmla="*/ 33 h 656"/>
                <a:gd name="T14" fmla="*/ 226 w 530"/>
                <a:gd name="T15" fmla="*/ 55 h 656"/>
                <a:gd name="T16" fmla="*/ 200 w 530"/>
                <a:gd name="T17" fmla="*/ 79 h 656"/>
                <a:gd name="T18" fmla="*/ 170 w 530"/>
                <a:gd name="T19" fmla="*/ 124 h 656"/>
                <a:gd name="T20" fmla="*/ 6 w 530"/>
                <a:gd name="T21" fmla="*/ 314 h 656"/>
                <a:gd name="T22" fmla="*/ 32 w 530"/>
                <a:gd name="T23" fmla="*/ 322 h 656"/>
                <a:gd name="T24" fmla="*/ 75 w 530"/>
                <a:gd name="T25" fmla="*/ 362 h 656"/>
                <a:gd name="T26" fmla="*/ 127 w 530"/>
                <a:gd name="T27" fmla="*/ 420 h 656"/>
                <a:gd name="T28" fmla="*/ 180 w 530"/>
                <a:gd name="T29" fmla="*/ 479 h 656"/>
                <a:gd name="T30" fmla="*/ 215 w 530"/>
                <a:gd name="T31" fmla="*/ 519 h 656"/>
                <a:gd name="T32" fmla="*/ 211 w 530"/>
                <a:gd name="T33" fmla="*/ 547 h 656"/>
                <a:gd name="T34" fmla="*/ 224 w 530"/>
                <a:gd name="T35" fmla="*/ 581 h 656"/>
                <a:gd name="T36" fmla="*/ 264 w 530"/>
                <a:gd name="T37" fmla="*/ 611 h 656"/>
                <a:gd name="T38" fmla="*/ 447 w 530"/>
                <a:gd name="T39" fmla="*/ 589 h 656"/>
                <a:gd name="T40" fmla="*/ 477 w 530"/>
                <a:gd name="T41" fmla="*/ 599 h 656"/>
                <a:gd name="T42" fmla="*/ 509 w 530"/>
                <a:gd name="T43" fmla="*/ 624 h 656"/>
                <a:gd name="T44" fmla="*/ 523 w 530"/>
                <a:gd name="T45" fmla="*/ 626 h 656"/>
                <a:gd name="T46" fmla="*/ 521 w 530"/>
                <a:gd name="T47" fmla="*/ 606 h 656"/>
                <a:gd name="T48" fmla="*/ 514 w 530"/>
                <a:gd name="T49" fmla="*/ 567 h 656"/>
                <a:gd name="T50" fmla="*/ 515 w 530"/>
                <a:gd name="T51" fmla="*/ 538 h 656"/>
                <a:gd name="T52" fmla="*/ 511 w 530"/>
                <a:gd name="T53" fmla="*/ 517 h 656"/>
                <a:gd name="T54" fmla="*/ 526 w 530"/>
                <a:gd name="T55" fmla="*/ 504 h 656"/>
                <a:gd name="T56" fmla="*/ 513 w 530"/>
                <a:gd name="T57" fmla="*/ 464 h 656"/>
                <a:gd name="T58" fmla="*/ 479 w 530"/>
                <a:gd name="T59" fmla="*/ 423 h 656"/>
                <a:gd name="T60" fmla="*/ 454 w 530"/>
                <a:gd name="T61" fmla="*/ 406 h 656"/>
                <a:gd name="T62" fmla="*/ 451 w 530"/>
                <a:gd name="T63" fmla="*/ 368 h 656"/>
                <a:gd name="T64" fmla="*/ 455 w 530"/>
                <a:gd name="T65" fmla="*/ 311 h 656"/>
                <a:gd name="T66" fmla="*/ 460 w 530"/>
                <a:gd name="T67" fmla="*/ 259 h 656"/>
                <a:gd name="T68" fmla="*/ 461 w 530"/>
                <a:gd name="T69" fmla="*/ 233 h 656"/>
                <a:gd name="T70" fmla="*/ 475 w 530"/>
                <a:gd name="T71" fmla="*/ 221 h 656"/>
                <a:gd name="T72" fmla="*/ 500 w 530"/>
                <a:gd name="T73" fmla="*/ 235 h 656"/>
                <a:gd name="T74" fmla="*/ 497 w 530"/>
                <a:gd name="T75" fmla="*/ 204 h 656"/>
                <a:gd name="T76" fmla="*/ 504 w 530"/>
                <a:gd name="T77" fmla="*/ 178 h 656"/>
                <a:gd name="T78" fmla="*/ 503 w 530"/>
                <a:gd name="T79" fmla="*/ 155 h 656"/>
                <a:gd name="T80" fmla="*/ 467 w 530"/>
                <a:gd name="T81" fmla="*/ 132 h 656"/>
                <a:gd name="T82" fmla="*/ 450 w 530"/>
                <a:gd name="T83" fmla="*/ 107 h 656"/>
                <a:gd name="T84" fmla="*/ 452 w 530"/>
                <a:gd name="T85" fmla="*/ 58 h 656"/>
                <a:gd name="T86" fmla="*/ 427 w 530"/>
                <a:gd name="T87" fmla="*/ 59 h 65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30"/>
                <a:gd name="T133" fmla="*/ 0 h 656"/>
                <a:gd name="T134" fmla="*/ 530 w 530"/>
                <a:gd name="T135" fmla="*/ 656 h 65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30" h="656">
                  <a:moveTo>
                    <a:pt x="410" y="53"/>
                  </a:moveTo>
                  <a:lnTo>
                    <a:pt x="407" y="48"/>
                  </a:lnTo>
                  <a:lnTo>
                    <a:pt x="405" y="41"/>
                  </a:lnTo>
                  <a:lnTo>
                    <a:pt x="403" y="32"/>
                  </a:lnTo>
                  <a:lnTo>
                    <a:pt x="401" y="24"/>
                  </a:lnTo>
                  <a:lnTo>
                    <a:pt x="398" y="17"/>
                  </a:lnTo>
                  <a:lnTo>
                    <a:pt x="394" y="12"/>
                  </a:lnTo>
                  <a:lnTo>
                    <a:pt x="385" y="10"/>
                  </a:lnTo>
                  <a:lnTo>
                    <a:pt x="376" y="12"/>
                  </a:lnTo>
                  <a:lnTo>
                    <a:pt x="367" y="15"/>
                  </a:lnTo>
                  <a:lnTo>
                    <a:pt x="359" y="18"/>
                  </a:lnTo>
                  <a:lnTo>
                    <a:pt x="353" y="19"/>
                  </a:lnTo>
                  <a:lnTo>
                    <a:pt x="346" y="16"/>
                  </a:lnTo>
                  <a:lnTo>
                    <a:pt x="340" y="11"/>
                  </a:lnTo>
                  <a:lnTo>
                    <a:pt x="335" y="5"/>
                  </a:lnTo>
                  <a:lnTo>
                    <a:pt x="329" y="1"/>
                  </a:lnTo>
                  <a:lnTo>
                    <a:pt x="317" y="0"/>
                  </a:lnTo>
                  <a:lnTo>
                    <a:pt x="307" y="3"/>
                  </a:lnTo>
                  <a:lnTo>
                    <a:pt x="296" y="10"/>
                  </a:lnTo>
                  <a:lnTo>
                    <a:pt x="277" y="23"/>
                  </a:lnTo>
                  <a:lnTo>
                    <a:pt x="261" y="33"/>
                  </a:lnTo>
                  <a:lnTo>
                    <a:pt x="247" y="42"/>
                  </a:lnTo>
                  <a:lnTo>
                    <a:pt x="236" y="49"/>
                  </a:lnTo>
                  <a:lnTo>
                    <a:pt x="226" y="55"/>
                  </a:lnTo>
                  <a:lnTo>
                    <a:pt x="218" y="62"/>
                  </a:lnTo>
                  <a:lnTo>
                    <a:pt x="208" y="69"/>
                  </a:lnTo>
                  <a:lnTo>
                    <a:pt x="200" y="79"/>
                  </a:lnTo>
                  <a:lnTo>
                    <a:pt x="191" y="90"/>
                  </a:lnTo>
                  <a:lnTo>
                    <a:pt x="182" y="105"/>
                  </a:lnTo>
                  <a:lnTo>
                    <a:pt x="170" y="124"/>
                  </a:lnTo>
                  <a:lnTo>
                    <a:pt x="157" y="147"/>
                  </a:lnTo>
                  <a:lnTo>
                    <a:pt x="0" y="185"/>
                  </a:lnTo>
                  <a:lnTo>
                    <a:pt x="6" y="314"/>
                  </a:lnTo>
                  <a:lnTo>
                    <a:pt x="12" y="312"/>
                  </a:lnTo>
                  <a:lnTo>
                    <a:pt x="22" y="315"/>
                  </a:lnTo>
                  <a:lnTo>
                    <a:pt x="32" y="322"/>
                  </a:lnTo>
                  <a:lnTo>
                    <a:pt x="45" y="332"/>
                  </a:lnTo>
                  <a:lnTo>
                    <a:pt x="60" y="346"/>
                  </a:lnTo>
                  <a:lnTo>
                    <a:pt x="75" y="362"/>
                  </a:lnTo>
                  <a:lnTo>
                    <a:pt x="91" y="380"/>
                  </a:lnTo>
                  <a:lnTo>
                    <a:pt x="109" y="400"/>
                  </a:lnTo>
                  <a:lnTo>
                    <a:pt x="127" y="420"/>
                  </a:lnTo>
                  <a:lnTo>
                    <a:pt x="145" y="440"/>
                  </a:lnTo>
                  <a:lnTo>
                    <a:pt x="162" y="461"/>
                  </a:lnTo>
                  <a:lnTo>
                    <a:pt x="180" y="479"/>
                  </a:lnTo>
                  <a:lnTo>
                    <a:pt x="196" y="497"/>
                  </a:lnTo>
                  <a:lnTo>
                    <a:pt x="212" y="512"/>
                  </a:lnTo>
                  <a:lnTo>
                    <a:pt x="215" y="519"/>
                  </a:lnTo>
                  <a:lnTo>
                    <a:pt x="215" y="527"/>
                  </a:lnTo>
                  <a:lnTo>
                    <a:pt x="213" y="536"/>
                  </a:lnTo>
                  <a:lnTo>
                    <a:pt x="211" y="547"/>
                  </a:lnTo>
                  <a:lnTo>
                    <a:pt x="209" y="556"/>
                  </a:lnTo>
                  <a:lnTo>
                    <a:pt x="212" y="565"/>
                  </a:lnTo>
                  <a:lnTo>
                    <a:pt x="224" y="581"/>
                  </a:lnTo>
                  <a:lnTo>
                    <a:pt x="237" y="594"/>
                  </a:lnTo>
                  <a:lnTo>
                    <a:pt x="252" y="604"/>
                  </a:lnTo>
                  <a:lnTo>
                    <a:pt x="264" y="611"/>
                  </a:lnTo>
                  <a:lnTo>
                    <a:pt x="382" y="656"/>
                  </a:lnTo>
                  <a:lnTo>
                    <a:pt x="439" y="593"/>
                  </a:lnTo>
                  <a:lnTo>
                    <a:pt x="447" y="589"/>
                  </a:lnTo>
                  <a:lnTo>
                    <a:pt x="456" y="589"/>
                  </a:lnTo>
                  <a:lnTo>
                    <a:pt x="466" y="593"/>
                  </a:lnTo>
                  <a:lnTo>
                    <a:pt x="477" y="599"/>
                  </a:lnTo>
                  <a:lnTo>
                    <a:pt x="489" y="606"/>
                  </a:lnTo>
                  <a:lnTo>
                    <a:pt x="500" y="616"/>
                  </a:lnTo>
                  <a:lnTo>
                    <a:pt x="509" y="624"/>
                  </a:lnTo>
                  <a:lnTo>
                    <a:pt x="516" y="632"/>
                  </a:lnTo>
                  <a:lnTo>
                    <a:pt x="520" y="628"/>
                  </a:lnTo>
                  <a:lnTo>
                    <a:pt x="523" y="626"/>
                  </a:lnTo>
                  <a:lnTo>
                    <a:pt x="527" y="624"/>
                  </a:lnTo>
                  <a:lnTo>
                    <a:pt x="530" y="622"/>
                  </a:lnTo>
                  <a:lnTo>
                    <a:pt x="521" y="606"/>
                  </a:lnTo>
                  <a:lnTo>
                    <a:pt x="515" y="592"/>
                  </a:lnTo>
                  <a:lnTo>
                    <a:pt x="514" y="579"/>
                  </a:lnTo>
                  <a:lnTo>
                    <a:pt x="514" y="567"/>
                  </a:lnTo>
                  <a:lnTo>
                    <a:pt x="516" y="557"/>
                  </a:lnTo>
                  <a:lnTo>
                    <a:pt x="516" y="547"/>
                  </a:lnTo>
                  <a:lnTo>
                    <a:pt x="515" y="538"/>
                  </a:lnTo>
                  <a:lnTo>
                    <a:pt x="510" y="528"/>
                  </a:lnTo>
                  <a:lnTo>
                    <a:pt x="508" y="522"/>
                  </a:lnTo>
                  <a:lnTo>
                    <a:pt x="511" y="517"/>
                  </a:lnTo>
                  <a:lnTo>
                    <a:pt x="516" y="513"/>
                  </a:lnTo>
                  <a:lnTo>
                    <a:pt x="522" y="509"/>
                  </a:lnTo>
                  <a:lnTo>
                    <a:pt x="526" y="504"/>
                  </a:lnTo>
                  <a:lnTo>
                    <a:pt x="528" y="499"/>
                  </a:lnTo>
                  <a:lnTo>
                    <a:pt x="522" y="481"/>
                  </a:lnTo>
                  <a:lnTo>
                    <a:pt x="513" y="464"/>
                  </a:lnTo>
                  <a:lnTo>
                    <a:pt x="503" y="448"/>
                  </a:lnTo>
                  <a:lnTo>
                    <a:pt x="491" y="434"/>
                  </a:lnTo>
                  <a:lnTo>
                    <a:pt x="479" y="423"/>
                  </a:lnTo>
                  <a:lnTo>
                    <a:pt x="466" y="414"/>
                  </a:lnTo>
                  <a:lnTo>
                    <a:pt x="457" y="410"/>
                  </a:lnTo>
                  <a:lnTo>
                    <a:pt x="454" y="406"/>
                  </a:lnTo>
                  <a:lnTo>
                    <a:pt x="452" y="397"/>
                  </a:lnTo>
                  <a:lnTo>
                    <a:pt x="451" y="384"/>
                  </a:lnTo>
                  <a:lnTo>
                    <a:pt x="451" y="368"/>
                  </a:lnTo>
                  <a:lnTo>
                    <a:pt x="452" y="350"/>
                  </a:lnTo>
                  <a:lnTo>
                    <a:pt x="454" y="330"/>
                  </a:lnTo>
                  <a:lnTo>
                    <a:pt x="455" y="311"/>
                  </a:lnTo>
                  <a:lnTo>
                    <a:pt x="457" y="291"/>
                  </a:lnTo>
                  <a:lnTo>
                    <a:pt x="459" y="274"/>
                  </a:lnTo>
                  <a:lnTo>
                    <a:pt x="460" y="259"/>
                  </a:lnTo>
                  <a:lnTo>
                    <a:pt x="461" y="248"/>
                  </a:lnTo>
                  <a:lnTo>
                    <a:pt x="461" y="242"/>
                  </a:lnTo>
                  <a:lnTo>
                    <a:pt x="461" y="233"/>
                  </a:lnTo>
                  <a:lnTo>
                    <a:pt x="464" y="226"/>
                  </a:lnTo>
                  <a:lnTo>
                    <a:pt x="468" y="222"/>
                  </a:lnTo>
                  <a:lnTo>
                    <a:pt x="475" y="221"/>
                  </a:lnTo>
                  <a:lnTo>
                    <a:pt x="484" y="224"/>
                  </a:lnTo>
                  <a:lnTo>
                    <a:pt x="492" y="230"/>
                  </a:lnTo>
                  <a:lnTo>
                    <a:pt x="500" y="235"/>
                  </a:lnTo>
                  <a:lnTo>
                    <a:pt x="499" y="226"/>
                  </a:lnTo>
                  <a:lnTo>
                    <a:pt x="498" y="215"/>
                  </a:lnTo>
                  <a:lnTo>
                    <a:pt x="497" y="204"/>
                  </a:lnTo>
                  <a:lnTo>
                    <a:pt x="497" y="194"/>
                  </a:lnTo>
                  <a:lnTo>
                    <a:pt x="499" y="186"/>
                  </a:lnTo>
                  <a:lnTo>
                    <a:pt x="504" y="178"/>
                  </a:lnTo>
                  <a:lnTo>
                    <a:pt x="512" y="171"/>
                  </a:lnTo>
                  <a:lnTo>
                    <a:pt x="520" y="165"/>
                  </a:lnTo>
                  <a:lnTo>
                    <a:pt x="503" y="155"/>
                  </a:lnTo>
                  <a:lnTo>
                    <a:pt x="486" y="143"/>
                  </a:lnTo>
                  <a:lnTo>
                    <a:pt x="475" y="137"/>
                  </a:lnTo>
                  <a:lnTo>
                    <a:pt x="467" y="132"/>
                  </a:lnTo>
                  <a:lnTo>
                    <a:pt x="459" y="125"/>
                  </a:lnTo>
                  <a:lnTo>
                    <a:pt x="454" y="117"/>
                  </a:lnTo>
                  <a:lnTo>
                    <a:pt x="450" y="107"/>
                  </a:lnTo>
                  <a:lnTo>
                    <a:pt x="448" y="94"/>
                  </a:lnTo>
                  <a:lnTo>
                    <a:pt x="449" y="79"/>
                  </a:lnTo>
                  <a:lnTo>
                    <a:pt x="452" y="58"/>
                  </a:lnTo>
                  <a:lnTo>
                    <a:pt x="443" y="57"/>
                  </a:lnTo>
                  <a:lnTo>
                    <a:pt x="434" y="58"/>
                  </a:lnTo>
                  <a:lnTo>
                    <a:pt x="427" y="59"/>
                  </a:lnTo>
                  <a:lnTo>
                    <a:pt x="419" y="58"/>
                  </a:lnTo>
                  <a:lnTo>
                    <a:pt x="410" y="53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83" name="Freeform 23"/>
            <p:cNvSpPr>
              <a:spLocks/>
            </p:cNvSpPr>
            <p:nvPr/>
          </p:nvSpPr>
          <p:spPr bwMode="gray">
            <a:xfrm>
              <a:off x="2920" y="1681"/>
              <a:ext cx="530" cy="656"/>
            </a:xfrm>
            <a:custGeom>
              <a:avLst/>
              <a:gdLst>
                <a:gd name="T0" fmla="*/ 405 w 530"/>
                <a:gd name="T1" fmla="*/ 41 h 656"/>
                <a:gd name="T2" fmla="*/ 398 w 530"/>
                <a:gd name="T3" fmla="*/ 17 h 656"/>
                <a:gd name="T4" fmla="*/ 376 w 530"/>
                <a:gd name="T5" fmla="*/ 12 h 656"/>
                <a:gd name="T6" fmla="*/ 353 w 530"/>
                <a:gd name="T7" fmla="*/ 19 h 656"/>
                <a:gd name="T8" fmla="*/ 335 w 530"/>
                <a:gd name="T9" fmla="*/ 5 h 656"/>
                <a:gd name="T10" fmla="*/ 307 w 530"/>
                <a:gd name="T11" fmla="*/ 3 h 656"/>
                <a:gd name="T12" fmla="*/ 261 w 530"/>
                <a:gd name="T13" fmla="*/ 33 h 656"/>
                <a:gd name="T14" fmla="*/ 226 w 530"/>
                <a:gd name="T15" fmla="*/ 55 h 656"/>
                <a:gd name="T16" fmla="*/ 200 w 530"/>
                <a:gd name="T17" fmla="*/ 79 h 656"/>
                <a:gd name="T18" fmla="*/ 170 w 530"/>
                <a:gd name="T19" fmla="*/ 124 h 656"/>
                <a:gd name="T20" fmla="*/ 6 w 530"/>
                <a:gd name="T21" fmla="*/ 314 h 656"/>
                <a:gd name="T22" fmla="*/ 32 w 530"/>
                <a:gd name="T23" fmla="*/ 322 h 656"/>
                <a:gd name="T24" fmla="*/ 75 w 530"/>
                <a:gd name="T25" fmla="*/ 362 h 656"/>
                <a:gd name="T26" fmla="*/ 127 w 530"/>
                <a:gd name="T27" fmla="*/ 420 h 656"/>
                <a:gd name="T28" fmla="*/ 180 w 530"/>
                <a:gd name="T29" fmla="*/ 479 h 656"/>
                <a:gd name="T30" fmla="*/ 215 w 530"/>
                <a:gd name="T31" fmla="*/ 519 h 656"/>
                <a:gd name="T32" fmla="*/ 211 w 530"/>
                <a:gd name="T33" fmla="*/ 547 h 656"/>
                <a:gd name="T34" fmla="*/ 224 w 530"/>
                <a:gd name="T35" fmla="*/ 581 h 656"/>
                <a:gd name="T36" fmla="*/ 264 w 530"/>
                <a:gd name="T37" fmla="*/ 611 h 656"/>
                <a:gd name="T38" fmla="*/ 447 w 530"/>
                <a:gd name="T39" fmla="*/ 589 h 656"/>
                <a:gd name="T40" fmla="*/ 477 w 530"/>
                <a:gd name="T41" fmla="*/ 599 h 656"/>
                <a:gd name="T42" fmla="*/ 509 w 530"/>
                <a:gd name="T43" fmla="*/ 624 h 656"/>
                <a:gd name="T44" fmla="*/ 523 w 530"/>
                <a:gd name="T45" fmla="*/ 626 h 656"/>
                <a:gd name="T46" fmla="*/ 521 w 530"/>
                <a:gd name="T47" fmla="*/ 606 h 656"/>
                <a:gd name="T48" fmla="*/ 514 w 530"/>
                <a:gd name="T49" fmla="*/ 567 h 656"/>
                <a:gd name="T50" fmla="*/ 515 w 530"/>
                <a:gd name="T51" fmla="*/ 538 h 656"/>
                <a:gd name="T52" fmla="*/ 511 w 530"/>
                <a:gd name="T53" fmla="*/ 517 h 656"/>
                <a:gd name="T54" fmla="*/ 526 w 530"/>
                <a:gd name="T55" fmla="*/ 504 h 656"/>
                <a:gd name="T56" fmla="*/ 513 w 530"/>
                <a:gd name="T57" fmla="*/ 464 h 656"/>
                <a:gd name="T58" fmla="*/ 479 w 530"/>
                <a:gd name="T59" fmla="*/ 423 h 656"/>
                <a:gd name="T60" fmla="*/ 454 w 530"/>
                <a:gd name="T61" fmla="*/ 406 h 656"/>
                <a:gd name="T62" fmla="*/ 451 w 530"/>
                <a:gd name="T63" fmla="*/ 368 h 656"/>
                <a:gd name="T64" fmla="*/ 455 w 530"/>
                <a:gd name="T65" fmla="*/ 311 h 656"/>
                <a:gd name="T66" fmla="*/ 460 w 530"/>
                <a:gd name="T67" fmla="*/ 259 h 656"/>
                <a:gd name="T68" fmla="*/ 461 w 530"/>
                <a:gd name="T69" fmla="*/ 233 h 656"/>
                <a:gd name="T70" fmla="*/ 475 w 530"/>
                <a:gd name="T71" fmla="*/ 221 h 656"/>
                <a:gd name="T72" fmla="*/ 500 w 530"/>
                <a:gd name="T73" fmla="*/ 235 h 656"/>
                <a:gd name="T74" fmla="*/ 497 w 530"/>
                <a:gd name="T75" fmla="*/ 204 h 656"/>
                <a:gd name="T76" fmla="*/ 504 w 530"/>
                <a:gd name="T77" fmla="*/ 178 h 656"/>
                <a:gd name="T78" fmla="*/ 503 w 530"/>
                <a:gd name="T79" fmla="*/ 155 h 656"/>
                <a:gd name="T80" fmla="*/ 467 w 530"/>
                <a:gd name="T81" fmla="*/ 132 h 656"/>
                <a:gd name="T82" fmla="*/ 450 w 530"/>
                <a:gd name="T83" fmla="*/ 107 h 656"/>
                <a:gd name="T84" fmla="*/ 452 w 530"/>
                <a:gd name="T85" fmla="*/ 58 h 656"/>
                <a:gd name="T86" fmla="*/ 427 w 530"/>
                <a:gd name="T87" fmla="*/ 59 h 65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30"/>
                <a:gd name="T133" fmla="*/ 0 h 656"/>
                <a:gd name="T134" fmla="*/ 530 w 530"/>
                <a:gd name="T135" fmla="*/ 656 h 65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30" h="656">
                  <a:moveTo>
                    <a:pt x="410" y="53"/>
                  </a:moveTo>
                  <a:lnTo>
                    <a:pt x="407" y="48"/>
                  </a:lnTo>
                  <a:lnTo>
                    <a:pt x="405" y="41"/>
                  </a:lnTo>
                  <a:lnTo>
                    <a:pt x="403" y="32"/>
                  </a:lnTo>
                  <a:lnTo>
                    <a:pt x="401" y="24"/>
                  </a:lnTo>
                  <a:lnTo>
                    <a:pt x="398" y="17"/>
                  </a:lnTo>
                  <a:lnTo>
                    <a:pt x="394" y="12"/>
                  </a:lnTo>
                  <a:lnTo>
                    <a:pt x="385" y="10"/>
                  </a:lnTo>
                  <a:lnTo>
                    <a:pt x="376" y="12"/>
                  </a:lnTo>
                  <a:lnTo>
                    <a:pt x="367" y="15"/>
                  </a:lnTo>
                  <a:lnTo>
                    <a:pt x="359" y="18"/>
                  </a:lnTo>
                  <a:lnTo>
                    <a:pt x="353" y="19"/>
                  </a:lnTo>
                  <a:lnTo>
                    <a:pt x="346" y="16"/>
                  </a:lnTo>
                  <a:lnTo>
                    <a:pt x="340" y="11"/>
                  </a:lnTo>
                  <a:lnTo>
                    <a:pt x="335" y="5"/>
                  </a:lnTo>
                  <a:lnTo>
                    <a:pt x="329" y="1"/>
                  </a:lnTo>
                  <a:lnTo>
                    <a:pt x="317" y="0"/>
                  </a:lnTo>
                  <a:lnTo>
                    <a:pt x="307" y="3"/>
                  </a:lnTo>
                  <a:lnTo>
                    <a:pt x="296" y="10"/>
                  </a:lnTo>
                  <a:lnTo>
                    <a:pt x="277" y="23"/>
                  </a:lnTo>
                  <a:lnTo>
                    <a:pt x="261" y="33"/>
                  </a:lnTo>
                  <a:lnTo>
                    <a:pt x="247" y="42"/>
                  </a:lnTo>
                  <a:lnTo>
                    <a:pt x="236" y="49"/>
                  </a:lnTo>
                  <a:lnTo>
                    <a:pt x="226" y="55"/>
                  </a:lnTo>
                  <a:lnTo>
                    <a:pt x="218" y="62"/>
                  </a:lnTo>
                  <a:lnTo>
                    <a:pt x="208" y="69"/>
                  </a:lnTo>
                  <a:lnTo>
                    <a:pt x="200" y="79"/>
                  </a:lnTo>
                  <a:lnTo>
                    <a:pt x="191" y="90"/>
                  </a:lnTo>
                  <a:lnTo>
                    <a:pt x="182" y="105"/>
                  </a:lnTo>
                  <a:lnTo>
                    <a:pt x="170" y="124"/>
                  </a:lnTo>
                  <a:lnTo>
                    <a:pt x="157" y="147"/>
                  </a:lnTo>
                  <a:lnTo>
                    <a:pt x="0" y="185"/>
                  </a:lnTo>
                  <a:lnTo>
                    <a:pt x="6" y="314"/>
                  </a:lnTo>
                  <a:lnTo>
                    <a:pt x="12" y="312"/>
                  </a:lnTo>
                  <a:lnTo>
                    <a:pt x="22" y="315"/>
                  </a:lnTo>
                  <a:lnTo>
                    <a:pt x="32" y="322"/>
                  </a:lnTo>
                  <a:lnTo>
                    <a:pt x="45" y="332"/>
                  </a:lnTo>
                  <a:lnTo>
                    <a:pt x="60" y="346"/>
                  </a:lnTo>
                  <a:lnTo>
                    <a:pt x="75" y="362"/>
                  </a:lnTo>
                  <a:lnTo>
                    <a:pt x="91" y="380"/>
                  </a:lnTo>
                  <a:lnTo>
                    <a:pt x="109" y="400"/>
                  </a:lnTo>
                  <a:lnTo>
                    <a:pt x="127" y="420"/>
                  </a:lnTo>
                  <a:lnTo>
                    <a:pt x="145" y="440"/>
                  </a:lnTo>
                  <a:lnTo>
                    <a:pt x="162" y="461"/>
                  </a:lnTo>
                  <a:lnTo>
                    <a:pt x="180" y="479"/>
                  </a:lnTo>
                  <a:lnTo>
                    <a:pt x="196" y="497"/>
                  </a:lnTo>
                  <a:lnTo>
                    <a:pt x="212" y="512"/>
                  </a:lnTo>
                  <a:lnTo>
                    <a:pt x="215" y="519"/>
                  </a:lnTo>
                  <a:lnTo>
                    <a:pt x="215" y="527"/>
                  </a:lnTo>
                  <a:lnTo>
                    <a:pt x="213" y="536"/>
                  </a:lnTo>
                  <a:lnTo>
                    <a:pt x="211" y="547"/>
                  </a:lnTo>
                  <a:lnTo>
                    <a:pt x="209" y="556"/>
                  </a:lnTo>
                  <a:lnTo>
                    <a:pt x="212" y="565"/>
                  </a:lnTo>
                  <a:lnTo>
                    <a:pt x="224" y="581"/>
                  </a:lnTo>
                  <a:lnTo>
                    <a:pt x="237" y="594"/>
                  </a:lnTo>
                  <a:lnTo>
                    <a:pt x="252" y="604"/>
                  </a:lnTo>
                  <a:lnTo>
                    <a:pt x="264" y="611"/>
                  </a:lnTo>
                  <a:lnTo>
                    <a:pt x="382" y="656"/>
                  </a:lnTo>
                  <a:lnTo>
                    <a:pt x="439" y="593"/>
                  </a:lnTo>
                  <a:lnTo>
                    <a:pt x="447" y="589"/>
                  </a:lnTo>
                  <a:lnTo>
                    <a:pt x="456" y="589"/>
                  </a:lnTo>
                  <a:lnTo>
                    <a:pt x="466" y="593"/>
                  </a:lnTo>
                  <a:lnTo>
                    <a:pt x="477" y="599"/>
                  </a:lnTo>
                  <a:lnTo>
                    <a:pt x="489" y="606"/>
                  </a:lnTo>
                  <a:lnTo>
                    <a:pt x="500" y="616"/>
                  </a:lnTo>
                  <a:lnTo>
                    <a:pt x="509" y="624"/>
                  </a:lnTo>
                  <a:lnTo>
                    <a:pt x="516" y="632"/>
                  </a:lnTo>
                  <a:lnTo>
                    <a:pt x="520" y="628"/>
                  </a:lnTo>
                  <a:lnTo>
                    <a:pt x="523" y="626"/>
                  </a:lnTo>
                  <a:lnTo>
                    <a:pt x="527" y="624"/>
                  </a:lnTo>
                  <a:lnTo>
                    <a:pt x="530" y="622"/>
                  </a:lnTo>
                  <a:lnTo>
                    <a:pt x="521" y="606"/>
                  </a:lnTo>
                  <a:lnTo>
                    <a:pt x="515" y="592"/>
                  </a:lnTo>
                  <a:lnTo>
                    <a:pt x="514" y="579"/>
                  </a:lnTo>
                  <a:lnTo>
                    <a:pt x="514" y="567"/>
                  </a:lnTo>
                  <a:lnTo>
                    <a:pt x="516" y="557"/>
                  </a:lnTo>
                  <a:lnTo>
                    <a:pt x="516" y="547"/>
                  </a:lnTo>
                  <a:lnTo>
                    <a:pt x="515" y="538"/>
                  </a:lnTo>
                  <a:lnTo>
                    <a:pt x="510" y="528"/>
                  </a:lnTo>
                  <a:lnTo>
                    <a:pt x="508" y="522"/>
                  </a:lnTo>
                  <a:lnTo>
                    <a:pt x="511" y="517"/>
                  </a:lnTo>
                  <a:lnTo>
                    <a:pt x="516" y="513"/>
                  </a:lnTo>
                  <a:lnTo>
                    <a:pt x="522" y="509"/>
                  </a:lnTo>
                  <a:lnTo>
                    <a:pt x="526" y="504"/>
                  </a:lnTo>
                  <a:lnTo>
                    <a:pt x="528" y="499"/>
                  </a:lnTo>
                  <a:lnTo>
                    <a:pt x="522" y="481"/>
                  </a:lnTo>
                  <a:lnTo>
                    <a:pt x="513" y="464"/>
                  </a:lnTo>
                  <a:lnTo>
                    <a:pt x="503" y="448"/>
                  </a:lnTo>
                  <a:lnTo>
                    <a:pt x="491" y="434"/>
                  </a:lnTo>
                  <a:lnTo>
                    <a:pt x="479" y="423"/>
                  </a:lnTo>
                  <a:lnTo>
                    <a:pt x="466" y="414"/>
                  </a:lnTo>
                  <a:lnTo>
                    <a:pt x="457" y="410"/>
                  </a:lnTo>
                  <a:lnTo>
                    <a:pt x="454" y="406"/>
                  </a:lnTo>
                  <a:lnTo>
                    <a:pt x="452" y="397"/>
                  </a:lnTo>
                  <a:lnTo>
                    <a:pt x="451" y="384"/>
                  </a:lnTo>
                  <a:lnTo>
                    <a:pt x="451" y="368"/>
                  </a:lnTo>
                  <a:lnTo>
                    <a:pt x="452" y="350"/>
                  </a:lnTo>
                  <a:lnTo>
                    <a:pt x="454" y="330"/>
                  </a:lnTo>
                  <a:lnTo>
                    <a:pt x="455" y="311"/>
                  </a:lnTo>
                  <a:lnTo>
                    <a:pt x="457" y="291"/>
                  </a:lnTo>
                  <a:lnTo>
                    <a:pt x="459" y="274"/>
                  </a:lnTo>
                  <a:lnTo>
                    <a:pt x="460" y="259"/>
                  </a:lnTo>
                  <a:lnTo>
                    <a:pt x="461" y="248"/>
                  </a:lnTo>
                  <a:lnTo>
                    <a:pt x="461" y="242"/>
                  </a:lnTo>
                  <a:lnTo>
                    <a:pt x="461" y="233"/>
                  </a:lnTo>
                  <a:lnTo>
                    <a:pt x="464" y="226"/>
                  </a:lnTo>
                  <a:lnTo>
                    <a:pt x="468" y="222"/>
                  </a:lnTo>
                  <a:lnTo>
                    <a:pt x="475" y="221"/>
                  </a:lnTo>
                  <a:lnTo>
                    <a:pt x="484" y="224"/>
                  </a:lnTo>
                  <a:lnTo>
                    <a:pt x="492" y="230"/>
                  </a:lnTo>
                  <a:lnTo>
                    <a:pt x="500" y="235"/>
                  </a:lnTo>
                  <a:lnTo>
                    <a:pt x="499" y="226"/>
                  </a:lnTo>
                  <a:lnTo>
                    <a:pt x="498" y="215"/>
                  </a:lnTo>
                  <a:lnTo>
                    <a:pt x="497" y="204"/>
                  </a:lnTo>
                  <a:lnTo>
                    <a:pt x="497" y="194"/>
                  </a:lnTo>
                  <a:lnTo>
                    <a:pt x="499" y="186"/>
                  </a:lnTo>
                  <a:lnTo>
                    <a:pt x="504" y="178"/>
                  </a:lnTo>
                  <a:lnTo>
                    <a:pt x="512" y="171"/>
                  </a:lnTo>
                  <a:lnTo>
                    <a:pt x="520" y="165"/>
                  </a:lnTo>
                  <a:lnTo>
                    <a:pt x="503" y="155"/>
                  </a:lnTo>
                  <a:lnTo>
                    <a:pt x="486" y="143"/>
                  </a:lnTo>
                  <a:lnTo>
                    <a:pt x="475" y="137"/>
                  </a:lnTo>
                  <a:lnTo>
                    <a:pt x="467" y="132"/>
                  </a:lnTo>
                  <a:lnTo>
                    <a:pt x="459" y="125"/>
                  </a:lnTo>
                  <a:lnTo>
                    <a:pt x="454" y="117"/>
                  </a:lnTo>
                  <a:lnTo>
                    <a:pt x="450" y="107"/>
                  </a:lnTo>
                  <a:lnTo>
                    <a:pt x="448" y="94"/>
                  </a:lnTo>
                  <a:lnTo>
                    <a:pt x="449" y="79"/>
                  </a:lnTo>
                  <a:lnTo>
                    <a:pt x="452" y="58"/>
                  </a:lnTo>
                  <a:lnTo>
                    <a:pt x="443" y="57"/>
                  </a:lnTo>
                  <a:lnTo>
                    <a:pt x="434" y="58"/>
                  </a:lnTo>
                  <a:lnTo>
                    <a:pt x="427" y="59"/>
                  </a:lnTo>
                  <a:lnTo>
                    <a:pt x="419" y="58"/>
                  </a:lnTo>
                  <a:lnTo>
                    <a:pt x="410" y="53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84" name="Freeform 24"/>
            <p:cNvSpPr>
              <a:spLocks/>
            </p:cNvSpPr>
            <p:nvPr/>
          </p:nvSpPr>
          <p:spPr bwMode="gray">
            <a:xfrm>
              <a:off x="2316" y="1059"/>
              <a:ext cx="204" cy="195"/>
            </a:xfrm>
            <a:custGeom>
              <a:avLst/>
              <a:gdLst>
                <a:gd name="T0" fmla="*/ 19 w 204"/>
                <a:gd name="T1" fmla="*/ 180 h 195"/>
                <a:gd name="T2" fmla="*/ 44 w 204"/>
                <a:gd name="T3" fmla="*/ 160 h 195"/>
                <a:gd name="T4" fmla="*/ 86 w 204"/>
                <a:gd name="T5" fmla="*/ 137 h 195"/>
                <a:gd name="T6" fmla="*/ 109 w 204"/>
                <a:gd name="T7" fmla="*/ 114 h 195"/>
                <a:gd name="T8" fmla="*/ 115 w 204"/>
                <a:gd name="T9" fmla="*/ 114 h 195"/>
                <a:gd name="T10" fmla="*/ 120 w 204"/>
                <a:gd name="T11" fmla="*/ 114 h 195"/>
                <a:gd name="T12" fmla="*/ 140 w 204"/>
                <a:gd name="T13" fmla="*/ 103 h 195"/>
                <a:gd name="T14" fmla="*/ 145 w 204"/>
                <a:gd name="T15" fmla="*/ 105 h 195"/>
                <a:gd name="T16" fmla="*/ 151 w 204"/>
                <a:gd name="T17" fmla="*/ 108 h 195"/>
                <a:gd name="T18" fmla="*/ 166 w 204"/>
                <a:gd name="T19" fmla="*/ 122 h 195"/>
                <a:gd name="T20" fmla="*/ 175 w 204"/>
                <a:gd name="T21" fmla="*/ 126 h 195"/>
                <a:gd name="T22" fmla="*/ 183 w 204"/>
                <a:gd name="T23" fmla="*/ 131 h 195"/>
                <a:gd name="T24" fmla="*/ 190 w 204"/>
                <a:gd name="T25" fmla="*/ 136 h 195"/>
                <a:gd name="T26" fmla="*/ 198 w 204"/>
                <a:gd name="T27" fmla="*/ 135 h 195"/>
                <a:gd name="T28" fmla="*/ 203 w 204"/>
                <a:gd name="T29" fmla="*/ 133 h 195"/>
                <a:gd name="T30" fmla="*/ 203 w 204"/>
                <a:gd name="T31" fmla="*/ 126 h 195"/>
                <a:gd name="T32" fmla="*/ 195 w 204"/>
                <a:gd name="T33" fmla="*/ 120 h 195"/>
                <a:gd name="T34" fmla="*/ 190 w 204"/>
                <a:gd name="T35" fmla="*/ 105 h 195"/>
                <a:gd name="T36" fmla="*/ 195 w 204"/>
                <a:gd name="T37" fmla="*/ 81 h 195"/>
                <a:gd name="T38" fmla="*/ 195 w 204"/>
                <a:gd name="T39" fmla="*/ 52 h 195"/>
                <a:gd name="T40" fmla="*/ 178 w 204"/>
                <a:gd name="T41" fmla="*/ 39 h 195"/>
                <a:gd name="T42" fmla="*/ 167 w 204"/>
                <a:gd name="T43" fmla="*/ 35 h 195"/>
                <a:gd name="T44" fmla="*/ 162 w 204"/>
                <a:gd name="T45" fmla="*/ 33 h 195"/>
                <a:gd name="T46" fmla="*/ 156 w 204"/>
                <a:gd name="T47" fmla="*/ 15 h 195"/>
                <a:gd name="T48" fmla="*/ 149 w 204"/>
                <a:gd name="T49" fmla="*/ 9 h 195"/>
                <a:gd name="T50" fmla="*/ 137 w 204"/>
                <a:gd name="T51" fmla="*/ 1 h 195"/>
                <a:gd name="T52" fmla="*/ 129 w 204"/>
                <a:gd name="T53" fmla="*/ 1 h 195"/>
                <a:gd name="T54" fmla="*/ 121 w 204"/>
                <a:gd name="T55" fmla="*/ 3 h 195"/>
                <a:gd name="T56" fmla="*/ 113 w 204"/>
                <a:gd name="T57" fmla="*/ 5 h 195"/>
                <a:gd name="T58" fmla="*/ 102 w 204"/>
                <a:gd name="T59" fmla="*/ 6 h 195"/>
                <a:gd name="T60" fmla="*/ 83 w 204"/>
                <a:gd name="T61" fmla="*/ 6 h 195"/>
                <a:gd name="T62" fmla="*/ 78 w 204"/>
                <a:gd name="T63" fmla="*/ 19 h 195"/>
                <a:gd name="T64" fmla="*/ 78 w 204"/>
                <a:gd name="T65" fmla="*/ 30 h 195"/>
                <a:gd name="T66" fmla="*/ 81 w 204"/>
                <a:gd name="T67" fmla="*/ 43 h 195"/>
                <a:gd name="T68" fmla="*/ 82 w 204"/>
                <a:gd name="T69" fmla="*/ 68 h 195"/>
                <a:gd name="T70" fmla="*/ 77 w 204"/>
                <a:gd name="T71" fmla="*/ 71 h 195"/>
                <a:gd name="T72" fmla="*/ 74 w 204"/>
                <a:gd name="T73" fmla="*/ 72 h 195"/>
                <a:gd name="T74" fmla="*/ 68 w 204"/>
                <a:gd name="T75" fmla="*/ 80 h 195"/>
                <a:gd name="T76" fmla="*/ 50 w 204"/>
                <a:gd name="T77" fmla="*/ 94 h 195"/>
                <a:gd name="T78" fmla="*/ 43 w 204"/>
                <a:gd name="T79" fmla="*/ 104 h 195"/>
                <a:gd name="T80" fmla="*/ 40 w 204"/>
                <a:gd name="T81" fmla="*/ 109 h 195"/>
                <a:gd name="T82" fmla="*/ 45 w 204"/>
                <a:gd name="T83" fmla="*/ 114 h 195"/>
                <a:gd name="T84" fmla="*/ 56 w 204"/>
                <a:gd name="T85" fmla="*/ 119 h 195"/>
                <a:gd name="T86" fmla="*/ 63 w 204"/>
                <a:gd name="T87" fmla="*/ 120 h 195"/>
                <a:gd name="T88" fmla="*/ 69 w 204"/>
                <a:gd name="T89" fmla="*/ 120 h 195"/>
                <a:gd name="T90" fmla="*/ 70 w 204"/>
                <a:gd name="T91" fmla="*/ 125 h 195"/>
                <a:gd name="T92" fmla="*/ 68 w 204"/>
                <a:gd name="T93" fmla="*/ 130 h 195"/>
                <a:gd name="T94" fmla="*/ 60 w 204"/>
                <a:gd name="T95" fmla="*/ 135 h 195"/>
                <a:gd name="T96" fmla="*/ 44 w 204"/>
                <a:gd name="T97" fmla="*/ 147 h 195"/>
                <a:gd name="T98" fmla="*/ 14 w 204"/>
                <a:gd name="T99" fmla="*/ 173 h 195"/>
                <a:gd name="T100" fmla="*/ 0 w 204"/>
                <a:gd name="T101" fmla="*/ 189 h 195"/>
                <a:gd name="T102" fmla="*/ 2 w 204"/>
                <a:gd name="T103" fmla="*/ 195 h 19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4"/>
                <a:gd name="T157" fmla="*/ 0 h 195"/>
                <a:gd name="T158" fmla="*/ 204 w 204"/>
                <a:gd name="T159" fmla="*/ 195 h 19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4" h="195">
                  <a:moveTo>
                    <a:pt x="3" y="195"/>
                  </a:moveTo>
                  <a:lnTo>
                    <a:pt x="11" y="188"/>
                  </a:lnTo>
                  <a:lnTo>
                    <a:pt x="19" y="180"/>
                  </a:lnTo>
                  <a:lnTo>
                    <a:pt x="26" y="172"/>
                  </a:lnTo>
                  <a:lnTo>
                    <a:pt x="33" y="167"/>
                  </a:lnTo>
                  <a:lnTo>
                    <a:pt x="44" y="160"/>
                  </a:lnTo>
                  <a:lnTo>
                    <a:pt x="56" y="152"/>
                  </a:lnTo>
                  <a:lnTo>
                    <a:pt x="70" y="145"/>
                  </a:lnTo>
                  <a:lnTo>
                    <a:pt x="86" y="137"/>
                  </a:lnTo>
                  <a:lnTo>
                    <a:pt x="93" y="131"/>
                  </a:lnTo>
                  <a:lnTo>
                    <a:pt x="101" y="123"/>
                  </a:lnTo>
                  <a:lnTo>
                    <a:pt x="109" y="114"/>
                  </a:lnTo>
                  <a:lnTo>
                    <a:pt x="111" y="113"/>
                  </a:lnTo>
                  <a:lnTo>
                    <a:pt x="113" y="113"/>
                  </a:lnTo>
                  <a:lnTo>
                    <a:pt x="115" y="114"/>
                  </a:lnTo>
                  <a:lnTo>
                    <a:pt x="117" y="114"/>
                  </a:lnTo>
                  <a:lnTo>
                    <a:pt x="118" y="114"/>
                  </a:lnTo>
                  <a:lnTo>
                    <a:pt x="120" y="114"/>
                  </a:lnTo>
                  <a:lnTo>
                    <a:pt x="129" y="108"/>
                  </a:lnTo>
                  <a:lnTo>
                    <a:pt x="138" y="104"/>
                  </a:lnTo>
                  <a:lnTo>
                    <a:pt x="140" y="103"/>
                  </a:lnTo>
                  <a:lnTo>
                    <a:pt x="142" y="103"/>
                  </a:lnTo>
                  <a:lnTo>
                    <a:pt x="143" y="104"/>
                  </a:lnTo>
                  <a:lnTo>
                    <a:pt x="145" y="105"/>
                  </a:lnTo>
                  <a:lnTo>
                    <a:pt x="147" y="106"/>
                  </a:lnTo>
                  <a:lnTo>
                    <a:pt x="149" y="107"/>
                  </a:lnTo>
                  <a:lnTo>
                    <a:pt x="151" y="108"/>
                  </a:lnTo>
                  <a:lnTo>
                    <a:pt x="158" y="112"/>
                  </a:lnTo>
                  <a:lnTo>
                    <a:pt x="163" y="117"/>
                  </a:lnTo>
                  <a:lnTo>
                    <a:pt x="166" y="122"/>
                  </a:lnTo>
                  <a:lnTo>
                    <a:pt x="168" y="125"/>
                  </a:lnTo>
                  <a:lnTo>
                    <a:pt x="172" y="126"/>
                  </a:lnTo>
                  <a:lnTo>
                    <a:pt x="175" y="126"/>
                  </a:lnTo>
                  <a:lnTo>
                    <a:pt x="178" y="127"/>
                  </a:lnTo>
                  <a:lnTo>
                    <a:pt x="180" y="129"/>
                  </a:lnTo>
                  <a:lnTo>
                    <a:pt x="183" y="131"/>
                  </a:lnTo>
                  <a:lnTo>
                    <a:pt x="185" y="133"/>
                  </a:lnTo>
                  <a:lnTo>
                    <a:pt x="188" y="135"/>
                  </a:lnTo>
                  <a:lnTo>
                    <a:pt x="190" y="136"/>
                  </a:lnTo>
                  <a:lnTo>
                    <a:pt x="193" y="136"/>
                  </a:lnTo>
                  <a:lnTo>
                    <a:pt x="196" y="136"/>
                  </a:lnTo>
                  <a:lnTo>
                    <a:pt x="198" y="135"/>
                  </a:lnTo>
                  <a:lnTo>
                    <a:pt x="201" y="134"/>
                  </a:lnTo>
                  <a:lnTo>
                    <a:pt x="202" y="134"/>
                  </a:lnTo>
                  <a:lnTo>
                    <a:pt x="203" y="133"/>
                  </a:lnTo>
                  <a:lnTo>
                    <a:pt x="204" y="131"/>
                  </a:lnTo>
                  <a:lnTo>
                    <a:pt x="204" y="129"/>
                  </a:lnTo>
                  <a:lnTo>
                    <a:pt x="203" y="126"/>
                  </a:lnTo>
                  <a:lnTo>
                    <a:pt x="201" y="124"/>
                  </a:lnTo>
                  <a:lnTo>
                    <a:pt x="197" y="122"/>
                  </a:lnTo>
                  <a:lnTo>
                    <a:pt x="195" y="120"/>
                  </a:lnTo>
                  <a:lnTo>
                    <a:pt x="193" y="118"/>
                  </a:lnTo>
                  <a:lnTo>
                    <a:pt x="191" y="112"/>
                  </a:lnTo>
                  <a:lnTo>
                    <a:pt x="190" y="105"/>
                  </a:lnTo>
                  <a:lnTo>
                    <a:pt x="190" y="96"/>
                  </a:lnTo>
                  <a:lnTo>
                    <a:pt x="191" y="90"/>
                  </a:lnTo>
                  <a:lnTo>
                    <a:pt x="195" y="81"/>
                  </a:lnTo>
                  <a:lnTo>
                    <a:pt x="197" y="70"/>
                  </a:lnTo>
                  <a:lnTo>
                    <a:pt x="197" y="61"/>
                  </a:lnTo>
                  <a:lnTo>
                    <a:pt x="195" y="52"/>
                  </a:lnTo>
                  <a:lnTo>
                    <a:pt x="191" y="45"/>
                  </a:lnTo>
                  <a:lnTo>
                    <a:pt x="186" y="41"/>
                  </a:lnTo>
                  <a:lnTo>
                    <a:pt x="178" y="39"/>
                  </a:lnTo>
                  <a:lnTo>
                    <a:pt x="171" y="36"/>
                  </a:lnTo>
                  <a:lnTo>
                    <a:pt x="169" y="36"/>
                  </a:lnTo>
                  <a:lnTo>
                    <a:pt x="167" y="35"/>
                  </a:lnTo>
                  <a:lnTo>
                    <a:pt x="165" y="35"/>
                  </a:lnTo>
                  <a:lnTo>
                    <a:pt x="163" y="34"/>
                  </a:lnTo>
                  <a:lnTo>
                    <a:pt x="162" y="33"/>
                  </a:lnTo>
                  <a:lnTo>
                    <a:pt x="160" y="31"/>
                  </a:lnTo>
                  <a:lnTo>
                    <a:pt x="158" y="21"/>
                  </a:lnTo>
                  <a:lnTo>
                    <a:pt x="156" y="15"/>
                  </a:lnTo>
                  <a:lnTo>
                    <a:pt x="154" y="12"/>
                  </a:lnTo>
                  <a:lnTo>
                    <a:pt x="152" y="11"/>
                  </a:lnTo>
                  <a:lnTo>
                    <a:pt x="149" y="9"/>
                  </a:lnTo>
                  <a:lnTo>
                    <a:pt x="145" y="7"/>
                  </a:lnTo>
                  <a:lnTo>
                    <a:pt x="139" y="2"/>
                  </a:lnTo>
                  <a:lnTo>
                    <a:pt x="137" y="1"/>
                  </a:lnTo>
                  <a:lnTo>
                    <a:pt x="135" y="0"/>
                  </a:lnTo>
                  <a:lnTo>
                    <a:pt x="132" y="0"/>
                  </a:lnTo>
                  <a:lnTo>
                    <a:pt x="129" y="1"/>
                  </a:lnTo>
                  <a:lnTo>
                    <a:pt x="126" y="2"/>
                  </a:lnTo>
                  <a:lnTo>
                    <a:pt x="123" y="2"/>
                  </a:lnTo>
                  <a:lnTo>
                    <a:pt x="121" y="3"/>
                  </a:lnTo>
                  <a:lnTo>
                    <a:pt x="118" y="4"/>
                  </a:lnTo>
                  <a:lnTo>
                    <a:pt x="116" y="5"/>
                  </a:lnTo>
                  <a:lnTo>
                    <a:pt x="113" y="5"/>
                  </a:lnTo>
                  <a:lnTo>
                    <a:pt x="110" y="6"/>
                  </a:lnTo>
                  <a:lnTo>
                    <a:pt x="109" y="6"/>
                  </a:lnTo>
                  <a:lnTo>
                    <a:pt x="102" y="6"/>
                  </a:lnTo>
                  <a:lnTo>
                    <a:pt x="95" y="5"/>
                  </a:lnTo>
                  <a:lnTo>
                    <a:pt x="89" y="5"/>
                  </a:lnTo>
                  <a:lnTo>
                    <a:pt x="83" y="6"/>
                  </a:lnTo>
                  <a:lnTo>
                    <a:pt x="81" y="10"/>
                  </a:lnTo>
                  <a:lnTo>
                    <a:pt x="80" y="14"/>
                  </a:lnTo>
                  <a:lnTo>
                    <a:pt x="78" y="19"/>
                  </a:lnTo>
                  <a:lnTo>
                    <a:pt x="77" y="24"/>
                  </a:lnTo>
                  <a:lnTo>
                    <a:pt x="77" y="27"/>
                  </a:lnTo>
                  <a:lnTo>
                    <a:pt x="78" y="30"/>
                  </a:lnTo>
                  <a:lnTo>
                    <a:pt x="79" y="33"/>
                  </a:lnTo>
                  <a:lnTo>
                    <a:pt x="80" y="37"/>
                  </a:lnTo>
                  <a:lnTo>
                    <a:pt x="81" y="43"/>
                  </a:lnTo>
                  <a:lnTo>
                    <a:pt x="83" y="52"/>
                  </a:lnTo>
                  <a:lnTo>
                    <a:pt x="86" y="60"/>
                  </a:lnTo>
                  <a:lnTo>
                    <a:pt x="82" y="68"/>
                  </a:lnTo>
                  <a:lnTo>
                    <a:pt x="81" y="69"/>
                  </a:lnTo>
                  <a:lnTo>
                    <a:pt x="79" y="70"/>
                  </a:lnTo>
                  <a:lnTo>
                    <a:pt x="77" y="71"/>
                  </a:lnTo>
                  <a:lnTo>
                    <a:pt x="75" y="71"/>
                  </a:lnTo>
                  <a:lnTo>
                    <a:pt x="74" y="71"/>
                  </a:lnTo>
                  <a:lnTo>
                    <a:pt x="74" y="72"/>
                  </a:lnTo>
                  <a:lnTo>
                    <a:pt x="73" y="73"/>
                  </a:lnTo>
                  <a:lnTo>
                    <a:pt x="72" y="73"/>
                  </a:lnTo>
                  <a:lnTo>
                    <a:pt x="68" y="80"/>
                  </a:lnTo>
                  <a:lnTo>
                    <a:pt x="62" y="85"/>
                  </a:lnTo>
                  <a:lnTo>
                    <a:pt x="56" y="89"/>
                  </a:lnTo>
                  <a:lnTo>
                    <a:pt x="50" y="94"/>
                  </a:lnTo>
                  <a:lnTo>
                    <a:pt x="45" y="101"/>
                  </a:lnTo>
                  <a:lnTo>
                    <a:pt x="44" y="102"/>
                  </a:lnTo>
                  <a:lnTo>
                    <a:pt x="43" y="104"/>
                  </a:lnTo>
                  <a:lnTo>
                    <a:pt x="42" y="105"/>
                  </a:lnTo>
                  <a:lnTo>
                    <a:pt x="41" y="107"/>
                  </a:lnTo>
                  <a:lnTo>
                    <a:pt x="40" y="109"/>
                  </a:lnTo>
                  <a:lnTo>
                    <a:pt x="41" y="111"/>
                  </a:lnTo>
                  <a:lnTo>
                    <a:pt x="42" y="112"/>
                  </a:lnTo>
                  <a:lnTo>
                    <a:pt x="45" y="114"/>
                  </a:lnTo>
                  <a:lnTo>
                    <a:pt x="49" y="116"/>
                  </a:lnTo>
                  <a:lnTo>
                    <a:pt x="53" y="118"/>
                  </a:lnTo>
                  <a:lnTo>
                    <a:pt x="56" y="119"/>
                  </a:lnTo>
                  <a:lnTo>
                    <a:pt x="59" y="120"/>
                  </a:lnTo>
                  <a:lnTo>
                    <a:pt x="61" y="120"/>
                  </a:lnTo>
                  <a:lnTo>
                    <a:pt x="63" y="120"/>
                  </a:lnTo>
                  <a:lnTo>
                    <a:pt x="65" y="119"/>
                  </a:lnTo>
                  <a:lnTo>
                    <a:pt x="67" y="119"/>
                  </a:lnTo>
                  <a:lnTo>
                    <a:pt x="69" y="120"/>
                  </a:lnTo>
                  <a:lnTo>
                    <a:pt x="70" y="121"/>
                  </a:lnTo>
                  <a:lnTo>
                    <a:pt x="70" y="123"/>
                  </a:lnTo>
                  <a:lnTo>
                    <a:pt x="70" y="125"/>
                  </a:lnTo>
                  <a:lnTo>
                    <a:pt x="69" y="126"/>
                  </a:lnTo>
                  <a:lnTo>
                    <a:pt x="68" y="128"/>
                  </a:lnTo>
                  <a:lnTo>
                    <a:pt x="68" y="130"/>
                  </a:lnTo>
                  <a:lnTo>
                    <a:pt x="66" y="132"/>
                  </a:lnTo>
                  <a:lnTo>
                    <a:pt x="65" y="132"/>
                  </a:lnTo>
                  <a:lnTo>
                    <a:pt x="60" y="135"/>
                  </a:lnTo>
                  <a:lnTo>
                    <a:pt x="55" y="139"/>
                  </a:lnTo>
                  <a:lnTo>
                    <a:pt x="49" y="144"/>
                  </a:lnTo>
                  <a:lnTo>
                    <a:pt x="44" y="147"/>
                  </a:lnTo>
                  <a:lnTo>
                    <a:pt x="36" y="153"/>
                  </a:lnTo>
                  <a:lnTo>
                    <a:pt x="26" y="162"/>
                  </a:lnTo>
                  <a:lnTo>
                    <a:pt x="14" y="173"/>
                  </a:lnTo>
                  <a:lnTo>
                    <a:pt x="0" y="186"/>
                  </a:lnTo>
                  <a:lnTo>
                    <a:pt x="0" y="188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4"/>
                  </a:lnTo>
                  <a:lnTo>
                    <a:pt x="2" y="195"/>
                  </a:lnTo>
                  <a:lnTo>
                    <a:pt x="3" y="195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85" name="Freeform 25"/>
            <p:cNvSpPr>
              <a:spLocks/>
            </p:cNvSpPr>
            <p:nvPr/>
          </p:nvSpPr>
          <p:spPr bwMode="gray">
            <a:xfrm>
              <a:off x="2316" y="1059"/>
              <a:ext cx="204" cy="195"/>
            </a:xfrm>
            <a:custGeom>
              <a:avLst/>
              <a:gdLst>
                <a:gd name="T0" fmla="*/ 19 w 204"/>
                <a:gd name="T1" fmla="*/ 180 h 195"/>
                <a:gd name="T2" fmla="*/ 44 w 204"/>
                <a:gd name="T3" fmla="*/ 160 h 195"/>
                <a:gd name="T4" fmla="*/ 86 w 204"/>
                <a:gd name="T5" fmla="*/ 137 h 195"/>
                <a:gd name="T6" fmla="*/ 109 w 204"/>
                <a:gd name="T7" fmla="*/ 114 h 195"/>
                <a:gd name="T8" fmla="*/ 115 w 204"/>
                <a:gd name="T9" fmla="*/ 114 h 195"/>
                <a:gd name="T10" fmla="*/ 120 w 204"/>
                <a:gd name="T11" fmla="*/ 114 h 195"/>
                <a:gd name="T12" fmla="*/ 140 w 204"/>
                <a:gd name="T13" fmla="*/ 103 h 195"/>
                <a:gd name="T14" fmla="*/ 145 w 204"/>
                <a:gd name="T15" fmla="*/ 105 h 195"/>
                <a:gd name="T16" fmla="*/ 151 w 204"/>
                <a:gd name="T17" fmla="*/ 108 h 195"/>
                <a:gd name="T18" fmla="*/ 166 w 204"/>
                <a:gd name="T19" fmla="*/ 122 h 195"/>
                <a:gd name="T20" fmla="*/ 175 w 204"/>
                <a:gd name="T21" fmla="*/ 126 h 195"/>
                <a:gd name="T22" fmla="*/ 183 w 204"/>
                <a:gd name="T23" fmla="*/ 131 h 195"/>
                <a:gd name="T24" fmla="*/ 190 w 204"/>
                <a:gd name="T25" fmla="*/ 136 h 195"/>
                <a:gd name="T26" fmla="*/ 198 w 204"/>
                <a:gd name="T27" fmla="*/ 135 h 195"/>
                <a:gd name="T28" fmla="*/ 203 w 204"/>
                <a:gd name="T29" fmla="*/ 133 h 195"/>
                <a:gd name="T30" fmla="*/ 203 w 204"/>
                <a:gd name="T31" fmla="*/ 126 h 195"/>
                <a:gd name="T32" fmla="*/ 195 w 204"/>
                <a:gd name="T33" fmla="*/ 120 h 195"/>
                <a:gd name="T34" fmla="*/ 190 w 204"/>
                <a:gd name="T35" fmla="*/ 105 h 195"/>
                <a:gd name="T36" fmla="*/ 195 w 204"/>
                <a:gd name="T37" fmla="*/ 81 h 195"/>
                <a:gd name="T38" fmla="*/ 195 w 204"/>
                <a:gd name="T39" fmla="*/ 52 h 195"/>
                <a:gd name="T40" fmla="*/ 178 w 204"/>
                <a:gd name="T41" fmla="*/ 39 h 195"/>
                <a:gd name="T42" fmla="*/ 167 w 204"/>
                <a:gd name="T43" fmla="*/ 35 h 195"/>
                <a:gd name="T44" fmla="*/ 162 w 204"/>
                <a:gd name="T45" fmla="*/ 33 h 195"/>
                <a:gd name="T46" fmla="*/ 156 w 204"/>
                <a:gd name="T47" fmla="*/ 15 h 195"/>
                <a:gd name="T48" fmla="*/ 149 w 204"/>
                <a:gd name="T49" fmla="*/ 9 h 195"/>
                <a:gd name="T50" fmla="*/ 137 w 204"/>
                <a:gd name="T51" fmla="*/ 1 h 195"/>
                <a:gd name="T52" fmla="*/ 129 w 204"/>
                <a:gd name="T53" fmla="*/ 1 h 195"/>
                <a:gd name="T54" fmla="*/ 121 w 204"/>
                <a:gd name="T55" fmla="*/ 3 h 195"/>
                <a:gd name="T56" fmla="*/ 113 w 204"/>
                <a:gd name="T57" fmla="*/ 5 h 195"/>
                <a:gd name="T58" fmla="*/ 102 w 204"/>
                <a:gd name="T59" fmla="*/ 6 h 195"/>
                <a:gd name="T60" fmla="*/ 83 w 204"/>
                <a:gd name="T61" fmla="*/ 6 h 195"/>
                <a:gd name="T62" fmla="*/ 78 w 204"/>
                <a:gd name="T63" fmla="*/ 19 h 195"/>
                <a:gd name="T64" fmla="*/ 78 w 204"/>
                <a:gd name="T65" fmla="*/ 30 h 195"/>
                <a:gd name="T66" fmla="*/ 81 w 204"/>
                <a:gd name="T67" fmla="*/ 43 h 195"/>
                <a:gd name="T68" fmla="*/ 82 w 204"/>
                <a:gd name="T69" fmla="*/ 68 h 195"/>
                <a:gd name="T70" fmla="*/ 77 w 204"/>
                <a:gd name="T71" fmla="*/ 71 h 195"/>
                <a:gd name="T72" fmla="*/ 74 w 204"/>
                <a:gd name="T73" fmla="*/ 72 h 195"/>
                <a:gd name="T74" fmla="*/ 68 w 204"/>
                <a:gd name="T75" fmla="*/ 80 h 195"/>
                <a:gd name="T76" fmla="*/ 50 w 204"/>
                <a:gd name="T77" fmla="*/ 94 h 195"/>
                <a:gd name="T78" fmla="*/ 43 w 204"/>
                <a:gd name="T79" fmla="*/ 104 h 195"/>
                <a:gd name="T80" fmla="*/ 40 w 204"/>
                <a:gd name="T81" fmla="*/ 109 h 195"/>
                <a:gd name="T82" fmla="*/ 45 w 204"/>
                <a:gd name="T83" fmla="*/ 114 h 195"/>
                <a:gd name="T84" fmla="*/ 56 w 204"/>
                <a:gd name="T85" fmla="*/ 119 h 195"/>
                <a:gd name="T86" fmla="*/ 63 w 204"/>
                <a:gd name="T87" fmla="*/ 120 h 195"/>
                <a:gd name="T88" fmla="*/ 69 w 204"/>
                <a:gd name="T89" fmla="*/ 120 h 195"/>
                <a:gd name="T90" fmla="*/ 70 w 204"/>
                <a:gd name="T91" fmla="*/ 125 h 195"/>
                <a:gd name="T92" fmla="*/ 68 w 204"/>
                <a:gd name="T93" fmla="*/ 130 h 195"/>
                <a:gd name="T94" fmla="*/ 60 w 204"/>
                <a:gd name="T95" fmla="*/ 135 h 195"/>
                <a:gd name="T96" fmla="*/ 44 w 204"/>
                <a:gd name="T97" fmla="*/ 147 h 195"/>
                <a:gd name="T98" fmla="*/ 14 w 204"/>
                <a:gd name="T99" fmla="*/ 173 h 195"/>
                <a:gd name="T100" fmla="*/ 0 w 204"/>
                <a:gd name="T101" fmla="*/ 189 h 195"/>
                <a:gd name="T102" fmla="*/ 2 w 204"/>
                <a:gd name="T103" fmla="*/ 195 h 19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4"/>
                <a:gd name="T157" fmla="*/ 0 h 195"/>
                <a:gd name="T158" fmla="*/ 204 w 204"/>
                <a:gd name="T159" fmla="*/ 195 h 19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4" h="195">
                  <a:moveTo>
                    <a:pt x="3" y="195"/>
                  </a:moveTo>
                  <a:lnTo>
                    <a:pt x="11" y="188"/>
                  </a:lnTo>
                  <a:lnTo>
                    <a:pt x="19" y="180"/>
                  </a:lnTo>
                  <a:lnTo>
                    <a:pt x="26" y="172"/>
                  </a:lnTo>
                  <a:lnTo>
                    <a:pt x="33" y="167"/>
                  </a:lnTo>
                  <a:lnTo>
                    <a:pt x="44" y="160"/>
                  </a:lnTo>
                  <a:lnTo>
                    <a:pt x="56" y="152"/>
                  </a:lnTo>
                  <a:lnTo>
                    <a:pt x="70" y="145"/>
                  </a:lnTo>
                  <a:lnTo>
                    <a:pt x="86" y="137"/>
                  </a:lnTo>
                  <a:lnTo>
                    <a:pt x="93" y="131"/>
                  </a:lnTo>
                  <a:lnTo>
                    <a:pt x="101" y="123"/>
                  </a:lnTo>
                  <a:lnTo>
                    <a:pt x="109" y="114"/>
                  </a:lnTo>
                  <a:lnTo>
                    <a:pt x="111" y="113"/>
                  </a:lnTo>
                  <a:lnTo>
                    <a:pt x="113" y="113"/>
                  </a:lnTo>
                  <a:lnTo>
                    <a:pt x="115" y="114"/>
                  </a:lnTo>
                  <a:lnTo>
                    <a:pt x="117" y="114"/>
                  </a:lnTo>
                  <a:lnTo>
                    <a:pt x="118" y="114"/>
                  </a:lnTo>
                  <a:lnTo>
                    <a:pt x="120" y="114"/>
                  </a:lnTo>
                  <a:lnTo>
                    <a:pt x="129" y="108"/>
                  </a:lnTo>
                  <a:lnTo>
                    <a:pt x="138" y="104"/>
                  </a:lnTo>
                  <a:lnTo>
                    <a:pt x="140" y="103"/>
                  </a:lnTo>
                  <a:lnTo>
                    <a:pt x="142" y="103"/>
                  </a:lnTo>
                  <a:lnTo>
                    <a:pt x="143" y="104"/>
                  </a:lnTo>
                  <a:lnTo>
                    <a:pt x="145" y="105"/>
                  </a:lnTo>
                  <a:lnTo>
                    <a:pt x="147" y="106"/>
                  </a:lnTo>
                  <a:lnTo>
                    <a:pt x="149" y="107"/>
                  </a:lnTo>
                  <a:lnTo>
                    <a:pt x="151" y="108"/>
                  </a:lnTo>
                  <a:lnTo>
                    <a:pt x="158" y="112"/>
                  </a:lnTo>
                  <a:lnTo>
                    <a:pt x="163" y="117"/>
                  </a:lnTo>
                  <a:lnTo>
                    <a:pt x="166" y="122"/>
                  </a:lnTo>
                  <a:lnTo>
                    <a:pt x="168" y="125"/>
                  </a:lnTo>
                  <a:lnTo>
                    <a:pt x="172" y="126"/>
                  </a:lnTo>
                  <a:lnTo>
                    <a:pt x="175" y="126"/>
                  </a:lnTo>
                  <a:lnTo>
                    <a:pt x="178" y="127"/>
                  </a:lnTo>
                  <a:lnTo>
                    <a:pt x="180" y="129"/>
                  </a:lnTo>
                  <a:lnTo>
                    <a:pt x="183" y="131"/>
                  </a:lnTo>
                  <a:lnTo>
                    <a:pt x="185" y="133"/>
                  </a:lnTo>
                  <a:lnTo>
                    <a:pt x="188" y="135"/>
                  </a:lnTo>
                  <a:lnTo>
                    <a:pt x="190" y="136"/>
                  </a:lnTo>
                  <a:lnTo>
                    <a:pt x="193" y="136"/>
                  </a:lnTo>
                  <a:lnTo>
                    <a:pt x="196" y="136"/>
                  </a:lnTo>
                  <a:lnTo>
                    <a:pt x="198" y="135"/>
                  </a:lnTo>
                  <a:lnTo>
                    <a:pt x="201" y="134"/>
                  </a:lnTo>
                  <a:lnTo>
                    <a:pt x="202" y="134"/>
                  </a:lnTo>
                  <a:lnTo>
                    <a:pt x="203" y="133"/>
                  </a:lnTo>
                  <a:lnTo>
                    <a:pt x="204" y="131"/>
                  </a:lnTo>
                  <a:lnTo>
                    <a:pt x="204" y="129"/>
                  </a:lnTo>
                  <a:lnTo>
                    <a:pt x="203" y="126"/>
                  </a:lnTo>
                  <a:lnTo>
                    <a:pt x="201" y="124"/>
                  </a:lnTo>
                  <a:lnTo>
                    <a:pt x="197" y="122"/>
                  </a:lnTo>
                  <a:lnTo>
                    <a:pt x="195" y="120"/>
                  </a:lnTo>
                  <a:lnTo>
                    <a:pt x="193" y="118"/>
                  </a:lnTo>
                  <a:lnTo>
                    <a:pt x="191" y="112"/>
                  </a:lnTo>
                  <a:lnTo>
                    <a:pt x="190" y="105"/>
                  </a:lnTo>
                  <a:lnTo>
                    <a:pt x="190" y="96"/>
                  </a:lnTo>
                  <a:lnTo>
                    <a:pt x="191" y="90"/>
                  </a:lnTo>
                  <a:lnTo>
                    <a:pt x="195" y="81"/>
                  </a:lnTo>
                  <a:lnTo>
                    <a:pt x="197" y="70"/>
                  </a:lnTo>
                  <a:lnTo>
                    <a:pt x="197" y="61"/>
                  </a:lnTo>
                  <a:lnTo>
                    <a:pt x="195" y="52"/>
                  </a:lnTo>
                  <a:lnTo>
                    <a:pt x="191" y="45"/>
                  </a:lnTo>
                  <a:lnTo>
                    <a:pt x="186" y="41"/>
                  </a:lnTo>
                  <a:lnTo>
                    <a:pt x="178" y="39"/>
                  </a:lnTo>
                  <a:lnTo>
                    <a:pt x="171" y="36"/>
                  </a:lnTo>
                  <a:lnTo>
                    <a:pt x="169" y="36"/>
                  </a:lnTo>
                  <a:lnTo>
                    <a:pt x="167" y="35"/>
                  </a:lnTo>
                  <a:lnTo>
                    <a:pt x="165" y="35"/>
                  </a:lnTo>
                  <a:lnTo>
                    <a:pt x="163" y="34"/>
                  </a:lnTo>
                  <a:lnTo>
                    <a:pt x="162" y="33"/>
                  </a:lnTo>
                  <a:lnTo>
                    <a:pt x="160" y="31"/>
                  </a:lnTo>
                  <a:lnTo>
                    <a:pt x="158" y="21"/>
                  </a:lnTo>
                  <a:lnTo>
                    <a:pt x="156" y="15"/>
                  </a:lnTo>
                  <a:lnTo>
                    <a:pt x="154" y="12"/>
                  </a:lnTo>
                  <a:lnTo>
                    <a:pt x="152" y="11"/>
                  </a:lnTo>
                  <a:lnTo>
                    <a:pt x="149" y="9"/>
                  </a:lnTo>
                  <a:lnTo>
                    <a:pt x="145" y="7"/>
                  </a:lnTo>
                  <a:lnTo>
                    <a:pt x="139" y="2"/>
                  </a:lnTo>
                  <a:lnTo>
                    <a:pt x="137" y="1"/>
                  </a:lnTo>
                  <a:lnTo>
                    <a:pt x="135" y="0"/>
                  </a:lnTo>
                  <a:lnTo>
                    <a:pt x="132" y="0"/>
                  </a:lnTo>
                  <a:lnTo>
                    <a:pt x="129" y="1"/>
                  </a:lnTo>
                  <a:lnTo>
                    <a:pt x="126" y="2"/>
                  </a:lnTo>
                  <a:lnTo>
                    <a:pt x="123" y="2"/>
                  </a:lnTo>
                  <a:lnTo>
                    <a:pt x="121" y="3"/>
                  </a:lnTo>
                  <a:lnTo>
                    <a:pt x="118" y="4"/>
                  </a:lnTo>
                  <a:lnTo>
                    <a:pt x="116" y="5"/>
                  </a:lnTo>
                  <a:lnTo>
                    <a:pt x="113" y="5"/>
                  </a:lnTo>
                  <a:lnTo>
                    <a:pt x="110" y="6"/>
                  </a:lnTo>
                  <a:lnTo>
                    <a:pt x="109" y="6"/>
                  </a:lnTo>
                  <a:lnTo>
                    <a:pt x="102" y="6"/>
                  </a:lnTo>
                  <a:lnTo>
                    <a:pt x="95" y="5"/>
                  </a:lnTo>
                  <a:lnTo>
                    <a:pt x="89" y="5"/>
                  </a:lnTo>
                  <a:lnTo>
                    <a:pt x="83" y="6"/>
                  </a:lnTo>
                  <a:lnTo>
                    <a:pt x="81" y="10"/>
                  </a:lnTo>
                  <a:lnTo>
                    <a:pt x="80" y="14"/>
                  </a:lnTo>
                  <a:lnTo>
                    <a:pt x="78" y="19"/>
                  </a:lnTo>
                  <a:lnTo>
                    <a:pt x="77" y="24"/>
                  </a:lnTo>
                  <a:lnTo>
                    <a:pt x="77" y="27"/>
                  </a:lnTo>
                  <a:lnTo>
                    <a:pt x="78" y="30"/>
                  </a:lnTo>
                  <a:lnTo>
                    <a:pt x="79" y="33"/>
                  </a:lnTo>
                  <a:lnTo>
                    <a:pt x="80" y="37"/>
                  </a:lnTo>
                  <a:lnTo>
                    <a:pt x="81" y="43"/>
                  </a:lnTo>
                  <a:lnTo>
                    <a:pt x="83" y="52"/>
                  </a:lnTo>
                  <a:lnTo>
                    <a:pt x="86" y="60"/>
                  </a:lnTo>
                  <a:lnTo>
                    <a:pt x="82" y="68"/>
                  </a:lnTo>
                  <a:lnTo>
                    <a:pt x="81" y="69"/>
                  </a:lnTo>
                  <a:lnTo>
                    <a:pt x="79" y="70"/>
                  </a:lnTo>
                  <a:lnTo>
                    <a:pt x="77" y="71"/>
                  </a:lnTo>
                  <a:lnTo>
                    <a:pt x="75" y="71"/>
                  </a:lnTo>
                  <a:lnTo>
                    <a:pt x="74" y="71"/>
                  </a:lnTo>
                  <a:lnTo>
                    <a:pt x="74" y="72"/>
                  </a:lnTo>
                  <a:lnTo>
                    <a:pt x="73" y="73"/>
                  </a:lnTo>
                  <a:lnTo>
                    <a:pt x="72" y="73"/>
                  </a:lnTo>
                  <a:lnTo>
                    <a:pt x="68" y="80"/>
                  </a:lnTo>
                  <a:lnTo>
                    <a:pt x="62" y="85"/>
                  </a:lnTo>
                  <a:lnTo>
                    <a:pt x="56" y="89"/>
                  </a:lnTo>
                  <a:lnTo>
                    <a:pt x="50" y="94"/>
                  </a:lnTo>
                  <a:lnTo>
                    <a:pt x="45" y="101"/>
                  </a:lnTo>
                  <a:lnTo>
                    <a:pt x="44" y="102"/>
                  </a:lnTo>
                  <a:lnTo>
                    <a:pt x="43" y="104"/>
                  </a:lnTo>
                  <a:lnTo>
                    <a:pt x="42" y="105"/>
                  </a:lnTo>
                  <a:lnTo>
                    <a:pt x="41" y="107"/>
                  </a:lnTo>
                  <a:lnTo>
                    <a:pt x="40" y="109"/>
                  </a:lnTo>
                  <a:lnTo>
                    <a:pt x="41" y="111"/>
                  </a:lnTo>
                  <a:lnTo>
                    <a:pt x="42" y="112"/>
                  </a:lnTo>
                  <a:lnTo>
                    <a:pt x="45" y="114"/>
                  </a:lnTo>
                  <a:lnTo>
                    <a:pt x="49" y="116"/>
                  </a:lnTo>
                  <a:lnTo>
                    <a:pt x="53" y="118"/>
                  </a:lnTo>
                  <a:lnTo>
                    <a:pt x="56" y="119"/>
                  </a:lnTo>
                  <a:lnTo>
                    <a:pt x="59" y="120"/>
                  </a:lnTo>
                  <a:lnTo>
                    <a:pt x="61" y="120"/>
                  </a:lnTo>
                  <a:lnTo>
                    <a:pt x="63" y="120"/>
                  </a:lnTo>
                  <a:lnTo>
                    <a:pt x="65" y="119"/>
                  </a:lnTo>
                  <a:lnTo>
                    <a:pt x="67" y="119"/>
                  </a:lnTo>
                  <a:lnTo>
                    <a:pt x="69" y="120"/>
                  </a:lnTo>
                  <a:lnTo>
                    <a:pt x="70" y="121"/>
                  </a:lnTo>
                  <a:lnTo>
                    <a:pt x="70" y="123"/>
                  </a:lnTo>
                  <a:lnTo>
                    <a:pt x="70" y="125"/>
                  </a:lnTo>
                  <a:lnTo>
                    <a:pt x="69" y="126"/>
                  </a:lnTo>
                  <a:lnTo>
                    <a:pt x="68" y="128"/>
                  </a:lnTo>
                  <a:lnTo>
                    <a:pt x="68" y="130"/>
                  </a:lnTo>
                  <a:lnTo>
                    <a:pt x="66" y="132"/>
                  </a:lnTo>
                  <a:lnTo>
                    <a:pt x="65" y="132"/>
                  </a:lnTo>
                  <a:lnTo>
                    <a:pt x="60" y="135"/>
                  </a:lnTo>
                  <a:lnTo>
                    <a:pt x="55" y="139"/>
                  </a:lnTo>
                  <a:lnTo>
                    <a:pt x="49" y="144"/>
                  </a:lnTo>
                  <a:lnTo>
                    <a:pt x="44" y="147"/>
                  </a:lnTo>
                  <a:lnTo>
                    <a:pt x="36" y="153"/>
                  </a:lnTo>
                  <a:lnTo>
                    <a:pt x="26" y="162"/>
                  </a:lnTo>
                  <a:lnTo>
                    <a:pt x="14" y="173"/>
                  </a:lnTo>
                  <a:lnTo>
                    <a:pt x="0" y="186"/>
                  </a:lnTo>
                  <a:lnTo>
                    <a:pt x="0" y="188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4"/>
                  </a:lnTo>
                  <a:lnTo>
                    <a:pt x="2" y="195"/>
                  </a:lnTo>
                  <a:lnTo>
                    <a:pt x="3" y="195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86" name="Freeform 26"/>
            <p:cNvSpPr>
              <a:spLocks noEditPoints="1"/>
            </p:cNvSpPr>
            <p:nvPr/>
          </p:nvSpPr>
          <p:spPr bwMode="gray">
            <a:xfrm>
              <a:off x="2243" y="1193"/>
              <a:ext cx="1192" cy="547"/>
            </a:xfrm>
            <a:custGeom>
              <a:avLst/>
              <a:gdLst>
                <a:gd name="T0" fmla="*/ 1120 w 1192"/>
                <a:gd name="T1" fmla="*/ 545 h 547"/>
                <a:gd name="T2" fmla="*/ 1150 w 1192"/>
                <a:gd name="T3" fmla="*/ 409 h 547"/>
                <a:gd name="T4" fmla="*/ 1192 w 1192"/>
                <a:gd name="T5" fmla="*/ 331 h 547"/>
                <a:gd name="T6" fmla="*/ 1124 w 1192"/>
                <a:gd name="T7" fmla="*/ 249 h 547"/>
                <a:gd name="T8" fmla="*/ 1054 w 1192"/>
                <a:gd name="T9" fmla="*/ 149 h 547"/>
                <a:gd name="T10" fmla="*/ 1088 w 1192"/>
                <a:gd name="T11" fmla="*/ 357 h 547"/>
                <a:gd name="T12" fmla="*/ 1066 w 1192"/>
                <a:gd name="T13" fmla="*/ 373 h 547"/>
                <a:gd name="T14" fmla="*/ 1066 w 1192"/>
                <a:gd name="T15" fmla="*/ 392 h 547"/>
                <a:gd name="T16" fmla="*/ 521 w 1192"/>
                <a:gd name="T17" fmla="*/ 402 h 547"/>
                <a:gd name="T18" fmla="*/ 572 w 1192"/>
                <a:gd name="T19" fmla="*/ 383 h 547"/>
                <a:gd name="T20" fmla="*/ 588 w 1192"/>
                <a:gd name="T21" fmla="*/ 393 h 547"/>
                <a:gd name="T22" fmla="*/ 593 w 1192"/>
                <a:gd name="T23" fmla="*/ 426 h 547"/>
                <a:gd name="T24" fmla="*/ 632 w 1192"/>
                <a:gd name="T25" fmla="*/ 400 h 547"/>
                <a:gd name="T26" fmla="*/ 713 w 1192"/>
                <a:gd name="T27" fmla="*/ 439 h 547"/>
                <a:gd name="T28" fmla="*/ 920 w 1192"/>
                <a:gd name="T29" fmla="*/ 465 h 547"/>
                <a:gd name="T30" fmla="*/ 1012 w 1192"/>
                <a:gd name="T31" fmla="*/ 493 h 547"/>
                <a:gd name="T32" fmla="*/ 1042 w 1192"/>
                <a:gd name="T33" fmla="*/ 383 h 547"/>
                <a:gd name="T34" fmla="*/ 1014 w 1192"/>
                <a:gd name="T35" fmla="*/ 385 h 547"/>
                <a:gd name="T36" fmla="*/ 1030 w 1192"/>
                <a:gd name="T37" fmla="*/ 362 h 547"/>
                <a:gd name="T38" fmla="*/ 1042 w 1192"/>
                <a:gd name="T39" fmla="*/ 140 h 547"/>
                <a:gd name="T40" fmla="*/ 991 w 1192"/>
                <a:gd name="T41" fmla="*/ 148 h 547"/>
                <a:gd name="T42" fmla="*/ 877 w 1192"/>
                <a:gd name="T43" fmla="*/ 164 h 547"/>
                <a:gd name="T44" fmla="*/ 767 w 1192"/>
                <a:gd name="T45" fmla="*/ 127 h 547"/>
                <a:gd name="T46" fmla="*/ 724 w 1192"/>
                <a:gd name="T47" fmla="*/ 112 h 547"/>
                <a:gd name="T48" fmla="*/ 647 w 1192"/>
                <a:gd name="T49" fmla="*/ 42 h 547"/>
                <a:gd name="T50" fmla="*/ 608 w 1192"/>
                <a:gd name="T51" fmla="*/ 6 h 547"/>
                <a:gd name="T52" fmla="*/ 515 w 1192"/>
                <a:gd name="T53" fmla="*/ 226 h 547"/>
                <a:gd name="T54" fmla="*/ 523 w 1192"/>
                <a:gd name="T55" fmla="*/ 239 h 547"/>
                <a:gd name="T56" fmla="*/ 527 w 1192"/>
                <a:gd name="T57" fmla="*/ 265 h 547"/>
                <a:gd name="T58" fmla="*/ 511 w 1192"/>
                <a:gd name="T59" fmla="*/ 411 h 547"/>
                <a:gd name="T60" fmla="*/ 233 w 1192"/>
                <a:gd name="T61" fmla="*/ 362 h 547"/>
                <a:gd name="T62" fmla="*/ 248 w 1192"/>
                <a:gd name="T63" fmla="*/ 373 h 547"/>
                <a:gd name="T64" fmla="*/ 323 w 1192"/>
                <a:gd name="T65" fmla="*/ 414 h 547"/>
                <a:gd name="T66" fmla="*/ 337 w 1192"/>
                <a:gd name="T67" fmla="*/ 396 h 547"/>
                <a:gd name="T68" fmla="*/ 442 w 1192"/>
                <a:gd name="T69" fmla="*/ 435 h 547"/>
                <a:gd name="T70" fmla="*/ 510 w 1192"/>
                <a:gd name="T71" fmla="*/ 260 h 547"/>
                <a:gd name="T72" fmla="*/ 493 w 1192"/>
                <a:gd name="T73" fmla="*/ 237 h 547"/>
                <a:gd name="T74" fmla="*/ 500 w 1192"/>
                <a:gd name="T75" fmla="*/ 203 h 547"/>
                <a:gd name="T76" fmla="*/ 507 w 1192"/>
                <a:gd name="T77" fmla="*/ 0 h 547"/>
                <a:gd name="T78" fmla="*/ 392 w 1192"/>
                <a:gd name="T79" fmla="*/ 32 h 547"/>
                <a:gd name="T80" fmla="*/ 368 w 1192"/>
                <a:gd name="T81" fmla="*/ 17 h 547"/>
                <a:gd name="T82" fmla="*/ 283 w 1192"/>
                <a:gd name="T83" fmla="*/ 12 h 547"/>
                <a:gd name="T84" fmla="*/ 330 w 1192"/>
                <a:gd name="T85" fmla="*/ 38 h 547"/>
                <a:gd name="T86" fmla="*/ 289 w 1192"/>
                <a:gd name="T87" fmla="*/ 48 h 547"/>
                <a:gd name="T88" fmla="*/ 251 w 1192"/>
                <a:gd name="T89" fmla="*/ 46 h 547"/>
                <a:gd name="T90" fmla="*/ 216 w 1192"/>
                <a:gd name="T91" fmla="*/ 51 h 547"/>
                <a:gd name="T92" fmla="*/ 115 w 1192"/>
                <a:gd name="T93" fmla="*/ 46 h 547"/>
                <a:gd name="T94" fmla="*/ 0 w 1192"/>
                <a:gd name="T95" fmla="*/ 109 h 547"/>
                <a:gd name="T96" fmla="*/ 105 w 1192"/>
                <a:gd name="T97" fmla="*/ 121 h 547"/>
                <a:gd name="T98" fmla="*/ 82 w 1192"/>
                <a:gd name="T99" fmla="*/ 181 h 547"/>
                <a:gd name="T100" fmla="*/ 107 w 1192"/>
                <a:gd name="T101" fmla="*/ 207 h 547"/>
                <a:gd name="T102" fmla="*/ 76 w 1192"/>
                <a:gd name="T103" fmla="*/ 241 h 547"/>
                <a:gd name="T104" fmla="*/ 36 w 1192"/>
                <a:gd name="T105" fmla="*/ 238 h 547"/>
                <a:gd name="T106" fmla="*/ 72 w 1192"/>
                <a:gd name="T107" fmla="*/ 274 h 547"/>
                <a:gd name="T108" fmla="*/ 90 w 1192"/>
                <a:gd name="T109" fmla="*/ 315 h 547"/>
                <a:gd name="T110" fmla="*/ 110 w 1192"/>
                <a:gd name="T111" fmla="*/ 330 h 547"/>
                <a:gd name="T112" fmla="*/ 160 w 1192"/>
                <a:gd name="T113" fmla="*/ 343 h 547"/>
                <a:gd name="T114" fmla="*/ 83 w 1192"/>
                <a:gd name="T115" fmla="*/ 348 h 547"/>
                <a:gd name="T116" fmla="*/ 162 w 1192"/>
                <a:gd name="T117" fmla="*/ 366 h 54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92"/>
                <a:gd name="T178" fmla="*/ 0 h 547"/>
                <a:gd name="T179" fmla="*/ 1192 w 1192"/>
                <a:gd name="T180" fmla="*/ 547 h 54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92" h="547">
                  <a:moveTo>
                    <a:pt x="1054" y="500"/>
                  </a:moveTo>
                  <a:lnTo>
                    <a:pt x="1062" y="498"/>
                  </a:lnTo>
                  <a:lnTo>
                    <a:pt x="1071" y="500"/>
                  </a:lnTo>
                  <a:lnTo>
                    <a:pt x="1075" y="505"/>
                  </a:lnTo>
                  <a:lnTo>
                    <a:pt x="1078" y="512"/>
                  </a:lnTo>
                  <a:lnTo>
                    <a:pt x="1080" y="520"/>
                  </a:lnTo>
                  <a:lnTo>
                    <a:pt x="1082" y="529"/>
                  </a:lnTo>
                  <a:lnTo>
                    <a:pt x="1084" y="536"/>
                  </a:lnTo>
                  <a:lnTo>
                    <a:pt x="1087" y="542"/>
                  </a:lnTo>
                  <a:lnTo>
                    <a:pt x="1096" y="546"/>
                  </a:lnTo>
                  <a:lnTo>
                    <a:pt x="1104" y="547"/>
                  </a:lnTo>
                  <a:lnTo>
                    <a:pt x="1111" y="546"/>
                  </a:lnTo>
                  <a:lnTo>
                    <a:pt x="1120" y="545"/>
                  </a:lnTo>
                  <a:lnTo>
                    <a:pt x="1129" y="546"/>
                  </a:lnTo>
                  <a:lnTo>
                    <a:pt x="1132" y="534"/>
                  </a:lnTo>
                  <a:lnTo>
                    <a:pt x="1136" y="520"/>
                  </a:lnTo>
                  <a:lnTo>
                    <a:pt x="1141" y="507"/>
                  </a:lnTo>
                  <a:lnTo>
                    <a:pt x="1139" y="494"/>
                  </a:lnTo>
                  <a:lnTo>
                    <a:pt x="1140" y="479"/>
                  </a:lnTo>
                  <a:lnTo>
                    <a:pt x="1141" y="466"/>
                  </a:lnTo>
                  <a:lnTo>
                    <a:pt x="1141" y="454"/>
                  </a:lnTo>
                  <a:lnTo>
                    <a:pt x="1141" y="444"/>
                  </a:lnTo>
                  <a:lnTo>
                    <a:pt x="1140" y="435"/>
                  </a:lnTo>
                  <a:lnTo>
                    <a:pt x="1142" y="425"/>
                  </a:lnTo>
                  <a:lnTo>
                    <a:pt x="1145" y="415"/>
                  </a:lnTo>
                  <a:lnTo>
                    <a:pt x="1150" y="409"/>
                  </a:lnTo>
                  <a:lnTo>
                    <a:pt x="1152" y="404"/>
                  </a:lnTo>
                  <a:lnTo>
                    <a:pt x="1154" y="396"/>
                  </a:lnTo>
                  <a:lnTo>
                    <a:pt x="1157" y="387"/>
                  </a:lnTo>
                  <a:lnTo>
                    <a:pt x="1158" y="380"/>
                  </a:lnTo>
                  <a:lnTo>
                    <a:pt x="1158" y="369"/>
                  </a:lnTo>
                  <a:lnTo>
                    <a:pt x="1157" y="357"/>
                  </a:lnTo>
                  <a:lnTo>
                    <a:pt x="1157" y="346"/>
                  </a:lnTo>
                  <a:lnTo>
                    <a:pt x="1159" y="343"/>
                  </a:lnTo>
                  <a:lnTo>
                    <a:pt x="1165" y="339"/>
                  </a:lnTo>
                  <a:lnTo>
                    <a:pt x="1173" y="335"/>
                  </a:lnTo>
                  <a:lnTo>
                    <a:pt x="1181" y="331"/>
                  </a:lnTo>
                  <a:lnTo>
                    <a:pt x="1188" y="330"/>
                  </a:lnTo>
                  <a:lnTo>
                    <a:pt x="1192" y="331"/>
                  </a:lnTo>
                  <a:lnTo>
                    <a:pt x="1187" y="322"/>
                  </a:lnTo>
                  <a:lnTo>
                    <a:pt x="1184" y="314"/>
                  </a:lnTo>
                  <a:lnTo>
                    <a:pt x="1181" y="307"/>
                  </a:lnTo>
                  <a:lnTo>
                    <a:pt x="1177" y="298"/>
                  </a:lnTo>
                  <a:lnTo>
                    <a:pt x="1173" y="288"/>
                  </a:lnTo>
                  <a:lnTo>
                    <a:pt x="1168" y="281"/>
                  </a:lnTo>
                  <a:lnTo>
                    <a:pt x="1160" y="276"/>
                  </a:lnTo>
                  <a:lnTo>
                    <a:pt x="1149" y="271"/>
                  </a:lnTo>
                  <a:lnTo>
                    <a:pt x="1140" y="268"/>
                  </a:lnTo>
                  <a:lnTo>
                    <a:pt x="1133" y="264"/>
                  </a:lnTo>
                  <a:lnTo>
                    <a:pt x="1129" y="261"/>
                  </a:lnTo>
                  <a:lnTo>
                    <a:pt x="1126" y="256"/>
                  </a:lnTo>
                  <a:lnTo>
                    <a:pt x="1124" y="249"/>
                  </a:lnTo>
                  <a:lnTo>
                    <a:pt x="1123" y="242"/>
                  </a:lnTo>
                  <a:lnTo>
                    <a:pt x="1122" y="231"/>
                  </a:lnTo>
                  <a:lnTo>
                    <a:pt x="1123" y="226"/>
                  </a:lnTo>
                  <a:lnTo>
                    <a:pt x="1123" y="221"/>
                  </a:lnTo>
                  <a:lnTo>
                    <a:pt x="1122" y="216"/>
                  </a:lnTo>
                  <a:lnTo>
                    <a:pt x="1121" y="209"/>
                  </a:lnTo>
                  <a:lnTo>
                    <a:pt x="1116" y="200"/>
                  </a:lnTo>
                  <a:lnTo>
                    <a:pt x="1108" y="187"/>
                  </a:lnTo>
                  <a:lnTo>
                    <a:pt x="1100" y="179"/>
                  </a:lnTo>
                  <a:lnTo>
                    <a:pt x="1093" y="172"/>
                  </a:lnTo>
                  <a:lnTo>
                    <a:pt x="1081" y="166"/>
                  </a:lnTo>
                  <a:lnTo>
                    <a:pt x="1067" y="159"/>
                  </a:lnTo>
                  <a:lnTo>
                    <a:pt x="1054" y="149"/>
                  </a:lnTo>
                  <a:lnTo>
                    <a:pt x="1054" y="359"/>
                  </a:lnTo>
                  <a:lnTo>
                    <a:pt x="1058" y="360"/>
                  </a:lnTo>
                  <a:lnTo>
                    <a:pt x="1062" y="359"/>
                  </a:lnTo>
                  <a:lnTo>
                    <a:pt x="1066" y="358"/>
                  </a:lnTo>
                  <a:lnTo>
                    <a:pt x="1069" y="356"/>
                  </a:lnTo>
                  <a:lnTo>
                    <a:pt x="1071" y="354"/>
                  </a:lnTo>
                  <a:lnTo>
                    <a:pt x="1073" y="353"/>
                  </a:lnTo>
                  <a:lnTo>
                    <a:pt x="1074" y="353"/>
                  </a:lnTo>
                  <a:lnTo>
                    <a:pt x="1076" y="353"/>
                  </a:lnTo>
                  <a:lnTo>
                    <a:pt x="1078" y="354"/>
                  </a:lnTo>
                  <a:lnTo>
                    <a:pt x="1081" y="355"/>
                  </a:lnTo>
                  <a:lnTo>
                    <a:pt x="1084" y="356"/>
                  </a:lnTo>
                  <a:lnTo>
                    <a:pt x="1088" y="357"/>
                  </a:lnTo>
                  <a:lnTo>
                    <a:pt x="1090" y="358"/>
                  </a:lnTo>
                  <a:lnTo>
                    <a:pt x="1093" y="359"/>
                  </a:lnTo>
                  <a:lnTo>
                    <a:pt x="1094" y="361"/>
                  </a:lnTo>
                  <a:lnTo>
                    <a:pt x="1094" y="362"/>
                  </a:lnTo>
                  <a:lnTo>
                    <a:pt x="1094" y="363"/>
                  </a:lnTo>
                  <a:lnTo>
                    <a:pt x="1093" y="364"/>
                  </a:lnTo>
                  <a:lnTo>
                    <a:pt x="1091" y="365"/>
                  </a:lnTo>
                  <a:lnTo>
                    <a:pt x="1089" y="366"/>
                  </a:lnTo>
                  <a:lnTo>
                    <a:pt x="1083" y="370"/>
                  </a:lnTo>
                  <a:lnTo>
                    <a:pt x="1076" y="371"/>
                  </a:lnTo>
                  <a:lnTo>
                    <a:pt x="1070" y="370"/>
                  </a:lnTo>
                  <a:lnTo>
                    <a:pt x="1068" y="371"/>
                  </a:lnTo>
                  <a:lnTo>
                    <a:pt x="1066" y="373"/>
                  </a:lnTo>
                  <a:lnTo>
                    <a:pt x="1065" y="375"/>
                  </a:lnTo>
                  <a:lnTo>
                    <a:pt x="1063" y="377"/>
                  </a:lnTo>
                  <a:lnTo>
                    <a:pt x="1063" y="378"/>
                  </a:lnTo>
                  <a:lnTo>
                    <a:pt x="1064" y="379"/>
                  </a:lnTo>
                  <a:lnTo>
                    <a:pt x="1065" y="380"/>
                  </a:lnTo>
                  <a:lnTo>
                    <a:pt x="1066" y="382"/>
                  </a:lnTo>
                  <a:lnTo>
                    <a:pt x="1068" y="383"/>
                  </a:lnTo>
                  <a:lnTo>
                    <a:pt x="1069" y="384"/>
                  </a:lnTo>
                  <a:lnTo>
                    <a:pt x="1069" y="386"/>
                  </a:lnTo>
                  <a:lnTo>
                    <a:pt x="1069" y="388"/>
                  </a:lnTo>
                  <a:lnTo>
                    <a:pt x="1068" y="390"/>
                  </a:lnTo>
                  <a:lnTo>
                    <a:pt x="1067" y="391"/>
                  </a:lnTo>
                  <a:lnTo>
                    <a:pt x="1066" y="392"/>
                  </a:lnTo>
                  <a:lnTo>
                    <a:pt x="1065" y="393"/>
                  </a:lnTo>
                  <a:lnTo>
                    <a:pt x="1065" y="394"/>
                  </a:lnTo>
                  <a:lnTo>
                    <a:pt x="1063" y="394"/>
                  </a:lnTo>
                  <a:lnTo>
                    <a:pt x="1061" y="395"/>
                  </a:lnTo>
                  <a:lnTo>
                    <a:pt x="1059" y="395"/>
                  </a:lnTo>
                  <a:lnTo>
                    <a:pt x="1058" y="396"/>
                  </a:lnTo>
                  <a:lnTo>
                    <a:pt x="1056" y="395"/>
                  </a:lnTo>
                  <a:lnTo>
                    <a:pt x="1055" y="394"/>
                  </a:lnTo>
                  <a:lnTo>
                    <a:pt x="1055" y="393"/>
                  </a:lnTo>
                  <a:lnTo>
                    <a:pt x="1054" y="392"/>
                  </a:lnTo>
                  <a:lnTo>
                    <a:pt x="1054" y="500"/>
                  </a:lnTo>
                  <a:close/>
                  <a:moveTo>
                    <a:pt x="511" y="411"/>
                  </a:moveTo>
                  <a:lnTo>
                    <a:pt x="521" y="402"/>
                  </a:lnTo>
                  <a:lnTo>
                    <a:pt x="531" y="394"/>
                  </a:lnTo>
                  <a:lnTo>
                    <a:pt x="542" y="386"/>
                  </a:lnTo>
                  <a:lnTo>
                    <a:pt x="552" y="382"/>
                  </a:lnTo>
                  <a:lnTo>
                    <a:pt x="560" y="381"/>
                  </a:lnTo>
                  <a:lnTo>
                    <a:pt x="562" y="381"/>
                  </a:lnTo>
                  <a:lnTo>
                    <a:pt x="563" y="382"/>
                  </a:lnTo>
                  <a:lnTo>
                    <a:pt x="564" y="383"/>
                  </a:lnTo>
                  <a:lnTo>
                    <a:pt x="565" y="384"/>
                  </a:lnTo>
                  <a:lnTo>
                    <a:pt x="566" y="384"/>
                  </a:lnTo>
                  <a:lnTo>
                    <a:pt x="567" y="382"/>
                  </a:lnTo>
                  <a:lnTo>
                    <a:pt x="569" y="382"/>
                  </a:lnTo>
                  <a:lnTo>
                    <a:pt x="571" y="383"/>
                  </a:lnTo>
                  <a:lnTo>
                    <a:pt x="572" y="383"/>
                  </a:lnTo>
                  <a:lnTo>
                    <a:pt x="574" y="384"/>
                  </a:lnTo>
                  <a:lnTo>
                    <a:pt x="575" y="384"/>
                  </a:lnTo>
                  <a:lnTo>
                    <a:pt x="577" y="384"/>
                  </a:lnTo>
                  <a:lnTo>
                    <a:pt x="580" y="382"/>
                  </a:lnTo>
                  <a:lnTo>
                    <a:pt x="583" y="380"/>
                  </a:lnTo>
                  <a:lnTo>
                    <a:pt x="585" y="379"/>
                  </a:lnTo>
                  <a:lnTo>
                    <a:pt x="587" y="378"/>
                  </a:lnTo>
                  <a:lnTo>
                    <a:pt x="588" y="378"/>
                  </a:lnTo>
                  <a:lnTo>
                    <a:pt x="597" y="381"/>
                  </a:lnTo>
                  <a:lnTo>
                    <a:pt x="600" y="383"/>
                  </a:lnTo>
                  <a:lnTo>
                    <a:pt x="598" y="386"/>
                  </a:lnTo>
                  <a:lnTo>
                    <a:pt x="594" y="389"/>
                  </a:lnTo>
                  <a:lnTo>
                    <a:pt x="588" y="393"/>
                  </a:lnTo>
                  <a:lnTo>
                    <a:pt x="582" y="397"/>
                  </a:lnTo>
                  <a:lnTo>
                    <a:pt x="577" y="402"/>
                  </a:lnTo>
                  <a:lnTo>
                    <a:pt x="573" y="411"/>
                  </a:lnTo>
                  <a:lnTo>
                    <a:pt x="567" y="420"/>
                  </a:lnTo>
                  <a:lnTo>
                    <a:pt x="563" y="428"/>
                  </a:lnTo>
                  <a:lnTo>
                    <a:pt x="559" y="435"/>
                  </a:lnTo>
                  <a:lnTo>
                    <a:pt x="559" y="441"/>
                  </a:lnTo>
                  <a:lnTo>
                    <a:pt x="562" y="446"/>
                  </a:lnTo>
                  <a:lnTo>
                    <a:pt x="566" y="441"/>
                  </a:lnTo>
                  <a:lnTo>
                    <a:pt x="572" y="437"/>
                  </a:lnTo>
                  <a:lnTo>
                    <a:pt x="581" y="434"/>
                  </a:lnTo>
                  <a:lnTo>
                    <a:pt x="588" y="431"/>
                  </a:lnTo>
                  <a:lnTo>
                    <a:pt x="593" y="426"/>
                  </a:lnTo>
                  <a:lnTo>
                    <a:pt x="594" y="424"/>
                  </a:lnTo>
                  <a:lnTo>
                    <a:pt x="596" y="422"/>
                  </a:lnTo>
                  <a:lnTo>
                    <a:pt x="598" y="422"/>
                  </a:lnTo>
                  <a:lnTo>
                    <a:pt x="600" y="422"/>
                  </a:lnTo>
                  <a:lnTo>
                    <a:pt x="601" y="421"/>
                  </a:lnTo>
                  <a:lnTo>
                    <a:pt x="603" y="421"/>
                  </a:lnTo>
                  <a:lnTo>
                    <a:pt x="605" y="419"/>
                  </a:lnTo>
                  <a:lnTo>
                    <a:pt x="607" y="416"/>
                  </a:lnTo>
                  <a:lnTo>
                    <a:pt x="610" y="413"/>
                  </a:lnTo>
                  <a:lnTo>
                    <a:pt x="615" y="412"/>
                  </a:lnTo>
                  <a:lnTo>
                    <a:pt x="622" y="410"/>
                  </a:lnTo>
                  <a:lnTo>
                    <a:pt x="628" y="404"/>
                  </a:lnTo>
                  <a:lnTo>
                    <a:pt x="632" y="400"/>
                  </a:lnTo>
                  <a:lnTo>
                    <a:pt x="639" y="396"/>
                  </a:lnTo>
                  <a:lnTo>
                    <a:pt x="645" y="392"/>
                  </a:lnTo>
                  <a:lnTo>
                    <a:pt x="654" y="388"/>
                  </a:lnTo>
                  <a:lnTo>
                    <a:pt x="662" y="389"/>
                  </a:lnTo>
                  <a:lnTo>
                    <a:pt x="669" y="394"/>
                  </a:lnTo>
                  <a:lnTo>
                    <a:pt x="675" y="400"/>
                  </a:lnTo>
                  <a:lnTo>
                    <a:pt x="680" y="410"/>
                  </a:lnTo>
                  <a:lnTo>
                    <a:pt x="685" y="419"/>
                  </a:lnTo>
                  <a:lnTo>
                    <a:pt x="690" y="427"/>
                  </a:lnTo>
                  <a:lnTo>
                    <a:pt x="696" y="434"/>
                  </a:lnTo>
                  <a:lnTo>
                    <a:pt x="700" y="438"/>
                  </a:lnTo>
                  <a:lnTo>
                    <a:pt x="705" y="439"/>
                  </a:lnTo>
                  <a:lnTo>
                    <a:pt x="713" y="439"/>
                  </a:lnTo>
                  <a:lnTo>
                    <a:pt x="721" y="436"/>
                  </a:lnTo>
                  <a:lnTo>
                    <a:pt x="729" y="433"/>
                  </a:lnTo>
                  <a:lnTo>
                    <a:pt x="745" y="430"/>
                  </a:lnTo>
                  <a:lnTo>
                    <a:pt x="761" y="431"/>
                  </a:lnTo>
                  <a:lnTo>
                    <a:pt x="780" y="434"/>
                  </a:lnTo>
                  <a:lnTo>
                    <a:pt x="800" y="439"/>
                  </a:lnTo>
                  <a:lnTo>
                    <a:pt x="821" y="446"/>
                  </a:lnTo>
                  <a:lnTo>
                    <a:pt x="842" y="453"/>
                  </a:lnTo>
                  <a:lnTo>
                    <a:pt x="864" y="460"/>
                  </a:lnTo>
                  <a:lnTo>
                    <a:pt x="883" y="465"/>
                  </a:lnTo>
                  <a:lnTo>
                    <a:pt x="903" y="468"/>
                  </a:lnTo>
                  <a:lnTo>
                    <a:pt x="911" y="468"/>
                  </a:lnTo>
                  <a:lnTo>
                    <a:pt x="920" y="465"/>
                  </a:lnTo>
                  <a:lnTo>
                    <a:pt x="930" y="463"/>
                  </a:lnTo>
                  <a:lnTo>
                    <a:pt x="940" y="461"/>
                  </a:lnTo>
                  <a:lnTo>
                    <a:pt x="948" y="461"/>
                  </a:lnTo>
                  <a:lnTo>
                    <a:pt x="954" y="465"/>
                  </a:lnTo>
                  <a:lnTo>
                    <a:pt x="958" y="472"/>
                  </a:lnTo>
                  <a:lnTo>
                    <a:pt x="961" y="481"/>
                  </a:lnTo>
                  <a:lnTo>
                    <a:pt x="967" y="490"/>
                  </a:lnTo>
                  <a:lnTo>
                    <a:pt x="973" y="498"/>
                  </a:lnTo>
                  <a:lnTo>
                    <a:pt x="981" y="493"/>
                  </a:lnTo>
                  <a:lnTo>
                    <a:pt x="989" y="489"/>
                  </a:lnTo>
                  <a:lnTo>
                    <a:pt x="997" y="488"/>
                  </a:lnTo>
                  <a:lnTo>
                    <a:pt x="1006" y="490"/>
                  </a:lnTo>
                  <a:lnTo>
                    <a:pt x="1012" y="493"/>
                  </a:lnTo>
                  <a:lnTo>
                    <a:pt x="1017" y="499"/>
                  </a:lnTo>
                  <a:lnTo>
                    <a:pt x="1023" y="504"/>
                  </a:lnTo>
                  <a:lnTo>
                    <a:pt x="1030" y="507"/>
                  </a:lnTo>
                  <a:lnTo>
                    <a:pt x="1036" y="506"/>
                  </a:lnTo>
                  <a:lnTo>
                    <a:pt x="1045" y="503"/>
                  </a:lnTo>
                  <a:lnTo>
                    <a:pt x="1054" y="500"/>
                  </a:lnTo>
                  <a:lnTo>
                    <a:pt x="1054" y="392"/>
                  </a:lnTo>
                  <a:lnTo>
                    <a:pt x="1052" y="389"/>
                  </a:lnTo>
                  <a:lnTo>
                    <a:pt x="1050" y="387"/>
                  </a:lnTo>
                  <a:lnTo>
                    <a:pt x="1048" y="385"/>
                  </a:lnTo>
                  <a:lnTo>
                    <a:pt x="1045" y="383"/>
                  </a:lnTo>
                  <a:lnTo>
                    <a:pt x="1044" y="383"/>
                  </a:lnTo>
                  <a:lnTo>
                    <a:pt x="1042" y="383"/>
                  </a:lnTo>
                  <a:lnTo>
                    <a:pt x="1039" y="383"/>
                  </a:lnTo>
                  <a:lnTo>
                    <a:pt x="1038" y="382"/>
                  </a:lnTo>
                  <a:lnTo>
                    <a:pt x="1035" y="381"/>
                  </a:lnTo>
                  <a:lnTo>
                    <a:pt x="1033" y="380"/>
                  </a:lnTo>
                  <a:lnTo>
                    <a:pt x="1031" y="380"/>
                  </a:lnTo>
                  <a:lnTo>
                    <a:pt x="1028" y="380"/>
                  </a:lnTo>
                  <a:lnTo>
                    <a:pt x="1026" y="382"/>
                  </a:lnTo>
                  <a:lnTo>
                    <a:pt x="1024" y="384"/>
                  </a:lnTo>
                  <a:lnTo>
                    <a:pt x="1022" y="386"/>
                  </a:lnTo>
                  <a:lnTo>
                    <a:pt x="1020" y="387"/>
                  </a:lnTo>
                  <a:lnTo>
                    <a:pt x="1018" y="387"/>
                  </a:lnTo>
                  <a:lnTo>
                    <a:pt x="1016" y="387"/>
                  </a:lnTo>
                  <a:lnTo>
                    <a:pt x="1014" y="385"/>
                  </a:lnTo>
                  <a:lnTo>
                    <a:pt x="1014" y="384"/>
                  </a:lnTo>
                  <a:lnTo>
                    <a:pt x="1014" y="383"/>
                  </a:lnTo>
                  <a:lnTo>
                    <a:pt x="1015" y="381"/>
                  </a:lnTo>
                  <a:lnTo>
                    <a:pt x="1015" y="379"/>
                  </a:lnTo>
                  <a:lnTo>
                    <a:pt x="1015" y="376"/>
                  </a:lnTo>
                  <a:lnTo>
                    <a:pt x="1016" y="375"/>
                  </a:lnTo>
                  <a:lnTo>
                    <a:pt x="1018" y="373"/>
                  </a:lnTo>
                  <a:lnTo>
                    <a:pt x="1020" y="372"/>
                  </a:lnTo>
                  <a:lnTo>
                    <a:pt x="1023" y="370"/>
                  </a:lnTo>
                  <a:lnTo>
                    <a:pt x="1025" y="367"/>
                  </a:lnTo>
                  <a:lnTo>
                    <a:pt x="1027" y="365"/>
                  </a:lnTo>
                  <a:lnTo>
                    <a:pt x="1028" y="363"/>
                  </a:lnTo>
                  <a:lnTo>
                    <a:pt x="1030" y="362"/>
                  </a:lnTo>
                  <a:lnTo>
                    <a:pt x="1032" y="361"/>
                  </a:lnTo>
                  <a:lnTo>
                    <a:pt x="1033" y="360"/>
                  </a:lnTo>
                  <a:lnTo>
                    <a:pt x="1034" y="360"/>
                  </a:lnTo>
                  <a:lnTo>
                    <a:pt x="1037" y="360"/>
                  </a:lnTo>
                  <a:lnTo>
                    <a:pt x="1041" y="359"/>
                  </a:lnTo>
                  <a:lnTo>
                    <a:pt x="1044" y="358"/>
                  </a:lnTo>
                  <a:lnTo>
                    <a:pt x="1047" y="358"/>
                  </a:lnTo>
                  <a:lnTo>
                    <a:pt x="1050" y="359"/>
                  </a:lnTo>
                  <a:lnTo>
                    <a:pt x="1054" y="359"/>
                  </a:lnTo>
                  <a:lnTo>
                    <a:pt x="1054" y="149"/>
                  </a:lnTo>
                  <a:lnTo>
                    <a:pt x="1052" y="147"/>
                  </a:lnTo>
                  <a:lnTo>
                    <a:pt x="1050" y="145"/>
                  </a:lnTo>
                  <a:lnTo>
                    <a:pt x="1042" y="140"/>
                  </a:lnTo>
                  <a:lnTo>
                    <a:pt x="1033" y="138"/>
                  </a:lnTo>
                  <a:lnTo>
                    <a:pt x="1026" y="139"/>
                  </a:lnTo>
                  <a:lnTo>
                    <a:pt x="1022" y="138"/>
                  </a:lnTo>
                  <a:lnTo>
                    <a:pt x="1017" y="135"/>
                  </a:lnTo>
                  <a:lnTo>
                    <a:pt x="1013" y="132"/>
                  </a:lnTo>
                  <a:lnTo>
                    <a:pt x="1009" y="132"/>
                  </a:lnTo>
                  <a:lnTo>
                    <a:pt x="1006" y="134"/>
                  </a:lnTo>
                  <a:lnTo>
                    <a:pt x="1004" y="137"/>
                  </a:lnTo>
                  <a:lnTo>
                    <a:pt x="1001" y="140"/>
                  </a:lnTo>
                  <a:lnTo>
                    <a:pt x="999" y="143"/>
                  </a:lnTo>
                  <a:lnTo>
                    <a:pt x="997" y="145"/>
                  </a:lnTo>
                  <a:lnTo>
                    <a:pt x="995" y="147"/>
                  </a:lnTo>
                  <a:lnTo>
                    <a:pt x="991" y="148"/>
                  </a:lnTo>
                  <a:lnTo>
                    <a:pt x="986" y="149"/>
                  </a:lnTo>
                  <a:lnTo>
                    <a:pt x="980" y="150"/>
                  </a:lnTo>
                  <a:lnTo>
                    <a:pt x="976" y="151"/>
                  </a:lnTo>
                  <a:lnTo>
                    <a:pt x="967" y="159"/>
                  </a:lnTo>
                  <a:lnTo>
                    <a:pt x="958" y="165"/>
                  </a:lnTo>
                  <a:lnTo>
                    <a:pt x="951" y="170"/>
                  </a:lnTo>
                  <a:lnTo>
                    <a:pt x="943" y="173"/>
                  </a:lnTo>
                  <a:lnTo>
                    <a:pt x="932" y="178"/>
                  </a:lnTo>
                  <a:lnTo>
                    <a:pt x="920" y="179"/>
                  </a:lnTo>
                  <a:lnTo>
                    <a:pt x="909" y="177"/>
                  </a:lnTo>
                  <a:lnTo>
                    <a:pt x="897" y="175"/>
                  </a:lnTo>
                  <a:lnTo>
                    <a:pt x="885" y="173"/>
                  </a:lnTo>
                  <a:lnTo>
                    <a:pt x="877" y="164"/>
                  </a:lnTo>
                  <a:lnTo>
                    <a:pt x="868" y="164"/>
                  </a:lnTo>
                  <a:lnTo>
                    <a:pt x="861" y="160"/>
                  </a:lnTo>
                  <a:lnTo>
                    <a:pt x="849" y="155"/>
                  </a:lnTo>
                  <a:lnTo>
                    <a:pt x="834" y="151"/>
                  </a:lnTo>
                  <a:lnTo>
                    <a:pt x="822" y="147"/>
                  </a:lnTo>
                  <a:lnTo>
                    <a:pt x="812" y="143"/>
                  </a:lnTo>
                  <a:lnTo>
                    <a:pt x="799" y="134"/>
                  </a:lnTo>
                  <a:lnTo>
                    <a:pt x="791" y="128"/>
                  </a:lnTo>
                  <a:lnTo>
                    <a:pt x="785" y="124"/>
                  </a:lnTo>
                  <a:lnTo>
                    <a:pt x="780" y="123"/>
                  </a:lnTo>
                  <a:lnTo>
                    <a:pt x="773" y="126"/>
                  </a:lnTo>
                  <a:lnTo>
                    <a:pt x="770" y="126"/>
                  </a:lnTo>
                  <a:lnTo>
                    <a:pt x="767" y="127"/>
                  </a:lnTo>
                  <a:lnTo>
                    <a:pt x="764" y="126"/>
                  </a:lnTo>
                  <a:lnTo>
                    <a:pt x="762" y="125"/>
                  </a:lnTo>
                  <a:lnTo>
                    <a:pt x="760" y="124"/>
                  </a:lnTo>
                  <a:lnTo>
                    <a:pt x="758" y="121"/>
                  </a:lnTo>
                  <a:lnTo>
                    <a:pt x="757" y="118"/>
                  </a:lnTo>
                  <a:lnTo>
                    <a:pt x="755" y="115"/>
                  </a:lnTo>
                  <a:lnTo>
                    <a:pt x="753" y="112"/>
                  </a:lnTo>
                  <a:lnTo>
                    <a:pt x="751" y="110"/>
                  </a:lnTo>
                  <a:lnTo>
                    <a:pt x="749" y="109"/>
                  </a:lnTo>
                  <a:lnTo>
                    <a:pt x="744" y="108"/>
                  </a:lnTo>
                  <a:lnTo>
                    <a:pt x="737" y="110"/>
                  </a:lnTo>
                  <a:lnTo>
                    <a:pt x="730" y="111"/>
                  </a:lnTo>
                  <a:lnTo>
                    <a:pt x="724" y="112"/>
                  </a:lnTo>
                  <a:lnTo>
                    <a:pt x="721" y="111"/>
                  </a:lnTo>
                  <a:lnTo>
                    <a:pt x="714" y="104"/>
                  </a:lnTo>
                  <a:lnTo>
                    <a:pt x="705" y="96"/>
                  </a:lnTo>
                  <a:lnTo>
                    <a:pt x="697" y="89"/>
                  </a:lnTo>
                  <a:lnTo>
                    <a:pt x="692" y="82"/>
                  </a:lnTo>
                  <a:lnTo>
                    <a:pt x="687" y="70"/>
                  </a:lnTo>
                  <a:lnTo>
                    <a:pt x="680" y="60"/>
                  </a:lnTo>
                  <a:lnTo>
                    <a:pt x="670" y="50"/>
                  </a:lnTo>
                  <a:lnTo>
                    <a:pt x="665" y="49"/>
                  </a:lnTo>
                  <a:lnTo>
                    <a:pt x="659" y="51"/>
                  </a:lnTo>
                  <a:lnTo>
                    <a:pt x="652" y="50"/>
                  </a:lnTo>
                  <a:lnTo>
                    <a:pt x="649" y="47"/>
                  </a:lnTo>
                  <a:lnTo>
                    <a:pt x="647" y="42"/>
                  </a:lnTo>
                  <a:lnTo>
                    <a:pt x="645" y="37"/>
                  </a:lnTo>
                  <a:lnTo>
                    <a:pt x="643" y="33"/>
                  </a:lnTo>
                  <a:lnTo>
                    <a:pt x="641" y="32"/>
                  </a:lnTo>
                  <a:lnTo>
                    <a:pt x="640" y="32"/>
                  </a:lnTo>
                  <a:lnTo>
                    <a:pt x="639" y="31"/>
                  </a:lnTo>
                  <a:lnTo>
                    <a:pt x="635" y="21"/>
                  </a:lnTo>
                  <a:lnTo>
                    <a:pt x="630" y="12"/>
                  </a:lnTo>
                  <a:lnTo>
                    <a:pt x="623" y="4"/>
                  </a:lnTo>
                  <a:lnTo>
                    <a:pt x="617" y="1"/>
                  </a:lnTo>
                  <a:lnTo>
                    <a:pt x="614" y="1"/>
                  </a:lnTo>
                  <a:lnTo>
                    <a:pt x="611" y="3"/>
                  </a:lnTo>
                  <a:lnTo>
                    <a:pt x="608" y="6"/>
                  </a:lnTo>
                  <a:lnTo>
                    <a:pt x="604" y="7"/>
                  </a:lnTo>
                  <a:lnTo>
                    <a:pt x="589" y="9"/>
                  </a:lnTo>
                  <a:lnTo>
                    <a:pt x="575" y="7"/>
                  </a:lnTo>
                  <a:lnTo>
                    <a:pt x="562" y="3"/>
                  </a:lnTo>
                  <a:lnTo>
                    <a:pt x="544" y="0"/>
                  </a:lnTo>
                  <a:lnTo>
                    <a:pt x="526" y="0"/>
                  </a:lnTo>
                  <a:lnTo>
                    <a:pt x="511" y="0"/>
                  </a:lnTo>
                  <a:lnTo>
                    <a:pt x="511" y="220"/>
                  </a:lnTo>
                  <a:lnTo>
                    <a:pt x="511" y="223"/>
                  </a:lnTo>
                  <a:lnTo>
                    <a:pt x="512" y="225"/>
                  </a:lnTo>
                  <a:lnTo>
                    <a:pt x="514" y="227"/>
                  </a:lnTo>
                  <a:lnTo>
                    <a:pt x="515" y="226"/>
                  </a:lnTo>
                  <a:lnTo>
                    <a:pt x="516" y="227"/>
                  </a:lnTo>
                  <a:lnTo>
                    <a:pt x="516" y="228"/>
                  </a:lnTo>
                  <a:lnTo>
                    <a:pt x="517" y="229"/>
                  </a:lnTo>
                  <a:lnTo>
                    <a:pt x="518" y="228"/>
                  </a:lnTo>
                  <a:lnTo>
                    <a:pt x="519" y="228"/>
                  </a:lnTo>
                  <a:lnTo>
                    <a:pt x="520" y="228"/>
                  </a:lnTo>
                  <a:lnTo>
                    <a:pt x="521" y="228"/>
                  </a:lnTo>
                  <a:lnTo>
                    <a:pt x="522" y="230"/>
                  </a:lnTo>
                  <a:lnTo>
                    <a:pt x="522" y="233"/>
                  </a:lnTo>
                  <a:lnTo>
                    <a:pt x="523" y="236"/>
                  </a:lnTo>
                  <a:lnTo>
                    <a:pt x="523" y="239"/>
                  </a:lnTo>
                  <a:lnTo>
                    <a:pt x="523" y="242"/>
                  </a:lnTo>
                  <a:lnTo>
                    <a:pt x="523" y="244"/>
                  </a:lnTo>
                  <a:lnTo>
                    <a:pt x="522" y="245"/>
                  </a:lnTo>
                  <a:lnTo>
                    <a:pt x="522" y="246"/>
                  </a:lnTo>
                  <a:lnTo>
                    <a:pt x="521" y="249"/>
                  </a:lnTo>
                  <a:lnTo>
                    <a:pt x="521" y="254"/>
                  </a:lnTo>
                  <a:lnTo>
                    <a:pt x="522" y="257"/>
                  </a:lnTo>
                  <a:lnTo>
                    <a:pt x="524" y="261"/>
                  </a:lnTo>
                  <a:lnTo>
                    <a:pt x="525" y="262"/>
                  </a:lnTo>
                  <a:lnTo>
                    <a:pt x="526" y="262"/>
                  </a:lnTo>
                  <a:lnTo>
                    <a:pt x="526" y="263"/>
                  </a:lnTo>
                  <a:lnTo>
                    <a:pt x="527" y="265"/>
                  </a:lnTo>
                  <a:lnTo>
                    <a:pt x="528" y="267"/>
                  </a:lnTo>
                  <a:lnTo>
                    <a:pt x="527" y="268"/>
                  </a:lnTo>
                  <a:lnTo>
                    <a:pt x="526" y="269"/>
                  </a:lnTo>
                  <a:lnTo>
                    <a:pt x="525" y="269"/>
                  </a:lnTo>
                  <a:lnTo>
                    <a:pt x="524" y="269"/>
                  </a:lnTo>
                  <a:lnTo>
                    <a:pt x="522" y="269"/>
                  </a:lnTo>
                  <a:lnTo>
                    <a:pt x="519" y="267"/>
                  </a:lnTo>
                  <a:lnTo>
                    <a:pt x="517" y="265"/>
                  </a:lnTo>
                  <a:lnTo>
                    <a:pt x="514" y="264"/>
                  </a:lnTo>
                  <a:lnTo>
                    <a:pt x="512" y="263"/>
                  </a:lnTo>
                  <a:lnTo>
                    <a:pt x="511" y="262"/>
                  </a:lnTo>
                  <a:lnTo>
                    <a:pt x="511" y="261"/>
                  </a:lnTo>
                  <a:lnTo>
                    <a:pt x="511" y="411"/>
                  </a:lnTo>
                  <a:close/>
                  <a:moveTo>
                    <a:pt x="200" y="357"/>
                  </a:moveTo>
                  <a:lnTo>
                    <a:pt x="208" y="357"/>
                  </a:lnTo>
                  <a:lnTo>
                    <a:pt x="212" y="356"/>
                  </a:lnTo>
                  <a:lnTo>
                    <a:pt x="214" y="355"/>
                  </a:lnTo>
                  <a:lnTo>
                    <a:pt x="216" y="355"/>
                  </a:lnTo>
                  <a:lnTo>
                    <a:pt x="221" y="357"/>
                  </a:lnTo>
                  <a:lnTo>
                    <a:pt x="225" y="359"/>
                  </a:lnTo>
                  <a:lnTo>
                    <a:pt x="227" y="360"/>
                  </a:lnTo>
                  <a:lnTo>
                    <a:pt x="229" y="361"/>
                  </a:lnTo>
                  <a:lnTo>
                    <a:pt x="231" y="361"/>
                  </a:lnTo>
                  <a:lnTo>
                    <a:pt x="232" y="361"/>
                  </a:lnTo>
                  <a:lnTo>
                    <a:pt x="232" y="362"/>
                  </a:lnTo>
                  <a:lnTo>
                    <a:pt x="233" y="362"/>
                  </a:lnTo>
                  <a:lnTo>
                    <a:pt x="233" y="363"/>
                  </a:lnTo>
                  <a:lnTo>
                    <a:pt x="233" y="365"/>
                  </a:lnTo>
                  <a:lnTo>
                    <a:pt x="235" y="367"/>
                  </a:lnTo>
                  <a:lnTo>
                    <a:pt x="235" y="369"/>
                  </a:lnTo>
                  <a:lnTo>
                    <a:pt x="236" y="369"/>
                  </a:lnTo>
                  <a:lnTo>
                    <a:pt x="237" y="370"/>
                  </a:lnTo>
                  <a:lnTo>
                    <a:pt x="239" y="370"/>
                  </a:lnTo>
                  <a:lnTo>
                    <a:pt x="241" y="371"/>
                  </a:lnTo>
                  <a:lnTo>
                    <a:pt x="242" y="371"/>
                  </a:lnTo>
                  <a:lnTo>
                    <a:pt x="244" y="372"/>
                  </a:lnTo>
                  <a:lnTo>
                    <a:pt x="245" y="372"/>
                  </a:lnTo>
                  <a:lnTo>
                    <a:pt x="247" y="372"/>
                  </a:lnTo>
                  <a:lnTo>
                    <a:pt x="248" y="373"/>
                  </a:lnTo>
                  <a:lnTo>
                    <a:pt x="249" y="374"/>
                  </a:lnTo>
                  <a:lnTo>
                    <a:pt x="249" y="376"/>
                  </a:lnTo>
                  <a:lnTo>
                    <a:pt x="250" y="380"/>
                  </a:lnTo>
                  <a:lnTo>
                    <a:pt x="255" y="382"/>
                  </a:lnTo>
                  <a:lnTo>
                    <a:pt x="261" y="385"/>
                  </a:lnTo>
                  <a:lnTo>
                    <a:pt x="269" y="388"/>
                  </a:lnTo>
                  <a:lnTo>
                    <a:pt x="278" y="394"/>
                  </a:lnTo>
                  <a:lnTo>
                    <a:pt x="283" y="398"/>
                  </a:lnTo>
                  <a:lnTo>
                    <a:pt x="290" y="403"/>
                  </a:lnTo>
                  <a:lnTo>
                    <a:pt x="299" y="408"/>
                  </a:lnTo>
                  <a:lnTo>
                    <a:pt x="307" y="411"/>
                  </a:lnTo>
                  <a:lnTo>
                    <a:pt x="316" y="413"/>
                  </a:lnTo>
                  <a:lnTo>
                    <a:pt x="323" y="414"/>
                  </a:lnTo>
                  <a:lnTo>
                    <a:pt x="326" y="413"/>
                  </a:lnTo>
                  <a:lnTo>
                    <a:pt x="327" y="412"/>
                  </a:lnTo>
                  <a:lnTo>
                    <a:pt x="328" y="413"/>
                  </a:lnTo>
                  <a:lnTo>
                    <a:pt x="329" y="414"/>
                  </a:lnTo>
                  <a:lnTo>
                    <a:pt x="330" y="414"/>
                  </a:lnTo>
                  <a:lnTo>
                    <a:pt x="330" y="415"/>
                  </a:lnTo>
                  <a:lnTo>
                    <a:pt x="331" y="415"/>
                  </a:lnTo>
                  <a:lnTo>
                    <a:pt x="332" y="415"/>
                  </a:lnTo>
                  <a:lnTo>
                    <a:pt x="332" y="413"/>
                  </a:lnTo>
                  <a:lnTo>
                    <a:pt x="332" y="409"/>
                  </a:lnTo>
                  <a:lnTo>
                    <a:pt x="333" y="404"/>
                  </a:lnTo>
                  <a:lnTo>
                    <a:pt x="335" y="400"/>
                  </a:lnTo>
                  <a:lnTo>
                    <a:pt x="337" y="396"/>
                  </a:lnTo>
                  <a:lnTo>
                    <a:pt x="344" y="389"/>
                  </a:lnTo>
                  <a:lnTo>
                    <a:pt x="355" y="384"/>
                  </a:lnTo>
                  <a:lnTo>
                    <a:pt x="366" y="381"/>
                  </a:lnTo>
                  <a:lnTo>
                    <a:pt x="374" y="382"/>
                  </a:lnTo>
                  <a:lnTo>
                    <a:pt x="383" y="385"/>
                  </a:lnTo>
                  <a:lnTo>
                    <a:pt x="393" y="390"/>
                  </a:lnTo>
                  <a:lnTo>
                    <a:pt x="401" y="396"/>
                  </a:lnTo>
                  <a:lnTo>
                    <a:pt x="408" y="399"/>
                  </a:lnTo>
                  <a:lnTo>
                    <a:pt x="414" y="407"/>
                  </a:lnTo>
                  <a:lnTo>
                    <a:pt x="421" y="416"/>
                  </a:lnTo>
                  <a:lnTo>
                    <a:pt x="429" y="426"/>
                  </a:lnTo>
                  <a:lnTo>
                    <a:pt x="435" y="433"/>
                  </a:lnTo>
                  <a:lnTo>
                    <a:pt x="442" y="435"/>
                  </a:lnTo>
                  <a:lnTo>
                    <a:pt x="443" y="435"/>
                  </a:lnTo>
                  <a:lnTo>
                    <a:pt x="445" y="434"/>
                  </a:lnTo>
                  <a:lnTo>
                    <a:pt x="447" y="433"/>
                  </a:lnTo>
                  <a:lnTo>
                    <a:pt x="449" y="432"/>
                  </a:lnTo>
                  <a:lnTo>
                    <a:pt x="450" y="431"/>
                  </a:lnTo>
                  <a:lnTo>
                    <a:pt x="460" y="430"/>
                  </a:lnTo>
                  <a:lnTo>
                    <a:pt x="471" y="427"/>
                  </a:lnTo>
                  <a:lnTo>
                    <a:pt x="481" y="423"/>
                  </a:lnTo>
                  <a:lnTo>
                    <a:pt x="490" y="421"/>
                  </a:lnTo>
                  <a:lnTo>
                    <a:pt x="499" y="418"/>
                  </a:lnTo>
                  <a:lnTo>
                    <a:pt x="511" y="411"/>
                  </a:lnTo>
                  <a:lnTo>
                    <a:pt x="511" y="261"/>
                  </a:lnTo>
                  <a:lnTo>
                    <a:pt x="510" y="260"/>
                  </a:lnTo>
                  <a:lnTo>
                    <a:pt x="509" y="258"/>
                  </a:lnTo>
                  <a:lnTo>
                    <a:pt x="507" y="257"/>
                  </a:lnTo>
                  <a:lnTo>
                    <a:pt x="505" y="256"/>
                  </a:lnTo>
                  <a:lnTo>
                    <a:pt x="502" y="255"/>
                  </a:lnTo>
                  <a:lnTo>
                    <a:pt x="500" y="253"/>
                  </a:lnTo>
                  <a:lnTo>
                    <a:pt x="498" y="250"/>
                  </a:lnTo>
                  <a:lnTo>
                    <a:pt x="497" y="247"/>
                  </a:lnTo>
                  <a:lnTo>
                    <a:pt x="496" y="246"/>
                  </a:lnTo>
                  <a:lnTo>
                    <a:pt x="495" y="244"/>
                  </a:lnTo>
                  <a:lnTo>
                    <a:pt x="495" y="243"/>
                  </a:lnTo>
                  <a:lnTo>
                    <a:pt x="495" y="242"/>
                  </a:lnTo>
                  <a:lnTo>
                    <a:pt x="494" y="239"/>
                  </a:lnTo>
                  <a:lnTo>
                    <a:pt x="493" y="237"/>
                  </a:lnTo>
                  <a:lnTo>
                    <a:pt x="493" y="235"/>
                  </a:lnTo>
                  <a:lnTo>
                    <a:pt x="492" y="233"/>
                  </a:lnTo>
                  <a:lnTo>
                    <a:pt x="492" y="232"/>
                  </a:lnTo>
                  <a:lnTo>
                    <a:pt x="492" y="231"/>
                  </a:lnTo>
                  <a:lnTo>
                    <a:pt x="492" y="230"/>
                  </a:lnTo>
                  <a:lnTo>
                    <a:pt x="492" y="229"/>
                  </a:lnTo>
                  <a:lnTo>
                    <a:pt x="493" y="228"/>
                  </a:lnTo>
                  <a:lnTo>
                    <a:pt x="496" y="225"/>
                  </a:lnTo>
                  <a:lnTo>
                    <a:pt x="499" y="223"/>
                  </a:lnTo>
                  <a:lnTo>
                    <a:pt x="500" y="220"/>
                  </a:lnTo>
                  <a:lnTo>
                    <a:pt x="501" y="211"/>
                  </a:lnTo>
                  <a:lnTo>
                    <a:pt x="500" y="203"/>
                  </a:lnTo>
                  <a:lnTo>
                    <a:pt x="500" y="197"/>
                  </a:lnTo>
                  <a:lnTo>
                    <a:pt x="501" y="196"/>
                  </a:lnTo>
                  <a:lnTo>
                    <a:pt x="502" y="196"/>
                  </a:lnTo>
                  <a:lnTo>
                    <a:pt x="504" y="196"/>
                  </a:lnTo>
                  <a:lnTo>
                    <a:pt x="505" y="197"/>
                  </a:lnTo>
                  <a:lnTo>
                    <a:pt x="506" y="198"/>
                  </a:lnTo>
                  <a:lnTo>
                    <a:pt x="508" y="204"/>
                  </a:lnTo>
                  <a:lnTo>
                    <a:pt x="509" y="212"/>
                  </a:lnTo>
                  <a:lnTo>
                    <a:pt x="511" y="220"/>
                  </a:lnTo>
                  <a:lnTo>
                    <a:pt x="511" y="0"/>
                  </a:lnTo>
                  <a:lnTo>
                    <a:pt x="509" y="0"/>
                  </a:lnTo>
                  <a:lnTo>
                    <a:pt x="507" y="0"/>
                  </a:lnTo>
                  <a:lnTo>
                    <a:pt x="493" y="2"/>
                  </a:lnTo>
                  <a:lnTo>
                    <a:pt x="482" y="5"/>
                  </a:lnTo>
                  <a:lnTo>
                    <a:pt x="471" y="10"/>
                  </a:lnTo>
                  <a:lnTo>
                    <a:pt x="457" y="17"/>
                  </a:lnTo>
                  <a:lnTo>
                    <a:pt x="441" y="26"/>
                  </a:lnTo>
                  <a:lnTo>
                    <a:pt x="433" y="28"/>
                  </a:lnTo>
                  <a:lnTo>
                    <a:pt x="421" y="27"/>
                  </a:lnTo>
                  <a:lnTo>
                    <a:pt x="410" y="25"/>
                  </a:lnTo>
                  <a:lnTo>
                    <a:pt x="400" y="26"/>
                  </a:lnTo>
                  <a:lnTo>
                    <a:pt x="398" y="27"/>
                  </a:lnTo>
                  <a:lnTo>
                    <a:pt x="396" y="28"/>
                  </a:lnTo>
                  <a:lnTo>
                    <a:pt x="394" y="30"/>
                  </a:lnTo>
                  <a:lnTo>
                    <a:pt x="392" y="32"/>
                  </a:lnTo>
                  <a:lnTo>
                    <a:pt x="390" y="33"/>
                  </a:lnTo>
                  <a:lnTo>
                    <a:pt x="388" y="33"/>
                  </a:lnTo>
                  <a:lnTo>
                    <a:pt x="388" y="32"/>
                  </a:lnTo>
                  <a:lnTo>
                    <a:pt x="388" y="31"/>
                  </a:lnTo>
                  <a:lnTo>
                    <a:pt x="388" y="29"/>
                  </a:lnTo>
                  <a:lnTo>
                    <a:pt x="388" y="27"/>
                  </a:lnTo>
                  <a:lnTo>
                    <a:pt x="388" y="25"/>
                  </a:lnTo>
                  <a:lnTo>
                    <a:pt x="386" y="24"/>
                  </a:lnTo>
                  <a:lnTo>
                    <a:pt x="383" y="22"/>
                  </a:lnTo>
                  <a:lnTo>
                    <a:pt x="380" y="19"/>
                  </a:lnTo>
                  <a:lnTo>
                    <a:pt x="378" y="19"/>
                  </a:lnTo>
                  <a:lnTo>
                    <a:pt x="368" y="17"/>
                  </a:lnTo>
                  <a:lnTo>
                    <a:pt x="360" y="13"/>
                  </a:lnTo>
                  <a:lnTo>
                    <a:pt x="350" y="10"/>
                  </a:lnTo>
                  <a:lnTo>
                    <a:pt x="340" y="9"/>
                  </a:lnTo>
                  <a:lnTo>
                    <a:pt x="328" y="8"/>
                  </a:lnTo>
                  <a:lnTo>
                    <a:pt x="315" y="8"/>
                  </a:lnTo>
                  <a:lnTo>
                    <a:pt x="301" y="7"/>
                  </a:lnTo>
                  <a:lnTo>
                    <a:pt x="293" y="6"/>
                  </a:lnTo>
                  <a:lnTo>
                    <a:pt x="289" y="5"/>
                  </a:lnTo>
                  <a:lnTo>
                    <a:pt x="287" y="6"/>
                  </a:lnTo>
                  <a:lnTo>
                    <a:pt x="285" y="7"/>
                  </a:lnTo>
                  <a:lnTo>
                    <a:pt x="283" y="9"/>
                  </a:lnTo>
                  <a:lnTo>
                    <a:pt x="283" y="10"/>
                  </a:lnTo>
                  <a:lnTo>
                    <a:pt x="283" y="12"/>
                  </a:lnTo>
                  <a:lnTo>
                    <a:pt x="284" y="14"/>
                  </a:lnTo>
                  <a:lnTo>
                    <a:pt x="291" y="17"/>
                  </a:lnTo>
                  <a:lnTo>
                    <a:pt x="300" y="21"/>
                  </a:lnTo>
                  <a:lnTo>
                    <a:pt x="310" y="23"/>
                  </a:lnTo>
                  <a:lnTo>
                    <a:pt x="320" y="24"/>
                  </a:lnTo>
                  <a:lnTo>
                    <a:pt x="328" y="27"/>
                  </a:lnTo>
                  <a:lnTo>
                    <a:pt x="334" y="32"/>
                  </a:lnTo>
                  <a:lnTo>
                    <a:pt x="335" y="34"/>
                  </a:lnTo>
                  <a:lnTo>
                    <a:pt x="335" y="35"/>
                  </a:lnTo>
                  <a:lnTo>
                    <a:pt x="334" y="36"/>
                  </a:lnTo>
                  <a:lnTo>
                    <a:pt x="333" y="37"/>
                  </a:lnTo>
                  <a:lnTo>
                    <a:pt x="331" y="38"/>
                  </a:lnTo>
                  <a:lnTo>
                    <a:pt x="330" y="38"/>
                  </a:lnTo>
                  <a:lnTo>
                    <a:pt x="329" y="38"/>
                  </a:lnTo>
                  <a:lnTo>
                    <a:pt x="328" y="39"/>
                  </a:lnTo>
                  <a:lnTo>
                    <a:pt x="324" y="42"/>
                  </a:lnTo>
                  <a:lnTo>
                    <a:pt x="321" y="45"/>
                  </a:lnTo>
                  <a:lnTo>
                    <a:pt x="319" y="47"/>
                  </a:lnTo>
                  <a:lnTo>
                    <a:pt x="317" y="47"/>
                  </a:lnTo>
                  <a:lnTo>
                    <a:pt x="310" y="46"/>
                  </a:lnTo>
                  <a:lnTo>
                    <a:pt x="308" y="45"/>
                  </a:lnTo>
                  <a:lnTo>
                    <a:pt x="305" y="46"/>
                  </a:lnTo>
                  <a:lnTo>
                    <a:pt x="301" y="46"/>
                  </a:lnTo>
                  <a:lnTo>
                    <a:pt x="299" y="46"/>
                  </a:lnTo>
                  <a:lnTo>
                    <a:pt x="295" y="46"/>
                  </a:lnTo>
                  <a:lnTo>
                    <a:pt x="289" y="48"/>
                  </a:lnTo>
                  <a:lnTo>
                    <a:pt x="282" y="48"/>
                  </a:lnTo>
                  <a:lnTo>
                    <a:pt x="278" y="47"/>
                  </a:lnTo>
                  <a:lnTo>
                    <a:pt x="275" y="48"/>
                  </a:lnTo>
                  <a:lnTo>
                    <a:pt x="271" y="50"/>
                  </a:lnTo>
                  <a:lnTo>
                    <a:pt x="266" y="52"/>
                  </a:lnTo>
                  <a:lnTo>
                    <a:pt x="257" y="54"/>
                  </a:lnTo>
                  <a:lnTo>
                    <a:pt x="256" y="54"/>
                  </a:lnTo>
                  <a:lnTo>
                    <a:pt x="254" y="53"/>
                  </a:lnTo>
                  <a:lnTo>
                    <a:pt x="253" y="52"/>
                  </a:lnTo>
                  <a:lnTo>
                    <a:pt x="252" y="52"/>
                  </a:lnTo>
                  <a:lnTo>
                    <a:pt x="251" y="50"/>
                  </a:lnTo>
                  <a:lnTo>
                    <a:pt x="251" y="48"/>
                  </a:lnTo>
                  <a:lnTo>
                    <a:pt x="251" y="46"/>
                  </a:lnTo>
                  <a:lnTo>
                    <a:pt x="250" y="44"/>
                  </a:lnTo>
                  <a:lnTo>
                    <a:pt x="246" y="42"/>
                  </a:lnTo>
                  <a:lnTo>
                    <a:pt x="240" y="42"/>
                  </a:lnTo>
                  <a:lnTo>
                    <a:pt x="233" y="43"/>
                  </a:lnTo>
                  <a:lnTo>
                    <a:pt x="232" y="44"/>
                  </a:lnTo>
                  <a:lnTo>
                    <a:pt x="231" y="44"/>
                  </a:lnTo>
                  <a:lnTo>
                    <a:pt x="231" y="45"/>
                  </a:lnTo>
                  <a:lnTo>
                    <a:pt x="230" y="47"/>
                  </a:lnTo>
                  <a:lnTo>
                    <a:pt x="229" y="49"/>
                  </a:lnTo>
                  <a:lnTo>
                    <a:pt x="228" y="50"/>
                  </a:lnTo>
                  <a:lnTo>
                    <a:pt x="224" y="51"/>
                  </a:lnTo>
                  <a:lnTo>
                    <a:pt x="220" y="51"/>
                  </a:lnTo>
                  <a:lnTo>
                    <a:pt x="216" y="51"/>
                  </a:lnTo>
                  <a:lnTo>
                    <a:pt x="212" y="50"/>
                  </a:lnTo>
                  <a:lnTo>
                    <a:pt x="211" y="49"/>
                  </a:lnTo>
                  <a:lnTo>
                    <a:pt x="209" y="47"/>
                  </a:lnTo>
                  <a:lnTo>
                    <a:pt x="207" y="46"/>
                  </a:lnTo>
                  <a:lnTo>
                    <a:pt x="205" y="44"/>
                  </a:lnTo>
                  <a:lnTo>
                    <a:pt x="203" y="43"/>
                  </a:lnTo>
                  <a:lnTo>
                    <a:pt x="200" y="42"/>
                  </a:lnTo>
                  <a:lnTo>
                    <a:pt x="181" y="40"/>
                  </a:lnTo>
                  <a:lnTo>
                    <a:pt x="166" y="38"/>
                  </a:lnTo>
                  <a:lnTo>
                    <a:pt x="150" y="37"/>
                  </a:lnTo>
                  <a:lnTo>
                    <a:pt x="136" y="38"/>
                  </a:lnTo>
                  <a:lnTo>
                    <a:pt x="122" y="43"/>
                  </a:lnTo>
                  <a:lnTo>
                    <a:pt x="115" y="46"/>
                  </a:lnTo>
                  <a:lnTo>
                    <a:pt x="109" y="50"/>
                  </a:lnTo>
                  <a:lnTo>
                    <a:pt x="104" y="54"/>
                  </a:lnTo>
                  <a:lnTo>
                    <a:pt x="92" y="66"/>
                  </a:lnTo>
                  <a:lnTo>
                    <a:pt x="75" y="74"/>
                  </a:lnTo>
                  <a:lnTo>
                    <a:pt x="58" y="82"/>
                  </a:lnTo>
                  <a:lnTo>
                    <a:pt x="38" y="88"/>
                  </a:lnTo>
                  <a:lnTo>
                    <a:pt x="21" y="94"/>
                  </a:lnTo>
                  <a:lnTo>
                    <a:pt x="5" y="100"/>
                  </a:lnTo>
                  <a:lnTo>
                    <a:pt x="5" y="101"/>
                  </a:lnTo>
                  <a:lnTo>
                    <a:pt x="4" y="103"/>
                  </a:lnTo>
                  <a:lnTo>
                    <a:pt x="2" y="105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0" y="112"/>
                  </a:lnTo>
                  <a:lnTo>
                    <a:pt x="6" y="113"/>
                  </a:lnTo>
                  <a:lnTo>
                    <a:pt x="13" y="112"/>
                  </a:lnTo>
                  <a:lnTo>
                    <a:pt x="20" y="112"/>
                  </a:lnTo>
                  <a:lnTo>
                    <a:pt x="26" y="114"/>
                  </a:lnTo>
                  <a:lnTo>
                    <a:pt x="37" y="120"/>
                  </a:lnTo>
                  <a:lnTo>
                    <a:pt x="50" y="123"/>
                  </a:lnTo>
                  <a:lnTo>
                    <a:pt x="62" y="123"/>
                  </a:lnTo>
                  <a:lnTo>
                    <a:pt x="74" y="122"/>
                  </a:lnTo>
                  <a:lnTo>
                    <a:pt x="87" y="121"/>
                  </a:lnTo>
                  <a:lnTo>
                    <a:pt x="97" y="120"/>
                  </a:lnTo>
                  <a:lnTo>
                    <a:pt x="105" y="121"/>
                  </a:lnTo>
                  <a:lnTo>
                    <a:pt x="110" y="123"/>
                  </a:lnTo>
                  <a:lnTo>
                    <a:pt x="113" y="129"/>
                  </a:lnTo>
                  <a:lnTo>
                    <a:pt x="115" y="132"/>
                  </a:lnTo>
                  <a:lnTo>
                    <a:pt x="120" y="138"/>
                  </a:lnTo>
                  <a:lnTo>
                    <a:pt x="125" y="142"/>
                  </a:lnTo>
                  <a:lnTo>
                    <a:pt x="128" y="147"/>
                  </a:lnTo>
                  <a:lnTo>
                    <a:pt x="128" y="151"/>
                  </a:lnTo>
                  <a:lnTo>
                    <a:pt x="125" y="153"/>
                  </a:lnTo>
                  <a:lnTo>
                    <a:pt x="116" y="156"/>
                  </a:lnTo>
                  <a:lnTo>
                    <a:pt x="106" y="161"/>
                  </a:lnTo>
                  <a:lnTo>
                    <a:pt x="96" y="167"/>
                  </a:lnTo>
                  <a:lnTo>
                    <a:pt x="87" y="173"/>
                  </a:lnTo>
                  <a:lnTo>
                    <a:pt x="82" y="181"/>
                  </a:lnTo>
                  <a:lnTo>
                    <a:pt x="81" y="187"/>
                  </a:lnTo>
                  <a:lnTo>
                    <a:pt x="84" y="190"/>
                  </a:lnTo>
                  <a:lnTo>
                    <a:pt x="89" y="193"/>
                  </a:lnTo>
                  <a:lnTo>
                    <a:pt x="94" y="197"/>
                  </a:lnTo>
                  <a:lnTo>
                    <a:pt x="98" y="200"/>
                  </a:lnTo>
                  <a:lnTo>
                    <a:pt x="100" y="200"/>
                  </a:lnTo>
                  <a:lnTo>
                    <a:pt x="102" y="201"/>
                  </a:lnTo>
                  <a:lnTo>
                    <a:pt x="104" y="201"/>
                  </a:lnTo>
                  <a:lnTo>
                    <a:pt x="106" y="201"/>
                  </a:lnTo>
                  <a:lnTo>
                    <a:pt x="108" y="201"/>
                  </a:lnTo>
                  <a:lnTo>
                    <a:pt x="108" y="202"/>
                  </a:lnTo>
                  <a:lnTo>
                    <a:pt x="108" y="204"/>
                  </a:lnTo>
                  <a:lnTo>
                    <a:pt x="107" y="207"/>
                  </a:lnTo>
                  <a:lnTo>
                    <a:pt x="106" y="210"/>
                  </a:lnTo>
                  <a:lnTo>
                    <a:pt x="104" y="212"/>
                  </a:lnTo>
                  <a:lnTo>
                    <a:pt x="102" y="216"/>
                  </a:lnTo>
                  <a:lnTo>
                    <a:pt x="100" y="218"/>
                  </a:lnTo>
                  <a:lnTo>
                    <a:pt x="100" y="221"/>
                  </a:lnTo>
                  <a:lnTo>
                    <a:pt x="100" y="223"/>
                  </a:lnTo>
                  <a:lnTo>
                    <a:pt x="101" y="226"/>
                  </a:lnTo>
                  <a:lnTo>
                    <a:pt x="101" y="229"/>
                  </a:lnTo>
                  <a:lnTo>
                    <a:pt x="101" y="231"/>
                  </a:lnTo>
                  <a:lnTo>
                    <a:pt x="100" y="233"/>
                  </a:lnTo>
                  <a:lnTo>
                    <a:pt x="95" y="239"/>
                  </a:lnTo>
                  <a:lnTo>
                    <a:pt x="86" y="242"/>
                  </a:lnTo>
                  <a:lnTo>
                    <a:pt x="76" y="241"/>
                  </a:lnTo>
                  <a:lnTo>
                    <a:pt x="70" y="238"/>
                  </a:lnTo>
                  <a:lnTo>
                    <a:pt x="64" y="235"/>
                  </a:lnTo>
                  <a:lnTo>
                    <a:pt x="58" y="231"/>
                  </a:lnTo>
                  <a:lnTo>
                    <a:pt x="54" y="228"/>
                  </a:lnTo>
                  <a:lnTo>
                    <a:pt x="53" y="227"/>
                  </a:lnTo>
                  <a:lnTo>
                    <a:pt x="51" y="228"/>
                  </a:lnTo>
                  <a:lnTo>
                    <a:pt x="49" y="229"/>
                  </a:lnTo>
                  <a:lnTo>
                    <a:pt x="47" y="230"/>
                  </a:lnTo>
                  <a:lnTo>
                    <a:pt x="45" y="232"/>
                  </a:lnTo>
                  <a:lnTo>
                    <a:pt x="41" y="234"/>
                  </a:lnTo>
                  <a:lnTo>
                    <a:pt x="39" y="236"/>
                  </a:lnTo>
                  <a:lnTo>
                    <a:pt x="37" y="237"/>
                  </a:lnTo>
                  <a:lnTo>
                    <a:pt x="36" y="238"/>
                  </a:lnTo>
                  <a:lnTo>
                    <a:pt x="37" y="239"/>
                  </a:lnTo>
                  <a:lnTo>
                    <a:pt x="38" y="241"/>
                  </a:lnTo>
                  <a:lnTo>
                    <a:pt x="39" y="242"/>
                  </a:lnTo>
                  <a:lnTo>
                    <a:pt x="41" y="243"/>
                  </a:lnTo>
                  <a:lnTo>
                    <a:pt x="47" y="247"/>
                  </a:lnTo>
                  <a:lnTo>
                    <a:pt x="54" y="251"/>
                  </a:lnTo>
                  <a:lnTo>
                    <a:pt x="60" y="257"/>
                  </a:lnTo>
                  <a:lnTo>
                    <a:pt x="65" y="260"/>
                  </a:lnTo>
                  <a:lnTo>
                    <a:pt x="66" y="261"/>
                  </a:lnTo>
                  <a:lnTo>
                    <a:pt x="67" y="261"/>
                  </a:lnTo>
                  <a:lnTo>
                    <a:pt x="70" y="268"/>
                  </a:lnTo>
                  <a:lnTo>
                    <a:pt x="72" y="271"/>
                  </a:lnTo>
                  <a:lnTo>
                    <a:pt x="72" y="274"/>
                  </a:lnTo>
                  <a:lnTo>
                    <a:pt x="72" y="279"/>
                  </a:lnTo>
                  <a:lnTo>
                    <a:pt x="72" y="287"/>
                  </a:lnTo>
                  <a:lnTo>
                    <a:pt x="73" y="288"/>
                  </a:lnTo>
                  <a:lnTo>
                    <a:pt x="75" y="289"/>
                  </a:lnTo>
                  <a:lnTo>
                    <a:pt x="77" y="291"/>
                  </a:lnTo>
                  <a:lnTo>
                    <a:pt x="79" y="292"/>
                  </a:lnTo>
                  <a:lnTo>
                    <a:pt x="82" y="292"/>
                  </a:lnTo>
                  <a:lnTo>
                    <a:pt x="83" y="293"/>
                  </a:lnTo>
                  <a:lnTo>
                    <a:pt x="85" y="299"/>
                  </a:lnTo>
                  <a:lnTo>
                    <a:pt x="88" y="304"/>
                  </a:lnTo>
                  <a:lnTo>
                    <a:pt x="91" y="309"/>
                  </a:lnTo>
                  <a:lnTo>
                    <a:pt x="91" y="314"/>
                  </a:lnTo>
                  <a:lnTo>
                    <a:pt x="90" y="315"/>
                  </a:lnTo>
                  <a:lnTo>
                    <a:pt x="88" y="317"/>
                  </a:lnTo>
                  <a:lnTo>
                    <a:pt x="86" y="319"/>
                  </a:lnTo>
                  <a:lnTo>
                    <a:pt x="83" y="321"/>
                  </a:lnTo>
                  <a:lnTo>
                    <a:pt x="81" y="322"/>
                  </a:lnTo>
                  <a:lnTo>
                    <a:pt x="77" y="324"/>
                  </a:lnTo>
                  <a:lnTo>
                    <a:pt x="75" y="326"/>
                  </a:lnTo>
                  <a:lnTo>
                    <a:pt x="74" y="327"/>
                  </a:lnTo>
                  <a:lnTo>
                    <a:pt x="74" y="328"/>
                  </a:lnTo>
                  <a:lnTo>
                    <a:pt x="75" y="330"/>
                  </a:lnTo>
                  <a:lnTo>
                    <a:pt x="84" y="331"/>
                  </a:lnTo>
                  <a:lnTo>
                    <a:pt x="93" y="330"/>
                  </a:lnTo>
                  <a:lnTo>
                    <a:pt x="102" y="328"/>
                  </a:lnTo>
                  <a:lnTo>
                    <a:pt x="110" y="330"/>
                  </a:lnTo>
                  <a:lnTo>
                    <a:pt x="116" y="332"/>
                  </a:lnTo>
                  <a:lnTo>
                    <a:pt x="122" y="334"/>
                  </a:lnTo>
                  <a:lnTo>
                    <a:pt x="126" y="334"/>
                  </a:lnTo>
                  <a:lnTo>
                    <a:pt x="132" y="335"/>
                  </a:lnTo>
                  <a:lnTo>
                    <a:pt x="133" y="335"/>
                  </a:lnTo>
                  <a:lnTo>
                    <a:pt x="134" y="337"/>
                  </a:lnTo>
                  <a:lnTo>
                    <a:pt x="135" y="338"/>
                  </a:lnTo>
                  <a:lnTo>
                    <a:pt x="136" y="338"/>
                  </a:lnTo>
                  <a:lnTo>
                    <a:pt x="142" y="339"/>
                  </a:lnTo>
                  <a:lnTo>
                    <a:pt x="150" y="339"/>
                  </a:lnTo>
                  <a:lnTo>
                    <a:pt x="158" y="339"/>
                  </a:lnTo>
                  <a:lnTo>
                    <a:pt x="161" y="341"/>
                  </a:lnTo>
                  <a:lnTo>
                    <a:pt x="160" y="343"/>
                  </a:lnTo>
                  <a:lnTo>
                    <a:pt x="151" y="346"/>
                  </a:lnTo>
                  <a:lnTo>
                    <a:pt x="142" y="346"/>
                  </a:lnTo>
                  <a:lnTo>
                    <a:pt x="133" y="344"/>
                  </a:lnTo>
                  <a:lnTo>
                    <a:pt x="123" y="343"/>
                  </a:lnTo>
                  <a:lnTo>
                    <a:pt x="122" y="342"/>
                  </a:lnTo>
                  <a:lnTo>
                    <a:pt x="120" y="341"/>
                  </a:lnTo>
                  <a:lnTo>
                    <a:pt x="117" y="341"/>
                  </a:lnTo>
                  <a:lnTo>
                    <a:pt x="108" y="341"/>
                  </a:lnTo>
                  <a:lnTo>
                    <a:pt x="102" y="342"/>
                  </a:lnTo>
                  <a:lnTo>
                    <a:pt x="95" y="344"/>
                  </a:lnTo>
                  <a:lnTo>
                    <a:pt x="86" y="346"/>
                  </a:lnTo>
                  <a:lnTo>
                    <a:pt x="84" y="346"/>
                  </a:lnTo>
                  <a:lnTo>
                    <a:pt x="83" y="348"/>
                  </a:lnTo>
                  <a:lnTo>
                    <a:pt x="82" y="349"/>
                  </a:lnTo>
                  <a:lnTo>
                    <a:pt x="79" y="351"/>
                  </a:lnTo>
                  <a:lnTo>
                    <a:pt x="79" y="352"/>
                  </a:lnTo>
                  <a:lnTo>
                    <a:pt x="78" y="353"/>
                  </a:lnTo>
                  <a:lnTo>
                    <a:pt x="79" y="354"/>
                  </a:lnTo>
                  <a:lnTo>
                    <a:pt x="89" y="353"/>
                  </a:lnTo>
                  <a:lnTo>
                    <a:pt x="100" y="352"/>
                  </a:lnTo>
                  <a:lnTo>
                    <a:pt x="113" y="352"/>
                  </a:lnTo>
                  <a:lnTo>
                    <a:pt x="127" y="352"/>
                  </a:lnTo>
                  <a:lnTo>
                    <a:pt x="138" y="354"/>
                  </a:lnTo>
                  <a:lnTo>
                    <a:pt x="147" y="357"/>
                  </a:lnTo>
                  <a:lnTo>
                    <a:pt x="155" y="364"/>
                  </a:lnTo>
                  <a:lnTo>
                    <a:pt x="162" y="366"/>
                  </a:lnTo>
                  <a:lnTo>
                    <a:pt x="167" y="366"/>
                  </a:lnTo>
                  <a:lnTo>
                    <a:pt x="173" y="360"/>
                  </a:lnTo>
                  <a:lnTo>
                    <a:pt x="176" y="359"/>
                  </a:lnTo>
                  <a:lnTo>
                    <a:pt x="183" y="358"/>
                  </a:lnTo>
                  <a:lnTo>
                    <a:pt x="191" y="357"/>
                  </a:lnTo>
                  <a:lnTo>
                    <a:pt x="200" y="357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87" name="Freeform 27"/>
            <p:cNvSpPr>
              <a:spLocks/>
            </p:cNvSpPr>
            <p:nvPr/>
          </p:nvSpPr>
          <p:spPr bwMode="gray">
            <a:xfrm>
              <a:off x="2243" y="1193"/>
              <a:ext cx="1192" cy="547"/>
            </a:xfrm>
            <a:custGeom>
              <a:avLst/>
              <a:gdLst>
                <a:gd name="T0" fmla="*/ 231 w 1192"/>
                <a:gd name="T1" fmla="*/ 361 h 547"/>
                <a:gd name="T2" fmla="*/ 239 w 1192"/>
                <a:gd name="T3" fmla="*/ 370 h 547"/>
                <a:gd name="T4" fmla="*/ 255 w 1192"/>
                <a:gd name="T5" fmla="*/ 382 h 547"/>
                <a:gd name="T6" fmla="*/ 326 w 1192"/>
                <a:gd name="T7" fmla="*/ 413 h 547"/>
                <a:gd name="T8" fmla="*/ 333 w 1192"/>
                <a:gd name="T9" fmla="*/ 404 h 547"/>
                <a:gd name="T10" fmla="*/ 408 w 1192"/>
                <a:gd name="T11" fmla="*/ 399 h 547"/>
                <a:gd name="T12" fmla="*/ 450 w 1192"/>
                <a:gd name="T13" fmla="*/ 431 h 547"/>
                <a:gd name="T14" fmla="*/ 552 w 1192"/>
                <a:gd name="T15" fmla="*/ 382 h 547"/>
                <a:gd name="T16" fmla="*/ 572 w 1192"/>
                <a:gd name="T17" fmla="*/ 383 h 547"/>
                <a:gd name="T18" fmla="*/ 600 w 1192"/>
                <a:gd name="T19" fmla="*/ 383 h 547"/>
                <a:gd name="T20" fmla="*/ 559 w 1192"/>
                <a:gd name="T21" fmla="*/ 441 h 547"/>
                <a:gd name="T22" fmla="*/ 600 w 1192"/>
                <a:gd name="T23" fmla="*/ 422 h 547"/>
                <a:gd name="T24" fmla="*/ 639 w 1192"/>
                <a:gd name="T25" fmla="*/ 396 h 547"/>
                <a:gd name="T26" fmla="*/ 700 w 1192"/>
                <a:gd name="T27" fmla="*/ 438 h 547"/>
                <a:gd name="T28" fmla="*/ 842 w 1192"/>
                <a:gd name="T29" fmla="*/ 453 h 547"/>
                <a:gd name="T30" fmla="*/ 958 w 1192"/>
                <a:gd name="T31" fmla="*/ 472 h 547"/>
                <a:gd name="T32" fmla="*/ 1023 w 1192"/>
                <a:gd name="T33" fmla="*/ 504 h 547"/>
                <a:gd name="T34" fmla="*/ 1082 w 1192"/>
                <a:gd name="T35" fmla="*/ 529 h 547"/>
                <a:gd name="T36" fmla="*/ 1141 w 1192"/>
                <a:gd name="T37" fmla="*/ 507 h 547"/>
                <a:gd name="T38" fmla="*/ 1152 w 1192"/>
                <a:gd name="T39" fmla="*/ 404 h 547"/>
                <a:gd name="T40" fmla="*/ 1181 w 1192"/>
                <a:gd name="T41" fmla="*/ 331 h 547"/>
                <a:gd name="T42" fmla="*/ 1149 w 1192"/>
                <a:gd name="T43" fmla="*/ 271 h 547"/>
                <a:gd name="T44" fmla="*/ 1122 w 1192"/>
                <a:gd name="T45" fmla="*/ 216 h 547"/>
                <a:gd name="T46" fmla="*/ 1033 w 1192"/>
                <a:gd name="T47" fmla="*/ 138 h 547"/>
                <a:gd name="T48" fmla="*/ 997 w 1192"/>
                <a:gd name="T49" fmla="*/ 145 h 547"/>
                <a:gd name="T50" fmla="*/ 932 w 1192"/>
                <a:gd name="T51" fmla="*/ 178 h 547"/>
                <a:gd name="T52" fmla="*/ 822 w 1192"/>
                <a:gd name="T53" fmla="*/ 147 h 547"/>
                <a:gd name="T54" fmla="*/ 762 w 1192"/>
                <a:gd name="T55" fmla="*/ 125 h 547"/>
                <a:gd name="T56" fmla="*/ 730 w 1192"/>
                <a:gd name="T57" fmla="*/ 111 h 547"/>
                <a:gd name="T58" fmla="*/ 665 w 1192"/>
                <a:gd name="T59" fmla="*/ 49 h 547"/>
                <a:gd name="T60" fmla="*/ 639 w 1192"/>
                <a:gd name="T61" fmla="*/ 31 h 547"/>
                <a:gd name="T62" fmla="*/ 575 w 1192"/>
                <a:gd name="T63" fmla="*/ 7 h 547"/>
                <a:gd name="T64" fmla="*/ 433 w 1192"/>
                <a:gd name="T65" fmla="*/ 28 h 547"/>
                <a:gd name="T66" fmla="*/ 388 w 1192"/>
                <a:gd name="T67" fmla="*/ 33 h 547"/>
                <a:gd name="T68" fmla="*/ 368 w 1192"/>
                <a:gd name="T69" fmla="*/ 17 h 547"/>
                <a:gd name="T70" fmla="*/ 285 w 1192"/>
                <a:gd name="T71" fmla="*/ 7 h 547"/>
                <a:gd name="T72" fmla="*/ 334 w 1192"/>
                <a:gd name="T73" fmla="*/ 32 h 547"/>
                <a:gd name="T74" fmla="*/ 321 w 1192"/>
                <a:gd name="T75" fmla="*/ 45 h 547"/>
                <a:gd name="T76" fmla="*/ 282 w 1192"/>
                <a:gd name="T77" fmla="*/ 48 h 547"/>
                <a:gd name="T78" fmla="*/ 251 w 1192"/>
                <a:gd name="T79" fmla="*/ 50 h 547"/>
                <a:gd name="T80" fmla="*/ 230 w 1192"/>
                <a:gd name="T81" fmla="*/ 47 h 547"/>
                <a:gd name="T82" fmla="*/ 205 w 1192"/>
                <a:gd name="T83" fmla="*/ 44 h 547"/>
                <a:gd name="T84" fmla="*/ 104 w 1192"/>
                <a:gd name="T85" fmla="*/ 54 h 547"/>
                <a:gd name="T86" fmla="*/ 1 w 1192"/>
                <a:gd name="T87" fmla="*/ 107 h 547"/>
                <a:gd name="T88" fmla="*/ 62 w 1192"/>
                <a:gd name="T89" fmla="*/ 123 h 547"/>
                <a:gd name="T90" fmla="*/ 128 w 1192"/>
                <a:gd name="T91" fmla="*/ 147 h 547"/>
                <a:gd name="T92" fmla="*/ 89 w 1192"/>
                <a:gd name="T93" fmla="*/ 193 h 547"/>
                <a:gd name="T94" fmla="*/ 107 w 1192"/>
                <a:gd name="T95" fmla="*/ 207 h 547"/>
                <a:gd name="T96" fmla="*/ 100 w 1192"/>
                <a:gd name="T97" fmla="*/ 233 h 547"/>
                <a:gd name="T98" fmla="*/ 49 w 1192"/>
                <a:gd name="T99" fmla="*/ 229 h 547"/>
                <a:gd name="T100" fmla="*/ 41 w 1192"/>
                <a:gd name="T101" fmla="*/ 243 h 547"/>
                <a:gd name="T102" fmla="*/ 72 w 1192"/>
                <a:gd name="T103" fmla="*/ 279 h 547"/>
                <a:gd name="T104" fmla="*/ 91 w 1192"/>
                <a:gd name="T105" fmla="*/ 309 h 547"/>
                <a:gd name="T106" fmla="*/ 74 w 1192"/>
                <a:gd name="T107" fmla="*/ 328 h 547"/>
                <a:gd name="T108" fmla="*/ 133 w 1192"/>
                <a:gd name="T109" fmla="*/ 335 h 547"/>
                <a:gd name="T110" fmla="*/ 142 w 1192"/>
                <a:gd name="T111" fmla="*/ 346 h 547"/>
                <a:gd name="T112" fmla="*/ 84 w 1192"/>
                <a:gd name="T113" fmla="*/ 346 h 547"/>
                <a:gd name="T114" fmla="*/ 127 w 1192"/>
                <a:gd name="T115" fmla="*/ 352 h 547"/>
                <a:gd name="T116" fmla="*/ 200 w 1192"/>
                <a:gd name="T117" fmla="*/ 357 h 54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92"/>
                <a:gd name="T178" fmla="*/ 0 h 547"/>
                <a:gd name="T179" fmla="*/ 1192 w 1192"/>
                <a:gd name="T180" fmla="*/ 547 h 54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92" h="547">
                  <a:moveTo>
                    <a:pt x="200" y="357"/>
                  </a:moveTo>
                  <a:lnTo>
                    <a:pt x="208" y="357"/>
                  </a:lnTo>
                  <a:lnTo>
                    <a:pt x="212" y="356"/>
                  </a:lnTo>
                  <a:lnTo>
                    <a:pt x="214" y="355"/>
                  </a:lnTo>
                  <a:lnTo>
                    <a:pt x="216" y="355"/>
                  </a:lnTo>
                  <a:lnTo>
                    <a:pt x="221" y="357"/>
                  </a:lnTo>
                  <a:lnTo>
                    <a:pt x="225" y="359"/>
                  </a:lnTo>
                  <a:lnTo>
                    <a:pt x="227" y="360"/>
                  </a:lnTo>
                  <a:lnTo>
                    <a:pt x="229" y="361"/>
                  </a:lnTo>
                  <a:lnTo>
                    <a:pt x="231" y="361"/>
                  </a:lnTo>
                  <a:lnTo>
                    <a:pt x="232" y="361"/>
                  </a:lnTo>
                  <a:lnTo>
                    <a:pt x="232" y="362"/>
                  </a:lnTo>
                  <a:lnTo>
                    <a:pt x="233" y="362"/>
                  </a:lnTo>
                  <a:lnTo>
                    <a:pt x="233" y="363"/>
                  </a:lnTo>
                  <a:lnTo>
                    <a:pt x="233" y="365"/>
                  </a:lnTo>
                  <a:lnTo>
                    <a:pt x="235" y="367"/>
                  </a:lnTo>
                  <a:lnTo>
                    <a:pt x="235" y="369"/>
                  </a:lnTo>
                  <a:lnTo>
                    <a:pt x="236" y="369"/>
                  </a:lnTo>
                  <a:lnTo>
                    <a:pt x="237" y="370"/>
                  </a:lnTo>
                  <a:lnTo>
                    <a:pt x="239" y="370"/>
                  </a:lnTo>
                  <a:lnTo>
                    <a:pt x="241" y="371"/>
                  </a:lnTo>
                  <a:lnTo>
                    <a:pt x="242" y="371"/>
                  </a:lnTo>
                  <a:lnTo>
                    <a:pt x="244" y="372"/>
                  </a:lnTo>
                  <a:lnTo>
                    <a:pt x="245" y="372"/>
                  </a:lnTo>
                  <a:lnTo>
                    <a:pt x="247" y="372"/>
                  </a:lnTo>
                  <a:lnTo>
                    <a:pt x="248" y="373"/>
                  </a:lnTo>
                  <a:lnTo>
                    <a:pt x="249" y="374"/>
                  </a:lnTo>
                  <a:lnTo>
                    <a:pt x="249" y="376"/>
                  </a:lnTo>
                  <a:lnTo>
                    <a:pt x="250" y="380"/>
                  </a:lnTo>
                  <a:lnTo>
                    <a:pt x="255" y="382"/>
                  </a:lnTo>
                  <a:lnTo>
                    <a:pt x="261" y="385"/>
                  </a:lnTo>
                  <a:lnTo>
                    <a:pt x="269" y="388"/>
                  </a:lnTo>
                  <a:lnTo>
                    <a:pt x="278" y="394"/>
                  </a:lnTo>
                  <a:lnTo>
                    <a:pt x="283" y="398"/>
                  </a:lnTo>
                  <a:lnTo>
                    <a:pt x="290" y="403"/>
                  </a:lnTo>
                  <a:lnTo>
                    <a:pt x="299" y="408"/>
                  </a:lnTo>
                  <a:lnTo>
                    <a:pt x="307" y="411"/>
                  </a:lnTo>
                  <a:lnTo>
                    <a:pt x="316" y="413"/>
                  </a:lnTo>
                  <a:lnTo>
                    <a:pt x="323" y="414"/>
                  </a:lnTo>
                  <a:lnTo>
                    <a:pt x="326" y="413"/>
                  </a:lnTo>
                  <a:lnTo>
                    <a:pt x="327" y="412"/>
                  </a:lnTo>
                  <a:lnTo>
                    <a:pt x="328" y="413"/>
                  </a:lnTo>
                  <a:lnTo>
                    <a:pt x="329" y="414"/>
                  </a:lnTo>
                  <a:lnTo>
                    <a:pt x="330" y="414"/>
                  </a:lnTo>
                  <a:lnTo>
                    <a:pt x="330" y="415"/>
                  </a:lnTo>
                  <a:lnTo>
                    <a:pt x="331" y="415"/>
                  </a:lnTo>
                  <a:lnTo>
                    <a:pt x="332" y="415"/>
                  </a:lnTo>
                  <a:lnTo>
                    <a:pt x="332" y="413"/>
                  </a:lnTo>
                  <a:lnTo>
                    <a:pt x="332" y="409"/>
                  </a:lnTo>
                  <a:lnTo>
                    <a:pt x="333" y="404"/>
                  </a:lnTo>
                  <a:lnTo>
                    <a:pt x="335" y="400"/>
                  </a:lnTo>
                  <a:lnTo>
                    <a:pt x="337" y="396"/>
                  </a:lnTo>
                  <a:lnTo>
                    <a:pt x="344" y="389"/>
                  </a:lnTo>
                  <a:lnTo>
                    <a:pt x="355" y="384"/>
                  </a:lnTo>
                  <a:lnTo>
                    <a:pt x="366" y="381"/>
                  </a:lnTo>
                  <a:lnTo>
                    <a:pt x="374" y="382"/>
                  </a:lnTo>
                  <a:lnTo>
                    <a:pt x="383" y="385"/>
                  </a:lnTo>
                  <a:lnTo>
                    <a:pt x="393" y="390"/>
                  </a:lnTo>
                  <a:lnTo>
                    <a:pt x="401" y="396"/>
                  </a:lnTo>
                  <a:lnTo>
                    <a:pt x="408" y="399"/>
                  </a:lnTo>
                  <a:lnTo>
                    <a:pt x="414" y="407"/>
                  </a:lnTo>
                  <a:lnTo>
                    <a:pt x="421" y="416"/>
                  </a:lnTo>
                  <a:lnTo>
                    <a:pt x="429" y="426"/>
                  </a:lnTo>
                  <a:lnTo>
                    <a:pt x="435" y="433"/>
                  </a:lnTo>
                  <a:lnTo>
                    <a:pt x="442" y="435"/>
                  </a:lnTo>
                  <a:lnTo>
                    <a:pt x="443" y="435"/>
                  </a:lnTo>
                  <a:lnTo>
                    <a:pt x="445" y="434"/>
                  </a:lnTo>
                  <a:lnTo>
                    <a:pt x="447" y="433"/>
                  </a:lnTo>
                  <a:lnTo>
                    <a:pt x="449" y="432"/>
                  </a:lnTo>
                  <a:lnTo>
                    <a:pt x="450" y="431"/>
                  </a:lnTo>
                  <a:lnTo>
                    <a:pt x="460" y="430"/>
                  </a:lnTo>
                  <a:lnTo>
                    <a:pt x="471" y="427"/>
                  </a:lnTo>
                  <a:lnTo>
                    <a:pt x="481" y="423"/>
                  </a:lnTo>
                  <a:lnTo>
                    <a:pt x="490" y="421"/>
                  </a:lnTo>
                  <a:lnTo>
                    <a:pt x="499" y="418"/>
                  </a:lnTo>
                  <a:lnTo>
                    <a:pt x="510" y="411"/>
                  </a:lnTo>
                  <a:lnTo>
                    <a:pt x="520" y="402"/>
                  </a:lnTo>
                  <a:lnTo>
                    <a:pt x="531" y="394"/>
                  </a:lnTo>
                  <a:lnTo>
                    <a:pt x="542" y="386"/>
                  </a:lnTo>
                  <a:lnTo>
                    <a:pt x="552" y="382"/>
                  </a:lnTo>
                  <a:lnTo>
                    <a:pt x="560" y="381"/>
                  </a:lnTo>
                  <a:lnTo>
                    <a:pt x="562" y="381"/>
                  </a:lnTo>
                  <a:lnTo>
                    <a:pt x="563" y="382"/>
                  </a:lnTo>
                  <a:lnTo>
                    <a:pt x="564" y="383"/>
                  </a:lnTo>
                  <a:lnTo>
                    <a:pt x="565" y="384"/>
                  </a:lnTo>
                  <a:lnTo>
                    <a:pt x="566" y="384"/>
                  </a:lnTo>
                  <a:lnTo>
                    <a:pt x="567" y="382"/>
                  </a:lnTo>
                  <a:lnTo>
                    <a:pt x="569" y="382"/>
                  </a:lnTo>
                  <a:lnTo>
                    <a:pt x="571" y="383"/>
                  </a:lnTo>
                  <a:lnTo>
                    <a:pt x="572" y="383"/>
                  </a:lnTo>
                  <a:lnTo>
                    <a:pt x="574" y="384"/>
                  </a:lnTo>
                  <a:lnTo>
                    <a:pt x="575" y="384"/>
                  </a:lnTo>
                  <a:lnTo>
                    <a:pt x="577" y="384"/>
                  </a:lnTo>
                  <a:lnTo>
                    <a:pt x="580" y="382"/>
                  </a:lnTo>
                  <a:lnTo>
                    <a:pt x="583" y="380"/>
                  </a:lnTo>
                  <a:lnTo>
                    <a:pt x="585" y="379"/>
                  </a:lnTo>
                  <a:lnTo>
                    <a:pt x="587" y="378"/>
                  </a:lnTo>
                  <a:lnTo>
                    <a:pt x="588" y="378"/>
                  </a:lnTo>
                  <a:lnTo>
                    <a:pt x="597" y="381"/>
                  </a:lnTo>
                  <a:lnTo>
                    <a:pt x="600" y="383"/>
                  </a:lnTo>
                  <a:lnTo>
                    <a:pt x="598" y="386"/>
                  </a:lnTo>
                  <a:lnTo>
                    <a:pt x="594" y="389"/>
                  </a:lnTo>
                  <a:lnTo>
                    <a:pt x="588" y="393"/>
                  </a:lnTo>
                  <a:lnTo>
                    <a:pt x="582" y="397"/>
                  </a:lnTo>
                  <a:lnTo>
                    <a:pt x="577" y="402"/>
                  </a:lnTo>
                  <a:lnTo>
                    <a:pt x="573" y="411"/>
                  </a:lnTo>
                  <a:lnTo>
                    <a:pt x="567" y="420"/>
                  </a:lnTo>
                  <a:lnTo>
                    <a:pt x="563" y="428"/>
                  </a:lnTo>
                  <a:lnTo>
                    <a:pt x="559" y="435"/>
                  </a:lnTo>
                  <a:lnTo>
                    <a:pt x="559" y="441"/>
                  </a:lnTo>
                  <a:lnTo>
                    <a:pt x="562" y="446"/>
                  </a:lnTo>
                  <a:lnTo>
                    <a:pt x="566" y="441"/>
                  </a:lnTo>
                  <a:lnTo>
                    <a:pt x="572" y="437"/>
                  </a:lnTo>
                  <a:lnTo>
                    <a:pt x="581" y="434"/>
                  </a:lnTo>
                  <a:lnTo>
                    <a:pt x="588" y="431"/>
                  </a:lnTo>
                  <a:lnTo>
                    <a:pt x="593" y="426"/>
                  </a:lnTo>
                  <a:lnTo>
                    <a:pt x="594" y="424"/>
                  </a:lnTo>
                  <a:lnTo>
                    <a:pt x="596" y="422"/>
                  </a:lnTo>
                  <a:lnTo>
                    <a:pt x="598" y="422"/>
                  </a:lnTo>
                  <a:lnTo>
                    <a:pt x="600" y="422"/>
                  </a:lnTo>
                  <a:lnTo>
                    <a:pt x="601" y="421"/>
                  </a:lnTo>
                  <a:lnTo>
                    <a:pt x="603" y="421"/>
                  </a:lnTo>
                  <a:lnTo>
                    <a:pt x="605" y="419"/>
                  </a:lnTo>
                  <a:lnTo>
                    <a:pt x="607" y="416"/>
                  </a:lnTo>
                  <a:lnTo>
                    <a:pt x="610" y="413"/>
                  </a:lnTo>
                  <a:lnTo>
                    <a:pt x="615" y="412"/>
                  </a:lnTo>
                  <a:lnTo>
                    <a:pt x="622" y="410"/>
                  </a:lnTo>
                  <a:lnTo>
                    <a:pt x="628" y="404"/>
                  </a:lnTo>
                  <a:lnTo>
                    <a:pt x="632" y="400"/>
                  </a:lnTo>
                  <a:lnTo>
                    <a:pt x="639" y="396"/>
                  </a:lnTo>
                  <a:lnTo>
                    <a:pt x="645" y="392"/>
                  </a:lnTo>
                  <a:lnTo>
                    <a:pt x="654" y="388"/>
                  </a:lnTo>
                  <a:lnTo>
                    <a:pt x="662" y="389"/>
                  </a:lnTo>
                  <a:lnTo>
                    <a:pt x="669" y="394"/>
                  </a:lnTo>
                  <a:lnTo>
                    <a:pt x="675" y="400"/>
                  </a:lnTo>
                  <a:lnTo>
                    <a:pt x="680" y="410"/>
                  </a:lnTo>
                  <a:lnTo>
                    <a:pt x="685" y="419"/>
                  </a:lnTo>
                  <a:lnTo>
                    <a:pt x="690" y="427"/>
                  </a:lnTo>
                  <a:lnTo>
                    <a:pt x="696" y="434"/>
                  </a:lnTo>
                  <a:lnTo>
                    <a:pt x="700" y="438"/>
                  </a:lnTo>
                  <a:lnTo>
                    <a:pt x="705" y="439"/>
                  </a:lnTo>
                  <a:lnTo>
                    <a:pt x="713" y="439"/>
                  </a:lnTo>
                  <a:lnTo>
                    <a:pt x="721" y="436"/>
                  </a:lnTo>
                  <a:lnTo>
                    <a:pt x="729" y="433"/>
                  </a:lnTo>
                  <a:lnTo>
                    <a:pt x="745" y="430"/>
                  </a:lnTo>
                  <a:lnTo>
                    <a:pt x="761" y="431"/>
                  </a:lnTo>
                  <a:lnTo>
                    <a:pt x="780" y="434"/>
                  </a:lnTo>
                  <a:lnTo>
                    <a:pt x="800" y="439"/>
                  </a:lnTo>
                  <a:lnTo>
                    <a:pt x="821" y="446"/>
                  </a:lnTo>
                  <a:lnTo>
                    <a:pt x="842" y="453"/>
                  </a:lnTo>
                  <a:lnTo>
                    <a:pt x="864" y="460"/>
                  </a:lnTo>
                  <a:lnTo>
                    <a:pt x="883" y="465"/>
                  </a:lnTo>
                  <a:lnTo>
                    <a:pt x="903" y="468"/>
                  </a:lnTo>
                  <a:lnTo>
                    <a:pt x="911" y="468"/>
                  </a:lnTo>
                  <a:lnTo>
                    <a:pt x="920" y="465"/>
                  </a:lnTo>
                  <a:lnTo>
                    <a:pt x="930" y="463"/>
                  </a:lnTo>
                  <a:lnTo>
                    <a:pt x="940" y="461"/>
                  </a:lnTo>
                  <a:lnTo>
                    <a:pt x="948" y="461"/>
                  </a:lnTo>
                  <a:lnTo>
                    <a:pt x="954" y="465"/>
                  </a:lnTo>
                  <a:lnTo>
                    <a:pt x="958" y="472"/>
                  </a:lnTo>
                  <a:lnTo>
                    <a:pt x="961" y="481"/>
                  </a:lnTo>
                  <a:lnTo>
                    <a:pt x="967" y="490"/>
                  </a:lnTo>
                  <a:lnTo>
                    <a:pt x="973" y="498"/>
                  </a:lnTo>
                  <a:lnTo>
                    <a:pt x="981" y="493"/>
                  </a:lnTo>
                  <a:lnTo>
                    <a:pt x="989" y="489"/>
                  </a:lnTo>
                  <a:lnTo>
                    <a:pt x="997" y="488"/>
                  </a:lnTo>
                  <a:lnTo>
                    <a:pt x="1006" y="490"/>
                  </a:lnTo>
                  <a:lnTo>
                    <a:pt x="1012" y="493"/>
                  </a:lnTo>
                  <a:lnTo>
                    <a:pt x="1017" y="499"/>
                  </a:lnTo>
                  <a:lnTo>
                    <a:pt x="1023" y="504"/>
                  </a:lnTo>
                  <a:lnTo>
                    <a:pt x="1030" y="507"/>
                  </a:lnTo>
                  <a:lnTo>
                    <a:pt x="1036" y="506"/>
                  </a:lnTo>
                  <a:lnTo>
                    <a:pt x="1044" y="503"/>
                  </a:lnTo>
                  <a:lnTo>
                    <a:pt x="1053" y="500"/>
                  </a:lnTo>
                  <a:lnTo>
                    <a:pt x="1062" y="498"/>
                  </a:lnTo>
                  <a:lnTo>
                    <a:pt x="1071" y="500"/>
                  </a:lnTo>
                  <a:lnTo>
                    <a:pt x="1075" y="505"/>
                  </a:lnTo>
                  <a:lnTo>
                    <a:pt x="1078" y="512"/>
                  </a:lnTo>
                  <a:lnTo>
                    <a:pt x="1080" y="520"/>
                  </a:lnTo>
                  <a:lnTo>
                    <a:pt x="1082" y="529"/>
                  </a:lnTo>
                  <a:lnTo>
                    <a:pt x="1084" y="536"/>
                  </a:lnTo>
                  <a:lnTo>
                    <a:pt x="1087" y="542"/>
                  </a:lnTo>
                  <a:lnTo>
                    <a:pt x="1096" y="546"/>
                  </a:lnTo>
                  <a:lnTo>
                    <a:pt x="1104" y="547"/>
                  </a:lnTo>
                  <a:lnTo>
                    <a:pt x="1111" y="546"/>
                  </a:lnTo>
                  <a:lnTo>
                    <a:pt x="1120" y="545"/>
                  </a:lnTo>
                  <a:lnTo>
                    <a:pt x="1129" y="546"/>
                  </a:lnTo>
                  <a:lnTo>
                    <a:pt x="1132" y="534"/>
                  </a:lnTo>
                  <a:lnTo>
                    <a:pt x="1136" y="520"/>
                  </a:lnTo>
                  <a:lnTo>
                    <a:pt x="1141" y="507"/>
                  </a:lnTo>
                  <a:lnTo>
                    <a:pt x="1139" y="494"/>
                  </a:lnTo>
                  <a:lnTo>
                    <a:pt x="1140" y="479"/>
                  </a:lnTo>
                  <a:lnTo>
                    <a:pt x="1141" y="466"/>
                  </a:lnTo>
                  <a:lnTo>
                    <a:pt x="1141" y="454"/>
                  </a:lnTo>
                  <a:lnTo>
                    <a:pt x="1141" y="444"/>
                  </a:lnTo>
                  <a:lnTo>
                    <a:pt x="1140" y="435"/>
                  </a:lnTo>
                  <a:lnTo>
                    <a:pt x="1142" y="425"/>
                  </a:lnTo>
                  <a:lnTo>
                    <a:pt x="1145" y="415"/>
                  </a:lnTo>
                  <a:lnTo>
                    <a:pt x="1150" y="409"/>
                  </a:lnTo>
                  <a:lnTo>
                    <a:pt x="1152" y="404"/>
                  </a:lnTo>
                  <a:lnTo>
                    <a:pt x="1154" y="396"/>
                  </a:lnTo>
                  <a:lnTo>
                    <a:pt x="1157" y="387"/>
                  </a:lnTo>
                  <a:lnTo>
                    <a:pt x="1158" y="380"/>
                  </a:lnTo>
                  <a:lnTo>
                    <a:pt x="1158" y="369"/>
                  </a:lnTo>
                  <a:lnTo>
                    <a:pt x="1157" y="357"/>
                  </a:lnTo>
                  <a:lnTo>
                    <a:pt x="1157" y="346"/>
                  </a:lnTo>
                  <a:lnTo>
                    <a:pt x="1159" y="343"/>
                  </a:lnTo>
                  <a:lnTo>
                    <a:pt x="1165" y="339"/>
                  </a:lnTo>
                  <a:lnTo>
                    <a:pt x="1173" y="335"/>
                  </a:lnTo>
                  <a:lnTo>
                    <a:pt x="1181" y="331"/>
                  </a:lnTo>
                  <a:lnTo>
                    <a:pt x="1188" y="330"/>
                  </a:lnTo>
                  <a:lnTo>
                    <a:pt x="1192" y="331"/>
                  </a:lnTo>
                  <a:lnTo>
                    <a:pt x="1187" y="322"/>
                  </a:lnTo>
                  <a:lnTo>
                    <a:pt x="1184" y="314"/>
                  </a:lnTo>
                  <a:lnTo>
                    <a:pt x="1181" y="307"/>
                  </a:lnTo>
                  <a:lnTo>
                    <a:pt x="1177" y="298"/>
                  </a:lnTo>
                  <a:lnTo>
                    <a:pt x="1173" y="288"/>
                  </a:lnTo>
                  <a:lnTo>
                    <a:pt x="1168" y="281"/>
                  </a:lnTo>
                  <a:lnTo>
                    <a:pt x="1160" y="276"/>
                  </a:lnTo>
                  <a:lnTo>
                    <a:pt x="1149" y="271"/>
                  </a:lnTo>
                  <a:lnTo>
                    <a:pt x="1140" y="268"/>
                  </a:lnTo>
                  <a:lnTo>
                    <a:pt x="1133" y="264"/>
                  </a:lnTo>
                  <a:lnTo>
                    <a:pt x="1129" y="261"/>
                  </a:lnTo>
                  <a:lnTo>
                    <a:pt x="1126" y="256"/>
                  </a:lnTo>
                  <a:lnTo>
                    <a:pt x="1124" y="249"/>
                  </a:lnTo>
                  <a:lnTo>
                    <a:pt x="1123" y="242"/>
                  </a:lnTo>
                  <a:lnTo>
                    <a:pt x="1122" y="231"/>
                  </a:lnTo>
                  <a:lnTo>
                    <a:pt x="1123" y="226"/>
                  </a:lnTo>
                  <a:lnTo>
                    <a:pt x="1123" y="221"/>
                  </a:lnTo>
                  <a:lnTo>
                    <a:pt x="1122" y="216"/>
                  </a:lnTo>
                  <a:lnTo>
                    <a:pt x="1121" y="209"/>
                  </a:lnTo>
                  <a:lnTo>
                    <a:pt x="1116" y="200"/>
                  </a:lnTo>
                  <a:lnTo>
                    <a:pt x="1108" y="187"/>
                  </a:lnTo>
                  <a:lnTo>
                    <a:pt x="1100" y="179"/>
                  </a:lnTo>
                  <a:lnTo>
                    <a:pt x="1093" y="172"/>
                  </a:lnTo>
                  <a:lnTo>
                    <a:pt x="1080" y="165"/>
                  </a:lnTo>
                  <a:lnTo>
                    <a:pt x="1064" y="157"/>
                  </a:lnTo>
                  <a:lnTo>
                    <a:pt x="1050" y="145"/>
                  </a:lnTo>
                  <a:lnTo>
                    <a:pt x="1042" y="140"/>
                  </a:lnTo>
                  <a:lnTo>
                    <a:pt x="1033" y="138"/>
                  </a:lnTo>
                  <a:lnTo>
                    <a:pt x="1026" y="139"/>
                  </a:lnTo>
                  <a:lnTo>
                    <a:pt x="1022" y="138"/>
                  </a:lnTo>
                  <a:lnTo>
                    <a:pt x="1017" y="135"/>
                  </a:lnTo>
                  <a:lnTo>
                    <a:pt x="1013" y="132"/>
                  </a:lnTo>
                  <a:lnTo>
                    <a:pt x="1009" y="132"/>
                  </a:lnTo>
                  <a:lnTo>
                    <a:pt x="1006" y="134"/>
                  </a:lnTo>
                  <a:lnTo>
                    <a:pt x="1004" y="137"/>
                  </a:lnTo>
                  <a:lnTo>
                    <a:pt x="1001" y="140"/>
                  </a:lnTo>
                  <a:lnTo>
                    <a:pt x="999" y="143"/>
                  </a:lnTo>
                  <a:lnTo>
                    <a:pt x="997" y="145"/>
                  </a:lnTo>
                  <a:lnTo>
                    <a:pt x="995" y="147"/>
                  </a:lnTo>
                  <a:lnTo>
                    <a:pt x="991" y="148"/>
                  </a:lnTo>
                  <a:lnTo>
                    <a:pt x="986" y="149"/>
                  </a:lnTo>
                  <a:lnTo>
                    <a:pt x="980" y="150"/>
                  </a:lnTo>
                  <a:lnTo>
                    <a:pt x="976" y="151"/>
                  </a:lnTo>
                  <a:lnTo>
                    <a:pt x="967" y="159"/>
                  </a:lnTo>
                  <a:lnTo>
                    <a:pt x="958" y="165"/>
                  </a:lnTo>
                  <a:lnTo>
                    <a:pt x="951" y="170"/>
                  </a:lnTo>
                  <a:lnTo>
                    <a:pt x="943" y="173"/>
                  </a:lnTo>
                  <a:lnTo>
                    <a:pt x="932" y="178"/>
                  </a:lnTo>
                  <a:lnTo>
                    <a:pt x="920" y="179"/>
                  </a:lnTo>
                  <a:lnTo>
                    <a:pt x="909" y="177"/>
                  </a:lnTo>
                  <a:lnTo>
                    <a:pt x="897" y="175"/>
                  </a:lnTo>
                  <a:lnTo>
                    <a:pt x="885" y="173"/>
                  </a:lnTo>
                  <a:lnTo>
                    <a:pt x="877" y="164"/>
                  </a:lnTo>
                  <a:lnTo>
                    <a:pt x="868" y="164"/>
                  </a:lnTo>
                  <a:lnTo>
                    <a:pt x="861" y="160"/>
                  </a:lnTo>
                  <a:lnTo>
                    <a:pt x="849" y="155"/>
                  </a:lnTo>
                  <a:lnTo>
                    <a:pt x="834" y="151"/>
                  </a:lnTo>
                  <a:lnTo>
                    <a:pt x="822" y="147"/>
                  </a:lnTo>
                  <a:lnTo>
                    <a:pt x="812" y="143"/>
                  </a:lnTo>
                  <a:lnTo>
                    <a:pt x="799" y="134"/>
                  </a:lnTo>
                  <a:lnTo>
                    <a:pt x="791" y="128"/>
                  </a:lnTo>
                  <a:lnTo>
                    <a:pt x="785" y="124"/>
                  </a:lnTo>
                  <a:lnTo>
                    <a:pt x="780" y="123"/>
                  </a:lnTo>
                  <a:lnTo>
                    <a:pt x="773" y="126"/>
                  </a:lnTo>
                  <a:lnTo>
                    <a:pt x="770" y="126"/>
                  </a:lnTo>
                  <a:lnTo>
                    <a:pt x="767" y="127"/>
                  </a:lnTo>
                  <a:lnTo>
                    <a:pt x="764" y="126"/>
                  </a:lnTo>
                  <a:lnTo>
                    <a:pt x="762" y="125"/>
                  </a:lnTo>
                  <a:lnTo>
                    <a:pt x="760" y="124"/>
                  </a:lnTo>
                  <a:lnTo>
                    <a:pt x="758" y="121"/>
                  </a:lnTo>
                  <a:lnTo>
                    <a:pt x="757" y="118"/>
                  </a:lnTo>
                  <a:lnTo>
                    <a:pt x="755" y="115"/>
                  </a:lnTo>
                  <a:lnTo>
                    <a:pt x="753" y="112"/>
                  </a:lnTo>
                  <a:lnTo>
                    <a:pt x="751" y="110"/>
                  </a:lnTo>
                  <a:lnTo>
                    <a:pt x="749" y="109"/>
                  </a:lnTo>
                  <a:lnTo>
                    <a:pt x="744" y="108"/>
                  </a:lnTo>
                  <a:lnTo>
                    <a:pt x="737" y="110"/>
                  </a:lnTo>
                  <a:lnTo>
                    <a:pt x="730" y="111"/>
                  </a:lnTo>
                  <a:lnTo>
                    <a:pt x="724" y="112"/>
                  </a:lnTo>
                  <a:lnTo>
                    <a:pt x="721" y="111"/>
                  </a:lnTo>
                  <a:lnTo>
                    <a:pt x="714" y="104"/>
                  </a:lnTo>
                  <a:lnTo>
                    <a:pt x="705" y="96"/>
                  </a:lnTo>
                  <a:lnTo>
                    <a:pt x="697" y="89"/>
                  </a:lnTo>
                  <a:lnTo>
                    <a:pt x="692" y="82"/>
                  </a:lnTo>
                  <a:lnTo>
                    <a:pt x="687" y="70"/>
                  </a:lnTo>
                  <a:lnTo>
                    <a:pt x="680" y="60"/>
                  </a:lnTo>
                  <a:lnTo>
                    <a:pt x="670" y="50"/>
                  </a:lnTo>
                  <a:lnTo>
                    <a:pt x="665" y="49"/>
                  </a:lnTo>
                  <a:lnTo>
                    <a:pt x="659" y="51"/>
                  </a:lnTo>
                  <a:lnTo>
                    <a:pt x="652" y="50"/>
                  </a:lnTo>
                  <a:lnTo>
                    <a:pt x="649" y="47"/>
                  </a:lnTo>
                  <a:lnTo>
                    <a:pt x="647" y="42"/>
                  </a:lnTo>
                  <a:lnTo>
                    <a:pt x="645" y="37"/>
                  </a:lnTo>
                  <a:lnTo>
                    <a:pt x="643" y="33"/>
                  </a:lnTo>
                  <a:lnTo>
                    <a:pt x="641" y="32"/>
                  </a:lnTo>
                  <a:lnTo>
                    <a:pt x="640" y="32"/>
                  </a:lnTo>
                  <a:lnTo>
                    <a:pt x="639" y="31"/>
                  </a:lnTo>
                  <a:lnTo>
                    <a:pt x="635" y="21"/>
                  </a:lnTo>
                  <a:lnTo>
                    <a:pt x="630" y="12"/>
                  </a:lnTo>
                  <a:lnTo>
                    <a:pt x="623" y="4"/>
                  </a:lnTo>
                  <a:lnTo>
                    <a:pt x="617" y="1"/>
                  </a:lnTo>
                  <a:lnTo>
                    <a:pt x="614" y="1"/>
                  </a:lnTo>
                  <a:lnTo>
                    <a:pt x="611" y="3"/>
                  </a:lnTo>
                  <a:lnTo>
                    <a:pt x="608" y="6"/>
                  </a:lnTo>
                  <a:lnTo>
                    <a:pt x="604" y="7"/>
                  </a:lnTo>
                  <a:lnTo>
                    <a:pt x="589" y="9"/>
                  </a:lnTo>
                  <a:lnTo>
                    <a:pt x="575" y="7"/>
                  </a:lnTo>
                  <a:lnTo>
                    <a:pt x="562" y="3"/>
                  </a:lnTo>
                  <a:lnTo>
                    <a:pt x="542" y="0"/>
                  </a:lnTo>
                  <a:lnTo>
                    <a:pt x="523" y="0"/>
                  </a:lnTo>
                  <a:lnTo>
                    <a:pt x="507" y="0"/>
                  </a:lnTo>
                  <a:lnTo>
                    <a:pt x="493" y="2"/>
                  </a:lnTo>
                  <a:lnTo>
                    <a:pt x="482" y="5"/>
                  </a:lnTo>
                  <a:lnTo>
                    <a:pt x="471" y="10"/>
                  </a:lnTo>
                  <a:lnTo>
                    <a:pt x="457" y="17"/>
                  </a:lnTo>
                  <a:lnTo>
                    <a:pt x="441" y="26"/>
                  </a:lnTo>
                  <a:lnTo>
                    <a:pt x="433" y="28"/>
                  </a:lnTo>
                  <a:lnTo>
                    <a:pt x="421" y="27"/>
                  </a:lnTo>
                  <a:lnTo>
                    <a:pt x="410" y="25"/>
                  </a:lnTo>
                  <a:lnTo>
                    <a:pt x="400" y="26"/>
                  </a:lnTo>
                  <a:lnTo>
                    <a:pt x="398" y="27"/>
                  </a:lnTo>
                  <a:lnTo>
                    <a:pt x="396" y="28"/>
                  </a:lnTo>
                  <a:lnTo>
                    <a:pt x="394" y="30"/>
                  </a:lnTo>
                  <a:lnTo>
                    <a:pt x="392" y="32"/>
                  </a:lnTo>
                  <a:lnTo>
                    <a:pt x="390" y="33"/>
                  </a:lnTo>
                  <a:lnTo>
                    <a:pt x="388" y="33"/>
                  </a:lnTo>
                  <a:lnTo>
                    <a:pt x="388" y="32"/>
                  </a:lnTo>
                  <a:lnTo>
                    <a:pt x="388" y="31"/>
                  </a:lnTo>
                  <a:lnTo>
                    <a:pt x="388" y="29"/>
                  </a:lnTo>
                  <a:lnTo>
                    <a:pt x="388" y="27"/>
                  </a:lnTo>
                  <a:lnTo>
                    <a:pt x="388" y="25"/>
                  </a:lnTo>
                  <a:lnTo>
                    <a:pt x="386" y="24"/>
                  </a:lnTo>
                  <a:lnTo>
                    <a:pt x="383" y="22"/>
                  </a:lnTo>
                  <a:lnTo>
                    <a:pt x="380" y="19"/>
                  </a:lnTo>
                  <a:lnTo>
                    <a:pt x="378" y="19"/>
                  </a:lnTo>
                  <a:lnTo>
                    <a:pt x="368" y="17"/>
                  </a:lnTo>
                  <a:lnTo>
                    <a:pt x="360" y="13"/>
                  </a:lnTo>
                  <a:lnTo>
                    <a:pt x="350" y="10"/>
                  </a:lnTo>
                  <a:lnTo>
                    <a:pt x="340" y="9"/>
                  </a:lnTo>
                  <a:lnTo>
                    <a:pt x="328" y="8"/>
                  </a:lnTo>
                  <a:lnTo>
                    <a:pt x="315" y="8"/>
                  </a:lnTo>
                  <a:lnTo>
                    <a:pt x="301" y="7"/>
                  </a:lnTo>
                  <a:lnTo>
                    <a:pt x="293" y="6"/>
                  </a:lnTo>
                  <a:lnTo>
                    <a:pt x="289" y="5"/>
                  </a:lnTo>
                  <a:lnTo>
                    <a:pt x="287" y="6"/>
                  </a:lnTo>
                  <a:lnTo>
                    <a:pt x="285" y="7"/>
                  </a:lnTo>
                  <a:lnTo>
                    <a:pt x="283" y="9"/>
                  </a:lnTo>
                  <a:lnTo>
                    <a:pt x="283" y="10"/>
                  </a:lnTo>
                  <a:lnTo>
                    <a:pt x="283" y="12"/>
                  </a:lnTo>
                  <a:lnTo>
                    <a:pt x="284" y="14"/>
                  </a:lnTo>
                  <a:lnTo>
                    <a:pt x="291" y="17"/>
                  </a:lnTo>
                  <a:lnTo>
                    <a:pt x="300" y="21"/>
                  </a:lnTo>
                  <a:lnTo>
                    <a:pt x="310" y="23"/>
                  </a:lnTo>
                  <a:lnTo>
                    <a:pt x="320" y="24"/>
                  </a:lnTo>
                  <a:lnTo>
                    <a:pt x="328" y="27"/>
                  </a:lnTo>
                  <a:lnTo>
                    <a:pt x="334" y="32"/>
                  </a:lnTo>
                  <a:lnTo>
                    <a:pt x="335" y="34"/>
                  </a:lnTo>
                  <a:lnTo>
                    <a:pt x="335" y="35"/>
                  </a:lnTo>
                  <a:lnTo>
                    <a:pt x="334" y="36"/>
                  </a:lnTo>
                  <a:lnTo>
                    <a:pt x="333" y="37"/>
                  </a:lnTo>
                  <a:lnTo>
                    <a:pt x="331" y="38"/>
                  </a:lnTo>
                  <a:lnTo>
                    <a:pt x="330" y="38"/>
                  </a:lnTo>
                  <a:lnTo>
                    <a:pt x="329" y="38"/>
                  </a:lnTo>
                  <a:lnTo>
                    <a:pt x="328" y="39"/>
                  </a:lnTo>
                  <a:lnTo>
                    <a:pt x="324" y="42"/>
                  </a:lnTo>
                  <a:lnTo>
                    <a:pt x="321" y="45"/>
                  </a:lnTo>
                  <a:lnTo>
                    <a:pt x="319" y="47"/>
                  </a:lnTo>
                  <a:lnTo>
                    <a:pt x="317" y="47"/>
                  </a:lnTo>
                  <a:lnTo>
                    <a:pt x="310" y="46"/>
                  </a:lnTo>
                  <a:lnTo>
                    <a:pt x="308" y="45"/>
                  </a:lnTo>
                  <a:lnTo>
                    <a:pt x="305" y="46"/>
                  </a:lnTo>
                  <a:lnTo>
                    <a:pt x="301" y="46"/>
                  </a:lnTo>
                  <a:lnTo>
                    <a:pt x="299" y="46"/>
                  </a:lnTo>
                  <a:lnTo>
                    <a:pt x="295" y="46"/>
                  </a:lnTo>
                  <a:lnTo>
                    <a:pt x="289" y="48"/>
                  </a:lnTo>
                  <a:lnTo>
                    <a:pt x="282" y="48"/>
                  </a:lnTo>
                  <a:lnTo>
                    <a:pt x="278" y="47"/>
                  </a:lnTo>
                  <a:lnTo>
                    <a:pt x="275" y="48"/>
                  </a:lnTo>
                  <a:lnTo>
                    <a:pt x="271" y="50"/>
                  </a:lnTo>
                  <a:lnTo>
                    <a:pt x="266" y="52"/>
                  </a:lnTo>
                  <a:lnTo>
                    <a:pt x="257" y="54"/>
                  </a:lnTo>
                  <a:lnTo>
                    <a:pt x="256" y="54"/>
                  </a:lnTo>
                  <a:lnTo>
                    <a:pt x="254" y="53"/>
                  </a:lnTo>
                  <a:lnTo>
                    <a:pt x="253" y="52"/>
                  </a:lnTo>
                  <a:lnTo>
                    <a:pt x="252" y="52"/>
                  </a:lnTo>
                  <a:lnTo>
                    <a:pt x="251" y="50"/>
                  </a:lnTo>
                  <a:lnTo>
                    <a:pt x="251" y="48"/>
                  </a:lnTo>
                  <a:lnTo>
                    <a:pt x="251" y="46"/>
                  </a:lnTo>
                  <a:lnTo>
                    <a:pt x="250" y="44"/>
                  </a:lnTo>
                  <a:lnTo>
                    <a:pt x="246" y="42"/>
                  </a:lnTo>
                  <a:lnTo>
                    <a:pt x="240" y="42"/>
                  </a:lnTo>
                  <a:lnTo>
                    <a:pt x="233" y="43"/>
                  </a:lnTo>
                  <a:lnTo>
                    <a:pt x="232" y="44"/>
                  </a:lnTo>
                  <a:lnTo>
                    <a:pt x="231" y="44"/>
                  </a:lnTo>
                  <a:lnTo>
                    <a:pt x="231" y="45"/>
                  </a:lnTo>
                  <a:lnTo>
                    <a:pt x="230" y="47"/>
                  </a:lnTo>
                  <a:lnTo>
                    <a:pt x="229" y="49"/>
                  </a:lnTo>
                  <a:lnTo>
                    <a:pt x="228" y="50"/>
                  </a:lnTo>
                  <a:lnTo>
                    <a:pt x="224" y="51"/>
                  </a:lnTo>
                  <a:lnTo>
                    <a:pt x="220" y="51"/>
                  </a:lnTo>
                  <a:lnTo>
                    <a:pt x="216" y="51"/>
                  </a:lnTo>
                  <a:lnTo>
                    <a:pt x="212" y="50"/>
                  </a:lnTo>
                  <a:lnTo>
                    <a:pt x="211" y="49"/>
                  </a:lnTo>
                  <a:lnTo>
                    <a:pt x="209" y="47"/>
                  </a:lnTo>
                  <a:lnTo>
                    <a:pt x="207" y="46"/>
                  </a:lnTo>
                  <a:lnTo>
                    <a:pt x="205" y="44"/>
                  </a:lnTo>
                  <a:lnTo>
                    <a:pt x="203" y="43"/>
                  </a:lnTo>
                  <a:lnTo>
                    <a:pt x="200" y="42"/>
                  </a:lnTo>
                  <a:lnTo>
                    <a:pt x="181" y="40"/>
                  </a:lnTo>
                  <a:lnTo>
                    <a:pt x="166" y="38"/>
                  </a:lnTo>
                  <a:lnTo>
                    <a:pt x="150" y="37"/>
                  </a:lnTo>
                  <a:lnTo>
                    <a:pt x="136" y="38"/>
                  </a:lnTo>
                  <a:lnTo>
                    <a:pt x="122" y="43"/>
                  </a:lnTo>
                  <a:lnTo>
                    <a:pt x="115" y="46"/>
                  </a:lnTo>
                  <a:lnTo>
                    <a:pt x="109" y="50"/>
                  </a:lnTo>
                  <a:lnTo>
                    <a:pt x="104" y="54"/>
                  </a:lnTo>
                  <a:lnTo>
                    <a:pt x="92" y="66"/>
                  </a:lnTo>
                  <a:lnTo>
                    <a:pt x="75" y="74"/>
                  </a:lnTo>
                  <a:lnTo>
                    <a:pt x="58" y="82"/>
                  </a:lnTo>
                  <a:lnTo>
                    <a:pt x="38" y="88"/>
                  </a:lnTo>
                  <a:lnTo>
                    <a:pt x="21" y="94"/>
                  </a:lnTo>
                  <a:lnTo>
                    <a:pt x="5" y="100"/>
                  </a:lnTo>
                  <a:lnTo>
                    <a:pt x="5" y="101"/>
                  </a:lnTo>
                  <a:lnTo>
                    <a:pt x="4" y="103"/>
                  </a:lnTo>
                  <a:lnTo>
                    <a:pt x="2" y="105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0" y="112"/>
                  </a:lnTo>
                  <a:lnTo>
                    <a:pt x="6" y="113"/>
                  </a:lnTo>
                  <a:lnTo>
                    <a:pt x="13" y="112"/>
                  </a:lnTo>
                  <a:lnTo>
                    <a:pt x="20" y="112"/>
                  </a:lnTo>
                  <a:lnTo>
                    <a:pt x="26" y="114"/>
                  </a:lnTo>
                  <a:lnTo>
                    <a:pt x="37" y="120"/>
                  </a:lnTo>
                  <a:lnTo>
                    <a:pt x="50" y="123"/>
                  </a:lnTo>
                  <a:lnTo>
                    <a:pt x="62" y="123"/>
                  </a:lnTo>
                  <a:lnTo>
                    <a:pt x="74" y="122"/>
                  </a:lnTo>
                  <a:lnTo>
                    <a:pt x="87" y="121"/>
                  </a:lnTo>
                  <a:lnTo>
                    <a:pt x="97" y="120"/>
                  </a:lnTo>
                  <a:lnTo>
                    <a:pt x="105" y="121"/>
                  </a:lnTo>
                  <a:lnTo>
                    <a:pt x="110" y="123"/>
                  </a:lnTo>
                  <a:lnTo>
                    <a:pt x="113" y="129"/>
                  </a:lnTo>
                  <a:lnTo>
                    <a:pt x="115" y="132"/>
                  </a:lnTo>
                  <a:lnTo>
                    <a:pt x="120" y="138"/>
                  </a:lnTo>
                  <a:lnTo>
                    <a:pt x="125" y="142"/>
                  </a:lnTo>
                  <a:lnTo>
                    <a:pt x="128" y="147"/>
                  </a:lnTo>
                  <a:lnTo>
                    <a:pt x="128" y="151"/>
                  </a:lnTo>
                  <a:lnTo>
                    <a:pt x="125" y="153"/>
                  </a:lnTo>
                  <a:lnTo>
                    <a:pt x="116" y="156"/>
                  </a:lnTo>
                  <a:lnTo>
                    <a:pt x="106" y="161"/>
                  </a:lnTo>
                  <a:lnTo>
                    <a:pt x="96" y="167"/>
                  </a:lnTo>
                  <a:lnTo>
                    <a:pt x="87" y="173"/>
                  </a:lnTo>
                  <a:lnTo>
                    <a:pt x="82" y="181"/>
                  </a:lnTo>
                  <a:lnTo>
                    <a:pt x="81" y="187"/>
                  </a:lnTo>
                  <a:lnTo>
                    <a:pt x="84" y="190"/>
                  </a:lnTo>
                  <a:lnTo>
                    <a:pt x="89" y="193"/>
                  </a:lnTo>
                  <a:lnTo>
                    <a:pt x="94" y="197"/>
                  </a:lnTo>
                  <a:lnTo>
                    <a:pt x="98" y="200"/>
                  </a:lnTo>
                  <a:lnTo>
                    <a:pt x="100" y="200"/>
                  </a:lnTo>
                  <a:lnTo>
                    <a:pt x="102" y="201"/>
                  </a:lnTo>
                  <a:lnTo>
                    <a:pt x="104" y="201"/>
                  </a:lnTo>
                  <a:lnTo>
                    <a:pt x="106" y="201"/>
                  </a:lnTo>
                  <a:lnTo>
                    <a:pt x="108" y="201"/>
                  </a:lnTo>
                  <a:lnTo>
                    <a:pt x="108" y="202"/>
                  </a:lnTo>
                  <a:lnTo>
                    <a:pt x="108" y="204"/>
                  </a:lnTo>
                  <a:lnTo>
                    <a:pt x="107" y="207"/>
                  </a:lnTo>
                  <a:lnTo>
                    <a:pt x="106" y="210"/>
                  </a:lnTo>
                  <a:lnTo>
                    <a:pt x="104" y="212"/>
                  </a:lnTo>
                  <a:lnTo>
                    <a:pt x="102" y="216"/>
                  </a:lnTo>
                  <a:lnTo>
                    <a:pt x="100" y="218"/>
                  </a:lnTo>
                  <a:lnTo>
                    <a:pt x="100" y="221"/>
                  </a:lnTo>
                  <a:lnTo>
                    <a:pt x="100" y="223"/>
                  </a:lnTo>
                  <a:lnTo>
                    <a:pt x="101" y="226"/>
                  </a:lnTo>
                  <a:lnTo>
                    <a:pt x="101" y="229"/>
                  </a:lnTo>
                  <a:lnTo>
                    <a:pt x="101" y="231"/>
                  </a:lnTo>
                  <a:lnTo>
                    <a:pt x="100" y="233"/>
                  </a:lnTo>
                  <a:lnTo>
                    <a:pt x="95" y="239"/>
                  </a:lnTo>
                  <a:lnTo>
                    <a:pt x="86" y="242"/>
                  </a:lnTo>
                  <a:lnTo>
                    <a:pt x="76" y="241"/>
                  </a:lnTo>
                  <a:lnTo>
                    <a:pt x="70" y="238"/>
                  </a:lnTo>
                  <a:lnTo>
                    <a:pt x="64" y="235"/>
                  </a:lnTo>
                  <a:lnTo>
                    <a:pt x="58" y="231"/>
                  </a:lnTo>
                  <a:lnTo>
                    <a:pt x="54" y="228"/>
                  </a:lnTo>
                  <a:lnTo>
                    <a:pt x="53" y="227"/>
                  </a:lnTo>
                  <a:lnTo>
                    <a:pt x="51" y="228"/>
                  </a:lnTo>
                  <a:lnTo>
                    <a:pt x="49" y="229"/>
                  </a:lnTo>
                  <a:lnTo>
                    <a:pt x="47" y="230"/>
                  </a:lnTo>
                  <a:lnTo>
                    <a:pt x="45" y="232"/>
                  </a:lnTo>
                  <a:lnTo>
                    <a:pt x="41" y="234"/>
                  </a:lnTo>
                  <a:lnTo>
                    <a:pt x="39" y="236"/>
                  </a:lnTo>
                  <a:lnTo>
                    <a:pt x="37" y="237"/>
                  </a:lnTo>
                  <a:lnTo>
                    <a:pt x="36" y="238"/>
                  </a:lnTo>
                  <a:lnTo>
                    <a:pt x="37" y="239"/>
                  </a:lnTo>
                  <a:lnTo>
                    <a:pt x="38" y="241"/>
                  </a:lnTo>
                  <a:lnTo>
                    <a:pt x="39" y="242"/>
                  </a:lnTo>
                  <a:lnTo>
                    <a:pt x="41" y="243"/>
                  </a:lnTo>
                  <a:lnTo>
                    <a:pt x="47" y="247"/>
                  </a:lnTo>
                  <a:lnTo>
                    <a:pt x="54" y="251"/>
                  </a:lnTo>
                  <a:lnTo>
                    <a:pt x="60" y="257"/>
                  </a:lnTo>
                  <a:lnTo>
                    <a:pt x="65" y="260"/>
                  </a:lnTo>
                  <a:lnTo>
                    <a:pt x="66" y="261"/>
                  </a:lnTo>
                  <a:lnTo>
                    <a:pt x="67" y="261"/>
                  </a:lnTo>
                  <a:lnTo>
                    <a:pt x="70" y="268"/>
                  </a:lnTo>
                  <a:lnTo>
                    <a:pt x="72" y="271"/>
                  </a:lnTo>
                  <a:lnTo>
                    <a:pt x="72" y="274"/>
                  </a:lnTo>
                  <a:lnTo>
                    <a:pt x="72" y="279"/>
                  </a:lnTo>
                  <a:lnTo>
                    <a:pt x="72" y="287"/>
                  </a:lnTo>
                  <a:lnTo>
                    <a:pt x="73" y="288"/>
                  </a:lnTo>
                  <a:lnTo>
                    <a:pt x="75" y="289"/>
                  </a:lnTo>
                  <a:lnTo>
                    <a:pt x="77" y="291"/>
                  </a:lnTo>
                  <a:lnTo>
                    <a:pt x="79" y="292"/>
                  </a:lnTo>
                  <a:lnTo>
                    <a:pt x="82" y="292"/>
                  </a:lnTo>
                  <a:lnTo>
                    <a:pt x="83" y="293"/>
                  </a:lnTo>
                  <a:lnTo>
                    <a:pt x="85" y="299"/>
                  </a:lnTo>
                  <a:lnTo>
                    <a:pt x="88" y="304"/>
                  </a:lnTo>
                  <a:lnTo>
                    <a:pt x="91" y="309"/>
                  </a:lnTo>
                  <a:lnTo>
                    <a:pt x="91" y="314"/>
                  </a:lnTo>
                  <a:lnTo>
                    <a:pt x="90" y="315"/>
                  </a:lnTo>
                  <a:lnTo>
                    <a:pt x="88" y="317"/>
                  </a:lnTo>
                  <a:lnTo>
                    <a:pt x="86" y="319"/>
                  </a:lnTo>
                  <a:lnTo>
                    <a:pt x="83" y="321"/>
                  </a:lnTo>
                  <a:lnTo>
                    <a:pt x="81" y="322"/>
                  </a:lnTo>
                  <a:lnTo>
                    <a:pt x="77" y="324"/>
                  </a:lnTo>
                  <a:lnTo>
                    <a:pt x="75" y="326"/>
                  </a:lnTo>
                  <a:lnTo>
                    <a:pt x="74" y="327"/>
                  </a:lnTo>
                  <a:lnTo>
                    <a:pt x="74" y="328"/>
                  </a:lnTo>
                  <a:lnTo>
                    <a:pt x="75" y="330"/>
                  </a:lnTo>
                  <a:lnTo>
                    <a:pt x="84" y="331"/>
                  </a:lnTo>
                  <a:lnTo>
                    <a:pt x="93" y="330"/>
                  </a:lnTo>
                  <a:lnTo>
                    <a:pt x="102" y="328"/>
                  </a:lnTo>
                  <a:lnTo>
                    <a:pt x="110" y="330"/>
                  </a:lnTo>
                  <a:lnTo>
                    <a:pt x="116" y="332"/>
                  </a:lnTo>
                  <a:lnTo>
                    <a:pt x="122" y="334"/>
                  </a:lnTo>
                  <a:lnTo>
                    <a:pt x="126" y="334"/>
                  </a:lnTo>
                  <a:lnTo>
                    <a:pt x="132" y="335"/>
                  </a:lnTo>
                  <a:lnTo>
                    <a:pt x="133" y="335"/>
                  </a:lnTo>
                  <a:lnTo>
                    <a:pt x="134" y="337"/>
                  </a:lnTo>
                  <a:lnTo>
                    <a:pt x="135" y="338"/>
                  </a:lnTo>
                  <a:lnTo>
                    <a:pt x="136" y="338"/>
                  </a:lnTo>
                  <a:lnTo>
                    <a:pt x="142" y="339"/>
                  </a:lnTo>
                  <a:lnTo>
                    <a:pt x="150" y="339"/>
                  </a:lnTo>
                  <a:lnTo>
                    <a:pt x="158" y="339"/>
                  </a:lnTo>
                  <a:lnTo>
                    <a:pt x="161" y="341"/>
                  </a:lnTo>
                  <a:lnTo>
                    <a:pt x="160" y="343"/>
                  </a:lnTo>
                  <a:lnTo>
                    <a:pt x="151" y="346"/>
                  </a:lnTo>
                  <a:lnTo>
                    <a:pt x="142" y="346"/>
                  </a:lnTo>
                  <a:lnTo>
                    <a:pt x="133" y="344"/>
                  </a:lnTo>
                  <a:lnTo>
                    <a:pt x="123" y="343"/>
                  </a:lnTo>
                  <a:lnTo>
                    <a:pt x="122" y="342"/>
                  </a:lnTo>
                  <a:lnTo>
                    <a:pt x="120" y="341"/>
                  </a:lnTo>
                  <a:lnTo>
                    <a:pt x="117" y="341"/>
                  </a:lnTo>
                  <a:lnTo>
                    <a:pt x="108" y="341"/>
                  </a:lnTo>
                  <a:lnTo>
                    <a:pt x="102" y="342"/>
                  </a:lnTo>
                  <a:lnTo>
                    <a:pt x="95" y="344"/>
                  </a:lnTo>
                  <a:lnTo>
                    <a:pt x="86" y="346"/>
                  </a:lnTo>
                  <a:lnTo>
                    <a:pt x="84" y="346"/>
                  </a:lnTo>
                  <a:lnTo>
                    <a:pt x="83" y="348"/>
                  </a:lnTo>
                  <a:lnTo>
                    <a:pt x="82" y="349"/>
                  </a:lnTo>
                  <a:lnTo>
                    <a:pt x="79" y="351"/>
                  </a:lnTo>
                  <a:lnTo>
                    <a:pt x="79" y="352"/>
                  </a:lnTo>
                  <a:lnTo>
                    <a:pt x="78" y="353"/>
                  </a:lnTo>
                  <a:lnTo>
                    <a:pt x="79" y="354"/>
                  </a:lnTo>
                  <a:lnTo>
                    <a:pt x="89" y="353"/>
                  </a:lnTo>
                  <a:lnTo>
                    <a:pt x="100" y="352"/>
                  </a:lnTo>
                  <a:lnTo>
                    <a:pt x="113" y="352"/>
                  </a:lnTo>
                  <a:lnTo>
                    <a:pt x="127" y="352"/>
                  </a:lnTo>
                  <a:lnTo>
                    <a:pt x="138" y="354"/>
                  </a:lnTo>
                  <a:lnTo>
                    <a:pt x="147" y="357"/>
                  </a:lnTo>
                  <a:lnTo>
                    <a:pt x="155" y="364"/>
                  </a:lnTo>
                  <a:lnTo>
                    <a:pt x="162" y="366"/>
                  </a:lnTo>
                  <a:lnTo>
                    <a:pt x="167" y="366"/>
                  </a:lnTo>
                  <a:lnTo>
                    <a:pt x="173" y="360"/>
                  </a:lnTo>
                  <a:lnTo>
                    <a:pt x="176" y="359"/>
                  </a:lnTo>
                  <a:lnTo>
                    <a:pt x="183" y="358"/>
                  </a:lnTo>
                  <a:lnTo>
                    <a:pt x="191" y="357"/>
                  </a:lnTo>
                  <a:lnTo>
                    <a:pt x="200" y="357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88" name="Freeform 28"/>
            <p:cNvSpPr>
              <a:spLocks/>
            </p:cNvSpPr>
            <p:nvPr/>
          </p:nvSpPr>
          <p:spPr bwMode="gray">
            <a:xfrm>
              <a:off x="3257" y="1546"/>
              <a:ext cx="80" cy="43"/>
            </a:xfrm>
            <a:custGeom>
              <a:avLst/>
              <a:gdLst>
                <a:gd name="T0" fmla="*/ 77 w 80"/>
                <a:gd name="T1" fmla="*/ 12 h 43"/>
                <a:gd name="T2" fmla="*/ 80 w 80"/>
                <a:gd name="T3" fmla="*/ 10 h 43"/>
                <a:gd name="T4" fmla="*/ 80 w 80"/>
                <a:gd name="T5" fmla="*/ 8 h 43"/>
                <a:gd name="T6" fmla="*/ 76 w 80"/>
                <a:gd name="T7" fmla="*/ 5 h 43"/>
                <a:gd name="T8" fmla="*/ 70 w 80"/>
                <a:gd name="T9" fmla="*/ 3 h 43"/>
                <a:gd name="T10" fmla="*/ 64 w 80"/>
                <a:gd name="T11" fmla="*/ 1 h 43"/>
                <a:gd name="T12" fmla="*/ 60 w 80"/>
                <a:gd name="T13" fmla="*/ 0 h 43"/>
                <a:gd name="T14" fmla="*/ 57 w 80"/>
                <a:gd name="T15" fmla="*/ 1 h 43"/>
                <a:gd name="T16" fmla="*/ 48 w 80"/>
                <a:gd name="T17" fmla="*/ 6 h 43"/>
                <a:gd name="T18" fmla="*/ 33 w 80"/>
                <a:gd name="T19" fmla="*/ 5 h 43"/>
                <a:gd name="T20" fmla="*/ 27 w 80"/>
                <a:gd name="T21" fmla="*/ 6 h 43"/>
                <a:gd name="T22" fmla="*/ 20 w 80"/>
                <a:gd name="T23" fmla="*/ 7 h 43"/>
                <a:gd name="T24" fmla="*/ 18 w 80"/>
                <a:gd name="T25" fmla="*/ 8 h 43"/>
                <a:gd name="T26" fmla="*/ 14 w 80"/>
                <a:gd name="T27" fmla="*/ 10 h 43"/>
                <a:gd name="T28" fmla="*/ 11 w 80"/>
                <a:gd name="T29" fmla="*/ 14 h 43"/>
                <a:gd name="T30" fmla="*/ 6 w 80"/>
                <a:gd name="T31" fmla="*/ 19 h 43"/>
                <a:gd name="T32" fmla="*/ 2 w 80"/>
                <a:gd name="T33" fmla="*/ 22 h 43"/>
                <a:gd name="T34" fmla="*/ 1 w 80"/>
                <a:gd name="T35" fmla="*/ 26 h 43"/>
                <a:gd name="T36" fmla="*/ 0 w 80"/>
                <a:gd name="T37" fmla="*/ 30 h 43"/>
                <a:gd name="T38" fmla="*/ 0 w 80"/>
                <a:gd name="T39" fmla="*/ 32 h 43"/>
                <a:gd name="T40" fmla="*/ 4 w 80"/>
                <a:gd name="T41" fmla="*/ 34 h 43"/>
                <a:gd name="T42" fmla="*/ 8 w 80"/>
                <a:gd name="T43" fmla="*/ 33 h 43"/>
                <a:gd name="T44" fmla="*/ 12 w 80"/>
                <a:gd name="T45" fmla="*/ 29 h 43"/>
                <a:gd name="T46" fmla="*/ 17 w 80"/>
                <a:gd name="T47" fmla="*/ 27 h 43"/>
                <a:gd name="T48" fmla="*/ 21 w 80"/>
                <a:gd name="T49" fmla="*/ 28 h 43"/>
                <a:gd name="T50" fmla="*/ 25 w 80"/>
                <a:gd name="T51" fmla="*/ 30 h 43"/>
                <a:gd name="T52" fmla="*/ 30 w 80"/>
                <a:gd name="T53" fmla="*/ 30 h 43"/>
                <a:gd name="T54" fmla="*/ 34 w 80"/>
                <a:gd name="T55" fmla="*/ 32 h 43"/>
                <a:gd name="T56" fmla="*/ 38 w 80"/>
                <a:gd name="T57" fmla="*/ 35 h 43"/>
                <a:gd name="T58" fmla="*/ 41 w 80"/>
                <a:gd name="T59" fmla="*/ 41 h 43"/>
                <a:gd name="T60" fmla="*/ 44 w 80"/>
                <a:gd name="T61" fmla="*/ 43 h 43"/>
                <a:gd name="T62" fmla="*/ 47 w 80"/>
                <a:gd name="T63" fmla="*/ 42 h 43"/>
                <a:gd name="T64" fmla="*/ 51 w 80"/>
                <a:gd name="T65" fmla="*/ 41 h 43"/>
                <a:gd name="T66" fmla="*/ 52 w 80"/>
                <a:gd name="T67" fmla="*/ 39 h 43"/>
                <a:gd name="T68" fmla="*/ 54 w 80"/>
                <a:gd name="T69" fmla="*/ 37 h 43"/>
                <a:gd name="T70" fmla="*/ 55 w 80"/>
                <a:gd name="T71" fmla="*/ 33 h 43"/>
                <a:gd name="T72" fmla="*/ 54 w 80"/>
                <a:gd name="T73" fmla="*/ 30 h 43"/>
                <a:gd name="T74" fmla="*/ 51 w 80"/>
                <a:gd name="T75" fmla="*/ 27 h 43"/>
                <a:gd name="T76" fmla="*/ 49 w 80"/>
                <a:gd name="T77" fmla="*/ 25 h 43"/>
                <a:gd name="T78" fmla="*/ 51 w 80"/>
                <a:gd name="T79" fmla="*/ 22 h 43"/>
                <a:gd name="T80" fmla="*/ 54 w 80"/>
                <a:gd name="T81" fmla="*/ 18 h 43"/>
                <a:gd name="T82" fmla="*/ 62 w 80"/>
                <a:gd name="T83" fmla="*/ 18 h 43"/>
                <a:gd name="T84" fmla="*/ 75 w 80"/>
                <a:gd name="T85" fmla="*/ 13 h 4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0"/>
                <a:gd name="T130" fmla="*/ 0 h 43"/>
                <a:gd name="T131" fmla="*/ 80 w 80"/>
                <a:gd name="T132" fmla="*/ 43 h 4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0" h="43">
                  <a:moveTo>
                    <a:pt x="75" y="13"/>
                  </a:moveTo>
                  <a:lnTo>
                    <a:pt x="77" y="12"/>
                  </a:lnTo>
                  <a:lnTo>
                    <a:pt x="79" y="11"/>
                  </a:lnTo>
                  <a:lnTo>
                    <a:pt x="80" y="10"/>
                  </a:lnTo>
                  <a:lnTo>
                    <a:pt x="80" y="9"/>
                  </a:lnTo>
                  <a:lnTo>
                    <a:pt x="80" y="8"/>
                  </a:lnTo>
                  <a:lnTo>
                    <a:pt x="79" y="6"/>
                  </a:lnTo>
                  <a:lnTo>
                    <a:pt x="76" y="5"/>
                  </a:lnTo>
                  <a:lnTo>
                    <a:pt x="74" y="4"/>
                  </a:lnTo>
                  <a:lnTo>
                    <a:pt x="70" y="3"/>
                  </a:lnTo>
                  <a:lnTo>
                    <a:pt x="67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48" y="6"/>
                  </a:lnTo>
                  <a:lnTo>
                    <a:pt x="40" y="6"/>
                  </a:lnTo>
                  <a:lnTo>
                    <a:pt x="33" y="5"/>
                  </a:lnTo>
                  <a:lnTo>
                    <a:pt x="30" y="5"/>
                  </a:lnTo>
                  <a:lnTo>
                    <a:pt x="27" y="6"/>
                  </a:lnTo>
                  <a:lnTo>
                    <a:pt x="23" y="7"/>
                  </a:lnTo>
                  <a:lnTo>
                    <a:pt x="20" y="7"/>
                  </a:lnTo>
                  <a:lnTo>
                    <a:pt x="19" y="7"/>
                  </a:lnTo>
                  <a:lnTo>
                    <a:pt x="18" y="8"/>
                  </a:lnTo>
                  <a:lnTo>
                    <a:pt x="16" y="9"/>
                  </a:lnTo>
                  <a:lnTo>
                    <a:pt x="14" y="10"/>
                  </a:lnTo>
                  <a:lnTo>
                    <a:pt x="13" y="12"/>
                  </a:lnTo>
                  <a:lnTo>
                    <a:pt x="11" y="14"/>
                  </a:lnTo>
                  <a:lnTo>
                    <a:pt x="9" y="17"/>
                  </a:lnTo>
                  <a:lnTo>
                    <a:pt x="6" y="19"/>
                  </a:lnTo>
                  <a:lnTo>
                    <a:pt x="4" y="20"/>
                  </a:lnTo>
                  <a:lnTo>
                    <a:pt x="2" y="22"/>
                  </a:lnTo>
                  <a:lnTo>
                    <a:pt x="1" y="23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6" y="34"/>
                  </a:lnTo>
                  <a:lnTo>
                    <a:pt x="8" y="33"/>
                  </a:lnTo>
                  <a:lnTo>
                    <a:pt x="10" y="31"/>
                  </a:lnTo>
                  <a:lnTo>
                    <a:pt x="12" y="29"/>
                  </a:lnTo>
                  <a:lnTo>
                    <a:pt x="14" y="27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8"/>
                  </a:lnTo>
                  <a:lnTo>
                    <a:pt x="24" y="29"/>
                  </a:lnTo>
                  <a:lnTo>
                    <a:pt x="25" y="30"/>
                  </a:lnTo>
                  <a:lnTo>
                    <a:pt x="28" y="30"/>
                  </a:lnTo>
                  <a:lnTo>
                    <a:pt x="30" y="30"/>
                  </a:lnTo>
                  <a:lnTo>
                    <a:pt x="31" y="30"/>
                  </a:lnTo>
                  <a:lnTo>
                    <a:pt x="34" y="32"/>
                  </a:lnTo>
                  <a:lnTo>
                    <a:pt x="36" y="34"/>
                  </a:lnTo>
                  <a:lnTo>
                    <a:pt x="38" y="35"/>
                  </a:lnTo>
                  <a:lnTo>
                    <a:pt x="40" y="38"/>
                  </a:lnTo>
                  <a:lnTo>
                    <a:pt x="41" y="41"/>
                  </a:lnTo>
                  <a:lnTo>
                    <a:pt x="42" y="42"/>
                  </a:lnTo>
                  <a:lnTo>
                    <a:pt x="44" y="43"/>
                  </a:lnTo>
                  <a:lnTo>
                    <a:pt x="45" y="42"/>
                  </a:lnTo>
                  <a:lnTo>
                    <a:pt x="47" y="42"/>
                  </a:lnTo>
                  <a:lnTo>
                    <a:pt x="49" y="41"/>
                  </a:lnTo>
                  <a:lnTo>
                    <a:pt x="51" y="41"/>
                  </a:lnTo>
                  <a:lnTo>
                    <a:pt x="51" y="40"/>
                  </a:lnTo>
                  <a:lnTo>
                    <a:pt x="52" y="39"/>
                  </a:lnTo>
                  <a:lnTo>
                    <a:pt x="53" y="38"/>
                  </a:lnTo>
                  <a:lnTo>
                    <a:pt x="54" y="37"/>
                  </a:lnTo>
                  <a:lnTo>
                    <a:pt x="55" y="35"/>
                  </a:lnTo>
                  <a:lnTo>
                    <a:pt x="55" y="33"/>
                  </a:lnTo>
                  <a:lnTo>
                    <a:pt x="55" y="31"/>
                  </a:lnTo>
                  <a:lnTo>
                    <a:pt x="54" y="30"/>
                  </a:lnTo>
                  <a:lnTo>
                    <a:pt x="52" y="29"/>
                  </a:lnTo>
                  <a:lnTo>
                    <a:pt x="51" y="27"/>
                  </a:lnTo>
                  <a:lnTo>
                    <a:pt x="50" y="26"/>
                  </a:lnTo>
                  <a:lnTo>
                    <a:pt x="49" y="25"/>
                  </a:lnTo>
                  <a:lnTo>
                    <a:pt x="49" y="24"/>
                  </a:lnTo>
                  <a:lnTo>
                    <a:pt x="51" y="22"/>
                  </a:lnTo>
                  <a:lnTo>
                    <a:pt x="52" y="20"/>
                  </a:lnTo>
                  <a:lnTo>
                    <a:pt x="54" y="18"/>
                  </a:lnTo>
                  <a:lnTo>
                    <a:pt x="56" y="17"/>
                  </a:lnTo>
                  <a:lnTo>
                    <a:pt x="62" y="18"/>
                  </a:lnTo>
                  <a:lnTo>
                    <a:pt x="69" y="17"/>
                  </a:lnTo>
                  <a:lnTo>
                    <a:pt x="75" y="13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89" name="Freeform 29"/>
            <p:cNvSpPr>
              <a:spLocks/>
            </p:cNvSpPr>
            <p:nvPr/>
          </p:nvSpPr>
          <p:spPr bwMode="gray">
            <a:xfrm>
              <a:off x="2735" y="1389"/>
              <a:ext cx="36" cy="73"/>
            </a:xfrm>
            <a:custGeom>
              <a:avLst/>
              <a:gdLst>
                <a:gd name="T0" fmla="*/ 0 w 36"/>
                <a:gd name="T1" fmla="*/ 33 h 73"/>
                <a:gd name="T2" fmla="*/ 0 w 36"/>
                <a:gd name="T3" fmla="*/ 35 h 73"/>
                <a:gd name="T4" fmla="*/ 0 w 36"/>
                <a:gd name="T5" fmla="*/ 37 h 73"/>
                <a:gd name="T6" fmla="*/ 1 w 36"/>
                <a:gd name="T7" fmla="*/ 39 h 73"/>
                <a:gd name="T8" fmla="*/ 2 w 36"/>
                <a:gd name="T9" fmla="*/ 43 h 73"/>
                <a:gd name="T10" fmla="*/ 3 w 36"/>
                <a:gd name="T11" fmla="*/ 47 h 73"/>
                <a:gd name="T12" fmla="*/ 4 w 36"/>
                <a:gd name="T13" fmla="*/ 50 h 73"/>
                <a:gd name="T14" fmla="*/ 6 w 36"/>
                <a:gd name="T15" fmla="*/ 54 h 73"/>
                <a:gd name="T16" fmla="*/ 10 w 36"/>
                <a:gd name="T17" fmla="*/ 59 h 73"/>
                <a:gd name="T18" fmla="*/ 15 w 36"/>
                <a:gd name="T19" fmla="*/ 61 h 73"/>
                <a:gd name="T20" fmla="*/ 18 w 36"/>
                <a:gd name="T21" fmla="*/ 63 h 73"/>
                <a:gd name="T22" fmla="*/ 19 w 36"/>
                <a:gd name="T23" fmla="*/ 66 h 73"/>
                <a:gd name="T24" fmla="*/ 22 w 36"/>
                <a:gd name="T25" fmla="*/ 68 h 73"/>
                <a:gd name="T26" fmla="*/ 27 w 36"/>
                <a:gd name="T27" fmla="*/ 71 h 73"/>
                <a:gd name="T28" fmla="*/ 32 w 36"/>
                <a:gd name="T29" fmla="*/ 73 h 73"/>
                <a:gd name="T30" fmla="*/ 34 w 36"/>
                <a:gd name="T31" fmla="*/ 73 h 73"/>
                <a:gd name="T32" fmla="*/ 36 w 36"/>
                <a:gd name="T33" fmla="*/ 71 h 73"/>
                <a:gd name="T34" fmla="*/ 34 w 36"/>
                <a:gd name="T35" fmla="*/ 67 h 73"/>
                <a:gd name="T36" fmla="*/ 33 w 36"/>
                <a:gd name="T37" fmla="*/ 66 h 73"/>
                <a:gd name="T38" fmla="*/ 30 w 36"/>
                <a:gd name="T39" fmla="*/ 61 h 73"/>
                <a:gd name="T40" fmla="*/ 29 w 36"/>
                <a:gd name="T41" fmla="*/ 53 h 73"/>
                <a:gd name="T42" fmla="*/ 30 w 36"/>
                <a:gd name="T43" fmla="*/ 49 h 73"/>
                <a:gd name="T44" fmla="*/ 31 w 36"/>
                <a:gd name="T45" fmla="*/ 48 h 73"/>
                <a:gd name="T46" fmla="*/ 31 w 36"/>
                <a:gd name="T47" fmla="*/ 43 h 73"/>
                <a:gd name="T48" fmla="*/ 30 w 36"/>
                <a:gd name="T49" fmla="*/ 37 h 73"/>
                <a:gd name="T50" fmla="*/ 29 w 36"/>
                <a:gd name="T51" fmla="*/ 32 h 73"/>
                <a:gd name="T52" fmla="*/ 28 w 36"/>
                <a:gd name="T53" fmla="*/ 32 h 73"/>
                <a:gd name="T54" fmla="*/ 26 w 36"/>
                <a:gd name="T55" fmla="*/ 32 h 73"/>
                <a:gd name="T56" fmla="*/ 24 w 36"/>
                <a:gd name="T57" fmla="*/ 32 h 73"/>
                <a:gd name="T58" fmla="*/ 23 w 36"/>
                <a:gd name="T59" fmla="*/ 30 h 73"/>
                <a:gd name="T60" fmla="*/ 22 w 36"/>
                <a:gd name="T61" fmla="*/ 31 h 73"/>
                <a:gd name="T62" fmla="*/ 19 w 36"/>
                <a:gd name="T63" fmla="*/ 25 h 73"/>
                <a:gd name="T64" fmla="*/ 16 w 36"/>
                <a:gd name="T65" fmla="*/ 8 h 73"/>
                <a:gd name="T66" fmla="*/ 13 w 36"/>
                <a:gd name="T67" fmla="*/ 1 h 73"/>
                <a:gd name="T68" fmla="*/ 10 w 36"/>
                <a:gd name="T69" fmla="*/ 0 h 73"/>
                <a:gd name="T70" fmla="*/ 9 w 36"/>
                <a:gd name="T71" fmla="*/ 0 h 73"/>
                <a:gd name="T72" fmla="*/ 8 w 36"/>
                <a:gd name="T73" fmla="*/ 7 h 73"/>
                <a:gd name="T74" fmla="*/ 8 w 36"/>
                <a:gd name="T75" fmla="*/ 24 h 73"/>
                <a:gd name="T76" fmla="*/ 4 w 36"/>
                <a:gd name="T77" fmla="*/ 29 h 7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6"/>
                <a:gd name="T118" fmla="*/ 0 h 73"/>
                <a:gd name="T119" fmla="*/ 36 w 36"/>
                <a:gd name="T120" fmla="*/ 73 h 73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6" h="73">
                  <a:moveTo>
                    <a:pt x="1" y="32"/>
                  </a:moveTo>
                  <a:lnTo>
                    <a:pt x="0" y="33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37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2" y="43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8"/>
                  </a:lnTo>
                  <a:lnTo>
                    <a:pt x="4" y="50"/>
                  </a:lnTo>
                  <a:lnTo>
                    <a:pt x="5" y="51"/>
                  </a:lnTo>
                  <a:lnTo>
                    <a:pt x="6" y="54"/>
                  </a:lnTo>
                  <a:lnTo>
                    <a:pt x="8" y="57"/>
                  </a:lnTo>
                  <a:lnTo>
                    <a:pt x="10" y="59"/>
                  </a:lnTo>
                  <a:lnTo>
                    <a:pt x="13" y="60"/>
                  </a:lnTo>
                  <a:lnTo>
                    <a:pt x="15" y="61"/>
                  </a:lnTo>
                  <a:lnTo>
                    <a:pt x="17" y="62"/>
                  </a:lnTo>
                  <a:lnTo>
                    <a:pt x="18" y="63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7"/>
                  </a:lnTo>
                  <a:lnTo>
                    <a:pt x="22" y="68"/>
                  </a:lnTo>
                  <a:lnTo>
                    <a:pt x="25" y="69"/>
                  </a:lnTo>
                  <a:lnTo>
                    <a:pt x="27" y="71"/>
                  </a:lnTo>
                  <a:lnTo>
                    <a:pt x="30" y="73"/>
                  </a:lnTo>
                  <a:lnTo>
                    <a:pt x="32" y="73"/>
                  </a:lnTo>
                  <a:lnTo>
                    <a:pt x="33" y="73"/>
                  </a:lnTo>
                  <a:lnTo>
                    <a:pt x="34" y="73"/>
                  </a:lnTo>
                  <a:lnTo>
                    <a:pt x="35" y="72"/>
                  </a:lnTo>
                  <a:lnTo>
                    <a:pt x="36" y="71"/>
                  </a:lnTo>
                  <a:lnTo>
                    <a:pt x="35" y="69"/>
                  </a:lnTo>
                  <a:lnTo>
                    <a:pt x="34" y="67"/>
                  </a:lnTo>
                  <a:lnTo>
                    <a:pt x="34" y="66"/>
                  </a:lnTo>
                  <a:lnTo>
                    <a:pt x="33" y="66"/>
                  </a:lnTo>
                  <a:lnTo>
                    <a:pt x="32" y="65"/>
                  </a:lnTo>
                  <a:lnTo>
                    <a:pt x="30" y="61"/>
                  </a:lnTo>
                  <a:lnTo>
                    <a:pt x="29" y="58"/>
                  </a:lnTo>
                  <a:lnTo>
                    <a:pt x="29" y="53"/>
                  </a:lnTo>
                  <a:lnTo>
                    <a:pt x="30" y="50"/>
                  </a:lnTo>
                  <a:lnTo>
                    <a:pt x="30" y="49"/>
                  </a:lnTo>
                  <a:lnTo>
                    <a:pt x="31" y="48"/>
                  </a:lnTo>
                  <a:lnTo>
                    <a:pt x="31" y="46"/>
                  </a:lnTo>
                  <a:lnTo>
                    <a:pt x="31" y="43"/>
                  </a:lnTo>
                  <a:lnTo>
                    <a:pt x="31" y="40"/>
                  </a:lnTo>
                  <a:lnTo>
                    <a:pt x="30" y="37"/>
                  </a:lnTo>
                  <a:lnTo>
                    <a:pt x="30" y="34"/>
                  </a:lnTo>
                  <a:lnTo>
                    <a:pt x="29" y="32"/>
                  </a:lnTo>
                  <a:lnTo>
                    <a:pt x="28" y="32"/>
                  </a:lnTo>
                  <a:lnTo>
                    <a:pt x="27" y="32"/>
                  </a:lnTo>
                  <a:lnTo>
                    <a:pt x="26" y="32"/>
                  </a:lnTo>
                  <a:lnTo>
                    <a:pt x="25" y="33"/>
                  </a:lnTo>
                  <a:lnTo>
                    <a:pt x="24" y="32"/>
                  </a:lnTo>
                  <a:lnTo>
                    <a:pt x="24" y="31"/>
                  </a:lnTo>
                  <a:lnTo>
                    <a:pt x="23" y="30"/>
                  </a:lnTo>
                  <a:lnTo>
                    <a:pt x="22" y="31"/>
                  </a:lnTo>
                  <a:lnTo>
                    <a:pt x="19" y="25"/>
                  </a:lnTo>
                  <a:lnTo>
                    <a:pt x="17" y="16"/>
                  </a:lnTo>
                  <a:lnTo>
                    <a:pt x="16" y="8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8" y="7"/>
                  </a:lnTo>
                  <a:lnTo>
                    <a:pt x="9" y="15"/>
                  </a:lnTo>
                  <a:lnTo>
                    <a:pt x="8" y="24"/>
                  </a:lnTo>
                  <a:lnTo>
                    <a:pt x="7" y="27"/>
                  </a:lnTo>
                  <a:lnTo>
                    <a:pt x="4" y="29"/>
                  </a:lnTo>
                  <a:lnTo>
                    <a:pt x="1" y="32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90" name="Freeform 30"/>
            <p:cNvSpPr>
              <a:spLocks/>
            </p:cNvSpPr>
            <p:nvPr/>
          </p:nvSpPr>
          <p:spPr bwMode="gray">
            <a:xfrm>
              <a:off x="2733" y="1582"/>
              <a:ext cx="483" cy="309"/>
            </a:xfrm>
            <a:custGeom>
              <a:avLst/>
              <a:gdLst>
                <a:gd name="T0" fmla="*/ 24 w 483"/>
                <a:gd name="T1" fmla="*/ 162 h 309"/>
                <a:gd name="T2" fmla="*/ 36 w 483"/>
                <a:gd name="T3" fmla="*/ 160 h 309"/>
                <a:gd name="T4" fmla="*/ 50 w 483"/>
                <a:gd name="T5" fmla="*/ 159 h 309"/>
                <a:gd name="T6" fmla="*/ 54 w 483"/>
                <a:gd name="T7" fmla="*/ 165 h 309"/>
                <a:gd name="T8" fmla="*/ 50 w 483"/>
                <a:gd name="T9" fmla="*/ 176 h 309"/>
                <a:gd name="T10" fmla="*/ 47 w 483"/>
                <a:gd name="T11" fmla="*/ 187 h 309"/>
                <a:gd name="T12" fmla="*/ 0 w 483"/>
                <a:gd name="T13" fmla="*/ 227 h 309"/>
                <a:gd name="T14" fmla="*/ 344 w 483"/>
                <a:gd name="T15" fmla="*/ 247 h 309"/>
                <a:gd name="T16" fmla="*/ 369 w 483"/>
                <a:gd name="T17" fmla="*/ 204 h 309"/>
                <a:gd name="T18" fmla="*/ 387 w 483"/>
                <a:gd name="T19" fmla="*/ 178 h 309"/>
                <a:gd name="T20" fmla="*/ 405 w 483"/>
                <a:gd name="T21" fmla="*/ 161 h 309"/>
                <a:gd name="T22" fmla="*/ 423 w 483"/>
                <a:gd name="T23" fmla="*/ 148 h 309"/>
                <a:gd name="T24" fmla="*/ 449 w 483"/>
                <a:gd name="T25" fmla="*/ 132 h 309"/>
                <a:gd name="T26" fmla="*/ 483 w 483"/>
                <a:gd name="T27" fmla="*/ 109 h 309"/>
                <a:gd name="T28" fmla="*/ 471 w 483"/>
                <a:gd name="T29" fmla="*/ 92 h 309"/>
                <a:gd name="T30" fmla="*/ 464 w 483"/>
                <a:gd name="T31" fmla="*/ 76 h 309"/>
                <a:gd name="T32" fmla="*/ 450 w 483"/>
                <a:gd name="T33" fmla="*/ 72 h 309"/>
                <a:gd name="T34" fmla="*/ 430 w 483"/>
                <a:gd name="T35" fmla="*/ 77 h 309"/>
                <a:gd name="T36" fmla="*/ 413 w 483"/>
                <a:gd name="T37" fmla="*/ 79 h 309"/>
                <a:gd name="T38" fmla="*/ 374 w 483"/>
                <a:gd name="T39" fmla="*/ 71 h 309"/>
                <a:gd name="T40" fmla="*/ 332 w 483"/>
                <a:gd name="T41" fmla="*/ 57 h 309"/>
                <a:gd name="T42" fmla="*/ 291 w 483"/>
                <a:gd name="T43" fmla="*/ 45 h 309"/>
                <a:gd name="T44" fmla="*/ 255 w 483"/>
                <a:gd name="T45" fmla="*/ 41 h 309"/>
                <a:gd name="T46" fmla="*/ 231 w 483"/>
                <a:gd name="T47" fmla="*/ 47 h 309"/>
                <a:gd name="T48" fmla="*/ 216 w 483"/>
                <a:gd name="T49" fmla="*/ 50 h 309"/>
                <a:gd name="T50" fmla="*/ 206 w 483"/>
                <a:gd name="T51" fmla="*/ 45 h 309"/>
                <a:gd name="T52" fmla="*/ 196 w 483"/>
                <a:gd name="T53" fmla="*/ 30 h 309"/>
                <a:gd name="T54" fmla="*/ 185 w 483"/>
                <a:gd name="T55" fmla="*/ 11 h 309"/>
                <a:gd name="T56" fmla="*/ 172 w 483"/>
                <a:gd name="T57" fmla="*/ 0 h 309"/>
                <a:gd name="T58" fmla="*/ 155 w 483"/>
                <a:gd name="T59" fmla="*/ 3 h 309"/>
                <a:gd name="T60" fmla="*/ 142 w 483"/>
                <a:gd name="T61" fmla="*/ 11 h 309"/>
                <a:gd name="T62" fmla="*/ 133 w 483"/>
                <a:gd name="T63" fmla="*/ 21 h 309"/>
                <a:gd name="T64" fmla="*/ 120 w 483"/>
                <a:gd name="T65" fmla="*/ 24 h 309"/>
                <a:gd name="T66" fmla="*/ 115 w 483"/>
                <a:gd name="T67" fmla="*/ 30 h 309"/>
                <a:gd name="T68" fmla="*/ 112 w 483"/>
                <a:gd name="T69" fmla="*/ 32 h 309"/>
                <a:gd name="T70" fmla="*/ 108 w 483"/>
                <a:gd name="T71" fmla="*/ 33 h 309"/>
                <a:gd name="T72" fmla="*/ 104 w 483"/>
                <a:gd name="T73" fmla="*/ 35 h 309"/>
                <a:gd name="T74" fmla="*/ 98 w 483"/>
                <a:gd name="T75" fmla="*/ 42 h 309"/>
                <a:gd name="T76" fmla="*/ 82 w 483"/>
                <a:gd name="T77" fmla="*/ 48 h 309"/>
                <a:gd name="T78" fmla="*/ 72 w 483"/>
                <a:gd name="T79" fmla="*/ 57 h 309"/>
                <a:gd name="T80" fmla="*/ 64 w 483"/>
                <a:gd name="T81" fmla="*/ 82 h 309"/>
                <a:gd name="T82" fmla="*/ 56 w 483"/>
                <a:gd name="T83" fmla="*/ 103 h 309"/>
                <a:gd name="T84" fmla="*/ 48 w 483"/>
                <a:gd name="T85" fmla="*/ 114 h 309"/>
                <a:gd name="T86" fmla="*/ 47 w 483"/>
                <a:gd name="T87" fmla="*/ 122 h 309"/>
                <a:gd name="T88" fmla="*/ 45 w 483"/>
                <a:gd name="T89" fmla="*/ 126 h 309"/>
                <a:gd name="T90" fmla="*/ 41 w 483"/>
                <a:gd name="T91" fmla="*/ 131 h 309"/>
                <a:gd name="T92" fmla="*/ 37 w 483"/>
                <a:gd name="T93" fmla="*/ 143 h 309"/>
                <a:gd name="T94" fmla="*/ 24 w 483"/>
                <a:gd name="T95" fmla="*/ 158 h 30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83"/>
                <a:gd name="T145" fmla="*/ 0 h 309"/>
                <a:gd name="T146" fmla="*/ 483 w 483"/>
                <a:gd name="T147" fmla="*/ 309 h 30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83" h="309">
                  <a:moveTo>
                    <a:pt x="17" y="167"/>
                  </a:moveTo>
                  <a:lnTo>
                    <a:pt x="24" y="162"/>
                  </a:lnTo>
                  <a:lnTo>
                    <a:pt x="30" y="160"/>
                  </a:lnTo>
                  <a:lnTo>
                    <a:pt x="36" y="160"/>
                  </a:lnTo>
                  <a:lnTo>
                    <a:pt x="44" y="159"/>
                  </a:lnTo>
                  <a:lnTo>
                    <a:pt x="50" y="159"/>
                  </a:lnTo>
                  <a:lnTo>
                    <a:pt x="54" y="161"/>
                  </a:lnTo>
                  <a:lnTo>
                    <a:pt x="54" y="165"/>
                  </a:lnTo>
                  <a:lnTo>
                    <a:pt x="53" y="170"/>
                  </a:lnTo>
                  <a:lnTo>
                    <a:pt x="50" y="176"/>
                  </a:lnTo>
                  <a:lnTo>
                    <a:pt x="48" y="181"/>
                  </a:lnTo>
                  <a:lnTo>
                    <a:pt x="47" y="187"/>
                  </a:lnTo>
                  <a:lnTo>
                    <a:pt x="49" y="192"/>
                  </a:lnTo>
                  <a:lnTo>
                    <a:pt x="0" y="227"/>
                  </a:lnTo>
                  <a:lnTo>
                    <a:pt x="85" y="309"/>
                  </a:lnTo>
                  <a:lnTo>
                    <a:pt x="344" y="247"/>
                  </a:lnTo>
                  <a:lnTo>
                    <a:pt x="357" y="224"/>
                  </a:lnTo>
                  <a:lnTo>
                    <a:pt x="369" y="204"/>
                  </a:lnTo>
                  <a:lnTo>
                    <a:pt x="379" y="190"/>
                  </a:lnTo>
                  <a:lnTo>
                    <a:pt x="387" y="178"/>
                  </a:lnTo>
                  <a:lnTo>
                    <a:pt x="396" y="168"/>
                  </a:lnTo>
                  <a:lnTo>
                    <a:pt x="405" y="161"/>
                  </a:lnTo>
                  <a:lnTo>
                    <a:pt x="414" y="155"/>
                  </a:lnTo>
                  <a:lnTo>
                    <a:pt x="423" y="148"/>
                  </a:lnTo>
                  <a:lnTo>
                    <a:pt x="436" y="142"/>
                  </a:lnTo>
                  <a:lnTo>
                    <a:pt x="449" y="132"/>
                  </a:lnTo>
                  <a:lnTo>
                    <a:pt x="464" y="122"/>
                  </a:lnTo>
                  <a:lnTo>
                    <a:pt x="483" y="109"/>
                  </a:lnTo>
                  <a:lnTo>
                    <a:pt x="477" y="101"/>
                  </a:lnTo>
                  <a:lnTo>
                    <a:pt x="471" y="92"/>
                  </a:lnTo>
                  <a:lnTo>
                    <a:pt x="468" y="83"/>
                  </a:lnTo>
                  <a:lnTo>
                    <a:pt x="464" y="76"/>
                  </a:lnTo>
                  <a:lnTo>
                    <a:pt x="458" y="72"/>
                  </a:lnTo>
                  <a:lnTo>
                    <a:pt x="450" y="72"/>
                  </a:lnTo>
                  <a:lnTo>
                    <a:pt x="440" y="74"/>
                  </a:lnTo>
                  <a:lnTo>
                    <a:pt x="430" y="77"/>
                  </a:lnTo>
                  <a:lnTo>
                    <a:pt x="421" y="79"/>
                  </a:lnTo>
                  <a:lnTo>
                    <a:pt x="413" y="79"/>
                  </a:lnTo>
                  <a:lnTo>
                    <a:pt x="394" y="76"/>
                  </a:lnTo>
                  <a:lnTo>
                    <a:pt x="374" y="71"/>
                  </a:lnTo>
                  <a:lnTo>
                    <a:pt x="352" y="64"/>
                  </a:lnTo>
                  <a:lnTo>
                    <a:pt x="332" y="57"/>
                  </a:lnTo>
                  <a:lnTo>
                    <a:pt x="310" y="50"/>
                  </a:lnTo>
                  <a:lnTo>
                    <a:pt x="291" y="45"/>
                  </a:lnTo>
                  <a:lnTo>
                    <a:pt x="271" y="42"/>
                  </a:lnTo>
                  <a:lnTo>
                    <a:pt x="255" y="41"/>
                  </a:lnTo>
                  <a:lnTo>
                    <a:pt x="239" y="44"/>
                  </a:lnTo>
                  <a:lnTo>
                    <a:pt x="231" y="47"/>
                  </a:lnTo>
                  <a:lnTo>
                    <a:pt x="223" y="50"/>
                  </a:lnTo>
                  <a:lnTo>
                    <a:pt x="216" y="50"/>
                  </a:lnTo>
                  <a:lnTo>
                    <a:pt x="210" y="49"/>
                  </a:lnTo>
                  <a:lnTo>
                    <a:pt x="206" y="45"/>
                  </a:lnTo>
                  <a:lnTo>
                    <a:pt x="200" y="38"/>
                  </a:lnTo>
                  <a:lnTo>
                    <a:pt x="196" y="30"/>
                  </a:lnTo>
                  <a:lnTo>
                    <a:pt x="190" y="21"/>
                  </a:lnTo>
                  <a:lnTo>
                    <a:pt x="185" y="11"/>
                  </a:lnTo>
                  <a:lnTo>
                    <a:pt x="179" y="5"/>
                  </a:lnTo>
                  <a:lnTo>
                    <a:pt x="172" y="0"/>
                  </a:lnTo>
                  <a:lnTo>
                    <a:pt x="164" y="0"/>
                  </a:lnTo>
                  <a:lnTo>
                    <a:pt x="155" y="3"/>
                  </a:lnTo>
                  <a:lnTo>
                    <a:pt x="149" y="7"/>
                  </a:lnTo>
                  <a:lnTo>
                    <a:pt x="142" y="11"/>
                  </a:lnTo>
                  <a:lnTo>
                    <a:pt x="138" y="15"/>
                  </a:lnTo>
                  <a:lnTo>
                    <a:pt x="133" y="21"/>
                  </a:lnTo>
                  <a:lnTo>
                    <a:pt x="126" y="23"/>
                  </a:lnTo>
                  <a:lnTo>
                    <a:pt x="120" y="24"/>
                  </a:lnTo>
                  <a:lnTo>
                    <a:pt x="117" y="27"/>
                  </a:lnTo>
                  <a:lnTo>
                    <a:pt x="115" y="30"/>
                  </a:lnTo>
                  <a:lnTo>
                    <a:pt x="113" y="32"/>
                  </a:lnTo>
                  <a:lnTo>
                    <a:pt x="112" y="32"/>
                  </a:lnTo>
                  <a:lnTo>
                    <a:pt x="110" y="33"/>
                  </a:lnTo>
                  <a:lnTo>
                    <a:pt x="108" y="33"/>
                  </a:lnTo>
                  <a:lnTo>
                    <a:pt x="106" y="34"/>
                  </a:lnTo>
                  <a:lnTo>
                    <a:pt x="104" y="35"/>
                  </a:lnTo>
                  <a:lnTo>
                    <a:pt x="103" y="37"/>
                  </a:lnTo>
                  <a:lnTo>
                    <a:pt x="98" y="42"/>
                  </a:lnTo>
                  <a:lnTo>
                    <a:pt x="91" y="45"/>
                  </a:lnTo>
                  <a:lnTo>
                    <a:pt x="82" y="48"/>
                  </a:lnTo>
                  <a:lnTo>
                    <a:pt x="76" y="52"/>
                  </a:lnTo>
                  <a:lnTo>
                    <a:pt x="72" y="57"/>
                  </a:lnTo>
                  <a:lnTo>
                    <a:pt x="68" y="69"/>
                  </a:lnTo>
                  <a:lnTo>
                    <a:pt x="64" y="82"/>
                  </a:lnTo>
                  <a:lnTo>
                    <a:pt x="60" y="94"/>
                  </a:lnTo>
                  <a:lnTo>
                    <a:pt x="56" y="103"/>
                  </a:lnTo>
                  <a:lnTo>
                    <a:pt x="52" y="108"/>
                  </a:lnTo>
                  <a:lnTo>
                    <a:pt x="48" y="114"/>
                  </a:lnTo>
                  <a:lnTo>
                    <a:pt x="47" y="120"/>
                  </a:lnTo>
                  <a:lnTo>
                    <a:pt x="47" y="122"/>
                  </a:lnTo>
                  <a:lnTo>
                    <a:pt x="46" y="124"/>
                  </a:lnTo>
                  <a:lnTo>
                    <a:pt x="45" y="126"/>
                  </a:lnTo>
                  <a:lnTo>
                    <a:pt x="43" y="129"/>
                  </a:lnTo>
                  <a:lnTo>
                    <a:pt x="41" y="131"/>
                  </a:lnTo>
                  <a:lnTo>
                    <a:pt x="40" y="136"/>
                  </a:lnTo>
                  <a:lnTo>
                    <a:pt x="37" y="143"/>
                  </a:lnTo>
                  <a:lnTo>
                    <a:pt x="31" y="150"/>
                  </a:lnTo>
                  <a:lnTo>
                    <a:pt x="24" y="158"/>
                  </a:lnTo>
                  <a:lnTo>
                    <a:pt x="17" y="167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91" name="Freeform 31"/>
            <p:cNvSpPr>
              <a:spLocks/>
            </p:cNvSpPr>
            <p:nvPr/>
          </p:nvSpPr>
          <p:spPr bwMode="gray">
            <a:xfrm>
              <a:off x="2733" y="1582"/>
              <a:ext cx="483" cy="309"/>
            </a:xfrm>
            <a:custGeom>
              <a:avLst/>
              <a:gdLst>
                <a:gd name="T0" fmla="*/ 24 w 483"/>
                <a:gd name="T1" fmla="*/ 162 h 309"/>
                <a:gd name="T2" fmla="*/ 36 w 483"/>
                <a:gd name="T3" fmla="*/ 160 h 309"/>
                <a:gd name="T4" fmla="*/ 50 w 483"/>
                <a:gd name="T5" fmla="*/ 159 h 309"/>
                <a:gd name="T6" fmla="*/ 54 w 483"/>
                <a:gd name="T7" fmla="*/ 165 h 309"/>
                <a:gd name="T8" fmla="*/ 50 w 483"/>
                <a:gd name="T9" fmla="*/ 176 h 309"/>
                <a:gd name="T10" fmla="*/ 47 w 483"/>
                <a:gd name="T11" fmla="*/ 187 h 309"/>
                <a:gd name="T12" fmla="*/ 0 w 483"/>
                <a:gd name="T13" fmla="*/ 227 h 309"/>
                <a:gd name="T14" fmla="*/ 344 w 483"/>
                <a:gd name="T15" fmla="*/ 247 h 309"/>
                <a:gd name="T16" fmla="*/ 369 w 483"/>
                <a:gd name="T17" fmla="*/ 204 h 309"/>
                <a:gd name="T18" fmla="*/ 387 w 483"/>
                <a:gd name="T19" fmla="*/ 178 h 309"/>
                <a:gd name="T20" fmla="*/ 405 w 483"/>
                <a:gd name="T21" fmla="*/ 161 h 309"/>
                <a:gd name="T22" fmla="*/ 423 w 483"/>
                <a:gd name="T23" fmla="*/ 148 h 309"/>
                <a:gd name="T24" fmla="*/ 449 w 483"/>
                <a:gd name="T25" fmla="*/ 132 h 309"/>
                <a:gd name="T26" fmla="*/ 483 w 483"/>
                <a:gd name="T27" fmla="*/ 109 h 309"/>
                <a:gd name="T28" fmla="*/ 471 w 483"/>
                <a:gd name="T29" fmla="*/ 92 h 309"/>
                <a:gd name="T30" fmla="*/ 464 w 483"/>
                <a:gd name="T31" fmla="*/ 76 h 309"/>
                <a:gd name="T32" fmla="*/ 450 w 483"/>
                <a:gd name="T33" fmla="*/ 72 h 309"/>
                <a:gd name="T34" fmla="*/ 430 w 483"/>
                <a:gd name="T35" fmla="*/ 77 h 309"/>
                <a:gd name="T36" fmla="*/ 413 w 483"/>
                <a:gd name="T37" fmla="*/ 79 h 309"/>
                <a:gd name="T38" fmla="*/ 374 w 483"/>
                <a:gd name="T39" fmla="*/ 71 h 309"/>
                <a:gd name="T40" fmla="*/ 332 w 483"/>
                <a:gd name="T41" fmla="*/ 57 h 309"/>
                <a:gd name="T42" fmla="*/ 291 w 483"/>
                <a:gd name="T43" fmla="*/ 45 h 309"/>
                <a:gd name="T44" fmla="*/ 255 w 483"/>
                <a:gd name="T45" fmla="*/ 41 h 309"/>
                <a:gd name="T46" fmla="*/ 231 w 483"/>
                <a:gd name="T47" fmla="*/ 47 h 309"/>
                <a:gd name="T48" fmla="*/ 216 w 483"/>
                <a:gd name="T49" fmla="*/ 50 h 309"/>
                <a:gd name="T50" fmla="*/ 206 w 483"/>
                <a:gd name="T51" fmla="*/ 45 h 309"/>
                <a:gd name="T52" fmla="*/ 196 w 483"/>
                <a:gd name="T53" fmla="*/ 30 h 309"/>
                <a:gd name="T54" fmla="*/ 185 w 483"/>
                <a:gd name="T55" fmla="*/ 11 h 309"/>
                <a:gd name="T56" fmla="*/ 172 w 483"/>
                <a:gd name="T57" fmla="*/ 0 h 309"/>
                <a:gd name="T58" fmla="*/ 155 w 483"/>
                <a:gd name="T59" fmla="*/ 3 h 309"/>
                <a:gd name="T60" fmla="*/ 142 w 483"/>
                <a:gd name="T61" fmla="*/ 11 h 309"/>
                <a:gd name="T62" fmla="*/ 133 w 483"/>
                <a:gd name="T63" fmla="*/ 21 h 309"/>
                <a:gd name="T64" fmla="*/ 120 w 483"/>
                <a:gd name="T65" fmla="*/ 24 h 309"/>
                <a:gd name="T66" fmla="*/ 115 w 483"/>
                <a:gd name="T67" fmla="*/ 30 h 309"/>
                <a:gd name="T68" fmla="*/ 112 w 483"/>
                <a:gd name="T69" fmla="*/ 32 h 309"/>
                <a:gd name="T70" fmla="*/ 108 w 483"/>
                <a:gd name="T71" fmla="*/ 33 h 309"/>
                <a:gd name="T72" fmla="*/ 104 w 483"/>
                <a:gd name="T73" fmla="*/ 35 h 309"/>
                <a:gd name="T74" fmla="*/ 98 w 483"/>
                <a:gd name="T75" fmla="*/ 42 h 309"/>
                <a:gd name="T76" fmla="*/ 82 w 483"/>
                <a:gd name="T77" fmla="*/ 48 h 309"/>
                <a:gd name="T78" fmla="*/ 72 w 483"/>
                <a:gd name="T79" fmla="*/ 57 h 309"/>
                <a:gd name="T80" fmla="*/ 64 w 483"/>
                <a:gd name="T81" fmla="*/ 82 h 309"/>
                <a:gd name="T82" fmla="*/ 56 w 483"/>
                <a:gd name="T83" fmla="*/ 103 h 309"/>
                <a:gd name="T84" fmla="*/ 48 w 483"/>
                <a:gd name="T85" fmla="*/ 114 h 309"/>
                <a:gd name="T86" fmla="*/ 47 w 483"/>
                <a:gd name="T87" fmla="*/ 122 h 309"/>
                <a:gd name="T88" fmla="*/ 45 w 483"/>
                <a:gd name="T89" fmla="*/ 126 h 309"/>
                <a:gd name="T90" fmla="*/ 41 w 483"/>
                <a:gd name="T91" fmla="*/ 131 h 309"/>
                <a:gd name="T92" fmla="*/ 37 w 483"/>
                <a:gd name="T93" fmla="*/ 143 h 309"/>
                <a:gd name="T94" fmla="*/ 24 w 483"/>
                <a:gd name="T95" fmla="*/ 158 h 30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83"/>
                <a:gd name="T145" fmla="*/ 0 h 309"/>
                <a:gd name="T146" fmla="*/ 483 w 483"/>
                <a:gd name="T147" fmla="*/ 309 h 30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83" h="309">
                  <a:moveTo>
                    <a:pt x="17" y="167"/>
                  </a:moveTo>
                  <a:lnTo>
                    <a:pt x="24" y="162"/>
                  </a:lnTo>
                  <a:lnTo>
                    <a:pt x="30" y="160"/>
                  </a:lnTo>
                  <a:lnTo>
                    <a:pt x="36" y="160"/>
                  </a:lnTo>
                  <a:lnTo>
                    <a:pt x="44" y="159"/>
                  </a:lnTo>
                  <a:lnTo>
                    <a:pt x="50" y="159"/>
                  </a:lnTo>
                  <a:lnTo>
                    <a:pt x="54" y="161"/>
                  </a:lnTo>
                  <a:lnTo>
                    <a:pt x="54" y="165"/>
                  </a:lnTo>
                  <a:lnTo>
                    <a:pt x="53" y="170"/>
                  </a:lnTo>
                  <a:lnTo>
                    <a:pt x="50" y="176"/>
                  </a:lnTo>
                  <a:lnTo>
                    <a:pt x="48" y="181"/>
                  </a:lnTo>
                  <a:lnTo>
                    <a:pt x="47" y="187"/>
                  </a:lnTo>
                  <a:lnTo>
                    <a:pt x="49" y="192"/>
                  </a:lnTo>
                  <a:lnTo>
                    <a:pt x="0" y="227"/>
                  </a:lnTo>
                  <a:lnTo>
                    <a:pt x="85" y="309"/>
                  </a:lnTo>
                  <a:lnTo>
                    <a:pt x="344" y="247"/>
                  </a:lnTo>
                  <a:lnTo>
                    <a:pt x="357" y="224"/>
                  </a:lnTo>
                  <a:lnTo>
                    <a:pt x="369" y="204"/>
                  </a:lnTo>
                  <a:lnTo>
                    <a:pt x="379" y="190"/>
                  </a:lnTo>
                  <a:lnTo>
                    <a:pt x="387" y="178"/>
                  </a:lnTo>
                  <a:lnTo>
                    <a:pt x="396" y="168"/>
                  </a:lnTo>
                  <a:lnTo>
                    <a:pt x="405" y="161"/>
                  </a:lnTo>
                  <a:lnTo>
                    <a:pt x="414" y="155"/>
                  </a:lnTo>
                  <a:lnTo>
                    <a:pt x="423" y="148"/>
                  </a:lnTo>
                  <a:lnTo>
                    <a:pt x="436" y="142"/>
                  </a:lnTo>
                  <a:lnTo>
                    <a:pt x="449" y="132"/>
                  </a:lnTo>
                  <a:lnTo>
                    <a:pt x="464" y="122"/>
                  </a:lnTo>
                  <a:lnTo>
                    <a:pt x="483" y="109"/>
                  </a:lnTo>
                  <a:lnTo>
                    <a:pt x="477" y="101"/>
                  </a:lnTo>
                  <a:lnTo>
                    <a:pt x="471" y="92"/>
                  </a:lnTo>
                  <a:lnTo>
                    <a:pt x="468" y="83"/>
                  </a:lnTo>
                  <a:lnTo>
                    <a:pt x="464" y="76"/>
                  </a:lnTo>
                  <a:lnTo>
                    <a:pt x="458" y="72"/>
                  </a:lnTo>
                  <a:lnTo>
                    <a:pt x="450" y="72"/>
                  </a:lnTo>
                  <a:lnTo>
                    <a:pt x="440" y="74"/>
                  </a:lnTo>
                  <a:lnTo>
                    <a:pt x="430" y="77"/>
                  </a:lnTo>
                  <a:lnTo>
                    <a:pt x="421" y="79"/>
                  </a:lnTo>
                  <a:lnTo>
                    <a:pt x="413" y="79"/>
                  </a:lnTo>
                  <a:lnTo>
                    <a:pt x="394" y="76"/>
                  </a:lnTo>
                  <a:lnTo>
                    <a:pt x="374" y="71"/>
                  </a:lnTo>
                  <a:lnTo>
                    <a:pt x="352" y="64"/>
                  </a:lnTo>
                  <a:lnTo>
                    <a:pt x="332" y="57"/>
                  </a:lnTo>
                  <a:lnTo>
                    <a:pt x="310" y="50"/>
                  </a:lnTo>
                  <a:lnTo>
                    <a:pt x="291" y="45"/>
                  </a:lnTo>
                  <a:lnTo>
                    <a:pt x="271" y="42"/>
                  </a:lnTo>
                  <a:lnTo>
                    <a:pt x="255" y="41"/>
                  </a:lnTo>
                  <a:lnTo>
                    <a:pt x="239" y="44"/>
                  </a:lnTo>
                  <a:lnTo>
                    <a:pt x="231" y="47"/>
                  </a:lnTo>
                  <a:lnTo>
                    <a:pt x="223" y="50"/>
                  </a:lnTo>
                  <a:lnTo>
                    <a:pt x="216" y="50"/>
                  </a:lnTo>
                  <a:lnTo>
                    <a:pt x="210" y="49"/>
                  </a:lnTo>
                  <a:lnTo>
                    <a:pt x="206" y="45"/>
                  </a:lnTo>
                  <a:lnTo>
                    <a:pt x="200" y="38"/>
                  </a:lnTo>
                  <a:lnTo>
                    <a:pt x="196" y="30"/>
                  </a:lnTo>
                  <a:lnTo>
                    <a:pt x="190" y="21"/>
                  </a:lnTo>
                  <a:lnTo>
                    <a:pt x="185" y="11"/>
                  </a:lnTo>
                  <a:lnTo>
                    <a:pt x="179" y="5"/>
                  </a:lnTo>
                  <a:lnTo>
                    <a:pt x="172" y="0"/>
                  </a:lnTo>
                  <a:lnTo>
                    <a:pt x="164" y="0"/>
                  </a:lnTo>
                  <a:lnTo>
                    <a:pt x="155" y="3"/>
                  </a:lnTo>
                  <a:lnTo>
                    <a:pt x="149" y="7"/>
                  </a:lnTo>
                  <a:lnTo>
                    <a:pt x="142" y="11"/>
                  </a:lnTo>
                  <a:lnTo>
                    <a:pt x="138" y="15"/>
                  </a:lnTo>
                  <a:lnTo>
                    <a:pt x="133" y="21"/>
                  </a:lnTo>
                  <a:lnTo>
                    <a:pt x="126" y="23"/>
                  </a:lnTo>
                  <a:lnTo>
                    <a:pt x="120" y="24"/>
                  </a:lnTo>
                  <a:lnTo>
                    <a:pt x="117" y="27"/>
                  </a:lnTo>
                  <a:lnTo>
                    <a:pt x="115" y="30"/>
                  </a:lnTo>
                  <a:lnTo>
                    <a:pt x="113" y="32"/>
                  </a:lnTo>
                  <a:lnTo>
                    <a:pt x="112" y="32"/>
                  </a:lnTo>
                  <a:lnTo>
                    <a:pt x="110" y="33"/>
                  </a:lnTo>
                  <a:lnTo>
                    <a:pt x="108" y="33"/>
                  </a:lnTo>
                  <a:lnTo>
                    <a:pt x="106" y="34"/>
                  </a:lnTo>
                  <a:lnTo>
                    <a:pt x="104" y="35"/>
                  </a:lnTo>
                  <a:lnTo>
                    <a:pt x="103" y="37"/>
                  </a:lnTo>
                  <a:lnTo>
                    <a:pt x="98" y="42"/>
                  </a:lnTo>
                  <a:lnTo>
                    <a:pt x="91" y="45"/>
                  </a:lnTo>
                  <a:lnTo>
                    <a:pt x="82" y="48"/>
                  </a:lnTo>
                  <a:lnTo>
                    <a:pt x="76" y="52"/>
                  </a:lnTo>
                  <a:lnTo>
                    <a:pt x="72" y="57"/>
                  </a:lnTo>
                  <a:lnTo>
                    <a:pt x="68" y="69"/>
                  </a:lnTo>
                  <a:lnTo>
                    <a:pt x="64" y="82"/>
                  </a:lnTo>
                  <a:lnTo>
                    <a:pt x="60" y="94"/>
                  </a:lnTo>
                  <a:lnTo>
                    <a:pt x="56" y="103"/>
                  </a:lnTo>
                  <a:lnTo>
                    <a:pt x="52" y="108"/>
                  </a:lnTo>
                  <a:lnTo>
                    <a:pt x="48" y="114"/>
                  </a:lnTo>
                  <a:lnTo>
                    <a:pt x="47" y="120"/>
                  </a:lnTo>
                  <a:lnTo>
                    <a:pt x="47" y="122"/>
                  </a:lnTo>
                  <a:lnTo>
                    <a:pt x="46" y="124"/>
                  </a:lnTo>
                  <a:lnTo>
                    <a:pt x="45" y="126"/>
                  </a:lnTo>
                  <a:lnTo>
                    <a:pt x="43" y="129"/>
                  </a:lnTo>
                  <a:lnTo>
                    <a:pt x="41" y="131"/>
                  </a:lnTo>
                  <a:lnTo>
                    <a:pt x="40" y="136"/>
                  </a:lnTo>
                  <a:lnTo>
                    <a:pt x="37" y="143"/>
                  </a:lnTo>
                  <a:lnTo>
                    <a:pt x="31" y="150"/>
                  </a:lnTo>
                  <a:lnTo>
                    <a:pt x="24" y="158"/>
                  </a:lnTo>
                  <a:lnTo>
                    <a:pt x="17" y="167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92" name="Freeform 32"/>
            <p:cNvSpPr>
              <a:spLocks/>
            </p:cNvSpPr>
            <p:nvPr/>
          </p:nvSpPr>
          <p:spPr bwMode="gray">
            <a:xfrm>
              <a:off x="2675" y="1741"/>
              <a:ext cx="112" cy="80"/>
            </a:xfrm>
            <a:custGeom>
              <a:avLst/>
              <a:gdLst>
                <a:gd name="T0" fmla="*/ 58 w 112"/>
                <a:gd name="T1" fmla="*/ 68 h 80"/>
                <a:gd name="T2" fmla="*/ 54 w 112"/>
                <a:gd name="T3" fmla="*/ 67 h 80"/>
                <a:gd name="T4" fmla="*/ 50 w 112"/>
                <a:gd name="T5" fmla="*/ 66 h 80"/>
                <a:gd name="T6" fmla="*/ 46 w 112"/>
                <a:gd name="T7" fmla="*/ 66 h 80"/>
                <a:gd name="T8" fmla="*/ 37 w 112"/>
                <a:gd name="T9" fmla="*/ 67 h 80"/>
                <a:gd name="T10" fmla="*/ 27 w 112"/>
                <a:gd name="T11" fmla="*/ 70 h 80"/>
                <a:gd name="T12" fmla="*/ 17 w 112"/>
                <a:gd name="T13" fmla="*/ 74 h 80"/>
                <a:gd name="T14" fmla="*/ 9 w 112"/>
                <a:gd name="T15" fmla="*/ 78 h 80"/>
                <a:gd name="T16" fmla="*/ 3 w 112"/>
                <a:gd name="T17" fmla="*/ 80 h 80"/>
                <a:gd name="T18" fmla="*/ 0 w 112"/>
                <a:gd name="T19" fmla="*/ 79 h 80"/>
                <a:gd name="T20" fmla="*/ 9 w 112"/>
                <a:gd name="T21" fmla="*/ 63 h 80"/>
                <a:gd name="T22" fmla="*/ 18 w 112"/>
                <a:gd name="T23" fmla="*/ 50 h 80"/>
                <a:gd name="T24" fmla="*/ 27 w 112"/>
                <a:gd name="T25" fmla="*/ 41 h 80"/>
                <a:gd name="T26" fmla="*/ 38 w 112"/>
                <a:gd name="T27" fmla="*/ 32 h 80"/>
                <a:gd name="T28" fmla="*/ 45 w 112"/>
                <a:gd name="T29" fmla="*/ 28 h 80"/>
                <a:gd name="T30" fmla="*/ 52 w 112"/>
                <a:gd name="T31" fmla="*/ 27 h 80"/>
                <a:gd name="T32" fmla="*/ 59 w 112"/>
                <a:gd name="T33" fmla="*/ 24 h 80"/>
                <a:gd name="T34" fmla="*/ 63 w 112"/>
                <a:gd name="T35" fmla="*/ 22 h 80"/>
                <a:gd name="T36" fmla="*/ 66 w 112"/>
                <a:gd name="T37" fmla="*/ 19 h 80"/>
                <a:gd name="T38" fmla="*/ 68 w 112"/>
                <a:gd name="T39" fmla="*/ 16 h 80"/>
                <a:gd name="T40" fmla="*/ 72 w 112"/>
                <a:gd name="T41" fmla="*/ 11 h 80"/>
                <a:gd name="T42" fmla="*/ 75 w 112"/>
                <a:gd name="T43" fmla="*/ 8 h 80"/>
                <a:gd name="T44" fmla="*/ 82 w 112"/>
                <a:gd name="T45" fmla="*/ 3 h 80"/>
                <a:gd name="T46" fmla="*/ 88 w 112"/>
                <a:gd name="T47" fmla="*/ 1 h 80"/>
                <a:gd name="T48" fmla="*/ 94 w 112"/>
                <a:gd name="T49" fmla="*/ 1 h 80"/>
                <a:gd name="T50" fmla="*/ 102 w 112"/>
                <a:gd name="T51" fmla="*/ 0 h 80"/>
                <a:gd name="T52" fmla="*/ 108 w 112"/>
                <a:gd name="T53" fmla="*/ 0 h 80"/>
                <a:gd name="T54" fmla="*/ 112 w 112"/>
                <a:gd name="T55" fmla="*/ 2 h 80"/>
                <a:gd name="T56" fmla="*/ 112 w 112"/>
                <a:gd name="T57" fmla="*/ 6 h 80"/>
                <a:gd name="T58" fmla="*/ 111 w 112"/>
                <a:gd name="T59" fmla="*/ 10 h 80"/>
                <a:gd name="T60" fmla="*/ 108 w 112"/>
                <a:gd name="T61" fmla="*/ 17 h 80"/>
                <a:gd name="T62" fmla="*/ 106 w 112"/>
                <a:gd name="T63" fmla="*/ 22 h 80"/>
                <a:gd name="T64" fmla="*/ 104 w 112"/>
                <a:gd name="T65" fmla="*/ 28 h 80"/>
                <a:gd name="T66" fmla="*/ 107 w 112"/>
                <a:gd name="T67" fmla="*/ 33 h 80"/>
                <a:gd name="T68" fmla="*/ 58 w 112"/>
                <a:gd name="T69" fmla="*/ 68 h 8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2"/>
                <a:gd name="T106" fmla="*/ 0 h 80"/>
                <a:gd name="T107" fmla="*/ 112 w 112"/>
                <a:gd name="T108" fmla="*/ 80 h 8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2" h="80">
                  <a:moveTo>
                    <a:pt x="58" y="68"/>
                  </a:moveTo>
                  <a:lnTo>
                    <a:pt x="54" y="67"/>
                  </a:lnTo>
                  <a:lnTo>
                    <a:pt x="50" y="66"/>
                  </a:lnTo>
                  <a:lnTo>
                    <a:pt x="46" y="66"/>
                  </a:lnTo>
                  <a:lnTo>
                    <a:pt x="37" y="67"/>
                  </a:lnTo>
                  <a:lnTo>
                    <a:pt x="27" y="70"/>
                  </a:lnTo>
                  <a:lnTo>
                    <a:pt x="17" y="74"/>
                  </a:lnTo>
                  <a:lnTo>
                    <a:pt x="9" y="78"/>
                  </a:lnTo>
                  <a:lnTo>
                    <a:pt x="3" y="80"/>
                  </a:lnTo>
                  <a:lnTo>
                    <a:pt x="0" y="79"/>
                  </a:lnTo>
                  <a:lnTo>
                    <a:pt x="9" y="63"/>
                  </a:lnTo>
                  <a:lnTo>
                    <a:pt x="18" y="50"/>
                  </a:lnTo>
                  <a:lnTo>
                    <a:pt x="27" y="41"/>
                  </a:lnTo>
                  <a:lnTo>
                    <a:pt x="38" y="32"/>
                  </a:lnTo>
                  <a:lnTo>
                    <a:pt x="45" y="28"/>
                  </a:lnTo>
                  <a:lnTo>
                    <a:pt x="52" y="27"/>
                  </a:lnTo>
                  <a:lnTo>
                    <a:pt x="59" y="24"/>
                  </a:lnTo>
                  <a:lnTo>
                    <a:pt x="63" y="22"/>
                  </a:lnTo>
                  <a:lnTo>
                    <a:pt x="66" y="19"/>
                  </a:lnTo>
                  <a:lnTo>
                    <a:pt x="68" y="16"/>
                  </a:lnTo>
                  <a:lnTo>
                    <a:pt x="72" y="11"/>
                  </a:lnTo>
                  <a:lnTo>
                    <a:pt x="75" y="8"/>
                  </a:lnTo>
                  <a:lnTo>
                    <a:pt x="82" y="3"/>
                  </a:lnTo>
                  <a:lnTo>
                    <a:pt x="88" y="1"/>
                  </a:lnTo>
                  <a:lnTo>
                    <a:pt x="94" y="1"/>
                  </a:lnTo>
                  <a:lnTo>
                    <a:pt x="102" y="0"/>
                  </a:lnTo>
                  <a:lnTo>
                    <a:pt x="108" y="0"/>
                  </a:lnTo>
                  <a:lnTo>
                    <a:pt x="112" y="2"/>
                  </a:lnTo>
                  <a:lnTo>
                    <a:pt x="112" y="6"/>
                  </a:lnTo>
                  <a:lnTo>
                    <a:pt x="111" y="10"/>
                  </a:lnTo>
                  <a:lnTo>
                    <a:pt x="108" y="17"/>
                  </a:lnTo>
                  <a:lnTo>
                    <a:pt x="106" y="22"/>
                  </a:lnTo>
                  <a:lnTo>
                    <a:pt x="104" y="28"/>
                  </a:lnTo>
                  <a:lnTo>
                    <a:pt x="107" y="33"/>
                  </a:lnTo>
                  <a:lnTo>
                    <a:pt x="58" y="68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93" name="Freeform 33"/>
            <p:cNvSpPr>
              <a:spLocks/>
            </p:cNvSpPr>
            <p:nvPr/>
          </p:nvSpPr>
          <p:spPr bwMode="gray">
            <a:xfrm>
              <a:off x="2675" y="1741"/>
              <a:ext cx="112" cy="80"/>
            </a:xfrm>
            <a:custGeom>
              <a:avLst/>
              <a:gdLst>
                <a:gd name="T0" fmla="*/ 58 w 112"/>
                <a:gd name="T1" fmla="*/ 68 h 80"/>
                <a:gd name="T2" fmla="*/ 54 w 112"/>
                <a:gd name="T3" fmla="*/ 67 h 80"/>
                <a:gd name="T4" fmla="*/ 50 w 112"/>
                <a:gd name="T5" fmla="*/ 66 h 80"/>
                <a:gd name="T6" fmla="*/ 46 w 112"/>
                <a:gd name="T7" fmla="*/ 66 h 80"/>
                <a:gd name="T8" fmla="*/ 37 w 112"/>
                <a:gd name="T9" fmla="*/ 67 h 80"/>
                <a:gd name="T10" fmla="*/ 27 w 112"/>
                <a:gd name="T11" fmla="*/ 70 h 80"/>
                <a:gd name="T12" fmla="*/ 17 w 112"/>
                <a:gd name="T13" fmla="*/ 74 h 80"/>
                <a:gd name="T14" fmla="*/ 9 w 112"/>
                <a:gd name="T15" fmla="*/ 78 h 80"/>
                <a:gd name="T16" fmla="*/ 3 w 112"/>
                <a:gd name="T17" fmla="*/ 80 h 80"/>
                <a:gd name="T18" fmla="*/ 0 w 112"/>
                <a:gd name="T19" fmla="*/ 79 h 80"/>
                <a:gd name="T20" fmla="*/ 9 w 112"/>
                <a:gd name="T21" fmla="*/ 63 h 80"/>
                <a:gd name="T22" fmla="*/ 18 w 112"/>
                <a:gd name="T23" fmla="*/ 50 h 80"/>
                <a:gd name="T24" fmla="*/ 27 w 112"/>
                <a:gd name="T25" fmla="*/ 41 h 80"/>
                <a:gd name="T26" fmla="*/ 38 w 112"/>
                <a:gd name="T27" fmla="*/ 32 h 80"/>
                <a:gd name="T28" fmla="*/ 45 w 112"/>
                <a:gd name="T29" fmla="*/ 28 h 80"/>
                <a:gd name="T30" fmla="*/ 52 w 112"/>
                <a:gd name="T31" fmla="*/ 27 h 80"/>
                <a:gd name="T32" fmla="*/ 59 w 112"/>
                <a:gd name="T33" fmla="*/ 24 h 80"/>
                <a:gd name="T34" fmla="*/ 63 w 112"/>
                <a:gd name="T35" fmla="*/ 22 h 80"/>
                <a:gd name="T36" fmla="*/ 66 w 112"/>
                <a:gd name="T37" fmla="*/ 19 h 80"/>
                <a:gd name="T38" fmla="*/ 68 w 112"/>
                <a:gd name="T39" fmla="*/ 16 h 80"/>
                <a:gd name="T40" fmla="*/ 72 w 112"/>
                <a:gd name="T41" fmla="*/ 11 h 80"/>
                <a:gd name="T42" fmla="*/ 75 w 112"/>
                <a:gd name="T43" fmla="*/ 8 h 80"/>
                <a:gd name="T44" fmla="*/ 82 w 112"/>
                <a:gd name="T45" fmla="*/ 3 h 80"/>
                <a:gd name="T46" fmla="*/ 88 w 112"/>
                <a:gd name="T47" fmla="*/ 1 h 80"/>
                <a:gd name="T48" fmla="*/ 94 w 112"/>
                <a:gd name="T49" fmla="*/ 1 h 80"/>
                <a:gd name="T50" fmla="*/ 102 w 112"/>
                <a:gd name="T51" fmla="*/ 0 h 80"/>
                <a:gd name="T52" fmla="*/ 108 w 112"/>
                <a:gd name="T53" fmla="*/ 0 h 80"/>
                <a:gd name="T54" fmla="*/ 112 w 112"/>
                <a:gd name="T55" fmla="*/ 2 h 80"/>
                <a:gd name="T56" fmla="*/ 112 w 112"/>
                <a:gd name="T57" fmla="*/ 6 h 80"/>
                <a:gd name="T58" fmla="*/ 111 w 112"/>
                <a:gd name="T59" fmla="*/ 10 h 80"/>
                <a:gd name="T60" fmla="*/ 108 w 112"/>
                <a:gd name="T61" fmla="*/ 17 h 80"/>
                <a:gd name="T62" fmla="*/ 106 w 112"/>
                <a:gd name="T63" fmla="*/ 22 h 80"/>
                <a:gd name="T64" fmla="*/ 104 w 112"/>
                <a:gd name="T65" fmla="*/ 28 h 80"/>
                <a:gd name="T66" fmla="*/ 107 w 112"/>
                <a:gd name="T67" fmla="*/ 33 h 80"/>
                <a:gd name="T68" fmla="*/ 58 w 112"/>
                <a:gd name="T69" fmla="*/ 68 h 8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2"/>
                <a:gd name="T106" fmla="*/ 0 h 80"/>
                <a:gd name="T107" fmla="*/ 112 w 112"/>
                <a:gd name="T108" fmla="*/ 80 h 8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2" h="80">
                  <a:moveTo>
                    <a:pt x="58" y="68"/>
                  </a:moveTo>
                  <a:lnTo>
                    <a:pt x="54" y="67"/>
                  </a:lnTo>
                  <a:lnTo>
                    <a:pt x="50" y="66"/>
                  </a:lnTo>
                  <a:lnTo>
                    <a:pt x="46" y="66"/>
                  </a:lnTo>
                  <a:lnTo>
                    <a:pt x="37" y="67"/>
                  </a:lnTo>
                  <a:lnTo>
                    <a:pt x="27" y="70"/>
                  </a:lnTo>
                  <a:lnTo>
                    <a:pt x="17" y="74"/>
                  </a:lnTo>
                  <a:lnTo>
                    <a:pt x="9" y="78"/>
                  </a:lnTo>
                  <a:lnTo>
                    <a:pt x="3" y="80"/>
                  </a:lnTo>
                  <a:lnTo>
                    <a:pt x="0" y="79"/>
                  </a:lnTo>
                  <a:lnTo>
                    <a:pt x="9" y="63"/>
                  </a:lnTo>
                  <a:lnTo>
                    <a:pt x="18" y="50"/>
                  </a:lnTo>
                  <a:lnTo>
                    <a:pt x="27" y="41"/>
                  </a:lnTo>
                  <a:lnTo>
                    <a:pt x="38" y="32"/>
                  </a:lnTo>
                  <a:lnTo>
                    <a:pt x="45" y="28"/>
                  </a:lnTo>
                  <a:lnTo>
                    <a:pt x="52" y="27"/>
                  </a:lnTo>
                  <a:lnTo>
                    <a:pt x="59" y="24"/>
                  </a:lnTo>
                  <a:lnTo>
                    <a:pt x="63" y="22"/>
                  </a:lnTo>
                  <a:lnTo>
                    <a:pt x="66" y="19"/>
                  </a:lnTo>
                  <a:lnTo>
                    <a:pt x="68" y="16"/>
                  </a:lnTo>
                  <a:lnTo>
                    <a:pt x="72" y="11"/>
                  </a:lnTo>
                  <a:lnTo>
                    <a:pt x="75" y="8"/>
                  </a:lnTo>
                  <a:lnTo>
                    <a:pt x="82" y="3"/>
                  </a:lnTo>
                  <a:lnTo>
                    <a:pt x="88" y="1"/>
                  </a:lnTo>
                  <a:lnTo>
                    <a:pt x="94" y="1"/>
                  </a:lnTo>
                  <a:lnTo>
                    <a:pt x="102" y="0"/>
                  </a:lnTo>
                  <a:lnTo>
                    <a:pt x="108" y="0"/>
                  </a:lnTo>
                  <a:lnTo>
                    <a:pt x="112" y="2"/>
                  </a:lnTo>
                  <a:lnTo>
                    <a:pt x="112" y="6"/>
                  </a:lnTo>
                  <a:lnTo>
                    <a:pt x="111" y="10"/>
                  </a:lnTo>
                  <a:lnTo>
                    <a:pt x="108" y="17"/>
                  </a:lnTo>
                  <a:lnTo>
                    <a:pt x="106" y="22"/>
                  </a:lnTo>
                  <a:lnTo>
                    <a:pt x="104" y="28"/>
                  </a:lnTo>
                  <a:lnTo>
                    <a:pt x="107" y="33"/>
                  </a:lnTo>
                  <a:lnTo>
                    <a:pt x="58" y="68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94" name="Freeform 34"/>
            <p:cNvSpPr>
              <a:spLocks/>
            </p:cNvSpPr>
            <p:nvPr/>
          </p:nvSpPr>
          <p:spPr bwMode="gray">
            <a:xfrm>
              <a:off x="2586" y="1808"/>
              <a:ext cx="340" cy="275"/>
            </a:xfrm>
            <a:custGeom>
              <a:avLst/>
              <a:gdLst>
                <a:gd name="T0" fmla="*/ 55 w 340"/>
                <a:gd name="T1" fmla="*/ 274 h 275"/>
                <a:gd name="T2" fmla="*/ 71 w 340"/>
                <a:gd name="T3" fmla="*/ 271 h 275"/>
                <a:gd name="T4" fmla="*/ 88 w 340"/>
                <a:gd name="T5" fmla="*/ 256 h 275"/>
                <a:gd name="T6" fmla="*/ 102 w 340"/>
                <a:gd name="T7" fmla="*/ 240 h 275"/>
                <a:gd name="T8" fmla="*/ 119 w 340"/>
                <a:gd name="T9" fmla="*/ 235 h 275"/>
                <a:gd name="T10" fmla="*/ 138 w 340"/>
                <a:gd name="T11" fmla="*/ 236 h 275"/>
                <a:gd name="T12" fmla="*/ 154 w 340"/>
                <a:gd name="T13" fmla="*/ 231 h 275"/>
                <a:gd name="T14" fmla="*/ 165 w 340"/>
                <a:gd name="T15" fmla="*/ 209 h 275"/>
                <a:gd name="T16" fmla="*/ 171 w 340"/>
                <a:gd name="T17" fmla="*/ 185 h 275"/>
                <a:gd name="T18" fmla="*/ 178 w 340"/>
                <a:gd name="T19" fmla="*/ 164 h 275"/>
                <a:gd name="T20" fmla="*/ 193 w 340"/>
                <a:gd name="T21" fmla="*/ 160 h 275"/>
                <a:gd name="T22" fmla="*/ 221 w 340"/>
                <a:gd name="T23" fmla="*/ 168 h 275"/>
                <a:gd name="T24" fmla="*/ 254 w 340"/>
                <a:gd name="T25" fmla="*/ 183 h 275"/>
                <a:gd name="T26" fmla="*/ 288 w 340"/>
                <a:gd name="T27" fmla="*/ 197 h 275"/>
                <a:gd name="T28" fmla="*/ 340 w 340"/>
                <a:gd name="T29" fmla="*/ 187 h 275"/>
                <a:gd name="T30" fmla="*/ 232 w 340"/>
                <a:gd name="T31" fmla="*/ 83 h 275"/>
                <a:gd name="T32" fmla="*/ 144 w 340"/>
                <a:gd name="T33" fmla="*/ 3 h 275"/>
                <a:gd name="T34" fmla="*/ 140 w 340"/>
                <a:gd name="T35" fmla="*/ 8 h 275"/>
                <a:gd name="T36" fmla="*/ 136 w 340"/>
                <a:gd name="T37" fmla="*/ 13 h 275"/>
                <a:gd name="T38" fmla="*/ 131 w 340"/>
                <a:gd name="T39" fmla="*/ 15 h 275"/>
                <a:gd name="T40" fmla="*/ 125 w 340"/>
                <a:gd name="T41" fmla="*/ 22 h 275"/>
                <a:gd name="T42" fmla="*/ 122 w 340"/>
                <a:gd name="T43" fmla="*/ 36 h 275"/>
                <a:gd name="T44" fmla="*/ 118 w 340"/>
                <a:gd name="T45" fmla="*/ 45 h 275"/>
                <a:gd name="T46" fmla="*/ 116 w 340"/>
                <a:gd name="T47" fmla="*/ 45 h 275"/>
                <a:gd name="T48" fmla="*/ 112 w 340"/>
                <a:gd name="T49" fmla="*/ 42 h 275"/>
                <a:gd name="T50" fmla="*/ 109 w 340"/>
                <a:gd name="T51" fmla="*/ 40 h 275"/>
                <a:gd name="T52" fmla="*/ 102 w 340"/>
                <a:gd name="T53" fmla="*/ 43 h 275"/>
                <a:gd name="T54" fmla="*/ 90 w 340"/>
                <a:gd name="T55" fmla="*/ 54 h 275"/>
                <a:gd name="T56" fmla="*/ 91 w 340"/>
                <a:gd name="T57" fmla="*/ 59 h 275"/>
                <a:gd name="T58" fmla="*/ 92 w 340"/>
                <a:gd name="T59" fmla="*/ 65 h 275"/>
                <a:gd name="T60" fmla="*/ 92 w 340"/>
                <a:gd name="T61" fmla="*/ 69 h 275"/>
                <a:gd name="T62" fmla="*/ 90 w 340"/>
                <a:gd name="T63" fmla="*/ 70 h 275"/>
                <a:gd name="T64" fmla="*/ 86 w 340"/>
                <a:gd name="T65" fmla="*/ 70 h 275"/>
                <a:gd name="T66" fmla="*/ 84 w 340"/>
                <a:gd name="T67" fmla="*/ 70 h 275"/>
                <a:gd name="T68" fmla="*/ 80 w 340"/>
                <a:gd name="T69" fmla="*/ 71 h 275"/>
                <a:gd name="T70" fmla="*/ 76 w 340"/>
                <a:gd name="T71" fmla="*/ 73 h 275"/>
                <a:gd name="T72" fmla="*/ 72 w 340"/>
                <a:gd name="T73" fmla="*/ 76 h 275"/>
                <a:gd name="T74" fmla="*/ 68 w 340"/>
                <a:gd name="T75" fmla="*/ 80 h 275"/>
                <a:gd name="T76" fmla="*/ 67 w 340"/>
                <a:gd name="T77" fmla="*/ 83 h 275"/>
                <a:gd name="T78" fmla="*/ 69 w 340"/>
                <a:gd name="T79" fmla="*/ 85 h 275"/>
                <a:gd name="T80" fmla="*/ 84 w 340"/>
                <a:gd name="T81" fmla="*/ 85 h 275"/>
                <a:gd name="T82" fmla="*/ 92 w 340"/>
                <a:gd name="T83" fmla="*/ 90 h 275"/>
                <a:gd name="T84" fmla="*/ 92 w 340"/>
                <a:gd name="T85" fmla="*/ 94 h 275"/>
                <a:gd name="T86" fmla="*/ 88 w 340"/>
                <a:gd name="T87" fmla="*/ 99 h 275"/>
                <a:gd name="T88" fmla="*/ 58 w 340"/>
                <a:gd name="T89" fmla="*/ 134 h 275"/>
                <a:gd name="T90" fmla="*/ 37 w 340"/>
                <a:gd name="T91" fmla="*/ 174 h 275"/>
                <a:gd name="T92" fmla="*/ 16 w 340"/>
                <a:gd name="T93" fmla="*/ 213 h 275"/>
                <a:gd name="T94" fmla="*/ 9 w 340"/>
                <a:gd name="T95" fmla="*/ 238 h 2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40"/>
                <a:gd name="T145" fmla="*/ 0 h 275"/>
                <a:gd name="T146" fmla="*/ 340 w 340"/>
                <a:gd name="T147" fmla="*/ 275 h 2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40" h="275">
                  <a:moveTo>
                    <a:pt x="0" y="252"/>
                  </a:moveTo>
                  <a:lnTo>
                    <a:pt x="55" y="274"/>
                  </a:lnTo>
                  <a:lnTo>
                    <a:pt x="63" y="275"/>
                  </a:lnTo>
                  <a:lnTo>
                    <a:pt x="71" y="271"/>
                  </a:lnTo>
                  <a:lnTo>
                    <a:pt x="79" y="264"/>
                  </a:lnTo>
                  <a:lnTo>
                    <a:pt x="88" y="256"/>
                  </a:lnTo>
                  <a:lnTo>
                    <a:pt x="95" y="247"/>
                  </a:lnTo>
                  <a:lnTo>
                    <a:pt x="102" y="240"/>
                  </a:lnTo>
                  <a:lnTo>
                    <a:pt x="110" y="236"/>
                  </a:lnTo>
                  <a:lnTo>
                    <a:pt x="119" y="235"/>
                  </a:lnTo>
                  <a:lnTo>
                    <a:pt x="130" y="235"/>
                  </a:lnTo>
                  <a:lnTo>
                    <a:pt x="138" y="236"/>
                  </a:lnTo>
                  <a:lnTo>
                    <a:pt x="146" y="236"/>
                  </a:lnTo>
                  <a:lnTo>
                    <a:pt x="154" y="231"/>
                  </a:lnTo>
                  <a:lnTo>
                    <a:pt x="161" y="222"/>
                  </a:lnTo>
                  <a:lnTo>
                    <a:pt x="165" y="209"/>
                  </a:lnTo>
                  <a:lnTo>
                    <a:pt x="168" y="197"/>
                  </a:lnTo>
                  <a:lnTo>
                    <a:pt x="171" y="185"/>
                  </a:lnTo>
                  <a:lnTo>
                    <a:pt x="174" y="173"/>
                  </a:lnTo>
                  <a:lnTo>
                    <a:pt x="178" y="164"/>
                  </a:lnTo>
                  <a:lnTo>
                    <a:pt x="184" y="160"/>
                  </a:lnTo>
                  <a:lnTo>
                    <a:pt x="193" y="160"/>
                  </a:lnTo>
                  <a:lnTo>
                    <a:pt x="206" y="162"/>
                  </a:lnTo>
                  <a:lnTo>
                    <a:pt x="221" y="168"/>
                  </a:lnTo>
                  <a:lnTo>
                    <a:pt x="238" y="174"/>
                  </a:lnTo>
                  <a:lnTo>
                    <a:pt x="254" y="183"/>
                  </a:lnTo>
                  <a:lnTo>
                    <a:pt x="271" y="190"/>
                  </a:lnTo>
                  <a:lnTo>
                    <a:pt x="288" y="197"/>
                  </a:lnTo>
                  <a:lnTo>
                    <a:pt x="302" y="201"/>
                  </a:lnTo>
                  <a:lnTo>
                    <a:pt x="340" y="187"/>
                  </a:lnTo>
                  <a:lnTo>
                    <a:pt x="334" y="58"/>
                  </a:lnTo>
                  <a:lnTo>
                    <a:pt x="232" y="83"/>
                  </a:lnTo>
                  <a:lnTo>
                    <a:pt x="147" y="0"/>
                  </a:lnTo>
                  <a:lnTo>
                    <a:pt x="144" y="3"/>
                  </a:lnTo>
                  <a:lnTo>
                    <a:pt x="142" y="6"/>
                  </a:lnTo>
                  <a:lnTo>
                    <a:pt x="140" y="8"/>
                  </a:lnTo>
                  <a:lnTo>
                    <a:pt x="138" y="11"/>
                  </a:lnTo>
                  <a:lnTo>
                    <a:pt x="136" y="13"/>
                  </a:lnTo>
                  <a:lnTo>
                    <a:pt x="134" y="14"/>
                  </a:lnTo>
                  <a:lnTo>
                    <a:pt x="131" y="15"/>
                  </a:lnTo>
                  <a:lnTo>
                    <a:pt x="128" y="18"/>
                  </a:lnTo>
                  <a:lnTo>
                    <a:pt x="125" y="22"/>
                  </a:lnTo>
                  <a:lnTo>
                    <a:pt x="124" y="30"/>
                  </a:lnTo>
                  <a:lnTo>
                    <a:pt x="122" y="36"/>
                  </a:lnTo>
                  <a:lnTo>
                    <a:pt x="120" y="42"/>
                  </a:lnTo>
                  <a:lnTo>
                    <a:pt x="118" y="45"/>
                  </a:lnTo>
                  <a:lnTo>
                    <a:pt x="117" y="45"/>
                  </a:lnTo>
                  <a:lnTo>
                    <a:pt x="116" y="45"/>
                  </a:lnTo>
                  <a:lnTo>
                    <a:pt x="114" y="44"/>
                  </a:lnTo>
                  <a:lnTo>
                    <a:pt x="112" y="42"/>
                  </a:lnTo>
                  <a:lnTo>
                    <a:pt x="111" y="41"/>
                  </a:lnTo>
                  <a:lnTo>
                    <a:pt x="109" y="40"/>
                  </a:lnTo>
                  <a:lnTo>
                    <a:pt x="108" y="40"/>
                  </a:lnTo>
                  <a:lnTo>
                    <a:pt x="102" y="43"/>
                  </a:lnTo>
                  <a:lnTo>
                    <a:pt x="96" y="48"/>
                  </a:lnTo>
                  <a:lnTo>
                    <a:pt x="90" y="54"/>
                  </a:lnTo>
                  <a:lnTo>
                    <a:pt x="90" y="57"/>
                  </a:lnTo>
                  <a:lnTo>
                    <a:pt x="91" y="59"/>
                  </a:lnTo>
                  <a:lnTo>
                    <a:pt x="92" y="63"/>
                  </a:lnTo>
                  <a:lnTo>
                    <a:pt x="92" y="65"/>
                  </a:lnTo>
                  <a:lnTo>
                    <a:pt x="92" y="67"/>
                  </a:lnTo>
                  <a:lnTo>
                    <a:pt x="92" y="69"/>
                  </a:lnTo>
                  <a:lnTo>
                    <a:pt x="91" y="70"/>
                  </a:lnTo>
                  <a:lnTo>
                    <a:pt x="90" y="70"/>
                  </a:lnTo>
                  <a:lnTo>
                    <a:pt x="87" y="70"/>
                  </a:lnTo>
                  <a:lnTo>
                    <a:pt x="86" y="70"/>
                  </a:lnTo>
                  <a:lnTo>
                    <a:pt x="85" y="70"/>
                  </a:lnTo>
                  <a:lnTo>
                    <a:pt x="84" y="70"/>
                  </a:lnTo>
                  <a:lnTo>
                    <a:pt x="82" y="70"/>
                  </a:lnTo>
                  <a:lnTo>
                    <a:pt x="80" y="71"/>
                  </a:lnTo>
                  <a:lnTo>
                    <a:pt x="78" y="72"/>
                  </a:lnTo>
                  <a:lnTo>
                    <a:pt x="76" y="73"/>
                  </a:lnTo>
                  <a:lnTo>
                    <a:pt x="74" y="74"/>
                  </a:lnTo>
                  <a:lnTo>
                    <a:pt x="72" y="76"/>
                  </a:lnTo>
                  <a:lnTo>
                    <a:pt x="70" y="78"/>
                  </a:lnTo>
                  <a:lnTo>
                    <a:pt x="68" y="80"/>
                  </a:lnTo>
                  <a:lnTo>
                    <a:pt x="67" y="82"/>
                  </a:lnTo>
                  <a:lnTo>
                    <a:pt x="67" y="83"/>
                  </a:lnTo>
                  <a:lnTo>
                    <a:pt x="67" y="84"/>
                  </a:lnTo>
                  <a:lnTo>
                    <a:pt x="69" y="85"/>
                  </a:lnTo>
                  <a:lnTo>
                    <a:pt x="76" y="84"/>
                  </a:lnTo>
                  <a:lnTo>
                    <a:pt x="84" y="85"/>
                  </a:lnTo>
                  <a:lnTo>
                    <a:pt x="90" y="88"/>
                  </a:lnTo>
                  <a:lnTo>
                    <a:pt x="92" y="90"/>
                  </a:lnTo>
                  <a:lnTo>
                    <a:pt x="92" y="92"/>
                  </a:lnTo>
                  <a:lnTo>
                    <a:pt x="92" y="94"/>
                  </a:lnTo>
                  <a:lnTo>
                    <a:pt x="90" y="96"/>
                  </a:lnTo>
                  <a:lnTo>
                    <a:pt x="88" y="99"/>
                  </a:lnTo>
                  <a:lnTo>
                    <a:pt x="70" y="116"/>
                  </a:lnTo>
                  <a:lnTo>
                    <a:pt x="58" y="134"/>
                  </a:lnTo>
                  <a:lnTo>
                    <a:pt x="47" y="154"/>
                  </a:lnTo>
                  <a:lnTo>
                    <a:pt x="37" y="174"/>
                  </a:lnTo>
                  <a:lnTo>
                    <a:pt x="28" y="194"/>
                  </a:lnTo>
                  <a:lnTo>
                    <a:pt x="16" y="213"/>
                  </a:lnTo>
                  <a:lnTo>
                    <a:pt x="15" y="225"/>
                  </a:lnTo>
                  <a:lnTo>
                    <a:pt x="9" y="238"/>
                  </a:lnTo>
                  <a:lnTo>
                    <a:pt x="0" y="252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95" name="Freeform 35"/>
            <p:cNvSpPr>
              <a:spLocks/>
            </p:cNvSpPr>
            <p:nvPr/>
          </p:nvSpPr>
          <p:spPr bwMode="gray">
            <a:xfrm>
              <a:off x="2586" y="1808"/>
              <a:ext cx="340" cy="275"/>
            </a:xfrm>
            <a:custGeom>
              <a:avLst/>
              <a:gdLst>
                <a:gd name="T0" fmla="*/ 55 w 340"/>
                <a:gd name="T1" fmla="*/ 274 h 275"/>
                <a:gd name="T2" fmla="*/ 71 w 340"/>
                <a:gd name="T3" fmla="*/ 271 h 275"/>
                <a:gd name="T4" fmla="*/ 88 w 340"/>
                <a:gd name="T5" fmla="*/ 256 h 275"/>
                <a:gd name="T6" fmla="*/ 102 w 340"/>
                <a:gd name="T7" fmla="*/ 240 h 275"/>
                <a:gd name="T8" fmla="*/ 119 w 340"/>
                <a:gd name="T9" fmla="*/ 235 h 275"/>
                <a:gd name="T10" fmla="*/ 138 w 340"/>
                <a:gd name="T11" fmla="*/ 236 h 275"/>
                <a:gd name="T12" fmla="*/ 154 w 340"/>
                <a:gd name="T13" fmla="*/ 231 h 275"/>
                <a:gd name="T14" fmla="*/ 165 w 340"/>
                <a:gd name="T15" fmla="*/ 209 h 275"/>
                <a:gd name="T16" fmla="*/ 171 w 340"/>
                <a:gd name="T17" fmla="*/ 185 h 275"/>
                <a:gd name="T18" fmla="*/ 178 w 340"/>
                <a:gd name="T19" fmla="*/ 164 h 275"/>
                <a:gd name="T20" fmla="*/ 193 w 340"/>
                <a:gd name="T21" fmla="*/ 160 h 275"/>
                <a:gd name="T22" fmla="*/ 221 w 340"/>
                <a:gd name="T23" fmla="*/ 168 h 275"/>
                <a:gd name="T24" fmla="*/ 254 w 340"/>
                <a:gd name="T25" fmla="*/ 183 h 275"/>
                <a:gd name="T26" fmla="*/ 288 w 340"/>
                <a:gd name="T27" fmla="*/ 197 h 275"/>
                <a:gd name="T28" fmla="*/ 340 w 340"/>
                <a:gd name="T29" fmla="*/ 187 h 275"/>
                <a:gd name="T30" fmla="*/ 232 w 340"/>
                <a:gd name="T31" fmla="*/ 83 h 275"/>
                <a:gd name="T32" fmla="*/ 144 w 340"/>
                <a:gd name="T33" fmla="*/ 3 h 275"/>
                <a:gd name="T34" fmla="*/ 140 w 340"/>
                <a:gd name="T35" fmla="*/ 8 h 275"/>
                <a:gd name="T36" fmla="*/ 136 w 340"/>
                <a:gd name="T37" fmla="*/ 13 h 275"/>
                <a:gd name="T38" fmla="*/ 131 w 340"/>
                <a:gd name="T39" fmla="*/ 15 h 275"/>
                <a:gd name="T40" fmla="*/ 125 w 340"/>
                <a:gd name="T41" fmla="*/ 22 h 275"/>
                <a:gd name="T42" fmla="*/ 122 w 340"/>
                <a:gd name="T43" fmla="*/ 36 h 275"/>
                <a:gd name="T44" fmla="*/ 118 w 340"/>
                <a:gd name="T45" fmla="*/ 45 h 275"/>
                <a:gd name="T46" fmla="*/ 116 w 340"/>
                <a:gd name="T47" fmla="*/ 45 h 275"/>
                <a:gd name="T48" fmla="*/ 112 w 340"/>
                <a:gd name="T49" fmla="*/ 42 h 275"/>
                <a:gd name="T50" fmla="*/ 109 w 340"/>
                <a:gd name="T51" fmla="*/ 40 h 275"/>
                <a:gd name="T52" fmla="*/ 102 w 340"/>
                <a:gd name="T53" fmla="*/ 43 h 275"/>
                <a:gd name="T54" fmla="*/ 90 w 340"/>
                <a:gd name="T55" fmla="*/ 54 h 275"/>
                <a:gd name="T56" fmla="*/ 91 w 340"/>
                <a:gd name="T57" fmla="*/ 59 h 275"/>
                <a:gd name="T58" fmla="*/ 92 w 340"/>
                <a:gd name="T59" fmla="*/ 65 h 275"/>
                <a:gd name="T60" fmla="*/ 92 w 340"/>
                <a:gd name="T61" fmla="*/ 69 h 275"/>
                <a:gd name="T62" fmla="*/ 90 w 340"/>
                <a:gd name="T63" fmla="*/ 70 h 275"/>
                <a:gd name="T64" fmla="*/ 86 w 340"/>
                <a:gd name="T65" fmla="*/ 70 h 275"/>
                <a:gd name="T66" fmla="*/ 84 w 340"/>
                <a:gd name="T67" fmla="*/ 70 h 275"/>
                <a:gd name="T68" fmla="*/ 80 w 340"/>
                <a:gd name="T69" fmla="*/ 71 h 275"/>
                <a:gd name="T70" fmla="*/ 76 w 340"/>
                <a:gd name="T71" fmla="*/ 73 h 275"/>
                <a:gd name="T72" fmla="*/ 72 w 340"/>
                <a:gd name="T73" fmla="*/ 76 h 275"/>
                <a:gd name="T74" fmla="*/ 68 w 340"/>
                <a:gd name="T75" fmla="*/ 80 h 275"/>
                <a:gd name="T76" fmla="*/ 67 w 340"/>
                <a:gd name="T77" fmla="*/ 83 h 275"/>
                <a:gd name="T78" fmla="*/ 69 w 340"/>
                <a:gd name="T79" fmla="*/ 85 h 275"/>
                <a:gd name="T80" fmla="*/ 84 w 340"/>
                <a:gd name="T81" fmla="*/ 85 h 275"/>
                <a:gd name="T82" fmla="*/ 92 w 340"/>
                <a:gd name="T83" fmla="*/ 90 h 275"/>
                <a:gd name="T84" fmla="*/ 92 w 340"/>
                <a:gd name="T85" fmla="*/ 94 h 275"/>
                <a:gd name="T86" fmla="*/ 88 w 340"/>
                <a:gd name="T87" fmla="*/ 99 h 275"/>
                <a:gd name="T88" fmla="*/ 58 w 340"/>
                <a:gd name="T89" fmla="*/ 134 h 275"/>
                <a:gd name="T90" fmla="*/ 37 w 340"/>
                <a:gd name="T91" fmla="*/ 174 h 275"/>
                <a:gd name="T92" fmla="*/ 16 w 340"/>
                <a:gd name="T93" fmla="*/ 213 h 275"/>
                <a:gd name="T94" fmla="*/ 9 w 340"/>
                <a:gd name="T95" fmla="*/ 238 h 2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40"/>
                <a:gd name="T145" fmla="*/ 0 h 275"/>
                <a:gd name="T146" fmla="*/ 340 w 340"/>
                <a:gd name="T147" fmla="*/ 275 h 2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40" h="275">
                  <a:moveTo>
                    <a:pt x="0" y="252"/>
                  </a:moveTo>
                  <a:lnTo>
                    <a:pt x="55" y="274"/>
                  </a:lnTo>
                  <a:lnTo>
                    <a:pt x="63" y="275"/>
                  </a:lnTo>
                  <a:lnTo>
                    <a:pt x="71" y="271"/>
                  </a:lnTo>
                  <a:lnTo>
                    <a:pt x="79" y="264"/>
                  </a:lnTo>
                  <a:lnTo>
                    <a:pt x="88" y="256"/>
                  </a:lnTo>
                  <a:lnTo>
                    <a:pt x="95" y="247"/>
                  </a:lnTo>
                  <a:lnTo>
                    <a:pt x="102" y="240"/>
                  </a:lnTo>
                  <a:lnTo>
                    <a:pt x="110" y="236"/>
                  </a:lnTo>
                  <a:lnTo>
                    <a:pt x="119" y="235"/>
                  </a:lnTo>
                  <a:lnTo>
                    <a:pt x="130" y="235"/>
                  </a:lnTo>
                  <a:lnTo>
                    <a:pt x="138" y="236"/>
                  </a:lnTo>
                  <a:lnTo>
                    <a:pt x="146" y="236"/>
                  </a:lnTo>
                  <a:lnTo>
                    <a:pt x="154" y="231"/>
                  </a:lnTo>
                  <a:lnTo>
                    <a:pt x="161" y="222"/>
                  </a:lnTo>
                  <a:lnTo>
                    <a:pt x="165" y="209"/>
                  </a:lnTo>
                  <a:lnTo>
                    <a:pt x="168" y="197"/>
                  </a:lnTo>
                  <a:lnTo>
                    <a:pt x="171" y="185"/>
                  </a:lnTo>
                  <a:lnTo>
                    <a:pt x="174" y="173"/>
                  </a:lnTo>
                  <a:lnTo>
                    <a:pt x="178" y="164"/>
                  </a:lnTo>
                  <a:lnTo>
                    <a:pt x="184" y="160"/>
                  </a:lnTo>
                  <a:lnTo>
                    <a:pt x="193" y="160"/>
                  </a:lnTo>
                  <a:lnTo>
                    <a:pt x="206" y="162"/>
                  </a:lnTo>
                  <a:lnTo>
                    <a:pt x="221" y="168"/>
                  </a:lnTo>
                  <a:lnTo>
                    <a:pt x="238" y="174"/>
                  </a:lnTo>
                  <a:lnTo>
                    <a:pt x="254" y="183"/>
                  </a:lnTo>
                  <a:lnTo>
                    <a:pt x="271" y="190"/>
                  </a:lnTo>
                  <a:lnTo>
                    <a:pt x="288" y="197"/>
                  </a:lnTo>
                  <a:lnTo>
                    <a:pt x="302" y="201"/>
                  </a:lnTo>
                  <a:lnTo>
                    <a:pt x="340" y="187"/>
                  </a:lnTo>
                  <a:lnTo>
                    <a:pt x="334" y="58"/>
                  </a:lnTo>
                  <a:lnTo>
                    <a:pt x="232" y="83"/>
                  </a:lnTo>
                  <a:lnTo>
                    <a:pt x="147" y="0"/>
                  </a:lnTo>
                  <a:lnTo>
                    <a:pt x="144" y="3"/>
                  </a:lnTo>
                  <a:lnTo>
                    <a:pt x="142" y="6"/>
                  </a:lnTo>
                  <a:lnTo>
                    <a:pt x="140" y="8"/>
                  </a:lnTo>
                  <a:lnTo>
                    <a:pt x="138" y="11"/>
                  </a:lnTo>
                  <a:lnTo>
                    <a:pt x="136" y="13"/>
                  </a:lnTo>
                  <a:lnTo>
                    <a:pt x="134" y="14"/>
                  </a:lnTo>
                  <a:lnTo>
                    <a:pt x="131" y="15"/>
                  </a:lnTo>
                  <a:lnTo>
                    <a:pt x="128" y="18"/>
                  </a:lnTo>
                  <a:lnTo>
                    <a:pt x="125" y="22"/>
                  </a:lnTo>
                  <a:lnTo>
                    <a:pt x="124" y="30"/>
                  </a:lnTo>
                  <a:lnTo>
                    <a:pt x="122" y="36"/>
                  </a:lnTo>
                  <a:lnTo>
                    <a:pt x="120" y="42"/>
                  </a:lnTo>
                  <a:lnTo>
                    <a:pt x="118" y="45"/>
                  </a:lnTo>
                  <a:lnTo>
                    <a:pt x="117" y="45"/>
                  </a:lnTo>
                  <a:lnTo>
                    <a:pt x="116" y="45"/>
                  </a:lnTo>
                  <a:lnTo>
                    <a:pt x="114" y="44"/>
                  </a:lnTo>
                  <a:lnTo>
                    <a:pt x="112" y="42"/>
                  </a:lnTo>
                  <a:lnTo>
                    <a:pt x="111" y="41"/>
                  </a:lnTo>
                  <a:lnTo>
                    <a:pt x="109" y="40"/>
                  </a:lnTo>
                  <a:lnTo>
                    <a:pt x="108" y="40"/>
                  </a:lnTo>
                  <a:lnTo>
                    <a:pt x="102" y="43"/>
                  </a:lnTo>
                  <a:lnTo>
                    <a:pt x="96" y="48"/>
                  </a:lnTo>
                  <a:lnTo>
                    <a:pt x="90" y="54"/>
                  </a:lnTo>
                  <a:lnTo>
                    <a:pt x="90" y="57"/>
                  </a:lnTo>
                  <a:lnTo>
                    <a:pt x="91" y="59"/>
                  </a:lnTo>
                  <a:lnTo>
                    <a:pt x="92" y="63"/>
                  </a:lnTo>
                  <a:lnTo>
                    <a:pt x="92" y="65"/>
                  </a:lnTo>
                  <a:lnTo>
                    <a:pt x="92" y="67"/>
                  </a:lnTo>
                  <a:lnTo>
                    <a:pt x="92" y="69"/>
                  </a:lnTo>
                  <a:lnTo>
                    <a:pt x="91" y="70"/>
                  </a:lnTo>
                  <a:lnTo>
                    <a:pt x="90" y="70"/>
                  </a:lnTo>
                  <a:lnTo>
                    <a:pt x="87" y="70"/>
                  </a:lnTo>
                  <a:lnTo>
                    <a:pt x="86" y="70"/>
                  </a:lnTo>
                  <a:lnTo>
                    <a:pt x="85" y="70"/>
                  </a:lnTo>
                  <a:lnTo>
                    <a:pt x="84" y="70"/>
                  </a:lnTo>
                  <a:lnTo>
                    <a:pt x="82" y="70"/>
                  </a:lnTo>
                  <a:lnTo>
                    <a:pt x="80" y="71"/>
                  </a:lnTo>
                  <a:lnTo>
                    <a:pt x="78" y="72"/>
                  </a:lnTo>
                  <a:lnTo>
                    <a:pt x="76" y="73"/>
                  </a:lnTo>
                  <a:lnTo>
                    <a:pt x="74" y="74"/>
                  </a:lnTo>
                  <a:lnTo>
                    <a:pt x="72" y="76"/>
                  </a:lnTo>
                  <a:lnTo>
                    <a:pt x="70" y="78"/>
                  </a:lnTo>
                  <a:lnTo>
                    <a:pt x="68" y="80"/>
                  </a:lnTo>
                  <a:lnTo>
                    <a:pt x="67" y="82"/>
                  </a:lnTo>
                  <a:lnTo>
                    <a:pt x="67" y="83"/>
                  </a:lnTo>
                  <a:lnTo>
                    <a:pt x="67" y="84"/>
                  </a:lnTo>
                  <a:lnTo>
                    <a:pt x="69" y="85"/>
                  </a:lnTo>
                  <a:lnTo>
                    <a:pt x="76" y="84"/>
                  </a:lnTo>
                  <a:lnTo>
                    <a:pt x="84" y="85"/>
                  </a:lnTo>
                  <a:lnTo>
                    <a:pt x="90" y="88"/>
                  </a:lnTo>
                  <a:lnTo>
                    <a:pt x="92" y="90"/>
                  </a:lnTo>
                  <a:lnTo>
                    <a:pt x="92" y="92"/>
                  </a:lnTo>
                  <a:lnTo>
                    <a:pt x="92" y="94"/>
                  </a:lnTo>
                  <a:lnTo>
                    <a:pt x="90" y="96"/>
                  </a:lnTo>
                  <a:lnTo>
                    <a:pt x="88" y="99"/>
                  </a:lnTo>
                  <a:lnTo>
                    <a:pt x="70" y="116"/>
                  </a:lnTo>
                  <a:lnTo>
                    <a:pt x="58" y="134"/>
                  </a:lnTo>
                  <a:lnTo>
                    <a:pt x="47" y="154"/>
                  </a:lnTo>
                  <a:lnTo>
                    <a:pt x="37" y="174"/>
                  </a:lnTo>
                  <a:lnTo>
                    <a:pt x="28" y="194"/>
                  </a:lnTo>
                  <a:lnTo>
                    <a:pt x="16" y="213"/>
                  </a:lnTo>
                  <a:lnTo>
                    <a:pt x="15" y="225"/>
                  </a:lnTo>
                  <a:lnTo>
                    <a:pt x="9" y="238"/>
                  </a:lnTo>
                  <a:lnTo>
                    <a:pt x="0" y="252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96" name="Freeform 36"/>
            <p:cNvSpPr>
              <a:spLocks/>
            </p:cNvSpPr>
            <p:nvPr/>
          </p:nvSpPr>
          <p:spPr bwMode="gray">
            <a:xfrm>
              <a:off x="2562" y="1807"/>
              <a:ext cx="171" cy="214"/>
            </a:xfrm>
            <a:custGeom>
              <a:avLst/>
              <a:gdLst>
                <a:gd name="T0" fmla="*/ 167 w 171"/>
                <a:gd name="T1" fmla="*/ 1 h 214"/>
                <a:gd name="T2" fmla="*/ 159 w 171"/>
                <a:gd name="T3" fmla="*/ 0 h 214"/>
                <a:gd name="T4" fmla="*/ 142 w 171"/>
                <a:gd name="T5" fmla="*/ 3 h 214"/>
                <a:gd name="T6" fmla="*/ 125 w 171"/>
                <a:gd name="T7" fmla="*/ 10 h 214"/>
                <a:gd name="T8" fmla="*/ 115 w 171"/>
                <a:gd name="T9" fmla="*/ 14 h 214"/>
                <a:gd name="T10" fmla="*/ 104 w 171"/>
                <a:gd name="T11" fmla="*/ 22 h 214"/>
                <a:gd name="T12" fmla="*/ 88 w 171"/>
                <a:gd name="T13" fmla="*/ 41 h 214"/>
                <a:gd name="T14" fmla="*/ 75 w 171"/>
                <a:gd name="T15" fmla="*/ 65 h 214"/>
                <a:gd name="T16" fmla="*/ 58 w 171"/>
                <a:gd name="T17" fmla="*/ 84 h 214"/>
                <a:gd name="T18" fmla="*/ 42 w 171"/>
                <a:gd name="T19" fmla="*/ 96 h 214"/>
                <a:gd name="T20" fmla="*/ 31 w 171"/>
                <a:gd name="T21" fmla="*/ 106 h 214"/>
                <a:gd name="T22" fmla="*/ 13 w 171"/>
                <a:gd name="T23" fmla="*/ 115 h 214"/>
                <a:gd name="T24" fmla="*/ 40 w 171"/>
                <a:gd name="T25" fmla="*/ 214 h 214"/>
                <a:gd name="T26" fmla="*/ 61 w 171"/>
                <a:gd name="T27" fmla="*/ 175 h 214"/>
                <a:gd name="T28" fmla="*/ 82 w 171"/>
                <a:gd name="T29" fmla="*/ 135 h 214"/>
                <a:gd name="T30" fmla="*/ 112 w 171"/>
                <a:gd name="T31" fmla="*/ 100 h 214"/>
                <a:gd name="T32" fmla="*/ 116 w 171"/>
                <a:gd name="T33" fmla="*/ 95 h 214"/>
                <a:gd name="T34" fmla="*/ 116 w 171"/>
                <a:gd name="T35" fmla="*/ 91 h 214"/>
                <a:gd name="T36" fmla="*/ 108 w 171"/>
                <a:gd name="T37" fmla="*/ 86 h 214"/>
                <a:gd name="T38" fmla="*/ 93 w 171"/>
                <a:gd name="T39" fmla="*/ 86 h 214"/>
                <a:gd name="T40" fmla="*/ 91 w 171"/>
                <a:gd name="T41" fmla="*/ 84 h 214"/>
                <a:gd name="T42" fmla="*/ 92 w 171"/>
                <a:gd name="T43" fmla="*/ 81 h 214"/>
                <a:gd name="T44" fmla="*/ 96 w 171"/>
                <a:gd name="T45" fmla="*/ 77 h 214"/>
                <a:gd name="T46" fmla="*/ 100 w 171"/>
                <a:gd name="T47" fmla="*/ 74 h 214"/>
                <a:gd name="T48" fmla="*/ 104 w 171"/>
                <a:gd name="T49" fmla="*/ 72 h 214"/>
                <a:gd name="T50" fmla="*/ 108 w 171"/>
                <a:gd name="T51" fmla="*/ 71 h 214"/>
                <a:gd name="T52" fmla="*/ 110 w 171"/>
                <a:gd name="T53" fmla="*/ 71 h 214"/>
                <a:gd name="T54" fmla="*/ 114 w 171"/>
                <a:gd name="T55" fmla="*/ 71 h 214"/>
                <a:gd name="T56" fmla="*/ 117 w 171"/>
                <a:gd name="T57" fmla="*/ 70 h 214"/>
                <a:gd name="T58" fmla="*/ 116 w 171"/>
                <a:gd name="T59" fmla="*/ 66 h 214"/>
                <a:gd name="T60" fmla="*/ 115 w 171"/>
                <a:gd name="T61" fmla="*/ 60 h 214"/>
                <a:gd name="T62" fmla="*/ 114 w 171"/>
                <a:gd name="T63" fmla="*/ 55 h 214"/>
                <a:gd name="T64" fmla="*/ 126 w 171"/>
                <a:gd name="T65" fmla="*/ 44 h 214"/>
                <a:gd name="T66" fmla="*/ 133 w 171"/>
                <a:gd name="T67" fmla="*/ 41 h 214"/>
                <a:gd name="T68" fmla="*/ 136 w 171"/>
                <a:gd name="T69" fmla="*/ 43 h 214"/>
                <a:gd name="T70" fmla="*/ 140 w 171"/>
                <a:gd name="T71" fmla="*/ 46 h 214"/>
                <a:gd name="T72" fmla="*/ 143 w 171"/>
                <a:gd name="T73" fmla="*/ 46 h 214"/>
                <a:gd name="T74" fmla="*/ 147 w 171"/>
                <a:gd name="T75" fmla="*/ 37 h 214"/>
                <a:gd name="T76" fmla="*/ 149 w 171"/>
                <a:gd name="T77" fmla="*/ 25 h 214"/>
                <a:gd name="T78" fmla="*/ 155 w 171"/>
                <a:gd name="T79" fmla="*/ 16 h 214"/>
                <a:gd name="T80" fmla="*/ 161 w 171"/>
                <a:gd name="T81" fmla="*/ 13 h 214"/>
                <a:gd name="T82" fmla="*/ 165 w 171"/>
                <a:gd name="T83" fmla="*/ 8 h 214"/>
                <a:gd name="T84" fmla="*/ 171 w 171"/>
                <a:gd name="T85" fmla="*/ 2 h 21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71"/>
                <a:gd name="T130" fmla="*/ 0 h 214"/>
                <a:gd name="T131" fmla="*/ 171 w 171"/>
                <a:gd name="T132" fmla="*/ 214 h 21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71" h="214">
                  <a:moveTo>
                    <a:pt x="171" y="2"/>
                  </a:moveTo>
                  <a:lnTo>
                    <a:pt x="167" y="1"/>
                  </a:lnTo>
                  <a:lnTo>
                    <a:pt x="163" y="0"/>
                  </a:lnTo>
                  <a:lnTo>
                    <a:pt x="159" y="0"/>
                  </a:lnTo>
                  <a:lnTo>
                    <a:pt x="151" y="1"/>
                  </a:lnTo>
                  <a:lnTo>
                    <a:pt x="142" y="3"/>
                  </a:lnTo>
                  <a:lnTo>
                    <a:pt x="133" y="7"/>
                  </a:lnTo>
                  <a:lnTo>
                    <a:pt x="125" y="10"/>
                  </a:lnTo>
                  <a:lnTo>
                    <a:pt x="119" y="13"/>
                  </a:lnTo>
                  <a:lnTo>
                    <a:pt x="115" y="14"/>
                  </a:lnTo>
                  <a:lnTo>
                    <a:pt x="113" y="13"/>
                  </a:lnTo>
                  <a:lnTo>
                    <a:pt x="104" y="22"/>
                  </a:lnTo>
                  <a:lnTo>
                    <a:pt x="96" y="32"/>
                  </a:lnTo>
                  <a:lnTo>
                    <a:pt x="88" y="41"/>
                  </a:lnTo>
                  <a:lnTo>
                    <a:pt x="82" y="52"/>
                  </a:lnTo>
                  <a:lnTo>
                    <a:pt x="75" y="65"/>
                  </a:lnTo>
                  <a:lnTo>
                    <a:pt x="66" y="74"/>
                  </a:lnTo>
                  <a:lnTo>
                    <a:pt x="58" y="84"/>
                  </a:lnTo>
                  <a:lnTo>
                    <a:pt x="50" y="92"/>
                  </a:lnTo>
                  <a:lnTo>
                    <a:pt x="42" y="96"/>
                  </a:lnTo>
                  <a:lnTo>
                    <a:pt x="36" y="100"/>
                  </a:lnTo>
                  <a:lnTo>
                    <a:pt x="31" y="106"/>
                  </a:lnTo>
                  <a:lnTo>
                    <a:pt x="24" y="110"/>
                  </a:lnTo>
                  <a:lnTo>
                    <a:pt x="13" y="115"/>
                  </a:lnTo>
                  <a:lnTo>
                    <a:pt x="0" y="119"/>
                  </a:lnTo>
                  <a:lnTo>
                    <a:pt x="40" y="214"/>
                  </a:lnTo>
                  <a:lnTo>
                    <a:pt x="52" y="195"/>
                  </a:lnTo>
                  <a:lnTo>
                    <a:pt x="61" y="175"/>
                  </a:lnTo>
                  <a:lnTo>
                    <a:pt x="72" y="155"/>
                  </a:lnTo>
                  <a:lnTo>
                    <a:pt x="82" y="135"/>
                  </a:lnTo>
                  <a:lnTo>
                    <a:pt x="95" y="117"/>
                  </a:lnTo>
                  <a:lnTo>
                    <a:pt x="112" y="100"/>
                  </a:lnTo>
                  <a:lnTo>
                    <a:pt x="114" y="98"/>
                  </a:lnTo>
                  <a:lnTo>
                    <a:pt x="116" y="95"/>
                  </a:lnTo>
                  <a:lnTo>
                    <a:pt x="116" y="93"/>
                  </a:lnTo>
                  <a:lnTo>
                    <a:pt x="116" y="91"/>
                  </a:lnTo>
                  <a:lnTo>
                    <a:pt x="114" y="89"/>
                  </a:lnTo>
                  <a:lnTo>
                    <a:pt x="108" y="86"/>
                  </a:lnTo>
                  <a:lnTo>
                    <a:pt x="101" y="85"/>
                  </a:lnTo>
                  <a:lnTo>
                    <a:pt x="93" y="86"/>
                  </a:lnTo>
                  <a:lnTo>
                    <a:pt x="92" y="85"/>
                  </a:lnTo>
                  <a:lnTo>
                    <a:pt x="91" y="84"/>
                  </a:lnTo>
                  <a:lnTo>
                    <a:pt x="91" y="83"/>
                  </a:lnTo>
                  <a:lnTo>
                    <a:pt x="92" y="81"/>
                  </a:lnTo>
                  <a:lnTo>
                    <a:pt x="94" y="79"/>
                  </a:lnTo>
                  <a:lnTo>
                    <a:pt x="96" y="77"/>
                  </a:lnTo>
                  <a:lnTo>
                    <a:pt x="98" y="75"/>
                  </a:lnTo>
                  <a:lnTo>
                    <a:pt x="100" y="74"/>
                  </a:lnTo>
                  <a:lnTo>
                    <a:pt x="102" y="73"/>
                  </a:lnTo>
                  <a:lnTo>
                    <a:pt x="104" y="72"/>
                  </a:lnTo>
                  <a:lnTo>
                    <a:pt x="106" y="71"/>
                  </a:lnTo>
                  <a:lnTo>
                    <a:pt x="108" y="71"/>
                  </a:lnTo>
                  <a:lnTo>
                    <a:pt x="109" y="71"/>
                  </a:lnTo>
                  <a:lnTo>
                    <a:pt x="110" y="71"/>
                  </a:lnTo>
                  <a:lnTo>
                    <a:pt x="112" y="71"/>
                  </a:lnTo>
                  <a:lnTo>
                    <a:pt x="114" y="71"/>
                  </a:lnTo>
                  <a:lnTo>
                    <a:pt x="116" y="71"/>
                  </a:lnTo>
                  <a:lnTo>
                    <a:pt x="117" y="70"/>
                  </a:lnTo>
                  <a:lnTo>
                    <a:pt x="117" y="68"/>
                  </a:lnTo>
                  <a:lnTo>
                    <a:pt x="116" y="66"/>
                  </a:lnTo>
                  <a:lnTo>
                    <a:pt x="116" y="64"/>
                  </a:lnTo>
                  <a:lnTo>
                    <a:pt x="115" y="60"/>
                  </a:lnTo>
                  <a:lnTo>
                    <a:pt x="115" y="58"/>
                  </a:lnTo>
                  <a:lnTo>
                    <a:pt x="114" y="55"/>
                  </a:lnTo>
                  <a:lnTo>
                    <a:pt x="120" y="49"/>
                  </a:lnTo>
                  <a:lnTo>
                    <a:pt x="126" y="44"/>
                  </a:lnTo>
                  <a:lnTo>
                    <a:pt x="132" y="41"/>
                  </a:lnTo>
                  <a:lnTo>
                    <a:pt x="133" y="41"/>
                  </a:lnTo>
                  <a:lnTo>
                    <a:pt x="135" y="42"/>
                  </a:lnTo>
                  <a:lnTo>
                    <a:pt x="136" y="43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1" y="47"/>
                  </a:lnTo>
                  <a:lnTo>
                    <a:pt x="143" y="46"/>
                  </a:lnTo>
                  <a:lnTo>
                    <a:pt x="144" y="43"/>
                  </a:lnTo>
                  <a:lnTo>
                    <a:pt x="147" y="37"/>
                  </a:lnTo>
                  <a:lnTo>
                    <a:pt x="148" y="31"/>
                  </a:lnTo>
                  <a:lnTo>
                    <a:pt x="149" y="25"/>
                  </a:lnTo>
                  <a:lnTo>
                    <a:pt x="152" y="19"/>
                  </a:lnTo>
                  <a:lnTo>
                    <a:pt x="155" y="16"/>
                  </a:lnTo>
                  <a:lnTo>
                    <a:pt x="158" y="15"/>
                  </a:lnTo>
                  <a:lnTo>
                    <a:pt x="161" y="13"/>
                  </a:lnTo>
                  <a:lnTo>
                    <a:pt x="163" y="11"/>
                  </a:lnTo>
                  <a:lnTo>
                    <a:pt x="165" y="8"/>
                  </a:lnTo>
                  <a:lnTo>
                    <a:pt x="168" y="5"/>
                  </a:lnTo>
                  <a:lnTo>
                    <a:pt x="171" y="2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97" name="Freeform 37"/>
            <p:cNvSpPr>
              <a:spLocks/>
            </p:cNvSpPr>
            <p:nvPr/>
          </p:nvSpPr>
          <p:spPr bwMode="gray">
            <a:xfrm>
              <a:off x="2562" y="1807"/>
              <a:ext cx="171" cy="214"/>
            </a:xfrm>
            <a:custGeom>
              <a:avLst/>
              <a:gdLst>
                <a:gd name="T0" fmla="*/ 167 w 171"/>
                <a:gd name="T1" fmla="*/ 1 h 214"/>
                <a:gd name="T2" fmla="*/ 159 w 171"/>
                <a:gd name="T3" fmla="*/ 0 h 214"/>
                <a:gd name="T4" fmla="*/ 142 w 171"/>
                <a:gd name="T5" fmla="*/ 3 h 214"/>
                <a:gd name="T6" fmla="*/ 125 w 171"/>
                <a:gd name="T7" fmla="*/ 10 h 214"/>
                <a:gd name="T8" fmla="*/ 115 w 171"/>
                <a:gd name="T9" fmla="*/ 14 h 214"/>
                <a:gd name="T10" fmla="*/ 104 w 171"/>
                <a:gd name="T11" fmla="*/ 22 h 214"/>
                <a:gd name="T12" fmla="*/ 88 w 171"/>
                <a:gd name="T13" fmla="*/ 41 h 214"/>
                <a:gd name="T14" fmla="*/ 75 w 171"/>
                <a:gd name="T15" fmla="*/ 65 h 214"/>
                <a:gd name="T16" fmla="*/ 58 w 171"/>
                <a:gd name="T17" fmla="*/ 84 h 214"/>
                <a:gd name="T18" fmla="*/ 42 w 171"/>
                <a:gd name="T19" fmla="*/ 96 h 214"/>
                <a:gd name="T20" fmla="*/ 31 w 171"/>
                <a:gd name="T21" fmla="*/ 106 h 214"/>
                <a:gd name="T22" fmla="*/ 13 w 171"/>
                <a:gd name="T23" fmla="*/ 115 h 214"/>
                <a:gd name="T24" fmla="*/ 40 w 171"/>
                <a:gd name="T25" fmla="*/ 214 h 214"/>
                <a:gd name="T26" fmla="*/ 61 w 171"/>
                <a:gd name="T27" fmla="*/ 175 h 214"/>
                <a:gd name="T28" fmla="*/ 82 w 171"/>
                <a:gd name="T29" fmla="*/ 135 h 214"/>
                <a:gd name="T30" fmla="*/ 112 w 171"/>
                <a:gd name="T31" fmla="*/ 100 h 214"/>
                <a:gd name="T32" fmla="*/ 116 w 171"/>
                <a:gd name="T33" fmla="*/ 95 h 214"/>
                <a:gd name="T34" fmla="*/ 116 w 171"/>
                <a:gd name="T35" fmla="*/ 91 h 214"/>
                <a:gd name="T36" fmla="*/ 108 w 171"/>
                <a:gd name="T37" fmla="*/ 86 h 214"/>
                <a:gd name="T38" fmla="*/ 93 w 171"/>
                <a:gd name="T39" fmla="*/ 86 h 214"/>
                <a:gd name="T40" fmla="*/ 91 w 171"/>
                <a:gd name="T41" fmla="*/ 84 h 214"/>
                <a:gd name="T42" fmla="*/ 92 w 171"/>
                <a:gd name="T43" fmla="*/ 81 h 214"/>
                <a:gd name="T44" fmla="*/ 96 w 171"/>
                <a:gd name="T45" fmla="*/ 77 h 214"/>
                <a:gd name="T46" fmla="*/ 100 w 171"/>
                <a:gd name="T47" fmla="*/ 74 h 214"/>
                <a:gd name="T48" fmla="*/ 104 w 171"/>
                <a:gd name="T49" fmla="*/ 72 h 214"/>
                <a:gd name="T50" fmla="*/ 108 w 171"/>
                <a:gd name="T51" fmla="*/ 71 h 214"/>
                <a:gd name="T52" fmla="*/ 110 w 171"/>
                <a:gd name="T53" fmla="*/ 71 h 214"/>
                <a:gd name="T54" fmla="*/ 114 w 171"/>
                <a:gd name="T55" fmla="*/ 71 h 214"/>
                <a:gd name="T56" fmla="*/ 117 w 171"/>
                <a:gd name="T57" fmla="*/ 70 h 214"/>
                <a:gd name="T58" fmla="*/ 116 w 171"/>
                <a:gd name="T59" fmla="*/ 66 h 214"/>
                <a:gd name="T60" fmla="*/ 115 w 171"/>
                <a:gd name="T61" fmla="*/ 60 h 214"/>
                <a:gd name="T62" fmla="*/ 114 w 171"/>
                <a:gd name="T63" fmla="*/ 55 h 214"/>
                <a:gd name="T64" fmla="*/ 126 w 171"/>
                <a:gd name="T65" fmla="*/ 44 h 214"/>
                <a:gd name="T66" fmla="*/ 133 w 171"/>
                <a:gd name="T67" fmla="*/ 41 h 214"/>
                <a:gd name="T68" fmla="*/ 136 w 171"/>
                <a:gd name="T69" fmla="*/ 43 h 214"/>
                <a:gd name="T70" fmla="*/ 140 w 171"/>
                <a:gd name="T71" fmla="*/ 46 h 214"/>
                <a:gd name="T72" fmla="*/ 143 w 171"/>
                <a:gd name="T73" fmla="*/ 46 h 214"/>
                <a:gd name="T74" fmla="*/ 147 w 171"/>
                <a:gd name="T75" fmla="*/ 37 h 214"/>
                <a:gd name="T76" fmla="*/ 149 w 171"/>
                <a:gd name="T77" fmla="*/ 25 h 214"/>
                <a:gd name="T78" fmla="*/ 155 w 171"/>
                <a:gd name="T79" fmla="*/ 16 h 214"/>
                <a:gd name="T80" fmla="*/ 161 w 171"/>
                <a:gd name="T81" fmla="*/ 13 h 214"/>
                <a:gd name="T82" fmla="*/ 165 w 171"/>
                <a:gd name="T83" fmla="*/ 8 h 214"/>
                <a:gd name="T84" fmla="*/ 171 w 171"/>
                <a:gd name="T85" fmla="*/ 2 h 21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71"/>
                <a:gd name="T130" fmla="*/ 0 h 214"/>
                <a:gd name="T131" fmla="*/ 171 w 171"/>
                <a:gd name="T132" fmla="*/ 214 h 21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71" h="214">
                  <a:moveTo>
                    <a:pt x="171" y="2"/>
                  </a:moveTo>
                  <a:lnTo>
                    <a:pt x="167" y="1"/>
                  </a:lnTo>
                  <a:lnTo>
                    <a:pt x="163" y="0"/>
                  </a:lnTo>
                  <a:lnTo>
                    <a:pt x="159" y="0"/>
                  </a:lnTo>
                  <a:lnTo>
                    <a:pt x="151" y="1"/>
                  </a:lnTo>
                  <a:lnTo>
                    <a:pt x="142" y="3"/>
                  </a:lnTo>
                  <a:lnTo>
                    <a:pt x="133" y="7"/>
                  </a:lnTo>
                  <a:lnTo>
                    <a:pt x="125" y="10"/>
                  </a:lnTo>
                  <a:lnTo>
                    <a:pt x="119" y="13"/>
                  </a:lnTo>
                  <a:lnTo>
                    <a:pt x="115" y="14"/>
                  </a:lnTo>
                  <a:lnTo>
                    <a:pt x="113" y="13"/>
                  </a:lnTo>
                  <a:lnTo>
                    <a:pt x="104" y="22"/>
                  </a:lnTo>
                  <a:lnTo>
                    <a:pt x="96" y="32"/>
                  </a:lnTo>
                  <a:lnTo>
                    <a:pt x="88" y="41"/>
                  </a:lnTo>
                  <a:lnTo>
                    <a:pt x="82" y="52"/>
                  </a:lnTo>
                  <a:lnTo>
                    <a:pt x="75" y="65"/>
                  </a:lnTo>
                  <a:lnTo>
                    <a:pt x="66" y="74"/>
                  </a:lnTo>
                  <a:lnTo>
                    <a:pt x="58" y="84"/>
                  </a:lnTo>
                  <a:lnTo>
                    <a:pt x="50" y="92"/>
                  </a:lnTo>
                  <a:lnTo>
                    <a:pt x="42" y="96"/>
                  </a:lnTo>
                  <a:lnTo>
                    <a:pt x="36" y="100"/>
                  </a:lnTo>
                  <a:lnTo>
                    <a:pt x="31" y="106"/>
                  </a:lnTo>
                  <a:lnTo>
                    <a:pt x="24" y="110"/>
                  </a:lnTo>
                  <a:lnTo>
                    <a:pt x="13" y="115"/>
                  </a:lnTo>
                  <a:lnTo>
                    <a:pt x="0" y="119"/>
                  </a:lnTo>
                  <a:lnTo>
                    <a:pt x="40" y="214"/>
                  </a:lnTo>
                  <a:lnTo>
                    <a:pt x="52" y="195"/>
                  </a:lnTo>
                  <a:lnTo>
                    <a:pt x="61" y="175"/>
                  </a:lnTo>
                  <a:lnTo>
                    <a:pt x="72" y="155"/>
                  </a:lnTo>
                  <a:lnTo>
                    <a:pt x="82" y="135"/>
                  </a:lnTo>
                  <a:lnTo>
                    <a:pt x="95" y="117"/>
                  </a:lnTo>
                  <a:lnTo>
                    <a:pt x="112" y="100"/>
                  </a:lnTo>
                  <a:lnTo>
                    <a:pt x="114" y="98"/>
                  </a:lnTo>
                  <a:lnTo>
                    <a:pt x="116" y="95"/>
                  </a:lnTo>
                  <a:lnTo>
                    <a:pt x="116" y="93"/>
                  </a:lnTo>
                  <a:lnTo>
                    <a:pt x="116" y="91"/>
                  </a:lnTo>
                  <a:lnTo>
                    <a:pt x="114" y="89"/>
                  </a:lnTo>
                  <a:lnTo>
                    <a:pt x="108" y="86"/>
                  </a:lnTo>
                  <a:lnTo>
                    <a:pt x="101" y="85"/>
                  </a:lnTo>
                  <a:lnTo>
                    <a:pt x="93" y="86"/>
                  </a:lnTo>
                  <a:lnTo>
                    <a:pt x="92" y="85"/>
                  </a:lnTo>
                  <a:lnTo>
                    <a:pt x="91" y="84"/>
                  </a:lnTo>
                  <a:lnTo>
                    <a:pt x="91" y="83"/>
                  </a:lnTo>
                  <a:lnTo>
                    <a:pt x="92" y="81"/>
                  </a:lnTo>
                  <a:lnTo>
                    <a:pt x="94" y="79"/>
                  </a:lnTo>
                  <a:lnTo>
                    <a:pt x="96" y="77"/>
                  </a:lnTo>
                  <a:lnTo>
                    <a:pt x="98" y="75"/>
                  </a:lnTo>
                  <a:lnTo>
                    <a:pt x="100" y="74"/>
                  </a:lnTo>
                  <a:lnTo>
                    <a:pt x="102" y="73"/>
                  </a:lnTo>
                  <a:lnTo>
                    <a:pt x="104" y="72"/>
                  </a:lnTo>
                  <a:lnTo>
                    <a:pt x="106" y="71"/>
                  </a:lnTo>
                  <a:lnTo>
                    <a:pt x="108" y="71"/>
                  </a:lnTo>
                  <a:lnTo>
                    <a:pt x="109" y="71"/>
                  </a:lnTo>
                  <a:lnTo>
                    <a:pt x="110" y="71"/>
                  </a:lnTo>
                  <a:lnTo>
                    <a:pt x="112" y="71"/>
                  </a:lnTo>
                  <a:lnTo>
                    <a:pt x="114" y="71"/>
                  </a:lnTo>
                  <a:lnTo>
                    <a:pt x="116" y="71"/>
                  </a:lnTo>
                  <a:lnTo>
                    <a:pt x="117" y="70"/>
                  </a:lnTo>
                  <a:lnTo>
                    <a:pt x="117" y="68"/>
                  </a:lnTo>
                  <a:lnTo>
                    <a:pt x="116" y="66"/>
                  </a:lnTo>
                  <a:lnTo>
                    <a:pt x="116" y="64"/>
                  </a:lnTo>
                  <a:lnTo>
                    <a:pt x="115" y="60"/>
                  </a:lnTo>
                  <a:lnTo>
                    <a:pt x="115" y="58"/>
                  </a:lnTo>
                  <a:lnTo>
                    <a:pt x="114" y="55"/>
                  </a:lnTo>
                  <a:lnTo>
                    <a:pt x="120" y="49"/>
                  </a:lnTo>
                  <a:lnTo>
                    <a:pt x="126" y="44"/>
                  </a:lnTo>
                  <a:lnTo>
                    <a:pt x="132" y="41"/>
                  </a:lnTo>
                  <a:lnTo>
                    <a:pt x="133" y="41"/>
                  </a:lnTo>
                  <a:lnTo>
                    <a:pt x="135" y="42"/>
                  </a:lnTo>
                  <a:lnTo>
                    <a:pt x="136" y="43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1" y="47"/>
                  </a:lnTo>
                  <a:lnTo>
                    <a:pt x="143" y="46"/>
                  </a:lnTo>
                  <a:lnTo>
                    <a:pt x="144" y="43"/>
                  </a:lnTo>
                  <a:lnTo>
                    <a:pt x="147" y="37"/>
                  </a:lnTo>
                  <a:lnTo>
                    <a:pt x="148" y="31"/>
                  </a:lnTo>
                  <a:lnTo>
                    <a:pt x="149" y="25"/>
                  </a:lnTo>
                  <a:lnTo>
                    <a:pt x="152" y="19"/>
                  </a:lnTo>
                  <a:lnTo>
                    <a:pt x="155" y="16"/>
                  </a:lnTo>
                  <a:lnTo>
                    <a:pt x="158" y="15"/>
                  </a:lnTo>
                  <a:lnTo>
                    <a:pt x="161" y="13"/>
                  </a:lnTo>
                  <a:lnTo>
                    <a:pt x="163" y="11"/>
                  </a:lnTo>
                  <a:lnTo>
                    <a:pt x="165" y="8"/>
                  </a:lnTo>
                  <a:lnTo>
                    <a:pt x="168" y="5"/>
                  </a:lnTo>
                  <a:lnTo>
                    <a:pt x="171" y="2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98" name="Freeform 38"/>
            <p:cNvSpPr>
              <a:spLocks/>
            </p:cNvSpPr>
            <p:nvPr/>
          </p:nvSpPr>
          <p:spPr bwMode="gray">
            <a:xfrm>
              <a:off x="1717" y="1893"/>
              <a:ext cx="885" cy="662"/>
            </a:xfrm>
            <a:custGeom>
              <a:avLst/>
              <a:gdLst>
                <a:gd name="T0" fmla="*/ 8 w 885"/>
                <a:gd name="T1" fmla="*/ 194 h 662"/>
                <a:gd name="T2" fmla="*/ 0 w 885"/>
                <a:gd name="T3" fmla="*/ 146 h 662"/>
                <a:gd name="T4" fmla="*/ 7 w 885"/>
                <a:gd name="T5" fmla="*/ 97 h 662"/>
                <a:gd name="T6" fmla="*/ 4 w 885"/>
                <a:gd name="T7" fmla="*/ 48 h 662"/>
                <a:gd name="T8" fmla="*/ 2 w 885"/>
                <a:gd name="T9" fmla="*/ 25 h 662"/>
                <a:gd name="T10" fmla="*/ 15 w 885"/>
                <a:gd name="T11" fmla="*/ 11 h 662"/>
                <a:gd name="T12" fmla="*/ 35 w 885"/>
                <a:gd name="T13" fmla="*/ 31 h 662"/>
                <a:gd name="T14" fmla="*/ 127 w 885"/>
                <a:gd name="T15" fmla="*/ 5 h 662"/>
                <a:gd name="T16" fmla="*/ 230 w 885"/>
                <a:gd name="T17" fmla="*/ 27 h 662"/>
                <a:gd name="T18" fmla="*/ 278 w 885"/>
                <a:gd name="T19" fmla="*/ 41 h 662"/>
                <a:gd name="T20" fmla="*/ 316 w 885"/>
                <a:gd name="T21" fmla="*/ 62 h 662"/>
                <a:gd name="T22" fmla="*/ 421 w 885"/>
                <a:gd name="T23" fmla="*/ 85 h 662"/>
                <a:gd name="T24" fmla="*/ 483 w 885"/>
                <a:gd name="T25" fmla="*/ 90 h 662"/>
                <a:gd name="T26" fmla="*/ 514 w 885"/>
                <a:gd name="T27" fmla="*/ 77 h 662"/>
                <a:gd name="T28" fmla="*/ 518 w 885"/>
                <a:gd name="T29" fmla="*/ 69 h 662"/>
                <a:gd name="T30" fmla="*/ 523 w 885"/>
                <a:gd name="T31" fmla="*/ 52 h 662"/>
                <a:gd name="T32" fmla="*/ 541 w 885"/>
                <a:gd name="T33" fmla="*/ 64 h 662"/>
                <a:gd name="T34" fmla="*/ 564 w 885"/>
                <a:gd name="T35" fmla="*/ 61 h 662"/>
                <a:gd name="T36" fmla="*/ 565 w 885"/>
                <a:gd name="T37" fmla="*/ 49 h 662"/>
                <a:gd name="T38" fmla="*/ 589 w 885"/>
                <a:gd name="T39" fmla="*/ 48 h 662"/>
                <a:gd name="T40" fmla="*/ 596 w 885"/>
                <a:gd name="T41" fmla="*/ 49 h 662"/>
                <a:gd name="T42" fmla="*/ 588 w 885"/>
                <a:gd name="T43" fmla="*/ 57 h 662"/>
                <a:gd name="T44" fmla="*/ 584 w 885"/>
                <a:gd name="T45" fmla="*/ 60 h 662"/>
                <a:gd name="T46" fmla="*/ 602 w 885"/>
                <a:gd name="T47" fmla="*/ 52 h 662"/>
                <a:gd name="T48" fmla="*/ 614 w 885"/>
                <a:gd name="T49" fmla="*/ 42 h 662"/>
                <a:gd name="T50" fmla="*/ 625 w 885"/>
                <a:gd name="T51" fmla="*/ 40 h 662"/>
                <a:gd name="T52" fmla="*/ 614 w 885"/>
                <a:gd name="T53" fmla="*/ 38 h 662"/>
                <a:gd name="T54" fmla="*/ 620 w 885"/>
                <a:gd name="T55" fmla="*/ 31 h 662"/>
                <a:gd name="T56" fmla="*/ 658 w 885"/>
                <a:gd name="T57" fmla="*/ 31 h 662"/>
                <a:gd name="T58" fmla="*/ 653 w 885"/>
                <a:gd name="T59" fmla="*/ 38 h 662"/>
                <a:gd name="T60" fmla="*/ 648 w 885"/>
                <a:gd name="T61" fmla="*/ 41 h 662"/>
                <a:gd name="T62" fmla="*/ 672 w 885"/>
                <a:gd name="T63" fmla="*/ 46 h 662"/>
                <a:gd name="T64" fmla="*/ 688 w 885"/>
                <a:gd name="T65" fmla="*/ 46 h 662"/>
                <a:gd name="T66" fmla="*/ 694 w 885"/>
                <a:gd name="T67" fmla="*/ 32 h 662"/>
                <a:gd name="T68" fmla="*/ 729 w 885"/>
                <a:gd name="T69" fmla="*/ 41 h 662"/>
                <a:gd name="T70" fmla="*/ 782 w 885"/>
                <a:gd name="T71" fmla="*/ 40 h 662"/>
                <a:gd name="T72" fmla="*/ 841 w 885"/>
                <a:gd name="T73" fmla="*/ 31 h 662"/>
                <a:gd name="T74" fmla="*/ 861 w 885"/>
                <a:gd name="T75" fmla="*/ 153 h 662"/>
                <a:gd name="T76" fmla="*/ 831 w 885"/>
                <a:gd name="T77" fmla="*/ 198 h 662"/>
                <a:gd name="T78" fmla="*/ 821 w 885"/>
                <a:gd name="T79" fmla="*/ 232 h 662"/>
                <a:gd name="T80" fmla="*/ 807 w 885"/>
                <a:gd name="T81" fmla="*/ 282 h 662"/>
                <a:gd name="T82" fmla="*/ 772 w 885"/>
                <a:gd name="T83" fmla="*/ 322 h 662"/>
                <a:gd name="T84" fmla="*/ 754 w 885"/>
                <a:gd name="T85" fmla="*/ 303 h 662"/>
                <a:gd name="T86" fmla="*/ 723 w 885"/>
                <a:gd name="T87" fmla="*/ 277 h 662"/>
                <a:gd name="T88" fmla="*/ 690 w 885"/>
                <a:gd name="T89" fmla="*/ 219 h 662"/>
                <a:gd name="T90" fmla="*/ 652 w 885"/>
                <a:gd name="T91" fmla="*/ 173 h 662"/>
                <a:gd name="T92" fmla="*/ 666 w 885"/>
                <a:gd name="T93" fmla="*/ 204 h 662"/>
                <a:gd name="T94" fmla="*/ 692 w 885"/>
                <a:gd name="T95" fmla="*/ 268 h 662"/>
                <a:gd name="T96" fmla="*/ 699 w 885"/>
                <a:gd name="T97" fmla="*/ 275 h 662"/>
                <a:gd name="T98" fmla="*/ 704 w 885"/>
                <a:gd name="T99" fmla="*/ 285 h 662"/>
                <a:gd name="T100" fmla="*/ 695 w 885"/>
                <a:gd name="T101" fmla="*/ 315 h 662"/>
                <a:gd name="T102" fmla="*/ 708 w 885"/>
                <a:gd name="T103" fmla="*/ 352 h 662"/>
                <a:gd name="T104" fmla="*/ 725 w 885"/>
                <a:gd name="T105" fmla="*/ 407 h 662"/>
                <a:gd name="T106" fmla="*/ 750 w 885"/>
                <a:gd name="T107" fmla="*/ 474 h 662"/>
                <a:gd name="T108" fmla="*/ 747 w 885"/>
                <a:gd name="T109" fmla="*/ 484 h 662"/>
                <a:gd name="T110" fmla="*/ 768 w 885"/>
                <a:gd name="T111" fmla="*/ 542 h 662"/>
                <a:gd name="T112" fmla="*/ 787 w 885"/>
                <a:gd name="T113" fmla="*/ 589 h 662"/>
                <a:gd name="T114" fmla="*/ 772 w 885"/>
                <a:gd name="T115" fmla="*/ 602 h 662"/>
                <a:gd name="T116" fmla="*/ 753 w 885"/>
                <a:gd name="T117" fmla="*/ 605 h 662"/>
                <a:gd name="T118" fmla="*/ 713 w 885"/>
                <a:gd name="T119" fmla="*/ 638 h 662"/>
                <a:gd name="T120" fmla="*/ 679 w 885"/>
                <a:gd name="T121" fmla="*/ 659 h 66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85"/>
                <a:gd name="T184" fmla="*/ 0 h 662"/>
                <a:gd name="T185" fmla="*/ 885 w 885"/>
                <a:gd name="T186" fmla="*/ 662 h 66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85" h="662">
                  <a:moveTo>
                    <a:pt x="671" y="658"/>
                  </a:moveTo>
                  <a:lnTo>
                    <a:pt x="25" y="657"/>
                  </a:lnTo>
                  <a:lnTo>
                    <a:pt x="25" y="236"/>
                  </a:lnTo>
                  <a:lnTo>
                    <a:pt x="23" y="227"/>
                  </a:lnTo>
                  <a:lnTo>
                    <a:pt x="19" y="218"/>
                  </a:lnTo>
                  <a:lnTo>
                    <a:pt x="13" y="206"/>
                  </a:lnTo>
                  <a:lnTo>
                    <a:pt x="8" y="194"/>
                  </a:lnTo>
                  <a:lnTo>
                    <a:pt x="6" y="181"/>
                  </a:lnTo>
                  <a:lnTo>
                    <a:pt x="7" y="167"/>
                  </a:lnTo>
                  <a:lnTo>
                    <a:pt x="8" y="160"/>
                  </a:lnTo>
                  <a:lnTo>
                    <a:pt x="5" y="156"/>
                  </a:lnTo>
                  <a:lnTo>
                    <a:pt x="2" y="152"/>
                  </a:lnTo>
                  <a:lnTo>
                    <a:pt x="0" y="149"/>
                  </a:lnTo>
                  <a:lnTo>
                    <a:pt x="0" y="146"/>
                  </a:lnTo>
                  <a:lnTo>
                    <a:pt x="4" y="136"/>
                  </a:lnTo>
                  <a:lnTo>
                    <a:pt x="4" y="125"/>
                  </a:lnTo>
                  <a:lnTo>
                    <a:pt x="4" y="115"/>
                  </a:lnTo>
                  <a:lnTo>
                    <a:pt x="4" y="104"/>
                  </a:lnTo>
                  <a:lnTo>
                    <a:pt x="5" y="102"/>
                  </a:lnTo>
                  <a:lnTo>
                    <a:pt x="5" y="99"/>
                  </a:lnTo>
                  <a:lnTo>
                    <a:pt x="7" y="97"/>
                  </a:lnTo>
                  <a:lnTo>
                    <a:pt x="9" y="95"/>
                  </a:lnTo>
                  <a:lnTo>
                    <a:pt x="13" y="88"/>
                  </a:lnTo>
                  <a:lnTo>
                    <a:pt x="15" y="81"/>
                  </a:lnTo>
                  <a:lnTo>
                    <a:pt x="14" y="73"/>
                  </a:lnTo>
                  <a:lnTo>
                    <a:pt x="11" y="64"/>
                  </a:lnTo>
                  <a:lnTo>
                    <a:pt x="7" y="56"/>
                  </a:lnTo>
                  <a:lnTo>
                    <a:pt x="4" y="48"/>
                  </a:lnTo>
                  <a:lnTo>
                    <a:pt x="1" y="44"/>
                  </a:lnTo>
                  <a:lnTo>
                    <a:pt x="0" y="42"/>
                  </a:lnTo>
                  <a:lnTo>
                    <a:pt x="1" y="40"/>
                  </a:lnTo>
                  <a:lnTo>
                    <a:pt x="1" y="38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2" y="25"/>
                  </a:lnTo>
                  <a:lnTo>
                    <a:pt x="5" y="15"/>
                  </a:lnTo>
                  <a:lnTo>
                    <a:pt x="8" y="8"/>
                  </a:lnTo>
                  <a:lnTo>
                    <a:pt x="12" y="2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6" y="6"/>
                  </a:lnTo>
                  <a:lnTo>
                    <a:pt x="15" y="11"/>
                  </a:lnTo>
                  <a:lnTo>
                    <a:pt x="15" y="18"/>
                  </a:lnTo>
                  <a:lnTo>
                    <a:pt x="16" y="24"/>
                  </a:lnTo>
                  <a:lnTo>
                    <a:pt x="20" y="29"/>
                  </a:lnTo>
                  <a:lnTo>
                    <a:pt x="27" y="33"/>
                  </a:lnTo>
                  <a:lnTo>
                    <a:pt x="29" y="33"/>
                  </a:lnTo>
                  <a:lnTo>
                    <a:pt x="32" y="32"/>
                  </a:lnTo>
                  <a:lnTo>
                    <a:pt x="35" y="31"/>
                  </a:lnTo>
                  <a:lnTo>
                    <a:pt x="38" y="31"/>
                  </a:lnTo>
                  <a:lnTo>
                    <a:pt x="41" y="30"/>
                  </a:lnTo>
                  <a:lnTo>
                    <a:pt x="57" y="23"/>
                  </a:lnTo>
                  <a:lnTo>
                    <a:pt x="76" y="17"/>
                  </a:lnTo>
                  <a:lnTo>
                    <a:pt x="93" y="11"/>
                  </a:lnTo>
                  <a:lnTo>
                    <a:pt x="111" y="7"/>
                  </a:lnTo>
                  <a:lnTo>
                    <a:pt x="127" y="5"/>
                  </a:lnTo>
                  <a:lnTo>
                    <a:pt x="142" y="6"/>
                  </a:lnTo>
                  <a:lnTo>
                    <a:pt x="155" y="11"/>
                  </a:lnTo>
                  <a:lnTo>
                    <a:pt x="171" y="18"/>
                  </a:lnTo>
                  <a:lnTo>
                    <a:pt x="187" y="21"/>
                  </a:lnTo>
                  <a:lnTo>
                    <a:pt x="202" y="23"/>
                  </a:lnTo>
                  <a:lnTo>
                    <a:pt x="216" y="24"/>
                  </a:lnTo>
                  <a:lnTo>
                    <a:pt x="230" y="27"/>
                  </a:lnTo>
                  <a:lnTo>
                    <a:pt x="240" y="31"/>
                  </a:lnTo>
                  <a:lnTo>
                    <a:pt x="249" y="32"/>
                  </a:lnTo>
                  <a:lnTo>
                    <a:pt x="257" y="33"/>
                  </a:lnTo>
                  <a:lnTo>
                    <a:pt x="267" y="35"/>
                  </a:lnTo>
                  <a:lnTo>
                    <a:pt x="275" y="41"/>
                  </a:lnTo>
                  <a:lnTo>
                    <a:pt x="277" y="41"/>
                  </a:lnTo>
                  <a:lnTo>
                    <a:pt x="278" y="41"/>
                  </a:lnTo>
                  <a:lnTo>
                    <a:pt x="280" y="40"/>
                  </a:lnTo>
                  <a:lnTo>
                    <a:pt x="282" y="40"/>
                  </a:lnTo>
                  <a:lnTo>
                    <a:pt x="284" y="41"/>
                  </a:lnTo>
                  <a:lnTo>
                    <a:pt x="291" y="47"/>
                  </a:lnTo>
                  <a:lnTo>
                    <a:pt x="300" y="53"/>
                  </a:lnTo>
                  <a:lnTo>
                    <a:pt x="307" y="59"/>
                  </a:lnTo>
                  <a:lnTo>
                    <a:pt x="316" y="62"/>
                  </a:lnTo>
                  <a:lnTo>
                    <a:pt x="334" y="64"/>
                  </a:lnTo>
                  <a:lnTo>
                    <a:pt x="351" y="65"/>
                  </a:lnTo>
                  <a:lnTo>
                    <a:pt x="366" y="66"/>
                  </a:lnTo>
                  <a:lnTo>
                    <a:pt x="380" y="68"/>
                  </a:lnTo>
                  <a:lnTo>
                    <a:pt x="393" y="71"/>
                  </a:lnTo>
                  <a:lnTo>
                    <a:pt x="406" y="77"/>
                  </a:lnTo>
                  <a:lnTo>
                    <a:pt x="421" y="85"/>
                  </a:lnTo>
                  <a:lnTo>
                    <a:pt x="437" y="97"/>
                  </a:lnTo>
                  <a:lnTo>
                    <a:pt x="443" y="100"/>
                  </a:lnTo>
                  <a:lnTo>
                    <a:pt x="451" y="100"/>
                  </a:lnTo>
                  <a:lnTo>
                    <a:pt x="460" y="98"/>
                  </a:lnTo>
                  <a:lnTo>
                    <a:pt x="467" y="95"/>
                  </a:lnTo>
                  <a:lnTo>
                    <a:pt x="475" y="91"/>
                  </a:lnTo>
                  <a:lnTo>
                    <a:pt x="483" y="90"/>
                  </a:lnTo>
                  <a:lnTo>
                    <a:pt x="493" y="90"/>
                  </a:lnTo>
                  <a:lnTo>
                    <a:pt x="500" y="89"/>
                  </a:lnTo>
                  <a:lnTo>
                    <a:pt x="506" y="85"/>
                  </a:lnTo>
                  <a:lnTo>
                    <a:pt x="511" y="78"/>
                  </a:lnTo>
                  <a:lnTo>
                    <a:pt x="511" y="77"/>
                  </a:lnTo>
                  <a:lnTo>
                    <a:pt x="513" y="77"/>
                  </a:lnTo>
                  <a:lnTo>
                    <a:pt x="514" y="77"/>
                  </a:lnTo>
                  <a:lnTo>
                    <a:pt x="515" y="76"/>
                  </a:lnTo>
                  <a:lnTo>
                    <a:pt x="516" y="74"/>
                  </a:lnTo>
                  <a:lnTo>
                    <a:pt x="517" y="73"/>
                  </a:lnTo>
                  <a:lnTo>
                    <a:pt x="517" y="72"/>
                  </a:lnTo>
                  <a:lnTo>
                    <a:pt x="518" y="69"/>
                  </a:lnTo>
                  <a:lnTo>
                    <a:pt x="517" y="66"/>
                  </a:lnTo>
                  <a:lnTo>
                    <a:pt x="517" y="62"/>
                  </a:lnTo>
                  <a:lnTo>
                    <a:pt x="517" y="59"/>
                  </a:lnTo>
                  <a:lnTo>
                    <a:pt x="517" y="56"/>
                  </a:lnTo>
                  <a:lnTo>
                    <a:pt x="518" y="53"/>
                  </a:lnTo>
                  <a:lnTo>
                    <a:pt x="520" y="52"/>
                  </a:lnTo>
                  <a:lnTo>
                    <a:pt x="523" y="52"/>
                  </a:lnTo>
                  <a:lnTo>
                    <a:pt x="526" y="52"/>
                  </a:lnTo>
                  <a:lnTo>
                    <a:pt x="528" y="52"/>
                  </a:lnTo>
                  <a:lnTo>
                    <a:pt x="531" y="52"/>
                  </a:lnTo>
                  <a:lnTo>
                    <a:pt x="533" y="55"/>
                  </a:lnTo>
                  <a:lnTo>
                    <a:pt x="536" y="58"/>
                  </a:lnTo>
                  <a:lnTo>
                    <a:pt x="538" y="61"/>
                  </a:lnTo>
                  <a:lnTo>
                    <a:pt x="541" y="64"/>
                  </a:lnTo>
                  <a:lnTo>
                    <a:pt x="543" y="67"/>
                  </a:lnTo>
                  <a:lnTo>
                    <a:pt x="545" y="68"/>
                  </a:lnTo>
                  <a:lnTo>
                    <a:pt x="550" y="68"/>
                  </a:lnTo>
                  <a:lnTo>
                    <a:pt x="555" y="66"/>
                  </a:lnTo>
                  <a:lnTo>
                    <a:pt x="559" y="63"/>
                  </a:lnTo>
                  <a:lnTo>
                    <a:pt x="563" y="61"/>
                  </a:lnTo>
                  <a:lnTo>
                    <a:pt x="564" y="61"/>
                  </a:lnTo>
                  <a:lnTo>
                    <a:pt x="564" y="60"/>
                  </a:lnTo>
                  <a:lnTo>
                    <a:pt x="564" y="59"/>
                  </a:lnTo>
                  <a:lnTo>
                    <a:pt x="564" y="57"/>
                  </a:lnTo>
                  <a:lnTo>
                    <a:pt x="564" y="53"/>
                  </a:lnTo>
                  <a:lnTo>
                    <a:pt x="564" y="51"/>
                  </a:lnTo>
                  <a:lnTo>
                    <a:pt x="564" y="50"/>
                  </a:lnTo>
                  <a:lnTo>
                    <a:pt x="565" y="49"/>
                  </a:lnTo>
                  <a:lnTo>
                    <a:pt x="565" y="48"/>
                  </a:lnTo>
                  <a:lnTo>
                    <a:pt x="573" y="47"/>
                  </a:lnTo>
                  <a:lnTo>
                    <a:pt x="580" y="48"/>
                  </a:lnTo>
                  <a:lnTo>
                    <a:pt x="586" y="49"/>
                  </a:lnTo>
                  <a:lnTo>
                    <a:pt x="588" y="49"/>
                  </a:lnTo>
                  <a:lnTo>
                    <a:pt x="589" y="48"/>
                  </a:lnTo>
                  <a:lnTo>
                    <a:pt x="590" y="47"/>
                  </a:lnTo>
                  <a:lnTo>
                    <a:pt x="591" y="47"/>
                  </a:lnTo>
                  <a:lnTo>
                    <a:pt x="593" y="47"/>
                  </a:lnTo>
                  <a:lnTo>
                    <a:pt x="594" y="47"/>
                  </a:lnTo>
                  <a:lnTo>
                    <a:pt x="595" y="48"/>
                  </a:lnTo>
                  <a:lnTo>
                    <a:pt x="596" y="48"/>
                  </a:lnTo>
                  <a:lnTo>
                    <a:pt x="596" y="49"/>
                  </a:lnTo>
                  <a:lnTo>
                    <a:pt x="596" y="51"/>
                  </a:lnTo>
                  <a:lnTo>
                    <a:pt x="595" y="53"/>
                  </a:lnTo>
                  <a:lnTo>
                    <a:pt x="594" y="55"/>
                  </a:lnTo>
                  <a:lnTo>
                    <a:pt x="593" y="56"/>
                  </a:lnTo>
                  <a:lnTo>
                    <a:pt x="592" y="57"/>
                  </a:lnTo>
                  <a:lnTo>
                    <a:pt x="590" y="57"/>
                  </a:lnTo>
                  <a:lnTo>
                    <a:pt x="588" y="57"/>
                  </a:lnTo>
                  <a:lnTo>
                    <a:pt x="586" y="56"/>
                  </a:lnTo>
                  <a:lnTo>
                    <a:pt x="584" y="56"/>
                  </a:lnTo>
                  <a:lnTo>
                    <a:pt x="582" y="56"/>
                  </a:lnTo>
                  <a:lnTo>
                    <a:pt x="581" y="57"/>
                  </a:lnTo>
                  <a:lnTo>
                    <a:pt x="581" y="58"/>
                  </a:lnTo>
                  <a:lnTo>
                    <a:pt x="582" y="59"/>
                  </a:lnTo>
                  <a:lnTo>
                    <a:pt x="584" y="60"/>
                  </a:lnTo>
                  <a:lnTo>
                    <a:pt x="586" y="62"/>
                  </a:lnTo>
                  <a:lnTo>
                    <a:pt x="588" y="62"/>
                  </a:lnTo>
                  <a:lnTo>
                    <a:pt x="589" y="62"/>
                  </a:lnTo>
                  <a:lnTo>
                    <a:pt x="593" y="61"/>
                  </a:lnTo>
                  <a:lnTo>
                    <a:pt x="596" y="58"/>
                  </a:lnTo>
                  <a:lnTo>
                    <a:pt x="599" y="56"/>
                  </a:lnTo>
                  <a:lnTo>
                    <a:pt x="602" y="52"/>
                  </a:lnTo>
                  <a:lnTo>
                    <a:pt x="604" y="51"/>
                  </a:lnTo>
                  <a:lnTo>
                    <a:pt x="607" y="50"/>
                  </a:lnTo>
                  <a:lnTo>
                    <a:pt x="608" y="48"/>
                  </a:lnTo>
                  <a:lnTo>
                    <a:pt x="609" y="45"/>
                  </a:lnTo>
                  <a:lnTo>
                    <a:pt x="611" y="43"/>
                  </a:lnTo>
                  <a:lnTo>
                    <a:pt x="612" y="42"/>
                  </a:lnTo>
                  <a:lnTo>
                    <a:pt x="614" y="42"/>
                  </a:lnTo>
                  <a:lnTo>
                    <a:pt x="617" y="42"/>
                  </a:lnTo>
                  <a:lnTo>
                    <a:pt x="619" y="43"/>
                  </a:lnTo>
                  <a:lnTo>
                    <a:pt x="622" y="43"/>
                  </a:lnTo>
                  <a:lnTo>
                    <a:pt x="624" y="43"/>
                  </a:lnTo>
                  <a:lnTo>
                    <a:pt x="625" y="42"/>
                  </a:lnTo>
                  <a:lnTo>
                    <a:pt x="626" y="41"/>
                  </a:lnTo>
                  <a:lnTo>
                    <a:pt x="625" y="40"/>
                  </a:lnTo>
                  <a:lnTo>
                    <a:pt x="624" y="39"/>
                  </a:lnTo>
                  <a:lnTo>
                    <a:pt x="622" y="39"/>
                  </a:lnTo>
                  <a:lnTo>
                    <a:pt x="620" y="39"/>
                  </a:lnTo>
                  <a:lnTo>
                    <a:pt x="618" y="38"/>
                  </a:lnTo>
                  <a:lnTo>
                    <a:pt x="616" y="38"/>
                  </a:lnTo>
                  <a:lnTo>
                    <a:pt x="615" y="38"/>
                  </a:lnTo>
                  <a:lnTo>
                    <a:pt x="614" y="38"/>
                  </a:lnTo>
                  <a:lnTo>
                    <a:pt x="614" y="37"/>
                  </a:lnTo>
                  <a:lnTo>
                    <a:pt x="613" y="36"/>
                  </a:lnTo>
                  <a:lnTo>
                    <a:pt x="613" y="35"/>
                  </a:lnTo>
                  <a:lnTo>
                    <a:pt x="612" y="34"/>
                  </a:lnTo>
                  <a:lnTo>
                    <a:pt x="613" y="33"/>
                  </a:lnTo>
                  <a:lnTo>
                    <a:pt x="614" y="32"/>
                  </a:lnTo>
                  <a:lnTo>
                    <a:pt x="620" y="31"/>
                  </a:lnTo>
                  <a:lnTo>
                    <a:pt x="624" y="30"/>
                  </a:lnTo>
                  <a:lnTo>
                    <a:pt x="629" y="31"/>
                  </a:lnTo>
                  <a:lnTo>
                    <a:pt x="635" y="32"/>
                  </a:lnTo>
                  <a:lnTo>
                    <a:pt x="644" y="32"/>
                  </a:lnTo>
                  <a:lnTo>
                    <a:pt x="657" y="31"/>
                  </a:lnTo>
                  <a:lnTo>
                    <a:pt x="658" y="31"/>
                  </a:lnTo>
                  <a:lnTo>
                    <a:pt x="658" y="32"/>
                  </a:lnTo>
                  <a:lnTo>
                    <a:pt x="658" y="33"/>
                  </a:lnTo>
                  <a:lnTo>
                    <a:pt x="657" y="34"/>
                  </a:lnTo>
                  <a:lnTo>
                    <a:pt x="657" y="35"/>
                  </a:lnTo>
                  <a:lnTo>
                    <a:pt x="656" y="36"/>
                  </a:lnTo>
                  <a:lnTo>
                    <a:pt x="655" y="37"/>
                  </a:lnTo>
                  <a:lnTo>
                    <a:pt x="653" y="38"/>
                  </a:lnTo>
                  <a:lnTo>
                    <a:pt x="651" y="38"/>
                  </a:lnTo>
                  <a:lnTo>
                    <a:pt x="649" y="38"/>
                  </a:lnTo>
                  <a:lnTo>
                    <a:pt x="647" y="38"/>
                  </a:lnTo>
                  <a:lnTo>
                    <a:pt x="646" y="39"/>
                  </a:lnTo>
                  <a:lnTo>
                    <a:pt x="644" y="39"/>
                  </a:lnTo>
                  <a:lnTo>
                    <a:pt x="644" y="40"/>
                  </a:lnTo>
                  <a:lnTo>
                    <a:pt x="648" y="41"/>
                  </a:lnTo>
                  <a:lnTo>
                    <a:pt x="653" y="41"/>
                  </a:lnTo>
                  <a:lnTo>
                    <a:pt x="660" y="40"/>
                  </a:lnTo>
                  <a:lnTo>
                    <a:pt x="666" y="40"/>
                  </a:lnTo>
                  <a:lnTo>
                    <a:pt x="669" y="42"/>
                  </a:lnTo>
                  <a:lnTo>
                    <a:pt x="670" y="43"/>
                  </a:lnTo>
                  <a:lnTo>
                    <a:pt x="671" y="44"/>
                  </a:lnTo>
                  <a:lnTo>
                    <a:pt x="672" y="46"/>
                  </a:lnTo>
                  <a:lnTo>
                    <a:pt x="675" y="47"/>
                  </a:lnTo>
                  <a:lnTo>
                    <a:pt x="677" y="49"/>
                  </a:lnTo>
                  <a:lnTo>
                    <a:pt x="679" y="49"/>
                  </a:lnTo>
                  <a:lnTo>
                    <a:pt x="682" y="49"/>
                  </a:lnTo>
                  <a:lnTo>
                    <a:pt x="685" y="48"/>
                  </a:lnTo>
                  <a:lnTo>
                    <a:pt x="686" y="47"/>
                  </a:lnTo>
                  <a:lnTo>
                    <a:pt x="688" y="46"/>
                  </a:lnTo>
                  <a:lnTo>
                    <a:pt x="690" y="45"/>
                  </a:lnTo>
                  <a:lnTo>
                    <a:pt x="691" y="43"/>
                  </a:lnTo>
                  <a:lnTo>
                    <a:pt x="693" y="41"/>
                  </a:lnTo>
                  <a:lnTo>
                    <a:pt x="693" y="39"/>
                  </a:lnTo>
                  <a:lnTo>
                    <a:pt x="693" y="37"/>
                  </a:lnTo>
                  <a:lnTo>
                    <a:pt x="693" y="35"/>
                  </a:lnTo>
                  <a:lnTo>
                    <a:pt x="694" y="32"/>
                  </a:lnTo>
                  <a:lnTo>
                    <a:pt x="695" y="31"/>
                  </a:lnTo>
                  <a:lnTo>
                    <a:pt x="697" y="30"/>
                  </a:lnTo>
                  <a:lnTo>
                    <a:pt x="701" y="29"/>
                  </a:lnTo>
                  <a:lnTo>
                    <a:pt x="705" y="29"/>
                  </a:lnTo>
                  <a:lnTo>
                    <a:pt x="709" y="31"/>
                  </a:lnTo>
                  <a:lnTo>
                    <a:pt x="718" y="35"/>
                  </a:lnTo>
                  <a:lnTo>
                    <a:pt x="729" y="41"/>
                  </a:lnTo>
                  <a:lnTo>
                    <a:pt x="734" y="44"/>
                  </a:lnTo>
                  <a:lnTo>
                    <a:pt x="742" y="46"/>
                  </a:lnTo>
                  <a:lnTo>
                    <a:pt x="750" y="48"/>
                  </a:lnTo>
                  <a:lnTo>
                    <a:pt x="757" y="49"/>
                  </a:lnTo>
                  <a:lnTo>
                    <a:pt x="763" y="47"/>
                  </a:lnTo>
                  <a:lnTo>
                    <a:pt x="772" y="43"/>
                  </a:lnTo>
                  <a:lnTo>
                    <a:pt x="782" y="40"/>
                  </a:lnTo>
                  <a:lnTo>
                    <a:pt x="794" y="38"/>
                  </a:lnTo>
                  <a:lnTo>
                    <a:pt x="807" y="36"/>
                  </a:lnTo>
                  <a:lnTo>
                    <a:pt x="818" y="33"/>
                  </a:lnTo>
                  <a:lnTo>
                    <a:pt x="828" y="27"/>
                  </a:lnTo>
                  <a:lnTo>
                    <a:pt x="832" y="26"/>
                  </a:lnTo>
                  <a:lnTo>
                    <a:pt x="836" y="28"/>
                  </a:lnTo>
                  <a:lnTo>
                    <a:pt x="841" y="31"/>
                  </a:lnTo>
                  <a:lnTo>
                    <a:pt x="845" y="33"/>
                  </a:lnTo>
                  <a:lnTo>
                    <a:pt x="885" y="128"/>
                  </a:lnTo>
                  <a:lnTo>
                    <a:pt x="878" y="137"/>
                  </a:lnTo>
                  <a:lnTo>
                    <a:pt x="870" y="146"/>
                  </a:lnTo>
                  <a:lnTo>
                    <a:pt x="867" y="148"/>
                  </a:lnTo>
                  <a:lnTo>
                    <a:pt x="864" y="151"/>
                  </a:lnTo>
                  <a:lnTo>
                    <a:pt x="861" y="153"/>
                  </a:lnTo>
                  <a:lnTo>
                    <a:pt x="858" y="156"/>
                  </a:lnTo>
                  <a:lnTo>
                    <a:pt x="856" y="160"/>
                  </a:lnTo>
                  <a:lnTo>
                    <a:pt x="853" y="168"/>
                  </a:lnTo>
                  <a:lnTo>
                    <a:pt x="848" y="177"/>
                  </a:lnTo>
                  <a:lnTo>
                    <a:pt x="839" y="185"/>
                  </a:lnTo>
                  <a:lnTo>
                    <a:pt x="834" y="191"/>
                  </a:lnTo>
                  <a:lnTo>
                    <a:pt x="831" y="198"/>
                  </a:lnTo>
                  <a:lnTo>
                    <a:pt x="829" y="205"/>
                  </a:lnTo>
                  <a:lnTo>
                    <a:pt x="828" y="206"/>
                  </a:lnTo>
                  <a:lnTo>
                    <a:pt x="827" y="207"/>
                  </a:lnTo>
                  <a:lnTo>
                    <a:pt x="826" y="207"/>
                  </a:lnTo>
                  <a:lnTo>
                    <a:pt x="826" y="210"/>
                  </a:lnTo>
                  <a:lnTo>
                    <a:pt x="824" y="221"/>
                  </a:lnTo>
                  <a:lnTo>
                    <a:pt x="821" y="232"/>
                  </a:lnTo>
                  <a:lnTo>
                    <a:pt x="816" y="241"/>
                  </a:lnTo>
                  <a:lnTo>
                    <a:pt x="815" y="247"/>
                  </a:lnTo>
                  <a:lnTo>
                    <a:pt x="815" y="256"/>
                  </a:lnTo>
                  <a:lnTo>
                    <a:pt x="816" y="262"/>
                  </a:lnTo>
                  <a:lnTo>
                    <a:pt x="813" y="269"/>
                  </a:lnTo>
                  <a:lnTo>
                    <a:pt x="809" y="276"/>
                  </a:lnTo>
                  <a:lnTo>
                    <a:pt x="807" y="282"/>
                  </a:lnTo>
                  <a:lnTo>
                    <a:pt x="805" y="295"/>
                  </a:lnTo>
                  <a:lnTo>
                    <a:pt x="802" y="307"/>
                  </a:lnTo>
                  <a:lnTo>
                    <a:pt x="797" y="317"/>
                  </a:lnTo>
                  <a:lnTo>
                    <a:pt x="791" y="326"/>
                  </a:lnTo>
                  <a:lnTo>
                    <a:pt x="785" y="330"/>
                  </a:lnTo>
                  <a:lnTo>
                    <a:pt x="780" y="329"/>
                  </a:lnTo>
                  <a:lnTo>
                    <a:pt x="772" y="322"/>
                  </a:lnTo>
                  <a:lnTo>
                    <a:pt x="764" y="315"/>
                  </a:lnTo>
                  <a:lnTo>
                    <a:pt x="756" y="308"/>
                  </a:lnTo>
                  <a:lnTo>
                    <a:pt x="755" y="306"/>
                  </a:lnTo>
                  <a:lnTo>
                    <a:pt x="754" y="305"/>
                  </a:lnTo>
                  <a:lnTo>
                    <a:pt x="754" y="304"/>
                  </a:lnTo>
                  <a:lnTo>
                    <a:pt x="754" y="303"/>
                  </a:lnTo>
                  <a:lnTo>
                    <a:pt x="754" y="302"/>
                  </a:lnTo>
                  <a:lnTo>
                    <a:pt x="752" y="300"/>
                  </a:lnTo>
                  <a:lnTo>
                    <a:pt x="748" y="297"/>
                  </a:lnTo>
                  <a:lnTo>
                    <a:pt x="741" y="292"/>
                  </a:lnTo>
                  <a:lnTo>
                    <a:pt x="734" y="287"/>
                  </a:lnTo>
                  <a:lnTo>
                    <a:pt x="727" y="281"/>
                  </a:lnTo>
                  <a:lnTo>
                    <a:pt x="723" y="277"/>
                  </a:lnTo>
                  <a:lnTo>
                    <a:pt x="716" y="270"/>
                  </a:lnTo>
                  <a:lnTo>
                    <a:pt x="710" y="264"/>
                  </a:lnTo>
                  <a:lnTo>
                    <a:pt x="706" y="258"/>
                  </a:lnTo>
                  <a:lnTo>
                    <a:pt x="702" y="250"/>
                  </a:lnTo>
                  <a:lnTo>
                    <a:pt x="697" y="237"/>
                  </a:lnTo>
                  <a:lnTo>
                    <a:pt x="695" y="229"/>
                  </a:lnTo>
                  <a:lnTo>
                    <a:pt x="690" y="219"/>
                  </a:lnTo>
                  <a:lnTo>
                    <a:pt x="682" y="210"/>
                  </a:lnTo>
                  <a:lnTo>
                    <a:pt x="679" y="206"/>
                  </a:lnTo>
                  <a:lnTo>
                    <a:pt x="674" y="200"/>
                  </a:lnTo>
                  <a:lnTo>
                    <a:pt x="668" y="193"/>
                  </a:lnTo>
                  <a:lnTo>
                    <a:pt x="662" y="185"/>
                  </a:lnTo>
                  <a:lnTo>
                    <a:pt x="657" y="179"/>
                  </a:lnTo>
                  <a:lnTo>
                    <a:pt x="652" y="173"/>
                  </a:lnTo>
                  <a:lnTo>
                    <a:pt x="648" y="169"/>
                  </a:lnTo>
                  <a:lnTo>
                    <a:pt x="646" y="169"/>
                  </a:lnTo>
                  <a:lnTo>
                    <a:pt x="646" y="174"/>
                  </a:lnTo>
                  <a:lnTo>
                    <a:pt x="650" y="179"/>
                  </a:lnTo>
                  <a:lnTo>
                    <a:pt x="654" y="187"/>
                  </a:lnTo>
                  <a:lnTo>
                    <a:pt x="660" y="195"/>
                  </a:lnTo>
                  <a:lnTo>
                    <a:pt x="666" y="204"/>
                  </a:lnTo>
                  <a:lnTo>
                    <a:pt x="670" y="214"/>
                  </a:lnTo>
                  <a:lnTo>
                    <a:pt x="673" y="222"/>
                  </a:lnTo>
                  <a:lnTo>
                    <a:pt x="676" y="231"/>
                  </a:lnTo>
                  <a:lnTo>
                    <a:pt x="682" y="242"/>
                  </a:lnTo>
                  <a:lnTo>
                    <a:pt x="688" y="254"/>
                  </a:lnTo>
                  <a:lnTo>
                    <a:pt x="691" y="266"/>
                  </a:lnTo>
                  <a:lnTo>
                    <a:pt x="692" y="268"/>
                  </a:lnTo>
                  <a:lnTo>
                    <a:pt x="693" y="268"/>
                  </a:lnTo>
                  <a:lnTo>
                    <a:pt x="695" y="269"/>
                  </a:lnTo>
                  <a:lnTo>
                    <a:pt x="696" y="270"/>
                  </a:lnTo>
                  <a:lnTo>
                    <a:pt x="698" y="271"/>
                  </a:lnTo>
                  <a:lnTo>
                    <a:pt x="699" y="272"/>
                  </a:lnTo>
                  <a:lnTo>
                    <a:pt x="699" y="274"/>
                  </a:lnTo>
                  <a:lnTo>
                    <a:pt x="699" y="275"/>
                  </a:lnTo>
                  <a:lnTo>
                    <a:pt x="698" y="277"/>
                  </a:lnTo>
                  <a:lnTo>
                    <a:pt x="699" y="279"/>
                  </a:lnTo>
                  <a:lnTo>
                    <a:pt x="700" y="280"/>
                  </a:lnTo>
                  <a:lnTo>
                    <a:pt x="701" y="282"/>
                  </a:lnTo>
                  <a:lnTo>
                    <a:pt x="703" y="282"/>
                  </a:lnTo>
                  <a:lnTo>
                    <a:pt x="704" y="283"/>
                  </a:lnTo>
                  <a:lnTo>
                    <a:pt x="704" y="285"/>
                  </a:lnTo>
                  <a:lnTo>
                    <a:pt x="704" y="293"/>
                  </a:lnTo>
                  <a:lnTo>
                    <a:pt x="701" y="298"/>
                  </a:lnTo>
                  <a:lnTo>
                    <a:pt x="698" y="301"/>
                  </a:lnTo>
                  <a:lnTo>
                    <a:pt x="695" y="304"/>
                  </a:lnTo>
                  <a:lnTo>
                    <a:pt x="693" y="306"/>
                  </a:lnTo>
                  <a:lnTo>
                    <a:pt x="693" y="310"/>
                  </a:lnTo>
                  <a:lnTo>
                    <a:pt x="695" y="315"/>
                  </a:lnTo>
                  <a:lnTo>
                    <a:pt x="697" y="317"/>
                  </a:lnTo>
                  <a:lnTo>
                    <a:pt x="701" y="322"/>
                  </a:lnTo>
                  <a:lnTo>
                    <a:pt x="705" y="330"/>
                  </a:lnTo>
                  <a:lnTo>
                    <a:pt x="708" y="336"/>
                  </a:lnTo>
                  <a:lnTo>
                    <a:pt x="708" y="341"/>
                  </a:lnTo>
                  <a:lnTo>
                    <a:pt x="707" y="345"/>
                  </a:lnTo>
                  <a:lnTo>
                    <a:pt x="708" y="352"/>
                  </a:lnTo>
                  <a:lnTo>
                    <a:pt x="711" y="359"/>
                  </a:lnTo>
                  <a:lnTo>
                    <a:pt x="714" y="367"/>
                  </a:lnTo>
                  <a:lnTo>
                    <a:pt x="717" y="373"/>
                  </a:lnTo>
                  <a:lnTo>
                    <a:pt x="718" y="382"/>
                  </a:lnTo>
                  <a:lnTo>
                    <a:pt x="719" y="391"/>
                  </a:lnTo>
                  <a:lnTo>
                    <a:pt x="723" y="400"/>
                  </a:lnTo>
                  <a:lnTo>
                    <a:pt x="725" y="407"/>
                  </a:lnTo>
                  <a:lnTo>
                    <a:pt x="726" y="416"/>
                  </a:lnTo>
                  <a:lnTo>
                    <a:pt x="726" y="426"/>
                  </a:lnTo>
                  <a:lnTo>
                    <a:pt x="728" y="437"/>
                  </a:lnTo>
                  <a:lnTo>
                    <a:pt x="730" y="448"/>
                  </a:lnTo>
                  <a:lnTo>
                    <a:pt x="735" y="457"/>
                  </a:lnTo>
                  <a:lnTo>
                    <a:pt x="743" y="466"/>
                  </a:lnTo>
                  <a:lnTo>
                    <a:pt x="750" y="474"/>
                  </a:lnTo>
                  <a:lnTo>
                    <a:pt x="753" y="476"/>
                  </a:lnTo>
                  <a:lnTo>
                    <a:pt x="754" y="478"/>
                  </a:lnTo>
                  <a:lnTo>
                    <a:pt x="754" y="479"/>
                  </a:lnTo>
                  <a:lnTo>
                    <a:pt x="753" y="482"/>
                  </a:lnTo>
                  <a:lnTo>
                    <a:pt x="751" y="483"/>
                  </a:lnTo>
                  <a:lnTo>
                    <a:pt x="749" y="483"/>
                  </a:lnTo>
                  <a:lnTo>
                    <a:pt x="747" y="484"/>
                  </a:lnTo>
                  <a:lnTo>
                    <a:pt x="744" y="484"/>
                  </a:lnTo>
                  <a:lnTo>
                    <a:pt x="745" y="487"/>
                  </a:lnTo>
                  <a:lnTo>
                    <a:pt x="747" y="496"/>
                  </a:lnTo>
                  <a:lnTo>
                    <a:pt x="751" y="509"/>
                  </a:lnTo>
                  <a:lnTo>
                    <a:pt x="758" y="526"/>
                  </a:lnTo>
                  <a:lnTo>
                    <a:pt x="762" y="532"/>
                  </a:lnTo>
                  <a:lnTo>
                    <a:pt x="768" y="542"/>
                  </a:lnTo>
                  <a:lnTo>
                    <a:pt x="774" y="552"/>
                  </a:lnTo>
                  <a:lnTo>
                    <a:pt x="779" y="563"/>
                  </a:lnTo>
                  <a:lnTo>
                    <a:pt x="783" y="572"/>
                  </a:lnTo>
                  <a:lnTo>
                    <a:pt x="785" y="578"/>
                  </a:lnTo>
                  <a:lnTo>
                    <a:pt x="786" y="582"/>
                  </a:lnTo>
                  <a:lnTo>
                    <a:pt x="786" y="585"/>
                  </a:lnTo>
                  <a:lnTo>
                    <a:pt x="787" y="589"/>
                  </a:lnTo>
                  <a:lnTo>
                    <a:pt x="790" y="594"/>
                  </a:lnTo>
                  <a:lnTo>
                    <a:pt x="787" y="597"/>
                  </a:lnTo>
                  <a:lnTo>
                    <a:pt x="785" y="599"/>
                  </a:lnTo>
                  <a:lnTo>
                    <a:pt x="782" y="601"/>
                  </a:lnTo>
                  <a:lnTo>
                    <a:pt x="778" y="603"/>
                  </a:lnTo>
                  <a:lnTo>
                    <a:pt x="775" y="604"/>
                  </a:lnTo>
                  <a:lnTo>
                    <a:pt x="772" y="602"/>
                  </a:lnTo>
                  <a:lnTo>
                    <a:pt x="771" y="599"/>
                  </a:lnTo>
                  <a:lnTo>
                    <a:pt x="769" y="594"/>
                  </a:lnTo>
                  <a:lnTo>
                    <a:pt x="767" y="591"/>
                  </a:lnTo>
                  <a:lnTo>
                    <a:pt x="764" y="590"/>
                  </a:lnTo>
                  <a:lnTo>
                    <a:pt x="759" y="592"/>
                  </a:lnTo>
                  <a:lnTo>
                    <a:pt x="756" y="598"/>
                  </a:lnTo>
                  <a:lnTo>
                    <a:pt x="753" y="605"/>
                  </a:lnTo>
                  <a:lnTo>
                    <a:pt x="750" y="614"/>
                  </a:lnTo>
                  <a:lnTo>
                    <a:pt x="746" y="621"/>
                  </a:lnTo>
                  <a:lnTo>
                    <a:pt x="742" y="626"/>
                  </a:lnTo>
                  <a:lnTo>
                    <a:pt x="737" y="626"/>
                  </a:lnTo>
                  <a:lnTo>
                    <a:pt x="730" y="627"/>
                  </a:lnTo>
                  <a:lnTo>
                    <a:pt x="722" y="631"/>
                  </a:lnTo>
                  <a:lnTo>
                    <a:pt x="713" y="638"/>
                  </a:lnTo>
                  <a:lnTo>
                    <a:pt x="705" y="646"/>
                  </a:lnTo>
                  <a:lnTo>
                    <a:pt x="698" y="653"/>
                  </a:lnTo>
                  <a:lnTo>
                    <a:pt x="692" y="659"/>
                  </a:lnTo>
                  <a:lnTo>
                    <a:pt x="687" y="662"/>
                  </a:lnTo>
                  <a:lnTo>
                    <a:pt x="684" y="661"/>
                  </a:lnTo>
                  <a:lnTo>
                    <a:pt x="681" y="660"/>
                  </a:lnTo>
                  <a:lnTo>
                    <a:pt x="679" y="659"/>
                  </a:lnTo>
                  <a:lnTo>
                    <a:pt x="677" y="658"/>
                  </a:lnTo>
                  <a:lnTo>
                    <a:pt x="675" y="658"/>
                  </a:lnTo>
                  <a:lnTo>
                    <a:pt x="672" y="658"/>
                  </a:lnTo>
                  <a:lnTo>
                    <a:pt x="671" y="658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99" name="Freeform 39"/>
            <p:cNvSpPr>
              <a:spLocks/>
            </p:cNvSpPr>
            <p:nvPr/>
          </p:nvSpPr>
          <p:spPr bwMode="gray">
            <a:xfrm>
              <a:off x="1717" y="1893"/>
              <a:ext cx="885" cy="662"/>
            </a:xfrm>
            <a:custGeom>
              <a:avLst/>
              <a:gdLst>
                <a:gd name="T0" fmla="*/ 8 w 885"/>
                <a:gd name="T1" fmla="*/ 194 h 662"/>
                <a:gd name="T2" fmla="*/ 0 w 885"/>
                <a:gd name="T3" fmla="*/ 146 h 662"/>
                <a:gd name="T4" fmla="*/ 7 w 885"/>
                <a:gd name="T5" fmla="*/ 97 h 662"/>
                <a:gd name="T6" fmla="*/ 4 w 885"/>
                <a:gd name="T7" fmla="*/ 48 h 662"/>
                <a:gd name="T8" fmla="*/ 2 w 885"/>
                <a:gd name="T9" fmla="*/ 25 h 662"/>
                <a:gd name="T10" fmla="*/ 15 w 885"/>
                <a:gd name="T11" fmla="*/ 11 h 662"/>
                <a:gd name="T12" fmla="*/ 35 w 885"/>
                <a:gd name="T13" fmla="*/ 31 h 662"/>
                <a:gd name="T14" fmla="*/ 127 w 885"/>
                <a:gd name="T15" fmla="*/ 5 h 662"/>
                <a:gd name="T16" fmla="*/ 230 w 885"/>
                <a:gd name="T17" fmla="*/ 27 h 662"/>
                <a:gd name="T18" fmla="*/ 278 w 885"/>
                <a:gd name="T19" fmla="*/ 41 h 662"/>
                <a:gd name="T20" fmla="*/ 316 w 885"/>
                <a:gd name="T21" fmla="*/ 62 h 662"/>
                <a:gd name="T22" fmla="*/ 421 w 885"/>
                <a:gd name="T23" fmla="*/ 85 h 662"/>
                <a:gd name="T24" fmla="*/ 483 w 885"/>
                <a:gd name="T25" fmla="*/ 90 h 662"/>
                <a:gd name="T26" fmla="*/ 514 w 885"/>
                <a:gd name="T27" fmla="*/ 77 h 662"/>
                <a:gd name="T28" fmla="*/ 518 w 885"/>
                <a:gd name="T29" fmla="*/ 69 h 662"/>
                <a:gd name="T30" fmla="*/ 523 w 885"/>
                <a:gd name="T31" fmla="*/ 52 h 662"/>
                <a:gd name="T32" fmla="*/ 541 w 885"/>
                <a:gd name="T33" fmla="*/ 64 h 662"/>
                <a:gd name="T34" fmla="*/ 564 w 885"/>
                <a:gd name="T35" fmla="*/ 61 h 662"/>
                <a:gd name="T36" fmla="*/ 565 w 885"/>
                <a:gd name="T37" fmla="*/ 49 h 662"/>
                <a:gd name="T38" fmla="*/ 589 w 885"/>
                <a:gd name="T39" fmla="*/ 48 h 662"/>
                <a:gd name="T40" fmla="*/ 596 w 885"/>
                <a:gd name="T41" fmla="*/ 49 h 662"/>
                <a:gd name="T42" fmla="*/ 588 w 885"/>
                <a:gd name="T43" fmla="*/ 57 h 662"/>
                <a:gd name="T44" fmla="*/ 584 w 885"/>
                <a:gd name="T45" fmla="*/ 60 h 662"/>
                <a:gd name="T46" fmla="*/ 602 w 885"/>
                <a:gd name="T47" fmla="*/ 52 h 662"/>
                <a:gd name="T48" fmla="*/ 614 w 885"/>
                <a:gd name="T49" fmla="*/ 42 h 662"/>
                <a:gd name="T50" fmla="*/ 625 w 885"/>
                <a:gd name="T51" fmla="*/ 40 h 662"/>
                <a:gd name="T52" fmla="*/ 614 w 885"/>
                <a:gd name="T53" fmla="*/ 38 h 662"/>
                <a:gd name="T54" fmla="*/ 620 w 885"/>
                <a:gd name="T55" fmla="*/ 31 h 662"/>
                <a:gd name="T56" fmla="*/ 658 w 885"/>
                <a:gd name="T57" fmla="*/ 31 h 662"/>
                <a:gd name="T58" fmla="*/ 653 w 885"/>
                <a:gd name="T59" fmla="*/ 38 h 662"/>
                <a:gd name="T60" fmla="*/ 648 w 885"/>
                <a:gd name="T61" fmla="*/ 41 h 662"/>
                <a:gd name="T62" fmla="*/ 672 w 885"/>
                <a:gd name="T63" fmla="*/ 46 h 662"/>
                <a:gd name="T64" fmla="*/ 688 w 885"/>
                <a:gd name="T65" fmla="*/ 46 h 662"/>
                <a:gd name="T66" fmla="*/ 694 w 885"/>
                <a:gd name="T67" fmla="*/ 32 h 662"/>
                <a:gd name="T68" fmla="*/ 729 w 885"/>
                <a:gd name="T69" fmla="*/ 41 h 662"/>
                <a:gd name="T70" fmla="*/ 782 w 885"/>
                <a:gd name="T71" fmla="*/ 40 h 662"/>
                <a:gd name="T72" fmla="*/ 841 w 885"/>
                <a:gd name="T73" fmla="*/ 31 h 662"/>
                <a:gd name="T74" fmla="*/ 861 w 885"/>
                <a:gd name="T75" fmla="*/ 153 h 662"/>
                <a:gd name="T76" fmla="*/ 831 w 885"/>
                <a:gd name="T77" fmla="*/ 198 h 662"/>
                <a:gd name="T78" fmla="*/ 821 w 885"/>
                <a:gd name="T79" fmla="*/ 232 h 662"/>
                <a:gd name="T80" fmla="*/ 807 w 885"/>
                <a:gd name="T81" fmla="*/ 282 h 662"/>
                <a:gd name="T82" fmla="*/ 772 w 885"/>
                <a:gd name="T83" fmla="*/ 322 h 662"/>
                <a:gd name="T84" fmla="*/ 754 w 885"/>
                <a:gd name="T85" fmla="*/ 303 h 662"/>
                <a:gd name="T86" fmla="*/ 723 w 885"/>
                <a:gd name="T87" fmla="*/ 277 h 662"/>
                <a:gd name="T88" fmla="*/ 690 w 885"/>
                <a:gd name="T89" fmla="*/ 219 h 662"/>
                <a:gd name="T90" fmla="*/ 652 w 885"/>
                <a:gd name="T91" fmla="*/ 173 h 662"/>
                <a:gd name="T92" fmla="*/ 666 w 885"/>
                <a:gd name="T93" fmla="*/ 204 h 662"/>
                <a:gd name="T94" fmla="*/ 692 w 885"/>
                <a:gd name="T95" fmla="*/ 268 h 662"/>
                <a:gd name="T96" fmla="*/ 699 w 885"/>
                <a:gd name="T97" fmla="*/ 275 h 662"/>
                <a:gd name="T98" fmla="*/ 704 w 885"/>
                <a:gd name="T99" fmla="*/ 285 h 662"/>
                <a:gd name="T100" fmla="*/ 695 w 885"/>
                <a:gd name="T101" fmla="*/ 315 h 662"/>
                <a:gd name="T102" fmla="*/ 708 w 885"/>
                <a:gd name="T103" fmla="*/ 352 h 662"/>
                <a:gd name="T104" fmla="*/ 725 w 885"/>
                <a:gd name="T105" fmla="*/ 407 h 662"/>
                <a:gd name="T106" fmla="*/ 750 w 885"/>
                <a:gd name="T107" fmla="*/ 474 h 662"/>
                <a:gd name="T108" fmla="*/ 747 w 885"/>
                <a:gd name="T109" fmla="*/ 484 h 662"/>
                <a:gd name="T110" fmla="*/ 768 w 885"/>
                <a:gd name="T111" fmla="*/ 542 h 662"/>
                <a:gd name="T112" fmla="*/ 787 w 885"/>
                <a:gd name="T113" fmla="*/ 589 h 662"/>
                <a:gd name="T114" fmla="*/ 772 w 885"/>
                <a:gd name="T115" fmla="*/ 602 h 662"/>
                <a:gd name="T116" fmla="*/ 753 w 885"/>
                <a:gd name="T117" fmla="*/ 605 h 662"/>
                <a:gd name="T118" fmla="*/ 713 w 885"/>
                <a:gd name="T119" fmla="*/ 638 h 662"/>
                <a:gd name="T120" fmla="*/ 679 w 885"/>
                <a:gd name="T121" fmla="*/ 659 h 66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85"/>
                <a:gd name="T184" fmla="*/ 0 h 662"/>
                <a:gd name="T185" fmla="*/ 885 w 885"/>
                <a:gd name="T186" fmla="*/ 662 h 66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85" h="662">
                  <a:moveTo>
                    <a:pt x="671" y="658"/>
                  </a:moveTo>
                  <a:lnTo>
                    <a:pt x="25" y="657"/>
                  </a:lnTo>
                  <a:lnTo>
                    <a:pt x="25" y="236"/>
                  </a:lnTo>
                  <a:lnTo>
                    <a:pt x="23" y="227"/>
                  </a:lnTo>
                  <a:lnTo>
                    <a:pt x="19" y="218"/>
                  </a:lnTo>
                  <a:lnTo>
                    <a:pt x="13" y="206"/>
                  </a:lnTo>
                  <a:lnTo>
                    <a:pt x="8" y="194"/>
                  </a:lnTo>
                  <a:lnTo>
                    <a:pt x="6" y="181"/>
                  </a:lnTo>
                  <a:lnTo>
                    <a:pt x="7" y="167"/>
                  </a:lnTo>
                  <a:lnTo>
                    <a:pt x="8" y="160"/>
                  </a:lnTo>
                  <a:lnTo>
                    <a:pt x="5" y="156"/>
                  </a:lnTo>
                  <a:lnTo>
                    <a:pt x="2" y="152"/>
                  </a:lnTo>
                  <a:lnTo>
                    <a:pt x="0" y="149"/>
                  </a:lnTo>
                  <a:lnTo>
                    <a:pt x="0" y="146"/>
                  </a:lnTo>
                  <a:lnTo>
                    <a:pt x="4" y="136"/>
                  </a:lnTo>
                  <a:lnTo>
                    <a:pt x="4" y="125"/>
                  </a:lnTo>
                  <a:lnTo>
                    <a:pt x="4" y="115"/>
                  </a:lnTo>
                  <a:lnTo>
                    <a:pt x="4" y="104"/>
                  </a:lnTo>
                  <a:lnTo>
                    <a:pt x="5" y="102"/>
                  </a:lnTo>
                  <a:lnTo>
                    <a:pt x="5" y="99"/>
                  </a:lnTo>
                  <a:lnTo>
                    <a:pt x="7" y="97"/>
                  </a:lnTo>
                  <a:lnTo>
                    <a:pt x="9" y="95"/>
                  </a:lnTo>
                  <a:lnTo>
                    <a:pt x="13" y="88"/>
                  </a:lnTo>
                  <a:lnTo>
                    <a:pt x="15" y="81"/>
                  </a:lnTo>
                  <a:lnTo>
                    <a:pt x="14" y="73"/>
                  </a:lnTo>
                  <a:lnTo>
                    <a:pt x="11" y="64"/>
                  </a:lnTo>
                  <a:lnTo>
                    <a:pt x="7" y="56"/>
                  </a:lnTo>
                  <a:lnTo>
                    <a:pt x="4" y="48"/>
                  </a:lnTo>
                  <a:lnTo>
                    <a:pt x="1" y="44"/>
                  </a:lnTo>
                  <a:lnTo>
                    <a:pt x="0" y="42"/>
                  </a:lnTo>
                  <a:lnTo>
                    <a:pt x="1" y="40"/>
                  </a:lnTo>
                  <a:lnTo>
                    <a:pt x="1" y="38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2" y="25"/>
                  </a:lnTo>
                  <a:lnTo>
                    <a:pt x="5" y="15"/>
                  </a:lnTo>
                  <a:lnTo>
                    <a:pt x="8" y="8"/>
                  </a:lnTo>
                  <a:lnTo>
                    <a:pt x="12" y="2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6" y="6"/>
                  </a:lnTo>
                  <a:lnTo>
                    <a:pt x="15" y="11"/>
                  </a:lnTo>
                  <a:lnTo>
                    <a:pt x="15" y="18"/>
                  </a:lnTo>
                  <a:lnTo>
                    <a:pt x="16" y="24"/>
                  </a:lnTo>
                  <a:lnTo>
                    <a:pt x="20" y="29"/>
                  </a:lnTo>
                  <a:lnTo>
                    <a:pt x="27" y="33"/>
                  </a:lnTo>
                  <a:lnTo>
                    <a:pt x="29" y="33"/>
                  </a:lnTo>
                  <a:lnTo>
                    <a:pt x="32" y="32"/>
                  </a:lnTo>
                  <a:lnTo>
                    <a:pt x="35" y="31"/>
                  </a:lnTo>
                  <a:lnTo>
                    <a:pt x="38" y="31"/>
                  </a:lnTo>
                  <a:lnTo>
                    <a:pt x="41" y="30"/>
                  </a:lnTo>
                  <a:lnTo>
                    <a:pt x="57" y="23"/>
                  </a:lnTo>
                  <a:lnTo>
                    <a:pt x="76" y="17"/>
                  </a:lnTo>
                  <a:lnTo>
                    <a:pt x="93" y="11"/>
                  </a:lnTo>
                  <a:lnTo>
                    <a:pt x="111" y="7"/>
                  </a:lnTo>
                  <a:lnTo>
                    <a:pt x="127" y="5"/>
                  </a:lnTo>
                  <a:lnTo>
                    <a:pt x="142" y="6"/>
                  </a:lnTo>
                  <a:lnTo>
                    <a:pt x="155" y="11"/>
                  </a:lnTo>
                  <a:lnTo>
                    <a:pt x="171" y="18"/>
                  </a:lnTo>
                  <a:lnTo>
                    <a:pt x="187" y="21"/>
                  </a:lnTo>
                  <a:lnTo>
                    <a:pt x="202" y="23"/>
                  </a:lnTo>
                  <a:lnTo>
                    <a:pt x="216" y="24"/>
                  </a:lnTo>
                  <a:lnTo>
                    <a:pt x="230" y="27"/>
                  </a:lnTo>
                  <a:lnTo>
                    <a:pt x="240" y="31"/>
                  </a:lnTo>
                  <a:lnTo>
                    <a:pt x="249" y="32"/>
                  </a:lnTo>
                  <a:lnTo>
                    <a:pt x="257" y="33"/>
                  </a:lnTo>
                  <a:lnTo>
                    <a:pt x="267" y="35"/>
                  </a:lnTo>
                  <a:lnTo>
                    <a:pt x="275" y="41"/>
                  </a:lnTo>
                  <a:lnTo>
                    <a:pt x="277" y="41"/>
                  </a:lnTo>
                  <a:lnTo>
                    <a:pt x="278" y="41"/>
                  </a:lnTo>
                  <a:lnTo>
                    <a:pt x="280" y="40"/>
                  </a:lnTo>
                  <a:lnTo>
                    <a:pt x="282" y="40"/>
                  </a:lnTo>
                  <a:lnTo>
                    <a:pt x="284" y="41"/>
                  </a:lnTo>
                  <a:lnTo>
                    <a:pt x="291" y="47"/>
                  </a:lnTo>
                  <a:lnTo>
                    <a:pt x="300" y="53"/>
                  </a:lnTo>
                  <a:lnTo>
                    <a:pt x="307" y="59"/>
                  </a:lnTo>
                  <a:lnTo>
                    <a:pt x="316" y="62"/>
                  </a:lnTo>
                  <a:lnTo>
                    <a:pt x="334" y="64"/>
                  </a:lnTo>
                  <a:lnTo>
                    <a:pt x="351" y="65"/>
                  </a:lnTo>
                  <a:lnTo>
                    <a:pt x="366" y="66"/>
                  </a:lnTo>
                  <a:lnTo>
                    <a:pt x="380" y="68"/>
                  </a:lnTo>
                  <a:lnTo>
                    <a:pt x="393" y="71"/>
                  </a:lnTo>
                  <a:lnTo>
                    <a:pt x="406" y="77"/>
                  </a:lnTo>
                  <a:lnTo>
                    <a:pt x="421" y="85"/>
                  </a:lnTo>
                  <a:lnTo>
                    <a:pt x="437" y="97"/>
                  </a:lnTo>
                  <a:lnTo>
                    <a:pt x="443" y="100"/>
                  </a:lnTo>
                  <a:lnTo>
                    <a:pt x="451" y="100"/>
                  </a:lnTo>
                  <a:lnTo>
                    <a:pt x="460" y="98"/>
                  </a:lnTo>
                  <a:lnTo>
                    <a:pt x="467" y="95"/>
                  </a:lnTo>
                  <a:lnTo>
                    <a:pt x="475" y="91"/>
                  </a:lnTo>
                  <a:lnTo>
                    <a:pt x="483" y="90"/>
                  </a:lnTo>
                  <a:lnTo>
                    <a:pt x="493" y="90"/>
                  </a:lnTo>
                  <a:lnTo>
                    <a:pt x="500" y="89"/>
                  </a:lnTo>
                  <a:lnTo>
                    <a:pt x="506" y="85"/>
                  </a:lnTo>
                  <a:lnTo>
                    <a:pt x="511" y="78"/>
                  </a:lnTo>
                  <a:lnTo>
                    <a:pt x="511" y="77"/>
                  </a:lnTo>
                  <a:lnTo>
                    <a:pt x="513" y="77"/>
                  </a:lnTo>
                  <a:lnTo>
                    <a:pt x="514" y="77"/>
                  </a:lnTo>
                  <a:lnTo>
                    <a:pt x="515" y="76"/>
                  </a:lnTo>
                  <a:lnTo>
                    <a:pt x="516" y="74"/>
                  </a:lnTo>
                  <a:lnTo>
                    <a:pt x="517" y="73"/>
                  </a:lnTo>
                  <a:lnTo>
                    <a:pt x="517" y="72"/>
                  </a:lnTo>
                  <a:lnTo>
                    <a:pt x="518" y="69"/>
                  </a:lnTo>
                  <a:lnTo>
                    <a:pt x="517" y="66"/>
                  </a:lnTo>
                  <a:lnTo>
                    <a:pt x="517" y="62"/>
                  </a:lnTo>
                  <a:lnTo>
                    <a:pt x="517" y="59"/>
                  </a:lnTo>
                  <a:lnTo>
                    <a:pt x="517" y="56"/>
                  </a:lnTo>
                  <a:lnTo>
                    <a:pt x="518" y="53"/>
                  </a:lnTo>
                  <a:lnTo>
                    <a:pt x="520" y="52"/>
                  </a:lnTo>
                  <a:lnTo>
                    <a:pt x="523" y="52"/>
                  </a:lnTo>
                  <a:lnTo>
                    <a:pt x="526" y="52"/>
                  </a:lnTo>
                  <a:lnTo>
                    <a:pt x="528" y="52"/>
                  </a:lnTo>
                  <a:lnTo>
                    <a:pt x="531" y="52"/>
                  </a:lnTo>
                  <a:lnTo>
                    <a:pt x="533" y="55"/>
                  </a:lnTo>
                  <a:lnTo>
                    <a:pt x="536" y="58"/>
                  </a:lnTo>
                  <a:lnTo>
                    <a:pt x="538" y="61"/>
                  </a:lnTo>
                  <a:lnTo>
                    <a:pt x="541" y="64"/>
                  </a:lnTo>
                  <a:lnTo>
                    <a:pt x="543" y="67"/>
                  </a:lnTo>
                  <a:lnTo>
                    <a:pt x="545" y="68"/>
                  </a:lnTo>
                  <a:lnTo>
                    <a:pt x="550" y="68"/>
                  </a:lnTo>
                  <a:lnTo>
                    <a:pt x="555" y="66"/>
                  </a:lnTo>
                  <a:lnTo>
                    <a:pt x="559" y="63"/>
                  </a:lnTo>
                  <a:lnTo>
                    <a:pt x="563" y="61"/>
                  </a:lnTo>
                  <a:lnTo>
                    <a:pt x="564" y="61"/>
                  </a:lnTo>
                  <a:lnTo>
                    <a:pt x="564" y="60"/>
                  </a:lnTo>
                  <a:lnTo>
                    <a:pt x="564" y="59"/>
                  </a:lnTo>
                  <a:lnTo>
                    <a:pt x="564" y="57"/>
                  </a:lnTo>
                  <a:lnTo>
                    <a:pt x="564" y="53"/>
                  </a:lnTo>
                  <a:lnTo>
                    <a:pt x="564" y="51"/>
                  </a:lnTo>
                  <a:lnTo>
                    <a:pt x="564" y="50"/>
                  </a:lnTo>
                  <a:lnTo>
                    <a:pt x="565" y="49"/>
                  </a:lnTo>
                  <a:lnTo>
                    <a:pt x="565" y="48"/>
                  </a:lnTo>
                  <a:lnTo>
                    <a:pt x="573" y="47"/>
                  </a:lnTo>
                  <a:lnTo>
                    <a:pt x="580" y="48"/>
                  </a:lnTo>
                  <a:lnTo>
                    <a:pt x="586" y="49"/>
                  </a:lnTo>
                  <a:lnTo>
                    <a:pt x="588" y="49"/>
                  </a:lnTo>
                  <a:lnTo>
                    <a:pt x="589" y="48"/>
                  </a:lnTo>
                  <a:lnTo>
                    <a:pt x="590" y="47"/>
                  </a:lnTo>
                  <a:lnTo>
                    <a:pt x="591" y="47"/>
                  </a:lnTo>
                  <a:lnTo>
                    <a:pt x="593" y="47"/>
                  </a:lnTo>
                  <a:lnTo>
                    <a:pt x="594" y="47"/>
                  </a:lnTo>
                  <a:lnTo>
                    <a:pt x="595" y="48"/>
                  </a:lnTo>
                  <a:lnTo>
                    <a:pt x="596" y="48"/>
                  </a:lnTo>
                  <a:lnTo>
                    <a:pt x="596" y="49"/>
                  </a:lnTo>
                  <a:lnTo>
                    <a:pt x="596" y="51"/>
                  </a:lnTo>
                  <a:lnTo>
                    <a:pt x="595" y="53"/>
                  </a:lnTo>
                  <a:lnTo>
                    <a:pt x="594" y="55"/>
                  </a:lnTo>
                  <a:lnTo>
                    <a:pt x="593" y="56"/>
                  </a:lnTo>
                  <a:lnTo>
                    <a:pt x="592" y="57"/>
                  </a:lnTo>
                  <a:lnTo>
                    <a:pt x="590" y="57"/>
                  </a:lnTo>
                  <a:lnTo>
                    <a:pt x="588" y="57"/>
                  </a:lnTo>
                  <a:lnTo>
                    <a:pt x="586" y="56"/>
                  </a:lnTo>
                  <a:lnTo>
                    <a:pt x="584" y="56"/>
                  </a:lnTo>
                  <a:lnTo>
                    <a:pt x="582" y="56"/>
                  </a:lnTo>
                  <a:lnTo>
                    <a:pt x="581" y="57"/>
                  </a:lnTo>
                  <a:lnTo>
                    <a:pt x="581" y="58"/>
                  </a:lnTo>
                  <a:lnTo>
                    <a:pt x="582" y="59"/>
                  </a:lnTo>
                  <a:lnTo>
                    <a:pt x="584" y="60"/>
                  </a:lnTo>
                  <a:lnTo>
                    <a:pt x="586" y="62"/>
                  </a:lnTo>
                  <a:lnTo>
                    <a:pt x="588" y="62"/>
                  </a:lnTo>
                  <a:lnTo>
                    <a:pt x="589" y="62"/>
                  </a:lnTo>
                  <a:lnTo>
                    <a:pt x="593" y="61"/>
                  </a:lnTo>
                  <a:lnTo>
                    <a:pt x="596" y="58"/>
                  </a:lnTo>
                  <a:lnTo>
                    <a:pt x="599" y="56"/>
                  </a:lnTo>
                  <a:lnTo>
                    <a:pt x="602" y="52"/>
                  </a:lnTo>
                  <a:lnTo>
                    <a:pt x="604" y="51"/>
                  </a:lnTo>
                  <a:lnTo>
                    <a:pt x="607" y="50"/>
                  </a:lnTo>
                  <a:lnTo>
                    <a:pt x="608" y="48"/>
                  </a:lnTo>
                  <a:lnTo>
                    <a:pt x="609" y="45"/>
                  </a:lnTo>
                  <a:lnTo>
                    <a:pt x="611" y="43"/>
                  </a:lnTo>
                  <a:lnTo>
                    <a:pt x="612" y="42"/>
                  </a:lnTo>
                  <a:lnTo>
                    <a:pt x="614" y="42"/>
                  </a:lnTo>
                  <a:lnTo>
                    <a:pt x="617" y="42"/>
                  </a:lnTo>
                  <a:lnTo>
                    <a:pt x="619" y="43"/>
                  </a:lnTo>
                  <a:lnTo>
                    <a:pt x="622" y="43"/>
                  </a:lnTo>
                  <a:lnTo>
                    <a:pt x="624" y="43"/>
                  </a:lnTo>
                  <a:lnTo>
                    <a:pt x="625" y="42"/>
                  </a:lnTo>
                  <a:lnTo>
                    <a:pt x="626" y="41"/>
                  </a:lnTo>
                  <a:lnTo>
                    <a:pt x="625" y="40"/>
                  </a:lnTo>
                  <a:lnTo>
                    <a:pt x="624" y="39"/>
                  </a:lnTo>
                  <a:lnTo>
                    <a:pt x="622" y="39"/>
                  </a:lnTo>
                  <a:lnTo>
                    <a:pt x="620" y="39"/>
                  </a:lnTo>
                  <a:lnTo>
                    <a:pt x="618" y="38"/>
                  </a:lnTo>
                  <a:lnTo>
                    <a:pt x="616" y="38"/>
                  </a:lnTo>
                  <a:lnTo>
                    <a:pt x="615" y="38"/>
                  </a:lnTo>
                  <a:lnTo>
                    <a:pt x="614" y="38"/>
                  </a:lnTo>
                  <a:lnTo>
                    <a:pt x="614" y="37"/>
                  </a:lnTo>
                  <a:lnTo>
                    <a:pt x="613" y="36"/>
                  </a:lnTo>
                  <a:lnTo>
                    <a:pt x="613" y="35"/>
                  </a:lnTo>
                  <a:lnTo>
                    <a:pt x="612" y="34"/>
                  </a:lnTo>
                  <a:lnTo>
                    <a:pt x="613" y="33"/>
                  </a:lnTo>
                  <a:lnTo>
                    <a:pt x="614" y="32"/>
                  </a:lnTo>
                  <a:lnTo>
                    <a:pt x="620" y="31"/>
                  </a:lnTo>
                  <a:lnTo>
                    <a:pt x="624" y="30"/>
                  </a:lnTo>
                  <a:lnTo>
                    <a:pt x="629" y="31"/>
                  </a:lnTo>
                  <a:lnTo>
                    <a:pt x="635" y="32"/>
                  </a:lnTo>
                  <a:lnTo>
                    <a:pt x="644" y="32"/>
                  </a:lnTo>
                  <a:lnTo>
                    <a:pt x="657" y="31"/>
                  </a:lnTo>
                  <a:lnTo>
                    <a:pt x="658" y="31"/>
                  </a:lnTo>
                  <a:lnTo>
                    <a:pt x="658" y="32"/>
                  </a:lnTo>
                  <a:lnTo>
                    <a:pt x="658" y="33"/>
                  </a:lnTo>
                  <a:lnTo>
                    <a:pt x="657" y="34"/>
                  </a:lnTo>
                  <a:lnTo>
                    <a:pt x="657" y="35"/>
                  </a:lnTo>
                  <a:lnTo>
                    <a:pt x="656" y="36"/>
                  </a:lnTo>
                  <a:lnTo>
                    <a:pt x="655" y="37"/>
                  </a:lnTo>
                  <a:lnTo>
                    <a:pt x="653" y="38"/>
                  </a:lnTo>
                  <a:lnTo>
                    <a:pt x="651" y="38"/>
                  </a:lnTo>
                  <a:lnTo>
                    <a:pt x="649" y="38"/>
                  </a:lnTo>
                  <a:lnTo>
                    <a:pt x="647" y="38"/>
                  </a:lnTo>
                  <a:lnTo>
                    <a:pt x="646" y="39"/>
                  </a:lnTo>
                  <a:lnTo>
                    <a:pt x="644" y="39"/>
                  </a:lnTo>
                  <a:lnTo>
                    <a:pt x="644" y="40"/>
                  </a:lnTo>
                  <a:lnTo>
                    <a:pt x="648" y="41"/>
                  </a:lnTo>
                  <a:lnTo>
                    <a:pt x="653" y="41"/>
                  </a:lnTo>
                  <a:lnTo>
                    <a:pt x="660" y="40"/>
                  </a:lnTo>
                  <a:lnTo>
                    <a:pt x="666" y="40"/>
                  </a:lnTo>
                  <a:lnTo>
                    <a:pt x="669" y="42"/>
                  </a:lnTo>
                  <a:lnTo>
                    <a:pt x="670" y="43"/>
                  </a:lnTo>
                  <a:lnTo>
                    <a:pt x="671" y="44"/>
                  </a:lnTo>
                  <a:lnTo>
                    <a:pt x="672" y="46"/>
                  </a:lnTo>
                  <a:lnTo>
                    <a:pt x="675" y="47"/>
                  </a:lnTo>
                  <a:lnTo>
                    <a:pt x="677" y="49"/>
                  </a:lnTo>
                  <a:lnTo>
                    <a:pt x="679" y="49"/>
                  </a:lnTo>
                  <a:lnTo>
                    <a:pt x="682" y="49"/>
                  </a:lnTo>
                  <a:lnTo>
                    <a:pt x="685" y="48"/>
                  </a:lnTo>
                  <a:lnTo>
                    <a:pt x="686" y="47"/>
                  </a:lnTo>
                  <a:lnTo>
                    <a:pt x="688" y="46"/>
                  </a:lnTo>
                  <a:lnTo>
                    <a:pt x="690" y="45"/>
                  </a:lnTo>
                  <a:lnTo>
                    <a:pt x="691" y="43"/>
                  </a:lnTo>
                  <a:lnTo>
                    <a:pt x="693" y="41"/>
                  </a:lnTo>
                  <a:lnTo>
                    <a:pt x="693" y="39"/>
                  </a:lnTo>
                  <a:lnTo>
                    <a:pt x="693" y="37"/>
                  </a:lnTo>
                  <a:lnTo>
                    <a:pt x="693" y="35"/>
                  </a:lnTo>
                  <a:lnTo>
                    <a:pt x="694" y="32"/>
                  </a:lnTo>
                  <a:lnTo>
                    <a:pt x="695" y="31"/>
                  </a:lnTo>
                  <a:lnTo>
                    <a:pt x="697" y="30"/>
                  </a:lnTo>
                  <a:lnTo>
                    <a:pt x="701" y="29"/>
                  </a:lnTo>
                  <a:lnTo>
                    <a:pt x="705" y="29"/>
                  </a:lnTo>
                  <a:lnTo>
                    <a:pt x="709" y="31"/>
                  </a:lnTo>
                  <a:lnTo>
                    <a:pt x="718" y="35"/>
                  </a:lnTo>
                  <a:lnTo>
                    <a:pt x="729" y="41"/>
                  </a:lnTo>
                  <a:lnTo>
                    <a:pt x="734" y="44"/>
                  </a:lnTo>
                  <a:lnTo>
                    <a:pt x="742" y="46"/>
                  </a:lnTo>
                  <a:lnTo>
                    <a:pt x="750" y="48"/>
                  </a:lnTo>
                  <a:lnTo>
                    <a:pt x="757" y="49"/>
                  </a:lnTo>
                  <a:lnTo>
                    <a:pt x="763" y="47"/>
                  </a:lnTo>
                  <a:lnTo>
                    <a:pt x="772" y="43"/>
                  </a:lnTo>
                  <a:lnTo>
                    <a:pt x="782" y="40"/>
                  </a:lnTo>
                  <a:lnTo>
                    <a:pt x="794" y="38"/>
                  </a:lnTo>
                  <a:lnTo>
                    <a:pt x="807" y="36"/>
                  </a:lnTo>
                  <a:lnTo>
                    <a:pt x="818" y="33"/>
                  </a:lnTo>
                  <a:lnTo>
                    <a:pt x="828" y="27"/>
                  </a:lnTo>
                  <a:lnTo>
                    <a:pt x="832" y="26"/>
                  </a:lnTo>
                  <a:lnTo>
                    <a:pt x="836" y="28"/>
                  </a:lnTo>
                  <a:lnTo>
                    <a:pt x="841" y="31"/>
                  </a:lnTo>
                  <a:lnTo>
                    <a:pt x="845" y="33"/>
                  </a:lnTo>
                  <a:lnTo>
                    <a:pt x="885" y="128"/>
                  </a:lnTo>
                  <a:lnTo>
                    <a:pt x="878" y="137"/>
                  </a:lnTo>
                  <a:lnTo>
                    <a:pt x="870" y="146"/>
                  </a:lnTo>
                  <a:lnTo>
                    <a:pt x="867" y="148"/>
                  </a:lnTo>
                  <a:lnTo>
                    <a:pt x="864" y="151"/>
                  </a:lnTo>
                  <a:lnTo>
                    <a:pt x="861" y="153"/>
                  </a:lnTo>
                  <a:lnTo>
                    <a:pt x="858" y="156"/>
                  </a:lnTo>
                  <a:lnTo>
                    <a:pt x="856" y="160"/>
                  </a:lnTo>
                  <a:lnTo>
                    <a:pt x="853" y="168"/>
                  </a:lnTo>
                  <a:lnTo>
                    <a:pt x="848" y="177"/>
                  </a:lnTo>
                  <a:lnTo>
                    <a:pt x="839" y="185"/>
                  </a:lnTo>
                  <a:lnTo>
                    <a:pt x="834" y="191"/>
                  </a:lnTo>
                  <a:lnTo>
                    <a:pt x="831" y="198"/>
                  </a:lnTo>
                  <a:lnTo>
                    <a:pt x="829" y="205"/>
                  </a:lnTo>
                  <a:lnTo>
                    <a:pt x="828" y="206"/>
                  </a:lnTo>
                  <a:lnTo>
                    <a:pt x="827" y="207"/>
                  </a:lnTo>
                  <a:lnTo>
                    <a:pt x="826" y="207"/>
                  </a:lnTo>
                  <a:lnTo>
                    <a:pt x="826" y="210"/>
                  </a:lnTo>
                  <a:lnTo>
                    <a:pt x="824" y="221"/>
                  </a:lnTo>
                  <a:lnTo>
                    <a:pt x="821" y="232"/>
                  </a:lnTo>
                  <a:lnTo>
                    <a:pt x="816" y="241"/>
                  </a:lnTo>
                  <a:lnTo>
                    <a:pt x="815" y="247"/>
                  </a:lnTo>
                  <a:lnTo>
                    <a:pt x="815" y="256"/>
                  </a:lnTo>
                  <a:lnTo>
                    <a:pt x="816" y="262"/>
                  </a:lnTo>
                  <a:lnTo>
                    <a:pt x="813" y="269"/>
                  </a:lnTo>
                  <a:lnTo>
                    <a:pt x="809" y="276"/>
                  </a:lnTo>
                  <a:lnTo>
                    <a:pt x="807" y="282"/>
                  </a:lnTo>
                  <a:lnTo>
                    <a:pt x="805" y="295"/>
                  </a:lnTo>
                  <a:lnTo>
                    <a:pt x="802" y="307"/>
                  </a:lnTo>
                  <a:lnTo>
                    <a:pt x="797" y="317"/>
                  </a:lnTo>
                  <a:lnTo>
                    <a:pt x="791" y="326"/>
                  </a:lnTo>
                  <a:lnTo>
                    <a:pt x="785" y="330"/>
                  </a:lnTo>
                  <a:lnTo>
                    <a:pt x="780" y="329"/>
                  </a:lnTo>
                  <a:lnTo>
                    <a:pt x="772" y="322"/>
                  </a:lnTo>
                  <a:lnTo>
                    <a:pt x="764" y="315"/>
                  </a:lnTo>
                  <a:lnTo>
                    <a:pt x="756" y="308"/>
                  </a:lnTo>
                  <a:lnTo>
                    <a:pt x="755" y="306"/>
                  </a:lnTo>
                  <a:lnTo>
                    <a:pt x="754" y="305"/>
                  </a:lnTo>
                  <a:lnTo>
                    <a:pt x="754" y="304"/>
                  </a:lnTo>
                  <a:lnTo>
                    <a:pt x="754" y="303"/>
                  </a:lnTo>
                  <a:lnTo>
                    <a:pt x="754" y="302"/>
                  </a:lnTo>
                  <a:lnTo>
                    <a:pt x="752" y="300"/>
                  </a:lnTo>
                  <a:lnTo>
                    <a:pt x="748" y="297"/>
                  </a:lnTo>
                  <a:lnTo>
                    <a:pt x="741" y="292"/>
                  </a:lnTo>
                  <a:lnTo>
                    <a:pt x="734" y="287"/>
                  </a:lnTo>
                  <a:lnTo>
                    <a:pt x="727" y="281"/>
                  </a:lnTo>
                  <a:lnTo>
                    <a:pt x="723" y="277"/>
                  </a:lnTo>
                  <a:lnTo>
                    <a:pt x="716" y="270"/>
                  </a:lnTo>
                  <a:lnTo>
                    <a:pt x="710" y="264"/>
                  </a:lnTo>
                  <a:lnTo>
                    <a:pt x="706" y="258"/>
                  </a:lnTo>
                  <a:lnTo>
                    <a:pt x="702" y="250"/>
                  </a:lnTo>
                  <a:lnTo>
                    <a:pt x="697" y="237"/>
                  </a:lnTo>
                  <a:lnTo>
                    <a:pt x="695" y="229"/>
                  </a:lnTo>
                  <a:lnTo>
                    <a:pt x="690" y="219"/>
                  </a:lnTo>
                  <a:lnTo>
                    <a:pt x="682" y="210"/>
                  </a:lnTo>
                  <a:lnTo>
                    <a:pt x="679" y="206"/>
                  </a:lnTo>
                  <a:lnTo>
                    <a:pt x="674" y="200"/>
                  </a:lnTo>
                  <a:lnTo>
                    <a:pt x="668" y="193"/>
                  </a:lnTo>
                  <a:lnTo>
                    <a:pt x="662" y="185"/>
                  </a:lnTo>
                  <a:lnTo>
                    <a:pt x="657" y="179"/>
                  </a:lnTo>
                  <a:lnTo>
                    <a:pt x="652" y="173"/>
                  </a:lnTo>
                  <a:lnTo>
                    <a:pt x="648" y="169"/>
                  </a:lnTo>
                  <a:lnTo>
                    <a:pt x="646" y="169"/>
                  </a:lnTo>
                  <a:lnTo>
                    <a:pt x="646" y="174"/>
                  </a:lnTo>
                  <a:lnTo>
                    <a:pt x="650" y="179"/>
                  </a:lnTo>
                  <a:lnTo>
                    <a:pt x="654" y="187"/>
                  </a:lnTo>
                  <a:lnTo>
                    <a:pt x="660" y="195"/>
                  </a:lnTo>
                  <a:lnTo>
                    <a:pt x="666" y="204"/>
                  </a:lnTo>
                  <a:lnTo>
                    <a:pt x="670" y="214"/>
                  </a:lnTo>
                  <a:lnTo>
                    <a:pt x="673" y="222"/>
                  </a:lnTo>
                  <a:lnTo>
                    <a:pt x="676" y="231"/>
                  </a:lnTo>
                  <a:lnTo>
                    <a:pt x="682" y="242"/>
                  </a:lnTo>
                  <a:lnTo>
                    <a:pt x="688" y="254"/>
                  </a:lnTo>
                  <a:lnTo>
                    <a:pt x="691" y="266"/>
                  </a:lnTo>
                  <a:lnTo>
                    <a:pt x="692" y="268"/>
                  </a:lnTo>
                  <a:lnTo>
                    <a:pt x="693" y="268"/>
                  </a:lnTo>
                  <a:lnTo>
                    <a:pt x="695" y="269"/>
                  </a:lnTo>
                  <a:lnTo>
                    <a:pt x="696" y="270"/>
                  </a:lnTo>
                  <a:lnTo>
                    <a:pt x="698" y="271"/>
                  </a:lnTo>
                  <a:lnTo>
                    <a:pt x="699" y="272"/>
                  </a:lnTo>
                  <a:lnTo>
                    <a:pt x="699" y="274"/>
                  </a:lnTo>
                  <a:lnTo>
                    <a:pt x="699" y="275"/>
                  </a:lnTo>
                  <a:lnTo>
                    <a:pt x="698" y="277"/>
                  </a:lnTo>
                  <a:lnTo>
                    <a:pt x="699" y="279"/>
                  </a:lnTo>
                  <a:lnTo>
                    <a:pt x="700" y="280"/>
                  </a:lnTo>
                  <a:lnTo>
                    <a:pt x="701" y="282"/>
                  </a:lnTo>
                  <a:lnTo>
                    <a:pt x="703" y="282"/>
                  </a:lnTo>
                  <a:lnTo>
                    <a:pt x="704" y="283"/>
                  </a:lnTo>
                  <a:lnTo>
                    <a:pt x="704" y="285"/>
                  </a:lnTo>
                  <a:lnTo>
                    <a:pt x="704" y="293"/>
                  </a:lnTo>
                  <a:lnTo>
                    <a:pt x="701" y="298"/>
                  </a:lnTo>
                  <a:lnTo>
                    <a:pt x="698" y="301"/>
                  </a:lnTo>
                  <a:lnTo>
                    <a:pt x="695" y="304"/>
                  </a:lnTo>
                  <a:lnTo>
                    <a:pt x="693" y="306"/>
                  </a:lnTo>
                  <a:lnTo>
                    <a:pt x="693" y="310"/>
                  </a:lnTo>
                  <a:lnTo>
                    <a:pt x="695" y="315"/>
                  </a:lnTo>
                  <a:lnTo>
                    <a:pt x="697" y="317"/>
                  </a:lnTo>
                  <a:lnTo>
                    <a:pt x="701" y="322"/>
                  </a:lnTo>
                  <a:lnTo>
                    <a:pt x="705" y="330"/>
                  </a:lnTo>
                  <a:lnTo>
                    <a:pt x="708" y="336"/>
                  </a:lnTo>
                  <a:lnTo>
                    <a:pt x="708" y="341"/>
                  </a:lnTo>
                  <a:lnTo>
                    <a:pt x="707" y="345"/>
                  </a:lnTo>
                  <a:lnTo>
                    <a:pt x="708" y="352"/>
                  </a:lnTo>
                  <a:lnTo>
                    <a:pt x="711" y="359"/>
                  </a:lnTo>
                  <a:lnTo>
                    <a:pt x="714" y="367"/>
                  </a:lnTo>
                  <a:lnTo>
                    <a:pt x="717" y="373"/>
                  </a:lnTo>
                  <a:lnTo>
                    <a:pt x="718" y="382"/>
                  </a:lnTo>
                  <a:lnTo>
                    <a:pt x="719" y="391"/>
                  </a:lnTo>
                  <a:lnTo>
                    <a:pt x="723" y="400"/>
                  </a:lnTo>
                  <a:lnTo>
                    <a:pt x="725" y="407"/>
                  </a:lnTo>
                  <a:lnTo>
                    <a:pt x="726" y="416"/>
                  </a:lnTo>
                  <a:lnTo>
                    <a:pt x="726" y="426"/>
                  </a:lnTo>
                  <a:lnTo>
                    <a:pt x="728" y="437"/>
                  </a:lnTo>
                  <a:lnTo>
                    <a:pt x="730" y="448"/>
                  </a:lnTo>
                  <a:lnTo>
                    <a:pt x="735" y="457"/>
                  </a:lnTo>
                  <a:lnTo>
                    <a:pt x="743" y="466"/>
                  </a:lnTo>
                  <a:lnTo>
                    <a:pt x="750" y="474"/>
                  </a:lnTo>
                  <a:lnTo>
                    <a:pt x="753" y="476"/>
                  </a:lnTo>
                  <a:lnTo>
                    <a:pt x="754" y="478"/>
                  </a:lnTo>
                  <a:lnTo>
                    <a:pt x="754" y="479"/>
                  </a:lnTo>
                  <a:lnTo>
                    <a:pt x="753" y="482"/>
                  </a:lnTo>
                  <a:lnTo>
                    <a:pt x="751" y="483"/>
                  </a:lnTo>
                  <a:lnTo>
                    <a:pt x="749" y="483"/>
                  </a:lnTo>
                  <a:lnTo>
                    <a:pt x="747" y="484"/>
                  </a:lnTo>
                  <a:lnTo>
                    <a:pt x="744" y="484"/>
                  </a:lnTo>
                  <a:lnTo>
                    <a:pt x="745" y="487"/>
                  </a:lnTo>
                  <a:lnTo>
                    <a:pt x="747" y="496"/>
                  </a:lnTo>
                  <a:lnTo>
                    <a:pt x="751" y="509"/>
                  </a:lnTo>
                  <a:lnTo>
                    <a:pt x="758" y="526"/>
                  </a:lnTo>
                  <a:lnTo>
                    <a:pt x="762" y="532"/>
                  </a:lnTo>
                  <a:lnTo>
                    <a:pt x="768" y="542"/>
                  </a:lnTo>
                  <a:lnTo>
                    <a:pt x="774" y="552"/>
                  </a:lnTo>
                  <a:lnTo>
                    <a:pt x="779" y="563"/>
                  </a:lnTo>
                  <a:lnTo>
                    <a:pt x="783" y="572"/>
                  </a:lnTo>
                  <a:lnTo>
                    <a:pt x="785" y="578"/>
                  </a:lnTo>
                  <a:lnTo>
                    <a:pt x="786" y="582"/>
                  </a:lnTo>
                  <a:lnTo>
                    <a:pt x="786" y="585"/>
                  </a:lnTo>
                  <a:lnTo>
                    <a:pt x="787" y="589"/>
                  </a:lnTo>
                  <a:lnTo>
                    <a:pt x="790" y="594"/>
                  </a:lnTo>
                  <a:lnTo>
                    <a:pt x="787" y="597"/>
                  </a:lnTo>
                  <a:lnTo>
                    <a:pt x="785" y="599"/>
                  </a:lnTo>
                  <a:lnTo>
                    <a:pt x="782" y="601"/>
                  </a:lnTo>
                  <a:lnTo>
                    <a:pt x="778" y="603"/>
                  </a:lnTo>
                  <a:lnTo>
                    <a:pt x="775" y="604"/>
                  </a:lnTo>
                  <a:lnTo>
                    <a:pt x="772" y="602"/>
                  </a:lnTo>
                  <a:lnTo>
                    <a:pt x="771" y="599"/>
                  </a:lnTo>
                  <a:lnTo>
                    <a:pt x="769" y="594"/>
                  </a:lnTo>
                  <a:lnTo>
                    <a:pt x="767" y="591"/>
                  </a:lnTo>
                  <a:lnTo>
                    <a:pt x="764" y="590"/>
                  </a:lnTo>
                  <a:lnTo>
                    <a:pt x="759" y="592"/>
                  </a:lnTo>
                  <a:lnTo>
                    <a:pt x="756" y="598"/>
                  </a:lnTo>
                  <a:lnTo>
                    <a:pt x="753" y="605"/>
                  </a:lnTo>
                  <a:lnTo>
                    <a:pt x="750" y="614"/>
                  </a:lnTo>
                  <a:lnTo>
                    <a:pt x="746" y="621"/>
                  </a:lnTo>
                  <a:lnTo>
                    <a:pt x="742" y="626"/>
                  </a:lnTo>
                  <a:lnTo>
                    <a:pt x="737" y="626"/>
                  </a:lnTo>
                  <a:lnTo>
                    <a:pt x="730" y="627"/>
                  </a:lnTo>
                  <a:lnTo>
                    <a:pt x="722" y="631"/>
                  </a:lnTo>
                  <a:lnTo>
                    <a:pt x="713" y="638"/>
                  </a:lnTo>
                  <a:lnTo>
                    <a:pt x="705" y="646"/>
                  </a:lnTo>
                  <a:lnTo>
                    <a:pt x="698" y="653"/>
                  </a:lnTo>
                  <a:lnTo>
                    <a:pt x="692" y="659"/>
                  </a:lnTo>
                  <a:lnTo>
                    <a:pt x="687" y="662"/>
                  </a:lnTo>
                  <a:lnTo>
                    <a:pt x="684" y="661"/>
                  </a:lnTo>
                  <a:lnTo>
                    <a:pt x="681" y="660"/>
                  </a:lnTo>
                  <a:lnTo>
                    <a:pt x="679" y="659"/>
                  </a:lnTo>
                  <a:lnTo>
                    <a:pt x="677" y="658"/>
                  </a:lnTo>
                  <a:lnTo>
                    <a:pt x="675" y="658"/>
                  </a:lnTo>
                  <a:lnTo>
                    <a:pt x="672" y="658"/>
                  </a:lnTo>
                  <a:lnTo>
                    <a:pt x="671" y="658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800" name="Freeform 40"/>
            <p:cNvSpPr>
              <a:spLocks/>
            </p:cNvSpPr>
            <p:nvPr/>
          </p:nvSpPr>
          <p:spPr bwMode="gray">
            <a:xfrm>
              <a:off x="2542" y="1658"/>
              <a:ext cx="153" cy="56"/>
            </a:xfrm>
            <a:custGeom>
              <a:avLst/>
              <a:gdLst>
                <a:gd name="T0" fmla="*/ 106 w 153"/>
                <a:gd name="T1" fmla="*/ 13 h 56"/>
                <a:gd name="T2" fmla="*/ 81 w 153"/>
                <a:gd name="T3" fmla="*/ 18 h 56"/>
                <a:gd name="T4" fmla="*/ 55 w 153"/>
                <a:gd name="T5" fmla="*/ 18 h 56"/>
                <a:gd name="T6" fmla="*/ 53 w 153"/>
                <a:gd name="T7" fmla="*/ 16 h 56"/>
                <a:gd name="T8" fmla="*/ 51 w 153"/>
                <a:gd name="T9" fmla="*/ 13 h 56"/>
                <a:gd name="T10" fmla="*/ 44 w 153"/>
                <a:gd name="T11" fmla="*/ 12 h 56"/>
                <a:gd name="T12" fmla="*/ 39 w 153"/>
                <a:gd name="T13" fmla="*/ 12 h 56"/>
                <a:gd name="T14" fmla="*/ 26 w 153"/>
                <a:gd name="T15" fmla="*/ 20 h 56"/>
                <a:gd name="T16" fmla="*/ 2 w 153"/>
                <a:gd name="T17" fmla="*/ 27 h 56"/>
                <a:gd name="T18" fmla="*/ 0 w 153"/>
                <a:gd name="T19" fmla="*/ 29 h 56"/>
                <a:gd name="T20" fmla="*/ 1 w 153"/>
                <a:gd name="T21" fmla="*/ 32 h 56"/>
                <a:gd name="T22" fmla="*/ 3 w 153"/>
                <a:gd name="T23" fmla="*/ 37 h 56"/>
                <a:gd name="T24" fmla="*/ 6 w 153"/>
                <a:gd name="T25" fmla="*/ 43 h 56"/>
                <a:gd name="T26" fmla="*/ 7 w 153"/>
                <a:gd name="T27" fmla="*/ 47 h 56"/>
                <a:gd name="T28" fmla="*/ 10 w 153"/>
                <a:gd name="T29" fmla="*/ 49 h 56"/>
                <a:gd name="T30" fmla="*/ 16 w 153"/>
                <a:gd name="T31" fmla="*/ 50 h 56"/>
                <a:gd name="T32" fmla="*/ 20 w 153"/>
                <a:gd name="T33" fmla="*/ 51 h 56"/>
                <a:gd name="T34" fmla="*/ 24 w 153"/>
                <a:gd name="T35" fmla="*/ 55 h 56"/>
                <a:gd name="T36" fmla="*/ 26 w 153"/>
                <a:gd name="T37" fmla="*/ 55 h 56"/>
                <a:gd name="T38" fmla="*/ 28 w 153"/>
                <a:gd name="T39" fmla="*/ 54 h 56"/>
                <a:gd name="T40" fmla="*/ 29 w 153"/>
                <a:gd name="T41" fmla="*/ 54 h 56"/>
                <a:gd name="T42" fmla="*/ 32 w 153"/>
                <a:gd name="T43" fmla="*/ 56 h 56"/>
                <a:gd name="T44" fmla="*/ 43 w 153"/>
                <a:gd name="T45" fmla="*/ 51 h 56"/>
                <a:gd name="T46" fmla="*/ 57 w 153"/>
                <a:gd name="T47" fmla="*/ 49 h 56"/>
                <a:gd name="T48" fmla="*/ 66 w 153"/>
                <a:gd name="T49" fmla="*/ 52 h 56"/>
                <a:gd name="T50" fmla="*/ 76 w 153"/>
                <a:gd name="T51" fmla="*/ 50 h 56"/>
                <a:gd name="T52" fmla="*/ 85 w 153"/>
                <a:gd name="T53" fmla="*/ 49 h 56"/>
                <a:gd name="T54" fmla="*/ 90 w 153"/>
                <a:gd name="T55" fmla="*/ 50 h 56"/>
                <a:gd name="T56" fmla="*/ 93 w 153"/>
                <a:gd name="T57" fmla="*/ 48 h 56"/>
                <a:gd name="T58" fmla="*/ 97 w 153"/>
                <a:gd name="T59" fmla="*/ 47 h 56"/>
                <a:gd name="T60" fmla="*/ 102 w 153"/>
                <a:gd name="T61" fmla="*/ 48 h 56"/>
                <a:gd name="T62" fmla="*/ 104 w 153"/>
                <a:gd name="T63" fmla="*/ 47 h 56"/>
                <a:gd name="T64" fmla="*/ 105 w 153"/>
                <a:gd name="T65" fmla="*/ 43 h 56"/>
                <a:gd name="T66" fmla="*/ 107 w 153"/>
                <a:gd name="T67" fmla="*/ 39 h 56"/>
                <a:gd name="T68" fmla="*/ 111 w 153"/>
                <a:gd name="T69" fmla="*/ 37 h 56"/>
                <a:gd name="T70" fmla="*/ 112 w 153"/>
                <a:gd name="T71" fmla="*/ 32 h 56"/>
                <a:gd name="T72" fmla="*/ 114 w 153"/>
                <a:gd name="T73" fmla="*/ 27 h 56"/>
                <a:gd name="T74" fmla="*/ 119 w 153"/>
                <a:gd name="T75" fmla="*/ 23 h 56"/>
                <a:gd name="T76" fmla="*/ 132 w 153"/>
                <a:gd name="T77" fmla="*/ 17 h 56"/>
                <a:gd name="T78" fmla="*/ 149 w 153"/>
                <a:gd name="T79" fmla="*/ 7 h 56"/>
                <a:gd name="T80" fmla="*/ 153 w 153"/>
                <a:gd name="T81" fmla="*/ 0 h 56"/>
                <a:gd name="T82" fmla="*/ 146 w 153"/>
                <a:gd name="T83" fmla="*/ 2 h 56"/>
                <a:gd name="T84" fmla="*/ 133 w 153"/>
                <a:gd name="T85" fmla="*/ 7 h 56"/>
                <a:gd name="T86" fmla="*/ 119 w 153"/>
                <a:gd name="T87" fmla="*/ 11 h 5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3"/>
                <a:gd name="T133" fmla="*/ 0 h 56"/>
                <a:gd name="T134" fmla="*/ 153 w 153"/>
                <a:gd name="T135" fmla="*/ 56 h 5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3" h="56">
                  <a:moveTo>
                    <a:pt x="119" y="11"/>
                  </a:moveTo>
                  <a:lnTo>
                    <a:pt x="106" y="13"/>
                  </a:lnTo>
                  <a:lnTo>
                    <a:pt x="94" y="16"/>
                  </a:lnTo>
                  <a:lnTo>
                    <a:pt x="81" y="18"/>
                  </a:lnTo>
                  <a:lnTo>
                    <a:pt x="69" y="20"/>
                  </a:lnTo>
                  <a:lnTo>
                    <a:pt x="55" y="18"/>
                  </a:lnTo>
                  <a:lnTo>
                    <a:pt x="54" y="17"/>
                  </a:lnTo>
                  <a:lnTo>
                    <a:pt x="53" y="16"/>
                  </a:lnTo>
                  <a:lnTo>
                    <a:pt x="52" y="14"/>
                  </a:lnTo>
                  <a:lnTo>
                    <a:pt x="51" y="13"/>
                  </a:lnTo>
                  <a:lnTo>
                    <a:pt x="47" y="13"/>
                  </a:lnTo>
                  <a:lnTo>
                    <a:pt x="44" y="12"/>
                  </a:lnTo>
                  <a:lnTo>
                    <a:pt x="42" y="12"/>
                  </a:lnTo>
                  <a:lnTo>
                    <a:pt x="39" y="12"/>
                  </a:lnTo>
                  <a:lnTo>
                    <a:pt x="37" y="13"/>
                  </a:lnTo>
                  <a:lnTo>
                    <a:pt x="26" y="20"/>
                  </a:lnTo>
                  <a:lnTo>
                    <a:pt x="14" y="24"/>
                  </a:lnTo>
                  <a:lnTo>
                    <a:pt x="2" y="27"/>
                  </a:lnTo>
                  <a:lnTo>
                    <a:pt x="1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2" y="34"/>
                  </a:lnTo>
                  <a:lnTo>
                    <a:pt x="3" y="37"/>
                  </a:lnTo>
                  <a:lnTo>
                    <a:pt x="4" y="39"/>
                  </a:lnTo>
                  <a:lnTo>
                    <a:pt x="6" y="43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10" y="49"/>
                  </a:lnTo>
                  <a:lnTo>
                    <a:pt x="13" y="49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20" y="51"/>
                  </a:lnTo>
                  <a:lnTo>
                    <a:pt x="22" y="53"/>
                  </a:lnTo>
                  <a:lnTo>
                    <a:pt x="24" y="55"/>
                  </a:lnTo>
                  <a:lnTo>
                    <a:pt x="25" y="55"/>
                  </a:lnTo>
                  <a:lnTo>
                    <a:pt x="26" y="55"/>
                  </a:lnTo>
                  <a:lnTo>
                    <a:pt x="27" y="55"/>
                  </a:lnTo>
                  <a:lnTo>
                    <a:pt x="28" y="54"/>
                  </a:lnTo>
                  <a:lnTo>
                    <a:pt x="29" y="54"/>
                  </a:lnTo>
                  <a:lnTo>
                    <a:pt x="30" y="56"/>
                  </a:lnTo>
                  <a:lnTo>
                    <a:pt x="32" y="56"/>
                  </a:lnTo>
                  <a:lnTo>
                    <a:pt x="37" y="54"/>
                  </a:lnTo>
                  <a:lnTo>
                    <a:pt x="43" y="51"/>
                  </a:lnTo>
                  <a:lnTo>
                    <a:pt x="51" y="49"/>
                  </a:lnTo>
                  <a:lnTo>
                    <a:pt x="57" y="49"/>
                  </a:lnTo>
                  <a:lnTo>
                    <a:pt x="62" y="50"/>
                  </a:lnTo>
                  <a:lnTo>
                    <a:pt x="66" y="52"/>
                  </a:lnTo>
                  <a:lnTo>
                    <a:pt x="71" y="52"/>
                  </a:lnTo>
                  <a:lnTo>
                    <a:pt x="76" y="50"/>
                  </a:lnTo>
                  <a:lnTo>
                    <a:pt x="81" y="49"/>
                  </a:lnTo>
                  <a:lnTo>
                    <a:pt x="85" y="49"/>
                  </a:lnTo>
                  <a:lnTo>
                    <a:pt x="87" y="50"/>
                  </a:lnTo>
                  <a:lnTo>
                    <a:pt x="90" y="50"/>
                  </a:lnTo>
                  <a:lnTo>
                    <a:pt x="91" y="49"/>
                  </a:lnTo>
                  <a:lnTo>
                    <a:pt x="93" y="48"/>
                  </a:lnTo>
                  <a:lnTo>
                    <a:pt x="95" y="47"/>
                  </a:lnTo>
                  <a:lnTo>
                    <a:pt x="97" y="47"/>
                  </a:lnTo>
                  <a:lnTo>
                    <a:pt x="100" y="48"/>
                  </a:lnTo>
                  <a:lnTo>
                    <a:pt x="102" y="48"/>
                  </a:lnTo>
                  <a:lnTo>
                    <a:pt x="104" y="48"/>
                  </a:lnTo>
                  <a:lnTo>
                    <a:pt x="104" y="47"/>
                  </a:lnTo>
                  <a:lnTo>
                    <a:pt x="105" y="45"/>
                  </a:lnTo>
                  <a:lnTo>
                    <a:pt x="105" y="43"/>
                  </a:lnTo>
                  <a:lnTo>
                    <a:pt x="106" y="41"/>
                  </a:lnTo>
                  <a:lnTo>
                    <a:pt x="107" y="39"/>
                  </a:lnTo>
                  <a:lnTo>
                    <a:pt x="109" y="38"/>
                  </a:lnTo>
                  <a:lnTo>
                    <a:pt x="111" y="37"/>
                  </a:lnTo>
                  <a:lnTo>
                    <a:pt x="112" y="35"/>
                  </a:lnTo>
                  <a:lnTo>
                    <a:pt x="112" y="32"/>
                  </a:lnTo>
                  <a:lnTo>
                    <a:pt x="113" y="29"/>
                  </a:lnTo>
                  <a:lnTo>
                    <a:pt x="114" y="27"/>
                  </a:lnTo>
                  <a:lnTo>
                    <a:pt x="116" y="25"/>
                  </a:lnTo>
                  <a:lnTo>
                    <a:pt x="119" y="23"/>
                  </a:lnTo>
                  <a:lnTo>
                    <a:pt x="121" y="22"/>
                  </a:lnTo>
                  <a:lnTo>
                    <a:pt x="132" y="17"/>
                  </a:lnTo>
                  <a:lnTo>
                    <a:pt x="141" y="12"/>
                  </a:lnTo>
                  <a:lnTo>
                    <a:pt x="149" y="7"/>
                  </a:lnTo>
                  <a:lnTo>
                    <a:pt x="153" y="2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46" y="2"/>
                  </a:lnTo>
                  <a:lnTo>
                    <a:pt x="140" y="4"/>
                  </a:lnTo>
                  <a:lnTo>
                    <a:pt x="133" y="7"/>
                  </a:lnTo>
                  <a:lnTo>
                    <a:pt x="126" y="10"/>
                  </a:lnTo>
                  <a:lnTo>
                    <a:pt x="119" y="11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801" name="Freeform 41"/>
            <p:cNvSpPr>
              <a:spLocks/>
            </p:cNvSpPr>
            <p:nvPr/>
          </p:nvSpPr>
          <p:spPr bwMode="gray">
            <a:xfrm>
              <a:off x="2542" y="1658"/>
              <a:ext cx="153" cy="56"/>
            </a:xfrm>
            <a:custGeom>
              <a:avLst/>
              <a:gdLst>
                <a:gd name="T0" fmla="*/ 106 w 153"/>
                <a:gd name="T1" fmla="*/ 13 h 56"/>
                <a:gd name="T2" fmla="*/ 81 w 153"/>
                <a:gd name="T3" fmla="*/ 18 h 56"/>
                <a:gd name="T4" fmla="*/ 55 w 153"/>
                <a:gd name="T5" fmla="*/ 18 h 56"/>
                <a:gd name="T6" fmla="*/ 53 w 153"/>
                <a:gd name="T7" fmla="*/ 16 h 56"/>
                <a:gd name="T8" fmla="*/ 51 w 153"/>
                <a:gd name="T9" fmla="*/ 13 h 56"/>
                <a:gd name="T10" fmla="*/ 44 w 153"/>
                <a:gd name="T11" fmla="*/ 12 h 56"/>
                <a:gd name="T12" fmla="*/ 39 w 153"/>
                <a:gd name="T13" fmla="*/ 12 h 56"/>
                <a:gd name="T14" fmla="*/ 26 w 153"/>
                <a:gd name="T15" fmla="*/ 20 h 56"/>
                <a:gd name="T16" fmla="*/ 2 w 153"/>
                <a:gd name="T17" fmla="*/ 27 h 56"/>
                <a:gd name="T18" fmla="*/ 0 w 153"/>
                <a:gd name="T19" fmla="*/ 29 h 56"/>
                <a:gd name="T20" fmla="*/ 1 w 153"/>
                <a:gd name="T21" fmla="*/ 32 h 56"/>
                <a:gd name="T22" fmla="*/ 3 w 153"/>
                <a:gd name="T23" fmla="*/ 37 h 56"/>
                <a:gd name="T24" fmla="*/ 6 w 153"/>
                <a:gd name="T25" fmla="*/ 43 h 56"/>
                <a:gd name="T26" fmla="*/ 7 w 153"/>
                <a:gd name="T27" fmla="*/ 47 h 56"/>
                <a:gd name="T28" fmla="*/ 10 w 153"/>
                <a:gd name="T29" fmla="*/ 49 h 56"/>
                <a:gd name="T30" fmla="*/ 16 w 153"/>
                <a:gd name="T31" fmla="*/ 50 h 56"/>
                <a:gd name="T32" fmla="*/ 20 w 153"/>
                <a:gd name="T33" fmla="*/ 51 h 56"/>
                <a:gd name="T34" fmla="*/ 24 w 153"/>
                <a:gd name="T35" fmla="*/ 55 h 56"/>
                <a:gd name="T36" fmla="*/ 26 w 153"/>
                <a:gd name="T37" fmla="*/ 55 h 56"/>
                <a:gd name="T38" fmla="*/ 28 w 153"/>
                <a:gd name="T39" fmla="*/ 54 h 56"/>
                <a:gd name="T40" fmla="*/ 29 w 153"/>
                <a:gd name="T41" fmla="*/ 54 h 56"/>
                <a:gd name="T42" fmla="*/ 32 w 153"/>
                <a:gd name="T43" fmla="*/ 56 h 56"/>
                <a:gd name="T44" fmla="*/ 43 w 153"/>
                <a:gd name="T45" fmla="*/ 51 h 56"/>
                <a:gd name="T46" fmla="*/ 57 w 153"/>
                <a:gd name="T47" fmla="*/ 49 h 56"/>
                <a:gd name="T48" fmla="*/ 66 w 153"/>
                <a:gd name="T49" fmla="*/ 52 h 56"/>
                <a:gd name="T50" fmla="*/ 76 w 153"/>
                <a:gd name="T51" fmla="*/ 50 h 56"/>
                <a:gd name="T52" fmla="*/ 85 w 153"/>
                <a:gd name="T53" fmla="*/ 49 h 56"/>
                <a:gd name="T54" fmla="*/ 90 w 153"/>
                <a:gd name="T55" fmla="*/ 50 h 56"/>
                <a:gd name="T56" fmla="*/ 93 w 153"/>
                <a:gd name="T57" fmla="*/ 48 h 56"/>
                <a:gd name="T58" fmla="*/ 97 w 153"/>
                <a:gd name="T59" fmla="*/ 47 h 56"/>
                <a:gd name="T60" fmla="*/ 102 w 153"/>
                <a:gd name="T61" fmla="*/ 48 h 56"/>
                <a:gd name="T62" fmla="*/ 104 w 153"/>
                <a:gd name="T63" fmla="*/ 47 h 56"/>
                <a:gd name="T64" fmla="*/ 105 w 153"/>
                <a:gd name="T65" fmla="*/ 43 h 56"/>
                <a:gd name="T66" fmla="*/ 107 w 153"/>
                <a:gd name="T67" fmla="*/ 39 h 56"/>
                <a:gd name="T68" fmla="*/ 111 w 153"/>
                <a:gd name="T69" fmla="*/ 37 h 56"/>
                <a:gd name="T70" fmla="*/ 112 w 153"/>
                <a:gd name="T71" fmla="*/ 32 h 56"/>
                <a:gd name="T72" fmla="*/ 114 w 153"/>
                <a:gd name="T73" fmla="*/ 27 h 56"/>
                <a:gd name="T74" fmla="*/ 119 w 153"/>
                <a:gd name="T75" fmla="*/ 23 h 56"/>
                <a:gd name="T76" fmla="*/ 132 w 153"/>
                <a:gd name="T77" fmla="*/ 17 h 56"/>
                <a:gd name="T78" fmla="*/ 149 w 153"/>
                <a:gd name="T79" fmla="*/ 7 h 56"/>
                <a:gd name="T80" fmla="*/ 153 w 153"/>
                <a:gd name="T81" fmla="*/ 0 h 56"/>
                <a:gd name="T82" fmla="*/ 146 w 153"/>
                <a:gd name="T83" fmla="*/ 2 h 56"/>
                <a:gd name="T84" fmla="*/ 133 w 153"/>
                <a:gd name="T85" fmla="*/ 7 h 56"/>
                <a:gd name="T86" fmla="*/ 119 w 153"/>
                <a:gd name="T87" fmla="*/ 11 h 5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3"/>
                <a:gd name="T133" fmla="*/ 0 h 56"/>
                <a:gd name="T134" fmla="*/ 153 w 153"/>
                <a:gd name="T135" fmla="*/ 56 h 5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3" h="56">
                  <a:moveTo>
                    <a:pt x="119" y="11"/>
                  </a:moveTo>
                  <a:lnTo>
                    <a:pt x="106" y="13"/>
                  </a:lnTo>
                  <a:lnTo>
                    <a:pt x="94" y="16"/>
                  </a:lnTo>
                  <a:lnTo>
                    <a:pt x="81" y="18"/>
                  </a:lnTo>
                  <a:lnTo>
                    <a:pt x="69" y="20"/>
                  </a:lnTo>
                  <a:lnTo>
                    <a:pt x="55" y="18"/>
                  </a:lnTo>
                  <a:lnTo>
                    <a:pt x="54" y="17"/>
                  </a:lnTo>
                  <a:lnTo>
                    <a:pt x="53" y="16"/>
                  </a:lnTo>
                  <a:lnTo>
                    <a:pt x="52" y="14"/>
                  </a:lnTo>
                  <a:lnTo>
                    <a:pt x="51" y="13"/>
                  </a:lnTo>
                  <a:lnTo>
                    <a:pt x="47" y="13"/>
                  </a:lnTo>
                  <a:lnTo>
                    <a:pt x="44" y="12"/>
                  </a:lnTo>
                  <a:lnTo>
                    <a:pt x="42" y="12"/>
                  </a:lnTo>
                  <a:lnTo>
                    <a:pt x="39" y="12"/>
                  </a:lnTo>
                  <a:lnTo>
                    <a:pt x="37" y="13"/>
                  </a:lnTo>
                  <a:lnTo>
                    <a:pt x="26" y="20"/>
                  </a:lnTo>
                  <a:lnTo>
                    <a:pt x="14" y="24"/>
                  </a:lnTo>
                  <a:lnTo>
                    <a:pt x="2" y="27"/>
                  </a:lnTo>
                  <a:lnTo>
                    <a:pt x="1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2" y="34"/>
                  </a:lnTo>
                  <a:lnTo>
                    <a:pt x="3" y="37"/>
                  </a:lnTo>
                  <a:lnTo>
                    <a:pt x="4" y="39"/>
                  </a:lnTo>
                  <a:lnTo>
                    <a:pt x="6" y="43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10" y="49"/>
                  </a:lnTo>
                  <a:lnTo>
                    <a:pt x="13" y="49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20" y="51"/>
                  </a:lnTo>
                  <a:lnTo>
                    <a:pt x="22" y="53"/>
                  </a:lnTo>
                  <a:lnTo>
                    <a:pt x="24" y="55"/>
                  </a:lnTo>
                  <a:lnTo>
                    <a:pt x="25" y="55"/>
                  </a:lnTo>
                  <a:lnTo>
                    <a:pt x="26" y="55"/>
                  </a:lnTo>
                  <a:lnTo>
                    <a:pt x="27" y="55"/>
                  </a:lnTo>
                  <a:lnTo>
                    <a:pt x="28" y="54"/>
                  </a:lnTo>
                  <a:lnTo>
                    <a:pt x="29" y="54"/>
                  </a:lnTo>
                  <a:lnTo>
                    <a:pt x="30" y="56"/>
                  </a:lnTo>
                  <a:lnTo>
                    <a:pt x="32" y="56"/>
                  </a:lnTo>
                  <a:lnTo>
                    <a:pt x="37" y="54"/>
                  </a:lnTo>
                  <a:lnTo>
                    <a:pt x="43" y="51"/>
                  </a:lnTo>
                  <a:lnTo>
                    <a:pt x="51" y="49"/>
                  </a:lnTo>
                  <a:lnTo>
                    <a:pt x="57" y="49"/>
                  </a:lnTo>
                  <a:lnTo>
                    <a:pt x="62" y="50"/>
                  </a:lnTo>
                  <a:lnTo>
                    <a:pt x="66" y="52"/>
                  </a:lnTo>
                  <a:lnTo>
                    <a:pt x="71" y="52"/>
                  </a:lnTo>
                  <a:lnTo>
                    <a:pt x="76" y="50"/>
                  </a:lnTo>
                  <a:lnTo>
                    <a:pt x="81" y="49"/>
                  </a:lnTo>
                  <a:lnTo>
                    <a:pt x="85" y="49"/>
                  </a:lnTo>
                  <a:lnTo>
                    <a:pt x="87" y="50"/>
                  </a:lnTo>
                  <a:lnTo>
                    <a:pt x="90" y="50"/>
                  </a:lnTo>
                  <a:lnTo>
                    <a:pt x="91" y="49"/>
                  </a:lnTo>
                  <a:lnTo>
                    <a:pt x="93" y="48"/>
                  </a:lnTo>
                  <a:lnTo>
                    <a:pt x="95" y="47"/>
                  </a:lnTo>
                  <a:lnTo>
                    <a:pt x="97" y="47"/>
                  </a:lnTo>
                  <a:lnTo>
                    <a:pt x="100" y="48"/>
                  </a:lnTo>
                  <a:lnTo>
                    <a:pt x="102" y="48"/>
                  </a:lnTo>
                  <a:lnTo>
                    <a:pt x="104" y="48"/>
                  </a:lnTo>
                  <a:lnTo>
                    <a:pt x="104" y="47"/>
                  </a:lnTo>
                  <a:lnTo>
                    <a:pt x="105" y="45"/>
                  </a:lnTo>
                  <a:lnTo>
                    <a:pt x="105" y="43"/>
                  </a:lnTo>
                  <a:lnTo>
                    <a:pt x="106" y="41"/>
                  </a:lnTo>
                  <a:lnTo>
                    <a:pt x="107" y="39"/>
                  </a:lnTo>
                  <a:lnTo>
                    <a:pt x="109" y="38"/>
                  </a:lnTo>
                  <a:lnTo>
                    <a:pt x="111" y="37"/>
                  </a:lnTo>
                  <a:lnTo>
                    <a:pt x="112" y="35"/>
                  </a:lnTo>
                  <a:lnTo>
                    <a:pt x="112" y="32"/>
                  </a:lnTo>
                  <a:lnTo>
                    <a:pt x="113" y="29"/>
                  </a:lnTo>
                  <a:lnTo>
                    <a:pt x="114" y="27"/>
                  </a:lnTo>
                  <a:lnTo>
                    <a:pt x="116" y="25"/>
                  </a:lnTo>
                  <a:lnTo>
                    <a:pt x="119" y="23"/>
                  </a:lnTo>
                  <a:lnTo>
                    <a:pt x="121" y="22"/>
                  </a:lnTo>
                  <a:lnTo>
                    <a:pt x="132" y="17"/>
                  </a:lnTo>
                  <a:lnTo>
                    <a:pt x="141" y="12"/>
                  </a:lnTo>
                  <a:lnTo>
                    <a:pt x="149" y="7"/>
                  </a:lnTo>
                  <a:lnTo>
                    <a:pt x="153" y="2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46" y="2"/>
                  </a:lnTo>
                  <a:lnTo>
                    <a:pt x="140" y="4"/>
                  </a:lnTo>
                  <a:lnTo>
                    <a:pt x="133" y="7"/>
                  </a:lnTo>
                  <a:lnTo>
                    <a:pt x="126" y="10"/>
                  </a:lnTo>
                  <a:lnTo>
                    <a:pt x="119" y="11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" name="Group 42"/>
          <p:cNvGrpSpPr>
            <a:grpSpLocks/>
          </p:cNvGrpSpPr>
          <p:nvPr/>
        </p:nvGrpSpPr>
        <p:grpSpPr bwMode="auto">
          <a:xfrm>
            <a:off x="3448050" y="1476375"/>
            <a:ext cx="4876800" cy="4648200"/>
            <a:chOff x="1717" y="1059"/>
            <a:chExt cx="2688" cy="2431"/>
          </a:xfrm>
        </p:grpSpPr>
        <p:sp>
          <p:nvSpPr>
            <p:cNvPr id="30728" name="Freeform 43"/>
            <p:cNvSpPr>
              <a:spLocks/>
            </p:cNvSpPr>
            <p:nvPr/>
          </p:nvSpPr>
          <p:spPr bwMode="gray">
            <a:xfrm>
              <a:off x="2819" y="3160"/>
              <a:ext cx="761" cy="330"/>
            </a:xfrm>
            <a:custGeom>
              <a:avLst/>
              <a:gdLst>
                <a:gd name="T0" fmla="*/ 18 w 761"/>
                <a:gd name="T1" fmla="*/ 278 h 330"/>
                <a:gd name="T2" fmla="*/ 6 w 761"/>
                <a:gd name="T3" fmla="*/ 216 h 330"/>
                <a:gd name="T4" fmla="*/ 0 w 761"/>
                <a:gd name="T5" fmla="*/ 153 h 330"/>
                <a:gd name="T6" fmla="*/ 4 w 761"/>
                <a:gd name="T7" fmla="*/ 132 h 330"/>
                <a:gd name="T8" fmla="*/ 12 w 761"/>
                <a:gd name="T9" fmla="*/ 122 h 330"/>
                <a:gd name="T10" fmla="*/ 18 w 761"/>
                <a:gd name="T11" fmla="*/ 115 h 330"/>
                <a:gd name="T12" fmla="*/ 18 w 761"/>
                <a:gd name="T13" fmla="*/ 96 h 330"/>
                <a:gd name="T14" fmla="*/ 22 w 761"/>
                <a:gd name="T15" fmla="*/ 71 h 330"/>
                <a:gd name="T16" fmla="*/ 27 w 761"/>
                <a:gd name="T17" fmla="*/ 47 h 330"/>
                <a:gd name="T18" fmla="*/ 23 w 761"/>
                <a:gd name="T19" fmla="*/ 21 h 330"/>
                <a:gd name="T20" fmla="*/ 72 w 761"/>
                <a:gd name="T21" fmla="*/ 0 h 330"/>
                <a:gd name="T22" fmla="*/ 232 w 761"/>
                <a:gd name="T23" fmla="*/ 62 h 330"/>
                <a:gd name="T24" fmla="*/ 241 w 761"/>
                <a:gd name="T25" fmla="*/ 100 h 330"/>
                <a:gd name="T26" fmla="*/ 254 w 761"/>
                <a:gd name="T27" fmla="*/ 129 h 330"/>
                <a:gd name="T28" fmla="*/ 269 w 761"/>
                <a:gd name="T29" fmla="*/ 154 h 330"/>
                <a:gd name="T30" fmla="*/ 289 w 761"/>
                <a:gd name="T31" fmla="*/ 164 h 330"/>
                <a:gd name="T32" fmla="*/ 318 w 761"/>
                <a:gd name="T33" fmla="*/ 147 h 330"/>
                <a:gd name="T34" fmla="*/ 351 w 761"/>
                <a:gd name="T35" fmla="*/ 117 h 330"/>
                <a:gd name="T36" fmla="*/ 385 w 761"/>
                <a:gd name="T37" fmla="*/ 82 h 330"/>
                <a:gd name="T38" fmla="*/ 416 w 761"/>
                <a:gd name="T39" fmla="*/ 47 h 330"/>
                <a:gd name="T40" fmla="*/ 442 w 761"/>
                <a:gd name="T41" fmla="*/ 19 h 330"/>
                <a:gd name="T42" fmla="*/ 726 w 761"/>
                <a:gd name="T43" fmla="*/ 10 h 330"/>
                <a:gd name="T44" fmla="*/ 737 w 761"/>
                <a:gd name="T45" fmla="*/ 184 h 330"/>
                <a:gd name="T46" fmla="*/ 701 w 761"/>
                <a:gd name="T47" fmla="*/ 199 h 330"/>
                <a:gd name="T48" fmla="*/ 679 w 761"/>
                <a:gd name="T49" fmla="*/ 216 h 330"/>
                <a:gd name="T50" fmla="*/ 670 w 761"/>
                <a:gd name="T51" fmla="*/ 232 h 330"/>
                <a:gd name="T52" fmla="*/ 669 w 761"/>
                <a:gd name="T53" fmla="*/ 240 h 330"/>
                <a:gd name="T54" fmla="*/ 662 w 761"/>
                <a:gd name="T55" fmla="*/ 247 h 330"/>
                <a:gd name="T56" fmla="*/ 639 w 761"/>
                <a:gd name="T57" fmla="*/ 248 h 330"/>
                <a:gd name="T58" fmla="*/ 607 w 761"/>
                <a:gd name="T59" fmla="*/ 241 h 330"/>
                <a:gd name="T60" fmla="*/ 600 w 761"/>
                <a:gd name="T61" fmla="*/ 244 h 330"/>
                <a:gd name="T62" fmla="*/ 595 w 761"/>
                <a:gd name="T63" fmla="*/ 254 h 330"/>
                <a:gd name="T64" fmla="*/ 589 w 761"/>
                <a:gd name="T65" fmla="*/ 258 h 330"/>
                <a:gd name="T66" fmla="*/ 570 w 761"/>
                <a:gd name="T67" fmla="*/ 255 h 330"/>
                <a:gd name="T68" fmla="*/ 539 w 761"/>
                <a:gd name="T69" fmla="*/ 258 h 330"/>
                <a:gd name="T70" fmla="*/ 509 w 761"/>
                <a:gd name="T71" fmla="*/ 267 h 330"/>
                <a:gd name="T72" fmla="*/ 488 w 761"/>
                <a:gd name="T73" fmla="*/ 279 h 330"/>
                <a:gd name="T74" fmla="*/ 466 w 761"/>
                <a:gd name="T75" fmla="*/ 278 h 330"/>
                <a:gd name="T76" fmla="*/ 435 w 761"/>
                <a:gd name="T77" fmla="*/ 277 h 330"/>
                <a:gd name="T78" fmla="*/ 409 w 761"/>
                <a:gd name="T79" fmla="*/ 283 h 330"/>
                <a:gd name="T80" fmla="*/ 382 w 761"/>
                <a:gd name="T81" fmla="*/ 294 h 330"/>
                <a:gd name="T82" fmla="*/ 359 w 761"/>
                <a:gd name="T83" fmla="*/ 303 h 330"/>
                <a:gd name="T84" fmla="*/ 342 w 761"/>
                <a:gd name="T85" fmla="*/ 305 h 330"/>
                <a:gd name="T86" fmla="*/ 321 w 761"/>
                <a:gd name="T87" fmla="*/ 308 h 330"/>
                <a:gd name="T88" fmla="*/ 299 w 761"/>
                <a:gd name="T89" fmla="*/ 309 h 330"/>
                <a:gd name="T90" fmla="*/ 284 w 761"/>
                <a:gd name="T91" fmla="*/ 307 h 330"/>
                <a:gd name="T92" fmla="*/ 279 w 761"/>
                <a:gd name="T93" fmla="*/ 297 h 330"/>
                <a:gd name="T94" fmla="*/ 261 w 761"/>
                <a:gd name="T95" fmla="*/ 290 h 330"/>
                <a:gd name="T96" fmla="*/ 233 w 761"/>
                <a:gd name="T97" fmla="*/ 290 h 330"/>
                <a:gd name="T98" fmla="*/ 204 w 761"/>
                <a:gd name="T99" fmla="*/ 294 h 330"/>
                <a:gd name="T100" fmla="*/ 176 w 761"/>
                <a:gd name="T101" fmla="*/ 300 h 330"/>
                <a:gd name="T102" fmla="*/ 158 w 761"/>
                <a:gd name="T103" fmla="*/ 303 h 330"/>
                <a:gd name="T104" fmla="*/ 141 w 761"/>
                <a:gd name="T105" fmla="*/ 309 h 330"/>
                <a:gd name="T106" fmla="*/ 133 w 761"/>
                <a:gd name="T107" fmla="*/ 319 h 330"/>
                <a:gd name="T108" fmla="*/ 124 w 761"/>
                <a:gd name="T109" fmla="*/ 327 h 330"/>
                <a:gd name="T110" fmla="*/ 100 w 761"/>
                <a:gd name="T111" fmla="*/ 330 h 330"/>
                <a:gd name="T112" fmla="*/ 69 w 761"/>
                <a:gd name="T113" fmla="*/ 327 h 330"/>
                <a:gd name="T114" fmla="*/ 40 w 761"/>
                <a:gd name="T115" fmla="*/ 318 h 330"/>
                <a:gd name="T116" fmla="*/ 25 w 761"/>
                <a:gd name="T117" fmla="*/ 304 h 33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61"/>
                <a:gd name="T178" fmla="*/ 0 h 330"/>
                <a:gd name="T179" fmla="*/ 761 w 761"/>
                <a:gd name="T180" fmla="*/ 330 h 33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61" h="330">
                  <a:moveTo>
                    <a:pt x="25" y="304"/>
                  </a:moveTo>
                  <a:lnTo>
                    <a:pt x="18" y="278"/>
                  </a:lnTo>
                  <a:lnTo>
                    <a:pt x="12" y="248"/>
                  </a:lnTo>
                  <a:lnTo>
                    <a:pt x="6" y="216"/>
                  </a:lnTo>
                  <a:lnTo>
                    <a:pt x="2" y="185"/>
                  </a:lnTo>
                  <a:lnTo>
                    <a:pt x="0" y="153"/>
                  </a:lnTo>
                  <a:lnTo>
                    <a:pt x="1" y="140"/>
                  </a:lnTo>
                  <a:lnTo>
                    <a:pt x="4" y="132"/>
                  </a:lnTo>
                  <a:lnTo>
                    <a:pt x="8" y="126"/>
                  </a:lnTo>
                  <a:lnTo>
                    <a:pt x="12" y="122"/>
                  </a:lnTo>
                  <a:lnTo>
                    <a:pt x="15" y="118"/>
                  </a:lnTo>
                  <a:lnTo>
                    <a:pt x="18" y="115"/>
                  </a:lnTo>
                  <a:lnTo>
                    <a:pt x="18" y="110"/>
                  </a:lnTo>
                  <a:lnTo>
                    <a:pt x="18" y="96"/>
                  </a:lnTo>
                  <a:lnTo>
                    <a:pt x="19" y="83"/>
                  </a:lnTo>
                  <a:lnTo>
                    <a:pt x="22" y="71"/>
                  </a:lnTo>
                  <a:lnTo>
                    <a:pt x="26" y="59"/>
                  </a:lnTo>
                  <a:lnTo>
                    <a:pt x="27" y="47"/>
                  </a:lnTo>
                  <a:lnTo>
                    <a:pt x="25" y="34"/>
                  </a:lnTo>
                  <a:lnTo>
                    <a:pt x="23" y="21"/>
                  </a:lnTo>
                  <a:lnTo>
                    <a:pt x="20" y="9"/>
                  </a:lnTo>
                  <a:lnTo>
                    <a:pt x="72" y="0"/>
                  </a:lnTo>
                  <a:lnTo>
                    <a:pt x="230" y="40"/>
                  </a:lnTo>
                  <a:lnTo>
                    <a:pt x="232" y="62"/>
                  </a:lnTo>
                  <a:lnTo>
                    <a:pt x="236" y="83"/>
                  </a:lnTo>
                  <a:lnTo>
                    <a:pt x="241" y="100"/>
                  </a:lnTo>
                  <a:lnTo>
                    <a:pt x="247" y="116"/>
                  </a:lnTo>
                  <a:lnTo>
                    <a:pt x="254" y="129"/>
                  </a:lnTo>
                  <a:lnTo>
                    <a:pt x="262" y="142"/>
                  </a:lnTo>
                  <a:lnTo>
                    <a:pt x="269" y="154"/>
                  </a:lnTo>
                  <a:lnTo>
                    <a:pt x="278" y="167"/>
                  </a:lnTo>
                  <a:lnTo>
                    <a:pt x="289" y="164"/>
                  </a:lnTo>
                  <a:lnTo>
                    <a:pt x="302" y="157"/>
                  </a:lnTo>
                  <a:lnTo>
                    <a:pt x="318" y="147"/>
                  </a:lnTo>
                  <a:lnTo>
                    <a:pt x="334" y="133"/>
                  </a:lnTo>
                  <a:lnTo>
                    <a:pt x="351" y="117"/>
                  </a:lnTo>
                  <a:lnTo>
                    <a:pt x="368" y="99"/>
                  </a:lnTo>
                  <a:lnTo>
                    <a:pt x="385" y="82"/>
                  </a:lnTo>
                  <a:lnTo>
                    <a:pt x="401" y="63"/>
                  </a:lnTo>
                  <a:lnTo>
                    <a:pt x="416" y="47"/>
                  </a:lnTo>
                  <a:lnTo>
                    <a:pt x="431" y="32"/>
                  </a:lnTo>
                  <a:lnTo>
                    <a:pt x="442" y="19"/>
                  </a:lnTo>
                  <a:lnTo>
                    <a:pt x="451" y="10"/>
                  </a:lnTo>
                  <a:lnTo>
                    <a:pt x="726" y="10"/>
                  </a:lnTo>
                  <a:lnTo>
                    <a:pt x="761" y="177"/>
                  </a:lnTo>
                  <a:lnTo>
                    <a:pt x="737" y="184"/>
                  </a:lnTo>
                  <a:lnTo>
                    <a:pt x="716" y="191"/>
                  </a:lnTo>
                  <a:lnTo>
                    <a:pt x="701" y="199"/>
                  </a:lnTo>
                  <a:lnTo>
                    <a:pt x="688" y="208"/>
                  </a:lnTo>
                  <a:lnTo>
                    <a:pt x="679" y="216"/>
                  </a:lnTo>
                  <a:lnTo>
                    <a:pt x="674" y="225"/>
                  </a:lnTo>
                  <a:lnTo>
                    <a:pt x="670" y="232"/>
                  </a:lnTo>
                  <a:lnTo>
                    <a:pt x="669" y="237"/>
                  </a:lnTo>
                  <a:lnTo>
                    <a:pt x="669" y="240"/>
                  </a:lnTo>
                  <a:lnTo>
                    <a:pt x="668" y="244"/>
                  </a:lnTo>
                  <a:lnTo>
                    <a:pt x="662" y="247"/>
                  </a:lnTo>
                  <a:lnTo>
                    <a:pt x="652" y="248"/>
                  </a:lnTo>
                  <a:lnTo>
                    <a:pt x="639" y="248"/>
                  </a:lnTo>
                  <a:lnTo>
                    <a:pt x="624" y="245"/>
                  </a:lnTo>
                  <a:lnTo>
                    <a:pt x="607" y="241"/>
                  </a:lnTo>
                  <a:lnTo>
                    <a:pt x="603" y="241"/>
                  </a:lnTo>
                  <a:lnTo>
                    <a:pt x="600" y="244"/>
                  </a:lnTo>
                  <a:lnTo>
                    <a:pt x="597" y="249"/>
                  </a:lnTo>
                  <a:lnTo>
                    <a:pt x="595" y="254"/>
                  </a:lnTo>
                  <a:lnTo>
                    <a:pt x="593" y="258"/>
                  </a:lnTo>
                  <a:lnTo>
                    <a:pt x="589" y="258"/>
                  </a:lnTo>
                  <a:lnTo>
                    <a:pt x="582" y="256"/>
                  </a:lnTo>
                  <a:lnTo>
                    <a:pt x="570" y="255"/>
                  </a:lnTo>
                  <a:lnTo>
                    <a:pt x="556" y="255"/>
                  </a:lnTo>
                  <a:lnTo>
                    <a:pt x="539" y="258"/>
                  </a:lnTo>
                  <a:lnTo>
                    <a:pt x="523" y="261"/>
                  </a:lnTo>
                  <a:lnTo>
                    <a:pt x="509" y="267"/>
                  </a:lnTo>
                  <a:lnTo>
                    <a:pt x="496" y="275"/>
                  </a:lnTo>
                  <a:lnTo>
                    <a:pt x="488" y="279"/>
                  </a:lnTo>
                  <a:lnTo>
                    <a:pt x="478" y="280"/>
                  </a:lnTo>
                  <a:lnTo>
                    <a:pt x="466" y="278"/>
                  </a:lnTo>
                  <a:lnTo>
                    <a:pt x="451" y="277"/>
                  </a:lnTo>
                  <a:lnTo>
                    <a:pt x="435" y="277"/>
                  </a:lnTo>
                  <a:lnTo>
                    <a:pt x="423" y="279"/>
                  </a:lnTo>
                  <a:lnTo>
                    <a:pt x="409" y="283"/>
                  </a:lnTo>
                  <a:lnTo>
                    <a:pt x="396" y="289"/>
                  </a:lnTo>
                  <a:lnTo>
                    <a:pt x="382" y="294"/>
                  </a:lnTo>
                  <a:lnTo>
                    <a:pt x="369" y="300"/>
                  </a:lnTo>
                  <a:lnTo>
                    <a:pt x="359" y="303"/>
                  </a:lnTo>
                  <a:lnTo>
                    <a:pt x="351" y="305"/>
                  </a:lnTo>
                  <a:lnTo>
                    <a:pt x="342" y="305"/>
                  </a:lnTo>
                  <a:lnTo>
                    <a:pt x="332" y="306"/>
                  </a:lnTo>
                  <a:lnTo>
                    <a:pt x="321" y="308"/>
                  </a:lnTo>
                  <a:lnTo>
                    <a:pt x="309" y="309"/>
                  </a:lnTo>
                  <a:lnTo>
                    <a:pt x="299" y="309"/>
                  </a:lnTo>
                  <a:lnTo>
                    <a:pt x="290" y="309"/>
                  </a:lnTo>
                  <a:lnTo>
                    <a:pt x="284" y="307"/>
                  </a:lnTo>
                  <a:lnTo>
                    <a:pt x="282" y="303"/>
                  </a:lnTo>
                  <a:lnTo>
                    <a:pt x="279" y="297"/>
                  </a:lnTo>
                  <a:lnTo>
                    <a:pt x="271" y="292"/>
                  </a:lnTo>
                  <a:lnTo>
                    <a:pt x="261" y="290"/>
                  </a:lnTo>
                  <a:lnTo>
                    <a:pt x="249" y="289"/>
                  </a:lnTo>
                  <a:lnTo>
                    <a:pt x="233" y="290"/>
                  </a:lnTo>
                  <a:lnTo>
                    <a:pt x="219" y="292"/>
                  </a:lnTo>
                  <a:lnTo>
                    <a:pt x="204" y="294"/>
                  </a:lnTo>
                  <a:lnTo>
                    <a:pt x="188" y="297"/>
                  </a:lnTo>
                  <a:lnTo>
                    <a:pt x="176" y="300"/>
                  </a:lnTo>
                  <a:lnTo>
                    <a:pt x="165" y="301"/>
                  </a:lnTo>
                  <a:lnTo>
                    <a:pt x="158" y="303"/>
                  </a:lnTo>
                  <a:lnTo>
                    <a:pt x="148" y="305"/>
                  </a:lnTo>
                  <a:lnTo>
                    <a:pt x="141" y="309"/>
                  </a:lnTo>
                  <a:lnTo>
                    <a:pt x="137" y="314"/>
                  </a:lnTo>
                  <a:lnTo>
                    <a:pt x="133" y="319"/>
                  </a:lnTo>
                  <a:lnTo>
                    <a:pt x="129" y="324"/>
                  </a:lnTo>
                  <a:lnTo>
                    <a:pt x="124" y="327"/>
                  </a:lnTo>
                  <a:lnTo>
                    <a:pt x="113" y="330"/>
                  </a:lnTo>
                  <a:lnTo>
                    <a:pt x="100" y="330"/>
                  </a:lnTo>
                  <a:lnTo>
                    <a:pt x="85" y="330"/>
                  </a:lnTo>
                  <a:lnTo>
                    <a:pt x="69" y="327"/>
                  </a:lnTo>
                  <a:lnTo>
                    <a:pt x="54" y="324"/>
                  </a:lnTo>
                  <a:lnTo>
                    <a:pt x="40" y="318"/>
                  </a:lnTo>
                  <a:lnTo>
                    <a:pt x="30" y="312"/>
                  </a:lnTo>
                  <a:lnTo>
                    <a:pt x="25" y="304"/>
                  </a:lnTo>
                  <a:close/>
                </a:path>
              </a:pathLst>
            </a:custGeom>
            <a:solidFill>
              <a:srgbClr val="C3B37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29" name="Freeform 44"/>
            <p:cNvSpPr>
              <a:spLocks/>
            </p:cNvSpPr>
            <p:nvPr/>
          </p:nvSpPr>
          <p:spPr bwMode="gray">
            <a:xfrm>
              <a:off x="2819" y="3160"/>
              <a:ext cx="761" cy="330"/>
            </a:xfrm>
            <a:custGeom>
              <a:avLst/>
              <a:gdLst>
                <a:gd name="T0" fmla="*/ 18 w 761"/>
                <a:gd name="T1" fmla="*/ 278 h 330"/>
                <a:gd name="T2" fmla="*/ 6 w 761"/>
                <a:gd name="T3" fmla="*/ 216 h 330"/>
                <a:gd name="T4" fmla="*/ 0 w 761"/>
                <a:gd name="T5" fmla="*/ 153 h 330"/>
                <a:gd name="T6" fmla="*/ 4 w 761"/>
                <a:gd name="T7" fmla="*/ 132 h 330"/>
                <a:gd name="T8" fmla="*/ 12 w 761"/>
                <a:gd name="T9" fmla="*/ 122 h 330"/>
                <a:gd name="T10" fmla="*/ 18 w 761"/>
                <a:gd name="T11" fmla="*/ 115 h 330"/>
                <a:gd name="T12" fmla="*/ 18 w 761"/>
                <a:gd name="T13" fmla="*/ 96 h 330"/>
                <a:gd name="T14" fmla="*/ 22 w 761"/>
                <a:gd name="T15" fmla="*/ 71 h 330"/>
                <a:gd name="T16" fmla="*/ 27 w 761"/>
                <a:gd name="T17" fmla="*/ 47 h 330"/>
                <a:gd name="T18" fmla="*/ 23 w 761"/>
                <a:gd name="T19" fmla="*/ 21 h 330"/>
                <a:gd name="T20" fmla="*/ 72 w 761"/>
                <a:gd name="T21" fmla="*/ 0 h 330"/>
                <a:gd name="T22" fmla="*/ 232 w 761"/>
                <a:gd name="T23" fmla="*/ 62 h 330"/>
                <a:gd name="T24" fmla="*/ 241 w 761"/>
                <a:gd name="T25" fmla="*/ 100 h 330"/>
                <a:gd name="T26" fmla="*/ 254 w 761"/>
                <a:gd name="T27" fmla="*/ 129 h 330"/>
                <a:gd name="T28" fmla="*/ 269 w 761"/>
                <a:gd name="T29" fmla="*/ 154 h 330"/>
                <a:gd name="T30" fmla="*/ 289 w 761"/>
                <a:gd name="T31" fmla="*/ 164 h 330"/>
                <a:gd name="T32" fmla="*/ 318 w 761"/>
                <a:gd name="T33" fmla="*/ 147 h 330"/>
                <a:gd name="T34" fmla="*/ 351 w 761"/>
                <a:gd name="T35" fmla="*/ 117 h 330"/>
                <a:gd name="T36" fmla="*/ 385 w 761"/>
                <a:gd name="T37" fmla="*/ 82 h 330"/>
                <a:gd name="T38" fmla="*/ 416 w 761"/>
                <a:gd name="T39" fmla="*/ 47 h 330"/>
                <a:gd name="T40" fmla="*/ 442 w 761"/>
                <a:gd name="T41" fmla="*/ 19 h 330"/>
                <a:gd name="T42" fmla="*/ 726 w 761"/>
                <a:gd name="T43" fmla="*/ 10 h 330"/>
                <a:gd name="T44" fmla="*/ 737 w 761"/>
                <a:gd name="T45" fmla="*/ 184 h 330"/>
                <a:gd name="T46" fmla="*/ 701 w 761"/>
                <a:gd name="T47" fmla="*/ 199 h 330"/>
                <a:gd name="T48" fmla="*/ 679 w 761"/>
                <a:gd name="T49" fmla="*/ 216 h 330"/>
                <a:gd name="T50" fmla="*/ 670 w 761"/>
                <a:gd name="T51" fmla="*/ 232 h 330"/>
                <a:gd name="T52" fmla="*/ 669 w 761"/>
                <a:gd name="T53" fmla="*/ 240 h 330"/>
                <a:gd name="T54" fmla="*/ 662 w 761"/>
                <a:gd name="T55" fmla="*/ 247 h 330"/>
                <a:gd name="T56" fmla="*/ 639 w 761"/>
                <a:gd name="T57" fmla="*/ 248 h 330"/>
                <a:gd name="T58" fmla="*/ 607 w 761"/>
                <a:gd name="T59" fmla="*/ 241 h 330"/>
                <a:gd name="T60" fmla="*/ 600 w 761"/>
                <a:gd name="T61" fmla="*/ 244 h 330"/>
                <a:gd name="T62" fmla="*/ 595 w 761"/>
                <a:gd name="T63" fmla="*/ 254 h 330"/>
                <a:gd name="T64" fmla="*/ 589 w 761"/>
                <a:gd name="T65" fmla="*/ 258 h 330"/>
                <a:gd name="T66" fmla="*/ 570 w 761"/>
                <a:gd name="T67" fmla="*/ 255 h 330"/>
                <a:gd name="T68" fmla="*/ 539 w 761"/>
                <a:gd name="T69" fmla="*/ 258 h 330"/>
                <a:gd name="T70" fmla="*/ 509 w 761"/>
                <a:gd name="T71" fmla="*/ 267 h 330"/>
                <a:gd name="T72" fmla="*/ 488 w 761"/>
                <a:gd name="T73" fmla="*/ 279 h 330"/>
                <a:gd name="T74" fmla="*/ 466 w 761"/>
                <a:gd name="T75" fmla="*/ 278 h 330"/>
                <a:gd name="T76" fmla="*/ 435 w 761"/>
                <a:gd name="T77" fmla="*/ 277 h 330"/>
                <a:gd name="T78" fmla="*/ 409 w 761"/>
                <a:gd name="T79" fmla="*/ 283 h 330"/>
                <a:gd name="T80" fmla="*/ 382 w 761"/>
                <a:gd name="T81" fmla="*/ 294 h 330"/>
                <a:gd name="T82" fmla="*/ 359 w 761"/>
                <a:gd name="T83" fmla="*/ 303 h 330"/>
                <a:gd name="T84" fmla="*/ 342 w 761"/>
                <a:gd name="T85" fmla="*/ 305 h 330"/>
                <a:gd name="T86" fmla="*/ 321 w 761"/>
                <a:gd name="T87" fmla="*/ 308 h 330"/>
                <a:gd name="T88" fmla="*/ 299 w 761"/>
                <a:gd name="T89" fmla="*/ 309 h 330"/>
                <a:gd name="T90" fmla="*/ 284 w 761"/>
                <a:gd name="T91" fmla="*/ 307 h 330"/>
                <a:gd name="T92" fmla="*/ 279 w 761"/>
                <a:gd name="T93" fmla="*/ 297 h 330"/>
                <a:gd name="T94" fmla="*/ 261 w 761"/>
                <a:gd name="T95" fmla="*/ 290 h 330"/>
                <a:gd name="T96" fmla="*/ 233 w 761"/>
                <a:gd name="T97" fmla="*/ 290 h 330"/>
                <a:gd name="T98" fmla="*/ 204 w 761"/>
                <a:gd name="T99" fmla="*/ 294 h 330"/>
                <a:gd name="T100" fmla="*/ 176 w 761"/>
                <a:gd name="T101" fmla="*/ 300 h 330"/>
                <a:gd name="T102" fmla="*/ 158 w 761"/>
                <a:gd name="T103" fmla="*/ 303 h 330"/>
                <a:gd name="T104" fmla="*/ 141 w 761"/>
                <a:gd name="T105" fmla="*/ 309 h 330"/>
                <a:gd name="T106" fmla="*/ 133 w 761"/>
                <a:gd name="T107" fmla="*/ 319 h 330"/>
                <a:gd name="T108" fmla="*/ 124 w 761"/>
                <a:gd name="T109" fmla="*/ 327 h 330"/>
                <a:gd name="T110" fmla="*/ 100 w 761"/>
                <a:gd name="T111" fmla="*/ 330 h 330"/>
                <a:gd name="T112" fmla="*/ 69 w 761"/>
                <a:gd name="T113" fmla="*/ 327 h 330"/>
                <a:gd name="T114" fmla="*/ 40 w 761"/>
                <a:gd name="T115" fmla="*/ 318 h 330"/>
                <a:gd name="T116" fmla="*/ 25 w 761"/>
                <a:gd name="T117" fmla="*/ 304 h 33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61"/>
                <a:gd name="T178" fmla="*/ 0 h 330"/>
                <a:gd name="T179" fmla="*/ 761 w 761"/>
                <a:gd name="T180" fmla="*/ 330 h 33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61" h="330">
                  <a:moveTo>
                    <a:pt x="25" y="304"/>
                  </a:moveTo>
                  <a:lnTo>
                    <a:pt x="18" y="278"/>
                  </a:lnTo>
                  <a:lnTo>
                    <a:pt x="12" y="248"/>
                  </a:lnTo>
                  <a:lnTo>
                    <a:pt x="6" y="216"/>
                  </a:lnTo>
                  <a:lnTo>
                    <a:pt x="2" y="185"/>
                  </a:lnTo>
                  <a:lnTo>
                    <a:pt x="0" y="153"/>
                  </a:lnTo>
                  <a:lnTo>
                    <a:pt x="1" y="140"/>
                  </a:lnTo>
                  <a:lnTo>
                    <a:pt x="4" y="132"/>
                  </a:lnTo>
                  <a:lnTo>
                    <a:pt x="8" y="126"/>
                  </a:lnTo>
                  <a:lnTo>
                    <a:pt x="12" y="122"/>
                  </a:lnTo>
                  <a:lnTo>
                    <a:pt x="15" y="118"/>
                  </a:lnTo>
                  <a:lnTo>
                    <a:pt x="18" y="115"/>
                  </a:lnTo>
                  <a:lnTo>
                    <a:pt x="18" y="110"/>
                  </a:lnTo>
                  <a:lnTo>
                    <a:pt x="18" y="96"/>
                  </a:lnTo>
                  <a:lnTo>
                    <a:pt x="19" y="83"/>
                  </a:lnTo>
                  <a:lnTo>
                    <a:pt x="22" y="71"/>
                  </a:lnTo>
                  <a:lnTo>
                    <a:pt x="26" y="59"/>
                  </a:lnTo>
                  <a:lnTo>
                    <a:pt x="27" y="47"/>
                  </a:lnTo>
                  <a:lnTo>
                    <a:pt x="25" y="34"/>
                  </a:lnTo>
                  <a:lnTo>
                    <a:pt x="23" y="21"/>
                  </a:lnTo>
                  <a:lnTo>
                    <a:pt x="20" y="9"/>
                  </a:lnTo>
                  <a:lnTo>
                    <a:pt x="72" y="0"/>
                  </a:lnTo>
                  <a:lnTo>
                    <a:pt x="230" y="40"/>
                  </a:lnTo>
                  <a:lnTo>
                    <a:pt x="232" y="62"/>
                  </a:lnTo>
                  <a:lnTo>
                    <a:pt x="236" y="83"/>
                  </a:lnTo>
                  <a:lnTo>
                    <a:pt x="241" y="100"/>
                  </a:lnTo>
                  <a:lnTo>
                    <a:pt x="247" y="116"/>
                  </a:lnTo>
                  <a:lnTo>
                    <a:pt x="254" y="129"/>
                  </a:lnTo>
                  <a:lnTo>
                    <a:pt x="262" y="142"/>
                  </a:lnTo>
                  <a:lnTo>
                    <a:pt x="269" y="154"/>
                  </a:lnTo>
                  <a:lnTo>
                    <a:pt x="278" y="167"/>
                  </a:lnTo>
                  <a:lnTo>
                    <a:pt x="289" y="164"/>
                  </a:lnTo>
                  <a:lnTo>
                    <a:pt x="302" y="157"/>
                  </a:lnTo>
                  <a:lnTo>
                    <a:pt x="318" y="147"/>
                  </a:lnTo>
                  <a:lnTo>
                    <a:pt x="334" y="133"/>
                  </a:lnTo>
                  <a:lnTo>
                    <a:pt x="351" y="117"/>
                  </a:lnTo>
                  <a:lnTo>
                    <a:pt x="368" y="99"/>
                  </a:lnTo>
                  <a:lnTo>
                    <a:pt x="385" y="82"/>
                  </a:lnTo>
                  <a:lnTo>
                    <a:pt x="401" y="63"/>
                  </a:lnTo>
                  <a:lnTo>
                    <a:pt x="416" y="47"/>
                  </a:lnTo>
                  <a:lnTo>
                    <a:pt x="431" y="32"/>
                  </a:lnTo>
                  <a:lnTo>
                    <a:pt x="442" y="19"/>
                  </a:lnTo>
                  <a:lnTo>
                    <a:pt x="451" y="10"/>
                  </a:lnTo>
                  <a:lnTo>
                    <a:pt x="726" y="10"/>
                  </a:lnTo>
                  <a:lnTo>
                    <a:pt x="761" y="177"/>
                  </a:lnTo>
                  <a:lnTo>
                    <a:pt x="737" y="184"/>
                  </a:lnTo>
                  <a:lnTo>
                    <a:pt x="716" y="191"/>
                  </a:lnTo>
                  <a:lnTo>
                    <a:pt x="701" y="199"/>
                  </a:lnTo>
                  <a:lnTo>
                    <a:pt x="688" y="208"/>
                  </a:lnTo>
                  <a:lnTo>
                    <a:pt x="679" y="216"/>
                  </a:lnTo>
                  <a:lnTo>
                    <a:pt x="674" y="225"/>
                  </a:lnTo>
                  <a:lnTo>
                    <a:pt x="670" y="232"/>
                  </a:lnTo>
                  <a:lnTo>
                    <a:pt x="669" y="237"/>
                  </a:lnTo>
                  <a:lnTo>
                    <a:pt x="669" y="240"/>
                  </a:lnTo>
                  <a:lnTo>
                    <a:pt x="668" y="244"/>
                  </a:lnTo>
                  <a:lnTo>
                    <a:pt x="662" y="247"/>
                  </a:lnTo>
                  <a:lnTo>
                    <a:pt x="652" y="248"/>
                  </a:lnTo>
                  <a:lnTo>
                    <a:pt x="639" y="248"/>
                  </a:lnTo>
                  <a:lnTo>
                    <a:pt x="624" y="245"/>
                  </a:lnTo>
                  <a:lnTo>
                    <a:pt x="607" y="241"/>
                  </a:lnTo>
                  <a:lnTo>
                    <a:pt x="603" y="241"/>
                  </a:lnTo>
                  <a:lnTo>
                    <a:pt x="600" y="244"/>
                  </a:lnTo>
                  <a:lnTo>
                    <a:pt x="597" y="249"/>
                  </a:lnTo>
                  <a:lnTo>
                    <a:pt x="595" y="254"/>
                  </a:lnTo>
                  <a:lnTo>
                    <a:pt x="593" y="258"/>
                  </a:lnTo>
                  <a:lnTo>
                    <a:pt x="589" y="258"/>
                  </a:lnTo>
                  <a:lnTo>
                    <a:pt x="582" y="256"/>
                  </a:lnTo>
                  <a:lnTo>
                    <a:pt x="570" y="255"/>
                  </a:lnTo>
                  <a:lnTo>
                    <a:pt x="556" y="255"/>
                  </a:lnTo>
                  <a:lnTo>
                    <a:pt x="539" y="258"/>
                  </a:lnTo>
                  <a:lnTo>
                    <a:pt x="523" y="261"/>
                  </a:lnTo>
                  <a:lnTo>
                    <a:pt x="509" y="267"/>
                  </a:lnTo>
                  <a:lnTo>
                    <a:pt x="496" y="275"/>
                  </a:lnTo>
                  <a:lnTo>
                    <a:pt x="488" y="279"/>
                  </a:lnTo>
                  <a:lnTo>
                    <a:pt x="478" y="280"/>
                  </a:lnTo>
                  <a:lnTo>
                    <a:pt x="466" y="278"/>
                  </a:lnTo>
                  <a:lnTo>
                    <a:pt x="451" y="277"/>
                  </a:lnTo>
                  <a:lnTo>
                    <a:pt x="435" y="277"/>
                  </a:lnTo>
                  <a:lnTo>
                    <a:pt x="423" y="279"/>
                  </a:lnTo>
                  <a:lnTo>
                    <a:pt x="409" y="283"/>
                  </a:lnTo>
                  <a:lnTo>
                    <a:pt x="396" y="289"/>
                  </a:lnTo>
                  <a:lnTo>
                    <a:pt x="382" y="294"/>
                  </a:lnTo>
                  <a:lnTo>
                    <a:pt x="369" y="300"/>
                  </a:lnTo>
                  <a:lnTo>
                    <a:pt x="359" y="303"/>
                  </a:lnTo>
                  <a:lnTo>
                    <a:pt x="351" y="305"/>
                  </a:lnTo>
                  <a:lnTo>
                    <a:pt x="342" y="305"/>
                  </a:lnTo>
                  <a:lnTo>
                    <a:pt x="332" y="306"/>
                  </a:lnTo>
                  <a:lnTo>
                    <a:pt x="321" y="308"/>
                  </a:lnTo>
                  <a:lnTo>
                    <a:pt x="309" y="309"/>
                  </a:lnTo>
                  <a:lnTo>
                    <a:pt x="299" y="309"/>
                  </a:lnTo>
                  <a:lnTo>
                    <a:pt x="290" y="309"/>
                  </a:lnTo>
                  <a:lnTo>
                    <a:pt x="284" y="307"/>
                  </a:lnTo>
                  <a:lnTo>
                    <a:pt x="282" y="303"/>
                  </a:lnTo>
                  <a:lnTo>
                    <a:pt x="279" y="297"/>
                  </a:lnTo>
                  <a:lnTo>
                    <a:pt x="271" y="292"/>
                  </a:lnTo>
                  <a:lnTo>
                    <a:pt x="261" y="290"/>
                  </a:lnTo>
                  <a:lnTo>
                    <a:pt x="249" y="289"/>
                  </a:lnTo>
                  <a:lnTo>
                    <a:pt x="233" y="290"/>
                  </a:lnTo>
                  <a:lnTo>
                    <a:pt x="219" y="292"/>
                  </a:lnTo>
                  <a:lnTo>
                    <a:pt x="204" y="294"/>
                  </a:lnTo>
                  <a:lnTo>
                    <a:pt x="188" y="297"/>
                  </a:lnTo>
                  <a:lnTo>
                    <a:pt x="176" y="300"/>
                  </a:lnTo>
                  <a:lnTo>
                    <a:pt x="165" y="301"/>
                  </a:lnTo>
                  <a:lnTo>
                    <a:pt x="158" y="303"/>
                  </a:lnTo>
                  <a:lnTo>
                    <a:pt x="148" y="305"/>
                  </a:lnTo>
                  <a:lnTo>
                    <a:pt x="141" y="309"/>
                  </a:lnTo>
                  <a:lnTo>
                    <a:pt x="137" y="314"/>
                  </a:lnTo>
                  <a:lnTo>
                    <a:pt x="133" y="319"/>
                  </a:lnTo>
                  <a:lnTo>
                    <a:pt x="129" y="324"/>
                  </a:lnTo>
                  <a:lnTo>
                    <a:pt x="124" y="327"/>
                  </a:lnTo>
                  <a:lnTo>
                    <a:pt x="113" y="330"/>
                  </a:lnTo>
                  <a:lnTo>
                    <a:pt x="100" y="330"/>
                  </a:lnTo>
                  <a:lnTo>
                    <a:pt x="85" y="330"/>
                  </a:lnTo>
                  <a:lnTo>
                    <a:pt x="69" y="327"/>
                  </a:lnTo>
                  <a:lnTo>
                    <a:pt x="54" y="324"/>
                  </a:lnTo>
                  <a:lnTo>
                    <a:pt x="40" y="318"/>
                  </a:lnTo>
                  <a:lnTo>
                    <a:pt x="30" y="312"/>
                  </a:lnTo>
                  <a:lnTo>
                    <a:pt x="25" y="304"/>
                  </a:lnTo>
                </a:path>
              </a:pathLst>
            </a:custGeom>
            <a:solidFill>
              <a:srgbClr val="C3B371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30" name="Freeform 45"/>
            <p:cNvSpPr>
              <a:spLocks/>
            </p:cNvSpPr>
            <p:nvPr/>
          </p:nvSpPr>
          <p:spPr bwMode="gray">
            <a:xfrm>
              <a:off x="3483" y="2607"/>
              <a:ext cx="85" cy="93"/>
            </a:xfrm>
            <a:custGeom>
              <a:avLst/>
              <a:gdLst>
                <a:gd name="T0" fmla="*/ 9 w 85"/>
                <a:gd name="T1" fmla="*/ 93 h 93"/>
                <a:gd name="T2" fmla="*/ 85 w 85"/>
                <a:gd name="T3" fmla="*/ 85 h 93"/>
                <a:gd name="T4" fmla="*/ 84 w 85"/>
                <a:gd name="T5" fmla="*/ 80 h 93"/>
                <a:gd name="T6" fmla="*/ 81 w 85"/>
                <a:gd name="T7" fmla="*/ 74 h 93"/>
                <a:gd name="T8" fmla="*/ 77 w 85"/>
                <a:gd name="T9" fmla="*/ 69 h 93"/>
                <a:gd name="T10" fmla="*/ 76 w 85"/>
                <a:gd name="T11" fmla="*/ 65 h 93"/>
                <a:gd name="T12" fmla="*/ 76 w 85"/>
                <a:gd name="T13" fmla="*/ 57 h 93"/>
                <a:gd name="T14" fmla="*/ 75 w 85"/>
                <a:gd name="T15" fmla="*/ 51 h 93"/>
                <a:gd name="T16" fmla="*/ 73 w 85"/>
                <a:gd name="T17" fmla="*/ 46 h 93"/>
                <a:gd name="T18" fmla="*/ 72 w 85"/>
                <a:gd name="T19" fmla="*/ 43 h 93"/>
                <a:gd name="T20" fmla="*/ 73 w 85"/>
                <a:gd name="T21" fmla="*/ 39 h 93"/>
                <a:gd name="T22" fmla="*/ 73 w 85"/>
                <a:gd name="T23" fmla="*/ 33 h 93"/>
                <a:gd name="T24" fmla="*/ 71 w 85"/>
                <a:gd name="T25" fmla="*/ 27 h 93"/>
                <a:gd name="T26" fmla="*/ 67 w 85"/>
                <a:gd name="T27" fmla="*/ 20 h 93"/>
                <a:gd name="T28" fmla="*/ 63 w 85"/>
                <a:gd name="T29" fmla="*/ 12 h 93"/>
                <a:gd name="T30" fmla="*/ 60 w 85"/>
                <a:gd name="T31" fmla="*/ 6 h 93"/>
                <a:gd name="T32" fmla="*/ 56 w 85"/>
                <a:gd name="T33" fmla="*/ 1 h 93"/>
                <a:gd name="T34" fmla="*/ 50 w 85"/>
                <a:gd name="T35" fmla="*/ 0 h 93"/>
                <a:gd name="T36" fmla="*/ 41 w 85"/>
                <a:gd name="T37" fmla="*/ 0 h 93"/>
                <a:gd name="T38" fmla="*/ 33 w 85"/>
                <a:gd name="T39" fmla="*/ 2 h 93"/>
                <a:gd name="T40" fmla="*/ 27 w 85"/>
                <a:gd name="T41" fmla="*/ 6 h 93"/>
                <a:gd name="T42" fmla="*/ 24 w 85"/>
                <a:gd name="T43" fmla="*/ 11 h 93"/>
                <a:gd name="T44" fmla="*/ 22 w 85"/>
                <a:gd name="T45" fmla="*/ 19 h 93"/>
                <a:gd name="T46" fmla="*/ 20 w 85"/>
                <a:gd name="T47" fmla="*/ 25 h 93"/>
                <a:gd name="T48" fmla="*/ 17 w 85"/>
                <a:gd name="T49" fmla="*/ 29 h 93"/>
                <a:gd name="T50" fmla="*/ 14 w 85"/>
                <a:gd name="T51" fmla="*/ 32 h 93"/>
                <a:gd name="T52" fmla="*/ 11 w 85"/>
                <a:gd name="T53" fmla="*/ 39 h 93"/>
                <a:gd name="T54" fmla="*/ 8 w 85"/>
                <a:gd name="T55" fmla="*/ 44 h 93"/>
                <a:gd name="T56" fmla="*/ 4 w 85"/>
                <a:gd name="T57" fmla="*/ 48 h 93"/>
                <a:gd name="T58" fmla="*/ 0 w 85"/>
                <a:gd name="T59" fmla="*/ 47 h 93"/>
                <a:gd name="T60" fmla="*/ 9 w 85"/>
                <a:gd name="T61" fmla="*/ 93 h 9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85"/>
                <a:gd name="T94" fmla="*/ 0 h 93"/>
                <a:gd name="T95" fmla="*/ 85 w 85"/>
                <a:gd name="T96" fmla="*/ 93 h 9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85" h="93">
                  <a:moveTo>
                    <a:pt x="9" y="93"/>
                  </a:moveTo>
                  <a:lnTo>
                    <a:pt x="85" y="85"/>
                  </a:lnTo>
                  <a:lnTo>
                    <a:pt x="84" y="80"/>
                  </a:lnTo>
                  <a:lnTo>
                    <a:pt x="81" y="74"/>
                  </a:lnTo>
                  <a:lnTo>
                    <a:pt x="77" y="69"/>
                  </a:lnTo>
                  <a:lnTo>
                    <a:pt x="76" y="65"/>
                  </a:lnTo>
                  <a:lnTo>
                    <a:pt x="76" y="57"/>
                  </a:lnTo>
                  <a:lnTo>
                    <a:pt x="75" y="51"/>
                  </a:lnTo>
                  <a:lnTo>
                    <a:pt x="73" y="46"/>
                  </a:lnTo>
                  <a:lnTo>
                    <a:pt x="72" y="43"/>
                  </a:lnTo>
                  <a:lnTo>
                    <a:pt x="73" y="39"/>
                  </a:lnTo>
                  <a:lnTo>
                    <a:pt x="73" y="33"/>
                  </a:lnTo>
                  <a:lnTo>
                    <a:pt x="71" y="27"/>
                  </a:lnTo>
                  <a:lnTo>
                    <a:pt x="67" y="20"/>
                  </a:lnTo>
                  <a:lnTo>
                    <a:pt x="63" y="12"/>
                  </a:lnTo>
                  <a:lnTo>
                    <a:pt x="60" y="6"/>
                  </a:lnTo>
                  <a:lnTo>
                    <a:pt x="56" y="1"/>
                  </a:lnTo>
                  <a:lnTo>
                    <a:pt x="50" y="0"/>
                  </a:lnTo>
                  <a:lnTo>
                    <a:pt x="41" y="0"/>
                  </a:lnTo>
                  <a:lnTo>
                    <a:pt x="33" y="2"/>
                  </a:lnTo>
                  <a:lnTo>
                    <a:pt x="27" y="6"/>
                  </a:lnTo>
                  <a:lnTo>
                    <a:pt x="24" y="11"/>
                  </a:lnTo>
                  <a:lnTo>
                    <a:pt x="22" y="19"/>
                  </a:lnTo>
                  <a:lnTo>
                    <a:pt x="20" y="25"/>
                  </a:lnTo>
                  <a:lnTo>
                    <a:pt x="17" y="29"/>
                  </a:lnTo>
                  <a:lnTo>
                    <a:pt x="14" y="32"/>
                  </a:lnTo>
                  <a:lnTo>
                    <a:pt x="11" y="39"/>
                  </a:lnTo>
                  <a:lnTo>
                    <a:pt x="8" y="44"/>
                  </a:lnTo>
                  <a:lnTo>
                    <a:pt x="4" y="48"/>
                  </a:lnTo>
                  <a:lnTo>
                    <a:pt x="0" y="47"/>
                  </a:lnTo>
                  <a:lnTo>
                    <a:pt x="9" y="93"/>
                  </a:lnTo>
                  <a:close/>
                </a:path>
              </a:pathLst>
            </a:custGeom>
            <a:solidFill>
              <a:srgbClr val="C3B37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31" name="Freeform 46"/>
            <p:cNvSpPr>
              <a:spLocks/>
            </p:cNvSpPr>
            <p:nvPr/>
          </p:nvSpPr>
          <p:spPr bwMode="gray">
            <a:xfrm>
              <a:off x="3483" y="2607"/>
              <a:ext cx="85" cy="93"/>
            </a:xfrm>
            <a:custGeom>
              <a:avLst/>
              <a:gdLst>
                <a:gd name="T0" fmla="*/ 9 w 85"/>
                <a:gd name="T1" fmla="*/ 93 h 93"/>
                <a:gd name="T2" fmla="*/ 85 w 85"/>
                <a:gd name="T3" fmla="*/ 85 h 93"/>
                <a:gd name="T4" fmla="*/ 84 w 85"/>
                <a:gd name="T5" fmla="*/ 80 h 93"/>
                <a:gd name="T6" fmla="*/ 81 w 85"/>
                <a:gd name="T7" fmla="*/ 74 h 93"/>
                <a:gd name="T8" fmla="*/ 77 w 85"/>
                <a:gd name="T9" fmla="*/ 69 h 93"/>
                <a:gd name="T10" fmla="*/ 76 w 85"/>
                <a:gd name="T11" fmla="*/ 65 h 93"/>
                <a:gd name="T12" fmla="*/ 76 w 85"/>
                <a:gd name="T13" fmla="*/ 57 h 93"/>
                <a:gd name="T14" fmla="*/ 75 w 85"/>
                <a:gd name="T15" fmla="*/ 51 h 93"/>
                <a:gd name="T16" fmla="*/ 73 w 85"/>
                <a:gd name="T17" fmla="*/ 46 h 93"/>
                <a:gd name="T18" fmla="*/ 72 w 85"/>
                <a:gd name="T19" fmla="*/ 43 h 93"/>
                <a:gd name="T20" fmla="*/ 73 w 85"/>
                <a:gd name="T21" fmla="*/ 39 h 93"/>
                <a:gd name="T22" fmla="*/ 73 w 85"/>
                <a:gd name="T23" fmla="*/ 33 h 93"/>
                <a:gd name="T24" fmla="*/ 71 w 85"/>
                <a:gd name="T25" fmla="*/ 27 h 93"/>
                <a:gd name="T26" fmla="*/ 67 w 85"/>
                <a:gd name="T27" fmla="*/ 20 h 93"/>
                <a:gd name="T28" fmla="*/ 63 w 85"/>
                <a:gd name="T29" fmla="*/ 12 h 93"/>
                <a:gd name="T30" fmla="*/ 60 w 85"/>
                <a:gd name="T31" fmla="*/ 6 h 93"/>
                <a:gd name="T32" fmla="*/ 56 w 85"/>
                <a:gd name="T33" fmla="*/ 1 h 93"/>
                <a:gd name="T34" fmla="*/ 50 w 85"/>
                <a:gd name="T35" fmla="*/ 0 h 93"/>
                <a:gd name="T36" fmla="*/ 41 w 85"/>
                <a:gd name="T37" fmla="*/ 0 h 93"/>
                <a:gd name="T38" fmla="*/ 33 w 85"/>
                <a:gd name="T39" fmla="*/ 2 h 93"/>
                <a:gd name="T40" fmla="*/ 27 w 85"/>
                <a:gd name="T41" fmla="*/ 6 h 93"/>
                <a:gd name="T42" fmla="*/ 24 w 85"/>
                <a:gd name="T43" fmla="*/ 11 h 93"/>
                <a:gd name="T44" fmla="*/ 22 w 85"/>
                <a:gd name="T45" fmla="*/ 19 h 93"/>
                <a:gd name="T46" fmla="*/ 20 w 85"/>
                <a:gd name="T47" fmla="*/ 25 h 93"/>
                <a:gd name="T48" fmla="*/ 17 w 85"/>
                <a:gd name="T49" fmla="*/ 29 h 93"/>
                <a:gd name="T50" fmla="*/ 14 w 85"/>
                <a:gd name="T51" fmla="*/ 32 h 93"/>
                <a:gd name="T52" fmla="*/ 11 w 85"/>
                <a:gd name="T53" fmla="*/ 39 h 93"/>
                <a:gd name="T54" fmla="*/ 8 w 85"/>
                <a:gd name="T55" fmla="*/ 44 h 93"/>
                <a:gd name="T56" fmla="*/ 4 w 85"/>
                <a:gd name="T57" fmla="*/ 48 h 93"/>
                <a:gd name="T58" fmla="*/ 0 w 85"/>
                <a:gd name="T59" fmla="*/ 47 h 93"/>
                <a:gd name="T60" fmla="*/ 9 w 85"/>
                <a:gd name="T61" fmla="*/ 93 h 9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85"/>
                <a:gd name="T94" fmla="*/ 0 h 93"/>
                <a:gd name="T95" fmla="*/ 85 w 85"/>
                <a:gd name="T96" fmla="*/ 93 h 9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85" h="93">
                  <a:moveTo>
                    <a:pt x="9" y="93"/>
                  </a:moveTo>
                  <a:lnTo>
                    <a:pt x="85" y="85"/>
                  </a:lnTo>
                  <a:lnTo>
                    <a:pt x="84" y="80"/>
                  </a:lnTo>
                  <a:lnTo>
                    <a:pt x="81" y="74"/>
                  </a:lnTo>
                  <a:lnTo>
                    <a:pt x="77" y="69"/>
                  </a:lnTo>
                  <a:lnTo>
                    <a:pt x="76" y="65"/>
                  </a:lnTo>
                  <a:lnTo>
                    <a:pt x="76" y="57"/>
                  </a:lnTo>
                  <a:lnTo>
                    <a:pt x="75" y="51"/>
                  </a:lnTo>
                  <a:lnTo>
                    <a:pt x="73" y="46"/>
                  </a:lnTo>
                  <a:lnTo>
                    <a:pt x="72" y="43"/>
                  </a:lnTo>
                  <a:lnTo>
                    <a:pt x="73" y="39"/>
                  </a:lnTo>
                  <a:lnTo>
                    <a:pt x="73" y="33"/>
                  </a:lnTo>
                  <a:lnTo>
                    <a:pt x="71" y="27"/>
                  </a:lnTo>
                  <a:lnTo>
                    <a:pt x="67" y="20"/>
                  </a:lnTo>
                  <a:lnTo>
                    <a:pt x="63" y="12"/>
                  </a:lnTo>
                  <a:lnTo>
                    <a:pt x="60" y="6"/>
                  </a:lnTo>
                  <a:lnTo>
                    <a:pt x="56" y="1"/>
                  </a:lnTo>
                  <a:lnTo>
                    <a:pt x="50" y="0"/>
                  </a:lnTo>
                  <a:lnTo>
                    <a:pt x="41" y="0"/>
                  </a:lnTo>
                  <a:lnTo>
                    <a:pt x="33" y="2"/>
                  </a:lnTo>
                  <a:lnTo>
                    <a:pt x="27" y="6"/>
                  </a:lnTo>
                  <a:lnTo>
                    <a:pt x="24" y="11"/>
                  </a:lnTo>
                  <a:lnTo>
                    <a:pt x="22" y="19"/>
                  </a:lnTo>
                  <a:lnTo>
                    <a:pt x="20" y="25"/>
                  </a:lnTo>
                  <a:lnTo>
                    <a:pt x="17" y="29"/>
                  </a:lnTo>
                  <a:lnTo>
                    <a:pt x="14" y="32"/>
                  </a:lnTo>
                  <a:lnTo>
                    <a:pt x="11" y="39"/>
                  </a:lnTo>
                  <a:lnTo>
                    <a:pt x="8" y="44"/>
                  </a:lnTo>
                  <a:lnTo>
                    <a:pt x="4" y="48"/>
                  </a:lnTo>
                  <a:lnTo>
                    <a:pt x="0" y="47"/>
                  </a:lnTo>
                  <a:lnTo>
                    <a:pt x="9" y="93"/>
                  </a:lnTo>
                </a:path>
              </a:pathLst>
            </a:custGeom>
            <a:solidFill>
              <a:srgbClr val="C3B371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32" name="Freeform 47"/>
            <p:cNvSpPr>
              <a:spLocks noEditPoints="1"/>
            </p:cNvSpPr>
            <p:nvPr/>
          </p:nvSpPr>
          <p:spPr bwMode="gray">
            <a:xfrm>
              <a:off x="3368" y="1523"/>
              <a:ext cx="1037" cy="1302"/>
            </a:xfrm>
            <a:custGeom>
              <a:avLst/>
              <a:gdLst>
                <a:gd name="T0" fmla="*/ 128 w 1037"/>
                <a:gd name="T1" fmla="*/ 114 h 1302"/>
                <a:gd name="T2" fmla="*/ 178 w 1037"/>
                <a:gd name="T3" fmla="*/ 85 h 1302"/>
                <a:gd name="T4" fmla="*/ 213 w 1037"/>
                <a:gd name="T5" fmla="*/ 67 h 1302"/>
                <a:gd name="T6" fmla="*/ 219 w 1037"/>
                <a:gd name="T7" fmla="*/ 98 h 1302"/>
                <a:gd name="T8" fmla="*/ 263 w 1037"/>
                <a:gd name="T9" fmla="*/ 139 h 1302"/>
                <a:gd name="T10" fmla="*/ 298 w 1037"/>
                <a:gd name="T11" fmla="*/ 197 h 1302"/>
                <a:gd name="T12" fmla="*/ 389 w 1037"/>
                <a:gd name="T13" fmla="*/ 303 h 1302"/>
                <a:gd name="T14" fmla="*/ 543 w 1037"/>
                <a:gd name="T15" fmla="*/ 301 h 1302"/>
                <a:gd name="T16" fmla="*/ 638 w 1037"/>
                <a:gd name="T17" fmla="*/ 288 h 1302"/>
                <a:gd name="T18" fmla="*/ 741 w 1037"/>
                <a:gd name="T19" fmla="*/ 290 h 1302"/>
                <a:gd name="T20" fmla="*/ 892 w 1037"/>
                <a:gd name="T21" fmla="*/ 359 h 1302"/>
                <a:gd name="T22" fmla="*/ 973 w 1037"/>
                <a:gd name="T23" fmla="*/ 438 h 1302"/>
                <a:gd name="T24" fmla="*/ 983 w 1037"/>
                <a:gd name="T25" fmla="*/ 514 h 1302"/>
                <a:gd name="T26" fmla="*/ 968 w 1037"/>
                <a:gd name="T27" fmla="*/ 599 h 1302"/>
                <a:gd name="T28" fmla="*/ 938 w 1037"/>
                <a:gd name="T29" fmla="*/ 640 h 1302"/>
                <a:gd name="T30" fmla="*/ 917 w 1037"/>
                <a:gd name="T31" fmla="*/ 725 h 1302"/>
                <a:gd name="T32" fmla="*/ 941 w 1037"/>
                <a:gd name="T33" fmla="*/ 821 h 1302"/>
                <a:gd name="T34" fmla="*/ 915 w 1037"/>
                <a:gd name="T35" fmla="*/ 929 h 1302"/>
                <a:gd name="T36" fmla="*/ 939 w 1037"/>
                <a:gd name="T37" fmla="*/ 1023 h 1302"/>
                <a:gd name="T38" fmla="*/ 1011 w 1037"/>
                <a:gd name="T39" fmla="*/ 1125 h 1302"/>
                <a:gd name="T40" fmla="*/ 1037 w 1037"/>
                <a:gd name="T41" fmla="*/ 1136 h 1302"/>
                <a:gd name="T42" fmla="*/ 994 w 1037"/>
                <a:gd name="T43" fmla="*/ 1187 h 1302"/>
                <a:gd name="T44" fmla="*/ 904 w 1037"/>
                <a:gd name="T45" fmla="*/ 1222 h 1302"/>
                <a:gd name="T46" fmla="*/ 828 w 1037"/>
                <a:gd name="T47" fmla="*/ 1300 h 1302"/>
                <a:gd name="T48" fmla="*/ 761 w 1037"/>
                <a:gd name="T49" fmla="*/ 1279 h 1302"/>
                <a:gd name="T50" fmla="*/ 680 w 1037"/>
                <a:gd name="T51" fmla="*/ 1246 h 1302"/>
                <a:gd name="T52" fmla="*/ 604 w 1037"/>
                <a:gd name="T53" fmla="*/ 1174 h 1302"/>
                <a:gd name="T54" fmla="*/ 567 w 1037"/>
                <a:gd name="T55" fmla="*/ 1115 h 1302"/>
                <a:gd name="T56" fmla="*/ 466 w 1037"/>
                <a:gd name="T57" fmla="*/ 1110 h 1302"/>
                <a:gd name="T58" fmla="*/ 383 w 1037"/>
                <a:gd name="T59" fmla="*/ 1098 h 1302"/>
                <a:gd name="T60" fmla="*/ 340 w 1037"/>
                <a:gd name="T61" fmla="*/ 1059 h 1302"/>
                <a:gd name="T62" fmla="*/ 247 w 1037"/>
                <a:gd name="T63" fmla="*/ 990 h 1302"/>
                <a:gd name="T64" fmla="*/ 213 w 1037"/>
                <a:gd name="T65" fmla="*/ 882 h 1302"/>
                <a:gd name="T66" fmla="*/ 197 w 1037"/>
                <a:gd name="T67" fmla="*/ 826 h 1302"/>
                <a:gd name="T68" fmla="*/ 144 w 1037"/>
                <a:gd name="T69" fmla="*/ 773 h 1302"/>
                <a:gd name="T70" fmla="*/ 78 w 1037"/>
                <a:gd name="T71" fmla="*/ 771 h 1302"/>
                <a:gd name="T72" fmla="*/ 85 w 1037"/>
                <a:gd name="T73" fmla="*/ 217 h 1302"/>
                <a:gd name="T74" fmla="*/ 101 w 1037"/>
                <a:gd name="T75" fmla="*/ 185 h 1302"/>
                <a:gd name="T76" fmla="*/ 90 w 1037"/>
                <a:gd name="T77" fmla="*/ 181 h 1302"/>
                <a:gd name="T78" fmla="*/ 88 w 1037"/>
                <a:gd name="T79" fmla="*/ 171 h 1302"/>
                <a:gd name="T80" fmla="*/ 100 w 1037"/>
                <a:gd name="T81" fmla="*/ 158 h 1302"/>
                <a:gd name="T82" fmla="*/ 94 w 1037"/>
                <a:gd name="T83" fmla="*/ 145 h 1302"/>
                <a:gd name="T84" fmla="*/ 78 w 1037"/>
                <a:gd name="T85" fmla="*/ 134 h 1302"/>
                <a:gd name="T86" fmla="*/ 77 w 1037"/>
                <a:gd name="T87" fmla="*/ 127 h 1302"/>
                <a:gd name="T88" fmla="*/ 66 w 1037"/>
                <a:gd name="T89" fmla="*/ 127 h 1302"/>
                <a:gd name="T90" fmla="*/ 53 w 1037"/>
                <a:gd name="T91" fmla="*/ 152 h 1302"/>
                <a:gd name="T92" fmla="*/ 58 w 1037"/>
                <a:gd name="T93" fmla="*/ 166 h 1302"/>
                <a:gd name="T94" fmla="*/ 75 w 1037"/>
                <a:gd name="T95" fmla="*/ 211 h 1302"/>
                <a:gd name="T96" fmla="*/ 6 w 1037"/>
                <a:gd name="T97" fmla="*/ 563 h 1302"/>
                <a:gd name="T98" fmla="*/ 12 w 1037"/>
                <a:gd name="T99" fmla="*/ 434 h 1302"/>
                <a:gd name="T100" fmla="*/ 36 w 1037"/>
                <a:gd name="T101" fmla="*/ 382 h 1302"/>
                <a:gd name="T102" fmla="*/ 56 w 1037"/>
                <a:gd name="T103" fmla="*/ 337 h 1302"/>
                <a:gd name="T104" fmla="*/ 1 w 1037"/>
                <a:gd name="T105" fmla="*/ 262 h 1302"/>
                <a:gd name="T106" fmla="*/ 15 w 1037"/>
                <a:gd name="T107" fmla="*/ 149 h 1302"/>
                <a:gd name="T108" fmla="*/ 27 w 1037"/>
                <a:gd name="T109" fmla="*/ 74 h 1302"/>
                <a:gd name="T110" fmla="*/ 40 w 1037"/>
                <a:gd name="T111" fmla="*/ 9 h 1302"/>
                <a:gd name="T112" fmla="*/ 66 w 1037"/>
                <a:gd name="T113" fmla="*/ 732 h 1302"/>
                <a:gd name="T114" fmla="*/ 67 w 1037"/>
                <a:gd name="T115" fmla="*/ 672 h 130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037"/>
                <a:gd name="T175" fmla="*/ 0 h 1302"/>
                <a:gd name="T176" fmla="*/ 1037 w 1037"/>
                <a:gd name="T177" fmla="*/ 1302 h 130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037" h="1302">
                  <a:moveTo>
                    <a:pt x="78" y="15"/>
                  </a:moveTo>
                  <a:lnTo>
                    <a:pt x="84" y="30"/>
                  </a:lnTo>
                  <a:lnTo>
                    <a:pt x="90" y="47"/>
                  </a:lnTo>
                  <a:lnTo>
                    <a:pt x="95" y="63"/>
                  </a:lnTo>
                  <a:lnTo>
                    <a:pt x="100" y="79"/>
                  </a:lnTo>
                  <a:lnTo>
                    <a:pt x="108" y="94"/>
                  </a:lnTo>
                  <a:lnTo>
                    <a:pt x="117" y="105"/>
                  </a:lnTo>
                  <a:lnTo>
                    <a:pt x="128" y="114"/>
                  </a:lnTo>
                  <a:lnTo>
                    <a:pt x="138" y="117"/>
                  </a:lnTo>
                  <a:lnTo>
                    <a:pt x="149" y="112"/>
                  </a:lnTo>
                  <a:lnTo>
                    <a:pt x="158" y="105"/>
                  </a:lnTo>
                  <a:lnTo>
                    <a:pt x="166" y="94"/>
                  </a:lnTo>
                  <a:lnTo>
                    <a:pt x="169" y="91"/>
                  </a:lnTo>
                  <a:lnTo>
                    <a:pt x="172" y="89"/>
                  </a:lnTo>
                  <a:lnTo>
                    <a:pt x="175" y="87"/>
                  </a:lnTo>
                  <a:lnTo>
                    <a:pt x="178" y="85"/>
                  </a:lnTo>
                  <a:lnTo>
                    <a:pt x="181" y="83"/>
                  </a:lnTo>
                  <a:lnTo>
                    <a:pt x="185" y="78"/>
                  </a:lnTo>
                  <a:lnTo>
                    <a:pt x="189" y="72"/>
                  </a:lnTo>
                  <a:lnTo>
                    <a:pt x="194" y="66"/>
                  </a:lnTo>
                  <a:lnTo>
                    <a:pt x="200" y="63"/>
                  </a:lnTo>
                  <a:lnTo>
                    <a:pt x="206" y="63"/>
                  </a:lnTo>
                  <a:lnTo>
                    <a:pt x="210" y="65"/>
                  </a:lnTo>
                  <a:lnTo>
                    <a:pt x="213" y="67"/>
                  </a:lnTo>
                  <a:lnTo>
                    <a:pt x="215" y="68"/>
                  </a:lnTo>
                  <a:lnTo>
                    <a:pt x="217" y="69"/>
                  </a:lnTo>
                  <a:lnTo>
                    <a:pt x="218" y="71"/>
                  </a:lnTo>
                  <a:lnTo>
                    <a:pt x="219" y="73"/>
                  </a:lnTo>
                  <a:lnTo>
                    <a:pt x="219" y="77"/>
                  </a:lnTo>
                  <a:lnTo>
                    <a:pt x="218" y="80"/>
                  </a:lnTo>
                  <a:lnTo>
                    <a:pt x="217" y="88"/>
                  </a:lnTo>
                  <a:lnTo>
                    <a:pt x="219" y="98"/>
                  </a:lnTo>
                  <a:lnTo>
                    <a:pt x="223" y="109"/>
                  </a:lnTo>
                  <a:lnTo>
                    <a:pt x="228" y="120"/>
                  </a:lnTo>
                  <a:lnTo>
                    <a:pt x="234" y="128"/>
                  </a:lnTo>
                  <a:lnTo>
                    <a:pt x="240" y="132"/>
                  </a:lnTo>
                  <a:lnTo>
                    <a:pt x="247" y="135"/>
                  </a:lnTo>
                  <a:lnTo>
                    <a:pt x="251" y="137"/>
                  </a:lnTo>
                  <a:lnTo>
                    <a:pt x="256" y="139"/>
                  </a:lnTo>
                  <a:lnTo>
                    <a:pt x="263" y="139"/>
                  </a:lnTo>
                  <a:lnTo>
                    <a:pt x="269" y="140"/>
                  </a:lnTo>
                  <a:lnTo>
                    <a:pt x="282" y="145"/>
                  </a:lnTo>
                  <a:lnTo>
                    <a:pt x="293" y="153"/>
                  </a:lnTo>
                  <a:lnTo>
                    <a:pt x="295" y="158"/>
                  </a:lnTo>
                  <a:lnTo>
                    <a:pt x="296" y="166"/>
                  </a:lnTo>
                  <a:lnTo>
                    <a:pt x="295" y="174"/>
                  </a:lnTo>
                  <a:lnTo>
                    <a:pt x="295" y="185"/>
                  </a:lnTo>
                  <a:lnTo>
                    <a:pt x="298" y="197"/>
                  </a:lnTo>
                  <a:lnTo>
                    <a:pt x="302" y="205"/>
                  </a:lnTo>
                  <a:lnTo>
                    <a:pt x="312" y="223"/>
                  </a:lnTo>
                  <a:lnTo>
                    <a:pt x="320" y="242"/>
                  </a:lnTo>
                  <a:lnTo>
                    <a:pt x="329" y="258"/>
                  </a:lnTo>
                  <a:lnTo>
                    <a:pt x="341" y="274"/>
                  </a:lnTo>
                  <a:lnTo>
                    <a:pt x="354" y="287"/>
                  </a:lnTo>
                  <a:lnTo>
                    <a:pt x="370" y="297"/>
                  </a:lnTo>
                  <a:lnTo>
                    <a:pt x="389" y="303"/>
                  </a:lnTo>
                  <a:lnTo>
                    <a:pt x="410" y="307"/>
                  </a:lnTo>
                  <a:lnTo>
                    <a:pt x="432" y="309"/>
                  </a:lnTo>
                  <a:lnTo>
                    <a:pt x="455" y="309"/>
                  </a:lnTo>
                  <a:lnTo>
                    <a:pt x="476" y="307"/>
                  </a:lnTo>
                  <a:lnTo>
                    <a:pt x="498" y="305"/>
                  </a:lnTo>
                  <a:lnTo>
                    <a:pt x="516" y="303"/>
                  </a:lnTo>
                  <a:lnTo>
                    <a:pt x="532" y="301"/>
                  </a:lnTo>
                  <a:lnTo>
                    <a:pt x="543" y="301"/>
                  </a:lnTo>
                  <a:lnTo>
                    <a:pt x="549" y="302"/>
                  </a:lnTo>
                  <a:lnTo>
                    <a:pt x="559" y="305"/>
                  </a:lnTo>
                  <a:lnTo>
                    <a:pt x="571" y="303"/>
                  </a:lnTo>
                  <a:lnTo>
                    <a:pt x="582" y="299"/>
                  </a:lnTo>
                  <a:lnTo>
                    <a:pt x="594" y="294"/>
                  </a:lnTo>
                  <a:lnTo>
                    <a:pt x="605" y="289"/>
                  </a:lnTo>
                  <a:lnTo>
                    <a:pt x="617" y="288"/>
                  </a:lnTo>
                  <a:lnTo>
                    <a:pt x="638" y="288"/>
                  </a:lnTo>
                  <a:lnTo>
                    <a:pt x="654" y="289"/>
                  </a:lnTo>
                  <a:lnTo>
                    <a:pt x="667" y="291"/>
                  </a:lnTo>
                  <a:lnTo>
                    <a:pt x="678" y="293"/>
                  </a:lnTo>
                  <a:lnTo>
                    <a:pt x="688" y="295"/>
                  </a:lnTo>
                  <a:lnTo>
                    <a:pt x="698" y="296"/>
                  </a:lnTo>
                  <a:lnTo>
                    <a:pt x="709" y="296"/>
                  </a:lnTo>
                  <a:lnTo>
                    <a:pt x="724" y="294"/>
                  </a:lnTo>
                  <a:lnTo>
                    <a:pt x="741" y="290"/>
                  </a:lnTo>
                  <a:lnTo>
                    <a:pt x="766" y="287"/>
                  </a:lnTo>
                  <a:lnTo>
                    <a:pt x="788" y="289"/>
                  </a:lnTo>
                  <a:lnTo>
                    <a:pt x="810" y="294"/>
                  </a:lnTo>
                  <a:lnTo>
                    <a:pt x="829" y="303"/>
                  </a:lnTo>
                  <a:lnTo>
                    <a:pt x="848" y="315"/>
                  </a:lnTo>
                  <a:lnTo>
                    <a:pt x="864" y="328"/>
                  </a:lnTo>
                  <a:lnTo>
                    <a:pt x="879" y="343"/>
                  </a:lnTo>
                  <a:lnTo>
                    <a:pt x="892" y="359"/>
                  </a:lnTo>
                  <a:lnTo>
                    <a:pt x="904" y="375"/>
                  </a:lnTo>
                  <a:lnTo>
                    <a:pt x="915" y="390"/>
                  </a:lnTo>
                  <a:lnTo>
                    <a:pt x="924" y="404"/>
                  </a:lnTo>
                  <a:lnTo>
                    <a:pt x="931" y="415"/>
                  </a:lnTo>
                  <a:lnTo>
                    <a:pt x="939" y="423"/>
                  </a:lnTo>
                  <a:lnTo>
                    <a:pt x="949" y="430"/>
                  </a:lnTo>
                  <a:lnTo>
                    <a:pt x="962" y="434"/>
                  </a:lnTo>
                  <a:lnTo>
                    <a:pt x="973" y="438"/>
                  </a:lnTo>
                  <a:lnTo>
                    <a:pt x="984" y="442"/>
                  </a:lnTo>
                  <a:lnTo>
                    <a:pt x="993" y="446"/>
                  </a:lnTo>
                  <a:lnTo>
                    <a:pt x="997" y="450"/>
                  </a:lnTo>
                  <a:lnTo>
                    <a:pt x="997" y="457"/>
                  </a:lnTo>
                  <a:lnTo>
                    <a:pt x="996" y="468"/>
                  </a:lnTo>
                  <a:lnTo>
                    <a:pt x="993" y="481"/>
                  </a:lnTo>
                  <a:lnTo>
                    <a:pt x="988" y="496"/>
                  </a:lnTo>
                  <a:lnTo>
                    <a:pt x="983" y="514"/>
                  </a:lnTo>
                  <a:lnTo>
                    <a:pt x="979" y="530"/>
                  </a:lnTo>
                  <a:lnTo>
                    <a:pt x="976" y="548"/>
                  </a:lnTo>
                  <a:lnTo>
                    <a:pt x="973" y="563"/>
                  </a:lnTo>
                  <a:lnTo>
                    <a:pt x="973" y="577"/>
                  </a:lnTo>
                  <a:lnTo>
                    <a:pt x="975" y="590"/>
                  </a:lnTo>
                  <a:lnTo>
                    <a:pt x="975" y="595"/>
                  </a:lnTo>
                  <a:lnTo>
                    <a:pt x="972" y="598"/>
                  </a:lnTo>
                  <a:lnTo>
                    <a:pt x="968" y="599"/>
                  </a:lnTo>
                  <a:lnTo>
                    <a:pt x="961" y="600"/>
                  </a:lnTo>
                  <a:lnTo>
                    <a:pt x="955" y="600"/>
                  </a:lnTo>
                  <a:lnTo>
                    <a:pt x="948" y="602"/>
                  </a:lnTo>
                  <a:lnTo>
                    <a:pt x="943" y="604"/>
                  </a:lnTo>
                  <a:lnTo>
                    <a:pt x="940" y="609"/>
                  </a:lnTo>
                  <a:lnTo>
                    <a:pt x="941" y="616"/>
                  </a:lnTo>
                  <a:lnTo>
                    <a:pt x="941" y="628"/>
                  </a:lnTo>
                  <a:lnTo>
                    <a:pt x="938" y="640"/>
                  </a:lnTo>
                  <a:lnTo>
                    <a:pt x="934" y="652"/>
                  </a:lnTo>
                  <a:lnTo>
                    <a:pt x="929" y="665"/>
                  </a:lnTo>
                  <a:lnTo>
                    <a:pt x="926" y="676"/>
                  </a:lnTo>
                  <a:lnTo>
                    <a:pt x="926" y="684"/>
                  </a:lnTo>
                  <a:lnTo>
                    <a:pt x="926" y="691"/>
                  </a:lnTo>
                  <a:lnTo>
                    <a:pt x="924" y="701"/>
                  </a:lnTo>
                  <a:lnTo>
                    <a:pt x="921" y="712"/>
                  </a:lnTo>
                  <a:lnTo>
                    <a:pt x="917" y="725"/>
                  </a:lnTo>
                  <a:lnTo>
                    <a:pt x="913" y="738"/>
                  </a:lnTo>
                  <a:lnTo>
                    <a:pt x="910" y="751"/>
                  </a:lnTo>
                  <a:lnTo>
                    <a:pt x="908" y="762"/>
                  </a:lnTo>
                  <a:lnTo>
                    <a:pt x="908" y="773"/>
                  </a:lnTo>
                  <a:lnTo>
                    <a:pt x="911" y="780"/>
                  </a:lnTo>
                  <a:lnTo>
                    <a:pt x="921" y="793"/>
                  </a:lnTo>
                  <a:lnTo>
                    <a:pt x="931" y="806"/>
                  </a:lnTo>
                  <a:lnTo>
                    <a:pt x="941" y="821"/>
                  </a:lnTo>
                  <a:lnTo>
                    <a:pt x="949" y="836"/>
                  </a:lnTo>
                  <a:lnTo>
                    <a:pt x="955" y="853"/>
                  </a:lnTo>
                  <a:lnTo>
                    <a:pt x="956" y="871"/>
                  </a:lnTo>
                  <a:lnTo>
                    <a:pt x="953" y="884"/>
                  </a:lnTo>
                  <a:lnTo>
                    <a:pt x="945" y="897"/>
                  </a:lnTo>
                  <a:lnTo>
                    <a:pt x="936" y="907"/>
                  </a:lnTo>
                  <a:lnTo>
                    <a:pt x="925" y="917"/>
                  </a:lnTo>
                  <a:lnTo>
                    <a:pt x="915" y="929"/>
                  </a:lnTo>
                  <a:lnTo>
                    <a:pt x="905" y="940"/>
                  </a:lnTo>
                  <a:lnTo>
                    <a:pt x="899" y="953"/>
                  </a:lnTo>
                  <a:lnTo>
                    <a:pt x="897" y="968"/>
                  </a:lnTo>
                  <a:lnTo>
                    <a:pt x="899" y="976"/>
                  </a:lnTo>
                  <a:lnTo>
                    <a:pt x="904" y="986"/>
                  </a:lnTo>
                  <a:lnTo>
                    <a:pt x="912" y="996"/>
                  </a:lnTo>
                  <a:lnTo>
                    <a:pt x="924" y="1009"/>
                  </a:lnTo>
                  <a:lnTo>
                    <a:pt x="939" y="1023"/>
                  </a:lnTo>
                  <a:lnTo>
                    <a:pt x="958" y="1039"/>
                  </a:lnTo>
                  <a:lnTo>
                    <a:pt x="980" y="1059"/>
                  </a:lnTo>
                  <a:lnTo>
                    <a:pt x="993" y="1071"/>
                  </a:lnTo>
                  <a:lnTo>
                    <a:pt x="1001" y="1083"/>
                  </a:lnTo>
                  <a:lnTo>
                    <a:pt x="1005" y="1095"/>
                  </a:lnTo>
                  <a:lnTo>
                    <a:pt x="1008" y="1106"/>
                  </a:lnTo>
                  <a:lnTo>
                    <a:pt x="1010" y="1116"/>
                  </a:lnTo>
                  <a:lnTo>
                    <a:pt x="1011" y="1125"/>
                  </a:lnTo>
                  <a:lnTo>
                    <a:pt x="1013" y="1131"/>
                  </a:lnTo>
                  <a:lnTo>
                    <a:pt x="1017" y="1136"/>
                  </a:lnTo>
                  <a:lnTo>
                    <a:pt x="1022" y="1137"/>
                  </a:lnTo>
                  <a:lnTo>
                    <a:pt x="1032" y="1135"/>
                  </a:lnTo>
                  <a:lnTo>
                    <a:pt x="1034" y="1134"/>
                  </a:lnTo>
                  <a:lnTo>
                    <a:pt x="1036" y="1134"/>
                  </a:lnTo>
                  <a:lnTo>
                    <a:pt x="1037" y="1135"/>
                  </a:lnTo>
                  <a:lnTo>
                    <a:pt x="1037" y="1136"/>
                  </a:lnTo>
                  <a:lnTo>
                    <a:pt x="1037" y="1139"/>
                  </a:lnTo>
                  <a:lnTo>
                    <a:pt x="1035" y="1146"/>
                  </a:lnTo>
                  <a:lnTo>
                    <a:pt x="1030" y="1155"/>
                  </a:lnTo>
                  <a:lnTo>
                    <a:pt x="1022" y="1166"/>
                  </a:lnTo>
                  <a:lnTo>
                    <a:pt x="1015" y="1174"/>
                  </a:lnTo>
                  <a:lnTo>
                    <a:pt x="1009" y="1181"/>
                  </a:lnTo>
                  <a:lnTo>
                    <a:pt x="1004" y="1184"/>
                  </a:lnTo>
                  <a:lnTo>
                    <a:pt x="994" y="1187"/>
                  </a:lnTo>
                  <a:lnTo>
                    <a:pt x="982" y="1191"/>
                  </a:lnTo>
                  <a:lnTo>
                    <a:pt x="970" y="1196"/>
                  </a:lnTo>
                  <a:lnTo>
                    <a:pt x="959" y="1200"/>
                  </a:lnTo>
                  <a:lnTo>
                    <a:pt x="948" y="1200"/>
                  </a:lnTo>
                  <a:lnTo>
                    <a:pt x="937" y="1201"/>
                  </a:lnTo>
                  <a:lnTo>
                    <a:pt x="926" y="1206"/>
                  </a:lnTo>
                  <a:lnTo>
                    <a:pt x="915" y="1213"/>
                  </a:lnTo>
                  <a:lnTo>
                    <a:pt x="904" y="1222"/>
                  </a:lnTo>
                  <a:lnTo>
                    <a:pt x="897" y="1232"/>
                  </a:lnTo>
                  <a:lnTo>
                    <a:pt x="891" y="1245"/>
                  </a:lnTo>
                  <a:lnTo>
                    <a:pt x="886" y="1256"/>
                  </a:lnTo>
                  <a:lnTo>
                    <a:pt x="878" y="1268"/>
                  </a:lnTo>
                  <a:lnTo>
                    <a:pt x="866" y="1280"/>
                  </a:lnTo>
                  <a:lnTo>
                    <a:pt x="851" y="1290"/>
                  </a:lnTo>
                  <a:lnTo>
                    <a:pt x="838" y="1296"/>
                  </a:lnTo>
                  <a:lnTo>
                    <a:pt x="828" y="1300"/>
                  </a:lnTo>
                  <a:lnTo>
                    <a:pt x="820" y="1302"/>
                  </a:lnTo>
                  <a:lnTo>
                    <a:pt x="812" y="1302"/>
                  </a:lnTo>
                  <a:lnTo>
                    <a:pt x="801" y="1297"/>
                  </a:lnTo>
                  <a:lnTo>
                    <a:pt x="790" y="1292"/>
                  </a:lnTo>
                  <a:lnTo>
                    <a:pt x="780" y="1286"/>
                  </a:lnTo>
                  <a:lnTo>
                    <a:pt x="767" y="1279"/>
                  </a:lnTo>
                  <a:lnTo>
                    <a:pt x="763" y="1279"/>
                  </a:lnTo>
                  <a:lnTo>
                    <a:pt x="761" y="1279"/>
                  </a:lnTo>
                  <a:lnTo>
                    <a:pt x="758" y="1279"/>
                  </a:lnTo>
                  <a:lnTo>
                    <a:pt x="756" y="1280"/>
                  </a:lnTo>
                  <a:lnTo>
                    <a:pt x="753" y="1280"/>
                  </a:lnTo>
                  <a:lnTo>
                    <a:pt x="750" y="1280"/>
                  </a:lnTo>
                  <a:lnTo>
                    <a:pt x="732" y="1276"/>
                  </a:lnTo>
                  <a:lnTo>
                    <a:pt x="714" y="1268"/>
                  </a:lnTo>
                  <a:lnTo>
                    <a:pt x="697" y="1258"/>
                  </a:lnTo>
                  <a:lnTo>
                    <a:pt x="680" y="1246"/>
                  </a:lnTo>
                  <a:lnTo>
                    <a:pt x="663" y="1234"/>
                  </a:lnTo>
                  <a:lnTo>
                    <a:pt x="644" y="1225"/>
                  </a:lnTo>
                  <a:lnTo>
                    <a:pt x="625" y="1219"/>
                  </a:lnTo>
                  <a:lnTo>
                    <a:pt x="617" y="1216"/>
                  </a:lnTo>
                  <a:lnTo>
                    <a:pt x="612" y="1208"/>
                  </a:lnTo>
                  <a:lnTo>
                    <a:pt x="608" y="1199"/>
                  </a:lnTo>
                  <a:lnTo>
                    <a:pt x="605" y="1186"/>
                  </a:lnTo>
                  <a:lnTo>
                    <a:pt x="604" y="1174"/>
                  </a:lnTo>
                  <a:lnTo>
                    <a:pt x="603" y="1163"/>
                  </a:lnTo>
                  <a:lnTo>
                    <a:pt x="602" y="1151"/>
                  </a:lnTo>
                  <a:lnTo>
                    <a:pt x="600" y="1142"/>
                  </a:lnTo>
                  <a:lnTo>
                    <a:pt x="596" y="1136"/>
                  </a:lnTo>
                  <a:lnTo>
                    <a:pt x="591" y="1134"/>
                  </a:lnTo>
                  <a:lnTo>
                    <a:pt x="584" y="1132"/>
                  </a:lnTo>
                  <a:lnTo>
                    <a:pt x="576" y="1125"/>
                  </a:lnTo>
                  <a:lnTo>
                    <a:pt x="567" y="1115"/>
                  </a:lnTo>
                  <a:lnTo>
                    <a:pt x="558" y="1106"/>
                  </a:lnTo>
                  <a:lnTo>
                    <a:pt x="548" y="1100"/>
                  </a:lnTo>
                  <a:lnTo>
                    <a:pt x="537" y="1097"/>
                  </a:lnTo>
                  <a:lnTo>
                    <a:pt x="524" y="1099"/>
                  </a:lnTo>
                  <a:lnTo>
                    <a:pt x="511" y="1102"/>
                  </a:lnTo>
                  <a:lnTo>
                    <a:pt x="499" y="1104"/>
                  </a:lnTo>
                  <a:lnTo>
                    <a:pt x="481" y="1105"/>
                  </a:lnTo>
                  <a:lnTo>
                    <a:pt x="466" y="1110"/>
                  </a:lnTo>
                  <a:lnTo>
                    <a:pt x="450" y="1116"/>
                  </a:lnTo>
                  <a:lnTo>
                    <a:pt x="436" y="1119"/>
                  </a:lnTo>
                  <a:lnTo>
                    <a:pt x="421" y="1118"/>
                  </a:lnTo>
                  <a:lnTo>
                    <a:pt x="412" y="1114"/>
                  </a:lnTo>
                  <a:lnTo>
                    <a:pt x="406" y="1109"/>
                  </a:lnTo>
                  <a:lnTo>
                    <a:pt x="401" y="1104"/>
                  </a:lnTo>
                  <a:lnTo>
                    <a:pt x="395" y="1101"/>
                  </a:lnTo>
                  <a:lnTo>
                    <a:pt x="383" y="1098"/>
                  </a:lnTo>
                  <a:lnTo>
                    <a:pt x="373" y="1093"/>
                  </a:lnTo>
                  <a:lnTo>
                    <a:pt x="366" y="1088"/>
                  </a:lnTo>
                  <a:lnTo>
                    <a:pt x="360" y="1083"/>
                  </a:lnTo>
                  <a:lnTo>
                    <a:pt x="354" y="1081"/>
                  </a:lnTo>
                  <a:lnTo>
                    <a:pt x="349" y="1079"/>
                  </a:lnTo>
                  <a:lnTo>
                    <a:pt x="346" y="1074"/>
                  </a:lnTo>
                  <a:lnTo>
                    <a:pt x="344" y="1066"/>
                  </a:lnTo>
                  <a:lnTo>
                    <a:pt x="340" y="1059"/>
                  </a:lnTo>
                  <a:lnTo>
                    <a:pt x="335" y="1054"/>
                  </a:lnTo>
                  <a:lnTo>
                    <a:pt x="315" y="1037"/>
                  </a:lnTo>
                  <a:lnTo>
                    <a:pt x="297" y="1023"/>
                  </a:lnTo>
                  <a:lnTo>
                    <a:pt x="282" y="1011"/>
                  </a:lnTo>
                  <a:lnTo>
                    <a:pt x="268" y="1001"/>
                  </a:lnTo>
                  <a:lnTo>
                    <a:pt x="254" y="996"/>
                  </a:lnTo>
                  <a:lnTo>
                    <a:pt x="249" y="994"/>
                  </a:lnTo>
                  <a:lnTo>
                    <a:pt x="247" y="990"/>
                  </a:lnTo>
                  <a:lnTo>
                    <a:pt x="247" y="984"/>
                  </a:lnTo>
                  <a:lnTo>
                    <a:pt x="246" y="978"/>
                  </a:lnTo>
                  <a:lnTo>
                    <a:pt x="244" y="974"/>
                  </a:lnTo>
                  <a:lnTo>
                    <a:pt x="231" y="954"/>
                  </a:lnTo>
                  <a:lnTo>
                    <a:pt x="221" y="933"/>
                  </a:lnTo>
                  <a:lnTo>
                    <a:pt x="216" y="910"/>
                  </a:lnTo>
                  <a:lnTo>
                    <a:pt x="215" y="890"/>
                  </a:lnTo>
                  <a:lnTo>
                    <a:pt x="213" y="882"/>
                  </a:lnTo>
                  <a:lnTo>
                    <a:pt x="207" y="876"/>
                  </a:lnTo>
                  <a:lnTo>
                    <a:pt x="201" y="871"/>
                  </a:lnTo>
                  <a:lnTo>
                    <a:pt x="195" y="867"/>
                  </a:lnTo>
                  <a:lnTo>
                    <a:pt x="191" y="860"/>
                  </a:lnTo>
                  <a:lnTo>
                    <a:pt x="190" y="852"/>
                  </a:lnTo>
                  <a:lnTo>
                    <a:pt x="192" y="843"/>
                  </a:lnTo>
                  <a:lnTo>
                    <a:pt x="195" y="834"/>
                  </a:lnTo>
                  <a:lnTo>
                    <a:pt x="197" y="826"/>
                  </a:lnTo>
                  <a:lnTo>
                    <a:pt x="196" y="819"/>
                  </a:lnTo>
                  <a:lnTo>
                    <a:pt x="189" y="808"/>
                  </a:lnTo>
                  <a:lnTo>
                    <a:pt x="180" y="801"/>
                  </a:lnTo>
                  <a:lnTo>
                    <a:pt x="172" y="794"/>
                  </a:lnTo>
                  <a:lnTo>
                    <a:pt x="164" y="788"/>
                  </a:lnTo>
                  <a:lnTo>
                    <a:pt x="157" y="781"/>
                  </a:lnTo>
                  <a:lnTo>
                    <a:pt x="152" y="777"/>
                  </a:lnTo>
                  <a:lnTo>
                    <a:pt x="144" y="773"/>
                  </a:lnTo>
                  <a:lnTo>
                    <a:pt x="136" y="769"/>
                  </a:lnTo>
                  <a:lnTo>
                    <a:pt x="126" y="767"/>
                  </a:lnTo>
                  <a:lnTo>
                    <a:pt x="114" y="768"/>
                  </a:lnTo>
                  <a:lnTo>
                    <a:pt x="102" y="771"/>
                  </a:lnTo>
                  <a:lnTo>
                    <a:pt x="92" y="776"/>
                  </a:lnTo>
                  <a:lnTo>
                    <a:pt x="83" y="780"/>
                  </a:lnTo>
                  <a:lnTo>
                    <a:pt x="80" y="776"/>
                  </a:lnTo>
                  <a:lnTo>
                    <a:pt x="78" y="771"/>
                  </a:lnTo>
                  <a:lnTo>
                    <a:pt x="78" y="664"/>
                  </a:lnTo>
                  <a:lnTo>
                    <a:pt x="79" y="661"/>
                  </a:lnTo>
                  <a:lnTo>
                    <a:pt x="80" y="657"/>
                  </a:lnTo>
                  <a:lnTo>
                    <a:pt x="79" y="652"/>
                  </a:lnTo>
                  <a:lnTo>
                    <a:pt x="78" y="648"/>
                  </a:lnTo>
                  <a:lnTo>
                    <a:pt x="78" y="213"/>
                  </a:lnTo>
                  <a:lnTo>
                    <a:pt x="81" y="215"/>
                  </a:lnTo>
                  <a:lnTo>
                    <a:pt x="85" y="217"/>
                  </a:lnTo>
                  <a:lnTo>
                    <a:pt x="88" y="217"/>
                  </a:lnTo>
                  <a:lnTo>
                    <a:pt x="91" y="217"/>
                  </a:lnTo>
                  <a:lnTo>
                    <a:pt x="93" y="217"/>
                  </a:lnTo>
                  <a:lnTo>
                    <a:pt x="97" y="214"/>
                  </a:lnTo>
                  <a:lnTo>
                    <a:pt x="99" y="209"/>
                  </a:lnTo>
                  <a:lnTo>
                    <a:pt x="100" y="202"/>
                  </a:lnTo>
                  <a:lnTo>
                    <a:pt x="100" y="194"/>
                  </a:lnTo>
                  <a:lnTo>
                    <a:pt x="101" y="185"/>
                  </a:lnTo>
                  <a:lnTo>
                    <a:pt x="100" y="184"/>
                  </a:lnTo>
                  <a:lnTo>
                    <a:pt x="99" y="183"/>
                  </a:lnTo>
                  <a:lnTo>
                    <a:pt x="98" y="183"/>
                  </a:lnTo>
                  <a:lnTo>
                    <a:pt x="96" y="183"/>
                  </a:lnTo>
                  <a:lnTo>
                    <a:pt x="94" y="184"/>
                  </a:lnTo>
                  <a:lnTo>
                    <a:pt x="92" y="183"/>
                  </a:lnTo>
                  <a:lnTo>
                    <a:pt x="91" y="182"/>
                  </a:lnTo>
                  <a:lnTo>
                    <a:pt x="90" y="181"/>
                  </a:lnTo>
                  <a:lnTo>
                    <a:pt x="89" y="180"/>
                  </a:lnTo>
                  <a:lnTo>
                    <a:pt x="88" y="179"/>
                  </a:lnTo>
                  <a:lnTo>
                    <a:pt x="87" y="178"/>
                  </a:lnTo>
                  <a:lnTo>
                    <a:pt x="87" y="177"/>
                  </a:lnTo>
                  <a:lnTo>
                    <a:pt x="87" y="176"/>
                  </a:lnTo>
                  <a:lnTo>
                    <a:pt x="86" y="174"/>
                  </a:lnTo>
                  <a:lnTo>
                    <a:pt x="87" y="172"/>
                  </a:lnTo>
                  <a:lnTo>
                    <a:pt x="88" y="171"/>
                  </a:lnTo>
                  <a:lnTo>
                    <a:pt x="90" y="170"/>
                  </a:lnTo>
                  <a:lnTo>
                    <a:pt x="92" y="169"/>
                  </a:lnTo>
                  <a:lnTo>
                    <a:pt x="93" y="168"/>
                  </a:lnTo>
                  <a:lnTo>
                    <a:pt x="94" y="168"/>
                  </a:lnTo>
                  <a:lnTo>
                    <a:pt x="94" y="167"/>
                  </a:lnTo>
                  <a:lnTo>
                    <a:pt x="96" y="164"/>
                  </a:lnTo>
                  <a:lnTo>
                    <a:pt x="98" y="161"/>
                  </a:lnTo>
                  <a:lnTo>
                    <a:pt x="100" y="158"/>
                  </a:lnTo>
                  <a:lnTo>
                    <a:pt x="101" y="157"/>
                  </a:lnTo>
                  <a:lnTo>
                    <a:pt x="101" y="155"/>
                  </a:lnTo>
                  <a:lnTo>
                    <a:pt x="101" y="153"/>
                  </a:lnTo>
                  <a:lnTo>
                    <a:pt x="100" y="152"/>
                  </a:lnTo>
                  <a:lnTo>
                    <a:pt x="97" y="150"/>
                  </a:lnTo>
                  <a:lnTo>
                    <a:pt x="94" y="148"/>
                  </a:lnTo>
                  <a:lnTo>
                    <a:pt x="94" y="146"/>
                  </a:lnTo>
                  <a:lnTo>
                    <a:pt x="94" y="145"/>
                  </a:lnTo>
                  <a:lnTo>
                    <a:pt x="94" y="144"/>
                  </a:lnTo>
                  <a:lnTo>
                    <a:pt x="92" y="142"/>
                  </a:lnTo>
                  <a:lnTo>
                    <a:pt x="89" y="140"/>
                  </a:lnTo>
                  <a:lnTo>
                    <a:pt x="86" y="139"/>
                  </a:lnTo>
                  <a:lnTo>
                    <a:pt x="83" y="138"/>
                  </a:lnTo>
                  <a:lnTo>
                    <a:pt x="80" y="136"/>
                  </a:lnTo>
                  <a:lnTo>
                    <a:pt x="78" y="134"/>
                  </a:lnTo>
                  <a:lnTo>
                    <a:pt x="78" y="133"/>
                  </a:lnTo>
                  <a:lnTo>
                    <a:pt x="78" y="15"/>
                  </a:lnTo>
                  <a:close/>
                  <a:moveTo>
                    <a:pt x="67" y="1"/>
                  </a:moveTo>
                  <a:lnTo>
                    <a:pt x="73" y="8"/>
                  </a:lnTo>
                  <a:lnTo>
                    <a:pt x="78" y="15"/>
                  </a:lnTo>
                  <a:lnTo>
                    <a:pt x="78" y="133"/>
                  </a:lnTo>
                  <a:lnTo>
                    <a:pt x="77" y="130"/>
                  </a:lnTo>
                  <a:lnTo>
                    <a:pt x="77" y="127"/>
                  </a:lnTo>
                  <a:lnTo>
                    <a:pt x="76" y="126"/>
                  </a:lnTo>
                  <a:lnTo>
                    <a:pt x="74" y="126"/>
                  </a:lnTo>
                  <a:lnTo>
                    <a:pt x="73" y="125"/>
                  </a:lnTo>
                  <a:lnTo>
                    <a:pt x="71" y="125"/>
                  </a:lnTo>
                  <a:lnTo>
                    <a:pt x="70" y="125"/>
                  </a:lnTo>
                  <a:lnTo>
                    <a:pt x="67" y="126"/>
                  </a:lnTo>
                  <a:lnTo>
                    <a:pt x="66" y="127"/>
                  </a:lnTo>
                  <a:lnTo>
                    <a:pt x="65" y="129"/>
                  </a:lnTo>
                  <a:lnTo>
                    <a:pt x="64" y="132"/>
                  </a:lnTo>
                  <a:lnTo>
                    <a:pt x="62" y="136"/>
                  </a:lnTo>
                  <a:lnTo>
                    <a:pt x="60" y="138"/>
                  </a:lnTo>
                  <a:lnTo>
                    <a:pt x="58" y="141"/>
                  </a:lnTo>
                  <a:lnTo>
                    <a:pt x="56" y="144"/>
                  </a:lnTo>
                  <a:lnTo>
                    <a:pt x="54" y="148"/>
                  </a:lnTo>
                  <a:lnTo>
                    <a:pt x="53" y="152"/>
                  </a:lnTo>
                  <a:lnTo>
                    <a:pt x="53" y="156"/>
                  </a:lnTo>
                  <a:lnTo>
                    <a:pt x="54" y="157"/>
                  </a:lnTo>
                  <a:lnTo>
                    <a:pt x="55" y="158"/>
                  </a:lnTo>
                  <a:lnTo>
                    <a:pt x="55" y="160"/>
                  </a:lnTo>
                  <a:lnTo>
                    <a:pt x="56" y="163"/>
                  </a:lnTo>
                  <a:lnTo>
                    <a:pt x="57" y="164"/>
                  </a:lnTo>
                  <a:lnTo>
                    <a:pt x="58" y="166"/>
                  </a:lnTo>
                  <a:lnTo>
                    <a:pt x="61" y="175"/>
                  </a:lnTo>
                  <a:lnTo>
                    <a:pt x="64" y="180"/>
                  </a:lnTo>
                  <a:lnTo>
                    <a:pt x="65" y="185"/>
                  </a:lnTo>
                  <a:lnTo>
                    <a:pt x="67" y="194"/>
                  </a:lnTo>
                  <a:lnTo>
                    <a:pt x="70" y="201"/>
                  </a:lnTo>
                  <a:lnTo>
                    <a:pt x="72" y="207"/>
                  </a:lnTo>
                  <a:lnTo>
                    <a:pt x="74" y="209"/>
                  </a:lnTo>
                  <a:lnTo>
                    <a:pt x="75" y="211"/>
                  </a:lnTo>
                  <a:lnTo>
                    <a:pt x="78" y="213"/>
                  </a:lnTo>
                  <a:lnTo>
                    <a:pt x="78" y="648"/>
                  </a:lnTo>
                  <a:lnTo>
                    <a:pt x="68" y="628"/>
                  </a:lnTo>
                  <a:lnTo>
                    <a:pt x="56" y="608"/>
                  </a:lnTo>
                  <a:lnTo>
                    <a:pt x="42" y="591"/>
                  </a:lnTo>
                  <a:lnTo>
                    <a:pt x="25" y="577"/>
                  </a:lnTo>
                  <a:lnTo>
                    <a:pt x="9" y="568"/>
                  </a:lnTo>
                  <a:lnTo>
                    <a:pt x="6" y="563"/>
                  </a:lnTo>
                  <a:lnTo>
                    <a:pt x="4" y="555"/>
                  </a:lnTo>
                  <a:lnTo>
                    <a:pt x="3" y="542"/>
                  </a:lnTo>
                  <a:lnTo>
                    <a:pt x="4" y="526"/>
                  </a:lnTo>
                  <a:lnTo>
                    <a:pt x="5" y="508"/>
                  </a:lnTo>
                  <a:lnTo>
                    <a:pt x="6" y="489"/>
                  </a:lnTo>
                  <a:lnTo>
                    <a:pt x="8" y="470"/>
                  </a:lnTo>
                  <a:lnTo>
                    <a:pt x="10" y="451"/>
                  </a:lnTo>
                  <a:lnTo>
                    <a:pt x="12" y="434"/>
                  </a:lnTo>
                  <a:lnTo>
                    <a:pt x="13" y="418"/>
                  </a:lnTo>
                  <a:lnTo>
                    <a:pt x="13" y="407"/>
                  </a:lnTo>
                  <a:lnTo>
                    <a:pt x="13" y="400"/>
                  </a:lnTo>
                  <a:lnTo>
                    <a:pt x="13" y="391"/>
                  </a:lnTo>
                  <a:lnTo>
                    <a:pt x="16" y="384"/>
                  </a:lnTo>
                  <a:lnTo>
                    <a:pt x="21" y="380"/>
                  </a:lnTo>
                  <a:lnTo>
                    <a:pt x="27" y="380"/>
                  </a:lnTo>
                  <a:lnTo>
                    <a:pt x="36" y="382"/>
                  </a:lnTo>
                  <a:lnTo>
                    <a:pt x="44" y="388"/>
                  </a:lnTo>
                  <a:lnTo>
                    <a:pt x="52" y="393"/>
                  </a:lnTo>
                  <a:lnTo>
                    <a:pt x="52" y="384"/>
                  </a:lnTo>
                  <a:lnTo>
                    <a:pt x="51" y="374"/>
                  </a:lnTo>
                  <a:lnTo>
                    <a:pt x="49" y="363"/>
                  </a:lnTo>
                  <a:lnTo>
                    <a:pt x="49" y="353"/>
                  </a:lnTo>
                  <a:lnTo>
                    <a:pt x="51" y="344"/>
                  </a:lnTo>
                  <a:lnTo>
                    <a:pt x="56" y="337"/>
                  </a:lnTo>
                  <a:lnTo>
                    <a:pt x="64" y="329"/>
                  </a:lnTo>
                  <a:lnTo>
                    <a:pt x="72" y="323"/>
                  </a:lnTo>
                  <a:lnTo>
                    <a:pt x="38" y="302"/>
                  </a:lnTo>
                  <a:lnTo>
                    <a:pt x="26" y="295"/>
                  </a:lnTo>
                  <a:lnTo>
                    <a:pt x="16" y="288"/>
                  </a:lnTo>
                  <a:lnTo>
                    <a:pt x="9" y="281"/>
                  </a:lnTo>
                  <a:lnTo>
                    <a:pt x="4" y="273"/>
                  </a:lnTo>
                  <a:lnTo>
                    <a:pt x="1" y="262"/>
                  </a:lnTo>
                  <a:lnTo>
                    <a:pt x="0" y="251"/>
                  </a:lnTo>
                  <a:lnTo>
                    <a:pt x="1" y="236"/>
                  </a:lnTo>
                  <a:lnTo>
                    <a:pt x="4" y="216"/>
                  </a:lnTo>
                  <a:lnTo>
                    <a:pt x="7" y="204"/>
                  </a:lnTo>
                  <a:lnTo>
                    <a:pt x="11" y="190"/>
                  </a:lnTo>
                  <a:lnTo>
                    <a:pt x="16" y="177"/>
                  </a:lnTo>
                  <a:lnTo>
                    <a:pt x="14" y="164"/>
                  </a:lnTo>
                  <a:lnTo>
                    <a:pt x="15" y="149"/>
                  </a:lnTo>
                  <a:lnTo>
                    <a:pt x="16" y="136"/>
                  </a:lnTo>
                  <a:lnTo>
                    <a:pt x="16" y="124"/>
                  </a:lnTo>
                  <a:lnTo>
                    <a:pt x="16" y="114"/>
                  </a:lnTo>
                  <a:lnTo>
                    <a:pt x="15" y="105"/>
                  </a:lnTo>
                  <a:lnTo>
                    <a:pt x="17" y="95"/>
                  </a:lnTo>
                  <a:lnTo>
                    <a:pt x="20" y="85"/>
                  </a:lnTo>
                  <a:lnTo>
                    <a:pt x="25" y="79"/>
                  </a:lnTo>
                  <a:lnTo>
                    <a:pt x="27" y="74"/>
                  </a:lnTo>
                  <a:lnTo>
                    <a:pt x="29" y="66"/>
                  </a:lnTo>
                  <a:lnTo>
                    <a:pt x="32" y="57"/>
                  </a:lnTo>
                  <a:lnTo>
                    <a:pt x="33" y="50"/>
                  </a:lnTo>
                  <a:lnTo>
                    <a:pt x="33" y="39"/>
                  </a:lnTo>
                  <a:lnTo>
                    <a:pt x="31" y="27"/>
                  </a:lnTo>
                  <a:lnTo>
                    <a:pt x="32" y="16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8" y="5"/>
                  </a:lnTo>
                  <a:lnTo>
                    <a:pt x="56" y="1"/>
                  </a:lnTo>
                  <a:lnTo>
                    <a:pt x="63" y="0"/>
                  </a:lnTo>
                  <a:lnTo>
                    <a:pt x="67" y="1"/>
                  </a:lnTo>
                  <a:close/>
                  <a:moveTo>
                    <a:pt x="78" y="771"/>
                  </a:moveTo>
                  <a:lnTo>
                    <a:pt x="70" y="757"/>
                  </a:lnTo>
                  <a:lnTo>
                    <a:pt x="66" y="744"/>
                  </a:lnTo>
                  <a:lnTo>
                    <a:pt x="66" y="732"/>
                  </a:lnTo>
                  <a:lnTo>
                    <a:pt x="67" y="722"/>
                  </a:lnTo>
                  <a:lnTo>
                    <a:pt x="70" y="712"/>
                  </a:lnTo>
                  <a:lnTo>
                    <a:pt x="70" y="703"/>
                  </a:lnTo>
                  <a:lnTo>
                    <a:pt x="67" y="694"/>
                  </a:lnTo>
                  <a:lnTo>
                    <a:pt x="62" y="686"/>
                  </a:lnTo>
                  <a:lnTo>
                    <a:pt x="60" y="681"/>
                  </a:lnTo>
                  <a:lnTo>
                    <a:pt x="62" y="677"/>
                  </a:lnTo>
                  <a:lnTo>
                    <a:pt x="67" y="672"/>
                  </a:lnTo>
                  <a:lnTo>
                    <a:pt x="73" y="668"/>
                  </a:lnTo>
                  <a:lnTo>
                    <a:pt x="78" y="664"/>
                  </a:lnTo>
                  <a:lnTo>
                    <a:pt x="78" y="771"/>
                  </a:lnTo>
                  <a:close/>
                </a:path>
              </a:pathLst>
            </a:custGeom>
            <a:solidFill>
              <a:srgbClr val="C3B37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33" name="Freeform 48"/>
            <p:cNvSpPr>
              <a:spLocks/>
            </p:cNvSpPr>
            <p:nvPr/>
          </p:nvSpPr>
          <p:spPr bwMode="gray">
            <a:xfrm>
              <a:off x="3368" y="1523"/>
              <a:ext cx="1037" cy="1302"/>
            </a:xfrm>
            <a:custGeom>
              <a:avLst/>
              <a:gdLst>
                <a:gd name="T0" fmla="*/ 100 w 1037"/>
                <a:gd name="T1" fmla="*/ 79 h 1302"/>
                <a:gd name="T2" fmla="*/ 158 w 1037"/>
                <a:gd name="T3" fmla="*/ 105 h 1302"/>
                <a:gd name="T4" fmla="*/ 181 w 1037"/>
                <a:gd name="T5" fmla="*/ 83 h 1302"/>
                <a:gd name="T6" fmla="*/ 210 w 1037"/>
                <a:gd name="T7" fmla="*/ 65 h 1302"/>
                <a:gd name="T8" fmla="*/ 219 w 1037"/>
                <a:gd name="T9" fmla="*/ 77 h 1302"/>
                <a:gd name="T10" fmla="*/ 234 w 1037"/>
                <a:gd name="T11" fmla="*/ 128 h 1302"/>
                <a:gd name="T12" fmla="*/ 269 w 1037"/>
                <a:gd name="T13" fmla="*/ 140 h 1302"/>
                <a:gd name="T14" fmla="*/ 295 w 1037"/>
                <a:gd name="T15" fmla="*/ 185 h 1302"/>
                <a:gd name="T16" fmla="*/ 341 w 1037"/>
                <a:gd name="T17" fmla="*/ 274 h 1302"/>
                <a:gd name="T18" fmla="*/ 455 w 1037"/>
                <a:gd name="T19" fmla="*/ 309 h 1302"/>
                <a:gd name="T20" fmla="*/ 549 w 1037"/>
                <a:gd name="T21" fmla="*/ 302 h 1302"/>
                <a:gd name="T22" fmla="*/ 617 w 1037"/>
                <a:gd name="T23" fmla="*/ 288 h 1302"/>
                <a:gd name="T24" fmla="*/ 698 w 1037"/>
                <a:gd name="T25" fmla="*/ 296 h 1302"/>
                <a:gd name="T26" fmla="*/ 810 w 1037"/>
                <a:gd name="T27" fmla="*/ 294 h 1302"/>
                <a:gd name="T28" fmla="*/ 904 w 1037"/>
                <a:gd name="T29" fmla="*/ 375 h 1302"/>
                <a:gd name="T30" fmla="*/ 962 w 1037"/>
                <a:gd name="T31" fmla="*/ 434 h 1302"/>
                <a:gd name="T32" fmla="*/ 996 w 1037"/>
                <a:gd name="T33" fmla="*/ 468 h 1302"/>
                <a:gd name="T34" fmla="*/ 973 w 1037"/>
                <a:gd name="T35" fmla="*/ 563 h 1302"/>
                <a:gd name="T36" fmla="*/ 961 w 1037"/>
                <a:gd name="T37" fmla="*/ 600 h 1302"/>
                <a:gd name="T38" fmla="*/ 941 w 1037"/>
                <a:gd name="T39" fmla="*/ 628 h 1302"/>
                <a:gd name="T40" fmla="*/ 926 w 1037"/>
                <a:gd name="T41" fmla="*/ 691 h 1302"/>
                <a:gd name="T42" fmla="*/ 908 w 1037"/>
                <a:gd name="T43" fmla="*/ 762 h 1302"/>
                <a:gd name="T44" fmla="*/ 949 w 1037"/>
                <a:gd name="T45" fmla="*/ 836 h 1302"/>
                <a:gd name="T46" fmla="*/ 925 w 1037"/>
                <a:gd name="T47" fmla="*/ 917 h 1302"/>
                <a:gd name="T48" fmla="*/ 904 w 1037"/>
                <a:gd name="T49" fmla="*/ 986 h 1302"/>
                <a:gd name="T50" fmla="*/ 993 w 1037"/>
                <a:gd name="T51" fmla="*/ 1071 h 1302"/>
                <a:gd name="T52" fmla="*/ 1013 w 1037"/>
                <a:gd name="T53" fmla="*/ 1131 h 1302"/>
                <a:gd name="T54" fmla="*/ 1037 w 1037"/>
                <a:gd name="T55" fmla="*/ 1142 h 1302"/>
                <a:gd name="T56" fmla="*/ 1008 w 1037"/>
                <a:gd name="T57" fmla="*/ 1182 h 1302"/>
                <a:gd name="T58" fmla="*/ 948 w 1037"/>
                <a:gd name="T59" fmla="*/ 1200 h 1302"/>
                <a:gd name="T60" fmla="*/ 891 w 1037"/>
                <a:gd name="T61" fmla="*/ 1245 h 1302"/>
                <a:gd name="T62" fmla="*/ 828 w 1037"/>
                <a:gd name="T63" fmla="*/ 1300 h 1302"/>
                <a:gd name="T64" fmla="*/ 767 w 1037"/>
                <a:gd name="T65" fmla="*/ 1279 h 1302"/>
                <a:gd name="T66" fmla="*/ 750 w 1037"/>
                <a:gd name="T67" fmla="*/ 1280 h 1302"/>
                <a:gd name="T68" fmla="*/ 644 w 1037"/>
                <a:gd name="T69" fmla="*/ 1225 h 1302"/>
                <a:gd name="T70" fmla="*/ 604 w 1037"/>
                <a:gd name="T71" fmla="*/ 1174 h 1302"/>
                <a:gd name="T72" fmla="*/ 584 w 1037"/>
                <a:gd name="T73" fmla="*/ 1132 h 1302"/>
                <a:gd name="T74" fmla="*/ 524 w 1037"/>
                <a:gd name="T75" fmla="*/ 1099 h 1302"/>
                <a:gd name="T76" fmla="*/ 436 w 1037"/>
                <a:gd name="T77" fmla="*/ 1119 h 1302"/>
                <a:gd name="T78" fmla="*/ 383 w 1037"/>
                <a:gd name="T79" fmla="*/ 1098 h 1302"/>
                <a:gd name="T80" fmla="*/ 346 w 1037"/>
                <a:gd name="T81" fmla="*/ 1074 h 1302"/>
                <a:gd name="T82" fmla="*/ 282 w 1037"/>
                <a:gd name="T83" fmla="*/ 1011 h 1302"/>
                <a:gd name="T84" fmla="*/ 246 w 1037"/>
                <a:gd name="T85" fmla="*/ 978 h 1302"/>
                <a:gd name="T86" fmla="*/ 213 w 1037"/>
                <a:gd name="T87" fmla="*/ 882 h 1302"/>
                <a:gd name="T88" fmla="*/ 192 w 1037"/>
                <a:gd name="T89" fmla="*/ 843 h 1302"/>
                <a:gd name="T90" fmla="*/ 172 w 1037"/>
                <a:gd name="T91" fmla="*/ 794 h 1302"/>
                <a:gd name="T92" fmla="*/ 126 w 1037"/>
                <a:gd name="T93" fmla="*/ 767 h 1302"/>
                <a:gd name="T94" fmla="*/ 68 w 1037"/>
                <a:gd name="T95" fmla="*/ 752 h 1302"/>
                <a:gd name="T96" fmla="*/ 67 w 1037"/>
                <a:gd name="T97" fmla="*/ 693 h 1302"/>
                <a:gd name="T98" fmla="*/ 79 w 1037"/>
                <a:gd name="T99" fmla="*/ 662 h 1302"/>
                <a:gd name="T100" fmla="*/ 9 w 1037"/>
                <a:gd name="T101" fmla="*/ 568 h 1302"/>
                <a:gd name="T102" fmla="*/ 6 w 1037"/>
                <a:gd name="T103" fmla="*/ 489 h 1302"/>
                <a:gd name="T104" fmla="*/ 13 w 1037"/>
                <a:gd name="T105" fmla="*/ 400 h 1302"/>
                <a:gd name="T106" fmla="*/ 44 w 1037"/>
                <a:gd name="T107" fmla="*/ 388 h 1302"/>
                <a:gd name="T108" fmla="*/ 51 w 1037"/>
                <a:gd name="T109" fmla="*/ 344 h 1302"/>
                <a:gd name="T110" fmla="*/ 16 w 1037"/>
                <a:gd name="T111" fmla="*/ 288 h 1302"/>
                <a:gd name="T112" fmla="*/ 4 w 1037"/>
                <a:gd name="T113" fmla="*/ 216 h 1302"/>
                <a:gd name="T114" fmla="*/ 16 w 1037"/>
                <a:gd name="T115" fmla="*/ 136 h 1302"/>
                <a:gd name="T116" fmla="*/ 25 w 1037"/>
                <a:gd name="T117" fmla="*/ 79 h 1302"/>
                <a:gd name="T118" fmla="*/ 31 w 1037"/>
                <a:gd name="T119" fmla="*/ 27 h 1302"/>
                <a:gd name="T120" fmla="*/ 63 w 1037"/>
                <a:gd name="T121" fmla="*/ 0 h 130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037"/>
                <a:gd name="T184" fmla="*/ 0 h 1302"/>
                <a:gd name="T185" fmla="*/ 1037 w 1037"/>
                <a:gd name="T186" fmla="*/ 1302 h 130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037" h="1302">
                  <a:moveTo>
                    <a:pt x="67" y="1"/>
                  </a:moveTo>
                  <a:lnTo>
                    <a:pt x="77" y="14"/>
                  </a:lnTo>
                  <a:lnTo>
                    <a:pt x="84" y="29"/>
                  </a:lnTo>
                  <a:lnTo>
                    <a:pt x="89" y="46"/>
                  </a:lnTo>
                  <a:lnTo>
                    <a:pt x="94" y="62"/>
                  </a:lnTo>
                  <a:lnTo>
                    <a:pt x="100" y="79"/>
                  </a:lnTo>
                  <a:lnTo>
                    <a:pt x="108" y="93"/>
                  </a:lnTo>
                  <a:lnTo>
                    <a:pt x="116" y="105"/>
                  </a:lnTo>
                  <a:lnTo>
                    <a:pt x="128" y="114"/>
                  </a:lnTo>
                  <a:lnTo>
                    <a:pt x="138" y="117"/>
                  </a:lnTo>
                  <a:lnTo>
                    <a:pt x="149" y="112"/>
                  </a:lnTo>
                  <a:lnTo>
                    <a:pt x="158" y="105"/>
                  </a:lnTo>
                  <a:lnTo>
                    <a:pt x="166" y="94"/>
                  </a:lnTo>
                  <a:lnTo>
                    <a:pt x="169" y="91"/>
                  </a:lnTo>
                  <a:lnTo>
                    <a:pt x="172" y="89"/>
                  </a:lnTo>
                  <a:lnTo>
                    <a:pt x="175" y="87"/>
                  </a:lnTo>
                  <a:lnTo>
                    <a:pt x="178" y="85"/>
                  </a:lnTo>
                  <a:lnTo>
                    <a:pt x="181" y="83"/>
                  </a:lnTo>
                  <a:lnTo>
                    <a:pt x="185" y="78"/>
                  </a:lnTo>
                  <a:lnTo>
                    <a:pt x="189" y="72"/>
                  </a:lnTo>
                  <a:lnTo>
                    <a:pt x="194" y="66"/>
                  </a:lnTo>
                  <a:lnTo>
                    <a:pt x="200" y="63"/>
                  </a:lnTo>
                  <a:lnTo>
                    <a:pt x="206" y="63"/>
                  </a:lnTo>
                  <a:lnTo>
                    <a:pt x="210" y="65"/>
                  </a:lnTo>
                  <a:lnTo>
                    <a:pt x="213" y="67"/>
                  </a:lnTo>
                  <a:lnTo>
                    <a:pt x="215" y="68"/>
                  </a:lnTo>
                  <a:lnTo>
                    <a:pt x="217" y="69"/>
                  </a:lnTo>
                  <a:lnTo>
                    <a:pt x="218" y="71"/>
                  </a:lnTo>
                  <a:lnTo>
                    <a:pt x="219" y="73"/>
                  </a:lnTo>
                  <a:lnTo>
                    <a:pt x="219" y="77"/>
                  </a:lnTo>
                  <a:lnTo>
                    <a:pt x="218" y="80"/>
                  </a:lnTo>
                  <a:lnTo>
                    <a:pt x="217" y="88"/>
                  </a:lnTo>
                  <a:lnTo>
                    <a:pt x="219" y="98"/>
                  </a:lnTo>
                  <a:lnTo>
                    <a:pt x="223" y="109"/>
                  </a:lnTo>
                  <a:lnTo>
                    <a:pt x="228" y="120"/>
                  </a:lnTo>
                  <a:lnTo>
                    <a:pt x="234" y="128"/>
                  </a:lnTo>
                  <a:lnTo>
                    <a:pt x="240" y="132"/>
                  </a:lnTo>
                  <a:lnTo>
                    <a:pt x="247" y="135"/>
                  </a:lnTo>
                  <a:lnTo>
                    <a:pt x="251" y="137"/>
                  </a:lnTo>
                  <a:lnTo>
                    <a:pt x="256" y="139"/>
                  </a:lnTo>
                  <a:lnTo>
                    <a:pt x="263" y="139"/>
                  </a:lnTo>
                  <a:lnTo>
                    <a:pt x="269" y="140"/>
                  </a:lnTo>
                  <a:lnTo>
                    <a:pt x="282" y="145"/>
                  </a:lnTo>
                  <a:lnTo>
                    <a:pt x="293" y="153"/>
                  </a:lnTo>
                  <a:lnTo>
                    <a:pt x="295" y="158"/>
                  </a:lnTo>
                  <a:lnTo>
                    <a:pt x="296" y="166"/>
                  </a:lnTo>
                  <a:lnTo>
                    <a:pt x="295" y="174"/>
                  </a:lnTo>
                  <a:lnTo>
                    <a:pt x="295" y="185"/>
                  </a:lnTo>
                  <a:lnTo>
                    <a:pt x="298" y="197"/>
                  </a:lnTo>
                  <a:lnTo>
                    <a:pt x="302" y="205"/>
                  </a:lnTo>
                  <a:lnTo>
                    <a:pt x="312" y="223"/>
                  </a:lnTo>
                  <a:lnTo>
                    <a:pt x="320" y="242"/>
                  </a:lnTo>
                  <a:lnTo>
                    <a:pt x="329" y="258"/>
                  </a:lnTo>
                  <a:lnTo>
                    <a:pt x="341" y="274"/>
                  </a:lnTo>
                  <a:lnTo>
                    <a:pt x="354" y="287"/>
                  </a:lnTo>
                  <a:lnTo>
                    <a:pt x="370" y="297"/>
                  </a:lnTo>
                  <a:lnTo>
                    <a:pt x="389" y="303"/>
                  </a:lnTo>
                  <a:lnTo>
                    <a:pt x="410" y="307"/>
                  </a:lnTo>
                  <a:lnTo>
                    <a:pt x="432" y="309"/>
                  </a:lnTo>
                  <a:lnTo>
                    <a:pt x="455" y="309"/>
                  </a:lnTo>
                  <a:lnTo>
                    <a:pt x="476" y="307"/>
                  </a:lnTo>
                  <a:lnTo>
                    <a:pt x="498" y="305"/>
                  </a:lnTo>
                  <a:lnTo>
                    <a:pt x="516" y="303"/>
                  </a:lnTo>
                  <a:lnTo>
                    <a:pt x="532" y="301"/>
                  </a:lnTo>
                  <a:lnTo>
                    <a:pt x="543" y="301"/>
                  </a:lnTo>
                  <a:lnTo>
                    <a:pt x="549" y="302"/>
                  </a:lnTo>
                  <a:lnTo>
                    <a:pt x="559" y="305"/>
                  </a:lnTo>
                  <a:lnTo>
                    <a:pt x="571" y="303"/>
                  </a:lnTo>
                  <a:lnTo>
                    <a:pt x="582" y="299"/>
                  </a:lnTo>
                  <a:lnTo>
                    <a:pt x="594" y="294"/>
                  </a:lnTo>
                  <a:lnTo>
                    <a:pt x="605" y="289"/>
                  </a:lnTo>
                  <a:lnTo>
                    <a:pt x="617" y="288"/>
                  </a:lnTo>
                  <a:lnTo>
                    <a:pt x="638" y="288"/>
                  </a:lnTo>
                  <a:lnTo>
                    <a:pt x="654" y="289"/>
                  </a:lnTo>
                  <a:lnTo>
                    <a:pt x="667" y="291"/>
                  </a:lnTo>
                  <a:lnTo>
                    <a:pt x="678" y="293"/>
                  </a:lnTo>
                  <a:lnTo>
                    <a:pt x="688" y="295"/>
                  </a:lnTo>
                  <a:lnTo>
                    <a:pt x="698" y="296"/>
                  </a:lnTo>
                  <a:lnTo>
                    <a:pt x="709" y="296"/>
                  </a:lnTo>
                  <a:lnTo>
                    <a:pt x="724" y="294"/>
                  </a:lnTo>
                  <a:lnTo>
                    <a:pt x="741" y="290"/>
                  </a:lnTo>
                  <a:lnTo>
                    <a:pt x="766" y="287"/>
                  </a:lnTo>
                  <a:lnTo>
                    <a:pt x="788" y="289"/>
                  </a:lnTo>
                  <a:lnTo>
                    <a:pt x="810" y="294"/>
                  </a:lnTo>
                  <a:lnTo>
                    <a:pt x="829" y="303"/>
                  </a:lnTo>
                  <a:lnTo>
                    <a:pt x="848" y="315"/>
                  </a:lnTo>
                  <a:lnTo>
                    <a:pt x="864" y="328"/>
                  </a:lnTo>
                  <a:lnTo>
                    <a:pt x="879" y="343"/>
                  </a:lnTo>
                  <a:lnTo>
                    <a:pt x="892" y="359"/>
                  </a:lnTo>
                  <a:lnTo>
                    <a:pt x="904" y="375"/>
                  </a:lnTo>
                  <a:lnTo>
                    <a:pt x="915" y="390"/>
                  </a:lnTo>
                  <a:lnTo>
                    <a:pt x="924" y="404"/>
                  </a:lnTo>
                  <a:lnTo>
                    <a:pt x="931" y="415"/>
                  </a:lnTo>
                  <a:lnTo>
                    <a:pt x="939" y="423"/>
                  </a:lnTo>
                  <a:lnTo>
                    <a:pt x="949" y="430"/>
                  </a:lnTo>
                  <a:lnTo>
                    <a:pt x="962" y="434"/>
                  </a:lnTo>
                  <a:lnTo>
                    <a:pt x="973" y="438"/>
                  </a:lnTo>
                  <a:lnTo>
                    <a:pt x="984" y="442"/>
                  </a:lnTo>
                  <a:lnTo>
                    <a:pt x="993" y="446"/>
                  </a:lnTo>
                  <a:lnTo>
                    <a:pt x="997" y="450"/>
                  </a:lnTo>
                  <a:lnTo>
                    <a:pt x="997" y="457"/>
                  </a:lnTo>
                  <a:lnTo>
                    <a:pt x="996" y="468"/>
                  </a:lnTo>
                  <a:lnTo>
                    <a:pt x="993" y="481"/>
                  </a:lnTo>
                  <a:lnTo>
                    <a:pt x="988" y="496"/>
                  </a:lnTo>
                  <a:lnTo>
                    <a:pt x="983" y="514"/>
                  </a:lnTo>
                  <a:lnTo>
                    <a:pt x="979" y="530"/>
                  </a:lnTo>
                  <a:lnTo>
                    <a:pt x="976" y="548"/>
                  </a:lnTo>
                  <a:lnTo>
                    <a:pt x="973" y="563"/>
                  </a:lnTo>
                  <a:lnTo>
                    <a:pt x="973" y="577"/>
                  </a:lnTo>
                  <a:lnTo>
                    <a:pt x="975" y="590"/>
                  </a:lnTo>
                  <a:lnTo>
                    <a:pt x="975" y="595"/>
                  </a:lnTo>
                  <a:lnTo>
                    <a:pt x="972" y="598"/>
                  </a:lnTo>
                  <a:lnTo>
                    <a:pt x="968" y="599"/>
                  </a:lnTo>
                  <a:lnTo>
                    <a:pt x="961" y="600"/>
                  </a:lnTo>
                  <a:lnTo>
                    <a:pt x="955" y="600"/>
                  </a:lnTo>
                  <a:lnTo>
                    <a:pt x="948" y="602"/>
                  </a:lnTo>
                  <a:lnTo>
                    <a:pt x="943" y="604"/>
                  </a:lnTo>
                  <a:lnTo>
                    <a:pt x="940" y="609"/>
                  </a:lnTo>
                  <a:lnTo>
                    <a:pt x="941" y="616"/>
                  </a:lnTo>
                  <a:lnTo>
                    <a:pt x="941" y="628"/>
                  </a:lnTo>
                  <a:lnTo>
                    <a:pt x="938" y="640"/>
                  </a:lnTo>
                  <a:lnTo>
                    <a:pt x="934" y="652"/>
                  </a:lnTo>
                  <a:lnTo>
                    <a:pt x="929" y="665"/>
                  </a:lnTo>
                  <a:lnTo>
                    <a:pt x="926" y="676"/>
                  </a:lnTo>
                  <a:lnTo>
                    <a:pt x="926" y="684"/>
                  </a:lnTo>
                  <a:lnTo>
                    <a:pt x="926" y="691"/>
                  </a:lnTo>
                  <a:lnTo>
                    <a:pt x="924" y="701"/>
                  </a:lnTo>
                  <a:lnTo>
                    <a:pt x="921" y="712"/>
                  </a:lnTo>
                  <a:lnTo>
                    <a:pt x="917" y="725"/>
                  </a:lnTo>
                  <a:lnTo>
                    <a:pt x="913" y="738"/>
                  </a:lnTo>
                  <a:lnTo>
                    <a:pt x="910" y="751"/>
                  </a:lnTo>
                  <a:lnTo>
                    <a:pt x="908" y="762"/>
                  </a:lnTo>
                  <a:lnTo>
                    <a:pt x="908" y="773"/>
                  </a:lnTo>
                  <a:lnTo>
                    <a:pt x="911" y="780"/>
                  </a:lnTo>
                  <a:lnTo>
                    <a:pt x="921" y="793"/>
                  </a:lnTo>
                  <a:lnTo>
                    <a:pt x="931" y="806"/>
                  </a:lnTo>
                  <a:lnTo>
                    <a:pt x="941" y="821"/>
                  </a:lnTo>
                  <a:lnTo>
                    <a:pt x="949" y="836"/>
                  </a:lnTo>
                  <a:lnTo>
                    <a:pt x="955" y="853"/>
                  </a:lnTo>
                  <a:lnTo>
                    <a:pt x="956" y="871"/>
                  </a:lnTo>
                  <a:lnTo>
                    <a:pt x="953" y="884"/>
                  </a:lnTo>
                  <a:lnTo>
                    <a:pt x="945" y="897"/>
                  </a:lnTo>
                  <a:lnTo>
                    <a:pt x="936" y="907"/>
                  </a:lnTo>
                  <a:lnTo>
                    <a:pt x="925" y="917"/>
                  </a:lnTo>
                  <a:lnTo>
                    <a:pt x="915" y="929"/>
                  </a:lnTo>
                  <a:lnTo>
                    <a:pt x="905" y="940"/>
                  </a:lnTo>
                  <a:lnTo>
                    <a:pt x="899" y="953"/>
                  </a:lnTo>
                  <a:lnTo>
                    <a:pt x="897" y="968"/>
                  </a:lnTo>
                  <a:lnTo>
                    <a:pt x="899" y="976"/>
                  </a:lnTo>
                  <a:lnTo>
                    <a:pt x="904" y="986"/>
                  </a:lnTo>
                  <a:lnTo>
                    <a:pt x="912" y="996"/>
                  </a:lnTo>
                  <a:lnTo>
                    <a:pt x="924" y="1009"/>
                  </a:lnTo>
                  <a:lnTo>
                    <a:pt x="939" y="1023"/>
                  </a:lnTo>
                  <a:lnTo>
                    <a:pt x="958" y="1039"/>
                  </a:lnTo>
                  <a:lnTo>
                    <a:pt x="980" y="1059"/>
                  </a:lnTo>
                  <a:lnTo>
                    <a:pt x="993" y="1071"/>
                  </a:lnTo>
                  <a:lnTo>
                    <a:pt x="1001" y="1083"/>
                  </a:lnTo>
                  <a:lnTo>
                    <a:pt x="1005" y="1095"/>
                  </a:lnTo>
                  <a:lnTo>
                    <a:pt x="1008" y="1106"/>
                  </a:lnTo>
                  <a:lnTo>
                    <a:pt x="1010" y="1116"/>
                  </a:lnTo>
                  <a:lnTo>
                    <a:pt x="1011" y="1125"/>
                  </a:lnTo>
                  <a:lnTo>
                    <a:pt x="1013" y="1131"/>
                  </a:lnTo>
                  <a:lnTo>
                    <a:pt x="1017" y="1136"/>
                  </a:lnTo>
                  <a:lnTo>
                    <a:pt x="1022" y="1137"/>
                  </a:lnTo>
                  <a:lnTo>
                    <a:pt x="1032" y="1135"/>
                  </a:lnTo>
                  <a:lnTo>
                    <a:pt x="1036" y="1134"/>
                  </a:lnTo>
                  <a:lnTo>
                    <a:pt x="1037" y="1137"/>
                  </a:lnTo>
                  <a:lnTo>
                    <a:pt x="1037" y="1142"/>
                  </a:lnTo>
                  <a:lnTo>
                    <a:pt x="1034" y="1148"/>
                  </a:lnTo>
                  <a:lnTo>
                    <a:pt x="1030" y="1156"/>
                  </a:lnTo>
                  <a:lnTo>
                    <a:pt x="1024" y="1164"/>
                  </a:lnTo>
                  <a:lnTo>
                    <a:pt x="1018" y="1171"/>
                  </a:lnTo>
                  <a:lnTo>
                    <a:pt x="1013" y="1178"/>
                  </a:lnTo>
                  <a:lnTo>
                    <a:pt x="1008" y="1182"/>
                  </a:lnTo>
                  <a:lnTo>
                    <a:pt x="1004" y="1184"/>
                  </a:lnTo>
                  <a:lnTo>
                    <a:pt x="994" y="1187"/>
                  </a:lnTo>
                  <a:lnTo>
                    <a:pt x="982" y="1191"/>
                  </a:lnTo>
                  <a:lnTo>
                    <a:pt x="970" y="1196"/>
                  </a:lnTo>
                  <a:lnTo>
                    <a:pt x="959" y="1200"/>
                  </a:lnTo>
                  <a:lnTo>
                    <a:pt x="948" y="1200"/>
                  </a:lnTo>
                  <a:lnTo>
                    <a:pt x="937" y="1201"/>
                  </a:lnTo>
                  <a:lnTo>
                    <a:pt x="926" y="1206"/>
                  </a:lnTo>
                  <a:lnTo>
                    <a:pt x="915" y="1213"/>
                  </a:lnTo>
                  <a:lnTo>
                    <a:pt x="904" y="1222"/>
                  </a:lnTo>
                  <a:lnTo>
                    <a:pt x="897" y="1232"/>
                  </a:lnTo>
                  <a:lnTo>
                    <a:pt x="891" y="1245"/>
                  </a:lnTo>
                  <a:lnTo>
                    <a:pt x="886" y="1256"/>
                  </a:lnTo>
                  <a:lnTo>
                    <a:pt x="878" y="1268"/>
                  </a:lnTo>
                  <a:lnTo>
                    <a:pt x="866" y="1280"/>
                  </a:lnTo>
                  <a:lnTo>
                    <a:pt x="851" y="1290"/>
                  </a:lnTo>
                  <a:lnTo>
                    <a:pt x="838" y="1296"/>
                  </a:lnTo>
                  <a:lnTo>
                    <a:pt x="828" y="1300"/>
                  </a:lnTo>
                  <a:lnTo>
                    <a:pt x="820" y="1302"/>
                  </a:lnTo>
                  <a:lnTo>
                    <a:pt x="812" y="1302"/>
                  </a:lnTo>
                  <a:lnTo>
                    <a:pt x="801" y="1297"/>
                  </a:lnTo>
                  <a:lnTo>
                    <a:pt x="790" y="1292"/>
                  </a:lnTo>
                  <a:lnTo>
                    <a:pt x="780" y="1286"/>
                  </a:lnTo>
                  <a:lnTo>
                    <a:pt x="767" y="1279"/>
                  </a:lnTo>
                  <a:lnTo>
                    <a:pt x="763" y="1279"/>
                  </a:lnTo>
                  <a:lnTo>
                    <a:pt x="761" y="1279"/>
                  </a:lnTo>
                  <a:lnTo>
                    <a:pt x="758" y="1279"/>
                  </a:lnTo>
                  <a:lnTo>
                    <a:pt x="756" y="1280"/>
                  </a:lnTo>
                  <a:lnTo>
                    <a:pt x="753" y="1280"/>
                  </a:lnTo>
                  <a:lnTo>
                    <a:pt x="750" y="1280"/>
                  </a:lnTo>
                  <a:lnTo>
                    <a:pt x="732" y="1276"/>
                  </a:lnTo>
                  <a:lnTo>
                    <a:pt x="714" y="1268"/>
                  </a:lnTo>
                  <a:lnTo>
                    <a:pt x="697" y="1258"/>
                  </a:lnTo>
                  <a:lnTo>
                    <a:pt x="680" y="1246"/>
                  </a:lnTo>
                  <a:lnTo>
                    <a:pt x="663" y="1234"/>
                  </a:lnTo>
                  <a:lnTo>
                    <a:pt x="644" y="1225"/>
                  </a:lnTo>
                  <a:lnTo>
                    <a:pt x="625" y="1219"/>
                  </a:lnTo>
                  <a:lnTo>
                    <a:pt x="617" y="1216"/>
                  </a:lnTo>
                  <a:lnTo>
                    <a:pt x="612" y="1208"/>
                  </a:lnTo>
                  <a:lnTo>
                    <a:pt x="608" y="1199"/>
                  </a:lnTo>
                  <a:lnTo>
                    <a:pt x="605" y="1186"/>
                  </a:lnTo>
                  <a:lnTo>
                    <a:pt x="604" y="1174"/>
                  </a:lnTo>
                  <a:lnTo>
                    <a:pt x="603" y="1163"/>
                  </a:lnTo>
                  <a:lnTo>
                    <a:pt x="602" y="1151"/>
                  </a:lnTo>
                  <a:lnTo>
                    <a:pt x="600" y="1142"/>
                  </a:lnTo>
                  <a:lnTo>
                    <a:pt x="596" y="1136"/>
                  </a:lnTo>
                  <a:lnTo>
                    <a:pt x="591" y="1134"/>
                  </a:lnTo>
                  <a:lnTo>
                    <a:pt x="584" y="1132"/>
                  </a:lnTo>
                  <a:lnTo>
                    <a:pt x="576" y="1125"/>
                  </a:lnTo>
                  <a:lnTo>
                    <a:pt x="567" y="1115"/>
                  </a:lnTo>
                  <a:lnTo>
                    <a:pt x="558" y="1106"/>
                  </a:lnTo>
                  <a:lnTo>
                    <a:pt x="548" y="1100"/>
                  </a:lnTo>
                  <a:lnTo>
                    <a:pt x="537" y="1097"/>
                  </a:lnTo>
                  <a:lnTo>
                    <a:pt x="524" y="1099"/>
                  </a:lnTo>
                  <a:lnTo>
                    <a:pt x="511" y="1102"/>
                  </a:lnTo>
                  <a:lnTo>
                    <a:pt x="499" y="1104"/>
                  </a:lnTo>
                  <a:lnTo>
                    <a:pt x="481" y="1105"/>
                  </a:lnTo>
                  <a:lnTo>
                    <a:pt x="466" y="1110"/>
                  </a:lnTo>
                  <a:lnTo>
                    <a:pt x="450" y="1116"/>
                  </a:lnTo>
                  <a:lnTo>
                    <a:pt x="436" y="1119"/>
                  </a:lnTo>
                  <a:lnTo>
                    <a:pt x="421" y="1118"/>
                  </a:lnTo>
                  <a:lnTo>
                    <a:pt x="412" y="1114"/>
                  </a:lnTo>
                  <a:lnTo>
                    <a:pt x="406" y="1109"/>
                  </a:lnTo>
                  <a:lnTo>
                    <a:pt x="401" y="1104"/>
                  </a:lnTo>
                  <a:lnTo>
                    <a:pt x="395" y="1101"/>
                  </a:lnTo>
                  <a:lnTo>
                    <a:pt x="383" y="1098"/>
                  </a:lnTo>
                  <a:lnTo>
                    <a:pt x="373" y="1093"/>
                  </a:lnTo>
                  <a:lnTo>
                    <a:pt x="366" y="1088"/>
                  </a:lnTo>
                  <a:lnTo>
                    <a:pt x="360" y="1083"/>
                  </a:lnTo>
                  <a:lnTo>
                    <a:pt x="354" y="1081"/>
                  </a:lnTo>
                  <a:lnTo>
                    <a:pt x="349" y="1079"/>
                  </a:lnTo>
                  <a:lnTo>
                    <a:pt x="346" y="1074"/>
                  </a:lnTo>
                  <a:lnTo>
                    <a:pt x="344" y="1066"/>
                  </a:lnTo>
                  <a:lnTo>
                    <a:pt x="340" y="1059"/>
                  </a:lnTo>
                  <a:lnTo>
                    <a:pt x="335" y="1054"/>
                  </a:lnTo>
                  <a:lnTo>
                    <a:pt x="315" y="1037"/>
                  </a:lnTo>
                  <a:lnTo>
                    <a:pt x="297" y="1023"/>
                  </a:lnTo>
                  <a:lnTo>
                    <a:pt x="282" y="1011"/>
                  </a:lnTo>
                  <a:lnTo>
                    <a:pt x="268" y="1001"/>
                  </a:lnTo>
                  <a:lnTo>
                    <a:pt x="254" y="996"/>
                  </a:lnTo>
                  <a:lnTo>
                    <a:pt x="249" y="994"/>
                  </a:lnTo>
                  <a:lnTo>
                    <a:pt x="247" y="990"/>
                  </a:lnTo>
                  <a:lnTo>
                    <a:pt x="247" y="984"/>
                  </a:lnTo>
                  <a:lnTo>
                    <a:pt x="246" y="978"/>
                  </a:lnTo>
                  <a:lnTo>
                    <a:pt x="244" y="974"/>
                  </a:lnTo>
                  <a:lnTo>
                    <a:pt x="231" y="954"/>
                  </a:lnTo>
                  <a:lnTo>
                    <a:pt x="221" y="933"/>
                  </a:lnTo>
                  <a:lnTo>
                    <a:pt x="216" y="910"/>
                  </a:lnTo>
                  <a:lnTo>
                    <a:pt x="215" y="890"/>
                  </a:lnTo>
                  <a:lnTo>
                    <a:pt x="213" y="882"/>
                  </a:lnTo>
                  <a:lnTo>
                    <a:pt x="207" y="876"/>
                  </a:lnTo>
                  <a:lnTo>
                    <a:pt x="201" y="871"/>
                  </a:lnTo>
                  <a:lnTo>
                    <a:pt x="195" y="867"/>
                  </a:lnTo>
                  <a:lnTo>
                    <a:pt x="191" y="860"/>
                  </a:lnTo>
                  <a:lnTo>
                    <a:pt x="190" y="852"/>
                  </a:lnTo>
                  <a:lnTo>
                    <a:pt x="192" y="843"/>
                  </a:lnTo>
                  <a:lnTo>
                    <a:pt x="195" y="834"/>
                  </a:lnTo>
                  <a:lnTo>
                    <a:pt x="197" y="826"/>
                  </a:lnTo>
                  <a:lnTo>
                    <a:pt x="196" y="819"/>
                  </a:lnTo>
                  <a:lnTo>
                    <a:pt x="189" y="808"/>
                  </a:lnTo>
                  <a:lnTo>
                    <a:pt x="180" y="801"/>
                  </a:lnTo>
                  <a:lnTo>
                    <a:pt x="172" y="794"/>
                  </a:lnTo>
                  <a:lnTo>
                    <a:pt x="164" y="788"/>
                  </a:lnTo>
                  <a:lnTo>
                    <a:pt x="157" y="781"/>
                  </a:lnTo>
                  <a:lnTo>
                    <a:pt x="152" y="777"/>
                  </a:lnTo>
                  <a:lnTo>
                    <a:pt x="144" y="773"/>
                  </a:lnTo>
                  <a:lnTo>
                    <a:pt x="136" y="769"/>
                  </a:lnTo>
                  <a:lnTo>
                    <a:pt x="126" y="767"/>
                  </a:lnTo>
                  <a:lnTo>
                    <a:pt x="114" y="768"/>
                  </a:lnTo>
                  <a:lnTo>
                    <a:pt x="102" y="771"/>
                  </a:lnTo>
                  <a:lnTo>
                    <a:pt x="92" y="776"/>
                  </a:lnTo>
                  <a:lnTo>
                    <a:pt x="83" y="780"/>
                  </a:lnTo>
                  <a:lnTo>
                    <a:pt x="74" y="764"/>
                  </a:lnTo>
                  <a:lnTo>
                    <a:pt x="68" y="752"/>
                  </a:lnTo>
                  <a:lnTo>
                    <a:pt x="66" y="740"/>
                  </a:lnTo>
                  <a:lnTo>
                    <a:pt x="66" y="729"/>
                  </a:lnTo>
                  <a:lnTo>
                    <a:pt x="68" y="719"/>
                  </a:lnTo>
                  <a:lnTo>
                    <a:pt x="70" y="710"/>
                  </a:lnTo>
                  <a:lnTo>
                    <a:pt x="70" y="702"/>
                  </a:lnTo>
                  <a:lnTo>
                    <a:pt x="67" y="693"/>
                  </a:lnTo>
                  <a:lnTo>
                    <a:pt x="62" y="686"/>
                  </a:lnTo>
                  <a:lnTo>
                    <a:pt x="60" y="681"/>
                  </a:lnTo>
                  <a:lnTo>
                    <a:pt x="63" y="676"/>
                  </a:lnTo>
                  <a:lnTo>
                    <a:pt x="68" y="671"/>
                  </a:lnTo>
                  <a:lnTo>
                    <a:pt x="74" y="667"/>
                  </a:lnTo>
                  <a:lnTo>
                    <a:pt x="79" y="662"/>
                  </a:lnTo>
                  <a:lnTo>
                    <a:pt x="80" y="657"/>
                  </a:lnTo>
                  <a:lnTo>
                    <a:pt x="72" y="635"/>
                  </a:lnTo>
                  <a:lnTo>
                    <a:pt x="59" y="612"/>
                  </a:lnTo>
                  <a:lnTo>
                    <a:pt x="44" y="594"/>
                  </a:lnTo>
                  <a:lnTo>
                    <a:pt x="26" y="578"/>
                  </a:lnTo>
                  <a:lnTo>
                    <a:pt x="9" y="568"/>
                  </a:lnTo>
                  <a:lnTo>
                    <a:pt x="6" y="563"/>
                  </a:lnTo>
                  <a:lnTo>
                    <a:pt x="4" y="555"/>
                  </a:lnTo>
                  <a:lnTo>
                    <a:pt x="3" y="542"/>
                  </a:lnTo>
                  <a:lnTo>
                    <a:pt x="4" y="526"/>
                  </a:lnTo>
                  <a:lnTo>
                    <a:pt x="5" y="508"/>
                  </a:lnTo>
                  <a:lnTo>
                    <a:pt x="6" y="489"/>
                  </a:lnTo>
                  <a:lnTo>
                    <a:pt x="8" y="470"/>
                  </a:lnTo>
                  <a:lnTo>
                    <a:pt x="10" y="451"/>
                  </a:lnTo>
                  <a:lnTo>
                    <a:pt x="12" y="434"/>
                  </a:lnTo>
                  <a:lnTo>
                    <a:pt x="13" y="418"/>
                  </a:lnTo>
                  <a:lnTo>
                    <a:pt x="13" y="407"/>
                  </a:lnTo>
                  <a:lnTo>
                    <a:pt x="13" y="400"/>
                  </a:lnTo>
                  <a:lnTo>
                    <a:pt x="13" y="391"/>
                  </a:lnTo>
                  <a:lnTo>
                    <a:pt x="16" y="384"/>
                  </a:lnTo>
                  <a:lnTo>
                    <a:pt x="21" y="380"/>
                  </a:lnTo>
                  <a:lnTo>
                    <a:pt x="27" y="380"/>
                  </a:lnTo>
                  <a:lnTo>
                    <a:pt x="36" y="382"/>
                  </a:lnTo>
                  <a:lnTo>
                    <a:pt x="44" y="388"/>
                  </a:lnTo>
                  <a:lnTo>
                    <a:pt x="52" y="393"/>
                  </a:lnTo>
                  <a:lnTo>
                    <a:pt x="52" y="384"/>
                  </a:lnTo>
                  <a:lnTo>
                    <a:pt x="51" y="374"/>
                  </a:lnTo>
                  <a:lnTo>
                    <a:pt x="49" y="363"/>
                  </a:lnTo>
                  <a:lnTo>
                    <a:pt x="49" y="353"/>
                  </a:lnTo>
                  <a:lnTo>
                    <a:pt x="51" y="344"/>
                  </a:lnTo>
                  <a:lnTo>
                    <a:pt x="56" y="337"/>
                  </a:lnTo>
                  <a:lnTo>
                    <a:pt x="64" y="329"/>
                  </a:lnTo>
                  <a:lnTo>
                    <a:pt x="72" y="323"/>
                  </a:lnTo>
                  <a:lnTo>
                    <a:pt x="38" y="302"/>
                  </a:lnTo>
                  <a:lnTo>
                    <a:pt x="26" y="295"/>
                  </a:lnTo>
                  <a:lnTo>
                    <a:pt x="16" y="288"/>
                  </a:lnTo>
                  <a:lnTo>
                    <a:pt x="9" y="281"/>
                  </a:lnTo>
                  <a:lnTo>
                    <a:pt x="4" y="273"/>
                  </a:lnTo>
                  <a:lnTo>
                    <a:pt x="1" y="262"/>
                  </a:lnTo>
                  <a:lnTo>
                    <a:pt x="0" y="251"/>
                  </a:lnTo>
                  <a:lnTo>
                    <a:pt x="1" y="236"/>
                  </a:lnTo>
                  <a:lnTo>
                    <a:pt x="4" y="216"/>
                  </a:lnTo>
                  <a:lnTo>
                    <a:pt x="7" y="204"/>
                  </a:lnTo>
                  <a:lnTo>
                    <a:pt x="11" y="190"/>
                  </a:lnTo>
                  <a:lnTo>
                    <a:pt x="16" y="177"/>
                  </a:lnTo>
                  <a:lnTo>
                    <a:pt x="14" y="164"/>
                  </a:lnTo>
                  <a:lnTo>
                    <a:pt x="15" y="149"/>
                  </a:lnTo>
                  <a:lnTo>
                    <a:pt x="16" y="136"/>
                  </a:lnTo>
                  <a:lnTo>
                    <a:pt x="16" y="124"/>
                  </a:lnTo>
                  <a:lnTo>
                    <a:pt x="16" y="114"/>
                  </a:lnTo>
                  <a:lnTo>
                    <a:pt x="15" y="105"/>
                  </a:lnTo>
                  <a:lnTo>
                    <a:pt x="17" y="95"/>
                  </a:lnTo>
                  <a:lnTo>
                    <a:pt x="20" y="85"/>
                  </a:lnTo>
                  <a:lnTo>
                    <a:pt x="25" y="79"/>
                  </a:lnTo>
                  <a:lnTo>
                    <a:pt x="27" y="74"/>
                  </a:lnTo>
                  <a:lnTo>
                    <a:pt x="29" y="66"/>
                  </a:lnTo>
                  <a:lnTo>
                    <a:pt x="32" y="57"/>
                  </a:lnTo>
                  <a:lnTo>
                    <a:pt x="33" y="50"/>
                  </a:lnTo>
                  <a:lnTo>
                    <a:pt x="33" y="39"/>
                  </a:lnTo>
                  <a:lnTo>
                    <a:pt x="31" y="27"/>
                  </a:lnTo>
                  <a:lnTo>
                    <a:pt x="32" y="16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8" y="5"/>
                  </a:lnTo>
                  <a:lnTo>
                    <a:pt x="56" y="1"/>
                  </a:lnTo>
                  <a:lnTo>
                    <a:pt x="63" y="0"/>
                  </a:lnTo>
                  <a:lnTo>
                    <a:pt x="67" y="1"/>
                  </a:lnTo>
                </a:path>
              </a:pathLst>
            </a:custGeom>
            <a:solidFill>
              <a:srgbClr val="96875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34" name="Freeform 49"/>
            <p:cNvSpPr>
              <a:spLocks/>
            </p:cNvSpPr>
            <p:nvPr/>
          </p:nvSpPr>
          <p:spPr bwMode="gray">
            <a:xfrm>
              <a:off x="3421" y="1648"/>
              <a:ext cx="48" cy="92"/>
            </a:xfrm>
            <a:custGeom>
              <a:avLst/>
              <a:gdLst>
                <a:gd name="T0" fmla="*/ 21 w 48"/>
                <a:gd name="T1" fmla="*/ 1 h 92"/>
                <a:gd name="T2" fmla="*/ 18 w 48"/>
                <a:gd name="T3" fmla="*/ 0 h 92"/>
                <a:gd name="T4" fmla="*/ 14 w 48"/>
                <a:gd name="T5" fmla="*/ 1 h 92"/>
                <a:gd name="T6" fmla="*/ 12 w 48"/>
                <a:gd name="T7" fmla="*/ 4 h 92"/>
                <a:gd name="T8" fmla="*/ 9 w 48"/>
                <a:gd name="T9" fmla="*/ 11 h 92"/>
                <a:gd name="T10" fmla="*/ 5 w 48"/>
                <a:gd name="T11" fmla="*/ 16 h 92"/>
                <a:gd name="T12" fmla="*/ 1 w 48"/>
                <a:gd name="T13" fmla="*/ 23 h 92"/>
                <a:gd name="T14" fmla="*/ 0 w 48"/>
                <a:gd name="T15" fmla="*/ 31 h 92"/>
                <a:gd name="T16" fmla="*/ 1 w 48"/>
                <a:gd name="T17" fmla="*/ 32 h 92"/>
                <a:gd name="T18" fmla="*/ 2 w 48"/>
                <a:gd name="T19" fmla="*/ 35 h 92"/>
                <a:gd name="T20" fmla="*/ 4 w 48"/>
                <a:gd name="T21" fmla="*/ 39 h 92"/>
                <a:gd name="T22" fmla="*/ 8 w 48"/>
                <a:gd name="T23" fmla="*/ 50 h 92"/>
                <a:gd name="T24" fmla="*/ 12 w 48"/>
                <a:gd name="T25" fmla="*/ 60 h 92"/>
                <a:gd name="T26" fmla="*/ 17 w 48"/>
                <a:gd name="T27" fmla="*/ 76 h 92"/>
                <a:gd name="T28" fmla="*/ 22 w 48"/>
                <a:gd name="T29" fmla="*/ 85 h 92"/>
                <a:gd name="T30" fmla="*/ 28 w 48"/>
                <a:gd name="T31" fmla="*/ 90 h 92"/>
                <a:gd name="T32" fmla="*/ 35 w 48"/>
                <a:gd name="T33" fmla="*/ 92 h 92"/>
                <a:gd name="T34" fmla="*/ 40 w 48"/>
                <a:gd name="T35" fmla="*/ 92 h 92"/>
                <a:gd name="T36" fmla="*/ 46 w 48"/>
                <a:gd name="T37" fmla="*/ 84 h 92"/>
                <a:gd name="T38" fmla="*/ 47 w 48"/>
                <a:gd name="T39" fmla="*/ 69 h 92"/>
                <a:gd name="T40" fmla="*/ 47 w 48"/>
                <a:gd name="T41" fmla="*/ 59 h 92"/>
                <a:gd name="T42" fmla="*/ 45 w 48"/>
                <a:gd name="T43" fmla="*/ 58 h 92"/>
                <a:gd name="T44" fmla="*/ 41 w 48"/>
                <a:gd name="T45" fmla="*/ 59 h 92"/>
                <a:gd name="T46" fmla="*/ 38 w 48"/>
                <a:gd name="T47" fmla="*/ 57 h 92"/>
                <a:gd name="T48" fmla="*/ 36 w 48"/>
                <a:gd name="T49" fmla="*/ 55 h 92"/>
                <a:gd name="T50" fmla="*/ 34 w 48"/>
                <a:gd name="T51" fmla="*/ 53 h 92"/>
                <a:gd name="T52" fmla="*/ 34 w 48"/>
                <a:gd name="T53" fmla="*/ 51 h 92"/>
                <a:gd name="T54" fmla="*/ 34 w 48"/>
                <a:gd name="T55" fmla="*/ 47 h 92"/>
                <a:gd name="T56" fmla="*/ 37 w 48"/>
                <a:gd name="T57" fmla="*/ 45 h 92"/>
                <a:gd name="T58" fmla="*/ 40 w 48"/>
                <a:gd name="T59" fmla="*/ 43 h 92"/>
                <a:gd name="T60" fmla="*/ 41 w 48"/>
                <a:gd name="T61" fmla="*/ 42 h 92"/>
                <a:gd name="T62" fmla="*/ 45 w 48"/>
                <a:gd name="T63" fmla="*/ 36 h 92"/>
                <a:gd name="T64" fmla="*/ 48 w 48"/>
                <a:gd name="T65" fmla="*/ 32 h 92"/>
                <a:gd name="T66" fmla="*/ 48 w 48"/>
                <a:gd name="T67" fmla="*/ 28 h 92"/>
                <a:gd name="T68" fmla="*/ 44 w 48"/>
                <a:gd name="T69" fmla="*/ 25 h 92"/>
                <a:gd name="T70" fmla="*/ 41 w 48"/>
                <a:gd name="T71" fmla="*/ 21 h 92"/>
                <a:gd name="T72" fmla="*/ 41 w 48"/>
                <a:gd name="T73" fmla="*/ 19 h 92"/>
                <a:gd name="T74" fmla="*/ 36 w 48"/>
                <a:gd name="T75" fmla="*/ 15 h 92"/>
                <a:gd name="T76" fmla="*/ 30 w 48"/>
                <a:gd name="T77" fmla="*/ 13 h 92"/>
                <a:gd name="T78" fmla="*/ 25 w 48"/>
                <a:gd name="T79" fmla="*/ 9 h 92"/>
                <a:gd name="T80" fmla="*/ 24 w 48"/>
                <a:gd name="T81" fmla="*/ 4 h 92"/>
                <a:gd name="T82" fmla="*/ 23 w 48"/>
                <a:gd name="T83" fmla="*/ 1 h 9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8"/>
                <a:gd name="T127" fmla="*/ 0 h 92"/>
                <a:gd name="T128" fmla="*/ 48 w 48"/>
                <a:gd name="T129" fmla="*/ 92 h 9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8" h="92">
                  <a:moveTo>
                    <a:pt x="23" y="1"/>
                  </a:move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7"/>
                  </a:lnTo>
                  <a:lnTo>
                    <a:pt x="9" y="11"/>
                  </a:lnTo>
                  <a:lnTo>
                    <a:pt x="7" y="13"/>
                  </a:lnTo>
                  <a:lnTo>
                    <a:pt x="5" y="16"/>
                  </a:lnTo>
                  <a:lnTo>
                    <a:pt x="3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3" y="38"/>
                  </a:lnTo>
                  <a:lnTo>
                    <a:pt x="4" y="39"/>
                  </a:lnTo>
                  <a:lnTo>
                    <a:pt x="5" y="41"/>
                  </a:lnTo>
                  <a:lnTo>
                    <a:pt x="8" y="50"/>
                  </a:lnTo>
                  <a:lnTo>
                    <a:pt x="11" y="55"/>
                  </a:lnTo>
                  <a:lnTo>
                    <a:pt x="12" y="60"/>
                  </a:lnTo>
                  <a:lnTo>
                    <a:pt x="14" y="69"/>
                  </a:lnTo>
                  <a:lnTo>
                    <a:pt x="17" y="76"/>
                  </a:lnTo>
                  <a:lnTo>
                    <a:pt x="19" y="82"/>
                  </a:lnTo>
                  <a:lnTo>
                    <a:pt x="22" y="85"/>
                  </a:lnTo>
                  <a:lnTo>
                    <a:pt x="25" y="88"/>
                  </a:lnTo>
                  <a:lnTo>
                    <a:pt x="28" y="90"/>
                  </a:lnTo>
                  <a:lnTo>
                    <a:pt x="32" y="92"/>
                  </a:lnTo>
                  <a:lnTo>
                    <a:pt x="35" y="92"/>
                  </a:lnTo>
                  <a:lnTo>
                    <a:pt x="38" y="92"/>
                  </a:lnTo>
                  <a:lnTo>
                    <a:pt x="40" y="92"/>
                  </a:lnTo>
                  <a:lnTo>
                    <a:pt x="44" y="89"/>
                  </a:lnTo>
                  <a:lnTo>
                    <a:pt x="46" y="84"/>
                  </a:lnTo>
                  <a:lnTo>
                    <a:pt x="47" y="77"/>
                  </a:lnTo>
                  <a:lnTo>
                    <a:pt x="47" y="69"/>
                  </a:lnTo>
                  <a:lnTo>
                    <a:pt x="48" y="60"/>
                  </a:lnTo>
                  <a:lnTo>
                    <a:pt x="47" y="59"/>
                  </a:lnTo>
                  <a:lnTo>
                    <a:pt x="46" y="58"/>
                  </a:lnTo>
                  <a:lnTo>
                    <a:pt x="45" y="58"/>
                  </a:lnTo>
                  <a:lnTo>
                    <a:pt x="43" y="58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6"/>
                  </a:lnTo>
                  <a:lnTo>
                    <a:pt x="36" y="55"/>
                  </a:lnTo>
                  <a:lnTo>
                    <a:pt x="35" y="54"/>
                  </a:lnTo>
                  <a:lnTo>
                    <a:pt x="34" y="53"/>
                  </a:lnTo>
                  <a:lnTo>
                    <a:pt x="34" y="52"/>
                  </a:lnTo>
                  <a:lnTo>
                    <a:pt x="34" y="51"/>
                  </a:lnTo>
                  <a:lnTo>
                    <a:pt x="33" y="49"/>
                  </a:lnTo>
                  <a:lnTo>
                    <a:pt x="34" y="47"/>
                  </a:lnTo>
                  <a:lnTo>
                    <a:pt x="35" y="46"/>
                  </a:lnTo>
                  <a:lnTo>
                    <a:pt x="37" y="45"/>
                  </a:lnTo>
                  <a:lnTo>
                    <a:pt x="39" y="44"/>
                  </a:lnTo>
                  <a:lnTo>
                    <a:pt x="40" y="43"/>
                  </a:lnTo>
                  <a:lnTo>
                    <a:pt x="41" y="43"/>
                  </a:lnTo>
                  <a:lnTo>
                    <a:pt x="41" y="42"/>
                  </a:lnTo>
                  <a:lnTo>
                    <a:pt x="43" y="39"/>
                  </a:lnTo>
                  <a:lnTo>
                    <a:pt x="45" y="36"/>
                  </a:lnTo>
                  <a:lnTo>
                    <a:pt x="47" y="33"/>
                  </a:lnTo>
                  <a:lnTo>
                    <a:pt x="48" y="32"/>
                  </a:lnTo>
                  <a:lnTo>
                    <a:pt x="48" y="30"/>
                  </a:lnTo>
                  <a:lnTo>
                    <a:pt x="48" y="28"/>
                  </a:lnTo>
                  <a:lnTo>
                    <a:pt x="47" y="27"/>
                  </a:lnTo>
                  <a:lnTo>
                    <a:pt x="44" y="25"/>
                  </a:lnTo>
                  <a:lnTo>
                    <a:pt x="41" y="23"/>
                  </a:lnTo>
                  <a:lnTo>
                    <a:pt x="41" y="21"/>
                  </a:lnTo>
                  <a:lnTo>
                    <a:pt x="41" y="20"/>
                  </a:lnTo>
                  <a:lnTo>
                    <a:pt x="41" y="19"/>
                  </a:lnTo>
                  <a:lnTo>
                    <a:pt x="39" y="17"/>
                  </a:lnTo>
                  <a:lnTo>
                    <a:pt x="36" y="15"/>
                  </a:lnTo>
                  <a:lnTo>
                    <a:pt x="33" y="14"/>
                  </a:lnTo>
                  <a:lnTo>
                    <a:pt x="30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4" y="7"/>
                  </a:ln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</a:path>
              </a:pathLst>
            </a:custGeom>
            <a:solidFill>
              <a:srgbClr val="C3B371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35" name="Freeform 50"/>
            <p:cNvSpPr>
              <a:spLocks/>
            </p:cNvSpPr>
            <p:nvPr/>
          </p:nvSpPr>
          <p:spPr bwMode="gray">
            <a:xfrm>
              <a:off x="3545" y="2785"/>
              <a:ext cx="554" cy="560"/>
            </a:xfrm>
            <a:custGeom>
              <a:avLst/>
              <a:gdLst>
                <a:gd name="T0" fmla="*/ 35 w 554"/>
                <a:gd name="T1" fmla="*/ 552 h 560"/>
                <a:gd name="T2" fmla="*/ 60 w 554"/>
                <a:gd name="T3" fmla="*/ 551 h 560"/>
                <a:gd name="T4" fmla="*/ 89 w 554"/>
                <a:gd name="T5" fmla="*/ 551 h 560"/>
                <a:gd name="T6" fmla="*/ 113 w 554"/>
                <a:gd name="T7" fmla="*/ 549 h 560"/>
                <a:gd name="T8" fmla="*/ 127 w 554"/>
                <a:gd name="T9" fmla="*/ 543 h 560"/>
                <a:gd name="T10" fmla="*/ 139 w 554"/>
                <a:gd name="T11" fmla="*/ 540 h 560"/>
                <a:gd name="T12" fmla="*/ 156 w 554"/>
                <a:gd name="T13" fmla="*/ 546 h 560"/>
                <a:gd name="T14" fmla="*/ 171 w 554"/>
                <a:gd name="T15" fmla="*/ 558 h 560"/>
                <a:gd name="T16" fmla="*/ 183 w 554"/>
                <a:gd name="T17" fmla="*/ 559 h 560"/>
                <a:gd name="T18" fmla="*/ 206 w 554"/>
                <a:gd name="T19" fmla="*/ 551 h 560"/>
                <a:gd name="T20" fmla="*/ 228 w 554"/>
                <a:gd name="T21" fmla="*/ 539 h 560"/>
                <a:gd name="T22" fmla="*/ 242 w 554"/>
                <a:gd name="T23" fmla="*/ 527 h 560"/>
                <a:gd name="T24" fmla="*/ 242 w 554"/>
                <a:gd name="T25" fmla="*/ 517 h 560"/>
                <a:gd name="T26" fmla="*/ 255 w 554"/>
                <a:gd name="T27" fmla="*/ 504 h 560"/>
                <a:gd name="T28" fmla="*/ 278 w 554"/>
                <a:gd name="T29" fmla="*/ 491 h 560"/>
                <a:gd name="T30" fmla="*/ 290 w 554"/>
                <a:gd name="T31" fmla="*/ 491 h 560"/>
                <a:gd name="T32" fmla="*/ 305 w 554"/>
                <a:gd name="T33" fmla="*/ 490 h 560"/>
                <a:gd name="T34" fmla="*/ 318 w 554"/>
                <a:gd name="T35" fmla="*/ 478 h 560"/>
                <a:gd name="T36" fmla="*/ 332 w 554"/>
                <a:gd name="T37" fmla="*/ 451 h 560"/>
                <a:gd name="T38" fmla="*/ 342 w 554"/>
                <a:gd name="T39" fmla="*/ 436 h 560"/>
                <a:gd name="T40" fmla="*/ 358 w 554"/>
                <a:gd name="T41" fmla="*/ 429 h 560"/>
                <a:gd name="T42" fmla="*/ 381 w 554"/>
                <a:gd name="T43" fmla="*/ 422 h 560"/>
                <a:gd name="T44" fmla="*/ 403 w 554"/>
                <a:gd name="T45" fmla="*/ 414 h 560"/>
                <a:gd name="T46" fmla="*/ 404 w 554"/>
                <a:gd name="T47" fmla="*/ 398 h 560"/>
                <a:gd name="T48" fmla="*/ 404 w 554"/>
                <a:gd name="T49" fmla="*/ 376 h 560"/>
                <a:gd name="T50" fmla="*/ 407 w 554"/>
                <a:gd name="T51" fmla="*/ 353 h 560"/>
                <a:gd name="T52" fmla="*/ 416 w 554"/>
                <a:gd name="T53" fmla="*/ 338 h 560"/>
                <a:gd name="T54" fmla="*/ 430 w 554"/>
                <a:gd name="T55" fmla="*/ 324 h 560"/>
                <a:gd name="T56" fmla="*/ 440 w 554"/>
                <a:gd name="T57" fmla="*/ 314 h 560"/>
                <a:gd name="T58" fmla="*/ 467 w 554"/>
                <a:gd name="T59" fmla="*/ 295 h 560"/>
                <a:gd name="T60" fmla="*/ 479 w 554"/>
                <a:gd name="T61" fmla="*/ 288 h 560"/>
                <a:gd name="T62" fmla="*/ 491 w 554"/>
                <a:gd name="T63" fmla="*/ 279 h 560"/>
                <a:gd name="T64" fmla="*/ 508 w 554"/>
                <a:gd name="T65" fmla="*/ 271 h 560"/>
                <a:gd name="T66" fmla="*/ 513 w 554"/>
                <a:gd name="T67" fmla="*/ 266 h 560"/>
                <a:gd name="T68" fmla="*/ 520 w 554"/>
                <a:gd name="T69" fmla="*/ 259 h 560"/>
                <a:gd name="T70" fmla="*/ 524 w 554"/>
                <a:gd name="T71" fmla="*/ 258 h 560"/>
                <a:gd name="T72" fmla="*/ 528 w 554"/>
                <a:gd name="T73" fmla="*/ 258 h 560"/>
                <a:gd name="T74" fmla="*/ 532 w 554"/>
                <a:gd name="T75" fmla="*/ 258 h 560"/>
                <a:gd name="T76" fmla="*/ 535 w 554"/>
                <a:gd name="T77" fmla="*/ 254 h 560"/>
                <a:gd name="T78" fmla="*/ 549 w 554"/>
                <a:gd name="T79" fmla="*/ 221 h 560"/>
                <a:gd name="T80" fmla="*/ 553 w 554"/>
                <a:gd name="T81" fmla="*/ 200 h 560"/>
                <a:gd name="T82" fmla="*/ 538 w 554"/>
                <a:gd name="T83" fmla="*/ 190 h 560"/>
                <a:gd name="T84" fmla="*/ 521 w 554"/>
                <a:gd name="T85" fmla="*/ 180 h 560"/>
                <a:gd name="T86" fmla="*/ 509 w 554"/>
                <a:gd name="T87" fmla="*/ 172 h 560"/>
                <a:gd name="T88" fmla="*/ 497 w 554"/>
                <a:gd name="T89" fmla="*/ 151 h 560"/>
                <a:gd name="T90" fmla="*/ 485 w 554"/>
                <a:gd name="T91" fmla="*/ 117 h 560"/>
                <a:gd name="T92" fmla="*/ 475 w 554"/>
                <a:gd name="T93" fmla="*/ 100 h 560"/>
                <a:gd name="T94" fmla="*/ 455 w 554"/>
                <a:gd name="T95" fmla="*/ 83 h 560"/>
                <a:gd name="T96" fmla="*/ 432 w 554"/>
                <a:gd name="T97" fmla="*/ 71 h 560"/>
                <a:gd name="T98" fmla="*/ 403 w 554"/>
                <a:gd name="T99" fmla="*/ 44 h 560"/>
                <a:gd name="T100" fmla="*/ 373 w 554"/>
                <a:gd name="T101" fmla="*/ 0 h 560"/>
                <a:gd name="T102" fmla="*/ 300 w 554"/>
                <a:gd name="T103" fmla="*/ 53 h 560"/>
                <a:gd name="T104" fmla="*/ 307 w 554"/>
                <a:gd name="T105" fmla="*/ 73 h 560"/>
                <a:gd name="T106" fmla="*/ 278 w 554"/>
                <a:gd name="T107" fmla="*/ 273 h 560"/>
                <a:gd name="T108" fmla="*/ 0 w 554"/>
                <a:gd name="T109" fmla="*/ 385 h 5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54"/>
                <a:gd name="T166" fmla="*/ 0 h 560"/>
                <a:gd name="T167" fmla="*/ 554 w 554"/>
                <a:gd name="T168" fmla="*/ 560 h 5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54" h="560">
                  <a:moveTo>
                    <a:pt x="0" y="385"/>
                  </a:moveTo>
                  <a:lnTo>
                    <a:pt x="35" y="552"/>
                  </a:lnTo>
                  <a:lnTo>
                    <a:pt x="47" y="551"/>
                  </a:lnTo>
                  <a:lnTo>
                    <a:pt x="60" y="551"/>
                  </a:lnTo>
                  <a:lnTo>
                    <a:pt x="74" y="551"/>
                  </a:lnTo>
                  <a:lnTo>
                    <a:pt x="89" y="551"/>
                  </a:lnTo>
                  <a:lnTo>
                    <a:pt x="102" y="550"/>
                  </a:lnTo>
                  <a:lnTo>
                    <a:pt x="113" y="549"/>
                  </a:lnTo>
                  <a:lnTo>
                    <a:pt x="123" y="547"/>
                  </a:lnTo>
                  <a:lnTo>
                    <a:pt x="127" y="543"/>
                  </a:lnTo>
                  <a:lnTo>
                    <a:pt x="132" y="540"/>
                  </a:lnTo>
                  <a:lnTo>
                    <a:pt x="139" y="540"/>
                  </a:lnTo>
                  <a:lnTo>
                    <a:pt x="147" y="542"/>
                  </a:lnTo>
                  <a:lnTo>
                    <a:pt x="156" y="546"/>
                  </a:lnTo>
                  <a:lnTo>
                    <a:pt x="165" y="551"/>
                  </a:lnTo>
                  <a:lnTo>
                    <a:pt x="171" y="558"/>
                  </a:lnTo>
                  <a:lnTo>
                    <a:pt x="175" y="560"/>
                  </a:lnTo>
                  <a:lnTo>
                    <a:pt x="183" y="559"/>
                  </a:lnTo>
                  <a:lnTo>
                    <a:pt x="194" y="556"/>
                  </a:lnTo>
                  <a:lnTo>
                    <a:pt x="206" y="551"/>
                  </a:lnTo>
                  <a:lnTo>
                    <a:pt x="218" y="545"/>
                  </a:lnTo>
                  <a:lnTo>
                    <a:pt x="228" y="539"/>
                  </a:lnTo>
                  <a:lnTo>
                    <a:pt x="238" y="533"/>
                  </a:lnTo>
                  <a:lnTo>
                    <a:pt x="242" y="527"/>
                  </a:lnTo>
                  <a:lnTo>
                    <a:pt x="242" y="522"/>
                  </a:lnTo>
                  <a:lnTo>
                    <a:pt x="242" y="517"/>
                  </a:lnTo>
                  <a:lnTo>
                    <a:pt x="246" y="510"/>
                  </a:lnTo>
                  <a:lnTo>
                    <a:pt x="255" y="504"/>
                  </a:lnTo>
                  <a:lnTo>
                    <a:pt x="265" y="497"/>
                  </a:lnTo>
                  <a:lnTo>
                    <a:pt x="278" y="491"/>
                  </a:lnTo>
                  <a:lnTo>
                    <a:pt x="284" y="491"/>
                  </a:lnTo>
                  <a:lnTo>
                    <a:pt x="290" y="491"/>
                  </a:lnTo>
                  <a:lnTo>
                    <a:pt x="298" y="491"/>
                  </a:lnTo>
                  <a:lnTo>
                    <a:pt x="305" y="490"/>
                  </a:lnTo>
                  <a:lnTo>
                    <a:pt x="312" y="486"/>
                  </a:lnTo>
                  <a:lnTo>
                    <a:pt x="318" y="478"/>
                  </a:lnTo>
                  <a:lnTo>
                    <a:pt x="326" y="462"/>
                  </a:lnTo>
                  <a:lnTo>
                    <a:pt x="332" y="451"/>
                  </a:lnTo>
                  <a:lnTo>
                    <a:pt x="337" y="443"/>
                  </a:lnTo>
                  <a:lnTo>
                    <a:pt x="342" y="436"/>
                  </a:lnTo>
                  <a:lnTo>
                    <a:pt x="349" y="432"/>
                  </a:lnTo>
                  <a:lnTo>
                    <a:pt x="358" y="429"/>
                  </a:lnTo>
                  <a:lnTo>
                    <a:pt x="368" y="426"/>
                  </a:lnTo>
                  <a:lnTo>
                    <a:pt x="381" y="422"/>
                  </a:lnTo>
                  <a:lnTo>
                    <a:pt x="400" y="417"/>
                  </a:lnTo>
                  <a:lnTo>
                    <a:pt x="403" y="414"/>
                  </a:lnTo>
                  <a:lnTo>
                    <a:pt x="404" y="408"/>
                  </a:lnTo>
                  <a:lnTo>
                    <a:pt x="404" y="398"/>
                  </a:lnTo>
                  <a:lnTo>
                    <a:pt x="404" y="387"/>
                  </a:lnTo>
                  <a:lnTo>
                    <a:pt x="404" y="376"/>
                  </a:lnTo>
                  <a:lnTo>
                    <a:pt x="404" y="364"/>
                  </a:lnTo>
                  <a:lnTo>
                    <a:pt x="407" y="353"/>
                  </a:lnTo>
                  <a:lnTo>
                    <a:pt x="411" y="344"/>
                  </a:lnTo>
                  <a:lnTo>
                    <a:pt x="416" y="338"/>
                  </a:lnTo>
                  <a:lnTo>
                    <a:pt x="422" y="331"/>
                  </a:lnTo>
                  <a:lnTo>
                    <a:pt x="430" y="324"/>
                  </a:lnTo>
                  <a:lnTo>
                    <a:pt x="435" y="317"/>
                  </a:lnTo>
                  <a:lnTo>
                    <a:pt x="440" y="314"/>
                  </a:lnTo>
                  <a:lnTo>
                    <a:pt x="453" y="305"/>
                  </a:lnTo>
                  <a:lnTo>
                    <a:pt x="467" y="295"/>
                  </a:lnTo>
                  <a:lnTo>
                    <a:pt x="473" y="292"/>
                  </a:lnTo>
                  <a:lnTo>
                    <a:pt x="479" y="288"/>
                  </a:lnTo>
                  <a:lnTo>
                    <a:pt x="484" y="283"/>
                  </a:lnTo>
                  <a:lnTo>
                    <a:pt x="491" y="279"/>
                  </a:lnTo>
                  <a:lnTo>
                    <a:pt x="500" y="275"/>
                  </a:lnTo>
                  <a:lnTo>
                    <a:pt x="508" y="271"/>
                  </a:lnTo>
                  <a:lnTo>
                    <a:pt x="512" y="268"/>
                  </a:lnTo>
                  <a:lnTo>
                    <a:pt x="513" y="266"/>
                  </a:lnTo>
                  <a:lnTo>
                    <a:pt x="515" y="263"/>
                  </a:lnTo>
                  <a:lnTo>
                    <a:pt x="520" y="259"/>
                  </a:lnTo>
                  <a:lnTo>
                    <a:pt x="522" y="259"/>
                  </a:lnTo>
                  <a:lnTo>
                    <a:pt x="524" y="258"/>
                  </a:lnTo>
                  <a:lnTo>
                    <a:pt x="526" y="258"/>
                  </a:lnTo>
                  <a:lnTo>
                    <a:pt x="528" y="258"/>
                  </a:lnTo>
                  <a:lnTo>
                    <a:pt x="530" y="258"/>
                  </a:lnTo>
                  <a:lnTo>
                    <a:pt x="532" y="258"/>
                  </a:lnTo>
                  <a:lnTo>
                    <a:pt x="533" y="256"/>
                  </a:lnTo>
                  <a:lnTo>
                    <a:pt x="535" y="254"/>
                  </a:lnTo>
                  <a:lnTo>
                    <a:pt x="541" y="237"/>
                  </a:lnTo>
                  <a:lnTo>
                    <a:pt x="549" y="221"/>
                  </a:lnTo>
                  <a:lnTo>
                    <a:pt x="554" y="204"/>
                  </a:lnTo>
                  <a:lnTo>
                    <a:pt x="553" y="200"/>
                  </a:lnTo>
                  <a:lnTo>
                    <a:pt x="547" y="196"/>
                  </a:lnTo>
                  <a:lnTo>
                    <a:pt x="538" y="190"/>
                  </a:lnTo>
                  <a:lnTo>
                    <a:pt x="529" y="185"/>
                  </a:lnTo>
                  <a:lnTo>
                    <a:pt x="521" y="180"/>
                  </a:lnTo>
                  <a:lnTo>
                    <a:pt x="513" y="175"/>
                  </a:lnTo>
                  <a:lnTo>
                    <a:pt x="509" y="172"/>
                  </a:lnTo>
                  <a:lnTo>
                    <a:pt x="503" y="163"/>
                  </a:lnTo>
                  <a:lnTo>
                    <a:pt x="497" y="151"/>
                  </a:lnTo>
                  <a:lnTo>
                    <a:pt x="492" y="137"/>
                  </a:lnTo>
                  <a:lnTo>
                    <a:pt x="485" y="117"/>
                  </a:lnTo>
                  <a:lnTo>
                    <a:pt x="482" y="109"/>
                  </a:lnTo>
                  <a:lnTo>
                    <a:pt x="475" y="100"/>
                  </a:lnTo>
                  <a:lnTo>
                    <a:pt x="465" y="90"/>
                  </a:lnTo>
                  <a:lnTo>
                    <a:pt x="455" y="83"/>
                  </a:lnTo>
                  <a:lnTo>
                    <a:pt x="446" y="78"/>
                  </a:lnTo>
                  <a:lnTo>
                    <a:pt x="432" y="71"/>
                  </a:lnTo>
                  <a:lnTo>
                    <a:pt x="417" y="60"/>
                  </a:lnTo>
                  <a:lnTo>
                    <a:pt x="403" y="44"/>
                  </a:lnTo>
                  <a:lnTo>
                    <a:pt x="388" y="25"/>
                  </a:lnTo>
                  <a:lnTo>
                    <a:pt x="373" y="0"/>
                  </a:lnTo>
                  <a:lnTo>
                    <a:pt x="318" y="4"/>
                  </a:lnTo>
                  <a:lnTo>
                    <a:pt x="300" y="53"/>
                  </a:lnTo>
                  <a:lnTo>
                    <a:pt x="321" y="61"/>
                  </a:lnTo>
                  <a:lnTo>
                    <a:pt x="307" y="73"/>
                  </a:lnTo>
                  <a:lnTo>
                    <a:pt x="269" y="159"/>
                  </a:lnTo>
                  <a:lnTo>
                    <a:pt x="278" y="273"/>
                  </a:lnTo>
                  <a:lnTo>
                    <a:pt x="185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C3B37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36" name="Freeform 51"/>
            <p:cNvSpPr>
              <a:spLocks/>
            </p:cNvSpPr>
            <p:nvPr/>
          </p:nvSpPr>
          <p:spPr bwMode="gray">
            <a:xfrm>
              <a:off x="3545" y="2785"/>
              <a:ext cx="554" cy="560"/>
            </a:xfrm>
            <a:custGeom>
              <a:avLst/>
              <a:gdLst>
                <a:gd name="T0" fmla="*/ 35 w 554"/>
                <a:gd name="T1" fmla="*/ 552 h 560"/>
                <a:gd name="T2" fmla="*/ 60 w 554"/>
                <a:gd name="T3" fmla="*/ 551 h 560"/>
                <a:gd name="T4" fmla="*/ 89 w 554"/>
                <a:gd name="T5" fmla="*/ 551 h 560"/>
                <a:gd name="T6" fmla="*/ 113 w 554"/>
                <a:gd name="T7" fmla="*/ 549 h 560"/>
                <a:gd name="T8" fmla="*/ 127 w 554"/>
                <a:gd name="T9" fmla="*/ 543 h 560"/>
                <a:gd name="T10" fmla="*/ 139 w 554"/>
                <a:gd name="T11" fmla="*/ 540 h 560"/>
                <a:gd name="T12" fmla="*/ 156 w 554"/>
                <a:gd name="T13" fmla="*/ 546 h 560"/>
                <a:gd name="T14" fmla="*/ 171 w 554"/>
                <a:gd name="T15" fmla="*/ 558 h 560"/>
                <a:gd name="T16" fmla="*/ 183 w 554"/>
                <a:gd name="T17" fmla="*/ 559 h 560"/>
                <a:gd name="T18" fmla="*/ 206 w 554"/>
                <a:gd name="T19" fmla="*/ 551 h 560"/>
                <a:gd name="T20" fmla="*/ 228 w 554"/>
                <a:gd name="T21" fmla="*/ 539 h 560"/>
                <a:gd name="T22" fmla="*/ 242 w 554"/>
                <a:gd name="T23" fmla="*/ 527 h 560"/>
                <a:gd name="T24" fmla="*/ 242 w 554"/>
                <a:gd name="T25" fmla="*/ 517 h 560"/>
                <a:gd name="T26" fmla="*/ 255 w 554"/>
                <a:gd name="T27" fmla="*/ 504 h 560"/>
                <a:gd name="T28" fmla="*/ 278 w 554"/>
                <a:gd name="T29" fmla="*/ 491 h 560"/>
                <a:gd name="T30" fmla="*/ 290 w 554"/>
                <a:gd name="T31" fmla="*/ 491 h 560"/>
                <a:gd name="T32" fmla="*/ 305 w 554"/>
                <a:gd name="T33" fmla="*/ 490 h 560"/>
                <a:gd name="T34" fmla="*/ 318 w 554"/>
                <a:gd name="T35" fmla="*/ 478 h 560"/>
                <a:gd name="T36" fmla="*/ 332 w 554"/>
                <a:gd name="T37" fmla="*/ 451 h 560"/>
                <a:gd name="T38" fmla="*/ 342 w 554"/>
                <a:gd name="T39" fmla="*/ 436 h 560"/>
                <a:gd name="T40" fmla="*/ 358 w 554"/>
                <a:gd name="T41" fmla="*/ 429 h 560"/>
                <a:gd name="T42" fmla="*/ 381 w 554"/>
                <a:gd name="T43" fmla="*/ 422 h 560"/>
                <a:gd name="T44" fmla="*/ 403 w 554"/>
                <a:gd name="T45" fmla="*/ 414 h 560"/>
                <a:gd name="T46" fmla="*/ 404 w 554"/>
                <a:gd name="T47" fmla="*/ 398 h 560"/>
                <a:gd name="T48" fmla="*/ 404 w 554"/>
                <a:gd name="T49" fmla="*/ 376 h 560"/>
                <a:gd name="T50" fmla="*/ 407 w 554"/>
                <a:gd name="T51" fmla="*/ 353 h 560"/>
                <a:gd name="T52" fmla="*/ 416 w 554"/>
                <a:gd name="T53" fmla="*/ 338 h 560"/>
                <a:gd name="T54" fmla="*/ 430 w 554"/>
                <a:gd name="T55" fmla="*/ 324 h 560"/>
                <a:gd name="T56" fmla="*/ 440 w 554"/>
                <a:gd name="T57" fmla="*/ 314 h 560"/>
                <a:gd name="T58" fmla="*/ 467 w 554"/>
                <a:gd name="T59" fmla="*/ 295 h 560"/>
                <a:gd name="T60" fmla="*/ 479 w 554"/>
                <a:gd name="T61" fmla="*/ 288 h 560"/>
                <a:gd name="T62" fmla="*/ 491 w 554"/>
                <a:gd name="T63" fmla="*/ 279 h 560"/>
                <a:gd name="T64" fmla="*/ 508 w 554"/>
                <a:gd name="T65" fmla="*/ 271 h 560"/>
                <a:gd name="T66" fmla="*/ 513 w 554"/>
                <a:gd name="T67" fmla="*/ 266 h 560"/>
                <a:gd name="T68" fmla="*/ 520 w 554"/>
                <a:gd name="T69" fmla="*/ 259 h 560"/>
                <a:gd name="T70" fmla="*/ 524 w 554"/>
                <a:gd name="T71" fmla="*/ 258 h 560"/>
                <a:gd name="T72" fmla="*/ 528 w 554"/>
                <a:gd name="T73" fmla="*/ 258 h 560"/>
                <a:gd name="T74" fmla="*/ 532 w 554"/>
                <a:gd name="T75" fmla="*/ 258 h 560"/>
                <a:gd name="T76" fmla="*/ 535 w 554"/>
                <a:gd name="T77" fmla="*/ 254 h 560"/>
                <a:gd name="T78" fmla="*/ 549 w 554"/>
                <a:gd name="T79" fmla="*/ 221 h 560"/>
                <a:gd name="T80" fmla="*/ 553 w 554"/>
                <a:gd name="T81" fmla="*/ 200 h 560"/>
                <a:gd name="T82" fmla="*/ 538 w 554"/>
                <a:gd name="T83" fmla="*/ 190 h 560"/>
                <a:gd name="T84" fmla="*/ 521 w 554"/>
                <a:gd name="T85" fmla="*/ 180 h 560"/>
                <a:gd name="T86" fmla="*/ 509 w 554"/>
                <a:gd name="T87" fmla="*/ 172 h 560"/>
                <a:gd name="T88" fmla="*/ 497 w 554"/>
                <a:gd name="T89" fmla="*/ 151 h 560"/>
                <a:gd name="T90" fmla="*/ 485 w 554"/>
                <a:gd name="T91" fmla="*/ 117 h 560"/>
                <a:gd name="T92" fmla="*/ 475 w 554"/>
                <a:gd name="T93" fmla="*/ 100 h 560"/>
                <a:gd name="T94" fmla="*/ 455 w 554"/>
                <a:gd name="T95" fmla="*/ 83 h 560"/>
                <a:gd name="T96" fmla="*/ 432 w 554"/>
                <a:gd name="T97" fmla="*/ 71 h 560"/>
                <a:gd name="T98" fmla="*/ 403 w 554"/>
                <a:gd name="T99" fmla="*/ 44 h 560"/>
                <a:gd name="T100" fmla="*/ 373 w 554"/>
                <a:gd name="T101" fmla="*/ 0 h 560"/>
                <a:gd name="T102" fmla="*/ 300 w 554"/>
                <a:gd name="T103" fmla="*/ 53 h 560"/>
                <a:gd name="T104" fmla="*/ 307 w 554"/>
                <a:gd name="T105" fmla="*/ 73 h 560"/>
                <a:gd name="T106" fmla="*/ 278 w 554"/>
                <a:gd name="T107" fmla="*/ 273 h 560"/>
                <a:gd name="T108" fmla="*/ 0 w 554"/>
                <a:gd name="T109" fmla="*/ 385 h 5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54"/>
                <a:gd name="T166" fmla="*/ 0 h 560"/>
                <a:gd name="T167" fmla="*/ 554 w 554"/>
                <a:gd name="T168" fmla="*/ 560 h 5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54" h="560">
                  <a:moveTo>
                    <a:pt x="0" y="385"/>
                  </a:moveTo>
                  <a:lnTo>
                    <a:pt x="35" y="552"/>
                  </a:lnTo>
                  <a:lnTo>
                    <a:pt x="47" y="551"/>
                  </a:lnTo>
                  <a:lnTo>
                    <a:pt x="60" y="551"/>
                  </a:lnTo>
                  <a:lnTo>
                    <a:pt x="74" y="551"/>
                  </a:lnTo>
                  <a:lnTo>
                    <a:pt x="89" y="551"/>
                  </a:lnTo>
                  <a:lnTo>
                    <a:pt x="102" y="550"/>
                  </a:lnTo>
                  <a:lnTo>
                    <a:pt x="113" y="549"/>
                  </a:lnTo>
                  <a:lnTo>
                    <a:pt x="123" y="547"/>
                  </a:lnTo>
                  <a:lnTo>
                    <a:pt x="127" y="543"/>
                  </a:lnTo>
                  <a:lnTo>
                    <a:pt x="132" y="540"/>
                  </a:lnTo>
                  <a:lnTo>
                    <a:pt x="139" y="540"/>
                  </a:lnTo>
                  <a:lnTo>
                    <a:pt x="147" y="542"/>
                  </a:lnTo>
                  <a:lnTo>
                    <a:pt x="156" y="546"/>
                  </a:lnTo>
                  <a:lnTo>
                    <a:pt x="165" y="551"/>
                  </a:lnTo>
                  <a:lnTo>
                    <a:pt x="171" y="558"/>
                  </a:lnTo>
                  <a:lnTo>
                    <a:pt x="175" y="560"/>
                  </a:lnTo>
                  <a:lnTo>
                    <a:pt x="183" y="559"/>
                  </a:lnTo>
                  <a:lnTo>
                    <a:pt x="194" y="556"/>
                  </a:lnTo>
                  <a:lnTo>
                    <a:pt x="206" y="551"/>
                  </a:lnTo>
                  <a:lnTo>
                    <a:pt x="218" y="545"/>
                  </a:lnTo>
                  <a:lnTo>
                    <a:pt x="228" y="539"/>
                  </a:lnTo>
                  <a:lnTo>
                    <a:pt x="238" y="533"/>
                  </a:lnTo>
                  <a:lnTo>
                    <a:pt x="242" y="527"/>
                  </a:lnTo>
                  <a:lnTo>
                    <a:pt x="242" y="522"/>
                  </a:lnTo>
                  <a:lnTo>
                    <a:pt x="242" y="517"/>
                  </a:lnTo>
                  <a:lnTo>
                    <a:pt x="246" y="510"/>
                  </a:lnTo>
                  <a:lnTo>
                    <a:pt x="255" y="504"/>
                  </a:lnTo>
                  <a:lnTo>
                    <a:pt x="265" y="497"/>
                  </a:lnTo>
                  <a:lnTo>
                    <a:pt x="278" y="491"/>
                  </a:lnTo>
                  <a:lnTo>
                    <a:pt x="284" y="491"/>
                  </a:lnTo>
                  <a:lnTo>
                    <a:pt x="290" y="491"/>
                  </a:lnTo>
                  <a:lnTo>
                    <a:pt x="298" y="491"/>
                  </a:lnTo>
                  <a:lnTo>
                    <a:pt x="305" y="490"/>
                  </a:lnTo>
                  <a:lnTo>
                    <a:pt x="312" y="486"/>
                  </a:lnTo>
                  <a:lnTo>
                    <a:pt x="318" y="478"/>
                  </a:lnTo>
                  <a:lnTo>
                    <a:pt x="326" y="462"/>
                  </a:lnTo>
                  <a:lnTo>
                    <a:pt x="332" y="451"/>
                  </a:lnTo>
                  <a:lnTo>
                    <a:pt x="337" y="443"/>
                  </a:lnTo>
                  <a:lnTo>
                    <a:pt x="342" y="436"/>
                  </a:lnTo>
                  <a:lnTo>
                    <a:pt x="349" y="432"/>
                  </a:lnTo>
                  <a:lnTo>
                    <a:pt x="358" y="429"/>
                  </a:lnTo>
                  <a:lnTo>
                    <a:pt x="368" y="426"/>
                  </a:lnTo>
                  <a:lnTo>
                    <a:pt x="381" y="422"/>
                  </a:lnTo>
                  <a:lnTo>
                    <a:pt x="400" y="417"/>
                  </a:lnTo>
                  <a:lnTo>
                    <a:pt x="403" y="414"/>
                  </a:lnTo>
                  <a:lnTo>
                    <a:pt x="404" y="408"/>
                  </a:lnTo>
                  <a:lnTo>
                    <a:pt x="404" y="398"/>
                  </a:lnTo>
                  <a:lnTo>
                    <a:pt x="404" y="387"/>
                  </a:lnTo>
                  <a:lnTo>
                    <a:pt x="404" y="376"/>
                  </a:lnTo>
                  <a:lnTo>
                    <a:pt x="404" y="364"/>
                  </a:lnTo>
                  <a:lnTo>
                    <a:pt x="407" y="353"/>
                  </a:lnTo>
                  <a:lnTo>
                    <a:pt x="411" y="344"/>
                  </a:lnTo>
                  <a:lnTo>
                    <a:pt x="416" y="338"/>
                  </a:lnTo>
                  <a:lnTo>
                    <a:pt x="422" y="331"/>
                  </a:lnTo>
                  <a:lnTo>
                    <a:pt x="430" y="324"/>
                  </a:lnTo>
                  <a:lnTo>
                    <a:pt x="435" y="317"/>
                  </a:lnTo>
                  <a:lnTo>
                    <a:pt x="440" y="314"/>
                  </a:lnTo>
                  <a:lnTo>
                    <a:pt x="453" y="305"/>
                  </a:lnTo>
                  <a:lnTo>
                    <a:pt x="467" y="295"/>
                  </a:lnTo>
                  <a:lnTo>
                    <a:pt x="473" y="292"/>
                  </a:lnTo>
                  <a:lnTo>
                    <a:pt x="479" y="288"/>
                  </a:lnTo>
                  <a:lnTo>
                    <a:pt x="484" y="283"/>
                  </a:lnTo>
                  <a:lnTo>
                    <a:pt x="491" y="279"/>
                  </a:lnTo>
                  <a:lnTo>
                    <a:pt x="500" y="275"/>
                  </a:lnTo>
                  <a:lnTo>
                    <a:pt x="508" y="271"/>
                  </a:lnTo>
                  <a:lnTo>
                    <a:pt x="512" y="268"/>
                  </a:lnTo>
                  <a:lnTo>
                    <a:pt x="513" y="266"/>
                  </a:lnTo>
                  <a:lnTo>
                    <a:pt x="515" y="263"/>
                  </a:lnTo>
                  <a:lnTo>
                    <a:pt x="520" y="259"/>
                  </a:lnTo>
                  <a:lnTo>
                    <a:pt x="522" y="259"/>
                  </a:lnTo>
                  <a:lnTo>
                    <a:pt x="524" y="258"/>
                  </a:lnTo>
                  <a:lnTo>
                    <a:pt x="526" y="258"/>
                  </a:lnTo>
                  <a:lnTo>
                    <a:pt x="528" y="258"/>
                  </a:lnTo>
                  <a:lnTo>
                    <a:pt x="530" y="258"/>
                  </a:lnTo>
                  <a:lnTo>
                    <a:pt x="532" y="258"/>
                  </a:lnTo>
                  <a:lnTo>
                    <a:pt x="533" y="256"/>
                  </a:lnTo>
                  <a:lnTo>
                    <a:pt x="535" y="254"/>
                  </a:lnTo>
                  <a:lnTo>
                    <a:pt x="541" y="237"/>
                  </a:lnTo>
                  <a:lnTo>
                    <a:pt x="549" y="221"/>
                  </a:lnTo>
                  <a:lnTo>
                    <a:pt x="554" y="204"/>
                  </a:lnTo>
                  <a:lnTo>
                    <a:pt x="553" y="200"/>
                  </a:lnTo>
                  <a:lnTo>
                    <a:pt x="547" y="196"/>
                  </a:lnTo>
                  <a:lnTo>
                    <a:pt x="538" y="190"/>
                  </a:lnTo>
                  <a:lnTo>
                    <a:pt x="529" y="185"/>
                  </a:lnTo>
                  <a:lnTo>
                    <a:pt x="521" y="180"/>
                  </a:lnTo>
                  <a:lnTo>
                    <a:pt x="513" y="175"/>
                  </a:lnTo>
                  <a:lnTo>
                    <a:pt x="509" y="172"/>
                  </a:lnTo>
                  <a:lnTo>
                    <a:pt x="503" y="163"/>
                  </a:lnTo>
                  <a:lnTo>
                    <a:pt x="497" y="151"/>
                  </a:lnTo>
                  <a:lnTo>
                    <a:pt x="492" y="137"/>
                  </a:lnTo>
                  <a:lnTo>
                    <a:pt x="485" y="117"/>
                  </a:lnTo>
                  <a:lnTo>
                    <a:pt x="482" y="109"/>
                  </a:lnTo>
                  <a:lnTo>
                    <a:pt x="475" y="100"/>
                  </a:lnTo>
                  <a:lnTo>
                    <a:pt x="465" y="90"/>
                  </a:lnTo>
                  <a:lnTo>
                    <a:pt x="455" y="83"/>
                  </a:lnTo>
                  <a:lnTo>
                    <a:pt x="446" y="78"/>
                  </a:lnTo>
                  <a:lnTo>
                    <a:pt x="432" y="71"/>
                  </a:lnTo>
                  <a:lnTo>
                    <a:pt x="417" y="60"/>
                  </a:lnTo>
                  <a:lnTo>
                    <a:pt x="403" y="44"/>
                  </a:lnTo>
                  <a:lnTo>
                    <a:pt x="388" y="25"/>
                  </a:lnTo>
                  <a:lnTo>
                    <a:pt x="373" y="0"/>
                  </a:lnTo>
                  <a:lnTo>
                    <a:pt x="318" y="4"/>
                  </a:lnTo>
                  <a:lnTo>
                    <a:pt x="300" y="53"/>
                  </a:lnTo>
                  <a:lnTo>
                    <a:pt x="321" y="61"/>
                  </a:lnTo>
                  <a:lnTo>
                    <a:pt x="307" y="73"/>
                  </a:lnTo>
                  <a:lnTo>
                    <a:pt x="269" y="159"/>
                  </a:lnTo>
                  <a:lnTo>
                    <a:pt x="278" y="273"/>
                  </a:lnTo>
                  <a:lnTo>
                    <a:pt x="185" y="385"/>
                  </a:lnTo>
                  <a:lnTo>
                    <a:pt x="0" y="385"/>
                  </a:lnTo>
                </a:path>
              </a:pathLst>
            </a:custGeom>
            <a:solidFill>
              <a:srgbClr val="C3B371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37" name="Freeform 52"/>
            <p:cNvSpPr>
              <a:spLocks/>
            </p:cNvSpPr>
            <p:nvPr/>
          </p:nvSpPr>
          <p:spPr bwMode="gray">
            <a:xfrm>
              <a:off x="2541" y="1968"/>
              <a:ext cx="1282" cy="1359"/>
            </a:xfrm>
            <a:custGeom>
              <a:avLst/>
              <a:gdLst>
                <a:gd name="T0" fmla="*/ 997 w 1282"/>
                <a:gd name="T1" fmla="*/ 832 h 1359"/>
                <a:gd name="T2" fmla="*/ 1282 w 1282"/>
                <a:gd name="T3" fmla="*/ 1090 h 1359"/>
                <a:gd name="T4" fmla="*/ 720 w 1282"/>
                <a:gd name="T5" fmla="*/ 1211 h 1359"/>
                <a:gd name="T6" fmla="*/ 679 w 1282"/>
                <a:gd name="T7" fmla="*/ 1257 h 1359"/>
                <a:gd name="T8" fmla="*/ 629 w 1282"/>
                <a:gd name="T9" fmla="*/ 1309 h 1359"/>
                <a:gd name="T10" fmla="*/ 580 w 1282"/>
                <a:gd name="T11" fmla="*/ 1349 h 1359"/>
                <a:gd name="T12" fmla="*/ 547 w 1282"/>
                <a:gd name="T13" fmla="*/ 1346 h 1359"/>
                <a:gd name="T14" fmla="*/ 522 w 1282"/>
                <a:gd name="T15" fmla="*/ 1301 h 1359"/>
                <a:gd name="T16" fmla="*/ 508 w 1282"/>
                <a:gd name="T17" fmla="*/ 1232 h 1359"/>
                <a:gd name="T18" fmla="*/ 295 w 1282"/>
                <a:gd name="T19" fmla="*/ 1191 h 1359"/>
                <a:gd name="T20" fmla="*/ 284 w 1282"/>
                <a:gd name="T21" fmla="*/ 1138 h 1359"/>
                <a:gd name="T22" fmla="*/ 268 w 1282"/>
                <a:gd name="T23" fmla="*/ 1082 h 1359"/>
                <a:gd name="T24" fmla="*/ 256 w 1282"/>
                <a:gd name="T25" fmla="*/ 1052 h 1359"/>
                <a:gd name="T26" fmla="*/ 241 w 1282"/>
                <a:gd name="T27" fmla="*/ 1039 h 1359"/>
                <a:gd name="T28" fmla="*/ 237 w 1282"/>
                <a:gd name="T29" fmla="*/ 1001 h 1359"/>
                <a:gd name="T30" fmla="*/ 211 w 1282"/>
                <a:gd name="T31" fmla="*/ 936 h 1359"/>
                <a:gd name="T32" fmla="*/ 172 w 1282"/>
                <a:gd name="T33" fmla="*/ 873 h 1359"/>
                <a:gd name="T34" fmla="*/ 141 w 1282"/>
                <a:gd name="T35" fmla="*/ 820 h 1359"/>
                <a:gd name="T36" fmla="*/ 141 w 1282"/>
                <a:gd name="T37" fmla="*/ 757 h 1359"/>
                <a:gd name="T38" fmla="*/ 143 w 1282"/>
                <a:gd name="T39" fmla="*/ 645 h 1359"/>
                <a:gd name="T40" fmla="*/ 130 w 1282"/>
                <a:gd name="T41" fmla="*/ 553 h 1359"/>
                <a:gd name="T42" fmla="*/ 113 w 1282"/>
                <a:gd name="T43" fmla="*/ 514 h 1359"/>
                <a:gd name="T44" fmla="*/ 104 w 1282"/>
                <a:gd name="T45" fmla="*/ 510 h 1359"/>
                <a:gd name="T46" fmla="*/ 92 w 1282"/>
                <a:gd name="T47" fmla="*/ 498 h 1359"/>
                <a:gd name="T48" fmla="*/ 77 w 1282"/>
                <a:gd name="T49" fmla="*/ 479 h 1359"/>
                <a:gd name="T50" fmla="*/ 79 w 1282"/>
                <a:gd name="T51" fmla="*/ 461 h 1359"/>
                <a:gd name="T52" fmla="*/ 72 w 1282"/>
                <a:gd name="T53" fmla="*/ 424 h 1359"/>
                <a:gd name="T54" fmla="*/ 58 w 1282"/>
                <a:gd name="T55" fmla="*/ 392 h 1359"/>
                <a:gd name="T56" fmla="*/ 49 w 1282"/>
                <a:gd name="T57" fmla="*/ 383 h 1359"/>
                <a:gd name="T58" fmla="*/ 42 w 1282"/>
                <a:gd name="T59" fmla="*/ 371 h 1359"/>
                <a:gd name="T60" fmla="*/ 35 w 1282"/>
                <a:gd name="T61" fmla="*/ 347 h 1359"/>
                <a:gd name="T62" fmla="*/ 38 w 1282"/>
                <a:gd name="T63" fmla="*/ 283 h 1359"/>
                <a:gd name="T64" fmla="*/ 22 w 1282"/>
                <a:gd name="T65" fmla="*/ 240 h 1359"/>
                <a:gd name="T66" fmla="*/ 4 w 1282"/>
                <a:gd name="T67" fmla="*/ 206 h 1359"/>
                <a:gd name="T68" fmla="*/ 2 w 1282"/>
                <a:gd name="T69" fmla="*/ 174 h 1359"/>
                <a:gd name="T70" fmla="*/ 101 w 1282"/>
                <a:gd name="T71" fmla="*/ 114 h 1359"/>
                <a:gd name="T72" fmla="*/ 124 w 1282"/>
                <a:gd name="T73" fmla="*/ 104 h 1359"/>
                <a:gd name="T74" fmla="*/ 147 w 1282"/>
                <a:gd name="T75" fmla="*/ 80 h 1359"/>
                <a:gd name="T76" fmla="*/ 175 w 1282"/>
                <a:gd name="T77" fmla="*/ 75 h 1359"/>
                <a:gd name="T78" fmla="*/ 199 w 1282"/>
                <a:gd name="T79" fmla="*/ 71 h 1359"/>
                <a:gd name="T80" fmla="*/ 213 w 1282"/>
                <a:gd name="T81" fmla="*/ 37 h 1359"/>
                <a:gd name="T82" fmla="*/ 223 w 1282"/>
                <a:gd name="T83" fmla="*/ 4 h 1359"/>
                <a:gd name="T84" fmla="*/ 251 w 1282"/>
                <a:gd name="T85" fmla="*/ 2 h 1359"/>
                <a:gd name="T86" fmla="*/ 299 w 1282"/>
                <a:gd name="T87" fmla="*/ 23 h 1359"/>
                <a:gd name="T88" fmla="*/ 347 w 1282"/>
                <a:gd name="T89" fmla="*/ 41 h 1359"/>
                <a:gd name="T90" fmla="*/ 401 w 1282"/>
                <a:gd name="T91" fmla="*/ 28 h 1359"/>
                <a:gd name="T92" fmla="*/ 439 w 1282"/>
                <a:gd name="T93" fmla="*/ 60 h 1359"/>
                <a:gd name="T94" fmla="*/ 489 w 1282"/>
                <a:gd name="T95" fmla="*/ 113 h 1359"/>
                <a:gd name="T96" fmla="*/ 541 w 1282"/>
                <a:gd name="T97" fmla="*/ 174 h 1359"/>
                <a:gd name="T98" fmla="*/ 591 w 1282"/>
                <a:gd name="T99" fmla="*/ 225 h 1359"/>
                <a:gd name="T100" fmla="*/ 592 w 1282"/>
                <a:gd name="T101" fmla="*/ 249 h 1359"/>
                <a:gd name="T102" fmla="*/ 592 w 1282"/>
                <a:gd name="T103" fmla="*/ 278 h 1359"/>
                <a:gd name="T104" fmla="*/ 628 w 1282"/>
                <a:gd name="T105" fmla="*/ 315 h 1359"/>
                <a:gd name="T106" fmla="*/ 866 w 1282"/>
                <a:gd name="T107" fmla="*/ 412 h 1359"/>
                <a:gd name="T108" fmla="*/ 866 w 1282"/>
                <a:gd name="T109" fmla="*/ 472 h 1359"/>
                <a:gd name="T110" fmla="*/ 892 w 1282"/>
                <a:gd name="T111" fmla="*/ 542 h 1359"/>
                <a:gd name="T112" fmla="*/ 921 w 1282"/>
                <a:gd name="T113" fmla="*/ 607 h 1359"/>
                <a:gd name="T114" fmla="*/ 923 w 1282"/>
                <a:gd name="T115" fmla="*/ 650 h 1359"/>
                <a:gd name="T116" fmla="*/ 942 w 1282"/>
                <a:gd name="T117" fmla="*/ 686 h 135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82"/>
                <a:gd name="T178" fmla="*/ 0 h 1359"/>
                <a:gd name="T179" fmla="*/ 1282 w 1282"/>
                <a:gd name="T180" fmla="*/ 1359 h 135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82" h="1359">
                  <a:moveTo>
                    <a:pt x="951" y="732"/>
                  </a:moveTo>
                  <a:lnTo>
                    <a:pt x="951" y="782"/>
                  </a:lnTo>
                  <a:lnTo>
                    <a:pt x="997" y="832"/>
                  </a:lnTo>
                  <a:lnTo>
                    <a:pt x="993" y="888"/>
                  </a:lnTo>
                  <a:lnTo>
                    <a:pt x="1273" y="976"/>
                  </a:lnTo>
                  <a:lnTo>
                    <a:pt x="1282" y="1090"/>
                  </a:lnTo>
                  <a:lnTo>
                    <a:pt x="1189" y="1202"/>
                  </a:lnTo>
                  <a:lnTo>
                    <a:pt x="729" y="1202"/>
                  </a:lnTo>
                  <a:lnTo>
                    <a:pt x="720" y="1211"/>
                  </a:lnTo>
                  <a:lnTo>
                    <a:pt x="708" y="1225"/>
                  </a:lnTo>
                  <a:lnTo>
                    <a:pt x="694" y="1239"/>
                  </a:lnTo>
                  <a:lnTo>
                    <a:pt x="679" y="1257"/>
                  </a:lnTo>
                  <a:lnTo>
                    <a:pt x="662" y="1274"/>
                  </a:lnTo>
                  <a:lnTo>
                    <a:pt x="646" y="1291"/>
                  </a:lnTo>
                  <a:lnTo>
                    <a:pt x="629" y="1309"/>
                  </a:lnTo>
                  <a:lnTo>
                    <a:pt x="612" y="1325"/>
                  </a:lnTo>
                  <a:lnTo>
                    <a:pt x="596" y="1339"/>
                  </a:lnTo>
                  <a:lnTo>
                    <a:pt x="580" y="1349"/>
                  </a:lnTo>
                  <a:lnTo>
                    <a:pt x="567" y="1356"/>
                  </a:lnTo>
                  <a:lnTo>
                    <a:pt x="555" y="1359"/>
                  </a:lnTo>
                  <a:lnTo>
                    <a:pt x="547" y="1346"/>
                  </a:lnTo>
                  <a:lnTo>
                    <a:pt x="538" y="1332"/>
                  </a:lnTo>
                  <a:lnTo>
                    <a:pt x="530" y="1317"/>
                  </a:lnTo>
                  <a:lnTo>
                    <a:pt x="522" y="1301"/>
                  </a:lnTo>
                  <a:lnTo>
                    <a:pt x="515" y="1281"/>
                  </a:lnTo>
                  <a:lnTo>
                    <a:pt x="510" y="1259"/>
                  </a:lnTo>
                  <a:lnTo>
                    <a:pt x="508" y="1232"/>
                  </a:lnTo>
                  <a:lnTo>
                    <a:pt x="350" y="1192"/>
                  </a:lnTo>
                  <a:lnTo>
                    <a:pt x="297" y="1202"/>
                  </a:lnTo>
                  <a:lnTo>
                    <a:pt x="295" y="1191"/>
                  </a:lnTo>
                  <a:lnTo>
                    <a:pt x="292" y="1175"/>
                  </a:lnTo>
                  <a:lnTo>
                    <a:pt x="289" y="1158"/>
                  </a:lnTo>
                  <a:lnTo>
                    <a:pt x="284" y="1138"/>
                  </a:lnTo>
                  <a:lnTo>
                    <a:pt x="278" y="1119"/>
                  </a:lnTo>
                  <a:lnTo>
                    <a:pt x="273" y="1099"/>
                  </a:lnTo>
                  <a:lnTo>
                    <a:pt x="268" y="1082"/>
                  </a:lnTo>
                  <a:lnTo>
                    <a:pt x="263" y="1068"/>
                  </a:lnTo>
                  <a:lnTo>
                    <a:pt x="259" y="1057"/>
                  </a:lnTo>
                  <a:lnTo>
                    <a:pt x="256" y="1052"/>
                  </a:lnTo>
                  <a:lnTo>
                    <a:pt x="249" y="1048"/>
                  </a:lnTo>
                  <a:lnTo>
                    <a:pt x="245" y="1044"/>
                  </a:lnTo>
                  <a:lnTo>
                    <a:pt x="241" y="1039"/>
                  </a:lnTo>
                  <a:lnTo>
                    <a:pt x="240" y="1033"/>
                  </a:lnTo>
                  <a:lnTo>
                    <a:pt x="239" y="1021"/>
                  </a:lnTo>
                  <a:lnTo>
                    <a:pt x="237" y="1001"/>
                  </a:lnTo>
                  <a:lnTo>
                    <a:pt x="231" y="979"/>
                  </a:lnTo>
                  <a:lnTo>
                    <a:pt x="222" y="958"/>
                  </a:lnTo>
                  <a:lnTo>
                    <a:pt x="211" y="936"/>
                  </a:lnTo>
                  <a:lnTo>
                    <a:pt x="198" y="914"/>
                  </a:lnTo>
                  <a:lnTo>
                    <a:pt x="185" y="893"/>
                  </a:lnTo>
                  <a:lnTo>
                    <a:pt x="172" y="873"/>
                  </a:lnTo>
                  <a:lnTo>
                    <a:pt x="159" y="853"/>
                  </a:lnTo>
                  <a:lnTo>
                    <a:pt x="149" y="836"/>
                  </a:lnTo>
                  <a:lnTo>
                    <a:pt x="141" y="820"/>
                  </a:lnTo>
                  <a:lnTo>
                    <a:pt x="137" y="806"/>
                  </a:lnTo>
                  <a:lnTo>
                    <a:pt x="136" y="795"/>
                  </a:lnTo>
                  <a:lnTo>
                    <a:pt x="141" y="757"/>
                  </a:lnTo>
                  <a:lnTo>
                    <a:pt x="144" y="719"/>
                  </a:lnTo>
                  <a:lnTo>
                    <a:pt x="144" y="681"/>
                  </a:lnTo>
                  <a:lnTo>
                    <a:pt x="143" y="645"/>
                  </a:lnTo>
                  <a:lnTo>
                    <a:pt x="140" y="611"/>
                  </a:lnTo>
                  <a:lnTo>
                    <a:pt x="135" y="580"/>
                  </a:lnTo>
                  <a:lnTo>
                    <a:pt x="130" y="553"/>
                  </a:lnTo>
                  <a:lnTo>
                    <a:pt x="122" y="533"/>
                  </a:lnTo>
                  <a:lnTo>
                    <a:pt x="115" y="517"/>
                  </a:lnTo>
                  <a:lnTo>
                    <a:pt x="113" y="514"/>
                  </a:lnTo>
                  <a:lnTo>
                    <a:pt x="110" y="512"/>
                  </a:lnTo>
                  <a:lnTo>
                    <a:pt x="106" y="511"/>
                  </a:lnTo>
                  <a:lnTo>
                    <a:pt x="104" y="510"/>
                  </a:lnTo>
                  <a:lnTo>
                    <a:pt x="100" y="508"/>
                  </a:lnTo>
                  <a:lnTo>
                    <a:pt x="96" y="503"/>
                  </a:lnTo>
                  <a:lnTo>
                    <a:pt x="92" y="498"/>
                  </a:lnTo>
                  <a:lnTo>
                    <a:pt x="87" y="493"/>
                  </a:lnTo>
                  <a:lnTo>
                    <a:pt x="81" y="486"/>
                  </a:lnTo>
                  <a:lnTo>
                    <a:pt x="77" y="479"/>
                  </a:lnTo>
                  <a:lnTo>
                    <a:pt x="76" y="474"/>
                  </a:lnTo>
                  <a:lnTo>
                    <a:pt x="76" y="470"/>
                  </a:lnTo>
                  <a:lnTo>
                    <a:pt x="79" y="461"/>
                  </a:lnTo>
                  <a:lnTo>
                    <a:pt x="78" y="450"/>
                  </a:lnTo>
                  <a:lnTo>
                    <a:pt x="76" y="437"/>
                  </a:lnTo>
                  <a:lnTo>
                    <a:pt x="72" y="424"/>
                  </a:lnTo>
                  <a:lnTo>
                    <a:pt x="67" y="412"/>
                  </a:lnTo>
                  <a:lnTo>
                    <a:pt x="62" y="400"/>
                  </a:lnTo>
                  <a:lnTo>
                    <a:pt x="58" y="392"/>
                  </a:lnTo>
                  <a:lnTo>
                    <a:pt x="55" y="388"/>
                  </a:lnTo>
                  <a:lnTo>
                    <a:pt x="53" y="385"/>
                  </a:lnTo>
                  <a:lnTo>
                    <a:pt x="49" y="383"/>
                  </a:lnTo>
                  <a:lnTo>
                    <a:pt x="47" y="380"/>
                  </a:lnTo>
                  <a:lnTo>
                    <a:pt x="45" y="378"/>
                  </a:lnTo>
                  <a:lnTo>
                    <a:pt x="42" y="371"/>
                  </a:lnTo>
                  <a:lnTo>
                    <a:pt x="38" y="363"/>
                  </a:lnTo>
                  <a:lnTo>
                    <a:pt x="35" y="355"/>
                  </a:lnTo>
                  <a:lnTo>
                    <a:pt x="35" y="347"/>
                  </a:lnTo>
                  <a:lnTo>
                    <a:pt x="39" y="322"/>
                  </a:lnTo>
                  <a:lnTo>
                    <a:pt x="40" y="302"/>
                  </a:lnTo>
                  <a:lnTo>
                    <a:pt x="38" y="283"/>
                  </a:lnTo>
                  <a:lnTo>
                    <a:pt x="34" y="267"/>
                  </a:lnTo>
                  <a:lnTo>
                    <a:pt x="28" y="253"/>
                  </a:lnTo>
                  <a:lnTo>
                    <a:pt x="22" y="240"/>
                  </a:lnTo>
                  <a:lnTo>
                    <a:pt x="16" y="228"/>
                  </a:lnTo>
                  <a:lnTo>
                    <a:pt x="9" y="217"/>
                  </a:lnTo>
                  <a:lnTo>
                    <a:pt x="4" y="206"/>
                  </a:lnTo>
                  <a:lnTo>
                    <a:pt x="1" y="196"/>
                  </a:lnTo>
                  <a:lnTo>
                    <a:pt x="0" y="185"/>
                  </a:lnTo>
                  <a:lnTo>
                    <a:pt x="2" y="174"/>
                  </a:lnTo>
                  <a:lnTo>
                    <a:pt x="8" y="160"/>
                  </a:lnTo>
                  <a:lnTo>
                    <a:pt x="45" y="92"/>
                  </a:lnTo>
                  <a:lnTo>
                    <a:pt x="101" y="114"/>
                  </a:lnTo>
                  <a:lnTo>
                    <a:pt x="109" y="114"/>
                  </a:lnTo>
                  <a:lnTo>
                    <a:pt x="117" y="111"/>
                  </a:lnTo>
                  <a:lnTo>
                    <a:pt x="124" y="104"/>
                  </a:lnTo>
                  <a:lnTo>
                    <a:pt x="133" y="96"/>
                  </a:lnTo>
                  <a:lnTo>
                    <a:pt x="140" y="87"/>
                  </a:lnTo>
                  <a:lnTo>
                    <a:pt x="147" y="80"/>
                  </a:lnTo>
                  <a:lnTo>
                    <a:pt x="155" y="76"/>
                  </a:lnTo>
                  <a:lnTo>
                    <a:pt x="164" y="75"/>
                  </a:lnTo>
                  <a:lnTo>
                    <a:pt x="175" y="75"/>
                  </a:lnTo>
                  <a:lnTo>
                    <a:pt x="183" y="76"/>
                  </a:lnTo>
                  <a:lnTo>
                    <a:pt x="191" y="76"/>
                  </a:lnTo>
                  <a:lnTo>
                    <a:pt x="199" y="71"/>
                  </a:lnTo>
                  <a:lnTo>
                    <a:pt x="206" y="62"/>
                  </a:lnTo>
                  <a:lnTo>
                    <a:pt x="210" y="49"/>
                  </a:lnTo>
                  <a:lnTo>
                    <a:pt x="213" y="37"/>
                  </a:lnTo>
                  <a:lnTo>
                    <a:pt x="216" y="25"/>
                  </a:lnTo>
                  <a:lnTo>
                    <a:pt x="219" y="13"/>
                  </a:lnTo>
                  <a:lnTo>
                    <a:pt x="223" y="4"/>
                  </a:lnTo>
                  <a:lnTo>
                    <a:pt x="229" y="0"/>
                  </a:lnTo>
                  <a:lnTo>
                    <a:pt x="238" y="0"/>
                  </a:lnTo>
                  <a:lnTo>
                    <a:pt x="251" y="2"/>
                  </a:lnTo>
                  <a:lnTo>
                    <a:pt x="266" y="8"/>
                  </a:lnTo>
                  <a:lnTo>
                    <a:pt x="283" y="14"/>
                  </a:lnTo>
                  <a:lnTo>
                    <a:pt x="299" y="23"/>
                  </a:lnTo>
                  <a:lnTo>
                    <a:pt x="316" y="30"/>
                  </a:lnTo>
                  <a:lnTo>
                    <a:pt x="333" y="37"/>
                  </a:lnTo>
                  <a:lnTo>
                    <a:pt x="347" y="41"/>
                  </a:lnTo>
                  <a:lnTo>
                    <a:pt x="385" y="27"/>
                  </a:lnTo>
                  <a:lnTo>
                    <a:pt x="391" y="25"/>
                  </a:lnTo>
                  <a:lnTo>
                    <a:pt x="401" y="28"/>
                  </a:lnTo>
                  <a:lnTo>
                    <a:pt x="412" y="35"/>
                  </a:lnTo>
                  <a:lnTo>
                    <a:pt x="424" y="46"/>
                  </a:lnTo>
                  <a:lnTo>
                    <a:pt x="439" y="60"/>
                  </a:lnTo>
                  <a:lnTo>
                    <a:pt x="454" y="76"/>
                  </a:lnTo>
                  <a:lnTo>
                    <a:pt x="471" y="93"/>
                  </a:lnTo>
                  <a:lnTo>
                    <a:pt x="489" y="113"/>
                  </a:lnTo>
                  <a:lnTo>
                    <a:pt x="506" y="133"/>
                  </a:lnTo>
                  <a:lnTo>
                    <a:pt x="524" y="154"/>
                  </a:lnTo>
                  <a:lnTo>
                    <a:pt x="541" y="174"/>
                  </a:lnTo>
                  <a:lnTo>
                    <a:pt x="559" y="193"/>
                  </a:lnTo>
                  <a:lnTo>
                    <a:pt x="575" y="210"/>
                  </a:lnTo>
                  <a:lnTo>
                    <a:pt x="591" y="225"/>
                  </a:lnTo>
                  <a:lnTo>
                    <a:pt x="594" y="232"/>
                  </a:lnTo>
                  <a:lnTo>
                    <a:pt x="594" y="240"/>
                  </a:lnTo>
                  <a:lnTo>
                    <a:pt x="592" y="249"/>
                  </a:lnTo>
                  <a:lnTo>
                    <a:pt x="590" y="259"/>
                  </a:lnTo>
                  <a:lnTo>
                    <a:pt x="588" y="269"/>
                  </a:lnTo>
                  <a:lnTo>
                    <a:pt x="592" y="278"/>
                  </a:lnTo>
                  <a:lnTo>
                    <a:pt x="601" y="292"/>
                  </a:lnTo>
                  <a:lnTo>
                    <a:pt x="613" y="304"/>
                  </a:lnTo>
                  <a:lnTo>
                    <a:pt x="628" y="315"/>
                  </a:lnTo>
                  <a:lnTo>
                    <a:pt x="643" y="324"/>
                  </a:lnTo>
                  <a:lnTo>
                    <a:pt x="761" y="369"/>
                  </a:lnTo>
                  <a:lnTo>
                    <a:pt x="866" y="412"/>
                  </a:lnTo>
                  <a:lnTo>
                    <a:pt x="866" y="433"/>
                  </a:lnTo>
                  <a:lnTo>
                    <a:pt x="865" y="454"/>
                  </a:lnTo>
                  <a:lnTo>
                    <a:pt x="866" y="472"/>
                  </a:lnTo>
                  <a:lnTo>
                    <a:pt x="870" y="492"/>
                  </a:lnTo>
                  <a:lnTo>
                    <a:pt x="879" y="516"/>
                  </a:lnTo>
                  <a:lnTo>
                    <a:pt x="892" y="542"/>
                  </a:lnTo>
                  <a:lnTo>
                    <a:pt x="907" y="567"/>
                  </a:lnTo>
                  <a:lnTo>
                    <a:pt x="919" y="591"/>
                  </a:lnTo>
                  <a:lnTo>
                    <a:pt x="921" y="607"/>
                  </a:lnTo>
                  <a:lnTo>
                    <a:pt x="922" y="622"/>
                  </a:lnTo>
                  <a:lnTo>
                    <a:pt x="922" y="636"/>
                  </a:lnTo>
                  <a:lnTo>
                    <a:pt x="923" y="650"/>
                  </a:lnTo>
                  <a:lnTo>
                    <a:pt x="926" y="663"/>
                  </a:lnTo>
                  <a:lnTo>
                    <a:pt x="931" y="674"/>
                  </a:lnTo>
                  <a:lnTo>
                    <a:pt x="942" y="686"/>
                  </a:lnTo>
                  <a:lnTo>
                    <a:pt x="951" y="732"/>
                  </a:lnTo>
                  <a:close/>
                </a:path>
              </a:pathLst>
            </a:custGeom>
            <a:solidFill>
              <a:srgbClr val="C3B37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38" name="Freeform 53"/>
            <p:cNvSpPr>
              <a:spLocks/>
            </p:cNvSpPr>
            <p:nvPr/>
          </p:nvSpPr>
          <p:spPr bwMode="gray">
            <a:xfrm>
              <a:off x="2541" y="1968"/>
              <a:ext cx="1282" cy="1359"/>
            </a:xfrm>
            <a:custGeom>
              <a:avLst/>
              <a:gdLst>
                <a:gd name="T0" fmla="*/ 997 w 1282"/>
                <a:gd name="T1" fmla="*/ 832 h 1359"/>
                <a:gd name="T2" fmla="*/ 1282 w 1282"/>
                <a:gd name="T3" fmla="*/ 1090 h 1359"/>
                <a:gd name="T4" fmla="*/ 720 w 1282"/>
                <a:gd name="T5" fmla="*/ 1211 h 1359"/>
                <a:gd name="T6" fmla="*/ 679 w 1282"/>
                <a:gd name="T7" fmla="*/ 1257 h 1359"/>
                <a:gd name="T8" fmla="*/ 629 w 1282"/>
                <a:gd name="T9" fmla="*/ 1309 h 1359"/>
                <a:gd name="T10" fmla="*/ 580 w 1282"/>
                <a:gd name="T11" fmla="*/ 1349 h 1359"/>
                <a:gd name="T12" fmla="*/ 547 w 1282"/>
                <a:gd name="T13" fmla="*/ 1346 h 1359"/>
                <a:gd name="T14" fmla="*/ 522 w 1282"/>
                <a:gd name="T15" fmla="*/ 1301 h 1359"/>
                <a:gd name="T16" fmla="*/ 508 w 1282"/>
                <a:gd name="T17" fmla="*/ 1232 h 1359"/>
                <a:gd name="T18" fmla="*/ 295 w 1282"/>
                <a:gd name="T19" fmla="*/ 1191 h 1359"/>
                <a:gd name="T20" fmla="*/ 284 w 1282"/>
                <a:gd name="T21" fmla="*/ 1138 h 1359"/>
                <a:gd name="T22" fmla="*/ 268 w 1282"/>
                <a:gd name="T23" fmla="*/ 1082 h 1359"/>
                <a:gd name="T24" fmla="*/ 256 w 1282"/>
                <a:gd name="T25" fmla="*/ 1052 h 1359"/>
                <a:gd name="T26" fmla="*/ 241 w 1282"/>
                <a:gd name="T27" fmla="*/ 1039 h 1359"/>
                <a:gd name="T28" fmla="*/ 237 w 1282"/>
                <a:gd name="T29" fmla="*/ 1001 h 1359"/>
                <a:gd name="T30" fmla="*/ 211 w 1282"/>
                <a:gd name="T31" fmla="*/ 936 h 1359"/>
                <a:gd name="T32" fmla="*/ 172 w 1282"/>
                <a:gd name="T33" fmla="*/ 873 h 1359"/>
                <a:gd name="T34" fmla="*/ 141 w 1282"/>
                <a:gd name="T35" fmla="*/ 820 h 1359"/>
                <a:gd name="T36" fmla="*/ 141 w 1282"/>
                <a:gd name="T37" fmla="*/ 757 h 1359"/>
                <a:gd name="T38" fmla="*/ 143 w 1282"/>
                <a:gd name="T39" fmla="*/ 645 h 1359"/>
                <a:gd name="T40" fmla="*/ 130 w 1282"/>
                <a:gd name="T41" fmla="*/ 553 h 1359"/>
                <a:gd name="T42" fmla="*/ 113 w 1282"/>
                <a:gd name="T43" fmla="*/ 514 h 1359"/>
                <a:gd name="T44" fmla="*/ 104 w 1282"/>
                <a:gd name="T45" fmla="*/ 510 h 1359"/>
                <a:gd name="T46" fmla="*/ 92 w 1282"/>
                <a:gd name="T47" fmla="*/ 498 h 1359"/>
                <a:gd name="T48" fmla="*/ 77 w 1282"/>
                <a:gd name="T49" fmla="*/ 479 h 1359"/>
                <a:gd name="T50" fmla="*/ 79 w 1282"/>
                <a:gd name="T51" fmla="*/ 461 h 1359"/>
                <a:gd name="T52" fmla="*/ 72 w 1282"/>
                <a:gd name="T53" fmla="*/ 424 h 1359"/>
                <a:gd name="T54" fmla="*/ 58 w 1282"/>
                <a:gd name="T55" fmla="*/ 392 h 1359"/>
                <a:gd name="T56" fmla="*/ 49 w 1282"/>
                <a:gd name="T57" fmla="*/ 383 h 1359"/>
                <a:gd name="T58" fmla="*/ 42 w 1282"/>
                <a:gd name="T59" fmla="*/ 371 h 1359"/>
                <a:gd name="T60" fmla="*/ 35 w 1282"/>
                <a:gd name="T61" fmla="*/ 347 h 1359"/>
                <a:gd name="T62" fmla="*/ 38 w 1282"/>
                <a:gd name="T63" fmla="*/ 283 h 1359"/>
                <a:gd name="T64" fmla="*/ 22 w 1282"/>
                <a:gd name="T65" fmla="*/ 240 h 1359"/>
                <a:gd name="T66" fmla="*/ 4 w 1282"/>
                <a:gd name="T67" fmla="*/ 206 h 1359"/>
                <a:gd name="T68" fmla="*/ 2 w 1282"/>
                <a:gd name="T69" fmla="*/ 174 h 1359"/>
                <a:gd name="T70" fmla="*/ 101 w 1282"/>
                <a:gd name="T71" fmla="*/ 114 h 1359"/>
                <a:gd name="T72" fmla="*/ 124 w 1282"/>
                <a:gd name="T73" fmla="*/ 104 h 1359"/>
                <a:gd name="T74" fmla="*/ 147 w 1282"/>
                <a:gd name="T75" fmla="*/ 80 h 1359"/>
                <a:gd name="T76" fmla="*/ 175 w 1282"/>
                <a:gd name="T77" fmla="*/ 75 h 1359"/>
                <a:gd name="T78" fmla="*/ 199 w 1282"/>
                <a:gd name="T79" fmla="*/ 71 h 1359"/>
                <a:gd name="T80" fmla="*/ 213 w 1282"/>
                <a:gd name="T81" fmla="*/ 37 h 1359"/>
                <a:gd name="T82" fmla="*/ 223 w 1282"/>
                <a:gd name="T83" fmla="*/ 4 h 1359"/>
                <a:gd name="T84" fmla="*/ 251 w 1282"/>
                <a:gd name="T85" fmla="*/ 2 h 1359"/>
                <a:gd name="T86" fmla="*/ 299 w 1282"/>
                <a:gd name="T87" fmla="*/ 23 h 1359"/>
                <a:gd name="T88" fmla="*/ 347 w 1282"/>
                <a:gd name="T89" fmla="*/ 41 h 1359"/>
                <a:gd name="T90" fmla="*/ 401 w 1282"/>
                <a:gd name="T91" fmla="*/ 28 h 1359"/>
                <a:gd name="T92" fmla="*/ 439 w 1282"/>
                <a:gd name="T93" fmla="*/ 60 h 1359"/>
                <a:gd name="T94" fmla="*/ 489 w 1282"/>
                <a:gd name="T95" fmla="*/ 113 h 1359"/>
                <a:gd name="T96" fmla="*/ 541 w 1282"/>
                <a:gd name="T97" fmla="*/ 174 h 1359"/>
                <a:gd name="T98" fmla="*/ 591 w 1282"/>
                <a:gd name="T99" fmla="*/ 225 h 1359"/>
                <a:gd name="T100" fmla="*/ 592 w 1282"/>
                <a:gd name="T101" fmla="*/ 249 h 1359"/>
                <a:gd name="T102" fmla="*/ 592 w 1282"/>
                <a:gd name="T103" fmla="*/ 278 h 1359"/>
                <a:gd name="T104" fmla="*/ 628 w 1282"/>
                <a:gd name="T105" fmla="*/ 315 h 1359"/>
                <a:gd name="T106" fmla="*/ 866 w 1282"/>
                <a:gd name="T107" fmla="*/ 412 h 1359"/>
                <a:gd name="T108" fmla="*/ 866 w 1282"/>
                <a:gd name="T109" fmla="*/ 472 h 1359"/>
                <a:gd name="T110" fmla="*/ 892 w 1282"/>
                <a:gd name="T111" fmla="*/ 542 h 1359"/>
                <a:gd name="T112" fmla="*/ 921 w 1282"/>
                <a:gd name="T113" fmla="*/ 607 h 1359"/>
                <a:gd name="T114" fmla="*/ 923 w 1282"/>
                <a:gd name="T115" fmla="*/ 650 h 1359"/>
                <a:gd name="T116" fmla="*/ 942 w 1282"/>
                <a:gd name="T117" fmla="*/ 686 h 135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82"/>
                <a:gd name="T178" fmla="*/ 0 h 1359"/>
                <a:gd name="T179" fmla="*/ 1282 w 1282"/>
                <a:gd name="T180" fmla="*/ 1359 h 135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82" h="1359">
                  <a:moveTo>
                    <a:pt x="951" y="732"/>
                  </a:moveTo>
                  <a:lnTo>
                    <a:pt x="951" y="782"/>
                  </a:lnTo>
                  <a:lnTo>
                    <a:pt x="997" y="832"/>
                  </a:lnTo>
                  <a:lnTo>
                    <a:pt x="993" y="888"/>
                  </a:lnTo>
                  <a:lnTo>
                    <a:pt x="1273" y="976"/>
                  </a:lnTo>
                  <a:lnTo>
                    <a:pt x="1282" y="1090"/>
                  </a:lnTo>
                  <a:lnTo>
                    <a:pt x="1189" y="1202"/>
                  </a:lnTo>
                  <a:lnTo>
                    <a:pt x="729" y="1202"/>
                  </a:lnTo>
                  <a:lnTo>
                    <a:pt x="720" y="1211"/>
                  </a:lnTo>
                  <a:lnTo>
                    <a:pt x="708" y="1225"/>
                  </a:lnTo>
                  <a:lnTo>
                    <a:pt x="694" y="1239"/>
                  </a:lnTo>
                  <a:lnTo>
                    <a:pt x="679" y="1257"/>
                  </a:lnTo>
                  <a:lnTo>
                    <a:pt x="662" y="1274"/>
                  </a:lnTo>
                  <a:lnTo>
                    <a:pt x="646" y="1291"/>
                  </a:lnTo>
                  <a:lnTo>
                    <a:pt x="629" y="1309"/>
                  </a:lnTo>
                  <a:lnTo>
                    <a:pt x="612" y="1325"/>
                  </a:lnTo>
                  <a:lnTo>
                    <a:pt x="596" y="1339"/>
                  </a:lnTo>
                  <a:lnTo>
                    <a:pt x="580" y="1349"/>
                  </a:lnTo>
                  <a:lnTo>
                    <a:pt x="567" y="1356"/>
                  </a:lnTo>
                  <a:lnTo>
                    <a:pt x="555" y="1359"/>
                  </a:lnTo>
                  <a:lnTo>
                    <a:pt x="547" y="1346"/>
                  </a:lnTo>
                  <a:lnTo>
                    <a:pt x="538" y="1332"/>
                  </a:lnTo>
                  <a:lnTo>
                    <a:pt x="530" y="1317"/>
                  </a:lnTo>
                  <a:lnTo>
                    <a:pt x="522" y="1301"/>
                  </a:lnTo>
                  <a:lnTo>
                    <a:pt x="515" y="1281"/>
                  </a:lnTo>
                  <a:lnTo>
                    <a:pt x="510" y="1259"/>
                  </a:lnTo>
                  <a:lnTo>
                    <a:pt x="508" y="1232"/>
                  </a:lnTo>
                  <a:lnTo>
                    <a:pt x="350" y="1192"/>
                  </a:lnTo>
                  <a:lnTo>
                    <a:pt x="297" y="1202"/>
                  </a:lnTo>
                  <a:lnTo>
                    <a:pt x="295" y="1191"/>
                  </a:lnTo>
                  <a:lnTo>
                    <a:pt x="292" y="1175"/>
                  </a:lnTo>
                  <a:lnTo>
                    <a:pt x="289" y="1158"/>
                  </a:lnTo>
                  <a:lnTo>
                    <a:pt x="284" y="1138"/>
                  </a:lnTo>
                  <a:lnTo>
                    <a:pt x="278" y="1119"/>
                  </a:lnTo>
                  <a:lnTo>
                    <a:pt x="273" y="1099"/>
                  </a:lnTo>
                  <a:lnTo>
                    <a:pt x="268" y="1082"/>
                  </a:lnTo>
                  <a:lnTo>
                    <a:pt x="263" y="1068"/>
                  </a:lnTo>
                  <a:lnTo>
                    <a:pt x="259" y="1057"/>
                  </a:lnTo>
                  <a:lnTo>
                    <a:pt x="256" y="1052"/>
                  </a:lnTo>
                  <a:lnTo>
                    <a:pt x="249" y="1048"/>
                  </a:lnTo>
                  <a:lnTo>
                    <a:pt x="245" y="1044"/>
                  </a:lnTo>
                  <a:lnTo>
                    <a:pt x="241" y="1039"/>
                  </a:lnTo>
                  <a:lnTo>
                    <a:pt x="240" y="1033"/>
                  </a:lnTo>
                  <a:lnTo>
                    <a:pt x="239" y="1021"/>
                  </a:lnTo>
                  <a:lnTo>
                    <a:pt x="237" y="1001"/>
                  </a:lnTo>
                  <a:lnTo>
                    <a:pt x="231" y="979"/>
                  </a:lnTo>
                  <a:lnTo>
                    <a:pt x="222" y="958"/>
                  </a:lnTo>
                  <a:lnTo>
                    <a:pt x="211" y="936"/>
                  </a:lnTo>
                  <a:lnTo>
                    <a:pt x="198" y="914"/>
                  </a:lnTo>
                  <a:lnTo>
                    <a:pt x="185" y="893"/>
                  </a:lnTo>
                  <a:lnTo>
                    <a:pt x="172" y="873"/>
                  </a:lnTo>
                  <a:lnTo>
                    <a:pt x="159" y="853"/>
                  </a:lnTo>
                  <a:lnTo>
                    <a:pt x="149" y="836"/>
                  </a:lnTo>
                  <a:lnTo>
                    <a:pt x="141" y="820"/>
                  </a:lnTo>
                  <a:lnTo>
                    <a:pt x="137" y="806"/>
                  </a:lnTo>
                  <a:lnTo>
                    <a:pt x="136" y="795"/>
                  </a:lnTo>
                  <a:lnTo>
                    <a:pt x="141" y="757"/>
                  </a:lnTo>
                  <a:lnTo>
                    <a:pt x="144" y="719"/>
                  </a:lnTo>
                  <a:lnTo>
                    <a:pt x="144" y="681"/>
                  </a:lnTo>
                  <a:lnTo>
                    <a:pt x="143" y="645"/>
                  </a:lnTo>
                  <a:lnTo>
                    <a:pt x="140" y="611"/>
                  </a:lnTo>
                  <a:lnTo>
                    <a:pt x="135" y="580"/>
                  </a:lnTo>
                  <a:lnTo>
                    <a:pt x="130" y="553"/>
                  </a:lnTo>
                  <a:lnTo>
                    <a:pt x="122" y="533"/>
                  </a:lnTo>
                  <a:lnTo>
                    <a:pt x="115" y="517"/>
                  </a:lnTo>
                  <a:lnTo>
                    <a:pt x="113" y="514"/>
                  </a:lnTo>
                  <a:lnTo>
                    <a:pt x="110" y="512"/>
                  </a:lnTo>
                  <a:lnTo>
                    <a:pt x="106" y="511"/>
                  </a:lnTo>
                  <a:lnTo>
                    <a:pt x="104" y="510"/>
                  </a:lnTo>
                  <a:lnTo>
                    <a:pt x="100" y="508"/>
                  </a:lnTo>
                  <a:lnTo>
                    <a:pt x="96" y="503"/>
                  </a:lnTo>
                  <a:lnTo>
                    <a:pt x="92" y="498"/>
                  </a:lnTo>
                  <a:lnTo>
                    <a:pt x="87" y="493"/>
                  </a:lnTo>
                  <a:lnTo>
                    <a:pt x="81" y="486"/>
                  </a:lnTo>
                  <a:lnTo>
                    <a:pt x="77" y="479"/>
                  </a:lnTo>
                  <a:lnTo>
                    <a:pt x="76" y="474"/>
                  </a:lnTo>
                  <a:lnTo>
                    <a:pt x="76" y="470"/>
                  </a:lnTo>
                  <a:lnTo>
                    <a:pt x="79" y="461"/>
                  </a:lnTo>
                  <a:lnTo>
                    <a:pt x="78" y="450"/>
                  </a:lnTo>
                  <a:lnTo>
                    <a:pt x="76" y="437"/>
                  </a:lnTo>
                  <a:lnTo>
                    <a:pt x="72" y="424"/>
                  </a:lnTo>
                  <a:lnTo>
                    <a:pt x="67" y="412"/>
                  </a:lnTo>
                  <a:lnTo>
                    <a:pt x="62" y="400"/>
                  </a:lnTo>
                  <a:lnTo>
                    <a:pt x="58" y="392"/>
                  </a:lnTo>
                  <a:lnTo>
                    <a:pt x="55" y="388"/>
                  </a:lnTo>
                  <a:lnTo>
                    <a:pt x="53" y="385"/>
                  </a:lnTo>
                  <a:lnTo>
                    <a:pt x="49" y="383"/>
                  </a:lnTo>
                  <a:lnTo>
                    <a:pt x="47" y="380"/>
                  </a:lnTo>
                  <a:lnTo>
                    <a:pt x="45" y="378"/>
                  </a:lnTo>
                  <a:lnTo>
                    <a:pt x="42" y="371"/>
                  </a:lnTo>
                  <a:lnTo>
                    <a:pt x="38" y="363"/>
                  </a:lnTo>
                  <a:lnTo>
                    <a:pt x="35" y="355"/>
                  </a:lnTo>
                  <a:lnTo>
                    <a:pt x="35" y="347"/>
                  </a:lnTo>
                  <a:lnTo>
                    <a:pt x="39" y="322"/>
                  </a:lnTo>
                  <a:lnTo>
                    <a:pt x="40" y="302"/>
                  </a:lnTo>
                  <a:lnTo>
                    <a:pt x="38" y="283"/>
                  </a:lnTo>
                  <a:lnTo>
                    <a:pt x="34" y="267"/>
                  </a:lnTo>
                  <a:lnTo>
                    <a:pt x="28" y="253"/>
                  </a:lnTo>
                  <a:lnTo>
                    <a:pt x="22" y="240"/>
                  </a:lnTo>
                  <a:lnTo>
                    <a:pt x="16" y="228"/>
                  </a:lnTo>
                  <a:lnTo>
                    <a:pt x="9" y="217"/>
                  </a:lnTo>
                  <a:lnTo>
                    <a:pt x="4" y="206"/>
                  </a:lnTo>
                  <a:lnTo>
                    <a:pt x="1" y="196"/>
                  </a:lnTo>
                  <a:lnTo>
                    <a:pt x="0" y="185"/>
                  </a:lnTo>
                  <a:lnTo>
                    <a:pt x="2" y="174"/>
                  </a:lnTo>
                  <a:lnTo>
                    <a:pt x="8" y="160"/>
                  </a:lnTo>
                  <a:lnTo>
                    <a:pt x="45" y="92"/>
                  </a:lnTo>
                  <a:lnTo>
                    <a:pt x="101" y="114"/>
                  </a:lnTo>
                  <a:lnTo>
                    <a:pt x="109" y="114"/>
                  </a:lnTo>
                  <a:lnTo>
                    <a:pt x="117" y="111"/>
                  </a:lnTo>
                  <a:lnTo>
                    <a:pt x="124" y="104"/>
                  </a:lnTo>
                  <a:lnTo>
                    <a:pt x="133" y="96"/>
                  </a:lnTo>
                  <a:lnTo>
                    <a:pt x="140" y="87"/>
                  </a:lnTo>
                  <a:lnTo>
                    <a:pt x="147" y="80"/>
                  </a:lnTo>
                  <a:lnTo>
                    <a:pt x="155" y="76"/>
                  </a:lnTo>
                  <a:lnTo>
                    <a:pt x="164" y="75"/>
                  </a:lnTo>
                  <a:lnTo>
                    <a:pt x="175" y="75"/>
                  </a:lnTo>
                  <a:lnTo>
                    <a:pt x="183" y="76"/>
                  </a:lnTo>
                  <a:lnTo>
                    <a:pt x="191" y="76"/>
                  </a:lnTo>
                  <a:lnTo>
                    <a:pt x="199" y="71"/>
                  </a:lnTo>
                  <a:lnTo>
                    <a:pt x="206" y="62"/>
                  </a:lnTo>
                  <a:lnTo>
                    <a:pt x="210" y="49"/>
                  </a:lnTo>
                  <a:lnTo>
                    <a:pt x="213" y="37"/>
                  </a:lnTo>
                  <a:lnTo>
                    <a:pt x="216" y="25"/>
                  </a:lnTo>
                  <a:lnTo>
                    <a:pt x="219" y="13"/>
                  </a:lnTo>
                  <a:lnTo>
                    <a:pt x="223" y="4"/>
                  </a:lnTo>
                  <a:lnTo>
                    <a:pt x="229" y="0"/>
                  </a:lnTo>
                  <a:lnTo>
                    <a:pt x="238" y="0"/>
                  </a:lnTo>
                  <a:lnTo>
                    <a:pt x="251" y="2"/>
                  </a:lnTo>
                  <a:lnTo>
                    <a:pt x="266" y="8"/>
                  </a:lnTo>
                  <a:lnTo>
                    <a:pt x="283" y="14"/>
                  </a:lnTo>
                  <a:lnTo>
                    <a:pt x="299" y="23"/>
                  </a:lnTo>
                  <a:lnTo>
                    <a:pt x="316" y="30"/>
                  </a:lnTo>
                  <a:lnTo>
                    <a:pt x="333" y="37"/>
                  </a:lnTo>
                  <a:lnTo>
                    <a:pt x="347" y="41"/>
                  </a:lnTo>
                  <a:lnTo>
                    <a:pt x="385" y="27"/>
                  </a:lnTo>
                  <a:lnTo>
                    <a:pt x="391" y="25"/>
                  </a:lnTo>
                  <a:lnTo>
                    <a:pt x="401" y="28"/>
                  </a:lnTo>
                  <a:lnTo>
                    <a:pt x="412" y="35"/>
                  </a:lnTo>
                  <a:lnTo>
                    <a:pt x="424" y="46"/>
                  </a:lnTo>
                  <a:lnTo>
                    <a:pt x="439" y="60"/>
                  </a:lnTo>
                  <a:lnTo>
                    <a:pt x="454" y="76"/>
                  </a:lnTo>
                  <a:lnTo>
                    <a:pt x="471" y="93"/>
                  </a:lnTo>
                  <a:lnTo>
                    <a:pt x="489" y="113"/>
                  </a:lnTo>
                  <a:lnTo>
                    <a:pt x="506" y="133"/>
                  </a:lnTo>
                  <a:lnTo>
                    <a:pt x="524" y="154"/>
                  </a:lnTo>
                  <a:lnTo>
                    <a:pt x="541" y="174"/>
                  </a:lnTo>
                  <a:lnTo>
                    <a:pt x="559" y="193"/>
                  </a:lnTo>
                  <a:lnTo>
                    <a:pt x="575" y="210"/>
                  </a:lnTo>
                  <a:lnTo>
                    <a:pt x="591" y="225"/>
                  </a:lnTo>
                  <a:lnTo>
                    <a:pt x="594" y="232"/>
                  </a:lnTo>
                  <a:lnTo>
                    <a:pt x="594" y="240"/>
                  </a:lnTo>
                  <a:lnTo>
                    <a:pt x="592" y="249"/>
                  </a:lnTo>
                  <a:lnTo>
                    <a:pt x="590" y="259"/>
                  </a:lnTo>
                  <a:lnTo>
                    <a:pt x="588" y="269"/>
                  </a:lnTo>
                  <a:lnTo>
                    <a:pt x="592" y="278"/>
                  </a:lnTo>
                  <a:lnTo>
                    <a:pt x="601" y="292"/>
                  </a:lnTo>
                  <a:lnTo>
                    <a:pt x="613" y="304"/>
                  </a:lnTo>
                  <a:lnTo>
                    <a:pt x="628" y="315"/>
                  </a:lnTo>
                  <a:lnTo>
                    <a:pt x="643" y="324"/>
                  </a:lnTo>
                  <a:lnTo>
                    <a:pt x="761" y="369"/>
                  </a:lnTo>
                  <a:lnTo>
                    <a:pt x="866" y="412"/>
                  </a:lnTo>
                  <a:lnTo>
                    <a:pt x="866" y="433"/>
                  </a:lnTo>
                  <a:lnTo>
                    <a:pt x="865" y="454"/>
                  </a:lnTo>
                  <a:lnTo>
                    <a:pt x="866" y="472"/>
                  </a:lnTo>
                  <a:lnTo>
                    <a:pt x="870" y="492"/>
                  </a:lnTo>
                  <a:lnTo>
                    <a:pt x="879" y="516"/>
                  </a:lnTo>
                  <a:lnTo>
                    <a:pt x="892" y="542"/>
                  </a:lnTo>
                  <a:lnTo>
                    <a:pt x="907" y="567"/>
                  </a:lnTo>
                  <a:lnTo>
                    <a:pt x="919" y="591"/>
                  </a:lnTo>
                  <a:lnTo>
                    <a:pt x="921" y="607"/>
                  </a:lnTo>
                  <a:lnTo>
                    <a:pt x="922" y="622"/>
                  </a:lnTo>
                  <a:lnTo>
                    <a:pt x="922" y="636"/>
                  </a:lnTo>
                  <a:lnTo>
                    <a:pt x="923" y="650"/>
                  </a:lnTo>
                  <a:lnTo>
                    <a:pt x="926" y="663"/>
                  </a:lnTo>
                  <a:lnTo>
                    <a:pt x="931" y="674"/>
                  </a:lnTo>
                  <a:lnTo>
                    <a:pt x="942" y="686"/>
                  </a:lnTo>
                  <a:lnTo>
                    <a:pt x="951" y="732"/>
                  </a:lnTo>
                </a:path>
              </a:pathLst>
            </a:custGeom>
            <a:solidFill>
              <a:srgbClr val="C3B371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39" name="Freeform 54"/>
            <p:cNvSpPr>
              <a:spLocks/>
            </p:cNvSpPr>
            <p:nvPr/>
          </p:nvSpPr>
          <p:spPr bwMode="gray">
            <a:xfrm>
              <a:off x="3481" y="2585"/>
              <a:ext cx="19" cy="37"/>
            </a:xfrm>
            <a:custGeom>
              <a:avLst/>
              <a:gdLst>
                <a:gd name="T0" fmla="*/ 2 w 19"/>
                <a:gd name="T1" fmla="*/ 6 h 37"/>
                <a:gd name="T2" fmla="*/ 1 w 19"/>
                <a:gd name="T3" fmla="*/ 8 h 37"/>
                <a:gd name="T4" fmla="*/ 0 w 19"/>
                <a:gd name="T5" fmla="*/ 13 h 37"/>
                <a:gd name="T6" fmla="*/ 1 w 19"/>
                <a:gd name="T7" fmla="*/ 21 h 37"/>
                <a:gd name="T8" fmla="*/ 1 w 19"/>
                <a:gd name="T9" fmla="*/ 28 h 37"/>
                <a:gd name="T10" fmla="*/ 3 w 19"/>
                <a:gd name="T11" fmla="*/ 34 h 37"/>
                <a:gd name="T12" fmla="*/ 4 w 19"/>
                <a:gd name="T13" fmla="*/ 37 h 37"/>
                <a:gd name="T14" fmla="*/ 5 w 19"/>
                <a:gd name="T15" fmla="*/ 37 h 37"/>
                <a:gd name="T16" fmla="*/ 5 w 19"/>
                <a:gd name="T17" fmla="*/ 37 h 37"/>
                <a:gd name="T18" fmla="*/ 6 w 19"/>
                <a:gd name="T19" fmla="*/ 36 h 37"/>
                <a:gd name="T20" fmla="*/ 7 w 19"/>
                <a:gd name="T21" fmla="*/ 34 h 37"/>
                <a:gd name="T22" fmla="*/ 7 w 19"/>
                <a:gd name="T23" fmla="*/ 33 h 37"/>
                <a:gd name="T24" fmla="*/ 8 w 19"/>
                <a:gd name="T25" fmla="*/ 32 h 37"/>
                <a:gd name="T26" fmla="*/ 11 w 19"/>
                <a:gd name="T27" fmla="*/ 27 h 37"/>
                <a:gd name="T28" fmla="*/ 12 w 19"/>
                <a:gd name="T29" fmla="*/ 19 h 37"/>
                <a:gd name="T30" fmla="*/ 14 w 19"/>
                <a:gd name="T31" fmla="*/ 14 h 37"/>
                <a:gd name="T32" fmla="*/ 15 w 19"/>
                <a:gd name="T33" fmla="*/ 12 h 37"/>
                <a:gd name="T34" fmla="*/ 16 w 19"/>
                <a:gd name="T35" fmla="*/ 11 h 37"/>
                <a:gd name="T36" fmla="*/ 18 w 19"/>
                <a:gd name="T37" fmla="*/ 10 h 37"/>
                <a:gd name="T38" fmla="*/ 19 w 19"/>
                <a:gd name="T39" fmla="*/ 8 h 37"/>
                <a:gd name="T40" fmla="*/ 19 w 19"/>
                <a:gd name="T41" fmla="*/ 7 h 37"/>
                <a:gd name="T42" fmla="*/ 19 w 19"/>
                <a:gd name="T43" fmla="*/ 5 h 37"/>
                <a:gd name="T44" fmla="*/ 17 w 19"/>
                <a:gd name="T45" fmla="*/ 3 h 37"/>
                <a:gd name="T46" fmla="*/ 15 w 19"/>
                <a:gd name="T47" fmla="*/ 1 h 37"/>
                <a:gd name="T48" fmla="*/ 12 w 19"/>
                <a:gd name="T49" fmla="*/ 0 h 37"/>
                <a:gd name="T50" fmla="*/ 9 w 19"/>
                <a:gd name="T51" fmla="*/ 0 h 37"/>
                <a:gd name="T52" fmla="*/ 6 w 19"/>
                <a:gd name="T53" fmla="*/ 0 h 37"/>
                <a:gd name="T54" fmla="*/ 6 w 19"/>
                <a:gd name="T55" fmla="*/ 1 h 37"/>
                <a:gd name="T56" fmla="*/ 5 w 19"/>
                <a:gd name="T57" fmla="*/ 2 h 37"/>
                <a:gd name="T58" fmla="*/ 5 w 19"/>
                <a:gd name="T59" fmla="*/ 3 h 37"/>
                <a:gd name="T60" fmla="*/ 4 w 19"/>
                <a:gd name="T61" fmla="*/ 4 h 37"/>
                <a:gd name="T62" fmla="*/ 3 w 19"/>
                <a:gd name="T63" fmla="*/ 5 h 37"/>
                <a:gd name="T64" fmla="*/ 2 w 19"/>
                <a:gd name="T65" fmla="*/ 6 h 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"/>
                <a:gd name="T100" fmla="*/ 0 h 37"/>
                <a:gd name="T101" fmla="*/ 19 w 19"/>
                <a:gd name="T102" fmla="*/ 37 h 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" h="37">
                  <a:moveTo>
                    <a:pt x="2" y="6"/>
                  </a:moveTo>
                  <a:lnTo>
                    <a:pt x="1" y="8"/>
                  </a:lnTo>
                  <a:lnTo>
                    <a:pt x="0" y="13"/>
                  </a:lnTo>
                  <a:lnTo>
                    <a:pt x="1" y="21"/>
                  </a:lnTo>
                  <a:lnTo>
                    <a:pt x="1" y="28"/>
                  </a:lnTo>
                  <a:lnTo>
                    <a:pt x="3" y="34"/>
                  </a:lnTo>
                  <a:lnTo>
                    <a:pt x="4" y="37"/>
                  </a:lnTo>
                  <a:lnTo>
                    <a:pt x="5" y="37"/>
                  </a:lnTo>
                  <a:lnTo>
                    <a:pt x="6" y="36"/>
                  </a:lnTo>
                  <a:lnTo>
                    <a:pt x="7" y="34"/>
                  </a:lnTo>
                  <a:lnTo>
                    <a:pt x="7" y="33"/>
                  </a:lnTo>
                  <a:lnTo>
                    <a:pt x="8" y="32"/>
                  </a:lnTo>
                  <a:lnTo>
                    <a:pt x="11" y="27"/>
                  </a:lnTo>
                  <a:lnTo>
                    <a:pt x="12" y="19"/>
                  </a:lnTo>
                  <a:lnTo>
                    <a:pt x="14" y="14"/>
                  </a:lnTo>
                  <a:lnTo>
                    <a:pt x="15" y="12"/>
                  </a:lnTo>
                  <a:lnTo>
                    <a:pt x="16" y="11"/>
                  </a:lnTo>
                  <a:lnTo>
                    <a:pt x="18" y="10"/>
                  </a:lnTo>
                  <a:lnTo>
                    <a:pt x="19" y="8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3"/>
                  </a:lnTo>
                  <a:lnTo>
                    <a:pt x="4" y="4"/>
                  </a:lnTo>
                  <a:lnTo>
                    <a:pt x="3" y="5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C3B37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40" name="Freeform 55"/>
            <p:cNvSpPr>
              <a:spLocks/>
            </p:cNvSpPr>
            <p:nvPr/>
          </p:nvSpPr>
          <p:spPr bwMode="gray">
            <a:xfrm>
              <a:off x="3481" y="2585"/>
              <a:ext cx="19" cy="37"/>
            </a:xfrm>
            <a:custGeom>
              <a:avLst/>
              <a:gdLst>
                <a:gd name="T0" fmla="*/ 2 w 19"/>
                <a:gd name="T1" fmla="*/ 6 h 37"/>
                <a:gd name="T2" fmla="*/ 1 w 19"/>
                <a:gd name="T3" fmla="*/ 8 h 37"/>
                <a:gd name="T4" fmla="*/ 0 w 19"/>
                <a:gd name="T5" fmla="*/ 13 h 37"/>
                <a:gd name="T6" fmla="*/ 1 w 19"/>
                <a:gd name="T7" fmla="*/ 21 h 37"/>
                <a:gd name="T8" fmla="*/ 1 w 19"/>
                <a:gd name="T9" fmla="*/ 28 h 37"/>
                <a:gd name="T10" fmla="*/ 3 w 19"/>
                <a:gd name="T11" fmla="*/ 34 h 37"/>
                <a:gd name="T12" fmla="*/ 4 w 19"/>
                <a:gd name="T13" fmla="*/ 37 h 37"/>
                <a:gd name="T14" fmla="*/ 5 w 19"/>
                <a:gd name="T15" fmla="*/ 37 h 37"/>
                <a:gd name="T16" fmla="*/ 5 w 19"/>
                <a:gd name="T17" fmla="*/ 37 h 37"/>
                <a:gd name="T18" fmla="*/ 6 w 19"/>
                <a:gd name="T19" fmla="*/ 36 h 37"/>
                <a:gd name="T20" fmla="*/ 7 w 19"/>
                <a:gd name="T21" fmla="*/ 34 h 37"/>
                <a:gd name="T22" fmla="*/ 7 w 19"/>
                <a:gd name="T23" fmla="*/ 33 h 37"/>
                <a:gd name="T24" fmla="*/ 8 w 19"/>
                <a:gd name="T25" fmla="*/ 32 h 37"/>
                <a:gd name="T26" fmla="*/ 11 w 19"/>
                <a:gd name="T27" fmla="*/ 27 h 37"/>
                <a:gd name="T28" fmla="*/ 12 w 19"/>
                <a:gd name="T29" fmla="*/ 19 h 37"/>
                <a:gd name="T30" fmla="*/ 14 w 19"/>
                <a:gd name="T31" fmla="*/ 14 h 37"/>
                <a:gd name="T32" fmla="*/ 15 w 19"/>
                <a:gd name="T33" fmla="*/ 12 h 37"/>
                <a:gd name="T34" fmla="*/ 16 w 19"/>
                <a:gd name="T35" fmla="*/ 11 h 37"/>
                <a:gd name="T36" fmla="*/ 18 w 19"/>
                <a:gd name="T37" fmla="*/ 10 h 37"/>
                <a:gd name="T38" fmla="*/ 19 w 19"/>
                <a:gd name="T39" fmla="*/ 8 h 37"/>
                <a:gd name="T40" fmla="*/ 19 w 19"/>
                <a:gd name="T41" fmla="*/ 7 h 37"/>
                <a:gd name="T42" fmla="*/ 19 w 19"/>
                <a:gd name="T43" fmla="*/ 5 h 37"/>
                <a:gd name="T44" fmla="*/ 17 w 19"/>
                <a:gd name="T45" fmla="*/ 3 h 37"/>
                <a:gd name="T46" fmla="*/ 15 w 19"/>
                <a:gd name="T47" fmla="*/ 1 h 37"/>
                <a:gd name="T48" fmla="*/ 12 w 19"/>
                <a:gd name="T49" fmla="*/ 0 h 37"/>
                <a:gd name="T50" fmla="*/ 9 w 19"/>
                <a:gd name="T51" fmla="*/ 0 h 37"/>
                <a:gd name="T52" fmla="*/ 6 w 19"/>
                <a:gd name="T53" fmla="*/ 0 h 37"/>
                <a:gd name="T54" fmla="*/ 6 w 19"/>
                <a:gd name="T55" fmla="*/ 1 h 37"/>
                <a:gd name="T56" fmla="*/ 5 w 19"/>
                <a:gd name="T57" fmla="*/ 2 h 37"/>
                <a:gd name="T58" fmla="*/ 5 w 19"/>
                <a:gd name="T59" fmla="*/ 3 h 37"/>
                <a:gd name="T60" fmla="*/ 4 w 19"/>
                <a:gd name="T61" fmla="*/ 4 h 37"/>
                <a:gd name="T62" fmla="*/ 3 w 19"/>
                <a:gd name="T63" fmla="*/ 5 h 37"/>
                <a:gd name="T64" fmla="*/ 2 w 19"/>
                <a:gd name="T65" fmla="*/ 6 h 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"/>
                <a:gd name="T100" fmla="*/ 0 h 37"/>
                <a:gd name="T101" fmla="*/ 19 w 19"/>
                <a:gd name="T102" fmla="*/ 37 h 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" h="37">
                  <a:moveTo>
                    <a:pt x="2" y="6"/>
                  </a:moveTo>
                  <a:lnTo>
                    <a:pt x="1" y="8"/>
                  </a:lnTo>
                  <a:lnTo>
                    <a:pt x="0" y="13"/>
                  </a:lnTo>
                  <a:lnTo>
                    <a:pt x="1" y="21"/>
                  </a:lnTo>
                  <a:lnTo>
                    <a:pt x="1" y="28"/>
                  </a:lnTo>
                  <a:lnTo>
                    <a:pt x="3" y="34"/>
                  </a:lnTo>
                  <a:lnTo>
                    <a:pt x="4" y="37"/>
                  </a:lnTo>
                  <a:lnTo>
                    <a:pt x="5" y="37"/>
                  </a:lnTo>
                  <a:lnTo>
                    <a:pt x="6" y="36"/>
                  </a:lnTo>
                  <a:lnTo>
                    <a:pt x="7" y="34"/>
                  </a:lnTo>
                  <a:lnTo>
                    <a:pt x="7" y="33"/>
                  </a:lnTo>
                  <a:lnTo>
                    <a:pt x="8" y="32"/>
                  </a:lnTo>
                  <a:lnTo>
                    <a:pt x="11" y="27"/>
                  </a:lnTo>
                  <a:lnTo>
                    <a:pt x="12" y="19"/>
                  </a:lnTo>
                  <a:lnTo>
                    <a:pt x="14" y="14"/>
                  </a:lnTo>
                  <a:lnTo>
                    <a:pt x="15" y="12"/>
                  </a:lnTo>
                  <a:lnTo>
                    <a:pt x="16" y="11"/>
                  </a:lnTo>
                  <a:lnTo>
                    <a:pt x="18" y="10"/>
                  </a:lnTo>
                  <a:lnTo>
                    <a:pt x="19" y="8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3"/>
                  </a:lnTo>
                  <a:lnTo>
                    <a:pt x="4" y="4"/>
                  </a:lnTo>
                  <a:lnTo>
                    <a:pt x="3" y="5"/>
                  </a:lnTo>
                  <a:lnTo>
                    <a:pt x="2" y="6"/>
                  </a:lnTo>
                </a:path>
              </a:pathLst>
            </a:custGeom>
            <a:solidFill>
              <a:srgbClr val="C3B371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41" name="Freeform 56"/>
            <p:cNvSpPr>
              <a:spLocks/>
            </p:cNvSpPr>
            <p:nvPr/>
          </p:nvSpPr>
          <p:spPr bwMode="gray">
            <a:xfrm>
              <a:off x="3492" y="2649"/>
              <a:ext cx="426" cy="295"/>
            </a:xfrm>
            <a:custGeom>
              <a:avLst/>
              <a:gdLst>
                <a:gd name="T0" fmla="*/ 426 w 426"/>
                <a:gd name="T1" fmla="*/ 136 h 295"/>
                <a:gd name="T2" fmla="*/ 418 w 426"/>
                <a:gd name="T3" fmla="*/ 121 h 295"/>
                <a:gd name="T4" fmla="*/ 412 w 426"/>
                <a:gd name="T5" fmla="*/ 105 h 295"/>
                <a:gd name="T6" fmla="*/ 411 w 426"/>
                <a:gd name="T7" fmla="*/ 99 h 295"/>
                <a:gd name="T8" fmla="*/ 409 w 426"/>
                <a:gd name="T9" fmla="*/ 96 h 295"/>
                <a:gd name="T10" fmla="*/ 407 w 426"/>
                <a:gd name="T11" fmla="*/ 93 h 295"/>
                <a:gd name="T12" fmla="*/ 404 w 426"/>
                <a:gd name="T13" fmla="*/ 84 h 295"/>
                <a:gd name="T14" fmla="*/ 404 w 426"/>
                <a:gd name="T15" fmla="*/ 75 h 295"/>
                <a:gd name="T16" fmla="*/ 405 w 426"/>
                <a:gd name="T17" fmla="*/ 64 h 295"/>
                <a:gd name="T18" fmla="*/ 404 w 426"/>
                <a:gd name="T19" fmla="*/ 37 h 295"/>
                <a:gd name="T20" fmla="*/ 404 w 426"/>
                <a:gd name="T21" fmla="*/ 14 h 295"/>
                <a:gd name="T22" fmla="*/ 400 w 426"/>
                <a:gd name="T23" fmla="*/ 6 h 295"/>
                <a:gd name="T24" fmla="*/ 391 w 426"/>
                <a:gd name="T25" fmla="*/ 0 h 295"/>
                <a:gd name="T26" fmla="*/ 385 w 426"/>
                <a:gd name="T27" fmla="*/ 3 h 295"/>
                <a:gd name="T28" fmla="*/ 383 w 426"/>
                <a:gd name="T29" fmla="*/ 14 h 295"/>
                <a:gd name="T30" fmla="*/ 380 w 426"/>
                <a:gd name="T31" fmla="*/ 28 h 295"/>
                <a:gd name="T32" fmla="*/ 373 w 426"/>
                <a:gd name="T33" fmla="*/ 34 h 295"/>
                <a:gd name="T34" fmla="*/ 369 w 426"/>
                <a:gd name="T35" fmla="*/ 31 h 295"/>
                <a:gd name="T36" fmla="*/ 364 w 426"/>
                <a:gd name="T37" fmla="*/ 35 h 295"/>
                <a:gd name="T38" fmla="*/ 364 w 426"/>
                <a:gd name="T39" fmla="*/ 45 h 295"/>
                <a:gd name="T40" fmla="*/ 365 w 426"/>
                <a:gd name="T41" fmla="*/ 55 h 295"/>
                <a:gd name="T42" fmla="*/ 347 w 426"/>
                <a:gd name="T43" fmla="*/ 76 h 295"/>
                <a:gd name="T44" fmla="*/ 324 w 426"/>
                <a:gd name="T45" fmla="*/ 82 h 295"/>
                <a:gd name="T46" fmla="*/ 295 w 426"/>
                <a:gd name="T47" fmla="*/ 89 h 295"/>
                <a:gd name="T48" fmla="*/ 256 w 426"/>
                <a:gd name="T49" fmla="*/ 116 h 295"/>
                <a:gd name="T50" fmla="*/ 238 w 426"/>
                <a:gd name="T51" fmla="*/ 134 h 295"/>
                <a:gd name="T52" fmla="*/ 244 w 426"/>
                <a:gd name="T53" fmla="*/ 140 h 295"/>
                <a:gd name="T54" fmla="*/ 251 w 426"/>
                <a:gd name="T55" fmla="*/ 145 h 295"/>
                <a:gd name="T56" fmla="*/ 232 w 426"/>
                <a:gd name="T57" fmla="*/ 155 h 295"/>
                <a:gd name="T58" fmla="*/ 192 w 426"/>
                <a:gd name="T59" fmla="*/ 158 h 295"/>
                <a:gd name="T60" fmla="*/ 151 w 426"/>
                <a:gd name="T61" fmla="*/ 154 h 295"/>
                <a:gd name="T62" fmla="*/ 146 w 426"/>
                <a:gd name="T63" fmla="*/ 152 h 295"/>
                <a:gd name="T64" fmla="*/ 141 w 426"/>
                <a:gd name="T65" fmla="*/ 147 h 295"/>
                <a:gd name="T66" fmla="*/ 136 w 426"/>
                <a:gd name="T67" fmla="*/ 143 h 295"/>
                <a:gd name="T68" fmla="*/ 131 w 426"/>
                <a:gd name="T69" fmla="*/ 142 h 295"/>
                <a:gd name="T70" fmla="*/ 127 w 426"/>
                <a:gd name="T71" fmla="*/ 141 h 295"/>
                <a:gd name="T72" fmla="*/ 123 w 426"/>
                <a:gd name="T73" fmla="*/ 140 h 295"/>
                <a:gd name="T74" fmla="*/ 118 w 426"/>
                <a:gd name="T75" fmla="*/ 142 h 295"/>
                <a:gd name="T76" fmla="*/ 113 w 426"/>
                <a:gd name="T77" fmla="*/ 145 h 295"/>
                <a:gd name="T78" fmla="*/ 106 w 426"/>
                <a:gd name="T79" fmla="*/ 145 h 295"/>
                <a:gd name="T80" fmla="*/ 99 w 426"/>
                <a:gd name="T81" fmla="*/ 145 h 295"/>
                <a:gd name="T82" fmla="*/ 91 w 426"/>
                <a:gd name="T83" fmla="*/ 146 h 295"/>
                <a:gd name="T84" fmla="*/ 86 w 426"/>
                <a:gd name="T85" fmla="*/ 144 h 295"/>
                <a:gd name="T86" fmla="*/ 83 w 426"/>
                <a:gd name="T87" fmla="*/ 142 h 295"/>
                <a:gd name="T88" fmla="*/ 67 w 426"/>
                <a:gd name="T89" fmla="*/ 124 h 295"/>
                <a:gd name="T90" fmla="*/ 56 w 426"/>
                <a:gd name="T91" fmla="*/ 104 h 295"/>
                <a:gd name="T92" fmla="*/ 56 w 426"/>
                <a:gd name="T93" fmla="*/ 94 h 295"/>
                <a:gd name="T94" fmla="*/ 58 w 426"/>
                <a:gd name="T95" fmla="*/ 89 h 295"/>
                <a:gd name="T96" fmla="*/ 62 w 426"/>
                <a:gd name="T97" fmla="*/ 84 h 295"/>
                <a:gd name="T98" fmla="*/ 63 w 426"/>
                <a:gd name="T99" fmla="*/ 78 h 295"/>
                <a:gd name="T100" fmla="*/ 68 w 426"/>
                <a:gd name="T101" fmla="*/ 64 h 295"/>
                <a:gd name="T102" fmla="*/ 76 w 426"/>
                <a:gd name="T103" fmla="*/ 43 h 295"/>
                <a:gd name="T104" fmla="*/ 0 w 426"/>
                <a:gd name="T105" fmla="*/ 101 h 295"/>
                <a:gd name="T106" fmla="*/ 42 w 426"/>
                <a:gd name="T107" fmla="*/ 207 h 295"/>
                <a:gd name="T108" fmla="*/ 360 w 426"/>
                <a:gd name="T109" fmla="*/ 209 h 295"/>
                <a:gd name="T110" fmla="*/ 353 w 426"/>
                <a:gd name="T111" fmla="*/ 189 h 29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6"/>
                <a:gd name="T169" fmla="*/ 0 h 295"/>
                <a:gd name="T170" fmla="*/ 426 w 426"/>
                <a:gd name="T171" fmla="*/ 295 h 29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6" h="295">
                  <a:moveTo>
                    <a:pt x="371" y="140"/>
                  </a:moveTo>
                  <a:lnTo>
                    <a:pt x="426" y="136"/>
                  </a:lnTo>
                  <a:lnTo>
                    <a:pt x="422" y="129"/>
                  </a:lnTo>
                  <a:lnTo>
                    <a:pt x="418" y="121"/>
                  </a:lnTo>
                  <a:lnTo>
                    <a:pt x="414" y="112"/>
                  </a:lnTo>
                  <a:lnTo>
                    <a:pt x="412" y="105"/>
                  </a:lnTo>
                  <a:lnTo>
                    <a:pt x="411" y="101"/>
                  </a:lnTo>
                  <a:lnTo>
                    <a:pt x="411" y="99"/>
                  </a:lnTo>
                  <a:lnTo>
                    <a:pt x="410" y="97"/>
                  </a:lnTo>
                  <a:lnTo>
                    <a:pt x="409" y="96"/>
                  </a:lnTo>
                  <a:lnTo>
                    <a:pt x="408" y="95"/>
                  </a:lnTo>
                  <a:lnTo>
                    <a:pt x="407" y="93"/>
                  </a:lnTo>
                  <a:lnTo>
                    <a:pt x="405" y="92"/>
                  </a:lnTo>
                  <a:lnTo>
                    <a:pt x="404" y="84"/>
                  </a:lnTo>
                  <a:lnTo>
                    <a:pt x="404" y="79"/>
                  </a:lnTo>
                  <a:lnTo>
                    <a:pt x="404" y="75"/>
                  </a:lnTo>
                  <a:lnTo>
                    <a:pt x="405" y="70"/>
                  </a:lnTo>
                  <a:lnTo>
                    <a:pt x="405" y="64"/>
                  </a:lnTo>
                  <a:lnTo>
                    <a:pt x="404" y="52"/>
                  </a:lnTo>
                  <a:lnTo>
                    <a:pt x="404" y="37"/>
                  </a:lnTo>
                  <a:lnTo>
                    <a:pt x="404" y="23"/>
                  </a:lnTo>
                  <a:lnTo>
                    <a:pt x="404" y="14"/>
                  </a:lnTo>
                  <a:lnTo>
                    <a:pt x="403" y="10"/>
                  </a:lnTo>
                  <a:lnTo>
                    <a:pt x="400" y="6"/>
                  </a:lnTo>
                  <a:lnTo>
                    <a:pt x="396" y="2"/>
                  </a:lnTo>
                  <a:lnTo>
                    <a:pt x="391" y="0"/>
                  </a:lnTo>
                  <a:lnTo>
                    <a:pt x="387" y="0"/>
                  </a:lnTo>
                  <a:lnTo>
                    <a:pt x="385" y="3"/>
                  </a:lnTo>
                  <a:lnTo>
                    <a:pt x="384" y="7"/>
                  </a:lnTo>
                  <a:lnTo>
                    <a:pt x="383" y="14"/>
                  </a:lnTo>
                  <a:lnTo>
                    <a:pt x="382" y="21"/>
                  </a:lnTo>
                  <a:lnTo>
                    <a:pt x="380" y="28"/>
                  </a:lnTo>
                  <a:lnTo>
                    <a:pt x="377" y="34"/>
                  </a:lnTo>
                  <a:lnTo>
                    <a:pt x="373" y="34"/>
                  </a:lnTo>
                  <a:lnTo>
                    <a:pt x="371" y="32"/>
                  </a:lnTo>
                  <a:lnTo>
                    <a:pt x="369" y="31"/>
                  </a:lnTo>
                  <a:lnTo>
                    <a:pt x="366" y="32"/>
                  </a:lnTo>
                  <a:lnTo>
                    <a:pt x="364" y="35"/>
                  </a:lnTo>
                  <a:lnTo>
                    <a:pt x="362" y="40"/>
                  </a:lnTo>
                  <a:lnTo>
                    <a:pt x="364" y="45"/>
                  </a:lnTo>
                  <a:lnTo>
                    <a:pt x="365" y="50"/>
                  </a:lnTo>
                  <a:lnTo>
                    <a:pt x="365" y="55"/>
                  </a:lnTo>
                  <a:lnTo>
                    <a:pt x="357" y="67"/>
                  </a:lnTo>
                  <a:lnTo>
                    <a:pt x="347" y="76"/>
                  </a:lnTo>
                  <a:lnTo>
                    <a:pt x="336" y="81"/>
                  </a:lnTo>
                  <a:lnTo>
                    <a:pt x="324" y="82"/>
                  </a:lnTo>
                  <a:lnTo>
                    <a:pt x="314" y="79"/>
                  </a:lnTo>
                  <a:lnTo>
                    <a:pt x="295" y="89"/>
                  </a:lnTo>
                  <a:lnTo>
                    <a:pt x="274" y="101"/>
                  </a:lnTo>
                  <a:lnTo>
                    <a:pt x="256" y="116"/>
                  </a:lnTo>
                  <a:lnTo>
                    <a:pt x="239" y="131"/>
                  </a:lnTo>
                  <a:lnTo>
                    <a:pt x="238" y="134"/>
                  </a:lnTo>
                  <a:lnTo>
                    <a:pt x="240" y="137"/>
                  </a:lnTo>
                  <a:lnTo>
                    <a:pt x="244" y="140"/>
                  </a:lnTo>
                  <a:lnTo>
                    <a:pt x="248" y="143"/>
                  </a:lnTo>
                  <a:lnTo>
                    <a:pt x="251" y="145"/>
                  </a:lnTo>
                  <a:lnTo>
                    <a:pt x="250" y="147"/>
                  </a:lnTo>
                  <a:lnTo>
                    <a:pt x="232" y="155"/>
                  </a:lnTo>
                  <a:lnTo>
                    <a:pt x="212" y="158"/>
                  </a:lnTo>
                  <a:lnTo>
                    <a:pt x="192" y="158"/>
                  </a:lnTo>
                  <a:lnTo>
                    <a:pt x="171" y="156"/>
                  </a:lnTo>
                  <a:lnTo>
                    <a:pt x="151" y="154"/>
                  </a:lnTo>
                  <a:lnTo>
                    <a:pt x="149" y="154"/>
                  </a:lnTo>
                  <a:lnTo>
                    <a:pt x="146" y="152"/>
                  </a:lnTo>
                  <a:lnTo>
                    <a:pt x="144" y="150"/>
                  </a:lnTo>
                  <a:lnTo>
                    <a:pt x="141" y="147"/>
                  </a:lnTo>
                  <a:lnTo>
                    <a:pt x="139" y="145"/>
                  </a:lnTo>
                  <a:lnTo>
                    <a:pt x="136" y="143"/>
                  </a:lnTo>
                  <a:lnTo>
                    <a:pt x="134" y="143"/>
                  </a:lnTo>
                  <a:lnTo>
                    <a:pt x="131" y="142"/>
                  </a:lnTo>
                  <a:lnTo>
                    <a:pt x="129" y="142"/>
                  </a:lnTo>
                  <a:lnTo>
                    <a:pt x="127" y="141"/>
                  </a:lnTo>
                  <a:lnTo>
                    <a:pt x="125" y="140"/>
                  </a:lnTo>
                  <a:lnTo>
                    <a:pt x="123" y="140"/>
                  </a:lnTo>
                  <a:lnTo>
                    <a:pt x="121" y="141"/>
                  </a:lnTo>
                  <a:lnTo>
                    <a:pt x="118" y="142"/>
                  </a:lnTo>
                  <a:lnTo>
                    <a:pt x="116" y="143"/>
                  </a:lnTo>
                  <a:lnTo>
                    <a:pt x="113" y="145"/>
                  </a:lnTo>
                  <a:lnTo>
                    <a:pt x="111" y="145"/>
                  </a:lnTo>
                  <a:lnTo>
                    <a:pt x="106" y="145"/>
                  </a:lnTo>
                  <a:lnTo>
                    <a:pt x="102" y="145"/>
                  </a:lnTo>
                  <a:lnTo>
                    <a:pt x="99" y="145"/>
                  </a:lnTo>
                  <a:lnTo>
                    <a:pt x="94" y="146"/>
                  </a:lnTo>
                  <a:lnTo>
                    <a:pt x="91" y="146"/>
                  </a:lnTo>
                  <a:lnTo>
                    <a:pt x="88" y="145"/>
                  </a:lnTo>
                  <a:lnTo>
                    <a:pt x="86" y="144"/>
                  </a:lnTo>
                  <a:lnTo>
                    <a:pt x="84" y="143"/>
                  </a:lnTo>
                  <a:lnTo>
                    <a:pt x="83" y="142"/>
                  </a:lnTo>
                  <a:lnTo>
                    <a:pt x="74" y="134"/>
                  </a:lnTo>
                  <a:lnTo>
                    <a:pt x="67" y="124"/>
                  </a:lnTo>
                  <a:lnTo>
                    <a:pt x="61" y="114"/>
                  </a:lnTo>
                  <a:lnTo>
                    <a:pt x="56" y="104"/>
                  </a:lnTo>
                  <a:lnTo>
                    <a:pt x="55" y="97"/>
                  </a:lnTo>
                  <a:lnTo>
                    <a:pt x="56" y="94"/>
                  </a:lnTo>
                  <a:lnTo>
                    <a:pt x="57" y="92"/>
                  </a:lnTo>
                  <a:lnTo>
                    <a:pt x="58" y="89"/>
                  </a:lnTo>
                  <a:lnTo>
                    <a:pt x="61" y="86"/>
                  </a:lnTo>
                  <a:lnTo>
                    <a:pt x="62" y="84"/>
                  </a:lnTo>
                  <a:lnTo>
                    <a:pt x="62" y="81"/>
                  </a:lnTo>
                  <a:lnTo>
                    <a:pt x="63" y="78"/>
                  </a:lnTo>
                  <a:lnTo>
                    <a:pt x="64" y="75"/>
                  </a:lnTo>
                  <a:lnTo>
                    <a:pt x="68" y="64"/>
                  </a:lnTo>
                  <a:lnTo>
                    <a:pt x="73" y="53"/>
                  </a:lnTo>
                  <a:lnTo>
                    <a:pt x="76" y="43"/>
                  </a:lnTo>
                  <a:lnTo>
                    <a:pt x="0" y="51"/>
                  </a:lnTo>
                  <a:lnTo>
                    <a:pt x="0" y="101"/>
                  </a:lnTo>
                  <a:lnTo>
                    <a:pt x="46" y="151"/>
                  </a:lnTo>
                  <a:lnTo>
                    <a:pt x="42" y="207"/>
                  </a:lnTo>
                  <a:lnTo>
                    <a:pt x="322" y="295"/>
                  </a:lnTo>
                  <a:lnTo>
                    <a:pt x="360" y="209"/>
                  </a:lnTo>
                  <a:lnTo>
                    <a:pt x="374" y="197"/>
                  </a:lnTo>
                  <a:lnTo>
                    <a:pt x="353" y="189"/>
                  </a:lnTo>
                  <a:lnTo>
                    <a:pt x="371" y="140"/>
                  </a:lnTo>
                  <a:close/>
                </a:path>
              </a:pathLst>
            </a:custGeom>
            <a:solidFill>
              <a:srgbClr val="C3B37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42" name="Freeform 57"/>
            <p:cNvSpPr>
              <a:spLocks/>
            </p:cNvSpPr>
            <p:nvPr/>
          </p:nvSpPr>
          <p:spPr bwMode="gray">
            <a:xfrm>
              <a:off x="3492" y="2649"/>
              <a:ext cx="426" cy="295"/>
            </a:xfrm>
            <a:custGeom>
              <a:avLst/>
              <a:gdLst>
                <a:gd name="T0" fmla="*/ 426 w 426"/>
                <a:gd name="T1" fmla="*/ 136 h 295"/>
                <a:gd name="T2" fmla="*/ 418 w 426"/>
                <a:gd name="T3" fmla="*/ 121 h 295"/>
                <a:gd name="T4" fmla="*/ 412 w 426"/>
                <a:gd name="T5" fmla="*/ 105 h 295"/>
                <a:gd name="T6" fmla="*/ 411 w 426"/>
                <a:gd name="T7" fmla="*/ 99 h 295"/>
                <a:gd name="T8" fmla="*/ 409 w 426"/>
                <a:gd name="T9" fmla="*/ 96 h 295"/>
                <a:gd name="T10" fmla="*/ 407 w 426"/>
                <a:gd name="T11" fmla="*/ 93 h 295"/>
                <a:gd name="T12" fmla="*/ 404 w 426"/>
                <a:gd name="T13" fmla="*/ 84 h 295"/>
                <a:gd name="T14" fmla="*/ 404 w 426"/>
                <a:gd name="T15" fmla="*/ 75 h 295"/>
                <a:gd name="T16" fmla="*/ 405 w 426"/>
                <a:gd name="T17" fmla="*/ 64 h 295"/>
                <a:gd name="T18" fmla="*/ 404 w 426"/>
                <a:gd name="T19" fmla="*/ 37 h 295"/>
                <a:gd name="T20" fmla="*/ 404 w 426"/>
                <a:gd name="T21" fmla="*/ 14 h 295"/>
                <a:gd name="T22" fmla="*/ 400 w 426"/>
                <a:gd name="T23" fmla="*/ 6 h 295"/>
                <a:gd name="T24" fmla="*/ 391 w 426"/>
                <a:gd name="T25" fmla="*/ 0 h 295"/>
                <a:gd name="T26" fmla="*/ 385 w 426"/>
                <a:gd name="T27" fmla="*/ 3 h 295"/>
                <a:gd name="T28" fmla="*/ 383 w 426"/>
                <a:gd name="T29" fmla="*/ 14 h 295"/>
                <a:gd name="T30" fmla="*/ 380 w 426"/>
                <a:gd name="T31" fmla="*/ 28 h 295"/>
                <a:gd name="T32" fmla="*/ 373 w 426"/>
                <a:gd name="T33" fmla="*/ 34 h 295"/>
                <a:gd name="T34" fmla="*/ 369 w 426"/>
                <a:gd name="T35" fmla="*/ 31 h 295"/>
                <a:gd name="T36" fmla="*/ 364 w 426"/>
                <a:gd name="T37" fmla="*/ 35 h 295"/>
                <a:gd name="T38" fmla="*/ 364 w 426"/>
                <a:gd name="T39" fmla="*/ 45 h 295"/>
                <a:gd name="T40" fmla="*/ 365 w 426"/>
                <a:gd name="T41" fmla="*/ 55 h 295"/>
                <a:gd name="T42" fmla="*/ 347 w 426"/>
                <a:gd name="T43" fmla="*/ 76 h 295"/>
                <a:gd name="T44" fmla="*/ 324 w 426"/>
                <a:gd name="T45" fmla="*/ 82 h 295"/>
                <a:gd name="T46" fmla="*/ 295 w 426"/>
                <a:gd name="T47" fmla="*/ 89 h 295"/>
                <a:gd name="T48" fmla="*/ 256 w 426"/>
                <a:gd name="T49" fmla="*/ 116 h 295"/>
                <a:gd name="T50" fmla="*/ 238 w 426"/>
                <a:gd name="T51" fmla="*/ 134 h 295"/>
                <a:gd name="T52" fmla="*/ 244 w 426"/>
                <a:gd name="T53" fmla="*/ 140 h 295"/>
                <a:gd name="T54" fmla="*/ 251 w 426"/>
                <a:gd name="T55" fmla="*/ 145 h 295"/>
                <a:gd name="T56" fmla="*/ 232 w 426"/>
                <a:gd name="T57" fmla="*/ 155 h 295"/>
                <a:gd name="T58" fmla="*/ 192 w 426"/>
                <a:gd name="T59" fmla="*/ 158 h 295"/>
                <a:gd name="T60" fmla="*/ 151 w 426"/>
                <a:gd name="T61" fmla="*/ 154 h 295"/>
                <a:gd name="T62" fmla="*/ 146 w 426"/>
                <a:gd name="T63" fmla="*/ 152 h 295"/>
                <a:gd name="T64" fmla="*/ 141 w 426"/>
                <a:gd name="T65" fmla="*/ 147 h 295"/>
                <a:gd name="T66" fmla="*/ 136 w 426"/>
                <a:gd name="T67" fmla="*/ 143 h 295"/>
                <a:gd name="T68" fmla="*/ 131 w 426"/>
                <a:gd name="T69" fmla="*/ 142 h 295"/>
                <a:gd name="T70" fmla="*/ 127 w 426"/>
                <a:gd name="T71" fmla="*/ 141 h 295"/>
                <a:gd name="T72" fmla="*/ 123 w 426"/>
                <a:gd name="T73" fmla="*/ 140 h 295"/>
                <a:gd name="T74" fmla="*/ 118 w 426"/>
                <a:gd name="T75" fmla="*/ 142 h 295"/>
                <a:gd name="T76" fmla="*/ 113 w 426"/>
                <a:gd name="T77" fmla="*/ 145 h 295"/>
                <a:gd name="T78" fmla="*/ 106 w 426"/>
                <a:gd name="T79" fmla="*/ 145 h 295"/>
                <a:gd name="T80" fmla="*/ 99 w 426"/>
                <a:gd name="T81" fmla="*/ 145 h 295"/>
                <a:gd name="T82" fmla="*/ 91 w 426"/>
                <a:gd name="T83" fmla="*/ 146 h 295"/>
                <a:gd name="T84" fmla="*/ 86 w 426"/>
                <a:gd name="T85" fmla="*/ 144 h 295"/>
                <a:gd name="T86" fmla="*/ 83 w 426"/>
                <a:gd name="T87" fmla="*/ 142 h 295"/>
                <a:gd name="T88" fmla="*/ 67 w 426"/>
                <a:gd name="T89" fmla="*/ 124 h 295"/>
                <a:gd name="T90" fmla="*/ 56 w 426"/>
                <a:gd name="T91" fmla="*/ 104 h 295"/>
                <a:gd name="T92" fmla="*/ 56 w 426"/>
                <a:gd name="T93" fmla="*/ 94 h 295"/>
                <a:gd name="T94" fmla="*/ 58 w 426"/>
                <a:gd name="T95" fmla="*/ 89 h 295"/>
                <a:gd name="T96" fmla="*/ 62 w 426"/>
                <a:gd name="T97" fmla="*/ 84 h 295"/>
                <a:gd name="T98" fmla="*/ 63 w 426"/>
                <a:gd name="T99" fmla="*/ 78 h 295"/>
                <a:gd name="T100" fmla="*/ 68 w 426"/>
                <a:gd name="T101" fmla="*/ 64 h 295"/>
                <a:gd name="T102" fmla="*/ 76 w 426"/>
                <a:gd name="T103" fmla="*/ 43 h 295"/>
                <a:gd name="T104" fmla="*/ 0 w 426"/>
                <a:gd name="T105" fmla="*/ 101 h 295"/>
                <a:gd name="T106" fmla="*/ 42 w 426"/>
                <a:gd name="T107" fmla="*/ 207 h 295"/>
                <a:gd name="T108" fmla="*/ 360 w 426"/>
                <a:gd name="T109" fmla="*/ 209 h 295"/>
                <a:gd name="T110" fmla="*/ 353 w 426"/>
                <a:gd name="T111" fmla="*/ 189 h 29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6"/>
                <a:gd name="T169" fmla="*/ 0 h 295"/>
                <a:gd name="T170" fmla="*/ 426 w 426"/>
                <a:gd name="T171" fmla="*/ 295 h 29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6" h="295">
                  <a:moveTo>
                    <a:pt x="371" y="140"/>
                  </a:moveTo>
                  <a:lnTo>
                    <a:pt x="426" y="136"/>
                  </a:lnTo>
                  <a:lnTo>
                    <a:pt x="422" y="129"/>
                  </a:lnTo>
                  <a:lnTo>
                    <a:pt x="418" y="121"/>
                  </a:lnTo>
                  <a:lnTo>
                    <a:pt x="414" y="112"/>
                  </a:lnTo>
                  <a:lnTo>
                    <a:pt x="412" y="105"/>
                  </a:lnTo>
                  <a:lnTo>
                    <a:pt x="411" y="101"/>
                  </a:lnTo>
                  <a:lnTo>
                    <a:pt x="411" y="99"/>
                  </a:lnTo>
                  <a:lnTo>
                    <a:pt x="410" y="97"/>
                  </a:lnTo>
                  <a:lnTo>
                    <a:pt x="409" y="96"/>
                  </a:lnTo>
                  <a:lnTo>
                    <a:pt x="408" y="95"/>
                  </a:lnTo>
                  <a:lnTo>
                    <a:pt x="407" y="93"/>
                  </a:lnTo>
                  <a:lnTo>
                    <a:pt x="405" y="92"/>
                  </a:lnTo>
                  <a:lnTo>
                    <a:pt x="404" y="84"/>
                  </a:lnTo>
                  <a:lnTo>
                    <a:pt x="404" y="79"/>
                  </a:lnTo>
                  <a:lnTo>
                    <a:pt x="404" y="75"/>
                  </a:lnTo>
                  <a:lnTo>
                    <a:pt x="405" y="70"/>
                  </a:lnTo>
                  <a:lnTo>
                    <a:pt x="405" y="64"/>
                  </a:lnTo>
                  <a:lnTo>
                    <a:pt x="404" y="52"/>
                  </a:lnTo>
                  <a:lnTo>
                    <a:pt x="404" y="37"/>
                  </a:lnTo>
                  <a:lnTo>
                    <a:pt x="404" y="23"/>
                  </a:lnTo>
                  <a:lnTo>
                    <a:pt x="404" y="14"/>
                  </a:lnTo>
                  <a:lnTo>
                    <a:pt x="403" y="10"/>
                  </a:lnTo>
                  <a:lnTo>
                    <a:pt x="400" y="6"/>
                  </a:lnTo>
                  <a:lnTo>
                    <a:pt x="396" y="2"/>
                  </a:lnTo>
                  <a:lnTo>
                    <a:pt x="391" y="0"/>
                  </a:lnTo>
                  <a:lnTo>
                    <a:pt x="387" y="0"/>
                  </a:lnTo>
                  <a:lnTo>
                    <a:pt x="385" y="3"/>
                  </a:lnTo>
                  <a:lnTo>
                    <a:pt x="384" y="7"/>
                  </a:lnTo>
                  <a:lnTo>
                    <a:pt x="383" y="14"/>
                  </a:lnTo>
                  <a:lnTo>
                    <a:pt x="382" y="21"/>
                  </a:lnTo>
                  <a:lnTo>
                    <a:pt x="380" y="28"/>
                  </a:lnTo>
                  <a:lnTo>
                    <a:pt x="377" y="34"/>
                  </a:lnTo>
                  <a:lnTo>
                    <a:pt x="373" y="34"/>
                  </a:lnTo>
                  <a:lnTo>
                    <a:pt x="371" y="32"/>
                  </a:lnTo>
                  <a:lnTo>
                    <a:pt x="369" y="31"/>
                  </a:lnTo>
                  <a:lnTo>
                    <a:pt x="366" y="32"/>
                  </a:lnTo>
                  <a:lnTo>
                    <a:pt x="364" y="35"/>
                  </a:lnTo>
                  <a:lnTo>
                    <a:pt x="362" y="40"/>
                  </a:lnTo>
                  <a:lnTo>
                    <a:pt x="364" y="45"/>
                  </a:lnTo>
                  <a:lnTo>
                    <a:pt x="365" y="50"/>
                  </a:lnTo>
                  <a:lnTo>
                    <a:pt x="365" y="55"/>
                  </a:lnTo>
                  <a:lnTo>
                    <a:pt x="357" y="67"/>
                  </a:lnTo>
                  <a:lnTo>
                    <a:pt x="347" y="76"/>
                  </a:lnTo>
                  <a:lnTo>
                    <a:pt x="336" y="81"/>
                  </a:lnTo>
                  <a:lnTo>
                    <a:pt x="324" y="82"/>
                  </a:lnTo>
                  <a:lnTo>
                    <a:pt x="314" y="79"/>
                  </a:lnTo>
                  <a:lnTo>
                    <a:pt x="295" y="89"/>
                  </a:lnTo>
                  <a:lnTo>
                    <a:pt x="274" y="101"/>
                  </a:lnTo>
                  <a:lnTo>
                    <a:pt x="256" y="116"/>
                  </a:lnTo>
                  <a:lnTo>
                    <a:pt x="239" y="131"/>
                  </a:lnTo>
                  <a:lnTo>
                    <a:pt x="238" y="134"/>
                  </a:lnTo>
                  <a:lnTo>
                    <a:pt x="240" y="137"/>
                  </a:lnTo>
                  <a:lnTo>
                    <a:pt x="244" y="140"/>
                  </a:lnTo>
                  <a:lnTo>
                    <a:pt x="248" y="143"/>
                  </a:lnTo>
                  <a:lnTo>
                    <a:pt x="251" y="145"/>
                  </a:lnTo>
                  <a:lnTo>
                    <a:pt x="250" y="147"/>
                  </a:lnTo>
                  <a:lnTo>
                    <a:pt x="232" y="155"/>
                  </a:lnTo>
                  <a:lnTo>
                    <a:pt x="212" y="158"/>
                  </a:lnTo>
                  <a:lnTo>
                    <a:pt x="192" y="158"/>
                  </a:lnTo>
                  <a:lnTo>
                    <a:pt x="171" y="156"/>
                  </a:lnTo>
                  <a:lnTo>
                    <a:pt x="151" y="154"/>
                  </a:lnTo>
                  <a:lnTo>
                    <a:pt x="149" y="154"/>
                  </a:lnTo>
                  <a:lnTo>
                    <a:pt x="146" y="152"/>
                  </a:lnTo>
                  <a:lnTo>
                    <a:pt x="144" y="150"/>
                  </a:lnTo>
                  <a:lnTo>
                    <a:pt x="141" y="147"/>
                  </a:lnTo>
                  <a:lnTo>
                    <a:pt x="139" y="145"/>
                  </a:lnTo>
                  <a:lnTo>
                    <a:pt x="136" y="143"/>
                  </a:lnTo>
                  <a:lnTo>
                    <a:pt x="134" y="143"/>
                  </a:lnTo>
                  <a:lnTo>
                    <a:pt x="131" y="142"/>
                  </a:lnTo>
                  <a:lnTo>
                    <a:pt x="129" y="142"/>
                  </a:lnTo>
                  <a:lnTo>
                    <a:pt x="127" y="141"/>
                  </a:lnTo>
                  <a:lnTo>
                    <a:pt x="125" y="140"/>
                  </a:lnTo>
                  <a:lnTo>
                    <a:pt x="123" y="140"/>
                  </a:lnTo>
                  <a:lnTo>
                    <a:pt x="121" y="141"/>
                  </a:lnTo>
                  <a:lnTo>
                    <a:pt x="118" y="142"/>
                  </a:lnTo>
                  <a:lnTo>
                    <a:pt x="116" y="143"/>
                  </a:lnTo>
                  <a:lnTo>
                    <a:pt x="113" y="145"/>
                  </a:lnTo>
                  <a:lnTo>
                    <a:pt x="111" y="145"/>
                  </a:lnTo>
                  <a:lnTo>
                    <a:pt x="106" y="145"/>
                  </a:lnTo>
                  <a:lnTo>
                    <a:pt x="102" y="145"/>
                  </a:lnTo>
                  <a:lnTo>
                    <a:pt x="99" y="145"/>
                  </a:lnTo>
                  <a:lnTo>
                    <a:pt x="94" y="146"/>
                  </a:lnTo>
                  <a:lnTo>
                    <a:pt x="91" y="146"/>
                  </a:lnTo>
                  <a:lnTo>
                    <a:pt x="88" y="145"/>
                  </a:lnTo>
                  <a:lnTo>
                    <a:pt x="86" y="144"/>
                  </a:lnTo>
                  <a:lnTo>
                    <a:pt x="84" y="143"/>
                  </a:lnTo>
                  <a:lnTo>
                    <a:pt x="83" y="142"/>
                  </a:lnTo>
                  <a:lnTo>
                    <a:pt x="74" y="134"/>
                  </a:lnTo>
                  <a:lnTo>
                    <a:pt x="67" y="124"/>
                  </a:lnTo>
                  <a:lnTo>
                    <a:pt x="61" y="114"/>
                  </a:lnTo>
                  <a:lnTo>
                    <a:pt x="56" y="104"/>
                  </a:lnTo>
                  <a:lnTo>
                    <a:pt x="55" y="97"/>
                  </a:lnTo>
                  <a:lnTo>
                    <a:pt x="56" y="94"/>
                  </a:lnTo>
                  <a:lnTo>
                    <a:pt x="57" y="92"/>
                  </a:lnTo>
                  <a:lnTo>
                    <a:pt x="58" y="89"/>
                  </a:lnTo>
                  <a:lnTo>
                    <a:pt x="61" y="86"/>
                  </a:lnTo>
                  <a:lnTo>
                    <a:pt x="62" y="84"/>
                  </a:lnTo>
                  <a:lnTo>
                    <a:pt x="62" y="81"/>
                  </a:lnTo>
                  <a:lnTo>
                    <a:pt x="63" y="78"/>
                  </a:lnTo>
                  <a:lnTo>
                    <a:pt x="64" y="75"/>
                  </a:lnTo>
                  <a:lnTo>
                    <a:pt x="68" y="64"/>
                  </a:lnTo>
                  <a:lnTo>
                    <a:pt x="73" y="53"/>
                  </a:lnTo>
                  <a:lnTo>
                    <a:pt x="76" y="43"/>
                  </a:lnTo>
                  <a:lnTo>
                    <a:pt x="0" y="51"/>
                  </a:lnTo>
                  <a:lnTo>
                    <a:pt x="0" y="101"/>
                  </a:lnTo>
                  <a:lnTo>
                    <a:pt x="46" y="151"/>
                  </a:lnTo>
                  <a:lnTo>
                    <a:pt x="42" y="207"/>
                  </a:lnTo>
                  <a:lnTo>
                    <a:pt x="322" y="295"/>
                  </a:lnTo>
                  <a:lnTo>
                    <a:pt x="360" y="209"/>
                  </a:lnTo>
                  <a:lnTo>
                    <a:pt x="374" y="197"/>
                  </a:lnTo>
                  <a:lnTo>
                    <a:pt x="353" y="189"/>
                  </a:lnTo>
                  <a:lnTo>
                    <a:pt x="371" y="140"/>
                  </a:lnTo>
                </a:path>
              </a:pathLst>
            </a:custGeom>
            <a:solidFill>
              <a:srgbClr val="C3B371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43" name="Freeform 58"/>
            <p:cNvSpPr>
              <a:spLocks/>
            </p:cNvSpPr>
            <p:nvPr/>
          </p:nvSpPr>
          <p:spPr bwMode="gray">
            <a:xfrm>
              <a:off x="3302" y="2270"/>
              <a:ext cx="136" cy="110"/>
            </a:xfrm>
            <a:custGeom>
              <a:avLst/>
              <a:gdLst>
                <a:gd name="T0" fmla="*/ 105 w 136"/>
                <a:gd name="T1" fmla="*/ 110 h 110"/>
                <a:gd name="T2" fmla="*/ 0 w 136"/>
                <a:gd name="T3" fmla="*/ 67 h 110"/>
                <a:gd name="T4" fmla="*/ 59 w 136"/>
                <a:gd name="T5" fmla="*/ 4 h 110"/>
                <a:gd name="T6" fmla="*/ 65 w 136"/>
                <a:gd name="T7" fmla="*/ 0 h 110"/>
                <a:gd name="T8" fmla="*/ 74 w 136"/>
                <a:gd name="T9" fmla="*/ 0 h 110"/>
                <a:gd name="T10" fmla="*/ 84 w 136"/>
                <a:gd name="T11" fmla="*/ 4 h 110"/>
                <a:gd name="T12" fmla="*/ 94 w 136"/>
                <a:gd name="T13" fmla="*/ 9 h 110"/>
                <a:gd name="T14" fmla="*/ 106 w 136"/>
                <a:gd name="T15" fmla="*/ 17 h 110"/>
                <a:gd name="T16" fmla="*/ 117 w 136"/>
                <a:gd name="T17" fmla="*/ 26 h 110"/>
                <a:gd name="T18" fmla="*/ 127 w 136"/>
                <a:gd name="T19" fmla="*/ 34 h 110"/>
                <a:gd name="T20" fmla="*/ 136 w 136"/>
                <a:gd name="T21" fmla="*/ 43 h 110"/>
                <a:gd name="T22" fmla="*/ 133 w 136"/>
                <a:gd name="T23" fmla="*/ 45 h 110"/>
                <a:gd name="T24" fmla="*/ 132 w 136"/>
                <a:gd name="T25" fmla="*/ 48 h 110"/>
                <a:gd name="T26" fmla="*/ 131 w 136"/>
                <a:gd name="T27" fmla="*/ 52 h 110"/>
                <a:gd name="T28" fmla="*/ 129 w 136"/>
                <a:gd name="T29" fmla="*/ 55 h 110"/>
                <a:gd name="T30" fmla="*/ 128 w 136"/>
                <a:gd name="T31" fmla="*/ 57 h 110"/>
                <a:gd name="T32" fmla="*/ 128 w 136"/>
                <a:gd name="T33" fmla="*/ 59 h 110"/>
                <a:gd name="T34" fmla="*/ 127 w 136"/>
                <a:gd name="T35" fmla="*/ 62 h 110"/>
                <a:gd name="T36" fmla="*/ 127 w 136"/>
                <a:gd name="T37" fmla="*/ 65 h 110"/>
                <a:gd name="T38" fmla="*/ 126 w 136"/>
                <a:gd name="T39" fmla="*/ 67 h 110"/>
                <a:gd name="T40" fmla="*/ 125 w 136"/>
                <a:gd name="T41" fmla="*/ 68 h 110"/>
                <a:gd name="T42" fmla="*/ 124 w 136"/>
                <a:gd name="T43" fmla="*/ 69 h 110"/>
                <a:gd name="T44" fmla="*/ 121 w 136"/>
                <a:gd name="T45" fmla="*/ 69 h 110"/>
                <a:gd name="T46" fmla="*/ 117 w 136"/>
                <a:gd name="T47" fmla="*/ 70 h 110"/>
                <a:gd name="T48" fmla="*/ 115 w 136"/>
                <a:gd name="T49" fmla="*/ 71 h 110"/>
                <a:gd name="T50" fmla="*/ 113 w 136"/>
                <a:gd name="T51" fmla="*/ 72 h 110"/>
                <a:gd name="T52" fmla="*/ 112 w 136"/>
                <a:gd name="T53" fmla="*/ 75 h 110"/>
                <a:gd name="T54" fmla="*/ 110 w 136"/>
                <a:gd name="T55" fmla="*/ 82 h 110"/>
                <a:gd name="T56" fmla="*/ 109 w 136"/>
                <a:gd name="T57" fmla="*/ 90 h 110"/>
                <a:gd name="T58" fmla="*/ 108 w 136"/>
                <a:gd name="T59" fmla="*/ 98 h 110"/>
                <a:gd name="T60" fmla="*/ 105 w 136"/>
                <a:gd name="T61" fmla="*/ 110 h 11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6"/>
                <a:gd name="T94" fmla="*/ 0 h 110"/>
                <a:gd name="T95" fmla="*/ 136 w 136"/>
                <a:gd name="T96" fmla="*/ 110 h 11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6" h="110">
                  <a:moveTo>
                    <a:pt x="105" y="110"/>
                  </a:moveTo>
                  <a:lnTo>
                    <a:pt x="0" y="67"/>
                  </a:lnTo>
                  <a:lnTo>
                    <a:pt x="59" y="4"/>
                  </a:lnTo>
                  <a:lnTo>
                    <a:pt x="65" y="0"/>
                  </a:lnTo>
                  <a:lnTo>
                    <a:pt x="74" y="0"/>
                  </a:lnTo>
                  <a:lnTo>
                    <a:pt x="84" y="4"/>
                  </a:lnTo>
                  <a:lnTo>
                    <a:pt x="94" y="9"/>
                  </a:lnTo>
                  <a:lnTo>
                    <a:pt x="106" y="17"/>
                  </a:lnTo>
                  <a:lnTo>
                    <a:pt x="117" y="26"/>
                  </a:lnTo>
                  <a:lnTo>
                    <a:pt x="127" y="34"/>
                  </a:lnTo>
                  <a:lnTo>
                    <a:pt x="136" y="43"/>
                  </a:lnTo>
                  <a:lnTo>
                    <a:pt x="133" y="45"/>
                  </a:lnTo>
                  <a:lnTo>
                    <a:pt x="132" y="48"/>
                  </a:lnTo>
                  <a:lnTo>
                    <a:pt x="131" y="52"/>
                  </a:lnTo>
                  <a:lnTo>
                    <a:pt x="129" y="55"/>
                  </a:lnTo>
                  <a:lnTo>
                    <a:pt x="128" y="57"/>
                  </a:lnTo>
                  <a:lnTo>
                    <a:pt x="128" y="59"/>
                  </a:lnTo>
                  <a:lnTo>
                    <a:pt x="127" y="62"/>
                  </a:lnTo>
                  <a:lnTo>
                    <a:pt x="127" y="65"/>
                  </a:lnTo>
                  <a:lnTo>
                    <a:pt x="126" y="67"/>
                  </a:lnTo>
                  <a:lnTo>
                    <a:pt x="125" y="68"/>
                  </a:lnTo>
                  <a:lnTo>
                    <a:pt x="124" y="69"/>
                  </a:lnTo>
                  <a:lnTo>
                    <a:pt x="121" y="69"/>
                  </a:lnTo>
                  <a:lnTo>
                    <a:pt x="117" y="70"/>
                  </a:lnTo>
                  <a:lnTo>
                    <a:pt x="115" y="71"/>
                  </a:lnTo>
                  <a:lnTo>
                    <a:pt x="113" y="72"/>
                  </a:lnTo>
                  <a:lnTo>
                    <a:pt x="112" y="75"/>
                  </a:lnTo>
                  <a:lnTo>
                    <a:pt x="110" y="82"/>
                  </a:lnTo>
                  <a:lnTo>
                    <a:pt x="109" y="90"/>
                  </a:lnTo>
                  <a:lnTo>
                    <a:pt x="108" y="98"/>
                  </a:lnTo>
                  <a:lnTo>
                    <a:pt x="105" y="110"/>
                  </a:lnTo>
                  <a:close/>
                </a:path>
              </a:pathLst>
            </a:custGeom>
            <a:solidFill>
              <a:srgbClr val="C3B37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44" name="Freeform 59"/>
            <p:cNvSpPr>
              <a:spLocks/>
            </p:cNvSpPr>
            <p:nvPr/>
          </p:nvSpPr>
          <p:spPr bwMode="gray">
            <a:xfrm>
              <a:off x="3302" y="2270"/>
              <a:ext cx="136" cy="110"/>
            </a:xfrm>
            <a:custGeom>
              <a:avLst/>
              <a:gdLst>
                <a:gd name="T0" fmla="*/ 105 w 136"/>
                <a:gd name="T1" fmla="*/ 110 h 110"/>
                <a:gd name="T2" fmla="*/ 0 w 136"/>
                <a:gd name="T3" fmla="*/ 67 h 110"/>
                <a:gd name="T4" fmla="*/ 59 w 136"/>
                <a:gd name="T5" fmla="*/ 4 h 110"/>
                <a:gd name="T6" fmla="*/ 65 w 136"/>
                <a:gd name="T7" fmla="*/ 0 h 110"/>
                <a:gd name="T8" fmla="*/ 74 w 136"/>
                <a:gd name="T9" fmla="*/ 0 h 110"/>
                <a:gd name="T10" fmla="*/ 84 w 136"/>
                <a:gd name="T11" fmla="*/ 4 h 110"/>
                <a:gd name="T12" fmla="*/ 94 w 136"/>
                <a:gd name="T13" fmla="*/ 9 h 110"/>
                <a:gd name="T14" fmla="*/ 106 w 136"/>
                <a:gd name="T15" fmla="*/ 17 h 110"/>
                <a:gd name="T16" fmla="*/ 117 w 136"/>
                <a:gd name="T17" fmla="*/ 26 h 110"/>
                <a:gd name="T18" fmla="*/ 127 w 136"/>
                <a:gd name="T19" fmla="*/ 34 h 110"/>
                <a:gd name="T20" fmla="*/ 136 w 136"/>
                <a:gd name="T21" fmla="*/ 43 h 110"/>
                <a:gd name="T22" fmla="*/ 133 w 136"/>
                <a:gd name="T23" fmla="*/ 45 h 110"/>
                <a:gd name="T24" fmla="*/ 132 w 136"/>
                <a:gd name="T25" fmla="*/ 48 h 110"/>
                <a:gd name="T26" fmla="*/ 131 w 136"/>
                <a:gd name="T27" fmla="*/ 52 h 110"/>
                <a:gd name="T28" fmla="*/ 129 w 136"/>
                <a:gd name="T29" fmla="*/ 55 h 110"/>
                <a:gd name="T30" fmla="*/ 128 w 136"/>
                <a:gd name="T31" fmla="*/ 57 h 110"/>
                <a:gd name="T32" fmla="*/ 128 w 136"/>
                <a:gd name="T33" fmla="*/ 59 h 110"/>
                <a:gd name="T34" fmla="*/ 127 w 136"/>
                <a:gd name="T35" fmla="*/ 62 h 110"/>
                <a:gd name="T36" fmla="*/ 127 w 136"/>
                <a:gd name="T37" fmla="*/ 65 h 110"/>
                <a:gd name="T38" fmla="*/ 126 w 136"/>
                <a:gd name="T39" fmla="*/ 67 h 110"/>
                <a:gd name="T40" fmla="*/ 125 w 136"/>
                <a:gd name="T41" fmla="*/ 68 h 110"/>
                <a:gd name="T42" fmla="*/ 124 w 136"/>
                <a:gd name="T43" fmla="*/ 69 h 110"/>
                <a:gd name="T44" fmla="*/ 121 w 136"/>
                <a:gd name="T45" fmla="*/ 69 h 110"/>
                <a:gd name="T46" fmla="*/ 117 w 136"/>
                <a:gd name="T47" fmla="*/ 70 h 110"/>
                <a:gd name="T48" fmla="*/ 115 w 136"/>
                <a:gd name="T49" fmla="*/ 71 h 110"/>
                <a:gd name="T50" fmla="*/ 113 w 136"/>
                <a:gd name="T51" fmla="*/ 72 h 110"/>
                <a:gd name="T52" fmla="*/ 112 w 136"/>
                <a:gd name="T53" fmla="*/ 75 h 110"/>
                <a:gd name="T54" fmla="*/ 110 w 136"/>
                <a:gd name="T55" fmla="*/ 82 h 110"/>
                <a:gd name="T56" fmla="*/ 109 w 136"/>
                <a:gd name="T57" fmla="*/ 90 h 110"/>
                <a:gd name="T58" fmla="*/ 108 w 136"/>
                <a:gd name="T59" fmla="*/ 98 h 110"/>
                <a:gd name="T60" fmla="*/ 105 w 136"/>
                <a:gd name="T61" fmla="*/ 110 h 11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6"/>
                <a:gd name="T94" fmla="*/ 0 h 110"/>
                <a:gd name="T95" fmla="*/ 136 w 136"/>
                <a:gd name="T96" fmla="*/ 110 h 11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6" h="110">
                  <a:moveTo>
                    <a:pt x="105" y="110"/>
                  </a:moveTo>
                  <a:lnTo>
                    <a:pt x="0" y="67"/>
                  </a:lnTo>
                  <a:lnTo>
                    <a:pt x="59" y="4"/>
                  </a:lnTo>
                  <a:lnTo>
                    <a:pt x="65" y="0"/>
                  </a:lnTo>
                  <a:lnTo>
                    <a:pt x="74" y="0"/>
                  </a:lnTo>
                  <a:lnTo>
                    <a:pt x="84" y="4"/>
                  </a:lnTo>
                  <a:lnTo>
                    <a:pt x="94" y="9"/>
                  </a:lnTo>
                  <a:lnTo>
                    <a:pt x="106" y="17"/>
                  </a:lnTo>
                  <a:lnTo>
                    <a:pt x="117" y="26"/>
                  </a:lnTo>
                  <a:lnTo>
                    <a:pt x="127" y="34"/>
                  </a:lnTo>
                  <a:lnTo>
                    <a:pt x="136" y="43"/>
                  </a:lnTo>
                  <a:lnTo>
                    <a:pt x="133" y="45"/>
                  </a:lnTo>
                  <a:lnTo>
                    <a:pt x="132" y="48"/>
                  </a:lnTo>
                  <a:lnTo>
                    <a:pt x="131" y="52"/>
                  </a:lnTo>
                  <a:lnTo>
                    <a:pt x="129" y="55"/>
                  </a:lnTo>
                  <a:lnTo>
                    <a:pt x="128" y="57"/>
                  </a:lnTo>
                  <a:lnTo>
                    <a:pt x="128" y="59"/>
                  </a:lnTo>
                  <a:lnTo>
                    <a:pt x="127" y="62"/>
                  </a:lnTo>
                  <a:lnTo>
                    <a:pt x="127" y="65"/>
                  </a:lnTo>
                  <a:lnTo>
                    <a:pt x="126" y="67"/>
                  </a:lnTo>
                  <a:lnTo>
                    <a:pt x="125" y="68"/>
                  </a:lnTo>
                  <a:lnTo>
                    <a:pt x="124" y="69"/>
                  </a:lnTo>
                  <a:lnTo>
                    <a:pt x="121" y="69"/>
                  </a:lnTo>
                  <a:lnTo>
                    <a:pt x="117" y="70"/>
                  </a:lnTo>
                  <a:lnTo>
                    <a:pt x="115" y="71"/>
                  </a:lnTo>
                  <a:lnTo>
                    <a:pt x="113" y="72"/>
                  </a:lnTo>
                  <a:lnTo>
                    <a:pt x="112" y="75"/>
                  </a:lnTo>
                  <a:lnTo>
                    <a:pt x="110" y="82"/>
                  </a:lnTo>
                  <a:lnTo>
                    <a:pt x="109" y="90"/>
                  </a:lnTo>
                  <a:lnTo>
                    <a:pt x="108" y="98"/>
                  </a:lnTo>
                  <a:lnTo>
                    <a:pt x="105" y="110"/>
                  </a:lnTo>
                </a:path>
              </a:pathLst>
            </a:custGeom>
            <a:solidFill>
              <a:srgbClr val="C3B371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45" name="Freeform 60"/>
            <p:cNvSpPr>
              <a:spLocks/>
            </p:cNvSpPr>
            <p:nvPr/>
          </p:nvSpPr>
          <p:spPr bwMode="gray">
            <a:xfrm>
              <a:off x="2920" y="1681"/>
              <a:ext cx="530" cy="656"/>
            </a:xfrm>
            <a:custGeom>
              <a:avLst/>
              <a:gdLst>
                <a:gd name="T0" fmla="*/ 405 w 530"/>
                <a:gd name="T1" fmla="*/ 41 h 656"/>
                <a:gd name="T2" fmla="*/ 398 w 530"/>
                <a:gd name="T3" fmla="*/ 17 h 656"/>
                <a:gd name="T4" fmla="*/ 376 w 530"/>
                <a:gd name="T5" fmla="*/ 12 h 656"/>
                <a:gd name="T6" fmla="*/ 353 w 530"/>
                <a:gd name="T7" fmla="*/ 19 h 656"/>
                <a:gd name="T8" fmla="*/ 335 w 530"/>
                <a:gd name="T9" fmla="*/ 5 h 656"/>
                <a:gd name="T10" fmla="*/ 307 w 530"/>
                <a:gd name="T11" fmla="*/ 3 h 656"/>
                <a:gd name="T12" fmla="*/ 261 w 530"/>
                <a:gd name="T13" fmla="*/ 33 h 656"/>
                <a:gd name="T14" fmla="*/ 226 w 530"/>
                <a:gd name="T15" fmla="*/ 55 h 656"/>
                <a:gd name="T16" fmla="*/ 200 w 530"/>
                <a:gd name="T17" fmla="*/ 79 h 656"/>
                <a:gd name="T18" fmla="*/ 170 w 530"/>
                <a:gd name="T19" fmla="*/ 124 h 656"/>
                <a:gd name="T20" fmla="*/ 6 w 530"/>
                <a:gd name="T21" fmla="*/ 314 h 656"/>
                <a:gd name="T22" fmla="*/ 32 w 530"/>
                <a:gd name="T23" fmla="*/ 322 h 656"/>
                <a:gd name="T24" fmla="*/ 75 w 530"/>
                <a:gd name="T25" fmla="*/ 362 h 656"/>
                <a:gd name="T26" fmla="*/ 127 w 530"/>
                <a:gd name="T27" fmla="*/ 420 h 656"/>
                <a:gd name="T28" fmla="*/ 180 w 530"/>
                <a:gd name="T29" fmla="*/ 479 h 656"/>
                <a:gd name="T30" fmla="*/ 215 w 530"/>
                <a:gd name="T31" fmla="*/ 519 h 656"/>
                <a:gd name="T32" fmla="*/ 211 w 530"/>
                <a:gd name="T33" fmla="*/ 547 h 656"/>
                <a:gd name="T34" fmla="*/ 224 w 530"/>
                <a:gd name="T35" fmla="*/ 581 h 656"/>
                <a:gd name="T36" fmla="*/ 264 w 530"/>
                <a:gd name="T37" fmla="*/ 611 h 656"/>
                <a:gd name="T38" fmla="*/ 447 w 530"/>
                <a:gd name="T39" fmla="*/ 589 h 656"/>
                <a:gd name="T40" fmla="*/ 477 w 530"/>
                <a:gd name="T41" fmla="*/ 599 h 656"/>
                <a:gd name="T42" fmla="*/ 509 w 530"/>
                <a:gd name="T43" fmla="*/ 624 h 656"/>
                <a:gd name="T44" fmla="*/ 523 w 530"/>
                <a:gd name="T45" fmla="*/ 626 h 656"/>
                <a:gd name="T46" fmla="*/ 521 w 530"/>
                <a:gd name="T47" fmla="*/ 606 h 656"/>
                <a:gd name="T48" fmla="*/ 514 w 530"/>
                <a:gd name="T49" fmla="*/ 567 h 656"/>
                <a:gd name="T50" fmla="*/ 515 w 530"/>
                <a:gd name="T51" fmla="*/ 538 h 656"/>
                <a:gd name="T52" fmla="*/ 511 w 530"/>
                <a:gd name="T53" fmla="*/ 517 h 656"/>
                <a:gd name="T54" fmla="*/ 526 w 530"/>
                <a:gd name="T55" fmla="*/ 504 h 656"/>
                <a:gd name="T56" fmla="*/ 513 w 530"/>
                <a:gd name="T57" fmla="*/ 464 h 656"/>
                <a:gd name="T58" fmla="*/ 479 w 530"/>
                <a:gd name="T59" fmla="*/ 423 h 656"/>
                <a:gd name="T60" fmla="*/ 454 w 530"/>
                <a:gd name="T61" fmla="*/ 406 h 656"/>
                <a:gd name="T62" fmla="*/ 451 w 530"/>
                <a:gd name="T63" fmla="*/ 368 h 656"/>
                <a:gd name="T64" fmla="*/ 455 w 530"/>
                <a:gd name="T65" fmla="*/ 311 h 656"/>
                <a:gd name="T66" fmla="*/ 460 w 530"/>
                <a:gd name="T67" fmla="*/ 259 h 656"/>
                <a:gd name="T68" fmla="*/ 461 w 530"/>
                <a:gd name="T69" fmla="*/ 233 h 656"/>
                <a:gd name="T70" fmla="*/ 475 w 530"/>
                <a:gd name="T71" fmla="*/ 221 h 656"/>
                <a:gd name="T72" fmla="*/ 500 w 530"/>
                <a:gd name="T73" fmla="*/ 235 h 656"/>
                <a:gd name="T74" fmla="*/ 497 w 530"/>
                <a:gd name="T75" fmla="*/ 204 h 656"/>
                <a:gd name="T76" fmla="*/ 504 w 530"/>
                <a:gd name="T77" fmla="*/ 178 h 656"/>
                <a:gd name="T78" fmla="*/ 503 w 530"/>
                <a:gd name="T79" fmla="*/ 155 h 656"/>
                <a:gd name="T80" fmla="*/ 467 w 530"/>
                <a:gd name="T81" fmla="*/ 132 h 656"/>
                <a:gd name="T82" fmla="*/ 450 w 530"/>
                <a:gd name="T83" fmla="*/ 107 h 656"/>
                <a:gd name="T84" fmla="*/ 452 w 530"/>
                <a:gd name="T85" fmla="*/ 58 h 656"/>
                <a:gd name="T86" fmla="*/ 427 w 530"/>
                <a:gd name="T87" fmla="*/ 59 h 65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30"/>
                <a:gd name="T133" fmla="*/ 0 h 656"/>
                <a:gd name="T134" fmla="*/ 530 w 530"/>
                <a:gd name="T135" fmla="*/ 656 h 65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30" h="656">
                  <a:moveTo>
                    <a:pt x="410" y="53"/>
                  </a:moveTo>
                  <a:lnTo>
                    <a:pt x="407" y="48"/>
                  </a:lnTo>
                  <a:lnTo>
                    <a:pt x="405" y="41"/>
                  </a:lnTo>
                  <a:lnTo>
                    <a:pt x="403" y="32"/>
                  </a:lnTo>
                  <a:lnTo>
                    <a:pt x="401" y="24"/>
                  </a:lnTo>
                  <a:lnTo>
                    <a:pt x="398" y="17"/>
                  </a:lnTo>
                  <a:lnTo>
                    <a:pt x="394" y="12"/>
                  </a:lnTo>
                  <a:lnTo>
                    <a:pt x="385" y="10"/>
                  </a:lnTo>
                  <a:lnTo>
                    <a:pt x="376" y="12"/>
                  </a:lnTo>
                  <a:lnTo>
                    <a:pt x="367" y="15"/>
                  </a:lnTo>
                  <a:lnTo>
                    <a:pt x="359" y="18"/>
                  </a:lnTo>
                  <a:lnTo>
                    <a:pt x="353" y="19"/>
                  </a:lnTo>
                  <a:lnTo>
                    <a:pt x="346" y="16"/>
                  </a:lnTo>
                  <a:lnTo>
                    <a:pt x="340" y="11"/>
                  </a:lnTo>
                  <a:lnTo>
                    <a:pt x="335" y="5"/>
                  </a:lnTo>
                  <a:lnTo>
                    <a:pt x="329" y="1"/>
                  </a:lnTo>
                  <a:lnTo>
                    <a:pt x="317" y="0"/>
                  </a:lnTo>
                  <a:lnTo>
                    <a:pt x="307" y="3"/>
                  </a:lnTo>
                  <a:lnTo>
                    <a:pt x="296" y="10"/>
                  </a:lnTo>
                  <a:lnTo>
                    <a:pt x="277" y="23"/>
                  </a:lnTo>
                  <a:lnTo>
                    <a:pt x="261" y="33"/>
                  </a:lnTo>
                  <a:lnTo>
                    <a:pt x="247" y="42"/>
                  </a:lnTo>
                  <a:lnTo>
                    <a:pt x="236" y="49"/>
                  </a:lnTo>
                  <a:lnTo>
                    <a:pt x="226" y="55"/>
                  </a:lnTo>
                  <a:lnTo>
                    <a:pt x="218" y="62"/>
                  </a:lnTo>
                  <a:lnTo>
                    <a:pt x="208" y="69"/>
                  </a:lnTo>
                  <a:lnTo>
                    <a:pt x="200" y="79"/>
                  </a:lnTo>
                  <a:lnTo>
                    <a:pt x="191" y="90"/>
                  </a:lnTo>
                  <a:lnTo>
                    <a:pt x="182" y="105"/>
                  </a:lnTo>
                  <a:lnTo>
                    <a:pt x="170" y="124"/>
                  </a:lnTo>
                  <a:lnTo>
                    <a:pt x="157" y="147"/>
                  </a:lnTo>
                  <a:lnTo>
                    <a:pt x="0" y="185"/>
                  </a:lnTo>
                  <a:lnTo>
                    <a:pt x="6" y="314"/>
                  </a:lnTo>
                  <a:lnTo>
                    <a:pt x="12" y="312"/>
                  </a:lnTo>
                  <a:lnTo>
                    <a:pt x="22" y="315"/>
                  </a:lnTo>
                  <a:lnTo>
                    <a:pt x="32" y="322"/>
                  </a:lnTo>
                  <a:lnTo>
                    <a:pt x="45" y="332"/>
                  </a:lnTo>
                  <a:lnTo>
                    <a:pt x="60" y="346"/>
                  </a:lnTo>
                  <a:lnTo>
                    <a:pt x="75" y="362"/>
                  </a:lnTo>
                  <a:lnTo>
                    <a:pt x="91" y="380"/>
                  </a:lnTo>
                  <a:lnTo>
                    <a:pt x="109" y="400"/>
                  </a:lnTo>
                  <a:lnTo>
                    <a:pt x="127" y="420"/>
                  </a:lnTo>
                  <a:lnTo>
                    <a:pt x="145" y="440"/>
                  </a:lnTo>
                  <a:lnTo>
                    <a:pt x="162" y="461"/>
                  </a:lnTo>
                  <a:lnTo>
                    <a:pt x="180" y="479"/>
                  </a:lnTo>
                  <a:lnTo>
                    <a:pt x="196" y="497"/>
                  </a:lnTo>
                  <a:lnTo>
                    <a:pt x="212" y="512"/>
                  </a:lnTo>
                  <a:lnTo>
                    <a:pt x="215" y="519"/>
                  </a:lnTo>
                  <a:lnTo>
                    <a:pt x="215" y="527"/>
                  </a:lnTo>
                  <a:lnTo>
                    <a:pt x="213" y="536"/>
                  </a:lnTo>
                  <a:lnTo>
                    <a:pt x="211" y="547"/>
                  </a:lnTo>
                  <a:lnTo>
                    <a:pt x="209" y="556"/>
                  </a:lnTo>
                  <a:lnTo>
                    <a:pt x="212" y="565"/>
                  </a:lnTo>
                  <a:lnTo>
                    <a:pt x="224" y="581"/>
                  </a:lnTo>
                  <a:lnTo>
                    <a:pt x="237" y="594"/>
                  </a:lnTo>
                  <a:lnTo>
                    <a:pt x="252" y="604"/>
                  </a:lnTo>
                  <a:lnTo>
                    <a:pt x="264" y="611"/>
                  </a:lnTo>
                  <a:lnTo>
                    <a:pt x="382" y="656"/>
                  </a:lnTo>
                  <a:lnTo>
                    <a:pt x="439" y="593"/>
                  </a:lnTo>
                  <a:lnTo>
                    <a:pt x="447" y="589"/>
                  </a:lnTo>
                  <a:lnTo>
                    <a:pt x="456" y="589"/>
                  </a:lnTo>
                  <a:lnTo>
                    <a:pt x="466" y="593"/>
                  </a:lnTo>
                  <a:lnTo>
                    <a:pt x="477" y="599"/>
                  </a:lnTo>
                  <a:lnTo>
                    <a:pt x="489" y="606"/>
                  </a:lnTo>
                  <a:lnTo>
                    <a:pt x="500" y="616"/>
                  </a:lnTo>
                  <a:lnTo>
                    <a:pt x="509" y="624"/>
                  </a:lnTo>
                  <a:lnTo>
                    <a:pt x="516" y="632"/>
                  </a:lnTo>
                  <a:lnTo>
                    <a:pt x="520" y="628"/>
                  </a:lnTo>
                  <a:lnTo>
                    <a:pt x="523" y="626"/>
                  </a:lnTo>
                  <a:lnTo>
                    <a:pt x="527" y="624"/>
                  </a:lnTo>
                  <a:lnTo>
                    <a:pt x="530" y="622"/>
                  </a:lnTo>
                  <a:lnTo>
                    <a:pt x="521" y="606"/>
                  </a:lnTo>
                  <a:lnTo>
                    <a:pt x="515" y="592"/>
                  </a:lnTo>
                  <a:lnTo>
                    <a:pt x="514" y="579"/>
                  </a:lnTo>
                  <a:lnTo>
                    <a:pt x="514" y="567"/>
                  </a:lnTo>
                  <a:lnTo>
                    <a:pt x="516" y="557"/>
                  </a:lnTo>
                  <a:lnTo>
                    <a:pt x="516" y="547"/>
                  </a:lnTo>
                  <a:lnTo>
                    <a:pt x="515" y="538"/>
                  </a:lnTo>
                  <a:lnTo>
                    <a:pt x="510" y="528"/>
                  </a:lnTo>
                  <a:lnTo>
                    <a:pt x="508" y="522"/>
                  </a:lnTo>
                  <a:lnTo>
                    <a:pt x="511" y="517"/>
                  </a:lnTo>
                  <a:lnTo>
                    <a:pt x="516" y="513"/>
                  </a:lnTo>
                  <a:lnTo>
                    <a:pt x="522" y="509"/>
                  </a:lnTo>
                  <a:lnTo>
                    <a:pt x="526" y="504"/>
                  </a:lnTo>
                  <a:lnTo>
                    <a:pt x="528" y="499"/>
                  </a:lnTo>
                  <a:lnTo>
                    <a:pt x="522" y="481"/>
                  </a:lnTo>
                  <a:lnTo>
                    <a:pt x="513" y="464"/>
                  </a:lnTo>
                  <a:lnTo>
                    <a:pt x="503" y="448"/>
                  </a:lnTo>
                  <a:lnTo>
                    <a:pt x="491" y="434"/>
                  </a:lnTo>
                  <a:lnTo>
                    <a:pt x="479" y="423"/>
                  </a:lnTo>
                  <a:lnTo>
                    <a:pt x="466" y="414"/>
                  </a:lnTo>
                  <a:lnTo>
                    <a:pt x="457" y="410"/>
                  </a:lnTo>
                  <a:lnTo>
                    <a:pt x="454" y="406"/>
                  </a:lnTo>
                  <a:lnTo>
                    <a:pt x="452" y="397"/>
                  </a:lnTo>
                  <a:lnTo>
                    <a:pt x="451" y="384"/>
                  </a:lnTo>
                  <a:lnTo>
                    <a:pt x="451" y="368"/>
                  </a:lnTo>
                  <a:lnTo>
                    <a:pt x="452" y="350"/>
                  </a:lnTo>
                  <a:lnTo>
                    <a:pt x="454" y="330"/>
                  </a:lnTo>
                  <a:lnTo>
                    <a:pt x="455" y="311"/>
                  </a:lnTo>
                  <a:lnTo>
                    <a:pt x="457" y="291"/>
                  </a:lnTo>
                  <a:lnTo>
                    <a:pt x="459" y="274"/>
                  </a:lnTo>
                  <a:lnTo>
                    <a:pt x="460" y="259"/>
                  </a:lnTo>
                  <a:lnTo>
                    <a:pt x="461" y="248"/>
                  </a:lnTo>
                  <a:lnTo>
                    <a:pt x="461" y="242"/>
                  </a:lnTo>
                  <a:lnTo>
                    <a:pt x="461" y="233"/>
                  </a:lnTo>
                  <a:lnTo>
                    <a:pt x="464" y="226"/>
                  </a:lnTo>
                  <a:lnTo>
                    <a:pt x="468" y="222"/>
                  </a:lnTo>
                  <a:lnTo>
                    <a:pt x="475" y="221"/>
                  </a:lnTo>
                  <a:lnTo>
                    <a:pt x="484" y="224"/>
                  </a:lnTo>
                  <a:lnTo>
                    <a:pt x="492" y="230"/>
                  </a:lnTo>
                  <a:lnTo>
                    <a:pt x="500" y="235"/>
                  </a:lnTo>
                  <a:lnTo>
                    <a:pt x="499" y="226"/>
                  </a:lnTo>
                  <a:lnTo>
                    <a:pt x="498" y="215"/>
                  </a:lnTo>
                  <a:lnTo>
                    <a:pt x="497" y="204"/>
                  </a:lnTo>
                  <a:lnTo>
                    <a:pt x="497" y="194"/>
                  </a:lnTo>
                  <a:lnTo>
                    <a:pt x="499" y="186"/>
                  </a:lnTo>
                  <a:lnTo>
                    <a:pt x="504" y="178"/>
                  </a:lnTo>
                  <a:lnTo>
                    <a:pt x="512" y="171"/>
                  </a:lnTo>
                  <a:lnTo>
                    <a:pt x="520" y="165"/>
                  </a:lnTo>
                  <a:lnTo>
                    <a:pt x="503" y="155"/>
                  </a:lnTo>
                  <a:lnTo>
                    <a:pt x="486" y="143"/>
                  </a:lnTo>
                  <a:lnTo>
                    <a:pt x="475" y="137"/>
                  </a:lnTo>
                  <a:lnTo>
                    <a:pt x="467" y="132"/>
                  </a:lnTo>
                  <a:lnTo>
                    <a:pt x="459" y="125"/>
                  </a:lnTo>
                  <a:lnTo>
                    <a:pt x="454" y="117"/>
                  </a:lnTo>
                  <a:lnTo>
                    <a:pt x="450" y="107"/>
                  </a:lnTo>
                  <a:lnTo>
                    <a:pt x="448" y="94"/>
                  </a:lnTo>
                  <a:lnTo>
                    <a:pt x="449" y="79"/>
                  </a:lnTo>
                  <a:lnTo>
                    <a:pt x="452" y="58"/>
                  </a:lnTo>
                  <a:lnTo>
                    <a:pt x="443" y="57"/>
                  </a:lnTo>
                  <a:lnTo>
                    <a:pt x="434" y="58"/>
                  </a:lnTo>
                  <a:lnTo>
                    <a:pt x="427" y="59"/>
                  </a:lnTo>
                  <a:lnTo>
                    <a:pt x="419" y="58"/>
                  </a:lnTo>
                  <a:lnTo>
                    <a:pt x="410" y="53"/>
                  </a:lnTo>
                  <a:close/>
                </a:path>
              </a:pathLst>
            </a:custGeom>
            <a:solidFill>
              <a:srgbClr val="C3B37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46" name="Freeform 61"/>
            <p:cNvSpPr>
              <a:spLocks/>
            </p:cNvSpPr>
            <p:nvPr/>
          </p:nvSpPr>
          <p:spPr bwMode="gray">
            <a:xfrm>
              <a:off x="2920" y="1681"/>
              <a:ext cx="530" cy="656"/>
            </a:xfrm>
            <a:custGeom>
              <a:avLst/>
              <a:gdLst>
                <a:gd name="T0" fmla="*/ 405 w 530"/>
                <a:gd name="T1" fmla="*/ 41 h 656"/>
                <a:gd name="T2" fmla="*/ 398 w 530"/>
                <a:gd name="T3" fmla="*/ 17 h 656"/>
                <a:gd name="T4" fmla="*/ 376 w 530"/>
                <a:gd name="T5" fmla="*/ 12 h 656"/>
                <a:gd name="T6" fmla="*/ 353 w 530"/>
                <a:gd name="T7" fmla="*/ 19 h 656"/>
                <a:gd name="T8" fmla="*/ 335 w 530"/>
                <a:gd name="T9" fmla="*/ 5 h 656"/>
                <a:gd name="T10" fmla="*/ 307 w 530"/>
                <a:gd name="T11" fmla="*/ 3 h 656"/>
                <a:gd name="T12" fmla="*/ 261 w 530"/>
                <a:gd name="T13" fmla="*/ 33 h 656"/>
                <a:gd name="T14" fmla="*/ 226 w 530"/>
                <a:gd name="T15" fmla="*/ 55 h 656"/>
                <a:gd name="T16" fmla="*/ 200 w 530"/>
                <a:gd name="T17" fmla="*/ 79 h 656"/>
                <a:gd name="T18" fmla="*/ 170 w 530"/>
                <a:gd name="T19" fmla="*/ 124 h 656"/>
                <a:gd name="T20" fmla="*/ 6 w 530"/>
                <a:gd name="T21" fmla="*/ 314 h 656"/>
                <a:gd name="T22" fmla="*/ 32 w 530"/>
                <a:gd name="T23" fmla="*/ 322 h 656"/>
                <a:gd name="T24" fmla="*/ 75 w 530"/>
                <a:gd name="T25" fmla="*/ 362 h 656"/>
                <a:gd name="T26" fmla="*/ 127 w 530"/>
                <a:gd name="T27" fmla="*/ 420 h 656"/>
                <a:gd name="T28" fmla="*/ 180 w 530"/>
                <a:gd name="T29" fmla="*/ 479 h 656"/>
                <a:gd name="T30" fmla="*/ 215 w 530"/>
                <a:gd name="T31" fmla="*/ 519 h 656"/>
                <a:gd name="T32" fmla="*/ 211 w 530"/>
                <a:gd name="T33" fmla="*/ 547 h 656"/>
                <a:gd name="T34" fmla="*/ 224 w 530"/>
                <a:gd name="T35" fmla="*/ 581 h 656"/>
                <a:gd name="T36" fmla="*/ 264 w 530"/>
                <a:gd name="T37" fmla="*/ 611 h 656"/>
                <a:gd name="T38" fmla="*/ 447 w 530"/>
                <a:gd name="T39" fmla="*/ 589 h 656"/>
                <a:gd name="T40" fmla="*/ 477 w 530"/>
                <a:gd name="T41" fmla="*/ 599 h 656"/>
                <a:gd name="T42" fmla="*/ 509 w 530"/>
                <a:gd name="T43" fmla="*/ 624 h 656"/>
                <a:gd name="T44" fmla="*/ 523 w 530"/>
                <a:gd name="T45" fmla="*/ 626 h 656"/>
                <a:gd name="T46" fmla="*/ 521 w 530"/>
                <a:gd name="T47" fmla="*/ 606 h 656"/>
                <a:gd name="T48" fmla="*/ 514 w 530"/>
                <a:gd name="T49" fmla="*/ 567 h 656"/>
                <a:gd name="T50" fmla="*/ 515 w 530"/>
                <a:gd name="T51" fmla="*/ 538 h 656"/>
                <a:gd name="T52" fmla="*/ 511 w 530"/>
                <a:gd name="T53" fmla="*/ 517 h 656"/>
                <a:gd name="T54" fmla="*/ 526 w 530"/>
                <a:gd name="T55" fmla="*/ 504 h 656"/>
                <a:gd name="T56" fmla="*/ 513 w 530"/>
                <a:gd name="T57" fmla="*/ 464 h 656"/>
                <a:gd name="T58" fmla="*/ 479 w 530"/>
                <a:gd name="T59" fmla="*/ 423 h 656"/>
                <a:gd name="T60" fmla="*/ 454 w 530"/>
                <a:gd name="T61" fmla="*/ 406 h 656"/>
                <a:gd name="T62" fmla="*/ 451 w 530"/>
                <a:gd name="T63" fmla="*/ 368 h 656"/>
                <a:gd name="T64" fmla="*/ 455 w 530"/>
                <a:gd name="T65" fmla="*/ 311 h 656"/>
                <a:gd name="T66" fmla="*/ 460 w 530"/>
                <a:gd name="T67" fmla="*/ 259 h 656"/>
                <a:gd name="T68" fmla="*/ 461 w 530"/>
                <a:gd name="T69" fmla="*/ 233 h 656"/>
                <a:gd name="T70" fmla="*/ 475 w 530"/>
                <a:gd name="T71" fmla="*/ 221 h 656"/>
                <a:gd name="T72" fmla="*/ 500 w 530"/>
                <a:gd name="T73" fmla="*/ 235 h 656"/>
                <a:gd name="T74" fmla="*/ 497 w 530"/>
                <a:gd name="T75" fmla="*/ 204 h 656"/>
                <a:gd name="T76" fmla="*/ 504 w 530"/>
                <a:gd name="T77" fmla="*/ 178 h 656"/>
                <a:gd name="T78" fmla="*/ 503 w 530"/>
                <a:gd name="T79" fmla="*/ 155 h 656"/>
                <a:gd name="T80" fmla="*/ 467 w 530"/>
                <a:gd name="T81" fmla="*/ 132 h 656"/>
                <a:gd name="T82" fmla="*/ 450 w 530"/>
                <a:gd name="T83" fmla="*/ 107 h 656"/>
                <a:gd name="T84" fmla="*/ 452 w 530"/>
                <a:gd name="T85" fmla="*/ 58 h 656"/>
                <a:gd name="T86" fmla="*/ 427 w 530"/>
                <a:gd name="T87" fmla="*/ 59 h 65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30"/>
                <a:gd name="T133" fmla="*/ 0 h 656"/>
                <a:gd name="T134" fmla="*/ 530 w 530"/>
                <a:gd name="T135" fmla="*/ 656 h 65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30" h="656">
                  <a:moveTo>
                    <a:pt x="410" y="53"/>
                  </a:moveTo>
                  <a:lnTo>
                    <a:pt x="407" y="48"/>
                  </a:lnTo>
                  <a:lnTo>
                    <a:pt x="405" y="41"/>
                  </a:lnTo>
                  <a:lnTo>
                    <a:pt x="403" y="32"/>
                  </a:lnTo>
                  <a:lnTo>
                    <a:pt x="401" y="24"/>
                  </a:lnTo>
                  <a:lnTo>
                    <a:pt x="398" y="17"/>
                  </a:lnTo>
                  <a:lnTo>
                    <a:pt x="394" y="12"/>
                  </a:lnTo>
                  <a:lnTo>
                    <a:pt x="385" y="10"/>
                  </a:lnTo>
                  <a:lnTo>
                    <a:pt x="376" y="12"/>
                  </a:lnTo>
                  <a:lnTo>
                    <a:pt x="367" y="15"/>
                  </a:lnTo>
                  <a:lnTo>
                    <a:pt x="359" y="18"/>
                  </a:lnTo>
                  <a:lnTo>
                    <a:pt x="353" y="19"/>
                  </a:lnTo>
                  <a:lnTo>
                    <a:pt x="346" y="16"/>
                  </a:lnTo>
                  <a:lnTo>
                    <a:pt x="340" y="11"/>
                  </a:lnTo>
                  <a:lnTo>
                    <a:pt x="335" y="5"/>
                  </a:lnTo>
                  <a:lnTo>
                    <a:pt x="329" y="1"/>
                  </a:lnTo>
                  <a:lnTo>
                    <a:pt x="317" y="0"/>
                  </a:lnTo>
                  <a:lnTo>
                    <a:pt x="307" y="3"/>
                  </a:lnTo>
                  <a:lnTo>
                    <a:pt x="296" y="10"/>
                  </a:lnTo>
                  <a:lnTo>
                    <a:pt x="277" y="23"/>
                  </a:lnTo>
                  <a:lnTo>
                    <a:pt x="261" y="33"/>
                  </a:lnTo>
                  <a:lnTo>
                    <a:pt x="247" y="42"/>
                  </a:lnTo>
                  <a:lnTo>
                    <a:pt x="236" y="49"/>
                  </a:lnTo>
                  <a:lnTo>
                    <a:pt x="226" y="55"/>
                  </a:lnTo>
                  <a:lnTo>
                    <a:pt x="218" y="62"/>
                  </a:lnTo>
                  <a:lnTo>
                    <a:pt x="208" y="69"/>
                  </a:lnTo>
                  <a:lnTo>
                    <a:pt x="200" y="79"/>
                  </a:lnTo>
                  <a:lnTo>
                    <a:pt x="191" y="90"/>
                  </a:lnTo>
                  <a:lnTo>
                    <a:pt x="182" y="105"/>
                  </a:lnTo>
                  <a:lnTo>
                    <a:pt x="170" y="124"/>
                  </a:lnTo>
                  <a:lnTo>
                    <a:pt x="157" y="147"/>
                  </a:lnTo>
                  <a:lnTo>
                    <a:pt x="0" y="185"/>
                  </a:lnTo>
                  <a:lnTo>
                    <a:pt x="6" y="314"/>
                  </a:lnTo>
                  <a:lnTo>
                    <a:pt x="12" y="312"/>
                  </a:lnTo>
                  <a:lnTo>
                    <a:pt x="22" y="315"/>
                  </a:lnTo>
                  <a:lnTo>
                    <a:pt x="32" y="322"/>
                  </a:lnTo>
                  <a:lnTo>
                    <a:pt x="45" y="332"/>
                  </a:lnTo>
                  <a:lnTo>
                    <a:pt x="60" y="346"/>
                  </a:lnTo>
                  <a:lnTo>
                    <a:pt x="75" y="362"/>
                  </a:lnTo>
                  <a:lnTo>
                    <a:pt x="91" y="380"/>
                  </a:lnTo>
                  <a:lnTo>
                    <a:pt x="109" y="400"/>
                  </a:lnTo>
                  <a:lnTo>
                    <a:pt x="127" y="420"/>
                  </a:lnTo>
                  <a:lnTo>
                    <a:pt x="145" y="440"/>
                  </a:lnTo>
                  <a:lnTo>
                    <a:pt x="162" y="461"/>
                  </a:lnTo>
                  <a:lnTo>
                    <a:pt x="180" y="479"/>
                  </a:lnTo>
                  <a:lnTo>
                    <a:pt x="196" y="497"/>
                  </a:lnTo>
                  <a:lnTo>
                    <a:pt x="212" y="512"/>
                  </a:lnTo>
                  <a:lnTo>
                    <a:pt x="215" y="519"/>
                  </a:lnTo>
                  <a:lnTo>
                    <a:pt x="215" y="527"/>
                  </a:lnTo>
                  <a:lnTo>
                    <a:pt x="213" y="536"/>
                  </a:lnTo>
                  <a:lnTo>
                    <a:pt x="211" y="547"/>
                  </a:lnTo>
                  <a:lnTo>
                    <a:pt x="209" y="556"/>
                  </a:lnTo>
                  <a:lnTo>
                    <a:pt x="212" y="565"/>
                  </a:lnTo>
                  <a:lnTo>
                    <a:pt x="224" y="581"/>
                  </a:lnTo>
                  <a:lnTo>
                    <a:pt x="237" y="594"/>
                  </a:lnTo>
                  <a:lnTo>
                    <a:pt x="252" y="604"/>
                  </a:lnTo>
                  <a:lnTo>
                    <a:pt x="264" y="611"/>
                  </a:lnTo>
                  <a:lnTo>
                    <a:pt x="382" y="656"/>
                  </a:lnTo>
                  <a:lnTo>
                    <a:pt x="439" y="593"/>
                  </a:lnTo>
                  <a:lnTo>
                    <a:pt x="447" y="589"/>
                  </a:lnTo>
                  <a:lnTo>
                    <a:pt x="456" y="589"/>
                  </a:lnTo>
                  <a:lnTo>
                    <a:pt x="466" y="593"/>
                  </a:lnTo>
                  <a:lnTo>
                    <a:pt x="477" y="599"/>
                  </a:lnTo>
                  <a:lnTo>
                    <a:pt x="489" y="606"/>
                  </a:lnTo>
                  <a:lnTo>
                    <a:pt x="500" y="616"/>
                  </a:lnTo>
                  <a:lnTo>
                    <a:pt x="509" y="624"/>
                  </a:lnTo>
                  <a:lnTo>
                    <a:pt x="516" y="632"/>
                  </a:lnTo>
                  <a:lnTo>
                    <a:pt x="520" y="628"/>
                  </a:lnTo>
                  <a:lnTo>
                    <a:pt x="523" y="626"/>
                  </a:lnTo>
                  <a:lnTo>
                    <a:pt x="527" y="624"/>
                  </a:lnTo>
                  <a:lnTo>
                    <a:pt x="530" y="622"/>
                  </a:lnTo>
                  <a:lnTo>
                    <a:pt x="521" y="606"/>
                  </a:lnTo>
                  <a:lnTo>
                    <a:pt x="515" y="592"/>
                  </a:lnTo>
                  <a:lnTo>
                    <a:pt x="514" y="579"/>
                  </a:lnTo>
                  <a:lnTo>
                    <a:pt x="514" y="567"/>
                  </a:lnTo>
                  <a:lnTo>
                    <a:pt x="516" y="557"/>
                  </a:lnTo>
                  <a:lnTo>
                    <a:pt x="516" y="547"/>
                  </a:lnTo>
                  <a:lnTo>
                    <a:pt x="515" y="538"/>
                  </a:lnTo>
                  <a:lnTo>
                    <a:pt x="510" y="528"/>
                  </a:lnTo>
                  <a:lnTo>
                    <a:pt x="508" y="522"/>
                  </a:lnTo>
                  <a:lnTo>
                    <a:pt x="511" y="517"/>
                  </a:lnTo>
                  <a:lnTo>
                    <a:pt x="516" y="513"/>
                  </a:lnTo>
                  <a:lnTo>
                    <a:pt x="522" y="509"/>
                  </a:lnTo>
                  <a:lnTo>
                    <a:pt x="526" y="504"/>
                  </a:lnTo>
                  <a:lnTo>
                    <a:pt x="528" y="499"/>
                  </a:lnTo>
                  <a:lnTo>
                    <a:pt x="522" y="481"/>
                  </a:lnTo>
                  <a:lnTo>
                    <a:pt x="513" y="464"/>
                  </a:lnTo>
                  <a:lnTo>
                    <a:pt x="503" y="448"/>
                  </a:lnTo>
                  <a:lnTo>
                    <a:pt x="491" y="434"/>
                  </a:lnTo>
                  <a:lnTo>
                    <a:pt x="479" y="423"/>
                  </a:lnTo>
                  <a:lnTo>
                    <a:pt x="466" y="414"/>
                  </a:lnTo>
                  <a:lnTo>
                    <a:pt x="457" y="410"/>
                  </a:lnTo>
                  <a:lnTo>
                    <a:pt x="454" y="406"/>
                  </a:lnTo>
                  <a:lnTo>
                    <a:pt x="452" y="397"/>
                  </a:lnTo>
                  <a:lnTo>
                    <a:pt x="451" y="384"/>
                  </a:lnTo>
                  <a:lnTo>
                    <a:pt x="451" y="368"/>
                  </a:lnTo>
                  <a:lnTo>
                    <a:pt x="452" y="350"/>
                  </a:lnTo>
                  <a:lnTo>
                    <a:pt x="454" y="330"/>
                  </a:lnTo>
                  <a:lnTo>
                    <a:pt x="455" y="311"/>
                  </a:lnTo>
                  <a:lnTo>
                    <a:pt x="457" y="291"/>
                  </a:lnTo>
                  <a:lnTo>
                    <a:pt x="459" y="274"/>
                  </a:lnTo>
                  <a:lnTo>
                    <a:pt x="460" y="259"/>
                  </a:lnTo>
                  <a:lnTo>
                    <a:pt x="461" y="248"/>
                  </a:lnTo>
                  <a:lnTo>
                    <a:pt x="461" y="242"/>
                  </a:lnTo>
                  <a:lnTo>
                    <a:pt x="461" y="233"/>
                  </a:lnTo>
                  <a:lnTo>
                    <a:pt x="464" y="226"/>
                  </a:lnTo>
                  <a:lnTo>
                    <a:pt x="468" y="222"/>
                  </a:lnTo>
                  <a:lnTo>
                    <a:pt x="475" y="221"/>
                  </a:lnTo>
                  <a:lnTo>
                    <a:pt x="484" y="224"/>
                  </a:lnTo>
                  <a:lnTo>
                    <a:pt x="492" y="230"/>
                  </a:lnTo>
                  <a:lnTo>
                    <a:pt x="500" y="235"/>
                  </a:lnTo>
                  <a:lnTo>
                    <a:pt x="499" y="226"/>
                  </a:lnTo>
                  <a:lnTo>
                    <a:pt x="498" y="215"/>
                  </a:lnTo>
                  <a:lnTo>
                    <a:pt x="497" y="204"/>
                  </a:lnTo>
                  <a:lnTo>
                    <a:pt x="497" y="194"/>
                  </a:lnTo>
                  <a:lnTo>
                    <a:pt x="499" y="186"/>
                  </a:lnTo>
                  <a:lnTo>
                    <a:pt x="504" y="178"/>
                  </a:lnTo>
                  <a:lnTo>
                    <a:pt x="512" y="171"/>
                  </a:lnTo>
                  <a:lnTo>
                    <a:pt x="520" y="165"/>
                  </a:lnTo>
                  <a:lnTo>
                    <a:pt x="503" y="155"/>
                  </a:lnTo>
                  <a:lnTo>
                    <a:pt x="486" y="143"/>
                  </a:lnTo>
                  <a:lnTo>
                    <a:pt x="475" y="137"/>
                  </a:lnTo>
                  <a:lnTo>
                    <a:pt x="467" y="132"/>
                  </a:lnTo>
                  <a:lnTo>
                    <a:pt x="459" y="125"/>
                  </a:lnTo>
                  <a:lnTo>
                    <a:pt x="454" y="117"/>
                  </a:lnTo>
                  <a:lnTo>
                    <a:pt x="450" y="107"/>
                  </a:lnTo>
                  <a:lnTo>
                    <a:pt x="448" y="94"/>
                  </a:lnTo>
                  <a:lnTo>
                    <a:pt x="449" y="79"/>
                  </a:lnTo>
                  <a:lnTo>
                    <a:pt x="452" y="58"/>
                  </a:lnTo>
                  <a:lnTo>
                    <a:pt x="443" y="57"/>
                  </a:lnTo>
                  <a:lnTo>
                    <a:pt x="434" y="58"/>
                  </a:lnTo>
                  <a:lnTo>
                    <a:pt x="427" y="59"/>
                  </a:lnTo>
                  <a:lnTo>
                    <a:pt x="419" y="58"/>
                  </a:lnTo>
                  <a:lnTo>
                    <a:pt x="410" y="53"/>
                  </a:lnTo>
                </a:path>
              </a:pathLst>
            </a:custGeom>
            <a:solidFill>
              <a:srgbClr val="C3B371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47" name="Freeform 62"/>
            <p:cNvSpPr>
              <a:spLocks/>
            </p:cNvSpPr>
            <p:nvPr/>
          </p:nvSpPr>
          <p:spPr bwMode="gray">
            <a:xfrm>
              <a:off x="2316" y="1059"/>
              <a:ext cx="204" cy="195"/>
            </a:xfrm>
            <a:custGeom>
              <a:avLst/>
              <a:gdLst>
                <a:gd name="T0" fmla="*/ 19 w 204"/>
                <a:gd name="T1" fmla="*/ 180 h 195"/>
                <a:gd name="T2" fmla="*/ 44 w 204"/>
                <a:gd name="T3" fmla="*/ 160 h 195"/>
                <a:gd name="T4" fmla="*/ 86 w 204"/>
                <a:gd name="T5" fmla="*/ 137 h 195"/>
                <a:gd name="T6" fmla="*/ 109 w 204"/>
                <a:gd name="T7" fmla="*/ 114 h 195"/>
                <a:gd name="T8" fmla="*/ 115 w 204"/>
                <a:gd name="T9" fmla="*/ 114 h 195"/>
                <a:gd name="T10" fmla="*/ 120 w 204"/>
                <a:gd name="T11" fmla="*/ 114 h 195"/>
                <a:gd name="T12" fmla="*/ 140 w 204"/>
                <a:gd name="T13" fmla="*/ 103 h 195"/>
                <a:gd name="T14" fmla="*/ 145 w 204"/>
                <a:gd name="T15" fmla="*/ 105 h 195"/>
                <a:gd name="T16" fmla="*/ 151 w 204"/>
                <a:gd name="T17" fmla="*/ 108 h 195"/>
                <a:gd name="T18" fmla="*/ 166 w 204"/>
                <a:gd name="T19" fmla="*/ 122 h 195"/>
                <a:gd name="T20" fmla="*/ 175 w 204"/>
                <a:gd name="T21" fmla="*/ 126 h 195"/>
                <a:gd name="T22" fmla="*/ 183 w 204"/>
                <a:gd name="T23" fmla="*/ 131 h 195"/>
                <a:gd name="T24" fmla="*/ 190 w 204"/>
                <a:gd name="T25" fmla="*/ 136 h 195"/>
                <a:gd name="T26" fmla="*/ 198 w 204"/>
                <a:gd name="T27" fmla="*/ 135 h 195"/>
                <a:gd name="T28" fmla="*/ 203 w 204"/>
                <a:gd name="T29" fmla="*/ 133 h 195"/>
                <a:gd name="T30" fmla="*/ 203 w 204"/>
                <a:gd name="T31" fmla="*/ 126 h 195"/>
                <a:gd name="T32" fmla="*/ 195 w 204"/>
                <a:gd name="T33" fmla="*/ 120 h 195"/>
                <a:gd name="T34" fmla="*/ 190 w 204"/>
                <a:gd name="T35" fmla="*/ 105 h 195"/>
                <a:gd name="T36" fmla="*/ 195 w 204"/>
                <a:gd name="T37" fmla="*/ 81 h 195"/>
                <a:gd name="T38" fmla="*/ 195 w 204"/>
                <a:gd name="T39" fmla="*/ 52 h 195"/>
                <a:gd name="T40" fmla="*/ 178 w 204"/>
                <a:gd name="T41" fmla="*/ 39 h 195"/>
                <a:gd name="T42" fmla="*/ 167 w 204"/>
                <a:gd name="T43" fmla="*/ 35 h 195"/>
                <a:gd name="T44" fmla="*/ 162 w 204"/>
                <a:gd name="T45" fmla="*/ 33 h 195"/>
                <a:gd name="T46" fmla="*/ 156 w 204"/>
                <a:gd name="T47" fmla="*/ 15 h 195"/>
                <a:gd name="T48" fmla="*/ 149 w 204"/>
                <a:gd name="T49" fmla="*/ 9 h 195"/>
                <a:gd name="T50" fmla="*/ 137 w 204"/>
                <a:gd name="T51" fmla="*/ 1 h 195"/>
                <a:gd name="T52" fmla="*/ 129 w 204"/>
                <a:gd name="T53" fmla="*/ 1 h 195"/>
                <a:gd name="T54" fmla="*/ 121 w 204"/>
                <a:gd name="T55" fmla="*/ 3 h 195"/>
                <a:gd name="T56" fmla="*/ 113 w 204"/>
                <a:gd name="T57" fmla="*/ 5 h 195"/>
                <a:gd name="T58" fmla="*/ 102 w 204"/>
                <a:gd name="T59" fmla="*/ 6 h 195"/>
                <a:gd name="T60" fmla="*/ 83 w 204"/>
                <a:gd name="T61" fmla="*/ 6 h 195"/>
                <a:gd name="T62" fmla="*/ 78 w 204"/>
                <a:gd name="T63" fmla="*/ 19 h 195"/>
                <a:gd name="T64" fmla="*/ 78 w 204"/>
                <a:gd name="T65" fmla="*/ 30 h 195"/>
                <a:gd name="T66" fmla="*/ 81 w 204"/>
                <a:gd name="T67" fmla="*/ 43 h 195"/>
                <a:gd name="T68" fmla="*/ 82 w 204"/>
                <a:gd name="T69" fmla="*/ 68 h 195"/>
                <a:gd name="T70" fmla="*/ 77 w 204"/>
                <a:gd name="T71" fmla="*/ 71 h 195"/>
                <a:gd name="T72" fmla="*/ 74 w 204"/>
                <a:gd name="T73" fmla="*/ 72 h 195"/>
                <a:gd name="T74" fmla="*/ 68 w 204"/>
                <a:gd name="T75" fmla="*/ 80 h 195"/>
                <a:gd name="T76" fmla="*/ 50 w 204"/>
                <a:gd name="T77" fmla="*/ 94 h 195"/>
                <a:gd name="T78" fmla="*/ 43 w 204"/>
                <a:gd name="T79" fmla="*/ 104 h 195"/>
                <a:gd name="T80" fmla="*/ 40 w 204"/>
                <a:gd name="T81" fmla="*/ 109 h 195"/>
                <a:gd name="T82" fmla="*/ 45 w 204"/>
                <a:gd name="T83" fmla="*/ 114 h 195"/>
                <a:gd name="T84" fmla="*/ 56 w 204"/>
                <a:gd name="T85" fmla="*/ 119 h 195"/>
                <a:gd name="T86" fmla="*/ 63 w 204"/>
                <a:gd name="T87" fmla="*/ 120 h 195"/>
                <a:gd name="T88" fmla="*/ 69 w 204"/>
                <a:gd name="T89" fmla="*/ 120 h 195"/>
                <a:gd name="T90" fmla="*/ 70 w 204"/>
                <a:gd name="T91" fmla="*/ 125 h 195"/>
                <a:gd name="T92" fmla="*/ 68 w 204"/>
                <a:gd name="T93" fmla="*/ 130 h 195"/>
                <a:gd name="T94" fmla="*/ 60 w 204"/>
                <a:gd name="T95" fmla="*/ 135 h 195"/>
                <a:gd name="T96" fmla="*/ 44 w 204"/>
                <a:gd name="T97" fmla="*/ 147 h 195"/>
                <a:gd name="T98" fmla="*/ 14 w 204"/>
                <a:gd name="T99" fmla="*/ 173 h 195"/>
                <a:gd name="T100" fmla="*/ 0 w 204"/>
                <a:gd name="T101" fmla="*/ 189 h 195"/>
                <a:gd name="T102" fmla="*/ 2 w 204"/>
                <a:gd name="T103" fmla="*/ 195 h 19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4"/>
                <a:gd name="T157" fmla="*/ 0 h 195"/>
                <a:gd name="T158" fmla="*/ 204 w 204"/>
                <a:gd name="T159" fmla="*/ 195 h 19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4" h="195">
                  <a:moveTo>
                    <a:pt x="3" y="195"/>
                  </a:moveTo>
                  <a:lnTo>
                    <a:pt x="11" y="188"/>
                  </a:lnTo>
                  <a:lnTo>
                    <a:pt x="19" y="180"/>
                  </a:lnTo>
                  <a:lnTo>
                    <a:pt x="26" y="172"/>
                  </a:lnTo>
                  <a:lnTo>
                    <a:pt x="33" y="167"/>
                  </a:lnTo>
                  <a:lnTo>
                    <a:pt x="44" y="160"/>
                  </a:lnTo>
                  <a:lnTo>
                    <a:pt x="56" y="152"/>
                  </a:lnTo>
                  <a:lnTo>
                    <a:pt x="70" y="145"/>
                  </a:lnTo>
                  <a:lnTo>
                    <a:pt x="86" y="137"/>
                  </a:lnTo>
                  <a:lnTo>
                    <a:pt x="93" y="131"/>
                  </a:lnTo>
                  <a:lnTo>
                    <a:pt x="101" y="123"/>
                  </a:lnTo>
                  <a:lnTo>
                    <a:pt x="109" y="114"/>
                  </a:lnTo>
                  <a:lnTo>
                    <a:pt x="111" y="113"/>
                  </a:lnTo>
                  <a:lnTo>
                    <a:pt x="113" y="113"/>
                  </a:lnTo>
                  <a:lnTo>
                    <a:pt x="115" y="114"/>
                  </a:lnTo>
                  <a:lnTo>
                    <a:pt x="117" y="114"/>
                  </a:lnTo>
                  <a:lnTo>
                    <a:pt x="118" y="114"/>
                  </a:lnTo>
                  <a:lnTo>
                    <a:pt x="120" y="114"/>
                  </a:lnTo>
                  <a:lnTo>
                    <a:pt x="129" y="108"/>
                  </a:lnTo>
                  <a:lnTo>
                    <a:pt x="138" y="104"/>
                  </a:lnTo>
                  <a:lnTo>
                    <a:pt x="140" y="103"/>
                  </a:lnTo>
                  <a:lnTo>
                    <a:pt x="142" y="103"/>
                  </a:lnTo>
                  <a:lnTo>
                    <a:pt x="143" y="104"/>
                  </a:lnTo>
                  <a:lnTo>
                    <a:pt x="145" y="105"/>
                  </a:lnTo>
                  <a:lnTo>
                    <a:pt x="147" y="106"/>
                  </a:lnTo>
                  <a:lnTo>
                    <a:pt x="149" y="107"/>
                  </a:lnTo>
                  <a:lnTo>
                    <a:pt x="151" y="108"/>
                  </a:lnTo>
                  <a:lnTo>
                    <a:pt x="158" y="112"/>
                  </a:lnTo>
                  <a:lnTo>
                    <a:pt x="163" y="117"/>
                  </a:lnTo>
                  <a:lnTo>
                    <a:pt x="166" y="122"/>
                  </a:lnTo>
                  <a:lnTo>
                    <a:pt x="168" y="125"/>
                  </a:lnTo>
                  <a:lnTo>
                    <a:pt x="172" y="126"/>
                  </a:lnTo>
                  <a:lnTo>
                    <a:pt x="175" y="126"/>
                  </a:lnTo>
                  <a:lnTo>
                    <a:pt x="178" y="127"/>
                  </a:lnTo>
                  <a:lnTo>
                    <a:pt x="180" y="129"/>
                  </a:lnTo>
                  <a:lnTo>
                    <a:pt x="183" y="131"/>
                  </a:lnTo>
                  <a:lnTo>
                    <a:pt x="185" y="133"/>
                  </a:lnTo>
                  <a:lnTo>
                    <a:pt x="188" y="135"/>
                  </a:lnTo>
                  <a:lnTo>
                    <a:pt x="190" y="136"/>
                  </a:lnTo>
                  <a:lnTo>
                    <a:pt x="193" y="136"/>
                  </a:lnTo>
                  <a:lnTo>
                    <a:pt x="196" y="136"/>
                  </a:lnTo>
                  <a:lnTo>
                    <a:pt x="198" y="135"/>
                  </a:lnTo>
                  <a:lnTo>
                    <a:pt x="201" y="134"/>
                  </a:lnTo>
                  <a:lnTo>
                    <a:pt x="202" y="134"/>
                  </a:lnTo>
                  <a:lnTo>
                    <a:pt x="203" y="133"/>
                  </a:lnTo>
                  <a:lnTo>
                    <a:pt x="204" y="131"/>
                  </a:lnTo>
                  <a:lnTo>
                    <a:pt x="204" y="129"/>
                  </a:lnTo>
                  <a:lnTo>
                    <a:pt x="203" y="126"/>
                  </a:lnTo>
                  <a:lnTo>
                    <a:pt x="201" y="124"/>
                  </a:lnTo>
                  <a:lnTo>
                    <a:pt x="197" y="122"/>
                  </a:lnTo>
                  <a:lnTo>
                    <a:pt x="195" y="120"/>
                  </a:lnTo>
                  <a:lnTo>
                    <a:pt x="193" y="118"/>
                  </a:lnTo>
                  <a:lnTo>
                    <a:pt x="191" y="112"/>
                  </a:lnTo>
                  <a:lnTo>
                    <a:pt x="190" y="105"/>
                  </a:lnTo>
                  <a:lnTo>
                    <a:pt x="190" y="96"/>
                  </a:lnTo>
                  <a:lnTo>
                    <a:pt x="191" y="90"/>
                  </a:lnTo>
                  <a:lnTo>
                    <a:pt x="195" y="81"/>
                  </a:lnTo>
                  <a:lnTo>
                    <a:pt x="197" y="70"/>
                  </a:lnTo>
                  <a:lnTo>
                    <a:pt x="197" y="61"/>
                  </a:lnTo>
                  <a:lnTo>
                    <a:pt x="195" y="52"/>
                  </a:lnTo>
                  <a:lnTo>
                    <a:pt x="191" y="45"/>
                  </a:lnTo>
                  <a:lnTo>
                    <a:pt x="186" y="41"/>
                  </a:lnTo>
                  <a:lnTo>
                    <a:pt x="178" y="39"/>
                  </a:lnTo>
                  <a:lnTo>
                    <a:pt x="171" y="36"/>
                  </a:lnTo>
                  <a:lnTo>
                    <a:pt x="169" y="36"/>
                  </a:lnTo>
                  <a:lnTo>
                    <a:pt x="167" y="35"/>
                  </a:lnTo>
                  <a:lnTo>
                    <a:pt x="165" y="35"/>
                  </a:lnTo>
                  <a:lnTo>
                    <a:pt x="163" y="34"/>
                  </a:lnTo>
                  <a:lnTo>
                    <a:pt x="162" y="33"/>
                  </a:lnTo>
                  <a:lnTo>
                    <a:pt x="160" y="31"/>
                  </a:lnTo>
                  <a:lnTo>
                    <a:pt x="158" y="21"/>
                  </a:lnTo>
                  <a:lnTo>
                    <a:pt x="156" y="15"/>
                  </a:lnTo>
                  <a:lnTo>
                    <a:pt x="154" y="12"/>
                  </a:lnTo>
                  <a:lnTo>
                    <a:pt x="152" y="11"/>
                  </a:lnTo>
                  <a:lnTo>
                    <a:pt x="149" y="9"/>
                  </a:lnTo>
                  <a:lnTo>
                    <a:pt x="145" y="7"/>
                  </a:lnTo>
                  <a:lnTo>
                    <a:pt x="139" y="2"/>
                  </a:lnTo>
                  <a:lnTo>
                    <a:pt x="137" y="1"/>
                  </a:lnTo>
                  <a:lnTo>
                    <a:pt x="135" y="0"/>
                  </a:lnTo>
                  <a:lnTo>
                    <a:pt x="132" y="0"/>
                  </a:lnTo>
                  <a:lnTo>
                    <a:pt x="129" y="1"/>
                  </a:lnTo>
                  <a:lnTo>
                    <a:pt x="126" y="2"/>
                  </a:lnTo>
                  <a:lnTo>
                    <a:pt x="123" y="2"/>
                  </a:lnTo>
                  <a:lnTo>
                    <a:pt x="121" y="3"/>
                  </a:lnTo>
                  <a:lnTo>
                    <a:pt x="118" y="4"/>
                  </a:lnTo>
                  <a:lnTo>
                    <a:pt x="116" y="5"/>
                  </a:lnTo>
                  <a:lnTo>
                    <a:pt x="113" y="5"/>
                  </a:lnTo>
                  <a:lnTo>
                    <a:pt x="110" y="6"/>
                  </a:lnTo>
                  <a:lnTo>
                    <a:pt x="109" y="6"/>
                  </a:lnTo>
                  <a:lnTo>
                    <a:pt x="102" y="6"/>
                  </a:lnTo>
                  <a:lnTo>
                    <a:pt x="95" y="5"/>
                  </a:lnTo>
                  <a:lnTo>
                    <a:pt x="89" y="5"/>
                  </a:lnTo>
                  <a:lnTo>
                    <a:pt x="83" y="6"/>
                  </a:lnTo>
                  <a:lnTo>
                    <a:pt x="81" y="10"/>
                  </a:lnTo>
                  <a:lnTo>
                    <a:pt x="80" y="14"/>
                  </a:lnTo>
                  <a:lnTo>
                    <a:pt x="78" y="19"/>
                  </a:lnTo>
                  <a:lnTo>
                    <a:pt x="77" y="24"/>
                  </a:lnTo>
                  <a:lnTo>
                    <a:pt x="77" y="27"/>
                  </a:lnTo>
                  <a:lnTo>
                    <a:pt x="78" y="30"/>
                  </a:lnTo>
                  <a:lnTo>
                    <a:pt x="79" y="33"/>
                  </a:lnTo>
                  <a:lnTo>
                    <a:pt x="80" y="37"/>
                  </a:lnTo>
                  <a:lnTo>
                    <a:pt x="81" y="43"/>
                  </a:lnTo>
                  <a:lnTo>
                    <a:pt x="83" y="52"/>
                  </a:lnTo>
                  <a:lnTo>
                    <a:pt x="86" y="60"/>
                  </a:lnTo>
                  <a:lnTo>
                    <a:pt x="82" y="68"/>
                  </a:lnTo>
                  <a:lnTo>
                    <a:pt x="81" y="69"/>
                  </a:lnTo>
                  <a:lnTo>
                    <a:pt x="79" y="70"/>
                  </a:lnTo>
                  <a:lnTo>
                    <a:pt x="77" y="71"/>
                  </a:lnTo>
                  <a:lnTo>
                    <a:pt x="75" y="71"/>
                  </a:lnTo>
                  <a:lnTo>
                    <a:pt x="74" y="71"/>
                  </a:lnTo>
                  <a:lnTo>
                    <a:pt x="74" y="72"/>
                  </a:lnTo>
                  <a:lnTo>
                    <a:pt x="73" y="73"/>
                  </a:lnTo>
                  <a:lnTo>
                    <a:pt x="72" y="73"/>
                  </a:lnTo>
                  <a:lnTo>
                    <a:pt x="68" y="80"/>
                  </a:lnTo>
                  <a:lnTo>
                    <a:pt x="62" y="85"/>
                  </a:lnTo>
                  <a:lnTo>
                    <a:pt x="56" y="89"/>
                  </a:lnTo>
                  <a:lnTo>
                    <a:pt x="50" y="94"/>
                  </a:lnTo>
                  <a:lnTo>
                    <a:pt x="45" y="101"/>
                  </a:lnTo>
                  <a:lnTo>
                    <a:pt x="44" y="102"/>
                  </a:lnTo>
                  <a:lnTo>
                    <a:pt x="43" y="104"/>
                  </a:lnTo>
                  <a:lnTo>
                    <a:pt x="42" y="105"/>
                  </a:lnTo>
                  <a:lnTo>
                    <a:pt x="41" y="107"/>
                  </a:lnTo>
                  <a:lnTo>
                    <a:pt x="40" y="109"/>
                  </a:lnTo>
                  <a:lnTo>
                    <a:pt x="41" y="111"/>
                  </a:lnTo>
                  <a:lnTo>
                    <a:pt x="42" y="112"/>
                  </a:lnTo>
                  <a:lnTo>
                    <a:pt x="45" y="114"/>
                  </a:lnTo>
                  <a:lnTo>
                    <a:pt x="49" y="116"/>
                  </a:lnTo>
                  <a:lnTo>
                    <a:pt x="53" y="118"/>
                  </a:lnTo>
                  <a:lnTo>
                    <a:pt x="56" y="119"/>
                  </a:lnTo>
                  <a:lnTo>
                    <a:pt x="59" y="120"/>
                  </a:lnTo>
                  <a:lnTo>
                    <a:pt x="61" y="120"/>
                  </a:lnTo>
                  <a:lnTo>
                    <a:pt x="63" y="120"/>
                  </a:lnTo>
                  <a:lnTo>
                    <a:pt x="65" y="119"/>
                  </a:lnTo>
                  <a:lnTo>
                    <a:pt x="67" y="119"/>
                  </a:lnTo>
                  <a:lnTo>
                    <a:pt x="69" y="120"/>
                  </a:lnTo>
                  <a:lnTo>
                    <a:pt x="70" y="121"/>
                  </a:lnTo>
                  <a:lnTo>
                    <a:pt x="70" y="123"/>
                  </a:lnTo>
                  <a:lnTo>
                    <a:pt x="70" y="125"/>
                  </a:lnTo>
                  <a:lnTo>
                    <a:pt x="69" y="126"/>
                  </a:lnTo>
                  <a:lnTo>
                    <a:pt x="68" y="128"/>
                  </a:lnTo>
                  <a:lnTo>
                    <a:pt x="68" y="130"/>
                  </a:lnTo>
                  <a:lnTo>
                    <a:pt x="66" y="132"/>
                  </a:lnTo>
                  <a:lnTo>
                    <a:pt x="65" y="132"/>
                  </a:lnTo>
                  <a:lnTo>
                    <a:pt x="60" y="135"/>
                  </a:lnTo>
                  <a:lnTo>
                    <a:pt x="55" y="139"/>
                  </a:lnTo>
                  <a:lnTo>
                    <a:pt x="49" y="144"/>
                  </a:lnTo>
                  <a:lnTo>
                    <a:pt x="44" y="147"/>
                  </a:lnTo>
                  <a:lnTo>
                    <a:pt x="36" y="153"/>
                  </a:lnTo>
                  <a:lnTo>
                    <a:pt x="26" y="162"/>
                  </a:lnTo>
                  <a:lnTo>
                    <a:pt x="14" y="173"/>
                  </a:lnTo>
                  <a:lnTo>
                    <a:pt x="0" y="186"/>
                  </a:lnTo>
                  <a:lnTo>
                    <a:pt x="0" y="188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4"/>
                  </a:lnTo>
                  <a:lnTo>
                    <a:pt x="2" y="195"/>
                  </a:lnTo>
                  <a:lnTo>
                    <a:pt x="3" y="195"/>
                  </a:lnTo>
                  <a:close/>
                </a:path>
              </a:pathLst>
            </a:custGeom>
            <a:solidFill>
              <a:srgbClr val="C3B37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48" name="Freeform 63"/>
            <p:cNvSpPr>
              <a:spLocks/>
            </p:cNvSpPr>
            <p:nvPr/>
          </p:nvSpPr>
          <p:spPr bwMode="gray">
            <a:xfrm>
              <a:off x="2316" y="1059"/>
              <a:ext cx="204" cy="195"/>
            </a:xfrm>
            <a:custGeom>
              <a:avLst/>
              <a:gdLst>
                <a:gd name="T0" fmla="*/ 19 w 204"/>
                <a:gd name="T1" fmla="*/ 180 h 195"/>
                <a:gd name="T2" fmla="*/ 44 w 204"/>
                <a:gd name="T3" fmla="*/ 160 h 195"/>
                <a:gd name="T4" fmla="*/ 86 w 204"/>
                <a:gd name="T5" fmla="*/ 137 h 195"/>
                <a:gd name="T6" fmla="*/ 109 w 204"/>
                <a:gd name="T7" fmla="*/ 114 h 195"/>
                <a:gd name="T8" fmla="*/ 115 w 204"/>
                <a:gd name="T9" fmla="*/ 114 h 195"/>
                <a:gd name="T10" fmla="*/ 120 w 204"/>
                <a:gd name="T11" fmla="*/ 114 h 195"/>
                <a:gd name="T12" fmla="*/ 140 w 204"/>
                <a:gd name="T13" fmla="*/ 103 h 195"/>
                <a:gd name="T14" fmla="*/ 145 w 204"/>
                <a:gd name="T15" fmla="*/ 105 h 195"/>
                <a:gd name="T16" fmla="*/ 151 w 204"/>
                <a:gd name="T17" fmla="*/ 108 h 195"/>
                <a:gd name="T18" fmla="*/ 166 w 204"/>
                <a:gd name="T19" fmla="*/ 122 h 195"/>
                <a:gd name="T20" fmla="*/ 175 w 204"/>
                <a:gd name="T21" fmla="*/ 126 h 195"/>
                <a:gd name="T22" fmla="*/ 183 w 204"/>
                <a:gd name="T23" fmla="*/ 131 h 195"/>
                <a:gd name="T24" fmla="*/ 190 w 204"/>
                <a:gd name="T25" fmla="*/ 136 h 195"/>
                <a:gd name="T26" fmla="*/ 198 w 204"/>
                <a:gd name="T27" fmla="*/ 135 h 195"/>
                <a:gd name="T28" fmla="*/ 203 w 204"/>
                <a:gd name="T29" fmla="*/ 133 h 195"/>
                <a:gd name="T30" fmla="*/ 203 w 204"/>
                <a:gd name="T31" fmla="*/ 126 h 195"/>
                <a:gd name="T32" fmla="*/ 195 w 204"/>
                <a:gd name="T33" fmla="*/ 120 h 195"/>
                <a:gd name="T34" fmla="*/ 190 w 204"/>
                <a:gd name="T35" fmla="*/ 105 h 195"/>
                <a:gd name="T36" fmla="*/ 195 w 204"/>
                <a:gd name="T37" fmla="*/ 81 h 195"/>
                <a:gd name="T38" fmla="*/ 195 w 204"/>
                <a:gd name="T39" fmla="*/ 52 h 195"/>
                <a:gd name="T40" fmla="*/ 178 w 204"/>
                <a:gd name="T41" fmla="*/ 39 h 195"/>
                <a:gd name="T42" fmla="*/ 167 w 204"/>
                <a:gd name="T43" fmla="*/ 35 h 195"/>
                <a:gd name="T44" fmla="*/ 162 w 204"/>
                <a:gd name="T45" fmla="*/ 33 h 195"/>
                <a:gd name="T46" fmla="*/ 156 w 204"/>
                <a:gd name="T47" fmla="*/ 15 h 195"/>
                <a:gd name="T48" fmla="*/ 149 w 204"/>
                <a:gd name="T49" fmla="*/ 9 h 195"/>
                <a:gd name="T50" fmla="*/ 137 w 204"/>
                <a:gd name="T51" fmla="*/ 1 h 195"/>
                <a:gd name="T52" fmla="*/ 129 w 204"/>
                <a:gd name="T53" fmla="*/ 1 h 195"/>
                <a:gd name="T54" fmla="*/ 121 w 204"/>
                <a:gd name="T55" fmla="*/ 3 h 195"/>
                <a:gd name="T56" fmla="*/ 113 w 204"/>
                <a:gd name="T57" fmla="*/ 5 h 195"/>
                <a:gd name="T58" fmla="*/ 102 w 204"/>
                <a:gd name="T59" fmla="*/ 6 h 195"/>
                <a:gd name="T60" fmla="*/ 83 w 204"/>
                <a:gd name="T61" fmla="*/ 6 h 195"/>
                <a:gd name="T62" fmla="*/ 78 w 204"/>
                <a:gd name="T63" fmla="*/ 19 h 195"/>
                <a:gd name="T64" fmla="*/ 78 w 204"/>
                <a:gd name="T65" fmla="*/ 30 h 195"/>
                <a:gd name="T66" fmla="*/ 81 w 204"/>
                <a:gd name="T67" fmla="*/ 43 h 195"/>
                <a:gd name="T68" fmla="*/ 82 w 204"/>
                <a:gd name="T69" fmla="*/ 68 h 195"/>
                <a:gd name="T70" fmla="*/ 77 w 204"/>
                <a:gd name="T71" fmla="*/ 71 h 195"/>
                <a:gd name="T72" fmla="*/ 74 w 204"/>
                <a:gd name="T73" fmla="*/ 72 h 195"/>
                <a:gd name="T74" fmla="*/ 68 w 204"/>
                <a:gd name="T75" fmla="*/ 80 h 195"/>
                <a:gd name="T76" fmla="*/ 50 w 204"/>
                <a:gd name="T77" fmla="*/ 94 h 195"/>
                <a:gd name="T78" fmla="*/ 43 w 204"/>
                <a:gd name="T79" fmla="*/ 104 h 195"/>
                <a:gd name="T80" fmla="*/ 40 w 204"/>
                <a:gd name="T81" fmla="*/ 109 h 195"/>
                <a:gd name="T82" fmla="*/ 45 w 204"/>
                <a:gd name="T83" fmla="*/ 114 h 195"/>
                <a:gd name="T84" fmla="*/ 56 w 204"/>
                <a:gd name="T85" fmla="*/ 119 h 195"/>
                <a:gd name="T86" fmla="*/ 63 w 204"/>
                <a:gd name="T87" fmla="*/ 120 h 195"/>
                <a:gd name="T88" fmla="*/ 69 w 204"/>
                <a:gd name="T89" fmla="*/ 120 h 195"/>
                <a:gd name="T90" fmla="*/ 70 w 204"/>
                <a:gd name="T91" fmla="*/ 125 h 195"/>
                <a:gd name="T92" fmla="*/ 68 w 204"/>
                <a:gd name="T93" fmla="*/ 130 h 195"/>
                <a:gd name="T94" fmla="*/ 60 w 204"/>
                <a:gd name="T95" fmla="*/ 135 h 195"/>
                <a:gd name="T96" fmla="*/ 44 w 204"/>
                <a:gd name="T97" fmla="*/ 147 h 195"/>
                <a:gd name="T98" fmla="*/ 14 w 204"/>
                <a:gd name="T99" fmla="*/ 173 h 195"/>
                <a:gd name="T100" fmla="*/ 0 w 204"/>
                <a:gd name="T101" fmla="*/ 189 h 195"/>
                <a:gd name="T102" fmla="*/ 2 w 204"/>
                <a:gd name="T103" fmla="*/ 195 h 19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4"/>
                <a:gd name="T157" fmla="*/ 0 h 195"/>
                <a:gd name="T158" fmla="*/ 204 w 204"/>
                <a:gd name="T159" fmla="*/ 195 h 19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4" h="195">
                  <a:moveTo>
                    <a:pt x="3" y="195"/>
                  </a:moveTo>
                  <a:lnTo>
                    <a:pt x="11" y="188"/>
                  </a:lnTo>
                  <a:lnTo>
                    <a:pt x="19" y="180"/>
                  </a:lnTo>
                  <a:lnTo>
                    <a:pt x="26" y="172"/>
                  </a:lnTo>
                  <a:lnTo>
                    <a:pt x="33" y="167"/>
                  </a:lnTo>
                  <a:lnTo>
                    <a:pt x="44" y="160"/>
                  </a:lnTo>
                  <a:lnTo>
                    <a:pt x="56" y="152"/>
                  </a:lnTo>
                  <a:lnTo>
                    <a:pt x="70" y="145"/>
                  </a:lnTo>
                  <a:lnTo>
                    <a:pt x="86" y="137"/>
                  </a:lnTo>
                  <a:lnTo>
                    <a:pt x="93" y="131"/>
                  </a:lnTo>
                  <a:lnTo>
                    <a:pt x="101" y="123"/>
                  </a:lnTo>
                  <a:lnTo>
                    <a:pt x="109" y="114"/>
                  </a:lnTo>
                  <a:lnTo>
                    <a:pt x="111" y="113"/>
                  </a:lnTo>
                  <a:lnTo>
                    <a:pt x="113" y="113"/>
                  </a:lnTo>
                  <a:lnTo>
                    <a:pt x="115" y="114"/>
                  </a:lnTo>
                  <a:lnTo>
                    <a:pt x="117" y="114"/>
                  </a:lnTo>
                  <a:lnTo>
                    <a:pt x="118" y="114"/>
                  </a:lnTo>
                  <a:lnTo>
                    <a:pt x="120" y="114"/>
                  </a:lnTo>
                  <a:lnTo>
                    <a:pt x="129" y="108"/>
                  </a:lnTo>
                  <a:lnTo>
                    <a:pt x="138" y="104"/>
                  </a:lnTo>
                  <a:lnTo>
                    <a:pt x="140" y="103"/>
                  </a:lnTo>
                  <a:lnTo>
                    <a:pt x="142" y="103"/>
                  </a:lnTo>
                  <a:lnTo>
                    <a:pt x="143" y="104"/>
                  </a:lnTo>
                  <a:lnTo>
                    <a:pt x="145" y="105"/>
                  </a:lnTo>
                  <a:lnTo>
                    <a:pt x="147" y="106"/>
                  </a:lnTo>
                  <a:lnTo>
                    <a:pt x="149" y="107"/>
                  </a:lnTo>
                  <a:lnTo>
                    <a:pt x="151" y="108"/>
                  </a:lnTo>
                  <a:lnTo>
                    <a:pt x="158" y="112"/>
                  </a:lnTo>
                  <a:lnTo>
                    <a:pt x="163" y="117"/>
                  </a:lnTo>
                  <a:lnTo>
                    <a:pt x="166" y="122"/>
                  </a:lnTo>
                  <a:lnTo>
                    <a:pt x="168" y="125"/>
                  </a:lnTo>
                  <a:lnTo>
                    <a:pt x="172" y="126"/>
                  </a:lnTo>
                  <a:lnTo>
                    <a:pt x="175" y="126"/>
                  </a:lnTo>
                  <a:lnTo>
                    <a:pt x="178" y="127"/>
                  </a:lnTo>
                  <a:lnTo>
                    <a:pt x="180" y="129"/>
                  </a:lnTo>
                  <a:lnTo>
                    <a:pt x="183" y="131"/>
                  </a:lnTo>
                  <a:lnTo>
                    <a:pt x="185" y="133"/>
                  </a:lnTo>
                  <a:lnTo>
                    <a:pt x="188" y="135"/>
                  </a:lnTo>
                  <a:lnTo>
                    <a:pt x="190" y="136"/>
                  </a:lnTo>
                  <a:lnTo>
                    <a:pt x="193" y="136"/>
                  </a:lnTo>
                  <a:lnTo>
                    <a:pt x="196" y="136"/>
                  </a:lnTo>
                  <a:lnTo>
                    <a:pt x="198" y="135"/>
                  </a:lnTo>
                  <a:lnTo>
                    <a:pt x="201" y="134"/>
                  </a:lnTo>
                  <a:lnTo>
                    <a:pt x="202" y="134"/>
                  </a:lnTo>
                  <a:lnTo>
                    <a:pt x="203" y="133"/>
                  </a:lnTo>
                  <a:lnTo>
                    <a:pt x="204" y="131"/>
                  </a:lnTo>
                  <a:lnTo>
                    <a:pt x="204" y="129"/>
                  </a:lnTo>
                  <a:lnTo>
                    <a:pt x="203" y="126"/>
                  </a:lnTo>
                  <a:lnTo>
                    <a:pt x="201" y="124"/>
                  </a:lnTo>
                  <a:lnTo>
                    <a:pt x="197" y="122"/>
                  </a:lnTo>
                  <a:lnTo>
                    <a:pt x="195" y="120"/>
                  </a:lnTo>
                  <a:lnTo>
                    <a:pt x="193" y="118"/>
                  </a:lnTo>
                  <a:lnTo>
                    <a:pt x="191" y="112"/>
                  </a:lnTo>
                  <a:lnTo>
                    <a:pt x="190" y="105"/>
                  </a:lnTo>
                  <a:lnTo>
                    <a:pt x="190" y="96"/>
                  </a:lnTo>
                  <a:lnTo>
                    <a:pt x="191" y="90"/>
                  </a:lnTo>
                  <a:lnTo>
                    <a:pt x="195" y="81"/>
                  </a:lnTo>
                  <a:lnTo>
                    <a:pt x="197" y="70"/>
                  </a:lnTo>
                  <a:lnTo>
                    <a:pt x="197" y="61"/>
                  </a:lnTo>
                  <a:lnTo>
                    <a:pt x="195" y="52"/>
                  </a:lnTo>
                  <a:lnTo>
                    <a:pt x="191" y="45"/>
                  </a:lnTo>
                  <a:lnTo>
                    <a:pt x="186" y="41"/>
                  </a:lnTo>
                  <a:lnTo>
                    <a:pt x="178" y="39"/>
                  </a:lnTo>
                  <a:lnTo>
                    <a:pt x="171" y="36"/>
                  </a:lnTo>
                  <a:lnTo>
                    <a:pt x="169" y="36"/>
                  </a:lnTo>
                  <a:lnTo>
                    <a:pt x="167" y="35"/>
                  </a:lnTo>
                  <a:lnTo>
                    <a:pt x="165" y="35"/>
                  </a:lnTo>
                  <a:lnTo>
                    <a:pt x="163" y="34"/>
                  </a:lnTo>
                  <a:lnTo>
                    <a:pt x="162" y="33"/>
                  </a:lnTo>
                  <a:lnTo>
                    <a:pt x="160" y="31"/>
                  </a:lnTo>
                  <a:lnTo>
                    <a:pt x="158" y="21"/>
                  </a:lnTo>
                  <a:lnTo>
                    <a:pt x="156" y="15"/>
                  </a:lnTo>
                  <a:lnTo>
                    <a:pt x="154" y="12"/>
                  </a:lnTo>
                  <a:lnTo>
                    <a:pt x="152" y="11"/>
                  </a:lnTo>
                  <a:lnTo>
                    <a:pt x="149" y="9"/>
                  </a:lnTo>
                  <a:lnTo>
                    <a:pt x="145" y="7"/>
                  </a:lnTo>
                  <a:lnTo>
                    <a:pt x="139" y="2"/>
                  </a:lnTo>
                  <a:lnTo>
                    <a:pt x="137" y="1"/>
                  </a:lnTo>
                  <a:lnTo>
                    <a:pt x="135" y="0"/>
                  </a:lnTo>
                  <a:lnTo>
                    <a:pt x="132" y="0"/>
                  </a:lnTo>
                  <a:lnTo>
                    <a:pt x="129" y="1"/>
                  </a:lnTo>
                  <a:lnTo>
                    <a:pt x="126" y="2"/>
                  </a:lnTo>
                  <a:lnTo>
                    <a:pt x="123" y="2"/>
                  </a:lnTo>
                  <a:lnTo>
                    <a:pt x="121" y="3"/>
                  </a:lnTo>
                  <a:lnTo>
                    <a:pt x="118" y="4"/>
                  </a:lnTo>
                  <a:lnTo>
                    <a:pt x="116" y="5"/>
                  </a:lnTo>
                  <a:lnTo>
                    <a:pt x="113" y="5"/>
                  </a:lnTo>
                  <a:lnTo>
                    <a:pt x="110" y="6"/>
                  </a:lnTo>
                  <a:lnTo>
                    <a:pt x="109" y="6"/>
                  </a:lnTo>
                  <a:lnTo>
                    <a:pt x="102" y="6"/>
                  </a:lnTo>
                  <a:lnTo>
                    <a:pt x="95" y="5"/>
                  </a:lnTo>
                  <a:lnTo>
                    <a:pt x="89" y="5"/>
                  </a:lnTo>
                  <a:lnTo>
                    <a:pt x="83" y="6"/>
                  </a:lnTo>
                  <a:lnTo>
                    <a:pt x="81" y="10"/>
                  </a:lnTo>
                  <a:lnTo>
                    <a:pt x="80" y="14"/>
                  </a:lnTo>
                  <a:lnTo>
                    <a:pt x="78" y="19"/>
                  </a:lnTo>
                  <a:lnTo>
                    <a:pt x="77" y="24"/>
                  </a:lnTo>
                  <a:lnTo>
                    <a:pt x="77" y="27"/>
                  </a:lnTo>
                  <a:lnTo>
                    <a:pt x="78" y="30"/>
                  </a:lnTo>
                  <a:lnTo>
                    <a:pt x="79" y="33"/>
                  </a:lnTo>
                  <a:lnTo>
                    <a:pt x="80" y="37"/>
                  </a:lnTo>
                  <a:lnTo>
                    <a:pt x="81" y="43"/>
                  </a:lnTo>
                  <a:lnTo>
                    <a:pt x="83" y="52"/>
                  </a:lnTo>
                  <a:lnTo>
                    <a:pt x="86" y="60"/>
                  </a:lnTo>
                  <a:lnTo>
                    <a:pt x="82" y="68"/>
                  </a:lnTo>
                  <a:lnTo>
                    <a:pt x="81" y="69"/>
                  </a:lnTo>
                  <a:lnTo>
                    <a:pt x="79" y="70"/>
                  </a:lnTo>
                  <a:lnTo>
                    <a:pt x="77" y="71"/>
                  </a:lnTo>
                  <a:lnTo>
                    <a:pt x="75" y="71"/>
                  </a:lnTo>
                  <a:lnTo>
                    <a:pt x="74" y="71"/>
                  </a:lnTo>
                  <a:lnTo>
                    <a:pt x="74" y="72"/>
                  </a:lnTo>
                  <a:lnTo>
                    <a:pt x="73" y="73"/>
                  </a:lnTo>
                  <a:lnTo>
                    <a:pt x="72" y="73"/>
                  </a:lnTo>
                  <a:lnTo>
                    <a:pt x="68" y="80"/>
                  </a:lnTo>
                  <a:lnTo>
                    <a:pt x="62" y="85"/>
                  </a:lnTo>
                  <a:lnTo>
                    <a:pt x="56" y="89"/>
                  </a:lnTo>
                  <a:lnTo>
                    <a:pt x="50" y="94"/>
                  </a:lnTo>
                  <a:lnTo>
                    <a:pt x="45" y="101"/>
                  </a:lnTo>
                  <a:lnTo>
                    <a:pt x="44" y="102"/>
                  </a:lnTo>
                  <a:lnTo>
                    <a:pt x="43" y="104"/>
                  </a:lnTo>
                  <a:lnTo>
                    <a:pt x="42" y="105"/>
                  </a:lnTo>
                  <a:lnTo>
                    <a:pt x="41" y="107"/>
                  </a:lnTo>
                  <a:lnTo>
                    <a:pt x="40" y="109"/>
                  </a:lnTo>
                  <a:lnTo>
                    <a:pt x="41" y="111"/>
                  </a:lnTo>
                  <a:lnTo>
                    <a:pt x="42" y="112"/>
                  </a:lnTo>
                  <a:lnTo>
                    <a:pt x="45" y="114"/>
                  </a:lnTo>
                  <a:lnTo>
                    <a:pt x="49" y="116"/>
                  </a:lnTo>
                  <a:lnTo>
                    <a:pt x="53" y="118"/>
                  </a:lnTo>
                  <a:lnTo>
                    <a:pt x="56" y="119"/>
                  </a:lnTo>
                  <a:lnTo>
                    <a:pt x="59" y="120"/>
                  </a:lnTo>
                  <a:lnTo>
                    <a:pt x="61" y="120"/>
                  </a:lnTo>
                  <a:lnTo>
                    <a:pt x="63" y="120"/>
                  </a:lnTo>
                  <a:lnTo>
                    <a:pt x="65" y="119"/>
                  </a:lnTo>
                  <a:lnTo>
                    <a:pt x="67" y="119"/>
                  </a:lnTo>
                  <a:lnTo>
                    <a:pt x="69" y="120"/>
                  </a:lnTo>
                  <a:lnTo>
                    <a:pt x="70" y="121"/>
                  </a:lnTo>
                  <a:lnTo>
                    <a:pt x="70" y="123"/>
                  </a:lnTo>
                  <a:lnTo>
                    <a:pt x="70" y="125"/>
                  </a:lnTo>
                  <a:lnTo>
                    <a:pt x="69" y="126"/>
                  </a:lnTo>
                  <a:lnTo>
                    <a:pt x="68" y="128"/>
                  </a:lnTo>
                  <a:lnTo>
                    <a:pt x="68" y="130"/>
                  </a:lnTo>
                  <a:lnTo>
                    <a:pt x="66" y="132"/>
                  </a:lnTo>
                  <a:lnTo>
                    <a:pt x="65" y="132"/>
                  </a:lnTo>
                  <a:lnTo>
                    <a:pt x="60" y="135"/>
                  </a:lnTo>
                  <a:lnTo>
                    <a:pt x="55" y="139"/>
                  </a:lnTo>
                  <a:lnTo>
                    <a:pt x="49" y="144"/>
                  </a:lnTo>
                  <a:lnTo>
                    <a:pt x="44" y="147"/>
                  </a:lnTo>
                  <a:lnTo>
                    <a:pt x="36" y="153"/>
                  </a:lnTo>
                  <a:lnTo>
                    <a:pt x="26" y="162"/>
                  </a:lnTo>
                  <a:lnTo>
                    <a:pt x="14" y="173"/>
                  </a:lnTo>
                  <a:lnTo>
                    <a:pt x="0" y="186"/>
                  </a:lnTo>
                  <a:lnTo>
                    <a:pt x="0" y="188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4"/>
                  </a:lnTo>
                  <a:lnTo>
                    <a:pt x="2" y="195"/>
                  </a:lnTo>
                  <a:lnTo>
                    <a:pt x="3" y="195"/>
                  </a:lnTo>
                </a:path>
              </a:pathLst>
            </a:custGeom>
            <a:solidFill>
              <a:srgbClr val="C3B371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49" name="Freeform 64"/>
            <p:cNvSpPr>
              <a:spLocks noEditPoints="1"/>
            </p:cNvSpPr>
            <p:nvPr/>
          </p:nvSpPr>
          <p:spPr bwMode="gray">
            <a:xfrm>
              <a:off x="2243" y="1193"/>
              <a:ext cx="1192" cy="547"/>
            </a:xfrm>
            <a:custGeom>
              <a:avLst/>
              <a:gdLst>
                <a:gd name="T0" fmla="*/ 1120 w 1192"/>
                <a:gd name="T1" fmla="*/ 545 h 547"/>
                <a:gd name="T2" fmla="*/ 1150 w 1192"/>
                <a:gd name="T3" fmla="*/ 409 h 547"/>
                <a:gd name="T4" fmla="*/ 1192 w 1192"/>
                <a:gd name="T5" fmla="*/ 331 h 547"/>
                <a:gd name="T6" fmla="*/ 1124 w 1192"/>
                <a:gd name="T7" fmla="*/ 249 h 547"/>
                <a:gd name="T8" fmla="*/ 1054 w 1192"/>
                <a:gd name="T9" fmla="*/ 149 h 547"/>
                <a:gd name="T10" fmla="*/ 1088 w 1192"/>
                <a:gd name="T11" fmla="*/ 357 h 547"/>
                <a:gd name="T12" fmla="*/ 1066 w 1192"/>
                <a:gd name="T13" fmla="*/ 373 h 547"/>
                <a:gd name="T14" fmla="*/ 1066 w 1192"/>
                <a:gd name="T15" fmla="*/ 392 h 547"/>
                <a:gd name="T16" fmla="*/ 521 w 1192"/>
                <a:gd name="T17" fmla="*/ 402 h 547"/>
                <a:gd name="T18" fmla="*/ 572 w 1192"/>
                <a:gd name="T19" fmla="*/ 383 h 547"/>
                <a:gd name="T20" fmla="*/ 588 w 1192"/>
                <a:gd name="T21" fmla="*/ 393 h 547"/>
                <a:gd name="T22" fmla="*/ 593 w 1192"/>
                <a:gd name="T23" fmla="*/ 426 h 547"/>
                <a:gd name="T24" fmla="*/ 632 w 1192"/>
                <a:gd name="T25" fmla="*/ 400 h 547"/>
                <a:gd name="T26" fmla="*/ 713 w 1192"/>
                <a:gd name="T27" fmla="*/ 439 h 547"/>
                <a:gd name="T28" fmla="*/ 920 w 1192"/>
                <a:gd name="T29" fmla="*/ 465 h 547"/>
                <a:gd name="T30" fmla="*/ 1012 w 1192"/>
                <a:gd name="T31" fmla="*/ 493 h 547"/>
                <a:gd name="T32" fmla="*/ 1042 w 1192"/>
                <a:gd name="T33" fmla="*/ 383 h 547"/>
                <a:gd name="T34" fmla="*/ 1014 w 1192"/>
                <a:gd name="T35" fmla="*/ 385 h 547"/>
                <a:gd name="T36" fmla="*/ 1030 w 1192"/>
                <a:gd name="T37" fmla="*/ 362 h 547"/>
                <a:gd name="T38" fmla="*/ 1042 w 1192"/>
                <a:gd name="T39" fmla="*/ 140 h 547"/>
                <a:gd name="T40" fmla="*/ 991 w 1192"/>
                <a:gd name="T41" fmla="*/ 148 h 547"/>
                <a:gd name="T42" fmla="*/ 877 w 1192"/>
                <a:gd name="T43" fmla="*/ 164 h 547"/>
                <a:gd name="T44" fmla="*/ 767 w 1192"/>
                <a:gd name="T45" fmla="*/ 127 h 547"/>
                <a:gd name="T46" fmla="*/ 724 w 1192"/>
                <a:gd name="T47" fmla="*/ 112 h 547"/>
                <a:gd name="T48" fmla="*/ 647 w 1192"/>
                <a:gd name="T49" fmla="*/ 42 h 547"/>
                <a:gd name="T50" fmla="*/ 608 w 1192"/>
                <a:gd name="T51" fmla="*/ 6 h 547"/>
                <a:gd name="T52" fmla="*/ 515 w 1192"/>
                <a:gd name="T53" fmla="*/ 226 h 547"/>
                <a:gd name="T54" fmla="*/ 523 w 1192"/>
                <a:gd name="T55" fmla="*/ 239 h 547"/>
                <a:gd name="T56" fmla="*/ 527 w 1192"/>
                <a:gd name="T57" fmla="*/ 265 h 547"/>
                <a:gd name="T58" fmla="*/ 511 w 1192"/>
                <a:gd name="T59" fmla="*/ 411 h 547"/>
                <a:gd name="T60" fmla="*/ 233 w 1192"/>
                <a:gd name="T61" fmla="*/ 362 h 547"/>
                <a:gd name="T62" fmla="*/ 248 w 1192"/>
                <a:gd name="T63" fmla="*/ 373 h 547"/>
                <a:gd name="T64" fmla="*/ 323 w 1192"/>
                <a:gd name="T65" fmla="*/ 414 h 547"/>
                <a:gd name="T66" fmla="*/ 337 w 1192"/>
                <a:gd name="T67" fmla="*/ 396 h 547"/>
                <a:gd name="T68" fmla="*/ 442 w 1192"/>
                <a:gd name="T69" fmla="*/ 435 h 547"/>
                <a:gd name="T70" fmla="*/ 510 w 1192"/>
                <a:gd name="T71" fmla="*/ 260 h 547"/>
                <a:gd name="T72" fmla="*/ 493 w 1192"/>
                <a:gd name="T73" fmla="*/ 237 h 547"/>
                <a:gd name="T74" fmla="*/ 500 w 1192"/>
                <a:gd name="T75" fmla="*/ 203 h 547"/>
                <a:gd name="T76" fmla="*/ 507 w 1192"/>
                <a:gd name="T77" fmla="*/ 0 h 547"/>
                <a:gd name="T78" fmla="*/ 392 w 1192"/>
                <a:gd name="T79" fmla="*/ 32 h 547"/>
                <a:gd name="T80" fmla="*/ 368 w 1192"/>
                <a:gd name="T81" fmla="*/ 17 h 547"/>
                <a:gd name="T82" fmla="*/ 283 w 1192"/>
                <a:gd name="T83" fmla="*/ 12 h 547"/>
                <a:gd name="T84" fmla="*/ 330 w 1192"/>
                <a:gd name="T85" fmla="*/ 38 h 547"/>
                <a:gd name="T86" fmla="*/ 289 w 1192"/>
                <a:gd name="T87" fmla="*/ 48 h 547"/>
                <a:gd name="T88" fmla="*/ 251 w 1192"/>
                <a:gd name="T89" fmla="*/ 46 h 547"/>
                <a:gd name="T90" fmla="*/ 216 w 1192"/>
                <a:gd name="T91" fmla="*/ 51 h 547"/>
                <a:gd name="T92" fmla="*/ 115 w 1192"/>
                <a:gd name="T93" fmla="*/ 46 h 547"/>
                <a:gd name="T94" fmla="*/ 0 w 1192"/>
                <a:gd name="T95" fmla="*/ 109 h 547"/>
                <a:gd name="T96" fmla="*/ 105 w 1192"/>
                <a:gd name="T97" fmla="*/ 121 h 547"/>
                <a:gd name="T98" fmla="*/ 82 w 1192"/>
                <a:gd name="T99" fmla="*/ 181 h 547"/>
                <a:gd name="T100" fmla="*/ 107 w 1192"/>
                <a:gd name="T101" fmla="*/ 207 h 547"/>
                <a:gd name="T102" fmla="*/ 76 w 1192"/>
                <a:gd name="T103" fmla="*/ 241 h 547"/>
                <a:gd name="T104" fmla="*/ 36 w 1192"/>
                <a:gd name="T105" fmla="*/ 238 h 547"/>
                <a:gd name="T106" fmla="*/ 72 w 1192"/>
                <a:gd name="T107" fmla="*/ 274 h 547"/>
                <a:gd name="T108" fmla="*/ 90 w 1192"/>
                <a:gd name="T109" fmla="*/ 315 h 547"/>
                <a:gd name="T110" fmla="*/ 110 w 1192"/>
                <a:gd name="T111" fmla="*/ 330 h 547"/>
                <a:gd name="T112" fmla="*/ 160 w 1192"/>
                <a:gd name="T113" fmla="*/ 343 h 547"/>
                <a:gd name="T114" fmla="*/ 83 w 1192"/>
                <a:gd name="T115" fmla="*/ 348 h 547"/>
                <a:gd name="T116" fmla="*/ 162 w 1192"/>
                <a:gd name="T117" fmla="*/ 366 h 54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92"/>
                <a:gd name="T178" fmla="*/ 0 h 547"/>
                <a:gd name="T179" fmla="*/ 1192 w 1192"/>
                <a:gd name="T180" fmla="*/ 547 h 54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92" h="547">
                  <a:moveTo>
                    <a:pt x="1054" y="500"/>
                  </a:moveTo>
                  <a:lnTo>
                    <a:pt x="1062" y="498"/>
                  </a:lnTo>
                  <a:lnTo>
                    <a:pt x="1071" y="500"/>
                  </a:lnTo>
                  <a:lnTo>
                    <a:pt x="1075" y="505"/>
                  </a:lnTo>
                  <a:lnTo>
                    <a:pt x="1078" y="512"/>
                  </a:lnTo>
                  <a:lnTo>
                    <a:pt x="1080" y="520"/>
                  </a:lnTo>
                  <a:lnTo>
                    <a:pt x="1082" y="529"/>
                  </a:lnTo>
                  <a:lnTo>
                    <a:pt x="1084" y="536"/>
                  </a:lnTo>
                  <a:lnTo>
                    <a:pt x="1087" y="542"/>
                  </a:lnTo>
                  <a:lnTo>
                    <a:pt x="1096" y="546"/>
                  </a:lnTo>
                  <a:lnTo>
                    <a:pt x="1104" y="547"/>
                  </a:lnTo>
                  <a:lnTo>
                    <a:pt x="1111" y="546"/>
                  </a:lnTo>
                  <a:lnTo>
                    <a:pt x="1120" y="545"/>
                  </a:lnTo>
                  <a:lnTo>
                    <a:pt x="1129" y="546"/>
                  </a:lnTo>
                  <a:lnTo>
                    <a:pt x="1132" y="534"/>
                  </a:lnTo>
                  <a:lnTo>
                    <a:pt x="1136" y="520"/>
                  </a:lnTo>
                  <a:lnTo>
                    <a:pt x="1141" y="507"/>
                  </a:lnTo>
                  <a:lnTo>
                    <a:pt x="1139" y="494"/>
                  </a:lnTo>
                  <a:lnTo>
                    <a:pt x="1140" y="479"/>
                  </a:lnTo>
                  <a:lnTo>
                    <a:pt x="1141" y="466"/>
                  </a:lnTo>
                  <a:lnTo>
                    <a:pt x="1141" y="454"/>
                  </a:lnTo>
                  <a:lnTo>
                    <a:pt x="1141" y="444"/>
                  </a:lnTo>
                  <a:lnTo>
                    <a:pt x="1140" y="435"/>
                  </a:lnTo>
                  <a:lnTo>
                    <a:pt x="1142" y="425"/>
                  </a:lnTo>
                  <a:lnTo>
                    <a:pt x="1145" y="415"/>
                  </a:lnTo>
                  <a:lnTo>
                    <a:pt x="1150" y="409"/>
                  </a:lnTo>
                  <a:lnTo>
                    <a:pt x="1152" y="404"/>
                  </a:lnTo>
                  <a:lnTo>
                    <a:pt x="1154" y="396"/>
                  </a:lnTo>
                  <a:lnTo>
                    <a:pt x="1157" y="387"/>
                  </a:lnTo>
                  <a:lnTo>
                    <a:pt x="1158" y="380"/>
                  </a:lnTo>
                  <a:lnTo>
                    <a:pt x="1158" y="369"/>
                  </a:lnTo>
                  <a:lnTo>
                    <a:pt x="1157" y="357"/>
                  </a:lnTo>
                  <a:lnTo>
                    <a:pt x="1157" y="346"/>
                  </a:lnTo>
                  <a:lnTo>
                    <a:pt x="1159" y="343"/>
                  </a:lnTo>
                  <a:lnTo>
                    <a:pt x="1165" y="339"/>
                  </a:lnTo>
                  <a:lnTo>
                    <a:pt x="1173" y="335"/>
                  </a:lnTo>
                  <a:lnTo>
                    <a:pt x="1181" y="331"/>
                  </a:lnTo>
                  <a:lnTo>
                    <a:pt x="1188" y="330"/>
                  </a:lnTo>
                  <a:lnTo>
                    <a:pt x="1192" y="331"/>
                  </a:lnTo>
                  <a:lnTo>
                    <a:pt x="1187" y="322"/>
                  </a:lnTo>
                  <a:lnTo>
                    <a:pt x="1184" y="314"/>
                  </a:lnTo>
                  <a:lnTo>
                    <a:pt x="1181" y="307"/>
                  </a:lnTo>
                  <a:lnTo>
                    <a:pt x="1177" y="298"/>
                  </a:lnTo>
                  <a:lnTo>
                    <a:pt x="1173" y="288"/>
                  </a:lnTo>
                  <a:lnTo>
                    <a:pt x="1168" y="281"/>
                  </a:lnTo>
                  <a:lnTo>
                    <a:pt x="1160" y="276"/>
                  </a:lnTo>
                  <a:lnTo>
                    <a:pt x="1149" y="271"/>
                  </a:lnTo>
                  <a:lnTo>
                    <a:pt x="1140" y="268"/>
                  </a:lnTo>
                  <a:lnTo>
                    <a:pt x="1133" y="264"/>
                  </a:lnTo>
                  <a:lnTo>
                    <a:pt x="1129" y="261"/>
                  </a:lnTo>
                  <a:lnTo>
                    <a:pt x="1126" y="256"/>
                  </a:lnTo>
                  <a:lnTo>
                    <a:pt x="1124" y="249"/>
                  </a:lnTo>
                  <a:lnTo>
                    <a:pt x="1123" y="242"/>
                  </a:lnTo>
                  <a:lnTo>
                    <a:pt x="1122" y="231"/>
                  </a:lnTo>
                  <a:lnTo>
                    <a:pt x="1123" y="226"/>
                  </a:lnTo>
                  <a:lnTo>
                    <a:pt x="1123" y="221"/>
                  </a:lnTo>
                  <a:lnTo>
                    <a:pt x="1122" y="216"/>
                  </a:lnTo>
                  <a:lnTo>
                    <a:pt x="1121" y="209"/>
                  </a:lnTo>
                  <a:lnTo>
                    <a:pt x="1116" y="200"/>
                  </a:lnTo>
                  <a:lnTo>
                    <a:pt x="1108" y="187"/>
                  </a:lnTo>
                  <a:lnTo>
                    <a:pt x="1100" y="179"/>
                  </a:lnTo>
                  <a:lnTo>
                    <a:pt x="1093" y="172"/>
                  </a:lnTo>
                  <a:lnTo>
                    <a:pt x="1081" y="166"/>
                  </a:lnTo>
                  <a:lnTo>
                    <a:pt x="1067" y="159"/>
                  </a:lnTo>
                  <a:lnTo>
                    <a:pt x="1054" y="149"/>
                  </a:lnTo>
                  <a:lnTo>
                    <a:pt x="1054" y="359"/>
                  </a:lnTo>
                  <a:lnTo>
                    <a:pt x="1058" y="360"/>
                  </a:lnTo>
                  <a:lnTo>
                    <a:pt x="1062" y="359"/>
                  </a:lnTo>
                  <a:lnTo>
                    <a:pt x="1066" y="358"/>
                  </a:lnTo>
                  <a:lnTo>
                    <a:pt x="1069" y="356"/>
                  </a:lnTo>
                  <a:lnTo>
                    <a:pt x="1071" y="354"/>
                  </a:lnTo>
                  <a:lnTo>
                    <a:pt x="1073" y="353"/>
                  </a:lnTo>
                  <a:lnTo>
                    <a:pt x="1074" y="353"/>
                  </a:lnTo>
                  <a:lnTo>
                    <a:pt x="1076" y="353"/>
                  </a:lnTo>
                  <a:lnTo>
                    <a:pt x="1078" y="354"/>
                  </a:lnTo>
                  <a:lnTo>
                    <a:pt x="1081" y="355"/>
                  </a:lnTo>
                  <a:lnTo>
                    <a:pt x="1084" y="356"/>
                  </a:lnTo>
                  <a:lnTo>
                    <a:pt x="1088" y="357"/>
                  </a:lnTo>
                  <a:lnTo>
                    <a:pt x="1090" y="358"/>
                  </a:lnTo>
                  <a:lnTo>
                    <a:pt x="1093" y="359"/>
                  </a:lnTo>
                  <a:lnTo>
                    <a:pt x="1094" y="361"/>
                  </a:lnTo>
                  <a:lnTo>
                    <a:pt x="1094" y="362"/>
                  </a:lnTo>
                  <a:lnTo>
                    <a:pt x="1094" y="363"/>
                  </a:lnTo>
                  <a:lnTo>
                    <a:pt x="1093" y="364"/>
                  </a:lnTo>
                  <a:lnTo>
                    <a:pt x="1091" y="365"/>
                  </a:lnTo>
                  <a:lnTo>
                    <a:pt x="1089" y="366"/>
                  </a:lnTo>
                  <a:lnTo>
                    <a:pt x="1083" y="370"/>
                  </a:lnTo>
                  <a:lnTo>
                    <a:pt x="1076" y="371"/>
                  </a:lnTo>
                  <a:lnTo>
                    <a:pt x="1070" y="370"/>
                  </a:lnTo>
                  <a:lnTo>
                    <a:pt x="1068" y="371"/>
                  </a:lnTo>
                  <a:lnTo>
                    <a:pt x="1066" y="373"/>
                  </a:lnTo>
                  <a:lnTo>
                    <a:pt x="1065" y="375"/>
                  </a:lnTo>
                  <a:lnTo>
                    <a:pt x="1063" y="377"/>
                  </a:lnTo>
                  <a:lnTo>
                    <a:pt x="1063" y="378"/>
                  </a:lnTo>
                  <a:lnTo>
                    <a:pt x="1064" y="379"/>
                  </a:lnTo>
                  <a:lnTo>
                    <a:pt x="1065" y="380"/>
                  </a:lnTo>
                  <a:lnTo>
                    <a:pt x="1066" y="382"/>
                  </a:lnTo>
                  <a:lnTo>
                    <a:pt x="1068" y="383"/>
                  </a:lnTo>
                  <a:lnTo>
                    <a:pt x="1069" y="384"/>
                  </a:lnTo>
                  <a:lnTo>
                    <a:pt x="1069" y="386"/>
                  </a:lnTo>
                  <a:lnTo>
                    <a:pt x="1069" y="388"/>
                  </a:lnTo>
                  <a:lnTo>
                    <a:pt x="1068" y="390"/>
                  </a:lnTo>
                  <a:lnTo>
                    <a:pt x="1067" y="391"/>
                  </a:lnTo>
                  <a:lnTo>
                    <a:pt x="1066" y="392"/>
                  </a:lnTo>
                  <a:lnTo>
                    <a:pt x="1065" y="393"/>
                  </a:lnTo>
                  <a:lnTo>
                    <a:pt x="1065" y="394"/>
                  </a:lnTo>
                  <a:lnTo>
                    <a:pt x="1063" y="394"/>
                  </a:lnTo>
                  <a:lnTo>
                    <a:pt x="1061" y="395"/>
                  </a:lnTo>
                  <a:lnTo>
                    <a:pt x="1059" y="395"/>
                  </a:lnTo>
                  <a:lnTo>
                    <a:pt x="1058" y="396"/>
                  </a:lnTo>
                  <a:lnTo>
                    <a:pt x="1056" y="395"/>
                  </a:lnTo>
                  <a:lnTo>
                    <a:pt x="1055" y="394"/>
                  </a:lnTo>
                  <a:lnTo>
                    <a:pt x="1055" y="393"/>
                  </a:lnTo>
                  <a:lnTo>
                    <a:pt x="1054" y="392"/>
                  </a:lnTo>
                  <a:lnTo>
                    <a:pt x="1054" y="500"/>
                  </a:lnTo>
                  <a:close/>
                  <a:moveTo>
                    <a:pt x="511" y="411"/>
                  </a:moveTo>
                  <a:lnTo>
                    <a:pt x="521" y="402"/>
                  </a:lnTo>
                  <a:lnTo>
                    <a:pt x="531" y="394"/>
                  </a:lnTo>
                  <a:lnTo>
                    <a:pt x="542" y="386"/>
                  </a:lnTo>
                  <a:lnTo>
                    <a:pt x="552" y="382"/>
                  </a:lnTo>
                  <a:lnTo>
                    <a:pt x="560" y="381"/>
                  </a:lnTo>
                  <a:lnTo>
                    <a:pt x="562" y="381"/>
                  </a:lnTo>
                  <a:lnTo>
                    <a:pt x="563" y="382"/>
                  </a:lnTo>
                  <a:lnTo>
                    <a:pt x="564" y="383"/>
                  </a:lnTo>
                  <a:lnTo>
                    <a:pt x="565" y="384"/>
                  </a:lnTo>
                  <a:lnTo>
                    <a:pt x="566" y="384"/>
                  </a:lnTo>
                  <a:lnTo>
                    <a:pt x="567" y="382"/>
                  </a:lnTo>
                  <a:lnTo>
                    <a:pt x="569" y="382"/>
                  </a:lnTo>
                  <a:lnTo>
                    <a:pt x="571" y="383"/>
                  </a:lnTo>
                  <a:lnTo>
                    <a:pt x="572" y="383"/>
                  </a:lnTo>
                  <a:lnTo>
                    <a:pt x="574" y="384"/>
                  </a:lnTo>
                  <a:lnTo>
                    <a:pt x="575" y="384"/>
                  </a:lnTo>
                  <a:lnTo>
                    <a:pt x="577" y="384"/>
                  </a:lnTo>
                  <a:lnTo>
                    <a:pt x="580" y="382"/>
                  </a:lnTo>
                  <a:lnTo>
                    <a:pt x="583" y="380"/>
                  </a:lnTo>
                  <a:lnTo>
                    <a:pt x="585" y="379"/>
                  </a:lnTo>
                  <a:lnTo>
                    <a:pt x="587" y="378"/>
                  </a:lnTo>
                  <a:lnTo>
                    <a:pt x="588" y="378"/>
                  </a:lnTo>
                  <a:lnTo>
                    <a:pt x="597" y="381"/>
                  </a:lnTo>
                  <a:lnTo>
                    <a:pt x="600" y="383"/>
                  </a:lnTo>
                  <a:lnTo>
                    <a:pt x="598" y="386"/>
                  </a:lnTo>
                  <a:lnTo>
                    <a:pt x="594" y="389"/>
                  </a:lnTo>
                  <a:lnTo>
                    <a:pt x="588" y="393"/>
                  </a:lnTo>
                  <a:lnTo>
                    <a:pt x="582" y="397"/>
                  </a:lnTo>
                  <a:lnTo>
                    <a:pt x="577" y="402"/>
                  </a:lnTo>
                  <a:lnTo>
                    <a:pt x="573" y="411"/>
                  </a:lnTo>
                  <a:lnTo>
                    <a:pt x="567" y="420"/>
                  </a:lnTo>
                  <a:lnTo>
                    <a:pt x="563" y="428"/>
                  </a:lnTo>
                  <a:lnTo>
                    <a:pt x="559" y="435"/>
                  </a:lnTo>
                  <a:lnTo>
                    <a:pt x="559" y="441"/>
                  </a:lnTo>
                  <a:lnTo>
                    <a:pt x="562" y="446"/>
                  </a:lnTo>
                  <a:lnTo>
                    <a:pt x="566" y="441"/>
                  </a:lnTo>
                  <a:lnTo>
                    <a:pt x="572" y="437"/>
                  </a:lnTo>
                  <a:lnTo>
                    <a:pt x="581" y="434"/>
                  </a:lnTo>
                  <a:lnTo>
                    <a:pt x="588" y="431"/>
                  </a:lnTo>
                  <a:lnTo>
                    <a:pt x="593" y="426"/>
                  </a:lnTo>
                  <a:lnTo>
                    <a:pt x="594" y="424"/>
                  </a:lnTo>
                  <a:lnTo>
                    <a:pt x="596" y="422"/>
                  </a:lnTo>
                  <a:lnTo>
                    <a:pt x="598" y="422"/>
                  </a:lnTo>
                  <a:lnTo>
                    <a:pt x="600" y="422"/>
                  </a:lnTo>
                  <a:lnTo>
                    <a:pt x="601" y="421"/>
                  </a:lnTo>
                  <a:lnTo>
                    <a:pt x="603" y="421"/>
                  </a:lnTo>
                  <a:lnTo>
                    <a:pt x="605" y="419"/>
                  </a:lnTo>
                  <a:lnTo>
                    <a:pt x="607" y="416"/>
                  </a:lnTo>
                  <a:lnTo>
                    <a:pt x="610" y="413"/>
                  </a:lnTo>
                  <a:lnTo>
                    <a:pt x="615" y="412"/>
                  </a:lnTo>
                  <a:lnTo>
                    <a:pt x="622" y="410"/>
                  </a:lnTo>
                  <a:lnTo>
                    <a:pt x="628" y="404"/>
                  </a:lnTo>
                  <a:lnTo>
                    <a:pt x="632" y="400"/>
                  </a:lnTo>
                  <a:lnTo>
                    <a:pt x="639" y="396"/>
                  </a:lnTo>
                  <a:lnTo>
                    <a:pt x="645" y="392"/>
                  </a:lnTo>
                  <a:lnTo>
                    <a:pt x="654" y="388"/>
                  </a:lnTo>
                  <a:lnTo>
                    <a:pt x="662" y="389"/>
                  </a:lnTo>
                  <a:lnTo>
                    <a:pt x="669" y="394"/>
                  </a:lnTo>
                  <a:lnTo>
                    <a:pt x="675" y="400"/>
                  </a:lnTo>
                  <a:lnTo>
                    <a:pt x="680" y="410"/>
                  </a:lnTo>
                  <a:lnTo>
                    <a:pt x="685" y="419"/>
                  </a:lnTo>
                  <a:lnTo>
                    <a:pt x="690" y="427"/>
                  </a:lnTo>
                  <a:lnTo>
                    <a:pt x="696" y="434"/>
                  </a:lnTo>
                  <a:lnTo>
                    <a:pt x="700" y="438"/>
                  </a:lnTo>
                  <a:lnTo>
                    <a:pt x="705" y="439"/>
                  </a:lnTo>
                  <a:lnTo>
                    <a:pt x="713" y="439"/>
                  </a:lnTo>
                  <a:lnTo>
                    <a:pt x="721" y="436"/>
                  </a:lnTo>
                  <a:lnTo>
                    <a:pt x="729" y="433"/>
                  </a:lnTo>
                  <a:lnTo>
                    <a:pt x="745" y="430"/>
                  </a:lnTo>
                  <a:lnTo>
                    <a:pt x="761" y="431"/>
                  </a:lnTo>
                  <a:lnTo>
                    <a:pt x="780" y="434"/>
                  </a:lnTo>
                  <a:lnTo>
                    <a:pt x="800" y="439"/>
                  </a:lnTo>
                  <a:lnTo>
                    <a:pt x="821" y="446"/>
                  </a:lnTo>
                  <a:lnTo>
                    <a:pt x="842" y="453"/>
                  </a:lnTo>
                  <a:lnTo>
                    <a:pt x="864" y="460"/>
                  </a:lnTo>
                  <a:lnTo>
                    <a:pt x="883" y="465"/>
                  </a:lnTo>
                  <a:lnTo>
                    <a:pt x="903" y="468"/>
                  </a:lnTo>
                  <a:lnTo>
                    <a:pt x="911" y="468"/>
                  </a:lnTo>
                  <a:lnTo>
                    <a:pt x="920" y="465"/>
                  </a:lnTo>
                  <a:lnTo>
                    <a:pt x="930" y="463"/>
                  </a:lnTo>
                  <a:lnTo>
                    <a:pt x="940" y="461"/>
                  </a:lnTo>
                  <a:lnTo>
                    <a:pt x="948" y="461"/>
                  </a:lnTo>
                  <a:lnTo>
                    <a:pt x="954" y="465"/>
                  </a:lnTo>
                  <a:lnTo>
                    <a:pt x="958" y="472"/>
                  </a:lnTo>
                  <a:lnTo>
                    <a:pt x="961" y="481"/>
                  </a:lnTo>
                  <a:lnTo>
                    <a:pt x="967" y="490"/>
                  </a:lnTo>
                  <a:lnTo>
                    <a:pt x="973" y="498"/>
                  </a:lnTo>
                  <a:lnTo>
                    <a:pt x="981" y="493"/>
                  </a:lnTo>
                  <a:lnTo>
                    <a:pt x="989" y="489"/>
                  </a:lnTo>
                  <a:lnTo>
                    <a:pt x="997" y="488"/>
                  </a:lnTo>
                  <a:lnTo>
                    <a:pt x="1006" y="490"/>
                  </a:lnTo>
                  <a:lnTo>
                    <a:pt x="1012" y="493"/>
                  </a:lnTo>
                  <a:lnTo>
                    <a:pt x="1017" y="499"/>
                  </a:lnTo>
                  <a:lnTo>
                    <a:pt x="1023" y="504"/>
                  </a:lnTo>
                  <a:lnTo>
                    <a:pt x="1030" y="507"/>
                  </a:lnTo>
                  <a:lnTo>
                    <a:pt x="1036" y="506"/>
                  </a:lnTo>
                  <a:lnTo>
                    <a:pt x="1045" y="503"/>
                  </a:lnTo>
                  <a:lnTo>
                    <a:pt x="1054" y="500"/>
                  </a:lnTo>
                  <a:lnTo>
                    <a:pt x="1054" y="392"/>
                  </a:lnTo>
                  <a:lnTo>
                    <a:pt x="1052" y="389"/>
                  </a:lnTo>
                  <a:lnTo>
                    <a:pt x="1050" y="387"/>
                  </a:lnTo>
                  <a:lnTo>
                    <a:pt x="1048" y="385"/>
                  </a:lnTo>
                  <a:lnTo>
                    <a:pt x="1045" y="383"/>
                  </a:lnTo>
                  <a:lnTo>
                    <a:pt x="1044" y="383"/>
                  </a:lnTo>
                  <a:lnTo>
                    <a:pt x="1042" y="383"/>
                  </a:lnTo>
                  <a:lnTo>
                    <a:pt x="1039" y="383"/>
                  </a:lnTo>
                  <a:lnTo>
                    <a:pt x="1038" y="382"/>
                  </a:lnTo>
                  <a:lnTo>
                    <a:pt x="1035" y="381"/>
                  </a:lnTo>
                  <a:lnTo>
                    <a:pt x="1033" y="380"/>
                  </a:lnTo>
                  <a:lnTo>
                    <a:pt x="1031" y="380"/>
                  </a:lnTo>
                  <a:lnTo>
                    <a:pt x="1028" y="380"/>
                  </a:lnTo>
                  <a:lnTo>
                    <a:pt x="1026" y="382"/>
                  </a:lnTo>
                  <a:lnTo>
                    <a:pt x="1024" y="384"/>
                  </a:lnTo>
                  <a:lnTo>
                    <a:pt x="1022" y="386"/>
                  </a:lnTo>
                  <a:lnTo>
                    <a:pt x="1020" y="387"/>
                  </a:lnTo>
                  <a:lnTo>
                    <a:pt x="1018" y="387"/>
                  </a:lnTo>
                  <a:lnTo>
                    <a:pt x="1016" y="387"/>
                  </a:lnTo>
                  <a:lnTo>
                    <a:pt x="1014" y="385"/>
                  </a:lnTo>
                  <a:lnTo>
                    <a:pt x="1014" y="384"/>
                  </a:lnTo>
                  <a:lnTo>
                    <a:pt x="1014" y="383"/>
                  </a:lnTo>
                  <a:lnTo>
                    <a:pt x="1015" y="381"/>
                  </a:lnTo>
                  <a:lnTo>
                    <a:pt x="1015" y="379"/>
                  </a:lnTo>
                  <a:lnTo>
                    <a:pt x="1015" y="376"/>
                  </a:lnTo>
                  <a:lnTo>
                    <a:pt x="1016" y="375"/>
                  </a:lnTo>
                  <a:lnTo>
                    <a:pt x="1018" y="373"/>
                  </a:lnTo>
                  <a:lnTo>
                    <a:pt x="1020" y="372"/>
                  </a:lnTo>
                  <a:lnTo>
                    <a:pt x="1023" y="370"/>
                  </a:lnTo>
                  <a:lnTo>
                    <a:pt x="1025" y="367"/>
                  </a:lnTo>
                  <a:lnTo>
                    <a:pt x="1027" y="365"/>
                  </a:lnTo>
                  <a:lnTo>
                    <a:pt x="1028" y="363"/>
                  </a:lnTo>
                  <a:lnTo>
                    <a:pt x="1030" y="362"/>
                  </a:lnTo>
                  <a:lnTo>
                    <a:pt x="1032" y="361"/>
                  </a:lnTo>
                  <a:lnTo>
                    <a:pt x="1033" y="360"/>
                  </a:lnTo>
                  <a:lnTo>
                    <a:pt x="1034" y="360"/>
                  </a:lnTo>
                  <a:lnTo>
                    <a:pt x="1037" y="360"/>
                  </a:lnTo>
                  <a:lnTo>
                    <a:pt x="1041" y="359"/>
                  </a:lnTo>
                  <a:lnTo>
                    <a:pt x="1044" y="358"/>
                  </a:lnTo>
                  <a:lnTo>
                    <a:pt x="1047" y="358"/>
                  </a:lnTo>
                  <a:lnTo>
                    <a:pt x="1050" y="359"/>
                  </a:lnTo>
                  <a:lnTo>
                    <a:pt x="1054" y="359"/>
                  </a:lnTo>
                  <a:lnTo>
                    <a:pt x="1054" y="149"/>
                  </a:lnTo>
                  <a:lnTo>
                    <a:pt x="1052" y="147"/>
                  </a:lnTo>
                  <a:lnTo>
                    <a:pt x="1050" y="145"/>
                  </a:lnTo>
                  <a:lnTo>
                    <a:pt x="1042" y="140"/>
                  </a:lnTo>
                  <a:lnTo>
                    <a:pt x="1033" y="138"/>
                  </a:lnTo>
                  <a:lnTo>
                    <a:pt x="1026" y="139"/>
                  </a:lnTo>
                  <a:lnTo>
                    <a:pt x="1022" y="138"/>
                  </a:lnTo>
                  <a:lnTo>
                    <a:pt x="1017" y="135"/>
                  </a:lnTo>
                  <a:lnTo>
                    <a:pt x="1013" y="132"/>
                  </a:lnTo>
                  <a:lnTo>
                    <a:pt x="1009" y="132"/>
                  </a:lnTo>
                  <a:lnTo>
                    <a:pt x="1006" y="134"/>
                  </a:lnTo>
                  <a:lnTo>
                    <a:pt x="1004" y="137"/>
                  </a:lnTo>
                  <a:lnTo>
                    <a:pt x="1001" y="140"/>
                  </a:lnTo>
                  <a:lnTo>
                    <a:pt x="999" y="143"/>
                  </a:lnTo>
                  <a:lnTo>
                    <a:pt x="997" y="145"/>
                  </a:lnTo>
                  <a:lnTo>
                    <a:pt x="995" y="147"/>
                  </a:lnTo>
                  <a:lnTo>
                    <a:pt x="991" y="148"/>
                  </a:lnTo>
                  <a:lnTo>
                    <a:pt x="986" y="149"/>
                  </a:lnTo>
                  <a:lnTo>
                    <a:pt x="980" y="150"/>
                  </a:lnTo>
                  <a:lnTo>
                    <a:pt x="976" y="151"/>
                  </a:lnTo>
                  <a:lnTo>
                    <a:pt x="967" y="159"/>
                  </a:lnTo>
                  <a:lnTo>
                    <a:pt x="958" y="165"/>
                  </a:lnTo>
                  <a:lnTo>
                    <a:pt x="951" y="170"/>
                  </a:lnTo>
                  <a:lnTo>
                    <a:pt x="943" y="173"/>
                  </a:lnTo>
                  <a:lnTo>
                    <a:pt x="932" y="178"/>
                  </a:lnTo>
                  <a:lnTo>
                    <a:pt x="920" y="179"/>
                  </a:lnTo>
                  <a:lnTo>
                    <a:pt x="909" y="177"/>
                  </a:lnTo>
                  <a:lnTo>
                    <a:pt x="897" y="175"/>
                  </a:lnTo>
                  <a:lnTo>
                    <a:pt x="885" y="173"/>
                  </a:lnTo>
                  <a:lnTo>
                    <a:pt x="877" y="164"/>
                  </a:lnTo>
                  <a:lnTo>
                    <a:pt x="868" y="164"/>
                  </a:lnTo>
                  <a:lnTo>
                    <a:pt x="861" y="160"/>
                  </a:lnTo>
                  <a:lnTo>
                    <a:pt x="849" y="155"/>
                  </a:lnTo>
                  <a:lnTo>
                    <a:pt x="834" y="151"/>
                  </a:lnTo>
                  <a:lnTo>
                    <a:pt x="822" y="147"/>
                  </a:lnTo>
                  <a:lnTo>
                    <a:pt x="812" y="143"/>
                  </a:lnTo>
                  <a:lnTo>
                    <a:pt x="799" y="134"/>
                  </a:lnTo>
                  <a:lnTo>
                    <a:pt x="791" y="128"/>
                  </a:lnTo>
                  <a:lnTo>
                    <a:pt x="785" y="124"/>
                  </a:lnTo>
                  <a:lnTo>
                    <a:pt x="780" y="123"/>
                  </a:lnTo>
                  <a:lnTo>
                    <a:pt x="773" y="126"/>
                  </a:lnTo>
                  <a:lnTo>
                    <a:pt x="770" y="126"/>
                  </a:lnTo>
                  <a:lnTo>
                    <a:pt x="767" y="127"/>
                  </a:lnTo>
                  <a:lnTo>
                    <a:pt x="764" y="126"/>
                  </a:lnTo>
                  <a:lnTo>
                    <a:pt x="762" y="125"/>
                  </a:lnTo>
                  <a:lnTo>
                    <a:pt x="760" y="124"/>
                  </a:lnTo>
                  <a:lnTo>
                    <a:pt x="758" y="121"/>
                  </a:lnTo>
                  <a:lnTo>
                    <a:pt x="757" y="118"/>
                  </a:lnTo>
                  <a:lnTo>
                    <a:pt x="755" y="115"/>
                  </a:lnTo>
                  <a:lnTo>
                    <a:pt x="753" y="112"/>
                  </a:lnTo>
                  <a:lnTo>
                    <a:pt x="751" y="110"/>
                  </a:lnTo>
                  <a:lnTo>
                    <a:pt x="749" y="109"/>
                  </a:lnTo>
                  <a:lnTo>
                    <a:pt x="744" y="108"/>
                  </a:lnTo>
                  <a:lnTo>
                    <a:pt x="737" y="110"/>
                  </a:lnTo>
                  <a:lnTo>
                    <a:pt x="730" y="111"/>
                  </a:lnTo>
                  <a:lnTo>
                    <a:pt x="724" y="112"/>
                  </a:lnTo>
                  <a:lnTo>
                    <a:pt x="721" y="111"/>
                  </a:lnTo>
                  <a:lnTo>
                    <a:pt x="714" y="104"/>
                  </a:lnTo>
                  <a:lnTo>
                    <a:pt x="705" y="96"/>
                  </a:lnTo>
                  <a:lnTo>
                    <a:pt x="697" y="89"/>
                  </a:lnTo>
                  <a:lnTo>
                    <a:pt x="692" y="82"/>
                  </a:lnTo>
                  <a:lnTo>
                    <a:pt x="687" y="70"/>
                  </a:lnTo>
                  <a:lnTo>
                    <a:pt x="680" y="60"/>
                  </a:lnTo>
                  <a:lnTo>
                    <a:pt x="670" y="50"/>
                  </a:lnTo>
                  <a:lnTo>
                    <a:pt x="665" y="49"/>
                  </a:lnTo>
                  <a:lnTo>
                    <a:pt x="659" y="51"/>
                  </a:lnTo>
                  <a:lnTo>
                    <a:pt x="652" y="50"/>
                  </a:lnTo>
                  <a:lnTo>
                    <a:pt x="649" y="47"/>
                  </a:lnTo>
                  <a:lnTo>
                    <a:pt x="647" y="42"/>
                  </a:lnTo>
                  <a:lnTo>
                    <a:pt x="645" y="37"/>
                  </a:lnTo>
                  <a:lnTo>
                    <a:pt x="643" y="33"/>
                  </a:lnTo>
                  <a:lnTo>
                    <a:pt x="641" y="32"/>
                  </a:lnTo>
                  <a:lnTo>
                    <a:pt x="640" y="32"/>
                  </a:lnTo>
                  <a:lnTo>
                    <a:pt x="639" y="31"/>
                  </a:lnTo>
                  <a:lnTo>
                    <a:pt x="635" y="21"/>
                  </a:lnTo>
                  <a:lnTo>
                    <a:pt x="630" y="12"/>
                  </a:lnTo>
                  <a:lnTo>
                    <a:pt x="623" y="4"/>
                  </a:lnTo>
                  <a:lnTo>
                    <a:pt x="617" y="1"/>
                  </a:lnTo>
                  <a:lnTo>
                    <a:pt x="614" y="1"/>
                  </a:lnTo>
                  <a:lnTo>
                    <a:pt x="611" y="3"/>
                  </a:lnTo>
                  <a:lnTo>
                    <a:pt x="608" y="6"/>
                  </a:lnTo>
                  <a:lnTo>
                    <a:pt x="604" y="7"/>
                  </a:lnTo>
                  <a:lnTo>
                    <a:pt x="589" y="9"/>
                  </a:lnTo>
                  <a:lnTo>
                    <a:pt x="575" y="7"/>
                  </a:lnTo>
                  <a:lnTo>
                    <a:pt x="562" y="3"/>
                  </a:lnTo>
                  <a:lnTo>
                    <a:pt x="544" y="0"/>
                  </a:lnTo>
                  <a:lnTo>
                    <a:pt x="526" y="0"/>
                  </a:lnTo>
                  <a:lnTo>
                    <a:pt x="511" y="0"/>
                  </a:lnTo>
                  <a:lnTo>
                    <a:pt x="511" y="220"/>
                  </a:lnTo>
                  <a:lnTo>
                    <a:pt x="511" y="223"/>
                  </a:lnTo>
                  <a:lnTo>
                    <a:pt x="512" y="225"/>
                  </a:lnTo>
                  <a:lnTo>
                    <a:pt x="514" y="227"/>
                  </a:lnTo>
                  <a:lnTo>
                    <a:pt x="515" y="226"/>
                  </a:lnTo>
                  <a:lnTo>
                    <a:pt x="516" y="227"/>
                  </a:lnTo>
                  <a:lnTo>
                    <a:pt x="516" y="228"/>
                  </a:lnTo>
                  <a:lnTo>
                    <a:pt x="517" y="229"/>
                  </a:lnTo>
                  <a:lnTo>
                    <a:pt x="518" y="228"/>
                  </a:lnTo>
                  <a:lnTo>
                    <a:pt x="519" y="228"/>
                  </a:lnTo>
                  <a:lnTo>
                    <a:pt x="520" y="228"/>
                  </a:lnTo>
                  <a:lnTo>
                    <a:pt x="521" y="228"/>
                  </a:lnTo>
                  <a:lnTo>
                    <a:pt x="522" y="230"/>
                  </a:lnTo>
                  <a:lnTo>
                    <a:pt x="522" y="233"/>
                  </a:lnTo>
                  <a:lnTo>
                    <a:pt x="523" y="236"/>
                  </a:lnTo>
                  <a:lnTo>
                    <a:pt x="523" y="239"/>
                  </a:lnTo>
                  <a:lnTo>
                    <a:pt x="523" y="242"/>
                  </a:lnTo>
                  <a:lnTo>
                    <a:pt x="523" y="244"/>
                  </a:lnTo>
                  <a:lnTo>
                    <a:pt x="522" y="245"/>
                  </a:lnTo>
                  <a:lnTo>
                    <a:pt x="522" y="246"/>
                  </a:lnTo>
                  <a:lnTo>
                    <a:pt x="521" y="249"/>
                  </a:lnTo>
                  <a:lnTo>
                    <a:pt x="521" y="254"/>
                  </a:lnTo>
                  <a:lnTo>
                    <a:pt x="522" y="257"/>
                  </a:lnTo>
                  <a:lnTo>
                    <a:pt x="524" y="261"/>
                  </a:lnTo>
                  <a:lnTo>
                    <a:pt x="525" y="262"/>
                  </a:lnTo>
                  <a:lnTo>
                    <a:pt x="526" y="262"/>
                  </a:lnTo>
                  <a:lnTo>
                    <a:pt x="526" y="263"/>
                  </a:lnTo>
                  <a:lnTo>
                    <a:pt x="527" y="265"/>
                  </a:lnTo>
                  <a:lnTo>
                    <a:pt x="528" y="267"/>
                  </a:lnTo>
                  <a:lnTo>
                    <a:pt x="527" y="268"/>
                  </a:lnTo>
                  <a:lnTo>
                    <a:pt x="526" y="269"/>
                  </a:lnTo>
                  <a:lnTo>
                    <a:pt x="525" y="269"/>
                  </a:lnTo>
                  <a:lnTo>
                    <a:pt x="524" y="269"/>
                  </a:lnTo>
                  <a:lnTo>
                    <a:pt x="522" y="269"/>
                  </a:lnTo>
                  <a:lnTo>
                    <a:pt x="519" y="267"/>
                  </a:lnTo>
                  <a:lnTo>
                    <a:pt x="517" y="265"/>
                  </a:lnTo>
                  <a:lnTo>
                    <a:pt x="514" y="264"/>
                  </a:lnTo>
                  <a:lnTo>
                    <a:pt x="512" y="263"/>
                  </a:lnTo>
                  <a:lnTo>
                    <a:pt x="511" y="262"/>
                  </a:lnTo>
                  <a:lnTo>
                    <a:pt x="511" y="261"/>
                  </a:lnTo>
                  <a:lnTo>
                    <a:pt x="511" y="411"/>
                  </a:lnTo>
                  <a:close/>
                  <a:moveTo>
                    <a:pt x="200" y="357"/>
                  </a:moveTo>
                  <a:lnTo>
                    <a:pt x="208" y="357"/>
                  </a:lnTo>
                  <a:lnTo>
                    <a:pt x="212" y="356"/>
                  </a:lnTo>
                  <a:lnTo>
                    <a:pt x="214" y="355"/>
                  </a:lnTo>
                  <a:lnTo>
                    <a:pt x="216" y="355"/>
                  </a:lnTo>
                  <a:lnTo>
                    <a:pt x="221" y="357"/>
                  </a:lnTo>
                  <a:lnTo>
                    <a:pt x="225" y="359"/>
                  </a:lnTo>
                  <a:lnTo>
                    <a:pt x="227" y="360"/>
                  </a:lnTo>
                  <a:lnTo>
                    <a:pt x="229" y="361"/>
                  </a:lnTo>
                  <a:lnTo>
                    <a:pt x="231" y="361"/>
                  </a:lnTo>
                  <a:lnTo>
                    <a:pt x="232" y="361"/>
                  </a:lnTo>
                  <a:lnTo>
                    <a:pt x="232" y="362"/>
                  </a:lnTo>
                  <a:lnTo>
                    <a:pt x="233" y="362"/>
                  </a:lnTo>
                  <a:lnTo>
                    <a:pt x="233" y="363"/>
                  </a:lnTo>
                  <a:lnTo>
                    <a:pt x="233" y="365"/>
                  </a:lnTo>
                  <a:lnTo>
                    <a:pt x="235" y="367"/>
                  </a:lnTo>
                  <a:lnTo>
                    <a:pt x="235" y="369"/>
                  </a:lnTo>
                  <a:lnTo>
                    <a:pt x="236" y="369"/>
                  </a:lnTo>
                  <a:lnTo>
                    <a:pt x="237" y="370"/>
                  </a:lnTo>
                  <a:lnTo>
                    <a:pt x="239" y="370"/>
                  </a:lnTo>
                  <a:lnTo>
                    <a:pt x="241" y="371"/>
                  </a:lnTo>
                  <a:lnTo>
                    <a:pt x="242" y="371"/>
                  </a:lnTo>
                  <a:lnTo>
                    <a:pt x="244" y="372"/>
                  </a:lnTo>
                  <a:lnTo>
                    <a:pt x="245" y="372"/>
                  </a:lnTo>
                  <a:lnTo>
                    <a:pt x="247" y="372"/>
                  </a:lnTo>
                  <a:lnTo>
                    <a:pt x="248" y="373"/>
                  </a:lnTo>
                  <a:lnTo>
                    <a:pt x="249" y="374"/>
                  </a:lnTo>
                  <a:lnTo>
                    <a:pt x="249" y="376"/>
                  </a:lnTo>
                  <a:lnTo>
                    <a:pt x="250" y="380"/>
                  </a:lnTo>
                  <a:lnTo>
                    <a:pt x="255" y="382"/>
                  </a:lnTo>
                  <a:lnTo>
                    <a:pt x="261" y="385"/>
                  </a:lnTo>
                  <a:lnTo>
                    <a:pt x="269" y="388"/>
                  </a:lnTo>
                  <a:lnTo>
                    <a:pt x="278" y="394"/>
                  </a:lnTo>
                  <a:lnTo>
                    <a:pt x="283" y="398"/>
                  </a:lnTo>
                  <a:lnTo>
                    <a:pt x="290" y="403"/>
                  </a:lnTo>
                  <a:lnTo>
                    <a:pt x="299" y="408"/>
                  </a:lnTo>
                  <a:lnTo>
                    <a:pt x="307" y="411"/>
                  </a:lnTo>
                  <a:lnTo>
                    <a:pt x="316" y="413"/>
                  </a:lnTo>
                  <a:lnTo>
                    <a:pt x="323" y="414"/>
                  </a:lnTo>
                  <a:lnTo>
                    <a:pt x="326" y="413"/>
                  </a:lnTo>
                  <a:lnTo>
                    <a:pt x="327" y="412"/>
                  </a:lnTo>
                  <a:lnTo>
                    <a:pt x="328" y="413"/>
                  </a:lnTo>
                  <a:lnTo>
                    <a:pt x="329" y="414"/>
                  </a:lnTo>
                  <a:lnTo>
                    <a:pt x="330" y="414"/>
                  </a:lnTo>
                  <a:lnTo>
                    <a:pt x="330" y="415"/>
                  </a:lnTo>
                  <a:lnTo>
                    <a:pt x="331" y="415"/>
                  </a:lnTo>
                  <a:lnTo>
                    <a:pt x="332" y="415"/>
                  </a:lnTo>
                  <a:lnTo>
                    <a:pt x="332" y="413"/>
                  </a:lnTo>
                  <a:lnTo>
                    <a:pt x="332" y="409"/>
                  </a:lnTo>
                  <a:lnTo>
                    <a:pt x="333" y="404"/>
                  </a:lnTo>
                  <a:lnTo>
                    <a:pt x="335" y="400"/>
                  </a:lnTo>
                  <a:lnTo>
                    <a:pt x="337" y="396"/>
                  </a:lnTo>
                  <a:lnTo>
                    <a:pt x="344" y="389"/>
                  </a:lnTo>
                  <a:lnTo>
                    <a:pt x="355" y="384"/>
                  </a:lnTo>
                  <a:lnTo>
                    <a:pt x="366" y="381"/>
                  </a:lnTo>
                  <a:lnTo>
                    <a:pt x="374" y="382"/>
                  </a:lnTo>
                  <a:lnTo>
                    <a:pt x="383" y="385"/>
                  </a:lnTo>
                  <a:lnTo>
                    <a:pt x="393" y="390"/>
                  </a:lnTo>
                  <a:lnTo>
                    <a:pt x="401" y="396"/>
                  </a:lnTo>
                  <a:lnTo>
                    <a:pt x="408" y="399"/>
                  </a:lnTo>
                  <a:lnTo>
                    <a:pt x="414" y="407"/>
                  </a:lnTo>
                  <a:lnTo>
                    <a:pt x="421" y="416"/>
                  </a:lnTo>
                  <a:lnTo>
                    <a:pt x="429" y="426"/>
                  </a:lnTo>
                  <a:lnTo>
                    <a:pt x="435" y="433"/>
                  </a:lnTo>
                  <a:lnTo>
                    <a:pt x="442" y="435"/>
                  </a:lnTo>
                  <a:lnTo>
                    <a:pt x="443" y="435"/>
                  </a:lnTo>
                  <a:lnTo>
                    <a:pt x="445" y="434"/>
                  </a:lnTo>
                  <a:lnTo>
                    <a:pt x="447" y="433"/>
                  </a:lnTo>
                  <a:lnTo>
                    <a:pt x="449" y="432"/>
                  </a:lnTo>
                  <a:lnTo>
                    <a:pt x="450" y="431"/>
                  </a:lnTo>
                  <a:lnTo>
                    <a:pt x="460" y="430"/>
                  </a:lnTo>
                  <a:lnTo>
                    <a:pt x="471" y="427"/>
                  </a:lnTo>
                  <a:lnTo>
                    <a:pt x="481" y="423"/>
                  </a:lnTo>
                  <a:lnTo>
                    <a:pt x="490" y="421"/>
                  </a:lnTo>
                  <a:lnTo>
                    <a:pt x="499" y="418"/>
                  </a:lnTo>
                  <a:lnTo>
                    <a:pt x="511" y="411"/>
                  </a:lnTo>
                  <a:lnTo>
                    <a:pt x="511" y="261"/>
                  </a:lnTo>
                  <a:lnTo>
                    <a:pt x="510" y="260"/>
                  </a:lnTo>
                  <a:lnTo>
                    <a:pt x="509" y="258"/>
                  </a:lnTo>
                  <a:lnTo>
                    <a:pt x="507" y="257"/>
                  </a:lnTo>
                  <a:lnTo>
                    <a:pt x="505" y="256"/>
                  </a:lnTo>
                  <a:lnTo>
                    <a:pt x="502" y="255"/>
                  </a:lnTo>
                  <a:lnTo>
                    <a:pt x="500" y="253"/>
                  </a:lnTo>
                  <a:lnTo>
                    <a:pt x="498" y="250"/>
                  </a:lnTo>
                  <a:lnTo>
                    <a:pt x="497" y="247"/>
                  </a:lnTo>
                  <a:lnTo>
                    <a:pt x="496" y="246"/>
                  </a:lnTo>
                  <a:lnTo>
                    <a:pt x="495" y="244"/>
                  </a:lnTo>
                  <a:lnTo>
                    <a:pt x="495" y="243"/>
                  </a:lnTo>
                  <a:lnTo>
                    <a:pt x="495" y="242"/>
                  </a:lnTo>
                  <a:lnTo>
                    <a:pt x="494" y="239"/>
                  </a:lnTo>
                  <a:lnTo>
                    <a:pt x="493" y="237"/>
                  </a:lnTo>
                  <a:lnTo>
                    <a:pt x="493" y="235"/>
                  </a:lnTo>
                  <a:lnTo>
                    <a:pt x="492" y="233"/>
                  </a:lnTo>
                  <a:lnTo>
                    <a:pt x="492" y="232"/>
                  </a:lnTo>
                  <a:lnTo>
                    <a:pt x="492" y="231"/>
                  </a:lnTo>
                  <a:lnTo>
                    <a:pt x="492" y="230"/>
                  </a:lnTo>
                  <a:lnTo>
                    <a:pt x="492" y="229"/>
                  </a:lnTo>
                  <a:lnTo>
                    <a:pt x="493" y="228"/>
                  </a:lnTo>
                  <a:lnTo>
                    <a:pt x="496" y="225"/>
                  </a:lnTo>
                  <a:lnTo>
                    <a:pt x="499" y="223"/>
                  </a:lnTo>
                  <a:lnTo>
                    <a:pt x="500" y="220"/>
                  </a:lnTo>
                  <a:lnTo>
                    <a:pt x="501" y="211"/>
                  </a:lnTo>
                  <a:lnTo>
                    <a:pt x="500" y="203"/>
                  </a:lnTo>
                  <a:lnTo>
                    <a:pt x="500" y="197"/>
                  </a:lnTo>
                  <a:lnTo>
                    <a:pt x="501" y="196"/>
                  </a:lnTo>
                  <a:lnTo>
                    <a:pt x="502" y="196"/>
                  </a:lnTo>
                  <a:lnTo>
                    <a:pt x="504" y="196"/>
                  </a:lnTo>
                  <a:lnTo>
                    <a:pt x="505" y="197"/>
                  </a:lnTo>
                  <a:lnTo>
                    <a:pt x="506" y="198"/>
                  </a:lnTo>
                  <a:lnTo>
                    <a:pt x="508" y="204"/>
                  </a:lnTo>
                  <a:lnTo>
                    <a:pt x="509" y="212"/>
                  </a:lnTo>
                  <a:lnTo>
                    <a:pt x="511" y="220"/>
                  </a:lnTo>
                  <a:lnTo>
                    <a:pt x="511" y="0"/>
                  </a:lnTo>
                  <a:lnTo>
                    <a:pt x="509" y="0"/>
                  </a:lnTo>
                  <a:lnTo>
                    <a:pt x="507" y="0"/>
                  </a:lnTo>
                  <a:lnTo>
                    <a:pt x="493" y="2"/>
                  </a:lnTo>
                  <a:lnTo>
                    <a:pt x="482" y="5"/>
                  </a:lnTo>
                  <a:lnTo>
                    <a:pt x="471" y="10"/>
                  </a:lnTo>
                  <a:lnTo>
                    <a:pt x="457" y="17"/>
                  </a:lnTo>
                  <a:lnTo>
                    <a:pt x="441" y="26"/>
                  </a:lnTo>
                  <a:lnTo>
                    <a:pt x="433" y="28"/>
                  </a:lnTo>
                  <a:lnTo>
                    <a:pt x="421" y="27"/>
                  </a:lnTo>
                  <a:lnTo>
                    <a:pt x="410" y="25"/>
                  </a:lnTo>
                  <a:lnTo>
                    <a:pt x="400" y="26"/>
                  </a:lnTo>
                  <a:lnTo>
                    <a:pt x="398" y="27"/>
                  </a:lnTo>
                  <a:lnTo>
                    <a:pt x="396" y="28"/>
                  </a:lnTo>
                  <a:lnTo>
                    <a:pt x="394" y="30"/>
                  </a:lnTo>
                  <a:lnTo>
                    <a:pt x="392" y="32"/>
                  </a:lnTo>
                  <a:lnTo>
                    <a:pt x="390" y="33"/>
                  </a:lnTo>
                  <a:lnTo>
                    <a:pt x="388" y="33"/>
                  </a:lnTo>
                  <a:lnTo>
                    <a:pt x="388" y="32"/>
                  </a:lnTo>
                  <a:lnTo>
                    <a:pt x="388" y="31"/>
                  </a:lnTo>
                  <a:lnTo>
                    <a:pt x="388" y="29"/>
                  </a:lnTo>
                  <a:lnTo>
                    <a:pt x="388" y="27"/>
                  </a:lnTo>
                  <a:lnTo>
                    <a:pt x="388" y="25"/>
                  </a:lnTo>
                  <a:lnTo>
                    <a:pt x="386" y="24"/>
                  </a:lnTo>
                  <a:lnTo>
                    <a:pt x="383" y="22"/>
                  </a:lnTo>
                  <a:lnTo>
                    <a:pt x="380" y="19"/>
                  </a:lnTo>
                  <a:lnTo>
                    <a:pt x="378" y="19"/>
                  </a:lnTo>
                  <a:lnTo>
                    <a:pt x="368" y="17"/>
                  </a:lnTo>
                  <a:lnTo>
                    <a:pt x="360" y="13"/>
                  </a:lnTo>
                  <a:lnTo>
                    <a:pt x="350" y="10"/>
                  </a:lnTo>
                  <a:lnTo>
                    <a:pt x="340" y="9"/>
                  </a:lnTo>
                  <a:lnTo>
                    <a:pt x="328" y="8"/>
                  </a:lnTo>
                  <a:lnTo>
                    <a:pt x="315" y="8"/>
                  </a:lnTo>
                  <a:lnTo>
                    <a:pt x="301" y="7"/>
                  </a:lnTo>
                  <a:lnTo>
                    <a:pt x="293" y="6"/>
                  </a:lnTo>
                  <a:lnTo>
                    <a:pt x="289" y="5"/>
                  </a:lnTo>
                  <a:lnTo>
                    <a:pt x="287" y="6"/>
                  </a:lnTo>
                  <a:lnTo>
                    <a:pt x="285" y="7"/>
                  </a:lnTo>
                  <a:lnTo>
                    <a:pt x="283" y="9"/>
                  </a:lnTo>
                  <a:lnTo>
                    <a:pt x="283" y="10"/>
                  </a:lnTo>
                  <a:lnTo>
                    <a:pt x="283" y="12"/>
                  </a:lnTo>
                  <a:lnTo>
                    <a:pt x="284" y="14"/>
                  </a:lnTo>
                  <a:lnTo>
                    <a:pt x="291" y="17"/>
                  </a:lnTo>
                  <a:lnTo>
                    <a:pt x="300" y="21"/>
                  </a:lnTo>
                  <a:lnTo>
                    <a:pt x="310" y="23"/>
                  </a:lnTo>
                  <a:lnTo>
                    <a:pt x="320" y="24"/>
                  </a:lnTo>
                  <a:lnTo>
                    <a:pt x="328" y="27"/>
                  </a:lnTo>
                  <a:lnTo>
                    <a:pt x="334" y="32"/>
                  </a:lnTo>
                  <a:lnTo>
                    <a:pt x="335" y="34"/>
                  </a:lnTo>
                  <a:lnTo>
                    <a:pt x="335" y="35"/>
                  </a:lnTo>
                  <a:lnTo>
                    <a:pt x="334" y="36"/>
                  </a:lnTo>
                  <a:lnTo>
                    <a:pt x="333" y="37"/>
                  </a:lnTo>
                  <a:lnTo>
                    <a:pt x="331" y="38"/>
                  </a:lnTo>
                  <a:lnTo>
                    <a:pt x="330" y="38"/>
                  </a:lnTo>
                  <a:lnTo>
                    <a:pt x="329" y="38"/>
                  </a:lnTo>
                  <a:lnTo>
                    <a:pt x="328" y="39"/>
                  </a:lnTo>
                  <a:lnTo>
                    <a:pt x="324" y="42"/>
                  </a:lnTo>
                  <a:lnTo>
                    <a:pt x="321" y="45"/>
                  </a:lnTo>
                  <a:lnTo>
                    <a:pt x="319" y="47"/>
                  </a:lnTo>
                  <a:lnTo>
                    <a:pt x="317" y="47"/>
                  </a:lnTo>
                  <a:lnTo>
                    <a:pt x="310" y="46"/>
                  </a:lnTo>
                  <a:lnTo>
                    <a:pt x="308" y="45"/>
                  </a:lnTo>
                  <a:lnTo>
                    <a:pt x="305" y="46"/>
                  </a:lnTo>
                  <a:lnTo>
                    <a:pt x="301" y="46"/>
                  </a:lnTo>
                  <a:lnTo>
                    <a:pt x="299" y="46"/>
                  </a:lnTo>
                  <a:lnTo>
                    <a:pt x="295" y="46"/>
                  </a:lnTo>
                  <a:lnTo>
                    <a:pt x="289" y="48"/>
                  </a:lnTo>
                  <a:lnTo>
                    <a:pt x="282" y="48"/>
                  </a:lnTo>
                  <a:lnTo>
                    <a:pt x="278" y="47"/>
                  </a:lnTo>
                  <a:lnTo>
                    <a:pt x="275" y="48"/>
                  </a:lnTo>
                  <a:lnTo>
                    <a:pt x="271" y="50"/>
                  </a:lnTo>
                  <a:lnTo>
                    <a:pt x="266" y="52"/>
                  </a:lnTo>
                  <a:lnTo>
                    <a:pt x="257" y="54"/>
                  </a:lnTo>
                  <a:lnTo>
                    <a:pt x="256" y="54"/>
                  </a:lnTo>
                  <a:lnTo>
                    <a:pt x="254" y="53"/>
                  </a:lnTo>
                  <a:lnTo>
                    <a:pt x="253" y="52"/>
                  </a:lnTo>
                  <a:lnTo>
                    <a:pt x="252" y="52"/>
                  </a:lnTo>
                  <a:lnTo>
                    <a:pt x="251" y="50"/>
                  </a:lnTo>
                  <a:lnTo>
                    <a:pt x="251" y="48"/>
                  </a:lnTo>
                  <a:lnTo>
                    <a:pt x="251" y="46"/>
                  </a:lnTo>
                  <a:lnTo>
                    <a:pt x="250" y="44"/>
                  </a:lnTo>
                  <a:lnTo>
                    <a:pt x="246" y="42"/>
                  </a:lnTo>
                  <a:lnTo>
                    <a:pt x="240" y="42"/>
                  </a:lnTo>
                  <a:lnTo>
                    <a:pt x="233" y="43"/>
                  </a:lnTo>
                  <a:lnTo>
                    <a:pt x="232" y="44"/>
                  </a:lnTo>
                  <a:lnTo>
                    <a:pt x="231" y="44"/>
                  </a:lnTo>
                  <a:lnTo>
                    <a:pt x="231" y="45"/>
                  </a:lnTo>
                  <a:lnTo>
                    <a:pt x="230" y="47"/>
                  </a:lnTo>
                  <a:lnTo>
                    <a:pt x="229" y="49"/>
                  </a:lnTo>
                  <a:lnTo>
                    <a:pt x="228" y="50"/>
                  </a:lnTo>
                  <a:lnTo>
                    <a:pt x="224" y="51"/>
                  </a:lnTo>
                  <a:lnTo>
                    <a:pt x="220" y="51"/>
                  </a:lnTo>
                  <a:lnTo>
                    <a:pt x="216" y="51"/>
                  </a:lnTo>
                  <a:lnTo>
                    <a:pt x="212" y="50"/>
                  </a:lnTo>
                  <a:lnTo>
                    <a:pt x="211" y="49"/>
                  </a:lnTo>
                  <a:lnTo>
                    <a:pt x="209" y="47"/>
                  </a:lnTo>
                  <a:lnTo>
                    <a:pt x="207" y="46"/>
                  </a:lnTo>
                  <a:lnTo>
                    <a:pt x="205" y="44"/>
                  </a:lnTo>
                  <a:lnTo>
                    <a:pt x="203" y="43"/>
                  </a:lnTo>
                  <a:lnTo>
                    <a:pt x="200" y="42"/>
                  </a:lnTo>
                  <a:lnTo>
                    <a:pt x="181" y="40"/>
                  </a:lnTo>
                  <a:lnTo>
                    <a:pt x="166" y="38"/>
                  </a:lnTo>
                  <a:lnTo>
                    <a:pt x="150" y="37"/>
                  </a:lnTo>
                  <a:lnTo>
                    <a:pt x="136" y="38"/>
                  </a:lnTo>
                  <a:lnTo>
                    <a:pt x="122" y="43"/>
                  </a:lnTo>
                  <a:lnTo>
                    <a:pt x="115" y="46"/>
                  </a:lnTo>
                  <a:lnTo>
                    <a:pt x="109" y="50"/>
                  </a:lnTo>
                  <a:lnTo>
                    <a:pt x="104" y="54"/>
                  </a:lnTo>
                  <a:lnTo>
                    <a:pt x="92" y="66"/>
                  </a:lnTo>
                  <a:lnTo>
                    <a:pt x="75" y="74"/>
                  </a:lnTo>
                  <a:lnTo>
                    <a:pt x="58" y="82"/>
                  </a:lnTo>
                  <a:lnTo>
                    <a:pt x="38" y="88"/>
                  </a:lnTo>
                  <a:lnTo>
                    <a:pt x="21" y="94"/>
                  </a:lnTo>
                  <a:lnTo>
                    <a:pt x="5" y="100"/>
                  </a:lnTo>
                  <a:lnTo>
                    <a:pt x="5" y="101"/>
                  </a:lnTo>
                  <a:lnTo>
                    <a:pt x="4" y="103"/>
                  </a:lnTo>
                  <a:lnTo>
                    <a:pt x="2" y="105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0" y="112"/>
                  </a:lnTo>
                  <a:lnTo>
                    <a:pt x="6" y="113"/>
                  </a:lnTo>
                  <a:lnTo>
                    <a:pt x="13" y="112"/>
                  </a:lnTo>
                  <a:lnTo>
                    <a:pt x="20" y="112"/>
                  </a:lnTo>
                  <a:lnTo>
                    <a:pt x="26" y="114"/>
                  </a:lnTo>
                  <a:lnTo>
                    <a:pt x="37" y="120"/>
                  </a:lnTo>
                  <a:lnTo>
                    <a:pt x="50" y="123"/>
                  </a:lnTo>
                  <a:lnTo>
                    <a:pt x="62" y="123"/>
                  </a:lnTo>
                  <a:lnTo>
                    <a:pt x="74" y="122"/>
                  </a:lnTo>
                  <a:lnTo>
                    <a:pt x="87" y="121"/>
                  </a:lnTo>
                  <a:lnTo>
                    <a:pt x="97" y="120"/>
                  </a:lnTo>
                  <a:lnTo>
                    <a:pt x="105" y="121"/>
                  </a:lnTo>
                  <a:lnTo>
                    <a:pt x="110" y="123"/>
                  </a:lnTo>
                  <a:lnTo>
                    <a:pt x="113" y="129"/>
                  </a:lnTo>
                  <a:lnTo>
                    <a:pt x="115" y="132"/>
                  </a:lnTo>
                  <a:lnTo>
                    <a:pt x="120" y="138"/>
                  </a:lnTo>
                  <a:lnTo>
                    <a:pt x="125" y="142"/>
                  </a:lnTo>
                  <a:lnTo>
                    <a:pt x="128" y="147"/>
                  </a:lnTo>
                  <a:lnTo>
                    <a:pt x="128" y="151"/>
                  </a:lnTo>
                  <a:lnTo>
                    <a:pt x="125" y="153"/>
                  </a:lnTo>
                  <a:lnTo>
                    <a:pt x="116" y="156"/>
                  </a:lnTo>
                  <a:lnTo>
                    <a:pt x="106" y="161"/>
                  </a:lnTo>
                  <a:lnTo>
                    <a:pt x="96" y="167"/>
                  </a:lnTo>
                  <a:lnTo>
                    <a:pt x="87" y="173"/>
                  </a:lnTo>
                  <a:lnTo>
                    <a:pt x="82" y="181"/>
                  </a:lnTo>
                  <a:lnTo>
                    <a:pt x="81" y="187"/>
                  </a:lnTo>
                  <a:lnTo>
                    <a:pt x="84" y="190"/>
                  </a:lnTo>
                  <a:lnTo>
                    <a:pt x="89" y="193"/>
                  </a:lnTo>
                  <a:lnTo>
                    <a:pt x="94" y="197"/>
                  </a:lnTo>
                  <a:lnTo>
                    <a:pt x="98" y="200"/>
                  </a:lnTo>
                  <a:lnTo>
                    <a:pt x="100" y="200"/>
                  </a:lnTo>
                  <a:lnTo>
                    <a:pt x="102" y="201"/>
                  </a:lnTo>
                  <a:lnTo>
                    <a:pt x="104" y="201"/>
                  </a:lnTo>
                  <a:lnTo>
                    <a:pt x="106" y="201"/>
                  </a:lnTo>
                  <a:lnTo>
                    <a:pt x="108" y="201"/>
                  </a:lnTo>
                  <a:lnTo>
                    <a:pt x="108" y="202"/>
                  </a:lnTo>
                  <a:lnTo>
                    <a:pt x="108" y="204"/>
                  </a:lnTo>
                  <a:lnTo>
                    <a:pt x="107" y="207"/>
                  </a:lnTo>
                  <a:lnTo>
                    <a:pt x="106" y="210"/>
                  </a:lnTo>
                  <a:lnTo>
                    <a:pt x="104" y="212"/>
                  </a:lnTo>
                  <a:lnTo>
                    <a:pt x="102" y="216"/>
                  </a:lnTo>
                  <a:lnTo>
                    <a:pt x="100" y="218"/>
                  </a:lnTo>
                  <a:lnTo>
                    <a:pt x="100" y="221"/>
                  </a:lnTo>
                  <a:lnTo>
                    <a:pt x="100" y="223"/>
                  </a:lnTo>
                  <a:lnTo>
                    <a:pt x="101" y="226"/>
                  </a:lnTo>
                  <a:lnTo>
                    <a:pt x="101" y="229"/>
                  </a:lnTo>
                  <a:lnTo>
                    <a:pt x="101" y="231"/>
                  </a:lnTo>
                  <a:lnTo>
                    <a:pt x="100" y="233"/>
                  </a:lnTo>
                  <a:lnTo>
                    <a:pt x="95" y="239"/>
                  </a:lnTo>
                  <a:lnTo>
                    <a:pt x="86" y="242"/>
                  </a:lnTo>
                  <a:lnTo>
                    <a:pt x="76" y="241"/>
                  </a:lnTo>
                  <a:lnTo>
                    <a:pt x="70" y="238"/>
                  </a:lnTo>
                  <a:lnTo>
                    <a:pt x="64" y="235"/>
                  </a:lnTo>
                  <a:lnTo>
                    <a:pt x="58" y="231"/>
                  </a:lnTo>
                  <a:lnTo>
                    <a:pt x="54" y="228"/>
                  </a:lnTo>
                  <a:lnTo>
                    <a:pt x="53" y="227"/>
                  </a:lnTo>
                  <a:lnTo>
                    <a:pt x="51" y="228"/>
                  </a:lnTo>
                  <a:lnTo>
                    <a:pt x="49" y="229"/>
                  </a:lnTo>
                  <a:lnTo>
                    <a:pt x="47" y="230"/>
                  </a:lnTo>
                  <a:lnTo>
                    <a:pt x="45" y="232"/>
                  </a:lnTo>
                  <a:lnTo>
                    <a:pt x="41" y="234"/>
                  </a:lnTo>
                  <a:lnTo>
                    <a:pt x="39" y="236"/>
                  </a:lnTo>
                  <a:lnTo>
                    <a:pt x="37" y="237"/>
                  </a:lnTo>
                  <a:lnTo>
                    <a:pt x="36" y="238"/>
                  </a:lnTo>
                  <a:lnTo>
                    <a:pt x="37" y="239"/>
                  </a:lnTo>
                  <a:lnTo>
                    <a:pt x="38" y="241"/>
                  </a:lnTo>
                  <a:lnTo>
                    <a:pt x="39" y="242"/>
                  </a:lnTo>
                  <a:lnTo>
                    <a:pt x="41" y="243"/>
                  </a:lnTo>
                  <a:lnTo>
                    <a:pt x="47" y="247"/>
                  </a:lnTo>
                  <a:lnTo>
                    <a:pt x="54" y="251"/>
                  </a:lnTo>
                  <a:lnTo>
                    <a:pt x="60" y="257"/>
                  </a:lnTo>
                  <a:lnTo>
                    <a:pt x="65" y="260"/>
                  </a:lnTo>
                  <a:lnTo>
                    <a:pt x="66" y="261"/>
                  </a:lnTo>
                  <a:lnTo>
                    <a:pt x="67" y="261"/>
                  </a:lnTo>
                  <a:lnTo>
                    <a:pt x="70" y="268"/>
                  </a:lnTo>
                  <a:lnTo>
                    <a:pt x="72" y="271"/>
                  </a:lnTo>
                  <a:lnTo>
                    <a:pt x="72" y="274"/>
                  </a:lnTo>
                  <a:lnTo>
                    <a:pt x="72" y="279"/>
                  </a:lnTo>
                  <a:lnTo>
                    <a:pt x="72" y="287"/>
                  </a:lnTo>
                  <a:lnTo>
                    <a:pt x="73" y="288"/>
                  </a:lnTo>
                  <a:lnTo>
                    <a:pt x="75" y="289"/>
                  </a:lnTo>
                  <a:lnTo>
                    <a:pt x="77" y="291"/>
                  </a:lnTo>
                  <a:lnTo>
                    <a:pt x="79" y="292"/>
                  </a:lnTo>
                  <a:lnTo>
                    <a:pt x="82" y="292"/>
                  </a:lnTo>
                  <a:lnTo>
                    <a:pt x="83" y="293"/>
                  </a:lnTo>
                  <a:lnTo>
                    <a:pt x="85" y="299"/>
                  </a:lnTo>
                  <a:lnTo>
                    <a:pt x="88" y="304"/>
                  </a:lnTo>
                  <a:lnTo>
                    <a:pt x="91" y="309"/>
                  </a:lnTo>
                  <a:lnTo>
                    <a:pt x="91" y="314"/>
                  </a:lnTo>
                  <a:lnTo>
                    <a:pt x="90" y="315"/>
                  </a:lnTo>
                  <a:lnTo>
                    <a:pt x="88" y="317"/>
                  </a:lnTo>
                  <a:lnTo>
                    <a:pt x="86" y="319"/>
                  </a:lnTo>
                  <a:lnTo>
                    <a:pt x="83" y="321"/>
                  </a:lnTo>
                  <a:lnTo>
                    <a:pt x="81" y="322"/>
                  </a:lnTo>
                  <a:lnTo>
                    <a:pt x="77" y="324"/>
                  </a:lnTo>
                  <a:lnTo>
                    <a:pt x="75" y="326"/>
                  </a:lnTo>
                  <a:lnTo>
                    <a:pt x="74" y="327"/>
                  </a:lnTo>
                  <a:lnTo>
                    <a:pt x="74" y="328"/>
                  </a:lnTo>
                  <a:lnTo>
                    <a:pt x="75" y="330"/>
                  </a:lnTo>
                  <a:lnTo>
                    <a:pt x="84" y="331"/>
                  </a:lnTo>
                  <a:lnTo>
                    <a:pt x="93" y="330"/>
                  </a:lnTo>
                  <a:lnTo>
                    <a:pt x="102" y="328"/>
                  </a:lnTo>
                  <a:lnTo>
                    <a:pt x="110" y="330"/>
                  </a:lnTo>
                  <a:lnTo>
                    <a:pt x="116" y="332"/>
                  </a:lnTo>
                  <a:lnTo>
                    <a:pt x="122" y="334"/>
                  </a:lnTo>
                  <a:lnTo>
                    <a:pt x="126" y="334"/>
                  </a:lnTo>
                  <a:lnTo>
                    <a:pt x="132" y="335"/>
                  </a:lnTo>
                  <a:lnTo>
                    <a:pt x="133" y="335"/>
                  </a:lnTo>
                  <a:lnTo>
                    <a:pt x="134" y="337"/>
                  </a:lnTo>
                  <a:lnTo>
                    <a:pt x="135" y="338"/>
                  </a:lnTo>
                  <a:lnTo>
                    <a:pt x="136" y="338"/>
                  </a:lnTo>
                  <a:lnTo>
                    <a:pt x="142" y="339"/>
                  </a:lnTo>
                  <a:lnTo>
                    <a:pt x="150" y="339"/>
                  </a:lnTo>
                  <a:lnTo>
                    <a:pt x="158" y="339"/>
                  </a:lnTo>
                  <a:lnTo>
                    <a:pt x="161" y="341"/>
                  </a:lnTo>
                  <a:lnTo>
                    <a:pt x="160" y="343"/>
                  </a:lnTo>
                  <a:lnTo>
                    <a:pt x="151" y="346"/>
                  </a:lnTo>
                  <a:lnTo>
                    <a:pt x="142" y="346"/>
                  </a:lnTo>
                  <a:lnTo>
                    <a:pt x="133" y="344"/>
                  </a:lnTo>
                  <a:lnTo>
                    <a:pt x="123" y="343"/>
                  </a:lnTo>
                  <a:lnTo>
                    <a:pt x="122" y="342"/>
                  </a:lnTo>
                  <a:lnTo>
                    <a:pt x="120" y="341"/>
                  </a:lnTo>
                  <a:lnTo>
                    <a:pt x="117" y="341"/>
                  </a:lnTo>
                  <a:lnTo>
                    <a:pt x="108" y="341"/>
                  </a:lnTo>
                  <a:lnTo>
                    <a:pt x="102" y="342"/>
                  </a:lnTo>
                  <a:lnTo>
                    <a:pt x="95" y="344"/>
                  </a:lnTo>
                  <a:lnTo>
                    <a:pt x="86" y="346"/>
                  </a:lnTo>
                  <a:lnTo>
                    <a:pt x="84" y="346"/>
                  </a:lnTo>
                  <a:lnTo>
                    <a:pt x="83" y="348"/>
                  </a:lnTo>
                  <a:lnTo>
                    <a:pt x="82" y="349"/>
                  </a:lnTo>
                  <a:lnTo>
                    <a:pt x="79" y="351"/>
                  </a:lnTo>
                  <a:lnTo>
                    <a:pt x="79" y="352"/>
                  </a:lnTo>
                  <a:lnTo>
                    <a:pt x="78" y="353"/>
                  </a:lnTo>
                  <a:lnTo>
                    <a:pt x="79" y="354"/>
                  </a:lnTo>
                  <a:lnTo>
                    <a:pt x="89" y="353"/>
                  </a:lnTo>
                  <a:lnTo>
                    <a:pt x="100" y="352"/>
                  </a:lnTo>
                  <a:lnTo>
                    <a:pt x="113" y="352"/>
                  </a:lnTo>
                  <a:lnTo>
                    <a:pt x="127" y="352"/>
                  </a:lnTo>
                  <a:lnTo>
                    <a:pt x="138" y="354"/>
                  </a:lnTo>
                  <a:lnTo>
                    <a:pt x="147" y="357"/>
                  </a:lnTo>
                  <a:lnTo>
                    <a:pt x="155" y="364"/>
                  </a:lnTo>
                  <a:lnTo>
                    <a:pt x="162" y="366"/>
                  </a:lnTo>
                  <a:lnTo>
                    <a:pt x="167" y="366"/>
                  </a:lnTo>
                  <a:lnTo>
                    <a:pt x="173" y="360"/>
                  </a:lnTo>
                  <a:lnTo>
                    <a:pt x="176" y="359"/>
                  </a:lnTo>
                  <a:lnTo>
                    <a:pt x="183" y="358"/>
                  </a:lnTo>
                  <a:lnTo>
                    <a:pt x="191" y="357"/>
                  </a:lnTo>
                  <a:lnTo>
                    <a:pt x="200" y="357"/>
                  </a:lnTo>
                  <a:close/>
                </a:path>
              </a:pathLst>
            </a:custGeom>
            <a:solidFill>
              <a:srgbClr val="C3B37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50" name="Freeform 65"/>
            <p:cNvSpPr>
              <a:spLocks/>
            </p:cNvSpPr>
            <p:nvPr/>
          </p:nvSpPr>
          <p:spPr bwMode="gray">
            <a:xfrm>
              <a:off x="2243" y="1193"/>
              <a:ext cx="1192" cy="547"/>
            </a:xfrm>
            <a:custGeom>
              <a:avLst/>
              <a:gdLst>
                <a:gd name="T0" fmla="*/ 231 w 1192"/>
                <a:gd name="T1" fmla="*/ 361 h 547"/>
                <a:gd name="T2" fmla="*/ 239 w 1192"/>
                <a:gd name="T3" fmla="*/ 370 h 547"/>
                <a:gd name="T4" fmla="*/ 255 w 1192"/>
                <a:gd name="T5" fmla="*/ 382 h 547"/>
                <a:gd name="T6" fmla="*/ 326 w 1192"/>
                <a:gd name="T7" fmla="*/ 413 h 547"/>
                <a:gd name="T8" fmla="*/ 333 w 1192"/>
                <a:gd name="T9" fmla="*/ 404 h 547"/>
                <a:gd name="T10" fmla="*/ 408 w 1192"/>
                <a:gd name="T11" fmla="*/ 399 h 547"/>
                <a:gd name="T12" fmla="*/ 450 w 1192"/>
                <a:gd name="T13" fmla="*/ 431 h 547"/>
                <a:gd name="T14" fmla="*/ 552 w 1192"/>
                <a:gd name="T15" fmla="*/ 382 h 547"/>
                <a:gd name="T16" fmla="*/ 572 w 1192"/>
                <a:gd name="T17" fmla="*/ 383 h 547"/>
                <a:gd name="T18" fmla="*/ 600 w 1192"/>
                <a:gd name="T19" fmla="*/ 383 h 547"/>
                <a:gd name="T20" fmla="*/ 559 w 1192"/>
                <a:gd name="T21" fmla="*/ 441 h 547"/>
                <a:gd name="T22" fmla="*/ 600 w 1192"/>
                <a:gd name="T23" fmla="*/ 422 h 547"/>
                <a:gd name="T24" fmla="*/ 639 w 1192"/>
                <a:gd name="T25" fmla="*/ 396 h 547"/>
                <a:gd name="T26" fmla="*/ 700 w 1192"/>
                <a:gd name="T27" fmla="*/ 438 h 547"/>
                <a:gd name="T28" fmla="*/ 842 w 1192"/>
                <a:gd name="T29" fmla="*/ 453 h 547"/>
                <a:gd name="T30" fmla="*/ 958 w 1192"/>
                <a:gd name="T31" fmla="*/ 472 h 547"/>
                <a:gd name="T32" fmla="*/ 1023 w 1192"/>
                <a:gd name="T33" fmla="*/ 504 h 547"/>
                <a:gd name="T34" fmla="*/ 1082 w 1192"/>
                <a:gd name="T35" fmla="*/ 529 h 547"/>
                <a:gd name="T36" fmla="*/ 1141 w 1192"/>
                <a:gd name="T37" fmla="*/ 507 h 547"/>
                <a:gd name="T38" fmla="*/ 1152 w 1192"/>
                <a:gd name="T39" fmla="*/ 404 h 547"/>
                <a:gd name="T40" fmla="*/ 1181 w 1192"/>
                <a:gd name="T41" fmla="*/ 331 h 547"/>
                <a:gd name="T42" fmla="*/ 1149 w 1192"/>
                <a:gd name="T43" fmla="*/ 271 h 547"/>
                <a:gd name="T44" fmla="*/ 1122 w 1192"/>
                <a:gd name="T45" fmla="*/ 216 h 547"/>
                <a:gd name="T46" fmla="*/ 1033 w 1192"/>
                <a:gd name="T47" fmla="*/ 138 h 547"/>
                <a:gd name="T48" fmla="*/ 997 w 1192"/>
                <a:gd name="T49" fmla="*/ 145 h 547"/>
                <a:gd name="T50" fmla="*/ 932 w 1192"/>
                <a:gd name="T51" fmla="*/ 178 h 547"/>
                <a:gd name="T52" fmla="*/ 822 w 1192"/>
                <a:gd name="T53" fmla="*/ 147 h 547"/>
                <a:gd name="T54" fmla="*/ 762 w 1192"/>
                <a:gd name="T55" fmla="*/ 125 h 547"/>
                <a:gd name="T56" fmla="*/ 730 w 1192"/>
                <a:gd name="T57" fmla="*/ 111 h 547"/>
                <a:gd name="T58" fmla="*/ 665 w 1192"/>
                <a:gd name="T59" fmla="*/ 49 h 547"/>
                <a:gd name="T60" fmla="*/ 639 w 1192"/>
                <a:gd name="T61" fmla="*/ 31 h 547"/>
                <a:gd name="T62" fmla="*/ 575 w 1192"/>
                <a:gd name="T63" fmla="*/ 7 h 547"/>
                <a:gd name="T64" fmla="*/ 433 w 1192"/>
                <a:gd name="T65" fmla="*/ 28 h 547"/>
                <a:gd name="T66" fmla="*/ 388 w 1192"/>
                <a:gd name="T67" fmla="*/ 33 h 547"/>
                <a:gd name="T68" fmla="*/ 368 w 1192"/>
                <a:gd name="T69" fmla="*/ 17 h 547"/>
                <a:gd name="T70" fmla="*/ 285 w 1192"/>
                <a:gd name="T71" fmla="*/ 7 h 547"/>
                <a:gd name="T72" fmla="*/ 334 w 1192"/>
                <a:gd name="T73" fmla="*/ 32 h 547"/>
                <a:gd name="T74" fmla="*/ 321 w 1192"/>
                <a:gd name="T75" fmla="*/ 45 h 547"/>
                <a:gd name="T76" fmla="*/ 282 w 1192"/>
                <a:gd name="T77" fmla="*/ 48 h 547"/>
                <a:gd name="T78" fmla="*/ 251 w 1192"/>
                <a:gd name="T79" fmla="*/ 50 h 547"/>
                <a:gd name="T80" fmla="*/ 230 w 1192"/>
                <a:gd name="T81" fmla="*/ 47 h 547"/>
                <a:gd name="T82" fmla="*/ 205 w 1192"/>
                <a:gd name="T83" fmla="*/ 44 h 547"/>
                <a:gd name="T84" fmla="*/ 104 w 1192"/>
                <a:gd name="T85" fmla="*/ 54 h 547"/>
                <a:gd name="T86" fmla="*/ 1 w 1192"/>
                <a:gd name="T87" fmla="*/ 107 h 547"/>
                <a:gd name="T88" fmla="*/ 62 w 1192"/>
                <a:gd name="T89" fmla="*/ 123 h 547"/>
                <a:gd name="T90" fmla="*/ 128 w 1192"/>
                <a:gd name="T91" fmla="*/ 147 h 547"/>
                <a:gd name="T92" fmla="*/ 89 w 1192"/>
                <a:gd name="T93" fmla="*/ 193 h 547"/>
                <a:gd name="T94" fmla="*/ 107 w 1192"/>
                <a:gd name="T95" fmla="*/ 207 h 547"/>
                <a:gd name="T96" fmla="*/ 100 w 1192"/>
                <a:gd name="T97" fmla="*/ 233 h 547"/>
                <a:gd name="T98" fmla="*/ 49 w 1192"/>
                <a:gd name="T99" fmla="*/ 229 h 547"/>
                <a:gd name="T100" fmla="*/ 41 w 1192"/>
                <a:gd name="T101" fmla="*/ 243 h 547"/>
                <a:gd name="T102" fmla="*/ 72 w 1192"/>
                <a:gd name="T103" fmla="*/ 279 h 547"/>
                <a:gd name="T104" fmla="*/ 91 w 1192"/>
                <a:gd name="T105" fmla="*/ 309 h 547"/>
                <a:gd name="T106" fmla="*/ 74 w 1192"/>
                <a:gd name="T107" fmla="*/ 328 h 547"/>
                <a:gd name="T108" fmla="*/ 133 w 1192"/>
                <a:gd name="T109" fmla="*/ 335 h 547"/>
                <a:gd name="T110" fmla="*/ 142 w 1192"/>
                <a:gd name="T111" fmla="*/ 346 h 547"/>
                <a:gd name="T112" fmla="*/ 84 w 1192"/>
                <a:gd name="T113" fmla="*/ 346 h 547"/>
                <a:gd name="T114" fmla="*/ 127 w 1192"/>
                <a:gd name="T115" fmla="*/ 352 h 547"/>
                <a:gd name="T116" fmla="*/ 200 w 1192"/>
                <a:gd name="T117" fmla="*/ 357 h 54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92"/>
                <a:gd name="T178" fmla="*/ 0 h 547"/>
                <a:gd name="T179" fmla="*/ 1192 w 1192"/>
                <a:gd name="T180" fmla="*/ 547 h 54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92" h="547">
                  <a:moveTo>
                    <a:pt x="200" y="357"/>
                  </a:moveTo>
                  <a:lnTo>
                    <a:pt x="208" y="357"/>
                  </a:lnTo>
                  <a:lnTo>
                    <a:pt x="212" y="356"/>
                  </a:lnTo>
                  <a:lnTo>
                    <a:pt x="214" y="355"/>
                  </a:lnTo>
                  <a:lnTo>
                    <a:pt x="216" y="355"/>
                  </a:lnTo>
                  <a:lnTo>
                    <a:pt x="221" y="357"/>
                  </a:lnTo>
                  <a:lnTo>
                    <a:pt x="225" y="359"/>
                  </a:lnTo>
                  <a:lnTo>
                    <a:pt x="227" y="360"/>
                  </a:lnTo>
                  <a:lnTo>
                    <a:pt x="229" y="361"/>
                  </a:lnTo>
                  <a:lnTo>
                    <a:pt x="231" y="361"/>
                  </a:lnTo>
                  <a:lnTo>
                    <a:pt x="232" y="361"/>
                  </a:lnTo>
                  <a:lnTo>
                    <a:pt x="232" y="362"/>
                  </a:lnTo>
                  <a:lnTo>
                    <a:pt x="233" y="362"/>
                  </a:lnTo>
                  <a:lnTo>
                    <a:pt x="233" y="363"/>
                  </a:lnTo>
                  <a:lnTo>
                    <a:pt x="233" y="365"/>
                  </a:lnTo>
                  <a:lnTo>
                    <a:pt x="235" y="367"/>
                  </a:lnTo>
                  <a:lnTo>
                    <a:pt x="235" y="369"/>
                  </a:lnTo>
                  <a:lnTo>
                    <a:pt x="236" y="369"/>
                  </a:lnTo>
                  <a:lnTo>
                    <a:pt x="237" y="370"/>
                  </a:lnTo>
                  <a:lnTo>
                    <a:pt x="239" y="370"/>
                  </a:lnTo>
                  <a:lnTo>
                    <a:pt x="241" y="371"/>
                  </a:lnTo>
                  <a:lnTo>
                    <a:pt x="242" y="371"/>
                  </a:lnTo>
                  <a:lnTo>
                    <a:pt x="244" y="372"/>
                  </a:lnTo>
                  <a:lnTo>
                    <a:pt x="245" y="372"/>
                  </a:lnTo>
                  <a:lnTo>
                    <a:pt x="247" y="372"/>
                  </a:lnTo>
                  <a:lnTo>
                    <a:pt x="248" y="373"/>
                  </a:lnTo>
                  <a:lnTo>
                    <a:pt x="249" y="374"/>
                  </a:lnTo>
                  <a:lnTo>
                    <a:pt x="249" y="376"/>
                  </a:lnTo>
                  <a:lnTo>
                    <a:pt x="250" y="380"/>
                  </a:lnTo>
                  <a:lnTo>
                    <a:pt x="255" y="382"/>
                  </a:lnTo>
                  <a:lnTo>
                    <a:pt x="261" y="385"/>
                  </a:lnTo>
                  <a:lnTo>
                    <a:pt x="269" y="388"/>
                  </a:lnTo>
                  <a:lnTo>
                    <a:pt x="278" y="394"/>
                  </a:lnTo>
                  <a:lnTo>
                    <a:pt x="283" y="398"/>
                  </a:lnTo>
                  <a:lnTo>
                    <a:pt x="290" y="403"/>
                  </a:lnTo>
                  <a:lnTo>
                    <a:pt x="299" y="408"/>
                  </a:lnTo>
                  <a:lnTo>
                    <a:pt x="307" y="411"/>
                  </a:lnTo>
                  <a:lnTo>
                    <a:pt x="316" y="413"/>
                  </a:lnTo>
                  <a:lnTo>
                    <a:pt x="323" y="414"/>
                  </a:lnTo>
                  <a:lnTo>
                    <a:pt x="326" y="413"/>
                  </a:lnTo>
                  <a:lnTo>
                    <a:pt x="327" y="412"/>
                  </a:lnTo>
                  <a:lnTo>
                    <a:pt x="328" y="413"/>
                  </a:lnTo>
                  <a:lnTo>
                    <a:pt x="329" y="414"/>
                  </a:lnTo>
                  <a:lnTo>
                    <a:pt x="330" y="414"/>
                  </a:lnTo>
                  <a:lnTo>
                    <a:pt x="330" y="415"/>
                  </a:lnTo>
                  <a:lnTo>
                    <a:pt x="331" y="415"/>
                  </a:lnTo>
                  <a:lnTo>
                    <a:pt x="332" y="415"/>
                  </a:lnTo>
                  <a:lnTo>
                    <a:pt x="332" y="413"/>
                  </a:lnTo>
                  <a:lnTo>
                    <a:pt x="332" y="409"/>
                  </a:lnTo>
                  <a:lnTo>
                    <a:pt x="333" y="404"/>
                  </a:lnTo>
                  <a:lnTo>
                    <a:pt x="335" y="400"/>
                  </a:lnTo>
                  <a:lnTo>
                    <a:pt x="337" y="396"/>
                  </a:lnTo>
                  <a:lnTo>
                    <a:pt x="344" y="389"/>
                  </a:lnTo>
                  <a:lnTo>
                    <a:pt x="355" y="384"/>
                  </a:lnTo>
                  <a:lnTo>
                    <a:pt x="366" y="381"/>
                  </a:lnTo>
                  <a:lnTo>
                    <a:pt x="374" y="382"/>
                  </a:lnTo>
                  <a:lnTo>
                    <a:pt x="383" y="385"/>
                  </a:lnTo>
                  <a:lnTo>
                    <a:pt x="393" y="390"/>
                  </a:lnTo>
                  <a:lnTo>
                    <a:pt x="401" y="396"/>
                  </a:lnTo>
                  <a:lnTo>
                    <a:pt x="408" y="399"/>
                  </a:lnTo>
                  <a:lnTo>
                    <a:pt x="414" y="407"/>
                  </a:lnTo>
                  <a:lnTo>
                    <a:pt x="421" y="416"/>
                  </a:lnTo>
                  <a:lnTo>
                    <a:pt x="429" y="426"/>
                  </a:lnTo>
                  <a:lnTo>
                    <a:pt x="435" y="433"/>
                  </a:lnTo>
                  <a:lnTo>
                    <a:pt x="442" y="435"/>
                  </a:lnTo>
                  <a:lnTo>
                    <a:pt x="443" y="435"/>
                  </a:lnTo>
                  <a:lnTo>
                    <a:pt x="445" y="434"/>
                  </a:lnTo>
                  <a:lnTo>
                    <a:pt x="447" y="433"/>
                  </a:lnTo>
                  <a:lnTo>
                    <a:pt x="449" y="432"/>
                  </a:lnTo>
                  <a:lnTo>
                    <a:pt x="450" y="431"/>
                  </a:lnTo>
                  <a:lnTo>
                    <a:pt x="460" y="430"/>
                  </a:lnTo>
                  <a:lnTo>
                    <a:pt x="471" y="427"/>
                  </a:lnTo>
                  <a:lnTo>
                    <a:pt x="481" y="423"/>
                  </a:lnTo>
                  <a:lnTo>
                    <a:pt x="490" y="421"/>
                  </a:lnTo>
                  <a:lnTo>
                    <a:pt x="499" y="418"/>
                  </a:lnTo>
                  <a:lnTo>
                    <a:pt x="510" y="411"/>
                  </a:lnTo>
                  <a:lnTo>
                    <a:pt x="520" y="402"/>
                  </a:lnTo>
                  <a:lnTo>
                    <a:pt x="531" y="394"/>
                  </a:lnTo>
                  <a:lnTo>
                    <a:pt x="542" y="386"/>
                  </a:lnTo>
                  <a:lnTo>
                    <a:pt x="552" y="382"/>
                  </a:lnTo>
                  <a:lnTo>
                    <a:pt x="560" y="381"/>
                  </a:lnTo>
                  <a:lnTo>
                    <a:pt x="562" y="381"/>
                  </a:lnTo>
                  <a:lnTo>
                    <a:pt x="563" y="382"/>
                  </a:lnTo>
                  <a:lnTo>
                    <a:pt x="564" y="383"/>
                  </a:lnTo>
                  <a:lnTo>
                    <a:pt x="565" y="384"/>
                  </a:lnTo>
                  <a:lnTo>
                    <a:pt x="566" y="384"/>
                  </a:lnTo>
                  <a:lnTo>
                    <a:pt x="567" y="382"/>
                  </a:lnTo>
                  <a:lnTo>
                    <a:pt x="569" y="382"/>
                  </a:lnTo>
                  <a:lnTo>
                    <a:pt x="571" y="383"/>
                  </a:lnTo>
                  <a:lnTo>
                    <a:pt x="572" y="383"/>
                  </a:lnTo>
                  <a:lnTo>
                    <a:pt x="574" y="384"/>
                  </a:lnTo>
                  <a:lnTo>
                    <a:pt x="575" y="384"/>
                  </a:lnTo>
                  <a:lnTo>
                    <a:pt x="577" y="384"/>
                  </a:lnTo>
                  <a:lnTo>
                    <a:pt x="580" y="382"/>
                  </a:lnTo>
                  <a:lnTo>
                    <a:pt x="583" y="380"/>
                  </a:lnTo>
                  <a:lnTo>
                    <a:pt x="585" y="379"/>
                  </a:lnTo>
                  <a:lnTo>
                    <a:pt x="587" y="378"/>
                  </a:lnTo>
                  <a:lnTo>
                    <a:pt x="588" y="378"/>
                  </a:lnTo>
                  <a:lnTo>
                    <a:pt x="597" y="381"/>
                  </a:lnTo>
                  <a:lnTo>
                    <a:pt x="600" y="383"/>
                  </a:lnTo>
                  <a:lnTo>
                    <a:pt x="598" y="386"/>
                  </a:lnTo>
                  <a:lnTo>
                    <a:pt x="594" y="389"/>
                  </a:lnTo>
                  <a:lnTo>
                    <a:pt x="588" y="393"/>
                  </a:lnTo>
                  <a:lnTo>
                    <a:pt x="582" y="397"/>
                  </a:lnTo>
                  <a:lnTo>
                    <a:pt x="577" y="402"/>
                  </a:lnTo>
                  <a:lnTo>
                    <a:pt x="573" y="411"/>
                  </a:lnTo>
                  <a:lnTo>
                    <a:pt x="567" y="420"/>
                  </a:lnTo>
                  <a:lnTo>
                    <a:pt x="563" y="428"/>
                  </a:lnTo>
                  <a:lnTo>
                    <a:pt x="559" y="435"/>
                  </a:lnTo>
                  <a:lnTo>
                    <a:pt x="559" y="441"/>
                  </a:lnTo>
                  <a:lnTo>
                    <a:pt x="562" y="446"/>
                  </a:lnTo>
                  <a:lnTo>
                    <a:pt x="566" y="441"/>
                  </a:lnTo>
                  <a:lnTo>
                    <a:pt x="572" y="437"/>
                  </a:lnTo>
                  <a:lnTo>
                    <a:pt x="581" y="434"/>
                  </a:lnTo>
                  <a:lnTo>
                    <a:pt x="588" y="431"/>
                  </a:lnTo>
                  <a:lnTo>
                    <a:pt x="593" y="426"/>
                  </a:lnTo>
                  <a:lnTo>
                    <a:pt x="594" y="424"/>
                  </a:lnTo>
                  <a:lnTo>
                    <a:pt x="596" y="422"/>
                  </a:lnTo>
                  <a:lnTo>
                    <a:pt x="598" y="422"/>
                  </a:lnTo>
                  <a:lnTo>
                    <a:pt x="600" y="422"/>
                  </a:lnTo>
                  <a:lnTo>
                    <a:pt x="601" y="421"/>
                  </a:lnTo>
                  <a:lnTo>
                    <a:pt x="603" y="421"/>
                  </a:lnTo>
                  <a:lnTo>
                    <a:pt x="605" y="419"/>
                  </a:lnTo>
                  <a:lnTo>
                    <a:pt x="607" y="416"/>
                  </a:lnTo>
                  <a:lnTo>
                    <a:pt x="610" y="413"/>
                  </a:lnTo>
                  <a:lnTo>
                    <a:pt x="615" y="412"/>
                  </a:lnTo>
                  <a:lnTo>
                    <a:pt x="622" y="410"/>
                  </a:lnTo>
                  <a:lnTo>
                    <a:pt x="628" y="404"/>
                  </a:lnTo>
                  <a:lnTo>
                    <a:pt x="632" y="400"/>
                  </a:lnTo>
                  <a:lnTo>
                    <a:pt x="639" y="396"/>
                  </a:lnTo>
                  <a:lnTo>
                    <a:pt x="645" y="392"/>
                  </a:lnTo>
                  <a:lnTo>
                    <a:pt x="654" y="388"/>
                  </a:lnTo>
                  <a:lnTo>
                    <a:pt x="662" y="389"/>
                  </a:lnTo>
                  <a:lnTo>
                    <a:pt x="669" y="394"/>
                  </a:lnTo>
                  <a:lnTo>
                    <a:pt x="675" y="400"/>
                  </a:lnTo>
                  <a:lnTo>
                    <a:pt x="680" y="410"/>
                  </a:lnTo>
                  <a:lnTo>
                    <a:pt x="685" y="419"/>
                  </a:lnTo>
                  <a:lnTo>
                    <a:pt x="690" y="427"/>
                  </a:lnTo>
                  <a:lnTo>
                    <a:pt x="696" y="434"/>
                  </a:lnTo>
                  <a:lnTo>
                    <a:pt x="700" y="438"/>
                  </a:lnTo>
                  <a:lnTo>
                    <a:pt x="705" y="439"/>
                  </a:lnTo>
                  <a:lnTo>
                    <a:pt x="713" y="439"/>
                  </a:lnTo>
                  <a:lnTo>
                    <a:pt x="721" y="436"/>
                  </a:lnTo>
                  <a:lnTo>
                    <a:pt x="729" y="433"/>
                  </a:lnTo>
                  <a:lnTo>
                    <a:pt x="745" y="430"/>
                  </a:lnTo>
                  <a:lnTo>
                    <a:pt x="761" y="431"/>
                  </a:lnTo>
                  <a:lnTo>
                    <a:pt x="780" y="434"/>
                  </a:lnTo>
                  <a:lnTo>
                    <a:pt x="800" y="439"/>
                  </a:lnTo>
                  <a:lnTo>
                    <a:pt x="821" y="446"/>
                  </a:lnTo>
                  <a:lnTo>
                    <a:pt x="842" y="453"/>
                  </a:lnTo>
                  <a:lnTo>
                    <a:pt x="864" y="460"/>
                  </a:lnTo>
                  <a:lnTo>
                    <a:pt x="883" y="465"/>
                  </a:lnTo>
                  <a:lnTo>
                    <a:pt x="903" y="468"/>
                  </a:lnTo>
                  <a:lnTo>
                    <a:pt x="911" y="468"/>
                  </a:lnTo>
                  <a:lnTo>
                    <a:pt x="920" y="465"/>
                  </a:lnTo>
                  <a:lnTo>
                    <a:pt x="930" y="463"/>
                  </a:lnTo>
                  <a:lnTo>
                    <a:pt x="940" y="461"/>
                  </a:lnTo>
                  <a:lnTo>
                    <a:pt x="948" y="461"/>
                  </a:lnTo>
                  <a:lnTo>
                    <a:pt x="954" y="465"/>
                  </a:lnTo>
                  <a:lnTo>
                    <a:pt x="958" y="472"/>
                  </a:lnTo>
                  <a:lnTo>
                    <a:pt x="961" y="481"/>
                  </a:lnTo>
                  <a:lnTo>
                    <a:pt x="967" y="490"/>
                  </a:lnTo>
                  <a:lnTo>
                    <a:pt x="973" y="498"/>
                  </a:lnTo>
                  <a:lnTo>
                    <a:pt x="981" y="493"/>
                  </a:lnTo>
                  <a:lnTo>
                    <a:pt x="989" y="489"/>
                  </a:lnTo>
                  <a:lnTo>
                    <a:pt x="997" y="488"/>
                  </a:lnTo>
                  <a:lnTo>
                    <a:pt x="1006" y="490"/>
                  </a:lnTo>
                  <a:lnTo>
                    <a:pt x="1012" y="493"/>
                  </a:lnTo>
                  <a:lnTo>
                    <a:pt x="1017" y="499"/>
                  </a:lnTo>
                  <a:lnTo>
                    <a:pt x="1023" y="504"/>
                  </a:lnTo>
                  <a:lnTo>
                    <a:pt x="1030" y="507"/>
                  </a:lnTo>
                  <a:lnTo>
                    <a:pt x="1036" y="506"/>
                  </a:lnTo>
                  <a:lnTo>
                    <a:pt x="1044" y="503"/>
                  </a:lnTo>
                  <a:lnTo>
                    <a:pt x="1053" y="500"/>
                  </a:lnTo>
                  <a:lnTo>
                    <a:pt x="1062" y="498"/>
                  </a:lnTo>
                  <a:lnTo>
                    <a:pt x="1071" y="500"/>
                  </a:lnTo>
                  <a:lnTo>
                    <a:pt x="1075" y="505"/>
                  </a:lnTo>
                  <a:lnTo>
                    <a:pt x="1078" y="512"/>
                  </a:lnTo>
                  <a:lnTo>
                    <a:pt x="1080" y="520"/>
                  </a:lnTo>
                  <a:lnTo>
                    <a:pt x="1082" y="529"/>
                  </a:lnTo>
                  <a:lnTo>
                    <a:pt x="1084" y="536"/>
                  </a:lnTo>
                  <a:lnTo>
                    <a:pt x="1087" y="542"/>
                  </a:lnTo>
                  <a:lnTo>
                    <a:pt x="1096" y="546"/>
                  </a:lnTo>
                  <a:lnTo>
                    <a:pt x="1104" y="547"/>
                  </a:lnTo>
                  <a:lnTo>
                    <a:pt x="1111" y="546"/>
                  </a:lnTo>
                  <a:lnTo>
                    <a:pt x="1120" y="545"/>
                  </a:lnTo>
                  <a:lnTo>
                    <a:pt x="1129" y="546"/>
                  </a:lnTo>
                  <a:lnTo>
                    <a:pt x="1132" y="534"/>
                  </a:lnTo>
                  <a:lnTo>
                    <a:pt x="1136" y="520"/>
                  </a:lnTo>
                  <a:lnTo>
                    <a:pt x="1141" y="507"/>
                  </a:lnTo>
                  <a:lnTo>
                    <a:pt x="1139" y="494"/>
                  </a:lnTo>
                  <a:lnTo>
                    <a:pt x="1140" y="479"/>
                  </a:lnTo>
                  <a:lnTo>
                    <a:pt x="1141" y="466"/>
                  </a:lnTo>
                  <a:lnTo>
                    <a:pt x="1141" y="454"/>
                  </a:lnTo>
                  <a:lnTo>
                    <a:pt x="1141" y="444"/>
                  </a:lnTo>
                  <a:lnTo>
                    <a:pt x="1140" y="435"/>
                  </a:lnTo>
                  <a:lnTo>
                    <a:pt x="1142" y="425"/>
                  </a:lnTo>
                  <a:lnTo>
                    <a:pt x="1145" y="415"/>
                  </a:lnTo>
                  <a:lnTo>
                    <a:pt x="1150" y="409"/>
                  </a:lnTo>
                  <a:lnTo>
                    <a:pt x="1152" y="404"/>
                  </a:lnTo>
                  <a:lnTo>
                    <a:pt x="1154" y="396"/>
                  </a:lnTo>
                  <a:lnTo>
                    <a:pt x="1157" y="387"/>
                  </a:lnTo>
                  <a:lnTo>
                    <a:pt x="1158" y="380"/>
                  </a:lnTo>
                  <a:lnTo>
                    <a:pt x="1158" y="369"/>
                  </a:lnTo>
                  <a:lnTo>
                    <a:pt x="1157" y="357"/>
                  </a:lnTo>
                  <a:lnTo>
                    <a:pt x="1157" y="346"/>
                  </a:lnTo>
                  <a:lnTo>
                    <a:pt x="1159" y="343"/>
                  </a:lnTo>
                  <a:lnTo>
                    <a:pt x="1165" y="339"/>
                  </a:lnTo>
                  <a:lnTo>
                    <a:pt x="1173" y="335"/>
                  </a:lnTo>
                  <a:lnTo>
                    <a:pt x="1181" y="331"/>
                  </a:lnTo>
                  <a:lnTo>
                    <a:pt x="1188" y="330"/>
                  </a:lnTo>
                  <a:lnTo>
                    <a:pt x="1192" y="331"/>
                  </a:lnTo>
                  <a:lnTo>
                    <a:pt x="1187" y="322"/>
                  </a:lnTo>
                  <a:lnTo>
                    <a:pt x="1184" y="314"/>
                  </a:lnTo>
                  <a:lnTo>
                    <a:pt x="1181" y="307"/>
                  </a:lnTo>
                  <a:lnTo>
                    <a:pt x="1177" y="298"/>
                  </a:lnTo>
                  <a:lnTo>
                    <a:pt x="1173" y="288"/>
                  </a:lnTo>
                  <a:lnTo>
                    <a:pt x="1168" y="281"/>
                  </a:lnTo>
                  <a:lnTo>
                    <a:pt x="1160" y="276"/>
                  </a:lnTo>
                  <a:lnTo>
                    <a:pt x="1149" y="271"/>
                  </a:lnTo>
                  <a:lnTo>
                    <a:pt x="1140" y="268"/>
                  </a:lnTo>
                  <a:lnTo>
                    <a:pt x="1133" y="264"/>
                  </a:lnTo>
                  <a:lnTo>
                    <a:pt x="1129" y="261"/>
                  </a:lnTo>
                  <a:lnTo>
                    <a:pt x="1126" y="256"/>
                  </a:lnTo>
                  <a:lnTo>
                    <a:pt x="1124" y="249"/>
                  </a:lnTo>
                  <a:lnTo>
                    <a:pt x="1123" y="242"/>
                  </a:lnTo>
                  <a:lnTo>
                    <a:pt x="1122" y="231"/>
                  </a:lnTo>
                  <a:lnTo>
                    <a:pt x="1123" y="226"/>
                  </a:lnTo>
                  <a:lnTo>
                    <a:pt x="1123" y="221"/>
                  </a:lnTo>
                  <a:lnTo>
                    <a:pt x="1122" y="216"/>
                  </a:lnTo>
                  <a:lnTo>
                    <a:pt x="1121" y="209"/>
                  </a:lnTo>
                  <a:lnTo>
                    <a:pt x="1116" y="200"/>
                  </a:lnTo>
                  <a:lnTo>
                    <a:pt x="1108" y="187"/>
                  </a:lnTo>
                  <a:lnTo>
                    <a:pt x="1100" y="179"/>
                  </a:lnTo>
                  <a:lnTo>
                    <a:pt x="1093" y="172"/>
                  </a:lnTo>
                  <a:lnTo>
                    <a:pt x="1080" y="165"/>
                  </a:lnTo>
                  <a:lnTo>
                    <a:pt x="1064" y="157"/>
                  </a:lnTo>
                  <a:lnTo>
                    <a:pt x="1050" y="145"/>
                  </a:lnTo>
                  <a:lnTo>
                    <a:pt x="1042" y="140"/>
                  </a:lnTo>
                  <a:lnTo>
                    <a:pt x="1033" y="138"/>
                  </a:lnTo>
                  <a:lnTo>
                    <a:pt x="1026" y="139"/>
                  </a:lnTo>
                  <a:lnTo>
                    <a:pt x="1022" y="138"/>
                  </a:lnTo>
                  <a:lnTo>
                    <a:pt x="1017" y="135"/>
                  </a:lnTo>
                  <a:lnTo>
                    <a:pt x="1013" y="132"/>
                  </a:lnTo>
                  <a:lnTo>
                    <a:pt x="1009" y="132"/>
                  </a:lnTo>
                  <a:lnTo>
                    <a:pt x="1006" y="134"/>
                  </a:lnTo>
                  <a:lnTo>
                    <a:pt x="1004" y="137"/>
                  </a:lnTo>
                  <a:lnTo>
                    <a:pt x="1001" y="140"/>
                  </a:lnTo>
                  <a:lnTo>
                    <a:pt x="999" y="143"/>
                  </a:lnTo>
                  <a:lnTo>
                    <a:pt x="997" y="145"/>
                  </a:lnTo>
                  <a:lnTo>
                    <a:pt x="995" y="147"/>
                  </a:lnTo>
                  <a:lnTo>
                    <a:pt x="991" y="148"/>
                  </a:lnTo>
                  <a:lnTo>
                    <a:pt x="986" y="149"/>
                  </a:lnTo>
                  <a:lnTo>
                    <a:pt x="980" y="150"/>
                  </a:lnTo>
                  <a:lnTo>
                    <a:pt x="976" y="151"/>
                  </a:lnTo>
                  <a:lnTo>
                    <a:pt x="967" y="159"/>
                  </a:lnTo>
                  <a:lnTo>
                    <a:pt x="958" y="165"/>
                  </a:lnTo>
                  <a:lnTo>
                    <a:pt x="951" y="170"/>
                  </a:lnTo>
                  <a:lnTo>
                    <a:pt x="943" y="173"/>
                  </a:lnTo>
                  <a:lnTo>
                    <a:pt x="932" y="178"/>
                  </a:lnTo>
                  <a:lnTo>
                    <a:pt x="920" y="179"/>
                  </a:lnTo>
                  <a:lnTo>
                    <a:pt x="909" y="177"/>
                  </a:lnTo>
                  <a:lnTo>
                    <a:pt x="897" y="175"/>
                  </a:lnTo>
                  <a:lnTo>
                    <a:pt x="885" y="173"/>
                  </a:lnTo>
                  <a:lnTo>
                    <a:pt x="877" y="164"/>
                  </a:lnTo>
                  <a:lnTo>
                    <a:pt x="868" y="164"/>
                  </a:lnTo>
                  <a:lnTo>
                    <a:pt x="861" y="160"/>
                  </a:lnTo>
                  <a:lnTo>
                    <a:pt x="849" y="155"/>
                  </a:lnTo>
                  <a:lnTo>
                    <a:pt x="834" y="151"/>
                  </a:lnTo>
                  <a:lnTo>
                    <a:pt x="822" y="147"/>
                  </a:lnTo>
                  <a:lnTo>
                    <a:pt x="812" y="143"/>
                  </a:lnTo>
                  <a:lnTo>
                    <a:pt x="799" y="134"/>
                  </a:lnTo>
                  <a:lnTo>
                    <a:pt x="791" y="128"/>
                  </a:lnTo>
                  <a:lnTo>
                    <a:pt x="785" y="124"/>
                  </a:lnTo>
                  <a:lnTo>
                    <a:pt x="780" y="123"/>
                  </a:lnTo>
                  <a:lnTo>
                    <a:pt x="773" y="126"/>
                  </a:lnTo>
                  <a:lnTo>
                    <a:pt x="770" y="126"/>
                  </a:lnTo>
                  <a:lnTo>
                    <a:pt x="767" y="127"/>
                  </a:lnTo>
                  <a:lnTo>
                    <a:pt x="764" y="126"/>
                  </a:lnTo>
                  <a:lnTo>
                    <a:pt x="762" y="125"/>
                  </a:lnTo>
                  <a:lnTo>
                    <a:pt x="760" y="124"/>
                  </a:lnTo>
                  <a:lnTo>
                    <a:pt x="758" y="121"/>
                  </a:lnTo>
                  <a:lnTo>
                    <a:pt x="757" y="118"/>
                  </a:lnTo>
                  <a:lnTo>
                    <a:pt x="755" y="115"/>
                  </a:lnTo>
                  <a:lnTo>
                    <a:pt x="753" y="112"/>
                  </a:lnTo>
                  <a:lnTo>
                    <a:pt x="751" y="110"/>
                  </a:lnTo>
                  <a:lnTo>
                    <a:pt x="749" y="109"/>
                  </a:lnTo>
                  <a:lnTo>
                    <a:pt x="744" y="108"/>
                  </a:lnTo>
                  <a:lnTo>
                    <a:pt x="737" y="110"/>
                  </a:lnTo>
                  <a:lnTo>
                    <a:pt x="730" y="111"/>
                  </a:lnTo>
                  <a:lnTo>
                    <a:pt x="724" y="112"/>
                  </a:lnTo>
                  <a:lnTo>
                    <a:pt x="721" y="111"/>
                  </a:lnTo>
                  <a:lnTo>
                    <a:pt x="714" y="104"/>
                  </a:lnTo>
                  <a:lnTo>
                    <a:pt x="705" y="96"/>
                  </a:lnTo>
                  <a:lnTo>
                    <a:pt x="697" y="89"/>
                  </a:lnTo>
                  <a:lnTo>
                    <a:pt x="692" y="82"/>
                  </a:lnTo>
                  <a:lnTo>
                    <a:pt x="687" y="70"/>
                  </a:lnTo>
                  <a:lnTo>
                    <a:pt x="680" y="60"/>
                  </a:lnTo>
                  <a:lnTo>
                    <a:pt x="670" y="50"/>
                  </a:lnTo>
                  <a:lnTo>
                    <a:pt x="665" y="49"/>
                  </a:lnTo>
                  <a:lnTo>
                    <a:pt x="659" y="51"/>
                  </a:lnTo>
                  <a:lnTo>
                    <a:pt x="652" y="50"/>
                  </a:lnTo>
                  <a:lnTo>
                    <a:pt x="649" y="47"/>
                  </a:lnTo>
                  <a:lnTo>
                    <a:pt x="647" y="42"/>
                  </a:lnTo>
                  <a:lnTo>
                    <a:pt x="645" y="37"/>
                  </a:lnTo>
                  <a:lnTo>
                    <a:pt x="643" y="33"/>
                  </a:lnTo>
                  <a:lnTo>
                    <a:pt x="641" y="32"/>
                  </a:lnTo>
                  <a:lnTo>
                    <a:pt x="640" y="32"/>
                  </a:lnTo>
                  <a:lnTo>
                    <a:pt x="639" y="31"/>
                  </a:lnTo>
                  <a:lnTo>
                    <a:pt x="635" y="21"/>
                  </a:lnTo>
                  <a:lnTo>
                    <a:pt x="630" y="12"/>
                  </a:lnTo>
                  <a:lnTo>
                    <a:pt x="623" y="4"/>
                  </a:lnTo>
                  <a:lnTo>
                    <a:pt x="617" y="1"/>
                  </a:lnTo>
                  <a:lnTo>
                    <a:pt x="614" y="1"/>
                  </a:lnTo>
                  <a:lnTo>
                    <a:pt x="611" y="3"/>
                  </a:lnTo>
                  <a:lnTo>
                    <a:pt x="608" y="6"/>
                  </a:lnTo>
                  <a:lnTo>
                    <a:pt x="604" y="7"/>
                  </a:lnTo>
                  <a:lnTo>
                    <a:pt x="589" y="9"/>
                  </a:lnTo>
                  <a:lnTo>
                    <a:pt x="575" y="7"/>
                  </a:lnTo>
                  <a:lnTo>
                    <a:pt x="562" y="3"/>
                  </a:lnTo>
                  <a:lnTo>
                    <a:pt x="542" y="0"/>
                  </a:lnTo>
                  <a:lnTo>
                    <a:pt x="523" y="0"/>
                  </a:lnTo>
                  <a:lnTo>
                    <a:pt x="507" y="0"/>
                  </a:lnTo>
                  <a:lnTo>
                    <a:pt x="493" y="2"/>
                  </a:lnTo>
                  <a:lnTo>
                    <a:pt x="482" y="5"/>
                  </a:lnTo>
                  <a:lnTo>
                    <a:pt x="471" y="10"/>
                  </a:lnTo>
                  <a:lnTo>
                    <a:pt x="457" y="17"/>
                  </a:lnTo>
                  <a:lnTo>
                    <a:pt x="441" y="26"/>
                  </a:lnTo>
                  <a:lnTo>
                    <a:pt x="433" y="28"/>
                  </a:lnTo>
                  <a:lnTo>
                    <a:pt x="421" y="27"/>
                  </a:lnTo>
                  <a:lnTo>
                    <a:pt x="410" y="25"/>
                  </a:lnTo>
                  <a:lnTo>
                    <a:pt x="400" y="26"/>
                  </a:lnTo>
                  <a:lnTo>
                    <a:pt x="398" y="27"/>
                  </a:lnTo>
                  <a:lnTo>
                    <a:pt x="396" y="28"/>
                  </a:lnTo>
                  <a:lnTo>
                    <a:pt x="394" y="30"/>
                  </a:lnTo>
                  <a:lnTo>
                    <a:pt x="392" y="32"/>
                  </a:lnTo>
                  <a:lnTo>
                    <a:pt x="390" y="33"/>
                  </a:lnTo>
                  <a:lnTo>
                    <a:pt x="388" y="33"/>
                  </a:lnTo>
                  <a:lnTo>
                    <a:pt x="388" y="32"/>
                  </a:lnTo>
                  <a:lnTo>
                    <a:pt x="388" y="31"/>
                  </a:lnTo>
                  <a:lnTo>
                    <a:pt x="388" y="29"/>
                  </a:lnTo>
                  <a:lnTo>
                    <a:pt x="388" y="27"/>
                  </a:lnTo>
                  <a:lnTo>
                    <a:pt x="388" y="25"/>
                  </a:lnTo>
                  <a:lnTo>
                    <a:pt x="386" y="24"/>
                  </a:lnTo>
                  <a:lnTo>
                    <a:pt x="383" y="22"/>
                  </a:lnTo>
                  <a:lnTo>
                    <a:pt x="380" y="19"/>
                  </a:lnTo>
                  <a:lnTo>
                    <a:pt x="378" y="19"/>
                  </a:lnTo>
                  <a:lnTo>
                    <a:pt x="368" y="17"/>
                  </a:lnTo>
                  <a:lnTo>
                    <a:pt x="360" y="13"/>
                  </a:lnTo>
                  <a:lnTo>
                    <a:pt x="350" y="10"/>
                  </a:lnTo>
                  <a:lnTo>
                    <a:pt x="340" y="9"/>
                  </a:lnTo>
                  <a:lnTo>
                    <a:pt x="328" y="8"/>
                  </a:lnTo>
                  <a:lnTo>
                    <a:pt x="315" y="8"/>
                  </a:lnTo>
                  <a:lnTo>
                    <a:pt x="301" y="7"/>
                  </a:lnTo>
                  <a:lnTo>
                    <a:pt x="293" y="6"/>
                  </a:lnTo>
                  <a:lnTo>
                    <a:pt x="289" y="5"/>
                  </a:lnTo>
                  <a:lnTo>
                    <a:pt x="287" y="6"/>
                  </a:lnTo>
                  <a:lnTo>
                    <a:pt x="285" y="7"/>
                  </a:lnTo>
                  <a:lnTo>
                    <a:pt x="283" y="9"/>
                  </a:lnTo>
                  <a:lnTo>
                    <a:pt x="283" y="10"/>
                  </a:lnTo>
                  <a:lnTo>
                    <a:pt x="283" y="12"/>
                  </a:lnTo>
                  <a:lnTo>
                    <a:pt x="284" y="14"/>
                  </a:lnTo>
                  <a:lnTo>
                    <a:pt x="291" y="17"/>
                  </a:lnTo>
                  <a:lnTo>
                    <a:pt x="300" y="21"/>
                  </a:lnTo>
                  <a:lnTo>
                    <a:pt x="310" y="23"/>
                  </a:lnTo>
                  <a:lnTo>
                    <a:pt x="320" y="24"/>
                  </a:lnTo>
                  <a:lnTo>
                    <a:pt x="328" y="27"/>
                  </a:lnTo>
                  <a:lnTo>
                    <a:pt x="334" y="32"/>
                  </a:lnTo>
                  <a:lnTo>
                    <a:pt x="335" y="34"/>
                  </a:lnTo>
                  <a:lnTo>
                    <a:pt x="335" y="35"/>
                  </a:lnTo>
                  <a:lnTo>
                    <a:pt x="334" y="36"/>
                  </a:lnTo>
                  <a:lnTo>
                    <a:pt x="333" y="37"/>
                  </a:lnTo>
                  <a:lnTo>
                    <a:pt x="331" y="38"/>
                  </a:lnTo>
                  <a:lnTo>
                    <a:pt x="330" y="38"/>
                  </a:lnTo>
                  <a:lnTo>
                    <a:pt x="329" y="38"/>
                  </a:lnTo>
                  <a:lnTo>
                    <a:pt x="328" y="39"/>
                  </a:lnTo>
                  <a:lnTo>
                    <a:pt x="324" y="42"/>
                  </a:lnTo>
                  <a:lnTo>
                    <a:pt x="321" y="45"/>
                  </a:lnTo>
                  <a:lnTo>
                    <a:pt x="319" y="47"/>
                  </a:lnTo>
                  <a:lnTo>
                    <a:pt x="317" y="47"/>
                  </a:lnTo>
                  <a:lnTo>
                    <a:pt x="310" y="46"/>
                  </a:lnTo>
                  <a:lnTo>
                    <a:pt x="308" y="45"/>
                  </a:lnTo>
                  <a:lnTo>
                    <a:pt x="305" y="46"/>
                  </a:lnTo>
                  <a:lnTo>
                    <a:pt x="301" y="46"/>
                  </a:lnTo>
                  <a:lnTo>
                    <a:pt x="299" y="46"/>
                  </a:lnTo>
                  <a:lnTo>
                    <a:pt x="295" y="46"/>
                  </a:lnTo>
                  <a:lnTo>
                    <a:pt x="289" y="48"/>
                  </a:lnTo>
                  <a:lnTo>
                    <a:pt x="282" y="48"/>
                  </a:lnTo>
                  <a:lnTo>
                    <a:pt x="278" y="47"/>
                  </a:lnTo>
                  <a:lnTo>
                    <a:pt x="275" y="48"/>
                  </a:lnTo>
                  <a:lnTo>
                    <a:pt x="271" y="50"/>
                  </a:lnTo>
                  <a:lnTo>
                    <a:pt x="266" y="52"/>
                  </a:lnTo>
                  <a:lnTo>
                    <a:pt x="257" y="54"/>
                  </a:lnTo>
                  <a:lnTo>
                    <a:pt x="256" y="54"/>
                  </a:lnTo>
                  <a:lnTo>
                    <a:pt x="254" y="53"/>
                  </a:lnTo>
                  <a:lnTo>
                    <a:pt x="253" y="52"/>
                  </a:lnTo>
                  <a:lnTo>
                    <a:pt x="252" y="52"/>
                  </a:lnTo>
                  <a:lnTo>
                    <a:pt x="251" y="50"/>
                  </a:lnTo>
                  <a:lnTo>
                    <a:pt x="251" y="48"/>
                  </a:lnTo>
                  <a:lnTo>
                    <a:pt x="251" y="46"/>
                  </a:lnTo>
                  <a:lnTo>
                    <a:pt x="250" y="44"/>
                  </a:lnTo>
                  <a:lnTo>
                    <a:pt x="246" y="42"/>
                  </a:lnTo>
                  <a:lnTo>
                    <a:pt x="240" y="42"/>
                  </a:lnTo>
                  <a:lnTo>
                    <a:pt x="233" y="43"/>
                  </a:lnTo>
                  <a:lnTo>
                    <a:pt x="232" y="44"/>
                  </a:lnTo>
                  <a:lnTo>
                    <a:pt x="231" y="44"/>
                  </a:lnTo>
                  <a:lnTo>
                    <a:pt x="231" y="45"/>
                  </a:lnTo>
                  <a:lnTo>
                    <a:pt x="230" y="47"/>
                  </a:lnTo>
                  <a:lnTo>
                    <a:pt x="229" y="49"/>
                  </a:lnTo>
                  <a:lnTo>
                    <a:pt x="228" y="50"/>
                  </a:lnTo>
                  <a:lnTo>
                    <a:pt x="224" y="51"/>
                  </a:lnTo>
                  <a:lnTo>
                    <a:pt x="220" y="51"/>
                  </a:lnTo>
                  <a:lnTo>
                    <a:pt x="216" y="51"/>
                  </a:lnTo>
                  <a:lnTo>
                    <a:pt x="212" y="50"/>
                  </a:lnTo>
                  <a:lnTo>
                    <a:pt x="211" y="49"/>
                  </a:lnTo>
                  <a:lnTo>
                    <a:pt x="209" y="47"/>
                  </a:lnTo>
                  <a:lnTo>
                    <a:pt x="207" y="46"/>
                  </a:lnTo>
                  <a:lnTo>
                    <a:pt x="205" y="44"/>
                  </a:lnTo>
                  <a:lnTo>
                    <a:pt x="203" y="43"/>
                  </a:lnTo>
                  <a:lnTo>
                    <a:pt x="200" y="42"/>
                  </a:lnTo>
                  <a:lnTo>
                    <a:pt x="181" y="40"/>
                  </a:lnTo>
                  <a:lnTo>
                    <a:pt x="166" y="38"/>
                  </a:lnTo>
                  <a:lnTo>
                    <a:pt x="150" y="37"/>
                  </a:lnTo>
                  <a:lnTo>
                    <a:pt x="136" y="38"/>
                  </a:lnTo>
                  <a:lnTo>
                    <a:pt x="122" y="43"/>
                  </a:lnTo>
                  <a:lnTo>
                    <a:pt x="115" y="46"/>
                  </a:lnTo>
                  <a:lnTo>
                    <a:pt x="109" y="50"/>
                  </a:lnTo>
                  <a:lnTo>
                    <a:pt x="104" y="54"/>
                  </a:lnTo>
                  <a:lnTo>
                    <a:pt x="92" y="66"/>
                  </a:lnTo>
                  <a:lnTo>
                    <a:pt x="75" y="74"/>
                  </a:lnTo>
                  <a:lnTo>
                    <a:pt x="58" y="82"/>
                  </a:lnTo>
                  <a:lnTo>
                    <a:pt x="38" y="88"/>
                  </a:lnTo>
                  <a:lnTo>
                    <a:pt x="21" y="94"/>
                  </a:lnTo>
                  <a:lnTo>
                    <a:pt x="5" y="100"/>
                  </a:lnTo>
                  <a:lnTo>
                    <a:pt x="5" y="101"/>
                  </a:lnTo>
                  <a:lnTo>
                    <a:pt x="4" y="103"/>
                  </a:lnTo>
                  <a:lnTo>
                    <a:pt x="2" y="105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0" y="112"/>
                  </a:lnTo>
                  <a:lnTo>
                    <a:pt x="6" y="113"/>
                  </a:lnTo>
                  <a:lnTo>
                    <a:pt x="13" y="112"/>
                  </a:lnTo>
                  <a:lnTo>
                    <a:pt x="20" y="112"/>
                  </a:lnTo>
                  <a:lnTo>
                    <a:pt x="26" y="114"/>
                  </a:lnTo>
                  <a:lnTo>
                    <a:pt x="37" y="120"/>
                  </a:lnTo>
                  <a:lnTo>
                    <a:pt x="50" y="123"/>
                  </a:lnTo>
                  <a:lnTo>
                    <a:pt x="62" y="123"/>
                  </a:lnTo>
                  <a:lnTo>
                    <a:pt x="74" y="122"/>
                  </a:lnTo>
                  <a:lnTo>
                    <a:pt x="87" y="121"/>
                  </a:lnTo>
                  <a:lnTo>
                    <a:pt x="97" y="120"/>
                  </a:lnTo>
                  <a:lnTo>
                    <a:pt x="105" y="121"/>
                  </a:lnTo>
                  <a:lnTo>
                    <a:pt x="110" y="123"/>
                  </a:lnTo>
                  <a:lnTo>
                    <a:pt x="113" y="129"/>
                  </a:lnTo>
                  <a:lnTo>
                    <a:pt x="115" y="132"/>
                  </a:lnTo>
                  <a:lnTo>
                    <a:pt x="120" y="138"/>
                  </a:lnTo>
                  <a:lnTo>
                    <a:pt x="125" y="142"/>
                  </a:lnTo>
                  <a:lnTo>
                    <a:pt x="128" y="147"/>
                  </a:lnTo>
                  <a:lnTo>
                    <a:pt x="128" y="151"/>
                  </a:lnTo>
                  <a:lnTo>
                    <a:pt x="125" y="153"/>
                  </a:lnTo>
                  <a:lnTo>
                    <a:pt x="116" y="156"/>
                  </a:lnTo>
                  <a:lnTo>
                    <a:pt x="106" y="161"/>
                  </a:lnTo>
                  <a:lnTo>
                    <a:pt x="96" y="167"/>
                  </a:lnTo>
                  <a:lnTo>
                    <a:pt x="87" y="173"/>
                  </a:lnTo>
                  <a:lnTo>
                    <a:pt x="82" y="181"/>
                  </a:lnTo>
                  <a:lnTo>
                    <a:pt x="81" y="187"/>
                  </a:lnTo>
                  <a:lnTo>
                    <a:pt x="84" y="190"/>
                  </a:lnTo>
                  <a:lnTo>
                    <a:pt x="89" y="193"/>
                  </a:lnTo>
                  <a:lnTo>
                    <a:pt x="94" y="197"/>
                  </a:lnTo>
                  <a:lnTo>
                    <a:pt x="98" y="200"/>
                  </a:lnTo>
                  <a:lnTo>
                    <a:pt x="100" y="200"/>
                  </a:lnTo>
                  <a:lnTo>
                    <a:pt x="102" y="201"/>
                  </a:lnTo>
                  <a:lnTo>
                    <a:pt x="104" y="201"/>
                  </a:lnTo>
                  <a:lnTo>
                    <a:pt x="106" y="201"/>
                  </a:lnTo>
                  <a:lnTo>
                    <a:pt x="108" y="201"/>
                  </a:lnTo>
                  <a:lnTo>
                    <a:pt x="108" y="202"/>
                  </a:lnTo>
                  <a:lnTo>
                    <a:pt x="108" y="204"/>
                  </a:lnTo>
                  <a:lnTo>
                    <a:pt x="107" y="207"/>
                  </a:lnTo>
                  <a:lnTo>
                    <a:pt x="106" y="210"/>
                  </a:lnTo>
                  <a:lnTo>
                    <a:pt x="104" y="212"/>
                  </a:lnTo>
                  <a:lnTo>
                    <a:pt x="102" y="216"/>
                  </a:lnTo>
                  <a:lnTo>
                    <a:pt x="100" y="218"/>
                  </a:lnTo>
                  <a:lnTo>
                    <a:pt x="100" y="221"/>
                  </a:lnTo>
                  <a:lnTo>
                    <a:pt x="100" y="223"/>
                  </a:lnTo>
                  <a:lnTo>
                    <a:pt x="101" y="226"/>
                  </a:lnTo>
                  <a:lnTo>
                    <a:pt x="101" y="229"/>
                  </a:lnTo>
                  <a:lnTo>
                    <a:pt x="101" y="231"/>
                  </a:lnTo>
                  <a:lnTo>
                    <a:pt x="100" y="233"/>
                  </a:lnTo>
                  <a:lnTo>
                    <a:pt x="95" y="239"/>
                  </a:lnTo>
                  <a:lnTo>
                    <a:pt x="86" y="242"/>
                  </a:lnTo>
                  <a:lnTo>
                    <a:pt x="76" y="241"/>
                  </a:lnTo>
                  <a:lnTo>
                    <a:pt x="70" y="238"/>
                  </a:lnTo>
                  <a:lnTo>
                    <a:pt x="64" y="235"/>
                  </a:lnTo>
                  <a:lnTo>
                    <a:pt x="58" y="231"/>
                  </a:lnTo>
                  <a:lnTo>
                    <a:pt x="54" y="228"/>
                  </a:lnTo>
                  <a:lnTo>
                    <a:pt x="53" y="227"/>
                  </a:lnTo>
                  <a:lnTo>
                    <a:pt x="51" y="228"/>
                  </a:lnTo>
                  <a:lnTo>
                    <a:pt x="49" y="229"/>
                  </a:lnTo>
                  <a:lnTo>
                    <a:pt x="47" y="230"/>
                  </a:lnTo>
                  <a:lnTo>
                    <a:pt x="45" y="232"/>
                  </a:lnTo>
                  <a:lnTo>
                    <a:pt x="41" y="234"/>
                  </a:lnTo>
                  <a:lnTo>
                    <a:pt x="39" y="236"/>
                  </a:lnTo>
                  <a:lnTo>
                    <a:pt x="37" y="237"/>
                  </a:lnTo>
                  <a:lnTo>
                    <a:pt x="36" y="238"/>
                  </a:lnTo>
                  <a:lnTo>
                    <a:pt x="37" y="239"/>
                  </a:lnTo>
                  <a:lnTo>
                    <a:pt x="38" y="241"/>
                  </a:lnTo>
                  <a:lnTo>
                    <a:pt x="39" y="242"/>
                  </a:lnTo>
                  <a:lnTo>
                    <a:pt x="41" y="243"/>
                  </a:lnTo>
                  <a:lnTo>
                    <a:pt x="47" y="247"/>
                  </a:lnTo>
                  <a:lnTo>
                    <a:pt x="54" y="251"/>
                  </a:lnTo>
                  <a:lnTo>
                    <a:pt x="60" y="257"/>
                  </a:lnTo>
                  <a:lnTo>
                    <a:pt x="65" y="260"/>
                  </a:lnTo>
                  <a:lnTo>
                    <a:pt x="66" y="261"/>
                  </a:lnTo>
                  <a:lnTo>
                    <a:pt x="67" y="261"/>
                  </a:lnTo>
                  <a:lnTo>
                    <a:pt x="70" y="268"/>
                  </a:lnTo>
                  <a:lnTo>
                    <a:pt x="72" y="271"/>
                  </a:lnTo>
                  <a:lnTo>
                    <a:pt x="72" y="274"/>
                  </a:lnTo>
                  <a:lnTo>
                    <a:pt x="72" y="279"/>
                  </a:lnTo>
                  <a:lnTo>
                    <a:pt x="72" y="287"/>
                  </a:lnTo>
                  <a:lnTo>
                    <a:pt x="73" y="288"/>
                  </a:lnTo>
                  <a:lnTo>
                    <a:pt x="75" y="289"/>
                  </a:lnTo>
                  <a:lnTo>
                    <a:pt x="77" y="291"/>
                  </a:lnTo>
                  <a:lnTo>
                    <a:pt x="79" y="292"/>
                  </a:lnTo>
                  <a:lnTo>
                    <a:pt x="82" y="292"/>
                  </a:lnTo>
                  <a:lnTo>
                    <a:pt x="83" y="293"/>
                  </a:lnTo>
                  <a:lnTo>
                    <a:pt x="85" y="299"/>
                  </a:lnTo>
                  <a:lnTo>
                    <a:pt x="88" y="304"/>
                  </a:lnTo>
                  <a:lnTo>
                    <a:pt x="91" y="309"/>
                  </a:lnTo>
                  <a:lnTo>
                    <a:pt x="91" y="314"/>
                  </a:lnTo>
                  <a:lnTo>
                    <a:pt x="90" y="315"/>
                  </a:lnTo>
                  <a:lnTo>
                    <a:pt x="88" y="317"/>
                  </a:lnTo>
                  <a:lnTo>
                    <a:pt x="86" y="319"/>
                  </a:lnTo>
                  <a:lnTo>
                    <a:pt x="83" y="321"/>
                  </a:lnTo>
                  <a:lnTo>
                    <a:pt x="81" y="322"/>
                  </a:lnTo>
                  <a:lnTo>
                    <a:pt x="77" y="324"/>
                  </a:lnTo>
                  <a:lnTo>
                    <a:pt x="75" y="326"/>
                  </a:lnTo>
                  <a:lnTo>
                    <a:pt x="74" y="327"/>
                  </a:lnTo>
                  <a:lnTo>
                    <a:pt x="74" y="328"/>
                  </a:lnTo>
                  <a:lnTo>
                    <a:pt x="75" y="330"/>
                  </a:lnTo>
                  <a:lnTo>
                    <a:pt x="84" y="331"/>
                  </a:lnTo>
                  <a:lnTo>
                    <a:pt x="93" y="330"/>
                  </a:lnTo>
                  <a:lnTo>
                    <a:pt x="102" y="328"/>
                  </a:lnTo>
                  <a:lnTo>
                    <a:pt x="110" y="330"/>
                  </a:lnTo>
                  <a:lnTo>
                    <a:pt x="116" y="332"/>
                  </a:lnTo>
                  <a:lnTo>
                    <a:pt x="122" y="334"/>
                  </a:lnTo>
                  <a:lnTo>
                    <a:pt x="126" y="334"/>
                  </a:lnTo>
                  <a:lnTo>
                    <a:pt x="132" y="335"/>
                  </a:lnTo>
                  <a:lnTo>
                    <a:pt x="133" y="335"/>
                  </a:lnTo>
                  <a:lnTo>
                    <a:pt x="134" y="337"/>
                  </a:lnTo>
                  <a:lnTo>
                    <a:pt x="135" y="338"/>
                  </a:lnTo>
                  <a:lnTo>
                    <a:pt x="136" y="338"/>
                  </a:lnTo>
                  <a:lnTo>
                    <a:pt x="142" y="339"/>
                  </a:lnTo>
                  <a:lnTo>
                    <a:pt x="150" y="339"/>
                  </a:lnTo>
                  <a:lnTo>
                    <a:pt x="158" y="339"/>
                  </a:lnTo>
                  <a:lnTo>
                    <a:pt x="161" y="341"/>
                  </a:lnTo>
                  <a:lnTo>
                    <a:pt x="160" y="343"/>
                  </a:lnTo>
                  <a:lnTo>
                    <a:pt x="151" y="346"/>
                  </a:lnTo>
                  <a:lnTo>
                    <a:pt x="142" y="346"/>
                  </a:lnTo>
                  <a:lnTo>
                    <a:pt x="133" y="344"/>
                  </a:lnTo>
                  <a:lnTo>
                    <a:pt x="123" y="343"/>
                  </a:lnTo>
                  <a:lnTo>
                    <a:pt x="122" y="342"/>
                  </a:lnTo>
                  <a:lnTo>
                    <a:pt x="120" y="341"/>
                  </a:lnTo>
                  <a:lnTo>
                    <a:pt x="117" y="341"/>
                  </a:lnTo>
                  <a:lnTo>
                    <a:pt x="108" y="341"/>
                  </a:lnTo>
                  <a:lnTo>
                    <a:pt x="102" y="342"/>
                  </a:lnTo>
                  <a:lnTo>
                    <a:pt x="95" y="344"/>
                  </a:lnTo>
                  <a:lnTo>
                    <a:pt x="86" y="346"/>
                  </a:lnTo>
                  <a:lnTo>
                    <a:pt x="84" y="346"/>
                  </a:lnTo>
                  <a:lnTo>
                    <a:pt x="83" y="348"/>
                  </a:lnTo>
                  <a:lnTo>
                    <a:pt x="82" y="349"/>
                  </a:lnTo>
                  <a:lnTo>
                    <a:pt x="79" y="351"/>
                  </a:lnTo>
                  <a:lnTo>
                    <a:pt x="79" y="352"/>
                  </a:lnTo>
                  <a:lnTo>
                    <a:pt x="78" y="353"/>
                  </a:lnTo>
                  <a:lnTo>
                    <a:pt x="79" y="354"/>
                  </a:lnTo>
                  <a:lnTo>
                    <a:pt x="89" y="353"/>
                  </a:lnTo>
                  <a:lnTo>
                    <a:pt x="100" y="352"/>
                  </a:lnTo>
                  <a:lnTo>
                    <a:pt x="113" y="352"/>
                  </a:lnTo>
                  <a:lnTo>
                    <a:pt x="127" y="352"/>
                  </a:lnTo>
                  <a:lnTo>
                    <a:pt x="138" y="354"/>
                  </a:lnTo>
                  <a:lnTo>
                    <a:pt x="147" y="357"/>
                  </a:lnTo>
                  <a:lnTo>
                    <a:pt x="155" y="364"/>
                  </a:lnTo>
                  <a:lnTo>
                    <a:pt x="162" y="366"/>
                  </a:lnTo>
                  <a:lnTo>
                    <a:pt x="167" y="366"/>
                  </a:lnTo>
                  <a:lnTo>
                    <a:pt x="173" y="360"/>
                  </a:lnTo>
                  <a:lnTo>
                    <a:pt x="176" y="359"/>
                  </a:lnTo>
                  <a:lnTo>
                    <a:pt x="183" y="358"/>
                  </a:lnTo>
                  <a:lnTo>
                    <a:pt x="191" y="357"/>
                  </a:lnTo>
                  <a:lnTo>
                    <a:pt x="200" y="357"/>
                  </a:lnTo>
                </a:path>
              </a:pathLst>
            </a:custGeom>
            <a:solidFill>
              <a:srgbClr val="C3B371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51" name="Freeform 66"/>
            <p:cNvSpPr>
              <a:spLocks/>
            </p:cNvSpPr>
            <p:nvPr/>
          </p:nvSpPr>
          <p:spPr bwMode="gray">
            <a:xfrm>
              <a:off x="3257" y="1546"/>
              <a:ext cx="80" cy="43"/>
            </a:xfrm>
            <a:custGeom>
              <a:avLst/>
              <a:gdLst>
                <a:gd name="T0" fmla="*/ 77 w 80"/>
                <a:gd name="T1" fmla="*/ 12 h 43"/>
                <a:gd name="T2" fmla="*/ 80 w 80"/>
                <a:gd name="T3" fmla="*/ 10 h 43"/>
                <a:gd name="T4" fmla="*/ 80 w 80"/>
                <a:gd name="T5" fmla="*/ 8 h 43"/>
                <a:gd name="T6" fmla="*/ 76 w 80"/>
                <a:gd name="T7" fmla="*/ 5 h 43"/>
                <a:gd name="T8" fmla="*/ 70 w 80"/>
                <a:gd name="T9" fmla="*/ 3 h 43"/>
                <a:gd name="T10" fmla="*/ 64 w 80"/>
                <a:gd name="T11" fmla="*/ 1 h 43"/>
                <a:gd name="T12" fmla="*/ 60 w 80"/>
                <a:gd name="T13" fmla="*/ 0 h 43"/>
                <a:gd name="T14" fmla="*/ 57 w 80"/>
                <a:gd name="T15" fmla="*/ 1 h 43"/>
                <a:gd name="T16" fmla="*/ 48 w 80"/>
                <a:gd name="T17" fmla="*/ 6 h 43"/>
                <a:gd name="T18" fmla="*/ 33 w 80"/>
                <a:gd name="T19" fmla="*/ 5 h 43"/>
                <a:gd name="T20" fmla="*/ 27 w 80"/>
                <a:gd name="T21" fmla="*/ 6 h 43"/>
                <a:gd name="T22" fmla="*/ 20 w 80"/>
                <a:gd name="T23" fmla="*/ 7 h 43"/>
                <a:gd name="T24" fmla="*/ 18 w 80"/>
                <a:gd name="T25" fmla="*/ 8 h 43"/>
                <a:gd name="T26" fmla="*/ 14 w 80"/>
                <a:gd name="T27" fmla="*/ 10 h 43"/>
                <a:gd name="T28" fmla="*/ 11 w 80"/>
                <a:gd name="T29" fmla="*/ 14 h 43"/>
                <a:gd name="T30" fmla="*/ 6 w 80"/>
                <a:gd name="T31" fmla="*/ 19 h 43"/>
                <a:gd name="T32" fmla="*/ 2 w 80"/>
                <a:gd name="T33" fmla="*/ 22 h 43"/>
                <a:gd name="T34" fmla="*/ 1 w 80"/>
                <a:gd name="T35" fmla="*/ 26 h 43"/>
                <a:gd name="T36" fmla="*/ 0 w 80"/>
                <a:gd name="T37" fmla="*/ 30 h 43"/>
                <a:gd name="T38" fmla="*/ 0 w 80"/>
                <a:gd name="T39" fmla="*/ 32 h 43"/>
                <a:gd name="T40" fmla="*/ 4 w 80"/>
                <a:gd name="T41" fmla="*/ 34 h 43"/>
                <a:gd name="T42" fmla="*/ 8 w 80"/>
                <a:gd name="T43" fmla="*/ 33 h 43"/>
                <a:gd name="T44" fmla="*/ 12 w 80"/>
                <a:gd name="T45" fmla="*/ 29 h 43"/>
                <a:gd name="T46" fmla="*/ 17 w 80"/>
                <a:gd name="T47" fmla="*/ 27 h 43"/>
                <a:gd name="T48" fmla="*/ 21 w 80"/>
                <a:gd name="T49" fmla="*/ 28 h 43"/>
                <a:gd name="T50" fmla="*/ 25 w 80"/>
                <a:gd name="T51" fmla="*/ 30 h 43"/>
                <a:gd name="T52" fmla="*/ 30 w 80"/>
                <a:gd name="T53" fmla="*/ 30 h 43"/>
                <a:gd name="T54" fmla="*/ 34 w 80"/>
                <a:gd name="T55" fmla="*/ 32 h 43"/>
                <a:gd name="T56" fmla="*/ 38 w 80"/>
                <a:gd name="T57" fmla="*/ 35 h 43"/>
                <a:gd name="T58" fmla="*/ 41 w 80"/>
                <a:gd name="T59" fmla="*/ 41 h 43"/>
                <a:gd name="T60" fmla="*/ 44 w 80"/>
                <a:gd name="T61" fmla="*/ 43 h 43"/>
                <a:gd name="T62" fmla="*/ 47 w 80"/>
                <a:gd name="T63" fmla="*/ 42 h 43"/>
                <a:gd name="T64" fmla="*/ 51 w 80"/>
                <a:gd name="T65" fmla="*/ 41 h 43"/>
                <a:gd name="T66" fmla="*/ 52 w 80"/>
                <a:gd name="T67" fmla="*/ 39 h 43"/>
                <a:gd name="T68" fmla="*/ 54 w 80"/>
                <a:gd name="T69" fmla="*/ 37 h 43"/>
                <a:gd name="T70" fmla="*/ 55 w 80"/>
                <a:gd name="T71" fmla="*/ 33 h 43"/>
                <a:gd name="T72" fmla="*/ 54 w 80"/>
                <a:gd name="T73" fmla="*/ 30 h 43"/>
                <a:gd name="T74" fmla="*/ 51 w 80"/>
                <a:gd name="T75" fmla="*/ 27 h 43"/>
                <a:gd name="T76" fmla="*/ 49 w 80"/>
                <a:gd name="T77" fmla="*/ 25 h 43"/>
                <a:gd name="T78" fmla="*/ 51 w 80"/>
                <a:gd name="T79" fmla="*/ 22 h 43"/>
                <a:gd name="T80" fmla="*/ 54 w 80"/>
                <a:gd name="T81" fmla="*/ 18 h 43"/>
                <a:gd name="T82" fmla="*/ 62 w 80"/>
                <a:gd name="T83" fmla="*/ 18 h 43"/>
                <a:gd name="T84" fmla="*/ 75 w 80"/>
                <a:gd name="T85" fmla="*/ 13 h 4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0"/>
                <a:gd name="T130" fmla="*/ 0 h 43"/>
                <a:gd name="T131" fmla="*/ 80 w 80"/>
                <a:gd name="T132" fmla="*/ 43 h 4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0" h="43">
                  <a:moveTo>
                    <a:pt x="75" y="13"/>
                  </a:moveTo>
                  <a:lnTo>
                    <a:pt x="77" y="12"/>
                  </a:lnTo>
                  <a:lnTo>
                    <a:pt x="79" y="11"/>
                  </a:lnTo>
                  <a:lnTo>
                    <a:pt x="80" y="10"/>
                  </a:lnTo>
                  <a:lnTo>
                    <a:pt x="80" y="9"/>
                  </a:lnTo>
                  <a:lnTo>
                    <a:pt x="80" y="8"/>
                  </a:lnTo>
                  <a:lnTo>
                    <a:pt x="79" y="6"/>
                  </a:lnTo>
                  <a:lnTo>
                    <a:pt x="76" y="5"/>
                  </a:lnTo>
                  <a:lnTo>
                    <a:pt x="74" y="4"/>
                  </a:lnTo>
                  <a:lnTo>
                    <a:pt x="70" y="3"/>
                  </a:lnTo>
                  <a:lnTo>
                    <a:pt x="67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48" y="6"/>
                  </a:lnTo>
                  <a:lnTo>
                    <a:pt x="40" y="6"/>
                  </a:lnTo>
                  <a:lnTo>
                    <a:pt x="33" y="5"/>
                  </a:lnTo>
                  <a:lnTo>
                    <a:pt x="30" y="5"/>
                  </a:lnTo>
                  <a:lnTo>
                    <a:pt x="27" y="6"/>
                  </a:lnTo>
                  <a:lnTo>
                    <a:pt x="23" y="7"/>
                  </a:lnTo>
                  <a:lnTo>
                    <a:pt x="20" y="7"/>
                  </a:lnTo>
                  <a:lnTo>
                    <a:pt x="19" y="7"/>
                  </a:lnTo>
                  <a:lnTo>
                    <a:pt x="18" y="8"/>
                  </a:lnTo>
                  <a:lnTo>
                    <a:pt x="16" y="9"/>
                  </a:lnTo>
                  <a:lnTo>
                    <a:pt x="14" y="10"/>
                  </a:lnTo>
                  <a:lnTo>
                    <a:pt x="13" y="12"/>
                  </a:lnTo>
                  <a:lnTo>
                    <a:pt x="11" y="14"/>
                  </a:lnTo>
                  <a:lnTo>
                    <a:pt x="9" y="17"/>
                  </a:lnTo>
                  <a:lnTo>
                    <a:pt x="6" y="19"/>
                  </a:lnTo>
                  <a:lnTo>
                    <a:pt x="4" y="20"/>
                  </a:lnTo>
                  <a:lnTo>
                    <a:pt x="2" y="22"/>
                  </a:lnTo>
                  <a:lnTo>
                    <a:pt x="1" y="23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6" y="34"/>
                  </a:lnTo>
                  <a:lnTo>
                    <a:pt x="8" y="33"/>
                  </a:lnTo>
                  <a:lnTo>
                    <a:pt x="10" y="31"/>
                  </a:lnTo>
                  <a:lnTo>
                    <a:pt x="12" y="29"/>
                  </a:lnTo>
                  <a:lnTo>
                    <a:pt x="14" y="27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8"/>
                  </a:lnTo>
                  <a:lnTo>
                    <a:pt x="24" y="29"/>
                  </a:lnTo>
                  <a:lnTo>
                    <a:pt x="25" y="30"/>
                  </a:lnTo>
                  <a:lnTo>
                    <a:pt x="28" y="30"/>
                  </a:lnTo>
                  <a:lnTo>
                    <a:pt x="30" y="30"/>
                  </a:lnTo>
                  <a:lnTo>
                    <a:pt x="31" y="30"/>
                  </a:lnTo>
                  <a:lnTo>
                    <a:pt x="34" y="32"/>
                  </a:lnTo>
                  <a:lnTo>
                    <a:pt x="36" y="34"/>
                  </a:lnTo>
                  <a:lnTo>
                    <a:pt x="38" y="35"/>
                  </a:lnTo>
                  <a:lnTo>
                    <a:pt x="40" y="38"/>
                  </a:lnTo>
                  <a:lnTo>
                    <a:pt x="41" y="41"/>
                  </a:lnTo>
                  <a:lnTo>
                    <a:pt x="42" y="42"/>
                  </a:lnTo>
                  <a:lnTo>
                    <a:pt x="44" y="43"/>
                  </a:lnTo>
                  <a:lnTo>
                    <a:pt x="45" y="42"/>
                  </a:lnTo>
                  <a:lnTo>
                    <a:pt x="47" y="42"/>
                  </a:lnTo>
                  <a:lnTo>
                    <a:pt x="49" y="41"/>
                  </a:lnTo>
                  <a:lnTo>
                    <a:pt x="51" y="41"/>
                  </a:lnTo>
                  <a:lnTo>
                    <a:pt x="51" y="40"/>
                  </a:lnTo>
                  <a:lnTo>
                    <a:pt x="52" y="39"/>
                  </a:lnTo>
                  <a:lnTo>
                    <a:pt x="53" y="38"/>
                  </a:lnTo>
                  <a:lnTo>
                    <a:pt x="54" y="37"/>
                  </a:lnTo>
                  <a:lnTo>
                    <a:pt x="55" y="35"/>
                  </a:lnTo>
                  <a:lnTo>
                    <a:pt x="55" y="33"/>
                  </a:lnTo>
                  <a:lnTo>
                    <a:pt x="55" y="31"/>
                  </a:lnTo>
                  <a:lnTo>
                    <a:pt x="54" y="30"/>
                  </a:lnTo>
                  <a:lnTo>
                    <a:pt x="52" y="29"/>
                  </a:lnTo>
                  <a:lnTo>
                    <a:pt x="51" y="27"/>
                  </a:lnTo>
                  <a:lnTo>
                    <a:pt x="50" y="26"/>
                  </a:lnTo>
                  <a:lnTo>
                    <a:pt x="49" y="25"/>
                  </a:lnTo>
                  <a:lnTo>
                    <a:pt x="49" y="24"/>
                  </a:lnTo>
                  <a:lnTo>
                    <a:pt x="51" y="22"/>
                  </a:lnTo>
                  <a:lnTo>
                    <a:pt x="52" y="20"/>
                  </a:lnTo>
                  <a:lnTo>
                    <a:pt x="54" y="18"/>
                  </a:lnTo>
                  <a:lnTo>
                    <a:pt x="56" y="17"/>
                  </a:lnTo>
                  <a:lnTo>
                    <a:pt x="62" y="18"/>
                  </a:lnTo>
                  <a:lnTo>
                    <a:pt x="69" y="17"/>
                  </a:lnTo>
                  <a:lnTo>
                    <a:pt x="75" y="13"/>
                  </a:lnTo>
                </a:path>
              </a:pathLst>
            </a:custGeom>
            <a:solidFill>
              <a:srgbClr val="C3B371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52" name="Freeform 67"/>
            <p:cNvSpPr>
              <a:spLocks/>
            </p:cNvSpPr>
            <p:nvPr/>
          </p:nvSpPr>
          <p:spPr bwMode="gray">
            <a:xfrm>
              <a:off x="2735" y="1389"/>
              <a:ext cx="36" cy="73"/>
            </a:xfrm>
            <a:custGeom>
              <a:avLst/>
              <a:gdLst>
                <a:gd name="T0" fmla="*/ 0 w 36"/>
                <a:gd name="T1" fmla="*/ 33 h 73"/>
                <a:gd name="T2" fmla="*/ 0 w 36"/>
                <a:gd name="T3" fmla="*/ 35 h 73"/>
                <a:gd name="T4" fmla="*/ 0 w 36"/>
                <a:gd name="T5" fmla="*/ 37 h 73"/>
                <a:gd name="T6" fmla="*/ 1 w 36"/>
                <a:gd name="T7" fmla="*/ 39 h 73"/>
                <a:gd name="T8" fmla="*/ 2 w 36"/>
                <a:gd name="T9" fmla="*/ 43 h 73"/>
                <a:gd name="T10" fmla="*/ 3 w 36"/>
                <a:gd name="T11" fmla="*/ 47 h 73"/>
                <a:gd name="T12" fmla="*/ 4 w 36"/>
                <a:gd name="T13" fmla="*/ 50 h 73"/>
                <a:gd name="T14" fmla="*/ 6 w 36"/>
                <a:gd name="T15" fmla="*/ 54 h 73"/>
                <a:gd name="T16" fmla="*/ 10 w 36"/>
                <a:gd name="T17" fmla="*/ 59 h 73"/>
                <a:gd name="T18" fmla="*/ 15 w 36"/>
                <a:gd name="T19" fmla="*/ 61 h 73"/>
                <a:gd name="T20" fmla="*/ 18 w 36"/>
                <a:gd name="T21" fmla="*/ 63 h 73"/>
                <a:gd name="T22" fmla="*/ 19 w 36"/>
                <a:gd name="T23" fmla="*/ 66 h 73"/>
                <a:gd name="T24" fmla="*/ 22 w 36"/>
                <a:gd name="T25" fmla="*/ 68 h 73"/>
                <a:gd name="T26" fmla="*/ 27 w 36"/>
                <a:gd name="T27" fmla="*/ 71 h 73"/>
                <a:gd name="T28" fmla="*/ 32 w 36"/>
                <a:gd name="T29" fmla="*/ 73 h 73"/>
                <a:gd name="T30" fmla="*/ 34 w 36"/>
                <a:gd name="T31" fmla="*/ 73 h 73"/>
                <a:gd name="T32" fmla="*/ 36 w 36"/>
                <a:gd name="T33" fmla="*/ 71 h 73"/>
                <a:gd name="T34" fmla="*/ 34 w 36"/>
                <a:gd name="T35" fmla="*/ 67 h 73"/>
                <a:gd name="T36" fmla="*/ 33 w 36"/>
                <a:gd name="T37" fmla="*/ 66 h 73"/>
                <a:gd name="T38" fmla="*/ 30 w 36"/>
                <a:gd name="T39" fmla="*/ 61 h 73"/>
                <a:gd name="T40" fmla="*/ 29 w 36"/>
                <a:gd name="T41" fmla="*/ 53 h 73"/>
                <a:gd name="T42" fmla="*/ 30 w 36"/>
                <a:gd name="T43" fmla="*/ 49 h 73"/>
                <a:gd name="T44" fmla="*/ 31 w 36"/>
                <a:gd name="T45" fmla="*/ 48 h 73"/>
                <a:gd name="T46" fmla="*/ 31 w 36"/>
                <a:gd name="T47" fmla="*/ 43 h 73"/>
                <a:gd name="T48" fmla="*/ 30 w 36"/>
                <a:gd name="T49" fmla="*/ 37 h 73"/>
                <a:gd name="T50" fmla="*/ 29 w 36"/>
                <a:gd name="T51" fmla="*/ 32 h 73"/>
                <a:gd name="T52" fmla="*/ 28 w 36"/>
                <a:gd name="T53" fmla="*/ 32 h 73"/>
                <a:gd name="T54" fmla="*/ 26 w 36"/>
                <a:gd name="T55" fmla="*/ 32 h 73"/>
                <a:gd name="T56" fmla="*/ 24 w 36"/>
                <a:gd name="T57" fmla="*/ 32 h 73"/>
                <a:gd name="T58" fmla="*/ 23 w 36"/>
                <a:gd name="T59" fmla="*/ 30 h 73"/>
                <a:gd name="T60" fmla="*/ 22 w 36"/>
                <a:gd name="T61" fmla="*/ 31 h 73"/>
                <a:gd name="T62" fmla="*/ 19 w 36"/>
                <a:gd name="T63" fmla="*/ 25 h 73"/>
                <a:gd name="T64" fmla="*/ 16 w 36"/>
                <a:gd name="T65" fmla="*/ 8 h 73"/>
                <a:gd name="T66" fmla="*/ 13 w 36"/>
                <a:gd name="T67" fmla="*/ 1 h 73"/>
                <a:gd name="T68" fmla="*/ 10 w 36"/>
                <a:gd name="T69" fmla="*/ 0 h 73"/>
                <a:gd name="T70" fmla="*/ 9 w 36"/>
                <a:gd name="T71" fmla="*/ 0 h 73"/>
                <a:gd name="T72" fmla="*/ 8 w 36"/>
                <a:gd name="T73" fmla="*/ 7 h 73"/>
                <a:gd name="T74" fmla="*/ 8 w 36"/>
                <a:gd name="T75" fmla="*/ 24 h 73"/>
                <a:gd name="T76" fmla="*/ 4 w 36"/>
                <a:gd name="T77" fmla="*/ 29 h 7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6"/>
                <a:gd name="T118" fmla="*/ 0 h 73"/>
                <a:gd name="T119" fmla="*/ 36 w 36"/>
                <a:gd name="T120" fmla="*/ 73 h 73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6" h="73">
                  <a:moveTo>
                    <a:pt x="1" y="32"/>
                  </a:moveTo>
                  <a:lnTo>
                    <a:pt x="0" y="33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37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2" y="43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8"/>
                  </a:lnTo>
                  <a:lnTo>
                    <a:pt x="4" y="50"/>
                  </a:lnTo>
                  <a:lnTo>
                    <a:pt x="5" y="51"/>
                  </a:lnTo>
                  <a:lnTo>
                    <a:pt x="6" y="54"/>
                  </a:lnTo>
                  <a:lnTo>
                    <a:pt x="8" y="57"/>
                  </a:lnTo>
                  <a:lnTo>
                    <a:pt x="10" y="59"/>
                  </a:lnTo>
                  <a:lnTo>
                    <a:pt x="13" y="60"/>
                  </a:lnTo>
                  <a:lnTo>
                    <a:pt x="15" y="61"/>
                  </a:lnTo>
                  <a:lnTo>
                    <a:pt x="17" y="62"/>
                  </a:lnTo>
                  <a:lnTo>
                    <a:pt x="18" y="63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7"/>
                  </a:lnTo>
                  <a:lnTo>
                    <a:pt x="22" y="68"/>
                  </a:lnTo>
                  <a:lnTo>
                    <a:pt x="25" y="69"/>
                  </a:lnTo>
                  <a:lnTo>
                    <a:pt x="27" y="71"/>
                  </a:lnTo>
                  <a:lnTo>
                    <a:pt x="30" y="73"/>
                  </a:lnTo>
                  <a:lnTo>
                    <a:pt x="32" y="73"/>
                  </a:lnTo>
                  <a:lnTo>
                    <a:pt x="33" y="73"/>
                  </a:lnTo>
                  <a:lnTo>
                    <a:pt x="34" y="73"/>
                  </a:lnTo>
                  <a:lnTo>
                    <a:pt x="35" y="72"/>
                  </a:lnTo>
                  <a:lnTo>
                    <a:pt x="36" y="71"/>
                  </a:lnTo>
                  <a:lnTo>
                    <a:pt x="35" y="69"/>
                  </a:lnTo>
                  <a:lnTo>
                    <a:pt x="34" y="67"/>
                  </a:lnTo>
                  <a:lnTo>
                    <a:pt x="34" y="66"/>
                  </a:lnTo>
                  <a:lnTo>
                    <a:pt x="33" y="66"/>
                  </a:lnTo>
                  <a:lnTo>
                    <a:pt x="32" y="65"/>
                  </a:lnTo>
                  <a:lnTo>
                    <a:pt x="30" y="61"/>
                  </a:lnTo>
                  <a:lnTo>
                    <a:pt x="29" y="58"/>
                  </a:lnTo>
                  <a:lnTo>
                    <a:pt x="29" y="53"/>
                  </a:lnTo>
                  <a:lnTo>
                    <a:pt x="30" y="50"/>
                  </a:lnTo>
                  <a:lnTo>
                    <a:pt x="30" y="49"/>
                  </a:lnTo>
                  <a:lnTo>
                    <a:pt x="31" y="48"/>
                  </a:lnTo>
                  <a:lnTo>
                    <a:pt x="31" y="46"/>
                  </a:lnTo>
                  <a:lnTo>
                    <a:pt x="31" y="43"/>
                  </a:lnTo>
                  <a:lnTo>
                    <a:pt x="31" y="40"/>
                  </a:lnTo>
                  <a:lnTo>
                    <a:pt x="30" y="37"/>
                  </a:lnTo>
                  <a:lnTo>
                    <a:pt x="30" y="34"/>
                  </a:lnTo>
                  <a:lnTo>
                    <a:pt x="29" y="32"/>
                  </a:lnTo>
                  <a:lnTo>
                    <a:pt x="28" y="32"/>
                  </a:lnTo>
                  <a:lnTo>
                    <a:pt x="27" y="32"/>
                  </a:lnTo>
                  <a:lnTo>
                    <a:pt x="26" y="32"/>
                  </a:lnTo>
                  <a:lnTo>
                    <a:pt x="25" y="33"/>
                  </a:lnTo>
                  <a:lnTo>
                    <a:pt x="24" y="32"/>
                  </a:lnTo>
                  <a:lnTo>
                    <a:pt x="24" y="31"/>
                  </a:lnTo>
                  <a:lnTo>
                    <a:pt x="23" y="30"/>
                  </a:lnTo>
                  <a:lnTo>
                    <a:pt x="22" y="31"/>
                  </a:lnTo>
                  <a:lnTo>
                    <a:pt x="19" y="25"/>
                  </a:lnTo>
                  <a:lnTo>
                    <a:pt x="17" y="16"/>
                  </a:lnTo>
                  <a:lnTo>
                    <a:pt x="16" y="8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8" y="7"/>
                  </a:lnTo>
                  <a:lnTo>
                    <a:pt x="9" y="15"/>
                  </a:lnTo>
                  <a:lnTo>
                    <a:pt x="8" y="24"/>
                  </a:lnTo>
                  <a:lnTo>
                    <a:pt x="7" y="27"/>
                  </a:lnTo>
                  <a:lnTo>
                    <a:pt x="4" y="29"/>
                  </a:lnTo>
                  <a:lnTo>
                    <a:pt x="1" y="32"/>
                  </a:lnTo>
                </a:path>
              </a:pathLst>
            </a:custGeom>
            <a:solidFill>
              <a:srgbClr val="C3B371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53" name="Freeform 68"/>
            <p:cNvSpPr>
              <a:spLocks/>
            </p:cNvSpPr>
            <p:nvPr/>
          </p:nvSpPr>
          <p:spPr bwMode="gray">
            <a:xfrm>
              <a:off x="2733" y="1582"/>
              <a:ext cx="483" cy="309"/>
            </a:xfrm>
            <a:custGeom>
              <a:avLst/>
              <a:gdLst>
                <a:gd name="T0" fmla="*/ 24 w 483"/>
                <a:gd name="T1" fmla="*/ 162 h 309"/>
                <a:gd name="T2" fmla="*/ 36 w 483"/>
                <a:gd name="T3" fmla="*/ 160 h 309"/>
                <a:gd name="T4" fmla="*/ 50 w 483"/>
                <a:gd name="T5" fmla="*/ 159 h 309"/>
                <a:gd name="T6" fmla="*/ 54 w 483"/>
                <a:gd name="T7" fmla="*/ 165 h 309"/>
                <a:gd name="T8" fmla="*/ 50 w 483"/>
                <a:gd name="T9" fmla="*/ 176 h 309"/>
                <a:gd name="T10" fmla="*/ 47 w 483"/>
                <a:gd name="T11" fmla="*/ 187 h 309"/>
                <a:gd name="T12" fmla="*/ 0 w 483"/>
                <a:gd name="T13" fmla="*/ 227 h 309"/>
                <a:gd name="T14" fmla="*/ 344 w 483"/>
                <a:gd name="T15" fmla="*/ 247 h 309"/>
                <a:gd name="T16" fmla="*/ 369 w 483"/>
                <a:gd name="T17" fmla="*/ 204 h 309"/>
                <a:gd name="T18" fmla="*/ 387 w 483"/>
                <a:gd name="T19" fmla="*/ 178 h 309"/>
                <a:gd name="T20" fmla="*/ 405 w 483"/>
                <a:gd name="T21" fmla="*/ 161 h 309"/>
                <a:gd name="T22" fmla="*/ 423 w 483"/>
                <a:gd name="T23" fmla="*/ 148 h 309"/>
                <a:gd name="T24" fmla="*/ 449 w 483"/>
                <a:gd name="T25" fmla="*/ 132 h 309"/>
                <a:gd name="T26" fmla="*/ 483 w 483"/>
                <a:gd name="T27" fmla="*/ 109 h 309"/>
                <a:gd name="T28" fmla="*/ 471 w 483"/>
                <a:gd name="T29" fmla="*/ 92 h 309"/>
                <a:gd name="T30" fmla="*/ 464 w 483"/>
                <a:gd name="T31" fmla="*/ 76 h 309"/>
                <a:gd name="T32" fmla="*/ 450 w 483"/>
                <a:gd name="T33" fmla="*/ 72 h 309"/>
                <a:gd name="T34" fmla="*/ 430 w 483"/>
                <a:gd name="T35" fmla="*/ 77 h 309"/>
                <a:gd name="T36" fmla="*/ 413 w 483"/>
                <a:gd name="T37" fmla="*/ 79 h 309"/>
                <a:gd name="T38" fmla="*/ 374 w 483"/>
                <a:gd name="T39" fmla="*/ 71 h 309"/>
                <a:gd name="T40" fmla="*/ 332 w 483"/>
                <a:gd name="T41" fmla="*/ 57 h 309"/>
                <a:gd name="T42" fmla="*/ 291 w 483"/>
                <a:gd name="T43" fmla="*/ 45 h 309"/>
                <a:gd name="T44" fmla="*/ 255 w 483"/>
                <a:gd name="T45" fmla="*/ 41 h 309"/>
                <a:gd name="T46" fmla="*/ 231 w 483"/>
                <a:gd name="T47" fmla="*/ 47 h 309"/>
                <a:gd name="T48" fmla="*/ 216 w 483"/>
                <a:gd name="T49" fmla="*/ 50 h 309"/>
                <a:gd name="T50" fmla="*/ 206 w 483"/>
                <a:gd name="T51" fmla="*/ 45 h 309"/>
                <a:gd name="T52" fmla="*/ 196 w 483"/>
                <a:gd name="T53" fmla="*/ 30 h 309"/>
                <a:gd name="T54" fmla="*/ 185 w 483"/>
                <a:gd name="T55" fmla="*/ 11 h 309"/>
                <a:gd name="T56" fmla="*/ 172 w 483"/>
                <a:gd name="T57" fmla="*/ 0 h 309"/>
                <a:gd name="T58" fmla="*/ 155 w 483"/>
                <a:gd name="T59" fmla="*/ 3 h 309"/>
                <a:gd name="T60" fmla="*/ 142 w 483"/>
                <a:gd name="T61" fmla="*/ 11 h 309"/>
                <a:gd name="T62" fmla="*/ 133 w 483"/>
                <a:gd name="T63" fmla="*/ 21 h 309"/>
                <a:gd name="T64" fmla="*/ 120 w 483"/>
                <a:gd name="T65" fmla="*/ 24 h 309"/>
                <a:gd name="T66" fmla="*/ 115 w 483"/>
                <a:gd name="T67" fmla="*/ 30 h 309"/>
                <a:gd name="T68" fmla="*/ 112 w 483"/>
                <a:gd name="T69" fmla="*/ 32 h 309"/>
                <a:gd name="T70" fmla="*/ 108 w 483"/>
                <a:gd name="T71" fmla="*/ 33 h 309"/>
                <a:gd name="T72" fmla="*/ 104 w 483"/>
                <a:gd name="T73" fmla="*/ 35 h 309"/>
                <a:gd name="T74" fmla="*/ 98 w 483"/>
                <a:gd name="T75" fmla="*/ 42 h 309"/>
                <a:gd name="T76" fmla="*/ 82 w 483"/>
                <a:gd name="T77" fmla="*/ 48 h 309"/>
                <a:gd name="T78" fmla="*/ 72 w 483"/>
                <a:gd name="T79" fmla="*/ 57 h 309"/>
                <a:gd name="T80" fmla="*/ 64 w 483"/>
                <a:gd name="T81" fmla="*/ 82 h 309"/>
                <a:gd name="T82" fmla="*/ 56 w 483"/>
                <a:gd name="T83" fmla="*/ 103 h 309"/>
                <a:gd name="T84" fmla="*/ 48 w 483"/>
                <a:gd name="T85" fmla="*/ 114 h 309"/>
                <a:gd name="T86" fmla="*/ 47 w 483"/>
                <a:gd name="T87" fmla="*/ 122 h 309"/>
                <a:gd name="T88" fmla="*/ 45 w 483"/>
                <a:gd name="T89" fmla="*/ 126 h 309"/>
                <a:gd name="T90" fmla="*/ 41 w 483"/>
                <a:gd name="T91" fmla="*/ 131 h 309"/>
                <a:gd name="T92" fmla="*/ 37 w 483"/>
                <a:gd name="T93" fmla="*/ 143 h 309"/>
                <a:gd name="T94" fmla="*/ 24 w 483"/>
                <a:gd name="T95" fmla="*/ 158 h 30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83"/>
                <a:gd name="T145" fmla="*/ 0 h 309"/>
                <a:gd name="T146" fmla="*/ 483 w 483"/>
                <a:gd name="T147" fmla="*/ 309 h 30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83" h="309">
                  <a:moveTo>
                    <a:pt x="17" y="167"/>
                  </a:moveTo>
                  <a:lnTo>
                    <a:pt x="24" y="162"/>
                  </a:lnTo>
                  <a:lnTo>
                    <a:pt x="30" y="160"/>
                  </a:lnTo>
                  <a:lnTo>
                    <a:pt x="36" y="160"/>
                  </a:lnTo>
                  <a:lnTo>
                    <a:pt x="44" y="159"/>
                  </a:lnTo>
                  <a:lnTo>
                    <a:pt x="50" y="159"/>
                  </a:lnTo>
                  <a:lnTo>
                    <a:pt x="54" y="161"/>
                  </a:lnTo>
                  <a:lnTo>
                    <a:pt x="54" y="165"/>
                  </a:lnTo>
                  <a:lnTo>
                    <a:pt x="53" y="170"/>
                  </a:lnTo>
                  <a:lnTo>
                    <a:pt x="50" y="176"/>
                  </a:lnTo>
                  <a:lnTo>
                    <a:pt x="48" y="181"/>
                  </a:lnTo>
                  <a:lnTo>
                    <a:pt x="47" y="187"/>
                  </a:lnTo>
                  <a:lnTo>
                    <a:pt x="49" y="192"/>
                  </a:lnTo>
                  <a:lnTo>
                    <a:pt x="0" y="227"/>
                  </a:lnTo>
                  <a:lnTo>
                    <a:pt x="85" y="309"/>
                  </a:lnTo>
                  <a:lnTo>
                    <a:pt x="344" y="247"/>
                  </a:lnTo>
                  <a:lnTo>
                    <a:pt x="357" y="224"/>
                  </a:lnTo>
                  <a:lnTo>
                    <a:pt x="369" y="204"/>
                  </a:lnTo>
                  <a:lnTo>
                    <a:pt x="379" y="190"/>
                  </a:lnTo>
                  <a:lnTo>
                    <a:pt x="387" y="178"/>
                  </a:lnTo>
                  <a:lnTo>
                    <a:pt x="396" y="168"/>
                  </a:lnTo>
                  <a:lnTo>
                    <a:pt x="405" y="161"/>
                  </a:lnTo>
                  <a:lnTo>
                    <a:pt x="414" y="155"/>
                  </a:lnTo>
                  <a:lnTo>
                    <a:pt x="423" y="148"/>
                  </a:lnTo>
                  <a:lnTo>
                    <a:pt x="436" y="142"/>
                  </a:lnTo>
                  <a:lnTo>
                    <a:pt x="449" y="132"/>
                  </a:lnTo>
                  <a:lnTo>
                    <a:pt x="464" y="122"/>
                  </a:lnTo>
                  <a:lnTo>
                    <a:pt x="483" y="109"/>
                  </a:lnTo>
                  <a:lnTo>
                    <a:pt x="477" y="101"/>
                  </a:lnTo>
                  <a:lnTo>
                    <a:pt x="471" y="92"/>
                  </a:lnTo>
                  <a:lnTo>
                    <a:pt x="468" y="83"/>
                  </a:lnTo>
                  <a:lnTo>
                    <a:pt x="464" y="76"/>
                  </a:lnTo>
                  <a:lnTo>
                    <a:pt x="458" y="72"/>
                  </a:lnTo>
                  <a:lnTo>
                    <a:pt x="450" y="72"/>
                  </a:lnTo>
                  <a:lnTo>
                    <a:pt x="440" y="74"/>
                  </a:lnTo>
                  <a:lnTo>
                    <a:pt x="430" y="77"/>
                  </a:lnTo>
                  <a:lnTo>
                    <a:pt x="421" y="79"/>
                  </a:lnTo>
                  <a:lnTo>
                    <a:pt x="413" y="79"/>
                  </a:lnTo>
                  <a:lnTo>
                    <a:pt x="394" y="76"/>
                  </a:lnTo>
                  <a:lnTo>
                    <a:pt x="374" y="71"/>
                  </a:lnTo>
                  <a:lnTo>
                    <a:pt x="352" y="64"/>
                  </a:lnTo>
                  <a:lnTo>
                    <a:pt x="332" y="57"/>
                  </a:lnTo>
                  <a:lnTo>
                    <a:pt x="310" y="50"/>
                  </a:lnTo>
                  <a:lnTo>
                    <a:pt x="291" y="45"/>
                  </a:lnTo>
                  <a:lnTo>
                    <a:pt x="271" y="42"/>
                  </a:lnTo>
                  <a:lnTo>
                    <a:pt x="255" y="41"/>
                  </a:lnTo>
                  <a:lnTo>
                    <a:pt x="239" y="44"/>
                  </a:lnTo>
                  <a:lnTo>
                    <a:pt x="231" y="47"/>
                  </a:lnTo>
                  <a:lnTo>
                    <a:pt x="223" y="50"/>
                  </a:lnTo>
                  <a:lnTo>
                    <a:pt x="216" y="50"/>
                  </a:lnTo>
                  <a:lnTo>
                    <a:pt x="210" y="49"/>
                  </a:lnTo>
                  <a:lnTo>
                    <a:pt x="206" y="45"/>
                  </a:lnTo>
                  <a:lnTo>
                    <a:pt x="200" y="38"/>
                  </a:lnTo>
                  <a:lnTo>
                    <a:pt x="196" y="30"/>
                  </a:lnTo>
                  <a:lnTo>
                    <a:pt x="190" y="21"/>
                  </a:lnTo>
                  <a:lnTo>
                    <a:pt x="185" y="11"/>
                  </a:lnTo>
                  <a:lnTo>
                    <a:pt x="179" y="5"/>
                  </a:lnTo>
                  <a:lnTo>
                    <a:pt x="172" y="0"/>
                  </a:lnTo>
                  <a:lnTo>
                    <a:pt x="164" y="0"/>
                  </a:lnTo>
                  <a:lnTo>
                    <a:pt x="155" y="3"/>
                  </a:lnTo>
                  <a:lnTo>
                    <a:pt x="149" y="7"/>
                  </a:lnTo>
                  <a:lnTo>
                    <a:pt x="142" y="11"/>
                  </a:lnTo>
                  <a:lnTo>
                    <a:pt x="138" y="15"/>
                  </a:lnTo>
                  <a:lnTo>
                    <a:pt x="133" y="21"/>
                  </a:lnTo>
                  <a:lnTo>
                    <a:pt x="126" y="23"/>
                  </a:lnTo>
                  <a:lnTo>
                    <a:pt x="120" y="24"/>
                  </a:lnTo>
                  <a:lnTo>
                    <a:pt x="117" y="27"/>
                  </a:lnTo>
                  <a:lnTo>
                    <a:pt x="115" y="30"/>
                  </a:lnTo>
                  <a:lnTo>
                    <a:pt x="113" y="32"/>
                  </a:lnTo>
                  <a:lnTo>
                    <a:pt x="112" y="32"/>
                  </a:lnTo>
                  <a:lnTo>
                    <a:pt x="110" y="33"/>
                  </a:lnTo>
                  <a:lnTo>
                    <a:pt x="108" y="33"/>
                  </a:lnTo>
                  <a:lnTo>
                    <a:pt x="106" y="34"/>
                  </a:lnTo>
                  <a:lnTo>
                    <a:pt x="104" y="35"/>
                  </a:lnTo>
                  <a:lnTo>
                    <a:pt x="103" y="37"/>
                  </a:lnTo>
                  <a:lnTo>
                    <a:pt x="98" y="42"/>
                  </a:lnTo>
                  <a:lnTo>
                    <a:pt x="91" y="45"/>
                  </a:lnTo>
                  <a:lnTo>
                    <a:pt x="82" y="48"/>
                  </a:lnTo>
                  <a:lnTo>
                    <a:pt x="76" y="52"/>
                  </a:lnTo>
                  <a:lnTo>
                    <a:pt x="72" y="57"/>
                  </a:lnTo>
                  <a:lnTo>
                    <a:pt x="68" y="69"/>
                  </a:lnTo>
                  <a:lnTo>
                    <a:pt x="64" y="82"/>
                  </a:lnTo>
                  <a:lnTo>
                    <a:pt x="60" y="94"/>
                  </a:lnTo>
                  <a:lnTo>
                    <a:pt x="56" y="103"/>
                  </a:lnTo>
                  <a:lnTo>
                    <a:pt x="52" y="108"/>
                  </a:lnTo>
                  <a:lnTo>
                    <a:pt x="48" y="114"/>
                  </a:lnTo>
                  <a:lnTo>
                    <a:pt x="47" y="120"/>
                  </a:lnTo>
                  <a:lnTo>
                    <a:pt x="47" y="122"/>
                  </a:lnTo>
                  <a:lnTo>
                    <a:pt x="46" y="124"/>
                  </a:lnTo>
                  <a:lnTo>
                    <a:pt x="45" y="126"/>
                  </a:lnTo>
                  <a:lnTo>
                    <a:pt x="43" y="129"/>
                  </a:lnTo>
                  <a:lnTo>
                    <a:pt x="41" y="131"/>
                  </a:lnTo>
                  <a:lnTo>
                    <a:pt x="40" y="136"/>
                  </a:lnTo>
                  <a:lnTo>
                    <a:pt x="37" y="143"/>
                  </a:lnTo>
                  <a:lnTo>
                    <a:pt x="31" y="150"/>
                  </a:lnTo>
                  <a:lnTo>
                    <a:pt x="24" y="158"/>
                  </a:lnTo>
                  <a:lnTo>
                    <a:pt x="17" y="167"/>
                  </a:lnTo>
                  <a:close/>
                </a:path>
              </a:pathLst>
            </a:custGeom>
            <a:solidFill>
              <a:srgbClr val="C3B37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54" name="Freeform 69"/>
            <p:cNvSpPr>
              <a:spLocks/>
            </p:cNvSpPr>
            <p:nvPr/>
          </p:nvSpPr>
          <p:spPr bwMode="gray">
            <a:xfrm>
              <a:off x="2733" y="1582"/>
              <a:ext cx="483" cy="309"/>
            </a:xfrm>
            <a:custGeom>
              <a:avLst/>
              <a:gdLst>
                <a:gd name="T0" fmla="*/ 24 w 483"/>
                <a:gd name="T1" fmla="*/ 162 h 309"/>
                <a:gd name="T2" fmla="*/ 36 w 483"/>
                <a:gd name="T3" fmla="*/ 160 h 309"/>
                <a:gd name="T4" fmla="*/ 50 w 483"/>
                <a:gd name="T5" fmla="*/ 159 h 309"/>
                <a:gd name="T6" fmla="*/ 54 w 483"/>
                <a:gd name="T7" fmla="*/ 165 h 309"/>
                <a:gd name="T8" fmla="*/ 50 w 483"/>
                <a:gd name="T9" fmla="*/ 176 h 309"/>
                <a:gd name="T10" fmla="*/ 47 w 483"/>
                <a:gd name="T11" fmla="*/ 187 h 309"/>
                <a:gd name="T12" fmla="*/ 0 w 483"/>
                <a:gd name="T13" fmla="*/ 227 h 309"/>
                <a:gd name="T14" fmla="*/ 344 w 483"/>
                <a:gd name="T15" fmla="*/ 247 h 309"/>
                <a:gd name="T16" fmla="*/ 369 w 483"/>
                <a:gd name="T17" fmla="*/ 204 h 309"/>
                <a:gd name="T18" fmla="*/ 387 w 483"/>
                <a:gd name="T19" fmla="*/ 178 h 309"/>
                <a:gd name="T20" fmla="*/ 405 w 483"/>
                <a:gd name="T21" fmla="*/ 161 h 309"/>
                <a:gd name="T22" fmla="*/ 423 w 483"/>
                <a:gd name="T23" fmla="*/ 148 h 309"/>
                <a:gd name="T24" fmla="*/ 449 w 483"/>
                <a:gd name="T25" fmla="*/ 132 h 309"/>
                <a:gd name="T26" fmla="*/ 483 w 483"/>
                <a:gd name="T27" fmla="*/ 109 h 309"/>
                <a:gd name="T28" fmla="*/ 471 w 483"/>
                <a:gd name="T29" fmla="*/ 92 h 309"/>
                <a:gd name="T30" fmla="*/ 464 w 483"/>
                <a:gd name="T31" fmla="*/ 76 h 309"/>
                <a:gd name="T32" fmla="*/ 450 w 483"/>
                <a:gd name="T33" fmla="*/ 72 h 309"/>
                <a:gd name="T34" fmla="*/ 430 w 483"/>
                <a:gd name="T35" fmla="*/ 77 h 309"/>
                <a:gd name="T36" fmla="*/ 413 w 483"/>
                <a:gd name="T37" fmla="*/ 79 h 309"/>
                <a:gd name="T38" fmla="*/ 374 w 483"/>
                <a:gd name="T39" fmla="*/ 71 h 309"/>
                <a:gd name="T40" fmla="*/ 332 w 483"/>
                <a:gd name="T41" fmla="*/ 57 h 309"/>
                <a:gd name="T42" fmla="*/ 291 w 483"/>
                <a:gd name="T43" fmla="*/ 45 h 309"/>
                <a:gd name="T44" fmla="*/ 255 w 483"/>
                <a:gd name="T45" fmla="*/ 41 h 309"/>
                <a:gd name="T46" fmla="*/ 231 w 483"/>
                <a:gd name="T47" fmla="*/ 47 h 309"/>
                <a:gd name="T48" fmla="*/ 216 w 483"/>
                <a:gd name="T49" fmla="*/ 50 h 309"/>
                <a:gd name="T50" fmla="*/ 206 w 483"/>
                <a:gd name="T51" fmla="*/ 45 h 309"/>
                <a:gd name="T52" fmla="*/ 196 w 483"/>
                <a:gd name="T53" fmla="*/ 30 h 309"/>
                <a:gd name="T54" fmla="*/ 185 w 483"/>
                <a:gd name="T55" fmla="*/ 11 h 309"/>
                <a:gd name="T56" fmla="*/ 172 w 483"/>
                <a:gd name="T57" fmla="*/ 0 h 309"/>
                <a:gd name="T58" fmla="*/ 155 w 483"/>
                <a:gd name="T59" fmla="*/ 3 h 309"/>
                <a:gd name="T60" fmla="*/ 142 w 483"/>
                <a:gd name="T61" fmla="*/ 11 h 309"/>
                <a:gd name="T62" fmla="*/ 133 w 483"/>
                <a:gd name="T63" fmla="*/ 21 h 309"/>
                <a:gd name="T64" fmla="*/ 120 w 483"/>
                <a:gd name="T65" fmla="*/ 24 h 309"/>
                <a:gd name="T66" fmla="*/ 115 w 483"/>
                <a:gd name="T67" fmla="*/ 30 h 309"/>
                <a:gd name="T68" fmla="*/ 112 w 483"/>
                <a:gd name="T69" fmla="*/ 32 h 309"/>
                <a:gd name="T70" fmla="*/ 108 w 483"/>
                <a:gd name="T71" fmla="*/ 33 h 309"/>
                <a:gd name="T72" fmla="*/ 104 w 483"/>
                <a:gd name="T73" fmla="*/ 35 h 309"/>
                <a:gd name="T74" fmla="*/ 98 w 483"/>
                <a:gd name="T75" fmla="*/ 42 h 309"/>
                <a:gd name="T76" fmla="*/ 82 w 483"/>
                <a:gd name="T77" fmla="*/ 48 h 309"/>
                <a:gd name="T78" fmla="*/ 72 w 483"/>
                <a:gd name="T79" fmla="*/ 57 h 309"/>
                <a:gd name="T80" fmla="*/ 64 w 483"/>
                <a:gd name="T81" fmla="*/ 82 h 309"/>
                <a:gd name="T82" fmla="*/ 56 w 483"/>
                <a:gd name="T83" fmla="*/ 103 h 309"/>
                <a:gd name="T84" fmla="*/ 48 w 483"/>
                <a:gd name="T85" fmla="*/ 114 h 309"/>
                <a:gd name="T86" fmla="*/ 47 w 483"/>
                <a:gd name="T87" fmla="*/ 122 h 309"/>
                <a:gd name="T88" fmla="*/ 45 w 483"/>
                <a:gd name="T89" fmla="*/ 126 h 309"/>
                <a:gd name="T90" fmla="*/ 41 w 483"/>
                <a:gd name="T91" fmla="*/ 131 h 309"/>
                <a:gd name="T92" fmla="*/ 37 w 483"/>
                <a:gd name="T93" fmla="*/ 143 h 309"/>
                <a:gd name="T94" fmla="*/ 24 w 483"/>
                <a:gd name="T95" fmla="*/ 158 h 30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83"/>
                <a:gd name="T145" fmla="*/ 0 h 309"/>
                <a:gd name="T146" fmla="*/ 483 w 483"/>
                <a:gd name="T147" fmla="*/ 309 h 30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83" h="309">
                  <a:moveTo>
                    <a:pt x="17" y="167"/>
                  </a:moveTo>
                  <a:lnTo>
                    <a:pt x="24" y="162"/>
                  </a:lnTo>
                  <a:lnTo>
                    <a:pt x="30" y="160"/>
                  </a:lnTo>
                  <a:lnTo>
                    <a:pt x="36" y="160"/>
                  </a:lnTo>
                  <a:lnTo>
                    <a:pt x="44" y="159"/>
                  </a:lnTo>
                  <a:lnTo>
                    <a:pt x="50" y="159"/>
                  </a:lnTo>
                  <a:lnTo>
                    <a:pt x="54" y="161"/>
                  </a:lnTo>
                  <a:lnTo>
                    <a:pt x="54" y="165"/>
                  </a:lnTo>
                  <a:lnTo>
                    <a:pt x="53" y="170"/>
                  </a:lnTo>
                  <a:lnTo>
                    <a:pt x="50" y="176"/>
                  </a:lnTo>
                  <a:lnTo>
                    <a:pt x="48" y="181"/>
                  </a:lnTo>
                  <a:lnTo>
                    <a:pt x="47" y="187"/>
                  </a:lnTo>
                  <a:lnTo>
                    <a:pt x="49" y="192"/>
                  </a:lnTo>
                  <a:lnTo>
                    <a:pt x="0" y="227"/>
                  </a:lnTo>
                  <a:lnTo>
                    <a:pt x="85" y="309"/>
                  </a:lnTo>
                  <a:lnTo>
                    <a:pt x="344" y="247"/>
                  </a:lnTo>
                  <a:lnTo>
                    <a:pt x="357" y="224"/>
                  </a:lnTo>
                  <a:lnTo>
                    <a:pt x="369" y="204"/>
                  </a:lnTo>
                  <a:lnTo>
                    <a:pt x="379" y="190"/>
                  </a:lnTo>
                  <a:lnTo>
                    <a:pt x="387" y="178"/>
                  </a:lnTo>
                  <a:lnTo>
                    <a:pt x="396" y="168"/>
                  </a:lnTo>
                  <a:lnTo>
                    <a:pt x="405" y="161"/>
                  </a:lnTo>
                  <a:lnTo>
                    <a:pt x="414" y="155"/>
                  </a:lnTo>
                  <a:lnTo>
                    <a:pt x="423" y="148"/>
                  </a:lnTo>
                  <a:lnTo>
                    <a:pt x="436" y="142"/>
                  </a:lnTo>
                  <a:lnTo>
                    <a:pt x="449" y="132"/>
                  </a:lnTo>
                  <a:lnTo>
                    <a:pt x="464" y="122"/>
                  </a:lnTo>
                  <a:lnTo>
                    <a:pt x="483" y="109"/>
                  </a:lnTo>
                  <a:lnTo>
                    <a:pt x="477" y="101"/>
                  </a:lnTo>
                  <a:lnTo>
                    <a:pt x="471" y="92"/>
                  </a:lnTo>
                  <a:lnTo>
                    <a:pt x="468" y="83"/>
                  </a:lnTo>
                  <a:lnTo>
                    <a:pt x="464" y="76"/>
                  </a:lnTo>
                  <a:lnTo>
                    <a:pt x="458" y="72"/>
                  </a:lnTo>
                  <a:lnTo>
                    <a:pt x="450" y="72"/>
                  </a:lnTo>
                  <a:lnTo>
                    <a:pt x="440" y="74"/>
                  </a:lnTo>
                  <a:lnTo>
                    <a:pt x="430" y="77"/>
                  </a:lnTo>
                  <a:lnTo>
                    <a:pt x="421" y="79"/>
                  </a:lnTo>
                  <a:lnTo>
                    <a:pt x="413" y="79"/>
                  </a:lnTo>
                  <a:lnTo>
                    <a:pt x="394" y="76"/>
                  </a:lnTo>
                  <a:lnTo>
                    <a:pt x="374" y="71"/>
                  </a:lnTo>
                  <a:lnTo>
                    <a:pt x="352" y="64"/>
                  </a:lnTo>
                  <a:lnTo>
                    <a:pt x="332" y="57"/>
                  </a:lnTo>
                  <a:lnTo>
                    <a:pt x="310" y="50"/>
                  </a:lnTo>
                  <a:lnTo>
                    <a:pt x="291" y="45"/>
                  </a:lnTo>
                  <a:lnTo>
                    <a:pt x="271" y="42"/>
                  </a:lnTo>
                  <a:lnTo>
                    <a:pt x="255" y="41"/>
                  </a:lnTo>
                  <a:lnTo>
                    <a:pt x="239" y="44"/>
                  </a:lnTo>
                  <a:lnTo>
                    <a:pt x="231" y="47"/>
                  </a:lnTo>
                  <a:lnTo>
                    <a:pt x="223" y="50"/>
                  </a:lnTo>
                  <a:lnTo>
                    <a:pt x="216" y="50"/>
                  </a:lnTo>
                  <a:lnTo>
                    <a:pt x="210" y="49"/>
                  </a:lnTo>
                  <a:lnTo>
                    <a:pt x="206" y="45"/>
                  </a:lnTo>
                  <a:lnTo>
                    <a:pt x="200" y="38"/>
                  </a:lnTo>
                  <a:lnTo>
                    <a:pt x="196" y="30"/>
                  </a:lnTo>
                  <a:lnTo>
                    <a:pt x="190" y="21"/>
                  </a:lnTo>
                  <a:lnTo>
                    <a:pt x="185" y="11"/>
                  </a:lnTo>
                  <a:lnTo>
                    <a:pt x="179" y="5"/>
                  </a:lnTo>
                  <a:lnTo>
                    <a:pt x="172" y="0"/>
                  </a:lnTo>
                  <a:lnTo>
                    <a:pt x="164" y="0"/>
                  </a:lnTo>
                  <a:lnTo>
                    <a:pt x="155" y="3"/>
                  </a:lnTo>
                  <a:lnTo>
                    <a:pt x="149" y="7"/>
                  </a:lnTo>
                  <a:lnTo>
                    <a:pt x="142" y="11"/>
                  </a:lnTo>
                  <a:lnTo>
                    <a:pt x="138" y="15"/>
                  </a:lnTo>
                  <a:lnTo>
                    <a:pt x="133" y="21"/>
                  </a:lnTo>
                  <a:lnTo>
                    <a:pt x="126" y="23"/>
                  </a:lnTo>
                  <a:lnTo>
                    <a:pt x="120" y="24"/>
                  </a:lnTo>
                  <a:lnTo>
                    <a:pt x="117" y="27"/>
                  </a:lnTo>
                  <a:lnTo>
                    <a:pt x="115" y="30"/>
                  </a:lnTo>
                  <a:lnTo>
                    <a:pt x="113" y="32"/>
                  </a:lnTo>
                  <a:lnTo>
                    <a:pt x="112" y="32"/>
                  </a:lnTo>
                  <a:lnTo>
                    <a:pt x="110" y="33"/>
                  </a:lnTo>
                  <a:lnTo>
                    <a:pt x="108" y="33"/>
                  </a:lnTo>
                  <a:lnTo>
                    <a:pt x="106" y="34"/>
                  </a:lnTo>
                  <a:lnTo>
                    <a:pt x="104" y="35"/>
                  </a:lnTo>
                  <a:lnTo>
                    <a:pt x="103" y="37"/>
                  </a:lnTo>
                  <a:lnTo>
                    <a:pt x="98" y="42"/>
                  </a:lnTo>
                  <a:lnTo>
                    <a:pt x="91" y="45"/>
                  </a:lnTo>
                  <a:lnTo>
                    <a:pt x="82" y="48"/>
                  </a:lnTo>
                  <a:lnTo>
                    <a:pt x="76" y="52"/>
                  </a:lnTo>
                  <a:lnTo>
                    <a:pt x="72" y="57"/>
                  </a:lnTo>
                  <a:lnTo>
                    <a:pt x="68" y="69"/>
                  </a:lnTo>
                  <a:lnTo>
                    <a:pt x="64" y="82"/>
                  </a:lnTo>
                  <a:lnTo>
                    <a:pt x="60" y="94"/>
                  </a:lnTo>
                  <a:lnTo>
                    <a:pt x="56" y="103"/>
                  </a:lnTo>
                  <a:lnTo>
                    <a:pt x="52" y="108"/>
                  </a:lnTo>
                  <a:lnTo>
                    <a:pt x="48" y="114"/>
                  </a:lnTo>
                  <a:lnTo>
                    <a:pt x="47" y="120"/>
                  </a:lnTo>
                  <a:lnTo>
                    <a:pt x="47" y="122"/>
                  </a:lnTo>
                  <a:lnTo>
                    <a:pt x="46" y="124"/>
                  </a:lnTo>
                  <a:lnTo>
                    <a:pt x="45" y="126"/>
                  </a:lnTo>
                  <a:lnTo>
                    <a:pt x="43" y="129"/>
                  </a:lnTo>
                  <a:lnTo>
                    <a:pt x="41" y="131"/>
                  </a:lnTo>
                  <a:lnTo>
                    <a:pt x="40" y="136"/>
                  </a:lnTo>
                  <a:lnTo>
                    <a:pt x="37" y="143"/>
                  </a:lnTo>
                  <a:lnTo>
                    <a:pt x="31" y="150"/>
                  </a:lnTo>
                  <a:lnTo>
                    <a:pt x="24" y="158"/>
                  </a:lnTo>
                  <a:lnTo>
                    <a:pt x="17" y="167"/>
                  </a:lnTo>
                </a:path>
              </a:pathLst>
            </a:custGeom>
            <a:solidFill>
              <a:srgbClr val="C3B371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55" name="Freeform 70"/>
            <p:cNvSpPr>
              <a:spLocks/>
            </p:cNvSpPr>
            <p:nvPr/>
          </p:nvSpPr>
          <p:spPr bwMode="gray">
            <a:xfrm>
              <a:off x="2675" y="1741"/>
              <a:ext cx="112" cy="80"/>
            </a:xfrm>
            <a:custGeom>
              <a:avLst/>
              <a:gdLst>
                <a:gd name="T0" fmla="*/ 58 w 112"/>
                <a:gd name="T1" fmla="*/ 68 h 80"/>
                <a:gd name="T2" fmla="*/ 54 w 112"/>
                <a:gd name="T3" fmla="*/ 67 h 80"/>
                <a:gd name="T4" fmla="*/ 50 w 112"/>
                <a:gd name="T5" fmla="*/ 66 h 80"/>
                <a:gd name="T6" fmla="*/ 46 w 112"/>
                <a:gd name="T7" fmla="*/ 66 h 80"/>
                <a:gd name="T8" fmla="*/ 37 w 112"/>
                <a:gd name="T9" fmla="*/ 67 h 80"/>
                <a:gd name="T10" fmla="*/ 27 w 112"/>
                <a:gd name="T11" fmla="*/ 70 h 80"/>
                <a:gd name="T12" fmla="*/ 17 w 112"/>
                <a:gd name="T13" fmla="*/ 74 h 80"/>
                <a:gd name="T14" fmla="*/ 9 w 112"/>
                <a:gd name="T15" fmla="*/ 78 h 80"/>
                <a:gd name="T16" fmla="*/ 3 w 112"/>
                <a:gd name="T17" fmla="*/ 80 h 80"/>
                <a:gd name="T18" fmla="*/ 0 w 112"/>
                <a:gd name="T19" fmla="*/ 79 h 80"/>
                <a:gd name="T20" fmla="*/ 9 w 112"/>
                <a:gd name="T21" fmla="*/ 63 h 80"/>
                <a:gd name="T22" fmla="*/ 18 w 112"/>
                <a:gd name="T23" fmla="*/ 50 h 80"/>
                <a:gd name="T24" fmla="*/ 27 w 112"/>
                <a:gd name="T25" fmla="*/ 41 h 80"/>
                <a:gd name="T26" fmla="*/ 38 w 112"/>
                <a:gd name="T27" fmla="*/ 32 h 80"/>
                <a:gd name="T28" fmla="*/ 45 w 112"/>
                <a:gd name="T29" fmla="*/ 28 h 80"/>
                <a:gd name="T30" fmla="*/ 52 w 112"/>
                <a:gd name="T31" fmla="*/ 27 h 80"/>
                <a:gd name="T32" fmla="*/ 59 w 112"/>
                <a:gd name="T33" fmla="*/ 24 h 80"/>
                <a:gd name="T34" fmla="*/ 63 w 112"/>
                <a:gd name="T35" fmla="*/ 22 h 80"/>
                <a:gd name="T36" fmla="*/ 66 w 112"/>
                <a:gd name="T37" fmla="*/ 19 h 80"/>
                <a:gd name="T38" fmla="*/ 68 w 112"/>
                <a:gd name="T39" fmla="*/ 16 h 80"/>
                <a:gd name="T40" fmla="*/ 72 w 112"/>
                <a:gd name="T41" fmla="*/ 11 h 80"/>
                <a:gd name="T42" fmla="*/ 75 w 112"/>
                <a:gd name="T43" fmla="*/ 8 h 80"/>
                <a:gd name="T44" fmla="*/ 82 w 112"/>
                <a:gd name="T45" fmla="*/ 3 h 80"/>
                <a:gd name="T46" fmla="*/ 88 w 112"/>
                <a:gd name="T47" fmla="*/ 1 h 80"/>
                <a:gd name="T48" fmla="*/ 94 w 112"/>
                <a:gd name="T49" fmla="*/ 1 h 80"/>
                <a:gd name="T50" fmla="*/ 102 w 112"/>
                <a:gd name="T51" fmla="*/ 0 h 80"/>
                <a:gd name="T52" fmla="*/ 108 w 112"/>
                <a:gd name="T53" fmla="*/ 0 h 80"/>
                <a:gd name="T54" fmla="*/ 112 w 112"/>
                <a:gd name="T55" fmla="*/ 2 h 80"/>
                <a:gd name="T56" fmla="*/ 112 w 112"/>
                <a:gd name="T57" fmla="*/ 6 h 80"/>
                <a:gd name="T58" fmla="*/ 111 w 112"/>
                <a:gd name="T59" fmla="*/ 10 h 80"/>
                <a:gd name="T60" fmla="*/ 108 w 112"/>
                <a:gd name="T61" fmla="*/ 17 h 80"/>
                <a:gd name="T62" fmla="*/ 106 w 112"/>
                <a:gd name="T63" fmla="*/ 22 h 80"/>
                <a:gd name="T64" fmla="*/ 104 w 112"/>
                <a:gd name="T65" fmla="*/ 28 h 80"/>
                <a:gd name="T66" fmla="*/ 107 w 112"/>
                <a:gd name="T67" fmla="*/ 33 h 80"/>
                <a:gd name="T68" fmla="*/ 58 w 112"/>
                <a:gd name="T69" fmla="*/ 68 h 8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2"/>
                <a:gd name="T106" fmla="*/ 0 h 80"/>
                <a:gd name="T107" fmla="*/ 112 w 112"/>
                <a:gd name="T108" fmla="*/ 80 h 8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2" h="80">
                  <a:moveTo>
                    <a:pt x="58" y="68"/>
                  </a:moveTo>
                  <a:lnTo>
                    <a:pt x="54" y="67"/>
                  </a:lnTo>
                  <a:lnTo>
                    <a:pt x="50" y="66"/>
                  </a:lnTo>
                  <a:lnTo>
                    <a:pt x="46" y="66"/>
                  </a:lnTo>
                  <a:lnTo>
                    <a:pt x="37" y="67"/>
                  </a:lnTo>
                  <a:lnTo>
                    <a:pt x="27" y="70"/>
                  </a:lnTo>
                  <a:lnTo>
                    <a:pt x="17" y="74"/>
                  </a:lnTo>
                  <a:lnTo>
                    <a:pt x="9" y="78"/>
                  </a:lnTo>
                  <a:lnTo>
                    <a:pt x="3" y="80"/>
                  </a:lnTo>
                  <a:lnTo>
                    <a:pt x="0" y="79"/>
                  </a:lnTo>
                  <a:lnTo>
                    <a:pt x="9" y="63"/>
                  </a:lnTo>
                  <a:lnTo>
                    <a:pt x="18" y="50"/>
                  </a:lnTo>
                  <a:lnTo>
                    <a:pt x="27" y="41"/>
                  </a:lnTo>
                  <a:lnTo>
                    <a:pt x="38" y="32"/>
                  </a:lnTo>
                  <a:lnTo>
                    <a:pt x="45" y="28"/>
                  </a:lnTo>
                  <a:lnTo>
                    <a:pt x="52" y="27"/>
                  </a:lnTo>
                  <a:lnTo>
                    <a:pt x="59" y="24"/>
                  </a:lnTo>
                  <a:lnTo>
                    <a:pt x="63" y="22"/>
                  </a:lnTo>
                  <a:lnTo>
                    <a:pt x="66" y="19"/>
                  </a:lnTo>
                  <a:lnTo>
                    <a:pt x="68" y="16"/>
                  </a:lnTo>
                  <a:lnTo>
                    <a:pt x="72" y="11"/>
                  </a:lnTo>
                  <a:lnTo>
                    <a:pt x="75" y="8"/>
                  </a:lnTo>
                  <a:lnTo>
                    <a:pt x="82" y="3"/>
                  </a:lnTo>
                  <a:lnTo>
                    <a:pt x="88" y="1"/>
                  </a:lnTo>
                  <a:lnTo>
                    <a:pt x="94" y="1"/>
                  </a:lnTo>
                  <a:lnTo>
                    <a:pt x="102" y="0"/>
                  </a:lnTo>
                  <a:lnTo>
                    <a:pt x="108" y="0"/>
                  </a:lnTo>
                  <a:lnTo>
                    <a:pt x="112" y="2"/>
                  </a:lnTo>
                  <a:lnTo>
                    <a:pt x="112" y="6"/>
                  </a:lnTo>
                  <a:lnTo>
                    <a:pt x="111" y="10"/>
                  </a:lnTo>
                  <a:lnTo>
                    <a:pt x="108" y="17"/>
                  </a:lnTo>
                  <a:lnTo>
                    <a:pt x="106" y="22"/>
                  </a:lnTo>
                  <a:lnTo>
                    <a:pt x="104" y="28"/>
                  </a:lnTo>
                  <a:lnTo>
                    <a:pt x="107" y="33"/>
                  </a:lnTo>
                  <a:lnTo>
                    <a:pt x="58" y="68"/>
                  </a:lnTo>
                  <a:close/>
                </a:path>
              </a:pathLst>
            </a:custGeom>
            <a:solidFill>
              <a:srgbClr val="C3B37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56" name="Freeform 71"/>
            <p:cNvSpPr>
              <a:spLocks/>
            </p:cNvSpPr>
            <p:nvPr/>
          </p:nvSpPr>
          <p:spPr bwMode="gray">
            <a:xfrm>
              <a:off x="2675" y="1741"/>
              <a:ext cx="112" cy="80"/>
            </a:xfrm>
            <a:custGeom>
              <a:avLst/>
              <a:gdLst>
                <a:gd name="T0" fmla="*/ 58 w 112"/>
                <a:gd name="T1" fmla="*/ 68 h 80"/>
                <a:gd name="T2" fmla="*/ 54 w 112"/>
                <a:gd name="T3" fmla="*/ 67 h 80"/>
                <a:gd name="T4" fmla="*/ 50 w 112"/>
                <a:gd name="T5" fmla="*/ 66 h 80"/>
                <a:gd name="T6" fmla="*/ 46 w 112"/>
                <a:gd name="T7" fmla="*/ 66 h 80"/>
                <a:gd name="T8" fmla="*/ 37 w 112"/>
                <a:gd name="T9" fmla="*/ 67 h 80"/>
                <a:gd name="T10" fmla="*/ 27 w 112"/>
                <a:gd name="T11" fmla="*/ 70 h 80"/>
                <a:gd name="T12" fmla="*/ 17 w 112"/>
                <a:gd name="T13" fmla="*/ 74 h 80"/>
                <a:gd name="T14" fmla="*/ 9 w 112"/>
                <a:gd name="T15" fmla="*/ 78 h 80"/>
                <a:gd name="T16" fmla="*/ 3 w 112"/>
                <a:gd name="T17" fmla="*/ 80 h 80"/>
                <a:gd name="T18" fmla="*/ 0 w 112"/>
                <a:gd name="T19" fmla="*/ 79 h 80"/>
                <a:gd name="T20" fmla="*/ 9 w 112"/>
                <a:gd name="T21" fmla="*/ 63 h 80"/>
                <a:gd name="T22" fmla="*/ 18 w 112"/>
                <a:gd name="T23" fmla="*/ 50 h 80"/>
                <a:gd name="T24" fmla="*/ 27 w 112"/>
                <a:gd name="T25" fmla="*/ 41 h 80"/>
                <a:gd name="T26" fmla="*/ 38 w 112"/>
                <a:gd name="T27" fmla="*/ 32 h 80"/>
                <a:gd name="T28" fmla="*/ 45 w 112"/>
                <a:gd name="T29" fmla="*/ 28 h 80"/>
                <a:gd name="T30" fmla="*/ 52 w 112"/>
                <a:gd name="T31" fmla="*/ 27 h 80"/>
                <a:gd name="T32" fmla="*/ 59 w 112"/>
                <a:gd name="T33" fmla="*/ 24 h 80"/>
                <a:gd name="T34" fmla="*/ 63 w 112"/>
                <a:gd name="T35" fmla="*/ 22 h 80"/>
                <a:gd name="T36" fmla="*/ 66 w 112"/>
                <a:gd name="T37" fmla="*/ 19 h 80"/>
                <a:gd name="T38" fmla="*/ 68 w 112"/>
                <a:gd name="T39" fmla="*/ 16 h 80"/>
                <a:gd name="T40" fmla="*/ 72 w 112"/>
                <a:gd name="T41" fmla="*/ 11 h 80"/>
                <a:gd name="T42" fmla="*/ 75 w 112"/>
                <a:gd name="T43" fmla="*/ 8 h 80"/>
                <a:gd name="T44" fmla="*/ 82 w 112"/>
                <a:gd name="T45" fmla="*/ 3 h 80"/>
                <a:gd name="T46" fmla="*/ 88 w 112"/>
                <a:gd name="T47" fmla="*/ 1 h 80"/>
                <a:gd name="T48" fmla="*/ 94 w 112"/>
                <a:gd name="T49" fmla="*/ 1 h 80"/>
                <a:gd name="T50" fmla="*/ 102 w 112"/>
                <a:gd name="T51" fmla="*/ 0 h 80"/>
                <a:gd name="T52" fmla="*/ 108 w 112"/>
                <a:gd name="T53" fmla="*/ 0 h 80"/>
                <a:gd name="T54" fmla="*/ 112 w 112"/>
                <a:gd name="T55" fmla="*/ 2 h 80"/>
                <a:gd name="T56" fmla="*/ 112 w 112"/>
                <a:gd name="T57" fmla="*/ 6 h 80"/>
                <a:gd name="T58" fmla="*/ 111 w 112"/>
                <a:gd name="T59" fmla="*/ 10 h 80"/>
                <a:gd name="T60" fmla="*/ 108 w 112"/>
                <a:gd name="T61" fmla="*/ 17 h 80"/>
                <a:gd name="T62" fmla="*/ 106 w 112"/>
                <a:gd name="T63" fmla="*/ 22 h 80"/>
                <a:gd name="T64" fmla="*/ 104 w 112"/>
                <a:gd name="T65" fmla="*/ 28 h 80"/>
                <a:gd name="T66" fmla="*/ 107 w 112"/>
                <a:gd name="T67" fmla="*/ 33 h 80"/>
                <a:gd name="T68" fmla="*/ 58 w 112"/>
                <a:gd name="T69" fmla="*/ 68 h 8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2"/>
                <a:gd name="T106" fmla="*/ 0 h 80"/>
                <a:gd name="T107" fmla="*/ 112 w 112"/>
                <a:gd name="T108" fmla="*/ 80 h 8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2" h="80">
                  <a:moveTo>
                    <a:pt x="58" y="68"/>
                  </a:moveTo>
                  <a:lnTo>
                    <a:pt x="54" y="67"/>
                  </a:lnTo>
                  <a:lnTo>
                    <a:pt x="50" y="66"/>
                  </a:lnTo>
                  <a:lnTo>
                    <a:pt x="46" y="66"/>
                  </a:lnTo>
                  <a:lnTo>
                    <a:pt x="37" y="67"/>
                  </a:lnTo>
                  <a:lnTo>
                    <a:pt x="27" y="70"/>
                  </a:lnTo>
                  <a:lnTo>
                    <a:pt x="17" y="74"/>
                  </a:lnTo>
                  <a:lnTo>
                    <a:pt x="9" y="78"/>
                  </a:lnTo>
                  <a:lnTo>
                    <a:pt x="3" y="80"/>
                  </a:lnTo>
                  <a:lnTo>
                    <a:pt x="0" y="79"/>
                  </a:lnTo>
                  <a:lnTo>
                    <a:pt x="9" y="63"/>
                  </a:lnTo>
                  <a:lnTo>
                    <a:pt x="18" y="50"/>
                  </a:lnTo>
                  <a:lnTo>
                    <a:pt x="27" y="41"/>
                  </a:lnTo>
                  <a:lnTo>
                    <a:pt x="38" y="32"/>
                  </a:lnTo>
                  <a:lnTo>
                    <a:pt x="45" y="28"/>
                  </a:lnTo>
                  <a:lnTo>
                    <a:pt x="52" y="27"/>
                  </a:lnTo>
                  <a:lnTo>
                    <a:pt x="59" y="24"/>
                  </a:lnTo>
                  <a:lnTo>
                    <a:pt x="63" y="22"/>
                  </a:lnTo>
                  <a:lnTo>
                    <a:pt x="66" y="19"/>
                  </a:lnTo>
                  <a:lnTo>
                    <a:pt x="68" y="16"/>
                  </a:lnTo>
                  <a:lnTo>
                    <a:pt x="72" y="11"/>
                  </a:lnTo>
                  <a:lnTo>
                    <a:pt x="75" y="8"/>
                  </a:lnTo>
                  <a:lnTo>
                    <a:pt x="82" y="3"/>
                  </a:lnTo>
                  <a:lnTo>
                    <a:pt x="88" y="1"/>
                  </a:lnTo>
                  <a:lnTo>
                    <a:pt x="94" y="1"/>
                  </a:lnTo>
                  <a:lnTo>
                    <a:pt x="102" y="0"/>
                  </a:lnTo>
                  <a:lnTo>
                    <a:pt x="108" y="0"/>
                  </a:lnTo>
                  <a:lnTo>
                    <a:pt x="112" y="2"/>
                  </a:lnTo>
                  <a:lnTo>
                    <a:pt x="112" y="6"/>
                  </a:lnTo>
                  <a:lnTo>
                    <a:pt x="111" y="10"/>
                  </a:lnTo>
                  <a:lnTo>
                    <a:pt x="108" y="17"/>
                  </a:lnTo>
                  <a:lnTo>
                    <a:pt x="106" y="22"/>
                  </a:lnTo>
                  <a:lnTo>
                    <a:pt x="104" y="28"/>
                  </a:lnTo>
                  <a:lnTo>
                    <a:pt x="107" y="33"/>
                  </a:lnTo>
                  <a:lnTo>
                    <a:pt x="58" y="68"/>
                  </a:lnTo>
                </a:path>
              </a:pathLst>
            </a:custGeom>
            <a:solidFill>
              <a:srgbClr val="C3B371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57" name="Freeform 72"/>
            <p:cNvSpPr>
              <a:spLocks/>
            </p:cNvSpPr>
            <p:nvPr/>
          </p:nvSpPr>
          <p:spPr bwMode="gray">
            <a:xfrm>
              <a:off x="2586" y="1808"/>
              <a:ext cx="340" cy="275"/>
            </a:xfrm>
            <a:custGeom>
              <a:avLst/>
              <a:gdLst>
                <a:gd name="T0" fmla="*/ 55 w 340"/>
                <a:gd name="T1" fmla="*/ 274 h 275"/>
                <a:gd name="T2" fmla="*/ 71 w 340"/>
                <a:gd name="T3" fmla="*/ 271 h 275"/>
                <a:gd name="T4" fmla="*/ 88 w 340"/>
                <a:gd name="T5" fmla="*/ 256 h 275"/>
                <a:gd name="T6" fmla="*/ 102 w 340"/>
                <a:gd name="T7" fmla="*/ 240 h 275"/>
                <a:gd name="T8" fmla="*/ 119 w 340"/>
                <a:gd name="T9" fmla="*/ 235 h 275"/>
                <a:gd name="T10" fmla="*/ 138 w 340"/>
                <a:gd name="T11" fmla="*/ 236 h 275"/>
                <a:gd name="T12" fmla="*/ 154 w 340"/>
                <a:gd name="T13" fmla="*/ 231 h 275"/>
                <a:gd name="T14" fmla="*/ 165 w 340"/>
                <a:gd name="T15" fmla="*/ 209 h 275"/>
                <a:gd name="T16" fmla="*/ 171 w 340"/>
                <a:gd name="T17" fmla="*/ 185 h 275"/>
                <a:gd name="T18" fmla="*/ 178 w 340"/>
                <a:gd name="T19" fmla="*/ 164 h 275"/>
                <a:gd name="T20" fmla="*/ 193 w 340"/>
                <a:gd name="T21" fmla="*/ 160 h 275"/>
                <a:gd name="T22" fmla="*/ 221 w 340"/>
                <a:gd name="T23" fmla="*/ 168 h 275"/>
                <a:gd name="T24" fmla="*/ 254 w 340"/>
                <a:gd name="T25" fmla="*/ 183 h 275"/>
                <a:gd name="T26" fmla="*/ 288 w 340"/>
                <a:gd name="T27" fmla="*/ 197 h 275"/>
                <a:gd name="T28" fmla="*/ 340 w 340"/>
                <a:gd name="T29" fmla="*/ 187 h 275"/>
                <a:gd name="T30" fmla="*/ 232 w 340"/>
                <a:gd name="T31" fmla="*/ 83 h 275"/>
                <a:gd name="T32" fmla="*/ 144 w 340"/>
                <a:gd name="T33" fmla="*/ 3 h 275"/>
                <a:gd name="T34" fmla="*/ 140 w 340"/>
                <a:gd name="T35" fmla="*/ 8 h 275"/>
                <a:gd name="T36" fmla="*/ 136 w 340"/>
                <a:gd name="T37" fmla="*/ 13 h 275"/>
                <a:gd name="T38" fmla="*/ 131 w 340"/>
                <a:gd name="T39" fmla="*/ 15 h 275"/>
                <a:gd name="T40" fmla="*/ 125 w 340"/>
                <a:gd name="T41" fmla="*/ 22 h 275"/>
                <a:gd name="T42" fmla="*/ 122 w 340"/>
                <a:gd name="T43" fmla="*/ 36 h 275"/>
                <a:gd name="T44" fmla="*/ 118 w 340"/>
                <a:gd name="T45" fmla="*/ 45 h 275"/>
                <a:gd name="T46" fmla="*/ 116 w 340"/>
                <a:gd name="T47" fmla="*/ 45 h 275"/>
                <a:gd name="T48" fmla="*/ 112 w 340"/>
                <a:gd name="T49" fmla="*/ 42 h 275"/>
                <a:gd name="T50" fmla="*/ 109 w 340"/>
                <a:gd name="T51" fmla="*/ 40 h 275"/>
                <a:gd name="T52" fmla="*/ 102 w 340"/>
                <a:gd name="T53" fmla="*/ 43 h 275"/>
                <a:gd name="T54" fmla="*/ 90 w 340"/>
                <a:gd name="T55" fmla="*/ 54 h 275"/>
                <a:gd name="T56" fmla="*/ 91 w 340"/>
                <a:gd name="T57" fmla="*/ 59 h 275"/>
                <a:gd name="T58" fmla="*/ 92 w 340"/>
                <a:gd name="T59" fmla="*/ 65 h 275"/>
                <a:gd name="T60" fmla="*/ 92 w 340"/>
                <a:gd name="T61" fmla="*/ 69 h 275"/>
                <a:gd name="T62" fmla="*/ 90 w 340"/>
                <a:gd name="T63" fmla="*/ 70 h 275"/>
                <a:gd name="T64" fmla="*/ 86 w 340"/>
                <a:gd name="T65" fmla="*/ 70 h 275"/>
                <a:gd name="T66" fmla="*/ 84 w 340"/>
                <a:gd name="T67" fmla="*/ 70 h 275"/>
                <a:gd name="T68" fmla="*/ 80 w 340"/>
                <a:gd name="T69" fmla="*/ 71 h 275"/>
                <a:gd name="T70" fmla="*/ 76 w 340"/>
                <a:gd name="T71" fmla="*/ 73 h 275"/>
                <a:gd name="T72" fmla="*/ 72 w 340"/>
                <a:gd name="T73" fmla="*/ 76 h 275"/>
                <a:gd name="T74" fmla="*/ 68 w 340"/>
                <a:gd name="T75" fmla="*/ 80 h 275"/>
                <a:gd name="T76" fmla="*/ 67 w 340"/>
                <a:gd name="T77" fmla="*/ 83 h 275"/>
                <a:gd name="T78" fmla="*/ 69 w 340"/>
                <a:gd name="T79" fmla="*/ 85 h 275"/>
                <a:gd name="T80" fmla="*/ 84 w 340"/>
                <a:gd name="T81" fmla="*/ 85 h 275"/>
                <a:gd name="T82" fmla="*/ 92 w 340"/>
                <a:gd name="T83" fmla="*/ 90 h 275"/>
                <a:gd name="T84" fmla="*/ 92 w 340"/>
                <a:gd name="T85" fmla="*/ 94 h 275"/>
                <a:gd name="T86" fmla="*/ 88 w 340"/>
                <a:gd name="T87" fmla="*/ 99 h 275"/>
                <a:gd name="T88" fmla="*/ 58 w 340"/>
                <a:gd name="T89" fmla="*/ 134 h 275"/>
                <a:gd name="T90" fmla="*/ 37 w 340"/>
                <a:gd name="T91" fmla="*/ 174 h 275"/>
                <a:gd name="T92" fmla="*/ 16 w 340"/>
                <a:gd name="T93" fmla="*/ 213 h 275"/>
                <a:gd name="T94" fmla="*/ 9 w 340"/>
                <a:gd name="T95" fmla="*/ 238 h 2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40"/>
                <a:gd name="T145" fmla="*/ 0 h 275"/>
                <a:gd name="T146" fmla="*/ 340 w 340"/>
                <a:gd name="T147" fmla="*/ 275 h 2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40" h="275">
                  <a:moveTo>
                    <a:pt x="0" y="252"/>
                  </a:moveTo>
                  <a:lnTo>
                    <a:pt x="55" y="274"/>
                  </a:lnTo>
                  <a:lnTo>
                    <a:pt x="63" y="275"/>
                  </a:lnTo>
                  <a:lnTo>
                    <a:pt x="71" y="271"/>
                  </a:lnTo>
                  <a:lnTo>
                    <a:pt x="79" y="264"/>
                  </a:lnTo>
                  <a:lnTo>
                    <a:pt x="88" y="256"/>
                  </a:lnTo>
                  <a:lnTo>
                    <a:pt x="95" y="247"/>
                  </a:lnTo>
                  <a:lnTo>
                    <a:pt x="102" y="240"/>
                  </a:lnTo>
                  <a:lnTo>
                    <a:pt x="110" y="236"/>
                  </a:lnTo>
                  <a:lnTo>
                    <a:pt x="119" y="235"/>
                  </a:lnTo>
                  <a:lnTo>
                    <a:pt x="130" y="235"/>
                  </a:lnTo>
                  <a:lnTo>
                    <a:pt x="138" y="236"/>
                  </a:lnTo>
                  <a:lnTo>
                    <a:pt x="146" y="236"/>
                  </a:lnTo>
                  <a:lnTo>
                    <a:pt x="154" y="231"/>
                  </a:lnTo>
                  <a:lnTo>
                    <a:pt x="161" y="222"/>
                  </a:lnTo>
                  <a:lnTo>
                    <a:pt x="165" y="209"/>
                  </a:lnTo>
                  <a:lnTo>
                    <a:pt x="168" y="197"/>
                  </a:lnTo>
                  <a:lnTo>
                    <a:pt x="171" y="185"/>
                  </a:lnTo>
                  <a:lnTo>
                    <a:pt x="174" y="173"/>
                  </a:lnTo>
                  <a:lnTo>
                    <a:pt x="178" y="164"/>
                  </a:lnTo>
                  <a:lnTo>
                    <a:pt x="184" y="160"/>
                  </a:lnTo>
                  <a:lnTo>
                    <a:pt x="193" y="160"/>
                  </a:lnTo>
                  <a:lnTo>
                    <a:pt x="206" y="162"/>
                  </a:lnTo>
                  <a:lnTo>
                    <a:pt x="221" y="168"/>
                  </a:lnTo>
                  <a:lnTo>
                    <a:pt x="238" y="174"/>
                  </a:lnTo>
                  <a:lnTo>
                    <a:pt x="254" y="183"/>
                  </a:lnTo>
                  <a:lnTo>
                    <a:pt x="271" y="190"/>
                  </a:lnTo>
                  <a:lnTo>
                    <a:pt x="288" y="197"/>
                  </a:lnTo>
                  <a:lnTo>
                    <a:pt x="302" y="201"/>
                  </a:lnTo>
                  <a:lnTo>
                    <a:pt x="340" y="187"/>
                  </a:lnTo>
                  <a:lnTo>
                    <a:pt x="334" y="58"/>
                  </a:lnTo>
                  <a:lnTo>
                    <a:pt x="232" y="83"/>
                  </a:lnTo>
                  <a:lnTo>
                    <a:pt x="147" y="0"/>
                  </a:lnTo>
                  <a:lnTo>
                    <a:pt x="144" y="3"/>
                  </a:lnTo>
                  <a:lnTo>
                    <a:pt x="142" y="6"/>
                  </a:lnTo>
                  <a:lnTo>
                    <a:pt x="140" y="8"/>
                  </a:lnTo>
                  <a:lnTo>
                    <a:pt x="138" y="11"/>
                  </a:lnTo>
                  <a:lnTo>
                    <a:pt x="136" y="13"/>
                  </a:lnTo>
                  <a:lnTo>
                    <a:pt x="134" y="14"/>
                  </a:lnTo>
                  <a:lnTo>
                    <a:pt x="131" y="15"/>
                  </a:lnTo>
                  <a:lnTo>
                    <a:pt x="128" y="18"/>
                  </a:lnTo>
                  <a:lnTo>
                    <a:pt x="125" y="22"/>
                  </a:lnTo>
                  <a:lnTo>
                    <a:pt x="124" y="30"/>
                  </a:lnTo>
                  <a:lnTo>
                    <a:pt x="122" y="36"/>
                  </a:lnTo>
                  <a:lnTo>
                    <a:pt x="120" y="42"/>
                  </a:lnTo>
                  <a:lnTo>
                    <a:pt x="118" y="45"/>
                  </a:lnTo>
                  <a:lnTo>
                    <a:pt x="117" y="45"/>
                  </a:lnTo>
                  <a:lnTo>
                    <a:pt x="116" y="45"/>
                  </a:lnTo>
                  <a:lnTo>
                    <a:pt x="114" y="44"/>
                  </a:lnTo>
                  <a:lnTo>
                    <a:pt x="112" y="42"/>
                  </a:lnTo>
                  <a:lnTo>
                    <a:pt x="111" y="41"/>
                  </a:lnTo>
                  <a:lnTo>
                    <a:pt x="109" y="40"/>
                  </a:lnTo>
                  <a:lnTo>
                    <a:pt x="108" y="40"/>
                  </a:lnTo>
                  <a:lnTo>
                    <a:pt x="102" y="43"/>
                  </a:lnTo>
                  <a:lnTo>
                    <a:pt x="96" y="48"/>
                  </a:lnTo>
                  <a:lnTo>
                    <a:pt x="90" y="54"/>
                  </a:lnTo>
                  <a:lnTo>
                    <a:pt x="90" y="57"/>
                  </a:lnTo>
                  <a:lnTo>
                    <a:pt x="91" y="59"/>
                  </a:lnTo>
                  <a:lnTo>
                    <a:pt x="92" y="63"/>
                  </a:lnTo>
                  <a:lnTo>
                    <a:pt x="92" y="65"/>
                  </a:lnTo>
                  <a:lnTo>
                    <a:pt x="92" y="67"/>
                  </a:lnTo>
                  <a:lnTo>
                    <a:pt x="92" y="69"/>
                  </a:lnTo>
                  <a:lnTo>
                    <a:pt x="91" y="70"/>
                  </a:lnTo>
                  <a:lnTo>
                    <a:pt x="90" y="70"/>
                  </a:lnTo>
                  <a:lnTo>
                    <a:pt x="87" y="70"/>
                  </a:lnTo>
                  <a:lnTo>
                    <a:pt x="86" y="70"/>
                  </a:lnTo>
                  <a:lnTo>
                    <a:pt x="85" y="70"/>
                  </a:lnTo>
                  <a:lnTo>
                    <a:pt x="84" y="70"/>
                  </a:lnTo>
                  <a:lnTo>
                    <a:pt x="82" y="70"/>
                  </a:lnTo>
                  <a:lnTo>
                    <a:pt x="80" y="71"/>
                  </a:lnTo>
                  <a:lnTo>
                    <a:pt x="78" y="72"/>
                  </a:lnTo>
                  <a:lnTo>
                    <a:pt x="76" y="73"/>
                  </a:lnTo>
                  <a:lnTo>
                    <a:pt x="74" y="74"/>
                  </a:lnTo>
                  <a:lnTo>
                    <a:pt x="72" y="76"/>
                  </a:lnTo>
                  <a:lnTo>
                    <a:pt x="70" y="78"/>
                  </a:lnTo>
                  <a:lnTo>
                    <a:pt x="68" y="80"/>
                  </a:lnTo>
                  <a:lnTo>
                    <a:pt x="67" y="82"/>
                  </a:lnTo>
                  <a:lnTo>
                    <a:pt x="67" y="83"/>
                  </a:lnTo>
                  <a:lnTo>
                    <a:pt x="67" y="84"/>
                  </a:lnTo>
                  <a:lnTo>
                    <a:pt x="69" y="85"/>
                  </a:lnTo>
                  <a:lnTo>
                    <a:pt x="76" y="84"/>
                  </a:lnTo>
                  <a:lnTo>
                    <a:pt x="84" y="85"/>
                  </a:lnTo>
                  <a:lnTo>
                    <a:pt x="90" y="88"/>
                  </a:lnTo>
                  <a:lnTo>
                    <a:pt x="92" y="90"/>
                  </a:lnTo>
                  <a:lnTo>
                    <a:pt x="92" y="92"/>
                  </a:lnTo>
                  <a:lnTo>
                    <a:pt x="92" y="94"/>
                  </a:lnTo>
                  <a:lnTo>
                    <a:pt x="90" y="96"/>
                  </a:lnTo>
                  <a:lnTo>
                    <a:pt x="88" y="99"/>
                  </a:lnTo>
                  <a:lnTo>
                    <a:pt x="70" y="116"/>
                  </a:lnTo>
                  <a:lnTo>
                    <a:pt x="58" y="134"/>
                  </a:lnTo>
                  <a:lnTo>
                    <a:pt x="47" y="154"/>
                  </a:lnTo>
                  <a:lnTo>
                    <a:pt x="37" y="174"/>
                  </a:lnTo>
                  <a:lnTo>
                    <a:pt x="28" y="194"/>
                  </a:lnTo>
                  <a:lnTo>
                    <a:pt x="16" y="213"/>
                  </a:lnTo>
                  <a:lnTo>
                    <a:pt x="15" y="225"/>
                  </a:lnTo>
                  <a:lnTo>
                    <a:pt x="9" y="238"/>
                  </a:lnTo>
                  <a:lnTo>
                    <a:pt x="0" y="252"/>
                  </a:lnTo>
                  <a:close/>
                </a:path>
              </a:pathLst>
            </a:custGeom>
            <a:solidFill>
              <a:srgbClr val="C3B37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58" name="Freeform 73"/>
            <p:cNvSpPr>
              <a:spLocks/>
            </p:cNvSpPr>
            <p:nvPr/>
          </p:nvSpPr>
          <p:spPr bwMode="gray">
            <a:xfrm>
              <a:off x="2586" y="1808"/>
              <a:ext cx="340" cy="275"/>
            </a:xfrm>
            <a:custGeom>
              <a:avLst/>
              <a:gdLst>
                <a:gd name="T0" fmla="*/ 55 w 340"/>
                <a:gd name="T1" fmla="*/ 274 h 275"/>
                <a:gd name="T2" fmla="*/ 71 w 340"/>
                <a:gd name="T3" fmla="*/ 271 h 275"/>
                <a:gd name="T4" fmla="*/ 88 w 340"/>
                <a:gd name="T5" fmla="*/ 256 h 275"/>
                <a:gd name="T6" fmla="*/ 102 w 340"/>
                <a:gd name="T7" fmla="*/ 240 h 275"/>
                <a:gd name="T8" fmla="*/ 119 w 340"/>
                <a:gd name="T9" fmla="*/ 235 h 275"/>
                <a:gd name="T10" fmla="*/ 138 w 340"/>
                <a:gd name="T11" fmla="*/ 236 h 275"/>
                <a:gd name="T12" fmla="*/ 154 w 340"/>
                <a:gd name="T13" fmla="*/ 231 h 275"/>
                <a:gd name="T14" fmla="*/ 165 w 340"/>
                <a:gd name="T15" fmla="*/ 209 h 275"/>
                <a:gd name="T16" fmla="*/ 171 w 340"/>
                <a:gd name="T17" fmla="*/ 185 h 275"/>
                <a:gd name="T18" fmla="*/ 178 w 340"/>
                <a:gd name="T19" fmla="*/ 164 h 275"/>
                <a:gd name="T20" fmla="*/ 193 w 340"/>
                <a:gd name="T21" fmla="*/ 160 h 275"/>
                <a:gd name="T22" fmla="*/ 221 w 340"/>
                <a:gd name="T23" fmla="*/ 168 h 275"/>
                <a:gd name="T24" fmla="*/ 254 w 340"/>
                <a:gd name="T25" fmla="*/ 183 h 275"/>
                <a:gd name="T26" fmla="*/ 288 w 340"/>
                <a:gd name="T27" fmla="*/ 197 h 275"/>
                <a:gd name="T28" fmla="*/ 340 w 340"/>
                <a:gd name="T29" fmla="*/ 187 h 275"/>
                <a:gd name="T30" fmla="*/ 232 w 340"/>
                <a:gd name="T31" fmla="*/ 83 h 275"/>
                <a:gd name="T32" fmla="*/ 144 w 340"/>
                <a:gd name="T33" fmla="*/ 3 h 275"/>
                <a:gd name="T34" fmla="*/ 140 w 340"/>
                <a:gd name="T35" fmla="*/ 8 h 275"/>
                <a:gd name="T36" fmla="*/ 136 w 340"/>
                <a:gd name="T37" fmla="*/ 13 h 275"/>
                <a:gd name="T38" fmla="*/ 131 w 340"/>
                <a:gd name="T39" fmla="*/ 15 h 275"/>
                <a:gd name="T40" fmla="*/ 125 w 340"/>
                <a:gd name="T41" fmla="*/ 22 h 275"/>
                <a:gd name="T42" fmla="*/ 122 w 340"/>
                <a:gd name="T43" fmla="*/ 36 h 275"/>
                <a:gd name="T44" fmla="*/ 118 w 340"/>
                <a:gd name="T45" fmla="*/ 45 h 275"/>
                <a:gd name="T46" fmla="*/ 116 w 340"/>
                <a:gd name="T47" fmla="*/ 45 h 275"/>
                <a:gd name="T48" fmla="*/ 112 w 340"/>
                <a:gd name="T49" fmla="*/ 42 h 275"/>
                <a:gd name="T50" fmla="*/ 109 w 340"/>
                <a:gd name="T51" fmla="*/ 40 h 275"/>
                <a:gd name="T52" fmla="*/ 102 w 340"/>
                <a:gd name="T53" fmla="*/ 43 h 275"/>
                <a:gd name="T54" fmla="*/ 90 w 340"/>
                <a:gd name="T55" fmla="*/ 54 h 275"/>
                <a:gd name="T56" fmla="*/ 91 w 340"/>
                <a:gd name="T57" fmla="*/ 59 h 275"/>
                <a:gd name="T58" fmla="*/ 92 w 340"/>
                <a:gd name="T59" fmla="*/ 65 h 275"/>
                <a:gd name="T60" fmla="*/ 92 w 340"/>
                <a:gd name="T61" fmla="*/ 69 h 275"/>
                <a:gd name="T62" fmla="*/ 90 w 340"/>
                <a:gd name="T63" fmla="*/ 70 h 275"/>
                <a:gd name="T64" fmla="*/ 86 w 340"/>
                <a:gd name="T65" fmla="*/ 70 h 275"/>
                <a:gd name="T66" fmla="*/ 84 w 340"/>
                <a:gd name="T67" fmla="*/ 70 h 275"/>
                <a:gd name="T68" fmla="*/ 80 w 340"/>
                <a:gd name="T69" fmla="*/ 71 h 275"/>
                <a:gd name="T70" fmla="*/ 76 w 340"/>
                <a:gd name="T71" fmla="*/ 73 h 275"/>
                <a:gd name="T72" fmla="*/ 72 w 340"/>
                <a:gd name="T73" fmla="*/ 76 h 275"/>
                <a:gd name="T74" fmla="*/ 68 w 340"/>
                <a:gd name="T75" fmla="*/ 80 h 275"/>
                <a:gd name="T76" fmla="*/ 67 w 340"/>
                <a:gd name="T77" fmla="*/ 83 h 275"/>
                <a:gd name="T78" fmla="*/ 69 w 340"/>
                <a:gd name="T79" fmla="*/ 85 h 275"/>
                <a:gd name="T80" fmla="*/ 84 w 340"/>
                <a:gd name="T81" fmla="*/ 85 h 275"/>
                <a:gd name="T82" fmla="*/ 92 w 340"/>
                <a:gd name="T83" fmla="*/ 90 h 275"/>
                <a:gd name="T84" fmla="*/ 92 w 340"/>
                <a:gd name="T85" fmla="*/ 94 h 275"/>
                <a:gd name="T86" fmla="*/ 88 w 340"/>
                <a:gd name="T87" fmla="*/ 99 h 275"/>
                <a:gd name="T88" fmla="*/ 58 w 340"/>
                <a:gd name="T89" fmla="*/ 134 h 275"/>
                <a:gd name="T90" fmla="*/ 37 w 340"/>
                <a:gd name="T91" fmla="*/ 174 h 275"/>
                <a:gd name="T92" fmla="*/ 16 w 340"/>
                <a:gd name="T93" fmla="*/ 213 h 275"/>
                <a:gd name="T94" fmla="*/ 9 w 340"/>
                <a:gd name="T95" fmla="*/ 238 h 2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40"/>
                <a:gd name="T145" fmla="*/ 0 h 275"/>
                <a:gd name="T146" fmla="*/ 340 w 340"/>
                <a:gd name="T147" fmla="*/ 275 h 2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40" h="275">
                  <a:moveTo>
                    <a:pt x="0" y="252"/>
                  </a:moveTo>
                  <a:lnTo>
                    <a:pt x="55" y="274"/>
                  </a:lnTo>
                  <a:lnTo>
                    <a:pt x="63" y="275"/>
                  </a:lnTo>
                  <a:lnTo>
                    <a:pt x="71" y="271"/>
                  </a:lnTo>
                  <a:lnTo>
                    <a:pt x="79" y="264"/>
                  </a:lnTo>
                  <a:lnTo>
                    <a:pt x="88" y="256"/>
                  </a:lnTo>
                  <a:lnTo>
                    <a:pt x="95" y="247"/>
                  </a:lnTo>
                  <a:lnTo>
                    <a:pt x="102" y="240"/>
                  </a:lnTo>
                  <a:lnTo>
                    <a:pt x="110" y="236"/>
                  </a:lnTo>
                  <a:lnTo>
                    <a:pt x="119" y="235"/>
                  </a:lnTo>
                  <a:lnTo>
                    <a:pt x="130" y="235"/>
                  </a:lnTo>
                  <a:lnTo>
                    <a:pt x="138" y="236"/>
                  </a:lnTo>
                  <a:lnTo>
                    <a:pt x="146" y="236"/>
                  </a:lnTo>
                  <a:lnTo>
                    <a:pt x="154" y="231"/>
                  </a:lnTo>
                  <a:lnTo>
                    <a:pt x="161" y="222"/>
                  </a:lnTo>
                  <a:lnTo>
                    <a:pt x="165" y="209"/>
                  </a:lnTo>
                  <a:lnTo>
                    <a:pt x="168" y="197"/>
                  </a:lnTo>
                  <a:lnTo>
                    <a:pt x="171" y="185"/>
                  </a:lnTo>
                  <a:lnTo>
                    <a:pt x="174" y="173"/>
                  </a:lnTo>
                  <a:lnTo>
                    <a:pt x="178" y="164"/>
                  </a:lnTo>
                  <a:lnTo>
                    <a:pt x="184" y="160"/>
                  </a:lnTo>
                  <a:lnTo>
                    <a:pt x="193" y="160"/>
                  </a:lnTo>
                  <a:lnTo>
                    <a:pt x="206" y="162"/>
                  </a:lnTo>
                  <a:lnTo>
                    <a:pt x="221" y="168"/>
                  </a:lnTo>
                  <a:lnTo>
                    <a:pt x="238" y="174"/>
                  </a:lnTo>
                  <a:lnTo>
                    <a:pt x="254" y="183"/>
                  </a:lnTo>
                  <a:lnTo>
                    <a:pt x="271" y="190"/>
                  </a:lnTo>
                  <a:lnTo>
                    <a:pt x="288" y="197"/>
                  </a:lnTo>
                  <a:lnTo>
                    <a:pt x="302" y="201"/>
                  </a:lnTo>
                  <a:lnTo>
                    <a:pt x="340" y="187"/>
                  </a:lnTo>
                  <a:lnTo>
                    <a:pt x="334" y="58"/>
                  </a:lnTo>
                  <a:lnTo>
                    <a:pt x="232" y="83"/>
                  </a:lnTo>
                  <a:lnTo>
                    <a:pt x="147" y="0"/>
                  </a:lnTo>
                  <a:lnTo>
                    <a:pt x="144" y="3"/>
                  </a:lnTo>
                  <a:lnTo>
                    <a:pt x="142" y="6"/>
                  </a:lnTo>
                  <a:lnTo>
                    <a:pt x="140" y="8"/>
                  </a:lnTo>
                  <a:lnTo>
                    <a:pt x="138" y="11"/>
                  </a:lnTo>
                  <a:lnTo>
                    <a:pt x="136" y="13"/>
                  </a:lnTo>
                  <a:lnTo>
                    <a:pt x="134" y="14"/>
                  </a:lnTo>
                  <a:lnTo>
                    <a:pt x="131" y="15"/>
                  </a:lnTo>
                  <a:lnTo>
                    <a:pt x="128" y="18"/>
                  </a:lnTo>
                  <a:lnTo>
                    <a:pt x="125" y="22"/>
                  </a:lnTo>
                  <a:lnTo>
                    <a:pt x="124" y="30"/>
                  </a:lnTo>
                  <a:lnTo>
                    <a:pt x="122" y="36"/>
                  </a:lnTo>
                  <a:lnTo>
                    <a:pt x="120" y="42"/>
                  </a:lnTo>
                  <a:lnTo>
                    <a:pt x="118" y="45"/>
                  </a:lnTo>
                  <a:lnTo>
                    <a:pt x="117" y="45"/>
                  </a:lnTo>
                  <a:lnTo>
                    <a:pt x="116" y="45"/>
                  </a:lnTo>
                  <a:lnTo>
                    <a:pt x="114" y="44"/>
                  </a:lnTo>
                  <a:lnTo>
                    <a:pt x="112" y="42"/>
                  </a:lnTo>
                  <a:lnTo>
                    <a:pt x="111" y="41"/>
                  </a:lnTo>
                  <a:lnTo>
                    <a:pt x="109" y="40"/>
                  </a:lnTo>
                  <a:lnTo>
                    <a:pt x="108" y="40"/>
                  </a:lnTo>
                  <a:lnTo>
                    <a:pt x="102" y="43"/>
                  </a:lnTo>
                  <a:lnTo>
                    <a:pt x="96" y="48"/>
                  </a:lnTo>
                  <a:lnTo>
                    <a:pt x="90" y="54"/>
                  </a:lnTo>
                  <a:lnTo>
                    <a:pt x="90" y="57"/>
                  </a:lnTo>
                  <a:lnTo>
                    <a:pt x="91" y="59"/>
                  </a:lnTo>
                  <a:lnTo>
                    <a:pt x="92" y="63"/>
                  </a:lnTo>
                  <a:lnTo>
                    <a:pt x="92" y="65"/>
                  </a:lnTo>
                  <a:lnTo>
                    <a:pt x="92" y="67"/>
                  </a:lnTo>
                  <a:lnTo>
                    <a:pt x="92" y="69"/>
                  </a:lnTo>
                  <a:lnTo>
                    <a:pt x="91" y="70"/>
                  </a:lnTo>
                  <a:lnTo>
                    <a:pt x="90" y="70"/>
                  </a:lnTo>
                  <a:lnTo>
                    <a:pt x="87" y="70"/>
                  </a:lnTo>
                  <a:lnTo>
                    <a:pt x="86" y="70"/>
                  </a:lnTo>
                  <a:lnTo>
                    <a:pt x="85" y="70"/>
                  </a:lnTo>
                  <a:lnTo>
                    <a:pt x="84" y="70"/>
                  </a:lnTo>
                  <a:lnTo>
                    <a:pt x="82" y="70"/>
                  </a:lnTo>
                  <a:lnTo>
                    <a:pt x="80" y="71"/>
                  </a:lnTo>
                  <a:lnTo>
                    <a:pt x="78" y="72"/>
                  </a:lnTo>
                  <a:lnTo>
                    <a:pt x="76" y="73"/>
                  </a:lnTo>
                  <a:lnTo>
                    <a:pt x="74" y="74"/>
                  </a:lnTo>
                  <a:lnTo>
                    <a:pt x="72" y="76"/>
                  </a:lnTo>
                  <a:lnTo>
                    <a:pt x="70" y="78"/>
                  </a:lnTo>
                  <a:lnTo>
                    <a:pt x="68" y="80"/>
                  </a:lnTo>
                  <a:lnTo>
                    <a:pt x="67" y="82"/>
                  </a:lnTo>
                  <a:lnTo>
                    <a:pt x="67" y="83"/>
                  </a:lnTo>
                  <a:lnTo>
                    <a:pt x="67" y="84"/>
                  </a:lnTo>
                  <a:lnTo>
                    <a:pt x="69" y="85"/>
                  </a:lnTo>
                  <a:lnTo>
                    <a:pt x="76" y="84"/>
                  </a:lnTo>
                  <a:lnTo>
                    <a:pt x="84" y="85"/>
                  </a:lnTo>
                  <a:lnTo>
                    <a:pt x="90" y="88"/>
                  </a:lnTo>
                  <a:lnTo>
                    <a:pt x="92" y="90"/>
                  </a:lnTo>
                  <a:lnTo>
                    <a:pt x="92" y="92"/>
                  </a:lnTo>
                  <a:lnTo>
                    <a:pt x="92" y="94"/>
                  </a:lnTo>
                  <a:lnTo>
                    <a:pt x="90" y="96"/>
                  </a:lnTo>
                  <a:lnTo>
                    <a:pt x="88" y="99"/>
                  </a:lnTo>
                  <a:lnTo>
                    <a:pt x="70" y="116"/>
                  </a:lnTo>
                  <a:lnTo>
                    <a:pt x="58" y="134"/>
                  </a:lnTo>
                  <a:lnTo>
                    <a:pt x="47" y="154"/>
                  </a:lnTo>
                  <a:lnTo>
                    <a:pt x="37" y="174"/>
                  </a:lnTo>
                  <a:lnTo>
                    <a:pt x="28" y="194"/>
                  </a:lnTo>
                  <a:lnTo>
                    <a:pt x="16" y="213"/>
                  </a:lnTo>
                  <a:lnTo>
                    <a:pt x="15" y="225"/>
                  </a:lnTo>
                  <a:lnTo>
                    <a:pt x="9" y="238"/>
                  </a:lnTo>
                  <a:lnTo>
                    <a:pt x="0" y="252"/>
                  </a:lnTo>
                </a:path>
              </a:pathLst>
            </a:custGeom>
            <a:solidFill>
              <a:srgbClr val="C3B371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59" name="Freeform 74"/>
            <p:cNvSpPr>
              <a:spLocks/>
            </p:cNvSpPr>
            <p:nvPr/>
          </p:nvSpPr>
          <p:spPr bwMode="gray">
            <a:xfrm>
              <a:off x="2562" y="1807"/>
              <a:ext cx="171" cy="214"/>
            </a:xfrm>
            <a:custGeom>
              <a:avLst/>
              <a:gdLst>
                <a:gd name="T0" fmla="*/ 167 w 171"/>
                <a:gd name="T1" fmla="*/ 1 h 214"/>
                <a:gd name="T2" fmla="*/ 159 w 171"/>
                <a:gd name="T3" fmla="*/ 0 h 214"/>
                <a:gd name="T4" fmla="*/ 142 w 171"/>
                <a:gd name="T5" fmla="*/ 3 h 214"/>
                <a:gd name="T6" fmla="*/ 125 w 171"/>
                <a:gd name="T7" fmla="*/ 10 h 214"/>
                <a:gd name="T8" fmla="*/ 115 w 171"/>
                <a:gd name="T9" fmla="*/ 14 h 214"/>
                <a:gd name="T10" fmla="*/ 104 w 171"/>
                <a:gd name="T11" fmla="*/ 22 h 214"/>
                <a:gd name="T12" fmla="*/ 88 w 171"/>
                <a:gd name="T13" fmla="*/ 41 h 214"/>
                <a:gd name="T14" fmla="*/ 75 w 171"/>
                <a:gd name="T15" fmla="*/ 65 h 214"/>
                <a:gd name="T16" fmla="*/ 58 w 171"/>
                <a:gd name="T17" fmla="*/ 84 h 214"/>
                <a:gd name="T18" fmla="*/ 42 w 171"/>
                <a:gd name="T19" fmla="*/ 96 h 214"/>
                <a:gd name="T20" fmla="*/ 31 w 171"/>
                <a:gd name="T21" fmla="*/ 106 h 214"/>
                <a:gd name="T22" fmla="*/ 13 w 171"/>
                <a:gd name="T23" fmla="*/ 115 h 214"/>
                <a:gd name="T24" fmla="*/ 40 w 171"/>
                <a:gd name="T25" fmla="*/ 214 h 214"/>
                <a:gd name="T26" fmla="*/ 61 w 171"/>
                <a:gd name="T27" fmla="*/ 175 h 214"/>
                <a:gd name="T28" fmla="*/ 82 w 171"/>
                <a:gd name="T29" fmla="*/ 135 h 214"/>
                <a:gd name="T30" fmla="*/ 112 w 171"/>
                <a:gd name="T31" fmla="*/ 100 h 214"/>
                <a:gd name="T32" fmla="*/ 116 w 171"/>
                <a:gd name="T33" fmla="*/ 95 h 214"/>
                <a:gd name="T34" fmla="*/ 116 w 171"/>
                <a:gd name="T35" fmla="*/ 91 h 214"/>
                <a:gd name="T36" fmla="*/ 108 w 171"/>
                <a:gd name="T37" fmla="*/ 86 h 214"/>
                <a:gd name="T38" fmla="*/ 93 w 171"/>
                <a:gd name="T39" fmla="*/ 86 h 214"/>
                <a:gd name="T40" fmla="*/ 91 w 171"/>
                <a:gd name="T41" fmla="*/ 84 h 214"/>
                <a:gd name="T42" fmla="*/ 92 w 171"/>
                <a:gd name="T43" fmla="*/ 81 h 214"/>
                <a:gd name="T44" fmla="*/ 96 w 171"/>
                <a:gd name="T45" fmla="*/ 77 h 214"/>
                <a:gd name="T46" fmla="*/ 100 w 171"/>
                <a:gd name="T47" fmla="*/ 74 h 214"/>
                <a:gd name="T48" fmla="*/ 104 w 171"/>
                <a:gd name="T49" fmla="*/ 72 h 214"/>
                <a:gd name="T50" fmla="*/ 108 w 171"/>
                <a:gd name="T51" fmla="*/ 71 h 214"/>
                <a:gd name="T52" fmla="*/ 110 w 171"/>
                <a:gd name="T53" fmla="*/ 71 h 214"/>
                <a:gd name="T54" fmla="*/ 114 w 171"/>
                <a:gd name="T55" fmla="*/ 71 h 214"/>
                <a:gd name="T56" fmla="*/ 117 w 171"/>
                <a:gd name="T57" fmla="*/ 70 h 214"/>
                <a:gd name="T58" fmla="*/ 116 w 171"/>
                <a:gd name="T59" fmla="*/ 66 h 214"/>
                <a:gd name="T60" fmla="*/ 115 w 171"/>
                <a:gd name="T61" fmla="*/ 60 h 214"/>
                <a:gd name="T62" fmla="*/ 114 w 171"/>
                <a:gd name="T63" fmla="*/ 55 h 214"/>
                <a:gd name="T64" fmla="*/ 126 w 171"/>
                <a:gd name="T65" fmla="*/ 44 h 214"/>
                <a:gd name="T66" fmla="*/ 133 w 171"/>
                <a:gd name="T67" fmla="*/ 41 h 214"/>
                <a:gd name="T68" fmla="*/ 136 w 171"/>
                <a:gd name="T69" fmla="*/ 43 h 214"/>
                <a:gd name="T70" fmla="*/ 140 w 171"/>
                <a:gd name="T71" fmla="*/ 46 h 214"/>
                <a:gd name="T72" fmla="*/ 143 w 171"/>
                <a:gd name="T73" fmla="*/ 46 h 214"/>
                <a:gd name="T74" fmla="*/ 147 w 171"/>
                <a:gd name="T75" fmla="*/ 37 h 214"/>
                <a:gd name="T76" fmla="*/ 149 w 171"/>
                <a:gd name="T77" fmla="*/ 25 h 214"/>
                <a:gd name="T78" fmla="*/ 155 w 171"/>
                <a:gd name="T79" fmla="*/ 16 h 214"/>
                <a:gd name="T80" fmla="*/ 161 w 171"/>
                <a:gd name="T81" fmla="*/ 13 h 214"/>
                <a:gd name="T82" fmla="*/ 165 w 171"/>
                <a:gd name="T83" fmla="*/ 8 h 214"/>
                <a:gd name="T84" fmla="*/ 171 w 171"/>
                <a:gd name="T85" fmla="*/ 2 h 21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71"/>
                <a:gd name="T130" fmla="*/ 0 h 214"/>
                <a:gd name="T131" fmla="*/ 171 w 171"/>
                <a:gd name="T132" fmla="*/ 214 h 21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71" h="214">
                  <a:moveTo>
                    <a:pt x="171" y="2"/>
                  </a:moveTo>
                  <a:lnTo>
                    <a:pt x="167" y="1"/>
                  </a:lnTo>
                  <a:lnTo>
                    <a:pt x="163" y="0"/>
                  </a:lnTo>
                  <a:lnTo>
                    <a:pt x="159" y="0"/>
                  </a:lnTo>
                  <a:lnTo>
                    <a:pt x="151" y="1"/>
                  </a:lnTo>
                  <a:lnTo>
                    <a:pt x="142" y="3"/>
                  </a:lnTo>
                  <a:lnTo>
                    <a:pt x="133" y="7"/>
                  </a:lnTo>
                  <a:lnTo>
                    <a:pt x="125" y="10"/>
                  </a:lnTo>
                  <a:lnTo>
                    <a:pt x="119" y="13"/>
                  </a:lnTo>
                  <a:lnTo>
                    <a:pt x="115" y="14"/>
                  </a:lnTo>
                  <a:lnTo>
                    <a:pt x="113" y="13"/>
                  </a:lnTo>
                  <a:lnTo>
                    <a:pt x="104" y="22"/>
                  </a:lnTo>
                  <a:lnTo>
                    <a:pt x="96" y="32"/>
                  </a:lnTo>
                  <a:lnTo>
                    <a:pt x="88" y="41"/>
                  </a:lnTo>
                  <a:lnTo>
                    <a:pt x="82" y="52"/>
                  </a:lnTo>
                  <a:lnTo>
                    <a:pt x="75" y="65"/>
                  </a:lnTo>
                  <a:lnTo>
                    <a:pt x="66" y="74"/>
                  </a:lnTo>
                  <a:lnTo>
                    <a:pt x="58" y="84"/>
                  </a:lnTo>
                  <a:lnTo>
                    <a:pt x="50" y="92"/>
                  </a:lnTo>
                  <a:lnTo>
                    <a:pt x="42" y="96"/>
                  </a:lnTo>
                  <a:lnTo>
                    <a:pt x="36" y="100"/>
                  </a:lnTo>
                  <a:lnTo>
                    <a:pt x="31" y="106"/>
                  </a:lnTo>
                  <a:lnTo>
                    <a:pt x="24" y="110"/>
                  </a:lnTo>
                  <a:lnTo>
                    <a:pt x="13" y="115"/>
                  </a:lnTo>
                  <a:lnTo>
                    <a:pt x="0" y="119"/>
                  </a:lnTo>
                  <a:lnTo>
                    <a:pt x="40" y="214"/>
                  </a:lnTo>
                  <a:lnTo>
                    <a:pt x="52" y="195"/>
                  </a:lnTo>
                  <a:lnTo>
                    <a:pt x="61" y="175"/>
                  </a:lnTo>
                  <a:lnTo>
                    <a:pt x="72" y="155"/>
                  </a:lnTo>
                  <a:lnTo>
                    <a:pt x="82" y="135"/>
                  </a:lnTo>
                  <a:lnTo>
                    <a:pt x="95" y="117"/>
                  </a:lnTo>
                  <a:lnTo>
                    <a:pt x="112" y="100"/>
                  </a:lnTo>
                  <a:lnTo>
                    <a:pt x="114" y="98"/>
                  </a:lnTo>
                  <a:lnTo>
                    <a:pt x="116" y="95"/>
                  </a:lnTo>
                  <a:lnTo>
                    <a:pt x="116" y="93"/>
                  </a:lnTo>
                  <a:lnTo>
                    <a:pt x="116" y="91"/>
                  </a:lnTo>
                  <a:lnTo>
                    <a:pt x="114" y="89"/>
                  </a:lnTo>
                  <a:lnTo>
                    <a:pt x="108" y="86"/>
                  </a:lnTo>
                  <a:lnTo>
                    <a:pt x="101" y="85"/>
                  </a:lnTo>
                  <a:lnTo>
                    <a:pt x="93" y="86"/>
                  </a:lnTo>
                  <a:lnTo>
                    <a:pt x="92" y="85"/>
                  </a:lnTo>
                  <a:lnTo>
                    <a:pt x="91" y="84"/>
                  </a:lnTo>
                  <a:lnTo>
                    <a:pt x="91" y="83"/>
                  </a:lnTo>
                  <a:lnTo>
                    <a:pt x="92" y="81"/>
                  </a:lnTo>
                  <a:lnTo>
                    <a:pt x="94" y="79"/>
                  </a:lnTo>
                  <a:lnTo>
                    <a:pt x="96" y="77"/>
                  </a:lnTo>
                  <a:lnTo>
                    <a:pt x="98" y="75"/>
                  </a:lnTo>
                  <a:lnTo>
                    <a:pt x="100" y="74"/>
                  </a:lnTo>
                  <a:lnTo>
                    <a:pt x="102" y="73"/>
                  </a:lnTo>
                  <a:lnTo>
                    <a:pt x="104" y="72"/>
                  </a:lnTo>
                  <a:lnTo>
                    <a:pt x="106" y="71"/>
                  </a:lnTo>
                  <a:lnTo>
                    <a:pt x="108" y="71"/>
                  </a:lnTo>
                  <a:lnTo>
                    <a:pt x="109" y="71"/>
                  </a:lnTo>
                  <a:lnTo>
                    <a:pt x="110" y="71"/>
                  </a:lnTo>
                  <a:lnTo>
                    <a:pt x="112" y="71"/>
                  </a:lnTo>
                  <a:lnTo>
                    <a:pt x="114" y="71"/>
                  </a:lnTo>
                  <a:lnTo>
                    <a:pt x="116" y="71"/>
                  </a:lnTo>
                  <a:lnTo>
                    <a:pt x="117" y="70"/>
                  </a:lnTo>
                  <a:lnTo>
                    <a:pt x="117" y="68"/>
                  </a:lnTo>
                  <a:lnTo>
                    <a:pt x="116" y="66"/>
                  </a:lnTo>
                  <a:lnTo>
                    <a:pt x="116" y="64"/>
                  </a:lnTo>
                  <a:lnTo>
                    <a:pt x="115" y="60"/>
                  </a:lnTo>
                  <a:lnTo>
                    <a:pt x="115" y="58"/>
                  </a:lnTo>
                  <a:lnTo>
                    <a:pt x="114" y="55"/>
                  </a:lnTo>
                  <a:lnTo>
                    <a:pt x="120" y="49"/>
                  </a:lnTo>
                  <a:lnTo>
                    <a:pt x="126" y="44"/>
                  </a:lnTo>
                  <a:lnTo>
                    <a:pt x="132" y="41"/>
                  </a:lnTo>
                  <a:lnTo>
                    <a:pt x="133" y="41"/>
                  </a:lnTo>
                  <a:lnTo>
                    <a:pt x="135" y="42"/>
                  </a:lnTo>
                  <a:lnTo>
                    <a:pt x="136" y="43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1" y="47"/>
                  </a:lnTo>
                  <a:lnTo>
                    <a:pt x="143" y="46"/>
                  </a:lnTo>
                  <a:lnTo>
                    <a:pt x="144" y="43"/>
                  </a:lnTo>
                  <a:lnTo>
                    <a:pt x="147" y="37"/>
                  </a:lnTo>
                  <a:lnTo>
                    <a:pt x="148" y="31"/>
                  </a:lnTo>
                  <a:lnTo>
                    <a:pt x="149" y="25"/>
                  </a:lnTo>
                  <a:lnTo>
                    <a:pt x="152" y="19"/>
                  </a:lnTo>
                  <a:lnTo>
                    <a:pt x="155" y="16"/>
                  </a:lnTo>
                  <a:lnTo>
                    <a:pt x="158" y="15"/>
                  </a:lnTo>
                  <a:lnTo>
                    <a:pt x="161" y="13"/>
                  </a:lnTo>
                  <a:lnTo>
                    <a:pt x="163" y="11"/>
                  </a:lnTo>
                  <a:lnTo>
                    <a:pt x="165" y="8"/>
                  </a:lnTo>
                  <a:lnTo>
                    <a:pt x="168" y="5"/>
                  </a:lnTo>
                  <a:lnTo>
                    <a:pt x="171" y="2"/>
                  </a:lnTo>
                  <a:close/>
                </a:path>
              </a:pathLst>
            </a:custGeom>
            <a:solidFill>
              <a:srgbClr val="C3B37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60" name="Freeform 75"/>
            <p:cNvSpPr>
              <a:spLocks/>
            </p:cNvSpPr>
            <p:nvPr/>
          </p:nvSpPr>
          <p:spPr bwMode="gray">
            <a:xfrm>
              <a:off x="2562" y="1807"/>
              <a:ext cx="171" cy="214"/>
            </a:xfrm>
            <a:custGeom>
              <a:avLst/>
              <a:gdLst>
                <a:gd name="T0" fmla="*/ 167 w 171"/>
                <a:gd name="T1" fmla="*/ 1 h 214"/>
                <a:gd name="T2" fmla="*/ 159 w 171"/>
                <a:gd name="T3" fmla="*/ 0 h 214"/>
                <a:gd name="T4" fmla="*/ 142 w 171"/>
                <a:gd name="T5" fmla="*/ 3 h 214"/>
                <a:gd name="T6" fmla="*/ 125 w 171"/>
                <a:gd name="T7" fmla="*/ 10 h 214"/>
                <a:gd name="T8" fmla="*/ 115 w 171"/>
                <a:gd name="T9" fmla="*/ 14 h 214"/>
                <a:gd name="T10" fmla="*/ 104 w 171"/>
                <a:gd name="T11" fmla="*/ 22 h 214"/>
                <a:gd name="T12" fmla="*/ 88 w 171"/>
                <a:gd name="T13" fmla="*/ 41 h 214"/>
                <a:gd name="T14" fmla="*/ 75 w 171"/>
                <a:gd name="T15" fmla="*/ 65 h 214"/>
                <a:gd name="T16" fmla="*/ 58 w 171"/>
                <a:gd name="T17" fmla="*/ 84 h 214"/>
                <a:gd name="T18" fmla="*/ 42 w 171"/>
                <a:gd name="T19" fmla="*/ 96 h 214"/>
                <a:gd name="T20" fmla="*/ 31 w 171"/>
                <a:gd name="T21" fmla="*/ 106 h 214"/>
                <a:gd name="T22" fmla="*/ 13 w 171"/>
                <a:gd name="T23" fmla="*/ 115 h 214"/>
                <a:gd name="T24" fmla="*/ 40 w 171"/>
                <a:gd name="T25" fmla="*/ 214 h 214"/>
                <a:gd name="T26" fmla="*/ 61 w 171"/>
                <a:gd name="T27" fmla="*/ 175 h 214"/>
                <a:gd name="T28" fmla="*/ 82 w 171"/>
                <a:gd name="T29" fmla="*/ 135 h 214"/>
                <a:gd name="T30" fmla="*/ 112 w 171"/>
                <a:gd name="T31" fmla="*/ 100 h 214"/>
                <a:gd name="T32" fmla="*/ 116 w 171"/>
                <a:gd name="T33" fmla="*/ 95 h 214"/>
                <a:gd name="T34" fmla="*/ 116 w 171"/>
                <a:gd name="T35" fmla="*/ 91 h 214"/>
                <a:gd name="T36" fmla="*/ 108 w 171"/>
                <a:gd name="T37" fmla="*/ 86 h 214"/>
                <a:gd name="T38" fmla="*/ 93 w 171"/>
                <a:gd name="T39" fmla="*/ 86 h 214"/>
                <a:gd name="T40" fmla="*/ 91 w 171"/>
                <a:gd name="T41" fmla="*/ 84 h 214"/>
                <a:gd name="T42" fmla="*/ 92 w 171"/>
                <a:gd name="T43" fmla="*/ 81 h 214"/>
                <a:gd name="T44" fmla="*/ 96 w 171"/>
                <a:gd name="T45" fmla="*/ 77 h 214"/>
                <a:gd name="T46" fmla="*/ 100 w 171"/>
                <a:gd name="T47" fmla="*/ 74 h 214"/>
                <a:gd name="T48" fmla="*/ 104 w 171"/>
                <a:gd name="T49" fmla="*/ 72 h 214"/>
                <a:gd name="T50" fmla="*/ 108 w 171"/>
                <a:gd name="T51" fmla="*/ 71 h 214"/>
                <a:gd name="T52" fmla="*/ 110 w 171"/>
                <a:gd name="T53" fmla="*/ 71 h 214"/>
                <a:gd name="T54" fmla="*/ 114 w 171"/>
                <a:gd name="T55" fmla="*/ 71 h 214"/>
                <a:gd name="T56" fmla="*/ 117 w 171"/>
                <a:gd name="T57" fmla="*/ 70 h 214"/>
                <a:gd name="T58" fmla="*/ 116 w 171"/>
                <a:gd name="T59" fmla="*/ 66 h 214"/>
                <a:gd name="T60" fmla="*/ 115 w 171"/>
                <a:gd name="T61" fmla="*/ 60 h 214"/>
                <a:gd name="T62" fmla="*/ 114 w 171"/>
                <a:gd name="T63" fmla="*/ 55 h 214"/>
                <a:gd name="T64" fmla="*/ 126 w 171"/>
                <a:gd name="T65" fmla="*/ 44 h 214"/>
                <a:gd name="T66" fmla="*/ 133 w 171"/>
                <a:gd name="T67" fmla="*/ 41 h 214"/>
                <a:gd name="T68" fmla="*/ 136 w 171"/>
                <a:gd name="T69" fmla="*/ 43 h 214"/>
                <a:gd name="T70" fmla="*/ 140 w 171"/>
                <a:gd name="T71" fmla="*/ 46 h 214"/>
                <a:gd name="T72" fmla="*/ 143 w 171"/>
                <a:gd name="T73" fmla="*/ 46 h 214"/>
                <a:gd name="T74" fmla="*/ 147 w 171"/>
                <a:gd name="T75" fmla="*/ 37 h 214"/>
                <a:gd name="T76" fmla="*/ 149 w 171"/>
                <a:gd name="T77" fmla="*/ 25 h 214"/>
                <a:gd name="T78" fmla="*/ 155 w 171"/>
                <a:gd name="T79" fmla="*/ 16 h 214"/>
                <a:gd name="T80" fmla="*/ 161 w 171"/>
                <a:gd name="T81" fmla="*/ 13 h 214"/>
                <a:gd name="T82" fmla="*/ 165 w 171"/>
                <a:gd name="T83" fmla="*/ 8 h 214"/>
                <a:gd name="T84" fmla="*/ 171 w 171"/>
                <a:gd name="T85" fmla="*/ 2 h 21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71"/>
                <a:gd name="T130" fmla="*/ 0 h 214"/>
                <a:gd name="T131" fmla="*/ 171 w 171"/>
                <a:gd name="T132" fmla="*/ 214 h 21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71" h="214">
                  <a:moveTo>
                    <a:pt x="171" y="2"/>
                  </a:moveTo>
                  <a:lnTo>
                    <a:pt x="167" y="1"/>
                  </a:lnTo>
                  <a:lnTo>
                    <a:pt x="163" y="0"/>
                  </a:lnTo>
                  <a:lnTo>
                    <a:pt x="159" y="0"/>
                  </a:lnTo>
                  <a:lnTo>
                    <a:pt x="151" y="1"/>
                  </a:lnTo>
                  <a:lnTo>
                    <a:pt x="142" y="3"/>
                  </a:lnTo>
                  <a:lnTo>
                    <a:pt x="133" y="7"/>
                  </a:lnTo>
                  <a:lnTo>
                    <a:pt x="125" y="10"/>
                  </a:lnTo>
                  <a:lnTo>
                    <a:pt x="119" y="13"/>
                  </a:lnTo>
                  <a:lnTo>
                    <a:pt x="115" y="14"/>
                  </a:lnTo>
                  <a:lnTo>
                    <a:pt x="113" y="13"/>
                  </a:lnTo>
                  <a:lnTo>
                    <a:pt x="104" y="22"/>
                  </a:lnTo>
                  <a:lnTo>
                    <a:pt x="96" y="32"/>
                  </a:lnTo>
                  <a:lnTo>
                    <a:pt x="88" y="41"/>
                  </a:lnTo>
                  <a:lnTo>
                    <a:pt x="82" y="52"/>
                  </a:lnTo>
                  <a:lnTo>
                    <a:pt x="75" y="65"/>
                  </a:lnTo>
                  <a:lnTo>
                    <a:pt x="66" y="74"/>
                  </a:lnTo>
                  <a:lnTo>
                    <a:pt x="58" y="84"/>
                  </a:lnTo>
                  <a:lnTo>
                    <a:pt x="50" y="92"/>
                  </a:lnTo>
                  <a:lnTo>
                    <a:pt x="42" y="96"/>
                  </a:lnTo>
                  <a:lnTo>
                    <a:pt x="36" y="100"/>
                  </a:lnTo>
                  <a:lnTo>
                    <a:pt x="31" y="106"/>
                  </a:lnTo>
                  <a:lnTo>
                    <a:pt x="24" y="110"/>
                  </a:lnTo>
                  <a:lnTo>
                    <a:pt x="13" y="115"/>
                  </a:lnTo>
                  <a:lnTo>
                    <a:pt x="0" y="119"/>
                  </a:lnTo>
                  <a:lnTo>
                    <a:pt x="40" y="214"/>
                  </a:lnTo>
                  <a:lnTo>
                    <a:pt x="52" y="195"/>
                  </a:lnTo>
                  <a:lnTo>
                    <a:pt x="61" y="175"/>
                  </a:lnTo>
                  <a:lnTo>
                    <a:pt x="72" y="155"/>
                  </a:lnTo>
                  <a:lnTo>
                    <a:pt x="82" y="135"/>
                  </a:lnTo>
                  <a:lnTo>
                    <a:pt x="95" y="117"/>
                  </a:lnTo>
                  <a:lnTo>
                    <a:pt x="112" y="100"/>
                  </a:lnTo>
                  <a:lnTo>
                    <a:pt x="114" y="98"/>
                  </a:lnTo>
                  <a:lnTo>
                    <a:pt x="116" y="95"/>
                  </a:lnTo>
                  <a:lnTo>
                    <a:pt x="116" y="93"/>
                  </a:lnTo>
                  <a:lnTo>
                    <a:pt x="116" y="91"/>
                  </a:lnTo>
                  <a:lnTo>
                    <a:pt x="114" y="89"/>
                  </a:lnTo>
                  <a:lnTo>
                    <a:pt x="108" y="86"/>
                  </a:lnTo>
                  <a:lnTo>
                    <a:pt x="101" y="85"/>
                  </a:lnTo>
                  <a:lnTo>
                    <a:pt x="93" y="86"/>
                  </a:lnTo>
                  <a:lnTo>
                    <a:pt x="92" y="85"/>
                  </a:lnTo>
                  <a:lnTo>
                    <a:pt x="91" y="84"/>
                  </a:lnTo>
                  <a:lnTo>
                    <a:pt x="91" y="83"/>
                  </a:lnTo>
                  <a:lnTo>
                    <a:pt x="92" y="81"/>
                  </a:lnTo>
                  <a:lnTo>
                    <a:pt x="94" y="79"/>
                  </a:lnTo>
                  <a:lnTo>
                    <a:pt x="96" y="77"/>
                  </a:lnTo>
                  <a:lnTo>
                    <a:pt x="98" y="75"/>
                  </a:lnTo>
                  <a:lnTo>
                    <a:pt x="100" y="74"/>
                  </a:lnTo>
                  <a:lnTo>
                    <a:pt x="102" y="73"/>
                  </a:lnTo>
                  <a:lnTo>
                    <a:pt x="104" y="72"/>
                  </a:lnTo>
                  <a:lnTo>
                    <a:pt x="106" y="71"/>
                  </a:lnTo>
                  <a:lnTo>
                    <a:pt x="108" y="71"/>
                  </a:lnTo>
                  <a:lnTo>
                    <a:pt x="109" y="71"/>
                  </a:lnTo>
                  <a:lnTo>
                    <a:pt x="110" y="71"/>
                  </a:lnTo>
                  <a:lnTo>
                    <a:pt x="112" y="71"/>
                  </a:lnTo>
                  <a:lnTo>
                    <a:pt x="114" y="71"/>
                  </a:lnTo>
                  <a:lnTo>
                    <a:pt x="116" y="71"/>
                  </a:lnTo>
                  <a:lnTo>
                    <a:pt x="117" y="70"/>
                  </a:lnTo>
                  <a:lnTo>
                    <a:pt x="117" y="68"/>
                  </a:lnTo>
                  <a:lnTo>
                    <a:pt x="116" y="66"/>
                  </a:lnTo>
                  <a:lnTo>
                    <a:pt x="116" y="64"/>
                  </a:lnTo>
                  <a:lnTo>
                    <a:pt x="115" y="60"/>
                  </a:lnTo>
                  <a:lnTo>
                    <a:pt x="115" y="58"/>
                  </a:lnTo>
                  <a:lnTo>
                    <a:pt x="114" y="55"/>
                  </a:lnTo>
                  <a:lnTo>
                    <a:pt x="120" y="49"/>
                  </a:lnTo>
                  <a:lnTo>
                    <a:pt x="126" y="44"/>
                  </a:lnTo>
                  <a:lnTo>
                    <a:pt x="132" y="41"/>
                  </a:lnTo>
                  <a:lnTo>
                    <a:pt x="133" y="41"/>
                  </a:lnTo>
                  <a:lnTo>
                    <a:pt x="135" y="42"/>
                  </a:lnTo>
                  <a:lnTo>
                    <a:pt x="136" y="43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1" y="47"/>
                  </a:lnTo>
                  <a:lnTo>
                    <a:pt x="143" y="46"/>
                  </a:lnTo>
                  <a:lnTo>
                    <a:pt x="144" y="43"/>
                  </a:lnTo>
                  <a:lnTo>
                    <a:pt x="147" y="37"/>
                  </a:lnTo>
                  <a:lnTo>
                    <a:pt x="148" y="31"/>
                  </a:lnTo>
                  <a:lnTo>
                    <a:pt x="149" y="25"/>
                  </a:lnTo>
                  <a:lnTo>
                    <a:pt x="152" y="19"/>
                  </a:lnTo>
                  <a:lnTo>
                    <a:pt x="155" y="16"/>
                  </a:lnTo>
                  <a:lnTo>
                    <a:pt x="158" y="15"/>
                  </a:lnTo>
                  <a:lnTo>
                    <a:pt x="161" y="13"/>
                  </a:lnTo>
                  <a:lnTo>
                    <a:pt x="163" y="11"/>
                  </a:lnTo>
                  <a:lnTo>
                    <a:pt x="165" y="8"/>
                  </a:lnTo>
                  <a:lnTo>
                    <a:pt x="168" y="5"/>
                  </a:lnTo>
                  <a:lnTo>
                    <a:pt x="171" y="2"/>
                  </a:lnTo>
                </a:path>
              </a:pathLst>
            </a:custGeom>
            <a:solidFill>
              <a:srgbClr val="C3B371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61" name="Freeform 76"/>
            <p:cNvSpPr>
              <a:spLocks/>
            </p:cNvSpPr>
            <p:nvPr/>
          </p:nvSpPr>
          <p:spPr bwMode="gray">
            <a:xfrm>
              <a:off x="1717" y="1893"/>
              <a:ext cx="885" cy="662"/>
            </a:xfrm>
            <a:custGeom>
              <a:avLst/>
              <a:gdLst>
                <a:gd name="T0" fmla="*/ 8 w 885"/>
                <a:gd name="T1" fmla="*/ 194 h 662"/>
                <a:gd name="T2" fmla="*/ 0 w 885"/>
                <a:gd name="T3" fmla="*/ 146 h 662"/>
                <a:gd name="T4" fmla="*/ 7 w 885"/>
                <a:gd name="T5" fmla="*/ 97 h 662"/>
                <a:gd name="T6" fmla="*/ 4 w 885"/>
                <a:gd name="T7" fmla="*/ 48 h 662"/>
                <a:gd name="T8" fmla="*/ 2 w 885"/>
                <a:gd name="T9" fmla="*/ 25 h 662"/>
                <a:gd name="T10" fmla="*/ 15 w 885"/>
                <a:gd name="T11" fmla="*/ 11 h 662"/>
                <a:gd name="T12" fmla="*/ 35 w 885"/>
                <a:gd name="T13" fmla="*/ 31 h 662"/>
                <a:gd name="T14" fmla="*/ 127 w 885"/>
                <a:gd name="T15" fmla="*/ 5 h 662"/>
                <a:gd name="T16" fmla="*/ 230 w 885"/>
                <a:gd name="T17" fmla="*/ 27 h 662"/>
                <a:gd name="T18" fmla="*/ 278 w 885"/>
                <a:gd name="T19" fmla="*/ 41 h 662"/>
                <a:gd name="T20" fmla="*/ 316 w 885"/>
                <a:gd name="T21" fmla="*/ 62 h 662"/>
                <a:gd name="T22" fmla="*/ 421 w 885"/>
                <a:gd name="T23" fmla="*/ 85 h 662"/>
                <a:gd name="T24" fmla="*/ 483 w 885"/>
                <a:gd name="T25" fmla="*/ 90 h 662"/>
                <a:gd name="T26" fmla="*/ 514 w 885"/>
                <a:gd name="T27" fmla="*/ 77 h 662"/>
                <a:gd name="T28" fmla="*/ 518 w 885"/>
                <a:gd name="T29" fmla="*/ 69 h 662"/>
                <a:gd name="T30" fmla="*/ 523 w 885"/>
                <a:gd name="T31" fmla="*/ 52 h 662"/>
                <a:gd name="T32" fmla="*/ 541 w 885"/>
                <a:gd name="T33" fmla="*/ 64 h 662"/>
                <a:gd name="T34" fmla="*/ 564 w 885"/>
                <a:gd name="T35" fmla="*/ 61 h 662"/>
                <a:gd name="T36" fmla="*/ 565 w 885"/>
                <a:gd name="T37" fmla="*/ 49 h 662"/>
                <a:gd name="T38" fmla="*/ 589 w 885"/>
                <a:gd name="T39" fmla="*/ 48 h 662"/>
                <a:gd name="T40" fmla="*/ 596 w 885"/>
                <a:gd name="T41" fmla="*/ 49 h 662"/>
                <a:gd name="T42" fmla="*/ 588 w 885"/>
                <a:gd name="T43" fmla="*/ 57 h 662"/>
                <a:gd name="T44" fmla="*/ 584 w 885"/>
                <a:gd name="T45" fmla="*/ 60 h 662"/>
                <a:gd name="T46" fmla="*/ 602 w 885"/>
                <a:gd name="T47" fmla="*/ 52 h 662"/>
                <a:gd name="T48" fmla="*/ 614 w 885"/>
                <a:gd name="T49" fmla="*/ 42 h 662"/>
                <a:gd name="T50" fmla="*/ 625 w 885"/>
                <a:gd name="T51" fmla="*/ 40 h 662"/>
                <a:gd name="T52" fmla="*/ 614 w 885"/>
                <a:gd name="T53" fmla="*/ 38 h 662"/>
                <a:gd name="T54" fmla="*/ 620 w 885"/>
                <a:gd name="T55" fmla="*/ 31 h 662"/>
                <a:gd name="T56" fmla="*/ 658 w 885"/>
                <a:gd name="T57" fmla="*/ 31 h 662"/>
                <a:gd name="T58" fmla="*/ 653 w 885"/>
                <a:gd name="T59" fmla="*/ 38 h 662"/>
                <a:gd name="T60" fmla="*/ 648 w 885"/>
                <a:gd name="T61" fmla="*/ 41 h 662"/>
                <a:gd name="T62" fmla="*/ 672 w 885"/>
                <a:gd name="T63" fmla="*/ 46 h 662"/>
                <a:gd name="T64" fmla="*/ 688 w 885"/>
                <a:gd name="T65" fmla="*/ 46 h 662"/>
                <a:gd name="T66" fmla="*/ 694 w 885"/>
                <a:gd name="T67" fmla="*/ 32 h 662"/>
                <a:gd name="T68" fmla="*/ 729 w 885"/>
                <a:gd name="T69" fmla="*/ 41 h 662"/>
                <a:gd name="T70" fmla="*/ 782 w 885"/>
                <a:gd name="T71" fmla="*/ 40 h 662"/>
                <a:gd name="T72" fmla="*/ 841 w 885"/>
                <a:gd name="T73" fmla="*/ 31 h 662"/>
                <a:gd name="T74" fmla="*/ 861 w 885"/>
                <a:gd name="T75" fmla="*/ 153 h 662"/>
                <a:gd name="T76" fmla="*/ 831 w 885"/>
                <a:gd name="T77" fmla="*/ 198 h 662"/>
                <a:gd name="T78" fmla="*/ 821 w 885"/>
                <a:gd name="T79" fmla="*/ 232 h 662"/>
                <a:gd name="T80" fmla="*/ 807 w 885"/>
                <a:gd name="T81" fmla="*/ 282 h 662"/>
                <a:gd name="T82" fmla="*/ 772 w 885"/>
                <a:gd name="T83" fmla="*/ 322 h 662"/>
                <a:gd name="T84" fmla="*/ 754 w 885"/>
                <a:gd name="T85" fmla="*/ 303 h 662"/>
                <a:gd name="T86" fmla="*/ 723 w 885"/>
                <a:gd name="T87" fmla="*/ 277 h 662"/>
                <a:gd name="T88" fmla="*/ 690 w 885"/>
                <a:gd name="T89" fmla="*/ 219 h 662"/>
                <a:gd name="T90" fmla="*/ 652 w 885"/>
                <a:gd name="T91" fmla="*/ 173 h 662"/>
                <a:gd name="T92" fmla="*/ 666 w 885"/>
                <a:gd name="T93" fmla="*/ 204 h 662"/>
                <a:gd name="T94" fmla="*/ 692 w 885"/>
                <a:gd name="T95" fmla="*/ 268 h 662"/>
                <a:gd name="T96" fmla="*/ 699 w 885"/>
                <a:gd name="T97" fmla="*/ 275 h 662"/>
                <a:gd name="T98" fmla="*/ 704 w 885"/>
                <a:gd name="T99" fmla="*/ 285 h 662"/>
                <a:gd name="T100" fmla="*/ 695 w 885"/>
                <a:gd name="T101" fmla="*/ 315 h 662"/>
                <a:gd name="T102" fmla="*/ 708 w 885"/>
                <a:gd name="T103" fmla="*/ 352 h 662"/>
                <a:gd name="T104" fmla="*/ 725 w 885"/>
                <a:gd name="T105" fmla="*/ 407 h 662"/>
                <a:gd name="T106" fmla="*/ 750 w 885"/>
                <a:gd name="T107" fmla="*/ 474 h 662"/>
                <a:gd name="T108" fmla="*/ 747 w 885"/>
                <a:gd name="T109" fmla="*/ 484 h 662"/>
                <a:gd name="T110" fmla="*/ 768 w 885"/>
                <a:gd name="T111" fmla="*/ 542 h 662"/>
                <a:gd name="T112" fmla="*/ 787 w 885"/>
                <a:gd name="T113" fmla="*/ 589 h 662"/>
                <a:gd name="T114" fmla="*/ 772 w 885"/>
                <a:gd name="T115" fmla="*/ 602 h 662"/>
                <a:gd name="T116" fmla="*/ 753 w 885"/>
                <a:gd name="T117" fmla="*/ 605 h 662"/>
                <a:gd name="T118" fmla="*/ 713 w 885"/>
                <a:gd name="T119" fmla="*/ 638 h 662"/>
                <a:gd name="T120" fmla="*/ 679 w 885"/>
                <a:gd name="T121" fmla="*/ 659 h 66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85"/>
                <a:gd name="T184" fmla="*/ 0 h 662"/>
                <a:gd name="T185" fmla="*/ 885 w 885"/>
                <a:gd name="T186" fmla="*/ 662 h 66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85" h="662">
                  <a:moveTo>
                    <a:pt x="671" y="658"/>
                  </a:moveTo>
                  <a:lnTo>
                    <a:pt x="25" y="657"/>
                  </a:lnTo>
                  <a:lnTo>
                    <a:pt x="25" y="236"/>
                  </a:lnTo>
                  <a:lnTo>
                    <a:pt x="23" y="227"/>
                  </a:lnTo>
                  <a:lnTo>
                    <a:pt x="19" y="218"/>
                  </a:lnTo>
                  <a:lnTo>
                    <a:pt x="13" y="206"/>
                  </a:lnTo>
                  <a:lnTo>
                    <a:pt x="8" y="194"/>
                  </a:lnTo>
                  <a:lnTo>
                    <a:pt x="6" y="181"/>
                  </a:lnTo>
                  <a:lnTo>
                    <a:pt x="7" y="167"/>
                  </a:lnTo>
                  <a:lnTo>
                    <a:pt x="8" y="160"/>
                  </a:lnTo>
                  <a:lnTo>
                    <a:pt x="5" y="156"/>
                  </a:lnTo>
                  <a:lnTo>
                    <a:pt x="2" y="152"/>
                  </a:lnTo>
                  <a:lnTo>
                    <a:pt x="0" y="149"/>
                  </a:lnTo>
                  <a:lnTo>
                    <a:pt x="0" y="146"/>
                  </a:lnTo>
                  <a:lnTo>
                    <a:pt x="4" y="136"/>
                  </a:lnTo>
                  <a:lnTo>
                    <a:pt x="4" y="125"/>
                  </a:lnTo>
                  <a:lnTo>
                    <a:pt x="4" y="115"/>
                  </a:lnTo>
                  <a:lnTo>
                    <a:pt x="4" y="104"/>
                  </a:lnTo>
                  <a:lnTo>
                    <a:pt x="5" y="102"/>
                  </a:lnTo>
                  <a:lnTo>
                    <a:pt x="5" y="99"/>
                  </a:lnTo>
                  <a:lnTo>
                    <a:pt x="7" y="97"/>
                  </a:lnTo>
                  <a:lnTo>
                    <a:pt x="9" y="95"/>
                  </a:lnTo>
                  <a:lnTo>
                    <a:pt x="13" y="88"/>
                  </a:lnTo>
                  <a:lnTo>
                    <a:pt x="15" y="81"/>
                  </a:lnTo>
                  <a:lnTo>
                    <a:pt x="14" y="73"/>
                  </a:lnTo>
                  <a:lnTo>
                    <a:pt x="11" y="64"/>
                  </a:lnTo>
                  <a:lnTo>
                    <a:pt x="7" y="56"/>
                  </a:lnTo>
                  <a:lnTo>
                    <a:pt x="4" y="48"/>
                  </a:lnTo>
                  <a:lnTo>
                    <a:pt x="1" y="44"/>
                  </a:lnTo>
                  <a:lnTo>
                    <a:pt x="0" y="42"/>
                  </a:lnTo>
                  <a:lnTo>
                    <a:pt x="1" y="40"/>
                  </a:lnTo>
                  <a:lnTo>
                    <a:pt x="1" y="38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2" y="25"/>
                  </a:lnTo>
                  <a:lnTo>
                    <a:pt x="5" y="15"/>
                  </a:lnTo>
                  <a:lnTo>
                    <a:pt x="8" y="8"/>
                  </a:lnTo>
                  <a:lnTo>
                    <a:pt x="12" y="2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6" y="6"/>
                  </a:lnTo>
                  <a:lnTo>
                    <a:pt x="15" y="11"/>
                  </a:lnTo>
                  <a:lnTo>
                    <a:pt x="15" y="18"/>
                  </a:lnTo>
                  <a:lnTo>
                    <a:pt x="16" y="24"/>
                  </a:lnTo>
                  <a:lnTo>
                    <a:pt x="20" y="29"/>
                  </a:lnTo>
                  <a:lnTo>
                    <a:pt x="27" y="33"/>
                  </a:lnTo>
                  <a:lnTo>
                    <a:pt x="29" y="33"/>
                  </a:lnTo>
                  <a:lnTo>
                    <a:pt x="32" y="32"/>
                  </a:lnTo>
                  <a:lnTo>
                    <a:pt x="35" y="31"/>
                  </a:lnTo>
                  <a:lnTo>
                    <a:pt x="38" y="31"/>
                  </a:lnTo>
                  <a:lnTo>
                    <a:pt x="41" y="30"/>
                  </a:lnTo>
                  <a:lnTo>
                    <a:pt x="57" y="23"/>
                  </a:lnTo>
                  <a:lnTo>
                    <a:pt x="76" y="17"/>
                  </a:lnTo>
                  <a:lnTo>
                    <a:pt x="93" y="11"/>
                  </a:lnTo>
                  <a:lnTo>
                    <a:pt x="111" y="7"/>
                  </a:lnTo>
                  <a:lnTo>
                    <a:pt x="127" y="5"/>
                  </a:lnTo>
                  <a:lnTo>
                    <a:pt x="142" y="6"/>
                  </a:lnTo>
                  <a:lnTo>
                    <a:pt x="155" y="11"/>
                  </a:lnTo>
                  <a:lnTo>
                    <a:pt x="171" y="18"/>
                  </a:lnTo>
                  <a:lnTo>
                    <a:pt x="187" y="21"/>
                  </a:lnTo>
                  <a:lnTo>
                    <a:pt x="202" y="23"/>
                  </a:lnTo>
                  <a:lnTo>
                    <a:pt x="216" y="24"/>
                  </a:lnTo>
                  <a:lnTo>
                    <a:pt x="230" y="27"/>
                  </a:lnTo>
                  <a:lnTo>
                    <a:pt x="240" y="31"/>
                  </a:lnTo>
                  <a:lnTo>
                    <a:pt x="249" y="32"/>
                  </a:lnTo>
                  <a:lnTo>
                    <a:pt x="257" y="33"/>
                  </a:lnTo>
                  <a:lnTo>
                    <a:pt x="267" y="35"/>
                  </a:lnTo>
                  <a:lnTo>
                    <a:pt x="275" y="41"/>
                  </a:lnTo>
                  <a:lnTo>
                    <a:pt x="277" y="41"/>
                  </a:lnTo>
                  <a:lnTo>
                    <a:pt x="278" y="41"/>
                  </a:lnTo>
                  <a:lnTo>
                    <a:pt x="280" y="40"/>
                  </a:lnTo>
                  <a:lnTo>
                    <a:pt x="282" y="40"/>
                  </a:lnTo>
                  <a:lnTo>
                    <a:pt x="284" y="41"/>
                  </a:lnTo>
                  <a:lnTo>
                    <a:pt x="291" y="47"/>
                  </a:lnTo>
                  <a:lnTo>
                    <a:pt x="300" y="53"/>
                  </a:lnTo>
                  <a:lnTo>
                    <a:pt x="307" y="59"/>
                  </a:lnTo>
                  <a:lnTo>
                    <a:pt x="316" y="62"/>
                  </a:lnTo>
                  <a:lnTo>
                    <a:pt x="334" y="64"/>
                  </a:lnTo>
                  <a:lnTo>
                    <a:pt x="351" y="65"/>
                  </a:lnTo>
                  <a:lnTo>
                    <a:pt x="366" y="66"/>
                  </a:lnTo>
                  <a:lnTo>
                    <a:pt x="380" y="68"/>
                  </a:lnTo>
                  <a:lnTo>
                    <a:pt x="393" y="71"/>
                  </a:lnTo>
                  <a:lnTo>
                    <a:pt x="406" y="77"/>
                  </a:lnTo>
                  <a:lnTo>
                    <a:pt x="421" y="85"/>
                  </a:lnTo>
                  <a:lnTo>
                    <a:pt x="437" y="97"/>
                  </a:lnTo>
                  <a:lnTo>
                    <a:pt x="443" y="100"/>
                  </a:lnTo>
                  <a:lnTo>
                    <a:pt x="451" y="100"/>
                  </a:lnTo>
                  <a:lnTo>
                    <a:pt x="460" y="98"/>
                  </a:lnTo>
                  <a:lnTo>
                    <a:pt x="467" y="95"/>
                  </a:lnTo>
                  <a:lnTo>
                    <a:pt x="475" y="91"/>
                  </a:lnTo>
                  <a:lnTo>
                    <a:pt x="483" y="90"/>
                  </a:lnTo>
                  <a:lnTo>
                    <a:pt x="493" y="90"/>
                  </a:lnTo>
                  <a:lnTo>
                    <a:pt x="500" y="89"/>
                  </a:lnTo>
                  <a:lnTo>
                    <a:pt x="506" y="85"/>
                  </a:lnTo>
                  <a:lnTo>
                    <a:pt x="511" y="78"/>
                  </a:lnTo>
                  <a:lnTo>
                    <a:pt x="511" y="77"/>
                  </a:lnTo>
                  <a:lnTo>
                    <a:pt x="513" y="77"/>
                  </a:lnTo>
                  <a:lnTo>
                    <a:pt x="514" y="77"/>
                  </a:lnTo>
                  <a:lnTo>
                    <a:pt x="515" y="76"/>
                  </a:lnTo>
                  <a:lnTo>
                    <a:pt x="516" y="74"/>
                  </a:lnTo>
                  <a:lnTo>
                    <a:pt x="517" y="73"/>
                  </a:lnTo>
                  <a:lnTo>
                    <a:pt x="517" y="72"/>
                  </a:lnTo>
                  <a:lnTo>
                    <a:pt x="518" y="69"/>
                  </a:lnTo>
                  <a:lnTo>
                    <a:pt x="517" y="66"/>
                  </a:lnTo>
                  <a:lnTo>
                    <a:pt x="517" y="62"/>
                  </a:lnTo>
                  <a:lnTo>
                    <a:pt x="517" y="59"/>
                  </a:lnTo>
                  <a:lnTo>
                    <a:pt x="517" y="56"/>
                  </a:lnTo>
                  <a:lnTo>
                    <a:pt x="518" y="53"/>
                  </a:lnTo>
                  <a:lnTo>
                    <a:pt x="520" y="52"/>
                  </a:lnTo>
                  <a:lnTo>
                    <a:pt x="523" y="52"/>
                  </a:lnTo>
                  <a:lnTo>
                    <a:pt x="526" y="52"/>
                  </a:lnTo>
                  <a:lnTo>
                    <a:pt x="528" y="52"/>
                  </a:lnTo>
                  <a:lnTo>
                    <a:pt x="531" y="52"/>
                  </a:lnTo>
                  <a:lnTo>
                    <a:pt x="533" y="55"/>
                  </a:lnTo>
                  <a:lnTo>
                    <a:pt x="536" y="58"/>
                  </a:lnTo>
                  <a:lnTo>
                    <a:pt x="538" y="61"/>
                  </a:lnTo>
                  <a:lnTo>
                    <a:pt x="541" y="64"/>
                  </a:lnTo>
                  <a:lnTo>
                    <a:pt x="543" y="67"/>
                  </a:lnTo>
                  <a:lnTo>
                    <a:pt x="545" y="68"/>
                  </a:lnTo>
                  <a:lnTo>
                    <a:pt x="550" y="68"/>
                  </a:lnTo>
                  <a:lnTo>
                    <a:pt x="555" y="66"/>
                  </a:lnTo>
                  <a:lnTo>
                    <a:pt x="559" y="63"/>
                  </a:lnTo>
                  <a:lnTo>
                    <a:pt x="563" y="61"/>
                  </a:lnTo>
                  <a:lnTo>
                    <a:pt x="564" y="61"/>
                  </a:lnTo>
                  <a:lnTo>
                    <a:pt x="564" y="60"/>
                  </a:lnTo>
                  <a:lnTo>
                    <a:pt x="564" y="59"/>
                  </a:lnTo>
                  <a:lnTo>
                    <a:pt x="564" y="57"/>
                  </a:lnTo>
                  <a:lnTo>
                    <a:pt x="564" y="53"/>
                  </a:lnTo>
                  <a:lnTo>
                    <a:pt x="564" y="51"/>
                  </a:lnTo>
                  <a:lnTo>
                    <a:pt x="564" y="50"/>
                  </a:lnTo>
                  <a:lnTo>
                    <a:pt x="565" y="49"/>
                  </a:lnTo>
                  <a:lnTo>
                    <a:pt x="565" y="48"/>
                  </a:lnTo>
                  <a:lnTo>
                    <a:pt x="573" y="47"/>
                  </a:lnTo>
                  <a:lnTo>
                    <a:pt x="580" y="48"/>
                  </a:lnTo>
                  <a:lnTo>
                    <a:pt x="586" y="49"/>
                  </a:lnTo>
                  <a:lnTo>
                    <a:pt x="588" y="49"/>
                  </a:lnTo>
                  <a:lnTo>
                    <a:pt x="589" y="48"/>
                  </a:lnTo>
                  <a:lnTo>
                    <a:pt x="590" y="47"/>
                  </a:lnTo>
                  <a:lnTo>
                    <a:pt x="591" y="47"/>
                  </a:lnTo>
                  <a:lnTo>
                    <a:pt x="593" y="47"/>
                  </a:lnTo>
                  <a:lnTo>
                    <a:pt x="594" y="47"/>
                  </a:lnTo>
                  <a:lnTo>
                    <a:pt x="595" y="48"/>
                  </a:lnTo>
                  <a:lnTo>
                    <a:pt x="596" y="48"/>
                  </a:lnTo>
                  <a:lnTo>
                    <a:pt x="596" y="49"/>
                  </a:lnTo>
                  <a:lnTo>
                    <a:pt x="596" y="51"/>
                  </a:lnTo>
                  <a:lnTo>
                    <a:pt x="595" y="53"/>
                  </a:lnTo>
                  <a:lnTo>
                    <a:pt x="594" y="55"/>
                  </a:lnTo>
                  <a:lnTo>
                    <a:pt x="593" y="56"/>
                  </a:lnTo>
                  <a:lnTo>
                    <a:pt x="592" y="57"/>
                  </a:lnTo>
                  <a:lnTo>
                    <a:pt x="590" y="57"/>
                  </a:lnTo>
                  <a:lnTo>
                    <a:pt x="588" y="57"/>
                  </a:lnTo>
                  <a:lnTo>
                    <a:pt x="586" y="56"/>
                  </a:lnTo>
                  <a:lnTo>
                    <a:pt x="584" y="56"/>
                  </a:lnTo>
                  <a:lnTo>
                    <a:pt x="582" y="56"/>
                  </a:lnTo>
                  <a:lnTo>
                    <a:pt x="581" y="57"/>
                  </a:lnTo>
                  <a:lnTo>
                    <a:pt x="581" y="58"/>
                  </a:lnTo>
                  <a:lnTo>
                    <a:pt x="582" y="59"/>
                  </a:lnTo>
                  <a:lnTo>
                    <a:pt x="584" y="60"/>
                  </a:lnTo>
                  <a:lnTo>
                    <a:pt x="586" y="62"/>
                  </a:lnTo>
                  <a:lnTo>
                    <a:pt x="588" y="62"/>
                  </a:lnTo>
                  <a:lnTo>
                    <a:pt x="589" y="62"/>
                  </a:lnTo>
                  <a:lnTo>
                    <a:pt x="593" y="61"/>
                  </a:lnTo>
                  <a:lnTo>
                    <a:pt x="596" y="58"/>
                  </a:lnTo>
                  <a:lnTo>
                    <a:pt x="599" y="56"/>
                  </a:lnTo>
                  <a:lnTo>
                    <a:pt x="602" y="52"/>
                  </a:lnTo>
                  <a:lnTo>
                    <a:pt x="604" y="51"/>
                  </a:lnTo>
                  <a:lnTo>
                    <a:pt x="607" y="50"/>
                  </a:lnTo>
                  <a:lnTo>
                    <a:pt x="608" y="48"/>
                  </a:lnTo>
                  <a:lnTo>
                    <a:pt x="609" y="45"/>
                  </a:lnTo>
                  <a:lnTo>
                    <a:pt x="611" y="43"/>
                  </a:lnTo>
                  <a:lnTo>
                    <a:pt x="612" y="42"/>
                  </a:lnTo>
                  <a:lnTo>
                    <a:pt x="614" y="42"/>
                  </a:lnTo>
                  <a:lnTo>
                    <a:pt x="617" y="42"/>
                  </a:lnTo>
                  <a:lnTo>
                    <a:pt x="619" y="43"/>
                  </a:lnTo>
                  <a:lnTo>
                    <a:pt x="622" y="43"/>
                  </a:lnTo>
                  <a:lnTo>
                    <a:pt x="624" y="43"/>
                  </a:lnTo>
                  <a:lnTo>
                    <a:pt x="625" y="42"/>
                  </a:lnTo>
                  <a:lnTo>
                    <a:pt x="626" y="41"/>
                  </a:lnTo>
                  <a:lnTo>
                    <a:pt x="625" y="40"/>
                  </a:lnTo>
                  <a:lnTo>
                    <a:pt x="624" y="39"/>
                  </a:lnTo>
                  <a:lnTo>
                    <a:pt x="622" y="39"/>
                  </a:lnTo>
                  <a:lnTo>
                    <a:pt x="620" y="39"/>
                  </a:lnTo>
                  <a:lnTo>
                    <a:pt x="618" y="38"/>
                  </a:lnTo>
                  <a:lnTo>
                    <a:pt x="616" y="38"/>
                  </a:lnTo>
                  <a:lnTo>
                    <a:pt x="615" y="38"/>
                  </a:lnTo>
                  <a:lnTo>
                    <a:pt x="614" y="38"/>
                  </a:lnTo>
                  <a:lnTo>
                    <a:pt x="614" y="37"/>
                  </a:lnTo>
                  <a:lnTo>
                    <a:pt x="613" y="36"/>
                  </a:lnTo>
                  <a:lnTo>
                    <a:pt x="613" y="35"/>
                  </a:lnTo>
                  <a:lnTo>
                    <a:pt x="612" y="34"/>
                  </a:lnTo>
                  <a:lnTo>
                    <a:pt x="613" y="33"/>
                  </a:lnTo>
                  <a:lnTo>
                    <a:pt x="614" y="32"/>
                  </a:lnTo>
                  <a:lnTo>
                    <a:pt x="620" y="31"/>
                  </a:lnTo>
                  <a:lnTo>
                    <a:pt x="624" y="30"/>
                  </a:lnTo>
                  <a:lnTo>
                    <a:pt x="629" y="31"/>
                  </a:lnTo>
                  <a:lnTo>
                    <a:pt x="635" y="32"/>
                  </a:lnTo>
                  <a:lnTo>
                    <a:pt x="644" y="32"/>
                  </a:lnTo>
                  <a:lnTo>
                    <a:pt x="657" y="31"/>
                  </a:lnTo>
                  <a:lnTo>
                    <a:pt x="658" y="31"/>
                  </a:lnTo>
                  <a:lnTo>
                    <a:pt x="658" y="32"/>
                  </a:lnTo>
                  <a:lnTo>
                    <a:pt x="658" y="33"/>
                  </a:lnTo>
                  <a:lnTo>
                    <a:pt x="657" y="34"/>
                  </a:lnTo>
                  <a:lnTo>
                    <a:pt x="657" y="35"/>
                  </a:lnTo>
                  <a:lnTo>
                    <a:pt x="656" y="36"/>
                  </a:lnTo>
                  <a:lnTo>
                    <a:pt x="655" y="37"/>
                  </a:lnTo>
                  <a:lnTo>
                    <a:pt x="653" y="38"/>
                  </a:lnTo>
                  <a:lnTo>
                    <a:pt x="651" y="38"/>
                  </a:lnTo>
                  <a:lnTo>
                    <a:pt x="649" y="38"/>
                  </a:lnTo>
                  <a:lnTo>
                    <a:pt x="647" y="38"/>
                  </a:lnTo>
                  <a:lnTo>
                    <a:pt x="646" y="39"/>
                  </a:lnTo>
                  <a:lnTo>
                    <a:pt x="644" y="39"/>
                  </a:lnTo>
                  <a:lnTo>
                    <a:pt x="644" y="40"/>
                  </a:lnTo>
                  <a:lnTo>
                    <a:pt x="648" y="41"/>
                  </a:lnTo>
                  <a:lnTo>
                    <a:pt x="653" y="41"/>
                  </a:lnTo>
                  <a:lnTo>
                    <a:pt x="660" y="40"/>
                  </a:lnTo>
                  <a:lnTo>
                    <a:pt x="666" y="40"/>
                  </a:lnTo>
                  <a:lnTo>
                    <a:pt x="669" y="42"/>
                  </a:lnTo>
                  <a:lnTo>
                    <a:pt x="670" y="43"/>
                  </a:lnTo>
                  <a:lnTo>
                    <a:pt x="671" y="44"/>
                  </a:lnTo>
                  <a:lnTo>
                    <a:pt x="672" y="46"/>
                  </a:lnTo>
                  <a:lnTo>
                    <a:pt x="675" y="47"/>
                  </a:lnTo>
                  <a:lnTo>
                    <a:pt x="677" y="49"/>
                  </a:lnTo>
                  <a:lnTo>
                    <a:pt x="679" y="49"/>
                  </a:lnTo>
                  <a:lnTo>
                    <a:pt x="682" y="49"/>
                  </a:lnTo>
                  <a:lnTo>
                    <a:pt x="685" y="48"/>
                  </a:lnTo>
                  <a:lnTo>
                    <a:pt x="686" y="47"/>
                  </a:lnTo>
                  <a:lnTo>
                    <a:pt x="688" y="46"/>
                  </a:lnTo>
                  <a:lnTo>
                    <a:pt x="690" y="45"/>
                  </a:lnTo>
                  <a:lnTo>
                    <a:pt x="691" y="43"/>
                  </a:lnTo>
                  <a:lnTo>
                    <a:pt x="693" y="41"/>
                  </a:lnTo>
                  <a:lnTo>
                    <a:pt x="693" y="39"/>
                  </a:lnTo>
                  <a:lnTo>
                    <a:pt x="693" y="37"/>
                  </a:lnTo>
                  <a:lnTo>
                    <a:pt x="693" y="35"/>
                  </a:lnTo>
                  <a:lnTo>
                    <a:pt x="694" y="32"/>
                  </a:lnTo>
                  <a:lnTo>
                    <a:pt x="695" y="31"/>
                  </a:lnTo>
                  <a:lnTo>
                    <a:pt x="697" y="30"/>
                  </a:lnTo>
                  <a:lnTo>
                    <a:pt x="701" y="29"/>
                  </a:lnTo>
                  <a:lnTo>
                    <a:pt x="705" y="29"/>
                  </a:lnTo>
                  <a:lnTo>
                    <a:pt x="709" y="31"/>
                  </a:lnTo>
                  <a:lnTo>
                    <a:pt x="718" y="35"/>
                  </a:lnTo>
                  <a:lnTo>
                    <a:pt x="729" y="41"/>
                  </a:lnTo>
                  <a:lnTo>
                    <a:pt x="734" y="44"/>
                  </a:lnTo>
                  <a:lnTo>
                    <a:pt x="742" y="46"/>
                  </a:lnTo>
                  <a:lnTo>
                    <a:pt x="750" y="48"/>
                  </a:lnTo>
                  <a:lnTo>
                    <a:pt x="757" y="49"/>
                  </a:lnTo>
                  <a:lnTo>
                    <a:pt x="763" y="47"/>
                  </a:lnTo>
                  <a:lnTo>
                    <a:pt x="772" y="43"/>
                  </a:lnTo>
                  <a:lnTo>
                    <a:pt x="782" y="40"/>
                  </a:lnTo>
                  <a:lnTo>
                    <a:pt x="794" y="38"/>
                  </a:lnTo>
                  <a:lnTo>
                    <a:pt x="807" y="36"/>
                  </a:lnTo>
                  <a:lnTo>
                    <a:pt x="818" y="33"/>
                  </a:lnTo>
                  <a:lnTo>
                    <a:pt x="828" y="27"/>
                  </a:lnTo>
                  <a:lnTo>
                    <a:pt x="832" y="26"/>
                  </a:lnTo>
                  <a:lnTo>
                    <a:pt x="836" y="28"/>
                  </a:lnTo>
                  <a:lnTo>
                    <a:pt x="841" y="31"/>
                  </a:lnTo>
                  <a:lnTo>
                    <a:pt x="845" y="33"/>
                  </a:lnTo>
                  <a:lnTo>
                    <a:pt x="885" y="128"/>
                  </a:lnTo>
                  <a:lnTo>
                    <a:pt x="878" y="137"/>
                  </a:lnTo>
                  <a:lnTo>
                    <a:pt x="870" y="146"/>
                  </a:lnTo>
                  <a:lnTo>
                    <a:pt x="867" y="148"/>
                  </a:lnTo>
                  <a:lnTo>
                    <a:pt x="864" y="151"/>
                  </a:lnTo>
                  <a:lnTo>
                    <a:pt x="861" y="153"/>
                  </a:lnTo>
                  <a:lnTo>
                    <a:pt x="858" y="156"/>
                  </a:lnTo>
                  <a:lnTo>
                    <a:pt x="856" y="160"/>
                  </a:lnTo>
                  <a:lnTo>
                    <a:pt x="853" y="168"/>
                  </a:lnTo>
                  <a:lnTo>
                    <a:pt x="848" y="177"/>
                  </a:lnTo>
                  <a:lnTo>
                    <a:pt x="839" y="185"/>
                  </a:lnTo>
                  <a:lnTo>
                    <a:pt x="834" y="191"/>
                  </a:lnTo>
                  <a:lnTo>
                    <a:pt x="831" y="198"/>
                  </a:lnTo>
                  <a:lnTo>
                    <a:pt x="829" y="205"/>
                  </a:lnTo>
                  <a:lnTo>
                    <a:pt x="828" y="206"/>
                  </a:lnTo>
                  <a:lnTo>
                    <a:pt x="827" y="207"/>
                  </a:lnTo>
                  <a:lnTo>
                    <a:pt x="826" y="207"/>
                  </a:lnTo>
                  <a:lnTo>
                    <a:pt x="826" y="210"/>
                  </a:lnTo>
                  <a:lnTo>
                    <a:pt x="824" y="221"/>
                  </a:lnTo>
                  <a:lnTo>
                    <a:pt x="821" y="232"/>
                  </a:lnTo>
                  <a:lnTo>
                    <a:pt x="816" y="241"/>
                  </a:lnTo>
                  <a:lnTo>
                    <a:pt x="815" y="247"/>
                  </a:lnTo>
                  <a:lnTo>
                    <a:pt x="815" y="256"/>
                  </a:lnTo>
                  <a:lnTo>
                    <a:pt x="816" y="262"/>
                  </a:lnTo>
                  <a:lnTo>
                    <a:pt x="813" y="269"/>
                  </a:lnTo>
                  <a:lnTo>
                    <a:pt x="809" y="276"/>
                  </a:lnTo>
                  <a:lnTo>
                    <a:pt x="807" y="282"/>
                  </a:lnTo>
                  <a:lnTo>
                    <a:pt x="805" y="295"/>
                  </a:lnTo>
                  <a:lnTo>
                    <a:pt x="802" y="307"/>
                  </a:lnTo>
                  <a:lnTo>
                    <a:pt x="797" y="317"/>
                  </a:lnTo>
                  <a:lnTo>
                    <a:pt x="791" y="326"/>
                  </a:lnTo>
                  <a:lnTo>
                    <a:pt x="785" y="330"/>
                  </a:lnTo>
                  <a:lnTo>
                    <a:pt x="780" y="329"/>
                  </a:lnTo>
                  <a:lnTo>
                    <a:pt x="772" y="322"/>
                  </a:lnTo>
                  <a:lnTo>
                    <a:pt x="764" y="315"/>
                  </a:lnTo>
                  <a:lnTo>
                    <a:pt x="756" y="308"/>
                  </a:lnTo>
                  <a:lnTo>
                    <a:pt x="755" y="306"/>
                  </a:lnTo>
                  <a:lnTo>
                    <a:pt x="754" y="305"/>
                  </a:lnTo>
                  <a:lnTo>
                    <a:pt x="754" y="304"/>
                  </a:lnTo>
                  <a:lnTo>
                    <a:pt x="754" y="303"/>
                  </a:lnTo>
                  <a:lnTo>
                    <a:pt x="754" y="302"/>
                  </a:lnTo>
                  <a:lnTo>
                    <a:pt x="752" y="300"/>
                  </a:lnTo>
                  <a:lnTo>
                    <a:pt x="748" y="297"/>
                  </a:lnTo>
                  <a:lnTo>
                    <a:pt x="741" y="292"/>
                  </a:lnTo>
                  <a:lnTo>
                    <a:pt x="734" y="287"/>
                  </a:lnTo>
                  <a:lnTo>
                    <a:pt x="727" y="281"/>
                  </a:lnTo>
                  <a:lnTo>
                    <a:pt x="723" y="277"/>
                  </a:lnTo>
                  <a:lnTo>
                    <a:pt x="716" y="270"/>
                  </a:lnTo>
                  <a:lnTo>
                    <a:pt x="710" y="264"/>
                  </a:lnTo>
                  <a:lnTo>
                    <a:pt x="706" y="258"/>
                  </a:lnTo>
                  <a:lnTo>
                    <a:pt x="702" y="250"/>
                  </a:lnTo>
                  <a:lnTo>
                    <a:pt x="697" y="237"/>
                  </a:lnTo>
                  <a:lnTo>
                    <a:pt x="695" y="229"/>
                  </a:lnTo>
                  <a:lnTo>
                    <a:pt x="690" y="219"/>
                  </a:lnTo>
                  <a:lnTo>
                    <a:pt x="682" y="210"/>
                  </a:lnTo>
                  <a:lnTo>
                    <a:pt x="679" y="206"/>
                  </a:lnTo>
                  <a:lnTo>
                    <a:pt x="674" y="200"/>
                  </a:lnTo>
                  <a:lnTo>
                    <a:pt x="668" y="193"/>
                  </a:lnTo>
                  <a:lnTo>
                    <a:pt x="662" y="185"/>
                  </a:lnTo>
                  <a:lnTo>
                    <a:pt x="657" y="179"/>
                  </a:lnTo>
                  <a:lnTo>
                    <a:pt x="652" y="173"/>
                  </a:lnTo>
                  <a:lnTo>
                    <a:pt x="648" y="169"/>
                  </a:lnTo>
                  <a:lnTo>
                    <a:pt x="646" y="169"/>
                  </a:lnTo>
                  <a:lnTo>
                    <a:pt x="646" y="174"/>
                  </a:lnTo>
                  <a:lnTo>
                    <a:pt x="650" y="179"/>
                  </a:lnTo>
                  <a:lnTo>
                    <a:pt x="654" y="187"/>
                  </a:lnTo>
                  <a:lnTo>
                    <a:pt x="660" y="195"/>
                  </a:lnTo>
                  <a:lnTo>
                    <a:pt x="666" y="204"/>
                  </a:lnTo>
                  <a:lnTo>
                    <a:pt x="670" y="214"/>
                  </a:lnTo>
                  <a:lnTo>
                    <a:pt x="673" y="222"/>
                  </a:lnTo>
                  <a:lnTo>
                    <a:pt x="676" y="231"/>
                  </a:lnTo>
                  <a:lnTo>
                    <a:pt x="682" y="242"/>
                  </a:lnTo>
                  <a:lnTo>
                    <a:pt x="688" y="254"/>
                  </a:lnTo>
                  <a:lnTo>
                    <a:pt x="691" y="266"/>
                  </a:lnTo>
                  <a:lnTo>
                    <a:pt x="692" y="268"/>
                  </a:lnTo>
                  <a:lnTo>
                    <a:pt x="693" y="268"/>
                  </a:lnTo>
                  <a:lnTo>
                    <a:pt x="695" y="269"/>
                  </a:lnTo>
                  <a:lnTo>
                    <a:pt x="696" y="270"/>
                  </a:lnTo>
                  <a:lnTo>
                    <a:pt x="698" y="271"/>
                  </a:lnTo>
                  <a:lnTo>
                    <a:pt x="699" y="272"/>
                  </a:lnTo>
                  <a:lnTo>
                    <a:pt x="699" y="274"/>
                  </a:lnTo>
                  <a:lnTo>
                    <a:pt x="699" y="275"/>
                  </a:lnTo>
                  <a:lnTo>
                    <a:pt x="698" y="277"/>
                  </a:lnTo>
                  <a:lnTo>
                    <a:pt x="699" y="279"/>
                  </a:lnTo>
                  <a:lnTo>
                    <a:pt x="700" y="280"/>
                  </a:lnTo>
                  <a:lnTo>
                    <a:pt x="701" y="282"/>
                  </a:lnTo>
                  <a:lnTo>
                    <a:pt x="703" y="282"/>
                  </a:lnTo>
                  <a:lnTo>
                    <a:pt x="704" y="283"/>
                  </a:lnTo>
                  <a:lnTo>
                    <a:pt x="704" y="285"/>
                  </a:lnTo>
                  <a:lnTo>
                    <a:pt x="704" y="293"/>
                  </a:lnTo>
                  <a:lnTo>
                    <a:pt x="701" y="298"/>
                  </a:lnTo>
                  <a:lnTo>
                    <a:pt x="698" y="301"/>
                  </a:lnTo>
                  <a:lnTo>
                    <a:pt x="695" y="304"/>
                  </a:lnTo>
                  <a:lnTo>
                    <a:pt x="693" y="306"/>
                  </a:lnTo>
                  <a:lnTo>
                    <a:pt x="693" y="310"/>
                  </a:lnTo>
                  <a:lnTo>
                    <a:pt x="695" y="315"/>
                  </a:lnTo>
                  <a:lnTo>
                    <a:pt x="697" y="317"/>
                  </a:lnTo>
                  <a:lnTo>
                    <a:pt x="701" y="322"/>
                  </a:lnTo>
                  <a:lnTo>
                    <a:pt x="705" y="330"/>
                  </a:lnTo>
                  <a:lnTo>
                    <a:pt x="708" y="336"/>
                  </a:lnTo>
                  <a:lnTo>
                    <a:pt x="708" y="341"/>
                  </a:lnTo>
                  <a:lnTo>
                    <a:pt x="707" y="345"/>
                  </a:lnTo>
                  <a:lnTo>
                    <a:pt x="708" y="352"/>
                  </a:lnTo>
                  <a:lnTo>
                    <a:pt x="711" y="359"/>
                  </a:lnTo>
                  <a:lnTo>
                    <a:pt x="714" y="367"/>
                  </a:lnTo>
                  <a:lnTo>
                    <a:pt x="717" y="373"/>
                  </a:lnTo>
                  <a:lnTo>
                    <a:pt x="718" y="382"/>
                  </a:lnTo>
                  <a:lnTo>
                    <a:pt x="719" y="391"/>
                  </a:lnTo>
                  <a:lnTo>
                    <a:pt x="723" y="400"/>
                  </a:lnTo>
                  <a:lnTo>
                    <a:pt x="725" y="407"/>
                  </a:lnTo>
                  <a:lnTo>
                    <a:pt x="726" y="416"/>
                  </a:lnTo>
                  <a:lnTo>
                    <a:pt x="726" y="426"/>
                  </a:lnTo>
                  <a:lnTo>
                    <a:pt x="728" y="437"/>
                  </a:lnTo>
                  <a:lnTo>
                    <a:pt x="730" y="448"/>
                  </a:lnTo>
                  <a:lnTo>
                    <a:pt x="735" y="457"/>
                  </a:lnTo>
                  <a:lnTo>
                    <a:pt x="743" y="466"/>
                  </a:lnTo>
                  <a:lnTo>
                    <a:pt x="750" y="474"/>
                  </a:lnTo>
                  <a:lnTo>
                    <a:pt x="753" y="476"/>
                  </a:lnTo>
                  <a:lnTo>
                    <a:pt x="754" y="478"/>
                  </a:lnTo>
                  <a:lnTo>
                    <a:pt x="754" y="479"/>
                  </a:lnTo>
                  <a:lnTo>
                    <a:pt x="753" y="482"/>
                  </a:lnTo>
                  <a:lnTo>
                    <a:pt x="751" y="483"/>
                  </a:lnTo>
                  <a:lnTo>
                    <a:pt x="749" y="483"/>
                  </a:lnTo>
                  <a:lnTo>
                    <a:pt x="747" y="484"/>
                  </a:lnTo>
                  <a:lnTo>
                    <a:pt x="744" y="484"/>
                  </a:lnTo>
                  <a:lnTo>
                    <a:pt x="745" y="487"/>
                  </a:lnTo>
                  <a:lnTo>
                    <a:pt x="747" y="496"/>
                  </a:lnTo>
                  <a:lnTo>
                    <a:pt x="751" y="509"/>
                  </a:lnTo>
                  <a:lnTo>
                    <a:pt x="758" y="526"/>
                  </a:lnTo>
                  <a:lnTo>
                    <a:pt x="762" y="532"/>
                  </a:lnTo>
                  <a:lnTo>
                    <a:pt x="768" y="542"/>
                  </a:lnTo>
                  <a:lnTo>
                    <a:pt x="774" y="552"/>
                  </a:lnTo>
                  <a:lnTo>
                    <a:pt x="779" y="563"/>
                  </a:lnTo>
                  <a:lnTo>
                    <a:pt x="783" y="572"/>
                  </a:lnTo>
                  <a:lnTo>
                    <a:pt x="785" y="578"/>
                  </a:lnTo>
                  <a:lnTo>
                    <a:pt x="786" y="582"/>
                  </a:lnTo>
                  <a:lnTo>
                    <a:pt x="786" y="585"/>
                  </a:lnTo>
                  <a:lnTo>
                    <a:pt x="787" y="589"/>
                  </a:lnTo>
                  <a:lnTo>
                    <a:pt x="790" y="594"/>
                  </a:lnTo>
                  <a:lnTo>
                    <a:pt x="787" y="597"/>
                  </a:lnTo>
                  <a:lnTo>
                    <a:pt x="785" y="599"/>
                  </a:lnTo>
                  <a:lnTo>
                    <a:pt x="782" y="601"/>
                  </a:lnTo>
                  <a:lnTo>
                    <a:pt x="778" y="603"/>
                  </a:lnTo>
                  <a:lnTo>
                    <a:pt x="775" y="604"/>
                  </a:lnTo>
                  <a:lnTo>
                    <a:pt x="772" y="602"/>
                  </a:lnTo>
                  <a:lnTo>
                    <a:pt x="771" y="599"/>
                  </a:lnTo>
                  <a:lnTo>
                    <a:pt x="769" y="594"/>
                  </a:lnTo>
                  <a:lnTo>
                    <a:pt x="767" y="591"/>
                  </a:lnTo>
                  <a:lnTo>
                    <a:pt x="764" y="590"/>
                  </a:lnTo>
                  <a:lnTo>
                    <a:pt x="759" y="592"/>
                  </a:lnTo>
                  <a:lnTo>
                    <a:pt x="756" y="598"/>
                  </a:lnTo>
                  <a:lnTo>
                    <a:pt x="753" y="605"/>
                  </a:lnTo>
                  <a:lnTo>
                    <a:pt x="750" y="614"/>
                  </a:lnTo>
                  <a:lnTo>
                    <a:pt x="746" y="621"/>
                  </a:lnTo>
                  <a:lnTo>
                    <a:pt x="742" y="626"/>
                  </a:lnTo>
                  <a:lnTo>
                    <a:pt x="737" y="626"/>
                  </a:lnTo>
                  <a:lnTo>
                    <a:pt x="730" y="627"/>
                  </a:lnTo>
                  <a:lnTo>
                    <a:pt x="722" y="631"/>
                  </a:lnTo>
                  <a:lnTo>
                    <a:pt x="713" y="638"/>
                  </a:lnTo>
                  <a:lnTo>
                    <a:pt x="705" y="646"/>
                  </a:lnTo>
                  <a:lnTo>
                    <a:pt x="698" y="653"/>
                  </a:lnTo>
                  <a:lnTo>
                    <a:pt x="692" y="659"/>
                  </a:lnTo>
                  <a:lnTo>
                    <a:pt x="687" y="662"/>
                  </a:lnTo>
                  <a:lnTo>
                    <a:pt x="684" y="661"/>
                  </a:lnTo>
                  <a:lnTo>
                    <a:pt x="681" y="660"/>
                  </a:lnTo>
                  <a:lnTo>
                    <a:pt x="679" y="659"/>
                  </a:lnTo>
                  <a:lnTo>
                    <a:pt x="677" y="658"/>
                  </a:lnTo>
                  <a:lnTo>
                    <a:pt x="675" y="658"/>
                  </a:lnTo>
                  <a:lnTo>
                    <a:pt x="672" y="658"/>
                  </a:lnTo>
                  <a:lnTo>
                    <a:pt x="671" y="658"/>
                  </a:lnTo>
                  <a:close/>
                </a:path>
              </a:pathLst>
            </a:custGeom>
            <a:solidFill>
              <a:srgbClr val="C3B37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62" name="Freeform 77"/>
            <p:cNvSpPr>
              <a:spLocks/>
            </p:cNvSpPr>
            <p:nvPr/>
          </p:nvSpPr>
          <p:spPr bwMode="gray">
            <a:xfrm>
              <a:off x="1717" y="1893"/>
              <a:ext cx="885" cy="662"/>
            </a:xfrm>
            <a:custGeom>
              <a:avLst/>
              <a:gdLst>
                <a:gd name="T0" fmla="*/ 8 w 885"/>
                <a:gd name="T1" fmla="*/ 194 h 662"/>
                <a:gd name="T2" fmla="*/ 0 w 885"/>
                <a:gd name="T3" fmla="*/ 146 h 662"/>
                <a:gd name="T4" fmla="*/ 7 w 885"/>
                <a:gd name="T5" fmla="*/ 97 h 662"/>
                <a:gd name="T6" fmla="*/ 4 w 885"/>
                <a:gd name="T7" fmla="*/ 48 h 662"/>
                <a:gd name="T8" fmla="*/ 2 w 885"/>
                <a:gd name="T9" fmla="*/ 25 h 662"/>
                <a:gd name="T10" fmla="*/ 15 w 885"/>
                <a:gd name="T11" fmla="*/ 11 h 662"/>
                <a:gd name="T12" fmla="*/ 35 w 885"/>
                <a:gd name="T13" fmla="*/ 31 h 662"/>
                <a:gd name="T14" fmla="*/ 127 w 885"/>
                <a:gd name="T15" fmla="*/ 5 h 662"/>
                <a:gd name="T16" fmla="*/ 230 w 885"/>
                <a:gd name="T17" fmla="*/ 27 h 662"/>
                <a:gd name="T18" fmla="*/ 278 w 885"/>
                <a:gd name="T19" fmla="*/ 41 h 662"/>
                <a:gd name="T20" fmla="*/ 316 w 885"/>
                <a:gd name="T21" fmla="*/ 62 h 662"/>
                <a:gd name="T22" fmla="*/ 421 w 885"/>
                <a:gd name="T23" fmla="*/ 85 h 662"/>
                <a:gd name="T24" fmla="*/ 483 w 885"/>
                <a:gd name="T25" fmla="*/ 90 h 662"/>
                <a:gd name="T26" fmla="*/ 514 w 885"/>
                <a:gd name="T27" fmla="*/ 77 h 662"/>
                <a:gd name="T28" fmla="*/ 518 w 885"/>
                <a:gd name="T29" fmla="*/ 69 h 662"/>
                <a:gd name="T30" fmla="*/ 523 w 885"/>
                <a:gd name="T31" fmla="*/ 52 h 662"/>
                <a:gd name="T32" fmla="*/ 541 w 885"/>
                <a:gd name="T33" fmla="*/ 64 h 662"/>
                <a:gd name="T34" fmla="*/ 564 w 885"/>
                <a:gd name="T35" fmla="*/ 61 h 662"/>
                <a:gd name="T36" fmla="*/ 565 w 885"/>
                <a:gd name="T37" fmla="*/ 49 h 662"/>
                <a:gd name="T38" fmla="*/ 589 w 885"/>
                <a:gd name="T39" fmla="*/ 48 h 662"/>
                <a:gd name="T40" fmla="*/ 596 w 885"/>
                <a:gd name="T41" fmla="*/ 49 h 662"/>
                <a:gd name="T42" fmla="*/ 588 w 885"/>
                <a:gd name="T43" fmla="*/ 57 h 662"/>
                <a:gd name="T44" fmla="*/ 584 w 885"/>
                <a:gd name="T45" fmla="*/ 60 h 662"/>
                <a:gd name="T46" fmla="*/ 602 w 885"/>
                <a:gd name="T47" fmla="*/ 52 h 662"/>
                <a:gd name="T48" fmla="*/ 614 w 885"/>
                <a:gd name="T49" fmla="*/ 42 h 662"/>
                <a:gd name="T50" fmla="*/ 625 w 885"/>
                <a:gd name="T51" fmla="*/ 40 h 662"/>
                <a:gd name="T52" fmla="*/ 614 w 885"/>
                <a:gd name="T53" fmla="*/ 38 h 662"/>
                <a:gd name="T54" fmla="*/ 620 w 885"/>
                <a:gd name="T55" fmla="*/ 31 h 662"/>
                <a:gd name="T56" fmla="*/ 658 w 885"/>
                <a:gd name="T57" fmla="*/ 31 h 662"/>
                <a:gd name="T58" fmla="*/ 653 w 885"/>
                <a:gd name="T59" fmla="*/ 38 h 662"/>
                <a:gd name="T60" fmla="*/ 648 w 885"/>
                <a:gd name="T61" fmla="*/ 41 h 662"/>
                <a:gd name="T62" fmla="*/ 672 w 885"/>
                <a:gd name="T63" fmla="*/ 46 h 662"/>
                <a:gd name="T64" fmla="*/ 688 w 885"/>
                <a:gd name="T65" fmla="*/ 46 h 662"/>
                <a:gd name="T66" fmla="*/ 694 w 885"/>
                <a:gd name="T67" fmla="*/ 32 h 662"/>
                <a:gd name="T68" fmla="*/ 729 w 885"/>
                <a:gd name="T69" fmla="*/ 41 h 662"/>
                <a:gd name="T70" fmla="*/ 782 w 885"/>
                <a:gd name="T71" fmla="*/ 40 h 662"/>
                <a:gd name="T72" fmla="*/ 841 w 885"/>
                <a:gd name="T73" fmla="*/ 31 h 662"/>
                <a:gd name="T74" fmla="*/ 861 w 885"/>
                <a:gd name="T75" fmla="*/ 153 h 662"/>
                <a:gd name="T76" fmla="*/ 831 w 885"/>
                <a:gd name="T77" fmla="*/ 198 h 662"/>
                <a:gd name="T78" fmla="*/ 821 w 885"/>
                <a:gd name="T79" fmla="*/ 232 h 662"/>
                <a:gd name="T80" fmla="*/ 807 w 885"/>
                <a:gd name="T81" fmla="*/ 282 h 662"/>
                <a:gd name="T82" fmla="*/ 772 w 885"/>
                <a:gd name="T83" fmla="*/ 322 h 662"/>
                <a:gd name="T84" fmla="*/ 754 w 885"/>
                <a:gd name="T85" fmla="*/ 303 h 662"/>
                <a:gd name="T86" fmla="*/ 723 w 885"/>
                <a:gd name="T87" fmla="*/ 277 h 662"/>
                <a:gd name="T88" fmla="*/ 690 w 885"/>
                <a:gd name="T89" fmla="*/ 219 h 662"/>
                <a:gd name="T90" fmla="*/ 652 w 885"/>
                <a:gd name="T91" fmla="*/ 173 h 662"/>
                <a:gd name="T92" fmla="*/ 666 w 885"/>
                <a:gd name="T93" fmla="*/ 204 h 662"/>
                <a:gd name="T94" fmla="*/ 692 w 885"/>
                <a:gd name="T95" fmla="*/ 268 h 662"/>
                <a:gd name="T96" fmla="*/ 699 w 885"/>
                <a:gd name="T97" fmla="*/ 275 h 662"/>
                <a:gd name="T98" fmla="*/ 704 w 885"/>
                <a:gd name="T99" fmla="*/ 285 h 662"/>
                <a:gd name="T100" fmla="*/ 695 w 885"/>
                <a:gd name="T101" fmla="*/ 315 h 662"/>
                <a:gd name="T102" fmla="*/ 708 w 885"/>
                <a:gd name="T103" fmla="*/ 352 h 662"/>
                <a:gd name="T104" fmla="*/ 725 w 885"/>
                <a:gd name="T105" fmla="*/ 407 h 662"/>
                <a:gd name="T106" fmla="*/ 750 w 885"/>
                <a:gd name="T107" fmla="*/ 474 h 662"/>
                <a:gd name="T108" fmla="*/ 747 w 885"/>
                <a:gd name="T109" fmla="*/ 484 h 662"/>
                <a:gd name="T110" fmla="*/ 768 w 885"/>
                <a:gd name="T111" fmla="*/ 542 h 662"/>
                <a:gd name="T112" fmla="*/ 787 w 885"/>
                <a:gd name="T113" fmla="*/ 589 h 662"/>
                <a:gd name="T114" fmla="*/ 772 w 885"/>
                <a:gd name="T115" fmla="*/ 602 h 662"/>
                <a:gd name="T116" fmla="*/ 753 w 885"/>
                <a:gd name="T117" fmla="*/ 605 h 662"/>
                <a:gd name="T118" fmla="*/ 713 w 885"/>
                <a:gd name="T119" fmla="*/ 638 h 662"/>
                <a:gd name="T120" fmla="*/ 679 w 885"/>
                <a:gd name="T121" fmla="*/ 659 h 66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85"/>
                <a:gd name="T184" fmla="*/ 0 h 662"/>
                <a:gd name="T185" fmla="*/ 885 w 885"/>
                <a:gd name="T186" fmla="*/ 662 h 66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85" h="662">
                  <a:moveTo>
                    <a:pt x="671" y="658"/>
                  </a:moveTo>
                  <a:lnTo>
                    <a:pt x="25" y="657"/>
                  </a:lnTo>
                  <a:lnTo>
                    <a:pt x="25" y="236"/>
                  </a:lnTo>
                  <a:lnTo>
                    <a:pt x="23" y="227"/>
                  </a:lnTo>
                  <a:lnTo>
                    <a:pt x="19" y="218"/>
                  </a:lnTo>
                  <a:lnTo>
                    <a:pt x="13" y="206"/>
                  </a:lnTo>
                  <a:lnTo>
                    <a:pt x="8" y="194"/>
                  </a:lnTo>
                  <a:lnTo>
                    <a:pt x="6" y="181"/>
                  </a:lnTo>
                  <a:lnTo>
                    <a:pt x="7" y="167"/>
                  </a:lnTo>
                  <a:lnTo>
                    <a:pt x="8" y="160"/>
                  </a:lnTo>
                  <a:lnTo>
                    <a:pt x="5" y="156"/>
                  </a:lnTo>
                  <a:lnTo>
                    <a:pt x="2" y="152"/>
                  </a:lnTo>
                  <a:lnTo>
                    <a:pt x="0" y="149"/>
                  </a:lnTo>
                  <a:lnTo>
                    <a:pt x="0" y="146"/>
                  </a:lnTo>
                  <a:lnTo>
                    <a:pt x="4" y="136"/>
                  </a:lnTo>
                  <a:lnTo>
                    <a:pt x="4" y="125"/>
                  </a:lnTo>
                  <a:lnTo>
                    <a:pt x="4" y="115"/>
                  </a:lnTo>
                  <a:lnTo>
                    <a:pt x="4" y="104"/>
                  </a:lnTo>
                  <a:lnTo>
                    <a:pt x="5" y="102"/>
                  </a:lnTo>
                  <a:lnTo>
                    <a:pt x="5" y="99"/>
                  </a:lnTo>
                  <a:lnTo>
                    <a:pt x="7" y="97"/>
                  </a:lnTo>
                  <a:lnTo>
                    <a:pt x="9" y="95"/>
                  </a:lnTo>
                  <a:lnTo>
                    <a:pt x="13" y="88"/>
                  </a:lnTo>
                  <a:lnTo>
                    <a:pt x="15" y="81"/>
                  </a:lnTo>
                  <a:lnTo>
                    <a:pt x="14" y="73"/>
                  </a:lnTo>
                  <a:lnTo>
                    <a:pt x="11" y="64"/>
                  </a:lnTo>
                  <a:lnTo>
                    <a:pt x="7" y="56"/>
                  </a:lnTo>
                  <a:lnTo>
                    <a:pt x="4" y="48"/>
                  </a:lnTo>
                  <a:lnTo>
                    <a:pt x="1" y="44"/>
                  </a:lnTo>
                  <a:lnTo>
                    <a:pt x="0" y="42"/>
                  </a:lnTo>
                  <a:lnTo>
                    <a:pt x="1" y="40"/>
                  </a:lnTo>
                  <a:lnTo>
                    <a:pt x="1" y="38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2" y="25"/>
                  </a:lnTo>
                  <a:lnTo>
                    <a:pt x="5" y="15"/>
                  </a:lnTo>
                  <a:lnTo>
                    <a:pt x="8" y="8"/>
                  </a:lnTo>
                  <a:lnTo>
                    <a:pt x="12" y="2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6" y="6"/>
                  </a:lnTo>
                  <a:lnTo>
                    <a:pt x="15" y="11"/>
                  </a:lnTo>
                  <a:lnTo>
                    <a:pt x="15" y="18"/>
                  </a:lnTo>
                  <a:lnTo>
                    <a:pt x="16" y="24"/>
                  </a:lnTo>
                  <a:lnTo>
                    <a:pt x="20" y="29"/>
                  </a:lnTo>
                  <a:lnTo>
                    <a:pt x="27" y="33"/>
                  </a:lnTo>
                  <a:lnTo>
                    <a:pt x="29" y="33"/>
                  </a:lnTo>
                  <a:lnTo>
                    <a:pt x="32" y="32"/>
                  </a:lnTo>
                  <a:lnTo>
                    <a:pt x="35" y="31"/>
                  </a:lnTo>
                  <a:lnTo>
                    <a:pt x="38" y="31"/>
                  </a:lnTo>
                  <a:lnTo>
                    <a:pt x="41" y="30"/>
                  </a:lnTo>
                  <a:lnTo>
                    <a:pt x="57" y="23"/>
                  </a:lnTo>
                  <a:lnTo>
                    <a:pt x="76" y="17"/>
                  </a:lnTo>
                  <a:lnTo>
                    <a:pt x="93" y="11"/>
                  </a:lnTo>
                  <a:lnTo>
                    <a:pt x="111" y="7"/>
                  </a:lnTo>
                  <a:lnTo>
                    <a:pt x="127" y="5"/>
                  </a:lnTo>
                  <a:lnTo>
                    <a:pt x="142" y="6"/>
                  </a:lnTo>
                  <a:lnTo>
                    <a:pt x="155" y="11"/>
                  </a:lnTo>
                  <a:lnTo>
                    <a:pt x="171" y="18"/>
                  </a:lnTo>
                  <a:lnTo>
                    <a:pt x="187" y="21"/>
                  </a:lnTo>
                  <a:lnTo>
                    <a:pt x="202" y="23"/>
                  </a:lnTo>
                  <a:lnTo>
                    <a:pt x="216" y="24"/>
                  </a:lnTo>
                  <a:lnTo>
                    <a:pt x="230" y="27"/>
                  </a:lnTo>
                  <a:lnTo>
                    <a:pt x="240" y="31"/>
                  </a:lnTo>
                  <a:lnTo>
                    <a:pt x="249" y="32"/>
                  </a:lnTo>
                  <a:lnTo>
                    <a:pt x="257" y="33"/>
                  </a:lnTo>
                  <a:lnTo>
                    <a:pt x="267" y="35"/>
                  </a:lnTo>
                  <a:lnTo>
                    <a:pt x="275" y="41"/>
                  </a:lnTo>
                  <a:lnTo>
                    <a:pt x="277" y="41"/>
                  </a:lnTo>
                  <a:lnTo>
                    <a:pt x="278" y="41"/>
                  </a:lnTo>
                  <a:lnTo>
                    <a:pt x="280" y="40"/>
                  </a:lnTo>
                  <a:lnTo>
                    <a:pt x="282" y="40"/>
                  </a:lnTo>
                  <a:lnTo>
                    <a:pt x="284" y="41"/>
                  </a:lnTo>
                  <a:lnTo>
                    <a:pt x="291" y="47"/>
                  </a:lnTo>
                  <a:lnTo>
                    <a:pt x="300" y="53"/>
                  </a:lnTo>
                  <a:lnTo>
                    <a:pt x="307" y="59"/>
                  </a:lnTo>
                  <a:lnTo>
                    <a:pt x="316" y="62"/>
                  </a:lnTo>
                  <a:lnTo>
                    <a:pt x="334" y="64"/>
                  </a:lnTo>
                  <a:lnTo>
                    <a:pt x="351" y="65"/>
                  </a:lnTo>
                  <a:lnTo>
                    <a:pt x="366" y="66"/>
                  </a:lnTo>
                  <a:lnTo>
                    <a:pt x="380" y="68"/>
                  </a:lnTo>
                  <a:lnTo>
                    <a:pt x="393" y="71"/>
                  </a:lnTo>
                  <a:lnTo>
                    <a:pt x="406" y="77"/>
                  </a:lnTo>
                  <a:lnTo>
                    <a:pt x="421" y="85"/>
                  </a:lnTo>
                  <a:lnTo>
                    <a:pt x="437" y="97"/>
                  </a:lnTo>
                  <a:lnTo>
                    <a:pt x="443" y="100"/>
                  </a:lnTo>
                  <a:lnTo>
                    <a:pt x="451" y="100"/>
                  </a:lnTo>
                  <a:lnTo>
                    <a:pt x="460" y="98"/>
                  </a:lnTo>
                  <a:lnTo>
                    <a:pt x="467" y="95"/>
                  </a:lnTo>
                  <a:lnTo>
                    <a:pt x="475" y="91"/>
                  </a:lnTo>
                  <a:lnTo>
                    <a:pt x="483" y="90"/>
                  </a:lnTo>
                  <a:lnTo>
                    <a:pt x="493" y="90"/>
                  </a:lnTo>
                  <a:lnTo>
                    <a:pt x="500" y="89"/>
                  </a:lnTo>
                  <a:lnTo>
                    <a:pt x="506" y="85"/>
                  </a:lnTo>
                  <a:lnTo>
                    <a:pt x="511" y="78"/>
                  </a:lnTo>
                  <a:lnTo>
                    <a:pt x="511" y="77"/>
                  </a:lnTo>
                  <a:lnTo>
                    <a:pt x="513" y="77"/>
                  </a:lnTo>
                  <a:lnTo>
                    <a:pt x="514" y="77"/>
                  </a:lnTo>
                  <a:lnTo>
                    <a:pt x="515" y="76"/>
                  </a:lnTo>
                  <a:lnTo>
                    <a:pt x="516" y="74"/>
                  </a:lnTo>
                  <a:lnTo>
                    <a:pt x="517" y="73"/>
                  </a:lnTo>
                  <a:lnTo>
                    <a:pt x="517" y="72"/>
                  </a:lnTo>
                  <a:lnTo>
                    <a:pt x="518" y="69"/>
                  </a:lnTo>
                  <a:lnTo>
                    <a:pt x="517" y="66"/>
                  </a:lnTo>
                  <a:lnTo>
                    <a:pt x="517" y="62"/>
                  </a:lnTo>
                  <a:lnTo>
                    <a:pt x="517" y="59"/>
                  </a:lnTo>
                  <a:lnTo>
                    <a:pt x="517" y="56"/>
                  </a:lnTo>
                  <a:lnTo>
                    <a:pt x="518" y="53"/>
                  </a:lnTo>
                  <a:lnTo>
                    <a:pt x="520" y="52"/>
                  </a:lnTo>
                  <a:lnTo>
                    <a:pt x="523" y="52"/>
                  </a:lnTo>
                  <a:lnTo>
                    <a:pt x="526" y="52"/>
                  </a:lnTo>
                  <a:lnTo>
                    <a:pt x="528" y="52"/>
                  </a:lnTo>
                  <a:lnTo>
                    <a:pt x="531" y="52"/>
                  </a:lnTo>
                  <a:lnTo>
                    <a:pt x="533" y="55"/>
                  </a:lnTo>
                  <a:lnTo>
                    <a:pt x="536" y="58"/>
                  </a:lnTo>
                  <a:lnTo>
                    <a:pt x="538" y="61"/>
                  </a:lnTo>
                  <a:lnTo>
                    <a:pt x="541" y="64"/>
                  </a:lnTo>
                  <a:lnTo>
                    <a:pt x="543" y="67"/>
                  </a:lnTo>
                  <a:lnTo>
                    <a:pt x="545" y="68"/>
                  </a:lnTo>
                  <a:lnTo>
                    <a:pt x="550" y="68"/>
                  </a:lnTo>
                  <a:lnTo>
                    <a:pt x="555" y="66"/>
                  </a:lnTo>
                  <a:lnTo>
                    <a:pt x="559" y="63"/>
                  </a:lnTo>
                  <a:lnTo>
                    <a:pt x="563" y="61"/>
                  </a:lnTo>
                  <a:lnTo>
                    <a:pt x="564" y="61"/>
                  </a:lnTo>
                  <a:lnTo>
                    <a:pt x="564" y="60"/>
                  </a:lnTo>
                  <a:lnTo>
                    <a:pt x="564" y="59"/>
                  </a:lnTo>
                  <a:lnTo>
                    <a:pt x="564" y="57"/>
                  </a:lnTo>
                  <a:lnTo>
                    <a:pt x="564" y="53"/>
                  </a:lnTo>
                  <a:lnTo>
                    <a:pt x="564" y="51"/>
                  </a:lnTo>
                  <a:lnTo>
                    <a:pt x="564" y="50"/>
                  </a:lnTo>
                  <a:lnTo>
                    <a:pt x="565" y="49"/>
                  </a:lnTo>
                  <a:lnTo>
                    <a:pt x="565" y="48"/>
                  </a:lnTo>
                  <a:lnTo>
                    <a:pt x="573" y="47"/>
                  </a:lnTo>
                  <a:lnTo>
                    <a:pt x="580" y="48"/>
                  </a:lnTo>
                  <a:lnTo>
                    <a:pt x="586" y="49"/>
                  </a:lnTo>
                  <a:lnTo>
                    <a:pt x="588" y="49"/>
                  </a:lnTo>
                  <a:lnTo>
                    <a:pt x="589" y="48"/>
                  </a:lnTo>
                  <a:lnTo>
                    <a:pt x="590" y="47"/>
                  </a:lnTo>
                  <a:lnTo>
                    <a:pt x="591" y="47"/>
                  </a:lnTo>
                  <a:lnTo>
                    <a:pt x="593" y="47"/>
                  </a:lnTo>
                  <a:lnTo>
                    <a:pt x="594" y="47"/>
                  </a:lnTo>
                  <a:lnTo>
                    <a:pt x="595" y="48"/>
                  </a:lnTo>
                  <a:lnTo>
                    <a:pt x="596" y="48"/>
                  </a:lnTo>
                  <a:lnTo>
                    <a:pt x="596" y="49"/>
                  </a:lnTo>
                  <a:lnTo>
                    <a:pt x="596" y="51"/>
                  </a:lnTo>
                  <a:lnTo>
                    <a:pt x="595" y="53"/>
                  </a:lnTo>
                  <a:lnTo>
                    <a:pt x="594" y="55"/>
                  </a:lnTo>
                  <a:lnTo>
                    <a:pt x="593" y="56"/>
                  </a:lnTo>
                  <a:lnTo>
                    <a:pt x="592" y="57"/>
                  </a:lnTo>
                  <a:lnTo>
                    <a:pt x="590" y="57"/>
                  </a:lnTo>
                  <a:lnTo>
                    <a:pt x="588" y="57"/>
                  </a:lnTo>
                  <a:lnTo>
                    <a:pt x="586" y="56"/>
                  </a:lnTo>
                  <a:lnTo>
                    <a:pt x="584" y="56"/>
                  </a:lnTo>
                  <a:lnTo>
                    <a:pt x="582" y="56"/>
                  </a:lnTo>
                  <a:lnTo>
                    <a:pt x="581" y="57"/>
                  </a:lnTo>
                  <a:lnTo>
                    <a:pt x="581" y="58"/>
                  </a:lnTo>
                  <a:lnTo>
                    <a:pt x="582" y="59"/>
                  </a:lnTo>
                  <a:lnTo>
                    <a:pt x="584" y="60"/>
                  </a:lnTo>
                  <a:lnTo>
                    <a:pt x="586" y="62"/>
                  </a:lnTo>
                  <a:lnTo>
                    <a:pt x="588" y="62"/>
                  </a:lnTo>
                  <a:lnTo>
                    <a:pt x="589" y="62"/>
                  </a:lnTo>
                  <a:lnTo>
                    <a:pt x="593" y="61"/>
                  </a:lnTo>
                  <a:lnTo>
                    <a:pt x="596" y="58"/>
                  </a:lnTo>
                  <a:lnTo>
                    <a:pt x="599" y="56"/>
                  </a:lnTo>
                  <a:lnTo>
                    <a:pt x="602" y="52"/>
                  </a:lnTo>
                  <a:lnTo>
                    <a:pt x="604" y="51"/>
                  </a:lnTo>
                  <a:lnTo>
                    <a:pt x="607" y="50"/>
                  </a:lnTo>
                  <a:lnTo>
                    <a:pt x="608" y="48"/>
                  </a:lnTo>
                  <a:lnTo>
                    <a:pt x="609" y="45"/>
                  </a:lnTo>
                  <a:lnTo>
                    <a:pt x="611" y="43"/>
                  </a:lnTo>
                  <a:lnTo>
                    <a:pt x="612" y="42"/>
                  </a:lnTo>
                  <a:lnTo>
                    <a:pt x="614" y="42"/>
                  </a:lnTo>
                  <a:lnTo>
                    <a:pt x="617" y="42"/>
                  </a:lnTo>
                  <a:lnTo>
                    <a:pt x="619" y="43"/>
                  </a:lnTo>
                  <a:lnTo>
                    <a:pt x="622" y="43"/>
                  </a:lnTo>
                  <a:lnTo>
                    <a:pt x="624" y="43"/>
                  </a:lnTo>
                  <a:lnTo>
                    <a:pt x="625" y="42"/>
                  </a:lnTo>
                  <a:lnTo>
                    <a:pt x="626" y="41"/>
                  </a:lnTo>
                  <a:lnTo>
                    <a:pt x="625" y="40"/>
                  </a:lnTo>
                  <a:lnTo>
                    <a:pt x="624" y="39"/>
                  </a:lnTo>
                  <a:lnTo>
                    <a:pt x="622" y="39"/>
                  </a:lnTo>
                  <a:lnTo>
                    <a:pt x="620" y="39"/>
                  </a:lnTo>
                  <a:lnTo>
                    <a:pt x="618" y="38"/>
                  </a:lnTo>
                  <a:lnTo>
                    <a:pt x="616" y="38"/>
                  </a:lnTo>
                  <a:lnTo>
                    <a:pt x="615" y="38"/>
                  </a:lnTo>
                  <a:lnTo>
                    <a:pt x="614" y="38"/>
                  </a:lnTo>
                  <a:lnTo>
                    <a:pt x="614" y="37"/>
                  </a:lnTo>
                  <a:lnTo>
                    <a:pt x="613" y="36"/>
                  </a:lnTo>
                  <a:lnTo>
                    <a:pt x="613" y="35"/>
                  </a:lnTo>
                  <a:lnTo>
                    <a:pt x="612" y="34"/>
                  </a:lnTo>
                  <a:lnTo>
                    <a:pt x="613" y="33"/>
                  </a:lnTo>
                  <a:lnTo>
                    <a:pt x="614" y="32"/>
                  </a:lnTo>
                  <a:lnTo>
                    <a:pt x="620" y="31"/>
                  </a:lnTo>
                  <a:lnTo>
                    <a:pt x="624" y="30"/>
                  </a:lnTo>
                  <a:lnTo>
                    <a:pt x="629" y="31"/>
                  </a:lnTo>
                  <a:lnTo>
                    <a:pt x="635" y="32"/>
                  </a:lnTo>
                  <a:lnTo>
                    <a:pt x="644" y="32"/>
                  </a:lnTo>
                  <a:lnTo>
                    <a:pt x="657" y="31"/>
                  </a:lnTo>
                  <a:lnTo>
                    <a:pt x="658" y="31"/>
                  </a:lnTo>
                  <a:lnTo>
                    <a:pt x="658" y="32"/>
                  </a:lnTo>
                  <a:lnTo>
                    <a:pt x="658" y="33"/>
                  </a:lnTo>
                  <a:lnTo>
                    <a:pt x="657" y="34"/>
                  </a:lnTo>
                  <a:lnTo>
                    <a:pt x="657" y="35"/>
                  </a:lnTo>
                  <a:lnTo>
                    <a:pt x="656" y="36"/>
                  </a:lnTo>
                  <a:lnTo>
                    <a:pt x="655" y="37"/>
                  </a:lnTo>
                  <a:lnTo>
                    <a:pt x="653" y="38"/>
                  </a:lnTo>
                  <a:lnTo>
                    <a:pt x="651" y="38"/>
                  </a:lnTo>
                  <a:lnTo>
                    <a:pt x="649" y="38"/>
                  </a:lnTo>
                  <a:lnTo>
                    <a:pt x="647" y="38"/>
                  </a:lnTo>
                  <a:lnTo>
                    <a:pt x="646" y="39"/>
                  </a:lnTo>
                  <a:lnTo>
                    <a:pt x="644" y="39"/>
                  </a:lnTo>
                  <a:lnTo>
                    <a:pt x="644" y="40"/>
                  </a:lnTo>
                  <a:lnTo>
                    <a:pt x="648" y="41"/>
                  </a:lnTo>
                  <a:lnTo>
                    <a:pt x="653" y="41"/>
                  </a:lnTo>
                  <a:lnTo>
                    <a:pt x="660" y="40"/>
                  </a:lnTo>
                  <a:lnTo>
                    <a:pt x="666" y="40"/>
                  </a:lnTo>
                  <a:lnTo>
                    <a:pt x="669" y="42"/>
                  </a:lnTo>
                  <a:lnTo>
                    <a:pt x="670" y="43"/>
                  </a:lnTo>
                  <a:lnTo>
                    <a:pt x="671" y="44"/>
                  </a:lnTo>
                  <a:lnTo>
                    <a:pt x="672" y="46"/>
                  </a:lnTo>
                  <a:lnTo>
                    <a:pt x="675" y="47"/>
                  </a:lnTo>
                  <a:lnTo>
                    <a:pt x="677" y="49"/>
                  </a:lnTo>
                  <a:lnTo>
                    <a:pt x="679" y="49"/>
                  </a:lnTo>
                  <a:lnTo>
                    <a:pt x="682" y="49"/>
                  </a:lnTo>
                  <a:lnTo>
                    <a:pt x="685" y="48"/>
                  </a:lnTo>
                  <a:lnTo>
                    <a:pt x="686" y="47"/>
                  </a:lnTo>
                  <a:lnTo>
                    <a:pt x="688" y="46"/>
                  </a:lnTo>
                  <a:lnTo>
                    <a:pt x="690" y="45"/>
                  </a:lnTo>
                  <a:lnTo>
                    <a:pt x="691" y="43"/>
                  </a:lnTo>
                  <a:lnTo>
                    <a:pt x="693" y="41"/>
                  </a:lnTo>
                  <a:lnTo>
                    <a:pt x="693" y="39"/>
                  </a:lnTo>
                  <a:lnTo>
                    <a:pt x="693" y="37"/>
                  </a:lnTo>
                  <a:lnTo>
                    <a:pt x="693" y="35"/>
                  </a:lnTo>
                  <a:lnTo>
                    <a:pt x="694" y="32"/>
                  </a:lnTo>
                  <a:lnTo>
                    <a:pt x="695" y="31"/>
                  </a:lnTo>
                  <a:lnTo>
                    <a:pt x="697" y="30"/>
                  </a:lnTo>
                  <a:lnTo>
                    <a:pt x="701" y="29"/>
                  </a:lnTo>
                  <a:lnTo>
                    <a:pt x="705" y="29"/>
                  </a:lnTo>
                  <a:lnTo>
                    <a:pt x="709" y="31"/>
                  </a:lnTo>
                  <a:lnTo>
                    <a:pt x="718" y="35"/>
                  </a:lnTo>
                  <a:lnTo>
                    <a:pt x="729" y="41"/>
                  </a:lnTo>
                  <a:lnTo>
                    <a:pt x="734" y="44"/>
                  </a:lnTo>
                  <a:lnTo>
                    <a:pt x="742" y="46"/>
                  </a:lnTo>
                  <a:lnTo>
                    <a:pt x="750" y="48"/>
                  </a:lnTo>
                  <a:lnTo>
                    <a:pt x="757" y="49"/>
                  </a:lnTo>
                  <a:lnTo>
                    <a:pt x="763" y="47"/>
                  </a:lnTo>
                  <a:lnTo>
                    <a:pt x="772" y="43"/>
                  </a:lnTo>
                  <a:lnTo>
                    <a:pt x="782" y="40"/>
                  </a:lnTo>
                  <a:lnTo>
                    <a:pt x="794" y="38"/>
                  </a:lnTo>
                  <a:lnTo>
                    <a:pt x="807" y="36"/>
                  </a:lnTo>
                  <a:lnTo>
                    <a:pt x="818" y="33"/>
                  </a:lnTo>
                  <a:lnTo>
                    <a:pt x="828" y="27"/>
                  </a:lnTo>
                  <a:lnTo>
                    <a:pt x="832" y="26"/>
                  </a:lnTo>
                  <a:lnTo>
                    <a:pt x="836" y="28"/>
                  </a:lnTo>
                  <a:lnTo>
                    <a:pt x="841" y="31"/>
                  </a:lnTo>
                  <a:lnTo>
                    <a:pt x="845" y="33"/>
                  </a:lnTo>
                  <a:lnTo>
                    <a:pt x="885" y="128"/>
                  </a:lnTo>
                  <a:lnTo>
                    <a:pt x="878" y="137"/>
                  </a:lnTo>
                  <a:lnTo>
                    <a:pt x="870" y="146"/>
                  </a:lnTo>
                  <a:lnTo>
                    <a:pt x="867" y="148"/>
                  </a:lnTo>
                  <a:lnTo>
                    <a:pt x="864" y="151"/>
                  </a:lnTo>
                  <a:lnTo>
                    <a:pt x="861" y="153"/>
                  </a:lnTo>
                  <a:lnTo>
                    <a:pt x="858" y="156"/>
                  </a:lnTo>
                  <a:lnTo>
                    <a:pt x="856" y="160"/>
                  </a:lnTo>
                  <a:lnTo>
                    <a:pt x="853" y="168"/>
                  </a:lnTo>
                  <a:lnTo>
                    <a:pt x="848" y="177"/>
                  </a:lnTo>
                  <a:lnTo>
                    <a:pt x="839" y="185"/>
                  </a:lnTo>
                  <a:lnTo>
                    <a:pt x="834" y="191"/>
                  </a:lnTo>
                  <a:lnTo>
                    <a:pt x="831" y="198"/>
                  </a:lnTo>
                  <a:lnTo>
                    <a:pt x="829" y="205"/>
                  </a:lnTo>
                  <a:lnTo>
                    <a:pt x="828" y="206"/>
                  </a:lnTo>
                  <a:lnTo>
                    <a:pt x="827" y="207"/>
                  </a:lnTo>
                  <a:lnTo>
                    <a:pt x="826" y="207"/>
                  </a:lnTo>
                  <a:lnTo>
                    <a:pt x="826" y="210"/>
                  </a:lnTo>
                  <a:lnTo>
                    <a:pt x="824" y="221"/>
                  </a:lnTo>
                  <a:lnTo>
                    <a:pt x="821" y="232"/>
                  </a:lnTo>
                  <a:lnTo>
                    <a:pt x="816" y="241"/>
                  </a:lnTo>
                  <a:lnTo>
                    <a:pt x="815" y="247"/>
                  </a:lnTo>
                  <a:lnTo>
                    <a:pt x="815" y="256"/>
                  </a:lnTo>
                  <a:lnTo>
                    <a:pt x="816" y="262"/>
                  </a:lnTo>
                  <a:lnTo>
                    <a:pt x="813" y="269"/>
                  </a:lnTo>
                  <a:lnTo>
                    <a:pt x="809" y="276"/>
                  </a:lnTo>
                  <a:lnTo>
                    <a:pt x="807" y="282"/>
                  </a:lnTo>
                  <a:lnTo>
                    <a:pt x="805" y="295"/>
                  </a:lnTo>
                  <a:lnTo>
                    <a:pt x="802" y="307"/>
                  </a:lnTo>
                  <a:lnTo>
                    <a:pt x="797" y="317"/>
                  </a:lnTo>
                  <a:lnTo>
                    <a:pt x="791" y="326"/>
                  </a:lnTo>
                  <a:lnTo>
                    <a:pt x="785" y="330"/>
                  </a:lnTo>
                  <a:lnTo>
                    <a:pt x="780" y="329"/>
                  </a:lnTo>
                  <a:lnTo>
                    <a:pt x="772" y="322"/>
                  </a:lnTo>
                  <a:lnTo>
                    <a:pt x="764" y="315"/>
                  </a:lnTo>
                  <a:lnTo>
                    <a:pt x="756" y="308"/>
                  </a:lnTo>
                  <a:lnTo>
                    <a:pt x="755" y="306"/>
                  </a:lnTo>
                  <a:lnTo>
                    <a:pt x="754" y="305"/>
                  </a:lnTo>
                  <a:lnTo>
                    <a:pt x="754" y="304"/>
                  </a:lnTo>
                  <a:lnTo>
                    <a:pt x="754" y="303"/>
                  </a:lnTo>
                  <a:lnTo>
                    <a:pt x="754" y="302"/>
                  </a:lnTo>
                  <a:lnTo>
                    <a:pt x="752" y="300"/>
                  </a:lnTo>
                  <a:lnTo>
                    <a:pt x="748" y="297"/>
                  </a:lnTo>
                  <a:lnTo>
                    <a:pt x="741" y="292"/>
                  </a:lnTo>
                  <a:lnTo>
                    <a:pt x="734" y="287"/>
                  </a:lnTo>
                  <a:lnTo>
                    <a:pt x="727" y="281"/>
                  </a:lnTo>
                  <a:lnTo>
                    <a:pt x="723" y="277"/>
                  </a:lnTo>
                  <a:lnTo>
                    <a:pt x="716" y="270"/>
                  </a:lnTo>
                  <a:lnTo>
                    <a:pt x="710" y="264"/>
                  </a:lnTo>
                  <a:lnTo>
                    <a:pt x="706" y="258"/>
                  </a:lnTo>
                  <a:lnTo>
                    <a:pt x="702" y="250"/>
                  </a:lnTo>
                  <a:lnTo>
                    <a:pt x="697" y="237"/>
                  </a:lnTo>
                  <a:lnTo>
                    <a:pt x="695" y="229"/>
                  </a:lnTo>
                  <a:lnTo>
                    <a:pt x="690" y="219"/>
                  </a:lnTo>
                  <a:lnTo>
                    <a:pt x="682" y="210"/>
                  </a:lnTo>
                  <a:lnTo>
                    <a:pt x="679" y="206"/>
                  </a:lnTo>
                  <a:lnTo>
                    <a:pt x="674" y="200"/>
                  </a:lnTo>
                  <a:lnTo>
                    <a:pt x="668" y="193"/>
                  </a:lnTo>
                  <a:lnTo>
                    <a:pt x="662" y="185"/>
                  </a:lnTo>
                  <a:lnTo>
                    <a:pt x="657" y="179"/>
                  </a:lnTo>
                  <a:lnTo>
                    <a:pt x="652" y="173"/>
                  </a:lnTo>
                  <a:lnTo>
                    <a:pt x="648" y="169"/>
                  </a:lnTo>
                  <a:lnTo>
                    <a:pt x="646" y="169"/>
                  </a:lnTo>
                  <a:lnTo>
                    <a:pt x="646" y="174"/>
                  </a:lnTo>
                  <a:lnTo>
                    <a:pt x="650" y="179"/>
                  </a:lnTo>
                  <a:lnTo>
                    <a:pt x="654" y="187"/>
                  </a:lnTo>
                  <a:lnTo>
                    <a:pt x="660" y="195"/>
                  </a:lnTo>
                  <a:lnTo>
                    <a:pt x="666" y="204"/>
                  </a:lnTo>
                  <a:lnTo>
                    <a:pt x="670" y="214"/>
                  </a:lnTo>
                  <a:lnTo>
                    <a:pt x="673" y="222"/>
                  </a:lnTo>
                  <a:lnTo>
                    <a:pt x="676" y="231"/>
                  </a:lnTo>
                  <a:lnTo>
                    <a:pt x="682" y="242"/>
                  </a:lnTo>
                  <a:lnTo>
                    <a:pt x="688" y="254"/>
                  </a:lnTo>
                  <a:lnTo>
                    <a:pt x="691" y="266"/>
                  </a:lnTo>
                  <a:lnTo>
                    <a:pt x="692" y="268"/>
                  </a:lnTo>
                  <a:lnTo>
                    <a:pt x="693" y="268"/>
                  </a:lnTo>
                  <a:lnTo>
                    <a:pt x="695" y="269"/>
                  </a:lnTo>
                  <a:lnTo>
                    <a:pt x="696" y="270"/>
                  </a:lnTo>
                  <a:lnTo>
                    <a:pt x="698" y="271"/>
                  </a:lnTo>
                  <a:lnTo>
                    <a:pt x="699" y="272"/>
                  </a:lnTo>
                  <a:lnTo>
                    <a:pt x="699" y="274"/>
                  </a:lnTo>
                  <a:lnTo>
                    <a:pt x="699" y="275"/>
                  </a:lnTo>
                  <a:lnTo>
                    <a:pt x="698" y="277"/>
                  </a:lnTo>
                  <a:lnTo>
                    <a:pt x="699" y="279"/>
                  </a:lnTo>
                  <a:lnTo>
                    <a:pt x="700" y="280"/>
                  </a:lnTo>
                  <a:lnTo>
                    <a:pt x="701" y="282"/>
                  </a:lnTo>
                  <a:lnTo>
                    <a:pt x="703" y="282"/>
                  </a:lnTo>
                  <a:lnTo>
                    <a:pt x="704" y="283"/>
                  </a:lnTo>
                  <a:lnTo>
                    <a:pt x="704" y="285"/>
                  </a:lnTo>
                  <a:lnTo>
                    <a:pt x="704" y="293"/>
                  </a:lnTo>
                  <a:lnTo>
                    <a:pt x="701" y="298"/>
                  </a:lnTo>
                  <a:lnTo>
                    <a:pt x="698" y="301"/>
                  </a:lnTo>
                  <a:lnTo>
                    <a:pt x="695" y="304"/>
                  </a:lnTo>
                  <a:lnTo>
                    <a:pt x="693" y="306"/>
                  </a:lnTo>
                  <a:lnTo>
                    <a:pt x="693" y="310"/>
                  </a:lnTo>
                  <a:lnTo>
                    <a:pt x="695" y="315"/>
                  </a:lnTo>
                  <a:lnTo>
                    <a:pt x="697" y="317"/>
                  </a:lnTo>
                  <a:lnTo>
                    <a:pt x="701" y="322"/>
                  </a:lnTo>
                  <a:lnTo>
                    <a:pt x="705" y="330"/>
                  </a:lnTo>
                  <a:lnTo>
                    <a:pt x="708" y="336"/>
                  </a:lnTo>
                  <a:lnTo>
                    <a:pt x="708" y="341"/>
                  </a:lnTo>
                  <a:lnTo>
                    <a:pt x="707" y="345"/>
                  </a:lnTo>
                  <a:lnTo>
                    <a:pt x="708" y="352"/>
                  </a:lnTo>
                  <a:lnTo>
                    <a:pt x="711" y="359"/>
                  </a:lnTo>
                  <a:lnTo>
                    <a:pt x="714" y="367"/>
                  </a:lnTo>
                  <a:lnTo>
                    <a:pt x="717" y="373"/>
                  </a:lnTo>
                  <a:lnTo>
                    <a:pt x="718" y="382"/>
                  </a:lnTo>
                  <a:lnTo>
                    <a:pt x="719" y="391"/>
                  </a:lnTo>
                  <a:lnTo>
                    <a:pt x="723" y="400"/>
                  </a:lnTo>
                  <a:lnTo>
                    <a:pt x="725" y="407"/>
                  </a:lnTo>
                  <a:lnTo>
                    <a:pt x="726" y="416"/>
                  </a:lnTo>
                  <a:lnTo>
                    <a:pt x="726" y="426"/>
                  </a:lnTo>
                  <a:lnTo>
                    <a:pt x="728" y="437"/>
                  </a:lnTo>
                  <a:lnTo>
                    <a:pt x="730" y="448"/>
                  </a:lnTo>
                  <a:lnTo>
                    <a:pt x="735" y="457"/>
                  </a:lnTo>
                  <a:lnTo>
                    <a:pt x="743" y="466"/>
                  </a:lnTo>
                  <a:lnTo>
                    <a:pt x="750" y="474"/>
                  </a:lnTo>
                  <a:lnTo>
                    <a:pt x="753" y="476"/>
                  </a:lnTo>
                  <a:lnTo>
                    <a:pt x="754" y="478"/>
                  </a:lnTo>
                  <a:lnTo>
                    <a:pt x="754" y="479"/>
                  </a:lnTo>
                  <a:lnTo>
                    <a:pt x="753" y="482"/>
                  </a:lnTo>
                  <a:lnTo>
                    <a:pt x="751" y="483"/>
                  </a:lnTo>
                  <a:lnTo>
                    <a:pt x="749" y="483"/>
                  </a:lnTo>
                  <a:lnTo>
                    <a:pt x="747" y="484"/>
                  </a:lnTo>
                  <a:lnTo>
                    <a:pt x="744" y="484"/>
                  </a:lnTo>
                  <a:lnTo>
                    <a:pt x="745" y="487"/>
                  </a:lnTo>
                  <a:lnTo>
                    <a:pt x="747" y="496"/>
                  </a:lnTo>
                  <a:lnTo>
                    <a:pt x="751" y="509"/>
                  </a:lnTo>
                  <a:lnTo>
                    <a:pt x="758" y="526"/>
                  </a:lnTo>
                  <a:lnTo>
                    <a:pt x="762" y="532"/>
                  </a:lnTo>
                  <a:lnTo>
                    <a:pt x="768" y="542"/>
                  </a:lnTo>
                  <a:lnTo>
                    <a:pt x="774" y="552"/>
                  </a:lnTo>
                  <a:lnTo>
                    <a:pt x="779" y="563"/>
                  </a:lnTo>
                  <a:lnTo>
                    <a:pt x="783" y="572"/>
                  </a:lnTo>
                  <a:lnTo>
                    <a:pt x="785" y="578"/>
                  </a:lnTo>
                  <a:lnTo>
                    <a:pt x="786" y="582"/>
                  </a:lnTo>
                  <a:lnTo>
                    <a:pt x="786" y="585"/>
                  </a:lnTo>
                  <a:lnTo>
                    <a:pt x="787" y="589"/>
                  </a:lnTo>
                  <a:lnTo>
                    <a:pt x="790" y="594"/>
                  </a:lnTo>
                  <a:lnTo>
                    <a:pt x="787" y="597"/>
                  </a:lnTo>
                  <a:lnTo>
                    <a:pt x="785" y="599"/>
                  </a:lnTo>
                  <a:lnTo>
                    <a:pt x="782" y="601"/>
                  </a:lnTo>
                  <a:lnTo>
                    <a:pt x="778" y="603"/>
                  </a:lnTo>
                  <a:lnTo>
                    <a:pt x="775" y="604"/>
                  </a:lnTo>
                  <a:lnTo>
                    <a:pt x="772" y="602"/>
                  </a:lnTo>
                  <a:lnTo>
                    <a:pt x="771" y="599"/>
                  </a:lnTo>
                  <a:lnTo>
                    <a:pt x="769" y="594"/>
                  </a:lnTo>
                  <a:lnTo>
                    <a:pt x="767" y="591"/>
                  </a:lnTo>
                  <a:lnTo>
                    <a:pt x="764" y="590"/>
                  </a:lnTo>
                  <a:lnTo>
                    <a:pt x="759" y="592"/>
                  </a:lnTo>
                  <a:lnTo>
                    <a:pt x="756" y="598"/>
                  </a:lnTo>
                  <a:lnTo>
                    <a:pt x="753" y="605"/>
                  </a:lnTo>
                  <a:lnTo>
                    <a:pt x="750" y="614"/>
                  </a:lnTo>
                  <a:lnTo>
                    <a:pt x="746" y="621"/>
                  </a:lnTo>
                  <a:lnTo>
                    <a:pt x="742" y="626"/>
                  </a:lnTo>
                  <a:lnTo>
                    <a:pt x="737" y="626"/>
                  </a:lnTo>
                  <a:lnTo>
                    <a:pt x="730" y="627"/>
                  </a:lnTo>
                  <a:lnTo>
                    <a:pt x="722" y="631"/>
                  </a:lnTo>
                  <a:lnTo>
                    <a:pt x="713" y="638"/>
                  </a:lnTo>
                  <a:lnTo>
                    <a:pt x="705" y="646"/>
                  </a:lnTo>
                  <a:lnTo>
                    <a:pt x="698" y="653"/>
                  </a:lnTo>
                  <a:lnTo>
                    <a:pt x="692" y="659"/>
                  </a:lnTo>
                  <a:lnTo>
                    <a:pt x="687" y="662"/>
                  </a:lnTo>
                  <a:lnTo>
                    <a:pt x="684" y="661"/>
                  </a:lnTo>
                  <a:lnTo>
                    <a:pt x="681" y="660"/>
                  </a:lnTo>
                  <a:lnTo>
                    <a:pt x="679" y="659"/>
                  </a:lnTo>
                  <a:lnTo>
                    <a:pt x="677" y="658"/>
                  </a:lnTo>
                  <a:lnTo>
                    <a:pt x="675" y="658"/>
                  </a:lnTo>
                  <a:lnTo>
                    <a:pt x="672" y="658"/>
                  </a:lnTo>
                  <a:lnTo>
                    <a:pt x="671" y="658"/>
                  </a:lnTo>
                </a:path>
              </a:pathLst>
            </a:custGeom>
            <a:solidFill>
              <a:srgbClr val="C3B371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63" name="Freeform 78"/>
            <p:cNvSpPr>
              <a:spLocks/>
            </p:cNvSpPr>
            <p:nvPr/>
          </p:nvSpPr>
          <p:spPr bwMode="gray">
            <a:xfrm>
              <a:off x="2542" y="1658"/>
              <a:ext cx="153" cy="56"/>
            </a:xfrm>
            <a:custGeom>
              <a:avLst/>
              <a:gdLst>
                <a:gd name="T0" fmla="*/ 106 w 153"/>
                <a:gd name="T1" fmla="*/ 13 h 56"/>
                <a:gd name="T2" fmla="*/ 81 w 153"/>
                <a:gd name="T3" fmla="*/ 18 h 56"/>
                <a:gd name="T4" fmla="*/ 55 w 153"/>
                <a:gd name="T5" fmla="*/ 18 h 56"/>
                <a:gd name="T6" fmla="*/ 53 w 153"/>
                <a:gd name="T7" fmla="*/ 16 h 56"/>
                <a:gd name="T8" fmla="*/ 51 w 153"/>
                <a:gd name="T9" fmla="*/ 13 h 56"/>
                <a:gd name="T10" fmla="*/ 44 w 153"/>
                <a:gd name="T11" fmla="*/ 12 h 56"/>
                <a:gd name="T12" fmla="*/ 39 w 153"/>
                <a:gd name="T13" fmla="*/ 12 h 56"/>
                <a:gd name="T14" fmla="*/ 26 w 153"/>
                <a:gd name="T15" fmla="*/ 20 h 56"/>
                <a:gd name="T16" fmla="*/ 2 w 153"/>
                <a:gd name="T17" fmla="*/ 27 h 56"/>
                <a:gd name="T18" fmla="*/ 0 w 153"/>
                <a:gd name="T19" fmla="*/ 29 h 56"/>
                <a:gd name="T20" fmla="*/ 1 w 153"/>
                <a:gd name="T21" fmla="*/ 32 h 56"/>
                <a:gd name="T22" fmla="*/ 3 w 153"/>
                <a:gd name="T23" fmla="*/ 37 h 56"/>
                <a:gd name="T24" fmla="*/ 6 w 153"/>
                <a:gd name="T25" fmla="*/ 43 h 56"/>
                <a:gd name="T26" fmla="*/ 7 w 153"/>
                <a:gd name="T27" fmla="*/ 47 h 56"/>
                <a:gd name="T28" fmla="*/ 10 w 153"/>
                <a:gd name="T29" fmla="*/ 49 h 56"/>
                <a:gd name="T30" fmla="*/ 16 w 153"/>
                <a:gd name="T31" fmla="*/ 50 h 56"/>
                <a:gd name="T32" fmla="*/ 20 w 153"/>
                <a:gd name="T33" fmla="*/ 51 h 56"/>
                <a:gd name="T34" fmla="*/ 24 w 153"/>
                <a:gd name="T35" fmla="*/ 55 h 56"/>
                <a:gd name="T36" fmla="*/ 26 w 153"/>
                <a:gd name="T37" fmla="*/ 55 h 56"/>
                <a:gd name="T38" fmla="*/ 28 w 153"/>
                <a:gd name="T39" fmla="*/ 54 h 56"/>
                <a:gd name="T40" fmla="*/ 29 w 153"/>
                <a:gd name="T41" fmla="*/ 54 h 56"/>
                <a:gd name="T42" fmla="*/ 32 w 153"/>
                <a:gd name="T43" fmla="*/ 56 h 56"/>
                <a:gd name="T44" fmla="*/ 43 w 153"/>
                <a:gd name="T45" fmla="*/ 51 h 56"/>
                <a:gd name="T46" fmla="*/ 57 w 153"/>
                <a:gd name="T47" fmla="*/ 49 h 56"/>
                <a:gd name="T48" fmla="*/ 66 w 153"/>
                <a:gd name="T49" fmla="*/ 52 h 56"/>
                <a:gd name="T50" fmla="*/ 76 w 153"/>
                <a:gd name="T51" fmla="*/ 50 h 56"/>
                <a:gd name="T52" fmla="*/ 85 w 153"/>
                <a:gd name="T53" fmla="*/ 49 h 56"/>
                <a:gd name="T54" fmla="*/ 90 w 153"/>
                <a:gd name="T55" fmla="*/ 50 h 56"/>
                <a:gd name="T56" fmla="*/ 93 w 153"/>
                <a:gd name="T57" fmla="*/ 48 h 56"/>
                <a:gd name="T58" fmla="*/ 97 w 153"/>
                <a:gd name="T59" fmla="*/ 47 h 56"/>
                <a:gd name="T60" fmla="*/ 102 w 153"/>
                <a:gd name="T61" fmla="*/ 48 h 56"/>
                <a:gd name="T62" fmla="*/ 104 w 153"/>
                <a:gd name="T63" fmla="*/ 47 h 56"/>
                <a:gd name="T64" fmla="*/ 105 w 153"/>
                <a:gd name="T65" fmla="*/ 43 h 56"/>
                <a:gd name="T66" fmla="*/ 107 w 153"/>
                <a:gd name="T67" fmla="*/ 39 h 56"/>
                <a:gd name="T68" fmla="*/ 111 w 153"/>
                <a:gd name="T69" fmla="*/ 37 h 56"/>
                <a:gd name="T70" fmla="*/ 112 w 153"/>
                <a:gd name="T71" fmla="*/ 32 h 56"/>
                <a:gd name="T72" fmla="*/ 114 w 153"/>
                <a:gd name="T73" fmla="*/ 27 h 56"/>
                <a:gd name="T74" fmla="*/ 119 w 153"/>
                <a:gd name="T75" fmla="*/ 23 h 56"/>
                <a:gd name="T76" fmla="*/ 132 w 153"/>
                <a:gd name="T77" fmla="*/ 17 h 56"/>
                <a:gd name="T78" fmla="*/ 149 w 153"/>
                <a:gd name="T79" fmla="*/ 7 h 56"/>
                <a:gd name="T80" fmla="*/ 153 w 153"/>
                <a:gd name="T81" fmla="*/ 0 h 56"/>
                <a:gd name="T82" fmla="*/ 146 w 153"/>
                <a:gd name="T83" fmla="*/ 2 h 56"/>
                <a:gd name="T84" fmla="*/ 133 w 153"/>
                <a:gd name="T85" fmla="*/ 7 h 56"/>
                <a:gd name="T86" fmla="*/ 119 w 153"/>
                <a:gd name="T87" fmla="*/ 11 h 5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3"/>
                <a:gd name="T133" fmla="*/ 0 h 56"/>
                <a:gd name="T134" fmla="*/ 153 w 153"/>
                <a:gd name="T135" fmla="*/ 56 h 5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3" h="56">
                  <a:moveTo>
                    <a:pt x="119" y="11"/>
                  </a:moveTo>
                  <a:lnTo>
                    <a:pt x="106" y="13"/>
                  </a:lnTo>
                  <a:lnTo>
                    <a:pt x="94" y="16"/>
                  </a:lnTo>
                  <a:lnTo>
                    <a:pt x="81" y="18"/>
                  </a:lnTo>
                  <a:lnTo>
                    <a:pt x="69" y="20"/>
                  </a:lnTo>
                  <a:lnTo>
                    <a:pt x="55" y="18"/>
                  </a:lnTo>
                  <a:lnTo>
                    <a:pt x="54" y="17"/>
                  </a:lnTo>
                  <a:lnTo>
                    <a:pt x="53" y="16"/>
                  </a:lnTo>
                  <a:lnTo>
                    <a:pt x="52" y="14"/>
                  </a:lnTo>
                  <a:lnTo>
                    <a:pt x="51" y="13"/>
                  </a:lnTo>
                  <a:lnTo>
                    <a:pt x="47" y="13"/>
                  </a:lnTo>
                  <a:lnTo>
                    <a:pt x="44" y="12"/>
                  </a:lnTo>
                  <a:lnTo>
                    <a:pt x="42" y="12"/>
                  </a:lnTo>
                  <a:lnTo>
                    <a:pt x="39" y="12"/>
                  </a:lnTo>
                  <a:lnTo>
                    <a:pt x="37" y="13"/>
                  </a:lnTo>
                  <a:lnTo>
                    <a:pt x="26" y="20"/>
                  </a:lnTo>
                  <a:lnTo>
                    <a:pt x="14" y="24"/>
                  </a:lnTo>
                  <a:lnTo>
                    <a:pt x="2" y="27"/>
                  </a:lnTo>
                  <a:lnTo>
                    <a:pt x="1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2" y="34"/>
                  </a:lnTo>
                  <a:lnTo>
                    <a:pt x="3" y="37"/>
                  </a:lnTo>
                  <a:lnTo>
                    <a:pt x="4" y="39"/>
                  </a:lnTo>
                  <a:lnTo>
                    <a:pt x="6" y="43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10" y="49"/>
                  </a:lnTo>
                  <a:lnTo>
                    <a:pt x="13" y="49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20" y="51"/>
                  </a:lnTo>
                  <a:lnTo>
                    <a:pt x="22" y="53"/>
                  </a:lnTo>
                  <a:lnTo>
                    <a:pt x="24" y="55"/>
                  </a:lnTo>
                  <a:lnTo>
                    <a:pt x="25" y="55"/>
                  </a:lnTo>
                  <a:lnTo>
                    <a:pt x="26" y="55"/>
                  </a:lnTo>
                  <a:lnTo>
                    <a:pt x="27" y="55"/>
                  </a:lnTo>
                  <a:lnTo>
                    <a:pt x="28" y="54"/>
                  </a:lnTo>
                  <a:lnTo>
                    <a:pt x="29" y="54"/>
                  </a:lnTo>
                  <a:lnTo>
                    <a:pt x="30" y="56"/>
                  </a:lnTo>
                  <a:lnTo>
                    <a:pt x="32" y="56"/>
                  </a:lnTo>
                  <a:lnTo>
                    <a:pt x="37" y="54"/>
                  </a:lnTo>
                  <a:lnTo>
                    <a:pt x="43" y="51"/>
                  </a:lnTo>
                  <a:lnTo>
                    <a:pt x="51" y="49"/>
                  </a:lnTo>
                  <a:lnTo>
                    <a:pt x="57" y="49"/>
                  </a:lnTo>
                  <a:lnTo>
                    <a:pt x="62" y="50"/>
                  </a:lnTo>
                  <a:lnTo>
                    <a:pt x="66" y="52"/>
                  </a:lnTo>
                  <a:lnTo>
                    <a:pt x="71" y="52"/>
                  </a:lnTo>
                  <a:lnTo>
                    <a:pt x="76" y="50"/>
                  </a:lnTo>
                  <a:lnTo>
                    <a:pt x="81" y="49"/>
                  </a:lnTo>
                  <a:lnTo>
                    <a:pt x="85" y="49"/>
                  </a:lnTo>
                  <a:lnTo>
                    <a:pt x="87" y="50"/>
                  </a:lnTo>
                  <a:lnTo>
                    <a:pt x="90" y="50"/>
                  </a:lnTo>
                  <a:lnTo>
                    <a:pt x="91" y="49"/>
                  </a:lnTo>
                  <a:lnTo>
                    <a:pt x="93" y="48"/>
                  </a:lnTo>
                  <a:lnTo>
                    <a:pt x="95" y="47"/>
                  </a:lnTo>
                  <a:lnTo>
                    <a:pt x="97" y="47"/>
                  </a:lnTo>
                  <a:lnTo>
                    <a:pt x="100" y="48"/>
                  </a:lnTo>
                  <a:lnTo>
                    <a:pt x="102" y="48"/>
                  </a:lnTo>
                  <a:lnTo>
                    <a:pt x="104" y="48"/>
                  </a:lnTo>
                  <a:lnTo>
                    <a:pt x="104" y="47"/>
                  </a:lnTo>
                  <a:lnTo>
                    <a:pt x="105" y="45"/>
                  </a:lnTo>
                  <a:lnTo>
                    <a:pt x="105" y="43"/>
                  </a:lnTo>
                  <a:lnTo>
                    <a:pt x="106" y="41"/>
                  </a:lnTo>
                  <a:lnTo>
                    <a:pt x="107" y="39"/>
                  </a:lnTo>
                  <a:lnTo>
                    <a:pt x="109" y="38"/>
                  </a:lnTo>
                  <a:lnTo>
                    <a:pt x="111" y="37"/>
                  </a:lnTo>
                  <a:lnTo>
                    <a:pt x="112" y="35"/>
                  </a:lnTo>
                  <a:lnTo>
                    <a:pt x="112" y="32"/>
                  </a:lnTo>
                  <a:lnTo>
                    <a:pt x="113" y="29"/>
                  </a:lnTo>
                  <a:lnTo>
                    <a:pt x="114" y="27"/>
                  </a:lnTo>
                  <a:lnTo>
                    <a:pt x="116" y="25"/>
                  </a:lnTo>
                  <a:lnTo>
                    <a:pt x="119" y="23"/>
                  </a:lnTo>
                  <a:lnTo>
                    <a:pt x="121" y="22"/>
                  </a:lnTo>
                  <a:lnTo>
                    <a:pt x="132" y="17"/>
                  </a:lnTo>
                  <a:lnTo>
                    <a:pt x="141" y="12"/>
                  </a:lnTo>
                  <a:lnTo>
                    <a:pt x="149" y="7"/>
                  </a:lnTo>
                  <a:lnTo>
                    <a:pt x="153" y="2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46" y="2"/>
                  </a:lnTo>
                  <a:lnTo>
                    <a:pt x="140" y="4"/>
                  </a:lnTo>
                  <a:lnTo>
                    <a:pt x="133" y="7"/>
                  </a:lnTo>
                  <a:lnTo>
                    <a:pt x="126" y="10"/>
                  </a:lnTo>
                  <a:lnTo>
                    <a:pt x="119" y="11"/>
                  </a:lnTo>
                  <a:close/>
                </a:path>
              </a:pathLst>
            </a:custGeom>
            <a:solidFill>
              <a:srgbClr val="C3B37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64" name="Freeform 79"/>
            <p:cNvSpPr>
              <a:spLocks/>
            </p:cNvSpPr>
            <p:nvPr/>
          </p:nvSpPr>
          <p:spPr bwMode="gray">
            <a:xfrm>
              <a:off x="2542" y="1658"/>
              <a:ext cx="153" cy="56"/>
            </a:xfrm>
            <a:custGeom>
              <a:avLst/>
              <a:gdLst>
                <a:gd name="T0" fmla="*/ 106 w 153"/>
                <a:gd name="T1" fmla="*/ 13 h 56"/>
                <a:gd name="T2" fmla="*/ 81 w 153"/>
                <a:gd name="T3" fmla="*/ 18 h 56"/>
                <a:gd name="T4" fmla="*/ 55 w 153"/>
                <a:gd name="T5" fmla="*/ 18 h 56"/>
                <a:gd name="T6" fmla="*/ 53 w 153"/>
                <a:gd name="T7" fmla="*/ 16 h 56"/>
                <a:gd name="T8" fmla="*/ 51 w 153"/>
                <a:gd name="T9" fmla="*/ 13 h 56"/>
                <a:gd name="T10" fmla="*/ 44 w 153"/>
                <a:gd name="T11" fmla="*/ 12 h 56"/>
                <a:gd name="T12" fmla="*/ 39 w 153"/>
                <a:gd name="T13" fmla="*/ 12 h 56"/>
                <a:gd name="T14" fmla="*/ 26 w 153"/>
                <a:gd name="T15" fmla="*/ 20 h 56"/>
                <a:gd name="T16" fmla="*/ 2 w 153"/>
                <a:gd name="T17" fmla="*/ 27 h 56"/>
                <a:gd name="T18" fmla="*/ 0 w 153"/>
                <a:gd name="T19" fmla="*/ 29 h 56"/>
                <a:gd name="T20" fmla="*/ 1 w 153"/>
                <a:gd name="T21" fmla="*/ 32 h 56"/>
                <a:gd name="T22" fmla="*/ 3 w 153"/>
                <a:gd name="T23" fmla="*/ 37 h 56"/>
                <a:gd name="T24" fmla="*/ 6 w 153"/>
                <a:gd name="T25" fmla="*/ 43 h 56"/>
                <a:gd name="T26" fmla="*/ 7 w 153"/>
                <a:gd name="T27" fmla="*/ 47 h 56"/>
                <a:gd name="T28" fmla="*/ 10 w 153"/>
                <a:gd name="T29" fmla="*/ 49 h 56"/>
                <a:gd name="T30" fmla="*/ 16 w 153"/>
                <a:gd name="T31" fmla="*/ 50 h 56"/>
                <a:gd name="T32" fmla="*/ 20 w 153"/>
                <a:gd name="T33" fmla="*/ 51 h 56"/>
                <a:gd name="T34" fmla="*/ 24 w 153"/>
                <a:gd name="T35" fmla="*/ 55 h 56"/>
                <a:gd name="T36" fmla="*/ 26 w 153"/>
                <a:gd name="T37" fmla="*/ 55 h 56"/>
                <a:gd name="T38" fmla="*/ 28 w 153"/>
                <a:gd name="T39" fmla="*/ 54 h 56"/>
                <a:gd name="T40" fmla="*/ 29 w 153"/>
                <a:gd name="T41" fmla="*/ 54 h 56"/>
                <a:gd name="T42" fmla="*/ 32 w 153"/>
                <a:gd name="T43" fmla="*/ 56 h 56"/>
                <a:gd name="T44" fmla="*/ 43 w 153"/>
                <a:gd name="T45" fmla="*/ 51 h 56"/>
                <a:gd name="T46" fmla="*/ 57 w 153"/>
                <a:gd name="T47" fmla="*/ 49 h 56"/>
                <a:gd name="T48" fmla="*/ 66 w 153"/>
                <a:gd name="T49" fmla="*/ 52 h 56"/>
                <a:gd name="T50" fmla="*/ 76 w 153"/>
                <a:gd name="T51" fmla="*/ 50 h 56"/>
                <a:gd name="T52" fmla="*/ 85 w 153"/>
                <a:gd name="T53" fmla="*/ 49 h 56"/>
                <a:gd name="T54" fmla="*/ 90 w 153"/>
                <a:gd name="T55" fmla="*/ 50 h 56"/>
                <a:gd name="T56" fmla="*/ 93 w 153"/>
                <a:gd name="T57" fmla="*/ 48 h 56"/>
                <a:gd name="T58" fmla="*/ 97 w 153"/>
                <a:gd name="T59" fmla="*/ 47 h 56"/>
                <a:gd name="T60" fmla="*/ 102 w 153"/>
                <a:gd name="T61" fmla="*/ 48 h 56"/>
                <a:gd name="T62" fmla="*/ 104 w 153"/>
                <a:gd name="T63" fmla="*/ 47 h 56"/>
                <a:gd name="T64" fmla="*/ 105 w 153"/>
                <a:gd name="T65" fmla="*/ 43 h 56"/>
                <a:gd name="T66" fmla="*/ 107 w 153"/>
                <a:gd name="T67" fmla="*/ 39 h 56"/>
                <a:gd name="T68" fmla="*/ 111 w 153"/>
                <a:gd name="T69" fmla="*/ 37 h 56"/>
                <a:gd name="T70" fmla="*/ 112 w 153"/>
                <a:gd name="T71" fmla="*/ 32 h 56"/>
                <a:gd name="T72" fmla="*/ 114 w 153"/>
                <a:gd name="T73" fmla="*/ 27 h 56"/>
                <a:gd name="T74" fmla="*/ 119 w 153"/>
                <a:gd name="T75" fmla="*/ 23 h 56"/>
                <a:gd name="T76" fmla="*/ 132 w 153"/>
                <a:gd name="T77" fmla="*/ 17 h 56"/>
                <a:gd name="T78" fmla="*/ 149 w 153"/>
                <a:gd name="T79" fmla="*/ 7 h 56"/>
                <a:gd name="T80" fmla="*/ 153 w 153"/>
                <a:gd name="T81" fmla="*/ 0 h 56"/>
                <a:gd name="T82" fmla="*/ 146 w 153"/>
                <a:gd name="T83" fmla="*/ 2 h 56"/>
                <a:gd name="T84" fmla="*/ 133 w 153"/>
                <a:gd name="T85" fmla="*/ 7 h 56"/>
                <a:gd name="T86" fmla="*/ 119 w 153"/>
                <a:gd name="T87" fmla="*/ 11 h 5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3"/>
                <a:gd name="T133" fmla="*/ 0 h 56"/>
                <a:gd name="T134" fmla="*/ 153 w 153"/>
                <a:gd name="T135" fmla="*/ 56 h 5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3" h="56">
                  <a:moveTo>
                    <a:pt x="119" y="11"/>
                  </a:moveTo>
                  <a:lnTo>
                    <a:pt x="106" y="13"/>
                  </a:lnTo>
                  <a:lnTo>
                    <a:pt x="94" y="16"/>
                  </a:lnTo>
                  <a:lnTo>
                    <a:pt x="81" y="18"/>
                  </a:lnTo>
                  <a:lnTo>
                    <a:pt x="69" y="20"/>
                  </a:lnTo>
                  <a:lnTo>
                    <a:pt x="55" y="18"/>
                  </a:lnTo>
                  <a:lnTo>
                    <a:pt x="54" y="17"/>
                  </a:lnTo>
                  <a:lnTo>
                    <a:pt x="53" y="16"/>
                  </a:lnTo>
                  <a:lnTo>
                    <a:pt x="52" y="14"/>
                  </a:lnTo>
                  <a:lnTo>
                    <a:pt x="51" y="13"/>
                  </a:lnTo>
                  <a:lnTo>
                    <a:pt x="47" y="13"/>
                  </a:lnTo>
                  <a:lnTo>
                    <a:pt x="44" y="12"/>
                  </a:lnTo>
                  <a:lnTo>
                    <a:pt x="42" y="12"/>
                  </a:lnTo>
                  <a:lnTo>
                    <a:pt x="39" y="12"/>
                  </a:lnTo>
                  <a:lnTo>
                    <a:pt x="37" y="13"/>
                  </a:lnTo>
                  <a:lnTo>
                    <a:pt x="26" y="20"/>
                  </a:lnTo>
                  <a:lnTo>
                    <a:pt x="14" y="24"/>
                  </a:lnTo>
                  <a:lnTo>
                    <a:pt x="2" y="27"/>
                  </a:lnTo>
                  <a:lnTo>
                    <a:pt x="1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2" y="34"/>
                  </a:lnTo>
                  <a:lnTo>
                    <a:pt x="3" y="37"/>
                  </a:lnTo>
                  <a:lnTo>
                    <a:pt x="4" y="39"/>
                  </a:lnTo>
                  <a:lnTo>
                    <a:pt x="6" y="43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10" y="49"/>
                  </a:lnTo>
                  <a:lnTo>
                    <a:pt x="13" y="49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20" y="51"/>
                  </a:lnTo>
                  <a:lnTo>
                    <a:pt x="22" y="53"/>
                  </a:lnTo>
                  <a:lnTo>
                    <a:pt x="24" y="55"/>
                  </a:lnTo>
                  <a:lnTo>
                    <a:pt x="25" y="55"/>
                  </a:lnTo>
                  <a:lnTo>
                    <a:pt x="26" y="55"/>
                  </a:lnTo>
                  <a:lnTo>
                    <a:pt x="27" y="55"/>
                  </a:lnTo>
                  <a:lnTo>
                    <a:pt x="28" y="54"/>
                  </a:lnTo>
                  <a:lnTo>
                    <a:pt x="29" y="54"/>
                  </a:lnTo>
                  <a:lnTo>
                    <a:pt x="30" y="56"/>
                  </a:lnTo>
                  <a:lnTo>
                    <a:pt x="32" y="56"/>
                  </a:lnTo>
                  <a:lnTo>
                    <a:pt x="37" y="54"/>
                  </a:lnTo>
                  <a:lnTo>
                    <a:pt x="43" y="51"/>
                  </a:lnTo>
                  <a:lnTo>
                    <a:pt x="51" y="49"/>
                  </a:lnTo>
                  <a:lnTo>
                    <a:pt x="57" y="49"/>
                  </a:lnTo>
                  <a:lnTo>
                    <a:pt x="62" y="50"/>
                  </a:lnTo>
                  <a:lnTo>
                    <a:pt x="66" y="52"/>
                  </a:lnTo>
                  <a:lnTo>
                    <a:pt x="71" y="52"/>
                  </a:lnTo>
                  <a:lnTo>
                    <a:pt x="76" y="50"/>
                  </a:lnTo>
                  <a:lnTo>
                    <a:pt x="81" y="49"/>
                  </a:lnTo>
                  <a:lnTo>
                    <a:pt x="85" y="49"/>
                  </a:lnTo>
                  <a:lnTo>
                    <a:pt x="87" y="50"/>
                  </a:lnTo>
                  <a:lnTo>
                    <a:pt x="90" y="50"/>
                  </a:lnTo>
                  <a:lnTo>
                    <a:pt x="91" y="49"/>
                  </a:lnTo>
                  <a:lnTo>
                    <a:pt x="93" y="48"/>
                  </a:lnTo>
                  <a:lnTo>
                    <a:pt x="95" y="47"/>
                  </a:lnTo>
                  <a:lnTo>
                    <a:pt x="97" y="47"/>
                  </a:lnTo>
                  <a:lnTo>
                    <a:pt x="100" y="48"/>
                  </a:lnTo>
                  <a:lnTo>
                    <a:pt x="102" y="48"/>
                  </a:lnTo>
                  <a:lnTo>
                    <a:pt x="104" y="48"/>
                  </a:lnTo>
                  <a:lnTo>
                    <a:pt x="104" y="47"/>
                  </a:lnTo>
                  <a:lnTo>
                    <a:pt x="105" y="45"/>
                  </a:lnTo>
                  <a:lnTo>
                    <a:pt x="105" y="43"/>
                  </a:lnTo>
                  <a:lnTo>
                    <a:pt x="106" y="41"/>
                  </a:lnTo>
                  <a:lnTo>
                    <a:pt x="107" y="39"/>
                  </a:lnTo>
                  <a:lnTo>
                    <a:pt x="109" y="38"/>
                  </a:lnTo>
                  <a:lnTo>
                    <a:pt x="111" y="37"/>
                  </a:lnTo>
                  <a:lnTo>
                    <a:pt x="112" y="35"/>
                  </a:lnTo>
                  <a:lnTo>
                    <a:pt x="112" y="32"/>
                  </a:lnTo>
                  <a:lnTo>
                    <a:pt x="113" y="29"/>
                  </a:lnTo>
                  <a:lnTo>
                    <a:pt x="114" y="27"/>
                  </a:lnTo>
                  <a:lnTo>
                    <a:pt x="116" y="25"/>
                  </a:lnTo>
                  <a:lnTo>
                    <a:pt x="119" y="23"/>
                  </a:lnTo>
                  <a:lnTo>
                    <a:pt x="121" y="22"/>
                  </a:lnTo>
                  <a:lnTo>
                    <a:pt x="132" y="17"/>
                  </a:lnTo>
                  <a:lnTo>
                    <a:pt x="141" y="12"/>
                  </a:lnTo>
                  <a:lnTo>
                    <a:pt x="149" y="7"/>
                  </a:lnTo>
                  <a:lnTo>
                    <a:pt x="153" y="2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46" y="2"/>
                  </a:lnTo>
                  <a:lnTo>
                    <a:pt x="140" y="4"/>
                  </a:lnTo>
                  <a:lnTo>
                    <a:pt x="133" y="7"/>
                  </a:lnTo>
                  <a:lnTo>
                    <a:pt x="126" y="10"/>
                  </a:lnTo>
                  <a:lnTo>
                    <a:pt x="119" y="11"/>
                  </a:lnTo>
                </a:path>
              </a:pathLst>
            </a:custGeom>
            <a:solidFill>
              <a:srgbClr val="C3B371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0725" name="Oval 80"/>
          <p:cNvSpPr>
            <a:spLocks noChangeArrowheads="1"/>
          </p:cNvSpPr>
          <p:nvPr/>
        </p:nvSpPr>
        <p:spPr bwMode="gray">
          <a:xfrm flipH="1">
            <a:off x="6629400" y="3657600"/>
            <a:ext cx="144463" cy="144463"/>
          </a:xfrm>
          <a:prstGeom prst="ellipse">
            <a:avLst/>
          </a:prstGeom>
          <a:gradFill rotWithShape="1">
            <a:gsLst>
              <a:gs pos="0">
                <a:srgbClr val="FF0000"/>
              </a:gs>
              <a:gs pos="100000">
                <a:srgbClr val="760000"/>
              </a:gs>
            </a:gsLst>
            <a:path path="shape">
              <a:fillToRect l="50000" t="50000" r="50000" b="50000"/>
            </a:path>
          </a:gradFill>
          <a:ln w="9525" algn="ctr">
            <a:noFill/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ru-RU">
              <a:solidFill>
                <a:srgbClr val="FFFFFF"/>
              </a:solidFill>
            </a:endParaRPr>
          </a:p>
        </p:txBody>
      </p:sp>
      <p:sp>
        <p:nvSpPr>
          <p:cNvPr id="30726" name="Freeform 81"/>
          <p:cNvSpPr>
            <a:spLocks/>
          </p:cNvSpPr>
          <p:nvPr/>
        </p:nvSpPr>
        <p:spPr bwMode="gray">
          <a:xfrm rot="1726374">
            <a:off x="2819400" y="2447925"/>
            <a:ext cx="3881438" cy="1296988"/>
          </a:xfrm>
          <a:custGeom>
            <a:avLst/>
            <a:gdLst>
              <a:gd name="T0" fmla="*/ 0 w 2875"/>
              <a:gd name="T1" fmla="*/ 998069 h 1293"/>
              <a:gd name="T2" fmla="*/ 915344 w 2875"/>
              <a:gd name="T3" fmla="*/ 998069 h 1293"/>
              <a:gd name="T4" fmla="*/ 770887 w 2875"/>
              <a:gd name="T5" fmla="*/ 868671 h 1293"/>
              <a:gd name="T6" fmla="*/ 1007149 w 2875"/>
              <a:gd name="T7" fmla="*/ 644983 h 1293"/>
              <a:gd name="T8" fmla="*/ 1254211 w 2875"/>
              <a:gd name="T9" fmla="*/ 465431 h 1293"/>
              <a:gd name="T10" fmla="*/ 1509373 w 2875"/>
              <a:gd name="T11" fmla="*/ 322993 h 1293"/>
              <a:gd name="T12" fmla="*/ 1769936 w 2875"/>
              <a:gd name="T13" fmla="*/ 217669 h 1293"/>
              <a:gd name="T14" fmla="*/ 2033198 w 2875"/>
              <a:gd name="T15" fmla="*/ 141435 h 1293"/>
              <a:gd name="T16" fmla="*/ 2291061 w 2875"/>
              <a:gd name="T17" fmla="*/ 94290 h 1293"/>
              <a:gd name="T18" fmla="*/ 2540823 w 2875"/>
              <a:gd name="T19" fmla="*/ 70216 h 1293"/>
              <a:gd name="T20" fmla="*/ 2782485 w 2875"/>
              <a:gd name="T21" fmla="*/ 66204 h 1293"/>
              <a:gd name="T22" fmla="*/ 3009296 w 2875"/>
              <a:gd name="T23" fmla="*/ 76234 h 1293"/>
              <a:gd name="T24" fmla="*/ 3218556 w 2875"/>
              <a:gd name="T25" fmla="*/ 97299 h 1293"/>
              <a:gd name="T26" fmla="*/ 3406215 w 2875"/>
              <a:gd name="T27" fmla="*/ 125386 h 1293"/>
              <a:gd name="T28" fmla="*/ 3566873 w 2875"/>
              <a:gd name="T29" fmla="*/ 159490 h 1293"/>
              <a:gd name="T30" fmla="*/ 3699179 w 2875"/>
              <a:gd name="T31" fmla="*/ 191589 h 1293"/>
              <a:gd name="T32" fmla="*/ 3796384 w 2875"/>
              <a:gd name="T33" fmla="*/ 219675 h 1293"/>
              <a:gd name="T34" fmla="*/ 3859837 w 2875"/>
              <a:gd name="T35" fmla="*/ 239737 h 1293"/>
              <a:gd name="T36" fmla="*/ 3881438 w 2875"/>
              <a:gd name="T37" fmla="*/ 247762 h 1293"/>
              <a:gd name="T38" fmla="*/ 3859837 w 2875"/>
              <a:gd name="T39" fmla="*/ 237731 h 1293"/>
              <a:gd name="T40" fmla="*/ 3799084 w 2875"/>
              <a:gd name="T41" fmla="*/ 215663 h 1293"/>
              <a:gd name="T42" fmla="*/ 3699179 w 2875"/>
              <a:gd name="T43" fmla="*/ 181558 h 1293"/>
              <a:gd name="T44" fmla="*/ 3566873 w 2875"/>
              <a:gd name="T45" fmla="*/ 141435 h 1293"/>
              <a:gd name="T46" fmla="*/ 3403515 w 2875"/>
              <a:gd name="T47" fmla="*/ 99305 h 1293"/>
              <a:gd name="T48" fmla="*/ 3213156 w 2875"/>
              <a:gd name="T49" fmla="*/ 62191 h 1293"/>
              <a:gd name="T50" fmla="*/ 3001196 w 2875"/>
              <a:gd name="T51" fmla="*/ 30093 h 1293"/>
              <a:gd name="T52" fmla="*/ 2763584 w 2875"/>
              <a:gd name="T53" fmla="*/ 8025 h 1293"/>
              <a:gd name="T54" fmla="*/ 2511121 w 2875"/>
              <a:gd name="T55" fmla="*/ 0 h 1293"/>
              <a:gd name="T56" fmla="*/ 2245159 w 2875"/>
              <a:gd name="T57" fmla="*/ 14043 h 1293"/>
              <a:gd name="T58" fmla="*/ 1965695 w 2875"/>
              <a:gd name="T59" fmla="*/ 50154 h 1293"/>
              <a:gd name="T60" fmla="*/ 1682182 w 2875"/>
              <a:gd name="T61" fmla="*/ 113349 h 1293"/>
              <a:gd name="T62" fmla="*/ 1391918 w 2875"/>
              <a:gd name="T63" fmla="*/ 209645 h 1293"/>
              <a:gd name="T64" fmla="*/ 1098953 w 2875"/>
              <a:gd name="T65" fmla="*/ 341049 h 1293"/>
              <a:gd name="T66" fmla="*/ 808689 w 2875"/>
              <a:gd name="T67" fmla="*/ 514582 h 1293"/>
              <a:gd name="T68" fmla="*/ 523825 w 2875"/>
              <a:gd name="T69" fmla="*/ 730245 h 1293"/>
              <a:gd name="T70" fmla="*/ 249762 w 2875"/>
              <a:gd name="T71" fmla="*/ 998069 h 129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2875"/>
              <a:gd name="T109" fmla="*/ 0 h 1293"/>
              <a:gd name="T110" fmla="*/ 2875 w 2875"/>
              <a:gd name="T111" fmla="*/ 1293 h 129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2875" h="1293">
                <a:moveTo>
                  <a:pt x="185" y="995"/>
                </a:moveTo>
                <a:lnTo>
                  <a:pt x="0" y="995"/>
                </a:lnTo>
                <a:lnTo>
                  <a:pt x="193" y="1293"/>
                </a:lnTo>
                <a:lnTo>
                  <a:pt x="678" y="995"/>
                </a:lnTo>
                <a:lnTo>
                  <a:pt x="487" y="995"/>
                </a:lnTo>
                <a:lnTo>
                  <a:pt x="571" y="866"/>
                </a:lnTo>
                <a:lnTo>
                  <a:pt x="657" y="748"/>
                </a:lnTo>
                <a:lnTo>
                  <a:pt x="746" y="643"/>
                </a:lnTo>
                <a:lnTo>
                  <a:pt x="836" y="547"/>
                </a:lnTo>
                <a:lnTo>
                  <a:pt x="929" y="464"/>
                </a:lnTo>
                <a:lnTo>
                  <a:pt x="1023" y="388"/>
                </a:lnTo>
                <a:lnTo>
                  <a:pt x="1118" y="322"/>
                </a:lnTo>
                <a:lnTo>
                  <a:pt x="1216" y="265"/>
                </a:lnTo>
                <a:lnTo>
                  <a:pt x="1311" y="217"/>
                </a:lnTo>
                <a:lnTo>
                  <a:pt x="1409" y="175"/>
                </a:lnTo>
                <a:lnTo>
                  <a:pt x="1506" y="141"/>
                </a:lnTo>
                <a:lnTo>
                  <a:pt x="1602" y="115"/>
                </a:lnTo>
                <a:lnTo>
                  <a:pt x="1697" y="94"/>
                </a:lnTo>
                <a:lnTo>
                  <a:pt x="1791" y="80"/>
                </a:lnTo>
                <a:lnTo>
                  <a:pt x="1882" y="70"/>
                </a:lnTo>
                <a:lnTo>
                  <a:pt x="1974" y="66"/>
                </a:lnTo>
                <a:lnTo>
                  <a:pt x="2061" y="66"/>
                </a:lnTo>
                <a:lnTo>
                  <a:pt x="2147" y="68"/>
                </a:lnTo>
                <a:lnTo>
                  <a:pt x="2229" y="76"/>
                </a:lnTo>
                <a:lnTo>
                  <a:pt x="2308" y="86"/>
                </a:lnTo>
                <a:lnTo>
                  <a:pt x="2384" y="97"/>
                </a:lnTo>
                <a:lnTo>
                  <a:pt x="2455" y="111"/>
                </a:lnTo>
                <a:lnTo>
                  <a:pt x="2523" y="125"/>
                </a:lnTo>
                <a:lnTo>
                  <a:pt x="2585" y="141"/>
                </a:lnTo>
                <a:lnTo>
                  <a:pt x="2642" y="159"/>
                </a:lnTo>
                <a:lnTo>
                  <a:pt x="2694" y="175"/>
                </a:lnTo>
                <a:lnTo>
                  <a:pt x="2740" y="191"/>
                </a:lnTo>
                <a:lnTo>
                  <a:pt x="2780" y="205"/>
                </a:lnTo>
                <a:lnTo>
                  <a:pt x="2812" y="219"/>
                </a:lnTo>
                <a:lnTo>
                  <a:pt x="2839" y="231"/>
                </a:lnTo>
                <a:lnTo>
                  <a:pt x="2859" y="239"/>
                </a:lnTo>
                <a:lnTo>
                  <a:pt x="2871" y="245"/>
                </a:lnTo>
                <a:lnTo>
                  <a:pt x="2875" y="247"/>
                </a:lnTo>
                <a:lnTo>
                  <a:pt x="2871" y="243"/>
                </a:lnTo>
                <a:lnTo>
                  <a:pt x="2859" y="237"/>
                </a:lnTo>
                <a:lnTo>
                  <a:pt x="2839" y="227"/>
                </a:lnTo>
                <a:lnTo>
                  <a:pt x="2814" y="215"/>
                </a:lnTo>
                <a:lnTo>
                  <a:pt x="2780" y="199"/>
                </a:lnTo>
                <a:lnTo>
                  <a:pt x="2740" y="181"/>
                </a:lnTo>
                <a:lnTo>
                  <a:pt x="2694" y="161"/>
                </a:lnTo>
                <a:lnTo>
                  <a:pt x="2642" y="141"/>
                </a:lnTo>
                <a:lnTo>
                  <a:pt x="2585" y="121"/>
                </a:lnTo>
                <a:lnTo>
                  <a:pt x="2521" y="99"/>
                </a:lnTo>
                <a:lnTo>
                  <a:pt x="2453" y="80"/>
                </a:lnTo>
                <a:lnTo>
                  <a:pt x="2380" y="62"/>
                </a:lnTo>
                <a:lnTo>
                  <a:pt x="2304" y="44"/>
                </a:lnTo>
                <a:lnTo>
                  <a:pt x="2223" y="30"/>
                </a:lnTo>
                <a:lnTo>
                  <a:pt x="2137" y="16"/>
                </a:lnTo>
                <a:lnTo>
                  <a:pt x="2047" y="8"/>
                </a:lnTo>
                <a:lnTo>
                  <a:pt x="1956" y="2"/>
                </a:lnTo>
                <a:lnTo>
                  <a:pt x="1860" y="0"/>
                </a:lnTo>
                <a:lnTo>
                  <a:pt x="1763" y="4"/>
                </a:lnTo>
                <a:lnTo>
                  <a:pt x="1663" y="14"/>
                </a:lnTo>
                <a:lnTo>
                  <a:pt x="1562" y="28"/>
                </a:lnTo>
                <a:lnTo>
                  <a:pt x="1456" y="50"/>
                </a:lnTo>
                <a:lnTo>
                  <a:pt x="1353" y="78"/>
                </a:lnTo>
                <a:lnTo>
                  <a:pt x="1246" y="113"/>
                </a:lnTo>
                <a:lnTo>
                  <a:pt x="1138" y="157"/>
                </a:lnTo>
                <a:lnTo>
                  <a:pt x="1031" y="209"/>
                </a:lnTo>
                <a:lnTo>
                  <a:pt x="923" y="271"/>
                </a:lnTo>
                <a:lnTo>
                  <a:pt x="814" y="340"/>
                </a:lnTo>
                <a:lnTo>
                  <a:pt x="706" y="422"/>
                </a:lnTo>
                <a:lnTo>
                  <a:pt x="599" y="513"/>
                </a:lnTo>
                <a:lnTo>
                  <a:pt x="493" y="615"/>
                </a:lnTo>
                <a:lnTo>
                  <a:pt x="388" y="728"/>
                </a:lnTo>
                <a:lnTo>
                  <a:pt x="287" y="856"/>
                </a:lnTo>
                <a:lnTo>
                  <a:pt x="185" y="995"/>
                </a:lnTo>
              </a:path>
            </a:pathLst>
          </a:custGeom>
          <a:gradFill rotWithShape="1">
            <a:gsLst>
              <a:gs pos="0">
                <a:srgbClr val="007676"/>
              </a:gs>
              <a:gs pos="100000">
                <a:srgbClr val="00FFFF"/>
              </a:gs>
            </a:gsLst>
            <a:lin ang="5400000" scaled="1"/>
          </a:gradFill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0727" name="Text Box 82"/>
          <p:cNvSpPr txBox="1">
            <a:spLocks noChangeArrowheads="1"/>
          </p:cNvSpPr>
          <p:nvPr/>
        </p:nvSpPr>
        <p:spPr bwMode="auto">
          <a:xfrm>
            <a:off x="1295400" y="2971800"/>
            <a:ext cx="1809750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>
                <a:solidFill>
                  <a:srgbClr val="000000"/>
                </a:solidFill>
              </a:rPr>
              <a:t>Click to add text</a:t>
            </a:r>
          </a:p>
        </p:txBody>
      </p:sp>
    </p:spTree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61" name="Rectangle 5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ru-RU" sz="4000" dirty="0" smtClean="0">
                <a:solidFill>
                  <a:schemeClr val="accent4">
                    <a:lumMod val="10000"/>
                  </a:schemeClr>
                </a:solidFill>
                <a:effectLst/>
              </a:rPr>
              <a:t>ЯПОНИЯ</a:t>
            </a:r>
            <a:endParaRPr lang="en-US" dirty="0">
              <a:solidFill>
                <a:schemeClr val="accent4">
                  <a:lumMod val="10000"/>
                </a:schemeClr>
              </a:solidFill>
            </a:endParaRPr>
          </a:p>
        </p:txBody>
      </p:sp>
      <p:grpSp>
        <p:nvGrpSpPr>
          <p:cNvPr id="2" name="Group 27"/>
          <p:cNvGrpSpPr>
            <a:grpSpLocks/>
          </p:cNvGrpSpPr>
          <p:nvPr/>
        </p:nvGrpSpPr>
        <p:grpSpPr bwMode="auto">
          <a:xfrm>
            <a:off x="3198813" y="1752600"/>
            <a:ext cx="4597400" cy="4648200"/>
            <a:chOff x="1442" y="962"/>
            <a:chExt cx="2702" cy="2732"/>
          </a:xfrm>
        </p:grpSpPr>
        <p:sp>
          <p:nvSpPr>
            <p:cNvPr id="31769" name="Freeform 10"/>
            <p:cNvSpPr>
              <a:spLocks/>
            </p:cNvSpPr>
            <p:nvPr/>
          </p:nvSpPr>
          <p:spPr bwMode="gray">
            <a:xfrm>
              <a:off x="1583" y="3049"/>
              <a:ext cx="354" cy="514"/>
            </a:xfrm>
            <a:custGeom>
              <a:avLst/>
              <a:gdLst>
                <a:gd name="T0" fmla="*/ 2 w 708"/>
                <a:gd name="T1" fmla="*/ 108 h 1027"/>
                <a:gd name="T2" fmla="*/ 9 w 708"/>
                <a:gd name="T3" fmla="*/ 120 h 1027"/>
                <a:gd name="T4" fmla="*/ 23 w 708"/>
                <a:gd name="T5" fmla="*/ 144 h 1027"/>
                <a:gd name="T6" fmla="*/ 55 w 708"/>
                <a:gd name="T7" fmla="*/ 174 h 1027"/>
                <a:gd name="T8" fmla="*/ 47 w 708"/>
                <a:gd name="T9" fmla="*/ 183 h 1027"/>
                <a:gd name="T10" fmla="*/ 36 w 708"/>
                <a:gd name="T11" fmla="*/ 182 h 1027"/>
                <a:gd name="T12" fmla="*/ 28 w 708"/>
                <a:gd name="T13" fmla="*/ 158 h 1027"/>
                <a:gd name="T14" fmla="*/ 10 w 708"/>
                <a:gd name="T15" fmla="*/ 169 h 1027"/>
                <a:gd name="T16" fmla="*/ 30 w 708"/>
                <a:gd name="T17" fmla="*/ 207 h 1027"/>
                <a:gd name="T18" fmla="*/ 34 w 708"/>
                <a:gd name="T19" fmla="*/ 226 h 1027"/>
                <a:gd name="T20" fmla="*/ 77 w 708"/>
                <a:gd name="T21" fmla="*/ 197 h 1027"/>
                <a:gd name="T22" fmla="*/ 77 w 708"/>
                <a:gd name="T23" fmla="*/ 219 h 1027"/>
                <a:gd name="T24" fmla="*/ 114 w 708"/>
                <a:gd name="T25" fmla="*/ 214 h 1027"/>
                <a:gd name="T26" fmla="*/ 86 w 708"/>
                <a:gd name="T27" fmla="*/ 186 h 1027"/>
                <a:gd name="T28" fmla="*/ 91 w 708"/>
                <a:gd name="T29" fmla="*/ 165 h 1027"/>
                <a:gd name="T30" fmla="*/ 94 w 708"/>
                <a:gd name="T31" fmla="*/ 134 h 1027"/>
                <a:gd name="T32" fmla="*/ 120 w 708"/>
                <a:gd name="T33" fmla="*/ 143 h 1027"/>
                <a:gd name="T34" fmla="*/ 138 w 708"/>
                <a:gd name="T35" fmla="*/ 186 h 1027"/>
                <a:gd name="T36" fmla="*/ 135 w 708"/>
                <a:gd name="T37" fmla="*/ 221 h 1027"/>
                <a:gd name="T38" fmla="*/ 125 w 708"/>
                <a:gd name="T39" fmla="*/ 234 h 1027"/>
                <a:gd name="T40" fmla="*/ 145 w 708"/>
                <a:gd name="T41" fmla="*/ 242 h 1027"/>
                <a:gd name="T42" fmla="*/ 116 w 708"/>
                <a:gd name="T43" fmla="*/ 287 h 1027"/>
                <a:gd name="T44" fmla="*/ 81 w 708"/>
                <a:gd name="T45" fmla="*/ 323 h 1027"/>
                <a:gd name="T46" fmla="*/ 86 w 708"/>
                <a:gd name="T47" fmla="*/ 373 h 1027"/>
                <a:gd name="T48" fmla="*/ 86 w 708"/>
                <a:gd name="T49" fmla="*/ 427 h 1027"/>
                <a:gd name="T50" fmla="*/ 72 w 708"/>
                <a:gd name="T51" fmla="*/ 457 h 1027"/>
                <a:gd name="T52" fmla="*/ 104 w 708"/>
                <a:gd name="T53" fmla="*/ 471 h 1027"/>
                <a:gd name="T54" fmla="*/ 131 w 708"/>
                <a:gd name="T55" fmla="*/ 485 h 1027"/>
                <a:gd name="T56" fmla="*/ 124 w 708"/>
                <a:gd name="T57" fmla="*/ 453 h 1027"/>
                <a:gd name="T58" fmla="*/ 131 w 708"/>
                <a:gd name="T59" fmla="*/ 407 h 1027"/>
                <a:gd name="T60" fmla="*/ 166 w 708"/>
                <a:gd name="T61" fmla="*/ 395 h 1027"/>
                <a:gd name="T62" fmla="*/ 150 w 708"/>
                <a:gd name="T63" fmla="*/ 419 h 1027"/>
                <a:gd name="T64" fmla="*/ 159 w 708"/>
                <a:gd name="T65" fmla="*/ 449 h 1027"/>
                <a:gd name="T66" fmla="*/ 142 w 708"/>
                <a:gd name="T67" fmla="*/ 500 h 1027"/>
                <a:gd name="T68" fmla="*/ 169 w 708"/>
                <a:gd name="T69" fmla="*/ 505 h 1027"/>
                <a:gd name="T70" fmla="*/ 202 w 708"/>
                <a:gd name="T71" fmla="*/ 475 h 1027"/>
                <a:gd name="T72" fmla="*/ 199 w 708"/>
                <a:gd name="T73" fmla="*/ 445 h 1027"/>
                <a:gd name="T74" fmla="*/ 224 w 708"/>
                <a:gd name="T75" fmla="*/ 443 h 1027"/>
                <a:gd name="T76" fmla="*/ 254 w 708"/>
                <a:gd name="T77" fmla="*/ 425 h 1027"/>
                <a:gd name="T78" fmla="*/ 265 w 708"/>
                <a:gd name="T79" fmla="*/ 373 h 1027"/>
                <a:gd name="T80" fmla="*/ 282 w 708"/>
                <a:gd name="T81" fmla="*/ 314 h 1027"/>
                <a:gd name="T82" fmla="*/ 301 w 708"/>
                <a:gd name="T83" fmla="*/ 272 h 1027"/>
                <a:gd name="T84" fmla="*/ 316 w 708"/>
                <a:gd name="T85" fmla="*/ 239 h 1027"/>
                <a:gd name="T86" fmla="*/ 333 w 708"/>
                <a:gd name="T87" fmla="*/ 218 h 1027"/>
                <a:gd name="T88" fmla="*/ 354 w 708"/>
                <a:gd name="T89" fmla="*/ 202 h 1027"/>
                <a:gd name="T90" fmla="*/ 346 w 708"/>
                <a:gd name="T91" fmla="*/ 181 h 1027"/>
                <a:gd name="T92" fmla="*/ 346 w 708"/>
                <a:gd name="T93" fmla="*/ 165 h 1027"/>
                <a:gd name="T94" fmla="*/ 332 w 708"/>
                <a:gd name="T95" fmla="*/ 146 h 1027"/>
                <a:gd name="T96" fmla="*/ 312 w 708"/>
                <a:gd name="T97" fmla="*/ 127 h 1027"/>
                <a:gd name="T98" fmla="*/ 291 w 708"/>
                <a:gd name="T99" fmla="*/ 113 h 1027"/>
                <a:gd name="T100" fmla="*/ 322 w 708"/>
                <a:gd name="T101" fmla="*/ 77 h 1027"/>
                <a:gd name="T102" fmla="*/ 281 w 708"/>
                <a:gd name="T103" fmla="*/ 65 h 1027"/>
                <a:gd name="T104" fmla="*/ 235 w 708"/>
                <a:gd name="T105" fmla="*/ 64 h 1027"/>
                <a:gd name="T106" fmla="*/ 213 w 708"/>
                <a:gd name="T107" fmla="*/ 20 h 1027"/>
                <a:gd name="T108" fmla="*/ 182 w 708"/>
                <a:gd name="T109" fmla="*/ 1 h 1027"/>
                <a:gd name="T110" fmla="*/ 144 w 708"/>
                <a:gd name="T111" fmla="*/ 16 h 1027"/>
                <a:gd name="T112" fmla="*/ 105 w 708"/>
                <a:gd name="T113" fmla="*/ 48 h 1027"/>
                <a:gd name="T114" fmla="*/ 79 w 708"/>
                <a:gd name="T115" fmla="*/ 77 h 1027"/>
                <a:gd name="T116" fmla="*/ 66 w 708"/>
                <a:gd name="T117" fmla="*/ 76 h 1027"/>
                <a:gd name="T118" fmla="*/ 44 w 708"/>
                <a:gd name="T119" fmla="*/ 72 h 1027"/>
                <a:gd name="T120" fmla="*/ 43 w 708"/>
                <a:gd name="T121" fmla="*/ 100 h 1027"/>
                <a:gd name="T122" fmla="*/ 9 w 708"/>
                <a:gd name="T123" fmla="*/ 90 h 102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08"/>
                <a:gd name="T187" fmla="*/ 0 h 1027"/>
                <a:gd name="T188" fmla="*/ 708 w 708"/>
                <a:gd name="T189" fmla="*/ 1027 h 102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08" h="1027">
                  <a:moveTo>
                    <a:pt x="9" y="180"/>
                  </a:moveTo>
                  <a:lnTo>
                    <a:pt x="9" y="184"/>
                  </a:lnTo>
                  <a:lnTo>
                    <a:pt x="9" y="194"/>
                  </a:lnTo>
                  <a:lnTo>
                    <a:pt x="8" y="205"/>
                  </a:lnTo>
                  <a:lnTo>
                    <a:pt x="8" y="211"/>
                  </a:lnTo>
                  <a:lnTo>
                    <a:pt x="6" y="212"/>
                  </a:lnTo>
                  <a:lnTo>
                    <a:pt x="4" y="215"/>
                  </a:lnTo>
                  <a:lnTo>
                    <a:pt x="3" y="218"/>
                  </a:lnTo>
                  <a:lnTo>
                    <a:pt x="1" y="222"/>
                  </a:lnTo>
                  <a:lnTo>
                    <a:pt x="0" y="225"/>
                  </a:lnTo>
                  <a:lnTo>
                    <a:pt x="0" y="228"/>
                  </a:lnTo>
                  <a:lnTo>
                    <a:pt x="0" y="232"/>
                  </a:lnTo>
                  <a:lnTo>
                    <a:pt x="8" y="236"/>
                  </a:lnTo>
                  <a:lnTo>
                    <a:pt x="17" y="240"/>
                  </a:lnTo>
                  <a:lnTo>
                    <a:pt x="26" y="243"/>
                  </a:lnTo>
                  <a:lnTo>
                    <a:pt x="32" y="250"/>
                  </a:lnTo>
                  <a:lnTo>
                    <a:pt x="34" y="259"/>
                  </a:lnTo>
                  <a:lnTo>
                    <a:pt x="34" y="270"/>
                  </a:lnTo>
                  <a:lnTo>
                    <a:pt x="34" y="281"/>
                  </a:lnTo>
                  <a:lnTo>
                    <a:pt x="39" y="285"/>
                  </a:lnTo>
                  <a:lnTo>
                    <a:pt x="46" y="287"/>
                  </a:lnTo>
                  <a:lnTo>
                    <a:pt x="57" y="288"/>
                  </a:lnTo>
                  <a:lnTo>
                    <a:pt x="71" y="291"/>
                  </a:lnTo>
                  <a:lnTo>
                    <a:pt x="82" y="298"/>
                  </a:lnTo>
                  <a:lnTo>
                    <a:pt x="91" y="310"/>
                  </a:lnTo>
                  <a:lnTo>
                    <a:pt x="99" y="323"/>
                  </a:lnTo>
                  <a:lnTo>
                    <a:pt x="105" y="336"/>
                  </a:lnTo>
                  <a:lnTo>
                    <a:pt x="110" y="347"/>
                  </a:lnTo>
                  <a:lnTo>
                    <a:pt x="110" y="352"/>
                  </a:lnTo>
                  <a:lnTo>
                    <a:pt x="110" y="355"/>
                  </a:lnTo>
                  <a:lnTo>
                    <a:pt x="109" y="358"/>
                  </a:lnTo>
                  <a:lnTo>
                    <a:pt x="105" y="360"/>
                  </a:lnTo>
                  <a:lnTo>
                    <a:pt x="102" y="361"/>
                  </a:lnTo>
                  <a:lnTo>
                    <a:pt x="98" y="364"/>
                  </a:lnTo>
                  <a:lnTo>
                    <a:pt x="95" y="366"/>
                  </a:lnTo>
                  <a:lnTo>
                    <a:pt x="90" y="368"/>
                  </a:lnTo>
                  <a:lnTo>
                    <a:pt x="88" y="371"/>
                  </a:lnTo>
                  <a:lnTo>
                    <a:pt x="85" y="371"/>
                  </a:lnTo>
                  <a:lnTo>
                    <a:pt x="82" y="371"/>
                  </a:lnTo>
                  <a:lnTo>
                    <a:pt x="77" y="369"/>
                  </a:lnTo>
                  <a:lnTo>
                    <a:pt x="74" y="366"/>
                  </a:lnTo>
                  <a:lnTo>
                    <a:pt x="71" y="363"/>
                  </a:lnTo>
                  <a:lnTo>
                    <a:pt x="70" y="360"/>
                  </a:lnTo>
                  <a:lnTo>
                    <a:pt x="67" y="355"/>
                  </a:lnTo>
                  <a:lnTo>
                    <a:pt x="65" y="350"/>
                  </a:lnTo>
                  <a:lnTo>
                    <a:pt x="65" y="347"/>
                  </a:lnTo>
                  <a:lnTo>
                    <a:pt x="64" y="340"/>
                  </a:lnTo>
                  <a:lnTo>
                    <a:pt x="60" y="329"/>
                  </a:lnTo>
                  <a:lnTo>
                    <a:pt x="57" y="316"/>
                  </a:lnTo>
                  <a:lnTo>
                    <a:pt x="51" y="304"/>
                  </a:lnTo>
                  <a:lnTo>
                    <a:pt x="45" y="296"/>
                  </a:lnTo>
                  <a:lnTo>
                    <a:pt x="39" y="295"/>
                  </a:lnTo>
                  <a:lnTo>
                    <a:pt x="32" y="299"/>
                  </a:lnTo>
                  <a:lnTo>
                    <a:pt x="28" y="310"/>
                  </a:lnTo>
                  <a:lnTo>
                    <a:pt x="23" y="324"/>
                  </a:lnTo>
                  <a:lnTo>
                    <a:pt x="20" y="338"/>
                  </a:lnTo>
                  <a:lnTo>
                    <a:pt x="22" y="354"/>
                  </a:lnTo>
                  <a:lnTo>
                    <a:pt x="26" y="364"/>
                  </a:lnTo>
                  <a:lnTo>
                    <a:pt x="36" y="375"/>
                  </a:lnTo>
                  <a:lnTo>
                    <a:pt x="46" y="385"/>
                  </a:lnTo>
                  <a:lnTo>
                    <a:pt x="56" y="394"/>
                  </a:lnTo>
                  <a:lnTo>
                    <a:pt x="62" y="403"/>
                  </a:lnTo>
                  <a:lnTo>
                    <a:pt x="60" y="414"/>
                  </a:lnTo>
                  <a:lnTo>
                    <a:pt x="57" y="425"/>
                  </a:lnTo>
                  <a:lnTo>
                    <a:pt x="54" y="437"/>
                  </a:lnTo>
                  <a:lnTo>
                    <a:pt x="53" y="448"/>
                  </a:lnTo>
                  <a:lnTo>
                    <a:pt x="53" y="456"/>
                  </a:lnTo>
                  <a:lnTo>
                    <a:pt x="54" y="461"/>
                  </a:lnTo>
                  <a:lnTo>
                    <a:pt x="59" y="459"/>
                  </a:lnTo>
                  <a:lnTo>
                    <a:pt x="68" y="451"/>
                  </a:lnTo>
                  <a:lnTo>
                    <a:pt x="79" y="437"/>
                  </a:lnTo>
                  <a:lnTo>
                    <a:pt x="93" y="423"/>
                  </a:lnTo>
                  <a:lnTo>
                    <a:pt x="105" y="413"/>
                  </a:lnTo>
                  <a:lnTo>
                    <a:pt x="121" y="406"/>
                  </a:lnTo>
                  <a:lnTo>
                    <a:pt x="132" y="403"/>
                  </a:lnTo>
                  <a:lnTo>
                    <a:pt x="144" y="399"/>
                  </a:lnTo>
                  <a:lnTo>
                    <a:pt x="154" y="394"/>
                  </a:lnTo>
                  <a:lnTo>
                    <a:pt x="163" y="391"/>
                  </a:lnTo>
                  <a:lnTo>
                    <a:pt x="169" y="392"/>
                  </a:lnTo>
                  <a:lnTo>
                    <a:pt x="172" y="397"/>
                  </a:lnTo>
                  <a:lnTo>
                    <a:pt x="172" y="408"/>
                  </a:lnTo>
                  <a:lnTo>
                    <a:pt x="166" y="419"/>
                  </a:lnTo>
                  <a:lnTo>
                    <a:pt x="158" y="428"/>
                  </a:lnTo>
                  <a:lnTo>
                    <a:pt x="154" y="437"/>
                  </a:lnTo>
                  <a:lnTo>
                    <a:pt x="157" y="447"/>
                  </a:lnTo>
                  <a:lnTo>
                    <a:pt x="166" y="454"/>
                  </a:lnTo>
                  <a:lnTo>
                    <a:pt x="180" y="458"/>
                  </a:lnTo>
                  <a:lnTo>
                    <a:pt x="194" y="456"/>
                  </a:lnTo>
                  <a:lnTo>
                    <a:pt x="208" y="450"/>
                  </a:lnTo>
                  <a:lnTo>
                    <a:pt x="219" y="439"/>
                  </a:lnTo>
                  <a:lnTo>
                    <a:pt x="228" y="427"/>
                  </a:lnTo>
                  <a:lnTo>
                    <a:pt x="233" y="414"/>
                  </a:lnTo>
                  <a:lnTo>
                    <a:pt x="231" y="399"/>
                  </a:lnTo>
                  <a:lnTo>
                    <a:pt x="227" y="391"/>
                  </a:lnTo>
                  <a:lnTo>
                    <a:pt x="214" y="383"/>
                  </a:lnTo>
                  <a:lnTo>
                    <a:pt x="200" y="378"/>
                  </a:lnTo>
                  <a:lnTo>
                    <a:pt x="186" y="374"/>
                  </a:lnTo>
                  <a:lnTo>
                    <a:pt x="172" y="371"/>
                  </a:lnTo>
                  <a:lnTo>
                    <a:pt x="164" y="369"/>
                  </a:lnTo>
                  <a:lnTo>
                    <a:pt x="160" y="364"/>
                  </a:lnTo>
                  <a:lnTo>
                    <a:pt x="161" y="360"/>
                  </a:lnTo>
                  <a:lnTo>
                    <a:pt x="168" y="354"/>
                  </a:lnTo>
                  <a:lnTo>
                    <a:pt x="174" y="346"/>
                  </a:lnTo>
                  <a:lnTo>
                    <a:pt x="180" y="340"/>
                  </a:lnTo>
                  <a:lnTo>
                    <a:pt x="182" y="330"/>
                  </a:lnTo>
                  <a:lnTo>
                    <a:pt x="180" y="319"/>
                  </a:lnTo>
                  <a:lnTo>
                    <a:pt x="175" y="309"/>
                  </a:lnTo>
                  <a:lnTo>
                    <a:pt x="172" y="296"/>
                  </a:lnTo>
                  <a:lnTo>
                    <a:pt x="172" y="287"/>
                  </a:lnTo>
                  <a:lnTo>
                    <a:pt x="174" y="281"/>
                  </a:lnTo>
                  <a:lnTo>
                    <a:pt x="180" y="274"/>
                  </a:lnTo>
                  <a:lnTo>
                    <a:pt x="188" y="268"/>
                  </a:lnTo>
                  <a:lnTo>
                    <a:pt x="196" y="262"/>
                  </a:lnTo>
                  <a:lnTo>
                    <a:pt x="202" y="259"/>
                  </a:lnTo>
                  <a:lnTo>
                    <a:pt x="208" y="260"/>
                  </a:lnTo>
                  <a:lnTo>
                    <a:pt x="214" y="265"/>
                  </a:lnTo>
                  <a:lnTo>
                    <a:pt x="224" y="271"/>
                  </a:lnTo>
                  <a:lnTo>
                    <a:pt x="233" y="277"/>
                  </a:lnTo>
                  <a:lnTo>
                    <a:pt x="241" y="285"/>
                  </a:lnTo>
                  <a:lnTo>
                    <a:pt x="244" y="293"/>
                  </a:lnTo>
                  <a:lnTo>
                    <a:pt x="245" y="307"/>
                  </a:lnTo>
                  <a:lnTo>
                    <a:pt x="247" y="326"/>
                  </a:lnTo>
                  <a:lnTo>
                    <a:pt x="251" y="344"/>
                  </a:lnTo>
                  <a:lnTo>
                    <a:pt x="258" y="357"/>
                  </a:lnTo>
                  <a:lnTo>
                    <a:pt x="265" y="364"/>
                  </a:lnTo>
                  <a:lnTo>
                    <a:pt x="276" y="372"/>
                  </a:lnTo>
                  <a:lnTo>
                    <a:pt x="286" y="382"/>
                  </a:lnTo>
                  <a:lnTo>
                    <a:pt x="293" y="391"/>
                  </a:lnTo>
                  <a:lnTo>
                    <a:pt x="295" y="400"/>
                  </a:lnTo>
                  <a:lnTo>
                    <a:pt x="289" y="416"/>
                  </a:lnTo>
                  <a:lnTo>
                    <a:pt x="281" y="430"/>
                  </a:lnTo>
                  <a:lnTo>
                    <a:pt x="275" y="437"/>
                  </a:lnTo>
                  <a:lnTo>
                    <a:pt x="269" y="441"/>
                  </a:lnTo>
                  <a:lnTo>
                    <a:pt x="261" y="445"/>
                  </a:lnTo>
                  <a:lnTo>
                    <a:pt x="251" y="451"/>
                  </a:lnTo>
                  <a:lnTo>
                    <a:pt x="244" y="458"/>
                  </a:lnTo>
                  <a:lnTo>
                    <a:pt x="237" y="464"/>
                  </a:lnTo>
                  <a:lnTo>
                    <a:pt x="236" y="468"/>
                  </a:lnTo>
                  <a:lnTo>
                    <a:pt x="239" y="470"/>
                  </a:lnTo>
                  <a:lnTo>
                    <a:pt x="250" y="468"/>
                  </a:lnTo>
                  <a:lnTo>
                    <a:pt x="259" y="465"/>
                  </a:lnTo>
                  <a:lnTo>
                    <a:pt x="270" y="461"/>
                  </a:lnTo>
                  <a:lnTo>
                    <a:pt x="278" y="458"/>
                  </a:lnTo>
                  <a:lnTo>
                    <a:pt x="286" y="458"/>
                  </a:lnTo>
                  <a:lnTo>
                    <a:pt x="292" y="462"/>
                  </a:lnTo>
                  <a:lnTo>
                    <a:pt x="292" y="472"/>
                  </a:lnTo>
                  <a:lnTo>
                    <a:pt x="289" y="484"/>
                  </a:lnTo>
                  <a:lnTo>
                    <a:pt x="281" y="496"/>
                  </a:lnTo>
                  <a:lnTo>
                    <a:pt x="273" y="507"/>
                  </a:lnTo>
                  <a:lnTo>
                    <a:pt x="267" y="517"/>
                  </a:lnTo>
                  <a:lnTo>
                    <a:pt x="261" y="529"/>
                  </a:lnTo>
                  <a:lnTo>
                    <a:pt x="251" y="545"/>
                  </a:lnTo>
                  <a:lnTo>
                    <a:pt x="242" y="560"/>
                  </a:lnTo>
                  <a:lnTo>
                    <a:pt x="233" y="573"/>
                  </a:lnTo>
                  <a:lnTo>
                    <a:pt x="222" y="591"/>
                  </a:lnTo>
                  <a:lnTo>
                    <a:pt x="210" y="610"/>
                  </a:lnTo>
                  <a:lnTo>
                    <a:pt x="196" y="627"/>
                  </a:lnTo>
                  <a:lnTo>
                    <a:pt x="186" y="635"/>
                  </a:lnTo>
                  <a:lnTo>
                    <a:pt x="177" y="638"/>
                  </a:lnTo>
                  <a:lnTo>
                    <a:pt x="168" y="641"/>
                  </a:lnTo>
                  <a:lnTo>
                    <a:pt x="161" y="645"/>
                  </a:lnTo>
                  <a:lnTo>
                    <a:pt x="157" y="653"/>
                  </a:lnTo>
                  <a:lnTo>
                    <a:pt x="152" y="673"/>
                  </a:lnTo>
                  <a:lnTo>
                    <a:pt x="152" y="695"/>
                  </a:lnTo>
                  <a:lnTo>
                    <a:pt x="157" y="720"/>
                  </a:lnTo>
                  <a:lnTo>
                    <a:pt x="161" y="731"/>
                  </a:lnTo>
                  <a:lnTo>
                    <a:pt x="168" y="739"/>
                  </a:lnTo>
                  <a:lnTo>
                    <a:pt x="172" y="745"/>
                  </a:lnTo>
                  <a:lnTo>
                    <a:pt x="177" y="754"/>
                  </a:lnTo>
                  <a:lnTo>
                    <a:pt x="182" y="768"/>
                  </a:lnTo>
                  <a:lnTo>
                    <a:pt x="185" y="788"/>
                  </a:lnTo>
                  <a:lnTo>
                    <a:pt x="186" y="807"/>
                  </a:lnTo>
                  <a:lnTo>
                    <a:pt x="186" y="824"/>
                  </a:lnTo>
                  <a:lnTo>
                    <a:pt x="180" y="843"/>
                  </a:lnTo>
                  <a:lnTo>
                    <a:pt x="172" y="854"/>
                  </a:lnTo>
                  <a:lnTo>
                    <a:pt x="161" y="860"/>
                  </a:lnTo>
                  <a:lnTo>
                    <a:pt x="152" y="866"/>
                  </a:lnTo>
                  <a:lnTo>
                    <a:pt x="144" y="871"/>
                  </a:lnTo>
                  <a:lnTo>
                    <a:pt x="138" y="875"/>
                  </a:lnTo>
                  <a:lnTo>
                    <a:pt x="137" y="885"/>
                  </a:lnTo>
                  <a:lnTo>
                    <a:pt x="138" y="899"/>
                  </a:lnTo>
                  <a:lnTo>
                    <a:pt x="143" y="913"/>
                  </a:lnTo>
                  <a:lnTo>
                    <a:pt x="149" y="923"/>
                  </a:lnTo>
                  <a:lnTo>
                    <a:pt x="160" y="930"/>
                  </a:lnTo>
                  <a:lnTo>
                    <a:pt x="171" y="933"/>
                  </a:lnTo>
                  <a:lnTo>
                    <a:pt x="178" y="933"/>
                  </a:lnTo>
                  <a:lnTo>
                    <a:pt x="188" y="933"/>
                  </a:lnTo>
                  <a:lnTo>
                    <a:pt x="197" y="934"/>
                  </a:lnTo>
                  <a:lnTo>
                    <a:pt x="208" y="942"/>
                  </a:lnTo>
                  <a:lnTo>
                    <a:pt x="217" y="950"/>
                  </a:lnTo>
                  <a:lnTo>
                    <a:pt x="222" y="956"/>
                  </a:lnTo>
                  <a:lnTo>
                    <a:pt x="225" y="959"/>
                  </a:lnTo>
                  <a:lnTo>
                    <a:pt x="230" y="962"/>
                  </a:lnTo>
                  <a:lnTo>
                    <a:pt x="239" y="965"/>
                  </a:lnTo>
                  <a:lnTo>
                    <a:pt x="251" y="968"/>
                  </a:lnTo>
                  <a:lnTo>
                    <a:pt x="261" y="970"/>
                  </a:lnTo>
                  <a:lnTo>
                    <a:pt x="270" y="968"/>
                  </a:lnTo>
                  <a:lnTo>
                    <a:pt x="276" y="964"/>
                  </a:lnTo>
                  <a:lnTo>
                    <a:pt x="278" y="954"/>
                  </a:lnTo>
                  <a:lnTo>
                    <a:pt x="275" y="942"/>
                  </a:lnTo>
                  <a:lnTo>
                    <a:pt x="267" y="930"/>
                  </a:lnTo>
                  <a:lnTo>
                    <a:pt x="256" y="919"/>
                  </a:lnTo>
                  <a:lnTo>
                    <a:pt x="248" y="906"/>
                  </a:lnTo>
                  <a:lnTo>
                    <a:pt x="247" y="892"/>
                  </a:lnTo>
                  <a:lnTo>
                    <a:pt x="245" y="877"/>
                  </a:lnTo>
                  <a:lnTo>
                    <a:pt x="244" y="864"/>
                  </a:lnTo>
                  <a:lnTo>
                    <a:pt x="241" y="852"/>
                  </a:lnTo>
                  <a:lnTo>
                    <a:pt x="242" y="841"/>
                  </a:lnTo>
                  <a:lnTo>
                    <a:pt x="250" y="829"/>
                  </a:lnTo>
                  <a:lnTo>
                    <a:pt x="261" y="813"/>
                  </a:lnTo>
                  <a:lnTo>
                    <a:pt x="270" y="798"/>
                  </a:lnTo>
                  <a:lnTo>
                    <a:pt x="279" y="787"/>
                  </a:lnTo>
                  <a:lnTo>
                    <a:pt x="289" y="781"/>
                  </a:lnTo>
                  <a:lnTo>
                    <a:pt x="301" y="776"/>
                  </a:lnTo>
                  <a:lnTo>
                    <a:pt x="314" y="776"/>
                  </a:lnTo>
                  <a:lnTo>
                    <a:pt x="326" y="781"/>
                  </a:lnTo>
                  <a:lnTo>
                    <a:pt x="332" y="790"/>
                  </a:lnTo>
                  <a:lnTo>
                    <a:pt x="334" y="799"/>
                  </a:lnTo>
                  <a:lnTo>
                    <a:pt x="331" y="810"/>
                  </a:lnTo>
                  <a:lnTo>
                    <a:pt x="324" y="823"/>
                  </a:lnTo>
                  <a:lnTo>
                    <a:pt x="320" y="829"/>
                  </a:lnTo>
                  <a:lnTo>
                    <a:pt x="312" y="832"/>
                  </a:lnTo>
                  <a:lnTo>
                    <a:pt x="306" y="835"/>
                  </a:lnTo>
                  <a:lnTo>
                    <a:pt x="300" y="838"/>
                  </a:lnTo>
                  <a:lnTo>
                    <a:pt x="295" y="843"/>
                  </a:lnTo>
                  <a:lnTo>
                    <a:pt x="295" y="850"/>
                  </a:lnTo>
                  <a:lnTo>
                    <a:pt x="300" y="861"/>
                  </a:lnTo>
                  <a:lnTo>
                    <a:pt x="304" y="869"/>
                  </a:lnTo>
                  <a:lnTo>
                    <a:pt x="311" y="877"/>
                  </a:lnTo>
                  <a:lnTo>
                    <a:pt x="315" y="886"/>
                  </a:lnTo>
                  <a:lnTo>
                    <a:pt x="317" y="897"/>
                  </a:lnTo>
                  <a:lnTo>
                    <a:pt x="318" y="913"/>
                  </a:lnTo>
                  <a:lnTo>
                    <a:pt x="321" y="927"/>
                  </a:lnTo>
                  <a:lnTo>
                    <a:pt x="321" y="941"/>
                  </a:lnTo>
                  <a:lnTo>
                    <a:pt x="317" y="954"/>
                  </a:lnTo>
                  <a:lnTo>
                    <a:pt x="306" y="970"/>
                  </a:lnTo>
                  <a:lnTo>
                    <a:pt x="295" y="986"/>
                  </a:lnTo>
                  <a:lnTo>
                    <a:pt x="284" y="1000"/>
                  </a:lnTo>
                  <a:lnTo>
                    <a:pt x="279" y="1010"/>
                  </a:lnTo>
                  <a:lnTo>
                    <a:pt x="281" y="1020"/>
                  </a:lnTo>
                  <a:lnTo>
                    <a:pt x="284" y="1026"/>
                  </a:lnTo>
                  <a:lnTo>
                    <a:pt x="290" y="1027"/>
                  </a:lnTo>
                  <a:lnTo>
                    <a:pt x="301" y="1026"/>
                  </a:lnTo>
                  <a:lnTo>
                    <a:pt x="317" y="1020"/>
                  </a:lnTo>
                  <a:lnTo>
                    <a:pt x="337" y="1009"/>
                  </a:lnTo>
                  <a:lnTo>
                    <a:pt x="352" y="998"/>
                  </a:lnTo>
                  <a:lnTo>
                    <a:pt x="365" y="989"/>
                  </a:lnTo>
                  <a:lnTo>
                    <a:pt x="376" y="976"/>
                  </a:lnTo>
                  <a:lnTo>
                    <a:pt x="384" y="967"/>
                  </a:lnTo>
                  <a:lnTo>
                    <a:pt x="390" y="961"/>
                  </a:lnTo>
                  <a:lnTo>
                    <a:pt x="396" y="956"/>
                  </a:lnTo>
                  <a:lnTo>
                    <a:pt x="405" y="950"/>
                  </a:lnTo>
                  <a:lnTo>
                    <a:pt x="413" y="944"/>
                  </a:lnTo>
                  <a:lnTo>
                    <a:pt x="416" y="933"/>
                  </a:lnTo>
                  <a:lnTo>
                    <a:pt x="415" y="923"/>
                  </a:lnTo>
                  <a:lnTo>
                    <a:pt x="408" y="916"/>
                  </a:lnTo>
                  <a:lnTo>
                    <a:pt x="402" y="908"/>
                  </a:lnTo>
                  <a:lnTo>
                    <a:pt x="399" y="899"/>
                  </a:lnTo>
                  <a:lnTo>
                    <a:pt x="399" y="889"/>
                  </a:lnTo>
                  <a:lnTo>
                    <a:pt x="402" y="880"/>
                  </a:lnTo>
                  <a:lnTo>
                    <a:pt x="410" y="874"/>
                  </a:lnTo>
                  <a:lnTo>
                    <a:pt x="419" y="871"/>
                  </a:lnTo>
                  <a:lnTo>
                    <a:pt x="427" y="868"/>
                  </a:lnTo>
                  <a:lnTo>
                    <a:pt x="435" y="869"/>
                  </a:lnTo>
                  <a:lnTo>
                    <a:pt x="443" y="877"/>
                  </a:lnTo>
                  <a:lnTo>
                    <a:pt x="449" y="886"/>
                  </a:lnTo>
                  <a:lnTo>
                    <a:pt x="453" y="895"/>
                  </a:lnTo>
                  <a:lnTo>
                    <a:pt x="460" y="902"/>
                  </a:lnTo>
                  <a:lnTo>
                    <a:pt x="466" y="905"/>
                  </a:lnTo>
                  <a:lnTo>
                    <a:pt x="475" y="902"/>
                  </a:lnTo>
                  <a:lnTo>
                    <a:pt x="488" y="889"/>
                  </a:lnTo>
                  <a:lnTo>
                    <a:pt x="498" y="871"/>
                  </a:lnTo>
                  <a:lnTo>
                    <a:pt x="508" y="850"/>
                  </a:lnTo>
                  <a:lnTo>
                    <a:pt x="516" y="832"/>
                  </a:lnTo>
                  <a:lnTo>
                    <a:pt x="523" y="815"/>
                  </a:lnTo>
                  <a:lnTo>
                    <a:pt x="531" y="798"/>
                  </a:lnTo>
                  <a:lnTo>
                    <a:pt x="537" y="782"/>
                  </a:lnTo>
                  <a:lnTo>
                    <a:pt x="539" y="770"/>
                  </a:lnTo>
                  <a:lnTo>
                    <a:pt x="534" y="757"/>
                  </a:lnTo>
                  <a:lnTo>
                    <a:pt x="530" y="745"/>
                  </a:lnTo>
                  <a:lnTo>
                    <a:pt x="526" y="732"/>
                  </a:lnTo>
                  <a:lnTo>
                    <a:pt x="530" y="718"/>
                  </a:lnTo>
                  <a:lnTo>
                    <a:pt x="533" y="709"/>
                  </a:lnTo>
                  <a:lnTo>
                    <a:pt x="539" y="694"/>
                  </a:lnTo>
                  <a:lnTo>
                    <a:pt x="547" y="673"/>
                  </a:lnTo>
                  <a:lnTo>
                    <a:pt x="556" y="650"/>
                  </a:lnTo>
                  <a:lnTo>
                    <a:pt x="564" y="627"/>
                  </a:lnTo>
                  <a:lnTo>
                    <a:pt x="571" y="607"/>
                  </a:lnTo>
                  <a:lnTo>
                    <a:pt x="578" y="590"/>
                  </a:lnTo>
                  <a:lnTo>
                    <a:pt x="582" y="579"/>
                  </a:lnTo>
                  <a:lnTo>
                    <a:pt x="587" y="568"/>
                  </a:lnTo>
                  <a:lnTo>
                    <a:pt x="590" y="559"/>
                  </a:lnTo>
                  <a:lnTo>
                    <a:pt x="595" y="551"/>
                  </a:lnTo>
                  <a:lnTo>
                    <a:pt x="601" y="543"/>
                  </a:lnTo>
                  <a:lnTo>
                    <a:pt x="610" y="532"/>
                  </a:lnTo>
                  <a:lnTo>
                    <a:pt x="618" y="520"/>
                  </a:lnTo>
                  <a:lnTo>
                    <a:pt x="620" y="510"/>
                  </a:lnTo>
                  <a:lnTo>
                    <a:pt x="620" y="503"/>
                  </a:lnTo>
                  <a:lnTo>
                    <a:pt x="621" y="495"/>
                  </a:lnTo>
                  <a:lnTo>
                    <a:pt x="626" y="486"/>
                  </a:lnTo>
                  <a:lnTo>
                    <a:pt x="632" y="478"/>
                  </a:lnTo>
                  <a:lnTo>
                    <a:pt x="638" y="473"/>
                  </a:lnTo>
                  <a:lnTo>
                    <a:pt x="644" y="470"/>
                  </a:lnTo>
                  <a:lnTo>
                    <a:pt x="651" y="464"/>
                  </a:lnTo>
                  <a:lnTo>
                    <a:pt x="658" y="456"/>
                  </a:lnTo>
                  <a:lnTo>
                    <a:pt x="665" y="448"/>
                  </a:lnTo>
                  <a:lnTo>
                    <a:pt x="666" y="442"/>
                  </a:lnTo>
                  <a:lnTo>
                    <a:pt x="666" y="436"/>
                  </a:lnTo>
                  <a:lnTo>
                    <a:pt x="666" y="431"/>
                  </a:lnTo>
                  <a:lnTo>
                    <a:pt x="671" y="428"/>
                  </a:lnTo>
                  <a:lnTo>
                    <a:pt x="680" y="427"/>
                  </a:lnTo>
                  <a:lnTo>
                    <a:pt x="693" y="423"/>
                  </a:lnTo>
                  <a:lnTo>
                    <a:pt x="700" y="419"/>
                  </a:lnTo>
                  <a:lnTo>
                    <a:pt x="705" y="413"/>
                  </a:lnTo>
                  <a:lnTo>
                    <a:pt x="707" y="403"/>
                  </a:lnTo>
                  <a:lnTo>
                    <a:pt x="708" y="392"/>
                  </a:lnTo>
                  <a:lnTo>
                    <a:pt x="708" y="382"/>
                  </a:lnTo>
                  <a:lnTo>
                    <a:pt x="707" y="375"/>
                  </a:lnTo>
                  <a:lnTo>
                    <a:pt x="702" y="371"/>
                  </a:lnTo>
                  <a:lnTo>
                    <a:pt x="697" y="366"/>
                  </a:lnTo>
                  <a:lnTo>
                    <a:pt x="694" y="364"/>
                  </a:lnTo>
                  <a:lnTo>
                    <a:pt x="691" y="361"/>
                  </a:lnTo>
                  <a:lnTo>
                    <a:pt x="688" y="360"/>
                  </a:lnTo>
                  <a:lnTo>
                    <a:pt x="686" y="358"/>
                  </a:lnTo>
                  <a:lnTo>
                    <a:pt x="685" y="355"/>
                  </a:lnTo>
                  <a:lnTo>
                    <a:pt x="685" y="352"/>
                  </a:lnTo>
                  <a:lnTo>
                    <a:pt x="686" y="347"/>
                  </a:lnTo>
                  <a:lnTo>
                    <a:pt x="688" y="341"/>
                  </a:lnTo>
                  <a:lnTo>
                    <a:pt x="691" y="330"/>
                  </a:lnTo>
                  <a:lnTo>
                    <a:pt x="691" y="323"/>
                  </a:lnTo>
                  <a:lnTo>
                    <a:pt x="688" y="318"/>
                  </a:lnTo>
                  <a:lnTo>
                    <a:pt x="682" y="313"/>
                  </a:lnTo>
                  <a:lnTo>
                    <a:pt x="674" y="310"/>
                  </a:lnTo>
                  <a:lnTo>
                    <a:pt x="668" y="305"/>
                  </a:lnTo>
                  <a:lnTo>
                    <a:pt x="663" y="299"/>
                  </a:lnTo>
                  <a:lnTo>
                    <a:pt x="663" y="291"/>
                  </a:lnTo>
                  <a:lnTo>
                    <a:pt x="668" y="284"/>
                  </a:lnTo>
                  <a:lnTo>
                    <a:pt x="672" y="274"/>
                  </a:lnTo>
                  <a:lnTo>
                    <a:pt x="674" y="268"/>
                  </a:lnTo>
                  <a:lnTo>
                    <a:pt x="671" y="264"/>
                  </a:lnTo>
                  <a:lnTo>
                    <a:pt x="660" y="259"/>
                  </a:lnTo>
                  <a:lnTo>
                    <a:pt x="643" y="256"/>
                  </a:lnTo>
                  <a:lnTo>
                    <a:pt x="624" y="254"/>
                  </a:lnTo>
                  <a:lnTo>
                    <a:pt x="607" y="254"/>
                  </a:lnTo>
                  <a:lnTo>
                    <a:pt x="593" y="254"/>
                  </a:lnTo>
                  <a:lnTo>
                    <a:pt x="581" y="253"/>
                  </a:lnTo>
                  <a:lnTo>
                    <a:pt x="575" y="250"/>
                  </a:lnTo>
                  <a:lnTo>
                    <a:pt x="573" y="243"/>
                  </a:lnTo>
                  <a:lnTo>
                    <a:pt x="578" y="232"/>
                  </a:lnTo>
                  <a:lnTo>
                    <a:pt x="582" y="226"/>
                  </a:lnTo>
                  <a:lnTo>
                    <a:pt x="590" y="220"/>
                  </a:lnTo>
                  <a:lnTo>
                    <a:pt x="603" y="214"/>
                  </a:lnTo>
                  <a:lnTo>
                    <a:pt x="615" y="205"/>
                  </a:lnTo>
                  <a:lnTo>
                    <a:pt x="629" y="194"/>
                  </a:lnTo>
                  <a:lnTo>
                    <a:pt x="640" y="180"/>
                  </a:lnTo>
                  <a:lnTo>
                    <a:pt x="644" y="166"/>
                  </a:lnTo>
                  <a:lnTo>
                    <a:pt x="643" y="153"/>
                  </a:lnTo>
                  <a:lnTo>
                    <a:pt x="634" y="138"/>
                  </a:lnTo>
                  <a:lnTo>
                    <a:pt x="623" y="124"/>
                  </a:lnTo>
                  <a:lnTo>
                    <a:pt x="612" y="113"/>
                  </a:lnTo>
                  <a:lnTo>
                    <a:pt x="598" y="108"/>
                  </a:lnTo>
                  <a:lnTo>
                    <a:pt x="587" y="113"/>
                  </a:lnTo>
                  <a:lnTo>
                    <a:pt x="575" y="121"/>
                  </a:lnTo>
                  <a:lnTo>
                    <a:pt x="562" y="130"/>
                  </a:lnTo>
                  <a:lnTo>
                    <a:pt x="551" y="139"/>
                  </a:lnTo>
                  <a:lnTo>
                    <a:pt x="540" y="144"/>
                  </a:lnTo>
                  <a:lnTo>
                    <a:pt x="530" y="144"/>
                  </a:lnTo>
                  <a:lnTo>
                    <a:pt x="514" y="144"/>
                  </a:lnTo>
                  <a:lnTo>
                    <a:pt x="497" y="141"/>
                  </a:lnTo>
                  <a:lnTo>
                    <a:pt x="483" y="136"/>
                  </a:lnTo>
                  <a:lnTo>
                    <a:pt x="470" y="127"/>
                  </a:lnTo>
                  <a:lnTo>
                    <a:pt x="461" y="113"/>
                  </a:lnTo>
                  <a:lnTo>
                    <a:pt x="453" y="104"/>
                  </a:lnTo>
                  <a:lnTo>
                    <a:pt x="447" y="91"/>
                  </a:lnTo>
                  <a:lnTo>
                    <a:pt x="438" y="79"/>
                  </a:lnTo>
                  <a:lnTo>
                    <a:pt x="433" y="68"/>
                  </a:lnTo>
                  <a:lnTo>
                    <a:pt x="430" y="54"/>
                  </a:lnTo>
                  <a:lnTo>
                    <a:pt x="427" y="40"/>
                  </a:lnTo>
                  <a:lnTo>
                    <a:pt x="424" y="27"/>
                  </a:lnTo>
                  <a:lnTo>
                    <a:pt x="419" y="17"/>
                  </a:lnTo>
                  <a:lnTo>
                    <a:pt x="411" y="12"/>
                  </a:lnTo>
                  <a:lnTo>
                    <a:pt x="396" y="10"/>
                  </a:lnTo>
                  <a:lnTo>
                    <a:pt x="382" y="9"/>
                  </a:lnTo>
                  <a:lnTo>
                    <a:pt x="371" y="4"/>
                  </a:lnTo>
                  <a:lnTo>
                    <a:pt x="365" y="1"/>
                  </a:lnTo>
                  <a:lnTo>
                    <a:pt x="359" y="0"/>
                  </a:lnTo>
                  <a:lnTo>
                    <a:pt x="348" y="1"/>
                  </a:lnTo>
                  <a:lnTo>
                    <a:pt x="335" y="6"/>
                  </a:lnTo>
                  <a:lnTo>
                    <a:pt x="321" y="12"/>
                  </a:lnTo>
                  <a:lnTo>
                    <a:pt x="309" y="18"/>
                  </a:lnTo>
                  <a:lnTo>
                    <a:pt x="300" y="23"/>
                  </a:lnTo>
                  <a:lnTo>
                    <a:pt x="287" y="32"/>
                  </a:lnTo>
                  <a:lnTo>
                    <a:pt x="281" y="46"/>
                  </a:lnTo>
                  <a:lnTo>
                    <a:pt x="273" y="65"/>
                  </a:lnTo>
                  <a:lnTo>
                    <a:pt x="265" y="79"/>
                  </a:lnTo>
                  <a:lnTo>
                    <a:pt x="253" y="88"/>
                  </a:lnTo>
                  <a:lnTo>
                    <a:pt x="237" y="94"/>
                  </a:lnTo>
                  <a:lnTo>
                    <a:pt x="224" y="96"/>
                  </a:lnTo>
                  <a:lnTo>
                    <a:pt x="211" y="96"/>
                  </a:lnTo>
                  <a:lnTo>
                    <a:pt x="199" y="97"/>
                  </a:lnTo>
                  <a:lnTo>
                    <a:pt x="188" y="100"/>
                  </a:lnTo>
                  <a:lnTo>
                    <a:pt x="180" y="107"/>
                  </a:lnTo>
                  <a:lnTo>
                    <a:pt x="177" y="114"/>
                  </a:lnTo>
                  <a:lnTo>
                    <a:pt x="174" y="128"/>
                  </a:lnTo>
                  <a:lnTo>
                    <a:pt x="166" y="142"/>
                  </a:lnTo>
                  <a:lnTo>
                    <a:pt x="157" y="153"/>
                  </a:lnTo>
                  <a:lnTo>
                    <a:pt x="152" y="158"/>
                  </a:lnTo>
                  <a:lnTo>
                    <a:pt x="147" y="161"/>
                  </a:lnTo>
                  <a:lnTo>
                    <a:pt x="144" y="163"/>
                  </a:lnTo>
                  <a:lnTo>
                    <a:pt x="141" y="163"/>
                  </a:lnTo>
                  <a:lnTo>
                    <a:pt x="138" y="161"/>
                  </a:lnTo>
                  <a:lnTo>
                    <a:pt x="135" y="158"/>
                  </a:lnTo>
                  <a:lnTo>
                    <a:pt x="132" y="152"/>
                  </a:lnTo>
                  <a:lnTo>
                    <a:pt x="129" y="142"/>
                  </a:lnTo>
                  <a:lnTo>
                    <a:pt x="126" y="133"/>
                  </a:lnTo>
                  <a:lnTo>
                    <a:pt x="121" y="127"/>
                  </a:lnTo>
                  <a:lnTo>
                    <a:pt x="116" y="122"/>
                  </a:lnTo>
                  <a:lnTo>
                    <a:pt x="109" y="125"/>
                  </a:lnTo>
                  <a:lnTo>
                    <a:pt x="96" y="135"/>
                  </a:lnTo>
                  <a:lnTo>
                    <a:pt x="87" y="144"/>
                  </a:lnTo>
                  <a:lnTo>
                    <a:pt x="82" y="152"/>
                  </a:lnTo>
                  <a:lnTo>
                    <a:pt x="84" y="163"/>
                  </a:lnTo>
                  <a:lnTo>
                    <a:pt x="91" y="175"/>
                  </a:lnTo>
                  <a:lnTo>
                    <a:pt x="96" y="186"/>
                  </a:lnTo>
                  <a:lnTo>
                    <a:pt x="95" y="197"/>
                  </a:lnTo>
                  <a:lnTo>
                    <a:pt x="91" y="201"/>
                  </a:lnTo>
                  <a:lnTo>
                    <a:pt x="85" y="200"/>
                  </a:lnTo>
                  <a:lnTo>
                    <a:pt x="77" y="197"/>
                  </a:lnTo>
                  <a:lnTo>
                    <a:pt x="65" y="191"/>
                  </a:lnTo>
                  <a:lnTo>
                    <a:pt x="50" y="186"/>
                  </a:lnTo>
                  <a:lnTo>
                    <a:pt x="36" y="183"/>
                  </a:lnTo>
                  <a:lnTo>
                    <a:pt x="26" y="181"/>
                  </a:lnTo>
                  <a:lnTo>
                    <a:pt x="20" y="181"/>
                  </a:lnTo>
                  <a:lnTo>
                    <a:pt x="18" y="180"/>
                  </a:lnTo>
                  <a:lnTo>
                    <a:pt x="15" y="180"/>
                  </a:lnTo>
                  <a:lnTo>
                    <a:pt x="12" y="180"/>
                  </a:lnTo>
                  <a:lnTo>
                    <a:pt x="11" y="180"/>
                  </a:lnTo>
                  <a:lnTo>
                    <a:pt x="9" y="180"/>
                  </a:lnTo>
                </a:path>
              </a:pathLst>
            </a:custGeom>
            <a:solidFill>
              <a:srgbClr val="000000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770" name="Freeform 11"/>
            <p:cNvSpPr>
              <a:spLocks/>
            </p:cNvSpPr>
            <p:nvPr/>
          </p:nvSpPr>
          <p:spPr bwMode="gray">
            <a:xfrm>
              <a:off x="1632" y="3292"/>
              <a:ext cx="36" cy="53"/>
            </a:xfrm>
            <a:custGeom>
              <a:avLst/>
              <a:gdLst>
                <a:gd name="T0" fmla="*/ 11 w 73"/>
                <a:gd name="T1" fmla="*/ 4 h 107"/>
                <a:gd name="T2" fmla="*/ 8 w 73"/>
                <a:gd name="T3" fmla="*/ 8 h 107"/>
                <a:gd name="T4" fmla="*/ 5 w 73"/>
                <a:gd name="T5" fmla="*/ 15 h 107"/>
                <a:gd name="T6" fmla="*/ 3 w 73"/>
                <a:gd name="T7" fmla="*/ 22 h 107"/>
                <a:gd name="T8" fmla="*/ 2 w 73"/>
                <a:gd name="T9" fmla="*/ 28 h 107"/>
                <a:gd name="T10" fmla="*/ 3 w 73"/>
                <a:gd name="T11" fmla="*/ 33 h 107"/>
                <a:gd name="T12" fmla="*/ 3 w 73"/>
                <a:gd name="T13" fmla="*/ 37 h 107"/>
                <a:gd name="T14" fmla="*/ 2 w 73"/>
                <a:gd name="T15" fmla="*/ 40 h 107"/>
                <a:gd name="T16" fmla="*/ 1 w 73"/>
                <a:gd name="T17" fmla="*/ 44 h 107"/>
                <a:gd name="T18" fmla="*/ 0 w 73"/>
                <a:gd name="T19" fmla="*/ 47 h 107"/>
                <a:gd name="T20" fmla="*/ 0 w 73"/>
                <a:gd name="T21" fmla="*/ 50 h 107"/>
                <a:gd name="T22" fmla="*/ 3 w 73"/>
                <a:gd name="T23" fmla="*/ 52 h 107"/>
                <a:gd name="T24" fmla="*/ 11 w 73"/>
                <a:gd name="T25" fmla="*/ 53 h 107"/>
                <a:gd name="T26" fmla="*/ 21 w 73"/>
                <a:gd name="T27" fmla="*/ 51 h 107"/>
                <a:gd name="T28" fmla="*/ 28 w 73"/>
                <a:gd name="T29" fmla="*/ 46 h 107"/>
                <a:gd name="T30" fmla="*/ 33 w 73"/>
                <a:gd name="T31" fmla="*/ 39 h 107"/>
                <a:gd name="T32" fmla="*/ 35 w 73"/>
                <a:gd name="T33" fmla="*/ 33 h 107"/>
                <a:gd name="T34" fmla="*/ 35 w 73"/>
                <a:gd name="T35" fmla="*/ 25 h 107"/>
                <a:gd name="T36" fmla="*/ 35 w 73"/>
                <a:gd name="T37" fmla="*/ 20 h 107"/>
                <a:gd name="T38" fmla="*/ 36 w 73"/>
                <a:gd name="T39" fmla="*/ 15 h 107"/>
                <a:gd name="T40" fmla="*/ 36 w 73"/>
                <a:gd name="T41" fmla="*/ 9 h 107"/>
                <a:gd name="T42" fmla="*/ 35 w 73"/>
                <a:gd name="T43" fmla="*/ 4 h 107"/>
                <a:gd name="T44" fmla="*/ 33 w 73"/>
                <a:gd name="T45" fmla="*/ 1 h 107"/>
                <a:gd name="T46" fmla="*/ 30 w 73"/>
                <a:gd name="T47" fmla="*/ 0 h 107"/>
                <a:gd name="T48" fmla="*/ 23 w 73"/>
                <a:gd name="T49" fmla="*/ 0 h 107"/>
                <a:gd name="T50" fmla="*/ 17 w 73"/>
                <a:gd name="T51" fmla="*/ 1 h 107"/>
                <a:gd name="T52" fmla="*/ 13 w 73"/>
                <a:gd name="T53" fmla="*/ 3 h 107"/>
                <a:gd name="T54" fmla="*/ 11 w 73"/>
                <a:gd name="T55" fmla="*/ 4 h 10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73"/>
                <a:gd name="T85" fmla="*/ 0 h 107"/>
                <a:gd name="T86" fmla="*/ 73 w 73"/>
                <a:gd name="T87" fmla="*/ 107 h 10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73" h="107">
                  <a:moveTo>
                    <a:pt x="23" y="8"/>
                  </a:moveTo>
                  <a:lnTo>
                    <a:pt x="17" y="17"/>
                  </a:lnTo>
                  <a:lnTo>
                    <a:pt x="11" y="31"/>
                  </a:lnTo>
                  <a:lnTo>
                    <a:pt x="6" y="45"/>
                  </a:lnTo>
                  <a:lnTo>
                    <a:pt x="4" y="57"/>
                  </a:lnTo>
                  <a:lnTo>
                    <a:pt x="6" y="67"/>
                  </a:lnTo>
                  <a:lnTo>
                    <a:pt x="7" y="75"/>
                  </a:lnTo>
                  <a:lnTo>
                    <a:pt x="4" y="81"/>
                  </a:lnTo>
                  <a:lnTo>
                    <a:pt x="3" y="89"/>
                  </a:lnTo>
                  <a:lnTo>
                    <a:pt x="0" y="95"/>
                  </a:lnTo>
                  <a:lnTo>
                    <a:pt x="1" y="101"/>
                  </a:lnTo>
                  <a:lnTo>
                    <a:pt x="6" y="104"/>
                  </a:lnTo>
                  <a:lnTo>
                    <a:pt x="23" y="107"/>
                  </a:lnTo>
                  <a:lnTo>
                    <a:pt x="42" y="102"/>
                  </a:lnTo>
                  <a:lnTo>
                    <a:pt x="56" y="92"/>
                  </a:lnTo>
                  <a:lnTo>
                    <a:pt x="66" y="79"/>
                  </a:lnTo>
                  <a:lnTo>
                    <a:pt x="71" y="67"/>
                  </a:lnTo>
                  <a:lnTo>
                    <a:pt x="71" y="50"/>
                  </a:lnTo>
                  <a:lnTo>
                    <a:pt x="71" y="40"/>
                  </a:lnTo>
                  <a:lnTo>
                    <a:pt x="73" y="30"/>
                  </a:lnTo>
                  <a:lnTo>
                    <a:pt x="73" y="19"/>
                  </a:lnTo>
                  <a:lnTo>
                    <a:pt x="71" y="9"/>
                  </a:lnTo>
                  <a:lnTo>
                    <a:pt x="66" y="3"/>
                  </a:lnTo>
                  <a:lnTo>
                    <a:pt x="60" y="0"/>
                  </a:lnTo>
                  <a:lnTo>
                    <a:pt x="46" y="0"/>
                  </a:lnTo>
                  <a:lnTo>
                    <a:pt x="34" y="3"/>
                  </a:lnTo>
                  <a:lnTo>
                    <a:pt x="26" y="6"/>
                  </a:lnTo>
                  <a:lnTo>
                    <a:pt x="23" y="8"/>
                  </a:lnTo>
                </a:path>
              </a:pathLst>
            </a:custGeom>
            <a:solidFill>
              <a:srgbClr val="000000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771" name="Freeform 12"/>
            <p:cNvSpPr>
              <a:spLocks/>
            </p:cNvSpPr>
            <p:nvPr/>
          </p:nvSpPr>
          <p:spPr bwMode="gray">
            <a:xfrm>
              <a:off x="1673" y="3293"/>
              <a:ext cx="33" cy="27"/>
            </a:xfrm>
            <a:custGeom>
              <a:avLst/>
              <a:gdLst>
                <a:gd name="T0" fmla="*/ 0 w 65"/>
                <a:gd name="T1" fmla="*/ 18 h 54"/>
                <a:gd name="T2" fmla="*/ 1 w 65"/>
                <a:gd name="T3" fmla="*/ 13 h 54"/>
                <a:gd name="T4" fmla="*/ 3 w 65"/>
                <a:gd name="T5" fmla="*/ 9 h 54"/>
                <a:gd name="T6" fmla="*/ 7 w 65"/>
                <a:gd name="T7" fmla="*/ 6 h 54"/>
                <a:gd name="T8" fmla="*/ 13 w 65"/>
                <a:gd name="T9" fmla="*/ 4 h 54"/>
                <a:gd name="T10" fmla="*/ 17 w 65"/>
                <a:gd name="T11" fmla="*/ 3 h 54"/>
                <a:gd name="T12" fmla="*/ 22 w 65"/>
                <a:gd name="T13" fmla="*/ 2 h 54"/>
                <a:gd name="T14" fmla="*/ 27 w 65"/>
                <a:gd name="T15" fmla="*/ 0 h 54"/>
                <a:gd name="T16" fmla="*/ 31 w 65"/>
                <a:gd name="T17" fmla="*/ 0 h 54"/>
                <a:gd name="T18" fmla="*/ 32 w 65"/>
                <a:gd name="T19" fmla="*/ 1 h 54"/>
                <a:gd name="T20" fmla="*/ 33 w 65"/>
                <a:gd name="T21" fmla="*/ 4 h 54"/>
                <a:gd name="T22" fmla="*/ 32 w 65"/>
                <a:gd name="T23" fmla="*/ 10 h 54"/>
                <a:gd name="T24" fmla="*/ 31 w 65"/>
                <a:gd name="T25" fmla="*/ 17 h 54"/>
                <a:gd name="T26" fmla="*/ 29 w 65"/>
                <a:gd name="T27" fmla="*/ 22 h 54"/>
                <a:gd name="T28" fmla="*/ 26 w 65"/>
                <a:gd name="T29" fmla="*/ 26 h 54"/>
                <a:gd name="T30" fmla="*/ 22 w 65"/>
                <a:gd name="T31" fmla="*/ 27 h 54"/>
                <a:gd name="T32" fmla="*/ 17 w 65"/>
                <a:gd name="T33" fmla="*/ 26 h 54"/>
                <a:gd name="T34" fmla="*/ 13 w 65"/>
                <a:gd name="T35" fmla="*/ 24 h 54"/>
                <a:gd name="T36" fmla="*/ 10 w 65"/>
                <a:gd name="T37" fmla="*/ 21 h 54"/>
                <a:gd name="T38" fmla="*/ 6 w 65"/>
                <a:gd name="T39" fmla="*/ 20 h 54"/>
                <a:gd name="T40" fmla="*/ 5 w 65"/>
                <a:gd name="T41" fmla="*/ 20 h 54"/>
                <a:gd name="T42" fmla="*/ 3 w 65"/>
                <a:gd name="T43" fmla="*/ 20 h 54"/>
                <a:gd name="T44" fmla="*/ 2 w 65"/>
                <a:gd name="T45" fmla="*/ 20 h 54"/>
                <a:gd name="T46" fmla="*/ 1 w 65"/>
                <a:gd name="T47" fmla="*/ 19 h 54"/>
                <a:gd name="T48" fmla="*/ 0 w 65"/>
                <a:gd name="T49" fmla="*/ 18 h 54"/>
                <a:gd name="T50" fmla="*/ 0 w 65"/>
                <a:gd name="T51" fmla="*/ 18 h 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5"/>
                <a:gd name="T79" fmla="*/ 0 h 54"/>
                <a:gd name="T80" fmla="*/ 65 w 65"/>
                <a:gd name="T81" fmla="*/ 54 h 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5" h="54">
                  <a:moveTo>
                    <a:pt x="0" y="36"/>
                  </a:moveTo>
                  <a:lnTo>
                    <a:pt x="2" y="25"/>
                  </a:lnTo>
                  <a:lnTo>
                    <a:pt x="6" y="17"/>
                  </a:lnTo>
                  <a:lnTo>
                    <a:pt x="14" y="11"/>
                  </a:lnTo>
                  <a:lnTo>
                    <a:pt x="25" y="8"/>
                  </a:lnTo>
                  <a:lnTo>
                    <a:pt x="34" y="6"/>
                  </a:lnTo>
                  <a:lnTo>
                    <a:pt x="44" y="3"/>
                  </a:lnTo>
                  <a:lnTo>
                    <a:pt x="53" y="0"/>
                  </a:lnTo>
                  <a:lnTo>
                    <a:pt x="61" y="0"/>
                  </a:lnTo>
                  <a:lnTo>
                    <a:pt x="64" y="2"/>
                  </a:lnTo>
                  <a:lnTo>
                    <a:pt x="65" y="8"/>
                  </a:lnTo>
                  <a:lnTo>
                    <a:pt x="64" y="20"/>
                  </a:lnTo>
                  <a:lnTo>
                    <a:pt x="61" y="33"/>
                  </a:lnTo>
                  <a:lnTo>
                    <a:pt x="57" y="44"/>
                  </a:lnTo>
                  <a:lnTo>
                    <a:pt x="51" y="51"/>
                  </a:lnTo>
                  <a:lnTo>
                    <a:pt x="44" y="54"/>
                  </a:lnTo>
                  <a:lnTo>
                    <a:pt x="34" y="51"/>
                  </a:lnTo>
                  <a:lnTo>
                    <a:pt x="26" y="47"/>
                  </a:lnTo>
                  <a:lnTo>
                    <a:pt x="20" y="42"/>
                  </a:lnTo>
                  <a:lnTo>
                    <a:pt x="12" y="40"/>
                  </a:lnTo>
                  <a:lnTo>
                    <a:pt x="9" y="40"/>
                  </a:lnTo>
                  <a:lnTo>
                    <a:pt x="5" y="40"/>
                  </a:lnTo>
                  <a:lnTo>
                    <a:pt x="3" y="39"/>
                  </a:lnTo>
                  <a:lnTo>
                    <a:pt x="2" y="37"/>
                  </a:lnTo>
                  <a:lnTo>
                    <a:pt x="0" y="36"/>
                  </a:lnTo>
                </a:path>
              </a:pathLst>
            </a:custGeom>
            <a:solidFill>
              <a:srgbClr val="000000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772" name="Freeform 13"/>
            <p:cNvSpPr>
              <a:spLocks/>
            </p:cNvSpPr>
            <p:nvPr/>
          </p:nvSpPr>
          <p:spPr bwMode="gray">
            <a:xfrm>
              <a:off x="1442" y="3229"/>
              <a:ext cx="44" cy="35"/>
            </a:xfrm>
            <a:custGeom>
              <a:avLst/>
              <a:gdLst>
                <a:gd name="T0" fmla="*/ 0 w 89"/>
                <a:gd name="T1" fmla="*/ 30 h 70"/>
                <a:gd name="T2" fmla="*/ 1 w 89"/>
                <a:gd name="T3" fmla="*/ 25 h 70"/>
                <a:gd name="T4" fmla="*/ 1 w 89"/>
                <a:gd name="T5" fmla="*/ 19 h 70"/>
                <a:gd name="T6" fmla="*/ 1 w 89"/>
                <a:gd name="T7" fmla="*/ 13 h 70"/>
                <a:gd name="T8" fmla="*/ 2 w 89"/>
                <a:gd name="T9" fmla="*/ 7 h 70"/>
                <a:gd name="T10" fmla="*/ 4 w 89"/>
                <a:gd name="T11" fmla="*/ 4 h 70"/>
                <a:gd name="T12" fmla="*/ 8 w 89"/>
                <a:gd name="T13" fmla="*/ 3 h 70"/>
                <a:gd name="T14" fmla="*/ 11 w 89"/>
                <a:gd name="T15" fmla="*/ 4 h 70"/>
                <a:gd name="T16" fmla="*/ 15 w 89"/>
                <a:gd name="T17" fmla="*/ 7 h 70"/>
                <a:gd name="T18" fmla="*/ 18 w 89"/>
                <a:gd name="T19" fmla="*/ 9 h 70"/>
                <a:gd name="T20" fmla="*/ 22 w 89"/>
                <a:gd name="T21" fmla="*/ 9 h 70"/>
                <a:gd name="T22" fmla="*/ 24 w 89"/>
                <a:gd name="T23" fmla="*/ 7 h 70"/>
                <a:gd name="T24" fmla="*/ 25 w 89"/>
                <a:gd name="T25" fmla="*/ 6 h 70"/>
                <a:gd name="T26" fmla="*/ 25 w 89"/>
                <a:gd name="T27" fmla="*/ 4 h 70"/>
                <a:gd name="T28" fmla="*/ 26 w 89"/>
                <a:gd name="T29" fmla="*/ 4 h 70"/>
                <a:gd name="T30" fmla="*/ 27 w 89"/>
                <a:gd name="T31" fmla="*/ 2 h 70"/>
                <a:gd name="T32" fmla="*/ 28 w 89"/>
                <a:gd name="T33" fmla="*/ 1 h 70"/>
                <a:gd name="T34" fmla="*/ 29 w 89"/>
                <a:gd name="T35" fmla="*/ 0 h 70"/>
                <a:gd name="T36" fmla="*/ 29 w 89"/>
                <a:gd name="T37" fmla="*/ 0 h 70"/>
                <a:gd name="T38" fmla="*/ 30 w 89"/>
                <a:gd name="T39" fmla="*/ 0 h 70"/>
                <a:gd name="T40" fmla="*/ 31 w 89"/>
                <a:gd name="T41" fmla="*/ 1 h 70"/>
                <a:gd name="T42" fmla="*/ 32 w 89"/>
                <a:gd name="T43" fmla="*/ 2 h 70"/>
                <a:gd name="T44" fmla="*/ 36 w 89"/>
                <a:gd name="T45" fmla="*/ 7 h 70"/>
                <a:gd name="T46" fmla="*/ 40 w 89"/>
                <a:gd name="T47" fmla="*/ 13 h 70"/>
                <a:gd name="T48" fmla="*/ 43 w 89"/>
                <a:gd name="T49" fmla="*/ 18 h 70"/>
                <a:gd name="T50" fmla="*/ 44 w 89"/>
                <a:gd name="T51" fmla="*/ 23 h 70"/>
                <a:gd name="T52" fmla="*/ 44 w 89"/>
                <a:gd name="T53" fmla="*/ 27 h 70"/>
                <a:gd name="T54" fmla="*/ 41 w 89"/>
                <a:gd name="T55" fmla="*/ 28 h 70"/>
                <a:gd name="T56" fmla="*/ 36 w 89"/>
                <a:gd name="T57" fmla="*/ 28 h 70"/>
                <a:gd name="T58" fmla="*/ 29 w 89"/>
                <a:gd name="T59" fmla="*/ 29 h 70"/>
                <a:gd name="T60" fmla="*/ 23 w 89"/>
                <a:gd name="T61" fmla="*/ 30 h 70"/>
                <a:gd name="T62" fmla="*/ 18 w 89"/>
                <a:gd name="T63" fmla="*/ 33 h 70"/>
                <a:gd name="T64" fmla="*/ 15 w 89"/>
                <a:gd name="T65" fmla="*/ 35 h 70"/>
                <a:gd name="T66" fmla="*/ 10 w 89"/>
                <a:gd name="T67" fmla="*/ 35 h 70"/>
                <a:gd name="T68" fmla="*/ 5 w 89"/>
                <a:gd name="T69" fmla="*/ 34 h 70"/>
                <a:gd name="T70" fmla="*/ 1 w 89"/>
                <a:gd name="T71" fmla="*/ 31 h 70"/>
                <a:gd name="T72" fmla="*/ 0 w 89"/>
                <a:gd name="T73" fmla="*/ 30 h 7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9"/>
                <a:gd name="T112" fmla="*/ 0 h 70"/>
                <a:gd name="T113" fmla="*/ 89 w 89"/>
                <a:gd name="T114" fmla="*/ 70 h 7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9" h="70">
                  <a:moveTo>
                    <a:pt x="0" y="60"/>
                  </a:moveTo>
                  <a:lnTo>
                    <a:pt x="3" y="51"/>
                  </a:lnTo>
                  <a:lnTo>
                    <a:pt x="3" y="39"/>
                  </a:lnTo>
                  <a:lnTo>
                    <a:pt x="3" y="26"/>
                  </a:lnTo>
                  <a:lnTo>
                    <a:pt x="5" y="15"/>
                  </a:lnTo>
                  <a:lnTo>
                    <a:pt x="9" y="8"/>
                  </a:lnTo>
                  <a:lnTo>
                    <a:pt x="17" y="6"/>
                  </a:lnTo>
                  <a:lnTo>
                    <a:pt x="23" y="9"/>
                  </a:lnTo>
                  <a:lnTo>
                    <a:pt x="31" y="14"/>
                  </a:lnTo>
                  <a:lnTo>
                    <a:pt x="37" y="17"/>
                  </a:lnTo>
                  <a:lnTo>
                    <a:pt x="45" y="17"/>
                  </a:lnTo>
                  <a:lnTo>
                    <a:pt x="48" y="15"/>
                  </a:lnTo>
                  <a:lnTo>
                    <a:pt x="50" y="12"/>
                  </a:lnTo>
                  <a:lnTo>
                    <a:pt x="51" y="9"/>
                  </a:lnTo>
                  <a:lnTo>
                    <a:pt x="53" y="8"/>
                  </a:lnTo>
                  <a:lnTo>
                    <a:pt x="54" y="4"/>
                  </a:lnTo>
                  <a:lnTo>
                    <a:pt x="56" y="1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61" y="0"/>
                  </a:lnTo>
                  <a:lnTo>
                    <a:pt x="62" y="1"/>
                  </a:lnTo>
                  <a:lnTo>
                    <a:pt x="65" y="4"/>
                  </a:lnTo>
                  <a:lnTo>
                    <a:pt x="73" y="15"/>
                  </a:lnTo>
                  <a:lnTo>
                    <a:pt x="81" y="26"/>
                  </a:lnTo>
                  <a:lnTo>
                    <a:pt x="87" y="37"/>
                  </a:lnTo>
                  <a:lnTo>
                    <a:pt x="89" y="46"/>
                  </a:lnTo>
                  <a:lnTo>
                    <a:pt x="89" y="54"/>
                  </a:lnTo>
                  <a:lnTo>
                    <a:pt x="82" y="57"/>
                  </a:lnTo>
                  <a:lnTo>
                    <a:pt x="72" y="57"/>
                  </a:lnTo>
                  <a:lnTo>
                    <a:pt x="59" y="59"/>
                  </a:lnTo>
                  <a:lnTo>
                    <a:pt x="47" y="60"/>
                  </a:lnTo>
                  <a:lnTo>
                    <a:pt x="37" y="65"/>
                  </a:lnTo>
                  <a:lnTo>
                    <a:pt x="30" y="70"/>
                  </a:lnTo>
                  <a:lnTo>
                    <a:pt x="20" y="70"/>
                  </a:lnTo>
                  <a:lnTo>
                    <a:pt x="11" y="67"/>
                  </a:lnTo>
                  <a:lnTo>
                    <a:pt x="3" y="62"/>
                  </a:lnTo>
                  <a:lnTo>
                    <a:pt x="0" y="60"/>
                  </a:lnTo>
                </a:path>
              </a:pathLst>
            </a:custGeom>
            <a:solidFill>
              <a:srgbClr val="000000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773" name="Freeform 14"/>
            <p:cNvSpPr>
              <a:spLocks/>
            </p:cNvSpPr>
            <p:nvPr/>
          </p:nvSpPr>
          <p:spPr bwMode="gray">
            <a:xfrm>
              <a:off x="1744" y="3594"/>
              <a:ext cx="39" cy="83"/>
            </a:xfrm>
            <a:custGeom>
              <a:avLst/>
              <a:gdLst>
                <a:gd name="T0" fmla="*/ 2 w 78"/>
                <a:gd name="T1" fmla="*/ 83 h 166"/>
                <a:gd name="T2" fmla="*/ 0 w 78"/>
                <a:gd name="T3" fmla="*/ 76 h 166"/>
                <a:gd name="T4" fmla="*/ 1 w 78"/>
                <a:gd name="T5" fmla="*/ 70 h 166"/>
                <a:gd name="T6" fmla="*/ 4 w 78"/>
                <a:gd name="T7" fmla="*/ 63 h 166"/>
                <a:gd name="T8" fmla="*/ 7 w 78"/>
                <a:gd name="T9" fmla="*/ 57 h 166"/>
                <a:gd name="T10" fmla="*/ 10 w 78"/>
                <a:gd name="T11" fmla="*/ 51 h 166"/>
                <a:gd name="T12" fmla="*/ 11 w 78"/>
                <a:gd name="T13" fmla="*/ 46 h 166"/>
                <a:gd name="T14" fmla="*/ 12 w 78"/>
                <a:gd name="T15" fmla="*/ 40 h 166"/>
                <a:gd name="T16" fmla="*/ 14 w 78"/>
                <a:gd name="T17" fmla="*/ 32 h 166"/>
                <a:gd name="T18" fmla="*/ 17 w 78"/>
                <a:gd name="T19" fmla="*/ 24 h 166"/>
                <a:gd name="T20" fmla="*/ 19 w 78"/>
                <a:gd name="T21" fmla="*/ 18 h 166"/>
                <a:gd name="T22" fmla="*/ 21 w 78"/>
                <a:gd name="T23" fmla="*/ 13 h 166"/>
                <a:gd name="T24" fmla="*/ 26 w 78"/>
                <a:gd name="T25" fmla="*/ 9 h 166"/>
                <a:gd name="T26" fmla="*/ 29 w 78"/>
                <a:gd name="T27" fmla="*/ 5 h 166"/>
                <a:gd name="T28" fmla="*/ 32 w 78"/>
                <a:gd name="T29" fmla="*/ 3 h 166"/>
                <a:gd name="T30" fmla="*/ 34 w 78"/>
                <a:gd name="T31" fmla="*/ 1 h 166"/>
                <a:gd name="T32" fmla="*/ 35 w 78"/>
                <a:gd name="T33" fmla="*/ 0 h 166"/>
                <a:gd name="T34" fmla="*/ 36 w 78"/>
                <a:gd name="T35" fmla="*/ 0 h 166"/>
                <a:gd name="T36" fmla="*/ 36 w 78"/>
                <a:gd name="T37" fmla="*/ 1 h 166"/>
                <a:gd name="T38" fmla="*/ 37 w 78"/>
                <a:gd name="T39" fmla="*/ 3 h 166"/>
                <a:gd name="T40" fmla="*/ 37 w 78"/>
                <a:gd name="T41" fmla="*/ 9 h 166"/>
                <a:gd name="T42" fmla="*/ 39 w 78"/>
                <a:gd name="T43" fmla="*/ 15 h 166"/>
                <a:gd name="T44" fmla="*/ 39 w 78"/>
                <a:gd name="T45" fmla="*/ 22 h 166"/>
                <a:gd name="T46" fmla="*/ 37 w 78"/>
                <a:gd name="T47" fmla="*/ 29 h 166"/>
                <a:gd name="T48" fmla="*/ 28 w 78"/>
                <a:gd name="T49" fmla="*/ 43 h 166"/>
                <a:gd name="T50" fmla="*/ 21 w 78"/>
                <a:gd name="T51" fmla="*/ 58 h 166"/>
                <a:gd name="T52" fmla="*/ 20 w 78"/>
                <a:gd name="T53" fmla="*/ 63 h 166"/>
                <a:gd name="T54" fmla="*/ 20 w 78"/>
                <a:gd name="T55" fmla="*/ 69 h 166"/>
                <a:gd name="T56" fmla="*/ 20 w 78"/>
                <a:gd name="T57" fmla="*/ 73 h 166"/>
                <a:gd name="T58" fmla="*/ 19 w 78"/>
                <a:gd name="T59" fmla="*/ 76 h 166"/>
                <a:gd name="T60" fmla="*/ 17 w 78"/>
                <a:gd name="T61" fmla="*/ 79 h 166"/>
                <a:gd name="T62" fmla="*/ 10 w 78"/>
                <a:gd name="T63" fmla="*/ 81 h 166"/>
                <a:gd name="T64" fmla="*/ 5 w 78"/>
                <a:gd name="T65" fmla="*/ 83 h 166"/>
                <a:gd name="T66" fmla="*/ 2 w 78"/>
                <a:gd name="T67" fmla="*/ 83 h 16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78"/>
                <a:gd name="T103" fmla="*/ 0 h 166"/>
                <a:gd name="T104" fmla="*/ 78 w 78"/>
                <a:gd name="T105" fmla="*/ 166 h 16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78" h="166">
                  <a:moveTo>
                    <a:pt x="5" y="166"/>
                  </a:moveTo>
                  <a:lnTo>
                    <a:pt x="0" y="152"/>
                  </a:lnTo>
                  <a:lnTo>
                    <a:pt x="3" y="140"/>
                  </a:lnTo>
                  <a:lnTo>
                    <a:pt x="8" y="127"/>
                  </a:lnTo>
                  <a:lnTo>
                    <a:pt x="15" y="115"/>
                  </a:lnTo>
                  <a:lnTo>
                    <a:pt x="20" y="103"/>
                  </a:lnTo>
                  <a:lnTo>
                    <a:pt x="23" y="92"/>
                  </a:lnTo>
                  <a:lnTo>
                    <a:pt x="25" y="79"/>
                  </a:lnTo>
                  <a:lnTo>
                    <a:pt x="29" y="64"/>
                  </a:lnTo>
                  <a:lnTo>
                    <a:pt x="33" y="48"/>
                  </a:lnTo>
                  <a:lnTo>
                    <a:pt x="37" y="36"/>
                  </a:lnTo>
                  <a:lnTo>
                    <a:pt x="43" y="26"/>
                  </a:lnTo>
                  <a:lnTo>
                    <a:pt x="53" y="17"/>
                  </a:lnTo>
                  <a:lnTo>
                    <a:pt x="59" y="11"/>
                  </a:lnTo>
                  <a:lnTo>
                    <a:pt x="64" y="6"/>
                  </a:lnTo>
                  <a:lnTo>
                    <a:pt x="67" y="3"/>
                  </a:lnTo>
                  <a:lnTo>
                    <a:pt x="70" y="0"/>
                  </a:lnTo>
                  <a:lnTo>
                    <a:pt x="71" y="0"/>
                  </a:lnTo>
                  <a:lnTo>
                    <a:pt x="71" y="2"/>
                  </a:lnTo>
                  <a:lnTo>
                    <a:pt x="73" y="6"/>
                  </a:lnTo>
                  <a:lnTo>
                    <a:pt x="74" y="17"/>
                  </a:lnTo>
                  <a:lnTo>
                    <a:pt x="78" y="30"/>
                  </a:lnTo>
                  <a:lnTo>
                    <a:pt x="78" y="44"/>
                  </a:lnTo>
                  <a:lnTo>
                    <a:pt x="73" y="59"/>
                  </a:lnTo>
                  <a:lnTo>
                    <a:pt x="56" y="87"/>
                  </a:lnTo>
                  <a:lnTo>
                    <a:pt x="42" y="116"/>
                  </a:lnTo>
                  <a:lnTo>
                    <a:pt x="39" y="127"/>
                  </a:lnTo>
                  <a:lnTo>
                    <a:pt x="39" y="137"/>
                  </a:lnTo>
                  <a:lnTo>
                    <a:pt x="39" y="146"/>
                  </a:lnTo>
                  <a:lnTo>
                    <a:pt x="37" y="152"/>
                  </a:lnTo>
                  <a:lnTo>
                    <a:pt x="33" y="157"/>
                  </a:lnTo>
                  <a:lnTo>
                    <a:pt x="19" y="162"/>
                  </a:lnTo>
                  <a:lnTo>
                    <a:pt x="9" y="165"/>
                  </a:lnTo>
                  <a:lnTo>
                    <a:pt x="5" y="166"/>
                  </a:lnTo>
                </a:path>
              </a:pathLst>
            </a:custGeom>
            <a:solidFill>
              <a:srgbClr val="000000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774" name="Freeform 15"/>
            <p:cNvSpPr>
              <a:spLocks/>
            </p:cNvSpPr>
            <p:nvPr/>
          </p:nvSpPr>
          <p:spPr bwMode="gray">
            <a:xfrm>
              <a:off x="1671" y="3653"/>
              <a:ext cx="46" cy="41"/>
            </a:xfrm>
            <a:custGeom>
              <a:avLst/>
              <a:gdLst>
                <a:gd name="T0" fmla="*/ 0 w 94"/>
                <a:gd name="T1" fmla="*/ 16 h 84"/>
                <a:gd name="T2" fmla="*/ 1 w 94"/>
                <a:gd name="T3" fmla="*/ 21 h 84"/>
                <a:gd name="T4" fmla="*/ 5 w 94"/>
                <a:gd name="T5" fmla="*/ 27 h 84"/>
                <a:gd name="T6" fmla="*/ 8 w 94"/>
                <a:gd name="T7" fmla="*/ 33 h 84"/>
                <a:gd name="T8" fmla="*/ 12 w 94"/>
                <a:gd name="T9" fmla="*/ 36 h 84"/>
                <a:gd name="T10" fmla="*/ 16 w 94"/>
                <a:gd name="T11" fmla="*/ 38 h 84"/>
                <a:gd name="T12" fmla="*/ 22 w 94"/>
                <a:gd name="T13" fmla="*/ 40 h 84"/>
                <a:gd name="T14" fmla="*/ 27 w 94"/>
                <a:gd name="T15" fmla="*/ 41 h 84"/>
                <a:gd name="T16" fmla="*/ 31 w 94"/>
                <a:gd name="T17" fmla="*/ 41 h 84"/>
                <a:gd name="T18" fmla="*/ 35 w 94"/>
                <a:gd name="T19" fmla="*/ 38 h 84"/>
                <a:gd name="T20" fmla="*/ 38 w 94"/>
                <a:gd name="T21" fmla="*/ 34 h 84"/>
                <a:gd name="T22" fmla="*/ 42 w 94"/>
                <a:gd name="T23" fmla="*/ 31 h 84"/>
                <a:gd name="T24" fmla="*/ 44 w 94"/>
                <a:gd name="T25" fmla="*/ 27 h 84"/>
                <a:gd name="T26" fmla="*/ 46 w 94"/>
                <a:gd name="T27" fmla="*/ 23 h 84"/>
                <a:gd name="T28" fmla="*/ 45 w 94"/>
                <a:gd name="T29" fmla="*/ 19 h 84"/>
                <a:gd name="T30" fmla="*/ 41 w 94"/>
                <a:gd name="T31" fmla="*/ 13 h 84"/>
                <a:gd name="T32" fmla="*/ 34 w 94"/>
                <a:gd name="T33" fmla="*/ 8 h 84"/>
                <a:gd name="T34" fmla="*/ 26 w 94"/>
                <a:gd name="T35" fmla="*/ 4 h 84"/>
                <a:gd name="T36" fmla="*/ 20 w 94"/>
                <a:gd name="T37" fmla="*/ 1 h 84"/>
                <a:gd name="T38" fmla="*/ 16 w 94"/>
                <a:gd name="T39" fmla="*/ 0 h 84"/>
                <a:gd name="T40" fmla="*/ 12 w 94"/>
                <a:gd name="T41" fmla="*/ 2 h 84"/>
                <a:gd name="T42" fmla="*/ 7 w 94"/>
                <a:gd name="T43" fmla="*/ 7 h 84"/>
                <a:gd name="T44" fmla="*/ 4 w 94"/>
                <a:gd name="T45" fmla="*/ 11 h 84"/>
                <a:gd name="T46" fmla="*/ 1 w 94"/>
                <a:gd name="T47" fmla="*/ 15 h 84"/>
                <a:gd name="T48" fmla="*/ 0 w 94"/>
                <a:gd name="T49" fmla="*/ 16 h 8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4"/>
                <a:gd name="T76" fmla="*/ 0 h 84"/>
                <a:gd name="T77" fmla="*/ 94 w 94"/>
                <a:gd name="T78" fmla="*/ 84 h 8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4" h="84">
                  <a:moveTo>
                    <a:pt x="0" y="33"/>
                  </a:moveTo>
                  <a:lnTo>
                    <a:pt x="3" y="44"/>
                  </a:lnTo>
                  <a:lnTo>
                    <a:pt x="10" y="56"/>
                  </a:lnTo>
                  <a:lnTo>
                    <a:pt x="16" y="67"/>
                  </a:lnTo>
                  <a:lnTo>
                    <a:pt x="25" y="73"/>
                  </a:lnTo>
                  <a:lnTo>
                    <a:pt x="33" y="78"/>
                  </a:lnTo>
                  <a:lnTo>
                    <a:pt x="44" y="82"/>
                  </a:lnTo>
                  <a:lnTo>
                    <a:pt x="55" y="84"/>
                  </a:lnTo>
                  <a:lnTo>
                    <a:pt x="64" y="84"/>
                  </a:lnTo>
                  <a:lnTo>
                    <a:pt x="72" y="78"/>
                  </a:lnTo>
                  <a:lnTo>
                    <a:pt x="78" y="70"/>
                  </a:lnTo>
                  <a:lnTo>
                    <a:pt x="86" y="64"/>
                  </a:lnTo>
                  <a:lnTo>
                    <a:pt x="90" y="56"/>
                  </a:lnTo>
                  <a:lnTo>
                    <a:pt x="94" y="48"/>
                  </a:lnTo>
                  <a:lnTo>
                    <a:pt x="92" y="39"/>
                  </a:lnTo>
                  <a:lnTo>
                    <a:pt x="83" y="26"/>
                  </a:lnTo>
                  <a:lnTo>
                    <a:pt x="69" y="17"/>
                  </a:lnTo>
                  <a:lnTo>
                    <a:pt x="53" y="8"/>
                  </a:lnTo>
                  <a:lnTo>
                    <a:pt x="41" y="2"/>
                  </a:lnTo>
                  <a:lnTo>
                    <a:pt x="33" y="0"/>
                  </a:lnTo>
                  <a:lnTo>
                    <a:pt x="24" y="5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2" y="30"/>
                  </a:lnTo>
                  <a:lnTo>
                    <a:pt x="0" y="33"/>
                  </a:lnTo>
                </a:path>
              </a:pathLst>
            </a:custGeom>
            <a:solidFill>
              <a:srgbClr val="000000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775" name="Freeform 16"/>
            <p:cNvSpPr>
              <a:spLocks/>
            </p:cNvSpPr>
            <p:nvPr/>
          </p:nvSpPr>
          <p:spPr bwMode="gray">
            <a:xfrm>
              <a:off x="1949" y="2993"/>
              <a:ext cx="387" cy="289"/>
            </a:xfrm>
            <a:custGeom>
              <a:avLst/>
              <a:gdLst>
                <a:gd name="T0" fmla="*/ 103 w 774"/>
                <a:gd name="T1" fmla="*/ 283 h 577"/>
                <a:gd name="T2" fmla="*/ 83 w 774"/>
                <a:gd name="T3" fmla="*/ 267 h 577"/>
                <a:gd name="T4" fmla="*/ 75 w 774"/>
                <a:gd name="T5" fmla="*/ 249 h 577"/>
                <a:gd name="T6" fmla="*/ 57 w 774"/>
                <a:gd name="T7" fmla="*/ 249 h 577"/>
                <a:gd name="T8" fmla="*/ 59 w 774"/>
                <a:gd name="T9" fmla="*/ 228 h 577"/>
                <a:gd name="T10" fmla="*/ 53 w 774"/>
                <a:gd name="T11" fmla="*/ 224 h 577"/>
                <a:gd name="T12" fmla="*/ 52 w 774"/>
                <a:gd name="T13" fmla="*/ 221 h 577"/>
                <a:gd name="T14" fmla="*/ 56 w 774"/>
                <a:gd name="T15" fmla="*/ 211 h 577"/>
                <a:gd name="T16" fmla="*/ 48 w 774"/>
                <a:gd name="T17" fmla="*/ 205 h 577"/>
                <a:gd name="T18" fmla="*/ 48 w 774"/>
                <a:gd name="T19" fmla="*/ 204 h 577"/>
                <a:gd name="T20" fmla="*/ 56 w 774"/>
                <a:gd name="T21" fmla="*/ 195 h 577"/>
                <a:gd name="T22" fmla="*/ 50 w 774"/>
                <a:gd name="T23" fmla="*/ 179 h 577"/>
                <a:gd name="T24" fmla="*/ 38 w 774"/>
                <a:gd name="T25" fmla="*/ 158 h 577"/>
                <a:gd name="T26" fmla="*/ 11 w 774"/>
                <a:gd name="T27" fmla="*/ 169 h 577"/>
                <a:gd name="T28" fmla="*/ 5 w 774"/>
                <a:gd name="T29" fmla="*/ 163 h 577"/>
                <a:gd name="T30" fmla="*/ 27 w 774"/>
                <a:gd name="T31" fmla="*/ 148 h 577"/>
                <a:gd name="T32" fmla="*/ 50 w 774"/>
                <a:gd name="T33" fmla="*/ 140 h 577"/>
                <a:gd name="T34" fmla="*/ 73 w 774"/>
                <a:gd name="T35" fmla="*/ 123 h 577"/>
                <a:gd name="T36" fmla="*/ 91 w 774"/>
                <a:gd name="T37" fmla="*/ 110 h 577"/>
                <a:gd name="T38" fmla="*/ 100 w 774"/>
                <a:gd name="T39" fmla="*/ 75 h 577"/>
                <a:gd name="T40" fmla="*/ 125 w 774"/>
                <a:gd name="T41" fmla="*/ 51 h 577"/>
                <a:gd name="T42" fmla="*/ 139 w 774"/>
                <a:gd name="T43" fmla="*/ 47 h 577"/>
                <a:gd name="T44" fmla="*/ 153 w 774"/>
                <a:gd name="T45" fmla="*/ 75 h 577"/>
                <a:gd name="T46" fmla="*/ 174 w 774"/>
                <a:gd name="T47" fmla="*/ 73 h 577"/>
                <a:gd name="T48" fmla="*/ 209 w 774"/>
                <a:gd name="T49" fmla="*/ 69 h 577"/>
                <a:gd name="T50" fmla="*/ 229 w 774"/>
                <a:gd name="T51" fmla="*/ 46 h 577"/>
                <a:gd name="T52" fmla="*/ 242 w 774"/>
                <a:gd name="T53" fmla="*/ 25 h 577"/>
                <a:gd name="T54" fmla="*/ 272 w 774"/>
                <a:gd name="T55" fmla="*/ 8 h 577"/>
                <a:gd name="T56" fmla="*/ 275 w 774"/>
                <a:gd name="T57" fmla="*/ 1 h 577"/>
                <a:gd name="T58" fmla="*/ 285 w 774"/>
                <a:gd name="T59" fmla="*/ 3 h 577"/>
                <a:gd name="T60" fmla="*/ 308 w 774"/>
                <a:gd name="T61" fmla="*/ 2 h 577"/>
                <a:gd name="T62" fmla="*/ 313 w 774"/>
                <a:gd name="T63" fmla="*/ 6 h 577"/>
                <a:gd name="T64" fmla="*/ 328 w 774"/>
                <a:gd name="T65" fmla="*/ 16 h 577"/>
                <a:gd name="T66" fmla="*/ 355 w 774"/>
                <a:gd name="T67" fmla="*/ 29 h 577"/>
                <a:gd name="T68" fmla="*/ 376 w 774"/>
                <a:gd name="T69" fmla="*/ 45 h 577"/>
                <a:gd name="T70" fmla="*/ 376 w 774"/>
                <a:gd name="T71" fmla="*/ 73 h 577"/>
                <a:gd name="T72" fmla="*/ 384 w 774"/>
                <a:gd name="T73" fmla="*/ 100 h 577"/>
                <a:gd name="T74" fmla="*/ 384 w 774"/>
                <a:gd name="T75" fmla="*/ 110 h 577"/>
                <a:gd name="T76" fmla="*/ 352 w 774"/>
                <a:gd name="T77" fmla="*/ 129 h 577"/>
                <a:gd name="T78" fmla="*/ 327 w 774"/>
                <a:gd name="T79" fmla="*/ 157 h 577"/>
                <a:gd name="T80" fmla="*/ 313 w 774"/>
                <a:gd name="T81" fmla="*/ 193 h 577"/>
                <a:gd name="T82" fmla="*/ 296 w 774"/>
                <a:gd name="T83" fmla="*/ 199 h 577"/>
                <a:gd name="T84" fmla="*/ 270 w 774"/>
                <a:gd name="T85" fmla="*/ 167 h 577"/>
                <a:gd name="T86" fmla="*/ 230 w 774"/>
                <a:gd name="T87" fmla="*/ 152 h 577"/>
                <a:gd name="T88" fmla="*/ 194 w 774"/>
                <a:gd name="T89" fmla="*/ 173 h 577"/>
                <a:gd name="T90" fmla="*/ 182 w 774"/>
                <a:gd name="T91" fmla="*/ 180 h 577"/>
                <a:gd name="T92" fmla="*/ 164 w 774"/>
                <a:gd name="T93" fmla="*/ 216 h 577"/>
                <a:gd name="T94" fmla="*/ 145 w 774"/>
                <a:gd name="T95" fmla="*/ 235 h 577"/>
                <a:gd name="T96" fmla="*/ 139 w 774"/>
                <a:gd name="T97" fmla="*/ 242 h 577"/>
                <a:gd name="T98" fmla="*/ 133 w 774"/>
                <a:gd name="T99" fmla="*/ 265 h 577"/>
                <a:gd name="T100" fmla="*/ 126 w 774"/>
                <a:gd name="T101" fmla="*/ 273 h 577"/>
                <a:gd name="T102" fmla="*/ 141 w 774"/>
                <a:gd name="T103" fmla="*/ 284 h 577"/>
                <a:gd name="T104" fmla="*/ 126 w 774"/>
                <a:gd name="T105" fmla="*/ 284 h 57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74"/>
                <a:gd name="T160" fmla="*/ 0 h 577"/>
                <a:gd name="T161" fmla="*/ 774 w 774"/>
                <a:gd name="T162" fmla="*/ 577 h 57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74" h="577">
                  <a:moveTo>
                    <a:pt x="237" y="556"/>
                  </a:moveTo>
                  <a:lnTo>
                    <a:pt x="233" y="557"/>
                  </a:lnTo>
                  <a:lnTo>
                    <a:pt x="227" y="560"/>
                  </a:lnTo>
                  <a:lnTo>
                    <a:pt x="218" y="563"/>
                  </a:lnTo>
                  <a:lnTo>
                    <a:pt x="207" y="565"/>
                  </a:lnTo>
                  <a:lnTo>
                    <a:pt x="193" y="563"/>
                  </a:lnTo>
                  <a:lnTo>
                    <a:pt x="176" y="557"/>
                  </a:lnTo>
                  <a:lnTo>
                    <a:pt x="164" y="549"/>
                  </a:lnTo>
                  <a:lnTo>
                    <a:pt x="160" y="542"/>
                  </a:lnTo>
                  <a:lnTo>
                    <a:pt x="165" y="534"/>
                  </a:lnTo>
                  <a:lnTo>
                    <a:pt x="171" y="525"/>
                  </a:lnTo>
                  <a:lnTo>
                    <a:pt x="176" y="517"/>
                  </a:lnTo>
                  <a:lnTo>
                    <a:pt x="174" y="507"/>
                  </a:lnTo>
                  <a:lnTo>
                    <a:pt x="167" y="501"/>
                  </a:lnTo>
                  <a:lnTo>
                    <a:pt x="150" y="498"/>
                  </a:lnTo>
                  <a:lnTo>
                    <a:pt x="137" y="500"/>
                  </a:lnTo>
                  <a:lnTo>
                    <a:pt x="128" y="503"/>
                  </a:lnTo>
                  <a:lnTo>
                    <a:pt x="122" y="506"/>
                  </a:lnTo>
                  <a:lnTo>
                    <a:pt x="117" y="506"/>
                  </a:lnTo>
                  <a:lnTo>
                    <a:pt x="114" y="498"/>
                  </a:lnTo>
                  <a:lnTo>
                    <a:pt x="114" y="487"/>
                  </a:lnTo>
                  <a:lnTo>
                    <a:pt x="115" y="478"/>
                  </a:lnTo>
                  <a:lnTo>
                    <a:pt x="117" y="470"/>
                  </a:lnTo>
                  <a:lnTo>
                    <a:pt x="119" y="459"/>
                  </a:lnTo>
                  <a:lnTo>
                    <a:pt x="119" y="456"/>
                  </a:lnTo>
                  <a:lnTo>
                    <a:pt x="117" y="453"/>
                  </a:lnTo>
                  <a:lnTo>
                    <a:pt x="115" y="452"/>
                  </a:lnTo>
                  <a:lnTo>
                    <a:pt x="112" y="450"/>
                  </a:lnTo>
                  <a:lnTo>
                    <a:pt x="109" y="448"/>
                  </a:lnTo>
                  <a:lnTo>
                    <a:pt x="106" y="448"/>
                  </a:lnTo>
                  <a:lnTo>
                    <a:pt x="103" y="448"/>
                  </a:lnTo>
                  <a:lnTo>
                    <a:pt x="101" y="448"/>
                  </a:lnTo>
                  <a:lnTo>
                    <a:pt x="100" y="448"/>
                  </a:lnTo>
                  <a:lnTo>
                    <a:pt x="101" y="447"/>
                  </a:lnTo>
                  <a:lnTo>
                    <a:pt x="105" y="441"/>
                  </a:lnTo>
                  <a:lnTo>
                    <a:pt x="109" y="435"/>
                  </a:lnTo>
                  <a:lnTo>
                    <a:pt x="112" y="427"/>
                  </a:lnTo>
                  <a:lnTo>
                    <a:pt x="114" y="424"/>
                  </a:lnTo>
                  <a:lnTo>
                    <a:pt x="114" y="422"/>
                  </a:lnTo>
                  <a:lnTo>
                    <a:pt x="112" y="421"/>
                  </a:lnTo>
                  <a:lnTo>
                    <a:pt x="109" y="419"/>
                  </a:lnTo>
                  <a:lnTo>
                    <a:pt x="106" y="416"/>
                  </a:lnTo>
                  <a:lnTo>
                    <a:pt x="103" y="413"/>
                  </a:lnTo>
                  <a:lnTo>
                    <a:pt x="98" y="411"/>
                  </a:lnTo>
                  <a:lnTo>
                    <a:pt x="95" y="410"/>
                  </a:lnTo>
                  <a:lnTo>
                    <a:pt x="94" y="408"/>
                  </a:lnTo>
                  <a:lnTo>
                    <a:pt x="92" y="408"/>
                  </a:lnTo>
                  <a:lnTo>
                    <a:pt x="94" y="408"/>
                  </a:lnTo>
                  <a:lnTo>
                    <a:pt x="95" y="408"/>
                  </a:lnTo>
                  <a:lnTo>
                    <a:pt x="97" y="407"/>
                  </a:lnTo>
                  <a:lnTo>
                    <a:pt x="100" y="407"/>
                  </a:lnTo>
                  <a:lnTo>
                    <a:pt x="103" y="405"/>
                  </a:lnTo>
                  <a:lnTo>
                    <a:pt x="106" y="402"/>
                  </a:lnTo>
                  <a:lnTo>
                    <a:pt x="109" y="397"/>
                  </a:lnTo>
                  <a:lnTo>
                    <a:pt x="112" y="389"/>
                  </a:lnTo>
                  <a:lnTo>
                    <a:pt x="115" y="385"/>
                  </a:lnTo>
                  <a:lnTo>
                    <a:pt x="119" y="379"/>
                  </a:lnTo>
                  <a:lnTo>
                    <a:pt x="117" y="374"/>
                  </a:lnTo>
                  <a:lnTo>
                    <a:pt x="111" y="368"/>
                  </a:lnTo>
                  <a:lnTo>
                    <a:pt x="100" y="358"/>
                  </a:lnTo>
                  <a:lnTo>
                    <a:pt x="94" y="349"/>
                  </a:lnTo>
                  <a:lnTo>
                    <a:pt x="92" y="334"/>
                  </a:lnTo>
                  <a:lnTo>
                    <a:pt x="89" y="323"/>
                  </a:lnTo>
                  <a:lnTo>
                    <a:pt x="83" y="317"/>
                  </a:lnTo>
                  <a:lnTo>
                    <a:pt x="75" y="315"/>
                  </a:lnTo>
                  <a:lnTo>
                    <a:pt x="66" y="317"/>
                  </a:lnTo>
                  <a:lnTo>
                    <a:pt x="59" y="321"/>
                  </a:lnTo>
                  <a:lnTo>
                    <a:pt x="49" y="326"/>
                  </a:lnTo>
                  <a:lnTo>
                    <a:pt x="36" y="332"/>
                  </a:lnTo>
                  <a:lnTo>
                    <a:pt x="22" y="337"/>
                  </a:lnTo>
                  <a:lnTo>
                    <a:pt x="11" y="341"/>
                  </a:lnTo>
                  <a:lnTo>
                    <a:pt x="4" y="343"/>
                  </a:lnTo>
                  <a:lnTo>
                    <a:pt x="0" y="341"/>
                  </a:lnTo>
                  <a:lnTo>
                    <a:pt x="4" y="335"/>
                  </a:lnTo>
                  <a:lnTo>
                    <a:pt x="10" y="326"/>
                  </a:lnTo>
                  <a:lnTo>
                    <a:pt x="18" y="317"/>
                  </a:lnTo>
                  <a:lnTo>
                    <a:pt x="28" y="307"/>
                  </a:lnTo>
                  <a:lnTo>
                    <a:pt x="39" y="299"/>
                  </a:lnTo>
                  <a:lnTo>
                    <a:pt x="47" y="296"/>
                  </a:lnTo>
                  <a:lnTo>
                    <a:pt x="55" y="295"/>
                  </a:lnTo>
                  <a:lnTo>
                    <a:pt x="63" y="295"/>
                  </a:lnTo>
                  <a:lnTo>
                    <a:pt x="69" y="295"/>
                  </a:lnTo>
                  <a:lnTo>
                    <a:pt x="77" y="293"/>
                  </a:lnTo>
                  <a:lnTo>
                    <a:pt x="89" y="287"/>
                  </a:lnTo>
                  <a:lnTo>
                    <a:pt x="100" y="279"/>
                  </a:lnTo>
                  <a:lnTo>
                    <a:pt x="106" y="270"/>
                  </a:lnTo>
                  <a:lnTo>
                    <a:pt x="112" y="261"/>
                  </a:lnTo>
                  <a:lnTo>
                    <a:pt x="120" y="253"/>
                  </a:lnTo>
                  <a:lnTo>
                    <a:pt x="131" y="247"/>
                  </a:lnTo>
                  <a:lnTo>
                    <a:pt x="145" y="245"/>
                  </a:lnTo>
                  <a:lnTo>
                    <a:pt x="154" y="247"/>
                  </a:lnTo>
                  <a:lnTo>
                    <a:pt x="162" y="247"/>
                  </a:lnTo>
                  <a:lnTo>
                    <a:pt x="170" y="244"/>
                  </a:lnTo>
                  <a:lnTo>
                    <a:pt x="176" y="234"/>
                  </a:lnTo>
                  <a:lnTo>
                    <a:pt x="181" y="219"/>
                  </a:lnTo>
                  <a:lnTo>
                    <a:pt x="182" y="203"/>
                  </a:lnTo>
                  <a:lnTo>
                    <a:pt x="184" y="189"/>
                  </a:lnTo>
                  <a:lnTo>
                    <a:pt x="187" y="178"/>
                  </a:lnTo>
                  <a:lnTo>
                    <a:pt x="193" y="163"/>
                  </a:lnTo>
                  <a:lnTo>
                    <a:pt x="201" y="149"/>
                  </a:lnTo>
                  <a:lnTo>
                    <a:pt x="209" y="136"/>
                  </a:lnTo>
                  <a:lnTo>
                    <a:pt x="219" y="129"/>
                  </a:lnTo>
                  <a:lnTo>
                    <a:pt x="232" y="121"/>
                  </a:lnTo>
                  <a:lnTo>
                    <a:pt x="244" y="112"/>
                  </a:lnTo>
                  <a:lnTo>
                    <a:pt x="251" y="102"/>
                  </a:lnTo>
                  <a:lnTo>
                    <a:pt x="255" y="94"/>
                  </a:lnTo>
                  <a:lnTo>
                    <a:pt x="258" y="88"/>
                  </a:lnTo>
                  <a:lnTo>
                    <a:pt x="263" y="84"/>
                  </a:lnTo>
                  <a:lnTo>
                    <a:pt x="268" y="85"/>
                  </a:lnTo>
                  <a:lnTo>
                    <a:pt x="277" y="93"/>
                  </a:lnTo>
                  <a:lnTo>
                    <a:pt x="285" y="105"/>
                  </a:lnTo>
                  <a:lnTo>
                    <a:pt x="291" y="118"/>
                  </a:lnTo>
                  <a:lnTo>
                    <a:pt x="296" y="129"/>
                  </a:lnTo>
                  <a:lnTo>
                    <a:pt x="300" y="139"/>
                  </a:lnTo>
                  <a:lnTo>
                    <a:pt x="305" y="149"/>
                  </a:lnTo>
                  <a:lnTo>
                    <a:pt x="311" y="158"/>
                  </a:lnTo>
                  <a:lnTo>
                    <a:pt x="319" y="161"/>
                  </a:lnTo>
                  <a:lnTo>
                    <a:pt x="328" y="160"/>
                  </a:lnTo>
                  <a:lnTo>
                    <a:pt x="338" y="153"/>
                  </a:lnTo>
                  <a:lnTo>
                    <a:pt x="347" y="146"/>
                  </a:lnTo>
                  <a:lnTo>
                    <a:pt x="358" y="141"/>
                  </a:lnTo>
                  <a:lnTo>
                    <a:pt x="372" y="138"/>
                  </a:lnTo>
                  <a:lnTo>
                    <a:pt x="387" y="138"/>
                  </a:lnTo>
                  <a:lnTo>
                    <a:pt x="404" y="138"/>
                  </a:lnTo>
                  <a:lnTo>
                    <a:pt x="418" y="138"/>
                  </a:lnTo>
                  <a:lnTo>
                    <a:pt x="431" y="136"/>
                  </a:lnTo>
                  <a:lnTo>
                    <a:pt x="440" y="132"/>
                  </a:lnTo>
                  <a:lnTo>
                    <a:pt x="448" y="119"/>
                  </a:lnTo>
                  <a:lnTo>
                    <a:pt x="454" y="107"/>
                  </a:lnTo>
                  <a:lnTo>
                    <a:pt x="459" y="91"/>
                  </a:lnTo>
                  <a:lnTo>
                    <a:pt x="463" y="77"/>
                  </a:lnTo>
                  <a:lnTo>
                    <a:pt x="466" y="67"/>
                  </a:lnTo>
                  <a:lnTo>
                    <a:pt x="470" y="60"/>
                  </a:lnTo>
                  <a:lnTo>
                    <a:pt x="474" y="56"/>
                  </a:lnTo>
                  <a:lnTo>
                    <a:pt x="484" y="49"/>
                  </a:lnTo>
                  <a:lnTo>
                    <a:pt x="494" y="40"/>
                  </a:lnTo>
                  <a:lnTo>
                    <a:pt x="510" y="32"/>
                  </a:lnTo>
                  <a:lnTo>
                    <a:pt x="524" y="26"/>
                  </a:lnTo>
                  <a:lnTo>
                    <a:pt x="535" y="21"/>
                  </a:lnTo>
                  <a:lnTo>
                    <a:pt x="543" y="15"/>
                  </a:lnTo>
                  <a:lnTo>
                    <a:pt x="546" y="11"/>
                  </a:lnTo>
                  <a:lnTo>
                    <a:pt x="547" y="7"/>
                  </a:lnTo>
                  <a:lnTo>
                    <a:pt x="547" y="4"/>
                  </a:lnTo>
                  <a:lnTo>
                    <a:pt x="549" y="3"/>
                  </a:lnTo>
                  <a:lnTo>
                    <a:pt x="549" y="1"/>
                  </a:lnTo>
                  <a:lnTo>
                    <a:pt x="550" y="0"/>
                  </a:lnTo>
                  <a:lnTo>
                    <a:pt x="552" y="0"/>
                  </a:lnTo>
                  <a:lnTo>
                    <a:pt x="553" y="0"/>
                  </a:lnTo>
                  <a:lnTo>
                    <a:pt x="558" y="1"/>
                  </a:lnTo>
                  <a:lnTo>
                    <a:pt x="569" y="6"/>
                  </a:lnTo>
                  <a:lnTo>
                    <a:pt x="583" y="11"/>
                  </a:lnTo>
                  <a:lnTo>
                    <a:pt x="597" y="12"/>
                  </a:lnTo>
                  <a:lnTo>
                    <a:pt x="609" y="9"/>
                  </a:lnTo>
                  <a:lnTo>
                    <a:pt x="613" y="7"/>
                  </a:lnTo>
                  <a:lnTo>
                    <a:pt x="616" y="4"/>
                  </a:lnTo>
                  <a:lnTo>
                    <a:pt x="617" y="4"/>
                  </a:lnTo>
                  <a:lnTo>
                    <a:pt x="619" y="4"/>
                  </a:lnTo>
                  <a:lnTo>
                    <a:pt x="620" y="6"/>
                  </a:lnTo>
                  <a:lnTo>
                    <a:pt x="622" y="7"/>
                  </a:lnTo>
                  <a:lnTo>
                    <a:pt x="625" y="11"/>
                  </a:lnTo>
                  <a:lnTo>
                    <a:pt x="630" y="15"/>
                  </a:lnTo>
                  <a:lnTo>
                    <a:pt x="637" y="21"/>
                  </a:lnTo>
                  <a:lnTo>
                    <a:pt x="644" y="25"/>
                  </a:lnTo>
                  <a:lnTo>
                    <a:pt x="648" y="28"/>
                  </a:lnTo>
                  <a:lnTo>
                    <a:pt x="656" y="32"/>
                  </a:lnTo>
                  <a:lnTo>
                    <a:pt x="665" y="40"/>
                  </a:lnTo>
                  <a:lnTo>
                    <a:pt x="682" y="53"/>
                  </a:lnTo>
                  <a:lnTo>
                    <a:pt x="695" y="59"/>
                  </a:lnTo>
                  <a:lnTo>
                    <a:pt x="704" y="60"/>
                  </a:lnTo>
                  <a:lnTo>
                    <a:pt x="710" y="57"/>
                  </a:lnTo>
                  <a:lnTo>
                    <a:pt x="720" y="56"/>
                  </a:lnTo>
                  <a:lnTo>
                    <a:pt x="731" y="56"/>
                  </a:lnTo>
                  <a:lnTo>
                    <a:pt x="740" y="62"/>
                  </a:lnTo>
                  <a:lnTo>
                    <a:pt x="748" y="74"/>
                  </a:lnTo>
                  <a:lnTo>
                    <a:pt x="751" y="90"/>
                  </a:lnTo>
                  <a:lnTo>
                    <a:pt x="748" y="108"/>
                  </a:lnTo>
                  <a:lnTo>
                    <a:pt x="745" y="121"/>
                  </a:lnTo>
                  <a:lnTo>
                    <a:pt x="743" y="129"/>
                  </a:lnTo>
                  <a:lnTo>
                    <a:pt x="746" y="136"/>
                  </a:lnTo>
                  <a:lnTo>
                    <a:pt x="752" y="146"/>
                  </a:lnTo>
                  <a:lnTo>
                    <a:pt x="757" y="155"/>
                  </a:lnTo>
                  <a:lnTo>
                    <a:pt x="759" y="167"/>
                  </a:lnTo>
                  <a:lnTo>
                    <a:pt x="760" y="180"/>
                  </a:lnTo>
                  <a:lnTo>
                    <a:pt x="763" y="192"/>
                  </a:lnTo>
                  <a:lnTo>
                    <a:pt x="768" y="200"/>
                  </a:lnTo>
                  <a:lnTo>
                    <a:pt x="773" y="205"/>
                  </a:lnTo>
                  <a:lnTo>
                    <a:pt x="774" y="209"/>
                  </a:lnTo>
                  <a:lnTo>
                    <a:pt x="773" y="212"/>
                  </a:lnTo>
                  <a:lnTo>
                    <a:pt x="771" y="217"/>
                  </a:lnTo>
                  <a:lnTo>
                    <a:pt x="768" y="220"/>
                  </a:lnTo>
                  <a:lnTo>
                    <a:pt x="762" y="223"/>
                  </a:lnTo>
                  <a:lnTo>
                    <a:pt x="757" y="225"/>
                  </a:lnTo>
                  <a:lnTo>
                    <a:pt x="740" y="233"/>
                  </a:lnTo>
                  <a:lnTo>
                    <a:pt x="721" y="244"/>
                  </a:lnTo>
                  <a:lnTo>
                    <a:pt x="703" y="257"/>
                  </a:lnTo>
                  <a:lnTo>
                    <a:pt x="690" y="267"/>
                  </a:lnTo>
                  <a:lnTo>
                    <a:pt x="682" y="275"/>
                  </a:lnTo>
                  <a:lnTo>
                    <a:pt x="673" y="282"/>
                  </a:lnTo>
                  <a:lnTo>
                    <a:pt x="665" y="296"/>
                  </a:lnTo>
                  <a:lnTo>
                    <a:pt x="653" y="313"/>
                  </a:lnTo>
                  <a:lnTo>
                    <a:pt x="642" y="330"/>
                  </a:lnTo>
                  <a:lnTo>
                    <a:pt x="633" y="349"/>
                  </a:lnTo>
                  <a:lnTo>
                    <a:pt x="628" y="363"/>
                  </a:lnTo>
                  <a:lnTo>
                    <a:pt x="626" y="376"/>
                  </a:lnTo>
                  <a:lnTo>
                    <a:pt x="625" y="385"/>
                  </a:lnTo>
                  <a:lnTo>
                    <a:pt x="625" y="393"/>
                  </a:lnTo>
                  <a:lnTo>
                    <a:pt x="620" y="397"/>
                  </a:lnTo>
                  <a:lnTo>
                    <a:pt x="611" y="400"/>
                  </a:lnTo>
                  <a:lnTo>
                    <a:pt x="602" y="402"/>
                  </a:lnTo>
                  <a:lnTo>
                    <a:pt x="591" y="397"/>
                  </a:lnTo>
                  <a:lnTo>
                    <a:pt x="580" y="385"/>
                  </a:lnTo>
                  <a:lnTo>
                    <a:pt x="572" y="369"/>
                  </a:lnTo>
                  <a:lnTo>
                    <a:pt x="564" y="355"/>
                  </a:lnTo>
                  <a:lnTo>
                    <a:pt x="555" y="343"/>
                  </a:lnTo>
                  <a:lnTo>
                    <a:pt x="539" y="334"/>
                  </a:lnTo>
                  <a:lnTo>
                    <a:pt x="518" y="323"/>
                  </a:lnTo>
                  <a:lnTo>
                    <a:pt x="499" y="313"/>
                  </a:lnTo>
                  <a:lnTo>
                    <a:pt x="482" y="307"/>
                  </a:lnTo>
                  <a:lnTo>
                    <a:pt x="471" y="304"/>
                  </a:lnTo>
                  <a:lnTo>
                    <a:pt x="460" y="304"/>
                  </a:lnTo>
                  <a:lnTo>
                    <a:pt x="449" y="307"/>
                  </a:lnTo>
                  <a:lnTo>
                    <a:pt x="437" y="315"/>
                  </a:lnTo>
                  <a:lnTo>
                    <a:pt x="420" y="329"/>
                  </a:lnTo>
                  <a:lnTo>
                    <a:pt x="404" y="341"/>
                  </a:lnTo>
                  <a:lnTo>
                    <a:pt x="389" y="346"/>
                  </a:lnTo>
                  <a:lnTo>
                    <a:pt x="383" y="346"/>
                  </a:lnTo>
                  <a:lnTo>
                    <a:pt x="378" y="346"/>
                  </a:lnTo>
                  <a:lnTo>
                    <a:pt x="375" y="346"/>
                  </a:lnTo>
                  <a:lnTo>
                    <a:pt x="370" y="351"/>
                  </a:lnTo>
                  <a:lnTo>
                    <a:pt x="364" y="360"/>
                  </a:lnTo>
                  <a:lnTo>
                    <a:pt x="358" y="374"/>
                  </a:lnTo>
                  <a:lnTo>
                    <a:pt x="355" y="386"/>
                  </a:lnTo>
                  <a:lnTo>
                    <a:pt x="352" y="399"/>
                  </a:lnTo>
                  <a:lnTo>
                    <a:pt x="342" y="413"/>
                  </a:lnTo>
                  <a:lnTo>
                    <a:pt x="327" y="431"/>
                  </a:lnTo>
                  <a:lnTo>
                    <a:pt x="314" y="448"/>
                  </a:lnTo>
                  <a:lnTo>
                    <a:pt x="302" y="462"/>
                  </a:lnTo>
                  <a:lnTo>
                    <a:pt x="297" y="467"/>
                  </a:lnTo>
                  <a:lnTo>
                    <a:pt x="293" y="469"/>
                  </a:lnTo>
                  <a:lnTo>
                    <a:pt x="289" y="470"/>
                  </a:lnTo>
                  <a:lnTo>
                    <a:pt x="286" y="472"/>
                  </a:lnTo>
                  <a:lnTo>
                    <a:pt x="283" y="473"/>
                  </a:lnTo>
                  <a:lnTo>
                    <a:pt x="280" y="475"/>
                  </a:lnTo>
                  <a:lnTo>
                    <a:pt x="279" y="478"/>
                  </a:lnTo>
                  <a:lnTo>
                    <a:pt x="277" y="483"/>
                  </a:lnTo>
                  <a:lnTo>
                    <a:pt x="275" y="492"/>
                  </a:lnTo>
                  <a:lnTo>
                    <a:pt x="275" y="503"/>
                  </a:lnTo>
                  <a:lnTo>
                    <a:pt x="274" y="514"/>
                  </a:lnTo>
                  <a:lnTo>
                    <a:pt x="269" y="523"/>
                  </a:lnTo>
                  <a:lnTo>
                    <a:pt x="265" y="529"/>
                  </a:lnTo>
                  <a:lnTo>
                    <a:pt x="260" y="531"/>
                  </a:lnTo>
                  <a:lnTo>
                    <a:pt x="255" y="534"/>
                  </a:lnTo>
                  <a:lnTo>
                    <a:pt x="254" y="539"/>
                  </a:lnTo>
                  <a:lnTo>
                    <a:pt x="252" y="542"/>
                  </a:lnTo>
                  <a:lnTo>
                    <a:pt x="252" y="545"/>
                  </a:lnTo>
                  <a:lnTo>
                    <a:pt x="254" y="549"/>
                  </a:lnTo>
                  <a:lnTo>
                    <a:pt x="258" y="553"/>
                  </a:lnTo>
                  <a:lnTo>
                    <a:pt x="266" y="557"/>
                  </a:lnTo>
                  <a:lnTo>
                    <a:pt x="275" y="562"/>
                  </a:lnTo>
                  <a:lnTo>
                    <a:pt x="282" y="568"/>
                  </a:lnTo>
                  <a:lnTo>
                    <a:pt x="285" y="574"/>
                  </a:lnTo>
                  <a:lnTo>
                    <a:pt x="280" y="577"/>
                  </a:lnTo>
                  <a:lnTo>
                    <a:pt x="271" y="577"/>
                  </a:lnTo>
                  <a:lnTo>
                    <a:pt x="261" y="574"/>
                  </a:lnTo>
                  <a:lnTo>
                    <a:pt x="252" y="568"/>
                  </a:lnTo>
                  <a:lnTo>
                    <a:pt x="244" y="563"/>
                  </a:lnTo>
                  <a:lnTo>
                    <a:pt x="238" y="559"/>
                  </a:lnTo>
                  <a:lnTo>
                    <a:pt x="237" y="556"/>
                  </a:lnTo>
                </a:path>
              </a:pathLst>
            </a:custGeom>
            <a:solidFill>
              <a:srgbClr val="000000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776" name="Freeform 17"/>
            <p:cNvSpPr>
              <a:spLocks/>
            </p:cNvSpPr>
            <p:nvPr/>
          </p:nvSpPr>
          <p:spPr bwMode="gray">
            <a:xfrm>
              <a:off x="1782" y="1745"/>
              <a:ext cx="1564" cy="1415"/>
            </a:xfrm>
            <a:custGeom>
              <a:avLst/>
              <a:gdLst>
                <a:gd name="T0" fmla="*/ 12 w 3129"/>
                <a:gd name="T1" fmla="*/ 1236 h 2831"/>
                <a:gd name="T2" fmla="*/ 139 w 3129"/>
                <a:gd name="T3" fmla="*/ 1186 h 2831"/>
                <a:gd name="T4" fmla="*/ 244 w 3129"/>
                <a:gd name="T5" fmla="*/ 1097 h 2831"/>
                <a:gd name="T6" fmla="*/ 285 w 3129"/>
                <a:gd name="T7" fmla="*/ 1054 h 2831"/>
                <a:gd name="T8" fmla="*/ 368 w 3129"/>
                <a:gd name="T9" fmla="*/ 1060 h 2831"/>
                <a:gd name="T10" fmla="*/ 501 w 3129"/>
                <a:gd name="T11" fmla="*/ 1045 h 2831"/>
                <a:gd name="T12" fmla="*/ 609 w 3129"/>
                <a:gd name="T13" fmla="*/ 1024 h 2831"/>
                <a:gd name="T14" fmla="*/ 652 w 3129"/>
                <a:gd name="T15" fmla="*/ 1064 h 2831"/>
                <a:gd name="T16" fmla="*/ 715 w 3129"/>
                <a:gd name="T17" fmla="*/ 1052 h 2831"/>
                <a:gd name="T18" fmla="*/ 759 w 3129"/>
                <a:gd name="T19" fmla="*/ 1018 h 2831"/>
                <a:gd name="T20" fmla="*/ 791 w 3129"/>
                <a:gd name="T21" fmla="*/ 913 h 2831"/>
                <a:gd name="T22" fmla="*/ 845 w 3129"/>
                <a:gd name="T23" fmla="*/ 743 h 2831"/>
                <a:gd name="T24" fmla="*/ 928 w 3129"/>
                <a:gd name="T25" fmla="*/ 733 h 2831"/>
                <a:gd name="T26" fmla="*/ 895 w 3129"/>
                <a:gd name="T27" fmla="*/ 764 h 2831"/>
                <a:gd name="T28" fmla="*/ 890 w 3129"/>
                <a:gd name="T29" fmla="*/ 809 h 2831"/>
                <a:gd name="T30" fmla="*/ 946 w 3129"/>
                <a:gd name="T31" fmla="*/ 816 h 2831"/>
                <a:gd name="T32" fmla="*/ 1079 w 3129"/>
                <a:gd name="T33" fmla="*/ 748 h 2831"/>
                <a:gd name="T34" fmla="*/ 1132 w 3129"/>
                <a:gd name="T35" fmla="*/ 660 h 2831"/>
                <a:gd name="T36" fmla="*/ 1218 w 3129"/>
                <a:gd name="T37" fmla="*/ 571 h 2831"/>
                <a:gd name="T38" fmla="*/ 1257 w 3129"/>
                <a:gd name="T39" fmla="*/ 491 h 2831"/>
                <a:gd name="T40" fmla="*/ 1292 w 3129"/>
                <a:gd name="T41" fmla="*/ 374 h 2831"/>
                <a:gd name="T42" fmla="*/ 1246 w 3129"/>
                <a:gd name="T43" fmla="*/ 279 h 2831"/>
                <a:gd name="T44" fmla="*/ 1288 w 3129"/>
                <a:gd name="T45" fmla="*/ 213 h 2831"/>
                <a:gd name="T46" fmla="*/ 1307 w 3129"/>
                <a:gd name="T47" fmla="*/ 139 h 2831"/>
                <a:gd name="T48" fmla="*/ 1320 w 3129"/>
                <a:gd name="T49" fmla="*/ 53 h 2831"/>
                <a:gd name="T50" fmla="*/ 1376 w 3129"/>
                <a:gd name="T51" fmla="*/ 118 h 2831"/>
                <a:gd name="T52" fmla="*/ 1435 w 3129"/>
                <a:gd name="T53" fmla="*/ 115 h 2831"/>
                <a:gd name="T54" fmla="*/ 1395 w 3129"/>
                <a:gd name="T55" fmla="*/ 66 h 2831"/>
                <a:gd name="T56" fmla="*/ 1439 w 3129"/>
                <a:gd name="T57" fmla="*/ 18 h 2831"/>
                <a:gd name="T58" fmla="*/ 1468 w 3129"/>
                <a:gd name="T59" fmla="*/ 76 h 2831"/>
                <a:gd name="T60" fmla="*/ 1522 w 3129"/>
                <a:gd name="T61" fmla="*/ 197 h 2831"/>
                <a:gd name="T62" fmla="*/ 1563 w 3129"/>
                <a:gd name="T63" fmla="*/ 365 h 2831"/>
                <a:gd name="T64" fmla="*/ 1501 w 3129"/>
                <a:gd name="T65" fmla="*/ 525 h 2831"/>
                <a:gd name="T66" fmla="*/ 1436 w 3129"/>
                <a:gd name="T67" fmla="*/ 567 h 2831"/>
                <a:gd name="T68" fmla="*/ 1446 w 3129"/>
                <a:gd name="T69" fmla="*/ 745 h 2831"/>
                <a:gd name="T70" fmla="*/ 1393 w 3129"/>
                <a:gd name="T71" fmla="*/ 907 h 2831"/>
                <a:gd name="T72" fmla="*/ 1414 w 3129"/>
                <a:gd name="T73" fmla="*/ 1021 h 2831"/>
                <a:gd name="T74" fmla="*/ 1308 w 3129"/>
                <a:gd name="T75" fmla="*/ 1155 h 2831"/>
                <a:gd name="T76" fmla="*/ 1293 w 3129"/>
                <a:gd name="T77" fmla="*/ 1093 h 2831"/>
                <a:gd name="T78" fmla="*/ 1292 w 3129"/>
                <a:gd name="T79" fmla="*/ 1035 h 2831"/>
                <a:gd name="T80" fmla="*/ 1262 w 3129"/>
                <a:gd name="T81" fmla="*/ 1120 h 2831"/>
                <a:gd name="T82" fmla="*/ 1187 w 3129"/>
                <a:gd name="T83" fmla="*/ 1150 h 2831"/>
                <a:gd name="T84" fmla="*/ 1143 w 3129"/>
                <a:gd name="T85" fmla="*/ 1212 h 2831"/>
                <a:gd name="T86" fmla="*/ 1154 w 3129"/>
                <a:gd name="T87" fmla="*/ 1144 h 2831"/>
                <a:gd name="T88" fmla="*/ 1074 w 3129"/>
                <a:gd name="T89" fmla="*/ 1168 h 2831"/>
                <a:gd name="T90" fmla="*/ 990 w 3129"/>
                <a:gd name="T91" fmla="*/ 1212 h 2831"/>
                <a:gd name="T92" fmla="*/ 920 w 3129"/>
                <a:gd name="T93" fmla="*/ 1202 h 2831"/>
                <a:gd name="T94" fmla="*/ 871 w 3129"/>
                <a:gd name="T95" fmla="*/ 1186 h 2831"/>
                <a:gd name="T96" fmla="*/ 830 w 3129"/>
                <a:gd name="T97" fmla="*/ 1177 h 2831"/>
                <a:gd name="T98" fmla="*/ 870 w 3129"/>
                <a:gd name="T99" fmla="*/ 1271 h 2831"/>
                <a:gd name="T100" fmla="*/ 783 w 3129"/>
                <a:gd name="T101" fmla="*/ 1323 h 2831"/>
                <a:gd name="T102" fmla="*/ 701 w 3129"/>
                <a:gd name="T103" fmla="*/ 1415 h 2831"/>
                <a:gd name="T104" fmla="*/ 628 w 3129"/>
                <a:gd name="T105" fmla="*/ 1357 h 2831"/>
                <a:gd name="T106" fmla="*/ 603 w 3129"/>
                <a:gd name="T107" fmla="*/ 1269 h 2831"/>
                <a:gd name="T108" fmla="*/ 631 w 3129"/>
                <a:gd name="T109" fmla="*/ 1203 h 2831"/>
                <a:gd name="T110" fmla="*/ 492 w 3129"/>
                <a:gd name="T111" fmla="*/ 1198 h 2831"/>
                <a:gd name="T112" fmla="*/ 423 w 3129"/>
                <a:gd name="T113" fmla="*/ 1238 h 2831"/>
                <a:gd name="T114" fmla="*/ 362 w 3129"/>
                <a:gd name="T115" fmla="*/ 1253 h 2831"/>
                <a:gd name="T116" fmla="*/ 311 w 3129"/>
                <a:gd name="T117" fmla="*/ 1258 h 2831"/>
                <a:gd name="T118" fmla="*/ 233 w 3129"/>
                <a:gd name="T119" fmla="*/ 1250 h 2831"/>
                <a:gd name="T120" fmla="*/ 165 w 3129"/>
                <a:gd name="T121" fmla="*/ 1325 h 2831"/>
                <a:gd name="T122" fmla="*/ 105 w 3129"/>
                <a:gd name="T123" fmla="*/ 1309 h 2831"/>
                <a:gd name="T124" fmla="*/ 51 w 3129"/>
                <a:gd name="T125" fmla="*/ 1312 h 283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129"/>
                <a:gd name="T190" fmla="*/ 0 h 2831"/>
                <a:gd name="T191" fmla="*/ 3129 w 3129"/>
                <a:gd name="T192" fmla="*/ 2831 h 283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129" h="2831">
                  <a:moveTo>
                    <a:pt x="18" y="2610"/>
                  </a:moveTo>
                  <a:lnTo>
                    <a:pt x="18" y="2612"/>
                  </a:lnTo>
                  <a:lnTo>
                    <a:pt x="16" y="2612"/>
                  </a:lnTo>
                  <a:lnTo>
                    <a:pt x="14" y="2610"/>
                  </a:lnTo>
                  <a:lnTo>
                    <a:pt x="13" y="2609"/>
                  </a:lnTo>
                  <a:lnTo>
                    <a:pt x="11" y="2605"/>
                  </a:lnTo>
                  <a:lnTo>
                    <a:pt x="8" y="2601"/>
                  </a:lnTo>
                  <a:lnTo>
                    <a:pt x="7" y="2593"/>
                  </a:lnTo>
                  <a:lnTo>
                    <a:pt x="4" y="2577"/>
                  </a:lnTo>
                  <a:lnTo>
                    <a:pt x="0" y="2567"/>
                  </a:lnTo>
                  <a:lnTo>
                    <a:pt x="0" y="2557"/>
                  </a:lnTo>
                  <a:lnTo>
                    <a:pt x="7" y="2548"/>
                  </a:lnTo>
                  <a:lnTo>
                    <a:pt x="14" y="2539"/>
                  </a:lnTo>
                  <a:lnTo>
                    <a:pt x="18" y="2532"/>
                  </a:lnTo>
                  <a:lnTo>
                    <a:pt x="18" y="2525"/>
                  </a:lnTo>
                  <a:lnTo>
                    <a:pt x="16" y="2515"/>
                  </a:lnTo>
                  <a:lnTo>
                    <a:pt x="14" y="2500"/>
                  </a:lnTo>
                  <a:lnTo>
                    <a:pt x="16" y="2486"/>
                  </a:lnTo>
                  <a:lnTo>
                    <a:pt x="24" y="2472"/>
                  </a:lnTo>
                  <a:lnTo>
                    <a:pt x="32" y="2463"/>
                  </a:lnTo>
                  <a:lnTo>
                    <a:pt x="41" y="2458"/>
                  </a:lnTo>
                  <a:lnTo>
                    <a:pt x="50" y="2456"/>
                  </a:lnTo>
                  <a:lnTo>
                    <a:pt x="63" y="2459"/>
                  </a:lnTo>
                  <a:lnTo>
                    <a:pt x="81" y="2467"/>
                  </a:lnTo>
                  <a:lnTo>
                    <a:pt x="98" y="2473"/>
                  </a:lnTo>
                  <a:lnTo>
                    <a:pt x="114" y="2472"/>
                  </a:lnTo>
                  <a:lnTo>
                    <a:pt x="128" y="2470"/>
                  </a:lnTo>
                  <a:lnTo>
                    <a:pt x="139" y="2469"/>
                  </a:lnTo>
                  <a:lnTo>
                    <a:pt x="151" y="2461"/>
                  </a:lnTo>
                  <a:lnTo>
                    <a:pt x="162" y="2450"/>
                  </a:lnTo>
                  <a:lnTo>
                    <a:pt x="174" y="2436"/>
                  </a:lnTo>
                  <a:lnTo>
                    <a:pt x="190" y="2418"/>
                  </a:lnTo>
                  <a:lnTo>
                    <a:pt x="206" y="2399"/>
                  </a:lnTo>
                  <a:lnTo>
                    <a:pt x="221" y="2385"/>
                  </a:lnTo>
                  <a:lnTo>
                    <a:pt x="237" y="2379"/>
                  </a:lnTo>
                  <a:lnTo>
                    <a:pt x="247" y="2377"/>
                  </a:lnTo>
                  <a:lnTo>
                    <a:pt x="257" y="2377"/>
                  </a:lnTo>
                  <a:lnTo>
                    <a:pt x="266" y="2377"/>
                  </a:lnTo>
                  <a:lnTo>
                    <a:pt x="279" y="2373"/>
                  </a:lnTo>
                  <a:lnTo>
                    <a:pt x="289" y="2366"/>
                  </a:lnTo>
                  <a:lnTo>
                    <a:pt x="297" y="2360"/>
                  </a:lnTo>
                  <a:lnTo>
                    <a:pt x="305" y="2352"/>
                  </a:lnTo>
                  <a:lnTo>
                    <a:pt x="314" y="2341"/>
                  </a:lnTo>
                  <a:lnTo>
                    <a:pt x="328" y="2326"/>
                  </a:lnTo>
                  <a:lnTo>
                    <a:pt x="342" y="2314"/>
                  </a:lnTo>
                  <a:lnTo>
                    <a:pt x="359" y="2298"/>
                  </a:lnTo>
                  <a:lnTo>
                    <a:pt x="378" y="2282"/>
                  </a:lnTo>
                  <a:lnTo>
                    <a:pt x="397" y="2270"/>
                  </a:lnTo>
                  <a:lnTo>
                    <a:pt x="412" y="2259"/>
                  </a:lnTo>
                  <a:lnTo>
                    <a:pt x="420" y="2256"/>
                  </a:lnTo>
                  <a:lnTo>
                    <a:pt x="426" y="2254"/>
                  </a:lnTo>
                  <a:lnTo>
                    <a:pt x="429" y="2253"/>
                  </a:lnTo>
                  <a:lnTo>
                    <a:pt x="434" y="2250"/>
                  </a:lnTo>
                  <a:lnTo>
                    <a:pt x="442" y="2242"/>
                  </a:lnTo>
                  <a:lnTo>
                    <a:pt x="449" y="2230"/>
                  </a:lnTo>
                  <a:lnTo>
                    <a:pt x="454" y="2220"/>
                  </a:lnTo>
                  <a:lnTo>
                    <a:pt x="462" y="2211"/>
                  </a:lnTo>
                  <a:lnTo>
                    <a:pt x="474" y="2202"/>
                  </a:lnTo>
                  <a:lnTo>
                    <a:pt x="488" y="2194"/>
                  </a:lnTo>
                  <a:lnTo>
                    <a:pt x="501" y="2189"/>
                  </a:lnTo>
                  <a:lnTo>
                    <a:pt x="512" y="2183"/>
                  </a:lnTo>
                  <a:lnTo>
                    <a:pt x="521" y="2175"/>
                  </a:lnTo>
                  <a:lnTo>
                    <a:pt x="532" y="2164"/>
                  </a:lnTo>
                  <a:lnTo>
                    <a:pt x="536" y="2154"/>
                  </a:lnTo>
                  <a:lnTo>
                    <a:pt x="538" y="2144"/>
                  </a:lnTo>
                  <a:lnTo>
                    <a:pt x="538" y="2141"/>
                  </a:lnTo>
                  <a:lnTo>
                    <a:pt x="536" y="2138"/>
                  </a:lnTo>
                  <a:lnTo>
                    <a:pt x="535" y="2135"/>
                  </a:lnTo>
                  <a:lnTo>
                    <a:pt x="533" y="2133"/>
                  </a:lnTo>
                  <a:lnTo>
                    <a:pt x="532" y="2132"/>
                  </a:lnTo>
                  <a:lnTo>
                    <a:pt x="532" y="2129"/>
                  </a:lnTo>
                  <a:lnTo>
                    <a:pt x="532" y="2127"/>
                  </a:lnTo>
                  <a:lnTo>
                    <a:pt x="533" y="2126"/>
                  </a:lnTo>
                  <a:lnTo>
                    <a:pt x="538" y="2123"/>
                  </a:lnTo>
                  <a:lnTo>
                    <a:pt x="546" y="2119"/>
                  </a:lnTo>
                  <a:lnTo>
                    <a:pt x="550" y="2118"/>
                  </a:lnTo>
                  <a:lnTo>
                    <a:pt x="555" y="2116"/>
                  </a:lnTo>
                  <a:lnTo>
                    <a:pt x="560" y="2113"/>
                  </a:lnTo>
                  <a:lnTo>
                    <a:pt x="571" y="2109"/>
                  </a:lnTo>
                  <a:lnTo>
                    <a:pt x="581" y="2102"/>
                  </a:lnTo>
                  <a:lnTo>
                    <a:pt x="591" y="2099"/>
                  </a:lnTo>
                  <a:lnTo>
                    <a:pt x="600" y="2098"/>
                  </a:lnTo>
                  <a:lnTo>
                    <a:pt x="614" y="2096"/>
                  </a:lnTo>
                  <a:lnTo>
                    <a:pt x="630" y="2093"/>
                  </a:lnTo>
                  <a:lnTo>
                    <a:pt x="639" y="2090"/>
                  </a:lnTo>
                  <a:lnTo>
                    <a:pt x="650" y="2085"/>
                  </a:lnTo>
                  <a:lnTo>
                    <a:pt x="664" y="2079"/>
                  </a:lnTo>
                  <a:lnTo>
                    <a:pt x="675" y="2077"/>
                  </a:lnTo>
                  <a:lnTo>
                    <a:pt x="682" y="2077"/>
                  </a:lnTo>
                  <a:lnTo>
                    <a:pt x="687" y="2081"/>
                  </a:lnTo>
                  <a:lnTo>
                    <a:pt x="693" y="2084"/>
                  </a:lnTo>
                  <a:lnTo>
                    <a:pt x="701" y="2087"/>
                  </a:lnTo>
                  <a:lnTo>
                    <a:pt x="707" y="2090"/>
                  </a:lnTo>
                  <a:lnTo>
                    <a:pt x="709" y="2096"/>
                  </a:lnTo>
                  <a:lnTo>
                    <a:pt x="709" y="2101"/>
                  </a:lnTo>
                  <a:lnTo>
                    <a:pt x="709" y="2107"/>
                  </a:lnTo>
                  <a:lnTo>
                    <a:pt x="712" y="2113"/>
                  </a:lnTo>
                  <a:lnTo>
                    <a:pt x="720" y="2118"/>
                  </a:lnTo>
                  <a:lnTo>
                    <a:pt x="737" y="2121"/>
                  </a:lnTo>
                  <a:lnTo>
                    <a:pt x="754" y="2119"/>
                  </a:lnTo>
                  <a:lnTo>
                    <a:pt x="769" y="2115"/>
                  </a:lnTo>
                  <a:lnTo>
                    <a:pt x="787" y="2110"/>
                  </a:lnTo>
                  <a:lnTo>
                    <a:pt x="800" y="2107"/>
                  </a:lnTo>
                  <a:lnTo>
                    <a:pt x="811" y="2107"/>
                  </a:lnTo>
                  <a:lnTo>
                    <a:pt x="824" y="2107"/>
                  </a:lnTo>
                  <a:lnTo>
                    <a:pt x="842" y="2109"/>
                  </a:lnTo>
                  <a:lnTo>
                    <a:pt x="864" y="2112"/>
                  </a:lnTo>
                  <a:lnTo>
                    <a:pt x="880" y="2115"/>
                  </a:lnTo>
                  <a:lnTo>
                    <a:pt x="895" y="2118"/>
                  </a:lnTo>
                  <a:lnTo>
                    <a:pt x="914" y="2116"/>
                  </a:lnTo>
                  <a:lnTo>
                    <a:pt x="926" y="2115"/>
                  </a:lnTo>
                  <a:lnTo>
                    <a:pt x="934" y="2115"/>
                  </a:lnTo>
                  <a:lnTo>
                    <a:pt x="942" y="2115"/>
                  </a:lnTo>
                  <a:lnTo>
                    <a:pt x="948" y="2115"/>
                  </a:lnTo>
                  <a:lnTo>
                    <a:pt x="957" y="2113"/>
                  </a:lnTo>
                  <a:lnTo>
                    <a:pt x="970" y="2109"/>
                  </a:lnTo>
                  <a:lnTo>
                    <a:pt x="984" y="2101"/>
                  </a:lnTo>
                  <a:lnTo>
                    <a:pt x="993" y="2095"/>
                  </a:lnTo>
                  <a:lnTo>
                    <a:pt x="1002" y="2090"/>
                  </a:lnTo>
                  <a:lnTo>
                    <a:pt x="1013" y="2084"/>
                  </a:lnTo>
                  <a:lnTo>
                    <a:pt x="1029" y="2079"/>
                  </a:lnTo>
                  <a:lnTo>
                    <a:pt x="1046" y="2073"/>
                  </a:lnTo>
                  <a:lnTo>
                    <a:pt x="1057" y="2068"/>
                  </a:lnTo>
                  <a:lnTo>
                    <a:pt x="1068" y="2065"/>
                  </a:lnTo>
                  <a:lnTo>
                    <a:pt x="1080" y="2064"/>
                  </a:lnTo>
                  <a:lnTo>
                    <a:pt x="1097" y="2064"/>
                  </a:lnTo>
                  <a:lnTo>
                    <a:pt x="1111" y="2064"/>
                  </a:lnTo>
                  <a:lnTo>
                    <a:pt x="1120" y="2064"/>
                  </a:lnTo>
                  <a:lnTo>
                    <a:pt x="1127" y="2062"/>
                  </a:lnTo>
                  <a:lnTo>
                    <a:pt x="1133" y="2062"/>
                  </a:lnTo>
                  <a:lnTo>
                    <a:pt x="1139" y="2062"/>
                  </a:lnTo>
                  <a:lnTo>
                    <a:pt x="1152" y="2065"/>
                  </a:lnTo>
                  <a:lnTo>
                    <a:pt x="1166" y="2068"/>
                  </a:lnTo>
                  <a:lnTo>
                    <a:pt x="1173" y="2071"/>
                  </a:lnTo>
                  <a:lnTo>
                    <a:pt x="1180" y="2073"/>
                  </a:lnTo>
                  <a:lnTo>
                    <a:pt x="1187" y="2070"/>
                  </a:lnTo>
                  <a:lnTo>
                    <a:pt x="1198" y="2064"/>
                  </a:lnTo>
                  <a:lnTo>
                    <a:pt x="1211" y="2056"/>
                  </a:lnTo>
                  <a:lnTo>
                    <a:pt x="1218" y="2048"/>
                  </a:lnTo>
                  <a:lnTo>
                    <a:pt x="1226" y="2042"/>
                  </a:lnTo>
                  <a:lnTo>
                    <a:pt x="1235" y="2037"/>
                  </a:lnTo>
                  <a:lnTo>
                    <a:pt x="1249" y="2034"/>
                  </a:lnTo>
                  <a:lnTo>
                    <a:pt x="1267" y="2032"/>
                  </a:lnTo>
                  <a:lnTo>
                    <a:pt x="1276" y="2031"/>
                  </a:lnTo>
                  <a:lnTo>
                    <a:pt x="1282" y="2034"/>
                  </a:lnTo>
                  <a:lnTo>
                    <a:pt x="1287" y="2042"/>
                  </a:lnTo>
                  <a:lnTo>
                    <a:pt x="1287" y="2053"/>
                  </a:lnTo>
                  <a:lnTo>
                    <a:pt x="1282" y="2064"/>
                  </a:lnTo>
                  <a:lnTo>
                    <a:pt x="1276" y="2074"/>
                  </a:lnTo>
                  <a:lnTo>
                    <a:pt x="1270" y="2087"/>
                  </a:lnTo>
                  <a:lnTo>
                    <a:pt x="1268" y="2096"/>
                  </a:lnTo>
                  <a:lnTo>
                    <a:pt x="1270" y="2102"/>
                  </a:lnTo>
                  <a:lnTo>
                    <a:pt x="1274" y="2107"/>
                  </a:lnTo>
                  <a:lnTo>
                    <a:pt x="1282" y="2115"/>
                  </a:lnTo>
                  <a:lnTo>
                    <a:pt x="1287" y="2121"/>
                  </a:lnTo>
                  <a:lnTo>
                    <a:pt x="1293" y="2126"/>
                  </a:lnTo>
                  <a:lnTo>
                    <a:pt x="1296" y="2129"/>
                  </a:lnTo>
                  <a:lnTo>
                    <a:pt x="1301" y="2130"/>
                  </a:lnTo>
                  <a:lnTo>
                    <a:pt x="1304" y="2129"/>
                  </a:lnTo>
                  <a:lnTo>
                    <a:pt x="1305" y="2126"/>
                  </a:lnTo>
                  <a:lnTo>
                    <a:pt x="1304" y="2121"/>
                  </a:lnTo>
                  <a:lnTo>
                    <a:pt x="1302" y="2116"/>
                  </a:lnTo>
                  <a:lnTo>
                    <a:pt x="1305" y="2110"/>
                  </a:lnTo>
                  <a:lnTo>
                    <a:pt x="1313" y="2102"/>
                  </a:lnTo>
                  <a:lnTo>
                    <a:pt x="1326" y="2095"/>
                  </a:lnTo>
                  <a:lnTo>
                    <a:pt x="1335" y="2088"/>
                  </a:lnTo>
                  <a:lnTo>
                    <a:pt x="1340" y="2087"/>
                  </a:lnTo>
                  <a:lnTo>
                    <a:pt x="1343" y="2093"/>
                  </a:lnTo>
                  <a:lnTo>
                    <a:pt x="1344" y="2104"/>
                  </a:lnTo>
                  <a:lnTo>
                    <a:pt x="1347" y="2113"/>
                  </a:lnTo>
                  <a:lnTo>
                    <a:pt x="1357" y="2121"/>
                  </a:lnTo>
                  <a:lnTo>
                    <a:pt x="1364" y="2124"/>
                  </a:lnTo>
                  <a:lnTo>
                    <a:pt x="1372" y="2124"/>
                  </a:lnTo>
                  <a:lnTo>
                    <a:pt x="1380" y="2124"/>
                  </a:lnTo>
                  <a:lnTo>
                    <a:pt x="1391" y="2121"/>
                  </a:lnTo>
                  <a:lnTo>
                    <a:pt x="1403" y="2118"/>
                  </a:lnTo>
                  <a:lnTo>
                    <a:pt x="1413" y="2115"/>
                  </a:lnTo>
                  <a:lnTo>
                    <a:pt x="1422" y="2112"/>
                  </a:lnTo>
                  <a:lnTo>
                    <a:pt x="1431" y="2105"/>
                  </a:lnTo>
                  <a:lnTo>
                    <a:pt x="1437" y="2102"/>
                  </a:lnTo>
                  <a:lnTo>
                    <a:pt x="1442" y="2099"/>
                  </a:lnTo>
                  <a:lnTo>
                    <a:pt x="1445" y="2098"/>
                  </a:lnTo>
                  <a:lnTo>
                    <a:pt x="1450" y="2095"/>
                  </a:lnTo>
                  <a:lnTo>
                    <a:pt x="1456" y="2090"/>
                  </a:lnTo>
                  <a:lnTo>
                    <a:pt x="1465" y="2081"/>
                  </a:lnTo>
                  <a:lnTo>
                    <a:pt x="1475" y="2068"/>
                  </a:lnTo>
                  <a:lnTo>
                    <a:pt x="1481" y="2059"/>
                  </a:lnTo>
                  <a:lnTo>
                    <a:pt x="1484" y="2053"/>
                  </a:lnTo>
                  <a:lnTo>
                    <a:pt x="1487" y="2046"/>
                  </a:lnTo>
                  <a:lnTo>
                    <a:pt x="1495" y="2042"/>
                  </a:lnTo>
                  <a:lnTo>
                    <a:pt x="1498" y="2039"/>
                  </a:lnTo>
                  <a:lnTo>
                    <a:pt x="1503" y="2039"/>
                  </a:lnTo>
                  <a:lnTo>
                    <a:pt x="1506" y="2039"/>
                  </a:lnTo>
                  <a:lnTo>
                    <a:pt x="1509" y="2039"/>
                  </a:lnTo>
                  <a:lnTo>
                    <a:pt x="1512" y="2039"/>
                  </a:lnTo>
                  <a:lnTo>
                    <a:pt x="1515" y="2039"/>
                  </a:lnTo>
                  <a:lnTo>
                    <a:pt x="1517" y="2039"/>
                  </a:lnTo>
                  <a:lnTo>
                    <a:pt x="1518" y="2037"/>
                  </a:lnTo>
                  <a:lnTo>
                    <a:pt x="1518" y="2036"/>
                  </a:lnTo>
                  <a:lnTo>
                    <a:pt x="1518" y="2034"/>
                  </a:lnTo>
                  <a:lnTo>
                    <a:pt x="1517" y="2029"/>
                  </a:lnTo>
                  <a:lnTo>
                    <a:pt x="1513" y="2025"/>
                  </a:lnTo>
                  <a:lnTo>
                    <a:pt x="1506" y="2014"/>
                  </a:lnTo>
                  <a:lnTo>
                    <a:pt x="1495" y="2005"/>
                  </a:lnTo>
                  <a:lnTo>
                    <a:pt x="1484" y="1995"/>
                  </a:lnTo>
                  <a:lnTo>
                    <a:pt x="1475" y="1987"/>
                  </a:lnTo>
                  <a:lnTo>
                    <a:pt x="1470" y="1980"/>
                  </a:lnTo>
                  <a:lnTo>
                    <a:pt x="1472" y="1970"/>
                  </a:lnTo>
                  <a:lnTo>
                    <a:pt x="1478" y="1953"/>
                  </a:lnTo>
                  <a:lnTo>
                    <a:pt x="1482" y="1938"/>
                  </a:lnTo>
                  <a:lnTo>
                    <a:pt x="1490" y="1921"/>
                  </a:lnTo>
                  <a:lnTo>
                    <a:pt x="1503" y="1907"/>
                  </a:lnTo>
                  <a:lnTo>
                    <a:pt x="1512" y="1897"/>
                  </a:lnTo>
                  <a:lnTo>
                    <a:pt x="1520" y="1890"/>
                  </a:lnTo>
                  <a:lnTo>
                    <a:pt x="1526" y="1882"/>
                  </a:lnTo>
                  <a:lnTo>
                    <a:pt x="1534" y="1874"/>
                  </a:lnTo>
                  <a:lnTo>
                    <a:pt x="1545" y="1863"/>
                  </a:lnTo>
                  <a:lnTo>
                    <a:pt x="1563" y="1846"/>
                  </a:lnTo>
                  <a:lnTo>
                    <a:pt x="1583" y="1827"/>
                  </a:lnTo>
                  <a:lnTo>
                    <a:pt x="1604" y="1807"/>
                  </a:lnTo>
                  <a:lnTo>
                    <a:pt x="1622" y="1789"/>
                  </a:lnTo>
                  <a:lnTo>
                    <a:pt x="1642" y="1767"/>
                  </a:lnTo>
                  <a:lnTo>
                    <a:pt x="1658" y="1745"/>
                  </a:lnTo>
                  <a:lnTo>
                    <a:pt x="1670" y="1720"/>
                  </a:lnTo>
                  <a:lnTo>
                    <a:pt x="1683" y="1695"/>
                  </a:lnTo>
                  <a:lnTo>
                    <a:pt x="1695" y="1669"/>
                  </a:lnTo>
                  <a:lnTo>
                    <a:pt x="1703" y="1646"/>
                  </a:lnTo>
                  <a:lnTo>
                    <a:pt x="1705" y="1630"/>
                  </a:lnTo>
                  <a:lnTo>
                    <a:pt x="1701" y="1618"/>
                  </a:lnTo>
                  <a:lnTo>
                    <a:pt x="1698" y="1602"/>
                  </a:lnTo>
                  <a:lnTo>
                    <a:pt x="1692" y="1585"/>
                  </a:lnTo>
                  <a:lnTo>
                    <a:pt x="1686" y="1568"/>
                  </a:lnTo>
                  <a:lnTo>
                    <a:pt x="1680" y="1554"/>
                  </a:lnTo>
                  <a:lnTo>
                    <a:pt x="1678" y="1542"/>
                  </a:lnTo>
                  <a:lnTo>
                    <a:pt x="1681" y="1526"/>
                  </a:lnTo>
                  <a:lnTo>
                    <a:pt x="1684" y="1515"/>
                  </a:lnTo>
                  <a:lnTo>
                    <a:pt x="1684" y="1505"/>
                  </a:lnTo>
                  <a:lnTo>
                    <a:pt x="1686" y="1495"/>
                  </a:lnTo>
                  <a:lnTo>
                    <a:pt x="1691" y="1486"/>
                  </a:lnTo>
                  <a:lnTo>
                    <a:pt x="1701" y="1478"/>
                  </a:lnTo>
                  <a:lnTo>
                    <a:pt x="1715" y="1473"/>
                  </a:lnTo>
                  <a:lnTo>
                    <a:pt x="1728" y="1472"/>
                  </a:lnTo>
                  <a:lnTo>
                    <a:pt x="1739" y="1470"/>
                  </a:lnTo>
                  <a:lnTo>
                    <a:pt x="1753" y="1467"/>
                  </a:lnTo>
                  <a:lnTo>
                    <a:pt x="1767" y="1461"/>
                  </a:lnTo>
                  <a:lnTo>
                    <a:pt x="1784" y="1450"/>
                  </a:lnTo>
                  <a:lnTo>
                    <a:pt x="1799" y="1442"/>
                  </a:lnTo>
                  <a:lnTo>
                    <a:pt x="1812" y="1435"/>
                  </a:lnTo>
                  <a:lnTo>
                    <a:pt x="1829" y="1428"/>
                  </a:lnTo>
                  <a:lnTo>
                    <a:pt x="1841" y="1424"/>
                  </a:lnTo>
                  <a:lnTo>
                    <a:pt x="1852" y="1418"/>
                  </a:lnTo>
                  <a:lnTo>
                    <a:pt x="1860" y="1414"/>
                  </a:lnTo>
                  <a:lnTo>
                    <a:pt x="1866" y="1414"/>
                  </a:lnTo>
                  <a:lnTo>
                    <a:pt x="1869" y="1421"/>
                  </a:lnTo>
                  <a:lnTo>
                    <a:pt x="1872" y="1430"/>
                  </a:lnTo>
                  <a:lnTo>
                    <a:pt x="1874" y="1441"/>
                  </a:lnTo>
                  <a:lnTo>
                    <a:pt x="1872" y="1450"/>
                  </a:lnTo>
                  <a:lnTo>
                    <a:pt x="1868" y="1459"/>
                  </a:lnTo>
                  <a:lnTo>
                    <a:pt x="1857" y="1466"/>
                  </a:lnTo>
                  <a:lnTo>
                    <a:pt x="1849" y="1469"/>
                  </a:lnTo>
                  <a:lnTo>
                    <a:pt x="1844" y="1470"/>
                  </a:lnTo>
                  <a:lnTo>
                    <a:pt x="1840" y="1472"/>
                  </a:lnTo>
                  <a:lnTo>
                    <a:pt x="1837" y="1473"/>
                  </a:lnTo>
                  <a:lnTo>
                    <a:pt x="1833" y="1475"/>
                  </a:lnTo>
                  <a:lnTo>
                    <a:pt x="1833" y="1478"/>
                  </a:lnTo>
                  <a:lnTo>
                    <a:pt x="1835" y="1480"/>
                  </a:lnTo>
                  <a:lnTo>
                    <a:pt x="1837" y="1483"/>
                  </a:lnTo>
                  <a:lnTo>
                    <a:pt x="1843" y="1491"/>
                  </a:lnTo>
                  <a:lnTo>
                    <a:pt x="1846" y="1497"/>
                  </a:lnTo>
                  <a:lnTo>
                    <a:pt x="1847" y="1501"/>
                  </a:lnTo>
                  <a:lnTo>
                    <a:pt x="1844" y="1506"/>
                  </a:lnTo>
                  <a:lnTo>
                    <a:pt x="1835" y="1509"/>
                  </a:lnTo>
                  <a:lnTo>
                    <a:pt x="1824" y="1509"/>
                  </a:lnTo>
                  <a:lnTo>
                    <a:pt x="1816" y="1508"/>
                  </a:lnTo>
                  <a:lnTo>
                    <a:pt x="1810" y="1508"/>
                  </a:lnTo>
                  <a:lnTo>
                    <a:pt x="1804" y="1509"/>
                  </a:lnTo>
                  <a:lnTo>
                    <a:pt x="1798" y="1517"/>
                  </a:lnTo>
                  <a:lnTo>
                    <a:pt x="1790" y="1528"/>
                  </a:lnTo>
                  <a:lnTo>
                    <a:pt x="1784" y="1536"/>
                  </a:lnTo>
                  <a:lnTo>
                    <a:pt x="1778" y="1539"/>
                  </a:lnTo>
                  <a:lnTo>
                    <a:pt x="1767" y="1539"/>
                  </a:lnTo>
                  <a:lnTo>
                    <a:pt x="1759" y="1536"/>
                  </a:lnTo>
                  <a:lnTo>
                    <a:pt x="1754" y="1532"/>
                  </a:lnTo>
                  <a:lnTo>
                    <a:pt x="1750" y="1532"/>
                  </a:lnTo>
                  <a:lnTo>
                    <a:pt x="1746" y="1536"/>
                  </a:lnTo>
                  <a:lnTo>
                    <a:pt x="1742" y="1543"/>
                  </a:lnTo>
                  <a:lnTo>
                    <a:pt x="1736" y="1556"/>
                  </a:lnTo>
                  <a:lnTo>
                    <a:pt x="1731" y="1564"/>
                  </a:lnTo>
                  <a:lnTo>
                    <a:pt x="1731" y="1570"/>
                  </a:lnTo>
                  <a:lnTo>
                    <a:pt x="1740" y="1576"/>
                  </a:lnTo>
                  <a:lnTo>
                    <a:pt x="1750" y="1577"/>
                  </a:lnTo>
                  <a:lnTo>
                    <a:pt x="1759" y="1576"/>
                  </a:lnTo>
                  <a:lnTo>
                    <a:pt x="1768" y="1573"/>
                  </a:lnTo>
                  <a:lnTo>
                    <a:pt x="1774" y="1571"/>
                  </a:lnTo>
                  <a:lnTo>
                    <a:pt x="1781" y="1573"/>
                  </a:lnTo>
                  <a:lnTo>
                    <a:pt x="1784" y="1579"/>
                  </a:lnTo>
                  <a:lnTo>
                    <a:pt x="1785" y="1599"/>
                  </a:lnTo>
                  <a:lnTo>
                    <a:pt x="1781" y="1618"/>
                  </a:lnTo>
                  <a:lnTo>
                    <a:pt x="1774" y="1635"/>
                  </a:lnTo>
                  <a:lnTo>
                    <a:pt x="1770" y="1646"/>
                  </a:lnTo>
                  <a:lnTo>
                    <a:pt x="1768" y="1655"/>
                  </a:lnTo>
                  <a:lnTo>
                    <a:pt x="1771" y="1663"/>
                  </a:lnTo>
                  <a:lnTo>
                    <a:pt x="1781" y="1671"/>
                  </a:lnTo>
                  <a:lnTo>
                    <a:pt x="1792" y="1677"/>
                  </a:lnTo>
                  <a:lnTo>
                    <a:pt x="1802" y="1682"/>
                  </a:lnTo>
                  <a:lnTo>
                    <a:pt x="1813" y="1688"/>
                  </a:lnTo>
                  <a:lnTo>
                    <a:pt x="1827" y="1689"/>
                  </a:lnTo>
                  <a:lnTo>
                    <a:pt x="1840" y="1691"/>
                  </a:lnTo>
                  <a:lnTo>
                    <a:pt x="1847" y="1691"/>
                  </a:lnTo>
                  <a:lnTo>
                    <a:pt x="1855" y="1689"/>
                  </a:lnTo>
                  <a:lnTo>
                    <a:pt x="1860" y="1683"/>
                  </a:lnTo>
                  <a:lnTo>
                    <a:pt x="1868" y="1674"/>
                  </a:lnTo>
                  <a:lnTo>
                    <a:pt x="1871" y="1664"/>
                  </a:lnTo>
                  <a:lnTo>
                    <a:pt x="1872" y="1657"/>
                  </a:lnTo>
                  <a:lnTo>
                    <a:pt x="1874" y="1650"/>
                  </a:lnTo>
                  <a:lnTo>
                    <a:pt x="1875" y="1644"/>
                  </a:lnTo>
                  <a:lnTo>
                    <a:pt x="1882" y="1638"/>
                  </a:lnTo>
                  <a:lnTo>
                    <a:pt x="1893" y="1632"/>
                  </a:lnTo>
                  <a:lnTo>
                    <a:pt x="1905" y="1627"/>
                  </a:lnTo>
                  <a:lnTo>
                    <a:pt x="1916" y="1624"/>
                  </a:lnTo>
                  <a:lnTo>
                    <a:pt x="1928" y="1621"/>
                  </a:lnTo>
                  <a:lnTo>
                    <a:pt x="1941" y="1619"/>
                  </a:lnTo>
                  <a:lnTo>
                    <a:pt x="1955" y="1613"/>
                  </a:lnTo>
                  <a:lnTo>
                    <a:pt x="1973" y="1605"/>
                  </a:lnTo>
                  <a:lnTo>
                    <a:pt x="2001" y="1590"/>
                  </a:lnTo>
                  <a:lnTo>
                    <a:pt x="2025" y="1579"/>
                  </a:lnTo>
                  <a:lnTo>
                    <a:pt x="2043" y="1568"/>
                  </a:lnTo>
                  <a:lnTo>
                    <a:pt x="2056" y="1560"/>
                  </a:lnTo>
                  <a:lnTo>
                    <a:pt x="2062" y="1556"/>
                  </a:lnTo>
                  <a:lnTo>
                    <a:pt x="2065" y="1551"/>
                  </a:lnTo>
                  <a:lnTo>
                    <a:pt x="2070" y="1546"/>
                  </a:lnTo>
                  <a:lnTo>
                    <a:pt x="2077" y="1543"/>
                  </a:lnTo>
                  <a:lnTo>
                    <a:pt x="2091" y="1542"/>
                  </a:lnTo>
                  <a:lnTo>
                    <a:pt x="2110" y="1537"/>
                  </a:lnTo>
                  <a:lnTo>
                    <a:pt x="2126" y="1529"/>
                  </a:lnTo>
                  <a:lnTo>
                    <a:pt x="2138" y="1518"/>
                  </a:lnTo>
                  <a:lnTo>
                    <a:pt x="2149" y="1508"/>
                  </a:lnTo>
                  <a:lnTo>
                    <a:pt x="2158" y="1497"/>
                  </a:lnTo>
                  <a:lnTo>
                    <a:pt x="2166" y="1489"/>
                  </a:lnTo>
                  <a:lnTo>
                    <a:pt x="2174" y="1486"/>
                  </a:lnTo>
                  <a:lnTo>
                    <a:pt x="2181" y="1481"/>
                  </a:lnTo>
                  <a:lnTo>
                    <a:pt x="2191" y="1475"/>
                  </a:lnTo>
                  <a:lnTo>
                    <a:pt x="2200" y="1463"/>
                  </a:lnTo>
                  <a:lnTo>
                    <a:pt x="2209" y="1449"/>
                  </a:lnTo>
                  <a:lnTo>
                    <a:pt x="2216" y="1438"/>
                  </a:lnTo>
                  <a:lnTo>
                    <a:pt x="2220" y="1430"/>
                  </a:lnTo>
                  <a:lnTo>
                    <a:pt x="2226" y="1421"/>
                  </a:lnTo>
                  <a:lnTo>
                    <a:pt x="2237" y="1410"/>
                  </a:lnTo>
                  <a:lnTo>
                    <a:pt x="2245" y="1402"/>
                  </a:lnTo>
                  <a:lnTo>
                    <a:pt x="2250" y="1396"/>
                  </a:lnTo>
                  <a:lnTo>
                    <a:pt x="2253" y="1391"/>
                  </a:lnTo>
                  <a:lnTo>
                    <a:pt x="2256" y="1385"/>
                  </a:lnTo>
                  <a:lnTo>
                    <a:pt x="2259" y="1374"/>
                  </a:lnTo>
                  <a:lnTo>
                    <a:pt x="2264" y="1359"/>
                  </a:lnTo>
                  <a:lnTo>
                    <a:pt x="2267" y="1346"/>
                  </a:lnTo>
                  <a:lnTo>
                    <a:pt x="2267" y="1335"/>
                  </a:lnTo>
                  <a:lnTo>
                    <a:pt x="2265" y="1327"/>
                  </a:lnTo>
                  <a:lnTo>
                    <a:pt x="2264" y="1321"/>
                  </a:lnTo>
                  <a:lnTo>
                    <a:pt x="2265" y="1317"/>
                  </a:lnTo>
                  <a:lnTo>
                    <a:pt x="2272" y="1309"/>
                  </a:lnTo>
                  <a:lnTo>
                    <a:pt x="2286" y="1301"/>
                  </a:lnTo>
                  <a:lnTo>
                    <a:pt x="2306" y="1289"/>
                  </a:lnTo>
                  <a:lnTo>
                    <a:pt x="2324" y="1279"/>
                  </a:lnTo>
                  <a:lnTo>
                    <a:pt x="2340" y="1273"/>
                  </a:lnTo>
                  <a:lnTo>
                    <a:pt x="2359" y="1265"/>
                  </a:lnTo>
                  <a:lnTo>
                    <a:pt x="2382" y="1255"/>
                  </a:lnTo>
                  <a:lnTo>
                    <a:pt x="2397" y="1247"/>
                  </a:lnTo>
                  <a:lnTo>
                    <a:pt x="2408" y="1241"/>
                  </a:lnTo>
                  <a:lnTo>
                    <a:pt x="2413" y="1234"/>
                  </a:lnTo>
                  <a:lnTo>
                    <a:pt x="2416" y="1230"/>
                  </a:lnTo>
                  <a:lnTo>
                    <a:pt x="2418" y="1223"/>
                  </a:lnTo>
                  <a:lnTo>
                    <a:pt x="2421" y="1216"/>
                  </a:lnTo>
                  <a:lnTo>
                    <a:pt x="2424" y="1206"/>
                  </a:lnTo>
                  <a:lnTo>
                    <a:pt x="2430" y="1194"/>
                  </a:lnTo>
                  <a:lnTo>
                    <a:pt x="2432" y="1185"/>
                  </a:lnTo>
                  <a:lnTo>
                    <a:pt x="2433" y="1174"/>
                  </a:lnTo>
                  <a:lnTo>
                    <a:pt x="2433" y="1161"/>
                  </a:lnTo>
                  <a:lnTo>
                    <a:pt x="2436" y="1143"/>
                  </a:lnTo>
                  <a:lnTo>
                    <a:pt x="2438" y="1124"/>
                  </a:lnTo>
                  <a:lnTo>
                    <a:pt x="2439" y="1107"/>
                  </a:lnTo>
                  <a:lnTo>
                    <a:pt x="2439" y="1090"/>
                  </a:lnTo>
                  <a:lnTo>
                    <a:pt x="2444" y="1074"/>
                  </a:lnTo>
                  <a:lnTo>
                    <a:pt x="2455" y="1057"/>
                  </a:lnTo>
                  <a:lnTo>
                    <a:pt x="2466" y="1042"/>
                  </a:lnTo>
                  <a:lnTo>
                    <a:pt x="2475" y="1028"/>
                  </a:lnTo>
                  <a:lnTo>
                    <a:pt x="2481" y="1017"/>
                  </a:lnTo>
                  <a:lnTo>
                    <a:pt x="2487" y="1006"/>
                  </a:lnTo>
                  <a:lnTo>
                    <a:pt x="2495" y="997"/>
                  </a:lnTo>
                  <a:lnTo>
                    <a:pt x="2500" y="992"/>
                  </a:lnTo>
                  <a:lnTo>
                    <a:pt x="2503" y="991"/>
                  </a:lnTo>
                  <a:lnTo>
                    <a:pt x="2505" y="989"/>
                  </a:lnTo>
                  <a:lnTo>
                    <a:pt x="2506" y="987"/>
                  </a:lnTo>
                  <a:lnTo>
                    <a:pt x="2508" y="987"/>
                  </a:lnTo>
                  <a:lnTo>
                    <a:pt x="2509" y="987"/>
                  </a:lnTo>
                  <a:lnTo>
                    <a:pt x="2511" y="987"/>
                  </a:lnTo>
                  <a:lnTo>
                    <a:pt x="2512" y="986"/>
                  </a:lnTo>
                  <a:lnTo>
                    <a:pt x="2514" y="983"/>
                  </a:lnTo>
                  <a:lnTo>
                    <a:pt x="2517" y="980"/>
                  </a:lnTo>
                  <a:lnTo>
                    <a:pt x="2522" y="972"/>
                  </a:lnTo>
                  <a:lnTo>
                    <a:pt x="2523" y="966"/>
                  </a:lnTo>
                  <a:lnTo>
                    <a:pt x="2523" y="958"/>
                  </a:lnTo>
                  <a:lnTo>
                    <a:pt x="2523" y="950"/>
                  </a:lnTo>
                  <a:lnTo>
                    <a:pt x="2526" y="938"/>
                  </a:lnTo>
                  <a:lnTo>
                    <a:pt x="2531" y="919"/>
                  </a:lnTo>
                  <a:lnTo>
                    <a:pt x="2537" y="890"/>
                  </a:lnTo>
                  <a:lnTo>
                    <a:pt x="2542" y="865"/>
                  </a:lnTo>
                  <a:lnTo>
                    <a:pt x="2545" y="843"/>
                  </a:lnTo>
                  <a:lnTo>
                    <a:pt x="2548" y="826"/>
                  </a:lnTo>
                  <a:lnTo>
                    <a:pt x="2551" y="817"/>
                  </a:lnTo>
                  <a:lnTo>
                    <a:pt x="2551" y="810"/>
                  </a:lnTo>
                  <a:lnTo>
                    <a:pt x="2553" y="804"/>
                  </a:lnTo>
                  <a:lnTo>
                    <a:pt x="2554" y="798"/>
                  </a:lnTo>
                  <a:lnTo>
                    <a:pt x="2559" y="792"/>
                  </a:lnTo>
                  <a:lnTo>
                    <a:pt x="2567" y="781"/>
                  </a:lnTo>
                  <a:lnTo>
                    <a:pt x="2576" y="768"/>
                  </a:lnTo>
                  <a:lnTo>
                    <a:pt x="2582" y="758"/>
                  </a:lnTo>
                  <a:lnTo>
                    <a:pt x="2585" y="748"/>
                  </a:lnTo>
                  <a:lnTo>
                    <a:pt x="2587" y="737"/>
                  </a:lnTo>
                  <a:lnTo>
                    <a:pt x="2587" y="722"/>
                  </a:lnTo>
                  <a:lnTo>
                    <a:pt x="2587" y="703"/>
                  </a:lnTo>
                  <a:lnTo>
                    <a:pt x="2590" y="686"/>
                  </a:lnTo>
                  <a:lnTo>
                    <a:pt x="2593" y="669"/>
                  </a:lnTo>
                  <a:lnTo>
                    <a:pt x="2593" y="650"/>
                  </a:lnTo>
                  <a:lnTo>
                    <a:pt x="2590" y="632"/>
                  </a:lnTo>
                  <a:lnTo>
                    <a:pt x="2587" y="618"/>
                  </a:lnTo>
                  <a:lnTo>
                    <a:pt x="2581" y="609"/>
                  </a:lnTo>
                  <a:lnTo>
                    <a:pt x="2571" y="598"/>
                  </a:lnTo>
                  <a:lnTo>
                    <a:pt x="2560" y="590"/>
                  </a:lnTo>
                  <a:lnTo>
                    <a:pt x="2551" y="588"/>
                  </a:lnTo>
                  <a:lnTo>
                    <a:pt x="2540" y="588"/>
                  </a:lnTo>
                  <a:lnTo>
                    <a:pt x="2528" y="588"/>
                  </a:lnTo>
                  <a:lnTo>
                    <a:pt x="2517" y="588"/>
                  </a:lnTo>
                  <a:lnTo>
                    <a:pt x="2508" y="588"/>
                  </a:lnTo>
                  <a:lnTo>
                    <a:pt x="2500" y="587"/>
                  </a:lnTo>
                  <a:lnTo>
                    <a:pt x="2495" y="581"/>
                  </a:lnTo>
                  <a:lnTo>
                    <a:pt x="2494" y="570"/>
                  </a:lnTo>
                  <a:lnTo>
                    <a:pt x="2492" y="559"/>
                  </a:lnTo>
                  <a:lnTo>
                    <a:pt x="2492" y="550"/>
                  </a:lnTo>
                  <a:lnTo>
                    <a:pt x="2492" y="542"/>
                  </a:lnTo>
                  <a:lnTo>
                    <a:pt x="2494" y="537"/>
                  </a:lnTo>
                  <a:lnTo>
                    <a:pt x="2500" y="534"/>
                  </a:lnTo>
                  <a:lnTo>
                    <a:pt x="2511" y="536"/>
                  </a:lnTo>
                  <a:lnTo>
                    <a:pt x="2526" y="540"/>
                  </a:lnTo>
                  <a:lnTo>
                    <a:pt x="2536" y="546"/>
                  </a:lnTo>
                  <a:lnTo>
                    <a:pt x="2543" y="550"/>
                  </a:lnTo>
                  <a:lnTo>
                    <a:pt x="2548" y="548"/>
                  </a:lnTo>
                  <a:lnTo>
                    <a:pt x="2553" y="536"/>
                  </a:lnTo>
                  <a:lnTo>
                    <a:pt x="2557" y="523"/>
                  </a:lnTo>
                  <a:lnTo>
                    <a:pt x="2560" y="514"/>
                  </a:lnTo>
                  <a:lnTo>
                    <a:pt x="2565" y="508"/>
                  </a:lnTo>
                  <a:lnTo>
                    <a:pt x="2568" y="498"/>
                  </a:lnTo>
                  <a:lnTo>
                    <a:pt x="2571" y="486"/>
                  </a:lnTo>
                  <a:lnTo>
                    <a:pt x="2574" y="470"/>
                  </a:lnTo>
                  <a:lnTo>
                    <a:pt x="2579" y="459"/>
                  </a:lnTo>
                  <a:lnTo>
                    <a:pt x="2581" y="450"/>
                  </a:lnTo>
                  <a:lnTo>
                    <a:pt x="2581" y="439"/>
                  </a:lnTo>
                  <a:lnTo>
                    <a:pt x="2576" y="427"/>
                  </a:lnTo>
                  <a:lnTo>
                    <a:pt x="2567" y="411"/>
                  </a:lnTo>
                  <a:lnTo>
                    <a:pt x="2560" y="402"/>
                  </a:lnTo>
                  <a:lnTo>
                    <a:pt x="2554" y="391"/>
                  </a:lnTo>
                  <a:lnTo>
                    <a:pt x="2551" y="380"/>
                  </a:lnTo>
                  <a:lnTo>
                    <a:pt x="2546" y="369"/>
                  </a:lnTo>
                  <a:lnTo>
                    <a:pt x="2542" y="362"/>
                  </a:lnTo>
                  <a:lnTo>
                    <a:pt x="2534" y="354"/>
                  </a:lnTo>
                  <a:lnTo>
                    <a:pt x="2531" y="345"/>
                  </a:lnTo>
                  <a:lnTo>
                    <a:pt x="2531" y="334"/>
                  </a:lnTo>
                  <a:lnTo>
                    <a:pt x="2536" y="321"/>
                  </a:lnTo>
                  <a:lnTo>
                    <a:pt x="2543" y="310"/>
                  </a:lnTo>
                  <a:lnTo>
                    <a:pt x="2553" y="301"/>
                  </a:lnTo>
                  <a:lnTo>
                    <a:pt x="2560" y="290"/>
                  </a:lnTo>
                  <a:lnTo>
                    <a:pt x="2564" y="282"/>
                  </a:lnTo>
                  <a:lnTo>
                    <a:pt x="2565" y="276"/>
                  </a:lnTo>
                  <a:lnTo>
                    <a:pt x="2568" y="275"/>
                  </a:lnTo>
                  <a:lnTo>
                    <a:pt x="2574" y="273"/>
                  </a:lnTo>
                  <a:lnTo>
                    <a:pt x="2587" y="275"/>
                  </a:lnTo>
                  <a:lnTo>
                    <a:pt x="2604" y="276"/>
                  </a:lnTo>
                  <a:lnTo>
                    <a:pt x="2615" y="278"/>
                  </a:lnTo>
                  <a:lnTo>
                    <a:pt x="2623" y="273"/>
                  </a:lnTo>
                  <a:lnTo>
                    <a:pt x="2630" y="261"/>
                  </a:lnTo>
                  <a:lnTo>
                    <a:pt x="2640" y="242"/>
                  </a:lnTo>
                  <a:lnTo>
                    <a:pt x="2644" y="225"/>
                  </a:lnTo>
                  <a:lnTo>
                    <a:pt x="2646" y="205"/>
                  </a:lnTo>
                  <a:lnTo>
                    <a:pt x="2649" y="196"/>
                  </a:lnTo>
                  <a:lnTo>
                    <a:pt x="2651" y="192"/>
                  </a:lnTo>
                  <a:lnTo>
                    <a:pt x="2655" y="189"/>
                  </a:lnTo>
                  <a:lnTo>
                    <a:pt x="2657" y="188"/>
                  </a:lnTo>
                  <a:lnTo>
                    <a:pt x="2658" y="183"/>
                  </a:lnTo>
                  <a:lnTo>
                    <a:pt x="2655" y="177"/>
                  </a:lnTo>
                  <a:lnTo>
                    <a:pt x="2651" y="166"/>
                  </a:lnTo>
                  <a:lnTo>
                    <a:pt x="2646" y="158"/>
                  </a:lnTo>
                  <a:lnTo>
                    <a:pt x="2641" y="152"/>
                  </a:lnTo>
                  <a:lnTo>
                    <a:pt x="2641" y="146"/>
                  </a:lnTo>
                  <a:lnTo>
                    <a:pt x="2644" y="138"/>
                  </a:lnTo>
                  <a:lnTo>
                    <a:pt x="2646" y="130"/>
                  </a:lnTo>
                  <a:lnTo>
                    <a:pt x="2644" y="121"/>
                  </a:lnTo>
                  <a:lnTo>
                    <a:pt x="2643" y="113"/>
                  </a:lnTo>
                  <a:lnTo>
                    <a:pt x="2641" y="107"/>
                  </a:lnTo>
                  <a:lnTo>
                    <a:pt x="2641" y="101"/>
                  </a:lnTo>
                  <a:lnTo>
                    <a:pt x="2646" y="99"/>
                  </a:lnTo>
                  <a:lnTo>
                    <a:pt x="2654" y="99"/>
                  </a:lnTo>
                  <a:lnTo>
                    <a:pt x="2668" y="105"/>
                  </a:lnTo>
                  <a:lnTo>
                    <a:pt x="2677" y="112"/>
                  </a:lnTo>
                  <a:lnTo>
                    <a:pt x="2685" y="118"/>
                  </a:lnTo>
                  <a:lnTo>
                    <a:pt x="2691" y="121"/>
                  </a:lnTo>
                  <a:lnTo>
                    <a:pt x="2699" y="119"/>
                  </a:lnTo>
                  <a:lnTo>
                    <a:pt x="2706" y="112"/>
                  </a:lnTo>
                  <a:lnTo>
                    <a:pt x="2714" y="109"/>
                  </a:lnTo>
                  <a:lnTo>
                    <a:pt x="2719" y="109"/>
                  </a:lnTo>
                  <a:lnTo>
                    <a:pt x="2727" y="116"/>
                  </a:lnTo>
                  <a:lnTo>
                    <a:pt x="2731" y="132"/>
                  </a:lnTo>
                  <a:lnTo>
                    <a:pt x="2733" y="150"/>
                  </a:lnTo>
                  <a:lnTo>
                    <a:pt x="2733" y="174"/>
                  </a:lnTo>
                  <a:lnTo>
                    <a:pt x="2734" y="188"/>
                  </a:lnTo>
                  <a:lnTo>
                    <a:pt x="2734" y="203"/>
                  </a:lnTo>
                  <a:lnTo>
                    <a:pt x="2738" y="217"/>
                  </a:lnTo>
                  <a:lnTo>
                    <a:pt x="2744" y="228"/>
                  </a:lnTo>
                  <a:lnTo>
                    <a:pt x="2753" y="236"/>
                  </a:lnTo>
                  <a:lnTo>
                    <a:pt x="2766" y="242"/>
                  </a:lnTo>
                  <a:lnTo>
                    <a:pt x="2775" y="248"/>
                  </a:lnTo>
                  <a:lnTo>
                    <a:pt x="2783" y="251"/>
                  </a:lnTo>
                  <a:lnTo>
                    <a:pt x="2787" y="250"/>
                  </a:lnTo>
                  <a:lnTo>
                    <a:pt x="2793" y="239"/>
                  </a:lnTo>
                  <a:lnTo>
                    <a:pt x="2793" y="228"/>
                  </a:lnTo>
                  <a:lnTo>
                    <a:pt x="2792" y="216"/>
                  </a:lnTo>
                  <a:lnTo>
                    <a:pt x="2787" y="203"/>
                  </a:lnTo>
                  <a:lnTo>
                    <a:pt x="2783" y="192"/>
                  </a:lnTo>
                  <a:lnTo>
                    <a:pt x="2781" y="185"/>
                  </a:lnTo>
                  <a:lnTo>
                    <a:pt x="2783" y="178"/>
                  </a:lnTo>
                  <a:lnTo>
                    <a:pt x="2789" y="177"/>
                  </a:lnTo>
                  <a:lnTo>
                    <a:pt x="2803" y="182"/>
                  </a:lnTo>
                  <a:lnTo>
                    <a:pt x="2815" y="189"/>
                  </a:lnTo>
                  <a:lnTo>
                    <a:pt x="2828" y="199"/>
                  </a:lnTo>
                  <a:lnTo>
                    <a:pt x="2840" y="209"/>
                  </a:lnTo>
                  <a:lnTo>
                    <a:pt x="2851" y="217"/>
                  </a:lnTo>
                  <a:lnTo>
                    <a:pt x="2859" y="225"/>
                  </a:lnTo>
                  <a:lnTo>
                    <a:pt x="2865" y="230"/>
                  </a:lnTo>
                  <a:lnTo>
                    <a:pt x="2871" y="230"/>
                  </a:lnTo>
                  <a:lnTo>
                    <a:pt x="2877" y="222"/>
                  </a:lnTo>
                  <a:lnTo>
                    <a:pt x="2890" y="188"/>
                  </a:lnTo>
                  <a:lnTo>
                    <a:pt x="2894" y="154"/>
                  </a:lnTo>
                  <a:lnTo>
                    <a:pt x="2896" y="141"/>
                  </a:lnTo>
                  <a:lnTo>
                    <a:pt x="2899" y="130"/>
                  </a:lnTo>
                  <a:lnTo>
                    <a:pt x="2901" y="121"/>
                  </a:lnTo>
                  <a:lnTo>
                    <a:pt x="2898" y="112"/>
                  </a:lnTo>
                  <a:lnTo>
                    <a:pt x="2890" y="104"/>
                  </a:lnTo>
                  <a:lnTo>
                    <a:pt x="2879" y="98"/>
                  </a:lnTo>
                  <a:lnTo>
                    <a:pt x="2870" y="96"/>
                  </a:lnTo>
                  <a:lnTo>
                    <a:pt x="2863" y="98"/>
                  </a:lnTo>
                  <a:lnTo>
                    <a:pt x="2857" y="102"/>
                  </a:lnTo>
                  <a:lnTo>
                    <a:pt x="2851" y="109"/>
                  </a:lnTo>
                  <a:lnTo>
                    <a:pt x="2843" y="116"/>
                  </a:lnTo>
                  <a:lnTo>
                    <a:pt x="2835" y="119"/>
                  </a:lnTo>
                  <a:lnTo>
                    <a:pt x="2826" y="119"/>
                  </a:lnTo>
                  <a:lnTo>
                    <a:pt x="2811" y="119"/>
                  </a:lnTo>
                  <a:lnTo>
                    <a:pt x="2803" y="123"/>
                  </a:lnTo>
                  <a:lnTo>
                    <a:pt x="2797" y="127"/>
                  </a:lnTo>
                  <a:lnTo>
                    <a:pt x="2790" y="133"/>
                  </a:lnTo>
                  <a:lnTo>
                    <a:pt x="2787" y="140"/>
                  </a:lnTo>
                  <a:lnTo>
                    <a:pt x="2783" y="143"/>
                  </a:lnTo>
                  <a:lnTo>
                    <a:pt x="2779" y="143"/>
                  </a:lnTo>
                  <a:lnTo>
                    <a:pt x="2773" y="135"/>
                  </a:lnTo>
                  <a:lnTo>
                    <a:pt x="2766" y="119"/>
                  </a:lnTo>
                  <a:lnTo>
                    <a:pt x="2762" y="107"/>
                  </a:lnTo>
                  <a:lnTo>
                    <a:pt x="2764" y="93"/>
                  </a:lnTo>
                  <a:lnTo>
                    <a:pt x="2769" y="76"/>
                  </a:lnTo>
                  <a:lnTo>
                    <a:pt x="2773" y="62"/>
                  </a:lnTo>
                  <a:lnTo>
                    <a:pt x="2775" y="46"/>
                  </a:lnTo>
                  <a:lnTo>
                    <a:pt x="2778" y="31"/>
                  </a:lnTo>
                  <a:lnTo>
                    <a:pt x="2783" y="18"/>
                  </a:lnTo>
                  <a:lnTo>
                    <a:pt x="2789" y="8"/>
                  </a:lnTo>
                  <a:lnTo>
                    <a:pt x="2800" y="1"/>
                  </a:lnTo>
                  <a:lnTo>
                    <a:pt x="2815" y="0"/>
                  </a:lnTo>
                  <a:lnTo>
                    <a:pt x="2832" y="5"/>
                  </a:lnTo>
                  <a:lnTo>
                    <a:pt x="2849" y="11"/>
                  </a:lnTo>
                  <a:lnTo>
                    <a:pt x="2863" y="20"/>
                  </a:lnTo>
                  <a:lnTo>
                    <a:pt x="2874" y="28"/>
                  </a:lnTo>
                  <a:lnTo>
                    <a:pt x="2879" y="36"/>
                  </a:lnTo>
                  <a:lnTo>
                    <a:pt x="2882" y="45"/>
                  </a:lnTo>
                  <a:lnTo>
                    <a:pt x="2885" y="53"/>
                  </a:lnTo>
                  <a:lnTo>
                    <a:pt x="2887" y="59"/>
                  </a:lnTo>
                  <a:lnTo>
                    <a:pt x="2891" y="60"/>
                  </a:lnTo>
                  <a:lnTo>
                    <a:pt x="2898" y="60"/>
                  </a:lnTo>
                  <a:lnTo>
                    <a:pt x="2907" y="54"/>
                  </a:lnTo>
                  <a:lnTo>
                    <a:pt x="2916" y="46"/>
                  </a:lnTo>
                  <a:lnTo>
                    <a:pt x="2924" y="39"/>
                  </a:lnTo>
                  <a:lnTo>
                    <a:pt x="2932" y="34"/>
                  </a:lnTo>
                  <a:lnTo>
                    <a:pt x="2943" y="32"/>
                  </a:lnTo>
                  <a:lnTo>
                    <a:pt x="2949" y="36"/>
                  </a:lnTo>
                  <a:lnTo>
                    <a:pt x="2952" y="43"/>
                  </a:lnTo>
                  <a:lnTo>
                    <a:pt x="2952" y="54"/>
                  </a:lnTo>
                  <a:lnTo>
                    <a:pt x="2950" y="67"/>
                  </a:lnTo>
                  <a:lnTo>
                    <a:pt x="2946" y="79"/>
                  </a:lnTo>
                  <a:lnTo>
                    <a:pt x="2943" y="90"/>
                  </a:lnTo>
                  <a:lnTo>
                    <a:pt x="2939" y="99"/>
                  </a:lnTo>
                  <a:lnTo>
                    <a:pt x="2936" y="113"/>
                  </a:lnTo>
                  <a:lnTo>
                    <a:pt x="2936" y="132"/>
                  </a:lnTo>
                  <a:lnTo>
                    <a:pt x="2936" y="152"/>
                  </a:lnTo>
                  <a:lnTo>
                    <a:pt x="2938" y="171"/>
                  </a:lnTo>
                  <a:lnTo>
                    <a:pt x="2939" y="185"/>
                  </a:lnTo>
                  <a:lnTo>
                    <a:pt x="2941" y="199"/>
                  </a:lnTo>
                  <a:lnTo>
                    <a:pt x="2943" y="219"/>
                  </a:lnTo>
                  <a:lnTo>
                    <a:pt x="2944" y="241"/>
                  </a:lnTo>
                  <a:lnTo>
                    <a:pt x="2946" y="262"/>
                  </a:lnTo>
                  <a:lnTo>
                    <a:pt x="2949" y="282"/>
                  </a:lnTo>
                  <a:lnTo>
                    <a:pt x="2950" y="296"/>
                  </a:lnTo>
                  <a:lnTo>
                    <a:pt x="2955" y="309"/>
                  </a:lnTo>
                  <a:lnTo>
                    <a:pt x="2958" y="320"/>
                  </a:lnTo>
                  <a:lnTo>
                    <a:pt x="2964" y="329"/>
                  </a:lnTo>
                  <a:lnTo>
                    <a:pt x="2971" y="335"/>
                  </a:lnTo>
                  <a:lnTo>
                    <a:pt x="2980" y="337"/>
                  </a:lnTo>
                  <a:lnTo>
                    <a:pt x="2992" y="338"/>
                  </a:lnTo>
                  <a:lnTo>
                    <a:pt x="3002" y="343"/>
                  </a:lnTo>
                  <a:lnTo>
                    <a:pt x="3009" y="352"/>
                  </a:lnTo>
                  <a:lnTo>
                    <a:pt x="3017" y="363"/>
                  </a:lnTo>
                  <a:lnTo>
                    <a:pt x="3023" y="373"/>
                  </a:lnTo>
                  <a:lnTo>
                    <a:pt x="3033" y="383"/>
                  </a:lnTo>
                  <a:lnTo>
                    <a:pt x="3044" y="394"/>
                  </a:lnTo>
                  <a:lnTo>
                    <a:pt x="3054" y="408"/>
                  </a:lnTo>
                  <a:lnTo>
                    <a:pt x="3062" y="424"/>
                  </a:lnTo>
                  <a:lnTo>
                    <a:pt x="3067" y="442"/>
                  </a:lnTo>
                  <a:lnTo>
                    <a:pt x="3070" y="477"/>
                  </a:lnTo>
                  <a:lnTo>
                    <a:pt x="3076" y="503"/>
                  </a:lnTo>
                  <a:lnTo>
                    <a:pt x="3089" y="528"/>
                  </a:lnTo>
                  <a:lnTo>
                    <a:pt x="3098" y="539"/>
                  </a:lnTo>
                  <a:lnTo>
                    <a:pt x="3106" y="546"/>
                  </a:lnTo>
                  <a:lnTo>
                    <a:pt x="3112" y="553"/>
                  </a:lnTo>
                  <a:lnTo>
                    <a:pt x="3115" y="562"/>
                  </a:lnTo>
                  <a:lnTo>
                    <a:pt x="3117" y="577"/>
                  </a:lnTo>
                  <a:lnTo>
                    <a:pt x="3118" y="598"/>
                  </a:lnTo>
                  <a:lnTo>
                    <a:pt x="3121" y="616"/>
                  </a:lnTo>
                  <a:lnTo>
                    <a:pt x="3124" y="632"/>
                  </a:lnTo>
                  <a:lnTo>
                    <a:pt x="3123" y="650"/>
                  </a:lnTo>
                  <a:lnTo>
                    <a:pt x="3123" y="669"/>
                  </a:lnTo>
                  <a:lnTo>
                    <a:pt x="3126" y="688"/>
                  </a:lnTo>
                  <a:lnTo>
                    <a:pt x="3129" y="703"/>
                  </a:lnTo>
                  <a:lnTo>
                    <a:pt x="3129" y="716"/>
                  </a:lnTo>
                  <a:lnTo>
                    <a:pt x="3126" y="731"/>
                  </a:lnTo>
                  <a:lnTo>
                    <a:pt x="3121" y="753"/>
                  </a:lnTo>
                  <a:lnTo>
                    <a:pt x="3115" y="776"/>
                  </a:lnTo>
                  <a:lnTo>
                    <a:pt x="3107" y="800"/>
                  </a:lnTo>
                  <a:lnTo>
                    <a:pt x="3096" y="818"/>
                  </a:lnTo>
                  <a:lnTo>
                    <a:pt x="3087" y="829"/>
                  </a:lnTo>
                  <a:lnTo>
                    <a:pt x="3078" y="838"/>
                  </a:lnTo>
                  <a:lnTo>
                    <a:pt x="3070" y="849"/>
                  </a:lnTo>
                  <a:lnTo>
                    <a:pt x="3064" y="860"/>
                  </a:lnTo>
                  <a:lnTo>
                    <a:pt x="3056" y="871"/>
                  </a:lnTo>
                  <a:lnTo>
                    <a:pt x="3047" y="883"/>
                  </a:lnTo>
                  <a:lnTo>
                    <a:pt x="3036" y="900"/>
                  </a:lnTo>
                  <a:lnTo>
                    <a:pt x="3025" y="918"/>
                  </a:lnTo>
                  <a:lnTo>
                    <a:pt x="3016" y="932"/>
                  </a:lnTo>
                  <a:lnTo>
                    <a:pt x="3009" y="944"/>
                  </a:lnTo>
                  <a:lnTo>
                    <a:pt x="3009" y="959"/>
                  </a:lnTo>
                  <a:lnTo>
                    <a:pt x="3009" y="977"/>
                  </a:lnTo>
                  <a:lnTo>
                    <a:pt x="3008" y="995"/>
                  </a:lnTo>
                  <a:lnTo>
                    <a:pt x="3006" y="1017"/>
                  </a:lnTo>
                  <a:lnTo>
                    <a:pt x="3003" y="1036"/>
                  </a:lnTo>
                  <a:lnTo>
                    <a:pt x="3003" y="1051"/>
                  </a:lnTo>
                  <a:lnTo>
                    <a:pt x="3006" y="1067"/>
                  </a:lnTo>
                  <a:lnTo>
                    <a:pt x="3011" y="1082"/>
                  </a:lnTo>
                  <a:lnTo>
                    <a:pt x="3017" y="1098"/>
                  </a:lnTo>
                  <a:lnTo>
                    <a:pt x="3020" y="1112"/>
                  </a:lnTo>
                  <a:lnTo>
                    <a:pt x="3019" y="1121"/>
                  </a:lnTo>
                  <a:lnTo>
                    <a:pt x="3014" y="1129"/>
                  </a:lnTo>
                  <a:lnTo>
                    <a:pt x="3008" y="1133"/>
                  </a:lnTo>
                  <a:lnTo>
                    <a:pt x="3000" y="1135"/>
                  </a:lnTo>
                  <a:lnTo>
                    <a:pt x="2991" y="1130"/>
                  </a:lnTo>
                  <a:lnTo>
                    <a:pt x="2981" y="1118"/>
                  </a:lnTo>
                  <a:lnTo>
                    <a:pt x="2969" y="1101"/>
                  </a:lnTo>
                  <a:lnTo>
                    <a:pt x="2957" y="1091"/>
                  </a:lnTo>
                  <a:lnTo>
                    <a:pt x="2944" y="1087"/>
                  </a:lnTo>
                  <a:lnTo>
                    <a:pt x="2930" y="1091"/>
                  </a:lnTo>
                  <a:lnTo>
                    <a:pt x="2912" y="1101"/>
                  </a:lnTo>
                  <a:lnTo>
                    <a:pt x="2894" y="1107"/>
                  </a:lnTo>
                  <a:lnTo>
                    <a:pt x="2887" y="1110"/>
                  </a:lnTo>
                  <a:lnTo>
                    <a:pt x="2882" y="1113"/>
                  </a:lnTo>
                  <a:lnTo>
                    <a:pt x="2879" y="1121"/>
                  </a:lnTo>
                  <a:lnTo>
                    <a:pt x="2873" y="1135"/>
                  </a:lnTo>
                  <a:lnTo>
                    <a:pt x="2866" y="1155"/>
                  </a:lnTo>
                  <a:lnTo>
                    <a:pt x="2862" y="1174"/>
                  </a:lnTo>
                  <a:lnTo>
                    <a:pt x="2857" y="1191"/>
                  </a:lnTo>
                  <a:lnTo>
                    <a:pt x="2854" y="1208"/>
                  </a:lnTo>
                  <a:lnTo>
                    <a:pt x="2853" y="1228"/>
                  </a:lnTo>
                  <a:lnTo>
                    <a:pt x="2851" y="1253"/>
                  </a:lnTo>
                  <a:lnTo>
                    <a:pt x="2853" y="1273"/>
                  </a:lnTo>
                  <a:lnTo>
                    <a:pt x="2854" y="1287"/>
                  </a:lnTo>
                  <a:lnTo>
                    <a:pt x="2859" y="1298"/>
                  </a:lnTo>
                  <a:lnTo>
                    <a:pt x="2865" y="1304"/>
                  </a:lnTo>
                  <a:lnTo>
                    <a:pt x="2870" y="1310"/>
                  </a:lnTo>
                  <a:lnTo>
                    <a:pt x="2876" y="1318"/>
                  </a:lnTo>
                  <a:lnTo>
                    <a:pt x="2882" y="1329"/>
                  </a:lnTo>
                  <a:lnTo>
                    <a:pt x="2887" y="1345"/>
                  </a:lnTo>
                  <a:lnTo>
                    <a:pt x="2890" y="1366"/>
                  </a:lnTo>
                  <a:lnTo>
                    <a:pt x="2891" y="1393"/>
                  </a:lnTo>
                  <a:lnTo>
                    <a:pt x="2890" y="1425"/>
                  </a:lnTo>
                  <a:lnTo>
                    <a:pt x="2888" y="1452"/>
                  </a:lnTo>
                  <a:lnTo>
                    <a:pt x="2890" y="1473"/>
                  </a:lnTo>
                  <a:lnTo>
                    <a:pt x="2893" y="1491"/>
                  </a:lnTo>
                  <a:lnTo>
                    <a:pt x="2894" y="1506"/>
                  </a:lnTo>
                  <a:lnTo>
                    <a:pt x="2893" y="1522"/>
                  </a:lnTo>
                  <a:lnTo>
                    <a:pt x="2888" y="1539"/>
                  </a:lnTo>
                  <a:lnTo>
                    <a:pt x="2882" y="1560"/>
                  </a:lnTo>
                  <a:lnTo>
                    <a:pt x="2879" y="1577"/>
                  </a:lnTo>
                  <a:lnTo>
                    <a:pt x="2876" y="1590"/>
                  </a:lnTo>
                  <a:lnTo>
                    <a:pt x="2873" y="1599"/>
                  </a:lnTo>
                  <a:lnTo>
                    <a:pt x="2866" y="1605"/>
                  </a:lnTo>
                  <a:lnTo>
                    <a:pt x="2857" y="1612"/>
                  </a:lnTo>
                  <a:lnTo>
                    <a:pt x="2846" y="1624"/>
                  </a:lnTo>
                  <a:lnTo>
                    <a:pt x="2834" y="1640"/>
                  </a:lnTo>
                  <a:lnTo>
                    <a:pt x="2823" y="1661"/>
                  </a:lnTo>
                  <a:lnTo>
                    <a:pt x="2812" y="1688"/>
                  </a:lnTo>
                  <a:lnTo>
                    <a:pt x="2804" y="1714"/>
                  </a:lnTo>
                  <a:lnTo>
                    <a:pt x="2797" y="1737"/>
                  </a:lnTo>
                  <a:lnTo>
                    <a:pt x="2790" y="1758"/>
                  </a:lnTo>
                  <a:lnTo>
                    <a:pt x="2786" y="1775"/>
                  </a:lnTo>
                  <a:lnTo>
                    <a:pt x="2787" y="1789"/>
                  </a:lnTo>
                  <a:lnTo>
                    <a:pt x="2789" y="1803"/>
                  </a:lnTo>
                  <a:lnTo>
                    <a:pt x="2786" y="1815"/>
                  </a:lnTo>
                  <a:lnTo>
                    <a:pt x="2783" y="1827"/>
                  </a:lnTo>
                  <a:lnTo>
                    <a:pt x="2781" y="1843"/>
                  </a:lnTo>
                  <a:lnTo>
                    <a:pt x="2781" y="1859"/>
                  </a:lnTo>
                  <a:lnTo>
                    <a:pt x="2786" y="1877"/>
                  </a:lnTo>
                  <a:lnTo>
                    <a:pt x="2790" y="1897"/>
                  </a:lnTo>
                  <a:lnTo>
                    <a:pt x="2797" y="1919"/>
                  </a:lnTo>
                  <a:lnTo>
                    <a:pt x="2804" y="1936"/>
                  </a:lnTo>
                  <a:lnTo>
                    <a:pt x="2811" y="1949"/>
                  </a:lnTo>
                  <a:lnTo>
                    <a:pt x="2818" y="1958"/>
                  </a:lnTo>
                  <a:lnTo>
                    <a:pt x="2828" y="1969"/>
                  </a:lnTo>
                  <a:lnTo>
                    <a:pt x="2839" y="1983"/>
                  </a:lnTo>
                  <a:lnTo>
                    <a:pt x="2849" y="1997"/>
                  </a:lnTo>
                  <a:lnTo>
                    <a:pt x="2860" y="2011"/>
                  </a:lnTo>
                  <a:lnTo>
                    <a:pt x="2868" y="2022"/>
                  </a:lnTo>
                  <a:lnTo>
                    <a:pt x="2873" y="2031"/>
                  </a:lnTo>
                  <a:lnTo>
                    <a:pt x="2873" y="2037"/>
                  </a:lnTo>
                  <a:lnTo>
                    <a:pt x="2865" y="2040"/>
                  </a:lnTo>
                  <a:lnTo>
                    <a:pt x="2854" y="2042"/>
                  </a:lnTo>
                  <a:lnTo>
                    <a:pt x="2842" y="2040"/>
                  </a:lnTo>
                  <a:lnTo>
                    <a:pt x="2828" y="2042"/>
                  </a:lnTo>
                  <a:lnTo>
                    <a:pt x="2815" y="2046"/>
                  </a:lnTo>
                  <a:lnTo>
                    <a:pt x="2793" y="2060"/>
                  </a:lnTo>
                  <a:lnTo>
                    <a:pt x="2772" y="2079"/>
                  </a:lnTo>
                  <a:lnTo>
                    <a:pt x="2753" y="2101"/>
                  </a:lnTo>
                  <a:lnTo>
                    <a:pt x="2745" y="2116"/>
                  </a:lnTo>
                  <a:lnTo>
                    <a:pt x="2739" y="2130"/>
                  </a:lnTo>
                  <a:lnTo>
                    <a:pt x="2738" y="2144"/>
                  </a:lnTo>
                  <a:lnTo>
                    <a:pt x="2739" y="2160"/>
                  </a:lnTo>
                  <a:lnTo>
                    <a:pt x="2739" y="2177"/>
                  </a:lnTo>
                  <a:lnTo>
                    <a:pt x="2741" y="2194"/>
                  </a:lnTo>
                  <a:lnTo>
                    <a:pt x="2738" y="2211"/>
                  </a:lnTo>
                  <a:lnTo>
                    <a:pt x="2730" y="2225"/>
                  </a:lnTo>
                  <a:lnTo>
                    <a:pt x="2717" y="2234"/>
                  </a:lnTo>
                  <a:lnTo>
                    <a:pt x="2700" y="2239"/>
                  </a:lnTo>
                  <a:lnTo>
                    <a:pt x="2685" y="2244"/>
                  </a:lnTo>
                  <a:lnTo>
                    <a:pt x="2668" y="2250"/>
                  </a:lnTo>
                  <a:lnTo>
                    <a:pt x="2649" y="2265"/>
                  </a:lnTo>
                  <a:lnTo>
                    <a:pt x="2632" y="2281"/>
                  </a:lnTo>
                  <a:lnTo>
                    <a:pt x="2623" y="2298"/>
                  </a:lnTo>
                  <a:lnTo>
                    <a:pt x="2616" y="2310"/>
                  </a:lnTo>
                  <a:lnTo>
                    <a:pt x="2612" y="2320"/>
                  </a:lnTo>
                  <a:lnTo>
                    <a:pt x="2604" y="2323"/>
                  </a:lnTo>
                  <a:lnTo>
                    <a:pt x="2595" y="2321"/>
                  </a:lnTo>
                  <a:lnTo>
                    <a:pt x="2587" y="2318"/>
                  </a:lnTo>
                  <a:lnTo>
                    <a:pt x="2579" y="2317"/>
                  </a:lnTo>
                  <a:lnTo>
                    <a:pt x="2573" y="2314"/>
                  </a:lnTo>
                  <a:lnTo>
                    <a:pt x="2568" y="2310"/>
                  </a:lnTo>
                  <a:lnTo>
                    <a:pt x="2567" y="2306"/>
                  </a:lnTo>
                  <a:lnTo>
                    <a:pt x="2567" y="2296"/>
                  </a:lnTo>
                  <a:lnTo>
                    <a:pt x="2571" y="2284"/>
                  </a:lnTo>
                  <a:lnTo>
                    <a:pt x="2576" y="2275"/>
                  </a:lnTo>
                  <a:lnTo>
                    <a:pt x="2579" y="2267"/>
                  </a:lnTo>
                  <a:lnTo>
                    <a:pt x="2582" y="2258"/>
                  </a:lnTo>
                  <a:lnTo>
                    <a:pt x="2582" y="2244"/>
                  </a:lnTo>
                  <a:lnTo>
                    <a:pt x="2582" y="2231"/>
                  </a:lnTo>
                  <a:lnTo>
                    <a:pt x="2582" y="2223"/>
                  </a:lnTo>
                  <a:lnTo>
                    <a:pt x="2584" y="2217"/>
                  </a:lnTo>
                  <a:lnTo>
                    <a:pt x="2585" y="2209"/>
                  </a:lnTo>
                  <a:lnTo>
                    <a:pt x="2587" y="2197"/>
                  </a:lnTo>
                  <a:lnTo>
                    <a:pt x="2587" y="2186"/>
                  </a:lnTo>
                  <a:lnTo>
                    <a:pt x="2585" y="2178"/>
                  </a:lnTo>
                  <a:lnTo>
                    <a:pt x="2584" y="2172"/>
                  </a:lnTo>
                  <a:lnTo>
                    <a:pt x="2584" y="2166"/>
                  </a:lnTo>
                  <a:lnTo>
                    <a:pt x="2587" y="2158"/>
                  </a:lnTo>
                  <a:lnTo>
                    <a:pt x="2595" y="2150"/>
                  </a:lnTo>
                  <a:lnTo>
                    <a:pt x="2602" y="2143"/>
                  </a:lnTo>
                  <a:lnTo>
                    <a:pt x="2607" y="2136"/>
                  </a:lnTo>
                  <a:lnTo>
                    <a:pt x="2610" y="2133"/>
                  </a:lnTo>
                  <a:lnTo>
                    <a:pt x="2613" y="2129"/>
                  </a:lnTo>
                  <a:lnTo>
                    <a:pt x="2618" y="2123"/>
                  </a:lnTo>
                  <a:lnTo>
                    <a:pt x="2626" y="2112"/>
                  </a:lnTo>
                  <a:lnTo>
                    <a:pt x="2637" y="2101"/>
                  </a:lnTo>
                  <a:lnTo>
                    <a:pt x="2643" y="2091"/>
                  </a:lnTo>
                  <a:lnTo>
                    <a:pt x="2646" y="2085"/>
                  </a:lnTo>
                  <a:lnTo>
                    <a:pt x="2643" y="2077"/>
                  </a:lnTo>
                  <a:lnTo>
                    <a:pt x="2635" y="2068"/>
                  </a:lnTo>
                  <a:lnTo>
                    <a:pt x="2623" y="2060"/>
                  </a:lnTo>
                  <a:lnTo>
                    <a:pt x="2609" y="2060"/>
                  </a:lnTo>
                  <a:lnTo>
                    <a:pt x="2596" y="2064"/>
                  </a:lnTo>
                  <a:lnTo>
                    <a:pt x="2585" y="2070"/>
                  </a:lnTo>
                  <a:lnTo>
                    <a:pt x="2576" y="2073"/>
                  </a:lnTo>
                  <a:lnTo>
                    <a:pt x="2567" y="2079"/>
                  </a:lnTo>
                  <a:lnTo>
                    <a:pt x="2559" y="2087"/>
                  </a:lnTo>
                  <a:lnTo>
                    <a:pt x="2553" y="2099"/>
                  </a:lnTo>
                  <a:lnTo>
                    <a:pt x="2545" y="2110"/>
                  </a:lnTo>
                  <a:lnTo>
                    <a:pt x="2539" y="2116"/>
                  </a:lnTo>
                  <a:lnTo>
                    <a:pt x="2533" y="2119"/>
                  </a:lnTo>
                  <a:lnTo>
                    <a:pt x="2526" y="2121"/>
                  </a:lnTo>
                  <a:lnTo>
                    <a:pt x="2522" y="2126"/>
                  </a:lnTo>
                  <a:lnTo>
                    <a:pt x="2519" y="2132"/>
                  </a:lnTo>
                  <a:lnTo>
                    <a:pt x="2519" y="2144"/>
                  </a:lnTo>
                  <a:lnTo>
                    <a:pt x="2525" y="2161"/>
                  </a:lnTo>
                  <a:lnTo>
                    <a:pt x="2529" y="2174"/>
                  </a:lnTo>
                  <a:lnTo>
                    <a:pt x="2534" y="2186"/>
                  </a:lnTo>
                  <a:lnTo>
                    <a:pt x="2537" y="2200"/>
                  </a:lnTo>
                  <a:lnTo>
                    <a:pt x="2539" y="2213"/>
                  </a:lnTo>
                  <a:lnTo>
                    <a:pt x="2539" y="2223"/>
                  </a:lnTo>
                  <a:lnTo>
                    <a:pt x="2539" y="2231"/>
                  </a:lnTo>
                  <a:lnTo>
                    <a:pt x="2534" y="2237"/>
                  </a:lnTo>
                  <a:lnTo>
                    <a:pt x="2525" y="2241"/>
                  </a:lnTo>
                  <a:lnTo>
                    <a:pt x="2519" y="2241"/>
                  </a:lnTo>
                  <a:lnTo>
                    <a:pt x="2514" y="2236"/>
                  </a:lnTo>
                  <a:lnTo>
                    <a:pt x="2512" y="2228"/>
                  </a:lnTo>
                  <a:lnTo>
                    <a:pt x="2511" y="2219"/>
                  </a:lnTo>
                  <a:lnTo>
                    <a:pt x="2508" y="2209"/>
                  </a:lnTo>
                  <a:lnTo>
                    <a:pt x="2503" y="2200"/>
                  </a:lnTo>
                  <a:lnTo>
                    <a:pt x="2495" y="2194"/>
                  </a:lnTo>
                  <a:lnTo>
                    <a:pt x="2478" y="2186"/>
                  </a:lnTo>
                  <a:lnTo>
                    <a:pt x="2463" y="2182"/>
                  </a:lnTo>
                  <a:lnTo>
                    <a:pt x="2449" y="2182"/>
                  </a:lnTo>
                  <a:lnTo>
                    <a:pt x="2438" y="2186"/>
                  </a:lnTo>
                  <a:lnTo>
                    <a:pt x="2425" y="2192"/>
                  </a:lnTo>
                  <a:lnTo>
                    <a:pt x="2411" y="2199"/>
                  </a:lnTo>
                  <a:lnTo>
                    <a:pt x="2396" y="2206"/>
                  </a:lnTo>
                  <a:lnTo>
                    <a:pt x="2382" y="2216"/>
                  </a:lnTo>
                  <a:lnTo>
                    <a:pt x="2374" y="2227"/>
                  </a:lnTo>
                  <a:lnTo>
                    <a:pt x="2368" y="2248"/>
                  </a:lnTo>
                  <a:lnTo>
                    <a:pt x="2368" y="2272"/>
                  </a:lnTo>
                  <a:lnTo>
                    <a:pt x="2369" y="2290"/>
                  </a:lnTo>
                  <a:lnTo>
                    <a:pt x="2374" y="2301"/>
                  </a:lnTo>
                  <a:lnTo>
                    <a:pt x="2380" y="2314"/>
                  </a:lnTo>
                  <a:lnTo>
                    <a:pt x="2385" y="2326"/>
                  </a:lnTo>
                  <a:lnTo>
                    <a:pt x="2386" y="2337"/>
                  </a:lnTo>
                  <a:lnTo>
                    <a:pt x="2383" y="2345"/>
                  </a:lnTo>
                  <a:lnTo>
                    <a:pt x="2374" y="2352"/>
                  </a:lnTo>
                  <a:lnTo>
                    <a:pt x="2365" y="2360"/>
                  </a:lnTo>
                  <a:lnTo>
                    <a:pt x="2357" y="2369"/>
                  </a:lnTo>
                  <a:lnTo>
                    <a:pt x="2351" y="2379"/>
                  </a:lnTo>
                  <a:lnTo>
                    <a:pt x="2348" y="2390"/>
                  </a:lnTo>
                  <a:lnTo>
                    <a:pt x="2346" y="2400"/>
                  </a:lnTo>
                  <a:lnTo>
                    <a:pt x="2341" y="2408"/>
                  </a:lnTo>
                  <a:lnTo>
                    <a:pt x="2334" y="2413"/>
                  </a:lnTo>
                  <a:lnTo>
                    <a:pt x="2324" y="2418"/>
                  </a:lnTo>
                  <a:lnTo>
                    <a:pt x="2313" y="2425"/>
                  </a:lnTo>
                  <a:lnTo>
                    <a:pt x="2306" y="2430"/>
                  </a:lnTo>
                  <a:lnTo>
                    <a:pt x="2298" y="2432"/>
                  </a:lnTo>
                  <a:lnTo>
                    <a:pt x="2296" y="2430"/>
                  </a:lnTo>
                  <a:lnTo>
                    <a:pt x="2293" y="2428"/>
                  </a:lnTo>
                  <a:lnTo>
                    <a:pt x="2290" y="2427"/>
                  </a:lnTo>
                  <a:lnTo>
                    <a:pt x="2287" y="2425"/>
                  </a:lnTo>
                  <a:lnTo>
                    <a:pt x="2284" y="2422"/>
                  </a:lnTo>
                  <a:lnTo>
                    <a:pt x="2281" y="2419"/>
                  </a:lnTo>
                  <a:lnTo>
                    <a:pt x="2278" y="2414"/>
                  </a:lnTo>
                  <a:lnTo>
                    <a:pt x="2276" y="2408"/>
                  </a:lnTo>
                  <a:lnTo>
                    <a:pt x="2270" y="2390"/>
                  </a:lnTo>
                  <a:lnTo>
                    <a:pt x="2265" y="2376"/>
                  </a:lnTo>
                  <a:lnTo>
                    <a:pt x="2267" y="2362"/>
                  </a:lnTo>
                  <a:lnTo>
                    <a:pt x="2270" y="2351"/>
                  </a:lnTo>
                  <a:lnTo>
                    <a:pt x="2273" y="2341"/>
                  </a:lnTo>
                  <a:lnTo>
                    <a:pt x="2275" y="2327"/>
                  </a:lnTo>
                  <a:lnTo>
                    <a:pt x="2275" y="2317"/>
                  </a:lnTo>
                  <a:lnTo>
                    <a:pt x="2273" y="2307"/>
                  </a:lnTo>
                  <a:lnTo>
                    <a:pt x="2273" y="2300"/>
                  </a:lnTo>
                  <a:lnTo>
                    <a:pt x="2273" y="2293"/>
                  </a:lnTo>
                  <a:lnTo>
                    <a:pt x="2278" y="2292"/>
                  </a:lnTo>
                  <a:lnTo>
                    <a:pt x="2284" y="2292"/>
                  </a:lnTo>
                  <a:lnTo>
                    <a:pt x="2292" y="2293"/>
                  </a:lnTo>
                  <a:lnTo>
                    <a:pt x="2300" y="2295"/>
                  </a:lnTo>
                  <a:lnTo>
                    <a:pt x="2306" y="2295"/>
                  </a:lnTo>
                  <a:lnTo>
                    <a:pt x="2309" y="2289"/>
                  </a:lnTo>
                  <a:lnTo>
                    <a:pt x="2307" y="2276"/>
                  </a:lnTo>
                  <a:lnTo>
                    <a:pt x="2300" y="2265"/>
                  </a:lnTo>
                  <a:lnTo>
                    <a:pt x="2292" y="2259"/>
                  </a:lnTo>
                  <a:lnTo>
                    <a:pt x="2284" y="2254"/>
                  </a:lnTo>
                  <a:lnTo>
                    <a:pt x="2273" y="2251"/>
                  </a:lnTo>
                  <a:lnTo>
                    <a:pt x="2259" y="2247"/>
                  </a:lnTo>
                  <a:lnTo>
                    <a:pt x="2248" y="2244"/>
                  </a:lnTo>
                  <a:lnTo>
                    <a:pt x="2240" y="2245"/>
                  </a:lnTo>
                  <a:lnTo>
                    <a:pt x="2236" y="2250"/>
                  </a:lnTo>
                  <a:lnTo>
                    <a:pt x="2228" y="2259"/>
                  </a:lnTo>
                  <a:lnTo>
                    <a:pt x="2220" y="2270"/>
                  </a:lnTo>
                  <a:lnTo>
                    <a:pt x="2211" y="2281"/>
                  </a:lnTo>
                  <a:lnTo>
                    <a:pt x="2205" y="2290"/>
                  </a:lnTo>
                  <a:lnTo>
                    <a:pt x="2200" y="2301"/>
                  </a:lnTo>
                  <a:lnTo>
                    <a:pt x="2195" y="2310"/>
                  </a:lnTo>
                  <a:lnTo>
                    <a:pt x="2189" y="2318"/>
                  </a:lnTo>
                  <a:lnTo>
                    <a:pt x="2181" y="2323"/>
                  </a:lnTo>
                  <a:lnTo>
                    <a:pt x="2167" y="2326"/>
                  </a:lnTo>
                  <a:lnTo>
                    <a:pt x="2157" y="2331"/>
                  </a:lnTo>
                  <a:lnTo>
                    <a:pt x="2149" y="2337"/>
                  </a:lnTo>
                  <a:lnTo>
                    <a:pt x="2147" y="2343"/>
                  </a:lnTo>
                  <a:lnTo>
                    <a:pt x="2147" y="2351"/>
                  </a:lnTo>
                  <a:lnTo>
                    <a:pt x="2149" y="2362"/>
                  </a:lnTo>
                  <a:lnTo>
                    <a:pt x="2146" y="2374"/>
                  </a:lnTo>
                  <a:lnTo>
                    <a:pt x="2140" y="2385"/>
                  </a:lnTo>
                  <a:lnTo>
                    <a:pt x="2133" y="2394"/>
                  </a:lnTo>
                  <a:lnTo>
                    <a:pt x="2127" y="2407"/>
                  </a:lnTo>
                  <a:lnTo>
                    <a:pt x="2122" y="2421"/>
                  </a:lnTo>
                  <a:lnTo>
                    <a:pt x="2118" y="2432"/>
                  </a:lnTo>
                  <a:lnTo>
                    <a:pt x="2115" y="2436"/>
                  </a:lnTo>
                  <a:lnTo>
                    <a:pt x="2110" y="2439"/>
                  </a:lnTo>
                  <a:lnTo>
                    <a:pt x="2101" y="2438"/>
                  </a:lnTo>
                  <a:lnTo>
                    <a:pt x="2087" y="2436"/>
                  </a:lnTo>
                  <a:lnTo>
                    <a:pt x="2066" y="2433"/>
                  </a:lnTo>
                  <a:lnTo>
                    <a:pt x="2046" y="2427"/>
                  </a:lnTo>
                  <a:lnTo>
                    <a:pt x="2029" y="2421"/>
                  </a:lnTo>
                  <a:lnTo>
                    <a:pt x="2015" y="2418"/>
                  </a:lnTo>
                  <a:lnTo>
                    <a:pt x="2006" y="2419"/>
                  </a:lnTo>
                  <a:lnTo>
                    <a:pt x="1997" y="2421"/>
                  </a:lnTo>
                  <a:lnTo>
                    <a:pt x="1980" y="2424"/>
                  </a:lnTo>
                  <a:lnTo>
                    <a:pt x="1959" y="2425"/>
                  </a:lnTo>
                  <a:lnTo>
                    <a:pt x="1936" y="2425"/>
                  </a:lnTo>
                  <a:lnTo>
                    <a:pt x="1914" y="2427"/>
                  </a:lnTo>
                  <a:lnTo>
                    <a:pt x="1896" y="2428"/>
                  </a:lnTo>
                  <a:lnTo>
                    <a:pt x="1883" y="2432"/>
                  </a:lnTo>
                  <a:lnTo>
                    <a:pt x="1865" y="2435"/>
                  </a:lnTo>
                  <a:lnTo>
                    <a:pt x="1851" y="2436"/>
                  </a:lnTo>
                  <a:lnTo>
                    <a:pt x="1837" y="2436"/>
                  </a:lnTo>
                  <a:lnTo>
                    <a:pt x="1827" y="2438"/>
                  </a:lnTo>
                  <a:lnTo>
                    <a:pt x="1816" y="2439"/>
                  </a:lnTo>
                  <a:lnTo>
                    <a:pt x="1804" y="2442"/>
                  </a:lnTo>
                  <a:lnTo>
                    <a:pt x="1793" y="2444"/>
                  </a:lnTo>
                  <a:lnTo>
                    <a:pt x="1785" y="2442"/>
                  </a:lnTo>
                  <a:lnTo>
                    <a:pt x="1784" y="2438"/>
                  </a:lnTo>
                  <a:lnTo>
                    <a:pt x="1788" y="2427"/>
                  </a:lnTo>
                  <a:lnTo>
                    <a:pt x="1798" y="2418"/>
                  </a:lnTo>
                  <a:lnTo>
                    <a:pt x="1812" y="2410"/>
                  </a:lnTo>
                  <a:lnTo>
                    <a:pt x="1824" y="2407"/>
                  </a:lnTo>
                  <a:lnTo>
                    <a:pt x="1833" y="2405"/>
                  </a:lnTo>
                  <a:lnTo>
                    <a:pt x="1841" y="2405"/>
                  </a:lnTo>
                  <a:lnTo>
                    <a:pt x="1847" y="2402"/>
                  </a:lnTo>
                  <a:lnTo>
                    <a:pt x="1851" y="2394"/>
                  </a:lnTo>
                  <a:lnTo>
                    <a:pt x="1851" y="2388"/>
                  </a:lnTo>
                  <a:lnTo>
                    <a:pt x="1851" y="2382"/>
                  </a:lnTo>
                  <a:lnTo>
                    <a:pt x="1847" y="2377"/>
                  </a:lnTo>
                  <a:lnTo>
                    <a:pt x="1844" y="2373"/>
                  </a:lnTo>
                  <a:lnTo>
                    <a:pt x="1841" y="2369"/>
                  </a:lnTo>
                  <a:lnTo>
                    <a:pt x="1837" y="2368"/>
                  </a:lnTo>
                  <a:lnTo>
                    <a:pt x="1833" y="2368"/>
                  </a:lnTo>
                  <a:lnTo>
                    <a:pt x="1829" y="2369"/>
                  </a:lnTo>
                  <a:lnTo>
                    <a:pt x="1820" y="2376"/>
                  </a:lnTo>
                  <a:lnTo>
                    <a:pt x="1807" y="2382"/>
                  </a:lnTo>
                  <a:lnTo>
                    <a:pt x="1795" y="2388"/>
                  </a:lnTo>
                  <a:lnTo>
                    <a:pt x="1784" y="2390"/>
                  </a:lnTo>
                  <a:lnTo>
                    <a:pt x="1776" y="2391"/>
                  </a:lnTo>
                  <a:lnTo>
                    <a:pt x="1770" y="2396"/>
                  </a:lnTo>
                  <a:lnTo>
                    <a:pt x="1764" y="2399"/>
                  </a:lnTo>
                  <a:lnTo>
                    <a:pt x="1757" y="2399"/>
                  </a:lnTo>
                  <a:lnTo>
                    <a:pt x="1751" y="2391"/>
                  </a:lnTo>
                  <a:lnTo>
                    <a:pt x="1742" y="2373"/>
                  </a:lnTo>
                  <a:lnTo>
                    <a:pt x="1737" y="2354"/>
                  </a:lnTo>
                  <a:lnTo>
                    <a:pt x="1731" y="2337"/>
                  </a:lnTo>
                  <a:lnTo>
                    <a:pt x="1728" y="2329"/>
                  </a:lnTo>
                  <a:lnTo>
                    <a:pt x="1723" y="2324"/>
                  </a:lnTo>
                  <a:lnTo>
                    <a:pt x="1720" y="2320"/>
                  </a:lnTo>
                  <a:lnTo>
                    <a:pt x="1722" y="2315"/>
                  </a:lnTo>
                  <a:lnTo>
                    <a:pt x="1725" y="2307"/>
                  </a:lnTo>
                  <a:lnTo>
                    <a:pt x="1731" y="2298"/>
                  </a:lnTo>
                  <a:lnTo>
                    <a:pt x="1734" y="2289"/>
                  </a:lnTo>
                  <a:lnTo>
                    <a:pt x="1734" y="2281"/>
                  </a:lnTo>
                  <a:lnTo>
                    <a:pt x="1733" y="2276"/>
                  </a:lnTo>
                  <a:lnTo>
                    <a:pt x="1725" y="2275"/>
                  </a:lnTo>
                  <a:lnTo>
                    <a:pt x="1711" y="2281"/>
                  </a:lnTo>
                  <a:lnTo>
                    <a:pt x="1695" y="2289"/>
                  </a:lnTo>
                  <a:lnTo>
                    <a:pt x="1684" y="2298"/>
                  </a:lnTo>
                  <a:lnTo>
                    <a:pt x="1678" y="2310"/>
                  </a:lnTo>
                  <a:lnTo>
                    <a:pt x="1673" y="2324"/>
                  </a:lnTo>
                  <a:lnTo>
                    <a:pt x="1670" y="2338"/>
                  </a:lnTo>
                  <a:lnTo>
                    <a:pt x="1667" y="2346"/>
                  </a:lnTo>
                  <a:lnTo>
                    <a:pt x="1660" y="2355"/>
                  </a:lnTo>
                  <a:lnTo>
                    <a:pt x="1650" y="2368"/>
                  </a:lnTo>
                  <a:lnTo>
                    <a:pt x="1641" y="2380"/>
                  </a:lnTo>
                  <a:lnTo>
                    <a:pt x="1633" y="2391"/>
                  </a:lnTo>
                  <a:lnTo>
                    <a:pt x="1630" y="2404"/>
                  </a:lnTo>
                  <a:lnTo>
                    <a:pt x="1632" y="2413"/>
                  </a:lnTo>
                  <a:lnTo>
                    <a:pt x="1641" y="2428"/>
                  </a:lnTo>
                  <a:lnTo>
                    <a:pt x="1650" y="2439"/>
                  </a:lnTo>
                  <a:lnTo>
                    <a:pt x="1666" y="2449"/>
                  </a:lnTo>
                  <a:lnTo>
                    <a:pt x="1681" y="2456"/>
                  </a:lnTo>
                  <a:lnTo>
                    <a:pt x="1694" y="2466"/>
                  </a:lnTo>
                  <a:lnTo>
                    <a:pt x="1708" y="2475"/>
                  </a:lnTo>
                  <a:lnTo>
                    <a:pt x="1717" y="2478"/>
                  </a:lnTo>
                  <a:lnTo>
                    <a:pt x="1726" y="2481"/>
                  </a:lnTo>
                  <a:lnTo>
                    <a:pt x="1734" y="2483"/>
                  </a:lnTo>
                  <a:lnTo>
                    <a:pt x="1739" y="2487"/>
                  </a:lnTo>
                  <a:lnTo>
                    <a:pt x="1740" y="2494"/>
                  </a:lnTo>
                  <a:lnTo>
                    <a:pt x="1739" y="2506"/>
                  </a:lnTo>
                  <a:lnTo>
                    <a:pt x="1739" y="2517"/>
                  </a:lnTo>
                  <a:lnTo>
                    <a:pt x="1740" y="2531"/>
                  </a:lnTo>
                  <a:lnTo>
                    <a:pt x="1740" y="2542"/>
                  </a:lnTo>
                  <a:lnTo>
                    <a:pt x="1740" y="2551"/>
                  </a:lnTo>
                  <a:lnTo>
                    <a:pt x="1739" y="2557"/>
                  </a:lnTo>
                  <a:lnTo>
                    <a:pt x="1736" y="2562"/>
                  </a:lnTo>
                  <a:lnTo>
                    <a:pt x="1728" y="2562"/>
                  </a:lnTo>
                  <a:lnTo>
                    <a:pt x="1717" y="2557"/>
                  </a:lnTo>
                  <a:lnTo>
                    <a:pt x="1706" y="2551"/>
                  </a:lnTo>
                  <a:lnTo>
                    <a:pt x="1695" y="2545"/>
                  </a:lnTo>
                  <a:lnTo>
                    <a:pt x="1684" y="2545"/>
                  </a:lnTo>
                  <a:lnTo>
                    <a:pt x="1667" y="2548"/>
                  </a:lnTo>
                  <a:lnTo>
                    <a:pt x="1652" y="2551"/>
                  </a:lnTo>
                  <a:lnTo>
                    <a:pt x="1638" y="2556"/>
                  </a:lnTo>
                  <a:lnTo>
                    <a:pt x="1622" y="2564"/>
                  </a:lnTo>
                  <a:lnTo>
                    <a:pt x="1607" y="2570"/>
                  </a:lnTo>
                  <a:lnTo>
                    <a:pt x="1593" y="2577"/>
                  </a:lnTo>
                  <a:lnTo>
                    <a:pt x="1580" y="2588"/>
                  </a:lnTo>
                  <a:lnTo>
                    <a:pt x="1571" y="2601"/>
                  </a:lnTo>
                  <a:lnTo>
                    <a:pt x="1566" y="2612"/>
                  </a:lnTo>
                  <a:lnTo>
                    <a:pt x="1568" y="2624"/>
                  </a:lnTo>
                  <a:lnTo>
                    <a:pt x="1568" y="2635"/>
                  </a:lnTo>
                  <a:lnTo>
                    <a:pt x="1566" y="2646"/>
                  </a:lnTo>
                  <a:lnTo>
                    <a:pt x="1560" y="2654"/>
                  </a:lnTo>
                  <a:lnTo>
                    <a:pt x="1551" y="2658"/>
                  </a:lnTo>
                  <a:lnTo>
                    <a:pt x="1540" y="2666"/>
                  </a:lnTo>
                  <a:lnTo>
                    <a:pt x="1529" y="2677"/>
                  </a:lnTo>
                  <a:lnTo>
                    <a:pt x="1517" y="2694"/>
                  </a:lnTo>
                  <a:lnTo>
                    <a:pt x="1507" y="2708"/>
                  </a:lnTo>
                  <a:lnTo>
                    <a:pt x="1498" y="2723"/>
                  </a:lnTo>
                  <a:lnTo>
                    <a:pt x="1492" y="2734"/>
                  </a:lnTo>
                  <a:lnTo>
                    <a:pt x="1484" y="2747"/>
                  </a:lnTo>
                  <a:lnTo>
                    <a:pt x="1476" y="2758"/>
                  </a:lnTo>
                  <a:lnTo>
                    <a:pt x="1472" y="2767"/>
                  </a:lnTo>
                  <a:lnTo>
                    <a:pt x="1467" y="2773"/>
                  </a:lnTo>
                  <a:lnTo>
                    <a:pt x="1465" y="2782"/>
                  </a:lnTo>
                  <a:lnTo>
                    <a:pt x="1462" y="2793"/>
                  </a:lnTo>
                  <a:lnTo>
                    <a:pt x="1453" y="2806"/>
                  </a:lnTo>
                  <a:lnTo>
                    <a:pt x="1442" y="2817"/>
                  </a:lnTo>
                  <a:lnTo>
                    <a:pt x="1433" y="2824"/>
                  </a:lnTo>
                  <a:lnTo>
                    <a:pt x="1420" y="2829"/>
                  </a:lnTo>
                  <a:lnTo>
                    <a:pt x="1411" y="2831"/>
                  </a:lnTo>
                  <a:lnTo>
                    <a:pt x="1402" y="2831"/>
                  </a:lnTo>
                  <a:lnTo>
                    <a:pt x="1391" y="2827"/>
                  </a:lnTo>
                  <a:lnTo>
                    <a:pt x="1377" y="2823"/>
                  </a:lnTo>
                  <a:lnTo>
                    <a:pt x="1366" y="2820"/>
                  </a:lnTo>
                  <a:lnTo>
                    <a:pt x="1358" y="2820"/>
                  </a:lnTo>
                  <a:lnTo>
                    <a:pt x="1350" y="2823"/>
                  </a:lnTo>
                  <a:lnTo>
                    <a:pt x="1344" y="2823"/>
                  </a:lnTo>
                  <a:lnTo>
                    <a:pt x="1338" y="2820"/>
                  </a:lnTo>
                  <a:lnTo>
                    <a:pt x="1332" y="2812"/>
                  </a:lnTo>
                  <a:lnTo>
                    <a:pt x="1318" y="2798"/>
                  </a:lnTo>
                  <a:lnTo>
                    <a:pt x="1305" y="2787"/>
                  </a:lnTo>
                  <a:lnTo>
                    <a:pt x="1296" y="2778"/>
                  </a:lnTo>
                  <a:lnTo>
                    <a:pt x="1291" y="2768"/>
                  </a:lnTo>
                  <a:lnTo>
                    <a:pt x="1293" y="2761"/>
                  </a:lnTo>
                  <a:lnTo>
                    <a:pt x="1294" y="2756"/>
                  </a:lnTo>
                  <a:lnTo>
                    <a:pt x="1294" y="2750"/>
                  </a:lnTo>
                  <a:lnTo>
                    <a:pt x="1294" y="2744"/>
                  </a:lnTo>
                  <a:lnTo>
                    <a:pt x="1288" y="2736"/>
                  </a:lnTo>
                  <a:lnTo>
                    <a:pt x="1277" y="2728"/>
                  </a:lnTo>
                  <a:lnTo>
                    <a:pt x="1267" y="2720"/>
                  </a:lnTo>
                  <a:lnTo>
                    <a:pt x="1256" y="2714"/>
                  </a:lnTo>
                  <a:lnTo>
                    <a:pt x="1246" y="2703"/>
                  </a:lnTo>
                  <a:lnTo>
                    <a:pt x="1239" y="2694"/>
                  </a:lnTo>
                  <a:lnTo>
                    <a:pt x="1234" y="2685"/>
                  </a:lnTo>
                  <a:lnTo>
                    <a:pt x="1229" y="2675"/>
                  </a:lnTo>
                  <a:lnTo>
                    <a:pt x="1229" y="2663"/>
                  </a:lnTo>
                  <a:lnTo>
                    <a:pt x="1229" y="2647"/>
                  </a:lnTo>
                  <a:lnTo>
                    <a:pt x="1226" y="2633"/>
                  </a:lnTo>
                  <a:lnTo>
                    <a:pt x="1225" y="2618"/>
                  </a:lnTo>
                  <a:lnTo>
                    <a:pt x="1228" y="2602"/>
                  </a:lnTo>
                  <a:lnTo>
                    <a:pt x="1231" y="2587"/>
                  </a:lnTo>
                  <a:lnTo>
                    <a:pt x="1229" y="2574"/>
                  </a:lnTo>
                  <a:lnTo>
                    <a:pt x="1225" y="2564"/>
                  </a:lnTo>
                  <a:lnTo>
                    <a:pt x="1218" y="2556"/>
                  </a:lnTo>
                  <a:lnTo>
                    <a:pt x="1215" y="2554"/>
                  </a:lnTo>
                  <a:lnTo>
                    <a:pt x="1212" y="2551"/>
                  </a:lnTo>
                  <a:lnTo>
                    <a:pt x="1209" y="2548"/>
                  </a:lnTo>
                  <a:lnTo>
                    <a:pt x="1206" y="2546"/>
                  </a:lnTo>
                  <a:lnTo>
                    <a:pt x="1206" y="2543"/>
                  </a:lnTo>
                  <a:lnTo>
                    <a:pt x="1206" y="2542"/>
                  </a:lnTo>
                  <a:lnTo>
                    <a:pt x="1207" y="2539"/>
                  </a:lnTo>
                  <a:lnTo>
                    <a:pt x="1211" y="2536"/>
                  </a:lnTo>
                  <a:lnTo>
                    <a:pt x="1217" y="2534"/>
                  </a:lnTo>
                  <a:lnTo>
                    <a:pt x="1234" y="2528"/>
                  </a:lnTo>
                  <a:lnTo>
                    <a:pt x="1248" y="2523"/>
                  </a:lnTo>
                  <a:lnTo>
                    <a:pt x="1262" y="2517"/>
                  </a:lnTo>
                  <a:lnTo>
                    <a:pt x="1273" y="2511"/>
                  </a:lnTo>
                  <a:lnTo>
                    <a:pt x="1285" y="2504"/>
                  </a:lnTo>
                  <a:lnTo>
                    <a:pt x="1296" y="2497"/>
                  </a:lnTo>
                  <a:lnTo>
                    <a:pt x="1302" y="2484"/>
                  </a:lnTo>
                  <a:lnTo>
                    <a:pt x="1307" y="2473"/>
                  </a:lnTo>
                  <a:lnTo>
                    <a:pt x="1313" y="2463"/>
                  </a:lnTo>
                  <a:lnTo>
                    <a:pt x="1318" y="2452"/>
                  </a:lnTo>
                  <a:lnTo>
                    <a:pt x="1319" y="2438"/>
                  </a:lnTo>
                  <a:lnTo>
                    <a:pt x="1319" y="2424"/>
                  </a:lnTo>
                  <a:lnTo>
                    <a:pt x="1319" y="2413"/>
                  </a:lnTo>
                  <a:lnTo>
                    <a:pt x="1316" y="2405"/>
                  </a:lnTo>
                  <a:lnTo>
                    <a:pt x="1307" y="2400"/>
                  </a:lnTo>
                  <a:lnTo>
                    <a:pt x="1293" y="2400"/>
                  </a:lnTo>
                  <a:lnTo>
                    <a:pt x="1277" y="2402"/>
                  </a:lnTo>
                  <a:lnTo>
                    <a:pt x="1262" y="2407"/>
                  </a:lnTo>
                  <a:lnTo>
                    <a:pt x="1248" y="2413"/>
                  </a:lnTo>
                  <a:lnTo>
                    <a:pt x="1237" y="2418"/>
                  </a:lnTo>
                  <a:lnTo>
                    <a:pt x="1225" y="2422"/>
                  </a:lnTo>
                  <a:lnTo>
                    <a:pt x="1212" y="2425"/>
                  </a:lnTo>
                  <a:lnTo>
                    <a:pt x="1201" y="2424"/>
                  </a:lnTo>
                  <a:lnTo>
                    <a:pt x="1192" y="2418"/>
                  </a:lnTo>
                  <a:lnTo>
                    <a:pt x="1178" y="2404"/>
                  </a:lnTo>
                  <a:lnTo>
                    <a:pt x="1162" y="2393"/>
                  </a:lnTo>
                  <a:lnTo>
                    <a:pt x="1150" y="2385"/>
                  </a:lnTo>
                  <a:lnTo>
                    <a:pt x="1141" y="2379"/>
                  </a:lnTo>
                  <a:lnTo>
                    <a:pt x="1130" y="2371"/>
                  </a:lnTo>
                  <a:lnTo>
                    <a:pt x="1117" y="2363"/>
                  </a:lnTo>
                  <a:lnTo>
                    <a:pt x="1105" y="2360"/>
                  </a:lnTo>
                  <a:lnTo>
                    <a:pt x="1091" y="2363"/>
                  </a:lnTo>
                  <a:lnTo>
                    <a:pt x="1075" y="2369"/>
                  </a:lnTo>
                  <a:lnTo>
                    <a:pt x="1057" y="2377"/>
                  </a:lnTo>
                  <a:lnTo>
                    <a:pt x="1038" y="2382"/>
                  </a:lnTo>
                  <a:lnTo>
                    <a:pt x="1018" y="2385"/>
                  </a:lnTo>
                  <a:lnTo>
                    <a:pt x="999" y="2391"/>
                  </a:lnTo>
                  <a:lnTo>
                    <a:pt x="985" y="2397"/>
                  </a:lnTo>
                  <a:lnTo>
                    <a:pt x="978" y="2405"/>
                  </a:lnTo>
                  <a:lnTo>
                    <a:pt x="970" y="2414"/>
                  </a:lnTo>
                  <a:lnTo>
                    <a:pt x="962" y="2421"/>
                  </a:lnTo>
                  <a:lnTo>
                    <a:pt x="951" y="2424"/>
                  </a:lnTo>
                  <a:lnTo>
                    <a:pt x="940" y="2424"/>
                  </a:lnTo>
                  <a:lnTo>
                    <a:pt x="928" y="2422"/>
                  </a:lnTo>
                  <a:lnTo>
                    <a:pt x="919" y="2421"/>
                  </a:lnTo>
                  <a:lnTo>
                    <a:pt x="909" y="2422"/>
                  </a:lnTo>
                  <a:lnTo>
                    <a:pt x="905" y="2427"/>
                  </a:lnTo>
                  <a:lnTo>
                    <a:pt x="905" y="2435"/>
                  </a:lnTo>
                  <a:lnTo>
                    <a:pt x="906" y="2441"/>
                  </a:lnTo>
                  <a:lnTo>
                    <a:pt x="908" y="2449"/>
                  </a:lnTo>
                  <a:lnTo>
                    <a:pt x="909" y="2455"/>
                  </a:lnTo>
                  <a:lnTo>
                    <a:pt x="906" y="2461"/>
                  </a:lnTo>
                  <a:lnTo>
                    <a:pt x="897" y="2466"/>
                  </a:lnTo>
                  <a:lnTo>
                    <a:pt x="883" y="2472"/>
                  </a:lnTo>
                  <a:lnTo>
                    <a:pt x="870" y="2477"/>
                  </a:lnTo>
                  <a:lnTo>
                    <a:pt x="860" y="2480"/>
                  </a:lnTo>
                  <a:lnTo>
                    <a:pt x="852" y="2480"/>
                  </a:lnTo>
                  <a:lnTo>
                    <a:pt x="846" y="2477"/>
                  </a:lnTo>
                  <a:lnTo>
                    <a:pt x="844" y="2472"/>
                  </a:lnTo>
                  <a:lnTo>
                    <a:pt x="842" y="2467"/>
                  </a:lnTo>
                  <a:lnTo>
                    <a:pt x="841" y="2464"/>
                  </a:lnTo>
                  <a:lnTo>
                    <a:pt x="838" y="2461"/>
                  </a:lnTo>
                  <a:lnTo>
                    <a:pt x="836" y="2458"/>
                  </a:lnTo>
                  <a:lnTo>
                    <a:pt x="833" y="2456"/>
                  </a:lnTo>
                  <a:lnTo>
                    <a:pt x="830" y="2455"/>
                  </a:lnTo>
                  <a:lnTo>
                    <a:pt x="827" y="2455"/>
                  </a:lnTo>
                  <a:lnTo>
                    <a:pt x="811" y="2458"/>
                  </a:lnTo>
                  <a:lnTo>
                    <a:pt x="796" y="2464"/>
                  </a:lnTo>
                  <a:lnTo>
                    <a:pt x="783" y="2472"/>
                  </a:lnTo>
                  <a:lnTo>
                    <a:pt x="780" y="2475"/>
                  </a:lnTo>
                  <a:lnTo>
                    <a:pt x="777" y="2475"/>
                  </a:lnTo>
                  <a:lnTo>
                    <a:pt x="776" y="2475"/>
                  </a:lnTo>
                  <a:lnTo>
                    <a:pt x="771" y="2475"/>
                  </a:lnTo>
                  <a:lnTo>
                    <a:pt x="765" y="2475"/>
                  </a:lnTo>
                  <a:lnTo>
                    <a:pt x="754" y="2480"/>
                  </a:lnTo>
                  <a:lnTo>
                    <a:pt x="740" y="2487"/>
                  </a:lnTo>
                  <a:lnTo>
                    <a:pt x="731" y="2497"/>
                  </a:lnTo>
                  <a:lnTo>
                    <a:pt x="724" y="2506"/>
                  </a:lnTo>
                  <a:lnTo>
                    <a:pt x="718" y="2512"/>
                  </a:lnTo>
                  <a:lnTo>
                    <a:pt x="713" y="2515"/>
                  </a:lnTo>
                  <a:lnTo>
                    <a:pt x="707" y="2512"/>
                  </a:lnTo>
                  <a:lnTo>
                    <a:pt x="700" y="2508"/>
                  </a:lnTo>
                  <a:lnTo>
                    <a:pt x="692" y="2503"/>
                  </a:lnTo>
                  <a:lnTo>
                    <a:pt x="686" y="2501"/>
                  </a:lnTo>
                  <a:lnTo>
                    <a:pt x="681" y="2504"/>
                  </a:lnTo>
                  <a:lnTo>
                    <a:pt x="678" y="2514"/>
                  </a:lnTo>
                  <a:lnTo>
                    <a:pt x="675" y="2525"/>
                  </a:lnTo>
                  <a:lnTo>
                    <a:pt x="672" y="2532"/>
                  </a:lnTo>
                  <a:lnTo>
                    <a:pt x="665" y="2536"/>
                  </a:lnTo>
                  <a:lnTo>
                    <a:pt x="658" y="2539"/>
                  </a:lnTo>
                  <a:lnTo>
                    <a:pt x="648" y="2545"/>
                  </a:lnTo>
                  <a:lnTo>
                    <a:pt x="639" y="2553"/>
                  </a:lnTo>
                  <a:lnTo>
                    <a:pt x="628" y="2559"/>
                  </a:lnTo>
                  <a:lnTo>
                    <a:pt x="620" y="2560"/>
                  </a:lnTo>
                  <a:lnTo>
                    <a:pt x="616" y="2557"/>
                  </a:lnTo>
                  <a:lnTo>
                    <a:pt x="613" y="2542"/>
                  </a:lnTo>
                  <a:lnTo>
                    <a:pt x="616" y="2528"/>
                  </a:lnTo>
                  <a:lnTo>
                    <a:pt x="622" y="2517"/>
                  </a:lnTo>
                  <a:lnTo>
                    <a:pt x="622" y="2514"/>
                  </a:lnTo>
                  <a:lnTo>
                    <a:pt x="616" y="2512"/>
                  </a:lnTo>
                  <a:lnTo>
                    <a:pt x="606" y="2514"/>
                  </a:lnTo>
                  <a:lnTo>
                    <a:pt x="595" y="2515"/>
                  </a:lnTo>
                  <a:lnTo>
                    <a:pt x="586" y="2517"/>
                  </a:lnTo>
                  <a:lnTo>
                    <a:pt x="577" y="2522"/>
                  </a:lnTo>
                  <a:lnTo>
                    <a:pt x="569" y="2529"/>
                  </a:lnTo>
                  <a:lnTo>
                    <a:pt x="560" y="2537"/>
                  </a:lnTo>
                  <a:lnTo>
                    <a:pt x="549" y="2545"/>
                  </a:lnTo>
                  <a:lnTo>
                    <a:pt x="536" y="2548"/>
                  </a:lnTo>
                  <a:lnTo>
                    <a:pt x="524" y="2550"/>
                  </a:lnTo>
                  <a:lnTo>
                    <a:pt x="513" y="2551"/>
                  </a:lnTo>
                  <a:lnTo>
                    <a:pt x="505" y="2551"/>
                  </a:lnTo>
                  <a:lnTo>
                    <a:pt x="499" y="2550"/>
                  </a:lnTo>
                  <a:lnTo>
                    <a:pt x="494" y="2543"/>
                  </a:lnTo>
                  <a:lnTo>
                    <a:pt x="490" y="2531"/>
                  </a:lnTo>
                  <a:lnTo>
                    <a:pt x="487" y="2518"/>
                  </a:lnTo>
                  <a:lnTo>
                    <a:pt x="480" y="2509"/>
                  </a:lnTo>
                  <a:lnTo>
                    <a:pt x="476" y="2504"/>
                  </a:lnTo>
                  <a:lnTo>
                    <a:pt x="467" y="2501"/>
                  </a:lnTo>
                  <a:lnTo>
                    <a:pt x="457" y="2500"/>
                  </a:lnTo>
                  <a:lnTo>
                    <a:pt x="446" y="2503"/>
                  </a:lnTo>
                  <a:lnTo>
                    <a:pt x="435" y="2511"/>
                  </a:lnTo>
                  <a:lnTo>
                    <a:pt x="425" y="2523"/>
                  </a:lnTo>
                  <a:lnTo>
                    <a:pt x="412" y="2534"/>
                  </a:lnTo>
                  <a:lnTo>
                    <a:pt x="404" y="2545"/>
                  </a:lnTo>
                  <a:lnTo>
                    <a:pt x="400" y="2554"/>
                  </a:lnTo>
                  <a:lnTo>
                    <a:pt x="398" y="2562"/>
                  </a:lnTo>
                  <a:lnTo>
                    <a:pt x="397" y="2570"/>
                  </a:lnTo>
                  <a:lnTo>
                    <a:pt x="392" y="2581"/>
                  </a:lnTo>
                  <a:lnTo>
                    <a:pt x="386" y="2598"/>
                  </a:lnTo>
                  <a:lnTo>
                    <a:pt x="381" y="2616"/>
                  </a:lnTo>
                  <a:lnTo>
                    <a:pt x="378" y="2630"/>
                  </a:lnTo>
                  <a:lnTo>
                    <a:pt x="376" y="2641"/>
                  </a:lnTo>
                  <a:lnTo>
                    <a:pt x="373" y="2644"/>
                  </a:lnTo>
                  <a:lnTo>
                    <a:pt x="369" y="2647"/>
                  </a:lnTo>
                  <a:lnTo>
                    <a:pt x="361" y="2652"/>
                  </a:lnTo>
                  <a:lnTo>
                    <a:pt x="352" y="2655"/>
                  </a:lnTo>
                  <a:lnTo>
                    <a:pt x="341" y="2655"/>
                  </a:lnTo>
                  <a:lnTo>
                    <a:pt x="331" y="2650"/>
                  </a:lnTo>
                  <a:lnTo>
                    <a:pt x="310" y="2632"/>
                  </a:lnTo>
                  <a:lnTo>
                    <a:pt x="293" y="2616"/>
                  </a:lnTo>
                  <a:lnTo>
                    <a:pt x="285" y="2607"/>
                  </a:lnTo>
                  <a:lnTo>
                    <a:pt x="280" y="2601"/>
                  </a:lnTo>
                  <a:lnTo>
                    <a:pt x="272" y="2595"/>
                  </a:lnTo>
                  <a:lnTo>
                    <a:pt x="263" y="2595"/>
                  </a:lnTo>
                  <a:lnTo>
                    <a:pt x="254" y="2596"/>
                  </a:lnTo>
                  <a:lnTo>
                    <a:pt x="241" y="2595"/>
                  </a:lnTo>
                  <a:lnTo>
                    <a:pt x="229" y="2593"/>
                  </a:lnTo>
                  <a:lnTo>
                    <a:pt x="218" y="2593"/>
                  </a:lnTo>
                  <a:lnTo>
                    <a:pt x="212" y="2598"/>
                  </a:lnTo>
                  <a:lnTo>
                    <a:pt x="210" y="2599"/>
                  </a:lnTo>
                  <a:lnTo>
                    <a:pt x="209" y="2602"/>
                  </a:lnTo>
                  <a:lnTo>
                    <a:pt x="209" y="2605"/>
                  </a:lnTo>
                  <a:lnTo>
                    <a:pt x="209" y="2609"/>
                  </a:lnTo>
                  <a:lnTo>
                    <a:pt x="210" y="2612"/>
                  </a:lnTo>
                  <a:lnTo>
                    <a:pt x="210" y="2613"/>
                  </a:lnTo>
                  <a:lnTo>
                    <a:pt x="210" y="2616"/>
                  </a:lnTo>
                  <a:lnTo>
                    <a:pt x="210" y="2618"/>
                  </a:lnTo>
                  <a:lnTo>
                    <a:pt x="210" y="2619"/>
                  </a:lnTo>
                  <a:lnTo>
                    <a:pt x="209" y="2619"/>
                  </a:lnTo>
                  <a:lnTo>
                    <a:pt x="206" y="2619"/>
                  </a:lnTo>
                  <a:lnTo>
                    <a:pt x="202" y="2618"/>
                  </a:lnTo>
                  <a:lnTo>
                    <a:pt x="193" y="2612"/>
                  </a:lnTo>
                  <a:lnTo>
                    <a:pt x="188" y="2607"/>
                  </a:lnTo>
                  <a:lnTo>
                    <a:pt x="184" y="2602"/>
                  </a:lnTo>
                  <a:lnTo>
                    <a:pt x="179" y="2601"/>
                  </a:lnTo>
                  <a:lnTo>
                    <a:pt x="171" y="2602"/>
                  </a:lnTo>
                  <a:lnTo>
                    <a:pt x="164" y="2607"/>
                  </a:lnTo>
                  <a:lnTo>
                    <a:pt x="159" y="2612"/>
                  </a:lnTo>
                  <a:lnTo>
                    <a:pt x="156" y="2618"/>
                  </a:lnTo>
                  <a:lnTo>
                    <a:pt x="151" y="2623"/>
                  </a:lnTo>
                  <a:lnTo>
                    <a:pt x="143" y="2623"/>
                  </a:lnTo>
                  <a:lnTo>
                    <a:pt x="137" y="2623"/>
                  </a:lnTo>
                  <a:lnTo>
                    <a:pt x="133" y="2626"/>
                  </a:lnTo>
                  <a:lnTo>
                    <a:pt x="129" y="2630"/>
                  </a:lnTo>
                  <a:lnTo>
                    <a:pt x="126" y="2635"/>
                  </a:lnTo>
                  <a:lnTo>
                    <a:pt x="123" y="2635"/>
                  </a:lnTo>
                  <a:lnTo>
                    <a:pt x="117" y="2632"/>
                  </a:lnTo>
                  <a:lnTo>
                    <a:pt x="103" y="2624"/>
                  </a:lnTo>
                  <a:lnTo>
                    <a:pt x="91" y="2618"/>
                  </a:lnTo>
                  <a:lnTo>
                    <a:pt x="78" y="2610"/>
                  </a:lnTo>
                  <a:lnTo>
                    <a:pt x="67" y="2601"/>
                  </a:lnTo>
                  <a:lnTo>
                    <a:pt x="64" y="2596"/>
                  </a:lnTo>
                  <a:lnTo>
                    <a:pt x="60" y="2591"/>
                  </a:lnTo>
                  <a:lnTo>
                    <a:pt x="56" y="2587"/>
                  </a:lnTo>
                  <a:lnTo>
                    <a:pt x="53" y="2584"/>
                  </a:lnTo>
                  <a:lnTo>
                    <a:pt x="50" y="2582"/>
                  </a:lnTo>
                  <a:lnTo>
                    <a:pt x="49" y="2581"/>
                  </a:lnTo>
                  <a:lnTo>
                    <a:pt x="46" y="2582"/>
                  </a:lnTo>
                  <a:lnTo>
                    <a:pt x="44" y="2584"/>
                  </a:lnTo>
                  <a:lnTo>
                    <a:pt x="41" y="2591"/>
                  </a:lnTo>
                  <a:lnTo>
                    <a:pt x="38" y="2601"/>
                  </a:lnTo>
                  <a:lnTo>
                    <a:pt x="33" y="2609"/>
                  </a:lnTo>
                  <a:lnTo>
                    <a:pt x="30" y="2610"/>
                  </a:lnTo>
                  <a:lnTo>
                    <a:pt x="25" y="2610"/>
                  </a:lnTo>
                  <a:lnTo>
                    <a:pt x="22" y="2610"/>
                  </a:lnTo>
                  <a:lnTo>
                    <a:pt x="19" y="2610"/>
                  </a:lnTo>
                  <a:lnTo>
                    <a:pt x="18" y="2610"/>
                  </a:lnTo>
                </a:path>
              </a:pathLst>
            </a:custGeom>
            <a:solidFill>
              <a:srgbClr val="000000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777" name="Freeform 18"/>
            <p:cNvSpPr>
              <a:spLocks/>
            </p:cNvSpPr>
            <p:nvPr/>
          </p:nvSpPr>
          <p:spPr bwMode="gray">
            <a:xfrm>
              <a:off x="2330" y="2963"/>
              <a:ext cx="56" cy="74"/>
            </a:xfrm>
            <a:custGeom>
              <a:avLst/>
              <a:gdLst>
                <a:gd name="T0" fmla="*/ 0 w 112"/>
                <a:gd name="T1" fmla="*/ 57 h 148"/>
                <a:gd name="T2" fmla="*/ 0 w 112"/>
                <a:gd name="T3" fmla="*/ 53 h 148"/>
                <a:gd name="T4" fmla="*/ 1 w 112"/>
                <a:gd name="T5" fmla="*/ 49 h 148"/>
                <a:gd name="T6" fmla="*/ 4 w 112"/>
                <a:gd name="T7" fmla="*/ 44 h 148"/>
                <a:gd name="T8" fmla="*/ 13 w 112"/>
                <a:gd name="T9" fmla="*/ 36 h 148"/>
                <a:gd name="T10" fmla="*/ 19 w 112"/>
                <a:gd name="T11" fmla="*/ 27 h 148"/>
                <a:gd name="T12" fmla="*/ 20 w 112"/>
                <a:gd name="T13" fmla="*/ 25 h 148"/>
                <a:gd name="T14" fmla="*/ 20 w 112"/>
                <a:gd name="T15" fmla="*/ 23 h 148"/>
                <a:gd name="T16" fmla="*/ 20 w 112"/>
                <a:gd name="T17" fmla="*/ 22 h 148"/>
                <a:gd name="T18" fmla="*/ 21 w 112"/>
                <a:gd name="T19" fmla="*/ 21 h 148"/>
                <a:gd name="T20" fmla="*/ 21 w 112"/>
                <a:gd name="T21" fmla="*/ 19 h 148"/>
                <a:gd name="T22" fmla="*/ 21 w 112"/>
                <a:gd name="T23" fmla="*/ 19 h 148"/>
                <a:gd name="T24" fmla="*/ 23 w 112"/>
                <a:gd name="T25" fmla="*/ 18 h 148"/>
                <a:gd name="T26" fmla="*/ 26 w 112"/>
                <a:gd name="T27" fmla="*/ 17 h 148"/>
                <a:gd name="T28" fmla="*/ 33 w 112"/>
                <a:gd name="T29" fmla="*/ 13 h 148"/>
                <a:gd name="T30" fmla="*/ 39 w 112"/>
                <a:gd name="T31" fmla="*/ 9 h 148"/>
                <a:gd name="T32" fmla="*/ 45 w 112"/>
                <a:gd name="T33" fmla="*/ 5 h 148"/>
                <a:gd name="T34" fmla="*/ 46 w 112"/>
                <a:gd name="T35" fmla="*/ 3 h 148"/>
                <a:gd name="T36" fmla="*/ 48 w 112"/>
                <a:gd name="T37" fmla="*/ 1 h 148"/>
                <a:gd name="T38" fmla="*/ 50 w 112"/>
                <a:gd name="T39" fmla="*/ 1 h 148"/>
                <a:gd name="T40" fmla="*/ 52 w 112"/>
                <a:gd name="T41" fmla="*/ 0 h 148"/>
                <a:gd name="T42" fmla="*/ 52 w 112"/>
                <a:gd name="T43" fmla="*/ 0 h 148"/>
                <a:gd name="T44" fmla="*/ 54 w 112"/>
                <a:gd name="T45" fmla="*/ 1 h 148"/>
                <a:gd name="T46" fmla="*/ 55 w 112"/>
                <a:gd name="T47" fmla="*/ 2 h 148"/>
                <a:gd name="T48" fmla="*/ 55 w 112"/>
                <a:gd name="T49" fmla="*/ 5 h 148"/>
                <a:gd name="T50" fmla="*/ 56 w 112"/>
                <a:gd name="T51" fmla="*/ 11 h 148"/>
                <a:gd name="T52" fmla="*/ 55 w 112"/>
                <a:gd name="T53" fmla="*/ 18 h 148"/>
                <a:gd name="T54" fmla="*/ 51 w 112"/>
                <a:gd name="T55" fmla="*/ 25 h 148"/>
                <a:gd name="T56" fmla="*/ 46 w 112"/>
                <a:gd name="T57" fmla="*/ 28 h 148"/>
                <a:gd name="T58" fmla="*/ 42 w 112"/>
                <a:gd name="T59" fmla="*/ 30 h 148"/>
                <a:gd name="T60" fmla="*/ 37 w 112"/>
                <a:gd name="T61" fmla="*/ 32 h 148"/>
                <a:gd name="T62" fmla="*/ 34 w 112"/>
                <a:gd name="T63" fmla="*/ 34 h 148"/>
                <a:gd name="T64" fmla="*/ 34 w 112"/>
                <a:gd name="T65" fmla="*/ 38 h 148"/>
                <a:gd name="T66" fmla="*/ 37 w 112"/>
                <a:gd name="T67" fmla="*/ 43 h 148"/>
                <a:gd name="T68" fmla="*/ 40 w 112"/>
                <a:gd name="T69" fmla="*/ 46 h 148"/>
                <a:gd name="T70" fmla="*/ 42 w 112"/>
                <a:gd name="T71" fmla="*/ 50 h 148"/>
                <a:gd name="T72" fmla="*/ 42 w 112"/>
                <a:gd name="T73" fmla="*/ 54 h 148"/>
                <a:gd name="T74" fmla="*/ 41 w 112"/>
                <a:gd name="T75" fmla="*/ 60 h 148"/>
                <a:gd name="T76" fmla="*/ 37 w 112"/>
                <a:gd name="T77" fmla="*/ 64 h 148"/>
                <a:gd name="T78" fmla="*/ 31 w 112"/>
                <a:gd name="T79" fmla="*/ 67 h 148"/>
                <a:gd name="T80" fmla="*/ 24 w 112"/>
                <a:gd name="T81" fmla="*/ 69 h 148"/>
                <a:gd name="T82" fmla="*/ 20 w 112"/>
                <a:gd name="T83" fmla="*/ 69 h 148"/>
                <a:gd name="T84" fmla="*/ 17 w 112"/>
                <a:gd name="T85" fmla="*/ 72 h 148"/>
                <a:gd name="T86" fmla="*/ 14 w 112"/>
                <a:gd name="T87" fmla="*/ 74 h 148"/>
                <a:gd name="T88" fmla="*/ 10 w 112"/>
                <a:gd name="T89" fmla="*/ 74 h 148"/>
                <a:gd name="T90" fmla="*/ 7 w 112"/>
                <a:gd name="T91" fmla="*/ 73 h 148"/>
                <a:gd name="T92" fmla="*/ 3 w 112"/>
                <a:gd name="T93" fmla="*/ 68 h 148"/>
                <a:gd name="T94" fmla="*/ 2 w 112"/>
                <a:gd name="T95" fmla="*/ 63 h 148"/>
                <a:gd name="T96" fmla="*/ 0 w 112"/>
                <a:gd name="T97" fmla="*/ 58 h 148"/>
                <a:gd name="T98" fmla="*/ 0 w 112"/>
                <a:gd name="T99" fmla="*/ 57 h 14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2"/>
                <a:gd name="T151" fmla="*/ 0 h 148"/>
                <a:gd name="T152" fmla="*/ 112 w 112"/>
                <a:gd name="T153" fmla="*/ 148 h 14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2" h="148">
                  <a:moveTo>
                    <a:pt x="0" y="114"/>
                  </a:moveTo>
                  <a:lnTo>
                    <a:pt x="0" y="106"/>
                  </a:lnTo>
                  <a:lnTo>
                    <a:pt x="2" y="98"/>
                  </a:lnTo>
                  <a:lnTo>
                    <a:pt x="8" y="89"/>
                  </a:lnTo>
                  <a:lnTo>
                    <a:pt x="25" y="72"/>
                  </a:lnTo>
                  <a:lnTo>
                    <a:pt x="37" y="55"/>
                  </a:lnTo>
                  <a:lnTo>
                    <a:pt x="39" y="50"/>
                  </a:lnTo>
                  <a:lnTo>
                    <a:pt x="39" y="47"/>
                  </a:lnTo>
                  <a:lnTo>
                    <a:pt x="39" y="44"/>
                  </a:lnTo>
                  <a:lnTo>
                    <a:pt x="41" y="42"/>
                  </a:lnTo>
                  <a:lnTo>
                    <a:pt x="41" y="39"/>
                  </a:lnTo>
                  <a:lnTo>
                    <a:pt x="42" y="37"/>
                  </a:lnTo>
                  <a:lnTo>
                    <a:pt x="45" y="36"/>
                  </a:lnTo>
                  <a:lnTo>
                    <a:pt x="51" y="34"/>
                  </a:lnTo>
                  <a:lnTo>
                    <a:pt x="65" y="27"/>
                  </a:lnTo>
                  <a:lnTo>
                    <a:pt x="78" y="17"/>
                  </a:lnTo>
                  <a:lnTo>
                    <a:pt x="89" y="9"/>
                  </a:lnTo>
                  <a:lnTo>
                    <a:pt x="92" y="6"/>
                  </a:lnTo>
                  <a:lnTo>
                    <a:pt x="96" y="3"/>
                  </a:lnTo>
                  <a:lnTo>
                    <a:pt x="100" y="2"/>
                  </a:lnTo>
                  <a:lnTo>
                    <a:pt x="103" y="0"/>
                  </a:lnTo>
                  <a:lnTo>
                    <a:pt x="104" y="0"/>
                  </a:lnTo>
                  <a:lnTo>
                    <a:pt x="107" y="2"/>
                  </a:lnTo>
                  <a:lnTo>
                    <a:pt x="109" y="5"/>
                  </a:lnTo>
                  <a:lnTo>
                    <a:pt x="110" y="9"/>
                  </a:lnTo>
                  <a:lnTo>
                    <a:pt x="112" y="23"/>
                  </a:lnTo>
                  <a:lnTo>
                    <a:pt x="109" y="36"/>
                  </a:lnTo>
                  <a:lnTo>
                    <a:pt x="101" y="50"/>
                  </a:lnTo>
                  <a:lnTo>
                    <a:pt x="92" y="56"/>
                  </a:lnTo>
                  <a:lnTo>
                    <a:pt x="83" y="61"/>
                  </a:lnTo>
                  <a:lnTo>
                    <a:pt x="73" y="64"/>
                  </a:lnTo>
                  <a:lnTo>
                    <a:pt x="67" y="68"/>
                  </a:lnTo>
                  <a:lnTo>
                    <a:pt x="67" y="76"/>
                  </a:lnTo>
                  <a:lnTo>
                    <a:pt x="73" y="86"/>
                  </a:lnTo>
                  <a:lnTo>
                    <a:pt x="79" y="93"/>
                  </a:lnTo>
                  <a:lnTo>
                    <a:pt x="83" y="100"/>
                  </a:lnTo>
                  <a:lnTo>
                    <a:pt x="84" y="109"/>
                  </a:lnTo>
                  <a:lnTo>
                    <a:pt x="81" y="120"/>
                  </a:lnTo>
                  <a:lnTo>
                    <a:pt x="73" y="128"/>
                  </a:lnTo>
                  <a:lnTo>
                    <a:pt x="62" y="134"/>
                  </a:lnTo>
                  <a:lnTo>
                    <a:pt x="48" y="137"/>
                  </a:lnTo>
                  <a:lnTo>
                    <a:pt x="39" y="138"/>
                  </a:lnTo>
                  <a:lnTo>
                    <a:pt x="33" y="143"/>
                  </a:lnTo>
                  <a:lnTo>
                    <a:pt x="27" y="148"/>
                  </a:lnTo>
                  <a:lnTo>
                    <a:pt x="20" y="148"/>
                  </a:lnTo>
                  <a:lnTo>
                    <a:pt x="14" y="145"/>
                  </a:lnTo>
                  <a:lnTo>
                    <a:pt x="6" y="135"/>
                  </a:lnTo>
                  <a:lnTo>
                    <a:pt x="3" y="126"/>
                  </a:lnTo>
                  <a:lnTo>
                    <a:pt x="0" y="117"/>
                  </a:lnTo>
                  <a:lnTo>
                    <a:pt x="0" y="114"/>
                  </a:lnTo>
                </a:path>
              </a:pathLst>
            </a:custGeom>
            <a:solidFill>
              <a:srgbClr val="000000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778" name="Freeform 19"/>
            <p:cNvSpPr>
              <a:spLocks/>
            </p:cNvSpPr>
            <p:nvPr/>
          </p:nvSpPr>
          <p:spPr bwMode="gray">
            <a:xfrm>
              <a:off x="1543" y="2971"/>
              <a:ext cx="28" cy="39"/>
            </a:xfrm>
            <a:custGeom>
              <a:avLst/>
              <a:gdLst>
                <a:gd name="T0" fmla="*/ 2 w 56"/>
                <a:gd name="T1" fmla="*/ 39 h 77"/>
                <a:gd name="T2" fmla="*/ 0 w 56"/>
                <a:gd name="T3" fmla="*/ 33 h 77"/>
                <a:gd name="T4" fmla="*/ 1 w 56"/>
                <a:gd name="T5" fmla="*/ 24 h 77"/>
                <a:gd name="T6" fmla="*/ 2 w 56"/>
                <a:gd name="T7" fmla="*/ 17 h 77"/>
                <a:gd name="T8" fmla="*/ 3 w 56"/>
                <a:gd name="T9" fmla="*/ 13 h 77"/>
                <a:gd name="T10" fmla="*/ 3 w 56"/>
                <a:gd name="T11" fmla="*/ 9 h 77"/>
                <a:gd name="T12" fmla="*/ 3 w 56"/>
                <a:gd name="T13" fmla="*/ 5 h 77"/>
                <a:gd name="T14" fmla="*/ 4 w 56"/>
                <a:gd name="T15" fmla="*/ 2 h 77"/>
                <a:gd name="T16" fmla="*/ 6 w 56"/>
                <a:gd name="T17" fmla="*/ 0 h 77"/>
                <a:gd name="T18" fmla="*/ 10 w 56"/>
                <a:gd name="T19" fmla="*/ 1 h 77"/>
                <a:gd name="T20" fmla="*/ 16 w 56"/>
                <a:gd name="T21" fmla="*/ 2 h 77"/>
                <a:gd name="T22" fmla="*/ 23 w 56"/>
                <a:gd name="T23" fmla="*/ 4 h 77"/>
                <a:gd name="T24" fmla="*/ 26 w 56"/>
                <a:gd name="T25" fmla="*/ 6 h 77"/>
                <a:gd name="T26" fmla="*/ 28 w 56"/>
                <a:gd name="T27" fmla="*/ 9 h 77"/>
                <a:gd name="T28" fmla="*/ 26 w 56"/>
                <a:gd name="T29" fmla="*/ 14 h 77"/>
                <a:gd name="T30" fmla="*/ 23 w 56"/>
                <a:gd name="T31" fmla="*/ 20 h 77"/>
                <a:gd name="T32" fmla="*/ 18 w 56"/>
                <a:gd name="T33" fmla="*/ 26 h 77"/>
                <a:gd name="T34" fmla="*/ 14 w 56"/>
                <a:gd name="T35" fmla="*/ 31 h 77"/>
                <a:gd name="T36" fmla="*/ 11 w 56"/>
                <a:gd name="T37" fmla="*/ 35 h 77"/>
                <a:gd name="T38" fmla="*/ 6 w 56"/>
                <a:gd name="T39" fmla="*/ 37 h 77"/>
                <a:gd name="T40" fmla="*/ 3 w 56"/>
                <a:gd name="T41" fmla="*/ 39 h 77"/>
                <a:gd name="T42" fmla="*/ 2 w 56"/>
                <a:gd name="T43" fmla="*/ 39 h 7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6"/>
                <a:gd name="T67" fmla="*/ 0 h 77"/>
                <a:gd name="T68" fmla="*/ 56 w 56"/>
                <a:gd name="T69" fmla="*/ 77 h 7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6" h="77">
                  <a:moveTo>
                    <a:pt x="3" y="77"/>
                  </a:moveTo>
                  <a:lnTo>
                    <a:pt x="0" y="65"/>
                  </a:lnTo>
                  <a:lnTo>
                    <a:pt x="1" y="48"/>
                  </a:lnTo>
                  <a:lnTo>
                    <a:pt x="4" y="34"/>
                  </a:lnTo>
                  <a:lnTo>
                    <a:pt x="6" y="26"/>
                  </a:lnTo>
                  <a:lnTo>
                    <a:pt x="6" y="17"/>
                  </a:lnTo>
                  <a:lnTo>
                    <a:pt x="6" y="9"/>
                  </a:lnTo>
                  <a:lnTo>
                    <a:pt x="7" y="3"/>
                  </a:lnTo>
                  <a:lnTo>
                    <a:pt x="12" y="0"/>
                  </a:lnTo>
                  <a:lnTo>
                    <a:pt x="20" y="1"/>
                  </a:lnTo>
                  <a:lnTo>
                    <a:pt x="32" y="4"/>
                  </a:lnTo>
                  <a:lnTo>
                    <a:pt x="45" y="7"/>
                  </a:lnTo>
                  <a:lnTo>
                    <a:pt x="52" y="12"/>
                  </a:lnTo>
                  <a:lnTo>
                    <a:pt x="56" y="18"/>
                  </a:lnTo>
                  <a:lnTo>
                    <a:pt x="52" y="28"/>
                  </a:lnTo>
                  <a:lnTo>
                    <a:pt x="45" y="40"/>
                  </a:lnTo>
                  <a:lnTo>
                    <a:pt x="35" y="52"/>
                  </a:lnTo>
                  <a:lnTo>
                    <a:pt x="28" y="62"/>
                  </a:lnTo>
                  <a:lnTo>
                    <a:pt x="21" y="70"/>
                  </a:lnTo>
                  <a:lnTo>
                    <a:pt x="12" y="74"/>
                  </a:lnTo>
                  <a:lnTo>
                    <a:pt x="6" y="77"/>
                  </a:lnTo>
                  <a:lnTo>
                    <a:pt x="3" y="77"/>
                  </a:lnTo>
                </a:path>
              </a:pathLst>
            </a:custGeom>
            <a:solidFill>
              <a:srgbClr val="000000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779" name="Freeform 20"/>
            <p:cNvSpPr>
              <a:spLocks/>
            </p:cNvSpPr>
            <p:nvPr/>
          </p:nvSpPr>
          <p:spPr bwMode="gray">
            <a:xfrm>
              <a:off x="1557" y="2907"/>
              <a:ext cx="40" cy="64"/>
            </a:xfrm>
            <a:custGeom>
              <a:avLst/>
              <a:gdLst>
                <a:gd name="T0" fmla="*/ 0 w 79"/>
                <a:gd name="T1" fmla="*/ 54 h 128"/>
                <a:gd name="T2" fmla="*/ 2 w 79"/>
                <a:gd name="T3" fmla="*/ 48 h 128"/>
                <a:gd name="T4" fmla="*/ 4 w 79"/>
                <a:gd name="T5" fmla="*/ 42 h 128"/>
                <a:gd name="T6" fmla="*/ 6 w 79"/>
                <a:gd name="T7" fmla="*/ 35 h 128"/>
                <a:gd name="T8" fmla="*/ 7 w 79"/>
                <a:gd name="T9" fmla="*/ 29 h 128"/>
                <a:gd name="T10" fmla="*/ 7 w 79"/>
                <a:gd name="T11" fmla="*/ 24 h 128"/>
                <a:gd name="T12" fmla="*/ 7 w 79"/>
                <a:gd name="T13" fmla="*/ 19 h 128"/>
                <a:gd name="T14" fmla="*/ 8 w 79"/>
                <a:gd name="T15" fmla="*/ 15 h 128"/>
                <a:gd name="T16" fmla="*/ 11 w 79"/>
                <a:gd name="T17" fmla="*/ 12 h 128"/>
                <a:gd name="T18" fmla="*/ 18 w 79"/>
                <a:gd name="T19" fmla="*/ 8 h 128"/>
                <a:gd name="T20" fmla="*/ 23 w 79"/>
                <a:gd name="T21" fmla="*/ 5 h 128"/>
                <a:gd name="T22" fmla="*/ 28 w 79"/>
                <a:gd name="T23" fmla="*/ 2 h 128"/>
                <a:gd name="T24" fmla="*/ 30 w 79"/>
                <a:gd name="T25" fmla="*/ 1 h 128"/>
                <a:gd name="T26" fmla="*/ 32 w 79"/>
                <a:gd name="T27" fmla="*/ 1 h 128"/>
                <a:gd name="T28" fmla="*/ 33 w 79"/>
                <a:gd name="T29" fmla="*/ 0 h 128"/>
                <a:gd name="T30" fmla="*/ 35 w 79"/>
                <a:gd name="T31" fmla="*/ 0 h 128"/>
                <a:gd name="T32" fmla="*/ 37 w 79"/>
                <a:gd name="T33" fmla="*/ 0 h 128"/>
                <a:gd name="T34" fmla="*/ 38 w 79"/>
                <a:gd name="T35" fmla="*/ 1 h 128"/>
                <a:gd name="T36" fmla="*/ 39 w 79"/>
                <a:gd name="T37" fmla="*/ 1 h 128"/>
                <a:gd name="T38" fmla="*/ 40 w 79"/>
                <a:gd name="T39" fmla="*/ 4 h 128"/>
                <a:gd name="T40" fmla="*/ 40 w 79"/>
                <a:gd name="T41" fmla="*/ 6 h 128"/>
                <a:gd name="T42" fmla="*/ 39 w 79"/>
                <a:gd name="T43" fmla="*/ 16 h 128"/>
                <a:gd name="T44" fmla="*/ 37 w 79"/>
                <a:gd name="T45" fmla="*/ 26 h 128"/>
                <a:gd name="T46" fmla="*/ 32 w 79"/>
                <a:gd name="T47" fmla="*/ 36 h 128"/>
                <a:gd name="T48" fmla="*/ 27 w 79"/>
                <a:gd name="T49" fmla="*/ 42 h 128"/>
                <a:gd name="T50" fmla="*/ 23 w 79"/>
                <a:gd name="T51" fmla="*/ 46 h 128"/>
                <a:gd name="T52" fmla="*/ 19 w 79"/>
                <a:gd name="T53" fmla="*/ 49 h 128"/>
                <a:gd name="T54" fmla="*/ 19 w 79"/>
                <a:gd name="T55" fmla="*/ 53 h 128"/>
                <a:gd name="T56" fmla="*/ 19 w 79"/>
                <a:gd name="T57" fmla="*/ 55 h 128"/>
                <a:gd name="T58" fmla="*/ 19 w 79"/>
                <a:gd name="T59" fmla="*/ 57 h 128"/>
                <a:gd name="T60" fmla="*/ 19 w 79"/>
                <a:gd name="T61" fmla="*/ 60 h 128"/>
                <a:gd name="T62" fmla="*/ 19 w 79"/>
                <a:gd name="T63" fmla="*/ 61 h 128"/>
                <a:gd name="T64" fmla="*/ 19 w 79"/>
                <a:gd name="T65" fmla="*/ 63 h 128"/>
                <a:gd name="T66" fmla="*/ 17 w 79"/>
                <a:gd name="T67" fmla="*/ 64 h 128"/>
                <a:gd name="T68" fmla="*/ 16 w 79"/>
                <a:gd name="T69" fmla="*/ 64 h 128"/>
                <a:gd name="T70" fmla="*/ 14 w 79"/>
                <a:gd name="T71" fmla="*/ 64 h 128"/>
                <a:gd name="T72" fmla="*/ 9 w 79"/>
                <a:gd name="T73" fmla="*/ 62 h 128"/>
                <a:gd name="T74" fmla="*/ 5 w 79"/>
                <a:gd name="T75" fmla="*/ 59 h 128"/>
                <a:gd name="T76" fmla="*/ 2 w 79"/>
                <a:gd name="T77" fmla="*/ 56 h 128"/>
                <a:gd name="T78" fmla="*/ 0 w 79"/>
                <a:gd name="T79" fmla="*/ 54 h 12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79"/>
                <a:gd name="T121" fmla="*/ 0 h 128"/>
                <a:gd name="T122" fmla="*/ 79 w 79"/>
                <a:gd name="T123" fmla="*/ 128 h 12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79" h="128">
                  <a:moveTo>
                    <a:pt x="0" y="109"/>
                  </a:moveTo>
                  <a:lnTo>
                    <a:pt x="3" y="97"/>
                  </a:lnTo>
                  <a:lnTo>
                    <a:pt x="7" y="84"/>
                  </a:lnTo>
                  <a:lnTo>
                    <a:pt x="12" y="70"/>
                  </a:lnTo>
                  <a:lnTo>
                    <a:pt x="14" y="59"/>
                  </a:lnTo>
                  <a:lnTo>
                    <a:pt x="14" y="49"/>
                  </a:lnTo>
                  <a:lnTo>
                    <a:pt x="14" y="39"/>
                  </a:lnTo>
                  <a:lnTo>
                    <a:pt x="15" y="30"/>
                  </a:lnTo>
                  <a:lnTo>
                    <a:pt x="21" y="24"/>
                  </a:lnTo>
                  <a:lnTo>
                    <a:pt x="35" y="16"/>
                  </a:lnTo>
                  <a:lnTo>
                    <a:pt x="46" y="11"/>
                  </a:lnTo>
                  <a:lnTo>
                    <a:pt x="55" y="5"/>
                  </a:lnTo>
                  <a:lnTo>
                    <a:pt x="59" y="3"/>
                  </a:lnTo>
                  <a:lnTo>
                    <a:pt x="63" y="2"/>
                  </a:lnTo>
                  <a:lnTo>
                    <a:pt x="66" y="0"/>
                  </a:lnTo>
                  <a:lnTo>
                    <a:pt x="69" y="0"/>
                  </a:lnTo>
                  <a:lnTo>
                    <a:pt x="73" y="0"/>
                  </a:lnTo>
                  <a:lnTo>
                    <a:pt x="76" y="2"/>
                  </a:lnTo>
                  <a:lnTo>
                    <a:pt x="77" y="3"/>
                  </a:lnTo>
                  <a:lnTo>
                    <a:pt x="79" y="8"/>
                  </a:lnTo>
                  <a:lnTo>
                    <a:pt x="79" y="13"/>
                  </a:lnTo>
                  <a:lnTo>
                    <a:pt x="77" y="33"/>
                  </a:lnTo>
                  <a:lnTo>
                    <a:pt x="73" y="53"/>
                  </a:lnTo>
                  <a:lnTo>
                    <a:pt x="63" y="73"/>
                  </a:lnTo>
                  <a:lnTo>
                    <a:pt x="54" y="84"/>
                  </a:lnTo>
                  <a:lnTo>
                    <a:pt x="45" y="92"/>
                  </a:lnTo>
                  <a:lnTo>
                    <a:pt x="38" y="98"/>
                  </a:lnTo>
                  <a:lnTo>
                    <a:pt x="37" y="106"/>
                  </a:lnTo>
                  <a:lnTo>
                    <a:pt x="37" y="111"/>
                  </a:lnTo>
                  <a:lnTo>
                    <a:pt x="37" y="115"/>
                  </a:lnTo>
                  <a:lnTo>
                    <a:pt x="37" y="120"/>
                  </a:lnTo>
                  <a:lnTo>
                    <a:pt x="37" y="123"/>
                  </a:lnTo>
                  <a:lnTo>
                    <a:pt x="37" y="126"/>
                  </a:lnTo>
                  <a:lnTo>
                    <a:pt x="34" y="128"/>
                  </a:lnTo>
                  <a:lnTo>
                    <a:pt x="32" y="128"/>
                  </a:lnTo>
                  <a:lnTo>
                    <a:pt x="28" y="128"/>
                  </a:lnTo>
                  <a:lnTo>
                    <a:pt x="18" y="125"/>
                  </a:lnTo>
                  <a:lnTo>
                    <a:pt x="9" y="118"/>
                  </a:lnTo>
                  <a:lnTo>
                    <a:pt x="3" y="112"/>
                  </a:lnTo>
                  <a:lnTo>
                    <a:pt x="0" y="109"/>
                  </a:lnTo>
                </a:path>
              </a:pathLst>
            </a:custGeom>
            <a:solidFill>
              <a:srgbClr val="000000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780" name="Freeform 21"/>
            <p:cNvSpPr>
              <a:spLocks/>
            </p:cNvSpPr>
            <p:nvPr/>
          </p:nvSpPr>
          <p:spPr bwMode="gray">
            <a:xfrm>
              <a:off x="2131" y="2649"/>
              <a:ext cx="33" cy="38"/>
            </a:xfrm>
            <a:custGeom>
              <a:avLst/>
              <a:gdLst>
                <a:gd name="T0" fmla="*/ 0 w 65"/>
                <a:gd name="T1" fmla="*/ 22 h 74"/>
                <a:gd name="T2" fmla="*/ 2 w 65"/>
                <a:gd name="T3" fmla="*/ 26 h 74"/>
                <a:gd name="T4" fmla="*/ 4 w 65"/>
                <a:gd name="T5" fmla="*/ 31 h 74"/>
                <a:gd name="T6" fmla="*/ 6 w 65"/>
                <a:gd name="T7" fmla="*/ 35 h 74"/>
                <a:gd name="T8" fmla="*/ 10 w 65"/>
                <a:gd name="T9" fmla="*/ 38 h 74"/>
                <a:gd name="T10" fmla="*/ 15 w 65"/>
                <a:gd name="T11" fmla="*/ 37 h 74"/>
                <a:gd name="T12" fmla="*/ 20 w 65"/>
                <a:gd name="T13" fmla="*/ 34 h 74"/>
                <a:gd name="T14" fmla="*/ 26 w 65"/>
                <a:gd name="T15" fmla="*/ 30 h 74"/>
                <a:gd name="T16" fmla="*/ 30 w 65"/>
                <a:gd name="T17" fmla="*/ 26 h 74"/>
                <a:gd name="T18" fmla="*/ 33 w 65"/>
                <a:gd name="T19" fmla="*/ 20 h 74"/>
                <a:gd name="T20" fmla="*/ 31 w 65"/>
                <a:gd name="T21" fmla="*/ 15 h 74"/>
                <a:gd name="T22" fmla="*/ 28 w 65"/>
                <a:gd name="T23" fmla="*/ 10 h 74"/>
                <a:gd name="T24" fmla="*/ 25 w 65"/>
                <a:gd name="T25" fmla="*/ 6 h 74"/>
                <a:gd name="T26" fmla="*/ 22 w 65"/>
                <a:gd name="T27" fmla="*/ 2 h 74"/>
                <a:gd name="T28" fmla="*/ 18 w 65"/>
                <a:gd name="T29" fmla="*/ 0 h 74"/>
                <a:gd name="T30" fmla="*/ 12 w 65"/>
                <a:gd name="T31" fmla="*/ 2 h 74"/>
                <a:gd name="T32" fmla="*/ 8 w 65"/>
                <a:gd name="T33" fmla="*/ 6 h 74"/>
                <a:gd name="T34" fmla="*/ 5 w 65"/>
                <a:gd name="T35" fmla="*/ 11 h 74"/>
                <a:gd name="T36" fmla="*/ 2 w 65"/>
                <a:gd name="T37" fmla="*/ 16 h 74"/>
                <a:gd name="T38" fmla="*/ 1 w 65"/>
                <a:gd name="T39" fmla="*/ 20 h 74"/>
                <a:gd name="T40" fmla="*/ 0 w 65"/>
                <a:gd name="T41" fmla="*/ 22 h 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5"/>
                <a:gd name="T64" fmla="*/ 0 h 74"/>
                <a:gd name="T65" fmla="*/ 65 w 65"/>
                <a:gd name="T66" fmla="*/ 74 h 7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5" h="74">
                  <a:moveTo>
                    <a:pt x="0" y="42"/>
                  </a:moveTo>
                  <a:lnTo>
                    <a:pt x="3" y="50"/>
                  </a:lnTo>
                  <a:lnTo>
                    <a:pt x="7" y="60"/>
                  </a:lnTo>
                  <a:lnTo>
                    <a:pt x="12" y="68"/>
                  </a:lnTo>
                  <a:lnTo>
                    <a:pt x="20" y="74"/>
                  </a:lnTo>
                  <a:lnTo>
                    <a:pt x="29" y="73"/>
                  </a:lnTo>
                  <a:lnTo>
                    <a:pt x="40" y="67"/>
                  </a:lnTo>
                  <a:lnTo>
                    <a:pt x="52" y="59"/>
                  </a:lnTo>
                  <a:lnTo>
                    <a:pt x="60" y="50"/>
                  </a:lnTo>
                  <a:lnTo>
                    <a:pt x="65" y="39"/>
                  </a:lnTo>
                  <a:lnTo>
                    <a:pt x="62" y="29"/>
                  </a:lnTo>
                  <a:lnTo>
                    <a:pt x="55" y="20"/>
                  </a:lnTo>
                  <a:lnTo>
                    <a:pt x="49" y="11"/>
                  </a:lnTo>
                  <a:lnTo>
                    <a:pt x="43" y="3"/>
                  </a:lnTo>
                  <a:lnTo>
                    <a:pt x="35" y="0"/>
                  </a:lnTo>
                  <a:lnTo>
                    <a:pt x="24" y="3"/>
                  </a:lnTo>
                  <a:lnTo>
                    <a:pt x="15" y="11"/>
                  </a:lnTo>
                  <a:lnTo>
                    <a:pt x="9" y="22"/>
                  </a:lnTo>
                  <a:lnTo>
                    <a:pt x="4" y="31"/>
                  </a:lnTo>
                  <a:lnTo>
                    <a:pt x="1" y="39"/>
                  </a:lnTo>
                  <a:lnTo>
                    <a:pt x="0" y="42"/>
                  </a:lnTo>
                </a:path>
              </a:pathLst>
            </a:custGeom>
            <a:solidFill>
              <a:srgbClr val="000000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781" name="Freeform 22"/>
            <p:cNvSpPr>
              <a:spLocks/>
            </p:cNvSpPr>
            <p:nvPr/>
          </p:nvSpPr>
          <p:spPr bwMode="gray">
            <a:xfrm>
              <a:off x="2830" y="2307"/>
              <a:ext cx="60" cy="100"/>
            </a:xfrm>
            <a:custGeom>
              <a:avLst/>
              <a:gdLst>
                <a:gd name="T0" fmla="*/ 4 w 119"/>
                <a:gd name="T1" fmla="*/ 100 h 200"/>
                <a:gd name="T2" fmla="*/ 4 w 119"/>
                <a:gd name="T3" fmla="*/ 99 h 200"/>
                <a:gd name="T4" fmla="*/ 4 w 119"/>
                <a:gd name="T5" fmla="*/ 98 h 200"/>
                <a:gd name="T6" fmla="*/ 6 w 119"/>
                <a:gd name="T7" fmla="*/ 93 h 200"/>
                <a:gd name="T8" fmla="*/ 11 w 119"/>
                <a:gd name="T9" fmla="*/ 86 h 200"/>
                <a:gd name="T10" fmla="*/ 15 w 119"/>
                <a:gd name="T11" fmla="*/ 78 h 200"/>
                <a:gd name="T12" fmla="*/ 17 w 119"/>
                <a:gd name="T13" fmla="*/ 73 h 200"/>
                <a:gd name="T14" fmla="*/ 19 w 119"/>
                <a:gd name="T15" fmla="*/ 69 h 200"/>
                <a:gd name="T16" fmla="*/ 20 w 119"/>
                <a:gd name="T17" fmla="*/ 67 h 200"/>
                <a:gd name="T18" fmla="*/ 19 w 119"/>
                <a:gd name="T19" fmla="*/ 66 h 200"/>
                <a:gd name="T20" fmla="*/ 15 w 119"/>
                <a:gd name="T21" fmla="*/ 63 h 200"/>
                <a:gd name="T22" fmla="*/ 9 w 119"/>
                <a:gd name="T23" fmla="*/ 61 h 200"/>
                <a:gd name="T24" fmla="*/ 5 w 119"/>
                <a:gd name="T25" fmla="*/ 60 h 200"/>
                <a:gd name="T26" fmla="*/ 2 w 119"/>
                <a:gd name="T27" fmla="*/ 59 h 200"/>
                <a:gd name="T28" fmla="*/ 0 w 119"/>
                <a:gd name="T29" fmla="*/ 56 h 200"/>
                <a:gd name="T30" fmla="*/ 1 w 119"/>
                <a:gd name="T31" fmla="*/ 53 h 200"/>
                <a:gd name="T32" fmla="*/ 4 w 119"/>
                <a:gd name="T33" fmla="*/ 47 h 200"/>
                <a:gd name="T34" fmla="*/ 13 w 119"/>
                <a:gd name="T35" fmla="*/ 33 h 200"/>
                <a:gd name="T36" fmla="*/ 22 w 119"/>
                <a:gd name="T37" fmla="*/ 20 h 200"/>
                <a:gd name="T38" fmla="*/ 31 w 119"/>
                <a:gd name="T39" fmla="*/ 12 h 200"/>
                <a:gd name="T40" fmla="*/ 33 w 119"/>
                <a:gd name="T41" fmla="*/ 10 h 200"/>
                <a:gd name="T42" fmla="*/ 35 w 119"/>
                <a:gd name="T43" fmla="*/ 8 h 200"/>
                <a:gd name="T44" fmla="*/ 37 w 119"/>
                <a:gd name="T45" fmla="*/ 6 h 200"/>
                <a:gd name="T46" fmla="*/ 38 w 119"/>
                <a:gd name="T47" fmla="*/ 4 h 200"/>
                <a:gd name="T48" fmla="*/ 39 w 119"/>
                <a:gd name="T49" fmla="*/ 2 h 200"/>
                <a:gd name="T50" fmla="*/ 40 w 119"/>
                <a:gd name="T51" fmla="*/ 1 h 200"/>
                <a:gd name="T52" fmla="*/ 40 w 119"/>
                <a:gd name="T53" fmla="*/ 0 h 200"/>
                <a:gd name="T54" fmla="*/ 40 w 119"/>
                <a:gd name="T55" fmla="*/ 0 h 200"/>
                <a:gd name="T56" fmla="*/ 41 w 119"/>
                <a:gd name="T57" fmla="*/ 0 h 200"/>
                <a:gd name="T58" fmla="*/ 41 w 119"/>
                <a:gd name="T59" fmla="*/ 3 h 200"/>
                <a:gd name="T60" fmla="*/ 42 w 119"/>
                <a:gd name="T61" fmla="*/ 5 h 200"/>
                <a:gd name="T62" fmla="*/ 42 w 119"/>
                <a:gd name="T63" fmla="*/ 14 h 200"/>
                <a:gd name="T64" fmla="*/ 41 w 119"/>
                <a:gd name="T65" fmla="*/ 24 h 200"/>
                <a:gd name="T66" fmla="*/ 40 w 119"/>
                <a:gd name="T67" fmla="*/ 33 h 200"/>
                <a:gd name="T68" fmla="*/ 40 w 119"/>
                <a:gd name="T69" fmla="*/ 41 h 200"/>
                <a:gd name="T70" fmla="*/ 40 w 119"/>
                <a:gd name="T71" fmla="*/ 47 h 200"/>
                <a:gd name="T72" fmla="*/ 42 w 119"/>
                <a:gd name="T73" fmla="*/ 49 h 200"/>
                <a:gd name="T74" fmla="*/ 46 w 119"/>
                <a:gd name="T75" fmla="*/ 50 h 200"/>
                <a:gd name="T76" fmla="*/ 50 w 119"/>
                <a:gd name="T77" fmla="*/ 51 h 200"/>
                <a:gd name="T78" fmla="*/ 54 w 119"/>
                <a:gd name="T79" fmla="*/ 53 h 200"/>
                <a:gd name="T80" fmla="*/ 58 w 119"/>
                <a:gd name="T81" fmla="*/ 54 h 200"/>
                <a:gd name="T82" fmla="*/ 60 w 119"/>
                <a:gd name="T83" fmla="*/ 56 h 200"/>
                <a:gd name="T84" fmla="*/ 60 w 119"/>
                <a:gd name="T85" fmla="*/ 60 h 200"/>
                <a:gd name="T86" fmla="*/ 56 w 119"/>
                <a:gd name="T87" fmla="*/ 67 h 200"/>
                <a:gd name="T88" fmla="*/ 51 w 119"/>
                <a:gd name="T89" fmla="*/ 75 h 200"/>
                <a:gd name="T90" fmla="*/ 44 w 119"/>
                <a:gd name="T91" fmla="*/ 83 h 200"/>
                <a:gd name="T92" fmla="*/ 37 w 119"/>
                <a:gd name="T93" fmla="*/ 90 h 200"/>
                <a:gd name="T94" fmla="*/ 30 w 119"/>
                <a:gd name="T95" fmla="*/ 95 h 200"/>
                <a:gd name="T96" fmla="*/ 23 w 119"/>
                <a:gd name="T97" fmla="*/ 99 h 200"/>
                <a:gd name="T98" fmla="*/ 16 w 119"/>
                <a:gd name="T99" fmla="*/ 100 h 200"/>
                <a:gd name="T100" fmla="*/ 9 w 119"/>
                <a:gd name="T101" fmla="*/ 100 h 200"/>
                <a:gd name="T102" fmla="*/ 5 w 119"/>
                <a:gd name="T103" fmla="*/ 100 h 200"/>
                <a:gd name="T104" fmla="*/ 4 w 119"/>
                <a:gd name="T105" fmla="*/ 100 h 2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9"/>
                <a:gd name="T160" fmla="*/ 0 h 200"/>
                <a:gd name="T161" fmla="*/ 119 w 119"/>
                <a:gd name="T162" fmla="*/ 200 h 2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9" h="200">
                  <a:moveTo>
                    <a:pt x="7" y="199"/>
                  </a:moveTo>
                  <a:lnTo>
                    <a:pt x="7" y="197"/>
                  </a:lnTo>
                  <a:lnTo>
                    <a:pt x="7" y="196"/>
                  </a:lnTo>
                  <a:lnTo>
                    <a:pt x="12" y="185"/>
                  </a:lnTo>
                  <a:lnTo>
                    <a:pt x="21" y="172"/>
                  </a:lnTo>
                  <a:lnTo>
                    <a:pt x="29" y="155"/>
                  </a:lnTo>
                  <a:lnTo>
                    <a:pt x="34" y="146"/>
                  </a:lnTo>
                  <a:lnTo>
                    <a:pt x="38" y="138"/>
                  </a:lnTo>
                  <a:lnTo>
                    <a:pt x="40" y="134"/>
                  </a:lnTo>
                  <a:lnTo>
                    <a:pt x="37" y="131"/>
                  </a:lnTo>
                  <a:lnTo>
                    <a:pt x="29" y="126"/>
                  </a:lnTo>
                  <a:lnTo>
                    <a:pt x="18" y="123"/>
                  </a:lnTo>
                  <a:lnTo>
                    <a:pt x="9" y="121"/>
                  </a:lnTo>
                  <a:lnTo>
                    <a:pt x="3" y="118"/>
                  </a:lnTo>
                  <a:lnTo>
                    <a:pt x="0" y="113"/>
                  </a:lnTo>
                  <a:lnTo>
                    <a:pt x="1" y="106"/>
                  </a:lnTo>
                  <a:lnTo>
                    <a:pt x="7" y="93"/>
                  </a:lnTo>
                  <a:lnTo>
                    <a:pt x="26" y="65"/>
                  </a:lnTo>
                  <a:lnTo>
                    <a:pt x="43" y="40"/>
                  </a:lnTo>
                  <a:lnTo>
                    <a:pt x="62" y="23"/>
                  </a:lnTo>
                  <a:lnTo>
                    <a:pt x="66" y="20"/>
                  </a:lnTo>
                  <a:lnTo>
                    <a:pt x="69" y="16"/>
                  </a:lnTo>
                  <a:lnTo>
                    <a:pt x="73" y="11"/>
                  </a:lnTo>
                  <a:lnTo>
                    <a:pt x="76" y="8"/>
                  </a:lnTo>
                  <a:lnTo>
                    <a:pt x="77" y="3"/>
                  </a:lnTo>
                  <a:lnTo>
                    <a:pt x="79" y="2"/>
                  </a:lnTo>
                  <a:lnTo>
                    <a:pt x="80" y="0"/>
                  </a:lnTo>
                  <a:lnTo>
                    <a:pt x="82" y="0"/>
                  </a:lnTo>
                  <a:lnTo>
                    <a:pt x="82" y="5"/>
                  </a:lnTo>
                  <a:lnTo>
                    <a:pt x="83" y="9"/>
                  </a:lnTo>
                  <a:lnTo>
                    <a:pt x="83" y="28"/>
                  </a:lnTo>
                  <a:lnTo>
                    <a:pt x="82" y="47"/>
                  </a:lnTo>
                  <a:lnTo>
                    <a:pt x="80" y="65"/>
                  </a:lnTo>
                  <a:lnTo>
                    <a:pt x="79" y="81"/>
                  </a:lnTo>
                  <a:lnTo>
                    <a:pt x="79" y="93"/>
                  </a:lnTo>
                  <a:lnTo>
                    <a:pt x="83" y="98"/>
                  </a:lnTo>
                  <a:lnTo>
                    <a:pt x="91" y="101"/>
                  </a:lnTo>
                  <a:lnTo>
                    <a:pt x="99" y="103"/>
                  </a:lnTo>
                  <a:lnTo>
                    <a:pt x="108" y="106"/>
                  </a:lnTo>
                  <a:lnTo>
                    <a:pt x="116" y="109"/>
                  </a:lnTo>
                  <a:lnTo>
                    <a:pt x="119" y="113"/>
                  </a:lnTo>
                  <a:lnTo>
                    <a:pt x="119" y="121"/>
                  </a:lnTo>
                  <a:lnTo>
                    <a:pt x="111" y="134"/>
                  </a:lnTo>
                  <a:lnTo>
                    <a:pt x="101" y="149"/>
                  </a:lnTo>
                  <a:lnTo>
                    <a:pt x="87" y="165"/>
                  </a:lnTo>
                  <a:lnTo>
                    <a:pt x="73" y="179"/>
                  </a:lnTo>
                  <a:lnTo>
                    <a:pt x="59" y="190"/>
                  </a:lnTo>
                  <a:lnTo>
                    <a:pt x="46" y="197"/>
                  </a:lnTo>
                  <a:lnTo>
                    <a:pt x="31" y="200"/>
                  </a:lnTo>
                  <a:lnTo>
                    <a:pt x="18" y="200"/>
                  </a:lnTo>
                  <a:lnTo>
                    <a:pt x="10" y="199"/>
                  </a:lnTo>
                  <a:lnTo>
                    <a:pt x="7" y="199"/>
                  </a:lnTo>
                </a:path>
              </a:pathLst>
            </a:custGeom>
            <a:solidFill>
              <a:srgbClr val="000000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782" name="Freeform 23"/>
            <p:cNvSpPr>
              <a:spLocks/>
            </p:cNvSpPr>
            <p:nvPr/>
          </p:nvSpPr>
          <p:spPr bwMode="gray">
            <a:xfrm>
              <a:off x="3024" y="1032"/>
              <a:ext cx="767" cy="740"/>
            </a:xfrm>
            <a:custGeom>
              <a:avLst/>
              <a:gdLst>
                <a:gd name="T0" fmla="*/ 33 w 1535"/>
                <a:gd name="T1" fmla="*/ 712 h 1480"/>
                <a:gd name="T2" fmla="*/ 53 w 1535"/>
                <a:gd name="T3" fmla="*/ 649 h 1480"/>
                <a:gd name="T4" fmla="*/ 22 w 1535"/>
                <a:gd name="T5" fmla="*/ 611 h 1480"/>
                <a:gd name="T6" fmla="*/ 4 w 1535"/>
                <a:gd name="T7" fmla="*/ 566 h 1480"/>
                <a:gd name="T8" fmla="*/ 16 w 1535"/>
                <a:gd name="T9" fmla="*/ 513 h 1480"/>
                <a:gd name="T10" fmla="*/ 50 w 1535"/>
                <a:gd name="T11" fmla="*/ 488 h 1480"/>
                <a:gd name="T12" fmla="*/ 69 w 1535"/>
                <a:gd name="T13" fmla="*/ 490 h 1480"/>
                <a:gd name="T14" fmla="*/ 95 w 1535"/>
                <a:gd name="T15" fmla="*/ 452 h 1480"/>
                <a:gd name="T16" fmla="*/ 75 w 1535"/>
                <a:gd name="T17" fmla="*/ 397 h 1480"/>
                <a:gd name="T18" fmla="*/ 120 w 1535"/>
                <a:gd name="T19" fmla="*/ 411 h 1480"/>
                <a:gd name="T20" fmla="*/ 186 w 1535"/>
                <a:gd name="T21" fmla="*/ 423 h 1480"/>
                <a:gd name="T22" fmla="*/ 207 w 1535"/>
                <a:gd name="T23" fmla="*/ 376 h 1480"/>
                <a:gd name="T24" fmla="*/ 199 w 1535"/>
                <a:gd name="T25" fmla="*/ 314 h 1480"/>
                <a:gd name="T26" fmla="*/ 234 w 1535"/>
                <a:gd name="T27" fmla="*/ 258 h 1480"/>
                <a:gd name="T28" fmla="*/ 245 w 1535"/>
                <a:gd name="T29" fmla="*/ 177 h 1480"/>
                <a:gd name="T30" fmla="*/ 219 w 1535"/>
                <a:gd name="T31" fmla="*/ 77 h 1480"/>
                <a:gd name="T32" fmla="*/ 222 w 1535"/>
                <a:gd name="T33" fmla="*/ 21 h 1480"/>
                <a:gd name="T34" fmla="*/ 250 w 1535"/>
                <a:gd name="T35" fmla="*/ 9 h 1480"/>
                <a:gd name="T36" fmla="*/ 254 w 1535"/>
                <a:gd name="T37" fmla="*/ 0 h 1480"/>
                <a:gd name="T38" fmla="*/ 307 w 1535"/>
                <a:gd name="T39" fmla="*/ 50 h 1480"/>
                <a:gd name="T40" fmla="*/ 349 w 1535"/>
                <a:gd name="T41" fmla="*/ 108 h 1480"/>
                <a:gd name="T42" fmla="*/ 413 w 1535"/>
                <a:gd name="T43" fmla="*/ 174 h 1480"/>
                <a:gd name="T44" fmla="*/ 470 w 1535"/>
                <a:gd name="T45" fmla="*/ 212 h 1480"/>
                <a:gd name="T46" fmla="*/ 492 w 1535"/>
                <a:gd name="T47" fmla="*/ 234 h 1480"/>
                <a:gd name="T48" fmla="*/ 549 w 1535"/>
                <a:gd name="T49" fmla="*/ 232 h 1480"/>
                <a:gd name="T50" fmla="*/ 555 w 1535"/>
                <a:gd name="T51" fmla="*/ 238 h 1480"/>
                <a:gd name="T52" fmla="*/ 589 w 1535"/>
                <a:gd name="T53" fmla="*/ 260 h 1480"/>
                <a:gd name="T54" fmla="*/ 645 w 1535"/>
                <a:gd name="T55" fmla="*/ 250 h 1480"/>
                <a:gd name="T56" fmla="*/ 690 w 1535"/>
                <a:gd name="T57" fmla="*/ 190 h 1480"/>
                <a:gd name="T58" fmla="*/ 699 w 1535"/>
                <a:gd name="T59" fmla="*/ 181 h 1480"/>
                <a:gd name="T60" fmla="*/ 690 w 1535"/>
                <a:gd name="T61" fmla="*/ 233 h 1480"/>
                <a:gd name="T62" fmla="*/ 671 w 1535"/>
                <a:gd name="T63" fmla="*/ 288 h 1480"/>
                <a:gd name="T64" fmla="*/ 701 w 1535"/>
                <a:gd name="T65" fmla="*/ 315 h 1480"/>
                <a:gd name="T66" fmla="*/ 709 w 1535"/>
                <a:gd name="T67" fmla="*/ 319 h 1480"/>
                <a:gd name="T68" fmla="*/ 705 w 1535"/>
                <a:gd name="T69" fmla="*/ 365 h 1480"/>
                <a:gd name="T70" fmla="*/ 733 w 1535"/>
                <a:gd name="T71" fmla="*/ 368 h 1480"/>
                <a:gd name="T72" fmla="*/ 763 w 1535"/>
                <a:gd name="T73" fmla="*/ 341 h 1480"/>
                <a:gd name="T74" fmla="*/ 741 w 1535"/>
                <a:gd name="T75" fmla="*/ 377 h 1480"/>
                <a:gd name="T76" fmla="*/ 701 w 1535"/>
                <a:gd name="T77" fmla="*/ 390 h 1480"/>
                <a:gd name="T78" fmla="*/ 655 w 1535"/>
                <a:gd name="T79" fmla="*/ 418 h 1480"/>
                <a:gd name="T80" fmla="*/ 627 w 1535"/>
                <a:gd name="T81" fmla="*/ 437 h 1480"/>
                <a:gd name="T82" fmla="*/ 554 w 1535"/>
                <a:gd name="T83" fmla="*/ 442 h 1480"/>
                <a:gd name="T84" fmla="*/ 486 w 1535"/>
                <a:gd name="T85" fmla="*/ 519 h 1480"/>
                <a:gd name="T86" fmla="*/ 472 w 1535"/>
                <a:gd name="T87" fmla="*/ 584 h 1480"/>
                <a:gd name="T88" fmla="*/ 443 w 1535"/>
                <a:gd name="T89" fmla="*/ 615 h 1480"/>
                <a:gd name="T90" fmla="*/ 346 w 1535"/>
                <a:gd name="T91" fmla="*/ 563 h 1480"/>
                <a:gd name="T92" fmla="*/ 296 w 1535"/>
                <a:gd name="T93" fmla="*/ 537 h 1480"/>
                <a:gd name="T94" fmla="*/ 224 w 1535"/>
                <a:gd name="T95" fmla="*/ 523 h 1480"/>
                <a:gd name="T96" fmla="*/ 159 w 1535"/>
                <a:gd name="T97" fmla="*/ 572 h 1480"/>
                <a:gd name="T98" fmla="*/ 120 w 1535"/>
                <a:gd name="T99" fmla="*/ 527 h 1480"/>
                <a:gd name="T100" fmla="*/ 76 w 1535"/>
                <a:gd name="T101" fmla="*/ 555 h 1480"/>
                <a:gd name="T102" fmla="*/ 92 w 1535"/>
                <a:gd name="T103" fmla="*/ 593 h 1480"/>
                <a:gd name="T104" fmla="*/ 125 w 1535"/>
                <a:gd name="T105" fmla="*/ 610 h 1480"/>
                <a:gd name="T106" fmla="*/ 178 w 1535"/>
                <a:gd name="T107" fmla="*/ 639 h 1480"/>
                <a:gd name="T108" fmla="*/ 183 w 1535"/>
                <a:gd name="T109" fmla="*/ 674 h 1480"/>
                <a:gd name="T110" fmla="*/ 125 w 1535"/>
                <a:gd name="T111" fmla="*/ 663 h 1480"/>
                <a:gd name="T112" fmla="*/ 95 w 1535"/>
                <a:gd name="T113" fmla="*/ 685 h 1480"/>
                <a:gd name="T114" fmla="*/ 79 w 1535"/>
                <a:gd name="T115" fmla="*/ 719 h 148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535"/>
                <a:gd name="T175" fmla="*/ 0 h 1480"/>
                <a:gd name="T176" fmla="*/ 1535 w 1535"/>
                <a:gd name="T177" fmla="*/ 1480 h 148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535" h="1480">
                  <a:moveTo>
                    <a:pt x="129" y="1477"/>
                  </a:moveTo>
                  <a:lnTo>
                    <a:pt x="117" y="1477"/>
                  </a:lnTo>
                  <a:lnTo>
                    <a:pt x="106" y="1479"/>
                  </a:lnTo>
                  <a:lnTo>
                    <a:pt x="97" y="1480"/>
                  </a:lnTo>
                  <a:lnTo>
                    <a:pt x="87" y="1479"/>
                  </a:lnTo>
                  <a:lnTo>
                    <a:pt x="81" y="1471"/>
                  </a:lnTo>
                  <a:lnTo>
                    <a:pt x="76" y="1458"/>
                  </a:lnTo>
                  <a:lnTo>
                    <a:pt x="72" y="1440"/>
                  </a:lnTo>
                  <a:lnTo>
                    <a:pt x="67" y="1424"/>
                  </a:lnTo>
                  <a:lnTo>
                    <a:pt x="62" y="1410"/>
                  </a:lnTo>
                  <a:lnTo>
                    <a:pt x="62" y="1396"/>
                  </a:lnTo>
                  <a:lnTo>
                    <a:pt x="67" y="1381"/>
                  </a:lnTo>
                  <a:lnTo>
                    <a:pt x="76" y="1365"/>
                  </a:lnTo>
                  <a:lnTo>
                    <a:pt x="84" y="1354"/>
                  </a:lnTo>
                  <a:lnTo>
                    <a:pt x="92" y="1345"/>
                  </a:lnTo>
                  <a:lnTo>
                    <a:pt x="98" y="1333"/>
                  </a:lnTo>
                  <a:lnTo>
                    <a:pt x="101" y="1316"/>
                  </a:lnTo>
                  <a:lnTo>
                    <a:pt x="106" y="1297"/>
                  </a:lnTo>
                  <a:lnTo>
                    <a:pt x="108" y="1283"/>
                  </a:lnTo>
                  <a:lnTo>
                    <a:pt x="108" y="1271"/>
                  </a:lnTo>
                  <a:lnTo>
                    <a:pt x="104" y="1260"/>
                  </a:lnTo>
                  <a:lnTo>
                    <a:pt x="94" y="1247"/>
                  </a:lnTo>
                  <a:lnTo>
                    <a:pt x="80" y="1240"/>
                  </a:lnTo>
                  <a:lnTo>
                    <a:pt x="69" y="1235"/>
                  </a:lnTo>
                  <a:lnTo>
                    <a:pt x="59" y="1233"/>
                  </a:lnTo>
                  <a:lnTo>
                    <a:pt x="52" y="1230"/>
                  </a:lnTo>
                  <a:lnTo>
                    <a:pt x="45" y="1222"/>
                  </a:lnTo>
                  <a:lnTo>
                    <a:pt x="38" y="1210"/>
                  </a:lnTo>
                  <a:lnTo>
                    <a:pt x="27" y="1199"/>
                  </a:lnTo>
                  <a:lnTo>
                    <a:pt x="17" y="1188"/>
                  </a:lnTo>
                  <a:lnTo>
                    <a:pt x="8" y="1173"/>
                  </a:lnTo>
                  <a:lnTo>
                    <a:pt x="2" y="1160"/>
                  </a:lnTo>
                  <a:lnTo>
                    <a:pt x="0" y="1153"/>
                  </a:lnTo>
                  <a:lnTo>
                    <a:pt x="0" y="1146"/>
                  </a:lnTo>
                  <a:lnTo>
                    <a:pt x="2" y="1139"/>
                  </a:lnTo>
                  <a:lnTo>
                    <a:pt x="8" y="1131"/>
                  </a:lnTo>
                  <a:lnTo>
                    <a:pt x="14" y="1115"/>
                  </a:lnTo>
                  <a:lnTo>
                    <a:pt x="21" y="1098"/>
                  </a:lnTo>
                  <a:lnTo>
                    <a:pt x="22" y="1078"/>
                  </a:lnTo>
                  <a:lnTo>
                    <a:pt x="24" y="1063"/>
                  </a:lnTo>
                  <a:lnTo>
                    <a:pt x="22" y="1050"/>
                  </a:lnTo>
                  <a:lnTo>
                    <a:pt x="21" y="1042"/>
                  </a:lnTo>
                  <a:lnTo>
                    <a:pt x="21" y="1035"/>
                  </a:lnTo>
                  <a:lnTo>
                    <a:pt x="25" y="1028"/>
                  </a:lnTo>
                  <a:lnTo>
                    <a:pt x="33" y="1025"/>
                  </a:lnTo>
                  <a:lnTo>
                    <a:pt x="45" y="1024"/>
                  </a:lnTo>
                  <a:lnTo>
                    <a:pt x="58" y="1024"/>
                  </a:lnTo>
                  <a:lnTo>
                    <a:pt x="69" y="1024"/>
                  </a:lnTo>
                  <a:lnTo>
                    <a:pt x="78" y="1021"/>
                  </a:lnTo>
                  <a:lnTo>
                    <a:pt x="87" y="1013"/>
                  </a:lnTo>
                  <a:lnTo>
                    <a:pt x="94" y="1002"/>
                  </a:lnTo>
                  <a:lnTo>
                    <a:pt x="95" y="991"/>
                  </a:lnTo>
                  <a:lnTo>
                    <a:pt x="98" y="982"/>
                  </a:lnTo>
                  <a:lnTo>
                    <a:pt x="100" y="976"/>
                  </a:lnTo>
                  <a:lnTo>
                    <a:pt x="104" y="972"/>
                  </a:lnTo>
                  <a:lnTo>
                    <a:pt x="111" y="976"/>
                  </a:lnTo>
                  <a:lnTo>
                    <a:pt x="120" y="983"/>
                  </a:lnTo>
                  <a:lnTo>
                    <a:pt x="126" y="991"/>
                  </a:lnTo>
                  <a:lnTo>
                    <a:pt x="131" y="996"/>
                  </a:lnTo>
                  <a:lnTo>
                    <a:pt x="134" y="997"/>
                  </a:lnTo>
                  <a:lnTo>
                    <a:pt x="137" y="993"/>
                  </a:lnTo>
                  <a:lnTo>
                    <a:pt x="139" y="986"/>
                  </a:lnTo>
                  <a:lnTo>
                    <a:pt x="139" y="980"/>
                  </a:lnTo>
                  <a:lnTo>
                    <a:pt x="139" y="974"/>
                  </a:lnTo>
                  <a:lnTo>
                    <a:pt x="139" y="966"/>
                  </a:lnTo>
                  <a:lnTo>
                    <a:pt x="143" y="957"/>
                  </a:lnTo>
                  <a:lnTo>
                    <a:pt x="153" y="946"/>
                  </a:lnTo>
                  <a:lnTo>
                    <a:pt x="167" y="934"/>
                  </a:lnTo>
                  <a:lnTo>
                    <a:pt x="177" y="927"/>
                  </a:lnTo>
                  <a:lnTo>
                    <a:pt x="185" y="921"/>
                  </a:lnTo>
                  <a:lnTo>
                    <a:pt x="190" y="915"/>
                  </a:lnTo>
                  <a:lnTo>
                    <a:pt x="191" y="904"/>
                  </a:lnTo>
                  <a:lnTo>
                    <a:pt x="185" y="889"/>
                  </a:lnTo>
                  <a:lnTo>
                    <a:pt x="174" y="875"/>
                  </a:lnTo>
                  <a:lnTo>
                    <a:pt x="162" y="862"/>
                  </a:lnTo>
                  <a:lnTo>
                    <a:pt x="149" y="850"/>
                  </a:lnTo>
                  <a:lnTo>
                    <a:pt x="143" y="839"/>
                  </a:lnTo>
                  <a:lnTo>
                    <a:pt x="142" y="826"/>
                  </a:lnTo>
                  <a:lnTo>
                    <a:pt x="142" y="816"/>
                  </a:lnTo>
                  <a:lnTo>
                    <a:pt x="143" y="803"/>
                  </a:lnTo>
                  <a:lnTo>
                    <a:pt x="151" y="794"/>
                  </a:lnTo>
                  <a:lnTo>
                    <a:pt x="162" y="786"/>
                  </a:lnTo>
                  <a:lnTo>
                    <a:pt x="173" y="780"/>
                  </a:lnTo>
                  <a:lnTo>
                    <a:pt x="181" y="778"/>
                  </a:lnTo>
                  <a:lnTo>
                    <a:pt x="187" y="780"/>
                  </a:lnTo>
                  <a:lnTo>
                    <a:pt x="195" y="785"/>
                  </a:lnTo>
                  <a:lnTo>
                    <a:pt x="204" y="792"/>
                  </a:lnTo>
                  <a:lnTo>
                    <a:pt x="218" y="803"/>
                  </a:lnTo>
                  <a:lnTo>
                    <a:pt x="230" y="814"/>
                  </a:lnTo>
                  <a:lnTo>
                    <a:pt x="241" y="823"/>
                  </a:lnTo>
                  <a:lnTo>
                    <a:pt x="257" y="830"/>
                  </a:lnTo>
                  <a:lnTo>
                    <a:pt x="277" y="831"/>
                  </a:lnTo>
                  <a:lnTo>
                    <a:pt x="294" y="830"/>
                  </a:lnTo>
                  <a:lnTo>
                    <a:pt x="309" y="828"/>
                  </a:lnTo>
                  <a:lnTo>
                    <a:pt x="323" y="833"/>
                  </a:lnTo>
                  <a:lnTo>
                    <a:pt x="337" y="842"/>
                  </a:lnTo>
                  <a:lnTo>
                    <a:pt x="348" y="850"/>
                  </a:lnTo>
                  <a:lnTo>
                    <a:pt x="361" y="851"/>
                  </a:lnTo>
                  <a:lnTo>
                    <a:pt x="372" y="847"/>
                  </a:lnTo>
                  <a:lnTo>
                    <a:pt x="382" y="833"/>
                  </a:lnTo>
                  <a:lnTo>
                    <a:pt x="392" y="823"/>
                  </a:lnTo>
                  <a:lnTo>
                    <a:pt x="403" y="816"/>
                  </a:lnTo>
                  <a:lnTo>
                    <a:pt x="410" y="808"/>
                  </a:lnTo>
                  <a:lnTo>
                    <a:pt x="417" y="797"/>
                  </a:lnTo>
                  <a:lnTo>
                    <a:pt x="420" y="783"/>
                  </a:lnTo>
                  <a:lnTo>
                    <a:pt x="418" y="771"/>
                  </a:lnTo>
                  <a:lnTo>
                    <a:pt x="417" y="760"/>
                  </a:lnTo>
                  <a:lnTo>
                    <a:pt x="415" y="752"/>
                  </a:lnTo>
                  <a:lnTo>
                    <a:pt x="412" y="741"/>
                  </a:lnTo>
                  <a:lnTo>
                    <a:pt x="409" y="724"/>
                  </a:lnTo>
                  <a:lnTo>
                    <a:pt x="404" y="702"/>
                  </a:lnTo>
                  <a:lnTo>
                    <a:pt x="398" y="685"/>
                  </a:lnTo>
                  <a:lnTo>
                    <a:pt x="395" y="671"/>
                  </a:lnTo>
                  <a:lnTo>
                    <a:pt x="395" y="656"/>
                  </a:lnTo>
                  <a:lnTo>
                    <a:pt x="395" y="643"/>
                  </a:lnTo>
                  <a:lnTo>
                    <a:pt x="395" y="635"/>
                  </a:lnTo>
                  <a:lnTo>
                    <a:pt x="398" y="628"/>
                  </a:lnTo>
                  <a:lnTo>
                    <a:pt x="407" y="620"/>
                  </a:lnTo>
                  <a:lnTo>
                    <a:pt x="421" y="614"/>
                  </a:lnTo>
                  <a:lnTo>
                    <a:pt x="434" y="609"/>
                  </a:lnTo>
                  <a:lnTo>
                    <a:pt x="443" y="604"/>
                  </a:lnTo>
                  <a:lnTo>
                    <a:pt x="451" y="595"/>
                  </a:lnTo>
                  <a:lnTo>
                    <a:pt x="460" y="576"/>
                  </a:lnTo>
                  <a:lnTo>
                    <a:pt x="468" y="558"/>
                  </a:lnTo>
                  <a:lnTo>
                    <a:pt x="469" y="539"/>
                  </a:lnTo>
                  <a:lnTo>
                    <a:pt x="468" y="516"/>
                  </a:lnTo>
                  <a:lnTo>
                    <a:pt x="465" y="491"/>
                  </a:lnTo>
                  <a:lnTo>
                    <a:pt x="465" y="466"/>
                  </a:lnTo>
                  <a:lnTo>
                    <a:pt x="466" y="451"/>
                  </a:lnTo>
                  <a:lnTo>
                    <a:pt x="466" y="440"/>
                  </a:lnTo>
                  <a:lnTo>
                    <a:pt x="469" y="427"/>
                  </a:lnTo>
                  <a:lnTo>
                    <a:pt x="476" y="415"/>
                  </a:lnTo>
                  <a:lnTo>
                    <a:pt x="485" y="395"/>
                  </a:lnTo>
                  <a:lnTo>
                    <a:pt x="490" y="375"/>
                  </a:lnTo>
                  <a:lnTo>
                    <a:pt x="491" y="353"/>
                  </a:lnTo>
                  <a:lnTo>
                    <a:pt x="493" y="334"/>
                  </a:lnTo>
                  <a:lnTo>
                    <a:pt x="494" y="309"/>
                  </a:lnTo>
                  <a:lnTo>
                    <a:pt x="496" y="286"/>
                  </a:lnTo>
                  <a:lnTo>
                    <a:pt x="491" y="264"/>
                  </a:lnTo>
                  <a:lnTo>
                    <a:pt x="483" y="241"/>
                  </a:lnTo>
                  <a:lnTo>
                    <a:pt x="474" y="219"/>
                  </a:lnTo>
                  <a:lnTo>
                    <a:pt x="460" y="193"/>
                  </a:lnTo>
                  <a:lnTo>
                    <a:pt x="449" y="173"/>
                  </a:lnTo>
                  <a:lnTo>
                    <a:pt x="438" y="154"/>
                  </a:lnTo>
                  <a:lnTo>
                    <a:pt x="431" y="139"/>
                  </a:lnTo>
                  <a:lnTo>
                    <a:pt x="428" y="126"/>
                  </a:lnTo>
                  <a:lnTo>
                    <a:pt x="426" y="111"/>
                  </a:lnTo>
                  <a:lnTo>
                    <a:pt x="428" y="95"/>
                  </a:lnTo>
                  <a:lnTo>
                    <a:pt x="435" y="78"/>
                  </a:lnTo>
                  <a:lnTo>
                    <a:pt x="438" y="69"/>
                  </a:lnTo>
                  <a:lnTo>
                    <a:pt x="440" y="59"/>
                  </a:lnTo>
                  <a:lnTo>
                    <a:pt x="442" y="50"/>
                  </a:lnTo>
                  <a:lnTo>
                    <a:pt x="445" y="41"/>
                  </a:lnTo>
                  <a:lnTo>
                    <a:pt x="449" y="35"/>
                  </a:lnTo>
                  <a:lnTo>
                    <a:pt x="460" y="31"/>
                  </a:lnTo>
                  <a:lnTo>
                    <a:pt x="473" y="31"/>
                  </a:lnTo>
                  <a:lnTo>
                    <a:pt x="483" y="33"/>
                  </a:lnTo>
                  <a:lnTo>
                    <a:pt x="490" y="33"/>
                  </a:lnTo>
                  <a:lnTo>
                    <a:pt x="494" y="31"/>
                  </a:lnTo>
                  <a:lnTo>
                    <a:pt x="497" y="25"/>
                  </a:lnTo>
                  <a:lnTo>
                    <a:pt x="499" y="22"/>
                  </a:lnTo>
                  <a:lnTo>
                    <a:pt x="501" y="17"/>
                  </a:lnTo>
                  <a:lnTo>
                    <a:pt x="499" y="14"/>
                  </a:lnTo>
                  <a:lnTo>
                    <a:pt x="499" y="11"/>
                  </a:lnTo>
                  <a:lnTo>
                    <a:pt x="499" y="8"/>
                  </a:lnTo>
                  <a:lnTo>
                    <a:pt x="497" y="5"/>
                  </a:lnTo>
                  <a:lnTo>
                    <a:pt x="497" y="4"/>
                  </a:lnTo>
                  <a:lnTo>
                    <a:pt x="499" y="2"/>
                  </a:lnTo>
                  <a:lnTo>
                    <a:pt x="501" y="0"/>
                  </a:lnTo>
                  <a:lnTo>
                    <a:pt x="504" y="0"/>
                  </a:lnTo>
                  <a:lnTo>
                    <a:pt x="508" y="0"/>
                  </a:lnTo>
                  <a:lnTo>
                    <a:pt x="522" y="5"/>
                  </a:lnTo>
                  <a:lnTo>
                    <a:pt x="532" y="11"/>
                  </a:lnTo>
                  <a:lnTo>
                    <a:pt x="541" y="21"/>
                  </a:lnTo>
                  <a:lnTo>
                    <a:pt x="552" y="35"/>
                  </a:lnTo>
                  <a:lnTo>
                    <a:pt x="561" y="45"/>
                  </a:lnTo>
                  <a:lnTo>
                    <a:pt x="574" y="59"/>
                  </a:lnTo>
                  <a:lnTo>
                    <a:pt x="588" y="73"/>
                  </a:lnTo>
                  <a:lnTo>
                    <a:pt x="602" y="87"/>
                  </a:lnTo>
                  <a:lnTo>
                    <a:pt x="614" y="101"/>
                  </a:lnTo>
                  <a:lnTo>
                    <a:pt x="625" y="112"/>
                  </a:lnTo>
                  <a:lnTo>
                    <a:pt x="631" y="120"/>
                  </a:lnTo>
                  <a:lnTo>
                    <a:pt x="640" y="134"/>
                  </a:lnTo>
                  <a:lnTo>
                    <a:pt x="653" y="148"/>
                  </a:lnTo>
                  <a:lnTo>
                    <a:pt x="665" y="163"/>
                  </a:lnTo>
                  <a:lnTo>
                    <a:pt x="671" y="173"/>
                  </a:lnTo>
                  <a:lnTo>
                    <a:pt x="678" y="185"/>
                  </a:lnTo>
                  <a:lnTo>
                    <a:pt x="685" y="199"/>
                  </a:lnTo>
                  <a:lnTo>
                    <a:pt x="698" y="216"/>
                  </a:lnTo>
                  <a:lnTo>
                    <a:pt x="712" y="233"/>
                  </a:lnTo>
                  <a:lnTo>
                    <a:pt x="729" y="249"/>
                  </a:lnTo>
                  <a:lnTo>
                    <a:pt x="748" y="263"/>
                  </a:lnTo>
                  <a:lnTo>
                    <a:pt x="765" y="275"/>
                  </a:lnTo>
                  <a:lnTo>
                    <a:pt x="777" y="285"/>
                  </a:lnTo>
                  <a:lnTo>
                    <a:pt x="791" y="300"/>
                  </a:lnTo>
                  <a:lnTo>
                    <a:pt x="805" y="320"/>
                  </a:lnTo>
                  <a:lnTo>
                    <a:pt x="816" y="337"/>
                  </a:lnTo>
                  <a:lnTo>
                    <a:pt x="827" y="347"/>
                  </a:lnTo>
                  <a:lnTo>
                    <a:pt x="842" y="353"/>
                  </a:lnTo>
                  <a:lnTo>
                    <a:pt x="861" y="362"/>
                  </a:lnTo>
                  <a:lnTo>
                    <a:pt x="880" y="372"/>
                  </a:lnTo>
                  <a:lnTo>
                    <a:pt x="894" y="385"/>
                  </a:lnTo>
                  <a:lnTo>
                    <a:pt x="904" y="398"/>
                  </a:lnTo>
                  <a:lnTo>
                    <a:pt x="912" y="407"/>
                  </a:lnTo>
                  <a:lnTo>
                    <a:pt x="918" y="413"/>
                  </a:lnTo>
                  <a:lnTo>
                    <a:pt x="928" y="420"/>
                  </a:lnTo>
                  <a:lnTo>
                    <a:pt x="940" y="424"/>
                  </a:lnTo>
                  <a:lnTo>
                    <a:pt x="954" y="429"/>
                  </a:lnTo>
                  <a:lnTo>
                    <a:pt x="967" y="429"/>
                  </a:lnTo>
                  <a:lnTo>
                    <a:pt x="976" y="431"/>
                  </a:lnTo>
                  <a:lnTo>
                    <a:pt x="984" y="431"/>
                  </a:lnTo>
                  <a:lnTo>
                    <a:pt x="988" y="434"/>
                  </a:lnTo>
                  <a:lnTo>
                    <a:pt x="990" y="441"/>
                  </a:lnTo>
                  <a:lnTo>
                    <a:pt x="988" y="452"/>
                  </a:lnTo>
                  <a:lnTo>
                    <a:pt x="985" y="460"/>
                  </a:lnTo>
                  <a:lnTo>
                    <a:pt x="984" y="468"/>
                  </a:lnTo>
                  <a:lnTo>
                    <a:pt x="985" y="474"/>
                  </a:lnTo>
                  <a:lnTo>
                    <a:pt x="995" y="479"/>
                  </a:lnTo>
                  <a:lnTo>
                    <a:pt x="1018" y="482"/>
                  </a:lnTo>
                  <a:lnTo>
                    <a:pt x="1038" y="479"/>
                  </a:lnTo>
                  <a:lnTo>
                    <a:pt x="1058" y="471"/>
                  </a:lnTo>
                  <a:lnTo>
                    <a:pt x="1071" y="463"/>
                  </a:lnTo>
                  <a:lnTo>
                    <a:pt x="1082" y="460"/>
                  </a:lnTo>
                  <a:lnTo>
                    <a:pt x="1091" y="460"/>
                  </a:lnTo>
                  <a:lnTo>
                    <a:pt x="1099" y="465"/>
                  </a:lnTo>
                  <a:lnTo>
                    <a:pt x="1099" y="471"/>
                  </a:lnTo>
                  <a:lnTo>
                    <a:pt x="1097" y="480"/>
                  </a:lnTo>
                  <a:lnTo>
                    <a:pt x="1092" y="488"/>
                  </a:lnTo>
                  <a:lnTo>
                    <a:pt x="1089" y="494"/>
                  </a:lnTo>
                  <a:lnTo>
                    <a:pt x="1089" y="499"/>
                  </a:lnTo>
                  <a:lnTo>
                    <a:pt x="1094" y="500"/>
                  </a:lnTo>
                  <a:lnTo>
                    <a:pt x="1102" y="496"/>
                  </a:lnTo>
                  <a:lnTo>
                    <a:pt x="1106" y="486"/>
                  </a:lnTo>
                  <a:lnTo>
                    <a:pt x="1111" y="476"/>
                  </a:lnTo>
                  <a:lnTo>
                    <a:pt x="1117" y="468"/>
                  </a:lnTo>
                  <a:lnTo>
                    <a:pt x="1123" y="465"/>
                  </a:lnTo>
                  <a:lnTo>
                    <a:pt x="1130" y="468"/>
                  </a:lnTo>
                  <a:lnTo>
                    <a:pt x="1133" y="472"/>
                  </a:lnTo>
                  <a:lnTo>
                    <a:pt x="1134" y="480"/>
                  </a:lnTo>
                  <a:lnTo>
                    <a:pt x="1137" y="488"/>
                  </a:lnTo>
                  <a:lnTo>
                    <a:pt x="1145" y="499"/>
                  </a:lnTo>
                  <a:lnTo>
                    <a:pt x="1159" y="513"/>
                  </a:lnTo>
                  <a:lnTo>
                    <a:pt x="1178" y="519"/>
                  </a:lnTo>
                  <a:lnTo>
                    <a:pt x="1200" y="521"/>
                  </a:lnTo>
                  <a:lnTo>
                    <a:pt x="1218" y="524"/>
                  </a:lnTo>
                  <a:lnTo>
                    <a:pt x="1235" y="527"/>
                  </a:lnTo>
                  <a:lnTo>
                    <a:pt x="1251" y="528"/>
                  </a:lnTo>
                  <a:lnTo>
                    <a:pt x="1263" y="524"/>
                  </a:lnTo>
                  <a:lnTo>
                    <a:pt x="1271" y="519"/>
                  </a:lnTo>
                  <a:lnTo>
                    <a:pt x="1277" y="514"/>
                  </a:lnTo>
                  <a:lnTo>
                    <a:pt x="1283" y="508"/>
                  </a:lnTo>
                  <a:lnTo>
                    <a:pt x="1290" y="500"/>
                  </a:lnTo>
                  <a:lnTo>
                    <a:pt x="1299" y="488"/>
                  </a:lnTo>
                  <a:lnTo>
                    <a:pt x="1313" y="472"/>
                  </a:lnTo>
                  <a:lnTo>
                    <a:pt x="1322" y="458"/>
                  </a:lnTo>
                  <a:lnTo>
                    <a:pt x="1332" y="448"/>
                  </a:lnTo>
                  <a:lnTo>
                    <a:pt x="1339" y="437"/>
                  </a:lnTo>
                  <a:lnTo>
                    <a:pt x="1350" y="423"/>
                  </a:lnTo>
                  <a:lnTo>
                    <a:pt x="1363" y="409"/>
                  </a:lnTo>
                  <a:lnTo>
                    <a:pt x="1374" y="393"/>
                  </a:lnTo>
                  <a:lnTo>
                    <a:pt x="1381" y="381"/>
                  </a:lnTo>
                  <a:lnTo>
                    <a:pt x="1384" y="376"/>
                  </a:lnTo>
                  <a:lnTo>
                    <a:pt x="1386" y="372"/>
                  </a:lnTo>
                  <a:lnTo>
                    <a:pt x="1388" y="368"/>
                  </a:lnTo>
                  <a:lnTo>
                    <a:pt x="1389" y="364"/>
                  </a:lnTo>
                  <a:lnTo>
                    <a:pt x="1391" y="361"/>
                  </a:lnTo>
                  <a:lnTo>
                    <a:pt x="1392" y="359"/>
                  </a:lnTo>
                  <a:lnTo>
                    <a:pt x="1394" y="359"/>
                  </a:lnTo>
                  <a:lnTo>
                    <a:pt x="1397" y="359"/>
                  </a:lnTo>
                  <a:lnTo>
                    <a:pt x="1398" y="361"/>
                  </a:lnTo>
                  <a:lnTo>
                    <a:pt x="1402" y="365"/>
                  </a:lnTo>
                  <a:lnTo>
                    <a:pt x="1411" y="379"/>
                  </a:lnTo>
                  <a:lnTo>
                    <a:pt x="1414" y="395"/>
                  </a:lnTo>
                  <a:lnTo>
                    <a:pt x="1411" y="409"/>
                  </a:lnTo>
                  <a:lnTo>
                    <a:pt x="1403" y="418"/>
                  </a:lnTo>
                  <a:lnTo>
                    <a:pt x="1395" y="429"/>
                  </a:lnTo>
                  <a:lnTo>
                    <a:pt x="1388" y="441"/>
                  </a:lnTo>
                  <a:lnTo>
                    <a:pt x="1383" y="455"/>
                  </a:lnTo>
                  <a:lnTo>
                    <a:pt x="1381" y="466"/>
                  </a:lnTo>
                  <a:lnTo>
                    <a:pt x="1375" y="476"/>
                  </a:lnTo>
                  <a:lnTo>
                    <a:pt x="1369" y="485"/>
                  </a:lnTo>
                  <a:lnTo>
                    <a:pt x="1364" y="499"/>
                  </a:lnTo>
                  <a:lnTo>
                    <a:pt x="1361" y="517"/>
                  </a:lnTo>
                  <a:lnTo>
                    <a:pt x="1358" y="536"/>
                  </a:lnTo>
                  <a:lnTo>
                    <a:pt x="1355" y="553"/>
                  </a:lnTo>
                  <a:lnTo>
                    <a:pt x="1350" y="564"/>
                  </a:lnTo>
                  <a:lnTo>
                    <a:pt x="1347" y="570"/>
                  </a:lnTo>
                  <a:lnTo>
                    <a:pt x="1342" y="575"/>
                  </a:lnTo>
                  <a:lnTo>
                    <a:pt x="1341" y="581"/>
                  </a:lnTo>
                  <a:lnTo>
                    <a:pt x="1344" y="587"/>
                  </a:lnTo>
                  <a:lnTo>
                    <a:pt x="1352" y="595"/>
                  </a:lnTo>
                  <a:lnTo>
                    <a:pt x="1363" y="608"/>
                  </a:lnTo>
                  <a:lnTo>
                    <a:pt x="1374" y="618"/>
                  </a:lnTo>
                  <a:lnTo>
                    <a:pt x="1383" y="628"/>
                  </a:lnTo>
                  <a:lnTo>
                    <a:pt x="1395" y="631"/>
                  </a:lnTo>
                  <a:lnTo>
                    <a:pt x="1398" y="631"/>
                  </a:lnTo>
                  <a:lnTo>
                    <a:pt x="1403" y="629"/>
                  </a:lnTo>
                  <a:lnTo>
                    <a:pt x="1406" y="629"/>
                  </a:lnTo>
                  <a:lnTo>
                    <a:pt x="1409" y="628"/>
                  </a:lnTo>
                  <a:lnTo>
                    <a:pt x="1412" y="628"/>
                  </a:lnTo>
                  <a:lnTo>
                    <a:pt x="1415" y="628"/>
                  </a:lnTo>
                  <a:lnTo>
                    <a:pt x="1417" y="628"/>
                  </a:lnTo>
                  <a:lnTo>
                    <a:pt x="1419" y="628"/>
                  </a:lnTo>
                  <a:lnTo>
                    <a:pt x="1420" y="631"/>
                  </a:lnTo>
                  <a:lnTo>
                    <a:pt x="1419" y="632"/>
                  </a:lnTo>
                  <a:lnTo>
                    <a:pt x="1419" y="637"/>
                  </a:lnTo>
                  <a:lnTo>
                    <a:pt x="1417" y="643"/>
                  </a:lnTo>
                  <a:lnTo>
                    <a:pt x="1414" y="660"/>
                  </a:lnTo>
                  <a:lnTo>
                    <a:pt x="1412" y="679"/>
                  </a:lnTo>
                  <a:lnTo>
                    <a:pt x="1414" y="696"/>
                  </a:lnTo>
                  <a:lnTo>
                    <a:pt x="1415" y="712"/>
                  </a:lnTo>
                  <a:lnTo>
                    <a:pt x="1415" y="719"/>
                  </a:lnTo>
                  <a:lnTo>
                    <a:pt x="1414" y="722"/>
                  </a:lnTo>
                  <a:lnTo>
                    <a:pt x="1412" y="726"/>
                  </a:lnTo>
                  <a:lnTo>
                    <a:pt x="1411" y="729"/>
                  </a:lnTo>
                  <a:lnTo>
                    <a:pt x="1411" y="730"/>
                  </a:lnTo>
                  <a:lnTo>
                    <a:pt x="1409" y="733"/>
                  </a:lnTo>
                  <a:lnTo>
                    <a:pt x="1411" y="736"/>
                  </a:lnTo>
                  <a:lnTo>
                    <a:pt x="1412" y="738"/>
                  </a:lnTo>
                  <a:lnTo>
                    <a:pt x="1415" y="740"/>
                  </a:lnTo>
                  <a:lnTo>
                    <a:pt x="1422" y="741"/>
                  </a:lnTo>
                  <a:lnTo>
                    <a:pt x="1440" y="744"/>
                  </a:lnTo>
                  <a:lnTo>
                    <a:pt x="1456" y="743"/>
                  </a:lnTo>
                  <a:lnTo>
                    <a:pt x="1467" y="736"/>
                  </a:lnTo>
                  <a:lnTo>
                    <a:pt x="1470" y="730"/>
                  </a:lnTo>
                  <a:lnTo>
                    <a:pt x="1473" y="722"/>
                  </a:lnTo>
                  <a:lnTo>
                    <a:pt x="1476" y="713"/>
                  </a:lnTo>
                  <a:lnTo>
                    <a:pt x="1481" y="704"/>
                  </a:lnTo>
                  <a:lnTo>
                    <a:pt x="1490" y="698"/>
                  </a:lnTo>
                  <a:lnTo>
                    <a:pt x="1499" y="693"/>
                  </a:lnTo>
                  <a:lnTo>
                    <a:pt x="1510" y="687"/>
                  </a:lnTo>
                  <a:lnTo>
                    <a:pt x="1518" y="684"/>
                  </a:lnTo>
                  <a:lnTo>
                    <a:pt x="1526" y="681"/>
                  </a:lnTo>
                  <a:lnTo>
                    <a:pt x="1532" y="682"/>
                  </a:lnTo>
                  <a:lnTo>
                    <a:pt x="1535" y="688"/>
                  </a:lnTo>
                  <a:lnTo>
                    <a:pt x="1534" y="698"/>
                  </a:lnTo>
                  <a:lnTo>
                    <a:pt x="1526" y="707"/>
                  </a:lnTo>
                  <a:lnTo>
                    <a:pt x="1515" y="716"/>
                  </a:lnTo>
                  <a:lnTo>
                    <a:pt x="1502" y="724"/>
                  </a:lnTo>
                  <a:lnTo>
                    <a:pt x="1493" y="735"/>
                  </a:lnTo>
                  <a:lnTo>
                    <a:pt x="1487" y="746"/>
                  </a:lnTo>
                  <a:lnTo>
                    <a:pt x="1482" y="755"/>
                  </a:lnTo>
                  <a:lnTo>
                    <a:pt x="1479" y="766"/>
                  </a:lnTo>
                  <a:lnTo>
                    <a:pt x="1473" y="774"/>
                  </a:lnTo>
                  <a:lnTo>
                    <a:pt x="1467" y="778"/>
                  </a:lnTo>
                  <a:lnTo>
                    <a:pt x="1459" y="777"/>
                  </a:lnTo>
                  <a:lnTo>
                    <a:pt x="1447" y="774"/>
                  </a:lnTo>
                  <a:lnTo>
                    <a:pt x="1433" y="771"/>
                  </a:lnTo>
                  <a:lnTo>
                    <a:pt x="1420" y="771"/>
                  </a:lnTo>
                  <a:lnTo>
                    <a:pt x="1409" y="774"/>
                  </a:lnTo>
                  <a:lnTo>
                    <a:pt x="1402" y="780"/>
                  </a:lnTo>
                  <a:lnTo>
                    <a:pt x="1388" y="802"/>
                  </a:lnTo>
                  <a:lnTo>
                    <a:pt x="1377" y="820"/>
                  </a:lnTo>
                  <a:lnTo>
                    <a:pt x="1369" y="828"/>
                  </a:lnTo>
                  <a:lnTo>
                    <a:pt x="1361" y="839"/>
                  </a:lnTo>
                  <a:lnTo>
                    <a:pt x="1352" y="848"/>
                  </a:lnTo>
                  <a:lnTo>
                    <a:pt x="1342" y="854"/>
                  </a:lnTo>
                  <a:lnTo>
                    <a:pt x="1332" y="854"/>
                  </a:lnTo>
                  <a:lnTo>
                    <a:pt x="1321" y="847"/>
                  </a:lnTo>
                  <a:lnTo>
                    <a:pt x="1311" y="837"/>
                  </a:lnTo>
                  <a:lnTo>
                    <a:pt x="1304" y="833"/>
                  </a:lnTo>
                  <a:lnTo>
                    <a:pt x="1296" y="834"/>
                  </a:lnTo>
                  <a:lnTo>
                    <a:pt x="1293" y="842"/>
                  </a:lnTo>
                  <a:lnTo>
                    <a:pt x="1293" y="850"/>
                  </a:lnTo>
                  <a:lnTo>
                    <a:pt x="1293" y="859"/>
                  </a:lnTo>
                  <a:lnTo>
                    <a:pt x="1293" y="867"/>
                  </a:lnTo>
                  <a:lnTo>
                    <a:pt x="1287" y="872"/>
                  </a:lnTo>
                  <a:lnTo>
                    <a:pt x="1273" y="875"/>
                  </a:lnTo>
                  <a:lnTo>
                    <a:pt x="1254" y="875"/>
                  </a:lnTo>
                  <a:lnTo>
                    <a:pt x="1229" y="873"/>
                  </a:lnTo>
                  <a:lnTo>
                    <a:pt x="1214" y="870"/>
                  </a:lnTo>
                  <a:lnTo>
                    <a:pt x="1198" y="865"/>
                  </a:lnTo>
                  <a:lnTo>
                    <a:pt x="1182" y="861"/>
                  </a:lnTo>
                  <a:lnTo>
                    <a:pt x="1169" y="858"/>
                  </a:lnTo>
                  <a:lnTo>
                    <a:pt x="1158" y="861"/>
                  </a:lnTo>
                  <a:lnTo>
                    <a:pt x="1144" y="867"/>
                  </a:lnTo>
                  <a:lnTo>
                    <a:pt x="1127" y="876"/>
                  </a:lnTo>
                  <a:lnTo>
                    <a:pt x="1108" y="885"/>
                  </a:lnTo>
                  <a:lnTo>
                    <a:pt x="1089" y="896"/>
                  </a:lnTo>
                  <a:lnTo>
                    <a:pt x="1077" y="909"/>
                  </a:lnTo>
                  <a:lnTo>
                    <a:pt x="1063" y="924"/>
                  </a:lnTo>
                  <a:lnTo>
                    <a:pt x="1050" y="940"/>
                  </a:lnTo>
                  <a:lnTo>
                    <a:pt x="1036" y="958"/>
                  </a:lnTo>
                  <a:lnTo>
                    <a:pt x="1019" y="982"/>
                  </a:lnTo>
                  <a:lnTo>
                    <a:pt x="1002" y="1002"/>
                  </a:lnTo>
                  <a:lnTo>
                    <a:pt x="987" y="1021"/>
                  </a:lnTo>
                  <a:lnTo>
                    <a:pt x="973" y="1038"/>
                  </a:lnTo>
                  <a:lnTo>
                    <a:pt x="959" y="1063"/>
                  </a:lnTo>
                  <a:lnTo>
                    <a:pt x="948" y="1080"/>
                  </a:lnTo>
                  <a:lnTo>
                    <a:pt x="940" y="1092"/>
                  </a:lnTo>
                  <a:lnTo>
                    <a:pt x="935" y="1101"/>
                  </a:lnTo>
                  <a:lnTo>
                    <a:pt x="932" y="1111"/>
                  </a:lnTo>
                  <a:lnTo>
                    <a:pt x="934" y="1126"/>
                  </a:lnTo>
                  <a:lnTo>
                    <a:pt x="937" y="1142"/>
                  </a:lnTo>
                  <a:lnTo>
                    <a:pt x="942" y="1156"/>
                  </a:lnTo>
                  <a:lnTo>
                    <a:pt x="945" y="1168"/>
                  </a:lnTo>
                  <a:lnTo>
                    <a:pt x="945" y="1182"/>
                  </a:lnTo>
                  <a:lnTo>
                    <a:pt x="939" y="1198"/>
                  </a:lnTo>
                  <a:lnTo>
                    <a:pt x="929" y="1218"/>
                  </a:lnTo>
                  <a:lnTo>
                    <a:pt x="925" y="1233"/>
                  </a:lnTo>
                  <a:lnTo>
                    <a:pt x="920" y="1244"/>
                  </a:lnTo>
                  <a:lnTo>
                    <a:pt x="915" y="1249"/>
                  </a:lnTo>
                  <a:lnTo>
                    <a:pt x="909" y="1247"/>
                  </a:lnTo>
                  <a:lnTo>
                    <a:pt x="898" y="1241"/>
                  </a:lnTo>
                  <a:lnTo>
                    <a:pt x="887" y="1230"/>
                  </a:lnTo>
                  <a:lnTo>
                    <a:pt x="873" y="1218"/>
                  </a:lnTo>
                  <a:lnTo>
                    <a:pt x="859" y="1207"/>
                  </a:lnTo>
                  <a:lnTo>
                    <a:pt x="847" y="1198"/>
                  </a:lnTo>
                  <a:lnTo>
                    <a:pt x="824" y="1188"/>
                  </a:lnTo>
                  <a:lnTo>
                    <a:pt x="796" y="1177"/>
                  </a:lnTo>
                  <a:lnTo>
                    <a:pt x="768" y="1165"/>
                  </a:lnTo>
                  <a:lnTo>
                    <a:pt x="743" y="1153"/>
                  </a:lnTo>
                  <a:lnTo>
                    <a:pt x="716" y="1137"/>
                  </a:lnTo>
                  <a:lnTo>
                    <a:pt x="693" y="1125"/>
                  </a:lnTo>
                  <a:lnTo>
                    <a:pt x="671" y="1114"/>
                  </a:lnTo>
                  <a:lnTo>
                    <a:pt x="657" y="1104"/>
                  </a:lnTo>
                  <a:lnTo>
                    <a:pt x="645" y="1094"/>
                  </a:lnTo>
                  <a:lnTo>
                    <a:pt x="633" y="1084"/>
                  </a:lnTo>
                  <a:lnTo>
                    <a:pt x="622" y="1080"/>
                  </a:lnTo>
                  <a:lnTo>
                    <a:pt x="615" y="1080"/>
                  </a:lnTo>
                  <a:lnTo>
                    <a:pt x="608" y="1080"/>
                  </a:lnTo>
                  <a:lnTo>
                    <a:pt x="602" y="1080"/>
                  </a:lnTo>
                  <a:lnTo>
                    <a:pt x="592" y="1073"/>
                  </a:lnTo>
                  <a:lnTo>
                    <a:pt x="578" y="1064"/>
                  </a:lnTo>
                  <a:lnTo>
                    <a:pt x="556" y="1045"/>
                  </a:lnTo>
                  <a:lnTo>
                    <a:pt x="538" y="1033"/>
                  </a:lnTo>
                  <a:lnTo>
                    <a:pt x="524" y="1028"/>
                  </a:lnTo>
                  <a:lnTo>
                    <a:pt x="511" y="1028"/>
                  </a:lnTo>
                  <a:lnTo>
                    <a:pt x="494" y="1028"/>
                  </a:lnTo>
                  <a:lnTo>
                    <a:pt x="477" y="1030"/>
                  </a:lnTo>
                  <a:lnTo>
                    <a:pt x="463" y="1035"/>
                  </a:lnTo>
                  <a:lnTo>
                    <a:pt x="448" y="1045"/>
                  </a:lnTo>
                  <a:lnTo>
                    <a:pt x="431" y="1059"/>
                  </a:lnTo>
                  <a:lnTo>
                    <a:pt x="414" y="1073"/>
                  </a:lnTo>
                  <a:lnTo>
                    <a:pt x="393" y="1090"/>
                  </a:lnTo>
                  <a:lnTo>
                    <a:pt x="370" y="1108"/>
                  </a:lnTo>
                  <a:lnTo>
                    <a:pt x="358" y="1118"/>
                  </a:lnTo>
                  <a:lnTo>
                    <a:pt x="347" y="1131"/>
                  </a:lnTo>
                  <a:lnTo>
                    <a:pt x="336" y="1140"/>
                  </a:lnTo>
                  <a:lnTo>
                    <a:pt x="327" y="1145"/>
                  </a:lnTo>
                  <a:lnTo>
                    <a:pt x="319" y="1143"/>
                  </a:lnTo>
                  <a:lnTo>
                    <a:pt x="311" y="1135"/>
                  </a:lnTo>
                  <a:lnTo>
                    <a:pt x="302" y="1125"/>
                  </a:lnTo>
                  <a:lnTo>
                    <a:pt x="294" y="1111"/>
                  </a:lnTo>
                  <a:lnTo>
                    <a:pt x="286" y="1098"/>
                  </a:lnTo>
                  <a:lnTo>
                    <a:pt x="282" y="1089"/>
                  </a:lnTo>
                  <a:lnTo>
                    <a:pt x="277" y="1080"/>
                  </a:lnTo>
                  <a:lnTo>
                    <a:pt x="266" y="1072"/>
                  </a:lnTo>
                  <a:lnTo>
                    <a:pt x="252" y="1063"/>
                  </a:lnTo>
                  <a:lnTo>
                    <a:pt x="241" y="1053"/>
                  </a:lnTo>
                  <a:lnTo>
                    <a:pt x="230" y="1047"/>
                  </a:lnTo>
                  <a:lnTo>
                    <a:pt x="216" y="1047"/>
                  </a:lnTo>
                  <a:lnTo>
                    <a:pt x="202" y="1050"/>
                  </a:lnTo>
                  <a:lnTo>
                    <a:pt x="190" y="1055"/>
                  </a:lnTo>
                  <a:lnTo>
                    <a:pt x="179" y="1063"/>
                  </a:lnTo>
                  <a:lnTo>
                    <a:pt x="173" y="1076"/>
                  </a:lnTo>
                  <a:lnTo>
                    <a:pt x="165" y="1090"/>
                  </a:lnTo>
                  <a:lnTo>
                    <a:pt x="159" y="1100"/>
                  </a:lnTo>
                  <a:lnTo>
                    <a:pt x="153" y="1109"/>
                  </a:lnTo>
                  <a:lnTo>
                    <a:pt x="151" y="1120"/>
                  </a:lnTo>
                  <a:lnTo>
                    <a:pt x="149" y="1132"/>
                  </a:lnTo>
                  <a:lnTo>
                    <a:pt x="146" y="1143"/>
                  </a:lnTo>
                  <a:lnTo>
                    <a:pt x="146" y="1154"/>
                  </a:lnTo>
                  <a:lnTo>
                    <a:pt x="151" y="1163"/>
                  </a:lnTo>
                  <a:lnTo>
                    <a:pt x="160" y="1170"/>
                  </a:lnTo>
                  <a:lnTo>
                    <a:pt x="168" y="1174"/>
                  </a:lnTo>
                  <a:lnTo>
                    <a:pt x="176" y="1177"/>
                  </a:lnTo>
                  <a:lnTo>
                    <a:pt x="185" y="1185"/>
                  </a:lnTo>
                  <a:lnTo>
                    <a:pt x="193" y="1198"/>
                  </a:lnTo>
                  <a:lnTo>
                    <a:pt x="201" y="1208"/>
                  </a:lnTo>
                  <a:lnTo>
                    <a:pt x="210" y="1216"/>
                  </a:lnTo>
                  <a:lnTo>
                    <a:pt x="219" y="1219"/>
                  </a:lnTo>
                  <a:lnTo>
                    <a:pt x="227" y="1219"/>
                  </a:lnTo>
                  <a:lnTo>
                    <a:pt x="230" y="1218"/>
                  </a:lnTo>
                  <a:lnTo>
                    <a:pt x="235" y="1215"/>
                  </a:lnTo>
                  <a:lnTo>
                    <a:pt x="241" y="1215"/>
                  </a:lnTo>
                  <a:lnTo>
                    <a:pt x="250" y="1219"/>
                  </a:lnTo>
                  <a:lnTo>
                    <a:pt x="264" y="1226"/>
                  </a:lnTo>
                  <a:lnTo>
                    <a:pt x="280" y="1232"/>
                  </a:lnTo>
                  <a:lnTo>
                    <a:pt x="294" y="1238"/>
                  </a:lnTo>
                  <a:lnTo>
                    <a:pt x="303" y="1246"/>
                  </a:lnTo>
                  <a:lnTo>
                    <a:pt x="311" y="1252"/>
                  </a:lnTo>
                  <a:lnTo>
                    <a:pt x="322" y="1257"/>
                  </a:lnTo>
                  <a:lnTo>
                    <a:pt x="334" y="1263"/>
                  </a:lnTo>
                  <a:lnTo>
                    <a:pt x="347" y="1271"/>
                  </a:lnTo>
                  <a:lnTo>
                    <a:pt x="356" y="1278"/>
                  </a:lnTo>
                  <a:lnTo>
                    <a:pt x="361" y="1289"/>
                  </a:lnTo>
                  <a:lnTo>
                    <a:pt x="367" y="1302"/>
                  </a:lnTo>
                  <a:lnTo>
                    <a:pt x="375" y="1311"/>
                  </a:lnTo>
                  <a:lnTo>
                    <a:pt x="382" y="1317"/>
                  </a:lnTo>
                  <a:lnTo>
                    <a:pt x="389" y="1322"/>
                  </a:lnTo>
                  <a:lnTo>
                    <a:pt x="390" y="1326"/>
                  </a:lnTo>
                  <a:lnTo>
                    <a:pt x="387" y="1333"/>
                  </a:lnTo>
                  <a:lnTo>
                    <a:pt x="378" y="1340"/>
                  </a:lnTo>
                  <a:lnTo>
                    <a:pt x="367" y="1348"/>
                  </a:lnTo>
                  <a:lnTo>
                    <a:pt x="353" y="1353"/>
                  </a:lnTo>
                  <a:lnTo>
                    <a:pt x="341" y="1356"/>
                  </a:lnTo>
                  <a:lnTo>
                    <a:pt x="319" y="1351"/>
                  </a:lnTo>
                  <a:lnTo>
                    <a:pt x="300" y="1345"/>
                  </a:lnTo>
                  <a:lnTo>
                    <a:pt x="282" y="1342"/>
                  </a:lnTo>
                  <a:lnTo>
                    <a:pt x="271" y="1339"/>
                  </a:lnTo>
                  <a:lnTo>
                    <a:pt x="263" y="1333"/>
                  </a:lnTo>
                  <a:lnTo>
                    <a:pt x="257" y="1326"/>
                  </a:lnTo>
                  <a:lnTo>
                    <a:pt x="250" y="1325"/>
                  </a:lnTo>
                  <a:lnTo>
                    <a:pt x="244" y="1328"/>
                  </a:lnTo>
                  <a:lnTo>
                    <a:pt x="236" y="1340"/>
                  </a:lnTo>
                  <a:lnTo>
                    <a:pt x="232" y="1351"/>
                  </a:lnTo>
                  <a:lnTo>
                    <a:pt x="224" y="1361"/>
                  </a:lnTo>
                  <a:lnTo>
                    <a:pt x="218" y="1364"/>
                  </a:lnTo>
                  <a:lnTo>
                    <a:pt x="210" y="1364"/>
                  </a:lnTo>
                  <a:lnTo>
                    <a:pt x="201" y="1364"/>
                  </a:lnTo>
                  <a:lnTo>
                    <a:pt x="195" y="1365"/>
                  </a:lnTo>
                  <a:lnTo>
                    <a:pt x="190" y="1370"/>
                  </a:lnTo>
                  <a:lnTo>
                    <a:pt x="188" y="1379"/>
                  </a:lnTo>
                  <a:lnTo>
                    <a:pt x="191" y="1396"/>
                  </a:lnTo>
                  <a:lnTo>
                    <a:pt x="195" y="1412"/>
                  </a:lnTo>
                  <a:lnTo>
                    <a:pt x="196" y="1424"/>
                  </a:lnTo>
                  <a:lnTo>
                    <a:pt x="195" y="1431"/>
                  </a:lnTo>
                  <a:lnTo>
                    <a:pt x="190" y="1432"/>
                  </a:lnTo>
                  <a:lnTo>
                    <a:pt x="182" y="1432"/>
                  </a:lnTo>
                  <a:lnTo>
                    <a:pt x="170" y="1434"/>
                  </a:lnTo>
                  <a:lnTo>
                    <a:pt x="159" y="1437"/>
                  </a:lnTo>
                  <a:lnTo>
                    <a:pt x="149" y="1444"/>
                  </a:lnTo>
                  <a:lnTo>
                    <a:pt x="140" y="1455"/>
                  </a:lnTo>
                  <a:lnTo>
                    <a:pt x="134" y="1466"/>
                  </a:lnTo>
                  <a:lnTo>
                    <a:pt x="131" y="1474"/>
                  </a:lnTo>
                  <a:lnTo>
                    <a:pt x="129" y="1477"/>
                  </a:lnTo>
                </a:path>
              </a:pathLst>
            </a:custGeom>
            <a:solidFill>
              <a:srgbClr val="000000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783" name="Freeform 24"/>
            <p:cNvSpPr>
              <a:spLocks/>
            </p:cNvSpPr>
            <p:nvPr/>
          </p:nvSpPr>
          <p:spPr bwMode="gray">
            <a:xfrm>
              <a:off x="3737" y="1173"/>
              <a:ext cx="138" cy="153"/>
            </a:xfrm>
            <a:custGeom>
              <a:avLst/>
              <a:gdLst>
                <a:gd name="T0" fmla="*/ 3 w 277"/>
                <a:gd name="T1" fmla="*/ 142 h 306"/>
                <a:gd name="T2" fmla="*/ 0 w 277"/>
                <a:gd name="T3" fmla="*/ 134 h 306"/>
                <a:gd name="T4" fmla="*/ 6 w 277"/>
                <a:gd name="T5" fmla="*/ 123 h 306"/>
                <a:gd name="T6" fmla="*/ 19 w 277"/>
                <a:gd name="T7" fmla="*/ 109 h 306"/>
                <a:gd name="T8" fmla="*/ 33 w 277"/>
                <a:gd name="T9" fmla="*/ 94 h 306"/>
                <a:gd name="T10" fmla="*/ 42 w 277"/>
                <a:gd name="T11" fmla="*/ 79 h 306"/>
                <a:gd name="T12" fmla="*/ 43 w 277"/>
                <a:gd name="T13" fmla="*/ 70 h 306"/>
                <a:gd name="T14" fmla="*/ 46 w 277"/>
                <a:gd name="T15" fmla="*/ 62 h 306"/>
                <a:gd name="T16" fmla="*/ 64 w 277"/>
                <a:gd name="T17" fmla="*/ 41 h 306"/>
                <a:gd name="T18" fmla="*/ 72 w 277"/>
                <a:gd name="T19" fmla="*/ 26 h 306"/>
                <a:gd name="T20" fmla="*/ 76 w 277"/>
                <a:gd name="T21" fmla="*/ 13 h 306"/>
                <a:gd name="T22" fmla="*/ 82 w 277"/>
                <a:gd name="T23" fmla="*/ 2 h 306"/>
                <a:gd name="T24" fmla="*/ 88 w 277"/>
                <a:gd name="T25" fmla="*/ 1 h 306"/>
                <a:gd name="T26" fmla="*/ 98 w 277"/>
                <a:gd name="T27" fmla="*/ 7 h 306"/>
                <a:gd name="T28" fmla="*/ 109 w 277"/>
                <a:gd name="T29" fmla="*/ 11 h 306"/>
                <a:gd name="T30" fmla="*/ 124 w 277"/>
                <a:gd name="T31" fmla="*/ 10 h 306"/>
                <a:gd name="T32" fmla="*/ 132 w 277"/>
                <a:gd name="T33" fmla="*/ 7 h 306"/>
                <a:gd name="T34" fmla="*/ 137 w 277"/>
                <a:gd name="T35" fmla="*/ 6 h 306"/>
                <a:gd name="T36" fmla="*/ 137 w 277"/>
                <a:gd name="T37" fmla="*/ 17 h 306"/>
                <a:gd name="T38" fmla="*/ 132 w 277"/>
                <a:gd name="T39" fmla="*/ 27 h 306"/>
                <a:gd name="T40" fmla="*/ 117 w 277"/>
                <a:gd name="T41" fmla="*/ 35 h 306"/>
                <a:gd name="T42" fmla="*/ 108 w 277"/>
                <a:gd name="T43" fmla="*/ 42 h 306"/>
                <a:gd name="T44" fmla="*/ 98 w 277"/>
                <a:gd name="T45" fmla="*/ 46 h 306"/>
                <a:gd name="T46" fmla="*/ 92 w 277"/>
                <a:gd name="T47" fmla="*/ 45 h 306"/>
                <a:gd name="T48" fmla="*/ 83 w 277"/>
                <a:gd name="T49" fmla="*/ 50 h 306"/>
                <a:gd name="T50" fmla="*/ 73 w 277"/>
                <a:gd name="T51" fmla="*/ 64 h 306"/>
                <a:gd name="T52" fmla="*/ 68 w 277"/>
                <a:gd name="T53" fmla="*/ 74 h 306"/>
                <a:gd name="T54" fmla="*/ 62 w 277"/>
                <a:gd name="T55" fmla="*/ 83 h 306"/>
                <a:gd name="T56" fmla="*/ 58 w 277"/>
                <a:gd name="T57" fmla="*/ 90 h 306"/>
                <a:gd name="T58" fmla="*/ 57 w 277"/>
                <a:gd name="T59" fmla="*/ 95 h 306"/>
                <a:gd name="T60" fmla="*/ 49 w 277"/>
                <a:gd name="T61" fmla="*/ 102 h 306"/>
                <a:gd name="T62" fmla="*/ 43 w 277"/>
                <a:gd name="T63" fmla="*/ 110 h 306"/>
                <a:gd name="T64" fmla="*/ 42 w 277"/>
                <a:gd name="T65" fmla="*/ 113 h 306"/>
                <a:gd name="T66" fmla="*/ 39 w 277"/>
                <a:gd name="T67" fmla="*/ 113 h 306"/>
                <a:gd name="T68" fmla="*/ 35 w 277"/>
                <a:gd name="T69" fmla="*/ 114 h 306"/>
                <a:gd name="T70" fmla="*/ 31 w 277"/>
                <a:gd name="T71" fmla="*/ 117 h 306"/>
                <a:gd name="T72" fmla="*/ 25 w 277"/>
                <a:gd name="T73" fmla="*/ 123 h 306"/>
                <a:gd name="T74" fmla="*/ 20 w 277"/>
                <a:gd name="T75" fmla="*/ 130 h 306"/>
                <a:gd name="T76" fmla="*/ 22 w 277"/>
                <a:gd name="T77" fmla="*/ 143 h 306"/>
                <a:gd name="T78" fmla="*/ 22 w 277"/>
                <a:gd name="T79" fmla="*/ 150 h 306"/>
                <a:gd name="T80" fmla="*/ 17 w 277"/>
                <a:gd name="T81" fmla="*/ 153 h 306"/>
                <a:gd name="T82" fmla="*/ 9 w 277"/>
                <a:gd name="T83" fmla="*/ 150 h 306"/>
                <a:gd name="T84" fmla="*/ 6 w 277"/>
                <a:gd name="T85" fmla="*/ 148 h 30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77"/>
                <a:gd name="T130" fmla="*/ 0 h 306"/>
                <a:gd name="T131" fmla="*/ 277 w 277"/>
                <a:gd name="T132" fmla="*/ 306 h 30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77" h="306">
                  <a:moveTo>
                    <a:pt x="13" y="295"/>
                  </a:moveTo>
                  <a:lnTo>
                    <a:pt x="7" y="283"/>
                  </a:lnTo>
                  <a:lnTo>
                    <a:pt x="2" y="275"/>
                  </a:lnTo>
                  <a:lnTo>
                    <a:pt x="0" y="268"/>
                  </a:lnTo>
                  <a:lnTo>
                    <a:pt x="3" y="258"/>
                  </a:lnTo>
                  <a:lnTo>
                    <a:pt x="13" y="246"/>
                  </a:lnTo>
                  <a:lnTo>
                    <a:pt x="25" y="232"/>
                  </a:lnTo>
                  <a:lnTo>
                    <a:pt x="39" y="218"/>
                  </a:lnTo>
                  <a:lnTo>
                    <a:pt x="50" y="204"/>
                  </a:lnTo>
                  <a:lnTo>
                    <a:pt x="66" y="188"/>
                  </a:lnTo>
                  <a:lnTo>
                    <a:pt x="78" y="173"/>
                  </a:lnTo>
                  <a:lnTo>
                    <a:pt x="84" y="159"/>
                  </a:lnTo>
                  <a:lnTo>
                    <a:pt x="86" y="148"/>
                  </a:lnTo>
                  <a:lnTo>
                    <a:pt x="86" y="140"/>
                  </a:lnTo>
                  <a:lnTo>
                    <a:pt x="87" y="132"/>
                  </a:lnTo>
                  <a:lnTo>
                    <a:pt x="92" y="125"/>
                  </a:lnTo>
                  <a:lnTo>
                    <a:pt x="109" y="103"/>
                  </a:lnTo>
                  <a:lnTo>
                    <a:pt x="128" y="83"/>
                  </a:lnTo>
                  <a:lnTo>
                    <a:pt x="139" y="69"/>
                  </a:lnTo>
                  <a:lnTo>
                    <a:pt x="145" y="52"/>
                  </a:lnTo>
                  <a:lnTo>
                    <a:pt x="149" y="38"/>
                  </a:lnTo>
                  <a:lnTo>
                    <a:pt x="153" y="27"/>
                  </a:lnTo>
                  <a:lnTo>
                    <a:pt x="159" y="14"/>
                  </a:lnTo>
                  <a:lnTo>
                    <a:pt x="165" y="5"/>
                  </a:lnTo>
                  <a:lnTo>
                    <a:pt x="171" y="0"/>
                  </a:lnTo>
                  <a:lnTo>
                    <a:pt x="177" y="2"/>
                  </a:lnTo>
                  <a:lnTo>
                    <a:pt x="185" y="8"/>
                  </a:lnTo>
                  <a:lnTo>
                    <a:pt x="196" y="14"/>
                  </a:lnTo>
                  <a:lnTo>
                    <a:pt x="205" y="19"/>
                  </a:lnTo>
                  <a:lnTo>
                    <a:pt x="219" y="22"/>
                  </a:lnTo>
                  <a:lnTo>
                    <a:pt x="233" y="24"/>
                  </a:lnTo>
                  <a:lnTo>
                    <a:pt x="249" y="21"/>
                  </a:lnTo>
                  <a:lnTo>
                    <a:pt x="257" y="18"/>
                  </a:lnTo>
                  <a:lnTo>
                    <a:pt x="264" y="14"/>
                  </a:lnTo>
                  <a:lnTo>
                    <a:pt x="271" y="11"/>
                  </a:lnTo>
                  <a:lnTo>
                    <a:pt x="275" y="13"/>
                  </a:lnTo>
                  <a:lnTo>
                    <a:pt x="277" y="21"/>
                  </a:lnTo>
                  <a:lnTo>
                    <a:pt x="275" y="33"/>
                  </a:lnTo>
                  <a:lnTo>
                    <a:pt x="272" y="45"/>
                  </a:lnTo>
                  <a:lnTo>
                    <a:pt x="264" y="55"/>
                  </a:lnTo>
                  <a:lnTo>
                    <a:pt x="249" y="63"/>
                  </a:lnTo>
                  <a:lnTo>
                    <a:pt x="235" y="69"/>
                  </a:lnTo>
                  <a:lnTo>
                    <a:pt x="226" y="77"/>
                  </a:lnTo>
                  <a:lnTo>
                    <a:pt x="216" y="84"/>
                  </a:lnTo>
                  <a:lnTo>
                    <a:pt x="207" y="91"/>
                  </a:lnTo>
                  <a:lnTo>
                    <a:pt x="196" y="92"/>
                  </a:lnTo>
                  <a:lnTo>
                    <a:pt x="190" y="92"/>
                  </a:lnTo>
                  <a:lnTo>
                    <a:pt x="184" y="91"/>
                  </a:lnTo>
                  <a:lnTo>
                    <a:pt x="177" y="94"/>
                  </a:lnTo>
                  <a:lnTo>
                    <a:pt x="167" y="101"/>
                  </a:lnTo>
                  <a:lnTo>
                    <a:pt x="157" y="112"/>
                  </a:lnTo>
                  <a:lnTo>
                    <a:pt x="146" y="128"/>
                  </a:lnTo>
                  <a:lnTo>
                    <a:pt x="140" y="139"/>
                  </a:lnTo>
                  <a:lnTo>
                    <a:pt x="136" y="148"/>
                  </a:lnTo>
                  <a:lnTo>
                    <a:pt x="131" y="156"/>
                  </a:lnTo>
                  <a:lnTo>
                    <a:pt x="125" y="167"/>
                  </a:lnTo>
                  <a:lnTo>
                    <a:pt x="120" y="176"/>
                  </a:lnTo>
                  <a:lnTo>
                    <a:pt x="117" y="181"/>
                  </a:lnTo>
                  <a:lnTo>
                    <a:pt x="117" y="185"/>
                  </a:lnTo>
                  <a:lnTo>
                    <a:pt x="114" y="190"/>
                  </a:lnTo>
                  <a:lnTo>
                    <a:pt x="109" y="196"/>
                  </a:lnTo>
                  <a:lnTo>
                    <a:pt x="98" y="205"/>
                  </a:lnTo>
                  <a:lnTo>
                    <a:pt x="90" y="212"/>
                  </a:lnTo>
                  <a:lnTo>
                    <a:pt x="87" y="221"/>
                  </a:lnTo>
                  <a:lnTo>
                    <a:pt x="86" y="224"/>
                  </a:lnTo>
                  <a:lnTo>
                    <a:pt x="84" y="226"/>
                  </a:lnTo>
                  <a:lnTo>
                    <a:pt x="81" y="227"/>
                  </a:lnTo>
                  <a:lnTo>
                    <a:pt x="78" y="227"/>
                  </a:lnTo>
                  <a:lnTo>
                    <a:pt x="73" y="227"/>
                  </a:lnTo>
                  <a:lnTo>
                    <a:pt x="70" y="229"/>
                  </a:lnTo>
                  <a:lnTo>
                    <a:pt x="67" y="230"/>
                  </a:lnTo>
                  <a:lnTo>
                    <a:pt x="63" y="235"/>
                  </a:lnTo>
                  <a:lnTo>
                    <a:pt x="56" y="241"/>
                  </a:lnTo>
                  <a:lnTo>
                    <a:pt x="50" y="246"/>
                  </a:lnTo>
                  <a:lnTo>
                    <a:pt x="44" y="252"/>
                  </a:lnTo>
                  <a:lnTo>
                    <a:pt x="41" y="260"/>
                  </a:lnTo>
                  <a:lnTo>
                    <a:pt x="41" y="271"/>
                  </a:lnTo>
                  <a:lnTo>
                    <a:pt x="44" y="285"/>
                  </a:lnTo>
                  <a:lnTo>
                    <a:pt x="45" y="294"/>
                  </a:lnTo>
                  <a:lnTo>
                    <a:pt x="45" y="299"/>
                  </a:lnTo>
                  <a:lnTo>
                    <a:pt x="41" y="305"/>
                  </a:lnTo>
                  <a:lnTo>
                    <a:pt x="35" y="306"/>
                  </a:lnTo>
                  <a:lnTo>
                    <a:pt x="27" y="305"/>
                  </a:lnTo>
                  <a:lnTo>
                    <a:pt x="19" y="300"/>
                  </a:lnTo>
                  <a:lnTo>
                    <a:pt x="14" y="297"/>
                  </a:lnTo>
                  <a:lnTo>
                    <a:pt x="13" y="295"/>
                  </a:lnTo>
                </a:path>
              </a:pathLst>
            </a:custGeom>
            <a:solidFill>
              <a:srgbClr val="000000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784" name="Freeform 25"/>
            <p:cNvSpPr>
              <a:spLocks/>
            </p:cNvSpPr>
            <p:nvPr/>
          </p:nvSpPr>
          <p:spPr bwMode="gray">
            <a:xfrm>
              <a:off x="3888" y="1273"/>
              <a:ext cx="39" cy="40"/>
            </a:xfrm>
            <a:custGeom>
              <a:avLst/>
              <a:gdLst>
                <a:gd name="T0" fmla="*/ 8 w 78"/>
                <a:gd name="T1" fmla="*/ 40 h 81"/>
                <a:gd name="T2" fmla="*/ 2 w 78"/>
                <a:gd name="T3" fmla="*/ 35 h 81"/>
                <a:gd name="T4" fmla="*/ 0 w 78"/>
                <a:gd name="T5" fmla="*/ 29 h 81"/>
                <a:gd name="T6" fmla="*/ 1 w 78"/>
                <a:gd name="T7" fmla="*/ 24 h 81"/>
                <a:gd name="T8" fmla="*/ 4 w 78"/>
                <a:gd name="T9" fmla="*/ 17 h 81"/>
                <a:gd name="T10" fmla="*/ 10 w 78"/>
                <a:gd name="T11" fmla="*/ 12 h 81"/>
                <a:gd name="T12" fmla="*/ 19 w 78"/>
                <a:gd name="T13" fmla="*/ 7 h 81"/>
                <a:gd name="T14" fmla="*/ 23 w 78"/>
                <a:gd name="T15" fmla="*/ 4 h 81"/>
                <a:gd name="T16" fmla="*/ 26 w 78"/>
                <a:gd name="T17" fmla="*/ 1 h 81"/>
                <a:gd name="T18" fmla="*/ 29 w 78"/>
                <a:gd name="T19" fmla="*/ 0 h 81"/>
                <a:gd name="T20" fmla="*/ 31 w 78"/>
                <a:gd name="T21" fmla="*/ 0 h 81"/>
                <a:gd name="T22" fmla="*/ 34 w 78"/>
                <a:gd name="T23" fmla="*/ 3 h 81"/>
                <a:gd name="T24" fmla="*/ 37 w 78"/>
                <a:gd name="T25" fmla="*/ 7 h 81"/>
                <a:gd name="T26" fmla="*/ 38 w 78"/>
                <a:gd name="T27" fmla="*/ 13 h 81"/>
                <a:gd name="T28" fmla="*/ 39 w 78"/>
                <a:gd name="T29" fmla="*/ 17 h 81"/>
                <a:gd name="T30" fmla="*/ 38 w 78"/>
                <a:gd name="T31" fmla="*/ 22 h 81"/>
                <a:gd name="T32" fmla="*/ 34 w 78"/>
                <a:gd name="T33" fmla="*/ 26 h 81"/>
                <a:gd name="T34" fmla="*/ 27 w 78"/>
                <a:gd name="T35" fmla="*/ 30 h 81"/>
                <a:gd name="T36" fmla="*/ 20 w 78"/>
                <a:gd name="T37" fmla="*/ 33 h 81"/>
                <a:gd name="T38" fmla="*/ 14 w 78"/>
                <a:gd name="T39" fmla="*/ 37 h 81"/>
                <a:gd name="T40" fmla="*/ 10 w 78"/>
                <a:gd name="T41" fmla="*/ 39 h 81"/>
                <a:gd name="T42" fmla="*/ 8 w 78"/>
                <a:gd name="T43" fmla="*/ 40 h 8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78"/>
                <a:gd name="T67" fmla="*/ 0 h 81"/>
                <a:gd name="T68" fmla="*/ 78 w 78"/>
                <a:gd name="T69" fmla="*/ 81 h 8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78" h="81">
                  <a:moveTo>
                    <a:pt x="16" y="81"/>
                  </a:moveTo>
                  <a:lnTo>
                    <a:pt x="5" y="71"/>
                  </a:lnTo>
                  <a:lnTo>
                    <a:pt x="0" y="59"/>
                  </a:lnTo>
                  <a:lnTo>
                    <a:pt x="2" y="48"/>
                  </a:lnTo>
                  <a:lnTo>
                    <a:pt x="8" y="35"/>
                  </a:lnTo>
                  <a:lnTo>
                    <a:pt x="20" y="25"/>
                  </a:lnTo>
                  <a:lnTo>
                    <a:pt x="38" y="15"/>
                  </a:lnTo>
                  <a:lnTo>
                    <a:pt x="47" y="9"/>
                  </a:lnTo>
                  <a:lnTo>
                    <a:pt x="53" y="3"/>
                  </a:lnTo>
                  <a:lnTo>
                    <a:pt x="58" y="0"/>
                  </a:lnTo>
                  <a:lnTo>
                    <a:pt x="62" y="0"/>
                  </a:lnTo>
                  <a:lnTo>
                    <a:pt x="67" y="6"/>
                  </a:lnTo>
                  <a:lnTo>
                    <a:pt x="73" y="15"/>
                  </a:lnTo>
                  <a:lnTo>
                    <a:pt x="76" y="26"/>
                  </a:lnTo>
                  <a:lnTo>
                    <a:pt x="78" y="35"/>
                  </a:lnTo>
                  <a:lnTo>
                    <a:pt x="76" y="45"/>
                  </a:lnTo>
                  <a:lnTo>
                    <a:pt x="67" y="53"/>
                  </a:lnTo>
                  <a:lnTo>
                    <a:pt x="55" y="60"/>
                  </a:lnTo>
                  <a:lnTo>
                    <a:pt x="41" y="67"/>
                  </a:lnTo>
                  <a:lnTo>
                    <a:pt x="28" y="74"/>
                  </a:lnTo>
                  <a:lnTo>
                    <a:pt x="19" y="79"/>
                  </a:lnTo>
                  <a:lnTo>
                    <a:pt x="16" y="81"/>
                  </a:lnTo>
                </a:path>
              </a:pathLst>
            </a:custGeom>
            <a:solidFill>
              <a:srgbClr val="000000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785" name="Freeform 26"/>
            <p:cNvSpPr>
              <a:spLocks/>
            </p:cNvSpPr>
            <p:nvPr/>
          </p:nvSpPr>
          <p:spPr bwMode="gray">
            <a:xfrm>
              <a:off x="3910" y="962"/>
              <a:ext cx="234" cy="223"/>
            </a:xfrm>
            <a:custGeom>
              <a:avLst/>
              <a:gdLst>
                <a:gd name="T0" fmla="*/ 0 w 467"/>
                <a:gd name="T1" fmla="*/ 209 h 447"/>
                <a:gd name="T2" fmla="*/ 10 w 467"/>
                <a:gd name="T3" fmla="*/ 193 h 447"/>
                <a:gd name="T4" fmla="*/ 14 w 467"/>
                <a:gd name="T5" fmla="*/ 187 h 447"/>
                <a:gd name="T6" fmla="*/ 25 w 467"/>
                <a:gd name="T7" fmla="*/ 181 h 447"/>
                <a:gd name="T8" fmla="*/ 33 w 467"/>
                <a:gd name="T9" fmla="*/ 174 h 447"/>
                <a:gd name="T10" fmla="*/ 31 w 467"/>
                <a:gd name="T11" fmla="*/ 166 h 447"/>
                <a:gd name="T12" fmla="*/ 27 w 467"/>
                <a:gd name="T13" fmla="*/ 158 h 447"/>
                <a:gd name="T14" fmla="*/ 34 w 467"/>
                <a:gd name="T15" fmla="*/ 147 h 447"/>
                <a:gd name="T16" fmla="*/ 45 w 467"/>
                <a:gd name="T17" fmla="*/ 138 h 447"/>
                <a:gd name="T18" fmla="*/ 58 w 467"/>
                <a:gd name="T19" fmla="*/ 125 h 447"/>
                <a:gd name="T20" fmla="*/ 66 w 467"/>
                <a:gd name="T21" fmla="*/ 105 h 447"/>
                <a:gd name="T22" fmla="*/ 75 w 467"/>
                <a:gd name="T23" fmla="*/ 94 h 447"/>
                <a:gd name="T24" fmla="*/ 80 w 467"/>
                <a:gd name="T25" fmla="*/ 98 h 447"/>
                <a:gd name="T26" fmla="*/ 89 w 467"/>
                <a:gd name="T27" fmla="*/ 91 h 447"/>
                <a:gd name="T28" fmla="*/ 91 w 467"/>
                <a:gd name="T29" fmla="*/ 83 h 447"/>
                <a:gd name="T30" fmla="*/ 103 w 467"/>
                <a:gd name="T31" fmla="*/ 72 h 447"/>
                <a:gd name="T32" fmla="*/ 114 w 467"/>
                <a:gd name="T33" fmla="*/ 68 h 447"/>
                <a:gd name="T34" fmla="*/ 113 w 467"/>
                <a:gd name="T35" fmla="*/ 53 h 447"/>
                <a:gd name="T36" fmla="*/ 113 w 467"/>
                <a:gd name="T37" fmla="*/ 34 h 447"/>
                <a:gd name="T38" fmla="*/ 123 w 467"/>
                <a:gd name="T39" fmla="*/ 32 h 447"/>
                <a:gd name="T40" fmla="*/ 131 w 467"/>
                <a:gd name="T41" fmla="*/ 49 h 447"/>
                <a:gd name="T42" fmla="*/ 146 w 467"/>
                <a:gd name="T43" fmla="*/ 55 h 447"/>
                <a:gd name="T44" fmla="*/ 161 w 467"/>
                <a:gd name="T45" fmla="*/ 49 h 447"/>
                <a:gd name="T46" fmla="*/ 169 w 467"/>
                <a:gd name="T47" fmla="*/ 46 h 447"/>
                <a:gd name="T48" fmla="*/ 180 w 467"/>
                <a:gd name="T49" fmla="*/ 35 h 447"/>
                <a:gd name="T50" fmla="*/ 201 w 467"/>
                <a:gd name="T51" fmla="*/ 10 h 447"/>
                <a:gd name="T52" fmla="*/ 220 w 467"/>
                <a:gd name="T53" fmla="*/ 1 h 447"/>
                <a:gd name="T54" fmla="*/ 233 w 467"/>
                <a:gd name="T55" fmla="*/ 2 h 447"/>
                <a:gd name="T56" fmla="*/ 231 w 467"/>
                <a:gd name="T57" fmla="*/ 14 h 447"/>
                <a:gd name="T58" fmla="*/ 227 w 467"/>
                <a:gd name="T59" fmla="*/ 22 h 447"/>
                <a:gd name="T60" fmla="*/ 234 w 467"/>
                <a:gd name="T61" fmla="*/ 33 h 447"/>
                <a:gd name="T62" fmla="*/ 225 w 467"/>
                <a:gd name="T63" fmla="*/ 43 h 447"/>
                <a:gd name="T64" fmla="*/ 206 w 467"/>
                <a:gd name="T65" fmla="*/ 45 h 447"/>
                <a:gd name="T66" fmla="*/ 187 w 467"/>
                <a:gd name="T67" fmla="*/ 55 h 447"/>
                <a:gd name="T68" fmla="*/ 176 w 467"/>
                <a:gd name="T69" fmla="*/ 61 h 447"/>
                <a:gd name="T70" fmla="*/ 155 w 467"/>
                <a:gd name="T71" fmla="*/ 70 h 447"/>
                <a:gd name="T72" fmla="*/ 147 w 467"/>
                <a:gd name="T73" fmla="*/ 77 h 447"/>
                <a:gd name="T74" fmla="*/ 136 w 467"/>
                <a:gd name="T75" fmla="*/ 96 h 447"/>
                <a:gd name="T76" fmla="*/ 123 w 467"/>
                <a:gd name="T77" fmla="*/ 109 h 447"/>
                <a:gd name="T78" fmla="*/ 104 w 467"/>
                <a:gd name="T79" fmla="*/ 113 h 447"/>
                <a:gd name="T80" fmla="*/ 92 w 467"/>
                <a:gd name="T81" fmla="*/ 112 h 447"/>
                <a:gd name="T82" fmla="*/ 85 w 467"/>
                <a:gd name="T83" fmla="*/ 115 h 447"/>
                <a:gd name="T84" fmla="*/ 82 w 467"/>
                <a:gd name="T85" fmla="*/ 120 h 447"/>
                <a:gd name="T86" fmla="*/ 86 w 467"/>
                <a:gd name="T87" fmla="*/ 133 h 447"/>
                <a:gd name="T88" fmla="*/ 75 w 467"/>
                <a:gd name="T89" fmla="*/ 148 h 447"/>
                <a:gd name="T90" fmla="*/ 55 w 467"/>
                <a:gd name="T91" fmla="*/ 168 h 447"/>
                <a:gd name="T92" fmla="*/ 46 w 467"/>
                <a:gd name="T93" fmla="*/ 189 h 447"/>
                <a:gd name="T94" fmla="*/ 31 w 467"/>
                <a:gd name="T95" fmla="*/ 196 h 447"/>
                <a:gd name="T96" fmla="*/ 20 w 467"/>
                <a:gd name="T97" fmla="*/ 205 h 447"/>
                <a:gd name="T98" fmla="*/ 16 w 467"/>
                <a:gd name="T99" fmla="*/ 220 h 447"/>
                <a:gd name="T100" fmla="*/ 7 w 467"/>
                <a:gd name="T101" fmla="*/ 223 h 447"/>
                <a:gd name="T102" fmla="*/ 2 w 467"/>
                <a:gd name="T103" fmla="*/ 219 h 44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67"/>
                <a:gd name="T157" fmla="*/ 0 h 447"/>
                <a:gd name="T158" fmla="*/ 467 w 467"/>
                <a:gd name="T159" fmla="*/ 447 h 44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67" h="447">
                  <a:moveTo>
                    <a:pt x="3" y="436"/>
                  </a:moveTo>
                  <a:lnTo>
                    <a:pt x="0" y="426"/>
                  </a:lnTo>
                  <a:lnTo>
                    <a:pt x="0" y="418"/>
                  </a:lnTo>
                  <a:lnTo>
                    <a:pt x="4" y="408"/>
                  </a:lnTo>
                  <a:lnTo>
                    <a:pt x="14" y="396"/>
                  </a:lnTo>
                  <a:lnTo>
                    <a:pt x="20" y="387"/>
                  </a:lnTo>
                  <a:lnTo>
                    <a:pt x="23" y="382"/>
                  </a:lnTo>
                  <a:lnTo>
                    <a:pt x="25" y="379"/>
                  </a:lnTo>
                  <a:lnTo>
                    <a:pt x="28" y="374"/>
                  </a:lnTo>
                  <a:lnTo>
                    <a:pt x="34" y="368"/>
                  </a:lnTo>
                  <a:lnTo>
                    <a:pt x="42" y="363"/>
                  </a:lnTo>
                  <a:lnTo>
                    <a:pt x="49" y="362"/>
                  </a:lnTo>
                  <a:lnTo>
                    <a:pt x="56" y="360"/>
                  </a:lnTo>
                  <a:lnTo>
                    <a:pt x="60" y="357"/>
                  </a:lnTo>
                  <a:lnTo>
                    <a:pt x="65" y="348"/>
                  </a:lnTo>
                  <a:lnTo>
                    <a:pt x="67" y="340"/>
                  </a:lnTo>
                  <a:lnTo>
                    <a:pt x="65" y="336"/>
                  </a:lnTo>
                  <a:lnTo>
                    <a:pt x="62" y="332"/>
                  </a:lnTo>
                  <a:lnTo>
                    <a:pt x="57" y="329"/>
                  </a:lnTo>
                  <a:lnTo>
                    <a:pt x="54" y="325"/>
                  </a:lnTo>
                  <a:lnTo>
                    <a:pt x="54" y="317"/>
                  </a:lnTo>
                  <a:lnTo>
                    <a:pt x="57" y="304"/>
                  </a:lnTo>
                  <a:lnTo>
                    <a:pt x="62" y="298"/>
                  </a:lnTo>
                  <a:lnTo>
                    <a:pt x="67" y="294"/>
                  </a:lnTo>
                  <a:lnTo>
                    <a:pt x="74" y="287"/>
                  </a:lnTo>
                  <a:lnTo>
                    <a:pt x="82" y="281"/>
                  </a:lnTo>
                  <a:lnTo>
                    <a:pt x="90" y="277"/>
                  </a:lnTo>
                  <a:lnTo>
                    <a:pt x="98" y="270"/>
                  </a:lnTo>
                  <a:lnTo>
                    <a:pt x="107" y="263"/>
                  </a:lnTo>
                  <a:lnTo>
                    <a:pt x="116" y="250"/>
                  </a:lnTo>
                  <a:lnTo>
                    <a:pt x="124" y="235"/>
                  </a:lnTo>
                  <a:lnTo>
                    <a:pt x="129" y="222"/>
                  </a:lnTo>
                  <a:lnTo>
                    <a:pt x="132" y="211"/>
                  </a:lnTo>
                  <a:lnTo>
                    <a:pt x="136" y="202"/>
                  </a:lnTo>
                  <a:lnTo>
                    <a:pt x="143" y="193"/>
                  </a:lnTo>
                  <a:lnTo>
                    <a:pt x="149" y="188"/>
                  </a:lnTo>
                  <a:lnTo>
                    <a:pt x="154" y="190"/>
                  </a:lnTo>
                  <a:lnTo>
                    <a:pt x="157" y="193"/>
                  </a:lnTo>
                  <a:lnTo>
                    <a:pt x="160" y="196"/>
                  </a:lnTo>
                  <a:lnTo>
                    <a:pt x="164" y="196"/>
                  </a:lnTo>
                  <a:lnTo>
                    <a:pt x="172" y="191"/>
                  </a:lnTo>
                  <a:lnTo>
                    <a:pt x="178" y="182"/>
                  </a:lnTo>
                  <a:lnTo>
                    <a:pt x="180" y="176"/>
                  </a:lnTo>
                  <a:lnTo>
                    <a:pt x="182" y="171"/>
                  </a:lnTo>
                  <a:lnTo>
                    <a:pt x="182" y="166"/>
                  </a:lnTo>
                  <a:lnTo>
                    <a:pt x="186" y="160"/>
                  </a:lnTo>
                  <a:lnTo>
                    <a:pt x="194" y="152"/>
                  </a:lnTo>
                  <a:lnTo>
                    <a:pt x="206" y="145"/>
                  </a:lnTo>
                  <a:lnTo>
                    <a:pt x="216" y="141"/>
                  </a:lnTo>
                  <a:lnTo>
                    <a:pt x="223" y="140"/>
                  </a:lnTo>
                  <a:lnTo>
                    <a:pt x="228" y="137"/>
                  </a:lnTo>
                  <a:lnTo>
                    <a:pt x="230" y="131"/>
                  </a:lnTo>
                  <a:lnTo>
                    <a:pt x="228" y="121"/>
                  </a:lnTo>
                  <a:lnTo>
                    <a:pt x="225" y="107"/>
                  </a:lnTo>
                  <a:lnTo>
                    <a:pt x="223" y="93"/>
                  </a:lnTo>
                  <a:lnTo>
                    <a:pt x="222" y="79"/>
                  </a:lnTo>
                  <a:lnTo>
                    <a:pt x="225" y="68"/>
                  </a:lnTo>
                  <a:lnTo>
                    <a:pt x="233" y="61"/>
                  </a:lnTo>
                  <a:lnTo>
                    <a:pt x="239" y="59"/>
                  </a:lnTo>
                  <a:lnTo>
                    <a:pt x="245" y="65"/>
                  </a:lnTo>
                  <a:lnTo>
                    <a:pt x="250" y="75"/>
                  </a:lnTo>
                  <a:lnTo>
                    <a:pt x="255" y="87"/>
                  </a:lnTo>
                  <a:lnTo>
                    <a:pt x="261" y="98"/>
                  </a:lnTo>
                  <a:lnTo>
                    <a:pt x="267" y="106"/>
                  </a:lnTo>
                  <a:lnTo>
                    <a:pt x="276" y="110"/>
                  </a:lnTo>
                  <a:lnTo>
                    <a:pt x="292" y="110"/>
                  </a:lnTo>
                  <a:lnTo>
                    <a:pt x="303" y="107"/>
                  </a:lnTo>
                  <a:lnTo>
                    <a:pt x="310" y="104"/>
                  </a:lnTo>
                  <a:lnTo>
                    <a:pt x="321" y="98"/>
                  </a:lnTo>
                  <a:lnTo>
                    <a:pt x="329" y="95"/>
                  </a:lnTo>
                  <a:lnTo>
                    <a:pt x="334" y="93"/>
                  </a:lnTo>
                  <a:lnTo>
                    <a:pt x="338" y="92"/>
                  </a:lnTo>
                  <a:lnTo>
                    <a:pt x="345" y="89"/>
                  </a:lnTo>
                  <a:lnTo>
                    <a:pt x="351" y="81"/>
                  </a:lnTo>
                  <a:lnTo>
                    <a:pt x="360" y="70"/>
                  </a:lnTo>
                  <a:lnTo>
                    <a:pt x="373" y="51"/>
                  </a:lnTo>
                  <a:lnTo>
                    <a:pt x="387" y="34"/>
                  </a:lnTo>
                  <a:lnTo>
                    <a:pt x="401" y="20"/>
                  </a:lnTo>
                  <a:lnTo>
                    <a:pt x="416" y="9"/>
                  </a:lnTo>
                  <a:lnTo>
                    <a:pt x="427" y="5"/>
                  </a:lnTo>
                  <a:lnTo>
                    <a:pt x="439" y="2"/>
                  </a:lnTo>
                  <a:lnTo>
                    <a:pt x="450" y="0"/>
                  </a:lnTo>
                  <a:lnTo>
                    <a:pt x="460" y="2"/>
                  </a:lnTo>
                  <a:lnTo>
                    <a:pt x="466" y="5"/>
                  </a:lnTo>
                  <a:lnTo>
                    <a:pt x="467" y="13"/>
                  </a:lnTo>
                  <a:lnTo>
                    <a:pt x="466" y="22"/>
                  </a:lnTo>
                  <a:lnTo>
                    <a:pt x="461" y="28"/>
                  </a:lnTo>
                  <a:lnTo>
                    <a:pt x="456" y="34"/>
                  </a:lnTo>
                  <a:lnTo>
                    <a:pt x="453" y="39"/>
                  </a:lnTo>
                  <a:lnTo>
                    <a:pt x="453" y="45"/>
                  </a:lnTo>
                  <a:lnTo>
                    <a:pt x="458" y="53"/>
                  </a:lnTo>
                  <a:lnTo>
                    <a:pt x="464" y="61"/>
                  </a:lnTo>
                  <a:lnTo>
                    <a:pt x="467" y="67"/>
                  </a:lnTo>
                  <a:lnTo>
                    <a:pt x="467" y="75"/>
                  </a:lnTo>
                  <a:lnTo>
                    <a:pt x="460" y="82"/>
                  </a:lnTo>
                  <a:lnTo>
                    <a:pt x="449" y="87"/>
                  </a:lnTo>
                  <a:lnTo>
                    <a:pt x="438" y="87"/>
                  </a:lnTo>
                  <a:lnTo>
                    <a:pt x="425" y="89"/>
                  </a:lnTo>
                  <a:lnTo>
                    <a:pt x="411" y="90"/>
                  </a:lnTo>
                  <a:lnTo>
                    <a:pt x="394" y="98"/>
                  </a:lnTo>
                  <a:lnTo>
                    <a:pt x="382" y="104"/>
                  </a:lnTo>
                  <a:lnTo>
                    <a:pt x="373" y="110"/>
                  </a:lnTo>
                  <a:lnTo>
                    <a:pt x="366" y="113"/>
                  </a:lnTo>
                  <a:lnTo>
                    <a:pt x="360" y="118"/>
                  </a:lnTo>
                  <a:lnTo>
                    <a:pt x="351" y="123"/>
                  </a:lnTo>
                  <a:lnTo>
                    <a:pt x="335" y="129"/>
                  </a:lnTo>
                  <a:lnTo>
                    <a:pt x="318" y="137"/>
                  </a:lnTo>
                  <a:lnTo>
                    <a:pt x="309" y="140"/>
                  </a:lnTo>
                  <a:lnTo>
                    <a:pt x="303" y="145"/>
                  </a:lnTo>
                  <a:lnTo>
                    <a:pt x="298" y="148"/>
                  </a:lnTo>
                  <a:lnTo>
                    <a:pt x="293" y="155"/>
                  </a:lnTo>
                  <a:lnTo>
                    <a:pt x="286" y="166"/>
                  </a:lnTo>
                  <a:lnTo>
                    <a:pt x="278" y="182"/>
                  </a:lnTo>
                  <a:lnTo>
                    <a:pt x="272" y="193"/>
                  </a:lnTo>
                  <a:lnTo>
                    <a:pt x="265" y="202"/>
                  </a:lnTo>
                  <a:lnTo>
                    <a:pt x="258" y="210"/>
                  </a:lnTo>
                  <a:lnTo>
                    <a:pt x="245" y="219"/>
                  </a:lnTo>
                  <a:lnTo>
                    <a:pt x="231" y="227"/>
                  </a:lnTo>
                  <a:lnTo>
                    <a:pt x="219" y="228"/>
                  </a:lnTo>
                  <a:lnTo>
                    <a:pt x="208" y="227"/>
                  </a:lnTo>
                  <a:lnTo>
                    <a:pt x="197" y="225"/>
                  </a:lnTo>
                  <a:lnTo>
                    <a:pt x="188" y="225"/>
                  </a:lnTo>
                  <a:lnTo>
                    <a:pt x="183" y="225"/>
                  </a:lnTo>
                  <a:lnTo>
                    <a:pt x="177" y="227"/>
                  </a:lnTo>
                  <a:lnTo>
                    <a:pt x="172" y="228"/>
                  </a:lnTo>
                  <a:lnTo>
                    <a:pt x="169" y="231"/>
                  </a:lnTo>
                  <a:lnTo>
                    <a:pt x="166" y="233"/>
                  </a:lnTo>
                  <a:lnTo>
                    <a:pt x="164" y="236"/>
                  </a:lnTo>
                  <a:lnTo>
                    <a:pt x="163" y="241"/>
                  </a:lnTo>
                  <a:lnTo>
                    <a:pt x="164" y="245"/>
                  </a:lnTo>
                  <a:lnTo>
                    <a:pt x="169" y="255"/>
                  </a:lnTo>
                  <a:lnTo>
                    <a:pt x="171" y="266"/>
                  </a:lnTo>
                  <a:lnTo>
                    <a:pt x="169" y="275"/>
                  </a:lnTo>
                  <a:lnTo>
                    <a:pt x="161" y="286"/>
                  </a:lnTo>
                  <a:lnTo>
                    <a:pt x="149" y="297"/>
                  </a:lnTo>
                  <a:lnTo>
                    <a:pt x="135" y="308"/>
                  </a:lnTo>
                  <a:lnTo>
                    <a:pt x="122" y="320"/>
                  </a:lnTo>
                  <a:lnTo>
                    <a:pt x="110" y="337"/>
                  </a:lnTo>
                  <a:lnTo>
                    <a:pt x="102" y="354"/>
                  </a:lnTo>
                  <a:lnTo>
                    <a:pt x="96" y="370"/>
                  </a:lnTo>
                  <a:lnTo>
                    <a:pt x="91" y="379"/>
                  </a:lnTo>
                  <a:lnTo>
                    <a:pt x="82" y="385"/>
                  </a:lnTo>
                  <a:lnTo>
                    <a:pt x="73" y="390"/>
                  </a:lnTo>
                  <a:lnTo>
                    <a:pt x="62" y="393"/>
                  </a:lnTo>
                  <a:lnTo>
                    <a:pt x="53" y="396"/>
                  </a:lnTo>
                  <a:lnTo>
                    <a:pt x="45" y="402"/>
                  </a:lnTo>
                  <a:lnTo>
                    <a:pt x="40" y="410"/>
                  </a:lnTo>
                  <a:lnTo>
                    <a:pt x="37" y="421"/>
                  </a:lnTo>
                  <a:lnTo>
                    <a:pt x="34" y="432"/>
                  </a:lnTo>
                  <a:lnTo>
                    <a:pt x="31" y="440"/>
                  </a:lnTo>
                  <a:lnTo>
                    <a:pt x="26" y="446"/>
                  </a:lnTo>
                  <a:lnTo>
                    <a:pt x="18" y="447"/>
                  </a:lnTo>
                  <a:lnTo>
                    <a:pt x="14" y="446"/>
                  </a:lnTo>
                  <a:lnTo>
                    <a:pt x="9" y="443"/>
                  </a:lnTo>
                  <a:lnTo>
                    <a:pt x="6" y="441"/>
                  </a:lnTo>
                  <a:lnTo>
                    <a:pt x="4" y="438"/>
                  </a:lnTo>
                  <a:lnTo>
                    <a:pt x="3" y="436"/>
                  </a:lnTo>
                </a:path>
              </a:pathLst>
            </a:custGeom>
            <a:solidFill>
              <a:srgbClr val="000000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" name="Group 28"/>
          <p:cNvGrpSpPr>
            <a:grpSpLocks/>
          </p:cNvGrpSpPr>
          <p:nvPr/>
        </p:nvGrpSpPr>
        <p:grpSpPr bwMode="auto">
          <a:xfrm>
            <a:off x="3154363" y="1743075"/>
            <a:ext cx="4597400" cy="4648200"/>
            <a:chOff x="1442" y="962"/>
            <a:chExt cx="2702" cy="2732"/>
          </a:xfrm>
        </p:grpSpPr>
        <p:sp>
          <p:nvSpPr>
            <p:cNvPr id="31752" name="Freeform 29"/>
            <p:cNvSpPr>
              <a:spLocks/>
            </p:cNvSpPr>
            <p:nvPr/>
          </p:nvSpPr>
          <p:spPr bwMode="gray">
            <a:xfrm>
              <a:off x="1583" y="3049"/>
              <a:ext cx="354" cy="514"/>
            </a:xfrm>
            <a:custGeom>
              <a:avLst/>
              <a:gdLst>
                <a:gd name="T0" fmla="*/ 2 w 708"/>
                <a:gd name="T1" fmla="*/ 108 h 1027"/>
                <a:gd name="T2" fmla="*/ 9 w 708"/>
                <a:gd name="T3" fmla="*/ 120 h 1027"/>
                <a:gd name="T4" fmla="*/ 23 w 708"/>
                <a:gd name="T5" fmla="*/ 144 h 1027"/>
                <a:gd name="T6" fmla="*/ 55 w 708"/>
                <a:gd name="T7" fmla="*/ 174 h 1027"/>
                <a:gd name="T8" fmla="*/ 47 w 708"/>
                <a:gd name="T9" fmla="*/ 183 h 1027"/>
                <a:gd name="T10" fmla="*/ 36 w 708"/>
                <a:gd name="T11" fmla="*/ 182 h 1027"/>
                <a:gd name="T12" fmla="*/ 28 w 708"/>
                <a:gd name="T13" fmla="*/ 158 h 1027"/>
                <a:gd name="T14" fmla="*/ 10 w 708"/>
                <a:gd name="T15" fmla="*/ 169 h 1027"/>
                <a:gd name="T16" fmla="*/ 30 w 708"/>
                <a:gd name="T17" fmla="*/ 207 h 1027"/>
                <a:gd name="T18" fmla="*/ 34 w 708"/>
                <a:gd name="T19" fmla="*/ 226 h 1027"/>
                <a:gd name="T20" fmla="*/ 77 w 708"/>
                <a:gd name="T21" fmla="*/ 197 h 1027"/>
                <a:gd name="T22" fmla="*/ 77 w 708"/>
                <a:gd name="T23" fmla="*/ 219 h 1027"/>
                <a:gd name="T24" fmla="*/ 114 w 708"/>
                <a:gd name="T25" fmla="*/ 214 h 1027"/>
                <a:gd name="T26" fmla="*/ 86 w 708"/>
                <a:gd name="T27" fmla="*/ 186 h 1027"/>
                <a:gd name="T28" fmla="*/ 91 w 708"/>
                <a:gd name="T29" fmla="*/ 165 h 1027"/>
                <a:gd name="T30" fmla="*/ 94 w 708"/>
                <a:gd name="T31" fmla="*/ 134 h 1027"/>
                <a:gd name="T32" fmla="*/ 120 w 708"/>
                <a:gd name="T33" fmla="*/ 143 h 1027"/>
                <a:gd name="T34" fmla="*/ 138 w 708"/>
                <a:gd name="T35" fmla="*/ 186 h 1027"/>
                <a:gd name="T36" fmla="*/ 135 w 708"/>
                <a:gd name="T37" fmla="*/ 221 h 1027"/>
                <a:gd name="T38" fmla="*/ 125 w 708"/>
                <a:gd name="T39" fmla="*/ 234 h 1027"/>
                <a:gd name="T40" fmla="*/ 145 w 708"/>
                <a:gd name="T41" fmla="*/ 242 h 1027"/>
                <a:gd name="T42" fmla="*/ 116 w 708"/>
                <a:gd name="T43" fmla="*/ 287 h 1027"/>
                <a:gd name="T44" fmla="*/ 81 w 708"/>
                <a:gd name="T45" fmla="*/ 323 h 1027"/>
                <a:gd name="T46" fmla="*/ 86 w 708"/>
                <a:gd name="T47" fmla="*/ 373 h 1027"/>
                <a:gd name="T48" fmla="*/ 86 w 708"/>
                <a:gd name="T49" fmla="*/ 427 h 1027"/>
                <a:gd name="T50" fmla="*/ 72 w 708"/>
                <a:gd name="T51" fmla="*/ 457 h 1027"/>
                <a:gd name="T52" fmla="*/ 104 w 708"/>
                <a:gd name="T53" fmla="*/ 471 h 1027"/>
                <a:gd name="T54" fmla="*/ 131 w 708"/>
                <a:gd name="T55" fmla="*/ 485 h 1027"/>
                <a:gd name="T56" fmla="*/ 124 w 708"/>
                <a:gd name="T57" fmla="*/ 453 h 1027"/>
                <a:gd name="T58" fmla="*/ 131 w 708"/>
                <a:gd name="T59" fmla="*/ 407 h 1027"/>
                <a:gd name="T60" fmla="*/ 166 w 708"/>
                <a:gd name="T61" fmla="*/ 395 h 1027"/>
                <a:gd name="T62" fmla="*/ 150 w 708"/>
                <a:gd name="T63" fmla="*/ 419 h 1027"/>
                <a:gd name="T64" fmla="*/ 159 w 708"/>
                <a:gd name="T65" fmla="*/ 449 h 1027"/>
                <a:gd name="T66" fmla="*/ 142 w 708"/>
                <a:gd name="T67" fmla="*/ 500 h 1027"/>
                <a:gd name="T68" fmla="*/ 169 w 708"/>
                <a:gd name="T69" fmla="*/ 505 h 1027"/>
                <a:gd name="T70" fmla="*/ 202 w 708"/>
                <a:gd name="T71" fmla="*/ 475 h 1027"/>
                <a:gd name="T72" fmla="*/ 199 w 708"/>
                <a:gd name="T73" fmla="*/ 445 h 1027"/>
                <a:gd name="T74" fmla="*/ 224 w 708"/>
                <a:gd name="T75" fmla="*/ 443 h 1027"/>
                <a:gd name="T76" fmla="*/ 254 w 708"/>
                <a:gd name="T77" fmla="*/ 425 h 1027"/>
                <a:gd name="T78" fmla="*/ 265 w 708"/>
                <a:gd name="T79" fmla="*/ 373 h 1027"/>
                <a:gd name="T80" fmla="*/ 282 w 708"/>
                <a:gd name="T81" fmla="*/ 314 h 1027"/>
                <a:gd name="T82" fmla="*/ 301 w 708"/>
                <a:gd name="T83" fmla="*/ 272 h 1027"/>
                <a:gd name="T84" fmla="*/ 316 w 708"/>
                <a:gd name="T85" fmla="*/ 239 h 1027"/>
                <a:gd name="T86" fmla="*/ 333 w 708"/>
                <a:gd name="T87" fmla="*/ 218 h 1027"/>
                <a:gd name="T88" fmla="*/ 354 w 708"/>
                <a:gd name="T89" fmla="*/ 202 h 1027"/>
                <a:gd name="T90" fmla="*/ 346 w 708"/>
                <a:gd name="T91" fmla="*/ 181 h 1027"/>
                <a:gd name="T92" fmla="*/ 346 w 708"/>
                <a:gd name="T93" fmla="*/ 165 h 1027"/>
                <a:gd name="T94" fmla="*/ 332 w 708"/>
                <a:gd name="T95" fmla="*/ 146 h 1027"/>
                <a:gd name="T96" fmla="*/ 312 w 708"/>
                <a:gd name="T97" fmla="*/ 127 h 1027"/>
                <a:gd name="T98" fmla="*/ 291 w 708"/>
                <a:gd name="T99" fmla="*/ 113 h 1027"/>
                <a:gd name="T100" fmla="*/ 322 w 708"/>
                <a:gd name="T101" fmla="*/ 77 h 1027"/>
                <a:gd name="T102" fmla="*/ 281 w 708"/>
                <a:gd name="T103" fmla="*/ 65 h 1027"/>
                <a:gd name="T104" fmla="*/ 235 w 708"/>
                <a:gd name="T105" fmla="*/ 64 h 1027"/>
                <a:gd name="T106" fmla="*/ 213 w 708"/>
                <a:gd name="T107" fmla="*/ 20 h 1027"/>
                <a:gd name="T108" fmla="*/ 182 w 708"/>
                <a:gd name="T109" fmla="*/ 1 h 1027"/>
                <a:gd name="T110" fmla="*/ 144 w 708"/>
                <a:gd name="T111" fmla="*/ 16 h 1027"/>
                <a:gd name="T112" fmla="*/ 105 w 708"/>
                <a:gd name="T113" fmla="*/ 48 h 1027"/>
                <a:gd name="T114" fmla="*/ 79 w 708"/>
                <a:gd name="T115" fmla="*/ 77 h 1027"/>
                <a:gd name="T116" fmla="*/ 66 w 708"/>
                <a:gd name="T117" fmla="*/ 76 h 1027"/>
                <a:gd name="T118" fmla="*/ 44 w 708"/>
                <a:gd name="T119" fmla="*/ 72 h 1027"/>
                <a:gd name="T120" fmla="*/ 43 w 708"/>
                <a:gd name="T121" fmla="*/ 100 h 1027"/>
                <a:gd name="T122" fmla="*/ 9 w 708"/>
                <a:gd name="T123" fmla="*/ 90 h 102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08"/>
                <a:gd name="T187" fmla="*/ 0 h 1027"/>
                <a:gd name="T188" fmla="*/ 708 w 708"/>
                <a:gd name="T189" fmla="*/ 1027 h 102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08" h="1027">
                  <a:moveTo>
                    <a:pt x="9" y="180"/>
                  </a:moveTo>
                  <a:lnTo>
                    <a:pt x="9" y="184"/>
                  </a:lnTo>
                  <a:lnTo>
                    <a:pt x="9" y="194"/>
                  </a:lnTo>
                  <a:lnTo>
                    <a:pt x="8" y="205"/>
                  </a:lnTo>
                  <a:lnTo>
                    <a:pt x="8" y="211"/>
                  </a:lnTo>
                  <a:lnTo>
                    <a:pt x="6" y="212"/>
                  </a:lnTo>
                  <a:lnTo>
                    <a:pt x="4" y="215"/>
                  </a:lnTo>
                  <a:lnTo>
                    <a:pt x="3" y="218"/>
                  </a:lnTo>
                  <a:lnTo>
                    <a:pt x="1" y="222"/>
                  </a:lnTo>
                  <a:lnTo>
                    <a:pt x="0" y="225"/>
                  </a:lnTo>
                  <a:lnTo>
                    <a:pt x="0" y="228"/>
                  </a:lnTo>
                  <a:lnTo>
                    <a:pt x="0" y="232"/>
                  </a:lnTo>
                  <a:lnTo>
                    <a:pt x="8" y="236"/>
                  </a:lnTo>
                  <a:lnTo>
                    <a:pt x="17" y="240"/>
                  </a:lnTo>
                  <a:lnTo>
                    <a:pt x="26" y="243"/>
                  </a:lnTo>
                  <a:lnTo>
                    <a:pt x="32" y="250"/>
                  </a:lnTo>
                  <a:lnTo>
                    <a:pt x="34" y="259"/>
                  </a:lnTo>
                  <a:lnTo>
                    <a:pt x="34" y="270"/>
                  </a:lnTo>
                  <a:lnTo>
                    <a:pt x="34" y="281"/>
                  </a:lnTo>
                  <a:lnTo>
                    <a:pt x="39" y="285"/>
                  </a:lnTo>
                  <a:lnTo>
                    <a:pt x="46" y="287"/>
                  </a:lnTo>
                  <a:lnTo>
                    <a:pt x="57" y="288"/>
                  </a:lnTo>
                  <a:lnTo>
                    <a:pt x="71" y="291"/>
                  </a:lnTo>
                  <a:lnTo>
                    <a:pt x="82" y="298"/>
                  </a:lnTo>
                  <a:lnTo>
                    <a:pt x="91" y="310"/>
                  </a:lnTo>
                  <a:lnTo>
                    <a:pt x="99" y="323"/>
                  </a:lnTo>
                  <a:lnTo>
                    <a:pt x="105" y="336"/>
                  </a:lnTo>
                  <a:lnTo>
                    <a:pt x="110" y="347"/>
                  </a:lnTo>
                  <a:lnTo>
                    <a:pt x="110" y="352"/>
                  </a:lnTo>
                  <a:lnTo>
                    <a:pt x="110" y="355"/>
                  </a:lnTo>
                  <a:lnTo>
                    <a:pt x="109" y="358"/>
                  </a:lnTo>
                  <a:lnTo>
                    <a:pt x="105" y="360"/>
                  </a:lnTo>
                  <a:lnTo>
                    <a:pt x="102" y="361"/>
                  </a:lnTo>
                  <a:lnTo>
                    <a:pt x="98" y="364"/>
                  </a:lnTo>
                  <a:lnTo>
                    <a:pt x="95" y="366"/>
                  </a:lnTo>
                  <a:lnTo>
                    <a:pt x="90" y="368"/>
                  </a:lnTo>
                  <a:lnTo>
                    <a:pt x="88" y="371"/>
                  </a:lnTo>
                  <a:lnTo>
                    <a:pt x="85" y="371"/>
                  </a:lnTo>
                  <a:lnTo>
                    <a:pt x="82" y="371"/>
                  </a:lnTo>
                  <a:lnTo>
                    <a:pt x="77" y="369"/>
                  </a:lnTo>
                  <a:lnTo>
                    <a:pt x="74" y="366"/>
                  </a:lnTo>
                  <a:lnTo>
                    <a:pt x="71" y="363"/>
                  </a:lnTo>
                  <a:lnTo>
                    <a:pt x="70" y="360"/>
                  </a:lnTo>
                  <a:lnTo>
                    <a:pt x="67" y="355"/>
                  </a:lnTo>
                  <a:lnTo>
                    <a:pt x="65" y="350"/>
                  </a:lnTo>
                  <a:lnTo>
                    <a:pt x="65" y="347"/>
                  </a:lnTo>
                  <a:lnTo>
                    <a:pt x="64" y="340"/>
                  </a:lnTo>
                  <a:lnTo>
                    <a:pt x="60" y="329"/>
                  </a:lnTo>
                  <a:lnTo>
                    <a:pt x="57" y="316"/>
                  </a:lnTo>
                  <a:lnTo>
                    <a:pt x="51" y="304"/>
                  </a:lnTo>
                  <a:lnTo>
                    <a:pt x="45" y="296"/>
                  </a:lnTo>
                  <a:lnTo>
                    <a:pt x="39" y="295"/>
                  </a:lnTo>
                  <a:lnTo>
                    <a:pt x="32" y="299"/>
                  </a:lnTo>
                  <a:lnTo>
                    <a:pt x="28" y="310"/>
                  </a:lnTo>
                  <a:lnTo>
                    <a:pt x="23" y="324"/>
                  </a:lnTo>
                  <a:lnTo>
                    <a:pt x="20" y="338"/>
                  </a:lnTo>
                  <a:lnTo>
                    <a:pt x="22" y="354"/>
                  </a:lnTo>
                  <a:lnTo>
                    <a:pt x="26" y="364"/>
                  </a:lnTo>
                  <a:lnTo>
                    <a:pt x="36" y="375"/>
                  </a:lnTo>
                  <a:lnTo>
                    <a:pt x="46" y="385"/>
                  </a:lnTo>
                  <a:lnTo>
                    <a:pt x="56" y="394"/>
                  </a:lnTo>
                  <a:lnTo>
                    <a:pt x="62" y="403"/>
                  </a:lnTo>
                  <a:lnTo>
                    <a:pt x="60" y="414"/>
                  </a:lnTo>
                  <a:lnTo>
                    <a:pt x="57" y="425"/>
                  </a:lnTo>
                  <a:lnTo>
                    <a:pt x="54" y="437"/>
                  </a:lnTo>
                  <a:lnTo>
                    <a:pt x="53" y="448"/>
                  </a:lnTo>
                  <a:lnTo>
                    <a:pt x="53" y="456"/>
                  </a:lnTo>
                  <a:lnTo>
                    <a:pt x="54" y="461"/>
                  </a:lnTo>
                  <a:lnTo>
                    <a:pt x="59" y="459"/>
                  </a:lnTo>
                  <a:lnTo>
                    <a:pt x="68" y="451"/>
                  </a:lnTo>
                  <a:lnTo>
                    <a:pt x="79" y="437"/>
                  </a:lnTo>
                  <a:lnTo>
                    <a:pt x="93" y="423"/>
                  </a:lnTo>
                  <a:lnTo>
                    <a:pt x="105" y="413"/>
                  </a:lnTo>
                  <a:lnTo>
                    <a:pt x="121" y="406"/>
                  </a:lnTo>
                  <a:lnTo>
                    <a:pt x="132" y="403"/>
                  </a:lnTo>
                  <a:lnTo>
                    <a:pt x="144" y="399"/>
                  </a:lnTo>
                  <a:lnTo>
                    <a:pt x="154" y="394"/>
                  </a:lnTo>
                  <a:lnTo>
                    <a:pt x="163" y="391"/>
                  </a:lnTo>
                  <a:lnTo>
                    <a:pt x="169" y="392"/>
                  </a:lnTo>
                  <a:lnTo>
                    <a:pt x="172" y="397"/>
                  </a:lnTo>
                  <a:lnTo>
                    <a:pt x="172" y="408"/>
                  </a:lnTo>
                  <a:lnTo>
                    <a:pt x="166" y="419"/>
                  </a:lnTo>
                  <a:lnTo>
                    <a:pt x="158" y="428"/>
                  </a:lnTo>
                  <a:lnTo>
                    <a:pt x="154" y="437"/>
                  </a:lnTo>
                  <a:lnTo>
                    <a:pt x="157" y="447"/>
                  </a:lnTo>
                  <a:lnTo>
                    <a:pt x="166" y="454"/>
                  </a:lnTo>
                  <a:lnTo>
                    <a:pt x="180" y="458"/>
                  </a:lnTo>
                  <a:lnTo>
                    <a:pt x="194" y="456"/>
                  </a:lnTo>
                  <a:lnTo>
                    <a:pt x="208" y="450"/>
                  </a:lnTo>
                  <a:lnTo>
                    <a:pt x="219" y="439"/>
                  </a:lnTo>
                  <a:lnTo>
                    <a:pt x="228" y="427"/>
                  </a:lnTo>
                  <a:lnTo>
                    <a:pt x="233" y="414"/>
                  </a:lnTo>
                  <a:lnTo>
                    <a:pt x="231" y="399"/>
                  </a:lnTo>
                  <a:lnTo>
                    <a:pt x="227" y="391"/>
                  </a:lnTo>
                  <a:lnTo>
                    <a:pt x="214" y="383"/>
                  </a:lnTo>
                  <a:lnTo>
                    <a:pt x="200" y="378"/>
                  </a:lnTo>
                  <a:lnTo>
                    <a:pt x="186" y="374"/>
                  </a:lnTo>
                  <a:lnTo>
                    <a:pt x="172" y="371"/>
                  </a:lnTo>
                  <a:lnTo>
                    <a:pt x="164" y="369"/>
                  </a:lnTo>
                  <a:lnTo>
                    <a:pt x="160" y="364"/>
                  </a:lnTo>
                  <a:lnTo>
                    <a:pt x="161" y="360"/>
                  </a:lnTo>
                  <a:lnTo>
                    <a:pt x="168" y="354"/>
                  </a:lnTo>
                  <a:lnTo>
                    <a:pt x="174" y="346"/>
                  </a:lnTo>
                  <a:lnTo>
                    <a:pt x="180" y="340"/>
                  </a:lnTo>
                  <a:lnTo>
                    <a:pt x="182" y="330"/>
                  </a:lnTo>
                  <a:lnTo>
                    <a:pt x="180" y="319"/>
                  </a:lnTo>
                  <a:lnTo>
                    <a:pt x="175" y="309"/>
                  </a:lnTo>
                  <a:lnTo>
                    <a:pt x="172" y="296"/>
                  </a:lnTo>
                  <a:lnTo>
                    <a:pt x="172" y="287"/>
                  </a:lnTo>
                  <a:lnTo>
                    <a:pt x="174" y="281"/>
                  </a:lnTo>
                  <a:lnTo>
                    <a:pt x="180" y="274"/>
                  </a:lnTo>
                  <a:lnTo>
                    <a:pt x="188" y="268"/>
                  </a:lnTo>
                  <a:lnTo>
                    <a:pt x="196" y="262"/>
                  </a:lnTo>
                  <a:lnTo>
                    <a:pt x="202" y="259"/>
                  </a:lnTo>
                  <a:lnTo>
                    <a:pt x="208" y="260"/>
                  </a:lnTo>
                  <a:lnTo>
                    <a:pt x="214" y="265"/>
                  </a:lnTo>
                  <a:lnTo>
                    <a:pt x="224" y="271"/>
                  </a:lnTo>
                  <a:lnTo>
                    <a:pt x="233" y="277"/>
                  </a:lnTo>
                  <a:lnTo>
                    <a:pt x="241" y="285"/>
                  </a:lnTo>
                  <a:lnTo>
                    <a:pt x="244" y="293"/>
                  </a:lnTo>
                  <a:lnTo>
                    <a:pt x="245" y="307"/>
                  </a:lnTo>
                  <a:lnTo>
                    <a:pt x="247" y="326"/>
                  </a:lnTo>
                  <a:lnTo>
                    <a:pt x="251" y="344"/>
                  </a:lnTo>
                  <a:lnTo>
                    <a:pt x="258" y="357"/>
                  </a:lnTo>
                  <a:lnTo>
                    <a:pt x="265" y="364"/>
                  </a:lnTo>
                  <a:lnTo>
                    <a:pt x="276" y="372"/>
                  </a:lnTo>
                  <a:lnTo>
                    <a:pt x="286" y="382"/>
                  </a:lnTo>
                  <a:lnTo>
                    <a:pt x="293" y="391"/>
                  </a:lnTo>
                  <a:lnTo>
                    <a:pt x="295" y="400"/>
                  </a:lnTo>
                  <a:lnTo>
                    <a:pt x="289" y="416"/>
                  </a:lnTo>
                  <a:lnTo>
                    <a:pt x="281" y="430"/>
                  </a:lnTo>
                  <a:lnTo>
                    <a:pt x="275" y="437"/>
                  </a:lnTo>
                  <a:lnTo>
                    <a:pt x="269" y="441"/>
                  </a:lnTo>
                  <a:lnTo>
                    <a:pt x="261" y="445"/>
                  </a:lnTo>
                  <a:lnTo>
                    <a:pt x="251" y="451"/>
                  </a:lnTo>
                  <a:lnTo>
                    <a:pt x="244" y="458"/>
                  </a:lnTo>
                  <a:lnTo>
                    <a:pt x="237" y="464"/>
                  </a:lnTo>
                  <a:lnTo>
                    <a:pt x="236" y="468"/>
                  </a:lnTo>
                  <a:lnTo>
                    <a:pt x="239" y="470"/>
                  </a:lnTo>
                  <a:lnTo>
                    <a:pt x="250" y="468"/>
                  </a:lnTo>
                  <a:lnTo>
                    <a:pt x="259" y="465"/>
                  </a:lnTo>
                  <a:lnTo>
                    <a:pt x="270" y="461"/>
                  </a:lnTo>
                  <a:lnTo>
                    <a:pt x="278" y="458"/>
                  </a:lnTo>
                  <a:lnTo>
                    <a:pt x="286" y="458"/>
                  </a:lnTo>
                  <a:lnTo>
                    <a:pt x="292" y="462"/>
                  </a:lnTo>
                  <a:lnTo>
                    <a:pt x="292" y="472"/>
                  </a:lnTo>
                  <a:lnTo>
                    <a:pt x="289" y="484"/>
                  </a:lnTo>
                  <a:lnTo>
                    <a:pt x="281" y="496"/>
                  </a:lnTo>
                  <a:lnTo>
                    <a:pt x="273" y="507"/>
                  </a:lnTo>
                  <a:lnTo>
                    <a:pt x="267" y="517"/>
                  </a:lnTo>
                  <a:lnTo>
                    <a:pt x="261" y="529"/>
                  </a:lnTo>
                  <a:lnTo>
                    <a:pt x="251" y="545"/>
                  </a:lnTo>
                  <a:lnTo>
                    <a:pt x="242" y="560"/>
                  </a:lnTo>
                  <a:lnTo>
                    <a:pt x="233" y="573"/>
                  </a:lnTo>
                  <a:lnTo>
                    <a:pt x="222" y="591"/>
                  </a:lnTo>
                  <a:lnTo>
                    <a:pt x="210" y="610"/>
                  </a:lnTo>
                  <a:lnTo>
                    <a:pt x="196" y="627"/>
                  </a:lnTo>
                  <a:lnTo>
                    <a:pt x="186" y="635"/>
                  </a:lnTo>
                  <a:lnTo>
                    <a:pt x="177" y="638"/>
                  </a:lnTo>
                  <a:lnTo>
                    <a:pt x="168" y="641"/>
                  </a:lnTo>
                  <a:lnTo>
                    <a:pt x="161" y="645"/>
                  </a:lnTo>
                  <a:lnTo>
                    <a:pt x="157" y="653"/>
                  </a:lnTo>
                  <a:lnTo>
                    <a:pt x="152" y="673"/>
                  </a:lnTo>
                  <a:lnTo>
                    <a:pt x="152" y="695"/>
                  </a:lnTo>
                  <a:lnTo>
                    <a:pt x="157" y="720"/>
                  </a:lnTo>
                  <a:lnTo>
                    <a:pt x="161" y="731"/>
                  </a:lnTo>
                  <a:lnTo>
                    <a:pt x="168" y="739"/>
                  </a:lnTo>
                  <a:lnTo>
                    <a:pt x="172" y="745"/>
                  </a:lnTo>
                  <a:lnTo>
                    <a:pt x="177" y="754"/>
                  </a:lnTo>
                  <a:lnTo>
                    <a:pt x="182" y="768"/>
                  </a:lnTo>
                  <a:lnTo>
                    <a:pt x="185" y="788"/>
                  </a:lnTo>
                  <a:lnTo>
                    <a:pt x="186" y="807"/>
                  </a:lnTo>
                  <a:lnTo>
                    <a:pt x="186" y="824"/>
                  </a:lnTo>
                  <a:lnTo>
                    <a:pt x="180" y="843"/>
                  </a:lnTo>
                  <a:lnTo>
                    <a:pt x="172" y="854"/>
                  </a:lnTo>
                  <a:lnTo>
                    <a:pt x="161" y="860"/>
                  </a:lnTo>
                  <a:lnTo>
                    <a:pt x="152" y="866"/>
                  </a:lnTo>
                  <a:lnTo>
                    <a:pt x="144" y="871"/>
                  </a:lnTo>
                  <a:lnTo>
                    <a:pt x="138" y="875"/>
                  </a:lnTo>
                  <a:lnTo>
                    <a:pt x="137" y="885"/>
                  </a:lnTo>
                  <a:lnTo>
                    <a:pt x="138" y="899"/>
                  </a:lnTo>
                  <a:lnTo>
                    <a:pt x="143" y="913"/>
                  </a:lnTo>
                  <a:lnTo>
                    <a:pt x="149" y="923"/>
                  </a:lnTo>
                  <a:lnTo>
                    <a:pt x="160" y="930"/>
                  </a:lnTo>
                  <a:lnTo>
                    <a:pt x="171" y="933"/>
                  </a:lnTo>
                  <a:lnTo>
                    <a:pt x="178" y="933"/>
                  </a:lnTo>
                  <a:lnTo>
                    <a:pt x="188" y="933"/>
                  </a:lnTo>
                  <a:lnTo>
                    <a:pt x="197" y="934"/>
                  </a:lnTo>
                  <a:lnTo>
                    <a:pt x="208" y="942"/>
                  </a:lnTo>
                  <a:lnTo>
                    <a:pt x="217" y="950"/>
                  </a:lnTo>
                  <a:lnTo>
                    <a:pt x="222" y="956"/>
                  </a:lnTo>
                  <a:lnTo>
                    <a:pt x="225" y="959"/>
                  </a:lnTo>
                  <a:lnTo>
                    <a:pt x="230" y="962"/>
                  </a:lnTo>
                  <a:lnTo>
                    <a:pt x="239" y="965"/>
                  </a:lnTo>
                  <a:lnTo>
                    <a:pt x="251" y="968"/>
                  </a:lnTo>
                  <a:lnTo>
                    <a:pt x="261" y="970"/>
                  </a:lnTo>
                  <a:lnTo>
                    <a:pt x="270" y="968"/>
                  </a:lnTo>
                  <a:lnTo>
                    <a:pt x="276" y="964"/>
                  </a:lnTo>
                  <a:lnTo>
                    <a:pt x="278" y="954"/>
                  </a:lnTo>
                  <a:lnTo>
                    <a:pt x="275" y="942"/>
                  </a:lnTo>
                  <a:lnTo>
                    <a:pt x="267" y="930"/>
                  </a:lnTo>
                  <a:lnTo>
                    <a:pt x="256" y="919"/>
                  </a:lnTo>
                  <a:lnTo>
                    <a:pt x="248" y="906"/>
                  </a:lnTo>
                  <a:lnTo>
                    <a:pt x="247" y="892"/>
                  </a:lnTo>
                  <a:lnTo>
                    <a:pt x="245" y="877"/>
                  </a:lnTo>
                  <a:lnTo>
                    <a:pt x="244" y="864"/>
                  </a:lnTo>
                  <a:lnTo>
                    <a:pt x="241" y="852"/>
                  </a:lnTo>
                  <a:lnTo>
                    <a:pt x="242" y="841"/>
                  </a:lnTo>
                  <a:lnTo>
                    <a:pt x="250" y="829"/>
                  </a:lnTo>
                  <a:lnTo>
                    <a:pt x="261" y="813"/>
                  </a:lnTo>
                  <a:lnTo>
                    <a:pt x="270" y="798"/>
                  </a:lnTo>
                  <a:lnTo>
                    <a:pt x="279" y="787"/>
                  </a:lnTo>
                  <a:lnTo>
                    <a:pt x="289" y="781"/>
                  </a:lnTo>
                  <a:lnTo>
                    <a:pt x="301" y="776"/>
                  </a:lnTo>
                  <a:lnTo>
                    <a:pt x="314" y="776"/>
                  </a:lnTo>
                  <a:lnTo>
                    <a:pt x="326" y="781"/>
                  </a:lnTo>
                  <a:lnTo>
                    <a:pt x="332" y="790"/>
                  </a:lnTo>
                  <a:lnTo>
                    <a:pt x="334" y="799"/>
                  </a:lnTo>
                  <a:lnTo>
                    <a:pt x="331" y="810"/>
                  </a:lnTo>
                  <a:lnTo>
                    <a:pt x="324" y="823"/>
                  </a:lnTo>
                  <a:lnTo>
                    <a:pt x="320" y="829"/>
                  </a:lnTo>
                  <a:lnTo>
                    <a:pt x="312" y="832"/>
                  </a:lnTo>
                  <a:lnTo>
                    <a:pt x="306" y="835"/>
                  </a:lnTo>
                  <a:lnTo>
                    <a:pt x="300" y="838"/>
                  </a:lnTo>
                  <a:lnTo>
                    <a:pt x="295" y="843"/>
                  </a:lnTo>
                  <a:lnTo>
                    <a:pt x="295" y="850"/>
                  </a:lnTo>
                  <a:lnTo>
                    <a:pt x="300" y="861"/>
                  </a:lnTo>
                  <a:lnTo>
                    <a:pt x="304" y="869"/>
                  </a:lnTo>
                  <a:lnTo>
                    <a:pt x="311" y="877"/>
                  </a:lnTo>
                  <a:lnTo>
                    <a:pt x="315" y="886"/>
                  </a:lnTo>
                  <a:lnTo>
                    <a:pt x="317" y="897"/>
                  </a:lnTo>
                  <a:lnTo>
                    <a:pt x="318" y="913"/>
                  </a:lnTo>
                  <a:lnTo>
                    <a:pt x="321" y="927"/>
                  </a:lnTo>
                  <a:lnTo>
                    <a:pt x="321" y="941"/>
                  </a:lnTo>
                  <a:lnTo>
                    <a:pt x="317" y="954"/>
                  </a:lnTo>
                  <a:lnTo>
                    <a:pt x="306" y="970"/>
                  </a:lnTo>
                  <a:lnTo>
                    <a:pt x="295" y="986"/>
                  </a:lnTo>
                  <a:lnTo>
                    <a:pt x="284" y="1000"/>
                  </a:lnTo>
                  <a:lnTo>
                    <a:pt x="279" y="1010"/>
                  </a:lnTo>
                  <a:lnTo>
                    <a:pt x="281" y="1020"/>
                  </a:lnTo>
                  <a:lnTo>
                    <a:pt x="284" y="1026"/>
                  </a:lnTo>
                  <a:lnTo>
                    <a:pt x="290" y="1027"/>
                  </a:lnTo>
                  <a:lnTo>
                    <a:pt x="301" y="1026"/>
                  </a:lnTo>
                  <a:lnTo>
                    <a:pt x="317" y="1020"/>
                  </a:lnTo>
                  <a:lnTo>
                    <a:pt x="337" y="1009"/>
                  </a:lnTo>
                  <a:lnTo>
                    <a:pt x="352" y="998"/>
                  </a:lnTo>
                  <a:lnTo>
                    <a:pt x="365" y="989"/>
                  </a:lnTo>
                  <a:lnTo>
                    <a:pt x="376" y="976"/>
                  </a:lnTo>
                  <a:lnTo>
                    <a:pt x="384" y="967"/>
                  </a:lnTo>
                  <a:lnTo>
                    <a:pt x="390" y="961"/>
                  </a:lnTo>
                  <a:lnTo>
                    <a:pt x="396" y="956"/>
                  </a:lnTo>
                  <a:lnTo>
                    <a:pt x="405" y="950"/>
                  </a:lnTo>
                  <a:lnTo>
                    <a:pt x="413" y="944"/>
                  </a:lnTo>
                  <a:lnTo>
                    <a:pt x="416" y="933"/>
                  </a:lnTo>
                  <a:lnTo>
                    <a:pt x="415" y="923"/>
                  </a:lnTo>
                  <a:lnTo>
                    <a:pt x="408" y="916"/>
                  </a:lnTo>
                  <a:lnTo>
                    <a:pt x="402" y="908"/>
                  </a:lnTo>
                  <a:lnTo>
                    <a:pt x="399" y="899"/>
                  </a:lnTo>
                  <a:lnTo>
                    <a:pt x="399" y="889"/>
                  </a:lnTo>
                  <a:lnTo>
                    <a:pt x="402" y="880"/>
                  </a:lnTo>
                  <a:lnTo>
                    <a:pt x="410" y="874"/>
                  </a:lnTo>
                  <a:lnTo>
                    <a:pt x="419" y="871"/>
                  </a:lnTo>
                  <a:lnTo>
                    <a:pt x="427" y="868"/>
                  </a:lnTo>
                  <a:lnTo>
                    <a:pt x="435" y="869"/>
                  </a:lnTo>
                  <a:lnTo>
                    <a:pt x="443" y="877"/>
                  </a:lnTo>
                  <a:lnTo>
                    <a:pt x="449" y="886"/>
                  </a:lnTo>
                  <a:lnTo>
                    <a:pt x="453" y="895"/>
                  </a:lnTo>
                  <a:lnTo>
                    <a:pt x="460" y="902"/>
                  </a:lnTo>
                  <a:lnTo>
                    <a:pt x="466" y="905"/>
                  </a:lnTo>
                  <a:lnTo>
                    <a:pt x="475" y="902"/>
                  </a:lnTo>
                  <a:lnTo>
                    <a:pt x="488" y="889"/>
                  </a:lnTo>
                  <a:lnTo>
                    <a:pt x="498" y="871"/>
                  </a:lnTo>
                  <a:lnTo>
                    <a:pt x="508" y="850"/>
                  </a:lnTo>
                  <a:lnTo>
                    <a:pt x="516" y="832"/>
                  </a:lnTo>
                  <a:lnTo>
                    <a:pt x="523" y="815"/>
                  </a:lnTo>
                  <a:lnTo>
                    <a:pt x="531" y="798"/>
                  </a:lnTo>
                  <a:lnTo>
                    <a:pt x="537" y="782"/>
                  </a:lnTo>
                  <a:lnTo>
                    <a:pt x="539" y="770"/>
                  </a:lnTo>
                  <a:lnTo>
                    <a:pt x="534" y="757"/>
                  </a:lnTo>
                  <a:lnTo>
                    <a:pt x="530" y="745"/>
                  </a:lnTo>
                  <a:lnTo>
                    <a:pt x="526" y="732"/>
                  </a:lnTo>
                  <a:lnTo>
                    <a:pt x="530" y="718"/>
                  </a:lnTo>
                  <a:lnTo>
                    <a:pt x="533" y="709"/>
                  </a:lnTo>
                  <a:lnTo>
                    <a:pt x="539" y="694"/>
                  </a:lnTo>
                  <a:lnTo>
                    <a:pt x="547" y="673"/>
                  </a:lnTo>
                  <a:lnTo>
                    <a:pt x="556" y="650"/>
                  </a:lnTo>
                  <a:lnTo>
                    <a:pt x="564" y="627"/>
                  </a:lnTo>
                  <a:lnTo>
                    <a:pt x="571" y="607"/>
                  </a:lnTo>
                  <a:lnTo>
                    <a:pt x="578" y="590"/>
                  </a:lnTo>
                  <a:lnTo>
                    <a:pt x="582" y="579"/>
                  </a:lnTo>
                  <a:lnTo>
                    <a:pt x="587" y="568"/>
                  </a:lnTo>
                  <a:lnTo>
                    <a:pt x="590" y="559"/>
                  </a:lnTo>
                  <a:lnTo>
                    <a:pt x="595" y="551"/>
                  </a:lnTo>
                  <a:lnTo>
                    <a:pt x="601" y="543"/>
                  </a:lnTo>
                  <a:lnTo>
                    <a:pt x="610" y="532"/>
                  </a:lnTo>
                  <a:lnTo>
                    <a:pt x="618" y="520"/>
                  </a:lnTo>
                  <a:lnTo>
                    <a:pt x="620" y="510"/>
                  </a:lnTo>
                  <a:lnTo>
                    <a:pt x="620" y="503"/>
                  </a:lnTo>
                  <a:lnTo>
                    <a:pt x="621" y="495"/>
                  </a:lnTo>
                  <a:lnTo>
                    <a:pt x="626" y="486"/>
                  </a:lnTo>
                  <a:lnTo>
                    <a:pt x="632" y="478"/>
                  </a:lnTo>
                  <a:lnTo>
                    <a:pt x="638" y="473"/>
                  </a:lnTo>
                  <a:lnTo>
                    <a:pt x="644" y="470"/>
                  </a:lnTo>
                  <a:lnTo>
                    <a:pt x="651" y="464"/>
                  </a:lnTo>
                  <a:lnTo>
                    <a:pt x="658" y="456"/>
                  </a:lnTo>
                  <a:lnTo>
                    <a:pt x="665" y="448"/>
                  </a:lnTo>
                  <a:lnTo>
                    <a:pt x="666" y="442"/>
                  </a:lnTo>
                  <a:lnTo>
                    <a:pt x="666" y="436"/>
                  </a:lnTo>
                  <a:lnTo>
                    <a:pt x="666" y="431"/>
                  </a:lnTo>
                  <a:lnTo>
                    <a:pt x="671" y="428"/>
                  </a:lnTo>
                  <a:lnTo>
                    <a:pt x="680" y="427"/>
                  </a:lnTo>
                  <a:lnTo>
                    <a:pt x="693" y="423"/>
                  </a:lnTo>
                  <a:lnTo>
                    <a:pt x="700" y="419"/>
                  </a:lnTo>
                  <a:lnTo>
                    <a:pt x="705" y="413"/>
                  </a:lnTo>
                  <a:lnTo>
                    <a:pt x="707" y="403"/>
                  </a:lnTo>
                  <a:lnTo>
                    <a:pt x="708" y="392"/>
                  </a:lnTo>
                  <a:lnTo>
                    <a:pt x="708" y="382"/>
                  </a:lnTo>
                  <a:lnTo>
                    <a:pt x="707" y="375"/>
                  </a:lnTo>
                  <a:lnTo>
                    <a:pt x="702" y="371"/>
                  </a:lnTo>
                  <a:lnTo>
                    <a:pt x="697" y="366"/>
                  </a:lnTo>
                  <a:lnTo>
                    <a:pt x="694" y="364"/>
                  </a:lnTo>
                  <a:lnTo>
                    <a:pt x="691" y="361"/>
                  </a:lnTo>
                  <a:lnTo>
                    <a:pt x="688" y="360"/>
                  </a:lnTo>
                  <a:lnTo>
                    <a:pt x="686" y="358"/>
                  </a:lnTo>
                  <a:lnTo>
                    <a:pt x="685" y="355"/>
                  </a:lnTo>
                  <a:lnTo>
                    <a:pt x="685" y="352"/>
                  </a:lnTo>
                  <a:lnTo>
                    <a:pt x="686" y="347"/>
                  </a:lnTo>
                  <a:lnTo>
                    <a:pt x="688" y="341"/>
                  </a:lnTo>
                  <a:lnTo>
                    <a:pt x="691" y="330"/>
                  </a:lnTo>
                  <a:lnTo>
                    <a:pt x="691" y="323"/>
                  </a:lnTo>
                  <a:lnTo>
                    <a:pt x="688" y="318"/>
                  </a:lnTo>
                  <a:lnTo>
                    <a:pt x="682" y="313"/>
                  </a:lnTo>
                  <a:lnTo>
                    <a:pt x="674" y="310"/>
                  </a:lnTo>
                  <a:lnTo>
                    <a:pt x="668" y="305"/>
                  </a:lnTo>
                  <a:lnTo>
                    <a:pt x="663" y="299"/>
                  </a:lnTo>
                  <a:lnTo>
                    <a:pt x="663" y="291"/>
                  </a:lnTo>
                  <a:lnTo>
                    <a:pt x="668" y="284"/>
                  </a:lnTo>
                  <a:lnTo>
                    <a:pt x="672" y="274"/>
                  </a:lnTo>
                  <a:lnTo>
                    <a:pt x="674" y="268"/>
                  </a:lnTo>
                  <a:lnTo>
                    <a:pt x="671" y="264"/>
                  </a:lnTo>
                  <a:lnTo>
                    <a:pt x="660" y="259"/>
                  </a:lnTo>
                  <a:lnTo>
                    <a:pt x="643" y="256"/>
                  </a:lnTo>
                  <a:lnTo>
                    <a:pt x="624" y="254"/>
                  </a:lnTo>
                  <a:lnTo>
                    <a:pt x="607" y="254"/>
                  </a:lnTo>
                  <a:lnTo>
                    <a:pt x="593" y="254"/>
                  </a:lnTo>
                  <a:lnTo>
                    <a:pt x="581" y="253"/>
                  </a:lnTo>
                  <a:lnTo>
                    <a:pt x="575" y="250"/>
                  </a:lnTo>
                  <a:lnTo>
                    <a:pt x="573" y="243"/>
                  </a:lnTo>
                  <a:lnTo>
                    <a:pt x="578" y="232"/>
                  </a:lnTo>
                  <a:lnTo>
                    <a:pt x="582" y="226"/>
                  </a:lnTo>
                  <a:lnTo>
                    <a:pt x="590" y="220"/>
                  </a:lnTo>
                  <a:lnTo>
                    <a:pt x="603" y="214"/>
                  </a:lnTo>
                  <a:lnTo>
                    <a:pt x="615" y="205"/>
                  </a:lnTo>
                  <a:lnTo>
                    <a:pt x="629" y="194"/>
                  </a:lnTo>
                  <a:lnTo>
                    <a:pt x="640" y="180"/>
                  </a:lnTo>
                  <a:lnTo>
                    <a:pt x="644" y="166"/>
                  </a:lnTo>
                  <a:lnTo>
                    <a:pt x="643" y="153"/>
                  </a:lnTo>
                  <a:lnTo>
                    <a:pt x="634" y="138"/>
                  </a:lnTo>
                  <a:lnTo>
                    <a:pt x="623" y="124"/>
                  </a:lnTo>
                  <a:lnTo>
                    <a:pt x="612" y="113"/>
                  </a:lnTo>
                  <a:lnTo>
                    <a:pt x="598" y="108"/>
                  </a:lnTo>
                  <a:lnTo>
                    <a:pt x="587" y="113"/>
                  </a:lnTo>
                  <a:lnTo>
                    <a:pt x="575" y="121"/>
                  </a:lnTo>
                  <a:lnTo>
                    <a:pt x="562" y="130"/>
                  </a:lnTo>
                  <a:lnTo>
                    <a:pt x="551" y="139"/>
                  </a:lnTo>
                  <a:lnTo>
                    <a:pt x="540" y="144"/>
                  </a:lnTo>
                  <a:lnTo>
                    <a:pt x="530" y="144"/>
                  </a:lnTo>
                  <a:lnTo>
                    <a:pt x="514" y="144"/>
                  </a:lnTo>
                  <a:lnTo>
                    <a:pt x="497" y="141"/>
                  </a:lnTo>
                  <a:lnTo>
                    <a:pt x="483" y="136"/>
                  </a:lnTo>
                  <a:lnTo>
                    <a:pt x="470" y="127"/>
                  </a:lnTo>
                  <a:lnTo>
                    <a:pt x="461" y="113"/>
                  </a:lnTo>
                  <a:lnTo>
                    <a:pt x="453" y="104"/>
                  </a:lnTo>
                  <a:lnTo>
                    <a:pt x="447" y="91"/>
                  </a:lnTo>
                  <a:lnTo>
                    <a:pt x="438" y="79"/>
                  </a:lnTo>
                  <a:lnTo>
                    <a:pt x="433" y="68"/>
                  </a:lnTo>
                  <a:lnTo>
                    <a:pt x="430" y="54"/>
                  </a:lnTo>
                  <a:lnTo>
                    <a:pt x="427" y="40"/>
                  </a:lnTo>
                  <a:lnTo>
                    <a:pt x="424" y="27"/>
                  </a:lnTo>
                  <a:lnTo>
                    <a:pt x="419" y="17"/>
                  </a:lnTo>
                  <a:lnTo>
                    <a:pt x="411" y="12"/>
                  </a:lnTo>
                  <a:lnTo>
                    <a:pt x="396" y="10"/>
                  </a:lnTo>
                  <a:lnTo>
                    <a:pt x="382" y="9"/>
                  </a:lnTo>
                  <a:lnTo>
                    <a:pt x="371" y="4"/>
                  </a:lnTo>
                  <a:lnTo>
                    <a:pt x="365" y="1"/>
                  </a:lnTo>
                  <a:lnTo>
                    <a:pt x="359" y="0"/>
                  </a:lnTo>
                  <a:lnTo>
                    <a:pt x="348" y="1"/>
                  </a:lnTo>
                  <a:lnTo>
                    <a:pt x="335" y="6"/>
                  </a:lnTo>
                  <a:lnTo>
                    <a:pt x="321" y="12"/>
                  </a:lnTo>
                  <a:lnTo>
                    <a:pt x="309" y="18"/>
                  </a:lnTo>
                  <a:lnTo>
                    <a:pt x="300" y="23"/>
                  </a:lnTo>
                  <a:lnTo>
                    <a:pt x="287" y="32"/>
                  </a:lnTo>
                  <a:lnTo>
                    <a:pt x="281" y="46"/>
                  </a:lnTo>
                  <a:lnTo>
                    <a:pt x="273" y="65"/>
                  </a:lnTo>
                  <a:lnTo>
                    <a:pt x="265" y="79"/>
                  </a:lnTo>
                  <a:lnTo>
                    <a:pt x="253" y="88"/>
                  </a:lnTo>
                  <a:lnTo>
                    <a:pt x="237" y="94"/>
                  </a:lnTo>
                  <a:lnTo>
                    <a:pt x="224" y="96"/>
                  </a:lnTo>
                  <a:lnTo>
                    <a:pt x="211" y="96"/>
                  </a:lnTo>
                  <a:lnTo>
                    <a:pt x="199" y="97"/>
                  </a:lnTo>
                  <a:lnTo>
                    <a:pt x="188" y="100"/>
                  </a:lnTo>
                  <a:lnTo>
                    <a:pt x="180" y="107"/>
                  </a:lnTo>
                  <a:lnTo>
                    <a:pt x="177" y="114"/>
                  </a:lnTo>
                  <a:lnTo>
                    <a:pt x="174" y="128"/>
                  </a:lnTo>
                  <a:lnTo>
                    <a:pt x="166" y="142"/>
                  </a:lnTo>
                  <a:lnTo>
                    <a:pt x="157" y="153"/>
                  </a:lnTo>
                  <a:lnTo>
                    <a:pt x="152" y="158"/>
                  </a:lnTo>
                  <a:lnTo>
                    <a:pt x="147" y="161"/>
                  </a:lnTo>
                  <a:lnTo>
                    <a:pt x="144" y="163"/>
                  </a:lnTo>
                  <a:lnTo>
                    <a:pt x="141" y="163"/>
                  </a:lnTo>
                  <a:lnTo>
                    <a:pt x="138" y="161"/>
                  </a:lnTo>
                  <a:lnTo>
                    <a:pt x="135" y="158"/>
                  </a:lnTo>
                  <a:lnTo>
                    <a:pt x="132" y="152"/>
                  </a:lnTo>
                  <a:lnTo>
                    <a:pt x="129" y="142"/>
                  </a:lnTo>
                  <a:lnTo>
                    <a:pt x="126" y="133"/>
                  </a:lnTo>
                  <a:lnTo>
                    <a:pt x="121" y="127"/>
                  </a:lnTo>
                  <a:lnTo>
                    <a:pt x="116" y="122"/>
                  </a:lnTo>
                  <a:lnTo>
                    <a:pt x="109" y="125"/>
                  </a:lnTo>
                  <a:lnTo>
                    <a:pt x="96" y="135"/>
                  </a:lnTo>
                  <a:lnTo>
                    <a:pt x="87" y="144"/>
                  </a:lnTo>
                  <a:lnTo>
                    <a:pt x="82" y="152"/>
                  </a:lnTo>
                  <a:lnTo>
                    <a:pt x="84" y="163"/>
                  </a:lnTo>
                  <a:lnTo>
                    <a:pt x="91" y="175"/>
                  </a:lnTo>
                  <a:lnTo>
                    <a:pt x="96" y="186"/>
                  </a:lnTo>
                  <a:lnTo>
                    <a:pt x="95" y="197"/>
                  </a:lnTo>
                  <a:lnTo>
                    <a:pt x="91" y="201"/>
                  </a:lnTo>
                  <a:lnTo>
                    <a:pt x="85" y="200"/>
                  </a:lnTo>
                  <a:lnTo>
                    <a:pt x="77" y="197"/>
                  </a:lnTo>
                  <a:lnTo>
                    <a:pt x="65" y="191"/>
                  </a:lnTo>
                  <a:lnTo>
                    <a:pt x="50" y="186"/>
                  </a:lnTo>
                  <a:lnTo>
                    <a:pt x="36" y="183"/>
                  </a:lnTo>
                  <a:lnTo>
                    <a:pt x="26" y="181"/>
                  </a:lnTo>
                  <a:lnTo>
                    <a:pt x="20" y="181"/>
                  </a:lnTo>
                  <a:lnTo>
                    <a:pt x="18" y="180"/>
                  </a:lnTo>
                  <a:lnTo>
                    <a:pt x="15" y="180"/>
                  </a:lnTo>
                  <a:lnTo>
                    <a:pt x="12" y="180"/>
                  </a:lnTo>
                  <a:lnTo>
                    <a:pt x="11" y="180"/>
                  </a:lnTo>
                  <a:lnTo>
                    <a:pt x="9" y="180"/>
                  </a:lnTo>
                </a:path>
              </a:pathLst>
            </a:custGeom>
            <a:solidFill>
              <a:srgbClr val="FFCC99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753" name="Freeform 30"/>
            <p:cNvSpPr>
              <a:spLocks/>
            </p:cNvSpPr>
            <p:nvPr/>
          </p:nvSpPr>
          <p:spPr bwMode="gray">
            <a:xfrm>
              <a:off x="1632" y="3292"/>
              <a:ext cx="36" cy="53"/>
            </a:xfrm>
            <a:custGeom>
              <a:avLst/>
              <a:gdLst>
                <a:gd name="T0" fmla="*/ 11 w 73"/>
                <a:gd name="T1" fmla="*/ 4 h 107"/>
                <a:gd name="T2" fmla="*/ 8 w 73"/>
                <a:gd name="T3" fmla="*/ 8 h 107"/>
                <a:gd name="T4" fmla="*/ 5 w 73"/>
                <a:gd name="T5" fmla="*/ 15 h 107"/>
                <a:gd name="T6" fmla="*/ 3 w 73"/>
                <a:gd name="T7" fmla="*/ 22 h 107"/>
                <a:gd name="T8" fmla="*/ 2 w 73"/>
                <a:gd name="T9" fmla="*/ 28 h 107"/>
                <a:gd name="T10" fmla="*/ 3 w 73"/>
                <a:gd name="T11" fmla="*/ 33 h 107"/>
                <a:gd name="T12" fmla="*/ 3 w 73"/>
                <a:gd name="T13" fmla="*/ 37 h 107"/>
                <a:gd name="T14" fmla="*/ 2 w 73"/>
                <a:gd name="T15" fmla="*/ 40 h 107"/>
                <a:gd name="T16" fmla="*/ 1 w 73"/>
                <a:gd name="T17" fmla="*/ 44 h 107"/>
                <a:gd name="T18" fmla="*/ 0 w 73"/>
                <a:gd name="T19" fmla="*/ 47 h 107"/>
                <a:gd name="T20" fmla="*/ 0 w 73"/>
                <a:gd name="T21" fmla="*/ 50 h 107"/>
                <a:gd name="T22" fmla="*/ 3 w 73"/>
                <a:gd name="T23" fmla="*/ 52 h 107"/>
                <a:gd name="T24" fmla="*/ 11 w 73"/>
                <a:gd name="T25" fmla="*/ 53 h 107"/>
                <a:gd name="T26" fmla="*/ 21 w 73"/>
                <a:gd name="T27" fmla="*/ 51 h 107"/>
                <a:gd name="T28" fmla="*/ 28 w 73"/>
                <a:gd name="T29" fmla="*/ 46 h 107"/>
                <a:gd name="T30" fmla="*/ 33 w 73"/>
                <a:gd name="T31" fmla="*/ 39 h 107"/>
                <a:gd name="T32" fmla="*/ 35 w 73"/>
                <a:gd name="T33" fmla="*/ 33 h 107"/>
                <a:gd name="T34" fmla="*/ 35 w 73"/>
                <a:gd name="T35" fmla="*/ 25 h 107"/>
                <a:gd name="T36" fmla="*/ 35 w 73"/>
                <a:gd name="T37" fmla="*/ 20 h 107"/>
                <a:gd name="T38" fmla="*/ 36 w 73"/>
                <a:gd name="T39" fmla="*/ 15 h 107"/>
                <a:gd name="T40" fmla="*/ 36 w 73"/>
                <a:gd name="T41" fmla="*/ 9 h 107"/>
                <a:gd name="T42" fmla="*/ 35 w 73"/>
                <a:gd name="T43" fmla="*/ 4 h 107"/>
                <a:gd name="T44" fmla="*/ 33 w 73"/>
                <a:gd name="T45" fmla="*/ 1 h 107"/>
                <a:gd name="T46" fmla="*/ 30 w 73"/>
                <a:gd name="T47" fmla="*/ 0 h 107"/>
                <a:gd name="T48" fmla="*/ 23 w 73"/>
                <a:gd name="T49" fmla="*/ 0 h 107"/>
                <a:gd name="T50" fmla="*/ 17 w 73"/>
                <a:gd name="T51" fmla="*/ 1 h 107"/>
                <a:gd name="T52" fmla="*/ 13 w 73"/>
                <a:gd name="T53" fmla="*/ 3 h 107"/>
                <a:gd name="T54" fmla="*/ 11 w 73"/>
                <a:gd name="T55" fmla="*/ 4 h 10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73"/>
                <a:gd name="T85" fmla="*/ 0 h 107"/>
                <a:gd name="T86" fmla="*/ 73 w 73"/>
                <a:gd name="T87" fmla="*/ 107 h 10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73" h="107">
                  <a:moveTo>
                    <a:pt x="23" y="8"/>
                  </a:moveTo>
                  <a:lnTo>
                    <a:pt x="17" y="17"/>
                  </a:lnTo>
                  <a:lnTo>
                    <a:pt x="11" y="31"/>
                  </a:lnTo>
                  <a:lnTo>
                    <a:pt x="6" y="45"/>
                  </a:lnTo>
                  <a:lnTo>
                    <a:pt x="4" y="57"/>
                  </a:lnTo>
                  <a:lnTo>
                    <a:pt x="6" y="67"/>
                  </a:lnTo>
                  <a:lnTo>
                    <a:pt x="7" y="75"/>
                  </a:lnTo>
                  <a:lnTo>
                    <a:pt x="4" y="81"/>
                  </a:lnTo>
                  <a:lnTo>
                    <a:pt x="3" y="89"/>
                  </a:lnTo>
                  <a:lnTo>
                    <a:pt x="0" y="95"/>
                  </a:lnTo>
                  <a:lnTo>
                    <a:pt x="1" y="101"/>
                  </a:lnTo>
                  <a:lnTo>
                    <a:pt x="6" y="104"/>
                  </a:lnTo>
                  <a:lnTo>
                    <a:pt x="23" y="107"/>
                  </a:lnTo>
                  <a:lnTo>
                    <a:pt x="42" y="102"/>
                  </a:lnTo>
                  <a:lnTo>
                    <a:pt x="56" y="92"/>
                  </a:lnTo>
                  <a:lnTo>
                    <a:pt x="66" y="79"/>
                  </a:lnTo>
                  <a:lnTo>
                    <a:pt x="71" y="67"/>
                  </a:lnTo>
                  <a:lnTo>
                    <a:pt x="71" y="50"/>
                  </a:lnTo>
                  <a:lnTo>
                    <a:pt x="71" y="40"/>
                  </a:lnTo>
                  <a:lnTo>
                    <a:pt x="73" y="30"/>
                  </a:lnTo>
                  <a:lnTo>
                    <a:pt x="73" y="19"/>
                  </a:lnTo>
                  <a:lnTo>
                    <a:pt x="71" y="9"/>
                  </a:lnTo>
                  <a:lnTo>
                    <a:pt x="66" y="3"/>
                  </a:lnTo>
                  <a:lnTo>
                    <a:pt x="60" y="0"/>
                  </a:lnTo>
                  <a:lnTo>
                    <a:pt x="46" y="0"/>
                  </a:lnTo>
                  <a:lnTo>
                    <a:pt x="34" y="3"/>
                  </a:lnTo>
                  <a:lnTo>
                    <a:pt x="26" y="6"/>
                  </a:lnTo>
                  <a:lnTo>
                    <a:pt x="23" y="8"/>
                  </a:lnTo>
                </a:path>
              </a:pathLst>
            </a:custGeom>
            <a:solidFill>
              <a:srgbClr val="FFCC99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754" name="Freeform 31"/>
            <p:cNvSpPr>
              <a:spLocks/>
            </p:cNvSpPr>
            <p:nvPr/>
          </p:nvSpPr>
          <p:spPr bwMode="gray">
            <a:xfrm>
              <a:off x="1673" y="3293"/>
              <a:ext cx="33" cy="27"/>
            </a:xfrm>
            <a:custGeom>
              <a:avLst/>
              <a:gdLst>
                <a:gd name="T0" fmla="*/ 0 w 65"/>
                <a:gd name="T1" fmla="*/ 18 h 54"/>
                <a:gd name="T2" fmla="*/ 1 w 65"/>
                <a:gd name="T3" fmla="*/ 13 h 54"/>
                <a:gd name="T4" fmla="*/ 3 w 65"/>
                <a:gd name="T5" fmla="*/ 9 h 54"/>
                <a:gd name="T6" fmla="*/ 7 w 65"/>
                <a:gd name="T7" fmla="*/ 6 h 54"/>
                <a:gd name="T8" fmla="*/ 13 w 65"/>
                <a:gd name="T9" fmla="*/ 4 h 54"/>
                <a:gd name="T10" fmla="*/ 17 w 65"/>
                <a:gd name="T11" fmla="*/ 3 h 54"/>
                <a:gd name="T12" fmla="*/ 22 w 65"/>
                <a:gd name="T13" fmla="*/ 2 h 54"/>
                <a:gd name="T14" fmla="*/ 27 w 65"/>
                <a:gd name="T15" fmla="*/ 0 h 54"/>
                <a:gd name="T16" fmla="*/ 31 w 65"/>
                <a:gd name="T17" fmla="*/ 0 h 54"/>
                <a:gd name="T18" fmla="*/ 32 w 65"/>
                <a:gd name="T19" fmla="*/ 1 h 54"/>
                <a:gd name="T20" fmla="*/ 33 w 65"/>
                <a:gd name="T21" fmla="*/ 4 h 54"/>
                <a:gd name="T22" fmla="*/ 32 w 65"/>
                <a:gd name="T23" fmla="*/ 10 h 54"/>
                <a:gd name="T24" fmla="*/ 31 w 65"/>
                <a:gd name="T25" fmla="*/ 17 h 54"/>
                <a:gd name="T26" fmla="*/ 29 w 65"/>
                <a:gd name="T27" fmla="*/ 22 h 54"/>
                <a:gd name="T28" fmla="*/ 26 w 65"/>
                <a:gd name="T29" fmla="*/ 26 h 54"/>
                <a:gd name="T30" fmla="*/ 22 w 65"/>
                <a:gd name="T31" fmla="*/ 27 h 54"/>
                <a:gd name="T32" fmla="*/ 17 w 65"/>
                <a:gd name="T33" fmla="*/ 26 h 54"/>
                <a:gd name="T34" fmla="*/ 13 w 65"/>
                <a:gd name="T35" fmla="*/ 24 h 54"/>
                <a:gd name="T36" fmla="*/ 10 w 65"/>
                <a:gd name="T37" fmla="*/ 21 h 54"/>
                <a:gd name="T38" fmla="*/ 6 w 65"/>
                <a:gd name="T39" fmla="*/ 20 h 54"/>
                <a:gd name="T40" fmla="*/ 5 w 65"/>
                <a:gd name="T41" fmla="*/ 20 h 54"/>
                <a:gd name="T42" fmla="*/ 3 w 65"/>
                <a:gd name="T43" fmla="*/ 20 h 54"/>
                <a:gd name="T44" fmla="*/ 2 w 65"/>
                <a:gd name="T45" fmla="*/ 20 h 54"/>
                <a:gd name="T46" fmla="*/ 1 w 65"/>
                <a:gd name="T47" fmla="*/ 19 h 54"/>
                <a:gd name="T48" fmla="*/ 0 w 65"/>
                <a:gd name="T49" fmla="*/ 18 h 54"/>
                <a:gd name="T50" fmla="*/ 0 w 65"/>
                <a:gd name="T51" fmla="*/ 18 h 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5"/>
                <a:gd name="T79" fmla="*/ 0 h 54"/>
                <a:gd name="T80" fmla="*/ 65 w 65"/>
                <a:gd name="T81" fmla="*/ 54 h 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5" h="54">
                  <a:moveTo>
                    <a:pt x="0" y="36"/>
                  </a:moveTo>
                  <a:lnTo>
                    <a:pt x="2" y="25"/>
                  </a:lnTo>
                  <a:lnTo>
                    <a:pt x="6" y="17"/>
                  </a:lnTo>
                  <a:lnTo>
                    <a:pt x="14" y="11"/>
                  </a:lnTo>
                  <a:lnTo>
                    <a:pt x="25" y="8"/>
                  </a:lnTo>
                  <a:lnTo>
                    <a:pt x="34" y="6"/>
                  </a:lnTo>
                  <a:lnTo>
                    <a:pt x="44" y="3"/>
                  </a:lnTo>
                  <a:lnTo>
                    <a:pt x="53" y="0"/>
                  </a:lnTo>
                  <a:lnTo>
                    <a:pt x="61" y="0"/>
                  </a:lnTo>
                  <a:lnTo>
                    <a:pt x="64" y="2"/>
                  </a:lnTo>
                  <a:lnTo>
                    <a:pt x="65" y="8"/>
                  </a:lnTo>
                  <a:lnTo>
                    <a:pt x="64" y="20"/>
                  </a:lnTo>
                  <a:lnTo>
                    <a:pt x="61" y="33"/>
                  </a:lnTo>
                  <a:lnTo>
                    <a:pt x="57" y="44"/>
                  </a:lnTo>
                  <a:lnTo>
                    <a:pt x="51" y="51"/>
                  </a:lnTo>
                  <a:lnTo>
                    <a:pt x="44" y="54"/>
                  </a:lnTo>
                  <a:lnTo>
                    <a:pt x="34" y="51"/>
                  </a:lnTo>
                  <a:lnTo>
                    <a:pt x="26" y="47"/>
                  </a:lnTo>
                  <a:lnTo>
                    <a:pt x="20" y="42"/>
                  </a:lnTo>
                  <a:lnTo>
                    <a:pt x="12" y="40"/>
                  </a:lnTo>
                  <a:lnTo>
                    <a:pt x="9" y="40"/>
                  </a:lnTo>
                  <a:lnTo>
                    <a:pt x="5" y="40"/>
                  </a:lnTo>
                  <a:lnTo>
                    <a:pt x="3" y="39"/>
                  </a:lnTo>
                  <a:lnTo>
                    <a:pt x="2" y="37"/>
                  </a:lnTo>
                  <a:lnTo>
                    <a:pt x="0" y="36"/>
                  </a:lnTo>
                </a:path>
              </a:pathLst>
            </a:custGeom>
            <a:solidFill>
              <a:srgbClr val="FFCC99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755" name="Freeform 32"/>
            <p:cNvSpPr>
              <a:spLocks/>
            </p:cNvSpPr>
            <p:nvPr/>
          </p:nvSpPr>
          <p:spPr bwMode="gray">
            <a:xfrm>
              <a:off x="1442" y="3229"/>
              <a:ext cx="44" cy="35"/>
            </a:xfrm>
            <a:custGeom>
              <a:avLst/>
              <a:gdLst>
                <a:gd name="T0" fmla="*/ 0 w 89"/>
                <a:gd name="T1" fmla="*/ 30 h 70"/>
                <a:gd name="T2" fmla="*/ 1 w 89"/>
                <a:gd name="T3" fmla="*/ 25 h 70"/>
                <a:gd name="T4" fmla="*/ 1 w 89"/>
                <a:gd name="T5" fmla="*/ 19 h 70"/>
                <a:gd name="T6" fmla="*/ 1 w 89"/>
                <a:gd name="T7" fmla="*/ 13 h 70"/>
                <a:gd name="T8" fmla="*/ 2 w 89"/>
                <a:gd name="T9" fmla="*/ 7 h 70"/>
                <a:gd name="T10" fmla="*/ 4 w 89"/>
                <a:gd name="T11" fmla="*/ 4 h 70"/>
                <a:gd name="T12" fmla="*/ 8 w 89"/>
                <a:gd name="T13" fmla="*/ 3 h 70"/>
                <a:gd name="T14" fmla="*/ 11 w 89"/>
                <a:gd name="T15" fmla="*/ 4 h 70"/>
                <a:gd name="T16" fmla="*/ 15 w 89"/>
                <a:gd name="T17" fmla="*/ 7 h 70"/>
                <a:gd name="T18" fmla="*/ 18 w 89"/>
                <a:gd name="T19" fmla="*/ 9 h 70"/>
                <a:gd name="T20" fmla="*/ 22 w 89"/>
                <a:gd name="T21" fmla="*/ 9 h 70"/>
                <a:gd name="T22" fmla="*/ 24 w 89"/>
                <a:gd name="T23" fmla="*/ 7 h 70"/>
                <a:gd name="T24" fmla="*/ 25 w 89"/>
                <a:gd name="T25" fmla="*/ 6 h 70"/>
                <a:gd name="T26" fmla="*/ 25 w 89"/>
                <a:gd name="T27" fmla="*/ 4 h 70"/>
                <a:gd name="T28" fmla="*/ 26 w 89"/>
                <a:gd name="T29" fmla="*/ 4 h 70"/>
                <a:gd name="T30" fmla="*/ 27 w 89"/>
                <a:gd name="T31" fmla="*/ 2 h 70"/>
                <a:gd name="T32" fmla="*/ 28 w 89"/>
                <a:gd name="T33" fmla="*/ 1 h 70"/>
                <a:gd name="T34" fmla="*/ 29 w 89"/>
                <a:gd name="T35" fmla="*/ 0 h 70"/>
                <a:gd name="T36" fmla="*/ 29 w 89"/>
                <a:gd name="T37" fmla="*/ 0 h 70"/>
                <a:gd name="T38" fmla="*/ 30 w 89"/>
                <a:gd name="T39" fmla="*/ 0 h 70"/>
                <a:gd name="T40" fmla="*/ 31 w 89"/>
                <a:gd name="T41" fmla="*/ 1 h 70"/>
                <a:gd name="T42" fmla="*/ 32 w 89"/>
                <a:gd name="T43" fmla="*/ 2 h 70"/>
                <a:gd name="T44" fmla="*/ 36 w 89"/>
                <a:gd name="T45" fmla="*/ 7 h 70"/>
                <a:gd name="T46" fmla="*/ 40 w 89"/>
                <a:gd name="T47" fmla="*/ 13 h 70"/>
                <a:gd name="T48" fmla="*/ 43 w 89"/>
                <a:gd name="T49" fmla="*/ 18 h 70"/>
                <a:gd name="T50" fmla="*/ 44 w 89"/>
                <a:gd name="T51" fmla="*/ 23 h 70"/>
                <a:gd name="T52" fmla="*/ 44 w 89"/>
                <a:gd name="T53" fmla="*/ 27 h 70"/>
                <a:gd name="T54" fmla="*/ 41 w 89"/>
                <a:gd name="T55" fmla="*/ 28 h 70"/>
                <a:gd name="T56" fmla="*/ 36 w 89"/>
                <a:gd name="T57" fmla="*/ 28 h 70"/>
                <a:gd name="T58" fmla="*/ 29 w 89"/>
                <a:gd name="T59" fmla="*/ 29 h 70"/>
                <a:gd name="T60" fmla="*/ 23 w 89"/>
                <a:gd name="T61" fmla="*/ 30 h 70"/>
                <a:gd name="T62" fmla="*/ 18 w 89"/>
                <a:gd name="T63" fmla="*/ 33 h 70"/>
                <a:gd name="T64" fmla="*/ 15 w 89"/>
                <a:gd name="T65" fmla="*/ 35 h 70"/>
                <a:gd name="T66" fmla="*/ 10 w 89"/>
                <a:gd name="T67" fmla="*/ 35 h 70"/>
                <a:gd name="T68" fmla="*/ 5 w 89"/>
                <a:gd name="T69" fmla="*/ 34 h 70"/>
                <a:gd name="T70" fmla="*/ 1 w 89"/>
                <a:gd name="T71" fmla="*/ 31 h 70"/>
                <a:gd name="T72" fmla="*/ 0 w 89"/>
                <a:gd name="T73" fmla="*/ 30 h 7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9"/>
                <a:gd name="T112" fmla="*/ 0 h 70"/>
                <a:gd name="T113" fmla="*/ 89 w 89"/>
                <a:gd name="T114" fmla="*/ 70 h 7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9" h="70">
                  <a:moveTo>
                    <a:pt x="0" y="60"/>
                  </a:moveTo>
                  <a:lnTo>
                    <a:pt x="3" y="51"/>
                  </a:lnTo>
                  <a:lnTo>
                    <a:pt x="3" y="39"/>
                  </a:lnTo>
                  <a:lnTo>
                    <a:pt x="3" y="26"/>
                  </a:lnTo>
                  <a:lnTo>
                    <a:pt x="5" y="15"/>
                  </a:lnTo>
                  <a:lnTo>
                    <a:pt x="9" y="8"/>
                  </a:lnTo>
                  <a:lnTo>
                    <a:pt x="17" y="6"/>
                  </a:lnTo>
                  <a:lnTo>
                    <a:pt x="23" y="9"/>
                  </a:lnTo>
                  <a:lnTo>
                    <a:pt x="31" y="14"/>
                  </a:lnTo>
                  <a:lnTo>
                    <a:pt x="37" y="17"/>
                  </a:lnTo>
                  <a:lnTo>
                    <a:pt x="45" y="17"/>
                  </a:lnTo>
                  <a:lnTo>
                    <a:pt x="48" y="15"/>
                  </a:lnTo>
                  <a:lnTo>
                    <a:pt x="50" y="12"/>
                  </a:lnTo>
                  <a:lnTo>
                    <a:pt x="51" y="9"/>
                  </a:lnTo>
                  <a:lnTo>
                    <a:pt x="53" y="8"/>
                  </a:lnTo>
                  <a:lnTo>
                    <a:pt x="54" y="4"/>
                  </a:lnTo>
                  <a:lnTo>
                    <a:pt x="56" y="1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61" y="0"/>
                  </a:lnTo>
                  <a:lnTo>
                    <a:pt x="62" y="1"/>
                  </a:lnTo>
                  <a:lnTo>
                    <a:pt x="65" y="4"/>
                  </a:lnTo>
                  <a:lnTo>
                    <a:pt x="73" y="15"/>
                  </a:lnTo>
                  <a:lnTo>
                    <a:pt x="81" y="26"/>
                  </a:lnTo>
                  <a:lnTo>
                    <a:pt x="87" y="37"/>
                  </a:lnTo>
                  <a:lnTo>
                    <a:pt x="89" y="46"/>
                  </a:lnTo>
                  <a:lnTo>
                    <a:pt x="89" y="54"/>
                  </a:lnTo>
                  <a:lnTo>
                    <a:pt x="82" y="57"/>
                  </a:lnTo>
                  <a:lnTo>
                    <a:pt x="72" y="57"/>
                  </a:lnTo>
                  <a:lnTo>
                    <a:pt x="59" y="59"/>
                  </a:lnTo>
                  <a:lnTo>
                    <a:pt x="47" y="60"/>
                  </a:lnTo>
                  <a:lnTo>
                    <a:pt x="37" y="65"/>
                  </a:lnTo>
                  <a:lnTo>
                    <a:pt x="30" y="70"/>
                  </a:lnTo>
                  <a:lnTo>
                    <a:pt x="20" y="70"/>
                  </a:lnTo>
                  <a:lnTo>
                    <a:pt x="11" y="67"/>
                  </a:lnTo>
                  <a:lnTo>
                    <a:pt x="3" y="62"/>
                  </a:lnTo>
                  <a:lnTo>
                    <a:pt x="0" y="60"/>
                  </a:lnTo>
                </a:path>
              </a:pathLst>
            </a:custGeom>
            <a:solidFill>
              <a:srgbClr val="FFCC99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756" name="Freeform 33"/>
            <p:cNvSpPr>
              <a:spLocks/>
            </p:cNvSpPr>
            <p:nvPr/>
          </p:nvSpPr>
          <p:spPr bwMode="gray">
            <a:xfrm>
              <a:off x="1744" y="3594"/>
              <a:ext cx="39" cy="83"/>
            </a:xfrm>
            <a:custGeom>
              <a:avLst/>
              <a:gdLst>
                <a:gd name="T0" fmla="*/ 2 w 78"/>
                <a:gd name="T1" fmla="*/ 83 h 166"/>
                <a:gd name="T2" fmla="*/ 0 w 78"/>
                <a:gd name="T3" fmla="*/ 76 h 166"/>
                <a:gd name="T4" fmla="*/ 1 w 78"/>
                <a:gd name="T5" fmla="*/ 70 h 166"/>
                <a:gd name="T6" fmla="*/ 4 w 78"/>
                <a:gd name="T7" fmla="*/ 63 h 166"/>
                <a:gd name="T8" fmla="*/ 7 w 78"/>
                <a:gd name="T9" fmla="*/ 57 h 166"/>
                <a:gd name="T10" fmla="*/ 10 w 78"/>
                <a:gd name="T11" fmla="*/ 51 h 166"/>
                <a:gd name="T12" fmla="*/ 11 w 78"/>
                <a:gd name="T13" fmla="*/ 46 h 166"/>
                <a:gd name="T14" fmla="*/ 12 w 78"/>
                <a:gd name="T15" fmla="*/ 40 h 166"/>
                <a:gd name="T16" fmla="*/ 14 w 78"/>
                <a:gd name="T17" fmla="*/ 32 h 166"/>
                <a:gd name="T18" fmla="*/ 17 w 78"/>
                <a:gd name="T19" fmla="*/ 24 h 166"/>
                <a:gd name="T20" fmla="*/ 19 w 78"/>
                <a:gd name="T21" fmla="*/ 18 h 166"/>
                <a:gd name="T22" fmla="*/ 21 w 78"/>
                <a:gd name="T23" fmla="*/ 13 h 166"/>
                <a:gd name="T24" fmla="*/ 26 w 78"/>
                <a:gd name="T25" fmla="*/ 9 h 166"/>
                <a:gd name="T26" fmla="*/ 29 w 78"/>
                <a:gd name="T27" fmla="*/ 5 h 166"/>
                <a:gd name="T28" fmla="*/ 32 w 78"/>
                <a:gd name="T29" fmla="*/ 3 h 166"/>
                <a:gd name="T30" fmla="*/ 34 w 78"/>
                <a:gd name="T31" fmla="*/ 1 h 166"/>
                <a:gd name="T32" fmla="*/ 35 w 78"/>
                <a:gd name="T33" fmla="*/ 0 h 166"/>
                <a:gd name="T34" fmla="*/ 36 w 78"/>
                <a:gd name="T35" fmla="*/ 0 h 166"/>
                <a:gd name="T36" fmla="*/ 36 w 78"/>
                <a:gd name="T37" fmla="*/ 1 h 166"/>
                <a:gd name="T38" fmla="*/ 37 w 78"/>
                <a:gd name="T39" fmla="*/ 3 h 166"/>
                <a:gd name="T40" fmla="*/ 37 w 78"/>
                <a:gd name="T41" fmla="*/ 9 h 166"/>
                <a:gd name="T42" fmla="*/ 39 w 78"/>
                <a:gd name="T43" fmla="*/ 15 h 166"/>
                <a:gd name="T44" fmla="*/ 39 w 78"/>
                <a:gd name="T45" fmla="*/ 22 h 166"/>
                <a:gd name="T46" fmla="*/ 37 w 78"/>
                <a:gd name="T47" fmla="*/ 29 h 166"/>
                <a:gd name="T48" fmla="*/ 28 w 78"/>
                <a:gd name="T49" fmla="*/ 43 h 166"/>
                <a:gd name="T50" fmla="*/ 21 w 78"/>
                <a:gd name="T51" fmla="*/ 58 h 166"/>
                <a:gd name="T52" fmla="*/ 20 w 78"/>
                <a:gd name="T53" fmla="*/ 63 h 166"/>
                <a:gd name="T54" fmla="*/ 20 w 78"/>
                <a:gd name="T55" fmla="*/ 69 h 166"/>
                <a:gd name="T56" fmla="*/ 20 w 78"/>
                <a:gd name="T57" fmla="*/ 73 h 166"/>
                <a:gd name="T58" fmla="*/ 19 w 78"/>
                <a:gd name="T59" fmla="*/ 76 h 166"/>
                <a:gd name="T60" fmla="*/ 17 w 78"/>
                <a:gd name="T61" fmla="*/ 79 h 166"/>
                <a:gd name="T62" fmla="*/ 10 w 78"/>
                <a:gd name="T63" fmla="*/ 81 h 166"/>
                <a:gd name="T64" fmla="*/ 5 w 78"/>
                <a:gd name="T65" fmla="*/ 83 h 166"/>
                <a:gd name="T66" fmla="*/ 2 w 78"/>
                <a:gd name="T67" fmla="*/ 83 h 16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78"/>
                <a:gd name="T103" fmla="*/ 0 h 166"/>
                <a:gd name="T104" fmla="*/ 78 w 78"/>
                <a:gd name="T105" fmla="*/ 166 h 16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78" h="166">
                  <a:moveTo>
                    <a:pt x="5" y="166"/>
                  </a:moveTo>
                  <a:lnTo>
                    <a:pt x="0" y="152"/>
                  </a:lnTo>
                  <a:lnTo>
                    <a:pt x="3" y="140"/>
                  </a:lnTo>
                  <a:lnTo>
                    <a:pt x="8" y="127"/>
                  </a:lnTo>
                  <a:lnTo>
                    <a:pt x="15" y="115"/>
                  </a:lnTo>
                  <a:lnTo>
                    <a:pt x="20" y="103"/>
                  </a:lnTo>
                  <a:lnTo>
                    <a:pt x="23" y="92"/>
                  </a:lnTo>
                  <a:lnTo>
                    <a:pt x="25" y="79"/>
                  </a:lnTo>
                  <a:lnTo>
                    <a:pt x="29" y="64"/>
                  </a:lnTo>
                  <a:lnTo>
                    <a:pt x="33" y="48"/>
                  </a:lnTo>
                  <a:lnTo>
                    <a:pt x="37" y="36"/>
                  </a:lnTo>
                  <a:lnTo>
                    <a:pt x="43" y="26"/>
                  </a:lnTo>
                  <a:lnTo>
                    <a:pt x="53" y="17"/>
                  </a:lnTo>
                  <a:lnTo>
                    <a:pt x="59" y="11"/>
                  </a:lnTo>
                  <a:lnTo>
                    <a:pt x="64" y="6"/>
                  </a:lnTo>
                  <a:lnTo>
                    <a:pt x="67" y="3"/>
                  </a:lnTo>
                  <a:lnTo>
                    <a:pt x="70" y="0"/>
                  </a:lnTo>
                  <a:lnTo>
                    <a:pt x="71" y="0"/>
                  </a:lnTo>
                  <a:lnTo>
                    <a:pt x="71" y="2"/>
                  </a:lnTo>
                  <a:lnTo>
                    <a:pt x="73" y="6"/>
                  </a:lnTo>
                  <a:lnTo>
                    <a:pt x="74" y="17"/>
                  </a:lnTo>
                  <a:lnTo>
                    <a:pt x="78" y="30"/>
                  </a:lnTo>
                  <a:lnTo>
                    <a:pt x="78" y="44"/>
                  </a:lnTo>
                  <a:lnTo>
                    <a:pt x="73" y="59"/>
                  </a:lnTo>
                  <a:lnTo>
                    <a:pt x="56" y="87"/>
                  </a:lnTo>
                  <a:lnTo>
                    <a:pt x="42" y="116"/>
                  </a:lnTo>
                  <a:lnTo>
                    <a:pt x="39" y="127"/>
                  </a:lnTo>
                  <a:lnTo>
                    <a:pt x="39" y="137"/>
                  </a:lnTo>
                  <a:lnTo>
                    <a:pt x="39" y="146"/>
                  </a:lnTo>
                  <a:lnTo>
                    <a:pt x="37" y="152"/>
                  </a:lnTo>
                  <a:lnTo>
                    <a:pt x="33" y="157"/>
                  </a:lnTo>
                  <a:lnTo>
                    <a:pt x="19" y="162"/>
                  </a:lnTo>
                  <a:lnTo>
                    <a:pt x="9" y="165"/>
                  </a:lnTo>
                  <a:lnTo>
                    <a:pt x="5" y="166"/>
                  </a:lnTo>
                </a:path>
              </a:pathLst>
            </a:custGeom>
            <a:solidFill>
              <a:srgbClr val="FFCC99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757" name="Freeform 34"/>
            <p:cNvSpPr>
              <a:spLocks/>
            </p:cNvSpPr>
            <p:nvPr/>
          </p:nvSpPr>
          <p:spPr bwMode="gray">
            <a:xfrm>
              <a:off x="1671" y="3653"/>
              <a:ext cx="46" cy="41"/>
            </a:xfrm>
            <a:custGeom>
              <a:avLst/>
              <a:gdLst>
                <a:gd name="T0" fmla="*/ 0 w 94"/>
                <a:gd name="T1" fmla="*/ 16 h 84"/>
                <a:gd name="T2" fmla="*/ 1 w 94"/>
                <a:gd name="T3" fmla="*/ 21 h 84"/>
                <a:gd name="T4" fmla="*/ 5 w 94"/>
                <a:gd name="T5" fmla="*/ 27 h 84"/>
                <a:gd name="T6" fmla="*/ 8 w 94"/>
                <a:gd name="T7" fmla="*/ 33 h 84"/>
                <a:gd name="T8" fmla="*/ 12 w 94"/>
                <a:gd name="T9" fmla="*/ 36 h 84"/>
                <a:gd name="T10" fmla="*/ 16 w 94"/>
                <a:gd name="T11" fmla="*/ 38 h 84"/>
                <a:gd name="T12" fmla="*/ 22 w 94"/>
                <a:gd name="T13" fmla="*/ 40 h 84"/>
                <a:gd name="T14" fmla="*/ 27 w 94"/>
                <a:gd name="T15" fmla="*/ 41 h 84"/>
                <a:gd name="T16" fmla="*/ 31 w 94"/>
                <a:gd name="T17" fmla="*/ 41 h 84"/>
                <a:gd name="T18" fmla="*/ 35 w 94"/>
                <a:gd name="T19" fmla="*/ 38 h 84"/>
                <a:gd name="T20" fmla="*/ 38 w 94"/>
                <a:gd name="T21" fmla="*/ 34 h 84"/>
                <a:gd name="T22" fmla="*/ 42 w 94"/>
                <a:gd name="T23" fmla="*/ 31 h 84"/>
                <a:gd name="T24" fmla="*/ 44 w 94"/>
                <a:gd name="T25" fmla="*/ 27 h 84"/>
                <a:gd name="T26" fmla="*/ 46 w 94"/>
                <a:gd name="T27" fmla="*/ 23 h 84"/>
                <a:gd name="T28" fmla="*/ 45 w 94"/>
                <a:gd name="T29" fmla="*/ 19 h 84"/>
                <a:gd name="T30" fmla="*/ 41 w 94"/>
                <a:gd name="T31" fmla="*/ 13 h 84"/>
                <a:gd name="T32" fmla="*/ 34 w 94"/>
                <a:gd name="T33" fmla="*/ 8 h 84"/>
                <a:gd name="T34" fmla="*/ 26 w 94"/>
                <a:gd name="T35" fmla="*/ 4 h 84"/>
                <a:gd name="T36" fmla="*/ 20 w 94"/>
                <a:gd name="T37" fmla="*/ 1 h 84"/>
                <a:gd name="T38" fmla="*/ 16 w 94"/>
                <a:gd name="T39" fmla="*/ 0 h 84"/>
                <a:gd name="T40" fmla="*/ 12 w 94"/>
                <a:gd name="T41" fmla="*/ 2 h 84"/>
                <a:gd name="T42" fmla="*/ 7 w 94"/>
                <a:gd name="T43" fmla="*/ 7 h 84"/>
                <a:gd name="T44" fmla="*/ 4 w 94"/>
                <a:gd name="T45" fmla="*/ 11 h 84"/>
                <a:gd name="T46" fmla="*/ 1 w 94"/>
                <a:gd name="T47" fmla="*/ 15 h 84"/>
                <a:gd name="T48" fmla="*/ 0 w 94"/>
                <a:gd name="T49" fmla="*/ 16 h 8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4"/>
                <a:gd name="T76" fmla="*/ 0 h 84"/>
                <a:gd name="T77" fmla="*/ 94 w 94"/>
                <a:gd name="T78" fmla="*/ 84 h 8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4" h="84">
                  <a:moveTo>
                    <a:pt x="0" y="33"/>
                  </a:moveTo>
                  <a:lnTo>
                    <a:pt x="3" y="44"/>
                  </a:lnTo>
                  <a:lnTo>
                    <a:pt x="10" y="56"/>
                  </a:lnTo>
                  <a:lnTo>
                    <a:pt x="16" y="67"/>
                  </a:lnTo>
                  <a:lnTo>
                    <a:pt x="25" y="73"/>
                  </a:lnTo>
                  <a:lnTo>
                    <a:pt x="33" y="78"/>
                  </a:lnTo>
                  <a:lnTo>
                    <a:pt x="44" y="82"/>
                  </a:lnTo>
                  <a:lnTo>
                    <a:pt x="55" y="84"/>
                  </a:lnTo>
                  <a:lnTo>
                    <a:pt x="64" y="84"/>
                  </a:lnTo>
                  <a:lnTo>
                    <a:pt x="72" y="78"/>
                  </a:lnTo>
                  <a:lnTo>
                    <a:pt x="78" y="70"/>
                  </a:lnTo>
                  <a:lnTo>
                    <a:pt x="86" y="64"/>
                  </a:lnTo>
                  <a:lnTo>
                    <a:pt x="90" y="56"/>
                  </a:lnTo>
                  <a:lnTo>
                    <a:pt x="94" y="48"/>
                  </a:lnTo>
                  <a:lnTo>
                    <a:pt x="92" y="39"/>
                  </a:lnTo>
                  <a:lnTo>
                    <a:pt x="83" y="26"/>
                  </a:lnTo>
                  <a:lnTo>
                    <a:pt x="69" y="17"/>
                  </a:lnTo>
                  <a:lnTo>
                    <a:pt x="53" y="8"/>
                  </a:lnTo>
                  <a:lnTo>
                    <a:pt x="41" y="2"/>
                  </a:lnTo>
                  <a:lnTo>
                    <a:pt x="33" y="0"/>
                  </a:lnTo>
                  <a:lnTo>
                    <a:pt x="24" y="5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2" y="30"/>
                  </a:lnTo>
                  <a:lnTo>
                    <a:pt x="0" y="33"/>
                  </a:lnTo>
                </a:path>
              </a:pathLst>
            </a:custGeom>
            <a:solidFill>
              <a:srgbClr val="FFCC99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758" name="Freeform 35"/>
            <p:cNvSpPr>
              <a:spLocks/>
            </p:cNvSpPr>
            <p:nvPr/>
          </p:nvSpPr>
          <p:spPr bwMode="gray">
            <a:xfrm>
              <a:off x="1949" y="2993"/>
              <a:ext cx="387" cy="289"/>
            </a:xfrm>
            <a:custGeom>
              <a:avLst/>
              <a:gdLst>
                <a:gd name="T0" fmla="*/ 103 w 774"/>
                <a:gd name="T1" fmla="*/ 283 h 577"/>
                <a:gd name="T2" fmla="*/ 83 w 774"/>
                <a:gd name="T3" fmla="*/ 267 h 577"/>
                <a:gd name="T4" fmla="*/ 75 w 774"/>
                <a:gd name="T5" fmla="*/ 249 h 577"/>
                <a:gd name="T6" fmla="*/ 57 w 774"/>
                <a:gd name="T7" fmla="*/ 249 h 577"/>
                <a:gd name="T8" fmla="*/ 59 w 774"/>
                <a:gd name="T9" fmla="*/ 228 h 577"/>
                <a:gd name="T10" fmla="*/ 53 w 774"/>
                <a:gd name="T11" fmla="*/ 224 h 577"/>
                <a:gd name="T12" fmla="*/ 52 w 774"/>
                <a:gd name="T13" fmla="*/ 221 h 577"/>
                <a:gd name="T14" fmla="*/ 56 w 774"/>
                <a:gd name="T15" fmla="*/ 211 h 577"/>
                <a:gd name="T16" fmla="*/ 48 w 774"/>
                <a:gd name="T17" fmla="*/ 205 h 577"/>
                <a:gd name="T18" fmla="*/ 48 w 774"/>
                <a:gd name="T19" fmla="*/ 204 h 577"/>
                <a:gd name="T20" fmla="*/ 56 w 774"/>
                <a:gd name="T21" fmla="*/ 195 h 577"/>
                <a:gd name="T22" fmla="*/ 50 w 774"/>
                <a:gd name="T23" fmla="*/ 179 h 577"/>
                <a:gd name="T24" fmla="*/ 38 w 774"/>
                <a:gd name="T25" fmla="*/ 158 h 577"/>
                <a:gd name="T26" fmla="*/ 11 w 774"/>
                <a:gd name="T27" fmla="*/ 169 h 577"/>
                <a:gd name="T28" fmla="*/ 5 w 774"/>
                <a:gd name="T29" fmla="*/ 163 h 577"/>
                <a:gd name="T30" fmla="*/ 27 w 774"/>
                <a:gd name="T31" fmla="*/ 148 h 577"/>
                <a:gd name="T32" fmla="*/ 50 w 774"/>
                <a:gd name="T33" fmla="*/ 140 h 577"/>
                <a:gd name="T34" fmla="*/ 73 w 774"/>
                <a:gd name="T35" fmla="*/ 123 h 577"/>
                <a:gd name="T36" fmla="*/ 91 w 774"/>
                <a:gd name="T37" fmla="*/ 110 h 577"/>
                <a:gd name="T38" fmla="*/ 100 w 774"/>
                <a:gd name="T39" fmla="*/ 75 h 577"/>
                <a:gd name="T40" fmla="*/ 125 w 774"/>
                <a:gd name="T41" fmla="*/ 51 h 577"/>
                <a:gd name="T42" fmla="*/ 139 w 774"/>
                <a:gd name="T43" fmla="*/ 47 h 577"/>
                <a:gd name="T44" fmla="*/ 153 w 774"/>
                <a:gd name="T45" fmla="*/ 75 h 577"/>
                <a:gd name="T46" fmla="*/ 174 w 774"/>
                <a:gd name="T47" fmla="*/ 73 h 577"/>
                <a:gd name="T48" fmla="*/ 209 w 774"/>
                <a:gd name="T49" fmla="*/ 69 h 577"/>
                <a:gd name="T50" fmla="*/ 229 w 774"/>
                <a:gd name="T51" fmla="*/ 46 h 577"/>
                <a:gd name="T52" fmla="*/ 242 w 774"/>
                <a:gd name="T53" fmla="*/ 25 h 577"/>
                <a:gd name="T54" fmla="*/ 272 w 774"/>
                <a:gd name="T55" fmla="*/ 8 h 577"/>
                <a:gd name="T56" fmla="*/ 275 w 774"/>
                <a:gd name="T57" fmla="*/ 1 h 577"/>
                <a:gd name="T58" fmla="*/ 285 w 774"/>
                <a:gd name="T59" fmla="*/ 3 h 577"/>
                <a:gd name="T60" fmla="*/ 308 w 774"/>
                <a:gd name="T61" fmla="*/ 2 h 577"/>
                <a:gd name="T62" fmla="*/ 313 w 774"/>
                <a:gd name="T63" fmla="*/ 6 h 577"/>
                <a:gd name="T64" fmla="*/ 328 w 774"/>
                <a:gd name="T65" fmla="*/ 16 h 577"/>
                <a:gd name="T66" fmla="*/ 355 w 774"/>
                <a:gd name="T67" fmla="*/ 29 h 577"/>
                <a:gd name="T68" fmla="*/ 376 w 774"/>
                <a:gd name="T69" fmla="*/ 45 h 577"/>
                <a:gd name="T70" fmla="*/ 376 w 774"/>
                <a:gd name="T71" fmla="*/ 73 h 577"/>
                <a:gd name="T72" fmla="*/ 384 w 774"/>
                <a:gd name="T73" fmla="*/ 100 h 577"/>
                <a:gd name="T74" fmla="*/ 384 w 774"/>
                <a:gd name="T75" fmla="*/ 110 h 577"/>
                <a:gd name="T76" fmla="*/ 352 w 774"/>
                <a:gd name="T77" fmla="*/ 129 h 577"/>
                <a:gd name="T78" fmla="*/ 327 w 774"/>
                <a:gd name="T79" fmla="*/ 157 h 577"/>
                <a:gd name="T80" fmla="*/ 313 w 774"/>
                <a:gd name="T81" fmla="*/ 193 h 577"/>
                <a:gd name="T82" fmla="*/ 296 w 774"/>
                <a:gd name="T83" fmla="*/ 199 h 577"/>
                <a:gd name="T84" fmla="*/ 270 w 774"/>
                <a:gd name="T85" fmla="*/ 167 h 577"/>
                <a:gd name="T86" fmla="*/ 230 w 774"/>
                <a:gd name="T87" fmla="*/ 152 h 577"/>
                <a:gd name="T88" fmla="*/ 194 w 774"/>
                <a:gd name="T89" fmla="*/ 173 h 577"/>
                <a:gd name="T90" fmla="*/ 182 w 774"/>
                <a:gd name="T91" fmla="*/ 180 h 577"/>
                <a:gd name="T92" fmla="*/ 164 w 774"/>
                <a:gd name="T93" fmla="*/ 216 h 577"/>
                <a:gd name="T94" fmla="*/ 145 w 774"/>
                <a:gd name="T95" fmla="*/ 235 h 577"/>
                <a:gd name="T96" fmla="*/ 139 w 774"/>
                <a:gd name="T97" fmla="*/ 242 h 577"/>
                <a:gd name="T98" fmla="*/ 133 w 774"/>
                <a:gd name="T99" fmla="*/ 265 h 577"/>
                <a:gd name="T100" fmla="*/ 126 w 774"/>
                <a:gd name="T101" fmla="*/ 273 h 577"/>
                <a:gd name="T102" fmla="*/ 141 w 774"/>
                <a:gd name="T103" fmla="*/ 284 h 577"/>
                <a:gd name="T104" fmla="*/ 126 w 774"/>
                <a:gd name="T105" fmla="*/ 284 h 57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74"/>
                <a:gd name="T160" fmla="*/ 0 h 577"/>
                <a:gd name="T161" fmla="*/ 774 w 774"/>
                <a:gd name="T162" fmla="*/ 577 h 57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74" h="577">
                  <a:moveTo>
                    <a:pt x="237" y="556"/>
                  </a:moveTo>
                  <a:lnTo>
                    <a:pt x="233" y="557"/>
                  </a:lnTo>
                  <a:lnTo>
                    <a:pt x="227" y="560"/>
                  </a:lnTo>
                  <a:lnTo>
                    <a:pt x="218" y="563"/>
                  </a:lnTo>
                  <a:lnTo>
                    <a:pt x="207" y="565"/>
                  </a:lnTo>
                  <a:lnTo>
                    <a:pt x="193" y="563"/>
                  </a:lnTo>
                  <a:lnTo>
                    <a:pt x="176" y="557"/>
                  </a:lnTo>
                  <a:lnTo>
                    <a:pt x="164" y="549"/>
                  </a:lnTo>
                  <a:lnTo>
                    <a:pt x="160" y="542"/>
                  </a:lnTo>
                  <a:lnTo>
                    <a:pt x="165" y="534"/>
                  </a:lnTo>
                  <a:lnTo>
                    <a:pt x="171" y="525"/>
                  </a:lnTo>
                  <a:lnTo>
                    <a:pt x="176" y="517"/>
                  </a:lnTo>
                  <a:lnTo>
                    <a:pt x="174" y="507"/>
                  </a:lnTo>
                  <a:lnTo>
                    <a:pt x="167" y="501"/>
                  </a:lnTo>
                  <a:lnTo>
                    <a:pt x="150" y="498"/>
                  </a:lnTo>
                  <a:lnTo>
                    <a:pt x="137" y="500"/>
                  </a:lnTo>
                  <a:lnTo>
                    <a:pt x="128" y="503"/>
                  </a:lnTo>
                  <a:lnTo>
                    <a:pt x="122" y="506"/>
                  </a:lnTo>
                  <a:lnTo>
                    <a:pt x="117" y="506"/>
                  </a:lnTo>
                  <a:lnTo>
                    <a:pt x="114" y="498"/>
                  </a:lnTo>
                  <a:lnTo>
                    <a:pt x="114" y="487"/>
                  </a:lnTo>
                  <a:lnTo>
                    <a:pt x="115" y="478"/>
                  </a:lnTo>
                  <a:lnTo>
                    <a:pt x="117" y="470"/>
                  </a:lnTo>
                  <a:lnTo>
                    <a:pt x="119" y="459"/>
                  </a:lnTo>
                  <a:lnTo>
                    <a:pt x="119" y="456"/>
                  </a:lnTo>
                  <a:lnTo>
                    <a:pt x="117" y="453"/>
                  </a:lnTo>
                  <a:lnTo>
                    <a:pt x="115" y="452"/>
                  </a:lnTo>
                  <a:lnTo>
                    <a:pt x="112" y="450"/>
                  </a:lnTo>
                  <a:lnTo>
                    <a:pt x="109" y="448"/>
                  </a:lnTo>
                  <a:lnTo>
                    <a:pt x="106" y="448"/>
                  </a:lnTo>
                  <a:lnTo>
                    <a:pt x="103" y="448"/>
                  </a:lnTo>
                  <a:lnTo>
                    <a:pt x="101" y="448"/>
                  </a:lnTo>
                  <a:lnTo>
                    <a:pt x="100" y="448"/>
                  </a:lnTo>
                  <a:lnTo>
                    <a:pt x="101" y="447"/>
                  </a:lnTo>
                  <a:lnTo>
                    <a:pt x="105" y="441"/>
                  </a:lnTo>
                  <a:lnTo>
                    <a:pt x="109" y="435"/>
                  </a:lnTo>
                  <a:lnTo>
                    <a:pt x="112" y="427"/>
                  </a:lnTo>
                  <a:lnTo>
                    <a:pt x="114" y="424"/>
                  </a:lnTo>
                  <a:lnTo>
                    <a:pt x="114" y="422"/>
                  </a:lnTo>
                  <a:lnTo>
                    <a:pt x="112" y="421"/>
                  </a:lnTo>
                  <a:lnTo>
                    <a:pt x="109" y="419"/>
                  </a:lnTo>
                  <a:lnTo>
                    <a:pt x="106" y="416"/>
                  </a:lnTo>
                  <a:lnTo>
                    <a:pt x="103" y="413"/>
                  </a:lnTo>
                  <a:lnTo>
                    <a:pt x="98" y="411"/>
                  </a:lnTo>
                  <a:lnTo>
                    <a:pt x="95" y="410"/>
                  </a:lnTo>
                  <a:lnTo>
                    <a:pt x="94" y="408"/>
                  </a:lnTo>
                  <a:lnTo>
                    <a:pt x="92" y="408"/>
                  </a:lnTo>
                  <a:lnTo>
                    <a:pt x="94" y="408"/>
                  </a:lnTo>
                  <a:lnTo>
                    <a:pt x="95" y="408"/>
                  </a:lnTo>
                  <a:lnTo>
                    <a:pt x="97" y="407"/>
                  </a:lnTo>
                  <a:lnTo>
                    <a:pt x="100" y="407"/>
                  </a:lnTo>
                  <a:lnTo>
                    <a:pt x="103" y="405"/>
                  </a:lnTo>
                  <a:lnTo>
                    <a:pt x="106" y="402"/>
                  </a:lnTo>
                  <a:lnTo>
                    <a:pt x="109" y="397"/>
                  </a:lnTo>
                  <a:lnTo>
                    <a:pt x="112" y="389"/>
                  </a:lnTo>
                  <a:lnTo>
                    <a:pt x="115" y="385"/>
                  </a:lnTo>
                  <a:lnTo>
                    <a:pt x="119" y="379"/>
                  </a:lnTo>
                  <a:lnTo>
                    <a:pt x="117" y="374"/>
                  </a:lnTo>
                  <a:lnTo>
                    <a:pt x="111" y="368"/>
                  </a:lnTo>
                  <a:lnTo>
                    <a:pt x="100" y="358"/>
                  </a:lnTo>
                  <a:lnTo>
                    <a:pt x="94" y="349"/>
                  </a:lnTo>
                  <a:lnTo>
                    <a:pt x="92" y="334"/>
                  </a:lnTo>
                  <a:lnTo>
                    <a:pt x="89" y="323"/>
                  </a:lnTo>
                  <a:lnTo>
                    <a:pt x="83" y="317"/>
                  </a:lnTo>
                  <a:lnTo>
                    <a:pt x="75" y="315"/>
                  </a:lnTo>
                  <a:lnTo>
                    <a:pt x="66" y="317"/>
                  </a:lnTo>
                  <a:lnTo>
                    <a:pt x="59" y="321"/>
                  </a:lnTo>
                  <a:lnTo>
                    <a:pt x="49" y="326"/>
                  </a:lnTo>
                  <a:lnTo>
                    <a:pt x="36" y="332"/>
                  </a:lnTo>
                  <a:lnTo>
                    <a:pt x="22" y="337"/>
                  </a:lnTo>
                  <a:lnTo>
                    <a:pt x="11" y="341"/>
                  </a:lnTo>
                  <a:lnTo>
                    <a:pt x="4" y="343"/>
                  </a:lnTo>
                  <a:lnTo>
                    <a:pt x="0" y="341"/>
                  </a:lnTo>
                  <a:lnTo>
                    <a:pt x="4" y="335"/>
                  </a:lnTo>
                  <a:lnTo>
                    <a:pt x="10" y="326"/>
                  </a:lnTo>
                  <a:lnTo>
                    <a:pt x="18" y="317"/>
                  </a:lnTo>
                  <a:lnTo>
                    <a:pt x="28" y="307"/>
                  </a:lnTo>
                  <a:lnTo>
                    <a:pt x="39" y="299"/>
                  </a:lnTo>
                  <a:lnTo>
                    <a:pt x="47" y="296"/>
                  </a:lnTo>
                  <a:lnTo>
                    <a:pt x="55" y="295"/>
                  </a:lnTo>
                  <a:lnTo>
                    <a:pt x="63" y="295"/>
                  </a:lnTo>
                  <a:lnTo>
                    <a:pt x="69" y="295"/>
                  </a:lnTo>
                  <a:lnTo>
                    <a:pt x="77" y="293"/>
                  </a:lnTo>
                  <a:lnTo>
                    <a:pt x="89" y="287"/>
                  </a:lnTo>
                  <a:lnTo>
                    <a:pt x="100" y="279"/>
                  </a:lnTo>
                  <a:lnTo>
                    <a:pt x="106" y="270"/>
                  </a:lnTo>
                  <a:lnTo>
                    <a:pt x="112" y="261"/>
                  </a:lnTo>
                  <a:lnTo>
                    <a:pt x="120" y="253"/>
                  </a:lnTo>
                  <a:lnTo>
                    <a:pt x="131" y="247"/>
                  </a:lnTo>
                  <a:lnTo>
                    <a:pt x="145" y="245"/>
                  </a:lnTo>
                  <a:lnTo>
                    <a:pt x="154" y="247"/>
                  </a:lnTo>
                  <a:lnTo>
                    <a:pt x="162" y="247"/>
                  </a:lnTo>
                  <a:lnTo>
                    <a:pt x="170" y="244"/>
                  </a:lnTo>
                  <a:lnTo>
                    <a:pt x="176" y="234"/>
                  </a:lnTo>
                  <a:lnTo>
                    <a:pt x="181" y="219"/>
                  </a:lnTo>
                  <a:lnTo>
                    <a:pt x="182" y="203"/>
                  </a:lnTo>
                  <a:lnTo>
                    <a:pt x="184" y="189"/>
                  </a:lnTo>
                  <a:lnTo>
                    <a:pt x="187" y="178"/>
                  </a:lnTo>
                  <a:lnTo>
                    <a:pt x="193" y="163"/>
                  </a:lnTo>
                  <a:lnTo>
                    <a:pt x="201" y="149"/>
                  </a:lnTo>
                  <a:lnTo>
                    <a:pt x="209" y="136"/>
                  </a:lnTo>
                  <a:lnTo>
                    <a:pt x="219" y="129"/>
                  </a:lnTo>
                  <a:lnTo>
                    <a:pt x="232" y="121"/>
                  </a:lnTo>
                  <a:lnTo>
                    <a:pt x="244" y="112"/>
                  </a:lnTo>
                  <a:lnTo>
                    <a:pt x="251" y="102"/>
                  </a:lnTo>
                  <a:lnTo>
                    <a:pt x="255" y="94"/>
                  </a:lnTo>
                  <a:lnTo>
                    <a:pt x="258" y="88"/>
                  </a:lnTo>
                  <a:lnTo>
                    <a:pt x="263" y="84"/>
                  </a:lnTo>
                  <a:lnTo>
                    <a:pt x="268" y="85"/>
                  </a:lnTo>
                  <a:lnTo>
                    <a:pt x="277" y="93"/>
                  </a:lnTo>
                  <a:lnTo>
                    <a:pt x="285" y="105"/>
                  </a:lnTo>
                  <a:lnTo>
                    <a:pt x="291" y="118"/>
                  </a:lnTo>
                  <a:lnTo>
                    <a:pt x="296" y="129"/>
                  </a:lnTo>
                  <a:lnTo>
                    <a:pt x="300" y="139"/>
                  </a:lnTo>
                  <a:lnTo>
                    <a:pt x="305" y="149"/>
                  </a:lnTo>
                  <a:lnTo>
                    <a:pt x="311" y="158"/>
                  </a:lnTo>
                  <a:lnTo>
                    <a:pt x="319" y="161"/>
                  </a:lnTo>
                  <a:lnTo>
                    <a:pt x="328" y="160"/>
                  </a:lnTo>
                  <a:lnTo>
                    <a:pt x="338" y="153"/>
                  </a:lnTo>
                  <a:lnTo>
                    <a:pt x="347" y="146"/>
                  </a:lnTo>
                  <a:lnTo>
                    <a:pt x="358" y="141"/>
                  </a:lnTo>
                  <a:lnTo>
                    <a:pt x="372" y="138"/>
                  </a:lnTo>
                  <a:lnTo>
                    <a:pt x="387" y="138"/>
                  </a:lnTo>
                  <a:lnTo>
                    <a:pt x="404" y="138"/>
                  </a:lnTo>
                  <a:lnTo>
                    <a:pt x="418" y="138"/>
                  </a:lnTo>
                  <a:lnTo>
                    <a:pt x="431" y="136"/>
                  </a:lnTo>
                  <a:lnTo>
                    <a:pt x="440" y="132"/>
                  </a:lnTo>
                  <a:lnTo>
                    <a:pt x="448" y="119"/>
                  </a:lnTo>
                  <a:lnTo>
                    <a:pt x="454" y="107"/>
                  </a:lnTo>
                  <a:lnTo>
                    <a:pt x="459" y="91"/>
                  </a:lnTo>
                  <a:lnTo>
                    <a:pt x="463" y="77"/>
                  </a:lnTo>
                  <a:lnTo>
                    <a:pt x="466" y="67"/>
                  </a:lnTo>
                  <a:lnTo>
                    <a:pt x="470" y="60"/>
                  </a:lnTo>
                  <a:lnTo>
                    <a:pt x="474" y="56"/>
                  </a:lnTo>
                  <a:lnTo>
                    <a:pt x="484" y="49"/>
                  </a:lnTo>
                  <a:lnTo>
                    <a:pt x="494" y="40"/>
                  </a:lnTo>
                  <a:lnTo>
                    <a:pt x="510" y="32"/>
                  </a:lnTo>
                  <a:lnTo>
                    <a:pt x="524" y="26"/>
                  </a:lnTo>
                  <a:lnTo>
                    <a:pt x="535" y="21"/>
                  </a:lnTo>
                  <a:lnTo>
                    <a:pt x="543" y="15"/>
                  </a:lnTo>
                  <a:lnTo>
                    <a:pt x="546" y="11"/>
                  </a:lnTo>
                  <a:lnTo>
                    <a:pt x="547" y="7"/>
                  </a:lnTo>
                  <a:lnTo>
                    <a:pt x="547" y="4"/>
                  </a:lnTo>
                  <a:lnTo>
                    <a:pt x="549" y="3"/>
                  </a:lnTo>
                  <a:lnTo>
                    <a:pt x="549" y="1"/>
                  </a:lnTo>
                  <a:lnTo>
                    <a:pt x="550" y="0"/>
                  </a:lnTo>
                  <a:lnTo>
                    <a:pt x="552" y="0"/>
                  </a:lnTo>
                  <a:lnTo>
                    <a:pt x="553" y="0"/>
                  </a:lnTo>
                  <a:lnTo>
                    <a:pt x="558" y="1"/>
                  </a:lnTo>
                  <a:lnTo>
                    <a:pt x="569" y="6"/>
                  </a:lnTo>
                  <a:lnTo>
                    <a:pt x="583" y="11"/>
                  </a:lnTo>
                  <a:lnTo>
                    <a:pt x="597" y="12"/>
                  </a:lnTo>
                  <a:lnTo>
                    <a:pt x="609" y="9"/>
                  </a:lnTo>
                  <a:lnTo>
                    <a:pt x="613" y="7"/>
                  </a:lnTo>
                  <a:lnTo>
                    <a:pt x="616" y="4"/>
                  </a:lnTo>
                  <a:lnTo>
                    <a:pt x="617" y="4"/>
                  </a:lnTo>
                  <a:lnTo>
                    <a:pt x="619" y="4"/>
                  </a:lnTo>
                  <a:lnTo>
                    <a:pt x="620" y="6"/>
                  </a:lnTo>
                  <a:lnTo>
                    <a:pt x="622" y="7"/>
                  </a:lnTo>
                  <a:lnTo>
                    <a:pt x="625" y="11"/>
                  </a:lnTo>
                  <a:lnTo>
                    <a:pt x="630" y="15"/>
                  </a:lnTo>
                  <a:lnTo>
                    <a:pt x="637" y="21"/>
                  </a:lnTo>
                  <a:lnTo>
                    <a:pt x="644" y="25"/>
                  </a:lnTo>
                  <a:lnTo>
                    <a:pt x="648" y="28"/>
                  </a:lnTo>
                  <a:lnTo>
                    <a:pt x="656" y="32"/>
                  </a:lnTo>
                  <a:lnTo>
                    <a:pt x="665" y="40"/>
                  </a:lnTo>
                  <a:lnTo>
                    <a:pt x="682" y="53"/>
                  </a:lnTo>
                  <a:lnTo>
                    <a:pt x="695" y="59"/>
                  </a:lnTo>
                  <a:lnTo>
                    <a:pt x="704" y="60"/>
                  </a:lnTo>
                  <a:lnTo>
                    <a:pt x="710" y="57"/>
                  </a:lnTo>
                  <a:lnTo>
                    <a:pt x="720" y="56"/>
                  </a:lnTo>
                  <a:lnTo>
                    <a:pt x="731" y="56"/>
                  </a:lnTo>
                  <a:lnTo>
                    <a:pt x="740" y="62"/>
                  </a:lnTo>
                  <a:lnTo>
                    <a:pt x="748" y="74"/>
                  </a:lnTo>
                  <a:lnTo>
                    <a:pt x="751" y="90"/>
                  </a:lnTo>
                  <a:lnTo>
                    <a:pt x="748" y="108"/>
                  </a:lnTo>
                  <a:lnTo>
                    <a:pt x="745" y="121"/>
                  </a:lnTo>
                  <a:lnTo>
                    <a:pt x="743" y="129"/>
                  </a:lnTo>
                  <a:lnTo>
                    <a:pt x="746" y="136"/>
                  </a:lnTo>
                  <a:lnTo>
                    <a:pt x="752" y="146"/>
                  </a:lnTo>
                  <a:lnTo>
                    <a:pt x="757" y="155"/>
                  </a:lnTo>
                  <a:lnTo>
                    <a:pt x="759" y="167"/>
                  </a:lnTo>
                  <a:lnTo>
                    <a:pt x="760" y="180"/>
                  </a:lnTo>
                  <a:lnTo>
                    <a:pt x="763" y="192"/>
                  </a:lnTo>
                  <a:lnTo>
                    <a:pt x="768" y="200"/>
                  </a:lnTo>
                  <a:lnTo>
                    <a:pt x="773" y="205"/>
                  </a:lnTo>
                  <a:lnTo>
                    <a:pt x="774" y="209"/>
                  </a:lnTo>
                  <a:lnTo>
                    <a:pt x="773" y="212"/>
                  </a:lnTo>
                  <a:lnTo>
                    <a:pt x="771" y="217"/>
                  </a:lnTo>
                  <a:lnTo>
                    <a:pt x="768" y="220"/>
                  </a:lnTo>
                  <a:lnTo>
                    <a:pt x="762" y="223"/>
                  </a:lnTo>
                  <a:lnTo>
                    <a:pt x="757" y="225"/>
                  </a:lnTo>
                  <a:lnTo>
                    <a:pt x="740" y="233"/>
                  </a:lnTo>
                  <a:lnTo>
                    <a:pt x="721" y="244"/>
                  </a:lnTo>
                  <a:lnTo>
                    <a:pt x="703" y="257"/>
                  </a:lnTo>
                  <a:lnTo>
                    <a:pt x="690" y="267"/>
                  </a:lnTo>
                  <a:lnTo>
                    <a:pt x="682" y="275"/>
                  </a:lnTo>
                  <a:lnTo>
                    <a:pt x="673" y="282"/>
                  </a:lnTo>
                  <a:lnTo>
                    <a:pt x="665" y="296"/>
                  </a:lnTo>
                  <a:lnTo>
                    <a:pt x="653" y="313"/>
                  </a:lnTo>
                  <a:lnTo>
                    <a:pt x="642" y="330"/>
                  </a:lnTo>
                  <a:lnTo>
                    <a:pt x="633" y="349"/>
                  </a:lnTo>
                  <a:lnTo>
                    <a:pt x="628" y="363"/>
                  </a:lnTo>
                  <a:lnTo>
                    <a:pt x="626" y="376"/>
                  </a:lnTo>
                  <a:lnTo>
                    <a:pt x="625" y="385"/>
                  </a:lnTo>
                  <a:lnTo>
                    <a:pt x="625" y="393"/>
                  </a:lnTo>
                  <a:lnTo>
                    <a:pt x="620" y="397"/>
                  </a:lnTo>
                  <a:lnTo>
                    <a:pt x="611" y="400"/>
                  </a:lnTo>
                  <a:lnTo>
                    <a:pt x="602" y="402"/>
                  </a:lnTo>
                  <a:lnTo>
                    <a:pt x="591" y="397"/>
                  </a:lnTo>
                  <a:lnTo>
                    <a:pt x="580" y="385"/>
                  </a:lnTo>
                  <a:lnTo>
                    <a:pt x="572" y="369"/>
                  </a:lnTo>
                  <a:lnTo>
                    <a:pt x="564" y="355"/>
                  </a:lnTo>
                  <a:lnTo>
                    <a:pt x="555" y="343"/>
                  </a:lnTo>
                  <a:lnTo>
                    <a:pt x="539" y="334"/>
                  </a:lnTo>
                  <a:lnTo>
                    <a:pt x="518" y="323"/>
                  </a:lnTo>
                  <a:lnTo>
                    <a:pt x="499" y="313"/>
                  </a:lnTo>
                  <a:lnTo>
                    <a:pt x="482" y="307"/>
                  </a:lnTo>
                  <a:lnTo>
                    <a:pt x="471" y="304"/>
                  </a:lnTo>
                  <a:lnTo>
                    <a:pt x="460" y="304"/>
                  </a:lnTo>
                  <a:lnTo>
                    <a:pt x="449" y="307"/>
                  </a:lnTo>
                  <a:lnTo>
                    <a:pt x="437" y="315"/>
                  </a:lnTo>
                  <a:lnTo>
                    <a:pt x="420" y="329"/>
                  </a:lnTo>
                  <a:lnTo>
                    <a:pt x="404" y="341"/>
                  </a:lnTo>
                  <a:lnTo>
                    <a:pt x="389" y="346"/>
                  </a:lnTo>
                  <a:lnTo>
                    <a:pt x="383" y="346"/>
                  </a:lnTo>
                  <a:lnTo>
                    <a:pt x="378" y="346"/>
                  </a:lnTo>
                  <a:lnTo>
                    <a:pt x="375" y="346"/>
                  </a:lnTo>
                  <a:lnTo>
                    <a:pt x="370" y="351"/>
                  </a:lnTo>
                  <a:lnTo>
                    <a:pt x="364" y="360"/>
                  </a:lnTo>
                  <a:lnTo>
                    <a:pt x="358" y="374"/>
                  </a:lnTo>
                  <a:lnTo>
                    <a:pt x="355" y="386"/>
                  </a:lnTo>
                  <a:lnTo>
                    <a:pt x="352" y="399"/>
                  </a:lnTo>
                  <a:lnTo>
                    <a:pt x="342" y="413"/>
                  </a:lnTo>
                  <a:lnTo>
                    <a:pt x="327" y="431"/>
                  </a:lnTo>
                  <a:lnTo>
                    <a:pt x="314" y="448"/>
                  </a:lnTo>
                  <a:lnTo>
                    <a:pt x="302" y="462"/>
                  </a:lnTo>
                  <a:lnTo>
                    <a:pt x="297" y="467"/>
                  </a:lnTo>
                  <a:lnTo>
                    <a:pt x="293" y="469"/>
                  </a:lnTo>
                  <a:lnTo>
                    <a:pt x="289" y="470"/>
                  </a:lnTo>
                  <a:lnTo>
                    <a:pt x="286" y="472"/>
                  </a:lnTo>
                  <a:lnTo>
                    <a:pt x="283" y="473"/>
                  </a:lnTo>
                  <a:lnTo>
                    <a:pt x="280" y="475"/>
                  </a:lnTo>
                  <a:lnTo>
                    <a:pt x="279" y="478"/>
                  </a:lnTo>
                  <a:lnTo>
                    <a:pt x="277" y="483"/>
                  </a:lnTo>
                  <a:lnTo>
                    <a:pt x="275" y="492"/>
                  </a:lnTo>
                  <a:lnTo>
                    <a:pt x="275" y="503"/>
                  </a:lnTo>
                  <a:lnTo>
                    <a:pt x="274" y="514"/>
                  </a:lnTo>
                  <a:lnTo>
                    <a:pt x="269" y="523"/>
                  </a:lnTo>
                  <a:lnTo>
                    <a:pt x="265" y="529"/>
                  </a:lnTo>
                  <a:lnTo>
                    <a:pt x="260" y="531"/>
                  </a:lnTo>
                  <a:lnTo>
                    <a:pt x="255" y="534"/>
                  </a:lnTo>
                  <a:lnTo>
                    <a:pt x="254" y="539"/>
                  </a:lnTo>
                  <a:lnTo>
                    <a:pt x="252" y="542"/>
                  </a:lnTo>
                  <a:lnTo>
                    <a:pt x="252" y="545"/>
                  </a:lnTo>
                  <a:lnTo>
                    <a:pt x="254" y="549"/>
                  </a:lnTo>
                  <a:lnTo>
                    <a:pt x="258" y="553"/>
                  </a:lnTo>
                  <a:lnTo>
                    <a:pt x="266" y="557"/>
                  </a:lnTo>
                  <a:lnTo>
                    <a:pt x="275" y="562"/>
                  </a:lnTo>
                  <a:lnTo>
                    <a:pt x="282" y="568"/>
                  </a:lnTo>
                  <a:lnTo>
                    <a:pt x="285" y="574"/>
                  </a:lnTo>
                  <a:lnTo>
                    <a:pt x="280" y="577"/>
                  </a:lnTo>
                  <a:lnTo>
                    <a:pt x="271" y="577"/>
                  </a:lnTo>
                  <a:lnTo>
                    <a:pt x="261" y="574"/>
                  </a:lnTo>
                  <a:lnTo>
                    <a:pt x="252" y="568"/>
                  </a:lnTo>
                  <a:lnTo>
                    <a:pt x="244" y="563"/>
                  </a:lnTo>
                  <a:lnTo>
                    <a:pt x="238" y="559"/>
                  </a:lnTo>
                  <a:lnTo>
                    <a:pt x="237" y="556"/>
                  </a:lnTo>
                </a:path>
              </a:pathLst>
            </a:custGeom>
            <a:solidFill>
              <a:srgbClr val="FFCC99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759" name="Freeform 36"/>
            <p:cNvSpPr>
              <a:spLocks/>
            </p:cNvSpPr>
            <p:nvPr/>
          </p:nvSpPr>
          <p:spPr bwMode="gray">
            <a:xfrm>
              <a:off x="1782" y="1745"/>
              <a:ext cx="1564" cy="1415"/>
            </a:xfrm>
            <a:custGeom>
              <a:avLst/>
              <a:gdLst>
                <a:gd name="T0" fmla="*/ 12 w 3129"/>
                <a:gd name="T1" fmla="*/ 1236 h 2831"/>
                <a:gd name="T2" fmla="*/ 139 w 3129"/>
                <a:gd name="T3" fmla="*/ 1186 h 2831"/>
                <a:gd name="T4" fmla="*/ 244 w 3129"/>
                <a:gd name="T5" fmla="*/ 1097 h 2831"/>
                <a:gd name="T6" fmla="*/ 285 w 3129"/>
                <a:gd name="T7" fmla="*/ 1054 h 2831"/>
                <a:gd name="T8" fmla="*/ 368 w 3129"/>
                <a:gd name="T9" fmla="*/ 1060 h 2831"/>
                <a:gd name="T10" fmla="*/ 501 w 3129"/>
                <a:gd name="T11" fmla="*/ 1045 h 2831"/>
                <a:gd name="T12" fmla="*/ 609 w 3129"/>
                <a:gd name="T13" fmla="*/ 1024 h 2831"/>
                <a:gd name="T14" fmla="*/ 652 w 3129"/>
                <a:gd name="T15" fmla="*/ 1064 h 2831"/>
                <a:gd name="T16" fmla="*/ 715 w 3129"/>
                <a:gd name="T17" fmla="*/ 1052 h 2831"/>
                <a:gd name="T18" fmla="*/ 759 w 3129"/>
                <a:gd name="T19" fmla="*/ 1018 h 2831"/>
                <a:gd name="T20" fmla="*/ 791 w 3129"/>
                <a:gd name="T21" fmla="*/ 913 h 2831"/>
                <a:gd name="T22" fmla="*/ 845 w 3129"/>
                <a:gd name="T23" fmla="*/ 743 h 2831"/>
                <a:gd name="T24" fmla="*/ 928 w 3129"/>
                <a:gd name="T25" fmla="*/ 733 h 2831"/>
                <a:gd name="T26" fmla="*/ 895 w 3129"/>
                <a:gd name="T27" fmla="*/ 764 h 2831"/>
                <a:gd name="T28" fmla="*/ 890 w 3129"/>
                <a:gd name="T29" fmla="*/ 809 h 2831"/>
                <a:gd name="T30" fmla="*/ 946 w 3129"/>
                <a:gd name="T31" fmla="*/ 816 h 2831"/>
                <a:gd name="T32" fmla="*/ 1079 w 3129"/>
                <a:gd name="T33" fmla="*/ 748 h 2831"/>
                <a:gd name="T34" fmla="*/ 1132 w 3129"/>
                <a:gd name="T35" fmla="*/ 660 h 2831"/>
                <a:gd name="T36" fmla="*/ 1218 w 3129"/>
                <a:gd name="T37" fmla="*/ 571 h 2831"/>
                <a:gd name="T38" fmla="*/ 1257 w 3129"/>
                <a:gd name="T39" fmla="*/ 491 h 2831"/>
                <a:gd name="T40" fmla="*/ 1292 w 3129"/>
                <a:gd name="T41" fmla="*/ 374 h 2831"/>
                <a:gd name="T42" fmla="*/ 1246 w 3129"/>
                <a:gd name="T43" fmla="*/ 279 h 2831"/>
                <a:gd name="T44" fmla="*/ 1288 w 3129"/>
                <a:gd name="T45" fmla="*/ 213 h 2831"/>
                <a:gd name="T46" fmla="*/ 1307 w 3129"/>
                <a:gd name="T47" fmla="*/ 139 h 2831"/>
                <a:gd name="T48" fmla="*/ 1320 w 3129"/>
                <a:gd name="T49" fmla="*/ 53 h 2831"/>
                <a:gd name="T50" fmla="*/ 1376 w 3129"/>
                <a:gd name="T51" fmla="*/ 118 h 2831"/>
                <a:gd name="T52" fmla="*/ 1435 w 3129"/>
                <a:gd name="T53" fmla="*/ 115 h 2831"/>
                <a:gd name="T54" fmla="*/ 1395 w 3129"/>
                <a:gd name="T55" fmla="*/ 66 h 2831"/>
                <a:gd name="T56" fmla="*/ 1439 w 3129"/>
                <a:gd name="T57" fmla="*/ 18 h 2831"/>
                <a:gd name="T58" fmla="*/ 1468 w 3129"/>
                <a:gd name="T59" fmla="*/ 76 h 2831"/>
                <a:gd name="T60" fmla="*/ 1522 w 3129"/>
                <a:gd name="T61" fmla="*/ 197 h 2831"/>
                <a:gd name="T62" fmla="*/ 1563 w 3129"/>
                <a:gd name="T63" fmla="*/ 365 h 2831"/>
                <a:gd name="T64" fmla="*/ 1501 w 3129"/>
                <a:gd name="T65" fmla="*/ 525 h 2831"/>
                <a:gd name="T66" fmla="*/ 1436 w 3129"/>
                <a:gd name="T67" fmla="*/ 567 h 2831"/>
                <a:gd name="T68" fmla="*/ 1446 w 3129"/>
                <a:gd name="T69" fmla="*/ 745 h 2831"/>
                <a:gd name="T70" fmla="*/ 1393 w 3129"/>
                <a:gd name="T71" fmla="*/ 907 h 2831"/>
                <a:gd name="T72" fmla="*/ 1414 w 3129"/>
                <a:gd name="T73" fmla="*/ 1021 h 2831"/>
                <a:gd name="T74" fmla="*/ 1308 w 3129"/>
                <a:gd name="T75" fmla="*/ 1155 h 2831"/>
                <a:gd name="T76" fmla="*/ 1293 w 3129"/>
                <a:gd name="T77" fmla="*/ 1093 h 2831"/>
                <a:gd name="T78" fmla="*/ 1292 w 3129"/>
                <a:gd name="T79" fmla="*/ 1035 h 2831"/>
                <a:gd name="T80" fmla="*/ 1262 w 3129"/>
                <a:gd name="T81" fmla="*/ 1120 h 2831"/>
                <a:gd name="T82" fmla="*/ 1187 w 3129"/>
                <a:gd name="T83" fmla="*/ 1150 h 2831"/>
                <a:gd name="T84" fmla="*/ 1143 w 3129"/>
                <a:gd name="T85" fmla="*/ 1212 h 2831"/>
                <a:gd name="T86" fmla="*/ 1154 w 3129"/>
                <a:gd name="T87" fmla="*/ 1144 h 2831"/>
                <a:gd name="T88" fmla="*/ 1074 w 3129"/>
                <a:gd name="T89" fmla="*/ 1168 h 2831"/>
                <a:gd name="T90" fmla="*/ 990 w 3129"/>
                <a:gd name="T91" fmla="*/ 1212 h 2831"/>
                <a:gd name="T92" fmla="*/ 920 w 3129"/>
                <a:gd name="T93" fmla="*/ 1202 h 2831"/>
                <a:gd name="T94" fmla="*/ 871 w 3129"/>
                <a:gd name="T95" fmla="*/ 1186 h 2831"/>
                <a:gd name="T96" fmla="*/ 830 w 3129"/>
                <a:gd name="T97" fmla="*/ 1177 h 2831"/>
                <a:gd name="T98" fmla="*/ 870 w 3129"/>
                <a:gd name="T99" fmla="*/ 1271 h 2831"/>
                <a:gd name="T100" fmla="*/ 783 w 3129"/>
                <a:gd name="T101" fmla="*/ 1323 h 2831"/>
                <a:gd name="T102" fmla="*/ 701 w 3129"/>
                <a:gd name="T103" fmla="*/ 1415 h 2831"/>
                <a:gd name="T104" fmla="*/ 628 w 3129"/>
                <a:gd name="T105" fmla="*/ 1357 h 2831"/>
                <a:gd name="T106" fmla="*/ 603 w 3129"/>
                <a:gd name="T107" fmla="*/ 1269 h 2831"/>
                <a:gd name="T108" fmla="*/ 631 w 3129"/>
                <a:gd name="T109" fmla="*/ 1203 h 2831"/>
                <a:gd name="T110" fmla="*/ 492 w 3129"/>
                <a:gd name="T111" fmla="*/ 1198 h 2831"/>
                <a:gd name="T112" fmla="*/ 423 w 3129"/>
                <a:gd name="T113" fmla="*/ 1238 h 2831"/>
                <a:gd name="T114" fmla="*/ 362 w 3129"/>
                <a:gd name="T115" fmla="*/ 1253 h 2831"/>
                <a:gd name="T116" fmla="*/ 311 w 3129"/>
                <a:gd name="T117" fmla="*/ 1258 h 2831"/>
                <a:gd name="T118" fmla="*/ 233 w 3129"/>
                <a:gd name="T119" fmla="*/ 1250 h 2831"/>
                <a:gd name="T120" fmla="*/ 165 w 3129"/>
                <a:gd name="T121" fmla="*/ 1325 h 2831"/>
                <a:gd name="T122" fmla="*/ 105 w 3129"/>
                <a:gd name="T123" fmla="*/ 1309 h 2831"/>
                <a:gd name="T124" fmla="*/ 51 w 3129"/>
                <a:gd name="T125" fmla="*/ 1312 h 283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129"/>
                <a:gd name="T190" fmla="*/ 0 h 2831"/>
                <a:gd name="T191" fmla="*/ 3129 w 3129"/>
                <a:gd name="T192" fmla="*/ 2831 h 283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129" h="2831">
                  <a:moveTo>
                    <a:pt x="18" y="2610"/>
                  </a:moveTo>
                  <a:lnTo>
                    <a:pt x="18" y="2612"/>
                  </a:lnTo>
                  <a:lnTo>
                    <a:pt x="16" y="2612"/>
                  </a:lnTo>
                  <a:lnTo>
                    <a:pt x="14" y="2610"/>
                  </a:lnTo>
                  <a:lnTo>
                    <a:pt x="13" y="2609"/>
                  </a:lnTo>
                  <a:lnTo>
                    <a:pt x="11" y="2605"/>
                  </a:lnTo>
                  <a:lnTo>
                    <a:pt x="8" y="2601"/>
                  </a:lnTo>
                  <a:lnTo>
                    <a:pt x="7" y="2593"/>
                  </a:lnTo>
                  <a:lnTo>
                    <a:pt x="4" y="2577"/>
                  </a:lnTo>
                  <a:lnTo>
                    <a:pt x="0" y="2567"/>
                  </a:lnTo>
                  <a:lnTo>
                    <a:pt x="0" y="2557"/>
                  </a:lnTo>
                  <a:lnTo>
                    <a:pt x="7" y="2548"/>
                  </a:lnTo>
                  <a:lnTo>
                    <a:pt x="14" y="2539"/>
                  </a:lnTo>
                  <a:lnTo>
                    <a:pt x="18" y="2532"/>
                  </a:lnTo>
                  <a:lnTo>
                    <a:pt x="18" y="2525"/>
                  </a:lnTo>
                  <a:lnTo>
                    <a:pt x="16" y="2515"/>
                  </a:lnTo>
                  <a:lnTo>
                    <a:pt x="14" y="2500"/>
                  </a:lnTo>
                  <a:lnTo>
                    <a:pt x="16" y="2486"/>
                  </a:lnTo>
                  <a:lnTo>
                    <a:pt x="24" y="2472"/>
                  </a:lnTo>
                  <a:lnTo>
                    <a:pt x="32" y="2463"/>
                  </a:lnTo>
                  <a:lnTo>
                    <a:pt x="41" y="2458"/>
                  </a:lnTo>
                  <a:lnTo>
                    <a:pt x="50" y="2456"/>
                  </a:lnTo>
                  <a:lnTo>
                    <a:pt x="63" y="2459"/>
                  </a:lnTo>
                  <a:lnTo>
                    <a:pt x="81" y="2467"/>
                  </a:lnTo>
                  <a:lnTo>
                    <a:pt x="98" y="2473"/>
                  </a:lnTo>
                  <a:lnTo>
                    <a:pt x="114" y="2472"/>
                  </a:lnTo>
                  <a:lnTo>
                    <a:pt x="128" y="2470"/>
                  </a:lnTo>
                  <a:lnTo>
                    <a:pt x="139" y="2469"/>
                  </a:lnTo>
                  <a:lnTo>
                    <a:pt x="151" y="2461"/>
                  </a:lnTo>
                  <a:lnTo>
                    <a:pt x="162" y="2450"/>
                  </a:lnTo>
                  <a:lnTo>
                    <a:pt x="174" y="2436"/>
                  </a:lnTo>
                  <a:lnTo>
                    <a:pt x="190" y="2418"/>
                  </a:lnTo>
                  <a:lnTo>
                    <a:pt x="206" y="2399"/>
                  </a:lnTo>
                  <a:lnTo>
                    <a:pt x="221" y="2385"/>
                  </a:lnTo>
                  <a:lnTo>
                    <a:pt x="237" y="2379"/>
                  </a:lnTo>
                  <a:lnTo>
                    <a:pt x="247" y="2377"/>
                  </a:lnTo>
                  <a:lnTo>
                    <a:pt x="257" y="2377"/>
                  </a:lnTo>
                  <a:lnTo>
                    <a:pt x="266" y="2377"/>
                  </a:lnTo>
                  <a:lnTo>
                    <a:pt x="279" y="2373"/>
                  </a:lnTo>
                  <a:lnTo>
                    <a:pt x="289" y="2366"/>
                  </a:lnTo>
                  <a:lnTo>
                    <a:pt x="297" y="2360"/>
                  </a:lnTo>
                  <a:lnTo>
                    <a:pt x="305" y="2352"/>
                  </a:lnTo>
                  <a:lnTo>
                    <a:pt x="314" y="2341"/>
                  </a:lnTo>
                  <a:lnTo>
                    <a:pt x="328" y="2326"/>
                  </a:lnTo>
                  <a:lnTo>
                    <a:pt x="342" y="2314"/>
                  </a:lnTo>
                  <a:lnTo>
                    <a:pt x="359" y="2298"/>
                  </a:lnTo>
                  <a:lnTo>
                    <a:pt x="378" y="2282"/>
                  </a:lnTo>
                  <a:lnTo>
                    <a:pt x="397" y="2270"/>
                  </a:lnTo>
                  <a:lnTo>
                    <a:pt x="412" y="2259"/>
                  </a:lnTo>
                  <a:lnTo>
                    <a:pt x="420" y="2256"/>
                  </a:lnTo>
                  <a:lnTo>
                    <a:pt x="426" y="2254"/>
                  </a:lnTo>
                  <a:lnTo>
                    <a:pt x="429" y="2253"/>
                  </a:lnTo>
                  <a:lnTo>
                    <a:pt x="434" y="2250"/>
                  </a:lnTo>
                  <a:lnTo>
                    <a:pt x="442" y="2242"/>
                  </a:lnTo>
                  <a:lnTo>
                    <a:pt x="449" y="2230"/>
                  </a:lnTo>
                  <a:lnTo>
                    <a:pt x="454" y="2220"/>
                  </a:lnTo>
                  <a:lnTo>
                    <a:pt x="462" y="2211"/>
                  </a:lnTo>
                  <a:lnTo>
                    <a:pt x="474" y="2202"/>
                  </a:lnTo>
                  <a:lnTo>
                    <a:pt x="488" y="2194"/>
                  </a:lnTo>
                  <a:lnTo>
                    <a:pt x="501" y="2189"/>
                  </a:lnTo>
                  <a:lnTo>
                    <a:pt x="512" y="2183"/>
                  </a:lnTo>
                  <a:lnTo>
                    <a:pt x="521" y="2175"/>
                  </a:lnTo>
                  <a:lnTo>
                    <a:pt x="532" y="2164"/>
                  </a:lnTo>
                  <a:lnTo>
                    <a:pt x="536" y="2154"/>
                  </a:lnTo>
                  <a:lnTo>
                    <a:pt x="538" y="2144"/>
                  </a:lnTo>
                  <a:lnTo>
                    <a:pt x="538" y="2141"/>
                  </a:lnTo>
                  <a:lnTo>
                    <a:pt x="536" y="2138"/>
                  </a:lnTo>
                  <a:lnTo>
                    <a:pt x="535" y="2135"/>
                  </a:lnTo>
                  <a:lnTo>
                    <a:pt x="533" y="2133"/>
                  </a:lnTo>
                  <a:lnTo>
                    <a:pt x="532" y="2132"/>
                  </a:lnTo>
                  <a:lnTo>
                    <a:pt x="532" y="2129"/>
                  </a:lnTo>
                  <a:lnTo>
                    <a:pt x="532" y="2127"/>
                  </a:lnTo>
                  <a:lnTo>
                    <a:pt x="533" y="2126"/>
                  </a:lnTo>
                  <a:lnTo>
                    <a:pt x="538" y="2123"/>
                  </a:lnTo>
                  <a:lnTo>
                    <a:pt x="546" y="2119"/>
                  </a:lnTo>
                  <a:lnTo>
                    <a:pt x="550" y="2118"/>
                  </a:lnTo>
                  <a:lnTo>
                    <a:pt x="555" y="2116"/>
                  </a:lnTo>
                  <a:lnTo>
                    <a:pt x="560" y="2113"/>
                  </a:lnTo>
                  <a:lnTo>
                    <a:pt x="571" y="2109"/>
                  </a:lnTo>
                  <a:lnTo>
                    <a:pt x="581" y="2102"/>
                  </a:lnTo>
                  <a:lnTo>
                    <a:pt x="591" y="2099"/>
                  </a:lnTo>
                  <a:lnTo>
                    <a:pt x="600" y="2098"/>
                  </a:lnTo>
                  <a:lnTo>
                    <a:pt x="614" y="2096"/>
                  </a:lnTo>
                  <a:lnTo>
                    <a:pt x="630" y="2093"/>
                  </a:lnTo>
                  <a:lnTo>
                    <a:pt x="639" y="2090"/>
                  </a:lnTo>
                  <a:lnTo>
                    <a:pt x="650" y="2085"/>
                  </a:lnTo>
                  <a:lnTo>
                    <a:pt x="664" y="2079"/>
                  </a:lnTo>
                  <a:lnTo>
                    <a:pt x="675" y="2077"/>
                  </a:lnTo>
                  <a:lnTo>
                    <a:pt x="682" y="2077"/>
                  </a:lnTo>
                  <a:lnTo>
                    <a:pt x="687" y="2081"/>
                  </a:lnTo>
                  <a:lnTo>
                    <a:pt x="693" y="2084"/>
                  </a:lnTo>
                  <a:lnTo>
                    <a:pt x="701" y="2087"/>
                  </a:lnTo>
                  <a:lnTo>
                    <a:pt x="707" y="2090"/>
                  </a:lnTo>
                  <a:lnTo>
                    <a:pt x="709" y="2096"/>
                  </a:lnTo>
                  <a:lnTo>
                    <a:pt x="709" y="2101"/>
                  </a:lnTo>
                  <a:lnTo>
                    <a:pt x="709" y="2107"/>
                  </a:lnTo>
                  <a:lnTo>
                    <a:pt x="712" y="2113"/>
                  </a:lnTo>
                  <a:lnTo>
                    <a:pt x="720" y="2118"/>
                  </a:lnTo>
                  <a:lnTo>
                    <a:pt x="737" y="2121"/>
                  </a:lnTo>
                  <a:lnTo>
                    <a:pt x="754" y="2119"/>
                  </a:lnTo>
                  <a:lnTo>
                    <a:pt x="769" y="2115"/>
                  </a:lnTo>
                  <a:lnTo>
                    <a:pt x="787" y="2110"/>
                  </a:lnTo>
                  <a:lnTo>
                    <a:pt x="800" y="2107"/>
                  </a:lnTo>
                  <a:lnTo>
                    <a:pt x="811" y="2107"/>
                  </a:lnTo>
                  <a:lnTo>
                    <a:pt x="824" y="2107"/>
                  </a:lnTo>
                  <a:lnTo>
                    <a:pt x="842" y="2109"/>
                  </a:lnTo>
                  <a:lnTo>
                    <a:pt x="864" y="2112"/>
                  </a:lnTo>
                  <a:lnTo>
                    <a:pt x="880" y="2115"/>
                  </a:lnTo>
                  <a:lnTo>
                    <a:pt x="895" y="2118"/>
                  </a:lnTo>
                  <a:lnTo>
                    <a:pt x="914" y="2116"/>
                  </a:lnTo>
                  <a:lnTo>
                    <a:pt x="926" y="2115"/>
                  </a:lnTo>
                  <a:lnTo>
                    <a:pt x="934" y="2115"/>
                  </a:lnTo>
                  <a:lnTo>
                    <a:pt x="942" y="2115"/>
                  </a:lnTo>
                  <a:lnTo>
                    <a:pt x="948" y="2115"/>
                  </a:lnTo>
                  <a:lnTo>
                    <a:pt x="957" y="2113"/>
                  </a:lnTo>
                  <a:lnTo>
                    <a:pt x="970" y="2109"/>
                  </a:lnTo>
                  <a:lnTo>
                    <a:pt x="984" y="2101"/>
                  </a:lnTo>
                  <a:lnTo>
                    <a:pt x="993" y="2095"/>
                  </a:lnTo>
                  <a:lnTo>
                    <a:pt x="1002" y="2090"/>
                  </a:lnTo>
                  <a:lnTo>
                    <a:pt x="1013" y="2084"/>
                  </a:lnTo>
                  <a:lnTo>
                    <a:pt x="1029" y="2079"/>
                  </a:lnTo>
                  <a:lnTo>
                    <a:pt x="1046" y="2073"/>
                  </a:lnTo>
                  <a:lnTo>
                    <a:pt x="1057" y="2068"/>
                  </a:lnTo>
                  <a:lnTo>
                    <a:pt x="1068" y="2065"/>
                  </a:lnTo>
                  <a:lnTo>
                    <a:pt x="1080" y="2064"/>
                  </a:lnTo>
                  <a:lnTo>
                    <a:pt x="1097" y="2064"/>
                  </a:lnTo>
                  <a:lnTo>
                    <a:pt x="1111" y="2064"/>
                  </a:lnTo>
                  <a:lnTo>
                    <a:pt x="1120" y="2064"/>
                  </a:lnTo>
                  <a:lnTo>
                    <a:pt x="1127" y="2062"/>
                  </a:lnTo>
                  <a:lnTo>
                    <a:pt x="1133" y="2062"/>
                  </a:lnTo>
                  <a:lnTo>
                    <a:pt x="1139" y="2062"/>
                  </a:lnTo>
                  <a:lnTo>
                    <a:pt x="1152" y="2065"/>
                  </a:lnTo>
                  <a:lnTo>
                    <a:pt x="1166" y="2068"/>
                  </a:lnTo>
                  <a:lnTo>
                    <a:pt x="1173" y="2071"/>
                  </a:lnTo>
                  <a:lnTo>
                    <a:pt x="1180" y="2073"/>
                  </a:lnTo>
                  <a:lnTo>
                    <a:pt x="1187" y="2070"/>
                  </a:lnTo>
                  <a:lnTo>
                    <a:pt x="1198" y="2064"/>
                  </a:lnTo>
                  <a:lnTo>
                    <a:pt x="1211" y="2056"/>
                  </a:lnTo>
                  <a:lnTo>
                    <a:pt x="1218" y="2048"/>
                  </a:lnTo>
                  <a:lnTo>
                    <a:pt x="1226" y="2042"/>
                  </a:lnTo>
                  <a:lnTo>
                    <a:pt x="1235" y="2037"/>
                  </a:lnTo>
                  <a:lnTo>
                    <a:pt x="1249" y="2034"/>
                  </a:lnTo>
                  <a:lnTo>
                    <a:pt x="1267" y="2032"/>
                  </a:lnTo>
                  <a:lnTo>
                    <a:pt x="1276" y="2031"/>
                  </a:lnTo>
                  <a:lnTo>
                    <a:pt x="1282" y="2034"/>
                  </a:lnTo>
                  <a:lnTo>
                    <a:pt x="1287" y="2042"/>
                  </a:lnTo>
                  <a:lnTo>
                    <a:pt x="1287" y="2053"/>
                  </a:lnTo>
                  <a:lnTo>
                    <a:pt x="1282" y="2064"/>
                  </a:lnTo>
                  <a:lnTo>
                    <a:pt x="1276" y="2074"/>
                  </a:lnTo>
                  <a:lnTo>
                    <a:pt x="1270" y="2087"/>
                  </a:lnTo>
                  <a:lnTo>
                    <a:pt x="1268" y="2096"/>
                  </a:lnTo>
                  <a:lnTo>
                    <a:pt x="1270" y="2102"/>
                  </a:lnTo>
                  <a:lnTo>
                    <a:pt x="1274" y="2107"/>
                  </a:lnTo>
                  <a:lnTo>
                    <a:pt x="1282" y="2115"/>
                  </a:lnTo>
                  <a:lnTo>
                    <a:pt x="1287" y="2121"/>
                  </a:lnTo>
                  <a:lnTo>
                    <a:pt x="1293" y="2126"/>
                  </a:lnTo>
                  <a:lnTo>
                    <a:pt x="1296" y="2129"/>
                  </a:lnTo>
                  <a:lnTo>
                    <a:pt x="1301" y="2130"/>
                  </a:lnTo>
                  <a:lnTo>
                    <a:pt x="1304" y="2129"/>
                  </a:lnTo>
                  <a:lnTo>
                    <a:pt x="1305" y="2126"/>
                  </a:lnTo>
                  <a:lnTo>
                    <a:pt x="1304" y="2121"/>
                  </a:lnTo>
                  <a:lnTo>
                    <a:pt x="1302" y="2116"/>
                  </a:lnTo>
                  <a:lnTo>
                    <a:pt x="1305" y="2110"/>
                  </a:lnTo>
                  <a:lnTo>
                    <a:pt x="1313" y="2102"/>
                  </a:lnTo>
                  <a:lnTo>
                    <a:pt x="1326" y="2095"/>
                  </a:lnTo>
                  <a:lnTo>
                    <a:pt x="1335" y="2088"/>
                  </a:lnTo>
                  <a:lnTo>
                    <a:pt x="1340" y="2087"/>
                  </a:lnTo>
                  <a:lnTo>
                    <a:pt x="1343" y="2093"/>
                  </a:lnTo>
                  <a:lnTo>
                    <a:pt x="1344" y="2104"/>
                  </a:lnTo>
                  <a:lnTo>
                    <a:pt x="1347" y="2113"/>
                  </a:lnTo>
                  <a:lnTo>
                    <a:pt x="1357" y="2121"/>
                  </a:lnTo>
                  <a:lnTo>
                    <a:pt x="1364" y="2124"/>
                  </a:lnTo>
                  <a:lnTo>
                    <a:pt x="1372" y="2124"/>
                  </a:lnTo>
                  <a:lnTo>
                    <a:pt x="1380" y="2124"/>
                  </a:lnTo>
                  <a:lnTo>
                    <a:pt x="1391" y="2121"/>
                  </a:lnTo>
                  <a:lnTo>
                    <a:pt x="1403" y="2118"/>
                  </a:lnTo>
                  <a:lnTo>
                    <a:pt x="1413" y="2115"/>
                  </a:lnTo>
                  <a:lnTo>
                    <a:pt x="1422" y="2112"/>
                  </a:lnTo>
                  <a:lnTo>
                    <a:pt x="1431" y="2105"/>
                  </a:lnTo>
                  <a:lnTo>
                    <a:pt x="1437" y="2102"/>
                  </a:lnTo>
                  <a:lnTo>
                    <a:pt x="1442" y="2099"/>
                  </a:lnTo>
                  <a:lnTo>
                    <a:pt x="1445" y="2098"/>
                  </a:lnTo>
                  <a:lnTo>
                    <a:pt x="1450" y="2095"/>
                  </a:lnTo>
                  <a:lnTo>
                    <a:pt x="1456" y="2090"/>
                  </a:lnTo>
                  <a:lnTo>
                    <a:pt x="1465" y="2081"/>
                  </a:lnTo>
                  <a:lnTo>
                    <a:pt x="1475" y="2068"/>
                  </a:lnTo>
                  <a:lnTo>
                    <a:pt x="1481" y="2059"/>
                  </a:lnTo>
                  <a:lnTo>
                    <a:pt x="1484" y="2053"/>
                  </a:lnTo>
                  <a:lnTo>
                    <a:pt x="1487" y="2046"/>
                  </a:lnTo>
                  <a:lnTo>
                    <a:pt x="1495" y="2042"/>
                  </a:lnTo>
                  <a:lnTo>
                    <a:pt x="1498" y="2039"/>
                  </a:lnTo>
                  <a:lnTo>
                    <a:pt x="1503" y="2039"/>
                  </a:lnTo>
                  <a:lnTo>
                    <a:pt x="1506" y="2039"/>
                  </a:lnTo>
                  <a:lnTo>
                    <a:pt x="1509" y="2039"/>
                  </a:lnTo>
                  <a:lnTo>
                    <a:pt x="1512" y="2039"/>
                  </a:lnTo>
                  <a:lnTo>
                    <a:pt x="1515" y="2039"/>
                  </a:lnTo>
                  <a:lnTo>
                    <a:pt x="1517" y="2039"/>
                  </a:lnTo>
                  <a:lnTo>
                    <a:pt x="1518" y="2037"/>
                  </a:lnTo>
                  <a:lnTo>
                    <a:pt x="1518" y="2036"/>
                  </a:lnTo>
                  <a:lnTo>
                    <a:pt x="1518" y="2034"/>
                  </a:lnTo>
                  <a:lnTo>
                    <a:pt x="1517" y="2029"/>
                  </a:lnTo>
                  <a:lnTo>
                    <a:pt x="1513" y="2025"/>
                  </a:lnTo>
                  <a:lnTo>
                    <a:pt x="1506" y="2014"/>
                  </a:lnTo>
                  <a:lnTo>
                    <a:pt x="1495" y="2005"/>
                  </a:lnTo>
                  <a:lnTo>
                    <a:pt x="1484" y="1995"/>
                  </a:lnTo>
                  <a:lnTo>
                    <a:pt x="1475" y="1987"/>
                  </a:lnTo>
                  <a:lnTo>
                    <a:pt x="1470" y="1980"/>
                  </a:lnTo>
                  <a:lnTo>
                    <a:pt x="1472" y="1970"/>
                  </a:lnTo>
                  <a:lnTo>
                    <a:pt x="1478" y="1953"/>
                  </a:lnTo>
                  <a:lnTo>
                    <a:pt x="1482" y="1938"/>
                  </a:lnTo>
                  <a:lnTo>
                    <a:pt x="1490" y="1921"/>
                  </a:lnTo>
                  <a:lnTo>
                    <a:pt x="1503" y="1907"/>
                  </a:lnTo>
                  <a:lnTo>
                    <a:pt x="1512" y="1897"/>
                  </a:lnTo>
                  <a:lnTo>
                    <a:pt x="1520" y="1890"/>
                  </a:lnTo>
                  <a:lnTo>
                    <a:pt x="1526" y="1882"/>
                  </a:lnTo>
                  <a:lnTo>
                    <a:pt x="1534" y="1874"/>
                  </a:lnTo>
                  <a:lnTo>
                    <a:pt x="1545" y="1863"/>
                  </a:lnTo>
                  <a:lnTo>
                    <a:pt x="1563" y="1846"/>
                  </a:lnTo>
                  <a:lnTo>
                    <a:pt x="1583" y="1827"/>
                  </a:lnTo>
                  <a:lnTo>
                    <a:pt x="1604" y="1807"/>
                  </a:lnTo>
                  <a:lnTo>
                    <a:pt x="1622" y="1789"/>
                  </a:lnTo>
                  <a:lnTo>
                    <a:pt x="1642" y="1767"/>
                  </a:lnTo>
                  <a:lnTo>
                    <a:pt x="1658" y="1745"/>
                  </a:lnTo>
                  <a:lnTo>
                    <a:pt x="1670" y="1720"/>
                  </a:lnTo>
                  <a:lnTo>
                    <a:pt x="1683" y="1695"/>
                  </a:lnTo>
                  <a:lnTo>
                    <a:pt x="1695" y="1669"/>
                  </a:lnTo>
                  <a:lnTo>
                    <a:pt x="1703" y="1646"/>
                  </a:lnTo>
                  <a:lnTo>
                    <a:pt x="1705" y="1630"/>
                  </a:lnTo>
                  <a:lnTo>
                    <a:pt x="1701" y="1618"/>
                  </a:lnTo>
                  <a:lnTo>
                    <a:pt x="1698" y="1602"/>
                  </a:lnTo>
                  <a:lnTo>
                    <a:pt x="1692" y="1585"/>
                  </a:lnTo>
                  <a:lnTo>
                    <a:pt x="1686" y="1568"/>
                  </a:lnTo>
                  <a:lnTo>
                    <a:pt x="1680" y="1554"/>
                  </a:lnTo>
                  <a:lnTo>
                    <a:pt x="1678" y="1542"/>
                  </a:lnTo>
                  <a:lnTo>
                    <a:pt x="1681" y="1526"/>
                  </a:lnTo>
                  <a:lnTo>
                    <a:pt x="1684" y="1515"/>
                  </a:lnTo>
                  <a:lnTo>
                    <a:pt x="1684" y="1505"/>
                  </a:lnTo>
                  <a:lnTo>
                    <a:pt x="1686" y="1495"/>
                  </a:lnTo>
                  <a:lnTo>
                    <a:pt x="1691" y="1486"/>
                  </a:lnTo>
                  <a:lnTo>
                    <a:pt x="1701" y="1478"/>
                  </a:lnTo>
                  <a:lnTo>
                    <a:pt x="1715" y="1473"/>
                  </a:lnTo>
                  <a:lnTo>
                    <a:pt x="1728" y="1472"/>
                  </a:lnTo>
                  <a:lnTo>
                    <a:pt x="1739" y="1470"/>
                  </a:lnTo>
                  <a:lnTo>
                    <a:pt x="1753" y="1467"/>
                  </a:lnTo>
                  <a:lnTo>
                    <a:pt x="1767" y="1461"/>
                  </a:lnTo>
                  <a:lnTo>
                    <a:pt x="1784" y="1450"/>
                  </a:lnTo>
                  <a:lnTo>
                    <a:pt x="1799" y="1442"/>
                  </a:lnTo>
                  <a:lnTo>
                    <a:pt x="1812" y="1435"/>
                  </a:lnTo>
                  <a:lnTo>
                    <a:pt x="1829" y="1428"/>
                  </a:lnTo>
                  <a:lnTo>
                    <a:pt x="1841" y="1424"/>
                  </a:lnTo>
                  <a:lnTo>
                    <a:pt x="1852" y="1418"/>
                  </a:lnTo>
                  <a:lnTo>
                    <a:pt x="1860" y="1414"/>
                  </a:lnTo>
                  <a:lnTo>
                    <a:pt x="1866" y="1414"/>
                  </a:lnTo>
                  <a:lnTo>
                    <a:pt x="1869" y="1421"/>
                  </a:lnTo>
                  <a:lnTo>
                    <a:pt x="1872" y="1430"/>
                  </a:lnTo>
                  <a:lnTo>
                    <a:pt x="1874" y="1441"/>
                  </a:lnTo>
                  <a:lnTo>
                    <a:pt x="1872" y="1450"/>
                  </a:lnTo>
                  <a:lnTo>
                    <a:pt x="1868" y="1459"/>
                  </a:lnTo>
                  <a:lnTo>
                    <a:pt x="1857" y="1466"/>
                  </a:lnTo>
                  <a:lnTo>
                    <a:pt x="1849" y="1469"/>
                  </a:lnTo>
                  <a:lnTo>
                    <a:pt x="1844" y="1470"/>
                  </a:lnTo>
                  <a:lnTo>
                    <a:pt x="1840" y="1472"/>
                  </a:lnTo>
                  <a:lnTo>
                    <a:pt x="1837" y="1473"/>
                  </a:lnTo>
                  <a:lnTo>
                    <a:pt x="1833" y="1475"/>
                  </a:lnTo>
                  <a:lnTo>
                    <a:pt x="1833" y="1478"/>
                  </a:lnTo>
                  <a:lnTo>
                    <a:pt x="1835" y="1480"/>
                  </a:lnTo>
                  <a:lnTo>
                    <a:pt x="1837" y="1483"/>
                  </a:lnTo>
                  <a:lnTo>
                    <a:pt x="1843" y="1491"/>
                  </a:lnTo>
                  <a:lnTo>
                    <a:pt x="1846" y="1497"/>
                  </a:lnTo>
                  <a:lnTo>
                    <a:pt x="1847" y="1501"/>
                  </a:lnTo>
                  <a:lnTo>
                    <a:pt x="1844" y="1506"/>
                  </a:lnTo>
                  <a:lnTo>
                    <a:pt x="1835" y="1509"/>
                  </a:lnTo>
                  <a:lnTo>
                    <a:pt x="1824" y="1509"/>
                  </a:lnTo>
                  <a:lnTo>
                    <a:pt x="1816" y="1508"/>
                  </a:lnTo>
                  <a:lnTo>
                    <a:pt x="1810" y="1508"/>
                  </a:lnTo>
                  <a:lnTo>
                    <a:pt x="1804" y="1509"/>
                  </a:lnTo>
                  <a:lnTo>
                    <a:pt x="1798" y="1517"/>
                  </a:lnTo>
                  <a:lnTo>
                    <a:pt x="1790" y="1528"/>
                  </a:lnTo>
                  <a:lnTo>
                    <a:pt x="1784" y="1536"/>
                  </a:lnTo>
                  <a:lnTo>
                    <a:pt x="1778" y="1539"/>
                  </a:lnTo>
                  <a:lnTo>
                    <a:pt x="1767" y="1539"/>
                  </a:lnTo>
                  <a:lnTo>
                    <a:pt x="1759" y="1536"/>
                  </a:lnTo>
                  <a:lnTo>
                    <a:pt x="1754" y="1532"/>
                  </a:lnTo>
                  <a:lnTo>
                    <a:pt x="1750" y="1532"/>
                  </a:lnTo>
                  <a:lnTo>
                    <a:pt x="1746" y="1536"/>
                  </a:lnTo>
                  <a:lnTo>
                    <a:pt x="1742" y="1543"/>
                  </a:lnTo>
                  <a:lnTo>
                    <a:pt x="1736" y="1556"/>
                  </a:lnTo>
                  <a:lnTo>
                    <a:pt x="1731" y="1564"/>
                  </a:lnTo>
                  <a:lnTo>
                    <a:pt x="1731" y="1570"/>
                  </a:lnTo>
                  <a:lnTo>
                    <a:pt x="1740" y="1576"/>
                  </a:lnTo>
                  <a:lnTo>
                    <a:pt x="1750" y="1577"/>
                  </a:lnTo>
                  <a:lnTo>
                    <a:pt x="1759" y="1576"/>
                  </a:lnTo>
                  <a:lnTo>
                    <a:pt x="1768" y="1573"/>
                  </a:lnTo>
                  <a:lnTo>
                    <a:pt x="1774" y="1571"/>
                  </a:lnTo>
                  <a:lnTo>
                    <a:pt x="1781" y="1573"/>
                  </a:lnTo>
                  <a:lnTo>
                    <a:pt x="1784" y="1579"/>
                  </a:lnTo>
                  <a:lnTo>
                    <a:pt x="1785" y="1599"/>
                  </a:lnTo>
                  <a:lnTo>
                    <a:pt x="1781" y="1618"/>
                  </a:lnTo>
                  <a:lnTo>
                    <a:pt x="1774" y="1635"/>
                  </a:lnTo>
                  <a:lnTo>
                    <a:pt x="1770" y="1646"/>
                  </a:lnTo>
                  <a:lnTo>
                    <a:pt x="1768" y="1655"/>
                  </a:lnTo>
                  <a:lnTo>
                    <a:pt x="1771" y="1663"/>
                  </a:lnTo>
                  <a:lnTo>
                    <a:pt x="1781" y="1671"/>
                  </a:lnTo>
                  <a:lnTo>
                    <a:pt x="1792" y="1677"/>
                  </a:lnTo>
                  <a:lnTo>
                    <a:pt x="1802" y="1682"/>
                  </a:lnTo>
                  <a:lnTo>
                    <a:pt x="1813" y="1688"/>
                  </a:lnTo>
                  <a:lnTo>
                    <a:pt x="1827" y="1689"/>
                  </a:lnTo>
                  <a:lnTo>
                    <a:pt x="1840" y="1691"/>
                  </a:lnTo>
                  <a:lnTo>
                    <a:pt x="1847" y="1691"/>
                  </a:lnTo>
                  <a:lnTo>
                    <a:pt x="1855" y="1689"/>
                  </a:lnTo>
                  <a:lnTo>
                    <a:pt x="1860" y="1683"/>
                  </a:lnTo>
                  <a:lnTo>
                    <a:pt x="1868" y="1674"/>
                  </a:lnTo>
                  <a:lnTo>
                    <a:pt x="1871" y="1664"/>
                  </a:lnTo>
                  <a:lnTo>
                    <a:pt x="1872" y="1657"/>
                  </a:lnTo>
                  <a:lnTo>
                    <a:pt x="1874" y="1650"/>
                  </a:lnTo>
                  <a:lnTo>
                    <a:pt x="1875" y="1644"/>
                  </a:lnTo>
                  <a:lnTo>
                    <a:pt x="1882" y="1638"/>
                  </a:lnTo>
                  <a:lnTo>
                    <a:pt x="1893" y="1632"/>
                  </a:lnTo>
                  <a:lnTo>
                    <a:pt x="1905" y="1627"/>
                  </a:lnTo>
                  <a:lnTo>
                    <a:pt x="1916" y="1624"/>
                  </a:lnTo>
                  <a:lnTo>
                    <a:pt x="1928" y="1621"/>
                  </a:lnTo>
                  <a:lnTo>
                    <a:pt x="1941" y="1619"/>
                  </a:lnTo>
                  <a:lnTo>
                    <a:pt x="1955" y="1613"/>
                  </a:lnTo>
                  <a:lnTo>
                    <a:pt x="1973" y="1605"/>
                  </a:lnTo>
                  <a:lnTo>
                    <a:pt x="2001" y="1590"/>
                  </a:lnTo>
                  <a:lnTo>
                    <a:pt x="2025" y="1579"/>
                  </a:lnTo>
                  <a:lnTo>
                    <a:pt x="2043" y="1568"/>
                  </a:lnTo>
                  <a:lnTo>
                    <a:pt x="2056" y="1560"/>
                  </a:lnTo>
                  <a:lnTo>
                    <a:pt x="2062" y="1556"/>
                  </a:lnTo>
                  <a:lnTo>
                    <a:pt x="2065" y="1551"/>
                  </a:lnTo>
                  <a:lnTo>
                    <a:pt x="2070" y="1546"/>
                  </a:lnTo>
                  <a:lnTo>
                    <a:pt x="2077" y="1543"/>
                  </a:lnTo>
                  <a:lnTo>
                    <a:pt x="2091" y="1542"/>
                  </a:lnTo>
                  <a:lnTo>
                    <a:pt x="2110" y="1537"/>
                  </a:lnTo>
                  <a:lnTo>
                    <a:pt x="2126" y="1529"/>
                  </a:lnTo>
                  <a:lnTo>
                    <a:pt x="2138" y="1518"/>
                  </a:lnTo>
                  <a:lnTo>
                    <a:pt x="2149" y="1508"/>
                  </a:lnTo>
                  <a:lnTo>
                    <a:pt x="2158" y="1497"/>
                  </a:lnTo>
                  <a:lnTo>
                    <a:pt x="2166" y="1489"/>
                  </a:lnTo>
                  <a:lnTo>
                    <a:pt x="2174" y="1486"/>
                  </a:lnTo>
                  <a:lnTo>
                    <a:pt x="2181" y="1481"/>
                  </a:lnTo>
                  <a:lnTo>
                    <a:pt x="2191" y="1475"/>
                  </a:lnTo>
                  <a:lnTo>
                    <a:pt x="2200" y="1463"/>
                  </a:lnTo>
                  <a:lnTo>
                    <a:pt x="2209" y="1449"/>
                  </a:lnTo>
                  <a:lnTo>
                    <a:pt x="2216" y="1438"/>
                  </a:lnTo>
                  <a:lnTo>
                    <a:pt x="2220" y="1430"/>
                  </a:lnTo>
                  <a:lnTo>
                    <a:pt x="2226" y="1421"/>
                  </a:lnTo>
                  <a:lnTo>
                    <a:pt x="2237" y="1410"/>
                  </a:lnTo>
                  <a:lnTo>
                    <a:pt x="2245" y="1402"/>
                  </a:lnTo>
                  <a:lnTo>
                    <a:pt x="2250" y="1396"/>
                  </a:lnTo>
                  <a:lnTo>
                    <a:pt x="2253" y="1391"/>
                  </a:lnTo>
                  <a:lnTo>
                    <a:pt x="2256" y="1385"/>
                  </a:lnTo>
                  <a:lnTo>
                    <a:pt x="2259" y="1374"/>
                  </a:lnTo>
                  <a:lnTo>
                    <a:pt x="2264" y="1359"/>
                  </a:lnTo>
                  <a:lnTo>
                    <a:pt x="2267" y="1346"/>
                  </a:lnTo>
                  <a:lnTo>
                    <a:pt x="2267" y="1335"/>
                  </a:lnTo>
                  <a:lnTo>
                    <a:pt x="2265" y="1327"/>
                  </a:lnTo>
                  <a:lnTo>
                    <a:pt x="2264" y="1321"/>
                  </a:lnTo>
                  <a:lnTo>
                    <a:pt x="2265" y="1317"/>
                  </a:lnTo>
                  <a:lnTo>
                    <a:pt x="2272" y="1309"/>
                  </a:lnTo>
                  <a:lnTo>
                    <a:pt x="2286" y="1301"/>
                  </a:lnTo>
                  <a:lnTo>
                    <a:pt x="2306" y="1289"/>
                  </a:lnTo>
                  <a:lnTo>
                    <a:pt x="2324" y="1279"/>
                  </a:lnTo>
                  <a:lnTo>
                    <a:pt x="2340" y="1273"/>
                  </a:lnTo>
                  <a:lnTo>
                    <a:pt x="2359" y="1265"/>
                  </a:lnTo>
                  <a:lnTo>
                    <a:pt x="2382" y="1255"/>
                  </a:lnTo>
                  <a:lnTo>
                    <a:pt x="2397" y="1247"/>
                  </a:lnTo>
                  <a:lnTo>
                    <a:pt x="2408" y="1241"/>
                  </a:lnTo>
                  <a:lnTo>
                    <a:pt x="2413" y="1234"/>
                  </a:lnTo>
                  <a:lnTo>
                    <a:pt x="2416" y="1230"/>
                  </a:lnTo>
                  <a:lnTo>
                    <a:pt x="2418" y="1223"/>
                  </a:lnTo>
                  <a:lnTo>
                    <a:pt x="2421" y="1216"/>
                  </a:lnTo>
                  <a:lnTo>
                    <a:pt x="2424" y="1206"/>
                  </a:lnTo>
                  <a:lnTo>
                    <a:pt x="2430" y="1194"/>
                  </a:lnTo>
                  <a:lnTo>
                    <a:pt x="2432" y="1185"/>
                  </a:lnTo>
                  <a:lnTo>
                    <a:pt x="2433" y="1174"/>
                  </a:lnTo>
                  <a:lnTo>
                    <a:pt x="2433" y="1161"/>
                  </a:lnTo>
                  <a:lnTo>
                    <a:pt x="2436" y="1143"/>
                  </a:lnTo>
                  <a:lnTo>
                    <a:pt x="2438" y="1124"/>
                  </a:lnTo>
                  <a:lnTo>
                    <a:pt x="2439" y="1107"/>
                  </a:lnTo>
                  <a:lnTo>
                    <a:pt x="2439" y="1090"/>
                  </a:lnTo>
                  <a:lnTo>
                    <a:pt x="2444" y="1074"/>
                  </a:lnTo>
                  <a:lnTo>
                    <a:pt x="2455" y="1057"/>
                  </a:lnTo>
                  <a:lnTo>
                    <a:pt x="2466" y="1042"/>
                  </a:lnTo>
                  <a:lnTo>
                    <a:pt x="2475" y="1028"/>
                  </a:lnTo>
                  <a:lnTo>
                    <a:pt x="2481" y="1017"/>
                  </a:lnTo>
                  <a:lnTo>
                    <a:pt x="2487" y="1006"/>
                  </a:lnTo>
                  <a:lnTo>
                    <a:pt x="2495" y="997"/>
                  </a:lnTo>
                  <a:lnTo>
                    <a:pt x="2500" y="992"/>
                  </a:lnTo>
                  <a:lnTo>
                    <a:pt x="2503" y="991"/>
                  </a:lnTo>
                  <a:lnTo>
                    <a:pt x="2505" y="989"/>
                  </a:lnTo>
                  <a:lnTo>
                    <a:pt x="2506" y="987"/>
                  </a:lnTo>
                  <a:lnTo>
                    <a:pt x="2508" y="987"/>
                  </a:lnTo>
                  <a:lnTo>
                    <a:pt x="2509" y="987"/>
                  </a:lnTo>
                  <a:lnTo>
                    <a:pt x="2511" y="987"/>
                  </a:lnTo>
                  <a:lnTo>
                    <a:pt x="2512" y="986"/>
                  </a:lnTo>
                  <a:lnTo>
                    <a:pt x="2514" y="983"/>
                  </a:lnTo>
                  <a:lnTo>
                    <a:pt x="2517" y="980"/>
                  </a:lnTo>
                  <a:lnTo>
                    <a:pt x="2522" y="972"/>
                  </a:lnTo>
                  <a:lnTo>
                    <a:pt x="2523" y="966"/>
                  </a:lnTo>
                  <a:lnTo>
                    <a:pt x="2523" y="958"/>
                  </a:lnTo>
                  <a:lnTo>
                    <a:pt x="2523" y="950"/>
                  </a:lnTo>
                  <a:lnTo>
                    <a:pt x="2526" y="938"/>
                  </a:lnTo>
                  <a:lnTo>
                    <a:pt x="2531" y="919"/>
                  </a:lnTo>
                  <a:lnTo>
                    <a:pt x="2537" y="890"/>
                  </a:lnTo>
                  <a:lnTo>
                    <a:pt x="2542" y="865"/>
                  </a:lnTo>
                  <a:lnTo>
                    <a:pt x="2545" y="843"/>
                  </a:lnTo>
                  <a:lnTo>
                    <a:pt x="2548" y="826"/>
                  </a:lnTo>
                  <a:lnTo>
                    <a:pt x="2551" y="817"/>
                  </a:lnTo>
                  <a:lnTo>
                    <a:pt x="2551" y="810"/>
                  </a:lnTo>
                  <a:lnTo>
                    <a:pt x="2553" y="804"/>
                  </a:lnTo>
                  <a:lnTo>
                    <a:pt x="2554" y="798"/>
                  </a:lnTo>
                  <a:lnTo>
                    <a:pt x="2559" y="792"/>
                  </a:lnTo>
                  <a:lnTo>
                    <a:pt x="2567" y="781"/>
                  </a:lnTo>
                  <a:lnTo>
                    <a:pt x="2576" y="768"/>
                  </a:lnTo>
                  <a:lnTo>
                    <a:pt x="2582" y="758"/>
                  </a:lnTo>
                  <a:lnTo>
                    <a:pt x="2585" y="748"/>
                  </a:lnTo>
                  <a:lnTo>
                    <a:pt x="2587" y="737"/>
                  </a:lnTo>
                  <a:lnTo>
                    <a:pt x="2587" y="722"/>
                  </a:lnTo>
                  <a:lnTo>
                    <a:pt x="2587" y="703"/>
                  </a:lnTo>
                  <a:lnTo>
                    <a:pt x="2590" y="686"/>
                  </a:lnTo>
                  <a:lnTo>
                    <a:pt x="2593" y="669"/>
                  </a:lnTo>
                  <a:lnTo>
                    <a:pt x="2593" y="650"/>
                  </a:lnTo>
                  <a:lnTo>
                    <a:pt x="2590" y="632"/>
                  </a:lnTo>
                  <a:lnTo>
                    <a:pt x="2587" y="618"/>
                  </a:lnTo>
                  <a:lnTo>
                    <a:pt x="2581" y="609"/>
                  </a:lnTo>
                  <a:lnTo>
                    <a:pt x="2571" y="598"/>
                  </a:lnTo>
                  <a:lnTo>
                    <a:pt x="2560" y="590"/>
                  </a:lnTo>
                  <a:lnTo>
                    <a:pt x="2551" y="588"/>
                  </a:lnTo>
                  <a:lnTo>
                    <a:pt x="2540" y="588"/>
                  </a:lnTo>
                  <a:lnTo>
                    <a:pt x="2528" y="588"/>
                  </a:lnTo>
                  <a:lnTo>
                    <a:pt x="2517" y="588"/>
                  </a:lnTo>
                  <a:lnTo>
                    <a:pt x="2508" y="588"/>
                  </a:lnTo>
                  <a:lnTo>
                    <a:pt x="2500" y="587"/>
                  </a:lnTo>
                  <a:lnTo>
                    <a:pt x="2495" y="581"/>
                  </a:lnTo>
                  <a:lnTo>
                    <a:pt x="2494" y="570"/>
                  </a:lnTo>
                  <a:lnTo>
                    <a:pt x="2492" y="559"/>
                  </a:lnTo>
                  <a:lnTo>
                    <a:pt x="2492" y="550"/>
                  </a:lnTo>
                  <a:lnTo>
                    <a:pt x="2492" y="542"/>
                  </a:lnTo>
                  <a:lnTo>
                    <a:pt x="2494" y="537"/>
                  </a:lnTo>
                  <a:lnTo>
                    <a:pt x="2500" y="534"/>
                  </a:lnTo>
                  <a:lnTo>
                    <a:pt x="2511" y="536"/>
                  </a:lnTo>
                  <a:lnTo>
                    <a:pt x="2526" y="540"/>
                  </a:lnTo>
                  <a:lnTo>
                    <a:pt x="2536" y="546"/>
                  </a:lnTo>
                  <a:lnTo>
                    <a:pt x="2543" y="550"/>
                  </a:lnTo>
                  <a:lnTo>
                    <a:pt x="2548" y="548"/>
                  </a:lnTo>
                  <a:lnTo>
                    <a:pt x="2553" y="536"/>
                  </a:lnTo>
                  <a:lnTo>
                    <a:pt x="2557" y="523"/>
                  </a:lnTo>
                  <a:lnTo>
                    <a:pt x="2560" y="514"/>
                  </a:lnTo>
                  <a:lnTo>
                    <a:pt x="2565" y="508"/>
                  </a:lnTo>
                  <a:lnTo>
                    <a:pt x="2568" y="498"/>
                  </a:lnTo>
                  <a:lnTo>
                    <a:pt x="2571" y="486"/>
                  </a:lnTo>
                  <a:lnTo>
                    <a:pt x="2574" y="470"/>
                  </a:lnTo>
                  <a:lnTo>
                    <a:pt x="2579" y="459"/>
                  </a:lnTo>
                  <a:lnTo>
                    <a:pt x="2581" y="450"/>
                  </a:lnTo>
                  <a:lnTo>
                    <a:pt x="2581" y="439"/>
                  </a:lnTo>
                  <a:lnTo>
                    <a:pt x="2576" y="427"/>
                  </a:lnTo>
                  <a:lnTo>
                    <a:pt x="2567" y="411"/>
                  </a:lnTo>
                  <a:lnTo>
                    <a:pt x="2560" y="402"/>
                  </a:lnTo>
                  <a:lnTo>
                    <a:pt x="2554" y="391"/>
                  </a:lnTo>
                  <a:lnTo>
                    <a:pt x="2551" y="380"/>
                  </a:lnTo>
                  <a:lnTo>
                    <a:pt x="2546" y="369"/>
                  </a:lnTo>
                  <a:lnTo>
                    <a:pt x="2542" y="362"/>
                  </a:lnTo>
                  <a:lnTo>
                    <a:pt x="2534" y="354"/>
                  </a:lnTo>
                  <a:lnTo>
                    <a:pt x="2531" y="345"/>
                  </a:lnTo>
                  <a:lnTo>
                    <a:pt x="2531" y="334"/>
                  </a:lnTo>
                  <a:lnTo>
                    <a:pt x="2536" y="321"/>
                  </a:lnTo>
                  <a:lnTo>
                    <a:pt x="2543" y="310"/>
                  </a:lnTo>
                  <a:lnTo>
                    <a:pt x="2553" y="301"/>
                  </a:lnTo>
                  <a:lnTo>
                    <a:pt x="2560" y="290"/>
                  </a:lnTo>
                  <a:lnTo>
                    <a:pt x="2564" y="282"/>
                  </a:lnTo>
                  <a:lnTo>
                    <a:pt x="2565" y="276"/>
                  </a:lnTo>
                  <a:lnTo>
                    <a:pt x="2568" y="275"/>
                  </a:lnTo>
                  <a:lnTo>
                    <a:pt x="2574" y="273"/>
                  </a:lnTo>
                  <a:lnTo>
                    <a:pt x="2587" y="275"/>
                  </a:lnTo>
                  <a:lnTo>
                    <a:pt x="2604" y="276"/>
                  </a:lnTo>
                  <a:lnTo>
                    <a:pt x="2615" y="278"/>
                  </a:lnTo>
                  <a:lnTo>
                    <a:pt x="2623" y="273"/>
                  </a:lnTo>
                  <a:lnTo>
                    <a:pt x="2630" y="261"/>
                  </a:lnTo>
                  <a:lnTo>
                    <a:pt x="2640" y="242"/>
                  </a:lnTo>
                  <a:lnTo>
                    <a:pt x="2644" y="225"/>
                  </a:lnTo>
                  <a:lnTo>
                    <a:pt x="2646" y="205"/>
                  </a:lnTo>
                  <a:lnTo>
                    <a:pt x="2649" y="196"/>
                  </a:lnTo>
                  <a:lnTo>
                    <a:pt x="2651" y="192"/>
                  </a:lnTo>
                  <a:lnTo>
                    <a:pt x="2655" y="189"/>
                  </a:lnTo>
                  <a:lnTo>
                    <a:pt x="2657" y="188"/>
                  </a:lnTo>
                  <a:lnTo>
                    <a:pt x="2658" y="183"/>
                  </a:lnTo>
                  <a:lnTo>
                    <a:pt x="2655" y="177"/>
                  </a:lnTo>
                  <a:lnTo>
                    <a:pt x="2651" y="166"/>
                  </a:lnTo>
                  <a:lnTo>
                    <a:pt x="2646" y="158"/>
                  </a:lnTo>
                  <a:lnTo>
                    <a:pt x="2641" y="152"/>
                  </a:lnTo>
                  <a:lnTo>
                    <a:pt x="2641" y="146"/>
                  </a:lnTo>
                  <a:lnTo>
                    <a:pt x="2644" y="138"/>
                  </a:lnTo>
                  <a:lnTo>
                    <a:pt x="2646" y="130"/>
                  </a:lnTo>
                  <a:lnTo>
                    <a:pt x="2644" y="121"/>
                  </a:lnTo>
                  <a:lnTo>
                    <a:pt x="2643" y="113"/>
                  </a:lnTo>
                  <a:lnTo>
                    <a:pt x="2641" y="107"/>
                  </a:lnTo>
                  <a:lnTo>
                    <a:pt x="2641" y="101"/>
                  </a:lnTo>
                  <a:lnTo>
                    <a:pt x="2646" y="99"/>
                  </a:lnTo>
                  <a:lnTo>
                    <a:pt x="2654" y="99"/>
                  </a:lnTo>
                  <a:lnTo>
                    <a:pt x="2668" y="105"/>
                  </a:lnTo>
                  <a:lnTo>
                    <a:pt x="2677" y="112"/>
                  </a:lnTo>
                  <a:lnTo>
                    <a:pt x="2685" y="118"/>
                  </a:lnTo>
                  <a:lnTo>
                    <a:pt x="2691" y="121"/>
                  </a:lnTo>
                  <a:lnTo>
                    <a:pt x="2699" y="119"/>
                  </a:lnTo>
                  <a:lnTo>
                    <a:pt x="2706" y="112"/>
                  </a:lnTo>
                  <a:lnTo>
                    <a:pt x="2714" y="109"/>
                  </a:lnTo>
                  <a:lnTo>
                    <a:pt x="2719" y="109"/>
                  </a:lnTo>
                  <a:lnTo>
                    <a:pt x="2727" y="116"/>
                  </a:lnTo>
                  <a:lnTo>
                    <a:pt x="2731" y="132"/>
                  </a:lnTo>
                  <a:lnTo>
                    <a:pt x="2733" y="150"/>
                  </a:lnTo>
                  <a:lnTo>
                    <a:pt x="2733" y="174"/>
                  </a:lnTo>
                  <a:lnTo>
                    <a:pt x="2734" y="188"/>
                  </a:lnTo>
                  <a:lnTo>
                    <a:pt x="2734" y="203"/>
                  </a:lnTo>
                  <a:lnTo>
                    <a:pt x="2738" y="217"/>
                  </a:lnTo>
                  <a:lnTo>
                    <a:pt x="2744" y="228"/>
                  </a:lnTo>
                  <a:lnTo>
                    <a:pt x="2753" y="236"/>
                  </a:lnTo>
                  <a:lnTo>
                    <a:pt x="2766" y="242"/>
                  </a:lnTo>
                  <a:lnTo>
                    <a:pt x="2775" y="248"/>
                  </a:lnTo>
                  <a:lnTo>
                    <a:pt x="2783" y="251"/>
                  </a:lnTo>
                  <a:lnTo>
                    <a:pt x="2787" y="250"/>
                  </a:lnTo>
                  <a:lnTo>
                    <a:pt x="2793" y="239"/>
                  </a:lnTo>
                  <a:lnTo>
                    <a:pt x="2793" y="228"/>
                  </a:lnTo>
                  <a:lnTo>
                    <a:pt x="2792" y="216"/>
                  </a:lnTo>
                  <a:lnTo>
                    <a:pt x="2787" y="203"/>
                  </a:lnTo>
                  <a:lnTo>
                    <a:pt x="2783" y="192"/>
                  </a:lnTo>
                  <a:lnTo>
                    <a:pt x="2781" y="185"/>
                  </a:lnTo>
                  <a:lnTo>
                    <a:pt x="2783" y="178"/>
                  </a:lnTo>
                  <a:lnTo>
                    <a:pt x="2789" y="177"/>
                  </a:lnTo>
                  <a:lnTo>
                    <a:pt x="2803" y="182"/>
                  </a:lnTo>
                  <a:lnTo>
                    <a:pt x="2815" y="189"/>
                  </a:lnTo>
                  <a:lnTo>
                    <a:pt x="2828" y="199"/>
                  </a:lnTo>
                  <a:lnTo>
                    <a:pt x="2840" y="209"/>
                  </a:lnTo>
                  <a:lnTo>
                    <a:pt x="2851" y="217"/>
                  </a:lnTo>
                  <a:lnTo>
                    <a:pt x="2859" y="225"/>
                  </a:lnTo>
                  <a:lnTo>
                    <a:pt x="2865" y="230"/>
                  </a:lnTo>
                  <a:lnTo>
                    <a:pt x="2871" y="230"/>
                  </a:lnTo>
                  <a:lnTo>
                    <a:pt x="2877" y="222"/>
                  </a:lnTo>
                  <a:lnTo>
                    <a:pt x="2890" y="188"/>
                  </a:lnTo>
                  <a:lnTo>
                    <a:pt x="2894" y="154"/>
                  </a:lnTo>
                  <a:lnTo>
                    <a:pt x="2896" y="141"/>
                  </a:lnTo>
                  <a:lnTo>
                    <a:pt x="2899" y="130"/>
                  </a:lnTo>
                  <a:lnTo>
                    <a:pt x="2901" y="121"/>
                  </a:lnTo>
                  <a:lnTo>
                    <a:pt x="2898" y="112"/>
                  </a:lnTo>
                  <a:lnTo>
                    <a:pt x="2890" y="104"/>
                  </a:lnTo>
                  <a:lnTo>
                    <a:pt x="2879" y="98"/>
                  </a:lnTo>
                  <a:lnTo>
                    <a:pt x="2870" y="96"/>
                  </a:lnTo>
                  <a:lnTo>
                    <a:pt x="2863" y="98"/>
                  </a:lnTo>
                  <a:lnTo>
                    <a:pt x="2857" y="102"/>
                  </a:lnTo>
                  <a:lnTo>
                    <a:pt x="2851" y="109"/>
                  </a:lnTo>
                  <a:lnTo>
                    <a:pt x="2843" y="116"/>
                  </a:lnTo>
                  <a:lnTo>
                    <a:pt x="2835" y="119"/>
                  </a:lnTo>
                  <a:lnTo>
                    <a:pt x="2826" y="119"/>
                  </a:lnTo>
                  <a:lnTo>
                    <a:pt x="2811" y="119"/>
                  </a:lnTo>
                  <a:lnTo>
                    <a:pt x="2803" y="123"/>
                  </a:lnTo>
                  <a:lnTo>
                    <a:pt x="2797" y="127"/>
                  </a:lnTo>
                  <a:lnTo>
                    <a:pt x="2790" y="133"/>
                  </a:lnTo>
                  <a:lnTo>
                    <a:pt x="2787" y="140"/>
                  </a:lnTo>
                  <a:lnTo>
                    <a:pt x="2783" y="143"/>
                  </a:lnTo>
                  <a:lnTo>
                    <a:pt x="2779" y="143"/>
                  </a:lnTo>
                  <a:lnTo>
                    <a:pt x="2773" y="135"/>
                  </a:lnTo>
                  <a:lnTo>
                    <a:pt x="2766" y="119"/>
                  </a:lnTo>
                  <a:lnTo>
                    <a:pt x="2762" y="107"/>
                  </a:lnTo>
                  <a:lnTo>
                    <a:pt x="2764" y="93"/>
                  </a:lnTo>
                  <a:lnTo>
                    <a:pt x="2769" y="76"/>
                  </a:lnTo>
                  <a:lnTo>
                    <a:pt x="2773" y="62"/>
                  </a:lnTo>
                  <a:lnTo>
                    <a:pt x="2775" y="46"/>
                  </a:lnTo>
                  <a:lnTo>
                    <a:pt x="2778" y="31"/>
                  </a:lnTo>
                  <a:lnTo>
                    <a:pt x="2783" y="18"/>
                  </a:lnTo>
                  <a:lnTo>
                    <a:pt x="2789" y="8"/>
                  </a:lnTo>
                  <a:lnTo>
                    <a:pt x="2800" y="1"/>
                  </a:lnTo>
                  <a:lnTo>
                    <a:pt x="2815" y="0"/>
                  </a:lnTo>
                  <a:lnTo>
                    <a:pt x="2832" y="5"/>
                  </a:lnTo>
                  <a:lnTo>
                    <a:pt x="2849" y="11"/>
                  </a:lnTo>
                  <a:lnTo>
                    <a:pt x="2863" y="20"/>
                  </a:lnTo>
                  <a:lnTo>
                    <a:pt x="2874" y="28"/>
                  </a:lnTo>
                  <a:lnTo>
                    <a:pt x="2879" y="36"/>
                  </a:lnTo>
                  <a:lnTo>
                    <a:pt x="2882" y="45"/>
                  </a:lnTo>
                  <a:lnTo>
                    <a:pt x="2885" y="53"/>
                  </a:lnTo>
                  <a:lnTo>
                    <a:pt x="2887" y="59"/>
                  </a:lnTo>
                  <a:lnTo>
                    <a:pt x="2891" y="60"/>
                  </a:lnTo>
                  <a:lnTo>
                    <a:pt x="2898" y="60"/>
                  </a:lnTo>
                  <a:lnTo>
                    <a:pt x="2907" y="54"/>
                  </a:lnTo>
                  <a:lnTo>
                    <a:pt x="2916" y="46"/>
                  </a:lnTo>
                  <a:lnTo>
                    <a:pt x="2924" y="39"/>
                  </a:lnTo>
                  <a:lnTo>
                    <a:pt x="2932" y="34"/>
                  </a:lnTo>
                  <a:lnTo>
                    <a:pt x="2943" y="32"/>
                  </a:lnTo>
                  <a:lnTo>
                    <a:pt x="2949" y="36"/>
                  </a:lnTo>
                  <a:lnTo>
                    <a:pt x="2952" y="43"/>
                  </a:lnTo>
                  <a:lnTo>
                    <a:pt x="2952" y="54"/>
                  </a:lnTo>
                  <a:lnTo>
                    <a:pt x="2950" y="67"/>
                  </a:lnTo>
                  <a:lnTo>
                    <a:pt x="2946" y="79"/>
                  </a:lnTo>
                  <a:lnTo>
                    <a:pt x="2943" y="90"/>
                  </a:lnTo>
                  <a:lnTo>
                    <a:pt x="2939" y="99"/>
                  </a:lnTo>
                  <a:lnTo>
                    <a:pt x="2936" y="113"/>
                  </a:lnTo>
                  <a:lnTo>
                    <a:pt x="2936" y="132"/>
                  </a:lnTo>
                  <a:lnTo>
                    <a:pt x="2936" y="152"/>
                  </a:lnTo>
                  <a:lnTo>
                    <a:pt x="2938" y="171"/>
                  </a:lnTo>
                  <a:lnTo>
                    <a:pt x="2939" y="185"/>
                  </a:lnTo>
                  <a:lnTo>
                    <a:pt x="2941" y="199"/>
                  </a:lnTo>
                  <a:lnTo>
                    <a:pt x="2943" y="219"/>
                  </a:lnTo>
                  <a:lnTo>
                    <a:pt x="2944" y="241"/>
                  </a:lnTo>
                  <a:lnTo>
                    <a:pt x="2946" y="262"/>
                  </a:lnTo>
                  <a:lnTo>
                    <a:pt x="2949" y="282"/>
                  </a:lnTo>
                  <a:lnTo>
                    <a:pt x="2950" y="296"/>
                  </a:lnTo>
                  <a:lnTo>
                    <a:pt x="2955" y="309"/>
                  </a:lnTo>
                  <a:lnTo>
                    <a:pt x="2958" y="320"/>
                  </a:lnTo>
                  <a:lnTo>
                    <a:pt x="2964" y="329"/>
                  </a:lnTo>
                  <a:lnTo>
                    <a:pt x="2971" y="335"/>
                  </a:lnTo>
                  <a:lnTo>
                    <a:pt x="2980" y="337"/>
                  </a:lnTo>
                  <a:lnTo>
                    <a:pt x="2992" y="338"/>
                  </a:lnTo>
                  <a:lnTo>
                    <a:pt x="3002" y="343"/>
                  </a:lnTo>
                  <a:lnTo>
                    <a:pt x="3009" y="352"/>
                  </a:lnTo>
                  <a:lnTo>
                    <a:pt x="3017" y="363"/>
                  </a:lnTo>
                  <a:lnTo>
                    <a:pt x="3023" y="373"/>
                  </a:lnTo>
                  <a:lnTo>
                    <a:pt x="3033" y="383"/>
                  </a:lnTo>
                  <a:lnTo>
                    <a:pt x="3044" y="394"/>
                  </a:lnTo>
                  <a:lnTo>
                    <a:pt x="3054" y="408"/>
                  </a:lnTo>
                  <a:lnTo>
                    <a:pt x="3062" y="424"/>
                  </a:lnTo>
                  <a:lnTo>
                    <a:pt x="3067" y="442"/>
                  </a:lnTo>
                  <a:lnTo>
                    <a:pt x="3070" y="477"/>
                  </a:lnTo>
                  <a:lnTo>
                    <a:pt x="3076" y="503"/>
                  </a:lnTo>
                  <a:lnTo>
                    <a:pt x="3089" y="528"/>
                  </a:lnTo>
                  <a:lnTo>
                    <a:pt x="3098" y="539"/>
                  </a:lnTo>
                  <a:lnTo>
                    <a:pt x="3106" y="546"/>
                  </a:lnTo>
                  <a:lnTo>
                    <a:pt x="3112" y="553"/>
                  </a:lnTo>
                  <a:lnTo>
                    <a:pt x="3115" y="562"/>
                  </a:lnTo>
                  <a:lnTo>
                    <a:pt x="3117" y="577"/>
                  </a:lnTo>
                  <a:lnTo>
                    <a:pt x="3118" y="598"/>
                  </a:lnTo>
                  <a:lnTo>
                    <a:pt x="3121" y="616"/>
                  </a:lnTo>
                  <a:lnTo>
                    <a:pt x="3124" y="632"/>
                  </a:lnTo>
                  <a:lnTo>
                    <a:pt x="3123" y="650"/>
                  </a:lnTo>
                  <a:lnTo>
                    <a:pt x="3123" y="669"/>
                  </a:lnTo>
                  <a:lnTo>
                    <a:pt x="3126" y="688"/>
                  </a:lnTo>
                  <a:lnTo>
                    <a:pt x="3129" y="703"/>
                  </a:lnTo>
                  <a:lnTo>
                    <a:pt x="3129" y="716"/>
                  </a:lnTo>
                  <a:lnTo>
                    <a:pt x="3126" y="731"/>
                  </a:lnTo>
                  <a:lnTo>
                    <a:pt x="3121" y="753"/>
                  </a:lnTo>
                  <a:lnTo>
                    <a:pt x="3115" y="776"/>
                  </a:lnTo>
                  <a:lnTo>
                    <a:pt x="3107" y="800"/>
                  </a:lnTo>
                  <a:lnTo>
                    <a:pt x="3096" y="818"/>
                  </a:lnTo>
                  <a:lnTo>
                    <a:pt x="3087" y="829"/>
                  </a:lnTo>
                  <a:lnTo>
                    <a:pt x="3078" y="838"/>
                  </a:lnTo>
                  <a:lnTo>
                    <a:pt x="3070" y="849"/>
                  </a:lnTo>
                  <a:lnTo>
                    <a:pt x="3064" y="860"/>
                  </a:lnTo>
                  <a:lnTo>
                    <a:pt x="3056" y="871"/>
                  </a:lnTo>
                  <a:lnTo>
                    <a:pt x="3047" y="883"/>
                  </a:lnTo>
                  <a:lnTo>
                    <a:pt x="3036" y="900"/>
                  </a:lnTo>
                  <a:lnTo>
                    <a:pt x="3025" y="918"/>
                  </a:lnTo>
                  <a:lnTo>
                    <a:pt x="3016" y="932"/>
                  </a:lnTo>
                  <a:lnTo>
                    <a:pt x="3009" y="944"/>
                  </a:lnTo>
                  <a:lnTo>
                    <a:pt x="3009" y="959"/>
                  </a:lnTo>
                  <a:lnTo>
                    <a:pt x="3009" y="977"/>
                  </a:lnTo>
                  <a:lnTo>
                    <a:pt x="3008" y="995"/>
                  </a:lnTo>
                  <a:lnTo>
                    <a:pt x="3006" y="1017"/>
                  </a:lnTo>
                  <a:lnTo>
                    <a:pt x="3003" y="1036"/>
                  </a:lnTo>
                  <a:lnTo>
                    <a:pt x="3003" y="1051"/>
                  </a:lnTo>
                  <a:lnTo>
                    <a:pt x="3006" y="1067"/>
                  </a:lnTo>
                  <a:lnTo>
                    <a:pt x="3011" y="1082"/>
                  </a:lnTo>
                  <a:lnTo>
                    <a:pt x="3017" y="1098"/>
                  </a:lnTo>
                  <a:lnTo>
                    <a:pt x="3020" y="1112"/>
                  </a:lnTo>
                  <a:lnTo>
                    <a:pt x="3019" y="1121"/>
                  </a:lnTo>
                  <a:lnTo>
                    <a:pt x="3014" y="1129"/>
                  </a:lnTo>
                  <a:lnTo>
                    <a:pt x="3008" y="1133"/>
                  </a:lnTo>
                  <a:lnTo>
                    <a:pt x="3000" y="1135"/>
                  </a:lnTo>
                  <a:lnTo>
                    <a:pt x="2991" y="1130"/>
                  </a:lnTo>
                  <a:lnTo>
                    <a:pt x="2981" y="1118"/>
                  </a:lnTo>
                  <a:lnTo>
                    <a:pt x="2969" y="1101"/>
                  </a:lnTo>
                  <a:lnTo>
                    <a:pt x="2957" y="1091"/>
                  </a:lnTo>
                  <a:lnTo>
                    <a:pt x="2944" y="1087"/>
                  </a:lnTo>
                  <a:lnTo>
                    <a:pt x="2930" y="1091"/>
                  </a:lnTo>
                  <a:lnTo>
                    <a:pt x="2912" y="1101"/>
                  </a:lnTo>
                  <a:lnTo>
                    <a:pt x="2894" y="1107"/>
                  </a:lnTo>
                  <a:lnTo>
                    <a:pt x="2887" y="1110"/>
                  </a:lnTo>
                  <a:lnTo>
                    <a:pt x="2882" y="1113"/>
                  </a:lnTo>
                  <a:lnTo>
                    <a:pt x="2879" y="1121"/>
                  </a:lnTo>
                  <a:lnTo>
                    <a:pt x="2873" y="1135"/>
                  </a:lnTo>
                  <a:lnTo>
                    <a:pt x="2866" y="1155"/>
                  </a:lnTo>
                  <a:lnTo>
                    <a:pt x="2862" y="1174"/>
                  </a:lnTo>
                  <a:lnTo>
                    <a:pt x="2857" y="1191"/>
                  </a:lnTo>
                  <a:lnTo>
                    <a:pt x="2854" y="1208"/>
                  </a:lnTo>
                  <a:lnTo>
                    <a:pt x="2853" y="1228"/>
                  </a:lnTo>
                  <a:lnTo>
                    <a:pt x="2851" y="1253"/>
                  </a:lnTo>
                  <a:lnTo>
                    <a:pt x="2853" y="1273"/>
                  </a:lnTo>
                  <a:lnTo>
                    <a:pt x="2854" y="1287"/>
                  </a:lnTo>
                  <a:lnTo>
                    <a:pt x="2859" y="1298"/>
                  </a:lnTo>
                  <a:lnTo>
                    <a:pt x="2865" y="1304"/>
                  </a:lnTo>
                  <a:lnTo>
                    <a:pt x="2870" y="1310"/>
                  </a:lnTo>
                  <a:lnTo>
                    <a:pt x="2876" y="1318"/>
                  </a:lnTo>
                  <a:lnTo>
                    <a:pt x="2882" y="1329"/>
                  </a:lnTo>
                  <a:lnTo>
                    <a:pt x="2887" y="1345"/>
                  </a:lnTo>
                  <a:lnTo>
                    <a:pt x="2890" y="1366"/>
                  </a:lnTo>
                  <a:lnTo>
                    <a:pt x="2891" y="1393"/>
                  </a:lnTo>
                  <a:lnTo>
                    <a:pt x="2890" y="1425"/>
                  </a:lnTo>
                  <a:lnTo>
                    <a:pt x="2888" y="1452"/>
                  </a:lnTo>
                  <a:lnTo>
                    <a:pt x="2890" y="1473"/>
                  </a:lnTo>
                  <a:lnTo>
                    <a:pt x="2893" y="1491"/>
                  </a:lnTo>
                  <a:lnTo>
                    <a:pt x="2894" y="1506"/>
                  </a:lnTo>
                  <a:lnTo>
                    <a:pt x="2893" y="1522"/>
                  </a:lnTo>
                  <a:lnTo>
                    <a:pt x="2888" y="1539"/>
                  </a:lnTo>
                  <a:lnTo>
                    <a:pt x="2882" y="1560"/>
                  </a:lnTo>
                  <a:lnTo>
                    <a:pt x="2879" y="1577"/>
                  </a:lnTo>
                  <a:lnTo>
                    <a:pt x="2876" y="1590"/>
                  </a:lnTo>
                  <a:lnTo>
                    <a:pt x="2873" y="1599"/>
                  </a:lnTo>
                  <a:lnTo>
                    <a:pt x="2866" y="1605"/>
                  </a:lnTo>
                  <a:lnTo>
                    <a:pt x="2857" y="1612"/>
                  </a:lnTo>
                  <a:lnTo>
                    <a:pt x="2846" y="1624"/>
                  </a:lnTo>
                  <a:lnTo>
                    <a:pt x="2834" y="1640"/>
                  </a:lnTo>
                  <a:lnTo>
                    <a:pt x="2823" y="1661"/>
                  </a:lnTo>
                  <a:lnTo>
                    <a:pt x="2812" y="1688"/>
                  </a:lnTo>
                  <a:lnTo>
                    <a:pt x="2804" y="1714"/>
                  </a:lnTo>
                  <a:lnTo>
                    <a:pt x="2797" y="1737"/>
                  </a:lnTo>
                  <a:lnTo>
                    <a:pt x="2790" y="1758"/>
                  </a:lnTo>
                  <a:lnTo>
                    <a:pt x="2786" y="1775"/>
                  </a:lnTo>
                  <a:lnTo>
                    <a:pt x="2787" y="1789"/>
                  </a:lnTo>
                  <a:lnTo>
                    <a:pt x="2789" y="1803"/>
                  </a:lnTo>
                  <a:lnTo>
                    <a:pt x="2786" y="1815"/>
                  </a:lnTo>
                  <a:lnTo>
                    <a:pt x="2783" y="1827"/>
                  </a:lnTo>
                  <a:lnTo>
                    <a:pt x="2781" y="1843"/>
                  </a:lnTo>
                  <a:lnTo>
                    <a:pt x="2781" y="1859"/>
                  </a:lnTo>
                  <a:lnTo>
                    <a:pt x="2786" y="1877"/>
                  </a:lnTo>
                  <a:lnTo>
                    <a:pt x="2790" y="1897"/>
                  </a:lnTo>
                  <a:lnTo>
                    <a:pt x="2797" y="1919"/>
                  </a:lnTo>
                  <a:lnTo>
                    <a:pt x="2804" y="1936"/>
                  </a:lnTo>
                  <a:lnTo>
                    <a:pt x="2811" y="1949"/>
                  </a:lnTo>
                  <a:lnTo>
                    <a:pt x="2818" y="1958"/>
                  </a:lnTo>
                  <a:lnTo>
                    <a:pt x="2828" y="1969"/>
                  </a:lnTo>
                  <a:lnTo>
                    <a:pt x="2839" y="1983"/>
                  </a:lnTo>
                  <a:lnTo>
                    <a:pt x="2849" y="1997"/>
                  </a:lnTo>
                  <a:lnTo>
                    <a:pt x="2860" y="2011"/>
                  </a:lnTo>
                  <a:lnTo>
                    <a:pt x="2868" y="2022"/>
                  </a:lnTo>
                  <a:lnTo>
                    <a:pt x="2873" y="2031"/>
                  </a:lnTo>
                  <a:lnTo>
                    <a:pt x="2873" y="2037"/>
                  </a:lnTo>
                  <a:lnTo>
                    <a:pt x="2865" y="2040"/>
                  </a:lnTo>
                  <a:lnTo>
                    <a:pt x="2854" y="2042"/>
                  </a:lnTo>
                  <a:lnTo>
                    <a:pt x="2842" y="2040"/>
                  </a:lnTo>
                  <a:lnTo>
                    <a:pt x="2828" y="2042"/>
                  </a:lnTo>
                  <a:lnTo>
                    <a:pt x="2815" y="2046"/>
                  </a:lnTo>
                  <a:lnTo>
                    <a:pt x="2793" y="2060"/>
                  </a:lnTo>
                  <a:lnTo>
                    <a:pt x="2772" y="2079"/>
                  </a:lnTo>
                  <a:lnTo>
                    <a:pt x="2753" y="2101"/>
                  </a:lnTo>
                  <a:lnTo>
                    <a:pt x="2745" y="2116"/>
                  </a:lnTo>
                  <a:lnTo>
                    <a:pt x="2739" y="2130"/>
                  </a:lnTo>
                  <a:lnTo>
                    <a:pt x="2738" y="2144"/>
                  </a:lnTo>
                  <a:lnTo>
                    <a:pt x="2739" y="2160"/>
                  </a:lnTo>
                  <a:lnTo>
                    <a:pt x="2739" y="2177"/>
                  </a:lnTo>
                  <a:lnTo>
                    <a:pt x="2741" y="2194"/>
                  </a:lnTo>
                  <a:lnTo>
                    <a:pt x="2738" y="2211"/>
                  </a:lnTo>
                  <a:lnTo>
                    <a:pt x="2730" y="2225"/>
                  </a:lnTo>
                  <a:lnTo>
                    <a:pt x="2717" y="2234"/>
                  </a:lnTo>
                  <a:lnTo>
                    <a:pt x="2700" y="2239"/>
                  </a:lnTo>
                  <a:lnTo>
                    <a:pt x="2685" y="2244"/>
                  </a:lnTo>
                  <a:lnTo>
                    <a:pt x="2668" y="2250"/>
                  </a:lnTo>
                  <a:lnTo>
                    <a:pt x="2649" y="2265"/>
                  </a:lnTo>
                  <a:lnTo>
                    <a:pt x="2632" y="2281"/>
                  </a:lnTo>
                  <a:lnTo>
                    <a:pt x="2623" y="2298"/>
                  </a:lnTo>
                  <a:lnTo>
                    <a:pt x="2616" y="2310"/>
                  </a:lnTo>
                  <a:lnTo>
                    <a:pt x="2612" y="2320"/>
                  </a:lnTo>
                  <a:lnTo>
                    <a:pt x="2604" y="2323"/>
                  </a:lnTo>
                  <a:lnTo>
                    <a:pt x="2595" y="2321"/>
                  </a:lnTo>
                  <a:lnTo>
                    <a:pt x="2587" y="2318"/>
                  </a:lnTo>
                  <a:lnTo>
                    <a:pt x="2579" y="2317"/>
                  </a:lnTo>
                  <a:lnTo>
                    <a:pt x="2573" y="2314"/>
                  </a:lnTo>
                  <a:lnTo>
                    <a:pt x="2568" y="2310"/>
                  </a:lnTo>
                  <a:lnTo>
                    <a:pt x="2567" y="2306"/>
                  </a:lnTo>
                  <a:lnTo>
                    <a:pt x="2567" y="2296"/>
                  </a:lnTo>
                  <a:lnTo>
                    <a:pt x="2571" y="2284"/>
                  </a:lnTo>
                  <a:lnTo>
                    <a:pt x="2576" y="2275"/>
                  </a:lnTo>
                  <a:lnTo>
                    <a:pt x="2579" y="2267"/>
                  </a:lnTo>
                  <a:lnTo>
                    <a:pt x="2582" y="2258"/>
                  </a:lnTo>
                  <a:lnTo>
                    <a:pt x="2582" y="2244"/>
                  </a:lnTo>
                  <a:lnTo>
                    <a:pt x="2582" y="2231"/>
                  </a:lnTo>
                  <a:lnTo>
                    <a:pt x="2582" y="2223"/>
                  </a:lnTo>
                  <a:lnTo>
                    <a:pt x="2584" y="2217"/>
                  </a:lnTo>
                  <a:lnTo>
                    <a:pt x="2585" y="2209"/>
                  </a:lnTo>
                  <a:lnTo>
                    <a:pt x="2587" y="2197"/>
                  </a:lnTo>
                  <a:lnTo>
                    <a:pt x="2587" y="2186"/>
                  </a:lnTo>
                  <a:lnTo>
                    <a:pt x="2585" y="2178"/>
                  </a:lnTo>
                  <a:lnTo>
                    <a:pt x="2584" y="2172"/>
                  </a:lnTo>
                  <a:lnTo>
                    <a:pt x="2584" y="2166"/>
                  </a:lnTo>
                  <a:lnTo>
                    <a:pt x="2587" y="2158"/>
                  </a:lnTo>
                  <a:lnTo>
                    <a:pt x="2595" y="2150"/>
                  </a:lnTo>
                  <a:lnTo>
                    <a:pt x="2602" y="2143"/>
                  </a:lnTo>
                  <a:lnTo>
                    <a:pt x="2607" y="2136"/>
                  </a:lnTo>
                  <a:lnTo>
                    <a:pt x="2610" y="2133"/>
                  </a:lnTo>
                  <a:lnTo>
                    <a:pt x="2613" y="2129"/>
                  </a:lnTo>
                  <a:lnTo>
                    <a:pt x="2618" y="2123"/>
                  </a:lnTo>
                  <a:lnTo>
                    <a:pt x="2626" y="2112"/>
                  </a:lnTo>
                  <a:lnTo>
                    <a:pt x="2637" y="2101"/>
                  </a:lnTo>
                  <a:lnTo>
                    <a:pt x="2643" y="2091"/>
                  </a:lnTo>
                  <a:lnTo>
                    <a:pt x="2646" y="2085"/>
                  </a:lnTo>
                  <a:lnTo>
                    <a:pt x="2643" y="2077"/>
                  </a:lnTo>
                  <a:lnTo>
                    <a:pt x="2635" y="2068"/>
                  </a:lnTo>
                  <a:lnTo>
                    <a:pt x="2623" y="2060"/>
                  </a:lnTo>
                  <a:lnTo>
                    <a:pt x="2609" y="2060"/>
                  </a:lnTo>
                  <a:lnTo>
                    <a:pt x="2596" y="2064"/>
                  </a:lnTo>
                  <a:lnTo>
                    <a:pt x="2585" y="2070"/>
                  </a:lnTo>
                  <a:lnTo>
                    <a:pt x="2576" y="2073"/>
                  </a:lnTo>
                  <a:lnTo>
                    <a:pt x="2567" y="2079"/>
                  </a:lnTo>
                  <a:lnTo>
                    <a:pt x="2559" y="2087"/>
                  </a:lnTo>
                  <a:lnTo>
                    <a:pt x="2553" y="2099"/>
                  </a:lnTo>
                  <a:lnTo>
                    <a:pt x="2545" y="2110"/>
                  </a:lnTo>
                  <a:lnTo>
                    <a:pt x="2539" y="2116"/>
                  </a:lnTo>
                  <a:lnTo>
                    <a:pt x="2533" y="2119"/>
                  </a:lnTo>
                  <a:lnTo>
                    <a:pt x="2526" y="2121"/>
                  </a:lnTo>
                  <a:lnTo>
                    <a:pt x="2522" y="2126"/>
                  </a:lnTo>
                  <a:lnTo>
                    <a:pt x="2519" y="2132"/>
                  </a:lnTo>
                  <a:lnTo>
                    <a:pt x="2519" y="2144"/>
                  </a:lnTo>
                  <a:lnTo>
                    <a:pt x="2525" y="2161"/>
                  </a:lnTo>
                  <a:lnTo>
                    <a:pt x="2529" y="2174"/>
                  </a:lnTo>
                  <a:lnTo>
                    <a:pt x="2534" y="2186"/>
                  </a:lnTo>
                  <a:lnTo>
                    <a:pt x="2537" y="2200"/>
                  </a:lnTo>
                  <a:lnTo>
                    <a:pt x="2539" y="2213"/>
                  </a:lnTo>
                  <a:lnTo>
                    <a:pt x="2539" y="2223"/>
                  </a:lnTo>
                  <a:lnTo>
                    <a:pt x="2539" y="2231"/>
                  </a:lnTo>
                  <a:lnTo>
                    <a:pt x="2534" y="2237"/>
                  </a:lnTo>
                  <a:lnTo>
                    <a:pt x="2525" y="2241"/>
                  </a:lnTo>
                  <a:lnTo>
                    <a:pt x="2519" y="2241"/>
                  </a:lnTo>
                  <a:lnTo>
                    <a:pt x="2514" y="2236"/>
                  </a:lnTo>
                  <a:lnTo>
                    <a:pt x="2512" y="2228"/>
                  </a:lnTo>
                  <a:lnTo>
                    <a:pt x="2511" y="2219"/>
                  </a:lnTo>
                  <a:lnTo>
                    <a:pt x="2508" y="2209"/>
                  </a:lnTo>
                  <a:lnTo>
                    <a:pt x="2503" y="2200"/>
                  </a:lnTo>
                  <a:lnTo>
                    <a:pt x="2495" y="2194"/>
                  </a:lnTo>
                  <a:lnTo>
                    <a:pt x="2478" y="2186"/>
                  </a:lnTo>
                  <a:lnTo>
                    <a:pt x="2463" y="2182"/>
                  </a:lnTo>
                  <a:lnTo>
                    <a:pt x="2449" y="2182"/>
                  </a:lnTo>
                  <a:lnTo>
                    <a:pt x="2438" y="2186"/>
                  </a:lnTo>
                  <a:lnTo>
                    <a:pt x="2425" y="2192"/>
                  </a:lnTo>
                  <a:lnTo>
                    <a:pt x="2411" y="2199"/>
                  </a:lnTo>
                  <a:lnTo>
                    <a:pt x="2396" y="2206"/>
                  </a:lnTo>
                  <a:lnTo>
                    <a:pt x="2382" y="2216"/>
                  </a:lnTo>
                  <a:lnTo>
                    <a:pt x="2374" y="2227"/>
                  </a:lnTo>
                  <a:lnTo>
                    <a:pt x="2368" y="2248"/>
                  </a:lnTo>
                  <a:lnTo>
                    <a:pt x="2368" y="2272"/>
                  </a:lnTo>
                  <a:lnTo>
                    <a:pt x="2369" y="2290"/>
                  </a:lnTo>
                  <a:lnTo>
                    <a:pt x="2374" y="2301"/>
                  </a:lnTo>
                  <a:lnTo>
                    <a:pt x="2380" y="2314"/>
                  </a:lnTo>
                  <a:lnTo>
                    <a:pt x="2385" y="2326"/>
                  </a:lnTo>
                  <a:lnTo>
                    <a:pt x="2386" y="2337"/>
                  </a:lnTo>
                  <a:lnTo>
                    <a:pt x="2383" y="2345"/>
                  </a:lnTo>
                  <a:lnTo>
                    <a:pt x="2374" y="2352"/>
                  </a:lnTo>
                  <a:lnTo>
                    <a:pt x="2365" y="2360"/>
                  </a:lnTo>
                  <a:lnTo>
                    <a:pt x="2357" y="2369"/>
                  </a:lnTo>
                  <a:lnTo>
                    <a:pt x="2351" y="2379"/>
                  </a:lnTo>
                  <a:lnTo>
                    <a:pt x="2348" y="2390"/>
                  </a:lnTo>
                  <a:lnTo>
                    <a:pt x="2346" y="2400"/>
                  </a:lnTo>
                  <a:lnTo>
                    <a:pt x="2341" y="2408"/>
                  </a:lnTo>
                  <a:lnTo>
                    <a:pt x="2334" y="2413"/>
                  </a:lnTo>
                  <a:lnTo>
                    <a:pt x="2324" y="2418"/>
                  </a:lnTo>
                  <a:lnTo>
                    <a:pt x="2313" y="2425"/>
                  </a:lnTo>
                  <a:lnTo>
                    <a:pt x="2306" y="2430"/>
                  </a:lnTo>
                  <a:lnTo>
                    <a:pt x="2298" y="2432"/>
                  </a:lnTo>
                  <a:lnTo>
                    <a:pt x="2296" y="2430"/>
                  </a:lnTo>
                  <a:lnTo>
                    <a:pt x="2293" y="2428"/>
                  </a:lnTo>
                  <a:lnTo>
                    <a:pt x="2290" y="2427"/>
                  </a:lnTo>
                  <a:lnTo>
                    <a:pt x="2287" y="2425"/>
                  </a:lnTo>
                  <a:lnTo>
                    <a:pt x="2284" y="2422"/>
                  </a:lnTo>
                  <a:lnTo>
                    <a:pt x="2281" y="2419"/>
                  </a:lnTo>
                  <a:lnTo>
                    <a:pt x="2278" y="2414"/>
                  </a:lnTo>
                  <a:lnTo>
                    <a:pt x="2276" y="2408"/>
                  </a:lnTo>
                  <a:lnTo>
                    <a:pt x="2270" y="2390"/>
                  </a:lnTo>
                  <a:lnTo>
                    <a:pt x="2265" y="2376"/>
                  </a:lnTo>
                  <a:lnTo>
                    <a:pt x="2267" y="2362"/>
                  </a:lnTo>
                  <a:lnTo>
                    <a:pt x="2270" y="2351"/>
                  </a:lnTo>
                  <a:lnTo>
                    <a:pt x="2273" y="2341"/>
                  </a:lnTo>
                  <a:lnTo>
                    <a:pt x="2275" y="2327"/>
                  </a:lnTo>
                  <a:lnTo>
                    <a:pt x="2275" y="2317"/>
                  </a:lnTo>
                  <a:lnTo>
                    <a:pt x="2273" y="2307"/>
                  </a:lnTo>
                  <a:lnTo>
                    <a:pt x="2273" y="2300"/>
                  </a:lnTo>
                  <a:lnTo>
                    <a:pt x="2273" y="2293"/>
                  </a:lnTo>
                  <a:lnTo>
                    <a:pt x="2278" y="2292"/>
                  </a:lnTo>
                  <a:lnTo>
                    <a:pt x="2284" y="2292"/>
                  </a:lnTo>
                  <a:lnTo>
                    <a:pt x="2292" y="2293"/>
                  </a:lnTo>
                  <a:lnTo>
                    <a:pt x="2300" y="2295"/>
                  </a:lnTo>
                  <a:lnTo>
                    <a:pt x="2306" y="2295"/>
                  </a:lnTo>
                  <a:lnTo>
                    <a:pt x="2309" y="2289"/>
                  </a:lnTo>
                  <a:lnTo>
                    <a:pt x="2307" y="2276"/>
                  </a:lnTo>
                  <a:lnTo>
                    <a:pt x="2300" y="2265"/>
                  </a:lnTo>
                  <a:lnTo>
                    <a:pt x="2292" y="2259"/>
                  </a:lnTo>
                  <a:lnTo>
                    <a:pt x="2284" y="2254"/>
                  </a:lnTo>
                  <a:lnTo>
                    <a:pt x="2273" y="2251"/>
                  </a:lnTo>
                  <a:lnTo>
                    <a:pt x="2259" y="2247"/>
                  </a:lnTo>
                  <a:lnTo>
                    <a:pt x="2248" y="2244"/>
                  </a:lnTo>
                  <a:lnTo>
                    <a:pt x="2240" y="2245"/>
                  </a:lnTo>
                  <a:lnTo>
                    <a:pt x="2236" y="2250"/>
                  </a:lnTo>
                  <a:lnTo>
                    <a:pt x="2228" y="2259"/>
                  </a:lnTo>
                  <a:lnTo>
                    <a:pt x="2220" y="2270"/>
                  </a:lnTo>
                  <a:lnTo>
                    <a:pt x="2211" y="2281"/>
                  </a:lnTo>
                  <a:lnTo>
                    <a:pt x="2205" y="2290"/>
                  </a:lnTo>
                  <a:lnTo>
                    <a:pt x="2200" y="2301"/>
                  </a:lnTo>
                  <a:lnTo>
                    <a:pt x="2195" y="2310"/>
                  </a:lnTo>
                  <a:lnTo>
                    <a:pt x="2189" y="2318"/>
                  </a:lnTo>
                  <a:lnTo>
                    <a:pt x="2181" y="2323"/>
                  </a:lnTo>
                  <a:lnTo>
                    <a:pt x="2167" y="2326"/>
                  </a:lnTo>
                  <a:lnTo>
                    <a:pt x="2157" y="2331"/>
                  </a:lnTo>
                  <a:lnTo>
                    <a:pt x="2149" y="2337"/>
                  </a:lnTo>
                  <a:lnTo>
                    <a:pt x="2147" y="2343"/>
                  </a:lnTo>
                  <a:lnTo>
                    <a:pt x="2147" y="2351"/>
                  </a:lnTo>
                  <a:lnTo>
                    <a:pt x="2149" y="2362"/>
                  </a:lnTo>
                  <a:lnTo>
                    <a:pt x="2146" y="2374"/>
                  </a:lnTo>
                  <a:lnTo>
                    <a:pt x="2140" y="2385"/>
                  </a:lnTo>
                  <a:lnTo>
                    <a:pt x="2133" y="2394"/>
                  </a:lnTo>
                  <a:lnTo>
                    <a:pt x="2127" y="2407"/>
                  </a:lnTo>
                  <a:lnTo>
                    <a:pt x="2122" y="2421"/>
                  </a:lnTo>
                  <a:lnTo>
                    <a:pt x="2118" y="2432"/>
                  </a:lnTo>
                  <a:lnTo>
                    <a:pt x="2115" y="2436"/>
                  </a:lnTo>
                  <a:lnTo>
                    <a:pt x="2110" y="2439"/>
                  </a:lnTo>
                  <a:lnTo>
                    <a:pt x="2101" y="2438"/>
                  </a:lnTo>
                  <a:lnTo>
                    <a:pt x="2087" y="2436"/>
                  </a:lnTo>
                  <a:lnTo>
                    <a:pt x="2066" y="2433"/>
                  </a:lnTo>
                  <a:lnTo>
                    <a:pt x="2046" y="2427"/>
                  </a:lnTo>
                  <a:lnTo>
                    <a:pt x="2029" y="2421"/>
                  </a:lnTo>
                  <a:lnTo>
                    <a:pt x="2015" y="2418"/>
                  </a:lnTo>
                  <a:lnTo>
                    <a:pt x="2006" y="2419"/>
                  </a:lnTo>
                  <a:lnTo>
                    <a:pt x="1997" y="2421"/>
                  </a:lnTo>
                  <a:lnTo>
                    <a:pt x="1980" y="2424"/>
                  </a:lnTo>
                  <a:lnTo>
                    <a:pt x="1959" y="2425"/>
                  </a:lnTo>
                  <a:lnTo>
                    <a:pt x="1936" y="2425"/>
                  </a:lnTo>
                  <a:lnTo>
                    <a:pt x="1914" y="2427"/>
                  </a:lnTo>
                  <a:lnTo>
                    <a:pt x="1896" y="2428"/>
                  </a:lnTo>
                  <a:lnTo>
                    <a:pt x="1883" y="2432"/>
                  </a:lnTo>
                  <a:lnTo>
                    <a:pt x="1865" y="2435"/>
                  </a:lnTo>
                  <a:lnTo>
                    <a:pt x="1851" y="2436"/>
                  </a:lnTo>
                  <a:lnTo>
                    <a:pt x="1837" y="2436"/>
                  </a:lnTo>
                  <a:lnTo>
                    <a:pt x="1827" y="2438"/>
                  </a:lnTo>
                  <a:lnTo>
                    <a:pt x="1816" y="2439"/>
                  </a:lnTo>
                  <a:lnTo>
                    <a:pt x="1804" y="2442"/>
                  </a:lnTo>
                  <a:lnTo>
                    <a:pt x="1793" y="2444"/>
                  </a:lnTo>
                  <a:lnTo>
                    <a:pt x="1785" y="2442"/>
                  </a:lnTo>
                  <a:lnTo>
                    <a:pt x="1784" y="2438"/>
                  </a:lnTo>
                  <a:lnTo>
                    <a:pt x="1788" y="2427"/>
                  </a:lnTo>
                  <a:lnTo>
                    <a:pt x="1798" y="2418"/>
                  </a:lnTo>
                  <a:lnTo>
                    <a:pt x="1812" y="2410"/>
                  </a:lnTo>
                  <a:lnTo>
                    <a:pt x="1824" y="2407"/>
                  </a:lnTo>
                  <a:lnTo>
                    <a:pt x="1833" y="2405"/>
                  </a:lnTo>
                  <a:lnTo>
                    <a:pt x="1841" y="2405"/>
                  </a:lnTo>
                  <a:lnTo>
                    <a:pt x="1847" y="2402"/>
                  </a:lnTo>
                  <a:lnTo>
                    <a:pt x="1851" y="2394"/>
                  </a:lnTo>
                  <a:lnTo>
                    <a:pt x="1851" y="2388"/>
                  </a:lnTo>
                  <a:lnTo>
                    <a:pt x="1851" y="2382"/>
                  </a:lnTo>
                  <a:lnTo>
                    <a:pt x="1847" y="2377"/>
                  </a:lnTo>
                  <a:lnTo>
                    <a:pt x="1844" y="2373"/>
                  </a:lnTo>
                  <a:lnTo>
                    <a:pt x="1841" y="2369"/>
                  </a:lnTo>
                  <a:lnTo>
                    <a:pt x="1837" y="2368"/>
                  </a:lnTo>
                  <a:lnTo>
                    <a:pt x="1833" y="2368"/>
                  </a:lnTo>
                  <a:lnTo>
                    <a:pt x="1829" y="2369"/>
                  </a:lnTo>
                  <a:lnTo>
                    <a:pt x="1820" y="2376"/>
                  </a:lnTo>
                  <a:lnTo>
                    <a:pt x="1807" y="2382"/>
                  </a:lnTo>
                  <a:lnTo>
                    <a:pt x="1795" y="2388"/>
                  </a:lnTo>
                  <a:lnTo>
                    <a:pt x="1784" y="2390"/>
                  </a:lnTo>
                  <a:lnTo>
                    <a:pt x="1776" y="2391"/>
                  </a:lnTo>
                  <a:lnTo>
                    <a:pt x="1770" y="2396"/>
                  </a:lnTo>
                  <a:lnTo>
                    <a:pt x="1764" y="2399"/>
                  </a:lnTo>
                  <a:lnTo>
                    <a:pt x="1757" y="2399"/>
                  </a:lnTo>
                  <a:lnTo>
                    <a:pt x="1751" y="2391"/>
                  </a:lnTo>
                  <a:lnTo>
                    <a:pt x="1742" y="2373"/>
                  </a:lnTo>
                  <a:lnTo>
                    <a:pt x="1737" y="2354"/>
                  </a:lnTo>
                  <a:lnTo>
                    <a:pt x="1731" y="2337"/>
                  </a:lnTo>
                  <a:lnTo>
                    <a:pt x="1728" y="2329"/>
                  </a:lnTo>
                  <a:lnTo>
                    <a:pt x="1723" y="2324"/>
                  </a:lnTo>
                  <a:lnTo>
                    <a:pt x="1720" y="2320"/>
                  </a:lnTo>
                  <a:lnTo>
                    <a:pt x="1722" y="2315"/>
                  </a:lnTo>
                  <a:lnTo>
                    <a:pt x="1725" y="2307"/>
                  </a:lnTo>
                  <a:lnTo>
                    <a:pt x="1731" y="2298"/>
                  </a:lnTo>
                  <a:lnTo>
                    <a:pt x="1734" y="2289"/>
                  </a:lnTo>
                  <a:lnTo>
                    <a:pt x="1734" y="2281"/>
                  </a:lnTo>
                  <a:lnTo>
                    <a:pt x="1733" y="2276"/>
                  </a:lnTo>
                  <a:lnTo>
                    <a:pt x="1725" y="2275"/>
                  </a:lnTo>
                  <a:lnTo>
                    <a:pt x="1711" y="2281"/>
                  </a:lnTo>
                  <a:lnTo>
                    <a:pt x="1695" y="2289"/>
                  </a:lnTo>
                  <a:lnTo>
                    <a:pt x="1684" y="2298"/>
                  </a:lnTo>
                  <a:lnTo>
                    <a:pt x="1678" y="2310"/>
                  </a:lnTo>
                  <a:lnTo>
                    <a:pt x="1673" y="2324"/>
                  </a:lnTo>
                  <a:lnTo>
                    <a:pt x="1670" y="2338"/>
                  </a:lnTo>
                  <a:lnTo>
                    <a:pt x="1667" y="2346"/>
                  </a:lnTo>
                  <a:lnTo>
                    <a:pt x="1660" y="2355"/>
                  </a:lnTo>
                  <a:lnTo>
                    <a:pt x="1650" y="2368"/>
                  </a:lnTo>
                  <a:lnTo>
                    <a:pt x="1641" y="2380"/>
                  </a:lnTo>
                  <a:lnTo>
                    <a:pt x="1633" y="2391"/>
                  </a:lnTo>
                  <a:lnTo>
                    <a:pt x="1630" y="2404"/>
                  </a:lnTo>
                  <a:lnTo>
                    <a:pt x="1632" y="2413"/>
                  </a:lnTo>
                  <a:lnTo>
                    <a:pt x="1641" y="2428"/>
                  </a:lnTo>
                  <a:lnTo>
                    <a:pt x="1650" y="2439"/>
                  </a:lnTo>
                  <a:lnTo>
                    <a:pt x="1666" y="2449"/>
                  </a:lnTo>
                  <a:lnTo>
                    <a:pt x="1681" y="2456"/>
                  </a:lnTo>
                  <a:lnTo>
                    <a:pt x="1694" y="2466"/>
                  </a:lnTo>
                  <a:lnTo>
                    <a:pt x="1708" y="2475"/>
                  </a:lnTo>
                  <a:lnTo>
                    <a:pt x="1717" y="2478"/>
                  </a:lnTo>
                  <a:lnTo>
                    <a:pt x="1726" y="2481"/>
                  </a:lnTo>
                  <a:lnTo>
                    <a:pt x="1734" y="2483"/>
                  </a:lnTo>
                  <a:lnTo>
                    <a:pt x="1739" y="2487"/>
                  </a:lnTo>
                  <a:lnTo>
                    <a:pt x="1740" y="2494"/>
                  </a:lnTo>
                  <a:lnTo>
                    <a:pt x="1739" y="2506"/>
                  </a:lnTo>
                  <a:lnTo>
                    <a:pt x="1739" y="2517"/>
                  </a:lnTo>
                  <a:lnTo>
                    <a:pt x="1740" y="2531"/>
                  </a:lnTo>
                  <a:lnTo>
                    <a:pt x="1740" y="2542"/>
                  </a:lnTo>
                  <a:lnTo>
                    <a:pt x="1740" y="2551"/>
                  </a:lnTo>
                  <a:lnTo>
                    <a:pt x="1739" y="2557"/>
                  </a:lnTo>
                  <a:lnTo>
                    <a:pt x="1736" y="2562"/>
                  </a:lnTo>
                  <a:lnTo>
                    <a:pt x="1728" y="2562"/>
                  </a:lnTo>
                  <a:lnTo>
                    <a:pt x="1717" y="2557"/>
                  </a:lnTo>
                  <a:lnTo>
                    <a:pt x="1706" y="2551"/>
                  </a:lnTo>
                  <a:lnTo>
                    <a:pt x="1695" y="2545"/>
                  </a:lnTo>
                  <a:lnTo>
                    <a:pt x="1684" y="2545"/>
                  </a:lnTo>
                  <a:lnTo>
                    <a:pt x="1667" y="2548"/>
                  </a:lnTo>
                  <a:lnTo>
                    <a:pt x="1652" y="2551"/>
                  </a:lnTo>
                  <a:lnTo>
                    <a:pt x="1638" y="2556"/>
                  </a:lnTo>
                  <a:lnTo>
                    <a:pt x="1622" y="2564"/>
                  </a:lnTo>
                  <a:lnTo>
                    <a:pt x="1607" y="2570"/>
                  </a:lnTo>
                  <a:lnTo>
                    <a:pt x="1593" y="2577"/>
                  </a:lnTo>
                  <a:lnTo>
                    <a:pt x="1580" y="2588"/>
                  </a:lnTo>
                  <a:lnTo>
                    <a:pt x="1571" y="2601"/>
                  </a:lnTo>
                  <a:lnTo>
                    <a:pt x="1566" y="2612"/>
                  </a:lnTo>
                  <a:lnTo>
                    <a:pt x="1568" y="2624"/>
                  </a:lnTo>
                  <a:lnTo>
                    <a:pt x="1568" y="2635"/>
                  </a:lnTo>
                  <a:lnTo>
                    <a:pt x="1566" y="2646"/>
                  </a:lnTo>
                  <a:lnTo>
                    <a:pt x="1560" y="2654"/>
                  </a:lnTo>
                  <a:lnTo>
                    <a:pt x="1551" y="2658"/>
                  </a:lnTo>
                  <a:lnTo>
                    <a:pt x="1540" y="2666"/>
                  </a:lnTo>
                  <a:lnTo>
                    <a:pt x="1529" y="2677"/>
                  </a:lnTo>
                  <a:lnTo>
                    <a:pt x="1517" y="2694"/>
                  </a:lnTo>
                  <a:lnTo>
                    <a:pt x="1507" y="2708"/>
                  </a:lnTo>
                  <a:lnTo>
                    <a:pt x="1498" y="2723"/>
                  </a:lnTo>
                  <a:lnTo>
                    <a:pt x="1492" y="2734"/>
                  </a:lnTo>
                  <a:lnTo>
                    <a:pt x="1484" y="2747"/>
                  </a:lnTo>
                  <a:lnTo>
                    <a:pt x="1476" y="2758"/>
                  </a:lnTo>
                  <a:lnTo>
                    <a:pt x="1472" y="2767"/>
                  </a:lnTo>
                  <a:lnTo>
                    <a:pt x="1467" y="2773"/>
                  </a:lnTo>
                  <a:lnTo>
                    <a:pt x="1465" y="2782"/>
                  </a:lnTo>
                  <a:lnTo>
                    <a:pt x="1462" y="2793"/>
                  </a:lnTo>
                  <a:lnTo>
                    <a:pt x="1453" y="2806"/>
                  </a:lnTo>
                  <a:lnTo>
                    <a:pt x="1442" y="2817"/>
                  </a:lnTo>
                  <a:lnTo>
                    <a:pt x="1433" y="2824"/>
                  </a:lnTo>
                  <a:lnTo>
                    <a:pt x="1420" y="2829"/>
                  </a:lnTo>
                  <a:lnTo>
                    <a:pt x="1411" y="2831"/>
                  </a:lnTo>
                  <a:lnTo>
                    <a:pt x="1402" y="2831"/>
                  </a:lnTo>
                  <a:lnTo>
                    <a:pt x="1391" y="2827"/>
                  </a:lnTo>
                  <a:lnTo>
                    <a:pt x="1377" y="2823"/>
                  </a:lnTo>
                  <a:lnTo>
                    <a:pt x="1366" y="2820"/>
                  </a:lnTo>
                  <a:lnTo>
                    <a:pt x="1358" y="2820"/>
                  </a:lnTo>
                  <a:lnTo>
                    <a:pt x="1350" y="2823"/>
                  </a:lnTo>
                  <a:lnTo>
                    <a:pt x="1344" y="2823"/>
                  </a:lnTo>
                  <a:lnTo>
                    <a:pt x="1338" y="2820"/>
                  </a:lnTo>
                  <a:lnTo>
                    <a:pt x="1332" y="2812"/>
                  </a:lnTo>
                  <a:lnTo>
                    <a:pt x="1318" y="2798"/>
                  </a:lnTo>
                  <a:lnTo>
                    <a:pt x="1305" y="2787"/>
                  </a:lnTo>
                  <a:lnTo>
                    <a:pt x="1296" y="2778"/>
                  </a:lnTo>
                  <a:lnTo>
                    <a:pt x="1291" y="2768"/>
                  </a:lnTo>
                  <a:lnTo>
                    <a:pt x="1293" y="2761"/>
                  </a:lnTo>
                  <a:lnTo>
                    <a:pt x="1294" y="2756"/>
                  </a:lnTo>
                  <a:lnTo>
                    <a:pt x="1294" y="2750"/>
                  </a:lnTo>
                  <a:lnTo>
                    <a:pt x="1294" y="2744"/>
                  </a:lnTo>
                  <a:lnTo>
                    <a:pt x="1288" y="2736"/>
                  </a:lnTo>
                  <a:lnTo>
                    <a:pt x="1277" y="2728"/>
                  </a:lnTo>
                  <a:lnTo>
                    <a:pt x="1267" y="2720"/>
                  </a:lnTo>
                  <a:lnTo>
                    <a:pt x="1256" y="2714"/>
                  </a:lnTo>
                  <a:lnTo>
                    <a:pt x="1246" y="2703"/>
                  </a:lnTo>
                  <a:lnTo>
                    <a:pt x="1239" y="2694"/>
                  </a:lnTo>
                  <a:lnTo>
                    <a:pt x="1234" y="2685"/>
                  </a:lnTo>
                  <a:lnTo>
                    <a:pt x="1229" y="2675"/>
                  </a:lnTo>
                  <a:lnTo>
                    <a:pt x="1229" y="2663"/>
                  </a:lnTo>
                  <a:lnTo>
                    <a:pt x="1229" y="2647"/>
                  </a:lnTo>
                  <a:lnTo>
                    <a:pt x="1226" y="2633"/>
                  </a:lnTo>
                  <a:lnTo>
                    <a:pt x="1225" y="2618"/>
                  </a:lnTo>
                  <a:lnTo>
                    <a:pt x="1228" y="2602"/>
                  </a:lnTo>
                  <a:lnTo>
                    <a:pt x="1231" y="2587"/>
                  </a:lnTo>
                  <a:lnTo>
                    <a:pt x="1229" y="2574"/>
                  </a:lnTo>
                  <a:lnTo>
                    <a:pt x="1225" y="2564"/>
                  </a:lnTo>
                  <a:lnTo>
                    <a:pt x="1218" y="2556"/>
                  </a:lnTo>
                  <a:lnTo>
                    <a:pt x="1215" y="2554"/>
                  </a:lnTo>
                  <a:lnTo>
                    <a:pt x="1212" y="2551"/>
                  </a:lnTo>
                  <a:lnTo>
                    <a:pt x="1209" y="2548"/>
                  </a:lnTo>
                  <a:lnTo>
                    <a:pt x="1206" y="2546"/>
                  </a:lnTo>
                  <a:lnTo>
                    <a:pt x="1206" y="2543"/>
                  </a:lnTo>
                  <a:lnTo>
                    <a:pt x="1206" y="2542"/>
                  </a:lnTo>
                  <a:lnTo>
                    <a:pt x="1207" y="2539"/>
                  </a:lnTo>
                  <a:lnTo>
                    <a:pt x="1211" y="2536"/>
                  </a:lnTo>
                  <a:lnTo>
                    <a:pt x="1217" y="2534"/>
                  </a:lnTo>
                  <a:lnTo>
                    <a:pt x="1234" y="2528"/>
                  </a:lnTo>
                  <a:lnTo>
                    <a:pt x="1248" y="2523"/>
                  </a:lnTo>
                  <a:lnTo>
                    <a:pt x="1262" y="2517"/>
                  </a:lnTo>
                  <a:lnTo>
                    <a:pt x="1273" y="2511"/>
                  </a:lnTo>
                  <a:lnTo>
                    <a:pt x="1285" y="2504"/>
                  </a:lnTo>
                  <a:lnTo>
                    <a:pt x="1296" y="2497"/>
                  </a:lnTo>
                  <a:lnTo>
                    <a:pt x="1302" y="2484"/>
                  </a:lnTo>
                  <a:lnTo>
                    <a:pt x="1307" y="2473"/>
                  </a:lnTo>
                  <a:lnTo>
                    <a:pt x="1313" y="2463"/>
                  </a:lnTo>
                  <a:lnTo>
                    <a:pt x="1318" y="2452"/>
                  </a:lnTo>
                  <a:lnTo>
                    <a:pt x="1319" y="2438"/>
                  </a:lnTo>
                  <a:lnTo>
                    <a:pt x="1319" y="2424"/>
                  </a:lnTo>
                  <a:lnTo>
                    <a:pt x="1319" y="2413"/>
                  </a:lnTo>
                  <a:lnTo>
                    <a:pt x="1316" y="2405"/>
                  </a:lnTo>
                  <a:lnTo>
                    <a:pt x="1307" y="2400"/>
                  </a:lnTo>
                  <a:lnTo>
                    <a:pt x="1293" y="2400"/>
                  </a:lnTo>
                  <a:lnTo>
                    <a:pt x="1277" y="2402"/>
                  </a:lnTo>
                  <a:lnTo>
                    <a:pt x="1262" y="2407"/>
                  </a:lnTo>
                  <a:lnTo>
                    <a:pt x="1248" y="2413"/>
                  </a:lnTo>
                  <a:lnTo>
                    <a:pt x="1237" y="2418"/>
                  </a:lnTo>
                  <a:lnTo>
                    <a:pt x="1225" y="2422"/>
                  </a:lnTo>
                  <a:lnTo>
                    <a:pt x="1212" y="2425"/>
                  </a:lnTo>
                  <a:lnTo>
                    <a:pt x="1201" y="2424"/>
                  </a:lnTo>
                  <a:lnTo>
                    <a:pt x="1192" y="2418"/>
                  </a:lnTo>
                  <a:lnTo>
                    <a:pt x="1178" y="2404"/>
                  </a:lnTo>
                  <a:lnTo>
                    <a:pt x="1162" y="2393"/>
                  </a:lnTo>
                  <a:lnTo>
                    <a:pt x="1150" y="2385"/>
                  </a:lnTo>
                  <a:lnTo>
                    <a:pt x="1141" y="2379"/>
                  </a:lnTo>
                  <a:lnTo>
                    <a:pt x="1130" y="2371"/>
                  </a:lnTo>
                  <a:lnTo>
                    <a:pt x="1117" y="2363"/>
                  </a:lnTo>
                  <a:lnTo>
                    <a:pt x="1105" y="2360"/>
                  </a:lnTo>
                  <a:lnTo>
                    <a:pt x="1091" y="2363"/>
                  </a:lnTo>
                  <a:lnTo>
                    <a:pt x="1075" y="2369"/>
                  </a:lnTo>
                  <a:lnTo>
                    <a:pt x="1057" y="2377"/>
                  </a:lnTo>
                  <a:lnTo>
                    <a:pt x="1038" y="2382"/>
                  </a:lnTo>
                  <a:lnTo>
                    <a:pt x="1018" y="2385"/>
                  </a:lnTo>
                  <a:lnTo>
                    <a:pt x="999" y="2391"/>
                  </a:lnTo>
                  <a:lnTo>
                    <a:pt x="985" y="2397"/>
                  </a:lnTo>
                  <a:lnTo>
                    <a:pt x="978" y="2405"/>
                  </a:lnTo>
                  <a:lnTo>
                    <a:pt x="970" y="2414"/>
                  </a:lnTo>
                  <a:lnTo>
                    <a:pt x="962" y="2421"/>
                  </a:lnTo>
                  <a:lnTo>
                    <a:pt x="951" y="2424"/>
                  </a:lnTo>
                  <a:lnTo>
                    <a:pt x="940" y="2424"/>
                  </a:lnTo>
                  <a:lnTo>
                    <a:pt x="928" y="2422"/>
                  </a:lnTo>
                  <a:lnTo>
                    <a:pt x="919" y="2421"/>
                  </a:lnTo>
                  <a:lnTo>
                    <a:pt x="909" y="2422"/>
                  </a:lnTo>
                  <a:lnTo>
                    <a:pt x="905" y="2427"/>
                  </a:lnTo>
                  <a:lnTo>
                    <a:pt x="905" y="2435"/>
                  </a:lnTo>
                  <a:lnTo>
                    <a:pt x="906" y="2441"/>
                  </a:lnTo>
                  <a:lnTo>
                    <a:pt x="908" y="2449"/>
                  </a:lnTo>
                  <a:lnTo>
                    <a:pt x="909" y="2455"/>
                  </a:lnTo>
                  <a:lnTo>
                    <a:pt x="906" y="2461"/>
                  </a:lnTo>
                  <a:lnTo>
                    <a:pt x="897" y="2466"/>
                  </a:lnTo>
                  <a:lnTo>
                    <a:pt x="883" y="2472"/>
                  </a:lnTo>
                  <a:lnTo>
                    <a:pt x="870" y="2477"/>
                  </a:lnTo>
                  <a:lnTo>
                    <a:pt x="860" y="2480"/>
                  </a:lnTo>
                  <a:lnTo>
                    <a:pt x="852" y="2480"/>
                  </a:lnTo>
                  <a:lnTo>
                    <a:pt x="846" y="2477"/>
                  </a:lnTo>
                  <a:lnTo>
                    <a:pt x="844" y="2472"/>
                  </a:lnTo>
                  <a:lnTo>
                    <a:pt x="842" y="2467"/>
                  </a:lnTo>
                  <a:lnTo>
                    <a:pt x="841" y="2464"/>
                  </a:lnTo>
                  <a:lnTo>
                    <a:pt x="838" y="2461"/>
                  </a:lnTo>
                  <a:lnTo>
                    <a:pt x="836" y="2458"/>
                  </a:lnTo>
                  <a:lnTo>
                    <a:pt x="833" y="2456"/>
                  </a:lnTo>
                  <a:lnTo>
                    <a:pt x="830" y="2455"/>
                  </a:lnTo>
                  <a:lnTo>
                    <a:pt x="827" y="2455"/>
                  </a:lnTo>
                  <a:lnTo>
                    <a:pt x="811" y="2458"/>
                  </a:lnTo>
                  <a:lnTo>
                    <a:pt x="796" y="2464"/>
                  </a:lnTo>
                  <a:lnTo>
                    <a:pt x="783" y="2472"/>
                  </a:lnTo>
                  <a:lnTo>
                    <a:pt x="780" y="2475"/>
                  </a:lnTo>
                  <a:lnTo>
                    <a:pt x="777" y="2475"/>
                  </a:lnTo>
                  <a:lnTo>
                    <a:pt x="776" y="2475"/>
                  </a:lnTo>
                  <a:lnTo>
                    <a:pt x="771" y="2475"/>
                  </a:lnTo>
                  <a:lnTo>
                    <a:pt x="765" y="2475"/>
                  </a:lnTo>
                  <a:lnTo>
                    <a:pt x="754" y="2480"/>
                  </a:lnTo>
                  <a:lnTo>
                    <a:pt x="740" y="2487"/>
                  </a:lnTo>
                  <a:lnTo>
                    <a:pt x="731" y="2497"/>
                  </a:lnTo>
                  <a:lnTo>
                    <a:pt x="724" y="2506"/>
                  </a:lnTo>
                  <a:lnTo>
                    <a:pt x="718" y="2512"/>
                  </a:lnTo>
                  <a:lnTo>
                    <a:pt x="713" y="2515"/>
                  </a:lnTo>
                  <a:lnTo>
                    <a:pt x="707" y="2512"/>
                  </a:lnTo>
                  <a:lnTo>
                    <a:pt x="700" y="2508"/>
                  </a:lnTo>
                  <a:lnTo>
                    <a:pt x="692" y="2503"/>
                  </a:lnTo>
                  <a:lnTo>
                    <a:pt x="686" y="2501"/>
                  </a:lnTo>
                  <a:lnTo>
                    <a:pt x="681" y="2504"/>
                  </a:lnTo>
                  <a:lnTo>
                    <a:pt x="678" y="2514"/>
                  </a:lnTo>
                  <a:lnTo>
                    <a:pt x="675" y="2525"/>
                  </a:lnTo>
                  <a:lnTo>
                    <a:pt x="672" y="2532"/>
                  </a:lnTo>
                  <a:lnTo>
                    <a:pt x="665" y="2536"/>
                  </a:lnTo>
                  <a:lnTo>
                    <a:pt x="658" y="2539"/>
                  </a:lnTo>
                  <a:lnTo>
                    <a:pt x="648" y="2545"/>
                  </a:lnTo>
                  <a:lnTo>
                    <a:pt x="639" y="2553"/>
                  </a:lnTo>
                  <a:lnTo>
                    <a:pt x="628" y="2559"/>
                  </a:lnTo>
                  <a:lnTo>
                    <a:pt x="620" y="2560"/>
                  </a:lnTo>
                  <a:lnTo>
                    <a:pt x="616" y="2557"/>
                  </a:lnTo>
                  <a:lnTo>
                    <a:pt x="613" y="2542"/>
                  </a:lnTo>
                  <a:lnTo>
                    <a:pt x="616" y="2528"/>
                  </a:lnTo>
                  <a:lnTo>
                    <a:pt x="622" y="2517"/>
                  </a:lnTo>
                  <a:lnTo>
                    <a:pt x="622" y="2514"/>
                  </a:lnTo>
                  <a:lnTo>
                    <a:pt x="616" y="2512"/>
                  </a:lnTo>
                  <a:lnTo>
                    <a:pt x="606" y="2514"/>
                  </a:lnTo>
                  <a:lnTo>
                    <a:pt x="595" y="2515"/>
                  </a:lnTo>
                  <a:lnTo>
                    <a:pt x="586" y="2517"/>
                  </a:lnTo>
                  <a:lnTo>
                    <a:pt x="577" y="2522"/>
                  </a:lnTo>
                  <a:lnTo>
                    <a:pt x="569" y="2529"/>
                  </a:lnTo>
                  <a:lnTo>
                    <a:pt x="560" y="2537"/>
                  </a:lnTo>
                  <a:lnTo>
                    <a:pt x="549" y="2545"/>
                  </a:lnTo>
                  <a:lnTo>
                    <a:pt x="536" y="2548"/>
                  </a:lnTo>
                  <a:lnTo>
                    <a:pt x="524" y="2550"/>
                  </a:lnTo>
                  <a:lnTo>
                    <a:pt x="513" y="2551"/>
                  </a:lnTo>
                  <a:lnTo>
                    <a:pt x="505" y="2551"/>
                  </a:lnTo>
                  <a:lnTo>
                    <a:pt x="499" y="2550"/>
                  </a:lnTo>
                  <a:lnTo>
                    <a:pt x="494" y="2543"/>
                  </a:lnTo>
                  <a:lnTo>
                    <a:pt x="490" y="2531"/>
                  </a:lnTo>
                  <a:lnTo>
                    <a:pt x="487" y="2518"/>
                  </a:lnTo>
                  <a:lnTo>
                    <a:pt x="480" y="2509"/>
                  </a:lnTo>
                  <a:lnTo>
                    <a:pt x="476" y="2504"/>
                  </a:lnTo>
                  <a:lnTo>
                    <a:pt x="467" y="2501"/>
                  </a:lnTo>
                  <a:lnTo>
                    <a:pt x="457" y="2500"/>
                  </a:lnTo>
                  <a:lnTo>
                    <a:pt x="446" y="2503"/>
                  </a:lnTo>
                  <a:lnTo>
                    <a:pt x="435" y="2511"/>
                  </a:lnTo>
                  <a:lnTo>
                    <a:pt x="425" y="2523"/>
                  </a:lnTo>
                  <a:lnTo>
                    <a:pt x="412" y="2534"/>
                  </a:lnTo>
                  <a:lnTo>
                    <a:pt x="404" y="2545"/>
                  </a:lnTo>
                  <a:lnTo>
                    <a:pt x="400" y="2554"/>
                  </a:lnTo>
                  <a:lnTo>
                    <a:pt x="398" y="2562"/>
                  </a:lnTo>
                  <a:lnTo>
                    <a:pt x="397" y="2570"/>
                  </a:lnTo>
                  <a:lnTo>
                    <a:pt x="392" y="2581"/>
                  </a:lnTo>
                  <a:lnTo>
                    <a:pt x="386" y="2598"/>
                  </a:lnTo>
                  <a:lnTo>
                    <a:pt x="381" y="2616"/>
                  </a:lnTo>
                  <a:lnTo>
                    <a:pt x="378" y="2630"/>
                  </a:lnTo>
                  <a:lnTo>
                    <a:pt x="376" y="2641"/>
                  </a:lnTo>
                  <a:lnTo>
                    <a:pt x="373" y="2644"/>
                  </a:lnTo>
                  <a:lnTo>
                    <a:pt x="369" y="2647"/>
                  </a:lnTo>
                  <a:lnTo>
                    <a:pt x="361" y="2652"/>
                  </a:lnTo>
                  <a:lnTo>
                    <a:pt x="352" y="2655"/>
                  </a:lnTo>
                  <a:lnTo>
                    <a:pt x="341" y="2655"/>
                  </a:lnTo>
                  <a:lnTo>
                    <a:pt x="331" y="2650"/>
                  </a:lnTo>
                  <a:lnTo>
                    <a:pt x="310" y="2632"/>
                  </a:lnTo>
                  <a:lnTo>
                    <a:pt x="293" y="2616"/>
                  </a:lnTo>
                  <a:lnTo>
                    <a:pt x="285" y="2607"/>
                  </a:lnTo>
                  <a:lnTo>
                    <a:pt x="280" y="2601"/>
                  </a:lnTo>
                  <a:lnTo>
                    <a:pt x="272" y="2595"/>
                  </a:lnTo>
                  <a:lnTo>
                    <a:pt x="263" y="2595"/>
                  </a:lnTo>
                  <a:lnTo>
                    <a:pt x="254" y="2596"/>
                  </a:lnTo>
                  <a:lnTo>
                    <a:pt x="241" y="2595"/>
                  </a:lnTo>
                  <a:lnTo>
                    <a:pt x="229" y="2593"/>
                  </a:lnTo>
                  <a:lnTo>
                    <a:pt x="218" y="2593"/>
                  </a:lnTo>
                  <a:lnTo>
                    <a:pt x="212" y="2598"/>
                  </a:lnTo>
                  <a:lnTo>
                    <a:pt x="210" y="2599"/>
                  </a:lnTo>
                  <a:lnTo>
                    <a:pt x="209" y="2602"/>
                  </a:lnTo>
                  <a:lnTo>
                    <a:pt x="209" y="2605"/>
                  </a:lnTo>
                  <a:lnTo>
                    <a:pt x="209" y="2609"/>
                  </a:lnTo>
                  <a:lnTo>
                    <a:pt x="210" y="2612"/>
                  </a:lnTo>
                  <a:lnTo>
                    <a:pt x="210" y="2613"/>
                  </a:lnTo>
                  <a:lnTo>
                    <a:pt x="210" y="2616"/>
                  </a:lnTo>
                  <a:lnTo>
                    <a:pt x="210" y="2618"/>
                  </a:lnTo>
                  <a:lnTo>
                    <a:pt x="210" y="2619"/>
                  </a:lnTo>
                  <a:lnTo>
                    <a:pt x="209" y="2619"/>
                  </a:lnTo>
                  <a:lnTo>
                    <a:pt x="206" y="2619"/>
                  </a:lnTo>
                  <a:lnTo>
                    <a:pt x="202" y="2618"/>
                  </a:lnTo>
                  <a:lnTo>
                    <a:pt x="193" y="2612"/>
                  </a:lnTo>
                  <a:lnTo>
                    <a:pt x="188" y="2607"/>
                  </a:lnTo>
                  <a:lnTo>
                    <a:pt x="184" y="2602"/>
                  </a:lnTo>
                  <a:lnTo>
                    <a:pt x="179" y="2601"/>
                  </a:lnTo>
                  <a:lnTo>
                    <a:pt x="171" y="2602"/>
                  </a:lnTo>
                  <a:lnTo>
                    <a:pt x="164" y="2607"/>
                  </a:lnTo>
                  <a:lnTo>
                    <a:pt x="159" y="2612"/>
                  </a:lnTo>
                  <a:lnTo>
                    <a:pt x="156" y="2618"/>
                  </a:lnTo>
                  <a:lnTo>
                    <a:pt x="151" y="2623"/>
                  </a:lnTo>
                  <a:lnTo>
                    <a:pt x="143" y="2623"/>
                  </a:lnTo>
                  <a:lnTo>
                    <a:pt x="137" y="2623"/>
                  </a:lnTo>
                  <a:lnTo>
                    <a:pt x="133" y="2626"/>
                  </a:lnTo>
                  <a:lnTo>
                    <a:pt x="129" y="2630"/>
                  </a:lnTo>
                  <a:lnTo>
                    <a:pt x="126" y="2635"/>
                  </a:lnTo>
                  <a:lnTo>
                    <a:pt x="123" y="2635"/>
                  </a:lnTo>
                  <a:lnTo>
                    <a:pt x="117" y="2632"/>
                  </a:lnTo>
                  <a:lnTo>
                    <a:pt x="103" y="2624"/>
                  </a:lnTo>
                  <a:lnTo>
                    <a:pt x="91" y="2618"/>
                  </a:lnTo>
                  <a:lnTo>
                    <a:pt x="78" y="2610"/>
                  </a:lnTo>
                  <a:lnTo>
                    <a:pt x="67" y="2601"/>
                  </a:lnTo>
                  <a:lnTo>
                    <a:pt x="64" y="2596"/>
                  </a:lnTo>
                  <a:lnTo>
                    <a:pt x="60" y="2591"/>
                  </a:lnTo>
                  <a:lnTo>
                    <a:pt x="56" y="2587"/>
                  </a:lnTo>
                  <a:lnTo>
                    <a:pt x="53" y="2584"/>
                  </a:lnTo>
                  <a:lnTo>
                    <a:pt x="50" y="2582"/>
                  </a:lnTo>
                  <a:lnTo>
                    <a:pt x="49" y="2581"/>
                  </a:lnTo>
                  <a:lnTo>
                    <a:pt x="46" y="2582"/>
                  </a:lnTo>
                  <a:lnTo>
                    <a:pt x="44" y="2584"/>
                  </a:lnTo>
                  <a:lnTo>
                    <a:pt x="41" y="2591"/>
                  </a:lnTo>
                  <a:lnTo>
                    <a:pt x="38" y="2601"/>
                  </a:lnTo>
                  <a:lnTo>
                    <a:pt x="33" y="2609"/>
                  </a:lnTo>
                  <a:lnTo>
                    <a:pt x="30" y="2610"/>
                  </a:lnTo>
                  <a:lnTo>
                    <a:pt x="25" y="2610"/>
                  </a:lnTo>
                  <a:lnTo>
                    <a:pt x="22" y="2610"/>
                  </a:lnTo>
                  <a:lnTo>
                    <a:pt x="19" y="2610"/>
                  </a:lnTo>
                  <a:lnTo>
                    <a:pt x="18" y="2610"/>
                  </a:lnTo>
                </a:path>
              </a:pathLst>
            </a:custGeom>
            <a:solidFill>
              <a:srgbClr val="FFCC99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760" name="Freeform 37"/>
            <p:cNvSpPr>
              <a:spLocks/>
            </p:cNvSpPr>
            <p:nvPr/>
          </p:nvSpPr>
          <p:spPr bwMode="gray">
            <a:xfrm>
              <a:off x="2330" y="2963"/>
              <a:ext cx="56" cy="74"/>
            </a:xfrm>
            <a:custGeom>
              <a:avLst/>
              <a:gdLst>
                <a:gd name="T0" fmla="*/ 0 w 112"/>
                <a:gd name="T1" fmla="*/ 57 h 148"/>
                <a:gd name="T2" fmla="*/ 0 w 112"/>
                <a:gd name="T3" fmla="*/ 53 h 148"/>
                <a:gd name="T4" fmla="*/ 1 w 112"/>
                <a:gd name="T5" fmla="*/ 49 h 148"/>
                <a:gd name="T6" fmla="*/ 4 w 112"/>
                <a:gd name="T7" fmla="*/ 44 h 148"/>
                <a:gd name="T8" fmla="*/ 13 w 112"/>
                <a:gd name="T9" fmla="*/ 36 h 148"/>
                <a:gd name="T10" fmla="*/ 19 w 112"/>
                <a:gd name="T11" fmla="*/ 27 h 148"/>
                <a:gd name="T12" fmla="*/ 20 w 112"/>
                <a:gd name="T13" fmla="*/ 25 h 148"/>
                <a:gd name="T14" fmla="*/ 20 w 112"/>
                <a:gd name="T15" fmla="*/ 23 h 148"/>
                <a:gd name="T16" fmla="*/ 20 w 112"/>
                <a:gd name="T17" fmla="*/ 22 h 148"/>
                <a:gd name="T18" fmla="*/ 21 w 112"/>
                <a:gd name="T19" fmla="*/ 21 h 148"/>
                <a:gd name="T20" fmla="*/ 21 w 112"/>
                <a:gd name="T21" fmla="*/ 19 h 148"/>
                <a:gd name="T22" fmla="*/ 21 w 112"/>
                <a:gd name="T23" fmla="*/ 19 h 148"/>
                <a:gd name="T24" fmla="*/ 23 w 112"/>
                <a:gd name="T25" fmla="*/ 18 h 148"/>
                <a:gd name="T26" fmla="*/ 26 w 112"/>
                <a:gd name="T27" fmla="*/ 17 h 148"/>
                <a:gd name="T28" fmla="*/ 33 w 112"/>
                <a:gd name="T29" fmla="*/ 13 h 148"/>
                <a:gd name="T30" fmla="*/ 39 w 112"/>
                <a:gd name="T31" fmla="*/ 9 h 148"/>
                <a:gd name="T32" fmla="*/ 45 w 112"/>
                <a:gd name="T33" fmla="*/ 5 h 148"/>
                <a:gd name="T34" fmla="*/ 46 w 112"/>
                <a:gd name="T35" fmla="*/ 3 h 148"/>
                <a:gd name="T36" fmla="*/ 48 w 112"/>
                <a:gd name="T37" fmla="*/ 1 h 148"/>
                <a:gd name="T38" fmla="*/ 50 w 112"/>
                <a:gd name="T39" fmla="*/ 1 h 148"/>
                <a:gd name="T40" fmla="*/ 52 w 112"/>
                <a:gd name="T41" fmla="*/ 0 h 148"/>
                <a:gd name="T42" fmla="*/ 52 w 112"/>
                <a:gd name="T43" fmla="*/ 0 h 148"/>
                <a:gd name="T44" fmla="*/ 54 w 112"/>
                <a:gd name="T45" fmla="*/ 1 h 148"/>
                <a:gd name="T46" fmla="*/ 55 w 112"/>
                <a:gd name="T47" fmla="*/ 2 h 148"/>
                <a:gd name="T48" fmla="*/ 55 w 112"/>
                <a:gd name="T49" fmla="*/ 5 h 148"/>
                <a:gd name="T50" fmla="*/ 56 w 112"/>
                <a:gd name="T51" fmla="*/ 11 h 148"/>
                <a:gd name="T52" fmla="*/ 55 w 112"/>
                <a:gd name="T53" fmla="*/ 18 h 148"/>
                <a:gd name="T54" fmla="*/ 51 w 112"/>
                <a:gd name="T55" fmla="*/ 25 h 148"/>
                <a:gd name="T56" fmla="*/ 46 w 112"/>
                <a:gd name="T57" fmla="*/ 28 h 148"/>
                <a:gd name="T58" fmla="*/ 42 w 112"/>
                <a:gd name="T59" fmla="*/ 30 h 148"/>
                <a:gd name="T60" fmla="*/ 37 w 112"/>
                <a:gd name="T61" fmla="*/ 32 h 148"/>
                <a:gd name="T62" fmla="*/ 34 w 112"/>
                <a:gd name="T63" fmla="*/ 34 h 148"/>
                <a:gd name="T64" fmla="*/ 34 w 112"/>
                <a:gd name="T65" fmla="*/ 38 h 148"/>
                <a:gd name="T66" fmla="*/ 37 w 112"/>
                <a:gd name="T67" fmla="*/ 43 h 148"/>
                <a:gd name="T68" fmla="*/ 40 w 112"/>
                <a:gd name="T69" fmla="*/ 46 h 148"/>
                <a:gd name="T70" fmla="*/ 42 w 112"/>
                <a:gd name="T71" fmla="*/ 50 h 148"/>
                <a:gd name="T72" fmla="*/ 42 w 112"/>
                <a:gd name="T73" fmla="*/ 54 h 148"/>
                <a:gd name="T74" fmla="*/ 41 w 112"/>
                <a:gd name="T75" fmla="*/ 60 h 148"/>
                <a:gd name="T76" fmla="*/ 37 w 112"/>
                <a:gd name="T77" fmla="*/ 64 h 148"/>
                <a:gd name="T78" fmla="*/ 31 w 112"/>
                <a:gd name="T79" fmla="*/ 67 h 148"/>
                <a:gd name="T80" fmla="*/ 24 w 112"/>
                <a:gd name="T81" fmla="*/ 69 h 148"/>
                <a:gd name="T82" fmla="*/ 20 w 112"/>
                <a:gd name="T83" fmla="*/ 69 h 148"/>
                <a:gd name="T84" fmla="*/ 17 w 112"/>
                <a:gd name="T85" fmla="*/ 72 h 148"/>
                <a:gd name="T86" fmla="*/ 14 w 112"/>
                <a:gd name="T87" fmla="*/ 74 h 148"/>
                <a:gd name="T88" fmla="*/ 10 w 112"/>
                <a:gd name="T89" fmla="*/ 74 h 148"/>
                <a:gd name="T90" fmla="*/ 7 w 112"/>
                <a:gd name="T91" fmla="*/ 73 h 148"/>
                <a:gd name="T92" fmla="*/ 3 w 112"/>
                <a:gd name="T93" fmla="*/ 68 h 148"/>
                <a:gd name="T94" fmla="*/ 2 w 112"/>
                <a:gd name="T95" fmla="*/ 63 h 148"/>
                <a:gd name="T96" fmla="*/ 0 w 112"/>
                <a:gd name="T97" fmla="*/ 58 h 148"/>
                <a:gd name="T98" fmla="*/ 0 w 112"/>
                <a:gd name="T99" fmla="*/ 57 h 14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2"/>
                <a:gd name="T151" fmla="*/ 0 h 148"/>
                <a:gd name="T152" fmla="*/ 112 w 112"/>
                <a:gd name="T153" fmla="*/ 148 h 14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2" h="148">
                  <a:moveTo>
                    <a:pt x="0" y="114"/>
                  </a:moveTo>
                  <a:lnTo>
                    <a:pt x="0" y="106"/>
                  </a:lnTo>
                  <a:lnTo>
                    <a:pt x="2" y="98"/>
                  </a:lnTo>
                  <a:lnTo>
                    <a:pt x="8" y="89"/>
                  </a:lnTo>
                  <a:lnTo>
                    <a:pt x="25" y="72"/>
                  </a:lnTo>
                  <a:lnTo>
                    <a:pt x="37" y="55"/>
                  </a:lnTo>
                  <a:lnTo>
                    <a:pt x="39" y="50"/>
                  </a:lnTo>
                  <a:lnTo>
                    <a:pt x="39" y="47"/>
                  </a:lnTo>
                  <a:lnTo>
                    <a:pt x="39" y="44"/>
                  </a:lnTo>
                  <a:lnTo>
                    <a:pt x="41" y="42"/>
                  </a:lnTo>
                  <a:lnTo>
                    <a:pt x="41" y="39"/>
                  </a:lnTo>
                  <a:lnTo>
                    <a:pt x="42" y="37"/>
                  </a:lnTo>
                  <a:lnTo>
                    <a:pt x="45" y="36"/>
                  </a:lnTo>
                  <a:lnTo>
                    <a:pt x="51" y="34"/>
                  </a:lnTo>
                  <a:lnTo>
                    <a:pt x="65" y="27"/>
                  </a:lnTo>
                  <a:lnTo>
                    <a:pt x="78" y="17"/>
                  </a:lnTo>
                  <a:lnTo>
                    <a:pt x="89" y="9"/>
                  </a:lnTo>
                  <a:lnTo>
                    <a:pt x="92" y="6"/>
                  </a:lnTo>
                  <a:lnTo>
                    <a:pt x="96" y="3"/>
                  </a:lnTo>
                  <a:lnTo>
                    <a:pt x="100" y="2"/>
                  </a:lnTo>
                  <a:lnTo>
                    <a:pt x="103" y="0"/>
                  </a:lnTo>
                  <a:lnTo>
                    <a:pt x="104" y="0"/>
                  </a:lnTo>
                  <a:lnTo>
                    <a:pt x="107" y="2"/>
                  </a:lnTo>
                  <a:lnTo>
                    <a:pt x="109" y="5"/>
                  </a:lnTo>
                  <a:lnTo>
                    <a:pt x="110" y="9"/>
                  </a:lnTo>
                  <a:lnTo>
                    <a:pt x="112" y="23"/>
                  </a:lnTo>
                  <a:lnTo>
                    <a:pt x="109" y="36"/>
                  </a:lnTo>
                  <a:lnTo>
                    <a:pt x="101" y="50"/>
                  </a:lnTo>
                  <a:lnTo>
                    <a:pt x="92" y="56"/>
                  </a:lnTo>
                  <a:lnTo>
                    <a:pt x="83" y="61"/>
                  </a:lnTo>
                  <a:lnTo>
                    <a:pt x="73" y="64"/>
                  </a:lnTo>
                  <a:lnTo>
                    <a:pt x="67" y="68"/>
                  </a:lnTo>
                  <a:lnTo>
                    <a:pt x="67" y="76"/>
                  </a:lnTo>
                  <a:lnTo>
                    <a:pt x="73" y="86"/>
                  </a:lnTo>
                  <a:lnTo>
                    <a:pt x="79" y="93"/>
                  </a:lnTo>
                  <a:lnTo>
                    <a:pt x="83" y="100"/>
                  </a:lnTo>
                  <a:lnTo>
                    <a:pt x="84" y="109"/>
                  </a:lnTo>
                  <a:lnTo>
                    <a:pt x="81" y="120"/>
                  </a:lnTo>
                  <a:lnTo>
                    <a:pt x="73" y="128"/>
                  </a:lnTo>
                  <a:lnTo>
                    <a:pt x="62" y="134"/>
                  </a:lnTo>
                  <a:lnTo>
                    <a:pt x="48" y="137"/>
                  </a:lnTo>
                  <a:lnTo>
                    <a:pt x="39" y="138"/>
                  </a:lnTo>
                  <a:lnTo>
                    <a:pt x="33" y="143"/>
                  </a:lnTo>
                  <a:lnTo>
                    <a:pt x="27" y="148"/>
                  </a:lnTo>
                  <a:lnTo>
                    <a:pt x="20" y="148"/>
                  </a:lnTo>
                  <a:lnTo>
                    <a:pt x="14" y="145"/>
                  </a:lnTo>
                  <a:lnTo>
                    <a:pt x="6" y="135"/>
                  </a:lnTo>
                  <a:lnTo>
                    <a:pt x="3" y="126"/>
                  </a:lnTo>
                  <a:lnTo>
                    <a:pt x="0" y="117"/>
                  </a:lnTo>
                  <a:lnTo>
                    <a:pt x="0" y="114"/>
                  </a:lnTo>
                </a:path>
              </a:pathLst>
            </a:custGeom>
            <a:solidFill>
              <a:srgbClr val="FFCC99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761" name="Freeform 38"/>
            <p:cNvSpPr>
              <a:spLocks/>
            </p:cNvSpPr>
            <p:nvPr/>
          </p:nvSpPr>
          <p:spPr bwMode="gray">
            <a:xfrm>
              <a:off x="1543" y="2971"/>
              <a:ext cx="28" cy="39"/>
            </a:xfrm>
            <a:custGeom>
              <a:avLst/>
              <a:gdLst>
                <a:gd name="T0" fmla="*/ 2 w 56"/>
                <a:gd name="T1" fmla="*/ 39 h 77"/>
                <a:gd name="T2" fmla="*/ 0 w 56"/>
                <a:gd name="T3" fmla="*/ 33 h 77"/>
                <a:gd name="T4" fmla="*/ 1 w 56"/>
                <a:gd name="T5" fmla="*/ 24 h 77"/>
                <a:gd name="T6" fmla="*/ 2 w 56"/>
                <a:gd name="T7" fmla="*/ 17 h 77"/>
                <a:gd name="T8" fmla="*/ 3 w 56"/>
                <a:gd name="T9" fmla="*/ 13 h 77"/>
                <a:gd name="T10" fmla="*/ 3 w 56"/>
                <a:gd name="T11" fmla="*/ 9 h 77"/>
                <a:gd name="T12" fmla="*/ 3 w 56"/>
                <a:gd name="T13" fmla="*/ 5 h 77"/>
                <a:gd name="T14" fmla="*/ 4 w 56"/>
                <a:gd name="T15" fmla="*/ 2 h 77"/>
                <a:gd name="T16" fmla="*/ 6 w 56"/>
                <a:gd name="T17" fmla="*/ 0 h 77"/>
                <a:gd name="T18" fmla="*/ 10 w 56"/>
                <a:gd name="T19" fmla="*/ 1 h 77"/>
                <a:gd name="T20" fmla="*/ 16 w 56"/>
                <a:gd name="T21" fmla="*/ 2 h 77"/>
                <a:gd name="T22" fmla="*/ 23 w 56"/>
                <a:gd name="T23" fmla="*/ 4 h 77"/>
                <a:gd name="T24" fmla="*/ 26 w 56"/>
                <a:gd name="T25" fmla="*/ 6 h 77"/>
                <a:gd name="T26" fmla="*/ 28 w 56"/>
                <a:gd name="T27" fmla="*/ 9 h 77"/>
                <a:gd name="T28" fmla="*/ 26 w 56"/>
                <a:gd name="T29" fmla="*/ 14 h 77"/>
                <a:gd name="T30" fmla="*/ 23 w 56"/>
                <a:gd name="T31" fmla="*/ 20 h 77"/>
                <a:gd name="T32" fmla="*/ 18 w 56"/>
                <a:gd name="T33" fmla="*/ 26 h 77"/>
                <a:gd name="T34" fmla="*/ 14 w 56"/>
                <a:gd name="T35" fmla="*/ 31 h 77"/>
                <a:gd name="T36" fmla="*/ 11 w 56"/>
                <a:gd name="T37" fmla="*/ 35 h 77"/>
                <a:gd name="T38" fmla="*/ 6 w 56"/>
                <a:gd name="T39" fmla="*/ 37 h 77"/>
                <a:gd name="T40" fmla="*/ 3 w 56"/>
                <a:gd name="T41" fmla="*/ 39 h 77"/>
                <a:gd name="T42" fmla="*/ 2 w 56"/>
                <a:gd name="T43" fmla="*/ 39 h 7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6"/>
                <a:gd name="T67" fmla="*/ 0 h 77"/>
                <a:gd name="T68" fmla="*/ 56 w 56"/>
                <a:gd name="T69" fmla="*/ 77 h 7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6" h="77">
                  <a:moveTo>
                    <a:pt x="3" y="77"/>
                  </a:moveTo>
                  <a:lnTo>
                    <a:pt x="0" y="65"/>
                  </a:lnTo>
                  <a:lnTo>
                    <a:pt x="1" y="48"/>
                  </a:lnTo>
                  <a:lnTo>
                    <a:pt x="4" y="34"/>
                  </a:lnTo>
                  <a:lnTo>
                    <a:pt x="6" y="26"/>
                  </a:lnTo>
                  <a:lnTo>
                    <a:pt x="6" y="17"/>
                  </a:lnTo>
                  <a:lnTo>
                    <a:pt x="6" y="9"/>
                  </a:lnTo>
                  <a:lnTo>
                    <a:pt x="7" y="3"/>
                  </a:lnTo>
                  <a:lnTo>
                    <a:pt x="12" y="0"/>
                  </a:lnTo>
                  <a:lnTo>
                    <a:pt x="20" y="1"/>
                  </a:lnTo>
                  <a:lnTo>
                    <a:pt x="32" y="4"/>
                  </a:lnTo>
                  <a:lnTo>
                    <a:pt x="45" y="7"/>
                  </a:lnTo>
                  <a:lnTo>
                    <a:pt x="52" y="12"/>
                  </a:lnTo>
                  <a:lnTo>
                    <a:pt x="56" y="18"/>
                  </a:lnTo>
                  <a:lnTo>
                    <a:pt x="52" y="28"/>
                  </a:lnTo>
                  <a:lnTo>
                    <a:pt x="45" y="40"/>
                  </a:lnTo>
                  <a:lnTo>
                    <a:pt x="35" y="52"/>
                  </a:lnTo>
                  <a:lnTo>
                    <a:pt x="28" y="62"/>
                  </a:lnTo>
                  <a:lnTo>
                    <a:pt x="21" y="70"/>
                  </a:lnTo>
                  <a:lnTo>
                    <a:pt x="12" y="74"/>
                  </a:lnTo>
                  <a:lnTo>
                    <a:pt x="6" y="77"/>
                  </a:lnTo>
                  <a:lnTo>
                    <a:pt x="3" y="77"/>
                  </a:lnTo>
                </a:path>
              </a:pathLst>
            </a:custGeom>
            <a:solidFill>
              <a:srgbClr val="FFCC99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762" name="Freeform 39"/>
            <p:cNvSpPr>
              <a:spLocks/>
            </p:cNvSpPr>
            <p:nvPr/>
          </p:nvSpPr>
          <p:spPr bwMode="gray">
            <a:xfrm>
              <a:off x="1557" y="2907"/>
              <a:ext cx="40" cy="64"/>
            </a:xfrm>
            <a:custGeom>
              <a:avLst/>
              <a:gdLst>
                <a:gd name="T0" fmla="*/ 0 w 79"/>
                <a:gd name="T1" fmla="*/ 54 h 128"/>
                <a:gd name="T2" fmla="*/ 2 w 79"/>
                <a:gd name="T3" fmla="*/ 48 h 128"/>
                <a:gd name="T4" fmla="*/ 4 w 79"/>
                <a:gd name="T5" fmla="*/ 42 h 128"/>
                <a:gd name="T6" fmla="*/ 6 w 79"/>
                <a:gd name="T7" fmla="*/ 35 h 128"/>
                <a:gd name="T8" fmla="*/ 7 w 79"/>
                <a:gd name="T9" fmla="*/ 29 h 128"/>
                <a:gd name="T10" fmla="*/ 7 w 79"/>
                <a:gd name="T11" fmla="*/ 24 h 128"/>
                <a:gd name="T12" fmla="*/ 7 w 79"/>
                <a:gd name="T13" fmla="*/ 19 h 128"/>
                <a:gd name="T14" fmla="*/ 8 w 79"/>
                <a:gd name="T15" fmla="*/ 15 h 128"/>
                <a:gd name="T16" fmla="*/ 11 w 79"/>
                <a:gd name="T17" fmla="*/ 12 h 128"/>
                <a:gd name="T18" fmla="*/ 18 w 79"/>
                <a:gd name="T19" fmla="*/ 8 h 128"/>
                <a:gd name="T20" fmla="*/ 23 w 79"/>
                <a:gd name="T21" fmla="*/ 5 h 128"/>
                <a:gd name="T22" fmla="*/ 28 w 79"/>
                <a:gd name="T23" fmla="*/ 2 h 128"/>
                <a:gd name="T24" fmla="*/ 30 w 79"/>
                <a:gd name="T25" fmla="*/ 1 h 128"/>
                <a:gd name="T26" fmla="*/ 32 w 79"/>
                <a:gd name="T27" fmla="*/ 1 h 128"/>
                <a:gd name="T28" fmla="*/ 33 w 79"/>
                <a:gd name="T29" fmla="*/ 0 h 128"/>
                <a:gd name="T30" fmla="*/ 35 w 79"/>
                <a:gd name="T31" fmla="*/ 0 h 128"/>
                <a:gd name="T32" fmla="*/ 37 w 79"/>
                <a:gd name="T33" fmla="*/ 0 h 128"/>
                <a:gd name="T34" fmla="*/ 38 w 79"/>
                <a:gd name="T35" fmla="*/ 1 h 128"/>
                <a:gd name="T36" fmla="*/ 39 w 79"/>
                <a:gd name="T37" fmla="*/ 1 h 128"/>
                <a:gd name="T38" fmla="*/ 40 w 79"/>
                <a:gd name="T39" fmla="*/ 4 h 128"/>
                <a:gd name="T40" fmla="*/ 40 w 79"/>
                <a:gd name="T41" fmla="*/ 6 h 128"/>
                <a:gd name="T42" fmla="*/ 39 w 79"/>
                <a:gd name="T43" fmla="*/ 16 h 128"/>
                <a:gd name="T44" fmla="*/ 37 w 79"/>
                <a:gd name="T45" fmla="*/ 26 h 128"/>
                <a:gd name="T46" fmla="*/ 32 w 79"/>
                <a:gd name="T47" fmla="*/ 36 h 128"/>
                <a:gd name="T48" fmla="*/ 27 w 79"/>
                <a:gd name="T49" fmla="*/ 42 h 128"/>
                <a:gd name="T50" fmla="*/ 23 w 79"/>
                <a:gd name="T51" fmla="*/ 46 h 128"/>
                <a:gd name="T52" fmla="*/ 19 w 79"/>
                <a:gd name="T53" fmla="*/ 49 h 128"/>
                <a:gd name="T54" fmla="*/ 19 w 79"/>
                <a:gd name="T55" fmla="*/ 53 h 128"/>
                <a:gd name="T56" fmla="*/ 19 w 79"/>
                <a:gd name="T57" fmla="*/ 55 h 128"/>
                <a:gd name="T58" fmla="*/ 19 w 79"/>
                <a:gd name="T59" fmla="*/ 57 h 128"/>
                <a:gd name="T60" fmla="*/ 19 w 79"/>
                <a:gd name="T61" fmla="*/ 60 h 128"/>
                <a:gd name="T62" fmla="*/ 19 w 79"/>
                <a:gd name="T63" fmla="*/ 61 h 128"/>
                <a:gd name="T64" fmla="*/ 19 w 79"/>
                <a:gd name="T65" fmla="*/ 63 h 128"/>
                <a:gd name="T66" fmla="*/ 17 w 79"/>
                <a:gd name="T67" fmla="*/ 64 h 128"/>
                <a:gd name="T68" fmla="*/ 16 w 79"/>
                <a:gd name="T69" fmla="*/ 64 h 128"/>
                <a:gd name="T70" fmla="*/ 14 w 79"/>
                <a:gd name="T71" fmla="*/ 64 h 128"/>
                <a:gd name="T72" fmla="*/ 9 w 79"/>
                <a:gd name="T73" fmla="*/ 62 h 128"/>
                <a:gd name="T74" fmla="*/ 5 w 79"/>
                <a:gd name="T75" fmla="*/ 59 h 128"/>
                <a:gd name="T76" fmla="*/ 2 w 79"/>
                <a:gd name="T77" fmla="*/ 56 h 128"/>
                <a:gd name="T78" fmla="*/ 0 w 79"/>
                <a:gd name="T79" fmla="*/ 54 h 12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79"/>
                <a:gd name="T121" fmla="*/ 0 h 128"/>
                <a:gd name="T122" fmla="*/ 79 w 79"/>
                <a:gd name="T123" fmla="*/ 128 h 12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79" h="128">
                  <a:moveTo>
                    <a:pt x="0" y="109"/>
                  </a:moveTo>
                  <a:lnTo>
                    <a:pt x="3" y="97"/>
                  </a:lnTo>
                  <a:lnTo>
                    <a:pt x="7" y="84"/>
                  </a:lnTo>
                  <a:lnTo>
                    <a:pt x="12" y="70"/>
                  </a:lnTo>
                  <a:lnTo>
                    <a:pt x="14" y="59"/>
                  </a:lnTo>
                  <a:lnTo>
                    <a:pt x="14" y="49"/>
                  </a:lnTo>
                  <a:lnTo>
                    <a:pt x="14" y="39"/>
                  </a:lnTo>
                  <a:lnTo>
                    <a:pt x="15" y="30"/>
                  </a:lnTo>
                  <a:lnTo>
                    <a:pt x="21" y="24"/>
                  </a:lnTo>
                  <a:lnTo>
                    <a:pt x="35" y="16"/>
                  </a:lnTo>
                  <a:lnTo>
                    <a:pt x="46" y="11"/>
                  </a:lnTo>
                  <a:lnTo>
                    <a:pt x="55" y="5"/>
                  </a:lnTo>
                  <a:lnTo>
                    <a:pt x="59" y="3"/>
                  </a:lnTo>
                  <a:lnTo>
                    <a:pt x="63" y="2"/>
                  </a:lnTo>
                  <a:lnTo>
                    <a:pt x="66" y="0"/>
                  </a:lnTo>
                  <a:lnTo>
                    <a:pt x="69" y="0"/>
                  </a:lnTo>
                  <a:lnTo>
                    <a:pt x="73" y="0"/>
                  </a:lnTo>
                  <a:lnTo>
                    <a:pt x="76" y="2"/>
                  </a:lnTo>
                  <a:lnTo>
                    <a:pt x="77" y="3"/>
                  </a:lnTo>
                  <a:lnTo>
                    <a:pt x="79" y="8"/>
                  </a:lnTo>
                  <a:lnTo>
                    <a:pt x="79" y="13"/>
                  </a:lnTo>
                  <a:lnTo>
                    <a:pt x="77" y="33"/>
                  </a:lnTo>
                  <a:lnTo>
                    <a:pt x="73" y="53"/>
                  </a:lnTo>
                  <a:lnTo>
                    <a:pt x="63" y="73"/>
                  </a:lnTo>
                  <a:lnTo>
                    <a:pt x="54" y="84"/>
                  </a:lnTo>
                  <a:lnTo>
                    <a:pt x="45" y="92"/>
                  </a:lnTo>
                  <a:lnTo>
                    <a:pt x="38" y="98"/>
                  </a:lnTo>
                  <a:lnTo>
                    <a:pt x="37" y="106"/>
                  </a:lnTo>
                  <a:lnTo>
                    <a:pt x="37" y="111"/>
                  </a:lnTo>
                  <a:lnTo>
                    <a:pt x="37" y="115"/>
                  </a:lnTo>
                  <a:lnTo>
                    <a:pt x="37" y="120"/>
                  </a:lnTo>
                  <a:lnTo>
                    <a:pt x="37" y="123"/>
                  </a:lnTo>
                  <a:lnTo>
                    <a:pt x="37" y="126"/>
                  </a:lnTo>
                  <a:lnTo>
                    <a:pt x="34" y="128"/>
                  </a:lnTo>
                  <a:lnTo>
                    <a:pt x="32" y="128"/>
                  </a:lnTo>
                  <a:lnTo>
                    <a:pt x="28" y="128"/>
                  </a:lnTo>
                  <a:lnTo>
                    <a:pt x="18" y="125"/>
                  </a:lnTo>
                  <a:lnTo>
                    <a:pt x="9" y="118"/>
                  </a:lnTo>
                  <a:lnTo>
                    <a:pt x="3" y="112"/>
                  </a:lnTo>
                  <a:lnTo>
                    <a:pt x="0" y="109"/>
                  </a:lnTo>
                </a:path>
              </a:pathLst>
            </a:custGeom>
            <a:solidFill>
              <a:srgbClr val="FFCC99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763" name="Freeform 40"/>
            <p:cNvSpPr>
              <a:spLocks/>
            </p:cNvSpPr>
            <p:nvPr/>
          </p:nvSpPr>
          <p:spPr bwMode="gray">
            <a:xfrm>
              <a:off x="2131" y="2649"/>
              <a:ext cx="33" cy="38"/>
            </a:xfrm>
            <a:custGeom>
              <a:avLst/>
              <a:gdLst>
                <a:gd name="T0" fmla="*/ 0 w 65"/>
                <a:gd name="T1" fmla="*/ 22 h 74"/>
                <a:gd name="T2" fmla="*/ 2 w 65"/>
                <a:gd name="T3" fmla="*/ 26 h 74"/>
                <a:gd name="T4" fmla="*/ 4 w 65"/>
                <a:gd name="T5" fmla="*/ 31 h 74"/>
                <a:gd name="T6" fmla="*/ 6 w 65"/>
                <a:gd name="T7" fmla="*/ 35 h 74"/>
                <a:gd name="T8" fmla="*/ 10 w 65"/>
                <a:gd name="T9" fmla="*/ 38 h 74"/>
                <a:gd name="T10" fmla="*/ 15 w 65"/>
                <a:gd name="T11" fmla="*/ 37 h 74"/>
                <a:gd name="T12" fmla="*/ 20 w 65"/>
                <a:gd name="T13" fmla="*/ 34 h 74"/>
                <a:gd name="T14" fmla="*/ 26 w 65"/>
                <a:gd name="T15" fmla="*/ 30 h 74"/>
                <a:gd name="T16" fmla="*/ 30 w 65"/>
                <a:gd name="T17" fmla="*/ 26 h 74"/>
                <a:gd name="T18" fmla="*/ 33 w 65"/>
                <a:gd name="T19" fmla="*/ 20 h 74"/>
                <a:gd name="T20" fmla="*/ 31 w 65"/>
                <a:gd name="T21" fmla="*/ 15 h 74"/>
                <a:gd name="T22" fmla="*/ 28 w 65"/>
                <a:gd name="T23" fmla="*/ 10 h 74"/>
                <a:gd name="T24" fmla="*/ 25 w 65"/>
                <a:gd name="T25" fmla="*/ 6 h 74"/>
                <a:gd name="T26" fmla="*/ 22 w 65"/>
                <a:gd name="T27" fmla="*/ 2 h 74"/>
                <a:gd name="T28" fmla="*/ 18 w 65"/>
                <a:gd name="T29" fmla="*/ 0 h 74"/>
                <a:gd name="T30" fmla="*/ 12 w 65"/>
                <a:gd name="T31" fmla="*/ 2 h 74"/>
                <a:gd name="T32" fmla="*/ 8 w 65"/>
                <a:gd name="T33" fmla="*/ 6 h 74"/>
                <a:gd name="T34" fmla="*/ 5 w 65"/>
                <a:gd name="T35" fmla="*/ 11 h 74"/>
                <a:gd name="T36" fmla="*/ 2 w 65"/>
                <a:gd name="T37" fmla="*/ 16 h 74"/>
                <a:gd name="T38" fmla="*/ 1 w 65"/>
                <a:gd name="T39" fmla="*/ 20 h 74"/>
                <a:gd name="T40" fmla="*/ 0 w 65"/>
                <a:gd name="T41" fmla="*/ 22 h 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5"/>
                <a:gd name="T64" fmla="*/ 0 h 74"/>
                <a:gd name="T65" fmla="*/ 65 w 65"/>
                <a:gd name="T66" fmla="*/ 74 h 7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5" h="74">
                  <a:moveTo>
                    <a:pt x="0" y="42"/>
                  </a:moveTo>
                  <a:lnTo>
                    <a:pt x="3" y="50"/>
                  </a:lnTo>
                  <a:lnTo>
                    <a:pt x="7" y="60"/>
                  </a:lnTo>
                  <a:lnTo>
                    <a:pt x="12" y="68"/>
                  </a:lnTo>
                  <a:lnTo>
                    <a:pt x="20" y="74"/>
                  </a:lnTo>
                  <a:lnTo>
                    <a:pt x="29" y="73"/>
                  </a:lnTo>
                  <a:lnTo>
                    <a:pt x="40" y="67"/>
                  </a:lnTo>
                  <a:lnTo>
                    <a:pt x="52" y="59"/>
                  </a:lnTo>
                  <a:lnTo>
                    <a:pt x="60" y="50"/>
                  </a:lnTo>
                  <a:lnTo>
                    <a:pt x="65" y="39"/>
                  </a:lnTo>
                  <a:lnTo>
                    <a:pt x="62" y="29"/>
                  </a:lnTo>
                  <a:lnTo>
                    <a:pt x="55" y="20"/>
                  </a:lnTo>
                  <a:lnTo>
                    <a:pt x="49" y="11"/>
                  </a:lnTo>
                  <a:lnTo>
                    <a:pt x="43" y="3"/>
                  </a:lnTo>
                  <a:lnTo>
                    <a:pt x="35" y="0"/>
                  </a:lnTo>
                  <a:lnTo>
                    <a:pt x="24" y="3"/>
                  </a:lnTo>
                  <a:lnTo>
                    <a:pt x="15" y="11"/>
                  </a:lnTo>
                  <a:lnTo>
                    <a:pt x="9" y="22"/>
                  </a:lnTo>
                  <a:lnTo>
                    <a:pt x="4" y="31"/>
                  </a:lnTo>
                  <a:lnTo>
                    <a:pt x="1" y="39"/>
                  </a:lnTo>
                  <a:lnTo>
                    <a:pt x="0" y="42"/>
                  </a:lnTo>
                </a:path>
              </a:pathLst>
            </a:custGeom>
            <a:solidFill>
              <a:srgbClr val="FFCC99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764" name="Freeform 41"/>
            <p:cNvSpPr>
              <a:spLocks/>
            </p:cNvSpPr>
            <p:nvPr/>
          </p:nvSpPr>
          <p:spPr bwMode="gray">
            <a:xfrm>
              <a:off x="2830" y="2307"/>
              <a:ext cx="60" cy="100"/>
            </a:xfrm>
            <a:custGeom>
              <a:avLst/>
              <a:gdLst>
                <a:gd name="T0" fmla="*/ 4 w 119"/>
                <a:gd name="T1" fmla="*/ 100 h 200"/>
                <a:gd name="T2" fmla="*/ 4 w 119"/>
                <a:gd name="T3" fmla="*/ 99 h 200"/>
                <a:gd name="T4" fmla="*/ 4 w 119"/>
                <a:gd name="T5" fmla="*/ 98 h 200"/>
                <a:gd name="T6" fmla="*/ 6 w 119"/>
                <a:gd name="T7" fmla="*/ 93 h 200"/>
                <a:gd name="T8" fmla="*/ 11 w 119"/>
                <a:gd name="T9" fmla="*/ 86 h 200"/>
                <a:gd name="T10" fmla="*/ 15 w 119"/>
                <a:gd name="T11" fmla="*/ 78 h 200"/>
                <a:gd name="T12" fmla="*/ 17 w 119"/>
                <a:gd name="T13" fmla="*/ 73 h 200"/>
                <a:gd name="T14" fmla="*/ 19 w 119"/>
                <a:gd name="T15" fmla="*/ 69 h 200"/>
                <a:gd name="T16" fmla="*/ 20 w 119"/>
                <a:gd name="T17" fmla="*/ 67 h 200"/>
                <a:gd name="T18" fmla="*/ 19 w 119"/>
                <a:gd name="T19" fmla="*/ 66 h 200"/>
                <a:gd name="T20" fmla="*/ 15 w 119"/>
                <a:gd name="T21" fmla="*/ 63 h 200"/>
                <a:gd name="T22" fmla="*/ 9 w 119"/>
                <a:gd name="T23" fmla="*/ 61 h 200"/>
                <a:gd name="T24" fmla="*/ 5 w 119"/>
                <a:gd name="T25" fmla="*/ 60 h 200"/>
                <a:gd name="T26" fmla="*/ 2 w 119"/>
                <a:gd name="T27" fmla="*/ 59 h 200"/>
                <a:gd name="T28" fmla="*/ 0 w 119"/>
                <a:gd name="T29" fmla="*/ 56 h 200"/>
                <a:gd name="T30" fmla="*/ 1 w 119"/>
                <a:gd name="T31" fmla="*/ 53 h 200"/>
                <a:gd name="T32" fmla="*/ 4 w 119"/>
                <a:gd name="T33" fmla="*/ 47 h 200"/>
                <a:gd name="T34" fmla="*/ 13 w 119"/>
                <a:gd name="T35" fmla="*/ 33 h 200"/>
                <a:gd name="T36" fmla="*/ 22 w 119"/>
                <a:gd name="T37" fmla="*/ 20 h 200"/>
                <a:gd name="T38" fmla="*/ 31 w 119"/>
                <a:gd name="T39" fmla="*/ 12 h 200"/>
                <a:gd name="T40" fmla="*/ 33 w 119"/>
                <a:gd name="T41" fmla="*/ 10 h 200"/>
                <a:gd name="T42" fmla="*/ 35 w 119"/>
                <a:gd name="T43" fmla="*/ 8 h 200"/>
                <a:gd name="T44" fmla="*/ 37 w 119"/>
                <a:gd name="T45" fmla="*/ 6 h 200"/>
                <a:gd name="T46" fmla="*/ 38 w 119"/>
                <a:gd name="T47" fmla="*/ 4 h 200"/>
                <a:gd name="T48" fmla="*/ 39 w 119"/>
                <a:gd name="T49" fmla="*/ 2 h 200"/>
                <a:gd name="T50" fmla="*/ 40 w 119"/>
                <a:gd name="T51" fmla="*/ 1 h 200"/>
                <a:gd name="T52" fmla="*/ 40 w 119"/>
                <a:gd name="T53" fmla="*/ 0 h 200"/>
                <a:gd name="T54" fmla="*/ 40 w 119"/>
                <a:gd name="T55" fmla="*/ 0 h 200"/>
                <a:gd name="T56" fmla="*/ 41 w 119"/>
                <a:gd name="T57" fmla="*/ 0 h 200"/>
                <a:gd name="T58" fmla="*/ 41 w 119"/>
                <a:gd name="T59" fmla="*/ 3 h 200"/>
                <a:gd name="T60" fmla="*/ 42 w 119"/>
                <a:gd name="T61" fmla="*/ 5 h 200"/>
                <a:gd name="T62" fmla="*/ 42 w 119"/>
                <a:gd name="T63" fmla="*/ 14 h 200"/>
                <a:gd name="T64" fmla="*/ 41 w 119"/>
                <a:gd name="T65" fmla="*/ 24 h 200"/>
                <a:gd name="T66" fmla="*/ 40 w 119"/>
                <a:gd name="T67" fmla="*/ 33 h 200"/>
                <a:gd name="T68" fmla="*/ 40 w 119"/>
                <a:gd name="T69" fmla="*/ 41 h 200"/>
                <a:gd name="T70" fmla="*/ 40 w 119"/>
                <a:gd name="T71" fmla="*/ 47 h 200"/>
                <a:gd name="T72" fmla="*/ 42 w 119"/>
                <a:gd name="T73" fmla="*/ 49 h 200"/>
                <a:gd name="T74" fmla="*/ 46 w 119"/>
                <a:gd name="T75" fmla="*/ 50 h 200"/>
                <a:gd name="T76" fmla="*/ 50 w 119"/>
                <a:gd name="T77" fmla="*/ 51 h 200"/>
                <a:gd name="T78" fmla="*/ 54 w 119"/>
                <a:gd name="T79" fmla="*/ 53 h 200"/>
                <a:gd name="T80" fmla="*/ 58 w 119"/>
                <a:gd name="T81" fmla="*/ 54 h 200"/>
                <a:gd name="T82" fmla="*/ 60 w 119"/>
                <a:gd name="T83" fmla="*/ 56 h 200"/>
                <a:gd name="T84" fmla="*/ 60 w 119"/>
                <a:gd name="T85" fmla="*/ 60 h 200"/>
                <a:gd name="T86" fmla="*/ 56 w 119"/>
                <a:gd name="T87" fmla="*/ 67 h 200"/>
                <a:gd name="T88" fmla="*/ 51 w 119"/>
                <a:gd name="T89" fmla="*/ 75 h 200"/>
                <a:gd name="T90" fmla="*/ 44 w 119"/>
                <a:gd name="T91" fmla="*/ 83 h 200"/>
                <a:gd name="T92" fmla="*/ 37 w 119"/>
                <a:gd name="T93" fmla="*/ 90 h 200"/>
                <a:gd name="T94" fmla="*/ 30 w 119"/>
                <a:gd name="T95" fmla="*/ 95 h 200"/>
                <a:gd name="T96" fmla="*/ 23 w 119"/>
                <a:gd name="T97" fmla="*/ 99 h 200"/>
                <a:gd name="T98" fmla="*/ 16 w 119"/>
                <a:gd name="T99" fmla="*/ 100 h 200"/>
                <a:gd name="T100" fmla="*/ 9 w 119"/>
                <a:gd name="T101" fmla="*/ 100 h 200"/>
                <a:gd name="T102" fmla="*/ 5 w 119"/>
                <a:gd name="T103" fmla="*/ 100 h 200"/>
                <a:gd name="T104" fmla="*/ 4 w 119"/>
                <a:gd name="T105" fmla="*/ 100 h 2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9"/>
                <a:gd name="T160" fmla="*/ 0 h 200"/>
                <a:gd name="T161" fmla="*/ 119 w 119"/>
                <a:gd name="T162" fmla="*/ 200 h 2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9" h="200">
                  <a:moveTo>
                    <a:pt x="7" y="199"/>
                  </a:moveTo>
                  <a:lnTo>
                    <a:pt x="7" y="197"/>
                  </a:lnTo>
                  <a:lnTo>
                    <a:pt x="7" y="196"/>
                  </a:lnTo>
                  <a:lnTo>
                    <a:pt x="12" y="185"/>
                  </a:lnTo>
                  <a:lnTo>
                    <a:pt x="21" y="172"/>
                  </a:lnTo>
                  <a:lnTo>
                    <a:pt x="29" y="155"/>
                  </a:lnTo>
                  <a:lnTo>
                    <a:pt x="34" y="146"/>
                  </a:lnTo>
                  <a:lnTo>
                    <a:pt x="38" y="138"/>
                  </a:lnTo>
                  <a:lnTo>
                    <a:pt x="40" y="134"/>
                  </a:lnTo>
                  <a:lnTo>
                    <a:pt x="37" y="131"/>
                  </a:lnTo>
                  <a:lnTo>
                    <a:pt x="29" y="126"/>
                  </a:lnTo>
                  <a:lnTo>
                    <a:pt x="18" y="123"/>
                  </a:lnTo>
                  <a:lnTo>
                    <a:pt x="9" y="121"/>
                  </a:lnTo>
                  <a:lnTo>
                    <a:pt x="3" y="118"/>
                  </a:lnTo>
                  <a:lnTo>
                    <a:pt x="0" y="113"/>
                  </a:lnTo>
                  <a:lnTo>
                    <a:pt x="1" y="106"/>
                  </a:lnTo>
                  <a:lnTo>
                    <a:pt x="7" y="93"/>
                  </a:lnTo>
                  <a:lnTo>
                    <a:pt x="26" y="65"/>
                  </a:lnTo>
                  <a:lnTo>
                    <a:pt x="43" y="40"/>
                  </a:lnTo>
                  <a:lnTo>
                    <a:pt x="62" y="23"/>
                  </a:lnTo>
                  <a:lnTo>
                    <a:pt x="66" y="20"/>
                  </a:lnTo>
                  <a:lnTo>
                    <a:pt x="69" y="16"/>
                  </a:lnTo>
                  <a:lnTo>
                    <a:pt x="73" y="11"/>
                  </a:lnTo>
                  <a:lnTo>
                    <a:pt x="76" y="8"/>
                  </a:lnTo>
                  <a:lnTo>
                    <a:pt x="77" y="3"/>
                  </a:lnTo>
                  <a:lnTo>
                    <a:pt x="79" y="2"/>
                  </a:lnTo>
                  <a:lnTo>
                    <a:pt x="80" y="0"/>
                  </a:lnTo>
                  <a:lnTo>
                    <a:pt x="82" y="0"/>
                  </a:lnTo>
                  <a:lnTo>
                    <a:pt x="82" y="5"/>
                  </a:lnTo>
                  <a:lnTo>
                    <a:pt x="83" y="9"/>
                  </a:lnTo>
                  <a:lnTo>
                    <a:pt x="83" y="28"/>
                  </a:lnTo>
                  <a:lnTo>
                    <a:pt x="82" y="47"/>
                  </a:lnTo>
                  <a:lnTo>
                    <a:pt x="80" y="65"/>
                  </a:lnTo>
                  <a:lnTo>
                    <a:pt x="79" y="81"/>
                  </a:lnTo>
                  <a:lnTo>
                    <a:pt x="79" y="93"/>
                  </a:lnTo>
                  <a:lnTo>
                    <a:pt x="83" y="98"/>
                  </a:lnTo>
                  <a:lnTo>
                    <a:pt x="91" y="101"/>
                  </a:lnTo>
                  <a:lnTo>
                    <a:pt x="99" y="103"/>
                  </a:lnTo>
                  <a:lnTo>
                    <a:pt x="108" y="106"/>
                  </a:lnTo>
                  <a:lnTo>
                    <a:pt x="116" y="109"/>
                  </a:lnTo>
                  <a:lnTo>
                    <a:pt x="119" y="113"/>
                  </a:lnTo>
                  <a:lnTo>
                    <a:pt x="119" y="121"/>
                  </a:lnTo>
                  <a:lnTo>
                    <a:pt x="111" y="134"/>
                  </a:lnTo>
                  <a:lnTo>
                    <a:pt x="101" y="149"/>
                  </a:lnTo>
                  <a:lnTo>
                    <a:pt x="87" y="165"/>
                  </a:lnTo>
                  <a:lnTo>
                    <a:pt x="73" y="179"/>
                  </a:lnTo>
                  <a:lnTo>
                    <a:pt x="59" y="190"/>
                  </a:lnTo>
                  <a:lnTo>
                    <a:pt x="46" y="197"/>
                  </a:lnTo>
                  <a:lnTo>
                    <a:pt x="31" y="200"/>
                  </a:lnTo>
                  <a:lnTo>
                    <a:pt x="18" y="200"/>
                  </a:lnTo>
                  <a:lnTo>
                    <a:pt x="10" y="199"/>
                  </a:lnTo>
                  <a:lnTo>
                    <a:pt x="7" y="199"/>
                  </a:lnTo>
                </a:path>
              </a:pathLst>
            </a:custGeom>
            <a:solidFill>
              <a:srgbClr val="FFCC99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765" name="Freeform 42"/>
            <p:cNvSpPr>
              <a:spLocks/>
            </p:cNvSpPr>
            <p:nvPr/>
          </p:nvSpPr>
          <p:spPr bwMode="gray">
            <a:xfrm>
              <a:off x="3024" y="1032"/>
              <a:ext cx="767" cy="740"/>
            </a:xfrm>
            <a:custGeom>
              <a:avLst/>
              <a:gdLst>
                <a:gd name="T0" fmla="*/ 33 w 1535"/>
                <a:gd name="T1" fmla="*/ 712 h 1480"/>
                <a:gd name="T2" fmla="*/ 53 w 1535"/>
                <a:gd name="T3" fmla="*/ 649 h 1480"/>
                <a:gd name="T4" fmla="*/ 22 w 1535"/>
                <a:gd name="T5" fmla="*/ 611 h 1480"/>
                <a:gd name="T6" fmla="*/ 4 w 1535"/>
                <a:gd name="T7" fmla="*/ 566 h 1480"/>
                <a:gd name="T8" fmla="*/ 16 w 1535"/>
                <a:gd name="T9" fmla="*/ 513 h 1480"/>
                <a:gd name="T10" fmla="*/ 50 w 1535"/>
                <a:gd name="T11" fmla="*/ 488 h 1480"/>
                <a:gd name="T12" fmla="*/ 69 w 1535"/>
                <a:gd name="T13" fmla="*/ 490 h 1480"/>
                <a:gd name="T14" fmla="*/ 95 w 1535"/>
                <a:gd name="T15" fmla="*/ 452 h 1480"/>
                <a:gd name="T16" fmla="*/ 75 w 1535"/>
                <a:gd name="T17" fmla="*/ 397 h 1480"/>
                <a:gd name="T18" fmla="*/ 120 w 1535"/>
                <a:gd name="T19" fmla="*/ 411 h 1480"/>
                <a:gd name="T20" fmla="*/ 186 w 1535"/>
                <a:gd name="T21" fmla="*/ 423 h 1480"/>
                <a:gd name="T22" fmla="*/ 207 w 1535"/>
                <a:gd name="T23" fmla="*/ 376 h 1480"/>
                <a:gd name="T24" fmla="*/ 199 w 1535"/>
                <a:gd name="T25" fmla="*/ 314 h 1480"/>
                <a:gd name="T26" fmla="*/ 234 w 1535"/>
                <a:gd name="T27" fmla="*/ 258 h 1480"/>
                <a:gd name="T28" fmla="*/ 245 w 1535"/>
                <a:gd name="T29" fmla="*/ 177 h 1480"/>
                <a:gd name="T30" fmla="*/ 219 w 1535"/>
                <a:gd name="T31" fmla="*/ 77 h 1480"/>
                <a:gd name="T32" fmla="*/ 222 w 1535"/>
                <a:gd name="T33" fmla="*/ 21 h 1480"/>
                <a:gd name="T34" fmla="*/ 250 w 1535"/>
                <a:gd name="T35" fmla="*/ 9 h 1480"/>
                <a:gd name="T36" fmla="*/ 254 w 1535"/>
                <a:gd name="T37" fmla="*/ 0 h 1480"/>
                <a:gd name="T38" fmla="*/ 307 w 1535"/>
                <a:gd name="T39" fmla="*/ 50 h 1480"/>
                <a:gd name="T40" fmla="*/ 349 w 1535"/>
                <a:gd name="T41" fmla="*/ 108 h 1480"/>
                <a:gd name="T42" fmla="*/ 413 w 1535"/>
                <a:gd name="T43" fmla="*/ 174 h 1480"/>
                <a:gd name="T44" fmla="*/ 470 w 1535"/>
                <a:gd name="T45" fmla="*/ 212 h 1480"/>
                <a:gd name="T46" fmla="*/ 492 w 1535"/>
                <a:gd name="T47" fmla="*/ 234 h 1480"/>
                <a:gd name="T48" fmla="*/ 549 w 1535"/>
                <a:gd name="T49" fmla="*/ 232 h 1480"/>
                <a:gd name="T50" fmla="*/ 555 w 1535"/>
                <a:gd name="T51" fmla="*/ 238 h 1480"/>
                <a:gd name="T52" fmla="*/ 589 w 1535"/>
                <a:gd name="T53" fmla="*/ 260 h 1480"/>
                <a:gd name="T54" fmla="*/ 645 w 1535"/>
                <a:gd name="T55" fmla="*/ 250 h 1480"/>
                <a:gd name="T56" fmla="*/ 690 w 1535"/>
                <a:gd name="T57" fmla="*/ 190 h 1480"/>
                <a:gd name="T58" fmla="*/ 699 w 1535"/>
                <a:gd name="T59" fmla="*/ 181 h 1480"/>
                <a:gd name="T60" fmla="*/ 690 w 1535"/>
                <a:gd name="T61" fmla="*/ 233 h 1480"/>
                <a:gd name="T62" fmla="*/ 671 w 1535"/>
                <a:gd name="T63" fmla="*/ 288 h 1480"/>
                <a:gd name="T64" fmla="*/ 701 w 1535"/>
                <a:gd name="T65" fmla="*/ 315 h 1480"/>
                <a:gd name="T66" fmla="*/ 709 w 1535"/>
                <a:gd name="T67" fmla="*/ 319 h 1480"/>
                <a:gd name="T68" fmla="*/ 705 w 1535"/>
                <a:gd name="T69" fmla="*/ 365 h 1480"/>
                <a:gd name="T70" fmla="*/ 733 w 1535"/>
                <a:gd name="T71" fmla="*/ 368 h 1480"/>
                <a:gd name="T72" fmla="*/ 763 w 1535"/>
                <a:gd name="T73" fmla="*/ 341 h 1480"/>
                <a:gd name="T74" fmla="*/ 741 w 1535"/>
                <a:gd name="T75" fmla="*/ 377 h 1480"/>
                <a:gd name="T76" fmla="*/ 701 w 1535"/>
                <a:gd name="T77" fmla="*/ 390 h 1480"/>
                <a:gd name="T78" fmla="*/ 655 w 1535"/>
                <a:gd name="T79" fmla="*/ 418 h 1480"/>
                <a:gd name="T80" fmla="*/ 627 w 1535"/>
                <a:gd name="T81" fmla="*/ 437 h 1480"/>
                <a:gd name="T82" fmla="*/ 554 w 1535"/>
                <a:gd name="T83" fmla="*/ 442 h 1480"/>
                <a:gd name="T84" fmla="*/ 486 w 1535"/>
                <a:gd name="T85" fmla="*/ 519 h 1480"/>
                <a:gd name="T86" fmla="*/ 472 w 1535"/>
                <a:gd name="T87" fmla="*/ 584 h 1480"/>
                <a:gd name="T88" fmla="*/ 443 w 1535"/>
                <a:gd name="T89" fmla="*/ 615 h 1480"/>
                <a:gd name="T90" fmla="*/ 346 w 1535"/>
                <a:gd name="T91" fmla="*/ 563 h 1480"/>
                <a:gd name="T92" fmla="*/ 296 w 1535"/>
                <a:gd name="T93" fmla="*/ 537 h 1480"/>
                <a:gd name="T94" fmla="*/ 224 w 1535"/>
                <a:gd name="T95" fmla="*/ 523 h 1480"/>
                <a:gd name="T96" fmla="*/ 159 w 1535"/>
                <a:gd name="T97" fmla="*/ 572 h 1480"/>
                <a:gd name="T98" fmla="*/ 120 w 1535"/>
                <a:gd name="T99" fmla="*/ 527 h 1480"/>
                <a:gd name="T100" fmla="*/ 76 w 1535"/>
                <a:gd name="T101" fmla="*/ 555 h 1480"/>
                <a:gd name="T102" fmla="*/ 92 w 1535"/>
                <a:gd name="T103" fmla="*/ 593 h 1480"/>
                <a:gd name="T104" fmla="*/ 125 w 1535"/>
                <a:gd name="T105" fmla="*/ 610 h 1480"/>
                <a:gd name="T106" fmla="*/ 178 w 1535"/>
                <a:gd name="T107" fmla="*/ 639 h 1480"/>
                <a:gd name="T108" fmla="*/ 183 w 1535"/>
                <a:gd name="T109" fmla="*/ 674 h 1480"/>
                <a:gd name="T110" fmla="*/ 125 w 1535"/>
                <a:gd name="T111" fmla="*/ 663 h 1480"/>
                <a:gd name="T112" fmla="*/ 95 w 1535"/>
                <a:gd name="T113" fmla="*/ 685 h 1480"/>
                <a:gd name="T114" fmla="*/ 79 w 1535"/>
                <a:gd name="T115" fmla="*/ 719 h 148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535"/>
                <a:gd name="T175" fmla="*/ 0 h 1480"/>
                <a:gd name="T176" fmla="*/ 1535 w 1535"/>
                <a:gd name="T177" fmla="*/ 1480 h 148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535" h="1480">
                  <a:moveTo>
                    <a:pt x="129" y="1477"/>
                  </a:moveTo>
                  <a:lnTo>
                    <a:pt x="117" y="1477"/>
                  </a:lnTo>
                  <a:lnTo>
                    <a:pt x="106" y="1479"/>
                  </a:lnTo>
                  <a:lnTo>
                    <a:pt x="97" y="1480"/>
                  </a:lnTo>
                  <a:lnTo>
                    <a:pt x="87" y="1479"/>
                  </a:lnTo>
                  <a:lnTo>
                    <a:pt x="81" y="1471"/>
                  </a:lnTo>
                  <a:lnTo>
                    <a:pt x="76" y="1458"/>
                  </a:lnTo>
                  <a:lnTo>
                    <a:pt x="72" y="1440"/>
                  </a:lnTo>
                  <a:lnTo>
                    <a:pt x="67" y="1424"/>
                  </a:lnTo>
                  <a:lnTo>
                    <a:pt x="62" y="1410"/>
                  </a:lnTo>
                  <a:lnTo>
                    <a:pt x="62" y="1396"/>
                  </a:lnTo>
                  <a:lnTo>
                    <a:pt x="67" y="1381"/>
                  </a:lnTo>
                  <a:lnTo>
                    <a:pt x="76" y="1365"/>
                  </a:lnTo>
                  <a:lnTo>
                    <a:pt x="84" y="1354"/>
                  </a:lnTo>
                  <a:lnTo>
                    <a:pt x="92" y="1345"/>
                  </a:lnTo>
                  <a:lnTo>
                    <a:pt x="98" y="1333"/>
                  </a:lnTo>
                  <a:lnTo>
                    <a:pt x="101" y="1316"/>
                  </a:lnTo>
                  <a:lnTo>
                    <a:pt x="106" y="1297"/>
                  </a:lnTo>
                  <a:lnTo>
                    <a:pt x="108" y="1283"/>
                  </a:lnTo>
                  <a:lnTo>
                    <a:pt x="108" y="1271"/>
                  </a:lnTo>
                  <a:lnTo>
                    <a:pt x="104" y="1260"/>
                  </a:lnTo>
                  <a:lnTo>
                    <a:pt x="94" y="1247"/>
                  </a:lnTo>
                  <a:lnTo>
                    <a:pt x="80" y="1240"/>
                  </a:lnTo>
                  <a:lnTo>
                    <a:pt x="69" y="1235"/>
                  </a:lnTo>
                  <a:lnTo>
                    <a:pt x="59" y="1233"/>
                  </a:lnTo>
                  <a:lnTo>
                    <a:pt x="52" y="1230"/>
                  </a:lnTo>
                  <a:lnTo>
                    <a:pt x="45" y="1222"/>
                  </a:lnTo>
                  <a:lnTo>
                    <a:pt x="38" y="1210"/>
                  </a:lnTo>
                  <a:lnTo>
                    <a:pt x="27" y="1199"/>
                  </a:lnTo>
                  <a:lnTo>
                    <a:pt x="17" y="1188"/>
                  </a:lnTo>
                  <a:lnTo>
                    <a:pt x="8" y="1173"/>
                  </a:lnTo>
                  <a:lnTo>
                    <a:pt x="2" y="1160"/>
                  </a:lnTo>
                  <a:lnTo>
                    <a:pt x="0" y="1153"/>
                  </a:lnTo>
                  <a:lnTo>
                    <a:pt x="0" y="1146"/>
                  </a:lnTo>
                  <a:lnTo>
                    <a:pt x="2" y="1139"/>
                  </a:lnTo>
                  <a:lnTo>
                    <a:pt x="8" y="1131"/>
                  </a:lnTo>
                  <a:lnTo>
                    <a:pt x="14" y="1115"/>
                  </a:lnTo>
                  <a:lnTo>
                    <a:pt x="21" y="1098"/>
                  </a:lnTo>
                  <a:lnTo>
                    <a:pt x="22" y="1078"/>
                  </a:lnTo>
                  <a:lnTo>
                    <a:pt x="24" y="1063"/>
                  </a:lnTo>
                  <a:lnTo>
                    <a:pt x="22" y="1050"/>
                  </a:lnTo>
                  <a:lnTo>
                    <a:pt x="21" y="1042"/>
                  </a:lnTo>
                  <a:lnTo>
                    <a:pt x="21" y="1035"/>
                  </a:lnTo>
                  <a:lnTo>
                    <a:pt x="25" y="1028"/>
                  </a:lnTo>
                  <a:lnTo>
                    <a:pt x="33" y="1025"/>
                  </a:lnTo>
                  <a:lnTo>
                    <a:pt x="45" y="1024"/>
                  </a:lnTo>
                  <a:lnTo>
                    <a:pt x="58" y="1024"/>
                  </a:lnTo>
                  <a:lnTo>
                    <a:pt x="69" y="1024"/>
                  </a:lnTo>
                  <a:lnTo>
                    <a:pt x="78" y="1021"/>
                  </a:lnTo>
                  <a:lnTo>
                    <a:pt x="87" y="1013"/>
                  </a:lnTo>
                  <a:lnTo>
                    <a:pt x="94" y="1002"/>
                  </a:lnTo>
                  <a:lnTo>
                    <a:pt x="95" y="991"/>
                  </a:lnTo>
                  <a:lnTo>
                    <a:pt x="98" y="982"/>
                  </a:lnTo>
                  <a:lnTo>
                    <a:pt x="100" y="976"/>
                  </a:lnTo>
                  <a:lnTo>
                    <a:pt x="104" y="972"/>
                  </a:lnTo>
                  <a:lnTo>
                    <a:pt x="111" y="976"/>
                  </a:lnTo>
                  <a:lnTo>
                    <a:pt x="120" y="983"/>
                  </a:lnTo>
                  <a:lnTo>
                    <a:pt x="126" y="991"/>
                  </a:lnTo>
                  <a:lnTo>
                    <a:pt x="131" y="996"/>
                  </a:lnTo>
                  <a:lnTo>
                    <a:pt x="134" y="997"/>
                  </a:lnTo>
                  <a:lnTo>
                    <a:pt x="137" y="993"/>
                  </a:lnTo>
                  <a:lnTo>
                    <a:pt x="139" y="986"/>
                  </a:lnTo>
                  <a:lnTo>
                    <a:pt x="139" y="980"/>
                  </a:lnTo>
                  <a:lnTo>
                    <a:pt x="139" y="974"/>
                  </a:lnTo>
                  <a:lnTo>
                    <a:pt x="139" y="966"/>
                  </a:lnTo>
                  <a:lnTo>
                    <a:pt x="143" y="957"/>
                  </a:lnTo>
                  <a:lnTo>
                    <a:pt x="153" y="946"/>
                  </a:lnTo>
                  <a:lnTo>
                    <a:pt x="167" y="934"/>
                  </a:lnTo>
                  <a:lnTo>
                    <a:pt x="177" y="927"/>
                  </a:lnTo>
                  <a:lnTo>
                    <a:pt x="185" y="921"/>
                  </a:lnTo>
                  <a:lnTo>
                    <a:pt x="190" y="915"/>
                  </a:lnTo>
                  <a:lnTo>
                    <a:pt x="191" y="904"/>
                  </a:lnTo>
                  <a:lnTo>
                    <a:pt x="185" y="889"/>
                  </a:lnTo>
                  <a:lnTo>
                    <a:pt x="174" y="875"/>
                  </a:lnTo>
                  <a:lnTo>
                    <a:pt x="162" y="862"/>
                  </a:lnTo>
                  <a:lnTo>
                    <a:pt x="149" y="850"/>
                  </a:lnTo>
                  <a:lnTo>
                    <a:pt x="143" y="839"/>
                  </a:lnTo>
                  <a:lnTo>
                    <a:pt x="142" y="826"/>
                  </a:lnTo>
                  <a:lnTo>
                    <a:pt x="142" y="816"/>
                  </a:lnTo>
                  <a:lnTo>
                    <a:pt x="143" y="803"/>
                  </a:lnTo>
                  <a:lnTo>
                    <a:pt x="151" y="794"/>
                  </a:lnTo>
                  <a:lnTo>
                    <a:pt x="162" y="786"/>
                  </a:lnTo>
                  <a:lnTo>
                    <a:pt x="173" y="780"/>
                  </a:lnTo>
                  <a:lnTo>
                    <a:pt x="181" y="778"/>
                  </a:lnTo>
                  <a:lnTo>
                    <a:pt x="187" y="780"/>
                  </a:lnTo>
                  <a:lnTo>
                    <a:pt x="195" y="785"/>
                  </a:lnTo>
                  <a:lnTo>
                    <a:pt x="204" y="792"/>
                  </a:lnTo>
                  <a:lnTo>
                    <a:pt x="218" y="803"/>
                  </a:lnTo>
                  <a:lnTo>
                    <a:pt x="230" y="814"/>
                  </a:lnTo>
                  <a:lnTo>
                    <a:pt x="241" y="823"/>
                  </a:lnTo>
                  <a:lnTo>
                    <a:pt x="257" y="830"/>
                  </a:lnTo>
                  <a:lnTo>
                    <a:pt x="277" y="831"/>
                  </a:lnTo>
                  <a:lnTo>
                    <a:pt x="294" y="830"/>
                  </a:lnTo>
                  <a:lnTo>
                    <a:pt x="309" y="828"/>
                  </a:lnTo>
                  <a:lnTo>
                    <a:pt x="323" y="833"/>
                  </a:lnTo>
                  <a:lnTo>
                    <a:pt x="337" y="842"/>
                  </a:lnTo>
                  <a:lnTo>
                    <a:pt x="348" y="850"/>
                  </a:lnTo>
                  <a:lnTo>
                    <a:pt x="361" y="851"/>
                  </a:lnTo>
                  <a:lnTo>
                    <a:pt x="372" y="847"/>
                  </a:lnTo>
                  <a:lnTo>
                    <a:pt x="382" y="833"/>
                  </a:lnTo>
                  <a:lnTo>
                    <a:pt x="392" y="823"/>
                  </a:lnTo>
                  <a:lnTo>
                    <a:pt x="403" y="816"/>
                  </a:lnTo>
                  <a:lnTo>
                    <a:pt x="410" y="808"/>
                  </a:lnTo>
                  <a:lnTo>
                    <a:pt x="417" y="797"/>
                  </a:lnTo>
                  <a:lnTo>
                    <a:pt x="420" y="783"/>
                  </a:lnTo>
                  <a:lnTo>
                    <a:pt x="418" y="771"/>
                  </a:lnTo>
                  <a:lnTo>
                    <a:pt x="417" y="760"/>
                  </a:lnTo>
                  <a:lnTo>
                    <a:pt x="415" y="752"/>
                  </a:lnTo>
                  <a:lnTo>
                    <a:pt x="412" y="741"/>
                  </a:lnTo>
                  <a:lnTo>
                    <a:pt x="409" y="724"/>
                  </a:lnTo>
                  <a:lnTo>
                    <a:pt x="404" y="702"/>
                  </a:lnTo>
                  <a:lnTo>
                    <a:pt x="398" y="685"/>
                  </a:lnTo>
                  <a:lnTo>
                    <a:pt x="395" y="671"/>
                  </a:lnTo>
                  <a:lnTo>
                    <a:pt x="395" y="656"/>
                  </a:lnTo>
                  <a:lnTo>
                    <a:pt x="395" y="643"/>
                  </a:lnTo>
                  <a:lnTo>
                    <a:pt x="395" y="635"/>
                  </a:lnTo>
                  <a:lnTo>
                    <a:pt x="398" y="628"/>
                  </a:lnTo>
                  <a:lnTo>
                    <a:pt x="407" y="620"/>
                  </a:lnTo>
                  <a:lnTo>
                    <a:pt x="421" y="614"/>
                  </a:lnTo>
                  <a:lnTo>
                    <a:pt x="434" y="609"/>
                  </a:lnTo>
                  <a:lnTo>
                    <a:pt x="443" y="604"/>
                  </a:lnTo>
                  <a:lnTo>
                    <a:pt x="451" y="595"/>
                  </a:lnTo>
                  <a:lnTo>
                    <a:pt x="460" y="576"/>
                  </a:lnTo>
                  <a:lnTo>
                    <a:pt x="468" y="558"/>
                  </a:lnTo>
                  <a:lnTo>
                    <a:pt x="469" y="539"/>
                  </a:lnTo>
                  <a:lnTo>
                    <a:pt x="468" y="516"/>
                  </a:lnTo>
                  <a:lnTo>
                    <a:pt x="465" y="491"/>
                  </a:lnTo>
                  <a:lnTo>
                    <a:pt x="465" y="466"/>
                  </a:lnTo>
                  <a:lnTo>
                    <a:pt x="466" y="451"/>
                  </a:lnTo>
                  <a:lnTo>
                    <a:pt x="466" y="440"/>
                  </a:lnTo>
                  <a:lnTo>
                    <a:pt x="469" y="427"/>
                  </a:lnTo>
                  <a:lnTo>
                    <a:pt x="476" y="415"/>
                  </a:lnTo>
                  <a:lnTo>
                    <a:pt x="485" y="395"/>
                  </a:lnTo>
                  <a:lnTo>
                    <a:pt x="490" y="375"/>
                  </a:lnTo>
                  <a:lnTo>
                    <a:pt x="491" y="353"/>
                  </a:lnTo>
                  <a:lnTo>
                    <a:pt x="493" y="334"/>
                  </a:lnTo>
                  <a:lnTo>
                    <a:pt x="494" y="309"/>
                  </a:lnTo>
                  <a:lnTo>
                    <a:pt x="496" y="286"/>
                  </a:lnTo>
                  <a:lnTo>
                    <a:pt x="491" y="264"/>
                  </a:lnTo>
                  <a:lnTo>
                    <a:pt x="483" y="241"/>
                  </a:lnTo>
                  <a:lnTo>
                    <a:pt x="474" y="219"/>
                  </a:lnTo>
                  <a:lnTo>
                    <a:pt x="460" y="193"/>
                  </a:lnTo>
                  <a:lnTo>
                    <a:pt x="449" y="173"/>
                  </a:lnTo>
                  <a:lnTo>
                    <a:pt x="438" y="154"/>
                  </a:lnTo>
                  <a:lnTo>
                    <a:pt x="431" y="139"/>
                  </a:lnTo>
                  <a:lnTo>
                    <a:pt x="428" y="126"/>
                  </a:lnTo>
                  <a:lnTo>
                    <a:pt x="426" y="111"/>
                  </a:lnTo>
                  <a:lnTo>
                    <a:pt x="428" y="95"/>
                  </a:lnTo>
                  <a:lnTo>
                    <a:pt x="435" y="78"/>
                  </a:lnTo>
                  <a:lnTo>
                    <a:pt x="438" y="69"/>
                  </a:lnTo>
                  <a:lnTo>
                    <a:pt x="440" y="59"/>
                  </a:lnTo>
                  <a:lnTo>
                    <a:pt x="442" y="50"/>
                  </a:lnTo>
                  <a:lnTo>
                    <a:pt x="445" y="41"/>
                  </a:lnTo>
                  <a:lnTo>
                    <a:pt x="449" y="35"/>
                  </a:lnTo>
                  <a:lnTo>
                    <a:pt x="460" y="31"/>
                  </a:lnTo>
                  <a:lnTo>
                    <a:pt x="473" y="31"/>
                  </a:lnTo>
                  <a:lnTo>
                    <a:pt x="483" y="33"/>
                  </a:lnTo>
                  <a:lnTo>
                    <a:pt x="490" y="33"/>
                  </a:lnTo>
                  <a:lnTo>
                    <a:pt x="494" y="31"/>
                  </a:lnTo>
                  <a:lnTo>
                    <a:pt x="497" y="25"/>
                  </a:lnTo>
                  <a:lnTo>
                    <a:pt x="499" y="22"/>
                  </a:lnTo>
                  <a:lnTo>
                    <a:pt x="501" y="17"/>
                  </a:lnTo>
                  <a:lnTo>
                    <a:pt x="499" y="14"/>
                  </a:lnTo>
                  <a:lnTo>
                    <a:pt x="499" y="11"/>
                  </a:lnTo>
                  <a:lnTo>
                    <a:pt x="499" y="8"/>
                  </a:lnTo>
                  <a:lnTo>
                    <a:pt x="497" y="5"/>
                  </a:lnTo>
                  <a:lnTo>
                    <a:pt x="497" y="4"/>
                  </a:lnTo>
                  <a:lnTo>
                    <a:pt x="499" y="2"/>
                  </a:lnTo>
                  <a:lnTo>
                    <a:pt x="501" y="0"/>
                  </a:lnTo>
                  <a:lnTo>
                    <a:pt x="504" y="0"/>
                  </a:lnTo>
                  <a:lnTo>
                    <a:pt x="508" y="0"/>
                  </a:lnTo>
                  <a:lnTo>
                    <a:pt x="522" y="5"/>
                  </a:lnTo>
                  <a:lnTo>
                    <a:pt x="532" y="11"/>
                  </a:lnTo>
                  <a:lnTo>
                    <a:pt x="541" y="21"/>
                  </a:lnTo>
                  <a:lnTo>
                    <a:pt x="552" y="35"/>
                  </a:lnTo>
                  <a:lnTo>
                    <a:pt x="561" y="45"/>
                  </a:lnTo>
                  <a:lnTo>
                    <a:pt x="574" y="59"/>
                  </a:lnTo>
                  <a:lnTo>
                    <a:pt x="588" y="73"/>
                  </a:lnTo>
                  <a:lnTo>
                    <a:pt x="602" y="87"/>
                  </a:lnTo>
                  <a:lnTo>
                    <a:pt x="614" y="101"/>
                  </a:lnTo>
                  <a:lnTo>
                    <a:pt x="625" y="112"/>
                  </a:lnTo>
                  <a:lnTo>
                    <a:pt x="631" y="120"/>
                  </a:lnTo>
                  <a:lnTo>
                    <a:pt x="640" y="134"/>
                  </a:lnTo>
                  <a:lnTo>
                    <a:pt x="653" y="148"/>
                  </a:lnTo>
                  <a:lnTo>
                    <a:pt x="665" y="163"/>
                  </a:lnTo>
                  <a:lnTo>
                    <a:pt x="671" y="173"/>
                  </a:lnTo>
                  <a:lnTo>
                    <a:pt x="678" y="185"/>
                  </a:lnTo>
                  <a:lnTo>
                    <a:pt x="685" y="199"/>
                  </a:lnTo>
                  <a:lnTo>
                    <a:pt x="698" y="216"/>
                  </a:lnTo>
                  <a:lnTo>
                    <a:pt x="712" y="233"/>
                  </a:lnTo>
                  <a:lnTo>
                    <a:pt x="729" y="249"/>
                  </a:lnTo>
                  <a:lnTo>
                    <a:pt x="748" y="263"/>
                  </a:lnTo>
                  <a:lnTo>
                    <a:pt x="765" y="275"/>
                  </a:lnTo>
                  <a:lnTo>
                    <a:pt x="777" y="285"/>
                  </a:lnTo>
                  <a:lnTo>
                    <a:pt x="791" y="300"/>
                  </a:lnTo>
                  <a:lnTo>
                    <a:pt x="805" y="320"/>
                  </a:lnTo>
                  <a:lnTo>
                    <a:pt x="816" y="337"/>
                  </a:lnTo>
                  <a:lnTo>
                    <a:pt x="827" y="347"/>
                  </a:lnTo>
                  <a:lnTo>
                    <a:pt x="842" y="353"/>
                  </a:lnTo>
                  <a:lnTo>
                    <a:pt x="861" y="362"/>
                  </a:lnTo>
                  <a:lnTo>
                    <a:pt x="880" y="372"/>
                  </a:lnTo>
                  <a:lnTo>
                    <a:pt x="894" y="385"/>
                  </a:lnTo>
                  <a:lnTo>
                    <a:pt x="904" y="398"/>
                  </a:lnTo>
                  <a:lnTo>
                    <a:pt x="912" y="407"/>
                  </a:lnTo>
                  <a:lnTo>
                    <a:pt x="918" y="413"/>
                  </a:lnTo>
                  <a:lnTo>
                    <a:pt x="928" y="420"/>
                  </a:lnTo>
                  <a:lnTo>
                    <a:pt x="940" y="424"/>
                  </a:lnTo>
                  <a:lnTo>
                    <a:pt x="954" y="429"/>
                  </a:lnTo>
                  <a:lnTo>
                    <a:pt x="967" y="429"/>
                  </a:lnTo>
                  <a:lnTo>
                    <a:pt x="976" y="431"/>
                  </a:lnTo>
                  <a:lnTo>
                    <a:pt x="984" y="431"/>
                  </a:lnTo>
                  <a:lnTo>
                    <a:pt x="988" y="434"/>
                  </a:lnTo>
                  <a:lnTo>
                    <a:pt x="990" y="441"/>
                  </a:lnTo>
                  <a:lnTo>
                    <a:pt x="988" y="452"/>
                  </a:lnTo>
                  <a:lnTo>
                    <a:pt x="985" y="460"/>
                  </a:lnTo>
                  <a:lnTo>
                    <a:pt x="984" y="468"/>
                  </a:lnTo>
                  <a:lnTo>
                    <a:pt x="985" y="474"/>
                  </a:lnTo>
                  <a:lnTo>
                    <a:pt x="995" y="479"/>
                  </a:lnTo>
                  <a:lnTo>
                    <a:pt x="1018" y="482"/>
                  </a:lnTo>
                  <a:lnTo>
                    <a:pt x="1038" y="479"/>
                  </a:lnTo>
                  <a:lnTo>
                    <a:pt x="1058" y="471"/>
                  </a:lnTo>
                  <a:lnTo>
                    <a:pt x="1071" y="463"/>
                  </a:lnTo>
                  <a:lnTo>
                    <a:pt x="1082" y="460"/>
                  </a:lnTo>
                  <a:lnTo>
                    <a:pt x="1091" y="460"/>
                  </a:lnTo>
                  <a:lnTo>
                    <a:pt x="1099" y="465"/>
                  </a:lnTo>
                  <a:lnTo>
                    <a:pt x="1099" y="471"/>
                  </a:lnTo>
                  <a:lnTo>
                    <a:pt x="1097" y="480"/>
                  </a:lnTo>
                  <a:lnTo>
                    <a:pt x="1092" y="488"/>
                  </a:lnTo>
                  <a:lnTo>
                    <a:pt x="1089" y="494"/>
                  </a:lnTo>
                  <a:lnTo>
                    <a:pt x="1089" y="499"/>
                  </a:lnTo>
                  <a:lnTo>
                    <a:pt x="1094" y="500"/>
                  </a:lnTo>
                  <a:lnTo>
                    <a:pt x="1102" y="496"/>
                  </a:lnTo>
                  <a:lnTo>
                    <a:pt x="1106" y="486"/>
                  </a:lnTo>
                  <a:lnTo>
                    <a:pt x="1111" y="476"/>
                  </a:lnTo>
                  <a:lnTo>
                    <a:pt x="1117" y="468"/>
                  </a:lnTo>
                  <a:lnTo>
                    <a:pt x="1123" y="465"/>
                  </a:lnTo>
                  <a:lnTo>
                    <a:pt x="1130" y="468"/>
                  </a:lnTo>
                  <a:lnTo>
                    <a:pt x="1133" y="472"/>
                  </a:lnTo>
                  <a:lnTo>
                    <a:pt x="1134" y="480"/>
                  </a:lnTo>
                  <a:lnTo>
                    <a:pt x="1137" y="488"/>
                  </a:lnTo>
                  <a:lnTo>
                    <a:pt x="1145" y="499"/>
                  </a:lnTo>
                  <a:lnTo>
                    <a:pt x="1159" y="513"/>
                  </a:lnTo>
                  <a:lnTo>
                    <a:pt x="1178" y="519"/>
                  </a:lnTo>
                  <a:lnTo>
                    <a:pt x="1200" y="521"/>
                  </a:lnTo>
                  <a:lnTo>
                    <a:pt x="1218" y="524"/>
                  </a:lnTo>
                  <a:lnTo>
                    <a:pt x="1235" y="527"/>
                  </a:lnTo>
                  <a:lnTo>
                    <a:pt x="1251" y="528"/>
                  </a:lnTo>
                  <a:lnTo>
                    <a:pt x="1263" y="524"/>
                  </a:lnTo>
                  <a:lnTo>
                    <a:pt x="1271" y="519"/>
                  </a:lnTo>
                  <a:lnTo>
                    <a:pt x="1277" y="514"/>
                  </a:lnTo>
                  <a:lnTo>
                    <a:pt x="1283" y="508"/>
                  </a:lnTo>
                  <a:lnTo>
                    <a:pt x="1290" y="500"/>
                  </a:lnTo>
                  <a:lnTo>
                    <a:pt x="1299" y="488"/>
                  </a:lnTo>
                  <a:lnTo>
                    <a:pt x="1313" y="472"/>
                  </a:lnTo>
                  <a:lnTo>
                    <a:pt x="1322" y="458"/>
                  </a:lnTo>
                  <a:lnTo>
                    <a:pt x="1332" y="448"/>
                  </a:lnTo>
                  <a:lnTo>
                    <a:pt x="1339" y="437"/>
                  </a:lnTo>
                  <a:lnTo>
                    <a:pt x="1350" y="423"/>
                  </a:lnTo>
                  <a:lnTo>
                    <a:pt x="1363" y="409"/>
                  </a:lnTo>
                  <a:lnTo>
                    <a:pt x="1374" y="393"/>
                  </a:lnTo>
                  <a:lnTo>
                    <a:pt x="1381" y="381"/>
                  </a:lnTo>
                  <a:lnTo>
                    <a:pt x="1384" y="376"/>
                  </a:lnTo>
                  <a:lnTo>
                    <a:pt x="1386" y="372"/>
                  </a:lnTo>
                  <a:lnTo>
                    <a:pt x="1388" y="368"/>
                  </a:lnTo>
                  <a:lnTo>
                    <a:pt x="1389" y="364"/>
                  </a:lnTo>
                  <a:lnTo>
                    <a:pt x="1391" y="361"/>
                  </a:lnTo>
                  <a:lnTo>
                    <a:pt x="1392" y="359"/>
                  </a:lnTo>
                  <a:lnTo>
                    <a:pt x="1394" y="359"/>
                  </a:lnTo>
                  <a:lnTo>
                    <a:pt x="1397" y="359"/>
                  </a:lnTo>
                  <a:lnTo>
                    <a:pt x="1398" y="361"/>
                  </a:lnTo>
                  <a:lnTo>
                    <a:pt x="1402" y="365"/>
                  </a:lnTo>
                  <a:lnTo>
                    <a:pt x="1411" y="379"/>
                  </a:lnTo>
                  <a:lnTo>
                    <a:pt x="1414" y="395"/>
                  </a:lnTo>
                  <a:lnTo>
                    <a:pt x="1411" y="409"/>
                  </a:lnTo>
                  <a:lnTo>
                    <a:pt x="1403" y="418"/>
                  </a:lnTo>
                  <a:lnTo>
                    <a:pt x="1395" y="429"/>
                  </a:lnTo>
                  <a:lnTo>
                    <a:pt x="1388" y="441"/>
                  </a:lnTo>
                  <a:lnTo>
                    <a:pt x="1383" y="455"/>
                  </a:lnTo>
                  <a:lnTo>
                    <a:pt x="1381" y="466"/>
                  </a:lnTo>
                  <a:lnTo>
                    <a:pt x="1375" y="476"/>
                  </a:lnTo>
                  <a:lnTo>
                    <a:pt x="1369" y="485"/>
                  </a:lnTo>
                  <a:lnTo>
                    <a:pt x="1364" y="499"/>
                  </a:lnTo>
                  <a:lnTo>
                    <a:pt x="1361" y="517"/>
                  </a:lnTo>
                  <a:lnTo>
                    <a:pt x="1358" y="536"/>
                  </a:lnTo>
                  <a:lnTo>
                    <a:pt x="1355" y="553"/>
                  </a:lnTo>
                  <a:lnTo>
                    <a:pt x="1350" y="564"/>
                  </a:lnTo>
                  <a:lnTo>
                    <a:pt x="1347" y="570"/>
                  </a:lnTo>
                  <a:lnTo>
                    <a:pt x="1342" y="575"/>
                  </a:lnTo>
                  <a:lnTo>
                    <a:pt x="1341" y="581"/>
                  </a:lnTo>
                  <a:lnTo>
                    <a:pt x="1344" y="587"/>
                  </a:lnTo>
                  <a:lnTo>
                    <a:pt x="1352" y="595"/>
                  </a:lnTo>
                  <a:lnTo>
                    <a:pt x="1363" y="608"/>
                  </a:lnTo>
                  <a:lnTo>
                    <a:pt x="1374" y="618"/>
                  </a:lnTo>
                  <a:lnTo>
                    <a:pt x="1383" y="628"/>
                  </a:lnTo>
                  <a:lnTo>
                    <a:pt x="1395" y="631"/>
                  </a:lnTo>
                  <a:lnTo>
                    <a:pt x="1398" y="631"/>
                  </a:lnTo>
                  <a:lnTo>
                    <a:pt x="1403" y="629"/>
                  </a:lnTo>
                  <a:lnTo>
                    <a:pt x="1406" y="629"/>
                  </a:lnTo>
                  <a:lnTo>
                    <a:pt x="1409" y="628"/>
                  </a:lnTo>
                  <a:lnTo>
                    <a:pt x="1412" y="628"/>
                  </a:lnTo>
                  <a:lnTo>
                    <a:pt x="1415" y="628"/>
                  </a:lnTo>
                  <a:lnTo>
                    <a:pt x="1417" y="628"/>
                  </a:lnTo>
                  <a:lnTo>
                    <a:pt x="1419" y="628"/>
                  </a:lnTo>
                  <a:lnTo>
                    <a:pt x="1420" y="631"/>
                  </a:lnTo>
                  <a:lnTo>
                    <a:pt x="1419" y="632"/>
                  </a:lnTo>
                  <a:lnTo>
                    <a:pt x="1419" y="637"/>
                  </a:lnTo>
                  <a:lnTo>
                    <a:pt x="1417" y="643"/>
                  </a:lnTo>
                  <a:lnTo>
                    <a:pt x="1414" y="660"/>
                  </a:lnTo>
                  <a:lnTo>
                    <a:pt x="1412" y="679"/>
                  </a:lnTo>
                  <a:lnTo>
                    <a:pt x="1414" y="696"/>
                  </a:lnTo>
                  <a:lnTo>
                    <a:pt x="1415" y="712"/>
                  </a:lnTo>
                  <a:lnTo>
                    <a:pt x="1415" y="719"/>
                  </a:lnTo>
                  <a:lnTo>
                    <a:pt x="1414" y="722"/>
                  </a:lnTo>
                  <a:lnTo>
                    <a:pt x="1412" y="726"/>
                  </a:lnTo>
                  <a:lnTo>
                    <a:pt x="1411" y="729"/>
                  </a:lnTo>
                  <a:lnTo>
                    <a:pt x="1411" y="730"/>
                  </a:lnTo>
                  <a:lnTo>
                    <a:pt x="1409" y="733"/>
                  </a:lnTo>
                  <a:lnTo>
                    <a:pt x="1411" y="736"/>
                  </a:lnTo>
                  <a:lnTo>
                    <a:pt x="1412" y="738"/>
                  </a:lnTo>
                  <a:lnTo>
                    <a:pt x="1415" y="740"/>
                  </a:lnTo>
                  <a:lnTo>
                    <a:pt x="1422" y="741"/>
                  </a:lnTo>
                  <a:lnTo>
                    <a:pt x="1440" y="744"/>
                  </a:lnTo>
                  <a:lnTo>
                    <a:pt x="1456" y="743"/>
                  </a:lnTo>
                  <a:lnTo>
                    <a:pt x="1467" y="736"/>
                  </a:lnTo>
                  <a:lnTo>
                    <a:pt x="1470" y="730"/>
                  </a:lnTo>
                  <a:lnTo>
                    <a:pt x="1473" y="722"/>
                  </a:lnTo>
                  <a:lnTo>
                    <a:pt x="1476" y="713"/>
                  </a:lnTo>
                  <a:lnTo>
                    <a:pt x="1481" y="704"/>
                  </a:lnTo>
                  <a:lnTo>
                    <a:pt x="1490" y="698"/>
                  </a:lnTo>
                  <a:lnTo>
                    <a:pt x="1499" y="693"/>
                  </a:lnTo>
                  <a:lnTo>
                    <a:pt x="1510" y="687"/>
                  </a:lnTo>
                  <a:lnTo>
                    <a:pt x="1518" y="684"/>
                  </a:lnTo>
                  <a:lnTo>
                    <a:pt x="1526" y="681"/>
                  </a:lnTo>
                  <a:lnTo>
                    <a:pt x="1532" y="682"/>
                  </a:lnTo>
                  <a:lnTo>
                    <a:pt x="1535" y="688"/>
                  </a:lnTo>
                  <a:lnTo>
                    <a:pt x="1534" y="698"/>
                  </a:lnTo>
                  <a:lnTo>
                    <a:pt x="1526" y="707"/>
                  </a:lnTo>
                  <a:lnTo>
                    <a:pt x="1515" y="716"/>
                  </a:lnTo>
                  <a:lnTo>
                    <a:pt x="1502" y="724"/>
                  </a:lnTo>
                  <a:lnTo>
                    <a:pt x="1493" y="735"/>
                  </a:lnTo>
                  <a:lnTo>
                    <a:pt x="1487" y="746"/>
                  </a:lnTo>
                  <a:lnTo>
                    <a:pt x="1482" y="755"/>
                  </a:lnTo>
                  <a:lnTo>
                    <a:pt x="1479" y="766"/>
                  </a:lnTo>
                  <a:lnTo>
                    <a:pt x="1473" y="774"/>
                  </a:lnTo>
                  <a:lnTo>
                    <a:pt x="1467" y="778"/>
                  </a:lnTo>
                  <a:lnTo>
                    <a:pt x="1459" y="777"/>
                  </a:lnTo>
                  <a:lnTo>
                    <a:pt x="1447" y="774"/>
                  </a:lnTo>
                  <a:lnTo>
                    <a:pt x="1433" y="771"/>
                  </a:lnTo>
                  <a:lnTo>
                    <a:pt x="1420" y="771"/>
                  </a:lnTo>
                  <a:lnTo>
                    <a:pt x="1409" y="774"/>
                  </a:lnTo>
                  <a:lnTo>
                    <a:pt x="1402" y="780"/>
                  </a:lnTo>
                  <a:lnTo>
                    <a:pt x="1388" y="802"/>
                  </a:lnTo>
                  <a:lnTo>
                    <a:pt x="1377" y="820"/>
                  </a:lnTo>
                  <a:lnTo>
                    <a:pt x="1369" y="828"/>
                  </a:lnTo>
                  <a:lnTo>
                    <a:pt x="1361" y="839"/>
                  </a:lnTo>
                  <a:lnTo>
                    <a:pt x="1352" y="848"/>
                  </a:lnTo>
                  <a:lnTo>
                    <a:pt x="1342" y="854"/>
                  </a:lnTo>
                  <a:lnTo>
                    <a:pt x="1332" y="854"/>
                  </a:lnTo>
                  <a:lnTo>
                    <a:pt x="1321" y="847"/>
                  </a:lnTo>
                  <a:lnTo>
                    <a:pt x="1311" y="837"/>
                  </a:lnTo>
                  <a:lnTo>
                    <a:pt x="1304" y="833"/>
                  </a:lnTo>
                  <a:lnTo>
                    <a:pt x="1296" y="834"/>
                  </a:lnTo>
                  <a:lnTo>
                    <a:pt x="1293" y="842"/>
                  </a:lnTo>
                  <a:lnTo>
                    <a:pt x="1293" y="850"/>
                  </a:lnTo>
                  <a:lnTo>
                    <a:pt x="1293" y="859"/>
                  </a:lnTo>
                  <a:lnTo>
                    <a:pt x="1293" y="867"/>
                  </a:lnTo>
                  <a:lnTo>
                    <a:pt x="1287" y="872"/>
                  </a:lnTo>
                  <a:lnTo>
                    <a:pt x="1273" y="875"/>
                  </a:lnTo>
                  <a:lnTo>
                    <a:pt x="1254" y="875"/>
                  </a:lnTo>
                  <a:lnTo>
                    <a:pt x="1229" y="873"/>
                  </a:lnTo>
                  <a:lnTo>
                    <a:pt x="1214" y="870"/>
                  </a:lnTo>
                  <a:lnTo>
                    <a:pt x="1198" y="865"/>
                  </a:lnTo>
                  <a:lnTo>
                    <a:pt x="1182" y="861"/>
                  </a:lnTo>
                  <a:lnTo>
                    <a:pt x="1169" y="858"/>
                  </a:lnTo>
                  <a:lnTo>
                    <a:pt x="1158" y="861"/>
                  </a:lnTo>
                  <a:lnTo>
                    <a:pt x="1144" y="867"/>
                  </a:lnTo>
                  <a:lnTo>
                    <a:pt x="1127" y="876"/>
                  </a:lnTo>
                  <a:lnTo>
                    <a:pt x="1108" y="885"/>
                  </a:lnTo>
                  <a:lnTo>
                    <a:pt x="1089" y="896"/>
                  </a:lnTo>
                  <a:lnTo>
                    <a:pt x="1077" y="909"/>
                  </a:lnTo>
                  <a:lnTo>
                    <a:pt x="1063" y="924"/>
                  </a:lnTo>
                  <a:lnTo>
                    <a:pt x="1050" y="940"/>
                  </a:lnTo>
                  <a:lnTo>
                    <a:pt x="1036" y="958"/>
                  </a:lnTo>
                  <a:lnTo>
                    <a:pt x="1019" y="982"/>
                  </a:lnTo>
                  <a:lnTo>
                    <a:pt x="1002" y="1002"/>
                  </a:lnTo>
                  <a:lnTo>
                    <a:pt x="987" y="1021"/>
                  </a:lnTo>
                  <a:lnTo>
                    <a:pt x="973" y="1038"/>
                  </a:lnTo>
                  <a:lnTo>
                    <a:pt x="959" y="1063"/>
                  </a:lnTo>
                  <a:lnTo>
                    <a:pt x="948" y="1080"/>
                  </a:lnTo>
                  <a:lnTo>
                    <a:pt x="940" y="1092"/>
                  </a:lnTo>
                  <a:lnTo>
                    <a:pt x="935" y="1101"/>
                  </a:lnTo>
                  <a:lnTo>
                    <a:pt x="932" y="1111"/>
                  </a:lnTo>
                  <a:lnTo>
                    <a:pt x="934" y="1126"/>
                  </a:lnTo>
                  <a:lnTo>
                    <a:pt x="937" y="1142"/>
                  </a:lnTo>
                  <a:lnTo>
                    <a:pt x="942" y="1156"/>
                  </a:lnTo>
                  <a:lnTo>
                    <a:pt x="945" y="1168"/>
                  </a:lnTo>
                  <a:lnTo>
                    <a:pt x="945" y="1182"/>
                  </a:lnTo>
                  <a:lnTo>
                    <a:pt x="939" y="1198"/>
                  </a:lnTo>
                  <a:lnTo>
                    <a:pt x="929" y="1218"/>
                  </a:lnTo>
                  <a:lnTo>
                    <a:pt x="925" y="1233"/>
                  </a:lnTo>
                  <a:lnTo>
                    <a:pt x="920" y="1244"/>
                  </a:lnTo>
                  <a:lnTo>
                    <a:pt x="915" y="1249"/>
                  </a:lnTo>
                  <a:lnTo>
                    <a:pt x="909" y="1247"/>
                  </a:lnTo>
                  <a:lnTo>
                    <a:pt x="898" y="1241"/>
                  </a:lnTo>
                  <a:lnTo>
                    <a:pt x="887" y="1230"/>
                  </a:lnTo>
                  <a:lnTo>
                    <a:pt x="873" y="1218"/>
                  </a:lnTo>
                  <a:lnTo>
                    <a:pt x="859" y="1207"/>
                  </a:lnTo>
                  <a:lnTo>
                    <a:pt x="847" y="1198"/>
                  </a:lnTo>
                  <a:lnTo>
                    <a:pt x="824" y="1188"/>
                  </a:lnTo>
                  <a:lnTo>
                    <a:pt x="796" y="1177"/>
                  </a:lnTo>
                  <a:lnTo>
                    <a:pt x="768" y="1165"/>
                  </a:lnTo>
                  <a:lnTo>
                    <a:pt x="743" y="1153"/>
                  </a:lnTo>
                  <a:lnTo>
                    <a:pt x="716" y="1137"/>
                  </a:lnTo>
                  <a:lnTo>
                    <a:pt x="693" y="1125"/>
                  </a:lnTo>
                  <a:lnTo>
                    <a:pt x="671" y="1114"/>
                  </a:lnTo>
                  <a:lnTo>
                    <a:pt x="657" y="1104"/>
                  </a:lnTo>
                  <a:lnTo>
                    <a:pt x="645" y="1094"/>
                  </a:lnTo>
                  <a:lnTo>
                    <a:pt x="633" y="1084"/>
                  </a:lnTo>
                  <a:lnTo>
                    <a:pt x="622" y="1080"/>
                  </a:lnTo>
                  <a:lnTo>
                    <a:pt x="615" y="1080"/>
                  </a:lnTo>
                  <a:lnTo>
                    <a:pt x="608" y="1080"/>
                  </a:lnTo>
                  <a:lnTo>
                    <a:pt x="602" y="1080"/>
                  </a:lnTo>
                  <a:lnTo>
                    <a:pt x="592" y="1073"/>
                  </a:lnTo>
                  <a:lnTo>
                    <a:pt x="578" y="1064"/>
                  </a:lnTo>
                  <a:lnTo>
                    <a:pt x="556" y="1045"/>
                  </a:lnTo>
                  <a:lnTo>
                    <a:pt x="538" y="1033"/>
                  </a:lnTo>
                  <a:lnTo>
                    <a:pt x="524" y="1028"/>
                  </a:lnTo>
                  <a:lnTo>
                    <a:pt x="511" y="1028"/>
                  </a:lnTo>
                  <a:lnTo>
                    <a:pt x="494" y="1028"/>
                  </a:lnTo>
                  <a:lnTo>
                    <a:pt x="477" y="1030"/>
                  </a:lnTo>
                  <a:lnTo>
                    <a:pt x="463" y="1035"/>
                  </a:lnTo>
                  <a:lnTo>
                    <a:pt x="448" y="1045"/>
                  </a:lnTo>
                  <a:lnTo>
                    <a:pt x="431" y="1059"/>
                  </a:lnTo>
                  <a:lnTo>
                    <a:pt x="414" y="1073"/>
                  </a:lnTo>
                  <a:lnTo>
                    <a:pt x="393" y="1090"/>
                  </a:lnTo>
                  <a:lnTo>
                    <a:pt x="370" y="1108"/>
                  </a:lnTo>
                  <a:lnTo>
                    <a:pt x="358" y="1118"/>
                  </a:lnTo>
                  <a:lnTo>
                    <a:pt x="347" y="1131"/>
                  </a:lnTo>
                  <a:lnTo>
                    <a:pt x="336" y="1140"/>
                  </a:lnTo>
                  <a:lnTo>
                    <a:pt x="327" y="1145"/>
                  </a:lnTo>
                  <a:lnTo>
                    <a:pt x="319" y="1143"/>
                  </a:lnTo>
                  <a:lnTo>
                    <a:pt x="311" y="1135"/>
                  </a:lnTo>
                  <a:lnTo>
                    <a:pt x="302" y="1125"/>
                  </a:lnTo>
                  <a:lnTo>
                    <a:pt x="294" y="1111"/>
                  </a:lnTo>
                  <a:lnTo>
                    <a:pt x="286" y="1098"/>
                  </a:lnTo>
                  <a:lnTo>
                    <a:pt x="282" y="1089"/>
                  </a:lnTo>
                  <a:lnTo>
                    <a:pt x="277" y="1080"/>
                  </a:lnTo>
                  <a:lnTo>
                    <a:pt x="266" y="1072"/>
                  </a:lnTo>
                  <a:lnTo>
                    <a:pt x="252" y="1063"/>
                  </a:lnTo>
                  <a:lnTo>
                    <a:pt x="241" y="1053"/>
                  </a:lnTo>
                  <a:lnTo>
                    <a:pt x="230" y="1047"/>
                  </a:lnTo>
                  <a:lnTo>
                    <a:pt x="216" y="1047"/>
                  </a:lnTo>
                  <a:lnTo>
                    <a:pt x="202" y="1050"/>
                  </a:lnTo>
                  <a:lnTo>
                    <a:pt x="190" y="1055"/>
                  </a:lnTo>
                  <a:lnTo>
                    <a:pt x="179" y="1063"/>
                  </a:lnTo>
                  <a:lnTo>
                    <a:pt x="173" y="1076"/>
                  </a:lnTo>
                  <a:lnTo>
                    <a:pt x="165" y="1090"/>
                  </a:lnTo>
                  <a:lnTo>
                    <a:pt x="159" y="1100"/>
                  </a:lnTo>
                  <a:lnTo>
                    <a:pt x="153" y="1109"/>
                  </a:lnTo>
                  <a:lnTo>
                    <a:pt x="151" y="1120"/>
                  </a:lnTo>
                  <a:lnTo>
                    <a:pt x="149" y="1132"/>
                  </a:lnTo>
                  <a:lnTo>
                    <a:pt x="146" y="1143"/>
                  </a:lnTo>
                  <a:lnTo>
                    <a:pt x="146" y="1154"/>
                  </a:lnTo>
                  <a:lnTo>
                    <a:pt x="151" y="1163"/>
                  </a:lnTo>
                  <a:lnTo>
                    <a:pt x="160" y="1170"/>
                  </a:lnTo>
                  <a:lnTo>
                    <a:pt x="168" y="1174"/>
                  </a:lnTo>
                  <a:lnTo>
                    <a:pt x="176" y="1177"/>
                  </a:lnTo>
                  <a:lnTo>
                    <a:pt x="185" y="1185"/>
                  </a:lnTo>
                  <a:lnTo>
                    <a:pt x="193" y="1198"/>
                  </a:lnTo>
                  <a:lnTo>
                    <a:pt x="201" y="1208"/>
                  </a:lnTo>
                  <a:lnTo>
                    <a:pt x="210" y="1216"/>
                  </a:lnTo>
                  <a:lnTo>
                    <a:pt x="219" y="1219"/>
                  </a:lnTo>
                  <a:lnTo>
                    <a:pt x="227" y="1219"/>
                  </a:lnTo>
                  <a:lnTo>
                    <a:pt x="230" y="1218"/>
                  </a:lnTo>
                  <a:lnTo>
                    <a:pt x="235" y="1215"/>
                  </a:lnTo>
                  <a:lnTo>
                    <a:pt x="241" y="1215"/>
                  </a:lnTo>
                  <a:lnTo>
                    <a:pt x="250" y="1219"/>
                  </a:lnTo>
                  <a:lnTo>
                    <a:pt x="264" y="1226"/>
                  </a:lnTo>
                  <a:lnTo>
                    <a:pt x="280" y="1232"/>
                  </a:lnTo>
                  <a:lnTo>
                    <a:pt x="294" y="1238"/>
                  </a:lnTo>
                  <a:lnTo>
                    <a:pt x="303" y="1246"/>
                  </a:lnTo>
                  <a:lnTo>
                    <a:pt x="311" y="1252"/>
                  </a:lnTo>
                  <a:lnTo>
                    <a:pt x="322" y="1257"/>
                  </a:lnTo>
                  <a:lnTo>
                    <a:pt x="334" y="1263"/>
                  </a:lnTo>
                  <a:lnTo>
                    <a:pt x="347" y="1271"/>
                  </a:lnTo>
                  <a:lnTo>
                    <a:pt x="356" y="1278"/>
                  </a:lnTo>
                  <a:lnTo>
                    <a:pt x="361" y="1289"/>
                  </a:lnTo>
                  <a:lnTo>
                    <a:pt x="367" y="1302"/>
                  </a:lnTo>
                  <a:lnTo>
                    <a:pt x="375" y="1311"/>
                  </a:lnTo>
                  <a:lnTo>
                    <a:pt x="382" y="1317"/>
                  </a:lnTo>
                  <a:lnTo>
                    <a:pt x="389" y="1322"/>
                  </a:lnTo>
                  <a:lnTo>
                    <a:pt x="390" y="1326"/>
                  </a:lnTo>
                  <a:lnTo>
                    <a:pt x="387" y="1333"/>
                  </a:lnTo>
                  <a:lnTo>
                    <a:pt x="378" y="1340"/>
                  </a:lnTo>
                  <a:lnTo>
                    <a:pt x="367" y="1348"/>
                  </a:lnTo>
                  <a:lnTo>
                    <a:pt x="353" y="1353"/>
                  </a:lnTo>
                  <a:lnTo>
                    <a:pt x="341" y="1356"/>
                  </a:lnTo>
                  <a:lnTo>
                    <a:pt x="319" y="1351"/>
                  </a:lnTo>
                  <a:lnTo>
                    <a:pt x="300" y="1345"/>
                  </a:lnTo>
                  <a:lnTo>
                    <a:pt x="282" y="1342"/>
                  </a:lnTo>
                  <a:lnTo>
                    <a:pt x="271" y="1339"/>
                  </a:lnTo>
                  <a:lnTo>
                    <a:pt x="263" y="1333"/>
                  </a:lnTo>
                  <a:lnTo>
                    <a:pt x="257" y="1326"/>
                  </a:lnTo>
                  <a:lnTo>
                    <a:pt x="250" y="1325"/>
                  </a:lnTo>
                  <a:lnTo>
                    <a:pt x="244" y="1328"/>
                  </a:lnTo>
                  <a:lnTo>
                    <a:pt x="236" y="1340"/>
                  </a:lnTo>
                  <a:lnTo>
                    <a:pt x="232" y="1351"/>
                  </a:lnTo>
                  <a:lnTo>
                    <a:pt x="224" y="1361"/>
                  </a:lnTo>
                  <a:lnTo>
                    <a:pt x="218" y="1364"/>
                  </a:lnTo>
                  <a:lnTo>
                    <a:pt x="210" y="1364"/>
                  </a:lnTo>
                  <a:lnTo>
                    <a:pt x="201" y="1364"/>
                  </a:lnTo>
                  <a:lnTo>
                    <a:pt x="195" y="1365"/>
                  </a:lnTo>
                  <a:lnTo>
                    <a:pt x="190" y="1370"/>
                  </a:lnTo>
                  <a:lnTo>
                    <a:pt x="188" y="1379"/>
                  </a:lnTo>
                  <a:lnTo>
                    <a:pt x="191" y="1396"/>
                  </a:lnTo>
                  <a:lnTo>
                    <a:pt x="195" y="1412"/>
                  </a:lnTo>
                  <a:lnTo>
                    <a:pt x="196" y="1424"/>
                  </a:lnTo>
                  <a:lnTo>
                    <a:pt x="195" y="1431"/>
                  </a:lnTo>
                  <a:lnTo>
                    <a:pt x="190" y="1432"/>
                  </a:lnTo>
                  <a:lnTo>
                    <a:pt x="182" y="1432"/>
                  </a:lnTo>
                  <a:lnTo>
                    <a:pt x="170" y="1434"/>
                  </a:lnTo>
                  <a:lnTo>
                    <a:pt x="159" y="1437"/>
                  </a:lnTo>
                  <a:lnTo>
                    <a:pt x="149" y="1444"/>
                  </a:lnTo>
                  <a:lnTo>
                    <a:pt x="140" y="1455"/>
                  </a:lnTo>
                  <a:lnTo>
                    <a:pt x="134" y="1466"/>
                  </a:lnTo>
                  <a:lnTo>
                    <a:pt x="131" y="1474"/>
                  </a:lnTo>
                  <a:lnTo>
                    <a:pt x="129" y="1477"/>
                  </a:lnTo>
                </a:path>
              </a:pathLst>
            </a:custGeom>
            <a:solidFill>
              <a:srgbClr val="FFCC99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766" name="Freeform 43"/>
            <p:cNvSpPr>
              <a:spLocks/>
            </p:cNvSpPr>
            <p:nvPr/>
          </p:nvSpPr>
          <p:spPr bwMode="gray">
            <a:xfrm>
              <a:off x="3737" y="1173"/>
              <a:ext cx="138" cy="153"/>
            </a:xfrm>
            <a:custGeom>
              <a:avLst/>
              <a:gdLst>
                <a:gd name="T0" fmla="*/ 3 w 277"/>
                <a:gd name="T1" fmla="*/ 142 h 306"/>
                <a:gd name="T2" fmla="*/ 0 w 277"/>
                <a:gd name="T3" fmla="*/ 134 h 306"/>
                <a:gd name="T4" fmla="*/ 6 w 277"/>
                <a:gd name="T5" fmla="*/ 123 h 306"/>
                <a:gd name="T6" fmla="*/ 19 w 277"/>
                <a:gd name="T7" fmla="*/ 109 h 306"/>
                <a:gd name="T8" fmla="*/ 33 w 277"/>
                <a:gd name="T9" fmla="*/ 94 h 306"/>
                <a:gd name="T10" fmla="*/ 42 w 277"/>
                <a:gd name="T11" fmla="*/ 79 h 306"/>
                <a:gd name="T12" fmla="*/ 43 w 277"/>
                <a:gd name="T13" fmla="*/ 70 h 306"/>
                <a:gd name="T14" fmla="*/ 46 w 277"/>
                <a:gd name="T15" fmla="*/ 62 h 306"/>
                <a:gd name="T16" fmla="*/ 64 w 277"/>
                <a:gd name="T17" fmla="*/ 41 h 306"/>
                <a:gd name="T18" fmla="*/ 72 w 277"/>
                <a:gd name="T19" fmla="*/ 26 h 306"/>
                <a:gd name="T20" fmla="*/ 76 w 277"/>
                <a:gd name="T21" fmla="*/ 13 h 306"/>
                <a:gd name="T22" fmla="*/ 82 w 277"/>
                <a:gd name="T23" fmla="*/ 2 h 306"/>
                <a:gd name="T24" fmla="*/ 88 w 277"/>
                <a:gd name="T25" fmla="*/ 1 h 306"/>
                <a:gd name="T26" fmla="*/ 98 w 277"/>
                <a:gd name="T27" fmla="*/ 7 h 306"/>
                <a:gd name="T28" fmla="*/ 109 w 277"/>
                <a:gd name="T29" fmla="*/ 11 h 306"/>
                <a:gd name="T30" fmla="*/ 124 w 277"/>
                <a:gd name="T31" fmla="*/ 10 h 306"/>
                <a:gd name="T32" fmla="*/ 132 w 277"/>
                <a:gd name="T33" fmla="*/ 7 h 306"/>
                <a:gd name="T34" fmla="*/ 137 w 277"/>
                <a:gd name="T35" fmla="*/ 6 h 306"/>
                <a:gd name="T36" fmla="*/ 137 w 277"/>
                <a:gd name="T37" fmla="*/ 17 h 306"/>
                <a:gd name="T38" fmla="*/ 132 w 277"/>
                <a:gd name="T39" fmla="*/ 27 h 306"/>
                <a:gd name="T40" fmla="*/ 117 w 277"/>
                <a:gd name="T41" fmla="*/ 35 h 306"/>
                <a:gd name="T42" fmla="*/ 108 w 277"/>
                <a:gd name="T43" fmla="*/ 42 h 306"/>
                <a:gd name="T44" fmla="*/ 98 w 277"/>
                <a:gd name="T45" fmla="*/ 46 h 306"/>
                <a:gd name="T46" fmla="*/ 92 w 277"/>
                <a:gd name="T47" fmla="*/ 45 h 306"/>
                <a:gd name="T48" fmla="*/ 83 w 277"/>
                <a:gd name="T49" fmla="*/ 50 h 306"/>
                <a:gd name="T50" fmla="*/ 73 w 277"/>
                <a:gd name="T51" fmla="*/ 64 h 306"/>
                <a:gd name="T52" fmla="*/ 68 w 277"/>
                <a:gd name="T53" fmla="*/ 74 h 306"/>
                <a:gd name="T54" fmla="*/ 62 w 277"/>
                <a:gd name="T55" fmla="*/ 83 h 306"/>
                <a:gd name="T56" fmla="*/ 58 w 277"/>
                <a:gd name="T57" fmla="*/ 90 h 306"/>
                <a:gd name="T58" fmla="*/ 57 w 277"/>
                <a:gd name="T59" fmla="*/ 95 h 306"/>
                <a:gd name="T60" fmla="*/ 49 w 277"/>
                <a:gd name="T61" fmla="*/ 102 h 306"/>
                <a:gd name="T62" fmla="*/ 43 w 277"/>
                <a:gd name="T63" fmla="*/ 110 h 306"/>
                <a:gd name="T64" fmla="*/ 42 w 277"/>
                <a:gd name="T65" fmla="*/ 113 h 306"/>
                <a:gd name="T66" fmla="*/ 39 w 277"/>
                <a:gd name="T67" fmla="*/ 113 h 306"/>
                <a:gd name="T68" fmla="*/ 35 w 277"/>
                <a:gd name="T69" fmla="*/ 114 h 306"/>
                <a:gd name="T70" fmla="*/ 31 w 277"/>
                <a:gd name="T71" fmla="*/ 117 h 306"/>
                <a:gd name="T72" fmla="*/ 25 w 277"/>
                <a:gd name="T73" fmla="*/ 123 h 306"/>
                <a:gd name="T74" fmla="*/ 20 w 277"/>
                <a:gd name="T75" fmla="*/ 130 h 306"/>
                <a:gd name="T76" fmla="*/ 22 w 277"/>
                <a:gd name="T77" fmla="*/ 143 h 306"/>
                <a:gd name="T78" fmla="*/ 22 w 277"/>
                <a:gd name="T79" fmla="*/ 150 h 306"/>
                <a:gd name="T80" fmla="*/ 17 w 277"/>
                <a:gd name="T81" fmla="*/ 153 h 306"/>
                <a:gd name="T82" fmla="*/ 9 w 277"/>
                <a:gd name="T83" fmla="*/ 150 h 306"/>
                <a:gd name="T84" fmla="*/ 6 w 277"/>
                <a:gd name="T85" fmla="*/ 148 h 30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77"/>
                <a:gd name="T130" fmla="*/ 0 h 306"/>
                <a:gd name="T131" fmla="*/ 277 w 277"/>
                <a:gd name="T132" fmla="*/ 306 h 30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77" h="306">
                  <a:moveTo>
                    <a:pt x="13" y="295"/>
                  </a:moveTo>
                  <a:lnTo>
                    <a:pt x="7" y="283"/>
                  </a:lnTo>
                  <a:lnTo>
                    <a:pt x="2" y="275"/>
                  </a:lnTo>
                  <a:lnTo>
                    <a:pt x="0" y="268"/>
                  </a:lnTo>
                  <a:lnTo>
                    <a:pt x="3" y="258"/>
                  </a:lnTo>
                  <a:lnTo>
                    <a:pt x="13" y="246"/>
                  </a:lnTo>
                  <a:lnTo>
                    <a:pt x="25" y="232"/>
                  </a:lnTo>
                  <a:lnTo>
                    <a:pt x="39" y="218"/>
                  </a:lnTo>
                  <a:lnTo>
                    <a:pt x="50" y="204"/>
                  </a:lnTo>
                  <a:lnTo>
                    <a:pt x="66" y="188"/>
                  </a:lnTo>
                  <a:lnTo>
                    <a:pt x="78" y="173"/>
                  </a:lnTo>
                  <a:lnTo>
                    <a:pt x="84" y="159"/>
                  </a:lnTo>
                  <a:lnTo>
                    <a:pt x="86" y="148"/>
                  </a:lnTo>
                  <a:lnTo>
                    <a:pt x="86" y="140"/>
                  </a:lnTo>
                  <a:lnTo>
                    <a:pt x="87" y="132"/>
                  </a:lnTo>
                  <a:lnTo>
                    <a:pt x="92" y="125"/>
                  </a:lnTo>
                  <a:lnTo>
                    <a:pt x="109" y="103"/>
                  </a:lnTo>
                  <a:lnTo>
                    <a:pt x="128" y="83"/>
                  </a:lnTo>
                  <a:lnTo>
                    <a:pt x="139" y="69"/>
                  </a:lnTo>
                  <a:lnTo>
                    <a:pt x="145" y="52"/>
                  </a:lnTo>
                  <a:lnTo>
                    <a:pt x="149" y="38"/>
                  </a:lnTo>
                  <a:lnTo>
                    <a:pt x="153" y="27"/>
                  </a:lnTo>
                  <a:lnTo>
                    <a:pt x="159" y="14"/>
                  </a:lnTo>
                  <a:lnTo>
                    <a:pt x="165" y="5"/>
                  </a:lnTo>
                  <a:lnTo>
                    <a:pt x="171" y="0"/>
                  </a:lnTo>
                  <a:lnTo>
                    <a:pt x="177" y="2"/>
                  </a:lnTo>
                  <a:lnTo>
                    <a:pt x="185" y="8"/>
                  </a:lnTo>
                  <a:lnTo>
                    <a:pt x="196" y="14"/>
                  </a:lnTo>
                  <a:lnTo>
                    <a:pt x="205" y="19"/>
                  </a:lnTo>
                  <a:lnTo>
                    <a:pt x="219" y="22"/>
                  </a:lnTo>
                  <a:lnTo>
                    <a:pt x="233" y="24"/>
                  </a:lnTo>
                  <a:lnTo>
                    <a:pt x="249" y="21"/>
                  </a:lnTo>
                  <a:lnTo>
                    <a:pt x="257" y="18"/>
                  </a:lnTo>
                  <a:lnTo>
                    <a:pt x="264" y="14"/>
                  </a:lnTo>
                  <a:lnTo>
                    <a:pt x="271" y="11"/>
                  </a:lnTo>
                  <a:lnTo>
                    <a:pt x="275" y="13"/>
                  </a:lnTo>
                  <a:lnTo>
                    <a:pt x="277" y="21"/>
                  </a:lnTo>
                  <a:lnTo>
                    <a:pt x="275" y="33"/>
                  </a:lnTo>
                  <a:lnTo>
                    <a:pt x="272" y="45"/>
                  </a:lnTo>
                  <a:lnTo>
                    <a:pt x="264" y="55"/>
                  </a:lnTo>
                  <a:lnTo>
                    <a:pt x="249" y="63"/>
                  </a:lnTo>
                  <a:lnTo>
                    <a:pt x="235" y="69"/>
                  </a:lnTo>
                  <a:lnTo>
                    <a:pt x="226" y="77"/>
                  </a:lnTo>
                  <a:lnTo>
                    <a:pt x="216" y="84"/>
                  </a:lnTo>
                  <a:lnTo>
                    <a:pt x="207" y="91"/>
                  </a:lnTo>
                  <a:lnTo>
                    <a:pt x="196" y="92"/>
                  </a:lnTo>
                  <a:lnTo>
                    <a:pt x="190" y="92"/>
                  </a:lnTo>
                  <a:lnTo>
                    <a:pt x="184" y="91"/>
                  </a:lnTo>
                  <a:lnTo>
                    <a:pt x="177" y="94"/>
                  </a:lnTo>
                  <a:lnTo>
                    <a:pt x="167" y="101"/>
                  </a:lnTo>
                  <a:lnTo>
                    <a:pt x="157" y="112"/>
                  </a:lnTo>
                  <a:lnTo>
                    <a:pt x="146" y="128"/>
                  </a:lnTo>
                  <a:lnTo>
                    <a:pt x="140" y="139"/>
                  </a:lnTo>
                  <a:lnTo>
                    <a:pt x="136" y="148"/>
                  </a:lnTo>
                  <a:lnTo>
                    <a:pt x="131" y="156"/>
                  </a:lnTo>
                  <a:lnTo>
                    <a:pt x="125" y="167"/>
                  </a:lnTo>
                  <a:lnTo>
                    <a:pt x="120" y="176"/>
                  </a:lnTo>
                  <a:lnTo>
                    <a:pt x="117" y="181"/>
                  </a:lnTo>
                  <a:lnTo>
                    <a:pt x="117" y="185"/>
                  </a:lnTo>
                  <a:lnTo>
                    <a:pt x="114" y="190"/>
                  </a:lnTo>
                  <a:lnTo>
                    <a:pt x="109" y="196"/>
                  </a:lnTo>
                  <a:lnTo>
                    <a:pt x="98" y="205"/>
                  </a:lnTo>
                  <a:lnTo>
                    <a:pt x="90" y="212"/>
                  </a:lnTo>
                  <a:lnTo>
                    <a:pt x="87" y="221"/>
                  </a:lnTo>
                  <a:lnTo>
                    <a:pt x="86" y="224"/>
                  </a:lnTo>
                  <a:lnTo>
                    <a:pt x="84" y="226"/>
                  </a:lnTo>
                  <a:lnTo>
                    <a:pt x="81" y="227"/>
                  </a:lnTo>
                  <a:lnTo>
                    <a:pt x="78" y="227"/>
                  </a:lnTo>
                  <a:lnTo>
                    <a:pt x="73" y="227"/>
                  </a:lnTo>
                  <a:lnTo>
                    <a:pt x="70" y="229"/>
                  </a:lnTo>
                  <a:lnTo>
                    <a:pt x="67" y="230"/>
                  </a:lnTo>
                  <a:lnTo>
                    <a:pt x="63" y="235"/>
                  </a:lnTo>
                  <a:lnTo>
                    <a:pt x="56" y="241"/>
                  </a:lnTo>
                  <a:lnTo>
                    <a:pt x="50" y="246"/>
                  </a:lnTo>
                  <a:lnTo>
                    <a:pt x="44" y="252"/>
                  </a:lnTo>
                  <a:lnTo>
                    <a:pt x="41" y="260"/>
                  </a:lnTo>
                  <a:lnTo>
                    <a:pt x="41" y="271"/>
                  </a:lnTo>
                  <a:lnTo>
                    <a:pt x="44" y="285"/>
                  </a:lnTo>
                  <a:lnTo>
                    <a:pt x="45" y="294"/>
                  </a:lnTo>
                  <a:lnTo>
                    <a:pt x="45" y="299"/>
                  </a:lnTo>
                  <a:lnTo>
                    <a:pt x="41" y="305"/>
                  </a:lnTo>
                  <a:lnTo>
                    <a:pt x="35" y="306"/>
                  </a:lnTo>
                  <a:lnTo>
                    <a:pt x="27" y="305"/>
                  </a:lnTo>
                  <a:lnTo>
                    <a:pt x="19" y="300"/>
                  </a:lnTo>
                  <a:lnTo>
                    <a:pt x="14" y="297"/>
                  </a:lnTo>
                  <a:lnTo>
                    <a:pt x="13" y="295"/>
                  </a:lnTo>
                </a:path>
              </a:pathLst>
            </a:custGeom>
            <a:solidFill>
              <a:srgbClr val="FFCC99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767" name="Freeform 44"/>
            <p:cNvSpPr>
              <a:spLocks/>
            </p:cNvSpPr>
            <p:nvPr/>
          </p:nvSpPr>
          <p:spPr bwMode="gray">
            <a:xfrm>
              <a:off x="3888" y="1273"/>
              <a:ext cx="39" cy="40"/>
            </a:xfrm>
            <a:custGeom>
              <a:avLst/>
              <a:gdLst>
                <a:gd name="T0" fmla="*/ 8 w 78"/>
                <a:gd name="T1" fmla="*/ 40 h 81"/>
                <a:gd name="T2" fmla="*/ 2 w 78"/>
                <a:gd name="T3" fmla="*/ 35 h 81"/>
                <a:gd name="T4" fmla="*/ 0 w 78"/>
                <a:gd name="T5" fmla="*/ 29 h 81"/>
                <a:gd name="T6" fmla="*/ 1 w 78"/>
                <a:gd name="T7" fmla="*/ 24 h 81"/>
                <a:gd name="T8" fmla="*/ 4 w 78"/>
                <a:gd name="T9" fmla="*/ 17 h 81"/>
                <a:gd name="T10" fmla="*/ 10 w 78"/>
                <a:gd name="T11" fmla="*/ 12 h 81"/>
                <a:gd name="T12" fmla="*/ 19 w 78"/>
                <a:gd name="T13" fmla="*/ 7 h 81"/>
                <a:gd name="T14" fmla="*/ 23 w 78"/>
                <a:gd name="T15" fmla="*/ 4 h 81"/>
                <a:gd name="T16" fmla="*/ 26 w 78"/>
                <a:gd name="T17" fmla="*/ 1 h 81"/>
                <a:gd name="T18" fmla="*/ 29 w 78"/>
                <a:gd name="T19" fmla="*/ 0 h 81"/>
                <a:gd name="T20" fmla="*/ 31 w 78"/>
                <a:gd name="T21" fmla="*/ 0 h 81"/>
                <a:gd name="T22" fmla="*/ 34 w 78"/>
                <a:gd name="T23" fmla="*/ 3 h 81"/>
                <a:gd name="T24" fmla="*/ 37 w 78"/>
                <a:gd name="T25" fmla="*/ 7 h 81"/>
                <a:gd name="T26" fmla="*/ 38 w 78"/>
                <a:gd name="T27" fmla="*/ 13 h 81"/>
                <a:gd name="T28" fmla="*/ 39 w 78"/>
                <a:gd name="T29" fmla="*/ 17 h 81"/>
                <a:gd name="T30" fmla="*/ 38 w 78"/>
                <a:gd name="T31" fmla="*/ 22 h 81"/>
                <a:gd name="T32" fmla="*/ 34 w 78"/>
                <a:gd name="T33" fmla="*/ 26 h 81"/>
                <a:gd name="T34" fmla="*/ 27 w 78"/>
                <a:gd name="T35" fmla="*/ 30 h 81"/>
                <a:gd name="T36" fmla="*/ 20 w 78"/>
                <a:gd name="T37" fmla="*/ 33 h 81"/>
                <a:gd name="T38" fmla="*/ 14 w 78"/>
                <a:gd name="T39" fmla="*/ 37 h 81"/>
                <a:gd name="T40" fmla="*/ 10 w 78"/>
                <a:gd name="T41" fmla="*/ 39 h 81"/>
                <a:gd name="T42" fmla="*/ 8 w 78"/>
                <a:gd name="T43" fmla="*/ 40 h 8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78"/>
                <a:gd name="T67" fmla="*/ 0 h 81"/>
                <a:gd name="T68" fmla="*/ 78 w 78"/>
                <a:gd name="T69" fmla="*/ 81 h 8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78" h="81">
                  <a:moveTo>
                    <a:pt x="16" y="81"/>
                  </a:moveTo>
                  <a:lnTo>
                    <a:pt x="5" y="71"/>
                  </a:lnTo>
                  <a:lnTo>
                    <a:pt x="0" y="59"/>
                  </a:lnTo>
                  <a:lnTo>
                    <a:pt x="2" y="48"/>
                  </a:lnTo>
                  <a:lnTo>
                    <a:pt x="8" y="35"/>
                  </a:lnTo>
                  <a:lnTo>
                    <a:pt x="20" y="25"/>
                  </a:lnTo>
                  <a:lnTo>
                    <a:pt x="38" y="15"/>
                  </a:lnTo>
                  <a:lnTo>
                    <a:pt x="47" y="9"/>
                  </a:lnTo>
                  <a:lnTo>
                    <a:pt x="53" y="3"/>
                  </a:lnTo>
                  <a:lnTo>
                    <a:pt x="58" y="0"/>
                  </a:lnTo>
                  <a:lnTo>
                    <a:pt x="62" y="0"/>
                  </a:lnTo>
                  <a:lnTo>
                    <a:pt x="67" y="6"/>
                  </a:lnTo>
                  <a:lnTo>
                    <a:pt x="73" y="15"/>
                  </a:lnTo>
                  <a:lnTo>
                    <a:pt x="76" y="26"/>
                  </a:lnTo>
                  <a:lnTo>
                    <a:pt x="78" y="35"/>
                  </a:lnTo>
                  <a:lnTo>
                    <a:pt x="76" y="45"/>
                  </a:lnTo>
                  <a:lnTo>
                    <a:pt x="67" y="53"/>
                  </a:lnTo>
                  <a:lnTo>
                    <a:pt x="55" y="60"/>
                  </a:lnTo>
                  <a:lnTo>
                    <a:pt x="41" y="67"/>
                  </a:lnTo>
                  <a:lnTo>
                    <a:pt x="28" y="74"/>
                  </a:lnTo>
                  <a:lnTo>
                    <a:pt x="19" y="79"/>
                  </a:lnTo>
                  <a:lnTo>
                    <a:pt x="16" y="81"/>
                  </a:lnTo>
                </a:path>
              </a:pathLst>
            </a:custGeom>
            <a:solidFill>
              <a:srgbClr val="FFCC99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768" name="Freeform 45"/>
            <p:cNvSpPr>
              <a:spLocks/>
            </p:cNvSpPr>
            <p:nvPr/>
          </p:nvSpPr>
          <p:spPr bwMode="gray">
            <a:xfrm>
              <a:off x="3910" y="962"/>
              <a:ext cx="234" cy="223"/>
            </a:xfrm>
            <a:custGeom>
              <a:avLst/>
              <a:gdLst>
                <a:gd name="T0" fmla="*/ 0 w 467"/>
                <a:gd name="T1" fmla="*/ 209 h 447"/>
                <a:gd name="T2" fmla="*/ 10 w 467"/>
                <a:gd name="T3" fmla="*/ 193 h 447"/>
                <a:gd name="T4" fmla="*/ 14 w 467"/>
                <a:gd name="T5" fmla="*/ 187 h 447"/>
                <a:gd name="T6" fmla="*/ 25 w 467"/>
                <a:gd name="T7" fmla="*/ 181 h 447"/>
                <a:gd name="T8" fmla="*/ 33 w 467"/>
                <a:gd name="T9" fmla="*/ 174 h 447"/>
                <a:gd name="T10" fmla="*/ 31 w 467"/>
                <a:gd name="T11" fmla="*/ 166 h 447"/>
                <a:gd name="T12" fmla="*/ 27 w 467"/>
                <a:gd name="T13" fmla="*/ 158 h 447"/>
                <a:gd name="T14" fmla="*/ 34 w 467"/>
                <a:gd name="T15" fmla="*/ 147 h 447"/>
                <a:gd name="T16" fmla="*/ 45 w 467"/>
                <a:gd name="T17" fmla="*/ 138 h 447"/>
                <a:gd name="T18" fmla="*/ 58 w 467"/>
                <a:gd name="T19" fmla="*/ 125 h 447"/>
                <a:gd name="T20" fmla="*/ 66 w 467"/>
                <a:gd name="T21" fmla="*/ 105 h 447"/>
                <a:gd name="T22" fmla="*/ 75 w 467"/>
                <a:gd name="T23" fmla="*/ 94 h 447"/>
                <a:gd name="T24" fmla="*/ 80 w 467"/>
                <a:gd name="T25" fmla="*/ 98 h 447"/>
                <a:gd name="T26" fmla="*/ 89 w 467"/>
                <a:gd name="T27" fmla="*/ 91 h 447"/>
                <a:gd name="T28" fmla="*/ 91 w 467"/>
                <a:gd name="T29" fmla="*/ 83 h 447"/>
                <a:gd name="T30" fmla="*/ 103 w 467"/>
                <a:gd name="T31" fmla="*/ 72 h 447"/>
                <a:gd name="T32" fmla="*/ 114 w 467"/>
                <a:gd name="T33" fmla="*/ 68 h 447"/>
                <a:gd name="T34" fmla="*/ 113 w 467"/>
                <a:gd name="T35" fmla="*/ 53 h 447"/>
                <a:gd name="T36" fmla="*/ 113 w 467"/>
                <a:gd name="T37" fmla="*/ 34 h 447"/>
                <a:gd name="T38" fmla="*/ 123 w 467"/>
                <a:gd name="T39" fmla="*/ 32 h 447"/>
                <a:gd name="T40" fmla="*/ 131 w 467"/>
                <a:gd name="T41" fmla="*/ 49 h 447"/>
                <a:gd name="T42" fmla="*/ 146 w 467"/>
                <a:gd name="T43" fmla="*/ 55 h 447"/>
                <a:gd name="T44" fmla="*/ 161 w 467"/>
                <a:gd name="T45" fmla="*/ 49 h 447"/>
                <a:gd name="T46" fmla="*/ 169 w 467"/>
                <a:gd name="T47" fmla="*/ 46 h 447"/>
                <a:gd name="T48" fmla="*/ 180 w 467"/>
                <a:gd name="T49" fmla="*/ 35 h 447"/>
                <a:gd name="T50" fmla="*/ 201 w 467"/>
                <a:gd name="T51" fmla="*/ 10 h 447"/>
                <a:gd name="T52" fmla="*/ 220 w 467"/>
                <a:gd name="T53" fmla="*/ 1 h 447"/>
                <a:gd name="T54" fmla="*/ 233 w 467"/>
                <a:gd name="T55" fmla="*/ 2 h 447"/>
                <a:gd name="T56" fmla="*/ 231 w 467"/>
                <a:gd name="T57" fmla="*/ 14 h 447"/>
                <a:gd name="T58" fmla="*/ 227 w 467"/>
                <a:gd name="T59" fmla="*/ 22 h 447"/>
                <a:gd name="T60" fmla="*/ 234 w 467"/>
                <a:gd name="T61" fmla="*/ 33 h 447"/>
                <a:gd name="T62" fmla="*/ 225 w 467"/>
                <a:gd name="T63" fmla="*/ 43 h 447"/>
                <a:gd name="T64" fmla="*/ 206 w 467"/>
                <a:gd name="T65" fmla="*/ 45 h 447"/>
                <a:gd name="T66" fmla="*/ 187 w 467"/>
                <a:gd name="T67" fmla="*/ 55 h 447"/>
                <a:gd name="T68" fmla="*/ 176 w 467"/>
                <a:gd name="T69" fmla="*/ 61 h 447"/>
                <a:gd name="T70" fmla="*/ 155 w 467"/>
                <a:gd name="T71" fmla="*/ 70 h 447"/>
                <a:gd name="T72" fmla="*/ 147 w 467"/>
                <a:gd name="T73" fmla="*/ 77 h 447"/>
                <a:gd name="T74" fmla="*/ 136 w 467"/>
                <a:gd name="T75" fmla="*/ 96 h 447"/>
                <a:gd name="T76" fmla="*/ 123 w 467"/>
                <a:gd name="T77" fmla="*/ 109 h 447"/>
                <a:gd name="T78" fmla="*/ 104 w 467"/>
                <a:gd name="T79" fmla="*/ 113 h 447"/>
                <a:gd name="T80" fmla="*/ 92 w 467"/>
                <a:gd name="T81" fmla="*/ 112 h 447"/>
                <a:gd name="T82" fmla="*/ 85 w 467"/>
                <a:gd name="T83" fmla="*/ 115 h 447"/>
                <a:gd name="T84" fmla="*/ 82 w 467"/>
                <a:gd name="T85" fmla="*/ 120 h 447"/>
                <a:gd name="T86" fmla="*/ 86 w 467"/>
                <a:gd name="T87" fmla="*/ 133 h 447"/>
                <a:gd name="T88" fmla="*/ 75 w 467"/>
                <a:gd name="T89" fmla="*/ 148 h 447"/>
                <a:gd name="T90" fmla="*/ 55 w 467"/>
                <a:gd name="T91" fmla="*/ 168 h 447"/>
                <a:gd name="T92" fmla="*/ 46 w 467"/>
                <a:gd name="T93" fmla="*/ 189 h 447"/>
                <a:gd name="T94" fmla="*/ 31 w 467"/>
                <a:gd name="T95" fmla="*/ 196 h 447"/>
                <a:gd name="T96" fmla="*/ 20 w 467"/>
                <a:gd name="T97" fmla="*/ 205 h 447"/>
                <a:gd name="T98" fmla="*/ 16 w 467"/>
                <a:gd name="T99" fmla="*/ 220 h 447"/>
                <a:gd name="T100" fmla="*/ 7 w 467"/>
                <a:gd name="T101" fmla="*/ 223 h 447"/>
                <a:gd name="T102" fmla="*/ 2 w 467"/>
                <a:gd name="T103" fmla="*/ 219 h 44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67"/>
                <a:gd name="T157" fmla="*/ 0 h 447"/>
                <a:gd name="T158" fmla="*/ 467 w 467"/>
                <a:gd name="T159" fmla="*/ 447 h 44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67" h="447">
                  <a:moveTo>
                    <a:pt x="3" y="436"/>
                  </a:moveTo>
                  <a:lnTo>
                    <a:pt x="0" y="426"/>
                  </a:lnTo>
                  <a:lnTo>
                    <a:pt x="0" y="418"/>
                  </a:lnTo>
                  <a:lnTo>
                    <a:pt x="4" y="408"/>
                  </a:lnTo>
                  <a:lnTo>
                    <a:pt x="14" y="396"/>
                  </a:lnTo>
                  <a:lnTo>
                    <a:pt x="20" y="387"/>
                  </a:lnTo>
                  <a:lnTo>
                    <a:pt x="23" y="382"/>
                  </a:lnTo>
                  <a:lnTo>
                    <a:pt x="25" y="379"/>
                  </a:lnTo>
                  <a:lnTo>
                    <a:pt x="28" y="374"/>
                  </a:lnTo>
                  <a:lnTo>
                    <a:pt x="34" y="368"/>
                  </a:lnTo>
                  <a:lnTo>
                    <a:pt x="42" y="363"/>
                  </a:lnTo>
                  <a:lnTo>
                    <a:pt x="49" y="362"/>
                  </a:lnTo>
                  <a:lnTo>
                    <a:pt x="56" y="360"/>
                  </a:lnTo>
                  <a:lnTo>
                    <a:pt x="60" y="357"/>
                  </a:lnTo>
                  <a:lnTo>
                    <a:pt x="65" y="348"/>
                  </a:lnTo>
                  <a:lnTo>
                    <a:pt x="67" y="340"/>
                  </a:lnTo>
                  <a:lnTo>
                    <a:pt x="65" y="336"/>
                  </a:lnTo>
                  <a:lnTo>
                    <a:pt x="62" y="332"/>
                  </a:lnTo>
                  <a:lnTo>
                    <a:pt x="57" y="329"/>
                  </a:lnTo>
                  <a:lnTo>
                    <a:pt x="54" y="325"/>
                  </a:lnTo>
                  <a:lnTo>
                    <a:pt x="54" y="317"/>
                  </a:lnTo>
                  <a:lnTo>
                    <a:pt x="57" y="304"/>
                  </a:lnTo>
                  <a:lnTo>
                    <a:pt x="62" y="298"/>
                  </a:lnTo>
                  <a:lnTo>
                    <a:pt x="67" y="294"/>
                  </a:lnTo>
                  <a:lnTo>
                    <a:pt x="74" y="287"/>
                  </a:lnTo>
                  <a:lnTo>
                    <a:pt x="82" y="281"/>
                  </a:lnTo>
                  <a:lnTo>
                    <a:pt x="90" y="277"/>
                  </a:lnTo>
                  <a:lnTo>
                    <a:pt x="98" y="270"/>
                  </a:lnTo>
                  <a:lnTo>
                    <a:pt x="107" y="263"/>
                  </a:lnTo>
                  <a:lnTo>
                    <a:pt x="116" y="250"/>
                  </a:lnTo>
                  <a:lnTo>
                    <a:pt x="124" y="235"/>
                  </a:lnTo>
                  <a:lnTo>
                    <a:pt x="129" y="222"/>
                  </a:lnTo>
                  <a:lnTo>
                    <a:pt x="132" y="211"/>
                  </a:lnTo>
                  <a:lnTo>
                    <a:pt x="136" y="202"/>
                  </a:lnTo>
                  <a:lnTo>
                    <a:pt x="143" y="193"/>
                  </a:lnTo>
                  <a:lnTo>
                    <a:pt x="149" y="188"/>
                  </a:lnTo>
                  <a:lnTo>
                    <a:pt x="154" y="190"/>
                  </a:lnTo>
                  <a:lnTo>
                    <a:pt x="157" y="193"/>
                  </a:lnTo>
                  <a:lnTo>
                    <a:pt x="160" y="196"/>
                  </a:lnTo>
                  <a:lnTo>
                    <a:pt x="164" y="196"/>
                  </a:lnTo>
                  <a:lnTo>
                    <a:pt x="172" y="191"/>
                  </a:lnTo>
                  <a:lnTo>
                    <a:pt x="178" y="182"/>
                  </a:lnTo>
                  <a:lnTo>
                    <a:pt x="180" y="176"/>
                  </a:lnTo>
                  <a:lnTo>
                    <a:pt x="182" y="171"/>
                  </a:lnTo>
                  <a:lnTo>
                    <a:pt x="182" y="166"/>
                  </a:lnTo>
                  <a:lnTo>
                    <a:pt x="186" y="160"/>
                  </a:lnTo>
                  <a:lnTo>
                    <a:pt x="194" y="152"/>
                  </a:lnTo>
                  <a:lnTo>
                    <a:pt x="206" y="145"/>
                  </a:lnTo>
                  <a:lnTo>
                    <a:pt x="216" y="141"/>
                  </a:lnTo>
                  <a:lnTo>
                    <a:pt x="223" y="140"/>
                  </a:lnTo>
                  <a:lnTo>
                    <a:pt x="228" y="137"/>
                  </a:lnTo>
                  <a:lnTo>
                    <a:pt x="230" y="131"/>
                  </a:lnTo>
                  <a:lnTo>
                    <a:pt x="228" y="121"/>
                  </a:lnTo>
                  <a:lnTo>
                    <a:pt x="225" y="107"/>
                  </a:lnTo>
                  <a:lnTo>
                    <a:pt x="223" y="93"/>
                  </a:lnTo>
                  <a:lnTo>
                    <a:pt x="222" y="79"/>
                  </a:lnTo>
                  <a:lnTo>
                    <a:pt x="225" y="68"/>
                  </a:lnTo>
                  <a:lnTo>
                    <a:pt x="233" y="61"/>
                  </a:lnTo>
                  <a:lnTo>
                    <a:pt x="239" y="59"/>
                  </a:lnTo>
                  <a:lnTo>
                    <a:pt x="245" y="65"/>
                  </a:lnTo>
                  <a:lnTo>
                    <a:pt x="250" y="75"/>
                  </a:lnTo>
                  <a:lnTo>
                    <a:pt x="255" y="87"/>
                  </a:lnTo>
                  <a:lnTo>
                    <a:pt x="261" y="98"/>
                  </a:lnTo>
                  <a:lnTo>
                    <a:pt x="267" y="106"/>
                  </a:lnTo>
                  <a:lnTo>
                    <a:pt x="276" y="110"/>
                  </a:lnTo>
                  <a:lnTo>
                    <a:pt x="292" y="110"/>
                  </a:lnTo>
                  <a:lnTo>
                    <a:pt x="303" y="107"/>
                  </a:lnTo>
                  <a:lnTo>
                    <a:pt x="310" y="104"/>
                  </a:lnTo>
                  <a:lnTo>
                    <a:pt x="321" y="98"/>
                  </a:lnTo>
                  <a:lnTo>
                    <a:pt x="329" y="95"/>
                  </a:lnTo>
                  <a:lnTo>
                    <a:pt x="334" y="93"/>
                  </a:lnTo>
                  <a:lnTo>
                    <a:pt x="338" y="92"/>
                  </a:lnTo>
                  <a:lnTo>
                    <a:pt x="345" y="89"/>
                  </a:lnTo>
                  <a:lnTo>
                    <a:pt x="351" y="81"/>
                  </a:lnTo>
                  <a:lnTo>
                    <a:pt x="360" y="70"/>
                  </a:lnTo>
                  <a:lnTo>
                    <a:pt x="373" y="51"/>
                  </a:lnTo>
                  <a:lnTo>
                    <a:pt x="387" y="34"/>
                  </a:lnTo>
                  <a:lnTo>
                    <a:pt x="401" y="20"/>
                  </a:lnTo>
                  <a:lnTo>
                    <a:pt x="416" y="9"/>
                  </a:lnTo>
                  <a:lnTo>
                    <a:pt x="427" y="5"/>
                  </a:lnTo>
                  <a:lnTo>
                    <a:pt x="439" y="2"/>
                  </a:lnTo>
                  <a:lnTo>
                    <a:pt x="450" y="0"/>
                  </a:lnTo>
                  <a:lnTo>
                    <a:pt x="460" y="2"/>
                  </a:lnTo>
                  <a:lnTo>
                    <a:pt x="466" y="5"/>
                  </a:lnTo>
                  <a:lnTo>
                    <a:pt x="467" y="13"/>
                  </a:lnTo>
                  <a:lnTo>
                    <a:pt x="466" y="22"/>
                  </a:lnTo>
                  <a:lnTo>
                    <a:pt x="461" y="28"/>
                  </a:lnTo>
                  <a:lnTo>
                    <a:pt x="456" y="34"/>
                  </a:lnTo>
                  <a:lnTo>
                    <a:pt x="453" y="39"/>
                  </a:lnTo>
                  <a:lnTo>
                    <a:pt x="453" y="45"/>
                  </a:lnTo>
                  <a:lnTo>
                    <a:pt x="458" y="53"/>
                  </a:lnTo>
                  <a:lnTo>
                    <a:pt x="464" y="61"/>
                  </a:lnTo>
                  <a:lnTo>
                    <a:pt x="467" y="67"/>
                  </a:lnTo>
                  <a:lnTo>
                    <a:pt x="467" y="75"/>
                  </a:lnTo>
                  <a:lnTo>
                    <a:pt x="460" y="82"/>
                  </a:lnTo>
                  <a:lnTo>
                    <a:pt x="449" y="87"/>
                  </a:lnTo>
                  <a:lnTo>
                    <a:pt x="438" y="87"/>
                  </a:lnTo>
                  <a:lnTo>
                    <a:pt x="425" y="89"/>
                  </a:lnTo>
                  <a:lnTo>
                    <a:pt x="411" y="90"/>
                  </a:lnTo>
                  <a:lnTo>
                    <a:pt x="394" y="98"/>
                  </a:lnTo>
                  <a:lnTo>
                    <a:pt x="382" y="104"/>
                  </a:lnTo>
                  <a:lnTo>
                    <a:pt x="373" y="110"/>
                  </a:lnTo>
                  <a:lnTo>
                    <a:pt x="366" y="113"/>
                  </a:lnTo>
                  <a:lnTo>
                    <a:pt x="360" y="118"/>
                  </a:lnTo>
                  <a:lnTo>
                    <a:pt x="351" y="123"/>
                  </a:lnTo>
                  <a:lnTo>
                    <a:pt x="335" y="129"/>
                  </a:lnTo>
                  <a:lnTo>
                    <a:pt x="318" y="137"/>
                  </a:lnTo>
                  <a:lnTo>
                    <a:pt x="309" y="140"/>
                  </a:lnTo>
                  <a:lnTo>
                    <a:pt x="303" y="145"/>
                  </a:lnTo>
                  <a:lnTo>
                    <a:pt x="298" y="148"/>
                  </a:lnTo>
                  <a:lnTo>
                    <a:pt x="293" y="155"/>
                  </a:lnTo>
                  <a:lnTo>
                    <a:pt x="286" y="166"/>
                  </a:lnTo>
                  <a:lnTo>
                    <a:pt x="278" y="182"/>
                  </a:lnTo>
                  <a:lnTo>
                    <a:pt x="272" y="193"/>
                  </a:lnTo>
                  <a:lnTo>
                    <a:pt x="265" y="202"/>
                  </a:lnTo>
                  <a:lnTo>
                    <a:pt x="258" y="210"/>
                  </a:lnTo>
                  <a:lnTo>
                    <a:pt x="245" y="219"/>
                  </a:lnTo>
                  <a:lnTo>
                    <a:pt x="231" y="227"/>
                  </a:lnTo>
                  <a:lnTo>
                    <a:pt x="219" y="228"/>
                  </a:lnTo>
                  <a:lnTo>
                    <a:pt x="208" y="227"/>
                  </a:lnTo>
                  <a:lnTo>
                    <a:pt x="197" y="225"/>
                  </a:lnTo>
                  <a:lnTo>
                    <a:pt x="188" y="225"/>
                  </a:lnTo>
                  <a:lnTo>
                    <a:pt x="183" y="225"/>
                  </a:lnTo>
                  <a:lnTo>
                    <a:pt x="177" y="227"/>
                  </a:lnTo>
                  <a:lnTo>
                    <a:pt x="172" y="228"/>
                  </a:lnTo>
                  <a:lnTo>
                    <a:pt x="169" y="231"/>
                  </a:lnTo>
                  <a:lnTo>
                    <a:pt x="166" y="233"/>
                  </a:lnTo>
                  <a:lnTo>
                    <a:pt x="164" y="236"/>
                  </a:lnTo>
                  <a:lnTo>
                    <a:pt x="163" y="241"/>
                  </a:lnTo>
                  <a:lnTo>
                    <a:pt x="164" y="245"/>
                  </a:lnTo>
                  <a:lnTo>
                    <a:pt x="169" y="255"/>
                  </a:lnTo>
                  <a:lnTo>
                    <a:pt x="171" y="266"/>
                  </a:lnTo>
                  <a:lnTo>
                    <a:pt x="169" y="275"/>
                  </a:lnTo>
                  <a:lnTo>
                    <a:pt x="161" y="286"/>
                  </a:lnTo>
                  <a:lnTo>
                    <a:pt x="149" y="297"/>
                  </a:lnTo>
                  <a:lnTo>
                    <a:pt x="135" y="308"/>
                  </a:lnTo>
                  <a:lnTo>
                    <a:pt x="122" y="320"/>
                  </a:lnTo>
                  <a:lnTo>
                    <a:pt x="110" y="337"/>
                  </a:lnTo>
                  <a:lnTo>
                    <a:pt x="102" y="354"/>
                  </a:lnTo>
                  <a:lnTo>
                    <a:pt x="96" y="370"/>
                  </a:lnTo>
                  <a:lnTo>
                    <a:pt x="91" y="379"/>
                  </a:lnTo>
                  <a:lnTo>
                    <a:pt x="82" y="385"/>
                  </a:lnTo>
                  <a:lnTo>
                    <a:pt x="73" y="390"/>
                  </a:lnTo>
                  <a:lnTo>
                    <a:pt x="62" y="393"/>
                  </a:lnTo>
                  <a:lnTo>
                    <a:pt x="53" y="396"/>
                  </a:lnTo>
                  <a:lnTo>
                    <a:pt x="45" y="402"/>
                  </a:lnTo>
                  <a:lnTo>
                    <a:pt x="40" y="410"/>
                  </a:lnTo>
                  <a:lnTo>
                    <a:pt x="37" y="421"/>
                  </a:lnTo>
                  <a:lnTo>
                    <a:pt x="34" y="432"/>
                  </a:lnTo>
                  <a:lnTo>
                    <a:pt x="31" y="440"/>
                  </a:lnTo>
                  <a:lnTo>
                    <a:pt x="26" y="446"/>
                  </a:lnTo>
                  <a:lnTo>
                    <a:pt x="18" y="447"/>
                  </a:lnTo>
                  <a:lnTo>
                    <a:pt x="14" y="446"/>
                  </a:lnTo>
                  <a:lnTo>
                    <a:pt x="9" y="443"/>
                  </a:lnTo>
                  <a:lnTo>
                    <a:pt x="6" y="441"/>
                  </a:lnTo>
                  <a:lnTo>
                    <a:pt x="4" y="438"/>
                  </a:lnTo>
                  <a:lnTo>
                    <a:pt x="3" y="436"/>
                  </a:lnTo>
                </a:path>
              </a:pathLst>
            </a:custGeom>
            <a:solidFill>
              <a:srgbClr val="FFCC99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1749" name="Oval 46"/>
          <p:cNvSpPr>
            <a:spLocks noChangeArrowheads="1"/>
          </p:cNvSpPr>
          <p:nvPr/>
        </p:nvSpPr>
        <p:spPr bwMode="gray">
          <a:xfrm>
            <a:off x="5037138" y="4637088"/>
            <a:ext cx="144462" cy="144462"/>
          </a:xfrm>
          <a:prstGeom prst="ellipse">
            <a:avLst/>
          </a:prstGeom>
          <a:gradFill rotWithShape="1">
            <a:gsLst>
              <a:gs pos="0">
                <a:srgbClr val="FF0000"/>
              </a:gs>
              <a:gs pos="100000">
                <a:srgbClr val="760000"/>
              </a:gs>
            </a:gsLst>
            <a:path path="shape">
              <a:fillToRect l="50000" t="50000" r="50000" b="50000"/>
            </a:path>
          </a:gradFill>
          <a:ln w="9525" algn="ctr">
            <a:noFill/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ru-RU"/>
          </a:p>
        </p:txBody>
      </p:sp>
      <p:sp>
        <p:nvSpPr>
          <p:cNvPr id="31750" name="Freeform 47"/>
          <p:cNvSpPr>
            <a:spLocks/>
          </p:cNvSpPr>
          <p:nvPr/>
        </p:nvSpPr>
        <p:spPr bwMode="auto">
          <a:xfrm flipV="1">
            <a:off x="2125663" y="3844925"/>
            <a:ext cx="2952750" cy="863600"/>
          </a:xfrm>
          <a:custGeom>
            <a:avLst/>
            <a:gdLst>
              <a:gd name="T0" fmla="*/ 0 w 1951"/>
              <a:gd name="T1" fmla="*/ 863600 h 816"/>
              <a:gd name="T2" fmla="*/ 2265642 w 1951"/>
              <a:gd name="T3" fmla="*/ 863600 h 816"/>
              <a:gd name="T4" fmla="*/ 2952750 w 1951"/>
              <a:gd name="T5" fmla="*/ 0 h 816"/>
              <a:gd name="T6" fmla="*/ 0 60000 65536"/>
              <a:gd name="T7" fmla="*/ 0 60000 65536"/>
              <a:gd name="T8" fmla="*/ 0 60000 65536"/>
              <a:gd name="T9" fmla="*/ 0 w 1951"/>
              <a:gd name="T10" fmla="*/ 0 h 816"/>
              <a:gd name="T11" fmla="*/ 1951 w 1951"/>
              <a:gd name="T12" fmla="*/ 816 h 8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951" h="816">
                <a:moveTo>
                  <a:pt x="0" y="816"/>
                </a:moveTo>
                <a:lnTo>
                  <a:pt x="1497" y="816"/>
                </a:lnTo>
                <a:lnTo>
                  <a:pt x="1951" y="0"/>
                </a:lnTo>
              </a:path>
            </a:pathLst>
          </a:custGeom>
          <a:noFill/>
          <a:ln w="9525">
            <a:solidFill>
              <a:srgbClr val="FFFFFF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31751" name="Text Box 48"/>
          <p:cNvSpPr txBox="1">
            <a:spLocks noChangeArrowheads="1"/>
          </p:cNvSpPr>
          <p:nvPr/>
        </p:nvSpPr>
        <p:spPr bwMode="auto">
          <a:xfrm>
            <a:off x="2087563" y="3429000"/>
            <a:ext cx="2413000" cy="27463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>
                <a:solidFill>
                  <a:srgbClr val="FFFFFF"/>
                </a:solidFill>
              </a:rPr>
              <a:t>Click to add text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880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ru-RU" sz="4000" dirty="0" smtClean="0">
                <a:solidFill>
                  <a:srgbClr val="000000"/>
                </a:solidFill>
                <a:effectLst/>
              </a:rPr>
              <a:t>ЯПОНИЯ</a:t>
            </a:r>
            <a:endParaRPr lang="en-US" dirty="0">
              <a:solidFill>
                <a:srgbClr val="00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3321050" y="1762125"/>
            <a:ext cx="4597400" cy="4648200"/>
            <a:chOff x="1442" y="962"/>
            <a:chExt cx="2702" cy="2732"/>
          </a:xfrm>
        </p:grpSpPr>
        <p:sp>
          <p:nvSpPr>
            <p:cNvPr id="32793" name="Freeform 5"/>
            <p:cNvSpPr>
              <a:spLocks/>
            </p:cNvSpPr>
            <p:nvPr/>
          </p:nvSpPr>
          <p:spPr bwMode="gray">
            <a:xfrm>
              <a:off x="1583" y="3049"/>
              <a:ext cx="354" cy="514"/>
            </a:xfrm>
            <a:custGeom>
              <a:avLst/>
              <a:gdLst>
                <a:gd name="T0" fmla="*/ 2 w 708"/>
                <a:gd name="T1" fmla="*/ 108 h 1027"/>
                <a:gd name="T2" fmla="*/ 9 w 708"/>
                <a:gd name="T3" fmla="*/ 120 h 1027"/>
                <a:gd name="T4" fmla="*/ 23 w 708"/>
                <a:gd name="T5" fmla="*/ 144 h 1027"/>
                <a:gd name="T6" fmla="*/ 55 w 708"/>
                <a:gd name="T7" fmla="*/ 174 h 1027"/>
                <a:gd name="T8" fmla="*/ 47 w 708"/>
                <a:gd name="T9" fmla="*/ 183 h 1027"/>
                <a:gd name="T10" fmla="*/ 36 w 708"/>
                <a:gd name="T11" fmla="*/ 182 h 1027"/>
                <a:gd name="T12" fmla="*/ 28 w 708"/>
                <a:gd name="T13" fmla="*/ 158 h 1027"/>
                <a:gd name="T14" fmla="*/ 10 w 708"/>
                <a:gd name="T15" fmla="*/ 169 h 1027"/>
                <a:gd name="T16" fmla="*/ 30 w 708"/>
                <a:gd name="T17" fmla="*/ 207 h 1027"/>
                <a:gd name="T18" fmla="*/ 34 w 708"/>
                <a:gd name="T19" fmla="*/ 226 h 1027"/>
                <a:gd name="T20" fmla="*/ 77 w 708"/>
                <a:gd name="T21" fmla="*/ 197 h 1027"/>
                <a:gd name="T22" fmla="*/ 77 w 708"/>
                <a:gd name="T23" fmla="*/ 219 h 1027"/>
                <a:gd name="T24" fmla="*/ 114 w 708"/>
                <a:gd name="T25" fmla="*/ 214 h 1027"/>
                <a:gd name="T26" fmla="*/ 86 w 708"/>
                <a:gd name="T27" fmla="*/ 186 h 1027"/>
                <a:gd name="T28" fmla="*/ 91 w 708"/>
                <a:gd name="T29" fmla="*/ 165 h 1027"/>
                <a:gd name="T30" fmla="*/ 94 w 708"/>
                <a:gd name="T31" fmla="*/ 134 h 1027"/>
                <a:gd name="T32" fmla="*/ 120 w 708"/>
                <a:gd name="T33" fmla="*/ 143 h 1027"/>
                <a:gd name="T34" fmla="*/ 138 w 708"/>
                <a:gd name="T35" fmla="*/ 186 h 1027"/>
                <a:gd name="T36" fmla="*/ 135 w 708"/>
                <a:gd name="T37" fmla="*/ 221 h 1027"/>
                <a:gd name="T38" fmla="*/ 125 w 708"/>
                <a:gd name="T39" fmla="*/ 234 h 1027"/>
                <a:gd name="T40" fmla="*/ 145 w 708"/>
                <a:gd name="T41" fmla="*/ 242 h 1027"/>
                <a:gd name="T42" fmla="*/ 116 w 708"/>
                <a:gd name="T43" fmla="*/ 287 h 1027"/>
                <a:gd name="T44" fmla="*/ 81 w 708"/>
                <a:gd name="T45" fmla="*/ 323 h 1027"/>
                <a:gd name="T46" fmla="*/ 86 w 708"/>
                <a:gd name="T47" fmla="*/ 373 h 1027"/>
                <a:gd name="T48" fmla="*/ 86 w 708"/>
                <a:gd name="T49" fmla="*/ 427 h 1027"/>
                <a:gd name="T50" fmla="*/ 72 w 708"/>
                <a:gd name="T51" fmla="*/ 457 h 1027"/>
                <a:gd name="T52" fmla="*/ 104 w 708"/>
                <a:gd name="T53" fmla="*/ 471 h 1027"/>
                <a:gd name="T54" fmla="*/ 131 w 708"/>
                <a:gd name="T55" fmla="*/ 485 h 1027"/>
                <a:gd name="T56" fmla="*/ 124 w 708"/>
                <a:gd name="T57" fmla="*/ 453 h 1027"/>
                <a:gd name="T58" fmla="*/ 131 w 708"/>
                <a:gd name="T59" fmla="*/ 407 h 1027"/>
                <a:gd name="T60" fmla="*/ 166 w 708"/>
                <a:gd name="T61" fmla="*/ 395 h 1027"/>
                <a:gd name="T62" fmla="*/ 150 w 708"/>
                <a:gd name="T63" fmla="*/ 419 h 1027"/>
                <a:gd name="T64" fmla="*/ 159 w 708"/>
                <a:gd name="T65" fmla="*/ 449 h 1027"/>
                <a:gd name="T66" fmla="*/ 142 w 708"/>
                <a:gd name="T67" fmla="*/ 500 h 1027"/>
                <a:gd name="T68" fmla="*/ 169 w 708"/>
                <a:gd name="T69" fmla="*/ 505 h 1027"/>
                <a:gd name="T70" fmla="*/ 202 w 708"/>
                <a:gd name="T71" fmla="*/ 475 h 1027"/>
                <a:gd name="T72" fmla="*/ 199 w 708"/>
                <a:gd name="T73" fmla="*/ 445 h 1027"/>
                <a:gd name="T74" fmla="*/ 224 w 708"/>
                <a:gd name="T75" fmla="*/ 443 h 1027"/>
                <a:gd name="T76" fmla="*/ 254 w 708"/>
                <a:gd name="T77" fmla="*/ 425 h 1027"/>
                <a:gd name="T78" fmla="*/ 265 w 708"/>
                <a:gd name="T79" fmla="*/ 373 h 1027"/>
                <a:gd name="T80" fmla="*/ 282 w 708"/>
                <a:gd name="T81" fmla="*/ 314 h 1027"/>
                <a:gd name="T82" fmla="*/ 301 w 708"/>
                <a:gd name="T83" fmla="*/ 272 h 1027"/>
                <a:gd name="T84" fmla="*/ 316 w 708"/>
                <a:gd name="T85" fmla="*/ 239 h 1027"/>
                <a:gd name="T86" fmla="*/ 333 w 708"/>
                <a:gd name="T87" fmla="*/ 218 h 1027"/>
                <a:gd name="T88" fmla="*/ 354 w 708"/>
                <a:gd name="T89" fmla="*/ 202 h 1027"/>
                <a:gd name="T90" fmla="*/ 346 w 708"/>
                <a:gd name="T91" fmla="*/ 181 h 1027"/>
                <a:gd name="T92" fmla="*/ 346 w 708"/>
                <a:gd name="T93" fmla="*/ 165 h 1027"/>
                <a:gd name="T94" fmla="*/ 332 w 708"/>
                <a:gd name="T95" fmla="*/ 146 h 1027"/>
                <a:gd name="T96" fmla="*/ 312 w 708"/>
                <a:gd name="T97" fmla="*/ 127 h 1027"/>
                <a:gd name="T98" fmla="*/ 291 w 708"/>
                <a:gd name="T99" fmla="*/ 113 h 1027"/>
                <a:gd name="T100" fmla="*/ 322 w 708"/>
                <a:gd name="T101" fmla="*/ 77 h 1027"/>
                <a:gd name="T102" fmla="*/ 281 w 708"/>
                <a:gd name="T103" fmla="*/ 65 h 1027"/>
                <a:gd name="T104" fmla="*/ 235 w 708"/>
                <a:gd name="T105" fmla="*/ 64 h 1027"/>
                <a:gd name="T106" fmla="*/ 213 w 708"/>
                <a:gd name="T107" fmla="*/ 20 h 1027"/>
                <a:gd name="T108" fmla="*/ 182 w 708"/>
                <a:gd name="T109" fmla="*/ 1 h 1027"/>
                <a:gd name="T110" fmla="*/ 144 w 708"/>
                <a:gd name="T111" fmla="*/ 16 h 1027"/>
                <a:gd name="T112" fmla="*/ 105 w 708"/>
                <a:gd name="T113" fmla="*/ 48 h 1027"/>
                <a:gd name="T114" fmla="*/ 79 w 708"/>
                <a:gd name="T115" fmla="*/ 77 h 1027"/>
                <a:gd name="T116" fmla="*/ 66 w 708"/>
                <a:gd name="T117" fmla="*/ 76 h 1027"/>
                <a:gd name="T118" fmla="*/ 44 w 708"/>
                <a:gd name="T119" fmla="*/ 72 h 1027"/>
                <a:gd name="T120" fmla="*/ 43 w 708"/>
                <a:gd name="T121" fmla="*/ 100 h 1027"/>
                <a:gd name="T122" fmla="*/ 9 w 708"/>
                <a:gd name="T123" fmla="*/ 90 h 102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08"/>
                <a:gd name="T187" fmla="*/ 0 h 1027"/>
                <a:gd name="T188" fmla="*/ 708 w 708"/>
                <a:gd name="T189" fmla="*/ 1027 h 102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08" h="1027">
                  <a:moveTo>
                    <a:pt x="9" y="180"/>
                  </a:moveTo>
                  <a:lnTo>
                    <a:pt x="9" y="184"/>
                  </a:lnTo>
                  <a:lnTo>
                    <a:pt x="9" y="194"/>
                  </a:lnTo>
                  <a:lnTo>
                    <a:pt x="8" y="205"/>
                  </a:lnTo>
                  <a:lnTo>
                    <a:pt x="8" y="211"/>
                  </a:lnTo>
                  <a:lnTo>
                    <a:pt x="6" y="212"/>
                  </a:lnTo>
                  <a:lnTo>
                    <a:pt x="4" y="215"/>
                  </a:lnTo>
                  <a:lnTo>
                    <a:pt x="3" y="218"/>
                  </a:lnTo>
                  <a:lnTo>
                    <a:pt x="1" y="222"/>
                  </a:lnTo>
                  <a:lnTo>
                    <a:pt x="0" y="225"/>
                  </a:lnTo>
                  <a:lnTo>
                    <a:pt x="0" y="228"/>
                  </a:lnTo>
                  <a:lnTo>
                    <a:pt x="0" y="232"/>
                  </a:lnTo>
                  <a:lnTo>
                    <a:pt x="8" y="236"/>
                  </a:lnTo>
                  <a:lnTo>
                    <a:pt x="17" y="240"/>
                  </a:lnTo>
                  <a:lnTo>
                    <a:pt x="26" y="243"/>
                  </a:lnTo>
                  <a:lnTo>
                    <a:pt x="32" y="250"/>
                  </a:lnTo>
                  <a:lnTo>
                    <a:pt x="34" y="259"/>
                  </a:lnTo>
                  <a:lnTo>
                    <a:pt x="34" y="270"/>
                  </a:lnTo>
                  <a:lnTo>
                    <a:pt x="34" y="281"/>
                  </a:lnTo>
                  <a:lnTo>
                    <a:pt x="39" y="285"/>
                  </a:lnTo>
                  <a:lnTo>
                    <a:pt x="46" y="287"/>
                  </a:lnTo>
                  <a:lnTo>
                    <a:pt x="57" y="288"/>
                  </a:lnTo>
                  <a:lnTo>
                    <a:pt x="71" y="291"/>
                  </a:lnTo>
                  <a:lnTo>
                    <a:pt x="82" y="298"/>
                  </a:lnTo>
                  <a:lnTo>
                    <a:pt x="91" y="310"/>
                  </a:lnTo>
                  <a:lnTo>
                    <a:pt x="99" y="323"/>
                  </a:lnTo>
                  <a:lnTo>
                    <a:pt x="105" y="336"/>
                  </a:lnTo>
                  <a:lnTo>
                    <a:pt x="110" y="347"/>
                  </a:lnTo>
                  <a:lnTo>
                    <a:pt x="110" y="352"/>
                  </a:lnTo>
                  <a:lnTo>
                    <a:pt x="110" y="355"/>
                  </a:lnTo>
                  <a:lnTo>
                    <a:pt x="109" y="358"/>
                  </a:lnTo>
                  <a:lnTo>
                    <a:pt x="105" y="360"/>
                  </a:lnTo>
                  <a:lnTo>
                    <a:pt x="102" y="361"/>
                  </a:lnTo>
                  <a:lnTo>
                    <a:pt x="98" y="364"/>
                  </a:lnTo>
                  <a:lnTo>
                    <a:pt x="95" y="366"/>
                  </a:lnTo>
                  <a:lnTo>
                    <a:pt x="90" y="368"/>
                  </a:lnTo>
                  <a:lnTo>
                    <a:pt x="88" y="371"/>
                  </a:lnTo>
                  <a:lnTo>
                    <a:pt x="85" y="371"/>
                  </a:lnTo>
                  <a:lnTo>
                    <a:pt x="82" y="371"/>
                  </a:lnTo>
                  <a:lnTo>
                    <a:pt x="77" y="369"/>
                  </a:lnTo>
                  <a:lnTo>
                    <a:pt x="74" y="366"/>
                  </a:lnTo>
                  <a:lnTo>
                    <a:pt x="71" y="363"/>
                  </a:lnTo>
                  <a:lnTo>
                    <a:pt x="70" y="360"/>
                  </a:lnTo>
                  <a:lnTo>
                    <a:pt x="67" y="355"/>
                  </a:lnTo>
                  <a:lnTo>
                    <a:pt x="65" y="350"/>
                  </a:lnTo>
                  <a:lnTo>
                    <a:pt x="65" y="347"/>
                  </a:lnTo>
                  <a:lnTo>
                    <a:pt x="64" y="340"/>
                  </a:lnTo>
                  <a:lnTo>
                    <a:pt x="60" y="329"/>
                  </a:lnTo>
                  <a:lnTo>
                    <a:pt x="57" y="316"/>
                  </a:lnTo>
                  <a:lnTo>
                    <a:pt x="51" y="304"/>
                  </a:lnTo>
                  <a:lnTo>
                    <a:pt x="45" y="296"/>
                  </a:lnTo>
                  <a:lnTo>
                    <a:pt x="39" y="295"/>
                  </a:lnTo>
                  <a:lnTo>
                    <a:pt x="32" y="299"/>
                  </a:lnTo>
                  <a:lnTo>
                    <a:pt x="28" y="310"/>
                  </a:lnTo>
                  <a:lnTo>
                    <a:pt x="23" y="324"/>
                  </a:lnTo>
                  <a:lnTo>
                    <a:pt x="20" y="338"/>
                  </a:lnTo>
                  <a:lnTo>
                    <a:pt x="22" y="354"/>
                  </a:lnTo>
                  <a:lnTo>
                    <a:pt x="26" y="364"/>
                  </a:lnTo>
                  <a:lnTo>
                    <a:pt x="36" y="375"/>
                  </a:lnTo>
                  <a:lnTo>
                    <a:pt x="46" y="385"/>
                  </a:lnTo>
                  <a:lnTo>
                    <a:pt x="56" y="394"/>
                  </a:lnTo>
                  <a:lnTo>
                    <a:pt x="62" y="403"/>
                  </a:lnTo>
                  <a:lnTo>
                    <a:pt x="60" y="414"/>
                  </a:lnTo>
                  <a:lnTo>
                    <a:pt x="57" y="425"/>
                  </a:lnTo>
                  <a:lnTo>
                    <a:pt x="54" y="437"/>
                  </a:lnTo>
                  <a:lnTo>
                    <a:pt x="53" y="448"/>
                  </a:lnTo>
                  <a:lnTo>
                    <a:pt x="53" y="456"/>
                  </a:lnTo>
                  <a:lnTo>
                    <a:pt x="54" y="461"/>
                  </a:lnTo>
                  <a:lnTo>
                    <a:pt x="59" y="459"/>
                  </a:lnTo>
                  <a:lnTo>
                    <a:pt x="68" y="451"/>
                  </a:lnTo>
                  <a:lnTo>
                    <a:pt x="79" y="437"/>
                  </a:lnTo>
                  <a:lnTo>
                    <a:pt x="93" y="423"/>
                  </a:lnTo>
                  <a:lnTo>
                    <a:pt x="105" y="413"/>
                  </a:lnTo>
                  <a:lnTo>
                    <a:pt x="121" y="406"/>
                  </a:lnTo>
                  <a:lnTo>
                    <a:pt x="132" y="403"/>
                  </a:lnTo>
                  <a:lnTo>
                    <a:pt x="144" y="399"/>
                  </a:lnTo>
                  <a:lnTo>
                    <a:pt x="154" y="394"/>
                  </a:lnTo>
                  <a:lnTo>
                    <a:pt x="163" y="391"/>
                  </a:lnTo>
                  <a:lnTo>
                    <a:pt x="169" y="392"/>
                  </a:lnTo>
                  <a:lnTo>
                    <a:pt x="172" y="397"/>
                  </a:lnTo>
                  <a:lnTo>
                    <a:pt x="172" y="408"/>
                  </a:lnTo>
                  <a:lnTo>
                    <a:pt x="166" y="419"/>
                  </a:lnTo>
                  <a:lnTo>
                    <a:pt x="158" y="428"/>
                  </a:lnTo>
                  <a:lnTo>
                    <a:pt x="154" y="437"/>
                  </a:lnTo>
                  <a:lnTo>
                    <a:pt x="157" y="447"/>
                  </a:lnTo>
                  <a:lnTo>
                    <a:pt x="166" y="454"/>
                  </a:lnTo>
                  <a:lnTo>
                    <a:pt x="180" y="458"/>
                  </a:lnTo>
                  <a:lnTo>
                    <a:pt x="194" y="456"/>
                  </a:lnTo>
                  <a:lnTo>
                    <a:pt x="208" y="450"/>
                  </a:lnTo>
                  <a:lnTo>
                    <a:pt x="219" y="439"/>
                  </a:lnTo>
                  <a:lnTo>
                    <a:pt x="228" y="427"/>
                  </a:lnTo>
                  <a:lnTo>
                    <a:pt x="233" y="414"/>
                  </a:lnTo>
                  <a:lnTo>
                    <a:pt x="231" y="399"/>
                  </a:lnTo>
                  <a:lnTo>
                    <a:pt x="227" y="391"/>
                  </a:lnTo>
                  <a:lnTo>
                    <a:pt x="214" y="383"/>
                  </a:lnTo>
                  <a:lnTo>
                    <a:pt x="200" y="378"/>
                  </a:lnTo>
                  <a:lnTo>
                    <a:pt x="186" y="374"/>
                  </a:lnTo>
                  <a:lnTo>
                    <a:pt x="172" y="371"/>
                  </a:lnTo>
                  <a:lnTo>
                    <a:pt x="164" y="369"/>
                  </a:lnTo>
                  <a:lnTo>
                    <a:pt x="160" y="364"/>
                  </a:lnTo>
                  <a:lnTo>
                    <a:pt x="161" y="360"/>
                  </a:lnTo>
                  <a:lnTo>
                    <a:pt x="168" y="354"/>
                  </a:lnTo>
                  <a:lnTo>
                    <a:pt x="174" y="346"/>
                  </a:lnTo>
                  <a:lnTo>
                    <a:pt x="180" y="340"/>
                  </a:lnTo>
                  <a:lnTo>
                    <a:pt x="182" y="330"/>
                  </a:lnTo>
                  <a:lnTo>
                    <a:pt x="180" y="319"/>
                  </a:lnTo>
                  <a:lnTo>
                    <a:pt x="175" y="309"/>
                  </a:lnTo>
                  <a:lnTo>
                    <a:pt x="172" y="296"/>
                  </a:lnTo>
                  <a:lnTo>
                    <a:pt x="172" y="287"/>
                  </a:lnTo>
                  <a:lnTo>
                    <a:pt x="174" y="281"/>
                  </a:lnTo>
                  <a:lnTo>
                    <a:pt x="180" y="274"/>
                  </a:lnTo>
                  <a:lnTo>
                    <a:pt x="188" y="268"/>
                  </a:lnTo>
                  <a:lnTo>
                    <a:pt x="196" y="262"/>
                  </a:lnTo>
                  <a:lnTo>
                    <a:pt x="202" y="259"/>
                  </a:lnTo>
                  <a:lnTo>
                    <a:pt x="208" y="260"/>
                  </a:lnTo>
                  <a:lnTo>
                    <a:pt x="214" y="265"/>
                  </a:lnTo>
                  <a:lnTo>
                    <a:pt x="224" y="271"/>
                  </a:lnTo>
                  <a:lnTo>
                    <a:pt x="233" y="277"/>
                  </a:lnTo>
                  <a:lnTo>
                    <a:pt x="241" y="285"/>
                  </a:lnTo>
                  <a:lnTo>
                    <a:pt x="244" y="293"/>
                  </a:lnTo>
                  <a:lnTo>
                    <a:pt x="245" y="307"/>
                  </a:lnTo>
                  <a:lnTo>
                    <a:pt x="247" y="326"/>
                  </a:lnTo>
                  <a:lnTo>
                    <a:pt x="251" y="344"/>
                  </a:lnTo>
                  <a:lnTo>
                    <a:pt x="258" y="357"/>
                  </a:lnTo>
                  <a:lnTo>
                    <a:pt x="265" y="364"/>
                  </a:lnTo>
                  <a:lnTo>
                    <a:pt x="276" y="372"/>
                  </a:lnTo>
                  <a:lnTo>
                    <a:pt x="286" y="382"/>
                  </a:lnTo>
                  <a:lnTo>
                    <a:pt x="293" y="391"/>
                  </a:lnTo>
                  <a:lnTo>
                    <a:pt x="295" y="400"/>
                  </a:lnTo>
                  <a:lnTo>
                    <a:pt x="289" y="416"/>
                  </a:lnTo>
                  <a:lnTo>
                    <a:pt x="281" y="430"/>
                  </a:lnTo>
                  <a:lnTo>
                    <a:pt x="275" y="437"/>
                  </a:lnTo>
                  <a:lnTo>
                    <a:pt x="269" y="441"/>
                  </a:lnTo>
                  <a:lnTo>
                    <a:pt x="261" y="445"/>
                  </a:lnTo>
                  <a:lnTo>
                    <a:pt x="251" y="451"/>
                  </a:lnTo>
                  <a:lnTo>
                    <a:pt x="244" y="458"/>
                  </a:lnTo>
                  <a:lnTo>
                    <a:pt x="237" y="464"/>
                  </a:lnTo>
                  <a:lnTo>
                    <a:pt x="236" y="468"/>
                  </a:lnTo>
                  <a:lnTo>
                    <a:pt x="239" y="470"/>
                  </a:lnTo>
                  <a:lnTo>
                    <a:pt x="250" y="468"/>
                  </a:lnTo>
                  <a:lnTo>
                    <a:pt x="259" y="465"/>
                  </a:lnTo>
                  <a:lnTo>
                    <a:pt x="270" y="461"/>
                  </a:lnTo>
                  <a:lnTo>
                    <a:pt x="278" y="458"/>
                  </a:lnTo>
                  <a:lnTo>
                    <a:pt x="286" y="458"/>
                  </a:lnTo>
                  <a:lnTo>
                    <a:pt x="292" y="462"/>
                  </a:lnTo>
                  <a:lnTo>
                    <a:pt x="292" y="472"/>
                  </a:lnTo>
                  <a:lnTo>
                    <a:pt x="289" y="484"/>
                  </a:lnTo>
                  <a:lnTo>
                    <a:pt x="281" y="496"/>
                  </a:lnTo>
                  <a:lnTo>
                    <a:pt x="273" y="507"/>
                  </a:lnTo>
                  <a:lnTo>
                    <a:pt x="267" y="517"/>
                  </a:lnTo>
                  <a:lnTo>
                    <a:pt x="261" y="529"/>
                  </a:lnTo>
                  <a:lnTo>
                    <a:pt x="251" y="545"/>
                  </a:lnTo>
                  <a:lnTo>
                    <a:pt x="242" y="560"/>
                  </a:lnTo>
                  <a:lnTo>
                    <a:pt x="233" y="573"/>
                  </a:lnTo>
                  <a:lnTo>
                    <a:pt x="222" y="591"/>
                  </a:lnTo>
                  <a:lnTo>
                    <a:pt x="210" y="610"/>
                  </a:lnTo>
                  <a:lnTo>
                    <a:pt x="196" y="627"/>
                  </a:lnTo>
                  <a:lnTo>
                    <a:pt x="186" y="635"/>
                  </a:lnTo>
                  <a:lnTo>
                    <a:pt x="177" y="638"/>
                  </a:lnTo>
                  <a:lnTo>
                    <a:pt x="168" y="641"/>
                  </a:lnTo>
                  <a:lnTo>
                    <a:pt x="161" y="645"/>
                  </a:lnTo>
                  <a:lnTo>
                    <a:pt x="157" y="653"/>
                  </a:lnTo>
                  <a:lnTo>
                    <a:pt x="152" y="673"/>
                  </a:lnTo>
                  <a:lnTo>
                    <a:pt x="152" y="695"/>
                  </a:lnTo>
                  <a:lnTo>
                    <a:pt x="157" y="720"/>
                  </a:lnTo>
                  <a:lnTo>
                    <a:pt x="161" y="731"/>
                  </a:lnTo>
                  <a:lnTo>
                    <a:pt x="168" y="739"/>
                  </a:lnTo>
                  <a:lnTo>
                    <a:pt x="172" y="745"/>
                  </a:lnTo>
                  <a:lnTo>
                    <a:pt x="177" y="754"/>
                  </a:lnTo>
                  <a:lnTo>
                    <a:pt x="182" y="768"/>
                  </a:lnTo>
                  <a:lnTo>
                    <a:pt x="185" y="788"/>
                  </a:lnTo>
                  <a:lnTo>
                    <a:pt x="186" y="807"/>
                  </a:lnTo>
                  <a:lnTo>
                    <a:pt x="186" y="824"/>
                  </a:lnTo>
                  <a:lnTo>
                    <a:pt x="180" y="843"/>
                  </a:lnTo>
                  <a:lnTo>
                    <a:pt x="172" y="854"/>
                  </a:lnTo>
                  <a:lnTo>
                    <a:pt x="161" y="860"/>
                  </a:lnTo>
                  <a:lnTo>
                    <a:pt x="152" y="866"/>
                  </a:lnTo>
                  <a:lnTo>
                    <a:pt x="144" y="871"/>
                  </a:lnTo>
                  <a:lnTo>
                    <a:pt x="138" y="875"/>
                  </a:lnTo>
                  <a:lnTo>
                    <a:pt x="137" y="885"/>
                  </a:lnTo>
                  <a:lnTo>
                    <a:pt x="138" y="899"/>
                  </a:lnTo>
                  <a:lnTo>
                    <a:pt x="143" y="913"/>
                  </a:lnTo>
                  <a:lnTo>
                    <a:pt x="149" y="923"/>
                  </a:lnTo>
                  <a:lnTo>
                    <a:pt x="160" y="930"/>
                  </a:lnTo>
                  <a:lnTo>
                    <a:pt x="171" y="933"/>
                  </a:lnTo>
                  <a:lnTo>
                    <a:pt x="178" y="933"/>
                  </a:lnTo>
                  <a:lnTo>
                    <a:pt x="188" y="933"/>
                  </a:lnTo>
                  <a:lnTo>
                    <a:pt x="197" y="934"/>
                  </a:lnTo>
                  <a:lnTo>
                    <a:pt x="208" y="942"/>
                  </a:lnTo>
                  <a:lnTo>
                    <a:pt x="217" y="950"/>
                  </a:lnTo>
                  <a:lnTo>
                    <a:pt x="222" y="956"/>
                  </a:lnTo>
                  <a:lnTo>
                    <a:pt x="225" y="959"/>
                  </a:lnTo>
                  <a:lnTo>
                    <a:pt x="230" y="962"/>
                  </a:lnTo>
                  <a:lnTo>
                    <a:pt x="239" y="965"/>
                  </a:lnTo>
                  <a:lnTo>
                    <a:pt x="251" y="968"/>
                  </a:lnTo>
                  <a:lnTo>
                    <a:pt x="261" y="970"/>
                  </a:lnTo>
                  <a:lnTo>
                    <a:pt x="270" y="968"/>
                  </a:lnTo>
                  <a:lnTo>
                    <a:pt x="276" y="964"/>
                  </a:lnTo>
                  <a:lnTo>
                    <a:pt x="278" y="954"/>
                  </a:lnTo>
                  <a:lnTo>
                    <a:pt x="275" y="942"/>
                  </a:lnTo>
                  <a:lnTo>
                    <a:pt x="267" y="930"/>
                  </a:lnTo>
                  <a:lnTo>
                    <a:pt x="256" y="919"/>
                  </a:lnTo>
                  <a:lnTo>
                    <a:pt x="248" y="906"/>
                  </a:lnTo>
                  <a:lnTo>
                    <a:pt x="247" y="892"/>
                  </a:lnTo>
                  <a:lnTo>
                    <a:pt x="245" y="877"/>
                  </a:lnTo>
                  <a:lnTo>
                    <a:pt x="244" y="864"/>
                  </a:lnTo>
                  <a:lnTo>
                    <a:pt x="241" y="852"/>
                  </a:lnTo>
                  <a:lnTo>
                    <a:pt x="242" y="841"/>
                  </a:lnTo>
                  <a:lnTo>
                    <a:pt x="250" y="829"/>
                  </a:lnTo>
                  <a:lnTo>
                    <a:pt x="261" y="813"/>
                  </a:lnTo>
                  <a:lnTo>
                    <a:pt x="270" y="798"/>
                  </a:lnTo>
                  <a:lnTo>
                    <a:pt x="279" y="787"/>
                  </a:lnTo>
                  <a:lnTo>
                    <a:pt x="289" y="781"/>
                  </a:lnTo>
                  <a:lnTo>
                    <a:pt x="301" y="776"/>
                  </a:lnTo>
                  <a:lnTo>
                    <a:pt x="314" y="776"/>
                  </a:lnTo>
                  <a:lnTo>
                    <a:pt x="326" y="781"/>
                  </a:lnTo>
                  <a:lnTo>
                    <a:pt x="332" y="790"/>
                  </a:lnTo>
                  <a:lnTo>
                    <a:pt x="334" y="799"/>
                  </a:lnTo>
                  <a:lnTo>
                    <a:pt x="331" y="810"/>
                  </a:lnTo>
                  <a:lnTo>
                    <a:pt x="324" y="823"/>
                  </a:lnTo>
                  <a:lnTo>
                    <a:pt x="320" y="829"/>
                  </a:lnTo>
                  <a:lnTo>
                    <a:pt x="312" y="832"/>
                  </a:lnTo>
                  <a:lnTo>
                    <a:pt x="306" y="835"/>
                  </a:lnTo>
                  <a:lnTo>
                    <a:pt x="300" y="838"/>
                  </a:lnTo>
                  <a:lnTo>
                    <a:pt x="295" y="843"/>
                  </a:lnTo>
                  <a:lnTo>
                    <a:pt x="295" y="850"/>
                  </a:lnTo>
                  <a:lnTo>
                    <a:pt x="300" y="861"/>
                  </a:lnTo>
                  <a:lnTo>
                    <a:pt x="304" y="869"/>
                  </a:lnTo>
                  <a:lnTo>
                    <a:pt x="311" y="877"/>
                  </a:lnTo>
                  <a:lnTo>
                    <a:pt x="315" y="886"/>
                  </a:lnTo>
                  <a:lnTo>
                    <a:pt x="317" y="897"/>
                  </a:lnTo>
                  <a:lnTo>
                    <a:pt x="318" y="913"/>
                  </a:lnTo>
                  <a:lnTo>
                    <a:pt x="321" y="927"/>
                  </a:lnTo>
                  <a:lnTo>
                    <a:pt x="321" y="941"/>
                  </a:lnTo>
                  <a:lnTo>
                    <a:pt x="317" y="954"/>
                  </a:lnTo>
                  <a:lnTo>
                    <a:pt x="306" y="970"/>
                  </a:lnTo>
                  <a:lnTo>
                    <a:pt x="295" y="986"/>
                  </a:lnTo>
                  <a:lnTo>
                    <a:pt x="284" y="1000"/>
                  </a:lnTo>
                  <a:lnTo>
                    <a:pt x="279" y="1010"/>
                  </a:lnTo>
                  <a:lnTo>
                    <a:pt x="281" y="1020"/>
                  </a:lnTo>
                  <a:lnTo>
                    <a:pt x="284" y="1026"/>
                  </a:lnTo>
                  <a:lnTo>
                    <a:pt x="290" y="1027"/>
                  </a:lnTo>
                  <a:lnTo>
                    <a:pt x="301" y="1026"/>
                  </a:lnTo>
                  <a:lnTo>
                    <a:pt x="317" y="1020"/>
                  </a:lnTo>
                  <a:lnTo>
                    <a:pt x="337" y="1009"/>
                  </a:lnTo>
                  <a:lnTo>
                    <a:pt x="352" y="998"/>
                  </a:lnTo>
                  <a:lnTo>
                    <a:pt x="365" y="989"/>
                  </a:lnTo>
                  <a:lnTo>
                    <a:pt x="376" y="976"/>
                  </a:lnTo>
                  <a:lnTo>
                    <a:pt x="384" y="967"/>
                  </a:lnTo>
                  <a:lnTo>
                    <a:pt x="390" y="961"/>
                  </a:lnTo>
                  <a:lnTo>
                    <a:pt x="396" y="956"/>
                  </a:lnTo>
                  <a:lnTo>
                    <a:pt x="405" y="950"/>
                  </a:lnTo>
                  <a:lnTo>
                    <a:pt x="413" y="944"/>
                  </a:lnTo>
                  <a:lnTo>
                    <a:pt x="416" y="933"/>
                  </a:lnTo>
                  <a:lnTo>
                    <a:pt x="415" y="923"/>
                  </a:lnTo>
                  <a:lnTo>
                    <a:pt x="408" y="916"/>
                  </a:lnTo>
                  <a:lnTo>
                    <a:pt x="402" y="908"/>
                  </a:lnTo>
                  <a:lnTo>
                    <a:pt x="399" y="899"/>
                  </a:lnTo>
                  <a:lnTo>
                    <a:pt x="399" y="889"/>
                  </a:lnTo>
                  <a:lnTo>
                    <a:pt x="402" y="880"/>
                  </a:lnTo>
                  <a:lnTo>
                    <a:pt x="410" y="874"/>
                  </a:lnTo>
                  <a:lnTo>
                    <a:pt x="419" y="871"/>
                  </a:lnTo>
                  <a:lnTo>
                    <a:pt x="427" y="868"/>
                  </a:lnTo>
                  <a:lnTo>
                    <a:pt x="435" y="869"/>
                  </a:lnTo>
                  <a:lnTo>
                    <a:pt x="443" y="877"/>
                  </a:lnTo>
                  <a:lnTo>
                    <a:pt x="449" y="886"/>
                  </a:lnTo>
                  <a:lnTo>
                    <a:pt x="453" y="895"/>
                  </a:lnTo>
                  <a:lnTo>
                    <a:pt x="460" y="902"/>
                  </a:lnTo>
                  <a:lnTo>
                    <a:pt x="466" y="905"/>
                  </a:lnTo>
                  <a:lnTo>
                    <a:pt x="475" y="902"/>
                  </a:lnTo>
                  <a:lnTo>
                    <a:pt x="488" y="889"/>
                  </a:lnTo>
                  <a:lnTo>
                    <a:pt x="498" y="871"/>
                  </a:lnTo>
                  <a:lnTo>
                    <a:pt x="508" y="850"/>
                  </a:lnTo>
                  <a:lnTo>
                    <a:pt x="516" y="832"/>
                  </a:lnTo>
                  <a:lnTo>
                    <a:pt x="523" y="815"/>
                  </a:lnTo>
                  <a:lnTo>
                    <a:pt x="531" y="798"/>
                  </a:lnTo>
                  <a:lnTo>
                    <a:pt x="537" y="782"/>
                  </a:lnTo>
                  <a:lnTo>
                    <a:pt x="539" y="770"/>
                  </a:lnTo>
                  <a:lnTo>
                    <a:pt x="534" y="757"/>
                  </a:lnTo>
                  <a:lnTo>
                    <a:pt x="530" y="745"/>
                  </a:lnTo>
                  <a:lnTo>
                    <a:pt x="526" y="732"/>
                  </a:lnTo>
                  <a:lnTo>
                    <a:pt x="530" y="718"/>
                  </a:lnTo>
                  <a:lnTo>
                    <a:pt x="533" y="709"/>
                  </a:lnTo>
                  <a:lnTo>
                    <a:pt x="539" y="694"/>
                  </a:lnTo>
                  <a:lnTo>
                    <a:pt x="547" y="673"/>
                  </a:lnTo>
                  <a:lnTo>
                    <a:pt x="556" y="650"/>
                  </a:lnTo>
                  <a:lnTo>
                    <a:pt x="564" y="627"/>
                  </a:lnTo>
                  <a:lnTo>
                    <a:pt x="571" y="607"/>
                  </a:lnTo>
                  <a:lnTo>
                    <a:pt x="578" y="590"/>
                  </a:lnTo>
                  <a:lnTo>
                    <a:pt x="582" y="579"/>
                  </a:lnTo>
                  <a:lnTo>
                    <a:pt x="587" y="568"/>
                  </a:lnTo>
                  <a:lnTo>
                    <a:pt x="590" y="559"/>
                  </a:lnTo>
                  <a:lnTo>
                    <a:pt x="595" y="551"/>
                  </a:lnTo>
                  <a:lnTo>
                    <a:pt x="601" y="543"/>
                  </a:lnTo>
                  <a:lnTo>
                    <a:pt x="610" y="532"/>
                  </a:lnTo>
                  <a:lnTo>
                    <a:pt x="618" y="520"/>
                  </a:lnTo>
                  <a:lnTo>
                    <a:pt x="620" y="510"/>
                  </a:lnTo>
                  <a:lnTo>
                    <a:pt x="620" y="503"/>
                  </a:lnTo>
                  <a:lnTo>
                    <a:pt x="621" y="495"/>
                  </a:lnTo>
                  <a:lnTo>
                    <a:pt x="626" y="486"/>
                  </a:lnTo>
                  <a:lnTo>
                    <a:pt x="632" y="478"/>
                  </a:lnTo>
                  <a:lnTo>
                    <a:pt x="638" y="473"/>
                  </a:lnTo>
                  <a:lnTo>
                    <a:pt x="644" y="470"/>
                  </a:lnTo>
                  <a:lnTo>
                    <a:pt x="651" y="464"/>
                  </a:lnTo>
                  <a:lnTo>
                    <a:pt x="658" y="456"/>
                  </a:lnTo>
                  <a:lnTo>
                    <a:pt x="665" y="448"/>
                  </a:lnTo>
                  <a:lnTo>
                    <a:pt x="666" y="442"/>
                  </a:lnTo>
                  <a:lnTo>
                    <a:pt x="666" y="436"/>
                  </a:lnTo>
                  <a:lnTo>
                    <a:pt x="666" y="431"/>
                  </a:lnTo>
                  <a:lnTo>
                    <a:pt x="671" y="428"/>
                  </a:lnTo>
                  <a:lnTo>
                    <a:pt x="680" y="427"/>
                  </a:lnTo>
                  <a:lnTo>
                    <a:pt x="693" y="423"/>
                  </a:lnTo>
                  <a:lnTo>
                    <a:pt x="700" y="419"/>
                  </a:lnTo>
                  <a:lnTo>
                    <a:pt x="705" y="413"/>
                  </a:lnTo>
                  <a:lnTo>
                    <a:pt x="707" y="403"/>
                  </a:lnTo>
                  <a:lnTo>
                    <a:pt x="708" y="392"/>
                  </a:lnTo>
                  <a:lnTo>
                    <a:pt x="708" y="382"/>
                  </a:lnTo>
                  <a:lnTo>
                    <a:pt x="707" y="375"/>
                  </a:lnTo>
                  <a:lnTo>
                    <a:pt x="702" y="371"/>
                  </a:lnTo>
                  <a:lnTo>
                    <a:pt x="697" y="366"/>
                  </a:lnTo>
                  <a:lnTo>
                    <a:pt x="694" y="364"/>
                  </a:lnTo>
                  <a:lnTo>
                    <a:pt x="691" y="361"/>
                  </a:lnTo>
                  <a:lnTo>
                    <a:pt x="688" y="360"/>
                  </a:lnTo>
                  <a:lnTo>
                    <a:pt x="686" y="358"/>
                  </a:lnTo>
                  <a:lnTo>
                    <a:pt x="685" y="355"/>
                  </a:lnTo>
                  <a:lnTo>
                    <a:pt x="685" y="352"/>
                  </a:lnTo>
                  <a:lnTo>
                    <a:pt x="686" y="347"/>
                  </a:lnTo>
                  <a:lnTo>
                    <a:pt x="688" y="341"/>
                  </a:lnTo>
                  <a:lnTo>
                    <a:pt x="691" y="330"/>
                  </a:lnTo>
                  <a:lnTo>
                    <a:pt x="691" y="323"/>
                  </a:lnTo>
                  <a:lnTo>
                    <a:pt x="688" y="318"/>
                  </a:lnTo>
                  <a:lnTo>
                    <a:pt x="682" y="313"/>
                  </a:lnTo>
                  <a:lnTo>
                    <a:pt x="674" y="310"/>
                  </a:lnTo>
                  <a:lnTo>
                    <a:pt x="668" y="305"/>
                  </a:lnTo>
                  <a:lnTo>
                    <a:pt x="663" y="299"/>
                  </a:lnTo>
                  <a:lnTo>
                    <a:pt x="663" y="291"/>
                  </a:lnTo>
                  <a:lnTo>
                    <a:pt x="668" y="284"/>
                  </a:lnTo>
                  <a:lnTo>
                    <a:pt x="672" y="274"/>
                  </a:lnTo>
                  <a:lnTo>
                    <a:pt x="674" y="268"/>
                  </a:lnTo>
                  <a:lnTo>
                    <a:pt x="671" y="264"/>
                  </a:lnTo>
                  <a:lnTo>
                    <a:pt x="660" y="259"/>
                  </a:lnTo>
                  <a:lnTo>
                    <a:pt x="643" y="256"/>
                  </a:lnTo>
                  <a:lnTo>
                    <a:pt x="624" y="254"/>
                  </a:lnTo>
                  <a:lnTo>
                    <a:pt x="607" y="254"/>
                  </a:lnTo>
                  <a:lnTo>
                    <a:pt x="593" y="254"/>
                  </a:lnTo>
                  <a:lnTo>
                    <a:pt x="581" y="253"/>
                  </a:lnTo>
                  <a:lnTo>
                    <a:pt x="575" y="250"/>
                  </a:lnTo>
                  <a:lnTo>
                    <a:pt x="573" y="243"/>
                  </a:lnTo>
                  <a:lnTo>
                    <a:pt x="578" y="232"/>
                  </a:lnTo>
                  <a:lnTo>
                    <a:pt x="582" y="226"/>
                  </a:lnTo>
                  <a:lnTo>
                    <a:pt x="590" y="220"/>
                  </a:lnTo>
                  <a:lnTo>
                    <a:pt x="603" y="214"/>
                  </a:lnTo>
                  <a:lnTo>
                    <a:pt x="615" y="205"/>
                  </a:lnTo>
                  <a:lnTo>
                    <a:pt x="629" y="194"/>
                  </a:lnTo>
                  <a:lnTo>
                    <a:pt x="640" y="180"/>
                  </a:lnTo>
                  <a:lnTo>
                    <a:pt x="644" y="166"/>
                  </a:lnTo>
                  <a:lnTo>
                    <a:pt x="643" y="153"/>
                  </a:lnTo>
                  <a:lnTo>
                    <a:pt x="634" y="138"/>
                  </a:lnTo>
                  <a:lnTo>
                    <a:pt x="623" y="124"/>
                  </a:lnTo>
                  <a:lnTo>
                    <a:pt x="612" y="113"/>
                  </a:lnTo>
                  <a:lnTo>
                    <a:pt x="598" y="108"/>
                  </a:lnTo>
                  <a:lnTo>
                    <a:pt x="587" y="113"/>
                  </a:lnTo>
                  <a:lnTo>
                    <a:pt x="575" y="121"/>
                  </a:lnTo>
                  <a:lnTo>
                    <a:pt x="562" y="130"/>
                  </a:lnTo>
                  <a:lnTo>
                    <a:pt x="551" y="139"/>
                  </a:lnTo>
                  <a:lnTo>
                    <a:pt x="540" y="144"/>
                  </a:lnTo>
                  <a:lnTo>
                    <a:pt x="530" y="144"/>
                  </a:lnTo>
                  <a:lnTo>
                    <a:pt x="514" y="144"/>
                  </a:lnTo>
                  <a:lnTo>
                    <a:pt x="497" y="141"/>
                  </a:lnTo>
                  <a:lnTo>
                    <a:pt x="483" y="136"/>
                  </a:lnTo>
                  <a:lnTo>
                    <a:pt x="470" y="127"/>
                  </a:lnTo>
                  <a:lnTo>
                    <a:pt x="461" y="113"/>
                  </a:lnTo>
                  <a:lnTo>
                    <a:pt x="453" y="104"/>
                  </a:lnTo>
                  <a:lnTo>
                    <a:pt x="447" y="91"/>
                  </a:lnTo>
                  <a:lnTo>
                    <a:pt x="438" y="79"/>
                  </a:lnTo>
                  <a:lnTo>
                    <a:pt x="433" y="68"/>
                  </a:lnTo>
                  <a:lnTo>
                    <a:pt x="430" y="54"/>
                  </a:lnTo>
                  <a:lnTo>
                    <a:pt x="427" y="40"/>
                  </a:lnTo>
                  <a:lnTo>
                    <a:pt x="424" y="27"/>
                  </a:lnTo>
                  <a:lnTo>
                    <a:pt x="419" y="17"/>
                  </a:lnTo>
                  <a:lnTo>
                    <a:pt x="411" y="12"/>
                  </a:lnTo>
                  <a:lnTo>
                    <a:pt x="396" y="10"/>
                  </a:lnTo>
                  <a:lnTo>
                    <a:pt x="382" y="9"/>
                  </a:lnTo>
                  <a:lnTo>
                    <a:pt x="371" y="4"/>
                  </a:lnTo>
                  <a:lnTo>
                    <a:pt x="365" y="1"/>
                  </a:lnTo>
                  <a:lnTo>
                    <a:pt x="359" y="0"/>
                  </a:lnTo>
                  <a:lnTo>
                    <a:pt x="348" y="1"/>
                  </a:lnTo>
                  <a:lnTo>
                    <a:pt x="335" y="6"/>
                  </a:lnTo>
                  <a:lnTo>
                    <a:pt x="321" y="12"/>
                  </a:lnTo>
                  <a:lnTo>
                    <a:pt x="309" y="18"/>
                  </a:lnTo>
                  <a:lnTo>
                    <a:pt x="300" y="23"/>
                  </a:lnTo>
                  <a:lnTo>
                    <a:pt x="287" y="32"/>
                  </a:lnTo>
                  <a:lnTo>
                    <a:pt x="281" y="46"/>
                  </a:lnTo>
                  <a:lnTo>
                    <a:pt x="273" y="65"/>
                  </a:lnTo>
                  <a:lnTo>
                    <a:pt x="265" y="79"/>
                  </a:lnTo>
                  <a:lnTo>
                    <a:pt x="253" y="88"/>
                  </a:lnTo>
                  <a:lnTo>
                    <a:pt x="237" y="94"/>
                  </a:lnTo>
                  <a:lnTo>
                    <a:pt x="224" y="96"/>
                  </a:lnTo>
                  <a:lnTo>
                    <a:pt x="211" y="96"/>
                  </a:lnTo>
                  <a:lnTo>
                    <a:pt x="199" y="97"/>
                  </a:lnTo>
                  <a:lnTo>
                    <a:pt x="188" y="100"/>
                  </a:lnTo>
                  <a:lnTo>
                    <a:pt x="180" y="107"/>
                  </a:lnTo>
                  <a:lnTo>
                    <a:pt x="177" y="114"/>
                  </a:lnTo>
                  <a:lnTo>
                    <a:pt x="174" y="128"/>
                  </a:lnTo>
                  <a:lnTo>
                    <a:pt x="166" y="142"/>
                  </a:lnTo>
                  <a:lnTo>
                    <a:pt x="157" y="153"/>
                  </a:lnTo>
                  <a:lnTo>
                    <a:pt x="152" y="158"/>
                  </a:lnTo>
                  <a:lnTo>
                    <a:pt x="147" y="161"/>
                  </a:lnTo>
                  <a:lnTo>
                    <a:pt x="144" y="163"/>
                  </a:lnTo>
                  <a:lnTo>
                    <a:pt x="141" y="163"/>
                  </a:lnTo>
                  <a:lnTo>
                    <a:pt x="138" y="161"/>
                  </a:lnTo>
                  <a:lnTo>
                    <a:pt x="135" y="158"/>
                  </a:lnTo>
                  <a:lnTo>
                    <a:pt x="132" y="152"/>
                  </a:lnTo>
                  <a:lnTo>
                    <a:pt x="129" y="142"/>
                  </a:lnTo>
                  <a:lnTo>
                    <a:pt x="126" y="133"/>
                  </a:lnTo>
                  <a:lnTo>
                    <a:pt x="121" y="127"/>
                  </a:lnTo>
                  <a:lnTo>
                    <a:pt x="116" y="122"/>
                  </a:lnTo>
                  <a:lnTo>
                    <a:pt x="109" y="125"/>
                  </a:lnTo>
                  <a:lnTo>
                    <a:pt x="96" y="135"/>
                  </a:lnTo>
                  <a:lnTo>
                    <a:pt x="87" y="144"/>
                  </a:lnTo>
                  <a:lnTo>
                    <a:pt x="82" y="152"/>
                  </a:lnTo>
                  <a:lnTo>
                    <a:pt x="84" y="163"/>
                  </a:lnTo>
                  <a:lnTo>
                    <a:pt x="91" y="175"/>
                  </a:lnTo>
                  <a:lnTo>
                    <a:pt x="96" y="186"/>
                  </a:lnTo>
                  <a:lnTo>
                    <a:pt x="95" y="197"/>
                  </a:lnTo>
                  <a:lnTo>
                    <a:pt x="91" y="201"/>
                  </a:lnTo>
                  <a:lnTo>
                    <a:pt x="85" y="200"/>
                  </a:lnTo>
                  <a:lnTo>
                    <a:pt x="77" y="197"/>
                  </a:lnTo>
                  <a:lnTo>
                    <a:pt x="65" y="191"/>
                  </a:lnTo>
                  <a:lnTo>
                    <a:pt x="50" y="186"/>
                  </a:lnTo>
                  <a:lnTo>
                    <a:pt x="36" y="183"/>
                  </a:lnTo>
                  <a:lnTo>
                    <a:pt x="26" y="181"/>
                  </a:lnTo>
                  <a:lnTo>
                    <a:pt x="20" y="181"/>
                  </a:lnTo>
                  <a:lnTo>
                    <a:pt x="18" y="180"/>
                  </a:lnTo>
                  <a:lnTo>
                    <a:pt x="15" y="180"/>
                  </a:lnTo>
                  <a:lnTo>
                    <a:pt x="12" y="180"/>
                  </a:lnTo>
                  <a:lnTo>
                    <a:pt x="11" y="180"/>
                  </a:lnTo>
                  <a:lnTo>
                    <a:pt x="9" y="180"/>
                  </a:lnTo>
                </a:path>
              </a:pathLst>
            </a:custGeom>
            <a:solidFill>
              <a:srgbClr val="C0C0C0"/>
            </a:solidFill>
            <a:ln w="4826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794" name="Freeform 6"/>
            <p:cNvSpPr>
              <a:spLocks/>
            </p:cNvSpPr>
            <p:nvPr/>
          </p:nvSpPr>
          <p:spPr bwMode="gray">
            <a:xfrm>
              <a:off x="1632" y="3292"/>
              <a:ext cx="36" cy="53"/>
            </a:xfrm>
            <a:custGeom>
              <a:avLst/>
              <a:gdLst>
                <a:gd name="T0" fmla="*/ 11 w 73"/>
                <a:gd name="T1" fmla="*/ 4 h 107"/>
                <a:gd name="T2" fmla="*/ 8 w 73"/>
                <a:gd name="T3" fmla="*/ 8 h 107"/>
                <a:gd name="T4" fmla="*/ 5 w 73"/>
                <a:gd name="T5" fmla="*/ 15 h 107"/>
                <a:gd name="T6" fmla="*/ 3 w 73"/>
                <a:gd name="T7" fmla="*/ 22 h 107"/>
                <a:gd name="T8" fmla="*/ 2 w 73"/>
                <a:gd name="T9" fmla="*/ 28 h 107"/>
                <a:gd name="T10" fmla="*/ 3 w 73"/>
                <a:gd name="T11" fmla="*/ 33 h 107"/>
                <a:gd name="T12" fmla="*/ 3 w 73"/>
                <a:gd name="T13" fmla="*/ 37 h 107"/>
                <a:gd name="T14" fmla="*/ 2 w 73"/>
                <a:gd name="T15" fmla="*/ 40 h 107"/>
                <a:gd name="T16" fmla="*/ 1 w 73"/>
                <a:gd name="T17" fmla="*/ 44 h 107"/>
                <a:gd name="T18" fmla="*/ 0 w 73"/>
                <a:gd name="T19" fmla="*/ 47 h 107"/>
                <a:gd name="T20" fmla="*/ 0 w 73"/>
                <a:gd name="T21" fmla="*/ 50 h 107"/>
                <a:gd name="T22" fmla="*/ 3 w 73"/>
                <a:gd name="T23" fmla="*/ 52 h 107"/>
                <a:gd name="T24" fmla="*/ 11 w 73"/>
                <a:gd name="T25" fmla="*/ 53 h 107"/>
                <a:gd name="T26" fmla="*/ 21 w 73"/>
                <a:gd name="T27" fmla="*/ 51 h 107"/>
                <a:gd name="T28" fmla="*/ 28 w 73"/>
                <a:gd name="T29" fmla="*/ 46 h 107"/>
                <a:gd name="T30" fmla="*/ 33 w 73"/>
                <a:gd name="T31" fmla="*/ 39 h 107"/>
                <a:gd name="T32" fmla="*/ 35 w 73"/>
                <a:gd name="T33" fmla="*/ 33 h 107"/>
                <a:gd name="T34" fmla="*/ 35 w 73"/>
                <a:gd name="T35" fmla="*/ 25 h 107"/>
                <a:gd name="T36" fmla="*/ 35 w 73"/>
                <a:gd name="T37" fmla="*/ 20 h 107"/>
                <a:gd name="T38" fmla="*/ 36 w 73"/>
                <a:gd name="T39" fmla="*/ 15 h 107"/>
                <a:gd name="T40" fmla="*/ 36 w 73"/>
                <a:gd name="T41" fmla="*/ 9 h 107"/>
                <a:gd name="T42" fmla="*/ 35 w 73"/>
                <a:gd name="T43" fmla="*/ 4 h 107"/>
                <a:gd name="T44" fmla="*/ 33 w 73"/>
                <a:gd name="T45" fmla="*/ 1 h 107"/>
                <a:gd name="T46" fmla="*/ 30 w 73"/>
                <a:gd name="T47" fmla="*/ 0 h 107"/>
                <a:gd name="T48" fmla="*/ 23 w 73"/>
                <a:gd name="T49" fmla="*/ 0 h 107"/>
                <a:gd name="T50" fmla="*/ 17 w 73"/>
                <a:gd name="T51" fmla="*/ 1 h 107"/>
                <a:gd name="T52" fmla="*/ 13 w 73"/>
                <a:gd name="T53" fmla="*/ 3 h 107"/>
                <a:gd name="T54" fmla="*/ 11 w 73"/>
                <a:gd name="T55" fmla="*/ 4 h 10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73"/>
                <a:gd name="T85" fmla="*/ 0 h 107"/>
                <a:gd name="T86" fmla="*/ 73 w 73"/>
                <a:gd name="T87" fmla="*/ 107 h 10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73" h="107">
                  <a:moveTo>
                    <a:pt x="23" y="8"/>
                  </a:moveTo>
                  <a:lnTo>
                    <a:pt x="17" y="17"/>
                  </a:lnTo>
                  <a:lnTo>
                    <a:pt x="11" y="31"/>
                  </a:lnTo>
                  <a:lnTo>
                    <a:pt x="6" y="45"/>
                  </a:lnTo>
                  <a:lnTo>
                    <a:pt x="4" y="57"/>
                  </a:lnTo>
                  <a:lnTo>
                    <a:pt x="6" y="67"/>
                  </a:lnTo>
                  <a:lnTo>
                    <a:pt x="7" y="75"/>
                  </a:lnTo>
                  <a:lnTo>
                    <a:pt x="4" y="81"/>
                  </a:lnTo>
                  <a:lnTo>
                    <a:pt x="3" y="89"/>
                  </a:lnTo>
                  <a:lnTo>
                    <a:pt x="0" y="95"/>
                  </a:lnTo>
                  <a:lnTo>
                    <a:pt x="1" y="101"/>
                  </a:lnTo>
                  <a:lnTo>
                    <a:pt x="6" y="104"/>
                  </a:lnTo>
                  <a:lnTo>
                    <a:pt x="23" y="107"/>
                  </a:lnTo>
                  <a:lnTo>
                    <a:pt x="42" y="102"/>
                  </a:lnTo>
                  <a:lnTo>
                    <a:pt x="56" y="92"/>
                  </a:lnTo>
                  <a:lnTo>
                    <a:pt x="66" y="79"/>
                  </a:lnTo>
                  <a:lnTo>
                    <a:pt x="71" y="67"/>
                  </a:lnTo>
                  <a:lnTo>
                    <a:pt x="71" y="50"/>
                  </a:lnTo>
                  <a:lnTo>
                    <a:pt x="71" y="40"/>
                  </a:lnTo>
                  <a:lnTo>
                    <a:pt x="73" y="30"/>
                  </a:lnTo>
                  <a:lnTo>
                    <a:pt x="73" y="19"/>
                  </a:lnTo>
                  <a:lnTo>
                    <a:pt x="71" y="9"/>
                  </a:lnTo>
                  <a:lnTo>
                    <a:pt x="66" y="3"/>
                  </a:lnTo>
                  <a:lnTo>
                    <a:pt x="60" y="0"/>
                  </a:lnTo>
                  <a:lnTo>
                    <a:pt x="46" y="0"/>
                  </a:lnTo>
                  <a:lnTo>
                    <a:pt x="34" y="3"/>
                  </a:lnTo>
                  <a:lnTo>
                    <a:pt x="26" y="6"/>
                  </a:lnTo>
                  <a:lnTo>
                    <a:pt x="23" y="8"/>
                  </a:lnTo>
                </a:path>
              </a:pathLst>
            </a:custGeom>
            <a:solidFill>
              <a:srgbClr val="C0C0C0"/>
            </a:solidFill>
            <a:ln w="4826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795" name="Freeform 7"/>
            <p:cNvSpPr>
              <a:spLocks/>
            </p:cNvSpPr>
            <p:nvPr/>
          </p:nvSpPr>
          <p:spPr bwMode="gray">
            <a:xfrm>
              <a:off x="1673" y="3293"/>
              <a:ext cx="33" cy="27"/>
            </a:xfrm>
            <a:custGeom>
              <a:avLst/>
              <a:gdLst>
                <a:gd name="T0" fmla="*/ 0 w 65"/>
                <a:gd name="T1" fmla="*/ 18 h 54"/>
                <a:gd name="T2" fmla="*/ 1 w 65"/>
                <a:gd name="T3" fmla="*/ 13 h 54"/>
                <a:gd name="T4" fmla="*/ 3 w 65"/>
                <a:gd name="T5" fmla="*/ 9 h 54"/>
                <a:gd name="T6" fmla="*/ 7 w 65"/>
                <a:gd name="T7" fmla="*/ 6 h 54"/>
                <a:gd name="T8" fmla="*/ 13 w 65"/>
                <a:gd name="T9" fmla="*/ 4 h 54"/>
                <a:gd name="T10" fmla="*/ 17 w 65"/>
                <a:gd name="T11" fmla="*/ 3 h 54"/>
                <a:gd name="T12" fmla="*/ 22 w 65"/>
                <a:gd name="T13" fmla="*/ 2 h 54"/>
                <a:gd name="T14" fmla="*/ 27 w 65"/>
                <a:gd name="T15" fmla="*/ 0 h 54"/>
                <a:gd name="T16" fmla="*/ 31 w 65"/>
                <a:gd name="T17" fmla="*/ 0 h 54"/>
                <a:gd name="T18" fmla="*/ 32 w 65"/>
                <a:gd name="T19" fmla="*/ 1 h 54"/>
                <a:gd name="T20" fmla="*/ 33 w 65"/>
                <a:gd name="T21" fmla="*/ 4 h 54"/>
                <a:gd name="T22" fmla="*/ 32 w 65"/>
                <a:gd name="T23" fmla="*/ 10 h 54"/>
                <a:gd name="T24" fmla="*/ 31 w 65"/>
                <a:gd name="T25" fmla="*/ 17 h 54"/>
                <a:gd name="T26" fmla="*/ 29 w 65"/>
                <a:gd name="T27" fmla="*/ 22 h 54"/>
                <a:gd name="T28" fmla="*/ 26 w 65"/>
                <a:gd name="T29" fmla="*/ 26 h 54"/>
                <a:gd name="T30" fmla="*/ 22 w 65"/>
                <a:gd name="T31" fmla="*/ 27 h 54"/>
                <a:gd name="T32" fmla="*/ 17 w 65"/>
                <a:gd name="T33" fmla="*/ 26 h 54"/>
                <a:gd name="T34" fmla="*/ 13 w 65"/>
                <a:gd name="T35" fmla="*/ 24 h 54"/>
                <a:gd name="T36" fmla="*/ 10 w 65"/>
                <a:gd name="T37" fmla="*/ 21 h 54"/>
                <a:gd name="T38" fmla="*/ 6 w 65"/>
                <a:gd name="T39" fmla="*/ 20 h 54"/>
                <a:gd name="T40" fmla="*/ 5 w 65"/>
                <a:gd name="T41" fmla="*/ 20 h 54"/>
                <a:gd name="T42" fmla="*/ 3 w 65"/>
                <a:gd name="T43" fmla="*/ 20 h 54"/>
                <a:gd name="T44" fmla="*/ 2 w 65"/>
                <a:gd name="T45" fmla="*/ 20 h 54"/>
                <a:gd name="T46" fmla="*/ 1 w 65"/>
                <a:gd name="T47" fmla="*/ 19 h 54"/>
                <a:gd name="T48" fmla="*/ 0 w 65"/>
                <a:gd name="T49" fmla="*/ 18 h 54"/>
                <a:gd name="T50" fmla="*/ 0 w 65"/>
                <a:gd name="T51" fmla="*/ 18 h 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5"/>
                <a:gd name="T79" fmla="*/ 0 h 54"/>
                <a:gd name="T80" fmla="*/ 65 w 65"/>
                <a:gd name="T81" fmla="*/ 54 h 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5" h="54">
                  <a:moveTo>
                    <a:pt x="0" y="36"/>
                  </a:moveTo>
                  <a:lnTo>
                    <a:pt x="2" y="25"/>
                  </a:lnTo>
                  <a:lnTo>
                    <a:pt x="6" y="17"/>
                  </a:lnTo>
                  <a:lnTo>
                    <a:pt x="14" y="11"/>
                  </a:lnTo>
                  <a:lnTo>
                    <a:pt x="25" y="8"/>
                  </a:lnTo>
                  <a:lnTo>
                    <a:pt x="34" y="6"/>
                  </a:lnTo>
                  <a:lnTo>
                    <a:pt x="44" y="3"/>
                  </a:lnTo>
                  <a:lnTo>
                    <a:pt x="53" y="0"/>
                  </a:lnTo>
                  <a:lnTo>
                    <a:pt x="61" y="0"/>
                  </a:lnTo>
                  <a:lnTo>
                    <a:pt x="64" y="2"/>
                  </a:lnTo>
                  <a:lnTo>
                    <a:pt x="65" y="8"/>
                  </a:lnTo>
                  <a:lnTo>
                    <a:pt x="64" y="20"/>
                  </a:lnTo>
                  <a:lnTo>
                    <a:pt x="61" y="33"/>
                  </a:lnTo>
                  <a:lnTo>
                    <a:pt x="57" y="44"/>
                  </a:lnTo>
                  <a:lnTo>
                    <a:pt x="51" y="51"/>
                  </a:lnTo>
                  <a:lnTo>
                    <a:pt x="44" y="54"/>
                  </a:lnTo>
                  <a:lnTo>
                    <a:pt x="34" y="51"/>
                  </a:lnTo>
                  <a:lnTo>
                    <a:pt x="26" y="47"/>
                  </a:lnTo>
                  <a:lnTo>
                    <a:pt x="20" y="42"/>
                  </a:lnTo>
                  <a:lnTo>
                    <a:pt x="12" y="40"/>
                  </a:lnTo>
                  <a:lnTo>
                    <a:pt x="9" y="40"/>
                  </a:lnTo>
                  <a:lnTo>
                    <a:pt x="5" y="40"/>
                  </a:lnTo>
                  <a:lnTo>
                    <a:pt x="3" y="39"/>
                  </a:lnTo>
                  <a:lnTo>
                    <a:pt x="2" y="37"/>
                  </a:lnTo>
                  <a:lnTo>
                    <a:pt x="0" y="36"/>
                  </a:lnTo>
                </a:path>
              </a:pathLst>
            </a:custGeom>
            <a:solidFill>
              <a:srgbClr val="C0C0C0"/>
            </a:solidFill>
            <a:ln w="4826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796" name="Freeform 8"/>
            <p:cNvSpPr>
              <a:spLocks/>
            </p:cNvSpPr>
            <p:nvPr/>
          </p:nvSpPr>
          <p:spPr bwMode="gray">
            <a:xfrm>
              <a:off x="1442" y="3229"/>
              <a:ext cx="44" cy="35"/>
            </a:xfrm>
            <a:custGeom>
              <a:avLst/>
              <a:gdLst>
                <a:gd name="T0" fmla="*/ 0 w 89"/>
                <a:gd name="T1" fmla="*/ 30 h 70"/>
                <a:gd name="T2" fmla="*/ 1 w 89"/>
                <a:gd name="T3" fmla="*/ 25 h 70"/>
                <a:gd name="T4" fmla="*/ 1 w 89"/>
                <a:gd name="T5" fmla="*/ 19 h 70"/>
                <a:gd name="T6" fmla="*/ 1 w 89"/>
                <a:gd name="T7" fmla="*/ 13 h 70"/>
                <a:gd name="T8" fmla="*/ 2 w 89"/>
                <a:gd name="T9" fmla="*/ 7 h 70"/>
                <a:gd name="T10" fmla="*/ 4 w 89"/>
                <a:gd name="T11" fmla="*/ 4 h 70"/>
                <a:gd name="T12" fmla="*/ 8 w 89"/>
                <a:gd name="T13" fmla="*/ 3 h 70"/>
                <a:gd name="T14" fmla="*/ 11 w 89"/>
                <a:gd name="T15" fmla="*/ 4 h 70"/>
                <a:gd name="T16" fmla="*/ 15 w 89"/>
                <a:gd name="T17" fmla="*/ 7 h 70"/>
                <a:gd name="T18" fmla="*/ 18 w 89"/>
                <a:gd name="T19" fmla="*/ 9 h 70"/>
                <a:gd name="T20" fmla="*/ 22 w 89"/>
                <a:gd name="T21" fmla="*/ 9 h 70"/>
                <a:gd name="T22" fmla="*/ 24 w 89"/>
                <a:gd name="T23" fmla="*/ 7 h 70"/>
                <a:gd name="T24" fmla="*/ 25 w 89"/>
                <a:gd name="T25" fmla="*/ 6 h 70"/>
                <a:gd name="T26" fmla="*/ 25 w 89"/>
                <a:gd name="T27" fmla="*/ 4 h 70"/>
                <a:gd name="T28" fmla="*/ 26 w 89"/>
                <a:gd name="T29" fmla="*/ 4 h 70"/>
                <a:gd name="T30" fmla="*/ 27 w 89"/>
                <a:gd name="T31" fmla="*/ 2 h 70"/>
                <a:gd name="T32" fmla="*/ 28 w 89"/>
                <a:gd name="T33" fmla="*/ 1 h 70"/>
                <a:gd name="T34" fmla="*/ 29 w 89"/>
                <a:gd name="T35" fmla="*/ 0 h 70"/>
                <a:gd name="T36" fmla="*/ 29 w 89"/>
                <a:gd name="T37" fmla="*/ 0 h 70"/>
                <a:gd name="T38" fmla="*/ 30 w 89"/>
                <a:gd name="T39" fmla="*/ 0 h 70"/>
                <a:gd name="T40" fmla="*/ 31 w 89"/>
                <a:gd name="T41" fmla="*/ 1 h 70"/>
                <a:gd name="T42" fmla="*/ 32 w 89"/>
                <a:gd name="T43" fmla="*/ 2 h 70"/>
                <a:gd name="T44" fmla="*/ 36 w 89"/>
                <a:gd name="T45" fmla="*/ 7 h 70"/>
                <a:gd name="T46" fmla="*/ 40 w 89"/>
                <a:gd name="T47" fmla="*/ 13 h 70"/>
                <a:gd name="T48" fmla="*/ 43 w 89"/>
                <a:gd name="T49" fmla="*/ 18 h 70"/>
                <a:gd name="T50" fmla="*/ 44 w 89"/>
                <a:gd name="T51" fmla="*/ 23 h 70"/>
                <a:gd name="T52" fmla="*/ 44 w 89"/>
                <a:gd name="T53" fmla="*/ 27 h 70"/>
                <a:gd name="T54" fmla="*/ 41 w 89"/>
                <a:gd name="T55" fmla="*/ 28 h 70"/>
                <a:gd name="T56" fmla="*/ 36 w 89"/>
                <a:gd name="T57" fmla="*/ 28 h 70"/>
                <a:gd name="T58" fmla="*/ 29 w 89"/>
                <a:gd name="T59" fmla="*/ 29 h 70"/>
                <a:gd name="T60" fmla="*/ 23 w 89"/>
                <a:gd name="T61" fmla="*/ 30 h 70"/>
                <a:gd name="T62" fmla="*/ 18 w 89"/>
                <a:gd name="T63" fmla="*/ 33 h 70"/>
                <a:gd name="T64" fmla="*/ 15 w 89"/>
                <a:gd name="T65" fmla="*/ 35 h 70"/>
                <a:gd name="T66" fmla="*/ 10 w 89"/>
                <a:gd name="T67" fmla="*/ 35 h 70"/>
                <a:gd name="T68" fmla="*/ 5 w 89"/>
                <a:gd name="T69" fmla="*/ 34 h 70"/>
                <a:gd name="T70" fmla="*/ 1 w 89"/>
                <a:gd name="T71" fmla="*/ 31 h 70"/>
                <a:gd name="T72" fmla="*/ 0 w 89"/>
                <a:gd name="T73" fmla="*/ 30 h 7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9"/>
                <a:gd name="T112" fmla="*/ 0 h 70"/>
                <a:gd name="T113" fmla="*/ 89 w 89"/>
                <a:gd name="T114" fmla="*/ 70 h 7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9" h="70">
                  <a:moveTo>
                    <a:pt x="0" y="60"/>
                  </a:moveTo>
                  <a:lnTo>
                    <a:pt x="3" y="51"/>
                  </a:lnTo>
                  <a:lnTo>
                    <a:pt x="3" y="39"/>
                  </a:lnTo>
                  <a:lnTo>
                    <a:pt x="3" y="26"/>
                  </a:lnTo>
                  <a:lnTo>
                    <a:pt x="5" y="15"/>
                  </a:lnTo>
                  <a:lnTo>
                    <a:pt x="9" y="8"/>
                  </a:lnTo>
                  <a:lnTo>
                    <a:pt x="17" y="6"/>
                  </a:lnTo>
                  <a:lnTo>
                    <a:pt x="23" y="9"/>
                  </a:lnTo>
                  <a:lnTo>
                    <a:pt x="31" y="14"/>
                  </a:lnTo>
                  <a:lnTo>
                    <a:pt x="37" y="17"/>
                  </a:lnTo>
                  <a:lnTo>
                    <a:pt x="45" y="17"/>
                  </a:lnTo>
                  <a:lnTo>
                    <a:pt x="48" y="15"/>
                  </a:lnTo>
                  <a:lnTo>
                    <a:pt x="50" y="12"/>
                  </a:lnTo>
                  <a:lnTo>
                    <a:pt x="51" y="9"/>
                  </a:lnTo>
                  <a:lnTo>
                    <a:pt x="53" y="8"/>
                  </a:lnTo>
                  <a:lnTo>
                    <a:pt x="54" y="4"/>
                  </a:lnTo>
                  <a:lnTo>
                    <a:pt x="56" y="1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61" y="0"/>
                  </a:lnTo>
                  <a:lnTo>
                    <a:pt x="62" y="1"/>
                  </a:lnTo>
                  <a:lnTo>
                    <a:pt x="65" y="4"/>
                  </a:lnTo>
                  <a:lnTo>
                    <a:pt x="73" y="15"/>
                  </a:lnTo>
                  <a:lnTo>
                    <a:pt x="81" y="26"/>
                  </a:lnTo>
                  <a:lnTo>
                    <a:pt x="87" y="37"/>
                  </a:lnTo>
                  <a:lnTo>
                    <a:pt x="89" y="46"/>
                  </a:lnTo>
                  <a:lnTo>
                    <a:pt x="89" y="54"/>
                  </a:lnTo>
                  <a:lnTo>
                    <a:pt x="82" y="57"/>
                  </a:lnTo>
                  <a:lnTo>
                    <a:pt x="72" y="57"/>
                  </a:lnTo>
                  <a:lnTo>
                    <a:pt x="59" y="59"/>
                  </a:lnTo>
                  <a:lnTo>
                    <a:pt x="47" y="60"/>
                  </a:lnTo>
                  <a:lnTo>
                    <a:pt x="37" y="65"/>
                  </a:lnTo>
                  <a:lnTo>
                    <a:pt x="30" y="70"/>
                  </a:lnTo>
                  <a:lnTo>
                    <a:pt x="20" y="70"/>
                  </a:lnTo>
                  <a:lnTo>
                    <a:pt x="11" y="67"/>
                  </a:lnTo>
                  <a:lnTo>
                    <a:pt x="3" y="62"/>
                  </a:lnTo>
                  <a:lnTo>
                    <a:pt x="0" y="60"/>
                  </a:lnTo>
                </a:path>
              </a:pathLst>
            </a:custGeom>
            <a:solidFill>
              <a:srgbClr val="C0C0C0"/>
            </a:solidFill>
            <a:ln w="4826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797" name="Freeform 9"/>
            <p:cNvSpPr>
              <a:spLocks/>
            </p:cNvSpPr>
            <p:nvPr/>
          </p:nvSpPr>
          <p:spPr bwMode="gray">
            <a:xfrm>
              <a:off x="1744" y="3594"/>
              <a:ext cx="39" cy="83"/>
            </a:xfrm>
            <a:custGeom>
              <a:avLst/>
              <a:gdLst>
                <a:gd name="T0" fmla="*/ 2 w 78"/>
                <a:gd name="T1" fmla="*/ 83 h 166"/>
                <a:gd name="T2" fmla="*/ 0 w 78"/>
                <a:gd name="T3" fmla="*/ 76 h 166"/>
                <a:gd name="T4" fmla="*/ 1 w 78"/>
                <a:gd name="T5" fmla="*/ 70 h 166"/>
                <a:gd name="T6" fmla="*/ 4 w 78"/>
                <a:gd name="T7" fmla="*/ 63 h 166"/>
                <a:gd name="T8" fmla="*/ 7 w 78"/>
                <a:gd name="T9" fmla="*/ 57 h 166"/>
                <a:gd name="T10" fmla="*/ 10 w 78"/>
                <a:gd name="T11" fmla="*/ 51 h 166"/>
                <a:gd name="T12" fmla="*/ 11 w 78"/>
                <a:gd name="T13" fmla="*/ 46 h 166"/>
                <a:gd name="T14" fmla="*/ 12 w 78"/>
                <a:gd name="T15" fmla="*/ 40 h 166"/>
                <a:gd name="T16" fmla="*/ 14 w 78"/>
                <a:gd name="T17" fmla="*/ 32 h 166"/>
                <a:gd name="T18" fmla="*/ 17 w 78"/>
                <a:gd name="T19" fmla="*/ 24 h 166"/>
                <a:gd name="T20" fmla="*/ 19 w 78"/>
                <a:gd name="T21" fmla="*/ 18 h 166"/>
                <a:gd name="T22" fmla="*/ 21 w 78"/>
                <a:gd name="T23" fmla="*/ 13 h 166"/>
                <a:gd name="T24" fmla="*/ 26 w 78"/>
                <a:gd name="T25" fmla="*/ 9 h 166"/>
                <a:gd name="T26" fmla="*/ 29 w 78"/>
                <a:gd name="T27" fmla="*/ 5 h 166"/>
                <a:gd name="T28" fmla="*/ 32 w 78"/>
                <a:gd name="T29" fmla="*/ 3 h 166"/>
                <a:gd name="T30" fmla="*/ 34 w 78"/>
                <a:gd name="T31" fmla="*/ 1 h 166"/>
                <a:gd name="T32" fmla="*/ 35 w 78"/>
                <a:gd name="T33" fmla="*/ 0 h 166"/>
                <a:gd name="T34" fmla="*/ 36 w 78"/>
                <a:gd name="T35" fmla="*/ 0 h 166"/>
                <a:gd name="T36" fmla="*/ 36 w 78"/>
                <a:gd name="T37" fmla="*/ 1 h 166"/>
                <a:gd name="T38" fmla="*/ 37 w 78"/>
                <a:gd name="T39" fmla="*/ 3 h 166"/>
                <a:gd name="T40" fmla="*/ 37 w 78"/>
                <a:gd name="T41" fmla="*/ 9 h 166"/>
                <a:gd name="T42" fmla="*/ 39 w 78"/>
                <a:gd name="T43" fmla="*/ 15 h 166"/>
                <a:gd name="T44" fmla="*/ 39 w 78"/>
                <a:gd name="T45" fmla="*/ 22 h 166"/>
                <a:gd name="T46" fmla="*/ 37 w 78"/>
                <a:gd name="T47" fmla="*/ 29 h 166"/>
                <a:gd name="T48" fmla="*/ 28 w 78"/>
                <a:gd name="T49" fmla="*/ 43 h 166"/>
                <a:gd name="T50" fmla="*/ 21 w 78"/>
                <a:gd name="T51" fmla="*/ 58 h 166"/>
                <a:gd name="T52" fmla="*/ 20 w 78"/>
                <a:gd name="T53" fmla="*/ 63 h 166"/>
                <a:gd name="T54" fmla="*/ 20 w 78"/>
                <a:gd name="T55" fmla="*/ 69 h 166"/>
                <a:gd name="T56" fmla="*/ 20 w 78"/>
                <a:gd name="T57" fmla="*/ 73 h 166"/>
                <a:gd name="T58" fmla="*/ 19 w 78"/>
                <a:gd name="T59" fmla="*/ 76 h 166"/>
                <a:gd name="T60" fmla="*/ 17 w 78"/>
                <a:gd name="T61" fmla="*/ 79 h 166"/>
                <a:gd name="T62" fmla="*/ 10 w 78"/>
                <a:gd name="T63" fmla="*/ 81 h 166"/>
                <a:gd name="T64" fmla="*/ 5 w 78"/>
                <a:gd name="T65" fmla="*/ 83 h 166"/>
                <a:gd name="T66" fmla="*/ 2 w 78"/>
                <a:gd name="T67" fmla="*/ 83 h 16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78"/>
                <a:gd name="T103" fmla="*/ 0 h 166"/>
                <a:gd name="T104" fmla="*/ 78 w 78"/>
                <a:gd name="T105" fmla="*/ 166 h 16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78" h="166">
                  <a:moveTo>
                    <a:pt x="5" y="166"/>
                  </a:moveTo>
                  <a:lnTo>
                    <a:pt x="0" y="152"/>
                  </a:lnTo>
                  <a:lnTo>
                    <a:pt x="3" y="140"/>
                  </a:lnTo>
                  <a:lnTo>
                    <a:pt x="8" y="127"/>
                  </a:lnTo>
                  <a:lnTo>
                    <a:pt x="15" y="115"/>
                  </a:lnTo>
                  <a:lnTo>
                    <a:pt x="20" y="103"/>
                  </a:lnTo>
                  <a:lnTo>
                    <a:pt x="23" y="92"/>
                  </a:lnTo>
                  <a:lnTo>
                    <a:pt x="25" y="79"/>
                  </a:lnTo>
                  <a:lnTo>
                    <a:pt x="29" y="64"/>
                  </a:lnTo>
                  <a:lnTo>
                    <a:pt x="33" y="48"/>
                  </a:lnTo>
                  <a:lnTo>
                    <a:pt x="37" y="36"/>
                  </a:lnTo>
                  <a:lnTo>
                    <a:pt x="43" y="26"/>
                  </a:lnTo>
                  <a:lnTo>
                    <a:pt x="53" y="17"/>
                  </a:lnTo>
                  <a:lnTo>
                    <a:pt x="59" y="11"/>
                  </a:lnTo>
                  <a:lnTo>
                    <a:pt x="64" y="6"/>
                  </a:lnTo>
                  <a:lnTo>
                    <a:pt x="67" y="3"/>
                  </a:lnTo>
                  <a:lnTo>
                    <a:pt x="70" y="0"/>
                  </a:lnTo>
                  <a:lnTo>
                    <a:pt x="71" y="0"/>
                  </a:lnTo>
                  <a:lnTo>
                    <a:pt x="71" y="2"/>
                  </a:lnTo>
                  <a:lnTo>
                    <a:pt x="73" y="6"/>
                  </a:lnTo>
                  <a:lnTo>
                    <a:pt x="74" y="17"/>
                  </a:lnTo>
                  <a:lnTo>
                    <a:pt x="78" y="30"/>
                  </a:lnTo>
                  <a:lnTo>
                    <a:pt x="78" y="44"/>
                  </a:lnTo>
                  <a:lnTo>
                    <a:pt x="73" y="59"/>
                  </a:lnTo>
                  <a:lnTo>
                    <a:pt x="56" y="87"/>
                  </a:lnTo>
                  <a:lnTo>
                    <a:pt x="42" y="116"/>
                  </a:lnTo>
                  <a:lnTo>
                    <a:pt x="39" y="127"/>
                  </a:lnTo>
                  <a:lnTo>
                    <a:pt x="39" y="137"/>
                  </a:lnTo>
                  <a:lnTo>
                    <a:pt x="39" y="146"/>
                  </a:lnTo>
                  <a:lnTo>
                    <a:pt x="37" y="152"/>
                  </a:lnTo>
                  <a:lnTo>
                    <a:pt x="33" y="157"/>
                  </a:lnTo>
                  <a:lnTo>
                    <a:pt x="19" y="162"/>
                  </a:lnTo>
                  <a:lnTo>
                    <a:pt x="9" y="165"/>
                  </a:lnTo>
                  <a:lnTo>
                    <a:pt x="5" y="166"/>
                  </a:lnTo>
                </a:path>
              </a:pathLst>
            </a:custGeom>
            <a:solidFill>
              <a:srgbClr val="C0C0C0"/>
            </a:solidFill>
            <a:ln w="4826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798" name="Freeform 10"/>
            <p:cNvSpPr>
              <a:spLocks/>
            </p:cNvSpPr>
            <p:nvPr/>
          </p:nvSpPr>
          <p:spPr bwMode="gray">
            <a:xfrm>
              <a:off x="1671" y="3653"/>
              <a:ext cx="46" cy="41"/>
            </a:xfrm>
            <a:custGeom>
              <a:avLst/>
              <a:gdLst>
                <a:gd name="T0" fmla="*/ 0 w 94"/>
                <a:gd name="T1" fmla="*/ 16 h 84"/>
                <a:gd name="T2" fmla="*/ 1 w 94"/>
                <a:gd name="T3" fmla="*/ 21 h 84"/>
                <a:gd name="T4" fmla="*/ 5 w 94"/>
                <a:gd name="T5" fmla="*/ 27 h 84"/>
                <a:gd name="T6" fmla="*/ 8 w 94"/>
                <a:gd name="T7" fmla="*/ 33 h 84"/>
                <a:gd name="T8" fmla="*/ 12 w 94"/>
                <a:gd name="T9" fmla="*/ 36 h 84"/>
                <a:gd name="T10" fmla="*/ 16 w 94"/>
                <a:gd name="T11" fmla="*/ 38 h 84"/>
                <a:gd name="T12" fmla="*/ 22 w 94"/>
                <a:gd name="T13" fmla="*/ 40 h 84"/>
                <a:gd name="T14" fmla="*/ 27 w 94"/>
                <a:gd name="T15" fmla="*/ 41 h 84"/>
                <a:gd name="T16" fmla="*/ 31 w 94"/>
                <a:gd name="T17" fmla="*/ 41 h 84"/>
                <a:gd name="T18" fmla="*/ 35 w 94"/>
                <a:gd name="T19" fmla="*/ 38 h 84"/>
                <a:gd name="T20" fmla="*/ 38 w 94"/>
                <a:gd name="T21" fmla="*/ 34 h 84"/>
                <a:gd name="T22" fmla="*/ 42 w 94"/>
                <a:gd name="T23" fmla="*/ 31 h 84"/>
                <a:gd name="T24" fmla="*/ 44 w 94"/>
                <a:gd name="T25" fmla="*/ 27 h 84"/>
                <a:gd name="T26" fmla="*/ 46 w 94"/>
                <a:gd name="T27" fmla="*/ 23 h 84"/>
                <a:gd name="T28" fmla="*/ 45 w 94"/>
                <a:gd name="T29" fmla="*/ 19 h 84"/>
                <a:gd name="T30" fmla="*/ 41 w 94"/>
                <a:gd name="T31" fmla="*/ 13 h 84"/>
                <a:gd name="T32" fmla="*/ 34 w 94"/>
                <a:gd name="T33" fmla="*/ 8 h 84"/>
                <a:gd name="T34" fmla="*/ 26 w 94"/>
                <a:gd name="T35" fmla="*/ 4 h 84"/>
                <a:gd name="T36" fmla="*/ 20 w 94"/>
                <a:gd name="T37" fmla="*/ 1 h 84"/>
                <a:gd name="T38" fmla="*/ 16 w 94"/>
                <a:gd name="T39" fmla="*/ 0 h 84"/>
                <a:gd name="T40" fmla="*/ 12 w 94"/>
                <a:gd name="T41" fmla="*/ 2 h 84"/>
                <a:gd name="T42" fmla="*/ 7 w 94"/>
                <a:gd name="T43" fmla="*/ 7 h 84"/>
                <a:gd name="T44" fmla="*/ 4 w 94"/>
                <a:gd name="T45" fmla="*/ 11 h 84"/>
                <a:gd name="T46" fmla="*/ 1 w 94"/>
                <a:gd name="T47" fmla="*/ 15 h 84"/>
                <a:gd name="T48" fmla="*/ 0 w 94"/>
                <a:gd name="T49" fmla="*/ 16 h 8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4"/>
                <a:gd name="T76" fmla="*/ 0 h 84"/>
                <a:gd name="T77" fmla="*/ 94 w 94"/>
                <a:gd name="T78" fmla="*/ 84 h 8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4" h="84">
                  <a:moveTo>
                    <a:pt x="0" y="33"/>
                  </a:moveTo>
                  <a:lnTo>
                    <a:pt x="3" y="44"/>
                  </a:lnTo>
                  <a:lnTo>
                    <a:pt x="10" y="56"/>
                  </a:lnTo>
                  <a:lnTo>
                    <a:pt x="16" y="67"/>
                  </a:lnTo>
                  <a:lnTo>
                    <a:pt x="25" y="73"/>
                  </a:lnTo>
                  <a:lnTo>
                    <a:pt x="33" y="78"/>
                  </a:lnTo>
                  <a:lnTo>
                    <a:pt x="44" y="82"/>
                  </a:lnTo>
                  <a:lnTo>
                    <a:pt x="55" y="84"/>
                  </a:lnTo>
                  <a:lnTo>
                    <a:pt x="64" y="84"/>
                  </a:lnTo>
                  <a:lnTo>
                    <a:pt x="72" y="78"/>
                  </a:lnTo>
                  <a:lnTo>
                    <a:pt x="78" y="70"/>
                  </a:lnTo>
                  <a:lnTo>
                    <a:pt x="86" y="64"/>
                  </a:lnTo>
                  <a:lnTo>
                    <a:pt x="90" y="56"/>
                  </a:lnTo>
                  <a:lnTo>
                    <a:pt x="94" y="48"/>
                  </a:lnTo>
                  <a:lnTo>
                    <a:pt x="92" y="39"/>
                  </a:lnTo>
                  <a:lnTo>
                    <a:pt x="83" y="26"/>
                  </a:lnTo>
                  <a:lnTo>
                    <a:pt x="69" y="17"/>
                  </a:lnTo>
                  <a:lnTo>
                    <a:pt x="53" y="8"/>
                  </a:lnTo>
                  <a:lnTo>
                    <a:pt x="41" y="2"/>
                  </a:lnTo>
                  <a:lnTo>
                    <a:pt x="33" y="0"/>
                  </a:lnTo>
                  <a:lnTo>
                    <a:pt x="24" y="5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2" y="30"/>
                  </a:lnTo>
                  <a:lnTo>
                    <a:pt x="0" y="33"/>
                  </a:lnTo>
                </a:path>
              </a:pathLst>
            </a:custGeom>
            <a:solidFill>
              <a:srgbClr val="C0C0C0"/>
            </a:solidFill>
            <a:ln w="4826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799" name="Freeform 11"/>
            <p:cNvSpPr>
              <a:spLocks/>
            </p:cNvSpPr>
            <p:nvPr/>
          </p:nvSpPr>
          <p:spPr bwMode="gray">
            <a:xfrm>
              <a:off x="1949" y="2993"/>
              <a:ext cx="387" cy="289"/>
            </a:xfrm>
            <a:custGeom>
              <a:avLst/>
              <a:gdLst>
                <a:gd name="T0" fmla="*/ 103 w 774"/>
                <a:gd name="T1" fmla="*/ 283 h 577"/>
                <a:gd name="T2" fmla="*/ 83 w 774"/>
                <a:gd name="T3" fmla="*/ 267 h 577"/>
                <a:gd name="T4" fmla="*/ 75 w 774"/>
                <a:gd name="T5" fmla="*/ 249 h 577"/>
                <a:gd name="T6" fmla="*/ 57 w 774"/>
                <a:gd name="T7" fmla="*/ 249 h 577"/>
                <a:gd name="T8" fmla="*/ 59 w 774"/>
                <a:gd name="T9" fmla="*/ 228 h 577"/>
                <a:gd name="T10" fmla="*/ 53 w 774"/>
                <a:gd name="T11" fmla="*/ 224 h 577"/>
                <a:gd name="T12" fmla="*/ 52 w 774"/>
                <a:gd name="T13" fmla="*/ 221 h 577"/>
                <a:gd name="T14" fmla="*/ 56 w 774"/>
                <a:gd name="T15" fmla="*/ 211 h 577"/>
                <a:gd name="T16" fmla="*/ 48 w 774"/>
                <a:gd name="T17" fmla="*/ 205 h 577"/>
                <a:gd name="T18" fmla="*/ 48 w 774"/>
                <a:gd name="T19" fmla="*/ 204 h 577"/>
                <a:gd name="T20" fmla="*/ 56 w 774"/>
                <a:gd name="T21" fmla="*/ 195 h 577"/>
                <a:gd name="T22" fmla="*/ 50 w 774"/>
                <a:gd name="T23" fmla="*/ 179 h 577"/>
                <a:gd name="T24" fmla="*/ 38 w 774"/>
                <a:gd name="T25" fmla="*/ 158 h 577"/>
                <a:gd name="T26" fmla="*/ 11 w 774"/>
                <a:gd name="T27" fmla="*/ 169 h 577"/>
                <a:gd name="T28" fmla="*/ 5 w 774"/>
                <a:gd name="T29" fmla="*/ 163 h 577"/>
                <a:gd name="T30" fmla="*/ 27 w 774"/>
                <a:gd name="T31" fmla="*/ 148 h 577"/>
                <a:gd name="T32" fmla="*/ 50 w 774"/>
                <a:gd name="T33" fmla="*/ 140 h 577"/>
                <a:gd name="T34" fmla="*/ 73 w 774"/>
                <a:gd name="T35" fmla="*/ 123 h 577"/>
                <a:gd name="T36" fmla="*/ 91 w 774"/>
                <a:gd name="T37" fmla="*/ 110 h 577"/>
                <a:gd name="T38" fmla="*/ 100 w 774"/>
                <a:gd name="T39" fmla="*/ 75 h 577"/>
                <a:gd name="T40" fmla="*/ 125 w 774"/>
                <a:gd name="T41" fmla="*/ 51 h 577"/>
                <a:gd name="T42" fmla="*/ 139 w 774"/>
                <a:gd name="T43" fmla="*/ 47 h 577"/>
                <a:gd name="T44" fmla="*/ 153 w 774"/>
                <a:gd name="T45" fmla="*/ 75 h 577"/>
                <a:gd name="T46" fmla="*/ 174 w 774"/>
                <a:gd name="T47" fmla="*/ 73 h 577"/>
                <a:gd name="T48" fmla="*/ 209 w 774"/>
                <a:gd name="T49" fmla="*/ 69 h 577"/>
                <a:gd name="T50" fmla="*/ 229 w 774"/>
                <a:gd name="T51" fmla="*/ 46 h 577"/>
                <a:gd name="T52" fmla="*/ 242 w 774"/>
                <a:gd name="T53" fmla="*/ 25 h 577"/>
                <a:gd name="T54" fmla="*/ 272 w 774"/>
                <a:gd name="T55" fmla="*/ 8 h 577"/>
                <a:gd name="T56" fmla="*/ 275 w 774"/>
                <a:gd name="T57" fmla="*/ 1 h 577"/>
                <a:gd name="T58" fmla="*/ 285 w 774"/>
                <a:gd name="T59" fmla="*/ 3 h 577"/>
                <a:gd name="T60" fmla="*/ 308 w 774"/>
                <a:gd name="T61" fmla="*/ 2 h 577"/>
                <a:gd name="T62" fmla="*/ 313 w 774"/>
                <a:gd name="T63" fmla="*/ 6 h 577"/>
                <a:gd name="T64" fmla="*/ 328 w 774"/>
                <a:gd name="T65" fmla="*/ 16 h 577"/>
                <a:gd name="T66" fmla="*/ 355 w 774"/>
                <a:gd name="T67" fmla="*/ 29 h 577"/>
                <a:gd name="T68" fmla="*/ 376 w 774"/>
                <a:gd name="T69" fmla="*/ 45 h 577"/>
                <a:gd name="T70" fmla="*/ 376 w 774"/>
                <a:gd name="T71" fmla="*/ 73 h 577"/>
                <a:gd name="T72" fmla="*/ 384 w 774"/>
                <a:gd name="T73" fmla="*/ 100 h 577"/>
                <a:gd name="T74" fmla="*/ 384 w 774"/>
                <a:gd name="T75" fmla="*/ 110 h 577"/>
                <a:gd name="T76" fmla="*/ 352 w 774"/>
                <a:gd name="T77" fmla="*/ 129 h 577"/>
                <a:gd name="T78" fmla="*/ 327 w 774"/>
                <a:gd name="T79" fmla="*/ 157 h 577"/>
                <a:gd name="T80" fmla="*/ 313 w 774"/>
                <a:gd name="T81" fmla="*/ 193 h 577"/>
                <a:gd name="T82" fmla="*/ 296 w 774"/>
                <a:gd name="T83" fmla="*/ 199 h 577"/>
                <a:gd name="T84" fmla="*/ 270 w 774"/>
                <a:gd name="T85" fmla="*/ 167 h 577"/>
                <a:gd name="T86" fmla="*/ 230 w 774"/>
                <a:gd name="T87" fmla="*/ 152 h 577"/>
                <a:gd name="T88" fmla="*/ 194 w 774"/>
                <a:gd name="T89" fmla="*/ 173 h 577"/>
                <a:gd name="T90" fmla="*/ 182 w 774"/>
                <a:gd name="T91" fmla="*/ 180 h 577"/>
                <a:gd name="T92" fmla="*/ 164 w 774"/>
                <a:gd name="T93" fmla="*/ 216 h 577"/>
                <a:gd name="T94" fmla="*/ 145 w 774"/>
                <a:gd name="T95" fmla="*/ 235 h 577"/>
                <a:gd name="T96" fmla="*/ 139 w 774"/>
                <a:gd name="T97" fmla="*/ 242 h 577"/>
                <a:gd name="T98" fmla="*/ 133 w 774"/>
                <a:gd name="T99" fmla="*/ 265 h 577"/>
                <a:gd name="T100" fmla="*/ 126 w 774"/>
                <a:gd name="T101" fmla="*/ 273 h 577"/>
                <a:gd name="T102" fmla="*/ 141 w 774"/>
                <a:gd name="T103" fmla="*/ 284 h 577"/>
                <a:gd name="T104" fmla="*/ 126 w 774"/>
                <a:gd name="T105" fmla="*/ 284 h 57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74"/>
                <a:gd name="T160" fmla="*/ 0 h 577"/>
                <a:gd name="T161" fmla="*/ 774 w 774"/>
                <a:gd name="T162" fmla="*/ 577 h 57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74" h="577">
                  <a:moveTo>
                    <a:pt x="237" y="556"/>
                  </a:moveTo>
                  <a:lnTo>
                    <a:pt x="233" y="557"/>
                  </a:lnTo>
                  <a:lnTo>
                    <a:pt x="227" y="560"/>
                  </a:lnTo>
                  <a:lnTo>
                    <a:pt x="218" y="563"/>
                  </a:lnTo>
                  <a:lnTo>
                    <a:pt x="207" y="565"/>
                  </a:lnTo>
                  <a:lnTo>
                    <a:pt x="193" y="563"/>
                  </a:lnTo>
                  <a:lnTo>
                    <a:pt x="176" y="557"/>
                  </a:lnTo>
                  <a:lnTo>
                    <a:pt x="164" y="549"/>
                  </a:lnTo>
                  <a:lnTo>
                    <a:pt x="160" y="542"/>
                  </a:lnTo>
                  <a:lnTo>
                    <a:pt x="165" y="534"/>
                  </a:lnTo>
                  <a:lnTo>
                    <a:pt x="171" y="525"/>
                  </a:lnTo>
                  <a:lnTo>
                    <a:pt x="176" y="517"/>
                  </a:lnTo>
                  <a:lnTo>
                    <a:pt x="174" y="507"/>
                  </a:lnTo>
                  <a:lnTo>
                    <a:pt x="167" y="501"/>
                  </a:lnTo>
                  <a:lnTo>
                    <a:pt x="150" y="498"/>
                  </a:lnTo>
                  <a:lnTo>
                    <a:pt x="137" y="500"/>
                  </a:lnTo>
                  <a:lnTo>
                    <a:pt x="128" y="503"/>
                  </a:lnTo>
                  <a:lnTo>
                    <a:pt x="122" y="506"/>
                  </a:lnTo>
                  <a:lnTo>
                    <a:pt x="117" y="506"/>
                  </a:lnTo>
                  <a:lnTo>
                    <a:pt x="114" y="498"/>
                  </a:lnTo>
                  <a:lnTo>
                    <a:pt x="114" y="487"/>
                  </a:lnTo>
                  <a:lnTo>
                    <a:pt x="115" y="478"/>
                  </a:lnTo>
                  <a:lnTo>
                    <a:pt x="117" y="470"/>
                  </a:lnTo>
                  <a:lnTo>
                    <a:pt x="119" y="459"/>
                  </a:lnTo>
                  <a:lnTo>
                    <a:pt x="119" y="456"/>
                  </a:lnTo>
                  <a:lnTo>
                    <a:pt x="117" y="453"/>
                  </a:lnTo>
                  <a:lnTo>
                    <a:pt x="115" y="452"/>
                  </a:lnTo>
                  <a:lnTo>
                    <a:pt x="112" y="450"/>
                  </a:lnTo>
                  <a:lnTo>
                    <a:pt x="109" y="448"/>
                  </a:lnTo>
                  <a:lnTo>
                    <a:pt x="106" y="448"/>
                  </a:lnTo>
                  <a:lnTo>
                    <a:pt x="103" y="448"/>
                  </a:lnTo>
                  <a:lnTo>
                    <a:pt x="101" y="448"/>
                  </a:lnTo>
                  <a:lnTo>
                    <a:pt x="100" y="448"/>
                  </a:lnTo>
                  <a:lnTo>
                    <a:pt x="101" y="447"/>
                  </a:lnTo>
                  <a:lnTo>
                    <a:pt x="105" y="441"/>
                  </a:lnTo>
                  <a:lnTo>
                    <a:pt x="109" y="435"/>
                  </a:lnTo>
                  <a:lnTo>
                    <a:pt x="112" y="427"/>
                  </a:lnTo>
                  <a:lnTo>
                    <a:pt x="114" y="424"/>
                  </a:lnTo>
                  <a:lnTo>
                    <a:pt x="114" y="422"/>
                  </a:lnTo>
                  <a:lnTo>
                    <a:pt x="112" y="421"/>
                  </a:lnTo>
                  <a:lnTo>
                    <a:pt x="109" y="419"/>
                  </a:lnTo>
                  <a:lnTo>
                    <a:pt x="106" y="416"/>
                  </a:lnTo>
                  <a:lnTo>
                    <a:pt x="103" y="413"/>
                  </a:lnTo>
                  <a:lnTo>
                    <a:pt x="98" y="411"/>
                  </a:lnTo>
                  <a:lnTo>
                    <a:pt x="95" y="410"/>
                  </a:lnTo>
                  <a:lnTo>
                    <a:pt x="94" y="408"/>
                  </a:lnTo>
                  <a:lnTo>
                    <a:pt x="92" y="408"/>
                  </a:lnTo>
                  <a:lnTo>
                    <a:pt x="94" y="408"/>
                  </a:lnTo>
                  <a:lnTo>
                    <a:pt x="95" y="408"/>
                  </a:lnTo>
                  <a:lnTo>
                    <a:pt x="97" y="407"/>
                  </a:lnTo>
                  <a:lnTo>
                    <a:pt x="100" y="407"/>
                  </a:lnTo>
                  <a:lnTo>
                    <a:pt x="103" y="405"/>
                  </a:lnTo>
                  <a:lnTo>
                    <a:pt x="106" y="402"/>
                  </a:lnTo>
                  <a:lnTo>
                    <a:pt x="109" y="397"/>
                  </a:lnTo>
                  <a:lnTo>
                    <a:pt x="112" y="389"/>
                  </a:lnTo>
                  <a:lnTo>
                    <a:pt x="115" y="385"/>
                  </a:lnTo>
                  <a:lnTo>
                    <a:pt x="119" y="379"/>
                  </a:lnTo>
                  <a:lnTo>
                    <a:pt x="117" y="374"/>
                  </a:lnTo>
                  <a:lnTo>
                    <a:pt x="111" y="368"/>
                  </a:lnTo>
                  <a:lnTo>
                    <a:pt x="100" y="358"/>
                  </a:lnTo>
                  <a:lnTo>
                    <a:pt x="94" y="349"/>
                  </a:lnTo>
                  <a:lnTo>
                    <a:pt x="92" y="334"/>
                  </a:lnTo>
                  <a:lnTo>
                    <a:pt x="89" y="323"/>
                  </a:lnTo>
                  <a:lnTo>
                    <a:pt x="83" y="317"/>
                  </a:lnTo>
                  <a:lnTo>
                    <a:pt x="75" y="315"/>
                  </a:lnTo>
                  <a:lnTo>
                    <a:pt x="66" y="317"/>
                  </a:lnTo>
                  <a:lnTo>
                    <a:pt x="59" y="321"/>
                  </a:lnTo>
                  <a:lnTo>
                    <a:pt x="49" y="326"/>
                  </a:lnTo>
                  <a:lnTo>
                    <a:pt x="36" y="332"/>
                  </a:lnTo>
                  <a:lnTo>
                    <a:pt x="22" y="337"/>
                  </a:lnTo>
                  <a:lnTo>
                    <a:pt x="11" y="341"/>
                  </a:lnTo>
                  <a:lnTo>
                    <a:pt x="4" y="343"/>
                  </a:lnTo>
                  <a:lnTo>
                    <a:pt x="0" y="341"/>
                  </a:lnTo>
                  <a:lnTo>
                    <a:pt x="4" y="335"/>
                  </a:lnTo>
                  <a:lnTo>
                    <a:pt x="10" y="326"/>
                  </a:lnTo>
                  <a:lnTo>
                    <a:pt x="18" y="317"/>
                  </a:lnTo>
                  <a:lnTo>
                    <a:pt x="28" y="307"/>
                  </a:lnTo>
                  <a:lnTo>
                    <a:pt x="39" y="299"/>
                  </a:lnTo>
                  <a:lnTo>
                    <a:pt x="47" y="296"/>
                  </a:lnTo>
                  <a:lnTo>
                    <a:pt x="55" y="295"/>
                  </a:lnTo>
                  <a:lnTo>
                    <a:pt x="63" y="295"/>
                  </a:lnTo>
                  <a:lnTo>
                    <a:pt x="69" y="295"/>
                  </a:lnTo>
                  <a:lnTo>
                    <a:pt x="77" y="293"/>
                  </a:lnTo>
                  <a:lnTo>
                    <a:pt x="89" y="287"/>
                  </a:lnTo>
                  <a:lnTo>
                    <a:pt x="100" y="279"/>
                  </a:lnTo>
                  <a:lnTo>
                    <a:pt x="106" y="270"/>
                  </a:lnTo>
                  <a:lnTo>
                    <a:pt x="112" y="261"/>
                  </a:lnTo>
                  <a:lnTo>
                    <a:pt x="120" y="253"/>
                  </a:lnTo>
                  <a:lnTo>
                    <a:pt x="131" y="247"/>
                  </a:lnTo>
                  <a:lnTo>
                    <a:pt x="145" y="245"/>
                  </a:lnTo>
                  <a:lnTo>
                    <a:pt x="154" y="247"/>
                  </a:lnTo>
                  <a:lnTo>
                    <a:pt x="162" y="247"/>
                  </a:lnTo>
                  <a:lnTo>
                    <a:pt x="170" y="244"/>
                  </a:lnTo>
                  <a:lnTo>
                    <a:pt x="176" y="234"/>
                  </a:lnTo>
                  <a:lnTo>
                    <a:pt x="181" y="219"/>
                  </a:lnTo>
                  <a:lnTo>
                    <a:pt x="182" y="203"/>
                  </a:lnTo>
                  <a:lnTo>
                    <a:pt x="184" y="189"/>
                  </a:lnTo>
                  <a:lnTo>
                    <a:pt x="187" y="178"/>
                  </a:lnTo>
                  <a:lnTo>
                    <a:pt x="193" y="163"/>
                  </a:lnTo>
                  <a:lnTo>
                    <a:pt x="201" y="149"/>
                  </a:lnTo>
                  <a:lnTo>
                    <a:pt x="209" y="136"/>
                  </a:lnTo>
                  <a:lnTo>
                    <a:pt x="219" y="129"/>
                  </a:lnTo>
                  <a:lnTo>
                    <a:pt x="232" y="121"/>
                  </a:lnTo>
                  <a:lnTo>
                    <a:pt x="244" y="112"/>
                  </a:lnTo>
                  <a:lnTo>
                    <a:pt x="251" y="102"/>
                  </a:lnTo>
                  <a:lnTo>
                    <a:pt x="255" y="94"/>
                  </a:lnTo>
                  <a:lnTo>
                    <a:pt x="258" y="88"/>
                  </a:lnTo>
                  <a:lnTo>
                    <a:pt x="263" y="84"/>
                  </a:lnTo>
                  <a:lnTo>
                    <a:pt x="268" y="85"/>
                  </a:lnTo>
                  <a:lnTo>
                    <a:pt x="277" y="93"/>
                  </a:lnTo>
                  <a:lnTo>
                    <a:pt x="285" y="105"/>
                  </a:lnTo>
                  <a:lnTo>
                    <a:pt x="291" y="118"/>
                  </a:lnTo>
                  <a:lnTo>
                    <a:pt x="296" y="129"/>
                  </a:lnTo>
                  <a:lnTo>
                    <a:pt x="300" y="139"/>
                  </a:lnTo>
                  <a:lnTo>
                    <a:pt x="305" y="149"/>
                  </a:lnTo>
                  <a:lnTo>
                    <a:pt x="311" y="158"/>
                  </a:lnTo>
                  <a:lnTo>
                    <a:pt x="319" y="161"/>
                  </a:lnTo>
                  <a:lnTo>
                    <a:pt x="328" y="160"/>
                  </a:lnTo>
                  <a:lnTo>
                    <a:pt x="338" y="153"/>
                  </a:lnTo>
                  <a:lnTo>
                    <a:pt x="347" y="146"/>
                  </a:lnTo>
                  <a:lnTo>
                    <a:pt x="358" y="141"/>
                  </a:lnTo>
                  <a:lnTo>
                    <a:pt x="372" y="138"/>
                  </a:lnTo>
                  <a:lnTo>
                    <a:pt x="387" y="138"/>
                  </a:lnTo>
                  <a:lnTo>
                    <a:pt x="404" y="138"/>
                  </a:lnTo>
                  <a:lnTo>
                    <a:pt x="418" y="138"/>
                  </a:lnTo>
                  <a:lnTo>
                    <a:pt x="431" y="136"/>
                  </a:lnTo>
                  <a:lnTo>
                    <a:pt x="440" y="132"/>
                  </a:lnTo>
                  <a:lnTo>
                    <a:pt x="448" y="119"/>
                  </a:lnTo>
                  <a:lnTo>
                    <a:pt x="454" y="107"/>
                  </a:lnTo>
                  <a:lnTo>
                    <a:pt x="459" y="91"/>
                  </a:lnTo>
                  <a:lnTo>
                    <a:pt x="463" y="77"/>
                  </a:lnTo>
                  <a:lnTo>
                    <a:pt x="466" y="67"/>
                  </a:lnTo>
                  <a:lnTo>
                    <a:pt x="470" y="60"/>
                  </a:lnTo>
                  <a:lnTo>
                    <a:pt x="474" y="56"/>
                  </a:lnTo>
                  <a:lnTo>
                    <a:pt x="484" y="49"/>
                  </a:lnTo>
                  <a:lnTo>
                    <a:pt x="494" y="40"/>
                  </a:lnTo>
                  <a:lnTo>
                    <a:pt x="510" y="32"/>
                  </a:lnTo>
                  <a:lnTo>
                    <a:pt x="524" y="26"/>
                  </a:lnTo>
                  <a:lnTo>
                    <a:pt x="535" y="21"/>
                  </a:lnTo>
                  <a:lnTo>
                    <a:pt x="543" y="15"/>
                  </a:lnTo>
                  <a:lnTo>
                    <a:pt x="546" y="11"/>
                  </a:lnTo>
                  <a:lnTo>
                    <a:pt x="547" y="7"/>
                  </a:lnTo>
                  <a:lnTo>
                    <a:pt x="547" y="4"/>
                  </a:lnTo>
                  <a:lnTo>
                    <a:pt x="549" y="3"/>
                  </a:lnTo>
                  <a:lnTo>
                    <a:pt x="549" y="1"/>
                  </a:lnTo>
                  <a:lnTo>
                    <a:pt x="550" y="0"/>
                  </a:lnTo>
                  <a:lnTo>
                    <a:pt x="552" y="0"/>
                  </a:lnTo>
                  <a:lnTo>
                    <a:pt x="553" y="0"/>
                  </a:lnTo>
                  <a:lnTo>
                    <a:pt x="558" y="1"/>
                  </a:lnTo>
                  <a:lnTo>
                    <a:pt x="569" y="6"/>
                  </a:lnTo>
                  <a:lnTo>
                    <a:pt x="583" y="11"/>
                  </a:lnTo>
                  <a:lnTo>
                    <a:pt x="597" y="12"/>
                  </a:lnTo>
                  <a:lnTo>
                    <a:pt x="609" y="9"/>
                  </a:lnTo>
                  <a:lnTo>
                    <a:pt x="613" y="7"/>
                  </a:lnTo>
                  <a:lnTo>
                    <a:pt x="616" y="4"/>
                  </a:lnTo>
                  <a:lnTo>
                    <a:pt x="617" y="4"/>
                  </a:lnTo>
                  <a:lnTo>
                    <a:pt x="619" y="4"/>
                  </a:lnTo>
                  <a:lnTo>
                    <a:pt x="620" y="6"/>
                  </a:lnTo>
                  <a:lnTo>
                    <a:pt x="622" y="7"/>
                  </a:lnTo>
                  <a:lnTo>
                    <a:pt x="625" y="11"/>
                  </a:lnTo>
                  <a:lnTo>
                    <a:pt x="630" y="15"/>
                  </a:lnTo>
                  <a:lnTo>
                    <a:pt x="637" y="21"/>
                  </a:lnTo>
                  <a:lnTo>
                    <a:pt x="644" y="25"/>
                  </a:lnTo>
                  <a:lnTo>
                    <a:pt x="648" y="28"/>
                  </a:lnTo>
                  <a:lnTo>
                    <a:pt x="656" y="32"/>
                  </a:lnTo>
                  <a:lnTo>
                    <a:pt x="665" y="40"/>
                  </a:lnTo>
                  <a:lnTo>
                    <a:pt x="682" y="53"/>
                  </a:lnTo>
                  <a:lnTo>
                    <a:pt x="695" y="59"/>
                  </a:lnTo>
                  <a:lnTo>
                    <a:pt x="704" y="60"/>
                  </a:lnTo>
                  <a:lnTo>
                    <a:pt x="710" y="57"/>
                  </a:lnTo>
                  <a:lnTo>
                    <a:pt x="720" y="56"/>
                  </a:lnTo>
                  <a:lnTo>
                    <a:pt x="731" y="56"/>
                  </a:lnTo>
                  <a:lnTo>
                    <a:pt x="740" y="62"/>
                  </a:lnTo>
                  <a:lnTo>
                    <a:pt x="748" y="74"/>
                  </a:lnTo>
                  <a:lnTo>
                    <a:pt x="751" y="90"/>
                  </a:lnTo>
                  <a:lnTo>
                    <a:pt x="748" y="108"/>
                  </a:lnTo>
                  <a:lnTo>
                    <a:pt x="745" y="121"/>
                  </a:lnTo>
                  <a:lnTo>
                    <a:pt x="743" y="129"/>
                  </a:lnTo>
                  <a:lnTo>
                    <a:pt x="746" y="136"/>
                  </a:lnTo>
                  <a:lnTo>
                    <a:pt x="752" y="146"/>
                  </a:lnTo>
                  <a:lnTo>
                    <a:pt x="757" y="155"/>
                  </a:lnTo>
                  <a:lnTo>
                    <a:pt x="759" y="167"/>
                  </a:lnTo>
                  <a:lnTo>
                    <a:pt x="760" y="180"/>
                  </a:lnTo>
                  <a:lnTo>
                    <a:pt x="763" y="192"/>
                  </a:lnTo>
                  <a:lnTo>
                    <a:pt x="768" y="200"/>
                  </a:lnTo>
                  <a:lnTo>
                    <a:pt x="773" y="205"/>
                  </a:lnTo>
                  <a:lnTo>
                    <a:pt x="774" y="209"/>
                  </a:lnTo>
                  <a:lnTo>
                    <a:pt x="773" y="212"/>
                  </a:lnTo>
                  <a:lnTo>
                    <a:pt x="771" y="217"/>
                  </a:lnTo>
                  <a:lnTo>
                    <a:pt x="768" y="220"/>
                  </a:lnTo>
                  <a:lnTo>
                    <a:pt x="762" y="223"/>
                  </a:lnTo>
                  <a:lnTo>
                    <a:pt x="757" y="225"/>
                  </a:lnTo>
                  <a:lnTo>
                    <a:pt x="740" y="233"/>
                  </a:lnTo>
                  <a:lnTo>
                    <a:pt x="721" y="244"/>
                  </a:lnTo>
                  <a:lnTo>
                    <a:pt x="703" y="257"/>
                  </a:lnTo>
                  <a:lnTo>
                    <a:pt x="690" y="267"/>
                  </a:lnTo>
                  <a:lnTo>
                    <a:pt x="682" y="275"/>
                  </a:lnTo>
                  <a:lnTo>
                    <a:pt x="673" y="282"/>
                  </a:lnTo>
                  <a:lnTo>
                    <a:pt x="665" y="296"/>
                  </a:lnTo>
                  <a:lnTo>
                    <a:pt x="653" y="313"/>
                  </a:lnTo>
                  <a:lnTo>
                    <a:pt x="642" y="330"/>
                  </a:lnTo>
                  <a:lnTo>
                    <a:pt x="633" y="349"/>
                  </a:lnTo>
                  <a:lnTo>
                    <a:pt x="628" y="363"/>
                  </a:lnTo>
                  <a:lnTo>
                    <a:pt x="626" y="376"/>
                  </a:lnTo>
                  <a:lnTo>
                    <a:pt x="625" y="385"/>
                  </a:lnTo>
                  <a:lnTo>
                    <a:pt x="625" y="393"/>
                  </a:lnTo>
                  <a:lnTo>
                    <a:pt x="620" y="397"/>
                  </a:lnTo>
                  <a:lnTo>
                    <a:pt x="611" y="400"/>
                  </a:lnTo>
                  <a:lnTo>
                    <a:pt x="602" y="402"/>
                  </a:lnTo>
                  <a:lnTo>
                    <a:pt x="591" y="397"/>
                  </a:lnTo>
                  <a:lnTo>
                    <a:pt x="580" y="385"/>
                  </a:lnTo>
                  <a:lnTo>
                    <a:pt x="572" y="369"/>
                  </a:lnTo>
                  <a:lnTo>
                    <a:pt x="564" y="355"/>
                  </a:lnTo>
                  <a:lnTo>
                    <a:pt x="555" y="343"/>
                  </a:lnTo>
                  <a:lnTo>
                    <a:pt x="539" y="334"/>
                  </a:lnTo>
                  <a:lnTo>
                    <a:pt x="518" y="323"/>
                  </a:lnTo>
                  <a:lnTo>
                    <a:pt x="499" y="313"/>
                  </a:lnTo>
                  <a:lnTo>
                    <a:pt x="482" y="307"/>
                  </a:lnTo>
                  <a:lnTo>
                    <a:pt x="471" y="304"/>
                  </a:lnTo>
                  <a:lnTo>
                    <a:pt x="460" y="304"/>
                  </a:lnTo>
                  <a:lnTo>
                    <a:pt x="449" y="307"/>
                  </a:lnTo>
                  <a:lnTo>
                    <a:pt x="437" y="315"/>
                  </a:lnTo>
                  <a:lnTo>
                    <a:pt x="420" y="329"/>
                  </a:lnTo>
                  <a:lnTo>
                    <a:pt x="404" y="341"/>
                  </a:lnTo>
                  <a:lnTo>
                    <a:pt x="389" y="346"/>
                  </a:lnTo>
                  <a:lnTo>
                    <a:pt x="383" y="346"/>
                  </a:lnTo>
                  <a:lnTo>
                    <a:pt x="378" y="346"/>
                  </a:lnTo>
                  <a:lnTo>
                    <a:pt x="375" y="346"/>
                  </a:lnTo>
                  <a:lnTo>
                    <a:pt x="370" y="351"/>
                  </a:lnTo>
                  <a:lnTo>
                    <a:pt x="364" y="360"/>
                  </a:lnTo>
                  <a:lnTo>
                    <a:pt x="358" y="374"/>
                  </a:lnTo>
                  <a:lnTo>
                    <a:pt x="355" y="386"/>
                  </a:lnTo>
                  <a:lnTo>
                    <a:pt x="352" y="399"/>
                  </a:lnTo>
                  <a:lnTo>
                    <a:pt x="342" y="413"/>
                  </a:lnTo>
                  <a:lnTo>
                    <a:pt x="327" y="431"/>
                  </a:lnTo>
                  <a:lnTo>
                    <a:pt x="314" y="448"/>
                  </a:lnTo>
                  <a:lnTo>
                    <a:pt x="302" y="462"/>
                  </a:lnTo>
                  <a:lnTo>
                    <a:pt x="297" y="467"/>
                  </a:lnTo>
                  <a:lnTo>
                    <a:pt x="293" y="469"/>
                  </a:lnTo>
                  <a:lnTo>
                    <a:pt x="289" y="470"/>
                  </a:lnTo>
                  <a:lnTo>
                    <a:pt x="286" y="472"/>
                  </a:lnTo>
                  <a:lnTo>
                    <a:pt x="283" y="473"/>
                  </a:lnTo>
                  <a:lnTo>
                    <a:pt x="280" y="475"/>
                  </a:lnTo>
                  <a:lnTo>
                    <a:pt x="279" y="478"/>
                  </a:lnTo>
                  <a:lnTo>
                    <a:pt x="277" y="483"/>
                  </a:lnTo>
                  <a:lnTo>
                    <a:pt x="275" y="492"/>
                  </a:lnTo>
                  <a:lnTo>
                    <a:pt x="275" y="503"/>
                  </a:lnTo>
                  <a:lnTo>
                    <a:pt x="274" y="514"/>
                  </a:lnTo>
                  <a:lnTo>
                    <a:pt x="269" y="523"/>
                  </a:lnTo>
                  <a:lnTo>
                    <a:pt x="265" y="529"/>
                  </a:lnTo>
                  <a:lnTo>
                    <a:pt x="260" y="531"/>
                  </a:lnTo>
                  <a:lnTo>
                    <a:pt x="255" y="534"/>
                  </a:lnTo>
                  <a:lnTo>
                    <a:pt x="254" y="539"/>
                  </a:lnTo>
                  <a:lnTo>
                    <a:pt x="252" y="542"/>
                  </a:lnTo>
                  <a:lnTo>
                    <a:pt x="252" y="545"/>
                  </a:lnTo>
                  <a:lnTo>
                    <a:pt x="254" y="549"/>
                  </a:lnTo>
                  <a:lnTo>
                    <a:pt x="258" y="553"/>
                  </a:lnTo>
                  <a:lnTo>
                    <a:pt x="266" y="557"/>
                  </a:lnTo>
                  <a:lnTo>
                    <a:pt x="275" y="562"/>
                  </a:lnTo>
                  <a:lnTo>
                    <a:pt x="282" y="568"/>
                  </a:lnTo>
                  <a:lnTo>
                    <a:pt x="285" y="574"/>
                  </a:lnTo>
                  <a:lnTo>
                    <a:pt x="280" y="577"/>
                  </a:lnTo>
                  <a:lnTo>
                    <a:pt x="271" y="577"/>
                  </a:lnTo>
                  <a:lnTo>
                    <a:pt x="261" y="574"/>
                  </a:lnTo>
                  <a:lnTo>
                    <a:pt x="252" y="568"/>
                  </a:lnTo>
                  <a:lnTo>
                    <a:pt x="244" y="563"/>
                  </a:lnTo>
                  <a:lnTo>
                    <a:pt x="238" y="559"/>
                  </a:lnTo>
                  <a:lnTo>
                    <a:pt x="237" y="556"/>
                  </a:lnTo>
                </a:path>
              </a:pathLst>
            </a:custGeom>
            <a:solidFill>
              <a:srgbClr val="C0C0C0"/>
            </a:solidFill>
            <a:ln w="4826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800" name="Freeform 12"/>
            <p:cNvSpPr>
              <a:spLocks/>
            </p:cNvSpPr>
            <p:nvPr/>
          </p:nvSpPr>
          <p:spPr bwMode="gray">
            <a:xfrm>
              <a:off x="1782" y="1745"/>
              <a:ext cx="1564" cy="1415"/>
            </a:xfrm>
            <a:custGeom>
              <a:avLst/>
              <a:gdLst>
                <a:gd name="T0" fmla="*/ 12 w 3129"/>
                <a:gd name="T1" fmla="*/ 1236 h 2831"/>
                <a:gd name="T2" fmla="*/ 139 w 3129"/>
                <a:gd name="T3" fmla="*/ 1186 h 2831"/>
                <a:gd name="T4" fmla="*/ 244 w 3129"/>
                <a:gd name="T5" fmla="*/ 1097 h 2831"/>
                <a:gd name="T6" fmla="*/ 285 w 3129"/>
                <a:gd name="T7" fmla="*/ 1054 h 2831"/>
                <a:gd name="T8" fmla="*/ 368 w 3129"/>
                <a:gd name="T9" fmla="*/ 1060 h 2831"/>
                <a:gd name="T10" fmla="*/ 501 w 3129"/>
                <a:gd name="T11" fmla="*/ 1045 h 2831"/>
                <a:gd name="T12" fmla="*/ 609 w 3129"/>
                <a:gd name="T13" fmla="*/ 1024 h 2831"/>
                <a:gd name="T14" fmla="*/ 652 w 3129"/>
                <a:gd name="T15" fmla="*/ 1064 h 2831"/>
                <a:gd name="T16" fmla="*/ 715 w 3129"/>
                <a:gd name="T17" fmla="*/ 1052 h 2831"/>
                <a:gd name="T18" fmla="*/ 759 w 3129"/>
                <a:gd name="T19" fmla="*/ 1018 h 2831"/>
                <a:gd name="T20" fmla="*/ 791 w 3129"/>
                <a:gd name="T21" fmla="*/ 913 h 2831"/>
                <a:gd name="T22" fmla="*/ 845 w 3129"/>
                <a:gd name="T23" fmla="*/ 743 h 2831"/>
                <a:gd name="T24" fmla="*/ 928 w 3129"/>
                <a:gd name="T25" fmla="*/ 733 h 2831"/>
                <a:gd name="T26" fmla="*/ 895 w 3129"/>
                <a:gd name="T27" fmla="*/ 764 h 2831"/>
                <a:gd name="T28" fmla="*/ 890 w 3129"/>
                <a:gd name="T29" fmla="*/ 809 h 2831"/>
                <a:gd name="T30" fmla="*/ 946 w 3129"/>
                <a:gd name="T31" fmla="*/ 816 h 2831"/>
                <a:gd name="T32" fmla="*/ 1079 w 3129"/>
                <a:gd name="T33" fmla="*/ 748 h 2831"/>
                <a:gd name="T34" fmla="*/ 1132 w 3129"/>
                <a:gd name="T35" fmla="*/ 660 h 2831"/>
                <a:gd name="T36" fmla="*/ 1218 w 3129"/>
                <a:gd name="T37" fmla="*/ 571 h 2831"/>
                <a:gd name="T38" fmla="*/ 1257 w 3129"/>
                <a:gd name="T39" fmla="*/ 491 h 2831"/>
                <a:gd name="T40" fmla="*/ 1292 w 3129"/>
                <a:gd name="T41" fmla="*/ 374 h 2831"/>
                <a:gd name="T42" fmla="*/ 1246 w 3129"/>
                <a:gd name="T43" fmla="*/ 279 h 2831"/>
                <a:gd name="T44" fmla="*/ 1288 w 3129"/>
                <a:gd name="T45" fmla="*/ 213 h 2831"/>
                <a:gd name="T46" fmla="*/ 1307 w 3129"/>
                <a:gd name="T47" fmla="*/ 139 h 2831"/>
                <a:gd name="T48" fmla="*/ 1320 w 3129"/>
                <a:gd name="T49" fmla="*/ 53 h 2831"/>
                <a:gd name="T50" fmla="*/ 1376 w 3129"/>
                <a:gd name="T51" fmla="*/ 118 h 2831"/>
                <a:gd name="T52" fmla="*/ 1435 w 3129"/>
                <a:gd name="T53" fmla="*/ 115 h 2831"/>
                <a:gd name="T54" fmla="*/ 1395 w 3129"/>
                <a:gd name="T55" fmla="*/ 66 h 2831"/>
                <a:gd name="T56" fmla="*/ 1439 w 3129"/>
                <a:gd name="T57" fmla="*/ 18 h 2831"/>
                <a:gd name="T58" fmla="*/ 1468 w 3129"/>
                <a:gd name="T59" fmla="*/ 76 h 2831"/>
                <a:gd name="T60" fmla="*/ 1522 w 3129"/>
                <a:gd name="T61" fmla="*/ 197 h 2831"/>
                <a:gd name="T62" fmla="*/ 1563 w 3129"/>
                <a:gd name="T63" fmla="*/ 365 h 2831"/>
                <a:gd name="T64" fmla="*/ 1501 w 3129"/>
                <a:gd name="T65" fmla="*/ 525 h 2831"/>
                <a:gd name="T66" fmla="*/ 1436 w 3129"/>
                <a:gd name="T67" fmla="*/ 567 h 2831"/>
                <a:gd name="T68" fmla="*/ 1446 w 3129"/>
                <a:gd name="T69" fmla="*/ 745 h 2831"/>
                <a:gd name="T70" fmla="*/ 1393 w 3129"/>
                <a:gd name="T71" fmla="*/ 907 h 2831"/>
                <a:gd name="T72" fmla="*/ 1414 w 3129"/>
                <a:gd name="T73" fmla="*/ 1021 h 2831"/>
                <a:gd name="T74" fmla="*/ 1308 w 3129"/>
                <a:gd name="T75" fmla="*/ 1155 h 2831"/>
                <a:gd name="T76" fmla="*/ 1293 w 3129"/>
                <a:gd name="T77" fmla="*/ 1093 h 2831"/>
                <a:gd name="T78" fmla="*/ 1292 w 3129"/>
                <a:gd name="T79" fmla="*/ 1035 h 2831"/>
                <a:gd name="T80" fmla="*/ 1262 w 3129"/>
                <a:gd name="T81" fmla="*/ 1120 h 2831"/>
                <a:gd name="T82" fmla="*/ 1187 w 3129"/>
                <a:gd name="T83" fmla="*/ 1150 h 2831"/>
                <a:gd name="T84" fmla="*/ 1143 w 3129"/>
                <a:gd name="T85" fmla="*/ 1212 h 2831"/>
                <a:gd name="T86" fmla="*/ 1154 w 3129"/>
                <a:gd name="T87" fmla="*/ 1144 h 2831"/>
                <a:gd name="T88" fmla="*/ 1074 w 3129"/>
                <a:gd name="T89" fmla="*/ 1168 h 2831"/>
                <a:gd name="T90" fmla="*/ 990 w 3129"/>
                <a:gd name="T91" fmla="*/ 1212 h 2831"/>
                <a:gd name="T92" fmla="*/ 920 w 3129"/>
                <a:gd name="T93" fmla="*/ 1202 h 2831"/>
                <a:gd name="T94" fmla="*/ 871 w 3129"/>
                <a:gd name="T95" fmla="*/ 1186 h 2831"/>
                <a:gd name="T96" fmla="*/ 830 w 3129"/>
                <a:gd name="T97" fmla="*/ 1177 h 2831"/>
                <a:gd name="T98" fmla="*/ 870 w 3129"/>
                <a:gd name="T99" fmla="*/ 1271 h 2831"/>
                <a:gd name="T100" fmla="*/ 783 w 3129"/>
                <a:gd name="T101" fmla="*/ 1323 h 2831"/>
                <a:gd name="T102" fmla="*/ 701 w 3129"/>
                <a:gd name="T103" fmla="*/ 1415 h 2831"/>
                <a:gd name="T104" fmla="*/ 628 w 3129"/>
                <a:gd name="T105" fmla="*/ 1357 h 2831"/>
                <a:gd name="T106" fmla="*/ 603 w 3129"/>
                <a:gd name="T107" fmla="*/ 1269 h 2831"/>
                <a:gd name="T108" fmla="*/ 631 w 3129"/>
                <a:gd name="T109" fmla="*/ 1203 h 2831"/>
                <a:gd name="T110" fmla="*/ 492 w 3129"/>
                <a:gd name="T111" fmla="*/ 1198 h 2831"/>
                <a:gd name="T112" fmla="*/ 423 w 3129"/>
                <a:gd name="T113" fmla="*/ 1238 h 2831"/>
                <a:gd name="T114" fmla="*/ 362 w 3129"/>
                <a:gd name="T115" fmla="*/ 1253 h 2831"/>
                <a:gd name="T116" fmla="*/ 311 w 3129"/>
                <a:gd name="T117" fmla="*/ 1258 h 2831"/>
                <a:gd name="T118" fmla="*/ 233 w 3129"/>
                <a:gd name="T119" fmla="*/ 1250 h 2831"/>
                <a:gd name="T120" fmla="*/ 165 w 3129"/>
                <a:gd name="T121" fmla="*/ 1325 h 2831"/>
                <a:gd name="T122" fmla="*/ 105 w 3129"/>
                <a:gd name="T123" fmla="*/ 1309 h 2831"/>
                <a:gd name="T124" fmla="*/ 51 w 3129"/>
                <a:gd name="T125" fmla="*/ 1312 h 283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129"/>
                <a:gd name="T190" fmla="*/ 0 h 2831"/>
                <a:gd name="T191" fmla="*/ 3129 w 3129"/>
                <a:gd name="T192" fmla="*/ 2831 h 283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129" h="2831">
                  <a:moveTo>
                    <a:pt x="18" y="2610"/>
                  </a:moveTo>
                  <a:lnTo>
                    <a:pt x="18" y="2612"/>
                  </a:lnTo>
                  <a:lnTo>
                    <a:pt x="16" y="2612"/>
                  </a:lnTo>
                  <a:lnTo>
                    <a:pt x="14" y="2610"/>
                  </a:lnTo>
                  <a:lnTo>
                    <a:pt x="13" y="2609"/>
                  </a:lnTo>
                  <a:lnTo>
                    <a:pt x="11" y="2605"/>
                  </a:lnTo>
                  <a:lnTo>
                    <a:pt x="8" y="2601"/>
                  </a:lnTo>
                  <a:lnTo>
                    <a:pt x="7" y="2593"/>
                  </a:lnTo>
                  <a:lnTo>
                    <a:pt x="4" y="2577"/>
                  </a:lnTo>
                  <a:lnTo>
                    <a:pt x="0" y="2567"/>
                  </a:lnTo>
                  <a:lnTo>
                    <a:pt x="0" y="2557"/>
                  </a:lnTo>
                  <a:lnTo>
                    <a:pt x="7" y="2548"/>
                  </a:lnTo>
                  <a:lnTo>
                    <a:pt x="14" y="2539"/>
                  </a:lnTo>
                  <a:lnTo>
                    <a:pt x="18" y="2532"/>
                  </a:lnTo>
                  <a:lnTo>
                    <a:pt x="18" y="2525"/>
                  </a:lnTo>
                  <a:lnTo>
                    <a:pt x="16" y="2515"/>
                  </a:lnTo>
                  <a:lnTo>
                    <a:pt x="14" y="2500"/>
                  </a:lnTo>
                  <a:lnTo>
                    <a:pt x="16" y="2486"/>
                  </a:lnTo>
                  <a:lnTo>
                    <a:pt x="24" y="2472"/>
                  </a:lnTo>
                  <a:lnTo>
                    <a:pt x="32" y="2463"/>
                  </a:lnTo>
                  <a:lnTo>
                    <a:pt x="41" y="2458"/>
                  </a:lnTo>
                  <a:lnTo>
                    <a:pt x="50" y="2456"/>
                  </a:lnTo>
                  <a:lnTo>
                    <a:pt x="63" y="2459"/>
                  </a:lnTo>
                  <a:lnTo>
                    <a:pt x="81" y="2467"/>
                  </a:lnTo>
                  <a:lnTo>
                    <a:pt x="98" y="2473"/>
                  </a:lnTo>
                  <a:lnTo>
                    <a:pt x="114" y="2472"/>
                  </a:lnTo>
                  <a:lnTo>
                    <a:pt x="128" y="2470"/>
                  </a:lnTo>
                  <a:lnTo>
                    <a:pt x="139" y="2469"/>
                  </a:lnTo>
                  <a:lnTo>
                    <a:pt x="151" y="2461"/>
                  </a:lnTo>
                  <a:lnTo>
                    <a:pt x="162" y="2450"/>
                  </a:lnTo>
                  <a:lnTo>
                    <a:pt x="174" y="2436"/>
                  </a:lnTo>
                  <a:lnTo>
                    <a:pt x="190" y="2418"/>
                  </a:lnTo>
                  <a:lnTo>
                    <a:pt x="206" y="2399"/>
                  </a:lnTo>
                  <a:lnTo>
                    <a:pt x="221" y="2385"/>
                  </a:lnTo>
                  <a:lnTo>
                    <a:pt x="237" y="2379"/>
                  </a:lnTo>
                  <a:lnTo>
                    <a:pt x="247" y="2377"/>
                  </a:lnTo>
                  <a:lnTo>
                    <a:pt x="257" y="2377"/>
                  </a:lnTo>
                  <a:lnTo>
                    <a:pt x="266" y="2377"/>
                  </a:lnTo>
                  <a:lnTo>
                    <a:pt x="279" y="2373"/>
                  </a:lnTo>
                  <a:lnTo>
                    <a:pt x="289" y="2366"/>
                  </a:lnTo>
                  <a:lnTo>
                    <a:pt x="297" y="2360"/>
                  </a:lnTo>
                  <a:lnTo>
                    <a:pt x="305" y="2352"/>
                  </a:lnTo>
                  <a:lnTo>
                    <a:pt x="314" y="2341"/>
                  </a:lnTo>
                  <a:lnTo>
                    <a:pt x="328" y="2326"/>
                  </a:lnTo>
                  <a:lnTo>
                    <a:pt x="342" y="2314"/>
                  </a:lnTo>
                  <a:lnTo>
                    <a:pt x="359" y="2298"/>
                  </a:lnTo>
                  <a:lnTo>
                    <a:pt x="378" y="2282"/>
                  </a:lnTo>
                  <a:lnTo>
                    <a:pt x="397" y="2270"/>
                  </a:lnTo>
                  <a:lnTo>
                    <a:pt x="412" y="2259"/>
                  </a:lnTo>
                  <a:lnTo>
                    <a:pt x="420" y="2256"/>
                  </a:lnTo>
                  <a:lnTo>
                    <a:pt x="426" y="2254"/>
                  </a:lnTo>
                  <a:lnTo>
                    <a:pt x="429" y="2253"/>
                  </a:lnTo>
                  <a:lnTo>
                    <a:pt x="434" y="2250"/>
                  </a:lnTo>
                  <a:lnTo>
                    <a:pt x="442" y="2242"/>
                  </a:lnTo>
                  <a:lnTo>
                    <a:pt x="449" y="2230"/>
                  </a:lnTo>
                  <a:lnTo>
                    <a:pt x="454" y="2220"/>
                  </a:lnTo>
                  <a:lnTo>
                    <a:pt x="462" y="2211"/>
                  </a:lnTo>
                  <a:lnTo>
                    <a:pt x="474" y="2202"/>
                  </a:lnTo>
                  <a:lnTo>
                    <a:pt x="488" y="2194"/>
                  </a:lnTo>
                  <a:lnTo>
                    <a:pt x="501" y="2189"/>
                  </a:lnTo>
                  <a:lnTo>
                    <a:pt x="512" y="2183"/>
                  </a:lnTo>
                  <a:lnTo>
                    <a:pt x="521" y="2175"/>
                  </a:lnTo>
                  <a:lnTo>
                    <a:pt x="532" y="2164"/>
                  </a:lnTo>
                  <a:lnTo>
                    <a:pt x="536" y="2154"/>
                  </a:lnTo>
                  <a:lnTo>
                    <a:pt x="538" y="2144"/>
                  </a:lnTo>
                  <a:lnTo>
                    <a:pt x="538" y="2141"/>
                  </a:lnTo>
                  <a:lnTo>
                    <a:pt x="536" y="2138"/>
                  </a:lnTo>
                  <a:lnTo>
                    <a:pt x="535" y="2135"/>
                  </a:lnTo>
                  <a:lnTo>
                    <a:pt x="533" y="2133"/>
                  </a:lnTo>
                  <a:lnTo>
                    <a:pt x="532" y="2132"/>
                  </a:lnTo>
                  <a:lnTo>
                    <a:pt x="532" y="2129"/>
                  </a:lnTo>
                  <a:lnTo>
                    <a:pt x="532" y="2127"/>
                  </a:lnTo>
                  <a:lnTo>
                    <a:pt x="533" y="2126"/>
                  </a:lnTo>
                  <a:lnTo>
                    <a:pt x="538" y="2123"/>
                  </a:lnTo>
                  <a:lnTo>
                    <a:pt x="546" y="2119"/>
                  </a:lnTo>
                  <a:lnTo>
                    <a:pt x="550" y="2118"/>
                  </a:lnTo>
                  <a:lnTo>
                    <a:pt x="555" y="2116"/>
                  </a:lnTo>
                  <a:lnTo>
                    <a:pt x="560" y="2113"/>
                  </a:lnTo>
                  <a:lnTo>
                    <a:pt x="571" y="2109"/>
                  </a:lnTo>
                  <a:lnTo>
                    <a:pt x="581" y="2102"/>
                  </a:lnTo>
                  <a:lnTo>
                    <a:pt x="591" y="2099"/>
                  </a:lnTo>
                  <a:lnTo>
                    <a:pt x="600" y="2098"/>
                  </a:lnTo>
                  <a:lnTo>
                    <a:pt x="614" y="2096"/>
                  </a:lnTo>
                  <a:lnTo>
                    <a:pt x="630" y="2093"/>
                  </a:lnTo>
                  <a:lnTo>
                    <a:pt x="639" y="2090"/>
                  </a:lnTo>
                  <a:lnTo>
                    <a:pt x="650" y="2085"/>
                  </a:lnTo>
                  <a:lnTo>
                    <a:pt x="664" y="2079"/>
                  </a:lnTo>
                  <a:lnTo>
                    <a:pt x="675" y="2077"/>
                  </a:lnTo>
                  <a:lnTo>
                    <a:pt x="682" y="2077"/>
                  </a:lnTo>
                  <a:lnTo>
                    <a:pt x="687" y="2081"/>
                  </a:lnTo>
                  <a:lnTo>
                    <a:pt x="693" y="2084"/>
                  </a:lnTo>
                  <a:lnTo>
                    <a:pt x="701" y="2087"/>
                  </a:lnTo>
                  <a:lnTo>
                    <a:pt x="707" y="2090"/>
                  </a:lnTo>
                  <a:lnTo>
                    <a:pt x="709" y="2096"/>
                  </a:lnTo>
                  <a:lnTo>
                    <a:pt x="709" y="2101"/>
                  </a:lnTo>
                  <a:lnTo>
                    <a:pt x="709" y="2107"/>
                  </a:lnTo>
                  <a:lnTo>
                    <a:pt x="712" y="2113"/>
                  </a:lnTo>
                  <a:lnTo>
                    <a:pt x="720" y="2118"/>
                  </a:lnTo>
                  <a:lnTo>
                    <a:pt x="737" y="2121"/>
                  </a:lnTo>
                  <a:lnTo>
                    <a:pt x="754" y="2119"/>
                  </a:lnTo>
                  <a:lnTo>
                    <a:pt x="769" y="2115"/>
                  </a:lnTo>
                  <a:lnTo>
                    <a:pt x="787" y="2110"/>
                  </a:lnTo>
                  <a:lnTo>
                    <a:pt x="800" y="2107"/>
                  </a:lnTo>
                  <a:lnTo>
                    <a:pt x="811" y="2107"/>
                  </a:lnTo>
                  <a:lnTo>
                    <a:pt x="824" y="2107"/>
                  </a:lnTo>
                  <a:lnTo>
                    <a:pt x="842" y="2109"/>
                  </a:lnTo>
                  <a:lnTo>
                    <a:pt x="864" y="2112"/>
                  </a:lnTo>
                  <a:lnTo>
                    <a:pt x="880" y="2115"/>
                  </a:lnTo>
                  <a:lnTo>
                    <a:pt x="895" y="2118"/>
                  </a:lnTo>
                  <a:lnTo>
                    <a:pt x="914" y="2116"/>
                  </a:lnTo>
                  <a:lnTo>
                    <a:pt x="926" y="2115"/>
                  </a:lnTo>
                  <a:lnTo>
                    <a:pt x="934" y="2115"/>
                  </a:lnTo>
                  <a:lnTo>
                    <a:pt x="942" y="2115"/>
                  </a:lnTo>
                  <a:lnTo>
                    <a:pt x="948" y="2115"/>
                  </a:lnTo>
                  <a:lnTo>
                    <a:pt x="957" y="2113"/>
                  </a:lnTo>
                  <a:lnTo>
                    <a:pt x="970" y="2109"/>
                  </a:lnTo>
                  <a:lnTo>
                    <a:pt x="984" y="2101"/>
                  </a:lnTo>
                  <a:lnTo>
                    <a:pt x="993" y="2095"/>
                  </a:lnTo>
                  <a:lnTo>
                    <a:pt x="1002" y="2090"/>
                  </a:lnTo>
                  <a:lnTo>
                    <a:pt x="1013" y="2084"/>
                  </a:lnTo>
                  <a:lnTo>
                    <a:pt x="1029" y="2079"/>
                  </a:lnTo>
                  <a:lnTo>
                    <a:pt x="1046" y="2073"/>
                  </a:lnTo>
                  <a:lnTo>
                    <a:pt x="1057" y="2068"/>
                  </a:lnTo>
                  <a:lnTo>
                    <a:pt x="1068" y="2065"/>
                  </a:lnTo>
                  <a:lnTo>
                    <a:pt x="1080" y="2064"/>
                  </a:lnTo>
                  <a:lnTo>
                    <a:pt x="1097" y="2064"/>
                  </a:lnTo>
                  <a:lnTo>
                    <a:pt x="1111" y="2064"/>
                  </a:lnTo>
                  <a:lnTo>
                    <a:pt x="1120" y="2064"/>
                  </a:lnTo>
                  <a:lnTo>
                    <a:pt x="1127" y="2062"/>
                  </a:lnTo>
                  <a:lnTo>
                    <a:pt x="1133" y="2062"/>
                  </a:lnTo>
                  <a:lnTo>
                    <a:pt x="1139" y="2062"/>
                  </a:lnTo>
                  <a:lnTo>
                    <a:pt x="1152" y="2065"/>
                  </a:lnTo>
                  <a:lnTo>
                    <a:pt x="1166" y="2068"/>
                  </a:lnTo>
                  <a:lnTo>
                    <a:pt x="1173" y="2071"/>
                  </a:lnTo>
                  <a:lnTo>
                    <a:pt x="1180" y="2073"/>
                  </a:lnTo>
                  <a:lnTo>
                    <a:pt x="1187" y="2070"/>
                  </a:lnTo>
                  <a:lnTo>
                    <a:pt x="1198" y="2064"/>
                  </a:lnTo>
                  <a:lnTo>
                    <a:pt x="1211" y="2056"/>
                  </a:lnTo>
                  <a:lnTo>
                    <a:pt x="1218" y="2048"/>
                  </a:lnTo>
                  <a:lnTo>
                    <a:pt x="1226" y="2042"/>
                  </a:lnTo>
                  <a:lnTo>
                    <a:pt x="1235" y="2037"/>
                  </a:lnTo>
                  <a:lnTo>
                    <a:pt x="1249" y="2034"/>
                  </a:lnTo>
                  <a:lnTo>
                    <a:pt x="1267" y="2032"/>
                  </a:lnTo>
                  <a:lnTo>
                    <a:pt x="1276" y="2031"/>
                  </a:lnTo>
                  <a:lnTo>
                    <a:pt x="1282" y="2034"/>
                  </a:lnTo>
                  <a:lnTo>
                    <a:pt x="1287" y="2042"/>
                  </a:lnTo>
                  <a:lnTo>
                    <a:pt x="1287" y="2053"/>
                  </a:lnTo>
                  <a:lnTo>
                    <a:pt x="1282" y="2064"/>
                  </a:lnTo>
                  <a:lnTo>
                    <a:pt x="1276" y="2074"/>
                  </a:lnTo>
                  <a:lnTo>
                    <a:pt x="1270" y="2087"/>
                  </a:lnTo>
                  <a:lnTo>
                    <a:pt x="1268" y="2096"/>
                  </a:lnTo>
                  <a:lnTo>
                    <a:pt x="1270" y="2102"/>
                  </a:lnTo>
                  <a:lnTo>
                    <a:pt x="1274" y="2107"/>
                  </a:lnTo>
                  <a:lnTo>
                    <a:pt x="1282" y="2115"/>
                  </a:lnTo>
                  <a:lnTo>
                    <a:pt x="1287" y="2121"/>
                  </a:lnTo>
                  <a:lnTo>
                    <a:pt x="1293" y="2126"/>
                  </a:lnTo>
                  <a:lnTo>
                    <a:pt x="1296" y="2129"/>
                  </a:lnTo>
                  <a:lnTo>
                    <a:pt x="1301" y="2130"/>
                  </a:lnTo>
                  <a:lnTo>
                    <a:pt x="1304" y="2129"/>
                  </a:lnTo>
                  <a:lnTo>
                    <a:pt x="1305" y="2126"/>
                  </a:lnTo>
                  <a:lnTo>
                    <a:pt x="1304" y="2121"/>
                  </a:lnTo>
                  <a:lnTo>
                    <a:pt x="1302" y="2116"/>
                  </a:lnTo>
                  <a:lnTo>
                    <a:pt x="1305" y="2110"/>
                  </a:lnTo>
                  <a:lnTo>
                    <a:pt x="1313" y="2102"/>
                  </a:lnTo>
                  <a:lnTo>
                    <a:pt x="1326" y="2095"/>
                  </a:lnTo>
                  <a:lnTo>
                    <a:pt x="1335" y="2088"/>
                  </a:lnTo>
                  <a:lnTo>
                    <a:pt x="1340" y="2087"/>
                  </a:lnTo>
                  <a:lnTo>
                    <a:pt x="1343" y="2093"/>
                  </a:lnTo>
                  <a:lnTo>
                    <a:pt x="1344" y="2104"/>
                  </a:lnTo>
                  <a:lnTo>
                    <a:pt x="1347" y="2113"/>
                  </a:lnTo>
                  <a:lnTo>
                    <a:pt x="1357" y="2121"/>
                  </a:lnTo>
                  <a:lnTo>
                    <a:pt x="1364" y="2124"/>
                  </a:lnTo>
                  <a:lnTo>
                    <a:pt x="1372" y="2124"/>
                  </a:lnTo>
                  <a:lnTo>
                    <a:pt x="1380" y="2124"/>
                  </a:lnTo>
                  <a:lnTo>
                    <a:pt x="1391" y="2121"/>
                  </a:lnTo>
                  <a:lnTo>
                    <a:pt x="1403" y="2118"/>
                  </a:lnTo>
                  <a:lnTo>
                    <a:pt x="1413" y="2115"/>
                  </a:lnTo>
                  <a:lnTo>
                    <a:pt x="1422" y="2112"/>
                  </a:lnTo>
                  <a:lnTo>
                    <a:pt x="1431" y="2105"/>
                  </a:lnTo>
                  <a:lnTo>
                    <a:pt x="1437" y="2102"/>
                  </a:lnTo>
                  <a:lnTo>
                    <a:pt x="1442" y="2099"/>
                  </a:lnTo>
                  <a:lnTo>
                    <a:pt x="1445" y="2098"/>
                  </a:lnTo>
                  <a:lnTo>
                    <a:pt x="1450" y="2095"/>
                  </a:lnTo>
                  <a:lnTo>
                    <a:pt x="1456" y="2090"/>
                  </a:lnTo>
                  <a:lnTo>
                    <a:pt x="1465" y="2081"/>
                  </a:lnTo>
                  <a:lnTo>
                    <a:pt x="1475" y="2068"/>
                  </a:lnTo>
                  <a:lnTo>
                    <a:pt x="1481" y="2059"/>
                  </a:lnTo>
                  <a:lnTo>
                    <a:pt x="1484" y="2053"/>
                  </a:lnTo>
                  <a:lnTo>
                    <a:pt x="1487" y="2046"/>
                  </a:lnTo>
                  <a:lnTo>
                    <a:pt x="1495" y="2042"/>
                  </a:lnTo>
                  <a:lnTo>
                    <a:pt x="1498" y="2039"/>
                  </a:lnTo>
                  <a:lnTo>
                    <a:pt x="1503" y="2039"/>
                  </a:lnTo>
                  <a:lnTo>
                    <a:pt x="1506" y="2039"/>
                  </a:lnTo>
                  <a:lnTo>
                    <a:pt x="1509" y="2039"/>
                  </a:lnTo>
                  <a:lnTo>
                    <a:pt x="1512" y="2039"/>
                  </a:lnTo>
                  <a:lnTo>
                    <a:pt x="1515" y="2039"/>
                  </a:lnTo>
                  <a:lnTo>
                    <a:pt x="1517" y="2039"/>
                  </a:lnTo>
                  <a:lnTo>
                    <a:pt x="1518" y="2037"/>
                  </a:lnTo>
                  <a:lnTo>
                    <a:pt x="1518" y="2036"/>
                  </a:lnTo>
                  <a:lnTo>
                    <a:pt x="1518" y="2034"/>
                  </a:lnTo>
                  <a:lnTo>
                    <a:pt x="1517" y="2029"/>
                  </a:lnTo>
                  <a:lnTo>
                    <a:pt x="1513" y="2025"/>
                  </a:lnTo>
                  <a:lnTo>
                    <a:pt x="1506" y="2014"/>
                  </a:lnTo>
                  <a:lnTo>
                    <a:pt x="1495" y="2005"/>
                  </a:lnTo>
                  <a:lnTo>
                    <a:pt x="1484" y="1995"/>
                  </a:lnTo>
                  <a:lnTo>
                    <a:pt x="1475" y="1987"/>
                  </a:lnTo>
                  <a:lnTo>
                    <a:pt x="1470" y="1980"/>
                  </a:lnTo>
                  <a:lnTo>
                    <a:pt x="1472" y="1970"/>
                  </a:lnTo>
                  <a:lnTo>
                    <a:pt x="1478" y="1953"/>
                  </a:lnTo>
                  <a:lnTo>
                    <a:pt x="1482" y="1938"/>
                  </a:lnTo>
                  <a:lnTo>
                    <a:pt x="1490" y="1921"/>
                  </a:lnTo>
                  <a:lnTo>
                    <a:pt x="1503" y="1907"/>
                  </a:lnTo>
                  <a:lnTo>
                    <a:pt x="1512" y="1897"/>
                  </a:lnTo>
                  <a:lnTo>
                    <a:pt x="1520" y="1890"/>
                  </a:lnTo>
                  <a:lnTo>
                    <a:pt x="1526" y="1882"/>
                  </a:lnTo>
                  <a:lnTo>
                    <a:pt x="1534" y="1874"/>
                  </a:lnTo>
                  <a:lnTo>
                    <a:pt x="1545" y="1863"/>
                  </a:lnTo>
                  <a:lnTo>
                    <a:pt x="1563" y="1846"/>
                  </a:lnTo>
                  <a:lnTo>
                    <a:pt x="1583" y="1827"/>
                  </a:lnTo>
                  <a:lnTo>
                    <a:pt x="1604" y="1807"/>
                  </a:lnTo>
                  <a:lnTo>
                    <a:pt x="1622" y="1789"/>
                  </a:lnTo>
                  <a:lnTo>
                    <a:pt x="1642" y="1767"/>
                  </a:lnTo>
                  <a:lnTo>
                    <a:pt x="1658" y="1745"/>
                  </a:lnTo>
                  <a:lnTo>
                    <a:pt x="1670" y="1720"/>
                  </a:lnTo>
                  <a:lnTo>
                    <a:pt x="1683" y="1695"/>
                  </a:lnTo>
                  <a:lnTo>
                    <a:pt x="1695" y="1669"/>
                  </a:lnTo>
                  <a:lnTo>
                    <a:pt x="1703" y="1646"/>
                  </a:lnTo>
                  <a:lnTo>
                    <a:pt x="1705" y="1630"/>
                  </a:lnTo>
                  <a:lnTo>
                    <a:pt x="1701" y="1618"/>
                  </a:lnTo>
                  <a:lnTo>
                    <a:pt x="1698" y="1602"/>
                  </a:lnTo>
                  <a:lnTo>
                    <a:pt x="1692" y="1585"/>
                  </a:lnTo>
                  <a:lnTo>
                    <a:pt x="1686" y="1568"/>
                  </a:lnTo>
                  <a:lnTo>
                    <a:pt x="1680" y="1554"/>
                  </a:lnTo>
                  <a:lnTo>
                    <a:pt x="1678" y="1542"/>
                  </a:lnTo>
                  <a:lnTo>
                    <a:pt x="1681" y="1526"/>
                  </a:lnTo>
                  <a:lnTo>
                    <a:pt x="1684" y="1515"/>
                  </a:lnTo>
                  <a:lnTo>
                    <a:pt x="1684" y="1505"/>
                  </a:lnTo>
                  <a:lnTo>
                    <a:pt x="1686" y="1495"/>
                  </a:lnTo>
                  <a:lnTo>
                    <a:pt x="1691" y="1486"/>
                  </a:lnTo>
                  <a:lnTo>
                    <a:pt x="1701" y="1478"/>
                  </a:lnTo>
                  <a:lnTo>
                    <a:pt x="1715" y="1473"/>
                  </a:lnTo>
                  <a:lnTo>
                    <a:pt x="1728" y="1472"/>
                  </a:lnTo>
                  <a:lnTo>
                    <a:pt x="1739" y="1470"/>
                  </a:lnTo>
                  <a:lnTo>
                    <a:pt x="1753" y="1467"/>
                  </a:lnTo>
                  <a:lnTo>
                    <a:pt x="1767" y="1461"/>
                  </a:lnTo>
                  <a:lnTo>
                    <a:pt x="1784" y="1450"/>
                  </a:lnTo>
                  <a:lnTo>
                    <a:pt x="1799" y="1442"/>
                  </a:lnTo>
                  <a:lnTo>
                    <a:pt x="1812" y="1435"/>
                  </a:lnTo>
                  <a:lnTo>
                    <a:pt x="1829" y="1428"/>
                  </a:lnTo>
                  <a:lnTo>
                    <a:pt x="1841" y="1424"/>
                  </a:lnTo>
                  <a:lnTo>
                    <a:pt x="1852" y="1418"/>
                  </a:lnTo>
                  <a:lnTo>
                    <a:pt x="1860" y="1414"/>
                  </a:lnTo>
                  <a:lnTo>
                    <a:pt x="1866" y="1414"/>
                  </a:lnTo>
                  <a:lnTo>
                    <a:pt x="1869" y="1421"/>
                  </a:lnTo>
                  <a:lnTo>
                    <a:pt x="1872" y="1430"/>
                  </a:lnTo>
                  <a:lnTo>
                    <a:pt x="1874" y="1441"/>
                  </a:lnTo>
                  <a:lnTo>
                    <a:pt x="1872" y="1450"/>
                  </a:lnTo>
                  <a:lnTo>
                    <a:pt x="1868" y="1459"/>
                  </a:lnTo>
                  <a:lnTo>
                    <a:pt x="1857" y="1466"/>
                  </a:lnTo>
                  <a:lnTo>
                    <a:pt x="1849" y="1469"/>
                  </a:lnTo>
                  <a:lnTo>
                    <a:pt x="1844" y="1470"/>
                  </a:lnTo>
                  <a:lnTo>
                    <a:pt x="1840" y="1472"/>
                  </a:lnTo>
                  <a:lnTo>
                    <a:pt x="1837" y="1473"/>
                  </a:lnTo>
                  <a:lnTo>
                    <a:pt x="1833" y="1475"/>
                  </a:lnTo>
                  <a:lnTo>
                    <a:pt x="1833" y="1478"/>
                  </a:lnTo>
                  <a:lnTo>
                    <a:pt x="1835" y="1480"/>
                  </a:lnTo>
                  <a:lnTo>
                    <a:pt x="1837" y="1483"/>
                  </a:lnTo>
                  <a:lnTo>
                    <a:pt x="1843" y="1491"/>
                  </a:lnTo>
                  <a:lnTo>
                    <a:pt x="1846" y="1497"/>
                  </a:lnTo>
                  <a:lnTo>
                    <a:pt x="1847" y="1501"/>
                  </a:lnTo>
                  <a:lnTo>
                    <a:pt x="1844" y="1506"/>
                  </a:lnTo>
                  <a:lnTo>
                    <a:pt x="1835" y="1509"/>
                  </a:lnTo>
                  <a:lnTo>
                    <a:pt x="1824" y="1509"/>
                  </a:lnTo>
                  <a:lnTo>
                    <a:pt x="1816" y="1508"/>
                  </a:lnTo>
                  <a:lnTo>
                    <a:pt x="1810" y="1508"/>
                  </a:lnTo>
                  <a:lnTo>
                    <a:pt x="1804" y="1509"/>
                  </a:lnTo>
                  <a:lnTo>
                    <a:pt x="1798" y="1517"/>
                  </a:lnTo>
                  <a:lnTo>
                    <a:pt x="1790" y="1528"/>
                  </a:lnTo>
                  <a:lnTo>
                    <a:pt x="1784" y="1536"/>
                  </a:lnTo>
                  <a:lnTo>
                    <a:pt x="1778" y="1539"/>
                  </a:lnTo>
                  <a:lnTo>
                    <a:pt x="1767" y="1539"/>
                  </a:lnTo>
                  <a:lnTo>
                    <a:pt x="1759" y="1536"/>
                  </a:lnTo>
                  <a:lnTo>
                    <a:pt x="1754" y="1532"/>
                  </a:lnTo>
                  <a:lnTo>
                    <a:pt x="1750" y="1532"/>
                  </a:lnTo>
                  <a:lnTo>
                    <a:pt x="1746" y="1536"/>
                  </a:lnTo>
                  <a:lnTo>
                    <a:pt x="1742" y="1543"/>
                  </a:lnTo>
                  <a:lnTo>
                    <a:pt x="1736" y="1556"/>
                  </a:lnTo>
                  <a:lnTo>
                    <a:pt x="1731" y="1564"/>
                  </a:lnTo>
                  <a:lnTo>
                    <a:pt x="1731" y="1570"/>
                  </a:lnTo>
                  <a:lnTo>
                    <a:pt x="1740" y="1576"/>
                  </a:lnTo>
                  <a:lnTo>
                    <a:pt x="1750" y="1577"/>
                  </a:lnTo>
                  <a:lnTo>
                    <a:pt x="1759" y="1576"/>
                  </a:lnTo>
                  <a:lnTo>
                    <a:pt x="1768" y="1573"/>
                  </a:lnTo>
                  <a:lnTo>
                    <a:pt x="1774" y="1571"/>
                  </a:lnTo>
                  <a:lnTo>
                    <a:pt x="1781" y="1573"/>
                  </a:lnTo>
                  <a:lnTo>
                    <a:pt x="1784" y="1579"/>
                  </a:lnTo>
                  <a:lnTo>
                    <a:pt x="1785" y="1599"/>
                  </a:lnTo>
                  <a:lnTo>
                    <a:pt x="1781" y="1618"/>
                  </a:lnTo>
                  <a:lnTo>
                    <a:pt x="1774" y="1635"/>
                  </a:lnTo>
                  <a:lnTo>
                    <a:pt x="1770" y="1646"/>
                  </a:lnTo>
                  <a:lnTo>
                    <a:pt x="1768" y="1655"/>
                  </a:lnTo>
                  <a:lnTo>
                    <a:pt x="1771" y="1663"/>
                  </a:lnTo>
                  <a:lnTo>
                    <a:pt x="1781" y="1671"/>
                  </a:lnTo>
                  <a:lnTo>
                    <a:pt x="1792" y="1677"/>
                  </a:lnTo>
                  <a:lnTo>
                    <a:pt x="1802" y="1682"/>
                  </a:lnTo>
                  <a:lnTo>
                    <a:pt x="1813" y="1688"/>
                  </a:lnTo>
                  <a:lnTo>
                    <a:pt x="1827" y="1689"/>
                  </a:lnTo>
                  <a:lnTo>
                    <a:pt x="1840" y="1691"/>
                  </a:lnTo>
                  <a:lnTo>
                    <a:pt x="1847" y="1691"/>
                  </a:lnTo>
                  <a:lnTo>
                    <a:pt x="1855" y="1689"/>
                  </a:lnTo>
                  <a:lnTo>
                    <a:pt x="1860" y="1683"/>
                  </a:lnTo>
                  <a:lnTo>
                    <a:pt x="1868" y="1674"/>
                  </a:lnTo>
                  <a:lnTo>
                    <a:pt x="1871" y="1664"/>
                  </a:lnTo>
                  <a:lnTo>
                    <a:pt x="1872" y="1657"/>
                  </a:lnTo>
                  <a:lnTo>
                    <a:pt x="1874" y="1650"/>
                  </a:lnTo>
                  <a:lnTo>
                    <a:pt x="1875" y="1644"/>
                  </a:lnTo>
                  <a:lnTo>
                    <a:pt x="1882" y="1638"/>
                  </a:lnTo>
                  <a:lnTo>
                    <a:pt x="1893" y="1632"/>
                  </a:lnTo>
                  <a:lnTo>
                    <a:pt x="1905" y="1627"/>
                  </a:lnTo>
                  <a:lnTo>
                    <a:pt x="1916" y="1624"/>
                  </a:lnTo>
                  <a:lnTo>
                    <a:pt x="1928" y="1621"/>
                  </a:lnTo>
                  <a:lnTo>
                    <a:pt x="1941" y="1619"/>
                  </a:lnTo>
                  <a:lnTo>
                    <a:pt x="1955" y="1613"/>
                  </a:lnTo>
                  <a:lnTo>
                    <a:pt x="1973" y="1605"/>
                  </a:lnTo>
                  <a:lnTo>
                    <a:pt x="2001" y="1590"/>
                  </a:lnTo>
                  <a:lnTo>
                    <a:pt x="2025" y="1579"/>
                  </a:lnTo>
                  <a:lnTo>
                    <a:pt x="2043" y="1568"/>
                  </a:lnTo>
                  <a:lnTo>
                    <a:pt x="2056" y="1560"/>
                  </a:lnTo>
                  <a:lnTo>
                    <a:pt x="2062" y="1556"/>
                  </a:lnTo>
                  <a:lnTo>
                    <a:pt x="2065" y="1551"/>
                  </a:lnTo>
                  <a:lnTo>
                    <a:pt x="2070" y="1546"/>
                  </a:lnTo>
                  <a:lnTo>
                    <a:pt x="2077" y="1543"/>
                  </a:lnTo>
                  <a:lnTo>
                    <a:pt x="2091" y="1542"/>
                  </a:lnTo>
                  <a:lnTo>
                    <a:pt x="2110" y="1537"/>
                  </a:lnTo>
                  <a:lnTo>
                    <a:pt x="2126" y="1529"/>
                  </a:lnTo>
                  <a:lnTo>
                    <a:pt x="2138" y="1518"/>
                  </a:lnTo>
                  <a:lnTo>
                    <a:pt x="2149" y="1508"/>
                  </a:lnTo>
                  <a:lnTo>
                    <a:pt x="2158" y="1497"/>
                  </a:lnTo>
                  <a:lnTo>
                    <a:pt x="2166" y="1489"/>
                  </a:lnTo>
                  <a:lnTo>
                    <a:pt x="2174" y="1486"/>
                  </a:lnTo>
                  <a:lnTo>
                    <a:pt x="2181" y="1481"/>
                  </a:lnTo>
                  <a:lnTo>
                    <a:pt x="2191" y="1475"/>
                  </a:lnTo>
                  <a:lnTo>
                    <a:pt x="2200" y="1463"/>
                  </a:lnTo>
                  <a:lnTo>
                    <a:pt x="2209" y="1449"/>
                  </a:lnTo>
                  <a:lnTo>
                    <a:pt x="2216" y="1438"/>
                  </a:lnTo>
                  <a:lnTo>
                    <a:pt x="2220" y="1430"/>
                  </a:lnTo>
                  <a:lnTo>
                    <a:pt x="2226" y="1421"/>
                  </a:lnTo>
                  <a:lnTo>
                    <a:pt x="2237" y="1410"/>
                  </a:lnTo>
                  <a:lnTo>
                    <a:pt x="2245" y="1402"/>
                  </a:lnTo>
                  <a:lnTo>
                    <a:pt x="2250" y="1396"/>
                  </a:lnTo>
                  <a:lnTo>
                    <a:pt x="2253" y="1391"/>
                  </a:lnTo>
                  <a:lnTo>
                    <a:pt x="2256" y="1385"/>
                  </a:lnTo>
                  <a:lnTo>
                    <a:pt x="2259" y="1374"/>
                  </a:lnTo>
                  <a:lnTo>
                    <a:pt x="2264" y="1359"/>
                  </a:lnTo>
                  <a:lnTo>
                    <a:pt x="2267" y="1346"/>
                  </a:lnTo>
                  <a:lnTo>
                    <a:pt x="2267" y="1335"/>
                  </a:lnTo>
                  <a:lnTo>
                    <a:pt x="2265" y="1327"/>
                  </a:lnTo>
                  <a:lnTo>
                    <a:pt x="2264" y="1321"/>
                  </a:lnTo>
                  <a:lnTo>
                    <a:pt x="2265" y="1317"/>
                  </a:lnTo>
                  <a:lnTo>
                    <a:pt x="2272" y="1309"/>
                  </a:lnTo>
                  <a:lnTo>
                    <a:pt x="2286" y="1301"/>
                  </a:lnTo>
                  <a:lnTo>
                    <a:pt x="2306" y="1289"/>
                  </a:lnTo>
                  <a:lnTo>
                    <a:pt x="2324" y="1279"/>
                  </a:lnTo>
                  <a:lnTo>
                    <a:pt x="2340" y="1273"/>
                  </a:lnTo>
                  <a:lnTo>
                    <a:pt x="2359" y="1265"/>
                  </a:lnTo>
                  <a:lnTo>
                    <a:pt x="2382" y="1255"/>
                  </a:lnTo>
                  <a:lnTo>
                    <a:pt x="2397" y="1247"/>
                  </a:lnTo>
                  <a:lnTo>
                    <a:pt x="2408" y="1241"/>
                  </a:lnTo>
                  <a:lnTo>
                    <a:pt x="2413" y="1234"/>
                  </a:lnTo>
                  <a:lnTo>
                    <a:pt x="2416" y="1230"/>
                  </a:lnTo>
                  <a:lnTo>
                    <a:pt x="2418" y="1223"/>
                  </a:lnTo>
                  <a:lnTo>
                    <a:pt x="2421" y="1216"/>
                  </a:lnTo>
                  <a:lnTo>
                    <a:pt x="2424" y="1206"/>
                  </a:lnTo>
                  <a:lnTo>
                    <a:pt x="2430" y="1194"/>
                  </a:lnTo>
                  <a:lnTo>
                    <a:pt x="2432" y="1185"/>
                  </a:lnTo>
                  <a:lnTo>
                    <a:pt x="2433" y="1174"/>
                  </a:lnTo>
                  <a:lnTo>
                    <a:pt x="2433" y="1161"/>
                  </a:lnTo>
                  <a:lnTo>
                    <a:pt x="2436" y="1143"/>
                  </a:lnTo>
                  <a:lnTo>
                    <a:pt x="2438" y="1124"/>
                  </a:lnTo>
                  <a:lnTo>
                    <a:pt x="2439" y="1107"/>
                  </a:lnTo>
                  <a:lnTo>
                    <a:pt x="2439" y="1090"/>
                  </a:lnTo>
                  <a:lnTo>
                    <a:pt x="2444" y="1074"/>
                  </a:lnTo>
                  <a:lnTo>
                    <a:pt x="2455" y="1057"/>
                  </a:lnTo>
                  <a:lnTo>
                    <a:pt x="2466" y="1042"/>
                  </a:lnTo>
                  <a:lnTo>
                    <a:pt x="2475" y="1028"/>
                  </a:lnTo>
                  <a:lnTo>
                    <a:pt x="2481" y="1017"/>
                  </a:lnTo>
                  <a:lnTo>
                    <a:pt x="2487" y="1006"/>
                  </a:lnTo>
                  <a:lnTo>
                    <a:pt x="2495" y="997"/>
                  </a:lnTo>
                  <a:lnTo>
                    <a:pt x="2500" y="992"/>
                  </a:lnTo>
                  <a:lnTo>
                    <a:pt x="2503" y="991"/>
                  </a:lnTo>
                  <a:lnTo>
                    <a:pt x="2505" y="989"/>
                  </a:lnTo>
                  <a:lnTo>
                    <a:pt x="2506" y="987"/>
                  </a:lnTo>
                  <a:lnTo>
                    <a:pt x="2508" y="987"/>
                  </a:lnTo>
                  <a:lnTo>
                    <a:pt x="2509" y="987"/>
                  </a:lnTo>
                  <a:lnTo>
                    <a:pt x="2511" y="987"/>
                  </a:lnTo>
                  <a:lnTo>
                    <a:pt x="2512" y="986"/>
                  </a:lnTo>
                  <a:lnTo>
                    <a:pt x="2514" y="983"/>
                  </a:lnTo>
                  <a:lnTo>
                    <a:pt x="2517" y="980"/>
                  </a:lnTo>
                  <a:lnTo>
                    <a:pt x="2522" y="972"/>
                  </a:lnTo>
                  <a:lnTo>
                    <a:pt x="2523" y="966"/>
                  </a:lnTo>
                  <a:lnTo>
                    <a:pt x="2523" y="958"/>
                  </a:lnTo>
                  <a:lnTo>
                    <a:pt x="2523" y="950"/>
                  </a:lnTo>
                  <a:lnTo>
                    <a:pt x="2526" y="938"/>
                  </a:lnTo>
                  <a:lnTo>
                    <a:pt x="2531" y="919"/>
                  </a:lnTo>
                  <a:lnTo>
                    <a:pt x="2537" y="890"/>
                  </a:lnTo>
                  <a:lnTo>
                    <a:pt x="2542" y="865"/>
                  </a:lnTo>
                  <a:lnTo>
                    <a:pt x="2545" y="843"/>
                  </a:lnTo>
                  <a:lnTo>
                    <a:pt x="2548" y="826"/>
                  </a:lnTo>
                  <a:lnTo>
                    <a:pt x="2551" y="817"/>
                  </a:lnTo>
                  <a:lnTo>
                    <a:pt x="2551" y="810"/>
                  </a:lnTo>
                  <a:lnTo>
                    <a:pt x="2553" y="804"/>
                  </a:lnTo>
                  <a:lnTo>
                    <a:pt x="2554" y="798"/>
                  </a:lnTo>
                  <a:lnTo>
                    <a:pt x="2559" y="792"/>
                  </a:lnTo>
                  <a:lnTo>
                    <a:pt x="2567" y="781"/>
                  </a:lnTo>
                  <a:lnTo>
                    <a:pt x="2576" y="768"/>
                  </a:lnTo>
                  <a:lnTo>
                    <a:pt x="2582" y="758"/>
                  </a:lnTo>
                  <a:lnTo>
                    <a:pt x="2585" y="748"/>
                  </a:lnTo>
                  <a:lnTo>
                    <a:pt x="2587" y="737"/>
                  </a:lnTo>
                  <a:lnTo>
                    <a:pt x="2587" y="722"/>
                  </a:lnTo>
                  <a:lnTo>
                    <a:pt x="2587" y="703"/>
                  </a:lnTo>
                  <a:lnTo>
                    <a:pt x="2590" y="686"/>
                  </a:lnTo>
                  <a:lnTo>
                    <a:pt x="2593" y="669"/>
                  </a:lnTo>
                  <a:lnTo>
                    <a:pt x="2593" y="650"/>
                  </a:lnTo>
                  <a:lnTo>
                    <a:pt x="2590" y="632"/>
                  </a:lnTo>
                  <a:lnTo>
                    <a:pt x="2587" y="618"/>
                  </a:lnTo>
                  <a:lnTo>
                    <a:pt x="2581" y="609"/>
                  </a:lnTo>
                  <a:lnTo>
                    <a:pt x="2571" y="598"/>
                  </a:lnTo>
                  <a:lnTo>
                    <a:pt x="2560" y="590"/>
                  </a:lnTo>
                  <a:lnTo>
                    <a:pt x="2551" y="588"/>
                  </a:lnTo>
                  <a:lnTo>
                    <a:pt x="2540" y="588"/>
                  </a:lnTo>
                  <a:lnTo>
                    <a:pt x="2528" y="588"/>
                  </a:lnTo>
                  <a:lnTo>
                    <a:pt x="2517" y="588"/>
                  </a:lnTo>
                  <a:lnTo>
                    <a:pt x="2508" y="588"/>
                  </a:lnTo>
                  <a:lnTo>
                    <a:pt x="2500" y="587"/>
                  </a:lnTo>
                  <a:lnTo>
                    <a:pt x="2495" y="581"/>
                  </a:lnTo>
                  <a:lnTo>
                    <a:pt x="2494" y="570"/>
                  </a:lnTo>
                  <a:lnTo>
                    <a:pt x="2492" y="559"/>
                  </a:lnTo>
                  <a:lnTo>
                    <a:pt x="2492" y="550"/>
                  </a:lnTo>
                  <a:lnTo>
                    <a:pt x="2492" y="542"/>
                  </a:lnTo>
                  <a:lnTo>
                    <a:pt x="2494" y="537"/>
                  </a:lnTo>
                  <a:lnTo>
                    <a:pt x="2500" y="534"/>
                  </a:lnTo>
                  <a:lnTo>
                    <a:pt x="2511" y="536"/>
                  </a:lnTo>
                  <a:lnTo>
                    <a:pt x="2526" y="540"/>
                  </a:lnTo>
                  <a:lnTo>
                    <a:pt x="2536" y="546"/>
                  </a:lnTo>
                  <a:lnTo>
                    <a:pt x="2543" y="550"/>
                  </a:lnTo>
                  <a:lnTo>
                    <a:pt x="2548" y="548"/>
                  </a:lnTo>
                  <a:lnTo>
                    <a:pt x="2553" y="536"/>
                  </a:lnTo>
                  <a:lnTo>
                    <a:pt x="2557" y="523"/>
                  </a:lnTo>
                  <a:lnTo>
                    <a:pt x="2560" y="514"/>
                  </a:lnTo>
                  <a:lnTo>
                    <a:pt x="2565" y="508"/>
                  </a:lnTo>
                  <a:lnTo>
                    <a:pt x="2568" y="498"/>
                  </a:lnTo>
                  <a:lnTo>
                    <a:pt x="2571" y="486"/>
                  </a:lnTo>
                  <a:lnTo>
                    <a:pt x="2574" y="470"/>
                  </a:lnTo>
                  <a:lnTo>
                    <a:pt x="2579" y="459"/>
                  </a:lnTo>
                  <a:lnTo>
                    <a:pt x="2581" y="450"/>
                  </a:lnTo>
                  <a:lnTo>
                    <a:pt x="2581" y="439"/>
                  </a:lnTo>
                  <a:lnTo>
                    <a:pt x="2576" y="427"/>
                  </a:lnTo>
                  <a:lnTo>
                    <a:pt x="2567" y="411"/>
                  </a:lnTo>
                  <a:lnTo>
                    <a:pt x="2560" y="402"/>
                  </a:lnTo>
                  <a:lnTo>
                    <a:pt x="2554" y="391"/>
                  </a:lnTo>
                  <a:lnTo>
                    <a:pt x="2551" y="380"/>
                  </a:lnTo>
                  <a:lnTo>
                    <a:pt x="2546" y="369"/>
                  </a:lnTo>
                  <a:lnTo>
                    <a:pt x="2542" y="362"/>
                  </a:lnTo>
                  <a:lnTo>
                    <a:pt x="2534" y="354"/>
                  </a:lnTo>
                  <a:lnTo>
                    <a:pt x="2531" y="345"/>
                  </a:lnTo>
                  <a:lnTo>
                    <a:pt x="2531" y="334"/>
                  </a:lnTo>
                  <a:lnTo>
                    <a:pt x="2536" y="321"/>
                  </a:lnTo>
                  <a:lnTo>
                    <a:pt x="2543" y="310"/>
                  </a:lnTo>
                  <a:lnTo>
                    <a:pt x="2553" y="301"/>
                  </a:lnTo>
                  <a:lnTo>
                    <a:pt x="2560" y="290"/>
                  </a:lnTo>
                  <a:lnTo>
                    <a:pt x="2564" y="282"/>
                  </a:lnTo>
                  <a:lnTo>
                    <a:pt x="2565" y="276"/>
                  </a:lnTo>
                  <a:lnTo>
                    <a:pt x="2568" y="275"/>
                  </a:lnTo>
                  <a:lnTo>
                    <a:pt x="2574" y="273"/>
                  </a:lnTo>
                  <a:lnTo>
                    <a:pt x="2587" y="275"/>
                  </a:lnTo>
                  <a:lnTo>
                    <a:pt x="2604" y="276"/>
                  </a:lnTo>
                  <a:lnTo>
                    <a:pt x="2615" y="278"/>
                  </a:lnTo>
                  <a:lnTo>
                    <a:pt x="2623" y="273"/>
                  </a:lnTo>
                  <a:lnTo>
                    <a:pt x="2630" y="261"/>
                  </a:lnTo>
                  <a:lnTo>
                    <a:pt x="2640" y="242"/>
                  </a:lnTo>
                  <a:lnTo>
                    <a:pt x="2644" y="225"/>
                  </a:lnTo>
                  <a:lnTo>
                    <a:pt x="2646" y="205"/>
                  </a:lnTo>
                  <a:lnTo>
                    <a:pt x="2649" y="196"/>
                  </a:lnTo>
                  <a:lnTo>
                    <a:pt x="2651" y="192"/>
                  </a:lnTo>
                  <a:lnTo>
                    <a:pt x="2655" y="189"/>
                  </a:lnTo>
                  <a:lnTo>
                    <a:pt x="2657" y="188"/>
                  </a:lnTo>
                  <a:lnTo>
                    <a:pt x="2658" y="183"/>
                  </a:lnTo>
                  <a:lnTo>
                    <a:pt x="2655" y="177"/>
                  </a:lnTo>
                  <a:lnTo>
                    <a:pt x="2651" y="166"/>
                  </a:lnTo>
                  <a:lnTo>
                    <a:pt x="2646" y="158"/>
                  </a:lnTo>
                  <a:lnTo>
                    <a:pt x="2641" y="152"/>
                  </a:lnTo>
                  <a:lnTo>
                    <a:pt x="2641" y="146"/>
                  </a:lnTo>
                  <a:lnTo>
                    <a:pt x="2644" y="138"/>
                  </a:lnTo>
                  <a:lnTo>
                    <a:pt x="2646" y="130"/>
                  </a:lnTo>
                  <a:lnTo>
                    <a:pt x="2644" y="121"/>
                  </a:lnTo>
                  <a:lnTo>
                    <a:pt x="2643" y="113"/>
                  </a:lnTo>
                  <a:lnTo>
                    <a:pt x="2641" y="107"/>
                  </a:lnTo>
                  <a:lnTo>
                    <a:pt x="2641" y="101"/>
                  </a:lnTo>
                  <a:lnTo>
                    <a:pt x="2646" y="99"/>
                  </a:lnTo>
                  <a:lnTo>
                    <a:pt x="2654" y="99"/>
                  </a:lnTo>
                  <a:lnTo>
                    <a:pt x="2668" y="105"/>
                  </a:lnTo>
                  <a:lnTo>
                    <a:pt x="2677" y="112"/>
                  </a:lnTo>
                  <a:lnTo>
                    <a:pt x="2685" y="118"/>
                  </a:lnTo>
                  <a:lnTo>
                    <a:pt x="2691" y="121"/>
                  </a:lnTo>
                  <a:lnTo>
                    <a:pt x="2699" y="119"/>
                  </a:lnTo>
                  <a:lnTo>
                    <a:pt x="2706" y="112"/>
                  </a:lnTo>
                  <a:lnTo>
                    <a:pt x="2714" y="109"/>
                  </a:lnTo>
                  <a:lnTo>
                    <a:pt x="2719" y="109"/>
                  </a:lnTo>
                  <a:lnTo>
                    <a:pt x="2727" y="116"/>
                  </a:lnTo>
                  <a:lnTo>
                    <a:pt x="2731" y="132"/>
                  </a:lnTo>
                  <a:lnTo>
                    <a:pt x="2733" y="150"/>
                  </a:lnTo>
                  <a:lnTo>
                    <a:pt x="2733" y="174"/>
                  </a:lnTo>
                  <a:lnTo>
                    <a:pt x="2734" y="188"/>
                  </a:lnTo>
                  <a:lnTo>
                    <a:pt x="2734" y="203"/>
                  </a:lnTo>
                  <a:lnTo>
                    <a:pt x="2738" y="217"/>
                  </a:lnTo>
                  <a:lnTo>
                    <a:pt x="2744" y="228"/>
                  </a:lnTo>
                  <a:lnTo>
                    <a:pt x="2753" y="236"/>
                  </a:lnTo>
                  <a:lnTo>
                    <a:pt x="2766" y="242"/>
                  </a:lnTo>
                  <a:lnTo>
                    <a:pt x="2775" y="248"/>
                  </a:lnTo>
                  <a:lnTo>
                    <a:pt x="2783" y="251"/>
                  </a:lnTo>
                  <a:lnTo>
                    <a:pt x="2787" y="250"/>
                  </a:lnTo>
                  <a:lnTo>
                    <a:pt x="2793" y="239"/>
                  </a:lnTo>
                  <a:lnTo>
                    <a:pt x="2793" y="228"/>
                  </a:lnTo>
                  <a:lnTo>
                    <a:pt x="2792" y="216"/>
                  </a:lnTo>
                  <a:lnTo>
                    <a:pt x="2787" y="203"/>
                  </a:lnTo>
                  <a:lnTo>
                    <a:pt x="2783" y="192"/>
                  </a:lnTo>
                  <a:lnTo>
                    <a:pt x="2781" y="185"/>
                  </a:lnTo>
                  <a:lnTo>
                    <a:pt x="2783" y="178"/>
                  </a:lnTo>
                  <a:lnTo>
                    <a:pt x="2789" y="177"/>
                  </a:lnTo>
                  <a:lnTo>
                    <a:pt x="2803" y="182"/>
                  </a:lnTo>
                  <a:lnTo>
                    <a:pt x="2815" y="189"/>
                  </a:lnTo>
                  <a:lnTo>
                    <a:pt x="2828" y="199"/>
                  </a:lnTo>
                  <a:lnTo>
                    <a:pt x="2840" y="209"/>
                  </a:lnTo>
                  <a:lnTo>
                    <a:pt x="2851" y="217"/>
                  </a:lnTo>
                  <a:lnTo>
                    <a:pt x="2859" y="225"/>
                  </a:lnTo>
                  <a:lnTo>
                    <a:pt x="2865" y="230"/>
                  </a:lnTo>
                  <a:lnTo>
                    <a:pt x="2871" y="230"/>
                  </a:lnTo>
                  <a:lnTo>
                    <a:pt x="2877" y="222"/>
                  </a:lnTo>
                  <a:lnTo>
                    <a:pt x="2890" y="188"/>
                  </a:lnTo>
                  <a:lnTo>
                    <a:pt x="2894" y="154"/>
                  </a:lnTo>
                  <a:lnTo>
                    <a:pt x="2896" y="141"/>
                  </a:lnTo>
                  <a:lnTo>
                    <a:pt x="2899" y="130"/>
                  </a:lnTo>
                  <a:lnTo>
                    <a:pt x="2901" y="121"/>
                  </a:lnTo>
                  <a:lnTo>
                    <a:pt x="2898" y="112"/>
                  </a:lnTo>
                  <a:lnTo>
                    <a:pt x="2890" y="104"/>
                  </a:lnTo>
                  <a:lnTo>
                    <a:pt x="2879" y="98"/>
                  </a:lnTo>
                  <a:lnTo>
                    <a:pt x="2870" y="96"/>
                  </a:lnTo>
                  <a:lnTo>
                    <a:pt x="2863" y="98"/>
                  </a:lnTo>
                  <a:lnTo>
                    <a:pt x="2857" y="102"/>
                  </a:lnTo>
                  <a:lnTo>
                    <a:pt x="2851" y="109"/>
                  </a:lnTo>
                  <a:lnTo>
                    <a:pt x="2843" y="116"/>
                  </a:lnTo>
                  <a:lnTo>
                    <a:pt x="2835" y="119"/>
                  </a:lnTo>
                  <a:lnTo>
                    <a:pt x="2826" y="119"/>
                  </a:lnTo>
                  <a:lnTo>
                    <a:pt x="2811" y="119"/>
                  </a:lnTo>
                  <a:lnTo>
                    <a:pt x="2803" y="123"/>
                  </a:lnTo>
                  <a:lnTo>
                    <a:pt x="2797" y="127"/>
                  </a:lnTo>
                  <a:lnTo>
                    <a:pt x="2790" y="133"/>
                  </a:lnTo>
                  <a:lnTo>
                    <a:pt x="2787" y="140"/>
                  </a:lnTo>
                  <a:lnTo>
                    <a:pt x="2783" y="143"/>
                  </a:lnTo>
                  <a:lnTo>
                    <a:pt x="2779" y="143"/>
                  </a:lnTo>
                  <a:lnTo>
                    <a:pt x="2773" y="135"/>
                  </a:lnTo>
                  <a:lnTo>
                    <a:pt x="2766" y="119"/>
                  </a:lnTo>
                  <a:lnTo>
                    <a:pt x="2762" y="107"/>
                  </a:lnTo>
                  <a:lnTo>
                    <a:pt x="2764" y="93"/>
                  </a:lnTo>
                  <a:lnTo>
                    <a:pt x="2769" y="76"/>
                  </a:lnTo>
                  <a:lnTo>
                    <a:pt x="2773" y="62"/>
                  </a:lnTo>
                  <a:lnTo>
                    <a:pt x="2775" y="46"/>
                  </a:lnTo>
                  <a:lnTo>
                    <a:pt x="2778" y="31"/>
                  </a:lnTo>
                  <a:lnTo>
                    <a:pt x="2783" y="18"/>
                  </a:lnTo>
                  <a:lnTo>
                    <a:pt x="2789" y="8"/>
                  </a:lnTo>
                  <a:lnTo>
                    <a:pt x="2800" y="1"/>
                  </a:lnTo>
                  <a:lnTo>
                    <a:pt x="2815" y="0"/>
                  </a:lnTo>
                  <a:lnTo>
                    <a:pt x="2832" y="5"/>
                  </a:lnTo>
                  <a:lnTo>
                    <a:pt x="2849" y="11"/>
                  </a:lnTo>
                  <a:lnTo>
                    <a:pt x="2863" y="20"/>
                  </a:lnTo>
                  <a:lnTo>
                    <a:pt x="2874" y="28"/>
                  </a:lnTo>
                  <a:lnTo>
                    <a:pt x="2879" y="36"/>
                  </a:lnTo>
                  <a:lnTo>
                    <a:pt x="2882" y="45"/>
                  </a:lnTo>
                  <a:lnTo>
                    <a:pt x="2885" y="53"/>
                  </a:lnTo>
                  <a:lnTo>
                    <a:pt x="2887" y="59"/>
                  </a:lnTo>
                  <a:lnTo>
                    <a:pt x="2891" y="60"/>
                  </a:lnTo>
                  <a:lnTo>
                    <a:pt x="2898" y="60"/>
                  </a:lnTo>
                  <a:lnTo>
                    <a:pt x="2907" y="54"/>
                  </a:lnTo>
                  <a:lnTo>
                    <a:pt x="2916" y="46"/>
                  </a:lnTo>
                  <a:lnTo>
                    <a:pt x="2924" y="39"/>
                  </a:lnTo>
                  <a:lnTo>
                    <a:pt x="2932" y="34"/>
                  </a:lnTo>
                  <a:lnTo>
                    <a:pt x="2943" y="32"/>
                  </a:lnTo>
                  <a:lnTo>
                    <a:pt x="2949" y="36"/>
                  </a:lnTo>
                  <a:lnTo>
                    <a:pt x="2952" y="43"/>
                  </a:lnTo>
                  <a:lnTo>
                    <a:pt x="2952" y="54"/>
                  </a:lnTo>
                  <a:lnTo>
                    <a:pt x="2950" y="67"/>
                  </a:lnTo>
                  <a:lnTo>
                    <a:pt x="2946" y="79"/>
                  </a:lnTo>
                  <a:lnTo>
                    <a:pt x="2943" y="90"/>
                  </a:lnTo>
                  <a:lnTo>
                    <a:pt x="2939" y="99"/>
                  </a:lnTo>
                  <a:lnTo>
                    <a:pt x="2936" y="113"/>
                  </a:lnTo>
                  <a:lnTo>
                    <a:pt x="2936" y="132"/>
                  </a:lnTo>
                  <a:lnTo>
                    <a:pt x="2936" y="152"/>
                  </a:lnTo>
                  <a:lnTo>
                    <a:pt x="2938" y="171"/>
                  </a:lnTo>
                  <a:lnTo>
                    <a:pt x="2939" y="185"/>
                  </a:lnTo>
                  <a:lnTo>
                    <a:pt x="2941" y="199"/>
                  </a:lnTo>
                  <a:lnTo>
                    <a:pt x="2943" y="219"/>
                  </a:lnTo>
                  <a:lnTo>
                    <a:pt x="2944" y="241"/>
                  </a:lnTo>
                  <a:lnTo>
                    <a:pt x="2946" y="262"/>
                  </a:lnTo>
                  <a:lnTo>
                    <a:pt x="2949" y="282"/>
                  </a:lnTo>
                  <a:lnTo>
                    <a:pt x="2950" y="296"/>
                  </a:lnTo>
                  <a:lnTo>
                    <a:pt x="2955" y="309"/>
                  </a:lnTo>
                  <a:lnTo>
                    <a:pt x="2958" y="320"/>
                  </a:lnTo>
                  <a:lnTo>
                    <a:pt x="2964" y="329"/>
                  </a:lnTo>
                  <a:lnTo>
                    <a:pt x="2971" y="335"/>
                  </a:lnTo>
                  <a:lnTo>
                    <a:pt x="2980" y="337"/>
                  </a:lnTo>
                  <a:lnTo>
                    <a:pt x="2992" y="338"/>
                  </a:lnTo>
                  <a:lnTo>
                    <a:pt x="3002" y="343"/>
                  </a:lnTo>
                  <a:lnTo>
                    <a:pt x="3009" y="352"/>
                  </a:lnTo>
                  <a:lnTo>
                    <a:pt x="3017" y="363"/>
                  </a:lnTo>
                  <a:lnTo>
                    <a:pt x="3023" y="373"/>
                  </a:lnTo>
                  <a:lnTo>
                    <a:pt x="3033" y="383"/>
                  </a:lnTo>
                  <a:lnTo>
                    <a:pt x="3044" y="394"/>
                  </a:lnTo>
                  <a:lnTo>
                    <a:pt x="3054" y="408"/>
                  </a:lnTo>
                  <a:lnTo>
                    <a:pt x="3062" y="424"/>
                  </a:lnTo>
                  <a:lnTo>
                    <a:pt x="3067" y="442"/>
                  </a:lnTo>
                  <a:lnTo>
                    <a:pt x="3070" y="477"/>
                  </a:lnTo>
                  <a:lnTo>
                    <a:pt x="3076" y="503"/>
                  </a:lnTo>
                  <a:lnTo>
                    <a:pt x="3089" y="528"/>
                  </a:lnTo>
                  <a:lnTo>
                    <a:pt x="3098" y="539"/>
                  </a:lnTo>
                  <a:lnTo>
                    <a:pt x="3106" y="546"/>
                  </a:lnTo>
                  <a:lnTo>
                    <a:pt x="3112" y="553"/>
                  </a:lnTo>
                  <a:lnTo>
                    <a:pt x="3115" y="562"/>
                  </a:lnTo>
                  <a:lnTo>
                    <a:pt x="3117" y="577"/>
                  </a:lnTo>
                  <a:lnTo>
                    <a:pt x="3118" y="598"/>
                  </a:lnTo>
                  <a:lnTo>
                    <a:pt x="3121" y="616"/>
                  </a:lnTo>
                  <a:lnTo>
                    <a:pt x="3124" y="632"/>
                  </a:lnTo>
                  <a:lnTo>
                    <a:pt x="3123" y="650"/>
                  </a:lnTo>
                  <a:lnTo>
                    <a:pt x="3123" y="669"/>
                  </a:lnTo>
                  <a:lnTo>
                    <a:pt x="3126" y="688"/>
                  </a:lnTo>
                  <a:lnTo>
                    <a:pt x="3129" y="703"/>
                  </a:lnTo>
                  <a:lnTo>
                    <a:pt x="3129" y="716"/>
                  </a:lnTo>
                  <a:lnTo>
                    <a:pt x="3126" y="731"/>
                  </a:lnTo>
                  <a:lnTo>
                    <a:pt x="3121" y="753"/>
                  </a:lnTo>
                  <a:lnTo>
                    <a:pt x="3115" y="776"/>
                  </a:lnTo>
                  <a:lnTo>
                    <a:pt x="3107" y="800"/>
                  </a:lnTo>
                  <a:lnTo>
                    <a:pt x="3096" y="818"/>
                  </a:lnTo>
                  <a:lnTo>
                    <a:pt x="3087" y="829"/>
                  </a:lnTo>
                  <a:lnTo>
                    <a:pt x="3078" y="838"/>
                  </a:lnTo>
                  <a:lnTo>
                    <a:pt x="3070" y="849"/>
                  </a:lnTo>
                  <a:lnTo>
                    <a:pt x="3064" y="860"/>
                  </a:lnTo>
                  <a:lnTo>
                    <a:pt x="3056" y="871"/>
                  </a:lnTo>
                  <a:lnTo>
                    <a:pt x="3047" y="883"/>
                  </a:lnTo>
                  <a:lnTo>
                    <a:pt x="3036" y="900"/>
                  </a:lnTo>
                  <a:lnTo>
                    <a:pt x="3025" y="918"/>
                  </a:lnTo>
                  <a:lnTo>
                    <a:pt x="3016" y="932"/>
                  </a:lnTo>
                  <a:lnTo>
                    <a:pt x="3009" y="944"/>
                  </a:lnTo>
                  <a:lnTo>
                    <a:pt x="3009" y="959"/>
                  </a:lnTo>
                  <a:lnTo>
                    <a:pt x="3009" y="977"/>
                  </a:lnTo>
                  <a:lnTo>
                    <a:pt x="3008" y="995"/>
                  </a:lnTo>
                  <a:lnTo>
                    <a:pt x="3006" y="1017"/>
                  </a:lnTo>
                  <a:lnTo>
                    <a:pt x="3003" y="1036"/>
                  </a:lnTo>
                  <a:lnTo>
                    <a:pt x="3003" y="1051"/>
                  </a:lnTo>
                  <a:lnTo>
                    <a:pt x="3006" y="1067"/>
                  </a:lnTo>
                  <a:lnTo>
                    <a:pt x="3011" y="1082"/>
                  </a:lnTo>
                  <a:lnTo>
                    <a:pt x="3017" y="1098"/>
                  </a:lnTo>
                  <a:lnTo>
                    <a:pt x="3020" y="1112"/>
                  </a:lnTo>
                  <a:lnTo>
                    <a:pt x="3019" y="1121"/>
                  </a:lnTo>
                  <a:lnTo>
                    <a:pt x="3014" y="1129"/>
                  </a:lnTo>
                  <a:lnTo>
                    <a:pt x="3008" y="1133"/>
                  </a:lnTo>
                  <a:lnTo>
                    <a:pt x="3000" y="1135"/>
                  </a:lnTo>
                  <a:lnTo>
                    <a:pt x="2991" y="1130"/>
                  </a:lnTo>
                  <a:lnTo>
                    <a:pt x="2981" y="1118"/>
                  </a:lnTo>
                  <a:lnTo>
                    <a:pt x="2969" y="1101"/>
                  </a:lnTo>
                  <a:lnTo>
                    <a:pt x="2957" y="1091"/>
                  </a:lnTo>
                  <a:lnTo>
                    <a:pt x="2944" y="1087"/>
                  </a:lnTo>
                  <a:lnTo>
                    <a:pt x="2930" y="1091"/>
                  </a:lnTo>
                  <a:lnTo>
                    <a:pt x="2912" y="1101"/>
                  </a:lnTo>
                  <a:lnTo>
                    <a:pt x="2894" y="1107"/>
                  </a:lnTo>
                  <a:lnTo>
                    <a:pt x="2887" y="1110"/>
                  </a:lnTo>
                  <a:lnTo>
                    <a:pt x="2882" y="1113"/>
                  </a:lnTo>
                  <a:lnTo>
                    <a:pt x="2879" y="1121"/>
                  </a:lnTo>
                  <a:lnTo>
                    <a:pt x="2873" y="1135"/>
                  </a:lnTo>
                  <a:lnTo>
                    <a:pt x="2866" y="1155"/>
                  </a:lnTo>
                  <a:lnTo>
                    <a:pt x="2862" y="1174"/>
                  </a:lnTo>
                  <a:lnTo>
                    <a:pt x="2857" y="1191"/>
                  </a:lnTo>
                  <a:lnTo>
                    <a:pt x="2854" y="1208"/>
                  </a:lnTo>
                  <a:lnTo>
                    <a:pt x="2853" y="1228"/>
                  </a:lnTo>
                  <a:lnTo>
                    <a:pt x="2851" y="1253"/>
                  </a:lnTo>
                  <a:lnTo>
                    <a:pt x="2853" y="1273"/>
                  </a:lnTo>
                  <a:lnTo>
                    <a:pt x="2854" y="1287"/>
                  </a:lnTo>
                  <a:lnTo>
                    <a:pt x="2859" y="1298"/>
                  </a:lnTo>
                  <a:lnTo>
                    <a:pt x="2865" y="1304"/>
                  </a:lnTo>
                  <a:lnTo>
                    <a:pt x="2870" y="1310"/>
                  </a:lnTo>
                  <a:lnTo>
                    <a:pt x="2876" y="1318"/>
                  </a:lnTo>
                  <a:lnTo>
                    <a:pt x="2882" y="1329"/>
                  </a:lnTo>
                  <a:lnTo>
                    <a:pt x="2887" y="1345"/>
                  </a:lnTo>
                  <a:lnTo>
                    <a:pt x="2890" y="1366"/>
                  </a:lnTo>
                  <a:lnTo>
                    <a:pt x="2891" y="1393"/>
                  </a:lnTo>
                  <a:lnTo>
                    <a:pt x="2890" y="1425"/>
                  </a:lnTo>
                  <a:lnTo>
                    <a:pt x="2888" y="1452"/>
                  </a:lnTo>
                  <a:lnTo>
                    <a:pt x="2890" y="1473"/>
                  </a:lnTo>
                  <a:lnTo>
                    <a:pt x="2893" y="1491"/>
                  </a:lnTo>
                  <a:lnTo>
                    <a:pt x="2894" y="1506"/>
                  </a:lnTo>
                  <a:lnTo>
                    <a:pt x="2893" y="1522"/>
                  </a:lnTo>
                  <a:lnTo>
                    <a:pt x="2888" y="1539"/>
                  </a:lnTo>
                  <a:lnTo>
                    <a:pt x="2882" y="1560"/>
                  </a:lnTo>
                  <a:lnTo>
                    <a:pt x="2879" y="1577"/>
                  </a:lnTo>
                  <a:lnTo>
                    <a:pt x="2876" y="1590"/>
                  </a:lnTo>
                  <a:lnTo>
                    <a:pt x="2873" y="1599"/>
                  </a:lnTo>
                  <a:lnTo>
                    <a:pt x="2866" y="1605"/>
                  </a:lnTo>
                  <a:lnTo>
                    <a:pt x="2857" y="1612"/>
                  </a:lnTo>
                  <a:lnTo>
                    <a:pt x="2846" y="1624"/>
                  </a:lnTo>
                  <a:lnTo>
                    <a:pt x="2834" y="1640"/>
                  </a:lnTo>
                  <a:lnTo>
                    <a:pt x="2823" y="1661"/>
                  </a:lnTo>
                  <a:lnTo>
                    <a:pt x="2812" y="1688"/>
                  </a:lnTo>
                  <a:lnTo>
                    <a:pt x="2804" y="1714"/>
                  </a:lnTo>
                  <a:lnTo>
                    <a:pt x="2797" y="1737"/>
                  </a:lnTo>
                  <a:lnTo>
                    <a:pt x="2790" y="1758"/>
                  </a:lnTo>
                  <a:lnTo>
                    <a:pt x="2786" y="1775"/>
                  </a:lnTo>
                  <a:lnTo>
                    <a:pt x="2787" y="1789"/>
                  </a:lnTo>
                  <a:lnTo>
                    <a:pt x="2789" y="1803"/>
                  </a:lnTo>
                  <a:lnTo>
                    <a:pt x="2786" y="1815"/>
                  </a:lnTo>
                  <a:lnTo>
                    <a:pt x="2783" y="1827"/>
                  </a:lnTo>
                  <a:lnTo>
                    <a:pt x="2781" y="1843"/>
                  </a:lnTo>
                  <a:lnTo>
                    <a:pt x="2781" y="1859"/>
                  </a:lnTo>
                  <a:lnTo>
                    <a:pt x="2786" y="1877"/>
                  </a:lnTo>
                  <a:lnTo>
                    <a:pt x="2790" y="1897"/>
                  </a:lnTo>
                  <a:lnTo>
                    <a:pt x="2797" y="1919"/>
                  </a:lnTo>
                  <a:lnTo>
                    <a:pt x="2804" y="1936"/>
                  </a:lnTo>
                  <a:lnTo>
                    <a:pt x="2811" y="1949"/>
                  </a:lnTo>
                  <a:lnTo>
                    <a:pt x="2818" y="1958"/>
                  </a:lnTo>
                  <a:lnTo>
                    <a:pt x="2828" y="1969"/>
                  </a:lnTo>
                  <a:lnTo>
                    <a:pt x="2839" y="1983"/>
                  </a:lnTo>
                  <a:lnTo>
                    <a:pt x="2849" y="1997"/>
                  </a:lnTo>
                  <a:lnTo>
                    <a:pt x="2860" y="2011"/>
                  </a:lnTo>
                  <a:lnTo>
                    <a:pt x="2868" y="2022"/>
                  </a:lnTo>
                  <a:lnTo>
                    <a:pt x="2873" y="2031"/>
                  </a:lnTo>
                  <a:lnTo>
                    <a:pt x="2873" y="2037"/>
                  </a:lnTo>
                  <a:lnTo>
                    <a:pt x="2865" y="2040"/>
                  </a:lnTo>
                  <a:lnTo>
                    <a:pt x="2854" y="2042"/>
                  </a:lnTo>
                  <a:lnTo>
                    <a:pt x="2842" y="2040"/>
                  </a:lnTo>
                  <a:lnTo>
                    <a:pt x="2828" y="2042"/>
                  </a:lnTo>
                  <a:lnTo>
                    <a:pt x="2815" y="2046"/>
                  </a:lnTo>
                  <a:lnTo>
                    <a:pt x="2793" y="2060"/>
                  </a:lnTo>
                  <a:lnTo>
                    <a:pt x="2772" y="2079"/>
                  </a:lnTo>
                  <a:lnTo>
                    <a:pt x="2753" y="2101"/>
                  </a:lnTo>
                  <a:lnTo>
                    <a:pt x="2745" y="2116"/>
                  </a:lnTo>
                  <a:lnTo>
                    <a:pt x="2739" y="2130"/>
                  </a:lnTo>
                  <a:lnTo>
                    <a:pt x="2738" y="2144"/>
                  </a:lnTo>
                  <a:lnTo>
                    <a:pt x="2739" y="2160"/>
                  </a:lnTo>
                  <a:lnTo>
                    <a:pt x="2739" y="2177"/>
                  </a:lnTo>
                  <a:lnTo>
                    <a:pt x="2741" y="2194"/>
                  </a:lnTo>
                  <a:lnTo>
                    <a:pt x="2738" y="2211"/>
                  </a:lnTo>
                  <a:lnTo>
                    <a:pt x="2730" y="2225"/>
                  </a:lnTo>
                  <a:lnTo>
                    <a:pt x="2717" y="2234"/>
                  </a:lnTo>
                  <a:lnTo>
                    <a:pt x="2700" y="2239"/>
                  </a:lnTo>
                  <a:lnTo>
                    <a:pt x="2685" y="2244"/>
                  </a:lnTo>
                  <a:lnTo>
                    <a:pt x="2668" y="2250"/>
                  </a:lnTo>
                  <a:lnTo>
                    <a:pt x="2649" y="2265"/>
                  </a:lnTo>
                  <a:lnTo>
                    <a:pt x="2632" y="2281"/>
                  </a:lnTo>
                  <a:lnTo>
                    <a:pt x="2623" y="2298"/>
                  </a:lnTo>
                  <a:lnTo>
                    <a:pt x="2616" y="2310"/>
                  </a:lnTo>
                  <a:lnTo>
                    <a:pt x="2612" y="2320"/>
                  </a:lnTo>
                  <a:lnTo>
                    <a:pt x="2604" y="2323"/>
                  </a:lnTo>
                  <a:lnTo>
                    <a:pt x="2595" y="2321"/>
                  </a:lnTo>
                  <a:lnTo>
                    <a:pt x="2587" y="2318"/>
                  </a:lnTo>
                  <a:lnTo>
                    <a:pt x="2579" y="2317"/>
                  </a:lnTo>
                  <a:lnTo>
                    <a:pt x="2573" y="2314"/>
                  </a:lnTo>
                  <a:lnTo>
                    <a:pt x="2568" y="2310"/>
                  </a:lnTo>
                  <a:lnTo>
                    <a:pt x="2567" y="2306"/>
                  </a:lnTo>
                  <a:lnTo>
                    <a:pt x="2567" y="2296"/>
                  </a:lnTo>
                  <a:lnTo>
                    <a:pt x="2571" y="2284"/>
                  </a:lnTo>
                  <a:lnTo>
                    <a:pt x="2576" y="2275"/>
                  </a:lnTo>
                  <a:lnTo>
                    <a:pt x="2579" y="2267"/>
                  </a:lnTo>
                  <a:lnTo>
                    <a:pt x="2582" y="2258"/>
                  </a:lnTo>
                  <a:lnTo>
                    <a:pt x="2582" y="2244"/>
                  </a:lnTo>
                  <a:lnTo>
                    <a:pt x="2582" y="2231"/>
                  </a:lnTo>
                  <a:lnTo>
                    <a:pt x="2582" y="2223"/>
                  </a:lnTo>
                  <a:lnTo>
                    <a:pt x="2584" y="2217"/>
                  </a:lnTo>
                  <a:lnTo>
                    <a:pt x="2585" y="2209"/>
                  </a:lnTo>
                  <a:lnTo>
                    <a:pt x="2587" y="2197"/>
                  </a:lnTo>
                  <a:lnTo>
                    <a:pt x="2587" y="2186"/>
                  </a:lnTo>
                  <a:lnTo>
                    <a:pt x="2585" y="2178"/>
                  </a:lnTo>
                  <a:lnTo>
                    <a:pt x="2584" y="2172"/>
                  </a:lnTo>
                  <a:lnTo>
                    <a:pt x="2584" y="2166"/>
                  </a:lnTo>
                  <a:lnTo>
                    <a:pt x="2587" y="2158"/>
                  </a:lnTo>
                  <a:lnTo>
                    <a:pt x="2595" y="2150"/>
                  </a:lnTo>
                  <a:lnTo>
                    <a:pt x="2602" y="2143"/>
                  </a:lnTo>
                  <a:lnTo>
                    <a:pt x="2607" y="2136"/>
                  </a:lnTo>
                  <a:lnTo>
                    <a:pt x="2610" y="2133"/>
                  </a:lnTo>
                  <a:lnTo>
                    <a:pt x="2613" y="2129"/>
                  </a:lnTo>
                  <a:lnTo>
                    <a:pt x="2618" y="2123"/>
                  </a:lnTo>
                  <a:lnTo>
                    <a:pt x="2626" y="2112"/>
                  </a:lnTo>
                  <a:lnTo>
                    <a:pt x="2637" y="2101"/>
                  </a:lnTo>
                  <a:lnTo>
                    <a:pt x="2643" y="2091"/>
                  </a:lnTo>
                  <a:lnTo>
                    <a:pt x="2646" y="2085"/>
                  </a:lnTo>
                  <a:lnTo>
                    <a:pt x="2643" y="2077"/>
                  </a:lnTo>
                  <a:lnTo>
                    <a:pt x="2635" y="2068"/>
                  </a:lnTo>
                  <a:lnTo>
                    <a:pt x="2623" y="2060"/>
                  </a:lnTo>
                  <a:lnTo>
                    <a:pt x="2609" y="2060"/>
                  </a:lnTo>
                  <a:lnTo>
                    <a:pt x="2596" y="2064"/>
                  </a:lnTo>
                  <a:lnTo>
                    <a:pt x="2585" y="2070"/>
                  </a:lnTo>
                  <a:lnTo>
                    <a:pt x="2576" y="2073"/>
                  </a:lnTo>
                  <a:lnTo>
                    <a:pt x="2567" y="2079"/>
                  </a:lnTo>
                  <a:lnTo>
                    <a:pt x="2559" y="2087"/>
                  </a:lnTo>
                  <a:lnTo>
                    <a:pt x="2553" y="2099"/>
                  </a:lnTo>
                  <a:lnTo>
                    <a:pt x="2545" y="2110"/>
                  </a:lnTo>
                  <a:lnTo>
                    <a:pt x="2539" y="2116"/>
                  </a:lnTo>
                  <a:lnTo>
                    <a:pt x="2533" y="2119"/>
                  </a:lnTo>
                  <a:lnTo>
                    <a:pt x="2526" y="2121"/>
                  </a:lnTo>
                  <a:lnTo>
                    <a:pt x="2522" y="2126"/>
                  </a:lnTo>
                  <a:lnTo>
                    <a:pt x="2519" y="2132"/>
                  </a:lnTo>
                  <a:lnTo>
                    <a:pt x="2519" y="2144"/>
                  </a:lnTo>
                  <a:lnTo>
                    <a:pt x="2525" y="2161"/>
                  </a:lnTo>
                  <a:lnTo>
                    <a:pt x="2529" y="2174"/>
                  </a:lnTo>
                  <a:lnTo>
                    <a:pt x="2534" y="2186"/>
                  </a:lnTo>
                  <a:lnTo>
                    <a:pt x="2537" y="2200"/>
                  </a:lnTo>
                  <a:lnTo>
                    <a:pt x="2539" y="2213"/>
                  </a:lnTo>
                  <a:lnTo>
                    <a:pt x="2539" y="2223"/>
                  </a:lnTo>
                  <a:lnTo>
                    <a:pt x="2539" y="2231"/>
                  </a:lnTo>
                  <a:lnTo>
                    <a:pt x="2534" y="2237"/>
                  </a:lnTo>
                  <a:lnTo>
                    <a:pt x="2525" y="2241"/>
                  </a:lnTo>
                  <a:lnTo>
                    <a:pt x="2519" y="2241"/>
                  </a:lnTo>
                  <a:lnTo>
                    <a:pt x="2514" y="2236"/>
                  </a:lnTo>
                  <a:lnTo>
                    <a:pt x="2512" y="2228"/>
                  </a:lnTo>
                  <a:lnTo>
                    <a:pt x="2511" y="2219"/>
                  </a:lnTo>
                  <a:lnTo>
                    <a:pt x="2508" y="2209"/>
                  </a:lnTo>
                  <a:lnTo>
                    <a:pt x="2503" y="2200"/>
                  </a:lnTo>
                  <a:lnTo>
                    <a:pt x="2495" y="2194"/>
                  </a:lnTo>
                  <a:lnTo>
                    <a:pt x="2478" y="2186"/>
                  </a:lnTo>
                  <a:lnTo>
                    <a:pt x="2463" y="2182"/>
                  </a:lnTo>
                  <a:lnTo>
                    <a:pt x="2449" y="2182"/>
                  </a:lnTo>
                  <a:lnTo>
                    <a:pt x="2438" y="2186"/>
                  </a:lnTo>
                  <a:lnTo>
                    <a:pt x="2425" y="2192"/>
                  </a:lnTo>
                  <a:lnTo>
                    <a:pt x="2411" y="2199"/>
                  </a:lnTo>
                  <a:lnTo>
                    <a:pt x="2396" y="2206"/>
                  </a:lnTo>
                  <a:lnTo>
                    <a:pt x="2382" y="2216"/>
                  </a:lnTo>
                  <a:lnTo>
                    <a:pt x="2374" y="2227"/>
                  </a:lnTo>
                  <a:lnTo>
                    <a:pt x="2368" y="2248"/>
                  </a:lnTo>
                  <a:lnTo>
                    <a:pt x="2368" y="2272"/>
                  </a:lnTo>
                  <a:lnTo>
                    <a:pt x="2369" y="2290"/>
                  </a:lnTo>
                  <a:lnTo>
                    <a:pt x="2374" y="2301"/>
                  </a:lnTo>
                  <a:lnTo>
                    <a:pt x="2380" y="2314"/>
                  </a:lnTo>
                  <a:lnTo>
                    <a:pt x="2385" y="2326"/>
                  </a:lnTo>
                  <a:lnTo>
                    <a:pt x="2386" y="2337"/>
                  </a:lnTo>
                  <a:lnTo>
                    <a:pt x="2383" y="2345"/>
                  </a:lnTo>
                  <a:lnTo>
                    <a:pt x="2374" y="2352"/>
                  </a:lnTo>
                  <a:lnTo>
                    <a:pt x="2365" y="2360"/>
                  </a:lnTo>
                  <a:lnTo>
                    <a:pt x="2357" y="2369"/>
                  </a:lnTo>
                  <a:lnTo>
                    <a:pt x="2351" y="2379"/>
                  </a:lnTo>
                  <a:lnTo>
                    <a:pt x="2348" y="2390"/>
                  </a:lnTo>
                  <a:lnTo>
                    <a:pt x="2346" y="2400"/>
                  </a:lnTo>
                  <a:lnTo>
                    <a:pt x="2341" y="2408"/>
                  </a:lnTo>
                  <a:lnTo>
                    <a:pt x="2334" y="2413"/>
                  </a:lnTo>
                  <a:lnTo>
                    <a:pt x="2324" y="2418"/>
                  </a:lnTo>
                  <a:lnTo>
                    <a:pt x="2313" y="2425"/>
                  </a:lnTo>
                  <a:lnTo>
                    <a:pt x="2306" y="2430"/>
                  </a:lnTo>
                  <a:lnTo>
                    <a:pt x="2298" y="2432"/>
                  </a:lnTo>
                  <a:lnTo>
                    <a:pt x="2296" y="2430"/>
                  </a:lnTo>
                  <a:lnTo>
                    <a:pt x="2293" y="2428"/>
                  </a:lnTo>
                  <a:lnTo>
                    <a:pt x="2290" y="2427"/>
                  </a:lnTo>
                  <a:lnTo>
                    <a:pt x="2287" y="2425"/>
                  </a:lnTo>
                  <a:lnTo>
                    <a:pt x="2284" y="2422"/>
                  </a:lnTo>
                  <a:lnTo>
                    <a:pt x="2281" y="2419"/>
                  </a:lnTo>
                  <a:lnTo>
                    <a:pt x="2278" y="2414"/>
                  </a:lnTo>
                  <a:lnTo>
                    <a:pt x="2276" y="2408"/>
                  </a:lnTo>
                  <a:lnTo>
                    <a:pt x="2270" y="2390"/>
                  </a:lnTo>
                  <a:lnTo>
                    <a:pt x="2265" y="2376"/>
                  </a:lnTo>
                  <a:lnTo>
                    <a:pt x="2267" y="2362"/>
                  </a:lnTo>
                  <a:lnTo>
                    <a:pt x="2270" y="2351"/>
                  </a:lnTo>
                  <a:lnTo>
                    <a:pt x="2273" y="2341"/>
                  </a:lnTo>
                  <a:lnTo>
                    <a:pt x="2275" y="2327"/>
                  </a:lnTo>
                  <a:lnTo>
                    <a:pt x="2275" y="2317"/>
                  </a:lnTo>
                  <a:lnTo>
                    <a:pt x="2273" y="2307"/>
                  </a:lnTo>
                  <a:lnTo>
                    <a:pt x="2273" y="2300"/>
                  </a:lnTo>
                  <a:lnTo>
                    <a:pt x="2273" y="2293"/>
                  </a:lnTo>
                  <a:lnTo>
                    <a:pt x="2278" y="2292"/>
                  </a:lnTo>
                  <a:lnTo>
                    <a:pt x="2284" y="2292"/>
                  </a:lnTo>
                  <a:lnTo>
                    <a:pt x="2292" y="2293"/>
                  </a:lnTo>
                  <a:lnTo>
                    <a:pt x="2300" y="2295"/>
                  </a:lnTo>
                  <a:lnTo>
                    <a:pt x="2306" y="2295"/>
                  </a:lnTo>
                  <a:lnTo>
                    <a:pt x="2309" y="2289"/>
                  </a:lnTo>
                  <a:lnTo>
                    <a:pt x="2307" y="2276"/>
                  </a:lnTo>
                  <a:lnTo>
                    <a:pt x="2300" y="2265"/>
                  </a:lnTo>
                  <a:lnTo>
                    <a:pt x="2292" y="2259"/>
                  </a:lnTo>
                  <a:lnTo>
                    <a:pt x="2284" y="2254"/>
                  </a:lnTo>
                  <a:lnTo>
                    <a:pt x="2273" y="2251"/>
                  </a:lnTo>
                  <a:lnTo>
                    <a:pt x="2259" y="2247"/>
                  </a:lnTo>
                  <a:lnTo>
                    <a:pt x="2248" y="2244"/>
                  </a:lnTo>
                  <a:lnTo>
                    <a:pt x="2240" y="2245"/>
                  </a:lnTo>
                  <a:lnTo>
                    <a:pt x="2236" y="2250"/>
                  </a:lnTo>
                  <a:lnTo>
                    <a:pt x="2228" y="2259"/>
                  </a:lnTo>
                  <a:lnTo>
                    <a:pt x="2220" y="2270"/>
                  </a:lnTo>
                  <a:lnTo>
                    <a:pt x="2211" y="2281"/>
                  </a:lnTo>
                  <a:lnTo>
                    <a:pt x="2205" y="2290"/>
                  </a:lnTo>
                  <a:lnTo>
                    <a:pt x="2200" y="2301"/>
                  </a:lnTo>
                  <a:lnTo>
                    <a:pt x="2195" y="2310"/>
                  </a:lnTo>
                  <a:lnTo>
                    <a:pt x="2189" y="2318"/>
                  </a:lnTo>
                  <a:lnTo>
                    <a:pt x="2181" y="2323"/>
                  </a:lnTo>
                  <a:lnTo>
                    <a:pt x="2167" y="2326"/>
                  </a:lnTo>
                  <a:lnTo>
                    <a:pt x="2157" y="2331"/>
                  </a:lnTo>
                  <a:lnTo>
                    <a:pt x="2149" y="2337"/>
                  </a:lnTo>
                  <a:lnTo>
                    <a:pt x="2147" y="2343"/>
                  </a:lnTo>
                  <a:lnTo>
                    <a:pt x="2147" y="2351"/>
                  </a:lnTo>
                  <a:lnTo>
                    <a:pt x="2149" y="2362"/>
                  </a:lnTo>
                  <a:lnTo>
                    <a:pt x="2146" y="2374"/>
                  </a:lnTo>
                  <a:lnTo>
                    <a:pt x="2140" y="2385"/>
                  </a:lnTo>
                  <a:lnTo>
                    <a:pt x="2133" y="2394"/>
                  </a:lnTo>
                  <a:lnTo>
                    <a:pt x="2127" y="2407"/>
                  </a:lnTo>
                  <a:lnTo>
                    <a:pt x="2122" y="2421"/>
                  </a:lnTo>
                  <a:lnTo>
                    <a:pt x="2118" y="2432"/>
                  </a:lnTo>
                  <a:lnTo>
                    <a:pt x="2115" y="2436"/>
                  </a:lnTo>
                  <a:lnTo>
                    <a:pt x="2110" y="2439"/>
                  </a:lnTo>
                  <a:lnTo>
                    <a:pt x="2101" y="2438"/>
                  </a:lnTo>
                  <a:lnTo>
                    <a:pt x="2087" y="2436"/>
                  </a:lnTo>
                  <a:lnTo>
                    <a:pt x="2066" y="2433"/>
                  </a:lnTo>
                  <a:lnTo>
                    <a:pt x="2046" y="2427"/>
                  </a:lnTo>
                  <a:lnTo>
                    <a:pt x="2029" y="2421"/>
                  </a:lnTo>
                  <a:lnTo>
                    <a:pt x="2015" y="2418"/>
                  </a:lnTo>
                  <a:lnTo>
                    <a:pt x="2006" y="2419"/>
                  </a:lnTo>
                  <a:lnTo>
                    <a:pt x="1997" y="2421"/>
                  </a:lnTo>
                  <a:lnTo>
                    <a:pt x="1980" y="2424"/>
                  </a:lnTo>
                  <a:lnTo>
                    <a:pt x="1959" y="2425"/>
                  </a:lnTo>
                  <a:lnTo>
                    <a:pt x="1936" y="2425"/>
                  </a:lnTo>
                  <a:lnTo>
                    <a:pt x="1914" y="2427"/>
                  </a:lnTo>
                  <a:lnTo>
                    <a:pt x="1896" y="2428"/>
                  </a:lnTo>
                  <a:lnTo>
                    <a:pt x="1883" y="2432"/>
                  </a:lnTo>
                  <a:lnTo>
                    <a:pt x="1865" y="2435"/>
                  </a:lnTo>
                  <a:lnTo>
                    <a:pt x="1851" y="2436"/>
                  </a:lnTo>
                  <a:lnTo>
                    <a:pt x="1837" y="2436"/>
                  </a:lnTo>
                  <a:lnTo>
                    <a:pt x="1827" y="2438"/>
                  </a:lnTo>
                  <a:lnTo>
                    <a:pt x="1816" y="2439"/>
                  </a:lnTo>
                  <a:lnTo>
                    <a:pt x="1804" y="2442"/>
                  </a:lnTo>
                  <a:lnTo>
                    <a:pt x="1793" y="2444"/>
                  </a:lnTo>
                  <a:lnTo>
                    <a:pt x="1785" y="2442"/>
                  </a:lnTo>
                  <a:lnTo>
                    <a:pt x="1784" y="2438"/>
                  </a:lnTo>
                  <a:lnTo>
                    <a:pt x="1788" y="2427"/>
                  </a:lnTo>
                  <a:lnTo>
                    <a:pt x="1798" y="2418"/>
                  </a:lnTo>
                  <a:lnTo>
                    <a:pt x="1812" y="2410"/>
                  </a:lnTo>
                  <a:lnTo>
                    <a:pt x="1824" y="2407"/>
                  </a:lnTo>
                  <a:lnTo>
                    <a:pt x="1833" y="2405"/>
                  </a:lnTo>
                  <a:lnTo>
                    <a:pt x="1841" y="2405"/>
                  </a:lnTo>
                  <a:lnTo>
                    <a:pt x="1847" y="2402"/>
                  </a:lnTo>
                  <a:lnTo>
                    <a:pt x="1851" y="2394"/>
                  </a:lnTo>
                  <a:lnTo>
                    <a:pt x="1851" y="2388"/>
                  </a:lnTo>
                  <a:lnTo>
                    <a:pt x="1851" y="2382"/>
                  </a:lnTo>
                  <a:lnTo>
                    <a:pt x="1847" y="2377"/>
                  </a:lnTo>
                  <a:lnTo>
                    <a:pt x="1844" y="2373"/>
                  </a:lnTo>
                  <a:lnTo>
                    <a:pt x="1841" y="2369"/>
                  </a:lnTo>
                  <a:lnTo>
                    <a:pt x="1837" y="2368"/>
                  </a:lnTo>
                  <a:lnTo>
                    <a:pt x="1833" y="2368"/>
                  </a:lnTo>
                  <a:lnTo>
                    <a:pt x="1829" y="2369"/>
                  </a:lnTo>
                  <a:lnTo>
                    <a:pt x="1820" y="2376"/>
                  </a:lnTo>
                  <a:lnTo>
                    <a:pt x="1807" y="2382"/>
                  </a:lnTo>
                  <a:lnTo>
                    <a:pt x="1795" y="2388"/>
                  </a:lnTo>
                  <a:lnTo>
                    <a:pt x="1784" y="2390"/>
                  </a:lnTo>
                  <a:lnTo>
                    <a:pt x="1776" y="2391"/>
                  </a:lnTo>
                  <a:lnTo>
                    <a:pt x="1770" y="2396"/>
                  </a:lnTo>
                  <a:lnTo>
                    <a:pt x="1764" y="2399"/>
                  </a:lnTo>
                  <a:lnTo>
                    <a:pt x="1757" y="2399"/>
                  </a:lnTo>
                  <a:lnTo>
                    <a:pt x="1751" y="2391"/>
                  </a:lnTo>
                  <a:lnTo>
                    <a:pt x="1742" y="2373"/>
                  </a:lnTo>
                  <a:lnTo>
                    <a:pt x="1737" y="2354"/>
                  </a:lnTo>
                  <a:lnTo>
                    <a:pt x="1731" y="2337"/>
                  </a:lnTo>
                  <a:lnTo>
                    <a:pt x="1728" y="2329"/>
                  </a:lnTo>
                  <a:lnTo>
                    <a:pt x="1723" y="2324"/>
                  </a:lnTo>
                  <a:lnTo>
                    <a:pt x="1720" y="2320"/>
                  </a:lnTo>
                  <a:lnTo>
                    <a:pt x="1722" y="2315"/>
                  </a:lnTo>
                  <a:lnTo>
                    <a:pt x="1725" y="2307"/>
                  </a:lnTo>
                  <a:lnTo>
                    <a:pt x="1731" y="2298"/>
                  </a:lnTo>
                  <a:lnTo>
                    <a:pt x="1734" y="2289"/>
                  </a:lnTo>
                  <a:lnTo>
                    <a:pt x="1734" y="2281"/>
                  </a:lnTo>
                  <a:lnTo>
                    <a:pt x="1733" y="2276"/>
                  </a:lnTo>
                  <a:lnTo>
                    <a:pt x="1725" y="2275"/>
                  </a:lnTo>
                  <a:lnTo>
                    <a:pt x="1711" y="2281"/>
                  </a:lnTo>
                  <a:lnTo>
                    <a:pt x="1695" y="2289"/>
                  </a:lnTo>
                  <a:lnTo>
                    <a:pt x="1684" y="2298"/>
                  </a:lnTo>
                  <a:lnTo>
                    <a:pt x="1678" y="2310"/>
                  </a:lnTo>
                  <a:lnTo>
                    <a:pt x="1673" y="2324"/>
                  </a:lnTo>
                  <a:lnTo>
                    <a:pt x="1670" y="2338"/>
                  </a:lnTo>
                  <a:lnTo>
                    <a:pt x="1667" y="2346"/>
                  </a:lnTo>
                  <a:lnTo>
                    <a:pt x="1660" y="2355"/>
                  </a:lnTo>
                  <a:lnTo>
                    <a:pt x="1650" y="2368"/>
                  </a:lnTo>
                  <a:lnTo>
                    <a:pt x="1641" y="2380"/>
                  </a:lnTo>
                  <a:lnTo>
                    <a:pt x="1633" y="2391"/>
                  </a:lnTo>
                  <a:lnTo>
                    <a:pt x="1630" y="2404"/>
                  </a:lnTo>
                  <a:lnTo>
                    <a:pt x="1632" y="2413"/>
                  </a:lnTo>
                  <a:lnTo>
                    <a:pt x="1641" y="2428"/>
                  </a:lnTo>
                  <a:lnTo>
                    <a:pt x="1650" y="2439"/>
                  </a:lnTo>
                  <a:lnTo>
                    <a:pt x="1666" y="2449"/>
                  </a:lnTo>
                  <a:lnTo>
                    <a:pt x="1681" y="2456"/>
                  </a:lnTo>
                  <a:lnTo>
                    <a:pt x="1694" y="2466"/>
                  </a:lnTo>
                  <a:lnTo>
                    <a:pt x="1708" y="2475"/>
                  </a:lnTo>
                  <a:lnTo>
                    <a:pt x="1717" y="2478"/>
                  </a:lnTo>
                  <a:lnTo>
                    <a:pt x="1726" y="2481"/>
                  </a:lnTo>
                  <a:lnTo>
                    <a:pt x="1734" y="2483"/>
                  </a:lnTo>
                  <a:lnTo>
                    <a:pt x="1739" y="2487"/>
                  </a:lnTo>
                  <a:lnTo>
                    <a:pt x="1740" y="2494"/>
                  </a:lnTo>
                  <a:lnTo>
                    <a:pt x="1739" y="2506"/>
                  </a:lnTo>
                  <a:lnTo>
                    <a:pt x="1739" y="2517"/>
                  </a:lnTo>
                  <a:lnTo>
                    <a:pt x="1740" y="2531"/>
                  </a:lnTo>
                  <a:lnTo>
                    <a:pt x="1740" y="2542"/>
                  </a:lnTo>
                  <a:lnTo>
                    <a:pt x="1740" y="2551"/>
                  </a:lnTo>
                  <a:lnTo>
                    <a:pt x="1739" y="2557"/>
                  </a:lnTo>
                  <a:lnTo>
                    <a:pt x="1736" y="2562"/>
                  </a:lnTo>
                  <a:lnTo>
                    <a:pt x="1728" y="2562"/>
                  </a:lnTo>
                  <a:lnTo>
                    <a:pt x="1717" y="2557"/>
                  </a:lnTo>
                  <a:lnTo>
                    <a:pt x="1706" y="2551"/>
                  </a:lnTo>
                  <a:lnTo>
                    <a:pt x="1695" y="2545"/>
                  </a:lnTo>
                  <a:lnTo>
                    <a:pt x="1684" y="2545"/>
                  </a:lnTo>
                  <a:lnTo>
                    <a:pt x="1667" y="2548"/>
                  </a:lnTo>
                  <a:lnTo>
                    <a:pt x="1652" y="2551"/>
                  </a:lnTo>
                  <a:lnTo>
                    <a:pt x="1638" y="2556"/>
                  </a:lnTo>
                  <a:lnTo>
                    <a:pt x="1622" y="2564"/>
                  </a:lnTo>
                  <a:lnTo>
                    <a:pt x="1607" y="2570"/>
                  </a:lnTo>
                  <a:lnTo>
                    <a:pt x="1593" y="2577"/>
                  </a:lnTo>
                  <a:lnTo>
                    <a:pt x="1580" y="2588"/>
                  </a:lnTo>
                  <a:lnTo>
                    <a:pt x="1571" y="2601"/>
                  </a:lnTo>
                  <a:lnTo>
                    <a:pt x="1566" y="2612"/>
                  </a:lnTo>
                  <a:lnTo>
                    <a:pt x="1568" y="2624"/>
                  </a:lnTo>
                  <a:lnTo>
                    <a:pt x="1568" y="2635"/>
                  </a:lnTo>
                  <a:lnTo>
                    <a:pt x="1566" y="2646"/>
                  </a:lnTo>
                  <a:lnTo>
                    <a:pt x="1560" y="2654"/>
                  </a:lnTo>
                  <a:lnTo>
                    <a:pt x="1551" y="2658"/>
                  </a:lnTo>
                  <a:lnTo>
                    <a:pt x="1540" y="2666"/>
                  </a:lnTo>
                  <a:lnTo>
                    <a:pt x="1529" y="2677"/>
                  </a:lnTo>
                  <a:lnTo>
                    <a:pt x="1517" y="2694"/>
                  </a:lnTo>
                  <a:lnTo>
                    <a:pt x="1507" y="2708"/>
                  </a:lnTo>
                  <a:lnTo>
                    <a:pt x="1498" y="2723"/>
                  </a:lnTo>
                  <a:lnTo>
                    <a:pt x="1492" y="2734"/>
                  </a:lnTo>
                  <a:lnTo>
                    <a:pt x="1484" y="2747"/>
                  </a:lnTo>
                  <a:lnTo>
                    <a:pt x="1476" y="2758"/>
                  </a:lnTo>
                  <a:lnTo>
                    <a:pt x="1472" y="2767"/>
                  </a:lnTo>
                  <a:lnTo>
                    <a:pt x="1467" y="2773"/>
                  </a:lnTo>
                  <a:lnTo>
                    <a:pt x="1465" y="2782"/>
                  </a:lnTo>
                  <a:lnTo>
                    <a:pt x="1462" y="2793"/>
                  </a:lnTo>
                  <a:lnTo>
                    <a:pt x="1453" y="2806"/>
                  </a:lnTo>
                  <a:lnTo>
                    <a:pt x="1442" y="2817"/>
                  </a:lnTo>
                  <a:lnTo>
                    <a:pt x="1433" y="2824"/>
                  </a:lnTo>
                  <a:lnTo>
                    <a:pt x="1420" y="2829"/>
                  </a:lnTo>
                  <a:lnTo>
                    <a:pt x="1411" y="2831"/>
                  </a:lnTo>
                  <a:lnTo>
                    <a:pt x="1402" y="2831"/>
                  </a:lnTo>
                  <a:lnTo>
                    <a:pt x="1391" y="2827"/>
                  </a:lnTo>
                  <a:lnTo>
                    <a:pt x="1377" y="2823"/>
                  </a:lnTo>
                  <a:lnTo>
                    <a:pt x="1366" y="2820"/>
                  </a:lnTo>
                  <a:lnTo>
                    <a:pt x="1358" y="2820"/>
                  </a:lnTo>
                  <a:lnTo>
                    <a:pt x="1350" y="2823"/>
                  </a:lnTo>
                  <a:lnTo>
                    <a:pt x="1344" y="2823"/>
                  </a:lnTo>
                  <a:lnTo>
                    <a:pt x="1338" y="2820"/>
                  </a:lnTo>
                  <a:lnTo>
                    <a:pt x="1332" y="2812"/>
                  </a:lnTo>
                  <a:lnTo>
                    <a:pt x="1318" y="2798"/>
                  </a:lnTo>
                  <a:lnTo>
                    <a:pt x="1305" y="2787"/>
                  </a:lnTo>
                  <a:lnTo>
                    <a:pt x="1296" y="2778"/>
                  </a:lnTo>
                  <a:lnTo>
                    <a:pt x="1291" y="2768"/>
                  </a:lnTo>
                  <a:lnTo>
                    <a:pt x="1293" y="2761"/>
                  </a:lnTo>
                  <a:lnTo>
                    <a:pt x="1294" y="2756"/>
                  </a:lnTo>
                  <a:lnTo>
                    <a:pt x="1294" y="2750"/>
                  </a:lnTo>
                  <a:lnTo>
                    <a:pt x="1294" y="2744"/>
                  </a:lnTo>
                  <a:lnTo>
                    <a:pt x="1288" y="2736"/>
                  </a:lnTo>
                  <a:lnTo>
                    <a:pt x="1277" y="2728"/>
                  </a:lnTo>
                  <a:lnTo>
                    <a:pt x="1267" y="2720"/>
                  </a:lnTo>
                  <a:lnTo>
                    <a:pt x="1256" y="2714"/>
                  </a:lnTo>
                  <a:lnTo>
                    <a:pt x="1246" y="2703"/>
                  </a:lnTo>
                  <a:lnTo>
                    <a:pt x="1239" y="2694"/>
                  </a:lnTo>
                  <a:lnTo>
                    <a:pt x="1234" y="2685"/>
                  </a:lnTo>
                  <a:lnTo>
                    <a:pt x="1229" y="2675"/>
                  </a:lnTo>
                  <a:lnTo>
                    <a:pt x="1229" y="2663"/>
                  </a:lnTo>
                  <a:lnTo>
                    <a:pt x="1229" y="2647"/>
                  </a:lnTo>
                  <a:lnTo>
                    <a:pt x="1226" y="2633"/>
                  </a:lnTo>
                  <a:lnTo>
                    <a:pt x="1225" y="2618"/>
                  </a:lnTo>
                  <a:lnTo>
                    <a:pt x="1228" y="2602"/>
                  </a:lnTo>
                  <a:lnTo>
                    <a:pt x="1231" y="2587"/>
                  </a:lnTo>
                  <a:lnTo>
                    <a:pt x="1229" y="2574"/>
                  </a:lnTo>
                  <a:lnTo>
                    <a:pt x="1225" y="2564"/>
                  </a:lnTo>
                  <a:lnTo>
                    <a:pt x="1218" y="2556"/>
                  </a:lnTo>
                  <a:lnTo>
                    <a:pt x="1215" y="2554"/>
                  </a:lnTo>
                  <a:lnTo>
                    <a:pt x="1212" y="2551"/>
                  </a:lnTo>
                  <a:lnTo>
                    <a:pt x="1209" y="2548"/>
                  </a:lnTo>
                  <a:lnTo>
                    <a:pt x="1206" y="2546"/>
                  </a:lnTo>
                  <a:lnTo>
                    <a:pt x="1206" y="2543"/>
                  </a:lnTo>
                  <a:lnTo>
                    <a:pt x="1206" y="2542"/>
                  </a:lnTo>
                  <a:lnTo>
                    <a:pt x="1207" y="2539"/>
                  </a:lnTo>
                  <a:lnTo>
                    <a:pt x="1211" y="2536"/>
                  </a:lnTo>
                  <a:lnTo>
                    <a:pt x="1217" y="2534"/>
                  </a:lnTo>
                  <a:lnTo>
                    <a:pt x="1234" y="2528"/>
                  </a:lnTo>
                  <a:lnTo>
                    <a:pt x="1248" y="2523"/>
                  </a:lnTo>
                  <a:lnTo>
                    <a:pt x="1262" y="2517"/>
                  </a:lnTo>
                  <a:lnTo>
                    <a:pt x="1273" y="2511"/>
                  </a:lnTo>
                  <a:lnTo>
                    <a:pt x="1285" y="2504"/>
                  </a:lnTo>
                  <a:lnTo>
                    <a:pt x="1296" y="2497"/>
                  </a:lnTo>
                  <a:lnTo>
                    <a:pt x="1302" y="2484"/>
                  </a:lnTo>
                  <a:lnTo>
                    <a:pt x="1307" y="2473"/>
                  </a:lnTo>
                  <a:lnTo>
                    <a:pt x="1313" y="2463"/>
                  </a:lnTo>
                  <a:lnTo>
                    <a:pt x="1318" y="2452"/>
                  </a:lnTo>
                  <a:lnTo>
                    <a:pt x="1319" y="2438"/>
                  </a:lnTo>
                  <a:lnTo>
                    <a:pt x="1319" y="2424"/>
                  </a:lnTo>
                  <a:lnTo>
                    <a:pt x="1319" y="2413"/>
                  </a:lnTo>
                  <a:lnTo>
                    <a:pt x="1316" y="2405"/>
                  </a:lnTo>
                  <a:lnTo>
                    <a:pt x="1307" y="2400"/>
                  </a:lnTo>
                  <a:lnTo>
                    <a:pt x="1293" y="2400"/>
                  </a:lnTo>
                  <a:lnTo>
                    <a:pt x="1277" y="2402"/>
                  </a:lnTo>
                  <a:lnTo>
                    <a:pt x="1262" y="2407"/>
                  </a:lnTo>
                  <a:lnTo>
                    <a:pt x="1248" y="2413"/>
                  </a:lnTo>
                  <a:lnTo>
                    <a:pt x="1237" y="2418"/>
                  </a:lnTo>
                  <a:lnTo>
                    <a:pt x="1225" y="2422"/>
                  </a:lnTo>
                  <a:lnTo>
                    <a:pt x="1212" y="2425"/>
                  </a:lnTo>
                  <a:lnTo>
                    <a:pt x="1201" y="2424"/>
                  </a:lnTo>
                  <a:lnTo>
                    <a:pt x="1192" y="2418"/>
                  </a:lnTo>
                  <a:lnTo>
                    <a:pt x="1178" y="2404"/>
                  </a:lnTo>
                  <a:lnTo>
                    <a:pt x="1162" y="2393"/>
                  </a:lnTo>
                  <a:lnTo>
                    <a:pt x="1150" y="2385"/>
                  </a:lnTo>
                  <a:lnTo>
                    <a:pt x="1141" y="2379"/>
                  </a:lnTo>
                  <a:lnTo>
                    <a:pt x="1130" y="2371"/>
                  </a:lnTo>
                  <a:lnTo>
                    <a:pt x="1117" y="2363"/>
                  </a:lnTo>
                  <a:lnTo>
                    <a:pt x="1105" y="2360"/>
                  </a:lnTo>
                  <a:lnTo>
                    <a:pt x="1091" y="2363"/>
                  </a:lnTo>
                  <a:lnTo>
                    <a:pt x="1075" y="2369"/>
                  </a:lnTo>
                  <a:lnTo>
                    <a:pt x="1057" y="2377"/>
                  </a:lnTo>
                  <a:lnTo>
                    <a:pt x="1038" y="2382"/>
                  </a:lnTo>
                  <a:lnTo>
                    <a:pt x="1018" y="2385"/>
                  </a:lnTo>
                  <a:lnTo>
                    <a:pt x="999" y="2391"/>
                  </a:lnTo>
                  <a:lnTo>
                    <a:pt x="985" y="2397"/>
                  </a:lnTo>
                  <a:lnTo>
                    <a:pt x="978" y="2405"/>
                  </a:lnTo>
                  <a:lnTo>
                    <a:pt x="970" y="2414"/>
                  </a:lnTo>
                  <a:lnTo>
                    <a:pt x="962" y="2421"/>
                  </a:lnTo>
                  <a:lnTo>
                    <a:pt x="951" y="2424"/>
                  </a:lnTo>
                  <a:lnTo>
                    <a:pt x="940" y="2424"/>
                  </a:lnTo>
                  <a:lnTo>
                    <a:pt x="928" y="2422"/>
                  </a:lnTo>
                  <a:lnTo>
                    <a:pt x="919" y="2421"/>
                  </a:lnTo>
                  <a:lnTo>
                    <a:pt x="909" y="2422"/>
                  </a:lnTo>
                  <a:lnTo>
                    <a:pt x="905" y="2427"/>
                  </a:lnTo>
                  <a:lnTo>
                    <a:pt x="905" y="2435"/>
                  </a:lnTo>
                  <a:lnTo>
                    <a:pt x="906" y="2441"/>
                  </a:lnTo>
                  <a:lnTo>
                    <a:pt x="908" y="2449"/>
                  </a:lnTo>
                  <a:lnTo>
                    <a:pt x="909" y="2455"/>
                  </a:lnTo>
                  <a:lnTo>
                    <a:pt x="906" y="2461"/>
                  </a:lnTo>
                  <a:lnTo>
                    <a:pt x="897" y="2466"/>
                  </a:lnTo>
                  <a:lnTo>
                    <a:pt x="883" y="2472"/>
                  </a:lnTo>
                  <a:lnTo>
                    <a:pt x="870" y="2477"/>
                  </a:lnTo>
                  <a:lnTo>
                    <a:pt x="860" y="2480"/>
                  </a:lnTo>
                  <a:lnTo>
                    <a:pt x="852" y="2480"/>
                  </a:lnTo>
                  <a:lnTo>
                    <a:pt x="846" y="2477"/>
                  </a:lnTo>
                  <a:lnTo>
                    <a:pt x="844" y="2472"/>
                  </a:lnTo>
                  <a:lnTo>
                    <a:pt x="842" y="2467"/>
                  </a:lnTo>
                  <a:lnTo>
                    <a:pt x="841" y="2464"/>
                  </a:lnTo>
                  <a:lnTo>
                    <a:pt x="838" y="2461"/>
                  </a:lnTo>
                  <a:lnTo>
                    <a:pt x="836" y="2458"/>
                  </a:lnTo>
                  <a:lnTo>
                    <a:pt x="833" y="2456"/>
                  </a:lnTo>
                  <a:lnTo>
                    <a:pt x="830" y="2455"/>
                  </a:lnTo>
                  <a:lnTo>
                    <a:pt x="827" y="2455"/>
                  </a:lnTo>
                  <a:lnTo>
                    <a:pt x="811" y="2458"/>
                  </a:lnTo>
                  <a:lnTo>
                    <a:pt x="796" y="2464"/>
                  </a:lnTo>
                  <a:lnTo>
                    <a:pt x="783" y="2472"/>
                  </a:lnTo>
                  <a:lnTo>
                    <a:pt x="780" y="2475"/>
                  </a:lnTo>
                  <a:lnTo>
                    <a:pt x="777" y="2475"/>
                  </a:lnTo>
                  <a:lnTo>
                    <a:pt x="776" y="2475"/>
                  </a:lnTo>
                  <a:lnTo>
                    <a:pt x="771" y="2475"/>
                  </a:lnTo>
                  <a:lnTo>
                    <a:pt x="765" y="2475"/>
                  </a:lnTo>
                  <a:lnTo>
                    <a:pt x="754" y="2480"/>
                  </a:lnTo>
                  <a:lnTo>
                    <a:pt x="740" y="2487"/>
                  </a:lnTo>
                  <a:lnTo>
                    <a:pt x="731" y="2497"/>
                  </a:lnTo>
                  <a:lnTo>
                    <a:pt x="724" y="2506"/>
                  </a:lnTo>
                  <a:lnTo>
                    <a:pt x="718" y="2512"/>
                  </a:lnTo>
                  <a:lnTo>
                    <a:pt x="713" y="2515"/>
                  </a:lnTo>
                  <a:lnTo>
                    <a:pt x="707" y="2512"/>
                  </a:lnTo>
                  <a:lnTo>
                    <a:pt x="700" y="2508"/>
                  </a:lnTo>
                  <a:lnTo>
                    <a:pt x="692" y="2503"/>
                  </a:lnTo>
                  <a:lnTo>
                    <a:pt x="686" y="2501"/>
                  </a:lnTo>
                  <a:lnTo>
                    <a:pt x="681" y="2504"/>
                  </a:lnTo>
                  <a:lnTo>
                    <a:pt x="678" y="2514"/>
                  </a:lnTo>
                  <a:lnTo>
                    <a:pt x="675" y="2525"/>
                  </a:lnTo>
                  <a:lnTo>
                    <a:pt x="672" y="2532"/>
                  </a:lnTo>
                  <a:lnTo>
                    <a:pt x="665" y="2536"/>
                  </a:lnTo>
                  <a:lnTo>
                    <a:pt x="658" y="2539"/>
                  </a:lnTo>
                  <a:lnTo>
                    <a:pt x="648" y="2545"/>
                  </a:lnTo>
                  <a:lnTo>
                    <a:pt x="639" y="2553"/>
                  </a:lnTo>
                  <a:lnTo>
                    <a:pt x="628" y="2559"/>
                  </a:lnTo>
                  <a:lnTo>
                    <a:pt x="620" y="2560"/>
                  </a:lnTo>
                  <a:lnTo>
                    <a:pt x="616" y="2557"/>
                  </a:lnTo>
                  <a:lnTo>
                    <a:pt x="613" y="2542"/>
                  </a:lnTo>
                  <a:lnTo>
                    <a:pt x="616" y="2528"/>
                  </a:lnTo>
                  <a:lnTo>
                    <a:pt x="622" y="2517"/>
                  </a:lnTo>
                  <a:lnTo>
                    <a:pt x="622" y="2514"/>
                  </a:lnTo>
                  <a:lnTo>
                    <a:pt x="616" y="2512"/>
                  </a:lnTo>
                  <a:lnTo>
                    <a:pt x="606" y="2514"/>
                  </a:lnTo>
                  <a:lnTo>
                    <a:pt x="595" y="2515"/>
                  </a:lnTo>
                  <a:lnTo>
                    <a:pt x="586" y="2517"/>
                  </a:lnTo>
                  <a:lnTo>
                    <a:pt x="577" y="2522"/>
                  </a:lnTo>
                  <a:lnTo>
                    <a:pt x="569" y="2529"/>
                  </a:lnTo>
                  <a:lnTo>
                    <a:pt x="560" y="2537"/>
                  </a:lnTo>
                  <a:lnTo>
                    <a:pt x="549" y="2545"/>
                  </a:lnTo>
                  <a:lnTo>
                    <a:pt x="536" y="2548"/>
                  </a:lnTo>
                  <a:lnTo>
                    <a:pt x="524" y="2550"/>
                  </a:lnTo>
                  <a:lnTo>
                    <a:pt x="513" y="2551"/>
                  </a:lnTo>
                  <a:lnTo>
                    <a:pt x="505" y="2551"/>
                  </a:lnTo>
                  <a:lnTo>
                    <a:pt x="499" y="2550"/>
                  </a:lnTo>
                  <a:lnTo>
                    <a:pt x="494" y="2543"/>
                  </a:lnTo>
                  <a:lnTo>
                    <a:pt x="490" y="2531"/>
                  </a:lnTo>
                  <a:lnTo>
                    <a:pt x="487" y="2518"/>
                  </a:lnTo>
                  <a:lnTo>
                    <a:pt x="480" y="2509"/>
                  </a:lnTo>
                  <a:lnTo>
                    <a:pt x="476" y="2504"/>
                  </a:lnTo>
                  <a:lnTo>
                    <a:pt x="467" y="2501"/>
                  </a:lnTo>
                  <a:lnTo>
                    <a:pt x="457" y="2500"/>
                  </a:lnTo>
                  <a:lnTo>
                    <a:pt x="446" y="2503"/>
                  </a:lnTo>
                  <a:lnTo>
                    <a:pt x="435" y="2511"/>
                  </a:lnTo>
                  <a:lnTo>
                    <a:pt x="425" y="2523"/>
                  </a:lnTo>
                  <a:lnTo>
                    <a:pt x="412" y="2534"/>
                  </a:lnTo>
                  <a:lnTo>
                    <a:pt x="404" y="2545"/>
                  </a:lnTo>
                  <a:lnTo>
                    <a:pt x="400" y="2554"/>
                  </a:lnTo>
                  <a:lnTo>
                    <a:pt x="398" y="2562"/>
                  </a:lnTo>
                  <a:lnTo>
                    <a:pt x="397" y="2570"/>
                  </a:lnTo>
                  <a:lnTo>
                    <a:pt x="392" y="2581"/>
                  </a:lnTo>
                  <a:lnTo>
                    <a:pt x="386" y="2598"/>
                  </a:lnTo>
                  <a:lnTo>
                    <a:pt x="381" y="2616"/>
                  </a:lnTo>
                  <a:lnTo>
                    <a:pt x="378" y="2630"/>
                  </a:lnTo>
                  <a:lnTo>
                    <a:pt x="376" y="2641"/>
                  </a:lnTo>
                  <a:lnTo>
                    <a:pt x="373" y="2644"/>
                  </a:lnTo>
                  <a:lnTo>
                    <a:pt x="369" y="2647"/>
                  </a:lnTo>
                  <a:lnTo>
                    <a:pt x="361" y="2652"/>
                  </a:lnTo>
                  <a:lnTo>
                    <a:pt x="352" y="2655"/>
                  </a:lnTo>
                  <a:lnTo>
                    <a:pt x="341" y="2655"/>
                  </a:lnTo>
                  <a:lnTo>
                    <a:pt x="331" y="2650"/>
                  </a:lnTo>
                  <a:lnTo>
                    <a:pt x="310" y="2632"/>
                  </a:lnTo>
                  <a:lnTo>
                    <a:pt x="293" y="2616"/>
                  </a:lnTo>
                  <a:lnTo>
                    <a:pt x="285" y="2607"/>
                  </a:lnTo>
                  <a:lnTo>
                    <a:pt x="280" y="2601"/>
                  </a:lnTo>
                  <a:lnTo>
                    <a:pt x="272" y="2595"/>
                  </a:lnTo>
                  <a:lnTo>
                    <a:pt x="263" y="2595"/>
                  </a:lnTo>
                  <a:lnTo>
                    <a:pt x="254" y="2596"/>
                  </a:lnTo>
                  <a:lnTo>
                    <a:pt x="241" y="2595"/>
                  </a:lnTo>
                  <a:lnTo>
                    <a:pt x="229" y="2593"/>
                  </a:lnTo>
                  <a:lnTo>
                    <a:pt x="218" y="2593"/>
                  </a:lnTo>
                  <a:lnTo>
                    <a:pt x="212" y="2598"/>
                  </a:lnTo>
                  <a:lnTo>
                    <a:pt x="210" y="2599"/>
                  </a:lnTo>
                  <a:lnTo>
                    <a:pt x="209" y="2602"/>
                  </a:lnTo>
                  <a:lnTo>
                    <a:pt x="209" y="2605"/>
                  </a:lnTo>
                  <a:lnTo>
                    <a:pt x="209" y="2609"/>
                  </a:lnTo>
                  <a:lnTo>
                    <a:pt x="210" y="2612"/>
                  </a:lnTo>
                  <a:lnTo>
                    <a:pt x="210" y="2613"/>
                  </a:lnTo>
                  <a:lnTo>
                    <a:pt x="210" y="2616"/>
                  </a:lnTo>
                  <a:lnTo>
                    <a:pt x="210" y="2618"/>
                  </a:lnTo>
                  <a:lnTo>
                    <a:pt x="210" y="2619"/>
                  </a:lnTo>
                  <a:lnTo>
                    <a:pt x="209" y="2619"/>
                  </a:lnTo>
                  <a:lnTo>
                    <a:pt x="206" y="2619"/>
                  </a:lnTo>
                  <a:lnTo>
                    <a:pt x="202" y="2618"/>
                  </a:lnTo>
                  <a:lnTo>
                    <a:pt x="193" y="2612"/>
                  </a:lnTo>
                  <a:lnTo>
                    <a:pt x="188" y="2607"/>
                  </a:lnTo>
                  <a:lnTo>
                    <a:pt x="184" y="2602"/>
                  </a:lnTo>
                  <a:lnTo>
                    <a:pt x="179" y="2601"/>
                  </a:lnTo>
                  <a:lnTo>
                    <a:pt x="171" y="2602"/>
                  </a:lnTo>
                  <a:lnTo>
                    <a:pt x="164" y="2607"/>
                  </a:lnTo>
                  <a:lnTo>
                    <a:pt x="159" y="2612"/>
                  </a:lnTo>
                  <a:lnTo>
                    <a:pt x="156" y="2618"/>
                  </a:lnTo>
                  <a:lnTo>
                    <a:pt x="151" y="2623"/>
                  </a:lnTo>
                  <a:lnTo>
                    <a:pt x="143" y="2623"/>
                  </a:lnTo>
                  <a:lnTo>
                    <a:pt x="137" y="2623"/>
                  </a:lnTo>
                  <a:lnTo>
                    <a:pt x="133" y="2626"/>
                  </a:lnTo>
                  <a:lnTo>
                    <a:pt x="129" y="2630"/>
                  </a:lnTo>
                  <a:lnTo>
                    <a:pt x="126" y="2635"/>
                  </a:lnTo>
                  <a:lnTo>
                    <a:pt x="123" y="2635"/>
                  </a:lnTo>
                  <a:lnTo>
                    <a:pt x="117" y="2632"/>
                  </a:lnTo>
                  <a:lnTo>
                    <a:pt x="103" y="2624"/>
                  </a:lnTo>
                  <a:lnTo>
                    <a:pt x="91" y="2618"/>
                  </a:lnTo>
                  <a:lnTo>
                    <a:pt x="78" y="2610"/>
                  </a:lnTo>
                  <a:lnTo>
                    <a:pt x="67" y="2601"/>
                  </a:lnTo>
                  <a:lnTo>
                    <a:pt x="64" y="2596"/>
                  </a:lnTo>
                  <a:lnTo>
                    <a:pt x="60" y="2591"/>
                  </a:lnTo>
                  <a:lnTo>
                    <a:pt x="56" y="2587"/>
                  </a:lnTo>
                  <a:lnTo>
                    <a:pt x="53" y="2584"/>
                  </a:lnTo>
                  <a:lnTo>
                    <a:pt x="50" y="2582"/>
                  </a:lnTo>
                  <a:lnTo>
                    <a:pt x="49" y="2581"/>
                  </a:lnTo>
                  <a:lnTo>
                    <a:pt x="46" y="2582"/>
                  </a:lnTo>
                  <a:lnTo>
                    <a:pt x="44" y="2584"/>
                  </a:lnTo>
                  <a:lnTo>
                    <a:pt x="41" y="2591"/>
                  </a:lnTo>
                  <a:lnTo>
                    <a:pt x="38" y="2601"/>
                  </a:lnTo>
                  <a:lnTo>
                    <a:pt x="33" y="2609"/>
                  </a:lnTo>
                  <a:lnTo>
                    <a:pt x="30" y="2610"/>
                  </a:lnTo>
                  <a:lnTo>
                    <a:pt x="25" y="2610"/>
                  </a:lnTo>
                  <a:lnTo>
                    <a:pt x="22" y="2610"/>
                  </a:lnTo>
                  <a:lnTo>
                    <a:pt x="19" y="2610"/>
                  </a:lnTo>
                  <a:lnTo>
                    <a:pt x="18" y="2610"/>
                  </a:lnTo>
                </a:path>
              </a:pathLst>
            </a:custGeom>
            <a:solidFill>
              <a:srgbClr val="C0C0C0"/>
            </a:solidFill>
            <a:ln w="4826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801" name="Freeform 13"/>
            <p:cNvSpPr>
              <a:spLocks/>
            </p:cNvSpPr>
            <p:nvPr/>
          </p:nvSpPr>
          <p:spPr bwMode="gray">
            <a:xfrm>
              <a:off x="2330" y="2963"/>
              <a:ext cx="56" cy="74"/>
            </a:xfrm>
            <a:custGeom>
              <a:avLst/>
              <a:gdLst>
                <a:gd name="T0" fmla="*/ 0 w 112"/>
                <a:gd name="T1" fmla="*/ 57 h 148"/>
                <a:gd name="T2" fmla="*/ 0 w 112"/>
                <a:gd name="T3" fmla="*/ 53 h 148"/>
                <a:gd name="T4" fmla="*/ 1 w 112"/>
                <a:gd name="T5" fmla="*/ 49 h 148"/>
                <a:gd name="T6" fmla="*/ 4 w 112"/>
                <a:gd name="T7" fmla="*/ 44 h 148"/>
                <a:gd name="T8" fmla="*/ 13 w 112"/>
                <a:gd name="T9" fmla="*/ 36 h 148"/>
                <a:gd name="T10" fmla="*/ 19 w 112"/>
                <a:gd name="T11" fmla="*/ 27 h 148"/>
                <a:gd name="T12" fmla="*/ 20 w 112"/>
                <a:gd name="T13" fmla="*/ 25 h 148"/>
                <a:gd name="T14" fmla="*/ 20 w 112"/>
                <a:gd name="T15" fmla="*/ 23 h 148"/>
                <a:gd name="T16" fmla="*/ 20 w 112"/>
                <a:gd name="T17" fmla="*/ 22 h 148"/>
                <a:gd name="T18" fmla="*/ 21 w 112"/>
                <a:gd name="T19" fmla="*/ 21 h 148"/>
                <a:gd name="T20" fmla="*/ 21 w 112"/>
                <a:gd name="T21" fmla="*/ 19 h 148"/>
                <a:gd name="T22" fmla="*/ 21 w 112"/>
                <a:gd name="T23" fmla="*/ 19 h 148"/>
                <a:gd name="T24" fmla="*/ 23 w 112"/>
                <a:gd name="T25" fmla="*/ 18 h 148"/>
                <a:gd name="T26" fmla="*/ 26 w 112"/>
                <a:gd name="T27" fmla="*/ 17 h 148"/>
                <a:gd name="T28" fmla="*/ 33 w 112"/>
                <a:gd name="T29" fmla="*/ 13 h 148"/>
                <a:gd name="T30" fmla="*/ 39 w 112"/>
                <a:gd name="T31" fmla="*/ 9 h 148"/>
                <a:gd name="T32" fmla="*/ 45 w 112"/>
                <a:gd name="T33" fmla="*/ 5 h 148"/>
                <a:gd name="T34" fmla="*/ 46 w 112"/>
                <a:gd name="T35" fmla="*/ 3 h 148"/>
                <a:gd name="T36" fmla="*/ 48 w 112"/>
                <a:gd name="T37" fmla="*/ 1 h 148"/>
                <a:gd name="T38" fmla="*/ 50 w 112"/>
                <a:gd name="T39" fmla="*/ 1 h 148"/>
                <a:gd name="T40" fmla="*/ 52 w 112"/>
                <a:gd name="T41" fmla="*/ 0 h 148"/>
                <a:gd name="T42" fmla="*/ 52 w 112"/>
                <a:gd name="T43" fmla="*/ 0 h 148"/>
                <a:gd name="T44" fmla="*/ 54 w 112"/>
                <a:gd name="T45" fmla="*/ 1 h 148"/>
                <a:gd name="T46" fmla="*/ 55 w 112"/>
                <a:gd name="T47" fmla="*/ 2 h 148"/>
                <a:gd name="T48" fmla="*/ 55 w 112"/>
                <a:gd name="T49" fmla="*/ 5 h 148"/>
                <a:gd name="T50" fmla="*/ 56 w 112"/>
                <a:gd name="T51" fmla="*/ 11 h 148"/>
                <a:gd name="T52" fmla="*/ 55 w 112"/>
                <a:gd name="T53" fmla="*/ 18 h 148"/>
                <a:gd name="T54" fmla="*/ 51 w 112"/>
                <a:gd name="T55" fmla="*/ 25 h 148"/>
                <a:gd name="T56" fmla="*/ 46 w 112"/>
                <a:gd name="T57" fmla="*/ 28 h 148"/>
                <a:gd name="T58" fmla="*/ 42 w 112"/>
                <a:gd name="T59" fmla="*/ 30 h 148"/>
                <a:gd name="T60" fmla="*/ 37 w 112"/>
                <a:gd name="T61" fmla="*/ 32 h 148"/>
                <a:gd name="T62" fmla="*/ 34 w 112"/>
                <a:gd name="T63" fmla="*/ 34 h 148"/>
                <a:gd name="T64" fmla="*/ 34 w 112"/>
                <a:gd name="T65" fmla="*/ 38 h 148"/>
                <a:gd name="T66" fmla="*/ 37 w 112"/>
                <a:gd name="T67" fmla="*/ 43 h 148"/>
                <a:gd name="T68" fmla="*/ 40 w 112"/>
                <a:gd name="T69" fmla="*/ 46 h 148"/>
                <a:gd name="T70" fmla="*/ 42 w 112"/>
                <a:gd name="T71" fmla="*/ 50 h 148"/>
                <a:gd name="T72" fmla="*/ 42 w 112"/>
                <a:gd name="T73" fmla="*/ 54 h 148"/>
                <a:gd name="T74" fmla="*/ 41 w 112"/>
                <a:gd name="T75" fmla="*/ 60 h 148"/>
                <a:gd name="T76" fmla="*/ 37 w 112"/>
                <a:gd name="T77" fmla="*/ 64 h 148"/>
                <a:gd name="T78" fmla="*/ 31 w 112"/>
                <a:gd name="T79" fmla="*/ 67 h 148"/>
                <a:gd name="T80" fmla="*/ 24 w 112"/>
                <a:gd name="T81" fmla="*/ 69 h 148"/>
                <a:gd name="T82" fmla="*/ 20 w 112"/>
                <a:gd name="T83" fmla="*/ 69 h 148"/>
                <a:gd name="T84" fmla="*/ 17 w 112"/>
                <a:gd name="T85" fmla="*/ 72 h 148"/>
                <a:gd name="T86" fmla="*/ 14 w 112"/>
                <a:gd name="T87" fmla="*/ 74 h 148"/>
                <a:gd name="T88" fmla="*/ 10 w 112"/>
                <a:gd name="T89" fmla="*/ 74 h 148"/>
                <a:gd name="T90" fmla="*/ 7 w 112"/>
                <a:gd name="T91" fmla="*/ 73 h 148"/>
                <a:gd name="T92" fmla="*/ 3 w 112"/>
                <a:gd name="T93" fmla="*/ 68 h 148"/>
                <a:gd name="T94" fmla="*/ 2 w 112"/>
                <a:gd name="T95" fmla="*/ 63 h 148"/>
                <a:gd name="T96" fmla="*/ 0 w 112"/>
                <a:gd name="T97" fmla="*/ 58 h 148"/>
                <a:gd name="T98" fmla="*/ 0 w 112"/>
                <a:gd name="T99" fmla="*/ 57 h 14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2"/>
                <a:gd name="T151" fmla="*/ 0 h 148"/>
                <a:gd name="T152" fmla="*/ 112 w 112"/>
                <a:gd name="T153" fmla="*/ 148 h 14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2" h="148">
                  <a:moveTo>
                    <a:pt x="0" y="114"/>
                  </a:moveTo>
                  <a:lnTo>
                    <a:pt x="0" y="106"/>
                  </a:lnTo>
                  <a:lnTo>
                    <a:pt x="2" y="98"/>
                  </a:lnTo>
                  <a:lnTo>
                    <a:pt x="8" y="89"/>
                  </a:lnTo>
                  <a:lnTo>
                    <a:pt x="25" y="72"/>
                  </a:lnTo>
                  <a:lnTo>
                    <a:pt x="37" y="55"/>
                  </a:lnTo>
                  <a:lnTo>
                    <a:pt x="39" y="50"/>
                  </a:lnTo>
                  <a:lnTo>
                    <a:pt x="39" y="47"/>
                  </a:lnTo>
                  <a:lnTo>
                    <a:pt x="39" y="44"/>
                  </a:lnTo>
                  <a:lnTo>
                    <a:pt x="41" y="42"/>
                  </a:lnTo>
                  <a:lnTo>
                    <a:pt x="41" y="39"/>
                  </a:lnTo>
                  <a:lnTo>
                    <a:pt x="42" y="37"/>
                  </a:lnTo>
                  <a:lnTo>
                    <a:pt x="45" y="36"/>
                  </a:lnTo>
                  <a:lnTo>
                    <a:pt x="51" y="34"/>
                  </a:lnTo>
                  <a:lnTo>
                    <a:pt x="65" y="27"/>
                  </a:lnTo>
                  <a:lnTo>
                    <a:pt x="78" y="17"/>
                  </a:lnTo>
                  <a:lnTo>
                    <a:pt x="89" y="9"/>
                  </a:lnTo>
                  <a:lnTo>
                    <a:pt x="92" y="6"/>
                  </a:lnTo>
                  <a:lnTo>
                    <a:pt x="96" y="3"/>
                  </a:lnTo>
                  <a:lnTo>
                    <a:pt x="100" y="2"/>
                  </a:lnTo>
                  <a:lnTo>
                    <a:pt x="103" y="0"/>
                  </a:lnTo>
                  <a:lnTo>
                    <a:pt x="104" y="0"/>
                  </a:lnTo>
                  <a:lnTo>
                    <a:pt x="107" y="2"/>
                  </a:lnTo>
                  <a:lnTo>
                    <a:pt x="109" y="5"/>
                  </a:lnTo>
                  <a:lnTo>
                    <a:pt x="110" y="9"/>
                  </a:lnTo>
                  <a:lnTo>
                    <a:pt x="112" y="23"/>
                  </a:lnTo>
                  <a:lnTo>
                    <a:pt x="109" y="36"/>
                  </a:lnTo>
                  <a:lnTo>
                    <a:pt x="101" y="50"/>
                  </a:lnTo>
                  <a:lnTo>
                    <a:pt x="92" y="56"/>
                  </a:lnTo>
                  <a:lnTo>
                    <a:pt x="83" y="61"/>
                  </a:lnTo>
                  <a:lnTo>
                    <a:pt x="73" y="64"/>
                  </a:lnTo>
                  <a:lnTo>
                    <a:pt x="67" y="68"/>
                  </a:lnTo>
                  <a:lnTo>
                    <a:pt x="67" y="76"/>
                  </a:lnTo>
                  <a:lnTo>
                    <a:pt x="73" y="86"/>
                  </a:lnTo>
                  <a:lnTo>
                    <a:pt x="79" y="93"/>
                  </a:lnTo>
                  <a:lnTo>
                    <a:pt x="83" y="100"/>
                  </a:lnTo>
                  <a:lnTo>
                    <a:pt x="84" y="109"/>
                  </a:lnTo>
                  <a:lnTo>
                    <a:pt x="81" y="120"/>
                  </a:lnTo>
                  <a:lnTo>
                    <a:pt x="73" y="128"/>
                  </a:lnTo>
                  <a:lnTo>
                    <a:pt x="62" y="134"/>
                  </a:lnTo>
                  <a:lnTo>
                    <a:pt x="48" y="137"/>
                  </a:lnTo>
                  <a:lnTo>
                    <a:pt x="39" y="138"/>
                  </a:lnTo>
                  <a:lnTo>
                    <a:pt x="33" y="143"/>
                  </a:lnTo>
                  <a:lnTo>
                    <a:pt x="27" y="148"/>
                  </a:lnTo>
                  <a:lnTo>
                    <a:pt x="20" y="148"/>
                  </a:lnTo>
                  <a:lnTo>
                    <a:pt x="14" y="145"/>
                  </a:lnTo>
                  <a:lnTo>
                    <a:pt x="6" y="135"/>
                  </a:lnTo>
                  <a:lnTo>
                    <a:pt x="3" y="126"/>
                  </a:lnTo>
                  <a:lnTo>
                    <a:pt x="0" y="117"/>
                  </a:lnTo>
                  <a:lnTo>
                    <a:pt x="0" y="114"/>
                  </a:lnTo>
                </a:path>
              </a:pathLst>
            </a:custGeom>
            <a:solidFill>
              <a:srgbClr val="C0C0C0"/>
            </a:solidFill>
            <a:ln w="4826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802" name="Freeform 14"/>
            <p:cNvSpPr>
              <a:spLocks/>
            </p:cNvSpPr>
            <p:nvPr/>
          </p:nvSpPr>
          <p:spPr bwMode="gray">
            <a:xfrm>
              <a:off x="1543" y="2971"/>
              <a:ext cx="28" cy="39"/>
            </a:xfrm>
            <a:custGeom>
              <a:avLst/>
              <a:gdLst>
                <a:gd name="T0" fmla="*/ 2 w 56"/>
                <a:gd name="T1" fmla="*/ 39 h 77"/>
                <a:gd name="T2" fmla="*/ 0 w 56"/>
                <a:gd name="T3" fmla="*/ 33 h 77"/>
                <a:gd name="T4" fmla="*/ 1 w 56"/>
                <a:gd name="T5" fmla="*/ 24 h 77"/>
                <a:gd name="T6" fmla="*/ 2 w 56"/>
                <a:gd name="T7" fmla="*/ 17 h 77"/>
                <a:gd name="T8" fmla="*/ 3 w 56"/>
                <a:gd name="T9" fmla="*/ 13 h 77"/>
                <a:gd name="T10" fmla="*/ 3 w 56"/>
                <a:gd name="T11" fmla="*/ 9 h 77"/>
                <a:gd name="T12" fmla="*/ 3 w 56"/>
                <a:gd name="T13" fmla="*/ 5 h 77"/>
                <a:gd name="T14" fmla="*/ 4 w 56"/>
                <a:gd name="T15" fmla="*/ 2 h 77"/>
                <a:gd name="T16" fmla="*/ 6 w 56"/>
                <a:gd name="T17" fmla="*/ 0 h 77"/>
                <a:gd name="T18" fmla="*/ 10 w 56"/>
                <a:gd name="T19" fmla="*/ 1 h 77"/>
                <a:gd name="T20" fmla="*/ 16 w 56"/>
                <a:gd name="T21" fmla="*/ 2 h 77"/>
                <a:gd name="T22" fmla="*/ 23 w 56"/>
                <a:gd name="T23" fmla="*/ 4 h 77"/>
                <a:gd name="T24" fmla="*/ 26 w 56"/>
                <a:gd name="T25" fmla="*/ 6 h 77"/>
                <a:gd name="T26" fmla="*/ 28 w 56"/>
                <a:gd name="T27" fmla="*/ 9 h 77"/>
                <a:gd name="T28" fmla="*/ 26 w 56"/>
                <a:gd name="T29" fmla="*/ 14 h 77"/>
                <a:gd name="T30" fmla="*/ 23 w 56"/>
                <a:gd name="T31" fmla="*/ 20 h 77"/>
                <a:gd name="T32" fmla="*/ 18 w 56"/>
                <a:gd name="T33" fmla="*/ 26 h 77"/>
                <a:gd name="T34" fmla="*/ 14 w 56"/>
                <a:gd name="T35" fmla="*/ 31 h 77"/>
                <a:gd name="T36" fmla="*/ 11 w 56"/>
                <a:gd name="T37" fmla="*/ 35 h 77"/>
                <a:gd name="T38" fmla="*/ 6 w 56"/>
                <a:gd name="T39" fmla="*/ 37 h 77"/>
                <a:gd name="T40" fmla="*/ 3 w 56"/>
                <a:gd name="T41" fmla="*/ 39 h 77"/>
                <a:gd name="T42" fmla="*/ 2 w 56"/>
                <a:gd name="T43" fmla="*/ 39 h 7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6"/>
                <a:gd name="T67" fmla="*/ 0 h 77"/>
                <a:gd name="T68" fmla="*/ 56 w 56"/>
                <a:gd name="T69" fmla="*/ 77 h 7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6" h="77">
                  <a:moveTo>
                    <a:pt x="3" y="77"/>
                  </a:moveTo>
                  <a:lnTo>
                    <a:pt x="0" y="65"/>
                  </a:lnTo>
                  <a:lnTo>
                    <a:pt x="1" y="48"/>
                  </a:lnTo>
                  <a:lnTo>
                    <a:pt x="4" y="34"/>
                  </a:lnTo>
                  <a:lnTo>
                    <a:pt x="6" y="26"/>
                  </a:lnTo>
                  <a:lnTo>
                    <a:pt x="6" y="17"/>
                  </a:lnTo>
                  <a:lnTo>
                    <a:pt x="6" y="9"/>
                  </a:lnTo>
                  <a:lnTo>
                    <a:pt x="7" y="3"/>
                  </a:lnTo>
                  <a:lnTo>
                    <a:pt x="12" y="0"/>
                  </a:lnTo>
                  <a:lnTo>
                    <a:pt x="20" y="1"/>
                  </a:lnTo>
                  <a:lnTo>
                    <a:pt x="32" y="4"/>
                  </a:lnTo>
                  <a:lnTo>
                    <a:pt x="45" y="7"/>
                  </a:lnTo>
                  <a:lnTo>
                    <a:pt x="52" y="12"/>
                  </a:lnTo>
                  <a:lnTo>
                    <a:pt x="56" y="18"/>
                  </a:lnTo>
                  <a:lnTo>
                    <a:pt x="52" y="28"/>
                  </a:lnTo>
                  <a:lnTo>
                    <a:pt x="45" y="40"/>
                  </a:lnTo>
                  <a:lnTo>
                    <a:pt x="35" y="52"/>
                  </a:lnTo>
                  <a:lnTo>
                    <a:pt x="28" y="62"/>
                  </a:lnTo>
                  <a:lnTo>
                    <a:pt x="21" y="70"/>
                  </a:lnTo>
                  <a:lnTo>
                    <a:pt x="12" y="74"/>
                  </a:lnTo>
                  <a:lnTo>
                    <a:pt x="6" y="77"/>
                  </a:lnTo>
                  <a:lnTo>
                    <a:pt x="3" y="77"/>
                  </a:lnTo>
                </a:path>
              </a:pathLst>
            </a:custGeom>
            <a:solidFill>
              <a:srgbClr val="C0C0C0"/>
            </a:solidFill>
            <a:ln w="4826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803" name="Freeform 15"/>
            <p:cNvSpPr>
              <a:spLocks/>
            </p:cNvSpPr>
            <p:nvPr/>
          </p:nvSpPr>
          <p:spPr bwMode="gray">
            <a:xfrm>
              <a:off x="1557" y="2907"/>
              <a:ext cx="40" cy="64"/>
            </a:xfrm>
            <a:custGeom>
              <a:avLst/>
              <a:gdLst>
                <a:gd name="T0" fmla="*/ 0 w 79"/>
                <a:gd name="T1" fmla="*/ 54 h 128"/>
                <a:gd name="T2" fmla="*/ 2 w 79"/>
                <a:gd name="T3" fmla="*/ 48 h 128"/>
                <a:gd name="T4" fmla="*/ 4 w 79"/>
                <a:gd name="T5" fmla="*/ 42 h 128"/>
                <a:gd name="T6" fmla="*/ 6 w 79"/>
                <a:gd name="T7" fmla="*/ 35 h 128"/>
                <a:gd name="T8" fmla="*/ 7 w 79"/>
                <a:gd name="T9" fmla="*/ 29 h 128"/>
                <a:gd name="T10" fmla="*/ 7 w 79"/>
                <a:gd name="T11" fmla="*/ 24 h 128"/>
                <a:gd name="T12" fmla="*/ 7 w 79"/>
                <a:gd name="T13" fmla="*/ 19 h 128"/>
                <a:gd name="T14" fmla="*/ 8 w 79"/>
                <a:gd name="T15" fmla="*/ 15 h 128"/>
                <a:gd name="T16" fmla="*/ 11 w 79"/>
                <a:gd name="T17" fmla="*/ 12 h 128"/>
                <a:gd name="T18" fmla="*/ 18 w 79"/>
                <a:gd name="T19" fmla="*/ 8 h 128"/>
                <a:gd name="T20" fmla="*/ 23 w 79"/>
                <a:gd name="T21" fmla="*/ 5 h 128"/>
                <a:gd name="T22" fmla="*/ 28 w 79"/>
                <a:gd name="T23" fmla="*/ 2 h 128"/>
                <a:gd name="T24" fmla="*/ 30 w 79"/>
                <a:gd name="T25" fmla="*/ 1 h 128"/>
                <a:gd name="T26" fmla="*/ 32 w 79"/>
                <a:gd name="T27" fmla="*/ 1 h 128"/>
                <a:gd name="T28" fmla="*/ 33 w 79"/>
                <a:gd name="T29" fmla="*/ 0 h 128"/>
                <a:gd name="T30" fmla="*/ 35 w 79"/>
                <a:gd name="T31" fmla="*/ 0 h 128"/>
                <a:gd name="T32" fmla="*/ 37 w 79"/>
                <a:gd name="T33" fmla="*/ 0 h 128"/>
                <a:gd name="T34" fmla="*/ 38 w 79"/>
                <a:gd name="T35" fmla="*/ 1 h 128"/>
                <a:gd name="T36" fmla="*/ 39 w 79"/>
                <a:gd name="T37" fmla="*/ 1 h 128"/>
                <a:gd name="T38" fmla="*/ 40 w 79"/>
                <a:gd name="T39" fmla="*/ 4 h 128"/>
                <a:gd name="T40" fmla="*/ 40 w 79"/>
                <a:gd name="T41" fmla="*/ 6 h 128"/>
                <a:gd name="T42" fmla="*/ 39 w 79"/>
                <a:gd name="T43" fmla="*/ 16 h 128"/>
                <a:gd name="T44" fmla="*/ 37 w 79"/>
                <a:gd name="T45" fmla="*/ 26 h 128"/>
                <a:gd name="T46" fmla="*/ 32 w 79"/>
                <a:gd name="T47" fmla="*/ 36 h 128"/>
                <a:gd name="T48" fmla="*/ 27 w 79"/>
                <a:gd name="T49" fmla="*/ 42 h 128"/>
                <a:gd name="T50" fmla="*/ 23 w 79"/>
                <a:gd name="T51" fmla="*/ 46 h 128"/>
                <a:gd name="T52" fmla="*/ 19 w 79"/>
                <a:gd name="T53" fmla="*/ 49 h 128"/>
                <a:gd name="T54" fmla="*/ 19 w 79"/>
                <a:gd name="T55" fmla="*/ 53 h 128"/>
                <a:gd name="T56" fmla="*/ 19 w 79"/>
                <a:gd name="T57" fmla="*/ 55 h 128"/>
                <a:gd name="T58" fmla="*/ 19 w 79"/>
                <a:gd name="T59" fmla="*/ 57 h 128"/>
                <a:gd name="T60" fmla="*/ 19 w 79"/>
                <a:gd name="T61" fmla="*/ 60 h 128"/>
                <a:gd name="T62" fmla="*/ 19 w 79"/>
                <a:gd name="T63" fmla="*/ 61 h 128"/>
                <a:gd name="T64" fmla="*/ 19 w 79"/>
                <a:gd name="T65" fmla="*/ 63 h 128"/>
                <a:gd name="T66" fmla="*/ 17 w 79"/>
                <a:gd name="T67" fmla="*/ 64 h 128"/>
                <a:gd name="T68" fmla="*/ 16 w 79"/>
                <a:gd name="T69" fmla="*/ 64 h 128"/>
                <a:gd name="T70" fmla="*/ 14 w 79"/>
                <a:gd name="T71" fmla="*/ 64 h 128"/>
                <a:gd name="T72" fmla="*/ 9 w 79"/>
                <a:gd name="T73" fmla="*/ 62 h 128"/>
                <a:gd name="T74" fmla="*/ 5 w 79"/>
                <a:gd name="T75" fmla="*/ 59 h 128"/>
                <a:gd name="T76" fmla="*/ 2 w 79"/>
                <a:gd name="T77" fmla="*/ 56 h 128"/>
                <a:gd name="T78" fmla="*/ 0 w 79"/>
                <a:gd name="T79" fmla="*/ 54 h 12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79"/>
                <a:gd name="T121" fmla="*/ 0 h 128"/>
                <a:gd name="T122" fmla="*/ 79 w 79"/>
                <a:gd name="T123" fmla="*/ 128 h 12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79" h="128">
                  <a:moveTo>
                    <a:pt x="0" y="109"/>
                  </a:moveTo>
                  <a:lnTo>
                    <a:pt x="3" y="97"/>
                  </a:lnTo>
                  <a:lnTo>
                    <a:pt x="7" y="84"/>
                  </a:lnTo>
                  <a:lnTo>
                    <a:pt x="12" y="70"/>
                  </a:lnTo>
                  <a:lnTo>
                    <a:pt x="14" y="59"/>
                  </a:lnTo>
                  <a:lnTo>
                    <a:pt x="14" y="49"/>
                  </a:lnTo>
                  <a:lnTo>
                    <a:pt x="14" y="39"/>
                  </a:lnTo>
                  <a:lnTo>
                    <a:pt x="15" y="30"/>
                  </a:lnTo>
                  <a:lnTo>
                    <a:pt x="21" y="24"/>
                  </a:lnTo>
                  <a:lnTo>
                    <a:pt x="35" y="16"/>
                  </a:lnTo>
                  <a:lnTo>
                    <a:pt x="46" y="11"/>
                  </a:lnTo>
                  <a:lnTo>
                    <a:pt x="55" y="5"/>
                  </a:lnTo>
                  <a:lnTo>
                    <a:pt x="59" y="3"/>
                  </a:lnTo>
                  <a:lnTo>
                    <a:pt x="63" y="2"/>
                  </a:lnTo>
                  <a:lnTo>
                    <a:pt x="66" y="0"/>
                  </a:lnTo>
                  <a:lnTo>
                    <a:pt x="69" y="0"/>
                  </a:lnTo>
                  <a:lnTo>
                    <a:pt x="73" y="0"/>
                  </a:lnTo>
                  <a:lnTo>
                    <a:pt x="76" y="2"/>
                  </a:lnTo>
                  <a:lnTo>
                    <a:pt x="77" y="3"/>
                  </a:lnTo>
                  <a:lnTo>
                    <a:pt x="79" y="8"/>
                  </a:lnTo>
                  <a:lnTo>
                    <a:pt x="79" y="13"/>
                  </a:lnTo>
                  <a:lnTo>
                    <a:pt x="77" y="33"/>
                  </a:lnTo>
                  <a:lnTo>
                    <a:pt x="73" y="53"/>
                  </a:lnTo>
                  <a:lnTo>
                    <a:pt x="63" y="73"/>
                  </a:lnTo>
                  <a:lnTo>
                    <a:pt x="54" y="84"/>
                  </a:lnTo>
                  <a:lnTo>
                    <a:pt x="45" y="92"/>
                  </a:lnTo>
                  <a:lnTo>
                    <a:pt x="38" y="98"/>
                  </a:lnTo>
                  <a:lnTo>
                    <a:pt x="37" y="106"/>
                  </a:lnTo>
                  <a:lnTo>
                    <a:pt x="37" y="111"/>
                  </a:lnTo>
                  <a:lnTo>
                    <a:pt x="37" y="115"/>
                  </a:lnTo>
                  <a:lnTo>
                    <a:pt x="37" y="120"/>
                  </a:lnTo>
                  <a:lnTo>
                    <a:pt x="37" y="123"/>
                  </a:lnTo>
                  <a:lnTo>
                    <a:pt x="37" y="126"/>
                  </a:lnTo>
                  <a:lnTo>
                    <a:pt x="34" y="128"/>
                  </a:lnTo>
                  <a:lnTo>
                    <a:pt x="32" y="128"/>
                  </a:lnTo>
                  <a:lnTo>
                    <a:pt x="28" y="128"/>
                  </a:lnTo>
                  <a:lnTo>
                    <a:pt x="18" y="125"/>
                  </a:lnTo>
                  <a:lnTo>
                    <a:pt x="9" y="118"/>
                  </a:lnTo>
                  <a:lnTo>
                    <a:pt x="3" y="112"/>
                  </a:lnTo>
                  <a:lnTo>
                    <a:pt x="0" y="109"/>
                  </a:lnTo>
                </a:path>
              </a:pathLst>
            </a:custGeom>
            <a:solidFill>
              <a:srgbClr val="C0C0C0"/>
            </a:solidFill>
            <a:ln w="4826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804" name="Freeform 16"/>
            <p:cNvSpPr>
              <a:spLocks/>
            </p:cNvSpPr>
            <p:nvPr/>
          </p:nvSpPr>
          <p:spPr bwMode="gray">
            <a:xfrm>
              <a:off x="2131" y="2649"/>
              <a:ext cx="33" cy="38"/>
            </a:xfrm>
            <a:custGeom>
              <a:avLst/>
              <a:gdLst>
                <a:gd name="T0" fmla="*/ 0 w 65"/>
                <a:gd name="T1" fmla="*/ 22 h 74"/>
                <a:gd name="T2" fmla="*/ 2 w 65"/>
                <a:gd name="T3" fmla="*/ 26 h 74"/>
                <a:gd name="T4" fmla="*/ 4 w 65"/>
                <a:gd name="T5" fmla="*/ 31 h 74"/>
                <a:gd name="T6" fmla="*/ 6 w 65"/>
                <a:gd name="T7" fmla="*/ 35 h 74"/>
                <a:gd name="T8" fmla="*/ 10 w 65"/>
                <a:gd name="T9" fmla="*/ 38 h 74"/>
                <a:gd name="T10" fmla="*/ 15 w 65"/>
                <a:gd name="T11" fmla="*/ 37 h 74"/>
                <a:gd name="T12" fmla="*/ 20 w 65"/>
                <a:gd name="T13" fmla="*/ 34 h 74"/>
                <a:gd name="T14" fmla="*/ 26 w 65"/>
                <a:gd name="T15" fmla="*/ 30 h 74"/>
                <a:gd name="T16" fmla="*/ 30 w 65"/>
                <a:gd name="T17" fmla="*/ 26 h 74"/>
                <a:gd name="T18" fmla="*/ 33 w 65"/>
                <a:gd name="T19" fmla="*/ 20 h 74"/>
                <a:gd name="T20" fmla="*/ 31 w 65"/>
                <a:gd name="T21" fmla="*/ 15 h 74"/>
                <a:gd name="T22" fmla="*/ 28 w 65"/>
                <a:gd name="T23" fmla="*/ 10 h 74"/>
                <a:gd name="T24" fmla="*/ 25 w 65"/>
                <a:gd name="T25" fmla="*/ 6 h 74"/>
                <a:gd name="T26" fmla="*/ 22 w 65"/>
                <a:gd name="T27" fmla="*/ 2 h 74"/>
                <a:gd name="T28" fmla="*/ 18 w 65"/>
                <a:gd name="T29" fmla="*/ 0 h 74"/>
                <a:gd name="T30" fmla="*/ 12 w 65"/>
                <a:gd name="T31" fmla="*/ 2 h 74"/>
                <a:gd name="T32" fmla="*/ 8 w 65"/>
                <a:gd name="T33" fmla="*/ 6 h 74"/>
                <a:gd name="T34" fmla="*/ 5 w 65"/>
                <a:gd name="T35" fmla="*/ 11 h 74"/>
                <a:gd name="T36" fmla="*/ 2 w 65"/>
                <a:gd name="T37" fmla="*/ 16 h 74"/>
                <a:gd name="T38" fmla="*/ 1 w 65"/>
                <a:gd name="T39" fmla="*/ 20 h 74"/>
                <a:gd name="T40" fmla="*/ 0 w 65"/>
                <a:gd name="T41" fmla="*/ 22 h 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5"/>
                <a:gd name="T64" fmla="*/ 0 h 74"/>
                <a:gd name="T65" fmla="*/ 65 w 65"/>
                <a:gd name="T66" fmla="*/ 74 h 7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5" h="74">
                  <a:moveTo>
                    <a:pt x="0" y="42"/>
                  </a:moveTo>
                  <a:lnTo>
                    <a:pt x="3" y="50"/>
                  </a:lnTo>
                  <a:lnTo>
                    <a:pt x="7" y="60"/>
                  </a:lnTo>
                  <a:lnTo>
                    <a:pt x="12" y="68"/>
                  </a:lnTo>
                  <a:lnTo>
                    <a:pt x="20" y="74"/>
                  </a:lnTo>
                  <a:lnTo>
                    <a:pt x="29" y="73"/>
                  </a:lnTo>
                  <a:lnTo>
                    <a:pt x="40" y="67"/>
                  </a:lnTo>
                  <a:lnTo>
                    <a:pt x="52" y="59"/>
                  </a:lnTo>
                  <a:lnTo>
                    <a:pt x="60" y="50"/>
                  </a:lnTo>
                  <a:lnTo>
                    <a:pt x="65" y="39"/>
                  </a:lnTo>
                  <a:lnTo>
                    <a:pt x="62" y="29"/>
                  </a:lnTo>
                  <a:lnTo>
                    <a:pt x="55" y="20"/>
                  </a:lnTo>
                  <a:lnTo>
                    <a:pt x="49" y="11"/>
                  </a:lnTo>
                  <a:lnTo>
                    <a:pt x="43" y="3"/>
                  </a:lnTo>
                  <a:lnTo>
                    <a:pt x="35" y="0"/>
                  </a:lnTo>
                  <a:lnTo>
                    <a:pt x="24" y="3"/>
                  </a:lnTo>
                  <a:lnTo>
                    <a:pt x="15" y="11"/>
                  </a:lnTo>
                  <a:lnTo>
                    <a:pt x="9" y="22"/>
                  </a:lnTo>
                  <a:lnTo>
                    <a:pt x="4" y="31"/>
                  </a:lnTo>
                  <a:lnTo>
                    <a:pt x="1" y="39"/>
                  </a:lnTo>
                  <a:lnTo>
                    <a:pt x="0" y="42"/>
                  </a:lnTo>
                </a:path>
              </a:pathLst>
            </a:custGeom>
            <a:solidFill>
              <a:srgbClr val="C0C0C0"/>
            </a:solidFill>
            <a:ln w="4826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805" name="Freeform 17"/>
            <p:cNvSpPr>
              <a:spLocks/>
            </p:cNvSpPr>
            <p:nvPr/>
          </p:nvSpPr>
          <p:spPr bwMode="gray">
            <a:xfrm>
              <a:off x="2830" y="2307"/>
              <a:ext cx="60" cy="100"/>
            </a:xfrm>
            <a:custGeom>
              <a:avLst/>
              <a:gdLst>
                <a:gd name="T0" fmla="*/ 4 w 119"/>
                <a:gd name="T1" fmla="*/ 100 h 200"/>
                <a:gd name="T2" fmla="*/ 4 w 119"/>
                <a:gd name="T3" fmla="*/ 99 h 200"/>
                <a:gd name="T4" fmla="*/ 4 w 119"/>
                <a:gd name="T5" fmla="*/ 98 h 200"/>
                <a:gd name="T6" fmla="*/ 6 w 119"/>
                <a:gd name="T7" fmla="*/ 93 h 200"/>
                <a:gd name="T8" fmla="*/ 11 w 119"/>
                <a:gd name="T9" fmla="*/ 86 h 200"/>
                <a:gd name="T10" fmla="*/ 15 w 119"/>
                <a:gd name="T11" fmla="*/ 78 h 200"/>
                <a:gd name="T12" fmla="*/ 17 w 119"/>
                <a:gd name="T13" fmla="*/ 73 h 200"/>
                <a:gd name="T14" fmla="*/ 19 w 119"/>
                <a:gd name="T15" fmla="*/ 69 h 200"/>
                <a:gd name="T16" fmla="*/ 20 w 119"/>
                <a:gd name="T17" fmla="*/ 67 h 200"/>
                <a:gd name="T18" fmla="*/ 19 w 119"/>
                <a:gd name="T19" fmla="*/ 66 h 200"/>
                <a:gd name="T20" fmla="*/ 15 w 119"/>
                <a:gd name="T21" fmla="*/ 63 h 200"/>
                <a:gd name="T22" fmla="*/ 9 w 119"/>
                <a:gd name="T23" fmla="*/ 61 h 200"/>
                <a:gd name="T24" fmla="*/ 5 w 119"/>
                <a:gd name="T25" fmla="*/ 60 h 200"/>
                <a:gd name="T26" fmla="*/ 2 w 119"/>
                <a:gd name="T27" fmla="*/ 59 h 200"/>
                <a:gd name="T28" fmla="*/ 0 w 119"/>
                <a:gd name="T29" fmla="*/ 56 h 200"/>
                <a:gd name="T30" fmla="*/ 1 w 119"/>
                <a:gd name="T31" fmla="*/ 53 h 200"/>
                <a:gd name="T32" fmla="*/ 4 w 119"/>
                <a:gd name="T33" fmla="*/ 47 h 200"/>
                <a:gd name="T34" fmla="*/ 13 w 119"/>
                <a:gd name="T35" fmla="*/ 33 h 200"/>
                <a:gd name="T36" fmla="*/ 22 w 119"/>
                <a:gd name="T37" fmla="*/ 20 h 200"/>
                <a:gd name="T38" fmla="*/ 31 w 119"/>
                <a:gd name="T39" fmla="*/ 12 h 200"/>
                <a:gd name="T40" fmla="*/ 33 w 119"/>
                <a:gd name="T41" fmla="*/ 10 h 200"/>
                <a:gd name="T42" fmla="*/ 35 w 119"/>
                <a:gd name="T43" fmla="*/ 8 h 200"/>
                <a:gd name="T44" fmla="*/ 37 w 119"/>
                <a:gd name="T45" fmla="*/ 6 h 200"/>
                <a:gd name="T46" fmla="*/ 38 w 119"/>
                <a:gd name="T47" fmla="*/ 4 h 200"/>
                <a:gd name="T48" fmla="*/ 39 w 119"/>
                <a:gd name="T49" fmla="*/ 2 h 200"/>
                <a:gd name="T50" fmla="*/ 40 w 119"/>
                <a:gd name="T51" fmla="*/ 1 h 200"/>
                <a:gd name="T52" fmla="*/ 40 w 119"/>
                <a:gd name="T53" fmla="*/ 0 h 200"/>
                <a:gd name="T54" fmla="*/ 40 w 119"/>
                <a:gd name="T55" fmla="*/ 0 h 200"/>
                <a:gd name="T56" fmla="*/ 41 w 119"/>
                <a:gd name="T57" fmla="*/ 0 h 200"/>
                <a:gd name="T58" fmla="*/ 41 w 119"/>
                <a:gd name="T59" fmla="*/ 3 h 200"/>
                <a:gd name="T60" fmla="*/ 42 w 119"/>
                <a:gd name="T61" fmla="*/ 5 h 200"/>
                <a:gd name="T62" fmla="*/ 42 w 119"/>
                <a:gd name="T63" fmla="*/ 14 h 200"/>
                <a:gd name="T64" fmla="*/ 41 w 119"/>
                <a:gd name="T65" fmla="*/ 24 h 200"/>
                <a:gd name="T66" fmla="*/ 40 w 119"/>
                <a:gd name="T67" fmla="*/ 33 h 200"/>
                <a:gd name="T68" fmla="*/ 40 w 119"/>
                <a:gd name="T69" fmla="*/ 41 h 200"/>
                <a:gd name="T70" fmla="*/ 40 w 119"/>
                <a:gd name="T71" fmla="*/ 47 h 200"/>
                <a:gd name="T72" fmla="*/ 42 w 119"/>
                <a:gd name="T73" fmla="*/ 49 h 200"/>
                <a:gd name="T74" fmla="*/ 46 w 119"/>
                <a:gd name="T75" fmla="*/ 50 h 200"/>
                <a:gd name="T76" fmla="*/ 50 w 119"/>
                <a:gd name="T77" fmla="*/ 51 h 200"/>
                <a:gd name="T78" fmla="*/ 54 w 119"/>
                <a:gd name="T79" fmla="*/ 53 h 200"/>
                <a:gd name="T80" fmla="*/ 58 w 119"/>
                <a:gd name="T81" fmla="*/ 54 h 200"/>
                <a:gd name="T82" fmla="*/ 60 w 119"/>
                <a:gd name="T83" fmla="*/ 56 h 200"/>
                <a:gd name="T84" fmla="*/ 60 w 119"/>
                <a:gd name="T85" fmla="*/ 60 h 200"/>
                <a:gd name="T86" fmla="*/ 56 w 119"/>
                <a:gd name="T87" fmla="*/ 67 h 200"/>
                <a:gd name="T88" fmla="*/ 51 w 119"/>
                <a:gd name="T89" fmla="*/ 75 h 200"/>
                <a:gd name="T90" fmla="*/ 44 w 119"/>
                <a:gd name="T91" fmla="*/ 83 h 200"/>
                <a:gd name="T92" fmla="*/ 37 w 119"/>
                <a:gd name="T93" fmla="*/ 90 h 200"/>
                <a:gd name="T94" fmla="*/ 30 w 119"/>
                <a:gd name="T95" fmla="*/ 95 h 200"/>
                <a:gd name="T96" fmla="*/ 23 w 119"/>
                <a:gd name="T97" fmla="*/ 99 h 200"/>
                <a:gd name="T98" fmla="*/ 16 w 119"/>
                <a:gd name="T99" fmla="*/ 100 h 200"/>
                <a:gd name="T100" fmla="*/ 9 w 119"/>
                <a:gd name="T101" fmla="*/ 100 h 200"/>
                <a:gd name="T102" fmla="*/ 5 w 119"/>
                <a:gd name="T103" fmla="*/ 100 h 200"/>
                <a:gd name="T104" fmla="*/ 4 w 119"/>
                <a:gd name="T105" fmla="*/ 100 h 2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9"/>
                <a:gd name="T160" fmla="*/ 0 h 200"/>
                <a:gd name="T161" fmla="*/ 119 w 119"/>
                <a:gd name="T162" fmla="*/ 200 h 2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9" h="200">
                  <a:moveTo>
                    <a:pt x="7" y="199"/>
                  </a:moveTo>
                  <a:lnTo>
                    <a:pt x="7" y="197"/>
                  </a:lnTo>
                  <a:lnTo>
                    <a:pt x="7" y="196"/>
                  </a:lnTo>
                  <a:lnTo>
                    <a:pt x="12" y="185"/>
                  </a:lnTo>
                  <a:lnTo>
                    <a:pt x="21" y="172"/>
                  </a:lnTo>
                  <a:lnTo>
                    <a:pt x="29" y="155"/>
                  </a:lnTo>
                  <a:lnTo>
                    <a:pt x="34" y="146"/>
                  </a:lnTo>
                  <a:lnTo>
                    <a:pt x="38" y="138"/>
                  </a:lnTo>
                  <a:lnTo>
                    <a:pt x="40" y="134"/>
                  </a:lnTo>
                  <a:lnTo>
                    <a:pt x="37" y="131"/>
                  </a:lnTo>
                  <a:lnTo>
                    <a:pt x="29" y="126"/>
                  </a:lnTo>
                  <a:lnTo>
                    <a:pt x="18" y="123"/>
                  </a:lnTo>
                  <a:lnTo>
                    <a:pt x="9" y="121"/>
                  </a:lnTo>
                  <a:lnTo>
                    <a:pt x="3" y="118"/>
                  </a:lnTo>
                  <a:lnTo>
                    <a:pt x="0" y="113"/>
                  </a:lnTo>
                  <a:lnTo>
                    <a:pt x="1" y="106"/>
                  </a:lnTo>
                  <a:lnTo>
                    <a:pt x="7" y="93"/>
                  </a:lnTo>
                  <a:lnTo>
                    <a:pt x="26" y="65"/>
                  </a:lnTo>
                  <a:lnTo>
                    <a:pt x="43" y="40"/>
                  </a:lnTo>
                  <a:lnTo>
                    <a:pt x="62" y="23"/>
                  </a:lnTo>
                  <a:lnTo>
                    <a:pt x="66" y="20"/>
                  </a:lnTo>
                  <a:lnTo>
                    <a:pt x="69" y="16"/>
                  </a:lnTo>
                  <a:lnTo>
                    <a:pt x="73" y="11"/>
                  </a:lnTo>
                  <a:lnTo>
                    <a:pt x="76" y="8"/>
                  </a:lnTo>
                  <a:lnTo>
                    <a:pt x="77" y="3"/>
                  </a:lnTo>
                  <a:lnTo>
                    <a:pt x="79" y="2"/>
                  </a:lnTo>
                  <a:lnTo>
                    <a:pt x="80" y="0"/>
                  </a:lnTo>
                  <a:lnTo>
                    <a:pt x="82" y="0"/>
                  </a:lnTo>
                  <a:lnTo>
                    <a:pt x="82" y="5"/>
                  </a:lnTo>
                  <a:lnTo>
                    <a:pt x="83" y="9"/>
                  </a:lnTo>
                  <a:lnTo>
                    <a:pt x="83" y="28"/>
                  </a:lnTo>
                  <a:lnTo>
                    <a:pt x="82" y="47"/>
                  </a:lnTo>
                  <a:lnTo>
                    <a:pt x="80" y="65"/>
                  </a:lnTo>
                  <a:lnTo>
                    <a:pt x="79" y="81"/>
                  </a:lnTo>
                  <a:lnTo>
                    <a:pt x="79" y="93"/>
                  </a:lnTo>
                  <a:lnTo>
                    <a:pt x="83" y="98"/>
                  </a:lnTo>
                  <a:lnTo>
                    <a:pt x="91" y="101"/>
                  </a:lnTo>
                  <a:lnTo>
                    <a:pt x="99" y="103"/>
                  </a:lnTo>
                  <a:lnTo>
                    <a:pt x="108" y="106"/>
                  </a:lnTo>
                  <a:lnTo>
                    <a:pt x="116" y="109"/>
                  </a:lnTo>
                  <a:lnTo>
                    <a:pt x="119" y="113"/>
                  </a:lnTo>
                  <a:lnTo>
                    <a:pt x="119" y="121"/>
                  </a:lnTo>
                  <a:lnTo>
                    <a:pt x="111" y="134"/>
                  </a:lnTo>
                  <a:lnTo>
                    <a:pt x="101" y="149"/>
                  </a:lnTo>
                  <a:lnTo>
                    <a:pt x="87" y="165"/>
                  </a:lnTo>
                  <a:lnTo>
                    <a:pt x="73" y="179"/>
                  </a:lnTo>
                  <a:lnTo>
                    <a:pt x="59" y="190"/>
                  </a:lnTo>
                  <a:lnTo>
                    <a:pt x="46" y="197"/>
                  </a:lnTo>
                  <a:lnTo>
                    <a:pt x="31" y="200"/>
                  </a:lnTo>
                  <a:lnTo>
                    <a:pt x="18" y="200"/>
                  </a:lnTo>
                  <a:lnTo>
                    <a:pt x="10" y="199"/>
                  </a:lnTo>
                  <a:lnTo>
                    <a:pt x="7" y="199"/>
                  </a:lnTo>
                </a:path>
              </a:pathLst>
            </a:custGeom>
            <a:solidFill>
              <a:srgbClr val="C0C0C0"/>
            </a:solidFill>
            <a:ln w="4826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806" name="Freeform 18"/>
            <p:cNvSpPr>
              <a:spLocks/>
            </p:cNvSpPr>
            <p:nvPr/>
          </p:nvSpPr>
          <p:spPr bwMode="gray">
            <a:xfrm>
              <a:off x="3024" y="1032"/>
              <a:ext cx="767" cy="740"/>
            </a:xfrm>
            <a:custGeom>
              <a:avLst/>
              <a:gdLst>
                <a:gd name="T0" fmla="*/ 33 w 1535"/>
                <a:gd name="T1" fmla="*/ 712 h 1480"/>
                <a:gd name="T2" fmla="*/ 53 w 1535"/>
                <a:gd name="T3" fmla="*/ 649 h 1480"/>
                <a:gd name="T4" fmla="*/ 22 w 1535"/>
                <a:gd name="T5" fmla="*/ 611 h 1480"/>
                <a:gd name="T6" fmla="*/ 4 w 1535"/>
                <a:gd name="T7" fmla="*/ 566 h 1480"/>
                <a:gd name="T8" fmla="*/ 16 w 1535"/>
                <a:gd name="T9" fmla="*/ 513 h 1480"/>
                <a:gd name="T10" fmla="*/ 50 w 1535"/>
                <a:gd name="T11" fmla="*/ 488 h 1480"/>
                <a:gd name="T12" fmla="*/ 69 w 1535"/>
                <a:gd name="T13" fmla="*/ 490 h 1480"/>
                <a:gd name="T14" fmla="*/ 95 w 1535"/>
                <a:gd name="T15" fmla="*/ 452 h 1480"/>
                <a:gd name="T16" fmla="*/ 75 w 1535"/>
                <a:gd name="T17" fmla="*/ 397 h 1480"/>
                <a:gd name="T18" fmla="*/ 120 w 1535"/>
                <a:gd name="T19" fmla="*/ 411 h 1480"/>
                <a:gd name="T20" fmla="*/ 186 w 1535"/>
                <a:gd name="T21" fmla="*/ 423 h 1480"/>
                <a:gd name="T22" fmla="*/ 207 w 1535"/>
                <a:gd name="T23" fmla="*/ 376 h 1480"/>
                <a:gd name="T24" fmla="*/ 199 w 1535"/>
                <a:gd name="T25" fmla="*/ 314 h 1480"/>
                <a:gd name="T26" fmla="*/ 234 w 1535"/>
                <a:gd name="T27" fmla="*/ 258 h 1480"/>
                <a:gd name="T28" fmla="*/ 245 w 1535"/>
                <a:gd name="T29" fmla="*/ 177 h 1480"/>
                <a:gd name="T30" fmla="*/ 219 w 1535"/>
                <a:gd name="T31" fmla="*/ 77 h 1480"/>
                <a:gd name="T32" fmla="*/ 222 w 1535"/>
                <a:gd name="T33" fmla="*/ 21 h 1480"/>
                <a:gd name="T34" fmla="*/ 250 w 1535"/>
                <a:gd name="T35" fmla="*/ 9 h 1480"/>
                <a:gd name="T36" fmla="*/ 254 w 1535"/>
                <a:gd name="T37" fmla="*/ 0 h 1480"/>
                <a:gd name="T38" fmla="*/ 307 w 1535"/>
                <a:gd name="T39" fmla="*/ 50 h 1480"/>
                <a:gd name="T40" fmla="*/ 349 w 1535"/>
                <a:gd name="T41" fmla="*/ 108 h 1480"/>
                <a:gd name="T42" fmla="*/ 413 w 1535"/>
                <a:gd name="T43" fmla="*/ 174 h 1480"/>
                <a:gd name="T44" fmla="*/ 470 w 1535"/>
                <a:gd name="T45" fmla="*/ 212 h 1480"/>
                <a:gd name="T46" fmla="*/ 492 w 1535"/>
                <a:gd name="T47" fmla="*/ 234 h 1480"/>
                <a:gd name="T48" fmla="*/ 549 w 1535"/>
                <a:gd name="T49" fmla="*/ 232 h 1480"/>
                <a:gd name="T50" fmla="*/ 555 w 1535"/>
                <a:gd name="T51" fmla="*/ 238 h 1480"/>
                <a:gd name="T52" fmla="*/ 589 w 1535"/>
                <a:gd name="T53" fmla="*/ 260 h 1480"/>
                <a:gd name="T54" fmla="*/ 645 w 1535"/>
                <a:gd name="T55" fmla="*/ 250 h 1480"/>
                <a:gd name="T56" fmla="*/ 690 w 1535"/>
                <a:gd name="T57" fmla="*/ 190 h 1480"/>
                <a:gd name="T58" fmla="*/ 699 w 1535"/>
                <a:gd name="T59" fmla="*/ 181 h 1480"/>
                <a:gd name="T60" fmla="*/ 690 w 1535"/>
                <a:gd name="T61" fmla="*/ 233 h 1480"/>
                <a:gd name="T62" fmla="*/ 671 w 1535"/>
                <a:gd name="T63" fmla="*/ 288 h 1480"/>
                <a:gd name="T64" fmla="*/ 701 w 1535"/>
                <a:gd name="T65" fmla="*/ 315 h 1480"/>
                <a:gd name="T66" fmla="*/ 709 w 1535"/>
                <a:gd name="T67" fmla="*/ 319 h 1480"/>
                <a:gd name="T68" fmla="*/ 705 w 1535"/>
                <a:gd name="T69" fmla="*/ 365 h 1480"/>
                <a:gd name="T70" fmla="*/ 733 w 1535"/>
                <a:gd name="T71" fmla="*/ 368 h 1480"/>
                <a:gd name="T72" fmla="*/ 763 w 1535"/>
                <a:gd name="T73" fmla="*/ 341 h 1480"/>
                <a:gd name="T74" fmla="*/ 741 w 1535"/>
                <a:gd name="T75" fmla="*/ 377 h 1480"/>
                <a:gd name="T76" fmla="*/ 701 w 1535"/>
                <a:gd name="T77" fmla="*/ 390 h 1480"/>
                <a:gd name="T78" fmla="*/ 655 w 1535"/>
                <a:gd name="T79" fmla="*/ 418 h 1480"/>
                <a:gd name="T80" fmla="*/ 627 w 1535"/>
                <a:gd name="T81" fmla="*/ 437 h 1480"/>
                <a:gd name="T82" fmla="*/ 554 w 1535"/>
                <a:gd name="T83" fmla="*/ 442 h 1480"/>
                <a:gd name="T84" fmla="*/ 486 w 1535"/>
                <a:gd name="T85" fmla="*/ 519 h 1480"/>
                <a:gd name="T86" fmla="*/ 472 w 1535"/>
                <a:gd name="T87" fmla="*/ 584 h 1480"/>
                <a:gd name="T88" fmla="*/ 443 w 1535"/>
                <a:gd name="T89" fmla="*/ 615 h 1480"/>
                <a:gd name="T90" fmla="*/ 346 w 1535"/>
                <a:gd name="T91" fmla="*/ 563 h 1480"/>
                <a:gd name="T92" fmla="*/ 296 w 1535"/>
                <a:gd name="T93" fmla="*/ 537 h 1480"/>
                <a:gd name="T94" fmla="*/ 224 w 1535"/>
                <a:gd name="T95" fmla="*/ 523 h 1480"/>
                <a:gd name="T96" fmla="*/ 159 w 1535"/>
                <a:gd name="T97" fmla="*/ 572 h 1480"/>
                <a:gd name="T98" fmla="*/ 120 w 1535"/>
                <a:gd name="T99" fmla="*/ 527 h 1480"/>
                <a:gd name="T100" fmla="*/ 76 w 1535"/>
                <a:gd name="T101" fmla="*/ 555 h 1480"/>
                <a:gd name="T102" fmla="*/ 92 w 1535"/>
                <a:gd name="T103" fmla="*/ 593 h 1480"/>
                <a:gd name="T104" fmla="*/ 125 w 1535"/>
                <a:gd name="T105" fmla="*/ 610 h 1480"/>
                <a:gd name="T106" fmla="*/ 178 w 1535"/>
                <a:gd name="T107" fmla="*/ 639 h 1480"/>
                <a:gd name="T108" fmla="*/ 183 w 1535"/>
                <a:gd name="T109" fmla="*/ 674 h 1480"/>
                <a:gd name="T110" fmla="*/ 125 w 1535"/>
                <a:gd name="T111" fmla="*/ 663 h 1480"/>
                <a:gd name="T112" fmla="*/ 95 w 1535"/>
                <a:gd name="T113" fmla="*/ 685 h 1480"/>
                <a:gd name="T114" fmla="*/ 79 w 1535"/>
                <a:gd name="T115" fmla="*/ 719 h 148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535"/>
                <a:gd name="T175" fmla="*/ 0 h 1480"/>
                <a:gd name="T176" fmla="*/ 1535 w 1535"/>
                <a:gd name="T177" fmla="*/ 1480 h 148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535" h="1480">
                  <a:moveTo>
                    <a:pt x="129" y="1477"/>
                  </a:moveTo>
                  <a:lnTo>
                    <a:pt x="117" y="1477"/>
                  </a:lnTo>
                  <a:lnTo>
                    <a:pt x="106" y="1479"/>
                  </a:lnTo>
                  <a:lnTo>
                    <a:pt x="97" y="1480"/>
                  </a:lnTo>
                  <a:lnTo>
                    <a:pt x="87" y="1479"/>
                  </a:lnTo>
                  <a:lnTo>
                    <a:pt x="81" y="1471"/>
                  </a:lnTo>
                  <a:lnTo>
                    <a:pt x="76" y="1458"/>
                  </a:lnTo>
                  <a:lnTo>
                    <a:pt x="72" y="1440"/>
                  </a:lnTo>
                  <a:lnTo>
                    <a:pt x="67" y="1424"/>
                  </a:lnTo>
                  <a:lnTo>
                    <a:pt x="62" y="1410"/>
                  </a:lnTo>
                  <a:lnTo>
                    <a:pt x="62" y="1396"/>
                  </a:lnTo>
                  <a:lnTo>
                    <a:pt x="67" y="1381"/>
                  </a:lnTo>
                  <a:lnTo>
                    <a:pt x="76" y="1365"/>
                  </a:lnTo>
                  <a:lnTo>
                    <a:pt x="84" y="1354"/>
                  </a:lnTo>
                  <a:lnTo>
                    <a:pt x="92" y="1345"/>
                  </a:lnTo>
                  <a:lnTo>
                    <a:pt x="98" y="1333"/>
                  </a:lnTo>
                  <a:lnTo>
                    <a:pt x="101" y="1316"/>
                  </a:lnTo>
                  <a:lnTo>
                    <a:pt x="106" y="1297"/>
                  </a:lnTo>
                  <a:lnTo>
                    <a:pt x="108" y="1283"/>
                  </a:lnTo>
                  <a:lnTo>
                    <a:pt x="108" y="1271"/>
                  </a:lnTo>
                  <a:lnTo>
                    <a:pt x="104" y="1260"/>
                  </a:lnTo>
                  <a:lnTo>
                    <a:pt x="94" y="1247"/>
                  </a:lnTo>
                  <a:lnTo>
                    <a:pt x="80" y="1240"/>
                  </a:lnTo>
                  <a:lnTo>
                    <a:pt x="69" y="1235"/>
                  </a:lnTo>
                  <a:lnTo>
                    <a:pt x="59" y="1233"/>
                  </a:lnTo>
                  <a:lnTo>
                    <a:pt x="52" y="1230"/>
                  </a:lnTo>
                  <a:lnTo>
                    <a:pt x="45" y="1222"/>
                  </a:lnTo>
                  <a:lnTo>
                    <a:pt x="38" y="1210"/>
                  </a:lnTo>
                  <a:lnTo>
                    <a:pt x="27" y="1199"/>
                  </a:lnTo>
                  <a:lnTo>
                    <a:pt x="17" y="1188"/>
                  </a:lnTo>
                  <a:lnTo>
                    <a:pt x="8" y="1173"/>
                  </a:lnTo>
                  <a:lnTo>
                    <a:pt x="2" y="1160"/>
                  </a:lnTo>
                  <a:lnTo>
                    <a:pt x="0" y="1153"/>
                  </a:lnTo>
                  <a:lnTo>
                    <a:pt x="0" y="1146"/>
                  </a:lnTo>
                  <a:lnTo>
                    <a:pt x="2" y="1139"/>
                  </a:lnTo>
                  <a:lnTo>
                    <a:pt x="8" y="1131"/>
                  </a:lnTo>
                  <a:lnTo>
                    <a:pt x="14" y="1115"/>
                  </a:lnTo>
                  <a:lnTo>
                    <a:pt x="21" y="1098"/>
                  </a:lnTo>
                  <a:lnTo>
                    <a:pt x="22" y="1078"/>
                  </a:lnTo>
                  <a:lnTo>
                    <a:pt x="24" y="1063"/>
                  </a:lnTo>
                  <a:lnTo>
                    <a:pt x="22" y="1050"/>
                  </a:lnTo>
                  <a:lnTo>
                    <a:pt x="21" y="1042"/>
                  </a:lnTo>
                  <a:lnTo>
                    <a:pt x="21" y="1035"/>
                  </a:lnTo>
                  <a:lnTo>
                    <a:pt x="25" y="1028"/>
                  </a:lnTo>
                  <a:lnTo>
                    <a:pt x="33" y="1025"/>
                  </a:lnTo>
                  <a:lnTo>
                    <a:pt x="45" y="1024"/>
                  </a:lnTo>
                  <a:lnTo>
                    <a:pt x="58" y="1024"/>
                  </a:lnTo>
                  <a:lnTo>
                    <a:pt x="69" y="1024"/>
                  </a:lnTo>
                  <a:lnTo>
                    <a:pt x="78" y="1021"/>
                  </a:lnTo>
                  <a:lnTo>
                    <a:pt x="87" y="1013"/>
                  </a:lnTo>
                  <a:lnTo>
                    <a:pt x="94" y="1002"/>
                  </a:lnTo>
                  <a:lnTo>
                    <a:pt x="95" y="991"/>
                  </a:lnTo>
                  <a:lnTo>
                    <a:pt x="98" y="982"/>
                  </a:lnTo>
                  <a:lnTo>
                    <a:pt x="100" y="976"/>
                  </a:lnTo>
                  <a:lnTo>
                    <a:pt x="104" y="972"/>
                  </a:lnTo>
                  <a:lnTo>
                    <a:pt x="111" y="976"/>
                  </a:lnTo>
                  <a:lnTo>
                    <a:pt x="120" y="983"/>
                  </a:lnTo>
                  <a:lnTo>
                    <a:pt x="126" y="991"/>
                  </a:lnTo>
                  <a:lnTo>
                    <a:pt x="131" y="996"/>
                  </a:lnTo>
                  <a:lnTo>
                    <a:pt x="134" y="997"/>
                  </a:lnTo>
                  <a:lnTo>
                    <a:pt x="137" y="993"/>
                  </a:lnTo>
                  <a:lnTo>
                    <a:pt x="139" y="986"/>
                  </a:lnTo>
                  <a:lnTo>
                    <a:pt x="139" y="980"/>
                  </a:lnTo>
                  <a:lnTo>
                    <a:pt x="139" y="974"/>
                  </a:lnTo>
                  <a:lnTo>
                    <a:pt x="139" y="966"/>
                  </a:lnTo>
                  <a:lnTo>
                    <a:pt x="143" y="957"/>
                  </a:lnTo>
                  <a:lnTo>
                    <a:pt x="153" y="946"/>
                  </a:lnTo>
                  <a:lnTo>
                    <a:pt x="167" y="934"/>
                  </a:lnTo>
                  <a:lnTo>
                    <a:pt x="177" y="927"/>
                  </a:lnTo>
                  <a:lnTo>
                    <a:pt x="185" y="921"/>
                  </a:lnTo>
                  <a:lnTo>
                    <a:pt x="190" y="915"/>
                  </a:lnTo>
                  <a:lnTo>
                    <a:pt x="191" y="904"/>
                  </a:lnTo>
                  <a:lnTo>
                    <a:pt x="185" y="889"/>
                  </a:lnTo>
                  <a:lnTo>
                    <a:pt x="174" y="875"/>
                  </a:lnTo>
                  <a:lnTo>
                    <a:pt x="162" y="862"/>
                  </a:lnTo>
                  <a:lnTo>
                    <a:pt x="149" y="850"/>
                  </a:lnTo>
                  <a:lnTo>
                    <a:pt x="143" y="839"/>
                  </a:lnTo>
                  <a:lnTo>
                    <a:pt x="142" y="826"/>
                  </a:lnTo>
                  <a:lnTo>
                    <a:pt x="142" y="816"/>
                  </a:lnTo>
                  <a:lnTo>
                    <a:pt x="143" y="803"/>
                  </a:lnTo>
                  <a:lnTo>
                    <a:pt x="151" y="794"/>
                  </a:lnTo>
                  <a:lnTo>
                    <a:pt x="162" y="786"/>
                  </a:lnTo>
                  <a:lnTo>
                    <a:pt x="173" y="780"/>
                  </a:lnTo>
                  <a:lnTo>
                    <a:pt x="181" y="778"/>
                  </a:lnTo>
                  <a:lnTo>
                    <a:pt x="187" y="780"/>
                  </a:lnTo>
                  <a:lnTo>
                    <a:pt x="195" y="785"/>
                  </a:lnTo>
                  <a:lnTo>
                    <a:pt x="204" y="792"/>
                  </a:lnTo>
                  <a:lnTo>
                    <a:pt x="218" y="803"/>
                  </a:lnTo>
                  <a:lnTo>
                    <a:pt x="230" y="814"/>
                  </a:lnTo>
                  <a:lnTo>
                    <a:pt x="241" y="823"/>
                  </a:lnTo>
                  <a:lnTo>
                    <a:pt x="257" y="830"/>
                  </a:lnTo>
                  <a:lnTo>
                    <a:pt x="277" y="831"/>
                  </a:lnTo>
                  <a:lnTo>
                    <a:pt x="294" y="830"/>
                  </a:lnTo>
                  <a:lnTo>
                    <a:pt x="309" y="828"/>
                  </a:lnTo>
                  <a:lnTo>
                    <a:pt x="323" y="833"/>
                  </a:lnTo>
                  <a:lnTo>
                    <a:pt x="337" y="842"/>
                  </a:lnTo>
                  <a:lnTo>
                    <a:pt x="348" y="850"/>
                  </a:lnTo>
                  <a:lnTo>
                    <a:pt x="361" y="851"/>
                  </a:lnTo>
                  <a:lnTo>
                    <a:pt x="372" y="847"/>
                  </a:lnTo>
                  <a:lnTo>
                    <a:pt x="382" y="833"/>
                  </a:lnTo>
                  <a:lnTo>
                    <a:pt x="392" y="823"/>
                  </a:lnTo>
                  <a:lnTo>
                    <a:pt x="403" y="816"/>
                  </a:lnTo>
                  <a:lnTo>
                    <a:pt x="410" y="808"/>
                  </a:lnTo>
                  <a:lnTo>
                    <a:pt x="417" y="797"/>
                  </a:lnTo>
                  <a:lnTo>
                    <a:pt x="420" y="783"/>
                  </a:lnTo>
                  <a:lnTo>
                    <a:pt x="418" y="771"/>
                  </a:lnTo>
                  <a:lnTo>
                    <a:pt x="417" y="760"/>
                  </a:lnTo>
                  <a:lnTo>
                    <a:pt x="415" y="752"/>
                  </a:lnTo>
                  <a:lnTo>
                    <a:pt x="412" y="741"/>
                  </a:lnTo>
                  <a:lnTo>
                    <a:pt x="409" y="724"/>
                  </a:lnTo>
                  <a:lnTo>
                    <a:pt x="404" y="702"/>
                  </a:lnTo>
                  <a:lnTo>
                    <a:pt x="398" y="685"/>
                  </a:lnTo>
                  <a:lnTo>
                    <a:pt x="395" y="671"/>
                  </a:lnTo>
                  <a:lnTo>
                    <a:pt x="395" y="656"/>
                  </a:lnTo>
                  <a:lnTo>
                    <a:pt x="395" y="643"/>
                  </a:lnTo>
                  <a:lnTo>
                    <a:pt x="395" y="635"/>
                  </a:lnTo>
                  <a:lnTo>
                    <a:pt x="398" y="628"/>
                  </a:lnTo>
                  <a:lnTo>
                    <a:pt x="407" y="620"/>
                  </a:lnTo>
                  <a:lnTo>
                    <a:pt x="421" y="614"/>
                  </a:lnTo>
                  <a:lnTo>
                    <a:pt x="434" y="609"/>
                  </a:lnTo>
                  <a:lnTo>
                    <a:pt x="443" y="604"/>
                  </a:lnTo>
                  <a:lnTo>
                    <a:pt x="451" y="595"/>
                  </a:lnTo>
                  <a:lnTo>
                    <a:pt x="460" y="576"/>
                  </a:lnTo>
                  <a:lnTo>
                    <a:pt x="468" y="558"/>
                  </a:lnTo>
                  <a:lnTo>
                    <a:pt x="469" y="539"/>
                  </a:lnTo>
                  <a:lnTo>
                    <a:pt x="468" y="516"/>
                  </a:lnTo>
                  <a:lnTo>
                    <a:pt x="465" y="491"/>
                  </a:lnTo>
                  <a:lnTo>
                    <a:pt x="465" y="466"/>
                  </a:lnTo>
                  <a:lnTo>
                    <a:pt x="466" y="451"/>
                  </a:lnTo>
                  <a:lnTo>
                    <a:pt x="466" y="440"/>
                  </a:lnTo>
                  <a:lnTo>
                    <a:pt x="469" y="427"/>
                  </a:lnTo>
                  <a:lnTo>
                    <a:pt x="476" y="415"/>
                  </a:lnTo>
                  <a:lnTo>
                    <a:pt x="485" y="395"/>
                  </a:lnTo>
                  <a:lnTo>
                    <a:pt x="490" y="375"/>
                  </a:lnTo>
                  <a:lnTo>
                    <a:pt x="491" y="353"/>
                  </a:lnTo>
                  <a:lnTo>
                    <a:pt x="493" y="334"/>
                  </a:lnTo>
                  <a:lnTo>
                    <a:pt x="494" y="309"/>
                  </a:lnTo>
                  <a:lnTo>
                    <a:pt x="496" y="286"/>
                  </a:lnTo>
                  <a:lnTo>
                    <a:pt x="491" y="264"/>
                  </a:lnTo>
                  <a:lnTo>
                    <a:pt x="483" y="241"/>
                  </a:lnTo>
                  <a:lnTo>
                    <a:pt x="474" y="219"/>
                  </a:lnTo>
                  <a:lnTo>
                    <a:pt x="460" y="193"/>
                  </a:lnTo>
                  <a:lnTo>
                    <a:pt x="449" y="173"/>
                  </a:lnTo>
                  <a:lnTo>
                    <a:pt x="438" y="154"/>
                  </a:lnTo>
                  <a:lnTo>
                    <a:pt x="431" y="139"/>
                  </a:lnTo>
                  <a:lnTo>
                    <a:pt x="428" y="126"/>
                  </a:lnTo>
                  <a:lnTo>
                    <a:pt x="426" y="111"/>
                  </a:lnTo>
                  <a:lnTo>
                    <a:pt x="428" y="95"/>
                  </a:lnTo>
                  <a:lnTo>
                    <a:pt x="435" y="78"/>
                  </a:lnTo>
                  <a:lnTo>
                    <a:pt x="438" y="69"/>
                  </a:lnTo>
                  <a:lnTo>
                    <a:pt x="440" y="59"/>
                  </a:lnTo>
                  <a:lnTo>
                    <a:pt x="442" y="50"/>
                  </a:lnTo>
                  <a:lnTo>
                    <a:pt x="445" y="41"/>
                  </a:lnTo>
                  <a:lnTo>
                    <a:pt x="449" y="35"/>
                  </a:lnTo>
                  <a:lnTo>
                    <a:pt x="460" y="31"/>
                  </a:lnTo>
                  <a:lnTo>
                    <a:pt x="473" y="31"/>
                  </a:lnTo>
                  <a:lnTo>
                    <a:pt x="483" y="33"/>
                  </a:lnTo>
                  <a:lnTo>
                    <a:pt x="490" y="33"/>
                  </a:lnTo>
                  <a:lnTo>
                    <a:pt x="494" y="31"/>
                  </a:lnTo>
                  <a:lnTo>
                    <a:pt x="497" y="25"/>
                  </a:lnTo>
                  <a:lnTo>
                    <a:pt x="499" y="22"/>
                  </a:lnTo>
                  <a:lnTo>
                    <a:pt x="501" y="17"/>
                  </a:lnTo>
                  <a:lnTo>
                    <a:pt x="499" y="14"/>
                  </a:lnTo>
                  <a:lnTo>
                    <a:pt x="499" y="11"/>
                  </a:lnTo>
                  <a:lnTo>
                    <a:pt x="499" y="8"/>
                  </a:lnTo>
                  <a:lnTo>
                    <a:pt x="497" y="5"/>
                  </a:lnTo>
                  <a:lnTo>
                    <a:pt x="497" y="4"/>
                  </a:lnTo>
                  <a:lnTo>
                    <a:pt x="499" y="2"/>
                  </a:lnTo>
                  <a:lnTo>
                    <a:pt x="501" y="0"/>
                  </a:lnTo>
                  <a:lnTo>
                    <a:pt x="504" y="0"/>
                  </a:lnTo>
                  <a:lnTo>
                    <a:pt x="508" y="0"/>
                  </a:lnTo>
                  <a:lnTo>
                    <a:pt x="522" y="5"/>
                  </a:lnTo>
                  <a:lnTo>
                    <a:pt x="532" y="11"/>
                  </a:lnTo>
                  <a:lnTo>
                    <a:pt x="541" y="21"/>
                  </a:lnTo>
                  <a:lnTo>
                    <a:pt x="552" y="35"/>
                  </a:lnTo>
                  <a:lnTo>
                    <a:pt x="561" y="45"/>
                  </a:lnTo>
                  <a:lnTo>
                    <a:pt x="574" y="59"/>
                  </a:lnTo>
                  <a:lnTo>
                    <a:pt x="588" y="73"/>
                  </a:lnTo>
                  <a:lnTo>
                    <a:pt x="602" y="87"/>
                  </a:lnTo>
                  <a:lnTo>
                    <a:pt x="614" y="101"/>
                  </a:lnTo>
                  <a:lnTo>
                    <a:pt x="625" y="112"/>
                  </a:lnTo>
                  <a:lnTo>
                    <a:pt x="631" y="120"/>
                  </a:lnTo>
                  <a:lnTo>
                    <a:pt x="640" y="134"/>
                  </a:lnTo>
                  <a:lnTo>
                    <a:pt x="653" y="148"/>
                  </a:lnTo>
                  <a:lnTo>
                    <a:pt x="665" y="163"/>
                  </a:lnTo>
                  <a:lnTo>
                    <a:pt x="671" y="173"/>
                  </a:lnTo>
                  <a:lnTo>
                    <a:pt x="678" y="185"/>
                  </a:lnTo>
                  <a:lnTo>
                    <a:pt x="685" y="199"/>
                  </a:lnTo>
                  <a:lnTo>
                    <a:pt x="698" y="216"/>
                  </a:lnTo>
                  <a:lnTo>
                    <a:pt x="712" y="233"/>
                  </a:lnTo>
                  <a:lnTo>
                    <a:pt x="729" y="249"/>
                  </a:lnTo>
                  <a:lnTo>
                    <a:pt x="748" y="263"/>
                  </a:lnTo>
                  <a:lnTo>
                    <a:pt x="765" y="275"/>
                  </a:lnTo>
                  <a:lnTo>
                    <a:pt x="777" y="285"/>
                  </a:lnTo>
                  <a:lnTo>
                    <a:pt x="791" y="300"/>
                  </a:lnTo>
                  <a:lnTo>
                    <a:pt x="805" y="320"/>
                  </a:lnTo>
                  <a:lnTo>
                    <a:pt x="816" y="337"/>
                  </a:lnTo>
                  <a:lnTo>
                    <a:pt x="827" y="347"/>
                  </a:lnTo>
                  <a:lnTo>
                    <a:pt x="842" y="353"/>
                  </a:lnTo>
                  <a:lnTo>
                    <a:pt x="861" y="362"/>
                  </a:lnTo>
                  <a:lnTo>
                    <a:pt x="880" y="372"/>
                  </a:lnTo>
                  <a:lnTo>
                    <a:pt x="894" y="385"/>
                  </a:lnTo>
                  <a:lnTo>
                    <a:pt x="904" y="398"/>
                  </a:lnTo>
                  <a:lnTo>
                    <a:pt x="912" y="407"/>
                  </a:lnTo>
                  <a:lnTo>
                    <a:pt x="918" y="413"/>
                  </a:lnTo>
                  <a:lnTo>
                    <a:pt x="928" y="420"/>
                  </a:lnTo>
                  <a:lnTo>
                    <a:pt x="940" y="424"/>
                  </a:lnTo>
                  <a:lnTo>
                    <a:pt x="954" y="429"/>
                  </a:lnTo>
                  <a:lnTo>
                    <a:pt x="967" y="429"/>
                  </a:lnTo>
                  <a:lnTo>
                    <a:pt x="976" y="431"/>
                  </a:lnTo>
                  <a:lnTo>
                    <a:pt x="984" y="431"/>
                  </a:lnTo>
                  <a:lnTo>
                    <a:pt x="988" y="434"/>
                  </a:lnTo>
                  <a:lnTo>
                    <a:pt x="990" y="441"/>
                  </a:lnTo>
                  <a:lnTo>
                    <a:pt x="988" y="452"/>
                  </a:lnTo>
                  <a:lnTo>
                    <a:pt x="985" y="460"/>
                  </a:lnTo>
                  <a:lnTo>
                    <a:pt x="984" y="468"/>
                  </a:lnTo>
                  <a:lnTo>
                    <a:pt x="985" y="474"/>
                  </a:lnTo>
                  <a:lnTo>
                    <a:pt x="995" y="479"/>
                  </a:lnTo>
                  <a:lnTo>
                    <a:pt x="1018" y="482"/>
                  </a:lnTo>
                  <a:lnTo>
                    <a:pt x="1038" y="479"/>
                  </a:lnTo>
                  <a:lnTo>
                    <a:pt x="1058" y="471"/>
                  </a:lnTo>
                  <a:lnTo>
                    <a:pt x="1071" y="463"/>
                  </a:lnTo>
                  <a:lnTo>
                    <a:pt x="1082" y="460"/>
                  </a:lnTo>
                  <a:lnTo>
                    <a:pt x="1091" y="460"/>
                  </a:lnTo>
                  <a:lnTo>
                    <a:pt x="1099" y="465"/>
                  </a:lnTo>
                  <a:lnTo>
                    <a:pt x="1099" y="471"/>
                  </a:lnTo>
                  <a:lnTo>
                    <a:pt x="1097" y="480"/>
                  </a:lnTo>
                  <a:lnTo>
                    <a:pt x="1092" y="488"/>
                  </a:lnTo>
                  <a:lnTo>
                    <a:pt x="1089" y="494"/>
                  </a:lnTo>
                  <a:lnTo>
                    <a:pt x="1089" y="499"/>
                  </a:lnTo>
                  <a:lnTo>
                    <a:pt x="1094" y="500"/>
                  </a:lnTo>
                  <a:lnTo>
                    <a:pt x="1102" y="496"/>
                  </a:lnTo>
                  <a:lnTo>
                    <a:pt x="1106" y="486"/>
                  </a:lnTo>
                  <a:lnTo>
                    <a:pt x="1111" y="476"/>
                  </a:lnTo>
                  <a:lnTo>
                    <a:pt x="1117" y="468"/>
                  </a:lnTo>
                  <a:lnTo>
                    <a:pt x="1123" y="465"/>
                  </a:lnTo>
                  <a:lnTo>
                    <a:pt x="1130" y="468"/>
                  </a:lnTo>
                  <a:lnTo>
                    <a:pt x="1133" y="472"/>
                  </a:lnTo>
                  <a:lnTo>
                    <a:pt x="1134" y="480"/>
                  </a:lnTo>
                  <a:lnTo>
                    <a:pt x="1137" y="488"/>
                  </a:lnTo>
                  <a:lnTo>
                    <a:pt x="1145" y="499"/>
                  </a:lnTo>
                  <a:lnTo>
                    <a:pt x="1159" y="513"/>
                  </a:lnTo>
                  <a:lnTo>
                    <a:pt x="1178" y="519"/>
                  </a:lnTo>
                  <a:lnTo>
                    <a:pt x="1200" y="521"/>
                  </a:lnTo>
                  <a:lnTo>
                    <a:pt x="1218" y="524"/>
                  </a:lnTo>
                  <a:lnTo>
                    <a:pt x="1235" y="527"/>
                  </a:lnTo>
                  <a:lnTo>
                    <a:pt x="1251" y="528"/>
                  </a:lnTo>
                  <a:lnTo>
                    <a:pt x="1263" y="524"/>
                  </a:lnTo>
                  <a:lnTo>
                    <a:pt x="1271" y="519"/>
                  </a:lnTo>
                  <a:lnTo>
                    <a:pt x="1277" y="514"/>
                  </a:lnTo>
                  <a:lnTo>
                    <a:pt x="1283" y="508"/>
                  </a:lnTo>
                  <a:lnTo>
                    <a:pt x="1290" y="500"/>
                  </a:lnTo>
                  <a:lnTo>
                    <a:pt x="1299" y="488"/>
                  </a:lnTo>
                  <a:lnTo>
                    <a:pt x="1313" y="472"/>
                  </a:lnTo>
                  <a:lnTo>
                    <a:pt x="1322" y="458"/>
                  </a:lnTo>
                  <a:lnTo>
                    <a:pt x="1332" y="448"/>
                  </a:lnTo>
                  <a:lnTo>
                    <a:pt x="1339" y="437"/>
                  </a:lnTo>
                  <a:lnTo>
                    <a:pt x="1350" y="423"/>
                  </a:lnTo>
                  <a:lnTo>
                    <a:pt x="1363" y="409"/>
                  </a:lnTo>
                  <a:lnTo>
                    <a:pt x="1374" y="393"/>
                  </a:lnTo>
                  <a:lnTo>
                    <a:pt x="1381" y="381"/>
                  </a:lnTo>
                  <a:lnTo>
                    <a:pt x="1384" y="376"/>
                  </a:lnTo>
                  <a:lnTo>
                    <a:pt x="1386" y="372"/>
                  </a:lnTo>
                  <a:lnTo>
                    <a:pt x="1388" y="368"/>
                  </a:lnTo>
                  <a:lnTo>
                    <a:pt x="1389" y="364"/>
                  </a:lnTo>
                  <a:lnTo>
                    <a:pt x="1391" y="361"/>
                  </a:lnTo>
                  <a:lnTo>
                    <a:pt x="1392" y="359"/>
                  </a:lnTo>
                  <a:lnTo>
                    <a:pt x="1394" y="359"/>
                  </a:lnTo>
                  <a:lnTo>
                    <a:pt x="1397" y="359"/>
                  </a:lnTo>
                  <a:lnTo>
                    <a:pt x="1398" y="361"/>
                  </a:lnTo>
                  <a:lnTo>
                    <a:pt x="1402" y="365"/>
                  </a:lnTo>
                  <a:lnTo>
                    <a:pt x="1411" y="379"/>
                  </a:lnTo>
                  <a:lnTo>
                    <a:pt x="1414" y="395"/>
                  </a:lnTo>
                  <a:lnTo>
                    <a:pt x="1411" y="409"/>
                  </a:lnTo>
                  <a:lnTo>
                    <a:pt x="1403" y="418"/>
                  </a:lnTo>
                  <a:lnTo>
                    <a:pt x="1395" y="429"/>
                  </a:lnTo>
                  <a:lnTo>
                    <a:pt x="1388" y="441"/>
                  </a:lnTo>
                  <a:lnTo>
                    <a:pt x="1383" y="455"/>
                  </a:lnTo>
                  <a:lnTo>
                    <a:pt x="1381" y="466"/>
                  </a:lnTo>
                  <a:lnTo>
                    <a:pt x="1375" y="476"/>
                  </a:lnTo>
                  <a:lnTo>
                    <a:pt x="1369" y="485"/>
                  </a:lnTo>
                  <a:lnTo>
                    <a:pt x="1364" y="499"/>
                  </a:lnTo>
                  <a:lnTo>
                    <a:pt x="1361" y="517"/>
                  </a:lnTo>
                  <a:lnTo>
                    <a:pt x="1358" y="536"/>
                  </a:lnTo>
                  <a:lnTo>
                    <a:pt x="1355" y="553"/>
                  </a:lnTo>
                  <a:lnTo>
                    <a:pt x="1350" y="564"/>
                  </a:lnTo>
                  <a:lnTo>
                    <a:pt x="1347" y="570"/>
                  </a:lnTo>
                  <a:lnTo>
                    <a:pt x="1342" y="575"/>
                  </a:lnTo>
                  <a:lnTo>
                    <a:pt x="1341" y="581"/>
                  </a:lnTo>
                  <a:lnTo>
                    <a:pt x="1344" y="587"/>
                  </a:lnTo>
                  <a:lnTo>
                    <a:pt x="1352" y="595"/>
                  </a:lnTo>
                  <a:lnTo>
                    <a:pt x="1363" y="608"/>
                  </a:lnTo>
                  <a:lnTo>
                    <a:pt x="1374" y="618"/>
                  </a:lnTo>
                  <a:lnTo>
                    <a:pt x="1383" y="628"/>
                  </a:lnTo>
                  <a:lnTo>
                    <a:pt x="1395" y="631"/>
                  </a:lnTo>
                  <a:lnTo>
                    <a:pt x="1398" y="631"/>
                  </a:lnTo>
                  <a:lnTo>
                    <a:pt x="1403" y="629"/>
                  </a:lnTo>
                  <a:lnTo>
                    <a:pt x="1406" y="629"/>
                  </a:lnTo>
                  <a:lnTo>
                    <a:pt x="1409" y="628"/>
                  </a:lnTo>
                  <a:lnTo>
                    <a:pt x="1412" y="628"/>
                  </a:lnTo>
                  <a:lnTo>
                    <a:pt x="1415" y="628"/>
                  </a:lnTo>
                  <a:lnTo>
                    <a:pt x="1417" y="628"/>
                  </a:lnTo>
                  <a:lnTo>
                    <a:pt x="1419" y="628"/>
                  </a:lnTo>
                  <a:lnTo>
                    <a:pt x="1420" y="631"/>
                  </a:lnTo>
                  <a:lnTo>
                    <a:pt x="1419" y="632"/>
                  </a:lnTo>
                  <a:lnTo>
                    <a:pt x="1419" y="637"/>
                  </a:lnTo>
                  <a:lnTo>
                    <a:pt x="1417" y="643"/>
                  </a:lnTo>
                  <a:lnTo>
                    <a:pt x="1414" y="660"/>
                  </a:lnTo>
                  <a:lnTo>
                    <a:pt x="1412" y="679"/>
                  </a:lnTo>
                  <a:lnTo>
                    <a:pt x="1414" y="696"/>
                  </a:lnTo>
                  <a:lnTo>
                    <a:pt x="1415" y="712"/>
                  </a:lnTo>
                  <a:lnTo>
                    <a:pt x="1415" y="719"/>
                  </a:lnTo>
                  <a:lnTo>
                    <a:pt x="1414" y="722"/>
                  </a:lnTo>
                  <a:lnTo>
                    <a:pt x="1412" y="726"/>
                  </a:lnTo>
                  <a:lnTo>
                    <a:pt x="1411" y="729"/>
                  </a:lnTo>
                  <a:lnTo>
                    <a:pt x="1411" y="730"/>
                  </a:lnTo>
                  <a:lnTo>
                    <a:pt x="1409" y="733"/>
                  </a:lnTo>
                  <a:lnTo>
                    <a:pt x="1411" y="736"/>
                  </a:lnTo>
                  <a:lnTo>
                    <a:pt x="1412" y="738"/>
                  </a:lnTo>
                  <a:lnTo>
                    <a:pt x="1415" y="740"/>
                  </a:lnTo>
                  <a:lnTo>
                    <a:pt x="1422" y="741"/>
                  </a:lnTo>
                  <a:lnTo>
                    <a:pt x="1440" y="744"/>
                  </a:lnTo>
                  <a:lnTo>
                    <a:pt x="1456" y="743"/>
                  </a:lnTo>
                  <a:lnTo>
                    <a:pt x="1467" y="736"/>
                  </a:lnTo>
                  <a:lnTo>
                    <a:pt x="1470" y="730"/>
                  </a:lnTo>
                  <a:lnTo>
                    <a:pt x="1473" y="722"/>
                  </a:lnTo>
                  <a:lnTo>
                    <a:pt x="1476" y="713"/>
                  </a:lnTo>
                  <a:lnTo>
                    <a:pt x="1481" y="704"/>
                  </a:lnTo>
                  <a:lnTo>
                    <a:pt x="1490" y="698"/>
                  </a:lnTo>
                  <a:lnTo>
                    <a:pt x="1499" y="693"/>
                  </a:lnTo>
                  <a:lnTo>
                    <a:pt x="1510" y="687"/>
                  </a:lnTo>
                  <a:lnTo>
                    <a:pt x="1518" y="684"/>
                  </a:lnTo>
                  <a:lnTo>
                    <a:pt x="1526" y="681"/>
                  </a:lnTo>
                  <a:lnTo>
                    <a:pt x="1532" y="682"/>
                  </a:lnTo>
                  <a:lnTo>
                    <a:pt x="1535" y="688"/>
                  </a:lnTo>
                  <a:lnTo>
                    <a:pt x="1534" y="698"/>
                  </a:lnTo>
                  <a:lnTo>
                    <a:pt x="1526" y="707"/>
                  </a:lnTo>
                  <a:lnTo>
                    <a:pt x="1515" y="716"/>
                  </a:lnTo>
                  <a:lnTo>
                    <a:pt x="1502" y="724"/>
                  </a:lnTo>
                  <a:lnTo>
                    <a:pt x="1493" y="735"/>
                  </a:lnTo>
                  <a:lnTo>
                    <a:pt x="1487" y="746"/>
                  </a:lnTo>
                  <a:lnTo>
                    <a:pt x="1482" y="755"/>
                  </a:lnTo>
                  <a:lnTo>
                    <a:pt x="1479" y="766"/>
                  </a:lnTo>
                  <a:lnTo>
                    <a:pt x="1473" y="774"/>
                  </a:lnTo>
                  <a:lnTo>
                    <a:pt x="1467" y="778"/>
                  </a:lnTo>
                  <a:lnTo>
                    <a:pt x="1459" y="777"/>
                  </a:lnTo>
                  <a:lnTo>
                    <a:pt x="1447" y="774"/>
                  </a:lnTo>
                  <a:lnTo>
                    <a:pt x="1433" y="771"/>
                  </a:lnTo>
                  <a:lnTo>
                    <a:pt x="1420" y="771"/>
                  </a:lnTo>
                  <a:lnTo>
                    <a:pt x="1409" y="774"/>
                  </a:lnTo>
                  <a:lnTo>
                    <a:pt x="1402" y="780"/>
                  </a:lnTo>
                  <a:lnTo>
                    <a:pt x="1388" y="802"/>
                  </a:lnTo>
                  <a:lnTo>
                    <a:pt x="1377" y="820"/>
                  </a:lnTo>
                  <a:lnTo>
                    <a:pt x="1369" y="828"/>
                  </a:lnTo>
                  <a:lnTo>
                    <a:pt x="1361" y="839"/>
                  </a:lnTo>
                  <a:lnTo>
                    <a:pt x="1352" y="848"/>
                  </a:lnTo>
                  <a:lnTo>
                    <a:pt x="1342" y="854"/>
                  </a:lnTo>
                  <a:lnTo>
                    <a:pt x="1332" y="854"/>
                  </a:lnTo>
                  <a:lnTo>
                    <a:pt x="1321" y="847"/>
                  </a:lnTo>
                  <a:lnTo>
                    <a:pt x="1311" y="837"/>
                  </a:lnTo>
                  <a:lnTo>
                    <a:pt x="1304" y="833"/>
                  </a:lnTo>
                  <a:lnTo>
                    <a:pt x="1296" y="834"/>
                  </a:lnTo>
                  <a:lnTo>
                    <a:pt x="1293" y="842"/>
                  </a:lnTo>
                  <a:lnTo>
                    <a:pt x="1293" y="850"/>
                  </a:lnTo>
                  <a:lnTo>
                    <a:pt x="1293" y="859"/>
                  </a:lnTo>
                  <a:lnTo>
                    <a:pt x="1293" y="867"/>
                  </a:lnTo>
                  <a:lnTo>
                    <a:pt x="1287" y="872"/>
                  </a:lnTo>
                  <a:lnTo>
                    <a:pt x="1273" y="875"/>
                  </a:lnTo>
                  <a:lnTo>
                    <a:pt x="1254" y="875"/>
                  </a:lnTo>
                  <a:lnTo>
                    <a:pt x="1229" y="873"/>
                  </a:lnTo>
                  <a:lnTo>
                    <a:pt x="1214" y="870"/>
                  </a:lnTo>
                  <a:lnTo>
                    <a:pt x="1198" y="865"/>
                  </a:lnTo>
                  <a:lnTo>
                    <a:pt x="1182" y="861"/>
                  </a:lnTo>
                  <a:lnTo>
                    <a:pt x="1169" y="858"/>
                  </a:lnTo>
                  <a:lnTo>
                    <a:pt x="1158" y="861"/>
                  </a:lnTo>
                  <a:lnTo>
                    <a:pt x="1144" y="867"/>
                  </a:lnTo>
                  <a:lnTo>
                    <a:pt x="1127" y="876"/>
                  </a:lnTo>
                  <a:lnTo>
                    <a:pt x="1108" y="885"/>
                  </a:lnTo>
                  <a:lnTo>
                    <a:pt x="1089" y="896"/>
                  </a:lnTo>
                  <a:lnTo>
                    <a:pt x="1077" y="909"/>
                  </a:lnTo>
                  <a:lnTo>
                    <a:pt x="1063" y="924"/>
                  </a:lnTo>
                  <a:lnTo>
                    <a:pt x="1050" y="940"/>
                  </a:lnTo>
                  <a:lnTo>
                    <a:pt x="1036" y="958"/>
                  </a:lnTo>
                  <a:lnTo>
                    <a:pt x="1019" y="982"/>
                  </a:lnTo>
                  <a:lnTo>
                    <a:pt x="1002" y="1002"/>
                  </a:lnTo>
                  <a:lnTo>
                    <a:pt x="987" y="1021"/>
                  </a:lnTo>
                  <a:lnTo>
                    <a:pt x="973" y="1038"/>
                  </a:lnTo>
                  <a:lnTo>
                    <a:pt x="959" y="1063"/>
                  </a:lnTo>
                  <a:lnTo>
                    <a:pt x="948" y="1080"/>
                  </a:lnTo>
                  <a:lnTo>
                    <a:pt x="940" y="1092"/>
                  </a:lnTo>
                  <a:lnTo>
                    <a:pt x="935" y="1101"/>
                  </a:lnTo>
                  <a:lnTo>
                    <a:pt x="932" y="1111"/>
                  </a:lnTo>
                  <a:lnTo>
                    <a:pt x="934" y="1126"/>
                  </a:lnTo>
                  <a:lnTo>
                    <a:pt x="937" y="1142"/>
                  </a:lnTo>
                  <a:lnTo>
                    <a:pt x="942" y="1156"/>
                  </a:lnTo>
                  <a:lnTo>
                    <a:pt x="945" y="1168"/>
                  </a:lnTo>
                  <a:lnTo>
                    <a:pt x="945" y="1182"/>
                  </a:lnTo>
                  <a:lnTo>
                    <a:pt x="939" y="1198"/>
                  </a:lnTo>
                  <a:lnTo>
                    <a:pt x="929" y="1218"/>
                  </a:lnTo>
                  <a:lnTo>
                    <a:pt x="925" y="1233"/>
                  </a:lnTo>
                  <a:lnTo>
                    <a:pt x="920" y="1244"/>
                  </a:lnTo>
                  <a:lnTo>
                    <a:pt x="915" y="1249"/>
                  </a:lnTo>
                  <a:lnTo>
                    <a:pt x="909" y="1247"/>
                  </a:lnTo>
                  <a:lnTo>
                    <a:pt x="898" y="1241"/>
                  </a:lnTo>
                  <a:lnTo>
                    <a:pt x="887" y="1230"/>
                  </a:lnTo>
                  <a:lnTo>
                    <a:pt x="873" y="1218"/>
                  </a:lnTo>
                  <a:lnTo>
                    <a:pt x="859" y="1207"/>
                  </a:lnTo>
                  <a:lnTo>
                    <a:pt x="847" y="1198"/>
                  </a:lnTo>
                  <a:lnTo>
                    <a:pt x="824" y="1188"/>
                  </a:lnTo>
                  <a:lnTo>
                    <a:pt x="796" y="1177"/>
                  </a:lnTo>
                  <a:lnTo>
                    <a:pt x="768" y="1165"/>
                  </a:lnTo>
                  <a:lnTo>
                    <a:pt x="743" y="1153"/>
                  </a:lnTo>
                  <a:lnTo>
                    <a:pt x="716" y="1137"/>
                  </a:lnTo>
                  <a:lnTo>
                    <a:pt x="693" y="1125"/>
                  </a:lnTo>
                  <a:lnTo>
                    <a:pt x="671" y="1114"/>
                  </a:lnTo>
                  <a:lnTo>
                    <a:pt x="657" y="1104"/>
                  </a:lnTo>
                  <a:lnTo>
                    <a:pt x="645" y="1094"/>
                  </a:lnTo>
                  <a:lnTo>
                    <a:pt x="633" y="1084"/>
                  </a:lnTo>
                  <a:lnTo>
                    <a:pt x="622" y="1080"/>
                  </a:lnTo>
                  <a:lnTo>
                    <a:pt x="615" y="1080"/>
                  </a:lnTo>
                  <a:lnTo>
                    <a:pt x="608" y="1080"/>
                  </a:lnTo>
                  <a:lnTo>
                    <a:pt x="602" y="1080"/>
                  </a:lnTo>
                  <a:lnTo>
                    <a:pt x="592" y="1073"/>
                  </a:lnTo>
                  <a:lnTo>
                    <a:pt x="578" y="1064"/>
                  </a:lnTo>
                  <a:lnTo>
                    <a:pt x="556" y="1045"/>
                  </a:lnTo>
                  <a:lnTo>
                    <a:pt x="538" y="1033"/>
                  </a:lnTo>
                  <a:lnTo>
                    <a:pt x="524" y="1028"/>
                  </a:lnTo>
                  <a:lnTo>
                    <a:pt x="511" y="1028"/>
                  </a:lnTo>
                  <a:lnTo>
                    <a:pt x="494" y="1028"/>
                  </a:lnTo>
                  <a:lnTo>
                    <a:pt x="477" y="1030"/>
                  </a:lnTo>
                  <a:lnTo>
                    <a:pt x="463" y="1035"/>
                  </a:lnTo>
                  <a:lnTo>
                    <a:pt x="448" y="1045"/>
                  </a:lnTo>
                  <a:lnTo>
                    <a:pt x="431" y="1059"/>
                  </a:lnTo>
                  <a:lnTo>
                    <a:pt x="414" y="1073"/>
                  </a:lnTo>
                  <a:lnTo>
                    <a:pt x="393" y="1090"/>
                  </a:lnTo>
                  <a:lnTo>
                    <a:pt x="370" y="1108"/>
                  </a:lnTo>
                  <a:lnTo>
                    <a:pt x="358" y="1118"/>
                  </a:lnTo>
                  <a:lnTo>
                    <a:pt x="347" y="1131"/>
                  </a:lnTo>
                  <a:lnTo>
                    <a:pt x="336" y="1140"/>
                  </a:lnTo>
                  <a:lnTo>
                    <a:pt x="327" y="1145"/>
                  </a:lnTo>
                  <a:lnTo>
                    <a:pt x="319" y="1143"/>
                  </a:lnTo>
                  <a:lnTo>
                    <a:pt x="311" y="1135"/>
                  </a:lnTo>
                  <a:lnTo>
                    <a:pt x="302" y="1125"/>
                  </a:lnTo>
                  <a:lnTo>
                    <a:pt x="294" y="1111"/>
                  </a:lnTo>
                  <a:lnTo>
                    <a:pt x="286" y="1098"/>
                  </a:lnTo>
                  <a:lnTo>
                    <a:pt x="282" y="1089"/>
                  </a:lnTo>
                  <a:lnTo>
                    <a:pt x="277" y="1080"/>
                  </a:lnTo>
                  <a:lnTo>
                    <a:pt x="266" y="1072"/>
                  </a:lnTo>
                  <a:lnTo>
                    <a:pt x="252" y="1063"/>
                  </a:lnTo>
                  <a:lnTo>
                    <a:pt x="241" y="1053"/>
                  </a:lnTo>
                  <a:lnTo>
                    <a:pt x="230" y="1047"/>
                  </a:lnTo>
                  <a:lnTo>
                    <a:pt x="216" y="1047"/>
                  </a:lnTo>
                  <a:lnTo>
                    <a:pt x="202" y="1050"/>
                  </a:lnTo>
                  <a:lnTo>
                    <a:pt x="190" y="1055"/>
                  </a:lnTo>
                  <a:lnTo>
                    <a:pt x="179" y="1063"/>
                  </a:lnTo>
                  <a:lnTo>
                    <a:pt x="173" y="1076"/>
                  </a:lnTo>
                  <a:lnTo>
                    <a:pt x="165" y="1090"/>
                  </a:lnTo>
                  <a:lnTo>
                    <a:pt x="159" y="1100"/>
                  </a:lnTo>
                  <a:lnTo>
                    <a:pt x="153" y="1109"/>
                  </a:lnTo>
                  <a:lnTo>
                    <a:pt x="151" y="1120"/>
                  </a:lnTo>
                  <a:lnTo>
                    <a:pt x="149" y="1132"/>
                  </a:lnTo>
                  <a:lnTo>
                    <a:pt x="146" y="1143"/>
                  </a:lnTo>
                  <a:lnTo>
                    <a:pt x="146" y="1154"/>
                  </a:lnTo>
                  <a:lnTo>
                    <a:pt x="151" y="1163"/>
                  </a:lnTo>
                  <a:lnTo>
                    <a:pt x="160" y="1170"/>
                  </a:lnTo>
                  <a:lnTo>
                    <a:pt x="168" y="1174"/>
                  </a:lnTo>
                  <a:lnTo>
                    <a:pt x="176" y="1177"/>
                  </a:lnTo>
                  <a:lnTo>
                    <a:pt x="185" y="1185"/>
                  </a:lnTo>
                  <a:lnTo>
                    <a:pt x="193" y="1198"/>
                  </a:lnTo>
                  <a:lnTo>
                    <a:pt x="201" y="1208"/>
                  </a:lnTo>
                  <a:lnTo>
                    <a:pt x="210" y="1216"/>
                  </a:lnTo>
                  <a:lnTo>
                    <a:pt x="219" y="1219"/>
                  </a:lnTo>
                  <a:lnTo>
                    <a:pt x="227" y="1219"/>
                  </a:lnTo>
                  <a:lnTo>
                    <a:pt x="230" y="1218"/>
                  </a:lnTo>
                  <a:lnTo>
                    <a:pt x="235" y="1215"/>
                  </a:lnTo>
                  <a:lnTo>
                    <a:pt x="241" y="1215"/>
                  </a:lnTo>
                  <a:lnTo>
                    <a:pt x="250" y="1219"/>
                  </a:lnTo>
                  <a:lnTo>
                    <a:pt x="264" y="1226"/>
                  </a:lnTo>
                  <a:lnTo>
                    <a:pt x="280" y="1232"/>
                  </a:lnTo>
                  <a:lnTo>
                    <a:pt x="294" y="1238"/>
                  </a:lnTo>
                  <a:lnTo>
                    <a:pt x="303" y="1246"/>
                  </a:lnTo>
                  <a:lnTo>
                    <a:pt x="311" y="1252"/>
                  </a:lnTo>
                  <a:lnTo>
                    <a:pt x="322" y="1257"/>
                  </a:lnTo>
                  <a:lnTo>
                    <a:pt x="334" y="1263"/>
                  </a:lnTo>
                  <a:lnTo>
                    <a:pt x="347" y="1271"/>
                  </a:lnTo>
                  <a:lnTo>
                    <a:pt x="356" y="1278"/>
                  </a:lnTo>
                  <a:lnTo>
                    <a:pt x="361" y="1289"/>
                  </a:lnTo>
                  <a:lnTo>
                    <a:pt x="367" y="1302"/>
                  </a:lnTo>
                  <a:lnTo>
                    <a:pt x="375" y="1311"/>
                  </a:lnTo>
                  <a:lnTo>
                    <a:pt x="382" y="1317"/>
                  </a:lnTo>
                  <a:lnTo>
                    <a:pt x="389" y="1322"/>
                  </a:lnTo>
                  <a:lnTo>
                    <a:pt x="390" y="1326"/>
                  </a:lnTo>
                  <a:lnTo>
                    <a:pt x="387" y="1333"/>
                  </a:lnTo>
                  <a:lnTo>
                    <a:pt x="378" y="1340"/>
                  </a:lnTo>
                  <a:lnTo>
                    <a:pt x="367" y="1348"/>
                  </a:lnTo>
                  <a:lnTo>
                    <a:pt x="353" y="1353"/>
                  </a:lnTo>
                  <a:lnTo>
                    <a:pt x="341" y="1356"/>
                  </a:lnTo>
                  <a:lnTo>
                    <a:pt x="319" y="1351"/>
                  </a:lnTo>
                  <a:lnTo>
                    <a:pt x="300" y="1345"/>
                  </a:lnTo>
                  <a:lnTo>
                    <a:pt x="282" y="1342"/>
                  </a:lnTo>
                  <a:lnTo>
                    <a:pt x="271" y="1339"/>
                  </a:lnTo>
                  <a:lnTo>
                    <a:pt x="263" y="1333"/>
                  </a:lnTo>
                  <a:lnTo>
                    <a:pt x="257" y="1326"/>
                  </a:lnTo>
                  <a:lnTo>
                    <a:pt x="250" y="1325"/>
                  </a:lnTo>
                  <a:lnTo>
                    <a:pt x="244" y="1328"/>
                  </a:lnTo>
                  <a:lnTo>
                    <a:pt x="236" y="1340"/>
                  </a:lnTo>
                  <a:lnTo>
                    <a:pt x="232" y="1351"/>
                  </a:lnTo>
                  <a:lnTo>
                    <a:pt x="224" y="1361"/>
                  </a:lnTo>
                  <a:lnTo>
                    <a:pt x="218" y="1364"/>
                  </a:lnTo>
                  <a:lnTo>
                    <a:pt x="210" y="1364"/>
                  </a:lnTo>
                  <a:lnTo>
                    <a:pt x="201" y="1364"/>
                  </a:lnTo>
                  <a:lnTo>
                    <a:pt x="195" y="1365"/>
                  </a:lnTo>
                  <a:lnTo>
                    <a:pt x="190" y="1370"/>
                  </a:lnTo>
                  <a:lnTo>
                    <a:pt x="188" y="1379"/>
                  </a:lnTo>
                  <a:lnTo>
                    <a:pt x="191" y="1396"/>
                  </a:lnTo>
                  <a:lnTo>
                    <a:pt x="195" y="1412"/>
                  </a:lnTo>
                  <a:lnTo>
                    <a:pt x="196" y="1424"/>
                  </a:lnTo>
                  <a:lnTo>
                    <a:pt x="195" y="1431"/>
                  </a:lnTo>
                  <a:lnTo>
                    <a:pt x="190" y="1432"/>
                  </a:lnTo>
                  <a:lnTo>
                    <a:pt x="182" y="1432"/>
                  </a:lnTo>
                  <a:lnTo>
                    <a:pt x="170" y="1434"/>
                  </a:lnTo>
                  <a:lnTo>
                    <a:pt x="159" y="1437"/>
                  </a:lnTo>
                  <a:lnTo>
                    <a:pt x="149" y="1444"/>
                  </a:lnTo>
                  <a:lnTo>
                    <a:pt x="140" y="1455"/>
                  </a:lnTo>
                  <a:lnTo>
                    <a:pt x="134" y="1466"/>
                  </a:lnTo>
                  <a:lnTo>
                    <a:pt x="131" y="1474"/>
                  </a:lnTo>
                  <a:lnTo>
                    <a:pt x="129" y="1477"/>
                  </a:lnTo>
                </a:path>
              </a:pathLst>
            </a:custGeom>
            <a:solidFill>
              <a:srgbClr val="C0C0C0"/>
            </a:solidFill>
            <a:ln w="4826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807" name="Freeform 19"/>
            <p:cNvSpPr>
              <a:spLocks/>
            </p:cNvSpPr>
            <p:nvPr/>
          </p:nvSpPr>
          <p:spPr bwMode="gray">
            <a:xfrm>
              <a:off x="3737" y="1173"/>
              <a:ext cx="138" cy="153"/>
            </a:xfrm>
            <a:custGeom>
              <a:avLst/>
              <a:gdLst>
                <a:gd name="T0" fmla="*/ 3 w 277"/>
                <a:gd name="T1" fmla="*/ 142 h 306"/>
                <a:gd name="T2" fmla="*/ 0 w 277"/>
                <a:gd name="T3" fmla="*/ 134 h 306"/>
                <a:gd name="T4" fmla="*/ 6 w 277"/>
                <a:gd name="T5" fmla="*/ 123 h 306"/>
                <a:gd name="T6" fmla="*/ 19 w 277"/>
                <a:gd name="T7" fmla="*/ 109 h 306"/>
                <a:gd name="T8" fmla="*/ 33 w 277"/>
                <a:gd name="T9" fmla="*/ 94 h 306"/>
                <a:gd name="T10" fmla="*/ 42 w 277"/>
                <a:gd name="T11" fmla="*/ 79 h 306"/>
                <a:gd name="T12" fmla="*/ 43 w 277"/>
                <a:gd name="T13" fmla="*/ 70 h 306"/>
                <a:gd name="T14" fmla="*/ 46 w 277"/>
                <a:gd name="T15" fmla="*/ 62 h 306"/>
                <a:gd name="T16" fmla="*/ 64 w 277"/>
                <a:gd name="T17" fmla="*/ 41 h 306"/>
                <a:gd name="T18" fmla="*/ 72 w 277"/>
                <a:gd name="T19" fmla="*/ 26 h 306"/>
                <a:gd name="T20" fmla="*/ 76 w 277"/>
                <a:gd name="T21" fmla="*/ 13 h 306"/>
                <a:gd name="T22" fmla="*/ 82 w 277"/>
                <a:gd name="T23" fmla="*/ 2 h 306"/>
                <a:gd name="T24" fmla="*/ 88 w 277"/>
                <a:gd name="T25" fmla="*/ 1 h 306"/>
                <a:gd name="T26" fmla="*/ 98 w 277"/>
                <a:gd name="T27" fmla="*/ 7 h 306"/>
                <a:gd name="T28" fmla="*/ 109 w 277"/>
                <a:gd name="T29" fmla="*/ 11 h 306"/>
                <a:gd name="T30" fmla="*/ 124 w 277"/>
                <a:gd name="T31" fmla="*/ 10 h 306"/>
                <a:gd name="T32" fmla="*/ 132 w 277"/>
                <a:gd name="T33" fmla="*/ 7 h 306"/>
                <a:gd name="T34" fmla="*/ 137 w 277"/>
                <a:gd name="T35" fmla="*/ 6 h 306"/>
                <a:gd name="T36" fmla="*/ 137 w 277"/>
                <a:gd name="T37" fmla="*/ 17 h 306"/>
                <a:gd name="T38" fmla="*/ 132 w 277"/>
                <a:gd name="T39" fmla="*/ 27 h 306"/>
                <a:gd name="T40" fmla="*/ 117 w 277"/>
                <a:gd name="T41" fmla="*/ 35 h 306"/>
                <a:gd name="T42" fmla="*/ 108 w 277"/>
                <a:gd name="T43" fmla="*/ 42 h 306"/>
                <a:gd name="T44" fmla="*/ 98 w 277"/>
                <a:gd name="T45" fmla="*/ 46 h 306"/>
                <a:gd name="T46" fmla="*/ 92 w 277"/>
                <a:gd name="T47" fmla="*/ 45 h 306"/>
                <a:gd name="T48" fmla="*/ 83 w 277"/>
                <a:gd name="T49" fmla="*/ 50 h 306"/>
                <a:gd name="T50" fmla="*/ 73 w 277"/>
                <a:gd name="T51" fmla="*/ 64 h 306"/>
                <a:gd name="T52" fmla="*/ 68 w 277"/>
                <a:gd name="T53" fmla="*/ 74 h 306"/>
                <a:gd name="T54" fmla="*/ 62 w 277"/>
                <a:gd name="T55" fmla="*/ 83 h 306"/>
                <a:gd name="T56" fmla="*/ 58 w 277"/>
                <a:gd name="T57" fmla="*/ 90 h 306"/>
                <a:gd name="T58" fmla="*/ 57 w 277"/>
                <a:gd name="T59" fmla="*/ 95 h 306"/>
                <a:gd name="T60" fmla="*/ 49 w 277"/>
                <a:gd name="T61" fmla="*/ 102 h 306"/>
                <a:gd name="T62" fmla="*/ 43 w 277"/>
                <a:gd name="T63" fmla="*/ 110 h 306"/>
                <a:gd name="T64" fmla="*/ 42 w 277"/>
                <a:gd name="T65" fmla="*/ 113 h 306"/>
                <a:gd name="T66" fmla="*/ 39 w 277"/>
                <a:gd name="T67" fmla="*/ 113 h 306"/>
                <a:gd name="T68" fmla="*/ 35 w 277"/>
                <a:gd name="T69" fmla="*/ 114 h 306"/>
                <a:gd name="T70" fmla="*/ 31 w 277"/>
                <a:gd name="T71" fmla="*/ 117 h 306"/>
                <a:gd name="T72" fmla="*/ 25 w 277"/>
                <a:gd name="T73" fmla="*/ 123 h 306"/>
                <a:gd name="T74" fmla="*/ 20 w 277"/>
                <a:gd name="T75" fmla="*/ 130 h 306"/>
                <a:gd name="T76" fmla="*/ 22 w 277"/>
                <a:gd name="T77" fmla="*/ 143 h 306"/>
                <a:gd name="T78" fmla="*/ 22 w 277"/>
                <a:gd name="T79" fmla="*/ 150 h 306"/>
                <a:gd name="T80" fmla="*/ 17 w 277"/>
                <a:gd name="T81" fmla="*/ 153 h 306"/>
                <a:gd name="T82" fmla="*/ 9 w 277"/>
                <a:gd name="T83" fmla="*/ 150 h 306"/>
                <a:gd name="T84" fmla="*/ 6 w 277"/>
                <a:gd name="T85" fmla="*/ 148 h 30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77"/>
                <a:gd name="T130" fmla="*/ 0 h 306"/>
                <a:gd name="T131" fmla="*/ 277 w 277"/>
                <a:gd name="T132" fmla="*/ 306 h 30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77" h="306">
                  <a:moveTo>
                    <a:pt x="13" y="295"/>
                  </a:moveTo>
                  <a:lnTo>
                    <a:pt x="7" y="283"/>
                  </a:lnTo>
                  <a:lnTo>
                    <a:pt x="2" y="275"/>
                  </a:lnTo>
                  <a:lnTo>
                    <a:pt x="0" y="268"/>
                  </a:lnTo>
                  <a:lnTo>
                    <a:pt x="3" y="258"/>
                  </a:lnTo>
                  <a:lnTo>
                    <a:pt x="13" y="246"/>
                  </a:lnTo>
                  <a:lnTo>
                    <a:pt x="25" y="232"/>
                  </a:lnTo>
                  <a:lnTo>
                    <a:pt x="39" y="218"/>
                  </a:lnTo>
                  <a:lnTo>
                    <a:pt x="50" y="204"/>
                  </a:lnTo>
                  <a:lnTo>
                    <a:pt x="66" y="188"/>
                  </a:lnTo>
                  <a:lnTo>
                    <a:pt x="78" y="173"/>
                  </a:lnTo>
                  <a:lnTo>
                    <a:pt x="84" y="159"/>
                  </a:lnTo>
                  <a:lnTo>
                    <a:pt x="86" y="148"/>
                  </a:lnTo>
                  <a:lnTo>
                    <a:pt x="86" y="140"/>
                  </a:lnTo>
                  <a:lnTo>
                    <a:pt x="87" y="132"/>
                  </a:lnTo>
                  <a:lnTo>
                    <a:pt x="92" y="125"/>
                  </a:lnTo>
                  <a:lnTo>
                    <a:pt x="109" y="103"/>
                  </a:lnTo>
                  <a:lnTo>
                    <a:pt x="128" y="83"/>
                  </a:lnTo>
                  <a:lnTo>
                    <a:pt x="139" y="69"/>
                  </a:lnTo>
                  <a:lnTo>
                    <a:pt x="145" y="52"/>
                  </a:lnTo>
                  <a:lnTo>
                    <a:pt x="149" y="38"/>
                  </a:lnTo>
                  <a:lnTo>
                    <a:pt x="153" y="27"/>
                  </a:lnTo>
                  <a:lnTo>
                    <a:pt x="159" y="14"/>
                  </a:lnTo>
                  <a:lnTo>
                    <a:pt x="165" y="5"/>
                  </a:lnTo>
                  <a:lnTo>
                    <a:pt x="171" y="0"/>
                  </a:lnTo>
                  <a:lnTo>
                    <a:pt x="177" y="2"/>
                  </a:lnTo>
                  <a:lnTo>
                    <a:pt x="185" y="8"/>
                  </a:lnTo>
                  <a:lnTo>
                    <a:pt x="196" y="14"/>
                  </a:lnTo>
                  <a:lnTo>
                    <a:pt x="205" y="19"/>
                  </a:lnTo>
                  <a:lnTo>
                    <a:pt x="219" y="22"/>
                  </a:lnTo>
                  <a:lnTo>
                    <a:pt x="233" y="24"/>
                  </a:lnTo>
                  <a:lnTo>
                    <a:pt x="249" y="21"/>
                  </a:lnTo>
                  <a:lnTo>
                    <a:pt x="257" y="18"/>
                  </a:lnTo>
                  <a:lnTo>
                    <a:pt x="264" y="14"/>
                  </a:lnTo>
                  <a:lnTo>
                    <a:pt x="271" y="11"/>
                  </a:lnTo>
                  <a:lnTo>
                    <a:pt x="275" y="13"/>
                  </a:lnTo>
                  <a:lnTo>
                    <a:pt x="277" y="21"/>
                  </a:lnTo>
                  <a:lnTo>
                    <a:pt x="275" y="33"/>
                  </a:lnTo>
                  <a:lnTo>
                    <a:pt x="272" y="45"/>
                  </a:lnTo>
                  <a:lnTo>
                    <a:pt x="264" y="55"/>
                  </a:lnTo>
                  <a:lnTo>
                    <a:pt x="249" y="63"/>
                  </a:lnTo>
                  <a:lnTo>
                    <a:pt x="235" y="69"/>
                  </a:lnTo>
                  <a:lnTo>
                    <a:pt x="226" y="77"/>
                  </a:lnTo>
                  <a:lnTo>
                    <a:pt x="216" y="84"/>
                  </a:lnTo>
                  <a:lnTo>
                    <a:pt x="207" y="91"/>
                  </a:lnTo>
                  <a:lnTo>
                    <a:pt x="196" y="92"/>
                  </a:lnTo>
                  <a:lnTo>
                    <a:pt x="190" y="92"/>
                  </a:lnTo>
                  <a:lnTo>
                    <a:pt x="184" y="91"/>
                  </a:lnTo>
                  <a:lnTo>
                    <a:pt x="177" y="94"/>
                  </a:lnTo>
                  <a:lnTo>
                    <a:pt x="167" y="101"/>
                  </a:lnTo>
                  <a:lnTo>
                    <a:pt x="157" y="112"/>
                  </a:lnTo>
                  <a:lnTo>
                    <a:pt x="146" y="128"/>
                  </a:lnTo>
                  <a:lnTo>
                    <a:pt x="140" y="139"/>
                  </a:lnTo>
                  <a:lnTo>
                    <a:pt x="136" y="148"/>
                  </a:lnTo>
                  <a:lnTo>
                    <a:pt x="131" y="156"/>
                  </a:lnTo>
                  <a:lnTo>
                    <a:pt x="125" y="167"/>
                  </a:lnTo>
                  <a:lnTo>
                    <a:pt x="120" y="176"/>
                  </a:lnTo>
                  <a:lnTo>
                    <a:pt x="117" y="181"/>
                  </a:lnTo>
                  <a:lnTo>
                    <a:pt x="117" y="185"/>
                  </a:lnTo>
                  <a:lnTo>
                    <a:pt x="114" y="190"/>
                  </a:lnTo>
                  <a:lnTo>
                    <a:pt x="109" y="196"/>
                  </a:lnTo>
                  <a:lnTo>
                    <a:pt x="98" y="205"/>
                  </a:lnTo>
                  <a:lnTo>
                    <a:pt x="90" y="212"/>
                  </a:lnTo>
                  <a:lnTo>
                    <a:pt x="87" y="221"/>
                  </a:lnTo>
                  <a:lnTo>
                    <a:pt x="86" y="224"/>
                  </a:lnTo>
                  <a:lnTo>
                    <a:pt x="84" y="226"/>
                  </a:lnTo>
                  <a:lnTo>
                    <a:pt x="81" y="227"/>
                  </a:lnTo>
                  <a:lnTo>
                    <a:pt x="78" y="227"/>
                  </a:lnTo>
                  <a:lnTo>
                    <a:pt x="73" y="227"/>
                  </a:lnTo>
                  <a:lnTo>
                    <a:pt x="70" y="229"/>
                  </a:lnTo>
                  <a:lnTo>
                    <a:pt x="67" y="230"/>
                  </a:lnTo>
                  <a:lnTo>
                    <a:pt x="63" y="235"/>
                  </a:lnTo>
                  <a:lnTo>
                    <a:pt x="56" y="241"/>
                  </a:lnTo>
                  <a:lnTo>
                    <a:pt x="50" y="246"/>
                  </a:lnTo>
                  <a:lnTo>
                    <a:pt x="44" y="252"/>
                  </a:lnTo>
                  <a:lnTo>
                    <a:pt x="41" y="260"/>
                  </a:lnTo>
                  <a:lnTo>
                    <a:pt x="41" y="271"/>
                  </a:lnTo>
                  <a:lnTo>
                    <a:pt x="44" y="285"/>
                  </a:lnTo>
                  <a:lnTo>
                    <a:pt x="45" y="294"/>
                  </a:lnTo>
                  <a:lnTo>
                    <a:pt x="45" y="299"/>
                  </a:lnTo>
                  <a:lnTo>
                    <a:pt x="41" y="305"/>
                  </a:lnTo>
                  <a:lnTo>
                    <a:pt x="35" y="306"/>
                  </a:lnTo>
                  <a:lnTo>
                    <a:pt x="27" y="305"/>
                  </a:lnTo>
                  <a:lnTo>
                    <a:pt x="19" y="300"/>
                  </a:lnTo>
                  <a:lnTo>
                    <a:pt x="14" y="297"/>
                  </a:lnTo>
                  <a:lnTo>
                    <a:pt x="13" y="295"/>
                  </a:lnTo>
                </a:path>
              </a:pathLst>
            </a:custGeom>
            <a:solidFill>
              <a:srgbClr val="C0C0C0"/>
            </a:solidFill>
            <a:ln w="4826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808" name="Freeform 20"/>
            <p:cNvSpPr>
              <a:spLocks/>
            </p:cNvSpPr>
            <p:nvPr/>
          </p:nvSpPr>
          <p:spPr bwMode="gray">
            <a:xfrm>
              <a:off x="3888" y="1273"/>
              <a:ext cx="39" cy="40"/>
            </a:xfrm>
            <a:custGeom>
              <a:avLst/>
              <a:gdLst>
                <a:gd name="T0" fmla="*/ 8 w 78"/>
                <a:gd name="T1" fmla="*/ 40 h 81"/>
                <a:gd name="T2" fmla="*/ 2 w 78"/>
                <a:gd name="T3" fmla="*/ 35 h 81"/>
                <a:gd name="T4" fmla="*/ 0 w 78"/>
                <a:gd name="T5" fmla="*/ 29 h 81"/>
                <a:gd name="T6" fmla="*/ 1 w 78"/>
                <a:gd name="T7" fmla="*/ 24 h 81"/>
                <a:gd name="T8" fmla="*/ 4 w 78"/>
                <a:gd name="T9" fmla="*/ 17 h 81"/>
                <a:gd name="T10" fmla="*/ 10 w 78"/>
                <a:gd name="T11" fmla="*/ 12 h 81"/>
                <a:gd name="T12" fmla="*/ 19 w 78"/>
                <a:gd name="T13" fmla="*/ 7 h 81"/>
                <a:gd name="T14" fmla="*/ 23 w 78"/>
                <a:gd name="T15" fmla="*/ 4 h 81"/>
                <a:gd name="T16" fmla="*/ 26 w 78"/>
                <a:gd name="T17" fmla="*/ 1 h 81"/>
                <a:gd name="T18" fmla="*/ 29 w 78"/>
                <a:gd name="T19" fmla="*/ 0 h 81"/>
                <a:gd name="T20" fmla="*/ 31 w 78"/>
                <a:gd name="T21" fmla="*/ 0 h 81"/>
                <a:gd name="T22" fmla="*/ 34 w 78"/>
                <a:gd name="T23" fmla="*/ 3 h 81"/>
                <a:gd name="T24" fmla="*/ 37 w 78"/>
                <a:gd name="T25" fmla="*/ 7 h 81"/>
                <a:gd name="T26" fmla="*/ 38 w 78"/>
                <a:gd name="T27" fmla="*/ 13 h 81"/>
                <a:gd name="T28" fmla="*/ 39 w 78"/>
                <a:gd name="T29" fmla="*/ 17 h 81"/>
                <a:gd name="T30" fmla="*/ 38 w 78"/>
                <a:gd name="T31" fmla="*/ 22 h 81"/>
                <a:gd name="T32" fmla="*/ 34 w 78"/>
                <a:gd name="T33" fmla="*/ 26 h 81"/>
                <a:gd name="T34" fmla="*/ 27 w 78"/>
                <a:gd name="T35" fmla="*/ 30 h 81"/>
                <a:gd name="T36" fmla="*/ 20 w 78"/>
                <a:gd name="T37" fmla="*/ 33 h 81"/>
                <a:gd name="T38" fmla="*/ 14 w 78"/>
                <a:gd name="T39" fmla="*/ 37 h 81"/>
                <a:gd name="T40" fmla="*/ 10 w 78"/>
                <a:gd name="T41" fmla="*/ 39 h 81"/>
                <a:gd name="T42" fmla="*/ 8 w 78"/>
                <a:gd name="T43" fmla="*/ 40 h 8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78"/>
                <a:gd name="T67" fmla="*/ 0 h 81"/>
                <a:gd name="T68" fmla="*/ 78 w 78"/>
                <a:gd name="T69" fmla="*/ 81 h 8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78" h="81">
                  <a:moveTo>
                    <a:pt x="16" y="81"/>
                  </a:moveTo>
                  <a:lnTo>
                    <a:pt x="5" y="71"/>
                  </a:lnTo>
                  <a:lnTo>
                    <a:pt x="0" y="59"/>
                  </a:lnTo>
                  <a:lnTo>
                    <a:pt x="2" y="48"/>
                  </a:lnTo>
                  <a:lnTo>
                    <a:pt x="8" y="35"/>
                  </a:lnTo>
                  <a:lnTo>
                    <a:pt x="20" y="25"/>
                  </a:lnTo>
                  <a:lnTo>
                    <a:pt x="38" y="15"/>
                  </a:lnTo>
                  <a:lnTo>
                    <a:pt x="47" y="9"/>
                  </a:lnTo>
                  <a:lnTo>
                    <a:pt x="53" y="3"/>
                  </a:lnTo>
                  <a:lnTo>
                    <a:pt x="58" y="0"/>
                  </a:lnTo>
                  <a:lnTo>
                    <a:pt x="62" y="0"/>
                  </a:lnTo>
                  <a:lnTo>
                    <a:pt x="67" y="6"/>
                  </a:lnTo>
                  <a:lnTo>
                    <a:pt x="73" y="15"/>
                  </a:lnTo>
                  <a:lnTo>
                    <a:pt x="76" y="26"/>
                  </a:lnTo>
                  <a:lnTo>
                    <a:pt x="78" y="35"/>
                  </a:lnTo>
                  <a:lnTo>
                    <a:pt x="76" y="45"/>
                  </a:lnTo>
                  <a:lnTo>
                    <a:pt x="67" y="53"/>
                  </a:lnTo>
                  <a:lnTo>
                    <a:pt x="55" y="60"/>
                  </a:lnTo>
                  <a:lnTo>
                    <a:pt x="41" y="67"/>
                  </a:lnTo>
                  <a:lnTo>
                    <a:pt x="28" y="74"/>
                  </a:lnTo>
                  <a:lnTo>
                    <a:pt x="19" y="79"/>
                  </a:lnTo>
                  <a:lnTo>
                    <a:pt x="16" y="81"/>
                  </a:lnTo>
                </a:path>
              </a:pathLst>
            </a:custGeom>
            <a:solidFill>
              <a:srgbClr val="C0C0C0"/>
            </a:solidFill>
            <a:ln w="4826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809" name="Freeform 21"/>
            <p:cNvSpPr>
              <a:spLocks/>
            </p:cNvSpPr>
            <p:nvPr/>
          </p:nvSpPr>
          <p:spPr bwMode="gray">
            <a:xfrm>
              <a:off x="3910" y="962"/>
              <a:ext cx="234" cy="223"/>
            </a:xfrm>
            <a:custGeom>
              <a:avLst/>
              <a:gdLst>
                <a:gd name="T0" fmla="*/ 0 w 467"/>
                <a:gd name="T1" fmla="*/ 209 h 447"/>
                <a:gd name="T2" fmla="*/ 10 w 467"/>
                <a:gd name="T3" fmla="*/ 193 h 447"/>
                <a:gd name="T4" fmla="*/ 14 w 467"/>
                <a:gd name="T5" fmla="*/ 187 h 447"/>
                <a:gd name="T6" fmla="*/ 25 w 467"/>
                <a:gd name="T7" fmla="*/ 181 h 447"/>
                <a:gd name="T8" fmla="*/ 33 w 467"/>
                <a:gd name="T9" fmla="*/ 174 h 447"/>
                <a:gd name="T10" fmla="*/ 31 w 467"/>
                <a:gd name="T11" fmla="*/ 166 h 447"/>
                <a:gd name="T12" fmla="*/ 27 w 467"/>
                <a:gd name="T13" fmla="*/ 158 h 447"/>
                <a:gd name="T14" fmla="*/ 34 w 467"/>
                <a:gd name="T15" fmla="*/ 147 h 447"/>
                <a:gd name="T16" fmla="*/ 45 w 467"/>
                <a:gd name="T17" fmla="*/ 138 h 447"/>
                <a:gd name="T18" fmla="*/ 58 w 467"/>
                <a:gd name="T19" fmla="*/ 125 h 447"/>
                <a:gd name="T20" fmla="*/ 66 w 467"/>
                <a:gd name="T21" fmla="*/ 105 h 447"/>
                <a:gd name="T22" fmla="*/ 75 w 467"/>
                <a:gd name="T23" fmla="*/ 94 h 447"/>
                <a:gd name="T24" fmla="*/ 80 w 467"/>
                <a:gd name="T25" fmla="*/ 98 h 447"/>
                <a:gd name="T26" fmla="*/ 89 w 467"/>
                <a:gd name="T27" fmla="*/ 91 h 447"/>
                <a:gd name="T28" fmla="*/ 91 w 467"/>
                <a:gd name="T29" fmla="*/ 83 h 447"/>
                <a:gd name="T30" fmla="*/ 103 w 467"/>
                <a:gd name="T31" fmla="*/ 72 h 447"/>
                <a:gd name="T32" fmla="*/ 114 w 467"/>
                <a:gd name="T33" fmla="*/ 68 h 447"/>
                <a:gd name="T34" fmla="*/ 113 w 467"/>
                <a:gd name="T35" fmla="*/ 53 h 447"/>
                <a:gd name="T36" fmla="*/ 113 w 467"/>
                <a:gd name="T37" fmla="*/ 34 h 447"/>
                <a:gd name="T38" fmla="*/ 123 w 467"/>
                <a:gd name="T39" fmla="*/ 32 h 447"/>
                <a:gd name="T40" fmla="*/ 131 w 467"/>
                <a:gd name="T41" fmla="*/ 49 h 447"/>
                <a:gd name="T42" fmla="*/ 146 w 467"/>
                <a:gd name="T43" fmla="*/ 55 h 447"/>
                <a:gd name="T44" fmla="*/ 161 w 467"/>
                <a:gd name="T45" fmla="*/ 49 h 447"/>
                <a:gd name="T46" fmla="*/ 169 w 467"/>
                <a:gd name="T47" fmla="*/ 46 h 447"/>
                <a:gd name="T48" fmla="*/ 180 w 467"/>
                <a:gd name="T49" fmla="*/ 35 h 447"/>
                <a:gd name="T50" fmla="*/ 201 w 467"/>
                <a:gd name="T51" fmla="*/ 10 h 447"/>
                <a:gd name="T52" fmla="*/ 220 w 467"/>
                <a:gd name="T53" fmla="*/ 1 h 447"/>
                <a:gd name="T54" fmla="*/ 233 w 467"/>
                <a:gd name="T55" fmla="*/ 2 h 447"/>
                <a:gd name="T56" fmla="*/ 231 w 467"/>
                <a:gd name="T57" fmla="*/ 14 h 447"/>
                <a:gd name="T58" fmla="*/ 227 w 467"/>
                <a:gd name="T59" fmla="*/ 22 h 447"/>
                <a:gd name="T60" fmla="*/ 234 w 467"/>
                <a:gd name="T61" fmla="*/ 33 h 447"/>
                <a:gd name="T62" fmla="*/ 225 w 467"/>
                <a:gd name="T63" fmla="*/ 43 h 447"/>
                <a:gd name="T64" fmla="*/ 206 w 467"/>
                <a:gd name="T65" fmla="*/ 45 h 447"/>
                <a:gd name="T66" fmla="*/ 187 w 467"/>
                <a:gd name="T67" fmla="*/ 55 h 447"/>
                <a:gd name="T68" fmla="*/ 176 w 467"/>
                <a:gd name="T69" fmla="*/ 61 h 447"/>
                <a:gd name="T70" fmla="*/ 155 w 467"/>
                <a:gd name="T71" fmla="*/ 70 h 447"/>
                <a:gd name="T72" fmla="*/ 147 w 467"/>
                <a:gd name="T73" fmla="*/ 77 h 447"/>
                <a:gd name="T74" fmla="*/ 136 w 467"/>
                <a:gd name="T75" fmla="*/ 96 h 447"/>
                <a:gd name="T76" fmla="*/ 123 w 467"/>
                <a:gd name="T77" fmla="*/ 109 h 447"/>
                <a:gd name="T78" fmla="*/ 104 w 467"/>
                <a:gd name="T79" fmla="*/ 113 h 447"/>
                <a:gd name="T80" fmla="*/ 92 w 467"/>
                <a:gd name="T81" fmla="*/ 112 h 447"/>
                <a:gd name="T82" fmla="*/ 85 w 467"/>
                <a:gd name="T83" fmla="*/ 115 h 447"/>
                <a:gd name="T84" fmla="*/ 82 w 467"/>
                <a:gd name="T85" fmla="*/ 120 h 447"/>
                <a:gd name="T86" fmla="*/ 86 w 467"/>
                <a:gd name="T87" fmla="*/ 133 h 447"/>
                <a:gd name="T88" fmla="*/ 75 w 467"/>
                <a:gd name="T89" fmla="*/ 148 h 447"/>
                <a:gd name="T90" fmla="*/ 55 w 467"/>
                <a:gd name="T91" fmla="*/ 168 h 447"/>
                <a:gd name="T92" fmla="*/ 46 w 467"/>
                <a:gd name="T93" fmla="*/ 189 h 447"/>
                <a:gd name="T94" fmla="*/ 31 w 467"/>
                <a:gd name="T95" fmla="*/ 196 h 447"/>
                <a:gd name="T96" fmla="*/ 20 w 467"/>
                <a:gd name="T97" fmla="*/ 205 h 447"/>
                <a:gd name="T98" fmla="*/ 16 w 467"/>
                <a:gd name="T99" fmla="*/ 220 h 447"/>
                <a:gd name="T100" fmla="*/ 7 w 467"/>
                <a:gd name="T101" fmla="*/ 223 h 447"/>
                <a:gd name="T102" fmla="*/ 2 w 467"/>
                <a:gd name="T103" fmla="*/ 219 h 44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67"/>
                <a:gd name="T157" fmla="*/ 0 h 447"/>
                <a:gd name="T158" fmla="*/ 467 w 467"/>
                <a:gd name="T159" fmla="*/ 447 h 44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67" h="447">
                  <a:moveTo>
                    <a:pt x="3" y="436"/>
                  </a:moveTo>
                  <a:lnTo>
                    <a:pt x="0" y="426"/>
                  </a:lnTo>
                  <a:lnTo>
                    <a:pt x="0" y="418"/>
                  </a:lnTo>
                  <a:lnTo>
                    <a:pt x="4" y="408"/>
                  </a:lnTo>
                  <a:lnTo>
                    <a:pt x="14" y="396"/>
                  </a:lnTo>
                  <a:lnTo>
                    <a:pt x="20" y="387"/>
                  </a:lnTo>
                  <a:lnTo>
                    <a:pt x="23" y="382"/>
                  </a:lnTo>
                  <a:lnTo>
                    <a:pt x="25" y="379"/>
                  </a:lnTo>
                  <a:lnTo>
                    <a:pt x="28" y="374"/>
                  </a:lnTo>
                  <a:lnTo>
                    <a:pt x="34" y="368"/>
                  </a:lnTo>
                  <a:lnTo>
                    <a:pt x="42" y="363"/>
                  </a:lnTo>
                  <a:lnTo>
                    <a:pt x="49" y="362"/>
                  </a:lnTo>
                  <a:lnTo>
                    <a:pt x="56" y="360"/>
                  </a:lnTo>
                  <a:lnTo>
                    <a:pt x="60" y="357"/>
                  </a:lnTo>
                  <a:lnTo>
                    <a:pt x="65" y="348"/>
                  </a:lnTo>
                  <a:lnTo>
                    <a:pt x="67" y="340"/>
                  </a:lnTo>
                  <a:lnTo>
                    <a:pt x="65" y="336"/>
                  </a:lnTo>
                  <a:lnTo>
                    <a:pt x="62" y="332"/>
                  </a:lnTo>
                  <a:lnTo>
                    <a:pt x="57" y="329"/>
                  </a:lnTo>
                  <a:lnTo>
                    <a:pt x="54" y="325"/>
                  </a:lnTo>
                  <a:lnTo>
                    <a:pt x="54" y="317"/>
                  </a:lnTo>
                  <a:lnTo>
                    <a:pt x="57" y="304"/>
                  </a:lnTo>
                  <a:lnTo>
                    <a:pt x="62" y="298"/>
                  </a:lnTo>
                  <a:lnTo>
                    <a:pt x="67" y="294"/>
                  </a:lnTo>
                  <a:lnTo>
                    <a:pt x="74" y="287"/>
                  </a:lnTo>
                  <a:lnTo>
                    <a:pt x="82" y="281"/>
                  </a:lnTo>
                  <a:lnTo>
                    <a:pt x="90" y="277"/>
                  </a:lnTo>
                  <a:lnTo>
                    <a:pt x="98" y="270"/>
                  </a:lnTo>
                  <a:lnTo>
                    <a:pt x="107" y="263"/>
                  </a:lnTo>
                  <a:lnTo>
                    <a:pt x="116" y="250"/>
                  </a:lnTo>
                  <a:lnTo>
                    <a:pt x="124" y="235"/>
                  </a:lnTo>
                  <a:lnTo>
                    <a:pt x="129" y="222"/>
                  </a:lnTo>
                  <a:lnTo>
                    <a:pt x="132" y="211"/>
                  </a:lnTo>
                  <a:lnTo>
                    <a:pt x="136" y="202"/>
                  </a:lnTo>
                  <a:lnTo>
                    <a:pt x="143" y="193"/>
                  </a:lnTo>
                  <a:lnTo>
                    <a:pt x="149" y="188"/>
                  </a:lnTo>
                  <a:lnTo>
                    <a:pt x="154" y="190"/>
                  </a:lnTo>
                  <a:lnTo>
                    <a:pt x="157" y="193"/>
                  </a:lnTo>
                  <a:lnTo>
                    <a:pt x="160" y="196"/>
                  </a:lnTo>
                  <a:lnTo>
                    <a:pt x="164" y="196"/>
                  </a:lnTo>
                  <a:lnTo>
                    <a:pt x="172" y="191"/>
                  </a:lnTo>
                  <a:lnTo>
                    <a:pt x="178" y="182"/>
                  </a:lnTo>
                  <a:lnTo>
                    <a:pt x="180" y="176"/>
                  </a:lnTo>
                  <a:lnTo>
                    <a:pt x="182" y="171"/>
                  </a:lnTo>
                  <a:lnTo>
                    <a:pt x="182" y="166"/>
                  </a:lnTo>
                  <a:lnTo>
                    <a:pt x="186" y="160"/>
                  </a:lnTo>
                  <a:lnTo>
                    <a:pt x="194" y="152"/>
                  </a:lnTo>
                  <a:lnTo>
                    <a:pt x="206" y="145"/>
                  </a:lnTo>
                  <a:lnTo>
                    <a:pt x="216" y="141"/>
                  </a:lnTo>
                  <a:lnTo>
                    <a:pt x="223" y="140"/>
                  </a:lnTo>
                  <a:lnTo>
                    <a:pt x="228" y="137"/>
                  </a:lnTo>
                  <a:lnTo>
                    <a:pt x="230" y="131"/>
                  </a:lnTo>
                  <a:lnTo>
                    <a:pt x="228" y="121"/>
                  </a:lnTo>
                  <a:lnTo>
                    <a:pt x="225" y="107"/>
                  </a:lnTo>
                  <a:lnTo>
                    <a:pt x="223" y="93"/>
                  </a:lnTo>
                  <a:lnTo>
                    <a:pt x="222" y="79"/>
                  </a:lnTo>
                  <a:lnTo>
                    <a:pt x="225" y="68"/>
                  </a:lnTo>
                  <a:lnTo>
                    <a:pt x="233" y="61"/>
                  </a:lnTo>
                  <a:lnTo>
                    <a:pt x="239" y="59"/>
                  </a:lnTo>
                  <a:lnTo>
                    <a:pt x="245" y="65"/>
                  </a:lnTo>
                  <a:lnTo>
                    <a:pt x="250" y="75"/>
                  </a:lnTo>
                  <a:lnTo>
                    <a:pt x="255" y="87"/>
                  </a:lnTo>
                  <a:lnTo>
                    <a:pt x="261" y="98"/>
                  </a:lnTo>
                  <a:lnTo>
                    <a:pt x="267" y="106"/>
                  </a:lnTo>
                  <a:lnTo>
                    <a:pt x="276" y="110"/>
                  </a:lnTo>
                  <a:lnTo>
                    <a:pt x="292" y="110"/>
                  </a:lnTo>
                  <a:lnTo>
                    <a:pt x="303" y="107"/>
                  </a:lnTo>
                  <a:lnTo>
                    <a:pt x="310" y="104"/>
                  </a:lnTo>
                  <a:lnTo>
                    <a:pt x="321" y="98"/>
                  </a:lnTo>
                  <a:lnTo>
                    <a:pt x="329" y="95"/>
                  </a:lnTo>
                  <a:lnTo>
                    <a:pt x="334" y="93"/>
                  </a:lnTo>
                  <a:lnTo>
                    <a:pt x="338" y="92"/>
                  </a:lnTo>
                  <a:lnTo>
                    <a:pt x="345" y="89"/>
                  </a:lnTo>
                  <a:lnTo>
                    <a:pt x="351" y="81"/>
                  </a:lnTo>
                  <a:lnTo>
                    <a:pt x="360" y="70"/>
                  </a:lnTo>
                  <a:lnTo>
                    <a:pt x="373" y="51"/>
                  </a:lnTo>
                  <a:lnTo>
                    <a:pt x="387" y="34"/>
                  </a:lnTo>
                  <a:lnTo>
                    <a:pt x="401" y="20"/>
                  </a:lnTo>
                  <a:lnTo>
                    <a:pt x="416" y="9"/>
                  </a:lnTo>
                  <a:lnTo>
                    <a:pt x="427" y="5"/>
                  </a:lnTo>
                  <a:lnTo>
                    <a:pt x="439" y="2"/>
                  </a:lnTo>
                  <a:lnTo>
                    <a:pt x="450" y="0"/>
                  </a:lnTo>
                  <a:lnTo>
                    <a:pt x="460" y="2"/>
                  </a:lnTo>
                  <a:lnTo>
                    <a:pt x="466" y="5"/>
                  </a:lnTo>
                  <a:lnTo>
                    <a:pt x="467" y="13"/>
                  </a:lnTo>
                  <a:lnTo>
                    <a:pt x="466" y="22"/>
                  </a:lnTo>
                  <a:lnTo>
                    <a:pt x="461" y="28"/>
                  </a:lnTo>
                  <a:lnTo>
                    <a:pt x="456" y="34"/>
                  </a:lnTo>
                  <a:lnTo>
                    <a:pt x="453" y="39"/>
                  </a:lnTo>
                  <a:lnTo>
                    <a:pt x="453" y="45"/>
                  </a:lnTo>
                  <a:lnTo>
                    <a:pt x="458" y="53"/>
                  </a:lnTo>
                  <a:lnTo>
                    <a:pt x="464" y="61"/>
                  </a:lnTo>
                  <a:lnTo>
                    <a:pt x="467" y="67"/>
                  </a:lnTo>
                  <a:lnTo>
                    <a:pt x="467" y="75"/>
                  </a:lnTo>
                  <a:lnTo>
                    <a:pt x="460" y="82"/>
                  </a:lnTo>
                  <a:lnTo>
                    <a:pt x="449" y="87"/>
                  </a:lnTo>
                  <a:lnTo>
                    <a:pt x="438" y="87"/>
                  </a:lnTo>
                  <a:lnTo>
                    <a:pt x="425" y="89"/>
                  </a:lnTo>
                  <a:lnTo>
                    <a:pt x="411" y="90"/>
                  </a:lnTo>
                  <a:lnTo>
                    <a:pt x="394" y="98"/>
                  </a:lnTo>
                  <a:lnTo>
                    <a:pt x="382" y="104"/>
                  </a:lnTo>
                  <a:lnTo>
                    <a:pt x="373" y="110"/>
                  </a:lnTo>
                  <a:lnTo>
                    <a:pt x="366" y="113"/>
                  </a:lnTo>
                  <a:lnTo>
                    <a:pt x="360" y="118"/>
                  </a:lnTo>
                  <a:lnTo>
                    <a:pt x="351" y="123"/>
                  </a:lnTo>
                  <a:lnTo>
                    <a:pt x="335" y="129"/>
                  </a:lnTo>
                  <a:lnTo>
                    <a:pt x="318" y="137"/>
                  </a:lnTo>
                  <a:lnTo>
                    <a:pt x="309" y="140"/>
                  </a:lnTo>
                  <a:lnTo>
                    <a:pt x="303" y="145"/>
                  </a:lnTo>
                  <a:lnTo>
                    <a:pt x="298" y="148"/>
                  </a:lnTo>
                  <a:lnTo>
                    <a:pt x="293" y="155"/>
                  </a:lnTo>
                  <a:lnTo>
                    <a:pt x="286" y="166"/>
                  </a:lnTo>
                  <a:lnTo>
                    <a:pt x="278" y="182"/>
                  </a:lnTo>
                  <a:lnTo>
                    <a:pt x="272" y="193"/>
                  </a:lnTo>
                  <a:lnTo>
                    <a:pt x="265" y="202"/>
                  </a:lnTo>
                  <a:lnTo>
                    <a:pt x="258" y="210"/>
                  </a:lnTo>
                  <a:lnTo>
                    <a:pt x="245" y="219"/>
                  </a:lnTo>
                  <a:lnTo>
                    <a:pt x="231" y="227"/>
                  </a:lnTo>
                  <a:lnTo>
                    <a:pt x="219" y="228"/>
                  </a:lnTo>
                  <a:lnTo>
                    <a:pt x="208" y="227"/>
                  </a:lnTo>
                  <a:lnTo>
                    <a:pt x="197" y="225"/>
                  </a:lnTo>
                  <a:lnTo>
                    <a:pt x="188" y="225"/>
                  </a:lnTo>
                  <a:lnTo>
                    <a:pt x="183" y="225"/>
                  </a:lnTo>
                  <a:lnTo>
                    <a:pt x="177" y="227"/>
                  </a:lnTo>
                  <a:lnTo>
                    <a:pt x="172" y="228"/>
                  </a:lnTo>
                  <a:lnTo>
                    <a:pt x="169" y="231"/>
                  </a:lnTo>
                  <a:lnTo>
                    <a:pt x="166" y="233"/>
                  </a:lnTo>
                  <a:lnTo>
                    <a:pt x="164" y="236"/>
                  </a:lnTo>
                  <a:lnTo>
                    <a:pt x="163" y="241"/>
                  </a:lnTo>
                  <a:lnTo>
                    <a:pt x="164" y="245"/>
                  </a:lnTo>
                  <a:lnTo>
                    <a:pt x="169" y="255"/>
                  </a:lnTo>
                  <a:lnTo>
                    <a:pt x="171" y="266"/>
                  </a:lnTo>
                  <a:lnTo>
                    <a:pt x="169" y="275"/>
                  </a:lnTo>
                  <a:lnTo>
                    <a:pt x="161" y="286"/>
                  </a:lnTo>
                  <a:lnTo>
                    <a:pt x="149" y="297"/>
                  </a:lnTo>
                  <a:lnTo>
                    <a:pt x="135" y="308"/>
                  </a:lnTo>
                  <a:lnTo>
                    <a:pt x="122" y="320"/>
                  </a:lnTo>
                  <a:lnTo>
                    <a:pt x="110" y="337"/>
                  </a:lnTo>
                  <a:lnTo>
                    <a:pt x="102" y="354"/>
                  </a:lnTo>
                  <a:lnTo>
                    <a:pt x="96" y="370"/>
                  </a:lnTo>
                  <a:lnTo>
                    <a:pt x="91" y="379"/>
                  </a:lnTo>
                  <a:lnTo>
                    <a:pt x="82" y="385"/>
                  </a:lnTo>
                  <a:lnTo>
                    <a:pt x="73" y="390"/>
                  </a:lnTo>
                  <a:lnTo>
                    <a:pt x="62" y="393"/>
                  </a:lnTo>
                  <a:lnTo>
                    <a:pt x="53" y="396"/>
                  </a:lnTo>
                  <a:lnTo>
                    <a:pt x="45" y="402"/>
                  </a:lnTo>
                  <a:lnTo>
                    <a:pt x="40" y="410"/>
                  </a:lnTo>
                  <a:lnTo>
                    <a:pt x="37" y="421"/>
                  </a:lnTo>
                  <a:lnTo>
                    <a:pt x="34" y="432"/>
                  </a:lnTo>
                  <a:lnTo>
                    <a:pt x="31" y="440"/>
                  </a:lnTo>
                  <a:lnTo>
                    <a:pt x="26" y="446"/>
                  </a:lnTo>
                  <a:lnTo>
                    <a:pt x="18" y="447"/>
                  </a:lnTo>
                  <a:lnTo>
                    <a:pt x="14" y="446"/>
                  </a:lnTo>
                  <a:lnTo>
                    <a:pt x="9" y="443"/>
                  </a:lnTo>
                  <a:lnTo>
                    <a:pt x="6" y="441"/>
                  </a:lnTo>
                  <a:lnTo>
                    <a:pt x="4" y="438"/>
                  </a:lnTo>
                  <a:lnTo>
                    <a:pt x="3" y="436"/>
                  </a:lnTo>
                </a:path>
              </a:pathLst>
            </a:custGeom>
            <a:solidFill>
              <a:srgbClr val="C0C0C0"/>
            </a:solidFill>
            <a:ln w="4826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" name="Group 22"/>
          <p:cNvGrpSpPr>
            <a:grpSpLocks/>
          </p:cNvGrpSpPr>
          <p:nvPr/>
        </p:nvGrpSpPr>
        <p:grpSpPr bwMode="auto">
          <a:xfrm>
            <a:off x="3276600" y="1752600"/>
            <a:ext cx="4597400" cy="4648200"/>
            <a:chOff x="1442" y="962"/>
            <a:chExt cx="2702" cy="2732"/>
          </a:xfrm>
        </p:grpSpPr>
        <p:sp>
          <p:nvSpPr>
            <p:cNvPr id="32776" name="Freeform 23"/>
            <p:cNvSpPr>
              <a:spLocks/>
            </p:cNvSpPr>
            <p:nvPr/>
          </p:nvSpPr>
          <p:spPr bwMode="gray">
            <a:xfrm>
              <a:off x="1583" y="3049"/>
              <a:ext cx="354" cy="514"/>
            </a:xfrm>
            <a:custGeom>
              <a:avLst/>
              <a:gdLst>
                <a:gd name="T0" fmla="*/ 2 w 708"/>
                <a:gd name="T1" fmla="*/ 108 h 1027"/>
                <a:gd name="T2" fmla="*/ 9 w 708"/>
                <a:gd name="T3" fmla="*/ 120 h 1027"/>
                <a:gd name="T4" fmla="*/ 23 w 708"/>
                <a:gd name="T5" fmla="*/ 144 h 1027"/>
                <a:gd name="T6" fmla="*/ 55 w 708"/>
                <a:gd name="T7" fmla="*/ 174 h 1027"/>
                <a:gd name="T8" fmla="*/ 47 w 708"/>
                <a:gd name="T9" fmla="*/ 183 h 1027"/>
                <a:gd name="T10" fmla="*/ 36 w 708"/>
                <a:gd name="T11" fmla="*/ 182 h 1027"/>
                <a:gd name="T12" fmla="*/ 28 w 708"/>
                <a:gd name="T13" fmla="*/ 158 h 1027"/>
                <a:gd name="T14" fmla="*/ 10 w 708"/>
                <a:gd name="T15" fmla="*/ 169 h 1027"/>
                <a:gd name="T16" fmla="*/ 30 w 708"/>
                <a:gd name="T17" fmla="*/ 207 h 1027"/>
                <a:gd name="T18" fmla="*/ 34 w 708"/>
                <a:gd name="T19" fmla="*/ 226 h 1027"/>
                <a:gd name="T20" fmla="*/ 77 w 708"/>
                <a:gd name="T21" fmla="*/ 197 h 1027"/>
                <a:gd name="T22" fmla="*/ 77 w 708"/>
                <a:gd name="T23" fmla="*/ 219 h 1027"/>
                <a:gd name="T24" fmla="*/ 114 w 708"/>
                <a:gd name="T25" fmla="*/ 214 h 1027"/>
                <a:gd name="T26" fmla="*/ 86 w 708"/>
                <a:gd name="T27" fmla="*/ 186 h 1027"/>
                <a:gd name="T28" fmla="*/ 91 w 708"/>
                <a:gd name="T29" fmla="*/ 165 h 1027"/>
                <a:gd name="T30" fmla="*/ 94 w 708"/>
                <a:gd name="T31" fmla="*/ 134 h 1027"/>
                <a:gd name="T32" fmla="*/ 120 w 708"/>
                <a:gd name="T33" fmla="*/ 143 h 1027"/>
                <a:gd name="T34" fmla="*/ 138 w 708"/>
                <a:gd name="T35" fmla="*/ 186 h 1027"/>
                <a:gd name="T36" fmla="*/ 135 w 708"/>
                <a:gd name="T37" fmla="*/ 221 h 1027"/>
                <a:gd name="T38" fmla="*/ 125 w 708"/>
                <a:gd name="T39" fmla="*/ 234 h 1027"/>
                <a:gd name="T40" fmla="*/ 145 w 708"/>
                <a:gd name="T41" fmla="*/ 242 h 1027"/>
                <a:gd name="T42" fmla="*/ 116 w 708"/>
                <a:gd name="T43" fmla="*/ 287 h 1027"/>
                <a:gd name="T44" fmla="*/ 81 w 708"/>
                <a:gd name="T45" fmla="*/ 323 h 1027"/>
                <a:gd name="T46" fmla="*/ 86 w 708"/>
                <a:gd name="T47" fmla="*/ 373 h 1027"/>
                <a:gd name="T48" fmla="*/ 86 w 708"/>
                <a:gd name="T49" fmla="*/ 427 h 1027"/>
                <a:gd name="T50" fmla="*/ 72 w 708"/>
                <a:gd name="T51" fmla="*/ 457 h 1027"/>
                <a:gd name="T52" fmla="*/ 104 w 708"/>
                <a:gd name="T53" fmla="*/ 471 h 1027"/>
                <a:gd name="T54" fmla="*/ 131 w 708"/>
                <a:gd name="T55" fmla="*/ 485 h 1027"/>
                <a:gd name="T56" fmla="*/ 124 w 708"/>
                <a:gd name="T57" fmla="*/ 453 h 1027"/>
                <a:gd name="T58" fmla="*/ 131 w 708"/>
                <a:gd name="T59" fmla="*/ 407 h 1027"/>
                <a:gd name="T60" fmla="*/ 166 w 708"/>
                <a:gd name="T61" fmla="*/ 395 h 1027"/>
                <a:gd name="T62" fmla="*/ 150 w 708"/>
                <a:gd name="T63" fmla="*/ 419 h 1027"/>
                <a:gd name="T64" fmla="*/ 159 w 708"/>
                <a:gd name="T65" fmla="*/ 449 h 1027"/>
                <a:gd name="T66" fmla="*/ 142 w 708"/>
                <a:gd name="T67" fmla="*/ 500 h 1027"/>
                <a:gd name="T68" fmla="*/ 169 w 708"/>
                <a:gd name="T69" fmla="*/ 505 h 1027"/>
                <a:gd name="T70" fmla="*/ 202 w 708"/>
                <a:gd name="T71" fmla="*/ 475 h 1027"/>
                <a:gd name="T72" fmla="*/ 199 w 708"/>
                <a:gd name="T73" fmla="*/ 445 h 1027"/>
                <a:gd name="T74" fmla="*/ 224 w 708"/>
                <a:gd name="T75" fmla="*/ 443 h 1027"/>
                <a:gd name="T76" fmla="*/ 254 w 708"/>
                <a:gd name="T77" fmla="*/ 425 h 1027"/>
                <a:gd name="T78" fmla="*/ 265 w 708"/>
                <a:gd name="T79" fmla="*/ 373 h 1027"/>
                <a:gd name="T80" fmla="*/ 282 w 708"/>
                <a:gd name="T81" fmla="*/ 314 h 1027"/>
                <a:gd name="T82" fmla="*/ 301 w 708"/>
                <a:gd name="T83" fmla="*/ 272 h 1027"/>
                <a:gd name="T84" fmla="*/ 316 w 708"/>
                <a:gd name="T85" fmla="*/ 239 h 1027"/>
                <a:gd name="T86" fmla="*/ 333 w 708"/>
                <a:gd name="T87" fmla="*/ 218 h 1027"/>
                <a:gd name="T88" fmla="*/ 354 w 708"/>
                <a:gd name="T89" fmla="*/ 202 h 1027"/>
                <a:gd name="T90" fmla="*/ 346 w 708"/>
                <a:gd name="T91" fmla="*/ 181 h 1027"/>
                <a:gd name="T92" fmla="*/ 346 w 708"/>
                <a:gd name="T93" fmla="*/ 165 h 1027"/>
                <a:gd name="T94" fmla="*/ 332 w 708"/>
                <a:gd name="T95" fmla="*/ 146 h 1027"/>
                <a:gd name="T96" fmla="*/ 312 w 708"/>
                <a:gd name="T97" fmla="*/ 127 h 1027"/>
                <a:gd name="T98" fmla="*/ 291 w 708"/>
                <a:gd name="T99" fmla="*/ 113 h 1027"/>
                <a:gd name="T100" fmla="*/ 322 w 708"/>
                <a:gd name="T101" fmla="*/ 77 h 1027"/>
                <a:gd name="T102" fmla="*/ 281 w 708"/>
                <a:gd name="T103" fmla="*/ 65 h 1027"/>
                <a:gd name="T104" fmla="*/ 235 w 708"/>
                <a:gd name="T105" fmla="*/ 64 h 1027"/>
                <a:gd name="T106" fmla="*/ 213 w 708"/>
                <a:gd name="T107" fmla="*/ 20 h 1027"/>
                <a:gd name="T108" fmla="*/ 182 w 708"/>
                <a:gd name="T109" fmla="*/ 1 h 1027"/>
                <a:gd name="T110" fmla="*/ 144 w 708"/>
                <a:gd name="T111" fmla="*/ 16 h 1027"/>
                <a:gd name="T112" fmla="*/ 105 w 708"/>
                <a:gd name="T113" fmla="*/ 48 h 1027"/>
                <a:gd name="T114" fmla="*/ 79 w 708"/>
                <a:gd name="T115" fmla="*/ 77 h 1027"/>
                <a:gd name="T116" fmla="*/ 66 w 708"/>
                <a:gd name="T117" fmla="*/ 76 h 1027"/>
                <a:gd name="T118" fmla="*/ 44 w 708"/>
                <a:gd name="T119" fmla="*/ 72 h 1027"/>
                <a:gd name="T120" fmla="*/ 43 w 708"/>
                <a:gd name="T121" fmla="*/ 100 h 1027"/>
                <a:gd name="T122" fmla="*/ 9 w 708"/>
                <a:gd name="T123" fmla="*/ 90 h 102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08"/>
                <a:gd name="T187" fmla="*/ 0 h 1027"/>
                <a:gd name="T188" fmla="*/ 708 w 708"/>
                <a:gd name="T189" fmla="*/ 1027 h 102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08" h="1027">
                  <a:moveTo>
                    <a:pt x="9" y="180"/>
                  </a:moveTo>
                  <a:lnTo>
                    <a:pt x="9" y="184"/>
                  </a:lnTo>
                  <a:lnTo>
                    <a:pt x="9" y="194"/>
                  </a:lnTo>
                  <a:lnTo>
                    <a:pt x="8" y="205"/>
                  </a:lnTo>
                  <a:lnTo>
                    <a:pt x="8" y="211"/>
                  </a:lnTo>
                  <a:lnTo>
                    <a:pt x="6" y="212"/>
                  </a:lnTo>
                  <a:lnTo>
                    <a:pt x="4" y="215"/>
                  </a:lnTo>
                  <a:lnTo>
                    <a:pt x="3" y="218"/>
                  </a:lnTo>
                  <a:lnTo>
                    <a:pt x="1" y="222"/>
                  </a:lnTo>
                  <a:lnTo>
                    <a:pt x="0" y="225"/>
                  </a:lnTo>
                  <a:lnTo>
                    <a:pt x="0" y="228"/>
                  </a:lnTo>
                  <a:lnTo>
                    <a:pt x="0" y="232"/>
                  </a:lnTo>
                  <a:lnTo>
                    <a:pt x="8" y="236"/>
                  </a:lnTo>
                  <a:lnTo>
                    <a:pt x="17" y="240"/>
                  </a:lnTo>
                  <a:lnTo>
                    <a:pt x="26" y="243"/>
                  </a:lnTo>
                  <a:lnTo>
                    <a:pt x="32" y="250"/>
                  </a:lnTo>
                  <a:lnTo>
                    <a:pt x="34" y="259"/>
                  </a:lnTo>
                  <a:lnTo>
                    <a:pt x="34" y="270"/>
                  </a:lnTo>
                  <a:lnTo>
                    <a:pt x="34" y="281"/>
                  </a:lnTo>
                  <a:lnTo>
                    <a:pt x="39" y="285"/>
                  </a:lnTo>
                  <a:lnTo>
                    <a:pt x="46" y="287"/>
                  </a:lnTo>
                  <a:lnTo>
                    <a:pt x="57" y="288"/>
                  </a:lnTo>
                  <a:lnTo>
                    <a:pt x="71" y="291"/>
                  </a:lnTo>
                  <a:lnTo>
                    <a:pt x="82" y="298"/>
                  </a:lnTo>
                  <a:lnTo>
                    <a:pt x="91" y="310"/>
                  </a:lnTo>
                  <a:lnTo>
                    <a:pt x="99" y="323"/>
                  </a:lnTo>
                  <a:lnTo>
                    <a:pt x="105" y="336"/>
                  </a:lnTo>
                  <a:lnTo>
                    <a:pt x="110" y="347"/>
                  </a:lnTo>
                  <a:lnTo>
                    <a:pt x="110" y="352"/>
                  </a:lnTo>
                  <a:lnTo>
                    <a:pt x="110" y="355"/>
                  </a:lnTo>
                  <a:lnTo>
                    <a:pt x="109" y="358"/>
                  </a:lnTo>
                  <a:lnTo>
                    <a:pt x="105" y="360"/>
                  </a:lnTo>
                  <a:lnTo>
                    <a:pt x="102" y="361"/>
                  </a:lnTo>
                  <a:lnTo>
                    <a:pt x="98" y="364"/>
                  </a:lnTo>
                  <a:lnTo>
                    <a:pt x="95" y="366"/>
                  </a:lnTo>
                  <a:lnTo>
                    <a:pt x="90" y="368"/>
                  </a:lnTo>
                  <a:lnTo>
                    <a:pt x="88" y="371"/>
                  </a:lnTo>
                  <a:lnTo>
                    <a:pt x="85" y="371"/>
                  </a:lnTo>
                  <a:lnTo>
                    <a:pt x="82" y="371"/>
                  </a:lnTo>
                  <a:lnTo>
                    <a:pt x="77" y="369"/>
                  </a:lnTo>
                  <a:lnTo>
                    <a:pt x="74" y="366"/>
                  </a:lnTo>
                  <a:lnTo>
                    <a:pt x="71" y="363"/>
                  </a:lnTo>
                  <a:lnTo>
                    <a:pt x="70" y="360"/>
                  </a:lnTo>
                  <a:lnTo>
                    <a:pt x="67" y="355"/>
                  </a:lnTo>
                  <a:lnTo>
                    <a:pt x="65" y="350"/>
                  </a:lnTo>
                  <a:lnTo>
                    <a:pt x="65" y="347"/>
                  </a:lnTo>
                  <a:lnTo>
                    <a:pt x="64" y="340"/>
                  </a:lnTo>
                  <a:lnTo>
                    <a:pt x="60" y="329"/>
                  </a:lnTo>
                  <a:lnTo>
                    <a:pt x="57" y="316"/>
                  </a:lnTo>
                  <a:lnTo>
                    <a:pt x="51" y="304"/>
                  </a:lnTo>
                  <a:lnTo>
                    <a:pt x="45" y="296"/>
                  </a:lnTo>
                  <a:lnTo>
                    <a:pt x="39" y="295"/>
                  </a:lnTo>
                  <a:lnTo>
                    <a:pt x="32" y="299"/>
                  </a:lnTo>
                  <a:lnTo>
                    <a:pt x="28" y="310"/>
                  </a:lnTo>
                  <a:lnTo>
                    <a:pt x="23" y="324"/>
                  </a:lnTo>
                  <a:lnTo>
                    <a:pt x="20" y="338"/>
                  </a:lnTo>
                  <a:lnTo>
                    <a:pt x="22" y="354"/>
                  </a:lnTo>
                  <a:lnTo>
                    <a:pt x="26" y="364"/>
                  </a:lnTo>
                  <a:lnTo>
                    <a:pt x="36" y="375"/>
                  </a:lnTo>
                  <a:lnTo>
                    <a:pt x="46" y="385"/>
                  </a:lnTo>
                  <a:lnTo>
                    <a:pt x="56" y="394"/>
                  </a:lnTo>
                  <a:lnTo>
                    <a:pt x="62" y="403"/>
                  </a:lnTo>
                  <a:lnTo>
                    <a:pt x="60" y="414"/>
                  </a:lnTo>
                  <a:lnTo>
                    <a:pt x="57" y="425"/>
                  </a:lnTo>
                  <a:lnTo>
                    <a:pt x="54" y="437"/>
                  </a:lnTo>
                  <a:lnTo>
                    <a:pt x="53" y="448"/>
                  </a:lnTo>
                  <a:lnTo>
                    <a:pt x="53" y="456"/>
                  </a:lnTo>
                  <a:lnTo>
                    <a:pt x="54" y="461"/>
                  </a:lnTo>
                  <a:lnTo>
                    <a:pt x="59" y="459"/>
                  </a:lnTo>
                  <a:lnTo>
                    <a:pt x="68" y="451"/>
                  </a:lnTo>
                  <a:lnTo>
                    <a:pt x="79" y="437"/>
                  </a:lnTo>
                  <a:lnTo>
                    <a:pt x="93" y="423"/>
                  </a:lnTo>
                  <a:lnTo>
                    <a:pt x="105" y="413"/>
                  </a:lnTo>
                  <a:lnTo>
                    <a:pt x="121" y="406"/>
                  </a:lnTo>
                  <a:lnTo>
                    <a:pt x="132" y="403"/>
                  </a:lnTo>
                  <a:lnTo>
                    <a:pt x="144" y="399"/>
                  </a:lnTo>
                  <a:lnTo>
                    <a:pt x="154" y="394"/>
                  </a:lnTo>
                  <a:lnTo>
                    <a:pt x="163" y="391"/>
                  </a:lnTo>
                  <a:lnTo>
                    <a:pt x="169" y="392"/>
                  </a:lnTo>
                  <a:lnTo>
                    <a:pt x="172" y="397"/>
                  </a:lnTo>
                  <a:lnTo>
                    <a:pt x="172" y="408"/>
                  </a:lnTo>
                  <a:lnTo>
                    <a:pt x="166" y="419"/>
                  </a:lnTo>
                  <a:lnTo>
                    <a:pt x="158" y="428"/>
                  </a:lnTo>
                  <a:lnTo>
                    <a:pt x="154" y="437"/>
                  </a:lnTo>
                  <a:lnTo>
                    <a:pt x="157" y="447"/>
                  </a:lnTo>
                  <a:lnTo>
                    <a:pt x="166" y="454"/>
                  </a:lnTo>
                  <a:lnTo>
                    <a:pt x="180" y="458"/>
                  </a:lnTo>
                  <a:lnTo>
                    <a:pt x="194" y="456"/>
                  </a:lnTo>
                  <a:lnTo>
                    <a:pt x="208" y="450"/>
                  </a:lnTo>
                  <a:lnTo>
                    <a:pt x="219" y="439"/>
                  </a:lnTo>
                  <a:lnTo>
                    <a:pt x="228" y="427"/>
                  </a:lnTo>
                  <a:lnTo>
                    <a:pt x="233" y="414"/>
                  </a:lnTo>
                  <a:lnTo>
                    <a:pt x="231" y="399"/>
                  </a:lnTo>
                  <a:lnTo>
                    <a:pt x="227" y="391"/>
                  </a:lnTo>
                  <a:lnTo>
                    <a:pt x="214" y="383"/>
                  </a:lnTo>
                  <a:lnTo>
                    <a:pt x="200" y="378"/>
                  </a:lnTo>
                  <a:lnTo>
                    <a:pt x="186" y="374"/>
                  </a:lnTo>
                  <a:lnTo>
                    <a:pt x="172" y="371"/>
                  </a:lnTo>
                  <a:lnTo>
                    <a:pt x="164" y="369"/>
                  </a:lnTo>
                  <a:lnTo>
                    <a:pt x="160" y="364"/>
                  </a:lnTo>
                  <a:lnTo>
                    <a:pt x="161" y="360"/>
                  </a:lnTo>
                  <a:lnTo>
                    <a:pt x="168" y="354"/>
                  </a:lnTo>
                  <a:lnTo>
                    <a:pt x="174" y="346"/>
                  </a:lnTo>
                  <a:lnTo>
                    <a:pt x="180" y="340"/>
                  </a:lnTo>
                  <a:lnTo>
                    <a:pt x="182" y="330"/>
                  </a:lnTo>
                  <a:lnTo>
                    <a:pt x="180" y="319"/>
                  </a:lnTo>
                  <a:lnTo>
                    <a:pt x="175" y="309"/>
                  </a:lnTo>
                  <a:lnTo>
                    <a:pt x="172" y="296"/>
                  </a:lnTo>
                  <a:lnTo>
                    <a:pt x="172" y="287"/>
                  </a:lnTo>
                  <a:lnTo>
                    <a:pt x="174" y="281"/>
                  </a:lnTo>
                  <a:lnTo>
                    <a:pt x="180" y="274"/>
                  </a:lnTo>
                  <a:lnTo>
                    <a:pt x="188" y="268"/>
                  </a:lnTo>
                  <a:lnTo>
                    <a:pt x="196" y="262"/>
                  </a:lnTo>
                  <a:lnTo>
                    <a:pt x="202" y="259"/>
                  </a:lnTo>
                  <a:lnTo>
                    <a:pt x="208" y="260"/>
                  </a:lnTo>
                  <a:lnTo>
                    <a:pt x="214" y="265"/>
                  </a:lnTo>
                  <a:lnTo>
                    <a:pt x="224" y="271"/>
                  </a:lnTo>
                  <a:lnTo>
                    <a:pt x="233" y="277"/>
                  </a:lnTo>
                  <a:lnTo>
                    <a:pt x="241" y="285"/>
                  </a:lnTo>
                  <a:lnTo>
                    <a:pt x="244" y="293"/>
                  </a:lnTo>
                  <a:lnTo>
                    <a:pt x="245" y="307"/>
                  </a:lnTo>
                  <a:lnTo>
                    <a:pt x="247" y="326"/>
                  </a:lnTo>
                  <a:lnTo>
                    <a:pt x="251" y="344"/>
                  </a:lnTo>
                  <a:lnTo>
                    <a:pt x="258" y="357"/>
                  </a:lnTo>
                  <a:lnTo>
                    <a:pt x="265" y="364"/>
                  </a:lnTo>
                  <a:lnTo>
                    <a:pt x="276" y="372"/>
                  </a:lnTo>
                  <a:lnTo>
                    <a:pt x="286" y="382"/>
                  </a:lnTo>
                  <a:lnTo>
                    <a:pt x="293" y="391"/>
                  </a:lnTo>
                  <a:lnTo>
                    <a:pt x="295" y="400"/>
                  </a:lnTo>
                  <a:lnTo>
                    <a:pt x="289" y="416"/>
                  </a:lnTo>
                  <a:lnTo>
                    <a:pt x="281" y="430"/>
                  </a:lnTo>
                  <a:lnTo>
                    <a:pt x="275" y="437"/>
                  </a:lnTo>
                  <a:lnTo>
                    <a:pt x="269" y="441"/>
                  </a:lnTo>
                  <a:lnTo>
                    <a:pt x="261" y="445"/>
                  </a:lnTo>
                  <a:lnTo>
                    <a:pt x="251" y="451"/>
                  </a:lnTo>
                  <a:lnTo>
                    <a:pt x="244" y="458"/>
                  </a:lnTo>
                  <a:lnTo>
                    <a:pt x="237" y="464"/>
                  </a:lnTo>
                  <a:lnTo>
                    <a:pt x="236" y="468"/>
                  </a:lnTo>
                  <a:lnTo>
                    <a:pt x="239" y="470"/>
                  </a:lnTo>
                  <a:lnTo>
                    <a:pt x="250" y="468"/>
                  </a:lnTo>
                  <a:lnTo>
                    <a:pt x="259" y="465"/>
                  </a:lnTo>
                  <a:lnTo>
                    <a:pt x="270" y="461"/>
                  </a:lnTo>
                  <a:lnTo>
                    <a:pt x="278" y="458"/>
                  </a:lnTo>
                  <a:lnTo>
                    <a:pt x="286" y="458"/>
                  </a:lnTo>
                  <a:lnTo>
                    <a:pt x="292" y="462"/>
                  </a:lnTo>
                  <a:lnTo>
                    <a:pt x="292" y="472"/>
                  </a:lnTo>
                  <a:lnTo>
                    <a:pt x="289" y="484"/>
                  </a:lnTo>
                  <a:lnTo>
                    <a:pt x="281" y="496"/>
                  </a:lnTo>
                  <a:lnTo>
                    <a:pt x="273" y="507"/>
                  </a:lnTo>
                  <a:lnTo>
                    <a:pt x="267" y="517"/>
                  </a:lnTo>
                  <a:lnTo>
                    <a:pt x="261" y="529"/>
                  </a:lnTo>
                  <a:lnTo>
                    <a:pt x="251" y="545"/>
                  </a:lnTo>
                  <a:lnTo>
                    <a:pt x="242" y="560"/>
                  </a:lnTo>
                  <a:lnTo>
                    <a:pt x="233" y="573"/>
                  </a:lnTo>
                  <a:lnTo>
                    <a:pt x="222" y="591"/>
                  </a:lnTo>
                  <a:lnTo>
                    <a:pt x="210" y="610"/>
                  </a:lnTo>
                  <a:lnTo>
                    <a:pt x="196" y="627"/>
                  </a:lnTo>
                  <a:lnTo>
                    <a:pt x="186" y="635"/>
                  </a:lnTo>
                  <a:lnTo>
                    <a:pt x="177" y="638"/>
                  </a:lnTo>
                  <a:lnTo>
                    <a:pt x="168" y="641"/>
                  </a:lnTo>
                  <a:lnTo>
                    <a:pt x="161" y="645"/>
                  </a:lnTo>
                  <a:lnTo>
                    <a:pt x="157" y="653"/>
                  </a:lnTo>
                  <a:lnTo>
                    <a:pt x="152" y="673"/>
                  </a:lnTo>
                  <a:lnTo>
                    <a:pt x="152" y="695"/>
                  </a:lnTo>
                  <a:lnTo>
                    <a:pt x="157" y="720"/>
                  </a:lnTo>
                  <a:lnTo>
                    <a:pt x="161" y="731"/>
                  </a:lnTo>
                  <a:lnTo>
                    <a:pt x="168" y="739"/>
                  </a:lnTo>
                  <a:lnTo>
                    <a:pt x="172" y="745"/>
                  </a:lnTo>
                  <a:lnTo>
                    <a:pt x="177" y="754"/>
                  </a:lnTo>
                  <a:lnTo>
                    <a:pt x="182" y="768"/>
                  </a:lnTo>
                  <a:lnTo>
                    <a:pt x="185" y="788"/>
                  </a:lnTo>
                  <a:lnTo>
                    <a:pt x="186" y="807"/>
                  </a:lnTo>
                  <a:lnTo>
                    <a:pt x="186" y="824"/>
                  </a:lnTo>
                  <a:lnTo>
                    <a:pt x="180" y="843"/>
                  </a:lnTo>
                  <a:lnTo>
                    <a:pt x="172" y="854"/>
                  </a:lnTo>
                  <a:lnTo>
                    <a:pt x="161" y="860"/>
                  </a:lnTo>
                  <a:lnTo>
                    <a:pt x="152" y="866"/>
                  </a:lnTo>
                  <a:lnTo>
                    <a:pt x="144" y="871"/>
                  </a:lnTo>
                  <a:lnTo>
                    <a:pt x="138" y="875"/>
                  </a:lnTo>
                  <a:lnTo>
                    <a:pt x="137" y="885"/>
                  </a:lnTo>
                  <a:lnTo>
                    <a:pt x="138" y="899"/>
                  </a:lnTo>
                  <a:lnTo>
                    <a:pt x="143" y="913"/>
                  </a:lnTo>
                  <a:lnTo>
                    <a:pt x="149" y="923"/>
                  </a:lnTo>
                  <a:lnTo>
                    <a:pt x="160" y="930"/>
                  </a:lnTo>
                  <a:lnTo>
                    <a:pt x="171" y="933"/>
                  </a:lnTo>
                  <a:lnTo>
                    <a:pt x="178" y="933"/>
                  </a:lnTo>
                  <a:lnTo>
                    <a:pt x="188" y="933"/>
                  </a:lnTo>
                  <a:lnTo>
                    <a:pt x="197" y="934"/>
                  </a:lnTo>
                  <a:lnTo>
                    <a:pt x="208" y="942"/>
                  </a:lnTo>
                  <a:lnTo>
                    <a:pt x="217" y="950"/>
                  </a:lnTo>
                  <a:lnTo>
                    <a:pt x="222" y="956"/>
                  </a:lnTo>
                  <a:lnTo>
                    <a:pt x="225" y="959"/>
                  </a:lnTo>
                  <a:lnTo>
                    <a:pt x="230" y="962"/>
                  </a:lnTo>
                  <a:lnTo>
                    <a:pt x="239" y="965"/>
                  </a:lnTo>
                  <a:lnTo>
                    <a:pt x="251" y="968"/>
                  </a:lnTo>
                  <a:lnTo>
                    <a:pt x="261" y="970"/>
                  </a:lnTo>
                  <a:lnTo>
                    <a:pt x="270" y="968"/>
                  </a:lnTo>
                  <a:lnTo>
                    <a:pt x="276" y="964"/>
                  </a:lnTo>
                  <a:lnTo>
                    <a:pt x="278" y="954"/>
                  </a:lnTo>
                  <a:lnTo>
                    <a:pt x="275" y="942"/>
                  </a:lnTo>
                  <a:lnTo>
                    <a:pt x="267" y="930"/>
                  </a:lnTo>
                  <a:lnTo>
                    <a:pt x="256" y="919"/>
                  </a:lnTo>
                  <a:lnTo>
                    <a:pt x="248" y="906"/>
                  </a:lnTo>
                  <a:lnTo>
                    <a:pt x="247" y="892"/>
                  </a:lnTo>
                  <a:lnTo>
                    <a:pt x="245" y="877"/>
                  </a:lnTo>
                  <a:lnTo>
                    <a:pt x="244" y="864"/>
                  </a:lnTo>
                  <a:lnTo>
                    <a:pt x="241" y="852"/>
                  </a:lnTo>
                  <a:lnTo>
                    <a:pt x="242" y="841"/>
                  </a:lnTo>
                  <a:lnTo>
                    <a:pt x="250" y="829"/>
                  </a:lnTo>
                  <a:lnTo>
                    <a:pt x="261" y="813"/>
                  </a:lnTo>
                  <a:lnTo>
                    <a:pt x="270" y="798"/>
                  </a:lnTo>
                  <a:lnTo>
                    <a:pt x="279" y="787"/>
                  </a:lnTo>
                  <a:lnTo>
                    <a:pt x="289" y="781"/>
                  </a:lnTo>
                  <a:lnTo>
                    <a:pt x="301" y="776"/>
                  </a:lnTo>
                  <a:lnTo>
                    <a:pt x="314" y="776"/>
                  </a:lnTo>
                  <a:lnTo>
                    <a:pt x="326" y="781"/>
                  </a:lnTo>
                  <a:lnTo>
                    <a:pt x="332" y="790"/>
                  </a:lnTo>
                  <a:lnTo>
                    <a:pt x="334" y="799"/>
                  </a:lnTo>
                  <a:lnTo>
                    <a:pt x="331" y="810"/>
                  </a:lnTo>
                  <a:lnTo>
                    <a:pt x="324" y="823"/>
                  </a:lnTo>
                  <a:lnTo>
                    <a:pt x="320" y="829"/>
                  </a:lnTo>
                  <a:lnTo>
                    <a:pt x="312" y="832"/>
                  </a:lnTo>
                  <a:lnTo>
                    <a:pt x="306" y="835"/>
                  </a:lnTo>
                  <a:lnTo>
                    <a:pt x="300" y="838"/>
                  </a:lnTo>
                  <a:lnTo>
                    <a:pt x="295" y="843"/>
                  </a:lnTo>
                  <a:lnTo>
                    <a:pt x="295" y="850"/>
                  </a:lnTo>
                  <a:lnTo>
                    <a:pt x="300" y="861"/>
                  </a:lnTo>
                  <a:lnTo>
                    <a:pt x="304" y="869"/>
                  </a:lnTo>
                  <a:lnTo>
                    <a:pt x="311" y="877"/>
                  </a:lnTo>
                  <a:lnTo>
                    <a:pt x="315" y="886"/>
                  </a:lnTo>
                  <a:lnTo>
                    <a:pt x="317" y="897"/>
                  </a:lnTo>
                  <a:lnTo>
                    <a:pt x="318" y="913"/>
                  </a:lnTo>
                  <a:lnTo>
                    <a:pt x="321" y="927"/>
                  </a:lnTo>
                  <a:lnTo>
                    <a:pt x="321" y="941"/>
                  </a:lnTo>
                  <a:lnTo>
                    <a:pt x="317" y="954"/>
                  </a:lnTo>
                  <a:lnTo>
                    <a:pt x="306" y="970"/>
                  </a:lnTo>
                  <a:lnTo>
                    <a:pt x="295" y="986"/>
                  </a:lnTo>
                  <a:lnTo>
                    <a:pt x="284" y="1000"/>
                  </a:lnTo>
                  <a:lnTo>
                    <a:pt x="279" y="1010"/>
                  </a:lnTo>
                  <a:lnTo>
                    <a:pt x="281" y="1020"/>
                  </a:lnTo>
                  <a:lnTo>
                    <a:pt x="284" y="1026"/>
                  </a:lnTo>
                  <a:lnTo>
                    <a:pt x="290" y="1027"/>
                  </a:lnTo>
                  <a:lnTo>
                    <a:pt x="301" y="1026"/>
                  </a:lnTo>
                  <a:lnTo>
                    <a:pt x="317" y="1020"/>
                  </a:lnTo>
                  <a:lnTo>
                    <a:pt x="337" y="1009"/>
                  </a:lnTo>
                  <a:lnTo>
                    <a:pt x="352" y="998"/>
                  </a:lnTo>
                  <a:lnTo>
                    <a:pt x="365" y="989"/>
                  </a:lnTo>
                  <a:lnTo>
                    <a:pt x="376" y="976"/>
                  </a:lnTo>
                  <a:lnTo>
                    <a:pt x="384" y="967"/>
                  </a:lnTo>
                  <a:lnTo>
                    <a:pt x="390" y="961"/>
                  </a:lnTo>
                  <a:lnTo>
                    <a:pt x="396" y="956"/>
                  </a:lnTo>
                  <a:lnTo>
                    <a:pt x="405" y="950"/>
                  </a:lnTo>
                  <a:lnTo>
                    <a:pt x="413" y="944"/>
                  </a:lnTo>
                  <a:lnTo>
                    <a:pt x="416" y="933"/>
                  </a:lnTo>
                  <a:lnTo>
                    <a:pt x="415" y="923"/>
                  </a:lnTo>
                  <a:lnTo>
                    <a:pt x="408" y="916"/>
                  </a:lnTo>
                  <a:lnTo>
                    <a:pt x="402" y="908"/>
                  </a:lnTo>
                  <a:lnTo>
                    <a:pt x="399" y="899"/>
                  </a:lnTo>
                  <a:lnTo>
                    <a:pt x="399" y="889"/>
                  </a:lnTo>
                  <a:lnTo>
                    <a:pt x="402" y="880"/>
                  </a:lnTo>
                  <a:lnTo>
                    <a:pt x="410" y="874"/>
                  </a:lnTo>
                  <a:lnTo>
                    <a:pt x="419" y="871"/>
                  </a:lnTo>
                  <a:lnTo>
                    <a:pt x="427" y="868"/>
                  </a:lnTo>
                  <a:lnTo>
                    <a:pt x="435" y="869"/>
                  </a:lnTo>
                  <a:lnTo>
                    <a:pt x="443" y="877"/>
                  </a:lnTo>
                  <a:lnTo>
                    <a:pt x="449" y="886"/>
                  </a:lnTo>
                  <a:lnTo>
                    <a:pt x="453" y="895"/>
                  </a:lnTo>
                  <a:lnTo>
                    <a:pt x="460" y="902"/>
                  </a:lnTo>
                  <a:lnTo>
                    <a:pt x="466" y="905"/>
                  </a:lnTo>
                  <a:lnTo>
                    <a:pt x="475" y="902"/>
                  </a:lnTo>
                  <a:lnTo>
                    <a:pt x="488" y="889"/>
                  </a:lnTo>
                  <a:lnTo>
                    <a:pt x="498" y="871"/>
                  </a:lnTo>
                  <a:lnTo>
                    <a:pt x="508" y="850"/>
                  </a:lnTo>
                  <a:lnTo>
                    <a:pt x="516" y="832"/>
                  </a:lnTo>
                  <a:lnTo>
                    <a:pt x="523" y="815"/>
                  </a:lnTo>
                  <a:lnTo>
                    <a:pt x="531" y="798"/>
                  </a:lnTo>
                  <a:lnTo>
                    <a:pt x="537" y="782"/>
                  </a:lnTo>
                  <a:lnTo>
                    <a:pt x="539" y="770"/>
                  </a:lnTo>
                  <a:lnTo>
                    <a:pt x="534" y="757"/>
                  </a:lnTo>
                  <a:lnTo>
                    <a:pt x="530" y="745"/>
                  </a:lnTo>
                  <a:lnTo>
                    <a:pt x="526" y="732"/>
                  </a:lnTo>
                  <a:lnTo>
                    <a:pt x="530" y="718"/>
                  </a:lnTo>
                  <a:lnTo>
                    <a:pt x="533" y="709"/>
                  </a:lnTo>
                  <a:lnTo>
                    <a:pt x="539" y="694"/>
                  </a:lnTo>
                  <a:lnTo>
                    <a:pt x="547" y="673"/>
                  </a:lnTo>
                  <a:lnTo>
                    <a:pt x="556" y="650"/>
                  </a:lnTo>
                  <a:lnTo>
                    <a:pt x="564" y="627"/>
                  </a:lnTo>
                  <a:lnTo>
                    <a:pt x="571" y="607"/>
                  </a:lnTo>
                  <a:lnTo>
                    <a:pt x="578" y="590"/>
                  </a:lnTo>
                  <a:lnTo>
                    <a:pt x="582" y="579"/>
                  </a:lnTo>
                  <a:lnTo>
                    <a:pt x="587" y="568"/>
                  </a:lnTo>
                  <a:lnTo>
                    <a:pt x="590" y="559"/>
                  </a:lnTo>
                  <a:lnTo>
                    <a:pt x="595" y="551"/>
                  </a:lnTo>
                  <a:lnTo>
                    <a:pt x="601" y="543"/>
                  </a:lnTo>
                  <a:lnTo>
                    <a:pt x="610" y="532"/>
                  </a:lnTo>
                  <a:lnTo>
                    <a:pt x="618" y="520"/>
                  </a:lnTo>
                  <a:lnTo>
                    <a:pt x="620" y="510"/>
                  </a:lnTo>
                  <a:lnTo>
                    <a:pt x="620" y="503"/>
                  </a:lnTo>
                  <a:lnTo>
                    <a:pt x="621" y="495"/>
                  </a:lnTo>
                  <a:lnTo>
                    <a:pt x="626" y="486"/>
                  </a:lnTo>
                  <a:lnTo>
                    <a:pt x="632" y="478"/>
                  </a:lnTo>
                  <a:lnTo>
                    <a:pt x="638" y="473"/>
                  </a:lnTo>
                  <a:lnTo>
                    <a:pt x="644" y="470"/>
                  </a:lnTo>
                  <a:lnTo>
                    <a:pt x="651" y="464"/>
                  </a:lnTo>
                  <a:lnTo>
                    <a:pt x="658" y="456"/>
                  </a:lnTo>
                  <a:lnTo>
                    <a:pt x="665" y="448"/>
                  </a:lnTo>
                  <a:lnTo>
                    <a:pt x="666" y="442"/>
                  </a:lnTo>
                  <a:lnTo>
                    <a:pt x="666" y="436"/>
                  </a:lnTo>
                  <a:lnTo>
                    <a:pt x="666" y="431"/>
                  </a:lnTo>
                  <a:lnTo>
                    <a:pt x="671" y="428"/>
                  </a:lnTo>
                  <a:lnTo>
                    <a:pt x="680" y="427"/>
                  </a:lnTo>
                  <a:lnTo>
                    <a:pt x="693" y="423"/>
                  </a:lnTo>
                  <a:lnTo>
                    <a:pt x="700" y="419"/>
                  </a:lnTo>
                  <a:lnTo>
                    <a:pt x="705" y="413"/>
                  </a:lnTo>
                  <a:lnTo>
                    <a:pt x="707" y="403"/>
                  </a:lnTo>
                  <a:lnTo>
                    <a:pt x="708" y="392"/>
                  </a:lnTo>
                  <a:lnTo>
                    <a:pt x="708" y="382"/>
                  </a:lnTo>
                  <a:lnTo>
                    <a:pt x="707" y="375"/>
                  </a:lnTo>
                  <a:lnTo>
                    <a:pt x="702" y="371"/>
                  </a:lnTo>
                  <a:lnTo>
                    <a:pt x="697" y="366"/>
                  </a:lnTo>
                  <a:lnTo>
                    <a:pt x="694" y="364"/>
                  </a:lnTo>
                  <a:lnTo>
                    <a:pt x="691" y="361"/>
                  </a:lnTo>
                  <a:lnTo>
                    <a:pt x="688" y="360"/>
                  </a:lnTo>
                  <a:lnTo>
                    <a:pt x="686" y="358"/>
                  </a:lnTo>
                  <a:lnTo>
                    <a:pt x="685" y="355"/>
                  </a:lnTo>
                  <a:lnTo>
                    <a:pt x="685" y="352"/>
                  </a:lnTo>
                  <a:lnTo>
                    <a:pt x="686" y="347"/>
                  </a:lnTo>
                  <a:lnTo>
                    <a:pt x="688" y="341"/>
                  </a:lnTo>
                  <a:lnTo>
                    <a:pt x="691" y="330"/>
                  </a:lnTo>
                  <a:lnTo>
                    <a:pt x="691" y="323"/>
                  </a:lnTo>
                  <a:lnTo>
                    <a:pt x="688" y="318"/>
                  </a:lnTo>
                  <a:lnTo>
                    <a:pt x="682" y="313"/>
                  </a:lnTo>
                  <a:lnTo>
                    <a:pt x="674" y="310"/>
                  </a:lnTo>
                  <a:lnTo>
                    <a:pt x="668" y="305"/>
                  </a:lnTo>
                  <a:lnTo>
                    <a:pt x="663" y="299"/>
                  </a:lnTo>
                  <a:lnTo>
                    <a:pt x="663" y="291"/>
                  </a:lnTo>
                  <a:lnTo>
                    <a:pt x="668" y="284"/>
                  </a:lnTo>
                  <a:lnTo>
                    <a:pt x="672" y="274"/>
                  </a:lnTo>
                  <a:lnTo>
                    <a:pt x="674" y="268"/>
                  </a:lnTo>
                  <a:lnTo>
                    <a:pt x="671" y="264"/>
                  </a:lnTo>
                  <a:lnTo>
                    <a:pt x="660" y="259"/>
                  </a:lnTo>
                  <a:lnTo>
                    <a:pt x="643" y="256"/>
                  </a:lnTo>
                  <a:lnTo>
                    <a:pt x="624" y="254"/>
                  </a:lnTo>
                  <a:lnTo>
                    <a:pt x="607" y="254"/>
                  </a:lnTo>
                  <a:lnTo>
                    <a:pt x="593" y="254"/>
                  </a:lnTo>
                  <a:lnTo>
                    <a:pt x="581" y="253"/>
                  </a:lnTo>
                  <a:lnTo>
                    <a:pt x="575" y="250"/>
                  </a:lnTo>
                  <a:lnTo>
                    <a:pt x="573" y="243"/>
                  </a:lnTo>
                  <a:lnTo>
                    <a:pt x="578" y="232"/>
                  </a:lnTo>
                  <a:lnTo>
                    <a:pt x="582" y="226"/>
                  </a:lnTo>
                  <a:lnTo>
                    <a:pt x="590" y="220"/>
                  </a:lnTo>
                  <a:lnTo>
                    <a:pt x="603" y="214"/>
                  </a:lnTo>
                  <a:lnTo>
                    <a:pt x="615" y="205"/>
                  </a:lnTo>
                  <a:lnTo>
                    <a:pt x="629" y="194"/>
                  </a:lnTo>
                  <a:lnTo>
                    <a:pt x="640" y="180"/>
                  </a:lnTo>
                  <a:lnTo>
                    <a:pt x="644" y="166"/>
                  </a:lnTo>
                  <a:lnTo>
                    <a:pt x="643" y="153"/>
                  </a:lnTo>
                  <a:lnTo>
                    <a:pt x="634" y="138"/>
                  </a:lnTo>
                  <a:lnTo>
                    <a:pt x="623" y="124"/>
                  </a:lnTo>
                  <a:lnTo>
                    <a:pt x="612" y="113"/>
                  </a:lnTo>
                  <a:lnTo>
                    <a:pt x="598" y="108"/>
                  </a:lnTo>
                  <a:lnTo>
                    <a:pt x="587" y="113"/>
                  </a:lnTo>
                  <a:lnTo>
                    <a:pt x="575" y="121"/>
                  </a:lnTo>
                  <a:lnTo>
                    <a:pt x="562" y="130"/>
                  </a:lnTo>
                  <a:lnTo>
                    <a:pt x="551" y="139"/>
                  </a:lnTo>
                  <a:lnTo>
                    <a:pt x="540" y="144"/>
                  </a:lnTo>
                  <a:lnTo>
                    <a:pt x="530" y="144"/>
                  </a:lnTo>
                  <a:lnTo>
                    <a:pt x="514" y="144"/>
                  </a:lnTo>
                  <a:lnTo>
                    <a:pt x="497" y="141"/>
                  </a:lnTo>
                  <a:lnTo>
                    <a:pt x="483" y="136"/>
                  </a:lnTo>
                  <a:lnTo>
                    <a:pt x="470" y="127"/>
                  </a:lnTo>
                  <a:lnTo>
                    <a:pt x="461" y="113"/>
                  </a:lnTo>
                  <a:lnTo>
                    <a:pt x="453" y="104"/>
                  </a:lnTo>
                  <a:lnTo>
                    <a:pt x="447" y="91"/>
                  </a:lnTo>
                  <a:lnTo>
                    <a:pt x="438" y="79"/>
                  </a:lnTo>
                  <a:lnTo>
                    <a:pt x="433" y="68"/>
                  </a:lnTo>
                  <a:lnTo>
                    <a:pt x="430" y="54"/>
                  </a:lnTo>
                  <a:lnTo>
                    <a:pt x="427" y="40"/>
                  </a:lnTo>
                  <a:lnTo>
                    <a:pt x="424" y="27"/>
                  </a:lnTo>
                  <a:lnTo>
                    <a:pt x="419" y="17"/>
                  </a:lnTo>
                  <a:lnTo>
                    <a:pt x="411" y="12"/>
                  </a:lnTo>
                  <a:lnTo>
                    <a:pt x="396" y="10"/>
                  </a:lnTo>
                  <a:lnTo>
                    <a:pt x="382" y="9"/>
                  </a:lnTo>
                  <a:lnTo>
                    <a:pt x="371" y="4"/>
                  </a:lnTo>
                  <a:lnTo>
                    <a:pt x="365" y="1"/>
                  </a:lnTo>
                  <a:lnTo>
                    <a:pt x="359" y="0"/>
                  </a:lnTo>
                  <a:lnTo>
                    <a:pt x="348" y="1"/>
                  </a:lnTo>
                  <a:lnTo>
                    <a:pt x="335" y="6"/>
                  </a:lnTo>
                  <a:lnTo>
                    <a:pt x="321" y="12"/>
                  </a:lnTo>
                  <a:lnTo>
                    <a:pt x="309" y="18"/>
                  </a:lnTo>
                  <a:lnTo>
                    <a:pt x="300" y="23"/>
                  </a:lnTo>
                  <a:lnTo>
                    <a:pt x="287" y="32"/>
                  </a:lnTo>
                  <a:lnTo>
                    <a:pt x="281" y="46"/>
                  </a:lnTo>
                  <a:lnTo>
                    <a:pt x="273" y="65"/>
                  </a:lnTo>
                  <a:lnTo>
                    <a:pt x="265" y="79"/>
                  </a:lnTo>
                  <a:lnTo>
                    <a:pt x="253" y="88"/>
                  </a:lnTo>
                  <a:lnTo>
                    <a:pt x="237" y="94"/>
                  </a:lnTo>
                  <a:lnTo>
                    <a:pt x="224" y="96"/>
                  </a:lnTo>
                  <a:lnTo>
                    <a:pt x="211" y="96"/>
                  </a:lnTo>
                  <a:lnTo>
                    <a:pt x="199" y="97"/>
                  </a:lnTo>
                  <a:lnTo>
                    <a:pt x="188" y="100"/>
                  </a:lnTo>
                  <a:lnTo>
                    <a:pt x="180" y="107"/>
                  </a:lnTo>
                  <a:lnTo>
                    <a:pt x="177" y="114"/>
                  </a:lnTo>
                  <a:lnTo>
                    <a:pt x="174" y="128"/>
                  </a:lnTo>
                  <a:lnTo>
                    <a:pt x="166" y="142"/>
                  </a:lnTo>
                  <a:lnTo>
                    <a:pt x="157" y="153"/>
                  </a:lnTo>
                  <a:lnTo>
                    <a:pt x="152" y="158"/>
                  </a:lnTo>
                  <a:lnTo>
                    <a:pt x="147" y="161"/>
                  </a:lnTo>
                  <a:lnTo>
                    <a:pt x="144" y="163"/>
                  </a:lnTo>
                  <a:lnTo>
                    <a:pt x="141" y="163"/>
                  </a:lnTo>
                  <a:lnTo>
                    <a:pt x="138" y="161"/>
                  </a:lnTo>
                  <a:lnTo>
                    <a:pt x="135" y="158"/>
                  </a:lnTo>
                  <a:lnTo>
                    <a:pt x="132" y="152"/>
                  </a:lnTo>
                  <a:lnTo>
                    <a:pt x="129" y="142"/>
                  </a:lnTo>
                  <a:lnTo>
                    <a:pt x="126" y="133"/>
                  </a:lnTo>
                  <a:lnTo>
                    <a:pt x="121" y="127"/>
                  </a:lnTo>
                  <a:lnTo>
                    <a:pt x="116" y="122"/>
                  </a:lnTo>
                  <a:lnTo>
                    <a:pt x="109" y="125"/>
                  </a:lnTo>
                  <a:lnTo>
                    <a:pt x="96" y="135"/>
                  </a:lnTo>
                  <a:lnTo>
                    <a:pt x="87" y="144"/>
                  </a:lnTo>
                  <a:lnTo>
                    <a:pt x="82" y="152"/>
                  </a:lnTo>
                  <a:lnTo>
                    <a:pt x="84" y="163"/>
                  </a:lnTo>
                  <a:lnTo>
                    <a:pt x="91" y="175"/>
                  </a:lnTo>
                  <a:lnTo>
                    <a:pt x="96" y="186"/>
                  </a:lnTo>
                  <a:lnTo>
                    <a:pt x="95" y="197"/>
                  </a:lnTo>
                  <a:lnTo>
                    <a:pt x="91" y="201"/>
                  </a:lnTo>
                  <a:lnTo>
                    <a:pt x="85" y="200"/>
                  </a:lnTo>
                  <a:lnTo>
                    <a:pt x="77" y="197"/>
                  </a:lnTo>
                  <a:lnTo>
                    <a:pt x="65" y="191"/>
                  </a:lnTo>
                  <a:lnTo>
                    <a:pt x="50" y="186"/>
                  </a:lnTo>
                  <a:lnTo>
                    <a:pt x="36" y="183"/>
                  </a:lnTo>
                  <a:lnTo>
                    <a:pt x="26" y="181"/>
                  </a:lnTo>
                  <a:lnTo>
                    <a:pt x="20" y="181"/>
                  </a:lnTo>
                  <a:lnTo>
                    <a:pt x="18" y="180"/>
                  </a:lnTo>
                  <a:lnTo>
                    <a:pt x="15" y="180"/>
                  </a:lnTo>
                  <a:lnTo>
                    <a:pt x="12" y="180"/>
                  </a:lnTo>
                  <a:lnTo>
                    <a:pt x="11" y="180"/>
                  </a:lnTo>
                  <a:lnTo>
                    <a:pt x="9" y="180"/>
                  </a:lnTo>
                </a:path>
              </a:pathLst>
            </a:custGeom>
            <a:solidFill>
              <a:srgbClr val="D7B46D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777" name="Freeform 24"/>
            <p:cNvSpPr>
              <a:spLocks/>
            </p:cNvSpPr>
            <p:nvPr/>
          </p:nvSpPr>
          <p:spPr bwMode="gray">
            <a:xfrm>
              <a:off x="1632" y="3292"/>
              <a:ext cx="36" cy="53"/>
            </a:xfrm>
            <a:custGeom>
              <a:avLst/>
              <a:gdLst>
                <a:gd name="T0" fmla="*/ 11 w 73"/>
                <a:gd name="T1" fmla="*/ 4 h 107"/>
                <a:gd name="T2" fmla="*/ 8 w 73"/>
                <a:gd name="T3" fmla="*/ 8 h 107"/>
                <a:gd name="T4" fmla="*/ 5 w 73"/>
                <a:gd name="T5" fmla="*/ 15 h 107"/>
                <a:gd name="T6" fmla="*/ 3 w 73"/>
                <a:gd name="T7" fmla="*/ 22 h 107"/>
                <a:gd name="T8" fmla="*/ 2 w 73"/>
                <a:gd name="T9" fmla="*/ 28 h 107"/>
                <a:gd name="T10" fmla="*/ 3 w 73"/>
                <a:gd name="T11" fmla="*/ 33 h 107"/>
                <a:gd name="T12" fmla="*/ 3 w 73"/>
                <a:gd name="T13" fmla="*/ 37 h 107"/>
                <a:gd name="T14" fmla="*/ 2 w 73"/>
                <a:gd name="T15" fmla="*/ 40 h 107"/>
                <a:gd name="T16" fmla="*/ 1 w 73"/>
                <a:gd name="T17" fmla="*/ 44 h 107"/>
                <a:gd name="T18" fmla="*/ 0 w 73"/>
                <a:gd name="T19" fmla="*/ 47 h 107"/>
                <a:gd name="T20" fmla="*/ 0 w 73"/>
                <a:gd name="T21" fmla="*/ 50 h 107"/>
                <a:gd name="T22" fmla="*/ 3 w 73"/>
                <a:gd name="T23" fmla="*/ 52 h 107"/>
                <a:gd name="T24" fmla="*/ 11 w 73"/>
                <a:gd name="T25" fmla="*/ 53 h 107"/>
                <a:gd name="T26" fmla="*/ 21 w 73"/>
                <a:gd name="T27" fmla="*/ 51 h 107"/>
                <a:gd name="T28" fmla="*/ 28 w 73"/>
                <a:gd name="T29" fmla="*/ 46 h 107"/>
                <a:gd name="T30" fmla="*/ 33 w 73"/>
                <a:gd name="T31" fmla="*/ 39 h 107"/>
                <a:gd name="T32" fmla="*/ 35 w 73"/>
                <a:gd name="T33" fmla="*/ 33 h 107"/>
                <a:gd name="T34" fmla="*/ 35 w 73"/>
                <a:gd name="T35" fmla="*/ 25 h 107"/>
                <a:gd name="T36" fmla="*/ 35 w 73"/>
                <a:gd name="T37" fmla="*/ 20 h 107"/>
                <a:gd name="T38" fmla="*/ 36 w 73"/>
                <a:gd name="T39" fmla="*/ 15 h 107"/>
                <a:gd name="T40" fmla="*/ 36 w 73"/>
                <a:gd name="T41" fmla="*/ 9 h 107"/>
                <a:gd name="T42" fmla="*/ 35 w 73"/>
                <a:gd name="T43" fmla="*/ 4 h 107"/>
                <a:gd name="T44" fmla="*/ 33 w 73"/>
                <a:gd name="T45" fmla="*/ 1 h 107"/>
                <a:gd name="T46" fmla="*/ 30 w 73"/>
                <a:gd name="T47" fmla="*/ 0 h 107"/>
                <a:gd name="T48" fmla="*/ 23 w 73"/>
                <a:gd name="T49" fmla="*/ 0 h 107"/>
                <a:gd name="T50" fmla="*/ 17 w 73"/>
                <a:gd name="T51" fmla="*/ 1 h 107"/>
                <a:gd name="T52" fmla="*/ 13 w 73"/>
                <a:gd name="T53" fmla="*/ 3 h 107"/>
                <a:gd name="T54" fmla="*/ 11 w 73"/>
                <a:gd name="T55" fmla="*/ 4 h 10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73"/>
                <a:gd name="T85" fmla="*/ 0 h 107"/>
                <a:gd name="T86" fmla="*/ 73 w 73"/>
                <a:gd name="T87" fmla="*/ 107 h 10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73" h="107">
                  <a:moveTo>
                    <a:pt x="23" y="8"/>
                  </a:moveTo>
                  <a:lnTo>
                    <a:pt x="17" y="17"/>
                  </a:lnTo>
                  <a:lnTo>
                    <a:pt x="11" y="31"/>
                  </a:lnTo>
                  <a:lnTo>
                    <a:pt x="6" y="45"/>
                  </a:lnTo>
                  <a:lnTo>
                    <a:pt x="4" y="57"/>
                  </a:lnTo>
                  <a:lnTo>
                    <a:pt x="6" y="67"/>
                  </a:lnTo>
                  <a:lnTo>
                    <a:pt x="7" y="75"/>
                  </a:lnTo>
                  <a:lnTo>
                    <a:pt x="4" y="81"/>
                  </a:lnTo>
                  <a:lnTo>
                    <a:pt x="3" y="89"/>
                  </a:lnTo>
                  <a:lnTo>
                    <a:pt x="0" y="95"/>
                  </a:lnTo>
                  <a:lnTo>
                    <a:pt x="1" y="101"/>
                  </a:lnTo>
                  <a:lnTo>
                    <a:pt x="6" y="104"/>
                  </a:lnTo>
                  <a:lnTo>
                    <a:pt x="23" y="107"/>
                  </a:lnTo>
                  <a:lnTo>
                    <a:pt x="42" y="102"/>
                  </a:lnTo>
                  <a:lnTo>
                    <a:pt x="56" y="92"/>
                  </a:lnTo>
                  <a:lnTo>
                    <a:pt x="66" y="79"/>
                  </a:lnTo>
                  <a:lnTo>
                    <a:pt x="71" y="67"/>
                  </a:lnTo>
                  <a:lnTo>
                    <a:pt x="71" y="50"/>
                  </a:lnTo>
                  <a:lnTo>
                    <a:pt x="71" y="40"/>
                  </a:lnTo>
                  <a:lnTo>
                    <a:pt x="73" y="30"/>
                  </a:lnTo>
                  <a:lnTo>
                    <a:pt x="73" y="19"/>
                  </a:lnTo>
                  <a:lnTo>
                    <a:pt x="71" y="9"/>
                  </a:lnTo>
                  <a:lnTo>
                    <a:pt x="66" y="3"/>
                  </a:lnTo>
                  <a:lnTo>
                    <a:pt x="60" y="0"/>
                  </a:lnTo>
                  <a:lnTo>
                    <a:pt x="46" y="0"/>
                  </a:lnTo>
                  <a:lnTo>
                    <a:pt x="34" y="3"/>
                  </a:lnTo>
                  <a:lnTo>
                    <a:pt x="26" y="6"/>
                  </a:lnTo>
                  <a:lnTo>
                    <a:pt x="23" y="8"/>
                  </a:lnTo>
                </a:path>
              </a:pathLst>
            </a:custGeom>
            <a:solidFill>
              <a:srgbClr val="D7B46D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778" name="Freeform 25"/>
            <p:cNvSpPr>
              <a:spLocks/>
            </p:cNvSpPr>
            <p:nvPr/>
          </p:nvSpPr>
          <p:spPr bwMode="gray">
            <a:xfrm>
              <a:off x="1673" y="3293"/>
              <a:ext cx="33" cy="27"/>
            </a:xfrm>
            <a:custGeom>
              <a:avLst/>
              <a:gdLst>
                <a:gd name="T0" fmla="*/ 0 w 65"/>
                <a:gd name="T1" fmla="*/ 18 h 54"/>
                <a:gd name="T2" fmla="*/ 1 w 65"/>
                <a:gd name="T3" fmla="*/ 13 h 54"/>
                <a:gd name="T4" fmla="*/ 3 w 65"/>
                <a:gd name="T5" fmla="*/ 9 h 54"/>
                <a:gd name="T6" fmla="*/ 7 w 65"/>
                <a:gd name="T7" fmla="*/ 6 h 54"/>
                <a:gd name="T8" fmla="*/ 13 w 65"/>
                <a:gd name="T9" fmla="*/ 4 h 54"/>
                <a:gd name="T10" fmla="*/ 17 w 65"/>
                <a:gd name="T11" fmla="*/ 3 h 54"/>
                <a:gd name="T12" fmla="*/ 22 w 65"/>
                <a:gd name="T13" fmla="*/ 2 h 54"/>
                <a:gd name="T14" fmla="*/ 27 w 65"/>
                <a:gd name="T15" fmla="*/ 0 h 54"/>
                <a:gd name="T16" fmla="*/ 31 w 65"/>
                <a:gd name="T17" fmla="*/ 0 h 54"/>
                <a:gd name="T18" fmla="*/ 32 w 65"/>
                <a:gd name="T19" fmla="*/ 1 h 54"/>
                <a:gd name="T20" fmla="*/ 33 w 65"/>
                <a:gd name="T21" fmla="*/ 4 h 54"/>
                <a:gd name="T22" fmla="*/ 32 w 65"/>
                <a:gd name="T23" fmla="*/ 10 h 54"/>
                <a:gd name="T24" fmla="*/ 31 w 65"/>
                <a:gd name="T25" fmla="*/ 17 h 54"/>
                <a:gd name="T26" fmla="*/ 29 w 65"/>
                <a:gd name="T27" fmla="*/ 22 h 54"/>
                <a:gd name="T28" fmla="*/ 26 w 65"/>
                <a:gd name="T29" fmla="*/ 26 h 54"/>
                <a:gd name="T30" fmla="*/ 22 w 65"/>
                <a:gd name="T31" fmla="*/ 27 h 54"/>
                <a:gd name="T32" fmla="*/ 17 w 65"/>
                <a:gd name="T33" fmla="*/ 26 h 54"/>
                <a:gd name="T34" fmla="*/ 13 w 65"/>
                <a:gd name="T35" fmla="*/ 24 h 54"/>
                <a:gd name="T36" fmla="*/ 10 w 65"/>
                <a:gd name="T37" fmla="*/ 21 h 54"/>
                <a:gd name="T38" fmla="*/ 6 w 65"/>
                <a:gd name="T39" fmla="*/ 20 h 54"/>
                <a:gd name="T40" fmla="*/ 5 w 65"/>
                <a:gd name="T41" fmla="*/ 20 h 54"/>
                <a:gd name="T42" fmla="*/ 3 w 65"/>
                <a:gd name="T43" fmla="*/ 20 h 54"/>
                <a:gd name="T44" fmla="*/ 2 w 65"/>
                <a:gd name="T45" fmla="*/ 20 h 54"/>
                <a:gd name="T46" fmla="*/ 1 w 65"/>
                <a:gd name="T47" fmla="*/ 19 h 54"/>
                <a:gd name="T48" fmla="*/ 0 w 65"/>
                <a:gd name="T49" fmla="*/ 18 h 54"/>
                <a:gd name="T50" fmla="*/ 0 w 65"/>
                <a:gd name="T51" fmla="*/ 18 h 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5"/>
                <a:gd name="T79" fmla="*/ 0 h 54"/>
                <a:gd name="T80" fmla="*/ 65 w 65"/>
                <a:gd name="T81" fmla="*/ 54 h 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5" h="54">
                  <a:moveTo>
                    <a:pt x="0" y="36"/>
                  </a:moveTo>
                  <a:lnTo>
                    <a:pt x="2" y="25"/>
                  </a:lnTo>
                  <a:lnTo>
                    <a:pt x="6" y="17"/>
                  </a:lnTo>
                  <a:lnTo>
                    <a:pt x="14" y="11"/>
                  </a:lnTo>
                  <a:lnTo>
                    <a:pt x="25" y="8"/>
                  </a:lnTo>
                  <a:lnTo>
                    <a:pt x="34" y="6"/>
                  </a:lnTo>
                  <a:lnTo>
                    <a:pt x="44" y="3"/>
                  </a:lnTo>
                  <a:lnTo>
                    <a:pt x="53" y="0"/>
                  </a:lnTo>
                  <a:lnTo>
                    <a:pt x="61" y="0"/>
                  </a:lnTo>
                  <a:lnTo>
                    <a:pt x="64" y="2"/>
                  </a:lnTo>
                  <a:lnTo>
                    <a:pt x="65" y="8"/>
                  </a:lnTo>
                  <a:lnTo>
                    <a:pt x="64" y="20"/>
                  </a:lnTo>
                  <a:lnTo>
                    <a:pt x="61" y="33"/>
                  </a:lnTo>
                  <a:lnTo>
                    <a:pt x="57" y="44"/>
                  </a:lnTo>
                  <a:lnTo>
                    <a:pt x="51" y="51"/>
                  </a:lnTo>
                  <a:lnTo>
                    <a:pt x="44" y="54"/>
                  </a:lnTo>
                  <a:lnTo>
                    <a:pt x="34" y="51"/>
                  </a:lnTo>
                  <a:lnTo>
                    <a:pt x="26" y="47"/>
                  </a:lnTo>
                  <a:lnTo>
                    <a:pt x="20" y="42"/>
                  </a:lnTo>
                  <a:lnTo>
                    <a:pt x="12" y="40"/>
                  </a:lnTo>
                  <a:lnTo>
                    <a:pt x="9" y="40"/>
                  </a:lnTo>
                  <a:lnTo>
                    <a:pt x="5" y="40"/>
                  </a:lnTo>
                  <a:lnTo>
                    <a:pt x="3" y="39"/>
                  </a:lnTo>
                  <a:lnTo>
                    <a:pt x="2" y="37"/>
                  </a:lnTo>
                  <a:lnTo>
                    <a:pt x="0" y="36"/>
                  </a:lnTo>
                </a:path>
              </a:pathLst>
            </a:custGeom>
            <a:solidFill>
              <a:srgbClr val="D7B46D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779" name="Freeform 26"/>
            <p:cNvSpPr>
              <a:spLocks/>
            </p:cNvSpPr>
            <p:nvPr/>
          </p:nvSpPr>
          <p:spPr bwMode="gray">
            <a:xfrm>
              <a:off x="1442" y="3229"/>
              <a:ext cx="44" cy="35"/>
            </a:xfrm>
            <a:custGeom>
              <a:avLst/>
              <a:gdLst>
                <a:gd name="T0" fmla="*/ 0 w 89"/>
                <a:gd name="T1" fmla="*/ 30 h 70"/>
                <a:gd name="T2" fmla="*/ 1 w 89"/>
                <a:gd name="T3" fmla="*/ 25 h 70"/>
                <a:gd name="T4" fmla="*/ 1 w 89"/>
                <a:gd name="T5" fmla="*/ 19 h 70"/>
                <a:gd name="T6" fmla="*/ 1 w 89"/>
                <a:gd name="T7" fmla="*/ 13 h 70"/>
                <a:gd name="T8" fmla="*/ 2 w 89"/>
                <a:gd name="T9" fmla="*/ 7 h 70"/>
                <a:gd name="T10" fmla="*/ 4 w 89"/>
                <a:gd name="T11" fmla="*/ 4 h 70"/>
                <a:gd name="T12" fmla="*/ 8 w 89"/>
                <a:gd name="T13" fmla="*/ 3 h 70"/>
                <a:gd name="T14" fmla="*/ 11 w 89"/>
                <a:gd name="T15" fmla="*/ 4 h 70"/>
                <a:gd name="T16" fmla="*/ 15 w 89"/>
                <a:gd name="T17" fmla="*/ 7 h 70"/>
                <a:gd name="T18" fmla="*/ 18 w 89"/>
                <a:gd name="T19" fmla="*/ 9 h 70"/>
                <a:gd name="T20" fmla="*/ 22 w 89"/>
                <a:gd name="T21" fmla="*/ 9 h 70"/>
                <a:gd name="T22" fmla="*/ 24 w 89"/>
                <a:gd name="T23" fmla="*/ 7 h 70"/>
                <a:gd name="T24" fmla="*/ 25 w 89"/>
                <a:gd name="T25" fmla="*/ 6 h 70"/>
                <a:gd name="T26" fmla="*/ 25 w 89"/>
                <a:gd name="T27" fmla="*/ 4 h 70"/>
                <a:gd name="T28" fmla="*/ 26 w 89"/>
                <a:gd name="T29" fmla="*/ 4 h 70"/>
                <a:gd name="T30" fmla="*/ 27 w 89"/>
                <a:gd name="T31" fmla="*/ 2 h 70"/>
                <a:gd name="T32" fmla="*/ 28 w 89"/>
                <a:gd name="T33" fmla="*/ 1 h 70"/>
                <a:gd name="T34" fmla="*/ 29 w 89"/>
                <a:gd name="T35" fmla="*/ 0 h 70"/>
                <a:gd name="T36" fmla="*/ 29 w 89"/>
                <a:gd name="T37" fmla="*/ 0 h 70"/>
                <a:gd name="T38" fmla="*/ 30 w 89"/>
                <a:gd name="T39" fmla="*/ 0 h 70"/>
                <a:gd name="T40" fmla="*/ 31 w 89"/>
                <a:gd name="T41" fmla="*/ 1 h 70"/>
                <a:gd name="T42" fmla="*/ 32 w 89"/>
                <a:gd name="T43" fmla="*/ 2 h 70"/>
                <a:gd name="T44" fmla="*/ 36 w 89"/>
                <a:gd name="T45" fmla="*/ 7 h 70"/>
                <a:gd name="T46" fmla="*/ 40 w 89"/>
                <a:gd name="T47" fmla="*/ 13 h 70"/>
                <a:gd name="T48" fmla="*/ 43 w 89"/>
                <a:gd name="T49" fmla="*/ 18 h 70"/>
                <a:gd name="T50" fmla="*/ 44 w 89"/>
                <a:gd name="T51" fmla="*/ 23 h 70"/>
                <a:gd name="T52" fmla="*/ 44 w 89"/>
                <a:gd name="T53" fmla="*/ 27 h 70"/>
                <a:gd name="T54" fmla="*/ 41 w 89"/>
                <a:gd name="T55" fmla="*/ 28 h 70"/>
                <a:gd name="T56" fmla="*/ 36 w 89"/>
                <a:gd name="T57" fmla="*/ 28 h 70"/>
                <a:gd name="T58" fmla="*/ 29 w 89"/>
                <a:gd name="T59" fmla="*/ 29 h 70"/>
                <a:gd name="T60" fmla="*/ 23 w 89"/>
                <a:gd name="T61" fmla="*/ 30 h 70"/>
                <a:gd name="T62" fmla="*/ 18 w 89"/>
                <a:gd name="T63" fmla="*/ 33 h 70"/>
                <a:gd name="T64" fmla="*/ 15 w 89"/>
                <a:gd name="T65" fmla="*/ 35 h 70"/>
                <a:gd name="T66" fmla="*/ 10 w 89"/>
                <a:gd name="T67" fmla="*/ 35 h 70"/>
                <a:gd name="T68" fmla="*/ 5 w 89"/>
                <a:gd name="T69" fmla="*/ 34 h 70"/>
                <a:gd name="T70" fmla="*/ 1 w 89"/>
                <a:gd name="T71" fmla="*/ 31 h 70"/>
                <a:gd name="T72" fmla="*/ 0 w 89"/>
                <a:gd name="T73" fmla="*/ 30 h 7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9"/>
                <a:gd name="T112" fmla="*/ 0 h 70"/>
                <a:gd name="T113" fmla="*/ 89 w 89"/>
                <a:gd name="T114" fmla="*/ 70 h 7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9" h="70">
                  <a:moveTo>
                    <a:pt x="0" y="60"/>
                  </a:moveTo>
                  <a:lnTo>
                    <a:pt x="3" y="51"/>
                  </a:lnTo>
                  <a:lnTo>
                    <a:pt x="3" y="39"/>
                  </a:lnTo>
                  <a:lnTo>
                    <a:pt x="3" y="26"/>
                  </a:lnTo>
                  <a:lnTo>
                    <a:pt x="5" y="15"/>
                  </a:lnTo>
                  <a:lnTo>
                    <a:pt x="9" y="8"/>
                  </a:lnTo>
                  <a:lnTo>
                    <a:pt x="17" y="6"/>
                  </a:lnTo>
                  <a:lnTo>
                    <a:pt x="23" y="9"/>
                  </a:lnTo>
                  <a:lnTo>
                    <a:pt x="31" y="14"/>
                  </a:lnTo>
                  <a:lnTo>
                    <a:pt x="37" y="17"/>
                  </a:lnTo>
                  <a:lnTo>
                    <a:pt x="45" y="17"/>
                  </a:lnTo>
                  <a:lnTo>
                    <a:pt x="48" y="15"/>
                  </a:lnTo>
                  <a:lnTo>
                    <a:pt x="50" y="12"/>
                  </a:lnTo>
                  <a:lnTo>
                    <a:pt x="51" y="9"/>
                  </a:lnTo>
                  <a:lnTo>
                    <a:pt x="53" y="8"/>
                  </a:lnTo>
                  <a:lnTo>
                    <a:pt x="54" y="4"/>
                  </a:lnTo>
                  <a:lnTo>
                    <a:pt x="56" y="1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61" y="0"/>
                  </a:lnTo>
                  <a:lnTo>
                    <a:pt x="62" y="1"/>
                  </a:lnTo>
                  <a:lnTo>
                    <a:pt x="65" y="4"/>
                  </a:lnTo>
                  <a:lnTo>
                    <a:pt x="73" y="15"/>
                  </a:lnTo>
                  <a:lnTo>
                    <a:pt x="81" y="26"/>
                  </a:lnTo>
                  <a:lnTo>
                    <a:pt x="87" y="37"/>
                  </a:lnTo>
                  <a:lnTo>
                    <a:pt x="89" y="46"/>
                  </a:lnTo>
                  <a:lnTo>
                    <a:pt x="89" y="54"/>
                  </a:lnTo>
                  <a:lnTo>
                    <a:pt x="82" y="57"/>
                  </a:lnTo>
                  <a:lnTo>
                    <a:pt x="72" y="57"/>
                  </a:lnTo>
                  <a:lnTo>
                    <a:pt x="59" y="59"/>
                  </a:lnTo>
                  <a:lnTo>
                    <a:pt x="47" y="60"/>
                  </a:lnTo>
                  <a:lnTo>
                    <a:pt x="37" y="65"/>
                  </a:lnTo>
                  <a:lnTo>
                    <a:pt x="30" y="70"/>
                  </a:lnTo>
                  <a:lnTo>
                    <a:pt x="20" y="70"/>
                  </a:lnTo>
                  <a:lnTo>
                    <a:pt x="11" y="67"/>
                  </a:lnTo>
                  <a:lnTo>
                    <a:pt x="3" y="62"/>
                  </a:lnTo>
                  <a:lnTo>
                    <a:pt x="0" y="60"/>
                  </a:lnTo>
                </a:path>
              </a:pathLst>
            </a:custGeom>
            <a:solidFill>
              <a:srgbClr val="D7B46D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780" name="Freeform 27"/>
            <p:cNvSpPr>
              <a:spLocks/>
            </p:cNvSpPr>
            <p:nvPr/>
          </p:nvSpPr>
          <p:spPr bwMode="gray">
            <a:xfrm>
              <a:off x="1744" y="3594"/>
              <a:ext cx="39" cy="83"/>
            </a:xfrm>
            <a:custGeom>
              <a:avLst/>
              <a:gdLst>
                <a:gd name="T0" fmla="*/ 2 w 78"/>
                <a:gd name="T1" fmla="*/ 83 h 166"/>
                <a:gd name="T2" fmla="*/ 0 w 78"/>
                <a:gd name="T3" fmla="*/ 76 h 166"/>
                <a:gd name="T4" fmla="*/ 1 w 78"/>
                <a:gd name="T5" fmla="*/ 70 h 166"/>
                <a:gd name="T6" fmla="*/ 4 w 78"/>
                <a:gd name="T7" fmla="*/ 63 h 166"/>
                <a:gd name="T8" fmla="*/ 7 w 78"/>
                <a:gd name="T9" fmla="*/ 57 h 166"/>
                <a:gd name="T10" fmla="*/ 10 w 78"/>
                <a:gd name="T11" fmla="*/ 51 h 166"/>
                <a:gd name="T12" fmla="*/ 11 w 78"/>
                <a:gd name="T13" fmla="*/ 46 h 166"/>
                <a:gd name="T14" fmla="*/ 12 w 78"/>
                <a:gd name="T15" fmla="*/ 40 h 166"/>
                <a:gd name="T16" fmla="*/ 14 w 78"/>
                <a:gd name="T17" fmla="*/ 32 h 166"/>
                <a:gd name="T18" fmla="*/ 17 w 78"/>
                <a:gd name="T19" fmla="*/ 24 h 166"/>
                <a:gd name="T20" fmla="*/ 19 w 78"/>
                <a:gd name="T21" fmla="*/ 18 h 166"/>
                <a:gd name="T22" fmla="*/ 21 w 78"/>
                <a:gd name="T23" fmla="*/ 13 h 166"/>
                <a:gd name="T24" fmla="*/ 26 w 78"/>
                <a:gd name="T25" fmla="*/ 9 h 166"/>
                <a:gd name="T26" fmla="*/ 29 w 78"/>
                <a:gd name="T27" fmla="*/ 5 h 166"/>
                <a:gd name="T28" fmla="*/ 32 w 78"/>
                <a:gd name="T29" fmla="*/ 3 h 166"/>
                <a:gd name="T30" fmla="*/ 34 w 78"/>
                <a:gd name="T31" fmla="*/ 1 h 166"/>
                <a:gd name="T32" fmla="*/ 35 w 78"/>
                <a:gd name="T33" fmla="*/ 0 h 166"/>
                <a:gd name="T34" fmla="*/ 36 w 78"/>
                <a:gd name="T35" fmla="*/ 0 h 166"/>
                <a:gd name="T36" fmla="*/ 36 w 78"/>
                <a:gd name="T37" fmla="*/ 1 h 166"/>
                <a:gd name="T38" fmla="*/ 37 w 78"/>
                <a:gd name="T39" fmla="*/ 3 h 166"/>
                <a:gd name="T40" fmla="*/ 37 w 78"/>
                <a:gd name="T41" fmla="*/ 9 h 166"/>
                <a:gd name="T42" fmla="*/ 39 w 78"/>
                <a:gd name="T43" fmla="*/ 15 h 166"/>
                <a:gd name="T44" fmla="*/ 39 w 78"/>
                <a:gd name="T45" fmla="*/ 22 h 166"/>
                <a:gd name="T46" fmla="*/ 37 w 78"/>
                <a:gd name="T47" fmla="*/ 29 h 166"/>
                <a:gd name="T48" fmla="*/ 28 w 78"/>
                <a:gd name="T49" fmla="*/ 43 h 166"/>
                <a:gd name="T50" fmla="*/ 21 w 78"/>
                <a:gd name="T51" fmla="*/ 58 h 166"/>
                <a:gd name="T52" fmla="*/ 20 w 78"/>
                <a:gd name="T53" fmla="*/ 63 h 166"/>
                <a:gd name="T54" fmla="*/ 20 w 78"/>
                <a:gd name="T55" fmla="*/ 69 h 166"/>
                <a:gd name="T56" fmla="*/ 20 w 78"/>
                <a:gd name="T57" fmla="*/ 73 h 166"/>
                <a:gd name="T58" fmla="*/ 19 w 78"/>
                <a:gd name="T59" fmla="*/ 76 h 166"/>
                <a:gd name="T60" fmla="*/ 17 w 78"/>
                <a:gd name="T61" fmla="*/ 79 h 166"/>
                <a:gd name="T62" fmla="*/ 10 w 78"/>
                <a:gd name="T63" fmla="*/ 81 h 166"/>
                <a:gd name="T64" fmla="*/ 5 w 78"/>
                <a:gd name="T65" fmla="*/ 83 h 166"/>
                <a:gd name="T66" fmla="*/ 2 w 78"/>
                <a:gd name="T67" fmla="*/ 83 h 16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78"/>
                <a:gd name="T103" fmla="*/ 0 h 166"/>
                <a:gd name="T104" fmla="*/ 78 w 78"/>
                <a:gd name="T105" fmla="*/ 166 h 16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78" h="166">
                  <a:moveTo>
                    <a:pt x="5" y="166"/>
                  </a:moveTo>
                  <a:lnTo>
                    <a:pt x="0" y="152"/>
                  </a:lnTo>
                  <a:lnTo>
                    <a:pt x="3" y="140"/>
                  </a:lnTo>
                  <a:lnTo>
                    <a:pt x="8" y="127"/>
                  </a:lnTo>
                  <a:lnTo>
                    <a:pt x="15" y="115"/>
                  </a:lnTo>
                  <a:lnTo>
                    <a:pt x="20" y="103"/>
                  </a:lnTo>
                  <a:lnTo>
                    <a:pt x="23" y="92"/>
                  </a:lnTo>
                  <a:lnTo>
                    <a:pt x="25" y="79"/>
                  </a:lnTo>
                  <a:lnTo>
                    <a:pt x="29" y="64"/>
                  </a:lnTo>
                  <a:lnTo>
                    <a:pt x="33" y="48"/>
                  </a:lnTo>
                  <a:lnTo>
                    <a:pt x="37" y="36"/>
                  </a:lnTo>
                  <a:lnTo>
                    <a:pt x="43" y="26"/>
                  </a:lnTo>
                  <a:lnTo>
                    <a:pt x="53" y="17"/>
                  </a:lnTo>
                  <a:lnTo>
                    <a:pt x="59" y="11"/>
                  </a:lnTo>
                  <a:lnTo>
                    <a:pt x="64" y="6"/>
                  </a:lnTo>
                  <a:lnTo>
                    <a:pt x="67" y="3"/>
                  </a:lnTo>
                  <a:lnTo>
                    <a:pt x="70" y="0"/>
                  </a:lnTo>
                  <a:lnTo>
                    <a:pt x="71" y="0"/>
                  </a:lnTo>
                  <a:lnTo>
                    <a:pt x="71" y="2"/>
                  </a:lnTo>
                  <a:lnTo>
                    <a:pt x="73" y="6"/>
                  </a:lnTo>
                  <a:lnTo>
                    <a:pt x="74" y="17"/>
                  </a:lnTo>
                  <a:lnTo>
                    <a:pt x="78" y="30"/>
                  </a:lnTo>
                  <a:lnTo>
                    <a:pt x="78" y="44"/>
                  </a:lnTo>
                  <a:lnTo>
                    <a:pt x="73" y="59"/>
                  </a:lnTo>
                  <a:lnTo>
                    <a:pt x="56" y="87"/>
                  </a:lnTo>
                  <a:lnTo>
                    <a:pt x="42" y="116"/>
                  </a:lnTo>
                  <a:lnTo>
                    <a:pt x="39" y="127"/>
                  </a:lnTo>
                  <a:lnTo>
                    <a:pt x="39" y="137"/>
                  </a:lnTo>
                  <a:lnTo>
                    <a:pt x="39" y="146"/>
                  </a:lnTo>
                  <a:lnTo>
                    <a:pt x="37" y="152"/>
                  </a:lnTo>
                  <a:lnTo>
                    <a:pt x="33" y="157"/>
                  </a:lnTo>
                  <a:lnTo>
                    <a:pt x="19" y="162"/>
                  </a:lnTo>
                  <a:lnTo>
                    <a:pt x="9" y="165"/>
                  </a:lnTo>
                  <a:lnTo>
                    <a:pt x="5" y="166"/>
                  </a:lnTo>
                </a:path>
              </a:pathLst>
            </a:custGeom>
            <a:solidFill>
              <a:srgbClr val="D7B46D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781" name="Freeform 28"/>
            <p:cNvSpPr>
              <a:spLocks/>
            </p:cNvSpPr>
            <p:nvPr/>
          </p:nvSpPr>
          <p:spPr bwMode="gray">
            <a:xfrm>
              <a:off x="1671" y="3653"/>
              <a:ext cx="46" cy="41"/>
            </a:xfrm>
            <a:custGeom>
              <a:avLst/>
              <a:gdLst>
                <a:gd name="T0" fmla="*/ 0 w 94"/>
                <a:gd name="T1" fmla="*/ 16 h 84"/>
                <a:gd name="T2" fmla="*/ 1 w 94"/>
                <a:gd name="T3" fmla="*/ 21 h 84"/>
                <a:gd name="T4" fmla="*/ 5 w 94"/>
                <a:gd name="T5" fmla="*/ 27 h 84"/>
                <a:gd name="T6" fmla="*/ 8 w 94"/>
                <a:gd name="T7" fmla="*/ 33 h 84"/>
                <a:gd name="T8" fmla="*/ 12 w 94"/>
                <a:gd name="T9" fmla="*/ 36 h 84"/>
                <a:gd name="T10" fmla="*/ 16 w 94"/>
                <a:gd name="T11" fmla="*/ 38 h 84"/>
                <a:gd name="T12" fmla="*/ 22 w 94"/>
                <a:gd name="T13" fmla="*/ 40 h 84"/>
                <a:gd name="T14" fmla="*/ 27 w 94"/>
                <a:gd name="T15" fmla="*/ 41 h 84"/>
                <a:gd name="T16" fmla="*/ 31 w 94"/>
                <a:gd name="T17" fmla="*/ 41 h 84"/>
                <a:gd name="T18" fmla="*/ 35 w 94"/>
                <a:gd name="T19" fmla="*/ 38 h 84"/>
                <a:gd name="T20" fmla="*/ 38 w 94"/>
                <a:gd name="T21" fmla="*/ 34 h 84"/>
                <a:gd name="T22" fmla="*/ 42 w 94"/>
                <a:gd name="T23" fmla="*/ 31 h 84"/>
                <a:gd name="T24" fmla="*/ 44 w 94"/>
                <a:gd name="T25" fmla="*/ 27 h 84"/>
                <a:gd name="T26" fmla="*/ 46 w 94"/>
                <a:gd name="T27" fmla="*/ 23 h 84"/>
                <a:gd name="T28" fmla="*/ 45 w 94"/>
                <a:gd name="T29" fmla="*/ 19 h 84"/>
                <a:gd name="T30" fmla="*/ 41 w 94"/>
                <a:gd name="T31" fmla="*/ 13 h 84"/>
                <a:gd name="T32" fmla="*/ 34 w 94"/>
                <a:gd name="T33" fmla="*/ 8 h 84"/>
                <a:gd name="T34" fmla="*/ 26 w 94"/>
                <a:gd name="T35" fmla="*/ 4 h 84"/>
                <a:gd name="T36" fmla="*/ 20 w 94"/>
                <a:gd name="T37" fmla="*/ 1 h 84"/>
                <a:gd name="T38" fmla="*/ 16 w 94"/>
                <a:gd name="T39" fmla="*/ 0 h 84"/>
                <a:gd name="T40" fmla="*/ 12 w 94"/>
                <a:gd name="T41" fmla="*/ 2 h 84"/>
                <a:gd name="T42" fmla="*/ 7 w 94"/>
                <a:gd name="T43" fmla="*/ 7 h 84"/>
                <a:gd name="T44" fmla="*/ 4 w 94"/>
                <a:gd name="T45" fmla="*/ 11 h 84"/>
                <a:gd name="T46" fmla="*/ 1 w 94"/>
                <a:gd name="T47" fmla="*/ 15 h 84"/>
                <a:gd name="T48" fmla="*/ 0 w 94"/>
                <a:gd name="T49" fmla="*/ 16 h 8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4"/>
                <a:gd name="T76" fmla="*/ 0 h 84"/>
                <a:gd name="T77" fmla="*/ 94 w 94"/>
                <a:gd name="T78" fmla="*/ 84 h 8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4" h="84">
                  <a:moveTo>
                    <a:pt x="0" y="33"/>
                  </a:moveTo>
                  <a:lnTo>
                    <a:pt x="3" y="44"/>
                  </a:lnTo>
                  <a:lnTo>
                    <a:pt x="10" y="56"/>
                  </a:lnTo>
                  <a:lnTo>
                    <a:pt x="16" y="67"/>
                  </a:lnTo>
                  <a:lnTo>
                    <a:pt x="25" y="73"/>
                  </a:lnTo>
                  <a:lnTo>
                    <a:pt x="33" y="78"/>
                  </a:lnTo>
                  <a:lnTo>
                    <a:pt x="44" y="82"/>
                  </a:lnTo>
                  <a:lnTo>
                    <a:pt x="55" y="84"/>
                  </a:lnTo>
                  <a:lnTo>
                    <a:pt x="64" y="84"/>
                  </a:lnTo>
                  <a:lnTo>
                    <a:pt x="72" y="78"/>
                  </a:lnTo>
                  <a:lnTo>
                    <a:pt x="78" y="70"/>
                  </a:lnTo>
                  <a:lnTo>
                    <a:pt x="86" y="64"/>
                  </a:lnTo>
                  <a:lnTo>
                    <a:pt x="90" y="56"/>
                  </a:lnTo>
                  <a:lnTo>
                    <a:pt x="94" y="48"/>
                  </a:lnTo>
                  <a:lnTo>
                    <a:pt x="92" y="39"/>
                  </a:lnTo>
                  <a:lnTo>
                    <a:pt x="83" y="26"/>
                  </a:lnTo>
                  <a:lnTo>
                    <a:pt x="69" y="17"/>
                  </a:lnTo>
                  <a:lnTo>
                    <a:pt x="53" y="8"/>
                  </a:lnTo>
                  <a:lnTo>
                    <a:pt x="41" y="2"/>
                  </a:lnTo>
                  <a:lnTo>
                    <a:pt x="33" y="0"/>
                  </a:lnTo>
                  <a:lnTo>
                    <a:pt x="24" y="5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2" y="30"/>
                  </a:lnTo>
                  <a:lnTo>
                    <a:pt x="0" y="33"/>
                  </a:lnTo>
                </a:path>
              </a:pathLst>
            </a:custGeom>
            <a:solidFill>
              <a:srgbClr val="D7B46D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782" name="Freeform 29"/>
            <p:cNvSpPr>
              <a:spLocks/>
            </p:cNvSpPr>
            <p:nvPr/>
          </p:nvSpPr>
          <p:spPr bwMode="gray">
            <a:xfrm>
              <a:off x="1949" y="2993"/>
              <a:ext cx="387" cy="289"/>
            </a:xfrm>
            <a:custGeom>
              <a:avLst/>
              <a:gdLst>
                <a:gd name="T0" fmla="*/ 103 w 774"/>
                <a:gd name="T1" fmla="*/ 283 h 577"/>
                <a:gd name="T2" fmla="*/ 83 w 774"/>
                <a:gd name="T3" fmla="*/ 267 h 577"/>
                <a:gd name="T4" fmla="*/ 75 w 774"/>
                <a:gd name="T5" fmla="*/ 249 h 577"/>
                <a:gd name="T6" fmla="*/ 57 w 774"/>
                <a:gd name="T7" fmla="*/ 249 h 577"/>
                <a:gd name="T8" fmla="*/ 59 w 774"/>
                <a:gd name="T9" fmla="*/ 228 h 577"/>
                <a:gd name="T10" fmla="*/ 53 w 774"/>
                <a:gd name="T11" fmla="*/ 224 h 577"/>
                <a:gd name="T12" fmla="*/ 52 w 774"/>
                <a:gd name="T13" fmla="*/ 221 h 577"/>
                <a:gd name="T14" fmla="*/ 56 w 774"/>
                <a:gd name="T15" fmla="*/ 211 h 577"/>
                <a:gd name="T16" fmla="*/ 48 w 774"/>
                <a:gd name="T17" fmla="*/ 205 h 577"/>
                <a:gd name="T18" fmla="*/ 48 w 774"/>
                <a:gd name="T19" fmla="*/ 204 h 577"/>
                <a:gd name="T20" fmla="*/ 56 w 774"/>
                <a:gd name="T21" fmla="*/ 195 h 577"/>
                <a:gd name="T22" fmla="*/ 50 w 774"/>
                <a:gd name="T23" fmla="*/ 179 h 577"/>
                <a:gd name="T24" fmla="*/ 38 w 774"/>
                <a:gd name="T25" fmla="*/ 158 h 577"/>
                <a:gd name="T26" fmla="*/ 11 w 774"/>
                <a:gd name="T27" fmla="*/ 169 h 577"/>
                <a:gd name="T28" fmla="*/ 5 w 774"/>
                <a:gd name="T29" fmla="*/ 163 h 577"/>
                <a:gd name="T30" fmla="*/ 27 w 774"/>
                <a:gd name="T31" fmla="*/ 148 h 577"/>
                <a:gd name="T32" fmla="*/ 50 w 774"/>
                <a:gd name="T33" fmla="*/ 140 h 577"/>
                <a:gd name="T34" fmla="*/ 73 w 774"/>
                <a:gd name="T35" fmla="*/ 123 h 577"/>
                <a:gd name="T36" fmla="*/ 91 w 774"/>
                <a:gd name="T37" fmla="*/ 110 h 577"/>
                <a:gd name="T38" fmla="*/ 100 w 774"/>
                <a:gd name="T39" fmla="*/ 75 h 577"/>
                <a:gd name="T40" fmla="*/ 125 w 774"/>
                <a:gd name="T41" fmla="*/ 51 h 577"/>
                <a:gd name="T42" fmla="*/ 139 w 774"/>
                <a:gd name="T43" fmla="*/ 47 h 577"/>
                <a:gd name="T44" fmla="*/ 153 w 774"/>
                <a:gd name="T45" fmla="*/ 75 h 577"/>
                <a:gd name="T46" fmla="*/ 174 w 774"/>
                <a:gd name="T47" fmla="*/ 73 h 577"/>
                <a:gd name="T48" fmla="*/ 209 w 774"/>
                <a:gd name="T49" fmla="*/ 69 h 577"/>
                <a:gd name="T50" fmla="*/ 229 w 774"/>
                <a:gd name="T51" fmla="*/ 46 h 577"/>
                <a:gd name="T52" fmla="*/ 242 w 774"/>
                <a:gd name="T53" fmla="*/ 25 h 577"/>
                <a:gd name="T54" fmla="*/ 272 w 774"/>
                <a:gd name="T55" fmla="*/ 8 h 577"/>
                <a:gd name="T56" fmla="*/ 275 w 774"/>
                <a:gd name="T57" fmla="*/ 1 h 577"/>
                <a:gd name="T58" fmla="*/ 285 w 774"/>
                <a:gd name="T59" fmla="*/ 3 h 577"/>
                <a:gd name="T60" fmla="*/ 308 w 774"/>
                <a:gd name="T61" fmla="*/ 2 h 577"/>
                <a:gd name="T62" fmla="*/ 313 w 774"/>
                <a:gd name="T63" fmla="*/ 6 h 577"/>
                <a:gd name="T64" fmla="*/ 328 w 774"/>
                <a:gd name="T65" fmla="*/ 16 h 577"/>
                <a:gd name="T66" fmla="*/ 355 w 774"/>
                <a:gd name="T67" fmla="*/ 29 h 577"/>
                <a:gd name="T68" fmla="*/ 376 w 774"/>
                <a:gd name="T69" fmla="*/ 45 h 577"/>
                <a:gd name="T70" fmla="*/ 376 w 774"/>
                <a:gd name="T71" fmla="*/ 73 h 577"/>
                <a:gd name="T72" fmla="*/ 384 w 774"/>
                <a:gd name="T73" fmla="*/ 100 h 577"/>
                <a:gd name="T74" fmla="*/ 384 w 774"/>
                <a:gd name="T75" fmla="*/ 110 h 577"/>
                <a:gd name="T76" fmla="*/ 352 w 774"/>
                <a:gd name="T77" fmla="*/ 129 h 577"/>
                <a:gd name="T78" fmla="*/ 327 w 774"/>
                <a:gd name="T79" fmla="*/ 157 h 577"/>
                <a:gd name="T80" fmla="*/ 313 w 774"/>
                <a:gd name="T81" fmla="*/ 193 h 577"/>
                <a:gd name="T82" fmla="*/ 296 w 774"/>
                <a:gd name="T83" fmla="*/ 199 h 577"/>
                <a:gd name="T84" fmla="*/ 270 w 774"/>
                <a:gd name="T85" fmla="*/ 167 h 577"/>
                <a:gd name="T86" fmla="*/ 230 w 774"/>
                <a:gd name="T87" fmla="*/ 152 h 577"/>
                <a:gd name="T88" fmla="*/ 194 w 774"/>
                <a:gd name="T89" fmla="*/ 173 h 577"/>
                <a:gd name="T90" fmla="*/ 182 w 774"/>
                <a:gd name="T91" fmla="*/ 180 h 577"/>
                <a:gd name="T92" fmla="*/ 164 w 774"/>
                <a:gd name="T93" fmla="*/ 216 h 577"/>
                <a:gd name="T94" fmla="*/ 145 w 774"/>
                <a:gd name="T95" fmla="*/ 235 h 577"/>
                <a:gd name="T96" fmla="*/ 139 w 774"/>
                <a:gd name="T97" fmla="*/ 242 h 577"/>
                <a:gd name="T98" fmla="*/ 133 w 774"/>
                <a:gd name="T99" fmla="*/ 265 h 577"/>
                <a:gd name="T100" fmla="*/ 126 w 774"/>
                <a:gd name="T101" fmla="*/ 273 h 577"/>
                <a:gd name="T102" fmla="*/ 141 w 774"/>
                <a:gd name="T103" fmla="*/ 284 h 577"/>
                <a:gd name="T104" fmla="*/ 126 w 774"/>
                <a:gd name="T105" fmla="*/ 284 h 57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74"/>
                <a:gd name="T160" fmla="*/ 0 h 577"/>
                <a:gd name="T161" fmla="*/ 774 w 774"/>
                <a:gd name="T162" fmla="*/ 577 h 57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74" h="577">
                  <a:moveTo>
                    <a:pt x="237" y="556"/>
                  </a:moveTo>
                  <a:lnTo>
                    <a:pt x="233" y="557"/>
                  </a:lnTo>
                  <a:lnTo>
                    <a:pt x="227" y="560"/>
                  </a:lnTo>
                  <a:lnTo>
                    <a:pt x="218" y="563"/>
                  </a:lnTo>
                  <a:lnTo>
                    <a:pt x="207" y="565"/>
                  </a:lnTo>
                  <a:lnTo>
                    <a:pt x="193" y="563"/>
                  </a:lnTo>
                  <a:lnTo>
                    <a:pt x="176" y="557"/>
                  </a:lnTo>
                  <a:lnTo>
                    <a:pt x="164" y="549"/>
                  </a:lnTo>
                  <a:lnTo>
                    <a:pt x="160" y="542"/>
                  </a:lnTo>
                  <a:lnTo>
                    <a:pt x="165" y="534"/>
                  </a:lnTo>
                  <a:lnTo>
                    <a:pt x="171" y="525"/>
                  </a:lnTo>
                  <a:lnTo>
                    <a:pt x="176" y="517"/>
                  </a:lnTo>
                  <a:lnTo>
                    <a:pt x="174" y="507"/>
                  </a:lnTo>
                  <a:lnTo>
                    <a:pt x="167" y="501"/>
                  </a:lnTo>
                  <a:lnTo>
                    <a:pt x="150" y="498"/>
                  </a:lnTo>
                  <a:lnTo>
                    <a:pt x="137" y="500"/>
                  </a:lnTo>
                  <a:lnTo>
                    <a:pt x="128" y="503"/>
                  </a:lnTo>
                  <a:lnTo>
                    <a:pt x="122" y="506"/>
                  </a:lnTo>
                  <a:lnTo>
                    <a:pt x="117" y="506"/>
                  </a:lnTo>
                  <a:lnTo>
                    <a:pt x="114" y="498"/>
                  </a:lnTo>
                  <a:lnTo>
                    <a:pt x="114" y="487"/>
                  </a:lnTo>
                  <a:lnTo>
                    <a:pt x="115" y="478"/>
                  </a:lnTo>
                  <a:lnTo>
                    <a:pt x="117" y="470"/>
                  </a:lnTo>
                  <a:lnTo>
                    <a:pt x="119" y="459"/>
                  </a:lnTo>
                  <a:lnTo>
                    <a:pt x="119" y="456"/>
                  </a:lnTo>
                  <a:lnTo>
                    <a:pt x="117" y="453"/>
                  </a:lnTo>
                  <a:lnTo>
                    <a:pt x="115" y="452"/>
                  </a:lnTo>
                  <a:lnTo>
                    <a:pt x="112" y="450"/>
                  </a:lnTo>
                  <a:lnTo>
                    <a:pt x="109" y="448"/>
                  </a:lnTo>
                  <a:lnTo>
                    <a:pt x="106" y="448"/>
                  </a:lnTo>
                  <a:lnTo>
                    <a:pt x="103" y="448"/>
                  </a:lnTo>
                  <a:lnTo>
                    <a:pt x="101" y="448"/>
                  </a:lnTo>
                  <a:lnTo>
                    <a:pt x="100" y="448"/>
                  </a:lnTo>
                  <a:lnTo>
                    <a:pt x="101" y="447"/>
                  </a:lnTo>
                  <a:lnTo>
                    <a:pt x="105" y="441"/>
                  </a:lnTo>
                  <a:lnTo>
                    <a:pt x="109" y="435"/>
                  </a:lnTo>
                  <a:lnTo>
                    <a:pt x="112" y="427"/>
                  </a:lnTo>
                  <a:lnTo>
                    <a:pt x="114" y="424"/>
                  </a:lnTo>
                  <a:lnTo>
                    <a:pt x="114" y="422"/>
                  </a:lnTo>
                  <a:lnTo>
                    <a:pt x="112" y="421"/>
                  </a:lnTo>
                  <a:lnTo>
                    <a:pt x="109" y="419"/>
                  </a:lnTo>
                  <a:lnTo>
                    <a:pt x="106" y="416"/>
                  </a:lnTo>
                  <a:lnTo>
                    <a:pt x="103" y="413"/>
                  </a:lnTo>
                  <a:lnTo>
                    <a:pt x="98" y="411"/>
                  </a:lnTo>
                  <a:lnTo>
                    <a:pt x="95" y="410"/>
                  </a:lnTo>
                  <a:lnTo>
                    <a:pt x="94" y="408"/>
                  </a:lnTo>
                  <a:lnTo>
                    <a:pt x="92" y="408"/>
                  </a:lnTo>
                  <a:lnTo>
                    <a:pt x="94" y="408"/>
                  </a:lnTo>
                  <a:lnTo>
                    <a:pt x="95" y="408"/>
                  </a:lnTo>
                  <a:lnTo>
                    <a:pt x="97" y="407"/>
                  </a:lnTo>
                  <a:lnTo>
                    <a:pt x="100" y="407"/>
                  </a:lnTo>
                  <a:lnTo>
                    <a:pt x="103" y="405"/>
                  </a:lnTo>
                  <a:lnTo>
                    <a:pt x="106" y="402"/>
                  </a:lnTo>
                  <a:lnTo>
                    <a:pt x="109" y="397"/>
                  </a:lnTo>
                  <a:lnTo>
                    <a:pt x="112" y="389"/>
                  </a:lnTo>
                  <a:lnTo>
                    <a:pt x="115" y="385"/>
                  </a:lnTo>
                  <a:lnTo>
                    <a:pt x="119" y="379"/>
                  </a:lnTo>
                  <a:lnTo>
                    <a:pt x="117" y="374"/>
                  </a:lnTo>
                  <a:lnTo>
                    <a:pt x="111" y="368"/>
                  </a:lnTo>
                  <a:lnTo>
                    <a:pt x="100" y="358"/>
                  </a:lnTo>
                  <a:lnTo>
                    <a:pt x="94" y="349"/>
                  </a:lnTo>
                  <a:lnTo>
                    <a:pt x="92" y="334"/>
                  </a:lnTo>
                  <a:lnTo>
                    <a:pt x="89" y="323"/>
                  </a:lnTo>
                  <a:lnTo>
                    <a:pt x="83" y="317"/>
                  </a:lnTo>
                  <a:lnTo>
                    <a:pt x="75" y="315"/>
                  </a:lnTo>
                  <a:lnTo>
                    <a:pt x="66" y="317"/>
                  </a:lnTo>
                  <a:lnTo>
                    <a:pt x="59" y="321"/>
                  </a:lnTo>
                  <a:lnTo>
                    <a:pt x="49" y="326"/>
                  </a:lnTo>
                  <a:lnTo>
                    <a:pt x="36" y="332"/>
                  </a:lnTo>
                  <a:lnTo>
                    <a:pt x="22" y="337"/>
                  </a:lnTo>
                  <a:lnTo>
                    <a:pt x="11" y="341"/>
                  </a:lnTo>
                  <a:lnTo>
                    <a:pt x="4" y="343"/>
                  </a:lnTo>
                  <a:lnTo>
                    <a:pt x="0" y="341"/>
                  </a:lnTo>
                  <a:lnTo>
                    <a:pt x="4" y="335"/>
                  </a:lnTo>
                  <a:lnTo>
                    <a:pt x="10" y="326"/>
                  </a:lnTo>
                  <a:lnTo>
                    <a:pt x="18" y="317"/>
                  </a:lnTo>
                  <a:lnTo>
                    <a:pt x="28" y="307"/>
                  </a:lnTo>
                  <a:lnTo>
                    <a:pt x="39" y="299"/>
                  </a:lnTo>
                  <a:lnTo>
                    <a:pt x="47" y="296"/>
                  </a:lnTo>
                  <a:lnTo>
                    <a:pt x="55" y="295"/>
                  </a:lnTo>
                  <a:lnTo>
                    <a:pt x="63" y="295"/>
                  </a:lnTo>
                  <a:lnTo>
                    <a:pt x="69" y="295"/>
                  </a:lnTo>
                  <a:lnTo>
                    <a:pt x="77" y="293"/>
                  </a:lnTo>
                  <a:lnTo>
                    <a:pt x="89" y="287"/>
                  </a:lnTo>
                  <a:lnTo>
                    <a:pt x="100" y="279"/>
                  </a:lnTo>
                  <a:lnTo>
                    <a:pt x="106" y="270"/>
                  </a:lnTo>
                  <a:lnTo>
                    <a:pt x="112" y="261"/>
                  </a:lnTo>
                  <a:lnTo>
                    <a:pt x="120" y="253"/>
                  </a:lnTo>
                  <a:lnTo>
                    <a:pt x="131" y="247"/>
                  </a:lnTo>
                  <a:lnTo>
                    <a:pt x="145" y="245"/>
                  </a:lnTo>
                  <a:lnTo>
                    <a:pt x="154" y="247"/>
                  </a:lnTo>
                  <a:lnTo>
                    <a:pt x="162" y="247"/>
                  </a:lnTo>
                  <a:lnTo>
                    <a:pt x="170" y="244"/>
                  </a:lnTo>
                  <a:lnTo>
                    <a:pt x="176" y="234"/>
                  </a:lnTo>
                  <a:lnTo>
                    <a:pt x="181" y="219"/>
                  </a:lnTo>
                  <a:lnTo>
                    <a:pt x="182" y="203"/>
                  </a:lnTo>
                  <a:lnTo>
                    <a:pt x="184" y="189"/>
                  </a:lnTo>
                  <a:lnTo>
                    <a:pt x="187" y="178"/>
                  </a:lnTo>
                  <a:lnTo>
                    <a:pt x="193" y="163"/>
                  </a:lnTo>
                  <a:lnTo>
                    <a:pt x="201" y="149"/>
                  </a:lnTo>
                  <a:lnTo>
                    <a:pt x="209" y="136"/>
                  </a:lnTo>
                  <a:lnTo>
                    <a:pt x="219" y="129"/>
                  </a:lnTo>
                  <a:lnTo>
                    <a:pt x="232" y="121"/>
                  </a:lnTo>
                  <a:lnTo>
                    <a:pt x="244" y="112"/>
                  </a:lnTo>
                  <a:lnTo>
                    <a:pt x="251" y="102"/>
                  </a:lnTo>
                  <a:lnTo>
                    <a:pt x="255" y="94"/>
                  </a:lnTo>
                  <a:lnTo>
                    <a:pt x="258" y="88"/>
                  </a:lnTo>
                  <a:lnTo>
                    <a:pt x="263" y="84"/>
                  </a:lnTo>
                  <a:lnTo>
                    <a:pt x="268" y="85"/>
                  </a:lnTo>
                  <a:lnTo>
                    <a:pt x="277" y="93"/>
                  </a:lnTo>
                  <a:lnTo>
                    <a:pt x="285" y="105"/>
                  </a:lnTo>
                  <a:lnTo>
                    <a:pt x="291" y="118"/>
                  </a:lnTo>
                  <a:lnTo>
                    <a:pt x="296" y="129"/>
                  </a:lnTo>
                  <a:lnTo>
                    <a:pt x="300" y="139"/>
                  </a:lnTo>
                  <a:lnTo>
                    <a:pt x="305" y="149"/>
                  </a:lnTo>
                  <a:lnTo>
                    <a:pt x="311" y="158"/>
                  </a:lnTo>
                  <a:lnTo>
                    <a:pt x="319" y="161"/>
                  </a:lnTo>
                  <a:lnTo>
                    <a:pt x="328" y="160"/>
                  </a:lnTo>
                  <a:lnTo>
                    <a:pt x="338" y="153"/>
                  </a:lnTo>
                  <a:lnTo>
                    <a:pt x="347" y="146"/>
                  </a:lnTo>
                  <a:lnTo>
                    <a:pt x="358" y="141"/>
                  </a:lnTo>
                  <a:lnTo>
                    <a:pt x="372" y="138"/>
                  </a:lnTo>
                  <a:lnTo>
                    <a:pt x="387" y="138"/>
                  </a:lnTo>
                  <a:lnTo>
                    <a:pt x="404" y="138"/>
                  </a:lnTo>
                  <a:lnTo>
                    <a:pt x="418" y="138"/>
                  </a:lnTo>
                  <a:lnTo>
                    <a:pt x="431" y="136"/>
                  </a:lnTo>
                  <a:lnTo>
                    <a:pt x="440" y="132"/>
                  </a:lnTo>
                  <a:lnTo>
                    <a:pt x="448" y="119"/>
                  </a:lnTo>
                  <a:lnTo>
                    <a:pt x="454" y="107"/>
                  </a:lnTo>
                  <a:lnTo>
                    <a:pt x="459" y="91"/>
                  </a:lnTo>
                  <a:lnTo>
                    <a:pt x="463" y="77"/>
                  </a:lnTo>
                  <a:lnTo>
                    <a:pt x="466" y="67"/>
                  </a:lnTo>
                  <a:lnTo>
                    <a:pt x="470" y="60"/>
                  </a:lnTo>
                  <a:lnTo>
                    <a:pt x="474" y="56"/>
                  </a:lnTo>
                  <a:lnTo>
                    <a:pt x="484" y="49"/>
                  </a:lnTo>
                  <a:lnTo>
                    <a:pt x="494" y="40"/>
                  </a:lnTo>
                  <a:lnTo>
                    <a:pt x="510" y="32"/>
                  </a:lnTo>
                  <a:lnTo>
                    <a:pt x="524" y="26"/>
                  </a:lnTo>
                  <a:lnTo>
                    <a:pt x="535" y="21"/>
                  </a:lnTo>
                  <a:lnTo>
                    <a:pt x="543" y="15"/>
                  </a:lnTo>
                  <a:lnTo>
                    <a:pt x="546" y="11"/>
                  </a:lnTo>
                  <a:lnTo>
                    <a:pt x="547" y="7"/>
                  </a:lnTo>
                  <a:lnTo>
                    <a:pt x="547" y="4"/>
                  </a:lnTo>
                  <a:lnTo>
                    <a:pt x="549" y="3"/>
                  </a:lnTo>
                  <a:lnTo>
                    <a:pt x="549" y="1"/>
                  </a:lnTo>
                  <a:lnTo>
                    <a:pt x="550" y="0"/>
                  </a:lnTo>
                  <a:lnTo>
                    <a:pt x="552" y="0"/>
                  </a:lnTo>
                  <a:lnTo>
                    <a:pt x="553" y="0"/>
                  </a:lnTo>
                  <a:lnTo>
                    <a:pt x="558" y="1"/>
                  </a:lnTo>
                  <a:lnTo>
                    <a:pt x="569" y="6"/>
                  </a:lnTo>
                  <a:lnTo>
                    <a:pt x="583" y="11"/>
                  </a:lnTo>
                  <a:lnTo>
                    <a:pt x="597" y="12"/>
                  </a:lnTo>
                  <a:lnTo>
                    <a:pt x="609" y="9"/>
                  </a:lnTo>
                  <a:lnTo>
                    <a:pt x="613" y="7"/>
                  </a:lnTo>
                  <a:lnTo>
                    <a:pt x="616" y="4"/>
                  </a:lnTo>
                  <a:lnTo>
                    <a:pt x="617" y="4"/>
                  </a:lnTo>
                  <a:lnTo>
                    <a:pt x="619" y="4"/>
                  </a:lnTo>
                  <a:lnTo>
                    <a:pt x="620" y="6"/>
                  </a:lnTo>
                  <a:lnTo>
                    <a:pt x="622" y="7"/>
                  </a:lnTo>
                  <a:lnTo>
                    <a:pt x="625" y="11"/>
                  </a:lnTo>
                  <a:lnTo>
                    <a:pt x="630" y="15"/>
                  </a:lnTo>
                  <a:lnTo>
                    <a:pt x="637" y="21"/>
                  </a:lnTo>
                  <a:lnTo>
                    <a:pt x="644" y="25"/>
                  </a:lnTo>
                  <a:lnTo>
                    <a:pt x="648" y="28"/>
                  </a:lnTo>
                  <a:lnTo>
                    <a:pt x="656" y="32"/>
                  </a:lnTo>
                  <a:lnTo>
                    <a:pt x="665" y="40"/>
                  </a:lnTo>
                  <a:lnTo>
                    <a:pt x="682" y="53"/>
                  </a:lnTo>
                  <a:lnTo>
                    <a:pt x="695" y="59"/>
                  </a:lnTo>
                  <a:lnTo>
                    <a:pt x="704" y="60"/>
                  </a:lnTo>
                  <a:lnTo>
                    <a:pt x="710" y="57"/>
                  </a:lnTo>
                  <a:lnTo>
                    <a:pt x="720" y="56"/>
                  </a:lnTo>
                  <a:lnTo>
                    <a:pt x="731" y="56"/>
                  </a:lnTo>
                  <a:lnTo>
                    <a:pt x="740" y="62"/>
                  </a:lnTo>
                  <a:lnTo>
                    <a:pt x="748" y="74"/>
                  </a:lnTo>
                  <a:lnTo>
                    <a:pt x="751" y="90"/>
                  </a:lnTo>
                  <a:lnTo>
                    <a:pt x="748" y="108"/>
                  </a:lnTo>
                  <a:lnTo>
                    <a:pt x="745" y="121"/>
                  </a:lnTo>
                  <a:lnTo>
                    <a:pt x="743" y="129"/>
                  </a:lnTo>
                  <a:lnTo>
                    <a:pt x="746" y="136"/>
                  </a:lnTo>
                  <a:lnTo>
                    <a:pt x="752" y="146"/>
                  </a:lnTo>
                  <a:lnTo>
                    <a:pt x="757" y="155"/>
                  </a:lnTo>
                  <a:lnTo>
                    <a:pt x="759" y="167"/>
                  </a:lnTo>
                  <a:lnTo>
                    <a:pt x="760" y="180"/>
                  </a:lnTo>
                  <a:lnTo>
                    <a:pt x="763" y="192"/>
                  </a:lnTo>
                  <a:lnTo>
                    <a:pt x="768" y="200"/>
                  </a:lnTo>
                  <a:lnTo>
                    <a:pt x="773" y="205"/>
                  </a:lnTo>
                  <a:lnTo>
                    <a:pt x="774" y="209"/>
                  </a:lnTo>
                  <a:lnTo>
                    <a:pt x="773" y="212"/>
                  </a:lnTo>
                  <a:lnTo>
                    <a:pt x="771" y="217"/>
                  </a:lnTo>
                  <a:lnTo>
                    <a:pt x="768" y="220"/>
                  </a:lnTo>
                  <a:lnTo>
                    <a:pt x="762" y="223"/>
                  </a:lnTo>
                  <a:lnTo>
                    <a:pt x="757" y="225"/>
                  </a:lnTo>
                  <a:lnTo>
                    <a:pt x="740" y="233"/>
                  </a:lnTo>
                  <a:lnTo>
                    <a:pt x="721" y="244"/>
                  </a:lnTo>
                  <a:lnTo>
                    <a:pt x="703" y="257"/>
                  </a:lnTo>
                  <a:lnTo>
                    <a:pt x="690" y="267"/>
                  </a:lnTo>
                  <a:lnTo>
                    <a:pt x="682" y="275"/>
                  </a:lnTo>
                  <a:lnTo>
                    <a:pt x="673" y="282"/>
                  </a:lnTo>
                  <a:lnTo>
                    <a:pt x="665" y="296"/>
                  </a:lnTo>
                  <a:lnTo>
                    <a:pt x="653" y="313"/>
                  </a:lnTo>
                  <a:lnTo>
                    <a:pt x="642" y="330"/>
                  </a:lnTo>
                  <a:lnTo>
                    <a:pt x="633" y="349"/>
                  </a:lnTo>
                  <a:lnTo>
                    <a:pt x="628" y="363"/>
                  </a:lnTo>
                  <a:lnTo>
                    <a:pt x="626" y="376"/>
                  </a:lnTo>
                  <a:lnTo>
                    <a:pt x="625" y="385"/>
                  </a:lnTo>
                  <a:lnTo>
                    <a:pt x="625" y="393"/>
                  </a:lnTo>
                  <a:lnTo>
                    <a:pt x="620" y="397"/>
                  </a:lnTo>
                  <a:lnTo>
                    <a:pt x="611" y="400"/>
                  </a:lnTo>
                  <a:lnTo>
                    <a:pt x="602" y="402"/>
                  </a:lnTo>
                  <a:lnTo>
                    <a:pt x="591" y="397"/>
                  </a:lnTo>
                  <a:lnTo>
                    <a:pt x="580" y="385"/>
                  </a:lnTo>
                  <a:lnTo>
                    <a:pt x="572" y="369"/>
                  </a:lnTo>
                  <a:lnTo>
                    <a:pt x="564" y="355"/>
                  </a:lnTo>
                  <a:lnTo>
                    <a:pt x="555" y="343"/>
                  </a:lnTo>
                  <a:lnTo>
                    <a:pt x="539" y="334"/>
                  </a:lnTo>
                  <a:lnTo>
                    <a:pt x="518" y="323"/>
                  </a:lnTo>
                  <a:lnTo>
                    <a:pt x="499" y="313"/>
                  </a:lnTo>
                  <a:lnTo>
                    <a:pt x="482" y="307"/>
                  </a:lnTo>
                  <a:lnTo>
                    <a:pt x="471" y="304"/>
                  </a:lnTo>
                  <a:lnTo>
                    <a:pt x="460" y="304"/>
                  </a:lnTo>
                  <a:lnTo>
                    <a:pt x="449" y="307"/>
                  </a:lnTo>
                  <a:lnTo>
                    <a:pt x="437" y="315"/>
                  </a:lnTo>
                  <a:lnTo>
                    <a:pt x="420" y="329"/>
                  </a:lnTo>
                  <a:lnTo>
                    <a:pt x="404" y="341"/>
                  </a:lnTo>
                  <a:lnTo>
                    <a:pt x="389" y="346"/>
                  </a:lnTo>
                  <a:lnTo>
                    <a:pt x="383" y="346"/>
                  </a:lnTo>
                  <a:lnTo>
                    <a:pt x="378" y="346"/>
                  </a:lnTo>
                  <a:lnTo>
                    <a:pt x="375" y="346"/>
                  </a:lnTo>
                  <a:lnTo>
                    <a:pt x="370" y="351"/>
                  </a:lnTo>
                  <a:lnTo>
                    <a:pt x="364" y="360"/>
                  </a:lnTo>
                  <a:lnTo>
                    <a:pt x="358" y="374"/>
                  </a:lnTo>
                  <a:lnTo>
                    <a:pt x="355" y="386"/>
                  </a:lnTo>
                  <a:lnTo>
                    <a:pt x="352" y="399"/>
                  </a:lnTo>
                  <a:lnTo>
                    <a:pt x="342" y="413"/>
                  </a:lnTo>
                  <a:lnTo>
                    <a:pt x="327" y="431"/>
                  </a:lnTo>
                  <a:lnTo>
                    <a:pt x="314" y="448"/>
                  </a:lnTo>
                  <a:lnTo>
                    <a:pt x="302" y="462"/>
                  </a:lnTo>
                  <a:lnTo>
                    <a:pt x="297" y="467"/>
                  </a:lnTo>
                  <a:lnTo>
                    <a:pt x="293" y="469"/>
                  </a:lnTo>
                  <a:lnTo>
                    <a:pt x="289" y="470"/>
                  </a:lnTo>
                  <a:lnTo>
                    <a:pt x="286" y="472"/>
                  </a:lnTo>
                  <a:lnTo>
                    <a:pt x="283" y="473"/>
                  </a:lnTo>
                  <a:lnTo>
                    <a:pt x="280" y="475"/>
                  </a:lnTo>
                  <a:lnTo>
                    <a:pt x="279" y="478"/>
                  </a:lnTo>
                  <a:lnTo>
                    <a:pt x="277" y="483"/>
                  </a:lnTo>
                  <a:lnTo>
                    <a:pt x="275" y="492"/>
                  </a:lnTo>
                  <a:lnTo>
                    <a:pt x="275" y="503"/>
                  </a:lnTo>
                  <a:lnTo>
                    <a:pt x="274" y="514"/>
                  </a:lnTo>
                  <a:lnTo>
                    <a:pt x="269" y="523"/>
                  </a:lnTo>
                  <a:lnTo>
                    <a:pt x="265" y="529"/>
                  </a:lnTo>
                  <a:lnTo>
                    <a:pt x="260" y="531"/>
                  </a:lnTo>
                  <a:lnTo>
                    <a:pt x="255" y="534"/>
                  </a:lnTo>
                  <a:lnTo>
                    <a:pt x="254" y="539"/>
                  </a:lnTo>
                  <a:lnTo>
                    <a:pt x="252" y="542"/>
                  </a:lnTo>
                  <a:lnTo>
                    <a:pt x="252" y="545"/>
                  </a:lnTo>
                  <a:lnTo>
                    <a:pt x="254" y="549"/>
                  </a:lnTo>
                  <a:lnTo>
                    <a:pt x="258" y="553"/>
                  </a:lnTo>
                  <a:lnTo>
                    <a:pt x="266" y="557"/>
                  </a:lnTo>
                  <a:lnTo>
                    <a:pt x="275" y="562"/>
                  </a:lnTo>
                  <a:lnTo>
                    <a:pt x="282" y="568"/>
                  </a:lnTo>
                  <a:lnTo>
                    <a:pt x="285" y="574"/>
                  </a:lnTo>
                  <a:lnTo>
                    <a:pt x="280" y="577"/>
                  </a:lnTo>
                  <a:lnTo>
                    <a:pt x="271" y="577"/>
                  </a:lnTo>
                  <a:lnTo>
                    <a:pt x="261" y="574"/>
                  </a:lnTo>
                  <a:lnTo>
                    <a:pt x="252" y="568"/>
                  </a:lnTo>
                  <a:lnTo>
                    <a:pt x="244" y="563"/>
                  </a:lnTo>
                  <a:lnTo>
                    <a:pt x="238" y="559"/>
                  </a:lnTo>
                  <a:lnTo>
                    <a:pt x="237" y="556"/>
                  </a:lnTo>
                </a:path>
              </a:pathLst>
            </a:custGeom>
            <a:solidFill>
              <a:srgbClr val="D7B46D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783" name="Freeform 30"/>
            <p:cNvSpPr>
              <a:spLocks/>
            </p:cNvSpPr>
            <p:nvPr/>
          </p:nvSpPr>
          <p:spPr bwMode="gray">
            <a:xfrm>
              <a:off x="1782" y="1745"/>
              <a:ext cx="1564" cy="1415"/>
            </a:xfrm>
            <a:custGeom>
              <a:avLst/>
              <a:gdLst>
                <a:gd name="T0" fmla="*/ 12 w 3129"/>
                <a:gd name="T1" fmla="*/ 1236 h 2831"/>
                <a:gd name="T2" fmla="*/ 139 w 3129"/>
                <a:gd name="T3" fmla="*/ 1186 h 2831"/>
                <a:gd name="T4" fmla="*/ 244 w 3129"/>
                <a:gd name="T5" fmla="*/ 1097 h 2831"/>
                <a:gd name="T6" fmla="*/ 285 w 3129"/>
                <a:gd name="T7" fmla="*/ 1054 h 2831"/>
                <a:gd name="T8" fmla="*/ 368 w 3129"/>
                <a:gd name="T9" fmla="*/ 1060 h 2831"/>
                <a:gd name="T10" fmla="*/ 501 w 3129"/>
                <a:gd name="T11" fmla="*/ 1045 h 2831"/>
                <a:gd name="T12" fmla="*/ 609 w 3129"/>
                <a:gd name="T13" fmla="*/ 1024 h 2831"/>
                <a:gd name="T14" fmla="*/ 652 w 3129"/>
                <a:gd name="T15" fmla="*/ 1064 h 2831"/>
                <a:gd name="T16" fmla="*/ 715 w 3129"/>
                <a:gd name="T17" fmla="*/ 1052 h 2831"/>
                <a:gd name="T18" fmla="*/ 759 w 3129"/>
                <a:gd name="T19" fmla="*/ 1018 h 2831"/>
                <a:gd name="T20" fmla="*/ 791 w 3129"/>
                <a:gd name="T21" fmla="*/ 913 h 2831"/>
                <a:gd name="T22" fmla="*/ 845 w 3129"/>
                <a:gd name="T23" fmla="*/ 743 h 2831"/>
                <a:gd name="T24" fmla="*/ 928 w 3129"/>
                <a:gd name="T25" fmla="*/ 733 h 2831"/>
                <a:gd name="T26" fmla="*/ 895 w 3129"/>
                <a:gd name="T27" fmla="*/ 764 h 2831"/>
                <a:gd name="T28" fmla="*/ 890 w 3129"/>
                <a:gd name="T29" fmla="*/ 809 h 2831"/>
                <a:gd name="T30" fmla="*/ 946 w 3129"/>
                <a:gd name="T31" fmla="*/ 816 h 2831"/>
                <a:gd name="T32" fmla="*/ 1079 w 3129"/>
                <a:gd name="T33" fmla="*/ 748 h 2831"/>
                <a:gd name="T34" fmla="*/ 1132 w 3129"/>
                <a:gd name="T35" fmla="*/ 660 h 2831"/>
                <a:gd name="T36" fmla="*/ 1218 w 3129"/>
                <a:gd name="T37" fmla="*/ 571 h 2831"/>
                <a:gd name="T38" fmla="*/ 1257 w 3129"/>
                <a:gd name="T39" fmla="*/ 491 h 2831"/>
                <a:gd name="T40" fmla="*/ 1292 w 3129"/>
                <a:gd name="T41" fmla="*/ 374 h 2831"/>
                <a:gd name="T42" fmla="*/ 1246 w 3129"/>
                <a:gd name="T43" fmla="*/ 279 h 2831"/>
                <a:gd name="T44" fmla="*/ 1288 w 3129"/>
                <a:gd name="T45" fmla="*/ 213 h 2831"/>
                <a:gd name="T46" fmla="*/ 1307 w 3129"/>
                <a:gd name="T47" fmla="*/ 139 h 2831"/>
                <a:gd name="T48" fmla="*/ 1320 w 3129"/>
                <a:gd name="T49" fmla="*/ 53 h 2831"/>
                <a:gd name="T50" fmla="*/ 1376 w 3129"/>
                <a:gd name="T51" fmla="*/ 118 h 2831"/>
                <a:gd name="T52" fmla="*/ 1435 w 3129"/>
                <a:gd name="T53" fmla="*/ 115 h 2831"/>
                <a:gd name="T54" fmla="*/ 1395 w 3129"/>
                <a:gd name="T55" fmla="*/ 66 h 2831"/>
                <a:gd name="T56" fmla="*/ 1439 w 3129"/>
                <a:gd name="T57" fmla="*/ 18 h 2831"/>
                <a:gd name="T58" fmla="*/ 1468 w 3129"/>
                <a:gd name="T59" fmla="*/ 76 h 2831"/>
                <a:gd name="T60" fmla="*/ 1522 w 3129"/>
                <a:gd name="T61" fmla="*/ 197 h 2831"/>
                <a:gd name="T62" fmla="*/ 1563 w 3129"/>
                <a:gd name="T63" fmla="*/ 365 h 2831"/>
                <a:gd name="T64" fmla="*/ 1501 w 3129"/>
                <a:gd name="T65" fmla="*/ 525 h 2831"/>
                <a:gd name="T66" fmla="*/ 1436 w 3129"/>
                <a:gd name="T67" fmla="*/ 567 h 2831"/>
                <a:gd name="T68" fmla="*/ 1446 w 3129"/>
                <a:gd name="T69" fmla="*/ 745 h 2831"/>
                <a:gd name="T70" fmla="*/ 1393 w 3129"/>
                <a:gd name="T71" fmla="*/ 907 h 2831"/>
                <a:gd name="T72" fmla="*/ 1414 w 3129"/>
                <a:gd name="T73" fmla="*/ 1021 h 2831"/>
                <a:gd name="T74" fmla="*/ 1308 w 3129"/>
                <a:gd name="T75" fmla="*/ 1155 h 2831"/>
                <a:gd name="T76" fmla="*/ 1293 w 3129"/>
                <a:gd name="T77" fmla="*/ 1093 h 2831"/>
                <a:gd name="T78" fmla="*/ 1292 w 3129"/>
                <a:gd name="T79" fmla="*/ 1035 h 2831"/>
                <a:gd name="T80" fmla="*/ 1262 w 3129"/>
                <a:gd name="T81" fmla="*/ 1120 h 2831"/>
                <a:gd name="T82" fmla="*/ 1187 w 3129"/>
                <a:gd name="T83" fmla="*/ 1150 h 2831"/>
                <a:gd name="T84" fmla="*/ 1143 w 3129"/>
                <a:gd name="T85" fmla="*/ 1212 h 2831"/>
                <a:gd name="T86" fmla="*/ 1154 w 3129"/>
                <a:gd name="T87" fmla="*/ 1144 h 2831"/>
                <a:gd name="T88" fmla="*/ 1074 w 3129"/>
                <a:gd name="T89" fmla="*/ 1168 h 2831"/>
                <a:gd name="T90" fmla="*/ 990 w 3129"/>
                <a:gd name="T91" fmla="*/ 1212 h 2831"/>
                <a:gd name="T92" fmla="*/ 920 w 3129"/>
                <a:gd name="T93" fmla="*/ 1202 h 2831"/>
                <a:gd name="T94" fmla="*/ 871 w 3129"/>
                <a:gd name="T95" fmla="*/ 1186 h 2831"/>
                <a:gd name="T96" fmla="*/ 830 w 3129"/>
                <a:gd name="T97" fmla="*/ 1177 h 2831"/>
                <a:gd name="T98" fmla="*/ 870 w 3129"/>
                <a:gd name="T99" fmla="*/ 1271 h 2831"/>
                <a:gd name="T100" fmla="*/ 783 w 3129"/>
                <a:gd name="T101" fmla="*/ 1323 h 2831"/>
                <a:gd name="T102" fmla="*/ 701 w 3129"/>
                <a:gd name="T103" fmla="*/ 1415 h 2831"/>
                <a:gd name="T104" fmla="*/ 628 w 3129"/>
                <a:gd name="T105" fmla="*/ 1357 h 2831"/>
                <a:gd name="T106" fmla="*/ 603 w 3129"/>
                <a:gd name="T107" fmla="*/ 1269 h 2831"/>
                <a:gd name="T108" fmla="*/ 631 w 3129"/>
                <a:gd name="T109" fmla="*/ 1203 h 2831"/>
                <a:gd name="T110" fmla="*/ 492 w 3129"/>
                <a:gd name="T111" fmla="*/ 1198 h 2831"/>
                <a:gd name="T112" fmla="*/ 423 w 3129"/>
                <a:gd name="T113" fmla="*/ 1238 h 2831"/>
                <a:gd name="T114" fmla="*/ 362 w 3129"/>
                <a:gd name="T115" fmla="*/ 1253 h 2831"/>
                <a:gd name="T116" fmla="*/ 311 w 3129"/>
                <a:gd name="T117" fmla="*/ 1258 h 2831"/>
                <a:gd name="T118" fmla="*/ 233 w 3129"/>
                <a:gd name="T119" fmla="*/ 1250 h 2831"/>
                <a:gd name="T120" fmla="*/ 165 w 3129"/>
                <a:gd name="T121" fmla="*/ 1325 h 2831"/>
                <a:gd name="T122" fmla="*/ 105 w 3129"/>
                <a:gd name="T123" fmla="*/ 1309 h 2831"/>
                <a:gd name="T124" fmla="*/ 51 w 3129"/>
                <a:gd name="T125" fmla="*/ 1312 h 283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129"/>
                <a:gd name="T190" fmla="*/ 0 h 2831"/>
                <a:gd name="T191" fmla="*/ 3129 w 3129"/>
                <a:gd name="T192" fmla="*/ 2831 h 283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129" h="2831">
                  <a:moveTo>
                    <a:pt x="18" y="2610"/>
                  </a:moveTo>
                  <a:lnTo>
                    <a:pt x="18" y="2612"/>
                  </a:lnTo>
                  <a:lnTo>
                    <a:pt x="16" y="2612"/>
                  </a:lnTo>
                  <a:lnTo>
                    <a:pt x="14" y="2610"/>
                  </a:lnTo>
                  <a:lnTo>
                    <a:pt x="13" y="2609"/>
                  </a:lnTo>
                  <a:lnTo>
                    <a:pt x="11" y="2605"/>
                  </a:lnTo>
                  <a:lnTo>
                    <a:pt x="8" y="2601"/>
                  </a:lnTo>
                  <a:lnTo>
                    <a:pt x="7" y="2593"/>
                  </a:lnTo>
                  <a:lnTo>
                    <a:pt x="4" y="2577"/>
                  </a:lnTo>
                  <a:lnTo>
                    <a:pt x="0" y="2567"/>
                  </a:lnTo>
                  <a:lnTo>
                    <a:pt x="0" y="2557"/>
                  </a:lnTo>
                  <a:lnTo>
                    <a:pt x="7" y="2548"/>
                  </a:lnTo>
                  <a:lnTo>
                    <a:pt x="14" y="2539"/>
                  </a:lnTo>
                  <a:lnTo>
                    <a:pt x="18" y="2532"/>
                  </a:lnTo>
                  <a:lnTo>
                    <a:pt x="18" y="2525"/>
                  </a:lnTo>
                  <a:lnTo>
                    <a:pt x="16" y="2515"/>
                  </a:lnTo>
                  <a:lnTo>
                    <a:pt x="14" y="2500"/>
                  </a:lnTo>
                  <a:lnTo>
                    <a:pt x="16" y="2486"/>
                  </a:lnTo>
                  <a:lnTo>
                    <a:pt x="24" y="2472"/>
                  </a:lnTo>
                  <a:lnTo>
                    <a:pt x="32" y="2463"/>
                  </a:lnTo>
                  <a:lnTo>
                    <a:pt x="41" y="2458"/>
                  </a:lnTo>
                  <a:lnTo>
                    <a:pt x="50" y="2456"/>
                  </a:lnTo>
                  <a:lnTo>
                    <a:pt x="63" y="2459"/>
                  </a:lnTo>
                  <a:lnTo>
                    <a:pt x="81" y="2467"/>
                  </a:lnTo>
                  <a:lnTo>
                    <a:pt x="98" y="2473"/>
                  </a:lnTo>
                  <a:lnTo>
                    <a:pt x="114" y="2472"/>
                  </a:lnTo>
                  <a:lnTo>
                    <a:pt x="128" y="2470"/>
                  </a:lnTo>
                  <a:lnTo>
                    <a:pt x="139" y="2469"/>
                  </a:lnTo>
                  <a:lnTo>
                    <a:pt x="151" y="2461"/>
                  </a:lnTo>
                  <a:lnTo>
                    <a:pt x="162" y="2450"/>
                  </a:lnTo>
                  <a:lnTo>
                    <a:pt x="174" y="2436"/>
                  </a:lnTo>
                  <a:lnTo>
                    <a:pt x="190" y="2418"/>
                  </a:lnTo>
                  <a:lnTo>
                    <a:pt x="206" y="2399"/>
                  </a:lnTo>
                  <a:lnTo>
                    <a:pt x="221" y="2385"/>
                  </a:lnTo>
                  <a:lnTo>
                    <a:pt x="237" y="2379"/>
                  </a:lnTo>
                  <a:lnTo>
                    <a:pt x="247" y="2377"/>
                  </a:lnTo>
                  <a:lnTo>
                    <a:pt x="257" y="2377"/>
                  </a:lnTo>
                  <a:lnTo>
                    <a:pt x="266" y="2377"/>
                  </a:lnTo>
                  <a:lnTo>
                    <a:pt x="279" y="2373"/>
                  </a:lnTo>
                  <a:lnTo>
                    <a:pt x="289" y="2366"/>
                  </a:lnTo>
                  <a:lnTo>
                    <a:pt x="297" y="2360"/>
                  </a:lnTo>
                  <a:lnTo>
                    <a:pt x="305" y="2352"/>
                  </a:lnTo>
                  <a:lnTo>
                    <a:pt x="314" y="2341"/>
                  </a:lnTo>
                  <a:lnTo>
                    <a:pt x="328" y="2326"/>
                  </a:lnTo>
                  <a:lnTo>
                    <a:pt x="342" y="2314"/>
                  </a:lnTo>
                  <a:lnTo>
                    <a:pt x="359" y="2298"/>
                  </a:lnTo>
                  <a:lnTo>
                    <a:pt x="378" y="2282"/>
                  </a:lnTo>
                  <a:lnTo>
                    <a:pt x="397" y="2270"/>
                  </a:lnTo>
                  <a:lnTo>
                    <a:pt x="412" y="2259"/>
                  </a:lnTo>
                  <a:lnTo>
                    <a:pt x="420" y="2256"/>
                  </a:lnTo>
                  <a:lnTo>
                    <a:pt x="426" y="2254"/>
                  </a:lnTo>
                  <a:lnTo>
                    <a:pt x="429" y="2253"/>
                  </a:lnTo>
                  <a:lnTo>
                    <a:pt x="434" y="2250"/>
                  </a:lnTo>
                  <a:lnTo>
                    <a:pt x="442" y="2242"/>
                  </a:lnTo>
                  <a:lnTo>
                    <a:pt x="449" y="2230"/>
                  </a:lnTo>
                  <a:lnTo>
                    <a:pt x="454" y="2220"/>
                  </a:lnTo>
                  <a:lnTo>
                    <a:pt x="462" y="2211"/>
                  </a:lnTo>
                  <a:lnTo>
                    <a:pt x="474" y="2202"/>
                  </a:lnTo>
                  <a:lnTo>
                    <a:pt x="488" y="2194"/>
                  </a:lnTo>
                  <a:lnTo>
                    <a:pt x="501" y="2189"/>
                  </a:lnTo>
                  <a:lnTo>
                    <a:pt x="512" y="2183"/>
                  </a:lnTo>
                  <a:lnTo>
                    <a:pt x="521" y="2175"/>
                  </a:lnTo>
                  <a:lnTo>
                    <a:pt x="532" y="2164"/>
                  </a:lnTo>
                  <a:lnTo>
                    <a:pt x="536" y="2154"/>
                  </a:lnTo>
                  <a:lnTo>
                    <a:pt x="538" y="2144"/>
                  </a:lnTo>
                  <a:lnTo>
                    <a:pt x="538" y="2141"/>
                  </a:lnTo>
                  <a:lnTo>
                    <a:pt x="536" y="2138"/>
                  </a:lnTo>
                  <a:lnTo>
                    <a:pt x="535" y="2135"/>
                  </a:lnTo>
                  <a:lnTo>
                    <a:pt x="533" y="2133"/>
                  </a:lnTo>
                  <a:lnTo>
                    <a:pt x="532" y="2132"/>
                  </a:lnTo>
                  <a:lnTo>
                    <a:pt x="532" y="2129"/>
                  </a:lnTo>
                  <a:lnTo>
                    <a:pt x="532" y="2127"/>
                  </a:lnTo>
                  <a:lnTo>
                    <a:pt x="533" y="2126"/>
                  </a:lnTo>
                  <a:lnTo>
                    <a:pt x="538" y="2123"/>
                  </a:lnTo>
                  <a:lnTo>
                    <a:pt x="546" y="2119"/>
                  </a:lnTo>
                  <a:lnTo>
                    <a:pt x="550" y="2118"/>
                  </a:lnTo>
                  <a:lnTo>
                    <a:pt x="555" y="2116"/>
                  </a:lnTo>
                  <a:lnTo>
                    <a:pt x="560" y="2113"/>
                  </a:lnTo>
                  <a:lnTo>
                    <a:pt x="571" y="2109"/>
                  </a:lnTo>
                  <a:lnTo>
                    <a:pt x="581" y="2102"/>
                  </a:lnTo>
                  <a:lnTo>
                    <a:pt x="591" y="2099"/>
                  </a:lnTo>
                  <a:lnTo>
                    <a:pt x="600" y="2098"/>
                  </a:lnTo>
                  <a:lnTo>
                    <a:pt x="614" y="2096"/>
                  </a:lnTo>
                  <a:lnTo>
                    <a:pt x="630" y="2093"/>
                  </a:lnTo>
                  <a:lnTo>
                    <a:pt x="639" y="2090"/>
                  </a:lnTo>
                  <a:lnTo>
                    <a:pt x="650" y="2085"/>
                  </a:lnTo>
                  <a:lnTo>
                    <a:pt x="664" y="2079"/>
                  </a:lnTo>
                  <a:lnTo>
                    <a:pt x="675" y="2077"/>
                  </a:lnTo>
                  <a:lnTo>
                    <a:pt x="682" y="2077"/>
                  </a:lnTo>
                  <a:lnTo>
                    <a:pt x="687" y="2081"/>
                  </a:lnTo>
                  <a:lnTo>
                    <a:pt x="693" y="2084"/>
                  </a:lnTo>
                  <a:lnTo>
                    <a:pt x="701" y="2087"/>
                  </a:lnTo>
                  <a:lnTo>
                    <a:pt x="707" y="2090"/>
                  </a:lnTo>
                  <a:lnTo>
                    <a:pt x="709" y="2096"/>
                  </a:lnTo>
                  <a:lnTo>
                    <a:pt x="709" y="2101"/>
                  </a:lnTo>
                  <a:lnTo>
                    <a:pt x="709" y="2107"/>
                  </a:lnTo>
                  <a:lnTo>
                    <a:pt x="712" y="2113"/>
                  </a:lnTo>
                  <a:lnTo>
                    <a:pt x="720" y="2118"/>
                  </a:lnTo>
                  <a:lnTo>
                    <a:pt x="737" y="2121"/>
                  </a:lnTo>
                  <a:lnTo>
                    <a:pt x="754" y="2119"/>
                  </a:lnTo>
                  <a:lnTo>
                    <a:pt x="769" y="2115"/>
                  </a:lnTo>
                  <a:lnTo>
                    <a:pt x="787" y="2110"/>
                  </a:lnTo>
                  <a:lnTo>
                    <a:pt x="800" y="2107"/>
                  </a:lnTo>
                  <a:lnTo>
                    <a:pt x="811" y="2107"/>
                  </a:lnTo>
                  <a:lnTo>
                    <a:pt x="824" y="2107"/>
                  </a:lnTo>
                  <a:lnTo>
                    <a:pt x="842" y="2109"/>
                  </a:lnTo>
                  <a:lnTo>
                    <a:pt x="864" y="2112"/>
                  </a:lnTo>
                  <a:lnTo>
                    <a:pt x="880" y="2115"/>
                  </a:lnTo>
                  <a:lnTo>
                    <a:pt x="895" y="2118"/>
                  </a:lnTo>
                  <a:lnTo>
                    <a:pt x="914" y="2116"/>
                  </a:lnTo>
                  <a:lnTo>
                    <a:pt x="926" y="2115"/>
                  </a:lnTo>
                  <a:lnTo>
                    <a:pt x="934" y="2115"/>
                  </a:lnTo>
                  <a:lnTo>
                    <a:pt x="942" y="2115"/>
                  </a:lnTo>
                  <a:lnTo>
                    <a:pt x="948" y="2115"/>
                  </a:lnTo>
                  <a:lnTo>
                    <a:pt x="957" y="2113"/>
                  </a:lnTo>
                  <a:lnTo>
                    <a:pt x="970" y="2109"/>
                  </a:lnTo>
                  <a:lnTo>
                    <a:pt x="984" y="2101"/>
                  </a:lnTo>
                  <a:lnTo>
                    <a:pt x="993" y="2095"/>
                  </a:lnTo>
                  <a:lnTo>
                    <a:pt x="1002" y="2090"/>
                  </a:lnTo>
                  <a:lnTo>
                    <a:pt x="1013" y="2084"/>
                  </a:lnTo>
                  <a:lnTo>
                    <a:pt x="1029" y="2079"/>
                  </a:lnTo>
                  <a:lnTo>
                    <a:pt x="1046" y="2073"/>
                  </a:lnTo>
                  <a:lnTo>
                    <a:pt x="1057" y="2068"/>
                  </a:lnTo>
                  <a:lnTo>
                    <a:pt x="1068" y="2065"/>
                  </a:lnTo>
                  <a:lnTo>
                    <a:pt x="1080" y="2064"/>
                  </a:lnTo>
                  <a:lnTo>
                    <a:pt x="1097" y="2064"/>
                  </a:lnTo>
                  <a:lnTo>
                    <a:pt x="1111" y="2064"/>
                  </a:lnTo>
                  <a:lnTo>
                    <a:pt x="1120" y="2064"/>
                  </a:lnTo>
                  <a:lnTo>
                    <a:pt x="1127" y="2062"/>
                  </a:lnTo>
                  <a:lnTo>
                    <a:pt x="1133" y="2062"/>
                  </a:lnTo>
                  <a:lnTo>
                    <a:pt x="1139" y="2062"/>
                  </a:lnTo>
                  <a:lnTo>
                    <a:pt x="1152" y="2065"/>
                  </a:lnTo>
                  <a:lnTo>
                    <a:pt x="1166" y="2068"/>
                  </a:lnTo>
                  <a:lnTo>
                    <a:pt x="1173" y="2071"/>
                  </a:lnTo>
                  <a:lnTo>
                    <a:pt x="1180" y="2073"/>
                  </a:lnTo>
                  <a:lnTo>
                    <a:pt x="1187" y="2070"/>
                  </a:lnTo>
                  <a:lnTo>
                    <a:pt x="1198" y="2064"/>
                  </a:lnTo>
                  <a:lnTo>
                    <a:pt x="1211" y="2056"/>
                  </a:lnTo>
                  <a:lnTo>
                    <a:pt x="1218" y="2048"/>
                  </a:lnTo>
                  <a:lnTo>
                    <a:pt x="1226" y="2042"/>
                  </a:lnTo>
                  <a:lnTo>
                    <a:pt x="1235" y="2037"/>
                  </a:lnTo>
                  <a:lnTo>
                    <a:pt x="1249" y="2034"/>
                  </a:lnTo>
                  <a:lnTo>
                    <a:pt x="1267" y="2032"/>
                  </a:lnTo>
                  <a:lnTo>
                    <a:pt x="1276" y="2031"/>
                  </a:lnTo>
                  <a:lnTo>
                    <a:pt x="1282" y="2034"/>
                  </a:lnTo>
                  <a:lnTo>
                    <a:pt x="1287" y="2042"/>
                  </a:lnTo>
                  <a:lnTo>
                    <a:pt x="1287" y="2053"/>
                  </a:lnTo>
                  <a:lnTo>
                    <a:pt x="1282" y="2064"/>
                  </a:lnTo>
                  <a:lnTo>
                    <a:pt x="1276" y="2074"/>
                  </a:lnTo>
                  <a:lnTo>
                    <a:pt x="1270" y="2087"/>
                  </a:lnTo>
                  <a:lnTo>
                    <a:pt x="1268" y="2096"/>
                  </a:lnTo>
                  <a:lnTo>
                    <a:pt x="1270" y="2102"/>
                  </a:lnTo>
                  <a:lnTo>
                    <a:pt x="1274" y="2107"/>
                  </a:lnTo>
                  <a:lnTo>
                    <a:pt x="1282" y="2115"/>
                  </a:lnTo>
                  <a:lnTo>
                    <a:pt x="1287" y="2121"/>
                  </a:lnTo>
                  <a:lnTo>
                    <a:pt x="1293" y="2126"/>
                  </a:lnTo>
                  <a:lnTo>
                    <a:pt x="1296" y="2129"/>
                  </a:lnTo>
                  <a:lnTo>
                    <a:pt x="1301" y="2130"/>
                  </a:lnTo>
                  <a:lnTo>
                    <a:pt x="1304" y="2129"/>
                  </a:lnTo>
                  <a:lnTo>
                    <a:pt x="1305" y="2126"/>
                  </a:lnTo>
                  <a:lnTo>
                    <a:pt x="1304" y="2121"/>
                  </a:lnTo>
                  <a:lnTo>
                    <a:pt x="1302" y="2116"/>
                  </a:lnTo>
                  <a:lnTo>
                    <a:pt x="1305" y="2110"/>
                  </a:lnTo>
                  <a:lnTo>
                    <a:pt x="1313" y="2102"/>
                  </a:lnTo>
                  <a:lnTo>
                    <a:pt x="1326" y="2095"/>
                  </a:lnTo>
                  <a:lnTo>
                    <a:pt x="1335" y="2088"/>
                  </a:lnTo>
                  <a:lnTo>
                    <a:pt x="1340" y="2087"/>
                  </a:lnTo>
                  <a:lnTo>
                    <a:pt x="1343" y="2093"/>
                  </a:lnTo>
                  <a:lnTo>
                    <a:pt x="1344" y="2104"/>
                  </a:lnTo>
                  <a:lnTo>
                    <a:pt x="1347" y="2113"/>
                  </a:lnTo>
                  <a:lnTo>
                    <a:pt x="1357" y="2121"/>
                  </a:lnTo>
                  <a:lnTo>
                    <a:pt x="1364" y="2124"/>
                  </a:lnTo>
                  <a:lnTo>
                    <a:pt x="1372" y="2124"/>
                  </a:lnTo>
                  <a:lnTo>
                    <a:pt x="1380" y="2124"/>
                  </a:lnTo>
                  <a:lnTo>
                    <a:pt x="1391" y="2121"/>
                  </a:lnTo>
                  <a:lnTo>
                    <a:pt x="1403" y="2118"/>
                  </a:lnTo>
                  <a:lnTo>
                    <a:pt x="1413" y="2115"/>
                  </a:lnTo>
                  <a:lnTo>
                    <a:pt x="1422" y="2112"/>
                  </a:lnTo>
                  <a:lnTo>
                    <a:pt x="1431" y="2105"/>
                  </a:lnTo>
                  <a:lnTo>
                    <a:pt x="1437" y="2102"/>
                  </a:lnTo>
                  <a:lnTo>
                    <a:pt x="1442" y="2099"/>
                  </a:lnTo>
                  <a:lnTo>
                    <a:pt x="1445" y="2098"/>
                  </a:lnTo>
                  <a:lnTo>
                    <a:pt x="1450" y="2095"/>
                  </a:lnTo>
                  <a:lnTo>
                    <a:pt x="1456" y="2090"/>
                  </a:lnTo>
                  <a:lnTo>
                    <a:pt x="1465" y="2081"/>
                  </a:lnTo>
                  <a:lnTo>
                    <a:pt x="1475" y="2068"/>
                  </a:lnTo>
                  <a:lnTo>
                    <a:pt x="1481" y="2059"/>
                  </a:lnTo>
                  <a:lnTo>
                    <a:pt x="1484" y="2053"/>
                  </a:lnTo>
                  <a:lnTo>
                    <a:pt x="1487" y="2046"/>
                  </a:lnTo>
                  <a:lnTo>
                    <a:pt x="1495" y="2042"/>
                  </a:lnTo>
                  <a:lnTo>
                    <a:pt x="1498" y="2039"/>
                  </a:lnTo>
                  <a:lnTo>
                    <a:pt x="1503" y="2039"/>
                  </a:lnTo>
                  <a:lnTo>
                    <a:pt x="1506" y="2039"/>
                  </a:lnTo>
                  <a:lnTo>
                    <a:pt x="1509" y="2039"/>
                  </a:lnTo>
                  <a:lnTo>
                    <a:pt x="1512" y="2039"/>
                  </a:lnTo>
                  <a:lnTo>
                    <a:pt x="1515" y="2039"/>
                  </a:lnTo>
                  <a:lnTo>
                    <a:pt x="1517" y="2039"/>
                  </a:lnTo>
                  <a:lnTo>
                    <a:pt x="1518" y="2037"/>
                  </a:lnTo>
                  <a:lnTo>
                    <a:pt x="1518" y="2036"/>
                  </a:lnTo>
                  <a:lnTo>
                    <a:pt x="1518" y="2034"/>
                  </a:lnTo>
                  <a:lnTo>
                    <a:pt x="1517" y="2029"/>
                  </a:lnTo>
                  <a:lnTo>
                    <a:pt x="1513" y="2025"/>
                  </a:lnTo>
                  <a:lnTo>
                    <a:pt x="1506" y="2014"/>
                  </a:lnTo>
                  <a:lnTo>
                    <a:pt x="1495" y="2005"/>
                  </a:lnTo>
                  <a:lnTo>
                    <a:pt x="1484" y="1995"/>
                  </a:lnTo>
                  <a:lnTo>
                    <a:pt x="1475" y="1987"/>
                  </a:lnTo>
                  <a:lnTo>
                    <a:pt x="1470" y="1980"/>
                  </a:lnTo>
                  <a:lnTo>
                    <a:pt x="1472" y="1970"/>
                  </a:lnTo>
                  <a:lnTo>
                    <a:pt x="1478" y="1953"/>
                  </a:lnTo>
                  <a:lnTo>
                    <a:pt x="1482" y="1938"/>
                  </a:lnTo>
                  <a:lnTo>
                    <a:pt x="1490" y="1921"/>
                  </a:lnTo>
                  <a:lnTo>
                    <a:pt x="1503" y="1907"/>
                  </a:lnTo>
                  <a:lnTo>
                    <a:pt x="1512" y="1897"/>
                  </a:lnTo>
                  <a:lnTo>
                    <a:pt x="1520" y="1890"/>
                  </a:lnTo>
                  <a:lnTo>
                    <a:pt x="1526" y="1882"/>
                  </a:lnTo>
                  <a:lnTo>
                    <a:pt x="1534" y="1874"/>
                  </a:lnTo>
                  <a:lnTo>
                    <a:pt x="1545" y="1863"/>
                  </a:lnTo>
                  <a:lnTo>
                    <a:pt x="1563" y="1846"/>
                  </a:lnTo>
                  <a:lnTo>
                    <a:pt x="1583" y="1827"/>
                  </a:lnTo>
                  <a:lnTo>
                    <a:pt x="1604" y="1807"/>
                  </a:lnTo>
                  <a:lnTo>
                    <a:pt x="1622" y="1789"/>
                  </a:lnTo>
                  <a:lnTo>
                    <a:pt x="1642" y="1767"/>
                  </a:lnTo>
                  <a:lnTo>
                    <a:pt x="1658" y="1745"/>
                  </a:lnTo>
                  <a:lnTo>
                    <a:pt x="1670" y="1720"/>
                  </a:lnTo>
                  <a:lnTo>
                    <a:pt x="1683" y="1695"/>
                  </a:lnTo>
                  <a:lnTo>
                    <a:pt x="1695" y="1669"/>
                  </a:lnTo>
                  <a:lnTo>
                    <a:pt x="1703" y="1646"/>
                  </a:lnTo>
                  <a:lnTo>
                    <a:pt x="1705" y="1630"/>
                  </a:lnTo>
                  <a:lnTo>
                    <a:pt x="1701" y="1618"/>
                  </a:lnTo>
                  <a:lnTo>
                    <a:pt x="1698" y="1602"/>
                  </a:lnTo>
                  <a:lnTo>
                    <a:pt x="1692" y="1585"/>
                  </a:lnTo>
                  <a:lnTo>
                    <a:pt x="1686" y="1568"/>
                  </a:lnTo>
                  <a:lnTo>
                    <a:pt x="1680" y="1554"/>
                  </a:lnTo>
                  <a:lnTo>
                    <a:pt x="1678" y="1542"/>
                  </a:lnTo>
                  <a:lnTo>
                    <a:pt x="1681" y="1526"/>
                  </a:lnTo>
                  <a:lnTo>
                    <a:pt x="1684" y="1515"/>
                  </a:lnTo>
                  <a:lnTo>
                    <a:pt x="1684" y="1505"/>
                  </a:lnTo>
                  <a:lnTo>
                    <a:pt x="1686" y="1495"/>
                  </a:lnTo>
                  <a:lnTo>
                    <a:pt x="1691" y="1486"/>
                  </a:lnTo>
                  <a:lnTo>
                    <a:pt x="1701" y="1478"/>
                  </a:lnTo>
                  <a:lnTo>
                    <a:pt x="1715" y="1473"/>
                  </a:lnTo>
                  <a:lnTo>
                    <a:pt x="1728" y="1472"/>
                  </a:lnTo>
                  <a:lnTo>
                    <a:pt x="1739" y="1470"/>
                  </a:lnTo>
                  <a:lnTo>
                    <a:pt x="1753" y="1467"/>
                  </a:lnTo>
                  <a:lnTo>
                    <a:pt x="1767" y="1461"/>
                  </a:lnTo>
                  <a:lnTo>
                    <a:pt x="1784" y="1450"/>
                  </a:lnTo>
                  <a:lnTo>
                    <a:pt x="1799" y="1442"/>
                  </a:lnTo>
                  <a:lnTo>
                    <a:pt x="1812" y="1435"/>
                  </a:lnTo>
                  <a:lnTo>
                    <a:pt x="1829" y="1428"/>
                  </a:lnTo>
                  <a:lnTo>
                    <a:pt x="1841" y="1424"/>
                  </a:lnTo>
                  <a:lnTo>
                    <a:pt x="1852" y="1418"/>
                  </a:lnTo>
                  <a:lnTo>
                    <a:pt x="1860" y="1414"/>
                  </a:lnTo>
                  <a:lnTo>
                    <a:pt x="1866" y="1414"/>
                  </a:lnTo>
                  <a:lnTo>
                    <a:pt x="1869" y="1421"/>
                  </a:lnTo>
                  <a:lnTo>
                    <a:pt x="1872" y="1430"/>
                  </a:lnTo>
                  <a:lnTo>
                    <a:pt x="1874" y="1441"/>
                  </a:lnTo>
                  <a:lnTo>
                    <a:pt x="1872" y="1450"/>
                  </a:lnTo>
                  <a:lnTo>
                    <a:pt x="1868" y="1459"/>
                  </a:lnTo>
                  <a:lnTo>
                    <a:pt x="1857" y="1466"/>
                  </a:lnTo>
                  <a:lnTo>
                    <a:pt x="1849" y="1469"/>
                  </a:lnTo>
                  <a:lnTo>
                    <a:pt x="1844" y="1470"/>
                  </a:lnTo>
                  <a:lnTo>
                    <a:pt x="1840" y="1472"/>
                  </a:lnTo>
                  <a:lnTo>
                    <a:pt x="1837" y="1473"/>
                  </a:lnTo>
                  <a:lnTo>
                    <a:pt x="1833" y="1475"/>
                  </a:lnTo>
                  <a:lnTo>
                    <a:pt x="1833" y="1478"/>
                  </a:lnTo>
                  <a:lnTo>
                    <a:pt x="1835" y="1480"/>
                  </a:lnTo>
                  <a:lnTo>
                    <a:pt x="1837" y="1483"/>
                  </a:lnTo>
                  <a:lnTo>
                    <a:pt x="1843" y="1491"/>
                  </a:lnTo>
                  <a:lnTo>
                    <a:pt x="1846" y="1497"/>
                  </a:lnTo>
                  <a:lnTo>
                    <a:pt x="1847" y="1501"/>
                  </a:lnTo>
                  <a:lnTo>
                    <a:pt x="1844" y="1506"/>
                  </a:lnTo>
                  <a:lnTo>
                    <a:pt x="1835" y="1509"/>
                  </a:lnTo>
                  <a:lnTo>
                    <a:pt x="1824" y="1509"/>
                  </a:lnTo>
                  <a:lnTo>
                    <a:pt x="1816" y="1508"/>
                  </a:lnTo>
                  <a:lnTo>
                    <a:pt x="1810" y="1508"/>
                  </a:lnTo>
                  <a:lnTo>
                    <a:pt x="1804" y="1509"/>
                  </a:lnTo>
                  <a:lnTo>
                    <a:pt x="1798" y="1517"/>
                  </a:lnTo>
                  <a:lnTo>
                    <a:pt x="1790" y="1528"/>
                  </a:lnTo>
                  <a:lnTo>
                    <a:pt x="1784" y="1536"/>
                  </a:lnTo>
                  <a:lnTo>
                    <a:pt x="1778" y="1539"/>
                  </a:lnTo>
                  <a:lnTo>
                    <a:pt x="1767" y="1539"/>
                  </a:lnTo>
                  <a:lnTo>
                    <a:pt x="1759" y="1536"/>
                  </a:lnTo>
                  <a:lnTo>
                    <a:pt x="1754" y="1532"/>
                  </a:lnTo>
                  <a:lnTo>
                    <a:pt x="1750" y="1532"/>
                  </a:lnTo>
                  <a:lnTo>
                    <a:pt x="1746" y="1536"/>
                  </a:lnTo>
                  <a:lnTo>
                    <a:pt x="1742" y="1543"/>
                  </a:lnTo>
                  <a:lnTo>
                    <a:pt x="1736" y="1556"/>
                  </a:lnTo>
                  <a:lnTo>
                    <a:pt x="1731" y="1564"/>
                  </a:lnTo>
                  <a:lnTo>
                    <a:pt x="1731" y="1570"/>
                  </a:lnTo>
                  <a:lnTo>
                    <a:pt x="1740" y="1576"/>
                  </a:lnTo>
                  <a:lnTo>
                    <a:pt x="1750" y="1577"/>
                  </a:lnTo>
                  <a:lnTo>
                    <a:pt x="1759" y="1576"/>
                  </a:lnTo>
                  <a:lnTo>
                    <a:pt x="1768" y="1573"/>
                  </a:lnTo>
                  <a:lnTo>
                    <a:pt x="1774" y="1571"/>
                  </a:lnTo>
                  <a:lnTo>
                    <a:pt x="1781" y="1573"/>
                  </a:lnTo>
                  <a:lnTo>
                    <a:pt x="1784" y="1579"/>
                  </a:lnTo>
                  <a:lnTo>
                    <a:pt x="1785" y="1599"/>
                  </a:lnTo>
                  <a:lnTo>
                    <a:pt x="1781" y="1618"/>
                  </a:lnTo>
                  <a:lnTo>
                    <a:pt x="1774" y="1635"/>
                  </a:lnTo>
                  <a:lnTo>
                    <a:pt x="1770" y="1646"/>
                  </a:lnTo>
                  <a:lnTo>
                    <a:pt x="1768" y="1655"/>
                  </a:lnTo>
                  <a:lnTo>
                    <a:pt x="1771" y="1663"/>
                  </a:lnTo>
                  <a:lnTo>
                    <a:pt x="1781" y="1671"/>
                  </a:lnTo>
                  <a:lnTo>
                    <a:pt x="1792" y="1677"/>
                  </a:lnTo>
                  <a:lnTo>
                    <a:pt x="1802" y="1682"/>
                  </a:lnTo>
                  <a:lnTo>
                    <a:pt x="1813" y="1688"/>
                  </a:lnTo>
                  <a:lnTo>
                    <a:pt x="1827" y="1689"/>
                  </a:lnTo>
                  <a:lnTo>
                    <a:pt x="1840" y="1691"/>
                  </a:lnTo>
                  <a:lnTo>
                    <a:pt x="1847" y="1691"/>
                  </a:lnTo>
                  <a:lnTo>
                    <a:pt x="1855" y="1689"/>
                  </a:lnTo>
                  <a:lnTo>
                    <a:pt x="1860" y="1683"/>
                  </a:lnTo>
                  <a:lnTo>
                    <a:pt x="1868" y="1674"/>
                  </a:lnTo>
                  <a:lnTo>
                    <a:pt x="1871" y="1664"/>
                  </a:lnTo>
                  <a:lnTo>
                    <a:pt x="1872" y="1657"/>
                  </a:lnTo>
                  <a:lnTo>
                    <a:pt x="1874" y="1650"/>
                  </a:lnTo>
                  <a:lnTo>
                    <a:pt x="1875" y="1644"/>
                  </a:lnTo>
                  <a:lnTo>
                    <a:pt x="1882" y="1638"/>
                  </a:lnTo>
                  <a:lnTo>
                    <a:pt x="1893" y="1632"/>
                  </a:lnTo>
                  <a:lnTo>
                    <a:pt x="1905" y="1627"/>
                  </a:lnTo>
                  <a:lnTo>
                    <a:pt x="1916" y="1624"/>
                  </a:lnTo>
                  <a:lnTo>
                    <a:pt x="1928" y="1621"/>
                  </a:lnTo>
                  <a:lnTo>
                    <a:pt x="1941" y="1619"/>
                  </a:lnTo>
                  <a:lnTo>
                    <a:pt x="1955" y="1613"/>
                  </a:lnTo>
                  <a:lnTo>
                    <a:pt x="1973" y="1605"/>
                  </a:lnTo>
                  <a:lnTo>
                    <a:pt x="2001" y="1590"/>
                  </a:lnTo>
                  <a:lnTo>
                    <a:pt x="2025" y="1579"/>
                  </a:lnTo>
                  <a:lnTo>
                    <a:pt x="2043" y="1568"/>
                  </a:lnTo>
                  <a:lnTo>
                    <a:pt x="2056" y="1560"/>
                  </a:lnTo>
                  <a:lnTo>
                    <a:pt x="2062" y="1556"/>
                  </a:lnTo>
                  <a:lnTo>
                    <a:pt x="2065" y="1551"/>
                  </a:lnTo>
                  <a:lnTo>
                    <a:pt x="2070" y="1546"/>
                  </a:lnTo>
                  <a:lnTo>
                    <a:pt x="2077" y="1543"/>
                  </a:lnTo>
                  <a:lnTo>
                    <a:pt x="2091" y="1542"/>
                  </a:lnTo>
                  <a:lnTo>
                    <a:pt x="2110" y="1537"/>
                  </a:lnTo>
                  <a:lnTo>
                    <a:pt x="2126" y="1529"/>
                  </a:lnTo>
                  <a:lnTo>
                    <a:pt x="2138" y="1518"/>
                  </a:lnTo>
                  <a:lnTo>
                    <a:pt x="2149" y="1508"/>
                  </a:lnTo>
                  <a:lnTo>
                    <a:pt x="2158" y="1497"/>
                  </a:lnTo>
                  <a:lnTo>
                    <a:pt x="2166" y="1489"/>
                  </a:lnTo>
                  <a:lnTo>
                    <a:pt x="2174" y="1486"/>
                  </a:lnTo>
                  <a:lnTo>
                    <a:pt x="2181" y="1481"/>
                  </a:lnTo>
                  <a:lnTo>
                    <a:pt x="2191" y="1475"/>
                  </a:lnTo>
                  <a:lnTo>
                    <a:pt x="2200" y="1463"/>
                  </a:lnTo>
                  <a:lnTo>
                    <a:pt x="2209" y="1449"/>
                  </a:lnTo>
                  <a:lnTo>
                    <a:pt x="2216" y="1438"/>
                  </a:lnTo>
                  <a:lnTo>
                    <a:pt x="2220" y="1430"/>
                  </a:lnTo>
                  <a:lnTo>
                    <a:pt x="2226" y="1421"/>
                  </a:lnTo>
                  <a:lnTo>
                    <a:pt x="2237" y="1410"/>
                  </a:lnTo>
                  <a:lnTo>
                    <a:pt x="2245" y="1402"/>
                  </a:lnTo>
                  <a:lnTo>
                    <a:pt x="2250" y="1396"/>
                  </a:lnTo>
                  <a:lnTo>
                    <a:pt x="2253" y="1391"/>
                  </a:lnTo>
                  <a:lnTo>
                    <a:pt x="2256" y="1385"/>
                  </a:lnTo>
                  <a:lnTo>
                    <a:pt x="2259" y="1374"/>
                  </a:lnTo>
                  <a:lnTo>
                    <a:pt x="2264" y="1359"/>
                  </a:lnTo>
                  <a:lnTo>
                    <a:pt x="2267" y="1346"/>
                  </a:lnTo>
                  <a:lnTo>
                    <a:pt x="2267" y="1335"/>
                  </a:lnTo>
                  <a:lnTo>
                    <a:pt x="2265" y="1327"/>
                  </a:lnTo>
                  <a:lnTo>
                    <a:pt x="2264" y="1321"/>
                  </a:lnTo>
                  <a:lnTo>
                    <a:pt x="2265" y="1317"/>
                  </a:lnTo>
                  <a:lnTo>
                    <a:pt x="2272" y="1309"/>
                  </a:lnTo>
                  <a:lnTo>
                    <a:pt x="2286" y="1301"/>
                  </a:lnTo>
                  <a:lnTo>
                    <a:pt x="2306" y="1289"/>
                  </a:lnTo>
                  <a:lnTo>
                    <a:pt x="2324" y="1279"/>
                  </a:lnTo>
                  <a:lnTo>
                    <a:pt x="2340" y="1273"/>
                  </a:lnTo>
                  <a:lnTo>
                    <a:pt x="2359" y="1265"/>
                  </a:lnTo>
                  <a:lnTo>
                    <a:pt x="2382" y="1255"/>
                  </a:lnTo>
                  <a:lnTo>
                    <a:pt x="2397" y="1247"/>
                  </a:lnTo>
                  <a:lnTo>
                    <a:pt x="2408" y="1241"/>
                  </a:lnTo>
                  <a:lnTo>
                    <a:pt x="2413" y="1234"/>
                  </a:lnTo>
                  <a:lnTo>
                    <a:pt x="2416" y="1230"/>
                  </a:lnTo>
                  <a:lnTo>
                    <a:pt x="2418" y="1223"/>
                  </a:lnTo>
                  <a:lnTo>
                    <a:pt x="2421" y="1216"/>
                  </a:lnTo>
                  <a:lnTo>
                    <a:pt x="2424" y="1206"/>
                  </a:lnTo>
                  <a:lnTo>
                    <a:pt x="2430" y="1194"/>
                  </a:lnTo>
                  <a:lnTo>
                    <a:pt x="2432" y="1185"/>
                  </a:lnTo>
                  <a:lnTo>
                    <a:pt x="2433" y="1174"/>
                  </a:lnTo>
                  <a:lnTo>
                    <a:pt x="2433" y="1161"/>
                  </a:lnTo>
                  <a:lnTo>
                    <a:pt x="2436" y="1143"/>
                  </a:lnTo>
                  <a:lnTo>
                    <a:pt x="2438" y="1124"/>
                  </a:lnTo>
                  <a:lnTo>
                    <a:pt x="2439" y="1107"/>
                  </a:lnTo>
                  <a:lnTo>
                    <a:pt x="2439" y="1090"/>
                  </a:lnTo>
                  <a:lnTo>
                    <a:pt x="2444" y="1074"/>
                  </a:lnTo>
                  <a:lnTo>
                    <a:pt x="2455" y="1057"/>
                  </a:lnTo>
                  <a:lnTo>
                    <a:pt x="2466" y="1042"/>
                  </a:lnTo>
                  <a:lnTo>
                    <a:pt x="2475" y="1028"/>
                  </a:lnTo>
                  <a:lnTo>
                    <a:pt x="2481" y="1017"/>
                  </a:lnTo>
                  <a:lnTo>
                    <a:pt x="2487" y="1006"/>
                  </a:lnTo>
                  <a:lnTo>
                    <a:pt x="2495" y="997"/>
                  </a:lnTo>
                  <a:lnTo>
                    <a:pt x="2500" y="992"/>
                  </a:lnTo>
                  <a:lnTo>
                    <a:pt x="2503" y="991"/>
                  </a:lnTo>
                  <a:lnTo>
                    <a:pt x="2505" y="989"/>
                  </a:lnTo>
                  <a:lnTo>
                    <a:pt x="2506" y="987"/>
                  </a:lnTo>
                  <a:lnTo>
                    <a:pt x="2508" y="987"/>
                  </a:lnTo>
                  <a:lnTo>
                    <a:pt x="2509" y="987"/>
                  </a:lnTo>
                  <a:lnTo>
                    <a:pt x="2511" y="987"/>
                  </a:lnTo>
                  <a:lnTo>
                    <a:pt x="2512" y="986"/>
                  </a:lnTo>
                  <a:lnTo>
                    <a:pt x="2514" y="983"/>
                  </a:lnTo>
                  <a:lnTo>
                    <a:pt x="2517" y="980"/>
                  </a:lnTo>
                  <a:lnTo>
                    <a:pt x="2522" y="972"/>
                  </a:lnTo>
                  <a:lnTo>
                    <a:pt x="2523" y="966"/>
                  </a:lnTo>
                  <a:lnTo>
                    <a:pt x="2523" y="958"/>
                  </a:lnTo>
                  <a:lnTo>
                    <a:pt x="2523" y="950"/>
                  </a:lnTo>
                  <a:lnTo>
                    <a:pt x="2526" y="938"/>
                  </a:lnTo>
                  <a:lnTo>
                    <a:pt x="2531" y="919"/>
                  </a:lnTo>
                  <a:lnTo>
                    <a:pt x="2537" y="890"/>
                  </a:lnTo>
                  <a:lnTo>
                    <a:pt x="2542" y="865"/>
                  </a:lnTo>
                  <a:lnTo>
                    <a:pt x="2545" y="843"/>
                  </a:lnTo>
                  <a:lnTo>
                    <a:pt x="2548" y="826"/>
                  </a:lnTo>
                  <a:lnTo>
                    <a:pt x="2551" y="817"/>
                  </a:lnTo>
                  <a:lnTo>
                    <a:pt x="2551" y="810"/>
                  </a:lnTo>
                  <a:lnTo>
                    <a:pt x="2553" y="804"/>
                  </a:lnTo>
                  <a:lnTo>
                    <a:pt x="2554" y="798"/>
                  </a:lnTo>
                  <a:lnTo>
                    <a:pt x="2559" y="792"/>
                  </a:lnTo>
                  <a:lnTo>
                    <a:pt x="2567" y="781"/>
                  </a:lnTo>
                  <a:lnTo>
                    <a:pt x="2576" y="768"/>
                  </a:lnTo>
                  <a:lnTo>
                    <a:pt x="2582" y="758"/>
                  </a:lnTo>
                  <a:lnTo>
                    <a:pt x="2585" y="748"/>
                  </a:lnTo>
                  <a:lnTo>
                    <a:pt x="2587" y="737"/>
                  </a:lnTo>
                  <a:lnTo>
                    <a:pt x="2587" y="722"/>
                  </a:lnTo>
                  <a:lnTo>
                    <a:pt x="2587" y="703"/>
                  </a:lnTo>
                  <a:lnTo>
                    <a:pt x="2590" y="686"/>
                  </a:lnTo>
                  <a:lnTo>
                    <a:pt x="2593" y="669"/>
                  </a:lnTo>
                  <a:lnTo>
                    <a:pt x="2593" y="650"/>
                  </a:lnTo>
                  <a:lnTo>
                    <a:pt x="2590" y="632"/>
                  </a:lnTo>
                  <a:lnTo>
                    <a:pt x="2587" y="618"/>
                  </a:lnTo>
                  <a:lnTo>
                    <a:pt x="2581" y="609"/>
                  </a:lnTo>
                  <a:lnTo>
                    <a:pt x="2571" y="598"/>
                  </a:lnTo>
                  <a:lnTo>
                    <a:pt x="2560" y="590"/>
                  </a:lnTo>
                  <a:lnTo>
                    <a:pt x="2551" y="588"/>
                  </a:lnTo>
                  <a:lnTo>
                    <a:pt x="2540" y="588"/>
                  </a:lnTo>
                  <a:lnTo>
                    <a:pt x="2528" y="588"/>
                  </a:lnTo>
                  <a:lnTo>
                    <a:pt x="2517" y="588"/>
                  </a:lnTo>
                  <a:lnTo>
                    <a:pt x="2508" y="588"/>
                  </a:lnTo>
                  <a:lnTo>
                    <a:pt x="2500" y="587"/>
                  </a:lnTo>
                  <a:lnTo>
                    <a:pt x="2495" y="581"/>
                  </a:lnTo>
                  <a:lnTo>
                    <a:pt x="2494" y="570"/>
                  </a:lnTo>
                  <a:lnTo>
                    <a:pt x="2492" y="559"/>
                  </a:lnTo>
                  <a:lnTo>
                    <a:pt x="2492" y="550"/>
                  </a:lnTo>
                  <a:lnTo>
                    <a:pt x="2492" y="542"/>
                  </a:lnTo>
                  <a:lnTo>
                    <a:pt x="2494" y="537"/>
                  </a:lnTo>
                  <a:lnTo>
                    <a:pt x="2500" y="534"/>
                  </a:lnTo>
                  <a:lnTo>
                    <a:pt x="2511" y="536"/>
                  </a:lnTo>
                  <a:lnTo>
                    <a:pt x="2526" y="540"/>
                  </a:lnTo>
                  <a:lnTo>
                    <a:pt x="2536" y="546"/>
                  </a:lnTo>
                  <a:lnTo>
                    <a:pt x="2543" y="550"/>
                  </a:lnTo>
                  <a:lnTo>
                    <a:pt x="2548" y="548"/>
                  </a:lnTo>
                  <a:lnTo>
                    <a:pt x="2553" y="536"/>
                  </a:lnTo>
                  <a:lnTo>
                    <a:pt x="2557" y="523"/>
                  </a:lnTo>
                  <a:lnTo>
                    <a:pt x="2560" y="514"/>
                  </a:lnTo>
                  <a:lnTo>
                    <a:pt x="2565" y="508"/>
                  </a:lnTo>
                  <a:lnTo>
                    <a:pt x="2568" y="498"/>
                  </a:lnTo>
                  <a:lnTo>
                    <a:pt x="2571" y="486"/>
                  </a:lnTo>
                  <a:lnTo>
                    <a:pt x="2574" y="470"/>
                  </a:lnTo>
                  <a:lnTo>
                    <a:pt x="2579" y="459"/>
                  </a:lnTo>
                  <a:lnTo>
                    <a:pt x="2581" y="450"/>
                  </a:lnTo>
                  <a:lnTo>
                    <a:pt x="2581" y="439"/>
                  </a:lnTo>
                  <a:lnTo>
                    <a:pt x="2576" y="427"/>
                  </a:lnTo>
                  <a:lnTo>
                    <a:pt x="2567" y="411"/>
                  </a:lnTo>
                  <a:lnTo>
                    <a:pt x="2560" y="402"/>
                  </a:lnTo>
                  <a:lnTo>
                    <a:pt x="2554" y="391"/>
                  </a:lnTo>
                  <a:lnTo>
                    <a:pt x="2551" y="380"/>
                  </a:lnTo>
                  <a:lnTo>
                    <a:pt x="2546" y="369"/>
                  </a:lnTo>
                  <a:lnTo>
                    <a:pt x="2542" y="362"/>
                  </a:lnTo>
                  <a:lnTo>
                    <a:pt x="2534" y="354"/>
                  </a:lnTo>
                  <a:lnTo>
                    <a:pt x="2531" y="345"/>
                  </a:lnTo>
                  <a:lnTo>
                    <a:pt x="2531" y="334"/>
                  </a:lnTo>
                  <a:lnTo>
                    <a:pt x="2536" y="321"/>
                  </a:lnTo>
                  <a:lnTo>
                    <a:pt x="2543" y="310"/>
                  </a:lnTo>
                  <a:lnTo>
                    <a:pt x="2553" y="301"/>
                  </a:lnTo>
                  <a:lnTo>
                    <a:pt x="2560" y="290"/>
                  </a:lnTo>
                  <a:lnTo>
                    <a:pt x="2564" y="282"/>
                  </a:lnTo>
                  <a:lnTo>
                    <a:pt x="2565" y="276"/>
                  </a:lnTo>
                  <a:lnTo>
                    <a:pt x="2568" y="275"/>
                  </a:lnTo>
                  <a:lnTo>
                    <a:pt x="2574" y="273"/>
                  </a:lnTo>
                  <a:lnTo>
                    <a:pt x="2587" y="275"/>
                  </a:lnTo>
                  <a:lnTo>
                    <a:pt x="2604" y="276"/>
                  </a:lnTo>
                  <a:lnTo>
                    <a:pt x="2615" y="278"/>
                  </a:lnTo>
                  <a:lnTo>
                    <a:pt x="2623" y="273"/>
                  </a:lnTo>
                  <a:lnTo>
                    <a:pt x="2630" y="261"/>
                  </a:lnTo>
                  <a:lnTo>
                    <a:pt x="2640" y="242"/>
                  </a:lnTo>
                  <a:lnTo>
                    <a:pt x="2644" y="225"/>
                  </a:lnTo>
                  <a:lnTo>
                    <a:pt x="2646" y="205"/>
                  </a:lnTo>
                  <a:lnTo>
                    <a:pt x="2649" y="196"/>
                  </a:lnTo>
                  <a:lnTo>
                    <a:pt x="2651" y="192"/>
                  </a:lnTo>
                  <a:lnTo>
                    <a:pt x="2655" y="189"/>
                  </a:lnTo>
                  <a:lnTo>
                    <a:pt x="2657" y="188"/>
                  </a:lnTo>
                  <a:lnTo>
                    <a:pt x="2658" y="183"/>
                  </a:lnTo>
                  <a:lnTo>
                    <a:pt x="2655" y="177"/>
                  </a:lnTo>
                  <a:lnTo>
                    <a:pt x="2651" y="166"/>
                  </a:lnTo>
                  <a:lnTo>
                    <a:pt x="2646" y="158"/>
                  </a:lnTo>
                  <a:lnTo>
                    <a:pt x="2641" y="152"/>
                  </a:lnTo>
                  <a:lnTo>
                    <a:pt x="2641" y="146"/>
                  </a:lnTo>
                  <a:lnTo>
                    <a:pt x="2644" y="138"/>
                  </a:lnTo>
                  <a:lnTo>
                    <a:pt x="2646" y="130"/>
                  </a:lnTo>
                  <a:lnTo>
                    <a:pt x="2644" y="121"/>
                  </a:lnTo>
                  <a:lnTo>
                    <a:pt x="2643" y="113"/>
                  </a:lnTo>
                  <a:lnTo>
                    <a:pt x="2641" y="107"/>
                  </a:lnTo>
                  <a:lnTo>
                    <a:pt x="2641" y="101"/>
                  </a:lnTo>
                  <a:lnTo>
                    <a:pt x="2646" y="99"/>
                  </a:lnTo>
                  <a:lnTo>
                    <a:pt x="2654" y="99"/>
                  </a:lnTo>
                  <a:lnTo>
                    <a:pt x="2668" y="105"/>
                  </a:lnTo>
                  <a:lnTo>
                    <a:pt x="2677" y="112"/>
                  </a:lnTo>
                  <a:lnTo>
                    <a:pt x="2685" y="118"/>
                  </a:lnTo>
                  <a:lnTo>
                    <a:pt x="2691" y="121"/>
                  </a:lnTo>
                  <a:lnTo>
                    <a:pt x="2699" y="119"/>
                  </a:lnTo>
                  <a:lnTo>
                    <a:pt x="2706" y="112"/>
                  </a:lnTo>
                  <a:lnTo>
                    <a:pt x="2714" y="109"/>
                  </a:lnTo>
                  <a:lnTo>
                    <a:pt x="2719" y="109"/>
                  </a:lnTo>
                  <a:lnTo>
                    <a:pt x="2727" y="116"/>
                  </a:lnTo>
                  <a:lnTo>
                    <a:pt x="2731" y="132"/>
                  </a:lnTo>
                  <a:lnTo>
                    <a:pt x="2733" y="150"/>
                  </a:lnTo>
                  <a:lnTo>
                    <a:pt x="2733" y="174"/>
                  </a:lnTo>
                  <a:lnTo>
                    <a:pt x="2734" y="188"/>
                  </a:lnTo>
                  <a:lnTo>
                    <a:pt x="2734" y="203"/>
                  </a:lnTo>
                  <a:lnTo>
                    <a:pt x="2738" y="217"/>
                  </a:lnTo>
                  <a:lnTo>
                    <a:pt x="2744" y="228"/>
                  </a:lnTo>
                  <a:lnTo>
                    <a:pt x="2753" y="236"/>
                  </a:lnTo>
                  <a:lnTo>
                    <a:pt x="2766" y="242"/>
                  </a:lnTo>
                  <a:lnTo>
                    <a:pt x="2775" y="248"/>
                  </a:lnTo>
                  <a:lnTo>
                    <a:pt x="2783" y="251"/>
                  </a:lnTo>
                  <a:lnTo>
                    <a:pt x="2787" y="250"/>
                  </a:lnTo>
                  <a:lnTo>
                    <a:pt x="2793" y="239"/>
                  </a:lnTo>
                  <a:lnTo>
                    <a:pt x="2793" y="228"/>
                  </a:lnTo>
                  <a:lnTo>
                    <a:pt x="2792" y="216"/>
                  </a:lnTo>
                  <a:lnTo>
                    <a:pt x="2787" y="203"/>
                  </a:lnTo>
                  <a:lnTo>
                    <a:pt x="2783" y="192"/>
                  </a:lnTo>
                  <a:lnTo>
                    <a:pt x="2781" y="185"/>
                  </a:lnTo>
                  <a:lnTo>
                    <a:pt x="2783" y="178"/>
                  </a:lnTo>
                  <a:lnTo>
                    <a:pt x="2789" y="177"/>
                  </a:lnTo>
                  <a:lnTo>
                    <a:pt x="2803" y="182"/>
                  </a:lnTo>
                  <a:lnTo>
                    <a:pt x="2815" y="189"/>
                  </a:lnTo>
                  <a:lnTo>
                    <a:pt x="2828" y="199"/>
                  </a:lnTo>
                  <a:lnTo>
                    <a:pt x="2840" y="209"/>
                  </a:lnTo>
                  <a:lnTo>
                    <a:pt x="2851" y="217"/>
                  </a:lnTo>
                  <a:lnTo>
                    <a:pt x="2859" y="225"/>
                  </a:lnTo>
                  <a:lnTo>
                    <a:pt x="2865" y="230"/>
                  </a:lnTo>
                  <a:lnTo>
                    <a:pt x="2871" y="230"/>
                  </a:lnTo>
                  <a:lnTo>
                    <a:pt x="2877" y="222"/>
                  </a:lnTo>
                  <a:lnTo>
                    <a:pt x="2890" y="188"/>
                  </a:lnTo>
                  <a:lnTo>
                    <a:pt x="2894" y="154"/>
                  </a:lnTo>
                  <a:lnTo>
                    <a:pt x="2896" y="141"/>
                  </a:lnTo>
                  <a:lnTo>
                    <a:pt x="2899" y="130"/>
                  </a:lnTo>
                  <a:lnTo>
                    <a:pt x="2901" y="121"/>
                  </a:lnTo>
                  <a:lnTo>
                    <a:pt x="2898" y="112"/>
                  </a:lnTo>
                  <a:lnTo>
                    <a:pt x="2890" y="104"/>
                  </a:lnTo>
                  <a:lnTo>
                    <a:pt x="2879" y="98"/>
                  </a:lnTo>
                  <a:lnTo>
                    <a:pt x="2870" y="96"/>
                  </a:lnTo>
                  <a:lnTo>
                    <a:pt x="2863" y="98"/>
                  </a:lnTo>
                  <a:lnTo>
                    <a:pt x="2857" y="102"/>
                  </a:lnTo>
                  <a:lnTo>
                    <a:pt x="2851" y="109"/>
                  </a:lnTo>
                  <a:lnTo>
                    <a:pt x="2843" y="116"/>
                  </a:lnTo>
                  <a:lnTo>
                    <a:pt x="2835" y="119"/>
                  </a:lnTo>
                  <a:lnTo>
                    <a:pt x="2826" y="119"/>
                  </a:lnTo>
                  <a:lnTo>
                    <a:pt x="2811" y="119"/>
                  </a:lnTo>
                  <a:lnTo>
                    <a:pt x="2803" y="123"/>
                  </a:lnTo>
                  <a:lnTo>
                    <a:pt x="2797" y="127"/>
                  </a:lnTo>
                  <a:lnTo>
                    <a:pt x="2790" y="133"/>
                  </a:lnTo>
                  <a:lnTo>
                    <a:pt x="2787" y="140"/>
                  </a:lnTo>
                  <a:lnTo>
                    <a:pt x="2783" y="143"/>
                  </a:lnTo>
                  <a:lnTo>
                    <a:pt x="2779" y="143"/>
                  </a:lnTo>
                  <a:lnTo>
                    <a:pt x="2773" y="135"/>
                  </a:lnTo>
                  <a:lnTo>
                    <a:pt x="2766" y="119"/>
                  </a:lnTo>
                  <a:lnTo>
                    <a:pt x="2762" y="107"/>
                  </a:lnTo>
                  <a:lnTo>
                    <a:pt x="2764" y="93"/>
                  </a:lnTo>
                  <a:lnTo>
                    <a:pt x="2769" y="76"/>
                  </a:lnTo>
                  <a:lnTo>
                    <a:pt x="2773" y="62"/>
                  </a:lnTo>
                  <a:lnTo>
                    <a:pt x="2775" y="46"/>
                  </a:lnTo>
                  <a:lnTo>
                    <a:pt x="2778" y="31"/>
                  </a:lnTo>
                  <a:lnTo>
                    <a:pt x="2783" y="18"/>
                  </a:lnTo>
                  <a:lnTo>
                    <a:pt x="2789" y="8"/>
                  </a:lnTo>
                  <a:lnTo>
                    <a:pt x="2800" y="1"/>
                  </a:lnTo>
                  <a:lnTo>
                    <a:pt x="2815" y="0"/>
                  </a:lnTo>
                  <a:lnTo>
                    <a:pt x="2832" y="5"/>
                  </a:lnTo>
                  <a:lnTo>
                    <a:pt x="2849" y="11"/>
                  </a:lnTo>
                  <a:lnTo>
                    <a:pt x="2863" y="20"/>
                  </a:lnTo>
                  <a:lnTo>
                    <a:pt x="2874" y="28"/>
                  </a:lnTo>
                  <a:lnTo>
                    <a:pt x="2879" y="36"/>
                  </a:lnTo>
                  <a:lnTo>
                    <a:pt x="2882" y="45"/>
                  </a:lnTo>
                  <a:lnTo>
                    <a:pt x="2885" y="53"/>
                  </a:lnTo>
                  <a:lnTo>
                    <a:pt x="2887" y="59"/>
                  </a:lnTo>
                  <a:lnTo>
                    <a:pt x="2891" y="60"/>
                  </a:lnTo>
                  <a:lnTo>
                    <a:pt x="2898" y="60"/>
                  </a:lnTo>
                  <a:lnTo>
                    <a:pt x="2907" y="54"/>
                  </a:lnTo>
                  <a:lnTo>
                    <a:pt x="2916" y="46"/>
                  </a:lnTo>
                  <a:lnTo>
                    <a:pt x="2924" y="39"/>
                  </a:lnTo>
                  <a:lnTo>
                    <a:pt x="2932" y="34"/>
                  </a:lnTo>
                  <a:lnTo>
                    <a:pt x="2943" y="32"/>
                  </a:lnTo>
                  <a:lnTo>
                    <a:pt x="2949" y="36"/>
                  </a:lnTo>
                  <a:lnTo>
                    <a:pt x="2952" y="43"/>
                  </a:lnTo>
                  <a:lnTo>
                    <a:pt x="2952" y="54"/>
                  </a:lnTo>
                  <a:lnTo>
                    <a:pt x="2950" y="67"/>
                  </a:lnTo>
                  <a:lnTo>
                    <a:pt x="2946" y="79"/>
                  </a:lnTo>
                  <a:lnTo>
                    <a:pt x="2943" y="90"/>
                  </a:lnTo>
                  <a:lnTo>
                    <a:pt x="2939" y="99"/>
                  </a:lnTo>
                  <a:lnTo>
                    <a:pt x="2936" y="113"/>
                  </a:lnTo>
                  <a:lnTo>
                    <a:pt x="2936" y="132"/>
                  </a:lnTo>
                  <a:lnTo>
                    <a:pt x="2936" y="152"/>
                  </a:lnTo>
                  <a:lnTo>
                    <a:pt x="2938" y="171"/>
                  </a:lnTo>
                  <a:lnTo>
                    <a:pt x="2939" y="185"/>
                  </a:lnTo>
                  <a:lnTo>
                    <a:pt x="2941" y="199"/>
                  </a:lnTo>
                  <a:lnTo>
                    <a:pt x="2943" y="219"/>
                  </a:lnTo>
                  <a:lnTo>
                    <a:pt x="2944" y="241"/>
                  </a:lnTo>
                  <a:lnTo>
                    <a:pt x="2946" y="262"/>
                  </a:lnTo>
                  <a:lnTo>
                    <a:pt x="2949" y="282"/>
                  </a:lnTo>
                  <a:lnTo>
                    <a:pt x="2950" y="296"/>
                  </a:lnTo>
                  <a:lnTo>
                    <a:pt x="2955" y="309"/>
                  </a:lnTo>
                  <a:lnTo>
                    <a:pt x="2958" y="320"/>
                  </a:lnTo>
                  <a:lnTo>
                    <a:pt x="2964" y="329"/>
                  </a:lnTo>
                  <a:lnTo>
                    <a:pt x="2971" y="335"/>
                  </a:lnTo>
                  <a:lnTo>
                    <a:pt x="2980" y="337"/>
                  </a:lnTo>
                  <a:lnTo>
                    <a:pt x="2992" y="338"/>
                  </a:lnTo>
                  <a:lnTo>
                    <a:pt x="3002" y="343"/>
                  </a:lnTo>
                  <a:lnTo>
                    <a:pt x="3009" y="352"/>
                  </a:lnTo>
                  <a:lnTo>
                    <a:pt x="3017" y="363"/>
                  </a:lnTo>
                  <a:lnTo>
                    <a:pt x="3023" y="373"/>
                  </a:lnTo>
                  <a:lnTo>
                    <a:pt x="3033" y="383"/>
                  </a:lnTo>
                  <a:lnTo>
                    <a:pt x="3044" y="394"/>
                  </a:lnTo>
                  <a:lnTo>
                    <a:pt x="3054" y="408"/>
                  </a:lnTo>
                  <a:lnTo>
                    <a:pt x="3062" y="424"/>
                  </a:lnTo>
                  <a:lnTo>
                    <a:pt x="3067" y="442"/>
                  </a:lnTo>
                  <a:lnTo>
                    <a:pt x="3070" y="477"/>
                  </a:lnTo>
                  <a:lnTo>
                    <a:pt x="3076" y="503"/>
                  </a:lnTo>
                  <a:lnTo>
                    <a:pt x="3089" y="528"/>
                  </a:lnTo>
                  <a:lnTo>
                    <a:pt x="3098" y="539"/>
                  </a:lnTo>
                  <a:lnTo>
                    <a:pt x="3106" y="546"/>
                  </a:lnTo>
                  <a:lnTo>
                    <a:pt x="3112" y="553"/>
                  </a:lnTo>
                  <a:lnTo>
                    <a:pt x="3115" y="562"/>
                  </a:lnTo>
                  <a:lnTo>
                    <a:pt x="3117" y="577"/>
                  </a:lnTo>
                  <a:lnTo>
                    <a:pt x="3118" y="598"/>
                  </a:lnTo>
                  <a:lnTo>
                    <a:pt x="3121" y="616"/>
                  </a:lnTo>
                  <a:lnTo>
                    <a:pt x="3124" y="632"/>
                  </a:lnTo>
                  <a:lnTo>
                    <a:pt x="3123" y="650"/>
                  </a:lnTo>
                  <a:lnTo>
                    <a:pt x="3123" y="669"/>
                  </a:lnTo>
                  <a:lnTo>
                    <a:pt x="3126" y="688"/>
                  </a:lnTo>
                  <a:lnTo>
                    <a:pt x="3129" y="703"/>
                  </a:lnTo>
                  <a:lnTo>
                    <a:pt x="3129" y="716"/>
                  </a:lnTo>
                  <a:lnTo>
                    <a:pt x="3126" y="731"/>
                  </a:lnTo>
                  <a:lnTo>
                    <a:pt x="3121" y="753"/>
                  </a:lnTo>
                  <a:lnTo>
                    <a:pt x="3115" y="776"/>
                  </a:lnTo>
                  <a:lnTo>
                    <a:pt x="3107" y="800"/>
                  </a:lnTo>
                  <a:lnTo>
                    <a:pt x="3096" y="818"/>
                  </a:lnTo>
                  <a:lnTo>
                    <a:pt x="3087" y="829"/>
                  </a:lnTo>
                  <a:lnTo>
                    <a:pt x="3078" y="838"/>
                  </a:lnTo>
                  <a:lnTo>
                    <a:pt x="3070" y="849"/>
                  </a:lnTo>
                  <a:lnTo>
                    <a:pt x="3064" y="860"/>
                  </a:lnTo>
                  <a:lnTo>
                    <a:pt x="3056" y="871"/>
                  </a:lnTo>
                  <a:lnTo>
                    <a:pt x="3047" y="883"/>
                  </a:lnTo>
                  <a:lnTo>
                    <a:pt x="3036" y="900"/>
                  </a:lnTo>
                  <a:lnTo>
                    <a:pt x="3025" y="918"/>
                  </a:lnTo>
                  <a:lnTo>
                    <a:pt x="3016" y="932"/>
                  </a:lnTo>
                  <a:lnTo>
                    <a:pt x="3009" y="944"/>
                  </a:lnTo>
                  <a:lnTo>
                    <a:pt x="3009" y="959"/>
                  </a:lnTo>
                  <a:lnTo>
                    <a:pt x="3009" y="977"/>
                  </a:lnTo>
                  <a:lnTo>
                    <a:pt x="3008" y="995"/>
                  </a:lnTo>
                  <a:lnTo>
                    <a:pt x="3006" y="1017"/>
                  </a:lnTo>
                  <a:lnTo>
                    <a:pt x="3003" y="1036"/>
                  </a:lnTo>
                  <a:lnTo>
                    <a:pt x="3003" y="1051"/>
                  </a:lnTo>
                  <a:lnTo>
                    <a:pt x="3006" y="1067"/>
                  </a:lnTo>
                  <a:lnTo>
                    <a:pt x="3011" y="1082"/>
                  </a:lnTo>
                  <a:lnTo>
                    <a:pt x="3017" y="1098"/>
                  </a:lnTo>
                  <a:lnTo>
                    <a:pt x="3020" y="1112"/>
                  </a:lnTo>
                  <a:lnTo>
                    <a:pt x="3019" y="1121"/>
                  </a:lnTo>
                  <a:lnTo>
                    <a:pt x="3014" y="1129"/>
                  </a:lnTo>
                  <a:lnTo>
                    <a:pt x="3008" y="1133"/>
                  </a:lnTo>
                  <a:lnTo>
                    <a:pt x="3000" y="1135"/>
                  </a:lnTo>
                  <a:lnTo>
                    <a:pt x="2991" y="1130"/>
                  </a:lnTo>
                  <a:lnTo>
                    <a:pt x="2981" y="1118"/>
                  </a:lnTo>
                  <a:lnTo>
                    <a:pt x="2969" y="1101"/>
                  </a:lnTo>
                  <a:lnTo>
                    <a:pt x="2957" y="1091"/>
                  </a:lnTo>
                  <a:lnTo>
                    <a:pt x="2944" y="1087"/>
                  </a:lnTo>
                  <a:lnTo>
                    <a:pt x="2930" y="1091"/>
                  </a:lnTo>
                  <a:lnTo>
                    <a:pt x="2912" y="1101"/>
                  </a:lnTo>
                  <a:lnTo>
                    <a:pt x="2894" y="1107"/>
                  </a:lnTo>
                  <a:lnTo>
                    <a:pt x="2887" y="1110"/>
                  </a:lnTo>
                  <a:lnTo>
                    <a:pt x="2882" y="1113"/>
                  </a:lnTo>
                  <a:lnTo>
                    <a:pt x="2879" y="1121"/>
                  </a:lnTo>
                  <a:lnTo>
                    <a:pt x="2873" y="1135"/>
                  </a:lnTo>
                  <a:lnTo>
                    <a:pt x="2866" y="1155"/>
                  </a:lnTo>
                  <a:lnTo>
                    <a:pt x="2862" y="1174"/>
                  </a:lnTo>
                  <a:lnTo>
                    <a:pt x="2857" y="1191"/>
                  </a:lnTo>
                  <a:lnTo>
                    <a:pt x="2854" y="1208"/>
                  </a:lnTo>
                  <a:lnTo>
                    <a:pt x="2853" y="1228"/>
                  </a:lnTo>
                  <a:lnTo>
                    <a:pt x="2851" y="1253"/>
                  </a:lnTo>
                  <a:lnTo>
                    <a:pt x="2853" y="1273"/>
                  </a:lnTo>
                  <a:lnTo>
                    <a:pt x="2854" y="1287"/>
                  </a:lnTo>
                  <a:lnTo>
                    <a:pt x="2859" y="1298"/>
                  </a:lnTo>
                  <a:lnTo>
                    <a:pt x="2865" y="1304"/>
                  </a:lnTo>
                  <a:lnTo>
                    <a:pt x="2870" y="1310"/>
                  </a:lnTo>
                  <a:lnTo>
                    <a:pt x="2876" y="1318"/>
                  </a:lnTo>
                  <a:lnTo>
                    <a:pt x="2882" y="1329"/>
                  </a:lnTo>
                  <a:lnTo>
                    <a:pt x="2887" y="1345"/>
                  </a:lnTo>
                  <a:lnTo>
                    <a:pt x="2890" y="1366"/>
                  </a:lnTo>
                  <a:lnTo>
                    <a:pt x="2891" y="1393"/>
                  </a:lnTo>
                  <a:lnTo>
                    <a:pt x="2890" y="1425"/>
                  </a:lnTo>
                  <a:lnTo>
                    <a:pt x="2888" y="1452"/>
                  </a:lnTo>
                  <a:lnTo>
                    <a:pt x="2890" y="1473"/>
                  </a:lnTo>
                  <a:lnTo>
                    <a:pt x="2893" y="1491"/>
                  </a:lnTo>
                  <a:lnTo>
                    <a:pt x="2894" y="1506"/>
                  </a:lnTo>
                  <a:lnTo>
                    <a:pt x="2893" y="1522"/>
                  </a:lnTo>
                  <a:lnTo>
                    <a:pt x="2888" y="1539"/>
                  </a:lnTo>
                  <a:lnTo>
                    <a:pt x="2882" y="1560"/>
                  </a:lnTo>
                  <a:lnTo>
                    <a:pt x="2879" y="1577"/>
                  </a:lnTo>
                  <a:lnTo>
                    <a:pt x="2876" y="1590"/>
                  </a:lnTo>
                  <a:lnTo>
                    <a:pt x="2873" y="1599"/>
                  </a:lnTo>
                  <a:lnTo>
                    <a:pt x="2866" y="1605"/>
                  </a:lnTo>
                  <a:lnTo>
                    <a:pt x="2857" y="1612"/>
                  </a:lnTo>
                  <a:lnTo>
                    <a:pt x="2846" y="1624"/>
                  </a:lnTo>
                  <a:lnTo>
                    <a:pt x="2834" y="1640"/>
                  </a:lnTo>
                  <a:lnTo>
                    <a:pt x="2823" y="1661"/>
                  </a:lnTo>
                  <a:lnTo>
                    <a:pt x="2812" y="1688"/>
                  </a:lnTo>
                  <a:lnTo>
                    <a:pt x="2804" y="1714"/>
                  </a:lnTo>
                  <a:lnTo>
                    <a:pt x="2797" y="1737"/>
                  </a:lnTo>
                  <a:lnTo>
                    <a:pt x="2790" y="1758"/>
                  </a:lnTo>
                  <a:lnTo>
                    <a:pt x="2786" y="1775"/>
                  </a:lnTo>
                  <a:lnTo>
                    <a:pt x="2787" y="1789"/>
                  </a:lnTo>
                  <a:lnTo>
                    <a:pt x="2789" y="1803"/>
                  </a:lnTo>
                  <a:lnTo>
                    <a:pt x="2786" y="1815"/>
                  </a:lnTo>
                  <a:lnTo>
                    <a:pt x="2783" y="1827"/>
                  </a:lnTo>
                  <a:lnTo>
                    <a:pt x="2781" y="1843"/>
                  </a:lnTo>
                  <a:lnTo>
                    <a:pt x="2781" y="1859"/>
                  </a:lnTo>
                  <a:lnTo>
                    <a:pt x="2786" y="1877"/>
                  </a:lnTo>
                  <a:lnTo>
                    <a:pt x="2790" y="1897"/>
                  </a:lnTo>
                  <a:lnTo>
                    <a:pt x="2797" y="1919"/>
                  </a:lnTo>
                  <a:lnTo>
                    <a:pt x="2804" y="1936"/>
                  </a:lnTo>
                  <a:lnTo>
                    <a:pt x="2811" y="1949"/>
                  </a:lnTo>
                  <a:lnTo>
                    <a:pt x="2818" y="1958"/>
                  </a:lnTo>
                  <a:lnTo>
                    <a:pt x="2828" y="1969"/>
                  </a:lnTo>
                  <a:lnTo>
                    <a:pt x="2839" y="1983"/>
                  </a:lnTo>
                  <a:lnTo>
                    <a:pt x="2849" y="1997"/>
                  </a:lnTo>
                  <a:lnTo>
                    <a:pt x="2860" y="2011"/>
                  </a:lnTo>
                  <a:lnTo>
                    <a:pt x="2868" y="2022"/>
                  </a:lnTo>
                  <a:lnTo>
                    <a:pt x="2873" y="2031"/>
                  </a:lnTo>
                  <a:lnTo>
                    <a:pt x="2873" y="2037"/>
                  </a:lnTo>
                  <a:lnTo>
                    <a:pt x="2865" y="2040"/>
                  </a:lnTo>
                  <a:lnTo>
                    <a:pt x="2854" y="2042"/>
                  </a:lnTo>
                  <a:lnTo>
                    <a:pt x="2842" y="2040"/>
                  </a:lnTo>
                  <a:lnTo>
                    <a:pt x="2828" y="2042"/>
                  </a:lnTo>
                  <a:lnTo>
                    <a:pt x="2815" y="2046"/>
                  </a:lnTo>
                  <a:lnTo>
                    <a:pt x="2793" y="2060"/>
                  </a:lnTo>
                  <a:lnTo>
                    <a:pt x="2772" y="2079"/>
                  </a:lnTo>
                  <a:lnTo>
                    <a:pt x="2753" y="2101"/>
                  </a:lnTo>
                  <a:lnTo>
                    <a:pt x="2745" y="2116"/>
                  </a:lnTo>
                  <a:lnTo>
                    <a:pt x="2739" y="2130"/>
                  </a:lnTo>
                  <a:lnTo>
                    <a:pt x="2738" y="2144"/>
                  </a:lnTo>
                  <a:lnTo>
                    <a:pt x="2739" y="2160"/>
                  </a:lnTo>
                  <a:lnTo>
                    <a:pt x="2739" y="2177"/>
                  </a:lnTo>
                  <a:lnTo>
                    <a:pt x="2741" y="2194"/>
                  </a:lnTo>
                  <a:lnTo>
                    <a:pt x="2738" y="2211"/>
                  </a:lnTo>
                  <a:lnTo>
                    <a:pt x="2730" y="2225"/>
                  </a:lnTo>
                  <a:lnTo>
                    <a:pt x="2717" y="2234"/>
                  </a:lnTo>
                  <a:lnTo>
                    <a:pt x="2700" y="2239"/>
                  </a:lnTo>
                  <a:lnTo>
                    <a:pt x="2685" y="2244"/>
                  </a:lnTo>
                  <a:lnTo>
                    <a:pt x="2668" y="2250"/>
                  </a:lnTo>
                  <a:lnTo>
                    <a:pt x="2649" y="2265"/>
                  </a:lnTo>
                  <a:lnTo>
                    <a:pt x="2632" y="2281"/>
                  </a:lnTo>
                  <a:lnTo>
                    <a:pt x="2623" y="2298"/>
                  </a:lnTo>
                  <a:lnTo>
                    <a:pt x="2616" y="2310"/>
                  </a:lnTo>
                  <a:lnTo>
                    <a:pt x="2612" y="2320"/>
                  </a:lnTo>
                  <a:lnTo>
                    <a:pt x="2604" y="2323"/>
                  </a:lnTo>
                  <a:lnTo>
                    <a:pt x="2595" y="2321"/>
                  </a:lnTo>
                  <a:lnTo>
                    <a:pt x="2587" y="2318"/>
                  </a:lnTo>
                  <a:lnTo>
                    <a:pt x="2579" y="2317"/>
                  </a:lnTo>
                  <a:lnTo>
                    <a:pt x="2573" y="2314"/>
                  </a:lnTo>
                  <a:lnTo>
                    <a:pt x="2568" y="2310"/>
                  </a:lnTo>
                  <a:lnTo>
                    <a:pt x="2567" y="2306"/>
                  </a:lnTo>
                  <a:lnTo>
                    <a:pt x="2567" y="2296"/>
                  </a:lnTo>
                  <a:lnTo>
                    <a:pt x="2571" y="2284"/>
                  </a:lnTo>
                  <a:lnTo>
                    <a:pt x="2576" y="2275"/>
                  </a:lnTo>
                  <a:lnTo>
                    <a:pt x="2579" y="2267"/>
                  </a:lnTo>
                  <a:lnTo>
                    <a:pt x="2582" y="2258"/>
                  </a:lnTo>
                  <a:lnTo>
                    <a:pt x="2582" y="2244"/>
                  </a:lnTo>
                  <a:lnTo>
                    <a:pt x="2582" y="2231"/>
                  </a:lnTo>
                  <a:lnTo>
                    <a:pt x="2582" y="2223"/>
                  </a:lnTo>
                  <a:lnTo>
                    <a:pt x="2584" y="2217"/>
                  </a:lnTo>
                  <a:lnTo>
                    <a:pt x="2585" y="2209"/>
                  </a:lnTo>
                  <a:lnTo>
                    <a:pt x="2587" y="2197"/>
                  </a:lnTo>
                  <a:lnTo>
                    <a:pt x="2587" y="2186"/>
                  </a:lnTo>
                  <a:lnTo>
                    <a:pt x="2585" y="2178"/>
                  </a:lnTo>
                  <a:lnTo>
                    <a:pt x="2584" y="2172"/>
                  </a:lnTo>
                  <a:lnTo>
                    <a:pt x="2584" y="2166"/>
                  </a:lnTo>
                  <a:lnTo>
                    <a:pt x="2587" y="2158"/>
                  </a:lnTo>
                  <a:lnTo>
                    <a:pt x="2595" y="2150"/>
                  </a:lnTo>
                  <a:lnTo>
                    <a:pt x="2602" y="2143"/>
                  </a:lnTo>
                  <a:lnTo>
                    <a:pt x="2607" y="2136"/>
                  </a:lnTo>
                  <a:lnTo>
                    <a:pt x="2610" y="2133"/>
                  </a:lnTo>
                  <a:lnTo>
                    <a:pt x="2613" y="2129"/>
                  </a:lnTo>
                  <a:lnTo>
                    <a:pt x="2618" y="2123"/>
                  </a:lnTo>
                  <a:lnTo>
                    <a:pt x="2626" y="2112"/>
                  </a:lnTo>
                  <a:lnTo>
                    <a:pt x="2637" y="2101"/>
                  </a:lnTo>
                  <a:lnTo>
                    <a:pt x="2643" y="2091"/>
                  </a:lnTo>
                  <a:lnTo>
                    <a:pt x="2646" y="2085"/>
                  </a:lnTo>
                  <a:lnTo>
                    <a:pt x="2643" y="2077"/>
                  </a:lnTo>
                  <a:lnTo>
                    <a:pt x="2635" y="2068"/>
                  </a:lnTo>
                  <a:lnTo>
                    <a:pt x="2623" y="2060"/>
                  </a:lnTo>
                  <a:lnTo>
                    <a:pt x="2609" y="2060"/>
                  </a:lnTo>
                  <a:lnTo>
                    <a:pt x="2596" y="2064"/>
                  </a:lnTo>
                  <a:lnTo>
                    <a:pt x="2585" y="2070"/>
                  </a:lnTo>
                  <a:lnTo>
                    <a:pt x="2576" y="2073"/>
                  </a:lnTo>
                  <a:lnTo>
                    <a:pt x="2567" y="2079"/>
                  </a:lnTo>
                  <a:lnTo>
                    <a:pt x="2559" y="2087"/>
                  </a:lnTo>
                  <a:lnTo>
                    <a:pt x="2553" y="2099"/>
                  </a:lnTo>
                  <a:lnTo>
                    <a:pt x="2545" y="2110"/>
                  </a:lnTo>
                  <a:lnTo>
                    <a:pt x="2539" y="2116"/>
                  </a:lnTo>
                  <a:lnTo>
                    <a:pt x="2533" y="2119"/>
                  </a:lnTo>
                  <a:lnTo>
                    <a:pt x="2526" y="2121"/>
                  </a:lnTo>
                  <a:lnTo>
                    <a:pt x="2522" y="2126"/>
                  </a:lnTo>
                  <a:lnTo>
                    <a:pt x="2519" y="2132"/>
                  </a:lnTo>
                  <a:lnTo>
                    <a:pt x="2519" y="2144"/>
                  </a:lnTo>
                  <a:lnTo>
                    <a:pt x="2525" y="2161"/>
                  </a:lnTo>
                  <a:lnTo>
                    <a:pt x="2529" y="2174"/>
                  </a:lnTo>
                  <a:lnTo>
                    <a:pt x="2534" y="2186"/>
                  </a:lnTo>
                  <a:lnTo>
                    <a:pt x="2537" y="2200"/>
                  </a:lnTo>
                  <a:lnTo>
                    <a:pt x="2539" y="2213"/>
                  </a:lnTo>
                  <a:lnTo>
                    <a:pt x="2539" y="2223"/>
                  </a:lnTo>
                  <a:lnTo>
                    <a:pt x="2539" y="2231"/>
                  </a:lnTo>
                  <a:lnTo>
                    <a:pt x="2534" y="2237"/>
                  </a:lnTo>
                  <a:lnTo>
                    <a:pt x="2525" y="2241"/>
                  </a:lnTo>
                  <a:lnTo>
                    <a:pt x="2519" y="2241"/>
                  </a:lnTo>
                  <a:lnTo>
                    <a:pt x="2514" y="2236"/>
                  </a:lnTo>
                  <a:lnTo>
                    <a:pt x="2512" y="2228"/>
                  </a:lnTo>
                  <a:lnTo>
                    <a:pt x="2511" y="2219"/>
                  </a:lnTo>
                  <a:lnTo>
                    <a:pt x="2508" y="2209"/>
                  </a:lnTo>
                  <a:lnTo>
                    <a:pt x="2503" y="2200"/>
                  </a:lnTo>
                  <a:lnTo>
                    <a:pt x="2495" y="2194"/>
                  </a:lnTo>
                  <a:lnTo>
                    <a:pt x="2478" y="2186"/>
                  </a:lnTo>
                  <a:lnTo>
                    <a:pt x="2463" y="2182"/>
                  </a:lnTo>
                  <a:lnTo>
                    <a:pt x="2449" y="2182"/>
                  </a:lnTo>
                  <a:lnTo>
                    <a:pt x="2438" y="2186"/>
                  </a:lnTo>
                  <a:lnTo>
                    <a:pt x="2425" y="2192"/>
                  </a:lnTo>
                  <a:lnTo>
                    <a:pt x="2411" y="2199"/>
                  </a:lnTo>
                  <a:lnTo>
                    <a:pt x="2396" y="2206"/>
                  </a:lnTo>
                  <a:lnTo>
                    <a:pt x="2382" y="2216"/>
                  </a:lnTo>
                  <a:lnTo>
                    <a:pt x="2374" y="2227"/>
                  </a:lnTo>
                  <a:lnTo>
                    <a:pt x="2368" y="2248"/>
                  </a:lnTo>
                  <a:lnTo>
                    <a:pt x="2368" y="2272"/>
                  </a:lnTo>
                  <a:lnTo>
                    <a:pt x="2369" y="2290"/>
                  </a:lnTo>
                  <a:lnTo>
                    <a:pt x="2374" y="2301"/>
                  </a:lnTo>
                  <a:lnTo>
                    <a:pt x="2380" y="2314"/>
                  </a:lnTo>
                  <a:lnTo>
                    <a:pt x="2385" y="2326"/>
                  </a:lnTo>
                  <a:lnTo>
                    <a:pt x="2386" y="2337"/>
                  </a:lnTo>
                  <a:lnTo>
                    <a:pt x="2383" y="2345"/>
                  </a:lnTo>
                  <a:lnTo>
                    <a:pt x="2374" y="2352"/>
                  </a:lnTo>
                  <a:lnTo>
                    <a:pt x="2365" y="2360"/>
                  </a:lnTo>
                  <a:lnTo>
                    <a:pt x="2357" y="2369"/>
                  </a:lnTo>
                  <a:lnTo>
                    <a:pt x="2351" y="2379"/>
                  </a:lnTo>
                  <a:lnTo>
                    <a:pt x="2348" y="2390"/>
                  </a:lnTo>
                  <a:lnTo>
                    <a:pt x="2346" y="2400"/>
                  </a:lnTo>
                  <a:lnTo>
                    <a:pt x="2341" y="2408"/>
                  </a:lnTo>
                  <a:lnTo>
                    <a:pt x="2334" y="2413"/>
                  </a:lnTo>
                  <a:lnTo>
                    <a:pt x="2324" y="2418"/>
                  </a:lnTo>
                  <a:lnTo>
                    <a:pt x="2313" y="2425"/>
                  </a:lnTo>
                  <a:lnTo>
                    <a:pt x="2306" y="2430"/>
                  </a:lnTo>
                  <a:lnTo>
                    <a:pt x="2298" y="2432"/>
                  </a:lnTo>
                  <a:lnTo>
                    <a:pt x="2296" y="2430"/>
                  </a:lnTo>
                  <a:lnTo>
                    <a:pt x="2293" y="2428"/>
                  </a:lnTo>
                  <a:lnTo>
                    <a:pt x="2290" y="2427"/>
                  </a:lnTo>
                  <a:lnTo>
                    <a:pt x="2287" y="2425"/>
                  </a:lnTo>
                  <a:lnTo>
                    <a:pt x="2284" y="2422"/>
                  </a:lnTo>
                  <a:lnTo>
                    <a:pt x="2281" y="2419"/>
                  </a:lnTo>
                  <a:lnTo>
                    <a:pt x="2278" y="2414"/>
                  </a:lnTo>
                  <a:lnTo>
                    <a:pt x="2276" y="2408"/>
                  </a:lnTo>
                  <a:lnTo>
                    <a:pt x="2270" y="2390"/>
                  </a:lnTo>
                  <a:lnTo>
                    <a:pt x="2265" y="2376"/>
                  </a:lnTo>
                  <a:lnTo>
                    <a:pt x="2267" y="2362"/>
                  </a:lnTo>
                  <a:lnTo>
                    <a:pt x="2270" y="2351"/>
                  </a:lnTo>
                  <a:lnTo>
                    <a:pt x="2273" y="2341"/>
                  </a:lnTo>
                  <a:lnTo>
                    <a:pt x="2275" y="2327"/>
                  </a:lnTo>
                  <a:lnTo>
                    <a:pt x="2275" y="2317"/>
                  </a:lnTo>
                  <a:lnTo>
                    <a:pt x="2273" y="2307"/>
                  </a:lnTo>
                  <a:lnTo>
                    <a:pt x="2273" y="2300"/>
                  </a:lnTo>
                  <a:lnTo>
                    <a:pt x="2273" y="2293"/>
                  </a:lnTo>
                  <a:lnTo>
                    <a:pt x="2278" y="2292"/>
                  </a:lnTo>
                  <a:lnTo>
                    <a:pt x="2284" y="2292"/>
                  </a:lnTo>
                  <a:lnTo>
                    <a:pt x="2292" y="2293"/>
                  </a:lnTo>
                  <a:lnTo>
                    <a:pt x="2300" y="2295"/>
                  </a:lnTo>
                  <a:lnTo>
                    <a:pt x="2306" y="2295"/>
                  </a:lnTo>
                  <a:lnTo>
                    <a:pt x="2309" y="2289"/>
                  </a:lnTo>
                  <a:lnTo>
                    <a:pt x="2307" y="2276"/>
                  </a:lnTo>
                  <a:lnTo>
                    <a:pt x="2300" y="2265"/>
                  </a:lnTo>
                  <a:lnTo>
                    <a:pt x="2292" y="2259"/>
                  </a:lnTo>
                  <a:lnTo>
                    <a:pt x="2284" y="2254"/>
                  </a:lnTo>
                  <a:lnTo>
                    <a:pt x="2273" y="2251"/>
                  </a:lnTo>
                  <a:lnTo>
                    <a:pt x="2259" y="2247"/>
                  </a:lnTo>
                  <a:lnTo>
                    <a:pt x="2248" y="2244"/>
                  </a:lnTo>
                  <a:lnTo>
                    <a:pt x="2240" y="2245"/>
                  </a:lnTo>
                  <a:lnTo>
                    <a:pt x="2236" y="2250"/>
                  </a:lnTo>
                  <a:lnTo>
                    <a:pt x="2228" y="2259"/>
                  </a:lnTo>
                  <a:lnTo>
                    <a:pt x="2220" y="2270"/>
                  </a:lnTo>
                  <a:lnTo>
                    <a:pt x="2211" y="2281"/>
                  </a:lnTo>
                  <a:lnTo>
                    <a:pt x="2205" y="2290"/>
                  </a:lnTo>
                  <a:lnTo>
                    <a:pt x="2200" y="2301"/>
                  </a:lnTo>
                  <a:lnTo>
                    <a:pt x="2195" y="2310"/>
                  </a:lnTo>
                  <a:lnTo>
                    <a:pt x="2189" y="2318"/>
                  </a:lnTo>
                  <a:lnTo>
                    <a:pt x="2181" y="2323"/>
                  </a:lnTo>
                  <a:lnTo>
                    <a:pt x="2167" y="2326"/>
                  </a:lnTo>
                  <a:lnTo>
                    <a:pt x="2157" y="2331"/>
                  </a:lnTo>
                  <a:lnTo>
                    <a:pt x="2149" y="2337"/>
                  </a:lnTo>
                  <a:lnTo>
                    <a:pt x="2147" y="2343"/>
                  </a:lnTo>
                  <a:lnTo>
                    <a:pt x="2147" y="2351"/>
                  </a:lnTo>
                  <a:lnTo>
                    <a:pt x="2149" y="2362"/>
                  </a:lnTo>
                  <a:lnTo>
                    <a:pt x="2146" y="2374"/>
                  </a:lnTo>
                  <a:lnTo>
                    <a:pt x="2140" y="2385"/>
                  </a:lnTo>
                  <a:lnTo>
                    <a:pt x="2133" y="2394"/>
                  </a:lnTo>
                  <a:lnTo>
                    <a:pt x="2127" y="2407"/>
                  </a:lnTo>
                  <a:lnTo>
                    <a:pt x="2122" y="2421"/>
                  </a:lnTo>
                  <a:lnTo>
                    <a:pt x="2118" y="2432"/>
                  </a:lnTo>
                  <a:lnTo>
                    <a:pt x="2115" y="2436"/>
                  </a:lnTo>
                  <a:lnTo>
                    <a:pt x="2110" y="2439"/>
                  </a:lnTo>
                  <a:lnTo>
                    <a:pt x="2101" y="2438"/>
                  </a:lnTo>
                  <a:lnTo>
                    <a:pt x="2087" y="2436"/>
                  </a:lnTo>
                  <a:lnTo>
                    <a:pt x="2066" y="2433"/>
                  </a:lnTo>
                  <a:lnTo>
                    <a:pt x="2046" y="2427"/>
                  </a:lnTo>
                  <a:lnTo>
                    <a:pt x="2029" y="2421"/>
                  </a:lnTo>
                  <a:lnTo>
                    <a:pt x="2015" y="2418"/>
                  </a:lnTo>
                  <a:lnTo>
                    <a:pt x="2006" y="2419"/>
                  </a:lnTo>
                  <a:lnTo>
                    <a:pt x="1997" y="2421"/>
                  </a:lnTo>
                  <a:lnTo>
                    <a:pt x="1980" y="2424"/>
                  </a:lnTo>
                  <a:lnTo>
                    <a:pt x="1959" y="2425"/>
                  </a:lnTo>
                  <a:lnTo>
                    <a:pt x="1936" y="2425"/>
                  </a:lnTo>
                  <a:lnTo>
                    <a:pt x="1914" y="2427"/>
                  </a:lnTo>
                  <a:lnTo>
                    <a:pt x="1896" y="2428"/>
                  </a:lnTo>
                  <a:lnTo>
                    <a:pt x="1883" y="2432"/>
                  </a:lnTo>
                  <a:lnTo>
                    <a:pt x="1865" y="2435"/>
                  </a:lnTo>
                  <a:lnTo>
                    <a:pt x="1851" y="2436"/>
                  </a:lnTo>
                  <a:lnTo>
                    <a:pt x="1837" y="2436"/>
                  </a:lnTo>
                  <a:lnTo>
                    <a:pt x="1827" y="2438"/>
                  </a:lnTo>
                  <a:lnTo>
                    <a:pt x="1816" y="2439"/>
                  </a:lnTo>
                  <a:lnTo>
                    <a:pt x="1804" y="2442"/>
                  </a:lnTo>
                  <a:lnTo>
                    <a:pt x="1793" y="2444"/>
                  </a:lnTo>
                  <a:lnTo>
                    <a:pt x="1785" y="2442"/>
                  </a:lnTo>
                  <a:lnTo>
                    <a:pt x="1784" y="2438"/>
                  </a:lnTo>
                  <a:lnTo>
                    <a:pt x="1788" y="2427"/>
                  </a:lnTo>
                  <a:lnTo>
                    <a:pt x="1798" y="2418"/>
                  </a:lnTo>
                  <a:lnTo>
                    <a:pt x="1812" y="2410"/>
                  </a:lnTo>
                  <a:lnTo>
                    <a:pt x="1824" y="2407"/>
                  </a:lnTo>
                  <a:lnTo>
                    <a:pt x="1833" y="2405"/>
                  </a:lnTo>
                  <a:lnTo>
                    <a:pt x="1841" y="2405"/>
                  </a:lnTo>
                  <a:lnTo>
                    <a:pt x="1847" y="2402"/>
                  </a:lnTo>
                  <a:lnTo>
                    <a:pt x="1851" y="2394"/>
                  </a:lnTo>
                  <a:lnTo>
                    <a:pt x="1851" y="2388"/>
                  </a:lnTo>
                  <a:lnTo>
                    <a:pt x="1851" y="2382"/>
                  </a:lnTo>
                  <a:lnTo>
                    <a:pt x="1847" y="2377"/>
                  </a:lnTo>
                  <a:lnTo>
                    <a:pt x="1844" y="2373"/>
                  </a:lnTo>
                  <a:lnTo>
                    <a:pt x="1841" y="2369"/>
                  </a:lnTo>
                  <a:lnTo>
                    <a:pt x="1837" y="2368"/>
                  </a:lnTo>
                  <a:lnTo>
                    <a:pt x="1833" y="2368"/>
                  </a:lnTo>
                  <a:lnTo>
                    <a:pt x="1829" y="2369"/>
                  </a:lnTo>
                  <a:lnTo>
                    <a:pt x="1820" y="2376"/>
                  </a:lnTo>
                  <a:lnTo>
                    <a:pt x="1807" y="2382"/>
                  </a:lnTo>
                  <a:lnTo>
                    <a:pt x="1795" y="2388"/>
                  </a:lnTo>
                  <a:lnTo>
                    <a:pt x="1784" y="2390"/>
                  </a:lnTo>
                  <a:lnTo>
                    <a:pt x="1776" y="2391"/>
                  </a:lnTo>
                  <a:lnTo>
                    <a:pt x="1770" y="2396"/>
                  </a:lnTo>
                  <a:lnTo>
                    <a:pt x="1764" y="2399"/>
                  </a:lnTo>
                  <a:lnTo>
                    <a:pt x="1757" y="2399"/>
                  </a:lnTo>
                  <a:lnTo>
                    <a:pt x="1751" y="2391"/>
                  </a:lnTo>
                  <a:lnTo>
                    <a:pt x="1742" y="2373"/>
                  </a:lnTo>
                  <a:lnTo>
                    <a:pt x="1737" y="2354"/>
                  </a:lnTo>
                  <a:lnTo>
                    <a:pt x="1731" y="2337"/>
                  </a:lnTo>
                  <a:lnTo>
                    <a:pt x="1728" y="2329"/>
                  </a:lnTo>
                  <a:lnTo>
                    <a:pt x="1723" y="2324"/>
                  </a:lnTo>
                  <a:lnTo>
                    <a:pt x="1720" y="2320"/>
                  </a:lnTo>
                  <a:lnTo>
                    <a:pt x="1722" y="2315"/>
                  </a:lnTo>
                  <a:lnTo>
                    <a:pt x="1725" y="2307"/>
                  </a:lnTo>
                  <a:lnTo>
                    <a:pt x="1731" y="2298"/>
                  </a:lnTo>
                  <a:lnTo>
                    <a:pt x="1734" y="2289"/>
                  </a:lnTo>
                  <a:lnTo>
                    <a:pt x="1734" y="2281"/>
                  </a:lnTo>
                  <a:lnTo>
                    <a:pt x="1733" y="2276"/>
                  </a:lnTo>
                  <a:lnTo>
                    <a:pt x="1725" y="2275"/>
                  </a:lnTo>
                  <a:lnTo>
                    <a:pt x="1711" y="2281"/>
                  </a:lnTo>
                  <a:lnTo>
                    <a:pt x="1695" y="2289"/>
                  </a:lnTo>
                  <a:lnTo>
                    <a:pt x="1684" y="2298"/>
                  </a:lnTo>
                  <a:lnTo>
                    <a:pt x="1678" y="2310"/>
                  </a:lnTo>
                  <a:lnTo>
                    <a:pt x="1673" y="2324"/>
                  </a:lnTo>
                  <a:lnTo>
                    <a:pt x="1670" y="2338"/>
                  </a:lnTo>
                  <a:lnTo>
                    <a:pt x="1667" y="2346"/>
                  </a:lnTo>
                  <a:lnTo>
                    <a:pt x="1660" y="2355"/>
                  </a:lnTo>
                  <a:lnTo>
                    <a:pt x="1650" y="2368"/>
                  </a:lnTo>
                  <a:lnTo>
                    <a:pt x="1641" y="2380"/>
                  </a:lnTo>
                  <a:lnTo>
                    <a:pt x="1633" y="2391"/>
                  </a:lnTo>
                  <a:lnTo>
                    <a:pt x="1630" y="2404"/>
                  </a:lnTo>
                  <a:lnTo>
                    <a:pt x="1632" y="2413"/>
                  </a:lnTo>
                  <a:lnTo>
                    <a:pt x="1641" y="2428"/>
                  </a:lnTo>
                  <a:lnTo>
                    <a:pt x="1650" y="2439"/>
                  </a:lnTo>
                  <a:lnTo>
                    <a:pt x="1666" y="2449"/>
                  </a:lnTo>
                  <a:lnTo>
                    <a:pt x="1681" y="2456"/>
                  </a:lnTo>
                  <a:lnTo>
                    <a:pt x="1694" y="2466"/>
                  </a:lnTo>
                  <a:lnTo>
                    <a:pt x="1708" y="2475"/>
                  </a:lnTo>
                  <a:lnTo>
                    <a:pt x="1717" y="2478"/>
                  </a:lnTo>
                  <a:lnTo>
                    <a:pt x="1726" y="2481"/>
                  </a:lnTo>
                  <a:lnTo>
                    <a:pt x="1734" y="2483"/>
                  </a:lnTo>
                  <a:lnTo>
                    <a:pt x="1739" y="2487"/>
                  </a:lnTo>
                  <a:lnTo>
                    <a:pt x="1740" y="2494"/>
                  </a:lnTo>
                  <a:lnTo>
                    <a:pt x="1739" y="2506"/>
                  </a:lnTo>
                  <a:lnTo>
                    <a:pt x="1739" y="2517"/>
                  </a:lnTo>
                  <a:lnTo>
                    <a:pt x="1740" y="2531"/>
                  </a:lnTo>
                  <a:lnTo>
                    <a:pt x="1740" y="2542"/>
                  </a:lnTo>
                  <a:lnTo>
                    <a:pt x="1740" y="2551"/>
                  </a:lnTo>
                  <a:lnTo>
                    <a:pt x="1739" y="2557"/>
                  </a:lnTo>
                  <a:lnTo>
                    <a:pt x="1736" y="2562"/>
                  </a:lnTo>
                  <a:lnTo>
                    <a:pt x="1728" y="2562"/>
                  </a:lnTo>
                  <a:lnTo>
                    <a:pt x="1717" y="2557"/>
                  </a:lnTo>
                  <a:lnTo>
                    <a:pt x="1706" y="2551"/>
                  </a:lnTo>
                  <a:lnTo>
                    <a:pt x="1695" y="2545"/>
                  </a:lnTo>
                  <a:lnTo>
                    <a:pt x="1684" y="2545"/>
                  </a:lnTo>
                  <a:lnTo>
                    <a:pt x="1667" y="2548"/>
                  </a:lnTo>
                  <a:lnTo>
                    <a:pt x="1652" y="2551"/>
                  </a:lnTo>
                  <a:lnTo>
                    <a:pt x="1638" y="2556"/>
                  </a:lnTo>
                  <a:lnTo>
                    <a:pt x="1622" y="2564"/>
                  </a:lnTo>
                  <a:lnTo>
                    <a:pt x="1607" y="2570"/>
                  </a:lnTo>
                  <a:lnTo>
                    <a:pt x="1593" y="2577"/>
                  </a:lnTo>
                  <a:lnTo>
                    <a:pt x="1580" y="2588"/>
                  </a:lnTo>
                  <a:lnTo>
                    <a:pt x="1571" y="2601"/>
                  </a:lnTo>
                  <a:lnTo>
                    <a:pt x="1566" y="2612"/>
                  </a:lnTo>
                  <a:lnTo>
                    <a:pt x="1568" y="2624"/>
                  </a:lnTo>
                  <a:lnTo>
                    <a:pt x="1568" y="2635"/>
                  </a:lnTo>
                  <a:lnTo>
                    <a:pt x="1566" y="2646"/>
                  </a:lnTo>
                  <a:lnTo>
                    <a:pt x="1560" y="2654"/>
                  </a:lnTo>
                  <a:lnTo>
                    <a:pt x="1551" y="2658"/>
                  </a:lnTo>
                  <a:lnTo>
                    <a:pt x="1540" y="2666"/>
                  </a:lnTo>
                  <a:lnTo>
                    <a:pt x="1529" y="2677"/>
                  </a:lnTo>
                  <a:lnTo>
                    <a:pt x="1517" y="2694"/>
                  </a:lnTo>
                  <a:lnTo>
                    <a:pt x="1507" y="2708"/>
                  </a:lnTo>
                  <a:lnTo>
                    <a:pt x="1498" y="2723"/>
                  </a:lnTo>
                  <a:lnTo>
                    <a:pt x="1492" y="2734"/>
                  </a:lnTo>
                  <a:lnTo>
                    <a:pt x="1484" y="2747"/>
                  </a:lnTo>
                  <a:lnTo>
                    <a:pt x="1476" y="2758"/>
                  </a:lnTo>
                  <a:lnTo>
                    <a:pt x="1472" y="2767"/>
                  </a:lnTo>
                  <a:lnTo>
                    <a:pt x="1467" y="2773"/>
                  </a:lnTo>
                  <a:lnTo>
                    <a:pt x="1465" y="2782"/>
                  </a:lnTo>
                  <a:lnTo>
                    <a:pt x="1462" y="2793"/>
                  </a:lnTo>
                  <a:lnTo>
                    <a:pt x="1453" y="2806"/>
                  </a:lnTo>
                  <a:lnTo>
                    <a:pt x="1442" y="2817"/>
                  </a:lnTo>
                  <a:lnTo>
                    <a:pt x="1433" y="2824"/>
                  </a:lnTo>
                  <a:lnTo>
                    <a:pt x="1420" y="2829"/>
                  </a:lnTo>
                  <a:lnTo>
                    <a:pt x="1411" y="2831"/>
                  </a:lnTo>
                  <a:lnTo>
                    <a:pt x="1402" y="2831"/>
                  </a:lnTo>
                  <a:lnTo>
                    <a:pt x="1391" y="2827"/>
                  </a:lnTo>
                  <a:lnTo>
                    <a:pt x="1377" y="2823"/>
                  </a:lnTo>
                  <a:lnTo>
                    <a:pt x="1366" y="2820"/>
                  </a:lnTo>
                  <a:lnTo>
                    <a:pt x="1358" y="2820"/>
                  </a:lnTo>
                  <a:lnTo>
                    <a:pt x="1350" y="2823"/>
                  </a:lnTo>
                  <a:lnTo>
                    <a:pt x="1344" y="2823"/>
                  </a:lnTo>
                  <a:lnTo>
                    <a:pt x="1338" y="2820"/>
                  </a:lnTo>
                  <a:lnTo>
                    <a:pt x="1332" y="2812"/>
                  </a:lnTo>
                  <a:lnTo>
                    <a:pt x="1318" y="2798"/>
                  </a:lnTo>
                  <a:lnTo>
                    <a:pt x="1305" y="2787"/>
                  </a:lnTo>
                  <a:lnTo>
                    <a:pt x="1296" y="2778"/>
                  </a:lnTo>
                  <a:lnTo>
                    <a:pt x="1291" y="2768"/>
                  </a:lnTo>
                  <a:lnTo>
                    <a:pt x="1293" y="2761"/>
                  </a:lnTo>
                  <a:lnTo>
                    <a:pt x="1294" y="2756"/>
                  </a:lnTo>
                  <a:lnTo>
                    <a:pt x="1294" y="2750"/>
                  </a:lnTo>
                  <a:lnTo>
                    <a:pt x="1294" y="2744"/>
                  </a:lnTo>
                  <a:lnTo>
                    <a:pt x="1288" y="2736"/>
                  </a:lnTo>
                  <a:lnTo>
                    <a:pt x="1277" y="2728"/>
                  </a:lnTo>
                  <a:lnTo>
                    <a:pt x="1267" y="2720"/>
                  </a:lnTo>
                  <a:lnTo>
                    <a:pt x="1256" y="2714"/>
                  </a:lnTo>
                  <a:lnTo>
                    <a:pt x="1246" y="2703"/>
                  </a:lnTo>
                  <a:lnTo>
                    <a:pt x="1239" y="2694"/>
                  </a:lnTo>
                  <a:lnTo>
                    <a:pt x="1234" y="2685"/>
                  </a:lnTo>
                  <a:lnTo>
                    <a:pt x="1229" y="2675"/>
                  </a:lnTo>
                  <a:lnTo>
                    <a:pt x="1229" y="2663"/>
                  </a:lnTo>
                  <a:lnTo>
                    <a:pt x="1229" y="2647"/>
                  </a:lnTo>
                  <a:lnTo>
                    <a:pt x="1226" y="2633"/>
                  </a:lnTo>
                  <a:lnTo>
                    <a:pt x="1225" y="2618"/>
                  </a:lnTo>
                  <a:lnTo>
                    <a:pt x="1228" y="2602"/>
                  </a:lnTo>
                  <a:lnTo>
                    <a:pt x="1231" y="2587"/>
                  </a:lnTo>
                  <a:lnTo>
                    <a:pt x="1229" y="2574"/>
                  </a:lnTo>
                  <a:lnTo>
                    <a:pt x="1225" y="2564"/>
                  </a:lnTo>
                  <a:lnTo>
                    <a:pt x="1218" y="2556"/>
                  </a:lnTo>
                  <a:lnTo>
                    <a:pt x="1215" y="2554"/>
                  </a:lnTo>
                  <a:lnTo>
                    <a:pt x="1212" y="2551"/>
                  </a:lnTo>
                  <a:lnTo>
                    <a:pt x="1209" y="2548"/>
                  </a:lnTo>
                  <a:lnTo>
                    <a:pt x="1206" y="2546"/>
                  </a:lnTo>
                  <a:lnTo>
                    <a:pt x="1206" y="2543"/>
                  </a:lnTo>
                  <a:lnTo>
                    <a:pt x="1206" y="2542"/>
                  </a:lnTo>
                  <a:lnTo>
                    <a:pt x="1207" y="2539"/>
                  </a:lnTo>
                  <a:lnTo>
                    <a:pt x="1211" y="2536"/>
                  </a:lnTo>
                  <a:lnTo>
                    <a:pt x="1217" y="2534"/>
                  </a:lnTo>
                  <a:lnTo>
                    <a:pt x="1234" y="2528"/>
                  </a:lnTo>
                  <a:lnTo>
                    <a:pt x="1248" y="2523"/>
                  </a:lnTo>
                  <a:lnTo>
                    <a:pt x="1262" y="2517"/>
                  </a:lnTo>
                  <a:lnTo>
                    <a:pt x="1273" y="2511"/>
                  </a:lnTo>
                  <a:lnTo>
                    <a:pt x="1285" y="2504"/>
                  </a:lnTo>
                  <a:lnTo>
                    <a:pt x="1296" y="2497"/>
                  </a:lnTo>
                  <a:lnTo>
                    <a:pt x="1302" y="2484"/>
                  </a:lnTo>
                  <a:lnTo>
                    <a:pt x="1307" y="2473"/>
                  </a:lnTo>
                  <a:lnTo>
                    <a:pt x="1313" y="2463"/>
                  </a:lnTo>
                  <a:lnTo>
                    <a:pt x="1318" y="2452"/>
                  </a:lnTo>
                  <a:lnTo>
                    <a:pt x="1319" y="2438"/>
                  </a:lnTo>
                  <a:lnTo>
                    <a:pt x="1319" y="2424"/>
                  </a:lnTo>
                  <a:lnTo>
                    <a:pt x="1319" y="2413"/>
                  </a:lnTo>
                  <a:lnTo>
                    <a:pt x="1316" y="2405"/>
                  </a:lnTo>
                  <a:lnTo>
                    <a:pt x="1307" y="2400"/>
                  </a:lnTo>
                  <a:lnTo>
                    <a:pt x="1293" y="2400"/>
                  </a:lnTo>
                  <a:lnTo>
                    <a:pt x="1277" y="2402"/>
                  </a:lnTo>
                  <a:lnTo>
                    <a:pt x="1262" y="2407"/>
                  </a:lnTo>
                  <a:lnTo>
                    <a:pt x="1248" y="2413"/>
                  </a:lnTo>
                  <a:lnTo>
                    <a:pt x="1237" y="2418"/>
                  </a:lnTo>
                  <a:lnTo>
                    <a:pt x="1225" y="2422"/>
                  </a:lnTo>
                  <a:lnTo>
                    <a:pt x="1212" y="2425"/>
                  </a:lnTo>
                  <a:lnTo>
                    <a:pt x="1201" y="2424"/>
                  </a:lnTo>
                  <a:lnTo>
                    <a:pt x="1192" y="2418"/>
                  </a:lnTo>
                  <a:lnTo>
                    <a:pt x="1178" y="2404"/>
                  </a:lnTo>
                  <a:lnTo>
                    <a:pt x="1162" y="2393"/>
                  </a:lnTo>
                  <a:lnTo>
                    <a:pt x="1150" y="2385"/>
                  </a:lnTo>
                  <a:lnTo>
                    <a:pt x="1141" y="2379"/>
                  </a:lnTo>
                  <a:lnTo>
                    <a:pt x="1130" y="2371"/>
                  </a:lnTo>
                  <a:lnTo>
                    <a:pt x="1117" y="2363"/>
                  </a:lnTo>
                  <a:lnTo>
                    <a:pt x="1105" y="2360"/>
                  </a:lnTo>
                  <a:lnTo>
                    <a:pt x="1091" y="2363"/>
                  </a:lnTo>
                  <a:lnTo>
                    <a:pt x="1075" y="2369"/>
                  </a:lnTo>
                  <a:lnTo>
                    <a:pt x="1057" y="2377"/>
                  </a:lnTo>
                  <a:lnTo>
                    <a:pt x="1038" y="2382"/>
                  </a:lnTo>
                  <a:lnTo>
                    <a:pt x="1018" y="2385"/>
                  </a:lnTo>
                  <a:lnTo>
                    <a:pt x="999" y="2391"/>
                  </a:lnTo>
                  <a:lnTo>
                    <a:pt x="985" y="2397"/>
                  </a:lnTo>
                  <a:lnTo>
                    <a:pt x="978" y="2405"/>
                  </a:lnTo>
                  <a:lnTo>
                    <a:pt x="970" y="2414"/>
                  </a:lnTo>
                  <a:lnTo>
                    <a:pt x="962" y="2421"/>
                  </a:lnTo>
                  <a:lnTo>
                    <a:pt x="951" y="2424"/>
                  </a:lnTo>
                  <a:lnTo>
                    <a:pt x="940" y="2424"/>
                  </a:lnTo>
                  <a:lnTo>
                    <a:pt x="928" y="2422"/>
                  </a:lnTo>
                  <a:lnTo>
                    <a:pt x="919" y="2421"/>
                  </a:lnTo>
                  <a:lnTo>
                    <a:pt x="909" y="2422"/>
                  </a:lnTo>
                  <a:lnTo>
                    <a:pt x="905" y="2427"/>
                  </a:lnTo>
                  <a:lnTo>
                    <a:pt x="905" y="2435"/>
                  </a:lnTo>
                  <a:lnTo>
                    <a:pt x="906" y="2441"/>
                  </a:lnTo>
                  <a:lnTo>
                    <a:pt x="908" y="2449"/>
                  </a:lnTo>
                  <a:lnTo>
                    <a:pt x="909" y="2455"/>
                  </a:lnTo>
                  <a:lnTo>
                    <a:pt x="906" y="2461"/>
                  </a:lnTo>
                  <a:lnTo>
                    <a:pt x="897" y="2466"/>
                  </a:lnTo>
                  <a:lnTo>
                    <a:pt x="883" y="2472"/>
                  </a:lnTo>
                  <a:lnTo>
                    <a:pt x="870" y="2477"/>
                  </a:lnTo>
                  <a:lnTo>
                    <a:pt x="860" y="2480"/>
                  </a:lnTo>
                  <a:lnTo>
                    <a:pt x="852" y="2480"/>
                  </a:lnTo>
                  <a:lnTo>
                    <a:pt x="846" y="2477"/>
                  </a:lnTo>
                  <a:lnTo>
                    <a:pt x="844" y="2472"/>
                  </a:lnTo>
                  <a:lnTo>
                    <a:pt x="842" y="2467"/>
                  </a:lnTo>
                  <a:lnTo>
                    <a:pt x="841" y="2464"/>
                  </a:lnTo>
                  <a:lnTo>
                    <a:pt x="838" y="2461"/>
                  </a:lnTo>
                  <a:lnTo>
                    <a:pt x="836" y="2458"/>
                  </a:lnTo>
                  <a:lnTo>
                    <a:pt x="833" y="2456"/>
                  </a:lnTo>
                  <a:lnTo>
                    <a:pt x="830" y="2455"/>
                  </a:lnTo>
                  <a:lnTo>
                    <a:pt x="827" y="2455"/>
                  </a:lnTo>
                  <a:lnTo>
                    <a:pt x="811" y="2458"/>
                  </a:lnTo>
                  <a:lnTo>
                    <a:pt x="796" y="2464"/>
                  </a:lnTo>
                  <a:lnTo>
                    <a:pt x="783" y="2472"/>
                  </a:lnTo>
                  <a:lnTo>
                    <a:pt x="780" y="2475"/>
                  </a:lnTo>
                  <a:lnTo>
                    <a:pt x="777" y="2475"/>
                  </a:lnTo>
                  <a:lnTo>
                    <a:pt x="776" y="2475"/>
                  </a:lnTo>
                  <a:lnTo>
                    <a:pt x="771" y="2475"/>
                  </a:lnTo>
                  <a:lnTo>
                    <a:pt x="765" y="2475"/>
                  </a:lnTo>
                  <a:lnTo>
                    <a:pt x="754" y="2480"/>
                  </a:lnTo>
                  <a:lnTo>
                    <a:pt x="740" y="2487"/>
                  </a:lnTo>
                  <a:lnTo>
                    <a:pt x="731" y="2497"/>
                  </a:lnTo>
                  <a:lnTo>
                    <a:pt x="724" y="2506"/>
                  </a:lnTo>
                  <a:lnTo>
                    <a:pt x="718" y="2512"/>
                  </a:lnTo>
                  <a:lnTo>
                    <a:pt x="713" y="2515"/>
                  </a:lnTo>
                  <a:lnTo>
                    <a:pt x="707" y="2512"/>
                  </a:lnTo>
                  <a:lnTo>
                    <a:pt x="700" y="2508"/>
                  </a:lnTo>
                  <a:lnTo>
                    <a:pt x="692" y="2503"/>
                  </a:lnTo>
                  <a:lnTo>
                    <a:pt x="686" y="2501"/>
                  </a:lnTo>
                  <a:lnTo>
                    <a:pt x="681" y="2504"/>
                  </a:lnTo>
                  <a:lnTo>
                    <a:pt x="678" y="2514"/>
                  </a:lnTo>
                  <a:lnTo>
                    <a:pt x="675" y="2525"/>
                  </a:lnTo>
                  <a:lnTo>
                    <a:pt x="672" y="2532"/>
                  </a:lnTo>
                  <a:lnTo>
                    <a:pt x="665" y="2536"/>
                  </a:lnTo>
                  <a:lnTo>
                    <a:pt x="658" y="2539"/>
                  </a:lnTo>
                  <a:lnTo>
                    <a:pt x="648" y="2545"/>
                  </a:lnTo>
                  <a:lnTo>
                    <a:pt x="639" y="2553"/>
                  </a:lnTo>
                  <a:lnTo>
                    <a:pt x="628" y="2559"/>
                  </a:lnTo>
                  <a:lnTo>
                    <a:pt x="620" y="2560"/>
                  </a:lnTo>
                  <a:lnTo>
                    <a:pt x="616" y="2557"/>
                  </a:lnTo>
                  <a:lnTo>
                    <a:pt x="613" y="2542"/>
                  </a:lnTo>
                  <a:lnTo>
                    <a:pt x="616" y="2528"/>
                  </a:lnTo>
                  <a:lnTo>
                    <a:pt x="622" y="2517"/>
                  </a:lnTo>
                  <a:lnTo>
                    <a:pt x="622" y="2514"/>
                  </a:lnTo>
                  <a:lnTo>
                    <a:pt x="616" y="2512"/>
                  </a:lnTo>
                  <a:lnTo>
                    <a:pt x="606" y="2514"/>
                  </a:lnTo>
                  <a:lnTo>
                    <a:pt x="595" y="2515"/>
                  </a:lnTo>
                  <a:lnTo>
                    <a:pt x="586" y="2517"/>
                  </a:lnTo>
                  <a:lnTo>
                    <a:pt x="577" y="2522"/>
                  </a:lnTo>
                  <a:lnTo>
                    <a:pt x="569" y="2529"/>
                  </a:lnTo>
                  <a:lnTo>
                    <a:pt x="560" y="2537"/>
                  </a:lnTo>
                  <a:lnTo>
                    <a:pt x="549" y="2545"/>
                  </a:lnTo>
                  <a:lnTo>
                    <a:pt x="536" y="2548"/>
                  </a:lnTo>
                  <a:lnTo>
                    <a:pt x="524" y="2550"/>
                  </a:lnTo>
                  <a:lnTo>
                    <a:pt x="513" y="2551"/>
                  </a:lnTo>
                  <a:lnTo>
                    <a:pt x="505" y="2551"/>
                  </a:lnTo>
                  <a:lnTo>
                    <a:pt x="499" y="2550"/>
                  </a:lnTo>
                  <a:lnTo>
                    <a:pt x="494" y="2543"/>
                  </a:lnTo>
                  <a:lnTo>
                    <a:pt x="490" y="2531"/>
                  </a:lnTo>
                  <a:lnTo>
                    <a:pt x="487" y="2518"/>
                  </a:lnTo>
                  <a:lnTo>
                    <a:pt x="480" y="2509"/>
                  </a:lnTo>
                  <a:lnTo>
                    <a:pt x="476" y="2504"/>
                  </a:lnTo>
                  <a:lnTo>
                    <a:pt x="467" y="2501"/>
                  </a:lnTo>
                  <a:lnTo>
                    <a:pt x="457" y="2500"/>
                  </a:lnTo>
                  <a:lnTo>
                    <a:pt x="446" y="2503"/>
                  </a:lnTo>
                  <a:lnTo>
                    <a:pt x="435" y="2511"/>
                  </a:lnTo>
                  <a:lnTo>
                    <a:pt x="425" y="2523"/>
                  </a:lnTo>
                  <a:lnTo>
                    <a:pt x="412" y="2534"/>
                  </a:lnTo>
                  <a:lnTo>
                    <a:pt x="404" y="2545"/>
                  </a:lnTo>
                  <a:lnTo>
                    <a:pt x="400" y="2554"/>
                  </a:lnTo>
                  <a:lnTo>
                    <a:pt x="398" y="2562"/>
                  </a:lnTo>
                  <a:lnTo>
                    <a:pt x="397" y="2570"/>
                  </a:lnTo>
                  <a:lnTo>
                    <a:pt x="392" y="2581"/>
                  </a:lnTo>
                  <a:lnTo>
                    <a:pt x="386" y="2598"/>
                  </a:lnTo>
                  <a:lnTo>
                    <a:pt x="381" y="2616"/>
                  </a:lnTo>
                  <a:lnTo>
                    <a:pt x="378" y="2630"/>
                  </a:lnTo>
                  <a:lnTo>
                    <a:pt x="376" y="2641"/>
                  </a:lnTo>
                  <a:lnTo>
                    <a:pt x="373" y="2644"/>
                  </a:lnTo>
                  <a:lnTo>
                    <a:pt x="369" y="2647"/>
                  </a:lnTo>
                  <a:lnTo>
                    <a:pt x="361" y="2652"/>
                  </a:lnTo>
                  <a:lnTo>
                    <a:pt x="352" y="2655"/>
                  </a:lnTo>
                  <a:lnTo>
                    <a:pt x="341" y="2655"/>
                  </a:lnTo>
                  <a:lnTo>
                    <a:pt x="331" y="2650"/>
                  </a:lnTo>
                  <a:lnTo>
                    <a:pt x="310" y="2632"/>
                  </a:lnTo>
                  <a:lnTo>
                    <a:pt x="293" y="2616"/>
                  </a:lnTo>
                  <a:lnTo>
                    <a:pt x="285" y="2607"/>
                  </a:lnTo>
                  <a:lnTo>
                    <a:pt x="280" y="2601"/>
                  </a:lnTo>
                  <a:lnTo>
                    <a:pt x="272" y="2595"/>
                  </a:lnTo>
                  <a:lnTo>
                    <a:pt x="263" y="2595"/>
                  </a:lnTo>
                  <a:lnTo>
                    <a:pt x="254" y="2596"/>
                  </a:lnTo>
                  <a:lnTo>
                    <a:pt x="241" y="2595"/>
                  </a:lnTo>
                  <a:lnTo>
                    <a:pt x="229" y="2593"/>
                  </a:lnTo>
                  <a:lnTo>
                    <a:pt x="218" y="2593"/>
                  </a:lnTo>
                  <a:lnTo>
                    <a:pt x="212" y="2598"/>
                  </a:lnTo>
                  <a:lnTo>
                    <a:pt x="210" y="2599"/>
                  </a:lnTo>
                  <a:lnTo>
                    <a:pt x="209" y="2602"/>
                  </a:lnTo>
                  <a:lnTo>
                    <a:pt x="209" y="2605"/>
                  </a:lnTo>
                  <a:lnTo>
                    <a:pt x="209" y="2609"/>
                  </a:lnTo>
                  <a:lnTo>
                    <a:pt x="210" y="2612"/>
                  </a:lnTo>
                  <a:lnTo>
                    <a:pt x="210" y="2613"/>
                  </a:lnTo>
                  <a:lnTo>
                    <a:pt x="210" y="2616"/>
                  </a:lnTo>
                  <a:lnTo>
                    <a:pt x="210" y="2618"/>
                  </a:lnTo>
                  <a:lnTo>
                    <a:pt x="210" y="2619"/>
                  </a:lnTo>
                  <a:lnTo>
                    <a:pt x="209" y="2619"/>
                  </a:lnTo>
                  <a:lnTo>
                    <a:pt x="206" y="2619"/>
                  </a:lnTo>
                  <a:lnTo>
                    <a:pt x="202" y="2618"/>
                  </a:lnTo>
                  <a:lnTo>
                    <a:pt x="193" y="2612"/>
                  </a:lnTo>
                  <a:lnTo>
                    <a:pt x="188" y="2607"/>
                  </a:lnTo>
                  <a:lnTo>
                    <a:pt x="184" y="2602"/>
                  </a:lnTo>
                  <a:lnTo>
                    <a:pt x="179" y="2601"/>
                  </a:lnTo>
                  <a:lnTo>
                    <a:pt x="171" y="2602"/>
                  </a:lnTo>
                  <a:lnTo>
                    <a:pt x="164" y="2607"/>
                  </a:lnTo>
                  <a:lnTo>
                    <a:pt x="159" y="2612"/>
                  </a:lnTo>
                  <a:lnTo>
                    <a:pt x="156" y="2618"/>
                  </a:lnTo>
                  <a:lnTo>
                    <a:pt x="151" y="2623"/>
                  </a:lnTo>
                  <a:lnTo>
                    <a:pt x="143" y="2623"/>
                  </a:lnTo>
                  <a:lnTo>
                    <a:pt x="137" y="2623"/>
                  </a:lnTo>
                  <a:lnTo>
                    <a:pt x="133" y="2626"/>
                  </a:lnTo>
                  <a:lnTo>
                    <a:pt x="129" y="2630"/>
                  </a:lnTo>
                  <a:lnTo>
                    <a:pt x="126" y="2635"/>
                  </a:lnTo>
                  <a:lnTo>
                    <a:pt x="123" y="2635"/>
                  </a:lnTo>
                  <a:lnTo>
                    <a:pt x="117" y="2632"/>
                  </a:lnTo>
                  <a:lnTo>
                    <a:pt x="103" y="2624"/>
                  </a:lnTo>
                  <a:lnTo>
                    <a:pt x="91" y="2618"/>
                  </a:lnTo>
                  <a:lnTo>
                    <a:pt x="78" y="2610"/>
                  </a:lnTo>
                  <a:lnTo>
                    <a:pt x="67" y="2601"/>
                  </a:lnTo>
                  <a:lnTo>
                    <a:pt x="64" y="2596"/>
                  </a:lnTo>
                  <a:lnTo>
                    <a:pt x="60" y="2591"/>
                  </a:lnTo>
                  <a:lnTo>
                    <a:pt x="56" y="2587"/>
                  </a:lnTo>
                  <a:lnTo>
                    <a:pt x="53" y="2584"/>
                  </a:lnTo>
                  <a:lnTo>
                    <a:pt x="50" y="2582"/>
                  </a:lnTo>
                  <a:lnTo>
                    <a:pt x="49" y="2581"/>
                  </a:lnTo>
                  <a:lnTo>
                    <a:pt x="46" y="2582"/>
                  </a:lnTo>
                  <a:lnTo>
                    <a:pt x="44" y="2584"/>
                  </a:lnTo>
                  <a:lnTo>
                    <a:pt x="41" y="2591"/>
                  </a:lnTo>
                  <a:lnTo>
                    <a:pt x="38" y="2601"/>
                  </a:lnTo>
                  <a:lnTo>
                    <a:pt x="33" y="2609"/>
                  </a:lnTo>
                  <a:lnTo>
                    <a:pt x="30" y="2610"/>
                  </a:lnTo>
                  <a:lnTo>
                    <a:pt x="25" y="2610"/>
                  </a:lnTo>
                  <a:lnTo>
                    <a:pt x="22" y="2610"/>
                  </a:lnTo>
                  <a:lnTo>
                    <a:pt x="19" y="2610"/>
                  </a:lnTo>
                  <a:lnTo>
                    <a:pt x="18" y="2610"/>
                  </a:lnTo>
                </a:path>
              </a:pathLst>
            </a:custGeom>
            <a:solidFill>
              <a:srgbClr val="D7B46D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784" name="Freeform 31"/>
            <p:cNvSpPr>
              <a:spLocks/>
            </p:cNvSpPr>
            <p:nvPr/>
          </p:nvSpPr>
          <p:spPr bwMode="gray">
            <a:xfrm>
              <a:off x="2330" y="2963"/>
              <a:ext cx="56" cy="74"/>
            </a:xfrm>
            <a:custGeom>
              <a:avLst/>
              <a:gdLst>
                <a:gd name="T0" fmla="*/ 0 w 112"/>
                <a:gd name="T1" fmla="*/ 57 h 148"/>
                <a:gd name="T2" fmla="*/ 0 w 112"/>
                <a:gd name="T3" fmla="*/ 53 h 148"/>
                <a:gd name="T4" fmla="*/ 1 w 112"/>
                <a:gd name="T5" fmla="*/ 49 h 148"/>
                <a:gd name="T6" fmla="*/ 4 w 112"/>
                <a:gd name="T7" fmla="*/ 44 h 148"/>
                <a:gd name="T8" fmla="*/ 13 w 112"/>
                <a:gd name="T9" fmla="*/ 36 h 148"/>
                <a:gd name="T10" fmla="*/ 19 w 112"/>
                <a:gd name="T11" fmla="*/ 27 h 148"/>
                <a:gd name="T12" fmla="*/ 20 w 112"/>
                <a:gd name="T13" fmla="*/ 25 h 148"/>
                <a:gd name="T14" fmla="*/ 20 w 112"/>
                <a:gd name="T15" fmla="*/ 23 h 148"/>
                <a:gd name="T16" fmla="*/ 20 w 112"/>
                <a:gd name="T17" fmla="*/ 22 h 148"/>
                <a:gd name="T18" fmla="*/ 21 w 112"/>
                <a:gd name="T19" fmla="*/ 21 h 148"/>
                <a:gd name="T20" fmla="*/ 21 w 112"/>
                <a:gd name="T21" fmla="*/ 19 h 148"/>
                <a:gd name="T22" fmla="*/ 21 w 112"/>
                <a:gd name="T23" fmla="*/ 19 h 148"/>
                <a:gd name="T24" fmla="*/ 23 w 112"/>
                <a:gd name="T25" fmla="*/ 18 h 148"/>
                <a:gd name="T26" fmla="*/ 26 w 112"/>
                <a:gd name="T27" fmla="*/ 17 h 148"/>
                <a:gd name="T28" fmla="*/ 33 w 112"/>
                <a:gd name="T29" fmla="*/ 13 h 148"/>
                <a:gd name="T30" fmla="*/ 39 w 112"/>
                <a:gd name="T31" fmla="*/ 9 h 148"/>
                <a:gd name="T32" fmla="*/ 45 w 112"/>
                <a:gd name="T33" fmla="*/ 5 h 148"/>
                <a:gd name="T34" fmla="*/ 46 w 112"/>
                <a:gd name="T35" fmla="*/ 3 h 148"/>
                <a:gd name="T36" fmla="*/ 48 w 112"/>
                <a:gd name="T37" fmla="*/ 1 h 148"/>
                <a:gd name="T38" fmla="*/ 50 w 112"/>
                <a:gd name="T39" fmla="*/ 1 h 148"/>
                <a:gd name="T40" fmla="*/ 52 w 112"/>
                <a:gd name="T41" fmla="*/ 0 h 148"/>
                <a:gd name="T42" fmla="*/ 52 w 112"/>
                <a:gd name="T43" fmla="*/ 0 h 148"/>
                <a:gd name="T44" fmla="*/ 54 w 112"/>
                <a:gd name="T45" fmla="*/ 1 h 148"/>
                <a:gd name="T46" fmla="*/ 55 w 112"/>
                <a:gd name="T47" fmla="*/ 2 h 148"/>
                <a:gd name="T48" fmla="*/ 55 w 112"/>
                <a:gd name="T49" fmla="*/ 5 h 148"/>
                <a:gd name="T50" fmla="*/ 56 w 112"/>
                <a:gd name="T51" fmla="*/ 11 h 148"/>
                <a:gd name="T52" fmla="*/ 55 w 112"/>
                <a:gd name="T53" fmla="*/ 18 h 148"/>
                <a:gd name="T54" fmla="*/ 51 w 112"/>
                <a:gd name="T55" fmla="*/ 25 h 148"/>
                <a:gd name="T56" fmla="*/ 46 w 112"/>
                <a:gd name="T57" fmla="*/ 28 h 148"/>
                <a:gd name="T58" fmla="*/ 42 w 112"/>
                <a:gd name="T59" fmla="*/ 30 h 148"/>
                <a:gd name="T60" fmla="*/ 37 w 112"/>
                <a:gd name="T61" fmla="*/ 32 h 148"/>
                <a:gd name="T62" fmla="*/ 34 w 112"/>
                <a:gd name="T63" fmla="*/ 34 h 148"/>
                <a:gd name="T64" fmla="*/ 34 w 112"/>
                <a:gd name="T65" fmla="*/ 38 h 148"/>
                <a:gd name="T66" fmla="*/ 37 w 112"/>
                <a:gd name="T67" fmla="*/ 43 h 148"/>
                <a:gd name="T68" fmla="*/ 40 w 112"/>
                <a:gd name="T69" fmla="*/ 46 h 148"/>
                <a:gd name="T70" fmla="*/ 42 w 112"/>
                <a:gd name="T71" fmla="*/ 50 h 148"/>
                <a:gd name="T72" fmla="*/ 42 w 112"/>
                <a:gd name="T73" fmla="*/ 54 h 148"/>
                <a:gd name="T74" fmla="*/ 41 w 112"/>
                <a:gd name="T75" fmla="*/ 60 h 148"/>
                <a:gd name="T76" fmla="*/ 37 w 112"/>
                <a:gd name="T77" fmla="*/ 64 h 148"/>
                <a:gd name="T78" fmla="*/ 31 w 112"/>
                <a:gd name="T79" fmla="*/ 67 h 148"/>
                <a:gd name="T80" fmla="*/ 24 w 112"/>
                <a:gd name="T81" fmla="*/ 69 h 148"/>
                <a:gd name="T82" fmla="*/ 20 w 112"/>
                <a:gd name="T83" fmla="*/ 69 h 148"/>
                <a:gd name="T84" fmla="*/ 17 w 112"/>
                <a:gd name="T85" fmla="*/ 72 h 148"/>
                <a:gd name="T86" fmla="*/ 14 w 112"/>
                <a:gd name="T87" fmla="*/ 74 h 148"/>
                <a:gd name="T88" fmla="*/ 10 w 112"/>
                <a:gd name="T89" fmla="*/ 74 h 148"/>
                <a:gd name="T90" fmla="*/ 7 w 112"/>
                <a:gd name="T91" fmla="*/ 73 h 148"/>
                <a:gd name="T92" fmla="*/ 3 w 112"/>
                <a:gd name="T93" fmla="*/ 68 h 148"/>
                <a:gd name="T94" fmla="*/ 2 w 112"/>
                <a:gd name="T95" fmla="*/ 63 h 148"/>
                <a:gd name="T96" fmla="*/ 0 w 112"/>
                <a:gd name="T97" fmla="*/ 58 h 148"/>
                <a:gd name="T98" fmla="*/ 0 w 112"/>
                <a:gd name="T99" fmla="*/ 57 h 14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2"/>
                <a:gd name="T151" fmla="*/ 0 h 148"/>
                <a:gd name="T152" fmla="*/ 112 w 112"/>
                <a:gd name="T153" fmla="*/ 148 h 14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2" h="148">
                  <a:moveTo>
                    <a:pt x="0" y="114"/>
                  </a:moveTo>
                  <a:lnTo>
                    <a:pt x="0" y="106"/>
                  </a:lnTo>
                  <a:lnTo>
                    <a:pt x="2" y="98"/>
                  </a:lnTo>
                  <a:lnTo>
                    <a:pt x="8" y="89"/>
                  </a:lnTo>
                  <a:lnTo>
                    <a:pt x="25" y="72"/>
                  </a:lnTo>
                  <a:lnTo>
                    <a:pt x="37" y="55"/>
                  </a:lnTo>
                  <a:lnTo>
                    <a:pt x="39" y="50"/>
                  </a:lnTo>
                  <a:lnTo>
                    <a:pt x="39" y="47"/>
                  </a:lnTo>
                  <a:lnTo>
                    <a:pt x="39" y="44"/>
                  </a:lnTo>
                  <a:lnTo>
                    <a:pt x="41" y="42"/>
                  </a:lnTo>
                  <a:lnTo>
                    <a:pt x="41" y="39"/>
                  </a:lnTo>
                  <a:lnTo>
                    <a:pt x="42" y="37"/>
                  </a:lnTo>
                  <a:lnTo>
                    <a:pt x="45" y="36"/>
                  </a:lnTo>
                  <a:lnTo>
                    <a:pt x="51" y="34"/>
                  </a:lnTo>
                  <a:lnTo>
                    <a:pt x="65" y="27"/>
                  </a:lnTo>
                  <a:lnTo>
                    <a:pt x="78" y="17"/>
                  </a:lnTo>
                  <a:lnTo>
                    <a:pt x="89" y="9"/>
                  </a:lnTo>
                  <a:lnTo>
                    <a:pt x="92" y="6"/>
                  </a:lnTo>
                  <a:lnTo>
                    <a:pt x="96" y="3"/>
                  </a:lnTo>
                  <a:lnTo>
                    <a:pt x="100" y="2"/>
                  </a:lnTo>
                  <a:lnTo>
                    <a:pt x="103" y="0"/>
                  </a:lnTo>
                  <a:lnTo>
                    <a:pt x="104" y="0"/>
                  </a:lnTo>
                  <a:lnTo>
                    <a:pt x="107" y="2"/>
                  </a:lnTo>
                  <a:lnTo>
                    <a:pt x="109" y="5"/>
                  </a:lnTo>
                  <a:lnTo>
                    <a:pt x="110" y="9"/>
                  </a:lnTo>
                  <a:lnTo>
                    <a:pt x="112" y="23"/>
                  </a:lnTo>
                  <a:lnTo>
                    <a:pt x="109" y="36"/>
                  </a:lnTo>
                  <a:lnTo>
                    <a:pt x="101" y="50"/>
                  </a:lnTo>
                  <a:lnTo>
                    <a:pt x="92" y="56"/>
                  </a:lnTo>
                  <a:lnTo>
                    <a:pt x="83" y="61"/>
                  </a:lnTo>
                  <a:lnTo>
                    <a:pt x="73" y="64"/>
                  </a:lnTo>
                  <a:lnTo>
                    <a:pt x="67" y="68"/>
                  </a:lnTo>
                  <a:lnTo>
                    <a:pt x="67" y="76"/>
                  </a:lnTo>
                  <a:lnTo>
                    <a:pt x="73" y="86"/>
                  </a:lnTo>
                  <a:lnTo>
                    <a:pt x="79" y="93"/>
                  </a:lnTo>
                  <a:lnTo>
                    <a:pt x="83" y="100"/>
                  </a:lnTo>
                  <a:lnTo>
                    <a:pt x="84" y="109"/>
                  </a:lnTo>
                  <a:lnTo>
                    <a:pt x="81" y="120"/>
                  </a:lnTo>
                  <a:lnTo>
                    <a:pt x="73" y="128"/>
                  </a:lnTo>
                  <a:lnTo>
                    <a:pt x="62" y="134"/>
                  </a:lnTo>
                  <a:lnTo>
                    <a:pt x="48" y="137"/>
                  </a:lnTo>
                  <a:lnTo>
                    <a:pt x="39" y="138"/>
                  </a:lnTo>
                  <a:lnTo>
                    <a:pt x="33" y="143"/>
                  </a:lnTo>
                  <a:lnTo>
                    <a:pt x="27" y="148"/>
                  </a:lnTo>
                  <a:lnTo>
                    <a:pt x="20" y="148"/>
                  </a:lnTo>
                  <a:lnTo>
                    <a:pt x="14" y="145"/>
                  </a:lnTo>
                  <a:lnTo>
                    <a:pt x="6" y="135"/>
                  </a:lnTo>
                  <a:lnTo>
                    <a:pt x="3" y="126"/>
                  </a:lnTo>
                  <a:lnTo>
                    <a:pt x="0" y="117"/>
                  </a:lnTo>
                  <a:lnTo>
                    <a:pt x="0" y="114"/>
                  </a:lnTo>
                </a:path>
              </a:pathLst>
            </a:custGeom>
            <a:solidFill>
              <a:srgbClr val="D7B46D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785" name="Freeform 32"/>
            <p:cNvSpPr>
              <a:spLocks/>
            </p:cNvSpPr>
            <p:nvPr/>
          </p:nvSpPr>
          <p:spPr bwMode="gray">
            <a:xfrm>
              <a:off x="1543" y="2971"/>
              <a:ext cx="28" cy="39"/>
            </a:xfrm>
            <a:custGeom>
              <a:avLst/>
              <a:gdLst>
                <a:gd name="T0" fmla="*/ 2 w 56"/>
                <a:gd name="T1" fmla="*/ 39 h 77"/>
                <a:gd name="T2" fmla="*/ 0 w 56"/>
                <a:gd name="T3" fmla="*/ 33 h 77"/>
                <a:gd name="T4" fmla="*/ 1 w 56"/>
                <a:gd name="T5" fmla="*/ 24 h 77"/>
                <a:gd name="T6" fmla="*/ 2 w 56"/>
                <a:gd name="T7" fmla="*/ 17 h 77"/>
                <a:gd name="T8" fmla="*/ 3 w 56"/>
                <a:gd name="T9" fmla="*/ 13 h 77"/>
                <a:gd name="T10" fmla="*/ 3 w 56"/>
                <a:gd name="T11" fmla="*/ 9 h 77"/>
                <a:gd name="T12" fmla="*/ 3 w 56"/>
                <a:gd name="T13" fmla="*/ 5 h 77"/>
                <a:gd name="T14" fmla="*/ 4 w 56"/>
                <a:gd name="T15" fmla="*/ 2 h 77"/>
                <a:gd name="T16" fmla="*/ 6 w 56"/>
                <a:gd name="T17" fmla="*/ 0 h 77"/>
                <a:gd name="T18" fmla="*/ 10 w 56"/>
                <a:gd name="T19" fmla="*/ 1 h 77"/>
                <a:gd name="T20" fmla="*/ 16 w 56"/>
                <a:gd name="T21" fmla="*/ 2 h 77"/>
                <a:gd name="T22" fmla="*/ 23 w 56"/>
                <a:gd name="T23" fmla="*/ 4 h 77"/>
                <a:gd name="T24" fmla="*/ 26 w 56"/>
                <a:gd name="T25" fmla="*/ 6 h 77"/>
                <a:gd name="T26" fmla="*/ 28 w 56"/>
                <a:gd name="T27" fmla="*/ 9 h 77"/>
                <a:gd name="T28" fmla="*/ 26 w 56"/>
                <a:gd name="T29" fmla="*/ 14 h 77"/>
                <a:gd name="T30" fmla="*/ 23 w 56"/>
                <a:gd name="T31" fmla="*/ 20 h 77"/>
                <a:gd name="T32" fmla="*/ 18 w 56"/>
                <a:gd name="T33" fmla="*/ 26 h 77"/>
                <a:gd name="T34" fmla="*/ 14 w 56"/>
                <a:gd name="T35" fmla="*/ 31 h 77"/>
                <a:gd name="T36" fmla="*/ 11 w 56"/>
                <a:gd name="T37" fmla="*/ 35 h 77"/>
                <a:gd name="T38" fmla="*/ 6 w 56"/>
                <a:gd name="T39" fmla="*/ 37 h 77"/>
                <a:gd name="T40" fmla="*/ 3 w 56"/>
                <a:gd name="T41" fmla="*/ 39 h 77"/>
                <a:gd name="T42" fmla="*/ 2 w 56"/>
                <a:gd name="T43" fmla="*/ 39 h 7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6"/>
                <a:gd name="T67" fmla="*/ 0 h 77"/>
                <a:gd name="T68" fmla="*/ 56 w 56"/>
                <a:gd name="T69" fmla="*/ 77 h 7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6" h="77">
                  <a:moveTo>
                    <a:pt x="3" y="77"/>
                  </a:moveTo>
                  <a:lnTo>
                    <a:pt x="0" y="65"/>
                  </a:lnTo>
                  <a:lnTo>
                    <a:pt x="1" y="48"/>
                  </a:lnTo>
                  <a:lnTo>
                    <a:pt x="4" y="34"/>
                  </a:lnTo>
                  <a:lnTo>
                    <a:pt x="6" y="26"/>
                  </a:lnTo>
                  <a:lnTo>
                    <a:pt x="6" y="17"/>
                  </a:lnTo>
                  <a:lnTo>
                    <a:pt x="6" y="9"/>
                  </a:lnTo>
                  <a:lnTo>
                    <a:pt x="7" y="3"/>
                  </a:lnTo>
                  <a:lnTo>
                    <a:pt x="12" y="0"/>
                  </a:lnTo>
                  <a:lnTo>
                    <a:pt x="20" y="1"/>
                  </a:lnTo>
                  <a:lnTo>
                    <a:pt x="32" y="4"/>
                  </a:lnTo>
                  <a:lnTo>
                    <a:pt x="45" y="7"/>
                  </a:lnTo>
                  <a:lnTo>
                    <a:pt x="52" y="12"/>
                  </a:lnTo>
                  <a:lnTo>
                    <a:pt x="56" y="18"/>
                  </a:lnTo>
                  <a:lnTo>
                    <a:pt x="52" y="28"/>
                  </a:lnTo>
                  <a:lnTo>
                    <a:pt x="45" y="40"/>
                  </a:lnTo>
                  <a:lnTo>
                    <a:pt x="35" y="52"/>
                  </a:lnTo>
                  <a:lnTo>
                    <a:pt x="28" y="62"/>
                  </a:lnTo>
                  <a:lnTo>
                    <a:pt x="21" y="70"/>
                  </a:lnTo>
                  <a:lnTo>
                    <a:pt x="12" y="74"/>
                  </a:lnTo>
                  <a:lnTo>
                    <a:pt x="6" y="77"/>
                  </a:lnTo>
                  <a:lnTo>
                    <a:pt x="3" y="77"/>
                  </a:lnTo>
                </a:path>
              </a:pathLst>
            </a:custGeom>
            <a:solidFill>
              <a:srgbClr val="D7B46D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786" name="Freeform 33"/>
            <p:cNvSpPr>
              <a:spLocks/>
            </p:cNvSpPr>
            <p:nvPr/>
          </p:nvSpPr>
          <p:spPr bwMode="gray">
            <a:xfrm>
              <a:off x="1557" y="2907"/>
              <a:ext cx="40" cy="64"/>
            </a:xfrm>
            <a:custGeom>
              <a:avLst/>
              <a:gdLst>
                <a:gd name="T0" fmla="*/ 0 w 79"/>
                <a:gd name="T1" fmla="*/ 54 h 128"/>
                <a:gd name="T2" fmla="*/ 2 w 79"/>
                <a:gd name="T3" fmla="*/ 48 h 128"/>
                <a:gd name="T4" fmla="*/ 4 w 79"/>
                <a:gd name="T5" fmla="*/ 42 h 128"/>
                <a:gd name="T6" fmla="*/ 6 w 79"/>
                <a:gd name="T7" fmla="*/ 35 h 128"/>
                <a:gd name="T8" fmla="*/ 7 w 79"/>
                <a:gd name="T9" fmla="*/ 29 h 128"/>
                <a:gd name="T10" fmla="*/ 7 w 79"/>
                <a:gd name="T11" fmla="*/ 24 h 128"/>
                <a:gd name="T12" fmla="*/ 7 w 79"/>
                <a:gd name="T13" fmla="*/ 19 h 128"/>
                <a:gd name="T14" fmla="*/ 8 w 79"/>
                <a:gd name="T15" fmla="*/ 15 h 128"/>
                <a:gd name="T16" fmla="*/ 11 w 79"/>
                <a:gd name="T17" fmla="*/ 12 h 128"/>
                <a:gd name="T18" fmla="*/ 18 w 79"/>
                <a:gd name="T19" fmla="*/ 8 h 128"/>
                <a:gd name="T20" fmla="*/ 23 w 79"/>
                <a:gd name="T21" fmla="*/ 5 h 128"/>
                <a:gd name="T22" fmla="*/ 28 w 79"/>
                <a:gd name="T23" fmla="*/ 2 h 128"/>
                <a:gd name="T24" fmla="*/ 30 w 79"/>
                <a:gd name="T25" fmla="*/ 1 h 128"/>
                <a:gd name="T26" fmla="*/ 32 w 79"/>
                <a:gd name="T27" fmla="*/ 1 h 128"/>
                <a:gd name="T28" fmla="*/ 33 w 79"/>
                <a:gd name="T29" fmla="*/ 0 h 128"/>
                <a:gd name="T30" fmla="*/ 35 w 79"/>
                <a:gd name="T31" fmla="*/ 0 h 128"/>
                <a:gd name="T32" fmla="*/ 37 w 79"/>
                <a:gd name="T33" fmla="*/ 0 h 128"/>
                <a:gd name="T34" fmla="*/ 38 w 79"/>
                <a:gd name="T35" fmla="*/ 1 h 128"/>
                <a:gd name="T36" fmla="*/ 39 w 79"/>
                <a:gd name="T37" fmla="*/ 1 h 128"/>
                <a:gd name="T38" fmla="*/ 40 w 79"/>
                <a:gd name="T39" fmla="*/ 4 h 128"/>
                <a:gd name="T40" fmla="*/ 40 w 79"/>
                <a:gd name="T41" fmla="*/ 6 h 128"/>
                <a:gd name="T42" fmla="*/ 39 w 79"/>
                <a:gd name="T43" fmla="*/ 16 h 128"/>
                <a:gd name="T44" fmla="*/ 37 w 79"/>
                <a:gd name="T45" fmla="*/ 26 h 128"/>
                <a:gd name="T46" fmla="*/ 32 w 79"/>
                <a:gd name="T47" fmla="*/ 36 h 128"/>
                <a:gd name="T48" fmla="*/ 27 w 79"/>
                <a:gd name="T49" fmla="*/ 42 h 128"/>
                <a:gd name="T50" fmla="*/ 23 w 79"/>
                <a:gd name="T51" fmla="*/ 46 h 128"/>
                <a:gd name="T52" fmla="*/ 19 w 79"/>
                <a:gd name="T53" fmla="*/ 49 h 128"/>
                <a:gd name="T54" fmla="*/ 19 w 79"/>
                <a:gd name="T55" fmla="*/ 53 h 128"/>
                <a:gd name="T56" fmla="*/ 19 w 79"/>
                <a:gd name="T57" fmla="*/ 55 h 128"/>
                <a:gd name="T58" fmla="*/ 19 w 79"/>
                <a:gd name="T59" fmla="*/ 57 h 128"/>
                <a:gd name="T60" fmla="*/ 19 w 79"/>
                <a:gd name="T61" fmla="*/ 60 h 128"/>
                <a:gd name="T62" fmla="*/ 19 w 79"/>
                <a:gd name="T63" fmla="*/ 61 h 128"/>
                <a:gd name="T64" fmla="*/ 19 w 79"/>
                <a:gd name="T65" fmla="*/ 63 h 128"/>
                <a:gd name="T66" fmla="*/ 17 w 79"/>
                <a:gd name="T67" fmla="*/ 64 h 128"/>
                <a:gd name="T68" fmla="*/ 16 w 79"/>
                <a:gd name="T69" fmla="*/ 64 h 128"/>
                <a:gd name="T70" fmla="*/ 14 w 79"/>
                <a:gd name="T71" fmla="*/ 64 h 128"/>
                <a:gd name="T72" fmla="*/ 9 w 79"/>
                <a:gd name="T73" fmla="*/ 62 h 128"/>
                <a:gd name="T74" fmla="*/ 5 w 79"/>
                <a:gd name="T75" fmla="*/ 59 h 128"/>
                <a:gd name="T76" fmla="*/ 2 w 79"/>
                <a:gd name="T77" fmla="*/ 56 h 128"/>
                <a:gd name="T78" fmla="*/ 0 w 79"/>
                <a:gd name="T79" fmla="*/ 54 h 12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79"/>
                <a:gd name="T121" fmla="*/ 0 h 128"/>
                <a:gd name="T122" fmla="*/ 79 w 79"/>
                <a:gd name="T123" fmla="*/ 128 h 12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79" h="128">
                  <a:moveTo>
                    <a:pt x="0" y="109"/>
                  </a:moveTo>
                  <a:lnTo>
                    <a:pt x="3" y="97"/>
                  </a:lnTo>
                  <a:lnTo>
                    <a:pt x="7" y="84"/>
                  </a:lnTo>
                  <a:lnTo>
                    <a:pt x="12" y="70"/>
                  </a:lnTo>
                  <a:lnTo>
                    <a:pt x="14" y="59"/>
                  </a:lnTo>
                  <a:lnTo>
                    <a:pt x="14" y="49"/>
                  </a:lnTo>
                  <a:lnTo>
                    <a:pt x="14" y="39"/>
                  </a:lnTo>
                  <a:lnTo>
                    <a:pt x="15" y="30"/>
                  </a:lnTo>
                  <a:lnTo>
                    <a:pt x="21" y="24"/>
                  </a:lnTo>
                  <a:lnTo>
                    <a:pt x="35" y="16"/>
                  </a:lnTo>
                  <a:lnTo>
                    <a:pt x="46" y="11"/>
                  </a:lnTo>
                  <a:lnTo>
                    <a:pt x="55" y="5"/>
                  </a:lnTo>
                  <a:lnTo>
                    <a:pt x="59" y="3"/>
                  </a:lnTo>
                  <a:lnTo>
                    <a:pt x="63" y="2"/>
                  </a:lnTo>
                  <a:lnTo>
                    <a:pt x="66" y="0"/>
                  </a:lnTo>
                  <a:lnTo>
                    <a:pt x="69" y="0"/>
                  </a:lnTo>
                  <a:lnTo>
                    <a:pt x="73" y="0"/>
                  </a:lnTo>
                  <a:lnTo>
                    <a:pt x="76" y="2"/>
                  </a:lnTo>
                  <a:lnTo>
                    <a:pt x="77" y="3"/>
                  </a:lnTo>
                  <a:lnTo>
                    <a:pt x="79" y="8"/>
                  </a:lnTo>
                  <a:lnTo>
                    <a:pt x="79" y="13"/>
                  </a:lnTo>
                  <a:lnTo>
                    <a:pt x="77" y="33"/>
                  </a:lnTo>
                  <a:lnTo>
                    <a:pt x="73" y="53"/>
                  </a:lnTo>
                  <a:lnTo>
                    <a:pt x="63" y="73"/>
                  </a:lnTo>
                  <a:lnTo>
                    <a:pt x="54" y="84"/>
                  </a:lnTo>
                  <a:lnTo>
                    <a:pt x="45" y="92"/>
                  </a:lnTo>
                  <a:lnTo>
                    <a:pt x="38" y="98"/>
                  </a:lnTo>
                  <a:lnTo>
                    <a:pt x="37" y="106"/>
                  </a:lnTo>
                  <a:lnTo>
                    <a:pt x="37" y="111"/>
                  </a:lnTo>
                  <a:lnTo>
                    <a:pt x="37" y="115"/>
                  </a:lnTo>
                  <a:lnTo>
                    <a:pt x="37" y="120"/>
                  </a:lnTo>
                  <a:lnTo>
                    <a:pt x="37" y="123"/>
                  </a:lnTo>
                  <a:lnTo>
                    <a:pt x="37" y="126"/>
                  </a:lnTo>
                  <a:lnTo>
                    <a:pt x="34" y="128"/>
                  </a:lnTo>
                  <a:lnTo>
                    <a:pt x="32" y="128"/>
                  </a:lnTo>
                  <a:lnTo>
                    <a:pt x="28" y="128"/>
                  </a:lnTo>
                  <a:lnTo>
                    <a:pt x="18" y="125"/>
                  </a:lnTo>
                  <a:lnTo>
                    <a:pt x="9" y="118"/>
                  </a:lnTo>
                  <a:lnTo>
                    <a:pt x="3" y="112"/>
                  </a:lnTo>
                  <a:lnTo>
                    <a:pt x="0" y="109"/>
                  </a:lnTo>
                </a:path>
              </a:pathLst>
            </a:custGeom>
            <a:solidFill>
              <a:srgbClr val="D7B46D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787" name="Freeform 34"/>
            <p:cNvSpPr>
              <a:spLocks/>
            </p:cNvSpPr>
            <p:nvPr/>
          </p:nvSpPr>
          <p:spPr bwMode="gray">
            <a:xfrm>
              <a:off x="2131" y="2649"/>
              <a:ext cx="33" cy="38"/>
            </a:xfrm>
            <a:custGeom>
              <a:avLst/>
              <a:gdLst>
                <a:gd name="T0" fmla="*/ 0 w 65"/>
                <a:gd name="T1" fmla="*/ 22 h 74"/>
                <a:gd name="T2" fmla="*/ 2 w 65"/>
                <a:gd name="T3" fmla="*/ 26 h 74"/>
                <a:gd name="T4" fmla="*/ 4 w 65"/>
                <a:gd name="T5" fmla="*/ 31 h 74"/>
                <a:gd name="T6" fmla="*/ 6 w 65"/>
                <a:gd name="T7" fmla="*/ 35 h 74"/>
                <a:gd name="T8" fmla="*/ 10 w 65"/>
                <a:gd name="T9" fmla="*/ 38 h 74"/>
                <a:gd name="T10" fmla="*/ 15 w 65"/>
                <a:gd name="T11" fmla="*/ 37 h 74"/>
                <a:gd name="T12" fmla="*/ 20 w 65"/>
                <a:gd name="T13" fmla="*/ 34 h 74"/>
                <a:gd name="T14" fmla="*/ 26 w 65"/>
                <a:gd name="T15" fmla="*/ 30 h 74"/>
                <a:gd name="T16" fmla="*/ 30 w 65"/>
                <a:gd name="T17" fmla="*/ 26 h 74"/>
                <a:gd name="T18" fmla="*/ 33 w 65"/>
                <a:gd name="T19" fmla="*/ 20 h 74"/>
                <a:gd name="T20" fmla="*/ 31 w 65"/>
                <a:gd name="T21" fmla="*/ 15 h 74"/>
                <a:gd name="T22" fmla="*/ 28 w 65"/>
                <a:gd name="T23" fmla="*/ 10 h 74"/>
                <a:gd name="T24" fmla="*/ 25 w 65"/>
                <a:gd name="T25" fmla="*/ 6 h 74"/>
                <a:gd name="T26" fmla="*/ 22 w 65"/>
                <a:gd name="T27" fmla="*/ 2 h 74"/>
                <a:gd name="T28" fmla="*/ 18 w 65"/>
                <a:gd name="T29" fmla="*/ 0 h 74"/>
                <a:gd name="T30" fmla="*/ 12 w 65"/>
                <a:gd name="T31" fmla="*/ 2 h 74"/>
                <a:gd name="T32" fmla="*/ 8 w 65"/>
                <a:gd name="T33" fmla="*/ 6 h 74"/>
                <a:gd name="T34" fmla="*/ 5 w 65"/>
                <a:gd name="T35" fmla="*/ 11 h 74"/>
                <a:gd name="T36" fmla="*/ 2 w 65"/>
                <a:gd name="T37" fmla="*/ 16 h 74"/>
                <a:gd name="T38" fmla="*/ 1 w 65"/>
                <a:gd name="T39" fmla="*/ 20 h 74"/>
                <a:gd name="T40" fmla="*/ 0 w 65"/>
                <a:gd name="T41" fmla="*/ 22 h 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5"/>
                <a:gd name="T64" fmla="*/ 0 h 74"/>
                <a:gd name="T65" fmla="*/ 65 w 65"/>
                <a:gd name="T66" fmla="*/ 74 h 7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5" h="74">
                  <a:moveTo>
                    <a:pt x="0" y="42"/>
                  </a:moveTo>
                  <a:lnTo>
                    <a:pt x="3" y="50"/>
                  </a:lnTo>
                  <a:lnTo>
                    <a:pt x="7" y="60"/>
                  </a:lnTo>
                  <a:lnTo>
                    <a:pt x="12" y="68"/>
                  </a:lnTo>
                  <a:lnTo>
                    <a:pt x="20" y="74"/>
                  </a:lnTo>
                  <a:lnTo>
                    <a:pt x="29" y="73"/>
                  </a:lnTo>
                  <a:lnTo>
                    <a:pt x="40" y="67"/>
                  </a:lnTo>
                  <a:lnTo>
                    <a:pt x="52" y="59"/>
                  </a:lnTo>
                  <a:lnTo>
                    <a:pt x="60" y="50"/>
                  </a:lnTo>
                  <a:lnTo>
                    <a:pt x="65" y="39"/>
                  </a:lnTo>
                  <a:lnTo>
                    <a:pt x="62" y="29"/>
                  </a:lnTo>
                  <a:lnTo>
                    <a:pt x="55" y="20"/>
                  </a:lnTo>
                  <a:lnTo>
                    <a:pt x="49" y="11"/>
                  </a:lnTo>
                  <a:lnTo>
                    <a:pt x="43" y="3"/>
                  </a:lnTo>
                  <a:lnTo>
                    <a:pt x="35" y="0"/>
                  </a:lnTo>
                  <a:lnTo>
                    <a:pt x="24" y="3"/>
                  </a:lnTo>
                  <a:lnTo>
                    <a:pt x="15" y="11"/>
                  </a:lnTo>
                  <a:lnTo>
                    <a:pt x="9" y="22"/>
                  </a:lnTo>
                  <a:lnTo>
                    <a:pt x="4" y="31"/>
                  </a:lnTo>
                  <a:lnTo>
                    <a:pt x="1" y="39"/>
                  </a:lnTo>
                  <a:lnTo>
                    <a:pt x="0" y="42"/>
                  </a:lnTo>
                </a:path>
              </a:pathLst>
            </a:custGeom>
            <a:solidFill>
              <a:srgbClr val="D7B46D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788" name="Freeform 35"/>
            <p:cNvSpPr>
              <a:spLocks/>
            </p:cNvSpPr>
            <p:nvPr/>
          </p:nvSpPr>
          <p:spPr bwMode="gray">
            <a:xfrm>
              <a:off x="2830" y="2307"/>
              <a:ext cx="60" cy="100"/>
            </a:xfrm>
            <a:custGeom>
              <a:avLst/>
              <a:gdLst>
                <a:gd name="T0" fmla="*/ 4 w 119"/>
                <a:gd name="T1" fmla="*/ 100 h 200"/>
                <a:gd name="T2" fmla="*/ 4 w 119"/>
                <a:gd name="T3" fmla="*/ 99 h 200"/>
                <a:gd name="T4" fmla="*/ 4 w 119"/>
                <a:gd name="T5" fmla="*/ 98 h 200"/>
                <a:gd name="T6" fmla="*/ 6 w 119"/>
                <a:gd name="T7" fmla="*/ 93 h 200"/>
                <a:gd name="T8" fmla="*/ 11 w 119"/>
                <a:gd name="T9" fmla="*/ 86 h 200"/>
                <a:gd name="T10" fmla="*/ 15 w 119"/>
                <a:gd name="T11" fmla="*/ 78 h 200"/>
                <a:gd name="T12" fmla="*/ 17 w 119"/>
                <a:gd name="T13" fmla="*/ 73 h 200"/>
                <a:gd name="T14" fmla="*/ 19 w 119"/>
                <a:gd name="T15" fmla="*/ 69 h 200"/>
                <a:gd name="T16" fmla="*/ 20 w 119"/>
                <a:gd name="T17" fmla="*/ 67 h 200"/>
                <a:gd name="T18" fmla="*/ 19 w 119"/>
                <a:gd name="T19" fmla="*/ 66 h 200"/>
                <a:gd name="T20" fmla="*/ 15 w 119"/>
                <a:gd name="T21" fmla="*/ 63 h 200"/>
                <a:gd name="T22" fmla="*/ 9 w 119"/>
                <a:gd name="T23" fmla="*/ 61 h 200"/>
                <a:gd name="T24" fmla="*/ 5 w 119"/>
                <a:gd name="T25" fmla="*/ 60 h 200"/>
                <a:gd name="T26" fmla="*/ 2 w 119"/>
                <a:gd name="T27" fmla="*/ 59 h 200"/>
                <a:gd name="T28" fmla="*/ 0 w 119"/>
                <a:gd name="T29" fmla="*/ 56 h 200"/>
                <a:gd name="T30" fmla="*/ 1 w 119"/>
                <a:gd name="T31" fmla="*/ 53 h 200"/>
                <a:gd name="T32" fmla="*/ 4 w 119"/>
                <a:gd name="T33" fmla="*/ 47 h 200"/>
                <a:gd name="T34" fmla="*/ 13 w 119"/>
                <a:gd name="T35" fmla="*/ 33 h 200"/>
                <a:gd name="T36" fmla="*/ 22 w 119"/>
                <a:gd name="T37" fmla="*/ 20 h 200"/>
                <a:gd name="T38" fmla="*/ 31 w 119"/>
                <a:gd name="T39" fmla="*/ 12 h 200"/>
                <a:gd name="T40" fmla="*/ 33 w 119"/>
                <a:gd name="T41" fmla="*/ 10 h 200"/>
                <a:gd name="T42" fmla="*/ 35 w 119"/>
                <a:gd name="T43" fmla="*/ 8 h 200"/>
                <a:gd name="T44" fmla="*/ 37 w 119"/>
                <a:gd name="T45" fmla="*/ 6 h 200"/>
                <a:gd name="T46" fmla="*/ 38 w 119"/>
                <a:gd name="T47" fmla="*/ 4 h 200"/>
                <a:gd name="T48" fmla="*/ 39 w 119"/>
                <a:gd name="T49" fmla="*/ 2 h 200"/>
                <a:gd name="T50" fmla="*/ 40 w 119"/>
                <a:gd name="T51" fmla="*/ 1 h 200"/>
                <a:gd name="T52" fmla="*/ 40 w 119"/>
                <a:gd name="T53" fmla="*/ 0 h 200"/>
                <a:gd name="T54" fmla="*/ 40 w 119"/>
                <a:gd name="T55" fmla="*/ 0 h 200"/>
                <a:gd name="T56" fmla="*/ 41 w 119"/>
                <a:gd name="T57" fmla="*/ 0 h 200"/>
                <a:gd name="T58" fmla="*/ 41 w 119"/>
                <a:gd name="T59" fmla="*/ 3 h 200"/>
                <a:gd name="T60" fmla="*/ 42 w 119"/>
                <a:gd name="T61" fmla="*/ 5 h 200"/>
                <a:gd name="T62" fmla="*/ 42 w 119"/>
                <a:gd name="T63" fmla="*/ 14 h 200"/>
                <a:gd name="T64" fmla="*/ 41 w 119"/>
                <a:gd name="T65" fmla="*/ 24 h 200"/>
                <a:gd name="T66" fmla="*/ 40 w 119"/>
                <a:gd name="T67" fmla="*/ 33 h 200"/>
                <a:gd name="T68" fmla="*/ 40 w 119"/>
                <a:gd name="T69" fmla="*/ 41 h 200"/>
                <a:gd name="T70" fmla="*/ 40 w 119"/>
                <a:gd name="T71" fmla="*/ 47 h 200"/>
                <a:gd name="T72" fmla="*/ 42 w 119"/>
                <a:gd name="T73" fmla="*/ 49 h 200"/>
                <a:gd name="T74" fmla="*/ 46 w 119"/>
                <a:gd name="T75" fmla="*/ 50 h 200"/>
                <a:gd name="T76" fmla="*/ 50 w 119"/>
                <a:gd name="T77" fmla="*/ 51 h 200"/>
                <a:gd name="T78" fmla="*/ 54 w 119"/>
                <a:gd name="T79" fmla="*/ 53 h 200"/>
                <a:gd name="T80" fmla="*/ 58 w 119"/>
                <a:gd name="T81" fmla="*/ 54 h 200"/>
                <a:gd name="T82" fmla="*/ 60 w 119"/>
                <a:gd name="T83" fmla="*/ 56 h 200"/>
                <a:gd name="T84" fmla="*/ 60 w 119"/>
                <a:gd name="T85" fmla="*/ 60 h 200"/>
                <a:gd name="T86" fmla="*/ 56 w 119"/>
                <a:gd name="T87" fmla="*/ 67 h 200"/>
                <a:gd name="T88" fmla="*/ 51 w 119"/>
                <a:gd name="T89" fmla="*/ 75 h 200"/>
                <a:gd name="T90" fmla="*/ 44 w 119"/>
                <a:gd name="T91" fmla="*/ 83 h 200"/>
                <a:gd name="T92" fmla="*/ 37 w 119"/>
                <a:gd name="T93" fmla="*/ 90 h 200"/>
                <a:gd name="T94" fmla="*/ 30 w 119"/>
                <a:gd name="T95" fmla="*/ 95 h 200"/>
                <a:gd name="T96" fmla="*/ 23 w 119"/>
                <a:gd name="T97" fmla="*/ 99 h 200"/>
                <a:gd name="T98" fmla="*/ 16 w 119"/>
                <a:gd name="T99" fmla="*/ 100 h 200"/>
                <a:gd name="T100" fmla="*/ 9 w 119"/>
                <a:gd name="T101" fmla="*/ 100 h 200"/>
                <a:gd name="T102" fmla="*/ 5 w 119"/>
                <a:gd name="T103" fmla="*/ 100 h 200"/>
                <a:gd name="T104" fmla="*/ 4 w 119"/>
                <a:gd name="T105" fmla="*/ 100 h 2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9"/>
                <a:gd name="T160" fmla="*/ 0 h 200"/>
                <a:gd name="T161" fmla="*/ 119 w 119"/>
                <a:gd name="T162" fmla="*/ 200 h 2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9" h="200">
                  <a:moveTo>
                    <a:pt x="7" y="199"/>
                  </a:moveTo>
                  <a:lnTo>
                    <a:pt x="7" y="197"/>
                  </a:lnTo>
                  <a:lnTo>
                    <a:pt x="7" y="196"/>
                  </a:lnTo>
                  <a:lnTo>
                    <a:pt x="12" y="185"/>
                  </a:lnTo>
                  <a:lnTo>
                    <a:pt x="21" y="172"/>
                  </a:lnTo>
                  <a:lnTo>
                    <a:pt x="29" y="155"/>
                  </a:lnTo>
                  <a:lnTo>
                    <a:pt x="34" y="146"/>
                  </a:lnTo>
                  <a:lnTo>
                    <a:pt x="38" y="138"/>
                  </a:lnTo>
                  <a:lnTo>
                    <a:pt x="40" y="134"/>
                  </a:lnTo>
                  <a:lnTo>
                    <a:pt x="37" y="131"/>
                  </a:lnTo>
                  <a:lnTo>
                    <a:pt x="29" y="126"/>
                  </a:lnTo>
                  <a:lnTo>
                    <a:pt x="18" y="123"/>
                  </a:lnTo>
                  <a:lnTo>
                    <a:pt x="9" y="121"/>
                  </a:lnTo>
                  <a:lnTo>
                    <a:pt x="3" y="118"/>
                  </a:lnTo>
                  <a:lnTo>
                    <a:pt x="0" y="113"/>
                  </a:lnTo>
                  <a:lnTo>
                    <a:pt x="1" y="106"/>
                  </a:lnTo>
                  <a:lnTo>
                    <a:pt x="7" y="93"/>
                  </a:lnTo>
                  <a:lnTo>
                    <a:pt x="26" y="65"/>
                  </a:lnTo>
                  <a:lnTo>
                    <a:pt x="43" y="40"/>
                  </a:lnTo>
                  <a:lnTo>
                    <a:pt x="62" y="23"/>
                  </a:lnTo>
                  <a:lnTo>
                    <a:pt x="66" y="20"/>
                  </a:lnTo>
                  <a:lnTo>
                    <a:pt x="69" y="16"/>
                  </a:lnTo>
                  <a:lnTo>
                    <a:pt x="73" y="11"/>
                  </a:lnTo>
                  <a:lnTo>
                    <a:pt x="76" y="8"/>
                  </a:lnTo>
                  <a:lnTo>
                    <a:pt x="77" y="3"/>
                  </a:lnTo>
                  <a:lnTo>
                    <a:pt x="79" y="2"/>
                  </a:lnTo>
                  <a:lnTo>
                    <a:pt x="80" y="0"/>
                  </a:lnTo>
                  <a:lnTo>
                    <a:pt x="82" y="0"/>
                  </a:lnTo>
                  <a:lnTo>
                    <a:pt x="82" y="5"/>
                  </a:lnTo>
                  <a:lnTo>
                    <a:pt x="83" y="9"/>
                  </a:lnTo>
                  <a:lnTo>
                    <a:pt x="83" y="28"/>
                  </a:lnTo>
                  <a:lnTo>
                    <a:pt x="82" y="47"/>
                  </a:lnTo>
                  <a:lnTo>
                    <a:pt x="80" y="65"/>
                  </a:lnTo>
                  <a:lnTo>
                    <a:pt x="79" y="81"/>
                  </a:lnTo>
                  <a:lnTo>
                    <a:pt x="79" y="93"/>
                  </a:lnTo>
                  <a:lnTo>
                    <a:pt x="83" y="98"/>
                  </a:lnTo>
                  <a:lnTo>
                    <a:pt x="91" y="101"/>
                  </a:lnTo>
                  <a:lnTo>
                    <a:pt x="99" y="103"/>
                  </a:lnTo>
                  <a:lnTo>
                    <a:pt x="108" y="106"/>
                  </a:lnTo>
                  <a:lnTo>
                    <a:pt x="116" y="109"/>
                  </a:lnTo>
                  <a:lnTo>
                    <a:pt x="119" y="113"/>
                  </a:lnTo>
                  <a:lnTo>
                    <a:pt x="119" y="121"/>
                  </a:lnTo>
                  <a:lnTo>
                    <a:pt x="111" y="134"/>
                  </a:lnTo>
                  <a:lnTo>
                    <a:pt x="101" y="149"/>
                  </a:lnTo>
                  <a:lnTo>
                    <a:pt x="87" y="165"/>
                  </a:lnTo>
                  <a:lnTo>
                    <a:pt x="73" y="179"/>
                  </a:lnTo>
                  <a:lnTo>
                    <a:pt x="59" y="190"/>
                  </a:lnTo>
                  <a:lnTo>
                    <a:pt x="46" y="197"/>
                  </a:lnTo>
                  <a:lnTo>
                    <a:pt x="31" y="200"/>
                  </a:lnTo>
                  <a:lnTo>
                    <a:pt x="18" y="200"/>
                  </a:lnTo>
                  <a:lnTo>
                    <a:pt x="10" y="199"/>
                  </a:lnTo>
                  <a:lnTo>
                    <a:pt x="7" y="199"/>
                  </a:lnTo>
                </a:path>
              </a:pathLst>
            </a:custGeom>
            <a:solidFill>
              <a:srgbClr val="D7B46D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789" name="Freeform 36"/>
            <p:cNvSpPr>
              <a:spLocks/>
            </p:cNvSpPr>
            <p:nvPr/>
          </p:nvSpPr>
          <p:spPr bwMode="gray">
            <a:xfrm>
              <a:off x="3024" y="1032"/>
              <a:ext cx="767" cy="740"/>
            </a:xfrm>
            <a:custGeom>
              <a:avLst/>
              <a:gdLst>
                <a:gd name="T0" fmla="*/ 33 w 1535"/>
                <a:gd name="T1" fmla="*/ 712 h 1480"/>
                <a:gd name="T2" fmla="*/ 53 w 1535"/>
                <a:gd name="T3" fmla="*/ 649 h 1480"/>
                <a:gd name="T4" fmla="*/ 22 w 1535"/>
                <a:gd name="T5" fmla="*/ 611 h 1480"/>
                <a:gd name="T6" fmla="*/ 4 w 1535"/>
                <a:gd name="T7" fmla="*/ 566 h 1480"/>
                <a:gd name="T8" fmla="*/ 16 w 1535"/>
                <a:gd name="T9" fmla="*/ 513 h 1480"/>
                <a:gd name="T10" fmla="*/ 50 w 1535"/>
                <a:gd name="T11" fmla="*/ 488 h 1480"/>
                <a:gd name="T12" fmla="*/ 69 w 1535"/>
                <a:gd name="T13" fmla="*/ 490 h 1480"/>
                <a:gd name="T14" fmla="*/ 95 w 1535"/>
                <a:gd name="T15" fmla="*/ 452 h 1480"/>
                <a:gd name="T16" fmla="*/ 75 w 1535"/>
                <a:gd name="T17" fmla="*/ 397 h 1480"/>
                <a:gd name="T18" fmla="*/ 120 w 1535"/>
                <a:gd name="T19" fmla="*/ 411 h 1480"/>
                <a:gd name="T20" fmla="*/ 186 w 1535"/>
                <a:gd name="T21" fmla="*/ 423 h 1480"/>
                <a:gd name="T22" fmla="*/ 207 w 1535"/>
                <a:gd name="T23" fmla="*/ 376 h 1480"/>
                <a:gd name="T24" fmla="*/ 199 w 1535"/>
                <a:gd name="T25" fmla="*/ 314 h 1480"/>
                <a:gd name="T26" fmla="*/ 234 w 1535"/>
                <a:gd name="T27" fmla="*/ 258 h 1480"/>
                <a:gd name="T28" fmla="*/ 245 w 1535"/>
                <a:gd name="T29" fmla="*/ 177 h 1480"/>
                <a:gd name="T30" fmla="*/ 219 w 1535"/>
                <a:gd name="T31" fmla="*/ 77 h 1480"/>
                <a:gd name="T32" fmla="*/ 222 w 1535"/>
                <a:gd name="T33" fmla="*/ 21 h 1480"/>
                <a:gd name="T34" fmla="*/ 250 w 1535"/>
                <a:gd name="T35" fmla="*/ 9 h 1480"/>
                <a:gd name="T36" fmla="*/ 254 w 1535"/>
                <a:gd name="T37" fmla="*/ 0 h 1480"/>
                <a:gd name="T38" fmla="*/ 307 w 1535"/>
                <a:gd name="T39" fmla="*/ 50 h 1480"/>
                <a:gd name="T40" fmla="*/ 349 w 1535"/>
                <a:gd name="T41" fmla="*/ 108 h 1480"/>
                <a:gd name="T42" fmla="*/ 413 w 1535"/>
                <a:gd name="T43" fmla="*/ 174 h 1480"/>
                <a:gd name="T44" fmla="*/ 470 w 1535"/>
                <a:gd name="T45" fmla="*/ 212 h 1480"/>
                <a:gd name="T46" fmla="*/ 492 w 1535"/>
                <a:gd name="T47" fmla="*/ 234 h 1480"/>
                <a:gd name="T48" fmla="*/ 549 w 1535"/>
                <a:gd name="T49" fmla="*/ 232 h 1480"/>
                <a:gd name="T50" fmla="*/ 555 w 1535"/>
                <a:gd name="T51" fmla="*/ 238 h 1480"/>
                <a:gd name="T52" fmla="*/ 589 w 1535"/>
                <a:gd name="T53" fmla="*/ 260 h 1480"/>
                <a:gd name="T54" fmla="*/ 645 w 1535"/>
                <a:gd name="T55" fmla="*/ 250 h 1480"/>
                <a:gd name="T56" fmla="*/ 690 w 1535"/>
                <a:gd name="T57" fmla="*/ 190 h 1480"/>
                <a:gd name="T58" fmla="*/ 699 w 1535"/>
                <a:gd name="T59" fmla="*/ 181 h 1480"/>
                <a:gd name="T60" fmla="*/ 690 w 1535"/>
                <a:gd name="T61" fmla="*/ 233 h 1480"/>
                <a:gd name="T62" fmla="*/ 671 w 1535"/>
                <a:gd name="T63" fmla="*/ 288 h 1480"/>
                <a:gd name="T64" fmla="*/ 701 w 1535"/>
                <a:gd name="T65" fmla="*/ 315 h 1480"/>
                <a:gd name="T66" fmla="*/ 709 w 1535"/>
                <a:gd name="T67" fmla="*/ 319 h 1480"/>
                <a:gd name="T68" fmla="*/ 705 w 1535"/>
                <a:gd name="T69" fmla="*/ 365 h 1480"/>
                <a:gd name="T70" fmla="*/ 733 w 1535"/>
                <a:gd name="T71" fmla="*/ 368 h 1480"/>
                <a:gd name="T72" fmla="*/ 763 w 1535"/>
                <a:gd name="T73" fmla="*/ 341 h 1480"/>
                <a:gd name="T74" fmla="*/ 741 w 1535"/>
                <a:gd name="T75" fmla="*/ 377 h 1480"/>
                <a:gd name="T76" fmla="*/ 701 w 1535"/>
                <a:gd name="T77" fmla="*/ 390 h 1480"/>
                <a:gd name="T78" fmla="*/ 655 w 1535"/>
                <a:gd name="T79" fmla="*/ 418 h 1480"/>
                <a:gd name="T80" fmla="*/ 627 w 1535"/>
                <a:gd name="T81" fmla="*/ 437 h 1480"/>
                <a:gd name="T82" fmla="*/ 554 w 1535"/>
                <a:gd name="T83" fmla="*/ 442 h 1480"/>
                <a:gd name="T84" fmla="*/ 486 w 1535"/>
                <a:gd name="T85" fmla="*/ 519 h 1480"/>
                <a:gd name="T86" fmla="*/ 472 w 1535"/>
                <a:gd name="T87" fmla="*/ 584 h 1480"/>
                <a:gd name="T88" fmla="*/ 443 w 1535"/>
                <a:gd name="T89" fmla="*/ 615 h 1480"/>
                <a:gd name="T90" fmla="*/ 346 w 1535"/>
                <a:gd name="T91" fmla="*/ 563 h 1480"/>
                <a:gd name="T92" fmla="*/ 296 w 1535"/>
                <a:gd name="T93" fmla="*/ 537 h 1480"/>
                <a:gd name="T94" fmla="*/ 224 w 1535"/>
                <a:gd name="T95" fmla="*/ 523 h 1480"/>
                <a:gd name="T96" fmla="*/ 159 w 1535"/>
                <a:gd name="T97" fmla="*/ 572 h 1480"/>
                <a:gd name="T98" fmla="*/ 120 w 1535"/>
                <a:gd name="T99" fmla="*/ 527 h 1480"/>
                <a:gd name="T100" fmla="*/ 76 w 1535"/>
                <a:gd name="T101" fmla="*/ 555 h 1480"/>
                <a:gd name="T102" fmla="*/ 92 w 1535"/>
                <a:gd name="T103" fmla="*/ 593 h 1480"/>
                <a:gd name="T104" fmla="*/ 125 w 1535"/>
                <a:gd name="T105" fmla="*/ 610 h 1480"/>
                <a:gd name="T106" fmla="*/ 178 w 1535"/>
                <a:gd name="T107" fmla="*/ 639 h 1480"/>
                <a:gd name="T108" fmla="*/ 183 w 1535"/>
                <a:gd name="T109" fmla="*/ 674 h 1480"/>
                <a:gd name="T110" fmla="*/ 125 w 1535"/>
                <a:gd name="T111" fmla="*/ 663 h 1480"/>
                <a:gd name="T112" fmla="*/ 95 w 1535"/>
                <a:gd name="T113" fmla="*/ 685 h 1480"/>
                <a:gd name="T114" fmla="*/ 79 w 1535"/>
                <a:gd name="T115" fmla="*/ 719 h 148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535"/>
                <a:gd name="T175" fmla="*/ 0 h 1480"/>
                <a:gd name="T176" fmla="*/ 1535 w 1535"/>
                <a:gd name="T177" fmla="*/ 1480 h 148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535" h="1480">
                  <a:moveTo>
                    <a:pt x="129" y="1477"/>
                  </a:moveTo>
                  <a:lnTo>
                    <a:pt x="117" y="1477"/>
                  </a:lnTo>
                  <a:lnTo>
                    <a:pt x="106" y="1479"/>
                  </a:lnTo>
                  <a:lnTo>
                    <a:pt x="97" y="1480"/>
                  </a:lnTo>
                  <a:lnTo>
                    <a:pt x="87" y="1479"/>
                  </a:lnTo>
                  <a:lnTo>
                    <a:pt x="81" y="1471"/>
                  </a:lnTo>
                  <a:lnTo>
                    <a:pt x="76" y="1458"/>
                  </a:lnTo>
                  <a:lnTo>
                    <a:pt x="72" y="1440"/>
                  </a:lnTo>
                  <a:lnTo>
                    <a:pt x="67" y="1424"/>
                  </a:lnTo>
                  <a:lnTo>
                    <a:pt x="62" y="1410"/>
                  </a:lnTo>
                  <a:lnTo>
                    <a:pt x="62" y="1396"/>
                  </a:lnTo>
                  <a:lnTo>
                    <a:pt x="67" y="1381"/>
                  </a:lnTo>
                  <a:lnTo>
                    <a:pt x="76" y="1365"/>
                  </a:lnTo>
                  <a:lnTo>
                    <a:pt x="84" y="1354"/>
                  </a:lnTo>
                  <a:lnTo>
                    <a:pt x="92" y="1345"/>
                  </a:lnTo>
                  <a:lnTo>
                    <a:pt x="98" y="1333"/>
                  </a:lnTo>
                  <a:lnTo>
                    <a:pt x="101" y="1316"/>
                  </a:lnTo>
                  <a:lnTo>
                    <a:pt x="106" y="1297"/>
                  </a:lnTo>
                  <a:lnTo>
                    <a:pt x="108" y="1283"/>
                  </a:lnTo>
                  <a:lnTo>
                    <a:pt x="108" y="1271"/>
                  </a:lnTo>
                  <a:lnTo>
                    <a:pt x="104" y="1260"/>
                  </a:lnTo>
                  <a:lnTo>
                    <a:pt x="94" y="1247"/>
                  </a:lnTo>
                  <a:lnTo>
                    <a:pt x="80" y="1240"/>
                  </a:lnTo>
                  <a:lnTo>
                    <a:pt x="69" y="1235"/>
                  </a:lnTo>
                  <a:lnTo>
                    <a:pt x="59" y="1233"/>
                  </a:lnTo>
                  <a:lnTo>
                    <a:pt x="52" y="1230"/>
                  </a:lnTo>
                  <a:lnTo>
                    <a:pt x="45" y="1222"/>
                  </a:lnTo>
                  <a:lnTo>
                    <a:pt x="38" y="1210"/>
                  </a:lnTo>
                  <a:lnTo>
                    <a:pt x="27" y="1199"/>
                  </a:lnTo>
                  <a:lnTo>
                    <a:pt x="17" y="1188"/>
                  </a:lnTo>
                  <a:lnTo>
                    <a:pt x="8" y="1173"/>
                  </a:lnTo>
                  <a:lnTo>
                    <a:pt x="2" y="1160"/>
                  </a:lnTo>
                  <a:lnTo>
                    <a:pt x="0" y="1153"/>
                  </a:lnTo>
                  <a:lnTo>
                    <a:pt x="0" y="1146"/>
                  </a:lnTo>
                  <a:lnTo>
                    <a:pt x="2" y="1139"/>
                  </a:lnTo>
                  <a:lnTo>
                    <a:pt x="8" y="1131"/>
                  </a:lnTo>
                  <a:lnTo>
                    <a:pt x="14" y="1115"/>
                  </a:lnTo>
                  <a:lnTo>
                    <a:pt x="21" y="1098"/>
                  </a:lnTo>
                  <a:lnTo>
                    <a:pt x="22" y="1078"/>
                  </a:lnTo>
                  <a:lnTo>
                    <a:pt x="24" y="1063"/>
                  </a:lnTo>
                  <a:lnTo>
                    <a:pt x="22" y="1050"/>
                  </a:lnTo>
                  <a:lnTo>
                    <a:pt x="21" y="1042"/>
                  </a:lnTo>
                  <a:lnTo>
                    <a:pt x="21" y="1035"/>
                  </a:lnTo>
                  <a:lnTo>
                    <a:pt x="25" y="1028"/>
                  </a:lnTo>
                  <a:lnTo>
                    <a:pt x="33" y="1025"/>
                  </a:lnTo>
                  <a:lnTo>
                    <a:pt x="45" y="1024"/>
                  </a:lnTo>
                  <a:lnTo>
                    <a:pt x="58" y="1024"/>
                  </a:lnTo>
                  <a:lnTo>
                    <a:pt x="69" y="1024"/>
                  </a:lnTo>
                  <a:lnTo>
                    <a:pt x="78" y="1021"/>
                  </a:lnTo>
                  <a:lnTo>
                    <a:pt x="87" y="1013"/>
                  </a:lnTo>
                  <a:lnTo>
                    <a:pt x="94" y="1002"/>
                  </a:lnTo>
                  <a:lnTo>
                    <a:pt x="95" y="991"/>
                  </a:lnTo>
                  <a:lnTo>
                    <a:pt x="98" y="982"/>
                  </a:lnTo>
                  <a:lnTo>
                    <a:pt x="100" y="976"/>
                  </a:lnTo>
                  <a:lnTo>
                    <a:pt x="104" y="972"/>
                  </a:lnTo>
                  <a:lnTo>
                    <a:pt x="111" y="976"/>
                  </a:lnTo>
                  <a:lnTo>
                    <a:pt x="120" y="983"/>
                  </a:lnTo>
                  <a:lnTo>
                    <a:pt x="126" y="991"/>
                  </a:lnTo>
                  <a:lnTo>
                    <a:pt x="131" y="996"/>
                  </a:lnTo>
                  <a:lnTo>
                    <a:pt x="134" y="997"/>
                  </a:lnTo>
                  <a:lnTo>
                    <a:pt x="137" y="993"/>
                  </a:lnTo>
                  <a:lnTo>
                    <a:pt x="139" y="986"/>
                  </a:lnTo>
                  <a:lnTo>
                    <a:pt x="139" y="980"/>
                  </a:lnTo>
                  <a:lnTo>
                    <a:pt x="139" y="974"/>
                  </a:lnTo>
                  <a:lnTo>
                    <a:pt x="139" y="966"/>
                  </a:lnTo>
                  <a:lnTo>
                    <a:pt x="143" y="957"/>
                  </a:lnTo>
                  <a:lnTo>
                    <a:pt x="153" y="946"/>
                  </a:lnTo>
                  <a:lnTo>
                    <a:pt x="167" y="934"/>
                  </a:lnTo>
                  <a:lnTo>
                    <a:pt x="177" y="927"/>
                  </a:lnTo>
                  <a:lnTo>
                    <a:pt x="185" y="921"/>
                  </a:lnTo>
                  <a:lnTo>
                    <a:pt x="190" y="915"/>
                  </a:lnTo>
                  <a:lnTo>
                    <a:pt x="191" y="904"/>
                  </a:lnTo>
                  <a:lnTo>
                    <a:pt x="185" y="889"/>
                  </a:lnTo>
                  <a:lnTo>
                    <a:pt x="174" y="875"/>
                  </a:lnTo>
                  <a:lnTo>
                    <a:pt x="162" y="862"/>
                  </a:lnTo>
                  <a:lnTo>
                    <a:pt x="149" y="850"/>
                  </a:lnTo>
                  <a:lnTo>
                    <a:pt x="143" y="839"/>
                  </a:lnTo>
                  <a:lnTo>
                    <a:pt x="142" y="826"/>
                  </a:lnTo>
                  <a:lnTo>
                    <a:pt x="142" y="816"/>
                  </a:lnTo>
                  <a:lnTo>
                    <a:pt x="143" y="803"/>
                  </a:lnTo>
                  <a:lnTo>
                    <a:pt x="151" y="794"/>
                  </a:lnTo>
                  <a:lnTo>
                    <a:pt x="162" y="786"/>
                  </a:lnTo>
                  <a:lnTo>
                    <a:pt x="173" y="780"/>
                  </a:lnTo>
                  <a:lnTo>
                    <a:pt x="181" y="778"/>
                  </a:lnTo>
                  <a:lnTo>
                    <a:pt x="187" y="780"/>
                  </a:lnTo>
                  <a:lnTo>
                    <a:pt x="195" y="785"/>
                  </a:lnTo>
                  <a:lnTo>
                    <a:pt x="204" y="792"/>
                  </a:lnTo>
                  <a:lnTo>
                    <a:pt x="218" y="803"/>
                  </a:lnTo>
                  <a:lnTo>
                    <a:pt x="230" y="814"/>
                  </a:lnTo>
                  <a:lnTo>
                    <a:pt x="241" y="823"/>
                  </a:lnTo>
                  <a:lnTo>
                    <a:pt x="257" y="830"/>
                  </a:lnTo>
                  <a:lnTo>
                    <a:pt x="277" y="831"/>
                  </a:lnTo>
                  <a:lnTo>
                    <a:pt x="294" y="830"/>
                  </a:lnTo>
                  <a:lnTo>
                    <a:pt x="309" y="828"/>
                  </a:lnTo>
                  <a:lnTo>
                    <a:pt x="323" y="833"/>
                  </a:lnTo>
                  <a:lnTo>
                    <a:pt x="337" y="842"/>
                  </a:lnTo>
                  <a:lnTo>
                    <a:pt x="348" y="850"/>
                  </a:lnTo>
                  <a:lnTo>
                    <a:pt x="361" y="851"/>
                  </a:lnTo>
                  <a:lnTo>
                    <a:pt x="372" y="847"/>
                  </a:lnTo>
                  <a:lnTo>
                    <a:pt x="382" y="833"/>
                  </a:lnTo>
                  <a:lnTo>
                    <a:pt x="392" y="823"/>
                  </a:lnTo>
                  <a:lnTo>
                    <a:pt x="403" y="816"/>
                  </a:lnTo>
                  <a:lnTo>
                    <a:pt x="410" y="808"/>
                  </a:lnTo>
                  <a:lnTo>
                    <a:pt x="417" y="797"/>
                  </a:lnTo>
                  <a:lnTo>
                    <a:pt x="420" y="783"/>
                  </a:lnTo>
                  <a:lnTo>
                    <a:pt x="418" y="771"/>
                  </a:lnTo>
                  <a:lnTo>
                    <a:pt x="417" y="760"/>
                  </a:lnTo>
                  <a:lnTo>
                    <a:pt x="415" y="752"/>
                  </a:lnTo>
                  <a:lnTo>
                    <a:pt x="412" y="741"/>
                  </a:lnTo>
                  <a:lnTo>
                    <a:pt x="409" y="724"/>
                  </a:lnTo>
                  <a:lnTo>
                    <a:pt x="404" y="702"/>
                  </a:lnTo>
                  <a:lnTo>
                    <a:pt x="398" y="685"/>
                  </a:lnTo>
                  <a:lnTo>
                    <a:pt x="395" y="671"/>
                  </a:lnTo>
                  <a:lnTo>
                    <a:pt x="395" y="656"/>
                  </a:lnTo>
                  <a:lnTo>
                    <a:pt x="395" y="643"/>
                  </a:lnTo>
                  <a:lnTo>
                    <a:pt x="395" y="635"/>
                  </a:lnTo>
                  <a:lnTo>
                    <a:pt x="398" y="628"/>
                  </a:lnTo>
                  <a:lnTo>
                    <a:pt x="407" y="620"/>
                  </a:lnTo>
                  <a:lnTo>
                    <a:pt x="421" y="614"/>
                  </a:lnTo>
                  <a:lnTo>
                    <a:pt x="434" y="609"/>
                  </a:lnTo>
                  <a:lnTo>
                    <a:pt x="443" y="604"/>
                  </a:lnTo>
                  <a:lnTo>
                    <a:pt x="451" y="595"/>
                  </a:lnTo>
                  <a:lnTo>
                    <a:pt x="460" y="576"/>
                  </a:lnTo>
                  <a:lnTo>
                    <a:pt x="468" y="558"/>
                  </a:lnTo>
                  <a:lnTo>
                    <a:pt x="469" y="539"/>
                  </a:lnTo>
                  <a:lnTo>
                    <a:pt x="468" y="516"/>
                  </a:lnTo>
                  <a:lnTo>
                    <a:pt x="465" y="491"/>
                  </a:lnTo>
                  <a:lnTo>
                    <a:pt x="465" y="466"/>
                  </a:lnTo>
                  <a:lnTo>
                    <a:pt x="466" y="451"/>
                  </a:lnTo>
                  <a:lnTo>
                    <a:pt x="466" y="440"/>
                  </a:lnTo>
                  <a:lnTo>
                    <a:pt x="469" y="427"/>
                  </a:lnTo>
                  <a:lnTo>
                    <a:pt x="476" y="415"/>
                  </a:lnTo>
                  <a:lnTo>
                    <a:pt x="485" y="395"/>
                  </a:lnTo>
                  <a:lnTo>
                    <a:pt x="490" y="375"/>
                  </a:lnTo>
                  <a:lnTo>
                    <a:pt x="491" y="353"/>
                  </a:lnTo>
                  <a:lnTo>
                    <a:pt x="493" y="334"/>
                  </a:lnTo>
                  <a:lnTo>
                    <a:pt x="494" y="309"/>
                  </a:lnTo>
                  <a:lnTo>
                    <a:pt x="496" y="286"/>
                  </a:lnTo>
                  <a:lnTo>
                    <a:pt x="491" y="264"/>
                  </a:lnTo>
                  <a:lnTo>
                    <a:pt x="483" y="241"/>
                  </a:lnTo>
                  <a:lnTo>
                    <a:pt x="474" y="219"/>
                  </a:lnTo>
                  <a:lnTo>
                    <a:pt x="460" y="193"/>
                  </a:lnTo>
                  <a:lnTo>
                    <a:pt x="449" y="173"/>
                  </a:lnTo>
                  <a:lnTo>
                    <a:pt x="438" y="154"/>
                  </a:lnTo>
                  <a:lnTo>
                    <a:pt x="431" y="139"/>
                  </a:lnTo>
                  <a:lnTo>
                    <a:pt x="428" y="126"/>
                  </a:lnTo>
                  <a:lnTo>
                    <a:pt x="426" y="111"/>
                  </a:lnTo>
                  <a:lnTo>
                    <a:pt x="428" y="95"/>
                  </a:lnTo>
                  <a:lnTo>
                    <a:pt x="435" y="78"/>
                  </a:lnTo>
                  <a:lnTo>
                    <a:pt x="438" y="69"/>
                  </a:lnTo>
                  <a:lnTo>
                    <a:pt x="440" y="59"/>
                  </a:lnTo>
                  <a:lnTo>
                    <a:pt x="442" y="50"/>
                  </a:lnTo>
                  <a:lnTo>
                    <a:pt x="445" y="41"/>
                  </a:lnTo>
                  <a:lnTo>
                    <a:pt x="449" y="35"/>
                  </a:lnTo>
                  <a:lnTo>
                    <a:pt x="460" y="31"/>
                  </a:lnTo>
                  <a:lnTo>
                    <a:pt x="473" y="31"/>
                  </a:lnTo>
                  <a:lnTo>
                    <a:pt x="483" y="33"/>
                  </a:lnTo>
                  <a:lnTo>
                    <a:pt x="490" y="33"/>
                  </a:lnTo>
                  <a:lnTo>
                    <a:pt x="494" y="31"/>
                  </a:lnTo>
                  <a:lnTo>
                    <a:pt x="497" y="25"/>
                  </a:lnTo>
                  <a:lnTo>
                    <a:pt x="499" y="22"/>
                  </a:lnTo>
                  <a:lnTo>
                    <a:pt x="501" y="17"/>
                  </a:lnTo>
                  <a:lnTo>
                    <a:pt x="499" y="14"/>
                  </a:lnTo>
                  <a:lnTo>
                    <a:pt x="499" y="11"/>
                  </a:lnTo>
                  <a:lnTo>
                    <a:pt x="499" y="8"/>
                  </a:lnTo>
                  <a:lnTo>
                    <a:pt x="497" y="5"/>
                  </a:lnTo>
                  <a:lnTo>
                    <a:pt x="497" y="4"/>
                  </a:lnTo>
                  <a:lnTo>
                    <a:pt x="499" y="2"/>
                  </a:lnTo>
                  <a:lnTo>
                    <a:pt x="501" y="0"/>
                  </a:lnTo>
                  <a:lnTo>
                    <a:pt x="504" y="0"/>
                  </a:lnTo>
                  <a:lnTo>
                    <a:pt x="508" y="0"/>
                  </a:lnTo>
                  <a:lnTo>
                    <a:pt x="522" y="5"/>
                  </a:lnTo>
                  <a:lnTo>
                    <a:pt x="532" y="11"/>
                  </a:lnTo>
                  <a:lnTo>
                    <a:pt x="541" y="21"/>
                  </a:lnTo>
                  <a:lnTo>
                    <a:pt x="552" y="35"/>
                  </a:lnTo>
                  <a:lnTo>
                    <a:pt x="561" y="45"/>
                  </a:lnTo>
                  <a:lnTo>
                    <a:pt x="574" y="59"/>
                  </a:lnTo>
                  <a:lnTo>
                    <a:pt x="588" y="73"/>
                  </a:lnTo>
                  <a:lnTo>
                    <a:pt x="602" y="87"/>
                  </a:lnTo>
                  <a:lnTo>
                    <a:pt x="614" y="101"/>
                  </a:lnTo>
                  <a:lnTo>
                    <a:pt x="625" y="112"/>
                  </a:lnTo>
                  <a:lnTo>
                    <a:pt x="631" y="120"/>
                  </a:lnTo>
                  <a:lnTo>
                    <a:pt x="640" y="134"/>
                  </a:lnTo>
                  <a:lnTo>
                    <a:pt x="653" y="148"/>
                  </a:lnTo>
                  <a:lnTo>
                    <a:pt x="665" y="163"/>
                  </a:lnTo>
                  <a:lnTo>
                    <a:pt x="671" y="173"/>
                  </a:lnTo>
                  <a:lnTo>
                    <a:pt x="678" y="185"/>
                  </a:lnTo>
                  <a:lnTo>
                    <a:pt x="685" y="199"/>
                  </a:lnTo>
                  <a:lnTo>
                    <a:pt x="698" y="216"/>
                  </a:lnTo>
                  <a:lnTo>
                    <a:pt x="712" y="233"/>
                  </a:lnTo>
                  <a:lnTo>
                    <a:pt x="729" y="249"/>
                  </a:lnTo>
                  <a:lnTo>
                    <a:pt x="748" y="263"/>
                  </a:lnTo>
                  <a:lnTo>
                    <a:pt x="765" y="275"/>
                  </a:lnTo>
                  <a:lnTo>
                    <a:pt x="777" y="285"/>
                  </a:lnTo>
                  <a:lnTo>
                    <a:pt x="791" y="300"/>
                  </a:lnTo>
                  <a:lnTo>
                    <a:pt x="805" y="320"/>
                  </a:lnTo>
                  <a:lnTo>
                    <a:pt x="816" y="337"/>
                  </a:lnTo>
                  <a:lnTo>
                    <a:pt x="827" y="347"/>
                  </a:lnTo>
                  <a:lnTo>
                    <a:pt x="842" y="353"/>
                  </a:lnTo>
                  <a:lnTo>
                    <a:pt x="861" y="362"/>
                  </a:lnTo>
                  <a:lnTo>
                    <a:pt x="880" y="372"/>
                  </a:lnTo>
                  <a:lnTo>
                    <a:pt x="894" y="385"/>
                  </a:lnTo>
                  <a:lnTo>
                    <a:pt x="904" y="398"/>
                  </a:lnTo>
                  <a:lnTo>
                    <a:pt x="912" y="407"/>
                  </a:lnTo>
                  <a:lnTo>
                    <a:pt x="918" y="413"/>
                  </a:lnTo>
                  <a:lnTo>
                    <a:pt x="928" y="420"/>
                  </a:lnTo>
                  <a:lnTo>
                    <a:pt x="940" y="424"/>
                  </a:lnTo>
                  <a:lnTo>
                    <a:pt x="954" y="429"/>
                  </a:lnTo>
                  <a:lnTo>
                    <a:pt x="967" y="429"/>
                  </a:lnTo>
                  <a:lnTo>
                    <a:pt x="976" y="431"/>
                  </a:lnTo>
                  <a:lnTo>
                    <a:pt x="984" y="431"/>
                  </a:lnTo>
                  <a:lnTo>
                    <a:pt x="988" y="434"/>
                  </a:lnTo>
                  <a:lnTo>
                    <a:pt x="990" y="441"/>
                  </a:lnTo>
                  <a:lnTo>
                    <a:pt x="988" y="452"/>
                  </a:lnTo>
                  <a:lnTo>
                    <a:pt x="985" y="460"/>
                  </a:lnTo>
                  <a:lnTo>
                    <a:pt x="984" y="468"/>
                  </a:lnTo>
                  <a:lnTo>
                    <a:pt x="985" y="474"/>
                  </a:lnTo>
                  <a:lnTo>
                    <a:pt x="995" y="479"/>
                  </a:lnTo>
                  <a:lnTo>
                    <a:pt x="1018" y="482"/>
                  </a:lnTo>
                  <a:lnTo>
                    <a:pt x="1038" y="479"/>
                  </a:lnTo>
                  <a:lnTo>
                    <a:pt x="1058" y="471"/>
                  </a:lnTo>
                  <a:lnTo>
                    <a:pt x="1071" y="463"/>
                  </a:lnTo>
                  <a:lnTo>
                    <a:pt x="1082" y="460"/>
                  </a:lnTo>
                  <a:lnTo>
                    <a:pt x="1091" y="460"/>
                  </a:lnTo>
                  <a:lnTo>
                    <a:pt x="1099" y="465"/>
                  </a:lnTo>
                  <a:lnTo>
                    <a:pt x="1099" y="471"/>
                  </a:lnTo>
                  <a:lnTo>
                    <a:pt x="1097" y="480"/>
                  </a:lnTo>
                  <a:lnTo>
                    <a:pt x="1092" y="488"/>
                  </a:lnTo>
                  <a:lnTo>
                    <a:pt x="1089" y="494"/>
                  </a:lnTo>
                  <a:lnTo>
                    <a:pt x="1089" y="499"/>
                  </a:lnTo>
                  <a:lnTo>
                    <a:pt x="1094" y="500"/>
                  </a:lnTo>
                  <a:lnTo>
                    <a:pt x="1102" y="496"/>
                  </a:lnTo>
                  <a:lnTo>
                    <a:pt x="1106" y="486"/>
                  </a:lnTo>
                  <a:lnTo>
                    <a:pt x="1111" y="476"/>
                  </a:lnTo>
                  <a:lnTo>
                    <a:pt x="1117" y="468"/>
                  </a:lnTo>
                  <a:lnTo>
                    <a:pt x="1123" y="465"/>
                  </a:lnTo>
                  <a:lnTo>
                    <a:pt x="1130" y="468"/>
                  </a:lnTo>
                  <a:lnTo>
                    <a:pt x="1133" y="472"/>
                  </a:lnTo>
                  <a:lnTo>
                    <a:pt x="1134" y="480"/>
                  </a:lnTo>
                  <a:lnTo>
                    <a:pt x="1137" y="488"/>
                  </a:lnTo>
                  <a:lnTo>
                    <a:pt x="1145" y="499"/>
                  </a:lnTo>
                  <a:lnTo>
                    <a:pt x="1159" y="513"/>
                  </a:lnTo>
                  <a:lnTo>
                    <a:pt x="1178" y="519"/>
                  </a:lnTo>
                  <a:lnTo>
                    <a:pt x="1200" y="521"/>
                  </a:lnTo>
                  <a:lnTo>
                    <a:pt x="1218" y="524"/>
                  </a:lnTo>
                  <a:lnTo>
                    <a:pt x="1235" y="527"/>
                  </a:lnTo>
                  <a:lnTo>
                    <a:pt x="1251" y="528"/>
                  </a:lnTo>
                  <a:lnTo>
                    <a:pt x="1263" y="524"/>
                  </a:lnTo>
                  <a:lnTo>
                    <a:pt x="1271" y="519"/>
                  </a:lnTo>
                  <a:lnTo>
                    <a:pt x="1277" y="514"/>
                  </a:lnTo>
                  <a:lnTo>
                    <a:pt x="1283" y="508"/>
                  </a:lnTo>
                  <a:lnTo>
                    <a:pt x="1290" y="500"/>
                  </a:lnTo>
                  <a:lnTo>
                    <a:pt x="1299" y="488"/>
                  </a:lnTo>
                  <a:lnTo>
                    <a:pt x="1313" y="472"/>
                  </a:lnTo>
                  <a:lnTo>
                    <a:pt x="1322" y="458"/>
                  </a:lnTo>
                  <a:lnTo>
                    <a:pt x="1332" y="448"/>
                  </a:lnTo>
                  <a:lnTo>
                    <a:pt x="1339" y="437"/>
                  </a:lnTo>
                  <a:lnTo>
                    <a:pt x="1350" y="423"/>
                  </a:lnTo>
                  <a:lnTo>
                    <a:pt x="1363" y="409"/>
                  </a:lnTo>
                  <a:lnTo>
                    <a:pt x="1374" y="393"/>
                  </a:lnTo>
                  <a:lnTo>
                    <a:pt x="1381" y="381"/>
                  </a:lnTo>
                  <a:lnTo>
                    <a:pt x="1384" y="376"/>
                  </a:lnTo>
                  <a:lnTo>
                    <a:pt x="1386" y="372"/>
                  </a:lnTo>
                  <a:lnTo>
                    <a:pt x="1388" y="368"/>
                  </a:lnTo>
                  <a:lnTo>
                    <a:pt x="1389" y="364"/>
                  </a:lnTo>
                  <a:lnTo>
                    <a:pt x="1391" y="361"/>
                  </a:lnTo>
                  <a:lnTo>
                    <a:pt x="1392" y="359"/>
                  </a:lnTo>
                  <a:lnTo>
                    <a:pt x="1394" y="359"/>
                  </a:lnTo>
                  <a:lnTo>
                    <a:pt x="1397" y="359"/>
                  </a:lnTo>
                  <a:lnTo>
                    <a:pt x="1398" y="361"/>
                  </a:lnTo>
                  <a:lnTo>
                    <a:pt x="1402" y="365"/>
                  </a:lnTo>
                  <a:lnTo>
                    <a:pt x="1411" y="379"/>
                  </a:lnTo>
                  <a:lnTo>
                    <a:pt x="1414" y="395"/>
                  </a:lnTo>
                  <a:lnTo>
                    <a:pt x="1411" y="409"/>
                  </a:lnTo>
                  <a:lnTo>
                    <a:pt x="1403" y="418"/>
                  </a:lnTo>
                  <a:lnTo>
                    <a:pt x="1395" y="429"/>
                  </a:lnTo>
                  <a:lnTo>
                    <a:pt x="1388" y="441"/>
                  </a:lnTo>
                  <a:lnTo>
                    <a:pt x="1383" y="455"/>
                  </a:lnTo>
                  <a:lnTo>
                    <a:pt x="1381" y="466"/>
                  </a:lnTo>
                  <a:lnTo>
                    <a:pt x="1375" y="476"/>
                  </a:lnTo>
                  <a:lnTo>
                    <a:pt x="1369" y="485"/>
                  </a:lnTo>
                  <a:lnTo>
                    <a:pt x="1364" y="499"/>
                  </a:lnTo>
                  <a:lnTo>
                    <a:pt x="1361" y="517"/>
                  </a:lnTo>
                  <a:lnTo>
                    <a:pt x="1358" y="536"/>
                  </a:lnTo>
                  <a:lnTo>
                    <a:pt x="1355" y="553"/>
                  </a:lnTo>
                  <a:lnTo>
                    <a:pt x="1350" y="564"/>
                  </a:lnTo>
                  <a:lnTo>
                    <a:pt x="1347" y="570"/>
                  </a:lnTo>
                  <a:lnTo>
                    <a:pt x="1342" y="575"/>
                  </a:lnTo>
                  <a:lnTo>
                    <a:pt x="1341" y="581"/>
                  </a:lnTo>
                  <a:lnTo>
                    <a:pt x="1344" y="587"/>
                  </a:lnTo>
                  <a:lnTo>
                    <a:pt x="1352" y="595"/>
                  </a:lnTo>
                  <a:lnTo>
                    <a:pt x="1363" y="608"/>
                  </a:lnTo>
                  <a:lnTo>
                    <a:pt x="1374" y="618"/>
                  </a:lnTo>
                  <a:lnTo>
                    <a:pt x="1383" y="628"/>
                  </a:lnTo>
                  <a:lnTo>
                    <a:pt x="1395" y="631"/>
                  </a:lnTo>
                  <a:lnTo>
                    <a:pt x="1398" y="631"/>
                  </a:lnTo>
                  <a:lnTo>
                    <a:pt x="1403" y="629"/>
                  </a:lnTo>
                  <a:lnTo>
                    <a:pt x="1406" y="629"/>
                  </a:lnTo>
                  <a:lnTo>
                    <a:pt x="1409" y="628"/>
                  </a:lnTo>
                  <a:lnTo>
                    <a:pt x="1412" y="628"/>
                  </a:lnTo>
                  <a:lnTo>
                    <a:pt x="1415" y="628"/>
                  </a:lnTo>
                  <a:lnTo>
                    <a:pt x="1417" y="628"/>
                  </a:lnTo>
                  <a:lnTo>
                    <a:pt x="1419" y="628"/>
                  </a:lnTo>
                  <a:lnTo>
                    <a:pt x="1420" y="631"/>
                  </a:lnTo>
                  <a:lnTo>
                    <a:pt x="1419" y="632"/>
                  </a:lnTo>
                  <a:lnTo>
                    <a:pt x="1419" y="637"/>
                  </a:lnTo>
                  <a:lnTo>
                    <a:pt x="1417" y="643"/>
                  </a:lnTo>
                  <a:lnTo>
                    <a:pt x="1414" y="660"/>
                  </a:lnTo>
                  <a:lnTo>
                    <a:pt x="1412" y="679"/>
                  </a:lnTo>
                  <a:lnTo>
                    <a:pt x="1414" y="696"/>
                  </a:lnTo>
                  <a:lnTo>
                    <a:pt x="1415" y="712"/>
                  </a:lnTo>
                  <a:lnTo>
                    <a:pt x="1415" y="719"/>
                  </a:lnTo>
                  <a:lnTo>
                    <a:pt x="1414" y="722"/>
                  </a:lnTo>
                  <a:lnTo>
                    <a:pt x="1412" y="726"/>
                  </a:lnTo>
                  <a:lnTo>
                    <a:pt x="1411" y="729"/>
                  </a:lnTo>
                  <a:lnTo>
                    <a:pt x="1411" y="730"/>
                  </a:lnTo>
                  <a:lnTo>
                    <a:pt x="1409" y="733"/>
                  </a:lnTo>
                  <a:lnTo>
                    <a:pt x="1411" y="736"/>
                  </a:lnTo>
                  <a:lnTo>
                    <a:pt x="1412" y="738"/>
                  </a:lnTo>
                  <a:lnTo>
                    <a:pt x="1415" y="740"/>
                  </a:lnTo>
                  <a:lnTo>
                    <a:pt x="1422" y="741"/>
                  </a:lnTo>
                  <a:lnTo>
                    <a:pt x="1440" y="744"/>
                  </a:lnTo>
                  <a:lnTo>
                    <a:pt x="1456" y="743"/>
                  </a:lnTo>
                  <a:lnTo>
                    <a:pt x="1467" y="736"/>
                  </a:lnTo>
                  <a:lnTo>
                    <a:pt x="1470" y="730"/>
                  </a:lnTo>
                  <a:lnTo>
                    <a:pt x="1473" y="722"/>
                  </a:lnTo>
                  <a:lnTo>
                    <a:pt x="1476" y="713"/>
                  </a:lnTo>
                  <a:lnTo>
                    <a:pt x="1481" y="704"/>
                  </a:lnTo>
                  <a:lnTo>
                    <a:pt x="1490" y="698"/>
                  </a:lnTo>
                  <a:lnTo>
                    <a:pt x="1499" y="693"/>
                  </a:lnTo>
                  <a:lnTo>
                    <a:pt x="1510" y="687"/>
                  </a:lnTo>
                  <a:lnTo>
                    <a:pt x="1518" y="684"/>
                  </a:lnTo>
                  <a:lnTo>
                    <a:pt x="1526" y="681"/>
                  </a:lnTo>
                  <a:lnTo>
                    <a:pt x="1532" y="682"/>
                  </a:lnTo>
                  <a:lnTo>
                    <a:pt x="1535" y="688"/>
                  </a:lnTo>
                  <a:lnTo>
                    <a:pt x="1534" y="698"/>
                  </a:lnTo>
                  <a:lnTo>
                    <a:pt x="1526" y="707"/>
                  </a:lnTo>
                  <a:lnTo>
                    <a:pt x="1515" y="716"/>
                  </a:lnTo>
                  <a:lnTo>
                    <a:pt x="1502" y="724"/>
                  </a:lnTo>
                  <a:lnTo>
                    <a:pt x="1493" y="735"/>
                  </a:lnTo>
                  <a:lnTo>
                    <a:pt x="1487" y="746"/>
                  </a:lnTo>
                  <a:lnTo>
                    <a:pt x="1482" y="755"/>
                  </a:lnTo>
                  <a:lnTo>
                    <a:pt x="1479" y="766"/>
                  </a:lnTo>
                  <a:lnTo>
                    <a:pt x="1473" y="774"/>
                  </a:lnTo>
                  <a:lnTo>
                    <a:pt x="1467" y="778"/>
                  </a:lnTo>
                  <a:lnTo>
                    <a:pt x="1459" y="777"/>
                  </a:lnTo>
                  <a:lnTo>
                    <a:pt x="1447" y="774"/>
                  </a:lnTo>
                  <a:lnTo>
                    <a:pt x="1433" y="771"/>
                  </a:lnTo>
                  <a:lnTo>
                    <a:pt x="1420" y="771"/>
                  </a:lnTo>
                  <a:lnTo>
                    <a:pt x="1409" y="774"/>
                  </a:lnTo>
                  <a:lnTo>
                    <a:pt x="1402" y="780"/>
                  </a:lnTo>
                  <a:lnTo>
                    <a:pt x="1388" y="802"/>
                  </a:lnTo>
                  <a:lnTo>
                    <a:pt x="1377" y="820"/>
                  </a:lnTo>
                  <a:lnTo>
                    <a:pt x="1369" y="828"/>
                  </a:lnTo>
                  <a:lnTo>
                    <a:pt x="1361" y="839"/>
                  </a:lnTo>
                  <a:lnTo>
                    <a:pt x="1352" y="848"/>
                  </a:lnTo>
                  <a:lnTo>
                    <a:pt x="1342" y="854"/>
                  </a:lnTo>
                  <a:lnTo>
                    <a:pt x="1332" y="854"/>
                  </a:lnTo>
                  <a:lnTo>
                    <a:pt x="1321" y="847"/>
                  </a:lnTo>
                  <a:lnTo>
                    <a:pt x="1311" y="837"/>
                  </a:lnTo>
                  <a:lnTo>
                    <a:pt x="1304" y="833"/>
                  </a:lnTo>
                  <a:lnTo>
                    <a:pt x="1296" y="834"/>
                  </a:lnTo>
                  <a:lnTo>
                    <a:pt x="1293" y="842"/>
                  </a:lnTo>
                  <a:lnTo>
                    <a:pt x="1293" y="850"/>
                  </a:lnTo>
                  <a:lnTo>
                    <a:pt x="1293" y="859"/>
                  </a:lnTo>
                  <a:lnTo>
                    <a:pt x="1293" y="867"/>
                  </a:lnTo>
                  <a:lnTo>
                    <a:pt x="1287" y="872"/>
                  </a:lnTo>
                  <a:lnTo>
                    <a:pt x="1273" y="875"/>
                  </a:lnTo>
                  <a:lnTo>
                    <a:pt x="1254" y="875"/>
                  </a:lnTo>
                  <a:lnTo>
                    <a:pt x="1229" y="873"/>
                  </a:lnTo>
                  <a:lnTo>
                    <a:pt x="1214" y="870"/>
                  </a:lnTo>
                  <a:lnTo>
                    <a:pt x="1198" y="865"/>
                  </a:lnTo>
                  <a:lnTo>
                    <a:pt x="1182" y="861"/>
                  </a:lnTo>
                  <a:lnTo>
                    <a:pt x="1169" y="858"/>
                  </a:lnTo>
                  <a:lnTo>
                    <a:pt x="1158" y="861"/>
                  </a:lnTo>
                  <a:lnTo>
                    <a:pt x="1144" y="867"/>
                  </a:lnTo>
                  <a:lnTo>
                    <a:pt x="1127" y="876"/>
                  </a:lnTo>
                  <a:lnTo>
                    <a:pt x="1108" y="885"/>
                  </a:lnTo>
                  <a:lnTo>
                    <a:pt x="1089" y="896"/>
                  </a:lnTo>
                  <a:lnTo>
                    <a:pt x="1077" y="909"/>
                  </a:lnTo>
                  <a:lnTo>
                    <a:pt x="1063" y="924"/>
                  </a:lnTo>
                  <a:lnTo>
                    <a:pt x="1050" y="940"/>
                  </a:lnTo>
                  <a:lnTo>
                    <a:pt x="1036" y="958"/>
                  </a:lnTo>
                  <a:lnTo>
                    <a:pt x="1019" y="982"/>
                  </a:lnTo>
                  <a:lnTo>
                    <a:pt x="1002" y="1002"/>
                  </a:lnTo>
                  <a:lnTo>
                    <a:pt x="987" y="1021"/>
                  </a:lnTo>
                  <a:lnTo>
                    <a:pt x="973" y="1038"/>
                  </a:lnTo>
                  <a:lnTo>
                    <a:pt x="959" y="1063"/>
                  </a:lnTo>
                  <a:lnTo>
                    <a:pt x="948" y="1080"/>
                  </a:lnTo>
                  <a:lnTo>
                    <a:pt x="940" y="1092"/>
                  </a:lnTo>
                  <a:lnTo>
                    <a:pt x="935" y="1101"/>
                  </a:lnTo>
                  <a:lnTo>
                    <a:pt x="932" y="1111"/>
                  </a:lnTo>
                  <a:lnTo>
                    <a:pt x="934" y="1126"/>
                  </a:lnTo>
                  <a:lnTo>
                    <a:pt x="937" y="1142"/>
                  </a:lnTo>
                  <a:lnTo>
                    <a:pt x="942" y="1156"/>
                  </a:lnTo>
                  <a:lnTo>
                    <a:pt x="945" y="1168"/>
                  </a:lnTo>
                  <a:lnTo>
                    <a:pt x="945" y="1182"/>
                  </a:lnTo>
                  <a:lnTo>
                    <a:pt x="939" y="1198"/>
                  </a:lnTo>
                  <a:lnTo>
                    <a:pt x="929" y="1218"/>
                  </a:lnTo>
                  <a:lnTo>
                    <a:pt x="925" y="1233"/>
                  </a:lnTo>
                  <a:lnTo>
                    <a:pt x="920" y="1244"/>
                  </a:lnTo>
                  <a:lnTo>
                    <a:pt x="915" y="1249"/>
                  </a:lnTo>
                  <a:lnTo>
                    <a:pt x="909" y="1247"/>
                  </a:lnTo>
                  <a:lnTo>
                    <a:pt x="898" y="1241"/>
                  </a:lnTo>
                  <a:lnTo>
                    <a:pt x="887" y="1230"/>
                  </a:lnTo>
                  <a:lnTo>
                    <a:pt x="873" y="1218"/>
                  </a:lnTo>
                  <a:lnTo>
                    <a:pt x="859" y="1207"/>
                  </a:lnTo>
                  <a:lnTo>
                    <a:pt x="847" y="1198"/>
                  </a:lnTo>
                  <a:lnTo>
                    <a:pt x="824" y="1188"/>
                  </a:lnTo>
                  <a:lnTo>
                    <a:pt x="796" y="1177"/>
                  </a:lnTo>
                  <a:lnTo>
                    <a:pt x="768" y="1165"/>
                  </a:lnTo>
                  <a:lnTo>
                    <a:pt x="743" y="1153"/>
                  </a:lnTo>
                  <a:lnTo>
                    <a:pt x="716" y="1137"/>
                  </a:lnTo>
                  <a:lnTo>
                    <a:pt x="693" y="1125"/>
                  </a:lnTo>
                  <a:lnTo>
                    <a:pt x="671" y="1114"/>
                  </a:lnTo>
                  <a:lnTo>
                    <a:pt x="657" y="1104"/>
                  </a:lnTo>
                  <a:lnTo>
                    <a:pt x="645" y="1094"/>
                  </a:lnTo>
                  <a:lnTo>
                    <a:pt x="633" y="1084"/>
                  </a:lnTo>
                  <a:lnTo>
                    <a:pt x="622" y="1080"/>
                  </a:lnTo>
                  <a:lnTo>
                    <a:pt x="615" y="1080"/>
                  </a:lnTo>
                  <a:lnTo>
                    <a:pt x="608" y="1080"/>
                  </a:lnTo>
                  <a:lnTo>
                    <a:pt x="602" y="1080"/>
                  </a:lnTo>
                  <a:lnTo>
                    <a:pt x="592" y="1073"/>
                  </a:lnTo>
                  <a:lnTo>
                    <a:pt x="578" y="1064"/>
                  </a:lnTo>
                  <a:lnTo>
                    <a:pt x="556" y="1045"/>
                  </a:lnTo>
                  <a:lnTo>
                    <a:pt x="538" y="1033"/>
                  </a:lnTo>
                  <a:lnTo>
                    <a:pt x="524" y="1028"/>
                  </a:lnTo>
                  <a:lnTo>
                    <a:pt x="511" y="1028"/>
                  </a:lnTo>
                  <a:lnTo>
                    <a:pt x="494" y="1028"/>
                  </a:lnTo>
                  <a:lnTo>
                    <a:pt x="477" y="1030"/>
                  </a:lnTo>
                  <a:lnTo>
                    <a:pt x="463" y="1035"/>
                  </a:lnTo>
                  <a:lnTo>
                    <a:pt x="448" y="1045"/>
                  </a:lnTo>
                  <a:lnTo>
                    <a:pt x="431" y="1059"/>
                  </a:lnTo>
                  <a:lnTo>
                    <a:pt x="414" y="1073"/>
                  </a:lnTo>
                  <a:lnTo>
                    <a:pt x="393" y="1090"/>
                  </a:lnTo>
                  <a:lnTo>
                    <a:pt x="370" y="1108"/>
                  </a:lnTo>
                  <a:lnTo>
                    <a:pt x="358" y="1118"/>
                  </a:lnTo>
                  <a:lnTo>
                    <a:pt x="347" y="1131"/>
                  </a:lnTo>
                  <a:lnTo>
                    <a:pt x="336" y="1140"/>
                  </a:lnTo>
                  <a:lnTo>
                    <a:pt x="327" y="1145"/>
                  </a:lnTo>
                  <a:lnTo>
                    <a:pt x="319" y="1143"/>
                  </a:lnTo>
                  <a:lnTo>
                    <a:pt x="311" y="1135"/>
                  </a:lnTo>
                  <a:lnTo>
                    <a:pt x="302" y="1125"/>
                  </a:lnTo>
                  <a:lnTo>
                    <a:pt x="294" y="1111"/>
                  </a:lnTo>
                  <a:lnTo>
                    <a:pt x="286" y="1098"/>
                  </a:lnTo>
                  <a:lnTo>
                    <a:pt x="282" y="1089"/>
                  </a:lnTo>
                  <a:lnTo>
                    <a:pt x="277" y="1080"/>
                  </a:lnTo>
                  <a:lnTo>
                    <a:pt x="266" y="1072"/>
                  </a:lnTo>
                  <a:lnTo>
                    <a:pt x="252" y="1063"/>
                  </a:lnTo>
                  <a:lnTo>
                    <a:pt x="241" y="1053"/>
                  </a:lnTo>
                  <a:lnTo>
                    <a:pt x="230" y="1047"/>
                  </a:lnTo>
                  <a:lnTo>
                    <a:pt x="216" y="1047"/>
                  </a:lnTo>
                  <a:lnTo>
                    <a:pt x="202" y="1050"/>
                  </a:lnTo>
                  <a:lnTo>
                    <a:pt x="190" y="1055"/>
                  </a:lnTo>
                  <a:lnTo>
                    <a:pt x="179" y="1063"/>
                  </a:lnTo>
                  <a:lnTo>
                    <a:pt x="173" y="1076"/>
                  </a:lnTo>
                  <a:lnTo>
                    <a:pt x="165" y="1090"/>
                  </a:lnTo>
                  <a:lnTo>
                    <a:pt x="159" y="1100"/>
                  </a:lnTo>
                  <a:lnTo>
                    <a:pt x="153" y="1109"/>
                  </a:lnTo>
                  <a:lnTo>
                    <a:pt x="151" y="1120"/>
                  </a:lnTo>
                  <a:lnTo>
                    <a:pt x="149" y="1132"/>
                  </a:lnTo>
                  <a:lnTo>
                    <a:pt x="146" y="1143"/>
                  </a:lnTo>
                  <a:lnTo>
                    <a:pt x="146" y="1154"/>
                  </a:lnTo>
                  <a:lnTo>
                    <a:pt x="151" y="1163"/>
                  </a:lnTo>
                  <a:lnTo>
                    <a:pt x="160" y="1170"/>
                  </a:lnTo>
                  <a:lnTo>
                    <a:pt x="168" y="1174"/>
                  </a:lnTo>
                  <a:lnTo>
                    <a:pt x="176" y="1177"/>
                  </a:lnTo>
                  <a:lnTo>
                    <a:pt x="185" y="1185"/>
                  </a:lnTo>
                  <a:lnTo>
                    <a:pt x="193" y="1198"/>
                  </a:lnTo>
                  <a:lnTo>
                    <a:pt x="201" y="1208"/>
                  </a:lnTo>
                  <a:lnTo>
                    <a:pt x="210" y="1216"/>
                  </a:lnTo>
                  <a:lnTo>
                    <a:pt x="219" y="1219"/>
                  </a:lnTo>
                  <a:lnTo>
                    <a:pt x="227" y="1219"/>
                  </a:lnTo>
                  <a:lnTo>
                    <a:pt x="230" y="1218"/>
                  </a:lnTo>
                  <a:lnTo>
                    <a:pt x="235" y="1215"/>
                  </a:lnTo>
                  <a:lnTo>
                    <a:pt x="241" y="1215"/>
                  </a:lnTo>
                  <a:lnTo>
                    <a:pt x="250" y="1219"/>
                  </a:lnTo>
                  <a:lnTo>
                    <a:pt x="264" y="1226"/>
                  </a:lnTo>
                  <a:lnTo>
                    <a:pt x="280" y="1232"/>
                  </a:lnTo>
                  <a:lnTo>
                    <a:pt x="294" y="1238"/>
                  </a:lnTo>
                  <a:lnTo>
                    <a:pt x="303" y="1246"/>
                  </a:lnTo>
                  <a:lnTo>
                    <a:pt x="311" y="1252"/>
                  </a:lnTo>
                  <a:lnTo>
                    <a:pt x="322" y="1257"/>
                  </a:lnTo>
                  <a:lnTo>
                    <a:pt x="334" y="1263"/>
                  </a:lnTo>
                  <a:lnTo>
                    <a:pt x="347" y="1271"/>
                  </a:lnTo>
                  <a:lnTo>
                    <a:pt x="356" y="1278"/>
                  </a:lnTo>
                  <a:lnTo>
                    <a:pt x="361" y="1289"/>
                  </a:lnTo>
                  <a:lnTo>
                    <a:pt x="367" y="1302"/>
                  </a:lnTo>
                  <a:lnTo>
                    <a:pt x="375" y="1311"/>
                  </a:lnTo>
                  <a:lnTo>
                    <a:pt x="382" y="1317"/>
                  </a:lnTo>
                  <a:lnTo>
                    <a:pt x="389" y="1322"/>
                  </a:lnTo>
                  <a:lnTo>
                    <a:pt x="390" y="1326"/>
                  </a:lnTo>
                  <a:lnTo>
                    <a:pt x="387" y="1333"/>
                  </a:lnTo>
                  <a:lnTo>
                    <a:pt x="378" y="1340"/>
                  </a:lnTo>
                  <a:lnTo>
                    <a:pt x="367" y="1348"/>
                  </a:lnTo>
                  <a:lnTo>
                    <a:pt x="353" y="1353"/>
                  </a:lnTo>
                  <a:lnTo>
                    <a:pt x="341" y="1356"/>
                  </a:lnTo>
                  <a:lnTo>
                    <a:pt x="319" y="1351"/>
                  </a:lnTo>
                  <a:lnTo>
                    <a:pt x="300" y="1345"/>
                  </a:lnTo>
                  <a:lnTo>
                    <a:pt x="282" y="1342"/>
                  </a:lnTo>
                  <a:lnTo>
                    <a:pt x="271" y="1339"/>
                  </a:lnTo>
                  <a:lnTo>
                    <a:pt x="263" y="1333"/>
                  </a:lnTo>
                  <a:lnTo>
                    <a:pt x="257" y="1326"/>
                  </a:lnTo>
                  <a:lnTo>
                    <a:pt x="250" y="1325"/>
                  </a:lnTo>
                  <a:lnTo>
                    <a:pt x="244" y="1328"/>
                  </a:lnTo>
                  <a:lnTo>
                    <a:pt x="236" y="1340"/>
                  </a:lnTo>
                  <a:lnTo>
                    <a:pt x="232" y="1351"/>
                  </a:lnTo>
                  <a:lnTo>
                    <a:pt x="224" y="1361"/>
                  </a:lnTo>
                  <a:lnTo>
                    <a:pt x="218" y="1364"/>
                  </a:lnTo>
                  <a:lnTo>
                    <a:pt x="210" y="1364"/>
                  </a:lnTo>
                  <a:lnTo>
                    <a:pt x="201" y="1364"/>
                  </a:lnTo>
                  <a:lnTo>
                    <a:pt x="195" y="1365"/>
                  </a:lnTo>
                  <a:lnTo>
                    <a:pt x="190" y="1370"/>
                  </a:lnTo>
                  <a:lnTo>
                    <a:pt x="188" y="1379"/>
                  </a:lnTo>
                  <a:lnTo>
                    <a:pt x="191" y="1396"/>
                  </a:lnTo>
                  <a:lnTo>
                    <a:pt x="195" y="1412"/>
                  </a:lnTo>
                  <a:lnTo>
                    <a:pt x="196" y="1424"/>
                  </a:lnTo>
                  <a:lnTo>
                    <a:pt x="195" y="1431"/>
                  </a:lnTo>
                  <a:lnTo>
                    <a:pt x="190" y="1432"/>
                  </a:lnTo>
                  <a:lnTo>
                    <a:pt x="182" y="1432"/>
                  </a:lnTo>
                  <a:lnTo>
                    <a:pt x="170" y="1434"/>
                  </a:lnTo>
                  <a:lnTo>
                    <a:pt x="159" y="1437"/>
                  </a:lnTo>
                  <a:lnTo>
                    <a:pt x="149" y="1444"/>
                  </a:lnTo>
                  <a:lnTo>
                    <a:pt x="140" y="1455"/>
                  </a:lnTo>
                  <a:lnTo>
                    <a:pt x="134" y="1466"/>
                  </a:lnTo>
                  <a:lnTo>
                    <a:pt x="131" y="1474"/>
                  </a:lnTo>
                  <a:lnTo>
                    <a:pt x="129" y="1477"/>
                  </a:lnTo>
                </a:path>
              </a:pathLst>
            </a:custGeom>
            <a:solidFill>
              <a:srgbClr val="D7B46D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790" name="Freeform 37"/>
            <p:cNvSpPr>
              <a:spLocks/>
            </p:cNvSpPr>
            <p:nvPr/>
          </p:nvSpPr>
          <p:spPr bwMode="gray">
            <a:xfrm>
              <a:off x="3737" y="1173"/>
              <a:ext cx="138" cy="153"/>
            </a:xfrm>
            <a:custGeom>
              <a:avLst/>
              <a:gdLst>
                <a:gd name="T0" fmla="*/ 3 w 277"/>
                <a:gd name="T1" fmla="*/ 142 h 306"/>
                <a:gd name="T2" fmla="*/ 0 w 277"/>
                <a:gd name="T3" fmla="*/ 134 h 306"/>
                <a:gd name="T4" fmla="*/ 6 w 277"/>
                <a:gd name="T5" fmla="*/ 123 h 306"/>
                <a:gd name="T6" fmla="*/ 19 w 277"/>
                <a:gd name="T7" fmla="*/ 109 h 306"/>
                <a:gd name="T8" fmla="*/ 33 w 277"/>
                <a:gd name="T9" fmla="*/ 94 h 306"/>
                <a:gd name="T10" fmla="*/ 42 w 277"/>
                <a:gd name="T11" fmla="*/ 79 h 306"/>
                <a:gd name="T12" fmla="*/ 43 w 277"/>
                <a:gd name="T13" fmla="*/ 70 h 306"/>
                <a:gd name="T14" fmla="*/ 46 w 277"/>
                <a:gd name="T15" fmla="*/ 62 h 306"/>
                <a:gd name="T16" fmla="*/ 64 w 277"/>
                <a:gd name="T17" fmla="*/ 41 h 306"/>
                <a:gd name="T18" fmla="*/ 72 w 277"/>
                <a:gd name="T19" fmla="*/ 26 h 306"/>
                <a:gd name="T20" fmla="*/ 76 w 277"/>
                <a:gd name="T21" fmla="*/ 13 h 306"/>
                <a:gd name="T22" fmla="*/ 82 w 277"/>
                <a:gd name="T23" fmla="*/ 2 h 306"/>
                <a:gd name="T24" fmla="*/ 88 w 277"/>
                <a:gd name="T25" fmla="*/ 1 h 306"/>
                <a:gd name="T26" fmla="*/ 98 w 277"/>
                <a:gd name="T27" fmla="*/ 7 h 306"/>
                <a:gd name="T28" fmla="*/ 109 w 277"/>
                <a:gd name="T29" fmla="*/ 11 h 306"/>
                <a:gd name="T30" fmla="*/ 124 w 277"/>
                <a:gd name="T31" fmla="*/ 10 h 306"/>
                <a:gd name="T32" fmla="*/ 132 w 277"/>
                <a:gd name="T33" fmla="*/ 7 h 306"/>
                <a:gd name="T34" fmla="*/ 137 w 277"/>
                <a:gd name="T35" fmla="*/ 6 h 306"/>
                <a:gd name="T36" fmla="*/ 137 w 277"/>
                <a:gd name="T37" fmla="*/ 17 h 306"/>
                <a:gd name="T38" fmla="*/ 132 w 277"/>
                <a:gd name="T39" fmla="*/ 27 h 306"/>
                <a:gd name="T40" fmla="*/ 117 w 277"/>
                <a:gd name="T41" fmla="*/ 35 h 306"/>
                <a:gd name="T42" fmla="*/ 108 w 277"/>
                <a:gd name="T43" fmla="*/ 42 h 306"/>
                <a:gd name="T44" fmla="*/ 98 w 277"/>
                <a:gd name="T45" fmla="*/ 46 h 306"/>
                <a:gd name="T46" fmla="*/ 92 w 277"/>
                <a:gd name="T47" fmla="*/ 45 h 306"/>
                <a:gd name="T48" fmla="*/ 83 w 277"/>
                <a:gd name="T49" fmla="*/ 50 h 306"/>
                <a:gd name="T50" fmla="*/ 73 w 277"/>
                <a:gd name="T51" fmla="*/ 64 h 306"/>
                <a:gd name="T52" fmla="*/ 68 w 277"/>
                <a:gd name="T53" fmla="*/ 74 h 306"/>
                <a:gd name="T54" fmla="*/ 62 w 277"/>
                <a:gd name="T55" fmla="*/ 83 h 306"/>
                <a:gd name="T56" fmla="*/ 58 w 277"/>
                <a:gd name="T57" fmla="*/ 90 h 306"/>
                <a:gd name="T58" fmla="*/ 57 w 277"/>
                <a:gd name="T59" fmla="*/ 95 h 306"/>
                <a:gd name="T60" fmla="*/ 49 w 277"/>
                <a:gd name="T61" fmla="*/ 102 h 306"/>
                <a:gd name="T62" fmla="*/ 43 w 277"/>
                <a:gd name="T63" fmla="*/ 110 h 306"/>
                <a:gd name="T64" fmla="*/ 42 w 277"/>
                <a:gd name="T65" fmla="*/ 113 h 306"/>
                <a:gd name="T66" fmla="*/ 39 w 277"/>
                <a:gd name="T67" fmla="*/ 113 h 306"/>
                <a:gd name="T68" fmla="*/ 35 w 277"/>
                <a:gd name="T69" fmla="*/ 114 h 306"/>
                <a:gd name="T70" fmla="*/ 31 w 277"/>
                <a:gd name="T71" fmla="*/ 117 h 306"/>
                <a:gd name="T72" fmla="*/ 25 w 277"/>
                <a:gd name="T73" fmla="*/ 123 h 306"/>
                <a:gd name="T74" fmla="*/ 20 w 277"/>
                <a:gd name="T75" fmla="*/ 130 h 306"/>
                <a:gd name="T76" fmla="*/ 22 w 277"/>
                <a:gd name="T77" fmla="*/ 143 h 306"/>
                <a:gd name="T78" fmla="*/ 22 w 277"/>
                <a:gd name="T79" fmla="*/ 150 h 306"/>
                <a:gd name="T80" fmla="*/ 17 w 277"/>
                <a:gd name="T81" fmla="*/ 153 h 306"/>
                <a:gd name="T82" fmla="*/ 9 w 277"/>
                <a:gd name="T83" fmla="*/ 150 h 306"/>
                <a:gd name="T84" fmla="*/ 6 w 277"/>
                <a:gd name="T85" fmla="*/ 148 h 30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77"/>
                <a:gd name="T130" fmla="*/ 0 h 306"/>
                <a:gd name="T131" fmla="*/ 277 w 277"/>
                <a:gd name="T132" fmla="*/ 306 h 30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77" h="306">
                  <a:moveTo>
                    <a:pt x="13" y="295"/>
                  </a:moveTo>
                  <a:lnTo>
                    <a:pt x="7" y="283"/>
                  </a:lnTo>
                  <a:lnTo>
                    <a:pt x="2" y="275"/>
                  </a:lnTo>
                  <a:lnTo>
                    <a:pt x="0" y="268"/>
                  </a:lnTo>
                  <a:lnTo>
                    <a:pt x="3" y="258"/>
                  </a:lnTo>
                  <a:lnTo>
                    <a:pt x="13" y="246"/>
                  </a:lnTo>
                  <a:lnTo>
                    <a:pt x="25" y="232"/>
                  </a:lnTo>
                  <a:lnTo>
                    <a:pt x="39" y="218"/>
                  </a:lnTo>
                  <a:lnTo>
                    <a:pt x="50" y="204"/>
                  </a:lnTo>
                  <a:lnTo>
                    <a:pt x="66" y="188"/>
                  </a:lnTo>
                  <a:lnTo>
                    <a:pt x="78" y="173"/>
                  </a:lnTo>
                  <a:lnTo>
                    <a:pt x="84" y="159"/>
                  </a:lnTo>
                  <a:lnTo>
                    <a:pt x="86" y="148"/>
                  </a:lnTo>
                  <a:lnTo>
                    <a:pt x="86" y="140"/>
                  </a:lnTo>
                  <a:lnTo>
                    <a:pt x="87" y="132"/>
                  </a:lnTo>
                  <a:lnTo>
                    <a:pt x="92" y="125"/>
                  </a:lnTo>
                  <a:lnTo>
                    <a:pt x="109" y="103"/>
                  </a:lnTo>
                  <a:lnTo>
                    <a:pt x="128" y="83"/>
                  </a:lnTo>
                  <a:lnTo>
                    <a:pt x="139" y="69"/>
                  </a:lnTo>
                  <a:lnTo>
                    <a:pt x="145" y="52"/>
                  </a:lnTo>
                  <a:lnTo>
                    <a:pt x="149" y="38"/>
                  </a:lnTo>
                  <a:lnTo>
                    <a:pt x="153" y="27"/>
                  </a:lnTo>
                  <a:lnTo>
                    <a:pt x="159" y="14"/>
                  </a:lnTo>
                  <a:lnTo>
                    <a:pt x="165" y="5"/>
                  </a:lnTo>
                  <a:lnTo>
                    <a:pt x="171" y="0"/>
                  </a:lnTo>
                  <a:lnTo>
                    <a:pt x="177" y="2"/>
                  </a:lnTo>
                  <a:lnTo>
                    <a:pt x="185" y="8"/>
                  </a:lnTo>
                  <a:lnTo>
                    <a:pt x="196" y="14"/>
                  </a:lnTo>
                  <a:lnTo>
                    <a:pt x="205" y="19"/>
                  </a:lnTo>
                  <a:lnTo>
                    <a:pt x="219" y="22"/>
                  </a:lnTo>
                  <a:lnTo>
                    <a:pt x="233" y="24"/>
                  </a:lnTo>
                  <a:lnTo>
                    <a:pt x="249" y="21"/>
                  </a:lnTo>
                  <a:lnTo>
                    <a:pt x="257" y="18"/>
                  </a:lnTo>
                  <a:lnTo>
                    <a:pt x="264" y="14"/>
                  </a:lnTo>
                  <a:lnTo>
                    <a:pt x="271" y="11"/>
                  </a:lnTo>
                  <a:lnTo>
                    <a:pt x="275" y="13"/>
                  </a:lnTo>
                  <a:lnTo>
                    <a:pt x="277" y="21"/>
                  </a:lnTo>
                  <a:lnTo>
                    <a:pt x="275" y="33"/>
                  </a:lnTo>
                  <a:lnTo>
                    <a:pt x="272" y="45"/>
                  </a:lnTo>
                  <a:lnTo>
                    <a:pt x="264" y="55"/>
                  </a:lnTo>
                  <a:lnTo>
                    <a:pt x="249" y="63"/>
                  </a:lnTo>
                  <a:lnTo>
                    <a:pt x="235" y="69"/>
                  </a:lnTo>
                  <a:lnTo>
                    <a:pt x="226" y="77"/>
                  </a:lnTo>
                  <a:lnTo>
                    <a:pt x="216" y="84"/>
                  </a:lnTo>
                  <a:lnTo>
                    <a:pt x="207" y="91"/>
                  </a:lnTo>
                  <a:lnTo>
                    <a:pt x="196" y="92"/>
                  </a:lnTo>
                  <a:lnTo>
                    <a:pt x="190" y="92"/>
                  </a:lnTo>
                  <a:lnTo>
                    <a:pt x="184" y="91"/>
                  </a:lnTo>
                  <a:lnTo>
                    <a:pt x="177" y="94"/>
                  </a:lnTo>
                  <a:lnTo>
                    <a:pt x="167" y="101"/>
                  </a:lnTo>
                  <a:lnTo>
                    <a:pt x="157" y="112"/>
                  </a:lnTo>
                  <a:lnTo>
                    <a:pt x="146" y="128"/>
                  </a:lnTo>
                  <a:lnTo>
                    <a:pt x="140" y="139"/>
                  </a:lnTo>
                  <a:lnTo>
                    <a:pt x="136" y="148"/>
                  </a:lnTo>
                  <a:lnTo>
                    <a:pt x="131" y="156"/>
                  </a:lnTo>
                  <a:lnTo>
                    <a:pt x="125" y="167"/>
                  </a:lnTo>
                  <a:lnTo>
                    <a:pt x="120" y="176"/>
                  </a:lnTo>
                  <a:lnTo>
                    <a:pt x="117" y="181"/>
                  </a:lnTo>
                  <a:lnTo>
                    <a:pt x="117" y="185"/>
                  </a:lnTo>
                  <a:lnTo>
                    <a:pt x="114" y="190"/>
                  </a:lnTo>
                  <a:lnTo>
                    <a:pt x="109" y="196"/>
                  </a:lnTo>
                  <a:lnTo>
                    <a:pt x="98" y="205"/>
                  </a:lnTo>
                  <a:lnTo>
                    <a:pt x="90" y="212"/>
                  </a:lnTo>
                  <a:lnTo>
                    <a:pt x="87" y="221"/>
                  </a:lnTo>
                  <a:lnTo>
                    <a:pt x="86" y="224"/>
                  </a:lnTo>
                  <a:lnTo>
                    <a:pt x="84" y="226"/>
                  </a:lnTo>
                  <a:lnTo>
                    <a:pt x="81" y="227"/>
                  </a:lnTo>
                  <a:lnTo>
                    <a:pt x="78" y="227"/>
                  </a:lnTo>
                  <a:lnTo>
                    <a:pt x="73" y="227"/>
                  </a:lnTo>
                  <a:lnTo>
                    <a:pt x="70" y="229"/>
                  </a:lnTo>
                  <a:lnTo>
                    <a:pt x="67" y="230"/>
                  </a:lnTo>
                  <a:lnTo>
                    <a:pt x="63" y="235"/>
                  </a:lnTo>
                  <a:lnTo>
                    <a:pt x="56" y="241"/>
                  </a:lnTo>
                  <a:lnTo>
                    <a:pt x="50" y="246"/>
                  </a:lnTo>
                  <a:lnTo>
                    <a:pt x="44" y="252"/>
                  </a:lnTo>
                  <a:lnTo>
                    <a:pt x="41" y="260"/>
                  </a:lnTo>
                  <a:lnTo>
                    <a:pt x="41" y="271"/>
                  </a:lnTo>
                  <a:lnTo>
                    <a:pt x="44" y="285"/>
                  </a:lnTo>
                  <a:lnTo>
                    <a:pt x="45" y="294"/>
                  </a:lnTo>
                  <a:lnTo>
                    <a:pt x="45" y="299"/>
                  </a:lnTo>
                  <a:lnTo>
                    <a:pt x="41" y="305"/>
                  </a:lnTo>
                  <a:lnTo>
                    <a:pt x="35" y="306"/>
                  </a:lnTo>
                  <a:lnTo>
                    <a:pt x="27" y="305"/>
                  </a:lnTo>
                  <a:lnTo>
                    <a:pt x="19" y="300"/>
                  </a:lnTo>
                  <a:lnTo>
                    <a:pt x="14" y="297"/>
                  </a:lnTo>
                  <a:lnTo>
                    <a:pt x="13" y="295"/>
                  </a:lnTo>
                </a:path>
              </a:pathLst>
            </a:custGeom>
            <a:solidFill>
              <a:srgbClr val="D7B46D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791" name="Freeform 38"/>
            <p:cNvSpPr>
              <a:spLocks/>
            </p:cNvSpPr>
            <p:nvPr/>
          </p:nvSpPr>
          <p:spPr bwMode="gray">
            <a:xfrm>
              <a:off x="3888" y="1273"/>
              <a:ext cx="39" cy="40"/>
            </a:xfrm>
            <a:custGeom>
              <a:avLst/>
              <a:gdLst>
                <a:gd name="T0" fmla="*/ 8 w 78"/>
                <a:gd name="T1" fmla="*/ 40 h 81"/>
                <a:gd name="T2" fmla="*/ 2 w 78"/>
                <a:gd name="T3" fmla="*/ 35 h 81"/>
                <a:gd name="T4" fmla="*/ 0 w 78"/>
                <a:gd name="T5" fmla="*/ 29 h 81"/>
                <a:gd name="T6" fmla="*/ 1 w 78"/>
                <a:gd name="T7" fmla="*/ 24 h 81"/>
                <a:gd name="T8" fmla="*/ 4 w 78"/>
                <a:gd name="T9" fmla="*/ 17 h 81"/>
                <a:gd name="T10" fmla="*/ 10 w 78"/>
                <a:gd name="T11" fmla="*/ 12 h 81"/>
                <a:gd name="T12" fmla="*/ 19 w 78"/>
                <a:gd name="T13" fmla="*/ 7 h 81"/>
                <a:gd name="T14" fmla="*/ 23 w 78"/>
                <a:gd name="T15" fmla="*/ 4 h 81"/>
                <a:gd name="T16" fmla="*/ 26 w 78"/>
                <a:gd name="T17" fmla="*/ 1 h 81"/>
                <a:gd name="T18" fmla="*/ 29 w 78"/>
                <a:gd name="T19" fmla="*/ 0 h 81"/>
                <a:gd name="T20" fmla="*/ 31 w 78"/>
                <a:gd name="T21" fmla="*/ 0 h 81"/>
                <a:gd name="T22" fmla="*/ 34 w 78"/>
                <a:gd name="T23" fmla="*/ 3 h 81"/>
                <a:gd name="T24" fmla="*/ 37 w 78"/>
                <a:gd name="T25" fmla="*/ 7 h 81"/>
                <a:gd name="T26" fmla="*/ 38 w 78"/>
                <a:gd name="T27" fmla="*/ 13 h 81"/>
                <a:gd name="T28" fmla="*/ 39 w 78"/>
                <a:gd name="T29" fmla="*/ 17 h 81"/>
                <a:gd name="T30" fmla="*/ 38 w 78"/>
                <a:gd name="T31" fmla="*/ 22 h 81"/>
                <a:gd name="T32" fmla="*/ 34 w 78"/>
                <a:gd name="T33" fmla="*/ 26 h 81"/>
                <a:gd name="T34" fmla="*/ 27 w 78"/>
                <a:gd name="T35" fmla="*/ 30 h 81"/>
                <a:gd name="T36" fmla="*/ 20 w 78"/>
                <a:gd name="T37" fmla="*/ 33 h 81"/>
                <a:gd name="T38" fmla="*/ 14 w 78"/>
                <a:gd name="T39" fmla="*/ 37 h 81"/>
                <a:gd name="T40" fmla="*/ 10 w 78"/>
                <a:gd name="T41" fmla="*/ 39 h 81"/>
                <a:gd name="T42" fmla="*/ 8 w 78"/>
                <a:gd name="T43" fmla="*/ 40 h 8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78"/>
                <a:gd name="T67" fmla="*/ 0 h 81"/>
                <a:gd name="T68" fmla="*/ 78 w 78"/>
                <a:gd name="T69" fmla="*/ 81 h 8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78" h="81">
                  <a:moveTo>
                    <a:pt x="16" y="81"/>
                  </a:moveTo>
                  <a:lnTo>
                    <a:pt x="5" y="71"/>
                  </a:lnTo>
                  <a:lnTo>
                    <a:pt x="0" y="59"/>
                  </a:lnTo>
                  <a:lnTo>
                    <a:pt x="2" y="48"/>
                  </a:lnTo>
                  <a:lnTo>
                    <a:pt x="8" y="35"/>
                  </a:lnTo>
                  <a:lnTo>
                    <a:pt x="20" y="25"/>
                  </a:lnTo>
                  <a:lnTo>
                    <a:pt x="38" y="15"/>
                  </a:lnTo>
                  <a:lnTo>
                    <a:pt x="47" y="9"/>
                  </a:lnTo>
                  <a:lnTo>
                    <a:pt x="53" y="3"/>
                  </a:lnTo>
                  <a:lnTo>
                    <a:pt x="58" y="0"/>
                  </a:lnTo>
                  <a:lnTo>
                    <a:pt x="62" y="0"/>
                  </a:lnTo>
                  <a:lnTo>
                    <a:pt x="67" y="6"/>
                  </a:lnTo>
                  <a:lnTo>
                    <a:pt x="73" y="15"/>
                  </a:lnTo>
                  <a:lnTo>
                    <a:pt x="76" y="26"/>
                  </a:lnTo>
                  <a:lnTo>
                    <a:pt x="78" y="35"/>
                  </a:lnTo>
                  <a:lnTo>
                    <a:pt x="76" y="45"/>
                  </a:lnTo>
                  <a:lnTo>
                    <a:pt x="67" y="53"/>
                  </a:lnTo>
                  <a:lnTo>
                    <a:pt x="55" y="60"/>
                  </a:lnTo>
                  <a:lnTo>
                    <a:pt x="41" y="67"/>
                  </a:lnTo>
                  <a:lnTo>
                    <a:pt x="28" y="74"/>
                  </a:lnTo>
                  <a:lnTo>
                    <a:pt x="19" y="79"/>
                  </a:lnTo>
                  <a:lnTo>
                    <a:pt x="16" y="81"/>
                  </a:lnTo>
                </a:path>
              </a:pathLst>
            </a:custGeom>
            <a:solidFill>
              <a:srgbClr val="D7B46D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792" name="Freeform 39"/>
            <p:cNvSpPr>
              <a:spLocks/>
            </p:cNvSpPr>
            <p:nvPr/>
          </p:nvSpPr>
          <p:spPr bwMode="gray">
            <a:xfrm>
              <a:off x="3910" y="962"/>
              <a:ext cx="234" cy="223"/>
            </a:xfrm>
            <a:custGeom>
              <a:avLst/>
              <a:gdLst>
                <a:gd name="T0" fmla="*/ 0 w 467"/>
                <a:gd name="T1" fmla="*/ 209 h 447"/>
                <a:gd name="T2" fmla="*/ 10 w 467"/>
                <a:gd name="T3" fmla="*/ 193 h 447"/>
                <a:gd name="T4" fmla="*/ 14 w 467"/>
                <a:gd name="T5" fmla="*/ 187 h 447"/>
                <a:gd name="T6" fmla="*/ 25 w 467"/>
                <a:gd name="T7" fmla="*/ 181 h 447"/>
                <a:gd name="T8" fmla="*/ 33 w 467"/>
                <a:gd name="T9" fmla="*/ 174 h 447"/>
                <a:gd name="T10" fmla="*/ 31 w 467"/>
                <a:gd name="T11" fmla="*/ 166 h 447"/>
                <a:gd name="T12" fmla="*/ 27 w 467"/>
                <a:gd name="T13" fmla="*/ 158 h 447"/>
                <a:gd name="T14" fmla="*/ 34 w 467"/>
                <a:gd name="T15" fmla="*/ 147 h 447"/>
                <a:gd name="T16" fmla="*/ 45 w 467"/>
                <a:gd name="T17" fmla="*/ 138 h 447"/>
                <a:gd name="T18" fmla="*/ 58 w 467"/>
                <a:gd name="T19" fmla="*/ 125 h 447"/>
                <a:gd name="T20" fmla="*/ 66 w 467"/>
                <a:gd name="T21" fmla="*/ 105 h 447"/>
                <a:gd name="T22" fmla="*/ 75 w 467"/>
                <a:gd name="T23" fmla="*/ 94 h 447"/>
                <a:gd name="T24" fmla="*/ 80 w 467"/>
                <a:gd name="T25" fmla="*/ 98 h 447"/>
                <a:gd name="T26" fmla="*/ 89 w 467"/>
                <a:gd name="T27" fmla="*/ 91 h 447"/>
                <a:gd name="T28" fmla="*/ 91 w 467"/>
                <a:gd name="T29" fmla="*/ 83 h 447"/>
                <a:gd name="T30" fmla="*/ 103 w 467"/>
                <a:gd name="T31" fmla="*/ 72 h 447"/>
                <a:gd name="T32" fmla="*/ 114 w 467"/>
                <a:gd name="T33" fmla="*/ 68 h 447"/>
                <a:gd name="T34" fmla="*/ 113 w 467"/>
                <a:gd name="T35" fmla="*/ 53 h 447"/>
                <a:gd name="T36" fmla="*/ 113 w 467"/>
                <a:gd name="T37" fmla="*/ 34 h 447"/>
                <a:gd name="T38" fmla="*/ 123 w 467"/>
                <a:gd name="T39" fmla="*/ 32 h 447"/>
                <a:gd name="T40" fmla="*/ 131 w 467"/>
                <a:gd name="T41" fmla="*/ 49 h 447"/>
                <a:gd name="T42" fmla="*/ 146 w 467"/>
                <a:gd name="T43" fmla="*/ 55 h 447"/>
                <a:gd name="T44" fmla="*/ 161 w 467"/>
                <a:gd name="T45" fmla="*/ 49 h 447"/>
                <a:gd name="T46" fmla="*/ 169 w 467"/>
                <a:gd name="T47" fmla="*/ 46 h 447"/>
                <a:gd name="T48" fmla="*/ 180 w 467"/>
                <a:gd name="T49" fmla="*/ 35 h 447"/>
                <a:gd name="T50" fmla="*/ 201 w 467"/>
                <a:gd name="T51" fmla="*/ 10 h 447"/>
                <a:gd name="T52" fmla="*/ 220 w 467"/>
                <a:gd name="T53" fmla="*/ 1 h 447"/>
                <a:gd name="T54" fmla="*/ 233 w 467"/>
                <a:gd name="T55" fmla="*/ 2 h 447"/>
                <a:gd name="T56" fmla="*/ 231 w 467"/>
                <a:gd name="T57" fmla="*/ 14 h 447"/>
                <a:gd name="T58" fmla="*/ 227 w 467"/>
                <a:gd name="T59" fmla="*/ 22 h 447"/>
                <a:gd name="T60" fmla="*/ 234 w 467"/>
                <a:gd name="T61" fmla="*/ 33 h 447"/>
                <a:gd name="T62" fmla="*/ 225 w 467"/>
                <a:gd name="T63" fmla="*/ 43 h 447"/>
                <a:gd name="T64" fmla="*/ 206 w 467"/>
                <a:gd name="T65" fmla="*/ 45 h 447"/>
                <a:gd name="T66" fmla="*/ 187 w 467"/>
                <a:gd name="T67" fmla="*/ 55 h 447"/>
                <a:gd name="T68" fmla="*/ 176 w 467"/>
                <a:gd name="T69" fmla="*/ 61 h 447"/>
                <a:gd name="T70" fmla="*/ 155 w 467"/>
                <a:gd name="T71" fmla="*/ 70 h 447"/>
                <a:gd name="T72" fmla="*/ 147 w 467"/>
                <a:gd name="T73" fmla="*/ 77 h 447"/>
                <a:gd name="T74" fmla="*/ 136 w 467"/>
                <a:gd name="T75" fmla="*/ 96 h 447"/>
                <a:gd name="T76" fmla="*/ 123 w 467"/>
                <a:gd name="T77" fmla="*/ 109 h 447"/>
                <a:gd name="T78" fmla="*/ 104 w 467"/>
                <a:gd name="T79" fmla="*/ 113 h 447"/>
                <a:gd name="T80" fmla="*/ 92 w 467"/>
                <a:gd name="T81" fmla="*/ 112 h 447"/>
                <a:gd name="T82" fmla="*/ 85 w 467"/>
                <a:gd name="T83" fmla="*/ 115 h 447"/>
                <a:gd name="T84" fmla="*/ 82 w 467"/>
                <a:gd name="T85" fmla="*/ 120 h 447"/>
                <a:gd name="T86" fmla="*/ 86 w 467"/>
                <a:gd name="T87" fmla="*/ 133 h 447"/>
                <a:gd name="T88" fmla="*/ 75 w 467"/>
                <a:gd name="T89" fmla="*/ 148 h 447"/>
                <a:gd name="T90" fmla="*/ 55 w 467"/>
                <a:gd name="T91" fmla="*/ 168 h 447"/>
                <a:gd name="T92" fmla="*/ 46 w 467"/>
                <a:gd name="T93" fmla="*/ 189 h 447"/>
                <a:gd name="T94" fmla="*/ 31 w 467"/>
                <a:gd name="T95" fmla="*/ 196 h 447"/>
                <a:gd name="T96" fmla="*/ 20 w 467"/>
                <a:gd name="T97" fmla="*/ 205 h 447"/>
                <a:gd name="T98" fmla="*/ 16 w 467"/>
                <a:gd name="T99" fmla="*/ 220 h 447"/>
                <a:gd name="T100" fmla="*/ 7 w 467"/>
                <a:gd name="T101" fmla="*/ 223 h 447"/>
                <a:gd name="T102" fmla="*/ 2 w 467"/>
                <a:gd name="T103" fmla="*/ 219 h 44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67"/>
                <a:gd name="T157" fmla="*/ 0 h 447"/>
                <a:gd name="T158" fmla="*/ 467 w 467"/>
                <a:gd name="T159" fmla="*/ 447 h 44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67" h="447">
                  <a:moveTo>
                    <a:pt x="3" y="436"/>
                  </a:moveTo>
                  <a:lnTo>
                    <a:pt x="0" y="426"/>
                  </a:lnTo>
                  <a:lnTo>
                    <a:pt x="0" y="418"/>
                  </a:lnTo>
                  <a:lnTo>
                    <a:pt x="4" y="408"/>
                  </a:lnTo>
                  <a:lnTo>
                    <a:pt x="14" y="396"/>
                  </a:lnTo>
                  <a:lnTo>
                    <a:pt x="20" y="387"/>
                  </a:lnTo>
                  <a:lnTo>
                    <a:pt x="23" y="382"/>
                  </a:lnTo>
                  <a:lnTo>
                    <a:pt x="25" y="379"/>
                  </a:lnTo>
                  <a:lnTo>
                    <a:pt x="28" y="374"/>
                  </a:lnTo>
                  <a:lnTo>
                    <a:pt x="34" y="368"/>
                  </a:lnTo>
                  <a:lnTo>
                    <a:pt x="42" y="363"/>
                  </a:lnTo>
                  <a:lnTo>
                    <a:pt x="49" y="362"/>
                  </a:lnTo>
                  <a:lnTo>
                    <a:pt x="56" y="360"/>
                  </a:lnTo>
                  <a:lnTo>
                    <a:pt x="60" y="357"/>
                  </a:lnTo>
                  <a:lnTo>
                    <a:pt x="65" y="348"/>
                  </a:lnTo>
                  <a:lnTo>
                    <a:pt x="67" y="340"/>
                  </a:lnTo>
                  <a:lnTo>
                    <a:pt x="65" y="336"/>
                  </a:lnTo>
                  <a:lnTo>
                    <a:pt x="62" y="332"/>
                  </a:lnTo>
                  <a:lnTo>
                    <a:pt x="57" y="329"/>
                  </a:lnTo>
                  <a:lnTo>
                    <a:pt x="54" y="325"/>
                  </a:lnTo>
                  <a:lnTo>
                    <a:pt x="54" y="317"/>
                  </a:lnTo>
                  <a:lnTo>
                    <a:pt x="57" y="304"/>
                  </a:lnTo>
                  <a:lnTo>
                    <a:pt x="62" y="298"/>
                  </a:lnTo>
                  <a:lnTo>
                    <a:pt x="67" y="294"/>
                  </a:lnTo>
                  <a:lnTo>
                    <a:pt x="74" y="287"/>
                  </a:lnTo>
                  <a:lnTo>
                    <a:pt x="82" y="281"/>
                  </a:lnTo>
                  <a:lnTo>
                    <a:pt x="90" y="277"/>
                  </a:lnTo>
                  <a:lnTo>
                    <a:pt x="98" y="270"/>
                  </a:lnTo>
                  <a:lnTo>
                    <a:pt x="107" y="263"/>
                  </a:lnTo>
                  <a:lnTo>
                    <a:pt x="116" y="250"/>
                  </a:lnTo>
                  <a:lnTo>
                    <a:pt x="124" y="235"/>
                  </a:lnTo>
                  <a:lnTo>
                    <a:pt x="129" y="222"/>
                  </a:lnTo>
                  <a:lnTo>
                    <a:pt x="132" y="211"/>
                  </a:lnTo>
                  <a:lnTo>
                    <a:pt x="136" y="202"/>
                  </a:lnTo>
                  <a:lnTo>
                    <a:pt x="143" y="193"/>
                  </a:lnTo>
                  <a:lnTo>
                    <a:pt x="149" y="188"/>
                  </a:lnTo>
                  <a:lnTo>
                    <a:pt x="154" y="190"/>
                  </a:lnTo>
                  <a:lnTo>
                    <a:pt x="157" y="193"/>
                  </a:lnTo>
                  <a:lnTo>
                    <a:pt x="160" y="196"/>
                  </a:lnTo>
                  <a:lnTo>
                    <a:pt x="164" y="196"/>
                  </a:lnTo>
                  <a:lnTo>
                    <a:pt x="172" y="191"/>
                  </a:lnTo>
                  <a:lnTo>
                    <a:pt x="178" y="182"/>
                  </a:lnTo>
                  <a:lnTo>
                    <a:pt x="180" y="176"/>
                  </a:lnTo>
                  <a:lnTo>
                    <a:pt x="182" y="171"/>
                  </a:lnTo>
                  <a:lnTo>
                    <a:pt x="182" y="166"/>
                  </a:lnTo>
                  <a:lnTo>
                    <a:pt x="186" y="160"/>
                  </a:lnTo>
                  <a:lnTo>
                    <a:pt x="194" y="152"/>
                  </a:lnTo>
                  <a:lnTo>
                    <a:pt x="206" y="145"/>
                  </a:lnTo>
                  <a:lnTo>
                    <a:pt x="216" y="141"/>
                  </a:lnTo>
                  <a:lnTo>
                    <a:pt x="223" y="140"/>
                  </a:lnTo>
                  <a:lnTo>
                    <a:pt x="228" y="137"/>
                  </a:lnTo>
                  <a:lnTo>
                    <a:pt x="230" y="131"/>
                  </a:lnTo>
                  <a:lnTo>
                    <a:pt x="228" y="121"/>
                  </a:lnTo>
                  <a:lnTo>
                    <a:pt x="225" y="107"/>
                  </a:lnTo>
                  <a:lnTo>
                    <a:pt x="223" y="93"/>
                  </a:lnTo>
                  <a:lnTo>
                    <a:pt x="222" y="79"/>
                  </a:lnTo>
                  <a:lnTo>
                    <a:pt x="225" y="68"/>
                  </a:lnTo>
                  <a:lnTo>
                    <a:pt x="233" y="61"/>
                  </a:lnTo>
                  <a:lnTo>
                    <a:pt x="239" y="59"/>
                  </a:lnTo>
                  <a:lnTo>
                    <a:pt x="245" y="65"/>
                  </a:lnTo>
                  <a:lnTo>
                    <a:pt x="250" y="75"/>
                  </a:lnTo>
                  <a:lnTo>
                    <a:pt x="255" y="87"/>
                  </a:lnTo>
                  <a:lnTo>
                    <a:pt x="261" y="98"/>
                  </a:lnTo>
                  <a:lnTo>
                    <a:pt x="267" y="106"/>
                  </a:lnTo>
                  <a:lnTo>
                    <a:pt x="276" y="110"/>
                  </a:lnTo>
                  <a:lnTo>
                    <a:pt x="292" y="110"/>
                  </a:lnTo>
                  <a:lnTo>
                    <a:pt x="303" y="107"/>
                  </a:lnTo>
                  <a:lnTo>
                    <a:pt x="310" y="104"/>
                  </a:lnTo>
                  <a:lnTo>
                    <a:pt x="321" y="98"/>
                  </a:lnTo>
                  <a:lnTo>
                    <a:pt x="329" y="95"/>
                  </a:lnTo>
                  <a:lnTo>
                    <a:pt x="334" y="93"/>
                  </a:lnTo>
                  <a:lnTo>
                    <a:pt x="338" y="92"/>
                  </a:lnTo>
                  <a:lnTo>
                    <a:pt x="345" y="89"/>
                  </a:lnTo>
                  <a:lnTo>
                    <a:pt x="351" y="81"/>
                  </a:lnTo>
                  <a:lnTo>
                    <a:pt x="360" y="70"/>
                  </a:lnTo>
                  <a:lnTo>
                    <a:pt x="373" y="51"/>
                  </a:lnTo>
                  <a:lnTo>
                    <a:pt x="387" y="34"/>
                  </a:lnTo>
                  <a:lnTo>
                    <a:pt x="401" y="20"/>
                  </a:lnTo>
                  <a:lnTo>
                    <a:pt x="416" y="9"/>
                  </a:lnTo>
                  <a:lnTo>
                    <a:pt x="427" y="5"/>
                  </a:lnTo>
                  <a:lnTo>
                    <a:pt x="439" y="2"/>
                  </a:lnTo>
                  <a:lnTo>
                    <a:pt x="450" y="0"/>
                  </a:lnTo>
                  <a:lnTo>
                    <a:pt x="460" y="2"/>
                  </a:lnTo>
                  <a:lnTo>
                    <a:pt x="466" y="5"/>
                  </a:lnTo>
                  <a:lnTo>
                    <a:pt x="467" y="13"/>
                  </a:lnTo>
                  <a:lnTo>
                    <a:pt x="466" y="22"/>
                  </a:lnTo>
                  <a:lnTo>
                    <a:pt x="461" y="28"/>
                  </a:lnTo>
                  <a:lnTo>
                    <a:pt x="456" y="34"/>
                  </a:lnTo>
                  <a:lnTo>
                    <a:pt x="453" y="39"/>
                  </a:lnTo>
                  <a:lnTo>
                    <a:pt x="453" y="45"/>
                  </a:lnTo>
                  <a:lnTo>
                    <a:pt x="458" y="53"/>
                  </a:lnTo>
                  <a:lnTo>
                    <a:pt x="464" y="61"/>
                  </a:lnTo>
                  <a:lnTo>
                    <a:pt x="467" y="67"/>
                  </a:lnTo>
                  <a:lnTo>
                    <a:pt x="467" y="75"/>
                  </a:lnTo>
                  <a:lnTo>
                    <a:pt x="460" y="82"/>
                  </a:lnTo>
                  <a:lnTo>
                    <a:pt x="449" y="87"/>
                  </a:lnTo>
                  <a:lnTo>
                    <a:pt x="438" y="87"/>
                  </a:lnTo>
                  <a:lnTo>
                    <a:pt x="425" y="89"/>
                  </a:lnTo>
                  <a:lnTo>
                    <a:pt x="411" y="90"/>
                  </a:lnTo>
                  <a:lnTo>
                    <a:pt x="394" y="98"/>
                  </a:lnTo>
                  <a:lnTo>
                    <a:pt x="382" y="104"/>
                  </a:lnTo>
                  <a:lnTo>
                    <a:pt x="373" y="110"/>
                  </a:lnTo>
                  <a:lnTo>
                    <a:pt x="366" y="113"/>
                  </a:lnTo>
                  <a:lnTo>
                    <a:pt x="360" y="118"/>
                  </a:lnTo>
                  <a:lnTo>
                    <a:pt x="351" y="123"/>
                  </a:lnTo>
                  <a:lnTo>
                    <a:pt x="335" y="129"/>
                  </a:lnTo>
                  <a:lnTo>
                    <a:pt x="318" y="137"/>
                  </a:lnTo>
                  <a:lnTo>
                    <a:pt x="309" y="140"/>
                  </a:lnTo>
                  <a:lnTo>
                    <a:pt x="303" y="145"/>
                  </a:lnTo>
                  <a:lnTo>
                    <a:pt x="298" y="148"/>
                  </a:lnTo>
                  <a:lnTo>
                    <a:pt x="293" y="155"/>
                  </a:lnTo>
                  <a:lnTo>
                    <a:pt x="286" y="166"/>
                  </a:lnTo>
                  <a:lnTo>
                    <a:pt x="278" y="182"/>
                  </a:lnTo>
                  <a:lnTo>
                    <a:pt x="272" y="193"/>
                  </a:lnTo>
                  <a:lnTo>
                    <a:pt x="265" y="202"/>
                  </a:lnTo>
                  <a:lnTo>
                    <a:pt x="258" y="210"/>
                  </a:lnTo>
                  <a:lnTo>
                    <a:pt x="245" y="219"/>
                  </a:lnTo>
                  <a:lnTo>
                    <a:pt x="231" y="227"/>
                  </a:lnTo>
                  <a:lnTo>
                    <a:pt x="219" y="228"/>
                  </a:lnTo>
                  <a:lnTo>
                    <a:pt x="208" y="227"/>
                  </a:lnTo>
                  <a:lnTo>
                    <a:pt x="197" y="225"/>
                  </a:lnTo>
                  <a:lnTo>
                    <a:pt x="188" y="225"/>
                  </a:lnTo>
                  <a:lnTo>
                    <a:pt x="183" y="225"/>
                  </a:lnTo>
                  <a:lnTo>
                    <a:pt x="177" y="227"/>
                  </a:lnTo>
                  <a:lnTo>
                    <a:pt x="172" y="228"/>
                  </a:lnTo>
                  <a:lnTo>
                    <a:pt x="169" y="231"/>
                  </a:lnTo>
                  <a:lnTo>
                    <a:pt x="166" y="233"/>
                  </a:lnTo>
                  <a:lnTo>
                    <a:pt x="164" y="236"/>
                  </a:lnTo>
                  <a:lnTo>
                    <a:pt x="163" y="241"/>
                  </a:lnTo>
                  <a:lnTo>
                    <a:pt x="164" y="245"/>
                  </a:lnTo>
                  <a:lnTo>
                    <a:pt x="169" y="255"/>
                  </a:lnTo>
                  <a:lnTo>
                    <a:pt x="171" y="266"/>
                  </a:lnTo>
                  <a:lnTo>
                    <a:pt x="169" y="275"/>
                  </a:lnTo>
                  <a:lnTo>
                    <a:pt x="161" y="286"/>
                  </a:lnTo>
                  <a:lnTo>
                    <a:pt x="149" y="297"/>
                  </a:lnTo>
                  <a:lnTo>
                    <a:pt x="135" y="308"/>
                  </a:lnTo>
                  <a:lnTo>
                    <a:pt x="122" y="320"/>
                  </a:lnTo>
                  <a:lnTo>
                    <a:pt x="110" y="337"/>
                  </a:lnTo>
                  <a:lnTo>
                    <a:pt x="102" y="354"/>
                  </a:lnTo>
                  <a:lnTo>
                    <a:pt x="96" y="370"/>
                  </a:lnTo>
                  <a:lnTo>
                    <a:pt x="91" y="379"/>
                  </a:lnTo>
                  <a:lnTo>
                    <a:pt x="82" y="385"/>
                  </a:lnTo>
                  <a:lnTo>
                    <a:pt x="73" y="390"/>
                  </a:lnTo>
                  <a:lnTo>
                    <a:pt x="62" y="393"/>
                  </a:lnTo>
                  <a:lnTo>
                    <a:pt x="53" y="396"/>
                  </a:lnTo>
                  <a:lnTo>
                    <a:pt x="45" y="402"/>
                  </a:lnTo>
                  <a:lnTo>
                    <a:pt x="40" y="410"/>
                  </a:lnTo>
                  <a:lnTo>
                    <a:pt x="37" y="421"/>
                  </a:lnTo>
                  <a:lnTo>
                    <a:pt x="34" y="432"/>
                  </a:lnTo>
                  <a:lnTo>
                    <a:pt x="31" y="440"/>
                  </a:lnTo>
                  <a:lnTo>
                    <a:pt x="26" y="446"/>
                  </a:lnTo>
                  <a:lnTo>
                    <a:pt x="18" y="447"/>
                  </a:lnTo>
                  <a:lnTo>
                    <a:pt x="14" y="446"/>
                  </a:lnTo>
                  <a:lnTo>
                    <a:pt x="9" y="443"/>
                  </a:lnTo>
                  <a:lnTo>
                    <a:pt x="6" y="441"/>
                  </a:lnTo>
                  <a:lnTo>
                    <a:pt x="4" y="438"/>
                  </a:lnTo>
                  <a:lnTo>
                    <a:pt x="3" y="436"/>
                  </a:lnTo>
                </a:path>
              </a:pathLst>
            </a:custGeom>
            <a:solidFill>
              <a:srgbClr val="D7B46D"/>
            </a:solidFill>
            <a:ln w="482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2773" name="Oval 40"/>
          <p:cNvSpPr>
            <a:spLocks noChangeArrowheads="1"/>
          </p:cNvSpPr>
          <p:nvPr/>
        </p:nvSpPr>
        <p:spPr bwMode="gray">
          <a:xfrm>
            <a:off x="5159375" y="4646613"/>
            <a:ext cx="144463" cy="144462"/>
          </a:xfrm>
          <a:prstGeom prst="ellipse">
            <a:avLst/>
          </a:prstGeom>
          <a:gradFill rotWithShape="1">
            <a:gsLst>
              <a:gs pos="0">
                <a:srgbClr val="FF0000"/>
              </a:gs>
              <a:gs pos="100000">
                <a:srgbClr val="760000"/>
              </a:gs>
            </a:gsLst>
            <a:path path="shape">
              <a:fillToRect l="50000" t="50000" r="50000" b="50000"/>
            </a:path>
          </a:gradFill>
          <a:ln w="9525" algn="ctr">
            <a:noFill/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ru-RU">
              <a:solidFill>
                <a:srgbClr val="FFFFFF"/>
              </a:solidFill>
            </a:endParaRPr>
          </a:p>
        </p:txBody>
      </p:sp>
      <p:sp>
        <p:nvSpPr>
          <p:cNvPr id="32774" name="Freeform 41"/>
          <p:cNvSpPr>
            <a:spLocks/>
          </p:cNvSpPr>
          <p:nvPr/>
        </p:nvSpPr>
        <p:spPr bwMode="gray">
          <a:xfrm flipV="1">
            <a:off x="2247900" y="3854450"/>
            <a:ext cx="2952750" cy="863600"/>
          </a:xfrm>
          <a:custGeom>
            <a:avLst/>
            <a:gdLst>
              <a:gd name="T0" fmla="*/ 0 w 1951"/>
              <a:gd name="T1" fmla="*/ 863600 h 816"/>
              <a:gd name="T2" fmla="*/ 2265642 w 1951"/>
              <a:gd name="T3" fmla="*/ 863600 h 816"/>
              <a:gd name="T4" fmla="*/ 2952750 w 1951"/>
              <a:gd name="T5" fmla="*/ 0 h 816"/>
              <a:gd name="T6" fmla="*/ 0 60000 65536"/>
              <a:gd name="T7" fmla="*/ 0 60000 65536"/>
              <a:gd name="T8" fmla="*/ 0 60000 65536"/>
              <a:gd name="T9" fmla="*/ 0 w 1951"/>
              <a:gd name="T10" fmla="*/ 0 h 816"/>
              <a:gd name="T11" fmla="*/ 1951 w 1951"/>
              <a:gd name="T12" fmla="*/ 816 h 8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951" h="816">
                <a:moveTo>
                  <a:pt x="0" y="816"/>
                </a:moveTo>
                <a:lnTo>
                  <a:pt x="1497" y="816"/>
                </a:lnTo>
                <a:lnTo>
                  <a:pt x="1951" y="0"/>
                </a:ln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32775" name="Text Box 42"/>
          <p:cNvSpPr txBox="1">
            <a:spLocks noChangeArrowheads="1"/>
          </p:cNvSpPr>
          <p:nvPr/>
        </p:nvSpPr>
        <p:spPr bwMode="auto">
          <a:xfrm>
            <a:off x="2209800" y="3438525"/>
            <a:ext cx="1809750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>
                <a:solidFill>
                  <a:srgbClr val="000000"/>
                </a:solidFill>
              </a:rPr>
              <a:t>Click to add text</a:t>
            </a:r>
          </a:p>
        </p:txBody>
      </p:sp>
    </p:spTree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09" name="Rectangle 5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ru-RU" sz="4000" dirty="0" smtClean="0">
                <a:solidFill>
                  <a:schemeClr val="accent4">
                    <a:lumMod val="10000"/>
                  </a:schemeClr>
                </a:solidFill>
                <a:effectLst/>
              </a:rPr>
              <a:t>КИТАЙ</a:t>
            </a:r>
            <a:endParaRPr lang="en-US" dirty="0">
              <a:solidFill>
                <a:schemeClr val="accent4">
                  <a:lumMod val="10000"/>
                </a:schemeClr>
              </a:solidFill>
            </a:endParaRPr>
          </a:p>
        </p:txBody>
      </p:sp>
      <p:grpSp>
        <p:nvGrpSpPr>
          <p:cNvPr id="2" name="Group 72"/>
          <p:cNvGrpSpPr>
            <a:grpSpLocks/>
          </p:cNvGrpSpPr>
          <p:nvPr/>
        </p:nvGrpSpPr>
        <p:grpSpPr bwMode="auto">
          <a:xfrm>
            <a:off x="1752600" y="1219200"/>
            <a:ext cx="5937250" cy="4994275"/>
            <a:chOff x="720" y="839"/>
            <a:chExt cx="3740" cy="3146"/>
          </a:xfrm>
        </p:grpSpPr>
        <p:sp>
          <p:nvSpPr>
            <p:cNvPr id="33862" name="Freeform 10"/>
            <p:cNvSpPr>
              <a:spLocks/>
            </p:cNvSpPr>
            <p:nvPr/>
          </p:nvSpPr>
          <p:spPr bwMode="gray">
            <a:xfrm>
              <a:off x="720" y="1296"/>
              <a:ext cx="1495" cy="1136"/>
            </a:xfrm>
            <a:custGeom>
              <a:avLst/>
              <a:gdLst>
                <a:gd name="T0" fmla="*/ 5 w 2990"/>
                <a:gd name="T1" fmla="*/ 714 h 2273"/>
                <a:gd name="T2" fmla="*/ 47 w 2990"/>
                <a:gd name="T3" fmla="*/ 731 h 2273"/>
                <a:gd name="T4" fmla="*/ 58 w 2990"/>
                <a:gd name="T5" fmla="*/ 780 h 2273"/>
                <a:gd name="T6" fmla="*/ 57 w 2990"/>
                <a:gd name="T7" fmla="*/ 839 h 2273"/>
                <a:gd name="T8" fmla="*/ 35 w 2990"/>
                <a:gd name="T9" fmla="*/ 839 h 2273"/>
                <a:gd name="T10" fmla="*/ 0 w 2990"/>
                <a:gd name="T11" fmla="*/ 858 h 2273"/>
                <a:gd name="T12" fmla="*/ 63 w 2990"/>
                <a:gd name="T13" fmla="*/ 877 h 2273"/>
                <a:gd name="T14" fmla="*/ 93 w 2990"/>
                <a:gd name="T15" fmla="*/ 912 h 2273"/>
                <a:gd name="T16" fmla="*/ 97 w 2990"/>
                <a:gd name="T17" fmla="*/ 980 h 2273"/>
                <a:gd name="T18" fmla="*/ 141 w 2990"/>
                <a:gd name="T19" fmla="*/ 1014 h 2273"/>
                <a:gd name="T20" fmla="*/ 217 w 2990"/>
                <a:gd name="T21" fmla="*/ 1042 h 2273"/>
                <a:gd name="T22" fmla="*/ 304 w 2990"/>
                <a:gd name="T23" fmla="*/ 1032 h 2273"/>
                <a:gd name="T24" fmla="*/ 369 w 2990"/>
                <a:gd name="T25" fmla="*/ 1085 h 2273"/>
                <a:gd name="T26" fmla="*/ 518 w 2990"/>
                <a:gd name="T27" fmla="*/ 1099 h 2273"/>
                <a:gd name="T28" fmla="*/ 828 w 2990"/>
                <a:gd name="T29" fmla="*/ 1093 h 2273"/>
                <a:gd name="T30" fmla="*/ 1078 w 2990"/>
                <a:gd name="T31" fmla="*/ 1098 h 2273"/>
                <a:gd name="T32" fmla="*/ 1169 w 2990"/>
                <a:gd name="T33" fmla="*/ 917 h 2273"/>
                <a:gd name="T34" fmla="*/ 1428 w 2990"/>
                <a:gd name="T35" fmla="*/ 678 h 2273"/>
                <a:gd name="T36" fmla="*/ 1486 w 2990"/>
                <a:gd name="T37" fmla="*/ 591 h 2273"/>
                <a:gd name="T38" fmla="*/ 1453 w 2990"/>
                <a:gd name="T39" fmla="*/ 526 h 2273"/>
                <a:gd name="T40" fmla="*/ 1432 w 2990"/>
                <a:gd name="T41" fmla="*/ 466 h 2273"/>
                <a:gd name="T42" fmla="*/ 1355 w 2990"/>
                <a:gd name="T43" fmla="*/ 427 h 2273"/>
                <a:gd name="T44" fmla="*/ 1262 w 2990"/>
                <a:gd name="T45" fmla="*/ 397 h 2273"/>
                <a:gd name="T46" fmla="*/ 1183 w 2990"/>
                <a:gd name="T47" fmla="*/ 371 h 2273"/>
                <a:gd name="T48" fmla="*/ 1155 w 2990"/>
                <a:gd name="T49" fmla="*/ 341 h 2273"/>
                <a:gd name="T50" fmla="*/ 1188 w 2990"/>
                <a:gd name="T51" fmla="*/ 296 h 2273"/>
                <a:gd name="T52" fmla="*/ 1195 w 2990"/>
                <a:gd name="T53" fmla="*/ 229 h 2273"/>
                <a:gd name="T54" fmla="*/ 1160 w 2990"/>
                <a:gd name="T55" fmla="*/ 151 h 2273"/>
                <a:gd name="T56" fmla="*/ 1124 w 2990"/>
                <a:gd name="T57" fmla="*/ 127 h 2273"/>
                <a:gd name="T58" fmla="*/ 1080 w 2990"/>
                <a:gd name="T59" fmla="*/ 110 h 2273"/>
                <a:gd name="T60" fmla="*/ 1039 w 2990"/>
                <a:gd name="T61" fmla="*/ 59 h 2273"/>
                <a:gd name="T62" fmla="*/ 1033 w 2990"/>
                <a:gd name="T63" fmla="*/ 16 h 2273"/>
                <a:gd name="T64" fmla="*/ 985 w 2990"/>
                <a:gd name="T65" fmla="*/ 0 h 2273"/>
                <a:gd name="T66" fmla="*/ 957 w 2990"/>
                <a:gd name="T67" fmla="*/ 42 h 2273"/>
                <a:gd name="T68" fmla="*/ 898 w 2990"/>
                <a:gd name="T69" fmla="*/ 70 h 2273"/>
                <a:gd name="T70" fmla="*/ 877 w 2990"/>
                <a:gd name="T71" fmla="*/ 159 h 2273"/>
                <a:gd name="T72" fmla="*/ 822 w 2990"/>
                <a:gd name="T73" fmla="*/ 170 h 2273"/>
                <a:gd name="T74" fmla="*/ 768 w 2990"/>
                <a:gd name="T75" fmla="*/ 151 h 2273"/>
                <a:gd name="T76" fmla="*/ 725 w 2990"/>
                <a:gd name="T77" fmla="*/ 143 h 2273"/>
                <a:gd name="T78" fmla="*/ 668 w 2990"/>
                <a:gd name="T79" fmla="*/ 244 h 2273"/>
                <a:gd name="T80" fmla="*/ 688 w 2990"/>
                <a:gd name="T81" fmla="*/ 281 h 2273"/>
                <a:gd name="T82" fmla="*/ 643 w 2990"/>
                <a:gd name="T83" fmla="*/ 288 h 2273"/>
                <a:gd name="T84" fmla="*/ 589 w 2990"/>
                <a:gd name="T85" fmla="*/ 273 h 2273"/>
                <a:gd name="T86" fmla="*/ 513 w 2990"/>
                <a:gd name="T87" fmla="*/ 277 h 2273"/>
                <a:gd name="T88" fmla="*/ 531 w 2990"/>
                <a:gd name="T89" fmla="*/ 297 h 2273"/>
                <a:gd name="T90" fmla="*/ 524 w 2990"/>
                <a:gd name="T91" fmla="*/ 347 h 2273"/>
                <a:gd name="T92" fmla="*/ 526 w 2990"/>
                <a:gd name="T93" fmla="*/ 441 h 2273"/>
                <a:gd name="T94" fmla="*/ 483 w 2990"/>
                <a:gd name="T95" fmla="*/ 484 h 2273"/>
                <a:gd name="T96" fmla="*/ 460 w 2990"/>
                <a:gd name="T97" fmla="*/ 535 h 2273"/>
                <a:gd name="T98" fmla="*/ 353 w 2990"/>
                <a:gd name="T99" fmla="*/ 562 h 2273"/>
                <a:gd name="T100" fmla="*/ 293 w 2990"/>
                <a:gd name="T101" fmla="*/ 573 h 2273"/>
                <a:gd name="T102" fmla="*/ 228 w 2990"/>
                <a:gd name="T103" fmla="*/ 588 h 2273"/>
                <a:gd name="T104" fmla="*/ 160 w 2990"/>
                <a:gd name="T105" fmla="*/ 605 h 2273"/>
                <a:gd name="T106" fmla="*/ 160 w 2990"/>
                <a:gd name="T107" fmla="*/ 578 h 2273"/>
                <a:gd name="T108" fmla="*/ 110 w 2990"/>
                <a:gd name="T109" fmla="*/ 582 h 2273"/>
                <a:gd name="T110" fmla="*/ 58 w 2990"/>
                <a:gd name="T111" fmla="*/ 595 h 2273"/>
                <a:gd name="T112" fmla="*/ 20 w 2990"/>
                <a:gd name="T113" fmla="*/ 637 h 227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990"/>
                <a:gd name="T172" fmla="*/ 0 h 2273"/>
                <a:gd name="T173" fmla="*/ 2990 w 2990"/>
                <a:gd name="T174" fmla="*/ 2273 h 227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990" h="2273">
                  <a:moveTo>
                    <a:pt x="29" y="1289"/>
                  </a:moveTo>
                  <a:lnTo>
                    <a:pt x="4" y="1329"/>
                  </a:lnTo>
                  <a:lnTo>
                    <a:pt x="12" y="1378"/>
                  </a:lnTo>
                  <a:lnTo>
                    <a:pt x="12" y="1382"/>
                  </a:lnTo>
                  <a:lnTo>
                    <a:pt x="10" y="1395"/>
                  </a:lnTo>
                  <a:lnTo>
                    <a:pt x="10" y="1411"/>
                  </a:lnTo>
                  <a:lnTo>
                    <a:pt x="10" y="1429"/>
                  </a:lnTo>
                  <a:lnTo>
                    <a:pt x="14" y="1443"/>
                  </a:lnTo>
                  <a:lnTo>
                    <a:pt x="20" y="1451"/>
                  </a:lnTo>
                  <a:lnTo>
                    <a:pt x="31" y="1453"/>
                  </a:lnTo>
                  <a:lnTo>
                    <a:pt x="43" y="1451"/>
                  </a:lnTo>
                  <a:lnTo>
                    <a:pt x="55" y="1449"/>
                  </a:lnTo>
                  <a:lnTo>
                    <a:pt x="73" y="1451"/>
                  </a:lnTo>
                  <a:lnTo>
                    <a:pt x="94" y="1462"/>
                  </a:lnTo>
                  <a:lnTo>
                    <a:pt x="116" y="1480"/>
                  </a:lnTo>
                  <a:lnTo>
                    <a:pt x="132" y="1502"/>
                  </a:lnTo>
                  <a:lnTo>
                    <a:pt x="136" y="1514"/>
                  </a:lnTo>
                  <a:lnTo>
                    <a:pt x="132" y="1525"/>
                  </a:lnTo>
                  <a:lnTo>
                    <a:pt x="126" y="1537"/>
                  </a:lnTo>
                  <a:lnTo>
                    <a:pt x="120" y="1549"/>
                  </a:lnTo>
                  <a:lnTo>
                    <a:pt x="116" y="1561"/>
                  </a:lnTo>
                  <a:lnTo>
                    <a:pt x="116" y="1577"/>
                  </a:lnTo>
                  <a:lnTo>
                    <a:pt x="114" y="1596"/>
                  </a:lnTo>
                  <a:lnTo>
                    <a:pt x="110" y="1618"/>
                  </a:lnTo>
                  <a:lnTo>
                    <a:pt x="108" y="1640"/>
                  </a:lnTo>
                  <a:lnTo>
                    <a:pt x="108" y="1657"/>
                  </a:lnTo>
                  <a:lnTo>
                    <a:pt x="112" y="1669"/>
                  </a:lnTo>
                  <a:lnTo>
                    <a:pt x="114" y="1679"/>
                  </a:lnTo>
                  <a:lnTo>
                    <a:pt x="114" y="1691"/>
                  </a:lnTo>
                  <a:lnTo>
                    <a:pt x="106" y="1699"/>
                  </a:lnTo>
                  <a:lnTo>
                    <a:pt x="96" y="1703"/>
                  </a:lnTo>
                  <a:lnTo>
                    <a:pt x="89" y="1701"/>
                  </a:lnTo>
                  <a:lnTo>
                    <a:pt x="83" y="1695"/>
                  </a:lnTo>
                  <a:lnTo>
                    <a:pt x="77" y="1687"/>
                  </a:lnTo>
                  <a:lnTo>
                    <a:pt x="69" y="1679"/>
                  </a:lnTo>
                  <a:lnTo>
                    <a:pt x="63" y="1673"/>
                  </a:lnTo>
                  <a:lnTo>
                    <a:pt x="53" y="1675"/>
                  </a:lnTo>
                  <a:lnTo>
                    <a:pt x="41" y="1685"/>
                  </a:lnTo>
                  <a:lnTo>
                    <a:pt x="26" y="1699"/>
                  </a:lnTo>
                  <a:lnTo>
                    <a:pt x="12" y="1708"/>
                  </a:lnTo>
                  <a:lnTo>
                    <a:pt x="4" y="1712"/>
                  </a:lnTo>
                  <a:lnTo>
                    <a:pt x="0" y="1716"/>
                  </a:lnTo>
                  <a:lnTo>
                    <a:pt x="6" y="1720"/>
                  </a:lnTo>
                  <a:lnTo>
                    <a:pt x="20" y="1724"/>
                  </a:lnTo>
                  <a:lnTo>
                    <a:pt x="41" y="1728"/>
                  </a:lnTo>
                  <a:lnTo>
                    <a:pt x="65" y="1734"/>
                  </a:lnTo>
                  <a:lnTo>
                    <a:pt x="89" y="1740"/>
                  </a:lnTo>
                  <a:lnTo>
                    <a:pt x="110" y="1746"/>
                  </a:lnTo>
                  <a:lnTo>
                    <a:pt x="126" y="1754"/>
                  </a:lnTo>
                  <a:lnTo>
                    <a:pt x="136" y="1764"/>
                  </a:lnTo>
                  <a:lnTo>
                    <a:pt x="140" y="1771"/>
                  </a:lnTo>
                  <a:lnTo>
                    <a:pt x="150" y="1779"/>
                  </a:lnTo>
                  <a:lnTo>
                    <a:pt x="159" y="1785"/>
                  </a:lnTo>
                  <a:lnTo>
                    <a:pt x="169" y="1795"/>
                  </a:lnTo>
                  <a:lnTo>
                    <a:pt x="177" y="1807"/>
                  </a:lnTo>
                  <a:lnTo>
                    <a:pt x="185" y="1825"/>
                  </a:lnTo>
                  <a:lnTo>
                    <a:pt x="187" y="1848"/>
                  </a:lnTo>
                  <a:lnTo>
                    <a:pt x="185" y="1870"/>
                  </a:lnTo>
                  <a:lnTo>
                    <a:pt x="179" y="1888"/>
                  </a:lnTo>
                  <a:lnTo>
                    <a:pt x="175" y="1905"/>
                  </a:lnTo>
                  <a:lnTo>
                    <a:pt x="177" y="1921"/>
                  </a:lnTo>
                  <a:lnTo>
                    <a:pt x="185" y="1941"/>
                  </a:lnTo>
                  <a:lnTo>
                    <a:pt x="195" y="1960"/>
                  </a:lnTo>
                  <a:lnTo>
                    <a:pt x="207" y="1978"/>
                  </a:lnTo>
                  <a:lnTo>
                    <a:pt x="218" y="1986"/>
                  </a:lnTo>
                  <a:lnTo>
                    <a:pt x="232" y="1990"/>
                  </a:lnTo>
                  <a:lnTo>
                    <a:pt x="246" y="1994"/>
                  </a:lnTo>
                  <a:lnTo>
                    <a:pt x="260" y="2002"/>
                  </a:lnTo>
                  <a:lnTo>
                    <a:pt x="270" y="2014"/>
                  </a:lnTo>
                  <a:lnTo>
                    <a:pt x="281" y="2029"/>
                  </a:lnTo>
                  <a:lnTo>
                    <a:pt x="299" y="2045"/>
                  </a:lnTo>
                  <a:lnTo>
                    <a:pt x="327" y="2057"/>
                  </a:lnTo>
                  <a:lnTo>
                    <a:pt x="352" y="2067"/>
                  </a:lnTo>
                  <a:lnTo>
                    <a:pt x="378" y="2076"/>
                  </a:lnTo>
                  <a:lnTo>
                    <a:pt x="402" y="2082"/>
                  </a:lnTo>
                  <a:lnTo>
                    <a:pt x="421" y="2086"/>
                  </a:lnTo>
                  <a:lnTo>
                    <a:pt x="435" y="2084"/>
                  </a:lnTo>
                  <a:lnTo>
                    <a:pt x="457" y="2078"/>
                  </a:lnTo>
                  <a:lnTo>
                    <a:pt x="484" y="2073"/>
                  </a:lnTo>
                  <a:lnTo>
                    <a:pt x="514" y="2065"/>
                  </a:lnTo>
                  <a:lnTo>
                    <a:pt x="543" y="2059"/>
                  </a:lnTo>
                  <a:lnTo>
                    <a:pt x="569" y="2057"/>
                  </a:lnTo>
                  <a:lnTo>
                    <a:pt x="589" y="2057"/>
                  </a:lnTo>
                  <a:lnTo>
                    <a:pt x="608" y="2065"/>
                  </a:lnTo>
                  <a:lnTo>
                    <a:pt x="626" y="2078"/>
                  </a:lnTo>
                  <a:lnTo>
                    <a:pt x="642" y="2096"/>
                  </a:lnTo>
                  <a:lnTo>
                    <a:pt x="661" y="2116"/>
                  </a:lnTo>
                  <a:lnTo>
                    <a:pt x="687" y="2134"/>
                  </a:lnTo>
                  <a:lnTo>
                    <a:pt x="711" y="2149"/>
                  </a:lnTo>
                  <a:lnTo>
                    <a:pt x="726" y="2161"/>
                  </a:lnTo>
                  <a:lnTo>
                    <a:pt x="738" y="2171"/>
                  </a:lnTo>
                  <a:lnTo>
                    <a:pt x="742" y="2177"/>
                  </a:lnTo>
                  <a:lnTo>
                    <a:pt x="744" y="2179"/>
                  </a:lnTo>
                  <a:lnTo>
                    <a:pt x="856" y="2218"/>
                  </a:lnTo>
                  <a:lnTo>
                    <a:pt x="892" y="2242"/>
                  </a:lnTo>
                  <a:lnTo>
                    <a:pt x="949" y="2236"/>
                  </a:lnTo>
                  <a:lnTo>
                    <a:pt x="986" y="2191"/>
                  </a:lnTo>
                  <a:lnTo>
                    <a:pt x="1035" y="2199"/>
                  </a:lnTo>
                  <a:lnTo>
                    <a:pt x="1152" y="2222"/>
                  </a:lnTo>
                  <a:lnTo>
                    <a:pt x="1201" y="2261"/>
                  </a:lnTo>
                  <a:lnTo>
                    <a:pt x="1256" y="2273"/>
                  </a:lnTo>
                  <a:lnTo>
                    <a:pt x="1392" y="2236"/>
                  </a:lnTo>
                  <a:lnTo>
                    <a:pt x="1431" y="2260"/>
                  </a:lnTo>
                  <a:lnTo>
                    <a:pt x="1539" y="2189"/>
                  </a:lnTo>
                  <a:lnTo>
                    <a:pt x="1657" y="2187"/>
                  </a:lnTo>
                  <a:lnTo>
                    <a:pt x="1726" y="2155"/>
                  </a:lnTo>
                  <a:lnTo>
                    <a:pt x="1821" y="2167"/>
                  </a:lnTo>
                  <a:lnTo>
                    <a:pt x="1935" y="2242"/>
                  </a:lnTo>
                  <a:lnTo>
                    <a:pt x="2026" y="2230"/>
                  </a:lnTo>
                  <a:lnTo>
                    <a:pt x="2088" y="2265"/>
                  </a:lnTo>
                  <a:lnTo>
                    <a:pt x="2193" y="2230"/>
                  </a:lnTo>
                  <a:lnTo>
                    <a:pt x="2155" y="2197"/>
                  </a:lnTo>
                  <a:lnTo>
                    <a:pt x="2161" y="2147"/>
                  </a:lnTo>
                  <a:lnTo>
                    <a:pt x="2214" y="2128"/>
                  </a:lnTo>
                  <a:lnTo>
                    <a:pt x="2242" y="2063"/>
                  </a:lnTo>
                  <a:lnTo>
                    <a:pt x="2124" y="1970"/>
                  </a:lnTo>
                  <a:lnTo>
                    <a:pt x="2128" y="1890"/>
                  </a:lnTo>
                  <a:lnTo>
                    <a:pt x="2199" y="1850"/>
                  </a:lnTo>
                  <a:lnTo>
                    <a:pt x="2337" y="1834"/>
                  </a:lnTo>
                  <a:lnTo>
                    <a:pt x="2484" y="1797"/>
                  </a:lnTo>
                  <a:lnTo>
                    <a:pt x="2545" y="1764"/>
                  </a:lnTo>
                  <a:lnTo>
                    <a:pt x="2624" y="1777"/>
                  </a:lnTo>
                  <a:lnTo>
                    <a:pt x="2592" y="1514"/>
                  </a:lnTo>
                  <a:lnTo>
                    <a:pt x="2673" y="1466"/>
                  </a:lnTo>
                  <a:lnTo>
                    <a:pt x="2752" y="1388"/>
                  </a:lnTo>
                  <a:lnTo>
                    <a:pt x="2856" y="1356"/>
                  </a:lnTo>
                  <a:lnTo>
                    <a:pt x="2939" y="1329"/>
                  </a:lnTo>
                  <a:lnTo>
                    <a:pt x="2966" y="1299"/>
                  </a:lnTo>
                  <a:lnTo>
                    <a:pt x="2957" y="1258"/>
                  </a:lnTo>
                  <a:lnTo>
                    <a:pt x="2990" y="1207"/>
                  </a:lnTo>
                  <a:lnTo>
                    <a:pt x="2988" y="1205"/>
                  </a:lnTo>
                  <a:lnTo>
                    <a:pt x="2982" y="1195"/>
                  </a:lnTo>
                  <a:lnTo>
                    <a:pt x="2972" y="1183"/>
                  </a:lnTo>
                  <a:lnTo>
                    <a:pt x="2961" y="1167"/>
                  </a:lnTo>
                  <a:lnTo>
                    <a:pt x="2949" y="1149"/>
                  </a:lnTo>
                  <a:lnTo>
                    <a:pt x="2937" y="1134"/>
                  </a:lnTo>
                  <a:lnTo>
                    <a:pt x="2929" y="1116"/>
                  </a:lnTo>
                  <a:lnTo>
                    <a:pt x="2923" y="1102"/>
                  </a:lnTo>
                  <a:lnTo>
                    <a:pt x="2915" y="1079"/>
                  </a:lnTo>
                  <a:lnTo>
                    <a:pt x="2905" y="1053"/>
                  </a:lnTo>
                  <a:lnTo>
                    <a:pt x="2898" y="1025"/>
                  </a:lnTo>
                  <a:lnTo>
                    <a:pt x="2888" y="1000"/>
                  </a:lnTo>
                  <a:lnTo>
                    <a:pt x="2880" y="982"/>
                  </a:lnTo>
                  <a:lnTo>
                    <a:pt x="2872" y="957"/>
                  </a:lnTo>
                  <a:lnTo>
                    <a:pt x="2870" y="941"/>
                  </a:lnTo>
                  <a:lnTo>
                    <a:pt x="2870" y="935"/>
                  </a:lnTo>
                  <a:lnTo>
                    <a:pt x="2864" y="933"/>
                  </a:lnTo>
                  <a:lnTo>
                    <a:pt x="2850" y="933"/>
                  </a:lnTo>
                  <a:lnTo>
                    <a:pt x="2829" y="929"/>
                  </a:lnTo>
                  <a:lnTo>
                    <a:pt x="2805" y="923"/>
                  </a:lnTo>
                  <a:lnTo>
                    <a:pt x="2781" y="913"/>
                  </a:lnTo>
                  <a:lnTo>
                    <a:pt x="2760" y="898"/>
                  </a:lnTo>
                  <a:lnTo>
                    <a:pt x="2734" y="874"/>
                  </a:lnTo>
                  <a:lnTo>
                    <a:pt x="2709" y="854"/>
                  </a:lnTo>
                  <a:lnTo>
                    <a:pt x="2687" y="837"/>
                  </a:lnTo>
                  <a:lnTo>
                    <a:pt x="2665" y="819"/>
                  </a:lnTo>
                  <a:lnTo>
                    <a:pt x="2648" y="809"/>
                  </a:lnTo>
                  <a:lnTo>
                    <a:pt x="2622" y="803"/>
                  </a:lnTo>
                  <a:lnTo>
                    <a:pt x="2590" y="801"/>
                  </a:lnTo>
                  <a:lnTo>
                    <a:pt x="2557" y="797"/>
                  </a:lnTo>
                  <a:lnTo>
                    <a:pt x="2524" y="795"/>
                  </a:lnTo>
                  <a:lnTo>
                    <a:pt x="2494" y="789"/>
                  </a:lnTo>
                  <a:lnTo>
                    <a:pt x="2468" y="781"/>
                  </a:lnTo>
                  <a:lnTo>
                    <a:pt x="2443" y="770"/>
                  </a:lnTo>
                  <a:lnTo>
                    <a:pt x="2417" y="760"/>
                  </a:lnTo>
                  <a:lnTo>
                    <a:pt x="2396" y="752"/>
                  </a:lnTo>
                  <a:lnTo>
                    <a:pt x="2378" y="746"/>
                  </a:lnTo>
                  <a:lnTo>
                    <a:pt x="2366" y="742"/>
                  </a:lnTo>
                  <a:lnTo>
                    <a:pt x="2360" y="740"/>
                  </a:lnTo>
                  <a:lnTo>
                    <a:pt x="2356" y="738"/>
                  </a:lnTo>
                  <a:lnTo>
                    <a:pt x="2348" y="730"/>
                  </a:lnTo>
                  <a:lnTo>
                    <a:pt x="2337" y="720"/>
                  </a:lnTo>
                  <a:lnTo>
                    <a:pt x="2325" y="709"/>
                  </a:lnTo>
                  <a:lnTo>
                    <a:pt x="2315" y="695"/>
                  </a:lnTo>
                  <a:lnTo>
                    <a:pt x="2309" y="683"/>
                  </a:lnTo>
                  <a:lnTo>
                    <a:pt x="2311" y="669"/>
                  </a:lnTo>
                  <a:lnTo>
                    <a:pt x="2321" y="655"/>
                  </a:lnTo>
                  <a:lnTo>
                    <a:pt x="2333" y="646"/>
                  </a:lnTo>
                  <a:lnTo>
                    <a:pt x="2348" y="634"/>
                  </a:lnTo>
                  <a:lnTo>
                    <a:pt x="2360" y="622"/>
                  </a:lnTo>
                  <a:lnTo>
                    <a:pt x="2372" y="610"/>
                  </a:lnTo>
                  <a:lnTo>
                    <a:pt x="2376" y="592"/>
                  </a:lnTo>
                  <a:lnTo>
                    <a:pt x="2378" y="569"/>
                  </a:lnTo>
                  <a:lnTo>
                    <a:pt x="2378" y="547"/>
                  </a:lnTo>
                  <a:lnTo>
                    <a:pt x="2380" y="528"/>
                  </a:lnTo>
                  <a:lnTo>
                    <a:pt x="2390" y="506"/>
                  </a:lnTo>
                  <a:lnTo>
                    <a:pt x="2396" y="490"/>
                  </a:lnTo>
                  <a:lnTo>
                    <a:pt x="2396" y="474"/>
                  </a:lnTo>
                  <a:lnTo>
                    <a:pt x="2390" y="459"/>
                  </a:lnTo>
                  <a:lnTo>
                    <a:pt x="2382" y="445"/>
                  </a:lnTo>
                  <a:lnTo>
                    <a:pt x="2374" y="433"/>
                  </a:lnTo>
                  <a:lnTo>
                    <a:pt x="2358" y="407"/>
                  </a:lnTo>
                  <a:lnTo>
                    <a:pt x="2342" y="378"/>
                  </a:lnTo>
                  <a:lnTo>
                    <a:pt x="2335" y="344"/>
                  </a:lnTo>
                  <a:lnTo>
                    <a:pt x="2329" y="321"/>
                  </a:lnTo>
                  <a:lnTo>
                    <a:pt x="2319" y="303"/>
                  </a:lnTo>
                  <a:lnTo>
                    <a:pt x="2307" y="287"/>
                  </a:lnTo>
                  <a:lnTo>
                    <a:pt x="2295" y="276"/>
                  </a:lnTo>
                  <a:lnTo>
                    <a:pt x="2285" y="270"/>
                  </a:lnTo>
                  <a:lnTo>
                    <a:pt x="2276" y="266"/>
                  </a:lnTo>
                  <a:lnTo>
                    <a:pt x="2264" y="266"/>
                  </a:lnTo>
                  <a:lnTo>
                    <a:pt x="2256" y="262"/>
                  </a:lnTo>
                  <a:lnTo>
                    <a:pt x="2248" y="254"/>
                  </a:lnTo>
                  <a:lnTo>
                    <a:pt x="2238" y="248"/>
                  </a:lnTo>
                  <a:lnTo>
                    <a:pt x="2224" y="246"/>
                  </a:lnTo>
                  <a:lnTo>
                    <a:pt x="2209" y="248"/>
                  </a:lnTo>
                  <a:lnTo>
                    <a:pt x="2191" y="248"/>
                  </a:lnTo>
                  <a:lnTo>
                    <a:pt x="2177" y="246"/>
                  </a:lnTo>
                  <a:lnTo>
                    <a:pt x="2169" y="238"/>
                  </a:lnTo>
                  <a:lnTo>
                    <a:pt x="2159" y="221"/>
                  </a:lnTo>
                  <a:lnTo>
                    <a:pt x="2150" y="197"/>
                  </a:lnTo>
                  <a:lnTo>
                    <a:pt x="2136" y="173"/>
                  </a:lnTo>
                  <a:lnTo>
                    <a:pt x="2120" y="156"/>
                  </a:lnTo>
                  <a:lnTo>
                    <a:pt x="2106" y="144"/>
                  </a:lnTo>
                  <a:lnTo>
                    <a:pt x="2092" y="136"/>
                  </a:lnTo>
                  <a:lnTo>
                    <a:pt x="2083" y="128"/>
                  </a:lnTo>
                  <a:lnTo>
                    <a:pt x="2077" y="118"/>
                  </a:lnTo>
                  <a:lnTo>
                    <a:pt x="2075" y="104"/>
                  </a:lnTo>
                  <a:lnTo>
                    <a:pt x="2071" y="87"/>
                  </a:lnTo>
                  <a:lnTo>
                    <a:pt x="2061" y="73"/>
                  </a:lnTo>
                  <a:lnTo>
                    <a:pt x="2053" y="63"/>
                  </a:lnTo>
                  <a:lnTo>
                    <a:pt x="2051" y="53"/>
                  </a:lnTo>
                  <a:lnTo>
                    <a:pt x="2057" y="41"/>
                  </a:lnTo>
                  <a:lnTo>
                    <a:pt x="2065" y="32"/>
                  </a:lnTo>
                  <a:lnTo>
                    <a:pt x="2071" y="20"/>
                  </a:lnTo>
                  <a:lnTo>
                    <a:pt x="2073" y="14"/>
                  </a:lnTo>
                  <a:lnTo>
                    <a:pt x="2063" y="8"/>
                  </a:lnTo>
                  <a:lnTo>
                    <a:pt x="2045" y="4"/>
                  </a:lnTo>
                  <a:lnTo>
                    <a:pt x="2020" y="2"/>
                  </a:lnTo>
                  <a:lnTo>
                    <a:pt x="1994" y="0"/>
                  </a:lnTo>
                  <a:lnTo>
                    <a:pt x="1970" y="0"/>
                  </a:lnTo>
                  <a:lnTo>
                    <a:pt x="1955" y="6"/>
                  </a:lnTo>
                  <a:lnTo>
                    <a:pt x="1945" y="14"/>
                  </a:lnTo>
                  <a:lnTo>
                    <a:pt x="1941" y="30"/>
                  </a:lnTo>
                  <a:lnTo>
                    <a:pt x="1937" y="45"/>
                  </a:lnTo>
                  <a:lnTo>
                    <a:pt x="1933" y="61"/>
                  </a:lnTo>
                  <a:lnTo>
                    <a:pt x="1927" y="75"/>
                  </a:lnTo>
                  <a:lnTo>
                    <a:pt x="1915" y="85"/>
                  </a:lnTo>
                  <a:lnTo>
                    <a:pt x="1898" y="87"/>
                  </a:lnTo>
                  <a:lnTo>
                    <a:pt x="1878" y="91"/>
                  </a:lnTo>
                  <a:lnTo>
                    <a:pt x="1858" y="93"/>
                  </a:lnTo>
                  <a:lnTo>
                    <a:pt x="1840" y="95"/>
                  </a:lnTo>
                  <a:lnTo>
                    <a:pt x="1823" y="102"/>
                  </a:lnTo>
                  <a:lnTo>
                    <a:pt x="1809" y="116"/>
                  </a:lnTo>
                  <a:lnTo>
                    <a:pt x="1797" y="140"/>
                  </a:lnTo>
                  <a:lnTo>
                    <a:pt x="1785" y="169"/>
                  </a:lnTo>
                  <a:lnTo>
                    <a:pt x="1777" y="203"/>
                  </a:lnTo>
                  <a:lnTo>
                    <a:pt x="1774" y="236"/>
                  </a:lnTo>
                  <a:lnTo>
                    <a:pt x="1770" y="262"/>
                  </a:lnTo>
                  <a:lnTo>
                    <a:pt x="1768" y="283"/>
                  </a:lnTo>
                  <a:lnTo>
                    <a:pt x="1762" y="303"/>
                  </a:lnTo>
                  <a:lnTo>
                    <a:pt x="1754" y="319"/>
                  </a:lnTo>
                  <a:lnTo>
                    <a:pt x="1740" y="329"/>
                  </a:lnTo>
                  <a:lnTo>
                    <a:pt x="1722" y="337"/>
                  </a:lnTo>
                  <a:lnTo>
                    <a:pt x="1703" y="341"/>
                  </a:lnTo>
                  <a:lnTo>
                    <a:pt x="1685" y="346"/>
                  </a:lnTo>
                  <a:lnTo>
                    <a:pt x="1669" y="350"/>
                  </a:lnTo>
                  <a:lnTo>
                    <a:pt x="1655" y="348"/>
                  </a:lnTo>
                  <a:lnTo>
                    <a:pt x="1644" y="341"/>
                  </a:lnTo>
                  <a:lnTo>
                    <a:pt x="1634" y="333"/>
                  </a:lnTo>
                  <a:lnTo>
                    <a:pt x="1618" y="331"/>
                  </a:lnTo>
                  <a:lnTo>
                    <a:pt x="1600" y="331"/>
                  </a:lnTo>
                  <a:lnTo>
                    <a:pt x="1581" y="329"/>
                  </a:lnTo>
                  <a:lnTo>
                    <a:pt x="1563" y="325"/>
                  </a:lnTo>
                  <a:lnTo>
                    <a:pt x="1549" y="315"/>
                  </a:lnTo>
                  <a:lnTo>
                    <a:pt x="1537" y="303"/>
                  </a:lnTo>
                  <a:lnTo>
                    <a:pt x="1524" y="289"/>
                  </a:lnTo>
                  <a:lnTo>
                    <a:pt x="1508" y="276"/>
                  </a:lnTo>
                  <a:lnTo>
                    <a:pt x="1494" y="266"/>
                  </a:lnTo>
                  <a:lnTo>
                    <a:pt x="1480" y="260"/>
                  </a:lnTo>
                  <a:lnTo>
                    <a:pt x="1468" y="260"/>
                  </a:lnTo>
                  <a:lnTo>
                    <a:pt x="1461" y="268"/>
                  </a:lnTo>
                  <a:lnTo>
                    <a:pt x="1449" y="287"/>
                  </a:lnTo>
                  <a:lnTo>
                    <a:pt x="1435" y="311"/>
                  </a:lnTo>
                  <a:lnTo>
                    <a:pt x="1417" y="341"/>
                  </a:lnTo>
                  <a:lnTo>
                    <a:pt x="1400" y="372"/>
                  </a:lnTo>
                  <a:lnTo>
                    <a:pt x="1382" y="407"/>
                  </a:lnTo>
                  <a:lnTo>
                    <a:pt x="1366" y="439"/>
                  </a:lnTo>
                  <a:lnTo>
                    <a:pt x="1348" y="467"/>
                  </a:lnTo>
                  <a:lnTo>
                    <a:pt x="1335" y="488"/>
                  </a:lnTo>
                  <a:lnTo>
                    <a:pt x="1327" y="506"/>
                  </a:lnTo>
                  <a:lnTo>
                    <a:pt x="1327" y="522"/>
                  </a:lnTo>
                  <a:lnTo>
                    <a:pt x="1335" y="533"/>
                  </a:lnTo>
                  <a:lnTo>
                    <a:pt x="1344" y="541"/>
                  </a:lnTo>
                  <a:lnTo>
                    <a:pt x="1358" y="549"/>
                  </a:lnTo>
                  <a:lnTo>
                    <a:pt x="1370" y="555"/>
                  </a:lnTo>
                  <a:lnTo>
                    <a:pt x="1376" y="563"/>
                  </a:lnTo>
                  <a:lnTo>
                    <a:pt x="1374" y="569"/>
                  </a:lnTo>
                  <a:lnTo>
                    <a:pt x="1362" y="575"/>
                  </a:lnTo>
                  <a:lnTo>
                    <a:pt x="1348" y="577"/>
                  </a:lnTo>
                  <a:lnTo>
                    <a:pt x="1331" y="577"/>
                  </a:lnTo>
                  <a:lnTo>
                    <a:pt x="1313" y="577"/>
                  </a:lnTo>
                  <a:lnTo>
                    <a:pt x="1297" y="577"/>
                  </a:lnTo>
                  <a:lnTo>
                    <a:pt x="1285" y="577"/>
                  </a:lnTo>
                  <a:lnTo>
                    <a:pt x="1274" y="571"/>
                  </a:lnTo>
                  <a:lnTo>
                    <a:pt x="1264" y="561"/>
                  </a:lnTo>
                  <a:lnTo>
                    <a:pt x="1252" y="551"/>
                  </a:lnTo>
                  <a:lnTo>
                    <a:pt x="1238" y="543"/>
                  </a:lnTo>
                  <a:lnTo>
                    <a:pt x="1222" y="541"/>
                  </a:lnTo>
                  <a:lnTo>
                    <a:pt x="1201" y="543"/>
                  </a:lnTo>
                  <a:lnTo>
                    <a:pt x="1177" y="547"/>
                  </a:lnTo>
                  <a:lnTo>
                    <a:pt x="1153" y="551"/>
                  </a:lnTo>
                  <a:lnTo>
                    <a:pt x="1126" y="553"/>
                  </a:lnTo>
                  <a:lnTo>
                    <a:pt x="1100" y="553"/>
                  </a:lnTo>
                  <a:lnTo>
                    <a:pt x="1079" y="551"/>
                  </a:lnTo>
                  <a:lnTo>
                    <a:pt x="1059" y="551"/>
                  </a:lnTo>
                  <a:lnTo>
                    <a:pt x="1039" y="553"/>
                  </a:lnTo>
                  <a:lnTo>
                    <a:pt x="1026" y="555"/>
                  </a:lnTo>
                  <a:lnTo>
                    <a:pt x="1014" y="561"/>
                  </a:lnTo>
                  <a:lnTo>
                    <a:pt x="1010" y="567"/>
                  </a:lnTo>
                  <a:lnTo>
                    <a:pt x="1014" y="577"/>
                  </a:lnTo>
                  <a:lnTo>
                    <a:pt x="1024" y="585"/>
                  </a:lnTo>
                  <a:lnTo>
                    <a:pt x="1035" y="589"/>
                  </a:lnTo>
                  <a:lnTo>
                    <a:pt x="1049" y="592"/>
                  </a:lnTo>
                  <a:lnTo>
                    <a:pt x="1061" y="594"/>
                  </a:lnTo>
                  <a:lnTo>
                    <a:pt x="1073" y="598"/>
                  </a:lnTo>
                  <a:lnTo>
                    <a:pt x="1081" y="604"/>
                  </a:lnTo>
                  <a:lnTo>
                    <a:pt x="1085" y="616"/>
                  </a:lnTo>
                  <a:lnTo>
                    <a:pt x="1081" y="632"/>
                  </a:lnTo>
                  <a:lnTo>
                    <a:pt x="1069" y="655"/>
                  </a:lnTo>
                  <a:lnTo>
                    <a:pt x="1057" y="677"/>
                  </a:lnTo>
                  <a:lnTo>
                    <a:pt x="1047" y="695"/>
                  </a:lnTo>
                  <a:lnTo>
                    <a:pt x="1041" y="715"/>
                  </a:lnTo>
                  <a:lnTo>
                    <a:pt x="1039" y="736"/>
                  </a:lnTo>
                  <a:lnTo>
                    <a:pt x="1045" y="762"/>
                  </a:lnTo>
                  <a:lnTo>
                    <a:pt x="1057" y="799"/>
                  </a:lnTo>
                  <a:lnTo>
                    <a:pt x="1061" y="833"/>
                  </a:lnTo>
                  <a:lnTo>
                    <a:pt x="1059" y="860"/>
                  </a:lnTo>
                  <a:lnTo>
                    <a:pt x="1051" y="882"/>
                  </a:lnTo>
                  <a:lnTo>
                    <a:pt x="1039" y="894"/>
                  </a:lnTo>
                  <a:lnTo>
                    <a:pt x="1024" y="905"/>
                  </a:lnTo>
                  <a:lnTo>
                    <a:pt x="1004" y="915"/>
                  </a:lnTo>
                  <a:lnTo>
                    <a:pt x="986" y="927"/>
                  </a:lnTo>
                  <a:lnTo>
                    <a:pt x="972" y="939"/>
                  </a:lnTo>
                  <a:lnTo>
                    <a:pt x="966" y="953"/>
                  </a:lnTo>
                  <a:lnTo>
                    <a:pt x="966" y="968"/>
                  </a:lnTo>
                  <a:lnTo>
                    <a:pt x="966" y="988"/>
                  </a:lnTo>
                  <a:lnTo>
                    <a:pt x="966" y="1010"/>
                  </a:lnTo>
                  <a:lnTo>
                    <a:pt x="965" y="1031"/>
                  </a:lnTo>
                  <a:lnTo>
                    <a:pt x="961" y="1049"/>
                  </a:lnTo>
                  <a:lnTo>
                    <a:pt x="953" y="1063"/>
                  </a:lnTo>
                  <a:lnTo>
                    <a:pt x="941" y="1069"/>
                  </a:lnTo>
                  <a:lnTo>
                    <a:pt x="921" y="1071"/>
                  </a:lnTo>
                  <a:lnTo>
                    <a:pt x="892" y="1075"/>
                  </a:lnTo>
                  <a:lnTo>
                    <a:pt x="858" y="1079"/>
                  </a:lnTo>
                  <a:lnTo>
                    <a:pt x="821" y="1085"/>
                  </a:lnTo>
                  <a:lnTo>
                    <a:pt x="783" y="1092"/>
                  </a:lnTo>
                  <a:lnTo>
                    <a:pt x="752" y="1100"/>
                  </a:lnTo>
                  <a:lnTo>
                    <a:pt x="728" y="1110"/>
                  </a:lnTo>
                  <a:lnTo>
                    <a:pt x="705" y="1124"/>
                  </a:lnTo>
                  <a:lnTo>
                    <a:pt x="685" y="1138"/>
                  </a:lnTo>
                  <a:lnTo>
                    <a:pt x="671" y="1151"/>
                  </a:lnTo>
                  <a:lnTo>
                    <a:pt x="655" y="1159"/>
                  </a:lnTo>
                  <a:lnTo>
                    <a:pt x="642" y="1163"/>
                  </a:lnTo>
                  <a:lnTo>
                    <a:pt x="628" y="1159"/>
                  </a:lnTo>
                  <a:lnTo>
                    <a:pt x="606" y="1153"/>
                  </a:lnTo>
                  <a:lnTo>
                    <a:pt x="585" y="1146"/>
                  </a:lnTo>
                  <a:lnTo>
                    <a:pt x="559" y="1138"/>
                  </a:lnTo>
                  <a:lnTo>
                    <a:pt x="535" y="1132"/>
                  </a:lnTo>
                  <a:lnTo>
                    <a:pt x="516" y="1130"/>
                  </a:lnTo>
                  <a:lnTo>
                    <a:pt x="500" y="1132"/>
                  </a:lnTo>
                  <a:lnTo>
                    <a:pt x="486" y="1142"/>
                  </a:lnTo>
                  <a:lnTo>
                    <a:pt x="470" y="1157"/>
                  </a:lnTo>
                  <a:lnTo>
                    <a:pt x="457" y="1177"/>
                  </a:lnTo>
                  <a:lnTo>
                    <a:pt x="443" y="1197"/>
                  </a:lnTo>
                  <a:lnTo>
                    <a:pt x="427" y="1212"/>
                  </a:lnTo>
                  <a:lnTo>
                    <a:pt x="413" y="1220"/>
                  </a:lnTo>
                  <a:lnTo>
                    <a:pt x="390" y="1220"/>
                  </a:lnTo>
                  <a:lnTo>
                    <a:pt x="362" y="1216"/>
                  </a:lnTo>
                  <a:lnTo>
                    <a:pt x="339" y="1212"/>
                  </a:lnTo>
                  <a:lnTo>
                    <a:pt x="319" y="1210"/>
                  </a:lnTo>
                  <a:lnTo>
                    <a:pt x="313" y="1207"/>
                  </a:lnTo>
                  <a:lnTo>
                    <a:pt x="309" y="1199"/>
                  </a:lnTo>
                  <a:lnTo>
                    <a:pt x="309" y="1189"/>
                  </a:lnTo>
                  <a:lnTo>
                    <a:pt x="313" y="1177"/>
                  </a:lnTo>
                  <a:lnTo>
                    <a:pt x="315" y="1167"/>
                  </a:lnTo>
                  <a:lnTo>
                    <a:pt x="317" y="1159"/>
                  </a:lnTo>
                  <a:lnTo>
                    <a:pt x="319" y="1157"/>
                  </a:lnTo>
                  <a:lnTo>
                    <a:pt x="315" y="1157"/>
                  </a:lnTo>
                  <a:lnTo>
                    <a:pt x="303" y="1159"/>
                  </a:lnTo>
                  <a:lnTo>
                    <a:pt x="287" y="1161"/>
                  </a:lnTo>
                  <a:lnTo>
                    <a:pt x="268" y="1163"/>
                  </a:lnTo>
                  <a:lnTo>
                    <a:pt x="250" y="1165"/>
                  </a:lnTo>
                  <a:lnTo>
                    <a:pt x="234" y="1165"/>
                  </a:lnTo>
                  <a:lnTo>
                    <a:pt x="220" y="1165"/>
                  </a:lnTo>
                  <a:lnTo>
                    <a:pt x="211" y="1171"/>
                  </a:lnTo>
                  <a:lnTo>
                    <a:pt x="201" y="1177"/>
                  </a:lnTo>
                  <a:lnTo>
                    <a:pt x="189" y="1185"/>
                  </a:lnTo>
                  <a:lnTo>
                    <a:pt x="171" y="1191"/>
                  </a:lnTo>
                  <a:lnTo>
                    <a:pt x="154" y="1193"/>
                  </a:lnTo>
                  <a:lnTo>
                    <a:pt x="136" y="1193"/>
                  </a:lnTo>
                  <a:lnTo>
                    <a:pt x="116" y="1191"/>
                  </a:lnTo>
                  <a:lnTo>
                    <a:pt x="100" y="1191"/>
                  </a:lnTo>
                  <a:lnTo>
                    <a:pt x="87" y="1197"/>
                  </a:lnTo>
                  <a:lnTo>
                    <a:pt x="77" y="1210"/>
                  </a:lnTo>
                  <a:lnTo>
                    <a:pt x="69" y="1228"/>
                  </a:lnTo>
                  <a:lnTo>
                    <a:pt x="59" y="1246"/>
                  </a:lnTo>
                  <a:lnTo>
                    <a:pt x="49" y="1262"/>
                  </a:lnTo>
                  <a:lnTo>
                    <a:pt x="39" y="1275"/>
                  </a:lnTo>
                  <a:lnTo>
                    <a:pt x="33" y="1285"/>
                  </a:lnTo>
                  <a:lnTo>
                    <a:pt x="29" y="128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63" name="Freeform 11"/>
            <p:cNvSpPr>
              <a:spLocks/>
            </p:cNvSpPr>
            <p:nvPr/>
          </p:nvSpPr>
          <p:spPr bwMode="gray">
            <a:xfrm>
              <a:off x="720" y="1296"/>
              <a:ext cx="1495" cy="1136"/>
            </a:xfrm>
            <a:custGeom>
              <a:avLst/>
              <a:gdLst>
                <a:gd name="T0" fmla="*/ 5 w 2990"/>
                <a:gd name="T1" fmla="*/ 714 h 2273"/>
                <a:gd name="T2" fmla="*/ 47 w 2990"/>
                <a:gd name="T3" fmla="*/ 731 h 2273"/>
                <a:gd name="T4" fmla="*/ 58 w 2990"/>
                <a:gd name="T5" fmla="*/ 780 h 2273"/>
                <a:gd name="T6" fmla="*/ 57 w 2990"/>
                <a:gd name="T7" fmla="*/ 839 h 2273"/>
                <a:gd name="T8" fmla="*/ 35 w 2990"/>
                <a:gd name="T9" fmla="*/ 839 h 2273"/>
                <a:gd name="T10" fmla="*/ 0 w 2990"/>
                <a:gd name="T11" fmla="*/ 858 h 2273"/>
                <a:gd name="T12" fmla="*/ 63 w 2990"/>
                <a:gd name="T13" fmla="*/ 877 h 2273"/>
                <a:gd name="T14" fmla="*/ 93 w 2990"/>
                <a:gd name="T15" fmla="*/ 912 h 2273"/>
                <a:gd name="T16" fmla="*/ 97 w 2990"/>
                <a:gd name="T17" fmla="*/ 980 h 2273"/>
                <a:gd name="T18" fmla="*/ 141 w 2990"/>
                <a:gd name="T19" fmla="*/ 1014 h 2273"/>
                <a:gd name="T20" fmla="*/ 217 w 2990"/>
                <a:gd name="T21" fmla="*/ 1042 h 2273"/>
                <a:gd name="T22" fmla="*/ 304 w 2990"/>
                <a:gd name="T23" fmla="*/ 1032 h 2273"/>
                <a:gd name="T24" fmla="*/ 369 w 2990"/>
                <a:gd name="T25" fmla="*/ 1085 h 2273"/>
                <a:gd name="T26" fmla="*/ 518 w 2990"/>
                <a:gd name="T27" fmla="*/ 1099 h 2273"/>
                <a:gd name="T28" fmla="*/ 828 w 2990"/>
                <a:gd name="T29" fmla="*/ 1093 h 2273"/>
                <a:gd name="T30" fmla="*/ 1078 w 2990"/>
                <a:gd name="T31" fmla="*/ 1098 h 2273"/>
                <a:gd name="T32" fmla="*/ 1169 w 2990"/>
                <a:gd name="T33" fmla="*/ 917 h 2273"/>
                <a:gd name="T34" fmla="*/ 1428 w 2990"/>
                <a:gd name="T35" fmla="*/ 678 h 2273"/>
                <a:gd name="T36" fmla="*/ 1486 w 2990"/>
                <a:gd name="T37" fmla="*/ 591 h 2273"/>
                <a:gd name="T38" fmla="*/ 1453 w 2990"/>
                <a:gd name="T39" fmla="*/ 526 h 2273"/>
                <a:gd name="T40" fmla="*/ 1432 w 2990"/>
                <a:gd name="T41" fmla="*/ 466 h 2273"/>
                <a:gd name="T42" fmla="*/ 1355 w 2990"/>
                <a:gd name="T43" fmla="*/ 427 h 2273"/>
                <a:gd name="T44" fmla="*/ 1262 w 2990"/>
                <a:gd name="T45" fmla="*/ 397 h 2273"/>
                <a:gd name="T46" fmla="*/ 1183 w 2990"/>
                <a:gd name="T47" fmla="*/ 371 h 2273"/>
                <a:gd name="T48" fmla="*/ 1155 w 2990"/>
                <a:gd name="T49" fmla="*/ 341 h 2273"/>
                <a:gd name="T50" fmla="*/ 1188 w 2990"/>
                <a:gd name="T51" fmla="*/ 296 h 2273"/>
                <a:gd name="T52" fmla="*/ 1195 w 2990"/>
                <a:gd name="T53" fmla="*/ 229 h 2273"/>
                <a:gd name="T54" fmla="*/ 1160 w 2990"/>
                <a:gd name="T55" fmla="*/ 151 h 2273"/>
                <a:gd name="T56" fmla="*/ 1124 w 2990"/>
                <a:gd name="T57" fmla="*/ 127 h 2273"/>
                <a:gd name="T58" fmla="*/ 1080 w 2990"/>
                <a:gd name="T59" fmla="*/ 110 h 2273"/>
                <a:gd name="T60" fmla="*/ 1039 w 2990"/>
                <a:gd name="T61" fmla="*/ 59 h 2273"/>
                <a:gd name="T62" fmla="*/ 1033 w 2990"/>
                <a:gd name="T63" fmla="*/ 16 h 2273"/>
                <a:gd name="T64" fmla="*/ 985 w 2990"/>
                <a:gd name="T65" fmla="*/ 0 h 2273"/>
                <a:gd name="T66" fmla="*/ 957 w 2990"/>
                <a:gd name="T67" fmla="*/ 42 h 2273"/>
                <a:gd name="T68" fmla="*/ 898 w 2990"/>
                <a:gd name="T69" fmla="*/ 70 h 2273"/>
                <a:gd name="T70" fmla="*/ 877 w 2990"/>
                <a:gd name="T71" fmla="*/ 159 h 2273"/>
                <a:gd name="T72" fmla="*/ 822 w 2990"/>
                <a:gd name="T73" fmla="*/ 170 h 2273"/>
                <a:gd name="T74" fmla="*/ 768 w 2990"/>
                <a:gd name="T75" fmla="*/ 151 h 2273"/>
                <a:gd name="T76" fmla="*/ 725 w 2990"/>
                <a:gd name="T77" fmla="*/ 143 h 2273"/>
                <a:gd name="T78" fmla="*/ 668 w 2990"/>
                <a:gd name="T79" fmla="*/ 244 h 2273"/>
                <a:gd name="T80" fmla="*/ 688 w 2990"/>
                <a:gd name="T81" fmla="*/ 281 h 2273"/>
                <a:gd name="T82" fmla="*/ 643 w 2990"/>
                <a:gd name="T83" fmla="*/ 288 h 2273"/>
                <a:gd name="T84" fmla="*/ 589 w 2990"/>
                <a:gd name="T85" fmla="*/ 273 h 2273"/>
                <a:gd name="T86" fmla="*/ 513 w 2990"/>
                <a:gd name="T87" fmla="*/ 277 h 2273"/>
                <a:gd name="T88" fmla="*/ 531 w 2990"/>
                <a:gd name="T89" fmla="*/ 297 h 2273"/>
                <a:gd name="T90" fmla="*/ 524 w 2990"/>
                <a:gd name="T91" fmla="*/ 347 h 2273"/>
                <a:gd name="T92" fmla="*/ 526 w 2990"/>
                <a:gd name="T93" fmla="*/ 441 h 2273"/>
                <a:gd name="T94" fmla="*/ 483 w 2990"/>
                <a:gd name="T95" fmla="*/ 484 h 2273"/>
                <a:gd name="T96" fmla="*/ 460 w 2990"/>
                <a:gd name="T97" fmla="*/ 535 h 2273"/>
                <a:gd name="T98" fmla="*/ 353 w 2990"/>
                <a:gd name="T99" fmla="*/ 562 h 2273"/>
                <a:gd name="T100" fmla="*/ 293 w 2990"/>
                <a:gd name="T101" fmla="*/ 573 h 2273"/>
                <a:gd name="T102" fmla="*/ 228 w 2990"/>
                <a:gd name="T103" fmla="*/ 588 h 2273"/>
                <a:gd name="T104" fmla="*/ 160 w 2990"/>
                <a:gd name="T105" fmla="*/ 605 h 2273"/>
                <a:gd name="T106" fmla="*/ 160 w 2990"/>
                <a:gd name="T107" fmla="*/ 578 h 2273"/>
                <a:gd name="T108" fmla="*/ 110 w 2990"/>
                <a:gd name="T109" fmla="*/ 582 h 2273"/>
                <a:gd name="T110" fmla="*/ 58 w 2990"/>
                <a:gd name="T111" fmla="*/ 595 h 2273"/>
                <a:gd name="T112" fmla="*/ 20 w 2990"/>
                <a:gd name="T113" fmla="*/ 637 h 227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990"/>
                <a:gd name="T172" fmla="*/ 0 h 2273"/>
                <a:gd name="T173" fmla="*/ 2990 w 2990"/>
                <a:gd name="T174" fmla="*/ 2273 h 227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990" h="2273">
                  <a:moveTo>
                    <a:pt x="29" y="1289"/>
                  </a:moveTo>
                  <a:lnTo>
                    <a:pt x="4" y="1329"/>
                  </a:lnTo>
                  <a:lnTo>
                    <a:pt x="12" y="1378"/>
                  </a:lnTo>
                  <a:lnTo>
                    <a:pt x="12" y="1382"/>
                  </a:lnTo>
                  <a:lnTo>
                    <a:pt x="10" y="1395"/>
                  </a:lnTo>
                  <a:lnTo>
                    <a:pt x="10" y="1411"/>
                  </a:lnTo>
                  <a:lnTo>
                    <a:pt x="10" y="1429"/>
                  </a:lnTo>
                  <a:lnTo>
                    <a:pt x="14" y="1443"/>
                  </a:lnTo>
                  <a:lnTo>
                    <a:pt x="20" y="1451"/>
                  </a:lnTo>
                  <a:lnTo>
                    <a:pt x="31" y="1453"/>
                  </a:lnTo>
                  <a:lnTo>
                    <a:pt x="43" y="1451"/>
                  </a:lnTo>
                  <a:lnTo>
                    <a:pt x="55" y="1449"/>
                  </a:lnTo>
                  <a:lnTo>
                    <a:pt x="73" y="1451"/>
                  </a:lnTo>
                  <a:lnTo>
                    <a:pt x="94" y="1462"/>
                  </a:lnTo>
                  <a:lnTo>
                    <a:pt x="116" y="1480"/>
                  </a:lnTo>
                  <a:lnTo>
                    <a:pt x="132" y="1502"/>
                  </a:lnTo>
                  <a:lnTo>
                    <a:pt x="136" y="1514"/>
                  </a:lnTo>
                  <a:lnTo>
                    <a:pt x="132" y="1525"/>
                  </a:lnTo>
                  <a:lnTo>
                    <a:pt x="126" y="1537"/>
                  </a:lnTo>
                  <a:lnTo>
                    <a:pt x="120" y="1549"/>
                  </a:lnTo>
                  <a:lnTo>
                    <a:pt x="116" y="1561"/>
                  </a:lnTo>
                  <a:lnTo>
                    <a:pt x="116" y="1577"/>
                  </a:lnTo>
                  <a:lnTo>
                    <a:pt x="114" y="1596"/>
                  </a:lnTo>
                  <a:lnTo>
                    <a:pt x="110" y="1618"/>
                  </a:lnTo>
                  <a:lnTo>
                    <a:pt x="108" y="1640"/>
                  </a:lnTo>
                  <a:lnTo>
                    <a:pt x="108" y="1657"/>
                  </a:lnTo>
                  <a:lnTo>
                    <a:pt x="112" y="1669"/>
                  </a:lnTo>
                  <a:lnTo>
                    <a:pt x="114" y="1679"/>
                  </a:lnTo>
                  <a:lnTo>
                    <a:pt x="114" y="1691"/>
                  </a:lnTo>
                  <a:lnTo>
                    <a:pt x="106" y="1699"/>
                  </a:lnTo>
                  <a:lnTo>
                    <a:pt x="96" y="1703"/>
                  </a:lnTo>
                  <a:lnTo>
                    <a:pt x="89" y="1701"/>
                  </a:lnTo>
                  <a:lnTo>
                    <a:pt x="83" y="1695"/>
                  </a:lnTo>
                  <a:lnTo>
                    <a:pt x="77" y="1687"/>
                  </a:lnTo>
                  <a:lnTo>
                    <a:pt x="69" y="1679"/>
                  </a:lnTo>
                  <a:lnTo>
                    <a:pt x="63" y="1673"/>
                  </a:lnTo>
                  <a:lnTo>
                    <a:pt x="53" y="1675"/>
                  </a:lnTo>
                  <a:lnTo>
                    <a:pt x="41" y="1685"/>
                  </a:lnTo>
                  <a:lnTo>
                    <a:pt x="26" y="1699"/>
                  </a:lnTo>
                  <a:lnTo>
                    <a:pt x="12" y="1708"/>
                  </a:lnTo>
                  <a:lnTo>
                    <a:pt x="4" y="1712"/>
                  </a:lnTo>
                  <a:lnTo>
                    <a:pt x="0" y="1716"/>
                  </a:lnTo>
                  <a:lnTo>
                    <a:pt x="6" y="1720"/>
                  </a:lnTo>
                  <a:lnTo>
                    <a:pt x="20" y="1724"/>
                  </a:lnTo>
                  <a:lnTo>
                    <a:pt x="41" y="1728"/>
                  </a:lnTo>
                  <a:lnTo>
                    <a:pt x="65" y="1734"/>
                  </a:lnTo>
                  <a:lnTo>
                    <a:pt x="89" y="1740"/>
                  </a:lnTo>
                  <a:lnTo>
                    <a:pt x="110" y="1746"/>
                  </a:lnTo>
                  <a:lnTo>
                    <a:pt x="126" y="1754"/>
                  </a:lnTo>
                  <a:lnTo>
                    <a:pt x="136" y="1764"/>
                  </a:lnTo>
                  <a:lnTo>
                    <a:pt x="140" y="1771"/>
                  </a:lnTo>
                  <a:lnTo>
                    <a:pt x="150" y="1779"/>
                  </a:lnTo>
                  <a:lnTo>
                    <a:pt x="159" y="1785"/>
                  </a:lnTo>
                  <a:lnTo>
                    <a:pt x="169" y="1795"/>
                  </a:lnTo>
                  <a:lnTo>
                    <a:pt x="177" y="1807"/>
                  </a:lnTo>
                  <a:lnTo>
                    <a:pt x="185" y="1825"/>
                  </a:lnTo>
                  <a:lnTo>
                    <a:pt x="187" y="1848"/>
                  </a:lnTo>
                  <a:lnTo>
                    <a:pt x="185" y="1870"/>
                  </a:lnTo>
                  <a:lnTo>
                    <a:pt x="179" y="1888"/>
                  </a:lnTo>
                  <a:lnTo>
                    <a:pt x="175" y="1905"/>
                  </a:lnTo>
                  <a:lnTo>
                    <a:pt x="177" y="1921"/>
                  </a:lnTo>
                  <a:lnTo>
                    <a:pt x="185" y="1941"/>
                  </a:lnTo>
                  <a:lnTo>
                    <a:pt x="195" y="1960"/>
                  </a:lnTo>
                  <a:lnTo>
                    <a:pt x="207" y="1978"/>
                  </a:lnTo>
                  <a:lnTo>
                    <a:pt x="218" y="1986"/>
                  </a:lnTo>
                  <a:lnTo>
                    <a:pt x="232" y="1990"/>
                  </a:lnTo>
                  <a:lnTo>
                    <a:pt x="246" y="1994"/>
                  </a:lnTo>
                  <a:lnTo>
                    <a:pt x="260" y="2002"/>
                  </a:lnTo>
                  <a:lnTo>
                    <a:pt x="270" y="2014"/>
                  </a:lnTo>
                  <a:lnTo>
                    <a:pt x="281" y="2029"/>
                  </a:lnTo>
                  <a:lnTo>
                    <a:pt x="299" y="2045"/>
                  </a:lnTo>
                  <a:lnTo>
                    <a:pt x="327" y="2057"/>
                  </a:lnTo>
                  <a:lnTo>
                    <a:pt x="352" y="2067"/>
                  </a:lnTo>
                  <a:lnTo>
                    <a:pt x="378" y="2076"/>
                  </a:lnTo>
                  <a:lnTo>
                    <a:pt x="402" y="2082"/>
                  </a:lnTo>
                  <a:lnTo>
                    <a:pt x="421" y="2086"/>
                  </a:lnTo>
                  <a:lnTo>
                    <a:pt x="435" y="2084"/>
                  </a:lnTo>
                  <a:lnTo>
                    <a:pt x="457" y="2078"/>
                  </a:lnTo>
                  <a:lnTo>
                    <a:pt x="484" y="2073"/>
                  </a:lnTo>
                  <a:lnTo>
                    <a:pt x="514" y="2065"/>
                  </a:lnTo>
                  <a:lnTo>
                    <a:pt x="543" y="2059"/>
                  </a:lnTo>
                  <a:lnTo>
                    <a:pt x="569" y="2057"/>
                  </a:lnTo>
                  <a:lnTo>
                    <a:pt x="589" y="2057"/>
                  </a:lnTo>
                  <a:lnTo>
                    <a:pt x="608" y="2065"/>
                  </a:lnTo>
                  <a:lnTo>
                    <a:pt x="626" y="2078"/>
                  </a:lnTo>
                  <a:lnTo>
                    <a:pt x="642" y="2096"/>
                  </a:lnTo>
                  <a:lnTo>
                    <a:pt x="661" y="2116"/>
                  </a:lnTo>
                  <a:lnTo>
                    <a:pt x="687" y="2134"/>
                  </a:lnTo>
                  <a:lnTo>
                    <a:pt x="711" y="2149"/>
                  </a:lnTo>
                  <a:lnTo>
                    <a:pt x="726" y="2161"/>
                  </a:lnTo>
                  <a:lnTo>
                    <a:pt x="738" y="2171"/>
                  </a:lnTo>
                  <a:lnTo>
                    <a:pt x="742" y="2177"/>
                  </a:lnTo>
                  <a:lnTo>
                    <a:pt x="744" y="2179"/>
                  </a:lnTo>
                  <a:lnTo>
                    <a:pt x="856" y="2218"/>
                  </a:lnTo>
                  <a:lnTo>
                    <a:pt x="892" y="2242"/>
                  </a:lnTo>
                  <a:lnTo>
                    <a:pt x="949" y="2236"/>
                  </a:lnTo>
                  <a:lnTo>
                    <a:pt x="986" y="2191"/>
                  </a:lnTo>
                  <a:lnTo>
                    <a:pt x="1035" y="2199"/>
                  </a:lnTo>
                  <a:lnTo>
                    <a:pt x="1152" y="2222"/>
                  </a:lnTo>
                  <a:lnTo>
                    <a:pt x="1201" y="2261"/>
                  </a:lnTo>
                  <a:lnTo>
                    <a:pt x="1256" y="2273"/>
                  </a:lnTo>
                  <a:lnTo>
                    <a:pt x="1392" y="2236"/>
                  </a:lnTo>
                  <a:lnTo>
                    <a:pt x="1431" y="2260"/>
                  </a:lnTo>
                  <a:lnTo>
                    <a:pt x="1539" y="2189"/>
                  </a:lnTo>
                  <a:lnTo>
                    <a:pt x="1657" y="2187"/>
                  </a:lnTo>
                  <a:lnTo>
                    <a:pt x="1726" y="2155"/>
                  </a:lnTo>
                  <a:lnTo>
                    <a:pt x="1821" y="2167"/>
                  </a:lnTo>
                  <a:lnTo>
                    <a:pt x="1935" y="2242"/>
                  </a:lnTo>
                  <a:lnTo>
                    <a:pt x="2026" y="2230"/>
                  </a:lnTo>
                  <a:lnTo>
                    <a:pt x="2088" y="2265"/>
                  </a:lnTo>
                  <a:lnTo>
                    <a:pt x="2193" y="2230"/>
                  </a:lnTo>
                  <a:lnTo>
                    <a:pt x="2155" y="2197"/>
                  </a:lnTo>
                  <a:lnTo>
                    <a:pt x="2161" y="2147"/>
                  </a:lnTo>
                  <a:lnTo>
                    <a:pt x="2214" y="2128"/>
                  </a:lnTo>
                  <a:lnTo>
                    <a:pt x="2242" y="2063"/>
                  </a:lnTo>
                  <a:lnTo>
                    <a:pt x="2124" y="1970"/>
                  </a:lnTo>
                  <a:lnTo>
                    <a:pt x="2128" y="1890"/>
                  </a:lnTo>
                  <a:lnTo>
                    <a:pt x="2199" y="1850"/>
                  </a:lnTo>
                  <a:lnTo>
                    <a:pt x="2337" y="1834"/>
                  </a:lnTo>
                  <a:lnTo>
                    <a:pt x="2484" y="1797"/>
                  </a:lnTo>
                  <a:lnTo>
                    <a:pt x="2545" y="1764"/>
                  </a:lnTo>
                  <a:lnTo>
                    <a:pt x="2624" y="1777"/>
                  </a:lnTo>
                  <a:lnTo>
                    <a:pt x="2592" y="1514"/>
                  </a:lnTo>
                  <a:lnTo>
                    <a:pt x="2673" y="1466"/>
                  </a:lnTo>
                  <a:lnTo>
                    <a:pt x="2752" y="1388"/>
                  </a:lnTo>
                  <a:lnTo>
                    <a:pt x="2856" y="1356"/>
                  </a:lnTo>
                  <a:lnTo>
                    <a:pt x="2939" y="1329"/>
                  </a:lnTo>
                  <a:lnTo>
                    <a:pt x="2966" y="1299"/>
                  </a:lnTo>
                  <a:lnTo>
                    <a:pt x="2957" y="1258"/>
                  </a:lnTo>
                  <a:lnTo>
                    <a:pt x="2990" y="1207"/>
                  </a:lnTo>
                  <a:lnTo>
                    <a:pt x="2988" y="1205"/>
                  </a:lnTo>
                  <a:lnTo>
                    <a:pt x="2982" y="1195"/>
                  </a:lnTo>
                  <a:lnTo>
                    <a:pt x="2972" y="1183"/>
                  </a:lnTo>
                  <a:lnTo>
                    <a:pt x="2961" y="1167"/>
                  </a:lnTo>
                  <a:lnTo>
                    <a:pt x="2949" y="1149"/>
                  </a:lnTo>
                  <a:lnTo>
                    <a:pt x="2937" y="1134"/>
                  </a:lnTo>
                  <a:lnTo>
                    <a:pt x="2929" y="1116"/>
                  </a:lnTo>
                  <a:lnTo>
                    <a:pt x="2923" y="1102"/>
                  </a:lnTo>
                  <a:lnTo>
                    <a:pt x="2915" y="1079"/>
                  </a:lnTo>
                  <a:lnTo>
                    <a:pt x="2905" y="1053"/>
                  </a:lnTo>
                  <a:lnTo>
                    <a:pt x="2898" y="1025"/>
                  </a:lnTo>
                  <a:lnTo>
                    <a:pt x="2888" y="1000"/>
                  </a:lnTo>
                  <a:lnTo>
                    <a:pt x="2880" y="982"/>
                  </a:lnTo>
                  <a:lnTo>
                    <a:pt x="2872" y="957"/>
                  </a:lnTo>
                  <a:lnTo>
                    <a:pt x="2870" y="941"/>
                  </a:lnTo>
                  <a:lnTo>
                    <a:pt x="2870" y="935"/>
                  </a:lnTo>
                  <a:lnTo>
                    <a:pt x="2864" y="933"/>
                  </a:lnTo>
                  <a:lnTo>
                    <a:pt x="2850" y="933"/>
                  </a:lnTo>
                  <a:lnTo>
                    <a:pt x="2829" y="929"/>
                  </a:lnTo>
                  <a:lnTo>
                    <a:pt x="2805" y="923"/>
                  </a:lnTo>
                  <a:lnTo>
                    <a:pt x="2781" y="913"/>
                  </a:lnTo>
                  <a:lnTo>
                    <a:pt x="2760" y="898"/>
                  </a:lnTo>
                  <a:lnTo>
                    <a:pt x="2734" y="874"/>
                  </a:lnTo>
                  <a:lnTo>
                    <a:pt x="2709" y="854"/>
                  </a:lnTo>
                  <a:lnTo>
                    <a:pt x="2687" y="837"/>
                  </a:lnTo>
                  <a:lnTo>
                    <a:pt x="2665" y="819"/>
                  </a:lnTo>
                  <a:lnTo>
                    <a:pt x="2648" y="809"/>
                  </a:lnTo>
                  <a:lnTo>
                    <a:pt x="2622" y="803"/>
                  </a:lnTo>
                  <a:lnTo>
                    <a:pt x="2590" y="801"/>
                  </a:lnTo>
                  <a:lnTo>
                    <a:pt x="2557" y="797"/>
                  </a:lnTo>
                  <a:lnTo>
                    <a:pt x="2524" y="795"/>
                  </a:lnTo>
                  <a:lnTo>
                    <a:pt x="2494" y="789"/>
                  </a:lnTo>
                  <a:lnTo>
                    <a:pt x="2468" y="781"/>
                  </a:lnTo>
                  <a:lnTo>
                    <a:pt x="2443" y="770"/>
                  </a:lnTo>
                  <a:lnTo>
                    <a:pt x="2417" y="760"/>
                  </a:lnTo>
                  <a:lnTo>
                    <a:pt x="2396" y="752"/>
                  </a:lnTo>
                  <a:lnTo>
                    <a:pt x="2378" y="746"/>
                  </a:lnTo>
                  <a:lnTo>
                    <a:pt x="2366" y="742"/>
                  </a:lnTo>
                  <a:lnTo>
                    <a:pt x="2360" y="740"/>
                  </a:lnTo>
                  <a:lnTo>
                    <a:pt x="2356" y="738"/>
                  </a:lnTo>
                  <a:lnTo>
                    <a:pt x="2348" y="730"/>
                  </a:lnTo>
                  <a:lnTo>
                    <a:pt x="2337" y="720"/>
                  </a:lnTo>
                  <a:lnTo>
                    <a:pt x="2325" y="709"/>
                  </a:lnTo>
                  <a:lnTo>
                    <a:pt x="2315" y="695"/>
                  </a:lnTo>
                  <a:lnTo>
                    <a:pt x="2309" y="683"/>
                  </a:lnTo>
                  <a:lnTo>
                    <a:pt x="2311" y="669"/>
                  </a:lnTo>
                  <a:lnTo>
                    <a:pt x="2321" y="655"/>
                  </a:lnTo>
                  <a:lnTo>
                    <a:pt x="2333" y="646"/>
                  </a:lnTo>
                  <a:lnTo>
                    <a:pt x="2348" y="634"/>
                  </a:lnTo>
                  <a:lnTo>
                    <a:pt x="2360" y="622"/>
                  </a:lnTo>
                  <a:lnTo>
                    <a:pt x="2372" y="610"/>
                  </a:lnTo>
                  <a:lnTo>
                    <a:pt x="2376" y="592"/>
                  </a:lnTo>
                  <a:lnTo>
                    <a:pt x="2378" y="569"/>
                  </a:lnTo>
                  <a:lnTo>
                    <a:pt x="2378" y="547"/>
                  </a:lnTo>
                  <a:lnTo>
                    <a:pt x="2380" y="528"/>
                  </a:lnTo>
                  <a:lnTo>
                    <a:pt x="2390" y="506"/>
                  </a:lnTo>
                  <a:lnTo>
                    <a:pt x="2396" y="490"/>
                  </a:lnTo>
                  <a:lnTo>
                    <a:pt x="2396" y="474"/>
                  </a:lnTo>
                  <a:lnTo>
                    <a:pt x="2390" y="459"/>
                  </a:lnTo>
                  <a:lnTo>
                    <a:pt x="2382" y="445"/>
                  </a:lnTo>
                  <a:lnTo>
                    <a:pt x="2374" y="433"/>
                  </a:lnTo>
                  <a:lnTo>
                    <a:pt x="2358" y="407"/>
                  </a:lnTo>
                  <a:lnTo>
                    <a:pt x="2342" y="378"/>
                  </a:lnTo>
                  <a:lnTo>
                    <a:pt x="2335" y="344"/>
                  </a:lnTo>
                  <a:lnTo>
                    <a:pt x="2329" y="321"/>
                  </a:lnTo>
                  <a:lnTo>
                    <a:pt x="2319" y="303"/>
                  </a:lnTo>
                  <a:lnTo>
                    <a:pt x="2307" y="287"/>
                  </a:lnTo>
                  <a:lnTo>
                    <a:pt x="2295" y="276"/>
                  </a:lnTo>
                  <a:lnTo>
                    <a:pt x="2285" y="270"/>
                  </a:lnTo>
                  <a:lnTo>
                    <a:pt x="2276" y="266"/>
                  </a:lnTo>
                  <a:lnTo>
                    <a:pt x="2264" y="266"/>
                  </a:lnTo>
                  <a:lnTo>
                    <a:pt x="2256" y="262"/>
                  </a:lnTo>
                  <a:lnTo>
                    <a:pt x="2248" y="254"/>
                  </a:lnTo>
                  <a:lnTo>
                    <a:pt x="2238" y="248"/>
                  </a:lnTo>
                  <a:lnTo>
                    <a:pt x="2224" y="246"/>
                  </a:lnTo>
                  <a:lnTo>
                    <a:pt x="2209" y="248"/>
                  </a:lnTo>
                  <a:lnTo>
                    <a:pt x="2191" y="248"/>
                  </a:lnTo>
                  <a:lnTo>
                    <a:pt x="2177" y="246"/>
                  </a:lnTo>
                  <a:lnTo>
                    <a:pt x="2169" y="238"/>
                  </a:lnTo>
                  <a:lnTo>
                    <a:pt x="2159" y="221"/>
                  </a:lnTo>
                  <a:lnTo>
                    <a:pt x="2150" y="197"/>
                  </a:lnTo>
                  <a:lnTo>
                    <a:pt x="2136" y="173"/>
                  </a:lnTo>
                  <a:lnTo>
                    <a:pt x="2120" y="156"/>
                  </a:lnTo>
                  <a:lnTo>
                    <a:pt x="2106" y="144"/>
                  </a:lnTo>
                  <a:lnTo>
                    <a:pt x="2092" y="136"/>
                  </a:lnTo>
                  <a:lnTo>
                    <a:pt x="2083" y="128"/>
                  </a:lnTo>
                  <a:lnTo>
                    <a:pt x="2077" y="118"/>
                  </a:lnTo>
                  <a:lnTo>
                    <a:pt x="2075" y="104"/>
                  </a:lnTo>
                  <a:lnTo>
                    <a:pt x="2071" y="87"/>
                  </a:lnTo>
                  <a:lnTo>
                    <a:pt x="2061" y="73"/>
                  </a:lnTo>
                  <a:lnTo>
                    <a:pt x="2053" y="63"/>
                  </a:lnTo>
                  <a:lnTo>
                    <a:pt x="2051" y="53"/>
                  </a:lnTo>
                  <a:lnTo>
                    <a:pt x="2057" y="41"/>
                  </a:lnTo>
                  <a:lnTo>
                    <a:pt x="2065" y="32"/>
                  </a:lnTo>
                  <a:lnTo>
                    <a:pt x="2071" y="20"/>
                  </a:lnTo>
                  <a:lnTo>
                    <a:pt x="2073" y="14"/>
                  </a:lnTo>
                  <a:lnTo>
                    <a:pt x="2063" y="8"/>
                  </a:lnTo>
                  <a:lnTo>
                    <a:pt x="2045" y="4"/>
                  </a:lnTo>
                  <a:lnTo>
                    <a:pt x="2020" y="2"/>
                  </a:lnTo>
                  <a:lnTo>
                    <a:pt x="1994" y="0"/>
                  </a:lnTo>
                  <a:lnTo>
                    <a:pt x="1970" y="0"/>
                  </a:lnTo>
                  <a:lnTo>
                    <a:pt x="1955" y="6"/>
                  </a:lnTo>
                  <a:lnTo>
                    <a:pt x="1945" y="14"/>
                  </a:lnTo>
                  <a:lnTo>
                    <a:pt x="1941" y="30"/>
                  </a:lnTo>
                  <a:lnTo>
                    <a:pt x="1937" y="45"/>
                  </a:lnTo>
                  <a:lnTo>
                    <a:pt x="1933" y="61"/>
                  </a:lnTo>
                  <a:lnTo>
                    <a:pt x="1927" y="75"/>
                  </a:lnTo>
                  <a:lnTo>
                    <a:pt x="1915" y="85"/>
                  </a:lnTo>
                  <a:lnTo>
                    <a:pt x="1898" y="87"/>
                  </a:lnTo>
                  <a:lnTo>
                    <a:pt x="1878" y="91"/>
                  </a:lnTo>
                  <a:lnTo>
                    <a:pt x="1858" y="93"/>
                  </a:lnTo>
                  <a:lnTo>
                    <a:pt x="1840" y="95"/>
                  </a:lnTo>
                  <a:lnTo>
                    <a:pt x="1823" y="102"/>
                  </a:lnTo>
                  <a:lnTo>
                    <a:pt x="1809" y="116"/>
                  </a:lnTo>
                  <a:lnTo>
                    <a:pt x="1797" y="140"/>
                  </a:lnTo>
                  <a:lnTo>
                    <a:pt x="1785" y="169"/>
                  </a:lnTo>
                  <a:lnTo>
                    <a:pt x="1777" y="203"/>
                  </a:lnTo>
                  <a:lnTo>
                    <a:pt x="1774" y="236"/>
                  </a:lnTo>
                  <a:lnTo>
                    <a:pt x="1770" y="262"/>
                  </a:lnTo>
                  <a:lnTo>
                    <a:pt x="1768" y="283"/>
                  </a:lnTo>
                  <a:lnTo>
                    <a:pt x="1762" y="303"/>
                  </a:lnTo>
                  <a:lnTo>
                    <a:pt x="1754" y="319"/>
                  </a:lnTo>
                  <a:lnTo>
                    <a:pt x="1740" y="329"/>
                  </a:lnTo>
                  <a:lnTo>
                    <a:pt x="1722" y="337"/>
                  </a:lnTo>
                  <a:lnTo>
                    <a:pt x="1703" y="341"/>
                  </a:lnTo>
                  <a:lnTo>
                    <a:pt x="1685" y="346"/>
                  </a:lnTo>
                  <a:lnTo>
                    <a:pt x="1669" y="350"/>
                  </a:lnTo>
                  <a:lnTo>
                    <a:pt x="1655" y="348"/>
                  </a:lnTo>
                  <a:lnTo>
                    <a:pt x="1644" y="341"/>
                  </a:lnTo>
                  <a:lnTo>
                    <a:pt x="1634" y="333"/>
                  </a:lnTo>
                  <a:lnTo>
                    <a:pt x="1618" y="331"/>
                  </a:lnTo>
                  <a:lnTo>
                    <a:pt x="1600" y="331"/>
                  </a:lnTo>
                  <a:lnTo>
                    <a:pt x="1581" y="329"/>
                  </a:lnTo>
                  <a:lnTo>
                    <a:pt x="1563" y="325"/>
                  </a:lnTo>
                  <a:lnTo>
                    <a:pt x="1549" y="315"/>
                  </a:lnTo>
                  <a:lnTo>
                    <a:pt x="1537" y="303"/>
                  </a:lnTo>
                  <a:lnTo>
                    <a:pt x="1524" y="289"/>
                  </a:lnTo>
                  <a:lnTo>
                    <a:pt x="1508" y="276"/>
                  </a:lnTo>
                  <a:lnTo>
                    <a:pt x="1494" y="266"/>
                  </a:lnTo>
                  <a:lnTo>
                    <a:pt x="1480" y="260"/>
                  </a:lnTo>
                  <a:lnTo>
                    <a:pt x="1468" y="260"/>
                  </a:lnTo>
                  <a:lnTo>
                    <a:pt x="1461" y="268"/>
                  </a:lnTo>
                  <a:lnTo>
                    <a:pt x="1449" y="287"/>
                  </a:lnTo>
                  <a:lnTo>
                    <a:pt x="1435" y="311"/>
                  </a:lnTo>
                  <a:lnTo>
                    <a:pt x="1417" y="341"/>
                  </a:lnTo>
                  <a:lnTo>
                    <a:pt x="1400" y="372"/>
                  </a:lnTo>
                  <a:lnTo>
                    <a:pt x="1382" y="407"/>
                  </a:lnTo>
                  <a:lnTo>
                    <a:pt x="1366" y="439"/>
                  </a:lnTo>
                  <a:lnTo>
                    <a:pt x="1348" y="467"/>
                  </a:lnTo>
                  <a:lnTo>
                    <a:pt x="1335" y="488"/>
                  </a:lnTo>
                  <a:lnTo>
                    <a:pt x="1327" y="506"/>
                  </a:lnTo>
                  <a:lnTo>
                    <a:pt x="1327" y="522"/>
                  </a:lnTo>
                  <a:lnTo>
                    <a:pt x="1335" y="533"/>
                  </a:lnTo>
                  <a:lnTo>
                    <a:pt x="1344" y="541"/>
                  </a:lnTo>
                  <a:lnTo>
                    <a:pt x="1358" y="549"/>
                  </a:lnTo>
                  <a:lnTo>
                    <a:pt x="1370" y="555"/>
                  </a:lnTo>
                  <a:lnTo>
                    <a:pt x="1376" y="563"/>
                  </a:lnTo>
                  <a:lnTo>
                    <a:pt x="1374" y="569"/>
                  </a:lnTo>
                  <a:lnTo>
                    <a:pt x="1362" y="575"/>
                  </a:lnTo>
                  <a:lnTo>
                    <a:pt x="1348" y="577"/>
                  </a:lnTo>
                  <a:lnTo>
                    <a:pt x="1331" y="577"/>
                  </a:lnTo>
                  <a:lnTo>
                    <a:pt x="1313" y="577"/>
                  </a:lnTo>
                  <a:lnTo>
                    <a:pt x="1297" y="577"/>
                  </a:lnTo>
                  <a:lnTo>
                    <a:pt x="1285" y="577"/>
                  </a:lnTo>
                  <a:lnTo>
                    <a:pt x="1274" y="571"/>
                  </a:lnTo>
                  <a:lnTo>
                    <a:pt x="1264" y="561"/>
                  </a:lnTo>
                  <a:lnTo>
                    <a:pt x="1252" y="551"/>
                  </a:lnTo>
                  <a:lnTo>
                    <a:pt x="1238" y="543"/>
                  </a:lnTo>
                  <a:lnTo>
                    <a:pt x="1222" y="541"/>
                  </a:lnTo>
                  <a:lnTo>
                    <a:pt x="1201" y="543"/>
                  </a:lnTo>
                  <a:lnTo>
                    <a:pt x="1177" y="547"/>
                  </a:lnTo>
                  <a:lnTo>
                    <a:pt x="1153" y="551"/>
                  </a:lnTo>
                  <a:lnTo>
                    <a:pt x="1126" y="553"/>
                  </a:lnTo>
                  <a:lnTo>
                    <a:pt x="1100" y="553"/>
                  </a:lnTo>
                  <a:lnTo>
                    <a:pt x="1079" y="551"/>
                  </a:lnTo>
                  <a:lnTo>
                    <a:pt x="1059" y="551"/>
                  </a:lnTo>
                  <a:lnTo>
                    <a:pt x="1039" y="553"/>
                  </a:lnTo>
                  <a:lnTo>
                    <a:pt x="1026" y="555"/>
                  </a:lnTo>
                  <a:lnTo>
                    <a:pt x="1014" y="561"/>
                  </a:lnTo>
                  <a:lnTo>
                    <a:pt x="1010" y="567"/>
                  </a:lnTo>
                  <a:lnTo>
                    <a:pt x="1014" y="577"/>
                  </a:lnTo>
                  <a:lnTo>
                    <a:pt x="1024" y="585"/>
                  </a:lnTo>
                  <a:lnTo>
                    <a:pt x="1035" y="589"/>
                  </a:lnTo>
                  <a:lnTo>
                    <a:pt x="1049" y="592"/>
                  </a:lnTo>
                  <a:lnTo>
                    <a:pt x="1061" y="594"/>
                  </a:lnTo>
                  <a:lnTo>
                    <a:pt x="1073" y="598"/>
                  </a:lnTo>
                  <a:lnTo>
                    <a:pt x="1081" y="604"/>
                  </a:lnTo>
                  <a:lnTo>
                    <a:pt x="1085" y="616"/>
                  </a:lnTo>
                  <a:lnTo>
                    <a:pt x="1081" y="632"/>
                  </a:lnTo>
                  <a:lnTo>
                    <a:pt x="1069" y="655"/>
                  </a:lnTo>
                  <a:lnTo>
                    <a:pt x="1057" y="677"/>
                  </a:lnTo>
                  <a:lnTo>
                    <a:pt x="1047" y="695"/>
                  </a:lnTo>
                  <a:lnTo>
                    <a:pt x="1041" y="715"/>
                  </a:lnTo>
                  <a:lnTo>
                    <a:pt x="1039" y="736"/>
                  </a:lnTo>
                  <a:lnTo>
                    <a:pt x="1045" y="762"/>
                  </a:lnTo>
                  <a:lnTo>
                    <a:pt x="1057" y="799"/>
                  </a:lnTo>
                  <a:lnTo>
                    <a:pt x="1061" y="833"/>
                  </a:lnTo>
                  <a:lnTo>
                    <a:pt x="1059" y="860"/>
                  </a:lnTo>
                  <a:lnTo>
                    <a:pt x="1051" y="882"/>
                  </a:lnTo>
                  <a:lnTo>
                    <a:pt x="1039" y="894"/>
                  </a:lnTo>
                  <a:lnTo>
                    <a:pt x="1024" y="905"/>
                  </a:lnTo>
                  <a:lnTo>
                    <a:pt x="1004" y="915"/>
                  </a:lnTo>
                  <a:lnTo>
                    <a:pt x="986" y="927"/>
                  </a:lnTo>
                  <a:lnTo>
                    <a:pt x="972" y="939"/>
                  </a:lnTo>
                  <a:lnTo>
                    <a:pt x="966" y="953"/>
                  </a:lnTo>
                  <a:lnTo>
                    <a:pt x="966" y="968"/>
                  </a:lnTo>
                  <a:lnTo>
                    <a:pt x="966" y="988"/>
                  </a:lnTo>
                  <a:lnTo>
                    <a:pt x="966" y="1010"/>
                  </a:lnTo>
                  <a:lnTo>
                    <a:pt x="965" y="1031"/>
                  </a:lnTo>
                  <a:lnTo>
                    <a:pt x="961" y="1049"/>
                  </a:lnTo>
                  <a:lnTo>
                    <a:pt x="953" y="1063"/>
                  </a:lnTo>
                  <a:lnTo>
                    <a:pt x="941" y="1069"/>
                  </a:lnTo>
                  <a:lnTo>
                    <a:pt x="921" y="1071"/>
                  </a:lnTo>
                  <a:lnTo>
                    <a:pt x="892" y="1075"/>
                  </a:lnTo>
                  <a:lnTo>
                    <a:pt x="858" y="1079"/>
                  </a:lnTo>
                  <a:lnTo>
                    <a:pt x="821" y="1085"/>
                  </a:lnTo>
                  <a:lnTo>
                    <a:pt x="783" y="1092"/>
                  </a:lnTo>
                  <a:lnTo>
                    <a:pt x="752" y="1100"/>
                  </a:lnTo>
                  <a:lnTo>
                    <a:pt x="728" y="1110"/>
                  </a:lnTo>
                  <a:lnTo>
                    <a:pt x="705" y="1124"/>
                  </a:lnTo>
                  <a:lnTo>
                    <a:pt x="685" y="1138"/>
                  </a:lnTo>
                  <a:lnTo>
                    <a:pt x="671" y="1151"/>
                  </a:lnTo>
                  <a:lnTo>
                    <a:pt x="655" y="1159"/>
                  </a:lnTo>
                  <a:lnTo>
                    <a:pt x="642" y="1163"/>
                  </a:lnTo>
                  <a:lnTo>
                    <a:pt x="628" y="1159"/>
                  </a:lnTo>
                  <a:lnTo>
                    <a:pt x="606" y="1153"/>
                  </a:lnTo>
                  <a:lnTo>
                    <a:pt x="585" y="1146"/>
                  </a:lnTo>
                  <a:lnTo>
                    <a:pt x="559" y="1138"/>
                  </a:lnTo>
                  <a:lnTo>
                    <a:pt x="535" y="1132"/>
                  </a:lnTo>
                  <a:lnTo>
                    <a:pt x="516" y="1130"/>
                  </a:lnTo>
                  <a:lnTo>
                    <a:pt x="500" y="1132"/>
                  </a:lnTo>
                  <a:lnTo>
                    <a:pt x="486" y="1142"/>
                  </a:lnTo>
                  <a:lnTo>
                    <a:pt x="470" y="1157"/>
                  </a:lnTo>
                  <a:lnTo>
                    <a:pt x="457" y="1177"/>
                  </a:lnTo>
                  <a:lnTo>
                    <a:pt x="443" y="1197"/>
                  </a:lnTo>
                  <a:lnTo>
                    <a:pt x="427" y="1212"/>
                  </a:lnTo>
                  <a:lnTo>
                    <a:pt x="413" y="1220"/>
                  </a:lnTo>
                  <a:lnTo>
                    <a:pt x="390" y="1220"/>
                  </a:lnTo>
                  <a:lnTo>
                    <a:pt x="362" y="1216"/>
                  </a:lnTo>
                  <a:lnTo>
                    <a:pt x="339" y="1212"/>
                  </a:lnTo>
                  <a:lnTo>
                    <a:pt x="319" y="1210"/>
                  </a:lnTo>
                  <a:lnTo>
                    <a:pt x="313" y="1207"/>
                  </a:lnTo>
                  <a:lnTo>
                    <a:pt x="309" y="1199"/>
                  </a:lnTo>
                  <a:lnTo>
                    <a:pt x="309" y="1189"/>
                  </a:lnTo>
                  <a:lnTo>
                    <a:pt x="313" y="1177"/>
                  </a:lnTo>
                  <a:lnTo>
                    <a:pt x="315" y="1167"/>
                  </a:lnTo>
                  <a:lnTo>
                    <a:pt x="317" y="1159"/>
                  </a:lnTo>
                  <a:lnTo>
                    <a:pt x="319" y="1157"/>
                  </a:lnTo>
                  <a:lnTo>
                    <a:pt x="315" y="1157"/>
                  </a:lnTo>
                  <a:lnTo>
                    <a:pt x="303" y="1159"/>
                  </a:lnTo>
                  <a:lnTo>
                    <a:pt x="287" y="1161"/>
                  </a:lnTo>
                  <a:lnTo>
                    <a:pt x="268" y="1163"/>
                  </a:lnTo>
                  <a:lnTo>
                    <a:pt x="250" y="1165"/>
                  </a:lnTo>
                  <a:lnTo>
                    <a:pt x="234" y="1165"/>
                  </a:lnTo>
                  <a:lnTo>
                    <a:pt x="220" y="1165"/>
                  </a:lnTo>
                  <a:lnTo>
                    <a:pt x="211" y="1171"/>
                  </a:lnTo>
                  <a:lnTo>
                    <a:pt x="201" y="1177"/>
                  </a:lnTo>
                  <a:lnTo>
                    <a:pt x="189" y="1185"/>
                  </a:lnTo>
                  <a:lnTo>
                    <a:pt x="171" y="1191"/>
                  </a:lnTo>
                  <a:lnTo>
                    <a:pt x="154" y="1193"/>
                  </a:lnTo>
                  <a:lnTo>
                    <a:pt x="136" y="1193"/>
                  </a:lnTo>
                  <a:lnTo>
                    <a:pt x="116" y="1191"/>
                  </a:lnTo>
                  <a:lnTo>
                    <a:pt x="100" y="1191"/>
                  </a:lnTo>
                  <a:lnTo>
                    <a:pt x="87" y="1197"/>
                  </a:lnTo>
                  <a:lnTo>
                    <a:pt x="77" y="1210"/>
                  </a:lnTo>
                  <a:lnTo>
                    <a:pt x="69" y="1228"/>
                  </a:lnTo>
                  <a:lnTo>
                    <a:pt x="59" y="1246"/>
                  </a:lnTo>
                  <a:lnTo>
                    <a:pt x="49" y="1262"/>
                  </a:lnTo>
                  <a:lnTo>
                    <a:pt x="39" y="1275"/>
                  </a:lnTo>
                  <a:lnTo>
                    <a:pt x="33" y="1285"/>
                  </a:lnTo>
                  <a:lnTo>
                    <a:pt x="29" y="1289"/>
                  </a:lnTo>
                </a:path>
              </a:pathLst>
            </a:custGeom>
            <a:solidFill>
              <a:srgbClr val="00000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64" name="Freeform 12"/>
            <p:cNvSpPr>
              <a:spLocks/>
            </p:cNvSpPr>
            <p:nvPr/>
          </p:nvSpPr>
          <p:spPr bwMode="gray">
            <a:xfrm>
              <a:off x="900" y="2373"/>
              <a:ext cx="1448" cy="781"/>
            </a:xfrm>
            <a:custGeom>
              <a:avLst/>
              <a:gdLst>
                <a:gd name="T0" fmla="*/ 1364 w 2896"/>
                <a:gd name="T1" fmla="*/ 752 h 1563"/>
                <a:gd name="T2" fmla="*/ 1329 w 2896"/>
                <a:gd name="T3" fmla="*/ 745 h 1563"/>
                <a:gd name="T4" fmla="*/ 1316 w 2896"/>
                <a:gd name="T5" fmla="*/ 761 h 1563"/>
                <a:gd name="T6" fmla="*/ 1306 w 2896"/>
                <a:gd name="T7" fmla="*/ 757 h 1563"/>
                <a:gd name="T8" fmla="*/ 1246 w 2896"/>
                <a:gd name="T9" fmla="*/ 737 h 1563"/>
                <a:gd name="T10" fmla="*/ 1251 w 2896"/>
                <a:gd name="T11" fmla="*/ 726 h 1563"/>
                <a:gd name="T12" fmla="*/ 1259 w 2896"/>
                <a:gd name="T13" fmla="*/ 698 h 1563"/>
                <a:gd name="T14" fmla="*/ 1232 w 2896"/>
                <a:gd name="T15" fmla="*/ 653 h 1563"/>
                <a:gd name="T16" fmla="*/ 1207 w 2896"/>
                <a:gd name="T17" fmla="*/ 662 h 1563"/>
                <a:gd name="T18" fmla="*/ 1177 w 2896"/>
                <a:gd name="T19" fmla="*/ 683 h 1563"/>
                <a:gd name="T20" fmla="*/ 1136 w 2896"/>
                <a:gd name="T21" fmla="*/ 667 h 1563"/>
                <a:gd name="T22" fmla="*/ 1114 w 2896"/>
                <a:gd name="T23" fmla="*/ 665 h 1563"/>
                <a:gd name="T24" fmla="*/ 1071 w 2896"/>
                <a:gd name="T25" fmla="*/ 697 h 1563"/>
                <a:gd name="T26" fmla="*/ 1021 w 2896"/>
                <a:gd name="T27" fmla="*/ 711 h 1563"/>
                <a:gd name="T28" fmla="*/ 981 w 2896"/>
                <a:gd name="T29" fmla="*/ 753 h 1563"/>
                <a:gd name="T30" fmla="*/ 918 w 2896"/>
                <a:gd name="T31" fmla="*/ 777 h 1563"/>
                <a:gd name="T32" fmla="*/ 885 w 2896"/>
                <a:gd name="T33" fmla="*/ 764 h 1563"/>
                <a:gd name="T34" fmla="*/ 861 w 2896"/>
                <a:gd name="T35" fmla="*/ 740 h 1563"/>
                <a:gd name="T36" fmla="*/ 800 w 2896"/>
                <a:gd name="T37" fmla="*/ 729 h 1563"/>
                <a:gd name="T38" fmla="*/ 778 w 2896"/>
                <a:gd name="T39" fmla="*/ 707 h 1563"/>
                <a:gd name="T40" fmla="*/ 727 w 2896"/>
                <a:gd name="T41" fmla="*/ 736 h 1563"/>
                <a:gd name="T42" fmla="*/ 695 w 2896"/>
                <a:gd name="T43" fmla="*/ 768 h 1563"/>
                <a:gd name="T44" fmla="*/ 670 w 2896"/>
                <a:gd name="T45" fmla="*/ 780 h 1563"/>
                <a:gd name="T46" fmla="*/ 678 w 2896"/>
                <a:gd name="T47" fmla="*/ 746 h 1563"/>
                <a:gd name="T48" fmla="*/ 661 w 2896"/>
                <a:gd name="T49" fmla="*/ 718 h 1563"/>
                <a:gd name="T50" fmla="*/ 603 w 2896"/>
                <a:gd name="T51" fmla="*/ 732 h 1563"/>
                <a:gd name="T52" fmla="*/ 527 w 2896"/>
                <a:gd name="T53" fmla="*/ 704 h 1563"/>
                <a:gd name="T54" fmla="*/ 492 w 2896"/>
                <a:gd name="T55" fmla="*/ 702 h 1563"/>
                <a:gd name="T56" fmla="*/ 442 w 2896"/>
                <a:gd name="T57" fmla="*/ 673 h 1563"/>
                <a:gd name="T58" fmla="*/ 399 w 2896"/>
                <a:gd name="T59" fmla="*/ 641 h 1563"/>
                <a:gd name="T60" fmla="*/ 355 w 2896"/>
                <a:gd name="T61" fmla="*/ 603 h 1563"/>
                <a:gd name="T62" fmla="*/ 342 w 2896"/>
                <a:gd name="T63" fmla="*/ 563 h 1563"/>
                <a:gd name="T64" fmla="*/ 316 w 2896"/>
                <a:gd name="T65" fmla="*/ 577 h 1563"/>
                <a:gd name="T66" fmla="*/ 283 w 2896"/>
                <a:gd name="T67" fmla="*/ 531 h 1563"/>
                <a:gd name="T68" fmla="*/ 218 w 2896"/>
                <a:gd name="T69" fmla="*/ 471 h 1563"/>
                <a:gd name="T70" fmla="*/ 178 w 2896"/>
                <a:gd name="T71" fmla="*/ 446 h 1563"/>
                <a:gd name="T72" fmla="*/ 148 w 2896"/>
                <a:gd name="T73" fmla="*/ 456 h 1563"/>
                <a:gd name="T74" fmla="*/ 91 w 2896"/>
                <a:gd name="T75" fmla="*/ 391 h 1563"/>
                <a:gd name="T76" fmla="*/ 37 w 2896"/>
                <a:gd name="T77" fmla="*/ 338 h 1563"/>
                <a:gd name="T78" fmla="*/ 20 w 2896"/>
                <a:gd name="T79" fmla="*/ 325 h 1563"/>
                <a:gd name="T80" fmla="*/ 0 w 2896"/>
                <a:gd name="T81" fmla="*/ 314 h 1563"/>
                <a:gd name="T82" fmla="*/ 6 w 2896"/>
                <a:gd name="T83" fmla="*/ 270 h 1563"/>
                <a:gd name="T84" fmla="*/ 3 w 2896"/>
                <a:gd name="T85" fmla="*/ 224 h 1563"/>
                <a:gd name="T86" fmla="*/ 22 w 2896"/>
                <a:gd name="T87" fmla="*/ 218 h 1563"/>
                <a:gd name="T88" fmla="*/ 44 w 2896"/>
                <a:gd name="T89" fmla="*/ 236 h 1563"/>
                <a:gd name="T90" fmla="*/ 76 w 2896"/>
                <a:gd name="T91" fmla="*/ 225 h 1563"/>
                <a:gd name="T92" fmla="*/ 85 w 2896"/>
                <a:gd name="T93" fmla="*/ 180 h 1563"/>
                <a:gd name="T94" fmla="*/ 49 w 2896"/>
                <a:gd name="T95" fmla="*/ 152 h 1563"/>
                <a:gd name="T96" fmla="*/ 59 w 2896"/>
                <a:gd name="T97" fmla="*/ 102 h 1563"/>
                <a:gd name="T98" fmla="*/ 77 w 2896"/>
                <a:gd name="T99" fmla="*/ 73 h 1563"/>
                <a:gd name="T100" fmla="*/ 142 w 2896"/>
                <a:gd name="T101" fmla="*/ 52 h 1563"/>
                <a:gd name="T102" fmla="*/ 295 w 2896"/>
                <a:gd name="T103" fmla="*/ 40 h 1563"/>
                <a:gd name="T104" fmla="*/ 516 w 2896"/>
                <a:gd name="T105" fmla="*/ 40 h 1563"/>
                <a:gd name="T106" fmla="*/ 730 w 2896"/>
                <a:gd name="T107" fmla="*/ 6 h 1563"/>
                <a:gd name="T108" fmla="*/ 833 w 2896"/>
                <a:gd name="T109" fmla="*/ 79 h 1563"/>
                <a:gd name="T110" fmla="*/ 797 w 2896"/>
                <a:gd name="T111" fmla="*/ 215 h 1563"/>
                <a:gd name="T112" fmla="*/ 935 w 2896"/>
                <a:gd name="T113" fmla="*/ 332 h 1563"/>
                <a:gd name="T114" fmla="*/ 1104 w 2896"/>
                <a:gd name="T115" fmla="*/ 378 h 1563"/>
                <a:gd name="T116" fmla="*/ 1279 w 2896"/>
                <a:gd name="T117" fmla="*/ 469 h 1563"/>
                <a:gd name="T118" fmla="*/ 1370 w 2896"/>
                <a:gd name="T119" fmla="*/ 401 h 1563"/>
                <a:gd name="T120" fmla="*/ 1421 w 2896"/>
                <a:gd name="T121" fmla="*/ 516 h 1563"/>
                <a:gd name="T122" fmla="*/ 1425 w 2896"/>
                <a:gd name="T123" fmla="*/ 706 h 1563"/>
                <a:gd name="T124" fmla="*/ 1377 w 2896"/>
                <a:gd name="T125" fmla="*/ 769 h 156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896"/>
                <a:gd name="T190" fmla="*/ 0 h 1563"/>
                <a:gd name="T191" fmla="*/ 2896 w 2896"/>
                <a:gd name="T192" fmla="*/ 1563 h 156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896" h="1563">
                  <a:moveTo>
                    <a:pt x="2754" y="1539"/>
                  </a:moveTo>
                  <a:lnTo>
                    <a:pt x="2752" y="1535"/>
                  </a:lnTo>
                  <a:lnTo>
                    <a:pt x="2746" y="1528"/>
                  </a:lnTo>
                  <a:lnTo>
                    <a:pt x="2738" y="1516"/>
                  </a:lnTo>
                  <a:lnTo>
                    <a:pt x="2728" y="1504"/>
                  </a:lnTo>
                  <a:lnTo>
                    <a:pt x="2715" y="1496"/>
                  </a:lnTo>
                  <a:lnTo>
                    <a:pt x="2699" y="1490"/>
                  </a:lnTo>
                  <a:lnTo>
                    <a:pt x="2685" y="1486"/>
                  </a:lnTo>
                  <a:lnTo>
                    <a:pt x="2671" y="1486"/>
                  </a:lnTo>
                  <a:lnTo>
                    <a:pt x="2658" y="1490"/>
                  </a:lnTo>
                  <a:lnTo>
                    <a:pt x="2650" y="1500"/>
                  </a:lnTo>
                  <a:lnTo>
                    <a:pt x="2644" y="1510"/>
                  </a:lnTo>
                  <a:lnTo>
                    <a:pt x="2640" y="1516"/>
                  </a:lnTo>
                  <a:lnTo>
                    <a:pt x="2636" y="1520"/>
                  </a:lnTo>
                  <a:lnTo>
                    <a:pt x="2632" y="1522"/>
                  </a:lnTo>
                  <a:lnTo>
                    <a:pt x="2630" y="1524"/>
                  </a:lnTo>
                  <a:lnTo>
                    <a:pt x="2628" y="1524"/>
                  </a:lnTo>
                  <a:lnTo>
                    <a:pt x="2624" y="1522"/>
                  </a:lnTo>
                  <a:lnTo>
                    <a:pt x="2612" y="1514"/>
                  </a:lnTo>
                  <a:lnTo>
                    <a:pt x="2591" y="1504"/>
                  </a:lnTo>
                  <a:lnTo>
                    <a:pt x="2559" y="1492"/>
                  </a:lnTo>
                  <a:lnTo>
                    <a:pt x="2534" y="1486"/>
                  </a:lnTo>
                  <a:lnTo>
                    <a:pt x="2510" y="1480"/>
                  </a:lnTo>
                  <a:lnTo>
                    <a:pt x="2492" y="1474"/>
                  </a:lnTo>
                  <a:lnTo>
                    <a:pt x="2480" y="1472"/>
                  </a:lnTo>
                  <a:lnTo>
                    <a:pt x="2477" y="1472"/>
                  </a:lnTo>
                  <a:lnTo>
                    <a:pt x="2480" y="1468"/>
                  </a:lnTo>
                  <a:lnTo>
                    <a:pt x="2488" y="1463"/>
                  </a:lnTo>
                  <a:lnTo>
                    <a:pt x="2502" y="1453"/>
                  </a:lnTo>
                  <a:lnTo>
                    <a:pt x="2514" y="1443"/>
                  </a:lnTo>
                  <a:lnTo>
                    <a:pt x="2524" y="1431"/>
                  </a:lnTo>
                  <a:lnTo>
                    <a:pt x="2528" y="1421"/>
                  </a:lnTo>
                  <a:lnTo>
                    <a:pt x="2526" y="1411"/>
                  </a:lnTo>
                  <a:lnTo>
                    <a:pt x="2518" y="1396"/>
                  </a:lnTo>
                  <a:lnTo>
                    <a:pt x="2506" y="1376"/>
                  </a:lnTo>
                  <a:lnTo>
                    <a:pt x="2494" y="1356"/>
                  </a:lnTo>
                  <a:lnTo>
                    <a:pt x="2482" y="1337"/>
                  </a:lnTo>
                  <a:lnTo>
                    <a:pt x="2471" y="1319"/>
                  </a:lnTo>
                  <a:lnTo>
                    <a:pt x="2463" y="1307"/>
                  </a:lnTo>
                  <a:lnTo>
                    <a:pt x="2461" y="1303"/>
                  </a:lnTo>
                  <a:lnTo>
                    <a:pt x="2457" y="1305"/>
                  </a:lnTo>
                  <a:lnTo>
                    <a:pt x="2445" y="1309"/>
                  </a:lnTo>
                  <a:lnTo>
                    <a:pt x="2429" y="1317"/>
                  </a:lnTo>
                  <a:lnTo>
                    <a:pt x="2414" y="1325"/>
                  </a:lnTo>
                  <a:lnTo>
                    <a:pt x="2398" y="1333"/>
                  </a:lnTo>
                  <a:lnTo>
                    <a:pt x="2384" y="1341"/>
                  </a:lnTo>
                  <a:lnTo>
                    <a:pt x="2376" y="1348"/>
                  </a:lnTo>
                  <a:lnTo>
                    <a:pt x="2366" y="1358"/>
                  </a:lnTo>
                  <a:lnTo>
                    <a:pt x="2354" y="1366"/>
                  </a:lnTo>
                  <a:lnTo>
                    <a:pt x="2339" y="1366"/>
                  </a:lnTo>
                  <a:lnTo>
                    <a:pt x="2321" y="1362"/>
                  </a:lnTo>
                  <a:lnTo>
                    <a:pt x="2305" y="1354"/>
                  </a:lnTo>
                  <a:lnTo>
                    <a:pt x="2290" y="1344"/>
                  </a:lnTo>
                  <a:lnTo>
                    <a:pt x="2272" y="1335"/>
                  </a:lnTo>
                  <a:lnTo>
                    <a:pt x="2256" y="1327"/>
                  </a:lnTo>
                  <a:lnTo>
                    <a:pt x="2246" y="1321"/>
                  </a:lnTo>
                  <a:lnTo>
                    <a:pt x="2242" y="1319"/>
                  </a:lnTo>
                  <a:lnTo>
                    <a:pt x="2238" y="1323"/>
                  </a:lnTo>
                  <a:lnTo>
                    <a:pt x="2228" y="1331"/>
                  </a:lnTo>
                  <a:lnTo>
                    <a:pt x="2215" y="1342"/>
                  </a:lnTo>
                  <a:lnTo>
                    <a:pt x="2197" y="1354"/>
                  </a:lnTo>
                  <a:lnTo>
                    <a:pt x="2177" y="1370"/>
                  </a:lnTo>
                  <a:lnTo>
                    <a:pt x="2160" y="1382"/>
                  </a:lnTo>
                  <a:lnTo>
                    <a:pt x="2142" y="1394"/>
                  </a:lnTo>
                  <a:lnTo>
                    <a:pt x="2126" y="1402"/>
                  </a:lnTo>
                  <a:lnTo>
                    <a:pt x="2108" y="1405"/>
                  </a:lnTo>
                  <a:lnTo>
                    <a:pt x="2087" y="1411"/>
                  </a:lnTo>
                  <a:lnTo>
                    <a:pt x="2063" y="1415"/>
                  </a:lnTo>
                  <a:lnTo>
                    <a:pt x="2043" y="1423"/>
                  </a:lnTo>
                  <a:lnTo>
                    <a:pt x="2028" y="1431"/>
                  </a:lnTo>
                  <a:lnTo>
                    <a:pt x="2016" y="1445"/>
                  </a:lnTo>
                  <a:lnTo>
                    <a:pt x="2004" y="1465"/>
                  </a:lnTo>
                  <a:lnTo>
                    <a:pt x="1986" y="1486"/>
                  </a:lnTo>
                  <a:lnTo>
                    <a:pt x="1963" y="1506"/>
                  </a:lnTo>
                  <a:lnTo>
                    <a:pt x="1937" y="1522"/>
                  </a:lnTo>
                  <a:lnTo>
                    <a:pt x="1910" y="1531"/>
                  </a:lnTo>
                  <a:lnTo>
                    <a:pt x="1884" y="1539"/>
                  </a:lnTo>
                  <a:lnTo>
                    <a:pt x="1860" y="1547"/>
                  </a:lnTo>
                  <a:lnTo>
                    <a:pt x="1837" y="1555"/>
                  </a:lnTo>
                  <a:lnTo>
                    <a:pt x="1815" y="1561"/>
                  </a:lnTo>
                  <a:lnTo>
                    <a:pt x="1795" y="1561"/>
                  </a:lnTo>
                  <a:lnTo>
                    <a:pt x="1784" y="1553"/>
                  </a:lnTo>
                  <a:lnTo>
                    <a:pt x="1776" y="1541"/>
                  </a:lnTo>
                  <a:lnTo>
                    <a:pt x="1770" y="1528"/>
                  </a:lnTo>
                  <a:lnTo>
                    <a:pt x="1768" y="1514"/>
                  </a:lnTo>
                  <a:lnTo>
                    <a:pt x="1764" y="1502"/>
                  </a:lnTo>
                  <a:lnTo>
                    <a:pt x="1756" y="1492"/>
                  </a:lnTo>
                  <a:lnTo>
                    <a:pt x="1744" y="1484"/>
                  </a:lnTo>
                  <a:lnTo>
                    <a:pt x="1723" y="1480"/>
                  </a:lnTo>
                  <a:lnTo>
                    <a:pt x="1697" y="1478"/>
                  </a:lnTo>
                  <a:lnTo>
                    <a:pt x="1669" y="1476"/>
                  </a:lnTo>
                  <a:lnTo>
                    <a:pt x="1642" y="1472"/>
                  </a:lnTo>
                  <a:lnTo>
                    <a:pt x="1614" y="1466"/>
                  </a:lnTo>
                  <a:lnTo>
                    <a:pt x="1601" y="1459"/>
                  </a:lnTo>
                  <a:lnTo>
                    <a:pt x="1591" y="1449"/>
                  </a:lnTo>
                  <a:lnTo>
                    <a:pt x="1583" y="1439"/>
                  </a:lnTo>
                  <a:lnTo>
                    <a:pt x="1575" y="1429"/>
                  </a:lnTo>
                  <a:lnTo>
                    <a:pt x="1567" y="1419"/>
                  </a:lnTo>
                  <a:lnTo>
                    <a:pt x="1557" y="1415"/>
                  </a:lnTo>
                  <a:lnTo>
                    <a:pt x="1545" y="1415"/>
                  </a:lnTo>
                  <a:lnTo>
                    <a:pt x="1528" y="1421"/>
                  </a:lnTo>
                  <a:lnTo>
                    <a:pt x="1502" y="1437"/>
                  </a:lnTo>
                  <a:lnTo>
                    <a:pt x="1479" y="1455"/>
                  </a:lnTo>
                  <a:lnTo>
                    <a:pt x="1455" y="1472"/>
                  </a:lnTo>
                  <a:lnTo>
                    <a:pt x="1435" y="1492"/>
                  </a:lnTo>
                  <a:lnTo>
                    <a:pt x="1421" y="1508"/>
                  </a:lnTo>
                  <a:lnTo>
                    <a:pt x="1410" y="1520"/>
                  </a:lnTo>
                  <a:lnTo>
                    <a:pt x="1402" y="1528"/>
                  </a:lnTo>
                  <a:lnTo>
                    <a:pt x="1390" y="1537"/>
                  </a:lnTo>
                  <a:lnTo>
                    <a:pt x="1378" y="1547"/>
                  </a:lnTo>
                  <a:lnTo>
                    <a:pt x="1364" y="1555"/>
                  </a:lnTo>
                  <a:lnTo>
                    <a:pt x="1353" y="1561"/>
                  </a:lnTo>
                  <a:lnTo>
                    <a:pt x="1345" y="1563"/>
                  </a:lnTo>
                  <a:lnTo>
                    <a:pt x="1339" y="1561"/>
                  </a:lnTo>
                  <a:lnTo>
                    <a:pt x="1339" y="1553"/>
                  </a:lnTo>
                  <a:lnTo>
                    <a:pt x="1343" y="1541"/>
                  </a:lnTo>
                  <a:lnTo>
                    <a:pt x="1347" y="1528"/>
                  </a:lnTo>
                  <a:lnTo>
                    <a:pt x="1353" y="1510"/>
                  </a:lnTo>
                  <a:lnTo>
                    <a:pt x="1356" y="1492"/>
                  </a:lnTo>
                  <a:lnTo>
                    <a:pt x="1358" y="1476"/>
                  </a:lnTo>
                  <a:lnTo>
                    <a:pt x="1358" y="1461"/>
                  </a:lnTo>
                  <a:lnTo>
                    <a:pt x="1353" y="1449"/>
                  </a:lnTo>
                  <a:lnTo>
                    <a:pt x="1343" y="1441"/>
                  </a:lnTo>
                  <a:lnTo>
                    <a:pt x="1321" y="1437"/>
                  </a:lnTo>
                  <a:lnTo>
                    <a:pt x="1301" y="1441"/>
                  </a:lnTo>
                  <a:lnTo>
                    <a:pt x="1282" y="1449"/>
                  </a:lnTo>
                  <a:lnTo>
                    <a:pt x="1260" y="1457"/>
                  </a:lnTo>
                  <a:lnTo>
                    <a:pt x="1234" y="1463"/>
                  </a:lnTo>
                  <a:lnTo>
                    <a:pt x="1205" y="1465"/>
                  </a:lnTo>
                  <a:lnTo>
                    <a:pt x="1173" y="1459"/>
                  </a:lnTo>
                  <a:lnTo>
                    <a:pt x="1140" y="1449"/>
                  </a:lnTo>
                  <a:lnTo>
                    <a:pt x="1106" y="1435"/>
                  </a:lnTo>
                  <a:lnTo>
                    <a:pt x="1077" y="1421"/>
                  </a:lnTo>
                  <a:lnTo>
                    <a:pt x="1053" y="1409"/>
                  </a:lnTo>
                  <a:lnTo>
                    <a:pt x="1038" y="1402"/>
                  </a:lnTo>
                  <a:lnTo>
                    <a:pt x="1026" y="1398"/>
                  </a:lnTo>
                  <a:lnTo>
                    <a:pt x="1012" y="1400"/>
                  </a:lnTo>
                  <a:lnTo>
                    <a:pt x="998" y="1404"/>
                  </a:lnTo>
                  <a:lnTo>
                    <a:pt x="984" y="1405"/>
                  </a:lnTo>
                  <a:lnTo>
                    <a:pt x="969" y="1404"/>
                  </a:lnTo>
                  <a:lnTo>
                    <a:pt x="951" y="1396"/>
                  </a:lnTo>
                  <a:lnTo>
                    <a:pt x="931" y="1380"/>
                  </a:lnTo>
                  <a:lnTo>
                    <a:pt x="908" y="1364"/>
                  </a:lnTo>
                  <a:lnTo>
                    <a:pt x="884" y="1346"/>
                  </a:lnTo>
                  <a:lnTo>
                    <a:pt x="860" y="1331"/>
                  </a:lnTo>
                  <a:lnTo>
                    <a:pt x="843" y="1317"/>
                  </a:lnTo>
                  <a:lnTo>
                    <a:pt x="831" y="1307"/>
                  </a:lnTo>
                  <a:lnTo>
                    <a:pt x="817" y="1297"/>
                  </a:lnTo>
                  <a:lnTo>
                    <a:pt x="799" y="1283"/>
                  </a:lnTo>
                  <a:lnTo>
                    <a:pt x="778" y="1268"/>
                  </a:lnTo>
                  <a:lnTo>
                    <a:pt x="754" y="1250"/>
                  </a:lnTo>
                  <a:lnTo>
                    <a:pt x="734" y="1234"/>
                  </a:lnTo>
                  <a:lnTo>
                    <a:pt x="717" y="1219"/>
                  </a:lnTo>
                  <a:lnTo>
                    <a:pt x="709" y="1207"/>
                  </a:lnTo>
                  <a:lnTo>
                    <a:pt x="705" y="1189"/>
                  </a:lnTo>
                  <a:lnTo>
                    <a:pt x="701" y="1169"/>
                  </a:lnTo>
                  <a:lnTo>
                    <a:pt x="697" y="1150"/>
                  </a:lnTo>
                  <a:lnTo>
                    <a:pt x="691" y="1134"/>
                  </a:lnTo>
                  <a:lnTo>
                    <a:pt x="683" y="1126"/>
                  </a:lnTo>
                  <a:lnTo>
                    <a:pt x="675" y="1126"/>
                  </a:lnTo>
                  <a:lnTo>
                    <a:pt x="666" y="1132"/>
                  </a:lnTo>
                  <a:lnTo>
                    <a:pt x="656" y="1140"/>
                  </a:lnTo>
                  <a:lnTo>
                    <a:pt x="644" y="1148"/>
                  </a:lnTo>
                  <a:lnTo>
                    <a:pt x="632" y="1154"/>
                  </a:lnTo>
                  <a:lnTo>
                    <a:pt x="620" y="1156"/>
                  </a:lnTo>
                  <a:lnTo>
                    <a:pt x="612" y="1152"/>
                  </a:lnTo>
                  <a:lnTo>
                    <a:pt x="606" y="1142"/>
                  </a:lnTo>
                  <a:lnTo>
                    <a:pt x="591" y="1100"/>
                  </a:lnTo>
                  <a:lnTo>
                    <a:pt x="565" y="1063"/>
                  </a:lnTo>
                  <a:lnTo>
                    <a:pt x="532" y="1026"/>
                  </a:lnTo>
                  <a:lnTo>
                    <a:pt x="510" y="1006"/>
                  </a:lnTo>
                  <a:lnTo>
                    <a:pt x="484" y="984"/>
                  </a:lnTo>
                  <a:lnTo>
                    <a:pt x="461" y="963"/>
                  </a:lnTo>
                  <a:lnTo>
                    <a:pt x="437" y="943"/>
                  </a:lnTo>
                  <a:lnTo>
                    <a:pt x="419" y="923"/>
                  </a:lnTo>
                  <a:lnTo>
                    <a:pt x="406" y="908"/>
                  </a:lnTo>
                  <a:lnTo>
                    <a:pt x="390" y="894"/>
                  </a:lnTo>
                  <a:lnTo>
                    <a:pt x="374" y="890"/>
                  </a:lnTo>
                  <a:lnTo>
                    <a:pt x="356" y="892"/>
                  </a:lnTo>
                  <a:lnTo>
                    <a:pt x="343" y="900"/>
                  </a:lnTo>
                  <a:lnTo>
                    <a:pt x="331" y="910"/>
                  </a:lnTo>
                  <a:lnTo>
                    <a:pt x="321" y="919"/>
                  </a:lnTo>
                  <a:lnTo>
                    <a:pt x="309" y="921"/>
                  </a:lnTo>
                  <a:lnTo>
                    <a:pt x="295" y="913"/>
                  </a:lnTo>
                  <a:lnTo>
                    <a:pt x="280" y="898"/>
                  </a:lnTo>
                  <a:lnTo>
                    <a:pt x="266" y="870"/>
                  </a:lnTo>
                  <a:lnTo>
                    <a:pt x="246" y="839"/>
                  </a:lnTo>
                  <a:lnTo>
                    <a:pt x="217" y="809"/>
                  </a:lnTo>
                  <a:lnTo>
                    <a:pt x="183" y="782"/>
                  </a:lnTo>
                  <a:lnTo>
                    <a:pt x="152" y="756"/>
                  </a:lnTo>
                  <a:lnTo>
                    <a:pt x="124" y="734"/>
                  </a:lnTo>
                  <a:lnTo>
                    <a:pt x="105" y="717"/>
                  </a:lnTo>
                  <a:lnTo>
                    <a:pt x="87" y="697"/>
                  </a:lnTo>
                  <a:lnTo>
                    <a:pt x="73" y="677"/>
                  </a:lnTo>
                  <a:lnTo>
                    <a:pt x="61" y="662"/>
                  </a:lnTo>
                  <a:lnTo>
                    <a:pt x="53" y="652"/>
                  </a:lnTo>
                  <a:lnTo>
                    <a:pt x="51" y="648"/>
                  </a:lnTo>
                  <a:lnTo>
                    <a:pt x="47" y="648"/>
                  </a:lnTo>
                  <a:lnTo>
                    <a:pt x="40" y="650"/>
                  </a:lnTo>
                  <a:lnTo>
                    <a:pt x="30" y="650"/>
                  </a:lnTo>
                  <a:lnTo>
                    <a:pt x="20" y="648"/>
                  </a:lnTo>
                  <a:lnTo>
                    <a:pt x="8" y="646"/>
                  </a:lnTo>
                  <a:lnTo>
                    <a:pt x="2" y="638"/>
                  </a:lnTo>
                  <a:lnTo>
                    <a:pt x="0" y="628"/>
                  </a:lnTo>
                  <a:lnTo>
                    <a:pt x="4" y="614"/>
                  </a:lnTo>
                  <a:lnTo>
                    <a:pt x="10" y="593"/>
                  </a:lnTo>
                  <a:lnTo>
                    <a:pt x="14" y="575"/>
                  </a:lnTo>
                  <a:lnTo>
                    <a:pt x="14" y="559"/>
                  </a:lnTo>
                  <a:lnTo>
                    <a:pt x="12" y="541"/>
                  </a:lnTo>
                  <a:lnTo>
                    <a:pt x="10" y="524"/>
                  </a:lnTo>
                  <a:lnTo>
                    <a:pt x="12" y="504"/>
                  </a:lnTo>
                  <a:lnTo>
                    <a:pt x="12" y="482"/>
                  </a:lnTo>
                  <a:lnTo>
                    <a:pt x="8" y="463"/>
                  </a:lnTo>
                  <a:lnTo>
                    <a:pt x="6" y="449"/>
                  </a:lnTo>
                  <a:lnTo>
                    <a:pt x="4" y="439"/>
                  </a:lnTo>
                  <a:lnTo>
                    <a:pt x="10" y="431"/>
                  </a:lnTo>
                  <a:lnTo>
                    <a:pt x="22" y="427"/>
                  </a:lnTo>
                  <a:lnTo>
                    <a:pt x="34" y="429"/>
                  </a:lnTo>
                  <a:lnTo>
                    <a:pt x="44" y="437"/>
                  </a:lnTo>
                  <a:lnTo>
                    <a:pt x="51" y="449"/>
                  </a:lnTo>
                  <a:lnTo>
                    <a:pt x="57" y="461"/>
                  </a:lnTo>
                  <a:lnTo>
                    <a:pt x="65" y="471"/>
                  </a:lnTo>
                  <a:lnTo>
                    <a:pt x="75" y="475"/>
                  </a:lnTo>
                  <a:lnTo>
                    <a:pt x="87" y="473"/>
                  </a:lnTo>
                  <a:lnTo>
                    <a:pt x="105" y="465"/>
                  </a:lnTo>
                  <a:lnTo>
                    <a:pt x="118" y="463"/>
                  </a:lnTo>
                  <a:lnTo>
                    <a:pt x="132" y="463"/>
                  </a:lnTo>
                  <a:lnTo>
                    <a:pt x="144" y="459"/>
                  </a:lnTo>
                  <a:lnTo>
                    <a:pt x="152" y="451"/>
                  </a:lnTo>
                  <a:lnTo>
                    <a:pt x="158" y="435"/>
                  </a:lnTo>
                  <a:lnTo>
                    <a:pt x="164" y="412"/>
                  </a:lnTo>
                  <a:lnTo>
                    <a:pt x="169" y="394"/>
                  </a:lnTo>
                  <a:lnTo>
                    <a:pt x="171" y="376"/>
                  </a:lnTo>
                  <a:lnTo>
                    <a:pt x="169" y="360"/>
                  </a:lnTo>
                  <a:lnTo>
                    <a:pt x="156" y="347"/>
                  </a:lnTo>
                  <a:lnTo>
                    <a:pt x="140" y="335"/>
                  </a:lnTo>
                  <a:lnTo>
                    <a:pt x="122" y="325"/>
                  </a:lnTo>
                  <a:lnTo>
                    <a:pt x="108" y="315"/>
                  </a:lnTo>
                  <a:lnTo>
                    <a:pt x="99" y="305"/>
                  </a:lnTo>
                  <a:lnTo>
                    <a:pt x="97" y="293"/>
                  </a:lnTo>
                  <a:lnTo>
                    <a:pt x="101" y="278"/>
                  </a:lnTo>
                  <a:lnTo>
                    <a:pt x="108" y="254"/>
                  </a:lnTo>
                  <a:lnTo>
                    <a:pt x="114" y="229"/>
                  </a:lnTo>
                  <a:lnTo>
                    <a:pt x="118" y="205"/>
                  </a:lnTo>
                  <a:lnTo>
                    <a:pt x="124" y="183"/>
                  </a:lnTo>
                  <a:lnTo>
                    <a:pt x="132" y="168"/>
                  </a:lnTo>
                  <a:lnTo>
                    <a:pt x="140" y="158"/>
                  </a:lnTo>
                  <a:lnTo>
                    <a:pt x="148" y="150"/>
                  </a:lnTo>
                  <a:lnTo>
                    <a:pt x="154" y="146"/>
                  </a:lnTo>
                  <a:lnTo>
                    <a:pt x="158" y="142"/>
                  </a:lnTo>
                  <a:lnTo>
                    <a:pt x="160" y="140"/>
                  </a:lnTo>
                  <a:lnTo>
                    <a:pt x="162" y="138"/>
                  </a:lnTo>
                  <a:lnTo>
                    <a:pt x="256" y="152"/>
                  </a:lnTo>
                  <a:lnTo>
                    <a:pt x="284" y="105"/>
                  </a:lnTo>
                  <a:lnTo>
                    <a:pt x="355" y="42"/>
                  </a:lnTo>
                  <a:lnTo>
                    <a:pt x="384" y="24"/>
                  </a:lnTo>
                  <a:lnTo>
                    <a:pt x="492" y="61"/>
                  </a:lnTo>
                  <a:lnTo>
                    <a:pt x="530" y="87"/>
                  </a:lnTo>
                  <a:lnTo>
                    <a:pt x="589" y="81"/>
                  </a:lnTo>
                  <a:lnTo>
                    <a:pt x="626" y="36"/>
                  </a:lnTo>
                  <a:lnTo>
                    <a:pt x="792" y="67"/>
                  </a:lnTo>
                  <a:lnTo>
                    <a:pt x="841" y="106"/>
                  </a:lnTo>
                  <a:lnTo>
                    <a:pt x="896" y="118"/>
                  </a:lnTo>
                  <a:lnTo>
                    <a:pt x="1032" y="81"/>
                  </a:lnTo>
                  <a:lnTo>
                    <a:pt x="1071" y="105"/>
                  </a:lnTo>
                  <a:lnTo>
                    <a:pt x="1179" y="34"/>
                  </a:lnTo>
                  <a:lnTo>
                    <a:pt x="1297" y="32"/>
                  </a:lnTo>
                  <a:lnTo>
                    <a:pt x="1366" y="0"/>
                  </a:lnTo>
                  <a:lnTo>
                    <a:pt x="1461" y="12"/>
                  </a:lnTo>
                  <a:lnTo>
                    <a:pt x="1575" y="87"/>
                  </a:lnTo>
                  <a:lnTo>
                    <a:pt x="1666" y="75"/>
                  </a:lnTo>
                  <a:lnTo>
                    <a:pt x="1669" y="110"/>
                  </a:lnTo>
                  <a:lnTo>
                    <a:pt x="1628" y="138"/>
                  </a:lnTo>
                  <a:lnTo>
                    <a:pt x="1667" y="158"/>
                  </a:lnTo>
                  <a:lnTo>
                    <a:pt x="1666" y="205"/>
                  </a:lnTo>
                  <a:lnTo>
                    <a:pt x="1632" y="295"/>
                  </a:lnTo>
                  <a:lnTo>
                    <a:pt x="1634" y="347"/>
                  </a:lnTo>
                  <a:lnTo>
                    <a:pt x="1589" y="349"/>
                  </a:lnTo>
                  <a:lnTo>
                    <a:pt x="1595" y="431"/>
                  </a:lnTo>
                  <a:lnTo>
                    <a:pt x="1650" y="520"/>
                  </a:lnTo>
                  <a:lnTo>
                    <a:pt x="1701" y="632"/>
                  </a:lnTo>
                  <a:lnTo>
                    <a:pt x="1774" y="628"/>
                  </a:lnTo>
                  <a:lnTo>
                    <a:pt x="1845" y="663"/>
                  </a:lnTo>
                  <a:lnTo>
                    <a:pt x="1870" y="665"/>
                  </a:lnTo>
                  <a:lnTo>
                    <a:pt x="1902" y="683"/>
                  </a:lnTo>
                  <a:lnTo>
                    <a:pt x="1978" y="730"/>
                  </a:lnTo>
                  <a:lnTo>
                    <a:pt x="2041" y="726"/>
                  </a:lnTo>
                  <a:lnTo>
                    <a:pt x="2110" y="758"/>
                  </a:lnTo>
                  <a:lnTo>
                    <a:pt x="2207" y="756"/>
                  </a:lnTo>
                  <a:lnTo>
                    <a:pt x="2321" y="799"/>
                  </a:lnTo>
                  <a:lnTo>
                    <a:pt x="2402" y="860"/>
                  </a:lnTo>
                  <a:lnTo>
                    <a:pt x="2410" y="913"/>
                  </a:lnTo>
                  <a:lnTo>
                    <a:pt x="2486" y="923"/>
                  </a:lnTo>
                  <a:lnTo>
                    <a:pt x="2557" y="939"/>
                  </a:lnTo>
                  <a:lnTo>
                    <a:pt x="2628" y="843"/>
                  </a:lnTo>
                  <a:lnTo>
                    <a:pt x="2644" y="793"/>
                  </a:lnTo>
                  <a:lnTo>
                    <a:pt x="2634" y="758"/>
                  </a:lnTo>
                  <a:lnTo>
                    <a:pt x="2681" y="764"/>
                  </a:lnTo>
                  <a:lnTo>
                    <a:pt x="2740" y="803"/>
                  </a:lnTo>
                  <a:lnTo>
                    <a:pt x="2786" y="829"/>
                  </a:lnTo>
                  <a:lnTo>
                    <a:pt x="2817" y="925"/>
                  </a:lnTo>
                  <a:lnTo>
                    <a:pt x="2880" y="992"/>
                  </a:lnTo>
                  <a:lnTo>
                    <a:pt x="2874" y="1020"/>
                  </a:lnTo>
                  <a:lnTo>
                    <a:pt x="2841" y="1033"/>
                  </a:lnTo>
                  <a:lnTo>
                    <a:pt x="2880" y="1106"/>
                  </a:lnTo>
                  <a:lnTo>
                    <a:pt x="2894" y="1240"/>
                  </a:lnTo>
                  <a:lnTo>
                    <a:pt x="2896" y="1358"/>
                  </a:lnTo>
                  <a:lnTo>
                    <a:pt x="2858" y="1378"/>
                  </a:lnTo>
                  <a:lnTo>
                    <a:pt x="2849" y="1413"/>
                  </a:lnTo>
                  <a:lnTo>
                    <a:pt x="2829" y="1472"/>
                  </a:lnTo>
                  <a:lnTo>
                    <a:pt x="2835" y="1528"/>
                  </a:lnTo>
                  <a:lnTo>
                    <a:pt x="2799" y="1541"/>
                  </a:lnTo>
                  <a:lnTo>
                    <a:pt x="2774" y="1520"/>
                  </a:lnTo>
                  <a:lnTo>
                    <a:pt x="2754" y="153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65" name="Freeform 13"/>
            <p:cNvSpPr>
              <a:spLocks/>
            </p:cNvSpPr>
            <p:nvPr/>
          </p:nvSpPr>
          <p:spPr bwMode="gray">
            <a:xfrm>
              <a:off x="900" y="2373"/>
              <a:ext cx="1448" cy="781"/>
            </a:xfrm>
            <a:custGeom>
              <a:avLst/>
              <a:gdLst>
                <a:gd name="T0" fmla="*/ 1364 w 2896"/>
                <a:gd name="T1" fmla="*/ 752 h 1563"/>
                <a:gd name="T2" fmla="*/ 1329 w 2896"/>
                <a:gd name="T3" fmla="*/ 745 h 1563"/>
                <a:gd name="T4" fmla="*/ 1316 w 2896"/>
                <a:gd name="T5" fmla="*/ 761 h 1563"/>
                <a:gd name="T6" fmla="*/ 1306 w 2896"/>
                <a:gd name="T7" fmla="*/ 757 h 1563"/>
                <a:gd name="T8" fmla="*/ 1246 w 2896"/>
                <a:gd name="T9" fmla="*/ 737 h 1563"/>
                <a:gd name="T10" fmla="*/ 1251 w 2896"/>
                <a:gd name="T11" fmla="*/ 726 h 1563"/>
                <a:gd name="T12" fmla="*/ 1259 w 2896"/>
                <a:gd name="T13" fmla="*/ 698 h 1563"/>
                <a:gd name="T14" fmla="*/ 1232 w 2896"/>
                <a:gd name="T15" fmla="*/ 653 h 1563"/>
                <a:gd name="T16" fmla="*/ 1207 w 2896"/>
                <a:gd name="T17" fmla="*/ 662 h 1563"/>
                <a:gd name="T18" fmla="*/ 1177 w 2896"/>
                <a:gd name="T19" fmla="*/ 683 h 1563"/>
                <a:gd name="T20" fmla="*/ 1136 w 2896"/>
                <a:gd name="T21" fmla="*/ 667 h 1563"/>
                <a:gd name="T22" fmla="*/ 1114 w 2896"/>
                <a:gd name="T23" fmla="*/ 665 h 1563"/>
                <a:gd name="T24" fmla="*/ 1071 w 2896"/>
                <a:gd name="T25" fmla="*/ 697 h 1563"/>
                <a:gd name="T26" fmla="*/ 1021 w 2896"/>
                <a:gd name="T27" fmla="*/ 711 h 1563"/>
                <a:gd name="T28" fmla="*/ 981 w 2896"/>
                <a:gd name="T29" fmla="*/ 753 h 1563"/>
                <a:gd name="T30" fmla="*/ 918 w 2896"/>
                <a:gd name="T31" fmla="*/ 777 h 1563"/>
                <a:gd name="T32" fmla="*/ 885 w 2896"/>
                <a:gd name="T33" fmla="*/ 764 h 1563"/>
                <a:gd name="T34" fmla="*/ 861 w 2896"/>
                <a:gd name="T35" fmla="*/ 740 h 1563"/>
                <a:gd name="T36" fmla="*/ 800 w 2896"/>
                <a:gd name="T37" fmla="*/ 729 h 1563"/>
                <a:gd name="T38" fmla="*/ 778 w 2896"/>
                <a:gd name="T39" fmla="*/ 707 h 1563"/>
                <a:gd name="T40" fmla="*/ 727 w 2896"/>
                <a:gd name="T41" fmla="*/ 736 h 1563"/>
                <a:gd name="T42" fmla="*/ 695 w 2896"/>
                <a:gd name="T43" fmla="*/ 768 h 1563"/>
                <a:gd name="T44" fmla="*/ 670 w 2896"/>
                <a:gd name="T45" fmla="*/ 780 h 1563"/>
                <a:gd name="T46" fmla="*/ 678 w 2896"/>
                <a:gd name="T47" fmla="*/ 746 h 1563"/>
                <a:gd name="T48" fmla="*/ 661 w 2896"/>
                <a:gd name="T49" fmla="*/ 718 h 1563"/>
                <a:gd name="T50" fmla="*/ 603 w 2896"/>
                <a:gd name="T51" fmla="*/ 732 h 1563"/>
                <a:gd name="T52" fmla="*/ 527 w 2896"/>
                <a:gd name="T53" fmla="*/ 704 h 1563"/>
                <a:gd name="T54" fmla="*/ 492 w 2896"/>
                <a:gd name="T55" fmla="*/ 702 h 1563"/>
                <a:gd name="T56" fmla="*/ 442 w 2896"/>
                <a:gd name="T57" fmla="*/ 673 h 1563"/>
                <a:gd name="T58" fmla="*/ 399 w 2896"/>
                <a:gd name="T59" fmla="*/ 641 h 1563"/>
                <a:gd name="T60" fmla="*/ 355 w 2896"/>
                <a:gd name="T61" fmla="*/ 603 h 1563"/>
                <a:gd name="T62" fmla="*/ 342 w 2896"/>
                <a:gd name="T63" fmla="*/ 563 h 1563"/>
                <a:gd name="T64" fmla="*/ 316 w 2896"/>
                <a:gd name="T65" fmla="*/ 577 h 1563"/>
                <a:gd name="T66" fmla="*/ 283 w 2896"/>
                <a:gd name="T67" fmla="*/ 531 h 1563"/>
                <a:gd name="T68" fmla="*/ 218 w 2896"/>
                <a:gd name="T69" fmla="*/ 471 h 1563"/>
                <a:gd name="T70" fmla="*/ 178 w 2896"/>
                <a:gd name="T71" fmla="*/ 446 h 1563"/>
                <a:gd name="T72" fmla="*/ 148 w 2896"/>
                <a:gd name="T73" fmla="*/ 456 h 1563"/>
                <a:gd name="T74" fmla="*/ 91 w 2896"/>
                <a:gd name="T75" fmla="*/ 391 h 1563"/>
                <a:gd name="T76" fmla="*/ 37 w 2896"/>
                <a:gd name="T77" fmla="*/ 338 h 1563"/>
                <a:gd name="T78" fmla="*/ 20 w 2896"/>
                <a:gd name="T79" fmla="*/ 325 h 1563"/>
                <a:gd name="T80" fmla="*/ 0 w 2896"/>
                <a:gd name="T81" fmla="*/ 314 h 1563"/>
                <a:gd name="T82" fmla="*/ 6 w 2896"/>
                <a:gd name="T83" fmla="*/ 270 h 1563"/>
                <a:gd name="T84" fmla="*/ 3 w 2896"/>
                <a:gd name="T85" fmla="*/ 224 h 1563"/>
                <a:gd name="T86" fmla="*/ 22 w 2896"/>
                <a:gd name="T87" fmla="*/ 218 h 1563"/>
                <a:gd name="T88" fmla="*/ 44 w 2896"/>
                <a:gd name="T89" fmla="*/ 236 h 1563"/>
                <a:gd name="T90" fmla="*/ 76 w 2896"/>
                <a:gd name="T91" fmla="*/ 225 h 1563"/>
                <a:gd name="T92" fmla="*/ 85 w 2896"/>
                <a:gd name="T93" fmla="*/ 180 h 1563"/>
                <a:gd name="T94" fmla="*/ 49 w 2896"/>
                <a:gd name="T95" fmla="*/ 152 h 1563"/>
                <a:gd name="T96" fmla="*/ 59 w 2896"/>
                <a:gd name="T97" fmla="*/ 102 h 1563"/>
                <a:gd name="T98" fmla="*/ 77 w 2896"/>
                <a:gd name="T99" fmla="*/ 73 h 1563"/>
                <a:gd name="T100" fmla="*/ 142 w 2896"/>
                <a:gd name="T101" fmla="*/ 52 h 1563"/>
                <a:gd name="T102" fmla="*/ 295 w 2896"/>
                <a:gd name="T103" fmla="*/ 40 h 1563"/>
                <a:gd name="T104" fmla="*/ 516 w 2896"/>
                <a:gd name="T105" fmla="*/ 40 h 1563"/>
                <a:gd name="T106" fmla="*/ 730 w 2896"/>
                <a:gd name="T107" fmla="*/ 6 h 1563"/>
                <a:gd name="T108" fmla="*/ 833 w 2896"/>
                <a:gd name="T109" fmla="*/ 79 h 1563"/>
                <a:gd name="T110" fmla="*/ 797 w 2896"/>
                <a:gd name="T111" fmla="*/ 215 h 1563"/>
                <a:gd name="T112" fmla="*/ 935 w 2896"/>
                <a:gd name="T113" fmla="*/ 332 h 1563"/>
                <a:gd name="T114" fmla="*/ 1104 w 2896"/>
                <a:gd name="T115" fmla="*/ 378 h 1563"/>
                <a:gd name="T116" fmla="*/ 1279 w 2896"/>
                <a:gd name="T117" fmla="*/ 469 h 1563"/>
                <a:gd name="T118" fmla="*/ 1370 w 2896"/>
                <a:gd name="T119" fmla="*/ 401 h 1563"/>
                <a:gd name="T120" fmla="*/ 1421 w 2896"/>
                <a:gd name="T121" fmla="*/ 516 h 1563"/>
                <a:gd name="T122" fmla="*/ 1425 w 2896"/>
                <a:gd name="T123" fmla="*/ 706 h 1563"/>
                <a:gd name="T124" fmla="*/ 1377 w 2896"/>
                <a:gd name="T125" fmla="*/ 769 h 156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896"/>
                <a:gd name="T190" fmla="*/ 0 h 1563"/>
                <a:gd name="T191" fmla="*/ 2896 w 2896"/>
                <a:gd name="T192" fmla="*/ 1563 h 156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896" h="1563">
                  <a:moveTo>
                    <a:pt x="2754" y="1539"/>
                  </a:moveTo>
                  <a:lnTo>
                    <a:pt x="2752" y="1535"/>
                  </a:lnTo>
                  <a:lnTo>
                    <a:pt x="2746" y="1528"/>
                  </a:lnTo>
                  <a:lnTo>
                    <a:pt x="2738" y="1516"/>
                  </a:lnTo>
                  <a:lnTo>
                    <a:pt x="2728" y="1504"/>
                  </a:lnTo>
                  <a:lnTo>
                    <a:pt x="2715" y="1496"/>
                  </a:lnTo>
                  <a:lnTo>
                    <a:pt x="2699" y="1490"/>
                  </a:lnTo>
                  <a:lnTo>
                    <a:pt x="2685" y="1486"/>
                  </a:lnTo>
                  <a:lnTo>
                    <a:pt x="2671" y="1486"/>
                  </a:lnTo>
                  <a:lnTo>
                    <a:pt x="2658" y="1490"/>
                  </a:lnTo>
                  <a:lnTo>
                    <a:pt x="2650" y="1500"/>
                  </a:lnTo>
                  <a:lnTo>
                    <a:pt x="2644" y="1510"/>
                  </a:lnTo>
                  <a:lnTo>
                    <a:pt x="2640" y="1516"/>
                  </a:lnTo>
                  <a:lnTo>
                    <a:pt x="2636" y="1520"/>
                  </a:lnTo>
                  <a:lnTo>
                    <a:pt x="2632" y="1522"/>
                  </a:lnTo>
                  <a:lnTo>
                    <a:pt x="2630" y="1524"/>
                  </a:lnTo>
                  <a:lnTo>
                    <a:pt x="2628" y="1524"/>
                  </a:lnTo>
                  <a:lnTo>
                    <a:pt x="2624" y="1522"/>
                  </a:lnTo>
                  <a:lnTo>
                    <a:pt x="2612" y="1514"/>
                  </a:lnTo>
                  <a:lnTo>
                    <a:pt x="2591" y="1504"/>
                  </a:lnTo>
                  <a:lnTo>
                    <a:pt x="2559" y="1492"/>
                  </a:lnTo>
                  <a:lnTo>
                    <a:pt x="2534" y="1486"/>
                  </a:lnTo>
                  <a:lnTo>
                    <a:pt x="2510" y="1480"/>
                  </a:lnTo>
                  <a:lnTo>
                    <a:pt x="2492" y="1474"/>
                  </a:lnTo>
                  <a:lnTo>
                    <a:pt x="2480" y="1472"/>
                  </a:lnTo>
                  <a:lnTo>
                    <a:pt x="2477" y="1472"/>
                  </a:lnTo>
                  <a:lnTo>
                    <a:pt x="2480" y="1468"/>
                  </a:lnTo>
                  <a:lnTo>
                    <a:pt x="2488" y="1463"/>
                  </a:lnTo>
                  <a:lnTo>
                    <a:pt x="2502" y="1453"/>
                  </a:lnTo>
                  <a:lnTo>
                    <a:pt x="2514" y="1443"/>
                  </a:lnTo>
                  <a:lnTo>
                    <a:pt x="2524" y="1431"/>
                  </a:lnTo>
                  <a:lnTo>
                    <a:pt x="2528" y="1421"/>
                  </a:lnTo>
                  <a:lnTo>
                    <a:pt x="2526" y="1411"/>
                  </a:lnTo>
                  <a:lnTo>
                    <a:pt x="2518" y="1396"/>
                  </a:lnTo>
                  <a:lnTo>
                    <a:pt x="2506" y="1376"/>
                  </a:lnTo>
                  <a:lnTo>
                    <a:pt x="2494" y="1356"/>
                  </a:lnTo>
                  <a:lnTo>
                    <a:pt x="2482" y="1337"/>
                  </a:lnTo>
                  <a:lnTo>
                    <a:pt x="2471" y="1319"/>
                  </a:lnTo>
                  <a:lnTo>
                    <a:pt x="2463" y="1307"/>
                  </a:lnTo>
                  <a:lnTo>
                    <a:pt x="2461" y="1303"/>
                  </a:lnTo>
                  <a:lnTo>
                    <a:pt x="2457" y="1305"/>
                  </a:lnTo>
                  <a:lnTo>
                    <a:pt x="2445" y="1309"/>
                  </a:lnTo>
                  <a:lnTo>
                    <a:pt x="2429" y="1317"/>
                  </a:lnTo>
                  <a:lnTo>
                    <a:pt x="2414" y="1325"/>
                  </a:lnTo>
                  <a:lnTo>
                    <a:pt x="2398" y="1333"/>
                  </a:lnTo>
                  <a:lnTo>
                    <a:pt x="2384" y="1341"/>
                  </a:lnTo>
                  <a:lnTo>
                    <a:pt x="2376" y="1348"/>
                  </a:lnTo>
                  <a:lnTo>
                    <a:pt x="2366" y="1358"/>
                  </a:lnTo>
                  <a:lnTo>
                    <a:pt x="2354" y="1366"/>
                  </a:lnTo>
                  <a:lnTo>
                    <a:pt x="2339" y="1366"/>
                  </a:lnTo>
                  <a:lnTo>
                    <a:pt x="2321" y="1362"/>
                  </a:lnTo>
                  <a:lnTo>
                    <a:pt x="2305" y="1354"/>
                  </a:lnTo>
                  <a:lnTo>
                    <a:pt x="2290" y="1344"/>
                  </a:lnTo>
                  <a:lnTo>
                    <a:pt x="2272" y="1335"/>
                  </a:lnTo>
                  <a:lnTo>
                    <a:pt x="2256" y="1327"/>
                  </a:lnTo>
                  <a:lnTo>
                    <a:pt x="2246" y="1321"/>
                  </a:lnTo>
                  <a:lnTo>
                    <a:pt x="2242" y="1319"/>
                  </a:lnTo>
                  <a:lnTo>
                    <a:pt x="2238" y="1323"/>
                  </a:lnTo>
                  <a:lnTo>
                    <a:pt x="2228" y="1331"/>
                  </a:lnTo>
                  <a:lnTo>
                    <a:pt x="2215" y="1342"/>
                  </a:lnTo>
                  <a:lnTo>
                    <a:pt x="2197" y="1354"/>
                  </a:lnTo>
                  <a:lnTo>
                    <a:pt x="2177" y="1370"/>
                  </a:lnTo>
                  <a:lnTo>
                    <a:pt x="2160" y="1382"/>
                  </a:lnTo>
                  <a:lnTo>
                    <a:pt x="2142" y="1394"/>
                  </a:lnTo>
                  <a:lnTo>
                    <a:pt x="2126" y="1402"/>
                  </a:lnTo>
                  <a:lnTo>
                    <a:pt x="2108" y="1405"/>
                  </a:lnTo>
                  <a:lnTo>
                    <a:pt x="2087" y="1411"/>
                  </a:lnTo>
                  <a:lnTo>
                    <a:pt x="2063" y="1415"/>
                  </a:lnTo>
                  <a:lnTo>
                    <a:pt x="2043" y="1423"/>
                  </a:lnTo>
                  <a:lnTo>
                    <a:pt x="2028" y="1431"/>
                  </a:lnTo>
                  <a:lnTo>
                    <a:pt x="2016" y="1445"/>
                  </a:lnTo>
                  <a:lnTo>
                    <a:pt x="2004" y="1465"/>
                  </a:lnTo>
                  <a:lnTo>
                    <a:pt x="1986" y="1486"/>
                  </a:lnTo>
                  <a:lnTo>
                    <a:pt x="1963" y="1506"/>
                  </a:lnTo>
                  <a:lnTo>
                    <a:pt x="1937" y="1522"/>
                  </a:lnTo>
                  <a:lnTo>
                    <a:pt x="1910" y="1531"/>
                  </a:lnTo>
                  <a:lnTo>
                    <a:pt x="1884" y="1539"/>
                  </a:lnTo>
                  <a:lnTo>
                    <a:pt x="1860" y="1547"/>
                  </a:lnTo>
                  <a:lnTo>
                    <a:pt x="1837" y="1555"/>
                  </a:lnTo>
                  <a:lnTo>
                    <a:pt x="1815" y="1561"/>
                  </a:lnTo>
                  <a:lnTo>
                    <a:pt x="1795" y="1561"/>
                  </a:lnTo>
                  <a:lnTo>
                    <a:pt x="1784" y="1553"/>
                  </a:lnTo>
                  <a:lnTo>
                    <a:pt x="1776" y="1541"/>
                  </a:lnTo>
                  <a:lnTo>
                    <a:pt x="1770" y="1528"/>
                  </a:lnTo>
                  <a:lnTo>
                    <a:pt x="1768" y="1514"/>
                  </a:lnTo>
                  <a:lnTo>
                    <a:pt x="1764" y="1502"/>
                  </a:lnTo>
                  <a:lnTo>
                    <a:pt x="1756" y="1492"/>
                  </a:lnTo>
                  <a:lnTo>
                    <a:pt x="1744" y="1484"/>
                  </a:lnTo>
                  <a:lnTo>
                    <a:pt x="1723" y="1480"/>
                  </a:lnTo>
                  <a:lnTo>
                    <a:pt x="1697" y="1478"/>
                  </a:lnTo>
                  <a:lnTo>
                    <a:pt x="1669" y="1476"/>
                  </a:lnTo>
                  <a:lnTo>
                    <a:pt x="1642" y="1472"/>
                  </a:lnTo>
                  <a:lnTo>
                    <a:pt x="1614" y="1466"/>
                  </a:lnTo>
                  <a:lnTo>
                    <a:pt x="1601" y="1459"/>
                  </a:lnTo>
                  <a:lnTo>
                    <a:pt x="1591" y="1449"/>
                  </a:lnTo>
                  <a:lnTo>
                    <a:pt x="1583" y="1439"/>
                  </a:lnTo>
                  <a:lnTo>
                    <a:pt x="1575" y="1429"/>
                  </a:lnTo>
                  <a:lnTo>
                    <a:pt x="1567" y="1419"/>
                  </a:lnTo>
                  <a:lnTo>
                    <a:pt x="1557" y="1415"/>
                  </a:lnTo>
                  <a:lnTo>
                    <a:pt x="1545" y="1415"/>
                  </a:lnTo>
                  <a:lnTo>
                    <a:pt x="1528" y="1421"/>
                  </a:lnTo>
                  <a:lnTo>
                    <a:pt x="1502" y="1437"/>
                  </a:lnTo>
                  <a:lnTo>
                    <a:pt x="1479" y="1455"/>
                  </a:lnTo>
                  <a:lnTo>
                    <a:pt x="1455" y="1472"/>
                  </a:lnTo>
                  <a:lnTo>
                    <a:pt x="1435" y="1492"/>
                  </a:lnTo>
                  <a:lnTo>
                    <a:pt x="1421" y="1508"/>
                  </a:lnTo>
                  <a:lnTo>
                    <a:pt x="1410" y="1520"/>
                  </a:lnTo>
                  <a:lnTo>
                    <a:pt x="1402" y="1528"/>
                  </a:lnTo>
                  <a:lnTo>
                    <a:pt x="1390" y="1537"/>
                  </a:lnTo>
                  <a:lnTo>
                    <a:pt x="1378" y="1547"/>
                  </a:lnTo>
                  <a:lnTo>
                    <a:pt x="1364" y="1555"/>
                  </a:lnTo>
                  <a:lnTo>
                    <a:pt x="1353" y="1561"/>
                  </a:lnTo>
                  <a:lnTo>
                    <a:pt x="1345" y="1563"/>
                  </a:lnTo>
                  <a:lnTo>
                    <a:pt x="1339" y="1561"/>
                  </a:lnTo>
                  <a:lnTo>
                    <a:pt x="1339" y="1553"/>
                  </a:lnTo>
                  <a:lnTo>
                    <a:pt x="1343" y="1541"/>
                  </a:lnTo>
                  <a:lnTo>
                    <a:pt x="1347" y="1528"/>
                  </a:lnTo>
                  <a:lnTo>
                    <a:pt x="1353" y="1510"/>
                  </a:lnTo>
                  <a:lnTo>
                    <a:pt x="1356" y="1492"/>
                  </a:lnTo>
                  <a:lnTo>
                    <a:pt x="1358" y="1476"/>
                  </a:lnTo>
                  <a:lnTo>
                    <a:pt x="1358" y="1461"/>
                  </a:lnTo>
                  <a:lnTo>
                    <a:pt x="1353" y="1449"/>
                  </a:lnTo>
                  <a:lnTo>
                    <a:pt x="1343" y="1441"/>
                  </a:lnTo>
                  <a:lnTo>
                    <a:pt x="1321" y="1437"/>
                  </a:lnTo>
                  <a:lnTo>
                    <a:pt x="1301" y="1441"/>
                  </a:lnTo>
                  <a:lnTo>
                    <a:pt x="1282" y="1449"/>
                  </a:lnTo>
                  <a:lnTo>
                    <a:pt x="1260" y="1457"/>
                  </a:lnTo>
                  <a:lnTo>
                    <a:pt x="1234" y="1463"/>
                  </a:lnTo>
                  <a:lnTo>
                    <a:pt x="1205" y="1465"/>
                  </a:lnTo>
                  <a:lnTo>
                    <a:pt x="1173" y="1459"/>
                  </a:lnTo>
                  <a:lnTo>
                    <a:pt x="1140" y="1449"/>
                  </a:lnTo>
                  <a:lnTo>
                    <a:pt x="1106" y="1435"/>
                  </a:lnTo>
                  <a:lnTo>
                    <a:pt x="1077" y="1421"/>
                  </a:lnTo>
                  <a:lnTo>
                    <a:pt x="1053" y="1409"/>
                  </a:lnTo>
                  <a:lnTo>
                    <a:pt x="1038" y="1402"/>
                  </a:lnTo>
                  <a:lnTo>
                    <a:pt x="1026" y="1398"/>
                  </a:lnTo>
                  <a:lnTo>
                    <a:pt x="1012" y="1400"/>
                  </a:lnTo>
                  <a:lnTo>
                    <a:pt x="998" y="1404"/>
                  </a:lnTo>
                  <a:lnTo>
                    <a:pt x="984" y="1405"/>
                  </a:lnTo>
                  <a:lnTo>
                    <a:pt x="969" y="1404"/>
                  </a:lnTo>
                  <a:lnTo>
                    <a:pt x="951" y="1396"/>
                  </a:lnTo>
                  <a:lnTo>
                    <a:pt x="931" y="1380"/>
                  </a:lnTo>
                  <a:lnTo>
                    <a:pt x="908" y="1364"/>
                  </a:lnTo>
                  <a:lnTo>
                    <a:pt x="884" y="1346"/>
                  </a:lnTo>
                  <a:lnTo>
                    <a:pt x="860" y="1331"/>
                  </a:lnTo>
                  <a:lnTo>
                    <a:pt x="843" y="1317"/>
                  </a:lnTo>
                  <a:lnTo>
                    <a:pt x="831" y="1307"/>
                  </a:lnTo>
                  <a:lnTo>
                    <a:pt x="817" y="1297"/>
                  </a:lnTo>
                  <a:lnTo>
                    <a:pt x="799" y="1283"/>
                  </a:lnTo>
                  <a:lnTo>
                    <a:pt x="778" y="1268"/>
                  </a:lnTo>
                  <a:lnTo>
                    <a:pt x="754" y="1250"/>
                  </a:lnTo>
                  <a:lnTo>
                    <a:pt x="734" y="1234"/>
                  </a:lnTo>
                  <a:lnTo>
                    <a:pt x="717" y="1219"/>
                  </a:lnTo>
                  <a:lnTo>
                    <a:pt x="709" y="1207"/>
                  </a:lnTo>
                  <a:lnTo>
                    <a:pt x="705" y="1189"/>
                  </a:lnTo>
                  <a:lnTo>
                    <a:pt x="701" y="1169"/>
                  </a:lnTo>
                  <a:lnTo>
                    <a:pt x="697" y="1150"/>
                  </a:lnTo>
                  <a:lnTo>
                    <a:pt x="691" y="1134"/>
                  </a:lnTo>
                  <a:lnTo>
                    <a:pt x="683" y="1126"/>
                  </a:lnTo>
                  <a:lnTo>
                    <a:pt x="675" y="1126"/>
                  </a:lnTo>
                  <a:lnTo>
                    <a:pt x="666" y="1132"/>
                  </a:lnTo>
                  <a:lnTo>
                    <a:pt x="656" y="1140"/>
                  </a:lnTo>
                  <a:lnTo>
                    <a:pt x="644" y="1148"/>
                  </a:lnTo>
                  <a:lnTo>
                    <a:pt x="632" y="1154"/>
                  </a:lnTo>
                  <a:lnTo>
                    <a:pt x="620" y="1156"/>
                  </a:lnTo>
                  <a:lnTo>
                    <a:pt x="612" y="1152"/>
                  </a:lnTo>
                  <a:lnTo>
                    <a:pt x="606" y="1142"/>
                  </a:lnTo>
                  <a:lnTo>
                    <a:pt x="591" y="1100"/>
                  </a:lnTo>
                  <a:lnTo>
                    <a:pt x="565" y="1063"/>
                  </a:lnTo>
                  <a:lnTo>
                    <a:pt x="532" y="1026"/>
                  </a:lnTo>
                  <a:lnTo>
                    <a:pt x="510" y="1006"/>
                  </a:lnTo>
                  <a:lnTo>
                    <a:pt x="484" y="984"/>
                  </a:lnTo>
                  <a:lnTo>
                    <a:pt x="461" y="963"/>
                  </a:lnTo>
                  <a:lnTo>
                    <a:pt x="437" y="943"/>
                  </a:lnTo>
                  <a:lnTo>
                    <a:pt x="419" y="923"/>
                  </a:lnTo>
                  <a:lnTo>
                    <a:pt x="406" y="908"/>
                  </a:lnTo>
                  <a:lnTo>
                    <a:pt x="390" y="894"/>
                  </a:lnTo>
                  <a:lnTo>
                    <a:pt x="374" y="890"/>
                  </a:lnTo>
                  <a:lnTo>
                    <a:pt x="356" y="892"/>
                  </a:lnTo>
                  <a:lnTo>
                    <a:pt x="343" y="900"/>
                  </a:lnTo>
                  <a:lnTo>
                    <a:pt x="331" y="910"/>
                  </a:lnTo>
                  <a:lnTo>
                    <a:pt x="321" y="919"/>
                  </a:lnTo>
                  <a:lnTo>
                    <a:pt x="309" y="921"/>
                  </a:lnTo>
                  <a:lnTo>
                    <a:pt x="295" y="913"/>
                  </a:lnTo>
                  <a:lnTo>
                    <a:pt x="280" y="898"/>
                  </a:lnTo>
                  <a:lnTo>
                    <a:pt x="266" y="870"/>
                  </a:lnTo>
                  <a:lnTo>
                    <a:pt x="246" y="839"/>
                  </a:lnTo>
                  <a:lnTo>
                    <a:pt x="217" y="809"/>
                  </a:lnTo>
                  <a:lnTo>
                    <a:pt x="183" y="782"/>
                  </a:lnTo>
                  <a:lnTo>
                    <a:pt x="152" y="756"/>
                  </a:lnTo>
                  <a:lnTo>
                    <a:pt x="124" y="734"/>
                  </a:lnTo>
                  <a:lnTo>
                    <a:pt x="105" y="717"/>
                  </a:lnTo>
                  <a:lnTo>
                    <a:pt x="87" y="697"/>
                  </a:lnTo>
                  <a:lnTo>
                    <a:pt x="73" y="677"/>
                  </a:lnTo>
                  <a:lnTo>
                    <a:pt x="61" y="662"/>
                  </a:lnTo>
                  <a:lnTo>
                    <a:pt x="53" y="652"/>
                  </a:lnTo>
                  <a:lnTo>
                    <a:pt x="51" y="648"/>
                  </a:lnTo>
                  <a:lnTo>
                    <a:pt x="47" y="648"/>
                  </a:lnTo>
                  <a:lnTo>
                    <a:pt x="40" y="650"/>
                  </a:lnTo>
                  <a:lnTo>
                    <a:pt x="30" y="650"/>
                  </a:lnTo>
                  <a:lnTo>
                    <a:pt x="20" y="648"/>
                  </a:lnTo>
                  <a:lnTo>
                    <a:pt x="8" y="646"/>
                  </a:lnTo>
                  <a:lnTo>
                    <a:pt x="2" y="638"/>
                  </a:lnTo>
                  <a:lnTo>
                    <a:pt x="0" y="628"/>
                  </a:lnTo>
                  <a:lnTo>
                    <a:pt x="4" y="614"/>
                  </a:lnTo>
                  <a:lnTo>
                    <a:pt x="10" y="593"/>
                  </a:lnTo>
                  <a:lnTo>
                    <a:pt x="14" y="575"/>
                  </a:lnTo>
                  <a:lnTo>
                    <a:pt x="14" y="559"/>
                  </a:lnTo>
                  <a:lnTo>
                    <a:pt x="12" y="541"/>
                  </a:lnTo>
                  <a:lnTo>
                    <a:pt x="10" y="524"/>
                  </a:lnTo>
                  <a:lnTo>
                    <a:pt x="12" y="504"/>
                  </a:lnTo>
                  <a:lnTo>
                    <a:pt x="12" y="482"/>
                  </a:lnTo>
                  <a:lnTo>
                    <a:pt x="8" y="463"/>
                  </a:lnTo>
                  <a:lnTo>
                    <a:pt x="6" y="449"/>
                  </a:lnTo>
                  <a:lnTo>
                    <a:pt x="4" y="439"/>
                  </a:lnTo>
                  <a:lnTo>
                    <a:pt x="10" y="431"/>
                  </a:lnTo>
                  <a:lnTo>
                    <a:pt x="22" y="427"/>
                  </a:lnTo>
                  <a:lnTo>
                    <a:pt x="34" y="429"/>
                  </a:lnTo>
                  <a:lnTo>
                    <a:pt x="44" y="437"/>
                  </a:lnTo>
                  <a:lnTo>
                    <a:pt x="51" y="449"/>
                  </a:lnTo>
                  <a:lnTo>
                    <a:pt x="57" y="461"/>
                  </a:lnTo>
                  <a:lnTo>
                    <a:pt x="65" y="471"/>
                  </a:lnTo>
                  <a:lnTo>
                    <a:pt x="75" y="475"/>
                  </a:lnTo>
                  <a:lnTo>
                    <a:pt x="87" y="473"/>
                  </a:lnTo>
                  <a:lnTo>
                    <a:pt x="105" y="465"/>
                  </a:lnTo>
                  <a:lnTo>
                    <a:pt x="118" y="463"/>
                  </a:lnTo>
                  <a:lnTo>
                    <a:pt x="132" y="463"/>
                  </a:lnTo>
                  <a:lnTo>
                    <a:pt x="144" y="459"/>
                  </a:lnTo>
                  <a:lnTo>
                    <a:pt x="152" y="451"/>
                  </a:lnTo>
                  <a:lnTo>
                    <a:pt x="158" y="435"/>
                  </a:lnTo>
                  <a:lnTo>
                    <a:pt x="164" y="412"/>
                  </a:lnTo>
                  <a:lnTo>
                    <a:pt x="169" y="394"/>
                  </a:lnTo>
                  <a:lnTo>
                    <a:pt x="171" y="376"/>
                  </a:lnTo>
                  <a:lnTo>
                    <a:pt x="169" y="360"/>
                  </a:lnTo>
                  <a:lnTo>
                    <a:pt x="156" y="347"/>
                  </a:lnTo>
                  <a:lnTo>
                    <a:pt x="140" y="335"/>
                  </a:lnTo>
                  <a:lnTo>
                    <a:pt x="122" y="325"/>
                  </a:lnTo>
                  <a:lnTo>
                    <a:pt x="108" y="315"/>
                  </a:lnTo>
                  <a:lnTo>
                    <a:pt x="99" y="305"/>
                  </a:lnTo>
                  <a:lnTo>
                    <a:pt x="97" y="293"/>
                  </a:lnTo>
                  <a:lnTo>
                    <a:pt x="101" y="278"/>
                  </a:lnTo>
                  <a:lnTo>
                    <a:pt x="108" y="254"/>
                  </a:lnTo>
                  <a:lnTo>
                    <a:pt x="114" y="229"/>
                  </a:lnTo>
                  <a:lnTo>
                    <a:pt x="118" y="205"/>
                  </a:lnTo>
                  <a:lnTo>
                    <a:pt x="124" y="183"/>
                  </a:lnTo>
                  <a:lnTo>
                    <a:pt x="132" y="168"/>
                  </a:lnTo>
                  <a:lnTo>
                    <a:pt x="140" y="158"/>
                  </a:lnTo>
                  <a:lnTo>
                    <a:pt x="148" y="150"/>
                  </a:lnTo>
                  <a:lnTo>
                    <a:pt x="154" y="146"/>
                  </a:lnTo>
                  <a:lnTo>
                    <a:pt x="158" y="142"/>
                  </a:lnTo>
                  <a:lnTo>
                    <a:pt x="160" y="140"/>
                  </a:lnTo>
                  <a:lnTo>
                    <a:pt x="162" y="138"/>
                  </a:lnTo>
                  <a:lnTo>
                    <a:pt x="256" y="152"/>
                  </a:lnTo>
                  <a:lnTo>
                    <a:pt x="284" y="105"/>
                  </a:lnTo>
                  <a:lnTo>
                    <a:pt x="355" y="42"/>
                  </a:lnTo>
                  <a:lnTo>
                    <a:pt x="384" y="24"/>
                  </a:lnTo>
                  <a:lnTo>
                    <a:pt x="492" y="61"/>
                  </a:lnTo>
                  <a:lnTo>
                    <a:pt x="530" y="87"/>
                  </a:lnTo>
                  <a:lnTo>
                    <a:pt x="589" y="81"/>
                  </a:lnTo>
                  <a:lnTo>
                    <a:pt x="626" y="36"/>
                  </a:lnTo>
                  <a:lnTo>
                    <a:pt x="792" y="67"/>
                  </a:lnTo>
                  <a:lnTo>
                    <a:pt x="841" y="106"/>
                  </a:lnTo>
                  <a:lnTo>
                    <a:pt x="896" y="118"/>
                  </a:lnTo>
                  <a:lnTo>
                    <a:pt x="1032" y="81"/>
                  </a:lnTo>
                  <a:lnTo>
                    <a:pt x="1071" y="105"/>
                  </a:lnTo>
                  <a:lnTo>
                    <a:pt x="1179" y="34"/>
                  </a:lnTo>
                  <a:lnTo>
                    <a:pt x="1297" y="32"/>
                  </a:lnTo>
                  <a:lnTo>
                    <a:pt x="1366" y="0"/>
                  </a:lnTo>
                  <a:lnTo>
                    <a:pt x="1461" y="12"/>
                  </a:lnTo>
                  <a:lnTo>
                    <a:pt x="1575" y="87"/>
                  </a:lnTo>
                  <a:lnTo>
                    <a:pt x="1666" y="75"/>
                  </a:lnTo>
                  <a:lnTo>
                    <a:pt x="1669" y="110"/>
                  </a:lnTo>
                  <a:lnTo>
                    <a:pt x="1628" y="138"/>
                  </a:lnTo>
                  <a:lnTo>
                    <a:pt x="1667" y="158"/>
                  </a:lnTo>
                  <a:lnTo>
                    <a:pt x="1666" y="205"/>
                  </a:lnTo>
                  <a:lnTo>
                    <a:pt x="1632" y="295"/>
                  </a:lnTo>
                  <a:lnTo>
                    <a:pt x="1634" y="347"/>
                  </a:lnTo>
                  <a:lnTo>
                    <a:pt x="1589" y="349"/>
                  </a:lnTo>
                  <a:lnTo>
                    <a:pt x="1595" y="431"/>
                  </a:lnTo>
                  <a:lnTo>
                    <a:pt x="1650" y="520"/>
                  </a:lnTo>
                  <a:lnTo>
                    <a:pt x="1701" y="632"/>
                  </a:lnTo>
                  <a:lnTo>
                    <a:pt x="1774" y="628"/>
                  </a:lnTo>
                  <a:lnTo>
                    <a:pt x="1845" y="663"/>
                  </a:lnTo>
                  <a:lnTo>
                    <a:pt x="1870" y="665"/>
                  </a:lnTo>
                  <a:lnTo>
                    <a:pt x="1902" y="683"/>
                  </a:lnTo>
                  <a:lnTo>
                    <a:pt x="1978" y="730"/>
                  </a:lnTo>
                  <a:lnTo>
                    <a:pt x="2041" y="726"/>
                  </a:lnTo>
                  <a:lnTo>
                    <a:pt x="2110" y="758"/>
                  </a:lnTo>
                  <a:lnTo>
                    <a:pt x="2207" y="756"/>
                  </a:lnTo>
                  <a:lnTo>
                    <a:pt x="2321" y="799"/>
                  </a:lnTo>
                  <a:lnTo>
                    <a:pt x="2402" y="860"/>
                  </a:lnTo>
                  <a:lnTo>
                    <a:pt x="2410" y="913"/>
                  </a:lnTo>
                  <a:lnTo>
                    <a:pt x="2486" y="923"/>
                  </a:lnTo>
                  <a:lnTo>
                    <a:pt x="2557" y="939"/>
                  </a:lnTo>
                  <a:lnTo>
                    <a:pt x="2628" y="843"/>
                  </a:lnTo>
                  <a:lnTo>
                    <a:pt x="2644" y="793"/>
                  </a:lnTo>
                  <a:lnTo>
                    <a:pt x="2634" y="758"/>
                  </a:lnTo>
                  <a:lnTo>
                    <a:pt x="2681" y="764"/>
                  </a:lnTo>
                  <a:lnTo>
                    <a:pt x="2740" y="803"/>
                  </a:lnTo>
                  <a:lnTo>
                    <a:pt x="2786" y="829"/>
                  </a:lnTo>
                  <a:lnTo>
                    <a:pt x="2817" y="925"/>
                  </a:lnTo>
                  <a:lnTo>
                    <a:pt x="2880" y="992"/>
                  </a:lnTo>
                  <a:lnTo>
                    <a:pt x="2874" y="1020"/>
                  </a:lnTo>
                  <a:lnTo>
                    <a:pt x="2841" y="1033"/>
                  </a:lnTo>
                  <a:lnTo>
                    <a:pt x="2880" y="1106"/>
                  </a:lnTo>
                  <a:lnTo>
                    <a:pt x="2894" y="1240"/>
                  </a:lnTo>
                  <a:lnTo>
                    <a:pt x="2896" y="1358"/>
                  </a:lnTo>
                  <a:lnTo>
                    <a:pt x="2858" y="1378"/>
                  </a:lnTo>
                  <a:lnTo>
                    <a:pt x="2849" y="1413"/>
                  </a:lnTo>
                  <a:lnTo>
                    <a:pt x="2829" y="1472"/>
                  </a:lnTo>
                  <a:lnTo>
                    <a:pt x="2835" y="1528"/>
                  </a:lnTo>
                  <a:lnTo>
                    <a:pt x="2799" y="1541"/>
                  </a:lnTo>
                  <a:lnTo>
                    <a:pt x="2774" y="1520"/>
                  </a:lnTo>
                  <a:lnTo>
                    <a:pt x="2754" y="1539"/>
                  </a:lnTo>
                </a:path>
              </a:pathLst>
            </a:custGeom>
            <a:solidFill>
              <a:srgbClr val="00000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66" name="Freeform 14"/>
            <p:cNvSpPr>
              <a:spLocks/>
            </p:cNvSpPr>
            <p:nvPr/>
          </p:nvSpPr>
          <p:spPr bwMode="gray">
            <a:xfrm>
              <a:off x="2215" y="3052"/>
              <a:ext cx="676" cy="694"/>
            </a:xfrm>
            <a:custGeom>
              <a:avLst/>
              <a:gdLst>
                <a:gd name="T0" fmla="*/ 593 w 1352"/>
                <a:gd name="T1" fmla="*/ 516 h 1388"/>
                <a:gd name="T2" fmla="*/ 575 w 1352"/>
                <a:gd name="T3" fmla="*/ 534 h 1388"/>
                <a:gd name="T4" fmla="*/ 559 w 1352"/>
                <a:gd name="T5" fmla="*/ 553 h 1388"/>
                <a:gd name="T6" fmla="*/ 530 w 1352"/>
                <a:gd name="T7" fmla="*/ 557 h 1388"/>
                <a:gd name="T8" fmla="*/ 515 w 1352"/>
                <a:gd name="T9" fmla="*/ 562 h 1388"/>
                <a:gd name="T10" fmla="*/ 496 w 1352"/>
                <a:gd name="T11" fmla="*/ 570 h 1388"/>
                <a:gd name="T12" fmla="*/ 479 w 1352"/>
                <a:gd name="T13" fmla="*/ 558 h 1388"/>
                <a:gd name="T14" fmla="*/ 474 w 1352"/>
                <a:gd name="T15" fmla="*/ 570 h 1388"/>
                <a:gd name="T16" fmla="*/ 462 w 1352"/>
                <a:gd name="T17" fmla="*/ 568 h 1388"/>
                <a:gd name="T18" fmla="*/ 456 w 1352"/>
                <a:gd name="T19" fmla="*/ 561 h 1388"/>
                <a:gd name="T20" fmla="*/ 437 w 1352"/>
                <a:gd name="T21" fmla="*/ 580 h 1388"/>
                <a:gd name="T22" fmla="*/ 404 w 1352"/>
                <a:gd name="T23" fmla="*/ 564 h 1388"/>
                <a:gd name="T24" fmla="*/ 377 w 1352"/>
                <a:gd name="T25" fmla="*/ 580 h 1388"/>
                <a:gd name="T26" fmla="*/ 347 w 1352"/>
                <a:gd name="T27" fmla="*/ 585 h 1388"/>
                <a:gd name="T28" fmla="*/ 323 w 1352"/>
                <a:gd name="T29" fmla="*/ 605 h 1388"/>
                <a:gd name="T30" fmla="*/ 338 w 1352"/>
                <a:gd name="T31" fmla="*/ 659 h 1388"/>
                <a:gd name="T32" fmla="*/ 329 w 1352"/>
                <a:gd name="T33" fmla="*/ 691 h 1388"/>
                <a:gd name="T34" fmla="*/ 291 w 1352"/>
                <a:gd name="T35" fmla="*/ 681 h 1388"/>
                <a:gd name="T36" fmla="*/ 283 w 1352"/>
                <a:gd name="T37" fmla="*/ 644 h 1388"/>
                <a:gd name="T38" fmla="*/ 259 w 1352"/>
                <a:gd name="T39" fmla="*/ 659 h 1388"/>
                <a:gd name="T40" fmla="*/ 225 w 1352"/>
                <a:gd name="T41" fmla="*/ 672 h 1388"/>
                <a:gd name="T42" fmla="*/ 197 w 1352"/>
                <a:gd name="T43" fmla="*/ 654 h 1388"/>
                <a:gd name="T44" fmla="*/ 189 w 1352"/>
                <a:gd name="T45" fmla="*/ 620 h 1388"/>
                <a:gd name="T46" fmla="*/ 152 w 1352"/>
                <a:gd name="T47" fmla="*/ 616 h 1388"/>
                <a:gd name="T48" fmla="*/ 134 w 1352"/>
                <a:gd name="T49" fmla="*/ 601 h 1388"/>
                <a:gd name="T50" fmla="*/ 143 w 1352"/>
                <a:gd name="T51" fmla="*/ 560 h 1388"/>
                <a:gd name="T52" fmla="*/ 158 w 1352"/>
                <a:gd name="T53" fmla="*/ 533 h 1388"/>
                <a:gd name="T54" fmla="*/ 127 w 1352"/>
                <a:gd name="T55" fmla="*/ 526 h 1388"/>
                <a:gd name="T56" fmla="*/ 105 w 1352"/>
                <a:gd name="T57" fmla="*/ 490 h 1388"/>
                <a:gd name="T58" fmla="*/ 93 w 1352"/>
                <a:gd name="T59" fmla="*/ 454 h 1388"/>
                <a:gd name="T60" fmla="*/ 102 w 1352"/>
                <a:gd name="T61" fmla="*/ 437 h 1388"/>
                <a:gd name="T62" fmla="*/ 96 w 1352"/>
                <a:gd name="T63" fmla="*/ 434 h 1388"/>
                <a:gd name="T64" fmla="*/ 48 w 1352"/>
                <a:gd name="T65" fmla="*/ 441 h 1388"/>
                <a:gd name="T66" fmla="*/ 17 w 1352"/>
                <a:gd name="T67" fmla="*/ 457 h 1388"/>
                <a:gd name="T68" fmla="*/ 5 w 1352"/>
                <a:gd name="T69" fmla="*/ 448 h 1388"/>
                <a:gd name="T70" fmla="*/ 16 w 1352"/>
                <a:gd name="T71" fmla="*/ 431 h 1388"/>
                <a:gd name="T72" fmla="*/ 7 w 1352"/>
                <a:gd name="T73" fmla="*/ 411 h 1388"/>
                <a:gd name="T74" fmla="*/ 11 w 1352"/>
                <a:gd name="T75" fmla="*/ 379 h 1388"/>
                <a:gd name="T76" fmla="*/ 30 w 1352"/>
                <a:gd name="T77" fmla="*/ 343 h 1388"/>
                <a:gd name="T78" fmla="*/ 57 w 1352"/>
                <a:gd name="T79" fmla="*/ 323 h 1388"/>
                <a:gd name="T80" fmla="*/ 76 w 1352"/>
                <a:gd name="T81" fmla="*/ 300 h 1388"/>
                <a:gd name="T82" fmla="*/ 98 w 1352"/>
                <a:gd name="T83" fmla="*/ 261 h 1388"/>
                <a:gd name="T84" fmla="*/ 106 w 1352"/>
                <a:gd name="T85" fmla="*/ 179 h 1388"/>
                <a:gd name="T86" fmla="*/ 94 w 1352"/>
                <a:gd name="T87" fmla="*/ 143 h 1388"/>
                <a:gd name="T88" fmla="*/ 63 w 1352"/>
                <a:gd name="T89" fmla="*/ 121 h 1388"/>
                <a:gd name="T90" fmla="*/ 101 w 1352"/>
                <a:gd name="T91" fmla="*/ 84 h 1388"/>
                <a:gd name="T92" fmla="*/ 156 w 1352"/>
                <a:gd name="T93" fmla="*/ 88 h 1388"/>
                <a:gd name="T94" fmla="*/ 223 w 1352"/>
                <a:gd name="T95" fmla="*/ 121 h 1388"/>
                <a:gd name="T96" fmla="*/ 340 w 1352"/>
                <a:gd name="T97" fmla="*/ 276 h 1388"/>
                <a:gd name="T98" fmla="*/ 428 w 1352"/>
                <a:gd name="T99" fmla="*/ 217 h 1388"/>
                <a:gd name="T100" fmla="*/ 458 w 1352"/>
                <a:gd name="T101" fmla="*/ 99 h 1388"/>
                <a:gd name="T102" fmla="*/ 497 w 1352"/>
                <a:gd name="T103" fmla="*/ 51 h 1388"/>
                <a:gd name="T104" fmla="*/ 577 w 1352"/>
                <a:gd name="T105" fmla="*/ 94 h 1388"/>
                <a:gd name="T106" fmla="*/ 531 w 1352"/>
                <a:gd name="T107" fmla="*/ 164 h 1388"/>
                <a:gd name="T108" fmla="*/ 480 w 1352"/>
                <a:gd name="T109" fmla="*/ 202 h 1388"/>
                <a:gd name="T110" fmla="*/ 552 w 1352"/>
                <a:gd name="T111" fmla="*/ 245 h 1388"/>
                <a:gd name="T112" fmla="*/ 559 w 1352"/>
                <a:gd name="T113" fmla="*/ 366 h 1388"/>
                <a:gd name="T114" fmla="*/ 599 w 1352"/>
                <a:gd name="T115" fmla="*/ 432 h 1388"/>
                <a:gd name="T116" fmla="*/ 676 w 1352"/>
                <a:gd name="T117" fmla="*/ 450 h 138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52"/>
                <a:gd name="T178" fmla="*/ 0 h 1388"/>
                <a:gd name="T179" fmla="*/ 1352 w 1352"/>
                <a:gd name="T180" fmla="*/ 1388 h 138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52" h="1388">
                  <a:moveTo>
                    <a:pt x="1262" y="1026"/>
                  </a:moveTo>
                  <a:lnTo>
                    <a:pt x="1230" y="998"/>
                  </a:lnTo>
                  <a:lnTo>
                    <a:pt x="1203" y="1026"/>
                  </a:lnTo>
                  <a:lnTo>
                    <a:pt x="1197" y="1028"/>
                  </a:lnTo>
                  <a:lnTo>
                    <a:pt x="1185" y="1032"/>
                  </a:lnTo>
                  <a:lnTo>
                    <a:pt x="1171" y="1039"/>
                  </a:lnTo>
                  <a:lnTo>
                    <a:pt x="1159" y="1045"/>
                  </a:lnTo>
                  <a:lnTo>
                    <a:pt x="1154" y="1049"/>
                  </a:lnTo>
                  <a:lnTo>
                    <a:pt x="1152" y="1055"/>
                  </a:lnTo>
                  <a:lnTo>
                    <a:pt x="1150" y="1067"/>
                  </a:lnTo>
                  <a:lnTo>
                    <a:pt x="1148" y="1081"/>
                  </a:lnTo>
                  <a:lnTo>
                    <a:pt x="1144" y="1093"/>
                  </a:lnTo>
                  <a:lnTo>
                    <a:pt x="1138" y="1098"/>
                  </a:lnTo>
                  <a:lnTo>
                    <a:pt x="1130" y="1102"/>
                  </a:lnTo>
                  <a:lnTo>
                    <a:pt x="1118" y="1106"/>
                  </a:lnTo>
                  <a:lnTo>
                    <a:pt x="1104" y="1114"/>
                  </a:lnTo>
                  <a:lnTo>
                    <a:pt x="1091" y="1118"/>
                  </a:lnTo>
                  <a:lnTo>
                    <a:pt x="1079" y="1122"/>
                  </a:lnTo>
                  <a:lnTo>
                    <a:pt x="1069" y="1120"/>
                  </a:lnTo>
                  <a:lnTo>
                    <a:pt x="1059" y="1114"/>
                  </a:lnTo>
                  <a:lnTo>
                    <a:pt x="1047" y="1112"/>
                  </a:lnTo>
                  <a:lnTo>
                    <a:pt x="1035" y="1112"/>
                  </a:lnTo>
                  <a:lnTo>
                    <a:pt x="1032" y="1112"/>
                  </a:lnTo>
                  <a:lnTo>
                    <a:pt x="1032" y="1116"/>
                  </a:lnTo>
                  <a:lnTo>
                    <a:pt x="1030" y="1124"/>
                  </a:lnTo>
                  <a:lnTo>
                    <a:pt x="1026" y="1136"/>
                  </a:lnTo>
                  <a:lnTo>
                    <a:pt x="1020" y="1144"/>
                  </a:lnTo>
                  <a:lnTo>
                    <a:pt x="1012" y="1148"/>
                  </a:lnTo>
                  <a:lnTo>
                    <a:pt x="1004" y="1146"/>
                  </a:lnTo>
                  <a:lnTo>
                    <a:pt x="992" y="1140"/>
                  </a:lnTo>
                  <a:lnTo>
                    <a:pt x="980" y="1130"/>
                  </a:lnTo>
                  <a:lnTo>
                    <a:pt x="969" y="1122"/>
                  </a:lnTo>
                  <a:lnTo>
                    <a:pt x="963" y="1116"/>
                  </a:lnTo>
                  <a:lnTo>
                    <a:pt x="959" y="1114"/>
                  </a:lnTo>
                  <a:lnTo>
                    <a:pt x="959" y="1116"/>
                  </a:lnTo>
                  <a:lnTo>
                    <a:pt x="959" y="1118"/>
                  </a:lnTo>
                  <a:lnTo>
                    <a:pt x="957" y="1124"/>
                  </a:lnTo>
                  <a:lnTo>
                    <a:pt x="955" y="1130"/>
                  </a:lnTo>
                  <a:lnTo>
                    <a:pt x="951" y="1134"/>
                  </a:lnTo>
                  <a:lnTo>
                    <a:pt x="949" y="1140"/>
                  </a:lnTo>
                  <a:lnTo>
                    <a:pt x="945" y="1142"/>
                  </a:lnTo>
                  <a:lnTo>
                    <a:pt x="939" y="1144"/>
                  </a:lnTo>
                  <a:lnTo>
                    <a:pt x="935" y="1142"/>
                  </a:lnTo>
                  <a:lnTo>
                    <a:pt x="931" y="1140"/>
                  </a:lnTo>
                  <a:lnTo>
                    <a:pt x="925" y="1136"/>
                  </a:lnTo>
                  <a:lnTo>
                    <a:pt x="921" y="1132"/>
                  </a:lnTo>
                  <a:lnTo>
                    <a:pt x="919" y="1128"/>
                  </a:lnTo>
                  <a:lnTo>
                    <a:pt x="917" y="1126"/>
                  </a:lnTo>
                  <a:lnTo>
                    <a:pt x="915" y="1122"/>
                  </a:lnTo>
                  <a:lnTo>
                    <a:pt x="913" y="1122"/>
                  </a:lnTo>
                  <a:lnTo>
                    <a:pt x="911" y="1126"/>
                  </a:lnTo>
                  <a:lnTo>
                    <a:pt x="906" y="1132"/>
                  </a:lnTo>
                  <a:lnTo>
                    <a:pt x="896" y="1144"/>
                  </a:lnTo>
                  <a:lnTo>
                    <a:pt x="886" y="1154"/>
                  </a:lnTo>
                  <a:lnTo>
                    <a:pt x="874" y="1159"/>
                  </a:lnTo>
                  <a:lnTo>
                    <a:pt x="864" y="1163"/>
                  </a:lnTo>
                  <a:lnTo>
                    <a:pt x="852" y="1159"/>
                  </a:lnTo>
                  <a:lnTo>
                    <a:pt x="839" y="1150"/>
                  </a:lnTo>
                  <a:lnTo>
                    <a:pt x="825" y="1138"/>
                  </a:lnTo>
                  <a:lnTo>
                    <a:pt x="809" y="1128"/>
                  </a:lnTo>
                  <a:lnTo>
                    <a:pt x="797" y="1122"/>
                  </a:lnTo>
                  <a:lnTo>
                    <a:pt x="787" y="1120"/>
                  </a:lnTo>
                  <a:lnTo>
                    <a:pt x="778" y="1130"/>
                  </a:lnTo>
                  <a:lnTo>
                    <a:pt x="766" y="1144"/>
                  </a:lnTo>
                  <a:lnTo>
                    <a:pt x="754" y="1159"/>
                  </a:lnTo>
                  <a:lnTo>
                    <a:pt x="742" y="1171"/>
                  </a:lnTo>
                  <a:lnTo>
                    <a:pt x="734" y="1179"/>
                  </a:lnTo>
                  <a:lnTo>
                    <a:pt x="724" y="1177"/>
                  </a:lnTo>
                  <a:lnTo>
                    <a:pt x="711" y="1175"/>
                  </a:lnTo>
                  <a:lnTo>
                    <a:pt x="695" y="1169"/>
                  </a:lnTo>
                  <a:lnTo>
                    <a:pt x="679" y="1165"/>
                  </a:lnTo>
                  <a:lnTo>
                    <a:pt x="667" y="1165"/>
                  </a:lnTo>
                  <a:lnTo>
                    <a:pt x="659" y="1167"/>
                  </a:lnTo>
                  <a:lnTo>
                    <a:pt x="650" y="1183"/>
                  </a:lnTo>
                  <a:lnTo>
                    <a:pt x="646" y="1209"/>
                  </a:lnTo>
                  <a:lnTo>
                    <a:pt x="648" y="1234"/>
                  </a:lnTo>
                  <a:lnTo>
                    <a:pt x="656" y="1254"/>
                  </a:lnTo>
                  <a:lnTo>
                    <a:pt x="665" y="1278"/>
                  </a:lnTo>
                  <a:lnTo>
                    <a:pt x="673" y="1299"/>
                  </a:lnTo>
                  <a:lnTo>
                    <a:pt x="675" y="1317"/>
                  </a:lnTo>
                  <a:lnTo>
                    <a:pt x="673" y="1331"/>
                  </a:lnTo>
                  <a:lnTo>
                    <a:pt x="673" y="1346"/>
                  </a:lnTo>
                  <a:lnTo>
                    <a:pt x="673" y="1362"/>
                  </a:lnTo>
                  <a:lnTo>
                    <a:pt x="667" y="1374"/>
                  </a:lnTo>
                  <a:lnTo>
                    <a:pt x="658" y="1382"/>
                  </a:lnTo>
                  <a:lnTo>
                    <a:pt x="638" y="1386"/>
                  </a:lnTo>
                  <a:lnTo>
                    <a:pt x="620" y="1388"/>
                  </a:lnTo>
                  <a:lnTo>
                    <a:pt x="604" y="1386"/>
                  </a:lnTo>
                  <a:lnTo>
                    <a:pt x="591" y="1380"/>
                  </a:lnTo>
                  <a:lnTo>
                    <a:pt x="581" y="1362"/>
                  </a:lnTo>
                  <a:lnTo>
                    <a:pt x="573" y="1343"/>
                  </a:lnTo>
                  <a:lnTo>
                    <a:pt x="571" y="1321"/>
                  </a:lnTo>
                  <a:lnTo>
                    <a:pt x="569" y="1309"/>
                  </a:lnTo>
                  <a:lnTo>
                    <a:pt x="567" y="1297"/>
                  </a:lnTo>
                  <a:lnTo>
                    <a:pt x="565" y="1287"/>
                  </a:lnTo>
                  <a:lnTo>
                    <a:pt x="559" y="1282"/>
                  </a:lnTo>
                  <a:lnTo>
                    <a:pt x="553" y="1283"/>
                  </a:lnTo>
                  <a:lnTo>
                    <a:pt x="545" y="1291"/>
                  </a:lnTo>
                  <a:lnTo>
                    <a:pt x="534" y="1303"/>
                  </a:lnTo>
                  <a:lnTo>
                    <a:pt x="518" y="1317"/>
                  </a:lnTo>
                  <a:lnTo>
                    <a:pt x="504" y="1331"/>
                  </a:lnTo>
                  <a:lnTo>
                    <a:pt x="488" y="1341"/>
                  </a:lnTo>
                  <a:lnTo>
                    <a:pt x="476" y="1343"/>
                  </a:lnTo>
                  <a:lnTo>
                    <a:pt x="465" y="1343"/>
                  </a:lnTo>
                  <a:lnTo>
                    <a:pt x="451" y="1343"/>
                  </a:lnTo>
                  <a:lnTo>
                    <a:pt x="437" y="1345"/>
                  </a:lnTo>
                  <a:lnTo>
                    <a:pt x="425" y="1343"/>
                  </a:lnTo>
                  <a:lnTo>
                    <a:pt x="415" y="1337"/>
                  </a:lnTo>
                  <a:lnTo>
                    <a:pt x="404" y="1323"/>
                  </a:lnTo>
                  <a:lnTo>
                    <a:pt x="394" y="1307"/>
                  </a:lnTo>
                  <a:lnTo>
                    <a:pt x="388" y="1287"/>
                  </a:lnTo>
                  <a:lnTo>
                    <a:pt x="386" y="1272"/>
                  </a:lnTo>
                  <a:lnTo>
                    <a:pt x="382" y="1256"/>
                  </a:lnTo>
                  <a:lnTo>
                    <a:pt x="378" y="1244"/>
                  </a:lnTo>
                  <a:lnTo>
                    <a:pt x="378" y="1240"/>
                  </a:lnTo>
                  <a:lnTo>
                    <a:pt x="372" y="1240"/>
                  </a:lnTo>
                  <a:lnTo>
                    <a:pt x="358" y="1240"/>
                  </a:lnTo>
                  <a:lnTo>
                    <a:pt x="341" y="1238"/>
                  </a:lnTo>
                  <a:lnTo>
                    <a:pt x="321" y="1236"/>
                  </a:lnTo>
                  <a:lnTo>
                    <a:pt x="303" y="1232"/>
                  </a:lnTo>
                  <a:lnTo>
                    <a:pt x="291" y="1224"/>
                  </a:lnTo>
                  <a:lnTo>
                    <a:pt x="282" y="1219"/>
                  </a:lnTo>
                  <a:lnTo>
                    <a:pt x="276" y="1213"/>
                  </a:lnTo>
                  <a:lnTo>
                    <a:pt x="270" y="1209"/>
                  </a:lnTo>
                  <a:lnTo>
                    <a:pt x="268" y="1201"/>
                  </a:lnTo>
                  <a:lnTo>
                    <a:pt x="268" y="1189"/>
                  </a:lnTo>
                  <a:lnTo>
                    <a:pt x="274" y="1171"/>
                  </a:lnTo>
                  <a:lnTo>
                    <a:pt x="280" y="1150"/>
                  </a:lnTo>
                  <a:lnTo>
                    <a:pt x="284" y="1134"/>
                  </a:lnTo>
                  <a:lnTo>
                    <a:pt x="285" y="1120"/>
                  </a:lnTo>
                  <a:lnTo>
                    <a:pt x="287" y="1110"/>
                  </a:lnTo>
                  <a:lnTo>
                    <a:pt x="291" y="1100"/>
                  </a:lnTo>
                  <a:lnTo>
                    <a:pt x="299" y="1087"/>
                  </a:lnTo>
                  <a:lnTo>
                    <a:pt x="309" y="1075"/>
                  </a:lnTo>
                  <a:lnTo>
                    <a:pt x="315" y="1065"/>
                  </a:lnTo>
                  <a:lnTo>
                    <a:pt x="311" y="1057"/>
                  </a:lnTo>
                  <a:lnTo>
                    <a:pt x="303" y="1053"/>
                  </a:lnTo>
                  <a:lnTo>
                    <a:pt x="289" y="1053"/>
                  </a:lnTo>
                  <a:lnTo>
                    <a:pt x="272" y="1053"/>
                  </a:lnTo>
                  <a:lnTo>
                    <a:pt x="254" y="1051"/>
                  </a:lnTo>
                  <a:lnTo>
                    <a:pt x="240" y="1047"/>
                  </a:lnTo>
                  <a:lnTo>
                    <a:pt x="230" y="1039"/>
                  </a:lnTo>
                  <a:lnTo>
                    <a:pt x="221" y="1020"/>
                  </a:lnTo>
                  <a:lnTo>
                    <a:pt x="217" y="1000"/>
                  </a:lnTo>
                  <a:lnTo>
                    <a:pt x="211" y="980"/>
                  </a:lnTo>
                  <a:lnTo>
                    <a:pt x="207" y="959"/>
                  </a:lnTo>
                  <a:lnTo>
                    <a:pt x="205" y="943"/>
                  </a:lnTo>
                  <a:lnTo>
                    <a:pt x="199" y="931"/>
                  </a:lnTo>
                  <a:lnTo>
                    <a:pt x="191" y="919"/>
                  </a:lnTo>
                  <a:lnTo>
                    <a:pt x="187" y="908"/>
                  </a:lnTo>
                  <a:lnTo>
                    <a:pt x="189" y="894"/>
                  </a:lnTo>
                  <a:lnTo>
                    <a:pt x="191" y="888"/>
                  </a:lnTo>
                  <a:lnTo>
                    <a:pt x="197" y="884"/>
                  </a:lnTo>
                  <a:lnTo>
                    <a:pt x="201" y="878"/>
                  </a:lnTo>
                  <a:lnTo>
                    <a:pt x="205" y="874"/>
                  </a:lnTo>
                  <a:lnTo>
                    <a:pt x="209" y="870"/>
                  </a:lnTo>
                  <a:lnTo>
                    <a:pt x="211" y="868"/>
                  </a:lnTo>
                  <a:lnTo>
                    <a:pt x="213" y="868"/>
                  </a:lnTo>
                  <a:lnTo>
                    <a:pt x="207" y="868"/>
                  </a:lnTo>
                  <a:lnTo>
                    <a:pt x="193" y="868"/>
                  </a:lnTo>
                  <a:lnTo>
                    <a:pt x="173" y="870"/>
                  </a:lnTo>
                  <a:lnTo>
                    <a:pt x="152" y="870"/>
                  </a:lnTo>
                  <a:lnTo>
                    <a:pt x="130" y="872"/>
                  </a:lnTo>
                  <a:lnTo>
                    <a:pt x="112" y="876"/>
                  </a:lnTo>
                  <a:lnTo>
                    <a:pt x="97" y="882"/>
                  </a:lnTo>
                  <a:lnTo>
                    <a:pt x="81" y="892"/>
                  </a:lnTo>
                  <a:lnTo>
                    <a:pt x="67" y="902"/>
                  </a:lnTo>
                  <a:lnTo>
                    <a:pt x="53" y="912"/>
                  </a:lnTo>
                  <a:lnTo>
                    <a:pt x="43" y="915"/>
                  </a:lnTo>
                  <a:lnTo>
                    <a:pt x="34" y="915"/>
                  </a:lnTo>
                  <a:lnTo>
                    <a:pt x="28" y="912"/>
                  </a:lnTo>
                  <a:lnTo>
                    <a:pt x="22" y="908"/>
                  </a:lnTo>
                  <a:lnTo>
                    <a:pt x="18" y="906"/>
                  </a:lnTo>
                  <a:lnTo>
                    <a:pt x="14" y="902"/>
                  </a:lnTo>
                  <a:lnTo>
                    <a:pt x="10" y="896"/>
                  </a:lnTo>
                  <a:lnTo>
                    <a:pt x="10" y="892"/>
                  </a:lnTo>
                  <a:lnTo>
                    <a:pt x="10" y="884"/>
                  </a:lnTo>
                  <a:lnTo>
                    <a:pt x="16" y="876"/>
                  </a:lnTo>
                  <a:lnTo>
                    <a:pt x="24" y="868"/>
                  </a:lnTo>
                  <a:lnTo>
                    <a:pt x="32" y="862"/>
                  </a:lnTo>
                  <a:lnTo>
                    <a:pt x="37" y="854"/>
                  </a:lnTo>
                  <a:lnTo>
                    <a:pt x="37" y="843"/>
                  </a:lnTo>
                  <a:lnTo>
                    <a:pt x="34" y="835"/>
                  </a:lnTo>
                  <a:lnTo>
                    <a:pt x="24" y="829"/>
                  </a:lnTo>
                  <a:lnTo>
                    <a:pt x="14" y="823"/>
                  </a:lnTo>
                  <a:lnTo>
                    <a:pt x="6" y="817"/>
                  </a:lnTo>
                  <a:lnTo>
                    <a:pt x="0" y="811"/>
                  </a:lnTo>
                  <a:lnTo>
                    <a:pt x="2" y="799"/>
                  </a:lnTo>
                  <a:lnTo>
                    <a:pt x="12" y="776"/>
                  </a:lnTo>
                  <a:lnTo>
                    <a:pt x="22" y="758"/>
                  </a:lnTo>
                  <a:lnTo>
                    <a:pt x="34" y="744"/>
                  </a:lnTo>
                  <a:lnTo>
                    <a:pt x="41" y="734"/>
                  </a:lnTo>
                  <a:lnTo>
                    <a:pt x="47" y="719"/>
                  </a:lnTo>
                  <a:lnTo>
                    <a:pt x="55" y="701"/>
                  </a:lnTo>
                  <a:lnTo>
                    <a:pt x="61" y="685"/>
                  </a:lnTo>
                  <a:lnTo>
                    <a:pt x="67" y="675"/>
                  </a:lnTo>
                  <a:lnTo>
                    <a:pt x="75" y="669"/>
                  </a:lnTo>
                  <a:lnTo>
                    <a:pt x="89" y="665"/>
                  </a:lnTo>
                  <a:lnTo>
                    <a:pt x="102" y="660"/>
                  </a:lnTo>
                  <a:lnTo>
                    <a:pt x="114" y="646"/>
                  </a:lnTo>
                  <a:lnTo>
                    <a:pt x="122" y="632"/>
                  </a:lnTo>
                  <a:lnTo>
                    <a:pt x="126" y="620"/>
                  </a:lnTo>
                  <a:lnTo>
                    <a:pt x="130" y="614"/>
                  </a:lnTo>
                  <a:lnTo>
                    <a:pt x="142" y="604"/>
                  </a:lnTo>
                  <a:lnTo>
                    <a:pt x="152" y="599"/>
                  </a:lnTo>
                  <a:lnTo>
                    <a:pt x="161" y="595"/>
                  </a:lnTo>
                  <a:lnTo>
                    <a:pt x="167" y="591"/>
                  </a:lnTo>
                  <a:lnTo>
                    <a:pt x="175" y="581"/>
                  </a:lnTo>
                  <a:lnTo>
                    <a:pt x="187" y="553"/>
                  </a:lnTo>
                  <a:lnTo>
                    <a:pt x="197" y="522"/>
                  </a:lnTo>
                  <a:lnTo>
                    <a:pt x="205" y="488"/>
                  </a:lnTo>
                  <a:lnTo>
                    <a:pt x="213" y="445"/>
                  </a:lnTo>
                  <a:lnTo>
                    <a:pt x="215" y="404"/>
                  </a:lnTo>
                  <a:lnTo>
                    <a:pt x="213" y="384"/>
                  </a:lnTo>
                  <a:lnTo>
                    <a:pt x="213" y="358"/>
                  </a:lnTo>
                  <a:lnTo>
                    <a:pt x="213" y="333"/>
                  </a:lnTo>
                  <a:lnTo>
                    <a:pt x="211" y="309"/>
                  </a:lnTo>
                  <a:lnTo>
                    <a:pt x="209" y="295"/>
                  </a:lnTo>
                  <a:lnTo>
                    <a:pt x="201" y="288"/>
                  </a:lnTo>
                  <a:lnTo>
                    <a:pt x="189" y="286"/>
                  </a:lnTo>
                  <a:lnTo>
                    <a:pt x="173" y="284"/>
                  </a:lnTo>
                  <a:lnTo>
                    <a:pt x="159" y="280"/>
                  </a:lnTo>
                  <a:lnTo>
                    <a:pt x="146" y="274"/>
                  </a:lnTo>
                  <a:lnTo>
                    <a:pt x="134" y="260"/>
                  </a:lnTo>
                  <a:lnTo>
                    <a:pt x="126" y="242"/>
                  </a:lnTo>
                  <a:lnTo>
                    <a:pt x="122" y="225"/>
                  </a:lnTo>
                  <a:lnTo>
                    <a:pt x="124" y="181"/>
                  </a:lnTo>
                  <a:lnTo>
                    <a:pt x="144" y="162"/>
                  </a:lnTo>
                  <a:lnTo>
                    <a:pt x="169" y="183"/>
                  </a:lnTo>
                  <a:lnTo>
                    <a:pt x="203" y="168"/>
                  </a:lnTo>
                  <a:lnTo>
                    <a:pt x="199" y="114"/>
                  </a:lnTo>
                  <a:lnTo>
                    <a:pt x="228" y="20"/>
                  </a:lnTo>
                  <a:lnTo>
                    <a:pt x="266" y="0"/>
                  </a:lnTo>
                  <a:lnTo>
                    <a:pt x="278" y="116"/>
                  </a:lnTo>
                  <a:lnTo>
                    <a:pt x="311" y="177"/>
                  </a:lnTo>
                  <a:lnTo>
                    <a:pt x="354" y="170"/>
                  </a:lnTo>
                  <a:lnTo>
                    <a:pt x="400" y="118"/>
                  </a:lnTo>
                  <a:lnTo>
                    <a:pt x="429" y="156"/>
                  </a:lnTo>
                  <a:lnTo>
                    <a:pt x="411" y="191"/>
                  </a:lnTo>
                  <a:lnTo>
                    <a:pt x="447" y="242"/>
                  </a:lnTo>
                  <a:lnTo>
                    <a:pt x="496" y="244"/>
                  </a:lnTo>
                  <a:lnTo>
                    <a:pt x="551" y="329"/>
                  </a:lnTo>
                  <a:lnTo>
                    <a:pt x="614" y="439"/>
                  </a:lnTo>
                  <a:lnTo>
                    <a:pt x="646" y="516"/>
                  </a:lnTo>
                  <a:lnTo>
                    <a:pt x="681" y="551"/>
                  </a:lnTo>
                  <a:lnTo>
                    <a:pt x="721" y="543"/>
                  </a:lnTo>
                  <a:lnTo>
                    <a:pt x="793" y="494"/>
                  </a:lnTo>
                  <a:lnTo>
                    <a:pt x="803" y="518"/>
                  </a:lnTo>
                  <a:lnTo>
                    <a:pt x="852" y="492"/>
                  </a:lnTo>
                  <a:lnTo>
                    <a:pt x="856" y="435"/>
                  </a:lnTo>
                  <a:lnTo>
                    <a:pt x="831" y="402"/>
                  </a:lnTo>
                  <a:lnTo>
                    <a:pt x="831" y="335"/>
                  </a:lnTo>
                  <a:lnTo>
                    <a:pt x="868" y="315"/>
                  </a:lnTo>
                  <a:lnTo>
                    <a:pt x="925" y="244"/>
                  </a:lnTo>
                  <a:lnTo>
                    <a:pt x="917" y="199"/>
                  </a:lnTo>
                  <a:lnTo>
                    <a:pt x="941" y="171"/>
                  </a:lnTo>
                  <a:lnTo>
                    <a:pt x="976" y="171"/>
                  </a:lnTo>
                  <a:lnTo>
                    <a:pt x="980" y="148"/>
                  </a:lnTo>
                  <a:lnTo>
                    <a:pt x="967" y="120"/>
                  </a:lnTo>
                  <a:lnTo>
                    <a:pt x="994" y="103"/>
                  </a:lnTo>
                  <a:lnTo>
                    <a:pt x="1043" y="108"/>
                  </a:lnTo>
                  <a:lnTo>
                    <a:pt x="1043" y="162"/>
                  </a:lnTo>
                  <a:lnTo>
                    <a:pt x="1065" y="232"/>
                  </a:lnTo>
                  <a:lnTo>
                    <a:pt x="1128" y="227"/>
                  </a:lnTo>
                  <a:lnTo>
                    <a:pt x="1154" y="189"/>
                  </a:lnTo>
                  <a:lnTo>
                    <a:pt x="1187" y="211"/>
                  </a:lnTo>
                  <a:lnTo>
                    <a:pt x="1193" y="252"/>
                  </a:lnTo>
                  <a:lnTo>
                    <a:pt x="1177" y="315"/>
                  </a:lnTo>
                  <a:lnTo>
                    <a:pt x="1126" y="329"/>
                  </a:lnTo>
                  <a:lnTo>
                    <a:pt x="1061" y="327"/>
                  </a:lnTo>
                  <a:lnTo>
                    <a:pt x="1047" y="311"/>
                  </a:lnTo>
                  <a:lnTo>
                    <a:pt x="1024" y="337"/>
                  </a:lnTo>
                  <a:lnTo>
                    <a:pt x="994" y="315"/>
                  </a:lnTo>
                  <a:lnTo>
                    <a:pt x="939" y="376"/>
                  </a:lnTo>
                  <a:lnTo>
                    <a:pt x="961" y="404"/>
                  </a:lnTo>
                  <a:lnTo>
                    <a:pt x="965" y="459"/>
                  </a:lnTo>
                  <a:lnTo>
                    <a:pt x="1006" y="471"/>
                  </a:lnTo>
                  <a:lnTo>
                    <a:pt x="1051" y="449"/>
                  </a:lnTo>
                  <a:lnTo>
                    <a:pt x="1069" y="445"/>
                  </a:lnTo>
                  <a:lnTo>
                    <a:pt x="1104" y="490"/>
                  </a:lnTo>
                  <a:lnTo>
                    <a:pt x="1075" y="561"/>
                  </a:lnTo>
                  <a:lnTo>
                    <a:pt x="1053" y="614"/>
                  </a:lnTo>
                  <a:lnTo>
                    <a:pt x="1075" y="658"/>
                  </a:lnTo>
                  <a:lnTo>
                    <a:pt x="1116" y="677"/>
                  </a:lnTo>
                  <a:lnTo>
                    <a:pt x="1118" y="732"/>
                  </a:lnTo>
                  <a:lnTo>
                    <a:pt x="1081" y="782"/>
                  </a:lnTo>
                  <a:lnTo>
                    <a:pt x="1112" y="837"/>
                  </a:lnTo>
                  <a:lnTo>
                    <a:pt x="1138" y="819"/>
                  </a:lnTo>
                  <a:lnTo>
                    <a:pt x="1187" y="823"/>
                  </a:lnTo>
                  <a:lnTo>
                    <a:pt x="1197" y="864"/>
                  </a:lnTo>
                  <a:lnTo>
                    <a:pt x="1228" y="884"/>
                  </a:lnTo>
                  <a:lnTo>
                    <a:pt x="1262" y="864"/>
                  </a:lnTo>
                  <a:lnTo>
                    <a:pt x="1293" y="888"/>
                  </a:lnTo>
                  <a:lnTo>
                    <a:pt x="1329" y="872"/>
                  </a:lnTo>
                  <a:lnTo>
                    <a:pt x="1352" y="900"/>
                  </a:lnTo>
                  <a:lnTo>
                    <a:pt x="1343" y="973"/>
                  </a:lnTo>
                  <a:lnTo>
                    <a:pt x="1291" y="986"/>
                  </a:lnTo>
                  <a:lnTo>
                    <a:pt x="1262" y="102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67" name="Freeform 15"/>
            <p:cNvSpPr>
              <a:spLocks/>
            </p:cNvSpPr>
            <p:nvPr/>
          </p:nvSpPr>
          <p:spPr bwMode="gray">
            <a:xfrm>
              <a:off x="2215" y="3052"/>
              <a:ext cx="676" cy="694"/>
            </a:xfrm>
            <a:custGeom>
              <a:avLst/>
              <a:gdLst>
                <a:gd name="T0" fmla="*/ 593 w 1352"/>
                <a:gd name="T1" fmla="*/ 516 h 1388"/>
                <a:gd name="T2" fmla="*/ 575 w 1352"/>
                <a:gd name="T3" fmla="*/ 534 h 1388"/>
                <a:gd name="T4" fmla="*/ 559 w 1352"/>
                <a:gd name="T5" fmla="*/ 553 h 1388"/>
                <a:gd name="T6" fmla="*/ 530 w 1352"/>
                <a:gd name="T7" fmla="*/ 557 h 1388"/>
                <a:gd name="T8" fmla="*/ 515 w 1352"/>
                <a:gd name="T9" fmla="*/ 562 h 1388"/>
                <a:gd name="T10" fmla="*/ 496 w 1352"/>
                <a:gd name="T11" fmla="*/ 570 h 1388"/>
                <a:gd name="T12" fmla="*/ 479 w 1352"/>
                <a:gd name="T13" fmla="*/ 558 h 1388"/>
                <a:gd name="T14" fmla="*/ 474 w 1352"/>
                <a:gd name="T15" fmla="*/ 570 h 1388"/>
                <a:gd name="T16" fmla="*/ 462 w 1352"/>
                <a:gd name="T17" fmla="*/ 568 h 1388"/>
                <a:gd name="T18" fmla="*/ 456 w 1352"/>
                <a:gd name="T19" fmla="*/ 561 h 1388"/>
                <a:gd name="T20" fmla="*/ 437 w 1352"/>
                <a:gd name="T21" fmla="*/ 580 h 1388"/>
                <a:gd name="T22" fmla="*/ 404 w 1352"/>
                <a:gd name="T23" fmla="*/ 564 h 1388"/>
                <a:gd name="T24" fmla="*/ 377 w 1352"/>
                <a:gd name="T25" fmla="*/ 580 h 1388"/>
                <a:gd name="T26" fmla="*/ 347 w 1352"/>
                <a:gd name="T27" fmla="*/ 585 h 1388"/>
                <a:gd name="T28" fmla="*/ 323 w 1352"/>
                <a:gd name="T29" fmla="*/ 605 h 1388"/>
                <a:gd name="T30" fmla="*/ 338 w 1352"/>
                <a:gd name="T31" fmla="*/ 659 h 1388"/>
                <a:gd name="T32" fmla="*/ 329 w 1352"/>
                <a:gd name="T33" fmla="*/ 691 h 1388"/>
                <a:gd name="T34" fmla="*/ 291 w 1352"/>
                <a:gd name="T35" fmla="*/ 681 h 1388"/>
                <a:gd name="T36" fmla="*/ 283 w 1352"/>
                <a:gd name="T37" fmla="*/ 644 h 1388"/>
                <a:gd name="T38" fmla="*/ 259 w 1352"/>
                <a:gd name="T39" fmla="*/ 659 h 1388"/>
                <a:gd name="T40" fmla="*/ 225 w 1352"/>
                <a:gd name="T41" fmla="*/ 672 h 1388"/>
                <a:gd name="T42" fmla="*/ 197 w 1352"/>
                <a:gd name="T43" fmla="*/ 654 h 1388"/>
                <a:gd name="T44" fmla="*/ 189 w 1352"/>
                <a:gd name="T45" fmla="*/ 620 h 1388"/>
                <a:gd name="T46" fmla="*/ 152 w 1352"/>
                <a:gd name="T47" fmla="*/ 616 h 1388"/>
                <a:gd name="T48" fmla="*/ 134 w 1352"/>
                <a:gd name="T49" fmla="*/ 601 h 1388"/>
                <a:gd name="T50" fmla="*/ 143 w 1352"/>
                <a:gd name="T51" fmla="*/ 560 h 1388"/>
                <a:gd name="T52" fmla="*/ 158 w 1352"/>
                <a:gd name="T53" fmla="*/ 533 h 1388"/>
                <a:gd name="T54" fmla="*/ 127 w 1352"/>
                <a:gd name="T55" fmla="*/ 526 h 1388"/>
                <a:gd name="T56" fmla="*/ 105 w 1352"/>
                <a:gd name="T57" fmla="*/ 490 h 1388"/>
                <a:gd name="T58" fmla="*/ 93 w 1352"/>
                <a:gd name="T59" fmla="*/ 454 h 1388"/>
                <a:gd name="T60" fmla="*/ 102 w 1352"/>
                <a:gd name="T61" fmla="*/ 437 h 1388"/>
                <a:gd name="T62" fmla="*/ 96 w 1352"/>
                <a:gd name="T63" fmla="*/ 434 h 1388"/>
                <a:gd name="T64" fmla="*/ 48 w 1352"/>
                <a:gd name="T65" fmla="*/ 441 h 1388"/>
                <a:gd name="T66" fmla="*/ 17 w 1352"/>
                <a:gd name="T67" fmla="*/ 457 h 1388"/>
                <a:gd name="T68" fmla="*/ 5 w 1352"/>
                <a:gd name="T69" fmla="*/ 448 h 1388"/>
                <a:gd name="T70" fmla="*/ 16 w 1352"/>
                <a:gd name="T71" fmla="*/ 431 h 1388"/>
                <a:gd name="T72" fmla="*/ 7 w 1352"/>
                <a:gd name="T73" fmla="*/ 411 h 1388"/>
                <a:gd name="T74" fmla="*/ 11 w 1352"/>
                <a:gd name="T75" fmla="*/ 379 h 1388"/>
                <a:gd name="T76" fmla="*/ 30 w 1352"/>
                <a:gd name="T77" fmla="*/ 343 h 1388"/>
                <a:gd name="T78" fmla="*/ 57 w 1352"/>
                <a:gd name="T79" fmla="*/ 323 h 1388"/>
                <a:gd name="T80" fmla="*/ 76 w 1352"/>
                <a:gd name="T81" fmla="*/ 300 h 1388"/>
                <a:gd name="T82" fmla="*/ 98 w 1352"/>
                <a:gd name="T83" fmla="*/ 261 h 1388"/>
                <a:gd name="T84" fmla="*/ 106 w 1352"/>
                <a:gd name="T85" fmla="*/ 179 h 1388"/>
                <a:gd name="T86" fmla="*/ 94 w 1352"/>
                <a:gd name="T87" fmla="*/ 143 h 1388"/>
                <a:gd name="T88" fmla="*/ 63 w 1352"/>
                <a:gd name="T89" fmla="*/ 121 h 1388"/>
                <a:gd name="T90" fmla="*/ 101 w 1352"/>
                <a:gd name="T91" fmla="*/ 84 h 1388"/>
                <a:gd name="T92" fmla="*/ 156 w 1352"/>
                <a:gd name="T93" fmla="*/ 88 h 1388"/>
                <a:gd name="T94" fmla="*/ 223 w 1352"/>
                <a:gd name="T95" fmla="*/ 121 h 1388"/>
                <a:gd name="T96" fmla="*/ 340 w 1352"/>
                <a:gd name="T97" fmla="*/ 276 h 1388"/>
                <a:gd name="T98" fmla="*/ 428 w 1352"/>
                <a:gd name="T99" fmla="*/ 217 h 1388"/>
                <a:gd name="T100" fmla="*/ 458 w 1352"/>
                <a:gd name="T101" fmla="*/ 99 h 1388"/>
                <a:gd name="T102" fmla="*/ 497 w 1352"/>
                <a:gd name="T103" fmla="*/ 51 h 1388"/>
                <a:gd name="T104" fmla="*/ 577 w 1352"/>
                <a:gd name="T105" fmla="*/ 94 h 1388"/>
                <a:gd name="T106" fmla="*/ 531 w 1352"/>
                <a:gd name="T107" fmla="*/ 164 h 1388"/>
                <a:gd name="T108" fmla="*/ 480 w 1352"/>
                <a:gd name="T109" fmla="*/ 202 h 1388"/>
                <a:gd name="T110" fmla="*/ 552 w 1352"/>
                <a:gd name="T111" fmla="*/ 245 h 1388"/>
                <a:gd name="T112" fmla="*/ 559 w 1352"/>
                <a:gd name="T113" fmla="*/ 366 h 1388"/>
                <a:gd name="T114" fmla="*/ 599 w 1352"/>
                <a:gd name="T115" fmla="*/ 432 h 1388"/>
                <a:gd name="T116" fmla="*/ 676 w 1352"/>
                <a:gd name="T117" fmla="*/ 450 h 138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52"/>
                <a:gd name="T178" fmla="*/ 0 h 1388"/>
                <a:gd name="T179" fmla="*/ 1352 w 1352"/>
                <a:gd name="T180" fmla="*/ 1388 h 138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52" h="1388">
                  <a:moveTo>
                    <a:pt x="1262" y="1026"/>
                  </a:moveTo>
                  <a:lnTo>
                    <a:pt x="1230" y="998"/>
                  </a:lnTo>
                  <a:lnTo>
                    <a:pt x="1203" y="1026"/>
                  </a:lnTo>
                  <a:lnTo>
                    <a:pt x="1197" y="1028"/>
                  </a:lnTo>
                  <a:lnTo>
                    <a:pt x="1185" y="1032"/>
                  </a:lnTo>
                  <a:lnTo>
                    <a:pt x="1171" y="1039"/>
                  </a:lnTo>
                  <a:lnTo>
                    <a:pt x="1159" y="1045"/>
                  </a:lnTo>
                  <a:lnTo>
                    <a:pt x="1154" y="1049"/>
                  </a:lnTo>
                  <a:lnTo>
                    <a:pt x="1152" y="1055"/>
                  </a:lnTo>
                  <a:lnTo>
                    <a:pt x="1150" y="1067"/>
                  </a:lnTo>
                  <a:lnTo>
                    <a:pt x="1148" y="1081"/>
                  </a:lnTo>
                  <a:lnTo>
                    <a:pt x="1144" y="1093"/>
                  </a:lnTo>
                  <a:lnTo>
                    <a:pt x="1138" y="1098"/>
                  </a:lnTo>
                  <a:lnTo>
                    <a:pt x="1130" y="1102"/>
                  </a:lnTo>
                  <a:lnTo>
                    <a:pt x="1118" y="1106"/>
                  </a:lnTo>
                  <a:lnTo>
                    <a:pt x="1104" y="1114"/>
                  </a:lnTo>
                  <a:lnTo>
                    <a:pt x="1091" y="1118"/>
                  </a:lnTo>
                  <a:lnTo>
                    <a:pt x="1079" y="1122"/>
                  </a:lnTo>
                  <a:lnTo>
                    <a:pt x="1069" y="1120"/>
                  </a:lnTo>
                  <a:lnTo>
                    <a:pt x="1059" y="1114"/>
                  </a:lnTo>
                  <a:lnTo>
                    <a:pt x="1047" y="1112"/>
                  </a:lnTo>
                  <a:lnTo>
                    <a:pt x="1035" y="1112"/>
                  </a:lnTo>
                  <a:lnTo>
                    <a:pt x="1032" y="1112"/>
                  </a:lnTo>
                  <a:lnTo>
                    <a:pt x="1032" y="1116"/>
                  </a:lnTo>
                  <a:lnTo>
                    <a:pt x="1030" y="1124"/>
                  </a:lnTo>
                  <a:lnTo>
                    <a:pt x="1026" y="1136"/>
                  </a:lnTo>
                  <a:lnTo>
                    <a:pt x="1020" y="1144"/>
                  </a:lnTo>
                  <a:lnTo>
                    <a:pt x="1012" y="1148"/>
                  </a:lnTo>
                  <a:lnTo>
                    <a:pt x="1004" y="1146"/>
                  </a:lnTo>
                  <a:lnTo>
                    <a:pt x="992" y="1140"/>
                  </a:lnTo>
                  <a:lnTo>
                    <a:pt x="980" y="1130"/>
                  </a:lnTo>
                  <a:lnTo>
                    <a:pt x="969" y="1122"/>
                  </a:lnTo>
                  <a:lnTo>
                    <a:pt x="963" y="1116"/>
                  </a:lnTo>
                  <a:lnTo>
                    <a:pt x="959" y="1114"/>
                  </a:lnTo>
                  <a:lnTo>
                    <a:pt x="959" y="1116"/>
                  </a:lnTo>
                  <a:lnTo>
                    <a:pt x="959" y="1118"/>
                  </a:lnTo>
                  <a:lnTo>
                    <a:pt x="957" y="1124"/>
                  </a:lnTo>
                  <a:lnTo>
                    <a:pt x="955" y="1130"/>
                  </a:lnTo>
                  <a:lnTo>
                    <a:pt x="951" y="1134"/>
                  </a:lnTo>
                  <a:lnTo>
                    <a:pt x="949" y="1140"/>
                  </a:lnTo>
                  <a:lnTo>
                    <a:pt x="945" y="1142"/>
                  </a:lnTo>
                  <a:lnTo>
                    <a:pt x="939" y="1144"/>
                  </a:lnTo>
                  <a:lnTo>
                    <a:pt x="935" y="1142"/>
                  </a:lnTo>
                  <a:lnTo>
                    <a:pt x="931" y="1140"/>
                  </a:lnTo>
                  <a:lnTo>
                    <a:pt x="925" y="1136"/>
                  </a:lnTo>
                  <a:lnTo>
                    <a:pt x="921" y="1132"/>
                  </a:lnTo>
                  <a:lnTo>
                    <a:pt x="919" y="1128"/>
                  </a:lnTo>
                  <a:lnTo>
                    <a:pt x="917" y="1126"/>
                  </a:lnTo>
                  <a:lnTo>
                    <a:pt x="915" y="1122"/>
                  </a:lnTo>
                  <a:lnTo>
                    <a:pt x="913" y="1122"/>
                  </a:lnTo>
                  <a:lnTo>
                    <a:pt x="911" y="1126"/>
                  </a:lnTo>
                  <a:lnTo>
                    <a:pt x="906" y="1132"/>
                  </a:lnTo>
                  <a:lnTo>
                    <a:pt x="896" y="1144"/>
                  </a:lnTo>
                  <a:lnTo>
                    <a:pt x="886" y="1154"/>
                  </a:lnTo>
                  <a:lnTo>
                    <a:pt x="874" y="1159"/>
                  </a:lnTo>
                  <a:lnTo>
                    <a:pt x="864" y="1163"/>
                  </a:lnTo>
                  <a:lnTo>
                    <a:pt x="852" y="1159"/>
                  </a:lnTo>
                  <a:lnTo>
                    <a:pt x="839" y="1150"/>
                  </a:lnTo>
                  <a:lnTo>
                    <a:pt x="825" y="1138"/>
                  </a:lnTo>
                  <a:lnTo>
                    <a:pt x="809" y="1128"/>
                  </a:lnTo>
                  <a:lnTo>
                    <a:pt x="797" y="1122"/>
                  </a:lnTo>
                  <a:lnTo>
                    <a:pt x="787" y="1120"/>
                  </a:lnTo>
                  <a:lnTo>
                    <a:pt x="778" y="1130"/>
                  </a:lnTo>
                  <a:lnTo>
                    <a:pt x="766" y="1144"/>
                  </a:lnTo>
                  <a:lnTo>
                    <a:pt x="754" y="1159"/>
                  </a:lnTo>
                  <a:lnTo>
                    <a:pt x="742" y="1171"/>
                  </a:lnTo>
                  <a:lnTo>
                    <a:pt x="734" y="1179"/>
                  </a:lnTo>
                  <a:lnTo>
                    <a:pt x="724" y="1177"/>
                  </a:lnTo>
                  <a:lnTo>
                    <a:pt x="711" y="1175"/>
                  </a:lnTo>
                  <a:lnTo>
                    <a:pt x="695" y="1169"/>
                  </a:lnTo>
                  <a:lnTo>
                    <a:pt x="679" y="1165"/>
                  </a:lnTo>
                  <a:lnTo>
                    <a:pt x="667" y="1165"/>
                  </a:lnTo>
                  <a:lnTo>
                    <a:pt x="659" y="1167"/>
                  </a:lnTo>
                  <a:lnTo>
                    <a:pt x="650" y="1183"/>
                  </a:lnTo>
                  <a:lnTo>
                    <a:pt x="646" y="1209"/>
                  </a:lnTo>
                  <a:lnTo>
                    <a:pt x="648" y="1234"/>
                  </a:lnTo>
                  <a:lnTo>
                    <a:pt x="656" y="1254"/>
                  </a:lnTo>
                  <a:lnTo>
                    <a:pt x="665" y="1278"/>
                  </a:lnTo>
                  <a:lnTo>
                    <a:pt x="673" y="1299"/>
                  </a:lnTo>
                  <a:lnTo>
                    <a:pt x="675" y="1317"/>
                  </a:lnTo>
                  <a:lnTo>
                    <a:pt x="673" y="1331"/>
                  </a:lnTo>
                  <a:lnTo>
                    <a:pt x="673" y="1346"/>
                  </a:lnTo>
                  <a:lnTo>
                    <a:pt x="673" y="1362"/>
                  </a:lnTo>
                  <a:lnTo>
                    <a:pt x="667" y="1374"/>
                  </a:lnTo>
                  <a:lnTo>
                    <a:pt x="658" y="1382"/>
                  </a:lnTo>
                  <a:lnTo>
                    <a:pt x="638" y="1386"/>
                  </a:lnTo>
                  <a:lnTo>
                    <a:pt x="620" y="1388"/>
                  </a:lnTo>
                  <a:lnTo>
                    <a:pt x="604" y="1386"/>
                  </a:lnTo>
                  <a:lnTo>
                    <a:pt x="591" y="1380"/>
                  </a:lnTo>
                  <a:lnTo>
                    <a:pt x="581" y="1362"/>
                  </a:lnTo>
                  <a:lnTo>
                    <a:pt x="573" y="1343"/>
                  </a:lnTo>
                  <a:lnTo>
                    <a:pt x="571" y="1321"/>
                  </a:lnTo>
                  <a:lnTo>
                    <a:pt x="569" y="1309"/>
                  </a:lnTo>
                  <a:lnTo>
                    <a:pt x="567" y="1297"/>
                  </a:lnTo>
                  <a:lnTo>
                    <a:pt x="565" y="1287"/>
                  </a:lnTo>
                  <a:lnTo>
                    <a:pt x="559" y="1282"/>
                  </a:lnTo>
                  <a:lnTo>
                    <a:pt x="553" y="1283"/>
                  </a:lnTo>
                  <a:lnTo>
                    <a:pt x="545" y="1291"/>
                  </a:lnTo>
                  <a:lnTo>
                    <a:pt x="534" y="1303"/>
                  </a:lnTo>
                  <a:lnTo>
                    <a:pt x="518" y="1317"/>
                  </a:lnTo>
                  <a:lnTo>
                    <a:pt x="504" y="1331"/>
                  </a:lnTo>
                  <a:lnTo>
                    <a:pt x="488" y="1341"/>
                  </a:lnTo>
                  <a:lnTo>
                    <a:pt x="476" y="1343"/>
                  </a:lnTo>
                  <a:lnTo>
                    <a:pt x="465" y="1343"/>
                  </a:lnTo>
                  <a:lnTo>
                    <a:pt x="451" y="1343"/>
                  </a:lnTo>
                  <a:lnTo>
                    <a:pt x="437" y="1345"/>
                  </a:lnTo>
                  <a:lnTo>
                    <a:pt x="425" y="1343"/>
                  </a:lnTo>
                  <a:lnTo>
                    <a:pt x="415" y="1337"/>
                  </a:lnTo>
                  <a:lnTo>
                    <a:pt x="404" y="1323"/>
                  </a:lnTo>
                  <a:lnTo>
                    <a:pt x="394" y="1307"/>
                  </a:lnTo>
                  <a:lnTo>
                    <a:pt x="388" y="1287"/>
                  </a:lnTo>
                  <a:lnTo>
                    <a:pt x="386" y="1272"/>
                  </a:lnTo>
                  <a:lnTo>
                    <a:pt x="382" y="1256"/>
                  </a:lnTo>
                  <a:lnTo>
                    <a:pt x="378" y="1244"/>
                  </a:lnTo>
                  <a:lnTo>
                    <a:pt x="378" y="1240"/>
                  </a:lnTo>
                  <a:lnTo>
                    <a:pt x="372" y="1240"/>
                  </a:lnTo>
                  <a:lnTo>
                    <a:pt x="358" y="1240"/>
                  </a:lnTo>
                  <a:lnTo>
                    <a:pt x="341" y="1238"/>
                  </a:lnTo>
                  <a:lnTo>
                    <a:pt x="321" y="1236"/>
                  </a:lnTo>
                  <a:lnTo>
                    <a:pt x="303" y="1232"/>
                  </a:lnTo>
                  <a:lnTo>
                    <a:pt x="291" y="1224"/>
                  </a:lnTo>
                  <a:lnTo>
                    <a:pt x="282" y="1219"/>
                  </a:lnTo>
                  <a:lnTo>
                    <a:pt x="276" y="1213"/>
                  </a:lnTo>
                  <a:lnTo>
                    <a:pt x="270" y="1209"/>
                  </a:lnTo>
                  <a:lnTo>
                    <a:pt x="268" y="1201"/>
                  </a:lnTo>
                  <a:lnTo>
                    <a:pt x="268" y="1189"/>
                  </a:lnTo>
                  <a:lnTo>
                    <a:pt x="274" y="1171"/>
                  </a:lnTo>
                  <a:lnTo>
                    <a:pt x="280" y="1150"/>
                  </a:lnTo>
                  <a:lnTo>
                    <a:pt x="284" y="1134"/>
                  </a:lnTo>
                  <a:lnTo>
                    <a:pt x="285" y="1120"/>
                  </a:lnTo>
                  <a:lnTo>
                    <a:pt x="287" y="1110"/>
                  </a:lnTo>
                  <a:lnTo>
                    <a:pt x="291" y="1100"/>
                  </a:lnTo>
                  <a:lnTo>
                    <a:pt x="299" y="1087"/>
                  </a:lnTo>
                  <a:lnTo>
                    <a:pt x="309" y="1075"/>
                  </a:lnTo>
                  <a:lnTo>
                    <a:pt x="315" y="1065"/>
                  </a:lnTo>
                  <a:lnTo>
                    <a:pt x="311" y="1057"/>
                  </a:lnTo>
                  <a:lnTo>
                    <a:pt x="303" y="1053"/>
                  </a:lnTo>
                  <a:lnTo>
                    <a:pt x="289" y="1053"/>
                  </a:lnTo>
                  <a:lnTo>
                    <a:pt x="272" y="1053"/>
                  </a:lnTo>
                  <a:lnTo>
                    <a:pt x="254" y="1051"/>
                  </a:lnTo>
                  <a:lnTo>
                    <a:pt x="240" y="1047"/>
                  </a:lnTo>
                  <a:lnTo>
                    <a:pt x="230" y="1039"/>
                  </a:lnTo>
                  <a:lnTo>
                    <a:pt x="221" y="1020"/>
                  </a:lnTo>
                  <a:lnTo>
                    <a:pt x="217" y="1000"/>
                  </a:lnTo>
                  <a:lnTo>
                    <a:pt x="211" y="980"/>
                  </a:lnTo>
                  <a:lnTo>
                    <a:pt x="207" y="959"/>
                  </a:lnTo>
                  <a:lnTo>
                    <a:pt x="205" y="943"/>
                  </a:lnTo>
                  <a:lnTo>
                    <a:pt x="199" y="931"/>
                  </a:lnTo>
                  <a:lnTo>
                    <a:pt x="191" y="919"/>
                  </a:lnTo>
                  <a:lnTo>
                    <a:pt x="187" y="908"/>
                  </a:lnTo>
                  <a:lnTo>
                    <a:pt x="189" y="894"/>
                  </a:lnTo>
                  <a:lnTo>
                    <a:pt x="191" y="888"/>
                  </a:lnTo>
                  <a:lnTo>
                    <a:pt x="197" y="884"/>
                  </a:lnTo>
                  <a:lnTo>
                    <a:pt x="201" y="878"/>
                  </a:lnTo>
                  <a:lnTo>
                    <a:pt x="205" y="874"/>
                  </a:lnTo>
                  <a:lnTo>
                    <a:pt x="209" y="870"/>
                  </a:lnTo>
                  <a:lnTo>
                    <a:pt x="211" y="868"/>
                  </a:lnTo>
                  <a:lnTo>
                    <a:pt x="213" y="868"/>
                  </a:lnTo>
                  <a:lnTo>
                    <a:pt x="207" y="868"/>
                  </a:lnTo>
                  <a:lnTo>
                    <a:pt x="193" y="868"/>
                  </a:lnTo>
                  <a:lnTo>
                    <a:pt x="173" y="870"/>
                  </a:lnTo>
                  <a:lnTo>
                    <a:pt x="152" y="870"/>
                  </a:lnTo>
                  <a:lnTo>
                    <a:pt x="130" y="872"/>
                  </a:lnTo>
                  <a:lnTo>
                    <a:pt x="112" y="876"/>
                  </a:lnTo>
                  <a:lnTo>
                    <a:pt x="97" y="882"/>
                  </a:lnTo>
                  <a:lnTo>
                    <a:pt x="81" y="892"/>
                  </a:lnTo>
                  <a:lnTo>
                    <a:pt x="67" y="902"/>
                  </a:lnTo>
                  <a:lnTo>
                    <a:pt x="53" y="912"/>
                  </a:lnTo>
                  <a:lnTo>
                    <a:pt x="43" y="915"/>
                  </a:lnTo>
                  <a:lnTo>
                    <a:pt x="34" y="915"/>
                  </a:lnTo>
                  <a:lnTo>
                    <a:pt x="28" y="912"/>
                  </a:lnTo>
                  <a:lnTo>
                    <a:pt x="22" y="908"/>
                  </a:lnTo>
                  <a:lnTo>
                    <a:pt x="18" y="906"/>
                  </a:lnTo>
                  <a:lnTo>
                    <a:pt x="14" y="902"/>
                  </a:lnTo>
                  <a:lnTo>
                    <a:pt x="10" y="896"/>
                  </a:lnTo>
                  <a:lnTo>
                    <a:pt x="10" y="892"/>
                  </a:lnTo>
                  <a:lnTo>
                    <a:pt x="10" y="884"/>
                  </a:lnTo>
                  <a:lnTo>
                    <a:pt x="16" y="876"/>
                  </a:lnTo>
                  <a:lnTo>
                    <a:pt x="24" y="868"/>
                  </a:lnTo>
                  <a:lnTo>
                    <a:pt x="32" y="862"/>
                  </a:lnTo>
                  <a:lnTo>
                    <a:pt x="37" y="854"/>
                  </a:lnTo>
                  <a:lnTo>
                    <a:pt x="37" y="843"/>
                  </a:lnTo>
                  <a:lnTo>
                    <a:pt x="34" y="835"/>
                  </a:lnTo>
                  <a:lnTo>
                    <a:pt x="24" y="829"/>
                  </a:lnTo>
                  <a:lnTo>
                    <a:pt x="14" y="823"/>
                  </a:lnTo>
                  <a:lnTo>
                    <a:pt x="6" y="817"/>
                  </a:lnTo>
                  <a:lnTo>
                    <a:pt x="0" y="811"/>
                  </a:lnTo>
                  <a:lnTo>
                    <a:pt x="2" y="799"/>
                  </a:lnTo>
                  <a:lnTo>
                    <a:pt x="12" y="776"/>
                  </a:lnTo>
                  <a:lnTo>
                    <a:pt x="22" y="758"/>
                  </a:lnTo>
                  <a:lnTo>
                    <a:pt x="34" y="744"/>
                  </a:lnTo>
                  <a:lnTo>
                    <a:pt x="41" y="734"/>
                  </a:lnTo>
                  <a:lnTo>
                    <a:pt x="47" y="719"/>
                  </a:lnTo>
                  <a:lnTo>
                    <a:pt x="55" y="701"/>
                  </a:lnTo>
                  <a:lnTo>
                    <a:pt x="61" y="685"/>
                  </a:lnTo>
                  <a:lnTo>
                    <a:pt x="67" y="675"/>
                  </a:lnTo>
                  <a:lnTo>
                    <a:pt x="75" y="669"/>
                  </a:lnTo>
                  <a:lnTo>
                    <a:pt x="89" y="665"/>
                  </a:lnTo>
                  <a:lnTo>
                    <a:pt x="102" y="660"/>
                  </a:lnTo>
                  <a:lnTo>
                    <a:pt x="114" y="646"/>
                  </a:lnTo>
                  <a:lnTo>
                    <a:pt x="122" y="632"/>
                  </a:lnTo>
                  <a:lnTo>
                    <a:pt x="126" y="620"/>
                  </a:lnTo>
                  <a:lnTo>
                    <a:pt x="130" y="614"/>
                  </a:lnTo>
                  <a:lnTo>
                    <a:pt x="142" y="604"/>
                  </a:lnTo>
                  <a:lnTo>
                    <a:pt x="152" y="599"/>
                  </a:lnTo>
                  <a:lnTo>
                    <a:pt x="161" y="595"/>
                  </a:lnTo>
                  <a:lnTo>
                    <a:pt x="167" y="591"/>
                  </a:lnTo>
                  <a:lnTo>
                    <a:pt x="175" y="581"/>
                  </a:lnTo>
                  <a:lnTo>
                    <a:pt x="187" y="553"/>
                  </a:lnTo>
                  <a:lnTo>
                    <a:pt x="197" y="522"/>
                  </a:lnTo>
                  <a:lnTo>
                    <a:pt x="205" y="488"/>
                  </a:lnTo>
                  <a:lnTo>
                    <a:pt x="213" y="445"/>
                  </a:lnTo>
                  <a:lnTo>
                    <a:pt x="215" y="404"/>
                  </a:lnTo>
                  <a:lnTo>
                    <a:pt x="213" y="384"/>
                  </a:lnTo>
                  <a:lnTo>
                    <a:pt x="213" y="358"/>
                  </a:lnTo>
                  <a:lnTo>
                    <a:pt x="213" y="333"/>
                  </a:lnTo>
                  <a:lnTo>
                    <a:pt x="211" y="309"/>
                  </a:lnTo>
                  <a:lnTo>
                    <a:pt x="209" y="295"/>
                  </a:lnTo>
                  <a:lnTo>
                    <a:pt x="201" y="288"/>
                  </a:lnTo>
                  <a:lnTo>
                    <a:pt x="189" y="286"/>
                  </a:lnTo>
                  <a:lnTo>
                    <a:pt x="173" y="284"/>
                  </a:lnTo>
                  <a:lnTo>
                    <a:pt x="159" y="280"/>
                  </a:lnTo>
                  <a:lnTo>
                    <a:pt x="146" y="274"/>
                  </a:lnTo>
                  <a:lnTo>
                    <a:pt x="134" y="260"/>
                  </a:lnTo>
                  <a:lnTo>
                    <a:pt x="126" y="242"/>
                  </a:lnTo>
                  <a:lnTo>
                    <a:pt x="122" y="225"/>
                  </a:lnTo>
                  <a:lnTo>
                    <a:pt x="124" y="181"/>
                  </a:lnTo>
                  <a:lnTo>
                    <a:pt x="144" y="162"/>
                  </a:lnTo>
                  <a:lnTo>
                    <a:pt x="169" y="183"/>
                  </a:lnTo>
                  <a:lnTo>
                    <a:pt x="203" y="168"/>
                  </a:lnTo>
                  <a:lnTo>
                    <a:pt x="199" y="114"/>
                  </a:lnTo>
                  <a:lnTo>
                    <a:pt x="228" y="20"/>
                  </a:lnTo>
                  <a:lnTo>
                    <a:pt x="266" y="0"/>
                  </a:lnTo>
                  <a:lnTo>
                    <a:pt x="278" y="116"/>
                  </a:lnTo>
                  <a:lnTo>
                    <a:pt x="311" y="177"/>
                  </a:lnTo>
                  <a:lnTo>
                    <a:pt x="354" y="170"/>
                  </a:lnTo>
                  <a:lnTo>
                    <a:pt x="400" y="118"/>
                  </a:lnTo>
                  <a:lnTo>
                    <a:pt x="429" y="156"/>
                  </a:lnTo>
                  <a:lnTo>
                    <a:pt x="411" y="191"/>
                  </a:lnTo>
                  <a:lnTo>
                    <a:pt x="447" y="242"/>
                  </a:lnTo>
                  <a:lnTo>
                    <a:pt x="496" y="244"/>
                  </a:lnTo>
                  <a:lnTo>
                    <a:pt x="551" y="329"/>
                  </a:lnTo>
                  <a:lnTo>
                    <a:pt x="614" y="439"/>
                  </a:lnTo>
                  <a:lnTo>
                    <a:pt x="646" y="516"/>
                  </a:lnTo>
                  <a:lnTo>
                    <a:pt x="681" y="551"/>
                  </a:lnTo>
                  <a:lnTo>
                    <a:pt x="721" y="543"/>
                  </a:lnTo>
                  <a:lnTo>
                    <a:pt x="793" y="494"/>
                  </a:lnTo>
                  <a:lnTo>
                    <a:pt x="803" y="518"/>
                  </a:lnTo>
                  <a:lnTo>
                    <a:pt x="852" y="492"/>
                  </a:lnTo>
                  <a:lnTo>
                    <a:pt x="856" y="435"/>
                  </a:lnTo>
                  <a:lnTo>
                    <a:pt x="831" y="402"/>
                  </a:lnTo>
                  <a:lnTo>
                    <a:pt x="831" y="335"/>
                  </a:lnTo>
                  <a:lnTo>
                    <a:pt x="868" y="315"/>
                  </a:lnTo>
                  <a:lnTo>
                    <a:pt x="925" y="244"/>
                  </a:lnTo>
                  <a:lnTo>
                    <a:pt x="917" y="199"/>
                  </a:lnTo>
                  <a:lnTo>
                    <a:pt x="941" y="171"/>
                  </a:lnTo>
                  <a:lnTo>
                    <a:pt x="976" y="171"/>
                  </a:lnTo>
                  <a:lnTo>
                    <a:pt x="980" y="148"/>
                  </a:lnTo>
                  <a:lnTo>
                    <a:pt x="967" y="120"/>
                  </a:lnTo>
                  <a:lnTo>
                    <a:pt x="994" y="103"/>
                  </a:lnTo>
                  <a:lnTo>
                    <a:pt x="1043" y="108"/>
                  </a:lnTo>
                  <a:lnTo>
                    <a:pt x="1043" y="162"/>
                  </a:lnTo>
                  <a:lnTo>
                    <a:pt x="1065" y="232"/>
                  </a:lnTo>
                  <a:lnTo>
                    <a:pt x="1128" y="227"/>
                  </a:lnTo>
                  <a:lnTo>
                    <a:pt x="1154" y="189"/>
                  </a:lnTo>
                  <a:lnTo>
                    <a:pt x="1187" y="211"/>
                  </a:lnTo>
                  <a:lnTo>
                    <a:pt x="1193" y="252"/>
                  </a:lnTo>
                  <a:lnTo>
                    <a:pt x="1177" y="315"/>
                  </a:lnTo>
                  <a:lnTo>
                    <a:pt x="1126" y="329"/>
                  </a:lnTo>
                  <a:lnTo>
                    <a:pt x="1061" y="327"/>
                  </a:lnTo>
                  <a:lnTo>
                    <a:pt x="1047" y="311"/>
                  </a:lnTo>
                  <a:lnTo>
                    <a:pt x="1024" y="337"/>
                  </a:lnTo>
                  <a:lnTo>
                    <a:pt x="994" y="315"/>
                  </a:lnTo>
                  <a:lnTo>
                    <a:pt x="939" y="376"/>
                  </a:lnTo>
                  <a:lnTo>
                    <a:pt x="961" y="404"/>
                  </a:lnTo>
                  <a:lnTo>
                    <a:pt x="965" y="459"/>
                  </a:lnTo>
                  <a:lnTo>
                    <a:pt x="1006" y="471"/>
                  </a:lnTo>
                  <a:lnTo>
                    <a:pt x="1051" y="449"/>
                  </a:lnTo>
                  <a:lnTo>
                    <a:pt x="1069" y="445"/>
                  </a:lnTo>
                  <a:lnTo>
                    <a:pt x="1104" y="490"/>
                  </a:lnTo>
                  <a:lnTo>
                    <a:pt x="1075" y="561"/>
                  </a:lnTo>
                  <a:lnTo>
                    <a:pt x="1053" y="614"/>
                  </a:lnTo>
                  <a:lnTo>
                    <a:pt x="1075" y="658"/>
                  </a:lnTo>
                  <a:lnTo>
                    <a:pt x="1116" y="677"/>
                  </a:lnTo>
                  <a:lnTo>
                    <a:pt x="1118" y="732"/>
                  </a:lnTo>
                  <a:lnTo>
                    <a:pt x="1081" y="782"/>
                  </a:lnTo>
                  <a:lnTo>
                    <a:pt x="1112" y="837"/>
                  </a:lnTo>
                  <a:lnTo>
                    <a:pt x="1138" y="819"/>
                  </a:lnTo>
                  <a:lnTo>
                    <a:pt x="1187" y="823"/>
                  </a:lnTo>
                  <a:lnTo>
                    <a:pt x="1197" y="864"/>
                  </a:lnTo>
                  <a:lnTo>
                    <a:pt x="1228" y="884"/>
                  </a:lnTo>
                  <a:lnTo>
                    <a:pt x="1262" y="864"/>
                  </a:lnTo>
                  <a:lnTo>
                    <a:pt x="1293" y="888"/>
                  </a:lnTo>
                  <a:lnTo>
                    <a:pt x="1329" y="872"/>
                  </a:lnTo>
                  <a:lnTo>
                    <a:pt x="1352" y="900"/>
                  </a:lnTo>
                  <a:lnTo>
                    <a:pt x="1343" y="973"/>
                  </a:lnTo>
                  <a:lnTo>
                    <a:pt x="1291" y="986"/>
                  </a:lnTo>
                  <a:lnTo>
                    <a:pt x="1262" y="1026"/>
                  </a:lnTo>
                </a:path>
              </a:pathLst>
            </a:custGeom>
            <a:solidFill>
              <a:srgbClr val="00000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68" name="Freeform 16"/>
            <p:cNvSpPr>
              <a:spLocks/>
            </p:cNvSpPr>
            <p:nvPr/>
          </p:nvSpPr>
          <p:spPr bwMode="gray">
            <a:xfrm>
              <a:off x="2755" y="3269"/>
              <a:ext cx="596" cy="432"/>
            </a:xfrm>
            <a:custGeom>
              <a:avLst/>
              <a:gdLst>
                <a:gd name="T0" fmla="*/ 418 w 1191"/>
                <a:gd name="T1" fmla="*/ 426 h 864"/>
                <a:gd name="T2" fmla="*/ 404 w 1191"/>
                <a:gd name="T3" fmla="*/ 430 h 864"/>
                <a:gd name="T4" fmla="*/ 389 w 1191"/>
                <a:gd name="T5" fmla="*/ 428 h 864"/>
                <a:gd name="T6" fmla="*/ 372 w 1191"/>
                <a:gd name="T7" fmla="*/ 419 h 864"/>
                <a:gd name="T8" fmla="*/ 359 w 1191"/>
                <a:gd name="T9" fmla="*/ 419 h 864"/>
                <a:gd name="T10" fmla="*/ 347 w 1191"/>
                <a:gd name="T11" fmla="*/ 406 h 864"/>
                <a:gd name="T12" fmla="*/ 337 w 1191"/>
                <a:gd name="T13" fmla="*/ 400 h 864"/>
                <a:gd name="T14" fmla="*/ 326 w 1191"/>
                <a:gd name="T15" fmla="*/ 420 h 864"/>
                <a:gd name="T16" fmla="*/ 310 w 1191"/>
                <a:gd name="T17" fmla="*/ 428 h 864"/>
                <a:gd name="T18" fmla="*/ 291 w 1191"/>
                <a:gd name="T19" fmla="*/ 431 h 864"/>
                <a:gd name="T20" fmla="*/ 280 w 1191"/>
                <a:gd name="T21" fmla="*/ 422 h 864"/>
                <a:gd name="T22" fmla="*/ 265 w 1191"/>
                <a:gd name="T23" fmla="*/ 425 h 864"/>
                <a:gd name="T24" fmla="*/ 246 w 1191"/>
                <a:gd name="T25" fmla="*/ 425 h 864"/>
                <a:gd name="T26" fmla="*/ 223 w 1191"/>
                <a:gd name="T27" fmla="*/ 411 h 864"/>
                <a:gd name="T28" fmla="*/ 202 w 1191"/>
                <a:gd name="T29" fmla="*/ 396 h 864"/>
                <a:gd name="T30" fmla="*/ 185 w 1191"/>
                <a:gd name="T31" fmla="*/ 377 h 864"/>
                <a:gd name="T32" fmla="*/ 175 w 1191"/>
                <a:gd name="T33" fmla="*/ 352 h 864"/>
                <a:gd name="T34" fmla="*/ 182 w 1191"/>
                <a:gd name="T35" fmla="*/ 342 h 864"/>
                <a:gd name="T36" fmla="*/ 188 w 1191"/>
                <a:gd name="T37" fmla="*/ 339 h 864"/>
                <a:gd name="T38" fmla="*/ 191 w 1191"/>
                <a:gd name="T39" fmla="*/ 333 h 864"/>
                <a:gd name="T40" fmla="*/ 174 w 1191"/>
                <a:gd name="T41" fmla="*/ 319 h 864"/>
                <a:gd name="T42" fmla="*/ 158 w 1191"/>
                <a:gd name="T43" fmla="*/ 322 h 864"/>
                <a:gd name="T44" fmla="*/ 148 w 1191"/>
                <a:gd name="T45" fmla="*/ 325 h 864"/>
                <a:gd name="T46" fmla="*/ 131 w 1191"/>
                <a:gd name="T47" fmla="*/ 315 h 864"/>
                <a:gd name="T48" fmla="*/ 119 w 1191"/>
                <a:gd name="T49" fmla="*/ 322 h 864"/>
                <a:gd name="T50" fmla="*/ 104 w 1191"/>
                <a:gd name="T51" fmla="*/ 312 h 864"/>
                <a:gd name="T52" fmla="*/ 91 w 1191"/>
                <a:gd name="T53" fmla="*/ 303 h 864"/>
                <a:gd name="T54" fmla="*/ 131 w 1191"/>
                <a:gd name="T55" fmla="*/ 270 h 864"/>
                <a:gd name="T56" fmla="*/ 106 w 1191"/>
                <a:gd name="T57" fmla="*/ 227 h 864"/>
                <a:gd name="T58" fmla="*/ 58 w 1191"/>
                <a:gd name="T59" fmla="*/ 216 h 864"/>
                <a:gd name="T60" fmla="*/ 16 w 1191"/>
                <a:gd name="T61" fmla="*/ 202 h 864"/>
                <a:gd name="T62" fmla="*/ 52 w 1191"/>
                <a:gd name="T63" fmla="*/ 148 h 864"/>
                <a:gd name="T64" fmla="*/ 125 w 1191"/>
                <a:gd name="T65" fmla="*/ 168 h 864"/>
                <a:gd name="T66" fmla="*/ 154 w 1191"/>
                <a:gd name="T67" fmla="*/ 139 h 864"/>
                <a:gd name="T68" fmla="*/ 199 w 1191"/>
                <a:gd name="T69" fmla="*/ 104 h 864"/>
                <a:gd name="T70" fmla="*/ 248 w 1191"/>
                <a:gd name="T71" fmla="*/ 112 h 864"/>
                <a:gd name="T72" fmla="*/ 288 w 1191"/>
                <a:gd name="T73" fmla="*/ 95 h 864"/>
                <a:gd name="T74" fmla="*/ 330 w 1191"/>
                <a:gd name="T75" fmla="*/ 80 h 864"/>
                <a:gd name="T76" fmla="*/ 364 w 1191"/>
                <a:gd name="T77" fmla="*/ 54 h 864"/>
                <a:gd name="T78" fmla="*/ 399 w 1191"/>
                <a:gd name="T79" fmla="*/ 37 h 864"/>
                <a:gd name="T80" fmla="*/ 434 w 1191"/>
                <a:gd name="T81" fmla="*/ 18 h 864"/>
                <a:gd name="T82" fmla="*/ 487 w 1191"/>
                <a:gd name="T83" fmla="*/ 9 h 864"/>
                <a:gd name="T84" fmla="*/ 520 w 1191"/>
                <a:gd name="T85" fmla="*/ 35 h 864"/>
                <a:gd name="T86" fmla="*/ 503 w 1191"/>
                <a:gd name="T87" fmla="*/ 108 h 864"/>
                <a:gd name="T88" fmla="*/ 548 w 1191"/>
                <a:gd name="T89" fmla="*/ 142 h 864"/>
                <a:gd name="T90" fmla="*/ 596 w 1191"/>
                <a:gd name="T91" fmla="*/ 161 h 864"/>
                <a:gd name="T92" fmla="*/ 564 w 1191"/>
                <a:gd name="T93" fmla="*/ 216 h 864"/>
                <a:gd name="T94" fmla="*/ 520 w 1191"/>
                <a:gd name="T95" fmla="*/ 321 h 864"/>
                <a:gd name="T96" fmla="*/ 495 w 1191"/>
                <a:gd name="T97" fmla="*/ 364 h 864"/>
                <a:gd name="T98" fmla="*/ 450 w 1191"/>
                <a:gd name="T99" fmla="*/ 394 h 86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1"/>
                <a:gd name="T151" fmla="*/ 0 h 864"/>
                <a:gd name="T152" fmla="*/ 1191 w 1191"/>
                <a:gd name="T153" fmla="*/ 864 h 86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1" h="864">
                  <a:moveTo>
                    <a:pt x="866" y="835"/>
                  </a:moveTo>
                  <a:lnTo>
                    <a:pt x="834" y="815"/>
                  </a:lnTo>
                  <a:lnTo>
                    <a:pt x="836" y="852"/>
                  </a:lnTo>
                  <a:lnTo>
                    <a:pt x="832" y="852"/>
                  </a:lnTo>
                  <a:lnTo>
                    <a:pt x="821" y="856"/>
                  </a:lnTo>
                  <a:lnTo>
                    <a:pt x="807" y="860"/>
                  </a:lnTo>
                  <a:lnTo>
                    <a:pt x="793" y="864"/>
                  </a:lnTo>
                  <a:lnTo>
                    <a:pt x="783" y="862"/>
                  </a:lnTo>
                  <a:lnTo>
                    <a:pt x="777" y="856"/>
                  </a:lnTo>
                  <a:lnTo>
                    <a:pt x="767" y="849"/>
                  </a:lnTo>
                  <a:lnTo>
                    <a:pt x="758" y="841"/>
                  </a:lnTo>
                  <a:lnTo>
                    <a:pt x="744" y="837"/>
                  </a:lnTo>
                  <a:lnTo>
                    <a:pt x="734" y="837"/>
                  </a:lnTo>
                  <a:lnTo>
                    <a:pt x="726" y="837"/>
                  </a:lnTo>
                  <a:lnTo>
                    <a:pt x="718" y="837"/>
                  </a:lnTo>
                  <a:lnTo>
                    <a:pt x="708" y="831"/>
                  </a:lnTo>
                  <a:lnTo>
                    <a:pt x="701" y="821"/>
                  </a:lnTo>
                  <a:lnTo>
                    <a:pt x="693" y="811"/>
                  </a:lnTo>
                  <a:lnTo>
                    <a:pt x="687" y="801"/>
                  </a:lnTo>
                  <a:lnTo>
                    <a:pt x="681" y="797"/>
                  </a:lnTo>
                  <a:lnTo>
                    <a:pt x="673" y="799"/>
                  </a:lnTo>
                  <a:lnTo>
                    <a:pt x="665" y="811"/>
                  </a:lnTo>
                  <a:lnTo>
                    <a:pt x="657" y="825"/>
                  </a:lnTo>
                  <a:lnTo>
                    <a:pt x="651" y="839"/>
                  </a:lnTo>
                  <a:lnTo>
                    <a:pt x="641" y="847"/>
                  </a:lnTo>
                  <a:lnTo>
                    <a:pt x="632" y="850"/>
                  </a:lnTo>
                  <a:lnTo>
                    <a:pt x="620" y="856"/>
                  </a:lnTo>
                  <a:lnTo>
                    <a:pt x="606" y="860"/>
                  </a:lnTo>
                  <a:lnTo>
                    <a:pt x="592" y="862"/>
                  </a:lnTo>
                  <a:lnTo>
                    <a:pt x="582" y="862"/>
                  </a:lnTo>
                  <a:lnTo>
                    <a:pt x="575" y="854"/>
                  </a:lnTo>
                  <a:lnTo>
                    <a:pt x="569" y="849"/>
                  </a:lnTo>
                  <a:lnTo>
                    <a:pt x="559" y="843"/>
                  </a:lnTo>
                  <a:lnTo>
                    <a:pt x="549" y="843"/>
                  </a:lnTo>
                  <a:lnTo>
                    <a:pt x="539" y="845"/>
                  </a:lnTo>
                  <a:lnTo>
                    <a:pt x="529" y="850"/>
                  </a:lnTo>
                  <a:lnTo>
                    <a:pt x="519" y="854"/>
                  </a:lnTo>
                  <a:lnTo>
                    <a:pt x="508" y="854"/>
                  </a:lnTo>
                  <a:lnTo>
                    <a:pt x="492" y="849"/>
                  </a:lnTo>
                  <a:lnTo>
                    <a:pt x="474" y="837"/>
                  </a:lnTo>
                  <a:lnTo>
                    <a:pt x="458" y="829"/>
                  </a:lnTo>
                  <a:lnTo>
                    <a:pt x="445" y="821"/>
                  </a:lnTo>
                  <a:lnTo>
                    <a:pt x="431" y="811"/>
                  </a:lnTo>
                  <a:lnTo>
                    <a:pt x="417" y="799"/>
                  </a:lnTo>
                  <a:lnTo>
                    <a:pt x="403" y="791"/>
                  </a:lnTo>
                  <a:lnTo>
                    <a:pt x="389" y="784"/>
                  </a:lnTo>
                  <a:lnTo>
                    <a:pt x="382" y="776"/>
                  </a:lnTo>
                  <a:lnTo>
                    <a:pt x="370" y="754"/>
                  </a:lnTo>
                  <a:lnTo>
                    <a:pt x="358" y="732"/>
                  </a:lnTo>
                  <a:lnTo>
                    <a:pt x="352" y="717"/>
                  </a:lnTo>
                  <a:lnTo>
                    <a:pt x="350" y="703"/>
                  </a:lnTo>
                  <a:lnTo>
                    <a:pt x="354" y="691"/>
                  </a:lnTo>
                  <a:lnTo>
                    <a:pt x="358" y="685"/>
                  </a:lnTo>
                  <a:lnTo>
                    <a:pt x="364" y="683"/>
                  </a:lnTo>
                  <a:lnTo>
                    <a:pt x="368" y="681"/>
                  </a:lnTo>
                  <a:lnTo>
                    <a:pt x="372" y="679"/>
                  </a:lnTo>
                  <a:lnTo>
                    <a:pt x="376" y="677"/>
                  </a:lnTo>
                  <a:lnTo>
                    <a:pt x="380" y="673"/>
                  </a:lnTo>
                  <a:lnTo>
                    <a:pt x="382" y="671"/>
                  </a:lnTo>
                  <a:lnTo>
                    <a:pt x="382" y="665"/>
                  </a:lnTo>
                  <a:lnTo>
                    <a:pt x="376" y="654"/>
                  </a:lnTo>
                  <a:lnTo>
                    <a:pt x="364" y="646"/>
                  </a:lnTo>
                  <a:lnTo>
                    <a:pt x="348" y="638"/>
                  </a:lnTo>
                  <a:lnTo>
                    <a:pt x="332" y="636"/>
                  </a:lnTo>
                  <a:lnTo>
                    <a:pt x="323" y="638"/>
                  </a:lnTo>
                  <a:lnTo>
                    <a:pt x="315" y="644"/>
                  </a:lnTo>
                  <a:lnTo>
                    <a:pt x="307" y="650"/>
                  </a:lnTo>
                  <a:lnTo>
                    <a:pt x="301" y="652"/>
                  </a:lnTo>
                  <a:lnTo>
                    <a:pt x="295" y="650"/>
                  </a:lnTo>
                  <a:lnTo>
                    <a:pt x="283" y="636"/>
                  </a:lnTo>
                  <a:lnTo>
                    <a:pt x="273" y="630"/>
                  </a:lnTo>
                  <a:lnTo>
                    <a:pt x="262" y="630"/>
                  </a:lnTo>
                  <a:lnTo>
                    <a:pt x="254" y="636"/>
                  </a:lnTo>
                  <a:lnTo>
                    <a:pt x="246" y="642"/>
                  </a:lnTo>
                  <a:lnTo>
                    <a:pt x="238" y="644"/>
                  </a:lnTo>
                  <a:lnTo>
                    <a:pt x="230" y="640"/>
                  </a:lnTo>
                  <a:lnTo>
                    <a:pt x="220" y="632"/>
                  </a:lnTo>
                  <a:lnTo>
                    <a:pt x="208" y="624"/>
                  </a:lnTo>
                  <a:lnTo>
                    <a:pt x="195" y="614"/>
                  </a:lnTo>
                  <a:lnTo>
                    <a:pt x="185" y="608"/>
                  </a:lnTo>
                  <a:lnTo>
                    <a:pt x="181" y="606"/>
                  </a:lnTo>
                  <a:lnTo>
                    <a:pt x="181" y="593"/>
                  </a:lnTo>
                  <a:lnTo>
                    <a:pt x="210" y="553"/>
                  </a:lnTo>
                  <a:lnTo>
                    <a:pt x="262" y="540"/>
                  </a:lnTo>
                  <a:lnTo>
                    <a:pt x="271" y="467"/>
                  </a:lnTo>
                  <a:lnTo>
                    <a:pt x="248" y="439"/>
                  </a:lnTo>
                  <a:lnTo>
                    <a:pt x="212" y="455"/>
                  </a:lnTo>
                  <a:lnTo>
                    <a:pt x="179" y="435"/>
                  </a:lnTo>
                  <a:lnTo>
                    <a:pt x="147" y="451"/>
                  </a:lnTo>
                  <a:lnTo>
                    <a:pt x="116" y="431"/>
                  </a:lnTo>
                  <a:lnTo>
                    <a:pt x="106" y="390"/>
                  </a:lnTo>
                  <a:lnTo>
                    <a:pt x="57" y="386"/>
                  </a:lnTo>
                  <a:lnTo>
                    <a:pt x="31" y="404"/>
                  </a:lnTo>
                  <a:lnTo>
                    <a:pt x="0" y="349"/>
                  </a:lnTo>
                  <a:lnTo>
                    <a:pt x="51" y="347"/>
                  </a:lnTo>
                  <a:lnTo>
                    <a:pt x="104" y="295"/>
                  </a:lnTo>
                  <a:lnTo>
                    <a:pt x="139" y="292"/>
                  </a:lnTo>
                  <a:lnTo>
                    <a:pt x="195" y="327"/>
                  </a:lnTo>
                  <a:lnTo>
                    <a:pt x="250" y="335"/>
                  </a:lnTo>
                  <a:lnTo>
                    <a:pt x="275" y="309"/>
                  </a:lnTo>
                  <a:lnTo>
                    <a:pt x="279" y="288"/>
                  </a:lnTo>
                  <a:lnTo>
                    <a:pt x="307" y="278"/>
                  </a:lnTo>
                  <a:lnTo>
                    <a:pt x="338" y="248"/>
                  </a:lnTo>
                  <a:lnTo>
                    <a:pt x="386" y="238"/>
                  </a:lnTo>
                  <a:lnTo>
                    <a:pt x="397" y="207"/>
                  </a:lnTo>
                  <a:lnTo>
                    <a:pt x="437" y="181"/>
                  </a:lnTo>
                  <a:lnTo>
                    <a:pt x="458" y="223"/>
                  </a:lnTo>
                  <a:lnTo>
                    <a:pt x="496" y="225"/>
                  </a:lnTo>
                  <a:lnTo>
                    <a:pt x="521" y="248"/>
                  </a:lnTo>
                  <a:lnTo>
                    <a:pt x="567" y="227"/>
                  </a:lnTo>
                  <a:lnTo>
                    <a:pt x="575" y="189"/>
                  </a:lnTo>
                  <a:lnTo>
                    <a:pt x="604" y="173"/>
                  </a:lnTo>
                  <a:lnTo>
                    <a:pt x="641" y="193"/>
                  </a:lnTo>
                  <a:lnTo>
                    <a:pt x="659" y="160"/>
                  </a:lnTo>
                  <a:lnTo>
                    <a:pt x="695" y="160"/>
                  </a:lnTo>
                  <a:lnTo>
                    <a:pt x="693" y="120"/>
                  </a:lnTo>
                  <a:lnTo>
                    <a:pt x="728" y="108"/>
                  </a:lnTo>
                  <a:lnTo>
                    <a:pt x="740" y="122"/>
                  </a:lnTo>
                  <a:lnTo>
                    <a:pt x="765" y="71"/>
                  </a:lnTo>
                  <a:lnTo>
                    <a:pt x="797" y="73"/>
                  </a:lnTo>
                  <a:lnTo>
                    <a:pt x="825" y="77"/>
                  </a:lnTo>
                  <a:lnTo>
                    <a:pt x="840" y="30"/>
                  </a:lnTo>
                  <a:lnTo>
                    <a:pt x="868" y="36"/>
                  </a:lnTo>
                  <a:lnTo>
                    <a:pt x="891" y="63"/>
                  </a:lnTo>
                  <a:lnTo>
                    <a:pt x="933" y="6"/>
                  </a:lnTo>
                  <a:lnTo>
                    <a:pt x="974" y="18"/>
                  </a:lnTo>
                  <a:lnTo>
                    <a:pt x="1006" y="0"/>
                  </a:lnTo>
                  <a:lnTo>
                    <a:pt x="1039" y="10"/>
                  </a:lnTo>
                  <a:lnTo>
                    <a:pt x="1039" y="69"/>
                  </a:lnTo>
                  <a:lnTo>
                    <a:pt x="1065" y="89"/>
                  </a:lnTo>
                  <a:lnTo>
                    <a:pt x="1059" y="154"/>
                  </a:lnTo>
                  <a:lnTo>
                    <a:pt x="1006" y="215"/>
                  </a:lnTo>
                  <a:lnTo>
                    <a:pt x="1080" y="209"/>
                  </a:lnTo>
                  <a:lnTo>
                    <a:pt x="1096" y="234"/>
                  </a:lnTo>
                  <a:lnTo>
                    <a:pt x="1096" y="284"/>
                  </a:lnTo>
                  <a:lnTo>
                    <a:pt x="1134" y="258"/>
                  </a:lnTo>
                  <a:lnTo>
                    <a:pt x="1169" y="258"/>
                  </a:lnTo>
                  <a:lnTo>
                    <a:pt x="1191" y="321"/>
                  </a:lnTo>
                  <a:lnTo>
                    <a:pt x="1163" y="351"/>
                  </a:lnTo>
                  <a:lnTo>
                    <a:pt x="1167" y="408"/>
                  </a:lnTo>
                  <a:lnTo>
                    <a:pt x="1128" y="431"/>
                  </a:lnTo>
                  <a:lnTo>
                    <a:pt x="1104" y="504"/>
                  </a:lnTo>
                  <a:lnTo>
                    <a:pt x="1110" y="579"/>
                  </a:lnTo>
                  <a:lnTo>
                    <a:pt x="1039" y="642"/>
                  </a:lnTo>
                  <a:lnTo>
                    <a:pt x="1013" y="654"/>
                  </a:lnTo>
                  <a:lnTo>
                    <a:pt x="1013" y="713"/>
                  </a:lnTo>
                  <a:lnTo>
                    <a:pt x="990" y="728"/>
                  </a:lnTo>
                  <a:lnTo>
                    <a:pt x="943" y="738"/>
                  </a:lnTo>
                  <a:lnTo>
                    <a:pt x="937" y="776"/>
                  </a:lnTo>
                  <a:lnTo>
                    <a:pt x="899" y="788"/>
                  </a:lnTo>
                  <a:lnTo>
                    <a:pt x="866" y="83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69" name="Freeform 17"/>
            <p:cNvSpPr>
              <a:spLocks/>
            </p:cNvSpPr>
            <p:nvPr/>
          </p:nvSpPr>
          <p:spPr bwMode="gray">
            <a:xfrm>
              <a:off x="2755" y="3269"/>
              <a:ext cx="596" cy="432"/>
            </a:xfrm>
            <a:custGeom>
              <a:avLst/>
              <a:gdLst>
                <a:gd name="T0" fmla="*/ 418 w 1191"/>
                <a:gd name="T1" fmla="*/ 426 h 864"/>
                <a:gd name="T2" fmla="*/ 404 w 1191"/>
                <a:gd name="T3" fmla="*/ 430 h 864"/>
                <a:gd name="T4" fmla="*/ 389 w 1191"/>
                <a:gd name="T5" fmla="*/ 428 h 864"/>
                <a:gd name="T6" fmla="*/ 372 w 1191"/>
                <a:gd name="T7" fmla="*/ 419 h 864"/>
                <a:gd name="T8" fmla="*/ 359 w 1191"/>
                <a:gd name="T9" fmla="*/ 419 h 864"/>
                <a:gd name="T10" fmla="*/ 347 w 1191"/>
                <a:gd name="T11" fmla="*/ 406 h 864"/>
                <a:gd name="T12" fmla="*/ 337 w 1191"/>
                <a:gd name="T13" fmla="*/ 400 h 864"/>
                <a:gd name="T14" fmla="*/ 326 w 1191"/>
                <a:gd name="T15" fmla="*/ 420 h 864"/>
                <a:gd name="T16" fmla="*/ 310 w 1191"/>
                <a:gd name="T17" fmla="*/ 428 h 864"/>
                <a:gd name="T18" fmla="*/ 291 w 1191"/>
                <a:gd name="T19" fmla="*/ 431 h 864"/>
                <a:gd name="T20" fmla="*/ 280 w 1191"/>
                <a:gd name="T21" fmla="*/ 422 h 864"/>
                <a:gd name="T22" fmla="*/ 265 w 1191"/>
                <a:gd name="T23" fmla="*/ 425 h 864"/>
                <a:gd name="T24" fmla="*/ 246 w 1191"/>
                <a:gd name="T25" fmla="*/ 425 h 864"/>
                <a:gd name="T26" fmla="*/ 223 w 1191"/>
                <a:gd name="T27" fmla="*/ 411 h 864"/>
                <a:gd name="T28" fmla="*/ 202 w 1191"/>
                <a:gd name="T29" fmla="*/ 396 h 864"/>
                <a:gd name="T30" fmla="*/ 185 w 1191"/>
                <a:gd name="T31" fmla="*/ 377 h 864"/>
                <a:gd name="T32" fmla="*/ 175 w 1191"/>
                <a:gd name="T33" fmla="*/ 352 h 864"/>
                <a:gd name="T34" fmla="*/ 182 w 1191"/>
                <a:gd name="T35" fmla="*/ 342 h 864"/>
                <a:gd name="T36" fmla="*/ 188 w 1191"/>
                <a:gd name="T37" fmla="*/ 339 h 864"/>
                <a:gd name="T38" fmla="*/ 191 w 1191"/>
                <a:gd name="T39" fmla="*/ 333 h 864"/>
                <a:gd name="T40" fmla="*/ 174 w 1191"/>
                <a:gd name="T41" fmla="*/ 319 h 864"/>
                <a:gd name="T42" fmla="*/ 158 w 1191"/>
                <a:gd name="T43" fmla="*/ 322 h 864"/>
                <a:gd name="T44" fmla="*/ 148 w 1191"/>
                <a:gd name="T45" fmla="*/ 325 h 864"/>
                <a:gd name="T46" fmla="*/ 131 w 1191"/>
                <a:gd name="T47" fmla="*/ 315 h 864"/>
                <a:gd name="T48" fmla="*/ 119 w 1191"/>
                <a:gd name="T49" fmla="*/ 322 h 864"/>
                <a:gd name="T50" fmla="*/ 104 w 1191"/>
                <a:gd name="T51" fmla="*/ 312 h 864"/>
                <a:gd name="T52" fmla="*/ 91 w 1191"/>
                <a:gd name="T53" fmla="*/ 303 h 864"/>
                <a:gd name="T54" fmla="*/ 131 w 1191"/>
                <a:gd name="T55" fmla="*/ 270 h 864"/>
                <a:gd name="T56" fmla="*/ 106 w 1191"/>
                <a:gd name="T57" fmla="*/ 227 h 864"/>
                <a:gd name="T58" fmla="*/ 58 w 1191"/>
                <a:gd name="T59" fmla="*/ 216 h 864"/>
                <a:gd name="T60" fmla="*/ 16 w 1191"/>
                <a:gd name="T61" fmla="*/ 202 h 864"/>
                <a:gd name="T62" fmla="*/ 52 w 1191"/>
                <a:gd name="T63" fmla="*/ 148 h 864"/>
                <a:gd name="T64" fmla="*/ 125 w 1191"/>
                <a:gd name="T65" fmla="*/ 168 h 864"/>
                <a:gd name="T66" fmla="*/ 154 w 1191"/>
                <a:gd name="T67" fmla="*/ 139 h 864"/>
                <a:gd name="T68" fmla="*/ 199 w 1191"/>
                <a:gd name="T69" fmla="*/ 104 h 864"/>
                <a:gd name="T70" fmla="*/ 248 w 1191"/>
                <a:gd name="T71" fmla="*/ 112 h 864"/>
                <a:gd name="T72" fmla="*/ 288 w 1191"/>
                <a:gd name="T73" fmla="*/ 95 h 864"/>
                <a:gd name="T74" fmla="*/ 330 w 1191"/>
                <a:gd name="T75" fmla="*/ 80 h 864"/>
                <a:gd name="T76" fmla="*/ 364 w 1191"/>
                <a:gd name="T77" fmla="*/ 54 h 864"/>
                <a:gd name="T78" fmla="*/ 399 w 1191"/>
                <a:gd name="T79" fmla="*/ 37 h 864"/>
                <a:gd name="T80" fmla="*/ 434 w 1191"/>
                <a:gd name="T81" fmla="*/ 18 h 864"/>
                <a:gd name="T82" fmla="*/ 487 w 1191"/>
                <a:gd name="T83" fmla="*/ 9 h 864"/>
                <a:gd name="T84" fmla="*/ 520 w 1191"/>
                <a:gd name="T85" fmla="*/ 35 h 864"/>
                <a:gd name="T86" fmla="*/ 503 w 1191"/>
                <a:gd name="T87" fmla="*/ 108 h 864"/>
                <a:gd name="T88" fmla="*/ 548 w 1191"/>
                <a:gd name="T89" fmla="*/ 142 h 864"/>
                <a:gd name="T90" fmla="*/ 596 w 1191"/>
                <a:gd name="T91" fmla="*/ 161 h 864"/>
                <a:gd name="T92" fmla="*/ 564 w 1191"/>
                <a:gd name="T93" fmla="*/ 216 h 864"/>
                <a:gd name="T94" fmla="*/ 520 w 1191"/>
                <a:gd name="T95" fmla="*/ 321 h 864"/>
                <a:gd name="T96" fmla="*/ 495 w 1191"/>
                <a:gd name="T97" fmla="*/ 364 h 864"/>
                <a:gd name="T98" fmla="*/ 450 w 1191"/>
                <a:gd name="T99" fmla="*/ 394 h 86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1"/>
                <a:gd name="T151" fmla="*/ 0 h 864"/>
                <a:gd name="T152" fmla="*/ 1191 w 1191"/>
                <a:gd name="T153" fmla="*/ 864 h 86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1" h="864">
                  <a:moveTo>
                    <a:pt x="866" y="835"/>
                  </a:moveTo>
                  <a:lnTo>
                    <a:pt x="834" y="815"/>
                  </a:lnTo>
                  <a:lnTo>
                    <a:pt x="836" y="852"/>
                  </a:lnTo>
                  <a:lnTo>
                    <a:pt x="832" y="852"/>
                  </a:lnTo>
                  <a:lnTo>
                    <a:pt x="821" y="856"/>
                  </a:lnTo>
                  <a:lnTo>
                    <a:pt x="807" y="860"/>
                  </a:lnTo>
                  <a:lnTo>
                    <a:pt x="793" y="864"/>
                  </a:lnTo>
                  <a:lnTo>
                    <a:pt x="783" y="862"/>
                  </a:lnTo>
                  <a:lnTo>
                    <a:pt x="777" y="856"/>
                  </a:lnTo>
                  <a:lnTo>
                    <a:pt x="767" y="849"/>
                  </a:lnTo>
                  <a:lnTo>
                    <a:pt x="758" y="841"/>
                  </a:lnTo>
                  <a:lnTo>
                    <a:pt x="744" y="837"/>
                  </a:lnTo>
                  <a:lnTo>
                    <a:pt x="734" y="837"/>
                  </a:lnTo>
                  <a:lnTo>
                    <a:pt x="726" y="837"/>
                  </a:lnTo>
                  <a:lnTo>
                    <a:pt x="718" y="837"/>
                  </a:lnTo>
                  <a:lnTo>
                    <a:pt x="708" y="831"/>
                  </a:lnTo>
                  <a:lnTo>
                    <a:pt x="701" y="821"/>
                  </a:lnTo>
                  <a:lnTo>
                    <a:pt x="693" y="811"/>
                  </a:lnTo>
                  <a:lnTo>
                    <a:pt x="687" y="801"/>
                  </a:lnTo>
                  <a:lnTo>
                    <a:pt x="681" y="797"/>
                  </a:lnTo>
                  <a:lnTo>
                    <a:pt x="673" y="799"/>
                  </a:lnTo>
                  <a:lnTo>
                    <a:pt x="665" y="811"/>
                  </a:lnTo>
                  <a:lnTo>
                    <a:pt x="657" y="825"/>
                  </a:lnTo>
                  <a:lnTo>
                    <a:pt x="651" y="839"/>
                  </a:lnTo>
                  <a:lnTo>
                    <a:pt x="641" y="847"/>
                  </a:lnTo>
                  <a:lnTo>
                    <a:pt x="632" y="850"/>
                  </a:lnTo>
                  <a:lnTo>
                    <a:pt x="620" y="856"/>
                  </a:lnTo>
                  <a:lnTo>
                    <a:pt x="606" y="860"/>
                  </a:lnTo>
                  <a:lnTo>
                    <a:pt x="592" y="862"/>
                  </a:lnTo>
                  <a:lnTo>
                    <a:pt x="582" y="862"/>
                  </a:lnTo>
                  <a:lnTo>
                    <a:pt x="575" y="854"/>
                  </a:lnTo>
                  <a:lnTo>
                    <a:pt x="569" y="849"/>
                  </a:lnTo>
                  <a:lnTo>
                    <a:pt x="559" y="843"/>
                  </a:lnTo>
                  <a:lnTo>
                    <a:pt x="549" y="843"/>
                  </a:lnTo>
                  <a:lnTo>
                    <a:pt x="539" y="845"/>
                  </a:lnTo>
                  <a:lnTo>
                    <a:pt x="529" y="850"/>
                  </a:lnTo>
                  <a:lnTo>
                    <a:pt x="519" y="854"/>
                  </a:lnTo>
                  <a:lnTo>
                    <a:pt x="508" y="854"/>
                  </a:lnTo>
                  <a:lnTo>
                    <a:pt x="492" y="849"/>
                  </a:lnTo>
                  <a:lnTo>
                    <a:pt x="474" y="837"/>
                  </a:lnTo>
                  <a:lnTo>
                    <a:pt x="458" y="829"/>
                  </a:lnTo>
                  <a:lnTo>
                    <a:pt x="445" y="821"/>
                  </a:lnTo>
                  <a:lnTo>
                    <a:pt x="431" y="811"/>
                  </a:lnTo>
                  <a:lnTo>
                    <a:pt x="417" y="799"/>
                  </a:lnTo>
                  <a:lnTo>
                    <a:pt x="403" y="791"/>
                  </a:lnTo>
                  <a:lnTo>
                    <a:pt x="389" y="784"/>
                  </a:lnTo>
                  <a:lnTo>
                    <a:pt x="382" y="776"/>
                  </a:lnTo>
                  <a:lnTo>
                    <a:pt x="370" y="754"/>
                  </a:lnTo>
                  <a:lnTo>
                    <a:pt x="358" y="732"/>
                  </a:lnTo>
                  <a:lnTo>
                    <a:pt x="352" y="717"/>
                  </a:lnTo>
                  <a:lnTo>
                    <a:pt x="350" y="703"/>
                  </a:lnTo>
                  <a:lnTo>
                    <a:pt x="354" y="691"/>
                  </a:lnTo>
                  <a:lnTo>
                    <a:pt x="358" y="685"/>
                  </a:lnTo>
                  <a:lnTo>
                    <a:pt x="364" y="683"/>
                  </a:lnTo>
                  <a:lnTo>
                    <a:pt x="368" y="681"/>
                  </a:lnTo>
                  <a:lnTo>
                    <a:pt x="372" y="679"/>
                  </a:lnTo>
                  <a:lnTo>
                    <a:pt x="376" y="677"/>
                  </a:lnTo>
                  <a:lnTo>
                    <a:pt x="380" y="673"/>
                  </a:lnTo>
                  <a:lnTo>
                    <a:pt x="382" y="671"/>
                  </a:lnTo>
                  <a:lnTo>
                    <a:pt x="382" y="665"/>
                  </a:lnTo>
                  <a:lnTo>
                    <a:pt x="376" y="654"/>
                  </a:lnTo>
                  <a:lnTo>
                    <a:pt x="364" y="646"/>
                  </a:lnTo>
                  <a:lnTo>
                    <a:pt x="348" y="638"/>
                  </a:lnTo>
                  <a:lnTo>
                    <a:pt x="332" y="636"/>
                  </a:lnTo>
                  <a:lnTo>
                    <a:pt x="323" y="638"/>
                  </a:lnTo>
                  <a:lnTo>
                    <a:pt x="315" y="644"/>
                  </a:lnTo>
                  <a:lnTo>
                    <a:pt x="307" y="650"/>
                  </a:lnTo>
                  <a:lnTo>
                    <a:pt x="301" y="652"/>
                  </a:lnTo>
                  <a:lnTo>
                    <a:pt x="295" y="650"/>
                  </a:lnTo>
                  <a:lnTo>
                    <a:pt x="283" y="636"/>
                  </a:lnTo>
                  <a:lnTo>
                    <a:pt x="273" y="630"/>
                  </a:lnTo>
                  <a:lnTo>
                    <a:pt x="262" y="630"/>
                  </a:lnTo>
                  <a:lnTo>
                    <a:pt x="254" y="636"/>
                  </a:lnTo>
                  <a:lnTo>
                    <a:pt x="246" y="642"/>
                  </a:lnTo>
                  <a:lnTo>
                    <a:pt x="238" y="644"/>
                  </a:lnTo>
                  <a:lnTo>
                    <a:pt x="230" y="640"/>
                  </a:lnTo>
                  <a:lnTo>
                    <a:pt x="220" y="632"/>
                  </a:lnTo>
                  <a:lnTo>
                    <a:pt x="208" y="624"/>
                  </a:lnTo>
                  <a:lnTo>
                    <a:pt x="195" y="614"/>
                  </a:lnTo>
                  <a:lnTo>
                    <a:pt x="185" y="608"/>
                  </a:lnTo>
                  <a:lnTo>
                    <a:pt x="181" y="606"/>
                  </a:lnTo>
                  <a:lnTo>
                    <a:pt x="181" y="593"/>
                  </a:lnTo>
                  <a:lnTo>
                    <a:pt x="210" y="553"/>
                  </a:lnTo>
                  <a:lnTo>
                    <a:pt x="262" y="540"/>
                  </a:lnTo>
                  <a:lnTo>
                    <a:pt x="271" y="467"/>
                  </a:lnTo>
                  <a:lnTo>
                    <a:pt x="248" y="439"/>
                  </a:lnTo>
                  <a:lnTo>
                    <a:pt x="212" y="455"/>
                  </a:lnTo>
                  <a:lnTo>
                    <a:pt x="179" y="435"/>
                  </a:lnTo>
                  <a:lnTo>
                    <a:pt x="147" y="451"/>
                  </a:lnTo>
                  <a:lnTo>
                    <a:pt x="116" y="431"/>
                  </a:lnTo>
                  <a:lnTo>
                    <a:pt x="106" y="390"/>
                  </a:lnTo>
                  <a:lnTo>
                    <a:pt x="57" y="386"/>
                  </a:lnTo>
                  <a:lnTo>
                    <a:pt x="31" y="404"/>
                  </a:lnTo>
                  <a:lnTo>
                    <a:pt x="0" y="349"/>
                  </a:lnTo>
                  <a:lnTo>
                    <a:pt x="51" y="347"/>
                  </a:lnTo>
                  <a:lnTo>
                    <a:pt x="104" y="295"/>
                  </a:lnTo>
                  <a:lnTo>
                    <a:pt x="139" y="292"/>
                  </a:lnTo>
                  <a:lnTo>
                    <a:pt x="195" y="327"/>
                  </a:lnTo>
                  <a:lnTo>
                    <a:pt x="250" y="335"/>
                  </a:lnTo>
                  <a:lnTo>
                    <a:pt x="275" y="309"/>
                  </a:lnTo>
                  <a:lnTo>
                    <a:pt x="279" y="288"/>
                  </a:lnTo>
                  <a:lnTo>
                    <a:pt x="307" y="278"/>
                  </a:lnTo>
                  <a:lnTo>
                    <a:pt x="338" y="248"/>
                  </a:lnTo>
                  <a:lnTo>
                    <a:pt x="386" y="238"/>
                  </a:lnTo>
                  <a:lnTo>
                    <a:pt x="397" y="207"/>
                  </a:lnTo>
                  <a:lnTo>
                    <a:pt x="437" y="181"/>
                  </a:lnTo>
                  <a:lnTo>
                    <a:pt x="458" y="223"/>
                  </a:lnTo>
                  <a:lnTo>
                    <a:pt x="496" y="225"/>
                  </a:lnTo>
                  <a:lnTo>
                    <a:pt x="521" y="248"/>
                  </a:lnTo>
                  <a:lnTo>
                    <a:pt x="567" y="227"/>
                  </a:lnTo>
                  <a:lnTo>
                    <a:pt x="575" y="189"/>
                  </a:lnTo>
                  <a:lnTo>
                    <a:pt x="604" y="173"/>
                  </a:lnTo>
                  <a:lnTo>
                    <a:pt x="641" y="193"/>
                  </a:lnTo>
                  <a:lnTo>
                    <a:pt x="659" y="160"/>
                  </a:lnTo>
                  <a:lnTo>
                    <a:pt x="695" y="160"/>
                  </a:lnTo>
                  <a:lnTo>
                    <a:pt x="693" y="120"/>
                  </a:lnTo>
                  <a:lnTo>
                    <a:pt x="728" y="108"/>
                  </a:lnTo>
                  <a:lnTo>
                    <a:pt x="740" y="122"/>
                  </a:lnTo>
                  <a:lnTo>
                    <a:pt x="765" y="71"/>
                  </a:lnTo>
                  <a:lnTo>
                    <a:pt x="797" y="73"/>
                  </a:lnTo>
                  <a:lnTo>
                    <a:pt x="825" y="77"/>
                  </a:lnTo>
                  <a:lnTo>
                    <a:pt x="840" y="30"/>
                  </a:lnTo>
                  <a:lnTo>
                    <a:pt x="868" y="36"/>
                  </a:lnTo>
                  <a:lnTo>
                    <a:pt x="891" y="63"/>
                  </a:lnTo>
                  <a:lnTo>
                    <a:pt x="933" y="6"/>
                  </a:lnTo>
                  <a:lnTo>
                    <a:pt x="974" y="18"/>
                  </a:lnTo>
                  <a:lnTo>
                    <a:pt x="1006" y="0"/>
                  </a:lnTo>
                  <a:lnTo>
                    <a:pt x="1039" y="10"/>
                  </a:lnTo>
                  <a:lnTo>
                    <a:pt x="1039" y="69"/>
                  </a:lnTo>
                  <a:lnTo>
                    <a:pt x="1065" y="89"/>
                  </a:lnTo>
                  <a:lnTo>
                    <a:pt x="1059" y="154"/>
                  </a:lnTo>
                  <a:lnTo>
                    <a:pt x="1006" y="215"/>
                  </a:lnTo>
                  <a:lnTo>
                    <a:pt x="1080" y="209"/>
                  </a:lnTo>
                  <a:lnTo>
                    <a:pt x="1096" y="234"/>
                  </a:lnTo>
                  <a:lnTo>
                    <a:pt x="1096" y="284"/>
                  </a:lnTo>
                  <a:lnTo>
                    <a:pt x="1134" y="258"/>
                  </a:lnTo>
                  <a:lnTo>
                    <a:pt x="1169" y="258"/>
                  </a:lnTo>
                  <a:lnTo>
                    <a:pt x="1191" y="321"/>
                  </a:lnTo>
                  <a:lnTo>
                    <a:pt x="1163" y="351"/>
                  </a:lnTo>
                  <a:lnTo>
                    <a:pt x="1167" y="408"/>
                  </a:lnTo>
                  <a:lnTo>
                    <a:pt x="1128" y="431"/>
                  </a:lnTo>
                  <a:lnTo>
                    <a:pt x="1104" y="504"/>
                  </a:lnTo>
                  <a:lnTo>
                    <a:pt x="1110" y="579"/>
                  </a:lnTo>
                  <a:lnTo>
                    <a:pt x="1039" y="642"/>
                  </a:lnTo>
                  <a:lnTo>
                    <a:pt x="1013" y="654"/>
                  </a:lnTo>
                  <a:lnTo>
                    <a:pt x="1013" y="713"/>
                  </a:lnTo>
                  <a:lnTo>
                    <a:pt x="990" y="728"/>
                  </a:lnTo>
                  <a:lnTo>
                    <a:pt x="943" y="738"/>
                  </a:lnTo>
                  <a:lnTo>
                    <a:pt x="937" y="776"/>
                  </a:lnTo>
                  <a:lnTo>
                    <a:pt x="899" y="788"/>
                  </a:lnTo>
                  <a:lnTo>
                    <a:pt x="866" y="835"/>
                  </a:lnTo>
                </a:path>
              </a:pathLst>
            </a:custGeom>
            <a:solidFill>
              <a:srgbClr val="00000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70" name="Freeform 18"/>
            <p:cNvSpPr>
              <a:spLocks/>
            </p:cNvSpPr>
            <p:nvPr/>
          </p:nvSpPr>
          <p:spPr bwMode="gray">
            <a:xfrm>
              <a:off x="3116" y="3813"/>
              <a:ext cx="195" cy="172"/>
            </a:xfrm>
            <a:custGeom>
              <a:avLst/>
              <a:gdLst>
                <a:gd name="T0" fmla="*/ 41 w 392"/>
                <a:gd name="T1" fmla="*/ 37 h 344"/>
                <a:gd name="T2" fmla="*/ 35 w 392"/>
                <a:gd name="T3" fmla="*/ 42 h 344"/>
                <a:gd name="T4" fmla="*/ 22 w 392"/>
                <a:gd name="T5" fmla="*/ 54 h 344"/>
                <a:gd name="T6" fmla="*/ 10 w 392"/>
                <a:gd name="T7" fmla="*/ 69 h 344"/>
                <a:gd name="T8" fmla="*/ 2 w 392"/>
                <a:gd name="T9" fmla="*/ 80 h 344"/>
                <a:gd name="T10" fmla="*/ 0 w 392"/>
                <a:gd name="T11" fmla="*/ 100 h 344"/>
                <a:gd name="T12" fmla="*/ 3 w 392"/>
                <a:gd name="T13" fmla="*/ 127 h 344"/>
                <a:gd name="T14" fmla="*/ 11 w 392"/>
                <a:gd name="T15" fmla="*/ 144 h 344"/>
                <a:gd name="T16" fmla="*/ 25 w 392"/>
                <a:gd name="T17" fmla="*/ 155 h 344"/>
                <a:gd name="T18" fmla="*/ 45 w 392"/>
                <a:gd name="T19" fmla="*/ 159 h 344"/>
                <a:gd name="T20" fmla="*/ 56 w 392"/>
                <a:gd name="T21" fmla="*/ 159 h 344"/>
                <a:gd name="T22" fmla="*/ 67 w 392"/>
                <a:gd name="T23" fmla="*/ 162 h 344"/>
                <a:gd name="T24" fmla="*/ 82 w 392"/>
                <a:gd name="T25" fmla="*/ 171 h 344"/>
                <a:gd name="T26" fmla="*/ 92 w 392"/>
                <a:gd name="T27" fmla="*/ 169 h 344"/>
                <a:gd name="T28" fmla="*/ 99 w 392"/>
                <a:gd name="T29" fmla="*/ 159 h 344"/>
                <a:gd name="T30" fmla="*/ 106 w 392"/>
                <a:gd name="T31" fmla="*/ 148 h 344"/>
                <a:gd name="T32" fmla="*/ 119 w 392"/>
                <a:gd name="T33" fmla="*/ 145 h 344"/>
                <a:gd name="T34" fmla="*/ 129 w 392"/>
                <a:gd name="T35" fmla="*/ 138 h 344"/>
                <a:gd name="T36" fmla="*/ 139 w 392"/>
                <a:gd name="T37" fmla="*/ 126 h 344"/>
                <a:gd name="T38" fmla="*/ 152 w 392"/>
                <a:gd name="T39" fmla="*/ 119 h 344"/>
                <a:gd name="T40" fmla="*/ 159 w 392"/>
                <a:gd name="T41" fmla="*/ 104 h 344"/>
                <a:gd name="T42" fmla="*/ 161 w 392"/>
                <a:gd name="T43" fmla="*/ 85 h 344"/>
                <a:gd name="T44" fmla="*/ 171 w 392"/>
                <a:gd name="T45" fmla="*/ 56 h 344"/>
                <a:gd name="T46" fmla="*/ 180 w 392"/>
                <a:gd name="T47" fmla="*/ 42 h 344"/>
                <a:gd name="T48" fmla="*/ 189 w 392"/>
                <a:gd name="T49" fmla="*/ 38 h 344"/>
                <a:gd name="T50" fmla="*/ 195 w 392"/>
                <a:gd name="T51" fmla="*/ 30 h 344"/>
                <a:gd name="T52" fmla="*/ 194 w 392"/>
                <a:gd name="T53" fmla="*/ 18 h 344"/>
                <a:gd name="T54" fmla="*/ 191 w 392"/>
                <a:gd name="T55" fmla="*/ 6 h 344"/>
                <a:gd name="T56" fmla="*/ 177 w 392"/>
                <a:gd name="T57" fmla="*/ 1 h 344"/>
                <a:gd name="T58" fmla="*/ 150 w 392"/>
                <a:gd name="T59" fmla="*/ 2 h 344"/>
                <a:gd name="T60" fmla="*/ 129 w 392"/>
                <a:gd name="T61" fmla="*/ 6 h 344"/>
                <a:gd name="T62" fmla="*/ 110 w 392"/>
                <a:gd name="T63" fmla="*/ 11 h 344"/>
                <a:gd name="T64" fmla="*/ 90 w 392"/>
                <a:gd name="T65" fmla="*/ 13 h 344"/>
                <a:gd name="T66" fmla="*/ 77 w 392"/>
                <a:gd name="T67" fmla="*/ 15 h 344"/>
                <a:gd name="T68" fmla="*/ 67 w 392"/>
                <a:gd name="T69" fmla="*/ 22 h 344"/>
                <a:gd name="T70" fmla="*/ 57 w 392"/>
                <a:gd name="T71" fmla="*/ 24 h 344"/>
                <a:gd name="T72" fmla="*/ 46 w 392"/>
                <a:gd name="T73" fmla="*/ 24 h 34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92"/>
                <a:gd name="T112" fmla="*/ 0 h 344"/>
                <a:gd name="T113" fmla="*/ 392 w 392"/>
                <a:gd name="T114" fmla="*/ 344 h 34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92" h="344">
                  <a:moveTo>
                    <a:pt x="87" y="51"/>
                  </a:moveTo>
                  <a:lnTo>
                    <a:pt x="83" y="74"/>
                  </a:lnTo>
                  <a:lnTo>
                    <a:pt x="79" y="76"/>
                  </a:lnTo>
                  <a:lnTo>
                    <a:pt x="71" y="84"/>
                  </a:lnTo>
                  <a:lnTo>
                    <a:pt x="59" y="96"/>
                  </a:lnTo>
                  <a:lnTo>
                    <a:pt x="45" y="108"/>
                  </a:lnTo>
                  <a:lnTo>
                    <a:pt x="32" y="124"/>
                  </a:lnTo>
                  <a:lnTo>
                    <a:pt x="20" y="137"/>
                  </a:lnTo>
                  <a:lnTo>
                    <a:pt x="10" y="149"/>
                  </a:lnTo>
                  <a:lnTo>
                    <a:pt x="4" y="159"/>
                  </a:lnTo>
                  <a:lnTo>
                    <a:pt x="0" y="175"/>
                  </a:lnTo>
                  <a:lnTo>
                    <a:pt x="0" y="200"/>
                  </a:lnTo>
                  <a:lnTo>
                    <a:pt x="2" y="228"/>
                  </a:lnTo>
                  <a:lnTo>
                    <a:pt x="6" y="254"/>
                  </a:lnTo>
                  <a:lnTo>
                    <a:pt x="12" y="271"/>
                  </a:lnTo>
                  <a:lnTo>
                    <a:pt x="22" y="287"/>
                  </a:lnTo>
                  <a:lnTo>
                    <a:pt x="36" y="299"/>
                  </a:lnTo>
                  <a:lnTo>
                    <a:pt x="51" y="309"/>
                  </a:lnTo>
                  <a:lnTo>
                    <a:pt x="73" y="317"/>
                  </a:lnTo>
                  <a:lnTo>
                    <a:pt x="91" y="318"/>
                  </a:lnTo>
                  <a:lnTo>
                    <a:pt x="103" y="318"/>
                  </a:lnTo>
                  <a:lnTo>
                    <a:pt x="112" y="318"/>
                  </a:lnTo>
                  <a:lnTo>
                    <a:pt x="122" y="318"/>
                  </a:lnTo>
                  <a:lnTo>
                    <a:pt x="134" y="324"/>
                  </a:lnTo>
                  <a:lnTo>
                    <a:pt x="152" y="334"/>
                  </a:lnTo>
                  <a:lnTo>
                    <a:pt x="164" y="342"/>
                  </a:lnTo>
                  <a:lnTo>
                    <a:pt x="175" y="344"/>
                  </a:lnTo>
                  <a:lnTo>
                    <a:pt x="185" y="338"/>
                  </a:lnTo>
                  <a:lnTo>
                    <a:pt x="193" y="328"/>
                  </a:lnTo>
                  <a:lnTo>
                    <a:pt x="199" y="317"/>
                  </a:lnTo>
                  <a:lnTo>
                    <a:pt x="205" y="305"/>
                  </a:lnTo>
                  <a:lnTo>
                    <a:pt x="213" y="295"/>
                  </a:lnTo>
                  <a:lnTo>
                    <a:pt x="225" y="293"/>
                  </a:lnTo>
                  <a:lnTo>
                    <a:pt x="240" y="289"/>
                  </a:lnTo>
                  <a:lnTo>
                    <a:pt x="252" y="283"/>
                  </a:lnTo>
                  <a:lnTo>
                    <a:pt x="260" y="275"/>
                  </a:lnTo>
                  <a:lnTo>
                    <a:pt x="268" y="263"/>
                  </a:lnTo>
                  <a:lnTo>
                    <a:pt x="280" y="252"/>
                  </a:lnTo>
                  <a:lnTo>
                    <a:pt x="292" y="246"/>
                  </a:lnTo>
                  <a:lnTo>
                    <a:pt x="305" y="238"/>
                  </a:lnTo>
                  <a:lnTo>
                    <a:pt x="315" y="224"/>
                  </a:lnTo>
                  <a:lnTo>
                    <a:pt x="319" y="208"/>
                  </a:lnTo>
                  <a:lnTo>
                    <a:pt x="321" y="189"/>
                  </a:lnTo>
                  <a:lnTo>
                    <a:pt x="323" y="169"/>
                  </a:lnTo>
                  <a:lnTo>
                    <a:pt x="331" y="139"/>
                  </a:lnTo>
                  <a:lnTo>
                    <a:pt x="343" y="112"/>
                  </a:lnTo>
                  <a:lnTo>
                    <a:pt x="355" y="92"/>
                  </a:lnTo>
                  <a:lnTo>
                    <a:pt x="362" y="84"/>
                  </a:lnTo>
                  <a:lnTo>
                    <a:pt x="372" y="80"/>
                  </a:lnTo>
                  <a:lnTo>
                    <a:pt x="380" y="76"/>
                  </a:lnTo>
                  <a:lnTo>
                    <a:pt x="388" y="70"/>
                  </a:lnTo>
                  <a:lnTo>
                    <a:pt x="392" y="61"/>
                  </a:lnTo>
                  <a:lnTo>
                    <a:pt x="392" y="51"/>
                  </a:lnTo>
                  <a:lnTo>
                    <a:pt x="390" y="35"/>
                  </a:lnTo>
                  <a:lnTo>
                    <a:pt x="390" y="23"/>
                  </a:lnTo>
                  <a:lnTo>
                    <a:pt x="384" y="13"/>
                  </a:lnTo>
                  <a:lnTo>
                    <a:pt x="374" y="8"/>
                  </a:lnTo>
                  <a:lnTo>
                    <a:pt x="356" y="2"/>
                  </a:lnTo>
                  <a:lnTo>
                    <a:pt x="327" y="0"/>
                  </a:lnTo>
                  <a:lnTo>
                    <a:pt x="301" y="4"/>
                  </a:lnTo>
                  <a:lnTo>
                    <a:pt x="280" y="9"/>
                  </a:lnTo>
                  <a:lnTo>
                    <a:pt x="260" y="13"/>
                  </a:lnTo>
                  <a:lnTo>
                    <a:pt x="240" y="15"/>
                  </a:lnTo>
                  <a:lnTo>
                    <a:pt x="221" y="21"/>
                  </a:lnTo>
                  <a:lnTo>
                    <a:pt x="201" y="27"/>
                  </a:lnTo>
                  <a:lnTo>
                    <a:pt x="181" y="27"/>
                  </a:lnTo>
                  <a:lnTo>
                    <a:pt x="166" y="27"/>
                  </a:lnTo>
                  <a:lnTo>
                    <a:pt x="154" y="31"/>
                  </a:lnTo>
                  <a:lnTo>
                    <a:pt x="142" y="39"/>
                  </a:lnTo>
                  <a:lnTo>
                    <a:pt x="134" y="45"/>
                  </a:lnTo>
                  <a:lnTo>
                    <a:pt x="126" y="49"/>
                  </a:lnTo>
                  <a:lnTo>
                    <a:pt x="114" y="49"/>
                  </a:lnTo>
                  <a:lnTo>
                    <a:pt x="103" y="49"/>
                  </a:lnTo>
                  <a:lnTo>
                    <a:pt x="93" y="49"/>
                  </a:lnTo>
                  <a:lnTo>
                    <a:pt x="87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71" name="Freeform 19"/>
            <p:cNvSpPr>
              <a:spLocks/>
            </p:cNvSpPr>
            <p:nvPr/>
          </p:nvSpPr>
          <p:spPr bwMode="gray">
            <a:xfrm>
              <a:off x="3116" y="3813"/>
              <a:ext cx="195" cy="172"/>
            </a:xfrm>
            <a:custGeom>
              <a:avLst/>
              <a:gdLst>
                <a:gd name="T0" fmla="*/ 41 w 392"/>
                <a:gd name="T1" fmla="*/ 37 h 344"/>
                <a:gd name="T2" fmla="*/ 35 w 392"/>
                <a:gd name="T3" fmla="*/ 42 h 344"/>
                <a:gd name="T4" fmla="*/ 22 w 392"/>
                <a:gd name="T5" fmla="*/ 54 h 344"/>
                <a:gd name="T6" fmla="*/ 10 w 392"/>
                <a:gd name="T7" fmla="*/ 69 h 344"/>
                <a:gd name="T8" fmla="*/ 2 w 392"/>
                <a:gd name="T9" fmla="*/ 80 h 344"/>
                <a:gd name="T10" fmla="*/ 0 w 392"/>
                <a:gd name="T11" fmla="*/ 100 h 344"/>
                <a:gd name="T12" fmla="*/ 3 w 392"/>
                <a:gd name="T13" fmla="*/ 127 h 344"/>
                <a:gd name="T14" fmla="*/ 11 w 392"/>
                <a:gd name="T15" fmla="*/ 144 h 344"/>
                <a:gd name="T16" fmla="*/ 25 w 392"/>
                <a:gd name="T17" fmla="*/ 155 h 344"/>
                <a:gd name="T18" fmla="*/ 45 w 392"/>
                <a:gd name="T19" fmla="*/ 159 h 344"/>
                <a:gd name="T20" fmla="*/ 56 w 392"/>
                <a:gd name="T21" fmla="*/ 159 h 344"/>
                <a:gd name="T22" fmla="*/ 67 w 392"/>
                <a:gd name="T23" fmla="*/ 162 h 344"/>
                <a:gd name="T24" fmla="*/ 82 w 392"/>
                <a:gd name="T25" fmla="*/ 171 h 344"/>
                <a:gd name="T26" fmla="*/ 92 w 392"/>
                <a:gd name="T27" fmla="*/ 169 h 344"/>
                <a:gd name="T28" fmla="*/ 99 w 392"/>
                <a:gd name="T29" fmla="*/ 159 h 344"/>
                <a:gd name="T30" fmla="*/ 106 w 392"/>
                <a:gd name="T31" fmla="*/ 148 h 344"/>
                <a:gd name="T32" fmla="*/ 119 w 392"/>
                <a:gd name="T33" fmla="*/ 145 h 344"/>
                <a:gd name="T34" fmla="*/ 129 w 392"/>
                <a:gd name="T35" fmla="*/ 138 h 344"/>
                <a:gd name="T36" fmla="*/ 139 w 392"/>
                <a:gd name="T37" fmla="*/ 126 h 344"/>
                <a:gd name="T38" fmla="*/ 152 w 392"/>
                <a:gd name="T39" fmla="*/ 119 h 344"/>
                <a:gd name="T40" fmla="*/ 159 w 392"/>
                <a:gd name="T41" fmla="*/ 104 h 344"/>
                <a:gd name="T42" fmla="*/ 161 w 392"/>
                <a:gd name="T43" fmla="*/ 85 h 344"/>
                <a:gd name="T44" fmla="*/ 171 w 392"/>
                <a:gd name="T45" fmla="*/ 56 h 344"/>
                <a:gd name="T46" fmla="*/ 180 w 392"/>
                <a:gd name="T47" fmla="*/ 42 h 344"/>
                <a:gd name="T48" fmla="*/ 189 w 392"/>
                <a:gd name="T49" fmla="*/ 38 h 344"/>
                <a:gd name="T50" fmla="*/ 195 w 392"/>
                <a:gd name="T51" fmla="*/ 30 h 344"/>
                <a:gd name="T52" fmla="*/ 194 w 392"/>
                <a:gd name="T53" fmla="*/ 18 h 344"/>
                <a:gd name="T54" fmla="*/ 191 w 392"/>
                <a:gd name="T55" fmla="*/ 6 h 344"/>
                <a:gd name="T56" fmla="*/ 177 w 392"/>
                <a:gd name="T57" fmla="*/ 1 h 344"/>
                <a:gd name="T58" fmla="*/ 150 w 392"/>
                <a:gd name="T59" fmla="*/ 2 h 344"/>
                <a:gd name="T60" fmla="*/ 129 w 392"/>
                <a:gd name="T61" fmla="*/ 6 h 344"/>
                <a:gd name="T62" fmla="*/ 110 w 392"/>
                <a:gd name="T63" fmla="*/ 11 h 344"/>
                <a:gd name="T64" fmla="*/ 90 w 392"/>
                <a:gd name="T65" fmla="*/ 13 h 344"/>
                <a:gd name="T66" fmla="*/ 77 w 392"/>
                <a:gd name="T67" fmla="*/ 15 h 344"/>
                <a:gd name="T68" fmla="*/ 67 w 392"/>
                <a:gd name="T69" fmla="*/ 22 h 344"/>
                <a:gd name="T70" fmla="*/ 57 w 392"/>
                <a:gd name="T71" fmla="*/ 24 h 344"/>
                <a:gd name="T72" fmla="*/ 46 w 392"/>
                <a:gd name="T73" fmla="*/ 24 h 34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92"/>
                <a:gd name="T112" fmla="*/ 0 h 344"/>
                <a:gd name="T113" fmla="*/ 392 w 392"/>
                <a:gd name="T114" fmla="*/ 344 h 34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92" h="344">
                  <a:moveTo>
                    <a:pt x="87" y="51"/>
                  </a:moveTo>
                  <a:lnTo>
                    <a:pt x="83" y="74"/>
                  </a:lnTo>
                  <a:lnTo>
                    <a:pt x="79" y="76"/>
                  </a:lnTo>
                  <a:lnTo>
                    <a:pt x="71" y="84"/>
                  </a:lnTo>
                  <a:lnTo>
                    <a:pt x="59" y="96"/>
                  </a:lnTo>
                  <a:lnTo>
                    <a:pt x="45" y="108"/>
                  </a:lnTo>
                  <a:lnTo>
                    <a:pt x="32" y="124"/>
                  </a:lnTo>
                  <a:lnTo>
                    <a:pt x="20" y="137"/>
                  </a:lnTo>
                  <a:lnTo>
                    <a:pt x="10" y="149"/>
                  </a:lnTo>
                  <a:lnTo>
                    <a:pt x="4" y="159"/>
                  </a:lnTo>
                  <a:lnTo>
                    <a:pt x="0" y="175"/>
                  </a:lnTo>
                  <a:lnTo>
                    <a:pt x="0" y="200"/>
                  </a:lnTo>
                  <a:lnTo>
                    <a:pt x="2" y="228"/>
                  </a:lnTo>
                  <a:lnTo>
                    <a:pt x="6" y="254"/>
                  </a:lnTo>
                  <a:lnTo>
                    <a:pt x="12" y="271"/>
                  </a:lnTo>
                  <a:lnTo>
                    <a:pt x="22" y="287"/>
                  </a:lnTo>
                  <a:lnTo>
                    <a:pt x="36" y="299"/>
                  </a:lnTo>
                  <a:lnTo>
                    <a:pt x="51" y="309"/>
                  </a:lnTo>
                  <a:lnTo>
                    <a:pt x="73" y="317"/>
                  </a:lnTo>
                  <a:lnTo>
                    <a:pt x="91" y="318"/>
                  </a:lnTo>
                  <a:lnTo>
                    <a:pt x="103" y="318"/>
                  </a:lnTo>
                  <a:lnTo>
                    <a:pt x="112" y="318"/>
                  </a:lnTo>
                  <a:lnTo>
                    <a:pt x="122" y="318"/>
                  </a:lnTo>
                  <a:lnTo>
                    <a:pt x="134" y="324"/>
                  </a:lnTo>
                  <a:lnTo>
                    <a:pt x="152" y="334"/>
                  </a:lnTo>
                  <a:lnTo>
                    <a:pt x="164" y="342"/>
                  </a:lnTo>
                  <a:lnTo>
                    <a:pt x="175" y="344"/>
                  </a:lnTo>
                  <a:lnTo>
                    <a:pt x="185" y="338"/>
                  </a:lnTo>
                  <a:lnTo>
                    <a:pt x="193" y="328"/>
                  </a:lnTo>
                  <a:lnTo>
                    <a:pt x="199" y="317"/>
                  </a:lnTo>
                  <a:lnTo>
                    <a:pt x="205" y="305"/>
                  </a:lnTo>
                  <a:lnTo>
                    <a:pt x="213" y="295"/>
                  </a:lnTo>
                  <a:lnTo>
                    <a:pt x="225" y="293"/>
                  </a:lnTo>
                  <a:lnTo>
                    <a:pt x="240" y="289"/>
                  </a:lnTo>
                  <a:lnTo>
                    <a:pt x="252" y="283"/>
                  </a:lnTo>
                  <a:lnTo>
                    <a:pt x="260" y="275"/>
                  </a:lnTo>
                  <a:lnTo>
                    <a:pt x="268" y="263"/>
                  </a:lnTo>
                  <a:lnTo>
                    <a:pt x="280" y="252"/>
                  </a:lnTo>
                  <a:lnTo>
                    <a:pt x="292" y="246"/>
                  </a:lnTo>
                  <a:lnTo>
                    <a:pt x="305" y="238"/>
                  </a:lnTo>
                  <a:lnTo>
                    <a:pt x="315" y="224"/>
                  </a:lnTo>
                  <a:lnTo>
                    <a:pt x="319" y="208"/>
                  </a:lnTo>
                  <a:lnTo>
                    <a:pt x="321" y="189"/>
                  </a:lnTo>
                  <a:lnTo>
                    <a:pt x="323" y="169"/>
                  </a:lnTo>
                  <a:lnTo>
                    <a:pt x="331" y="139"/>
                  </a:lnTo>
                  <a:lnTo>
                    <a:pt x="343" y="112"/>
                  </a:lnTo>
                  <a:lnTo>
                    <a:pt x="355" y="92"/>
                  </a:lnTo>
                  <a:lnTo>
                    <a:pt x="362" y="84"/>
                  </a:lnTo>
                  <a:lnTo>
                    <a:pt x="372" y="80"/>
                  </a:lnTo>
                  <a:lnTo>
                    <a:pt x="380" y="76"/>
                  </a:lnTo>
                  <a:lnTo>
                    <a:pt x="388" y="70"/>
                  </a:lnTo>
                  <a:lnTo>
                    <a:pt x="392" y="61"/>
                  </a:lnTo>
                  <a:lnTo>
                    <a:pt x="392" y="51"/>
                  </a:lnTo>
                  <a:lnTo>
                    <a:pt x="390" y="35"/>
                  </a:lnTo>
                  <a:lnTo>
                    <a:pt x="390" y="23"/>
                  </a:lnTo>
                  <a:lnTo>
                    <a:pt x="384" y="13"/>
                  </a:lnTo>
                  <a:lnTo>
                    <a:pt x="374" y="8"/>
                  </a:lnTo>
                  <a:lnTo>
                    <a:pt x="356" y="2"/>
                  </a:lnTo>
                  <a:lnTo>
                    <a:pt x="327" y="0"/>
                  </a:lnTo>
                  <a:lnTo>
                    <a:pt x="301" y="4"/>
                  </a:lnTo>
                  <a:lnTo>
                    <a:pt x="280" y="9"/>
                  </a:lnTo>
                  <a:lnTo>
                    <a:pt x="260" y="13"/>
                  </a:lnTo>
                  <a:lnTo>
                    <a:pt x="240" y="15"/>
                  </a:lnTo>
                  <a:lnTo>
                    <a:pt x="221" y="21"/>
                  </a:lnTo>
                  <a:lnTo>
                    <a:pt x="201" y="27"/>
                  </a:lnTo>
                  <a:lnTo>
                    <a:pt x="181" y="27"/>
                  </a:lnTo>
                  <a:lnTo>
                    <a:pt x="166" y="27"/>
                  </a:lnTo>
                  <a:lnTo>
                    <a:pt x="154" y="31"/>
                  </a:lnTo>
                  <a:lnTo>
                    <a:pt x="142" y="39"/>
                  </a:lnTo>
                  <a:lnTo>
                    <a:pt x="134" y="45"/>
                  </a:lnTo>
                  <a:lnTo>
                    <a:pt x="126" y="49"/>
                  </a:lnTo>
                  <a:lnTo>
                    <a:pt x="114" y="49"/>
                  </a:lnTo>
                  <a:lnTo>
                    <a:pt x="103" y="49"/>
                  </a:lnTo>
                  <a:lnTo>
                    <a:pt x="93" y="49"/>
                  </a:lnTo>
                  <a:lnTo>
                    <a:pt x="87" y="51"/>
                  </a:lnTo>
                </a:path>
              </a:pathLst>
            </a:custGeom>
            <a:solidFill>
              <a:srgbClr val="00000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72" name="Freeform 20"/>
            <p:cNvSpPr>
              <a:spLocks/>
            </p:cNvSpPr>
            <p:nvPr/>
          </p:nvSpPr>
          <p:spPr bwMode="gray">
            <a:xfrm>
              <a:off x="3188" y="3319"/>
              <a:ext cx="564" cy="480"/>
            </a:xfrm>
            <a:custGeom>
              <a:avLst/>
              <a:gdLst>
                <a:gd name="T0" fmla="*/ 558 w 1128"/>
                <a:gd name="T1" fmla="*/ 125 h 960"/>
                <a:gd name="T2" fmla="*/ 544 w 1128"/>
                <a:gd name="T3" fmla="*/ 133 h 960"/>
                <a:gd name="T4" fmla="*/ 532 w 1128"/>
                <a:gd name="T5" fmla="*/ 153 h 960"/>
                <a:gd name="T6" fmla="*/ 522 w 1128"/>
                <a:gd name="T7" fmla="*/ 174 h 960"/>
                <a:gd name="T8" fmla="*/ 508 w 1128"/>
                <a:gd name="T9" fmla="*/ 194 h 960"/>
                <a:gd name="T10" fmla="*/ 483 w 1128"/>
                <a:gd name="T11" fmla="*/ 206 h 960"/>
                <a:gd name="T12" fmla="*/ 460 w 1128"/>
                <a:gd name="T13" fmla="*/ 208 h 960"/>
                <a:gd name="T14" fmla="*/ 432 w 1128"/>
                <a:gd name="T15" fmla="*/ 206 h 960"/>
                <a:gd name="T16" fmla="*/ 406 w 1128"/>
                <a:gd name="T17" fmla="*/ 220 h 960"/>
                <a:gd name="T18" fmla="*/ 398 w 1128"/>
                <a:gd name="T19" fmla="*/ 229 h 960"/>
                <a:gd name="T20" fmla="*/ 395 w 1128"/>
                <a:gd name="T21" fmla="*/ 236 h 960"/>
                <a:gd name="T22" fmla="*/ 391 w 1128"/>
                <a:gd name="T23" fmla="*/ 237 h 960"/>
                <a:gd name="T24" fmla="*/ 380 w 1128"/>
                <a:gd name="T25" fmla="*/ 228 h 960"/>
                <a:gd name="T26" fmla="*/ 367 w 1128"/>
                <a:gd name="T27" fmla="*/ 236 h 960"/>
                <a:gd name="T28" fmla="*/ 354 w 1128"/>
                <a:gd name="T29" fmla="*/ 253 h 960"/>
                <a:gd name="T30" fmla="*/ 328 w 1128"/>
                <a:gd name="T31" fmla="*/ 254 h 960"/>
                <a:gd name="T32" fmla="*/ 311 w 1128"/>
                <a:gd name="T33" fmla="*/ 241 h 960"/>
                <a:gd name="T34" fmla="*/ 296 w 1128"/>
                <a:gd name="T35" fmla="*/ 221 h 960"/>
                <a:gd name="T36" fmla="*/ 285 w 1128"/>
                <a:gd name="T37" fmla="*/ 226 h 960"/>
                <a:gd name="T38" fmla="*/ 294 w 1128"/>
                <a:gd name="T39" fmla="*/ 245 h 960"/>
                <a:gd name="T40" fmla="*/ 309 w 1128"/>
                <a:gd name="T41" fmla="*/ 260 h 960"/>
                <a:gd name="T42" fmla="*/ 306 w 1128"/>
                <a:gd name="T43" fmla="*/ 279 h 960"/>
                <a:gd name="T44" fmla="*/ 279 w 1128"/>
                <a:gd name="T45" fmla="*/ 298 h 960"/>
                <a:gd name="T46" fmla="*/ 267 w 1128"/>
                <a:gd name="T47" fmla="*/ 298 h 960"/>
                <a:gd name="T48" fmla="*/ 263 w 1128"/>
                <a:gd name="T49" fmla="*/ 295 h 960"/>
                <a:gd name="T50" fmla="*/ 260 w 1128"/>
                <a:gd name="T51" fmla="*/ 296 h 960"/>
                <a:gd name="T52" fmla="*/ 252 w 1128"/>
                <a:gd name="T53" fmla="*/ 307 h 960"/>
                <a:gd name="T54" fmla="*/ 233 w 1128"/>
                <a:gd name="T55" fmla="*/ 326 h 960"/>
                <a:gd name="T56" fmla="*/ 220 w 1128"/>
                <a:gd name="T57" fmla="*/ 334 h 960"/>
                <a:gd name="T58" fmla="*/ 195 w 1128"/>
                <a:gd name="T59" fmla="*/ 335 h 960"/>
                <a:gd name="T60" fmla="*/ 174 w 1128"/>
                <a:gd name="T61" fmla="*/ 342 h 960"/>
                <a:gd name="T62" fmla="*/ 149 w 1128"/>
                <a:gd name="T63" fmla="*/ 357 h 960"/>
                <a:gd name="T64" fmla="*/ 113 w 1128"/>
                <a:gd name="T65" fmla="*/ 370 h 960"/>
                <a:gd name="T66" fmla="*/ 92 w 1128"/>
                <a:gd name="T67" fmla="*/ 371 h 960"/>
                <a:gd name="T68" fmla="*/ 76 w 1128"/>
                <a:gd name="T69" fmla="*/ 387 h 960"/>
                <a:gd name="T70" fmla="*/ 58 w 1128"/>
                <a:gd name="T71" fmla="*/ 397 h 960"/>
                <a:gd name="T72" fmla="*/ 46 w 1128"/>
                <a:gd name="T73" fmla="*/ 413 h 960"/>
                <a:gd name="T74" fmla="*/ 52 w 1128"/>
                <a:gd name="T75" fmla="*/ 428 h 960"/>
                <a:gd name="T76" fmla="*/ 69 w 1128"/>
                <a:gd name="T77" fmla="*/ 453 h 960"/>
                <a:gd name="T78" fmla="*/ 70 w 1128"/>
                <a:gd name="T79" fmla="*/ 470 h 960"/>
                <a:gd name="T80" fmla="*/ 48 w 1128"/>
                <a:gd name="T81" fmla="*/ 480 h 960"/>
                <a:gd name="T82" fmla="*/ 25 w 1128"/>
                <a:gd name="T83" fmla="*/ 469 h 960"/>
                <a:gd name="T84" fmla="*/ 9 w 1128"/>
                <a:gd name="T85" fmla="*/ 444 h 960"/>
                <a:gd name="T86" fmla="*/ 1 w 1128"/>
                <a:gd name="T87" fmla="*/ 420 h 960"/>
                <a:gd name="T88" fmla="*/ 2 w 1128"/>
                <a:gd name="T89" fmla="*/ 399 h 960"/>
                <a:gd name="T90" fmla="*/ 15 w 1128"/>
                <a:gd name="T91" fmla="*/ 377 h 960"/>
                <a:gd name="T92" fmla="*/ 0 w 1128"/>
                <a:gd name="T93" fmla="*/ 367 h 960"/>
                <a:gd name="T94" fmla="*/ 38 w 1128"/>
                <a:gd name="T95" fmla="*/ 319 h 960"/>
                <a:gd name="T96" fmla="*/ 73 w 1128"/>
                <a:gd name="T97" fmla="*/ 277 h 960"/>
                <a:gd name="T98" fmla="*/ 119 w 1128"/>
                <a:gd name="T99" fmla="*/ 202 h 960"/>
                <a:gd name="T100" fmla="*/ 148 w 1128"/>
                <a:gd name="T101" fmla="*/ 125 h 960"/>
                <a:gd name="T102" fmla="*/ 164 w 1128"/>
                <a:gd name="T103" fmla="*/ 72 h 960"/>
                <a:gd name="T104" fmla="*/ 242 w 1128"/>
                <a:gd name="T105" fmla="*/ 5 h 960"/>
                <a:gd name="T106" fmla="*/ 312 w 1128"/>
                <a:gd name="T107" fmla="*/ 15 h 960"/>
                <a:gd name="T108" fmla="*/ 340 w 1128"/>
                <a:gd name="T109" fmla="*/ 47 h 960"/>
                <a:gd name="T110" fmla="*/ 370 w 1128"/>
                <a:gd name="T111" fmla="*/ 64 h 960"/>
                <a:gd name="T112" fmla="*/ 447 w 1128"/>
                <a:gd name="T113" fmla="*/ 30 h 960"/>
                <a:gd name="T114" fmla="*/ 543 w 1128"/>
                <a:gd name="T115" fmla="*/ 81 h 96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128"/>
                <a:gd name="T175" fmla="*/ 0 h 960"/>
                <a:gd name="T176" fmla="*/ 1128 w 1128"/>
                <a:gd name="T177" fmla="*/ 960 h 96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128" h="960">
                  <a:moveTo>
                    <a:pt x="1128" y="246"/>
                  </a:moveTo>
                  <a:lnTo>
                    <a:pt x="1124" y="248"/>
                  </a:lnTo>
                  <a:lnTo>
                    <a:pt x="1116" y="250"/>
                  </a:lnTo>
                  <a:lnTo>
                    <a:pt x="1104" y="254"/>
                  </a:lnTo>
                  <a:lnTo>
                    <a:pt x="1094" y="259"/>
                  </a:lnTo>
                  <a:lnTo>
                    <a:pt x="1088" y="265"/>
                  </a:lnTo>
                  <a:lnTo>
                    <a:pt x="1083" y="275"/>
                  </a:lnTo>
                  <a:lnTo>
                    <a:pt x="1075" y="289"/>
                  </a:lnTo>
                  <a:lnTo>
                    <a:pt x="1063" y="305"/>
                  </a:lnTo>
                  <a:lnTo>
                    <a:pt x="1055" y="318"/>
                  </a:lnTo>
                  <a:lnTo>
                    <a:pt x="1047" y="332"/>
                  </a:lnTo>
                  <a:lnTo>
                    <a:pt x="1043" y="348"/>
                  </a:lnTo>
                  <a:lnTo>
                    <a:pt x="1037" y="362"/>
                  </a:lnTo>
                  <a:lnTo>
                    <a:pt x="1029" y="376"/>
                  </a:lnTo>
                  <a:lnTo>
                    <a:pt x="1016" y="387"/>
                  </a:lnTo>
                  <a:lnTo>
                    <a:pt x="1002" y="395"/>
                  </a:lnTo>
                  <a:lnTo>
                    <a:pt x="984" y="403"/>
                  </a:lnTo>
                  <a:lnTo>
                    <a:pt x="966" y="411"/>
                  </a:lnTo>
                  <a:lnTo>
                    <a:pt x="949" y="417"/>
                  </a:lnTo>
                  <a:lnTo>
                    <a:pt x="937" y="419"/>
                  </a:lnTo>
                  <a:lnTo>
                    <a:pt x="921" y="415"/>
                  </a:lnTo>
                  <a:lnTo>
                    <a:pt x="903" y="411"/>
                  </a:lnTo>
                  <a:lnTo>
                    <a:pt x="884" y="409"/>
                  </a:lnTo>
                  <a:lnTo>
                    <a:pt x="864" y="411"/>
                  </a:lnTo>
                  <a:lnTo>
                    <a:pt x="846" y="419"/>
                  </a:lnTo>
                  <a:lnTo>
                    <a:pt x="829" y="431"/>
                  </a:lnTo>
                  <a:lnTo>
                    <a:pt x="813" y="440"/>
                  </a:lnTo>
                  <a:lnTo>
                    <a:pt x="801" y="450"/>
                  </a:lnTo>
                  <a:lnTo>
                    <a:pt x="799" y="454"/>
                  </a:lnTo>
                  <a:lnTo>
                    <a:pt x="797" y="458"/>
                  </a:lnTo>
                  <a:lnTo>
                    <a:pt x="795" y="464"/>
                  </a:lnTo>
                  <a:lnTo>
                    <a:pt x="793" y="468"/>
                  </a:lnTo>
                  <a:lnTo>
                    <a:pt x="791" y="472"/>
                  </a:lnTo>
                  <a:lnTo>
                    <a:pt x="789" y="474"/>
                  </a:lnTo>
                  <a:lnTo>
                    <a:pt x="787" y="474"/>
                  </a:lnTo>
                  <a:lnTo>
                    <a:pt x="783" y="474"/>
                  </a:lnTo>
                  <a:lnTo>
                    <a:pt x="777" y="470"/>
                  </a:lnTo>
                  <a:lnTo>
                    <a:pt x="770" y="462"/>
                  </a:lnTo>
                  <a:lnTo>
                    <a:pt x="760" y="456"/>
                  </a:lnTo>
                  <a:lnTo>
                    <a:pt x="752" y="456"/>
                  </a:lnTo>
                  <a:lnTo>
                    <a:pt x="742" y="462"/>
                  </a:lnTo>
                  <a:lnTo>
                    <a:pt x="734" y="472"/>
                  </a:lnTo>
                  <a:lnTo>
                    <a:pt x="726" y="484"/>
                  </a:lnTo>
                  <a:lnTo>
                    <a:pt x="718" y="496"/>
                  </a:lnTo>
                  <a:lnTo>
                    <a:pt x="708" y="507"/>
                  </a:lnTo>
                  <a:lnTo>
                    <a:pt x="695" y="513"/>
                  </a:lnTo>
                  <a:lnTo>
                    <a:pt x="679" y="513"/>
                  </a:lnTo>
                  <a:lnTo>
                    <a:pt x="657" y="509"/>
                  </a:lnTo>
                  <a:lnTo>
                    <a:pt x="644" y="503"/>
                  </a:lnTo>
                  <a:lnTo>
                    <a:pt x="634" y="494"/>
                  </a:lnTo>
                  <a:lnTo>
                    <a:pt x="622" y="482"/>
                  </a:lnTo>
                  <a:lnTo>
                    <a:pt x="612" y="468"/>
                  </a:lnTo>
                  <a:lnTo>
                    <a:pt x="602" y="454"/>
                  </a:lnTo>
                  <a:lnTo>
                    <a:pt x="592" y="442"/>
                  </a:lnTo>
                  <a:lnTo>
                    <a:pt x="583" y="437"/>
                  </a:lnTo>
                  <a:lnTo>
                    <a:pt x="575" y="440"/>
                  </a:lnTo>
                  <a:lnTo>
                    <a:pt x="571" y="452"/>
                  </a:lnTo>
                  <a:lnTo>
                    <a:pt x="575" y="464"/>
                  </a:lnTo>
                  <a:lnTo>
                    <a:pt x="581" y="478"/>
                  </a:lnTo>
                  <a:lnTo>
                    <a:pt x="588" y="490"/>
                  </a:lnTo>
                  <a:lnTo>
                    <a:pt x="596" y="498"/>
                  </a:lnTo>
                  <a:lnTo>
                    <a:pt x="608" y="509"/>
                  </a:lnTo>
                  <a:lnTo>
                    <a:pt x="618" y="519"/>
                  </a:lnTo>
                  <a:lnTo>
                    <a:pt x="624" y="531"/>
                  </a:lnTo>
                  <a:lnTo>
                    <a:pt x="624" y="541"/>
                  </a:lnTo>
                  <a:lnTo>
                    <a:pt x="612" y="557"/>
                  </a:lnTo>
                  <a:lnTo>
                    <a:pt x="596" y="574"/>
                  </a:lnTo>
                  <a:lnTo>
                    <a:pt x="577" y="588"/>
                  </a:lnTo>
                  <a:lnTo>
                    <a:pt x="557" y="596"/>
                  </a:lnTo>
                  <a:lnTo>
                    <a:pt x="545" y="600"/>
                  </a:lnTo>
                  <a:lnTo>
                    <a:pt x="535" y="598"/>
                  </a:lnTo>
                  <a:lnTo>
                    <a:pt x="533" y="596"/>
                  </a:lnTo>
                  <a:lnTo>
                    <a:pt x="531" y="594"/>
                  </a:lnTo>
                  <a:lnTo>
                    <a:pt x="527" y="592"/>
                  </a:lnTo>
                  <a:lnTo>
                    <a:pt x="525" y="590"/>
                  </a:lnTo>
                  <a:lnTo>
                    <a:pt x="523" y="590"/>
                  </a:lnTo>
                  <a:lnTo>
                    <a:pt x="521" y="590"/>
                  </a:lnTo>
                  <a:lnTo>
                    <a:pt x="520" y="592"/>
                  </a:lnTo>
                  <a:lnTo>
                    <a:pt x="518" y="598"/>
                  </a:lnTo>
                  <a:lnTo>
                    <a:pt x="514" y="608"/>
                  </a:lnTo>
                  <a:lnTo>
                    <a:pt x="504" y="614"/>
                  </a:lnTo>
                  <a:lnTo>
                    <a:pt x="492" y="624"/>
                  </a:lnTo>
                  <a:lnTo>
                    <a:pt x="478" y="637"/>
                  </a:lnTo>
                  <a:lnTo>
                    <a:pt x="466" y="651"/>
                  </a:lnTo>
                  <a:lnTo>
                    <a:pt x="459" y="661"/>
                  </a:lnTo>
                  <a:lnTo>
                    <a:pt x="451" y="667"/>
                  </a:lnTo>
                  <a:lnTo>
                    <a:pt x="441" y="667"/>
                  </a:lnTo>
                  <a:lnTo>
                    <a:pt x="427" y="665"/>
                  </a:lnTo>
                  <a:lnTo>
                    <a:pt x="411" y="667"/>
                  </a:lnTo>
                  <a:lnTo>
                    <a:pt x="390" y="669"/>
                  </a:lnTo>
                  <a:lnTo>
                    <a:pt x="374" y="669"/>
                  </a:lnTo>
                  <a:lnTo>
                    <a:pt x="360" y="675"/>
                  </a:lnTo>
                  <a:lnTo>
                    <a:pt x="348" y="683"/>
                  </a:lnTo>
                  <a:lnTo>
                    <a:pt x="336" y="694"/>
                  </a:lnTo>
                  <a:lnTo>
                    <a:pt x="323" y="704"/>
                  </a:lnTo>
                  <a:lnTo>
                    <a:pt x="299" y="714"/>
                  </a:lnTo>
                  <a:lnTo>
                    <a:pt x="271" y="726"/>
                  </a:lnTo>
                  <a:lnTo>
                    <a:pt x="246" y="734"/>
                  </a:lnTo>
                  <a:lnTo>
                    <a:pt x="226" y="740"/>
                  </a:lnTo>
                  <a:lnTo>
                    <a:pt x="212" y="740"/>
                  </a:lnTo>
                  <a:lnTo>
                    <a:pt x="199" y="740"/>
                  </a:lnTo>
                  <a:lnTo>
                    <a:pt x="185" y="742"/>
                  </a:lnTo>
                  <a:lnTo>
                    <a:pt x="173" y="748"/>
                  </a:lnTo>
                  <a:lnTo>
                    <a:pt x="163" y="759"/>
                  </a:lnTo>
                  <a:lnTo>
                    <a:pt x="153" y="773"/>
                  </a:lnTo>
                  <a:lnTo>
                    <a:pt x="142" y="781"/>
                  </a:lnTo>
                  <a:lnTo>
                    <a:pt x="128" y="787"/>
                  </a:lnTo>
                  <a:lnTo>
                    <a:pt x="116" y="793"/>
                  </a:lnTo>
                  <a:lnTo>
                    <a:pt x="108" y="803"/>
                  </a:lnTo>
                  <a:lnTo>
                    <a:pt x="100" y="816"/>
                  </a:lnTo>
                  <a:lnTo>
                    <a:pt x="92" y="826"/>
                  </a:lnTo>
                  <a:lnTo>
                    <a:pt x="86" y="834"/>
                  </a:lnTo>
                  <a:lnTo>
                    <a:pt x="90" y="844"/>
                  </a:lnTo>
                  <a:lnTo>
                    <a:pt x="104" y="856"/>
                  </a:lnTo>
                  <a:lnTo>
                    <a:pt x="118" y="872"/>
                  </a:lnTo>
                  <a:lnTo>
                    <a:pt x="130" y="891"/>
                  </a:lnTo>
                  <a:lnTo>
                    <a:pt x="138" y="905"/>
                  </a:lnTo>
                  <a:lnTo>
                    <a:pt x="144" y="919"/>
                  </a:lnTo>
                  <a:lnTo>
                    <a:pt x="146" y="931"/>
                  </a:lnTo>
                  <a:lnTo>
                    <a:pt x="140" y="940"/>
                  </a:lnTo>
                  <a:lnTo>
                    <a:pt x="128" y="946"/>
                  </a:lnTo>
                  <a:lnTo>
                    <a:pt x="114" y="954"/>
                  </a:lnTo>
                  <a:lnTo>
                    <a:pt x="96" y="960"/>
                  </a:lnTo>
                  <a:lnTo>
                    <a:pt x="79" y="960"/>
                  </a:lnTo>
                  <a:lnTo>
                    <a:pt x="67" y="956"/>
                  </a:lnTo>
                  <a:lnTo>
                    <a:pt x="51" y="938"/>
                  </a:lnTo>
                  <a:lnTo>
                    <a:pt x="37" y="919"/>
                  </a:lnTo>
                  <a:lnTo>
                    <a:pt x="25" y="901"/>
                  </a:lnTo>
                  <a:lnTo>
                    <a:pt x="18" y="887"/>
                  </a:lnTo>
                  <a:lnTo>
                    <a:pt x="10" y="872"/>
                  </a:lnTo>
                  <a:lnTo>
                    <a:pt x="4" y="854"/>
                  </a:lnTo>
                  <a:lnTo>
                    <a:pt x="2" y="840"/>
                  </a:lnTo>
                  <a:lnTo>
                    <a:pt x="2" y="826"/>
                  </a:lnTo>
                  <a:lnTo>
                    <a:pt x="2" y="812"/>
                  </a:lnTo>
                  <a:lnTo>
                    <a:pt x="4" y="797"/>
                  </a:lnTo>
                  <a:lnTo>
                    <a:pt x="12" y="783"/>
                  </a:lnTo>
                  <a:lnTo>
                    <a:pt x="25" y="765"/>
                  </a:lnTo>
                  <a:lnTo>
                    <a:pt x="31" y="753"/>
                  </a:lnTo>
                  <a:lnTo>
                    <a:pt x="33" y="749"/>
                  </a:lnTo>
                  <a:lnTo>
                    <a:pt x="4" y="746"/>
                  </a:lnTo>
                  <a:lnTo>
                    <a:pt x="0" y="734"/>
                  </a:lnTo>
                  <a:lnTo>
                    <a:pt x="33" y="687"/>
                  </a:lnTo>
                  <a:lnTo>
                    <a:pt x="71" y="675"/>
                  </a:lnTo>
                  <a:lnTo>
                    <a:pt x="77" y="637"/>
                  </a:lnTo>
                  <a:lnTo>
                    <a:pt x="128" y="627"/>
                  </a:lnTo>
                  <a:lnTo>
                    <a:pt x="147" y="612"/>
                  </a:lnTo>
                  <a:lnTo>
                    <a:pt x="147" y="553"/>
                  </a:lnTo>
                  <a:lnTo>
                    <a:pt x="175" y="539"/>
                  </a:lnTo>
                  <a:lnTo>
                    <a:pt x="244" y="478"/>
                  </a:lnTo>
                  <a:lnTo>
                    <a:pt x="238" y="403"/>
                  </a:lnTo>
                  <a:lnTo>
                    <a:pt x="264" y="332"/>
                  </a:lnTo>
                  <a:lnTo>
                    <a:pt x="301" y="307"/>
                  </a:lnTo>
                  <a:lnTo>
                    <a:pt x="297" y="250"/>
                  </a:lnTo>
                  <a:lnTo>
                    <a:pt x="325" y="220"/>
                  </a:lnTo>
                  <a:lnTo>
                    <a:pt x="303" y="157"/>
                  </a:lnTo>
                  <a:lnTo>
                    <a:pt x="329" y="143"/>
                  </a:lnTo>
                  <a:lnTo>
                    <a:pt x="329" y="86"/>
                  </a:lnTo>
                  <a:lnTo>
                    <a:pt x="384" y="78"/>
                  </a:lnTo>
                  <a:lnTo>
                    <a:pt x="484" y="9"/>
                  </a:lnTo>
                  <a:lnTo>
                    <a:pt x="535" y="39"/>
                  </a:lnTo>
                  <a:lnTo>
                    <a:pt x="592" y="9"/>
                  </a:lnTo>
                  <a:lnTo>
                    <a:pt x="624" y="29"/>
                  </a:lnTo>
                  <a:lnTo>
                    <a:pt x="693" y="0"/>
                  </a:lnTo>
                  <a:lnTo>
                    <a:pt x="720" y="27"/>
                  </a:lnTo>
                  <a:lnTo>
                    <a:pt x="681" y="94"/>
                  </a:lnTo>
                  <a:lnTo>
                    <a:pt x="651" y="130"/>
                  </a:lnTo>
                  <a:lnTo>
                    <a:pt x="679" y="151"/>
                  </a:lnTo>
                  <a:lnTo>
                    <a:pt x="740" y="128"/>
                  </a:lnTo>
                  <a:lnTo>
                    <a:pt x="823" y="92"/>
                  </a:lnTo>
                  <a:lnTo>
                    <a:pt x="878" y="120"/>
                  </a:lnTo>
                  <a:lnTo>
                    <a:pt x="895" y="59"/>
                  </a:lnTo>
                  <a:lnTo>
                    <a:pt x="984" y="61"/>
                  </a:lnTo>
                  <a:lnTo>
                    <a:pt x="1053" y="96"/>
                  </a:lnTo>
                  <a:lnTo>
                    <a:pt x="1086" y="161"/>
                  </a:lnTo>
                  <a:lnTo>
                    <a:pt x="1110" y="216"/>
                  </a:lnTo>
                  <a:lnTo>
                    <a:pt x="1128" y="24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73" name="Freeform 21"/>
            <p:cNvSpPr>
              <a:spLocks/>
            </p:cNvSpPr>
            <p:nvPr/>
          </p:nvSpPr>
          <p:spPr bwMode="gray">
            <a:xfrm>
              <a:off x="3188" y="3319"/>
              <a:ext cx="564" cy="480"/>
            </a:xfrm>
            <a:custGeom>
              <a:avLst/>
              <a:gdLst>
                <a:gd name="T0" fmla="*/ 558 w 1128"/>
                <a:gd name="T1" fmla="*/ 125 h 960"/>
                <a:gd name="T2" fmla="*/ 544 w 1128"/>
                <a:gd name="T3" fmla="*/ 133 h 960"/>
                <a:gd name="T4" fmla="*/ 532 w 1128"/>
                <a:gd name="T5" fmla="*/ 153 h 960"/>
                <a:gd name="T6" fmla="*/ 522 w 1128"/>
                <a:gd name="T7" fmla="*/ 174 h 960"/>
                <a:gd name="T8" fmla="*/ 508 w 1128"/>
                <a:gd name="T9" fmla="*/ 194 h 960"/>
                <a:gd name="T10" fmla="*/ 483 w 1128"/>
                <a:gd name="T11" fmla="*/ 206 h 960"/>
                <a:gd name="T12" fmla="*/ 460 w 1128"/>
                <a:gd name="T13" fmla="*/ 208 h 960"/>
                <a:gd name="T14" fmla="*/ 432 w 1128"/>
                <a:gd name="T15" fmla="*/ 206 h 960"/>
                <a:gd name="T16" fmla="*/ 406 w 1128"/>
                <a:gd name="T17" fmla="*/ 220 h 960"/>
                <a:gd name="T18" fmla="*/ 398 w 1128"/>
                <a:gd name="T19" fmla="*/ 229 h 960"/>
                <a:gd name="T20" fmla="*/ 395 w 1128"/>
                <a:gd name="T21" fmla="*/ 236 h 960"/>
                <a:gd name="T22" fmla="*/ 391 w 1128"/>
                <a:gd name="T23" fmla="*/ 237 h 960"/>
                <a:gd name="T24" fmla="*/ 380 w 1128"/>
                <a:gd name="T25" fmla="*/ 228 h 960"/>
                <a:gd name="T26" fmla="*/ 367 w 1128"/>
                <a:gd name="T27" fmla="*/ 236 h 960"/>
                <a:gd name="T28" fmla="*/ 354 w 1128"/>
                <a:gd name="T29" fmla="*/ 253 h 960"/>
                <a:gd name="T30" fmla="*/ 328 w 1128"/>
                <a:gd name="T31" fmla="*/ 254 h 960"/>
                <a:gd name="T32" fmla="*/ 311 w 1128"/>
                <a:gd name="T33" fmla="*/ 241 h 960"/>
                <a:gd name="T34" fmla="*/ 296 w 1128"/>
                <a:gd name="T35" fmla="*/ 221 h 960"/>
                <a:gd name="T36" fmla="*/ 285 w 1128"/>
                <a:gd name="T37" fmla="*/ 226 h 960"/>
                <a:gd name="T38" fmla="*/ 294 w 1128"/>
                <a:gd name="T39" fmla="*/ 245 h 960"/>
                <a:gd name="T40" fmla="*/ 309 w 1128"/>
                <a:gd name="T41" fmla="*/ 260 h 960"/>
                <a:gd name="T42" fmla="*/ 306 w 1128"/>
                <a:gd name="T43" fmla="*/ 279 h 960"/>
                <a:gd name="T44" fmla="*/ 279 w 1128"/>
                <a:gd name="T45" fmla="*/ 298 h 960"/>
                <a:gd name="T46" fmla="*/ 267 w 1128"/>
                <a:gd name="T47" fmla="*/ 298 h 960"/>
                <a:gd name="T48" fmla="*/ 263 w 1128"/>
                <a:gd name="T49" fmla="*/ 295 h 960"/>
                <a:gd name="T50" fmla="*/ 260 w 1128"/>
                <a:gd name="T51" fmla="*/ 296 h 960"/>
                <a:gd name="T52" fmla="*/ 252 w 1128"/>
                <a:gd name="T53" fmla="*/ 307 h 960"/>
                <a:gd name="T54" fmla="*/ 233 w 1128"/>
                <a:gd name="T55" fmla="*/ 326 h 960"/>
                <a:gd name="T56" fmla="*/ 220 w 1128"/>
                <a:gd name="T57" fmla="*/ 334 h 960"/>
                <a:gd name="T58" fmla="*/ 195 w 1128"/>
                <a:gd name="T59" fmla="*/ 335 h 960"/>
                <a:gd name="T60" fmla="*/ 174 w 1128"/>
                <a:gd name="T61" fmla="*/ 342 h 960"/>
                <a:gd name="T62" fmla="*/ 149 w 1128"/>
                <a:gd name="T63" fmla="*/ 357 h 960"/>
                <a:gd name="T64" fmla="*/ 113 w 1128"/>
                <a:gd name="T65" fmla="*/ 370 h 960"/>
                <a:gd name="T66" fmla="*/ 92 w 1128"/>
                <a:gd name="T67" fmla="*/ 371 h 960"/>
                <a:gd name="T68" fmla="*/ 76 w 1128"/>
                <a:gd name="T69" fmla="*/ 387 h 960"/>
                <a:gd name="T70" fmla="*/ 58 w 1128"/>
                <a:gd name="T71" fmla="*/ 397 h 960"/>
                <a:gd name="T72" fmla="*/ 46 w 1128"/>
                <a:gd name="T73" fmla="*/ 413 h 960"/>
                <a:gd name="T74" fmla="*/ 52 w 1128"/>
                <a:gd name="T75" fmla="*/ 428 h 960"/>
                <a:gd name="T76" fmla="*/ 69 w 1128"/>
                <a:gd name="T77" fmla="*/ 453 h 960"/>
                <a:gd name="T78" fmla="*/ 70 w 1128"/>
                <a:gd name="T79" fmla="*/ 470 h 960"/>
                <a:gd name="T80" fmla="*/ 48 w 1128"/>
                <a:gd name="T81" fmla="*/ 480 h 960"/>
                <a:gd name="T82" fmla="*/ 25 w 1128"/>
                <a:gd name="T83" fmla="*/ 469 h 960"/>
                <a:gd name="T84" fmla="*/ 9 w 1128"/>
                <a:gd name="T85" fmla="*/ 444 h 960"/>
                <a:gd name="T86" fmla="*/ 1 w 1128"/>
                <a:gd name="T87" fmla="*/ 420 h 960"/>
                <a:gd name="T88" fmla="*/ 2 w 1128"/>
                <a:gd name="T89" fmla="*/ 399 h 960"/>
                <a:gd name="T90" fmla="*/ 15 w 1128"/>
                <a:gd name="T91" fmla="*/ 377 h 960"/>
                <a:gd name="T92" fmla="*/ 0 w 1128"/>
                <a:gd name="T93" fmla="*/ 367 h 960"/>
                <a:gd name="T94" fmla="*/ 38 w 1128"/>
                <a:gd name="T95" fmla="*/ 319 h 960"/>
                <a:gd name="T96" fmla="*/ 73 w 1128"/>
                <a:gd name="T97" fmla="*/ 277 h 960"/>
                <a:gd name="T98" fmla="*/ 119 w 1128"/>
                <a:gd name="T99" fmla="*/ 202 h 960"/>
                <a:gd name="T100" fmla="*/ 148 w 1128"/>
                <a:gd name="T101" fmla="*/ 125 h 960"/>
                <a:gd name="T102" fmla="*/ 164 w 1128"/>
                <a:gd name="T103" fmla="*/ 72 h 960"/>
                <a:gd name="T104" fmla="*/ 242 w 1128"/>
                <a:gd name="T105" fmla="*/ 5 h 960"/>
                <a:gd name="T106" fmla="*/ 312 w 1128"/>
                <a:gd name="T107" fmla="*/ 15 h 960"/>
                <a:gd name="T108" fmla="*/ 340 w 1128"/>
                <a:gd name="T109" fmla="*/ 47 h 960"/>
                <a:gd name="T110" fmla="*/ 370 w 1128"/>
                <a:gd name="T111" fmla="*/ 64 h 960"/>
                <a:gd name="T112" fmla="*/ 447 w 1128"/>
                <a:gd name="T113" fmla="*/ 30 h 960"/>
                <a:gd name="T114" fmla="*/ 543 w 1128"/>
                <a:gd name="T115" fmla="*/ 81 h 96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128"/>
                <a:gd name="T175" fmla="*/ 0 h 960"/>
                <a:gd name="T176" fmla="*/ 1128 w 1128"/>
                <a:gd name="T177" fmla="*/ 960 h 96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128" h="960">
                  <a:moveTo>
                    <a:pt x="1128" y="246"/>
                  </a:moveTo>
                  <a:lnTo>
                    <a:pt x="1124" y="248"/>
                  </a:lnTo>
                  <a:lnTo>
                    <a:pt x="1116" y="250"/>
                  </a:lnTo>
                  <a:lnTo>
                    <a:pt x="1104" y="254"/>
                  </a:lnTo>
                  <a:lnTo>
                    <a:pt x="1094" y="259"/>
                  </a:lnTo>
                  <a:lnTo>
                    <a:pt x="1088" y="265"/>
                  </a:lnTo>
                  <a:lnTo>
                    <a:pt x="1083" y="275"/>
                  </a:lnTo>
                  <a:lnTo>
                    <a:pt x="1075" y="289"/>
                  </a:lnTo>
                  <a:lnTo>
                    <a:pt x="1063" y="305"/>
                  </a:lnTo>
                  <a:lnTo>
                    <a:pt x="1055" y="318"/>
                  </a:lnTo>
                  <a:lnTo>
                    <a:pt x="1047" y="332"/>
                  </a:lnTo>
                  <a:lnTo>
                    <a:pt x="1043" y="348"/>
                  </a:lnTo>
                  <a:lnTo>
                    <a:pt x="1037" y="362"/>
                  </a:lnTo>
                  <a:lnTo>
                    <a:pt x="1029" y="376"/>
                  </a:lnTo>
                  <a:lnTo>
                    <a:pt x="1016" y="387"/>
                  </a:lnTo>
                  <a:lnTo>
                    <a:pt x="1002" y="395"/>
                  </a:lnTo>
                  <a:lnTo>
                    <a:pt x="984" y="403"/>
                  </a:lnTo>
                  <a:lnTo>
                    <a:pt x="966" y="411"/>
                  </a:lnTo>
                  <a:lnTo>
                    <a:pt x="949" y="417"/>
                  </a:lnTo>
                  <a:lnTo>
                    <a:pt x="937" y="419"/>
                  </a:lnTo>
                  <a:lnTo>
                    <a:pt x="921" y="415"/>
                  </a:lnTo>
                  <a:lnTo>
                    <a:pt x="903" y="411"/>
                  </a:lnTo>
                  <a:lnTo>
                    <a:pt x="884" y="409"/>
                  </a:lnTo>
                  <a:lnTo>
                    <a:pt x="864" y="411"/>
                  </a:lnTo>
                  <a:lnTo>
                    <a:pt x="846" y="419"/>
                  </a:lnTo>
                  <a:lnTo>
                    <a:pt x="829" y="431"/>
                  </a:lnTo>
                  <a:lnTo>
                    <a:pt x="813" y="440"/>
                  </a:lnTo>
                  <a:lnTo>
                    <a:pt x="801" y="450"/>
                  </a:lnTo>
                  <a:lnTo>
                    <a:pt x="799" y="454"/>
                  </a:lnTo>
                  <a:lnTo>
                    <a:pt x="797" y="458"/>
                  </a:lnTo>
                  <a:lnTo>
                    <a:pt x="795" y="464"/>
                  </a:lnTo>
                  <a:lnTo>
                    <a:pt x="793" y="468"/>
                  </a:lnTo>
                  <a:lnTo>
                    <a:pt x="791" y="472"/>
                  </a:lnTo>
                  <a:lnTo>
                    <a:pt x="789" y="474"/>
                  </a:lnTo>
                  <a:lnTo>
                    <a:pt x="787" y="474"/>
                  </a:lnTo>
                  <a:lnTo>
                    <a:pt x="783" y="474"/>
                  </a:lnTo>
                  <a:lnTo>
                    <a:pt x="777" y="470"/>
                  </a:lnTo>
                  <a:lnTo>
                    <a:pt x="770" y="462"/>
                  </a:lnTo>
                  <a:lnTo>
                    <a:pt x="760" y="456"/>
                  </a:lnTo>
                  <a:lnTo>
                    <a:pt x="752" y="456"/>
                  </a:lnTo>
                  <a:lnTo>
                    <a:pt x="742" y="462"/>
                  </a:lnTo>
                  <a:lnTo>
                    <a:pt x="734" y="472"/>
                  </a:lnTo>
                  <a:lnTo>
                    <a:pt x="726" y="484"/>
                  </a:lnTo>
                  <a:lnTo>
                    <a:pt x="718" y="496"/>
                  </a:lnTo>
                  <a:lnTo>
                    <a:pt x="708" y="507"/>
                  </a:lnTo>
                  <a:lnTo>
                    <a:pt x="695" y="513"/>
                  </a:lnTo>
                  <a:lnTo>
                    <a:pt x="679" y="513"/>
                  </a:lnTo>
                  <a:lnTo>
                    <a:pt x="657" y="509"/>
                  </a:lnTo>
                  <a:lnTo>
                    <a:pt x="644" y="503"/>
                  </a:lnTo>
                  <a:lnTo>
                    <a:pt x="634" y="494"/>
                  </a:lnTo>
                  <a:lnTo>
                    <a:pt x="622" y="482"/>
                  </a:lnTo>
                  <a:lnTo>
                    <a:pt x="612" y="468"/>
                  </a:lnTo>
                  <a:lnTo>
                    <a:pt x="602" y="454"/>
                  </a:lnTo>
                  <a:lnTo>
                    <a:pt x="592" y="442"/>
                  </a:lnTo>
                  <a:lnTo>
                    <a:pt x="583" y="437"/>
                  </a:lnTo>
                  <a:lnTo>
                    <a:pt x="575" y="440"/>
                  </a:lnTo>
                  <a:lnTo>
                    <a:pt x="571" y="452"/>
                  </a:lnTo>
                  <a:lnTo>
                    <a:pt x="575" y="464"/>
                  </a:lnTo>
                  <a:lnTo>
                    <a:pt x="581" y="478"/>
                  </a:lnTo>
                  <a:lnTo>
                    <a:pt x="588" y="490"/>
                  </a:lnTo>
                  <a:lnTo>
                    <a:pt x="596" y="498"/>
                  </a:lnTo>
                  <a:lnTo>
                    <a:pt x="608" y="509"/>
                  </a:lnTo>
                  <a:lnTo>
                    <a:pt x="618" y="519"/>
                  </a:lnTo>
                  <a:lnTo>
                    <a:pt x="624" y="531"/>
                  </a:lnTo>
                  <a:lnTo>
                    <a:pt x="624" y="541"/>
                  </a:lnTo>
                  <a:lnTo>
                    <a:pt x="612" y="557"/>
                  </a:lnTo>
                  <a:lnTo>
                    <a:pt x="596" y="574"/>
                  </a:lnTo>
                  <a:lnTo>
                    <a:pt x="577" y="588"/>
                  </a:lnTo>
                  <a:lnTo>
                    <a:pt x="557" y="596"/>
                  </a:lnTo>
                  <a:lnTo>
                    <a:pt x="545" y="600"/>
                  </a:lnTo>
                  <a:lnTo>
                    <a:pt x="535" y="598"/>
                  </a:lnTo>
                  <a:lnTo>
                    <a:pt x="533" y="596"/>
                  </a:lnTo>
                  <a:lnTo>
                    <a:pt x="531" y="594"/>
                  </a:lnTo>
                  <a:lnTo>
                    <a:pt x="527" y="592"/>
                  </a:lnTo>
                  <a:lnTo>
                    <a:pt x="525" y="590"/>
                  </a:lnTo>
                  <a:lnTo>
                    <a:pt x="523" y="590"/>
                  </a:lnTo>
                  <a:lnTo>
                    <a:pt x="521" y="590"/>
                  </a:lnTo>
                  <a:lnTo>
                    <a:pt x="520" y="592"/>
                  </a:lnTo>
                  <a:lnTo>
                    <a:pt x="518" y="598"/>
                  </a:lnTo>
                  <a:lnTo>
                    <a:pt x="514" y="608"/>
                  </a:lnTo>
                  <a:lnTo>
                    <a:pt x="504" y="614"/>
                  </a:lnTo>
                  <a:lnTo>
                    <a:pt x="492" y="624"/>
                  </a:lnTo>
                  <a:lnTo>
                    <a:pt x="478" y="637"/>
                  </a:lnTo>
                  <a:lnTo>
                    <a:pt x="466" y="651"/>
                  </a:lnTo>
                  <a:lnTo>
                    <a:pt x="459" y="661"/>
                  </a:lnTo>
                  <a:lnTo>
                    <a:pt x="451" y="667"/>
                  </a:lnTo>
                  <a:lnTo>
                    <a:pt x="441" y="667"/>
                  </a:lnTo>
                  <a:lnTo>
                    <a:pt x="427" y="665"/>
                  </a:lnTo>
                  <a:lnTo>
                    <a:pt x="411" y="667"/>
                  </a:lnTo>
                  <a:lnTo>
                    <a:pt x="390" y="669"/>
                  </a:lnTo>
                  <a:lnTo>
                    <a:pt x="374" y="669"/>
                  </a:lnTo>
                  <a:lnTo>
                    <a:pt x="360" y="675"/>
                  </a:lnTo>
                  <a:lnTo>
                    <a:pt x="348" y="683"/>
                  </a:lnTo>
                  <a:lnTo>
                    <a:pt x="336" y="694"/>
                  </a:lnTo>
                  <a:lnTo>
                    <a:pt x="323" y="704"/>
                  </a:lnTo>
                  <a:lnTo>
                    <a:pt x="299" y="714"/>
                  </a:lnTo>
                  <a:lnTo>
                    <a:pt x="271" y="726"/>
                  </a:lnTo>
                  <a:lnTo>
                    <a:pt x="246" y="734"/>
                  </a:lnTo>
                  <a:lnTo>
                    <a:pt x="226" y="740"/>
                  </a:lnTo>
                  <a:lnTo>
                    <a:pt x="212" y="740"/>
                  </a:lnTo>
                  <a:lnTo>
                    <a:pt x="199" y="740"/>
                  </a:lnTo>
                  <a:lnTo>
                    <a:pt x="185" y="742"/>
                  </a:lnTo>
                  <a:lnTo>
                    <a:pt x="173" y="748"/>
                  </a:lnTo>
                  <a:lnTo>
                    <a:pt x="163" y="759"/>
                  </a:lnTo>
                  <a:lnTo>
                    <a:pt x="153" y="773"/>
                  </a:lnTo>
                  <a:lnTo>
                    <a:pt x="142" y="781"/>
                  </a:lnTo>
                  <a:lnTo>
                    <a:pt x="128" y="787"/>
                  </a:lnTo>
                  <a:lnTo>
                    <a:pt x="116" y="793"/>
                  </a:lnTo>
                  <a:lnTo>
                    <a:pt x="108" y="803"/>
                  </a:lnTo>
                  <a:lnTo>
                    <a:pt x="100" y="816"/>
                  </a:lnTo>
                  <a:lnTo>
                    <a:pt x="92" y="826"/>
                  </a:lnTo>
                  <a:lnTo>
                    <a:pt x="86" y="834"/>
                  </a:lnTo>
                  <a:lnTo>
                    <a:pt x="90" y="844"/>
                  </a:lnTo>
                  <a:lnTo>
                    <a:pt x="104" y="856"/>
                  </a:lnTo>
                  <a:lnTo>
                    <a:pt x="118" y="872"/>
                  </a:lnTo>
                  <a:lnTo>
                    <a:pt x="130" y="891"/>
                  </a:lnTo>
                  <a:lnTo>
                    <a:pt x="138" y="905"/>
                  </a:lnTo>
                  <a:lnTo>
                    <a:pt x="144" y="919"/>
                  </a:lnTo>
                  <a:lnTo>
                    <a:pt x="146" y="931"/>
                  </a:lnTo>
                  <a:lnTo>
                    <a:pt x="140" y="940"/>
                  </a:lnTo>
                  <a:lnTo>
                    <a:pt x="128" y="946"/>
                  </a:lnTo>
                  <a:lnTo>
                    <a:pt x="114" y="954"/>
                  </a:lnTo>
                  <a:lnTo>
                    <a:pt x="96" y="960"/>
                  </a:lnTo>
                  <a:lnTo>
                    <a:pt x="79" y="960"/>
                  </a:lnTo>
                  <a:lnTo>
                    <a:pt x="67" y="956"/>
                  </a:lnTo>
                  <a:lnTo>
                    <a:pt x="51" y="938"/>
                  </a:lnTo>
                  <a:lnTo>
                    <a:pt x="37" y="919"/>
                  </a:lnTo>
                  <a:lnTo>
                    <a:pt x="25" y="901"/>
                  </a:lnTo>
                  <a:lnTo>
                    <a:pt x="18" y="887"/>
                  </a:lnTo>
                  <a:lnTo>
                    <a:pt x="10" y="872"/>
                  </a:lnTo>
                  <a:lnTo>
                    <a:pt x="4" y="854"/>
                  </a:lnTo>
                  <a:lnTo>
                    <a:pt x="2" y="840"/>
                  </a:lnTo>
                  <a:lnTo>
                    <a:pt x="2" y="826"/>
                  </a:lnTo>
                  <a:lnTo>
                    <a:pt x="2" y="812"/>
                  </a:lnTo>
                  <a:lnTo>
                    <a:pt x="4" y="797"/>
                  </a:lnTo>
                  <a:lnTo>
                    <a:pt x="12" y="783"/>
                  </a:lnTo>
                  <a:lnTo>
                    <a:pt x="25" y="765"/>
                  </a:lnTo>
                  <a:lnTo>
                    <a:pt x="31" y="753"/>
                  </a:lnTo>
                  <a:lnTo>
                    <a:pt x="33" y="749"/>
                  </a:lnTo>
                  <a:lnTo>
                    <a:pt x="4" y="746"/>
                  </a:lnTo>
                  <a:lnTo>
                    <a:pt x="0" y="734"/>
                  </a:lnTo>
                  <a:lnTo>
                    <a:pt x="33" y="687"/>
                  </a:lnTo>
                  <a:lnTo>
                    <a:pt x="71" y="675"/>
                  </a:lnTo>
                  <a:lnTo>
                    <a:pt x="77" y="637"/>
                  </a:lnTo>
                  <a:lnTo>
                    <a:pt x="128" y="627"/>
                  </a:lnTo>
                  <a:lnTo>
                    <a:pt x="147" y="612"/>
                  </a:lnTo>
                  <a:lnTo>
                    <a:pt x="147" y="553"/>
                  </a:lnTo>
                  <a:lnTo>
                    <a:pt x="175" y="539"/>
                  </a:lnTo>
                  <a:lnTo>
                    <a:pt x="244" y="478"/>
                  </a:lnTo>
                  <a:lnTo>
                    <a:pt x="238" y="403"/>
                  </a:lnTo>
                  <a:lnTo>
                    <a:pt x="264" y="332"/>
                  </a:lnTo>
                  <a:lnTo>
                    <a:pt x="301" y="307"/>
                  </a:lnTo>
                  <a:lnTo>
                    <a:pt x="297" y="250"/>
                  </a:lnTo>
                  <a:lnTo>
                    <a:pt x="325" y="220"/>
                  </a:lnTo>
                  <a:lnTo>
                    <a:pt x="303" y="157"/>
                  </a:lnTo>
                  <a:lnTo>
                    <a:pt x="329" y="143"/>
                  </a:lnTo>
                  <a:lnTo>
                    <a:pt x="329" y="86"/>
                  </a:lnTo>
                  <a:lnTo>
                    <a:pt x="384" y="78"/>
                  </a:lnTo>
                  <a:lnTo>
                    <a:pt x="484" y="9"/>
                  </a:lnTo>
                  <a:lnTo>
                    <a:pt x="535" y="39"/>
                  </a:lnTo>
                  <a:lnTo>
                    <a:pt x="592" y="9"/>
                  </a:lnTo>
                  <a:lnTo>
                    <a:pt x="624" y="29"/>
                  </a:lnTo>
                  <a:lnTo>
                    <a:pt x="693" y="0"/>
                  </a:lnTo>
                  <a:lnTo>
                    <a:pt x="720" y="27"/>
                  </a:lnTo>
                  <a:lnTo>
                    <a:pt x="681" y="94"/>
                  </a:lnTo>
                  <a:lnTo>
                    <a:pt x="651" y="130"/>
                  </a:lnTo>
                  <a:lnTo>
                    <a:pt x="679" y="151"/>
                  </a:lnTo>
                  <a:lnTo>
                    <a:pt x="740" y="128"/>
                  </a:lnTo>
                  <a:lnTo>
                    <a:pt x="823" y="92"/>
                  </a:lnTo>
                  <a:lnTo>
                    <a:pt x="878" y="120"/>
                  </a:lnTo>
                  <a:lnTo>
                    <a:pt x="895" y="59"/>
                  </a:lnTo>
                  <a:lnTo>
                    <a:pt x="984" y="61"/>
                  </a:lnTo>
                  <a:lnTo>
                    <a:pt x="1053" y="96"/>
                  </a:lnTo>
                  <a:lnTo>
                    <a:pt x="1086" y="161"/>
                  </a:lnTo>
                  <a:lnTo>
                    <a:pt x="1110" y="216"/>
                  </a:lnTo>
                  <a:lnTo>
                    <a:pt x="1128" y="246"/>
                  </a:lnTo>
                </a:path>
              </a:pathLst>
            </a:custGeom>
            <a:solidFill>
              <a:srgbClr val="00000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74" name="Freeform 22"/>
            <p:cNvSpPr>
              <a:spLocks/>
            </p:cNvSpPr>
            <p:nvPr/>
          </p:nvSpPr>
          <p:spPr bwMode="gray">
            <a:xfrm>
              <a:off x="3636" y="3029"/>
              <a:ext cx="313" cy="413"/>
            </a:xfrm>
            <a:custGeom>
              <a:avLst/>
              <a:gdLst>
                <a:gd name="T0" fmla="*/ 312 w 626"/>
                <a:gd name="T1" fmla="*/ 62 h 825"/>
                <a:gd name="T2" fmla="*/ 308 w 626"/>
                <a:gd name="T3" fmla="*/ 73 h 825"/>
                <a:gd name="T4" fmla="*/ 304 w 626"/>
                <a:gd name="T5" fmla="*/ 87 h 825"/>
                <a:gd name="T6" fmla="*/ 291 w 626"/>
                <a:gd name="T7" fmla="*/ 103 h 825"/>
                <a:gd name="T8" fmla="*/ 275 w 626"/>
                <a:gd name="T9" fmla="*/ 114 h 825"/>
                <a:gd name="T10" fmla="*/ 262 w 626"/>
                <a:gd name="T11" fmla="*/ 121 h 825"/>
                <a:gd name="T12" fmla="*/ 260 w 626"/>
                <a:gd name="T13" fmla="*/ 124 h 825"/>
                <a:gd name="T14" fmla="*/ 264 w 626"/>
                <a:gd name="T15" fmla="*/ 136 h 825"/>
                <a:gd name="T16" fmla="*/ 269 w 626"/>
                <a:gd name="T17" fmla="*/ 150 h 825"/>
                <a:gd name="T18" fmla="*/ 272 w 626"/>
                <a:gd name="T19" fmla="*/ 161 h 825"/>
                <a:gd name="T20" fmla="*/ 272 w 626"/>
                <a:gd name="T21" fmla="*/ 177 h 825"/>
                <a:gd name="T22" fmla="*/ 274 w 626"/>
                <a:gd name="T23" fmla="*/ 190 h 825"/>
                <a:gd name="T24" fmla="*/ 275 w 626"/>
                <a:gd name="T25" fmla="*/ 207 h 825"/>
                <a:gd name="T26" fmla="*/ 261 w 626"/>
                <a:gd name="T27" fmla="*/ 224 h 825"/>
                <a:gd name="T28" fmla="*/ 244 w 626"/>
                <a:gd name="T29" fmla="*/ 240 h 825"/>
                <a:gd name="T30" fmla="*/ 234 w 626"/>
                <a:gd name="T31" fmla="*/ 261 h 825"/>
                <a:gd name="T32" fmla="*/ 229 w 626"/>
                <a:gd name="T33" fmla="*/ 283 h 825"/>
                <a:gd name="T34" fmla="*/ 220 w 626"/>
                <a:gd name="T35" fmla="*/ 301 h 825"/>
                <a:gd name="T36" fmla="*/ 207 w 626"/>
                <a:gd name="T37" fmla="*/ 312 h 825"/>
                <a:gd name="T38" fmla="*/ 188 w 626"/>
                <a:gd name="T39" fmla="*/ 316 h 825"/>
                <a:gd name="T40" fmla="*/ 172 w 626"/>
                <a:gd name="T41" fmla="*/ 321 h 825"/>
                <a:gd name="T42" fmla="*/ 169 w 626"/>
                <a:gd name="T43" fmla="*/ 330 h 825"/>
                <a:gd name="T44" fmla="*/ 178 w 626"/>
                <a:gd name="T45" fmla="*/ 341 h 825"/>
                <a:gd name="T46" fmla="*/ 180 w 626"/>
                <a:gd name="T47" fmla="*/ 351 h 825"/>
                <a:gd name="T48" fmla="*/ 171 w 626"/>
                <a:gd name="T49" fmla="*/ 363 h 825"/>
                <a:gd name="T50" fmla="*/ 159 w 626"/>
                <a:gd name="T51" fmla="*/ 378 h 825"/>
                <a:gd name="T52" fmla="*/ 151 w 626"/>
                <a:gd name="T53" fmla="*/ 386 h 825"/>
                <a:gd name="T54" fmla="*/ 137 w 626"/>
                <a:gd name="T55" fmla="*/ 397 h 825"/>
                <a:gd name="T56" fmla="*/ 122 w 626"/>
                <a:gd name="T57" fmla="*/ 408 h 825"/>
                <a:gd name="T58" fmla="*/ 115 w 626"/>
                <a:gd name="T59" fmla="*/ 413 h 825"/>
                <a:gd name="T60" fmla="*/ 95 w 626"/>
                <a:gd name="T61" fmla="*/ 370 h 825"/>
                <a:gd name="T62" fmla="*/ 44 w 626"/>
                <a:gd name="T63" fmla="*/ 321 h 825"/>
                <a:gd name="T64" fmla="*/ 0 w 626"/>
                <a:gd name="T65" fmla="*/ 291 h 825"/>
                <a:gd name="T66" fmla="*/ 30 w 626"/>
                <a:gd name="T67" fmla="*/ 213 h 825"/>
                <a:gd name="T68" fmla="*/ 39 w 626"/>
                <a:gd name="T69" fmla="*/ 176 h 825"/>
                <a:gd name="T70" fmla="*/ 35 w 626"/>
                <a:gd name="T71" fmla="*/ 133 h 825"/>
                <a:gd name="T72" fmla="*/ 68 w 626"/>
                <a:gd name="T73" fmla="*/ 86 h 825"/>
                <a:gd name="T74" fmla="*/ 85 w 626"/>
                <a:gd name="T75" fmla="*/ 47 h 825"/>
                <a:gd name="T76" fmla="*/ 127 w 626"/>
                <a:gd name="T77" fmla="*/ 33 h 825"/>
                <a:gd name="T78" fmla="*/ 149 w 626"/>
                <a:gd name="T79" fmla="*/ 2 h 825"/>
                <a:gd name="T80" fmla="*/ 183 w 626"/>
                <a:gd name="T81" fmla="*/ 27 h 825"/>
                <a:gd name="T82" fmla="*/ 227 w 626"/>
                <a:gd name="T83" fmla="*/ 63 h 825"/>
                <a:gd name="T84" fmla="*/ 269 w 626"/>
                <a:gd name="T85" fmla="*/ 63 h 825"/>
                <a:gd name="T86" fmla="*/ 302 w 626"/>
                <a:gd name="T87" fmla="*/ 49 h 82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26"/>
                <a:gd name="T133" fmla="*/ 0 h 825"/>
                <a:gd name="T134" fmla="*/ 626 w 626"/>
                <a:gd name="T135" fmla="*/ 825 h 82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26" h="825">
                  <a:moveTo>
                    <a:pt x="626" y="122"/>
                  </a:moveTo>
                  <a:lnTo>
                    <a:pt x="624" y="124"/>
                  </a:lnTo>
                  <a:lnTo>
                    <a:pt x="621" y="134"/>
                  </a:lnTo>
                  <a:lnTo>
                    <a:pt x="615" y="146"/>
                  </a:lnTo>
                  <a:lnTo>
                    <a:pt x="613" y="159"/>
                  </a:lnTo>
                  <a:lnTo>
                    <a:pt x="607" y="173"/>
                  </a:lnTo>
                  <a:lnTo>
                    <a:pt x="597" y="189"/>
                  </a:lnTo>
                  <a:lnTo>
                    <a:pt x="581" y="205"/>
                  </a:lnTo>
                  <a:lnTo>
                    <a:pt x="565" y="216"/>
                  </a:lnTo>
                  <a:lnTo>
                    <a:pt x="550" y="228"/>
                  </a:lnTo>
                  <a:lnTo>
                    <a:pt x="534" y="236"/>
                  </a:lnTo>
                  <a:lnTo>
                    <a:pt x="524" y="242"/>
                  </a:lnTo>
                  <a:lnTo>
                    <a:pt x="520" y="244"/>
                  </a:lnTo>
                  <a:lnTo>
                    <a:pt x="520" y="248"/>
                  </a:lnTo>
                  <a:lnTo>
                    <a:pt x="524" y="258"/>
                  </a:lnTo>
                  <a:lnTo>
                    <a:pt x="528" y="272"/>
                  </a:lnTo>
                  <a:lnTo>
                    <a:pt x="532" y="285"/>
                  </a:lnTo>
                  <a:lnTo>
                    <a:pt x="538" y="299"/>
                  </a:lnTo>
                  <a:lnTo>
                    <a:pt x="542" y="309"/>
                  </a:lnTo>
                  <a:lnTo>
                    <a:pt x="544" y="321"/>
                  </a:lnTo>
                  <a:lnTo>
                    <a:pt x="546" y="339"/>
                  </a:lnTo>
                  <a:lnTo>
                    <a:pt x="544" y="354"/>
                  </a:lnTo>
                  <a:lnTo>
                    <a:pt x="544" y="368"/>
                  </a:lnTo>
                  <a:lnTo>
                    <a:pt x="548" y="380"/>
                  </a:lnTo>
                  <a:lnTo>
                    <a:pt x="550" y="396"/>
                  </a:lnTo>
                  <a:lnTo>
                    <a:pt x="550" y="413"/>
                  </a:lnTo>
                  <a:lnTo>
                    <a:pt x="540" y="429"/>
                  </a:lnTo>
                  <a:lnTo>
                    <a:pt x="522" y="447"/>
                  </a:lnTo>
                  <a:lnTo>
                    <a:pt x="504" y="462"/>
                  </a:lnTo>
                  <a:lnTo>
                    <a:pt x="489" y="480"/>
                  </a:lnTo>
                  <a:lnTo>
                    <a:pt x="479" y="494"/>
                  </a:lnTo>
                  <a:lnTo>
                    <a:pt x="469" y="522"/>
                  </a:lnTo>
                  <a:lnTo>
                    <a:pt x="463" y="549"/>
                  </a:lnTo>
                  <a:lnTo>
                    <a:pt x="459" y="565"/>
                  </a:lnTo>
                  <a:lnTo>
                    <a:pt x="451" y="585"/>
                  </a:lnTo>
                  <a:lnTo>
                    <a:pt x="441" y="602"/>
                  </a:lnTo>
                  <a:lnTo>
                    <a:pt x="428" y="618"/>
                  </a:lnTo>
                  <a:lnTo>
                    <a:pt x="414" y="624"/>
                  </a:lnTo>
                  <a:lnTo>
                    <a:pt x="396" y="630"/>
                  </a:lnTo>
                  <a:lnTo>
                    <a:pt x="376" y="632"/>
                  </a:lnTo>
                  <a:lnTo>
                    <a:pt x="359" y="636"/>
                  </a:lnTo>
                  <a:lnTo>
                    <a:pt x="345" y="642"/>
                  </a:lnTo>
                  <a:lnTo>
                    <a:pt x="337" y="648"/>
                  </a:lnTo>
                  <a:lnTo>
                    <a:pt x="339" y="659"/>
                  </a:lnTo>
                  <a:lnTo>
                    <a:pt x="347" y="669"/>
                  </a:lnTo>
                  <a:lnTo>
                    <a:pt x="357" y="681"/>
                  </a:lnTo>
                  <a:lnTo>
                    <a:pt x="363" y="691"/>
                  </a:lnTo>
                  <a:lnTo>
                    <a:pt x="361" y="701"/>
                  </a:lnTo>
                  <a:lnTo>
                    <a:pt x="353" y="710"/>
                  </a:lnTo>
                  <a:lnTo>
                    <a:pt x="343" y="726"/>
                  </a:lnTo>
                  <a:lnTo>
                    <a:pt x="331" y="742"/>
                  </a:lnTo>
                  <a:lnTo>
                    <a:pt x="319" y="756"/>
                  </a:lnTo>
                  <a:lnTo>
                    <a:pt x="312" y="766"/>
                  </a:lnTo>
                  <a:lnTo>
                    <a:pt x="302" y="771"/>
                  </a:lnTo>
                  <a:lnTo>
                    <a:pt x="290" y="781"/>
                  </a:lnTo>
                  <a:lnTo>
                    <a:pt x="274" y="793"/>
                  </a:lnTo>
                  <a:lnTo>
                    <a:pt x="258" y="805"/>
                  </a:lnTo>
                  <a:lnTo>
                    <a:pt x="245" y="815"/>
                  </a:lnTo>
                  <a:lnTo>
                    <a:pt x="235" y="821"/>
                  </a:lnTo>
                  <a:lnTo>
                    <a:pt x="231" y="825"/>
                  </a:lnTo>
                  <a:lnTo>
                    <a:pt x="215" y="795"/>
                  </a:lnTo>
                  <a:lnTo>
                    <a:pt x="191" y="740"/>
                  </a:lnTo>
                  <a:lnTo>
                    <a:pt x="158" y="675"/>
                  </a:lnTo>
                  <a:lnTo>
                    <a:pt x="89" y="642"/>
                  </a:lnTo>
                  <a:lnTo>
                    <a:pt x="2" y="640"/>
                  </a:lnTo>
                  <a:lnTo>
                    <a:pt x="0" y="581"/>
                  </a:lnTo>
                  <a:lnTo>
                    <a:pt x="28" y="476"/>
                  </a:lnTo>
                  <a:lnTo>
                    <a:pt x="60" y="425"/>
                  </a:lnTo>
                  <a:lnTo>
                    <a:pt x="58" y="376"/>
                  </a:lnTo>
                  <a:lnTo>
                    <a:pt x="77" y="352"/>
                  </a:lnTo>
                  <a:lnTo>
                    <a:pt x="63" y="317"/>
                  </a:lnTo>
                  <a:lnTo>
                    <a:pt x="69" y="266"/>
                  </a:lnTo>
                  <a:lnTo>
                    <a:pt x="126" y="244"/>
                  </a:lnTo>
                  <a:lnTo>
                    <a:pt x="136" y="171"/>
                  </a:lnTo>
                  <a:lnTo>
                    <a:pt x="140" y="116"/>
                  </a:lnTo>
                  <a:lnTo>
                    <a:pt x="170" y="94"/>
                  </a:lnTo>
                  <a:lnTo>
                    <a:pt x="203" y="94"/>
                  </a:lnTo>
                  <a:lnTo>
                    <a:pt x="254" y="65"/>
                  </a:lnTo>
                  <a:lnTo>
                    <a:pt x="298" y="45"/>
                  </a:lnTo>
                  <a:lnTo>
                    <a:pt x="298" y="4"/>
                  </a:lnTo>
                  <a:lnTo>
                    <a:pt x="363" y="0"/>
                  </a:lnTo>
                  <a:lnTo>
                    <a:pt x="367" y="53"/>
                  </a:lnTo>
                  <a:lnTo>
                    <a:pt x="406" y="110"/>
                  </a:lnTo>
                  <a:lnTo>
                    <a:pt x="455" y="126"/>
                  </a:lnTo>
                  <a:lnTo>
                    <a:pt x="495" y="83"/>
                  </a:lnTo>
                  <a:lnTo>
                    <a:pt x="538" y="126"/>
                  </a:lnTo>
                  <a:lnTo>
                    <a:pt x="571" y="122"/>
                  </a:lnTo>
                  <a:lnTo>
                    <a:pt x="603" y="98"/>
                  </a:lnTo>
                  <a:lnTo>
                    <a:pt x="626" y="12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75" name="Freeform 23"/>
            <p:cNvSpPr>
              <a:spLocks/>
            </p:cNvSpPr>
            <p:nvPr/>
          </p:nvSpPr>
          <p:spPr bwMode="gray">
            <a:xfrm>
              <a:off x="3636" y="3029"/>
              <a:ext cx="313" cy="413"/>
            </a:xfrm>
            <a:custGeom>
              <a:avLst/>
              <a:gdLst>
                <a:gd name="T0" fmla="*/ 312 w 626"/>
                <a:gd name="T1" fmla="*/ 62 h 825"/>
                <a:gd name="T2" fmla="*/ 308 w 626"/>
                <a:gd name="T3" fmla="*/ 73 h 825"/>
                <a:gd name="T4" fmla="*/ 304 w 626"/>
                <a:gd name="T5" fmla="*/ 87 h 825"/>
                <a:gd name="T6" fmla="*/ 291 w 626"/>
                <a:gd name="T7" fmla="*/ 103 h 825"/>
                <a:gd name="T8" fmla="*/ 275 w 626"/>
                <a:gd name="T9" fmla="*/ 114 h 825"/>
                <a:gd name="T10" fmla="*/ 262 w 626"/>
                <a:gd name="T11" fmla="*/ 121 h 825"/>
                <a:gd name="T12" fmla="*/ 260 w 626"/>
                <a:gd name="T13" fmla="*/ 124 h 825"/>
                <a:gd name="T14" fmla="*/ 264 w 626"/>
                <a:gd name="T15" fmla="*/ 136 h 825"/>
                <a:gd name="T16" fmla="*/ 269 w 626"/>
                <a:gd name="T17" fmla="*/ 150 h 825"/>
                <a:gd name="T18" fmla="*/ 272 w 626"/>
                <a:gd name="T19" fmla="*/ 161 h 825"/>
                <a:gd name="T20" fmla="*/ 272 w 626"/>
                <a:gd name="T21" fmla="*/ 177 h 825"/>
                <a:gd name="T22" fmla="*/ 274 w 626"/>
                <a:gd name="T23" fmla="*/ 190 h 825"/>
                <a:gd name="T24" fmla="*/ 275 w 626"/>
                <a:gd name="T25" fmla="*/ 207 h 825"/>
                <a:gd name="T26" fmla="*/ 261 w 626"/>
                <a:gd name="T27" fmla="*/ 224 h 825"/>
                <a:gd name="T28" fmla="*/ 244 w 626"/>
                <a:gd name="T29" fmla="*/ 240 h 825"/>
                <a:gd name="T30" fmla="*/ 234 w 626"/>
                <a:gd name="T31" fmla="*/ 261 h 825"/>
                <a:gd name="T32" fmla="*/ 229 w 626"/>
                <a:gd name="T33" fmla="*/ 283 h 825"/>
                <a:gd name="T34" fmla="*/ 220 w 626"/>
                <a:gd name="T35" fmla="*/ 301 h 825"/>
                <a:gd name="T36" fmla="*/ 207 w 626"/>
                <a:gd name="T37" fmla="*/ 312 h 825"/>
                <a:gd name="T38" fmla="*/ 188 w 626"/>
                <a:gd name="T39" fmla="*/ 316 h 825"/>
                <a:gd name="T40" fmla="*/ 172 w 626"/>
                <a:gd name="T41" fmla="*/ 321 h 825"/>
                <a:gd name="T42" fmla="*/ 169 w 626"/>
                <a:gd name="T43" fmla="*/ 330 h 825"/>
                <a:gd name="T44" fmla="*/ 178 w 626"/>
                <a:gd name="T45" fmla="*/ 341 h 825"/>
                <a:gd name="T46" fmla="*/ 180 w 626"/>
                <a:gd name="T47" fmla="*/ 351 h 825"/>
                <a:gd name="T48" fmla="*/ 171 w 626"/>
                <a:gd name="T49" fmla="*/ 363 h 825"/>
                <a:gd name="T50" fmla="*/ 159 w 626"/>
                <a:gd name="T51" fmla="*/ 378 h 825"/>
                <a:gd name="T52" fmla="*/ 151 w 626"/>
                <a:gd name="T53" fmla="*/ 386 h 825"/>
                <a:gd name="T54" fmla="*/ 137 w 626"/>
                <a:gd name="T55" fmla="*/ 397 h 825"/>
                <a:gd name="T56" fmla="*/ 122 w 626"/>
                <a:gd name="T57" fmla="*/ 408 h 825"/>
                <a:gd name="T58" fmla="*/ 115 w 626"/>
                <a:gd name="T59" fmla="*/ 413 h 825"/>
                <a:gd name="T60" fmla="*/ 95 w 626"/>
                <a:gd name="T61" fmla="*/ 370 h 825"/>
                <a:gd name="T62" fmla="*/ 44 w 626"/>
                <a:gd name="T63" fmla="*/ 321 h 825"/>
                <a:gd name="T64" fmla="*/ 0 w 626"/>
                <a:gd name="T65" fmla="*/ 291 h 825"/>
                <a:gd name="T66" fmla="*/ 30 w 626"/>
                <a:gd name="T67" fmla="*/ 213 h 825"/>
                <a:gd name="T68" fmla="*/ 39 w 626"/>
                <a:gd name="T69" fmla="*/ 176 h 825"/>
                <a:gd name="T70" fmla="*/ 35 w 626"/>
                <a:gd name="T71" fmla="*/ 133 h 825"/>
                <a:gd name="T72" fmla="*/ 68 w 626"/>
                <a:gd name="T73" fmla="*/ 86 h 825"/>
                <a:gd name="T74" fmla="*/ 85 w 626"/>
                <a:gd name="T75" fmla="*/ 47 h 825"/>
                <a:gd name="T76" fmla="*/ 127 w 626"/>
                <a:gd name="T77" fmla="*/ 33 h 825"/>
                <a:gd name="T78" fmla="*/ 149 w 626"/>
                <a:gd name="T79" fmla="*/ 2 h 825"/>
                <a:gd name="T80" fmla="*/ 183 w 626"/>
                <a:gd name="T81" fmla="*/ 27 h 825"/>
                <a:gd name="T82" fmla="*/ 227 w 626"/>
                <a:gd name="T83" fmla="*/ 63 h 825"/>
                <a:gd name="T84" fmla="*/ 269 w 626"/>
                <a:gd name="T85" fmla="*/ 63 h 825"/>
                <a:gd name="T86" fmla="*/ 302 w 626"/>
                <a:gd name="T87" fmla="*/ 49 h 82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26"/>
                <a:gd name="T133" fmla="*/ 0 h 825"/>
                <a:gd name="T134" fmla="*/ 626 w 626"/>
                <a:gd name="T135" fmla="*/ 825 h 82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26" h="825">
                  <a:moveTo>
                    <a:pt x="626" y="122"/>
                  </a:moveTo>
                  <a:lnTo>
                    <a:pt x="624" y="124"/>
                  </a:lnTo>
                  <a:lnTo>
                    <a:pt x="621" y="134"/>
                  </a:lnTo>
                  <a:lnTo>
                    <a:pt x="615" y="146"/>
                  </a:lnTo>
                  <a:lnTo>
                    <a:pt x="613" y="159"/>
                  </a:lnTo>
                  <a:lnTo>
                    <a:pt x="607" y="173"/>
                  </a:lnTo>
                  <a:lnTo>
                    <a:pt x="597" y="189"/>
                  </a:lnTo>
                  <a:lnTo>
                    <a:pt x="581" y="205"/>
                  </a:lnTo>
                  <a:lnTo>
                    <a:pt x="565" y="216"/>
                  </a:lnTo>
                  <a:lnTo>
                    <a:pt x="550" y="228"/>
                  </a:lnTo>
                  <a:lnTo>
                    <a:pt x="534" y="236"/>
                  </a:lnTo>
                  <a:lnTo>
                    <a:pt x="524" y="242"/>
                  </a:lnTo>
                  <a:lnTo>
                    <a:pt x="520" y="244"/>
                  </a:lnTo>
                  <a:lnTo>
                    <a:pt x="520" y="248"/>
                  </a:lnTo>
                  <a:lnTo>
                    <a:pt x="524" y="258"/>
                  </a:lnTo>
                  <a:lnTo>
                    <a:pt x="528" y="272"/>
                  </a:lnTo>
                  <a:lnTo>
                    <a:pt x="532" y="285"/>
                  </a:lnTo>
                  <a:lnTo>
                    <a:pt x="538" y="299"/>
                  </a:lnTo>
                  <a:lnTo>
                    <a:pt x="542" y="309"/>
                  </a:lnTo>
                  <a:lnTo>
                    <a:pt x="544" y="321"/>
                  </a:lnTo>
                  <a:lnTo>
                    <a:pt x="546" y="339"/>
                  </a:lnTo>
                  <a:lnTo>
                    <a:pt x="544" y="354"/>
                  </a:lnTo>
                  <a:lnTo>
                    <a:pt x="544" y="368"/>
                  </a:lnTo>
                  <a:lnTo>
                    <a:pt x="548" y="380"/>
                  </a:lnTo>
                  <a:lnTo>
                    <a:pt x="550" y="396"/>
                  </a:lnTo>
                  <a:lnTo>
                    <a:pt x="550" y="413"/>
                  </a:lnTo>
                  <a:lnTo>
                    <a:pt x="540" y="429"/>
                  </a:lnTo>
                  <a:lnTo>
                    <a:pt x="522" y="447"/>
                  </a:lnTo>
                  <a:lnTo>
                    <a:pt x="504" y="462"/>
                  </a:lnTo>
                  <a:lnTo>
                    <a:pt x="489" y="480"/>
                  </a:lnTo>
                  <a:lnTo>
                    <a:pt x="479" y="494"/>
                  </a:lnTo>
                  <a:lnTo>
                    <a:pt x="469" y="522"/>
                  </a:lnTo>
                  <a:lnTo>
                    <a:pt x="463" y="549"/>
                  </a:lnTo>
                  <a:lnTo>
                    <a:pt x="459" y="565"/>
                  </a:lnTo>
                  <a:lnTo>
                    <a:pt x="451" y="585"/>
                  </a:lnTo>
                  <a:lnTo>
                    <a:pt x="441" y="602"/>
                  </a:lnTo>
                  <a:lnTo>
                    <a:pt x="428" y="618"/>
                  </a:lnTo>
                  <a:lnTo>
                    <a:pt x="414" y="624"/>
                  </a:lnTo>
                  <a:lnTo>
                    <a:pt x="396" y="630"/>
                  </a:lnTo>
                  <a:lnTo>
                    <a:pt x="376" y="632"/>
                  </a:lnTo>
                  <a:lnTo>
                    <a:pt x="359" y="636"/>
                  </a:lnTo>
                  <a:lnTo>
                    <a:pt x="345" y="642"/>
                  </a:lnTo>
                  <a:lnTo>
                    <a:pt x="337" y="648"/>
                  </a:lnTo>
                  <a:lnTo>
                    <a:pt x="339" y="659"/>
                  </a:lnTo>
                  <a:lnTo>
                    <a:pt x="347" y="669"/>
                  </a:lnTo>
                  <a:lnTo>
                    <a:pt x="357" y="681"/>
                  </a:lnTo>
                  <a:lnTo>
                    <a:pt x="363" y="691"/>
                  </a:lnTo>
                  <a:lnTo>
                    <a:pt x="361" y="701"/>
                  </a:lnTo>
                  <a:lnTo>
                    <a:pt x="353" y="710"/>
                  </a:lnTo>
                  <a:lnTo>
                    <a:pt x="343" y="726"/>
                  </a:lnTo>
                  <a:lnTo>
                    <a:pt x="331" y="742"/>
                  </a:lnTo>
                  <a:lnTo>
                    <a:pt x="319" y="756"/>
                  </a:lnTo>
                  <a:lnTo>
                    <a:pt x="312" y="766"/>
                  </a:lnTo>
                  <a:lnTo>
                    <a:pt x="302" y="771"/>
                  </a:lnTo>
                  <a:lnTo>
                    <a:pt x="290" y="781"/>
                  </a:lnTo>
                  <a:lnTo>
                    <a:pt x="274" y="793"/>
                  </a:lnTo>
                  <a:lnTo>
                    <a:pt x="258" y="805"/>
                  </a:lnTo>
                  <a:lnTo>
                    <a:pt x="245" y="815"/>
                  </a:lnTo>
                  <a:lnTo>
                    <a:pt x="235" y="821"/>
                  </a:lnTo>
                  <a:lnTo>
                    <a:pt x="231" y="825"/>
                  </a:lnTo>
                  <a:lnTo>
                    <a:pt x="215" y="795"/>
                  </a:lnTo>
                  <a:lnTo>
                    <a:pt x="191" y="740"/>
                  </a:lnTo>
                  <a:lnTo>
                    <a:pt x="158" y="675"/>
                  </a:lnTo>
                  <a:lnTo>
                    <a:pt x="89" y="642"/>
                  </a:lnTo>
                  <a:lnTo>
                    <a:pt x="2" y="640"/>
                  </a:lnTo>
                  <a:lnTo>
                    <a:pt x="0" y="581"/>
                  </a:lnTo>
                  <a:lnTo>
                    <a:pt x="28" y="476"/>
                  </a:lnTo>
                  <a:lnTo>
                    <a:pt x="60" y="425"/>
                  </a:lnTo>
                  <a:lnTo>
                    <a:pt x="58" y="376"/>
                  </a:lnTo>
                  <a:lnTo>
                    <a:pt x="77" y="352"/>
                  </a:lnTo>
                  <a:lnTo>
                    <a:pt x="63" y="317"/>
                  </a:lnTo>
                  <a:lnTo>
                    <a:pt x="69" y="266"/>
                  </a:lnTo>
                  <a:lnTo>
                    <a:pt x="126" y="244"/>
                  </a:lnTo>
                  <a:lnTo>
                    <a:pt x="136" y="171"/>
                  </a:lnTo>
                  <a:lnTo>
                    <a:pt x="140" y="116"/>
                  </a:lnTo>
                  <a:lnTo>
                    <a:pt x="170" y="94"/>
                  </a:lnTo>
                  <a:lnTo>
                    <a:pt x="203" y="94"/>
                  </a:lnTo>
                  <a:lnTo>
                    <a:pt x="254" y="65"/>
                  </a:lnTo>
                  <a:lnTo>
                    <a:pt x="298" y="45"/>
                  </a:lnTo>
                  <a:lnTo>
                    <a:pt x="298" y="4"/>
                  </a:lnTo>
                  <a:lnTo>
                    <a:pt x="363" y="0"/>
                  </a:lnTo>
                  <a:lnTo>
                    <a:pt x="367" y="53"/>
                  </a:lnTo>
                  <a:lnTo>
                    <a:pt x="406" y="110"/>
                  </a:lnTo>
                  <a:lnTo>
                    <a:pt x="455" y="126"/>
                  </a:lnTo>
                  <a:lnTo>
                    <a:pt x="495" y="83"/>
                  </a:lnTo>
                  <a:lnTo>
                    <a:pt x="538" y="126"/>
                  </a:lnTo>
                  <a:lnTo>
                    <a:pt x="571" y="122"/>
                  </a:lnTo>
                  <a:lnTo>
                    <a:pt x="603" y="98"/>
                  </a:lnTo>
                  <a:lnTo>
                    <a:pt x="626" y="122"/>
                  </a:lnTo>
                </a:path>
              </a:pathLst>
            </a:custGeom>
            <a:solidFill>
              <a:srgbClr val="00000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76" name="Freeform 24"/>
            <p:cNvSpPr>
              <a:spLocks/>
            </p:cNvSpPr>
            <p:nvPr/>
          </p:nvSpPr>
          <p:spPr bwMode="gray">
            <a:xfrm>
              <a:off x="3746" y="2774"/>
              <a:ext cx="283" cy="318"/>
            </a:xfrm>
            <a:custGeom>
              <a:avLst/>
              <a:gdLst>
                <a:gd name="T0" fmla="*/ 217 w 565"/>
                <a:gd name="T1" fmla="*/ 22 h 638"/>
                <a:gd name="T2" fmla="*/ 212 w 565"/>
                <a:gd name="T3" fmla="*/ 23 h 638"/>
                <a:gd name="T4" fmla="*/ 206 w 565"/>
                <a:gd name="T5" fmla="*/ 29 h 638"/>
                <a:gd name="T6" fmla="*/ 199 w 565"/>
                <a:gd name="T7" fmla="*/ 42 h 638"/>
                <a:gd name="T8" fmla="*/ 197 w 565"/>
                <a:gd name="T9" fmla="*/ 56 h 638"/>
                <a:gd name="T10" fmla="*/ 192 w 565"/>
                <a:gd name="T11" fmla="*/ 63 h 638"/>
                <a:gd name="T12" fmla="*/ 180 w 565"/>
                <a:gd name="T13" fmla="*/ 59 h 638"/>
                <a:gd name="T14" fmla="*/ 168 w 565"/>
                <a:gd name="T15" fmla="*/ 53 h 638"/>
                <a:gd name="T16" fmla="*/ 160 w 565"/>
                <a:gd name="T17" fmla="*/ 53 h 638"/>
                <a:gd name="T18" fmla="*/ 163 w 565"/>
                <a:gd name="T19" fmla="*/ 64 h 638"/>
                <a:gd name="T20" fmla="*/ 173 w 565"/>
                <a:gd name="T21" fmla="*/ 73 h 638"/>
                <a:gd name="T22" fmla="*/ 186 w 565"/>
                <a:gd name="T23" fmla="*/ 77 h 638"/>
                <a:gd name="T24" fmla="*/ 201 w 565"/>
                <a:gd name="T25" fmla="*/ 71 h 638"/>
                <a:gd name="T26" fmla="*/ 207 w 565"/>
                <a:gd name="T27" fmla="*/ 62 h 638"/>
                <a:gd name="T28" fmla="*/ 212 w 565"/>
                <a:gd name="T29" fmla="*/ 51 h 638"/>
                <a:gd name="T30" fmla="*/ 219 w 565"/>
                <a:gd name="T31" fmla="*/ 48 h 638"/>
                <a:gd name="T32" fmla="*/ 234 w 565"/>
                <a:gd name="T33" fmla="*/ 61 h 638"/>
                <a:gd name="T34" fmla="*/ 251 w 565"/>
                <a:gd name="T35" fmla="*/ 69 h 638"/>
                <a:gd name="T36" fmla="*/ 262 w 565"/>
                <a:gd name="T37" fmla="*/ 72 h 638"/>
                <a:gd name="T38" fmla="*/ 275 w 565"/>
                <a:gd name="T39" fmla="*/ 77 h 638"/>
                <a:gd name="T40" fmla="*/ 283 w 565"/>
                <a:gd name="T41" fmla="*/ 88 h 638"/>
                <a:gd name="T42" fmla="*/ 277 w 565"/>
                <a:gd name="T43" fmla="*/ 103 h 638"/>
                <a:gd name="T44" fmla="*/ 266 w 565"/>
                <a:gd name="T45" fmla="*/ 116 h 638"/>
                <a:gd name="T46" fmla="*/ 260 w 565"/>
                <a:gd name="T47" fmla="*/ 121 h 638"/>
                <a:gd name="T48" fmla="*/ 267 w 565"/>
                <a:gd name="T49" fmla="*/ 121 h 638"/>
                <a:gd name="T50" fmla="*/ 278 w 565"/>
                <a:gd name="T51" fmla="*/ 121 h 638"/>
                <a:gd name="T52" fmla="*/ 281 w 565"/>
                <a:gd name="T53" fmla="*/ 126 h 638"/>
                <a:gd name="T54" fmla="*/ 272 w 565"/>
                <a:gd name="T55" fmla="*/ 135 h 638"/>
                <a:gd name="T56" fmla="*/ 258 w 565"/>
                <a:gd name="T57" fmla="*/ 143 h 638"/>
                <a:gd name="T58" fmla="*/ 251 w 565"/>
                <a:gd name="T59" fmla="*/ 146 h 638"/>
                <a:gd name="T60" fmla="*/ 258 w 565"/>
                <a:gd name="T61" fmla="*/ 147 h 638"/>
                <a:gd name="T62" fmla="*/ 269 w 565"/>
                <a:gd name="T63" fmla="*/ 157 h 638"/>
                <a:gd name="T64" fmla="*/ 272 w 565"/>
                <a:gd name="T65" fmla="*/ 176 h 638"/>
                <a:gd name="T66" fmla="*/ 275 w 565"/>
                <a:gd name="T67" fmla="*/ 197 h 638"/>
                <a:gd name="T68" fmla="*/ 281 w 565"/>
                <a:gd name="T69" fmla="*/ 208 h 638"/>
                <a:gd name="T70" fmla="*/ 282 w 565"/>
                <a:gd name="T71" fmla="*/ 217 h 638"/>
                <a:gd name="T72" fmla="*/ 271 w 565"/>
                <a:gd name="T73" fmla="*/ 225 h 638"/>
                <a:gd name="T74" fmla="*/ 257 w 565"/>
                <a:gd name="T75" fmla="*/ 222 h 638"/>
                <a:gd name="T76" fmla="*/ 245 w 565"/>
                <a:gd name="T77" fmla="*/ 221 h 638"/>
                <a:gd name="T78" fmla="*/ 238 w 565"/>
                <a:gd name="T79" fmla="*/ 232 h 638"/>
                <a:gd name="T80" fmla="*/ 236 w 565"/>
                <a:gd name="T81" fmla="*/ 245 h 638"/>
                <a:gd name="T82" fmla="*/ 232 w 565"/>
                <a:gd name="T83" fmla="*/ 258 h 638"/>
                <a:gd name="T84" fmla="*/ 225 w 565"/>
                <a:gd name="T85" fmla="*/ 272 h 638"/>
                <a:gd name="T86" fmla="*/ 223 w 565"/>
                <a:gd name="T87" fmla="*/ 293 h 638"/>
                <a:gd name="T88" fmla="*/ 223 w 565"/>
                <a:gd name="T89" fmla="*/ 301 h 638"/>
                <a:gd name="T90" fmla="*/ 203 w 565"/>
                <a:gd name="T91" fmla="*/ 316 h 638"/>
                <a:gd name="T92" fmla="*/ 175 w 565"/>
                <a:gd name="T93" fmla="*/ 316 h 638"/>
                <a:gd name="T94" fmla="*/ 137 w 565"/>
                <a:gd name="T95" fmla="*/ 297 h 638"/>
                <a:gd name="T96" fmla="*/ 93 w 565"/>
                <a:gd name="T97" fmla="*/ 310 h 638"/>
                <a:gd name="T98" fmla="*/ 70 w 565"/>
                <a:gd name="T99" fmla="*/ 256 h 638"/>
                <a:gd name="T100" fmla="*/ 39 w 565"/>
                <a:gd name="T101" fmla="*/ 226 h 638"/>
                <a:gd name="T102" fmla="*/ 9 w 565"/>
                <a:gd name="T103" fmla="*/ 166 h 638"/>
                <a:gd name="T104" fmla="*/ 53 w 565"/>
                <a:gd name="T105" fmla="*/ 99 h 638"/>
                <a:gd name="T106" fmla="*/ 83 w 565"/>
                <a:gd name="T107" fmla="*/ 72 h 638"/>
                <a:gd name="T108" fmla="*/ 92 w 565"/>
                <a:gd name="T109" fmla="*/ 25 h 638"/>
                <a:gd name="T110" fmla="*/ 112 w 565"/>
                <a:gd name="T111" fmla="*/ 0 h 638"/>
                <a:gd name="T112" fmla="*/ 151 w 565"/>
                <a:gd name="T113" fmla="*/ 15 h 638"/>
                <a:gd name="T114" fmla="*/ 192 w 565"/>
                <a:gd name="T115" fmla="*/ 2 h 638"/>
                <a:gd name="T116" fmla="*/ 217 w 565"/>
                <a:gd name="T117" fmla="*/ 22 h 63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5"/>
                <a:gd name="T178" fmla="*/ 0 h 638"/>
                <a:gd name="T179" fmla="*/ 565 w 565"/>
                <a:gd name="T180" fmla="*/ 638 h 63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5" h="638">
                  <a:moveTo>
                    <a:pt x="433" y="44"/>
                  </a:moveTo>
                  <a:lnTo>
                    <a:pt x="433" y="44"/>
                  </a:lnTo>
                  <a:lnTo>
                    <a:pt x="429" y="46"/>
                  </a:lnTo>
                  <a:lnTo>
                    <a:pt x="423" y="47"/>
                  </a:lnTo>
                  <a:lnTo>
                    <a:pt x="417" y="53"/>
                  </a:lnTo>
                  <a:lnTo>
                    <a:pt x="411" y="59"/>
                  </a:lnTo>
                  <a:lnTo>
                    <a:pt x="403" y="69"/>
                  </a:lnTo>
                  <a:lnTo>
                    <a:pt x="398" y="85"/>
                  </a:lnTo>
                  <a:lnTo>
                    <a:pt x="396" y="99"/>
                  </a:lnTo>
                  <a:lnTo>
                    <a:pt x="394" y="112"/>
                  </a:lnTo>
                  <a:lnTo>
                    <a:pt x="392" y="122"/>
                  </a:lnTo>
                  <a:lnTo>
                    <a:pt x="384" y="126"/>
                  </a:lnTo>
                  <a:lnTo>
                    <a:pt x="372" y="122"/>
                  </a:lnTo>
                  <a:lnTo>
                    <a:pt x="360" y="118"/>
                  </a:lnTo>
                  <a:lnTo>
                    <a:pt x="346" y="110"/>
                  </a:lnTo>
                  <a:lnTo>
                    <a:pt x="335" y="107"/>
                  </a:lnTo>
                  <a:lnTo>
                    <a:pt x="325" y="105"/>
                  </a:lnTo>
                  <a:lnTo>
                    <a:pt x="319" y="107"/>
                  </a:lnTo>
                  <a:lnTo>
                    <a:pt x="317" y="118"/>
                  </a:lnTo>
                  <a:lnTo>
                    <a:pt x="325" y="128"/>
                  </a:lnTo>
                  <a:lnTo>
                    <a:pt x="337" y="138"/>
                  </a:lnTo>
                  <a:lnTo>
                    <a:pt x="346" y="146"/>
                  </a:lnTo>
                  <a:lnTo>
                    <a:pt x="358" y="152"/>
                  </a:lnTo>
                  <a:lnTo>
                    <a:pt x="372" y="154"/>
                  </a:lnTo>
                  <a:lnTo>
                    <a:pt x="388" y="150"/>
                  </a:lnTo>
                  <a:lnTo>
                    <a:pt x="402" y="142"/>
                  </a:lnTo>
                  <a:lnTo>
                    <a:pt x="407" y="134"/>
                  </a:lnTo>
                  <a:lnTo>
                    <a:pt x="413" y="124"/>
                  </a:lnTo>
                  <a:lnTo>
                    <a:pt x="417" y="112"/>
                  </a:lnTo>
                  <a:lnTo>
                    <a:pt x="423" y="103"/>
                  </a:lnTo>
                  <a:lnTo>
                    <a:pt x="429" y="97"/>
                  </a:lnTo>
                  <a:lnTo>
                    <a:pt x="437" y="97"/>
                  </a:lnTo>
                  <a:lnTo>
                    <a:pt x="447" y="105"/>
                  </a:lnTo>
                  <a:lnTo>
                    <a:pt x="468" y="122"/>
                  </a:lnTo>
                  <a:lnTo>
                    <a:pt x="486" y="132"/>
                  </a:lnTo>
                  <a:lnTo>
                    <a:pt x="502" y="138"/>
                  </a:lnTo>
                  <a:lnTo>
                    <a:pt x="514" y="142"/>
                  </a:lnTo>
                  <a:lnTo>
                    <a:pt x="524" y="144"/>
                  </a:lnTo>
                  <a:lnTo>
                    <a:pt x="537" y="148"/>
                  </a:lnTo>
                  <a:lnTo>
                    <a:pt x="549" y="154"/>
                  </a:lnTo>
                  <a:lnTo>
                    <a:pt x="559" y="164"/>
                  </a:lnTo>
                  <a:lnTo>
                    <a:pt x="565" y="177"/>
                  </a:lnTo>
                  <a:lnTo>
                    <a:pt x="561" y="191"/>
                  </a:lnTo>
                  <a:lnTo>
                    <a:pt x="553" y="207"/>
                  </a:lnTo>
                  <a:lnTo>
                    <a:pt x="543" y="221"/>
                  </a:lnTo>
                  <a:lnTo>
                    <a:pt x="531" y="232"/>
                  </a:lnTo>
                  <a:lnTo>
                    <a:pt x="524" y="240"/>
                  </a:lnTo>
                  <a:lnTo>
                    <a:pt x="520" y="242"/>
                  </a:lnTo>
                  <a:lnTo>
                    <a:pt x="524" y="242"/>
                  </a:lnTo>
                  <a:lnTo>
                    <a:pt x="533" y="242"/>
                  </a:lnTo>
                  <a:lnTo>
                    <a:pt x="543" y="240"/>
                  </a:lnTo>
                  <a:lnTo>
                    <a:pt x="555" y="242"/>
                  </a:lnTo>
                  <a:lnTo>
                    <a:pt x="561" y="246"/>
                  </a:lnTo>
                  <a:lnTo>
                    <a:pt x="561" y="252"/>
                  </a:lnTo>
                  <a:lnTo>
                    <a:pt x="555" y="262"/>
                  </a:lnTo>
                  <a:lnTo>
                    <a:pt x="543" y="270"/>
                  </a:lnTo>
                  <a:lnTo>
                    <a:pt x="529" y="278"/>
                  </a:lnTo>
                  <a:lnTo>
                    <a:pt x="516" y="286"/>
                  </a:lnTo>
                  <a:lnTo>
                    <a:pt x="506" y="290"/>
                  </a:lnTo>
                  <a:lnTo>
                    <a:pt x="502" y="292"/>
                  </a:lnTo>
                  <a:lnTo>
                    <a:pt x="506" y="292"/>
                  </a:lnTo>
                  <a:lnTo>
                    <a:pt x="516" y="295"/>
                  </a:lnTo>
                  <a:lnTo>
                    <a:pt x="528" y="303"/>
                  </a:lnTo>
                  <a:lnTo>
                    <a:pt x="537" y="315"/>
                  </a:lnTo>
                  <a:lnTo>
                    <a:pt x="541" y="329"/>
                  </a:lnTo>
                  <a:lnTo>
                    <a:pt x="543" y="353"/>
                  </a:lnTo>
                  <a:lnTo>
                    <a:pt x="543" y="374"/>
                  </a:lnTo>
                  <a:lnTo>
                    <a:pt x="549" y="396"/>
                  </a:lnTo>
                  <a:lnTo>
                    <a:pt x="555" y="408"/>
                  </a:lnTo>
                  <a:lnTo>
                    <a:pt x="561" y="418"/>
                  </a:lnTo>
                  <a:lnTo>
                    <a:pt x="565" y="425"/>
                  </a:lnTo>
                  <a:lnTo>
                    <a:pt x="563" y="435"/>
                  </a:lnTo>
                  <a:lnTo>
                    <a:pt x="553" y="445"/>
                  </a:lnTo>
                  <a:lnTo>
                    <a:pt x="541" y="451"/>
                  </a:lnTo>
                  <a:lnTo>
                    <a:pt x="528" y="449"/>
                  </a:lnTo>
                  <a:lnTo>
                    <a:pt x="514" y="445"/>
                  </a:lnTo>
                  <a:lnTo>
                    <a:pt x="502" y="441"/>
                  </a:lnTo>
                  <a:lnTo>
                    <a:pt x="490" y="443"/>
                  </a:lnTo>
                  <a:lnTo>
                    <a:pt x="482" y="453"/>
                  </a:lnTo>
                  <a:lnTo>
                    <a:pt x="476" y="465"/>
                  </a:lnTo>
                  <a:lnTo>
                    <a:pt x="474" y="479"/>
                  </a:lnTo>
                  <a:lnTo>
                    <a:pt x="472" y="492"/>
                  </a:lnTo>
                  <a:lnTo>
                    <a:pt x="470" y="506"/>
                  </a:lnTo>
                  <a:lnTo>
                    <a:pt x="463" y="518"/>
                  </a:lnTo>
                  <a:lnTo>
                    <a:pt x="457" y="532"/>
                  </a:lnTo>
                  <a:lnTo>
                    <a:pt x="449" y="545"/>
                  </a:lnTo>
                  <a:lnTo>
                    <a:pt x="447" y="567"/>
                  </a:lnTo>
                  <a:lnTo>
                    <a:pt x="445" y="587"/>
                  </a:lnTo>
                  <a:lnTo>
                    <a:pt x="445" y="599"/>
                  </a:lnTo>
                  <a:lnTo>
                    <a:pt x="445" y="604"/>
                  </a:lnTo>
                  <a:lnTo>
                    <a:pt x="445" y="606"/>
                  </a:lnTo>
                  <a:lnTo>
                    <a:pt x="405" y="634"/>
                  </a:lnTo>
                  <a:lnTo>
                    <a:pt x="382" y="610"/>
                  </a:lnTo>
                  <a:lnTo>
                    <a:pt x="350" y="634"/>
                  </a:lnTo>
                  <a:lnTo>
                    <a:pt x="317" y="638"/>
                  </a:lnTo>
                  <a:lnTo>
                    <a:pt x="274" y="595"/>
                  </a:lnTo>
                  <a:lnTo>
                    <a:pt x="234" y="638"/>
                  </a:lnTo>
                  <a:lnTo>
                    <a:pt x="185" y="622"/>
                  </a:lnTo>
                  <a:lnTo>
                    <a:pt x="146" y="565"/>
                  </a:lnTo>
                  <a:lnTo>
                    <a:pt x="140" y="514"/>
                  </a:lnTo>
                  <a:lnTo>
                    <a:pt x="91" y="514"/>
                  </a:lnTo>
                  <a:lnTo>
                    <a:pt x="77" y="453"/>
                  </a:lnTo>
                  <a:lnTo>
                    <a:pt x="0" y="394"/>
                  </a:lnTo>
                  <a:lnTo>
                    <a:pt x="18" y="333"/>
                  </a:lnTo>
                  <a:lnTo>
                    <a:pt x="77" y="272"/>
                  </a:lnTo>
                  <a:lnTo>
                    <a:pt x="106" y="199"/>
                  </a:lnTo>
                  <a:lnTo>
                    <a:pt x="134" y="156"/>
                  </a:lnTo>
                  <a:lnTo>
                    <a:pt x="165" y="144"/>
                  </a:lnTo>
                  <a:lnTo>
                    <a:pt x="144" y="101"/>
                  </a:lnTo>
                  <a:lnTo>
                    <a:pt x="183" y="51"/>
                  </a:lnTo>
                  <a:lnTo>
                    <a:pt x="179" y="8"/>
                  </a:lnTo>
                  <a:lnTo>
                    <a:pt x="224" y="0"/>
                  </a:lnTo>
                  <a:lnTo>
                    <a:pt x="252" y="34"/>
                  </a:lnTo>
                  <a:lnTo>
                    <a:pt x="301" y="30"/>
                  </a:lnTo>
                  <a:lnTo>
                    <a:pt x="344" y="20"/>
                  </a:lnTo>
                  <a:lnTo>
                    <a:pt x="384" y="4"/>
                  </a:lnTo>
                  <a:lnTo>
                    <a:pt x="415" y="22"/>
                  </a:lnTo>
                  <a:lnTo>
                    <a:pt x="433" y="4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77" name="Freeform 25"/>
            <p:cNvSpPr>
              <a:spLocks/>
            </p:cNvSpPr>
            <p:nvPr/>
          </p:nvSpPr>
          <p:spPr bwMode="gray">
            <a:xfrm>
              <a:off x="3746" y="2774"/>
              <a:ext cx="283" cy="318"/>
            </a:xfrm>
            <a:custGeom>
              <a:avLst/>
              <a:gdLst>
                <a:gd name="T0" fmla="*/ 217 w 565"/>
                <a:gd name="T1" fmla="*/ 22 h 638"/>
                <a:gd name="T2" fmla="*/ 212 w 565"/>
                <a:gd name="T3" fmla="*/ 23 h 638"/>
                <a:gd name="T4" fmla="*/ 206 w 565"/>
                <a:gd name="T5" fmla="*/ 29 h 638"/>
                <a:gd name="T6" fmla="*/ 199 w 565"/>
                <a:gd name="T7" fmla="*/ 42 h 638"/>
                <a:gd name="T8" fmla="*/ 197 w 565"/>
                <a:gd name="T9" fmla="*/ 56 h 638"/>
                <a:gd name="T10" fmla="*/ 192 w 565"/>
                <a:gd name="T11" fmla="*/ 63 h 638"/>
                <a:gd name="T12" fmla="*/ 180 w 565"/>
                <a:gd name="T13" fmla="*/ 59 h 638"/>
                <a:gd name="T14" fmla="*/ 168 w 565"/>
                <a:gd name="T15" fmla="*/ 53 h 638"/>
                <a:gd name="T16" fmla="*/ 160 w 565"/>
                <a:gd name="T17" fmla="*/ 53 h 638"/>
                <a:gd name="T18" fmla="*/ 163 w 565"/>
                <a:gd name="T19" fmla="*/ 64 h 638"/>
                <a:gd name="T20" fmla="*/ 173 w 565"/>
                <a:gd name="T21" fmla="*/ 73 h 638"/>
                <a:gd name="T22" fmla="*/ 186 w 565"/>
                <a:gd name="T23" fmla="*/ 77 h 638"/>
                <a:gd name="T24" fmla="*/ 201 w 565"/>
                <a:gd name="T25" fmla="*/ 71 h 638"/>
                <a:gd name="T26" fmla="*/ 207 w 565"/>
                <a:gd name="T27" fmla="*/ 62 h 638"/>
                <a:gd name="T28" fmla="*/ 212 w 565"/>
                <a:gd name="T29" fmla="*/ 51 h 638"/>
                <a:gd name="T30" fmla="*/ 219 w 565"/>
                <a:gd name="T31" fmla="*/ 48 h 638"/>
                <a:gd name="T32" fmla="*/ 234 w 565"/>
                <a:gd name="T33" fmla="*/ 61 h 638"/>
                <a:gd name="T34" fmla="*/ 251 w 565"/>
                <a:gd name="T35" fmla="*/ 69 h 638"/>
                <a:gd name="T36" fmla="*/ 262 w 565"/>
                <a:gd name="T37" fmla="*/ 72 h 638"/>
                <a:gd name="T38" fmla="*/ 275 w 565"/>
                <a:gd name="T39" fmla="*/ 77 h 638"/>
                <a:gd name="T40" fmla="*/ 283 w 565"/>
                <a:gd name="T41" fmla="*/ 88 h 638"/>
                <a:gd name="T42" fmla="*/ 277 w 565"/>
                <a:gd name="T43" fmla="*/ 103 h 638"/>
                <a:gd name="T44" fmla="*/ 266 w 565"/>
                <a:gd name="T45" fmla="*/ 116 h 638"/>
                <a:gd name="T46" fmla="*/ 260 w 565"/>
                <a:gd name="T47" fmla="*/ 121 h 638"/>
                <a:gd name="T48" fmla="*/ 267 w 565"/>
                <a:gd name="T49" fmla="*/ 121 h 638"/>
                <a:gd name="T50" fmla="*/ 278 w 565"/>
                <a:gd name="T51" fmla="*/ 121 h 638"/>
                <a:gd name="T52" fmla="*/ 281 w 565"/>
                <a:gd name="T53" fmla="*/ 126 h 638"/>
                <a:gd name="T54" fmla="*/ 272 w 565"/>
                <a:gd name="T55" fmla="*/ 135 h 638"/>
                <a:gd name="T56" fmla="*/ 258 w 565"/>
                <a:gd name="T57" fmla="*/ 143 h 638"/>
                <a:gd name="T58" fmla="*/ 251 w 565"/>
                <a:gd name="T59" fmla="*/ 146 h 638"/>
                <a:gd name="T60" fmla="*/ 258 w 565"/>
                <a:gd name="T61" fmla="*/ 147 h 638"/>
                <a:gd name="T62" fmla="*/ 269 w 565"/>
                <a:gd name="T63" fmla="*/ 157 h 638"/>
                <a:gd name="T64" fmla="*/ 272 w 565"/>
                <a:gd name="T65" fmla="*/ 176 h 638"/>
                <a:gd name="T66" fmla="*/ 275 w 565"/>
                <a:gd name="T67" fmla="*/ 197 h 638"/>
                <a:gd name="T68" fmla="*/ 281 w 565"/>
                <a:gd name="T69" fmla="*/ 208 h 638"/>
                <a:gd name="T70" fmla="*/ 282 w 565"/>
                <a:gd name="T71" fmla="*/ 217 h 638"/>
                <a:gd name="T72" fmla="*/ 271 w 565"/>
                <a:gd name="T73" fmla="*/ 225 h 638"/>
                <a:gd name="T74" fmla="*/ 257 w 565"/>
                <a:gd name="T75" fmla="*/ 222 h 638"/>
                <a:gd name="T76" fmla="*/ 245 w 565"/>
                <a:gd name="T77" fmla="*/ 221 h 638"/>
                <a:gd name="T78" fmla="*/ 238 w 565"/>
                <a:gd name="T79" fmla="*/ 232 h 638"/>
                <a:gd name="T80" fmla="*/ 236 w 565"/>
                <a:gd name="T81" fmla="*/ 245 h 638"/>
                <a:gd name="T82" fmla="*/ 232 w 565"/>
                <a:gd name="T83" fmla="*/ 258 h 638"/>
                <a:gd name="T84" fmla="*/ 225 w 565"/>
                <a:gd name="T85" fmla="*/ 272 h 638"/>
                <a:gd name="T86" fmla="*/ 223 w 565"/>
                <a:gd name="T87" fmla="*/ 293 h 638"/>
                <a:gd name="T88" fmla="*/ 223 w 565"/>
                <a:gd name="T89" fmla="*/ 301 h 638"/>
                <a:gd name="T90" fmla="*/ 203 w 565"/>
                <a:gd name="T91" fmla="*/ 316 h 638"/>
                <a:gd name="T92" fmla="*/ 175 w 565"/>
                <a:gd name="T93" fmla="*/ 316 h 638"/>
                <a:gd name="T94" fmla="*/ 137 w 565"/>
                <a:gd name="T95" fmla="*/ 297 h 638"/>
                <a:gd name="T96" fmla="*/ 93 w 565"/>
                <a:gd name="T97" fmla="*/ 310 h 638"/>
                <a:gd name="T98" fmla="*/ 70 w 565"/>
                <a:gd name="T99" fmla="*/ 256 h 638"/>
                <a:gd name="T100" fmla="*/ 39 w 565"/>
                <a:gd name="T101" fmla="*/ 226 h 638"/>
                <a:gd name="T102" fmla="*/ 9 w 565"/>
                <a:gd name="T103" fmla="*/ 166 h 638"/>
                <a:gd name="T104" fmla="*/ 53 w 565"/>
                <a:gd name="T105" fmla="*/ 99 h 638"/>
                <a:gd name="T106" fmla="*/ 83 w 565"/>
                <a:gd name="T107" fmla="*/ 72 h 638"/>
                <a:gd name="T108" fmla="*/ 92 w 565"/>
                <a:gd name="T109" fmla="*/ 25 h 638"/>
                <a:gd name="T110" fmla="*/ 112 w 565"/>
                <a:gd name="T111" fmla="*/ 0 h 638"/>
                <a:gd name="T112" fmla="*/ 151 w 565"/>
                <a:gd name="T113" fmla="*/ 15 h 638"/>
                <a:gd name="T114" fmla="*/ 192 w 565"/>
                <a:gd name="T115" fmla="*/ 2 h 638"/>
                <a:gd name="T116" fmla="*/ 217 w 565"/>
                <a:gd name="T117" fmla="*/ 22 h 63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5"/>
                <a:gd name="T178" fmla="*/ 0 h 638"/>
                <a:gd name="T179" fmla="*/ 565 w 565"/>
                <a:gd name="T180" fmla="*/ 638 h 63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5" h="638">
                  <a:moveTo>
                    <a:pt x="433" y="44"/>
                  </a:moveTo>
                  <a:lnTo>
                    <a:pt x="433" y="44"/>
                  </a:lnTo>
                  <a:lnTo>
                    <a:pt x="429" y="46"/>
                  </a:lnTo>
                  <a:lnTo>
                    <a:pt x="423" y="47"/>
                  </a:lnTo>
                  <a:lnTo>
                    <a:pt x="417" y="53"/>
                  </a:lnTo>
                  <a:lnTo>
                    <a:pt x="411" y="59"/>
                  </a:lnTo>
                  <a:lnTo>
                    <a:pt x="403" y="69"/>
                  </a:lnTo>
                  <a:lnTo>
                    <a:pt x="398" y="85"/>
                  </a:lnTo>
                  <a:lnTo>
                    <a:pt x="396" y="99"/>
                  </a:lnTo>
                  <a:lnTo>
                    <a:pt x="394" y="112"/>
                  </a:lnTo>
                  <a:lnTo>
                    <a:pt x="392" y="122"/>
                  </a:lnTo>
                  <a:lnTo>
                    <a:pt x="384" y="126"/>
                  </a:lnTo>
                  <a:lnTo>
                    <a:pt x="372" y="122"/>
                  </a:lnTo>
                  <a:lnTo>
                    <a:pt x="360" y="118"/>
                  </a:lnTo>
                  <a:lnTo>
                    <a:pt x="346" y="110"/>
                  </a:lnTo>
                  <a:lnTo>
                    <a:pt x="335" y="107"/>
                  </a:lnTo>
                  <a:lnTo>
                    <a:pt x="325" y="105"/>
                  </a:lnTo>
                  <a:lnTo>
                    <a:pt x="319" y="107"/>
                  </a:lnTo>
                  <a:lnTo>
                    <a:pt x="317" y="118"/>
                  </a:lnTo>
                  <a:lnTo>
                    <a:pt x="325" y="128"/>
                  </a:lnTo>
                  <a:lnTo>
                    <a:pt x="337" y="138"/>
                  </a:lnTo>
                  <a:lnTo>
                    <a:pt x="346" y="146"/>
                  </a:lnTo>
                  <a:lnTo>
                    <a:pt x="358" y="152"/>
                  </a:lnTo>
                  <a:lnTo>
                    <a:pt x="372" y="154"/>
                  </a:lnTo>
                  <a:lnTo>
                    <a:pt x="388" y="150"/>
                  </a:lnTo>
                  <a:lnTo>
                    <a:pt x="402" y="142"/>
                  </a:lnTo>
                  <a:lnTo>
                    <a:pt x="407" y="134"/>
                  </a:lnTo>
                  <a:lnTo>
                    <a:pt x="413" y="124"/>
                  </a:lnTo>
                  <a:lnTo>
                    <a:pt x="417" y="112"/>
                  </a:lnTo>
                  <a:lnTo>
                    <a:pt x="423" y="103"/>
                  </a:lnTo>
                  <a:lnTo>
                    <a:pt x="429" y="97"/>
                  </a:lnTo>
                  <a:lnTo>
                    <a:pt x="437" y="97"/>
                  </a:lnTo>
                  <a:lnTo>
                    <a:pt x="447" y="105"/>
                  </a:lnTo>
                  <a:lnTo>
                    <a:pt x="468" y="122"/>
                  </a:lnTo>
                  <a:lnTo>
                    <a:pt x="486" y="132"/>
                  </a:lnTo>
                  <a:lnTo>
                    <a:pt x="502" y="138"/>
                  </a:lnTo>
                  <a:lnTo>
                    <a:pt x="514" y="142"/>
                  </a:lnTo>
                  <a:lnTo>
                    <a:pt x="524" y="144"/>
                  </a:lnTo>
                  <a:lnTo>
                    <a:pt x="537" y="148"/>
                  </a:lnTo>
                  <a:lnTo>
                    <a:pt x="549" y="154"/>
                  </a:lnTo>
                  <a:lnTo>
                    <a:pt x="559" y="164"/>
                  </a:lnTo>
                  <a:lnTo>
                    <a:pt x="565" y="177"/>
                  </a:lnTo>
                  <a:lnTo>
                    <a:pt x="561" y="191"/>
                  </a:lnTo>
                  <a:lnTo>
                    <a:pt x="553" y="207"/>
                  </a:lnTo>
                  <a:lnTo>
                    <a:pt x="543" y="221"/>
                  </a:lnTo>
                  <a:lnTo>
                    <a:pt x="531" y="232"/>
                  </a:lnTo>
                  <a:lnTo>
                    <a:pt x="524" y="240"/>
                  </a:lnTo>
                  <a:lnTo>
                    <a:pt x="520" y="242"/>
                  </a:lnTo>
                  <a:lnTo>
                    <a:pt x="524" y="242"/>
                  </a:lnTo>
                  <a:lnTo>
                    <a:pt x="533" y="242"/>
                  </a:lnTo>
                  <a:lnTo>
                    <a:pt x="543" y="240"/>
                  </a:lnTo>
                  <a:lnTo>
                    <a:pt x="555" y="242"/>
                  </a:lnTo>
                  <a:lnTo>
                    <a:pt x="561" y="246"/>
                  </a:lnTo>
                  <a:lnTo>
                    <a:pt x="561" y="252"/>
                  </a:lnTo>
                  <a:lnTo>
                    <a:pt x="555" y="262"/>
                  </a:lnTo>
                  <a:lnTo>
                    <a:pt x="543" y="270"/>
                  </a:lnTo>
                  <a:lnTo>
                    <a:pt x="529" y="278"/>
                  </a:lnTo>
                  <a:lnTo>
                    <a:pt x="516" y="286"/>
                  </a:lnTo>
                  <a:lnTo>
                    <a:pt x="506" y="290"/>
                  </a:lnTo>
                  <a:lnTo>
                    <a:pt x="502" y="292"/>
                  </a:lnTo>
                  <a:lnTo>
                    <a:pt x="506" y="292"/>
                  </a:lnTo>
                  <a:lnTo>
                    <a:pt x="516" y="295"/>
                  </a:lnTo>
                  <a:lnTo>
                    <a:pt x="528" y="303"/>
                  </a:lnTo>
                  <a:lnTo>
                    <a:pt x="537" y="315"/>
                  </a:lnTo>
                  <a:lnTo>
                    <a:pt x="541" y="329"/>
                  </a:lnTo>
                  <a:lnTo>
                    <a:pt x="543" y="353"/>
                  </a:lnTo>
                  <a:lnTo>
                    <a:pt x="543" y="374"/>
                  </a:lnTo>
                  <a:lnTo>
                    <a:pt x="549" y="396"/>
                  </a:lnTo>
                  <a:lnTo>
                    <a:pt x="555" y="408"/>
                  </a:lnTo>
                  <a:lnTo>
                    <a:pt x="561" y="418"/>
                  </a:lnTo>
                  <a:lnTo>
                    <a:pt x="565" y="425"/>
                  </a:lnTo>
                  <a:lnTo>
                    <a:pt x="563" y="435"/>
                  </a:lnTo>
                  <a:lnTo>
                    <a:pt x="553" y="445"/>
                  </a:lnTo>
                  <a:lnTo>
                    <a:pt x="541" y="451"/>
                  </a:lnTo>
                  <a:lnTo>
                    <a:pt x="528" y="449"/>
                  </a:lnTo>
                  <a:lnTo>
                    <a:pt x="514" y="445"/>
                  </a:lnTo>
                  <a:lnTo>
                    <a:pt x="502" y="441"/>
                  </a:lnTo>
                  <a:lnTo>
                    <a:pt x="490" y="443"/>
                  </a:lnTo>
                  <a:lnTo>
                    <a:pt x="482" y="453"/>
                  </a:lnTo>
                  <a:lnTo>
                    <a:pt x="476" y="465"/>
                  </a:lnTo>
                  <a:lnTo>
                    <a:pt x="474" y="479"/>
                  </a:lnTo>
                  <a:lnTo>
                    <a:pt x="472" y="492"/>
                  </a:lnTo>
                  <a:lnTo>
                    <a:pt x="470" y="506"/>
                  </a:lnTo>
                  <a:lnTo>
                    <a:pt x="463" y="518"/>
                  </a:lnTo>
                  <a:lnTo>
                    <a:pt x="457" y="532"/>
                  </a:lnTo>
                  <a:lnTo>
                    <a:pt x="449" y="545"/>
                  </a:lnTo>
                  <a:lnTo>
                    <a:pt x="447" y="567"/>
                  </a:lnTo>
                  <a:lnTo>
                    <a:pt x="445" y="587"/>
                  </a:lnTo>
                  <a:lnTo>
                    <a:pt x="445" y="599"/>
                  </a:lnTo>
                  <a:lnTo>
                    <a:pt x="445" y="604"/>
                  </a:lnTo>
                  <a:lnTo>
                    <a:pt x="445" y="606"/>
                  </a:lnTo>
                  <a:lnTo>
                    <a:pt x="405" y="634"/>
                  </a:lnTo>
                  <a:lnTo>
                    <a:pt x="382" y="610"/>
                  </a:lnTo>
                  <a:lnTo>
                    <a:pt x="350" y="634"/>
                  </a:lnTo>
                  <a:lnTo>
                    <a:pt x="317" y="638"/>
                  </a:lnTo>
                  <a:lnTo>
                    <a:pt x="274" y="595"/>
                  </a:lnTo>
                  <a:lnTo>
                    <a:pt x="234" y="638"/>
                  </a:lnTo>
                  <a:lnTo>
                    <a:pt x="185" y="622"/>
                  </a:lnTo>
                  <a:lnTo>
                    <a:pt x="146" y="565"/>
                  </a:lnTo>
                  <a:lnTo>
                    <a:pt x="140" y="514"/>
                  </a:lnTo>
                  <a:lnTo>
                    <a:pt x="91" y="514"/>
                  </a:lnTo>
                  <a:lnTo>
                    <a:pt x="77" y="453"/>
                  </a:lnTo>
                  <a:lnTo>
                    <a:pt x="0" y="394"/>
                  </a:lnTo>
                  <a:lnTo>
                    <a:pt x="18" y="333"/>
                  </a:lnTo>
                  <a:lnTo>
                    <a:pt x="77" y="272"/>
                  </a:lnTo>
                  <a:lnTo>
                    <a:pt x="106" y="199"/>
                  </a:lnTo>
                  <a:lnTo>
                    <a:pt x="134" y="156"/>
                  </a:lnTo>
                  <a:lnTo>
                    <a:pt x="165" y="144"/>
                  </a:lnTo>
                  <a:lnTo>
                    <a:pt x="144" y="101"/>
                  </a:lnTo>
                  <a:lnTo>
                    <a:pt x="183" y="51"/>
                  </a:lnTo>
                  <a:lnTo>
                    <a:pt x="179" y="8"/>
                  </a:lnTo>
                  <a:lnTo>
                    <a:pt x="224" y="0"/>
                  </a:lnTo>
                  <a:lnTo>
                    <a:pt x="252" y="34"/>
                  </a:lnTo>
                  <a:lnTo>
                    <a:pt x="301" y="30"/>
                  </a:lnTo>
                  <a:lnTo>
                    <a:pt x="344" y="20"/>
                  </a:lnTo>
                  <a:lnTo>
                    <a:pt x="384" y="4"/>
                  </a:lnTo>
                  <a:lnTo>
                    <a:pt x="415" y="22"/>
                  </a:lnTo>
                  <a:lnTo>
                    <a:pt x="433" y="44"/>
                  </a:lnTo>
                </a:path>
              </a:pathLst>
            </a:custGeom>
            <a:solidFill>
              <a:srgbClr val="00000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78" name="Freeform 26"/>
            <p:cNvSpPr>
              <a:spLocks/>
            </p:cNvSpPr>
            <p:nvPr/>
          </p:nvSpPr>
          <p:spPr bwMode="gray">
            <a:xfrm>
              <a:off x="3622" y="2455"/>
              <a:ext cx="383" cy="340"/>
            </a:xfrm>
            <a:custGeom>
              <a:avLst/>
              <a:gdLst>
                <a:gd name="T0" fmla="*/ 133 w 766"/>
                <a:gd name="T1" fmla="*/ 22 h 681"/>
                <a:gd name="T2" fmla="*/ 141 w 766"/>
                <a:gd name="T3" fmla="*/ 27 h 681"/>
                <a:gd name="T4" fmla="*/ 157 w 766"/>
                <a:gd name="T5" fmla="*/ 35 h 681"/>
                <a:gd name="T6" fmla="*/ 170 w 766"/>
                <a:gd name="T7" fmla="*/ 44 h 681"/>
                <a:gd name="T8" fmla="*/ 192 w 766"/>
                <a:gd name="T9" fmla="*/ 50 h 681"/>
                <a:gd name="T10" fmla="*/ 209 w 766"/>
                <a:gd name="T11" fmla="*/ 57 h 681"/>
                <a:gd name="T12" fmla="*/ 220 w 766"/>
                <a:gd name="T13" fmla="*/ 68 h 681"/>
                <a:gd name="T14" fmla="*/ 228 w 766"/>
                <a:gd name="T15" fmla="*/ 82 h 681"/>
                <a:gd name="T16" fmla="*/ 241 w 766"/>
                <a:gd name="T17" fmla="*/ 102 h 681"/>
                <a:gd name="T18" fmla="*/ 253 w 766"/>
                <a:gd name="T19" fmla="*/ 118 h 681"/>
                <a:gd name="T20" fmla="*/ 266 w 766"/>
                <a:gd name="T21" fmla="*/ 138 h 681"/>
                <a:gd name="T22" fmla="*/ 275 w 766"/>
                <a:gd name="T23" fmla="*/ 158 h 681"/>
                <a:gd name="T24" fmla="*/ 276 w 766"/>
                <a:gd name="T25" fmla="*/ 171 h 681"/>
                <a:gd name="T26" fmla="*/ 282 w 766"/>
                <a:gd name="T27" fmla="*/ 184 h 681"/>
                <a:gd name="T28" fmla="*/ 303 w 766"/>
                <a:gd name="T29" fmla="*/ 192 h 681"/>
                <a:gd name="T30" fmla="*/ 323 w 766"/>
                <a:gd name="T31" fmla="*/ 199 h 681"/>
                <a:gd name="T32" fmla="*/ 336 w 766"/>
                <a:gd name="T33" fmla="*/ 213 h 681"/>
                <a:gd name="T34" fmla="*/ 347 w 766"/>
                <a:gd name="T35" fmla="*/ 224 h 681"/>
                <a:gd name="T36" fmla="*/ 358 w 766"/>
                <a:gd name="T37" fmla="*/ 232 h 681"/>
                <a:gd name="T38" fmla="*/ 366 w 766"/>
                <a:gd name="T39" fmla="*/ 243 h 681"/>
                <a:gd name="T40" fmla="*/ 362 w 766"/>
                <a:gd name="T41" fmla="*/ 249 h 681"/>
                <a:gd name="T42" fmla="*/ 345 w 766"/>
                <a:gd name="T43" fmla="*/ 251 h 681"/>
                <a:gd name="T44" fmla="*/ 322 w 766"/>
                <a:gd name="T45" fmla="*/ 249 h 681"/>
                <a:gd name="T46" fmla="*/ 305 w 766"/>
                <a:gd name="T47" fmla="*/ 248 h 681"/>
                <a:gd name="T48" fmla="*/ 305 w 766"/>
                <a:gd name="T49" fmla="*/ 249 h 681"/>
                <a:gd name="T50" fmla="*/ 316 w 766"/>
                <a:gd name="T51" fmla="*/ 253 h 681"/>
                <a:gd name="T52" fmla="*/ 329 w 766"/>
                <a:gd name="T53" fmla="*/ 261 h 681"/>
                <a:gd name="T54" fmla="*/ 336 w 766"/>
                <a:gd name="T55" fmla="*/ 269 h 681"/>
                <a:gd name="T56" fmla="*/ 354 w 766"/>
                <a:gd name="T57" fmla="*/ 279 h 681"/>
                <a:gd name="T58" fmla="*/ 368 w 766"/>
                <a:gd name="T59" fmla="*/ 289 h 681"/>
                <a:gd name="T60" fmla="*/ 377 w 766"/>
                <a:gd name="T61" fmla="*/ 301 h 681"/>
                <a:gd name="T62" fmla="*/ 383 w 766"/>
                <a:gd name="T63" fmla="*/ 311 h 681"/>
                <a:gd name="T64" fmla="*/ 379 w 766"/>
                <a:gd name="T65" fmla="*/ 315 h 681"/>
                <a:gd name="T66" fmla="*/ 365 w 766"/>
                <a:gd name="T67" fmla="*/ 323 h 681"/>
                <a:gd name="T68" fmla="*/ 353 w 766"/>
                <a:gd name="T69" fmla="*/ 329 h 681"/>
                <a:gd name="T70" fmla="*/ 349 w 766"/>
                <a:gd name="T71" fmla="*/ 332 h 681"/>
                <a:gd name="T72" fmla="*/ 345 w 766"/>
                <a:gd name="T73" fmla="*/ 336 h 681"/>
                <a:gd name="T74" fmla="*/ 341 w 766"/>
                <a:gd name="T75" fmla="*/ 338 h 681"/>
                <a:gd name="T76" fmla="*/ 340 w 766"/>
                <a:gd name="T77" fmla="*/ 340 h 681"/>
                <a:gd name="T78" fmla="*/ 316 w 766"/>
                <a:gd name="T79" fmla="*/ 320 h 681"/>
                <a:gd name="T80" fmla="*/ 250 w 766"/>
                <a:gd name="T81" fmla="*/ 335 h 681"/>
                <a:gd name="T82" fmla="*/ 215 w 766"/>
                <a:gd name="T83" fmla="*/ 322 h 681"/>
                <a:gd name="T84" fmla="*/ 178 w 766"/>
                <a:gd name="T85" fmla="*/ 316 h 681"/>
                <a:gd name="T86" fmla="*/ 149 w 766"/>
                <a:gd name="T87" fmla="*/ 296 h 681"/>
                <a:gd name="T88" fmla="*/ 115 w 766"/>
                <a:gd name="T89" fmla="*/ 256 h 681"/>
                <a:gd name="T90" fmla="*/ 98 w 766"/>
                <a:gd name="T91" fmla="*/ 203 h 681"/>
                <a:gd name="T92" fmla="*/ 72 w 766"/>
                <a:gd name="T93" fmla="*/ 134 h 681"/>
                <a:gd name="T94" fmla="*/ 42 w 766"/>
                <a:gd name="T95" fmla="*/ 128 h 681"/>
                <a:gd name="T96" fmla="*/ 0 w 766"/>
                <a:gd name="T97" fmla="*/ 110 h 681"/>
                <a:gd name="T98" fmla="*/ 35 w 766"/>
                <a:gd name="T99" fmla="*/ 62 h 681"/>
                <a:gd name="T100" fmla="*/ 61 w 766"/>
                <a:gd name="T101" fmla="*/ 50 h 681"/>
                <a:gd name="T102" fmla="*/ 101 w 766"/>
                <a:gd name="T103" fmla="*/ 38 h 681"/>
                <a:gd name="T104" fmla="*/ 131 w 766"/>
                <a:gd name="T105" fmla="*/ 0 h 68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66"/>
                <a:gd name="T160" fmla="*/ 0 h 681"/>
                <a:gd name="T161" fmla="*/ 766 w 766"/>
                <a:gd name="T162" fmla="*/ 681 h 68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66" h="681">
                  <a:moveTo>
                    <a:pt x="262" y="0"/>
                  </a:moveTo>
                  <a:lnTo>
                    <a:pt x="266" y="45"/>
                  </a:lnTo>
                  <a:lnTo>
                    <a:pt x="270" y="49"/>
                  </a:lnTo>
                  <a:lnTo>
                    <a:pt x="281" y="55"/>
                  </a:lnTo>
                  <a:lnTo>
                    <a:pt x="297" y="63"/>
                  </a:lnTo>
                  <a:lnTo>
                    <a:pt x="313" y="70"/>
                  </a:lnTo>
                  <a:lnTo>
                    <a:pt x="325" y="78"/>
                  </a:lnTo>
                  <a:lnTo>
                    <a:pt x="340" y="88"/>
                  </a:lnTo>
                  <a:lnTo>
                    <a:pt x="362" y="94"/>
                  </a:lnTo>
                  <a:lnTo>
                    <a:pt x="384" y="100"/>
                  </a:lnTo>
                  <a:lnTo>
                    <a:pt x="402" y="104"/>
                  </a:lnTo>
                  <a:lnTo>
                    <a:pt x="419" y="114"/>
                  </a:lnTo>
                  <a:lnTo>
                    <a:pt x="433" y="124"/>
                  </a:lnTo>
                  <a:lnTo>
                    <a:pt x="441" y="137"/>
                  </a:lnTo>
                  <a:lnTo>
                    <a:pt x="447" y="149"/>
                  </a:lnTo>
                  <a:lnTo>
                    <a:pt x="457" y="165"/>
                  </a:lnTo>
                  <a:lnTo>
                    <a:pt x="470" y="185"/>
                  </a:lnTo>
                  <a:lnTo>
                    <a:pt x="482" y="204"/>
                  </a:lnTo>
                  <a:lnTo>
                    <a:pt x="496" y="222"/>
                  </a:lnTo>
                  <a:lnTo>
                    <a:pt x="506" y="236"/>
                  </a:lnTo>
                  <a:lnTo>
                    <a:pt x="518" y="253"/>
                  </a:lnTo>
                  <a:lnTo>
                    <a:pt x="531" y="277"/>
                  </a:lnTo>
                  <a:lnTo>
                    <a:pt x="543" y="299"/>
                  </a:lnTo>
                  <a:lnTo>
                    <a:pt x="549" y="316"/>
                  </a:lnTo>
                  <a:lnTo>
                    <a:pt x="551" y="330"/>
                  </a:lnTo>
                  <a:lnTo>
                    <a:pt x="551" y="342"/>
                  </a:lnTo>
                  <a:lnTo>
                    <a:pt x="553" y="354"/>
                  </a:lnTo>
                  <a:lnTo>
                    <a:pt x="563" y="368"/>
                  </a:lnTo>
                  <a:lnTo>
                    <a:pt x="583" y="379"/>
                  </a:lnTo>
                  <a:lnTo>
                    <a:pt x="606" y="385"/>
                  </a:lnTo>
                  <a:lnTo>
                    <a:pt x="628" y="391"/>
                  </a:lnTo>
                  <a:lnTo>
                    <a:pt x="646" y="399"/>
                  </a:lnTo>
                  <a:lnTo>
                    <a:pt x="659" y="411"/>
                  </a:lnTo>
                  <a:lnTo>
                    <a:pt x="671" y="427"/>
                  </a:lnTo>
                  <a:lnTo>
                    <a:pt x="681" y="440"/>
                  </a:lnTo>
                  <a:lnTo>
                    <a:pt x="693" y="448"/>
                  </a:lnTo>
                  <a:lnTo>
                    <a:pt x="705" y="454"/>
                  </a:lnTo>
                  <a:lnTo>
                    <a:pt x="716" y="464"/>
                  </a:lnTo>
                  <a:lnTo>
                    <a:pt x="726" y="474"/>
                  </a:lnTo>
                  <a:lnTo>
                    <a:pt x="732" y="486"/>
                  </a:lnTo>
                  <a:lnTo>
                    <a:pt x="732" y="496"/>
                  </a:lnTo>
                  <a:lnTo>
                    <a:pt x="724" y="499"/>
                  </a:lnTo>
                  <a:lnTo>
                    <a:pt x="711" y="501"/>
                  </a:lnTo>
                  <a:lnTo>
                    <a:pt x="689" y="503"/>
                  </a:lnTo>
                  <a:lnTo>
                    <a:pt x="667" y="501"/>
                  </a:lnTo>
                  <a:lnTo>
                    <a:pt x="644" y="499"/>
                  </a:lnTo>
                  <a:lnTo>
                    <a:pt x="624" y="498"/>
                  </a:lnTo>
                  <a:lnTo>
                    <a:pt x="610" y="496"/>
                  </a:lnTo>
                  <a:lnTo>
                    <a:pt x="606" y="496"/>
                  </a:lnTo>
                  <a:lnTo>
                    <a:pt x="610" y="498"/>
                  </a:lnTo>
                  <a:lnTo>
                    <a:pt x="620" y="501"/>
                  </a:lnTo>
                  <a:lnTo>
                    <a:pt x="632" y="507"/>
                  </a:lnTo>
                  <a:lnTo>
                    <a:pt x="646" y="515"/>
                  </a:lnTo>
                  <a:lnTo>
                    <a:pt x="657" y="523"/>
                  </a:lnTo>
                  <a:lnTo>
                    <a:pt x="663" y="531"/>
                  </a:lnTo>
                  <a:lnTo>
                    <a:pt x="671" y="539"/>
                  </a:lnTo>
                  <a:lnTo>
                    <a:pt x="687" y="549"/>
                  </a:lnTo>
                  <a:lnTo>
                    <a:pt x="707" y="559"/>
                  </a:lnTo>
                  <a:lnTo>
                    <a:pt x="724" y="568"/>
                  </a:lnTo>
                  <a:lnTo>
                    <a:pt x="736" y="578"/>
                  </a:lnTo>
                  <a:lnTo>
                    <a:pt x="746" y="590"/>
                  </a:lnTo>
                  <a:lnTo>
                    <a:pt x="754" y="602"/>
                  </a:lnTo>
                  <a:lnTo>
                    <a:pt x="762" y="612"/>
                  </a:lnTo>
                  <a:lnTo>
                    <a:pt x="766" y="622"/>
                  </a:lnTo>
                  <a:lnTo>
                    <a:pt x="766" y="627"/>
                  </a:lnTo>
                  <a:lnTo>
                    <a:pt x="758" y="631"/>
                  </a:lnTo>
                  <a:lnTo>
                    <a:pt x="746" y="639"/>
                  </a:lnTo>
                  <a:lnTo>
                    <a:pt x="730" y="647"/>
                  </a:lnTo>
                  <a:lnTo>
                    <a:pt x="716" y="653"/>
                  </a:lnTo>
                  <a:lnTo>
                    <a:pt x="705" y="659"/>
                  </a:lnTo>
                  <a:lnTo>
                    <a:pt x="699" y="663"/>
                  </a:lnTo>
                  <a:lnTo>
                    <a:pt x="697" y="665"/>
                  </a:lnTo>
                  <a:lnTo>
                    <a:pt x="693" y="669"/>
                  </a:lnTo>
                  <a:lnTo>
                    <a:pt x="689" y="673"/>
                  </a:lnTo>
                  <a:lnTo>
                    <a:pt x="685" y="675"/>
                  </a:lnTo>
                  <a:lnTo>
                    <a:pt x="681" y="677"/>
                  </a:lnTo>
                  <a:lnTo>
                    <a:pt x="679" y="679"/>
                  </a:lnTo>
                  <a:lnTo>
                    <a:pt x="679" y="681"/>
                  </a:lnTo>
                  <a:lnTo>
                    <a:pt x="665" y="663"/>
                  </a:lnTo>
                  <a:lnTo>
                    <a:pt x="632" y="641"/>
                  </a:lnTo>
                  <a:lnTo>
                    <a:pt x="592" y="657"/>
                  </a:lnTo>
                  <a:lnTo>
                    <a:pt x="500" y="671"/>
                  </a:lnTo>
                  <a:lnTo>
                    <a:pt x="472" y="637"/>
                  </a:lnTo>
                  <a:lnTo>
                    <a:pt x="431" y="645"/>
                  </a:lnTo>
                  <a:lnTo>
                    <a:pt x="398" y="651"/>
                  </a:lnTo>
                  <a:lnTo>
                    <a:pt x="356" y="633"/>
                  </a:lnTo>
                  <a:lnTo>
                    <a:pt x="303" y="651"/>
                  </a:lnTo>
                  <a:lnTo>
                    <a:pt x="297" y="592"/>
                  </a:lnTo>
                  <a:lnTo>
                    <a:pt x="242" y="566"/>
                  </a:lnTo>
                  <a:lnTo>
                    <a:pt x="230" y="513"/>
                  </a:lnTo>
                  <a:lnTo>
                    <a:pt x="258" y="470"/>
                  </a:lnTo>
                  <a:lnTo>
                    <a:pt x="197" y="407"/>
                  </a:lnTo>
                  <a:lnTo>
                    <a:pt x="140" y="336"/>
                  </a:lnTo>
                  <a:lnTo>
                    <a:pt x="144" y="269"/>
                  </a:lnTo>
                  <a:lnTo>
                    <a:pt x="112" y="250"/>
                  </a:lnTo>
                  <a:lnTo>
                    <a:pt x="83" y="257"/>
                  </a:lnTo>
                  <a:lnTo>
                    <a:pt x="69" y="222"/>
                  </a:lnTo>
                  <a:lnTo>
                    <a:pt x="0" y="220"/>
                  </a:lnTo>
                  <a:lnTo>
                    <a:pt x="14" y="131"/>
                  </a:lnTo>
                  <a:lnTo>
                    <a:pt x="69" y="124"/>
                  </a:lnTo>
                  <a:lnTo>
                    <a:pt x="81" y="98"/>
                  </a:lnTo>
                  <a:lnTo>
                    <a:pt x="122" y="100"/>
                  </a:lnTo>
                  <a:lnTo>
                    <a:pt x="175" y="76"/>
                  </a:lnTo>
                  <a:lnTo>
                    <a:pt x="203" y="76"/>
                  </a:lnTo>
                  <a:lnTo>
                    <a:pt x="215" y="15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79" name="Freeform 27"/>
            <p:cNvSpPr>
              <a:spLocks/>
            </p:cNvSpPr>
            <p:nvPr/>
          </p:nvSpPr>
          <p:spPr bwMode="gray">
            <a:xfrm>
              <a:off x="3622" y="2455"/>
              <a:ext cx="383" cy="340"/>
            </a:xfrm>
            <a:custGeom>
              <a:avLst/>
              <a:gdLst>
                <a:gd name="T0" fmla="*/ 133 w 766"/>
                <a:gd name="T1" fmla="*/ 22 h 681"/>
                <a:gd name="T2" fmla="*/ 141 w 766"/>
                <a:gd name="T3" fmla="*/ 27 h 681"/>
                <a:gd name="T4" fmla="*/ 157 w 766"/>
                <a:gd name="T5" fmla="*/ 35 h 681"/>
                <a:gd name="T6" fmla="*/ 170 w 766"/>
                <a:gd name="T7" fmla="*/ 44 h 681"/>
                <a:gd name="T8" fmla="*/ 192 w 766"/>
                <a:gd name="T9" fmla="*/ 50 h 681"/>
                <a:gd name="T10" fmla="*/ 209 w 766"/>
                <a:gd name="T11" fmla="*/ 57 h 681"/>
                <a:gd name="T12" fmla="*/ 220 w 766"/>
                <a:gd name="T13" fmla="*/ 68 h 681"/>
                <a:gd name="T14" fmla="*/ 228 w 766"/>
                <a:gd name="T15" fmla="*/ 82 h 681"/>
                <a:gd name="T16" fmla="*/ 241 w 766"/>
                <a:gd name="T17" fmla="*/ 102 h 681"/>
                <a:gd name="T18" fmla="*/ 253 w 766"/>
                <a:gd name="T19" fmla="*/ 118 h 681"/>
                <a:gd name="T20" fmla="*/ 266 w 766"/>
                <a:gd name="T21" fmla="*/ 138 h 681"/>
                <a:gd name="T22" fmla="*/ 275 w 766"/>
                <a:gd name="T23" fmla="*/ 158 h 681"/>
                <a:gd name="T24" fmla="*/ 276 w 766"/>
                <a:gd name="T25" fmla="*/ 171 h 681"/>
                <a:gd name="T26" fmla="*/ 282 w 766"/>
                <a:gd name="T27" fmla="*/ 184 h 681"/>
                <a:gd name="T28" fmla="*/ 303 w 766"/>
                <a:gd name="T29" fmla="*/ 192 h 681"/>
                <a:gd name="T30" fmla="*/ 323 w 766"/>
                <a:gd name="T31" fmla="*/ 199 h 681"/>
                <a:gd name="T32" fmla="*/ 336 w 766"/>
                <a:gd name="T33" fmla="*/ 213 h 681"/>
                <a:gd name="T34" fmla="*/ 347 w 766"/>
                <a:gd name="T35" fmla="*/ 224 h 681"/>
                <a:gd name="T36" fmla="*/ 358 w 766"/>
                <a:gd name="T37" fmla="*/ 232 h 681"/>
                <a:gd name="T38" fmla="*/ 366 w 766"/>
                <a:gd name="T39" fmla="*/ 243 h 681"/>
                <a:gd name="T40" fmla="*/ 362 w 766"/>
                <a:gd name="T41" fmla="*/ 249 h 681"/>
                <a:gd name="T42" fmla="*/ 345 w 766"/>
                <a:gd name="T43" fmla="*/ 251 h 681"/>
                <a:gd name="T44" fmla="*/ 322 w 766"/>
                <a:gd name="T45" fmla="*/ 249 h 681"/>
                <a:gd name="T46" fmla="*/ 305 w 766"/>
                <a:gd name="T47" fmla="*/ 248 h 681"/>
                <a:gd name="T48" fmla="*/ 305 w 766"/>
                <a:gd name="T49" fmla="*/ 249 h 681"/>
                <a:gd name="T50" fmla="*/ 316 w 766"/>
                <a:gd name="T51" fmla="*/ 253 h 681"/>
                <a:gd name="T52" fmla="*/ 329 w 766"/>
                <a:gd name="T53" fmla="*/ 261 h 681"/>
                <a:gd name="T54" fmla="*/ 336 w 766"/>
                <a:gd name="T55" fmla="*/ 269 h 681"/>
                <a:gd name="T56" fmla="*/ 354 w 766"/>
                <a:gd name="T57" fmla="*/ 279 h 681"/>
                <a:gd name="T58" fmla="*/ 368 w 766"/>
                <a:gd name="T59" fmla="*/ 289 h 681"/>
                <a:gd name="T60" fmla="*/ 377 w 766"/>
                <a:gd name="T61" fmla="*/ 301 h 681"/>
                <a:gd name="T62" fmla="*/ 383 w 766"/>
                <a:gd name="T63" fmla="*/ 311 h 681"/>
                <a:gd name="T64" fmla="*/ 379 w 766"/>
                <a:gd name="T65" fmla="*/ 315 h 681"/>
                <a:gd name="T66" fmla="*/ 365 w 766"/>
                <a:gd name="T67" fmla="*/ 323 h 681"/>
                <a:gd name="T68" fmla="*/ 353 w 766"/>
                <a:gd name="T69" fmla="*/ 329 h 681"/>
                <a:gd name="T70" fmla="*/ 349 w 766"/>
                <a:gd name="T71" fmla="*/ 332 h 681"/>
                <a:gd name="T72" fmla="*/ 345 w 766"/>
                <a:gd name="T73" fmla="*/ 336 h 681"/>
                <a:gd name="T74" fmla="*/ 341 w 766"/>
                <a:gd name="T75" fmla="*/ 338 h 681"/>
                <a:gd name="T76" fmla="*/ 340 w 766"/>
                <a:gd name="T77" fmla="*/ 340 h 681"/>
                <a:gd name="T78" fmla="*/ 316 w 766"/>
                <a:gd name="T79" fmla="*/ 320 h 681"/>
                <a:gd name="T80" fmla="*/ 250 w 766"/>
                <a:gd name="T81" fmla="*/ 335 h 681"/>
                <a:gd name="T82" fmla="*/ 215 w 766"/>
                <a:gd name="T83" fmla="*/ 322 h 681"/>
                <a:gd name="T84" fmla="*/ 178 w 766"/>
                <a:gd name="T85" fmla="*/ 316 h 681"/>
                <a:gd name="T86" fmla="*/ 149 w 766"/>
                <a:gd name="T87" fmla="*/ 296 h 681"/>
                <a:gd name="T88" fmla="*/ 115 w 766"/>
                <a:gd name="T89" fmla="*/ 256 h 681"/>
                <a:gd name="T90" fmla="*/ 98 w 766"/>
                <a:gd name="T91" fmla="*/ 203 h 681"/>
                <a:gd name="T92" fmla="*/ 72 w 766"/>
                <a:gd name="T93" fmla="*/ 134 h 681"/>
                <a:gd name="T94" fmla="*/ 42 w 766"/>
                <a:gd name="T95" fmla="*/ 128 h 681"/>
                <a:gd name="T96" fmla="*/ 0 w 766"/>
                <a:gd name="T97" fmla="*/ 110 h 681"/>
                <a:gd name="T98" fmla="*/ 35 w 766"/>
                <a:gd name="T99" fmla="*/ 62 h 681"/>
                <a:gd name="T100" fmla="*/ 61 w 766"/>
                <a:gd name="T101" fmla="*/ 50 h 681"/>
                <a:gd name="T102" fmla="*/ 101 w 766"/>
                <a:gd name="T103" fmla="*/ 38 h 681"/>
                <a:gd name="T104" fmla="*/ 131 w 766"/>
                <a:gd name="T105" fmla="*/ 0 h 68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66"/>
                <a:gd name="T160" fmla="*/ 0 h 681"/>
                <a:gd name="T161" fmla="*/ 766 w 766"/>
                <a:gd name="T162" fmla="*/ 681 h 68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66" h="681">
                  <a:moveTo>
                    <a:pt x="262" y="0"/>
                  </a:moveTo>
                  <a:lnTo>
                    <a:pt x="266" y="45"/>
                  </a:lnTo>
                  <a:lnTo>
                    <a:pt x="270" y="49"/>
                  </a:lnTo>
                  <a:lnTo>
                    <a:pt x="281" y="55"/>
                  </a:lnTo>
                  <a:lnTo>
                    <a:pt x="297" y="63"/>
                  </a:lnTo>
                  <a:lnTo>
                    <a:pt x="313" y="70"/>
                  </a:lnTo>
                  <a:lnTo>
                    <a:pt x="325" y="78"/>
                  </a:lnTo>
                  <a:lnTo>
                    <a:pt x="340" y="88"/>
                  </a:lnTo>
                  <a:lnTo>
                    <a:pt x="362" y="94"/>
                  </a:lnTo>
                  <a:lnTo>
                    <a:pt x="384" y="100"/>
                  </a:lnTo>
                  <a:lnTo>
                    <a:pt x="402" y="104"/>
                  </a:lnTo>
                  <a:lnTo>
                    <a:pt x="419" y="114"/>
                  </a:lnTo>
                  <a:lnTo>
                    <a:pt x="433" y="124"/>
                  </a:lnTo>
                  <a:lnTo>
                    <a:pt x="441" y="137"/>
                  </a:lnTo>
                  <a:lnTo>
                    <a:pt x="447" y="149"/>
                  </a:lnTo>
                  <a:lnTo>
                    <a:pt x="457" y="165"/>
                  </a:lnTo>
                  <a:lnTo>
                    <a:pt x="470" y="185"/>
                  </a:lnTo>
                  <a:lnTo>
                    <a:pt x="482" y="204"/>
                  </a:lnTo>
                  <a:lnTo>
                    <a:pt x="496" y="222"/>
                  </a:lnTo>
                  <a:lnTo>
                    <a:pt x="506" y="236"/>
                  </a:lnTo>
                  <a:lnTo>
                    <a:pt x="518" y="253"/>
                  </a:lnTo>
                  <a:lnTo>
                    <a:pt x="531" y="277"/>
                  </a:lnTo>
                  <a:lnTo>
                    <a:pt x="543" y="299"/>
                  </a:lnTo>
                  <a:lnTo>
                    <a:pt x="549" y="316"/>
                  </a:lnTo>
                  <a:lnTo>
                    <a:pt x="551" y="330"/>
                  </a:lnTo>
                  <a:lnTo>
                    <a:pt x="551" y="342"/>
                  </a:lnTo>
                  <a:lnTo>
                    <a:pt x="553" y="354"/>
                  </a:lnTo>
                  <a:lnTo>
                    <a:pt x="563" y="368"/>
                  </a:lnTo>
                  <a:lnTo>
                    <a:pt x="583" y="379"/>
                  </a:lnTo>
                  <a:lnTo>
                    <a:pt x="606" y="385"/>
                  </a:lnTo>
                  <a:lnTo>
                    <a:pt x="628" y="391"/>
                  </a:lnTo>
                  <a:lnTo>
                    <a:pt x="646" y="399"/>
                  </a:lnTo>
                  <a:lnTo>
                    <a:pt x="659" y="411"/>
                  </a:lnTo>
                  <a:lnTo>
                    <a:pt x="671" y="427"/>
                  </a:lnTo>
                  <a:lnTo>
                    <a:pt x="681" y="440"/>
                  </a:lnTo>
                  <a:lnTo>
                    <a:pt x="693" y="448"/>
                  </a:lnTo>
                  <a:lnTo>
                    <a:pt x="705" y="454"/>
                  </a:lnTo>
                  <a:lnTo>
                    <a:pt x="716" y="464"/>
                  </a:lnTo>
                  <a:lnTo>
                    <a:pt x="726" y="474"/>
                  </a:lnTo>
                  <a:lnTo>
                    <a:pt x="732" y="486"/>
                  </a:lnTo>
                  <a:lnTo>
                    <a:pt x="732" y="496"/>
                  </a:lnTo>
                  <a:lnTo>
                    <a:pt x="724" y="499"/>
                  </a:lnTo>
                  <a:lnTo>
                    <a:pt x="711" y="501"/>
                  </a:lnTo>
                  <a:lnTo>
                    <a:pt x="689" y="503"/>
                  </a:lnTo>
                  <a:lnTo>
                    <a:pt x="667" y="501"/>
                  </a:lnTo>
                  <a:lnTo>
                    <a:pt x="644" y="499"/>
                  </a:lnTo>
                  <a:lnTo>
                    <a:pt x="624" y="498"/>
                  </a:lnTo>
                  <a:lnTo>
                    <a:pt x="610" y="496"/>
                  </a:lnTo>
                  <a:lnTo>
                    <a:pt x="606" y="496"/>
                  </a:lnTo>
                  <a:lnTo>
                    <a:pt x="610" y="498"/>
                  </a:lnTo>
                  <a:lnTo>
                    <a:pt x="620" y="501"/>
                  </a:lnTo>
                  <a:lnTo>
                    <a:pt x="632" y="507"/>
                  </a:lnTo>
                  <a:lnTo>
                    <a:pt x="646" y="515"/>
                  </a:lnTo>
                  <a:lnTo>
                    <a:pt x="657" y="523"/>
                  </a:lnTo>
                  <a:lnTo>
                    <a:pt x="663" y="531"/>
                  </a:lnTo>
                  <a:lnTo>
                    <a:pt x="671" y="539"/>
                  </a:lnTo>
                  <a:lnTo>
                    <a:pt x="687" y="549"/>
                  </a:lnTo>
                  <a:lnTo>
                    <a:pt x="707" y="559"/>
                  </a:lnTo>
                  <a:lnTo>
                    <a:pt x="724" y="568"/>
                  </a:lnTo>
                  <a:lnTo>
                    <a:pt x="736" y="578"/>
                  </a:lnTo>
                  <a:lnTo>
                    <a:pt x="746" y="590"/>
                  </a:lnTo>
                  <a:lnTo>
                    <a:pt x="754" y="602"/>
                  </a:lnTo>
                  <a:lnTo>
                    <a:pt x="762" y="612"/>
                  </a:lnTo>
                  <a:lnTo>
                    <a:pt x="766" y="622"/>
                  </a:lnTo>
                  <a:lnTo>
                    <a:pt x="766" y="627"/>
                  </a:lnTo>
                  <a:lnTo>
                    <a:pt x="758" y="631"/>
                  </a:lnTo>
                  <a:lnTo>
                    <a:pt x="746" y="639"/>
                  </a:lnTo>
                  <a:lnTo>
                    <a:pt x="730" y="647"/>
                  </a:lnTo>
                  <a:lnTo>
                    <a:pt x="716" y="653"/>
                  </a:lnTo>
                  <a:lnTo>
                    <a:pt x="705" y="659"/>
                  </a:lnTo>
                  <a:lnTo>
                    <a:pt x="699" y="663"/>
                  </a:lnTo>
                  <a:lnTo>
                    <a:pt x="697" y="665"/>
                  </a:lnTo>
                  <a:lnTo>
                    <a:pt x="693" y="669"/>
                  </a:lnTo>
                  <a:lnTo>
                    <a:pt x="689" y="673"/>
                  </a:lnTo>
                  <a:lnTo>
                    <a:pt x="685" y="675"/>
                  </a:lnTo>
                  <a:lnTo>
                    <a:pt x="681" y="677"/>
                  </a:lnTo>
                  <a:lnTo>
                    <a:pt x="679" y="679"/>
                  </a:lnTo>
                  <a:lnTo>
                    <a:pt x="679" y="681"/>
                  </a:lnTo>
                  <a:lnTo>
                    <a:pt x="665" y="663"/>
                  </a:lnTo>
                  <a:lnTo>
                    <a:pt x="632" y="641"/>
                  </a:lnTo>
                  <a:lnTo>
                    <a:pt x="592" y="657"/>
                  </a:lnTo>
                  <a:lnTo>
                    <a:pt x="500" y="671"/>
                  </a:lnTo>
                  <a:lnTo>
                    <a:pt x="472" y="637"/>
                  </a:lnTo>
                  <a:lnTo>
                    <a:pt x="431" y="645"/>
                  </a:lnTo>
                  <a:lnTo>
                    <a:pt x="398" y="651"/>
                  </a:lnTo>
                  <a:lnTo>
                    <a:pt x="356" y="633"/>
                  </a:lnTo>
                  <a:lnTo>
                    <a:pt x="303" y="651"/>
                  </a:lnTo>
                  <a:lnTo>
                    <a:pt x="297" y="592"/>
                  </a:lnTo>
                  <a:lnTo>
                    <a:pt x="242" y="566"/>
                  </a:lnTo>
                  <a:lnTo>
                    <a:pt x="230" y="513"/>
                  </a:lnTo>
                  <a:lnTo>
                    <a:pt x="258" y="470"/>
                  </a:lnTo>
                  <a:lnTo>
                    <a:pt x="197" y="407"/>
                  </a:lnTo>
                  <a:lnTo>
                    <a:pt x="140" y="336"/>
                  </a:lnTo>
                  <a:lnTo>
                    <a:pt x="144" y="269"/>
                  </a:lnTo>
                  <a:lnTo>
                    <a:pt x="112" y="250"/>
                  </a:lnTo>
                  <a:lnTo>
                    <a:pt x="83" y="257"/>
                  </a:lnTo>
                  <a:lnTo>
                    <a:pt x="69" y="222"/>
                  </a:lnTo>
                  <a:lnTo>
                    <a:pt x="0" y="220"/>
                  </a:lnTo>
                  <a:lnTo>
                    <a:pt x="14" y="131"/>
                  </a:lnTo>
                  <a:lnTo>
                    <a:pt x="69" y="124"/>
                  </a:lnTo>
                  <a:lnTo>
                    <a:pt x="81" y="98"/>
                  </a:lnTo>
                  <a:lnTo>
                    <a:pt x="122" y="100"/>
                  </a:lnTo>
                  <a:lnTo>
                    <a:pt x="175" y="76"/>
                  </a:lnTo>
                  <a:lnTo>
                    <a:pt x="203" y="76"/>
                  </a:lnTo>
                  <a:lnTo>
                    <a:pt x="215" y="15"/>
                  </a:lnTo>
                  <a:lnTo>
                    <a:pt x="262" y="0"/>
                  </a:lnTo>
                </a:path>
              </a:pathLst>
            </a:custGeom>
            <a:solidFill>
              <a:srgbClr val="00000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80" name="Freeform 28"/>
            <p:cNvSpPr>
              <a:spLocks/>
            </p:cNvSpPr>
            <p:nvPr/>
          </p:nvSpPr>
          <p:spPr bwMode="gray">
            <a:xfrm>
              <a:off x="3848" y="2705"/>
              <a:ext cx="58" cy="77"/>
            </a:xfrm>
            <a:custGeom>
              <a:avLst/>
              <a:gdLst>
                <a:gd name="T0" fmla="*/ 0 w 116"/>
                <a:gd name="T1" fmla="*/ 0 h 156"/>
                <a:gd name="T2" fmla="*/ 1 w 116"/>
                <a:gd name="T3" fmla="*/ 3 h 156"/>
                <a:gd name="T4" fmla="*/ 4 w 116"/>
                <a:gd name="T5" fmla="*/ 9 h 156"/>
                <a:gd name="T6" fmla="*/ 7 w 116"/>
                <a:gd name="T7" fmla="*/ 17 h 156"/>
                <a:gd name="T8" fmla="*/ 10 w 116"/>
                <a:gd name="T9" fmla="*/ 26 h 156"/>
                <a:gd name="T10" fmla="*/ 11 w 116"/>
                <a:gd name="T11" fmla="*/ 32 h 156"/>
                <a:gd name="T12" fmla="*/ 12 w 116"/>
                <a:gd name="T13" fmla="*/ 41 h 156"/>
                <a:gd name="T14" fmla="*/ 15 w 116"/>
                <a:gd name="T15" fmla="*/ 51 h 156"/>
                <a:gd name="T16" fmla="*/ 21 w 116"/>
                <a:gd name="T17" fmla="*/ 60 h 156"/>
                <a:gd name="T18" fmla="*/ 24 w 116"/>
                <a:gd name="T19" fmla="*/ 67 h 156"/>
                <a:gd name="T20" fmla="*/ 25 w 116"/>
                <a:gd name="T21" fmla="*/ 70 h 156"/>
                <a:gd name="T22" fmla="*/ 29 w 116"/>
                <a:gd name="T23" fmla="*/ 73 h 156"/>
                <a:gd name="T24" fmla="*/ 35 w 116"/>
                <a:gd name="T25" fmla="*/ 76 h 156"/>
                <a:gd name="T26" fmla="*/ 41 w 116"/>
                <a:gd name="T27" fmla="*/ 77 h 156"/>
                <a:gd name="T28" fmla="*/ 47 w 116"/>
                <a:gd name="T29" fmla="*/ 77 h 156"/>
                <a:gd name="T30" fmla="*/ 53 w 116"/>
                <a:gd name="T31" fmla="*/ 74 h 156"/>
                <a:gd name="T32" fmla="*/ 57 w 116"/>
                <a:gd name="T33" fmla="*/ 68 h 156"/>
                <a:gd name="T34" fmla="*/ 58 w 116"/>
                <a:gd name="T35" fmla="*/ 61 h 156"/>
                <a:gd name="T36" fmla="*/ 54 w 116"/>
                <a:gd name="T37" fmla="*/ 53 h 156"/>
                <a:gd name="T38" fmla="*/ 47 w 116"/>
                <a:gd name="T39" fmla="*/ 45 h 156"/>
                <a:gd name="T40" fmla="*/ 38 w 116"/>
                <a:gd name="T41" fmla="*/ 38 h 156"/>
                <a:gd name="T42" fmla="*/ 29 w 116"/>
                <a:gd name="T43" fmla="*/ 32 h 156"/>
                <a:gd name="T44" fmla="*/ 22 w 116"/>
                <a:gd name="T45" fmla="*/ 27 h 156"/>
                <a:gd name="T46" fmla="*/ 19 w 116"/>
                <a:gd name="T47" fmla="*/ 23 h 156"/>
                <a:gd name="T48" fmla="*/ 15 w 116"/>
                <a:gd name="T49" fmla="*/ 17 h 156"/>
                <a:gd name="T50" fmla="*/ 11 w 116"/>
                <a:gd name="T51" fmla="*/ 11 h 156"/>
                <a:gd name="T52" fmla="*/ 6 w 116"/>
                <a:gd name="T53" fmla="*/ 6 h 156"/>
                <a:gd name="T54" fmla="*/ 1 w 116"/>
                <a:gd name="T55" fmla="*/ 2 h 156"/>
                <a:gd name="T56" fmla="*/ 0 w 116"/>
                <a:gd name="T57" fmla="*/ 0 h 15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6"/>
                <a:gd name="T88" fmla="*/ 0 h 156"/>
                <a:gd name="T89" fmla="*/ 116 w 116"/>
                <a:gd name="T90" fmla="*/ 156 h 15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6" h="156">
                  <a:moveTo>
                    <a:pt x="0" y="0"/>
                  </a:moveTo>
                  <a:lnTo>
                    <a:pt x="2" y="6"/>
                  </a:lnTo>
                  <a:lnTo>
                    <a:pt x="8" y="18"/>
                  </a:lnTo>
                  <a:lnTo>
                    <a:pt x="13" y="34"/>
                  </a:lnTo>
                  <a:lnTo>
                    <a:pt x="19" y="52"/>
                  </a:lnTo>
                  <a:lnTo>
                    <a:pt x="21" y="65"/>
                  </a:lnTo>
                  <a:lnTo>
                    <a:pt x="23" y="83"/>
                  </a:lnTo>
                  <a:lnTo>
                    <a:pt x="31" y="103"/>
                  </a:lnTo>
                  <a:lnTo>
                    <a:pt x="41" y="121"/>
                  </a:lnTo>
                  <a:lnTo>
                    <a:pt x="47" y="136"/>
                  </a:lnTo>
                  <a:lnTo>
                    <a:pt x="49" y="142"/>
                  </a:lnTo>
                  <a:lnTo>
                    <a:pt x="59" y="148"/>
                  </a:lnTo>
                  <a:lnTo>
                    <a:pt x="69" y="154"/>
                  </a:lnTo>
                  <a:lnTo>
                    <a:pt x="82" y="156"/>
                  </a:lnTo>
                  <a:lnTo>
                    <a:pt x="94" y="156"/>
                  </a:lnTo>
                  <a:lnTo>
                    <a:pt x="106" y="150"/>
                  </a:lnTo>
                  <a:lnTo>
                    <a:pt x="114" y="138"/>
                  </a:lnTo>
                  <a:lnTo>
                    <a:pt x="116" y="123"/>
                  </a:lnTo>
                  <a:lnTo>
                    <a:pt x="108" y="107"/>
                  </a:lnTo>
                  <a:lnTo>
                    <a:pt x="94" y="91"/>
                  </a:lnTo>
                  <a:lnTo>
                    <a:pt x="76" y="77"/>
                  </a:lnTo>
                  <a:lnTo>
                    <a:pt x="59" y="65"/>
                  </a:lnTo>
                  <a:lnTo>
                    <a:pt x="43" y="54"/>
                  </a:lnTo>
                  <a:lnTo>
                    <a:pt x="37" y="46"/>
                  </a:lnTo>
                  <a:lnTo>
                    <a:pt x="31" y="34"/>
                  </a:lnTo>
                  <a:lnTo>
                    <a:pt x="21" y="22"/>
                  </a:lnTo>
                  <a:lnTo>
                    <a:pt x="12" y="12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81" name="Freeform 29"/>
            <p:cNvSpPr>
              <a:spLocks/>
            </p:cNvSpPr>
            <p:nvPr/>
          </p:nvSpPr>
          <p:spPr bwMode="gray">
            <a:xfrm>
              <a:off x="3848" y="2705"/>
              <a:ext cx="58" cy="77"/>
            </a:xfrm>
            <a:custGeom>
              <a:avLst/>
              <a:gdLst>
                <a:gd name="T0" fmla="*/ 0 w 116"/>
                <a:gd name="T1" fmla="*/ 0 h 156"/>
                <a:gd name="T2" fmla="*/ 1 w 116"/>
                <a:gd name="T3" fmla="*/ 3 h 156"/>
                <a:gd name="T4" fmla="*/ 4 w 116"/>
                <a:gd name="T5" fmla="*/ 9 h 156"/>
                <a:gd name="T6" fmla="*/ 7 w 116"/>
                <a:gd name="T7" fmla="*/ 17 h 156"/>
                <a:gd name="T8" fmla="*/ 10 w 116"/>
                <a:gd name="T9" fmla="*/ 26 h 156"/>
                <a:gd name="T10" fmla="*/ 11 w 116"/>
                <a:gd name="T11" fmla="*/ 32 h 156"/>
                <a:gd name="T12" fmla="*/ 12 w 116"/>
                <a:gd name="T13" fmla="*/ 41 h 156"/>
                <a:gd name="T14" fmla="*/ 15 w 116"/>
                <a:gd name="T15" fmla="*/ 51 h 156"/>
                <a:gd name="T16" fmla="*/ 21 w 116"/>
                <a:gd name="T17" fmla="*/ 60 h 156"/>
                <a:gd name="T18" fmla="*/ 24 w 116"/>
                <a:gd name="T19" fmla="*/ 67 h 156"/>
                <a:gd name="T20" fmla="*/ 25 w 116"/>
                <a:gd name="T21" fmla="*/ 70 h 156"/>
                <a:gd name="T22" fmla="*/ 29 w 116"/>
                <a:gd name="T23" fmla="*/ 73 h 156"/>
                <a:gd name="T24" fmla="*/ 35 w 116"/>
                <a:gd name="T25" fmla="*/ 76 h 156"/>
                <a:gd name="T26" fmla="*/ 41 w 116"/>
                <a:gd name="T27" fmla="*/ 77 h 156"/>
                <a:gd name="T28" fmla="*/ 47 w 116"/>
                <a:gd name="T29" fmla="*/ 77 h 156"/>
                <a:gd name="T30" fmla="*/ 53 w 116"/>
                <a:gd name="T31" fmla="*/ 74 h 156"/>
                <a:gd name="T32" fmla="*/ 57 w 116"/>
                <a:gd name="T33" fmla="*/ 68 h 156"/>
                <a:gd name="T34" fmla="*/ 58 w 116"/>
                <a:gd name="T35" fmla="*/ 61 h 156"/>
                <a:gd name="T36" fmla="*/ 54 w 116"/>
                <a:gd name="T37" fmla="*/ 53 h 156"/>
                <a:gd name="T38" fmla="*/ 47 w 116"/>
                <a:gd name="T39" fmla="*/ 45 h 156"/>
                <a:gd name="T40" fmla="*/ 38 w 116"/>
                <a:gd name="T41" fmla="*/ 38 h 156"/>
                <a:gd name="T42" fmla="*/ 29 w 116"/>
                <a:gd name="T43" fmla="*/ 32 h 156"/>
                <a:gd name="T44" fmla="*/ 22 w 116"/>
                <a:gd name="T45" fmla="*/ 27 h 156"/>
                <a:gd name="T46" fmla="*/ 19 w 116"/>
                <a:gd name="T47" fmla="*/ 23 h 156"/>
                <a:gd name="T48" fmla="*/ 15 w 116"/>
                <a:gd name="T49" fmla="*/ 17 h 156"/>
                <a:gd name="T50" fmla="*/ 11 w 116"/>
                <a:gd name="T51" fmla="*/ 11 h 156"/>
                <a:gd name="T52" fmla="*/ 6 w 116"/>
                <a:gd name="T53" fmla="*/ 6 h 156"/>
                <a:gd name="T54" fmla="*/ 1 w 116"/>
                <a:gd name="T55" fmla="*/ 2 h 156"/>
                <a:gd name="T56" fmla="*/ 0 w 116"/>
                <a:gd name="T57" fmla="*/ 0 h 15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6"/>
                <a:gd name="T88" fmla="*/ 0 h 156"/>
                <a:gd name="T89" fmla="*/ 116 w 116"/>
                <a:gd name="T90" fmla="*/ 156 h 15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6" h="156">
                  <a:moveTo>
                    <a:pt x="0" y="0"/>
                  </a:moveTo>
                  <a:lnTo>
                    <a:pt x="2" y="6"/>
                  </a:lnTo>
                  <a:lnTo>
                    <a:pt x="8" y="18"/>
                  </a:lnTo>
                  <a:lnTo>
                    <a:pt x="13" y="34"/>
                  </a:lnTo>
                  <a:lnTo>
                    <a:pt x="19" y="52"/>
                  </a:lnTo>
                  <a:lnTo>
                    <a:pt x="21" y="65"/>
                  </a:lnTo>
                  <a:lnTo>
                    <a:pt x="23" y="83"/>
                  </a:lnTo>
                  <a:lnTo>
                    <a:pt x="31" y="103"/>
                  </a:lnTo>
                  <a:lnTo>
                    <a:pt x="41" y="121"/>
                  </a:lnTo>
                  <a:lnTo>
                    <a:pt x="47" y="136"/>
                  </a:lnTo>
                  <a:lnTo>
                    <a:pt x="49" y="142"/>
                  </a:lnTo>
                  <a:lnTo>
                    <a:pt x="59" y="148"/>
                  </a:lnTo>
                  <a:lnTo>
                    <a:pt x="69" y="154"/>
                  </a:lnTo>
                  <a:lnTo>
                    <a:pt x="82" y="156"/>
                  </a:lnTo>
                  <a:lnTo>
                    <a:pt x="94" y="156"/>
                  </a:lnTo>
                  <a:lnTo>
                    <a:pt x="106" y="150"/>
                  </a:lnTo>
                  <a:lnTo>
                    <a:pt x="114" y="138"/>
                  </a:lnTo>
                  <a:lnTo>
                    <a:pt x="116" y="123"/>
                  </a:lnTo>
                  <a:lnTo>
                    <a:pt x="108" y="107"/>
                  </a:lnTo>
                  <a:lnTo>
                    <a:pt x="94" y="91"/>
                  </a:lnTo>
                  <a:lnTo>
                    <a:pt x="76" y="77"/>
                  </a:lnTo>
                  <a:lnTo>
                    <a:pt x="59" y="65"/>
                  </a:lnTo>
                  <a:lnTo>
                    <a:pt x="43" y="54"/>
                  </a:lnTo>
                  <a:lnTo>
                    <a:pt x="37" y="46"/>
                  </a:lnTo>
                  <a:lnTo>
                    <a:pt x="31" y="34"/>
                  </a:lnTo>
                  <a:lnTo>
                    <a:pt x="21" y="22"/>
                  </a:lnTo>
                  <a:lnTo>
                    <a:pt x="12" y="12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82" name="Freeform 30"/>
            <p:cNvSpPr>
              <a:spLocks/>
            </p:cNvSpPr>
            <p:nvPr/>
          </p:nvSpPr>
          <p:spPr bwMode="gray">
            <a:xfrm>
              <a:off x="3714" y="2597"/>
              <a:ext cx="37" cy="32"/>
            </a:xfrm>
            <a:custGeom>
              <a:avLst/>
              <a:gdLst>
                <a:gd name="T0" fmla="*/ 0 w 75"/>
                <a:gd name="T1" fmla="*/ 23 h 63"/>
                <a:gd name="T2" fmla="*/ 16 w 75"/>
                <a:gd name="T3" fmla="*/ 0 h 63"/>
                <a:gd name="T4" fmla="*/ 36 w 75"/>
                <a:gd name="T5" fmla="*/ 7 h 63"/>
                <a:gd name="T6" fmla="*/ 37 w 75"/>
                <a:gd name="T7" fmla="*/ 25 h 63"/>
                <a:gd name="T8" fmla="*/ 16 w 75"/>
                <a:gd name="T9" fmla="*/ 32 h 63"/>
                <a:gd name="T10" fmla="*/ 0 w 75"/>
                <a:gd name="T11" fmla="*/ 23 h 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"/>
                <a:gd name="T19" fmla="*/ 0 h 63"/>
                <a:gd name="T20" fmla="*/ 75 w 75"/>
                <a:gd name="T21" fmla="*/ 63 h 6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" h="63">
                  <a:moveTo>
                    <a:pt x="0" y="45"/>
                  </a:moveTo>
                  <a:lnTo>
                    <a:pt x="33" y="0"/>
                  </a:lnTo>
                  <a:lnTo>
                    <a:pt x="73" y="14"/>
                  </a:lnTo>
                  <a:lnTo>
                    <a:pt x="75" y="49"/>
                  </a:lnTo>
                  <a:lnTo>
                    <a:pt x="32" y="63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83" name="Freeform 31"/>
            <p:cNvSpPr>
              <a:spLocks/>
            </p:cNvSpPr>
            <p:nvPr/>
          </p:nvSpPr>
          <p:spPr bwMode="gray">
            <a:xfrm>
              <a:off x="3714" y="2597"/>
              <a:ext cx="37" cy="32"/>
            </a:xfrm>
            <a:custGeom>
              <a:avLst/>
              <a:gdLst>
                <a:gd name="T0" fmla="*/ 0 w 75"/>
                <a:gd name="T1" fmla="*/ 23 h 63"/>
                <a:gd name="T2" fmla="*/ 16 w 75"/>
                <a:gd name="T3" fmla="*/ 0 h 63"/>
                <a:gd name="T4" fmla="*/ 36 w 75"/>
                <a:gd name="T5" fmla="*/ 7 h 63"/>
                <a:gd name="T6" fmla="*/ 37 w 75"/>
                <a:gd name="T7" fmla="*/ 25 h 63"/>
                <a:gd name="T8" fmla="*/ 16 w 75"/>
                <a:gd name="T9" fmla="*/ 32 h 63"/>
                <a:gd name="T10" fmla="*/ 0 w 75"/>
                <a:gd name="T11" fmla="*/ 23 h 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"/>
                <a:gd name="T19" fmla="*/ 0 h 63"/>
                <a:gd name="T20" fmla="*/ 75 w 75"/>
                <a:gd name="T21" fmla="*/ 63 h 6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" h="63">
                  <a:moveTo>
                    <a:pt x="0" y="45"/>
                  </a:moveTo>
                  <a:lnTo>
                    <a:pt x="33" y="0"/>
                  </a:lnTo>
                  <a:lnTo>
                    <a:pt x="73" y="14"/>
                  </a:lnTo>
                  <a:lnTo>
                    <a:pt x="75" y="49"/>
                  </a:lnTo>
                  <a:lnTo>
                    <a:pt x="32" y="63"/>
                  </a:lnTo>
                  <a:lnTo>
                    <a:pt x="0" y="45"/>
                  </a:lnTo>
                </a:path>
              </a:pathLst>
            </a:custGeom>
            <a:solidFill>
              <a:srgbClr val="00000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84" name="Freeform 32"/>
            <p:cNvSpPr>
              <a:spLocks/>
            </p:cNvSpPr>
            <p:nvPr/>
          </p:nvSpPr>
          <p:spPr bwMode="gray">
            <a:xfrm>
              <a:off x="3768" y="2614"/>
              <a:ext cx="37" cy="52"/>
            </a:xfrm>
            <a:custGeom>
              <a:avLst/>
              <a:gdLst>
                <a:gd name="T0" fmla="*/ 0 w 73"/>
                <a:gd name="T1" fmla="*/ 20 h 105"/>
                <a:gd name="T2" fmla="*/ 17 w 73"/>
                <a:gd name="T3" fmla="*/ 0 h 105"/>
                <a:gd name="T4" fmla="*/ 32 w 73"/>
                <a:gd name="T5" fmla="*/ 24 h 105"/>
                <a:gd name="T6" fmla="*/ 37 w 73"/>
                <a:gd name="T7" fmla="*/ 52 h 105"/>
                <a:gd name="T8" fmla="*/ 17 w 73"/>
                <a:gd name="T9" fmla="*/ 38 h 105"/>
                <a:gd name="T10" fmla="*/ 0 w 73"/>
                <a:gd name="T11" fmla="*/ 20 h 1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3"/>
                <a:gd name="T19" fmla="*/ 0 h 105"/>
                <a:gd name="T20" fmla="*/ 73 w 73"/>
                <a:gd name="T21" fmla="*/ 105 h 10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3" h="105">
                  <a:moveTo>
                    <a:pt x="0" y="40"/>
                  </a:moveTo>
                  <a:lnTo>
                    <a:pt x="34" y="0"/>
                  </a:lnTo>
                  <a:lnTo>
                    <a:pt x="63" y="48"/>
                  </a:lnTo>
                  <a:lnTo>
                    <a:pt x="73" y="105"/>
                  </a:lnTo>
                  <a:lnTo>
                    <a:pt x="34" y="77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85" name="Freeform 33"/>
            <p:cNvSpPr>
              <a:spLocks/>
            </p:cNvSpPr>
            <p:nvPr/>
          </p:nvSpPr>
          <p:spPr bwMode="gray">
            <a:xfrm>
              <a:off x="3768" y="2614"/>
              <a:ext cx="37" cy="52"/>
            </a:xfrm>
            <a:custGeom>
              <a:avLst/>
              <a:gdLst>
                <a:gd name="T0" fmla="*/ 0 w 73"/>
                <a:gd name="T1" fmla="*/ 20 h 105"/>
                <a:gd name="T2" fmla="*/ 17 w 73"/>
                <a:gd name="T3" fmla="*/ 0 h 105"/>
                <a:gd name="T4" fmla="*/ 32 w 73"/>
                <a:gd name="T5" fmla="*/ 24 h 105"/>
                <a:gd name="T6" fmla="*/ 37 w 73"/>
                <a:gd name="T7" fmla="*/ 52 h 105"/>
                <a:gd name="T8" fmla="*/ 17 w 73"/>
                <a:gd name="T9" fmla="*/ 38 h 105"/>
                <a:gd name="T10" fmla="*/ 0 w 73"/>
                <a:gd name="T11" fmla="*/ 20 h 1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3"/>
                <a:gd name="T19" fmla="*/ 0 h 105"/>
                <a:gd name="T20" fmla="*/ 73 w 73"/>
                <a:gd name="T21" fmla="*/ 105 h 10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3" h="105">
                  <a:moveTo>
                    <a:pt x="0" y="40"/>
                  </a:moveTo>
                  <a:lnTo>
                    <a:pt x="34" y="0"/>
                  </a:lnTo>
                  <a:lnTo>
                    <a:pt x="63" y="48"/>
                  </a:lnTo>
                  <a:lnTo>
                    <a:pt x="73" y="105"/>
                  </a:lnTo>
                  <a:lnTo>
                    <a:pt x="34" y="77"/>
                  </a:lnTo>
                  <a:lnTo>
                    <a:pt x="0" y="40"/>
                  </a:lnTo>
                </a:path>
              </a:pathLst>
            </a:custGeom>
            <a:solidFill>
              <a:srgbClr val="00000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86" name="Freeform 34"/>
            <p:cNvSpPr>
              <a:spLocks/>
            </p:cNvSpPr>
            <p:nvPr/>
          </p:nvSpPr>
          <p:spPr bwMode="gray">
            <a:xfrm>
              <a:off x="3451" y="2207"/>
              <a:ext cx="493" cy="331"/>
            </a:xfrm>
            <a:custGeom>
              <a:avLst/>
              <a:gdLst>
                <a:gd name="T0" fmla="*/ 163 w 987"/>
                <a:gd name="T1" fmla="*/ 1 h 663"/>
                <a:gd name="T2" fmla="*/ 176 w 987"/>
                <a:gd name="T3" fmla="*/ 6 h 663"/>
                <a:gd name="T4" fmla="*/ 192 w 987"/>
                <a:gd name="T5" fmla="*/ 10 h 663"/>
                <a:gd name="T6" fmla="*/ 207 w 987"/>
                <a:gd name="T7" fmla="*/ 4 h 663"/>
                <a:gd name="T8" fmla="*/ 223 w 987"/>
                <a:gd name="T9" fmla="*/ 1 h 663"/>
                <a:gd name="T10" fmla="*/ 239 w 987"/>
                <a:gd name="T11" fmla="*/ 11 h 663"/>
                <a:gd name="T12" fmla="*/ 250 w 987"/>
                <a:gd name="T13" fmla="*/ 31 h 663"/>
                <a:gd name="T14" fmla="*/ 252 w 987"/>
                <a:gd name="T15" fmla="*/ 49 h 663"/>
                <a:gd name="T16" fmla="*/ 256 w 987"/>
                <a:gd name="T17" fmla="*/ 64 h 663"/>
                <a:gd name="T18" fmla="*/ 267 w 987"/>
                <a:gd name="T19" fmla="*/ 75 h 663"/>
                <a:gd name="T20" fmla="*/ 283 w 987"/>
                <a:gd name="T21" fmla="*/ 78 h 663"/>
                <a:gd name="T22" fmla="*/ 299 w 987"/>
                <a:gd name="T23" fmla="*/ 76 h 663"/>
                <a:gd name="T24" fmla="*/ 308 w 987"/>
                <a:gd name="T25" fmla="*/ 66 h 663"/>
                <a:gd name="T26" fmla="*/ 321 w 987"/>
                <a:gd name="T27" fmla="*/ 48 h 663"/>
                <a:gd name="T28" fmla="*/ 334 w 987"/>
                <a:gd name="T29" fmla="*/ 30 h 663"/>
                <a:gd name="T30" fmla="*/ 351 w 987"/>
                <a:gd name="T31" fmla="*/ 13 h 663"/>
                <a:gd name="T32" fmla="*/ 368 w 987"/>
                <a:gd name="T33" fmla="*/ 4 h 663"/>
                <a:gd name="T34" fmla="*/ 382 w 987"/>
                <a:gd name="T35" fmla="*/ 9 h 663"/>
                <a:gd name="T36" fmla="*/ 401 w 987"/>
                <a:gd name="T37" fmla="*/ 18 h 663"/>
                <a:gd name="T38" fmla="*/ 425 w 987"/>
                <a:gd name="T39" fmla="*/ 23 h 663"/>
                <a:gd name="T40" fmla="*/ 448 w 987"/>
                <a:gd name="T41" fmla="*/ 18 h 663"/>
                <a:gd name="T42" fmla="*/ 468 w 987"/>
                <a:gd name="T43" fmla="*/ 14 h 663"/>
                <a:gd name="T44" fmla="*/ 483 w 987"/>
                <a:gd name="T45" fmla="*/ 10 h 663"/>
                <a:gd name="T46" fmla="*/ 492 w 987"/>
                <a:gd name="T47" fmla="*/ 10 h 663"/>
                <a:gd name="T48" fmla="*/ 493 w 987"/>
                <a:gd name="T49" fmla="*/ 25 h 663"/>
                <a:gd name="T50" fmla="*/ 491 w 987"/>
                <a:gd name="T51" fmla="*/ 46 h 663"/>
                <a:gd name="T52" fmla="*/ 486 w 987"/>
                <a:gd name="T53" fmla="*/ 62 h 663"/>
                <a:gd name="T54" fmla="*/ 475 w 987"/>
                <a:gd name="T55" fmla="*/ 64 h 663"/>
                <a:gd name="T56" fmla="*/ 463 w 987"/>
                <a:gd name="T57" fmla="*/ 62 h 663"/>
                <a:gd name="T58" fmla="*/ 451 w 987"/>
                <a:gd name="T59" fmla="*/ 65 h 663"/>
                <a:gd name="T60" fmla="*/ 432 w 987"/>
                <a:gd name="T61" fmla="*/ 83 h 663"/>
                <a:gd name="T62" fmla="*/ 410 w 987"/>
                <a:gd name="T63" fmla="*/ 99 h 663"/>
                <a:gd name="T64" fmla="*/ 396 w 987"/>
                <a:gd name="T65" fmla="*/ 103 h 663"/>
                <a:gd name="T66" fmla="*/ 383 w 987"/>
                <a:gd name="T67" fmla="*/ 104 h 663"/>
                <a:gd name="T68" fmla="*/ 379 w 987"/>
                <a:gd name="T69" fmla="*/ 111 h 663"/>
                <a:gd name="T70" fmla="*/ 382 w 987"/>
                <a:gd name="T71" fmla="*/ 126 h 663"/>
                <a:gd name="T72" fmla="*/ 380 w 987"/>
                <a:gd name="T73" fmla="*/ 144 h 663"/>
                <a:gd name="T74" fmla="*/ 371 w 987"/>
                <a:gd name="T75" fmla="*/ 155 h 663"/>
                <a:gd name="T76" fmla="*/ 354 w 987"/>
                <a:gd name="T77" fmla="*/ 158 h 663"/>
                <a:gd name="T78" fmla="*/ 342 w 987"/>
                <a:gd name="T79" fmla="*/ 159 h 663"/>
                <a:gd name="T80" fmla="*/ 341 w 987"/>
                <a:gd name="T81" fmla="*/ 169 h 663"/>
                <a:gd name="T82" fmla="*/ 341 w 987"/>
                <a:gd name="T83" fmla="*/ 187 h 663"/>
                <a:gd name="T84" fmla="*/ 337 w 987"/>
                <a:gd name="T85" fmla="*/ 202 h 663"/>
                <a:gd name="T86" fmla="*/ 327 w 987"/>
                <a:gd name="T87" fmla="*/ 212 h 663"/>
                <a:gd name="T88" fmla="*/ 315 w 987"/>
                <a:gd name="T89" fmla="*/ 222 h 663"/>
                <a:gd name="T90" fmla="*/ 311 w 987"/>
                <a:gd name="T91" fmla="*/ 237 h 663"/>
                <a:gd name="T92" fmla="*/ 304 w 987"/>
                <a:gd name="T93" fmla="*/ 247 h 663"/>
                <a:gd name="T94" fmla="*/ 279 w 987"/>
                <a:gd name="T95" fmla="*/ 255 h 663"/>
                <a:gd name="T96" fmla="*/ 259 w 987"/>
                <a:gd name="T97" fmla="*/ 286 h 663"/>
                <a:gd name="T98" fmla="*/ 212 w 987"/>
                <a:gd name="T99" fmla="*/ 297 h 663"/>
                <a:gd name="T100" fmla="*/ 178 w 987"/>
                <a:gd name="T101" fmla="*/ 313 h 663"/>
                <a:gd name="T102" fmla="*/ 133 w 987"/>
                <a:gd name="T103" fmla="*/ 289 h 663"/>
                <a:gd name="T104" fmla="*/ 104 w 987"/>
                <a:gd name="T105" fmla="*/ 321 h 663"/>
                <a:gd name="T106" fmla="*/ 27 w 987"/>
                <a:gd name="T107" fmla="*/ 305 h 663"/>
                <a:gd name="T108" fmla="*/ 0 w 987"/>
                <a:gd name="T109" fmla="*/ 281 h 663"/>
                <a:gd name="T110" fmla="*/ 29 w 987"/>
                <a:gd name="T111" fmla="*/ 197 h 663"/>
                <a:gd name="T112" fmla="*/ 16 w 987"/>
                <a:gd name="T113" fmla="*/ 156 h 663"/>
                <a:gd name="T114" fmla="*/ 53 w 987"/>
                <a:gd name="T115" fmla="*/ 90 h 663"/>
                <a:gd name="T116" fmla="*/ 100 w 987"/>
                <a:gd name="T117" fmla="*/ 44 h 663"/>
                <a:gd name="T118" fmla="*/ 161 w 987"/>
                <a:gd name="T119" fmla="*/ 0 h 66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87"/>
                <a:gd name="T181" fmla="*/ 0 h 663"/>
                <a:gd name="T182" fmla="*/ 987 w 987"/>
                <a:gd name="T183" fmla="*/ 663 h 66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87" h="663">
                  <a:moveTo>
                    <a:pt x="323" y="0"/>
                  </a:moveTo>
                  <a:lnTo>
                    <a:pt x="327" y="2"/>
                  </a:lnTo>
                  <a:lnTo>
                    <a:pt x="339" y="7"/>
                  </a:lnTo>
                  <a:lnTo>
                    <a:pt x="353" y="13"/>
                  </a:lnTo>
                  <a:lnTo>
                    <a:pt x="369" y="19"/>
                  </a:lnTo>
                  <a:lnTo>
                    <a:pt x="384" y="21"/>
                  </a:lnTo>
                  <a:lnTo>
                    <a:pt x="398" y="19"/>
                  </a:lnTo>
                  <a:lnTo>
                    <a:pt x="414" y="9"/>
                  </a:lnTo>
                  <a:lnTo>
                    <a:pt x="432" y="2"/>
                  </a:lnTo>
                  <a:lnTo>
                    <a:pt x="447" y="2"/>
                  </a:lnTo>
                  <a:lnTo>
                    <a:pt x="463" y="7"/>
                  </a:lnTo>
                  <a:lnTo>
                    <a:pt x="479" y="23"/>
                  </a:lnTo>
                  <a:lnTo>
                    <a:pt x="493" y="43"/>
                  </a:lnTo>
                  <a:lnTo>
                    <a:pt x="500" y="63"/>
                  </a:lnTo>
                  <a:lnTo>
                    <a:pt x="504" y="82"/>
                  </a:lnTo>
                  <a:lnTo>
                    <a:pt x="504" y="98"/>
                  </a:lnTo>
                  <a:lnTo>
                    <a:pt x="508" y="114"/>
                  </a:lnTo>
                  <a:lnTo>
                    <a:pt x="512" y="129"/>
                  </a:lnTo>
                  <a:lnTo>
                    <a:pt x="522" y="143"/>
                  </a:lnTo>
                  <a:lnTo>
                    <a:pt x="534" y="151"/>
                  </a:lnTo>
                  <a:lnTo>
                    <a:pt x="550" y="155"/>
                  </a:lnTo>
                  <a:lnTo>
                    <a:pt x="567" y="157"/>
                  </a:lnTo>
                  <a:lnTo>
                    <a:pt x="585" y="157"/>
                  </a:lnTo>
                  <a:lnTo>
                    <a:pt x="599" y="153"/>
                  </a:lnTo>
                  <a:lnTo>
                    <a:pt x="609" y="147"/>
                  </a:lnTo>
                  <a:lnTo>
                    <a:pt x="617" y="133"/>
                  </a:lnTo>
                  <a:lnTo>
                    <a:pt x="628" y="116"/>
                  </a:lnTo>
                  <a:lnTo>
                    <a:pt x="642" y="96"/>
                  </a:lnTo>
                  <a:lnTo>
                    <a:pt x="656" y="76"/>
                  </a:lnTo>
                  <a:lnTo>
                    <a:pt x="668" y="61"/>
                  </a:lnTo>
                  <a:lnTo>
                    <a:pt x="683" y="43"/>
                  </a:lnTo>
                  <a:lnTo>
                    <a:pt x="703" y="27"/>
                  </a:lnTo>
                  <a:lnTo>
                    <a:pt x="723" y="15"/>
                  </a:lnTo>
                  <a:lnTo>
                    <a:pt x="737" y="9"/>
                  </a:lnTo>
                  <a:lnTo>
                    <a:pt x="748" y="11"/>
                  </a:lnTo>
                  <a:lnTo>
                    <a:pt x="764" y="19"/>
                  </a:lnTo>
                  <a:lnTo>
                    <a:pt x="782" y="27"/>
                  </a:lnTo>
                  <a:lnTo>
                    <a:pt x="802" y="37"/>
                  </a:lnTo>
                  <a:lnTo>
                    <a:pt x="823" y="45"/>
                  </a:lnTo>
                  <a:lnTo>
                    <a:pt x="851" y="47"/>
                  </a:lnTo>
                  <a:lnTo>
                    <a:pt x="874" y="43"/>
                  </a:lnTo>
                  <a:lnTo>
                    <a:pt x="896" y="37"/>
                  </a:lnTo>
                  <a:lnTo>
                    <a:pt x="920" y="33"/>
                  </a:lnTo>
                  <a:lnTo>
                    <a:pt x="937" y="29"/>
                  </a:lnTo>
                  <a:lnTo>
                    <a:pt x="953" y="25"/>
                  </a:lnTo>
                  <a:lnTo>
                    <a:pt x="967" y="21"/>
                  </a:lnTo>
                  <a:lnTo>
                    <a:pt x="979" y="19"/>
                  </a:lnTo>
                  <a:lnTo>
                    <a:pt x="985" y="21"/>
                  </a:lnTo>
                  <a:lnTo>
                    <a:pt x="987" y="31"/>
                  </a:lnTo>
                  <a:lnTo>
                    <a:pt x="987" y="51"/>
                  </a:lnTo>
                  <a:lnTo>
                    <a:pt x="985" y="70"/>
                  </a:lnTo>
                  <a:lnTo>
                    <a:pt x="983" y="92"/>
                  </a:lnTo>
                  <a:lnTo>
                    <a:pt x="979" y="112"/>
                  </a:lnTo>
                  <a:lnTo>
                    <a:pt x="973" y="124"/>
                  </a:lnTo>
                  <a:lnTo>
                    <a:pt x="963" y="128"/>
                  </a:lnTo>
                  <a:lnTo>
                    <a:pt x="951" y="128"/>
                  </a:lnTo>
                  <a:lnTo>
                    <a:pt x="937" y="126"/>
                  </a:lnTo>
                  <a:lnTo>
                    <a:pt x="926" y="124"/>
                  </a:lnTo>
                  <a:lnTo>
                    <a:pt x="912" y="126"/>
                  </a:lnTo>
                  <a:lnTo>
                    <a:pt x="902" y="131"/>
                  </a:lnTo>
                  <a:lnTo>
                    <a:pt x="886" y="147"/>
                  </a:lnTo>
                  <a:lnTo>
                    <a:pt x="865" y="167"/>
                  </a:lnTo>
                  <a:lnTo>
                    <a:pt x="843" y="185"/>
                  </a:lnTo>
                  <a:lnTo>
                    <a:pt x="821" y="198"/>
                  </a:lnTo>
                  <a:lnTo>
                    <a:pt x="807" y="204"/>
                  </a:lnTo>
                  <a:lnTo>
                    <a:pt x="792" y="206"/>
                  </a:lnTo>
                  <a:lnTo>
                    <a:pt x="778" y="206"/>
                  </a:lnTo>
                  <a:lnTo>
                    <a:pt x="766" y="208"/>
                  </a:lnTo>
                  <a:lnTo>
                    <a:pt x="760" y="212"/>
                  </a:lnTo>
                  <a:lnTo>
                    <a:pt x="758" y="222"/>
                  </a:lnTo>
                  <a:lnTo>
                    <a:pt x="762" y="236"/>
                  </a:lnTo>
                  <a:lnTo>
                    <a:pt x="764" y="253"/>
                  </a:lnTo>
                  <a:lnTo>
                    <a:pt x="764" y="271"/>
                  </a:lnTo>
                  <a:lnTo>
                    <a:pt x="760" y="289"/>
                  </a:lnTo>
                  <a:lnTo>
                    <a:pt x="754" y="303"/>
                  </a:lnTo>
                  <a:lnTo>
                    <a:pt x="743" y="311"/>
                  </a:lnTo>
                  <a:lnTo>
                    <a:pt x="725" y="316"/>
                  </a:lnTo>
                  <a:lnTo>
                    <a:pt x="709" y="316"/>
                  </a:lnTo>
                  <a:lnTo>
                    <a:pt x="695" y="316"/>
                  </a:lnTo>
                  <a:lnTo>
                    <a:pt x="685" y="318"/>
                  </a:lnTo>
                  <a:lnTo>
                    <a:pt x="682" y="326"/>
                  </a:lnTo>
                  <a:lnTo>
                    <a:pt x="682" y="338"/>
                  </a:lnTo>
                  <a:lnTo>
                    <a:pt x="682" y="356"/>
                  </a:lnTo>
                  <a:lnTo>
                    <a:pt x="682" y="374"/>
                  </a:lnTo>
                  <a:lnTo>
                    <a:pt x="680" y="391"/>
                  </a:lnTo>
                  <a:lnTo>
                    <a:pt x="674" y="405"/>
                  </a:lnTo>
                  <a:lnTo>
                    <a:pt x="668" y="415"/>
                  </a:lnTo>
                  <a:lnTo>
                    <a:pt x="654" y="425"/>
                  </a:lnTo>
                  <a:lnTo>
                    <a:pt x="640" y="433"/>
                  </a:lnTo>
                  <a:lnTo>
                    <a:pt x="630" y="444"/>
                  </a:lnTo>
                  <a:lnTo>
                    <a:pt x="626" y="458"/>
                  </a:lnTo>
                  <a:lnTo>
                    <a:pt x="622" y="474"/>
                  </a:lnTo>
                  <a:lnTo>
                    <a:pt x="617" y="486"/>
                  </a:lnTo>
                  <a:lnTo>
                    <a:pt x="609" y="494"/>
                  </a:lnTo>
                  <a:lnTo>
                    <a:pt x="605" y="496"/>
                  </a:lnTo>
                  <a:lnTo>
                    <a:pt x="558" y="511"/>
                  </a:lnTo>
                  <a:lnTo>
                    <a:pt x="546" y="572"/>
                  </a:lnTo>
                  <a:lnTo>
                    <a:pt x="518" y="572"/>
                  </a:lnTo>
                  <a:lnTo>
                    <a:pt x="461" y="598"/>
                  </a:lnTo>
                  <a:lnTo>
                    <a:pt x="424" y="594"/>
                  </a:lnTo>
                  <a:lnTo>
                    <a:pt x="412" y="620"/>
                  </a:lnTo>
                  <a:lnTo>
                    <a:pt x="357" y="627"/>
                  </a:lnTo>
                  <a:lnTo>
                    <a:pt x="327" y="643"/>
                  </a:lnTo>
                  <a:lnTo>
                    <a:pt x="266" y="578"/>
                  </a:lnTo>
                  <a:lnTo>
                    <a:pt x="229" y="596"/>
                  </a:lnTo>
                  <a:lnTo>
                    <a:pt x="209" y="643"/>
                  </a:lnTo>
                  <a:lnTo>
                    <a:pt x="105" y="663"/>
                  </a:lnTo>
                  <a:lnTo>
                    <a:pt x="54" y="610"/>
                  </a:lnTo>
                  <a:lnTo>
                    <a:pt x="4" y="612"/>
                  </a:lnTo>
                  <a:lnTo>
                    <a:pt x="0" y="562"/>
                  </a:lnTo>
                  <a:lnTo>
                    <a:pt x="69" y="482"/>
                  </a:lnTo>
                  <a:lnTo>
                    <a:pt x="59" y="395"/>
                  </a:lnTo>
                  <a:lnTo>
                    <a:pt x="28" y="350"/>
                  </a:lnTo>
                  <a:lnTo>
                    <a:pt x="32" y="313"/>
                  </a:lnTo>
                  <a:lnTo>
                    <a:pt x="87" y="265"/>
                  </a:lnTo>
                  <a:lnTo>
                    <a:pt x="107" y="181"/>
                  </a:lnTo>
                  <a:lnTo>
                    <a:pt x="168" y="143"/>
                  </a:lnTo>
                  <a:lnTo>
                    <a:pt x="201" y="88"/>
                  </a:lnTo>
                  <a:lnTo>
                    <a:pt x="266" y="84"/>
                  </a:lnTo>
                  <a:lnTo>
                    <a:pt x="3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87" name="Freeform 35"/>
            <p:cNvSpPr>
              <a:spLocks/>
            </p:cNvSpPr>
            <p:nvPr/>
          </p:nvSpPr>
          <p:spPr bwMode="gray">
            <a:xfrm>
              <a:off x="3451" y="2207"/>
              <a:ext cx="493" cy="331"/>
            </a:xfrm>
            <a:custGeom>
              <a:avLst/>
              <a:gdLst>
                <a:gd name="T0" fmla="*/ 163 w 987"/>
                <a:gd name="T1" fmla="*/ 1 h 663"/>
                <a:gd name="T2" fmla="*/ 176 w 987"/>
                <a:gd name="T3" fmla="*/ 6 h 663"/>
                <a:gd name="T4" fmla="*/ 192 w 987"/>
                <a:gd name="T5" fmla="*/ 10 h 663"/>
                <a:gd name="T6" fmla="*/ 207 w 987"/>
                <a:gd name="T7" fmla="*/ 4 h 663"/>
                <a:gd name="T8" fmla="*/ 223 w 987"/>
                <a:gd name="T9" fmla="*/ 1 h 663"/>
                <a:gd name="T10" fmla="*/ 239 w 987"/>
                <a:gd name="T11" fmla="*/ 11 h 663"/>
                <a:gd name="T12" fmla="*/ 250 w 987"/>
                <a:gd name="T13" fmla="*/ 31 h 663"/>
                <a:gd name="T14" fmla="*/ 252 w 987"/>
                <a:gd name="T15" fmla="*/ 49 h 663"/>
                <a:gd name="T16" fmla="*/ 256 w 987"/>
                <a:gd name="T17" fmla="*/ 64 h 663"/>
                <a:gd name="T18" fmla="*/ 267 w 987"/>
                <a:gd name="T19" fmla="*/ 75 h 663"/>
                <a:gd name="T20" fmla="*/ 283 w 987"/>
                <a:gd name="T21" fmla="*/ 78 h 663"/>
                <a:gd name="T22" fmla="*/ 299 w 987"/>
                <a:gd name="T23" fmla="*/ 76 h 663"/>
                <a:gd name="T24" fmla="*/ 308 w 987"/>
                <a:gd name="T25" fmla="*/ 66 h 663"/>
                <a:gd name="T26" fmla="*/ 321 w 987"/>
                <a:gd name="T27" fmla="*/ 48 h 663"/>
                <a:gd name="T28" fmla="*/ 334 w 987"/>
                <a:gd name="T29" fmla="*/ 30 h 663"/>
                <a:gd name="T30" fmla="*/ 351 w 987"/>
                <a:gd name="T31" fmla="*/ 13 h 663"/>
                <a:gd name="T32" fmla="*/ 368 w 987"/>
                <a:gd name="T33" fmla="*/ 4 h 663"/>
                <a:gd name="T34" fmla="*/ 382 w 987"/>
                <a:gd name="T35" fmla="*/ 9 h 663"/>
                <a:gd name="T36" fmla="*/ 401 w 987"/>
                <a:gd name="T37" fmla="*/ 18 h 663"/>
                <a:gd name="T38" fmla="*/ 425 w 987"/>
                <a:gd name="T39" fmla="*/ 23 h 663"/>
                <a:gd name="T40" fmla="*/ 448 w 987"/>
                <a:gd name="T41" fmla="*/ 18 h 663"/>
                <a:gd name="T42" fmla="*/ 468 w 987"/>
                <a:gd name="T43" fmla="*/ 14 h 663"/>
                <a:gd name="T44" fmla="*/ 483 w 987"/>
                <a:gd name="T45" fmla="*/ 10 h 663"/>
                <a:gd name="T46" fmla="*/ 492 w 987"/>
                <a:gd name="T47" fmla="*/ 10 h 663"/>
                <a:gd name="T48" fmla="*/ 493 w 987"/>
                <a:gd name="T49" fmla="*/ 25 h 663"/>
                <a:gd name="T50" fmla="*/ 491 w 987"/>
                <a:gd name="T51" fmla="*/ 46 h 663"/>
                <a:gd name="T52" fmla="*/ 486 w 987"/>
                <a:gd name="T53" fmla="*/ 62 h 663"/>
                <a:gd name="T54" fmla="*/ 475 w 987"/>
                <a:gd name="T55" fmla="*/ 64 h 663"/>
                <a:gd name="T56" fmla="*/ 463 w 987"/>
                <a:gd name="T57" fmla="*/ 62 h 663"/>
                <a:gd name="T58" fmla="*/ 451 w 987"/>
                <a:gd name="T59" fmla="*/ 65 h 663"/>
                <a:gd name="T60" fmla="*/ 432 w 987"/>
                <a:gd name="T61" fmla="*/ 83 h 663"/>
                <a:gd name="T62" fmla="*/ 410 w 987"/>
                <a:gd name="T63" fmla="*/ 99 h 663"/>
                <a:gd name="T64" fmla="*/ 396 w 987"/>
                <a:gd name="T65" fmla="*/ 103 h 663"/>
                <a:gd name="T66" fmla="*/ 383 w 987"/>
                <a:gd name="T67" fmla="*/ 104 h 663"/>
                <a:gd name="T68" fmla="*/ 379 w 987"/>
                <a:gd name="T69" fmla="*/ 111 h 663"/>
                <a:gd name="T70" fmla="*/ 382 w 987"/>
                <a:gd name="T71" fmla="*/ 126 h 663"/>
                <a:gd name="T72" fmla="*/ 380 w 987"/>
                <a:gd name="T73" fmla="*/ 144 h 663"/>
                <a:gd name="T74" fmla="*/ 371 w 987"/>
                <a:gd name="T75" fmla="*/ 155 h 663"/>
                <a:gd name="T76" fmla="*/ 354 w 987"/>
                <a:gd name="T77" fmla="*/ 158 h 663"/>
                <a:gd name="T78" fmla="*/ 342 w 987"/>
                <a:gd name="T79" fmla="*/ 159 h 663"/>
                <a:gd name="T80" fmla="*/ 341 w 987"/>
                <a:gd name="T81" fmla="*/ 169 h 663"/>
                <a:gd name="T82" fmla="*/ 341 w 987"/>
                <a:gd name="T83" fmla="*/ 187 h 663"/>
                <a:gd name="T84" fmla="*/ 337 w 987"/>
                <a:gd name="T85" fmla="*/ 202 h 663"/>
                <a:gd name="T86" fmla="*/ 327 w 987"/>
                <a:gd name="T87" fmla="*/ 212 h 663"/>
                <a:gd name="T88" fmla="*/ 315 w 987"/>
                <a:gd name="T89" fmla="*/ 222 h 663"/>
                <a:gd name="T90" fmla="*/ 311 w 987"/>
                <a:gd name="T91" fmla="*/ 237 h 663"/>
                <a:gd name="T92" fmla="*/ 304 w 987"/>
                <a:gd name="T93" fmla="*/ 247 h 663"/>
                <a:gd name="T94" fmla="*/ 279 w 987"/>
                <a:gd name="T95" fmla="*/ 255 h 663"/>
                <a:gd name="T96" fmla="*/ 259 w 987"/>
                <a:gd name="T97" fmla="*/ 286 h 663"/>
                <a:gd name="T98" fmla="*/ 212 w 987"/>
                <a:gd name="T99" fmla="*/ 297 h 663"/>
                <a:gd name="T100" fmla="*/ 178 w 987"/>
                <a:gd name="T101" fmla="*/ 313 h 663"/>
                <a:gd name="T102" fmla="*/ 133 w 987"/>
                <a:gd name="T103" fmla="*/ 289 h 663"/>
                <a:gd name="T104" fmla="*/ 104 w 987"/>
                <a:gd name="T105" fmla="*/ 321 h 663"/>
                <a:gd name="T106" fmla="*/ 27 w 987"/>
                <a:gd name="T107" fmla="*/ 305 h 663"/>
                <a:gd name="T108" fmla="*/ 0 w 987"/>
                <a:gd name="T109" fmla="*/ 281 h 663"/>
                <a:gd name="T110" fmla="*/ 29 w 987"/>
                <a:gd name="T111" fmla="*/ 197 h 663"/>
                <a:gd name="T112" fmla="*/ 16 w 987"/>
                <a:gd name="T113" fmla="*/ 156 h 663"/>
                <a:gd name="T114" fmla="*/ 53 w 987"/>
                <a:gd name="T115" fmla="*/ 90 h 663"/>
                <a:gd name="T116" fmla="*/ 100 w 987"/>
                <a:gd name="T117" fmla="*/ 44 h 663"/>
                <a:gd name="T118" fmla="*/ 161 w 987"/>
                <a:gd name="T119" fmla="*/ 0 h 66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87"/>
                <a:gd name="T181" fmla="*/ 0 h 663"/>
                <a:gd name="T182" fmla="*/ 987 w 987"/>
                <a:gd name="T183" fmla="*/ 663 h 66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87" h="663">
                  <a:moveTo>
                    <a:pt x="323" y="0"/>
                  </a:moveTo>
                  <a:lnTo>
                    <a:pt x="327" y="2"/>
                  </a:lnTo>
                  <a:lnTo>
                    <a:pt x="339" y="7"/>
                  </a:lnTo>
                  <a:lnTo>
                    <a:pt x="353" y="13"/>
                  </a:lnTo>
                  <a:lnTo>
                    <a:pt x="369" y="19"/>
                  </a:lnTo>
                  <a:lnTo>
                    <a:pt x="384" y="21"/>
                  </a:lnTo>
                  <a:lnTo>
                    <a:pt x="398" y="19"/>
                  </a:lnTo>
                  <a:lnTo>
                    <a:pt x="414" y="9"/>
                  </a:lnTo>
                  <a:lnTo>
                    <a:pt x="432" y="2"/>
                  </a:lnTo>
                  <a:lnTo>
                    <a:pt x="447" y="2"/>
                  </a:lnTo>
                  <a:lnTo>
                    <a:pt x="463" y="7"/>
                  </a:lnTo>
                  <a:lnTo>
                    <a:pt x="479" y="23"/>
                  </a:lnTo>
                  <a:lnTo>
                    <a:pt x="493" y="43"/>
                  </a:lnTo>
                  <a:lnTo>
                    <a:pt x="500" y="63"/>
                  </a:lnTo>
                  <a:lnTo>
                    <a:pt x="504" y="82"/>
                  </a:lnTo>
                  <a:lnTo>
                    <a:pt x="504" y="98"/>
                  </a:lnTo>
                  <a:lnTo>
                    <a:pt x="508" y="114"/>
                  </a:lnTo>
                  <a:lnTo>
                    <a:pt x="512" y="129"/>
                  </a:lnTo>
                  <a:lnTo>
                    <a:pt x="522" y="143"/>
                  </a:lnTo>
                  <a:lnTo>
                    <a:pt x="534" y="151"/>
                  </a:lnTo>
                  <a:lnTo>
                    <a:pt x="550" y="155"/>
                  </a:lnTo>
                  <a:lnTo>
                    <a:pt x="567" y="157"/>
                  </a:lnTo>
                  <a:lnTo>
                    <a:pt x="585" y="157"/>
                  </a:lnTo>
                  <a:lnTo>
                    <a:pt x="599" y="153"/>
                  </a:lnTo>
                  <a:lnTo>
                    <a:pt x="609" y="147"/>
                  </a:lnTo>
                  <a:lnTo>
                    <a:pt x="617" y="133"/>
                  </a:lnTo>
                  <a:lnTo>
                    <a:pt x="628" y="116"/>
                  </a:lnTo>
                  <a:lnTo>
                    <a:pt x="642" y="96"/>
                  </a:lnTo>
                  <a:lnTo>
                    <a:pt x="656" y="76"/>
                  </a:lnTo>
                  <a:lnTo>
                    <a:pt x="668" y="61"/>
                  </a:lnTo>
                  <a:lnTo>
                    <a:pt x="683" y="43"/>
                  </a:lnTo>
                  <a:lnTo>
                    <a:pt x="703" y="27"/>
                  </a:lnTo>
                  <a:lnTo>
                    <a:pt x="723" y="15"/>
                  </a:lnTo>
                  <a:lnTo>
                    <a:pt x="737" y="9"/>
                  </a:lnTo>
                  <a:lnTo>
                    <a:pt x="748" y="11"/>
                  </a:lnTo>
                  <a:lnTo>
                    <a:pt x="764" y="19"/>
                  </a:lnTo>
                  <a:lnTo>
                    <a:pt x="782" y="27"/>
                  </a:lnTo>
                  <a:lnTo>
                    <a:pt x="802" y="37"/>
                  </a:lnTo>
                  <a:lnTo>
                    <a:pt x="823" y="45"/>
                  </a:lnTo>
                  <a:lnTo>
                    <a:pt x="851" y="47"/>
                  </a:lnTo>
                  <a:lnTo>
                    <a:pt x="874" y="43"/>
                  </a:lnTo>
                  <a:lnTo>
                    <a:pt x="896" y="37"/>
                  </a:lnTo>
                  <a:lnTo>
                    <a:pt x="920" y="33"/>
                  </a:lnTo>
                  <a:lnTo>
                    <a:pt x="937" y="29"/>
                  </a:lnTo>
                  <a:lnTo>
                    <a:pt x="953" y="25"/>
                  </a:lnTo>
                  <a:lnTo>
                    <a:pt x="967" y="21"/>
                  </a:lnTo>
                  <a:lnTo>
                    <a:pt x="979" y="19"/>
                  </a:lnTo>
                  <a:lnTo>
                    <a:pt x="985" y="21"/>
                  </a:lnTo>
                  <a:lnTo>
                    <a:pt x="987" y="31"/>
                  </a:lnTo>
                  <a:lnTo>
                    <a:pt x="987" y="51"/>
                  </a:lnTo>
                  <a:lnTo>
                    <a:pt x="985" y="70"/>
                  </a:lnTo>
                  <a:lnTo>
                    <a:pt x="983" y="92"/>
                  </a:lnTo>
                  <a:lnTo>
                    <a:pt x="979" y="112"/>
                  </a:lnTo>
                  <a:lnTo>
                    <a:pt x="973" y="124"/>
                  </a:lnTo>
                  <a:lnTo>
                    <a:pt x="963" y="128"/>
                  </a:lnTo>
                  <a:lnTo>
                    <a:pt x="951" y="128"/>
                  </a:lnTo>
                  <a:lnTo>
                    <a:pt x="937" y="126"/>
                  </a:lnTo>
                  <a:lnTo>
                    <a:pt x="926" y="124"/>
                  </a:lnTo>
                  <a:lnTo>
                    <a:pt x="912" y="126"/>
                  </a:lnTo>
                  <a:lnTo>
                    <a:pt x="902" y="131"/>
                  </a:lnTo>
                  <a:lnTo>
                    <a:pt x="886" y="147"/>
                  </a:lnTo>
                  <a:lnTo>
                    <a:pt x="865" y="167"/>
                  </a:lnTo>
                  <a:lnTo>
                    <a:pt x="843" y="185"/>
                  </a:lnTo>
                  <a:lnTo>
                    <a:pt x="821" y="198"/>
                  </a:lnTo>
                  <a:lnTo>
                    <a:pt x="807" y="204"/>
                  </a:lnTo>
                  <a:lnTo>
                    <a:pt x="792" y="206"/>
                  </a:lnTo>
                  <a:lnTo>
                    <a:pt x="778" y="206"/>
                  </a:lnTo>
                  <a:lnTo>
                    <a:pt x="766" y="208"/>
                  </a:lnTo>
                  <a:lnTo>
                    <a:pt x="760" y="212"/>
                  </a:lnTo>
                  <a:lnTo>
                    <a:pt x="758" y="222"/>
                  </a:lnTo>
                  <a:lnTo>
                    <a:pt x="762" y="236"/>
                  </a:lnTo>
                  <a:lnTo>
                    <a:pt x="764" y="253"/>
                  </a:lnTo>
                  <a:lnTo>
                    <a:pt x="764" y="271"/>
                  </a:lnTo>
                  <a:lnTo>
                    <a:pt x="760" y="289"/>
                  </a:lnTo>
                  <a:lnTo>
                    <a:pt x="754" y="303"/>
                  </a:lnTo>
                  <a:lnTo>
                    <a:pt x="743" y="311"/>
                  </a:lnTo>
                  <a:lnTo>
                    <a:pt x="725" y="316"/>
                  </a:lnTo>
                  <a:lnTo>
                    <a:pt x="709" y="316"/>
                  </a:lnTo>
                  <a:lnTo>
                    <a:pt x="695" y="316"/>
                  </a:lnTo>
                  <a:lnTo>
                    <a:pt x="685" y="318"/>
                  </a:lnTo>
                  <a:lnTo>
                    <a:pt x="682" y="326"/>
                  </a:lnTo>
                  <a:lnTo>
                    <a:pt x="682" y="338"/>
                  </a:lnTo>
                  <a:lnTo>
                    <a:pt x="682" y="356"/>
                  </a:lnTo>
                  <a:lnTo>
                    <a:pt x="682" y="374"/>
                  </a:lnTo>
                  <a:lnTo>
                    <a:pt x="680" y="391"/>
                  </a:lnTo>
                  <a:lnTo>
                    <a:pt x="674" y="405"/>
                  </a:lnTo>
                  <a:lnTo>
                    <a:pt x="668" y="415"/>
                  </a:lnTo>
                  <a:lnTo>
                    <a:pt x="654" y="425"/>
                  </a:lnTo>
                  <a:lnTo>
                    <a:pt x="640" y="433"/>
                  </a:lnTo>
                  <a:lnTo>
                    <a:pt x="630" y="444"/>
                  </a:lnTo>
                  <a:lnTo>
                    <a:pt x="626" y="458"/>
                  </a:lnTo>
                  <a:lnTo>
                    <a:pt x="622" y="474"/>
                  </a:lnTo>
                  <a:lnTo>
                    <a:pt x="617" y="486"/>
                  </a:lnTo>
                  <a:lnTo>
                    <a:pt x="609" y="494"/>
                  </a:lnTo>
                  <a:lnTo>
                    <a:pt x="605" y="496"/>
                  </a:lnTo>
                  <a:lnTo>
                    <a:pt x="558" y="511"/>
                  </a:lnTo>
                  <a:lnTo>
                    <a:pt x="546" y="572"/>
                  </a:lnTo>
                  <a:lnTo>
                    <a:pt x="518" y="572"/>
                  </a:lnTo>
                  <a:lnTo>
                    <a:pt x="461" y="598"/>
                  </a:lnTo>
                  <a:lnTo>
                    <a:pt x="424" y="594"/>
                  </a:lnTo>
                  <a:lnTo>
                    <a:pt x="412" y="620"/>
                  </a:lnTo>
                  <a:lnTo>
                    <a:pt x="357" y="627"/>
                  </a:lnTo>
                  <a:lnTo>
                    <a:pt x="327" y="643"/>
                  </a:lnTo>
                  <a:lnTo>
                    <a:pt x="266" y="578"/>
                  </a:lnTo>
                  <a:lnTo>
                    <a:pt x="229" y="596"/>
                  </a:lnTo>
                  <a:lnTo>
                    <a:pt x="209" y="643"/>
                  </a:lnTo>
                  <a:lnTo>
                    <a:pt x="105" y="663"/>
                  </a:lnTo>
                  <a:lnTo>
                    <a:pt x="54" y="610"/>
                  </a:lnTo>
                  <a:lnTo>
                    <a:pt x="4" y="612"/>
                  </a:lnTo>
                  <a:lnTo>
                    <a:pt x="0" y="562"/>
                  </a:lnTo>
                  <a:lnTo>
                    <a:pt x="69" y="482"/>
                  </a:lnTo>
                  <a:lnTo>
                    <a:pt x="59" y="395"/>
                  </a:lnTo>
                  <a:lnTo>
                    <a:pt x="28" y="350"/>
                  </a:lnTo>
                  <a:lnTo>
                    <a:pt x="32" y="313"/>
                  </a:lnTo>
                  <a:lnTo>
                    <a:pt x="87" y="265"/>
                  </a:lnTo>
                  <a:lnTo>
                    <a:pt x="107" y="181"/>
                  </a:lnTo>
                  <a:lnTo>
                    <a:pt x="168" y="143"/>
                  </a:lnTo>
                  <a:lnTo>
                    <a:pt x="201" y="88"/>
                  </a:lnTo>
                  <a:lnTo>
                    <a:pt x="266" y="84"/>
                  </a:lnTo>
                  <a:lnTo>
                    <a:pt x="323" y="0"/>
                  </a:lnTo>
                </a:path>
              </a:pathLst>
            </a:custGeom>
            <a:solidFill>
              <a:srgbClr val="00000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88" name="Freeform 36"/>
            <p:cNvSpPr>
              <a:spLocks/>
            </p:cNvSpPr>
            <p:nvPr/>
          </p:nvSpPr>
          <p:spPr bwMode="gray">
            <a:xfrm>
              <a:off x="3322" y="1838"/>
              <a:ext cx="400" cy="580"/>
            </a:xfrm>
            <a:custGeom>
              <a:avLst/>
              <a:gdLst>
                <a:gd name="T0" fmla="*/ 398 w 799"/>
                <a:gd name="T1" fmla="*/ 207 h 1161"/>
                <a:gd name="T2" fmla="*/ 387 w 799"/>
                <a:gd name="T3" fmla="*/ 216 h 1161"/>
                <a:gd name="T4" fmla="*/ 374 w 799"/>
                <a:gd name="T5" fmla="*/ 229 h 1161"/>
                <a:gd name="T6" fmla="*/ 369 w 799"/>
                <a:gd name="T7" fmla="*/ 242 h 1161"/>
                <a:gd name="T8" fmla="*/ 369 w 799"/>
                <a:gd name="T9" fmla="*/ 258 h 1161"/>
                <a:gd name="T10" fmla="*/ 363 w 799"/>
                <a:gd name="T11" fmla="*/ 274 h 1161"/>
                <a:gd name="T12" fmla="*/ 342 w 799"/>
                <a:gd name="T13" fmla="*/ 285 h 1161"/>
                <a:gd name="T14" fmla="*/ 323 w 799"/>
                <a:gd name="T15" fmla="*/ 292 h 1161"/>
                <a:gd name="T16" fmla="*/ 311 w 799"/>
                <a:gd name="T17" fmla="*/ 293 h 1161"/>
                <a:gd name="T18" fmla="*/ 297 w 799"/>
                <a:gd name="T19" fmla="*/ 290 h 1161"/>
                <a:gd name="T20" fmla="*/ 290 w 799"/>
                <a:gd name="T21" fmla="*/ 288 h 1161"/>
                <a:gd name="T22" fmla="*/ 279 w 799"/>
                <a:gd name="T23" fmla="*/ 339 h 1161"/>
                <a:gd name="T24" fmla="*/ 290 w 799"/>
                <a:gd name="T25" fmla="*/ 369 h 1161"/>
                <a:gd name="T26" fmla="*/ 229 w 799"/>
                <a:gd name="T27" fmla="*/ 413 h 1161"/>
                <a:gd name="T28" fmla="*/ 184 w 799"/>
                <a:gd name="T29" fmla="*/ 459 h 1161"/>
                <a:gd name="T30" fmla="*/ 145 w 799"/>
                <a:gd name="T31" fmla="*/ 525 h 1161"/>
                <a:gd name="T32" fmla="*/ 158 w 799"/>
                <a:gd name="T33" fmla="*/ 566 h 1161"/>
                <a:gd name="T34" fmla="*/ 122 w 799"/>
                <a:gd name="T35" fmla="*/ 580 h 1161"/>
                <a:gd name="T36" fmla="*/ 40 w 799"/>
                <a:gd name="T37" fmla="*/ 568 h 1161"/>
                <a:gd name="T38" fmla="*/ 23 w 799"/>
                <a:gd name="T39" fmla="*/ 530 h 1161"/>
                <a:gd name="T40" fmla="*/ 33 w 799"/>
                <a:gd name="T41" fmla="*/ 495 h 1161"/>
                <a:gd name="T42" fmla="*/ 41 w 799"/>
                <a:gd name="T43" fmla="*/ 429 h 1161"/>
                <a:gd name="T44" fmla="*/ 5 w 799"/>
                <a:gd name="T45" fmla="*/ 374 h 1161"/>
                <a:gd name="T46" fmla="*/ 24 w 799"/>
                <a:gd name="T47" fmla="*/ 338 h 1161"/>
                <a:gd name="T48" fmla="*/ 57 w 799"/>
                <a:gd name="T49" fmla="*/ 297 h 1161"/>
                <a:gd name="T50" fmla="*/ 25 w 799"/>
                <a:gd name="T51" fmla="*/ 264 h 1161"/>
                <a:gd name="T52" fmla="*/ 48 w 799"/>
                <a:gd name="T53" fmla="*/ 233 h 1161"/>
                <a:gd name="T54" fmla="*/ 0 w 799"/>
                <a:gd name="T55" fmla="*/ 169 h 1161"/>
                <a:gd name="T56" fmla="*/ 2 w 799"/>
                <a:gd name="T57" fmla="*/ 136 h 1161"/>
                <a:gd name="T58" fmla="*/ 21 w 799"/>
                <a:gd name="T59" fmla="*/ 90 h 1161"/>
                <a:gd name="T60" fmla="*/ 57 w 799"/>
                <a:gd name="T61" fmla="*/ 73 h 1161"/>
                <a:gd name="T62" fmla="*/ 90 w 799"/>
                <a:gd name="T63" fmla="*/ 110 h 1161"/>
                <a:gd name="T64" fmla="*/ 135 w 799"/>
                <a:gd name="T65" fmla="*/ 83 h 1161"/>
                <a:gd name="T66" fmla="*/ 162 w 799"/>
                <a:gd name="T67" fmla="*/ 70 h 1161"/>
                <a:gd name="T68" fmla="*/ 176 w 799"/>
                <a:gd name="T69" fmla="*/ 29 h 1161"/>
                <a:gd name="T70" fmla="*/ 210 w 799"/>
                <a:gd name="T71" fmla="*/ 16 h 1161"/>
                <a:gd name="T72" fmla="*/ 232 w 799"/>
                <a:gd name="T73" fmla="*/ 8 h 1161"/>
                <a:gd name="T74" fmla="*/ 248 w 799"/>
                <a:gd name="T75" fmla="*/ 33 h 1161"/>
                <a:gd name="T76" fmla="*/ 255 w 799"/>
                <a:gd name="T77" fmla="*/ 42 h 1161"/>
                <a:gd name="T78" fmla="*/ 262 w 799"/>
                <a:gd name="T79" fmla="*/ 52 h 1161"/>
                <a:gd name="T80" fmla="*/ 263 w 799"/>
                <a:gd name="T81" fmla="*/ 57 h 1161"/>
                <a:gd name="T82" fmla="*/ 266 w 799"/>
                <a:gd name="T83" fmla="*/ 68 h 1161"/>
                <a:gd name="T84" fmla="*/ 270 w 799"/>
                <a:gd name="T85" fmla="*/ 80 h 1161"/>
                <a:gd name="T86" fmla="*/ 293 w 799"/>
                <a:gd name="T87" fmla="*/ 104 h 1161"/>
                <a:gd name="T88" fmla="*/ 331 w 799"/>
                <a:gd name="T89" fmla="*/ 116 h 1161"/>
                <a:gd name="T90" fmla="*/ 348 w 799"/>
                <a:gd name="T91" fmla="*/ 154 h 1161"/>
                <a:gd name="T92" fmla="*/ 388 w 799"/>
                <a:gd name="T93" fmla="*/ 194 h 116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799"/>
                <a:gd name="T142" fmla="*/ 0 h 1161"/>
                <a:gd name="T143" fmla="*/ 799 w 799"/>
                <a:gd name="T144" fmla="*/ 1161 h 116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799" h="1161">
                  <a:moveTo>
                    <a:pt x="799" y="413"/>
                  </a:moveTo>
                  <a:lnTo>
                    <a:pt x="795" y="415"/>
                  </a:lnTo>
                  <a:lnTo>
                    <a:pt x="785" y="423"/>
                  </a:lnTo>
                  <a:lnTo>
                    <a:pt x="773" y="433"/>
                  </a:lnTo>
                  <a:lnTo>
                    <a:pt x="759" y="444"/>
                  </a:lnTo>
                  <a:lnTo>
                    <a:pt x="748" y="458"/>
                  </a:lnTo>
                  <a:lnTo>
                    <a:pt x="740" y="468"/>
                  </a:lnTo>
                  <a:lnTo>
                    <a:pt x="738" y="484"/>
                  </a:lnTo>
                  <a:lnTo>
                    <a:pt x="738" y="499"/>
                  </a:lnTo>
                  <a:lnTo>
                    <a:pt x="738" y="517"/>
                  </a:lnTo>
                  <a:lnTo>
                    <a:pt x="734" y="535"/>
                  </a:lnTo>
                  <a:lnTo>
                    <a:pt x="726" y="549"/>
                  </a:lnTo>
                  <a:lnTo>
                    <a:pt x="706" y="560"/>
                  </a:lnTo>
                  <a:lnTo>
                    <a:pt x="683" y="570"/>
                  </a:lnTo>
                  <a:lnTo>
                    <a:pt x="661" y="578"/>
                  </a:lnTo>
                  <a:lnTo>
                    <a:pt x="645" y="584"/>
                  </a:lnTo>
                  <a:lnTo>
                    <a:pt x="635" y="588"/>
                  </a:lnTo>
                  <a:lnTo>
                    <a:pt x="622" y="586"/>
                  </a:lnTo>
                  <a:lnTo>
                    <a:pt x="608" y="584"/>
                  </a:lnTo>
                  <a:lnTo>
                    <a:pt x="594" y="580"/>
                  </a:lnTo>
                  <a:lnTo>
                    <a:pt x="584" y="576"/>
                  </a:lnTo>
                  <a:lnTo>
                    <a:pt x="580" y="576"/>
                  </a:lnTo>
                  <a:lnTo>
                    <a:pt x="561" y="618"/>
                  </a:lnTo>
                  <a:lnTo>
                    <a:pt x="557" y="679"/>
                  </a:lnTo>
                  <a:lnTo>
                    <a:pt x="568" y="718"/>
                  </a:lnTo>
                  <a:lnTo>
                    <a:pt x="580" y="738"/>
                  </a:lnTo>
                  <a:lnTo>
                    <a:pt x="523" y="822"/>
                  </a:lnTo>
                  <a:lnTo>
                    <a:pt x="458" y="826"/>
                  </a:lnTo>
                  <a:lnTo>
                    <a:pt x="425" y="881"/>
                  </a:lnTo>
                  <a:lnTo>
                    <a:pt x="368" y="919"/>
                  </a:lnTo>
                  <a:lnTo>
                    <a:pt x="344" y="1003"/>
                  </a:lnTo>
                  <a:lnTo>
                    <a:pt x="289" y="1051"/>
                  </a:lnTo>
                  <a:lnTo>
                    <a:pt x="285" y="1088"/>
                  </a:lnTo>
                  <a:lnTo>
                    <a:pt x="316" y="1133"/>
                  </a:lnTo>
                  <a:lnTo>
                    <a:pt x="318" y="1147"/>
                  </a:lnTo>
                  <a:lnTo>
                    <a:pt x="244" y="1161"/>
                  </a:lnTo>
                  <a:lnTo>
                    <a:pt x="139" y="1145"/>
                  </a:lnTo>
                  <a:lnTo>
                    <a:pt x="80" y="1137"/>
                  </a:lnTo>
                  <a:lnTo>
                    <a:pt x="41" y="1100"/>
                  </a:lnTo>
                  <a:lnTo>
                    <a:pt x="45" y="1060"/>
                  </a:lnTo>
                  <a:lnTo>
                    <a:pt x="72" y="1025"/>
                  </a:lnTo>
                  <a:lnTo>
                    <a:pt x="66" y="990"/>
                  </a:lnTo>
                  <a:lnTo>
                    <a:pt x="96" y="929"/>
                  </a:lnTo>
                  <a:lnTo>
                    <a:pt x="82" y="858"/>
                  </a:lnTo>
                  <a:lnTo>
                    <a:pt x="7" y="820"/>
                  </a:lnTo>
                  <a:lnTo>
                    <a:pt x="9" y="749"/>
                  </a:lnTo>
                  <a:lnTo>
                    <a:pt x="41" y="718"/>
                  </a:lnTo>
                  <a:lnTo>
                    <a:pt x="47" y="677"/>
                  </a:lnTo>
                  <a:lnTo>
                    <a:pt x="88" y="665"/>
                  </a:lnTo>
                  <a:lnTo>
                    <a:pt x="114" y="594"/>
                  </a:lnTo>
                  <a:lnTo>
                    <a:pt x="88" y="547"/>
                  </a:lnTo>
                  <a:lnTo>
                    <a:pt x="49" y="529"/>
                  </a:lnTo>
                  <a:lnTo>
                    <a:pt x="53" y="486"/>
                  </a:lnTo>
                  <a:lnTo>
                    <a:pt x="96" y="466"/>
                  </a:lnTo>
                  <a:lnTo>
                    <a:pt x="63" y="419"/>
                  </a:lnTo>
                  <a:lnTo>
                    <a:pt x="0" y="338"/>
                  </a:lnTo>
                  <a:lnTo>
                    <a:pt x="15" y="314"/>
                  </a:lnTo>
                  <a:lnTo>
                    <a:pt x="3" y="273"/>
                  </a:lnTo>
                  <a:lnTo>
                    <a:pt x="35" y="234"/>
                  </a:lnTo>
                  <a:lnTo>
                    <a:pt x="41" y="181"/>
                  </a:lnTo>
                  <a:lnTo>
                    <a:pt x="66" y="143"/>
                  </a:lnTo>
                  <a:lnTo>
                    <a:pt x="114" y="147"/>
                  </a:lnTo>
                  <a:lnTo>
                    <a:pt x="131" y="224"/>
                  </a:lnTo>
                  <a:lnTo>
                    <a:pt x="179" y="220"/>
                  </a:lnTo>
                  <a:lnTo>
                    <a:pt x="230" y="165"/>
                  </a:lnTo>
                  <a:lnTo>
                    <a:pt x="269" y="167"/>
                  </a:lnTo>
                  <a:lnTo>
                    <a:pt x="297" y="131"/>
                  </a:lnTo>
                  <a:lnTo>
                    <a:pt x="324" y="141"/>
                  </a:lnTo>
                  <a:lnTo>
                    <a:pt x="362" y="127"/>
                  </a:lnTo>
                  <a:lnTo>
                    <a:pt x="352" y="59"/>
                  </a:lnTo>
                  <a:lnTo>
                    <a:pt x="387" y="33"/>
                  </a:lnTo>
                  <a:lnTo>
                    <a:pt x="419" y="33"/>
                  </a:lnTo>
                  <a:lnTo>
                    <a:pt x="439" y="0"/>
                  </a:lnTo>
                  <a:lnTo>
                    <a:pt x="464" y="17"/>
                  </a:lnTo>
                  <a:lnTo>
                    <a:pt x="492" y="64"/>
                  </a:lnTo>
                  <a:lnTo>
                    <a:pt x="496" y="66"/>
                  </a:lnTo>
                  <a:lnTo>
                    <a:pt x="502" y="74"/>
                  </a:lnTo>
                  <a:lnTo>
                    <a:pt x="509" y="84"/>
                  </a:lnTo>
                  <a:lnTo>
                    <a:pt x="517" y="94"/>
                  </a:lnTo>
                  <a:lnTo>
                    <a:pt x="523" y="104"/>
                  </a:lnTo>
                  <a:lnTo>
                    <a:pt x="525" y="108"/>
                  </a:lnTo>
                  <a:lnTo>
                    <a:pt x="525" y="114"/>
                  </a:lnTo>
                  <a:lnTo>
                    <a:pt x="527" y="124"/>
                  </a:lnTo>
                  <a:lnTo>
                    <a:pt x="531" y="137"/>
                  </a:lnTo>
                  <a:lnTo>
                    <a:pt x="535" y="151"/>
                  </a:lnTo>
                  <a:lnTo>
                    <a:pt x="539" y="161"/>
                  </a:lnTo>
                  <a:lnTo>
                    <a:pt x="539" y="165"/>
                  </a:lnTo>
                  <a:lnTo>
                    <a:pt x="586" y="208"/>
                  </a:lnTo>
                  <a:lnTo>
                    <a:pt x="653" y="206"/>
                  </a:lnTo>
                  <a:lnTo>
                    <a:pt x="661" y="232"/>
                  </a:lnTo>
                  <a:lnTo>
                    <a:pt x="641" y="291"/>
                  </a:lnTo>
                  <a:lnTo>
                    <a:pt x="696" y="309"/>
                  </a:lnTo>
                  <a:lnTo>
                    <a:pt x="744" y="342"/>
                  </a:lnTo>
                  <a:lnTo>
                    <a:pt x="775" y="389"/>
                  </a:lnTo>
                  <a:lnTo>
                    <a:pt x="799" y="41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89" name="Freeform 37"/>
            <p:cNvSpPr>
              <a:spLocks/>
            </p:cNvSpPr>
            <p:nvPr/>
          </p:nvSpPr>
          <p:spPr bwMode="gray">
            <a:xfrm>
              <a:off x="3322" y="1838"/>
              <a:ext cx="400" cy="580"/>
            </a:xfrm>
            <a:custGeom>
              <a:avLst/>
              <a:gdLst>
                <a:gd name="T0" fmla="*/ 398 w 799"/>
                <a:gd name="T1" fmla="*/ 207 h 1161"/>
                <a:gd name="T2" fmla="*/ 387 w 799"/>
                <a:gd name="T3" fmla="*/ 216 h 1161"/>
                <a:gd name="T4" fmla="*/ 374 w 799"/>
                <a:gd name="T5" fmla="*/ 229 h 1161"/>
                <a:gd name="T6" fmla="*/ 369 w 799"/>
                <a:gd name="T7" fmla="*/ 242 h 1161"/>
                <a:gd name="T8" fmla="*/ 369 w 799"/>
                <a:gd name="T9" fmla="*/ 258 h 1161"/>
                <a:gd name="T10" fmla="*/ 363 w 799"/>
                <a:gd name="T11" fmla="*/ 274 h 1161"/>
                <a:gd name="T12" fmla="*/ 342 w 799"/>
                <a:gd name="T13" fmla="*/ 285 h 1161"/>
                <a:gd name="T14" fmla="*/ 323 w 799"/>
                <a:gd name="T15" fmla="*/ 292 h 1161"/>
                <a:gd name="T16" fmla="*/ 311 w 799"/>
                <a:gd name="T17" fmla="*/ 293 h 1161"/>
                <a:gd name="T18" fmla="*/ 297 w 799"/>
                <a:gd name="T19" fmla="*/ 290 h 1161"/>
                <a:gd name="T20" fmla="*/ 290 w 799"/>
                <a:gd name="T21" fmla="*/ 288 h 1161"/>
                <a:gd name="T22" fmla="*/ 279 w 799"/>
                <a:gd name="T23" fmla="*/ 339 h 1161"/>
                <a:gd name="T24" fmla="*/ 290 w 799"/>
                <a:gd name="T25" fmla="*/ 369 h 1161"/>
                <a:gd name="T26" fmla="*/ 229 w 799"/>
                <a:gd name="T27" fmla="*/ 413 h 1161"/>
                <a:gd name="T28" fmla="*/ 184 w 799"/>
                <a:gd name="T29" fmla="*/ 459 h 1161"/>
                <a:gd name="T30" fmla="*/ 145 w 799"/>
                <a:gd name="T31" fmla="*/ 525 h 1161"/>
                <a:gd name="T32" fmla="*/ 158 w 799"/>
                <a:gd name="T33" fmla="*/ 566 h 1161"/>
                <a:gd name="T34" fmla="*/ 122 w 799"/>
                <a:gd name="T35" fmla="*/ 580 h 1161"/>
                <a:gd name="T36" fmla="*/ 40 w 799"/>
                <a:gd name="T37" fmla="*/ 568 h 1161"/>
                <a:gd name="T38" fmla="*/ 23 w 799"/>
                <a:gd name="T39" fmla="*/ 530 h 1161"/>
                <a:gd name="T40" fmla="*/ 33 w 799"/>
                <a:gd name="T41" fmla="*/ 495 h 1161"/>
                <a:gd name="T42" fmla="*/ 41 w 799"/>
                <a:gd name="T43" fmla="*/ 429 h 1161"/>
                <a:gd name="T44" fmla="*/ 5 w 799"/>
                <a:gd name="T45" fmla="*/ 374 h 1161"/>
                <a:gd name="T46" fmla="*/ 24 w 799"/>
                <a:gd name="T47" fmla="*/ 338 h 1161"/>
                <a:gd name="T48" fmla="*/ 57 w 799"/>
                <a:gd name="T49" fmla="*/ 297 h 1161"/>
                <a:gd name="T50" fmla="*/ 25 w 799"/>
                <a:gd name="T51" fmla="*/ 264 h 1161"/>
                <a:gd name="T52" fmla="*/ 48 w 799"/>
                <a:gd name="T53" fmla="*/ 233 h 1161"/>
                <a:gd name="T54" fmla="*/ 0 w 799"/>
                <a:gd name="T55" fmla="*/ 169 h 1161"/>
                <a:gd name="T56" fmla="*/ 2 w 799"/>
                <a:gd name="T57" fmla="*/ 136 h 1161"/>
                <a:gd name="T58" fmla="*/ 21 w 799"/>
                <a:gd name="T59" fmla="*/ 90 h 1161"/>
                <a:gd name="T60" fmla="*/ 57 w 799"/>
                <a:gd name="T61" fmla="*/ 73 h 1161"/>
                <a:gd name="T62" fmla="*/ 90 w 799"/>
                <a:gd name="T63" fmla="*/ 110 h 1161"/>
                <a:gd name="T64" fmla="*/ 135 w 799"/>
                <a:gd name="T65" fmla="*/ 83 h 1161"/>
                <a:gd name="T66" fmla="*/ 162 w 799"/>
                <a:gd name="T67" fmla="*/ 70 h 1161"/>
                <a:gd name="T68" fmla="*/ 176 w 799"/>
                <a:gd name="T69" fmla="*/ 29 h 1161"/>
                <a:gd name="T70" fmla="*/ 210 w 799"/>
                <a:gd name="T71" fmla="*/ 16 h 1161"/>
                <a:gd name="T72" fmla="*/ 232 w 799"/>
                <a:gd name="T73" fmla="*/ 8 h 1161"/>
                <a:gd name="T74" fmla="*/ 248 w 799"/>
                <a:gd name="T75" fmla="*/ 33 h 1161"/>
                <a:gd name="T76" fmla="*/ 255 w 799"/>
                <a:gd name="T77" fmla="*/ 42 h 1161"/>
                <a:gd name="T78" fmla="*/ 262 w 799"/>
                <a:gd name="T79" fmla="*/ 52 h 1161"/>
                <a:gd name="T80" fmla="*/ 263 w 799"/>
                <a:gd name="T81" fmla="*/ 57 h 1161"/>
                <a:gd name="T82" fmla="*/ 266 w 799"/>
                <a:gd name="T83" fmla="*/ 68 h 1161"/>
                <a:gd name="T84" fmla="*/ 270 w 799"/>
                <a:gd name="T85" fmla="*/ 80 h 1161"/>
                <a:gd name="T86" fmla="*/ 293 w 799"/>
                <a:gd name="T87" fmla="*/ 104 h 1161"/>
                <a:gd name="T88" fmla="*/ 331 w 799"/>
                <a:gd name="T89" fmla="*/ 116 h 1161"/>
                <a:gd name="T90" fmla="*/ 348 w 799"/>
                <a:gd name="T91" fmla="*/ 154 h 1161"/>
                <a:gd name="T92" fmla="*/ 388 w 799"/>
                <a:gd name="T93" fmla="*/ 194 h 116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799"/>
                <a:gd name="T142" fmla="*/ 0 h 1161"/>
                <a:gd name="T143" fmla="*/ 799 w 799"/>
                <a:gd name="T144" fmla="*/ 1161 h 116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799" h="1161">
                  <a:moveTo>
                    <a:pt x="799" y="413"/>
                  </a:moveTo>
                  <a:lnTo>
                    <a:pt x="795" y="415"/>
                  </a:lnTo>
                  <a:lnTo>
                    <a:pt x="785" y="423"/>
                  </a:lnTo>
                  <a:lnTo>
                    <a:pt x="773" y="433"/>
                  </a:lnTo>
                  <a:lnTo>
                    <a:pt x="759" y="444"/>
                  </a:lnTo>
                  <a:lnTo>
                    <a:pt x="748" y="458"/>
                  </a:lnTo>
                  <a:lnTo>
                    <a:pt x="740" y="468"/>
                  </a:lnTo>
                  <a:lnTo>
                    <a:pt x="738" y="484"/>
                  </a:lnTo>
                  <a:lnTo>
                    <a:pt x="738" y="499"/>
                  </a:lnTo>
                  <a:lnTo>
                    <a:pt x="738" y="517"/>
                  </a:lnTo>
                  <a:lnTo>
                    <a:pt x="734" y="535"/>
                  </a:lnTo>
                  <a:lnTo>
                    <a:pt x="726" y="549"/>
                  </a:lnTo>
                  <a:lnTo>
                    <a:pt x="706" y="560"/>
                  </a:lnTo>
                  <a:lnTo>
                    <a:pt x="683" y="570"/>
                  </a:lnTo>
                  <a:lnTo>
                    <a:pt x="661" y="578"/>
                  </a:lnTo>
                  <a:lnTo>
                    <a:pt x="645" y="584"/>
                  </a:lnTo>
                  <a:lnTo>
                    <a:pt x="635" y="588"/>
                  </a:lnTo>
                  <a:lnTo>
                    <a:pt x="622" y="586"/>
                  </a:lnTo>
                  <a:lnTo>
                    <a:pt x="608" y="584"/>
                  </a:lnTo>
                  <a:lnTo>
                    <a:pt x="594" y="580"/>
                  </a:lnTo>
                  <a:lnTo>
                    <a:pt x="584" y="576"/>
                  </a:lnTo>
                  <a:lnTo>
                    <a:pt x="580" y="576"/>
                  </a:lnTo>
                  <a:lnTo>
                    <a:pt x="561" y="618"/>
                  </a:lnTo>
                  <a:lnTo>
                    <a:pt x="557" y="679"/>
                  </a:lnTo>
                  <a:lnTo>
                    <a:pt x="568" y="718"/>
                  </a:lnTo>
                  <a:lnTo>
                    <a:pt x="580" y="738"/>
                  </a:lnTo>
                  <a:lnTo>
                    <a:pt x="523" y="822"/>
                  </a:lnTo>
                  <a:lnTo>
                    <a:pt x="458" y="826"/>
                  </a:lnTo>
                  <a:lnTo>
                    <a:pt x="425" y="881"/>
                  </a:lnTo>
                  <a:lnTo>
                    <a:pt x="368" y="919"/>
                  </a:lnTo>
                  <a:lnTo>
                    <a:pt x="344" y="1003"/>
                  </a:lnTo>
                  <a:lnTo>
                    <a:pt x="289" y="1051"/>
                  </a:lnTo>
                  <a:lnTo>
                    <a:pt x="285" y="1088"/>
                  </a:lnTo>
                  <a:lnTo>
                    <a:pt x="316" y="1133"/>
                  </a:lnTo>
                  <a:lnTo>
                    <a:pt x="318" y="1147"/>
                  </a:lnTo>
                  <a:lnTo>
                    <a:pt x="244" y="1161"/>
                  </a:lnTo>
                  <a:lnTo>
                    <a:pt x="139" y="1145"/>
                  </a:lnTo>
                  <a:lnTo>
                    <a:pt x="80" y="1137"/>
                  </a:lnTo>
                  <a:lnTo>
                    <a:pt x="41" y="1100"/>
                  </a:lnTo>
                  <a:lnTo>
                    <a:pt x="45" y="1060"/>
                  </a:lnTo>
                  <a:lnTo>
                    <a:pt x="72" y="1025"/>
                  </a:lnTo>
                  <a:lnTo>
                    <a:pt x="66" y="990"/>
                  </a:lnTo>
                  <a:lnTo>
                    <a:pt x="96" y="929"/>
                  </a:lnTo>
                  <a:lnTo>
                    <a:pt x="82" y="858"/>
                  </a:lnTo>
                  <a:lnTo>
                    <a:pt x="7" y="820"/>
                  </a:lnTo>
                  <a:lnTo>
                    <a:pt x="9" y="749"/>
                  </a:lnTo>
                  <a:lnTo>
                    <a:pt x="41" y="718"/>
                  </a:lnTo>
                  <a:lnTo>
                    <a:pt x="47" y="677"/>
                  </a:lnTo>
                  <a:lnTo>
                    <a:pt x="88" y="665"/>
                  </a:lnTo>
                  <a:lnTo>
                    <a:pt x="114" y="594"/>
                  </a:lnTo>
                  <a:lnTo>
                    <a:pt x="88" y="547"/>
                  </a:lnTo>
                  <a:lnTo>
                    <a:pt x="49" y="529"/>
                  </a:lnTo>
                  <a:lnTo>
                    <a:pt x="53" y="486"/>
                  </a:lnTo>
                  <a:lnTo>
                    <a:pt x="96" y="466"/>
                  </a:lnTo>
                  <a:lnTo>
                    <a:pt x="63" y="419"/>
                  </a:lnTo>
                  <a:lnTo>
                    <a:pt x="0" y="338"/>
                  </a:lnTo>
                  <a:lnTo>
                    <a:pt x="15" y="314"/>
                  </a:lnTo>
                  <a:lnTo>
                    <a:pt x="3" y="273"/>
                  </a:lnTo>
                  <a:lnTo>
                    <a:pt x="35" y="234"/>
                  </a:lnTo>
                  <a:lnTo>
                    <a:pt x="41" y="181"/>
                  </a:lnTo>
                  <a:lnTo>
                    <a:pt x="66" y="143"/>
                  </a:lnTo>
                  <a:lnTo>
                    <a:pt x="114" y="147"/>
                  </a:lnTo>
                  <a:lnTo>
                    <a:pt x="131" y="224"/>
                  </a:lnTo>
                  <a:lnTo>
                    <a:pt x="179" y="220"/>
                  </a:lnTo>
                  <a:lnTo>
                    <a:pt x="230" y="165"/>
                  </a:lnTo>
                  <a:lnTo>
                    <a:pt x="269" y="167"/>
                  </a:lnTo>
                  <a:lnTo>
                    <a:pt x="297" y="131"/>
                  </a:lnTo>
                  <a:lnTo>
                    <a:pt x="324" y="141"/>
                  </a:lnTo>
                  <a:lnTo>
                    <a:pt x="362" y="127"/>
                  </a:lnTo>
                  <a:lnTo>
                    <a:pt x="352" y="59"/>
                  </a:lnTo>
                  <a:lnTo>
                    <a:pt x="387" y="33"/>
                  </a:lnTo>
                  <a:lnTo>
                    <a:pt x="419" y="33"/>
                  </a:lnTo>
                  <a:lnTo>
                    <a:pt x="439" y="0"/>
                  </a:lnTo>
                  <a:lnTo>
                    <a:pt x="464" y="17"/>
                  </a:lnTo>
                  <a:lnTo>
                    <a:pt x="492" y="64"/>
                  </a:lnTo>
                  <a:lnTo>
                    <a:pt x="496" y="66"/>
                  </a:lnTo>
                  <a:lnTo>
                    <a:pt x="502" y="74"/>
                  </a:lnTo>
                  <a:lnTo>
                    <a:pt x="509" y="84"/>
                  </a:lnTo>
                  <a:lnTo>
                    <a:pt x="517" y="94"/>
                  </a:lnTo>
                  <a:lnTo>
                    <a:pt x="523" y="104"/>
                  </a:lnTo>
                  <a:lnTo>
                    <a:pt x="525" y="108"/>
                  </a:lnTo>
                  <a:lnTo>
                    <a:pt x="525" y="114"/>
                  </a:lnTo>
                  <a:lnTo>
                    <a:pt x="527" y="124"/>
                  </a:lnTo>
                  <a:lnTo>
                    <a:pt x="531" y="137"/>
                  </a:lnTo>
                  <a:lnTo>
                    <a:pt x="535" y="151"/>
                  </a:lnTo>
                  <a:lnTo>
                    <a:pt x="539" y="161"/>
                  </a:lnTo>
                  <a:lnTo>
                    <a:pt x="539" y="165"/>
                  </a:lnTo>
                  <a:lnTo>
                    <a:pt x="586" y="208"/>
                  </a:lnTo>
                  <a:lnTo>
                    <a:pt x="653" y="206"/>
                  </a:lnTo>
                  <a:lnTo>
                    <a:pt x="661" y="232"/>
                  </a:lnTo>
                  <a:lnTo>
                    <a:pt x="641" y="291"/>
                  </a:lnTo>
                  <a:lnTo>
                    <a:pt x="696" y="309"/>
                  </a:lnTo>
                  <a:lnTo>
                    <a:pt x="744" y="342"/>
                  </a:lnTo>
                  <a:lnTo>
                    <a:pt x="775" y="389"/>
                  </a:lnTo>
                  <a:lnTo>
                    <a:pt x="799" y="413"/>
                  </a:lnTo>
                </a:path>
              </a:pathLst>
            </a:custGeom>
            <a:solidFill>
              <a:srgbClr val="00000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90" name="Freeform 38"/>
            <p:cNvSpPr>
              <a:spLocks/>
            </p:cNvSpPr>
            <p:nvPr/>
          </p:nvSpPr>
          <p:spPr bwMode="gray">
            <a:xfrm>
              <a:off x="3440" y="1985"/>
              <a:ext cx="121" cy="140"/>
            </a:xfrm>
            <a:custGeom>
              <a:avLst/>
              <a:gdLst>
                <a:gd name="T0" fmla="*/ 87 w 242"/>
                <a:gd name="T1" fmla="*/ 124 h 279"/>
                <a:gd name="T2" fmla="*/ 70 w 242"/>
                <a:gd name="T3" fmla="*/ 125 h 279"/>
                <a:gd name="T4" fmla="*/ 58 w 242"/>
                <a:gd name="T5" fmla="*/ 140 h 279"/>
                <a:gd name="T6" fmla="*/ 21 w 242"/>
                <a:gd name="T7" fmla="*/ 137 h 279"/>
                <a:gd name="T8" fmla="*/ 1 w 242"/>
                <a:gd name="T9" fmla="*/ 125 h 279"/>
                <a:gd name="T10" fmla="*/ 0 w 242"/>
                <a:gd name="T11" fmla="*/ 90 h 279"/>
                <a:gd name="T12" fmla="*/ 11 w 242"/>
                <a:gd name="T13" fmla="*/ 80 h 279"/>
                <a:gd name="T14" fmla="*/ 21 w 242"/>
                <a:gd name="T15" fmla="*/ 59 h 279"/>
                <a:gd name="T16" fmla="*/ 9 w 242"/>
                <a:gd name="T17" fmla="*/ 53 h 279"/>
                <a:gd name="T18" fmla="*/ 13 w 242"/>
                <a:gd name="T19" fmla="*/ 43 h 279"/>
                <a:gd name="T20" fmla="*/ 27 w 242"/>
                <a:gd name="T21" fmla="*/ 40 h 279"/>
                <a:gd name="T22" fmla="*/ 41 w 242"/>
                <a:gd name="T23" fmla="*/ 20 h 279"/>
                <a:gd name="T24" fmla="*/ 53 w 242"/>
                <a:gd name="T25" fmla="*/ 6 h 279"/>
                <a:gd name="T26" fmla="*/ 66 w 242"/>
                <a:gd name="T27" fmla="*/ 0 h 279"/>
                <a:gd name="T28" fmla="*/ 88 w 242"/>
                <a:gd name="T29" fmla="*/ 25 h 279"/>
                <a:gd name="T30" fmla="*/ 108 w 242"/>
                <a:gd name="T31" fmla="*/ 25 h 279"/>
                <a:gd name="T32" fmla="*/ 115 w 242"/>
                <a:gd name="T33" fmla="*/ 50 h 279"/>
                <a:gd name="T34" fmla="*/ 121 w 242"/>
                <a:gd name="T35" fmla="*/ 70 h 279"/>
                <a:gd name="T36" fmla="*/ 108 w 242"/>
                <a:gd name="T37" fmla="*/ 82 h 279"/>
                <a:gd name="T38" fmla="*/ 107 w 242"/>
                <a:gd name="T39" fmla="*/ 107 h 279"/>
                <a:gd name="T40" fmla="*/ 87 w 242"/>
                <a:gd name="T41" fmla="*/ 124 h 27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2"/>
                <a:gd name="T64" fmla="*/ 0 h 279"/>
                <a:gd name="T65" fmla="*/ 242 w 242"/>
                <a:gd name="T66" fmla="*/ 279 h 27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2" h="279">
                  <a:moveTo>
                    <a:pt x="173" y="248"/>
                  </a:moveTo>
                  <a:lnTo>
                    <a:pt x="140" y="250"/>
                  </a:lnTo>
                  <a:lnTo>
                    <a:pt x="116" y="279"/>
                  </a:lnTo>
                  <a:lnTo>
                    <a:pt x="41" y="273"/>
                  </a:lnTo>
                  <a:lnTo>
                    <a:pt x="2" y="250"/>
                  </a:lnTo>
                  <a:lnTo>
                    <a:pt x="0" y="179"/>
                  </a:lnTo>
                  <a:lnTo>
                    <a:pt x="21" y="159"/>
                  </a:lnTo>
                  <a:lnTo>
                    <a:pt x="41" y="118"/>
                  </a:lnTo>
                  <a:lnTo>
                    <a:pt x="17" y="106"/>
                  </a:lnTo>
                  <a:lnTo>
                    <a:pt x="25" y="86"/>
                  </a:lnTo>
                  <a:lnTo>
                    <a:pt x="53" y="80"/>
                  </a:lnTo>
                  <a:lnTo>
                    <a:pt x="82" y="39"/>
                  </a:lnTo>
                  <a:lnTo>
                    <a:pt x="106" y="12"/>
                  </a:lnTo>
                  <a:lnTo>
                    <a:pt x="132" y="0"/>
                  </a:lnTo>
                  <a:lnTo>
                    <a:pt x="175" y="49"/>
                  </a:lnTo>
                  <a:lnTo>
                    <a:pt x="216" y="49"/>
                  </a:lnTo>
                  <a:lnTo>
                    <a:pt x="230" y="100"/>
                  </a:lnTo>
                  <a:lnTo>
                    <a:pt x="242" y="139"/>
                  </a:lnTo>
                  <a:lnTo>
                    <a:pt x="216" y="163"/>
                  </a:lnTo>
                  <a:lnTo>
                    <a:pt x="214" y="214"/>
                  </a:lnTo>
                  <a:lnTo>
                    <a:pt x="173" y="2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91" name="Freeform 39"/>
            <p:cNvSpPr>
              <a:spLocks/>
            </p:cNvSpPr>
            <p:nvPr/>
          </p:nvSpPr>
          <p:spPr bwMode="gray">
            <a:xfrm>
              <a:off x="3440" y="1985"/>
              <a:ext cx="121" cy="140"/>
            </a:xfrm>
            <a:custGeom>
              <a:avLst/>
              <a:gdLst>
                <a:gd name="T0" fmla="*/ 87 w 242"/>
                <a:gd name="T1" fmla="*/ 124 h 279"/>
                <a:gd name="T2" fmla="*/ 70 w 242"/>
                <a:gd name="T3" fmla="*/ 125 h 279"/>
                <a:gd name="T4" fmla="*/ 58 w 242"/>
                <a:gd name="T5" fmla="*/ 140 h 279"/>
                <a:gd name="T6" fmla="*/ 21 w 242"/>
                <a:gd name="T7" fmla="*/ 137 h 279"/>
                <a:gd name="T8" fmla="*/ 1 w 242"/>
                <a:gd name="T9" fmla="*/ 125 h 279"/>
                <a:gd name="T10" fmla="*/ 0 w 242"/>
                <a:gd name="T11" fmla="*/ 90 h 279"/>
                <a:gd name="T12" fmla="*/ 11 w 242"/>
                <a:gd name="T13" fmla="*/ 80 h 279"/>
                <a:gd name="T14" fmla="*/ 21 w 242"/>
                <a:gd name="T15" fmla="*/ 59 h 279"/>
                <a:gd name="T16" fmla="*/ 9 w 242"/>
                <a:gd name="T17" fmla="*/ 53 h 279"/>
                <a:gd name="T18" fmla="*/ 13 w 242"/>
                <a:gd name="T19" fmla="*/ 43 h 279"/>
                <a:gd name="T20" fmla="*/ 27 w 242"/>
                <a:gd name="T21" fmla="*/ 40 h 279"/>
                <a:gd name="T22" fmla="*/ 41 w 242"/>
                <a:gd name="T23" fmla="*/ 20 h 279"/>
                <a:gd name="T24" fmla="*/ 53 w 242"/>
                <a:gd name="T25" fmla="*/ 6 h 279"/>
                <a:gd name="T26" fmla="*/ 66 w 242"/>
                <a:gd name="T27" fmla="*/ 0 h 279"/>
                <a:gd name="T28" fmla="*/ 88 w 242"/>
                <a:gd name="T29" fmla="*/ 25 h 279"/>
                <a:gd name="T30" fmla="*/ 108 w 242"/>
                <a:gd name="T31" fmla="*/ 25 h 279"/>
                <a:gd name="T32" fmla="*/ 115 w 242"/>
                <a:gd name="T33" fmla="*/ 50 h 279"/>
                <a:gd name="T34" fmla="*/ 121 w 242"/>
                <a:gd name="T35" fmla="*/ 70 h 279"/>
                <a:gd name="T36" fmla="*/ 108 w 242"/>
                <a:gd name="T37" fmla="*/ 82 h 279"/>
                <a:gd name="T38" fmla="*/ 107 w 242"/>
                <a:gd name="T39" fmla="*/ 107 h 279"/>
                <a:gd name="T40" fmla="*/ 87 w 242"/>
                <a:gd name="T41" fmla="*/ 124 h 27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2"/>
                <a:gd name="T64" fmla="*/ 0 h 279"/>
                <a:gd name="T65" fmla="*/ 242 w 242"/>
                <a:gd name="T66" fmla="*/ 279 h 27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2" h="279">
                  <a:moveTo>
                    <a:pt x="173" y="248"/>
                  </a:moveTo>
                  <a:lnTo>
                    <a:pt x="140" y="250"/>
                  </a:lnTo>
                  <a:lnTo>
                    <a:pt x="116" y="279"/>
                  </a:lnTo>
                  <a:lnTo>
                    <a:pt x="41" y="273"/>
                  </a:lnTo>
                  <a:lnTo>
                    <a:pt x="2" y="250"/>
                  </a:lnTo>
                  <a:lnTo>
                    <a:pt x="0" y="179"/>
                  </a:lnTo>
                  <a:lnTo>
                    <a:pt x="21" y="159"/>
                  </a:lnTo>
                  <a:lnTo>
                    <a:pt x="41" y="118"/>
                  </a:lnTo>
                  <a:lnTo>
                    <a:pt x="17" y="106"/>
                  </a:lnTo>
                  <a:lnTo>
                    <a:pt x="25" y="86"/>
                  </a:lnTo>
                  <a:lnTo>
                    <a:pt x="53" y="80"/>
                  </a:lnTo>
                  <a:lnTo>
                    <a:pt x="82" y="39"/>
                  </a:lnTo>
                  <a:lnTo>
                    <a:pt x="106" y="12"/>
                  </a:lnTo>
                  <a:lnTo>
                    <a:pt x="132" y="0"/>
                  </a:lnTo>
                  <a:lnTo>
                    <a:pt x="175" y="49"/>
                  </a:lnTo>
                  <a:lnTo>
                    <a:pt x="216" y="49"/>
                  </a:lnTo>
                  <a:lnTo>
                    <a:pt x="230" y="100"/>
                  </a:lnTo>
                  <a:lnTo>
                    <a:pt x="242" y="139"/>
                  </a:lnTo>
                  <a:lnTo>
                    <a:pt x="216" y="163"/>
                  </a:lnTo>
                  <a:lnTo>
                    <a:pt x="214" y="214"/>
                  </a:lnTo>
                  <a:lnTo>
                    <a:pt x="173" y="248"/>
                  </a:lnTo>
                </a:path>
              </a:pathLst>
            </a:custGeom>
            <a:solidFill>
              <a:srgbClr val="00000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92" name="Freeform 40"/>
            <p:cNvSpPr>
              <a:spLocks/>
            </p:cNvSpPr>
            <p:nvPr/>
          </p:nvSpPr>
          <p:spPr bwMode="gray">
            <a:xfrm>
              <a:off x="3527" y="2070"/>
              <a:ext cx="86" cy="115"/>
            </a:xfrm>
            <a:custGeom>
              <a:avLst/>
              <a:gdLst>
                <a:gd name="T0" fmla="*/ 4 w 171"/>
                <a:gd name="T1" fmla="*/ 72 h 230"/>
                <a:gd name="T2" fmla="*/ 2 w 171"/>
                <a:gd name="T3" fmla="*/ 93 h 230"/>
                <a:gd name="T4" fmla="*/ 16 w 171"/>
                <a:gd name="T5" fmla="*/ 112 h 230"/>
                <a:gd name="T6" fmla="*/ 48 w 171"/>
                <a:gd name="T7" fmla="*/ 115 h 230"/>
                <a:gd name="T8" fmla="*/ 74 w 171"/>
                <a:gd name="T9" fmla="*/ 108 h 230"/>
                <a:gd name="T10" fmla="*/ 76 w 171"/>
                <a:gd name="T11" fmla="*/ 77 h 230"/>
                <a:gd name="T12" fmla="*/ 86 w 171"/>
                <a:gd name="T13" fmla="*/ 54 h 230"/>
                <a:gd name="T14" fmla="*/ 82 w 171"/>
                <a:gd name="T15" fmla="*/ 40 h 230"/>
                <a:gd name="T16" fmla="*/ 69 w 171"/>
                <a:gd name="T17" fmla="*/ 29 h 230"/>
                <a:gd name="T18" fmla="*/ 49 w 171"/>
                <a:gd name="T19" fmla="*/ 18 h 230"/>
                <a:gd name="T20" fmla="*/ 49 w 171"/>
                <a:gd name="T21" fmla="*/ 2 h 230"/>
                <a:gd name="T22" fmla="*/ 23 w 171"/>
                <a:gd name="T23" fmla="*/ 0 h 230"/>
                <a:gd name="T24" fmla="*/ 21 w 171"/>
                <a:gd name="T25" fmla="*/ 23 h 230"/>
                <a:gd name="T26" fmla="*/ 0 w 171"/>
                <a:gd name="T27" fmla="*/ 40 h 230"/>
                <a:gd name="T28" fmla="*/ 4 w 171"/>
                <a:gd name="T29" fmla="*/ 72 h 23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71"/>
                <a:gd name="T46" fmla="*/ 0 h 230"/>
                <a:gd name="T47" fmla="*/ 171 w 171"/>
                <a:gd name="T48" fmla="*/ 230 h 23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71" h="230">
                  <a:moveTo>
                    <a:pt x="8" y="144"/>
                  </a:moveTo>
                  <a:lnTo>
                    <a:pt x="4" y="185"/>
                  </a:lnTo>
                  <a:lnTo>
                    <a:pt x="31" y="224"/>
                  </a:lnTo>
                  <a:lnTo>
                    <a:pt x="96" y="230"/>
                  </a:lnTo>
                  <a:lnTo>
                    <a:pt x="148" y="215"/>
                  </a:lnTo>
                  <a:lnTo>
                    <a:pt x="152" y="154"/>
                  </a:lnTo>
                  <a:lnTo>
                    <a:pt x="171" y="108"/>
                  </a:lnTo>
                  <a:lnTo>
                    <a:pt x="163" y="79"/>
                  </a:lnTo>
                  <a:lnTo>
                    <a:pt x="138" y="59"/>
                  </a:lnTo>
                  <a:lnTo>
                    <a:pt x="98" y="35"/>
                  </a:lnTo>
                  <a:lnTo>
                    <a:pt x="98" y="4"/>
                  </a:lnTo>
                  <a:lnTo>
                    <a:pt x="45" y="0"/>
                  </a:lnTo>
                  <a:lnTo>
                    <a:pt x="41" y="45"/>
                  </a:lnTo>
                  <a:lnTo>
                    <a:pt x="0" y="79"/>
                  </a:lnTo>
                  <a:lnTo>
                    <a:pt x="8" y="14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93" name="Freeform 41"/>
            <p:cNvSpPr>
              <a:spLocks/>
            </p:cNvSpPr>
            <p:nvPr/>
          </p:nvSpPr>
          <p:spPr bwMode="gray">
            <a:xfrm>
              <a:off x="3527" y="2070"/>
              <a:ext cx="86" cy="115"/>
            </a:xfrm>
            <a:custGeom>
              <a:avLst/>
              <a:gdLst>
                <a:gd name="T0" fmla="*/ 4 w 171"/>
                <a:gd name="T1" fmla="*/ 72 h 230"/>
                <a:gd name="T2" fmla="*/ 2 w 171"/>
                <a:gd name="T3" fmla="*/ 93 h 230"/>
                <a:gd name="T4" fmla="*/ 16 w 171"/>
                <a:gd name="T5" fmla="*/ 112 h 230"/>
                <a:gd name="T6" fmla="*/ 48 w 171"/>
                <a:gd name="T7" fmla="*/ 115 h 230"/>
                <a:gd name="T8" fmla="*/ 74 w 171"/>
                <a:gd name="T9" fmla="*/ 108 h 230"/>
                <a:gd name="T10" fmla="*/ 76 w 171"/>
                <a:gd name="T11" fmla="*/ 77 h 230"/>
                <a:gd name="T12" fmla="*/ 86 w 171"/>
                <a:gd name="T13" fmla="*/ 54 h 230"/>
                <a:gd name="T14" fmla="*/ 82 w 171"/>
                <a:gd name="T15" fmla="*/ 40 h 230"/>
                <a:gd name="T16" fmla="*/ 69 w 171"/>
                <a:gd name="T17" fmla="*/ 29 h 230"/>
                <a:gd name="T18" fmla="*/ 49 w 171"/>
                <a:gd name="T19" fmla="*/ 18 h 230"/>
                <a:gd name="T20" fmla="*/ 49 w 171"/>
                <a:gd name="T21" fmla="*/ 2 h 230"/>
                <a:gd name="T22" fmla="*/ 23 w 171"/>
                <a:gd name="T23" fmla="*/ 0 h 230"/>
                <a:gd name="T24" fmla="*/ 21 w 171"/>
                <a:gd name="T25" fmla="*/ 23 h 230"/>
                <a:gd name="T26" fmla="*/ 0 w 171"/>
                <a:gd name="T27" fmla="*/ 40 h 230"/>
                <a:gd name="T28" fmla="*/ 4 w 171"/>
                <a:gd name="T29" fmla="*/ 72 h 23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71"/>
                <a:gd name="T46" fmla="*/ 0 h 230"/>
                <a:gd name="T47" fmla="*/ 171 w 171"/>
                <a:gd name="T48" fmla="*/ 230 h 23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71" h="230">
                  <a:moveTo>
                    <a:pt x="8" y="144"/>
                  </a:moveTo>
                  <a:lnTo>
                    <a:pt x="4" y="185"/>
                  </a:lnTo>
                  <a:lnTo>
                    <a:pt x="31" y="224"/>
                  </a:lnTo>
                  <a:lnTo>
                    <a:pt x="96" y="230"/>
                  </a:lnTo>
                  <a:lnTo>
                    <a:pt x="148" y="215"/>
                  </a:lnTo>
                  <a:lnTo>
                    <a:pt x="152" y="154"/>
                  </a:lnTo>
                  <a:lnTo>
                    <a:pt x="171" y="108"/>
                  </a:lnTo>
                  <a:lnTo>
                    <a:pt x="163" y="79"/>
                  </a:lnTo>
                  <a:lnTo>
                    <a:pt x="138" y="59"/>
                  </a:lnTo>
                  <a:lnTo>
                    <a:pt x="98" y="35"/>
                  </a:lnTo>
                  <a:lnTo>
                    <a:pt x="98" y="4"/>
                  </a:lnTo>
                  <a:lnTo>
                    <a:pt x="45" y="0"/>
                  </a:lnTo>
                  <a:lnTo>
                    <a:pt x="41" y="45"/>
                  </a:lnTo>
                  <a:lnTo>
                    <a:pt x="0" y="79"/>
                  </a:lnTo>
                  <a:lnTo>
                    <a:pt x="8" y="144"/>
                  </a:lnTo>
                </a:path>
              </a:pathLst>
            </a:custGeom>
            <a:solidFill>
              <a:srgbClr val="00000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94" name="Freeform 42"/>
            <p:cNvSpPr>
              <a:spLocks/>
            </p:cNvSpPr>
            <p:nvPr/>
          </p:nvSpPr>
          <p:spPr bwMode="gray">
            <a:xfrm>
              <a:off x="3643" y="1699"/>
              <a:ext cx="430" cy="429"/>
            </a:xfrm>
            <a:custGeom>
              <a:avLst/>
              <a:gdLst>
                <a:gd name="T0" fmla="*/ 363 w 860"/>
                <a:gd name="T1" fmla="*/ 290 h 858"/>
                <a:gd name="T2" fmla="*/ 357 w 860"/>
                <a:gd name="T3" fmla="*/ 297 h 858"/>
                <a:gd name="T4" fmla="*/ 348 w 860"/>
                <a:gd name="T5" fmla="*/ 304 h 858"/>
                <a:gd name="T6" fmla="*/ 332 w 860"/>
                <a:gd name="T7" fmla="*/ 307 h 858"/>
                <a:gd name="T8" fmla="*/ 311 w 860"/>
                <a:gd name="T9" fmla="*/ 313 h 858"/>
                <a:gd name="T10" fmla="*/ 297 w 860"/>
                <a:gd name="T11" fmla="*/ 326 h 858"/>
                <a:gd name="T12" fmla="*/ 280 w 860"/>
                <a:gd name="T13" fmla="*/ 340 h 858"/>
                <a:gd name="T14" fmla="*/ 265 w 860"/>
                <a:gd name="T15" fmla="*/ 352 h 858"/>
                <a:gd name="T16" fmla="*/ 257 w 860"/>
                <a:gd name="T17" fmla="*/ 359 h 858"/>
                <a:gd name="T18" fmla="*/ 246 w 860"/>
                <a:gd name="T19" fmla="*/ 372 h 858"/>
                <a:gd name="T20" fmla="*/ 237 w 860"/>
                <a:gd name="T21" fmla="*/ 387 h 858"/>
                <a:gd name="T22" fmla="*/ 225 w 860"/>
                <a:gd name="T23" fmla="*/ 401 h 858"/>
                <a:gd name="T24" fmla="*/ 214 w 860"/>
                <a:gd name="T25" fmla="*/ 408 h 858"/>
                <a:gd name="T26" fmla="*/ 205 w 860"/>
                <a:gd name="T27" fmla="*/ 416 h 858"/>
                <a:gd name="T28" fmla="*/ 190 w 860"/>
                <a:gd name="T29" fmla="*/ 425 h 858"/>
                <a:gd name="T30" fmla="*/ 178 w 860"/>
                <a:gd name="T31" fmla="*/ 429 h 858"/>
                <a:gd name="T32" fmla="*/ 175 w 860"/>
                <a:gd name="T33" fmla="*/ 419 h 858"/>
                <a:gd name="T34" fmla="*/ 183 w 860"/>
                <a:gd name="T35" fmla="*/ 408 h 858"/>
                <a:gd name="T36" fmla="*/ 196 w 860"/>
                <a:gd name="T37" fmla="*/ 395 h 858"/>
                <a:gd name="T38" fmla="*/ 205 w 860"/>
                <a:gd name="T39" fmla="*/ 382 h 858"/>
                <a:gd name="T40" fmla="*/ 202 w 860"/>
                <a:gd name="T41" fmla="*/ 374 h 858"/>
                <a:gd name="T42" fmla="*/ 190 w 860"/>
                <a:gd name="T43" fmla="*/ 367 h 858"/>
                <a:gd name="T44" fmla="*/ 182 w 860"/>
                <a:gd name="T45" fmla="*/ 358 h 858"/>
                <a:gd name="T46" fmla="*/ 186 w 860"/>
                <a:gd name="T47" fmla="*/ 340 h 858"/>
                <a:gd name="T48" fmla="*/ 200 w 860"/>
                <a:gd name="T49" fmla="*/ 318 h 858"/>
                <a:gd name="T50" fmla="*/ 213 w 860"/>
                <a:gd name="T51" fmla="*/ 296 h 858"/>
                <a:gd name="T52" fmla="*/ 220 w 860"/>
                <a:gd name="T53" fmla="*/ 280 h 858"/>
                <a:gd name="T54" fmla="*/ 219 w 860"/>
                <a:gd name="T55" fmla="*/ 269 h 858"/>
                <a:gd name="T56" fmla="*/ 209 w 860"/>
                <a:gd name="T57" fmla="*/ 257 h 858"/>
                <a:gd name="T58" fmla="*/ 197 w 860"/>
                <a:gd name="T59" fmla="*/ 247 h 858"/>
                <a:gd name="T60" fmla="*/ 187 w 860"/>
                <a:gd name="T61" fmla="*/ 245 h 858"/>
                <a:gd name="T62" fmla="*/ 173 w 860"/>
                <a:gd name="T63" fmla="*/ 247 h 858"/>
                <a:gd name="T64" fmla="*/ 156 w 860"/>
                <a:gd name="T65" fmla="*/ 246 h 858"/>
                <a:gd name="T66" fmla="*/ 147 w 860"/>
                <a:gd name="T67" fmla="*/ 249 h 858"/>
                <a:gd name="T68" fmla="*/ 140 w 860"/>
                <a:gd name="T69" fmla="*/ 267 h 858"/>
                <a:gd name="T70" fmla="*/ 132 w 860"/>
                <a:gd name="T71" fmla="*/ 289 h 858"/>
                <a:gd name="T72" fmla="*/ 121 w 860"/>
                <a:gd name="T73" fmla="*/ 304 h 858"/>
                <a:gd name="T74" fmla="*/ 106 w 860"/>
                <a:gd name="T75" fmla="*/ 325 h 858"/>
                <a:gd name="T76" fmla="*/ 92 w 860"/>
                <a:gd name="T77" fmla="*/ 337 h 858"/>
                <a:gd name="T78" fmla="*/ 81 w 860"/>
                <a:gd name="T79" fmla="*/ 344 h 858"/>
                <a:gd name="T80" fmla="*/ 67 w 860"/>
                <a:gd name="T81" fmla="*/ 334 h 858"/>
                <a:gd name="T82" fmla="*/ 27 w 860"/>
                <a:gd name="T83" fmla="*/ 294 h 858"/>
                <a:gd name="T84" fmla="*/ 10 w 860"/>
                <a:gd name="T85" fmla="*/ 255 h 858"/>
                <a:gd name="T86" fmla="*/ 15 w 860"/>
                <a:gd name="T87" fmla="*/ 201 h 858"/>
                <a:gd name="T88" fmla="*/ 5 w 860"/>
                <a:gd name="T89" fmla="*/ 158 h 858"/>
                <a:gd name="T90" fmla="*/ 41 w 860"/>
                <a:gd name="T91" fmla="*/ 159 h 858"/>
                <a:gd name="T92" fmla="*/ 85 w 860"/>
                <a:gd name="T93" fmla="*/ 156 h 858"/>
                <a:gd name="T94" fmla="*/ 137 w 860"/>
                <a:gd name="T95" fmla="*/ 105 h 858"/>
                <a:gd name="T96" fmla="*/ 188 w 860"/>
                <a:gd name="T97" fmla="*/ 87 h 858"/>
                <a:gd name="T98" fmla="*/ 215 w 860"/>
                <a:gd name="T99" fmla="*/ 73 h 858"/>
                <a:gd name="T100" fmla="*/ 262 w 860"/>
                <a:gd name="T101" fmla="*/ 24 h 858"/>
                <a:gd name="T102" fmla="*/ 298 w 860"/>
                <a:gd name="T103" fmla="*/ 11 h 858"/>
                <a:gd name="T104" fmla="*/ 363 w 860"/>
                <a:gd name="T105" fmla="*/ 60 h 858"/>
                <a:gd name="T106" fmla="*/ 387 w 860"/>
                <a:gd name="T107" fmla="*/ 120 h 858"/>
                <a:gd name="T108" fmla="*/ 430 w 860"/>
                <a:gd name="T109" fmla="*/ 201 h 858"/>
                <a:gd name="T110" fmla="*/ 366 w 860"/>
                <a:gd name="T111" fmla="*/ 267 h 85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0"/>
                <a:gd name="T169" fmla="*/ 0 h 858"/>
                <a:gd name="T170" fmla="*/ 860 w 860"/>
                <a:gd name="T171" fmla="*/ 858 h 85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0" h="858">
                  <a:moveTo>
                    <a:pt x="725" y="575"/>
                  </a:moveTo>
                  <a:lnTo>
                    <a:pt x="725" y="579"/>
                  </a:lnTo>
                  <a:lnTo>
                    <a:pt x="719" y="585"/>
                  </a:lnTo>
                  <a:lnTo>
                    <a:pt x="713" y="594"/>
                  </a:lnTo>
                  <a:lnTo>
                    <a:pt x="705" y="604"/>
                  </a:lnTo>
                  <a:lnTo>
                    <a:pt x="695" y="608"/>
                  </a:lnTo>
                  <a:lnTo>
                    <a:pt x="681" y="610"/>
                  </a:lnTo>
                  <a:lnTo>
                    <a:pt x="664" y="614"/>
                  </a:lnTo>
                  <a:lnTo>
                    <a:pt x="642" y="618"/>
                  </a:lnTo>
                  <a:lnTo>
                    <a:pt x="622" y="626"/>
                  </a:lnTo>
                  <a:lnTo>
                    <a:pt x="607" y="638"/>
                  </a:lnTo>
                  <a:lnTo>
                    <a:pt x="593" y="651"/>
                  </a:lnTo>
                  <a:lnTo>
                    <a:pt x="577" y="665"/>
                  </a:lnTo>
                  <a:lnTo>
                    <a:pt x="559" y="679"/>
                  </a:lnTo>
                  <a:lnTo>
                    <a:pt x="544" y="693"/>
                  </a:lnTo>
                  <a:lnTo>
                    <a:pt x="530" y="703"/>
                  </a:lnTo>
                  <a:lnTo>
                    <a:pt x="522" y="711"/>
                  </a:lnTo>
                  <a:lnTo>
                    <a:pt x="514" y="718"/>
                  </a:lnTo>
                  <a:lnTo>
                    <a:pt x="502" y="730"/>
                  </a:lnTo>
                  <a:lnTo>
                    <a:pt x="492" y="744"/>
                  </a:lnTo>
                  <a:lnTo>
                    <a:pt x="481" y="760"/>
                  </a:lnTo>
                  <a:lnTo>
                    <a:pt x="475" y="774"/>
                  </a:lnTo>
                  <a:lnTo>
                    <a:pt x="465" y="789"/>
                  </a:lnTo>
                  <a:lnTo>
                    <a:pt x="451" y="801"/>
                  </a:lnTo>
                  <a:lnTo>
                    <a:pt x="437" y="809"/>
                  </a:lnTo>
                  <a:lnTo>
                    <a:pt x="427" y="815"/>
                  </a:lnTo>
                  <a:lnTo>
                    <a:pt x="422" y="823"/>
                  </a:lnTo>
                  <a:lnTo>
                    <a:pt x="410" y="831"/>
                  </a:lnTo>
                  <a:lnTo>
                    <a:pt x="394" y="840"/>
                  </a:lnTo>
                  <a:lnTo>
                    <a:pt x="380" y="850"/>
                  </a:lnTo>
                  <a:lnTo>
                    <a:pt x="364" y="856"/>
                  </a:lnTo>
                  <a:lnTo>
                    <a:pt x="355" y="858"/>
                  </a:lnTo>
                  <a:lnTo>
                    <a:pt x="349" y="854"/>
                  </a:lnTo>
                  <a:lnTo>
                    <a:pt x="349" y="838"/>
                  </a:lnTo>
                  <a:lnTo>
                    <a:pt x="355" y="827"/>
                  </a:lnTo>
                  <a:lnTo>
                    <a:pt x="366" y="815"/>
                  </a:lnTo>
                  <a:lnTo>
                    <a:pt x="380" y="801"/>
                  </a:lnTo>
                  <a:lnTo>
                    <a:pt x="392" y="789"/>
                  </a:lnTo>
                  <a:lnTo>
                    <a:pt x="404" y="775"/>
                  </a:lnTo>
                  <a:lnTo>
                    <a:pt x="410" y="764"/>
                  </a:lnTo>
                  <a:lnTo>
                    <a:pt x="410" y="754"/>
                  </a:lnTo>
                  <a:lnTo>
                    <a:pt x="404" y="748"/>
                  </a:lnTo>
                  <a:lnTo>
                    <a:pt x="392" y="742"/>
                  </a:lnTo>
                  <a:lnTo>
                    <a:pt x="380" y="734"/>
                  </a:lnTo>
                  <a:lnTo>
                    <a:pt x="370" y="726"/>
                  </a:lnTo>
                  <a:lnTo>
                    <a:pt x="364" y="716"/>
                  </a:lnTo>
                  <a:lnTo>
                    <a:pt x="364" y="699"/>
                  </a:lnTo>
                  <a:lnTo>
                    <a:pt x="372" y="679"/>
                  </a:lnTo>
                  <a:lnTo>
                    <a:pt x="382" y="661"/>
                  </a:lnTo>
                  <a:lnTo>
                    <a:pt x="400" y="636"/>
                  </a:lnTo>
                  <a:lnTo>
                    <a:pt x="418" y="608"/>
                  </a:lnTo>
                  <a:lnTo>
                    <a:pt x="425" y="592"/>
                  </a:lnTo>
                  <a:lnTo>
                    <a:pt x="433" y="575"/>
                  </a:lnTo>
                  <a:lnTo>
                    <a:pt x="441" y="559"/>
                  </a:lnTo>
                  <a:lnTo>
                    <a:pt x="443" y="547"/>
                  </a:lnTo>
                  <a:lnTo>
                    <a:pt x="439" y="537"/>
                  </a:lnTo>
                  <a:lnTo>
                    <a:pt x="429" y="526"/>
                  </a:lnTo>
                  <a:lnTo>
                    <a:pt x="418" y="514"/>
                  </a:lnTo>
                  <a:lnTo>
                    <a:pt x="404" y="502"/>
                  </a:lnTo>
                  <a:lnTo>
                    <a:pt x="394" y="494"/>
                  </a:lnTo>
                  <a:lnTo>
                    <a:pt x="384" y="490"/>
                  </a:lnTo>
                  <a:lnTo>
                    <a:pt x="374" y="490"/>
                  </a:lnTo>
                  <a:lnTo>
                    <a:pt x="362" y="492"/>
                  </a:lnTo>
                  <a:lnTo>
                    <a:pt x="345" y="494"/>
                  </a:lnTo>
                  <a:lnTo>
                    <a:pt x="325" y="494"/>
                  </a:lnTo>
                  <a:lnTo>
                    <a:pt x="311" y="492"/>
                  </a:lnTo>
                  <a:lnTo>
                    <a:pt x="301" y="492"/>
                  </a:lnTo>
                  <a:lnTo>
                    <a:pt x="294" y="498"/>
                  </a:lnTo>
                  <a:lnTo>
                    <a:pt x="286" y="512"/>
                  </a:lnTo>
                  <a:lnTo>
                    <a:pt x="280" y="533"/>
                  </a:lnTo>
                  <a:lnTo>
                    <a:pt x="272" y="557"/>
                  </a:lnTo>
                  <a:lnTo>
                    <a:pt x="264" y="577"/>
                  </a:lnTo>
                  <a:lnTo>
                    <a:pt x="254" y="592"/>
                  </a:lnTo>
                  <a:lnTo>
                    <a:pt x="242" y="608"/>
                  </a:lnTo>
                  <a:lnTo>
                    <a:pt x="227" y="630"/>
                  </a:lnTo>
                  <a:lnTo>
                    <a:pt x="211" y="650"/>
                  </a:lnTo>
                  <a:lnTo>
                    <a:pt x="197" y="663"/>
                  </a:lnTo>
                  <a:lnTo>
                    <a:pt x="183" y="673"/>
                  </a:lnTo>
                  <a:lnTo>
                    <a:pt x="172" y="681"/>
                  </a:lnTo>
                  <a:lnTo>
                    <a:pt x="162" y="687"/>
                  </a:lnTo>
                  <a:lnTo>
                    <a:pt x="158" y="691"/>
                  </a:lnTo>
                  <a:lnTo>
                    <a:pt x="134" y="667"/>
                  </a:lnTo>
                  <a:lnTo>
                    <a:pt x="103" y="620"/>
                  </a:lnTo>
                  <a:lnTo>
                    <a:pt x="55" y="587"/>
                  </a:lnTo>
                  <a:lnTo>
                    <a:pt x="0" y="569"/>
                  </a:lnTo>
                  <a:lnTo>
                    <a:pt x="20" y="510"/>
                  </a:lnTo>
                  <a:lnTo>
                    <a:pt x="53" y="457"/>
                  </a:lnTo>
                  <a:lnTo>
                    <a:pt x="30" y="402"/>
                  </a:lnTo>
                  <a:lnTo>
                    <a:pt x="30" y="337"/>
                  </a:lnTo>
                  <a:lnTo>
                    <a:pt x="10" y="315"/>
                  </a:lnTo>
                  <a:lnTo>
                    <a:pt x="40" y="285"/>
                  </a:lnTo>
                  <a:lnTo>
                    <a:pt x="81" y="317"/>
                  </a:lnTo>
                  <a:lnTo>
                    <a:pt x="126" y="382"/>
                  </a:lnTo>
                  <a:lnTo>
                    <a:pt x="170" y="311"/>
                  </a:lnTo>
                  <a:lnTo>
                    <a:pt x="215" y="274"/>
                  </a:lnTo>
                  <a:lnTo>
                    <a:pt x="274" y="209"/>
                  </a:lnTo>
                  <a:lnTo>
                    <a:pt x="349" y="189"/>
                  </a:lnTo>
                  <a:lnTo>
                    <a:pt x="376" y="173"/>
                  </a:lnTo>
                  <a:lnTo>
                    <a:pt x="380" y="134"/>
                  </a:lnTo>
                  <a:lnTo>
                    <a:pt x="431" y="146"/>
                  </a:lnTo>
                  <a:lnTo>
                    <a:pt x="475" y="108"/>
                  </a:lnTo>
                  <a:lnTo>
                    <a:pt x="524" y="47"/>
                  </a:lnTo>
                  <a:lnTo>
                    <a:pt x="524" y="0"/>
                  </a:lnTo>
                  <a:lnTo>
                    <a:pt x="595" y="22"/>
                  </a:lnTo>
                  <a:lnTo>
                    <a:pt x="679" y="45"/>
                  </a:lnTo>
                  <a:lnTo>
                    <a:pt x="725" y="120"/>
                  </a:lnTo>
                  <a:lnTo>
                    <a:pt x="784" y="187"/>
                  </a:lnTo>
                  <a:lnTo>
                    <a:pt x="774" y="240"/>
                  </a:lnTo>
                  <a:lnTo>
                    <a:pt x="860" y="317"/>
                  </a:lnTo>
                  <a:lnTo>
                    <a:pt x="860" y="402"/>
                  </a:lnTo>
                  <a:lnTo>
                    <a:pt x="815" y="425"/>
                  </a:lnTo>
                  <a:lnTo>
                    <a:pt x="731" y="533"/>
                  </a:lnTo>
                  <a:lnTo>
                    <a:pt x="725" y="57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95" name="Freeform 43"/>
            <p:cNvSpPr>
              <a:spLocks/>
            </p:cNvSpPr>
            <p:nvPr/>
          </p:nvSpPr>
          <p:spPr bwMode="gray">
            <a:xfrm>
              <a:off x="3643" y="1699"/>
              <a:ext cx="430" cy="429"/>
            </a:xfrm>
            <a:custGeom>
              <a:avLst/>
              <a:gdLst>
                <a:gd name="T0" fmla="*/ 363 w 860"/>
                <a:gd name="T1" fmla="*/ 290 h 858"/>
                <a:gd name="T2" fmla="*/ 357 w 860"/>
                <a:gd name="T3" fmla="*/ 297 h 858"/>
                <a:gd name="T4" fmla="*/ 348 w 860"/>
                <a:gd name="T5" fmla="*/ 304 h 858"/>
                <a:gd name="T6" fmla="*/ 332 w 860"/>
                <a:gd name="T7" fmla="*/ 307 h 858"/>
                <a:gd name="T8" fmla="*/ 311 w 860"/>
                <a:gd name="T9" fmla="*/ 313 h 858"/>
                <a:gd name="T10" fmla="*/ 297 w 860"/>
                <a:gd name="T11" fmla="*/ 326 h 858"/>
                <a:gd name="T12" fmla="*/ 280 w 860"/>
                <a:gd name="T13" fmla="*/ 340 h 858"/>
                <a:gd name="T14" fmla="*/ 265 w 860"/>
                <a:gd name="T15" fmla="*/ 352 h 858"/>
                <a:gd name="T16" fmla="*/ 257 w 860"/>
                <a:gd name="T17" fmla="*/ 359 h 858"/>
                <a:gd name="T18" fmla="*/ 246 w 860"/>
                <a:gd name="T19" fmla="*/ 372 h 858"/>
                <a:gd name="T20" fmla="*/ 237 w 860"/>
                <a:gd name="T21" fmla="*/ 387 h 858"/>
                <a:gd name="T22" fmla="*/ 225 w 860"/>
                <a:gd name="T23" fmla="*/ 401 h 858"/>
                <a:gd name="T24" fmla="*/ 214 w 860"/>
                <a:gd name="T25" fmla="*/ 408 h 858"/>
                <a:gd name="T26" fmla="*/ 205 w 860"/>
                <a:gd name="T27" fmla="*/ 416 h 858"/>
                <a:gd name="T28" fmla="*/ 190 w 860"/>
                <a:gd name="T29" fmla="*/ 425 h 858"/>
                <a:gd name="T30" fmla="*/ 178 w 860"/>
                <a:gd name="T31" fmla="*/ 429 h 858"/>
                <a:gd name="T32" fmla="*/ 175 w 860"/>
                <a:gd name="T33" fmla="*/ 419 h 858"/>
                <a:gd name="T34" fmla="*/ 183 w 860"/>
                <a:gd name="T35" fmla="*/ 408 h 858"/>
                <a:gd name="T36" fmla="*/ 196 w 860"/>
                <a:gd name="T37" fmla="*/ 395 h 858"/>
                <a:gd name="T38" fmla="*/ 205 w 860"/>
                <a:gd name="T39" fmla="*/ 382 h 858"/>
                <a:gd name="T40" fmla="*/ 202 w 860"/>
                <a:gd name="T41" fmla="*/ 374 h 858"/>
                <a:gd name="T42" fmla="*/ 190 w 860"/>
                <a:gd name="T43" fmla="*/ 367 h 858"/>
                <a:gd name="T44" fmla="*/ 182 w 860"/>
                <a:gd name="T45" fmla="*/ 358 h 858"/>
                <a:gd name="T46" fmla="*/ 186 w 860"/>
                <a:gd name="T47" fmla="*/ 340 h 858"/>
                <a:gd name="T48" fmla="*/ 200 w 860"/>
                <a:gd name="T49" fmla="*/ 318 h 858"/>
                <a:gd name="T50" fmla="*/ 213 w 860"/>
                <a:gd name="T51" fmla="*/ 296 h 858"/>
                <a:gd name="T52" fmla="*/ 220 w 860"/>
                <a:gd name="T53" fmla="*/ 280 h 858"/>
                <a:gd name="T54" fmla="*/ 219 w 860"/>
                <a:gd name="T55" fmla="*/ 269 h 858"/>
                <a:gd name="T56" fmla="*/ 209 w 860"/>
                <a:gd name="T57" fmla="*/ 257 h 858"/>
                <a:gd name="T58" fmla="*/ 197 w 860"/>
                <a:gd name="T59" fmla="*/ 247 h 858"/>
                <a:gd name="T60" fmla="*/ 187 w 860"/>
                <a:gd name="T61" fmla="*/ 245 h 858"/>
                <a:gd name="T62" fmla="*/ 173 w 860"/>
                <a:gd name="T63" fmla="*/ 247 h 858"/>
                <a:gd name="T64" fmla="*/ 156 w 860"/>
                <a:gd name="T65" fmla="*/ 246 h 858"/>
                <a:gd name="T66" fmla="*/ 147 w 860"/>
                <a:gd name="T67" fmla="*/ 249 h 858"/>
                <a:gd name="T68" fmla="*/ 140 w 860"/>
                <a:gd name="T69" fmla="*/ 267 h 858"/>
                <a:gd name="T70" fmla="*/ 132 w 860"/>
                <a:gd name="T71" fmla="*/ 289 h 858"/>
                <a:gd name="T72" fmla="*/ 121 w 860"/>
                <a:gd name="T73" fmla="*/ 304 h 858"/>
                <a:gd name="T74" fmla="*/ 106 w 860"/>
                <a:gd name="T75" fmla="*/ 325 h 858"/>
                <a:gd name="T76" fmla="*/ 92 w 860"/>
                <a:gd name="T77" fmla="*/ 337 h 858"/>
                <a:gd name="T78" fmla="*/ 81 w 860"/>
                <a:gd name="T79" fmla="*/ 344 h 858"/>
                <a:gd name="T80" fmla="*/ 67 w 860"/>
                <a:gd name="T81" fmla="*/ 334 h 858"/>
                <a:gd name="T82" fmla="*/ 27 w 860"/>
                <a:gd name="T83" fmla="*/ 294 h 858"/>
                <a:gd name="T84" fmla="*/ 10 w 860"/>
                <a:gd name="T85" fmla="*/ 255 h 858"/>
                <a:gd name="T86" fmla="*/ 15 w 860"/>
                <a:gd name="T87" fmla="*/ 201 h 858"/>
                <a:gd name="T88" fmla="*/ 5 w 860"/>
                <a:gd name="T89" fmla="*/ 158 h 858"/>
                <a:gd name="T90" fmla="*/ 41 w 860"/>
                <a:gd name="T91" fmla="*/ 159 h 858"/>
                <a:gd name="T92" fmla="*/ 85 w 860"/>
                <a:gd name="T93" fmla="*/ 156 h 858"/>
                <a:gd name="T94" fmla="*/ 137 w 860"/>
                <a:gd name="T95" fmla="*/ 105 h 858"/>
                <a:gd name="T96" fmla="*/ 188 w 860"/>
                <a:gd name="T97" fmla="*/ 87 h 858"/>
                <a:gd name="T98" fmla="*/ 215 w 860"/>
                <a:gd name="T99" fmla="*/ 73 h 858"/>
                <a:gd name="T100" fmla="*/ 262 w 860"/>
                <a:gd name="T101" fmla="*/ 24 h 858"/>
                <a:gd name="T102" fmla="*/ 298 w 860"/>
                <a:gd name="T103" fmla="*/ 11 h 858"/>
                <a:gd name="T104" fmla="*/ 363 w 860"/>
                <a:gd name="T105" fmla="*/ 60 h 858"/>
                <a:gd name="T106" fmla="*/ 387 w 860"/>
                <a:gd name="T107" fmla="*/ 120 h 858"/>
                <a:gd name="T108" fmla="*/ 430 w 860"/>
                <a:gd name="T109" fmla="*/ 201 h 858"/>
                <a:gd name="T110" fmla="*/ 366 w 860"/>
                <a:gd name="T111" fmla="*/ 267 h 85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0"/>
                <a:gd name="T169" fmla="*/ 0 h 858"/>
                <a:gd name="T170" fmla="*/ 860 w 860"/>
                <a:gd name="T171" fmla="*/ 858 h 85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0" h="858">
                  <a:moveTo>
                    <a:pt x="725" y="575"/>
                  </a:moveTo>
                  <a:lnTo>
                    <a:pt x="725" y="579"/>
                  </a:lnTo>
                  <a:lnTo>
                    <a:pt x="719" y="585"/>
                  </a:lnTo>
                  <a:lnTo>
                    <a:pt x="713" y="594"/>
                  </a:lnTo>
                  <a:lnTo>
                    <a:pt x="705" y="604"/>
                  </a:lnTo>
                  <a:lnTo>
                    <a:pt x="695" y="608"/>
                  </a:lnTo>
                  <a:lnTo>
                    <a:pt x="681" y="610"/>
                  </a:lnTo>
                  <a:lnTo>
                    <a:pt x="664" y="614"/>
                  </a:lnTo>
                  <a:lnTo>
                    <a:pt x="642" y="618"/>
                  </a:lnTo>
                  <a:lnTo>
                    <a:pt x="622" y="626"/>
                  </a:lnTo>
                  <a:lnTo>
                    <a:pt x="607" y="638"/>
                  </a:lnTo>
                  <a:lnTo>
                    <a:pt x="593" y="651"/>
                  </a:lnTo>
                  <a:lnTo>
                    <a:pt x="577" y="665"/>
                  </a:lnTo>
                  <a:lnTo>
                    <a:pt x="559" y="679"/>
                  </a:lnTo>
                  <a:lnTo>
                    <a:pt x="544" y="693"/>
                  </a:lnTo>
                  <a:lnTo>
                    <a:pt x="530" y="703"/>
                  </a:lnTo>
                  <a:lnTo>
                    <a:pt x="522" y="711"/>
                  </a:lnTo>
                  <a:lnTo>
                    <a:pt x="514" y="718"/>
                  </a:lnTo>
                  <a:lnTo>
                    <a:pt x="502" y="730"/>
                  </a:lnTo>
                  <a:lnTo>
                    <a:pt x="492" y="744"/>
                  </a:lnTo>
                  <a:lnTo>
                    <a:pt x="481" y="760"/>
                  </a:lnTo>
                  <a:lnTo>
                    <a:pt x="475" y="774"/>
                  </a:lnTo>
                  <a:lnTo>
                    <a:pt x="465" y="789"/>
                  </a:lnTo>
                  <a:lnTo>
                    <a:pt x="451" y="801"/>
                  </a:lnTo>
                  <a:lnTo>
                    <a:pt x="437" y="809"/>
                  </a:lnTo>
                  <a:lnTo>
                    <a:pt x="427" y="815"/>
                  </a:lnTo>
                  <a:lnTo>
                    <a:pt x="422" y="823"/>
                  </a:lnTo>
                  <a:lnTo>
                    <a:pt x="410" y="831"/>
                  </a:lnTo>
                  <a:lnTo>
                    <a:pt x="394" y="840"/>
                  </a:lnTo>
                  <a:lnTo>
                    <a:pt x="380" y="850"/>
                  </a:lnTo>
                  <a:lnTo>
                    <a:pt x="364" y="856"/>
                  </a:lnTo>
                  <a:lnTo>
                    <a:pt x="355" y="858"/>
                  </a:lnTo>
                  <a:lnTo>
                    <a:pt x="349" y="854"/>
                  </a:lnTo>
                  <a:lnTo>
                    <a:pt x="349" y="838"/>
                  </a:lnTo>
                  <a:lnTo>
                    <a:pt x="355" y="827"/>
                  </a:lnTo>
                  <a:lnTo>
                    <a:pt x="366" y="815"/>
                  </a:lnTo>
                  <a:lnTo>
                    <a:pt x="380" y="801"/>
                  </a:lnTo>
                  <a:lnTo>
                    <a:pt x="392" y="789"/>
                  </a:lnTo>
                  <a:lnTo>
                    <a:pt x="404" y="775"/>
                  </a:lnTo>
                  <a:lnTo>
                    <a:pt x="410" y="764"/>
                  </a:lnTo>
                  <a:lnTo>
                    <a:pt x="410" y="754"/>
                  </a:lnTo>
                  <a:lnTo>
                    <a:pt x="404" y="748"/>
                  </a:lnTo>
                  <a:lnTo>
                    <a:pt x="392" y="742"/>
                  </a:lnTo>
                  <a:lnTo>
                    <a:pt x="380" y="734"/>
                  </a:lnTo>
                  <a:lnTo>
                    <a:pt x="370" y="726"/>
                  </a:lnTo>
                  <a:lnTo>
                    <a:pt x="364" y="716"/>
                  </a:lnTo>
                  <a:lnTo>
                    <a:pt x="364" y="699"/>
                  </a:lnTo>
                  <a:lnTo>
                    <a:pt x="372" y="679"/>
                  </a:lnTo>
                  <a:lnTo>
                    <a:pt x="382" y="661"/>
                  </a:lnTo>
                  <a:lnTo>
                    <a:pt x="400" y="636"/>
                  </a:lnTo>
                  <a:lnTo>
                    <a:pt x="418" y="608"/>
                  </a:lnTo>
                  <a:lnTo>
                    <a:pt x="425" y="592"/>
                  </a:lnTo>
                  <a:lnTo>
                    <a:pt x="433" y="575"/>
                  </a:lnTo>
                  <a:lnTo>
                    <a:pt x="441" y="559"/>
                  </a:lnTo>
                  <a:lnTo>
                    <a:pt x="443" y="547"/>
                  </a:lnTo>
                  <a:lnTo>
                    <a:pt x="439" y="537"/>
                  </a:lnTo>
                  <a:lnTo>
                    <a:pt x="429" y="526"/>
                  </a:lnTo>
                  <a:lnTo>
                    <a:pt x="418" y="514"/>
                  </a:lnTo>
                  <a:lnTo>
                    <a:pt x="404" y="502"/>
                  </a:lnTo>
                  <a:lnTo>
                    <a:pt x="394" y="494"/>
                  </a:lnTo>
                  <a:lnTo>
                    <a:pt x="384" y="490"/>
                  </a:lnTo>
                  <a:lnTo>
                    <a:pt x="374" y="490"/>
                  </a:lnTo>
                  <a:lnTo>
                    <a:pt x="362" y="492"/>
                  </a:lnTo>
                  <a:lnTo>
                    <a:pt x="345" y="494"/>
                  </a:lnTo>
                  <a:lnTo>
                    <a:pt x="325" y="494"/>
                  </a:lnTo>
                  <a:lnTo>
                    <a:pt x="311" y="492"/>
                  </a:lnTo>
                  <a:lnTo>
                    <a:pt x="301" y="492"/>
                  </a:lnTo>
                  <a:lnTo>
                    <a:pt x="294" y="498"/>
                  </a:lnTo>
                  <a:lnTo>
                    <a:pt x="286" y="512"/>
                  </a:lnTo>
                  <a:lnTo>
                    <a:pt x="280" y="533"/>
                  </a:lnTo>
                  <a:lnTo>
                    <a:pt x="272" y="557"/>
                  </a:lnTo>
                  <a:lnTo>
                    <a:pt x="264" y="577"/>
                  </a:lnTo>
                  <a:lnTo>
                    <a:pt x="254" y="592"/>
                  </a:lnTo>
                  <a:lnTo>
                    <a:pt x="242" y="608"/>
                  </a:lnTo>
                  <a:lnTo>
                    <a:pt x="227" y="630"/>
                  </a:lnTo>
                  <a:lnTo>
                    <a:pt x="211" y="650"/>
                  </a:lnTo>
                  <a:lnTo>
                    <a:pt x="197" y="663"/>
                  </a:lnTo>
                  <a:lnTo>
                    <a:pt x="183" y="673"/>
                  </a:lnTo>
                  <a:lnTo>
                    <a:pt x="172" y="681"/>
                  </a:lnTo>
                  <a:lnTo>
                    <a:pt x="162" y="687"/>
                  </a:lnTo>
                  <a:lnTo>
                    <a:pt x="158" y="691"/>
                  </a:lnTo>
                  <a:lnTo>
                    <a:pt x="134" y="667"/>
                  </a:lnTo>
                  <a:lnTo>
                    <a:pt x="103" y="620"/>
                  </a:lnTo>
                  <a:lnTo>
                    <a:pt x="55" y="587"/>
                  </a:lnTo>
                  <a:lnTo>
                    <a:pt x="0" y="569"/>
                  </a:lnTo>
                  <a:lnTo>
                    <a:pt x="20" y="510"/>
                  </a:lnTo>
                  <a:lnTo>
                    <a:pt x="53" y="457"/>
                  </a:lnTo>
                  <a:lnTo>
                    <a:pt x="30" y="402"/>
                  </a:lnTo>
                  <a:lnTo>
                    <a:pt x="30" y="337"/>
                  </a:lnTo>
                  <a:lnTo>
                    <a:pt x="10" y="315"/>
                  </a:lnTo>
                  <a:lnTo>
                    <a:pt x="40" y="285"/>
                  </a:lnTo>
                  <a:lnTo>
                    <a:pt x="81" y="317"/>
                  </a:lnTo>
                  <a:lnTo>
                    <a:pt x="126" y="382"/>
                  </a:lnTo>
                  <a:lnTo>
                    <a:pt x="170" y="311"/>
                  </a:lnTo>
                  <a:lnTo>
                    <a:pt x="215" y="274"/>
                  </a:lnTo>
                  <a:lnTo>
                    <a:pt x="274" y="209"/>
                  </a:lnTo>
                  <a:lnTo>
                    <a:pt x="349" y="189"/>
                  </a:lnTo>
                  <a:lnTo>
                    <a:pt x="376" y="173"/>
                  </a:lnTo>
                  <a:lnTo>
                    <a:pt x="380" y="134"/>
                  </a:lnTo>
                  <a:lnTo>
                    <a:pt x="431" y="146"/>
                  </a:lnTo>
                  <a:lnTo>
                    <a:pt x="475" y="108"/>
                  </a:lnTo>
                  <a:lnTo>
                    <a:pt x="524" y="47"/>
                  </a:lnTo>
                  <a:lnTo>
                    <a:pt x="524" y="0"/>
                  </a:lnTo>
                  <a:lnTo>
                    <a:pt x="595" y="22"/>
                  </a:lnTo>
                  <a:lnTo>
                    <a:pt x="679" y="45"/>
                  </a:lnTo>
                  <a:lnTo>
                    <a:pt x="725" y="120"/>
                  </a:lnTo>
                  <a:lnTo>
                    <a:pt x="784" y="187"/>
                  </a:lnTo>
                  <a:lnTo>
                    <a:pt x="774" y="240"/>
                  </a:lnTo>
                  <a:lnTo>
                    <a:pt x="860" y="317"/>
                  </a:lnTo>
                  <a:lnTo>
                    <a:pt x="860" y="402"/>
                  </a:lnTo>
                  <a:lnTo>
                    <a:pt x="815" y="425"/>
                  </a:lnTo>
                  <a:lnTo>
                    <a:pt x="731" y="533"/>
                  </a:lnTo>
                  <a:lnTo>
                    <a:pt x="725" y="575"/>
                  </a:lnTo>
                </a:path>
              </a:pathLst>
            </a:custGeom>
            <a:solidFill>
              <a:srgbClr val="00000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96" name="Freeform 44"/>
            <p:cNvSpPr>
              <a:spLocks/>
            </p:cNvSpPr>
            <p:nvPr/>
          </p:nvSpPr>
          <p:spPr bwMode="gray">
            <a:xfrm>
              <a:off x="3738" y="1458"/>
              <a:ext cx="630" cy="431"/>
            </a:xfrm>
            <a:custGeom>
              <a:avLst/>
              <a:gdLst>
                <a:gd name="T0" fmla="*/ 629 w 1260"/>
                <a:gd name="T1" fmla="*/ 174 h 862"/>
                <a:gd name="T2" fmla="*/ 617 w 1260"/>
                <a:gd name="T3" fmla="*/ 182 h 862"/>
                <a:gd name="T4" fmla="*/ 598 w 1260"/>
                <a:gd name="T5" fmla="*/ 195 h 862"/>
                <a:gd name="T6" fmla="*/ 585 w 1260"/>
                <a:gd name="T7" fmla="*/ 201 h 862"/>
                <a:gd name="T8" fmla="*/ 573 w 1260"/>
                <a:gd name="T9" fmla="*/ 195 h 862"/>
                <a:gd name="T10" fmla="*/ 557 w 1260"/>
                <a:gd name="T11" fmla="*/ 188 h 862"/>
                <a:gd name="T12" fmla="*/ 553 w 1260"/>
                <a:gd name="T13" fmla="*/ 212 h 862"/>
                <a:gd name="T14" fmla="*/ 548 w 1260"/>
                <a:gd name="T15" fmla="*/ 238 h 862"/>
                <a:gd name="T16" fmla="*/ 530 w 1260"/>
                <a:gd name="T17" fmla="*/ 254 h 862"/>
                <a:gd name="T18" fmla="*/ 526 w 1260"/>
                <a:gd name="T19" fmla="*/ 271 h 862"/>
                <a:gd name="T20" fmla="*/ 508 w 1260"/>
                <a:gd name="T21" fmla="*/ 285 h 862"/>
                <a:gd name="T22" fmla="*/ 482 w 1260"/>
                <a:gd name="T23" fmla="*/ 294 h 862"/>
                <a:gd name="T24" fmla="*/ 466 w 1260"/>
                <a:gd name="T25" fmla="*/ 298 h 862"/>
                <a:gd name="T26" fmla="*/ 471 w 1260"/>
                <a:gd name="T27" fmla="*/ 314 h 862"/>
                <a:gd name="T28" fmla="*/ 488 w 1260"/>
                <a:gd name="T29" fmla="*/ 333 h 862"/>
                <a:gd name="T30" fmla="*/ 481 w 1260"/>
                <a:gd name="T31" fmla="*/ 350 h 862"/>
                <a:gd name="T32" fmla="*/ 453 w 1260"/>
                <a:gd name="T33" fmla="*/ 353 h 862"/>
                <a:gd name="T34" fmla="*/ 432 w 1260"/>
                <a:gd name="T35" fmla="*/ 354 h 862"/>
                <a:gd name="T36" fmla="*/ 413 w 1260"/>
                <a:gd name="T37" fmla="*/ 353 h 862"/>
                <a:gd name="T38" fmla="*/ 404 w 1260"/>
                <a:gd name="T39" fmla="*/ 344 h 862"/>
                <a:gd name="T40" fmla="*/ 393 w 1260"/>
                <a:gd name="T41" fmla="*/ 340 h 862"/>
                <a:gd name="T42" fmla="*/ 383 w 1260"/>
                <a:gd name="T43" fmla="*/ 366 h 862"/>
                <a:gd name="T44" fmla="*/ 371 w 1260"/>
                <a:gd name="T45" fmla="*/ 398 h 862"/>
                <a:gd name="T46" fmla="*/ 355 w 1260"/>
                <a:gd name="T47" fmla="*/ 425 h 862"/>
                <a:gd name="T48" fmla="*/ 338 w 1260"/>
                <a:gd name="T49" fmla="*/ 431 h 862"/>
                <a:gd name="T50" fmla="*/ 293 w 1260"/>
                <a:gd name="T51" fmla="*/ 361 h 862"/>
                <a:gd name="T52" fmla="*/ 245 w 1260"/>
                <a:gd name="T53" fmla="*/ 264 h 862"/>
                <a:gd name="T54" fmla="*/ 131 w 1260"/>
                <a:gd name="T55" fmla="*/ 197 h 862"/>
                <a:gd name="T56" fmla="*/ 57 w 1260"/>
                <a:gd name="T57" fmla="*/ 191 h 862"/>
                <a:gd name="T58" fmla="*/ 41 w 1260"/>
                <a:gd name="T59" fmla="*/ 110 h 862"/>
                <a:gd name="T60" fmla="*/ 12 w 1260"/>
                <a:gd name="T61" fmla="*/ 51 h 862"/>
                <a:gd name="T62" fmla="*/ 66 w 1260"/>
                <a:gd name="T63" fmla="*/ 59 h 862"/>
                <a:gd name="T64" fmla="*/ 128 w 1260"/>
                <a:gd name="T65" fmla="*/ 0 h 862"/>
                <a:gd name="T66" fmla="*/ 203 w 1260"/>
                <a:gd name="T67" fmla="*/ 55 h 862"/>
                <a:gd name="T68" fmla="*/ 265 w 1260"/>
                <a:gd name="T69" fmla="*/ 67 h 862"/>
                <a:gd name="T70" fmla="*/ 344 w 1260"/>
                <a:gd name="T71" fmla="*/ 96 h 862"/>
                <a:gd name="T72" fmla="*/ 411 w 1260"/>
                <a:gd name="T73" fmla="*/ 124 h 862"/>
                <a:gd name="T74" fmla="*/ 427 w 1260"/>
                <a:gd name="T75" fmla="*/ 84 h 862"/>
                <a:gd name="T76" fmla="*/ 434 w 1260"/>
                <a:gd name="T77" fmla="*/ 106 h 862"/>
                <a:gd name="T78" fmla="*/ 439 w 1260"/>
                <a:gd name="T79" fmla="*/ 117 h 862"/>
                <a:gd name="T80" fmla="*/ 454 w 1260"/>
                <a:gd name="T81" fmla="*/ 129 h 862"/>
                <a:gd name="T82" fmla="*/ 485 w 1260"/>
                <a:gd name="T83" fmla="*/ 160 h 862"/>
                <a:gd name="T84" fmla="*/ 530 w 1260"/>
                <a:gd name="T85" fmla="*/ 101 h 862"/>
                <a:gd name="T86" fmla="*/ 623 w 1260"/>
                <a:gd name="T87" fmla="*/ 124 h 86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60"/>
                <a:gd name="T133" fmla="*/ 0 h 862"/>
                <a:gd name="T134" fmla="*/ 1260 w 1260"/>
                <a:gd name="T135" fmla="*/ 862 h 86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60" h="862">
                  <a:moveTo>
                    <a:pt x="1246" y="248"/>
                  </a:moveTo>
                  <a:lnTo>
                    <a:pt x="1260" y="267"/>
                  </a:lnTo>
                  <a:lnTo>
                    <a:pt x="1258" y="348"/>
                  </a:lnTo>
                  <a:lnTo>
                    <a:pt x="1254" y="350"/>
                  </a:lnTo>
                  <a:lnTo>
                    <a:pt x="1246" y="356"/>
                  </a:lnTo>
                  <a:lnTo>
                    <a:pt x="1233" y="364"/>
                  </a:lnTo>
                  <a:lnTo>
                    <a:pt x="1219" y="374"/>
                  </a:lnTo>
                  <a:lnTo>
                    <a:pt x="1205" y="382"/>
                  </a:lnTo>
                  <a:lnTo>
                    <a:pt x="1195" y="390"/>
                  </a:lnTo>
                  <a:lnTo>
                    <a:pt x="1187" y="395"/>
                  </a:lnTo>
                  <a:lnTo>
                    <a:pt x="1179" y="399"/>
                  </a:lnTo>
                  <a:lnTo>
                    <a:pt x="1170" y="401"/>
                  </a:lnTo>
                  <a:lnTo>
                    <a:pt x="1160" y="401"/>
                  </a:lnTo>
                  <a:lnTo>
                    <a:pt x="1154" y="395"/>
                  </a:lnTo>
                  <a:lnTo>
                    <a:pt x="1146" y="390"/>
                  </a:lnTo>
                  <a:lnTo>
                    <a:pt x="1136" y="380"/>
                  </a:lnTo>
                  <a:lnTo>
                    <a:pt x="1124" y="376"/>
                  </a:lnTo>
                  <a:lnTo>
                    <a:pt x="1114" y="376"/>
                  </a:lnTo>
                  <a:lnTo>
                    <a:pt x="1110" y="384"/>
                  </a:lnTo>
                  <a:lnTo>
                    <a:pt x="1107" y="401"/>
                  </a:lnTo>
                  <a:lnTo>
                    <a:pt x="1105" y="423"/>
                  </a:lnTo>
                  <a:lnTo>
                    <a:pt x="1103" y="443"/>
                  </a:lnTo>
                  <a:lnTo>
                    <a:pt x="1101" y="460"/>
                  </a:lnTo>
                  <a:lnTo>
                    <a:pt x="1095" y="476"/>
                  </a:lnTo>
                  <a:lnTo>
                    <a:pt x="1085" y="490"/>
                  </a:lnTo>
                  <a:lnTo>
                    <a:pt x="1069" y="500"/>
                  </a:lnTo>
                  <a:lnTo>
                    <a:pt x="1059" y="508"/>
                  </a:lnTo>
                  <a:lnTo>
                    <a:pt x="1055" y="519"/>
                  </a:lnTo>
                  <a:lnTo>
                    <a:pt x="1053" y="531"/>
                  </a:lnTo>
                  <a:lnTo>
                    <a:pt x="1051" y="541"/>
                  </a:lnTo>
                  <a:lnTo>
                    <a:pt x="1045" y="551"/>
                  </a:lnTo>
                  <a:lnTo>
                    <a:pt x="1032" y="559"/>
                  </a:lnTo>
                  <a:lnTo>
                    <a:pt x="1016" y="569"/>
                  </a:lnTo>
                  <a:lnTo>
                    <a:pt x="996" y="576"/>
                  </a:lnTo>
                  <a:lnTo>
                    <a:pt x="979" y="584"/>
                  </a:lnTo>
                  <a:lnTo>
                    <a:pt x="965" y="588"/>
                  </a:lnTo>
                  <a:lnTo>
                    <a:pt x="951" y="590"/>
                  </a:lnTo>
                  <a:lnTo>
                    <a:pt x="941" y="592"/>
                  </a:lnTo>
                  <a:lnTo>
                    <a:pt x="933" y="596"/>
                  </a:lnTo>
                  <a:lnTo>
                    <a:pt x="929" y="604"/>
                  </a:lnTo>
                  <a:lnTo>
                    <a:pt x="933" y="614"/>
                  </a:lnTo>
                  <a:lnTo>
                    <a:pt x="943" y="628"/>
                  </a:lnTo>
                  <a:lnTo>
                    <a:pt x="955" y="641"/>
                  </a:lnTo>
                  <a:lnTo>
                    <a:pt x="967" y="651"/>
                  </a:lnTo>
                  <a:lnTo>
                    <a:pt x="977" y="665"/>
                  </a:lnTo>
                  <a:lnTo>
                    <a:pt x="981" y="677"/>
                  </a:lnTo>
                  <a:lnTo>
                    <a:pt x="975" y="691"/>
                  </a:lnTo>
                  <a:lnTo>
                    <a:pt x="963" y="699"/>
                  </a:lnTo>
                  <a:lnTo>
                    <a:pt x="943" y="702"/>
                  </a:lnTo>
                  <a:lnTo>
                    <a:pt x="923" y="704"/>
                  </a:lnTo>
                  <a:lnTo>
                    <a:pt x="906" y="706"/>
                  </a:lnTo>
                  <a:lnTo>
                    <a:pt x="892" y="708"/>
                  </a:lnTo>
                  <a:lnTo>
                    <a:pt x="880" y="708"/>
                  </a:lnTo>
                  <a:lnTo>
                    <a:pt x="864" y="708"/>
                  </a:lnTo>
                  <a:lnTo>
                    <a:pt x="847" y="706"/>
                  </a:lnTo>
                  <a:lnTo>
                    <a:pt x="833" y="706"/>
                  </a:lnTo>
                  <a:lnTo>
                    <a:pt x="827" y="706"/>
                  </a:lnTo>
                  <a:lnTo>
                    <a:pt x="825" y="702"/>
                  </a:lnTo>
                  <a:lnTo>
                    <a:pt x="819" y="697"/>
                  </a:lnTo>
                  <a:lnTo>
                    <a:pt x="809" y="687"/>
                  </a:lnTo>
                  <a:lnTo>
                    <a:pt x="799" y="679"/>
                  </a:lnTo>
                  <a:lnTo>
                    <a:pt x="792" y="675"/>
                  </a:lnTo>
                  <a:lnTo>
                    <a:pt x="786" y="679"/>
                  </a:lnTo>
                  <a:lnTo>
                    <a:pt x="780" y="691"/>
                  </a:lnTo>
                  <a:lnTo>
                    <a:pt x="774" y="708"/>
                  </a:lnTo>
                  <a:lnTo>
                    <a:pt x="766" y="732"/>
                  </a:lnTo>
                  <a:lnTo>
                    <a:pt x="756" y="756"/>
                  </a:lnTo>
                  <a:lnTo>
                    <a:pt x="748" y="777"/>
                  </a:lnTo>
                  <a:lnTo>
                    <a:pt x="742" y="795"/>
                  </a:lnTo>
                  <a:lnTo>
                    <a:pt x="733" y="821"/>
                  </a:lnTo>
                  <a:lnTo>
                    <a:pt x="723" y="838"/>
                  </a:lnTo>
                  <a:lnTo>
                    <a:pt x="711" y="850"/>
                  </a:lnTo>
                  <a:lnTo>
                    <a:pt x="699" y="854"/>
                  </a:lnTo>
                  <a:lnTo>
                    <a:pt x="687" y="858"/>
                  </a:lnTo>
                  <a:lnTo>
                    <a:pt x="677" y="862"/>
                  </a:lnTo>
                  <a:lnTo>
                    <a:pt x="671" y="862"/>
                  </a:lnTo>
                  <a:lnTo>
                    <a:pt x="671" y="799"/>
                  </a:lnTo>
                  <a:lnTo>
                    <a:pt x="585" y="722"/>
                  </a:lnTo>
                  <a:lnTo>
                    <a:pt x="595" y="669"/>
                  </a:lnTo>
                  <a:lnTo>
                    <a:pt x="536" y="602"/>
                  </a:lnTo>
                  <a:lnTo>
                    <a:pt x="490" y="527"/>
                  </a:lnTo>
                  <a:lnTo>
                    <a:pt x="335" y="482"/>
                  </a:lnTo>
                  <a:lnTo>
                    <a:pt x="297" y="460"/>
                  </a:lnTo>
                  <a:lnTo>
                    <a:pt x="262" y="393"/>
                  </a:lnTo>
                  <a:lnTo>
                    <a:pt x="223" y="327"/>
                  </a:lnTo>
                  <a:lnTo>
                    <a:pt x="144" y="388"/>
                  </a:lnTo>
                  <a:lnTo>
                    <a:pt x="114" y="382"/>
                  </a:lnTo>
                  <a:lnTo>
                    <a:pt x="112" y="352"/>
                  </a:lnTo>
                  <a:lnTo>
                    <a:pt x="77" y="303"/>
                  </a:lnTo>
                  <a:lnTo>
                    <a:pt x="83" y="220"/>
                  </a:lnTo>
                  <a:lnTo>
                    <a:pt x="42" y="165"/>
                  </a:lnTo>
                  <a:lnTo>
                    <a:pt x="0" y="157"/>
                  </a:lnTo>
                  <a:lnTo>
                    <a:pt x="24" y="102"/>
                  </a:lnTo>
                  <a:lnTo>
                    <a:pt x="67" y="116"/>
                  </a:lnTo>
                  <a:lnTo>
                    <a:pt x="83" y="96"/>
                  </a:lnTo>
                  <a:lnTo>
                    <a:pt x="132" y="118"/>
                  </a:lnTo>
                  <a:lnTo>
                    <a:pt x="124" y="53"/>
                  </a:lnTo>
                  <a:lnTo>
                    <a:pt x="160" y="23"/>
                  </a:lnTo>
                  <a:lnTo>
                    <a:pt x="256" y="0"/>
                  </a:lnTo>
                  <a:lnTo>
                    <a:pt x="280" y="63"/>
                  </a:lnTo>
                  <a:lnTo>
                    <a:pt x="343" y="132"/>
                  </a:lnTo>
                  <a:lnTo>
                    <a:pt x="406" y="110"/>
                  </a:lnTo>
                  <a:lnTo>
                    <a:pt x="453" y="114"/>
                  </a:lnTo>
                  <a:lnTo>
                    <a:pt x="488" y="81"/>
                  </a:lnTo>
                  <a:lnTo>
                    <a:pt x="530" y="134"/>
                  </a:lnTo>
                  <a:lnTo>
                    <a:pt x="650" y="110"/>
                  </a:lnTo>
                  <a:lnTo>
                    <a:pt x="673" y="142"/>
                  </a:lnTo>
                  <a:lnTo>
                    <a:pt x="689" y="191"/>
                  </a:lnTo>
                  <a:lnTo>
                    <a:pt x="742" y="177"/>
                  </a:lnTo>
                  <a:lnTo>
                    <a:pt x="790" y="250"/>
                  </a:lnTo>
                  <a:lnTo>
                    <a:pt x="823" y="248"/>
                  </a:lnTo>
                  <a:lnTo>
                    <a:pt x="813" y="167"/>
                  </a:lnTo>
                  <a:lnTo>
                    <a:pt x="853" y="161"/>
                  </a:lnTo>
                  <a:lnTo>
                    <a:pt x="855" y="167"/>
                  </a:lnTo>
                  <a:lnTo>
                    <a:pt x="858" y="179"/>
                  </a:lnTo>
                  <a:lnTo>
                    <a:pt x="864" y="195"/>
                  </a:lnTo>
                  <a:lnTo>
                    <a:pt x="868" y="212"/>
                  </a:lnTo>
                  <a:lnTo>
                    <a:pt x="872" y="224"/>
                  </a:lnTo>
                  <a:lnTo>
                    <a:pt x="874" y="232"/>
                  </a:lnTo>
                  <a:lnTo>
                    <a:pt x="878" y="234"/>
                  </a:lnTo>
                  <a:lnTo>
                    <a:pt x="886" y="242"/>
                  </a:lnTo>
                  <a:lnTo>
                    <a:pt x="896" y="250"/>
                  </a:lnTo>
                  <a:lnTo>
                    <a:pt x="908" y="258"/>
                  </a:lnTo>
                  <a:lnTo>
                    <a:pt x="916" y="262"/>
                  </a:lnTo>
                  <a:lnTo>
                    <a:pt x="920" y="266"/>
                  </a:lnTo>
                  <a:lnTo>
                    <a:pt x="971" y="319"/>
                  </a:lnTo>
                  <a:lnTo>
                    <a:pt x="994" y="293"/>
                  </a:lnTo>
                  <a:lnTo>
                    <a:pt x="1010" y="238"/>
                  </a:lnTo>
                  <a:lnTo>
                    <a:pt x="1059" y="201"/>
                  </a:lnTo>
                  <a:lnTo>
                    <a:pt x="1126" y="226"/>
                  </a:lnTo>
                  <a:lnTo>
                    <a:pt x="1203" y="252"/>
                  </a:lnTo>
                  <a:lnTo>
                    <a:pt x="1246" y="2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97" name="Freeform 45"/>
            <p:cNvSpPr>
              <a:spLocks/>
            </p:cNvSpPr>
            <p:nvPr/>
          </p:nvSpPr>
          <p:spPr bwMode="gray">
            <a:xfrm>
              <a:off x="3738" y="1458"/>
              <a:ext cx="630" cy="431"/>
            </a:xfrm>
            <a:custGeom>
              <a:avLst/>
              <a:gdLst>
                <a:gd name="T0" fmla="*/ 629 w 1260"/>
                <a:gd name="T1" fmla="*/ 174 h 862"/>
                <a:gd name="T2" fmla="*/ 617 w 1260"/>
                <a:gd name="T3" fmla="*/ 182 h 862"/>
                <a:gd name="T4" fmla="*/ 598 w 1260"/>
                <a:gd name="T5" fmla="*/ 195 h 862"/>
                <a:gd name="T6" fmla="*/ 585 w 1260"/>
                <a:gd name="T7" fmla="*/ 201 h 862"/>
                <a:gd name="T8" fmla="*/ 573 w 1260"/>
                <a:gd name="T9" fmla="*/ 195 h 862"/>
                <a:gd name="T10" fmla="*/ 557 w 1260"/>
                <a:gd name="T11" fmla="*/ 188 h 862"/>
                <a:gd name="T12" fmla="*/ 553 w 1260"/>
                <a:gd name="T13" fmla="*/ 212 h 862"/>
                <a:gd name="T14" fmla="*/ 548 w 1260"/>
                <a:gd name="T15" fmla="*/ 238 h 862"/>
                <a:gd name="T16" fmla="*/ 530 w 1260"/>
                <a:gd name="T17" fmla="*/ 254 h 862"/>
                <a:gd name="T18" fmla="*/ 526 w 1260"/>
                <a:gd name="T19" fmla="*/ 271 h 862"/>
                <a:gd name="T20" fmla="*/ 508 w 1260"/>
                <a:gd name="T21" fmla="*/ 285 h 862"/>
                <a:gd name="T22" fmla="*/ 482 w 1260"/>
                <a:gd name="T23" fmla="*/ 294 h 862"/>
                <a:gd name="T24" fmla="*/ 466 w 1260"/>
                <a:gd name="T25" fmla="*/ 298 h 862"/>
                <a:gd name="T26" fmla="*/ 471 w 1260"/>
                <a:gd name="T27" fmla="*/ 314 h 862"/>
                <a:gd name="T28" fmla="*/ 488 w 1260"/>
                <a:gd name="T29" fmla="*/ 333 h 862"/>
                <a:gd name="T30" fmla="*/ 481 w 1260"/>
                <a:gd name="T31" fmla="*/ 350 h 862"/>
                <a:gd name="T32" fmla="*/ 453 w 1260"/>
                <a:gd name="T33" fmla="*/ 353 h 862"/>
                <a:gd name="T34" fmla="*/ 432 w 1260"/>
                <a:gd name="T35" fmla="*/ 354 h 862"/>
                <a:gd name="T36" fmla="*/ 413 w 1260"/>
                <a:gd name="T37" fmla="*/ 353 h 862"/>
                <a:gd name="T38" fmla="*/ 404 w 1260"/>
                <a:gd name="T39" fmla="*/ 344 h 862"/>
                <a:gd name="T40" fmla="*/ 393 w 1260"/>
                <a:gd name="T41" fmla="*/ 340 h 862"/>
                <a:gd name="T42" fmla="*/ 383 w 1260"/>
                <a:gd name="T43" fmla="*/ 366 h 862"/>
                <a:gd name="T44" fmla="*/ 371 w 1260"/>
                <a:gd name="T45" fmla="*/ 398 h 862"/>
                <a:gd name="T46" fmla="*/ 355 w 1260"/>
                <a:gd name="T47" fmla="*/ 425 h 862"/>
                <a:gd name="T48" fmla="*/ 338 w 1260"/>
                <a:gd name="T49" fmla="*/ 431 h 862"/>
                <a:gd name="T50" fmla="*/ 293 w 1260"/>
                <a:gd name="T51" fmla="*/ 361 h 862"/>
                <a:gd name="T52" fmla="*/ 245 w 1260"/>
                <a:gd name="T53" fmla="*/ 264 h 862"/>
                <a:gd name="T54" fmla="*/ 131 w 1260"/>
                <a:gd name="T55" fmla="*/ 197 h 862"/>
                <a:gd name="T56" fmla="*/ 57 w 1260"/>
                <a:gd name="T57" fmla="*/ 191 h 862"/>
                <a:gd name="T58" fmla="*/ 41 w 1260"/>
                <a:gd name="T59" fmla="*/ 110 h 862"/>
                <a:gd name="T60" fmla="*/ 12 w 1260"/>
                <a:gd name="T61" fmla="*/ 51 h 862"/>
                <a:gd name="T62" fmla="*/ 66 w 1260"/>
                <a:gd name="T63" fmla="*/ 59 h 862"/>
                <a:gd name="T64" fmla="*/ 128 w 1260"/>
                <a:gd name="T65" fmla="*/ 0 h 862"/>
                <a:gd name="T66" fmla="*/ 203 w 1260"/>
                <a:gd name="T67" fmla="*/ 55 h 862"/>
                <a:gd name="T68" fmla="*/ 265 w 1260"/>
                <a:gd name="T69" fmla="*/ 67 h 862"/>
                <a:gd name="T70" fmla="*/ 344 w 1260"/>
                <a:gd name="T71" fmla="*/ 96 h 862"/>
                <a:gd name="T72" fmla="*/ 411 w 1260"/>
                <a:gd name="T73" fmla="*/ 124 h 862"/>
                <a:gd name="T74" fmla="*/ 427 w 1260"/>
                <a:gd name="T75" fmla="*/ 84 h 862"/>
                <a:gd name="T76" fmla="*/ 434 w 1260"/>
                <a:gd name="T77" fmla="*/ 106 h 862"/>
                <a:gd name="T78" fmla="*/ 439 w 1260"/>
                <a:gd name="T79" fmla="*/ 117 h 862"/>
                <a:gd name="T80" fmla="*/ 454 w 1260"/>
                <a:gd name="T81" fmla="*/ 129 h 862"/>
                <a:gd name="T82" fmla="*/ 485 w 1260"/>
                <a:gd name="T83" fmla="*/ 160 h 862"/>
                <a:gd name="T84" fmla="*/ 530 w 1260"/>
                <a:gd name="T85" fmla="*/ 101 h 862"/>
                <a:gd name="T86" fmla="*/ 623 w 1260"/>
                <a:gd name="T87" fmla="*/ 124 h 86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60"/>
                <a:gd name="T133" fmla="*/ 0 h 862"/>
                <a:gd name="T134" fmla="*/ 1260 w 1260"/>
                <a:gd name="T135" fmla="*/ 862 h 86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60" h="862">
                  <a:moveTo>
                    <a:pt x="1246" y="248"/>
                  </a:moveTo>
                  <a:lnTo>
                    <a:pt x="1260" y="267"/>
                  </a:lnTo>
                  <a:lnTo>
                    <a:pt x="1258" y="348"/>
                  </a:lnTo>
                  <a:lnTo>
                    <a:pt x="1254" y="350"/>
                  </a:lnTo>
                  <a:lnTo>
                    <a:pt x="1246" y="356"/>
                  </a:lnTo>
                  <a:lnTo>
                    <a:pt x="1233" y="364"/>
                  </a:lnTo>
                  <a:lnTo>
                    <a:pt x="1219" y="374"/>
                  </a:lnTo>
                  <a:lnTo>
                    <a:pt x="1205" y="382"/>
                  </a:lnTo>
                  <a:lnTo>
                    <a:pt x="1195" y="390"/>
                  </a:lnTo>
                  <a:lnTo>
                    <a:pt x="1187" y="395"/>
                  </a:lnTo>
                  <a:lnTo>
                    <a:pt x="1179" y="399"/>
                  </a:lnTo>
                  <a:lnTo>
                    <a:pt x="1170" y="401"/>
                  </a:lnTo>
                  <a:lnTo>
                    <a:pt x="1160" y="401"/>
                  </a:lnTo>
                  <a:lnTo>
                    <a:pt x="1154" y="395"/>
                  </a:lnTo>
                  <a:lnTo>
                    <a:pt x="1146" y="390"/>
                  </a:lnTo>
                  <a:lnTo>
                    <a:pt x="1136" y="380"/>
                  </a:lnTo>
                  <a:lnTo>
                    <a:pt x="1124" y="376"/>
                  </a:lnTo>
                  <a:lnTo>
                    <a:pt x="1114" y="376"/>
                  </a:lnTo>
                  <a:lnTo>
                    <a:pt x="1110" y="384"/>
                  </a:lnTo>
                  <a:lnTo>
                    <a:pt x="1107" y="401"/>
                  </a:lnTo>
                  <a:lnTo>
                    <a:pt x="1105" y="423"/>
                  </a:lnTo>
                  <a:lnTo>
                    <a:pt x="1103" y="443"/>
                  </a:lnTo>
                  <a:lnTo>
                    <a:pt x="1101" y="460"/>
                  </a:lnTo>
                  <a:lnTo>
                    <a:pt x="1095" y="476"/>
                  </a:lnTo>
                  <a:lnTo>
                    <a:pt x="1085" y="490"/>
                  </a:lnTo>
                  <a:lnTo>
                    <a:pt x="1069" y="500"/>
                  </a:lnTo>
                  <a:lnTo>
                    <a:pt x="1059" y="508"/>
                  </a:lnTo>
                  <a:lnTo>
                    <a:pt x="1055" y="519"/>
                  </a:lnTo>
                  <a:lnTo>
                    <a:pt x="1053" y="531"/>
                  </a:lnTo>
                  <a:lnTo>
                    <a:pt x="1051" y="541"/>
                  </a:lnTo>
                  <a:lnTo>
                    <a:pt x="1045" y="551"/>
                  </a:lnTo>
                  <a:lnTo>
                    <a:pt x="1032" y="559"/>
                  </a:lnTo>
                  <a:lnTo>
                    <a:pt x="1016" y="569"/>
                  </a:lnTo>
                  <a:lnTo>
                    <a:pt x="996" y="576"/>
                  </a:lnTo>
                  <a:lnTo>
                    <a:pt x="979" y="584"/>
                  </a:lnTo>
                  <a:lnTo>
                    <a:pt x="965" y="588"/>
                  </a:lnTo>
                  <a:lnTo>
                    <a:pt x="951" y="590"/>
                  </a:lnTo>
                  <a:lnTo>
                    <a:pt x="941" y="592"/>
                  </a:lnTo>
                  <a:lnTo>
                    <a:pt x="933" y="596"/>
                  </a:lnTo>
                  <a:lnTo>
                    <a:pt x="929" y="604"/>
                  </a:lnTo>
                  <a:lnTo>
                    <a:pt x="933" y="614"/>
                  </a:lnTo>
                  <a:lnTo>
                    <a:pt x="943" y="628"/>
                  </a:lnTo>
                  <a:lnTo>
                    <a:pt x="955" y="641"/>
                  </a:lnTo>
                  <a:lnTo>
                    <a:pt x="967" y="651"/>
                  </a:lnTo>
                  <a:lnTo>
                    <a:pt x="977" y="665"/>
                  </a:lnTo>
                  <a:lnTo>
                    <a:pt x="981" y="677"/>
                  </a:lnTo>
                  <a:lnTo>
                    <a:pt x="975" y="691"/>
                  </a:lnTo>
                  <a:lnTo>
                    <a:pt x="963" y="699"/>
                  </a:lnTo>
                  <a:lnTo>
                    <a:pt x="943" y="702"/>
                  </a:lnTo>
                  <a:lnTo>
                    <a:pt x="923" y="704"/>
                  </a:lnTo>
                  <a:lnTo>
                    <a:pt x="906" y="706"/>
                  </a:lnTo>
                  <a:lnTo>
                    <a:pt x="892" y="708"/>
                  </a:lnTo>
                  <a:lnTo>
                    <a:pt x="880" y="708"/>
                  </a:lnTo>
                  <a:lnTo>
                    <a:pt x="864" y="708"/>
                  </a:lnTo>
                  <a:lnTo>
                    <a:pt x="847" y="706"/>
                  </a:lnTo>
                  <a:lnTo>
                    <a:pt x="833" y="706"/>
                  </a:lnTo>
                  <a:lnTo>
                    <a:pt x="827" y="706"/>
                  </a:lnTo>
                  <a:lnTo>
                    <a:pt x="825" y="702"/>
                  </a:lnTo>
                  <a:lnTo>
                    <a:pt x="819" y="697"/>
                  </a:lnTo>
                  <a:lnTo>
                    <a:pt x="809" y="687"/>
                  </a:lnTo>
                  <a:lnTo>
                    <a:pt x="799" y="679"/>
                  </a:lnTo>
                  <a:lnTo>
                    <a:pt x="792" y="675"/>
                  </a:lnTo>
                  <a:lnTo>
                    <a:pt x="786" y="679"/>
                  </a:lnTo>
                  <a:lnTo>
                    <a:pt x="780" y="691"/>
                  </a:lnTo>
                  <a:lnTo>
                    <a:pt x="774" y="708"/>
                  </a:lnTo>
                  <a:lnTo>
                    <a:pt x="766" y="732"/>
                  </a:lnTo>
                  <a:lnTo>
                    <a:pt x="756" y="756"/>
                  </a:lnTo>
                  <a:lnTo>
                    <a:pt x="748" y="777"/>
                  </a:lnTo>
                  <a:lnTo>
                    <a:pt x="742" y="795"/>
                  </a:lnTo>
                  <a:lnTo>
                    <a:pt x="733" y="821"/>
                  </a:lnTo>
                  <a:lnTo>
                    <a:pt x="723" y="838"/>
                  </a:lnTo>
                  <a:lnTo>
                    <a:pt x="711" y="850"/>
                  </a:lnTo>
                  <a:lnTo>
                    <a:pt x="699" y="854"/>
                  </a:lnTo>
                  <a:lnTo>
                    <a:pt x="687" y="858"/>
                  </a:lnTo>
                  <a:lnTo>
                    <a:pt x="677" y="862"/>
                  </a:lnTo>
                  <a:lnTo>
                    <a:pt x="671" y="862"/>
                  </a:lnTo>
                  <a:lnTo>
                    <a:pt x="671" y="799"/>
                  </a:lnTo>
                  <a:lnTo>
                    <a:pt x="585" y="722"/>
                  </a:lnTo>
                  <a:lnTo>
                    <a:pt x="595" y="669"/>
                  </a:lnTo>
                  <a:lnTo>
                    <a:pt x="536" y="602"/>
                  </a:lnTo>
                  <a:lnTo>
                    <a:pt x="490" y="527"/>
                  </a:lnTo>
                  <a:lnTo>
                    <a:pt x="335" y="482"/>
                  </a:lnTo>
                  <a:lnTo>
                    <a:pt x="297" y="460"/>
                  </a:lnTo>
                  <a:lnTo>
                    <a:pt x="262" y="393"/>
                  </a:lnTo>
                  <a:lnTo>
                    <a:pt x="223" y="327"/>
                  </a:lnTo>
                  <a:lnTo>
                    <a:pt x="144" y="388"/>
                  </a:lnTo>
                  <a:lnTo>
                    <a:pt x="114" y="382"/>
                  </a:lnTo>
                  <a:lnTo>
                    <a:pt x="112" y="352"/>
                  </a:lnTo>
                  <a:lnTo>
                    <a:pt x="77" y="303"/>
                  </a:lnTo>
                  <a:lnTo>
                    <a:pt x="83" y="220"/>
                  </a:lnTo>
                  <a:lnTo>
                    <a:pt x="42" y="165"/>
                  </a:lnTo>
                  <a:lnTo>
                    <a:pt x="0" y="157"/>
                  </a:lnTo>
                  <a:lnTo>
                    <a:pt x="24" y="102"/>
                  </a:lnTo>
                  <a:lnTo>
                    <a:pt x="67" y="116"/>
                  </a:lnTo>
                  <a:lnTo>
                    <a:pt x="83" y="96"/>
                  </a:lnTo>
                  <a:lnTo>
                    <a:pt x="132" y="118"/>
                  </a:lnTo>
                  <a:lnTo>
                    <a:pt x="124" y="53"/>
                  </a:lnTo>
                  <a:lnTo>
                    <a:pt x="160" y="23"/>
                  </a:lnTo>
                  <a:lnTo>
                    <a:pt x="256" y="0"/>
                  </a:lnTo>
                  <a:lnTo>
                    <a:pt x="280" y="63"/>
                  </a:lnTo>
                  <a:lnTo>
                    <a:pt x="343" y="132"/>
                  </a:lnTo>
                  <a:lnTo>
                    <a:pt x="406" y="110"/>
                  </a:lnTo>
                  <a:lnTo>
                    <a:pt x="453" y="114"/>
                  </a:lnTo>
                  <a:lnTo>
                    <a:pt x="488" y="81"/>
                  </a:lnTo>
                  <a:lnTo>
                    <a:pt x="530" y="134"/>
                  </a:lnTo>
                  <a:lnTo>
                    <a:pt x="650" y="110"/>
                  </a:lnTo>
                  <a:lnTo>
                    <a:pt x="673" y="142"/>
                  </a:lnTo>
                  <a:lnTo>
                    <a:pt x="689" y="191"/>
                  </a:lnTo>
                  <a:lnTo>
                    <a:pt x="742" y="177"/>
                  </a:lnTo>
                  <a:lnTo>
                    <a:pt x="790" y="250"/>
                  </a:lnTo>
                  <a:lnTo>
                    <a:pt x="823" y="248"/>
                  </a:lnTo>
                  <a:lnTo>
                    <a:pt x="813" y="167"/>
                  </a:lnTo>
                  <a:lnTo>
                    <a:pt x="853" y="161"/>
                  </a:lnTo>
                  <a:lnTo>
                    <a:pt x="855" y="167"/>
                  </a:lnTo>
                  <a:lnTo>
                    <a:pt x="858" y="179"/>
                  </a:lnTo>
                  <a:lnTo>
                    <a:pt x="864" y="195"/>
                  </a:lnTo>
                  <a:lnTo>
                    <a:pt x="868" y="212"/>
                  </a:lnTo>
                  <a:lnTo>
                    <a:pt x="872" y="224"/>
                  </a:lnTo>
                  <a:lnTo>
                    <a:pt x="874" y="232"/>
                  </a:lnTo>
                  <a:lnTo>
                    <a:pt x="878" y="234"/>
                  </a:lnTo>
                  <a:lnTo>
                    <a:pt x="886" y="242"/>
                  </a:lnTo>
                  <a:lnTo>
                    <a:pt x="896" y="250"/>
                  </a:lnTo>
                  <a:lnTo>
                    <a:pt x="908" y="258"/>
                  </a:lnTo>
                  <a:lnTo>
                    <a:pt x="916" y="262"/>
                  </a:lnTo>
                  <a:lnTo>
                    <a:pt x="920" y="266"/>
                  </a:lnTo>
                  <a:lnTo>
                    <a:pt x="971" y="319"/>
                  </a:lnTo>
                  <a:lnTo>
                    <a:pt x="994" y="293"/>
                  </a:lnTo>
                  <a:lnTo>
                    <a:pt x="1010" y="238"/>
                  </a:lnTo>
                  <a:lnTo>
                    <a:pt x="1059" y="201"/>
                  </a:lnTo>
                  <a:lnTo>
                    <a:pt x="1126" y="226"/>
                  </a:lnTo>
                  <a:lnTo>
                    <a:pt x="1203" y="252"/>
                  </a:lnTo>
                  <a:lnTo>
                    <a:pt x="1246" y="248"/>
                  </a:lnTo>
                </a:path>
              </a:pathLst>
            </a:custGeom>
            <a:solidFill>
              <a:srgbClr val="00000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98" name="Freeform 46"/>
            <p:cNvSpPr>
              <a:spLocks/>
            </p:cNvSpPr>
            <p:nvPr/>
          </p:nvSpPr>
          <p:spPr bwMode="gray">
            <a:xfrm>
              <a:off x="3599" y="839"/>
              <a:ext cx="861" cy="778"/>
            </a:xfrm>
            <a:custGeom>
              <a:avLst/>
              <a:gdLst>
                <a:gd name="T0" fmla="*/ 838 w 1722"/>
                <a:gd name="T1" fmla="*/ 295 h 1557"/>
                <a:gd name="T2" fmla="*/ 846 w 1722"/>
                <a:gd name="T3" fmla="*/ 319 h 1557"/>
                <a:gd name="T4" fmla="*/ 855 w 1722"/>
                <a:gd name="T5" fmla="*/ 346 h 1557"/>
                <a:gd name="T6" fmla="*/ 837 w 1722"/>
                <a:gd name="T7" fmla="*/ 371 h 1557"/>
                <a:gd name="T8" fmla="*/ 842 w 1722"/>
                <a:gd name="T9" fmla="*/ 393 h 1557"/>
                <a:gd name="T10" fmla="*/ 861 w 1722"/>
                <a:gd name="T11" fmla="*/ 418 h 1557"/>
                <a:gd name="T12" fmla="*/ 858 w 1722"/>
                <a:gd name="T13" fmla="*/ 467 h 1557"/>
                <a:gd name="T14" fmla="*/ 849 w 1722"/>
                <a:gd name="T15" fmla="*/ 512 h 1557"/>
                <a:gd name="T16" fmla="*/ 834 w 1722"/>
                <a:gd name="T17" fmla="*/ 557 h 1557"/>
                <a:gd name="T18" fmla="*/ 836 w 1722"/>
                <a:gd name="T19" fmla="*/ 581 h 1557"/>
                <a:gd name="T20" fmla="*/ 807 w 1722"/>
                <a:gd name="T21" fmla="*/ 587 h 1557"/>
                <a:gd name="T22" fmla="*/ 765 w 1722"/>
                <a:gd name="T23" fmla="*/ 584 h 1557"/>
                <a:gd name="T24" fmla="*/ 748 w 1722"/>
                <a:gd name="T25" fmla="*/ 591 h 1557"/>
                <a:gd name="T26" fmla="*/ 734 w 1722"/>
                <a:gd name="T27" fmla="*/ 619 h 1557"/>
                <a:gd name="T28" fmla="*/ 715 w 1722"/>
                <a:gd name="T29" fmla="*/ 636 h 1557"/>
                <a:gd name="T30" fmla="*/ 735 w 1722"/>
                <a:gd name="T31" fmla="*/ 666 h 1557"/>
                <a:gd name="T32" fmla="*/ 749 w 1722"/>
                <a:gd name="T33" fmla="*/ 700 h 1557"/>
                <a:gd name="T34" fmla="*/ 759 w 1722"/>
                <a:gd name="T35" fmla="*/ 735 h 1557"/>
                <a:gd name="T36" fmla="*/ 668 w 1722"/>
                <a:gd name="T37" fmla="*/ 719 h 1557"/>
                <a:gd name="T38" fmla="*/ 598 w 1722"/>
                <a:gd name="T39" fmla="*/ 752 h 1557"/>
                <a:gd name="T40" fmla="*/ 550 w 1722"/>
                <a:gd name="T41" fmla="*/ 743 h 1557"/>
                <a:gd name="T42" fmla="*/ 475 w 1722"/>
                <a:gd name="T43" fmla="*/ 690 h 1557"/>
                <a:gd name="T44" fmla="*/ 365 w 1722"/>
                <a:gd name="T45" fmla="*/ 676 h 1557"/>
                <a:gd name="T46" fmla="*/ 267 w 1722"/>
                <a:gd name="T47" fmla="*/ 619 h 1557"/>
                <a:gd name="T48" fmla="*/ 186 w 1722"/>
                <a:gd name="T49" fmla="*/ 576 h 1557"/>
                <a:gd name="T50" fmla="*/ 236 w 1722"/>
                <a:gd name="T51" fmla="*/ 422 h 1557"/>
                <a:gd name="T52" fmla="*/ 266 w 1722"/>
                <a:gd name="T53" fmla="*/ 295 h 1557"/>
                <a:gd name="T54" fmla="*/ 211 w 1722"/>
                <a:gd name="T55" fmla="*/ 179 h 1557"/>
                <a:gd name="T56" fmla="*/ 90 w 1722"/>
                <a:gd name="T57" fmla="*/ 127 h 1557"/>
                <a:gd name="T58" fmla="*/ 23 w 1722"/>
                <a:gd name="T59" fmla="*/ 70 h 1557"/>
                <a:gd name="T60" fmla="*/ 17 w 1722"/>
                <a:gd name="T61" fmla="*/ 37 h 1557"/>
                <a:gd name="T62" fmla="*/ 49 w 1722"/>
                <a:gd name="T63" fmla="*/ 22 h 1557"/>
                <a:gd name="T64" fmla="*/ 90 w 1722"/>
                <a:gd name="T65" fmla="*/ 9 h 1557"/>
                <a:gd name="T66" fmla="*/ 122 w 1722"/>
                <a:gd name="T67" fmla="*/ 2 h 1557"/>
                <a:gd name="T68" fmla="*/ 164 w 1722"/>
                <a:gd name="T69" fmla="*/ 23 h 1557"/>
                <a:gd name="T70" fmla="*/ 187 w 1722"/>
                <a:gd name="T71" fmla="*/ 17 h 1557"/>
                <a:gd name="T72" fmla="*/ 207 w 1722"/>
                <a:gd name="T73" fmla="*/ 12 h 1557"/>
                <a:gd name="T74" fmla="*/ 255 w 1722"/>
                <a:gd name="T75" fmla="*/ 48 h 1557"/>
                <a:gd name="T76" fmla="*/ 291 w 1722"/>
                <a:gd name="T77" fmla="*/ 93 h 1557"/>
                <a:gd name="T78" fmla="*/ 319 w 1722"/>
                <a:gd name="T79" fmla="*/ 139 h 1557"/>
                <a:gd name="T80" fmla="*/ 349 w 1722"/>
                <a:gd name="T81" fmla="*/ 184 h 1557"/>
                <a:gd name="T82" fmla="*/ 368 w 1722"/>
                <a:gd name="T83" fmla="*/ 202 h 1557"/>
                <a:gd name="T84" fmla="*/ 387 w 1722"/>
                <a:gd name="T85" fmla="*/ 246 h 1557"/>
                <a:gd name="T86" fmla="*/ 412 w 1722"/>
                <a:gd name="T87" fmla="*/ 277 h 1557"/>
                <a:gd name="T88" fmla="*/ 450 w 1722"/>
                <a:gd name="T89" fmla="*/ 282 h 1557"/>
                <a:gd name="T90" fmla="*/ 491 w 1722"/>
                <a:gd name="T91" fmla="*/ 275 h 1557"/>
                <a:gd name="T92" fmla="*/ 533 w 1722"/>
                <a:gd name="T93" fmla="*/ 287 h 1557"/>
                <a:gd name="T94" fmla="*/ 561 w 1722"/>
                <a:gd name="T95" fmla="*/ 304 h 1557"/>
                <a:gd name="T96" fmla="*/ 586 w 1722"/>
                <a:gd name="T97" fmla="*/ 309 h 1557"/>
                <a:gd name="T98" fmla="*/ 595 w 1722"/>
                <a:gd name="T99" fmla="*/ 308 h 1557"/>
                <a:gd name="T100" fmla="*/ 599 w 1722"/>
                <a:gd name="T101" fmla="*/ 320 h 1557"/>
                <a:gd name="T102" fmla="*/ 616 w 1722"/>
                <a:gd name="T103" fmla="*/ 350 h 1557"/>
                <a:gd name="T104" fmla="*/ 633 w 1722"/>
                <a:gd name="T105" fmla="*/ 383 h 1557"/>
                <a:gd name="T106" fmla="*/ 657 w 1722"/>
                <a:gd name="T107" fmla="*/ 394 h 1557"/>
                <a:gd name="T108" fmla="*/ 700 w 1722"/>
                <a:gd name="T109" fmla="*/ 383 h 1557"/>
                <a:gd name="T110" fmla="*/ 736 w 1722"/>
                <a:gd name="T111" fmla="*/ 350 h 1557"/>
                <a:gd name="T112" fmla="*/ 764 w 1722"/>
                <a:gd name="T113" fmla="*/ 321 h 1557"/>
                <a:gd name="T114" fmla="*/ 792 w 1722"/>
                <a:gd name="T115" fmla="*/ 297 h 1557"/>
                <a:gd name="T116" fmla="*/ 827 w 1722"/>
                <a:gd name="T117" fmla="*/ 280 h 155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722"/>
                <a:gd name="T178" fmla="*/ 0 h 1557"/>
                <a:gd name="T179" fmla="*/ 1722 w 1722"/>
                <a:gd name="T180" fmla="*/ 1557 h 155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722" h="1557">
                  <a:moveTo>
                    <a:pt x="1673" y="557"/>
                  </a:moveTo>
                  <a:lnTo>
                    <a:pt x="1673" y="561"/>
                  </a:lnTo>
                  <a:lnTo>
                    <a:pt x="1673" y="575"/>
                  </a:lnTo>
                  <a:lnTo>
                    <a:pt x="1675" y="590"/>
                  </a:lnTo>
                  <a:lnTo>
                    <a:pt x="1675" y="606"/>
                  </a:lnTo>
                  <a:lnTo>
                    <a:pt x="1675" y="618"/>
                  </a:lnTo>
                  <a:lnTo>
                    <a:pt x="1681" y="628"/>
                  </a:lnTo>
                  <a:lnTo>
                    <a:pt x="1691" y="639"/>
                  </a:lnTo>
                  <a:lnTo>
                    <a:pt x="1702" y="649"/>
                  </a:lnTo>
                  <a:lnTo>
                    <a:pt x="1712" y="661"/>
                  </a:lnTo>
                  <a:lnTo>
                    <a:pt x="1714" y="673"/>
                  </a:lnTo>
                  <a:lnTo>
                    <a:pt x="1710" y="693"/>
                  </a:lnTo>
                  <a:lnTo>
                    <a:pt x="1698" y="712"/>
                  </a:lnTo>
                  <a:lnTo>
                    <a:pt x="1687" y="728"/>
                  </a:lnTo>
                  <a:lnTo>
                    <a:pt x="1681" y="736"/>
                  </a:lnTo>
                  <a:lnTo>
                    <a:pt x="1673" y="742"/>
                  </a:lnTo>
                  <a:lnTo>
                    <a:pt x="1669" y="752"/>
                  </a:lnTo>
                  <a:lnTo>
                    <a:pt x="1667" y="762"/>
                  </a:lnTo>
                  <a:lnTo>
                    <a:pt x="1673" y="773"/>
                  </a:lnTo>
                  <a:lnTo>
                    <a:pt x="1683" y="787"/>
                  </a:lnTo>
                  <a:lnTo>
                    <a:pt x="1697" y="799"/>
                  </a:lnTo>
                  <a:lnTo>
                    <a:pt x="1708" y="811"/>
                  </a:lnTo>
                  <a:lnTo>
                    <a:pt x="1718" y="823"/>
                  </a:lnTo>
                  <a:lnTo>
                    <a:pt x="1722" y="836"/>
                  </a:lnTo>
                  <a:lnTo>
                    <a:pt x="1720" y="852"/>
                  </a:lnTo>
                  <a:lnTo>
                    <a:pt x="1720" y="876"/>
                  </a:lnTo>
                  <a:lnTo>
                    <a:pt x="1718" y="905"/>
                  </a:lnTo>
                  <a:lnTo>
                    <a:pt x="1716" y="935"/>
                  </a:lnTo>
                  <a:lnTo>
                    <a:pt x="1714" y="964"/>
                  </a:lnTo>
                  <a:lnTo>
                    <a:pt x="1712" y="988"/>
                  </a:lnTo>
                  <a:lnTo>
                    <a:pt x="1708" y="1002"/>
                  </a:lnTo>
                  <a:lnTo>
                    <a:pt x="1697" y="1025"/>
                  </a:lnTo>
                  <a:lnTo>
                    <a:pt x="1687" y="1051"/>
                  </a:lnTo>
                  <a:lnTo>
                    <a:pt x="1675" y="1074"/>
                  </a:lnTo>
                  <a:lnTo>
                    <a:pt x="1667" y="1096"/>
                  </a:lnTo>
                  <a:lnTo>
                    <a:pt x="1667" y="1114"/>
                  </a:lnTo>
                  <a:lnTo>
                    <a:pt x="1667" y="1130"/>
                  </a:lnTo>
                  <a:lnTo>
                    <a:pt x="1669" y="1139"/>
                  </a:lnTo>
                  <a:lnTo>
                    <a:pt x="1671" y="1151"/>
                  </a:lnTo>
                  <a:lnTo>
                    <a:pt x="1671" y="1163"/>
                  </a:lnTo>
                  <a:lnTo>
                    <a:pt x="1667" y="1171"/>
                  </a:lnTo>
                  <a:lnTo>
                    <a:pt x="1655" y="1175"/>
                  </a:lnTo>
                  <a:lnTo>
                    <a:pt x="1639" y="1175"/>
                  </a:lnTo>
                  <a:lnTo>
                    <a:pt x="1614" y="1175"/>
                  </a:lnTo>
                  <a:lnTo>
                    <a:pt x="1586" y="1175"/>
                  </a:lnTo>
                  <a:lnTo>
                    <a:pt x="1561" y="1173"/>
                  </a:lnTo>
                  <a:lnTo>
                    <a:pt x="1539" y="1171"/>
                  </a:lnTo>
                  <a:lnTo>
                    <a:pt x="1529" y="1169"/>
                  </a:lnTo>
                  <a:lnTo>
                    <a:pt x="1521" y="1169"/>
                  </a:lnTo>
                  <a:lnTo>
                    <a:pt x="1511" y="1171"/>
                  </a:lnTo>
                  <a:lnTo>
                    <a:pt x="1502" y="1177"/>
                  </a:lnTo>
                  <a:lnTo>
                    <a:pt x="1496" y="1183"/>
                  </a:lnTo>
                  <a:lnTo>
                    <a:pt x="1492" y="1193"/>
                  </a:lnTo>
                  <a:lnTo>
                    <a:pt x="1486" y="1206"/>
                  </a:lnTo>
                  <a:lnTo>
                    <a:pt x="1478" y="1222"/>
                  </a:lnTo>
                  <a:lnTo>
                    <a:pt x="1468" y="1238"/>
                  </a:lnTo>
                  <a:lnTo>
                    <a:pt x="1458" y="1246"/>
                  </a:lnTo>
                  <a:lnTo>
                    <a:pt x="1445" y="1254"/>
                  </a:lnTo>
                  <a:lnTo>
                    <a:pt x="1435" y="1261"/>
                  </a:lnTo>
                  <a:lnTo>
                    <a:pt x="1429" y="1273"/>
                  </a:lnTo>
                  <a:lnTo>
                    <a:pt x="1433" y="1285"/>
                  </a:lnTo>
                  <a:lnTo>
                    <a:pt x="1443" y="1297"/>
                  </a:lnTo>
                  <a:lnTo>
                    <a:pt x="1456" y="1313"/>
                  </a:lnTo>
                  <a:lnTo>
                    <a:pt x="1470" y="1332"/>
                  </a:lnTo>
                  <a:lnTo>
                    <a:pt x="1480" y="1350"/>
                  </a:lnTo>
                  <a:lnTo>
                    <a:pt x="1486" y="1364"/>
                  </a:lnTo>
                  <a:lnTo>
                    <a:pt x="1492" y="1381"/>
                  </a:lnTo>
                  <a:lnTo>
                    <a:pt x="1498" y="1401"/>
                  </a:lnTo>
                  <a:lnTo>
                    <a:pt x="1504" y="1423"/>
                  </a:lnTo>
                  <a:lnTo>
                    <a:pt x="1510" y="1441"/>
                  </a:lnTo>
                  <a:lnTo>
                    <a:pt x="1513" y="1454"/>
                  </a:lnTo>
                  <a:lnTo>
                    <a:pt x="1517" y="1470"/>
                  </a:lnTo>
                  <a:lnTo>
                    <a:pt x="1521" y="1482"/>
                  </a:lnTo>
                  <a:lnTo>
                    <a:pt x="1523" y="1486"/>
                  </a:lnTo>
                  <a:lnTo>
                    <a:pt x="1480" y="1490"/>
                  </a:lnTo>
                  <a:lnTo>
                    <a:pt x="1336" y="1439"/>
                  </a:lnTo>
                  <a:lnTo>
                    <a:pt x="1287" y="1476"/>
                  </a:lnTo>
                  <a:lnTo>
                    <a:pt x="1271" y="1531"/>
                  </a:lnTo>
                  <a:lnTo>
                    <a:pt x="1248" y="1557"/>
                  </a:lnTo>
                  <a:lnTo>
                    <a:pt x="1195" y="1504"/>
                  </a:lnTo>
                  <a:lnTo>
                    <a:pt x="1151" y="1472"/>
                  </a:lnTo>
                  <a:lnTo>
                    <a:pt x="1130" y="1399"/>
                  </a:lnTo>
                  <a:lnTo>
                    <a:pt x="1090" y="1405"/>
                  </a:lnTo>
                  <a:lnTo>
                    <a:pt x="1100" y="1486"/>
                  </a:lnTo>
                  <a:lnTo>
                    <a:pt x="1067" y="1488"/>
                  </a:lnTo>
                  <a:lnTo>
                    <a:pt x="1019" y="1415"/>
                  </a:lnTo>
                  <a:lnTo>
                    <a:pt x="966" y="1429"/>
                  </a:lnTo>
                  <a:lnTo>
                    <a:pt x="950" y="1380"/>
                  </a:lnTo>
                  <a:lnTo>
                    <a:pt x="927" y="1348"/>
                  </a:lnTo>
                  <a:lnTo>
                    <a:pt x="807" y="1372"/>
                  </a:lnTo>
                  <a:lnTo>
                    <a:pt x="765" y="1322"/>
                  </a:lnTo>
                  <a:lnTo>
                    <a:pt x="730" y="1352"/>
                  </a:lnTo>
                  <a:lnTo>
                    <a:pt x="683" y="1348"/>
                  </a:lnTo>
                  <a:lnTo>
                    <a:pt x="620" y="1370"/>
                  </a:lnTo>
                  <a:lnTo>
                    <a:pt x="557" y="1301"/>
                  </a:lnTo>
                  <a:lnTo>
                    <a:pt x="533" y="1238"/>
                  </a:lnTo>
                  <a:lnTo>
                    <a:pt x="437" y="1261"/>
                  </a:lnTo>
                  <a:lnTo>
                    <a:pt x="401" y="1291"/>
                  </a:lnTo>
                  <a:lnTo>
                    <a:pt x="413" y="1208"/>
                  </a:lnTo>
                  <a:lnTo>
                    <a:pt x="372" y="1153"/>
                  </a:lnTo>
                  <a:lnTo>
                    <a:pt x="317" y="1094"/>
                  </a:lnTo>
                  <a:lnTo>
                    <a:pt x="332" y="1047"/>
                  </a:lnTo>
                  <a:lnTo>
                    <a:pt x="415" y="956"/>
                  </a:lnTo>
                  <a:lnTo>
                    <a:pt x="472" y="844"/>
                  </a:lnTo>
                  <a:lnTo>
                    <a:pt x="521" y="791"/>
                  </a:lnTo>
                  <a:lnTo>
                    <a:pt x="529" y="722"/>
                  </a:lnTo>
                  <a:lnTo>
                    <a:pt x="563" y="708"/>
                  </a:lnTo>
                  <a:lnTo>
                    <a:pt x="531" y="590"/>
                  </a:lnTo>
                  <a:lnTo>
                    <a:pt x="561" y="480"/>
                  </a:lnTo>
                  <a:lnTo>
                    <a:pt x="580" y="376"/>
                  </a:lnTo>
                  <a:lnTo>
                    <a:pt x="468" y="297"/>
                  </a:lnTo>
                  <a:lnTo>
                    <a:pt x="421" y="358"/>
                  </a:lnTo>
                  <a:lnTo>
                    <a:pt x="313" y="393"/>
                  </a:lnTo>
                  <a:lnTo>
                    <a:pt x="210" y="393"/>
                  </a:lnTo>
                  <a:lnTo>
                    <a:pt x="183" y="321"/>
                  </a:lnTo>
                  <a:lnTo>
                    <a:pt x="179" y="254"/>
                  </a:lnTo>
                  <a:lnTo>
                    <a:pt x="112" y="226"/>
                  </a:lnTo>
                  <a:lnTo>
                    <a:pt x="88" y="273"/>
                  </a:lnTo>
                  <a:lnTo>
                    <a:pt x="0" y="222"/>
                  </a:lnTo>
                  <a:lnTo>
                    <a:pt x="45" y="140"/>
                  </a:lnTo>
                  <a:lnTo>
                    <a:pt x="6" y="90"/>
                  </a:lnTo>
                  <a:lnTo>
                    <a:pt x="10" y="88"/>
                  </a:lnTo>
                  <a:lnTo>
                    <a:pt x="19" y="83"/>
                  </a:lnTo>
                  <a:lnTo>
                    <a:pt x="33" y="75"/>
                  </a:lnTo>
                  <a:lnTo>
                    <a:pt x="51" y="65"/>
                  </a:lnTo>
                  <a:lnTo>
                    <a:pt x="69" y="57"/>
                  </a:lnTo>
                  <a:lnTo>
                    <a:pt x="84" y="49"/>
                  </a:lnTo>
                  <a:lnTo>
                    <a:pt x="98" y="45"/>
                  </a:lnTo>
                  <a:lnTo>
                    <a:pt x="112" y="41"/>
                  </a:lnTo>
                  <a:lnTo>
                    <a:pt x="134" y="35"/>
                  </a:lnTo>
                  <a:lnTo>
                    <a:pt x="155" y="25"/>
                  </a:lnTo>
                  <a:lnTo>
                    <a:pt x="179" y="18"/>
                  </a:lnTo>
                  <a:lnTo>
                    <a:pt x="197" y="8"/>
                  </a:lnTo>
                  <a:lnTo>
                    <a:pt x="208" y="4"/>
                  </a:lnTo>
                  <a:lnTo>
                    <a:pt x="224" y="0"/>
                  </a:lnTo>
                  <a:lnTo>
                    <a:pt x="244" y="4"/>
                  </a:lnTo>
                  <a:lnTo>
                    <a:pt x="267" y="14"/>
                  </a:lnTo>
                  <a:lnTo>
                    <a:pt x="293" y="25"/>
                  </a:lnTo>
                  <a:lnTo>
                    <a:pt x="313" y="39"/>
                  </a:lnTo>
                  <a:lnTo>
                    <a:pt x="328" y="47"/>
                  </a:lnTo>
                  <a:lnTo>
                    <a:pt x="344" y="51"/>
                  </a:lnTo>
                  <a:lnTo>
                    <a:pt x="358" y="49"/>
                  </a:lnTo>
                  <a:lnTo>
                    <a:pt x="366" y="43"/>
                  </a:lnTo>
                  <a:lnTo>
                    <a:pt x="374" y="35"/>
                  </a:lnTo>
                  <a:lnTo>
                    <a:pt x="380" y="27"/>
                  </a:lnTo>
                  <a:lnTo>
                    <a:pt x="387" y="21"/>
                  </a:lnTo>
                  <a:lnTo>
                    <a:pt x="397" y="21"/>
                  </a:lnTo>
                  <a:lnTo>
                    <a:pt x="413" y="25"/>
                  </a:lnTo>
                  <a:lnTo>
                    <a:pt x="447" y="39"/>
                  </a:lnTo>
                  <a:lnTo>
                    <a:pt x="472" y="53"/>
                  </a:lnTo>
                  <a:lnTo>
                    <a:pt x="492" y="73"/>
                  </a:lnTo>
                  <a:lnTo>
                    <a:pt x="510" y="96"/>
                  </a:lnTo>
                  <a:lnTo>
                    <a:pt x="531" y="118"/>
                  </a:lnTo>
                  <a:lnTo>
                    <a:pt x="551" y="142"/>
                  </a:lnTo>
                  <a:lnTo>
                    <a:pt x="567" y="163"/>
                  </a:lnTo>
                  <a:lnTo>
                    <a:pt x="582" y="187"/>
                  </a:lnTo>
                  <a:lnTo>
                    <a:pt x="598" y="212"/>
                  </a:lnTo>
                  <a:lnTo>
                    <a:pt x="610" y="232"/>
                  </a:lnTo>
                  <a:lnTo>
                    <a:pt x="622" y="256"/>
                  </a:lnTo>
                  <a:lnTo>
                    <a:pt x="637" y="279"/>
                  </a:lnTo>
                  <a:lnTo>
                    <a:pt x="655" y="303"/>
                  </a:lnTo>
                  <a:lnTo>
                    <a:pt x="673" y="325"/>
                  </a:lnTo>
                  <a:lnTo>
                    <a:pt x="689" y="348"/>
                  </a:lnTo>
                  <a:lnTo>
                    <a:pt x="698" y="368"/>
                  </a:lnTo>
                  <a:lnTo>
                    <a:pt x="704" y="378"/>
                  </a:lnTo>
                  <a:lnTo>
                    <a:pt x="714" y="386"/>
                  </a:lnTo>
                  <a:lnTo>
                    <a:pt x="726" y="393"/>
                  </a:lnTo>
                  <a:lnTo>
                    <a:pt x="736" y="405"/>
                  </a:lnTo>
                  <a:lnTo>
                    <a:pt x="742" y="417"/>
                  </a:lnTo>
                  <a:lnTo>
                    <a:pt x="750" y="445"/>
                  </a:lnTo>
                  <a:lnTo>
                    <a:pt x="761" y="470"/>
                  </a:lnTo>
                  <a:lnTo>
                    <a:pt x="773" y="492"/>
                  </a:lnTo>
                  <a:lnTo>
                    <a:pt x="783" y="508"/>
                  </a:lnTo>
                  <a:lnTo>
                    <a:pt x="795" y="527"/>
                  </a:lnTo>
                  <a:lnTo>
                    <a:pt x="809" y="543"/>
                  </a:lnTo>
                  <a:lnTo>
                    <a:pt x="824" y="555"/>
                  </a:lnTo>
                  <a:lnTo>
                    <a:pt x="840" y="561"/>
                  </a:lnTo>
                  <a:lnTo>
                    <a:pt x="862" y="567"/>
                  </a:lnTo>
                  <a:lnTo>
                    <a:pt x="882" y="569"/>
                  </a:lnTo>
                  <a:lnTo>
                    <a:pt x="901" y="565"/>
                  </a:lnTo>
                  <a:lnTo>
                    <a:pt x="919" y="559"/>
                  </a:lnTo>
                  <a:lnTo>
                    <a:pt x="941" y="553"/>
                  </a:lnTo>
                  <a:lnTo>
                    <a:pt x="960" y="549"/>
                  </a:lnTo>
                  <a:lnTo>
                    <a:pt x="982" y="551"/>
                  </a:lnTo>
                  <a:lnTo>
                    <a:pt x="1004" y="559"/>
                  </a:lnTo>
                  <a:lnTo>
                    <a:pt x="1029" y="563"/>
                  </a:lnTo>
                  <a:lnTo>
                    <a:pt x="1051" y="569"/>
                  </a:lnTo>
                  <a:lnTo>
                    <a:pt x="1065" y="575"/>
                  </a:lnTo>
                  <a:lnTo>
                    <a:pt x="1073" y="580"/>
                  </a:lnTo>
                  <a:lnTo>
                    <a:pt x="1086" y="588"/>
                  </a:lnTo>
                  <a:lnTo>
                    <a:pt x="1104" y="598"/>
                  </a:lnTo>
                  <a:lnTo>
                    <a:pt x="1122" y="608"/>
                  </a:lnTo>
                  <a:lnTo>
                    <a:pt x="1139" y="616"/>
                  </a:lnTo>
                  <a:lnTo>
                    <a:pt x="1155" y="620"/>
                  </a:lnTo>
                  <a:lnTo>
                    <a:pt x="1167" y="620"/>
                  </a:lnTo>
                  <a:lnTo>
                    <a:pt x="1171" y="618"/>
                  </a:lnTo>
                  <a:lnTo>
                    <a:pt x="1177" y="614"/>
                  </a:lnTo>
                  <a:lnTo>
                    <a:pt x="1181" y="614"/>
                  </a:lnTo>
                  <a:lnTo>
                    <a:pt x="1185" y="614"/>
                  </a:lnTo>
                  <a:lnTo>
                    <a:pt x="1189" y="616"/>
                  </a:lnTo>
                  <a:lnTo>
                    <a:pt x="1191" y="618"/>
                  </a:lnTo>
                  <a:lnTo>
                    <a:pt x="1193" y="624"/>
                  </a:lnTo>
                  <a:lnTo>
                    <a:pt x="1195" y="632"/>
                  </a:lnTo>
                  <a:lnTo>
                    <a:pt x="1197" y="641"/>
                  </a:lnTo>
                  <a:lnTo>
                    <a:pt x="1202" y="659"/>
                  </a:lnTo>
                  <a:lnTo>
                    <a:pt x="1212" y="675"/>
                  </a:lnTo>
                  <a:lnTo>
                    <a:pt x="1224" y="687"/>
                  </a:lnTo>
                  <a:lnTo>
                    <a:pt x="1232" y="701"/>
                  </a:lnTo>
                  <a:lnTo>
                    <a:pt x="1238" y="714"/>
                  </a:lnTo>
                  <a:lnTo>
                    <a:pt x="1244" y="734"/>
                  </a:lnTo>
                  <a:lnTo>
                    <a:pt x="1254" y="754"/>
                  </a:lnTo>
                  <a:lnTo>
                    <a:pt x="1265" y="767"/>
                  </a:lnTo>
                  <a:lnTo>
                    <a:pt x="1277" y="775"/>
                  </a:lnTo>
                  <a:lnTo>
                    <a:pt x="1289" y="779"/>
                  </a:lnTo>
                  <a:lnTo>
                    <a:pt x="1299" y="785"/>
                  </a:lnTo>
                  <a:lnTo>
                    <a:pt x="1313" y="789"/>
                  </a:lnTo>
                  <a:lnTo>
                    <a:pt x="1328" y="785"/>
                  </a:lnTo>
                  <a:lnTo>
                    <a:pt x="1348" y="777"/>
                  </a:lnTo>
                  <a:lnTo>
                    <a:pt x="1374" y="773"/>
                  </a:lnTo>
                  <a:lnTo>
                    <a:pt x="1399" y="767"/>
                  </a:lnTo>
                  <a:lnTo>
                    <a:pt x="1423" y="760"/>
                  </a:lnTo>
                  <a:lnTo>
                    <a:pt x="1447" y="742"/>
                  </a:lnTo>
                  <a:lnTo>
                    <a:pt x="1462" y="722"/>
                  </a:lnTo>
                  <a:lnTo>
                    <a:pt x="1472" y="701"/>
                  </a:lnTo>
                  <a:lnTo>
                    <a:pt x="1480" y="689"/>
                  </a:lnTo>
                  <a:lnTo>
                    <a:pt x="1494" y="675"/>
                  </a:lnTo>
                  <a:lnTo>
                    <a:pt x="1510" y="659"/>
                  </a:lnTo>
                  <a:lnTo>
                    <a:pt x="1527" y="643"/>
                  </a:lnTo>
                  <a:lnTo>
                    <a:pt x="1543" y="628"/>
                  </a:lnTo>
                  <a:lnTo>
                    <a:pt x="1557" y="616"/>
                  </a:lnTo>
                  <a:lnTo>
                    <a:pt x="1572" y="604"/>
                  </a:lnTo>
                  <a:lnTo>
                    <a:pt x="1584" y="594"/>
                  </a:lnTo>
                  <a:lnTo>
                    <a:pt x="1598" y="586"/>
                  </a:lnTo>
                  <a:lnTo>
                    <a:pt x="1614" y="577"/>
                  </a:lnTo>
                  <a:lnTo>
                    <a:pt x="1634" y="567"/>
                  </a:lnTo>
                  <a:lnTo>
                    <a:pt x="1653" y="561"/>
                  </a:lnTo>
                  <a:lnTo>
                    <a:pt x="1667" y="557"/>
                  </a:lnTo>
                  <a:lnTo>
                    <a:pt x="1673" y="55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99" name="Freeform 47"/>
            <p:cNvSpPr>
              <a:spLocks/>
            </p:cNvSpPr>
            <p:nvPr/>
          </p:nvSpPr>
          <p:spPr bwMode="gray">
            <a:xfrm>
              <a:off x="3599" y="839"/>
              <a:ext cx="861" cy="778"/>
            </a:xfrm>
            <a:custGeom>
              <a:avLst/>
              <a:gdLst>
                <a:gd name="T0" fmla="*/ 838 w 1722"/>
                <a:gd name="T1" fmla="*/ 295 h 1557"/>
                <a:gd name="T2" fmla="*/ 846 w 1722"/>
                <a:gd name="T3" fmla="*/ 319 h 1557"/>
                <a:gd name="T4" fmla="*/ 855 w 1722"/>
                <a:gd name="T5" fmla="*/ 346 h 1557"/>
                <a:gd name="T6" fmla="*/ 837 w 1722"/>
                <a:gd name="T7" fmla="*/ 371 h 1557"/>
                <a:gd name="T8" fmla="*/ 842 w 1722"/>
                <a:gd name="T9" fmla="*/ 393 h 1557"/>
                <a:gd name="T10" fmla="*/ 861 w 1722"/>
                <a:gd name="T11" fmla="*/ 418 h 1557"/>
                <a:gd name="T12" fmla="*/ 858 w 1722"/>
                <a:gd name="T13" fmla="*/ 467 h 1557"/>
                <a:gd name="T14" fmla="*/ 849 w 1722"/>
                <a:gd name="T15" fmla="*/ 512 h 1557"/>
                <a:gd name="T16" fmla="*/ 834 w 1722"/>
                <a:gd name="T17" fmla="*/ 557 h 1557"/>
                <a:gd name="T18" fmla="*/ 836 w 1722"/>
                <a:gd name="T19" fmla="*/ 581 h 1557"/>
                <a:gd name="T20" fmla="*/ 807 w 1722"/>
                <a:gd name="T21" fmla="*/ 587 h 1557"/>
                <a:gd name="T22" fmla="*/ 765 w 1722"/>
                <a:gd name="T23" fmla="*/ 584 h 1557"/>
                <a:gd name="T24" fmla="*/ 748 w 1722"/>
                <a:gd name="T25" fmla="*/ 591 h 1557"/>
                <a:gd name="T26" fmla="*/ 734 w 1722"/>
                <a:gd name="T27" fmla="*/ 619 h 1557"/>
                <a:gd name="T28" fmla="*/ 715 w 1722"/>
                <a:gd name="T29" fmla="*/ 636 h 1557"/>
                <a:gd name="T30" fmla="*/ 735 w 1722"/>
                <a:gd name="T31" fmla="*/ 666 h 1557"/>
                <a:gd name="T32" fmla="*/ 749 w 1722"/>
                <a:gd name="T33" fmla="*/ 700 h 1557"/>
                <a:gd name="T34" fmla="*/ 759 w 1722"/>
                <a:gd name="T35" fmla="*/ 735 h 1557"/>
                <a:gd name="T36" fmla="*/ 668 w 1722"/>
                <a:gd name="T37" fmla="*/ 719 h 1557"/>
                <a:gd name="T38" fmla="*/ 598 w 1722"/>
                <a:gd name="T39" fmla="*/ 752 h 1557"/>
                <a:gd name="T40" fmla="*/ 550 w 1722"/>
                <a:gd name="T41" fmla="*/ 743 h 1557"/>
                <a:gd name="T42" fmla="*/ 475 w 1722"/>
                <a:gd name="T43" fmla="*/ 690 h 1557"/>
                <a:gd name="T44" fmla="*/ 365 w 1722"/>
                <a:gd name="T45" fmla="*/ 676 h 1557"/>
                <a:gd name="T46" fmla="*/ 267 w 1722"/>
                <a:gd name="T47" fmla="*/ 619 h 1557"/>
                <a:gd name="T48" fmla="*/ 186 w 1722"/>
                <a:gd name="T49" fmla="*/ 576 h 1557"/>
                <a:gd name="T50" fmla="*/ 236 w 1722"/>
                <a:gd name="T51" fmla="*/ 422 h 1557"/>
                <a:gd name="T52" fmla="*/ 266 w 1722"/>
                <a:gd name="T53" fmla="*/ 295 h 1557"/>
                <a:gd name="T54" fmla="*/ 211 w 1722"/>
                <a:gd name="T55" fmla="*/ 179 h 1557"/>
                <a:gd name="T56" fmla="*/ 90 w 1722"/>
                <a:gd name="T57" fmla="*/ 127 h 1557"/>
                <a:gd name="T58" fmla="*/ 23 w 1722"/>
                <a:gd name="T59" fmla="*/ 70 h 1557"/>
                <a:gd name="T60" fmla="*/ 17 w 1722"/>
                <a:gd name="T61" fmla="*/ 37 h 1557"/>
                <a:gd name="T62" fmla="*/ 49 w 1722"/>
                <a:gd name="T63" fmla="*/ 22 h 1557"/>
                <a:gd name="T64" fmla="*/ 90 w 1722"/>
                <a:gd name="T65" fmla="*/ 9 h 1557"/>
                <a:gd name="T66" fmla="*/ 122 w 1722"/>
                <a:gd name="T67" fmla="*/ 2 h 1557"/>
                <a:gd name="T68" fmla="*/ 164 w 1722"/>
                <a:gd name="T69" fmla="*/ 23 h 1557"/>
                <a:gd name="T70" fmla="*/ 187 w 1722"/>
                <a:gd name="T71" fmla="*/ 17 h 1557"/>
                <a:gd name="T72" fmla="*/ 207 w 1722"/>
                <a:gd name="T73" fmla="*/ 12 h 1557"/>
                <a:gd name="T74" fmla="*/ 255 w 1722"/>
                <a:gd name="T75" fmla="*/ 48 h 1557"/>
                <a:gd name="T76" fmla="*/ 291 w 1722"/>
                <a:gd name="T77" fmla="*/ 93 h 1557"/>
                <a:gd name="T78" fmla="*/ 319 w 1722"/>
                <a:gd name="T79" fmla="*/ 139 h 1557"/>
                <a:gd name="T80" fmla="*/ 349 w 1722"/>
                <a:gd name="T81" fmla="*/ 184 h 1557"/>
                <a:gd name="T82" fmla="*/ 368 w 1722"/>
                <a:gd name="T83" fmla="*/ 202 h 1557"/>
                <a:gd name="T84" fmla="*/ 387 w 1722"/>
                <a:gd name="T85" fmla="*/ 246 h 1557"/>
                <a:gd name="T86" fmla="*/ 412 w 1722"/>
                <a:gd name="T87" fmla="*/ 277 h 1557"/>
                <a:gd name="T88" fmla="*/ 450 w 1722"/>
                <a:gd name="T89" fmla="*/ 282 h 1557"/>
                <a:gd name="T90" fmla="*/ 491 w 1722"/>
                <a:gd name="T91" fmla="*/ 275 h 1557"/>
                <a:gd name="T92" fmla="*/ 533 w 1722"/>
                <a:gd name="T93" fmla="*/ 287 h 1557"/>
                <a:gd name="T94" fmla="*/ 561 w 1722"/>
                <a:gd name="T95" fmla="*/ 304 h 1557"/>
                <a:gd name="T96" fmla="*/ 586 w 1722"/>
                <a:gd name="T97" fmla="*/ 309 h 1557"/>
                <a:gd name="T98" fmla="*/ 595 w 1722"/>
                <a:gd name="T99" fmla="*/ 308 h 1557"/>
                <a:gd name="T100" fmla="*/ 599 w 1722"/>
                <a:gd name="T101" fmla="*/ 320 h 1557"/>
                <a:gd name="T102" fmla="*/ 616 w 1722"/>
                <a:gd name="T103" fmla="*/ 350 h 1557"/>
                <a:gd name="T104" fmla="*/ 633 w 1722"/>
                <a:gd name="T105" fmla="*/ 383 h 1557"/>
                <a:gd name="T106" fmla="*/ 657 w 1722"/>
                <a:gd name="T107" fmla="*/ 394 h 1557"/>
                <a:gd name="T108" fmla="*/ 700 w 1722"/>
                <a:gd name="T109" fmla="*/ 383 h 1557"/>
                <a:gd name="T110" fmla="*/ 736 w 1722"/>
                <a:gd name="T111" fmla="*/ 350 h 1557"/>
                <a:gd name="T112" fmla="*/ 764 w 1722"/>
                <a:gd name="T113" fmla="*/ 321 h 1557"/>
                <a:gd name="T114" fmla="*/ 792 w 1722"/>
                <a:gd name="T115" fmla="*/ 297 h 1557"/>
                <a:gd name="T116" fmla="*/ 827 w 1722"/>
                <a:gd name="T117" fmla="*/ 280 h 155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722"/>
                <a:gd name="T178" fmla="*/ 0 h 1557"/>
                <a:gd name="T179" fmla="*/ 1722 w 1722"/>
                <a:gd name="T180" fmla="*/ 1557 h 155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722" h="1557">
                  <a:moveTo>
                    <a:pt x="1673" y="557"/>
                  </a:moveTo>
                  <a:lnTo>
                    <a:pt x="1673" y="561"/>
                  </a:lnTo>
                  <a:lnTo>
                    <a:pt x="1673" y="575"/>
                  </a:lnTo>
                  <a:lnTo>
                    <a:pt x="1675" y="590"/>
                  </a:lnTo>
                  <a:lnTo>
                    <a:pt x="1675" y="606"/>
                  </a:lnTo>
                  <a:lnTo>
                    <a:pt x="1675" y="618"/>
                  </a:lnTo>
                  <a:lnTo>
                    <a:pt x="1681" y="628"/>
                  </a:lnTo>
                  <a:lnTo>
                    <a:pt x="1691" y="639"/>
                  </a:lnTo>
                  <a:lnTo>
                    <a:pt x="1702" y="649"/>
                  </a:lnTo>
                  <a:lnTo>
                    <a:pt x="1712" y="661"/>
                  </a:lnTo>
                  <a:lnTo>
                    <a:pt x="1714" y="673"/>
                  </a:lnTo>
                  <a:lnTo>
                    <a:pt x="1710" y="693"/>
                  </a:lnTo>
                  <a:lnTo>
                    <a:pt x="1698" y="712"/>
                  </a:lnTo>
                  <a:lnTo>
                    <a:pt x="1687" y="728"/>
                  </a:lnTo>
                  <a:lnTo>
                    <a:pt x="1681" y="736"/>
                  </a:lnTo>
                  <a:lnTo>
                    <a:pt x="1673" y="742"/>
                  </a:lnTo>
                  <a:lnTo>
                    <a:pt x="1669" y="752"/>
                  </a:lnTo>
                  <a:lnTo>
                    <a:pt x="1667" y="762"/>
                  </a:lnTo>
                  <a:lnTo>
                    <a:pt x="1673" y="773"/>
                  </a:lnTo>
                  <a:lnTo>
                    <a:pt x="1683" y="787"/>
                  </a:lnTo>
                  <a:lnTo>
                    <a:pt x="1697" y="799"/>
                  </a:lnTo>
                  <a:lnTo>
                    <a:pt x="1708" y="811"/>
                  </a:lnTo>
                  <a:lnTo>
                    <a:pt x="1718" y="823"/>
                  </a:lnTo>
                  <a:lnTo>
                    <a:pt x="1722" y="836"/>
                  </a:lnTo>
                  <a:lnTo>
                    <a:pt x="1720" y="852"/>
                  </a:lnTo>
                  <a:lnTo>
                    <a:pt x="1720" y="876"/>
                  </a:lnTo>
                  <a:lnTo>
                    <a:pt x="1718" y="905"/>
                  </a:lnTo>
                  <a:lnTo>
                    <a:pt x="1716" y="935"/>
                  </a:lnTo>
                  <a:lnTo>
                    <a:pt x="1714" y="964"/>
                  </a:lnTo>
                  <a:lnTo>
                    <a:pt x="1712" y="988"/>
                  </a:lnTo>
                  <a:lnTo>
                    <a:pt x="1708" y="1002"/>
                  </a:lnTo>
                  <a:lnTo>
                    <a:pt x="1697" y="1025"/>
                  </a:lnTo>
                  <a:lnTo>
                    <a:pt x="1687" y="1051"/>
                  </a:lnTo>
                  <a:lnTo>
                    <a:pt x="1675" y="1074"/>
                  </a:lnTo>
                  <a:lnTo>
                    <a:pt x="1667" y="1096"/>
                  </a:lnTo>
                  <a:lnTo>
                    <a:pt x="1667" y="1114"/>
                  </a:lnTo>
                  <a:lnTo>
                    <a:pt x="1667" y="1130"/>
                  </a:lnTo>
                  <a:lnTo>
                    <a:pt x="1669" y="1139"/>
                  </a:lnTo>
                  <a:lnTo>
                    <a:pt x="1671" y="1151"/>
                  </a:lnTo>
                  <a:lnTo>
                    <a:pt x="1671" y="1163"/>
                  </a:lnTo>
                  <a:lnTo>
                    <a:pt x="1667" y="1171"/>
                  </a:lnTo>
                  <a:lnTo>
                    <a:pt x="1655" y="1175"/>
                  </a:lnTo>
                  <a:lnTo>
                    <a:pt x="1639" y="1175"/>
                  </a:lnTo>
                  <a:lnTo>
                    <a:pt x="1614" y="1175"/>
                  </a:lnTo>
                  <a:lnTo>
                    <a:pt x="1586" y="1175"/>
                  </a:lnTo>
                  <a:lnTo>
                    <a:pt x="1561" y="1173"/>
                  </a:lnTo>
                  <a:lnTo>
                    <a:pt x="1539" y="1171"/>
                  </a:lnTo>
                  <a:lnTo>
                    <a:pt x="1529" y="1169"/>
                  </a:lnTo>
                  <a:lnTo>
                    <a:pt x="1521" y="1169"/>
                  </a:lnTo>
                  <a:lnTo>
                    <a:pt x="1511" y="1171"/>
                  </a:lnTo>
                  <a:lnTo>
                    <a:pt x="1502" y="1177"/>
                  </a:lnTo>
                  <a:lnTo>
                    <a:pt x="1496" y="1183"/>
                  </a:lnTo>
                  <a:lnTo>
                    <a:pt x="1492" y="1193"/>
                  </a:lnTo>
                  <a:lnTo>
                    <a:pt x="1486" y="1206"/>
                  </a:lnTo>
                  <a:lnTo>
                    <a:pt x="1478" y="1222"/>
                  </a:lnTo>
                  <a:lnTo>
                    <a:pt x="1468" y="1238"/>
                  </a:lnTo>
                  <a:lnTo>
                    <a:pt x="1458" y="1246"/>
                  </a:lnTo>
                  <a:lnTo>
                    <a:pt x="1445" y="1254"/>
                  </a:lnTo>
                  <a:lnTo>
                    <a:pt x="1435" y="1261"/>
                  </a:lnTo>
                  <a:lnTo>
                    <a:pt x="1429" y="1273"/>
                  </a:lnTo>
                  <a:lnTo>
                    <a:pt x="1433" y="1285"/>
                  </a:lnTo>
                  <a:lnTo>
                    <a:pt x="1443" y="1297"/>
                  </a:lnTo>
                  <a:lnTo>
                    <a:pt x="1456" y="1313"/>
                  </a:lnTo>
                  <a:lnTo>
                    <a:pt x="1470" y="1332"/>
                  </a:lnTo>
                  <a:lnTo>
                    <a:pt x="1480" y="1350"/>
                  </a:lnTo>
                  <a:lnTo>
                    <a:pt x="1486" y="1364"/>
                  </a:lnTo>
                  <a:lnTo>
                    <a:pt x="1492" y="1381"/>
                  </a:lnTo>
                  <a:lnTo>
                    <a:pt x="1498" y="1401"/>
                  </a:lnTo>
                  <a:lnTo>
                    <a:pt x="1504" y="1423"/>
                  </a:lnTo>
                  <a:lnTo>
                    <a:pt x="1510" y="1441"/>
                  </a:lnTo>
                  <a:lnTo>
                    <a:pt x="1513" y="1454"/>
                  </a:lnTo>
                  <a:lnTo>
                    <a:pt x="1517" y="1470"/>
                  </a:lnTo>
                  <a:lnTo>
                    <a:pt x="1521" y="1482"/>
                  </a:lnTo>
                  <a:lnTo>
                    <a:pt x="1523" y="1486"/>
                  </a:lnTo>
                  <a:lnTo>
                    <a:pt x="1480" y="1490"/>
                  </a:lnTo>
                  <a:lnTo>
                    <a:pt x="1336" y="1439"/>
                  </a:lnTo>
                  <a:lnTo>
                    <a:pt x="1287" y="1476"/>
                  </a:lnTo>
                  <a:lnTo>
                    <a:pt x="1271" y="1531"/>
                  </a:lnTo>
                  <a:lnTo>
                    <a:pt x="1248" y="1557"/>
                  </a:lnTo>
                  <a:lnTo>
                    <a:pt x="1195" y="1504"/>
                  </a:lnTo>
                  <a:lnTo>
                    <a:pt x="1151" y="1472"/>
                  </a:lnTo>
                  <a:lnTo>
                    <a:pt x="1130" y="1399"/>
                  </a:lnTo>
                  <a:lnTo>
                    <a:pt x="1090" y="1405"/>
                  </a:lnTo>
                  <a:lnTo>
                    <a:pt x="1100" y="1486"/>
                  </a:lnTo>
                  <a:lnTo>
                    <a:pt x="1067" y="1488"/>
                  </a:lnTo>
                  <a:lnTo>
                    <a:pt x="1019" y="1415"/>
                  </a:lnTo>
                  <a:lnTo>
                    <a:pt x="966" y="1429"/>
                  </a:lnTo>
                  <a:lnTo>
                    <a:pt x="950" y="1380"/>
                  </a:lnTo>
                  <a:lnTo>
                    <a:pt x="927" y="1348"/>
                  </a:lnTo>
                  <a:lnTo>
                    <a:pt x="807" y="1372"/>
                  </a:lnTo>
                  <a:lnTo>
                    <a:pt x="765" y="1322"/>
                  </a:lnTo>
                  <a:lnTo>
                    <a:pt x="730" y="1352"/>
                  </a:lnTo>
                  <a:lnTo>
                    <a:pt x="683" y="1348"/>
                  </a:lnTo>
                  <a:lnTo>
                    <a:pt x="620" y="1370"/>
                  </a:lnTo>
                  <a:lnTo>
                    <a:pt x="557" y="1301"/>
                  </a:lnTo>
                  <a:lnTo>
                    <a:pt x="533" y="1238"/>
                  </a:lnTo>
                  <a:lnTo>
                    <a:pt x="437" y="1261"/>
                  </a:lnTo>
                  <a:lnTo>
                    <a:pt x="401" y="1291"/>
                  </a:lnTo>
                  <a:lnTo>
                    <a:pt x="413" y="1208"/>
                  </a:lnTo>
                  <a:lnTo>
                    <a:pt x="372" y="1153"/>
                  </a:lnTo>
                  <a:lnTo>
                    <a:pt x="317" y="1094"/>
                  </a:lnTo>
                  <a:lnTo>
                    <a:pt x="332" y="1047"/>
                  </a:lnTo>
                  <a:lnTo>
                    <a:pt x="415" y="956"/>
                  </a:lnTo>
                  <a:lnTo>
                    <a:pt x="472" y="844"/>
                  </a:lnTo>
                  <a:lnTo>
                    <a:pt x="521" y="791"/>
                  </a:lnTo>
                  <a:lnTo>
                    <a:pt x="529" y="722"/>
                  </a:lnTo>
                  <a:lnTo>
                    <a:pt x="563" y="708"/>
                  </a:lnTo>
                  <a:lnTo>
                    <a:pt x="531" y="590"/>
                  </a:lnTo>
                  <a:lnTo>
                    <a:pt x="561" y="480"/>
                  </a:lnTo>
                  <a:lnTo>
                    <a:pt x="580" y="376"/>
                  </a:lnTo>
                  <a:lnTo>
                    <a:pt x="468" y="297"/>
                  </a:lnTo>
                  <a:lnTo>
                    <a:pt x="421" y="358"/>
                  </a:lnTo>
                  <a:lnTo>
                    <a:pt x="313" y="393"/>
                  </a:lnTo>
                  <a:lnTo>
                    <a:pt x="210" y="393"/>
                  </a:lnTo>
                  <a:lnTo>
                    <a:pt x="183" y="321"/>
                  </a:lnTo>
                  <a:lnTo>
                    <a:pt x="179" y="254"/>
                  </a:lnTo>
                  <a:lnTo>
                    <a:pt x="112" y="226"/>
                  </a:lnTo>
                  <a:lnTo>
                    <a:pt x="88" y="273"/>
                  </a:lnTo>
                  <a:lnTo>
                    <a:pt x="0" y="222"/>
                  </a:lnTo>
                  <a:lnTo>
                    <a:pt x="45" y="140"/>
                  </a:lnTo>
                  <a:lnTo>
                    <a:pt x="6" y="90"/>
                  </a:lnTo>
                  <a:lnTo>
                    <a:pt x="10" y="88"/>
                  </a:lnTo>
                  <a:lnTo>
                    <a:pt x="19" y="83"/>
                  </a:lnTo>
                  <a:lnTo>
                    <a:pt x="33" y="75"/>
                  </a:lnTo>
                  <a:lnTo>
                    <a:pt x="51" y="65"/>
                  </a:lnTo>
                  <a:lnTo>
                    <a:pt x="69" y="57"/>
                  </a:lnTo>
                  <a:lnTo>
                    <a:pt x="84" y="49"/>
                  </a:lnTo>
                  <a:lnTo>
                    <a:pt x="98" y="45"/>
                  </a:lnTo>
                  <a:lnTo>
                    <a:pt x="112" y="41"/>
                  </a:lnTo>
                  <a:lnTo>
                    <a:pt x="134" y="35"/>
                  </a:lnTo>
                  <a:lnTo>
                    <a:pt x="155" y="25"/>
                  </a:lnTo>
                  <a:lnTo>
                    <a:pt x="179" y="18"/>
                  </a:lnTo>
                  <a:lnTo>
                    <a:pt x="197" y="8"/>
                  </a:lnTo>
                  <a:lnTo>
                    <a:pt x="208" y="4"/>
                  </a:lnTo>
                  <a:lnTo>
                    <a:pt x="224" y="0"/>
                  </a:lnTo>
                  <a:lnTo>
                    <a:pt x="244" y="4"/>
                  </a:lnTo>
                  <a:lnTo>
                    <a:pt x="267" y="14"/>
                  </a:lnTo>
                  <a:lnTo>
                    <a:pt x="293" y="25"/>
                  </a:lnTo>
                  <a:lnTo>
                    <a:pt x="313" y="39"/>
                  </a:lnTo>
                  <a:lnTo>
                    <a:pt x="328" y="47"/>
                  </a:lnTo>
                  <a:lnTo>
                    <a:pt x="344" y="51"/>
                  </a:lnTo>
                  <a:lnTo>
                    <a:pt x="358" y="49"/>
                  </a:lnTo>
                  <a:lnTo>
                    <a:pt x="366" y="43"/>
                  </a:lnTo>
                  <a:lnTo>
                    <a:pt x="374" y="35"/>
                  </a:lnTo>
                  <a:lnTo>
                    <a:pt x="380" y="27"/>
                  </a:lnTo>
                  <a:lnTo>
                    <a:pt x="387" y="21"/>
                  </a:lnTo>
                  <a:lnTo>
                    <a:pt x="397" y="21"/>
                  </a:lnTo>
                  <a:lnTo>
                    <a:pt x="413" y="25"/>
                  </a:lnTo>
                  <a:lnTo>
                    <a:pt x="447" y="39"/>
                  </a:lnTo>
                  <a:lnTo>
                    <a:pt x="472" y="53"/>
                  </a:lnTo>
                  <a:lnTo>
                    <a:pt x="492" y="73"/>
                  </a:lnTo>
                  <a:lnTo>
                    <a:pt x="510" y="96"/>
                  </a:lnTo>
                  <a:lnTo>
                    <a:pt x="531" y="118"/>
                  </a:lnTo>
                  <a:lnTo>
                    <a:pt x="551" y="142"/>
                  </a:lnTo>
                  <a:lnTo>
                    <a:pt x="567" y="163"/>
                  </a:lnTo>
                  <a:lnTo>
                    <a:pt x="582" y="187"/>
                  </a:lnTo>
                  <a:lnTo>
                    <a:pt x="598" y="212"/>
                  </a:lnTo>
                  <a:lnTo>
                    <a:pt x="610" y="232"/>
                  </a:lnTo>
                  <a:lnTo>
                    <a:pt x="622" y="256"/>
                  </a:lnTo>
                  <a:lnTo>
                    <a:pt x="637" y="279"/>
                  </a:lnTo>
                  <a:lnTo>
                    <a:pt x="655" y="303"/>
                  </a:lnTo>
                  <a:lnTo>
                    <a:pt x="673" y="325"/>
                  </a:lnTo>
                  <a:lnTo>
                    <a:pt x="689" y="348"/>
                  </a:lnTo>
                  <a:lnTo>
                    <a:pt x="698" y="368"/>
                  </a:lnTo>
                  <a:lnTo>
                    <a:pt x="704" y="378"/>
                  </a:lnTo>
                  <a:lnTo>
                    <a:pt x="714" y="386"/>
                  </a:lnTo>
                  <a:lnTo>
                    <a:pt x="726" y="393"/>
                  </a:lnTo>
                  <a:lnTo>
                    <a:pt x="736" y="405"/>
                  </a:lnTo>
                  <a:lnTo>
                    <a:pt x="742" y="417"/>
                  </a:lnTo>
                  <a:lnTo>
                    <a:pt x="750" y="445"/>
                  </a:lnTo>
                  <a:lnTo>
                    <a:pt x="761" y="470"/>
                  </a:lnTo>
                  <a:lnTo>
                    <a:pt x="773" y="492"/>
                  </a:lnTo>
                  <a:lnTo>
                    <a:pt x="783" y="508"/>
                  </a:lnTo>
                  <a:lnTo>
                    <a:pt x="795" y="527"/>
                  </a:lnTo>
                  <a:lnTo>
                    <a:pt x="809" y="543"/>
                  </a:lnTo>
                  <a:lnTo>
                    <a:pt x="824" y="555"/>
                  </a:lnTo>
                  <a:lnTo>
                    <a:pt x="840" y="561"/>
                  </a:lnTo>
                  <a:lnTo>
                    <a:pt x="862" y="567"/>
                  </a:lnTo>
                  <a:lnTo>
                    <a:pt x="882" y="569"/>
                  </a:lnTo>
                  <a:lnTo>
                    <a:pt x="901" y="565"/>
                  </a:lnTo>
                  <a:lnTo>
                    <a:pt x="919" y="559"/>
                  </a:lnTo>
                  <a:lnTo>
                    <a:pt x="941" y="553"/>
                  </a:lnTo>
                  <a:lnTo>
                    <a:pt x="960" y="549"/>
                  </a:lnTo>
                  <a:lnTo>
                    <a:pt x="982" y="551"/>
                  </a:lnTo>
                  <a:lnTo>
                    <a:pt x="1004" y="559"/>
                  </a:lnTo>
                  <a:lnTo>
                    <a:pt x="1029" y="563"/>
                  </a:lnTo>
                  <a:lnTo>
                    <a:pt x="1051" y="569"/>
                  </a:lnTo>
                  <a:lnTo>
                    <a:pt x="1065" y="575"/>
                  </a:lnTo>
                  <a:lnTo>
                    <a:pt x="1073" y="580"/>
                  </a:lnTo>
                  <a:lnTo>
                    <a:pt x="1086" y="588"/>
                  </a:lnTo>
                  <a:lnTo>
                    <a:pt x="1104" y="598"/>
                  </a:lnTo>
                  <a:lnTo>
                    <a:pt x="1122" y="608"/>
                  </a:lnTo>
                  <a:lnTo>
                    <a:pt x="1139" y="616"/>
                  </a:lnTo>
                  <a:lnTo>
                    <a:pt x="1155" y="620"/>
                  </a:lnTo>
                  <a:lnTo>
                    <a:pt x="1167" y="620"/>
                  </a:lnTo>
                  <a:lnTo>
                    <a:pt x="1171" y="618"/>
                  </a:lnTo>
                  <a:lnTo>
                    <a:pt x="1177" y="614"/>
                  </a:lnTo>
                  <a:lnTo>
                    <a:pt x="1181" y="614"/>
                  </a:lnTo>
                  <a:lnTo>
                    <a:pt x="1185" y="614"/>
                  </a:lnTo>
                  <a:lnTo>
                    <a:pt x="1189" y="616"/>
                  </a:lnTo>
                  <a:lnTo>
                    <a:pt x="1191" y="618"/>
                  </a:lnTo>
                  <a:lnTo>
                    <a:pt x="1193" y="624"/>
                  </a:lnTo>
                  <a:lnTo>
                    <a:pt x="1195" y="632"/>
                  </a:lnTo>
                  <a:lnTo>
                    <a:pt x="1197" y="641"/>
                  </a:lnTo>
                  <a:lnTo>
                    <a:pt x="1202" y="659"/>
                  </a:lnTo>
                  <a:lnTo>
                    <a:pt x="1212" y="675"/>
                  </a:lnTo>
                  <a:lnTo>
                    <a:pt x="1224" y="687"/>
                  </a:lnTo>
                  <a:lnTo>
                    <a:pt x="1232" y="701"/>
                  </a:lnTo>
                  <a:lnTo>
                    <a:pt x="1238" y="714"/>
                  </a:lnTo>
                  <a:lnTo>
                    <a:pt x="1244" y="734"/>
                  </a:lnTo>
                  <a:lnTo>
                    <a:pt x="1254" y="754"/>
                  </a:lnTo>
                  <a:lnTo>
                    <a:pt x="1265" y="767"/>
                  </a:lnTo>
                  <a:lnTo>
                    <a:pt x="1277" y="775"/>
                  </a:lnTo>
                  <a:lnTo>
                    <a:pt x="1289" y="779"/>
                  </a:lnTo>
                  <a:lnTo>
                    <a:pt x="1299" y="785"/>
                  </a:lnTo>
                  <a:lnTo>
                    <a:pt x="1313" y="789"/>
                  </a:lnTo>
                  <a:lnTo>
                    <a:pt x="1328" y="785"/>
                  </a:lnTo>
                  <a:lnTo>
                    <a:pt x="1348" y="777"/>
                  </a:lnTo>
                  <a:lnTo>
                    <a:pt x="1374" y="773"/>
                  </a:lnTo>
                  <a:lnTo>
                    <a:pt x="1399" y="767"/>
                  </a:lnTo>
                  <a:lnTo>
                    <a:pt x="1423" y="760"/>
                  </a:lnTo>
                  <a:lnTo>
                    <a:pt x="1447" y="742"/>
                  </a:lnTo>
                  <a:lnTo>
                    <a:pt x="1462" y="722"/>
                  </a:lnTo>
                  <a:lnTo>
                    <a:pt x="1472" y="701"/>
                  </a:lnTo>
                  <a:lnTo>
                    <a:pt x="1480" y="689"/>
                  </a:lnTo>
                  <a:lnTo>
                    <a:pt x="1494" y="675"/>
                  </a:lnTo>
                  <a:lnTo>
                    <a:pt x="1510" y="659"/>
                  </a:lnTo>
                  <a:lnTo>
                    <a:pt x="1527" y="643"/>
                  </a:lnTo>
                  <a:lnTo>
                    <a:pt x="1543" y="628"/>
                  </a:lnTo>
                  <a:lnTo>
                    <a:pt x="1557" y="616"/>
                  </a:lnTo>
                  <a:lnTo>
                    <a:pt x="1572" y="604"/>
                  </a:lnTo>
                  <a:lnTo>
                    <a:pt x="1584" y="594"/>
                  </a:lnTo>
                  <a:lnTo>
                    <a:pt x="1598" y="586"/>
                  </a:lnTo>
                  <a:lnTo>
                    <a:pt x="1614" y="577"/>
                  </a:lnTo>
                  <a:lnTo>
                    <a:pt x="1634" y="567"/>
                  </a:lnTo>
                  <a:lnTo>
                    <a:pt x="1653" y="561"/>
                  </a:lnTo>
                  <a:lnTo>
                    <a:pt x="1667" y="557"/>
                  </a:lnTo>
                  <a:lnTo>
                    <a:pt x="1673" y="557"/>
                  </a:lnTo>
                </a:path>
              </a:pathLst>
            </a:custGeom>
            <a:solidFill>
              <a:srgbClr val="00000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900" name="Freeform 48"/>
            <p:cNvSpPr>
              <a:spLocks/>
            </p:cNvSpPr>
            <p:nvPr/>
          </p:nvSpPr>
          <p:spPr bwMode="gray">
            <a:xfrm>
              <a:off x="2264" y="884"/>
              <a:ext cx="1641" cy="1473"/>
            </a:xfrm>
            <a:custGeom>
              <a:avLst/>
              <a:gdLst>
                <a:gd name="T0" fmla="*/ 1301 w 3282"/>
                <a:gd name="T1" fmla="*/ 21 h 2947"/>
                <a:gd name="T2" fmla="*/ 1338 w 3282"/>
                <a:gd name="T3" fmla="*/ 0 h 2947"/>
                <a:gd name="T4" fmla="*/ 1440 w 3282"/>
                <a:gd name="T5" fmla="*/ 151 h 2947"/>
                <a:gd name="T6" fmla="*/ 1616 w 3282"/>
                <a:gd name="T7" fmla="*/ 308 h 2947"/>
                <a:gd name="T8" fmla="*/ 1521 w 3282"/>
                <a:gd name="T9" fmla="*/ 531 h 2947"/>
                <a:gd name="T10" fmla="*/ 1474 w 3282"/>
                <a:gd name="T11" fmla="*/ 652 h 2947"/>
                <a:gd name="T12" fmla="*/ 1585 w 3282"/>
                <a:gd name="T13" fmla="*/ 737 h 2947"/>
                <a:gd name="T14" fmla="*/ 1569 w 3282"/>
                <a:gd name="T15" fmla="*/ 883 h 2947"/>
                <a:gd name="T16" fmla="*/ 1420 w 3282"/>
                <a:gd name="T17" fmla="*/ 973 h 2947"/>
                <a:gd name="T18" fmla="*/ 1385 w 3282"/>
                <a:gd name="T19" fmla="*/ 1059 h 2947"/>
                <a:gd name="T20" fmla="*/ 1268 w 3282"/>
                <a:gd name="T21" fmla="*/ 970 h 2947"/>
                <a:gd name="T22" fmla="*/ 1174 w 3282"/>
                <a:gd name="T23" fmla="*/ 1036 h 2947"/>
                <a:gd name="T24" fmla="*/ 1060 w 3282"/>
                <a:gd name="T25" fmla="*/ 1090 h 2947"/>
                <a:gd name="T26" fmla="*/ 940 w 3282"/>
                <a:gd name="T27" fmla="*/ 1263 h 2947"/>
                <a:gd name="T28" fmla="*/ 751 w 3282"/>
                <a:gd name="T29" fmla="*/ 1426 h 2947"/>
                <a:gd name="T30" fmla="*/ 617 w 3282"/>
                <a:gd name="T31" fmla="*/ 1353 h 2947"/>
                <a:gd name="T32" fmla="*/ 469 w 3282"/>
                <a:gd name="T33" fmla="*/ 1473 h 2947"/>
                <a:gd name="T34" fmla="*/ 377 w 3282"/>
                <a:gd name="T35" fmla="*/ 1310 h 2947"/>
                <a:gd name="T36" fmla="*/ 176 w 3282"/>
                <a:gd name="T37" fmla="*/ 1235 h 2947"/>
                <a:gd name="T38" fmla="*/ 17 w 3282"/>
                <a:gd name="T39" fmla="*/ 1166 h 2947"/>
                <a:gd name="T40" fmla="*/ 40 w 3282"/>
                <a:gd name="T41" fmla="*/ 1031 h 2947"/>
                <a:gd name="T42" fmla="*/ 139 w 3282"/>
                <a:gd name="T43" fmla="*/ 1044 h 2947"/>
                <a:gd name="T44" fmla="*/ 206 w 3282"/>
                <a:gd name="T45" fmla="*/ 1037 h 2947"/>
                <a:gd name="T46" fmla="*/ 288 w 3282"/>
                <a:gd name="T47" fmla="*/ 1052 h 2947"/>
                <a:gd name="T48" fmla="*/ 355 w 3282"/>
                <a:gd name="T49" fmla="*/ 1091 h 2947"/>
                <a:gd name="T50" fmla="*/ 446 w 3282"/>
                <a:gd name="T51" fmla="*/ 1101 h 2947"/>
                <a:gd name="T52" fmla="*/ 492 w 3282"/>
                <a:gd name="T53" fmla="*/ 1117 h 2947"/>
                <a:gd name="T54" fmla="*/ 582 w 3282"/>
                <a:gd name="T55" fmla="*/ 1065 h 2947"/>
                <a:gd name="T56" fmla="*/ 682 w 3282"/>
                <a:gd name="T57" fmla="*/ 1039 h 2947"/>
                <a:gd name="T58" fmla="*/ 749 w 3282"/>
                <a:gd name="T59" fmla="*/ 1035 h 2947"/>
                <a:gd name="T60" fmla="*/ 795 w 3282"/>
                <a:gd name="T61" fmla="*/ 1012 h 2947"/>
                <a:gd name="T62" fmla="*/ 840 w 3282"/>
                <a:gd name="T63" fmla="*/ 970 h 2947"/>
                <a:gd name="T64" fmla="*/ 886 w 3282"/>
                <a:gd name="T65" fmla="*/ 933 h 2947"/>
                <a:gd name="T66" fmla="*/ 918 w 3282"/>
                <a:gd name="T67" fmla="*/ 905 h 2947"/>
                <a:gd name="T68" fmla="*/ 886 w 3282"/>
                <a:gd name="T69" fmla="*/ 839 h 2947"/>
                <a:gd name="T70" fmla="*/ 931 w 3282"/>
                <a:gd name="T71" fmla="*/ 792 h 2947"/>
                <a:gd name="T72" fmla="*/ 1010 w 3282"/>
                <a:gd name="T73" fmla="*/ 806 h 2947"/>
                <a:gd name="T74" fmla="*/ 1059 w 3282"/>
                <a:gd name="T75" fmla="*/ 751 h 2947"/>
                <a:gd name="T76" fmla="*/ 1122 w 3282"/>
                <a:gd name="T77" fmla="*/ 738 h 2947"/>
                <a:gd name="T78" fmla="*/ 1158 w 3282"/>
                <a:gd name="T79" fmla="*/ 682 h 2947"/>
                <a:gd name="T80" fmla="*/ 1213 w 3282"/>
                <a:gd name="T81" fmla="*/ 631 h 2947"/>
                <a:gd name="T82" fmla="*/ 1267 w 3282"/>
                <a:gd name="T83" fmla="*/ 597 h 2947"/>
                <a:gd name="T84" fmla="*/ 1343 w 3282"/>
                <a:gd name="T85" fmla="*/ 601 h 2947"/>
                <a:gd name="T86" fmla="*/ 1341 w 3282"/>
                <a:gd name="T87" fmla="*/ 554 h 2947"/>
                <a:gd name="T88" fmla="*/ 1262 w 3282"/>
                <a:gd name="T89" fmla="*/ 499 h 2947"/>
                <a:gd name="T90" fmla="*/ 1213 w 3282"/>
                <a:gd name="T91" fmla="*/ 520 h 2947"/>
                <a:gd name="T92" fmla="*/ 1152 w 3282"/>
                <a:gd name="T93" fmla="*/ 517 h 2947"/>
                <a:gd name="T94" fmla="*/ 1106 w 3282"/>
                <a:gd name="T95" fmla="*/ 537 h 2947"/>
                <a:gd name="T96" fmla="*/ 1097 w 3282"/>
                <a:gd name="T97" fmla="*/ 491 h 2947"/>
                <a:gd name="T98" fmla="*/ 1120 w 3282"/>
                <a:gd name="T99" fmla="*/ 391 h 2947"/>
                <a:gd name="T100" fmla="*/ 1166 w 3282"/>
                <a:gd name="T101" fmla="*/ 359 h 2947"/>
                <a:gd name="T102" fmla="*/ 1222 w 3282"/>
                <a:gd name="T103" fmla="*/ 337 h 2947"/>
                <a:gd name="T104" fmla="*/ 1270 w 3282"/>
                <a:gd name="T105" fmla="*/ 305 h 2947"/>
                <a:gd name="T106" fmla="*/ 1271 w 3282"/>
                <a:gd name="T107" fmla="*/ 249 h 2947"/>
                <a:gd name="T108" fmla="*/ 1293 w 3282"/>
                <a:gd name="T109" fmla="*/ 168 h 2947"/>
                <a:gd name="T110" fmla="*/ 1317 w 3282"/>
                <a:gd name="T111" fmla="*/ 123 h 2947"/>
                <a:gd name="T112" fmla="*/ 1303 w 3282"/>
                <a:gd name="T113" fmla="*/ 74 h 2947"/>
                <a:gd name="T114" fmla="*/ 1274 w 3282"/>
                <a:gd name="T115" fmla="*/ 62 h 294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282"/>
                <a:gd name="T175" fmla="*/ 0 h 2947"/>
                <a:gd name="T176" fmla="*/ 3282 w 3282"/>
                <a:gd name="T177" fmla="*/ 2947 h 294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282" h="2947">
                  <a:moveTo>
                    <a:pt x="2552" y="115"/>
                  </a:moveTo>
                  <a:lnTo>
                    <a:pt x="2554" y="111"/>
                  </a:lnTo>
                  <a:lnTo>
                    <a:pt x="2559" y="101"/>
                  </a:lnTo>
                  <a:lnTo>
                    <a:pt x="2569" y="87"/>
                  </a:lnTo>
                  <a:lnTo>
                    <a:pt x="2579" y="73"/>
                  </a:lnTo>
                  <a:lnTo>
                    <a:pt x="2589" y="55"/>
                  </a:lnTo>
                  <a:lnTo>
                    <a:pt x="2601" y="42"/>
                  </a:lnTo>
                  <a:lnTo>
                    <a:pt x="2609" y="28"/>
                  </a:lnTo>
                  <a:lnTo>
                    <a:pt x="2617" y="20"/>
                  </a:lnTo>
                  <a:lnTo>
                    <a:pt x="2628" y="12"/>
                  </a:lnTo>
                  <a:lnTo>
                    <a:pt x="2642" y="6"/>
                  </a:lnTo>
                  <a:lnTo>
                    <a:pt x="2658" y="2"/>
                  </a:lnTo>
                  <a:lnTo>
                    <a:pt x="2670" y="0"/>
                  </a:lnTo>
                  <a:lnTo>
                    <a:pt x="2676" y="0"/>
                  </a:lnTo>
                  <a:lnTo>
                    <a:pt x="2715" y="50"/>
                  </a:lnTo>
                  <a:lnTo>
                    <a:pt x="2670" y="132"/>
                  </a:lnTo>
                  <a:lnTo>
                    <a:pt x="2758" y="183"/>
                  </a:lnTo>
                  <a:lnTo>
                    <a:pt x="2782" y="142"/>
                  </a:lnTo>
                  <a:lnTo>
                    <a:pt x="2849" y="164"/>
                  </a:lnTo>
                  <a:lnTo>
                    <a:pt x="2853" y="231"/>
                  </a:lnTo>
                  <a:lnTo>
                    <a:pt x="2880" y="303"/>
                  </a:lnTo>
                  <a:lnTo>
                    <a:pt x="2983" y="303"/>
                  </a:lnTo>
                  <a:lnTo>
                    <a:pt x="3091" y="268"/>
                  </a:lnTo>
                  <a:lnTo>
                    <a:pt x="3138" y="207"/>
                  </a:lnTo>
                  <a:lnTo>
                    <a:pt x="3250" y="286"/>
                  </a:lnTo>
                  <a:lnTo>
                    <a:pt x="3231" y="386"/>
                  </a:lnTo>
                  <a:lnTo>
                    <a:pt x="3201" y="500"/>
                  </a:lnTo>
                  <a:lnTo>
                    <a:pt x="3231" y="616"/>
                  </a:lnTo>
                  <a:lnTo>
                    <a:pt x="3199" y="632"/>
                  </a:lnTo>
                  <a:lnTo>
                    <a:pt x="3191" y="701"/>
                  </a:lnTo>
                  <a:lnTo>
                    <a:pt x="3140" y="756"/>
                  </a:lnTo>
                  <a:lnTo>
                    <a:pt x="3085" y="866"/>
                  </a:lnTo>
                  <a:lnTo>
                    <a:pt x="3002" y="957"/>
                  </a:lnTo>
                  <a:lnTo>
                    <a:pt x="2987" y="1004"/>
                  </a:lnTo>
                  <a:lnTo>
                    <a:pt x="3042" y="1063"/>
                  </a:lnTo>
                  <a:lnTo>
                    <a:pt x="3083" y="1120"/>
                  </a:lnTo>
                  <a:lnTo>
                    <a:pt x="3071" y="1201"/>
                  </a:lnTo>
                  <a:lnTo>
                    <a:pt x="3079" y="1266"/>
                  </a:lnTo>
                  <a:lnTo>
                    <a:pt x="3030" y="1244"/>
                  </a:lnTo>
                  <a:lnTo>
                    <a:pt x="3014" y="1264"/>
                  </a:lnTo>
                  <a:lnTo>
                    <a:pt x="2971" y="1250"/>
                  </a:lnTo>
                  <a:lnTo>
                    <a:pt x="2947" y="1305"/>
                  </a:lnTo>
                  <a:lnTo>
                    <a:pt x="2989" y="1313"/>
                  </a:lnTo>
                  <a:lnTo>
                    <a:pt x="3030" y="1368"/>
                  </a:lnTo>
                  <a:lnTo>
                    <a:pt x="3024" y="1451"/>
                  </a:lnTo>
                  <a:lnTo>
                    <a:pt x="3059" y="1500"/>
                  </a:lnTo>
                  <a:lnTo>
                    <a:pt x="3061" y="1530"/>
                  </a:lnTo>
                  <a:lnTo>
                    <a:pt x="3091" y="1536"/>
                  </a:lnTo>
                  <a:lnTo>
                    <a:pt x="3170" y="1475"/>
                  </a:lnTo>
                  <a:lnTo>
                    <a:pt x="3209" y="1541"/>
                  </a:lnTo>
                  <a:lnTo>
                    <a:pt x="3244" y="1608"/>
                  </a:lnTo>
                  <a:lnTo>
                    <a:pt x="3282" y="1630"/>
                  </a:lnTo>
                  <a:lnTo>
                    <a:pt x="3282" y="1677"/>
                  </a:lnTo>
                  <a:lnTo>
                    <a:pt x="3239" y="1728"/>
                  </a:lnTo>
                  <a:lnTo>
                    <a:pt x="3189" y="1776"/>
                  </a:lnTo>
                  <a:lnTo>
                    <a:pt x="3138" y="1766"/>
                  </a:lnTo>
                  <a:lnTo>
                    <a:pt x="3134" y="1803"/>
                  </a:lnTo>
                  <a:lnTo>
                    <a:pt x="3101" y="1819"/>
                  </a:lnTo>
                  <a:lnTo>
                    <a:pt x="3032" y="1839"/>
                  </a:lnTo>
                  <a:lnTo>
                    <a:pt x="2981" y="1898"/>
                  </a:lnTo>
                  <a:lnTo>
                    <a:pt x="2928" y="1941"/>
                  </a:lnTo>
                  <a:lnTo>
                    <a:pt x="2884" y="2012"/>
                  </a:lnTo>
                  <a:lnTo>
                    <a:pt x="2839" y="1947"/>
                  </a:lnTo>
                  <a:lnTo>
                    <a:pt x="2798" y="1917"/>
                  </a:lnTo>
                  <a:lnTo>
                    <a:pt x="2768" y="1945"/>
                  </a:lnTo>
                  <a:lnTo>
                    <a:pt x="2788" y="1967"/>
                  </a:lnTo>
                  <a:lnTo>
                    <a:pt x="2788" y="2032"/>
                  </a:lnTo>
                  <a:lnTo>
                    <a:pt x="2811" y="2087"/>
                  </a:lnTo>
                  <a:lnTo>
                    <a:pt x="2778" y="2140"/>
                  </a:lnTo>
                  <a:lnTo>
                    <a:pt x="2770" y="2118"/>
                  </a:lnTo>
                  <a:lnTo>
                    <a:pt x="2703" y="2116"/>
                  </a:lnTo>
                  <a:lnTo>
                    <a:pt x="2656" y="2073"/>
                  </a:lnTo>
                  <a:lnTo>
                    <a:pt x="2640" y="2012"/>
                  </a:lnTo>
                  <a:lnTo>
                    <a:pt x="2607" y="1971"/>
                  </a:lnTo>
                  <a:lnTo>
                    <a:pt x="2581" y="1925"/>
                  </a:lnTo>
                  <a:lnTo>
                    <a:pt x="2556" y="1911"/>
                  </a:lnTo>
                  <a:lnTo>
                    <a:pt x="2536" y="1941"/>
                  </a:lnTo>
                  <a:lnTo>
                    <a:pt x="2506" y="1943"/>
                  </a:lnTo>
                  <a:lnTo>
                    <a:pt x="2469" y="1967"/>
                  </a:lnTo>
                  <a:lnTo>
                    <a:pt x="2479" y="2035"/>
                  </a:lnTo>
                  <a:lnTo>
                    <a:pt x="2441" y="2049"/>
                  </a:lnTo>
                  <a:lnTo>
                    <a:pt x="2414" y="2039"/>
                  </a:lnTo>
                  <a:lnTo>
                    <a:pt x="2386" y="2075"/>
                  </a:lnTo>
                  <a:lnTo>
                    <a:pt x="2347" y="2073"/>
                  </a:lnTo>
                  <a:lnTo>
                    <a:pt x="2296" y="2128"/>
                  </a:lnTo>
                  <a:lnTo>
                    <a:pt x="2248" y="2132"/>
                  </a:lnTo>
                  <a:lnTo>
                    <a:pt x="2231" y="2055"/>
                  </a:lnTo>
                  <a:lnTo>
                    <a:pt x="2183" y="2051"/>
                  </a:lnTo>
                  <a:lnTo>
                    <a:pt x="2158" y="2093"/>
                  </a:lnTo>
                  <a:lnTo>
                    <a:pt x="2152" y="2142"/>
                  </a:lnTo>
                  <a:lnTo>
                    <a:pt x="2120" y="2181"/>
                  </a:lnTo>
                  <a:lnTo>
                    <a:pt x="2132" y="2222"/>
                  </a:lnTo>
                  <a:lnTo>
                    <a:pt x="2117" y="2246"/>
                  </a:lnTo>
                  <a:lnTo>
                    <a:pt x="2185" y="2333"/>
                  </a:lnTo>
                  <a:lnTo>
                    <a:pt x="2075" y="2376"/>
                  </a:lnTo>
                  <a:lnTo>
                    <a:pt x="2014" y="2376"/>
                  </a:lnTo>
                  <a:lnTo>
                    <a:pt x="1928" y="2407"/>
                  </a:lnTo>
                  <a:lnTo>
                    <a:pt x="1880" y="2526"/>
                  </a:lnTo>
                  <a:lnTo>
                    <a:pt x="1802" y="2555"/>
                  </a:lnTo>
                  <a:lnTo>
                    <a:pt x="1766" y="2539"/>
                  </a:lnTo>
                  <a:lnTo>
                    <a:pt x="1731" y="2598"/>
                  </a:lnTo>
                  <a:lnTo>
                    <a:pt x="1674" y="2579"/>
                  </a:lnTo>
                  <a:lnTo>
                    <a:pt x="1621" y="2638"/>
                  </a:lnTo>
                  <a:lnTo>
                    <a:pt x="1601" y="2718"/>
                  </a:lnTo>
                  <a:lnTo>
                    <a:pt x="1502" y="2852"/>
                  </a:lnTo>
                  <a:lnTo>
                    <a:pt x="1459" y="2888"/>
                  </a:lnTo>
                  <a:lnTo>
                    <a:pt x="1430" y="2860"/>
                  </a:lnTo>
                  <a:lnTo>
                    <a:pt x="1339" y="2876"/>
                  </a:lnTo>
                  <a:lnTo>
                    <a:pt x="1298" y="2823"/>
                  </a:lnTo>
                  <a:lnTo>
                    <a:pt x="1239" y="2821"/>
                  </a:lnTo>
                  <a:lnTo>
                    <a:pt x="1195" y="2781"/>
                  </a:lnTo>
                  <a:lnTo>
                    <a:pt x="1233" y="2707"/>
                  </a:lnTo>
                  <a:lnTo>
                    <a:pt x="1248" y="2659"/>
                  </a:lnTo>
                  <a:lnTo>
                    <a:pt x="1215" y="2612"/>
                  </a:lnTo>
                  <a:lnTo>
                    <a:pt x="1150" y="2630"/>
                  </a:lnTo>
                  <a:lnTo>
                    <a:pt x="1115" y="2709"/>
                  </a:lnTo>
                  <a:lnTo>
                    <a:pt x="1101" y="2846"/>
                  </a:lnTo>
                  <a:lnTo>
                    <a:pt x="1052" y="2901"/>
                  </a:lnTo>
                  <a:lnTo>
                    <a:pt x="939" y="2947"/>
                  </a:lnTo>
                  <a:lnTo>
                    <a:pt x="869" y="2941"/>
                  </a:lnTo>
                  <a:lnTo>
                    <a:pt x="810" y="2886"/>
                  </a:lnTo>
                  <a:lnTo>
                    <a:pt x="817" y="2795"/>
                  </a:lnTo>
                  <a:lnTo>
                    <a:pt x="874" y="2764"/>
                  </a:lnTo>
                  <a:lnTo>
                    <a:pt x="874" y="2657"/>
                  </a:lnTo>
                  <a:lnTo>
                    <a:pt x="829" y="2618"/>
                  </a:lnTo>
                  <a:lnTo>
                    <a:pt x="754" y="2620"/>
                  </a:lnTo>
                  <a:lnTo>
                    <a:pt x="658" y="2714"/>
                  </a:lnTo>
                  <a:lnTo>
                    <a:pt x="524" y="2714"/>
                  </a:lnTo>
                  <a:lnTo>
                    <a:pt x="441" y="2671"/>
                  </a:lnTo>
                  <a:lnTo>
                    <a:pt x="445" y="2610"/>
                  </a:lnTo>
                  <a:lnTo>
                    <a:pt x="378" y="2606"/>
                  </a:lnTo>
                  <a:lnTo>
                    <a:pt x="302" y="2539"/>
                  </a:lnTo>
                  <a:lnTo>
                    <a:pt x="351" y="2470"/>
                  </a:lnTo>
                  <a:lnTo>
                    <a:pt x="396" y="2457"/>
                  </a:lnTo>
                  <a:lnTo>
                    <a:pt x="376" y="2390"/>
                  </a:lnTo>
                  <a:lnTo>
                    <a:pt x="296" y="2362"/>
                  </a:lnTo>
                  <a:lnTo>
                    <a:pt x="203" y="2374"/>
                  </a:lnTo>
                  <a:lnTo>
                    <a:pt x="156" y="2429"/>
                  </a:lnTo>
                  <a:lnTo>
                    <a:pt x="111" y="2423"/>
                  </a:lnTo>
                  <a:lnTo>
                    <a:pt x="34" y="2333"/>
                  </a:lnTo>
                  <a:lnTo>
                    <a:pt x="0" y="2236"/>
                  </a:lnTo>
                  <a:lnTo>
                    <a:pt x="18" y="2179"/>
                  </a:lnTo>
                  <a:lnTo>
                    <a:pt x="10" y="2055"/>
                  </a:lnTo>
                  <a:lnTo>
                    <a:pt x="14" y="2057"/>
                  </a:lnTo>
                  <a:lnTo>
                    <a:pt x="30" y="2057"/>
                  </a:lnTo>
                  <a:lnTo>
                    <a:pt x="52" y="2059"/>
                  </a:lnTo>
                  <a:lnTo>
                    <a:pt x="79" y="2063"/>
                  </a:lnTo>
                  <a:lnTo>
                    <a:pt x="109" y="2065"/>
                  </a:lnTo>
                  <a:lnTo>
                    <a:pt x="138" y="2069"/>
                  </a:lnTo>
                  <a:lnTo>
                    <a:pt x="166" y="2073"/>
                  </a:lnTo>
                  <a:lnTo>
                    <a:pt x="189" y="2077"/>
                  </a:lnTo>
                  <a:lnTo>
                    <a:pt x="207" y="2081"/>
                  </a:lnTo>
                  <a:lnTo>
                    <a:pt x="243" y="2089"/>
                  </a:lnTo>
                  <a:lnTo>
                    <a:pt x="278" y="2089"/>
                  </a:lnTo>
                  <a:lnTo>
                    <a:pt x="308" y="2081"/>
                  </a:lnTo>
                  <a:lnTo>
                    <a:pt x="323" y="2075"/>
                  </a:lnTo>
                  <a:lnTo>
                    <a:pt x="337" y="2069"/>
                  </a:lnTo>
                  <a:lnTo>
                    <a:pt x="351" y="2067"/>
                  </a:lnTo>
                  <a:lnTo>
                    <a:pt x="367" y="2065"/>
                  </a:lnTo>
                  <a:lnTo>
                    <a:pt x="386" y="2069"/>
                  </a:lnTo>
                  <a:lnTo>
                    <a:pt x="412" y="2075"/>
                  </a:lnTo>
                  <a:lnTo>
                    <a:pt x="441" y="2079"/>
                  </a:lnTo>
                  <a:lnTo>
                    <a:pt x="473" y="2083"/>
                  </a:lnTo>
                  <a:lnTo>
                    <a:pt x="498" y="2087"/>
                  </a:lnTo>
                  <a:lnTo>
                    <a:pt x="518" y="2087"/>
                  </a:lnTo>
                  <a:lnTo>
                    <a:pt x="542" y="2089"/>
                  </a:lnTo>
                  <a:lnTo>
                    <a:pt x="560" y="2095"/>
                  </a:lnTo>
                  <a:lnTo>
                    <a:pt x="575" y="2104"/>
                  </a:lnTo>
                  <a:lnTo>
                    <a:pt x="589" y="2118"/>
                  </a:lnTo>
                  <a:lnTo>
                    <a:pt x="607" y="2134"/>
                  </a:lnTo>
                  <a:lnTo>
                    <a:pt x="626" y="2148"/>
                  </a:lnTo>
                  <a:lnTo>
                    <a:pt x="646" y="2156"/>
                  </a:lnTo>
                  <a:lnTo>
                    <a:pt x="666" y="2163"/>
                  </a:lnTo>
                  <a:lnTo>
                    <a:pt x="685" y="2173"/>
                  </a:lnTo>
                  <a:lnTo>
                    <a:pt x="709" y="2183"/>
                  </a:lnTo>
                  <a:lnTo>
                    <a:pt x="739" y="2193"/>
                  </a:lnTo>
                  <a:lnTo>
                    <a:pt x="762" y="2197"/>
                  </a:lnTo>
                  <a:lnTo>
                    <a:pt x="792" y="2199"/>
                  </a:lnTo>
                  <a:lnTo>
                    <a:pt x="821" y="2201"/>
                  </a:lnTo>
                  <a:lnTo>
                    <a:pt x="851" y="2201"/>
                  </a:lnTo>
                  <a:lnTo>
                    <a:pt x="874" y="2201"/>
                  </a:lnTo>
                  <a:lnTo>
                    <a:pt x="892" y="2203"/>
                  </a:lnTo>
                  <a:lnTo>
                    <a:pt x="904" y="2207"/>
                  </a:lnTo>
                  <a:lnTo>
                    <a:pt x="914" y="2215"/>
                  </a:lnTo>
                  <a:lnTo>
                    <a:pt x="924" y="2224"/>
                  </a:lnTo>
                  <a:lnTo>
                    <a:pt x="935" y="2232"/>
                  </a:lnTo>
                  <a:lnTo>
                    <a:pt x="947" y="2236"/>
                  </a:lnTo>
                  <a:lnTo>
                    <a:pt x="965" y="2238"/>
                  </a:lnTo>
                  <a:lnTo>
                    <a:pt x="985" y="2234"/>
                  </a:lnTo>
                  <a:lnTo>
                    <a:pt x="1002" y="2224"/>
                  </a:lnTo>
                  <a:lnTo>
                    <a:pt x="1024" y="2207"/>
                  </a:lnTo>
                  <a:lnTo>
                    <a:pt x="1048" y="2187"/>
                  </a:lnTo>
                  <a:lnTo>
                    <a:pt x="1073" y="2171"/>
                  </a:lnTo>
                  <a:lnTo>
                    <a:pt x="1103" y="2157"/>
                  </a:lnTo>
                  <a:lnTo>
                    <a:pt x="1134" y="2144"/>
                  </a:lnTo>
                  <a:lnTo>
                    <a:pt x="1164" y="2130"/>
                  </a:lnTo>
                  <a:lnTo>
                    <a:pt x="1199" y="2114"/>
                  </a:lnTo>
                  <a:lnTo>
                    <a:pt x="1241" y="2098"/>
                  </a:lnTo>
                  <a:lnTo>
                    <a:pt x="1282" y="2087"/>
                  </a:lnTo>
                  <a:lnTo>
                    <a:pt x="1325" y="2079"/>
                  </a:lnTo>
                  <a:lnTo>
                    <a:pt x="1345" y="2077"/>
                  </a:lnTo>
                  <a:lnTo>
                    <a:pt x="1357" y="2077"/>
                  </a:lnTo>
                  <a:lnTo>
                    <a:pt x="1363" y="2079"/>
                  </a:lnTo>
                  <a:lnTo>
                    <a:pt x="1367" y="2079"/>
                  </a:lnTo>
                  <a:lnTo>
                    <a:pt x="1371" y="2081"/>
                  </a:lnTo>
                  <a:lnTo>
                    <a:pt x="1378" y="2081"/>
                  </a:lnTo>
                  <a:lnTo>
                    <a:pt x="1392" y="2081"/>
                  </a:lnTo>
                  <a:lnTo>
                    <a:pt x="1418" y="2079"/>
                  </a:lnTo>
                  <a:lnTo>
                    <a:pt x="1463" y="2075"/>
                  </a:lnTo>
                  <a:lnTo>
                    <a:pt x="1498" y="2071"/>
                  </a:lnTo>
                  <a:lnTo>
                    <a:pt x="1526" y="2065"/>
                  </a:lnTo>
                  <a:lnTo>
                    <a:pt x="1548" y="2059"/>
                  </a:lnTo>
                  <a:lnTo>
                    <a:pt x="1561" y="2053"/>
                  </a:lnTo>
                  <a:lnTo>
                    <a:pt x="1571" y="2045"/>
                  </a:lnTo>
                  <a:lnTo>
                    <a:pt x="1577" y="2035"/>
                  </a:lnTo>
                  <a:lnTo>
                    <a:pt x="1581" y="2030"/>
                  </a:lnTo>
                  <a:lnTo>
                    <a:pt x="1589" y="2024"/>
                  </a:lnTo>
                  <a:lnTo>
                    <a:pt x="1603" y="2018"/>
                  </a:lnTo>
                  <a:lnTo>
                    <a:pt x="1622" y="2014"/>
                  </a:lnTo>
                  <a:lnTo>
                    <a:pt x="1640" y="2006"/>
                  </a:lnTo>
                  <a:lnTo>
                    <a:pt x="1656" y="1994"/>
                  </a:lnTo>
                  <a:lnTo>
                    <a:pt x="1668" y="1974"/>
                  </a:lnTo>
                  <a:lnTo>
                    <a:pt x="1674" y="1957"/>
                  </a:lnTo>
                  <a:lnTo>
                    <a:pt x="1680" y="1941"/>
                  </a:lnTo>
                  <a:lnTo>
                    <a:pt x="1685" y="1927"/>
                  </a:lnTo>
                  <a:lnTo>
                    <a:pt x="1697" y="1913"/>
                  </a:lnTo>
                  <a:lnTo>
                    <a:pt x="1715" y="1900"/>
                  </a:lnTo>
                  <a:lnTo>
                    <a:pt x="1737" y="1888"/>
                  </a:lnTo>
                  <a:lnTo>
                    <a:pt x="1752" y="1878"/>
                  </a:lnTo>
                  <a:lnTo>
                    <a:pt x="1764" y="1872"/>
                  </a:lnTo>
                  <a:lnTo>
                    <a:pt x="1772" y="1866"/>
                  </a:lnTo>
                  <a:lnTo>
                    <a:pt x="1780" y="1860"/>
                  </a:lnTo>
                  <a:lnTo>
                    <a:pt x="1790" y="1854"/>
                  </a:lnTo>
                  <a:lnTo>
                    <a:pt x="1804" y="1848"/>
                  </a:lnTo>
                  <a:lnTo>
                    <a:pt x="1817" y="1841"/>
                  </a:lnTo>
                  <a:lnTo>
                    <a:pt x="1831" y="1831"/>
                  </a:lnTo>
                  <a:lnTo>
                    <a:pt x="1837" y="1821"/>
                  </a:lnTo>
                  <a:lnTo>
                    <a:pt x="1837" y="1811"/>
                  </a:lnTo>
                  <a:lnTo>
                    <a:pt x="1825" y="1795"/>
                  </a:lnTo>
                  <a:lnTo>
                    <a:pt x="1809" y="1780"/>
                  </a:lnTo>
                  <a:lnTo>
                    <a:pt x="1794" y="1762"/>
                  </a:lnTo>
                  <a:lnTo>
                    <a:pt x="1780" y="1744"/>
                  </a:lnTo>
                  <a:lnTo>
                    <a:pt x="1772" y="1726"/>
                  </a:lnTo>
                  <a:lnTo>
                    <a:pt x="1772" y="1707"/>
                  </a:lnTo>
                  <a:lnTo>
                    <a:pt x="1772" y="1679"/>
                  </a:lnTo>
                  <a:lnTo>
                    <a:pt x="1776" y="1652"/>
                  </a:lnTo>
                  <a:lnTo>
                    <a:pt x="1782" y="1628"/>
                  </a:lnTo>
                  <a:lnTo>
                    <a:pt x="1790" y="1608"/>
                  </a:lnTo>
                  <a:lnTo>
                    <a:pt x="1806" y="1593"/>
                  </a:lnTo>
                  <a:lnTo>
                    <a:pt x="1823" y="1585"/>
                  </a:lnTo>
                  <a:lnTo>
                    <a:pt x="1843" y="1581"/>
                  </a:lnTo>
                  <a:lnTo>
                    <a:pt x="1863" y="1585"/>
                  </a:lnTo>
                  <a:lnTo>
                    <a:pt x="1884" y="1597"/>
                  </a:lnTo>
                  <a:lnTo>
                    <a:pt x="1910" y="1606"/>
                  </a:lnTo>
                  <a:lnTo>
                    <a:pt x="1937" y="1614"/>
                  </a:lnTo>
                  <a:lnTo>
                    <a:pt x="1963" y="1616"/>
                  </a:lnTo>
                  <a:lnTo>
                    <a:pt x="1985" y="1614"/>
                  </a:lnTo>
                  <a:lnTo>
                    <a:pt x="2002" y="1614"/>
                  </a:lnTo>
                  <a:lnTo>
                    <a:pt x="2020" y="1612"/>
                  </a:lnTo>
                  <a:lnTo>
                    <a:pt x="2034" y="1608"/>
                  </a:lnTo>
                  <a:lnTo>
                    <a:pt x="2046" y="1597"/>
                  </a:lnTo>
                  <a:lnTo>
                    <a:pt x="2058" y="1581"/>
                  </a:lnTo>
                  <a:lnTo>
                    <a:pt x="2071" y="1561"/>
                  </a:lnTo>
                  <a:lnTo>
                    <a:pt x="2085" y="1538"/>
                  </a:lnTo>
                  <a:lnTo>
                    <a:pt x="2101" y="1518"/>
                  </a:lnTo>
                  <a:lnTo>
                    <a:pt x="2117" y="1502"/>
                  </a:lnTo>
                  <a:lnTo>
                    <a:pt x="2130" y="1494"/>
                  </a:lnTo>
                  <a:lnTo>
                    <a:pt x="2146" y="1490"/>
                  </a:lnTo>
                  <a:lnTo>
                    <a:pt x="2166" y="1488"/>
                  </a:lnTo>
                  <a:lnTo>
                    <a:pt x="2189" y="1486"/>
                  </a:lnTo>
                  <a:lnTo>
                    <a:pt x="2213" y="1484"/>
                  </a:lnTo>
                  <a:lnTo>
                    <a:pt x="2231" y="1482"/>
                  </a:lnTo>
                  <a:lnTo>
                    <a:pt x="2243" y="1477"/>
                  </a:lnTo>
                  <a:lnTo>
                    <a:pt x="2254" y="1469"/>
                  </a:lnTo>
                  <a:lnTo>
                    <a:pt x="2268" y="1455"/>
                  </a:lnTo>
                  <a:lnTo>
                    <a:pt x="2284" y="1437"/>
                  </a:lnTo>
                  <a:lnTo>
                    <a:pt x="2298" y="1421"/>
                  </a:lnTo>
                  <a:lnTo>
                    <a:pt x="2308" y="1408"/>
                  </a:lnTo>
                  <a:lnTo>
                    <a:pt x="2311" y="1388"/>
                  </a:lnTo>
                  <a:lnTo>
                    <a:pt x="2315" y="1364"/>
                  </a:lnTo>
                  <a:lnTo>
                    <a:pt x="2321" y="1343"/>
                  </a:lnTo>
                  <a:lnTo>
                    <a:pt x="2331" y="1323"/>
                  </a:lnTo>
                  <a:lnTo>
                    <a:pt x="2351" y="1303"/>
                  </a:lnTo>
                  <a:lnTo>
                    <a:pt x="2374" y="1286"/>
                  </a:lnTo>
                  <a:lnTo>
                    <a:pt x="2402" y="1276"/>
                  </a:lnTo>
                  <a:lnTo>
                    <a:pt x="2416" y="1270"/>
                  </a:lnTo>
                  <a:lnTo>
                    <a:pt x="2426" y="1262"/>
                  </a:lnTo>
                  <a:lnTo>
                    <a:pt x="2433" y="1250"/>
                  </a:lnTo>
                  <a:lnTo>
                    <a:pt x="2443" y="1240"/>
                  </a:lnTo>
                  <a:lnTo>
                    <a:pt x="2455" y="1232"/>
                  </a:lnTo>
                  <a:lnTo>
                    <a:pt x="2469" y="1227"/>
                  </a:lnTo>
                  <a:lnTo>
                    <a:pt x="2487" y="1217"/>
                  </a:lnTo>
                  <a:lnTo>
                    <a:pt x="2510" y="1205"/>
                  </a:lnTo>
                  <a:lnTo>
                    <a:pt x="2534" y="1195"/>
                  </a:lnTo>
                  <a:lnTo>
                    <a:pt x="2559" y="1189"/>
                  </a:lnTo>
                  <a:lnTo>
                    <a:pt x="2583" y="1187"/>
                  </a:lnTo>
                  <a:lnTo>
                    <a:pt x="2607" y="1189"/>
                  </a:lnTo>
                  <a:lnTo>
                    <a:pt x="2628" y="1195"/>
                  </a:lnTo>
                  <a:lnTo>
                    <a:pt x="2652" y="1199"/>
                  </a:lnTo>
                  <a:lnTo>
                    <a:pt x="2670" y="1203"/>
                  </a:lnTo>
                  <a:lnTo>
                    <a:pt x="2685" y="1203"/>
                  </a:lnTo>
                  <a:lnTo>
                    <a:pt x="2697" y="1197"/>
                  </a:lnTo>
                  <a:lnTo>
                    <a:pt x="2707" y="1183"/>
                  </a:lnTo>
                  <a:lnTo>
                    <a:pt x="2713" y="1171"/>
                  </a:lnTo>
                  <a:lnTo>
                    <a:pt x="2713" y="1158"/>
                  </a:lnTo>
                  <a:lnTo>
                    <a:pt x="2707" y="1140"/>
                  </a:lnTo>
                  <a:lnTo>
                    <a:pt x="2695" y="1126"/>
                  </a:lnTo>
                  <a:lnTo>
                    <a:pt x="2682" y="1108"/>
                  </a:lnTo>
                  <a:lnTo>
                    <a:pt x="2662" y="1089"/>
                  </a:lnTo>
                  <a:lnTo>
                    <a:pt x="2644" y="1071"/>
                  </a:lnTo>
                  <a:lnTo>
                    <a:pt x="2626" y="1055"/>
                  </a:lnTo>
                  <a:lnTo>
                    <a:pt x="2611" y="1042"/>
                  </a:lnTo>
                  <a:lnTo>
                    <a:pt x="2575" y="1016"/>
                  </a:lnTo>
                  <a:lnTo>
                    <a:pt x="2538" y="1004"/>
                  </a:lnTo>
                  <a:lnTo>
                    <a:pt x="2524" y="998"/>
                  </a:lnTo>
                  <a:lnTo>
                    <a:pt x="2510" y="990"/>
                  </a:lnTo>
                  <a:lnTo>
                    <a:pt x="2498" y="986"/>
                  </a:lnTo>
                  <a:lnTo>
                    <a:pt x="2485" y="984"/>
                  </a:lnTo>
                  <a:lnTo>
                    <a:pt x="2469" y="990"/>
                  </a:lnTo>
                  <a:lnTo>
                    <a:pt x="2453" y="1006"/>
                  </a:lnTo>
                  <a:lnTo>
                    <a:pt x="2439" y="1024"/>
                  </a:lnTo>
                  <a:lnTo>
                    <a:pt x="2426" y="1040"/>
                  </a:lnTo>
                  <a:lnTo>
                    <a:pt x="2408" y="1051"/>
                  </a:lnTo>
                  <a:lnTo>
                    <a:pt x="2394" y="1053"/>
                  </a:lnTo>
                  <a:lnTo>
                    <a:pt x="2376" y="1049"/>
                  </a:lnTo>
                  <a:lnTo>
                    <a:pt x="2357" y="1044"/>
                  </a:lnTo>
                  <a:lnTo>
                    <a:pt x="2337" y="1036"/>
                  </a:lnTo>
                  <a:lnTo>
                    <a:pt x="2317" y="1032"/>
                  </a:lnTo>
                  <a:lnTo>
                    <a:pt x="2304" y="1034"/>
                  </a:lnTo>
                  <a:lnTo>
                    <a:pt x="2292" y="1042"/>
                  </a:lnTo>
                  <a:lnTo>
                    <a:pt x="2282" y="1053"/>
                  </a:lnTo>
                  <a:lnTo>
                    <a:pt x="2272" y="1067"/>
                  </a:lnTo>
                  <a:lnTo>
                    <a:pt x="2260" y="1079"/>
                  </a:lnTo>
                  <a:lnTo>
                    <a:pt x="2248" y="1087"/>
                  </a:lnTo>
                  <a:lnTo>
                    <a:pt x="2235" y="1087"/>
                  </a:lnTo>
                  <a:lnTo>
                    <a:pt x="2211" y="1075"/>
                  </a:lnTo>
                  <a:lnTo>
                    <a:pt x="2189" y="1061"/>
                  </a:lnTo>
                  <a:lnTo>
                    <a:pt x="2174" y="1044"/>
                  </a:lnTo>
                  <a:lnTo>
                    <a:pt x="2168" y="1024"/>
                  </a:lnTo>
                  <a:lnTo>
                    <a:pt x="2170" y="1010"/>
                  </a:lnTo>
                  <a:lnTo>
                    <a:pt x="2178" y="1002"/>
                  </a:lnTo>
                  <a:lnTo>
                    <a:pt x="2185" y="992"/>
                  </a:lnTo>
                  <a:lnTo>
                    <a:pt x="2193" y="982"/>
                  </a:lnTo>
                  <a:lnTo>
                    <a:pt x="2197" y="965"/>
                  </a:lnTo>
                  <a:lnTo>
                    <a:pt x="2199" y="935"/>
                  </a:lnTo>
                  <a:lnTo>
                    <a:pt x="2201" y="902"/>
                  </a:lnTo>
                  <a:lnTo>
                    <a:pt x="2207" y="868"/>
                  </a:lnTo>
                  <a:lnTo>
                    <a:pt x="2217" y="839"/>
                  </a:lnTo>
                  <a:lnTo>
                    <a:pt x="2229" y="811"/>
                  </a:lnTo>
                  <a:lnTo>
                    <a:pt x="2239" y="782"/>
                  </a:lnTo>
                  <a:lnTo>
                    <a:pt x="2248" y="754"/>
                  </a:lnTo>
                  <a:lnTo>
                    <a:pt x="2254" y="735"/>
                  </a:lnTo>
                  <a:lnTo>
                    <a:pt x="2262" y="721"/>
                  </a:lnTo>
                  <a:lnTo>
                    <a:pt x="2276" y="713"/>
                  </a:lnTo>
                  <a:lnTo>
                    <a:pt x="2296" y="711"/>
                  </a:lnTo>
                  <a:lnTo>
                    <a:pt x="2317" y="713"/>
                  </a:lnTo>
                  <a:lnTo>
                    <a:pt x="2331" y="719"/>
                  </a:lnTo>
                  <a:lnTo>
                    <a:pt x="2349" y="725"/>
                  </a:lnTo>
                  <a:lnTo>
                    <a:pt x="2365" y="733"/>
                  </a:lnTo>
                  <a:lnTo>
                    <a:pt x="2380" y="736"/>
                  </a:lnTo>
                  <a:lnTo>
                    <a:pt x="2394" y="736"/>
                  </a:lnTo>
                  <a:lnTo>
                    <a:pt x="2406" y="729"/>
                  </a:lnTo>
                  <a:lnTo>
                    <a:pt x="2424" y="703"/>
                  </a:lnTo>
                  <a:lnTo>
                    <a:pt x="2443" y="675"/>
                  </a:lnTo>
                  <a:lnTo>
                    <a:pt x="2463" y="650"/>
                  </a:lnTo>
                  <a:lnTo>
                    <a:pt x="2477" y="640"/>
                  </a:lnTo>
                  <a:lnTo>
                    <a:pt x="2493" y="636"/>
                  </a:lnTo>
                  <a:lnTo>
                    <a:pt x="2506" y="634"/>
                  </a:lnTo>
                  <a:lnTo>
                    <a:pt x="2522" y="630"/>
                  </a:lnTo>
                  <a:lnTo>
                    <a:pt x="2534" y="622"/>
                  </a:lnTo>
                  <a:lnTo>
                    <a:pt x="2540" y="611"/>
                  </a:lnTo>
                  <a:lnTo>
                    <a:pt x="2542" y="595"/>
                  </a:lnTo>
                  <a:lnTo>
                    <a:pt x="2538" y="577"/>
                  </a:lnTo>
                  <a:lnTo>
                    <a:pt x="2534" y="561"/>
                  </a:lnTo>
                  <a:lnTo>
                    <a:pt x="2530" y="548"/>
                  </a:lnTo>
                  <a:lnTo>
                    <a:pt x="2532" y="534"/>
                  </a:lnTo>
                  <a:lnTo>
                    <a:pt x="2536" y="518"/>
                  </a:lnTo>
                  <a:lnTo>
                    <a:pt x="2542" y="498"/>
                  </a:lnTo>
                  <a:lnTo>
                    <a:pt x="2550" y="477"/>
                  </a:lnTo>
                  <a:lnTo>
                    <a:pt x="2556" y="459"/>
                  </a:lnTo>
                  <a:lnTo>
                    <a:pt x="2561" y="443"/>
                  </a:lnTo>
                  <a:lnTo>
                    <a:pt x="2567" y="416"/>
                  </a:lnTo>
                  <a:lnTo>
                    <a:pt x="2571" y="386"/>
                  </a:lnTo>
                  <a:lnTo>
                    <a:pt x="2579" y="355"/>
                  </a:lnTo>
                  <a:lnTo>
                    <a:pt x="2585" y="337"/>
                  </a:lnTo>
                  <a:lnTo>
                    <a:pt x="2589" y="327"/>
                  </a:lnTo>
                  <a:lnTo>
                    <a:pt x="2595" y="317"/>
                  </a:lnTo>
                  <a:lnTo>
                    <a:pt x="2603" y="305"/>
                  </a:lnTo>
                  <a:lnTo>
                    <a:pt x="2615" y="294"/>
                  </a:lnTo>
                  <a:lnTo>
                    <a:pt x="2626" y="276"/>
                  </a:lnTo>
                  <a:lnTo>
                    <a:pt x="2632" y="260"/>
                  </a:lnTo>
                  <a:lnTo>
                    <a:pt x="2634" y="246"/>
                  </a:lnTo>
                  <a:lnTo>
                    <a:pt x="2634" y="231"/>
                  </a:lnTo>
                  <a:lnTo>
                    <a:pt x="2632" y="209"/>
                  </a:lnTo>
                  <a:lnTo>
                    <a:pt x="2632" y="185"/>
                  </a:lnTo>
                  <a:lnTo>
                    <a:pt x="2628" y="164"/>
                  </a:lnTo>
                  <a:lnTo>
                    <a:pt x="2622" y="150"/>
                  </a:lnTo>
                  <a:lnTo>
                    <a:pt x="2615" y="146"/>
                  </a:lnTo>
                  <a:lnTo>
                    <a:pt x="2605" y="148"/>
                  </a:lnTo>
                  <a:lnTo>
                    <a:pt x="2593" y="152"/>
                  </a:lnTo>
                  <a:lnTo>
                    <a:pt x="2581" y="156"/>
                  </a:lnTo>
                  <a:lnTo>
                    <a:pt x="2567" y="158"/>
                  </a:lnTo>
                  <a:lnTo>
                    <a:pt x="2556" y="156"/>
                  </a:lnTo>
                  <a:lnTo>
                    <a:pt x="2548" y="148"/>
                  </a:lnTo>
                  <a:lnTo>
                    <a:pt x="2546" y="136"/>
                  </a:lnTo>
                  <a:lnTo>
                    <a:pt x="2548" y="124"/>
                  </a:lnTo>
                  <a:lnTo>
                    <a:pt x="2550" y="116"/>
                  </a:lnTo>
                  <a:lnTo>
                    <a:pt x="2552" y="11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901" name="Freeform 49"/>
            <p:cNvSpPr>
              <a:spLocks/>
            </p:cNvSpPr>
            <p:nvPr/>
          </p:nvSpPr>
          <p:spPr bwMode="gray">
            <a:xfrm>
              <a:off x="2264" y="884"/>
              <a:ext cx="1641" cy="1473"/>
            </a:xfrm>
            <a:custGeom>
              <a:avLst/>
              <a:gdLst>
                <a:gd name="T0" fmla="*/ 1301 w 3282"/>
                <a:gd name="T1" fmla="*/ 21 h 2947"/>
                <a:gd name="T2" fmla="*/ 1338 w 3282"/>
                <a:gd name="T3" fmla="*/ 0 h 2947"/>
                <a:gd name="T4" fmla="*/ 1440 w 3282"/>
                <a:gd name="T5" fmla="*/ 151 h 2947"/>
                <a:gd name="T6" fmla="*/ 1616 w 3282"/>
                <a:gd name="T7" fmla="*/ 308 h 2947"/>
                <a:gd name="T8" fmla="*/ 1521 w 3282"/>
                <a:gd name="T9" fmla="*/ 531 h 2947"/>
                <a:gd name="T10" fmla="*/ 1474 w 3282"/>
                <a:gd name="T11" fmla="*/ 652 h 2947"/>
                <a:gd name="T12" fmla="*/ 1585 w 3282"/>
                <a:gd name="T13" fmla="*/ 737 h 2947"/>
                <a:gd name="T14" fmla="*/ 1569 w 3282"/>
                <a:gd name="T15" fmla="*/ 883 h 2947"/>
                <a:gd name="T16" fmla="*/ 1420 w 3282"/>
                <a:gd name="T17" fmla="*/ 973 h 2947"/>
                <a:gd name="T18" fmla="*/ 1385 w 3282"/>
                <a:gd name="T19" fmla="*/ 1059 h 2947"/>
                <a:gd name="T20" fmla="*/ 1268 w 3282"/>
                <a:gd name="T21" fmla="*/ 970 h 2947"/>
                <a:gd name="T22" fmla="*/ 1174 w 3282"/>
                <a:gd name="T23" fmla="*/ 1036 h 2947"/>
                <a:gd name="T24" fmla="*/ 1060 w 3282"/>
                <a:gd name="T25" fmla="*/ 1090 h 2947"/>
                <a:gd name="T26" fmla="*/ 940 w 3282"/>
                <a:gd name="T27" fmla="*/ 1263 h 2947"/>
                <a:gd name="T28" fmla="*/ 751 w 3282"/>
                <a:gd name="T29" fmla="*/ 1426 h 2947"/>
                <a:gd name="T30" fmla="*/ 617 w 3282"/>
                <a:gd name="T31" fmla="*/ 1353 h 2947"/>
                <a:gd name="T32" fmla="*/ 469 w 3282"/>
                <a:gd name="T33" fmla="*/ 1473 h 2947"/>
                <a:gd name="T34" fmla="*/ 377 w 3282"/>
                <a:gd name="T35" fmla="*/ 1310 h 2947"/>
                <a:gd name="T36" fmla="*/ 176 w 3282"/>
                <a:gd name="T37" fmla="*/ 1235 h 2947"/>
                <a:gd name="T38" fmla="*/ 17 w 3282"/>
                <a:gd name="T39" fmla="*/ 1166 h 2947"/>
                <a:gd name="T40" fmla="*/ 40 w 3282"/>
                <a:gd name="T41" fmla="*/ 1031 h 2947"/>
                <a:gd name="T42" fmla="*/ 139 w 3282"/>
                <a:gd name="T43" fmla="*/ 1044 h 2947"/>
                <a:gd name="T44" fmla="*/ 206 w 3282"/>
                <a:gd name="T45" fmla="*/ 1037 h 2947"/>
                <a:gd name="T46" fmla="*/ 288 w 3282"/>
                <a:gd name="T47" fmla="*/ 1052 h 2947"/>
                <a:gd name="T48" fmla="*/ 355 w 3282"/>
                <a:gd name="T49" fmla="*/ 1091 h 2947"/>
                <a:gd name="T50" fmla="*/ 446 w 3282"/>
                <a:gd name="T51" fmla="*/ 1101 h 2947"/>
                <a:gd name="T52" fmla="*/ 492 w 3282"/>
                <a:gd name="T53" fmla="*/ 1117 h 2947"/>
                <a:gd name="T54" fmla="*/ 582 w 3282"/>
                <a:gd name="T55" fmla="*/ 1065 h 2947"/>
                <a:gd name="T56" fmla="*/ 682 w 3282"/>
                <a:gd name="T57" fmla="*/ 1039 h 2947"/>
                <a:gd name="T58" fmla="*/ 749 w 3282"/>
                <a:gd name="T59" fmla="*/ 1035 h 2947"/>
                <a:gd name="T60" fmla="*/ 795 w 3282"/>
                <a:gd name="T61" fmla="*/ 1012 h 2947"/>
                <a:gd name="T62" fmla="*/ 840 w 3282"/>
                <a:gd name="T63" fmla="*/ 970 h 2947"/>
                <a:gd name="T64" fmla="*/ 886 w 3282"/>
                <a:gd name="T65" fmla="*/ 933 h 2947"/>
                <a:gd name="T66" fmla="*/ 918 w 3282"/>
                <a:gd name="T67" fmla="*/ 905 h 2947"/>
                <a:gd name="T68" fmla="*/ 886 w 3282"/>
                <a:gd name="T69" fmla="*/ 839 h 2947"/>
                <a:gd name="T70" fmla="*/ 931 w 3282"/>
                <a:gd name="T71" fmla="*/ 792 h 2947"/>
                <a:gd name="T72" fmla="*/ 1010 w 3282"/>
                <a:gd name="T73" fmla="*/ 806 h 2947"/>
                <a:gd name="T74" fmla="*/ 1059 w 3282"/>
                <a:gd name="T75" fmla="*/ 751 h 2947"/>
                <a:gd name="T76" fmla="*/ 1122 w 3282"/>
                <a:gd name="T77" fmla="*/ 738 h 2947"/>
                <a:gd name="T78" fmla="*/ 1158 w 3282"/>
                <a:gd name="T79" fmla="*/ 682 h 2947"/>
                <a:gd name="T80" fmla="*/ 1213 w 3282"/>
                <a:gd name="T81" fmla="*/ 631 h 2947"/>
                <a:gd name="T82" fmla="*/ 1267 w 3282"/>
                <a:gd name="T83" fmla="*/ 597 h 2947"/>
                <a:gd name="T84" fmla="*/ 1343 w 3282"/>
                <a:gd name="T85" fmla="*/ 601 h 2947"/>
                <a:gd name="T86" fmla="*/ 1341 w 3282"/>
                <a:gd name="T87" fmla="*/ 554 h 2947"/>
                <a:gd name="T88" fmla="*/ 1262 w 3282"/>
                <a:gd name="T89" fmla="*/ 499 h 2947"/>
                <a:gd name="T90" fmla="*/ 1213 w 3282"/>
                <a:gd name="T91" fmla="*/ 520 h 2947"/>
                <a:gd name="T92" fmla="*/ 1152 w 3282"/>
                <a:gd name="T93" fmla="*/ 517 h 2947"/>
                <a:gd name="T94" fmla="*/ 1106 w 3282"/>
                <a:gd name="T95" fmla="*/ 537 h 2947"/>
                <a:gd name="T96" fmla="*/ 1097 w 3282"/>
                <a:gd name="T97" fmla="*/ 491 h 2947"/>
                <a:gd name="T98" fmla="*/ 1120 w 3282"/>
                <a:gd name="T99" fmla="*/ 391 h 2947"/>
                <a:gd name="T100" fmla="*/ 1166 w 3282"/>
                <a:gd name="T101" fmla="*/ 359 h 2947"/>
                <a:gd name="T102" fmla="*/ 1222 w 3282"/>
                <a:gd name="T103" fmla="*/ 337 h 2947"/>
                <a:gd name="T104" fmla="*/ 1270 w 3282"/>
                <a:gd name="T105" fmla="*/ 305 h 2947"/>
                <a:gd name="T106" fmla="*/ 1271 w 3282"/>
                <a:gd name="T107" fmla="*/ 249 h 2947"/>
                <a:gd name="T108" fmla="*/ 1293 w 3282"/>
                <a:gd name="T109" fmla="*/ 168 h 2947"/>
                <a:gd name="T110" fmla="*/ 1317 w 3282"/>
                <a:gd name="T111" fmla="*/ 123 h 2947"/>
                <a:gd name="T112" fmla="*/ 1303 w 3282"/>
                <a:gd name="T113" fmla="*/ 74 h 2947"/>
                <a:gd name="T114" fmla="*/ 1274 w 3282"/>
                <a:gd name="T115" fmla="*/ 62 h 294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282"/>
                <a:gd name="T175" fmla="*/ 0 h 2947"/>
                <a:gd name="T176" fmla="*/ 3282 w 3282"/>
                <a:gd name="T177" fmla="*/ 2947 h 294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282" h="2947">
                  <a:moveTo>
                    <a:pt x="2552" y="115"/>
                  </a:moveTo>
                  <a:lnTo>
                    <a:pt x="2554" y="111"/>
                  </a:lnTo>
                  <a:lnTo>
                    <a:pt x="2559" y="101"/>
                  </a:lnTo>
                  <a:lnTo>
                    <a:pt x="2569" y="87"/>
                  </a:lnTo>
                  <a:lnTo>
                    <a:pt x="2579" y="73"/>
                  </a:lnTo>
                  <a:lnTo>
                    <a:pt x="2589" y="55"/>
                  </a:lnTo>
                  <a:lnTo>
                    <a:pt x="2601" y="42"/>
                  </a:lnTo>
                  <a:lnTo>
                    <a:pt x="2609" y="28"/>
                  </a:lnTo>
                  <a:lnTo>
                    <a:pt x="2617" y="20"/>
                  </a:lnTo>
                  <a:lnTo>
                    <a:pt x="2628" y="12"/>
                  </a:lnTo>
                  <a:lnTo>
                    <a:pt x="2642" y="6"/>
                  </a:lnTo>
                  <a:lnTo>
                    <a:pt x="2658" y="2"/>
                  </a:lnTo>
                  <a:lnTo>
                    <a:pt x="2670" y="0"/>
                  </a:lnTo>
                  <a:lnTo>
                    <a:pt x="2676" y="0"/>
                  </a:lnTo>
                  <a:lnTo>
                    <a:pt x="2715" y="50"/>
                  </a:lnTo>
                  <a:lnTo>
                    <a:pt x="2670" y="132"/>
                  </a:lnTo>
                  <a:lnTo>
                    <a:pt x="2758" y="183"/>
                  </a:lnTo>
                  <a:lnTo>
                    <a:pt x="2782" y="142"/>
                  </a:lnTo>
                  <a:lnTo>
                    <a:pt x="2849" y="164"/>
                  </a:lnTo>
                  <a:lnTo>
                    <a:pt x="2853" y="231"/>
                  </a:lnTo>
                  <a:lnTo>
                    <a:pt x="2880" y="303"/>
                  </a:lnTo>
                  <a:lnTo>
                    <a:pt x="2983" y="303"/>
                  </a:lnTo>
                  <a:lnTo>
                    <a:pt x="3091" y="268"/>
                  </a:lnTo>
                  <a:lnTo>
                    <a:pt x="3138" y="207"/>
                  </a:lnTo>
                  <a:lnTo>
                    <a:pt x="3250" y="286"/>
                  </a:lnTo>
                  <a:lnTo>
                    <a:pt x="3231" y="386"/>
                  </a:lnTo>
                  <a:lnTo>
                    <a:pt x="3201" y="500"/>
                  </a:lnTo>
                  <a:lnTo>
                    <a:pt x="3231" y="616"/>
                  </a:lnTo>
                  <a:lnTo>
                    <a:pt x="3199" y="632"/>
                  </a:lnTo>
                  <a:lnTo>
                    <a:pt x="3191" y="701"/>
                  </a:lnTo>
                  <a:lnTo>
                    <a:pt x="3140" y="756"/>
                  </a:lnTo>
                  <a:lnTo>
                    <a:pt x="3085" y="866"/>
                  </a:lnTo>
                  <a:lnTo>
                    <a:pt x="3002" y="957"/>
                  </a:lnTo>
                  <a:lnTo>
                    <a:pt x="2987" y="1004"/>
                  </a:lnTo>
                  <a:lnTo>
                    <a:pt x="3042" y="1063"/>
                  </a:lnTo>
                  <a:lnTo>
                    <a:pt x="3083" y="1120"/>
                  </a:lnTo>
                  <a:lnTo>
                    <a:pt x="3071" y="1201"/>
                  </a:lnTo>
                  <a:lnTo>
                    <a:pt x="3079" y="1266"/>
                  </a:lnTo>
                  <a:lnTo>
                    <a:pt x="3030" y="1244"/>
                  </a:lnTo>
                  <a:lnTo>
                    <a:pt x="3014" y="1264"/>
                  </a:lnTo>
                  <a:lnTo>
                    <a:pt x="2971" y="1250"/>
                  </a:lnTo>
                  <a:lnTo>
                    <a:pt x="2947" y="1305"/>
                  </a:lnTo>
                  <a:lnTo>
                    <a:pt x="2989" y="1313"/>
                  </a:lnTo>
                  <a:lnTo>
                    <a:pt x="3030" y="1368"/>
                  </a:lnTo>
                  <a:lnTo>
                    <a:pt x="3024" y="1451"/>
                  </a:lnTo>
                  <a:lnTo>
                    <a:pt x="3059" y="1500"/>
                  </a:lnTo>
                  <a:lnTo>
                    <a:pt x="3061" y="1530"/>
                  </a:lnTo>
                  <a:lnTo>
                    <a:pt x="3091" y="1536"/>
                  </a:lnTo>
                  <a:lnTo>
                    <a:pt x="3170" y="1475"/>
                  </a:lnTo>
                  <a:lnTo>
                    <a:pt x="3209" y="1541"/>
                  </a:lnTo>
                  <a:lnTo>
                    <a:pt x="3244" y="1608"/>
                  </a:lnTo>
                  <a:lnTo>
                    <a:pt x="3282" y="1630"/>
                  </a:lnTo>
                  <a:lnTo>
                    <a:pt x="3282" y="1677"/>
                  </a:lnTo>
                  <a:lnTo>
                    <a:pt x="3239" y="1728"/>
                  </a:lnTo>
                  <a:lnTo>
                    <a:pt x="3189" y="1776"/>
                  </a:lnTo>
                  <a:lnTo>
                    <a:pt x="3138" y="1766"/>
                  </a:lnTo>
                  <a:lnTo>
                    <a:pt x="3134" y="1803"/>
                  </a:lnTo>
                  <a:lnTo>
                    <a:pt x="3101" y="1819"/>
                  </a:lnTo>
                  <a:lnTo>
                    <a:pt x="3032" y="1839"/>
                  </a:lnTo>
                  <a:lnTo>
                    <a:pt x="2981" y="1898"/>
                  </a:lnTo>
                  <a:lnTo>
                    <a:pt x="2928" y="1941"/>
                  </a:lnTo>
                  <a:lnTo>
                    <a:pt x="2884" y="2012"/>
                  </a:lnTo>
                  <a:lnTo>
                    <a:pt x="2839" y="1947"/>
                  </a:lnTo>
                  <a:lnTo>
                    <a:pt x="2798" y="1917"/>
                  </a:lnTo>
                  <a:lnTo>
                    <a:pt x="2768" y="1945"/>
                  </a:lnTo>
                  <a:lnTo>
                    <a:pt x="2788" y="1967"/>
                  </a:lnTo>
                  <a:lnTo>
                    <a:pt x="2788" y="2032"/>
                  </a:lnTo>
                  <a:lnTo>
                    <a:pt x="2811" y="2087"/>
                  </a:lnTo>
                  <a:lnTo>
                    <a:pt x="2778" y="2140"/>
                  </a:lnTo>
                  <a:lnTo>
                    <a:pt x="2770" y="2118"/>
                  </a:lnTo>
                  <a:lnTo>
                    <a:pt x="2703" y="2116"/>
                  </a:lnTo>
                  <a:lnTo>
                    <a:pt x="2656" y="2073"/>
                  </a:lnTo>
                  <a:lnTo>
                    <a:pt x="2640" y="2012"/>
                  </a:lnTo>
                  <a:lnTo>
                    <a:pt x="2607" y="1971"/>
                  </a:lnTo>
                  <a:lnTo>
                    <a:pt x="2581" y="1925"/>
                  </a:lnTo>
                  <a:lnTo>
                    <a:pt x="2556" y="1911"/>
                  </a:lnTo>
                  <a:lnTo>
                    <a:pt x="2536" y="1941"/>
                  </a:lnTo>
                  <a:lnTo>
                    <a:pt x="2506" y="1943"/>
                  </a:lnTo>
                  <a:lnTo>
                    <a:pt x="2469" y="1967"/>
                  </a:lnTo>
                  <a:lnTo>
                    <a:pt x="2479" y="2035"/>
                  </a:lnTo>
                  <a:lnTo>
                    <a:pt x="2441" y="2049"/>
                  </a:lnTo>
                  <a:lnTo>
                    <a:pt x="2414" y="2039"/>
                  </a:lnTo>
                  <a:lnTo>
                    <a:pt x="2386" y="2075"/>
                  </a:lnTo>
                  <a:lnTo>
                    <a:pt x="2347" y="2073"/>
                  </a:lnTo>
                  <a:lnTo>
                    <a:pt x="2296" y="2128"/>
                  </a:lnTo>
                  <a:lnTo>
                    <a:pt x="2248" y="2132"/>
                  </a:lnTo>
                  <a:lnTo>
                    <a:pt x="2231" y="2055"/>
                  </a:lnTo>
                  <a:lnTo>
                    <a:pt x="2183" y="2051"/>
                  </a:lnTo>
                  <a:lnTo>
                    <a:pt x="2158" y="2093"/>
                  </a:lnTo>
                  <a:lnTo>
                    <a:pt x="2152" y="2142"/>
                  </a:lnTo>
                  <a:lnTo>
                    <a:pt x="2120" y="2181"/>
                  </a:lnTo>
                  <a:lnTo>
                    <a:pt x="2132" y="2222"/>
                  </a:lnTo>
                  <a:lnTo>
                    <a:pt x="2117" y="2246"/>
                  </a:lnTo>
                  <a:lnTo>
                    <a:pt x="2185" y="2333"/>
                  </a:lnTo>
                  <a:lnTo>
                    <a:pt x="2075" y="2376"/>
                  </a:lnTo>
                  <a:lnTo>
                    <a:pt x="2014" y="2376"/>
                  </a:lnTo>
                  <a:lnTo>
                    <a:pt x="1928" y="2407"/>
                  </a:lnTo>
                  <a:lnTo>
                    <a:pt x="1880" y="2526"/>
                  </a:lnTo>
                  <a:lnTo>
                    <a:pt x="1802" y="2555"/>
                  </a:lnTo>
                  <a:lnTo>
                    <a:pt x="1766" y="2539"/>
                  </a:lnTo>
                  <a:lnTo>
                    <a:pt x="1731" y="2598"/>
                  </a:lnTo>
                  <a:lnTo>
                    <a:pt x="1674" y="2579"/>
                  </a:lnTo>
                  <a:lnTo>
                    <a:pt x="1621" y="2638"/>
                  </a:lnTo>
                  <a:lnTo>
                    <a:pt x="1601" y="2718"/>
                  </a:lnTo>
                  <a:lnTo>
                    <a:pt x="1502" y="2852"/>
                  </a:lnTo>
                  <a:lnTo>
                    <a:pt x="1459" y="2888"/>
                  </a:lnTo>
                  <a:lnTo>
                    <a:pt x="1430" y="2860"/>
                  </a:lnTo>
                  <a:lnTo>
                    <a:pt x="1339" y="2876"/>
                  </a:lnTo>
                  <a:lnTo>
                    <a:pt x="1298" y="2823"/>
                  </a:lnTo>
                  <a:lnTo>
                    <a:pt x="1239" y="2821"/>
                  </a:lnTo>
                  <a:lnTo>
                    <a:pt x="1195" y="2781"/>
                  </a:lnTo>
                  <a:lnTo>
                    <a:pt x="1233" y="2707"/>
                  </a:lnTo>
                  <a:lnTo>
                    <a:pt x="1248" y="2659"/>
                  </a:lnTo>
                  <a:lnTo>
                    <a:pt x="1215" y="2612"/>
                  </a:lnTo>
                  <a:lnTo>
                    <a:pt x="1150" y="2630"/>
                  </a:lnTo>
                  <a:lnTo>
                    <a:pt x="1115" y="2709"/>
                  </a:lnTo>
                  <a:lnTo>
                    <a:pt x="1101" y="2846"/>
                  </a:lnTo>
                  <a:lnTo>
                    <a:pt x="1052" y="2901"/>
                  </a:lnTo>
                  <a:lnTo>
                    <a:pt x="939" y="2947"/>
                  </a:lnTo>
                  <a:lnTo>
                    <a:pt x="869" y="2941"/>
                  </a:lnTo>
                  <a:lnTo>
                    <a:pt x="810" y="2886"/>
                  </a:lnTo>
                  <a:lnTo>
                    <a:pt x="817" y="2795"/>
                  </a:lnTo>
                  <a:lnTo>
                    <a:pt x="874" y="2764"/>
                  </a:lnTo>
                  <a:lnTo>
                    <a:pt x="874" y="2657"/>
                  </a:lnTo>
                  <a:lnTo>
                    <a:pt x="829" y="2618"/>
                  </a:lnTo>
                  <a:lnTo>
                    <a:pt x="754" y="2620"/>
                  </a:lnTo>
                  <a:lnTo>
                    <a:pt x="658" y="2714"/>
                  </a:lnTo>
                  <a:lnTo>
                    <a:pt x="524" y="2714"/>
                  </a:lnTo>
                  <a:lnTo>
                    <a:pt x="441" y="2671"/>
                  </a:lnTo>
                  <a:lnTo>
                    <a:pt x="445" y="2610"/>
                  </a:lnTo>
                  <a:lnTo>
                    <a:pt x="378" y="2606"/>
                  </a:lnTo>
                  <a:lnTo>
                    <a:pt x="302" y="2539"/>
                  </a:lnTo>
                  <a:lnTo>
                    <a:pt x="351" y="2470"/>
                  </a:lnTo>
                  <a:lnTo>
                    <a:pt x="396" y="2457"/>
                  </a:lnTo>
                  <a:lnTo>
                    <a:pt x="376" y="2390"/>
                  </a:lnTo>
                  <a:lnTo>
                    <a:pt x="296" y="2362"/>
                  </a:lnTo>
                  <a:lnTo>
                    <a:pt x="203" y="2374"/>
                  </a:lnTo>
                  <a:lnTo>
                    <a:pt x="156" y="2429"/>
                  </a:lnTo>
                  <a:lnTo>
                    <a:pt x="111" y="2423"/>
                  </a:lnTo>
                  <a:lnTo>
                    <a:pt x="34" y="2333"/>
                  </a:lnTo>
                  <a:lnTo>
                    <a:pt x="0" y="2236"/>
                  </a:lnTo>
                  <a:lnTo>
                    <a:pt x="18" y="2179"/>
                  </a:lnTo>
                  <a:lnTo>
                    <a:pt x="10" y="2055"/>
                  </a:lnTo>
                  <a:lnTo>
                    <a:pt x="14" y="2057"/>
                  </a:lnTo>
                  <a:lnTo>
                    <a:pt x="30" y="2057"/>
                  </a:lnTo>
                  <a:lnTo>
                    <a:pt x="52" y="2059"/>
                  </a:lnTo>
                  <a:lnTo>
                    <a:pt x="79" y="2063"/>
                  </a:lnTo>
                  <a:lnTo>
                    <a:pt x="109" y="2065"/>
                  </a:lnTo>
                  <a:lnTo>
                    <a:pt x="138" y="2069"/>
                  </a:lnTo>
                  <a:lnTo>
                    <a:pt x="166" y="2073"/>
                  </a:lnTo>
                  <a:lnTo>
                    <a:pt x="189" y="2077"/>
                  </a:lnTo>
                  <a:lnTo>
                    <a:pt x="207" y="2081"/>
                  </a:lnTo>
                  <a:lnTo>
                    <a:pt x="243" y="2089"/>
                  </a:lnTo>
                  <a:lnTo>
                    <a:pt x="278" y="2089"/>
                  </a:lnTo>
                  <a:lnTo>
                    <a:pt x="308" y="2081"/>
                  </a:lnTo>
                  <a:lnTo>
                    <a:pt x="323" y="2075"/>
                  </a:lnTo>
                  <a:lnTo>
                    <a:pt x="337" y="2069"/>
                  </a:lnTo>
                  <a:lnTo>
                    <a:pt x="351" y="2067"/>
                  </a:lnTo>
                  <a:lnTo>
                    <a:pt x="367" y="2065"/>
                  </a:lnTo>
                  <a:lnTo>
                    <a:pt x="386" y="2069"/>
                  </a:lnTo>
                  <a:lnTo>
                    <a:pt x="412" y="2075"/>
                  </a:lnTo>
                  <a:lnTo>
                    <a:pt x="441" y="2079"/>
                  </a:lnTo>
                  <a:lnTo>
                    <a:pt x="473" y="2083"/>
                  </a:lnTo>
                  <a:lnTo>
                    <a:pt x="498" y="2087"/>
                  </a:lnTo>
                  <a:lnTo>
                    <a:pt x="518" y="2087"/>
                  </a:lnTo>
                  <a:lnTo>
                    <a:pt x="542" y="2089"/>
                  </a:lnTo>
                  <a:lnTo>
                    <a:pt x="560" y="2095"/>
                  </a:lnTo>
                  <a:lnTo>
                    <a:pt x="575" y="2104"/>
                  </a:lnTo>
                  <a:lnTo>
                    <a:pt x="589" y="2118"/>
                  </a:lnTo>
                  <a:lnTo>
                    <a:pt x="607" y="2134"/>
                  </a:lnTo>
                  <a:lnTo>
                    <a:pt x="626" y="2148"/>
                  </a:lnTo>
                  <a:lnTo>
                    <a:pt x="646" y="2156"/>
                  </a:lnTo>
                  <a:lnTo>
                    <a:pt x="666" y="2163"/>
                  </a:lnTo>
                  <a:lnTo>
                    <a:pt x="685" y="2173"/>
                  </a:lnTo>
                  <a:lnTo>
                    <a:pt x="709" y="2183"/>
                  </a:lnTo>
                  <a:lnTo>
                    <a:pt x="739" y="2193"/>
                  </a:lnTo>
                  <a:lnTo>
                    <a:pt x="762" y="2197"/>
                  </a:lnTo>
                  <a:lnTo>
                    <a:pt x="792" y="2199"/>
                  </a:lnTo>
                  <a:lnTo>
                    <a:pt x="821" y="2201"/>
                  </a:lnTo>
                  <a:lnTo>
                    <a:pt x="851" y="2201"/>
                  </a:lnTo>
                  <a:lnTo>
                    <a:pt x="874" y="2201"/>
                  </a:lnTo>
                  <a:lnTo>
                    <a:pt x="892" y="2203"/>
                  </a:lnTo>
                  <a:lnTo>
                    <a:pt x="904" y="2207"/>
                  </a:lnTo>
                  <a:lnTo>
                    <a:pt x="914" y="2215"/>
                  </a:lnTo>
                  <a:lnTo>
                    <a:pt x="924" y="2224"/>
                  </a:lnTo>
                  <a:lnTo>
                    <a:pt x="935" y="2232"/>
                  </a:lnTo>
                  <a:lnTo>
                    <a:pt x="947" y="2236"/>
                  </a:lnTo>
                  <a:lnTo>
                    <a:pt x="965" y="2238"/>
                  </a:lnTo>
                  <a:lnTo>
                    <a:pt x="985" y="2234"/>
                  </a:lnTo>
                  <a:lnTo>
                    <a:pt x="1002" y="2224"/>
                  </a:lnTo>
                  <a:lnTo>
                    <a:pt x="1024" y="2207"/>
                  </a:lnTo>
                  <a:lnTo>
                    <a:pt x="1048" y="2187"/>
                  </a:lnTo>
                  <a:lnTo>
                    <a:pt x="1073" y="2171"/>
                  </a:lnTo>
                  <a:lnTo>
                    <a:pt x="1103" y="2157"/>
                  </a:lnTo>
                  <a:lnTo>
                    <a:pt x="1134" y="2144"/>
                  </a:lnTo>
                  <a:lnTo>
                    <a:pt x="1164" y="2130"/>
                  </a:lnTo>
                  <a:lnTo>
                    <a:pt x="1199" y="2114"/>
                  </a:lnTo>
                  <a:lnTo>
                    <a:pt x="1241" y="2098"/>
                  </a:lnTo>
                  <a:lnTo>
                    <a:pt x="1282" y="2087"/>
                  </a:lnTo>
                  <a:lnTo>
                    <a:pt x="1325" y="2079"/>
                  </a:lnTo>
                  <a:lnTo>
                    <a:pt x="1345" y="2077"/>
                  </a:lnTo>
                  <a:lnTo>
                    <a:pt x="1357" y="2077"/>
                  </a:lnTo>
                  <a:lnTo>
                    <a:pt x="1363" y="2079"/>
                  </a:lnTo>
                  <a:lnTo>
                    <a:pt x="1367" y="2079"/>
                  </a:lnTo>
                  <a:lnTo>
                    <a:pt x="1371" y="2081"/>
                  </a:lnTo>
                  <a:lnTo>
                    <a:pt x="1378" y="2081"/>
                  </a:lnTo>
                  <a:lnTo>
                    <a:pt x="1392" y="2081"/>
                  </a:lnTo>
                  <a:lnTo>
                    <a:pt x="1418" y="2079"/>
                  </a:lnTo>
                  <a:lnTo>
                    <a:pt x="1463" y="2075"/>
                  </a:lnTo>
                  <a:lnTo>
                    <a:pt x="1498" y="2071"/>
                  </a:lnTo>
                  <a:lnTo>
                    <a:pt x="1526" y="2065"/>
                  </a:lnTo>
                  <a:lnTo>
                    <a:pt x="1548" y="2059"/>
                  </a:lnTo>
                  <a:lnTo>
                    <a:pt x="1561" y="2053"/>
                  </a:lnTo>
                  <a:lnTo>
                    <a:pt x="1571" y="2045"/>
                  </a:lnTo>
                  <a:lnTo>
                    <a:pt x="1577" y="2035"/>
                  </a:lnTo>
                  <a:lnTo>
                    <a:pt x="1581" y="2030"/>
                  </a:lnTo>
                  <a:lnTo>
                    <a:pt x="1589" y="2024"/>
                  </a:lnTo>
                  <a:lnTo>
                    <a:pt x="1603" y="2018"/>
                  </a:lnTo>
                  <a:lnTo>
                    <a:pt x="1622" y="2014"/>
                  </a:lnTo>
                  <a:lnTo>
                    <a:pt x="1640" y="2006"/>
                  </a:lnTo>
                  <a:lnTo>
                    <a:pt x="1656" y="1994"/>
                  </a:lnTo>
                  <a:lnTo>
                    <a:pt x="1668" y="1974"/>
                  </a:lnTo>
                  <a:lnTo>
                    <a:pt x="1674" y="1957"/>
                  </a:lnTo>
                  <a:lnTo>
                    <a:pt x="1680" y="1941"/>
                  </a:lnTo>
                  <a:lnTo>
                    <a:pt x="1685" y="1927"/>
                  </a:lnTo>
                  <a:lnTo>
                    <a:pt x="1697" y="1913"/>
                  </a:lnTo>
                  <a:lnTo>
                    <a:pt x="1715" y="1900"/>
                  </a:lnTo>
                  <a:lnTo>
                    <a:pt x="1737" y="1888"/>
                  </a:lnTo>
                  <a:lnTo>
                    <a:pt x="1752" y="1878"/>
                  </a:lnTo>
                  <a:lnTo>
                    <a:pt x="1764" y="1872"/>
                  </a:lnTo>
                  <a:lnTo>
                    <a:pt x="1772" y="1866"/>
                  </a:lnTo>
                  <a:lnTo>
                    <a:pt x="1780" y="1860"/>
                  </a:lnTo>
                  <a:lnTo>
                    <a:pt x="1790" y="1854"/>
                  </a:lnTo>
                  <a:lnTo>
                    <a:pt x="1804" y="1848"/>
                  </a:lnTo>
                  <a:lnTo>
                    <a:pt x="1817" y="1841"/>
                  </a:lnTo>
                  <a:lnTo>
                    <a:pt x="1831" y="1831"/>
                  </a:lnTo>
                  <a:lnTo>
                    <a:pt x="1837" y="1821"/>
                  </a:lnTo>
                  <a:lnTo>
                    <a:pt x="1837" y="1811"/>
                  </a:lnTo>
                  <a:lnTo>
                    <a:pt x="1825" y="1795"/>
                  </a:lnTo>
                  <a:lnTo>
                    <a:pt x="1809" y="1780"/>
                  </a:lnTo>
                  <a:lnTo>
                    <a:pt x="1794" y="1762"/>
                  </a:lnTo>
                  <a:lnTo>
                    <a:pt x="1780" y="1744"/>
                  </a:lnTo>
                  <a:lnTo>
                    <a:pt x="1772" y="1726"/>
                  </a:lnTo>
                  <a:lnTo>
                    <a:pt x="1772" y="1707"/>
                  </a:lnTo>
                  <a:lnTo>
                    <a:pt x="1772" y="1679"/>
                  </a:lnTo>
                  <a:lnTo>
                    <a:pt x="1776" y="1652"/>
                  </a:lnTo>
                  <a:lnTo>
                    <a:pt x="1782" y="1628"/>
                  </a:lnTo>
                  <a:lnTo>
                    <a:pt x="1790" y="1608"/>
                  </a:lnTo>
                  <a:lnTo>
                    <a:pt x="1806" y="1593"/>
                  </a:lnTo>
                  <a:lnTo>
                    <a:pt x="1823" y="1585"/>
                  </a:lnTo>
                  <a:lnTo>
                    <a:pt x="1843" y="1581"/>
                  </a:lnTo>
                  <a:lnTo>
                    <a:pt x="1863" y="1585"/>
                  </a:lnTo>
                  <a:lnTo>
                    <a:pt x="1884" y="1597"/>
                  </a:lnTo>
                  <a:lnTo>
                    <a:pt x="1910" y="1606"/>
                  </a:lnTo>
                  <a:lnTo>
                    <a:pt x="1937" y="1614"/>
                  </a:lnTo>
                  <a:lnTo>
                    <a:pt x="1963" y="1616"/>
                  </a:lnTo>
                  <a:lnTo>
                    <a:pt x="1985" y="1614"/>
                  </a:lnTo>
                  <a:lnTo>
                    <a:pt x="2002" y="1614"/>
                  </a:lnTo>
                  <a:lnTo>
                    <a:pt x="2020" y="1612"/>
                  </a:lnTo>
                  <a:lnTo>
                    <a:pt x="2034" y="1608"/>
                  </a:lnTo>
                  <a:lnTo>
                    <a:pt x="2046" y="1597"/>
                  </a:lnTo>
                  <a:lnTo>
                    <a:pt x="2058" y="1581"/>
                  </a:lnTo>
                  <a:lnTo>
                    <a:pt x="2071" y="1561"/>
                  </a:lnTo>
                  <a:lnTo>
                    <a:pt x="2085" y="1538"/>
                  </a:lnTo>
                  <a:lnTo>
                    <a:pt x="2101" y="1518"/>
                  </a:lnTo>
                  <a:lnTo>
                    <a:pt x="2117" y="1502"/>
                  </a:lnTo>
                  <a:lnTo>
                    <a:pt x="2130" y="1494"/>
                  </a:lnTo>
                  <a:lnTo>
                    <a:pt x="2146" y="1490"/>
                  </a:lnTo>
                  <a:lnTo>
                    <a:pt x="2166" y="1488"/>
                  </a:lnTo>
                  <a:lnTo>
                    <a:pt x="2189" y="1486"/>
                  </a:lnTo>
                  <a:lnTo>
                    <a:pt x="2213" y="1484"/>
                  </a:lnTo>
                  <a:lnTo>
                    <a:pt x="2231" y="1482"/>
                  </a:lnTo>
                  <a:lnTo>
                    <a:pt x="2243" y="1477"/>
                  </a:lnTo>
                  <a:lnTo>
                    <a:pt x="2254" y="1469"/>
                  </a:lnTo>
                  <a:lnTo>
                    <a:pt x="2268" y="1455"/>
                  </a:lnTo>
                  <a:lnTo>
                    <a:pt x="2284" y="1437"/>
                  </a:lnTo>
                  <a:lnTo>
                    <a:pt x="2298" y="1421"/>
                  </a:lnTo>
                  <a:lnTo>
                    <a:pt x="2308" y="1408"/>
                  </a:lnTo>
                  <a:lnTo>
                    <a:pt x="2311" y="1388"/>
                  </a:lnTo>
                  <a:lnTo>
                    <a:pt x="2315" y="1364"/>
                  </a:lnTo>
                  <a:lnTo>
                    <a:pt x="2321" y="1343"/>
                  </a:lnTo>
                  <a:lnTo>
                    <a:pt x="2331" y="1323"/>
                  </a:lnTo>
                  <a:lnTo>
                    <a:pt x="2351" y="1303"/>
                  </a:lnTo>
                  <a:lnTo>
                    <a:pt x="2374" y="1286"/>
                  </a:lnTo>
                  <a:lnTo>
                    <a:pt x="2402" y="1276"/>
                  </a:lnTo>
                  <a:lnTo>
                    <a:pt x="2416" y="1270"/>
                  </a:lnTo>
                  <a:lnTo>
                    <a:pt x="2426" y="1262"/>
                  </a:lnTo>
                  <a:lnTo>
                    <a:pt x="2433" y="1250"/>
                  </a:lnTo>
                  <a:lnTo>
                    <a:pt x="2443" y="1240"/>
                  </a:lnTo>
                  <a:lnTo>
                    <a:pt x="2455" y="1232"/>
                  </a:lnTo>
                  <a:lnTo>
                    <a:pt x="2469" y="1227"/>
                  </a:lnTo>
                  <a:lnTo>
                    <a:pt x="2487" y="1217"/>
                  </a:lnTo>
                  <a:lnTo>
                    <a:pt x="2510" y="1205"/>
                  </a:lnTo>
                  <a:lnTo>
                    <a:pt x="2534" y="1195"/>
                  </a:lnTo>
                  <a:lnTo>
                    <a:pt x="2559" y="1189"/>
                  </a:lnTo>
                  <a:lnTo>
                    <a:pt x="2583" y="1187"/>
                  </a:lnTo>
                  <a:lnTo>
                    <a:pt x="2607" y="1189"/>
                  </a:lnTo>
                  <a:lnTo>
                    <a:pt x="2628" y="1195"/>
                  </a:lnTo>
                  <a:lnTo>
                    <a:pt x="2652" y="1199"/>
                  </a:lnTo>
                  <a:lnTo>
                    <a:pt x="2670" y="1203"/>
                  </a:lnTo>
                  <a:lnTo>
                    <a:pt x="2685" y="1203"/>
                  </a:lnTo>
                  <a:lnTo>
                    <a:pt x="2697" y="1197"/>
                  </a:lnTo>
                  <a:lnTo>
                    <a:pt x="2707" y="1183"/>
                  </a:lnTo>
                  <a:lnTo>
                    <a:pt x="2713" y="1171"/>
                  </a:lnTo>
                  <a:lnTo>
                    <a:pt x="2713" y="1158"/>
                  </a:lnTo>
                  <a:lnTo>
                    <a:pt x="2707" y="1140"/>
                  </a:lnTo>
                  <a:lnTo>
                    <a:pt x="2695" y="1126"/>
                  </a:lnTo>
                  <a:lnTo>
                    <a:pt x="2682" y="1108"/>
                  </a:lnTo>
                  <a:lnTo>
                    <a:pt x="2662" y="1089"/>
                  </a:lnTo>
                  <a:lnTo>
                    <a:pt x="2644" y="1071"/>
                  </a:lnTo>
                  <a:lnTo>
                    <a:pt x="2626" y="1055"/>
                  </a:lnTo>
                  <a:lnTo>
                    <a:pt x="2611" y="1042"/>
                  </a:lnTo>
                  <a:lnTo>
                    <a:pt x="2575" y="1016"/>
                  </a:lnTo>
                  <a:lnTo>
                    <a:pt x="2538" y="1004"/>
                  </a:lnTo>
                  <a:lnTo>
                    <a:pt x="2524" y="998"/>
                  </a:lnTo>
                  <a:lnTo>
                    <a:pt x="2510" y="990"/>
                  </a:lnTo>
                  <a:lnTo>
                    <a:pt x="2498" y="986"/>
                  </a:lnTo>
                  <a:lnTo>
                    <a:pt x="2485" y="984"/>
                  </a:lnTo>
                  <a:lnTo>
                    <a:pt x="2469" y="990"/>
                  </a:lnTo>
                  <a:lnTo>
                    <a:pt x="2453" y="1006"/>
                  </a:lnTo>
                  <a:lnTo>
                    <a:pt x="2439" y="1024"/>
                  </a:lnTo>
                  <a:lnTo>
                    <a:pt x="2426" y="1040"/>
                  </a:lnTo>
                  <a:lnTo>
                    <a:pt x="2408" y="1051"/>
                  </a:lnTo>
                  <a:lnTo>
                    <a:pt x="2394" y="1053"/>
                  </a:lnTo>
                  <a:lnTo>
                    <a:pt x="2376" y="1049"/>
                  </a:lnTo>
                  <a:lnTo>
                    <a:pt x="2357" y="1044"/>
                  </a:lnTo>
                  <a:lnTo>
                    <a:pt x="2337" y="1036"/>
                  </a:lnTo>
                  <a:lnTo>
                    <a:pt x="2317" y="1032"/>
                  </a:lnTo>
                  <a:lnTo>
                    <a:pt x="2304" y="1034"/>
                  </a:lnTo>
                  <a:lnTo>
                    <a:pt x="2292" y="1042"/>
                  </a:lnTo>
                  <a:lnTo>
                    <a:pt x="2282" y="1053"/>
                  </a:lnTo>
                  <a:lnTo>
                    <a:pt x="2272" y="1067"/>
                  </a:lnTo>
                  <a:lnTo>
                    <a:pt x="2260" y="1079"/>
                  </a:lnTo>
                  <a:lnTo>
                    <a:pt x="2248" y="1087"/>
                  </a:lnTo>
                  <a:lnTo>
                    <a:pt x="2235" y="1087"/>
                  </a:lnTo>
                  <a:lnTo>
                    <a:pt x="2211" y="1075"/>
                  </a:lnTo>
                  <a:lnTo>
                    <a:pt x="2189" y="1061"/>
                  </a:lnTo>
                  <a:lnTo>
                    <a:pt x="2174" y="1044"/>
                  </a:lnTo>
                  <a:lnTo>
                    <a:pt x="2168" y="1024"/>
                  </a:lnTo>
                  <a:lnTo>
                    <a:pt x="2170" y="1010"/>
                  </a:lnTo>
                  <a:lnTo>
                    <a:pt x="2178" y="1002"/>
                  </a:lnTo>
                  <a:lnTo>
                    <a:pt x="2185" y="992"/>
                  </a:lnTo>
                  <a:lnTo>
                    <a:pt x="2193" y="982"/>
                  </a:lnTo>
                  <a:lnTo>
                    <a:pt x="2197" y="965"/>
                  </a:lnTo>
                  <a:lnTo>
                    <a:pt x="2199" y="935"/>
                  </a:lnTo>
                  <a:lnTo>
                    <a:pt x="2201" y="902"/>
                  </a:lnTo>
                  <a:lnTo>
                    <a:pt x="2207" y="868"/>
                  </a:lnTo>
                  <a:lnTo>
                    <a:pt x="2217" y="839"/>
                  </a:lnTo>
                  <a:lnTo>
                    <a:pt x="2229" y="811"/>
                  </a:lnTo>
                  <a:lnTo>
                    <a:pt x="2239" y="782"/>
                  </a:lnTo>
                  <a:lnTo>
                    <a:pt x="2248" y="754"/>
                  </a:lnTo>
                  <a:lnTo>
                    <a:pt x="2254" y="735"/>
                  </a:lnTo>
                  <a:lnTo>
                    <a:pt x="2262" y="721"/>
                  </a:lnTo>
                  <a:lnTo>
                    <a:pt x="2276" y="713"/>
                  </a:lnTo>
                  <a:lnTo>
                    <a:pt x="2296" y="711"/>
                  </a:lnTo>
                  <a:lnTo>
                    <a:pt x="2317" y="713"/>
                  </a:lnTo>
                  <a:lnTo>
                    <a:pt x="2331" y="719"/>
                  </a:lnTo>
                  <a:lnTo>
                    <a:pt x="2349" y="725"/>
                  </a:lnTo>
                  <a:lnTo>
                    <a:pt x="2365" y="733"/>
                  </a:lnTo>
                  <a:lnTo>
                    <a:pt x="2380" y="736"/>
                  </a:lnTo>
                  <a:lnTo>
                    <a:pt x="2394" y="736"/>
                  </a:lnTo>
                  <a:lnTo>
                    <a:pt x="2406" y="729"/>
                  </a:lnTo>
                  <a:lnTo>
                    <a:pt x="2424" y="703"/>
                  </a:lnTo>
                  <a:lnTo>
                    <a:pt x="2443" y="675"/>
                  </a:lnTo>
                  <a:lnTo>
                    <a:pt x="2463" y="650"/>
                  </a:lnTo>
                  <a:lnTo>
                    <a:pt x="2477" y="640"/>
                  </a:lnTo>
                  <a:lnTo>
                    <a:pt x="2493" y="636"/>
                  </a:lnTo>
                  <a:lnTo>
                    <a:pt x="2506" y="634"/>
                  </a:lnTo>
                  <a:lnTo>
                    <a:pt x="2522" y="630"/>
                  </a:lnTo>
                  <a:lnTo>
                    <a:pt x="2534" y="622"/>
                  </a:lnTo>
                  <a:lnTo>
                    <a:pt x="2540" y="611"/>
                  </a:lnTo>
                  <a:lnTo>
                    <a:pt x="2542" y="595"/>
                  </a:lnTo>
                  <a:lnTo>
                    <a:pt x="2538" y="577"/>
                  </a:lnTo>
                  <a:lnTo>
                    <a:pt x="2534" y="561"/>
                  </a:lnTo>
                  <a:lnTo>
                    <a:pt x="2530" y="548"/>
                  </a:lnTo>
                  <a:lnTo>
                    <a:pt x="2532" y="534"/>
                  </a:lnTo>
                  <a:lnTo>
                    <a:pt x="2536" y="518"/>
                  </a:lnTo>
                  <a:lnTo>
                    <a:pt x="2542" y="498"/>
                  </a:lnTo>
                  <a:lnTo>
                    <a:pt x="2550" y="477"/>
                  </a:lnTo>
                  <a:lnTo>
                    <a:pt x="2556" y="459"/>
                  </a:lnTo>
                  <a:lnTo>
                    <a:pt x="2561" y="443"/>
                  </a:lnTo>
                  <a:lnTo>
                    <a:pt x="2567" y="416"/>
                  </a:lnTo>
                  <a:lnTo>
                    <a:pt x="2571" y="386"/>
                  </a:lnTo>
                  <a:lnTo>
                    <a:pt x="2579" y="355"/>
                  </a:lnTo>
                  <a:lnTo>
                    <a:pt x="2585" y="337"/>
                  </a:lnTo>
                  <a:lnTo>
                    <a:pt x="2589" y="327"/>
                  </a:lnTo>
                  <a:lnTo>
                    <a:pt x="2595" y="317"/>
                  </a:lnTo>
                  <a:lnTo>
                    <a:pt x="2603" y="305"/>
                  </a:lnTo>
                  <a:lnTo>
                    <a:pt x="2615" y="294"/>
                  </a:lnTo>
                  <a:lnTo>
                    <a:pt x="2626" y="276"/>
                  </a:lnTo>
                  <a:lnTo>
                    <a:pt x="2632" y="260"/>
                  </a:lnTo>
                  <a:lnTo>
                    <a:pt x="2634" y="246"/>
                  </a:lnTo>
                  <a:lnTo>
                    <a:pt x="2634" y="231"/>
                  </a:lnTo>
                  <a:lnTo>
                    <a:pt x="2632" y="209"/>
                  </a:lnTo>
                  <a:lnTo>
                    <a:pt x="2632" y="185"/>
                  </a:lnTo>
                  <a:lnTo>
                    <a:pt x="2628" y="164"/>
                  </a:lnTo>
                  <a:lnTo>
                    <a:pt x="2622" y="150"/>
                  </a:lnTo>
                  <a:lnTo>
                    <a:pt x="2615" y="146"/>
                  </a:lnTo>
                  <a:lnTo>
                    <a:pt x="2605" y="148"/>
                  </a:lnTo>
                  <a:lnTo>
                    <a:pt x="2593" y="152"/>
                  </a:lnTo>
                  <a:lnTo>
                    <a:pt x="2581" y="156"/>
                  </a:lnTo>
                  <a:lnTo>
                    <a:pt x="2567" y="158"/>
                  </a:lnTo>
                  <a:lnTo>
                    <a:pt x="2556" y="156"/>
                  </a:lnTo>
                  <a:lnTo>
                    <a:pt x="2548" y="148"/>
                  </a:lnTo>
                  <a:lnTo>
                    <a:pt x="2546" y="136"/>
                  </a:lnTo>
                  <a:lnTo>
                    <a:pt x="2548" y="124"/>
                  </a:lnTo>
                  <a:lnTo>
                    <a:pt x="2550" y="116"/>
                  </a:lnTo>
                  <a:lnTo>
                    <a:pt x="2552" y="115"/>
                  </a:lnTo>
                </a:path>
              </a:pathLst>
            </a:custGeom>
            <a:solidFill>
              <a:srgbClr val="00000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902" name="Freeform 50"/>
            <p:cNvSpPr>
              <a:spLocks/>
            </p:cNvSpPr>
            <p:nvPr/>
          </p:nvSpPr>
          <p:spPr bwMode="gray">
            <a:xfrm>
              <a:off x="2016" y="1899"/>
              <a:ext cx="1007" cy="870"/>
            </a:xfrm>
            <a:custGeom>
              <a:avLst/>
              <a:gdLst>
                <a:gd name="T0" fmla="*/ 183 w 2014"/>
                <a:gd name="T1" fmla="*/ 26 h 1739"/>
                <a:gd name="T2" fmla="*/ 132 w 2014"/>
                <a:gd name="T3" fmla="*/ 75 h 1739"/>
                <a:gd name="T4" fmla="*/ 0 w 2014"/>
                <a:gd name="T5" fmla="*/ 154 h 1739"/>
                <a:gd name="T6" fmla="*/ 90 w 2014"/>
                <a:gd name="T7" fmla="*/ 307 h 1739"/>
                <a:gd name="T8" fmla="*/ 179 w 2014"/>
                <a:gd name="T9" fmla="*/ 341 h 1739"/>
                <a:gd name="T10" fmla="*/ 280 w 2014"/>
                <a:gd name="T11" fmla="*/ 319 h 1739"/>
                <a:gd name="T12" fmla="*/ 376 w 2014"/>
                <a:gd name="T13" fmla="*/ 354 h 1739"/>
                <a:gd name="T14" fmla="*/ 430 w 2014"/>
                <a:gd name="T15" fmla="*/ 386 h 1739"/>
                <a:gd name="T16" fmla="*/ 516 w 2014"/>
                <a:gd name="T17" fmla="*/ 440 h 1739"/>
                <a:gd name="T18" fmla="*/ 568 w 2014"/>
                <a:gd name="T19" fmla="*/ 473 h 1739"/>
                <a:gd name="T20" fmla="*/ 602 w 2014"/>
                <a:gd name="T21" fmla="*/ 550 h 1739"/>
                <a:gd name="T22" fmla="*/ 566 w 2014"/>
                <a:gd name="T23" fmla="*/ 636 h 1739"/>
                <a:gd name="T24" fmla="*/ 539 w 2014"/>
                <a:gd name="T25" fmla="*/ 681 h 1739"/>
                <a:gd name="T26" fmla="*/ 498 w 2014"/>
                <a:gd name="T27" fmla="*/ 734 h 1739"/>
                <a:gd name="T28" fmla="*/ 477 w 2014"/>
                <a:gd name="T29" fmla="*/ 748 h 1739"/>
                <a:gd name="T30" fmla="*/ 562 w 2014"/>
                <a:gd name="T31" fmla="*/ 779 h 1739"/>
                <a:gd name="T32" fmla="*/ 628 w 2014"/>
                <a:gd name="T33" fmla="*/ 745 h 1739"/>
                <a:gd name="T34" fmla="*/ 705 w 2014"/>
                <a:gd name="T35" fmla="*/ 805 h 1739"/>
                <a:gd name="T36" fmla="*/ 770 w 2014"/>
                <a:gd name="T37" fmla="*/ 870 h 1739"/>
                <a:gd name="T38" fmla="*/ 825 w 2014"/>
                <a:gd name="T39" fmla="*/ 801 h 1739"/>
                <a:gd name="T40" fmla="*/ 860 w 2014"/>
                <a:gd name="T41" fmla="*/ 754 h 1739"/>
                <a:gd name="T42" fmla="*/ 850 w 2014"/>
                <a:gd name="T43" fmla="*/ 698 h 1739"/>
                <a:gd name="T44" fmla="*/ 862 w 2014"/>
                <a:gd name="T45" fmla="*/ 682 h 1739"/>
                <a:gd name="T46" fmla="*/ 863 w 2014"/>
                <a:gd name="T47" fmla="*/ 670 h 1739"/>
                <a:gd name="T48" fmla="*/ 863 w 2014"/>
                <a:gd name="T49" fmla="*/ 653 h 1739"/>
                <a:gd name="T50" fmla="*/ 944 w 2014"/>
                <a:gd name="T51" fmla="*/ 658 h 1739"/>
                <a:gd name="T52" fmla="*/ 1000 w 2014"/>
                <a:gd name="T53" fmla="*/ 603 h 1739"/>
                <a:gd name="T54" fmla="*/ 1001 w 2014"/>
                <a:gd name="T55" fmla="*/ 534 h 1739"/>
                <a:gd name="T56" fmla="*/ 905 w 2014"/>
                <a:gd name="T57" fmla="*/ 481 h 1739"/>
                <a:gd name="T58" fmla="*/ 857 w 2014"/>
                <a:gd name="T59" fmla="*/ 512 h 1739"/>
                <a:gd name="T60" fmla="*/ 887 w 2014"/>
                <a:gd name="T61" fmla="*/ 579 h 1739"/>
                <a:gd name="T62" fmla="*/ 857 w 2014"/>
                <a:gd name="T63" fmla="*/ 630 h 1739"/>
                <a:gd name="T64" fmla="*/ 795 w 2014"/>
                <a:gd name="T65" fmla="*/ 603 h 1739"/>
                <a:gd name="T66" fmla="*/ 782 w 2014"/>
                <a:gd name="T67" fmla="*/ 552 h 1739"/>
                <a:gd name="T68" fmla="*/ 738 w 2014"/>
                <a:gd name="T69" fmla="*/ 485 h 1739"/>
                <a:gd name="T70" fmla="*/ 683 w 2014"/>
                <a:gd name="T71" fmla="*/ 456 h 1739"/>
                <a:gd name="T72" fmla="*/ 685 w 2014"/>
                <a:gd name="T73" fmla="*/ 366 h 1739"/>
                <a:gd name="T74" fmla="*/ 625 w 2014"/>
                <a:gd name="T75" fmla="*/ 296 h 1739"/>
                <a:gd name="T76" fmla="*/ 469 w 2014"/>
                <a:gd name="T77" fmla="*/ 321 h 1739"/>
                <a:gd name="T78" fmla="*/ 399 w 2014"/>
                <a:gd name="T79" fmla="*/ 255 h 1739"/>
                <a:gd name="T80" fmla="*/ 436 w 2014"/>
                <a:gd name="T81" fmla="*/ 181 h 1739"/>
                <a:gd name="T82" fmla="*/ 326 w 2014"/>
                <a:gd name="T83" fmla="*/ 200 h 1739"/>
                <a:gd name="T84" fmla="*/ 248 w 2014"/>
                <a:gd name="T85" fmla="*/ 104 h 1739"/>
                <a:gd name="T86" fmla="*/ 232 w 2014"/>
                <a:gd name="T87" fmla="*/ 5 h 17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14"/>
                <a:gd name="T133" fmla="*/ 0 h 1739"/>
                <a:gd name="T134" fmla="*/ 2014 w 2014"/>
                <a:gd name="T135" fmla="*/ 1739 h 17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14" h="1739">
                  <a:moveTo>
                    <a:pt x="463" y="9"/>
                  </a:moveTo>
                  <a:lnTo>
                    <a:pt x="398" y="0"/>
                  </a:lnTo>
                  <a:lnTo>
                    <a:pt x="365" y="51"/>
                  </a:lnTo>
                  <a:lnTo>
                    <a:pt x="374" y="92"/>
                  </a:lnTo>
                  <a:lnTo>
                    <a:pt x="347" y="122"/>
                  </a:lnTo>
                  <a:lnTo>
                    <a:pt x="264" y="149"/>
                  </a:lnTo>
                  <a:lnTo>
                    <a:pt x="160" y="181"/>
                  </a:lnTo>
                  <a:lnTo>
                    <a:pt x="81" y="259"/>
                  </a:lnTo>
                  <a:lnTo>
                    <a:pt x="0" y="307"/>
                  </a:lnTo>
                  <a:lnTo>
                    <a:pt x="32" y="570"/>
                  </a:lnTo>
                  <a:lnTo>
                    <a:pt x="115" y="578"/>
                  </a:lnTo>
                  <a:lnTo>
                    <a:pt x="180" y="614"/>
                  </a:lnTo>
                  <a:lnTo>
                    <a:pt x="237" y="625"/>
                  </a:lnTo>
                  <a:lnTo>
                    <a:pt x="298" y="684"/>
                  </a:lnTo>
                  <a:lnTo>
                    <a:pt x="357" y="681"/>
                  </a:lnTo>
                  <a:lnTo>
                    <a:pt x="432" y="637"/>
                  </a:lnTo>
                  <a:lnTo>
                    <a:pt x="504" y="641"/>
                  </a:lnTo>
                  <a:lnTo>
                    <a:pt x="559" y="637"/>
                  </a:lnTo>
                  <a:lnTo>
                    <a:pt x="601" y="612"/>
                  </a:lnTo>
                  <a:lnTo>
                    <a:pt x="674" y="651"/>
                  </a:lnTo>
                  <a:lnTo>
                    <a:pt x="752" y="708"/>
                  </a:lnTo>
                  <a:lnTo>
                    <a:pt x="813" y="669"/>
                  </a:lnTo>
                  <a:lnTo>
                    <a:pt x="829" y="708"/>
                  </a:lnTo>
                  <a:lnTo>
                    <a:pt x="859" y="771"/>
                  </a:lnTo>
                  <a:lnTo>
                    <a:pt x="945" y="807"/>
                  </a:lnTo>
                  <a:lnTo>
                    <a:pt x="998" y="877"/>
                  </a:lnTo>
                  <a:lnTo>
                    <a:pt x="1032" y="879"/>
                  </a:lnTo>
                  <a:lnTo>
                    <a:pt x="1059" y="854"/>
                  </a:lnTo>
                  <a:lnTo>
                    <a:pt x="1101" y="895"/>
                  </a:lnTo>
                  <a:lnTo>
                    <a:pt x="1136" y="946"/>
                  </a:lnTo>
                  <a:lnTo>
                    <a:pt x="1150" y="1015"/>
                  </a:lnTo>
                  <a:lnTo>
                    <a:pt x="1181" y="1051"/>
                  </a:lnTo>
                  <a:lnTo>
                    <a:pt x="1203" y="1100"/>
                  </a:lnTo>
                  <a:lnTo>
                    <a:pt x="1229" y="1129"/>
                  </a:lnTo>
                  <a:lnTo>
                    <a:pt x="1197" y="1234"/>
                  </a:lnTo>
                  <a:lnTo>
                    <a:pt x="1132" y="1271"/>
                  </a:lnTo>
                  <a:lnTo>
                    <a:pt x="1144" y="1326"/>
                  </a:lnTo>
                  <a:lnTo>
                    <a:pt x="1105" y="1358"/>
                  </a:lnTo>
                  <a:lnTo>
                    <a:pt x="1077" y="1362"/>
                  </a:lnTo>
                  <a:lnTo>
                    <a:pt x="1085" y="1448"/>
                  </a:lnTo>
                  <a:lnTo>
                    <a:pt x="1050" y="1478"/>
                  </a:lnTo>
                  <a:lnTo>
                    <a:pt x="996" y="1468"/>
                  </a:lnTo>
                  <a:lnTo>
                    <a:pt x="971" y="1425"/>
                  </a:lnTo>
                  <a:lnTo>
                    <a:pt x="943" y="1444"/>
                  </a:lnTo>
                  <a:lnTo>
                    <a:pt x="953" y="1495"/>
                  </a:lnTo>
                  <a:lnTo>
                    <a:pt x="1018" y="1503"/>
                  </a:lnTo>
                  <a:lnTo>
                    <a:pt x="1073" y="1547"/>
                  </a:lnTo>
                  <a:lnTo>
                    <a:pt x="1124" y="1558"/>
                  </a:lnTo>
                  <a:lnTo>
                    <a:pt x="1126" y="1507"/>
                  </a:lnTo>
                  <a:lnTo>
                    <a:pt x="1223" y="1472"/>
                  </a:lnTo>
                  <a:lnTo>
                    <a:pt x="1256" y="1489"/>
                  </a:lnTo>
                  <a:lnTo>
                    <a:pt x="1282" y="1560"/>
                  </a:lnTo>
                  <a:lnTo>
                    <a:pt x="1363" y="1633"/>
                  </a:lnTo>
                  <a:lnTo>
                    <a:pt x="1410" y="1610"/>
                  </a:lnTo>
                  <a:lnTo>
                    <a:pt x="1437" y="1688"/>
                  </a:lnTo>
                  <a:lnTo>
                    <a:pt x="1493" y="1732"/>
                  </a:lnTo>
                  <a:lnTo>
                    <a:pt x="1540" y="1739"/>
                  </a:lnTo>
                  <a:lnTo>
                    <a:pt x="1587" y="1688"/>
                  </a:lnTo>
                  <a:lnTo>
                    <a:pt x="1654" y="1651"/>
                  </a:lnTo>
                  <a:lnTo>
                    <a:pt x="1650" y="1602"/>
                  </a:lnTo>
                  <a:lnTo>
                    <a:pt x="1634" y="1580"/>
                  </a:lnTo>
                  <a:lnTo>
                    <a:pt x="1731" y="1566"/>
                  </a:lnTo>
                  <a:lnTo>
                    <a:pt x="1719" y="1507"/>
                  </a:lnTo>
                  <a:lnTo>
                    <a:pt x="1744" y="1430"/>
                  </a:lnTo>
                  <a:lnTo>
                    <a:pt x="1697" y="1399"/>
                  </a:lnTo>
                  <a:lnTo>
                    <a:pt x="1699" y="1395"/>
                  </a:lnTo>
                  <a:lnTo>
                    <a:pt x="1707" y="1385"/>
                  </a:lnTo>
                  <a:lnTo>
                    <a:pt x="1715" y="1373"/>
                  </a:lnTo>
                  <a:lnTo>
                    <a:pt x="1723" y="1363"/>
                  </a:lnTo>
                  <a:lnTo>
                    <a:pt x="1727" y="1360"/>
                  </a:lnTo>
                  <a:lnTo>
                    <a:pt x="1727" y="1354"/>
                  </a:lnTo>
                  <a:lnTo>
                    <a:pt x="1725" y="1340"/>
                  </a:lnTo>
                  <a:lnTo>
                    <a:pt x="1725" y="1324"/>
                  </a:lnTo>
                  <a:lnTo>
                    <a:pt x="1725" y="1312"/>
                  </a:lnTo>
                  <a:lnTo>
                    <a:pt x="1725" y="1306"/>
                  </a:lnTo>
                  <a:lnTo>
                    <a:pt x="1788" y="1302"/>
                  </a:lnTo>
                  <a:lnTo>
                    <a:pt x="1835" y="1328"/>
                  </a:lnTo>
                  <a:lnTo>
                    <a:pt x="1888" y="1316"/>
                  </a:lnTo>
                  <a:lnTo>
                    <a:pt x="1888" y="1267"/>
                  </a:lnTo>
                  <a:lnTo>
                    <a:pt x="1996" y="1259"/>
                  </a:lnTo>
                  <a:lnTo>
                    <a:pt x="2000" y="1206"/>
                  </a:lnTo>
                  <a:lnTo>
                    <a:pt x="1989" y="1155"/>
                  </a:lnTo>
                  <a:lnTo>
                    <a:pt x="2014" y="1112"/>
                  </a:lnTo>
                  <a:lnTo>
                    <a:pt x="2002" y="1068"/>
                  </a:lnTo>
                  <a:lnTo>
                    <a:pt x="1882" y="1015"/>
                  </a:lnTo>
                  <a:lnTo>
                    <a:pt x="1811" y="993"/>
                  </a:lnTo>
                  <a:lnTo>
                    <a:pt x="1809" y="962"/>
                  </a:lnTo>
                  <a:lnTo>
                    <a:pt x="1758" y="960"/>
                  </a:lnTo>
                  <a:lnTo>
                    <a:pt x="1727" y="944"/>
                  </a:lnTo>
                  <a:lnTo>
                    <a:pt x="1713" y="1023"/>
                  </a:lnTo>
                  <a:lnTo>
                    <a:pt x="1701" y="1102"/>
                  </a:lnTo>
                  <a:lnTo>
                    <a:pt x="1754" y="1121"/>
                  </a:lnTo>
                  <a:lnTo>
                    <a:pt x="1774" y="1157"/>
                  </a:lnTo>
                  <a:lnTo>
                    <a:pt x="1756" y="1198"/>
                  </a:lnTo>
                  <a:lnTo>
                    <a:pt x="1717" y="1214"/>
                  </a:lnTo>
                  <a:lnTo>
                    <a:pt x="1713" y="1259"/>
                  </a:lnTo>
                  <a:lnTo>
                    <a:pt x="1678" y="1271"/>
                  </a:lnTo>
                  <a:lnTo>
                    <a:pt x="1613" y="1241"/>
                  </a:lnTo>
                  <a:lnTo>
                    <a:pt x="1589" y="1206"/>
                  </a:lnTo>
                  <a:lnTo>
                    <a:pt x="1546" y="1190"/>
                  </a:lnTo>
                  <a:lnTo>
                    <a:pt x="1546" y="1145"/>
                  </a:lnTo>
                  <a:lnTo>
                    <a:pt x="1563" y="1104"/>
                  </a:lnTo>
                  <a:lnTo>
                    <a:pt x="1524" y="1047"/>
                  </a:lnTo>
                  <a:lnTo>
                    <a:pt x="1528" y="1011"/>
                  </a:lnTo>
                  <a:lnTo>
                    <a:pt x="1475" y="970"/>
                  </a:lnTo>
                  <a:lnTo>
                    <a:pt x="1447" y="932"/>
                  </a:lnTo>
                  <a:lnTo>
                    <a:pt x="1437" y="915"/>
                  </a:lnTo>
                  <a:lnTo>
                    <a:pt x="1365" y="911"/>
                  </a:lnTo>
                  <a:lnTo>
                    <a:pt x="1306" y="856"/>
                  </a:lnTo>
                  <a:lnTo>
                    <a:pt x="1313" y="767"/>
                  </a:lnTo>
                  <a:lnTo>
                    <a:pt x="1370" y="732"/>
                  </a:lnTo>
                  <a:lnTo>
                    <a:pt x="1370" y="627"/>
                  </a:lnTo>
                  <a:lnTo>
                    <a:pt x="1325" y="588"/>
                  </a:lnTo>
                  <a:lnTo>
                    <a:pt x="1250" y="592"/>
                  </a:lnTo>
                  <a:lnTo>
                    <a:pt x="1154" y="684"/>
                  </a:lnTo>
                  <a:lnTo>
                    <a:pt x="1020" y="684"/>
                  </a:lnTo>
                  <a:lnTo>
                    <a:pt x="937" y="641"/>
                  </a:lnTo>
                  <a:lnTo>
                    <a:pt x="941" y="580"/>
                  </a:lnTo>
                  <a:lnTo>
                    <a:pt x="874" y="576"/>
                  </a:lnTo>
                  <a:lnTo>
                    <a:pt x="798" y="509"/>
                  </a:lnTo>
                  <a:lnTo>
                    <a:pt x="847" y="440"/>
                  </a:lnTo>
                  <a:lnTo>
                    <a:pt x="892" y="425"/>
                  </a:lnTo>
                  <a:lnTo>
                    <a:pt x="872" y="362"/>
                  </a:lnTo>
                  <a:lnTo>
                    <a:pt x="792" y="334"/>
                  </a:lnTo>
                  <a:lnTo>
                    <a:pt x="699" y="344"/>
                  </a:lnTo>
                  <a:lnTo>
                    <a:pt x="652" y="399"/>
                  </a:lnTo>
                  <a:lnTo>
                    <a:pt x="607" y="393"/>
                  </a:lnTo>
                  <a:lnTo>
                    <a:pt x="530" y="303"/>
                  </a:lnTo>
                  <a:lnTo>
                    <a:pt x="496" y="208"/>
                  </a:lnTo>
                  <a:lnTo>
                    <a:pt x="514" y="149"/>
                  </a:lnTo>
                  <a:lnTo>
                    <a:pt x="506" y="25"/>
                  </a:lnTo>
                  <a:lnTo>
                    <a:pt x="463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903" name="Freeform 51"/>
            <p:cNvSpPr>
              <a:spLocks/>
            </p:cNvSpPr>
            <p:nvPr/>
          </p:nvSpPr>
          <p:spPr bwMode="gray">
            <a:xfrm>
              <a:off x="2016" y="1899"/>
              <a:ext cx="1007" cy="870"/>
            </a:xfrm>
            <a:custGeom>
              <a:avLst/>
              <a:gdLst>
                <a:gd name="T0" fmla="*/ 183 w 2014"/>
                <a:gd name="T1" fmla="*/ 26 h 1739"/>
                <a:gd name="T2" fmla="*/ 132 w 2014"/>
                <a:gd name="T3" fmla="*/ 75 h 1739"/>
                <a:gd name="T4" fmla="*/ 0 w 2014"/>
                <a:gd name="T5" fmla="*/ 154 h 1739"/>
                <a:gd name="T6" fmla="*/ 90 w 2014"/>
                <a:gd name="T7" fmla="*/ 307 h 1739"/>
                <a:gd name="T8" fmla="*/ 179 w 2014"/>
                <a:gd name="T9" fmla="*/ 341 h 1739"/>
                <a:gd name="T10" fmla="*/ 280 w 2014"/>
                <a:gd name="T11" fmla="*/ 319 h 1739"/>
                <a:gd name="T12" fmla="*/ 376 w 2014"/>
                <a:gd name="T13" fmla="*/ 354 h 1739"/>
                <a:gd name="T14" fmla="*/ 430 w 2014"/>
                <a:gd name="T15" fmla="*/ 386 h 1739"/>
                <a:gd name="T16" fmla="*/ 516 w 2014"/>
                <a:gd name="T17" fmla="*/ 440 h 1739"/>
                <a:gd name="T18" fmla="*/ 568 w 2014"/>
                <a:gd name="T19" fmla="*/ 473 h 1739"/>
                <a:gd name="T20" fmla="*/ 602 w 2014"/>
                <a:gd name="T21" fmla="*/ 550 h 1739"/>
                <a:gd name="T22" fmla="*/ 566 w 2014"/>
                <a:gd name="T23" fmla="*/ 636 h 1739"/>
                <a:gd name="T24" fmla="*/ 539 w 2014"/>
                <a:gd name="T25" fmla="*/ 681 h 1739"/>
                <a:gd name="T26" fmla="*/ 498 w 2014"/>
                <a:gd name="T27" fmla="*/ 734 h 1739"/>
                <a:gd name="T28" fmla="*/ 477 w 2014"/>
                <a:gd name="T29" fmla="*/ 748 h 1739"/>
                <a:gd name="T30" fmla="*/ 562 w 2014"/>
                <a:gd name="T31" fmla="*/ 779 h 1739"/>
                <a:gd name="T32" fmla="*/ 628 w 2014"/>
                <a:gd name="T33" fmla="*/ 745 h 1739"/>
                <a:gd name="T34" fmla="*/ 705 w 2014"/>
                <a:gd name="T35" fmla="*/ 805 h 1739"/>
                <a:gd name="T36" fmla="*/ 770 w 2014"/>
                <a:gd name="T37" fmla="*/ 870 h 1739"/>
                <a:gd name="T38" fmla="*/ 825 w 2014"/>
                <a:gd name="T39" fmla="*/ 801 h 1739"/>
                <a:gd name="T40" fmla="*/ 860 w 2014"/>
                <a:gd name="T41" fmla="*/ 754 h 1739"/>
                <a:gd name="T42" fmla="*/ 850 w 2014"/>
                <a:gd name="T43" fmla="*/ 698 h 1739"/>
                <a:gd name="T44" fmla="*/ 862 w 2014"/>
                <a:gd name="T45" fmla="*/ 682 h 1739"/>
                <a:gd name="T46" fmla="*/ 863 w 2014"/>
                <a:gd name="T47" fmla="*/ 670 h 1739"/>
                <a:gd name="T48" fmla="*/ 863 w 2014"/>
                <a:gd name="T49" fmla="*/ 653 h 1739"/>
                <a:gd name="T50" fmla="*/ 944 w 2014"/>
                <a:gd name="T51" fmla="*/ 658 h 1739"/>
                <a:gd name="T52" fmla="*/ 1000 w 2014"/>
                <a:gd name="T53" fmla="*/ 603 h 1739"/>
                <a:gd name="T54" fmla="*/ 1001 w 2014"/>
                <a:gd name="T55" fmla="*/ 534 h 1739"/>
                <a:gd name="T56" fmla="*/ 905 w 2014"/>
                <a:gd name="T57" fmla="*/ 481 h 1739"/>
                <a:gd name="T58" fmla="*/ 857 w 2014"/>
                <a:gd name="T59" fmla="*/ 512 h 1739"/>
                <a:gd name="T60" fmla="*/ 887 w 2014"/>
                <a:gd name="T61" fmla="*/ 579 h 1739"/>
                <a:gd name="T62" fmla="*/ 857 w 2014"/>
                <a:gd name="T63" fmla="*/ 630 h 1739"/>
                <a:gd name="T64" fmla="*/ 795 w 2014"/>
                <a:gd name="T65" fmla="*/ 603 h 1739"/>
                <a:gd name="T66" fmla="*/ 782 w 2014"/>
                <a:gd name="T67" fmla="*/ 552 h 1739"/>
                <a:gd name="T68" fmla="*/ 738 w 2014"/>
                <a:gd name="T69" fmla="*/ 485 h 1739"/>
                <a:gd name="T70" fmla="*/ 683 w 2014"/>
                <a:gd name="T71" fmla="*/ 456 h 1739"/>
                <a:gd name="T72" fmla="*/ 685 w 2014"/>
                <a:gd name="T73" fmla="*/ 366 h 1739"/>
                <a:gd name="T74" fmla="*/ 625 w 2014"/>
                <a:gd name="T75" fmla="*/ 296 h 1739"/>
                <a:gd name="T76" fmla="*/ 469 w 2014"/>
                <a:gd name="T77" fmla="*/ 321 h 1739"/>
                <a:gd name="T78" fmla="*/ 399 w 2014"/>
                <a:gd name="T79" fmla="*/ 255 h 1739"/>
                <a:gd name="T80" fmla="*/ 436 w 2014"/>
                <a:gd name="T81" fmla="*/ 181 h 1739"/>
                <a:gd name="T82" fmla="*/ 326 w 2014"/>
                <a:gd name="T83" fmla="*/ 200 h 1739"/>
                <a:gd name="T84" fmla="*/ 248 w 2014"/>
                <a:gd name="T85" fmla="*/ 104 h 1739"/>
                <a:gd name="T86" fmla="*/ 232 w 2014"/>
                <a:gd name="T87" fmla="*/ 5 h 17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14"/>
                <a:gd name="T133" fmla="*/ 0 h 1739"/>
                <a:gd name="T134" fmla="*/ 2014 w 2014"/>
                <a:gd name="T135" fmla="*/ 1739 h 17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14" h="1739">
                  <a:moveTo>
                    <a:pt x="463" y="9"/>
                  </a:moveTo>
                  <a:lnTo>
                    <a:pt x="398" y="0"/>
                  </a:lnTo>
                  <a:lnTo>
                    <a:pt x="365" y="51"/>
                  </a:lnTo>
                  <a:lnTo>
                    <a:pt x="374" y="92"/>
                  </a:lnTo>
                  <a:lnTo>
                    <a:pt x="347" y="122"/>
                  </a:lnTo>
                  <a:lnTo>
                    <a:pt x="264" y="149"/>
                  </a:lnTo>
                  <a:lnTo>
                    <a:pt x="160" y="181"/>
                  </a:lnTo>
                  <a:lnTo>
                    <a:pt x="81" y="259"/>
                  </a:lnTo>
                  <a:lnTo>
                    <a:pt x="0" y="307"/>
                  </a:lnTo>
                  <a:lnTo>
                    <a:pt x="32" y="570"/>
                  </a:lnTo>
                  <a:lnTo>
                    <a:pt x="115" y="578"/>
                  </a:lnTo>
                  <a:lnTo>
                    <a:pt x="180" y="614"/>
                  </a:lnTo>
                  <a:lnTo>
                    <a:pt x="237" y="625"/>
                  </a:lnTo>
                  <a:lnTo>
                    <a:pt x="298" y="684"/>
                  </a:lnTo>
                  <a:lnTo>
                    <a:pt x="357" y="681"/>
                  </a:lnTo>
                  <a:lnTo>
                    <a:pt x="432" y="637"/>
                  </a:lnTo>
                  <a:lnTo>
                    <a:pt x="504" y="641"/>
                  </a:lnTo>
                  <a:lnTo>
                    <a:pt x="559" y="637"/>
                  </a:lnTo>
                  <a:lnTo>
                    <a:pt x="601" y="612"/>
                  </a:lnTo>
                  <a:lnTo>
                    <a:pt x="674" y="651"/>
                  </a:lnTo>
                  <a:lnTo>
                    <a:pt x="752" y="708"/>
                  </a:lnTo>
                  <a:lnTo>
                    <a:pt x="813" y="669"/>
                  </a:lnTo>
                  <a:lnTo>
                    <a:pt x="829" y="708"/>
                  </a:lnTo>
                  <a:lnTo>
                    <a:pt x="859" y="771"/>
                  </a:lnTo>
                  <a:lnTo>
                    <a:pt x="945" y="807"/>
                  </a:lnTo>
                  <a:lnTo>
                    <a:pt x="998" y="877"/>
                  </a:lnTo>
                  <a:lnTo>
                    <a:pt x="1032" y="879"/>
                  </a:lnTo>
                  <a:lnTo>
                    <a:pt x="1059" y="854"/>
                  </a:lnTo>
                  <a:lnTo>
                    <a:pt x="1101" y="895"/>
                  </a:lnTo>
                  <a:lnTo>
                    <a:pt x="1136" y="946"/>
                  </a:lnTo>
                  <a:lnTo>
                    <a:pt x="1150" y="1015"/>
                  </a:lnTo>
                  <a:lnTo>
                    <a:pt x="1181" y="1051"/>
                  </a:lnTo>
                  <a:lnTo>
                    <a:pt x="1203" y="1100"/>
                  </a:lnTo>
                  <a:lnTo>
                    <a:pt x="1229" y="1129"/>
                  </a:lnTo>
                  <a:lnTo>
                    <a:pt x="1197" y="1234"/>
                  </a:lnTo>
                  <a:lnTo>
                    <a:pt x="1132" y="1271"/>
                  </a:lnTo>
                  <a:lnTo>
                    <a:pt x="1144" y="1326"/>
                  </a:lnTo>
                  <a:lnTo>
                    <a:pt x="1105" y="1358"/>
                  </a:lnTo>
                  <a:lnTo>
                    <a:pt x="1077" y="1362"/>
                  </a:lnTo>
                  <a:lnTo>
                    <a:pt x="1085" y="1448"/>
                  </a:lnTo>
                  <a:lnTo>
                    <a:pt x="1050" y="1478"/>
                  </a:lnTo>
                  <a:lnTo>
                    <a:pt x="996" y="1468"/>
                  </a:lnTo>
                  <a:lnTo>
                    <a:pt x="971" y="1425"/>
                  </a:lnTo>
                  <a:lnTo>
                    <a:pt x="943" y="1444"/>
                  </a:lnTo>
                  <a:lnTo>
                    <a:pt x="953" y="1495"/>
                  </a:lnTo>
                  <a:lnTo>
                    <a:pt x="1018" y="1503"/>
                  </a:lnTo>
                  <a:lnTo>
                    <a:pt x="1073" y="1547"/>
                  </a:lnTo>
                  <a:lnTo>
                    <a:pt x="1124" y="1558"/>
                  </a:lnTo>
                  <a:lnTo>
                    <a:pt x="1126" y="1507"/>
                  </a:lnTo>
                  <a:lnTo>
                    <a:pt x="1223" y="1472"/>
                  </a:lnTo>
                  <a:lnTo>
                    <a:pt x="1256" y="1489"/>
                  </a:lnTo>
                  <a:lnTo>
                    <a:pt x="1282" y="1560"/>
                  </a:lnTo>
                  <a:lnTo>
                    <a:pt x="1363" y="1633"/>
                  </a:lnTo>
                  <a:lnTo>
                    <a:pt x="1410" y="1610"/>
                  </a:lnTo>
                  <a:lnTo>
                    <a:pt x="1437" y="1688"/>
                  </a:lnTo>
                  <a:lnTo>
                    <a:pt x="1493" y="1732"/>
                  </a:lnTo>
                  <a:lnTo>
                    <a:pt x="1540" y="1739"/>
                  </a:lnTo>
                  <a:lnTo>
                    <a:pt x="1587" y="1688"/>
                  </a:lnTo>
                  <a:lnTo>
                    <a:pt x="1654" y="1651"/>
                  </a:lnTo>
                  <a:lnTo>
                    <a:pt x="1650" y="1602"/>
                  </a:lnTo>
                  <a:lnTo>
                    <a:pt x="1634" y="1580"/>
                  </a:lnTo>
                  <a:lnTo>
                    <a:pt x="1731" y="1566"/>
                  </a:lnTo>
                  <a:lnTo>
                    <a:pt x="1719" y="1507"/>
                  </a:lnTo>
                  <a:lnTo>
                    <a:pt x="1744" y="1430"/>
                  </a:lnTo>
                  <a:lnTo>
                    <a:pt x="1697" y="1399"/>
                  </a:lnTo>
                  <a:lnTo>
                    <a:pt x="1699" y="1395"/>
                  </a:lnTo>
                  <a:lnTo>
                    <a:pt x="1707" y="1385"/>
                  </a:lnTo>
                  <a:lnTo>
                    <a:pt x="1715" y="1373"/>
                  </a:lnTo>
                  <a:lnTo>
                    <a:pt x="1723" y="1363"/>
                  </a:lnTo>
                  <a:lnTo>
                    <a:pt x="1727" y="1360"/>
                  </a:lnTo>
                  <a:lnTo>
                    <a:pt x="1727" y="1354"/>
                  </a:lnTo>
                  <a:lnTo>
                    <a:pt x="1725" y="1340"/>
                  </a:lnTo>
                  <a:lnTo>
                    <a:pt x="1725" y="1324"/>
                  </a:lnTo>
                  <a:lnTo>
                    <a:pt x="1725" y="1312"/>
                  </a:lnTo>
                  <a:lnTo>
                    <a:pt x="1725" y="1306"/>
                  </a:lnTo>
                  <a:lnTo>
                    <a:pt x="1788" y="1302"/>
                  </a:lnTo>
                  <a:lnTo>
                    <a:pt x="1835" y="1328"/>
                  </a:lnTo>
                  <a:lnTo>
                    <a:pt x="1888" y="1316"/>
                  </a:lnTo>
                  <a:lnTo>
                    <a:pt x="1888" y="1267"/>
                  </a:lnTo>
                  <a:lnTo>
                    <a:pt x="1996" y="1259"/>
                  </a:lnTo>
                  <a:lnTo>
                    <a:pt x="2000" y="1206"/>
                  </a:lnTo>
                  <a:lnTo>
                    <a:pt x="1989" y="1155"/>
                  </a:lnTo>
                  <a:lnTo>
                    <a:pt x="2014" y="1112"/>
                  </a:lnTo>
                  <a:lnTo>
                    <a:pt x="2002" y="1068"/>
                  </a:lnTo>
                  <a:lnTo>
                    <a:pt x="1882" y="1015"/>
                  </a:lnTo>
                  <a:lnTo>
                    <a:pt x="1811" y="993"/>
                  </a:lnTo>
                  <a:lnTo>
                    <a:pt x="1809" y="962"/>
                  </a:lnTo>
                  <a:lnTo>
                    <a:pt x="1758" y="960"/>
                  </a:lnTo>
                  <a:lnTo>
                    <a:pt x="1727" y="944"/>
                  </a:lnTo>
                  <a:lnTo>
                    <a:pt x="1713" y="1023"/>
                  </a:lnTo>
                  <a:lnTo>
                    <a:pt x="1701" y="1102"/>
                  </a:lnTo>
                  <a:lnTo>
                    <a:pt x="1754" y="1121"/>
                  </a:lnTo>
                  <a:lnTo>
                    <a:pt x="1774" y="1157"/>
                  </a:lnTo>
                  <a:lnTo>
                    <a:pt x="1756" y="1198"/>
                  </a:lnTo>
                  <a:lnTo>
                    <a:pt x="1717" y="1214"/>
                  </a:lnTo>
                  <a:lnTo>
                    <a:pt x="1713" y="1259"/>
                  </a:lnTo>
                  <a:lnTo>
                    <a:pt x="1678" y="1271"/>
                  </a:lnTo>
                  <a:lnTo>
                    <a:pt x="1613" y="1241"/>
                  </a:lnTo>
                  <a:lnTo>
                    <a:pt x="1589" y="1206"/>
                  </a:lnTo>
                  <a:lnTo>
                    <a:pt x="1546" y="1190"/>
                  </a:lnTo>
                  <a:lnTo>
                    <a:pt x="1546" y="1145"/>
                  </a:lnTo>
                  <a:lnTo>
                    <a:pt x="1563" y="1104"/>
                  </a:lnTo>
                  <a:lnTo>
                    <a:pt x="1524" y="1047"/>
                  </a:lnTo>
                  <a:lnTo>
                    <a:pt x="1528" y="1011"/>
                  </a:lnTo>
                  <a:lnTo>
                    <a:pt x="1475" y="970"/>
                  </a:lnTo>
                  <a:lnTo>
                    <a:pt x="1447" y="932"/>
                  </a:lnTo>
                  <a:lnTo>
                    <a:pt x="1437" y="915"/>
                  </a:lnTo>
                  <a:lnTo>
                    <a:pt x="1365" y="911"/>
                  </a:lnTo>
                  <a:lnTo>
                    <a:pt x="1306" y="856"/>
                  </a:lnTo>
                  <a:lnTo>
                    <a:pt x="1313" y="767"/>
                  </a:lnTo>
                  <a:lnTo>
                    <a:pt x="1370" y="732"/>
                  </a:lnTo>
                  <a:lnTo>
                    <a:pt x="1370" y="627"/>
                  </a:lnTo>
                  <a:lnTo>
                    <a:pt x="1325" y="588"/>
                  </a:lnTo>
                  <a:lnTo>
                    <a:pt x="1250" y="592"/>
                  </a:lnTo>
                  <a:lnTo>
                    <a:pt x="1154" y="684"/>
                  </a:lnTo>
                  <a:lnTo>
                    <a:pt x="1020" y="684"/>
                  </a:lnTo>
                  <a:lnTo>
                    <a:pt x="937" y="641"/>
                  </a:lnTo>
                  <a:lnTo>
                    <a:pt x="941" y="580"/>
                  </a:lnTo>
                  <a:lnTo>
                    <a:pt x="874" y="576"/>
                  </a:lnTo>
                  <a:lnTo>
                    <a:pt x="798" y="509"/>
                  </a:lnTo>
                  <a:lnTo>
                    <a:pt x="847" y="440"/>
                  </a:lnTo>
                  <a:lnTo>
                    <a:pt x="892" y="425"/>
                  </a:lnTo>
                  <a:lnTo>
                    <a:pt x="872" y="362"/>
                  </a:lnTo>
                  <a:lnTo>
                    <a:pt x="792" y="334"/>
                  </a:lnTo>
                  <a:lnTo>
                    <a:pt x="699" y="344"/>
                  </a:lnTo>
                  <a:lnTo>
                    <a:pt x="652" y="399"/>
                  </a:lnTo>
                  <a:lnTo>
                    <a:pt x="607" y="393"/>
                  </a:lnTo>
                  <a:lnTo>
                    <a:pt x="530" y="303"/>
                  </a:lnTo>
                  <a:lnTo>
                    <a:pt x="496" y="208"/>
                  </a:lnTo>
                  <a:lnTo>
                    <a:pt x="514" y="149"/>
                  </a:lnTo>
                  <a:lnTo>
                    <a:pt x="506" y="25"/>
                  </a:lnTo>
                  <a:lnTo>
                    <a:pt x="463" y="9"/>
                  </a:lnTo>
                </a:path>
              </a:pathLst>
            </a:custGeom>
            <a:solidFill>
              <a:srgbClr val="00000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904" name="Freeform 52"/>
            <p:cNvSpPr>
              <a:spLocks/>
            </p:cNvSpPr>
            <p:nvPr/>
          </p:nvSpPr>
          <p:spPr bwMode="gray">
            <a:xfrm>
              <a:off x="1694" y="2177"/>
              <a:ext cx="936" cy="666"/>
            </a:xfrm>
            <a:custGeom>
              <a:avLst/>
              <a:gdLst>
                <a:gd name="T0" fmla="*/ 890 w 1872"/>
                <a:gd name="T1" fmla="*/ 552 h 1330"/>
                <a:gd name="T2" fmla="*/ 851 w 1872"/>
                <a:gd name="T3" fmla="*/ 558 h 1330"/>
                <a:gd name="T4" fmla="*/ 793 w 1872"/>
                <a:gd name="T5" fmla="*/ 558 h 1330"/>
                <a:gd name="T6" fmla="*/ 761 w 1872"/>
                <a:gd name="T7" fmla="*/ 591 h 1330"/>
                <a:gd name="T8" fmla="*/ 686 w 1872"/>
                <a:gd name="T9" fmla="*/ 548 h 1330"/>
                <a:gd name="T10" fmla="*/ 616 w 1872"/>
                <a:gd name="T11" fmla="*/ 537 h 1330"/>
                <a:gd name="T12" fmla="*/ 550 w 1872"/>
                <a:gd name="T13" fmla="*/ 546 h 1330"/>
                <a:gd name="T14" fmla="*/ 523 w 1872"/>
                <a:gd name="T15" fmla="*/ 575 h 1330"/>
                <a:gd name="T16" fmla="*/ 520 w 1872"/>
                <a:gd name="T17" fmla="*/ 618 h 1330"/>
                <a:gd name="T18" fmla="*/ 449 w 1872"/>
                <a:gd name="T19" fmla="*/ 658 h 1330"/>
                <a:gd name="T20" fmla="*/ 407 w 1872"/>
                <a:gd name="T21" fmla="*/ 626 h 1330"/>
                <a:gd name="T22" fmla="*/ 309 w 1872"/>
                <a:gd name="T23" fmla="*/ 574 h 1330"/>
                <a:gd name="T24" fmla="*/ 226 w 1872"/>
                <a:gd name="T25" fmla="*/ 559 h 1330"/>
                <a:gd name="T26" fmla="*/ 169 w 1872"/>
                <a:gd name="T27" fmla="*/ 547 h 1330"/>
                <a:gd name="T28" fmla="*/ 128 w 1872"/>
                <a:gd name="T29" fmla="*/ 528 h 1330"/>
                <a:gd name="T30" fmla="*/ 56 w 1872"/>
                <a:gd name="T31" fmla="*/ 512 h 1330"/>
                <a:gd name="T32" fmla="*/ 3 w 1872"/>
                <a:gd name="T33" fmla="*/ 412 h 1330"/>
                <a:gd name="T34" fmla="*/ 23 w 1872"/>
                <a:gd name="T35" fmla="*/ 370 h 1330"/>
                <a:gd name="T36" fmla="*/ 39 w 1872"/>
                <a:gd name="T37" fmla="*/ 297 h 1330"/>
                <a:gd name="T38" fmla="*/ 22 w 1872"/>
                <a:gd name="T39" fmla="*/ 265 h 1330"/>
                <a:gd name="T40" fmla="*/ 39 w 1872"/>
                <a:gd name="T41" fmla="*/ 233 h 1330"/>
                <a:gd name="T42" fmla="*/ 122 w 1872"/>
                <a:gd name="T43" fmla="*/ 233 h 1330"/>
                <a:gd name="T44" fmla="*/ 106 w 1872"/>
                <a:gd name="T45" fmla="*/ 192 h 1330"/>
                <a:gd name="T46" fmla="*/ 147 w 1872"/>
                <a:gd name="T47" fmla="*/ 150 h 1330"/>
                <a:gd name="T48" fmla="*/ 90 w 1872"/>
                <a:gd name="T49" fmla="*/ 63 h 1330"/>
                <a:gd name="T50" fmla="*/ 197 w 1872"/>
                <a:gd name="T51" fmla="*/ 35 h 1330"/>
                <a:gd name="T52" fmla="*/ 267 w 1872"/>
                <a:gd name="T53" fmla="*/ 19 h 1330"/>
                <a:gd name="T54" fmla="*/ 338 w 1872"/>
                <a:gd name="T55" fmla="*/ 7 h 1330"/>
                <a:gd name="T56" fmla="*/ 412 w 1872"/>
                <a:gd name="T57" fmla="*/ 29 h 1330"/>
                <a:gd name="T58" fmla="*/ 470 w 1872"/>
                <a:gd name="T59" fmla="*/ 64 h 1330"/>
                <a:gd name="T60" fmla="*/ 538 w 1872"/>
                <a:gd name="T61" fmla="*/ 40 h 1330"/>
                <a:gd name="T62" fmla="*/ 601 w 1872"/>
                <a:gd name="T63" fmla="*/ 40 h 1330"/>
                <a:gd name="T64" fmla="*/ 660 w 1872"/>
                <a:gd name="T65" fmla="*/ 48 h 1330"/>
                <a:gd name="T66" fmla="*/ 728 w 1872"/>
                <a:gd name="T67" fmla="*/ 56 h 1330"/>
                <a:gd name="T68" fmla="*/ 751 w 1872"/>
                <a:gd name="T69" fmla="*/ 107 h 1330"/>
                <a:gd name="T70" fmla="*/ 821 w 1872"/>
                <a:gd name="T71" fmla="*/ 160 h 1330"/>
                <a:gd name="T72" fmla="*/ 851 w 1872"/>
                <a:gd name="T73" fmla="*/ 150 h 1330"/>
                <a:gd name="T74" fmla="*/ 890 w 1872"/>
                <a:gd name="T75" fmla="*/ 195 h 1330"/>
                <a:gd name="T76" fmla="*/ 912 w 1872"/>
                <a:gd name="T77" fmla="*/ 247 h 1330"/>
                <a:gd name="T78" fmla="*/ 936 w 1872"/>
                <a:gd name="T79" fmla="*/ 286 h 1330"/>
                <a:gd name="T80" fmla="*/ 888 w 1872"/>
                <a:gd name="T81" fmla="*/ 358 h 1330"/>
                <a:gd name="T82" fmla="*/ 874 w 1872"/>
                <a:gd name="T83" fmla="*/ 401 h 1330"/>
                <a:gd name="T84" fmla="*/ 863 w 1872"/>
                <a:gd name="T85" fmla="*/ 445 h 1330"/>
                <a:gd name="T86" fmla="*/ 820 w 1872"/>
                <a:gd name="T87" fmla="*/ 456 h 1330"/>
                <a:gd name="T88" fmla="*/ 793 w 1872"/>
                <a:gd name="T89" fmla="*/ 444 h 1330"/>
                <a:gd name="T90" fmla="*/ 831 w 1872"/>
                <a:gd name="T91" fmla="*/ 474 h 1330"/>
                <a:gd name="T92" fmla="*/ 884 w 1872"/>
                <a:gd name="T93" fmla="*/ 501 h 133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72"/>
                <a:gd name="T142" fmla="*/ 0 h 1330"/>
                <a:gd name="T143" fmla="*/ 1872 w 1872"/>
                <a:gd name="T144" fmla="*/ 1330 h 133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72" h="1330">
                  <a:moveTo>
                    <a:pt x="1801" y="1035"/>
                  </a:moveTo>
                  <a:lnTo>
                    <a:pt x="1779" y="1102"/>
                  </a:lnTo>
                  <a:lnTo>
                    <a:pt x="1736" y="1082"/>
                  </a:lnTo>
                  <a:lnTo>
                    <a:pt x="1702" y="1115"/>
                  </a:lnTo>
                  <a:lnTo>
                    <a:pt x="1655" y="1072"/>
                  </a:lnTo>
                  <a:lnTo>
                    <a:pt x="1586" y="1114"/>
                  </a:lnTo>
                  <a:lnTo>
                    <a:pt x="1588" y="1184"/>
                  </a:lnTo>
                  <a:lnTo>
                    <a:pt x="1521" y="1180"/>
                  </a:lnTo>
                  <a:lnTo>
                    <a:pt x="1421" y="1068"/>
                  </a:lnTo>
                  <a:lnTo>
                    <a:pt x="1372" y="1094"/>
                  </a:lnTo>
                  <a:lnTo>
                    <a:pt x="1279" y="1049"/>
                  </a:lnTo>
                  <a:lnTo>
                    <a:pt x="1232" y="1072"/>
                  </a:lnTo>
                  <a:lnTo>
                    <a:pt x="1138" y="1062"/>
                  </a:lnTo>
                  <a:lnTo>
                    <a:pt x="1100" y="1090"/>
                  </a:lnTo>
                  <a:lnTo>
                    <a:pt x="1092" y="1155"/>
                  </a:lnTo>
                  <a:lnTo>
                    <a:pt x="1045" y="1149"/>
                  </a:lnTo>
                  <a:lnTo>
                    <a:pt x="1055" y="1184"/>
                  </a:lnTo>
                  <a:lnTo>
                    <a:pt x="1039" y="1234"/>
                  </a:lnTo>
                  <a:lnTo>
                    <a:pt x="968" y="1330"/>
                  </a:lnTo>
                  <a:lnTo>
                    <a:pt x="897" y="1314"/>
                  </a:lnTo>
                  <a:lnTo>
                    <a:pt x="821" y="1304"/>
                  </a:lnTo>
                  <a:lnTo>
                    <a:pt x="813" y="1251"/>
                  </a:lnTo>
                  <a:lnTo>
                    <a:pt x="728" y="1190"/>
                  </a:lnTo>
                  <a:lnTo>
                    <a:pt x="618" y="1147"/>
                  </a:lnTo>
                  <a:lnTo>
                    <a:pt x="521" y="1149"/>
                  </a:lnTo>
                  <a:lnTo>
                    <a:pt x="452" y="1117"/>
                  </a:lnTo>
                  <a:lnTo>
                    <a:pt x="389" y="1121"/>
                  </a:lnTo>
                  <a:lnTo>
                    <a:pt x="338" y="1092"/>
                  </a:lnTo>
                  <a:lnTo>
                    <a:pt x="281" y="1056"/>
                  </a:lnTo>
                  <a:lnTo>
                    <a:pt x="256" y="1054"/>
                  </a:lnTo>
                  <a:lnTo>
                    <a:pt x="185" y="1021"/>
                  </a:lnTo>
                  <a:lnTo>
                    <a:pt x="112" y="1023"/>
                  </a:lnTo>
                  <a:lnTo>
                    <a:pt x="61" y="911"/>
                  </a:lnTo>
                  <a:lnTo>
                    <a:pt x="6" y="822"/>
                  </a:lnTo>
                  <a:lnTo>
                    <a:pt x="0" y="740"/>
                  </a:lnTo>
                  <a:lnTo>
                    <a:pt x="45" y="738"/>
                  </a:lnTo>
                  <a:lnTo>
                    <a:pt x="43" y="686"/>
                  </a:lnTo>
                  <a:lnTo>
                    <a:pt x="77" y="594"/>
                  </a:lnTo>
                  <a:lnTo>
                    <a:pt x="78" y="549"/>
                  </a:lnTo>
                  <a:lnTo>
                    <a:pt x="43" y="529"/>
                  </a:lnTo>
                  <a:lnTo>
                    <a:pt x="80" y="501"/>
                  </a:lnTo>
                  <a:lnTo>
                    <a:pt x="77" y="466"/>
                  </a:lnTo>
                  <a:lnTo>
                    <a:pt x="139" y="501"/>
                  </a:lnTo>
                  <a:lnTo>
                    <a:pt x="244" y="466"/>
                  </a:lnTo>
                  <a:lnTo>
                    <a:pt x="206" y="433"/>
                  </a:lnTo>
                  <a:lnTo>
                    <a:pt x="212" y="383"/>
                  </a:lnTo>
                  <a:lnTo>
                    <a:pt x="265" y="364"/>
                  </a:lnTo>
                  <a:lnTo>
                    <a:pt x="293" y="299"/>
                  </a:lnTo>
                  <a:lnTo>
                    <a:pt x="175" y="206"/>
                  </a:lnTo>
                  <a:lnTo>
                    <a:pt x="179" y="126"/>
                  </a:lnTo>
                  <a:lnTo>
                    <a:pt x="252" y="84"/>
                  </a:lnTo>
                  <a:lnTo>
                    <a:pt x="393" y="70"/>
                  </a:lnTo>
                  <a:lnTo>
                    <a:pt x="502" y="41"/>
                  </a:lnTo>
                  <a:lnTo>
                    <a:pt x="533" y="37"/>
                  </a:lnTo>
                  <a:lnTo>
                    <a:pt x="596" y="0"/>
                  </a:lnTo>
                  <a:lnTo>
                    <a:pt x="675" y="13"/>
                  </a:lnTo>
                  <a:lnTo>
                    <a:pt x="758" y="21"/>
                  </a:lnTo>
                  <a:lnTo>
                    <a:pt x="823" y="57"/>
                  </a:lnTo>
                  <a:lnTo>
                    <a:pt x="880" y="68"/>
                  </a:lnTo>
                  <a:lnTo>
                    <a:pt x="941" y="127"/>
                  </a:lnTo>
                  <a:lnTo>
                    <a:pt x="996" y="124"/>
                  </a:lnTo>
                  <a:lnTo>
                    <a:pt x="1075" y="80"/>
                  </a:lnTo>
                  <a:lnTo>
                    <a:pt x="1147" y="84"/>
                  </a:lnTo>
                  <a:lnTo>
                    <a:pt x="1202" y="80"/>
                  </a:lnTo>
                  <a:lnTo>
                    <a:pt x="1244" y="57"/>
                  </a:lnTo>
                  <a:lnTo>
                    <a:pt x="1319" y="96"/>
                  </a:lnTo>
                  <a:lnTo>
                    <a:pt x="1395" y="151"/>
                  </a:lnTo>
                  <a:lnTo>
                    <a:pt x="1456" y="112"/>
                  </a:lnTo>
                  <a:lnTo>
                    <a:pt x="1480" y="171"/>
                  </a:lnTo>
                  <a:lnTo>
                    <a:pt x="1502" y="214"/>
                  </a:lnTo>
                  <a:lnTo>
                    <a:pt x="1588" y="250"/>
                  </a:lnTo>
                  <a:lnTo>
                    <a:pt x="1641" y="320"/>
                  </a:lnTo>
                  <a:lnTo>
                    <a:pt x="1675" y="322"/>
                  </a:lnTo>
                  <a:lnTo>
                    <a:pt x="1702" y="299"/>
                  </a:lnTo>
                  <a:lnTo>
                    <a:pt x="1740" y="334"/>
                  </a:lnTo>
                  <a:lnTo>
                    <a:pt x="1779" y="389"/>
                  </a:lnTo>
                  <a:lnTo>
                    <a:pt x="1793" y="458"/>
                  </a:lnTo>
                  <a:lnTo>
                    <a:pt x="1824" y="494"/>
                  </a:lnTo>
                  <a:lnTo>
                    <a:pt x="1846" y="543"/>
                  </a:lnTo>
                  <a:lnTo>
                    <a:pt x="1872" y="572"/>
                  </a:lnTo>
                  <a:lnTo>
                    <a:pt x="1840" y="677"/>
                  </a:lnTo>
                  <a:lnTo>
                    <a:pt x="1775" y="714"/>
                  </a:lnTo>
                  <a:lnTo>
                    <a:pt x="1787" y="769"/>
                  </a:lnTo>
                  <a:lnTo>
                    <a:pt x="1748" y="801"/>
                  </a:lnTo>
                  <a:lnTo>
                    <a:pt x="1720" y="805"/>
                  </a:lnTo>
                  <a:lnTo>
                    <a:pt x="1726" y="889"/>
                  </a:lnTo>
                  <a:lnTo>
                    <a:pt x="1693" y="921"/>
                  </a:lnTo>
                  <a:lnTo>
                    <a:pt x="1639" y="911"/>
                  </a:lnTo>
                  <a:lnTo>
                    <a:pt x="1614" y="868"/>
                  </a:lnTo>
                  <a:lnTo>
                    <a:pt x="1586" y="887"/>
                  </a:lnTo>
                  <a:lnTo>
                    <a:pt x="1596" y="938"/>
                  </a:lnTo>
                  <a:lnTo>
                    <a:pt x="1661" y="946"/>
                  </a:lnTo>
                  <a:lnTo>
                    <a:pt x="1716" y="990"/>
                  </a:lnTo>
                  <a:lnTo>
                    <a:pt x="1767" y="1001"/>
                  </a:lnTo>
                  <a:lnTo>
                    <a:pt x="1801" y="103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905" name="Freeform 53"/>
            <p:cNvSpPr>
              <a:spLocks/>
            </p:cNvSpPr>
            <p:nvPr/>
          </p:nvSpPr>
          <p:spPr bwMode="gray">
            <a:xfrm>
              <a:off x="1694" y="2177"/>
              <a:ext cx="936" cy="666"/>
            </a:xfrm>
            <a:custGeom>
              <a:avLst/>
              <a:gdLst>
                <a:gd name="T0" fmla="*/ 890 w 1872"/>
                <a:gd name="T1" fmla="*/ 552 h 1330"/>
                <a:gd name="T2" fmla="*/ 851 w 1872"/>
                <a:gd name="T3" fmla="*/ 558 h 1330"/>
                <a:gd name="T4" fmla="*/ 793 w 1872"/>
                <a:gd name="T5" fmla="*/ 558 h 1330"/>
                <a:gd name="T6" fmla="*/ 761 w 1872"/>
                <a:gd name="T7" fmla="*/ 591 h 1330"/>
                <a:gd name="T8" fmla="*/ 686 w 1872"/>
                <a:gd name="T9" fmla="*/ 548 h 1330"/>
                <a:gd name="T10" fmla="*/ 616 w 1872"/>
                <a:gd name="T11" fmla="*/ 537 h 1330"/>
                <a:gd name="T12" fmla="*/ 550 w 1872"/>
                <a:gd name="T13" fmla="*/ 546 h 1330"/>
                <a:gd name="T14" fmla="*/ 523 w 1872"/>
                <a:gd name="T15" fmla="*/ 575 h 1330"/>
                <a:gd name="T16" fmla="*/ 520 w 1872"/>
                <a:gd name="T17" fmla="*/ 618 h 1330"/>
                <a:gd name="T18" fmla="*/ 449 w 1872"/>
                <a:gd name="T19" fmla="*/ 658 h 1330"/>
                <a:gd name="T20" fmla="*/ 407 w 1872"/>
                <a:gd name="T21" fmla="*/ 626 h 1330"/>
                <a:gd name="T22" fmla="*/ 309 w 1872"/>
                <a:gd name="T23" fmla="*/ 574 h 1330"/>
                <a:gd name="T24" fmla="*/ 226 w 1872"/>
                <a:gd name="T25" fmla="*/ 559 h 1330"/>
                <a:gd name="T26" fmla="*/ 169 w 1872"/>
                <a:gd name="T27" fmla="*/ 547 h 1330"/>
                <a:gd name="T28" fmla="*/ 128 w 1872"/>
                <a:gd name="T29" fmla="*/ 528 h 1330"/>
                <a:gd name="T30" fmla="*/ 56 w 1872"/>
                <a:gd name="T31" fmla="*/ 512 h 1330"/>
                <a:gd name="T32" fmla="*/ 3 w 1872"/>
                <a:gd name="T33" fmla="*/ 412 h 1330"/>
                <a:gd name="T34" fmla="*/ 23 w 1872"/>
                <a:gd name="T35" fmla="*/ 370 h 1330"/>
                <a:gd name="T36" fmla="*/ 39 w 1872"/>
                <a:gd name="T37" fmla="*/ 297 h 1330"/>
                <a:gd name="T38" fmla="*/ 22 w 1872"/>
                <a:gd name="T39" fmla="*/ 265 h 1330"/>
                <a:gd name="T40" fmla="*/ 39 w 1872"/>
                <a:gd name="T41" fmla="*/ 233 h 1330"/>
                <a:gd name="T42" fmla="*/ 122 w 1872"/>
                <a:gd name="T43" fmla="*/ 233 h 1330"/>
                <a:gd name="T44" fmla="*/ 106 w 1872"/>
                <a:gd name="T45" fmla="*/ 192 h 1330"/>
                <a:gd name="T46" fmla="*/ 147 w 1872"/>
                <a:gd name="T47" fmla="*/ 150 h 1330"/>
                <a:gd name="T48" fmla="*/ 90 w 1872"/>
                <a:gd name="T49" fmla="*/ 63 h 1330"/>
                <a:gd name="T50" fmla="*/ 197 w 1872"/>
                <a:gd name="T51" fmla="*/ 35 h 1330"/>
                <a:gd name="T52" fmla="*/ 267 w 1872"/>
                <a:gd name="T53" fmla="*/ 19 h 1330"/>
                <a:gd name="T54" fmla="*/ 338 w 1872"/>
                <a:gd name="T55" fmla="*/ 7 h 1330"/>
                <a:gd name="T56" fmla="*/ 412 w 1872"/>
                <a:gd name="T57" fmla="*/ 29 h 1330"/>
                <a:gd name="T58" fmla="*/ 470 w 1872"/>
                <a:gd name="T59" fmla="*/ 64 h 1330"/>
                <a:gd name="T60" fmla="*/ 538 w 1872"/>
                <a:gd name="T61" fmla="*/ 40 h 1330"/>
                <a:gd name="T62" fmla="*/ 601 w 1872"/>
                <a:gd name="T63" fmla="*/ 40 h 1330"/>
                <a:gd name="T64" fmla="*/ 660 w 1872"/>
                <a:gd name="T65" fmla="*/ 48 h 1330"/>
                <a:gd name="T66" fmla="*/ 728 w 1872"/>
                <a:gd name="T67" fmla="*/ 56 h 1330"/>
                <a:gd name="T68" fmla="*/ 751 w 1872"/>
                <a:gd name="T69" fmla="*/ 107 h 1330"/>
                <a:gd name="T70" fmla="*/ 821 w 1872"/>
                <a:gd name="T71" fmla="*/ 160 h 1330"/>
                <a:gd name="T72" fmla="*/ 851 w 1872"/>
                <a:gd name="T73" fmla="*/ 150 h 1330"/>
                <a:gd name="T74" fmla="*/ 890 w 1872"/>
                <a:gd name="T75" fmla="*/ 195 h 1330"/>
                <a:gd name="T76" fmla="*/ 912 w 1872"/>
                <a:gd name="T77" fmla="*/ 247 h 1330"/>
                <a:gd name="T78" fmla="*/ 936 w 1872"/>
                <a:gd name="T79" fmla="*/ 286 h 1330"/>
                <a:gd name="T80" fmla="*/ 888 w 1872"/>
                <a:gd name="T81" fmla="*/ 358 h 1330"/>
                <a:gd name="T82" fmla="*/ 874 w 1872"/>
                <a:gd name="T83" fmla="*/ 401 h 1330"/>
                <a:gd name="T84" fmla="*/ 863 w 1872"/>
                <a:gd name="T85" fmla="*/ 445 h 1330"/>
                <a:gd name="T86" fmla="*/ 820 w 1872"/>
                <a:gd name="T87" fmla="*/ 456 h 1330"/>
                <a:gd name="T88" fmla="*/ 793 w 1872"/>
                <a:gd name="T89" fmla="*/ 444 h 1330"/>
                <a:gd name="T90" fmla="*/ 831 w 1872"/>
                <a:gd name="T91" fmla="*/ 474 h 1330"/>
                <a:gd name="T92" fmla="*/ 884 w 1872"/>
                <a:gd name="T93" fmla="*/ 501 h 133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72"/>
                <a:gd name="T142" fmla="*/ 0 h 1330"/>
                <a:gd name="T143" fmla="*/ 1872 w 1872"/>
                <a:gd name="T144" fmla="*/ 1330 h 133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72" h="1330">
                  <a:moveTo>
                    <a:pt x="1801" y="1035"/>
                  </a:moveTo>
                  <a:lnTo>
                    <a:pt x="1779" y="1102"/>
                  </a:lnTo>
                  <a:lnTo>
                    <a:pt x="1736" y="1082"/>
                  </a:lnTo>
                  <a:lnTo>
                    <a:pt x="1702" y="1115"/>
                  </a:lnTo>
                  <a:lnTo>
                    <a:pt x="1655" y="1072"/>
                  </a:lnTo>
                  <a:lnTo>
                    <a:pt x="1586" y="1114"/>
                  </a:lnTo>
                  <a:lnTo>
                    <a:pt x="1588" y="1184"/>
                  </a:lnTo>
                  <a:lnTo>
                    <a:pt x="1521" y="1180"/>
                  </a:lnTo>
                  <a:lnTo>
                    <a:pt x="1421" y="1068"/>
                  </a:lnTo>
                  <a:lnTo>
                    <a:pt x="1372" y="1094"/>
                  </a:lnTo>
                  <a:lnTo>
                    <a:pt x="1279" y="1049"/>
                  </a:lnTo>
                  <a:lnTo>
                    <a:pt x="1232" y="1072"/>
                  </a:lnTo>
                  <a:lnTo>
                    <a:pt x="1138" y="1062"/>
                  </a:lnTo>
                  <a:lnTo>
                    <a:pt x="1100" y="1090"/>
                  </a:lnTo>
                  <a:lnTo>
                    <a:pt x="1092" y="1155"/>
                  </a:lnTo>
                  <a:lnTo>
                    <a:pt x="1045" y="1149"/>
                  </a:lnTo>
                  <a:lnTo>
                    <a:pt x="1055" y="1184"/>
                  </a:lnTo>
                  <a:lnTo>
                    <a:pt x="1039" y="1234"/>
                  </a:lnTo>
                  <a:lnTo>
                    <a:pt x="968" y="1330"/>
                  </a:lnTo>
                  <a:lnTo>
                    <a:pt x="897" y="1314"/>
                  </a:lnTo>
                  <a:lnTo>
                    <a:pt x="821" y="1304"/>
                  </a:lnTo>
                  <a:lnTo>
                    <a:pt x="813" y="1251"/>
                  </a:lnTo>
                  <a:lnTo>
                    <a:pt x="728" y="1190"/>
                  </a:lnTo>
                  <a:lnTo>
                    <a:pt x="618" y="1147"/>
                  </a:lnTo>
                  <a:lnTo>
                    <a:pt x="521" y="1149"/>
                  </a:lnTo>
                  <a:lnTo>
                    <a:pt x="452" y="1117"/>
                  </a:lnTo>
                  <a:lnTo>
                    <a:pt x="389" y="1121"/>
                  </a:lnTo>
                  <a:lnTo>
                    <a:pt x="338" y="1092"/>
                  </a:lnTo>
                  <a:lnTo>
                    <a:pt x="281" y="1056"/>
                  </a:lnTo>
                  <a:lnTo>
                    <a:pt x="256" y="1054"/>
                  </a:lnTo>
                  <a:lnTo>
                    <a:pt x="185" y="1021"/>
                  </a:lnTo>
                  <a:lnTo>
                    <a:pt x="112" y="1023"/>
                  </a:lnTo>
                  <a:lnTo>
                    <a:pt x="61" y="911"/>
                  </a:lnTo>
                  <a:lnTo>
                    <a:pt x="6" y="822"/>
                  </a:lnTo>
                  <a:lnTo>
                    <a:pt x="0" y="740"/>
                  </a:lnTo>
                  <a:lnTo>
                    <a:pt x="45" y="738"/>
                  </a:lnTo>
                  <a:lnTo>
                    <a:pt x="43" y="686"/>
                  </a:lnTo>
                  <a:lnTo>
                    <a:pt x="77" y="594"/>
                  </a:lnTo>
                  <a:lnTo>
                    <a:pt x="78" y="549"/>
                  </a:lnTo>
                  <a:lnTo>
                    <a:pt x="43" y="529"/>
                  </a:lnTo>
                  <a:lnTo>
                    <a:pt x="80" y="501"/>
                  </a:lnTo>
                  <a:lnTo>
                    <a:pt x="77" y="466"/>
                  </a:lnTo>
                  <a:lnTo>
                    <a:pt x="139" y="501"/>
                  </a:lnTo>
                  <a:lnTo>
                    <a:pt x="244" y="466"/>
                  </a:lnTo>
                  <a:lnTo>
                    <a:pt x="206" y="433"/>
                  </a:lnTo>
                  <a:lnTo>
                    <a:pt x="212" y="383"/>
                  </a:lnTo>
                  <a:lnTo>
                    <a:pt x="265" y="364"/>
                  </a:lnTo>
                  <a:lnTo>
                    <a:pt x="293" y="299"/>
                  </a:lnTo>
                  <a:lnTo>
                    <a:pt x="175" y="206"/>
                  </a:lnTo>
                  <a:lnTo>
                    <a:pt x="179" y="126"/>
                  </a:lnTo>
                  <a:lnTo>
                    <a:pt x="252" y="84"/>
                  </a:lnTo>
                  <a:lnTo>
                    <a:pt x="393" y="70"/>
                  </a:lnTo>
                  <a:lnTo>
                    <a:pt x="502" y="41"/>
                  </a:lnTo>
                  <a:lnTo>
                    <a:pt x="533" y="37"/>
                  </a:lnTo>
                  <a:lnTo>
                    <a:pt x="596" y="0"/>
                  </a:lnTo>
                  <a:lnTo>
                    <a:pt x="675" y="13"/>
                  </a:lnTo>
                  <a:lnTo>
                    <a:pt x="758" y="21"/>
                  </a:lnTo>
                  <a:lnTo>
                    <a:pt x="823" y="57"/>
                  </a:lnTo>
                  <a:lnTo>
                    <a:pt x="880" y="68"/>
                  </a:lnTo>
                  <a:lnTo>
                    <a:pt x="941" y="127"/>
                  </a:lnTo>
                  <a:lnTo>
                    <a:pt x="996" y="124"/>
                  </a:lnTo>
                  <a:lnTo>
                    <a:pt x="1075" y="80"/>
                  </a:lnTo>
                  <a:lnTo>
                    <a:pt x="1147" y="84"/>
                  </a:lnTo>
                  <a:lnTo>
                    <a:pt x="1202" y="80"/>
                  </a:lnTo>
                  <a:lnTo>
                    <a:pt x="1244" y="57"/>
                  </a:lnTo>
                  <a:lnTo>
                    <a:pt x="1319" y="96"/>
                  </a:lnTo>
                  <a:lnTo>
                    <a:pt x="1395" y="151"/>
                  </a:lnTo>
                  <a:lnTo>
                    <a:pt x="1456" y="112"/>
                  </a:lnTo>
                  <a:lnTo>
                    <a:pt x="1480" y="171"/>
                  </a:lnTo>
                  <a:lnTo>
                    <a:pt x="1502" y="214"/>
                  </a:lnTo>
                  <a:lnTo>
                    <a:pt x="1588" y="250"/>
                  </a:lnTo>
                  <a:lnTo>
                    <a:pt x="1641" y="320"/>
                  </a:lnTo>
                  <a:lnTo>
                    <a:pt x="1675" y="322"/>
                  </a:lnTo>
                  <a:lnTo>
                    <a:pt x="1702" y="299"/>
                  </a:lnTo>
                  <a:lnTo>
                    <a:pt x="1740" y="334"/>
                  </a:lnTo>
                  <a:lnTo>
                    <a:pt x="1779" y="389"/>
                  </a:lnTo>
                  <a:lnTo>
                    <a:pt x="1793" y="458"/>
                  </a:lnTo>
                  <a:lnTo>
                    <a:pt x="1824" y="494"/>
                  </a:lnTo>
                  <a:lnTo>
                    <a:pt x="1846" y="543"/>
                  </a:lnTo>
                  <a:lnTo>
                    <a:pt x="1872" y="572"/>
                  </a:lnTo>
                  <a:lnTo>
                    <a:pt x="1840" y="677"/>
                  </a:lnTo>
                  <a:lnTo>
                    <a:pt x="1775" y="714"/>
                  </a:lnTo>
                  <a:lnTo>
                    <a:pt x="1787" y="769"/>
                  </a:lnTo>
                  <a:lnTo>
                    <a:pt x="1748" y="801"/>
                  </a:lnTo>
                  <a:lnTo>
                    <a:pt x="1720" y="805"/>
                  </a:lnTo>
                  <a:lnTo>
                    <a:pt x="1726" y="889"/>
                  </a:lnTo>
                  <a:lnTo>
                    <a:pt x="1693" y="921"/>
                  </a:lnTo>
                  <a:lnTo>
                    <a:pt x="1639" y="911"/>
                  </a:lnTo>
                  <a:lnTo>
                    <a:pt x="1614" y="868"/>
                  </a:lnTo>
                  <a:lnTo>
                    <a:pt x="1586" y="887"/>
                  </a:lnTo>
                  <a:lnTo>
                    <a:pt x="1596" y="938"/>
                  </a:lnTo>
                  <a:lnTo>
                    <a:pt x="1661" y="946"/>
                  </a:lnTo>
                  <a:lnTo>
                    <a:pt x="1716" y="990"/>
                  </a:lnTo>
                  <a:lnTo>
                    <a:pt x="1767" y="1001"/>
                  </a:lnTo>
                  <a:lnTo>
                    <a:pt x="1801" y="1035"/>
                  </a:lnTo>
                </a:path>
              </a:pathLst>
            </a:custGeom>
            <a:solidFill>
              <a:srgbClr val="00000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906" name="Freeform 54"/>
            <p:cNvSpPr>
              <a:spLocks/>
            </p:cNvSpPr>
            <p:nvPr/>
          </p:nvSpPr>
          <p:spPr bwMode="gray">
            <a:xfrm>
              <a:off x="2241" y="2635"/>
              <a:ext cx="911" cy="693"/>
            </a:xfrm>
            <a:custGeom>
              <a:avLst/>
              <a:gdLst>
                <a:gd name="T0" fmla="*/ 601 w 1823"/>
                <a:gd name="T1" fmla="*/ 548 h 1385"/>
                <a:gd name="T2" fmla="*/ 569 w 1823"/>
                <a:gd name="T3" fmla="*/ 524 h 1385"/>
                <a:gd name="T4" fmla="*/ 538 w 1823"/>
                <a:gd name="T5" fmla="*/ 531 h 1385"/>
                <a:gd name="T6" fmla="*/ 496 w 1823"/>
                <a:gd name="T7" fmla="*/ 498 h 1385"/>
                <a:gd name="T8" fmla="*/ 472 w 1823"/>
                <a:gd name="T9" fmla="*/ 470 h 1385"/>
                <a:gd name="T10" fmla="*/ 464 w 1823"/>
                <a:gd name="T11" fmla="*/ 491 h 1385"/>
                <a:gd name="T12" fmla="*/ 445 w 1823"/>
                <a:gd name="T13" fmla="*/ 504 h 1385"/>
                <a:gd name="T14" fmla="*/ 437 w 1823"/>
                <a:gd name="T15" fmla="*/ 539 h 1385"/>
                <a:gd name="T16" fmla="*/ 390 w 1823"/>
                <a:gd name="T17" fmla="*/ 585 h 1385"/>
                <a:gd name="T18" fmla="*/ 402 w 1823"/>
                <a:gd name="T19" fmla="*/ 636 h 1385"/>
                <a:gd name="T20" fmla="*/ 376 w 1823"/>
                <a:gd name="T21" fmla="*/ 676 h 1385"/>
                <a:gd name="T22" fmla="*/ 335 w 1823"/>
                <a:gd name="T23" fmla="*/ 689 h 1385"/>
                <a:gd name="T24" fmla="*/ 297 w 1823"/>
                <a:gd name="T25" fmla="*/ 676 h 1385"/>
                <a:gd name="T26" fmla="*/ 264 w 1823"/>
                <a:gd name="T27" fmla="*/ 603 h 1385"/>
                <a:gd name="T28" fmla="*/ 222 w 1823"/>
                <a:gd name="T29" fmla="*/ 539 h 1385"/>
                <a:gd name="T30" fmla="*/ 181 w 1823"/>
                <a:gd name="T31" fmla="*/ 513 h 1385"/>
                <a:gd name="T32" fmla="*/ 174 w 1823"/>
                <a:gd name="T33" fmla="*/ 477 h 1385"/>
                <a:gd name="T34" fmla="*/ 130 w 1823"/>
                <a:gd name="T35" fmla="*/ 506 h 1385"/>
                <a:gd name="T36" fmla="*/ 107 w 1823"/>
                <a:gd name="T37" fmla="*/ 417 h 1385"/>
                <a:gd name="T38" fmla="*/ 102 w 1823"/>
                <a:gd name="T39" fmla="*/ 312 h 1385"/>
                <a:gd name="T40" fmla="*/ 80 w 1823"/>
                <a:gd name="T41" fmla="*/ 255 h 1385"/>
                <a:gd name="T42" fmla="*/ 99 w 1823"/>
                <a:gd name="T43" fmla="*/ 234 h 1385"/>
                <a:gd name="T44" fmla="*/ 52 w 1823"/>
                <a:gd name="T45" fmla="*/ 153 h 1385"/>
                <a:gd name="T46" fmla="*/ 4 w 1823"/>
                <a:gd name="T47" fmla="*/ 89 h 1385"/>
                <a:gd name="T48" fmla="*/ 70 w 1823"/>
                <a:gd name="T49" fmla="*/ 79 h 1385"/>
                <a:gd name="T50" fmla="*/ 140 w 1823"/>
                <a:gd name="T51" fmla="*/ 90 h 1385"/>
                <a:gd name="T52" fmla="*/ 214 w 1823"/>
                <a:gd name="T53" fmla="*/ 133 h 1385"/>
                <a:gd name="T54" fmla="*/ 248 w 1823"/>
                <a:gd name="T55" fmla="*/ 100 h 1385"/>
                <a:gd name="T56" fmla="*/ 305 w 1823"/>
                <a:gd name="T57" fmla="*/ 100 h 1385"/>
                <a:gd name="T58" fmla="*/ 343 w 1823"/>
                <a:gd name="T59" fmla="*/ 94 h 1385"/>
                <a:gd name="T60" fmla="*/ 336 w 1823"/>
                <a:gd name="T61" fmla="*/ 43 h 1385"/>
                <a:gd name="T62" fmla="*/ 387 w 1823"/>
                <a:gd name="T63" fmla="*/ 0 h 1385"/>
                <a:gd name="T64" fmla="*/ 416 w 1823"/>
                <a:gd name="T65" fmla="*/ 44 h 1385"/>
                <a:gd name="T66" fmla="*/ 480 w 1823"/>
                <a:gd name="T67" fmla="*/ 69 h 1385"/>
                <a:gd name="T68" fmla="*/ 522 w 1823"/>
                <a:gd name="T69" fmla="*/ 130 h 1385"/>
                <a:gd name="T70" fmla="*/ 569 w 1823"/>
                <a:gd name="T71" fmla="*/ 108 h 1385"/>
                <a:gd name="T72" fmla="*/ 621 w 1823"/>
                <a:gd name="T73" fmla="*/ 127 h 1385"/>
                <a:gd name="T74" fmla="*/ 716 w 1823"/>
                <a:gd name="T75" fmla="*/ 135 h 1385"/>
                <a:gd name="T76" fmla="*/ 780 w 1823"/>
                <a:gd name="T77" fmla="*/ 146 h 1385"/>
                <a:gd name="T78" fmla="*/ 839 w 1823"/>
                <a:gd name="T79" fmla="*/ 168 h 1385"/>
                <a:gd name="T80" fmla="*/ 897 w 1823"/>
                <a:gd name="T81" fmla="*/ 178 h 1385"/>
                <a:gd name="T82" fmla="*/ 910 w 1823"/>
                <a:gd name="T83" fmla="*/ 260 h 1385"/>
                <a:gd name="T84" fmla="*/ 863 w 1823"/>
                <a:gd name="T85" fmla="*/ 288 h 1385"/>
                <a:gd name="T86" fmla="*/ 793 w 1823"/>
                <a:gd name="T87" fmla="*/ 309 h 1385"/>
                <a:gd name="T88" fmla="*/ 834 w 1823"/>
                <a:gd name="T89" fmla="*/ 386 h 1385"/>
                <a:gd name="T90" fmla="*/ 866 w 1823"/>
                <a:gd name="T91" fmla="*/ 453 h 1385"/>
                <a:gd name="T92" fmla="*/ 834 w 1823"/>
                <a:gd name="T93" fmla="*/ 492 h 1385"/>
                <a:gd name="T94" fmla="*/ 795 w 1823"/>
                <a:gd name="T95" fmla="*/ 453 h 1385"/>
                <a:gd name="T96" fmla="*/ 758 w 1823"/>
                <a:gd name="T97" fmla="*/ 428 h 1385"/>
                <a:gd name="T98" fmla="*/ 722 w 1823"/>
                <a:gd name="T99" fmla="*/ 419 h 1385"/>
                <a:gd name="T100" fmla="*/ 710 w 1823"/>
                <a:gd name="T101" fmla="*/ 448 h 1385"/>
                <a:gd name="T102" fmla="*/ 689 w 1823"/>
                <a:gd name="T103" fmla="*/ 479 h 1385"/>
                <a:gd name="T104" fmla="*/ 624 w 1823"/>
                <a:gd name="T105" fmla="*/ 454 h 1385"/>
                <a:gd name="T106" fmla="*/ 600 w 1823"/>
                <a:gd name="T107" fmla="*/ 493 h 1385"/>
                <a:gd name="T108" fmla="*/ 640 w 1823"/>
                <a:gd name="T109" fmla="*/ 505 h 138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823"/>
                <a:gd name="T166" fmla="*/ 0 h 1385"/>
                <a:gd name="T167" fmla="*/ 1823 w 1823"/>
                <a:gd name="T168" fmla="*/ 1385 h 138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823" h="1385">
                  <a:moveTo>
                    <a:pt x="1301" y="1068"/>
                  </a:moveTo>
                  <a:lnTo>
                    <a:pt x="1203" y="1096"/>
                  </a:lnTo>
                  <a:lnTo>
                    <a:pt x="1142" y="1088"/>
                  </a:lnTo>
                  <a:lnTo>
                    <a:pt x="1138" y="1047"/>
                  </a:lnTo>
                  <a:lnTo>
                    <a:pt x="1105" y="1025"/>
                  </a:lnTo>
                  <a:lnTo>
                    <a:pt x="1077" y="1061"/>
                  </a:lnTo>
                  <a:lnTo>
                    <a:pt x="1014" y="1066"/>
                  </a:lnTo>
                  <a:lnTo>
                    <a:pt x="992" y="996"/>
                  </a:lnTo>
                  <a:lnTo>
                    <a:pt x="992" y="942"/>
                  </a:lnTo>
                  <a:lnTo>
                    <a:pt x="945" y="939"/>
                  </a:lnTo>
                  <a:lnTo>
                    <a:pt x="916" y="954"/>
                  </a:lnTo>
                  <a:lnTo>
                    <a:pt x="929" y="982"/>
                  </a:lnTo>
                  <a:lnTo>
                    <a:pt x="923" y="1005"/>
                  </a:lnTo>
                  <a:lnTo>
                    <a:pt x="890" y="1007"/>
                  </a:lnTo>
                  <a:lnTo>
                    <a:pt x="866" y="1033"/>
                  </a:lnTo>
                  <a:lnTo>
                    <a:pt x="874" y="1078"/>
                  </a:lnTo>
                  <a:lnTo>
                    <a:pt x="817" y="1149"/>
                  </a:lnTo>
                  <a:lnTo>
                    <a:pt x="780" y="1169"/>
                  </a:lnTo>
                  <a:lnTo>
                    <a:pt x="780" y="1234"/>
                  </a:lnTo>
                  <a:lnTo>
                    <a:pt x="805" y="1271"/>
                  </a:lnTo>
                  <a:lnTo>
                    <a:pt x="801" y="1326"/>
                  </a:lnTo>
                  <a:lnTo>
                    <a:pt x="752" y="1352"/>
                  </a:lnTo>
                  <a:lnTo>
                    <a:pt x="742" y="1330"/>
                  </a:lnTo>
                  <a:lnTo>
                    <a:pt x="670" y="1377"/>
                  </a:lnTo>
                  <a:lnTo>
                    <a:pt x="632" y="1385"/>
                  </a:lnTo>
                  <a:lnTo>
                    <a:pt x="595" y="1352"/>
                  </a:lnTo>
                  <a:lnTo>
                    <a:pt x="563" y="1273"/>
                  </a:lnTo>
                  <a:lnTo>
                    <a:pt x="528" y="1206"/>
                  </a:lnTo>
                  <a:lnTo>
                    <a:pt x="500" y="1163"/>
                  </a:lnTo>
                  <a:lnTo>
                    <a:pt x="445" y="1078"/>
                  </a:lnTo>
                  <a:lnTo>
                    <a:pt x="396" y="1076"/>
                  </a:lnTo>
                  <a:lnTo>
                    <a:pt x="362" y="1025"/>
                  </a:lnTo>
                  <a:lnTo>
                    <a:pt x="378" y="988"/>
                  </a:lnTo>
                  <a:lnTo>
                    <a:pt x="349" y="954"/>
                  </a:lnTo>
                  <a:lnTo>
                    <a:pt x="303" y="1004"/>
                  </a:lnTo>
                  <a:lnTo>
                    <a:pt x="260" y="1011"/>
                  </a:lnTo>
                  <a:lnTo>
                    <a:pt x="227" y="950"/>
                  </a:lnTo>
                  <a:lnTo>
                    <a:pt x="215" y="834"/>
                  </a:lnTo>
                  <a:lnTo>
                    <a:pt x="211" y="712"/>
                  </a:lnTo>
                  <a:lnTo>
                    <a:pt x="205" y="624"/>
                  </a:lnTo>
                  <a:lnTo>
                    <a:pt x="199" y="582"/>
                  </a:lnTo>
                  <a:lnTo>
                    <a:pt x="160" y="509"/>
                  </a:lnTo>
                  <a:lnTo>
                    <a:pt x="193" y="496"/>
                  </a:lnTo>
                  <a:lnTo>
                    <a:pt x="199" y="468"/>
                  </a:lnTo>
                  <a:lnTo>
                    <a:pt x="136" y="401"/>
                  </a:lnTo>
                  <a:lnTo>
                    <a:pt x="105" y="305"/>
                  </a:lnTo>
                  <a:lnTo>
                    <a:pt x="0" y="240"/>
                  </a:lnTo>
                  <a:lnTo>
                    <a:pt x="8" y="177"/>
                  </a:lnTo>
                  <a:lnTo>
                    <a:pt x="49" y="147"/>
                  </a:lnTo>
                  <a:lnTo>
                    <a:pt x="140" y="157"/>
                  </a:lnTo>
                  <a:lnTo>
                    <a:pt x="189" y="134"/>
                  </a:lnTo>
                  <a:lnTo>
                    <a:pt x="280" y="179"/>
                  </a:lnTo>
                  <a:lnTo>
                    <a:pt x="329" y="153"/>
                  </a:lnTo>
                  <a:lnTo>
                    <a:pt x="429" y="265"/>
                  </a:lnTo>
                  <a:lnTo>
                    <a:pt x="496" y="267"/>
                  </a:lnTo>
                  <a:lnTo>
                    <a:pt x="496" y="200"/>
                  </a:lnTo>
                  <a:lnTo>
                    <a:pt x="563" y="157"/>
                  </a:lnTo>
                  <a:lnTo>
                    <a:pt x="610" y="200"/>
                  </a:lnTo>
                  <a:lnTo>
                    <a:pt x="644" y="167"/>
                  </a:lnTo>
                  <a:lnTo>
                    <a:pt x="687" y="187"/>
                  </a:lnTo>
                  <a:lnTo>
                    <a:pt x="709" y="120"/>
                  </a:lnTo>
                  <a:lnTo>
                    <a:pt x="673" y="86"/>
                  </a:lnTo>
                  <a:lnTo>
                    <a:pt x="677" y="35"/>
                  </a:lnTo>
                  <a:lnTo>
                    <a:pt x="774" y="0"/>
                  </a:lnTo>
                  <a:lnTo>
                    <a:pt x="807" y="17"/>
                  </a:lnTo>
                  <a:lnTo>
                    <a:pt x="833" y="88"/>
                  </a:lnTo>
                  <a:lnTo>
                    <a:pt x="914" y="161"/>
                  </a:lnTo>
                  <a:lnTo>
                    <a:pt x="961" y="138"/>
                  </a:lnTo>
                  <a:lnTo>
                    <a:pt x="988" y="216"/>
                  </a:lnTo>
                  <a:lnTo>
                    <a:pt x="1044" y="260"/>
                  </a:lnTo>
                  <a:lnTo>
                    <a:pt x="1091" y="267"/>
                  </a:lnTo>
                  <a:lnTo>
                    <a:pt x="1138" y="216"/>
                  </a:lnTo>
                  <a:lnTo>
                    <a:pt x="1183" y="195"/>
                  </a:lnTo>
                  <a:lnTo>
                    <a:pt x="1242" y="254"/>
                  </a:lnTo>
                  <a:lnTo>
                    <a:pt x="1335" y="228"/>
                  </a:lnTo>
                  <a:lnTo>
                    <a:pt x="1433" y="269"/>
                  </a:lnTo>
                  <a:lnTo>
                    <a:pt x="1496" y="317"/>
                  </a:lnTo>
                  <a:lnTo>
                    <a:pt x="1561" y="291"/>
                  </a:lnTo>
                  <a:lnTo>
                    <a:pt x="1632" y="336"/>
                  </a:lnTo>
                  <a:lnTo>
                    <a:pt x="1679" y="336"/>
                  </a:lnTo>
                  <a:lnTo>
                    <a:pt x="1681" y="368"/>
                  </a:lnTo>
                  <a:lnTo>
                    <a:pt x="1795" y="356"/>
                  </a:lnTo>
                  <a:lnTo>
                    <a:pt x="1823" y="433"/>
                  </a:lnTo>
                  <a:lnTo>
                    <a:pt x="1821" y="519"/>
                  </a:lnTo>
                  <a:lnTo>
                    <a:pt x="1770" y="527"/>
                  </a:lnTo>
                  <a:lnTo>
                    <a:pt x="1727" y="576"/>
                  </a:lnTo>
                  <a:lnTo>
                    <a:pt x="1620" y="584"/>
                  </a:lnTo>
                  <a:lnTo>
                    <a:pt x="1587" y="618"/>
                  </a:lnTo>
                  <a:lnTo>
                    <a:pt x="1610" y="693"/>
                  </a:lnTo>
                  <a:lnTo>
                    <a:pt x="1669" y="771"/>
                  </a:lnTo>
                  <a:lnTo>
                    <a:pt x="1721" y="815"/>
                  </a:lnTo>
                  <a:lnTo>
                    <a:pt x="1732" y="905"/>
                  </a:lnTo>
                  <a:lnTo>
                    <a:pt x="1731" y="956"/>
                  </a:lnTo>
                  <a:lnTo>
                    <a:pt x="1669" y="984"/>
                  </a:lnTo>
                  <a:lnTo>
                    <a:pt x="1616" y="913"/>
                  </a:lnTo>
                  <a:lnTo>
                    <a:pt x="1591" y="905"/>
                  </a:lnTo>
                  <a:lnTo>
                    <a:pt x="1575" y="838"/>
                  </a:lnTo>
                  <a:lnTo>
                    <a:pt x="1516" y="856"/>
                  </a:lnTo>
                  <a:lnTo>
                    <a:pt x="1463" y="818"/>
                  </a:lnTo>
                  <a:lnTo>
                    <a:pt x="1445" y="838"/>
                  </a:lnTo>
                  <a:lnTo>
                    <a:pt x="1457" y="880"/>
                  </a:lnTo>
                  <a:lnTo>
                    <a:pt x="1421" y="895"/>
                  </a:lnTo>
                  <a:lnTo>
                    <a:pt x="1362" y="909"/>
                  </a:lnTo>
                  <a:lnTo>
                    <a:pt x="1378" y="958"/>
                  </a:lnTo>
                  <a:lnTo>
                    <a:pt x="1313" y="950"/>
                  </a:lnTo>
                  <a:lnTo>
                    <a:pt x="1248" y="907"/>
                  </a:lnTo>
                  <a:lnTo>
                    <a:pt x="1197" y="944"/>
                  </a:lnTo>
                  <a:lnTo>
                    <a:pt x="1201" y="986"/>
                  </a:lnTo>
                  <a:lnTo>
                    <a:pt x="1252" y="1009"/>
                  </a:lnTo>
                  <a:lnTo>
                    <a:pt x="1280" y="1009"/>
                  </a:lnTo>
                  <a:lnTo>
                    <a:pt x="1301" y="106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907" name="Freeform 55"/>
            <p:cNvSpPr>
              <a:spLocks/>
            </p:cNvSpPr>
            <p:nvPr/>
          </p:nvSpPr>
          <p:spPr bwMode="gray">
            <a:xfrm>
              <a:off x="2241" y="2635"/>
              <a:ext cx="911" cy="693"/>
            </a:xfrm>
            <a:custGeom>
              <a:avLst/>
              <a:gdLst>
                <a:gd name="T0" fmla="*/ 601 w 1823"/>
                <a:gd name="T1" fmla="*/ 548 h 1385"/>
                <a:gd name="T2" fmla="*/ 569 w 1823"/>
                <a:gd name="T3" fmla="*/ 524 h 1385"/>
                <a:gd name="T4" fmla="*/ 538 w 1823"/>
                <a:gd name="T5" fmla="*/ 531 h 1385"/>
                <a:gd name="T6" fmla="*/ 496 w 1823"/>
                <a:gd name="T7" fmla="*/ 498 h 1385"/>
                <a:gd name="T8" fmla="*/ 472 w 1823"/>
                <a:gd name="T9" fmla="*/ 470 h 1385"/>
                <a:gd name="T10" fmla="*/ 464 w 1823"/>
                <a:gd name="T11" fmla="*/ 491 h 1385"/>
                <a:gd name="T12" fmla="*/ 445 w 1823"/>
                <a:gd name="T13" fmla="*/ 504 h 1385"/>
                <a:gd name="T14" fmla="*/ 437 w 1823"/>
                <a:gd name="T15" fmla="*/ 539 h 1385"/>
                <a:gd name="T16" fmla="*/ 390 w 1823"/>
                <a:gd name="T17" fmla="*/ 585 h 1385"/>
                <a:gd name="T18" fmla="*/ 402 w 1823"/>
                <a:gd name="T19" fmla="*/ 636 h 1385"/>
                <a:gd name="T20" fmla="*/ 376 w 1823"/>
                <a:gd name="T21" fmla="*/ 676 h 1385"/>
                <a:gd name="T22" fmla="*/ 335 w 1823"/>
                <a:gd name="T23" fmla="*/ 689 h 1385"/>
                <a:gd name="T24" fmla="*/ 297 w 1823"/>
                <a:gd name="T25" fmla="*/ 676 h 1385"/>
                <a:gd name="T26" fmla="*/ 264 w 1823"/>
                <a:gd name="T27" fmla="*/ 603 h 1385"/>
                <a:gd name="T28" fmla="*/ 222 w 1823"/>
                <a:gd name="T29" fmla="*/ 539 h 1385"/>
                <a:gd name="T30" fmla="*/ 181 w 1823"/>
                <a:gd name="T31" fmla="*/ 513 h 1385"/>
                <a:gd name="T32" fmla="*/ 174 w 1823"/>
                <a:gd name="T33" fmla="*/ 477 h 1385"/>
                <a:gd name="T34" fmla="*/ 130 w 1823"/>
                <a:gd name="T35" fmla="*/ 506 h 1385"/>
                <a:gd name="T36" fmla="*/ 107 w 1823"/>
                <a:gd name="T37" fmla="*/ 417 h 1385"/>
                <a:gd name="T38" fmla="*/ 102 w 1823"/>
                <a:gd name="T39" fmla="*/ 312 h 1385"/>
                <a:gd name="T40" fmla="*/ 80 w 1823"/>
                <a:gd name="T41" fmla="*/ 255 h 1385"/>
                <a:gd name="T42" fmla="*/ 99 w 1823"/>
                <a:gd name="T43" fmla="*/ 234 h 1385"/>
                <a:gd name="T44" fmla="*/ 52 w 1823"/>
                <a:gd name="T45" fmla="*/ 153 h 1385"/>
                <a:gd name="T46" fmla="*/ 4 w 1823"/>
                <a:gd name="T47" fmla="*/ 89 h 1385"/>
                <a:gd name="T48" fmla="*/ 70 w 1823"/>
                <a:gd name="T49" fmla="*/ 79 h 1385"/>
                <a:gd name="T50" fmla="*/ 140 w 1823"/>
                <a:gd name="T51" fmla="*/ 90 h 1385"/>
                <a:gd name="T52" fmla="*/ 214 w 1823"/>
                <a:gd name="T53" fmla="*/ 133 h 1385"/>
                <a:gd name="T54" fmla="*/ 248 w 1823"/>
                <a:gd name="T55" fmla="*/ 100 h 1385"/>
                <a:gd name="T56" fmla="*/ 305 w 1823"/>
                <a:gd name="T57" fmla="*/ 100 h 1385"/>
                <a:gd name="T58" fmla="*/ 343 w 1823"/>
                <a:gd name="T59" fmla="*/ 94 h 1385"/>
                <a:gd name="T60" fmla="*/ 336 w 1823"/>
                <a:gd name="T61" fmla="*/ 43 h 1385"/>
                <a:gd name="T62" fmla="*/ 387 w 1823"/>
                <a:gd name="T63" fmla="*/ 0 h 1385"/>
                <a:gd name="T64" fmla="*/ 416 w 1823"/>
                <a:gd name="T65" fmla="*/ 44 h 1385"/>
                <a:gd name="T66" fmla="*/ 480 w 1823"/>
                <a:gd name="T67" fmla="*/ 69 h 1385"/>
                <a:gd name="T68" fmla="*/ 522 w 1823"/>
                <a:gd name="T69" fmla="*/ 130 h 1385"/>
                <a:gd name="T70" fmla="*/ 569 w 1823"/>
                <a:gd name="T71" fmla="*/ 108 h 1385"/>
                <a:gd name="T72" fmla="*/ 621 w 1823"/>
                <a:gd name="T73" fmla="*/ 127 h 1385"/>
                <a:gd name="T74" fmla="*/ 716 w 1823"/>
                <a:gd name="T75" fmla="*/ 135 h 1385"/>
                <a:gd name="T76" fmla="*/ 780 w 1823"/>
                <a:gd name="T77" fmla="*/ 146 h 1385"/>
                <a:gd name="T78" fmla="*/ 839 w 1823"/>
                <a:gd name="T79" fmla="*/ 168 h 1385"/>
                <a:gd name="T80" fmla="*/ 897 w 1823"/>
                <a:gd name="T81" fmla="*/ 178 h 1385"/>
                <a:gd name="T82" fmla="*/ 910 w 1823"/>
                <a:gd name="T83" fmla="*/ 260 h 1385"/>
                <a:gd name="T84" fmla="*/ 863 w 1823"/>
                <a:gd name="T85" fmla="*/ 288 h 1385"/>
                <a:gd name="T86" fmla="*/ 793 w 1823"/>
                <a:gd name="T87" fmla="*/ 309 h 1385"/>
                <a:gd name="T88" fmla="*/ 834 w 1823"/>
                <a:gd name="T89" fmla="*/ 386 h 1385"/>
                <a:gd name="T90" fmla="*/ 866 w 1823"/>
                <a:gd name="T91" fmla="*/ 453 h 1385"/>
                <a:gd name="T92" fmla="*/ 834 w 1823"/>
                <a:gd name="T93" fmla="*/ 492 h 1385"/>
                <a:gd name="T94" fmla="*/ 795 w 1823"/>
                <a:gd name="T95" fmla="*/ 453 h 1385"/>
                <a:gd name="T96" fmla="*/ 758 w 1823"/>
                <a:gd name="T97" fmla="*/ 428 h 1385"/>
                <a:gd name="T98" fmla="*/ 722 w 1823"/>
                <a:gd name="T99" fmla="*/ 419 h 1385"/>
                <a:gd name="T100" fmla="*/ 710 w 1823"/>
                <a:gd name="T101" fmla="*/ 448 h 1385"/>
                <a:gd name="T102" fmla="*/ 689 w 1823"/>
                <a:gd name="T103" fmla="*/ 479 h 1385"/>
                <a:gd name="T104" fmla="*/ 624 w 1823"/>
                <a:gd name="T105" fmla="*/ 454 h 1385"/>
                <a:gd name="T106" fmla="*/ 600 w 1823"/>
                <a:gd name="T107" fmla="*/ 493 h 1385"/>
                <a:gd name="T108" fmla="*/ 640 w 1823"/>
                <a:gd name="T109" fmla="*/ 505 h 138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823"/>
                <a:gd name="T166" fmla="*/ 0 h 1385"/>
                <a:gd name="T167" fmla="*/ 1823 w 1823"/>
                <a:gd name="T168" fmla="*/ 1385 h 138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823" h="1385">
                  <a:moveTo>
                    <a:pt x="1301" y="1068"/>
                  </a:moveTo>
                  <a:lnTo>
                    <a:pt x="1203" y="1096"/>
                  </a:lnTo>
                  <a:lnTo>
                    <a:pt x="1142" y="1088"/>
                  </a:lnTo>
                  <a:lnTo>
                    <a:pt x="1138" y="1047"/>
                  </a:lnTo>
                  <a:lnTo>
                    <a:pt x="1105" y="1025"/>
                  </a:lnTo>
                  <a:lnTo>
                    <a:pt x="1077" y="1061"/>
                  </a:lnTo>
                  <a:lnTo>
                    <a:pt x="1014" y="1066"/>
                  </a:lnTo>
                  <a:lnTo>
                    <a:pt x="992" y="996"/>
                  </a:lnTo>
                  <a:lnTo>
                    <a:pt x="992" y="942"/>
                  </a:lnTo>
                  <a:lnTo>
                    <a:pt x="945" y="939"/>
                  </a:lnTo>
                  <a:lnTo>
                    <a:pt x="916" y="954"/>
                  </a:lnTo>
                  <a:lnTo>
                    <a:pt x="929" y="982"/>
                  </a:lnTo>
                  <a:lnTo>
                    <a:pt x="923" y="1005"/>
                  </a:lnTo>
                  <a:lnTo>
                    <a:pt x="890" y="1007"/>
                  </a:lnTo>
                  <a:lnTo>
                    <a:pt x="866" y="1033"/>
                  </a:lnTo>
                  <a:lnTo>
                    <a:pt x="874" y="1078"/>
                  </a:lnTo>
                  <a:lnTo>
                    <a:pt x="817" y="1149"/>
                  </a:lnTo>
                  <a:lnTo>
                    <a:pt x="780" y="1169"/>
                  </a:lnTo>
                  <a:lnTo>
                    <a:pt x="780" y="1234"/>
                  </a:lnTo>
                  <a:lnTo>
                    <a:pt x="805" y="1271"/>
                  </a:lnTo>
                  <a:lnTo>
                    <a:pt x="801" y="1326"/>
                  </a:lnTo>
                  <a:lnTo>
                    <a:pt x="752" y="1352"/>
                  </a:lnTo>
                  <a:lnTo>
                    <a:pt x="742" y="1330"/>
                  </a:lnTo>
                  <a:lnTo>
                    <a:pt x="670" y="1377"/>
                  </a:lnTo>
                  <a:lnTo>
                    <a:pt x="632" y="1385"/>
                  </a:lnTo>
                  <a:lnTo>
                    <a:pt x="595" y="1352"/>
                  </a:lnTo>
                  <a:lnTo>
                    <a:pt x="563" y="1273"/>
                  </a:lnTo>
                  <a:lnTo>
                    <a:pt x="528" y="1206"/>
                  </a:lnTo>
                  <a:lnTo>
                    <a:pt x="500" y="1163"/>
                  </a:lnTo>
                  <a:lnTo>
                    <a:pt x="445" y="1078"/>
                  </a:lnTo>
                  <a:lnTo>
                    <a:pt x="396" y="1076"/>
                  </a:lnTo>
                  <a:lnTo>
                    <a:pt x="362" y="1025"/>
                  </a:lnTo>
                  <a:lnTo>
                    <a:pt x="378" y="988"/>
                  </a:lnTo>
                  <a:lnTo>
                    <a:pt x="349" y="954"/>
                  </a:lnTo>
                  <a:lnTo>
                    <a:pt x="303" y="1004"/>
                  </a:lnTo>
                  <a:lnTo>
                    <a:pt x="260" y="1011"/>
                  </a:lnTo>
                  <a:lnTo>
                    <a:pt x="227" y="950"/>
                  </a:lnTo>
                  <a:lnTo>
                    <a:pt x="215" y="834"/>
                  </a:lnTo>
                  <a:lnTo>
                    <a:pt x="211" y="712"/>
                  </a:lnTo>
                  <a:lnTo>
                    <a:pt x="205" y="624"/>
                  </a:lnTo>
                  <a:lnTo>
                    <a:pt x="199" y="582"/>
                  </a:lnTo>
                  <a:lnTo>
                    <a:pt x="160" y="509"/>
                  </a:lnTo>
                  <a:lnTo>
                    <a:pt x="193" y="496"/>
                  </a:lnTo>
                  <a:lnTo>
                    <a:pt x="199" y="468"/>
                  </a:lnTo>
                  <a:lnTo>
                    <a:pt x="136" y="401"/>
                  </a:lnTo>
                  <a:lnTo>
                    <a:pt x="105" y="305"/>
                  </a:lnTo>
                  <a:lnTo>
                    <a:pt x="0" y="240"/>
                  </a:lnTo>
                  <a:lnTo>
                    <a:pt x="8" y="177"/>
                  </a:lnTo>
                  <a:lnTo>
                    <a:pt x="49" y="147"/>
                  </a:lnTo>
                  <a:lnTo>
                    <a:pt x="140" y="157"/>
                  </a:lnTo>
                  <a:lnTo>
                    <a:pt x="189" y="134"/>
                  </a:lnTo>
                  <a:lnTo>
                    <a:pt x="280" y="179"/>
                  </a:lnTo>
                  <a:lnTo>
                    <a:pt x="329" y="153"/>
                  </a:lnTo>
                  <a:lnTo>
                    <a:pt x="429" y="265"/>
                  </a:lnTo>
                  <a:lnTo>
                    <a:pt x="496" y="267"/>
                  </a:lnTo>
                  <a:lnTo>
                    <a:pt x="496" y="200"/>
                  </a:lnTo>
                  <a:lnTo>
                    <a:pt x="563" y="157"/>
                  </a:lnTo>
                  <a:lnTo>
                    <a:pt x="610" y="200"/>
                  </a:lnTo>
                  <a:lnTo>
                    <a:pt x="644" y="167"/>
                  </a:lnTo>
                  <a:lnTo>
                    <a:pt x="687" y="187"/>
                  </a:lnTo>
                  <a:lnTo>
                    <a:pt x="709" y="120"/>
                  </a:lnTo>
                  <a:lnTo>
                    <a:pt x="673" y="86"/>
                  </a:lnTo>
                  <a:lnTo>
                    <a:pt x="677" y="35"/>
                  </a:lnTo>
                  <a:lnTo>
                    <a:pt x="774" y="0"/>
                  </a:lnTo>
                  <a:lnTo>
                    <a:pt x="807" y="17"/>
                  </a:lnTo>
                  <a:lnTo>
                    <a:pt x="833" y="88"/>
                  </a:lnTo>
                  <a:lnTo>
                    <a:pt x="914" y="161"/>
                  </a:lnTo>
                  <a:lnTo>
                    <a:pt x="961" y="138"/>
                  </a:lnTo>
                  <a:lnTo>
                    <a:pt x="988" y="216"/>
                  </a:lnTo>
                  <a:lnTo>
                    <a:pt x="1044" y="260"/>
                  </a:lnTo>
                  <a:lnTo>
                    <a:pt x="1091" y="267"/>
                  </a:lnTo>
                  <a:lnTo>
                    <a:pt x="1138" y="216"/>
                  </a:lnTo>
                  <a:lnTo>
                    <a:pt x="1183" y="195"/>
                  </a:lnTo>
                  <a:lnTo>
                    <a:pt x="1242" y="254"/>
                  </a:lnTo>
                  <a:lnTo>
                    <a:pt x="1335" y="228"/>
                  </a:lnTo>
                  <a:lnTo>
                    <a:pt x="1433" y="269"/>
                  </a:lnTo>
                  <a:lnTo>
                    <a:pt x="1496" y="317"/>
                  </a:lnTo>
                  <a:lnTo>
                    <a:pt x="1561" y="291"/>
                  </a:lnTo>
                  <a:lnTo>
                    <a:pt x="1632" y="336"/>
                  </a:lnTo>
                  <a:lnTo>
                    <a:pt x="1679" y="336"/>
                  </a:lnTo>
                  <a:lnTo>
                    <a:pt x="1681" y="368"/>
                  </a:lnTo>
                  <a:lnTo>
                    <a:pt x="1795" y="356"/>
                  </a:lnTo>
                  <a:lnTo>
                    <a:pt x="1823" y="433"/>
                  </a:lnTo>
                  <a:lnTo>
                    <a:pt x="1821" y="519"/>
                  </a:lnTo>
                  <a:lnTo>
                    <a:pt x="1770" y="527"/>
                  </a:lnTo>
                  <a:lnTo>
                    <a:pt x="1727" y="576"/>
                  </a:lnTo>
                  <a:lnTo>
                    <a:pt x="1620" y="584"/>
                  </a:lnTo>
                  <a:lnTo>
                    <a:pt x="1587" y="618"/>
                  </a:lnTo>
                  <a:lnTo>
                    <a:pt x="1610" y="693"/>
                  </a:lnTo>
                  <a:lnTo>
                    <a:pt x="1669" y="771"/>
                  </a:lnTo>
                  <a:lnTo>
                    <a:pt x="1721" y="815"/>
                  </a:lnTo>
                  <a:lnTo>
                    <a:pt x="1732" y="905"/>
                  </a:lnTo>
                  <a:lnTo>
                    <a:pt x="1731" y="956"/>
                  </a:lnTo>
                  <a:lnTo>
                    <a:pt x="1669" y="984"/>
                  </a:lnTo>
                  <a:lnTo>
                    <a:pt x="1616" y="913"/>
                  </a:lnTo>
                  <a:lnTo>
                    <a:pt x="1591" y="905"/>
                  </a:lnTo>
                  <a:lnTo>
                    <a:pt x="1575" y="838"/>
                  </a:lnTo>
                  <a:lnTo>
                    <a:pt x="1516" y="856"/>
                  </a:lnTo>
                  <a:lnTo>
                    <a:pt x="1463" y="818"/>
                  </a:lnTo>
                  <a:lnTo>
                    <a:pt x="1445" y="838"/>
                  </a:lnTo>
                  <a:lnTo>
                    <a:pt x="1457" y="880"/>
                  </a:lnTo>
                  <a:lnTo>
                    <a:pt x="1421" y="895"/>
                  </a:lnTo>
                  <a:lnTo>
                    <a:pt x="1362" y="909"/>
                  </a:lnTo>
                  <a:lnTo>
                    <a:pt x="1378" y="958"/>
                  </a:lnTo>
                  <a:lnTo>
                    <a:pt x="1313" y="950"/>
                  </a:lnTo>
                  <a:lnTo>
                    <a:pt x="1248" y="907"/>
                  </a:lnTo>
                  <a:lnTo>
                    <a:pt x="1197" y="944"/>
                  </a:lnTo>
                  <a:lnTo>
                    <a:pt x="1201" y="986"/>
                  </a:lnTo>
                  <a:lnTo>
                    <a:pt x="1252" y="1009"/>
                  </a:lnTo>
                  <a:lnTo>
                    <a:pt x="1280" y="1009"/>
                  </a:lnTo>
                  <a:lnTo>
                    <a:pt x="1301" y="1068"/>
                  </a:lnTo>
                </a:path>
              </a:pathLst>
            </a:custGeom>
            <a:solidFill>
              <a:srgbClr val="00000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908" name="Freeform 56"/>
            <p:cNvSpPr>
              <a:spLocks/>
            </p:cNvSpPr>
            <p:nvPr/>
          </p:nvSpPr>
          <p:spPr bwMode="gray">
            <a:xfrm>
              <a:off x="2685" y="3045"/>
              <a:ext cx="453" cy="398"/>
            </a:xfrm>
            <a:custGeom>
              <a:avLst/>
              <a:gdLst>
                <a:gd name="T0" fmla="*/ 442 w 907"/>
                <a:gd name="T1" fmla="*/ 170 h 796"/>
                <a:gd name="T2" fmla="*/ 442 w 907"/>
                <a:gd name="T3" fmla="*/ 212 h 796"/>
                <a:gd name="T4" fmla="*/ 453 w 907"/>
                <a:gd name="T5" fmla="*/ 260 h 796"/>
                <a:gd name="T6" fmla="*/ 435 w 907"/>
                <a:gd name="T7" fmla="*/ 278 h 796"/>
                <a:gd name="T8" fmla="*/ 418 w 907"/>
                <a:gd name="T9" fmla="*/ 304 h 796"/>
                <a:gd name="T10" fmla="*/ 391 w 907"/>
                <a:gd name="T11" fmla="*/ 320 h 796"/>
                <a:gd name="T12" fmla="*/ 358 w 907"/>
                <a:gd name="T13" fmla="*/ 318 h 796"/>
                <a:gd name="T14" fmla="*/ 331 w 907"/>
                <a:gd name="T15" fmla="*/ 348 h 796"/>
                <a:gd name="T16" fmla="*/ 300 w 907"/>
                <a:gd name="T17" fmla="*/ 335 h 796"/>
                <a:gd name="T18" fmla="*/ 269 w 907"/>
                <a:gd name="T19" fmla="*/ 327 h 796"/>
                <a:gd name="T20" fmla="*/ 240 w 907"/>
                <a:gd name="T21" fmla="*/ 348 h 796"/>
                <a:gd name="T22" fmla="*/ 210 w 907"/>
                <a:gd name="T23" fmla="*/ 368 h 796"/>
                <a:gd name="T24" fmla="*/ 196 w 907"/>
                <a:gd name="T25" fmla="*/ 391 h 796"/>
                <a:gd name="T26" fmla="*/ 141 w 907"/>
                <a:gd name="T27" fmla="*/ 370 h 796"/>
                <a:gd name="T28" fmla="*/ 96 w 907"/>
                <a:gd name="T29" fmla="*/ 397 h 796"/>
                <a:gd name="T30" fmla="*/ 89 w 907"/>
                <a:gd name="T31" fmla="*/ 373 h 796"/>
                <a:gd name="T32" fmla="*/ 68 w 907"/>
                <a:gd name="T33" fmla="*/ 336 h 796"/>
                <a:gd name="T34" fmla="*/ 82 w 907"/>
                <a:gd name="T35" fmla="*/ 252 h 796"/>
                <a:gd name="T36" fmla="*/ 54 w 907"/>
                <a:gd name="T37" fmla="*/ 232 h 796"/>
                <a:gd name="T38" fmla="*/ 13 w 907"/>
                <a:gd name="T39" fmla="*/ 236 h 796"/>
                <a:gd name="T40" fmla="*/ 0 w 907"/>
                <a:gd name="T41" fmla="*/ 195 h 796"/>
                <a:gd name="T42" fmla="*/ 42 w 907"/>
                <a:gd name="T43" fmla="*/ 176 h 796"/>
                <a:gd name="T44" fmla="*/ 61 w 907"/>
                <a:gd name="T45" fmla="*/ 171 h 796"/>
                <a:gd name="T46" fmla="*/ 119 w 907"/>
                <a:gd name="T47" fmla="*/ 166 h 796"/>
                <a:gd name="T48" fmla="*/ 157 w 907"/>
                <a:gd name="T49" fmla="*/ 138 h 796"/>
                <a:gd name="T50" fmla="*/ 196 w 907"/>
                <a:gd name="T51" fmla="*/ 95 h 796"/>
                <a:gd name="T52" fmla="*/ 156 w 907"/>
                <a:gd name="T53" fmla="*/ 83 h 796"/>
                <a:gd name="T54" fmla="*/ 180 w 907"/>
                <a:gd name="T55" fmla="*/ 44 h 796"/>
                <a:gd name="T56" fmla="*/ 245 w 907"/>
                <a:gd name="T57" fmla="*/ 69 h 796"/>
                <a:gd name="T58" fmla="*/ 265 w 907"/>
                <a:gd name="T59" fmla="*/ 38 h 796"/>
                <a:gd name="T60" fmla="*/ 278 w 907"/>
                <a:gd name="T61" fmla="*/ 9 h 796"/>
                <a:gd name="T62" fmla="*/ 314 w 907"/>
                <a:gd name="T63" fmla="*/ 18 h 796"/>
                <a:gd name="T64" fmla="*/ 351 w 907"/>
                <a:gd name="T65" fmla="*/ 43 h 796"/>
                <a:gd name="T66" fmla="*/ 390 w 907"/>
                <a:gd name="T67" fmla="*/ 82 h 796"/>
                <a:gd name="T68" fmla="*/ 432 w 907"/>
                <a:gd name="T69" fmla="*/ 104 h 796"/>
                <a:gd name="T70" fmla="*/ 416 w 907"/>
                <a:gd name="T71" fmla="*/ 155 h 79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907"/>
                <a:gd name="T109" fmla="*/ 0 h 796"/>
                <a:gd name="T110" fmla="*/ 907 w 907"/>
                <a:gd name="T111" fmla="*/ 796 h 79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907" h="796">
                  <a:moveTo>
                    <a:pt x="817" y="333"/>
                  </a:moveTo>
                  <a:lnTo>
                    <a:pt x="884" y="339"/>
                  </a:lnTo>
                  <a:lnTo>
                    <a:pt x="905" y="372"/>
                  </a:lnTo>
                  <a:lnTo>
                    <a:pt x="884" y="424"/>
                  </a:lnTo>
                  <a:lnTo>
                    <a:pt x="880" y="475"/>
                  </a:lnTo>
                  <a:lnTo>
                    <a:pt x="907" y="520"/>
                  </a:lnTo>
                  <a:lnTo>
                    <a:pt x="882" y="569"/>
                  </a:lnTo>
                  <a:lnTo>
                    <a:pt x="870" y="555"/>
                  </a:lnTo>
                  <a:lnTo>
                    <a:pt x="837" y="567"/>
                  </a:lnTo>
                  <a:lnTo>
                    <a:pt x="837" y="607"/>
                  </a:lnTo>
                  <a:lnTo>
                    <a:pt x="801" y="607"/>
                  </a:lnTo>
                  <a:lnTo>
                    <a:pt x="783" y="640"/>
                  </a:lnTo>
                  <a:lnTo>
                    <a:pt x="746" y="620"/>
                  </a:lnTo>
                  <a:lnTo>
                    <a:pt x="717" y="636"/>
                  </a:lnTo>
                  <a:lnTo>
                    <a:pt x="709" y="670"/>
                  </a:lnTo>
                  <a:lnTo>
                    <a:pt x="663" y="695"/>
                  </a:lnTo>
                  <a:lnTo>
                    <a:pt x="640" y="674"/>
                  </a:lnTo>
                  <a:lnTo>
                    <a:pt x="600" y="670"/>
                  </a:lnTo>
                  <a:lnTo>
                    <a:pt x="579" y="630"/>
                  </a:lnTo>
                  <a:lnTo>
                    <a:pt x="539" y="654"/>
                  </a:lnTo>
                  <a:lnTo>
                    <a:pt x="530" y="683"/>
                  </a:lnTo>
                  <a:lnTo>
                    <a:pt x="480" y="695"/>
                  </a:lnTo>
                  <a:lnTo>
                    <a:pt x="449" y="725"/>
                  </a:lnTo>
                  <a:lnTo>
                    <a:pt x="421" y="735"/>
                  </a:lnTo>
                  <a:lnTo>
                    <a:pt x="417" y="756"/>
                  </a:lnTo>
                  <a:lnTo>
                    <a:pt x="392" y="782"/>
                  </a:lnTo>
                  <a:lnTo>
                    <a:pt x="337" y="774"/>
                  </a:lnTo>
                  <a:lnTo>
                    <a:pt x="283" y="740"/>
                  </a:lnTo>
                  <a:lnTo>
                    <a:pt x="246" y="742"/>
                  </a:lnTo>
                  <a:lnTo>
                    <a:pt x="193" y="794"/>
                  </a:lnTo>
                  <a:lnTo>
                    <a:pt x="142" y="796"/>
                  </a:lnTo>
                  <a:lnTo>
                    <a:pt x="179" y="746"/>
                  </a:lnTo>
                  <a:lnTo>
                    <a:pt x="177" y="691"/>
                  </a:lnTo>
                  <a:lnTo>
                    <a:pt x="136" y="672"/>
                  </a:lnTo>
                  <a:lnTo>
                    <a:pt x="114" y="628"/>
                  </a:lnTo>
                  <a:lnTo>
                    <a:pt x="165" y="504"/>
                  </a:lnTo>
                  <a:lnTo>
                    <a:pt x="130" y="459"/>
                  </a:lnTo>
                  <a:lnTo>
                    <a:pt x="108" y="465"/>
                  </a:lnTo>
                  <a:lnTo>
                    <a:pt x="67" y="485"/>
                  </a:lnTo>
                  <a:lnTo>
                    <a:pt x="26" y="473"/>
                  </a:lnTo>
                  <a:lnTo>
                    <a:pt x="22" y="418"/>
                  </a:lnTo>
                  <a:lnTo>
                    <a:pt x="0" y="390"/>
                  </a:lnTo>
                  <a:lnTo>
                    <a:pt x="55" y="329"/>
                  </a:lnTo>
                  <a:lnTo>
                    <a:pt x="85" y="351"/>
                  </a:lnTo>
                  <a:lnTo>
                    <a:pt x="108" y="325"/>
                  </a:lnTo>
                  <a:lnTo>
                    <a:pt x="122" y="341"/>
                  </a:lnTo>
                  <a:lnTo>
                    <a:pt x="191" y="341"/>
                  </a:lnTo>
                  <a:lnTo>
                    <a:pt x="238" y="331"/>
                  </a:lnTo>
                  <a:lnTo>
                    <a:pt x="254" y="266"/>
                  </a:lnTo>
                  <a:lnTo>
                    <a:pt x="315" y="276"/>
                  </a:lnTo>
                  <a:lnTo>
                    <a:pt x="413" y="248"/>
                  </a:lnTo>
                  <a:lnTo>
                    <a:pt x="392" y="189"/>
                  </a:lnTo>
                  <a:lnTo>
                    <a:pt x="364" y="189"/>
                  </a:lnTo>
                  <a:lnTo>
                    <a:pt x="313" y="166"/>
                  </a:lnTo>
                  <a:lnTo>
                    <a:pt x="309" y="124"/>
                  </a:lnTo>
                  <a:lnTo>
                    <a:pt x="360" y="87"/>
                  </a:lnTo>
                  <a:lnTo>
                    <a:pt x="421" y="128"/>
                  </a:lnTo>
                  <a:lnTo>
                    <a:pt x="490" y="138"/>
                  </a:lnTo>
                  <a:lnTo>
                    <a:pt x="476" y="89"/>
                  </a:lnTo>
                  <a:lnTo>
                    <a:pt x="531" y="75"/>
                  </a:lnTo>
                  <a:lnTo>
                    <a:pt x="569" y="60"/>
                  </a:lnTo>
                  <a:lnTo>
                    <a:pt x="557" y="18"/>
                  </a:lnTo>
                  <a:lnTo>
                    <a:pt x="577" y="0"/>
                  </a:lnTo>
                  <a:lnTo>
                    <a:pt x="628" y="36"/>
                  </a:lnTo>
                  <a:lnTo>
                    <a:pt x="687" y="18"/>
                  </a:lnTo>
                  <a:lnTo>
                    <a:pt x="703" y="85"/>
                  </a:lnTo>
                  <a:lnTo>
                    <a:pt x="728" y="93"/>
                  </a:lnTo>
                  <a:lnTo>
                    <a:pt x="781" y="164"/>
                  </a:lnTo>
                  <a:lnTo>
                    <a:pt x="843" y="136"/>
                  </a:lnTo>
                  <a:lnTo>
                    <a:pt x="864" y="209"/>
                  </a:lnTo>
                  <a:lnTo>
                    <a:pt x="884" y="280"/>
                  </a:lnTo>
                  <a:lnTo>
                    <a:pt x="833" y="309"/>
                  </a:lnTo>
                  <a:lnTo>
                    <a:pt x="817" y="33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909" name="Freeform 57"/>
            <p:cNvSpPr>
              <a:spLocks/>
            </p:cNvSpPr>
            <p:nvPr/>
          </p:nvSpPr>
          <p:spPr bwMode="gray">
            <a:xfrm>
              <a:off x="2685" y="3045"/>
              <a:ext cx="453" cy="398"/>
            </a:xfrm>
            <a:custGeom>
              <a:avLst/>
              <a:gdLst>
                <a:gd name="T0" fmla="*/ 442 w 907"/>
                <a:gd name="T1" fmla="*/ 170 h 796"/>
                <a:gd name="T2" fmla="*/ 442 w 907"/>
                <a:gd name="T3" fmla="*/ 212 h 796"/>
                <a:gd name="T4" fmla="*/ 453 w 907"/>
                <a:gd name="T5" fmla="*/ 260 h 796"/>
                <a:gd name="T6" fmla="*/ 435 w 907"/>
                <a:gd name="T7" fmla="*/ 278 h 796"/>
                <a:gd name="T8" fmla="*/ 418 w 907"/>
                <a:gd name="T9" fmla="*/ 304 h 796"/>
                <a:gd name="T10" fmla="*/ 391 w 907"/>
                <a:gd name="T11" fmla="*/ 320 h 796"/>
                <a:gd name="T12" fmla="*/ 358 w 907"/>
                <a:gd name="T13" fmla="*/ 318 h 796"/>
                <a:gd name="T14" fmla="*/ 331 w 907"/>
                <a:gd name="T15" fmla="*/ 348 h 796"/>
                <a:gd name="T16" fmla="*/ 300 w 907"/>
                <a:gd name="T17" fmla="*/ 335 h 796"/>
                <a:gd name="T18" fmla="*/ 269 w 907"/>
                <a:gd name="T19" fmla="*/ 327 h 796"/>
                <a:gd name="T20" fmla="*/ 240 w 907"/>
                <a:gd name="T21" fmla="*/ 348 h 796"/>
                <a:gd name="T22" fmla="*/ 210 w 907"/>
                <a:gd name="T23" fmla="*/ 368 h 796"/>
                <a:gd name="T24" fmla="*/ 196 w 907"/>
                <a:gd name="T25" fmla="*/ 391 h 796"/>
                <a:gd name="T26" fmla="*/ 141 w 907"/>
                <a:gd name="T27" fmla="*/ 370 h 796"/>
                <a:gd name="T28" fmla="*/ 96 w 907"/>
                <a:gd name="T29" fmla="*/ 397 h 796"/>
                <a:gd name="T30" fmla="*/ 89 w 907"/>
                <a:gd name="T31" fmla="*/ 373 h 796"/>
                <a:gd name="T32" fmla="*/ 68 w 907"/>
                <a:gd name="T33" fmla="*/ 336 h 796"/>
                <a:gd name="T34" fmla="*/ 82 w 907"/>
                <a:gd name="T35" fmla="*/ 252 h 796"/>
                <a:gd name="T36" fmla="*/ 54 w 907"/>
                <a:gd name="T37" fmla="*/ 232 h 796"/>
                <a:gd name="T38" fmla="*/ 13 w 907"/>
                <a:gd name="T39" fmla="*/ 236 h 796"/>
                <a:gd name="T40" fmla="*/ 0 w 907"/>
                <a:gd name="T41" fmla="*/ 195 h 796"/>
                <a:gd name="T42" fmla="*/ 42 w 907"/>
                <a:gd name="T43" fmla="*/ 176 h 796"/>
                <a:gd name="T44" fmla="*/ 61 w 907"/>
                <a:gd name="T45" fmla="*/ 171 h 796"/>
                <a:gd name="T46" fmla="*/ 119 w 907"/>
                <a:gd name="T47" fmla="*/ 166 h 796"/>
                <a:gd name="T48" fmla="*/ 157 w 907"/>
                <a:gd name="T49" fmla="*/ 138 h 796"/>
                <a:gd name="T50" fmla="*/ 196 w 907"/>
                <a:gd name="T51" fmla="*/ 95 h 796"/>
                <a:gd name="T52" fmla="*/ 156 w 907"/>
                <a:gd name="T53" fmla="*/ 83 h 796"/>
                <a:gd name="T54" fmla="*/ 180 w 907"/>
                <a:gd name="T55" fmla="*/ 44 h 796"/>
                <a:gd name="T56" fmla="*/ 245 w 907"/>
                <a:gd name="T57" fmla="*/ 69 h 796"/>
                <a:gd name="T58" fmla="*/ 265 w 907"/>
                <a:gd name="T59" fmla="*/ 38 h 796"/>
                <a:gd name="T60" fmla="*/ 278 w 907"/>
                <a:gd name="T61" fmla="*/ 9 h 796"/>
                <a:gd name="T62" fmla="*/ 314 w 907"/>
                <a:gd name="T63" fmla="*/ 18 h 796"/>
                <a:gd name="T64" fmla="*/ 351 w 907"/>
                <a:gd name="T65" fmla="*/ 43 h 796"/>
                <a:gd name="T66" fmla="*/ 390 w 907"/>
                <a:gd name="T67" fmla="*/ 82 h 796"/>
                <a:gd name="T68" fmla="*/ 432 w 907"/>
                <a:gd name="T69" fmla="*/ 104 h 796"/>
                <a:gd name="T70" fmla="*/ 416 w 907"/>
                <a:gd name="T71" fmla="*/ 155 h 79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907"/>
                <a:gd name="T109" fmla="*/ 0 h 796"/>
                <a:gd name="T110" fmla="*/ 907 w 907"/>
                <a:gd name="T111" fmla="*/ 796 h 79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907" h="796">
                  <a:moveTo>
                    <a:pt x="817" y="333"/>
                  </a:moveTo>
                  <a:lnTo>
                    <a:pt x="884" y="339"/>
                  </a:lnTo>
                  <a:lnTo>
                    <a:pt x="905" y="372"/>
                  </a:lnTo>
                  <a:lnTo>
                    <a:pt x="884" y="424"/>
                  </a:lnTo>
                  <a:lnTo>
                    <a:pt x="880" y="475"/>
                  </a:lnTo>
                  <a:lnTo>
                    <a:pt x="907" y="520"/>
                  </a:lnTo>
                  <a:lnTo>
                    <a:pt x="882" y="569"/>
                  </a:lnTo>
                  <a:lnTo>
                    <a:pt x="870" y="555"/>
                  </a:lnTo>
                  <a:lnTo>
                    <a:pt x="837" y="567"/>
                  </a:lnTo>
                  <a:lnTo>
                    <a:pt x="837" y="607"/>
                  </a:lnTo>
                  <a:lnTo>
                    <a:pt x="801" y="607"/>
                  </a:lnTo>
                  <a:lnTo>
                    <a:pt x="783" y="640"/>
                  </a:lnTo>
                  <a:lnTo>
                    <a:pt x="746" y="620"/>
                  </a:lnTo>
                  <a:lnTo>
                    <a:pt x="717" y="636"/>
                  </a:lnTo>
                  <a:lnTo>
                    <a:pt x="709" y="670"/>
                  </a:lnTo>
                  <a:lnTo>
                    <a:pt x="663" y="695"/>
                  </a:lnTo>
                  <a:lnTo>
                    <a:pt x="640" y="674"/>
                  </a:lnTo>
                  <a:lnTo>
                    <a:pt x="600" y="670"/>
                  </a:lnTo>
                  <a:lnTo>
                    <a:pt x="579" y="630"/>
                  </a:lnTo>
                  <a:lnTo>
                    <a:pt x="539" y="654"/>
                  </a:lnTo>
                  <a:lnTo>
                    <a:pt x="530" y="683"/>
                  </a:lnTo>
                  <a:lnTo>
                    <a:pt x="480" y="695"/>
                  </a:lnTo>
                  <a:lnTo>
                    <a:pt x="449" y="725"/>
                  </a:lnTo>
                  <a:lnTo>
                    <a:pt x="421" y="735"/>
                  </a:lnTo>
                  <a:lnTo>
                    <a:pt x="417" y="756"/>
                  </a:lnTo>
                  <a:lnTo>
                    <a:pt x="392" y="782"/>
                  </a:lnTo>
                  <a:lnTo>
                    <a:pt x="337" y="774"/>
                  </a:lnTo>
                  <a:lnTo>
                    <a:pt x="283" y="740"/>
                  </a:lnTo>
                  <a:lnTo>
                    <a:pt x="246" y="742"/>
                  </a:lnTo>
                  <a:lnTo>
                    <a:pt x="193" y="794"/>
                  </a:lnTo>
                  <a:lnTo>
                    <a:pt x="142" y="796"/>
                  </a:lnTo>
                  <a:lnTo>
                    <a:pt x="179" y="746"/>
                  </a:lnTo>
                  <a:lnTo>
                    <a:pt x="177" y="691"/>
                  </a:lnTo>
                  <a:lnTo>
                    <a:pt x="136" y="672"/>
                  </a:lnTo>
                  <a:lnTo>
                    <a:pt x="114" y="628"/>
                  </a:lnTo>
                  <a:lnTo>
                    <a:pt x="165" y="504"/>
                  </a:lnTo>
                  <a:lnTo>
                    <a:pt x="130" y="459"/>
                  </a:lnTo>
                  <a:lnTo>
                    <a:pt x="108" y="465"/>
                  </a:lnTo>
                  <a:lnTo>
                    <a:pt x="67" y="485"/>
                  </a:lnTo>
                  <a:lnTo>
                    <a:pt x="26" y="473"/>
                  </a:lnTo>
                  <a:lnTo>
                    <a:pt x="22" y="418"/>
                  </a:lnTo>
                  <a:lnTo>
                    <a:pt x="0" y="390"/>
                  </a:lnTo>
                  <a:lnTo>
                    <a:pt x="55" y="329"/>
                  </a:lnTo>
                  <a:lnTo>
                    <a:pt x="85" y="351"/>
                  </a:lnTo>
                  <a:lnTo>
                    <a:pt x="108" y="325"/>
                  </a:lnTo>
                  <a:lnTo>
                    <a:pt x="122" y="341"/>
                  </a:lnTo>
                  <a:lnTo>
                    <a:pt x="191" y="341"/>
                  </a:lnTo>
                  <a:lnTo>
                    <a:pt x="238" y="331"/>
                  </a:lnTo>
                  <a:lnTo>
                    <a:pt x="254" y="266"/>
                  </a:lnTo>
                  <a:lnTo>
                    <a:pt x="315" y="276"/>
                  </a:lnTo>
                  <a:lnTo>
                    <a:pt x="413" y="248"/>
                  </a:lnTo>
                  <a:lnTo>
                    <a:pt x="392" y="189"/>
                  </a:lnTo>
                  <a:lnTo>
                    <a:pt x="364" y="189"/>
                  </a:lnTo>
                  <a:lnTo>
                    <a:pt x="313" y="166"/>
                  </a:lnTo>
                  <a:lnTo>
                    <a:pt x="309" y="124"/>
                  </a:lnTo>
                  <a:lnTo>
                    <a:pt x="360" y="87"/>
                  </a:lnTo>
                  <a:lnTo>
                    <a:pt x="421" y="128"/>
                  </a:lnTo>
                  <a:lnTo>
                    <a:pt x="490" y="138"/>
                  </a:lnTo>
                  <a:lnTo>
                    <a:pt x="476" y="89"/>
                  </a:lnTo>
                  <a:lnTo>
                    <a:pt x="531" y="75"/>
                  </a:lnTo>
                  <a:lnTo>
                    <a:pt x="569" y="60"/>
                  </a:lnTo>
                  <a:lnTo>
                    <a:pt x="557" y="18"/>
                  </a:lnTo>
                  <a:lnTo>
                    <a:pt x="577" y="0"/>
                  </a:lnTo>
                  <a:lnTo>
                    <a:pt x="628" y="36"/>
                  </a:lnTo>
                  <a:lnTo>
                    <a:pt x="687" y="18"/>
                  </a:lnTo>
                  <a:lnTo>
                    <a:pt x="703" y="85"/>
                  </a:lnTo>
                  <a:lnTo>
                    <a:pt x="728" y="93"/>
                  </a:lnTo>
                  <a:lnTo>
                    <a:pt x="781" y="164"/>
                  </a:lnTo>
                  <a:lnTo>
                    <a:pt x="843" y="136"/>
                  </a:lnTo>
                  <a:lnTo>
                    <a:pt x="864" y="209"/>
                  </a:lnTo>
                  <a:lnTo>
                    <a:pt x="884" y="280"/>
                  </a:lnTo>
                  <a:lnTo>
                    <a:pt x="833" y="309"/>
                  </a:lnTo>
                  <a:lnTo>
                    <a:pt x="817" y="333"/>
                  </a:lnTo>
                </a:path>
              </a:pathLst>
            </a:custGeom>
            <a:solidFill>
              <a:srgbClr val="00000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910" name="Freeform 58"/>
            <p:cNvSpPr>
              <a:spLocks/>
            </p:cNvSpPr>
            <p:nvPr/>
          </p:nvSpPr>
          <p:spPr bwMode="gray">
            <a:xfrm>
              <a:off x="3094" y="2950"/>
              <a:ext cx="402" cy="458"/>
            </a:xfrm>
            <a:custGeom>
              <a:avLst/>
              <a:gdLst>
                <a:gd name="T0" fmla="*/ 373 w 805"/>
                <a:gd name="T1" fmla="*/ 88 h 917"/>
                <a:gd name="T2" fmla="*/ 383 w 805"/>
                <a:gd name="T3" fmla="*/ 125 h 917"/>
                <a:gd name="T4" fmla="*/ 370 w 805"/>
                <a:gd name="T5" fmla="*/ 149 h 917"/>
                <a:gd name="T6" fmla="*/ 353 w 805"/>
                <a:gd name="T7" fmla="*/ 161 h 917"/>
                <a:gd name="T8" fmla="*/ 342 w 805"/>
                <a:gd name="T9" fmla="*/ 196 h 917"/>
                <a:gd name="T10" fmla="*/ 368 w 805"/>
                <a:gd name="T11" fmla="*/ 223 h 917"/>
                <a:gd name="T12" fmla="*/ 373 w 805"/>
                <a:gd name="T13" fmla="*/ 265 h 917"/>
                <a:gd name="T14" fmla="*/ 393 w 805"/>
                <a:gd name="T15" fmla="*/ 278 h 917"/>
                <a:gd name="T16" fmla="*/ 402 w 805"/>
                <a:gd name="T17" fmla="*/ 313 h 917"/>
                <a:gd name="T18" fmla="*/ 388 w 805"/>
                <a:gd name="T19" fmla="*/ 344 h 917"/>
                <a:gd name="T20" fmla="*/ 390 w 805"/>
                <a:gd name="T21" fmla="*/ 373 h 917"/>
                <a:gd name="T22" fmla="*/ 362 w 805"/>
                <a:gd name="T23" fmla="*/ 388 h 917"/>
                <a:gd name="T24" fmla="*/ 336 w 805"/>
                <a:gd name="T25" fmla="*/ 373 h 917"/>
                <a:gd name="T26" fmla="*/ 286 w 805"/>
                <a:gd name="T27" fmla="*/ 408 h 917"/>
                <a:gd name="T28" fmla="*/ 259 w 805"/>
                <a:gd name="T29" fmla="*/ 412 h 917"/>
                <a:gd name="T30" fmla="*/ 259 w 805"/>
                <a:gd name="T31" fmla="*/ 440 h 917"/>
                <a:gd name="T32" fmla="*/ 246 w 805"/>
                <a:gd name="T33" fmla="*/ 447 h 917"/>
                <a:gd name="T34" fmla="*/ 228 w 805"/>
                <a:gd name="T35" fmla="*/ 447 h 917"/>
                <a:gd name="T36" fmla="*/ 209 w 805"/>
                <a:gd name="T37" fmla="*/ 458 h 917"/>
                <a:gd name="T38" fmla="*/ 209 w 805"/>
                <a:gd name="T39" fmla="*/ 436 h 917"/>
                <a:gd name="T40" fmla="*/ 201 w 805"/>
                <a:gd name="T41" fmla="*/ 424 h 917"/>
                <a:gd name="T42" fmla="*/ 166 w 805"/>
                <a:gd name="T43" fmla="*/ 425 h 917"/>
                <a:gd name="T44" fmla="*/ 192 w 805"/>
                <a:gd name="T45" fmla="*/ 393 h 917"/>
                <a:gd name="T46" fmla="*/ 194 w 805"/>
                <a:gd name="T47" fmla="*/ 363 h 917"/>
                <a:gd name="T48" fmla="*/ 181 w 805"/>
                <a:gd name="T49" fmla="*/ 353 h 917"/>
                <a:gd name="T50" fmla="*/ 181 w 805"/>
                <a:gd name="T51" fmla="*/ 323 h 917"/>
                <a:gd name="T52" fmla="*/ 164 w 805"/>
                <a:gd name="T53" fmla="*/ 318 h 917"/>
                <a:gd name="T54" fmla="*/ 148 w 805"/>
                <a:gd name="T55" fmla="*/ 327 h 917"/>
                <a:gd name="T56" fmla="*/ 128 w 805"/>
                <a:gd name="T57" fmla="*/ 321 h 917"/>
                <a:gd name="T58" fmla="*/ 107 w 805"/>
                <a:gd name="T59" fmla="*/ 350 h 917"/>
                <a:gd name="T60" fmla="*/ 95 w 805"/>
                <a:gd name="T61" fmla="*/ 336 h 917"/>
                <a:gd name="T62" fmla="*/ 81 w 805"/>
                <a:gd name="T63" fmla="*/ 333 h 917"/>
                <a:gd name="T64" fmla="*/ 74 w 805"/>
                <a:gd name="T65" fmla="*/ 357 h 917"/>
                <a:gd name="T66" fmla="*/ 44 w 805"/>
                <a:gd name="T67" fmla="*/ 354 h 917"/>
                <a:gd name="T68" fmla="*/ 30 w 805"/>
                <a:gd name="T69" fmla="*/ 333 h 917"/>
                <a:gd name="T70" fmla="*/ 32 w 805"/>
                <a:gd name="T71" fmla="*/ 307 h 917"/>
                <a:gd name="T72" fmla="*/ 43 w 805"/>
                <a:gd name="T73" fmla="*/ 281 h 917"/>
                <a:gd name="T74" fmla="*/ 32 w 805"/>
                <a:gd name="T75" fmla="*/ 264 h 917"/>
                <a:gd name="T76" fmla="*/ 0 w 805"/>
                <a:gd name="T77" fmla="*/ 261 h 917"/>
                <a:gd name="T78" fmla="*/ 7 w 805"/>
                <a:gd name="T79" fmla="*/ 249 h 917"/>
                <a:gd name="T80" fmla="*/ 31 w 805"/>
                <a:gd name="T81" fmla="*/ 234 h 917"/>
                <a:gd name="T82" fmla="*/ 12 w 805"/>
                <a:gd name="T83" fmla="*/ 163 h 917"/>
                <a:gd name="T84" fmla="*/ 12 w 805"/>
                <a:gd name="T85" fmla="*/ 137 h 917"/>
                <a:gd name="T86" fmla="*/ 7 w 805"/>
                <a:gd name="T87" fmla="*/ 92 h 917"/>
                <a:gd name="T88" fmla="*/ 20 w 805"/>
                <a:gd name="T89" fmla="*/ 60 h 917"/>
                <a:gd name="T90" fmla="*/ 50 w 805"/>
                <a:gd name="T91" fmla="*/ 34 h 917"/>
                <a:gd name="T92" fmla="*/ 99 w 805"/>
                <a:gd name="T93" fmla="*/ 42 h 917"/>
                <a:gd name="T94" fmla="*/ 106 w 805"/>
                <a:gd name="T95" fmla="*/ 29 h 917"/>
                <a:gd name="T96" fmla="*/ 91 w 805"/>
                <a:gd name="T97" fmla="*/ 8 h 917"/>
                <a:gd name="T98" fmla="*/ 126 w 805"/>
                <a:gd name="T99" fmla="*/ 0 h 917"/>
                <a:gd name="T100" fmla="*/ 170 w 805"/>
                <a:gd name="T101" fmla="*/ 13 h 917"/>
                <a:gd name="T102" fmla="*/ 205 w 805"/>
                <a:gd name="T103" fmla="*/ 15 h 917"/>
                <a:gd name="T104" fmla="*/ 234 w 805"/>
                <a:gd name="T105" fmla="*/ 35 h 917"/>
                <a:gd name="T106" fmla="*/ 264 w 805"/>
                <a:gd name="T107" fmla="*/ 17 h 917"/>
                <a:gd name="T108" fmla="*/ 280 w 805"/>
                <a:gd name="T109" fmla="*/ 20 h 917"/>
                <a:gd name="T110" fmla="*/ 283 w 805"/>
                <a:gd name="T111" fmla="*/ 37 h 917"/>
                <a:gd name="T112" fmla="*/ 319 w 805"/>
                <a:gd name="T113" fmla="*/ 12 h 917"/>
                <a:gd name="T114" fmla="*/ 335 w 805"/>
                <a:gd name="T115" fmla="*/ 29 h 917"/>
                <a:gd name="T116" fmla="*/ 332 w 805"/>
                <a:gd name="T117" fmla="*/ 56 h 917"/>
                <a:gd name="T118" fmla="*/ 356 w 805"/>
                <a:gd name="T119" fmla="*/ 63 h 917"/>
                <a:gd name="T120" fmla="*/ 373 w 805"/>
                <a:gd name="T121" fmla="*/ 88 h 9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05"/>
                <a:gd name="T184" fmla="*/ 0 h 917"/>
                <a:gd name="T185" fmla="*/ 805 w 805"/>
                <a:gd name="T186" fmla="*/ 917 h 91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05" h="917">
                  <a:moveTo>
                    <a:pt x="746" y="177"/>
                  </a:moveTo>
                  <a:lnTo>
                    <a:pt x="766" y="251"/>
                  </a:lnTo>
                  <a:lnTo>
                    <a:pt x="740" y="299"/>
                  </a:lnTo>
                  <a:lnTo>
                    <a:pt x="707" y="322"/>
                  </a:lnTo>
                  <a:lnTo>
                    <a:pt x="685" y="393"/>
                  </a:lnTo>
                  <a:lnTo>
                    <a:pt x="736" y="446"/>
                  </a:lnTo>
                  <a:lnTo>
                    <a:pt x="746" y="531"/>
                  </a:lnTo>
                  <a:lnTo>
                    <a:pt x="787" y="557"/>
                  </a:lnTo>
                  <a:lnTo>
                    <a:pt x="805" y="627"/>
                  </a:lnTo>
                  <a:lnTo>
                    <a:pt x="777" y="688"/>
                  </a:lnTo>
                  <a:lnTo>
                    <a:pt x="781" y="747"/>
                  </a:lnTo>
                  <a:lnTo>
                    <a:pt x="724" y="777"/>
                  </a:lnTo>
                  <a:lnTo>
                    <a:pt x="673" y="747"/>
                  </a:lnTo>
                  <a:lnTo>
                    <a:pt x="573" y="816"/>
                  </a:lnTo>
                  <a:lnTo>
                    <a:pt x="518" y="824"/>
                  </a:lnTo>
                  <a:lnTo>
                    <a:pt x="518" y="881"/>
                  </a:lnTo>
                  <a:lnTo>
                    <a:pt x="492" y="895"/>
                  </a:lnTo>
                  <a:lnTo>
                    <a:pt x="457" y="895"/>
                  </a:lnTo>
                  <a:lnTo>
                    <a:pt x="419" y="917"/>
                  </a:lnTo>
                  <a:lnTo>
                    <a:pt x="419" y="873"/>
                  </a:lnTo>
                  <a:lnTo>
                    <a:pt x="403" y="848"/>
                  </a:lnTo>
                  <a:lnTo>
                    <a:pt x="333" y="850"/>
                  </a:lnTo>
                  <a:lnTo>
                    <a:pt x="384" y="787"/>
                  </a:lnTo>
                  <a:lnTo>
                    <a:pt x="388" y="726"/>
                  </a:lnTo>
                  <a:lnTo>
                    <a:pt x="362" y="706"/>
                  </a:lnTo>
                  <a:lnTo>
                    <a:pt x="362" y="647"/>
                  </a:lnTo>
                  <a:lnTo>
                    <a:pt x="329" y="637"/>
                  </a:lnTo>
                  <a:lnTo>
                    <a:pt x="297" y="655"/>
                  </a:lnTo>
                  <a:lnTo>
                    <a:pt x="256" y="643"/>
                  </a:lnTo>
                  <a:lnTo>
                    <a:pt x="214" y="700"/>
                  </a:lnTo>
                  <a:lnTo>
                    <a:pt x="191" y="673"/>
                  </a:lnTo>
                  <a:lnTo>
                    <a:pt x="163" y="667"/>
                  </a:lnTo>
                  <a:lnTo>
                    <a:pt x="148" y="714"/>
                  </a:lnTo>
                  <a:lnTo>
                    <a:pt x="88" y="708"/>
                  </a:lnTo>
                  <a:lnTo>
                    <a:pt x="61" y="667"/>
                  </a:lnTo>
                  <a:lnTo>
                    <a:pt x="65" y="614"/>
                  </a:lnTo>
                  <a:lnTo>
                    <a:pt x="86" y="562"/>
                  </a:lnTo>
                  <a:lnTo>
                    <a:pt x="65" y="529"/>
                  </a:lnTo>
                  <a:lnTo>
                    <a:pt x="0" y="523"/>
                  </a:lnTo>
                  <a:lnTo>
                    <a:pt x="14" y="499"/>
                  </a:lnTo>
                  <a:lnTo>
                    <a:pt x="63" y="468"/>
                  </a:lnTo>
                  <a:lnTo>
                    <a:pt x="24" y="326"/>
                  </a:lnTo>
                  <a:lnTo>
                    <a:pt x="25" y="275"/>
                  </a:lnTo>
                  <a:lnTo>
                    <a:pt x="14" y="185"/>
                  </a:lnTo>
                  <a:lnTo>
                    <a:pt x="41" y="120"/>
                  </a:lnTo>
                  <a:lnTo>
                    <a:pt x="100" y="68"/>
                  </a:lnTo>
                  <a:lnTo>
                    <a:pt x="199" y="84"/>
                  </a:lnTo>
                  <a:lnTo>
                    <a:pt x="212" y="59"/>
                  </a:lnTo>
                  <a:lnTo>
                    <a:pt x="183" y="17"/>
                  </a:lnTo>
                  <a:lnTo>
                    <a:pt x="252" y="0"/>
                  </a:lnTo>
                  <a:lnTo>
                    <a:pt x="340" y="27"/>
                  </a:lnTo>
                  <a:lnTo>
                    <a:pt x="411" y="31"/>
                  </a:lnTo>
                  <a:lnTo>
                    <a:pt x="468" y="70"/>
                  </a:lnTo>
                  <a:lnTo>
                    <a:pt x="529" y="35"/>
                  </a:lnTo>
                  <a:lnTo>
                    <a:pt x="561" y="41"/>
                  </a:lnTo>
                  <a:lnTo>
                    <a:pt x="567" y="74"/>
                  </a:lnTo>
                  <a:lnTo>
                    <a:pt x="638" y="25"/>
                  </a:lnTo>
                  <a:lnTo>
                    <a:pt x="671" y="59"/>
                  </a:lnTo>
                  <a:lnTo>
                    <a:pt x="665" y="112"/>
                  </a:lnTo>
                  <a:lnTo>
                    <a:pt x="712" y="126"/>
                  </a:lnTo>
                  <a:lnTo>
                    <a:pt x="746" y="17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911" name="Freeform 59"/>
            <p:cNvSpPr>
              <a:spLocks/>
            </p:cNvSpPr>
            <p:nvPr/>
          </p:nvSpPr>
          <p:spPr bwMode="gray">
            <a:xfrm>
              <a:off x="3094" y="2950"/>
              <a:ext cx="402" cy="458"/>
            </a:xfrm>
            <a:custGeom>
              <a:avLst/>
              <a:gdLst>
                <a:gd name="T0" fmla="*/ 373 w 805"/>
                <a:gd name="T1" fmla="*/ 88 h 917"/>
                <a:gd name="T2" fmla="*/ 383 w 805"/>
                <a:gd name="T3" fmla="*/ 125 h 917"/>
                <a:gd name="T4" fmla="*/ 370 w 805"/>
                <a:gd name="T5" fmla="*/ 149 h 917"/>
                <a:gd name="T6" fmla="*/ 353 w 805"/>
                <a:gd name="T7" fmla="*/ 161 h 917"/>
                <a:gd name="T8" fmla="*/ 342 w 805"/>
                <a:gd name="T9" fmla="*/ 196 h 917"/>
                <a:gd name="T10" fmla="*/ 368 w 805"/>
                <a:gd name="T11" fmla="*/ 223 h 917"/>
                <a:gd name="T12" fmla="*/ 373 w 805"/>
                <a:gd name="T13" fmla="*/ 265 h 917"/>
                <a:gd name="T14" fmla="*/ 393 w 805"/>
                <a:gd name="T15" fmla="*/ 278 h 917"/>
                <a:gd name="T16" fmla="*/ 402 w 805"/>
                <a:gd name="T17" fmla="*/ 313 h 917"/>
                <a:gd name="T18" fmla="*/ 388 w 805"/>
                <a:gd name="T19" fmla="*/ 344 h 917"/>
                <a:gd name="T20" fmla="*/ 390 w 805"/>
                <a:gd name="T21" fmla="*/ 373 h 917"/>
                <a:gd name="T22" fmla="*/ 362 w 805"/>
                <a:gd name="T23" fmla="*/ 388 h 917"/>
                <a:gd name="T24" fmla="*/ 336 w 805"/>
                <a:gd name="T25" fmla="*/ 373 h 917"/>
                <a:gd name="T26" fmla="*/ 286 w 805"/>
                <a:gd name="T27" fmla="*/ 408 h 917"/>
                <a:gd name="T28" fmla="*/ 259 w 805"/>
                <a:gd name="T29" fmla="*/ 412 h 917"/>
                <a:gd name="T30" fmla="*/ 259 w 805"/>
                <a:gd name="T31" fmla="*/ 440 h 917"/>
                <a:gd name="T32" fmla="*/ 246 w 805"/>
                <a:gd name="T33" fmla="*/ 447 h 917"/>
                <a:gd name="T34" fmla="*/ 228 w 805"/>
                <a:gd name="T35" fmla="*/ 447 h 917"/>
                <a:gd name="T36" fmla="*/ 209 w 805"/>
                <a:gd name="T37" fmla="*/ 458 h 917"/>
                <a:gd name="T38" fmla="*/ 209 w 805"/>
                <a:gd name="T39" fmla="*/ 436 h 917"/>
                <a:gd name="T40" fmla="*/ 201 w 805"/>
                <a:gd name="T41" fmla="*/ 424 h 917"/>
                <a:gd name="T42" fmla="*/ 166 w 805"/>
                <a:gd name="T43" fmla="*/ 425 h 917"/>
                <a:gd name="T44" fmla="*/ 192 w 805"/>
                <a:gd name="T45" fmla="*/ 393 h 917"/>
                <a:gd name="T46" fmla="*/ 194 w 805"/>
                <a:gd name="T47" fmla="*/ 363 h 917"/>
                <a:gd name="T48" fmla="*/ 181 w 805"/>
                <a:gd name="T49" fmla="*/ 353 h 917"/>
                <a:gd name="T50" fmla="*/ 181 w 805"/>
                <a:gd name="T51" fmla="*/ 323 h 917"/>
                <a:gd name="T52" fmla="*/ 164 w 805"/>
                <a:gd name="T53" fmla="*/ 318 h 917"/>
                <a:gd name="T54" fmla="*/ 148 w 805"/>
                <a:gd name="T55" fmla="*/ 327 h 917"/>
                <a:gd name="T56" fmla="*/ 128 w 805"/>
                <a:gd name="T57" fmla="*/ 321 h 917"/>
                <a:gd name="T58" fmla="*/ 107 w 805"/>
                <a:gd name="T59" fmla="*/ 350 h 917"/>
                <a:gd name="T60" fmla="*/ 95 w 805"/>
                <a:gd name="T61" fmla="*/ 336 h 917"/>
                <a:gd name="T62" fmla="*/ 81 w 805"/>
                <a:gd name="T63" fmla="*/ 333 h 917"/>
                <a:gd name="T64" fmla="*/ 74 w 805"/>
                <a:gd name="T65" fmla="*/ 357 h 917"/>
                <a:gd name="T66" fmla="*/ 44 w 805"/>
                <a:gd name="T67" fmla="*/ 354 h 917"/>
                <a:gd name="T68" fmla="*/ 30 w 805"/>
                <a:gd name="T69" fmla="*/ 333 h 917"/>
                <a:gd name="T70" fmla="*/ 32 w 805"/>
                <a:gd name="T71" fmla="*/ 307 h 917"/>
                <a:gd name="T72" fmla="*/ 43 w 805"/>
                <a:gd name="T73" fmla="*/ 281 h 917"/>
                <a:gd name="T74" fmla="*/ 32 w 805"/>
                <a:gd name="T75" fmla="*/ 264 h 917"/>
                <a:gd name="T76" fmla="*/ 0 w 805"/>
                <a:gd name="T77" fmla="*/ 261 h 917"/>
                <a:gd name="T78" fmla="*/ 7 w 805"/>
                <a:gd name="T79" fmla="*/ 249 h 917"/>
                <a:gd name="T80" fmla="*/ 31 w 805"/>
                <a:gd name="T81" fmla="*/ 234 h 917"/>
                <a:gd name="T82" fmla="*/ 12 w 805"/>
                <a:gd name="T83" fmla="*/ 163 h 917"/>
                <a:gd name="T84" fmla="*/ 12 w 805"/>
                <a:gd name="T85" fmla="*/ 137 h 917"/>
                <a:gd name="T86" fmla="*/ 7 w 805"/>
                <a:gd name="T87" fmla="*/ 92 h 917"/>
                <a:gd name="T88" fmla="*/ 20 w 805"/>
                <a:gd name="T89" fmla="*/ 60 h 917"/>
                <a:gd name="T90" fmla="*/ 50 w 805"/>
                <a:gd name="T91" fmla="*/ 34 h 917"/>
                <a:gd name="T92" fmla="*/ 99 w 805"/>
                <a:gd name="T93" fmla="*/ 42 h 917"/>
                <a:gd name="T94" fmla="*/ 106 w 805"/>
                <a:gd name="T95" fmla="*/ 29 h 917"/>
                <a:gd name="T96" fmla="*/ 91 w 805"/>
                <a:gd name="T97" fmla="*/ 8 h 917"/>
                <a:gd name="T98" fmla="*/ 126 w 805"/>
                <a:gd name="T99" fmla="*/ 0 h 917"/>
                <a:gd name="T100" fmla="*/ 170 w 805"/>
                <a:gd name="T101" fmla="*/ 13 h 917"/>
                <a:gd name="T102" fmla="*/ 205 w 805"/>
                <a:gd name="T103" fmla="*/ 15 h 917"/>
                <a:gd name="T104" fmla="*/ 234 w 805"/>
                <a:gd name="T105" fmla="*/ 35 h 917"/>
                <a:gd name="T106" fmla="*/ 264 w 805"/>
                <a:gd name="T107" fmla="*/ 17 h 917"/>
                <a:gd name="T108" fmla="*/ 280 w 805"/>
                <a:gd name="T109" fmla="*/ 20 h 917"/>
                <a:gd name="T110" fmla="*/ 283 w 805"/>
                <a:gd name="T111" fmla="*/ 37 h 917"/>
                <a:gd name="T112" fmla="*/ 319 w 805"/>
                <a:gd name="T113" fmla="*/ 12 h 917"/>
                <a:gd name="T114" fmla="*/ 335 w 805"/>
                <a:gd name="T115" fmla="*/ 29 h 917"/>
                <a:gd name="T116" fmla="*/ 332 w 805"/>
                <a:gd name="T117" fmla="*/ 56 h 917"/>
                <a:gd name="T118" fmla="*/ 356 w 805"/>
                <a:gd name="T119" fmla="*/ 63 h 917"/>
                <a:gd name="T120" fmla="*/ 373 w 805"/>
                <a:gd name="T121" fmla="*/ 88 h 9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05"/>
                <a:gd name="T184" fmla="*/ 0 h 917"/>
                <a:gd name="T185" fmla="*/ 805 w 805"/>
                <a:gd name="T186" fmla="*/ 917 h 91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05" h="917">
                  <a:moveTo>
                    <a:pt x="746" y="177"/>
                  </a:moveTo>
                  <a:lnTo>
                    <a:pt x="766" y="251"/>
                  </a:lnTo>
                  <a:lnTo>
                    <a:pt x="740" y="299"/>
                  </a:lnTo>
                  <a:lnTo>
                    <a:pt x="707" y="322"/>
                  </a:lnTo>
                  <a:lnTo>
                    <a:pt x="685" y="393"/>
                  </a:lnTo>
                  <a:lnTo>
                    <a:pt x="736" y="446"/>
                  </a:lnTo>
                  <a:lnTo>
                    <a:pt x="746" y="531"/>
                  </a:lnTo>
                  <a:lnTo>
                    <a:pt x="787" y="557"/>
                  </a:lnTo>
                  <a:lnTo>
                    <a:pt x="805" y="627"/>
                  </a:lnTo>
                  <a:lnTo>
                    <a:pt x="777" y="688"/>
                  </a:lnTo>
                  <a:lnTo>
                    <a:pt x="781" y="747"/>
                  </a:lnTo>
                  <a:lnTo>
                    <a:pt x="724" y="777"/>
                  </a:lnTo>
                  <a:lnTo>
                    <a:pt x="673" y="747"/>
                  </a:lnTo>
                  <a:lnTo>
                    <a:pt x="573" y="816"/>
                  </a:lnTo>
                  <a:lnTo>
                    <a:pt x="518" y="824"/>
                  </a:lnTo>
                  <a:lnTo>
                    <a:pt x="518" y="881"/>
                  </a:lnTo>
                  <a:lnTo>
                    <a:pt x="492" y="895"/>
                  </a:lnTo>
                  <a:lnTo>
                    <a:pt x="457" y="895"/>
                  </a:lnTo>
                  <a:lnTo>
                    <a:pt x="419" y="917"/>
                  </a:lnTo>
                  <a:lnTo>
                    <a:pt x="419" y="873"/>
                  </a:lnTo>
                  <a:lnTo>
                    <a:pt x="403" y="848"/>
                  </a:lnTo>
                  <a:lnTo>
                    <a:pt x="333" y="850"/>
                  </a:lnTo>
                  <a:lnTo>
                    <a:pt x="384" y="787"/>
                  </a:lnTo>
                  <a:lnTo>
                    <a:pt x="388" y="726"/>
                  </a:lnTo>
                  <a:lnTo>
                    <a:pt x="362" y="706"/>
                  </a:lnTo>
                  <a:lnTo>
                    <a:pt x="362" y="647"/>
                  </a:lnTo>
                  <a:lnTo>
                    <a:pt x="329" y="637"/>
                  </a:lnTo>
                  <a:lnTo>
                    <a:pt x="297" y="655"/>
                  </a:lnTo>
                  <a:lnTo>
                    <a:pt x="256" y="643"/>
                  </a:lnTo>
                  <a:lnTo>
                    <a:pt x="214" y="700"/>
                  </a:lnTo>
                  <a:lnTo>
                    <a:pt x="191" y="673"/>
                  </a:lnTo>
                  <a:lnTo>
                    <a:pt x="163" y="667"/>
                  </a:lnTo>
                  <a:lnTo>
                    <a:pt x="148" y="714"/>
                  </a:lnTo>
                  <a:lnTo>
                    <a:pt x="88" y="708"/>
                  </a:lnTo>
                  <a:lnTo>
                    <a:pt x="61" y="667"/>
                  </a:lnTo>
                  <a:lnTo>
                    <a:pt x="65" y="614"/>
                  </a:lnTo>
                  <a:lnTo>
                    <a:pt x="86" y="562"/>
                  </a:lnTo>
                  <a:lnTo>
                    <a:pt x="65" y="529"/>
                  </a:lnTo>
                  <a:lnTo>
                    <a:pt x="0" y="523"/>
                  </a:lnTo>
                  <a:lnTo>
                    <a:pt x="14" y="499"/>
                  </a:lnTo>
                  <a:lnTo>
                    <a:pt x="63" y="468"/>
                  </a:lnTo>
                  <a:lnTo>
                    <a:pt x="24" y="326"/>
                  </a:lnTo>
                  <a:lnTo>
                    <a:pt x="25" y="275"/>
                  </a:lnTo>
                  <a:lnTo>
                    <a:pt x="14" y="185"/>
                  </a:lnTo>
                  <a:lnTo>
                    <a:pt x="41" y="120"/>
                  </a:lnTo>
                  <a:lnTo>
                    <a:pt x="100" y="68"/>
                  </a:lnTo>
                  <a:lnTo>
                    <a:pt x="199" y="84"/>
                  </a:lnTo>
                  <a:lnTo>
                    <a:pt x="212" y="59"/>
                  </a:lnTo>
                  <a:lnTo>
                    <a:pt x="183" y="17"/>
                  </a:lnTo>
                  <a:lnTo>
                    <a:pt x="252" y="0"/>
                  </a:lnTo>
                  <a:lnTo>
                    <a:pt x="340" y="27"/>
                  </a:lnTo>
                  <a:lnTo>
                    <a:pt x="411" y="31"/>
                  </a:lnTo>
                  <a:lnTo>
                    <a:pt x="468" y="70"/>
                  </a:lnTo>
                  <a:lnTo>
                    <a:pt x="529" y="35"/>
                  </a:lnTo>
                  <a:lnTo>
                    <a:pt x="561" y="41"/>
                  </a:lnTo>
                  <a:lnTo>
                    <a:pt x="567" y="74"/>
                  </a:lnTo>
                  <a:lnTo>
                    <a:pt x="638" y="25"/>
                  </a:lnTo>
                  <a:lnTo>
                    <a:pt x="671" y="59"/>
                  </a:lnTo>
                  <a:lnTo>
                    <a:pt x="665" y="112"/>
                  </a:lnTo>
                  <a:lnTo>
                    <a:pt x="712" y="126"/>
                  </a:lnTo>
                  <a:lnTo>
                    <a:pt x="746" y="177"/>
                  </a:lnTo>
                </a:path>
              </a:pathLst>
            </a:custGeom>
            <a:solidFill>
              <a:srgbClr val="00000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912" name="Freeform 60"/>
            <p:cNvSpPr>
              <a:spLocks/>
            </p:cNvSpPr>
            <p:nvPr/>
          </p:nvSpPr>
          <p:spPr bwMode="gray">
            <a:xfrm>
              <a:off x="3436" y="2904"/>
              <a:ext cx="356" cy="491"/>
            </a:xfrm>
            <a:custGeom>
              <a:avLst/>
              <a:gdLst>
                <a:gd name="T0" fmla="*/ 39 w 711"/>
                <a:gd name="T1" fmla="*/ 87 h 982"/>
                <a:gd name="T2" fmla="*/ 14 w 711"/>
                <a:gd name="T3" fmla="*/ 110 h 982"/>
                <a:gd name="T4" fmla="*/ 31 w 711"/>
                <a:gd name="T5" fmla="*/ 135 h 982"/>
                <a:gd name="T6" fmla="*/ 41 w 711"/>
                <a:gd name="T7" fmla="*/ 172 h 982"/>
                <a:gd name="T8" fmla="*/ 28 w 711"/>
                <a:gd name="T9" fmla="*/ 196 h 982"/>
                <a:gd name="T10" fmla="*/ 11 w 711"/>
                <a:gd name="T11" fmla="*/ 208 h 982"/>
                <a:gd name="T12" fmla="*/ 0 w 711"/>
                <a:gd name="T13" fmla="*/ 243 h 982"/>
                <a:gd name="T14" fmla="*/ 26 w 711"/>
                <a:gd name="T15" fmla="*/ 270 h 982"/>
                <a:gd name="T16" fmla="*/ 31 w 711"/>
                <a:gd name="T17" fmla="*/ 312 h 982"/>
                <a:gd name="T18" fmla="*/ 51 w 711"/>
                <a:gd name="T19" fmla="*/ 325 h 982"/>
                <a:gd name="T20" fmla="*/ 60 w 711"/>
                <a:gd name="T21" fmla="*/ 358 h 982"/>
                <a:gd name="T22" fmla="*/ 46 w 711"/>
                <a:gd name="T23" fmla="*/ 392 h 982"/>
                <a:gd name="T24" fmla="*/ 48 w 711"/>
                <a:gd name="T25" fmla="*/ 420 h 982"/>
                <a:gd name="T26" fmla="*/ 64 w 711"/>
                <a:gd name="T27" fmla="*/ 430 h 982"/>
                <a:gd name="T28" fmla="*/ 99 w 711"/>
                <a:gd name="T29" fmla="*/ 417 h 982"/>
                <a:gd name="T30" fmla="*/ 112 w 711"/>
                <a:gd name="T31" fmla="*/ 429 h 982"/>
                <a:gd name="T32" fmla="*/ 93 w 711"/>
                <a:gd name="T33" fmla="*/ 464 h 982"/>
                <a:gd name="T34" fmla="*/ 78 w 711"/>
                <a:gd name="T35" fmla="*/ 481 h 982"/>
                <a:gd name="T36" fmla="*/ 92 w 711"/>
                <a:gd name="T37" fmla="*/ 491 h 982"/>
                <a:gd name="T38" fmla="*/ 164 w 711"/>
                <a:gd name="T39" fmla="*/ 462 h 982"/>
                <a:gd name="T40" fmla="*/ 191 w 711"/>
                <a:gd name="T41" fmla="*/ 475 h 982"/>
                <a:gd name="T42" fmla="*/ 202 w 711"/>
                <a:gd name="T43" fmla="*/ 444 h 982"/>
                <a:gd name="T44" fmla="*/ 199 w 711"/>
                <a:gd name="T45" fmla="*/ 417 h 982"/>
                <a:gd name="T46" fmla="*/ 213 w 711"/>
                <a:gd name="T47" fmla="*/ 363 h 982"/>
                <a:gd name="T48" fmla="*/ 230 w 711"/>
                <a:gd name="T49" fmla="*/ 339 h 982"/>
                <a:gd name="T50" fmla="*/ 229 w 711"/>
                <a:gd name="T51" fmla="*/ 314 h 982"/>
                <a:gd name="T52" fmla="*/ 238 w 711"/>
                <a:gd name="T53" fmla="*/ 302 h 982"/>
                <a:gd name="T54" fmla="*/ 231 w 711"/>
                <a:gd name="T55" fmla="*/ 285 h 982"/>
                <a:gd name="T56" fmla="*/ 234 w 711"/>
                <a:gd name="T57" fmla="*/ 259 h 982"/>
                <a:gd name="T58" fmla="*/ 263 w 711"/>
                <a:gd name="T59" fmla="*/ 248 h 982"/>
                <a:gd name="T60" fmla="*/ 268 w 711"/>
                <a:gd name="T61" fmla="*/ 212 h 982"/>
                <a:gd name="T62" fmla="*/ 270 w 711"/>
                <a:gd name="T63" fmla="*/ 184 h 982"/>
                <a:gd name="T64" fmla="*/ 285 w 711"/>
                <a:gd name="T65" fmla="*/ 173 h 982"/>
                <a:gd name="T66" fmla="*/ 301 w 711"/>
                <a:gd name="T67" fmla="*/ 173 h 982"/>
                <a:gd name="T68" fmla="*/ 327 w 711"/>
                <a:gd name="T69" fmla="*/ 159 h 982"/>
                <a:gd name="T70" fmla="*/ 349 w 711"/>
                <a:gd name="T71" fmla="*/ 149 h 982"/>
                <a:gd name="T72" fmla="*/ 349 w 711"/>
                <a:gd name="T73" fmla="*/ 128 h 982"/>
                <a:gd name="T74" fmla="*/ 356 w 711"/>
                <a:gd name="T75" fmla="*/ 127 h 982"/>
                <a:gd name="T76" fmla="*/ 349 w 711"/>
                <a:gd name="T77" fmla="*/ 97 h 982"/>
                <a:gd name="T78" fmla="*/ 310 w 711"/>
                <a:gd name="T79" fmla="*/ 67 h 982"/>
                <a:gd name="T80" fmla="*/ 319 w 711"/>
                <a:gd name="T81" fmla="*/ 37 h 982"/>
                <a:gd name="T82" fmla="*/ 306 w 711"/>
                <a:gd name="T83" fmla="*/ 29 h 982"/>
                <a:gd name="T84" fmla="*/ 268 w 711"/>
                <a:gd name="T85" fmla="*/ 28 h 982"/>
                <a:gd name="T86" fmla="*/ 253 w 711"/>
                <a:gd name="T87" fmla="*/ 10 h 982"/>
                <a:gd name="T88" fmla="*/ 224 w 711"/>
                <a:gd name="T89" fmla="*/ 41 h 982"/>
                <a:gd name="T90" fmla="*/ 204 w 711"/>
                <a:gd name="T91" fmla="*/ 34 h 982"/>
                <a:gd name="T92" fmla="*/ 220 w 711"/>
                <a:gd name="T93" fmla="*/ 14 h 982"/>
                <a:gd name="T94" fmla="*/ 209 w 711"/>
                <a:gd name="T95" fmla="*/ 0 h 982"/>
                <a:gd name="T96" fmla="*/ 192 w 711"/>
                <a:gd name="T97" fmla="*/ 7 h 982"/>
                <a:gd name="T98" fmla="*/ 174 w 711"/>
                <a:gd name="T99" fmla="*/ 30 h 982"/>
                <a:gd name="T100" fmla="*/ 166 w 711"/>
                <a:gd name="T101" fmla="*/ 28 h 982"/>
                <a:gd name="T102" fmla="*/ 151 w 711"/>
                <a:gd name="T103" fmla="*/ 41 h 982"/>
                <a:gd name="T104" fmla="*/ 125 w 711"/>
                <a:gd name="T105" fmla="*/ 31 h 982"/>
                <a:gd name="T106" fmla="*/ 107 w 711"/>
                <a:gd name="T107" fmla="*/ 49 h 982"/>
                <a:gd name="T108" fmla="*/ 92 w 711"/>
                <a:gd name="T109" fmla="*/ 54 h 982"/>
                <a:gd name="T110" fmla="*/ 70 w 711"/>
                <a:gd name="T111" fmla="*/ 80 h 982"/>
                <a:gd name="T112" fmla="*/ 39 w 711"/>
                <a:gd name="T113" fmla="*/ 87 h 98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11"/>
                <a:gd name="T172" fmla="*/ 0 h 982"/>
                <a:gd name="T173" fmla="*/ 711 w 711"/>
                <a:gd name="T174" fmla="*/ 982 h 98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11" h="982">
                  <a:moveTo>
                    <a:pt x="77" y="173"/>
                  </a:moveTo>
                  <a:lnTo>
                    <a:pt x="27" y="219"/>
                  </a:lnTo>
                  <a:lnTo>
                    <a:pt x="61" y="270"/>
                  </a:lnTo>
                  <a:lnTo>
                    <a:pt x="81" y="344"/>
                  </a:lnTo>
                  <a:lnTo>
                    <a:pt x="55" y="392"/>
                  </a:lnTo>
                  <a:lnTo>
                    <a:pt x="22" y="415"/>
                  </a:lnTo>
                  <a:lnTo>
                    <a:pt x="0" y="486"/>
                  </a:lnTo>
                  <a:lnTo>
                    <a:pt x="51" y="539"/>
                  </a:lnTo>
                  <a:lnTo>
                    <a:pt x="61" y="624"/>
                  </a:lnTo>
                  <a:lnTo>
                    <a:pt x="102" y="650"/>
                  </a:lnTo>
                  <a:lnTo>
                    <a:pt x="120" y="716"/>
                  </a:lnTo>
                  <a:lnTo>
                    <a:pt x="92" y="783"/>
                  </a:lnTo>
                  <a:lnTo>
                    <a:pt x="96" y="840"/>
                  </a:lnTo>
                  <a:lnTo>
                    <a:pt x="128" y="860"/>
                  </a:lnTo>
                  <a:lnTo>
                    <a:pt x="197" y="833"/>
                  </a:lnTo>
                  <a:lnTo>
                    <a:pt x="224" y="858"/>
                  </a:lnTo>
                  <a:lnTo>
                    <a:pt x="185" y="927"/>
                  </a:lnTo>
                  <a:lnTo>
                    <a:pt x="155" y="961"/>
                  </a:lnTo>
                  <a:lnTo>
                    <a:pt x="183" y="982"/>
                  </a:lnTo>
                  <a:lnTo>
                    <a:pt x="327" y="923"/>
                  </a:lnTo>
                  <a:lnTo>
                    <a:pt x="382" y="949"/>
                  </a:lnTo>
                  <a:lnTo>
                    <a:pt x="403" y="888"/>
                  </a:lnTo>
                  <a:lnTo>
                    <a:pt x="398" y="833"/>
                  </a:lnTo>
                  <a:lnTo>
                    <a:pt x="425" y="726"/>
                  </a:lnTo>
                  <a:lnTo>
                    <a:pt x="459" y="677"/>
                  </a:lnTo>
                  <a:lnTo>
                    <a:pt x="457" y="628"/>
                  </a:lnTo>
                  <a:lnTo>
                    <a:pt x="476" y="604"/>
                  </a:lnTo>
                  <a:lnTo>
                    <a:pt x="462" y="569"/>
                  </a:lnTo>
                  <a:lnTo>
                    <a:pt x="468" y="518"/>
                  </a:lnTo>
                  <a:lnTo>
                    <a:pt x="525" y="496"/>
                  </a:lnTo>
                  <a:lnTo>
                    <a:pt x="535" y="423"/>
                  </a:lnTo>
                  <a:lnTo>
                    <a:pt x="539" y="368"/>
                  </a:lnTo>
                  <a:lnTo>
                    <a:pt x="569" y="346"/>
                  </a:lnTo>
                  <a:lnTo>
                    <a:pt x="602" y="346"/>
                  </a:lnTo>
                  <a:lnTo>
                    <a:pt x="653" y="317"/>
                  </a:lnTo>
                  <a:lnTo>
                    <a:pt x="697" y="297"/>
                  </a:lnTo>
                  <a:lnTo>
                    <a:pt x="697" y="256"/>
                  </a:lnTo>
                  <a:lnTo>
                    <a:pt x="711" y="254"/>
                  </a:lnTo>
                  <a:lnTo>
                    <a:pt x="697" y="193"/>
                  </a:lnTo>
                  <a:lnTo>
                    <a:pt x="620" y="134"/>
                  </a:lnTo>
                  <a:lnTo>
                    <a:pt x="638" y="73"/>
                  </a:lnTo>
                  <a:lnTo>
                    <a:pt x="612" y="57"/>
                  </a:lnTo>
                  <a:lnTo>
                    <a:pt x="535" y="55"/>
                  </a:lnTo>
                  <a:lnTo>
                    <a:pt x="506" y="20"/>
                  </a:lnTo>
                  <a:lnTo>
                    <a:pt x="447" y="81"/>
                  </a:lnTo>
                  <a:lnTo>
                    <a:pt x="407" y="67"/>
                  </a:lnTo>
                  <a:lnTo>
                    <a:pt x="439" y="28"/>
                  </a:lnTo>
                  <a:lnTo>
                    <a:pt x="417" y="0"/>
                  </a:lnTo>
                  <a:lnTo>
                    <a:pt x="384" y="14"/>
                  </a:lnTo>
                  <a:lnTo>
                    <a:pt x="348" y="59"/>
                  </a:lnTo>
                  <a:lnTo>
                    <a:pt x="331" y="55"/>
                  </a:lnTo>
                  <a:lnTo>
                    <a:pt x="301" y="81"/>
                  </a:lnTo>
                  <a:lnTo>
                    <a:pt x="250" y="61"/>
                  </a:lnTo>
                  <a:lnTo>
                    <a:pt x="214" y="98"/>
                  </a:lnTo>
                  <a:lnTo>
                    <a:pt x="183" y="108"/>
                  </a:lnTo>
                  <a:lnTo>
                    <a:pt x="140" y="159"/>
                  </a:lnTo>
                  <a:lnTo>
                    <a:pt x="77" y="17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913" name="Freeform 61"/>
            <p:cNvSpPr>
              <a:spLocks/>
            </p:cNvSpPr>
            <p:nvPr/>
          </p:nvSpPr>
          <p:spPr bwMode="gray">
            <a:xfrm>
              <a:off x="3436" y="2904"/>
              <a:ext cx="356" cy="491"/>
            </a:xfrm>
            <a:custGeom>
              <a:avLst/>
              <a:gdLst>
                <a:gd name="T0" fmla="*/ 39 w 711"/>
                <a:gd name="T1" fmla="*/ 87 h 982"/>
                <a:gd name="T2" fmla="*/ 14 w 711"/>
                <a:gd name="T3" fmla="*/ 110 h 982"/>
                <a:gd name="T4" fmla="*/ 31 w 711"/>
                <a:gd name="T5" fmla="*/ 135 h 982"/>
                <a:gd name="T6" fmla="*/ 41 w 711"/>
                <a:gd name="T7" fmla="*/ 172 h 982"/>
                <a:gd name="T8" fmla="*/ 28 w 711"/>
                <a:gd name="T9" fmla="*/ 196 h 982"/>
                <a:gd name="T10" fmla="*/ 11 w 711"/>
                <a:gd name="T11" fmla="*/ 208 h 982"/>
                <a:gd name="T12" fmla="*/ 0 w 711"/>
                <a:gd name="T13" fmla="*/ 243 h 982"/>
                <a:gd name="T14" fmla="*/ 26 w 711"/>
                <a:gd name="T15" fmla="*/ 270 h 982"/>
                <a:gd name="T16" fmla="*/ 31 w 711"/>
                <a:gd name="T17" fmla="*/ 312 h 982"/>
                <a:gd name="T18" fmla="*/ 51 w 711"/>
                <a:gd name="T19" fmla="*/ 325 h 982"/>
                <a:gd name="T20" fmla="*/ 60 w 711"/>
                <a:gd name="T21" fmla="*/ 358 h 982"/>
                <a:gd name="T22" fmla="*/ 46 w 711"/>
                <a:gd name="T23" fmla="*/ 392 h 982"/>
                <a:gd name="T24" fmla="*/ 48 w 711"/>
                <a:gd name="T25" fmla="*/ 420 h 982"/>
                <a:gd name="T26" fmla="*/ 64 w 711"/>
                <a:gd name="T27" fmla="*/ 430 h 982"/>
                <a:gd name="T28" fmla="*/ 99 w 711"/>
                <a:gd name="T29" fmla="*/ 417 h 982"/>
                <a:gd name="T30" fmla="*/ 112 w 711"/>
                <a:gd name="T31" fmla="*/ 429 h 982"/>
                <a:gd name="T32" fmla="*/ 93 w 711"/>
                <a:gd name="T33" fmla="*/ 464 h 982"/>
                <a:gd name="T34" fmla="*/ 78 w 711"/>
                <a:gd name="T35" fmla="*/ 481 h 982"/>
                <a:gd name="T36" fmla="*/ 92 w 711"/>
                <a:gd name="T37" fmla="*/ 491 h 982"/>
                <a:gd name="T38" fmla="*/ 164 w 711"/>
                <a:gd name="T39" fmla="*/ 462 h 982"/>
                <a:gd name="T40" fmla="*/ 191 w 711"/>
                <a:gd name="T41" fmla="*/ 475 h 982"/>
                <a:gd name="T42" fmla="*/ 202 w 711"/>
                <a:gd name="T43" fmla="*/ 444 h 982"/>
                <a:gd name="T44" fmla="*/ 199 w 711"/>
                <a:gd name="T45" fmla="*/ 417 h 982"/>
                <a:gd name="T46" fmla="*/ 213 w 711"/>
                <a:gd name="T47" fmla="*/ 363 h 982"/>
                <a:gd name="T48" fmla="*/ 230 w 711"/>
                <a:gd name="T49" fmla="*/ 339 h 982"/>
                <a:gd name="T50" fmla="*/ 229 w 711"/>
                <a:gd name="T51" fmla="*/ 314 h 982"/>
                <a:gd name="T52" fmla="*/ 238 w 711"/>
                <a:gd name="T53" fmla="*/ 302 h 982"/>
                <a:gd name="T54" fmla="*/ 231 w 711"/>
                <a:gd name="T55" fmla="*/ 285 h 982"/>
                <a:gd name="T56" fmla="*/ 234 w 711"/>
                <a:gd name="T57" fmla="*/ 259 h 982"/>
                <a:gd name="T58" fmla="*/ 263 w 711"/>
                <a:gd name="T59" fmla="*/ 248 h 982"/>
                <a:gd name="T60" fmla="*/ 268 w 711"/>
                <a:gd name="T61" fmla="*/ 212 h 982"/>
                <a:gd name="T62" fmla="*/ 270 w 711"/>
                <a:gd name="T63" fmla="*/ 184 h 982"/>
                <a:gd name="T64" fmla="*/ 285 w 711"/>
                <a:gd name="T65" fmla="*/ 173 h 982"/>
                <a:gd name="T66" fmla="*/ 301 w 711"/>
                <a:gd name="T67" fmla="*/ 173 h 982"/>
                <a:gd name="T68" fmla="*/ 327 w 711"/>
                <a:gd name="T69" fmla="*/ 159 h 982"/>
                <a:gd name="T70" fmla="*/ 349 w 711"/>
                <a:gd name="T71" fmla="*/ 149 h 982"/>
                <a:gd name="T72" fmla="*/ 349 w 711"/>
                <a:gd name="T73" fmla="*/ 128 h 982"/>
                <a:gd name="T74" fmla="*/ 356 w 711"/>
                <a:gd name="T75" fmla="*/ 127 h 982"/>
                <a:gd name="T76" fmla="*/ 349 w 711"/>
                <a:gd name="T77" fmla="*/ 97 h 982"/>
                <a:gd name="T78" fmla="*/ 310 w 711"/>
                <a:gd name="T79" fmla="*/ 67 h 982"/>
                <a:gd name="T80" fmla="*/ 319 w 711"/>
                <a:gd name="T81" fmla="*/ 37 h 982"/>
                <a:gd name="T82" fmla="*/ 306 w 711"/>
                <a:gd name="T83" fmla="*/ 29 h 982"/>
                <a:gd name="T84" fmla="*/ 268 w 711"/>
                <a:gd name="T85" fmla="*/ 28 h 982"/>
                <a:gd name="T86" fmla="*/ 253 w 711"/>
                <a:gd name="T87" fmla="*/ 10 h 982"/>
                <a:gd name="T88" fmla="*/ 224 w 711"/>
                <a:gd name="T89" fmla="*/ 41 h 982"/>
                <a:gd name="T90" fmla="*/ 204 w 711"/>
                <a:gd name="T91" fmla="*/ 34 h 982"/>
                <a:gd name="T92" fmla="*/ 220 w 711"/>
                <a:gd name="T93" fmla="*/ 14 h 982"/>
                <a:gd name="T94" fmla="*/ 209 w 711"/>
                <a:gd name="T95" fmla="*/ 0 h 982"/>
                <a:gd name="T96" fmla="*/ 192 w 711"/>
                <a:gd name="T97" fmla="*/ 7 h 982"/>
                <a:gd name="T98" fmla="*/ 174 w 711"/>
                <a:gd name="T99" fmla="*/ 30 h 982"/>
                <a:gd name="T100" fmla="*/ 166 w 711"/>
                <a:gd name="T101" fmla="*/ 28 h 982"/>
                <a:gd name="T102" fmla="*/ 151 w 711"/>
                <a:gd name="T103" fmla="*/ 41 h 982"/>
                <a:gd name="T104" fmla="*/ 125 w 711"/>
                <a:gd name="T105" fmla="*/ 31 h 982"/>
                <a:gd name="T106" fmla="*/ 107 w 711"/>
                <a:gd name="T107" fmla="*/ 49 h 982"/>
                <a:gd name="T108" fmla="*/ 92 w 711"/>
                <a:gd name="T109" fmla="*/ 54 h 982"/>
                <a:gd name="T110" fmla="*/ 70 w 711"/>
                <a:gd name="T111" fmla="*/ 80 h 982"/>
                <a:gd name="T112" fmla="*/ 39 w 711"/>
                <a:gd name="T113" fmla="*/ 87 h 98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11"/>
                <a:gd name="T172" fmla="*/ 0 h 982"/>
                <a:gd name="T173" fmla="*/ 711 w 711"/>
                <a:gd name="T174" fmla="*/ 982 h 98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11" h="982">
                  <a:moveTo>
                    <a:pt x="77" y="173"/>
                  </a:moveTo>
                  <a:lnTo>
                    <a:pt x="27" y="219"/>
                  </a:lnTo>
                  <a:lnTo>
                    <a:pt x="61" y="270"/>
                  </a:lnTo>
                  <a:lnTo>
                    <a:pt x="81" y="344"/>
                  </a:lnTo>
                  <a:lnTo>
                    <a:pt x="55" y="392"/>
                  </a:lnTo>
                  <a:lnTo>
                    <a:pt x="22" y="415"/>
                  </a:lnTo>
                  <a:lnTo>
                    <a:pt x="0" y="486"/>
                  </a:lnTo>
                  <a:lnTo>
                    <a:pt x="51" y="539"/>
                  </a:lnTo>
                  <a:lnTo>
                    <a:pt x="61" y="624"/>
                  </a:lnTo>
                  <a:lnTo>
                    <a:pt x="102" y="650"/>
                  </a:lnTo>
                  <a:lnTo>
                    <a:pt x="120" y="716"/>
                  </a:lnTo>
                  <a:lnTo>
                    <a:pt x="92" y="783"/>
                  </a:lnTo>
                  <a:lnTo>
                    <a:pt x="96" y="840"/>
                  </a:lnTo>
                  <a:lnTo>
                    <a:pt x="128" y="860"/>
                  </a:lnTo>
                  <a:lnTo>
                    <a:pt x="197" y="833"/>
                  </a:lnTo>
                  <a:lnTo>
                    <a:pt x="224" y="858"/>
                  </a:lnTo>
                  <a:lnTo>
                    <a:pt x="185" y="927"/>
                  </a:lnTo>
                  <a:lnTo>
                    <a:pt x="155" y="961"/>
                  </a:lnTo>
                  <a:lnTo>
                    <a:pt x="183" y="982"/>
                  </a:lnTo>
                  <a:lnTo>
                    <a:pt x="327" y="923"/>
                  </a:lnTo>
                  <a:lnTo>
                    <a:pt x="382" y="949"/>
                  </a:lnTo>
                  <a:lnTo>
                    <a:pt x="403" y="888"/>
                  </a:lnTo>
                  <a:lnTo>
                    <a:pt x="398" y="833"/>
                  </a:lnTo>
                  <a:lnTo>
                    <a:pt x="425" y="726"/>
                  </a:lnTo>
                  <a:lnTo>
                    <a:pt x="459" y="677"/>
                  </a:lnTo>
                  <a:lnTo>
                    <a:pt x="457" y="628"/>
                  </a:lnTo>
                  <a:lnTo>
                    <a:pt x="476" y="604"/>
                  </a:lnTo>
                  <a:lnTo>
                    <a:pt x="462" y="569"/>
                  </a:lnTo>
                  <a:lnTo>
                    <a:pt x="468" y="518"/>
                  </a:lnTo>
                  <a:lnTo>
                    <a:pt x="525" y="496"/>
                  </a:lnTo>
                  <a:lnTo>
                    <a:pt x="535" y="423"/>
                  </a:lnTo>
                  <a:lnTo>
                    <a:pt x="539" y="368"/>
                  </a:lnTo>
                  <a:lnTo>
                    <a:pt x="569" y="346"/>
                  </a:lnTo>
                  <a:lnTo>
                    <a:pt x="602" y="346"/>
                  </a:lnTo>
                  <a:lnTo>
                    <a:pt x="653" y="317"/>
                  </a:lnTo>
                  <a:lnTo>
                    <a:pt x="697" y="297"/>
                  </a:lnTo>
                  <a:lnTo>
                    <a:pt x="697" y="256"/>
                  </a:lnTo>
                  <a:lnTo>
                    <a:pt x="711" y="254"/>
                  </a:lnTo>
                  <a:lnTo>
                    <a:pt x="697" y="193"/>
                  </a:lnTo>
                  <a:lnTo>
                    <a:pt x="620" y="134"/>
                  </a:lnTo>
                  <a:lnTo>
                    <a:pt x="638" y="73"/>
                  </a:lnTo>
                  <a:lnTo>
                    <a:pt x="612" y="57"/>
                  </a:lnTo>
                  <a:lnTo>
                    <a:pt x="535" y="55"/>
                  </a:lnTo>
                  <a:lnTo>
                    <a:pt x="506" y="20"/>
                  </a:lnTo>
                  <a:lnTo>
                    <a:pt x="447" y="81"/>
                  </a:lnTo>
                  <a:lnTo>
                    <a:pt x="407" y="67"/>
                  </a:lnTo>
                  <a:lnTo>
                    <a:pt x="439" y="28"/>
                  </a:lnTo>
                  <a:lnTo>
                    <a:pt x="417" y="0"/>
                  </a:lnTo>
                  <a:lnTo>
                    <a:pt x="384" y="14"/>
                  </a:lnTo>
                  <a:lnTo>
                    <a:pt x="348" y="59"/>
                  </a:lnTo>
                  <a:lnTo>
                    <a:pt x="331" y="55"/>
                  </a:lnTo>
                  <a:lnTo>
                    <a:pt x="301" y="81"/>
                  </a:lnTo>
                  <a:lnTo>
                    <a:pt x="250" y="61"/>
                  </a:lnTo>
                  <a:lnTo>
                    <a:pt x="214" y="98"/>
                  </a:lnTo>
                  <a:lnTo>
                    <a:pt x="183" y="108"/>
                  </a:lnTo>
                  <a:lnTo>
                    <a:pt x="140" y="159"/>
                  </a:lnTo>
                  <a:lnTo>
                    <a:pt x="77" y="173"/>
                  </a:lnTo>
                </a:path>
              </a:pathLst>
            </a:custGeom>
            <a:solidFill>
              <a:srgbClr val="00000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914" name="Freeform 62"/>
            <p:cNvSpPr>
              <a:spLocks/>
            </p:cNvSpPr>
            <p:nvPr/>
          </p:nvSpPr>
          <p:spPr bwMode="gray">
            <a:xfrm>
              <a:off x="3477" y="2497"/>
              <a:ext cx="361" cy="447"/>
            </a:xfrm>
            <a:custGeom>
              <a:avLst/>
              <a:gdLst>
                <a:gd name="T0" fmla="*/ 37 w 722"/>
                <a:gd name="T1" fmla="*/ 296 h 894"/>
                <a:gd name="T2" fmla="*/ 47 w 722"/>
                <a:gd name="T3" fmla="*/ 310 h 894"/>
                <a:gd name="T4" fmla="*/ 67 w 722"/>
                <a:gd name="T5" fmla="*/ 326 h 894"/>
                <a:gd name="T6" fmla="*/ 83 w 722"/>
                <a:gd name="T7" fmla="*/ 325 h 894"/>
                <a:gd name="T8" fmla="*/ 101 w 722"/>
                <a:gd name="T9" fmla="*/ 335 h 894"/>
                <a:gd name="T10" fmla="*/ 101 w 722"/>
                <a:gd name="T11" fmla="*/ 383 h 894"/>
                <a:gd name="T12" fmla="*/ 117 w 722"/>
                <a:gd name="T13" fmla="*/ 404 h 894"/>
                <a:gd name="T14" fmla="*/ 125 w 722"/>
                <a:gd name="T15" fmla="*/ 434 h 894"/>
                <a:gd name="T16" fmla="*/ 134 w 722"/>
                <a:gd name="T17" fmla="*/ 436 h 894"/>
                <a:gd name="T18" fmla="*/ 152 w 722"/>
                <a:gd name="T19" fmla="*/ 414 h 894"/>
                <a:gd name="T20" fmla="*/ 169 w 722"/>
                <a:gd name="T21" fmla="*/ 408 h 894"/>
                <a:gd name="T22" fmla="*/ 179 w 722"/>
                <a:gd name="T23" fmla="*/ 421 h 894"/>
                <a:gd name="T24" fmla="*/ 163 w 722"/>
                <a:gd name="T25" fmla="*/ 439 h 894"/>
                <a:gd name="T26" fmla="*/ 183 w 722"/>
                <a:gd name="T27" fmla="*/ 447 h 894"/>
                <a:gd name="T28" fmla="*/ 212 w 722"/>
                <a:gd name="T29" fmla="*/ 417 h 894"/>
                <a:gd name="T30" fmla="*/ 227 w 722"/>
                <a:gd name="T31" fmla="*/ 434 h 894"/>
                <a:gd name="T32" fmla="*/ 266 w 722"/>
                <a:gd name="T33" fmla="*/ 435 h 894"/>
                <a:gd name="T34" fmla="*/ 279 w 722"/>
                <a:gd name="T35" fmla="*/ 443 h 894"/>
                <a:gd name="T36" fmla="*/ 308 w 722"/>
                <a:gd name="T37" fmla="*/ 413 h 894"/>
                <a:gd name="T38" fmla="*/ 323 w 722"/>
                <a:gd name="T39" fmla="*/ 376 h 894"/>
                <a:gd name="T40" fmla="*/ 337 w 722"/>
                <a:gd name="T41" fmla="*/ 355 h 894"/>
                <a:gd name="T42" fmla="*/ 352 w 722"/>
                <a:gd name="T43" fmla="*/ 349 h 894"/>
                <a:gd name="T44" fmla="*/ 342 w 722"/>
                <a:gd name="T45" fmla="*/ 327 h 894"/>
                <a:gd name="T46" fmla="*/ 361 w 722"/>
                <a:gd name="T47" fmla="*/ 302 h 894"/>
                <a:gd name="T48" fmla="*/ 360 w 722"/>
                <a:gd name="T49" fmla="*/ 282 h 894"/>
                <a:gd name="T50" fmla="*/ 345 w 722"/>
                <a:gd name="T51" fmla="*/ 284 h 894"/>
                <a:gd name="T52" fmla="*/ 324 w 722"/>
                <a:gd name="T53" fmla="*/ 276 h 894"/>
                <a:gd name="T54" fmla="*/ 299 w 722"/>
                <a:gd name="T55" fmla="*/ 284 h 894"/>
                <a:gd name="T56" fmla="*/ 294 w 722"/>
                <a:gd name="T57" fmla="*/ 254 h 894"/>
                <a:gd name="T58" fmla="*/ 267 w 722"/>
                <a:gd name="T59" fmla="*/ 241 h 894"/>
                <a:gd name="T60" fmla="*/ 261 w 722"/>
                <a:gd name="T61" fmla="*/ 215 h 894"/>
                <a:gd name="T62" fmla="*/ 275 w 722"/>
                <a:gd name="T63" fmla="*/ 193 h 894"/>
                <a:gd name="T64" fmla="*/ 248 w 722"/>
                <a:gd name="T65" fmla="*/ 166 h 894"/>
                <a:gd name="T66" fmla="*/ 215 w 722"/>
                <a:gd name="T67" fmla="*/ 126 h 894"/>
                <a:gd name="T68" fmla="*/ 217 w 722"/>
                <a:gd name="T69" fmla="*/ 93 h 894"/>
                <a:gd name="T70" fmla="*/ 201 w 722"/>
                <a:gd name="T71" fmla="*/ 83 h 894"/>
                <a:gd name="T72" fmla="*/ 187 w 722"/>
                <a:gd name="T73" fmla="*/ 87 h 894"/>
                <a:gd name="T74" fmla="*/ 179 w 722"/>
                <a:gd name="T75" fmla="*/ 69 h 894"/>
                <a:gd name="T76" fmla="*/ 146 w 722"/>
                <a:gd name="T77" fmla="*/ 68 h 894"/>
                <a:gd name="T78" fmla="*/ 153 w 722"/>
                <a:gd name="T79" fmla="*/ 24 h 894"/>
                <a:gd name="T80" fmla="*/ 137 w 722"/>
                <a:gd name="T81" fmla="*/ 30 h 894"/>
                <a:gd name="T82" fmla="*/ 107 w 722"/>
                <a:gd name="T83" fmla="*/ 0 h 894"/>
                <a:gd name="T84" fmla="*/ 89 w 722"/>
                <a:gd name="T85" fmla="*/ 8 h 894"/>
                <a:gd name="T86" fmla="*/ 79 w 722"/>
                <a:gd name="T87" fmla="*/ 31 h 894"/>
                <a:gd name="T88" fmla="*/ 69 w 722"/>
                <a:gd name="T89" fmla="*/ 34 h 894"/>
                <a:gd name="T90" fmla="*/ 75 w 722"/>
                <a:gd name="T91" fmla="*/ 51 h 894"/>
                <a:gd name="T92" fmla="*/ 102 w 722"/>
                <a:gd name="T93" fmla="*/ 61 h 894"/>
                <a:gd name="T94" fmla="*/ 111 w 722"/>
                <a:gd name="T95" fmla="*/ 92 h 894"/>
                <a:gd name="T96" fmla="*/ 84 w 722"/>
                <a:gd name="T97" fmla="*/ 108 h 894"/>
                <a:gd name="T98" fmla="*/ 57 w 722"/>
                <a:gd name="T99" fmla="*/ 83 h 894"/>
                <a:gd name="T100" fmla="*/ 34 w 722"/>
                <a:gd name="T101" fmla="*/ 98 h 894"/>
                <a:gd name="T102" fmla="*/ 43 w 722"/>
                <a:gd name="T103" fmla="*/ 125 h 894"/>
                <a:gd name="T104" fmla="*/ 24 w 722"/>
                <a:gd name="T105" fmla="*/ 141 h 894"/>
                <a:gd name="T106" fmla="*/ 26 w 722"/>
                <a:gd name="T107" fmla="*/ 168 h 894"/>
                <a:gd name="T108" fmla="*/ 0 w 722"/>
                <a:gd name="T109" fmla="*/ 175 h 894"/>
                <a:gd name="T110" fmla="*/ 22 w 722"/>
                <a:gd name="T111" fmla="*/ 192 h 894"/>
                <a:gd name="T112" fmla="*/ 49 w 722"/>
                <a:gd name="T113" fmla="*/ 224 h 894"/>
                <a:gd name="T114" fmla="*/ 79 w 722"/>
                <a:gd name="T115" fmla="*/ 205 h 894"/>
                <a:gd name="T116" fmla="*/ 88 w 722"/>
                <a:gd name="T117" fmla="*/ 236 h 894"/>
                <a:gd name="T118" fmla="*/ 86 w 722"/>
                <a:gd name="T119" fmla="*/ 268 h 894"/>
                <a:gd name="T120" fmla="*/ 48 w 722"/>
                <a:gd name="T121" fmla="*/ 288 h 894"/>
                <a:gd name="T122" fmla="*/ 37 w 722"/>
                <a:gd name="T123" fmla="*/ 296 h 89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22"/>
                <a:gd name="T187" fmla="*/ 0 h 894"/>
                <a:gd name="T188" fmla="*/ 722 w 722"/>
                <a:gd name="T189" fmla="*/ 894 h 89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22" h="894">
                  <a:moveTo>
                    <a:pt x="74" y="591"/>
                  </a:moveTo>
                  <a:lnTo>
                    <a:pt x="94" y="620"/>
                  </a:lnTo>
                  <a:lnTo>
                    <a:pt x="133" y="652"/>
                  </a:lnTo>
                  <a:lnTo>
                    <a:pt x="165" y="650"/>
                  </a:lnTo>
                  <a:lnTo>
                    <a:pt x="202" y="669"/>
                  </a:lnTo>
                  <a:lnTo>
                    <a:pt x="202" y="766"/>
                  </a:lnTo>
                  <a:lnTo>
                    <a:pt x="234" y="807"/>
                  </a:lnTo>
                  <a:lnTo>
                    <a:pt x="250" y="868"/>
                  </a:lnTo>
                  <a:lnTo>
                    <a:pt x="267" y="872"/>
                  </a:lnTo>
                  <a:lnTo>
                    <a:pt x="303" y="827"/>
                  </a:lnTo>
                  <a:lnTo>
                    <a:pt x="338" y="815"/>
                  </a:lnTo>
                  <a:lnTo>
                    <a:pt x="358" y="841"/>
                  </a:lnTo>
                  <a:lnTo>
                    <a:pt x="326" y="878"/>
                  </a:lnTo>
                  <a:lnTo>
                    <a:pt x="366" y="894"/>
                  </a:lnTo>
                  <a:lnTo>
                    <a:pt x="425" y="833"/>
                  </a:lnTo>
                  <a:lnTo>
                    <a:pt x="454" y="868"/>
                  </a:lnTo>
                  <a:lnTo>
                    <a:pt x="531" y="870"/>
                  </a:lnTo>
                  <a:lnTo>
                    <a:pt x="557" y="886"/>
                  </a:lnTo>
                  <a:lnTo>
                    <a:pt x="616" y="825"/>
                  </a:lnTo>
                  <a:lnTo>
                    <a:pt x="645" y="752"/>
                  </a:lnTo>
                  <a:lnTo>
                    <a:pt x="673" y="709"/>
                  </a:lnTo>
                  <a:lnTo>
                    <a:pt x="704" y="697"/>
                  </a:lnTo>
                  <a:lnTo>
                    <a:pt x="683" y="654"/>
                  </a:lnTo>
                  <a:lnTo>
                    <a:pt x="722" y="604"/>
                  </a:lnTo>
                  <a:lnTo>
                    <a:pt x="720" y="563"/>
                  </a:lnTo>
                  <a:lnTo>
                    <a:pt x="689" y="567"/>
                  </a:lnTo>
                  <a:lnTo>
                    <a:pt x="647" y="551"/>
                  </a:lnTo>
                  <a:lnTo>
                    <a:pt x="598" y="567"/>
                  </a:lnTo>
                  <a:lnTo>
                    <a:pt x="588" y="508"/>
                  </a:lnTo>
                  <a:lnTo>
                    <a:pt x="533" y="482"/>
                  </a:lnTo>
                  <a:lnTo>
                    <a:pt x="521" y="429"/>
                  </a:lnTo>
                  <a:lnTo>
                    <a:pt x="549" y="386"/>
                  </a:lnTo>
                  <a:lnTo>
                    <a:pt x="496" y="331"/>
                  </a:lnTo>
                  <a:lnTo>
                    <a:pt x="431" y="252"/>
                  </a:lnTo>
                  <a:lnTo>
                    <a:pt x="435" y="185"/>
                  </a:lnTo>
                  <a:lnTo>
                    <a:pt x="403" y="166"/>
                  </a:lnTo>
                  <a:lnTo>
                    <a:pt x="374" y="173"/>
                  </a:lnTo>
                  <a:lnTo>
                    <a:pt x="358" y="138"/>
                  </a:lnTo>
                  <a:lnTo>
                    <a:pt x="291" y="136"/>
                  </a:lnTo>
                  <a:lnTo>
                    <a:pt x="305" y="47"/>
                  </a:lnTo>
                  <a:lnTo>
                    <a:pt x="273" y="61"/>
                  </a:lnTo>
                  <a:lnTo>
                    <a:pt x="214" y="0"/>
                  </a:lnTo>
                  <a:lnTo>
                    <a:pt x="177" y="16"/>
                  </a:lnTo>
                  <a:lnTo>
                    <a:pt x="157" y="63"/>
                  </a:lnTo>
                  <a:lnTo>
                    <a:pt x="137" y="67"/>
                  </a:lnTo>
                  <a:lnTo>
                    <a:pt x="149" y="101"/>
                  </a:lnTo>
                  <a:lnTo>
                    <a:pt x="204" y="122"/>
                  </a:lnTo>
                  <a:lnTo>
                    <a:pt x="222" y="183"/>
                  </a:lnTo>
                  <a:lnTo>
                    <a:pt x="167" y="215"/>
                  </a:lnTo>
                  <a:lnTo>
                    <a:pt x="114" y="166"/>
                  </a:lnTo>
                  <a:lnTo>
                    <a:pt x="67" y="195"/>
                  </a:lnTo>
                  <a:lnTo>
                    <a:pt x="86" y="250"/>
                  </a:lnTo>
                  <a:lnTo>
                    <a:pt x="49" y="282"/>
                  </a:lnTo>
                  <a:lnTo>
                    <a:pt x="53" y="335"/>
                  </a:lnTo>
                  <a:lnTo>
                    <a:pt x="0" y="349"/>
                  </a:lnTo>
                  <a:lnTo>
                    <a:pt x="43" y="384"/>
                  </a:lnTo>
                  <a:lnTo>
                    <a:pt x="98" y="447"/>
                  </a:lnTo>
                  <a:lnTo>
                    <a:pt x="157" y="410"/>
                  </a:lnTo>
                  <a:lnTo>
                    <a:pt x="175" y="473"/>
                  </a:lnTo>
                  <a:lnTo>
                    <a:pt x="171" y="536"/>
                  </a:lnTo>
                  <a:lnTo>
                    <a:pt x="96" y="575"/>
                  </a:lnTo>
                  <a:lnTo>
                    <a:pt x="74" y="59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915" name="Freeform 63"/>
            <p:cNvSpPr>
              <a:spLocks/>
            </p:cNvSpPr>
            <p:nvPr/>
          </p:nvSpPr>
          <p:spPr bwMode="gray">
            <a:xfrm>
              <a:off x="3477" y="2497"/>
              <a:ext cx="361" cy="447"/>
            </a:xfrm>
            <a:custGeom>
              <a:avLst/>
              <a:gdLst>
                <a:gd name="T0" fmla="*/ 37 w 722"/>
                <a:gd name="T1" fmla="*/ 296 h 894"/>
                <a:gd name="T2" fmla="*/ 47 w 722"/>
                <a:gd name="T3" fmla="*/ 310 h 894"/>
                <a:gd name="T4" fmla="*/ 67 w 722"/>
                <a:gd name="T5" fmla="*/ 326 h 894"/>
                <a:gd name="T6" fmla="*/ 83 w 722"/>
                <a:gd name="T7" fmla="*/ 325 h 894"/>
                <a:gd name="T8" fmla="*/ 101 w 722"/>
                <a:gd name="T9" fmla="*/ 335 h 894"/>
                <a:gd name="T10" fmla="*/ 101 w 722"/>
                <a:gd name="T11" fmla="*/ 383 h 894"/>
                <a:gd name="T12" fmla="*/ 117 w 722"/>
                <a:gd name="T13" fmla="*/ 404 h 894"/>
                <a:gd name="T14" fmla="*/ 125 w 722"/>
                <a:gd name="T15" fmla="*/ 434 h 894"/>
                <a:gd name="T16" fmla="*/ 134 w 722"/>
                <a:gd name="T17" fmla="*/ 436 h 894"/>
                <a:gd name="T18" fmla="*/ 152 w 722"/>
                <a:gd name="T19" fmla="*/ 414 h 894"/>
                <a:gd name="T20" fmla="*/ 169 w 722"/>
                <a:gd name="T21" fmla="*/ 408 h 894"/>
                <a:gd name="T22" fmla="*/ 179 w 722"/>
                <a:gd name="T23" fmla="*/ 421 h 894"/>
                <a:gd name="T24" fmla="*/ 163 w 722"/>
                <a:gd name="T25" fmla="*/ 439 h 894"/>
                <a:gd name="T26" fmla="*/ 183 w 722"/>
                <a:gd name="T27" fmla="*/ 447 h 894"/>
                <a:gd name="T28" fmla="*/ 212 w 722"/>
                <a:gd name="T29" fmla="*/ 417 h 894"/>
                <a:gd name="T30" fmla="*/ 227 w 722"/>
                <a:gd name="T31" fmla="*/ 434 h 894"/>
                <a:gd name="T32" fmla="*/ 266 w 722"/>
                <a:gd name="T33" fmla="*/ 435 h 894"/>
                <a:gd name="T34" fmla="*/ 279 w 722"/>
                <a:gd name="T35" fmla="*/ 443 h 894"/>
                <a:gd name="T36" fmla="*/ 308 w 722"/>
                <a:gd name="T37" fmla="*/ 413 h 894"/>
                <a:gd name="T38" fmla="*/ 323 w 722"/>
                <a:gd name="T39" fmla="*/ 376 h 894"/>
                <a:gd name="T40" fmla="*/ 337 w 722"/>
                <a:gd name="T41" fmla="*/ 355 h 894"/>
                <a:gd name="T42" fmla="*/ 352 w 722"/>
                <a:gd name="T43" fmla="*/ 349 h 894"/>
                <a:gd name="T44" fmla="*/ 342 w 722"/>
                <a:gd name="T45" fmla="*/ 327 h 894"/>
                <a:gd name="T46" fmla="*/ 361 w 722"/>
                <a:gd name="T47" fmla="*/ 302 h 894"/>
                <a:gd name="T48" fmla="*/ 360 w 722"/>
                <a:gd name="T49" fmla="*/ 282 h 894"/>
                <a:gd name="T50" fmla="*/ 345 w 722"/>
                <a:gd name="T51" fmla="*/ 284 h 894"/>
                <a:gd name="T52" fmla="*/ 324 w 722"/>
                <a:gd name="T53" fmla="*/ 276 h 894"/>
                <a:gd name="T54" fmla="*/ 299 w 722"/>
                <a:gd name="T55" fmla="*/ 284 h 894"/>
                <a:gd name="T56" fmla="*/ 294 w 722"/>
                <a:gd name="T57" fmla="*/ 254 h 894"/>
                <a:gd name="T58" fmla="*/ 267 w 722"/>
                <a:gd name="T59" fmla="*/ 241 h 894"/>
                <a:gd name="T60" fmla="*/ 261 w 722"/>
                <a:gd name="T61" fmla="*/ 215 h 894"/>
                <a:gd name="T62" fmla="*/ 275 w 722"/>
                <a:gd name="T63" fmla="*/ 193 h 894"/>
                <a:gd name="T64" fmla="*/ 248 w 722"/>
                <a:gd name="T65" fmla="*/ 166 h 894"/>
                <a:gd name="T66" fmla="*/ 215 w 722"/>
                <a:gd name="T67" fmla="*/ 126 h 894"/>
                <a:gd name="T68" fmla="*/ 217 w 722"/>
                <a:gd name="T69" fmla="*/ 93 h 894"/>
                <a:gd name="T70" fmla="*/ 201 w 722"/>
                <a:gd name="T71" fmla="*/ 83 h 894"/>
                <a:gd name="T72" fmla="*/ 187 w 722"/>
                <a:gd name="T73" fmla="*/ 87 h 894"/>
                <a:gd name="T74" fmla="*/ 179 w 722"/>
                <a:gd name="T75" fmla="*/ 69 h 894"/>
                <a:gd name="T76" fmla="*/ 146 w 722"/>
                <a:gd name="T77" fmla="*/ 68 h 894"/>
                <a:gd name="T78" fmla="*/ 153 w 722"/>
                <a:gd name="T79" fmla="*/ 24 h 894"/>
                <a:gd name="T80" fmla="*/ 137 w 722"/>
                <a:gd name="T81" fmla="*/ 30 h 894"/>
                <a:gd name="T82" fmla="*/ 107 w 722"/>
                <a:gd name="T83" fmla="*/ 0 h 894"/>
                <a:gd name="T84" fmla="*/ 89 w 722"/>
                <a:gd name="T85" fmla="*/ 8 h 894"/>
                <a:gd name="T86" fmla="*/ 79 w 722"/>
                <a:gd name="T87" fmla="*/ 31 h 894"/>
                <a:gd name="T88" fmla="*/ 69 w 722"/>
                <a:gd name="T89" fmla="*/ 34 h 894"/>
                <a:gd name="T90" fmla="*/ 75 w 722"/>
                <a:gd name="T91" fmla="*/ 51 h 894"/>
                <a:gd name="T92" fmla="*/ 102 w 722"/>
                <a:gd name="T93" fmla="*/ 61 h 894"/>
                <a:gd name="T94" fmla="*/ 111 w 722"/>
                <a:gd name="T95" fmla="*/ 92 h 894"/>
                <a:gd name="T96" fmla="*/ 84 w 722"/>
                <a:gd name="T97" fmla="*/ 108 h 894"/>
                <a:gd name="T98" fmla="*/ 57 w 722"/>
                <a:gd name="T99" fmla="*/ 83 h 894"/>
                <a:gd name="T100" fmla="*/ 34 w 722"/>
                <a:gd name="T101" fmla="*/ 98 h 894"/>
                <a:gd name="T102" fmla="*/ 43 w 722"/>
                <a:gd name="T103" fmla="*/ 125 h 894"/>
                <a:gd name="T104" fmla="*/ 24 w 722"/>
                <a:gd name="T105" fmla="*/ 141 h 894"/>
                <a:gd name="T106" fmla="*/ 26 w 722"/>
                <a:gd name="T107" fmla="*/ 168 h 894"/>
                <a:gd name="T108" fmla="*/ 0 w 722"/>
                <a:gd name="T109" fmla="*/ 175 h 894"/>
                <a:gd name="T110" fmla="*/ 22 w 722"/>
                <a:gd name="T111" fmla="*/ 192 h 894"/>
                <a:gd name="T112" fmla="*/ 49 w 722"/>
                <a:gd name="T113" fmla="*/ 224 h 894"/>
                <a:gd name="T114" fmla="*/ 79 w 722"/>
                <a:gd name="T115" fmla="*/ 205 h 894"/>
                <a:gd name="T116" fmla="*/ 88 w 722"/>
                <a:gd name="T117" fmla="*/ 236 h 894"/>
                <a:gd name="T118" fmla="*/ 86 w 722"/>
                <a:gd name="T119" fmla="*/ 268 h 894"/>
                <a:gd name="T120" fmla="*/ 48 w 722"/>
                <a:gd name="T121" fmla="*/ 288 h 894"/>
                <a:gd name="T122" fmla="*/ 37 w 722"/>
                <a:gd name="T123" fmla="*/ 296 h 89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22"/>
                <a:gd name="T187" fmla="*/ 0 h 894"/>
                <a:gd name="T188" fmla="*/ 722 w 722"/>
                <a:gd name="T189" fmla="*/ 894 h 89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22" h="894">
                  <a:moveTo>
                    <a:pt x="74" y="591"/>
                  </a:moveTo>
                  <a:lnTo>
                    <a:pt x="94" y="620"/>
                  </a:lnTo>
                  <a:lnTo>
                    <a:pt x="133" y="652"/>
                  </a:lnTo>
                  <a:lnTo>
                    <a:pt x="165" y="650"/>
                  </a:lnTo>
                  <a:lnTo>
                    <a:pt x="202" y="669"/>
                  </a:lnTo>
                  <a:lnTo>
                    <a:pt x="202" y="766"/>
                  </a:lnTo>
                  <a:lnTo>
                    <a:pt x="234" y="807"/>
                  </a:lnTo>
                  <a:lnTo>
                    <a:pt x="250" y="868"/>
                  </a:lnTo>
                  <a:lnTo>
                    <a:pt x="267" y="872"/>
                  </a:lnTo>
                  <a:lnTo>
                    <a:pt x="303" y="827"/>
                  </a:lnTo>
                  <a:lnTo>
                    <a:pt x="338" y="815"/>
                  </a:lnTo>
                  <a:lnTo>
                    <a:pt x="358" y="841"/>
                  </a:lnTo>
                  <a:lnTo>
                    <a:pt x="326" y="878"/>
                  </a:lnTo>
                  <a:lnTo>
                    <a:pt x="366" y="894"/>
                  </a:lnTo>
                  <a:lnTo>
                    <a:pt x="425" y="833"/>
                  </a:lnTo>
                  <a:lnTo>
                    <a:pt x="454" y="868"/>
                  </a:lnTo>
                  <a:lnTo>
                    <a:pt x="531" y="870"/>
                  </a:lnTo>
                  <a:lnTo>
                    <a:pt x="557" y="886"/>
                  </a:lnTo>
                  <a:lnTo>
                    <a:pt x="616" y="825"/>
                  </a:lnTo>
                  <a:lnTo>
                    <a:pt x="645" y="752"/>
                  </a:lnTo>
                  <a:lnTo>
                    <a:pt x="673" y="709"/>
                  </a:lnTo>
                  <a:lnTo>
                    <a:pt x="704" y="697"/>
                  </a:lnTo>
                  <a:lnTo>
                    <a:pt x="683" y="654"/>
                  </a:lnTo>
                  <a:lnTo>
                    <a:pt x="722" y="604"/>
                  </a:lnTo>
                  <a:lnTo>
                    <a:pt x="720" y="563"/>
                  </a:lnTo>
                  <a:lnTo>
                    <a:pt x="689" y="567"/>
                  </a:lnTo>
                  <a:lnTo>
                    <a:pt x="647" y="551"/>
                  </a:lnTo>
                  <a:lnTo>
                    <a:pt x="598" y="567"/>
                  </a:lnTo>
                  <a:lnTo>
                    <a:pt x="588" y="508"/>
                  </a:lnTo>
                  <a:lnTo>
                    <a:pt x="533" y="482"/>
                  </a:lnTo>
                  <a:lnTo>
                    <a:pt x="521" y="429"/>
                  </a:lnTo>
                  <a:lnTo>
                    <a:pt x="549" y="386"/>
                  </a:lnTo>
                  <a:lnTo>
                    <a:pt x="496" y="331"/>
                  </a:lnTo>
                  <a:lnTo>
                    <a:pt x="431" y="252"/>
                  </a:lnTo>
                  <a:lnTo>
                    <a:pt x="435" y="185"/>
                  </a:lnTo>
                  <a:lnTo>
                    <a:pt x="403" y="166"/>
                  </a:lnTo>
                  <a:lnTo>
                    <a:pt x="374" y="173"/>
                  </a:lnTo>
                  <a:lnTo>
                    <a:pt x="358" y="138"/>
                  </a:lnTo>
                  <a:lnTo>
                    <a:pt x="291" y="136"/>
                  </a:lnTo>
                  <a:lnTo>
                    <a:pt x="305" y="47"/>
                  </a:lnTo>
                  <a:lnTo>
                    <a:pt x="273" y="61"/>
                  </a:lnTo>
                  <a:lnTo>
                    <a:pt x="214" y="0"/>
                  </a:lnTo>
                  <a:lnTo>
                    <a:pt x="177" y="16"/>
                  </a:lnTo>
                  <a:lnTo>
                    <a:pt x="157" y="63"/>
                  </a:lnTo>
                  <a:lnTo>
                    <a:pt x="137" y="67"/>
                  </a:lnTo>
                  <a:lnTo>
                    <a:pt x="149" y="101"/>
                  </a:lnTo>
                  <a:lnTo>
                    <a:pt x="204" y="122"/>
                  </a:lnTo>
                  <a:lnTo>
                    <a:pt x="222" y="183"/>
                  </a:lnTo>
                  <a:lnTo>
                    <a:pt x="167" y="215"/>
                  </a:lnTo>
                  <a:lnTo>
                    <a:pt x="114" y="166"/>
                  </a:lnTo>
                  <a:lnTo>
                    <a:pt x="67" y="195"/>
                  </a:lnTo>
                  <a:lnTo>
                    <a:pt x="86" y="250"/>
                  </a:lnTo>
                  <a:lnTo>
                    <a:pt x="49" y="282"/>
                  </a:lnTo>
                  <a:lnTo>
                    <a:pt x="53" y="335"/>
                  </a:lnTo>
                  <a:lnTo>
                    <a:pt x="0" y="349"/>
                  </a:lnTo>
                  <a:lnTo>
                    <a:pt x="43" y="384"/>
                  </a:lnTo>
                  <a:lnTo>
                    <a:pt x="98" y="447"/>
                  </a:lnTo>
                  <a:lnTo>
                    <a:pt x="157" y="410"/>
                  </a:lnTo>
                  <a:lnTo>
                    <a:pt x="175" y="473"/>
                  </a:lnTo>
                  <a:lnTo>
                    <a:pt x="171" y="536"/>
                  </a:lnTo>
                  <a:lnTo>
                    <a:pt x="96" y="575"/>
                  </a:lnTo>
                  <a:lnTo>
                    <a:pt x="74" y="591"/>
                  </a:lnTo>
                </a:path>
              </a:pathLst>
            </a:custGeom>
            <a:solidFill>
              <a:srgbClr val="00000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916" name="Freeform 64"/>
            <p:cNvSpPr>
              <a:spLocks/>
            </p:cNvSpPr>
            <p:nvPr/>
          </p:nvSpPr>
          <p:spPr bwMode="gray">
            <a:xfrm>
              <a:off x="3034" y="2686"/>
              <a:ext cx="568" cy="356"/>
            </a:xfrm>
            <a:custGeom>
              <a:avLst/>
              <a:gdLst>
                <a:gd name="T0" fmla="*/ 79 w 1136"/>
                <a:gd name="T1" fmla="*/ 102 h 713"/>
                <a:gd name="T2" fmla="*/ 104 w 1136"/>
                <a:gd name="T3" fmla="*/ 128 h 713"/>
                <a:gd name="T4" fmla="*/ 117 w 1136"/>
                <a:gd name="T5" fmla="*/ 208 h 713"/>
                <a:gd name="T6" fmla="*/ 70 w 1136"/>
                <a:gd name="T7" fmla="*/ 237 h 713"/>
                <a:gd name="T8" fmla="*/ 0 w 1136"/>
                <a:gd name="T9" fmla="*/ 258 h 713"/>
                <a:gd name="T10" fmla="*/ 41 w 1136"/>
                <a:gd name="T11" fmla="*/ 335 h 713"/>
                <a:gd name="T12" fmla="*/ 80 w 1136"/>
                <a:gd name="T13" fmla="*/ 324 h 713"/>
                <a:gd name="T14" fmla="*/ 159 w 1136"/>
                <a:gd name="T15" fmla="*/ 306 h 713"/>
                <a:gd name="T16" fmla="*/ 151 w 1136"/>
                <a:gd name="T17" fmla="*/ 272 h 713"/>
                <a:gd name="T18" fmla="*/ 230 w 1136"/>
                <a:gd name="T19" fmla="*/ 277 h 713"/>
                <a:gd name="T20" fmla="*/ 294 w 1136"/>
                <a:gd name="T21" fmla="*/ 299 h 713"/>
                <a:gd name="T22" fmla="*/ 340 w 1136"/>
                <a:gd name="T23" fmla="*/ 284 h 713"/>
                <a:gd name="T24" fmla="*/ 379 w 1136"/>
                <a:gd name="T25" fmla="*/ 276 h 713"/>
                <a:gd name="T26" fmla="*/ 392 w 1136"/>
                <a:gd name="T27" fmla="*/ 320 h 713"/>
                <a:gd name="T28" fmla="*/ 442 w 1136"/>
                <a:gd name="T29" fmla="*/ 304 h 713"/>
                <a:gd name="T30" fmla="*/ 494 w 1136"/>
                <a:gd name="T31" fmla="*/ 271 h 713"/>
                <a:gd name="T32" fmla="*/ 528 w 1136"/>
                <a:gd name="T33" fmla="*/ 248 h 713"/>
                <a:gd name="T34" fmla="*/ 568 w 1136"/>
                <a:gd name="T35" fmla="*/ 245 h 713"/>
                <a:gd name="T36" fmla="*/ 544 w 1136"/>
                <a:gd name="T37" fmla="*/ 194 h 713"/>
                <a:gd name="T38" fmla="*/ 526 w 1136"/>
                <a:gd name="T39" fmla="*/ 136 h 713"/>
                <a:gd name="T40" fmla="*/ 490 w 1136"/>
                <a:gd name="T41" fmla="*/ 121 h 713"/>
                <a:gd name="T42" fmla="*/ 450 w 1136"/>
                <a:gd name="T43" fmla="*/ 118 h 713"/>
                <a:gd name="T44" fmla="*/ 391 w 1136"/>
                <a:gd name="T45" fmla="*/ 101 h 713"/>
                <a:gd name="T46" fmla="*/ 372 w 1136"/>
                <a:gd name="T47" fmla="*/ 49 h 713"/>
                <a:gd name="T48" fmla="*/ 314 w 1136"/>
                <a:gd name="T49" fmla="*/ 53 h 713"/>
                <a:gd name="T50" fmla="*/ 213 w 1136"/>
                <a:gd name="T51" fmla="*/ 43 h 713"/>
                <a:gd name="T52" fmla="*/ 142 w 1136"/>
                <a:gd name="T53" fmla="*/ 12 h 713"/>
                <a:gd name="T54" fmla="*/ 100 w 1136"/>
                <a:gd name="T55" fmla="*/ 8 h 713"/>
                <a:gd name="T56" fmla="*/ 85 w 1136"/>
                <a:gd name="T57" fmla="*/ 5 h 713"/>
                <a:gd name="T58" fmla="*/ 70 w 1136"/>
                <a:gd name="T59" fmla="*/ 2 h 713"/>
                <a:gd name="T60" fmla="*/ 67 w 1136"/>
                <a:gd name="T61" fmla="*/ 4 h 713"/>
                <a:gd name="T62" fmla="*/ 62 w 1136"/>
                <a:gd name="T63" fmla="*/ 14 h 713"/>
                <a:gd name="T64" fmla="*/ 59 w 1136"/>
                <a:gd name="T65" fmla="*/ 19 h 713"/>
                <a:gd name="T66" fmla="*/ 108 w 1136"/>
                <a:gd name="T67" fmla="*/ 49 h 713"/>
                <a:gd name="T68" fmla="*/ 65 w 1136"/>
                <a:gd name="T69" fmla="*/ 84 h 7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36"/>
                <a:gd name="T106" fmla="*/ 0 h 713"/>
                <a:gd name="T107" fmla="*/ 1136 w 1136"/>
                <a:gd name="T108" fmla="*/ 713 h 7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36" h="713">
                  <a:moveTo>
                    <a:pt x="130" y="169"/>
                  </a:moveTo>
                  <a:lnTo>
                    <a:pt x="159" y="205"/>
                  </a:lnTo>
                  <a:lnTo>
                    <a:pt x="157" y="258"/>
                  </a:lnTo>
                  <a:lnTo>
                    <a:pt x="208" y="256"/>
                  </a:lnTo>
                  <a:lnTo>
                    <a:pt x="236" y="331"/>
                  </a:lnTo>
                  <a:lnTo>
                    <a:pt x="234" y="417"/>
                  </a:lnTo>
                  <a:lnTo>
                    <a:pt x="183" y="425"/>
                  </a:lnTo>
                  <a:lnTo>
                    <a:pt x="140" y="474"/>
                  </a:lnTo>
                  <a:lnTo>
                    <a:pt x="33" y="482"/>
                  </a:lnTo>
                  <a:lnTo>
                    <a:pt x="0" y="516"/>
                  </a:lnTo>
                  <a:lnTo>
                    <a:pt x="23" y="591"/>
                  </a:lnTo>
                  <a:lnTo>
                    <a:pt x="82" y="671"/>
                  </a:lnTo>
                  <a:lnTo>
                    <a:pt x="134" y="713"/>
                  </a:lnTo>
                  <a:lnTo>
                    <a:pt x="161" y="648"/>
                  </a:lnTo>
                  <a:lnTo>
                    <a:pt x="220" y="596"/>
                  </a:lnTo>
                  <a:lnTo>
                    <a:pt x="319" y="612"/>
                  </a:lnTo>
                  <a:lnTo>
                    <a:pt x="332" y="585"/>
                  </a:lnTo>
                  <a:lnTo>
                    <a:pt x="303" y="545"/>
                  </a:lnTo>
                  <a:lnTo>
                    <a:pt x="372" y="528"/>
                  </a:lnTo>
                  <a:lnTo>
                    <a:pt x="460" y="555"/>
                  </a:lnTo>
                  <a:lnTo>
                    <a:pt x="531" y="559"/>
                  </a:lnTo>
                  <a:lnTo>
                    <a:pt x="588" y="598"/>
                  </a:lnTo>
                  <a:lnTo>
                    <a:pt x="649" y="563"/>
                  </a:lnTo>
                  <a:lnTo>
                    <a:pt x="681" y="569"/>
                  </a:lnTo>
                  <a:lnTo>
                    <a:pt x="687" y="600"/>
                  </a:lnTo>
                  <a:lnTo>
                    <a:pt x="758" y="553"/>
                  </a:lnTo>
                  <a:lnTo>
                    <a:pt x="791" y="587"/>
                  </a:lnTo>
                  <a:lnTo>
                    <a:pt x="785" y="640"/>
                  </a:lnTo>
                  <a:lnTo>
                    <a:pt x="832" y="654"/>
                  </a:lnTo>
                  <a:lnTo>
                    <a:pt x="884" y="608"/>
                  </a:lnTo>
                  <a:lnTo>
                    <a:pt x="947" y="594"/>
                  </a:lnTo>
                  <a:lnTo>
                    <a:pt x="988" y="543"/>
                  </a:lnTo>
                  <a:lnTo>
                    <a:pt x="1019" y="533"/>
                  </a:lnTo>
                  <a:lnTo>
                    <a:pt x="1055" y="496"/>
                  </a:lnTo>
                  <a:lnTo>
                    <a:pt x="1108" y="516"/>
                  </a:lnTo>
                  <a:lnTo>
                    <a:pt x="1136" y="490"/>
                  </a:lnTo>
                  <a:lnTo>
                    <a:pt x="1122" y="431"/>
                  </a:lnTo>
                  <a:lnTo>
                    <a:pt x="1088" y="388"/>
                  </a:lnTo>
                  <a:lnTo>
                    <a:pt x="1088" y="291"/>
                  </a:lnTo>
                  <a:lnTo>
                    <a:pt x="1051" y="272"/>
                  </a:lnTo>
                  <a:lnTo>
                    <a:pt x="1019" y="274"/>
                  </a:lnTo>
                  <a:lnTo>
                    <a:pt x="980" y="242"/>
                  </a:lnTo>
                  <a:lnTo>
                    <a:pt x="960" y="213"/>
                  </a:lnTo>
                  <a:lnTo>
                    <a:pt x="901" y="236"/>
                  </a:lnTo>
                  <a:lnTo>
                    <a:pt x="836" y="187"/>
                  </a:lnTo>
                  <a:lnTo>
                    <a:pt x="783" y="203"/>
                  </a:lnTo>
                  <a:lnTo>
                    <a:pt x="748" y="160"/>
                  </a:lnTo>
                  <a:lnTo>
                    <a:pt x="744" y="98"/>
                  </a:lnTo>
                  <a:lnTo>
                    <a:pt x="677" y="126"/>
                  </a:lnTo>
                  <a:lnTo>
                    <a:pt x="628" y="106"/>
                  </a:lnTo>
                  <a:lnTo>
                    <a:pt x="514" y="124"/>
                  </a:lnTo>
                  <a:lnTo>
                    <a:pt x="427" y="87"/>
                  </a:lnTo>
                  <a:lnTo>
                    <a:pt x="329" y="0"/>
                  </a:lnTo>
                  <a:lnTo>
                    <a:pt x="283" y="24"/>
                  </a:lnTo>
                  <a:lnTo>
                    <a:pt x="205" y="18"/>
                  </a:lnTo>
                  <a:lnTo>
                    <a:pt x="201" y="16"/>
                  </a:lnTo>
                  <a:lnTo>
                    <a:pt x="187" y="14"/>
                  </a:lnTo>
                  <a:lnTo>
                    <a:pt x="171" y="10"/>
                  </a:lnTo>
                  <a:lnTo>
                    <a:pt x="153" y="6"/>
                  </a:lnTo>
                  <a:lnTo>
                    <a:pt x="140" y="4"/>
                  </a:lnTo>
                  <a:lnTo>
                    <a:pt x="136" y="4"/>
                  </a:lnTo>
                  <a:lnTo>
                    <a:pt x="134" y="8"/>
                  </a:lnTo>
                  <a:lnTo>
                    <a:pt x="130" y="18"/>
                  </a:lnTo>
                  <a:lnTo>
                    <a:pt x="124" y="28"/>
                  </a:lnTo>
                  <a:lnTo>
                    <a:pt x="120" y="36"/>
                  </a:lnTo>
                  <a:lnTo>
                    <a:pt x="118" y="39"/>
                  </a:lnTo>
                  <a:lnTo>
                    <a:pt x="181" y="79"/>
                  </a:lnTo>
                  <a:lnTo>
                    <a:pt x="216" y="98"/>
                  </a:lnTo>
                  <a:lnTo>
                    <a:pt x="151" y="140"/>
                  </a:lnTo>
                  <a:lnTo>
                    <a:pt x="130" y="16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917" name="Freeform 65"/>
            <p:cNvSpPr>
              <a:spLocks/>
            </p:cNvSpPr>
            <p:nvPr/>
          </p:nvSpPr>
          <p:spPr bwMode="gray">
            <a:xfrm>
              <a:off x="3034" y="2686"/>
              <a:ext cx="568" cy="356"/>
            </a:xfrm>
            <a:custGeom>
              <a:avLst/>
              <a:gdLst>
                <a:gd name="T0" fmla="*/ 79 w 1136"/>
                <a:gd name="T1" fmla="*/ 102 h 713"/>
                <a:gd name="T2" fmla="*/ 104 w 1136"/>
                <a:gd name="T3" fmla="*/ 128 h 713"/>
                <a:gd name="T4" fmla="*/ 117 w 1136"/>
                <a:gd name="T5" fmla="*/ 208 h 713"/>
                <a:gd name="T6" fmla="*/ 70 w 1136"/>
                <a:gd name="T7" fmla="*/ 237 h 713"/>
                <a:gd name="T8" fmla="*/ 0 w 1136"/>
                <a:gd name="T9" fmla="*/ 258 h 713"/>
                <a:gd name="T10" fmla="*/ 41 w 1136"/>
                <a:gd name="T11" fmla="*/ 335 h 713"/>
                <a:gd name="T12" fmla="*/ 80 w 1136"/>
                <a:gd name="T13" fmla="*/ 324 h 713"/>
                <a:gd name="T14" fmla="*/ 159 w 1136"/>
                <a:gd name="T15" fmla="*/ 306 h 713"/>
                <a:gd name="T16" fmla="*/ 151 w 1136"/>
                <a:gd name="T17" fmla="*/ 272 h 713"/>
                <a:gd name="T18" fmla="*/ 230 w 1136"/>
                <a:gd name="T19" fmla="*/ 277 h 713"/>
                <a:gd name="T20" fmla="*/ 294 w 1136"/>
                <a:gd name="T21" fmla="*/ 299 h 713"/>
                <a:gd name="T22" fmla="*/ 340 w 1136"/>
                <a:gd name="T23" fmla="*/ 284 h 713"/>
                <a:gd name="T24" fmla="*/ 379 w 1136"/>
                <a:gd name="T25" fmla="*/ 276 h 713"/>
                <a:gd name="T26" fmla="*/ 392 w 1136"/>
                <a:gd name="T27" fmla="*/ 320 h 713"/>
                <a:gd name="T28" fmla="*/ 442 w 1136"/>
                <a:gd name="T29" fmla="*/ 304 h 713"/>
                <a:gd name="T30" fmla="*/ 494 w 1136"/>
                <a:gd name="T31" fmla="*/ 271 h 713"/>
                <a:gd name="T32" fmla="*/ 528 w 1136"/>
                <a:gd name="T33" fmla="*/ 248 h 713"/>
                <a:gd name="T34" fmla="*/ 568 w 1136"/>
                <a:gd name="T35" fmla="*/ 245 h 713"/>
                <a:gd name="T36" fmla="*/ 544 w 1136"/>
                <a:gd name="T37" fmla="*/ 194 h 713"/>
                <a:gd name="T38" fmla="*/ 526 w 1136"/>
                <a:gd name="T39" fmla="*/ 136 h 713"/>
                <a:gd name="T40" fmla="*/ 490 w 1136"/>
                <a:gd name="T41" fmla="*/ 121 h 713"/>
                <a:gd name="T42" fmla="*/ 450 w 1136"/>
                <a:gd name="T43" fmla="*/ 118 h 713"/>
                <a:gd name="T44" fmla="*/ 391 w 1136"/>
                <a:gd name="T45" fmla="*/ 101 h 713"/>
                <a:gd name="T46" fmla="*/ 372 w 1136"/>
                <a:gd name="T47" fmla="*/ 49 h 713"/>
                <a:gd name="T48" fmla="*/ 314 w 1136"/>
                <a:gd name="T49" fmla="*/ 53 h 713"/>
                <a:gd name="T50" fmla="*/ 213 w 1136"/>
                <a:gd name="T51" fmla="*/ 43 h 713"/>
                <a:gd name="T52" fmla="*/ 142 w 1136"/>
                <a:gd name="T53" fmla="*/ 12 h 713"/>
                <a:gd name="T54" fmla="*/ 100 w 1136"/>
                <a:gd name="T55" fmla="*/ 8 h 713"/>
                <a:gd name="T56" fmla="*/ 85 w 1136"/>
                <a:gd name="T57" fmla="*/ 5 h 713"/>
                <a:gd name="T58" fmla="*/ 70 w 1136"/>
                <a:gd name="T59" fmla="*/ 2 h 713"/>
                <a:gd name="T60" fmla="*/ 67 w 1136"/>
                <a:gd name="T61" fmla="*/ 4 h 713"/>
                <a:gd name="T62" fmla="*/ 62 w 1136"/>
                <a:gd name="T63" fmla="*/ 14 h 713"/>
                <a:gd name="T64" fmla="*/ 59 w 1136"/>
                <a:gd name="T65" fmla="*/ 19 h 713"/>
                <a:gd name="T66" fmla="*/ 108 w 1136"/>
                <a:gd name="T67" fmla="*/ 49 h 713"/>
                <a:gd name="T68" fmla="*/ 65 w 1136"/>
                <a:gd name="T69" fmla="*/ 84 h 7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36"/>
                <a:gd name="T106" fmla="*/ 0 h 713"/>
                <a:gd name="T107" fmla="*/ 1136 w 1136"/>
                <a:gd name="T108" fmla="*/ 713 h 7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36" h="713">
                  <a:moveTo>
                    <a:pt x="130" y="169"/>
                  </a:moveTo>
                  <a:lnTo>
                    <a:pt x="159" y="205"/>
                  </a:lnTo>
                  <a:lnTo>
                    <a:pt x="157" y="258"/>
                  </a:lnTo>
                  <a:lnTo>
                    <a:pt x="208" y="256"/>
                  </a:lnTo>
                  <a:lnTo>
                    <a:pt x="236" y="331"/>
                  </a:lnTo>
                  <a:lnTo>
                    <a:pt x="234" y="417"/>
                  </a:lnTo>
                  <a:lnTo>
                    <a:pt x="183" y="425"/>
                  </a:lnTo>
                  <a:lnTo>
                    <a:pt x="140" y="474"/>
                  </a:lnTo>
                  <a:lnTo>
                    <a:pt x="33" y="482"/>
                  </a:lnTo>
                  <a:lnTo>
                    <a:pt x="0" y="516"/>
                  </a:lnTo>
                  <a:lnTo>
                    <a:pt x="23" y="591"/>
                  </a:lnTo>
                  <a:lnTo>
                    <a:pt x="82" y="671"/>
                  </a:lnTo>
                  <a:lnTo>
                    <a:pt x="134" y="713"/>
                  </a:lnTo>
                  <a:lnTo>
                    <a:pt x="161" y="648"/>
                  </a:lnTo>
                  <a:lnTo>
                    <a:pt x="220" y="596"/>
                  </a:lnTo>
                  <a:lnTo>
                    <a:pt x="319" y="612"/>
                  </a:lnTo>
                  <a:lnTo>
                    <a:pt x="332" y="585"/>
                  </a:lnTo>
                  <a:lnTo>
                    <a:pt x="303" y="545"/>
                  </a:lnTo>
                  <a:lnTo>
                    <a:pt x="372" y="528"/>
                  </a:lnTo>
                  <a:lnTo>
                    <a:pt x="460" y="555"/>
                  </a:lnTo>
                  <a:lnTo>
                    <a:pt x="531" y="559"/>
                  </a:lnTo>
                  <a:lnTo>
                    <a:pt x="588" y="598"/>
                  </a:lnTo>
                  <a:lnTo>
                    <a:pt x="649" y="563"/>
                  </a:lnTo>
                  <a:lnTo>
                    <a:pt x="681" y="569"/>
                  </a:lnTo>
                  <a:lnTo>
                    <a:pt x="687" y="600"/>
                  </a:lnTo>
                  <a:lnTo>
                    <a:pt x="758" y="553"/>
                  </a:lnTo>
                  <a:lnTo>
                    <a:pt x="791" y="587"/>
                  </a:lnTo>
                  <a:lnTo>
                    <a:pt x="785" y="640"/>
                  </a:lnTo>
                  <a:lnTo>
                    <a:pt x="832" y="654"/>
                  </a:lnTo>
                  <a:lnTo>
                    <a:pt x="884" y="608"/>
                  </a:lnTo>
                  <a:lnTo>
                    <a:pt x="947" y="594"/>
                  </a:lnTo>
                  <a:lnTo>
                    <a:pt x="988" y="543"/>
                  </a:lnTo>
                  <a:lnTo>
                    <a:pt x="1019" y="533"/>
                  </a:lnTo>
                  <a:lnTo>
                    <a:pt x="1055" y="496"/>
                  </a:lnTo>
                  <a:lnTo>
                    <a:pt x="1108" y="516"/>
                  </a:lnTo>
                  <a:lnTo>
                    <a:pt x="1136" y="490"/>
                  </a:lnTo>
                  <a:lnTo>
                    <a:pt x="1122" y="431"/>
                  </a:lnTo>
                  <a:lnTo>
                    <a:pt x="1088" y="388"/>
                  </a:lnTo>
                  <a:lnTo>
                    <a:pt x="1088" y="291"/>
                  </a:lnTo>
                  <a:lnTo>
                    <a:pt x="1051" y="272"/>
                  </a:lnTo>
                  <a:lnTo>
                    <a:pt x="1019" y="274"/>
                  </a:lnTo>
                  <a:lnTo>
                    <a:pt x="980" y="242"/>
                  </a:lnTo>
                  <a:lnTo>
                    <a:pt x="960" y="213"/>
                  </a:lnTo>
                  <a:lnTo>
                    <a:pt x="901" y="236"/>
                  </a:lnTo>
                  <a:lnTo>
                    <a:pt x="836" y="187"/>
                  </a:lnTo>
                  <a:lnTo>
                    <a:pt x="783" y="203"/>
                  </a:lnTo>
                  <a:lnTo>
                    <a:pt x="748" y="160"/>
                  </a:lnTo>
                  <a:lnTo>
                    <a:pt x="744" y="98"/>
                  </a:lnTo>
                  <a:lnTo>
                    <a:pt x="677" y="126"/>
                  </a:lnTo>
                  <a:lnTo>
                    <a:pt x="628" y="106"/>
                  </a:lnTo>
                  <a:lnTo>
                    <a:pt x="514" y="124"/>
                  </a:lnTo>
                  <a:lnTo>
                    <a:pt x="427" y="87"/>
                  </a:lnTo>
                  <a:lnTo>
                    <a:pt x="329" y="0"/>
                  </a:lnTo>
                  <a:lnTo>
                    <a:pt x="283" y="24"/>
                  </a:lnTo>
                  <a:lnTo>
                    <a:pt x="205" y="18"/>
                  </a:lnTo>
                  <a:lnTo>
                    <a:pt x="201" y="16"/>
                  </a:lnTo>
                  <a:lnTo>
                    <a:pt x="187" y="14"/>
                  </a:lnTo>
                  <a:lnTo>
                    <a:pt x="171" y="10"/>
                  </a:lnTo>
                  <a:lnTo>
                    <a:pt x="153" y="6"/>
                  </a:lnTo>
                  <a:lnTo>
                    <a:pt x="140" y="4"/>
                  </a:lnTo>
                  <a:lnTo>
                    <a:pt x="136" y="4"/>
                  </a:lnTo>
                  <a:lnTo>
                    <a:pt x="134" y="8"/>
                  </a:lnTo>
                  <a:lnTo>
                    <a:pt x="130" y="18"/>
                  </a:lnTo>
                  <a:lnTo>
                    <a:pt x="124" y="28"/>
                  </a:lnTo>
                  <a:lnTo>
                    <a:pt x="120" y="36"/>
                  </a:lnTo>
                  <a:lnTo>
                    <a:pt x="118" y="39"/>
                  </a:lnTo>
                  <a:lnTo>
                    <a:pt x="181" y="79"/>
                  </a:lnTo>
                  <a:lnTo>
                    <a:pt x="216" y="98"/>
                  </a:lnTo>
                  <a:lnTo>
                    <a:pt x="151" y="140"/>
                  </a:lnTo>
                  <a:lnTo>
                    <a:pt x="130" y="169"/>
                  </a:lnTo>
                </a:path>
              </a:pathLst>
            </a:custGeom>
            <a:solidFill>
              <a:srgbClr val="00000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918" name="Freeform 66"/>
            <p:cNvSpPr>
              <a:spLocks/>
            </p:cNvSpPr>
            <p:nvPr/>
          </p:nvSpPr>
          <p:spPr bwMode="gray">
            <a:xfrm>
              <a:off x="3140" y="2406"/>
              <a:ext cx="448" cy="398"/>
            </a:xfrm>
            <a:custGeom>
              <a:avLst/>
              <a:gdLst>
                <a:gd name="T0" fmla="*/ 0 w 896"/>
                <a:gd name="T1" fmla="*/ 169 h 797"/>
                <a:gd name="T2" fmla="*/ 14 w 896"/>
                <a:gd name="T3" fmla="*/ 201 h 797"/>
                <a:gd name="T4" fmla="*/ 33 w 896"/>
                <a:gd name="T5" fmla="*/ 231 h 797"/>
                <a:gd name="T6" fmla="*/ 60 w 896"/>
                <a:gd name="T7" fmla="*/ 255 h 797"/>
                <a:gd name="T8" fmla="*/ 58 w 896"/>
                <a:gd name="T9" fmla="*/ 280 h 797"/>
                <a:gd name="T10" fmla="*/ 106 w 896"/>
                <a:gd name="T11" fmla="*/ 324 h 797"/>
                <a:gd name="T12" fmla="*/ 151 w 896"/>
                <a:gd name="T13" fmla="*/ 342 h 797"/>
                <a:gd name="T14" fmla="*/ 208 w 896"/>
                <a:gd name="T15" fmla="*/ 333 h 797"/>
                <a:gd name="T16" fmla="*/ 232 w 896"/>
                <a:gd name="T17" fmla="*/ 343 h 797"/>
                <a:gd name="T18" fmla="*/ 266 w 896"/>
                <a:gd name="T19" fmla="*/ 329 h 797"/>
                <a:gd name="T20" fmla="*/ 268 w 896"/>
                <a:gd name="T21" fmla="*/ 360 h 797"/>
                <a:gd name="T22" fmla="*/ 286 w 896"/>
                <a:gd name="T23" fmla="*/ 382 h 797"/>
                <a:gd name="T24" fmla="*/ 312 w 896"/>
                <a:gd name="T25" fmla="*/ 374 h 797"/>
                <a:gd name="T26" fmla="*/ 345 w 896"/>
                <a:gd name="T27" fmla="*/ 398 h 797"/>
                <a:gd name="T28" fmla="*/ 375 w 896"/>
                <a:gd name="T29" fmla="*/ 388 h 797"/>
                <a:gd name="T30" fmla="*/ 386 w 896"/>
                <a:gd name="T31" fmla="*/ 378 h 797"/>
                <a:gd name="T32" fmla="*/ 423 w 896"/>
                <a:gd name="T33" fmla="*/ 359 h 797"/>
                <a:gd name="T34" fmla="*/ 426 w 896"/>
                <a:gd name="T35" fmla="*/ 327 h 797"/>
                <a:gd name="T36" fmla="*/ 416 w 896"/>
                <a:gd name="T37" fmla="*/ 297 h 797"/>
                <a:gd name="T38" fmla="*/ 387 w 896"/>
                <a:gd name="T39" fmla="*/ 315 h 797"/>
                <a:gd name="T40" fmla="*/ 359 w 896"/>
                <a:gd name="T41" fmla="*/ 283 h 797"/>
                <a:gd name="T42" fmla="*/ 339 w 896"/>
                <a:gd name="T43" fmla="*/ 267 h 797"/>
                <a:gd name="T44" fmla="*/ 364 w 896"/>
                <a:gd name="T45" fmla="*/ 259 h 797"/>
                <a:gd name="T46" fmla="*/ 362 w 896"/>
                <a:gd name="T47" fmla="*/ 232 h 797"/>
                <a:gd name="T48" fmla="*/ 380 w 896"/>
                <a:gd name="T49" fmla="*/ 216 h 797"/>
                <a:gd name="T50" fmla="*/ 372 w 896"/>
                <a:gd name="T51" fmla="*/ 189 h 797"/>
                <a:gd name="T52" fmla="*/ 394 w 896"/>
                <a:gd name="T53" fmla="*/ 174 h 797"/>
                <a:gd name="T54" fmla="*/ 421 w 896"/>
                <a:gd name="T55" fmla="*/ 199 h 797"/>
                <a:gd name="T56" fmla="*/ 448 w 896"/>
                <a:gd name="T57" fmla="*/ 183 h 797"/>
                <a:gd name="T58" fmla="*/ 438 w 896"/>
                <a:gd name="T59" fmla="*/ 151 h 797"/>
                <a:gd name="T60" fmla="*/ 412 w 896"/>
                <a:gd name="T61" fmla="*/ 142 h 797"/>
                <a:gd name="T62" fmla="*/ 406 w 896"/>
                <a:gd name="T63" fmla="*/ 125 h 797"/>
                <a:gd name="T64" fmla="*/ 364 w 896"/>
                <a:gd name="T65" fmla="*/ 133 h 797"/>
                <a:gd name="T66" fmla="*/ 338 w 896"/>
                <a:gd name="T67" fmla="*/ 106 h 797"/>
                <a:gd name="T68" fmla="*/ 313 w 896"/>
                <a:gd name="T69" fmla="*/ 107 h 797"/>
                <a:gd name="T70" fmla="*/ 311 w 896"/>
                <a:gd name="T71" fmla="*/ 82 h 797"/>
                <a:gd name="T72" fmla="*/ 346 w 896"/>
                <a:gd name="T73" fmla="*/ 41 h 797"/>
                <a:gd name="T74" fmla="*/ 342 w 896"/>
                <a:gd name="T75" fmla="*/ 6 h 797"/>
                <a:gd name="T76" fmla="*/ 305 w 896"/>
                <a:gd name="T77" fmla="*/ 13 h 797"/>
                <a:gd name="T78" fmla="*/ 223 w 896"/>
                <a:gd name="T79" fmla="*/ 0 h 797"/>
                <a:gd name="T80" fmla="*/ 219 w 896"/>
                <a:gd name="T81" fmla="*/ 65 h 797"/>
                <a:gd name="T82" fmla="*/ 177 w 896"/>
                <a:gd name="T83" fmla="*/ 98 h 797"/>
                <a:gd name="T84" fmla="*/ 144 w 896"/>
                <a:gd name="T85" fmla="*/ 104 h 797"/>
                <a:gd name="T86" fmla="*/ 84 w 896"/>
                <a:gd name="T87" fmla="*/ 143 h 797"/>
                <a:gd name="T88" fmla="*/ 49 w 896"/>
                <a:gd name="T89" fmla="*/ 158 h 797"/>
                <a:gd name="T90" fmla="*/ 0 w 896"/>
                <a:gd name="T91" fmla="*/ 169 h 7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896"/>
                <a:gd name="T139" fmla="*/ 0 h 797"/>
                <a:gd name="T140" fmla="*/ 896 w 896"/>
                <a:gd name="T141" fmla="*/ 797 h 79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896" h="797">
                  <a:moveTo>
                    <a:pt x="0" y="339"/>
                  </a:moveTo>
                  <a:lnTo>
                    <a:pt x="28" y="402"/>
                  </a:lnTo>
                  <a:lnTo>
                    <a:pt x="65" y="463"/>
                  </a:lnTo>
                  <a:lnTo>
                    <a:pt x="120" y="510"/>
                  </a:lnTo>
                  <a:lnTo>
                    <a:pt x="117" y="561"/>
                  </a:lnTo>
                  <a:lnTo>
                    <a:pt x="211" y="648"/>
                  </a:lnTo>
                  <a:lnTo>
                    <a:pt x="302" y="685"/>
                  </a:lnTo>
                  <a:lnTo>
                    <a:pt x="416" y="667"/>
                  </a:lnTo>
                  <a:lnTo>
                    <a:pt x="465" y="687"/>
                  </a:lnTo>
                  <a:lnTo>
                    <a:pt x="532" y="659"/>
                  </a:lnTo>
                  <a:lnTo>
                    <a:pt x="536" y="721"/>
                  </a:lnTo>
                  <a:lnTo>
                    <a:pt x="571" y="764"/>
                  </a:lnTo>
                  <a:lnTo>
                    <a:pt x="624" y="748"/>
                  </a:lnTo>
                  <a:lnTo>
                    <a:pt x="689" y="797"/>
                  </a:lnTo>
                  <a:lnTo>
                    <a:pt x="750" y="776"/>
                  </a:lnTo>
                  <a:lnTo>
                    <a:pt x="772" y="756"/>
                  </a:lnTo>
                  <a:lnTo>
                    <a:pt x="845" y="719"/>
                  </a:lnTo>
                  <a:lnTo>
                    <a:pt x="851" y="654"/>
                  </a:lnTo>
                  <a:lnTo>
                    <a:pt x="831" y="595"/>
                  </a:lnTo>
                  <a:lnTo>
                    <a:pt x="774" y="630"/>
                  </a:lnTo>
                  <a:lnTo>
                    <a:pt x="717" y="567"/>
                  </a:lnTo>
                  <a:lnTo>
                    <a:pt x="678" y="534"/>
                  </a:lnTo>
                  <a:lnTo>
                    <a:pt x="727" y="518"/>
                  </a:lnTo>
                  <a:lnTo>
                    <a:pt x="723" y="465"/>
                  </a:lnTo>
                  <a:lnTo>
                    <a:pt x="760" y="433"/>
                  </a:lnTo>
                  <a:lnTo>
                    <a:pt x="743" y="378"/>
                  </a:lnTo>
                  <a:lnTo>
                    <a:pt x="788" y="349"/>
                  </a:lnTo>
                  <a:lnTo>
                    <a:pt x="841" y="398"/>
                  </a:lnTo>
                  <a:lnTo>
                    <a:pt x="896" y="366"/>
                  </a:lnTo>
                  <a:lnTo>
                    <a:pt x="876" y="303"/>
                  </a:lnTo>
                  <a:lnTo>
                    <a:pt x="823" y="284"/>
                  </a:lnTo>
                  <a:lnTo>
                    <a:pt x="811" y="250"/>
                  </a:lnTo>
                  <a:lnTo>
                    <a:pt x="727" y="266"/>
                  </a:lnTo>
                  <a:lnTo>
                    <a:pt x="676" y="213"/>
                  </a:lnTo>
                  <a:lnTo>
                    <a:pt x="626" y="215"/>
                  </a:lnTo>
                  <a:lnTo>
                    <a:pt x="622" y="165"/>
                  </a:lnTo>
                  <a:lnTo>
                    <a:pt x="691" y="83"/>
                  </a:lnTo>
                  <a:lnTo>
                    <a:pt x="683" y="12"/>
                  </a:lnTo>
                  <a:lnTo>
                    <a:pt x="609" y="26"/>
                  </a:lnTo>
                  <a:lnTo>
                    <a:pt x="445" y="0"/>
                  </a:lnTo>
                  <a:lnTo>
                    <a:pt x="437" y="130"/>
                  </a:lnTo>
                  <a:lnTo>
                    <a:pt x="353" y="197"/>
                  </a:lnTo>
                  <a:lnTo>
                    <a:pt x="288" y="209"/>
                  </a:lnTo>
                  <a:lnTo>
                    <a:pt x="168" y="286"/>
                  </a:lnTo>
                  <a:lnTo>
                    <a:pt x="97" y="317"/>
                  </a:lnTo>
                  <a:lnTo>
                    <a:pt x="0" y="33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919" name="Freeform 67"/>
            <p:cNvSpPr>
              <a:spLocks/>
            </p:cNvSpPr>
            <p:nvPr/>
          </p:nvSpPr>
          <p:spPr bwMode="gray">
            <a:xfrm>
              <a:off x="3140" y="2406"/>
              <a:ext cx="448" cy="398"/>
            </a:xfrm>
            <a:custGeom>
              <a:avLst/>
              <a:gdLst>
                <a:gd name="T0" fmla="*/ 0 w 896"/>
                <a:gd name="T1" fmla="*/ 169 h 797"/>
                <a:gd name="T2" fmla="*/ 14 w 896"/>
                <a:gd name="T3" fmla="*/ 201 h 797"/>
                <a:gd name="T4" fmla="*/ 33 w 896"/>
                <a:gd name="T5" fmla="*/ 231 h 797"/>
                <a:gd name="T6" fmla="*/ 60 w 896"/>
                <a:gd name="T7" fmla="*/ 255 h 797"/>
                <a:gd name="T8" fmla="*/ 58 w 896"/>
                <a:gd name="T9" fmla="*/ 280 h 797"/>
                <a:gd name="T10" fmla="*/ 106 w 896"/>
                <a:gd name="T11" fmla="*/ 324 h 797"/>
                <a:gd name="T12" fmla="*/ 151 w 896"/>
                <a:gd name="T13" fmla="*/ 342 h 797"/>
                <a:gd name="T14" fmla="*/ 208 w 896"/>
                <a:gd name="T15" fmla="*/ 333 h 797"/>
                <a:gd name="T16" fmla="*/ 232 w 896"/>
                <a:gd name="T17" fmla="*/ 343 h 797"/>
                <a:gd name="T18" fmla="*/ 266 w 896"/>
                <a:gd name="T19" fmla="*/ 329 h 797"/>
                <a:gd name="T20" fmla="*/ 268 w 896"/>
                <a:gd name="T21" fmla="*/ 360 h 797"/>
                <a:gd name="T22" fmla="*/ 286 w 896"/>
                <a:gd name="T23" fmla="*/ 382 h 797"/>
                <a:gd name="T24" fmla="*/ 312 w 896"/>
                <a:gd name="T25" fmla="*/ 374 h 797"/>
                <a:gd name="T26" fmla="*/ 345 w 896"/>
                <a:gd name="T27" fmla="*/ 398 h 797"/>
                <a:gd name="T28" fmla="*/ 375 w 896"/>
                <a:gd name="T29" fmla="*/ 388 h 797"/>
                <a:gd name="T30" fmla="*/ 386 w 896"/>
                <a:gd name="T31" fmla="*/ 378 h 797"/>
                <a:gd name="T32" fmla="*/ 423 w 896"/>
                <a:gd name="T33" fmla="*/ 359 h 797"/>
                <a:gd name="T34" fmla="*/ 426 w 896"/>
                <a:gd name="T35" fmla="*/ 327 h 797"/>
                <a:gd name="T36" fmla="*/ 416 w 896"/>
                <a:gd name="T37" fmla="*/ 297 h 797"/>
                <a:gd name="T38" fmla="*/ 387 w 896"/>
                <a:gd name="T39" fmla="*/ 315 h 797"/>
                <a:gd name="T40" fmla="*/ 359 w 896"/>
                <a:gd name="T41" fmla="*/ 283 h 797"/>
                <a:gd name="T42" fmla="*/ 339 w 896"/>
                <a:gd name="T43" fmla="*/ 267 h 797"/>
                <a:gd name="T44" fmla="*/ 364 w 896"/>
                <a:gd name="T45" fmla="*/ 259 h 797"/>
                <a:gd name="T46" fmla="*/ 362 w 896"/>
                <a:gd name="T47" fmla="*/ 232 h 797"/>
                <a:gd name="T48" fmla="*/ 380 w 896"/>
                <a:gd name="T49" fmla="*/ 216 h 797"/>
                <a:gd name="T50" fmla="*/ 372 w 896"/>
                <a:gd name="T51" fmla="*/ 189 h 797"/>
                <a:gd name="T52" fmla="*/ 394 w 896"/>
                <a:gd name="T53" fmla="*/ 174 h 797"/>
                <a:gd name="T54" fmla="*/ 421 w 896"/>
                <a:gd name="T55" fmla="*/ 199 h 797"/>
                <a:gd name="T56" fmla="*/ 448 w 896"/>
                <a:gd name="T57" fmla="*/ 183 h 797"/>
                <a:gd name="T58" fmla="*/ 438 w 896"/>
                <a:gd name="T59" fmla="*/ 151 h 797"/>
                <a:gd name="T60" fmla="*/ 412 w 896"/>
                <a:gd name="T61" fmla="*/ 142 h 797"/>
                <a:gd name="T62" fmla="*/ 406 w 896"/>
                <a:gd name="T63" fmla="*/ 125 h 797"/>
                <a:gd name="T64" fmla="*/ 364 w 896"/>
                <a:gd name="T65" fmla="*/ 133 h 797"/>
                <a:gd name="T66" fmla="*/ 338 w 896"/>
                <a:gd name="T67" fmla="*/ 106 h 797"/>
                <a:gd name="T68" fmla="*/ 313 w 896"/>
                <a:gd name="T69" fmla="*/ 107 h 797"/>
                <a:gd name="T70" fmla="*/ 311 w 896"/>
                <a:gd name="T71" fmla="*/ 82 h 797"/>
                <a:gd name="T72" fmla="*/ 346 w 896"/>
                <a:gd name="T73" fmla="*/ 41 h 797"/>
                <a:gd name="T74" fmla="*/ 342 w 896"/>
                <a:gd name="T75" fmla="*/ 6 h 797"/>
                <a:gd name="T76" fmla="*/ 305 w 896"/>
                <a:gd name="T77" fmla="*/ 13 h 797"/>
                <a:gd name="T78" fmla="*/ 223 w 896"/>
                <a:gd name="T79" fmla="*/ 0 h 797"/>
                <a:gd name="T80" fmla="*/ 219 w 896"/>
                <a:gd name="T81" fmla="*/ 65 h 797"/>
                <a:gd name="T82" fmla="*/ 177 w 896"/>
                <a:gd name="T83" fmla="*/ 98 h 797"/>
                <a:gd name="T84" fmla="*/ 144 w 896"/>
                <a:gd name="T85" fmla="*/ 104 h 797"/>
                <a:gd name="T86" fmla="*/ 84 w 896"/>
                <a:gd name="T87" fmla="*/ 143 h 797"/>
                <a:gd name="T88" fmla="*/ 49 w 896"/>
                <a:gd name="T89" fmla="*/ 158 h 797"/>
                <a:gd name="T90" fmla="*/ 0 w 896"/>
                <a:gd name="T91" fmla="*/ 169 h 7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896"/>
                <a:gd name="T139" fmla="*/ 0 h 797"/>
                <a:gd name="T140" fmla="*/ 896 w 896"/>
                <a:gd name="T141" fmla="*/ 797 h 79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896" h="797">
                  <a:moveTo>
                    <a:pt x="0" y="339"/>
                  </a:moveTo>
                  <a:lnTo>
                    <a:pt x="28" y="402"/>
                  </a:lnTo>
                  <a:lnTo>
                    <a:pt x="65" y="463"/>
                  </a:lnTo>
                  <a:lnTo>
                    <a:pt x="120" y="510"/>
                  </a:lnTo>
                  <a:lnTo>
                    <a:pt x="117" y="561"/>
                  </a:lnTo>
                  <a:lnTo>
                    <a:pt x="211" y="648"/>
                  </a:lnTo>
                  <a:lnTo>
                    <a:pt x="302" y="685"/>
                  </a:lnTo>
                  <a:lnTo>
                    <a:pt x="416" y="667"/>
                  </a:lnTo>
                  <a:lnTo>
                    <a:pt x="465" y="687"/>
                  </a:lnTo>
                  <a:lnTo>
                    <a:pt x="532" y="659"/>
                  </a:lnTo>
                  <a:lnTo>
                    <a:pt x="536" y="721"/>
                  </a:lnTo>
                  <a:lnTo>
                    <a:pt x="571" y="764"/>
                  </a:lnTo>
                  <a:lnTo>
                    <a:pt x="624" y="748"/>
                  </a:lnTo>
                  <a:lnTo>
                    <a:pt x="689" y="797"/>
                  </a:lnTo>
                  <a:lnTo>
                    <a:pt x="750" y="776"/>
                  </a:lnTo>
                  <a:lnTo>
                    <a:pt x="772" y="756"/>
                  </a:lnTo>
                  <a:lnTo>
                    <a:pt x="845" y="719"/>
                  </a:lnTo>
                  <a:lnTo>
                    <a:pt x="851" y="654"/>
                  </a:lnTo>
                  <a:lnTo>
                    <a:pt x="831" y="595"/>
                  </a:lnTo>
                  <a:lnTo>
                    <a:pt x="774" y="630"/>
                  </a:lnTo>
                  <a:lnTo>
                    <a:pt x="717" y="567"/>
                  </a:lnTo>
                  <a:lnTo>
                    <a:pt x="678" y="534"/>
                  </a:lnTo>
                  <a:lnTo>
                    <a:pt x="727" y="518"/>
                  </a:lnTo>
                  <a:lnTo>
                    <a:pt x="723" y="465"/>
                  </a:lnTo>
                  <a:lnTo>
                    <a:pt x="760" y="433"/>
                  </a:lnTo>
                  <a:lnTo>
                    <a:pt x="743" y="378"/>
                  </a:lnTo>
                  <a:lnTo>
                    <a:pt x="788" y="349"/>
                  </a:lnTo>
                  <a:lnTo>
                    <a:pt x="841" y="398"/>
                  </a:lnTo>
                  <a:lnTo>
                    <a:pt x="896" y="366"/>
                  </a:lnTo>
                  <a:lnTo>
                    <a:pt x="876" y="303"/>
                  </a:lnTo>
                  <a:lnTo>
                    <a:pt x="823" y="284"/>
                  </a:lnTo>
                  <a:lnTo>
                    <a:pt x="811" y="250"/>
                  </a:lnTo>
                  <a:lnTo>
                    <a:pt x="727" y="266"/>
                  </a:lnTo>
                  <a:lnTo>
                    <a:pt x="676" y="213"/>
                  </a:lnTo>
                  <a:lnTo>
                    <a:pt x="626" y="215"/>
                  </a:lnTo>
                  <a:lnTo>
                    <a:pt x="622" y="165"/>
                  </a:lnTo>
                  <a:lnTo>
                    <a:pt x="691" y="83"/>
                  </a:lnTo>
                  <a:lnTo>
                    <a:pt x="683" y="12"/>
                  </a:lnTo>
                  <a:lnTo>
                    <a:pt x="609" y="26"/>
                  </a:lnTo>
                  <a:lnTo>
                    <a:pt x="445" y="0"/>
                  </a:lnTo>
                  <a:lnTo>
                    <a:pt x="437" y="130"/>
                  </a:lnTo>
                  <a:lnTo>
                    <a:pt x="353" y="197"/>
                  </a:lnTo>
                  <a:lnTo>
                    <a:pt x="288" y="209"/>
                  </a:lnTo>
                  <a:lnTo>
                    <a:pt x="168" y="286"/>
                  </a:lnTo>
                  <a:lnTo>
                    <a:pt x="97" y="317"/>
                  </a:lnTo>
                  <a:lnTo>
                    <a:pt x="0" y="339"/>
                  </a:lnTo>
                </a:path>
              </a:pathLst>
            </a:custGeom>
            <a:solidFill>
              <a:srgbClr val="00000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920" name="Freeform 68"/>
            <p:cNvSpPr>
              <a:spLocks/>
            </p:cNvSpPr>
            <p:nvPr/>
          </p:nvSpPr>
          <p:spPr bwMode="gray">
            <a:xfrm>
              <a:off x="3128" y="2050"/>
              <a:ext cx="251" cy="526"/>
            </a:xfrm>
            <a:custGeom>
              <a:avLst/>
              <a:gdLst>
                <a:gd name="T0" fmla="*/ 13 w 502"/>
                <a:gd name="T1" fmla="*/ 471 h 1051"/>
                <a:gd name="T2" fmla="*/ 12 w 502"/>
                <a:gd name="T3" fmla="*/ 526 h 1051"/>
                <a:gd name="T4" fmla="*/ 60 w 502"/>
                <a:gd name="T5" fmla="*/ 514 h 1051"/>
                <a:gd name="T6" fmla="*/ 96 w 502"/>
                <a:gd name="T7" fmla="*/ 499 h 1051"/>
                <a:gd name="T8" fmla="*/ 156 w 502"/>
                <a:gd name="T9" fmla="*/ 460 h 1051"/>
                <a:gd name="T10" fmla="*/ 188 w 502"/>
                <a:gd name="T11" fmla="*/ 455 h 1051"/>
                <a:gd name="T12" fmla="*/ 230 w 502"/>
                <a:gd name="T13" fmla="*/ 420 h 1051"/>
                <a:gd name="T14" fmla="*/ 234 w 502"/>
                <a:gd name="T15" fmla="*/ 356 h 1051"/>
                <a:gd name="T16" fmla="*/ 215 w 502"/>
                <a:gd name="T17" fmla="*/ 338 h 1051"/>
                <a:gd name="T18" fmla="*/ 217 w 502"/>
                <a:gd name="T19" fmla="*/ 318 h 1051"/>
                <a:gd name="T20" fmla="*/ 230 w 502"/>
                <a:gd name="T21" fmla="*/ 300 h 1051"/>
                <a:gd name="T22" fmla="*/ 227 w 502"/>
                <a:gd name="T23" fmla="*/ 283 h 1051"/>
                <a:gd name="T24" fmla="*/ 242 w 502"/>
                <a:gd name="T25" fmla="*/ 252 h 1051"/>
                <a:gd name="T26" fmla="*/ 235 w 502"/>
                <a:gd name="T27" fmla="*/ 217 h 1051"/>
                <a:gd name="T28" fmla="*/ 198 w 502"/>
                <a:gd name="T29" fmla="*/ 198 h 1051"/>
                <a:gd name="T30" fmla="*/ 199 w 502"/>
                <a:gd name="T31" fmla="*/ 162 h 1051"/>
                <a:gd name="T32" fmla="*/ 215 w 502"/>
                <a:gd name="T33" fmla="*/ 147 h 1051"/>
                <a:gd name="T34" fmla="*/ 218 w 502"/>
                <a:gd name="T35" fmla="*/ 127 h 1051"/>
                <a:gd name="T36" fmla="*/ 238 w 502"/>
                <a:gd name="T37" fmla="*/ 120 h 1051"/>
                <a:gd name="T38" fmla="*/ 251 w 502"/>
                <a:gd name="T39" fmla="*/ 85 h 1051"/>
                <a:gd name="T40" fmla="*/ 238 w 502"/>
                <a:gd name="T41" fmla="*/ 61 h 1051"/>
                <a:gd name="T42" fmla="*/ 219 w 502"/>
                <a:gd name="T43" fmla="*/ 52 h 1051"/>
                <a:gd name="T44" fmla="*/ 221 w 502"/>
                <a:gd name="T45" fmla="*/ 31 h 1051"/>
                <a:gd name="T46" fmla="*/ 242 w 502"/>
                <a:gd name="T47" fmla="*/ 21 h 1051"/>
                <a:gd name="T48" fmla="*/ 227 w 502"/>
                <a:gd name="T49" fmla="*/ 0 h 1051"/>
                <a:gd name="T50" fmla="*/ 174 w 502"/>
                <a:gd name="T51" fmla="*/ 22 h 1051"/>
                <a:gd name="T52" fmla="*/ 143 w 502"/>
                <a:gd name="T53" fmla="*/ 22 h 1051"/>
                <a:gd name="T54" fmla="*/ 100 w 502"/>
                <a:gd name="T55" fmla="*/ 37 h 1051"/>
                <a:gd name="T56" fmla="*/ 76 w 502"/>
                <a:gd name="T57" fmla="*/ 97 h 1051"/>
                <a:gd name="T58" fmla="*/ 37 w 502"/>
                <a:gd name="T59" fmla="*/ 111 h 1051"/>
                <a:gd name="T60" fmla="*/ 37 w 502"/>
                <a:gd name="T61" fmla="*/ 146 h 1051"/>
                <a:gd name="T62" fmla="*/ 23 w 502"/>
                <a:gd name="T63" fmla="*/ 208 h 1051"/>
                <a:gd name="T64" fmla="*/ 0 w 502"/>
                <a:gd name="T65" fmla="*/ 234 h 1051"/>
                <a:gd name="T66" fmla="*/ 26 w 502"/>
                <a:gd name="T67" fmla="*/ 278 h 1051"/>
                <a:gd name="T68" fmla="*/ 7 w 502"/>
                <a:gd name="T69" fmla="*/ 328 h 1051"/>
                <a:gd name="T70" fmla="*/ 17 w 502"/>
                <a:gd name="T71" fmla="*/ 395 h 1051"/>
                <a:gd name="T72" fmla="*/ 29 w 502"/>
                <a:gd name="T73" fmla="*/ 439 h 1051"/>
                <a:gd name="T74" fmla="*/ 13 w 502"/>
                <a:gd name="T75" fmla="*/ 471 h 105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02"/>
                <a:gd name="T115" fmla="*/ 0 h 1051"/>
                <a:gd name="T116" fmla="*/ 502 w 502"/>
                <a:gd name="T117" fmla="*/ 1051 h 105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02" h="1051">
                  <a:moveTo>
                    <a:pt x="25" y="942"/>
                  </a:moveTo>
                  <a:lnTo>
                    <a:pt x="23" y="1051"/>
                  </a:lnTo>
                  <a:lnTo>
                    <a:pt x="120" y="1027"/>
                  </a:lnTo>
                  <a:lnTo>
                    <a:pt x="191" y="998"/>
                  </a:lnTo>
                  <a:lnTo>
                    <a:pt x="311" y="919"/>
                  </a:lnTo>
                  <a:lnTo>
                    <a:pt x="376" y="909"/>
                  </a:lnTo>
                  <a:lnTo>
                    <a:pt x="460" y="840"/>
                  </a:lnTo>
                  <a:lnTo>
                    <a:pt x="468" y="712"/>
                  </a:lnTo>
                  <a:lnTo>
                    <a:pt x="429" y="675"/>
                  </a:lnTo>
                  <a:lnTo>
                    <a:pt x="433" y="635"/>
                  </a:lnTo>
                  <a:lnTo>
                    <a:pt x="460" y="600"/>
                  </a:lnTo>
                  <a:lnTo>
                    <a:pt x="454" y="565"/>
                  </a:lnTo>
                  <a:lnTo>
                    <a:pt x="484" y="504"/>
                  </a:lnTo>
                  <a:lnTo>
                    <a:pt x="470" y="433"/>
                  </a:lnTo>
                  <a:lnTo>
                    <a:pt x="395" y="395"/>
                  </a:lnTo>
                  <a:lnTo>
                    <a:pt x="397" y="324"/>
                  </a:lnTo>
                  <a:lnTo>
                    <a:pt x="429" y="293"/>
                  </a:lnTo>
                  <a:lnTo>
                    <a:pt x="435" y="254"/>
                  </a:lnTo>
                  <a:lnTo>
                    <a:pt x="476" y="240"/>
                  </a:lnTo>
                  <a:lnTo>
                    <a:pt x="502" y="169"/>
                  </a:lnTo>
                  <a:lnTo>
                    <a:pt x="476" y="122"/>
                  </a:lnTo>
                  <a:lnTo>
                    <a:pt x="437" y="104"/>
                  </a:lnTo>
                  <a:lnTo>
                    <a:pt x="441" y="61"/>
                  </a:lnTo>
                  <a:lnTo>
                    <a:pt x="484" y="41"/>
                  </a:lnTo>
                  <a:lnTo>
                    <a:pt x="454" y="0"/>
                  </a:lnTo>
                  <a:lnTo>
                    <a:pt x="348" y="43"/>
                  </a:lnTo>
                  <a:lnTo>
                    <a:pt x="285" y="43"/>
                  </a:lnTo>
                  <a:lnTo>
                    <a:pt x="199" y="74"/>
                  </a:lnTo>
                  <a:lnTo>
                    <a:pt x="151" y="193"/>
                  </a:lnTo>
                  <a:lnTo>
                    <a:pt x="73" y="222"/>
                  </a:lnTo>
                  <a:lnTo>
                    <a:pt x="73" y="291"/>
                  </a:lnTo>
                  <a:lnTo>
                    <a:pt x="45" y="415"/>
                  </a:lnTo>
                  <a:lnTo>
                    <a:pt x="0" y="468"/>
                  </a:lnTo>
                  <a:lnTo>
                    <a:pt x="51" y="555"/>
                  </a:lnTo>
                  <a:lnTo>
                    <a:pt x="14" y="655"/>
                  </a:lnTo>
                  <a:lnTo>
                    <a:pt x="33" y="789"/>
                  </a:lnTo>
                  <a:lnTo>
                    <a:pt x="57" y="877"/>
                  </a:lnTo>
                  <a:lnTo>
                    <a:pt x="25" y="94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921" name="Freeform 69"/>
            <p:cNvSpPr>
              <a:spLocks/>
            </p:cNvSpPr>
            <p:nvPr/>
          </p:nvSpPr>
          <p:spPr bwMode="gray">
            <a:xfrm>
              <a:off x="3128" y="2050"/>
              <a:ext cx="251" cy="526"/>
            </a:xfrm>
            <a:custGeom>
              <a:avLst/>
              <a:gdLst>
                <a:gd name="T0" fmla="*/ 13 w 502"/>
                <a:gd name="T1" fmla="*/ 471 h 1051"/>
                <a:gd name="T2" fmla="*/ 12 w 502"/>
                <a:gd name="T3" fmla="*/ 526 h 1051"/>
                <a:gd name="T4" fmla="*/ 60 w 502"/>
                <a:gd name="T5" fmla="*/ 514 h 1051"/>
                <a:gd name="T6" fmla="*/ 96 w 502"/>
                <a:gd name="T7" fmla="*/ 499 h 1051"/>
                <a:gd name="T8" fmla="*/ 156 w 502"/>
                <a:gd name="T9" fmla="*/ 460 h 1051"/>
                <a:gd name="T10" fmla="*/ 188 w 502"/>
                <a:gd name="T11" fmla="*/ 455 h 1051"/>
                <a:gd name="T12" fmla="*/ 230 w 502"/>
                <a:gd name="T13" fmla="*/ 420 h 1051"/>
                <a:gd name="T14" fmla="*/ 234 w 502"/>
                <a:gd name="T15" fmla="*/ 356 h 1051"/>
                <a:gd name="T16" fmla="*/ 215 w 502"/>
                <a:gd name="T17" fmla="*/ 338 h 1051"/>
                <a:gd name="T18" fmla="*/ 217 w 502"/>
                <a:gd name="T19" fmla="*/ 318 h 1051"/>
                <a:gd name="T20" fmla="*/ 230 w 502"/>
                <a:gd name="T21" fmla="*/ 300 h 1051"/>
                <a:gd name="T22" fmla="*/ 227 w 502"/>
                <a:gd name="T23" fmla="*/ 283 h 1051"/>
                <a:gd name="T24" fmla="*/ 242 w 502"/>
                <a:gd name="T25" fmla="*/ 252 h 1051"/>
                <a:gd name="T26" fmla="*/ 235 w 502"/>
                <a:gd name="T27" fmla="*/ 217 h 1051"/>
                <a:gd name="T28" fmla="*/ 198 w 502"/>
                <a:gd name="T29" fmla="*/ 198 h 1051"/>
                <a:gd name="T30" fmla="*/ 199 w 502"/>
                <a:gd name="T31" fmla="*/ 162 h 1051"/>
                <a:gd name="T32" fmla="*/ 215 w 502"/>
                <a:gd name="T33" fmla="*/ 147 h 1051"/>
                <a:gd name="T34" fmla="*/ 218 w 502"/>
                <a:gd name="T35" fmla="*/ 127 h 1051"/>
                <a:gd name="T36" fmla="*/ 238 w 502"/>
                <a:gd name="T37" fmla="*/ 120 h 1051"/>
                <a:gd name="T38" fmla="*/ 251 w 502"/>
                <a:gd name="T39" fmla="*/ 85 h 1051"/>
                <a:gd name="T40" fmla="*/ 238 w 502"/>
                <a:gd name="T41" fmla="*/ 61 h 1051"/>
                <a:gd name="T42" fmla="*/ 219 w 502"/>
                <a:gd name="T43" fmla="*/ 52 h 1051"/>
                <a:gd name="T44" fmla="*/ 221 w 502"/>
                <a:gd name="T45" fmla="*/ 31 h 1051"/>
                <a:gd name="T46" fmla="*/ 242 w 502"/>
                <a:gd name="T47" fmla="*/ 21 h 1051"/>
                <a:gd name="T48" fmla="*/ 227 w 502"/>
                <a:gd name="T49" fmla="*/ 0 h 1051"/>
                <a:gd name="T50" fmla="*/ 174 w 502"/>
                <a:gd name="T51" fmla="*/ 22 h 1051"/>
                <a:gd name="T52" fmla="*/ 143 w 502"/>
                <a:gd name="T53" fmla="*/ 22 h 1051"/>
                <a:gd name="T54" fmla="*/ 100 w 502"/>
                <a:gd name="T55" fmla="*/ 37 h 1051"/>
                <a:gd name="T56" fmla="*/ 76 w 502"/>
                <a:gd name="T57" fmla="*/ 97 h 1051"/>
                <a:gd name="T58" fmla="*/ 37 w 502"/>
                <a:gd name="T59" fmla="*/ 111 h 1051"/>
                <a:gd name="T60" fmla="*/ 37 w 502"/>
                <a:gd name="T61" fmla="*/ 146 h 1051"/>
                <a:gd name="T62" fmla="*/ 23 w 502"/>
                <a:gd name="T63" fmla="*/ 208 h 1051"/>
                <a:gd name="T64" fmla="*/ 0 w 502"/>
                <a:gd name="T65" fmla="*/ 234 h 1051"/>
                <a:gd name="T66" fmla="*/ 26 w 502"/>
                <a:gd name="T67" fmla="*/ 278 h 1051"/>
                <a:gd name="T68" fmla="*/ 7 w 502"/>
                <a:gd name="T69" fmla="*/ 328 h 1051"/>
                <a:gd name="T70" fmla="*/ 17 w 502"/>
                <a:gd name="T71" fmla="*/ 395 h 1051"/>
                <a:gd name="T72" fmla="*/ 29 w 502"/>
                <a:gd name="T73" fmla="*/ 439 h 1051"/>
                <a:gd name="T74" fmla="*/ 13 w 502"/>
                <a:gd name="T75" fmla="*/ 471 h 105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02"/>
                <a:gd name="T115" fmla="*/ 0 h 1051"/>
                <a:gd name="T116" fmla="*/ 502 w 502"/>
                <a:gd name="T117" fmla="*/ 1051 h 105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02" h="1051">
                  <a:moveTo>
                    <a:pt x="25" y="942"/>
                  </a:moveTo>
                  <a:lnTo>
                    <a:pt x="23" y="1051"/>
                  </a:lnTo>
                  <a:lnTo>
                    <a:pt x="120" y="1027"/>
                  </a:lnTo>
                  <a:lnTo>
                    <a:pt x="191" y="998"/>
                  </a:lnTo>
                  <a:lnTo>
                    <a:pt x="311" y="919"/>
                  </a:lnTo>
                  <a:lnTo>
                    <a:pt x="376" y="909"/>
                  </a:lnTo>
                  <a:lnTo>
                    <a:pt x="460" y="840"/>
                  </a:lnTo>
                  <a:lnTo>
                    <a:pt x="468" y="712"/>
                  </a:lnTo>
                  <a:lnTo>
                    <a:pt x="429" y="675"/>
                  </a:lnTo>
                  <a:lnTo>
                    <a:pt x="433" y="635"/>
                  </a:lnTo>
                  <a:lnTo>
                    <a:pt x="460" y="600"/>
                  </a:lnTo>
                  <a:lnTo>
                    <a:pt x="454" y="565"/>
                  </a:lnTo>
                  <a:lnTo>
                    <a:pt x="484" y="504"/>
                  </a:lnTo>
                  <a:lnTo>
                    <a:pt x="470" y="433"/>
                  </a:lnTo>
                  <a:lnTo>
                    <a:pt x="395" y="395"/>
                  </a:lnTo>
                  <a:lnTo>
                    <a:pt x="397" y="324"/>
                  </a:lnTo>
                  <a:lnTo>
                    <a:pt x="429" y="293"/>
                  </a:lnTo>
                  <a:lnTo>
                    <a:pt x="435" y="254"/>
                  </a:lnTo>
                  <a:lnTo>
                    <a:pt x="476" y="240"/>
                  </a:lnTo>
                  <a:lnTo>
                    <a:pt x="502" y="169"/>
                  </a:lnTo>
                  <a:lnTo>
                    <a:pt x="476" y="122"/>
                  </a:lnTo>
                  <a:lnTo>
                    <a:pt x="437" y="104"/>
                  </a:lnTo>
                  <a:lnTo>
                    <a:pt x="441" y="61"/>
                  </a:lnTo>
                  <a:lnTo>
                    <a:pt x="484" y="41"/>
                  </a:lnTo>
                  <a:lnTo>
                    <a:pt x="454" y="0"/>
                  </a:lnTo>
                  <a:lnTo>
                    <a:pt x="348" y="43"/>
                  </a:lnTo>
                  <a:lnTo>
                    <a:pt x="285" y="43"/>
                  </a:lnTo>
                  <a:lnTo>
                    <a:pt x="199" y="74"/>
                  </a:lnTo>
                  <a:lnTo>
                    <a:pt x="151" y="193"/>
                  </a:lnTo>
                  <a:lnTo>
                    <a:pt x="73" y="222"/>
                  </a:lnTo>
                  <a:lnTo>
                    <a:pt x="73" y="291"/>
                  </a:lnTo>
                  <a:lnTo>
                    <a:pt x="45" y="415"/>
                  </a:lnTo>
                  <a:lnTo>
                    <a:pt x="0" y="468"/>
                  </a:lnTo>
                  <a:lnTo>
                    <a:pt x="51" y="555"/>
                  </a:lnTo>
                  <a:lnTo>
                    <a:pt x="14" y="655"/>
                  </a:lnTo>
                  <a:lnTo>
                    <a:pt x="33" y="789"/>
                  </a:lnTo>
                  <a:lnTo>
                    <a:pt x="57" y="877"/>
                  </a:lnTo>
                  <a:lnTo>
                    <a:pt x="25" y="942"/>
                  </a:lnTo>
                </a:path>
              </a:pathLst>
            </a:custGeom>
            <a:solidFill>
              <a:srgbClr val="00000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922" name="Freeform 70"/>
            <p:cNvSpPr>
              <a:spLocks/>
            </p:cNvSpPr>
            <p:nvPr/>
          </p:nvSpPr>
          <p:spPr bwMode="gray">
            <a:xfrm>
              <a:off x="2736" y="2154"/>
              <a:ext cx="464" cy="664"/>
            </a:xfrm>
            <a:custGeom>
              <a:avLst/>
              <a:gdLst>
                <a:gd name="T0" fmla="*/ 4 w 929"/>
                <a:gd name="T1" fmla="*/ 212 h 1329"/>
                <a:gd name="T2" fmla="*/ 43 w 929"/>
                <a:gd name="T3" fmla="*/ 252 h 1329"/>
                <a:gd name="T4" fmla="*/ 62 w 929"/>
                <a:gd name="T5" fmla="*/ 297 h 1329"/>
                <a:gd name="T6" fmla="*/ 53 w 929"/>
                <a:gd name="T7" fmla="*/ 340 h 1329"/>
                <a:gd name="T8" fmla="*/ 87 w 929"/>
                <a:gd name="T9" fmla="*/ 366 h 1329"/>
                <a:gd name="T10" fmla="*/ 136 w 929"/>
                <a:gd name="T11" fmla="*/ 374 h 1329"/>
                <a:gd name="T12" fmla="*/ 158 w 929"/>
                <a:gd name="T13" fmla="*/ 344 h 1329"/>
                <a:gd name="T14" fmla="*/ 157 w 929"/>
                <a:gd name="T15" fmla="*/ 306 h 1329"/>
                <a:gd name="T16" fmla="*/ 144 w 929"/>
                <a:gd name="T17" fmla="*/ 217 h 1329"/>
                <a:gd name="T18" fmla="*/ 185 w 929"/>
                <a:gd name="T19" fmla="*/ 226 h 1329"/>
                <a:gd name="T20" fmla="*/ 219 w 929"/>
                <a:gd name="T21" fmla="*/ 252 h 1329"/>
                <a:gd name="T22" fmla="*/ 287 w 929"/>
                <a:gd name="T23" fmla="*/ 301 h 1329"/>
                <a:gd name="T24" fmla="*/ 280 w 929"/>
                <a:gd name="T25" fmla="*/ 348 h 1329"/>
                <a:gd name="T26" fmla="*/ 224 w 929"/>
                <a:gd name="T27" fmla="*/ 379 h 1329"/>
                <a:gd name="T28" fmla="*/ 198 w 929"/>
                <a:gd name="T29" fmla="*/ 409 h 1329"/>
                <a:gd name="T30" fmla="*/ 143 w 929"/>
                <a:gd name="T31" fmla="*/ 398 h 1329"/>
                <a:gd name="T32" fmla="*/ 130 w 929"/>
                <a:gd name="T33" fmla="*/ 445 h 1329"/>
                <a:gd name="T34" fmla="*/ 141 w 929"/>
                <a:gd name="T35" fmla="*/ 499 h 1329"/>
                <a:gd name="T36" fmla="*/ 97 w 929"/>
                <a:gd name="T37" fmla="*/ 535 h 1329"/>
                <a:gd name="T38" fmla="*/ 107 w 929"/>
                <a:gd name="T39" fmla="*/ 571 h 1329"/>
                <a:gd name="T40" fmla="*/ 126 w 929"/>
                <a:gd name="T41" fmla="*/ 608 h 1329"/>
                <a:gd name="T42" fmla="*/ 221 w 929"/>
                <a:gd name="T43" fmla="*/ 616 h 1329"/>
                <a:gd name="T44" fmla="*/ 285 w 929"/>
                <a:gd name="T45" fmla="*/ 627 h 1329"/>
                <a:gd name="T46" fmla="*/ 344 w 929"/>
                <a:gd name="T47" fmla="*/ 649 h 1329"/>
                <a:gd name="T48" fmla="*/ 377 w 929"/>
                <a:gd name="T49" fmla="*/ 661 h 1329"/>
                <a:gd name="T50" fmla="*/ 363 w 929"/>
                <a:gd name="T51" fmla="*/ 617 h 1329"/>
                <a:gd name="T52" fmla="*/ 405 w 929"/>
                <a:gd name="T53" fmla="*/ 581 h 1329"/>
                <a:gd name="T54" fmla="*/ 357 w 929"/>
                <a:gd name="T55" fmla="*/ 552 h 1329"/>
                <a:gd name="T56" fmla="*/ 401 w 929"/>
                <a:gd name="T57" fmla="*/ 541 h 1329"/>
                <a:gd name="T58" fmla="*/ 463 w 929"/>
                <a:gd name="T59" fmla="*/ 532 h 1329"/>
                <a:gd name="T60" fmla="*/ 437 w 929"/>
                <a:gd name="T61" fmla="*/ 483 h 1329"/>
                <a:gd name="T62" fmla="*/ 404 w 929"/>
                <a:gd name="T63" fmla="*/ 422 h 1329"/>
                <a:gd name="T64" fmla="*/ 421 w 929"/>
                <a:gd name="T65" fmla="*/ 335 h 1329"/>
                <a:gd name="T66" fmla="*/ 400 w 929"/>
                <a:gd name="T67" fmla="*/ 224 h 1329"/>
                <a:gd name="T68" fmla="*/ 393 w 929"/>
                <a:gd name="T69" fmla="*/ 131 h 1329"/>
                <a:gd name="T70" fmla="*/ 429 w 929"/>
                <a:gd name="T71" fmla="*/ 42 h 1329"/>
                <a:gd name="T72" fmla="*/ 412 w 929"/>
                <a:gd name="T73" fmla="*/ 0 h 1329"/>
                <a:gd name="T74" fmla="*/ 365 w 929"/>
                <a:gd name="T75" fmla="*/ 20 h 1329"/>
                <a:gd name="T76" fmla="*/ 329 w 929"/>
                <a:gd name="T77" fmla="*/ 89 h 1329"/>
                <a:gd name="T78" fmla="*/ 258 w 929"/>
                <a:gd name="T79" fmla="*/ 174 h 1329"/>
                <a:gd name="T80" fmla="*/ 198 w 929"/>
                <a:gd name="T81" fmla="*/ 168 h 1329"/>
                <a:gd name="T82" fmla="*/ 148 w 929"/>
                <a:gd name="T83" fmla="*/ 141 h 1329"/>
                <a:gd name="T84" fmla="*/ 145 w 929"/>
                <a:gd name="T85" fmla="*/ 84 h 1329"/>
                <a:gd name="T86" fmla="*/ 136 w 929"/>
                <a:gd name="T87" fmla="*/ 36 h 1329"/>
                <a:gd name="T88" fmla="*/ 86 w 929"/>
                <a:gd name="T89" fmla="*/ 85 h 1329"/>
                <a:gd name="T90" fmla="*/ 53 w 929"/>
                <a:gd name="T91" fmla="*/ 181 h 13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929"/>
                <a:gd name="T139" fmla="*/ 0 h 1329"/>
                <a:gd name="T140" fmla="*/ 929 w 929"/>
                <a:gd name="T141" fmla="*/ 1329 h 132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929" h="1329">
                  <a:moveTo>
                    <a:pt x="0" y="406"/>
                  </a:moveTo>
                  <a:lnTo>
                    <a:pt x="8" y="425"/>
                  </a:lnTo>
                  <a:lnTo>
                    <a:pt x="36" y="461"/>
                  </a:lnTo>
                  <a:lnTo>
                    <a:pt x="87" y="504"/>
                  </a:lnTo>
                  <a:lnTo>
                    <a:pt x="85" y="538"/>
                  </a:lnTo>
                  <a:lnTo>
                    <a:pt x="124" y="595"/>
                  </a:lnTo>
                  <a:lnTo>
                    <a:pt x="107" y="636"/>
                  </a:lnTo>
                  <a:lnTo>
                    <a:pt x="107" y="681"/>
                  </a:lnTo>
                  <a:lnTo>
                    <a:pt x="150" y="697"/>
                  </a:lnTo>
                  <a:lnTo>
                    <a:pt x="174" y="732"/>
                  </a:lnTo>
                  <a:lnTo>
                    <a:pt x="239" y="762"/>
                  </a:lnTo>
                  <a:lnTo>
                    <a:pt x="272" y="748"/>
                  </a:lnTo>
                  <a:lnTo>
                    <a:pt x="278" y="705"/>
                  </a:lnTo>
                  <a:lnTo>
                    <a:pt x="317" y="689"/>
                  </a:lnTo>
                  <a:lnTo>
                    <a:pt x="335" y="648"/>
                  </a:lnTo>
                  <a:lnTo>
                    <a:pt x="315" y="612"/>
                  </a:lnTo>
                  <a:lnTo>
                    <a:pt x="264" y="593"/>
                  </a:lnTo>
                  <a:lnTo>
                    <a:pt x="288" y="435"/>
                  </a:lnTo>
                  <a:lnTo>
                    <a:pt x="319" y="451"/>
                  </a:lnTo>
                  <a:lnTo>
                    <a:pt x="370" y="453"/>
                  </a:lnTo>
                  <a:lnTo>
                    <a:pt x="372" y="484"/>
                  </a:lnTo>
                  <a:lnTo>
                    <a:pt x="439" y="504"/>
                  </a:lnTo>
                  <a:lnTo>
                    <a:pt x="563" y="559"/>
                  </a:lnTo>
                  <a:lnTo>
                    <a:pt x="575" y="603"/>
                  </a:lnTo>
                  <a:lnTo>
                    <a:pt x="550" y="646"/>
                  </a:lnTo>
                  <a:lnTo>
                    <a:pt x="561" y="697"/>
                  </a:lnTo>
                  <a:lnTo>
                    <a:pt x="557" y="750"/>
                  </a:lnTo>
                  <a:lnTo>
                    <a:pt x="449" y="758"/>
                  </a:lnTo>
                  <a:lnTo>
                    <a:pt x="449" y="807"/>
                  </a:lnTo>
                  <a:lnTo>
                    <a:pt x="396" y="819"/>
                  </a:lnTo>
                  <a:lnTo>
                    <a:pt x="349" y="793"/>
                  </a:lnTo>
                  <a:lnTo>
                    <a:pt x="286" y="797"/>
                  </a:lnTo>
                  <a:lnTo>
                    <a:pt x="288" y="851"/>
                  </a:lnTo>
                  <a:lnTo>
                    <a:pt x="260" y="890"/>
                  </a:lnTo>
                  <a:lnTo>
                    <a:pt x="305" y="921"/>
                  </a:lnTo>
                  <a:lnTo>
                    <a:pt x="282" y="998"/>
                  </a:lnTo>
                  <a:lnTo>
                    <a:pt x="292" y="1057"/>
                  </a:lnTo>
                  <a:lnTo>
                    <a:pt x="195" y="1071"/>
                  </a:lnTo>
                  <a:lnTo>
                    <a:pt x="211" y="1093"/>
                  </a:lnTo>
                  <a:lnTo>
                    <a:pt x="215" y="1142"/>
                  </a:lnTo>
                  <a:lnTo>
                    <a:pt x="191" y="1156"/>
                  </a:lnTo>
                  <a:lnTo>
                    <a:pt x="252" y="1217"/>
                  </a:lnTo>
                  <a:lnTo>
                    <a:pt x="345" y="1191"/>
                  </a:lnTo>
                  <a:lnTo>
                    <a:pt x="443" y="1232"/>
                  </a:lnTo>
                  <a:lnTo>
                    <a:pt x="506" y="1280"/>
                  </a:lnTo>
                  <a:lnTo>
                    <a:pt x="571" y="1254"/>
                  </a:lnTo>
                  <a:lnTo>
                    <a:pt x="642" y="1299"/>
                  </a:lnTo>
                  <a:lnTo>
                    <a:pt x="689" y="1299"/>
                  </a:lnTo>
                  <a:lnTo>
                    <a:pt x="691" y="1329"/>
                  </a:lnTo>
                  <a:lnTo>
                    <a:pt x="754" y="1323"/>
                  </a:lnTo>
                  <a:lnTo>
                    <a:pt x="756" y="1270"/>
                  </a:lnTo>
                  <a:lnTo>
                    <a:pt x="727" y="1234"/>
                  </a:lnTo>
                  <a:lnTo>
                    <a:pt x="748" y="1205"/>
                  </a:lnTo>
                  <a:lnTo>
                    <a:pt x="811" y="1163"/>
                  </a:lnTo>
                  <a:lnTo>
                    <a:pt x="776" y="1142"/>
                  </a:lnTo>
                  <a:lnTo>
                    <a:pt x="715" y="1104"/>
                  </a:lnTo>
                  <a:lnTo>
                    <a:pt x="733" y="1069"/>
                  </a:lnTo>
                  <a:lnTo>
                    <a:pt x="802" y="1083"/>
                  </a:lnTo>
                  <a:lnTo>
                    <a:pt x="880" y="1089"/>
                  </a:lnTo>
                  <a:lnTo>
                    <a:pt x="926" y="1065"/>
                  </a:lnTo>
                  <a:lnTo>
                    <a:pt x="929" y="1014"/>
                  </a:lnTo>
                  <a:lnTo>
                    <a:pt x="874" y="967"/>
                  </a:lnTo>
                  <a:lnTo>
                    <a:pt x="837" y="906"/>
                  </a:lnTo>
                  <a:lnTo>
                    <a:pt x="809" y="845"/>
                  </a:lnTo>
                  <a:lnTo>
                    <a:pt x="811" y="736"/>
                  </a:lnTo>
                  <a:lnTo>
                    <a:pt x="843" y="671"/>
                  </a:lnTo>
                  <a:lnTo>
                    <a:pt x="819" y="583"/>
                  </a:lnTo>
                  <a:lnTo>
                    <a:pt x="800" y="449"/>
                  </a:lnTo>
                  <a:lnTo>
                    <a:pt x="837" y="351"/>
                  </a:lnTo>
                  <a:lnTo>
                    <a:pt x="786" y="262"/>
                  </a:lnTo>
                  <a:lnTo>
                    <a:pt x="829" y="209"/>
                  </a:lnTo>
                  <a:lnTo>
                    <a:pt x="859" y="85"/>
                  </a:lnTo>
                  <a:lnTo>
                    <a:pt x="859" y="18"/>
                  </a:lnTo>
                  <a:lnTo>
                    <a:pt x="825" y="0"/>
                  </a:lnTo>
                  <a:lnTo>
                    <a:pt x="788" y="59"/>
                  </a:lnTo>
                  <a:lnTo>
                    <a:pt x="731" y="40"/>
                  </a:lnTo>
                  <a:lnTo>
                    <a:pt x="678" y="99"/>
                  </a:lnTo>
                  <a:lnTo>
                    <a:pt x="658" y="179"/>
                  </a:lnTo>
                  <a:lnTo>
                    <a:pt x="561" y="309"/>
                  </a:lnTo>
                  <a:lnTo>
                    <a:pt x="516" y="349"/>
                  </a:lnTo>
                  <a:lnTo>
                    <a:pt x="487" y="321"/>
                  </a:lnTo>
                  <a:lnTo>
                    <a:pt x="396" y="337"/>
                  </a:lnTo>
                  <a:lnTo>
                    <a:pt x="355" y="284"/>
                  </a:lnTo>
                  <a:lnTo>
                    <a:pt x="296" y="282"/>
                  </a:lnTo>
                  <a:lnTo>
                    <a:pt x="254" y="242"/>
                  </a:lnTo>
                  <a:lnTo>
                    <a:pt x="290" y="168"/>
                  </a:lnTo>
                  <a:lnTo>
                    <a:pt x="305" y="122"/>
                  </a:lnTo>
                  <a:lnTo>
                    <a:pt x="272" y="73"/>
                  </a:lnTo>
                  <a:lnTo>
                    <a:pt x="207" y="91"/>
                  </a:lnTo>
                  <a:lnTo>
                    <a:pt x="172" y="170"/>
                  </a:lnTo>
                  <a:lnTo>
                    <a:pt x="158" y="307"/>
                  </a:lnTo>
                  <a:lnTo>
                    <a:pt x="107" y="362"/>
                  </a:lnTo>
                  <a:lnTo>
                    <a:pt x="0" y="406"/>
                  </a:lnTo>
                </a:path>
              </a:pathLst>
            </a:custGeom>
            <a:solidFill>
              <a:srgbClr val="00000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923" name="Freeform 71"/>
            <p:cNvSpPr>
              <a:spLocks/>
            </p:cNvSpPr>
            <p:nvPr/>
          </p:nvSpPr>
          <p:spPr bwMode="gray">
            <a:xfrm>
              <a:off x="3987" y="3238"/>
              <a:ext cx="121" cy="305"/>
            </a:xfrm>
            <a:custGeom>
              <a:avLst/>
              <a:gdLst>
                <a:gd name="T0" fmla="*/ 86 w 242"/>
                <a:gd name="T1" fmla="*/ 2 h 610"/>
                <a:gd name="T2" fmla="*/ 77 w 242"/>
                <a:gd name="T3" fmla="*/ 12 h 610"/>
                <a:gd name="T4" fmla="*/ 66 w 242"/>
                <a:gd name="T5" fmla="*/ 22 h 610"/>
                <a:gd name="T6" fmla="*/ 56 w 242"/>
                <a:gd name="T7" fmla="*/ 31 h 610"/>
                <a:gd name="T8" fmla="*/ 44 w 242"/>
                <a:gd name="T9" fmla="*/ 48 h 610"/>
                <a:gd name="T10" fmla="*/ 37 w 242"/>
                <a:gd name="T11" fmla="*/ 61 h 610"/>
                <a:gd name="T12" fmla="*/ 31 w 242"/>
                <a:gd name="T13" fmla="*/ 74 h 610"/>
                <a:gd name="T14" fmla="*/ 22 w 242"/>
                <a:gd name="T15" fmla="*/ 94 h 610"/>
                <a:gd name="T16" fmla="*/ 10 w 242"/>
                <a:gd name="T17" fmla="*/ 117 h 610"/>
                <a:gd name="T18" fmla="*/ 2 w 242"/>
                <a:gd name="T19" fmla="*/ 134 h 610"/>
                <a:gd name="T20" fmla="*/ 1 w 242"/>
                <a:gd name="T21" fmla="*/ 154 h 610"/>
                <a:gd name="T22" fmla="*/ 7 w 242"/>
                <a:gd name="T23" fmla="*/ 177 h 610"/>
                <a:gd name="T24" fmla="*/ 9 w 242"/>
                <a:gd name="T25" fmla="*/ 198 h 610"/>
                <a:gd name="T26" fmla="*/ 6 w 242"/>
                <a:gd name="T27" fmla="*/ 215 h 610"/>
                <a:gd name="T28" fmla="*/ 12 w 242"/>
                <a:gd name="T29" fmla="*/ 227 h 610"/>
                <a:gd name="T30" fmla="*/ 29 w 242"/>
                <a:gd name="T31" fmla="*/ 238 h 610"/>
                <a:gd name="T32" fmla="*/ 43 w 242"/>
                <a:gd name="T33" fmla="*/ 257 h 610"/>
                <a:gd name="T34" fmla="*/ 56 w 242"/>
                <a:gd name="T35" fmla="*/ 270 h 610"/>
                <a:gd name="T36" fmla="*/ 65 w 242"/>
                <a:gd name="T37" fmla="*/ 278 h 610"/>
                <a:gd name="T38" fmla="*/ 70 w 242"/>
                <a:gd name="T39" fmla="*/ 292 h 610"/>
                <a:gd name="T40" fmla="*/ 74 w 242"/>
                <a:gd name="T41" fmla="*/ 303 h 610"/>
                <a:gd name="T42" fmla="*/ 81 w 242"/>
                <a:gd name="T43" fmla="*/ 303 h 610"/>
                <a:gd name="T44" fmla="*/ 84 w 242"/>
                <a:gd name="T45" fmla="*/ 291 h 610"/>
                <a:gd name="T46" fmla="*/ 84 w 242"/>
                <a:gd name="T47" fmla="*/ 269 h 610"/>
                <a:gd name="T48" fmla="*/ 90 w 242"/>
                <a:gd name="T49" fmla="*/ 247 h 610"/>
                <a:gd name="T50" fmla="*/ 101 w 242"/>
                <a:gd name="T51" fmla="*/ 228 h 610"/>
                <a:gd name="T52" fmla="*/ 109 w 242"/>
                <a:gd name="T53" fmla="*/ 206 h 610"/>
                <a:gd name="T54" fmla="*/ 113 w 242"/>
                <a:gd name="T55" fmla="*/ 171 h 610"/>
                <a:gd name="T56" fmla="*/ 115 w 242"/>
                <a:gd name="T57" fmla="*/ 132 h 610"/>
                <a:gd name="T58" fmla="*/ 115 w 242"/>
                <a:gd name="T59" fmla="*/ 101 h 610"/>
                <a:gd name="T60" fmla="*/ 120 w 242"/>
                <a:gd name="T61" fmla="*/ 78 h 610"/>
                <a:gd name="T62" fmla="*/ 119 w 242"/>
                <a:gd name="T63" fmla="*/ 56 h 610"/>
                <a:gd name="T64" fmla="*/ 112 w 242"/>
                <a:gd name="T65" fmla="*/ 37 h 610"/>
                <a:gd name="T66" fmla="*/ 104 w 242"/>
                <a:gd name="T67" fmla="*/ 21 h 610"/>
                <a:gd name="T68" fmla="*/ 93 w 242"/>
                <a:gd name="T69" fmla="*/ 5 h 610"/>
                <a:gd name="T70" fmla="*/ 87 w 242"/>
                <a:gd name="T71" fmla="*/ 0 h 61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42"/>
                <a:gd name="T109" fmla="*/ 0 h 610"/>
                <a:gd name="T110" fmla="*/ 242 w 242"/>
                <a:gd name="T111" fmla="*/ 610 h 61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42" h="610">
                  <a:moveTo>
                    <a:pt x="173" y="0"/>
                  </a:moveTo>
                  <a:lnTo>
                    <a:pt x="172" y="4"/>
                  </a:lnTo>
                  <a:lnTo>
                    <a:pt x="164" y="12"/>
                  </a:lnTo>
                  <a:lnTo>
                    <a:pt x="154" y="24"/>
                  </a:lnTo>
                  <a:lnTo>
                    <a:pt x="144" y="36"/>
                  </a:lnTo>
                  <a:lnTo>
                    <a:pt x="132" y="44"/>
                  </a:lnTo>
                  <a:lnTo>
                    <a:pt x="122" y="49"/>
                  </a:lnTo>
                  <a:lnTo>
                    <a:pt x="111" y="63"/>
                  </a:lnTo>
                  <a:lnTo>
                    <a:pt x="97" y="79"/>
                  </a:lnTo>
                  <a:lnTo>
                    <a:pt x="87" y="97"/>
                  </a:lnTo>
                  <a:lnTo>
                    <a:pt x="77" y="112"/>
                  </a:lnTo>
                  <a:lnTo>
                    <a:pt x="73" y="122"/>
                  </a:lnTo>
                  <a:lnTo>
                    <a:pt x="71" y="132"/>
                  </a:lnTo>
                  <a:lnTo>
                    <a:pt x="63" y="148"/>
                  </a:lnTo>
                  <a:lnTo>
                    <a:pt x="53" y="168"/>
                  </a:lnTo>
                  <a:lnTo>
                    <a:pt x="44" y="189"/>
                  </a:lnTo>
                  <a:lnTo>
                    <a:pt x="32" y="213"/>
                  </a:lnTo>
                  <a:lnTo>
                    <a:pt x="20" y="234"/>
                  </a:lnTo>
                  <a:lnTo>
                    <a:pt x="10" y="254"/>
                  </a:lnTo>
                  <a:lnTo>
                    <a:pt x="4" y="268"/>
                  </a:lnTo>
                  <a:lnTo>
                    <a:pt x="0" y="288"/>
                  </a:lnTo>
                  <a:lnTo>
                    <a:pt x="2" y="309"/>
                  </a:lnTo>
                  <a:lnTo>
                    <a:pt x="8" y="331"/>
                  </a:lnTo>
                  <a:lnTo>
                    <a:pt x="14" y="354"/>
                  </a:lnTo>
                  <a:lnTo>
                    <a:pt x="18" y="376"/>
                  </a:lnTo>
                  <a:lnTo>
                    <a:pt x="18" y="396"/>
                  </a:lnTo>
                  <a:lnTo>
                    <a:pt x="14" y="414"/>
                  </a:lnTo>
                  <a:lnTo>
                    <a:pt x="12" y="431"/>
                  </a:lnTo>
                  <a:lnTo>
                    <a:pt x="14" y="445"/>
                  </a:lnTo>
                  <a:lnTo>
                    <a:pt x="24" y="455"/>
                  </a:lnTo>
                  <a:lnTo>
                    <a:pt x="42" y="467"/>
                  </a:lnTo>
                  <a:lnTo>
                    <a:pt x="57" y="477"/>
                  </a:lnTo>
                  <a:lnTo>
                    <a:pt x="71" y="492"/>
                  </a:lnTo>
                  <a:lnTo>
                    <a:pt x="85" y="514"/>
                  </a:lnTo>
                  <a:lnTo>
                    <a:pt x="99" y="530"/>
                  </a:lnTo>
                  <a:lnTo>
                    <a:pt x="111" y="540"/>
                  </a:lnTo>
                  <a:lnTo>
                    <a:pt x="122" y="547"/>
                  </a:lnTo>
                  <a:lnTo>
                    <a:pt x="130" y="555"/>
                  </a:lnTo>
                  <a:lnTo>
                    <a:pt x="136" y="569"/>
                  </a:lnTo>
                  <a:lnTo>
                    <a:pt x="140" y="583"/>
                  </a:lnTo>
                  <a:lnTo>
                    <a:pt x="144" y="597"/>
                  </a:lnTo>
                  <a:lnTo>
                    <a:pt x="148" y="606"/>
                  </a:lnTo>
                  <a:lnTo>
                    <a:pt x="154" y="610"/>
                  </a:lnTo>
                  <a:lnTo>
                    <a:pt x="162" y="606"/>
                  </a:lnTo>
                  <a:lnTo>
                    <a:pt x="168" y="597"/>
                  </a:lnTo>
                  <a:lnTo>
                    <a:pt x="168" y="581"/>
                  </a:lnTo>
                  <a:lnTo>
                    <a:pt x="168" y="559"/>
                  </a:lnTo>
                  <a:lnTo>
                    <a:pt x="168" y="538"/>
                  </a:lnTo>
                  <a:lnTo>
                    <a:pt x="172" y="516"/>
                  </a:lnTo>
                  <a:lnTo>
                    <a:pt x="179" y="494"/>
                  </a:lnTo>
                  <a:lnTo>
                    <a:pt x="189" y="475"/>
                  </a:lnTo>
                  <a:lnTo>
                    <a:pt x="201" y="457"/>
                  </a:lnTo>
                  <a:lnTo>
                    <a:pt x="211" y="435"/>
                  </a:lnTo>
                  <a:lnTo>
                    <a:pt x="217" y="412"/>
                  </a:lnTo>
                  <a:lnTo>
                    <a:pt x="221" y="380"/>
                  </a:lnTo>
                  <a:lnTo>
                    <a:pt x="225" y="343"/>
                  </a:lnTo>
                  <a:lnTo>
                    <a:pt x="227" y="303"/>
                  </a:lnTo>
                  <a:lnTo>
                    <a:pt x="229" y="264"/>
                  </a:lnTo>
                  <a:lnTo>
                    <a:pt x="227" y="231"/>
                  </a:lnTo>
                  <a:lnTo>
                    <a:pt x="229" y="203"/>
                  </a:lnTo>
                  <a:lnTo>
                    <a:pt x="233" y="179"/>
                  </a:lnTo>
                  <a:lnTo>
                    <a:pt x="240" y="156"/>
                  </a:lnTo>
                  <a:lnTo>
                    <a:pt x="242" y="134"/>
                  </a:lnTo>
                  <a:lnTo>
                    <a:pt x="238" y="112"/>
                  </a:lnTo>
                  <a:lnTo>
                    <a:pt x="229" y="89"/>
                  </a:lnTo>
                  <a:lnTo>
                    <a:pt x="223" y="73"/>
                  </a:lnTo>
                  <a:lnTo>
                    <a:pt x="215" y="59"/>
                  </a:lnTo>
                  <a:lnTo>
                    <a:pt x="207" y="42"/>
                  </a:lnTo>
                  <a:lnTo>
                    <a:pt x="195" y="22"/>
                  </a:lnTo>
                  <a:lnTo>
                    <a:pt x="185" y="10"/>
                  </a:lnTo>
                  <a:lnTo>
                    <a:pt x="177" y="2"/>
                  </a:lnTo>
                  <a:lnTo>
                    <a:pt x="173" y="0"/>
                  </a:lnTo>
                </a:path>
              </a:pathLst>
            </a:custGeom>
            <a:solidFill>
              <a:srgbClr val="00000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" name="Group 73"/>
          <p:cNvGrpSpPr>
            <a:grpSpLocks/>
          </p:cNvGrpSpPr>
          <p:nvPr/>
        </p:nvGrpSpPr>
        <p:grpSpPr bwMode="auto">
          <a:xfrm>
            <a:off x="1739900" y="1152525"/>
            <a:ext cx="5937250" cy="4994275"/>
            <a:chOff x="720" y="839"/>
            <a:chExt cx="3740" cy="3146"/>
          </a:xfrm>
        </p:grpSpPr>
        <p:sp>
          <p:nvSpPr>
            <p:cNvPr id="33800" name="Freeform 74"/>
            <p:cNvSpPr>
              <a:spLocks/>
            </p:cNvSpPr>
            <p:nvPr/>
          </p:nvSpPr>
          <p:spPr bwMode="gray">
            <a:xfrm>
              <a:off x="720" y="1296"/>
              <a:ext cx="1495" cy="1136"/>
            </a:xfrm>
            <a:custGeom>
              <a:avLst/>
              <a:gdLst>
                <a:gd name="T0" fmla="*/ 5 w 2990"/>
                <a:gd name="T1" fmla="*/ 714 h 2273"/>
                <a:gd name="T2" fmla="*/ 47 w 2990"/>
                <a:gd name="T3" fmla="*/ 731 h 2273"/>
                <a:gd name="T4" fmla="*/ 58 w 2990"/>
                <a:gd name="T5" fmla="*/ 780 h 2273"/>
                <a:gd name="T6" fmla="*/ 57 w 2990"/>
                <a:gd name="T7" fmla="*/ 839 h 2273"/>
                <a:gd name="T8" fmla="*/ 35 w 2990"/>
                <a:gd name="T9" fmla="*/ 839 h 2273"/>
                <a:gd name="T10" fmla="*/ 0 w 2990"/>
                <a:gd name="T11" fmla="*/ 858 h 2273"/>
                <a:gd name="T12" fmla="*/ 63 w 2990"/>
                <a:gd name="T13" fmla="*/ 877 h 2273"/>
                <a:gd name="T14" fmla="*/ 93 w 2990"/>
                <a:gd name="T15" fmla="*/ 912 h 2273"/>
                <a:gd name="T16" fmla="*/ 97 w 2990"/>
                <a:gd name="T17" fmla="*/ 980 h 2273"/>
                <a:gd name="T18" fmla="*/ 141 w 2990"/>
                <a:gd name="T19" fmla="*/ 1014 h 2273"/>
                <a:gd name="T20" fmla="*/ 217 w 2990"/>
                <a:gd name="T21" fmla="*/ 1042 h 2273"/>
                <a:gd name="T22" fmla="*/ 304 w 2990"/>
                <a:gd name="T23" fmla="*/ 1032 h 2273"/>
                <a:gd name="T24" fmla="*/ 369 w 2990"/>
                <a:gd name="T25" fmla="*/ 1085 h 2273"/>
                <a:gd name="T26" fmla="*/ 518 w 2990"/>
                <a:gd name="T27" fmla="*/ 1099 h 2273"/>
                <a:gd name="T28" fmla="*/ 828 w 2990"/>
                <a:gd name="T29" fmla="*/ 1093 h 2273"/>
                <a:gd name="T30" fmla="*/ 1078 w 2990"/>
                <a:gd name="T31" fmla="*/ 1098 h 2273"/>
                <a:gd name="T32" fmla="*/ 1169 w 2990"/>
                <a:gd name="T33" fmla="*/ 917 h 2273"/>
                <a:gd name="T34" fmla="*/ 1428 w 2990"/>
                <a:gd name="T35" fmla="*/ 678 h 2273"/>
                <a:gd name="T36" fmla="*/ 1486 w 2990"/>
                <a:gd name="T37" fmla="*/ 591 h 2273"/>
                <a:gd name="T38" fmla="*/ 1453 w 2990"/>
                <a:gd name="T39" fmla="*/ 526 h 2273"/>
                <a:gd name="T40" fmla="*/ 1432 w 2990"/>
                <a:gd name="T41" fmla="*/ 466 h 2273"/>
                <a:gd name="T42" fmla="*/ 1355 w 2990"/>
                <a:gd name="T43" fmla="*/ 427 h 2273"/>
                <a:gd name="T44" fmla="*/ 1262 w 2990"/>
                <a:gd name="T45" fmla="*/ 397 h 2273"/>
                <a:gd name="T46" fmla="*/ 1183 w 2990"/>
                <a:gd name="T47" fmla="*/ 371 h 2273"/>
                <a:gd name="T48" fmla="*/ 1155 w 2990"/>
                <a:gd name="T49" fmla="*/ 341 h 2273"/>
                <a:gd name="T50" fmla="*/ 1188 w 2990"/>
                <a:gd name="T51" fmla="*/ 296 h 2273"/>
                <a:gd name="T52" fmla="*/ 1195 w 2990"/>
                <a:gd name="T53" fmla="*/ 229 h 2273"/>
                <a:gd name="T54" fmla="*/ 1160 w 2990"/>
                <a:gd name="T55" fmla="*/ 151 h 2273"/>
                <a:gd name="T56" fmla="*/ 1124 w 2990"/>
                <a:gd name="T57" fmla="*/ 127 h 2273"/>
                <a:gd name="T58" fmla="*/ 1080 w 2990"/>
                <a:gd name="T59" fmla="*/ 110 h 2273"/>
                <a:gd name="T60" fmla="*/ 1039 w 2990"/>
                <a:gd name="T61" fmla="*/ 59 h 2273"/>
                <a:gd name="T62" fmla="*/ 1033 w 2990"/>
                <a:gd name="T63" fmla="*/ 16 h 2273"/>
                <a:gd name="T64" fmla="*/ 985 w 2990"/>
                <a:gd name="T65" fmla="*/ 0 h 2273"/>
                <a:gd name="T66" fmla="*/ 957 w 2990"/>
                <a:gd name="T67" fmla="*/ 42 h 2273"/>
                <a:gd name="T68" fmla="*/ 898 w 2990"/>
                <a:gd name="T69" fmla="*/ 70 h 2273"/>
                <a:gd name="T70" fmla="*/ 877 w 2990"/>
                <a:gd name="T71" fmla="*/ 159 h 2273"/>
                <a:gd name="T72" fmla="*/ 822 w 2990"/>
                <a:gd name="T73" fmla="*/ 170 h 2273"/>
                <a:gd name="T74" fmla="*/ 768 w 2990"/>
                <a:gd name="T75" fmla="*/ 151 h 2273"/>
                <a:gd name="T76" fmla="*/ 725 w 2990"/>
                <a:gd name="T77" fmla="*/ 143 h 2273"/>
                <a:gd name="T78" fmla="*/ 668 w 2990"/>
                <a:gd name="T79" fmla="*/ 244 h 2273"/>
                <a:gd name="T80" fmla="*/ 688 w 2990"/>
                <a:gd name="T81" fmla="*/ 281 h 2273"/>
                <a:gd name="T82" fmla="*/ 643 w 2990"/>
                <a:gd name="T83" fmla="*/ 288 h 2273"/>
                <a:gd name="T84" fmla="*/ 589 w 2990"/>
                <a:gd name="T85" fmla="*/ 273 h 2273"/>
                <a:gd name="T86" fmla="*/ 513 w 2990"/>
                <a:gd name="T87" fmla="*/ 277 h 2273"/>
                <a:gd name="T88" fmla="*/ 531 w 2990"/>
                <a:gd name="T89" fmla="*/ 297 h 2273"/>
                <a:gd name="T90" fmla="*/ 524 w 2990"/>
                <a:gd name="T91" fmla="*/ 347 h 2273"/>
                <a:gd name="T92" fmla="*/ 526 w 2990"/>
                <a:gd name="T93" fmla="*/ 441 h 2273"/>
                <a:gd name="T94" fmla="*/ 483 w 2990"/>
                <a:gd name="T95" fmla="*/ 484 h 2273"/>
                <a:gd name="T96" fmla="*/ 460 w 2990"/>
                <a:gd name="T97" fmla="*/ 535 h 2273"/>
                <a:gd name="T98" fmla="*/ 353 w 2990"/>
                <a:gd name="T99" fmla="*/ 562 h 2273"/>
                <a:gd name="T100" fmla="*/ 293 w 2990"/>
                <a:gd name="T101" fmla="*/ 573 h 2273"/>
                <a:gd name="T102" fmla="*/ 228 w 2990"/>
                <a:gd name="T103" fmla="*/ 588 h 2273"/>
                <a:gd name="T104" fmla="*/ 160 w 2990"/>
                <a:gd name="T105" fmla="*/ 605 h 2273"/>
                <a:gd name="T106" fmla="*/ 160 w 2990"/>
                <a:gd name="T107" fmla="*/ 578 h 2273"/>
                <a:gd name="T108" fmla="*/ 110 w 2990"/>
                <a:gd name="T109" fmla="*/ 582 h 2273"/>
                <a:gd name="T110" fmla="*/ 58 w 2990"/>
                <a:gd name="T111" fmla="*/ 595 h 2273"/>
                <a:gd name="T112" fmla="*/ 20 w 2990"/>
                <a:gd name="T113" fmla="*/ 637 h 227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990"/>
                <a:gd name="T172" fmla="*/ 0 h 2273"/>
                <a:gd name="T173" fmla="*/ 2990 w 2990"/>
                <a:gd name="T174" fmla="*/ 2273 h 227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990" h="2273">
                  <a:moveTo>
                    <a:pt x="29" y="1289"/>
                  </a:moveTo>
                  <a:lnTo>
                    <a:pt x="4" y="1329"/>
                  </a:lnTo>
                  <a:lnTo>
                    <a:pt x="12" y="1378"/>
                  </a:lnTo>
                  <a:lnTo>
                    <a:pt x="12" y="1382"/>
                  </a:lnTo>
                  <a:lnTo>
                    <a:pt x="10" y="1395"/>
                  </a:lnTo>
                  <a:lnTo>
                    <a:pt x="10" y="1411"/>
                  </a:lnTo>
                  <a:lnTo>
                    <a:pt x="10" y="1429"/>
                  </a:lnTo>
                  <a:lnTo>
                    <a:pt x="14" y="1443"/>
                  </a:lnTo>
                  <a:lnTo>
                    <a:pt x="20" y="1451"/>
                  </a:lnTo>
                  <a:lnTo>
                    <a:pt x="31" y="1453"/>
                  </a:lnTo>
                  <a:lnTo>
                    <a:pt x="43" y="1451"/>
                  </a:lnTo>
                  <a:lnTo>
                    <a:pt x="55" y="1449"/>
                  </a:lnTo>
                  <a:lnTo>
                    <a:pt x="73" y="1451"/>
                  </a:lnTo>
                  <a:lnTo>
                    <a:pt x="94" y="1462"/>
                  </a:lnTo>
                  <a:lnTo>
                    <a:pt x="116" y="1480"/>
                  </a:lnTo>
                  <a:lnTo>
                    <a:pt x="132" y="1502"/>
                  </a:lnTo>
                  <a:lnTo>
                    <a:pt x="136" y="1514"/>
                  </a:lnTo>
                  <a:lnTo>
                    <a:pt x="132" y="1525"/>
                  </a:lnTo>
                  <a:lnTo>
                    <a:pt x="126" y="1537"/>
                  </a:lnTo>
                  <a:lnTo>
                    <a:pt x="120" y="1549"/>
                  </a:lnTo>
                  <a:lnTo>
                    <a:pt x="116" y="1561"/>
                  </a:lnTo>
                  <a:lnTo>
                    <a:pt x="116" y="1577"/>
                  </a:lnTo>
                  <a:lnTo>
                    <a:pt x="114" y="1596"/>
                  </a:lnTo>
                  <a:lnTo>
                    <a:pt x="110" y="1618"/>
                  </a:lnTo>
                  <a:lnTo>
                    <a:pt x="108" y="1640"/>
                  </a:lnTo>
                  <a:lnTo>
                    <a:pt x="108" y="1657"/>
                  </a:lnTo>
                  <a:lnTo>
                    <a:pt x="112" y="1669"/>
                  </a:lnTo>
                  <a:lnTo>
                    <a:pt x="114" y="1679"/>
                  </a:lnTo>
                  <a:lnTo>
                    <a:pt x="114" y="1691"/>
                  </a:lnTo>
                  <a:lnTo>
                    <a:pt x="106" y="1699"/>
                  </a:lnTo>
                  <a:lnTo>
                    <a:pt x="96" y="1703"/>
                  </a:lnTo>
                  <a:lnTo>
                    <a:pt x="89" y="1701"/>
                  </a:lnTo>
                  <a:lnTo>
                    <a:pt x="83" y="1695"/>
                  </a:lnTo>
                  <a:lnTo>
                    <a:pt x="77" y="1687"/>
                  </a:lnTo>
                  <a:lnTo>
                    <a:pt x="69" y="1679"/>
                  </a:lnTo>
                  <a:lnTo>
                    <a:pt x="63" y="1673"/>
                  </a:lnTo>
                  <a:lnTo>
                    <a:pt x="53" y="1675"/>
                  </a:lnTo>
                  <a:lnTo>
                    <a:pt x="41" y="1685"/>
                  </a:lnTo>
                  <a:lnTo>
                    <a:pt x="26" y="1699"/>
                  </a:lnTo>
                  <a:lnTo>
                    <a:pt x="12" y="1708"/>
                  </a:lnTo>
                  <a:lnTo>
                    <a:pt x="4" y="1712"/>
                  </a:lnTo>
                  <a:lnTo>
                    <a:pt x="0" y="1716"/>
                  </a:lnTo>
                  <a:lnTo>
                    <a:pt x="6" y="1720"/>
                  </a:lnTo>
                  <a:lnTo>
                    <a:pt x="20" y="1724"/>
                  </a:lnTo>
                  <a:lnTo>
                    <a:pt x="41" y="1728"/>
                  </a:lnTo>
                  <a:lnTo>
                    <a:pt x="65" y="1734"/>
                  </a:lnTo>
                  <a:lnTo>
                    <a:pt x="89" y="1740"/>
                  </a:lnTo>
                  <a:lnTo>
                    <a:pt x="110" y="1746"/>
                  </a:lnTo>
                  <a:lnTo>
                    <a:pt x="126" y="1754"/>
                  </a:lnTo>
                  <a:lnTo>
                    <a:pt x="136" y="1764"/>
                  </a:lnTo>
                  <a:lnTo>
                    <a:pt x="140" y="1771"/>
                  </a:lnTo>
                  <a:lnTo>
                    <a:pt x="150" y="1779"/>
                  </a:lnTo>
                  <a:lnTo>
                    <a:pt x="159" y="1785"/>
                  </a:lnTo>
                  <a:lnTo>
                    <a:pt x="169" y="1795"/>
                  </a:lnTo>
                  <a:lnTo>
                    <a:pt x="177" y="1807"/>
                  </a:lnTo>
                  <a:lnTo>
                    <a:pt x="185" y="1825"/>
                  </a:lnTo>
                  <a:lnTo>
                    <a:pt x="187" y="1848"/>
                  </a:lnTo>
                  <a:lnTo>
                    <a:pt x="185" y="1870"/>
                  </a:lnTo>
                  <a:lnTo>
                    <a:pt x="179" y="1888"/>
                  </a:lnTo>
                  <a:lnTo>
                    <a:pt x="175" y="1905"/>
                  </a:lnTo>
                  <a:lnTo>
                    <a:pt x="177" y="1921"/>
                  </a:lnTo>
                  <a:lnTo>
                    <a:pt x="185" y="1941"/>
                  </a:lnTo>
                  <a:lnTo>
                    <a:pt x="195" y="1960"/>
                  </a:lnTo>
                  <a:lnTo>
                    <a:pt x="207" y="1978"/>
                  </a:lnTo>
                  <a:lnTo>
                    <a:pt x="218" y="1986"/>
                  </a:lnTo>
                  <a:lnTo>
                    <a:pt x="232" y="1990"/>
                  </a:lnTo>
                  <a:lnTo>
                    <a:pt x="246" y="1994"/>
                  </a:lnTo>
                  <a:lnTo>
                    <a:pt x="260" y="2002"/>
                  </a:lnTo>
                  <a:lnTo>
                    <a:pt x="270" y="2014"/>
                  </a:lnTo>
                  <a:lnTo>
                    <a:pt x="281" y="2029"/>
                  </a:lnTo>
                  <a:lnTo>
                    <a:pt x="299" y="2045"/>
                  </a:lnTo>
                  <a:lnTo>
                    <a:pt x="327" y="2057"/>
                  </a:lnTo>
                  <a:lnTo>
                    <a:pt x="352" y="2067"/>
                  </a:lnTo>
                  <a:lnTo>
                    <a:pt x="378" y="2076"/>
                  </a:lnTo>
                  <a:lnTo>
                    <a:pt x="402" y="2082"/>
                  </a:lnTo>
                  <a:lnTo>
                    <a:pt x="421" y="2086"/>
                  </a:lnTo>
                  <a:lnTo>
                    <a:pt x="435" y="2084"/>
                  </a:lnTo>
                  <a:lnTo>
                    <a:pt x="457" y="2078"/>
                  </a:lnTo>
                  <a:lnTo>
                    <a:pt x="484" y="2073"/>
                  </a:lnTo>
                  <a:lnTo>
                    <a:pt x="514" y="2065"/>
                  </a:lnTo>
                  <a:lnTo>
                    <a:pt x="543" y="2059"/>
                  </a:lnTo>
                  <a:lnTo>
                    <a:pt x="569" y="2057"/>
                  </a:lnTo>
                  <a:lnTo>
                    <a:pt x="589" y="2057"/>
                  </a:lnTo>
                  <a:lnTo>
                    <a:pt x="608" y="2065"/>
                  </a:lnTo>
                  <a:lnTo>
                    <a:pt x="626" y="2078"/>
                  </a:lnTo>
                  <a:lnTo>
                    <a:pt x="642" y="2096"/>
                  </a:lnTo>
                  <a:lnTo>
                    <a:pt x="661" y="2116"/>
                  </a:lnTo>
                  <a:lnTo>
                    <a:pt x="687" y="2134"/>
                  </a:lnTo>
                  <a:lnTo>
                    <a:pt x="711" y="2149"/>
                  </a:lnTo>
                  <a:lnTo>
                    <a:pt x="726" y="2161"/>
                  </a:lnTo>
                  <a:lnTo>
                    <a:pt x="738" y="2171"/>
                  </a:lnTo>
                  <a:lnTo>
                    <a:pt x="742" y="2177"/>
                  </a:lnTo>
                  <a:lnTo>
                    <a:pt x="744" y="2179"/>
                  </a:lnTo>
                  <a:lnTo>
                    <a:pt x="856" y="2218"/>
                  </a:lnTo>
                  <a:lnTo>
                    <a:pt x="892" y="2242"/>
                  </a:lnTo>
                  <a:lnTo>
                    <a:pt x="949" y="2236"/>
                  </a:lnTo>
                  <a:lnTo>
                    <a:pt x="986" y="2191"/>
                  </a:lnTo>
                  <a:lnTo>
                    <a:pt x="1035" y="2199"/>
                  </a:lnTo>
                  <a:lnTo>
                    <a:pt x="1152" y="2222"/>
                  </a:lnTo>
                  <a:lnTo>
                    <a:pt x="1201" y="2261"/>
                  </a:lnTo>
                  <a:lnTo>
                    <a:pt x="1256" y="2273"/>
                  </a:lnTo>
                  <a:lnTo>
                    <a:pt x="1392" y="2236"/>
                  </a:lnTo>
                  <a:lnTo>
                    <a:pt x="1431" y="2260"/>
                  </a:lnTo>
                  <a:lnTo>
                    <a:pt x="1539" y="2189"/>
                  </a:lnTo>
                  <a:lnTo>
                    <a:pt x="1657" y="2187"/>
                  </a:lnTo>
                  <a:lnTo>
                    <a:pt x="1726" y="2155"/>
                  </a:lnTo>
                  <a:lnTo>
                    <a:pt x="1821" y="2167"/>
                  </a:lnTo>
                  <a:lnTo>
                    <a:pt x="1935" y="2242"/>
                  </a:lnTo>
                  <a:lnTo>
                    <a:pt x="2026" y="2230"/>
                  </a:lnTo>
                  <a:lnTo>
                    <a:pt x="2088" y="2265"/>
                  </a:lnTo>
                  <a:lnTo>
                    <a:pt x="2193" y="2230"/>
                  </a:lnTo>
                  <a:lnTo>
                    <a:pt x="2155" y="2197"/>
                  </a:lnTo>
                  <a:lnTo>
                    <a:pt x="2161" y="2147"/>
                  </a:lnTo>
                  <a:lnTo>
                    <a:pt x="2214" y="2128"/>
                  </a:lnTo>
                  <a:lnTo>
                    <a:pt x="2242" y="2063"/>
                  </a:lnTo>
                  <a:lnTo>
                    <a:pt x="2124" y="1970"/>
                  </a:lnTo>
                  <a:lnTo>
                    <a:pt x="2128" y="1890"/>
                  </a:lnTo>
                  <a:lnTo>
                    <a:pt x="2199" y="1850"/>
                  </a:lnTo>
                  <a:lnTo>
                    <a:pt x="2337" y="1834"/>
                  </a:lnTo>
                  <a:lnTo>
                    <a:pt x="2484" y="1797"/>
                  </a:lnTo>
                  <a:lnTo>
                    <a:pt x="2545" y="1764"/>
                  </a:lnTo>
                  <a:lnTo>
                    <a:pt x="2624" y="1777"/>
                  </a:lnTo>
                  <a:lnTo>
                    <a:pt x="2592" y="1514"/>
                  </a:lnTo>
                  <a:lnTo>
                    <a:pt x="2673" y="1466"/>
                  </a:lnTo>
                  <a:lnTo>
                    <a:pt x="2752" y="1388"/>
                  </a:lnTo>
                  <a:lnTo>
                    <a:pt x="2856" y="1356"/>
                  </a:lnTo>
                  <a:lnTo>
                    <a:pt x="2939" y="1329"/>
                  </a:lnTo>
                  <a:lnTo>
                    <a:pt x="2966" y="1299"/>
                  </a:lnTo>
                  <a:lnTo>
                    <a:pt x="2957" y="1258"/>
                  </a:lnTo>
                  <a:lnTo>
                    <a:pt x="2990" y="1207"/>
                  </a:lnTo>
                  <a:lnTo>
                    <a:pt x="2988" y="1205"/>
                  </a:lnTo>
                  <a:lnTo>
                    <a:pt x="2982" y="1195"/>
                  </a:lnTo>
                  <a:lnTo>
                    <a:pt x="2972" y="1183"/>
                  </a:lnTo>
                  <a:lnTo>
                    <a:pt x="2961" y="1167"/>
                  </a:lnTo>
                  <a:lnTo>
                    <a:pt x="2949" y="1149"/>
                  </a:lnTo>
                  <a:lnTo>
                    <a:pt x="2937" y="1134"/>
                  </a:lnTo>
                  <a:lnTo>
                    <a:pt x="2929" y="1116"/>
                  </a:lnTo>
                  <a:lnTo>
                    <a:pt x="2923" y="1102"/>
                  </a:lnTo>
                  <a:lnTo>
                    <a:pt x="2915" y="1079"/>
                  </a:lnTo>
                  <a:lnTo>
                    <a:pt x="2905" y="1053"/>
                  </a:lnTo>
                  <a:lnTo>
                    <a:pt x="2898" y="1025"/>
                  </a:lnTo>
                  <a:lnTo>
                    <a:pt x="2888" y="1000"/>
                  </a:lnTo>
                  <a:lnTo>
                    <a:pt x="2880" y="982"/>
                  </a:lnTo>
                  <a:lnTo>
                    <a:pt x="2872" y="957"/>
                  </a:lnTo>
                  <a:lnTo>
                    <a:pt x="2870" y="941"/>
                  </a:lnTo>
                  <a:lnTo>
                    <a:pt x="2870" y="935"/>
                  </a:lnTo>
                  <a:lnTo>
                    <a:pt x="2864" y="933"/>
                  </a:lnTo>
                  <a:lnTo>
                    <a:pt x="2850" y="933"/>
                  </a:lnTo>
                  <a:lnTo>
                    <a:pt x="2829" y="929"/>
                  </a:lnTo>
                  <a:lnTo>
                    <a:pt x="2805" y="923"/>
                  </a:lnTo>
                  <a:lnTo>
                    <a:pt x="2781" y="913"/>
                  </a:lnTo>
                  <a:lnTo>
                    <a:pt x="2760" y="898"/>
                  </a:lnTo>
                  <a:lnTo>
                    <a:pt x="2734" y="874"/>
                  </a:lnTo>
                  <a:lnTo>
                    <a:pt x="2709" y="854"/>
                  </a:lnTo>
                  <a:lnTo>
                    <a:pt x="2687" y="837"/>
                  </a:lnTo>
                  <a:lnTo>
                    <a:pt x="2665" y="819"/>
                  </a:lnTo>
                  <a:lnTo>
                    <a:pt x="2648" y="809"/>
                  </a:lnTo>
                  <a:lnTo>
                    <a:pt x="2622" y="803"/>
                  </a:lnTo>
                  <a:lnTo>
                    <a:pt x="2590" y="801"/>
                  </a:lnTo>
                  <a:lnTo>
                    <a:pt x="2557" y="797"/>
                  </a:lnTo>
                  <a:lnTo>
                    <a:pt x="2524" y="795"/>
                  </a:lnTo>
                  <a:lnTo>
                    <a:pt x="2494" y="789"/>
                  </a:lnTo>
                  <a:lnTo>
                    <a:pt x="2468" y="781"/>
                  </a:lnTo>
                  <a:lnTo>
                    <a:pt x="2443" y="770"/>
                  </a:lnTo>
                  <a:lnTo>
                    <a:pt x="2417" y="760"/>
                  </a:lnTo>
                  <a:lnTo>
                    <a:pt x="2396" y="752"/>
                  </a:lnTo>
                  <a:lnTo>
                    <a:pt x="2378" y="746"/>
                  </a:lnTo>
                  <a:lnTo>
                    <a:pt x="2366" y="742"/>
                  </a:lnTo>
                  <a:lnTo>
                    <a:pt x="2360" y="740"/>
                  </a:lnTo>
                  <a:lnTo>
                    <a:pt x="2356" y="738"/>
                  </a:lnTo>
                  <a:lnTo>
                    <a:pt x="2348" y="730"/>
                  </a:lnTo>
                  <a:lnTo>
                    <a:pt x="2337" y="720"/>
                  </a:lnTo>
                  <a:lnTo>
                    <a:pt x="2325" y="709"/>
                  </a:lnTo>
                  <a:lnTo>
                    <a:pt x="2315" y="695"/>
                  </a:lnTo>
                  <a:lnTo>
                    <a:pt x="2309" y="683"/>
                  </a:lnTo>
                  <a:lnTo>
                    <a:pt x="2311" y="669"/>
                  </a:lnTo>
                  <a:lnTo>
                    <a:pt x="2321" y="655"/>
                  </a:lnTo>
                  <a:lnTo>
                    <a:pt x="2333" y="646"/>
                  </a:lnTo>
                  <a:lnTo>
                    <a:pt x="2348" y="634"/>
                  </a:lnTo>
                  <a:lnTo>
                    <a:pt x="2360" y="622"/>
                  </a:lnTo>
                  <a:lnTo>
                    <a:pt x="2372" y="610"/>
                  </a:lnTo>
                  <a:lnTo>
                    <a:pt x="2376" y="592"/>
                  </a:lnTo>
                  <a:lnTo>
                    <a:pt x="2378" y="569"/>
                  </a:lnTo>
                  <a:lnTo>
                    <a:pt x="2378" y="547"/>
                  </a:lnTo>
                  <a:lnTo>
                    <a:pt x="2380" y="528"/>
                  </a:lnTo>
                  <a:lnTo>
                    <a:pt x="2390" y="506"/>
                  </a:lnTo>
                  <a:lnTo>
                    <a:pt x="2396" y="490"/>
                  </a:lnTo>
                  <a:lnTo>
                    <a:pt x="2396" y="474"/>
                  </a:lnTo>
                  <a:lnTo>
                    <a:pt x="2390" y="459"/>
                  </a:lnTo>
                  <a:lnTo>
                    <a:pt x="2382" y="445"/>
                  </a:lnTo>
                  <a:lnTo>
                    <a:pt x="2374" y="433"/>
                  </a:lnTo>
                  <a:lnTo>
                    <a:pt x="2358" y="407"/>
                  </a:lnTo>
                  <a:lnTo>
                    <a:pt x="2342" y="378"/>
                  </a:lnTo>
                  <a:lnTo>
                    <a:pt x="2335" y="344"/>
                  </a:lnTo>
                  <a:lnTo>
                    <a:pt x="2329" y="321"/>
                  </a:lnTo>
                  <a:lnTo>
                    <a:pt x="2319" y="303"/>
                  </a:lnTo>
                  <a:lnTo>
                    <a:pt x="2307" y="287"/>
                  </a:lnTo>
                  <a:lnTo>
                    <a:pt x="2295" y="276"/>
                  </a:lnTo>
                  <a:lnTo>
                    <a:pt x="2285" y="270"/>
                  </a:lnTo>
                  <a:lnTo>
                    <a:pt x="2276" y="266"/>
                  </a:lnTo>
                  <a:lnTo>
                    <a:pt x="2264" y="266"/>
                  </a:lnTo>
                  <a:lnTo>
                    <a:pt x="2256" y="262"/>
                  </a:lnTo>
                  <a:lnTo>
                    <a:pt x="2248" y="254"/>
                  </a:lnTo>
                  <a:lnTo>
                    <a:pt x="2238" y="248"/>
                  </a:lnTo>
                  <a:lnTo>
                    <a:pt x="2224" y="246"/>
                  </a:lnTo>
                  <a:lnTo>
                    <a:pt x="2209" y="248"/>
                  </a:lnTo>
                  <a:lnTo>
                    <a:pt x="2191" y="248"/>
                  </a:lnTo>
                  <a:lnTo>
                    <a:pt x="2177" y="246"/>
                  </a:lnTo>
                  <a:lnTo>
                    <a:pt x="2169" y="238"/>
                  </a:lnTo>
                  <a:lnTo>
                    <a:pt x="2159" y="221"/>
                  </a:lnTo>
                  <a:lnTo>
                    <a:pt x="2150" y="197"/>
                  </a:lnTo>
                  <a:lnTo>
                    <a:pt x="2136" y="173"/>
                  </a:lnTo>
                  <a:lnTo>
                    <a:pt x="2120" y="156"/>
                  </a:lnTo>
                  <a:lnTo>
                    <a:pt x="2106" y="144"/>
                  </a:lnTo>
                  <a:lnTo>
                    <a:pt x="2092" y="136"/>
                  </a:lnTo>
                  <a:lnTo>
                    <a:pt x="2083" y="128"/>
                  </a:lnTo>
                  <a:lnTo>
                    <a:pt x="2077" y="118"/>
                  </a:lnTo>
                  <a:lnTo>
                    <a:pt x="2075" y="104"/>
                  </a:lnTo>
                  <a:lnTo>
                    <a:pt x="2071" y="87"/>
                  </a:lnTo>
                  <a:lnTo>
                    <a:pt x="2061" y="73"/>
                  </a:lnTo>
                  <a:lnTo>
                    <a:pt x="2053" y="63"/>
                  </a:lnTo>
                  <a:lnTo>
                    <a:pt x="2051" y="53"/>
                  </a:lnTo>
                  <a:lnTo>
                    <a:pt x="2057" y="41"/>
                  </a:lnTo>
                  <a:lnTo>
                    <a:pt x="2065" y="32"/>
                  </a:lnTo>
                  <a:lnTo>
                    <a:pt x="2071" y="20"/>
                  </a:lnTo>
                  <a:lnTo>
                    <a:pt x="2073" y="14"/>
                  </a:lnTo>
                  <a:lnTo>
                    <a:pt x="2063" y="8"/>
                  </a:lnTo>
                  <a:lnTo>
                    <a:pt x="2045" y="4"/>
                  </a:lnTo>
                  <a:lnTo>
                    <a:pt x="2020" y="2"/>
                  </a:lnTo>
                  <a:lnTo>
                    <a:pt x="1994" y="0"/>
                  </a:lnTo>
                  <a:lnTo>
                    <a:pt x="1970" y="0"/>
                  </a:lnTo>
                  <a:lnTo>
                    <a:pt x="1955" y="6"/>
                  </a:lnTo>
                  <a:lnTo>
                    <a:pt x="1945" y="14"/>
                  </a:lnTo>
                  <a:lnTo>
                    <a:pt x="1941" y="30"/>
                  </a:lnTo>
                  <a:lnTo>
                    <a:pt x="1937" y="45"/>
                  </a:lnTo>
                  <a:lnTo>
                    <a:pt x="1933" y="61"/>
                  </a:lnTo>
                  <a:lnTo>
                    <a:pt x="1927" y="75"/>
                  </a:lnTo>
                  <a:lnTo>
                    <a:pt x="1915" y="85"/>
                  </a:lnTo>
                  <a:lnTo>
                    <a:pt x="1898" y="87"/>
                  </a:lnTo>
                  <a:lnTo>
                    <a:pt x="1878" y="91"/>
                  </a:lnTo>
                  <a:lnTo>
                    <a:pt x="1858" y="93"/>
                  </a:lnTo>
                  <a:lnTo>
                    <a:pt x="1840" y="95"/>
                  </a:lnTo>
                  <a:lnTo>
                    <a:pt x="1823" y="102"/>
                  </a:lnTo>
                  <a:lnTo>
                    <a:pt x="1809" y="116"/>
                  </a:lnTo>
                  <a:lnTo>
                    <a:pt x="1797" y="140"/>
                  </a:lnTo>
                  <a:lnTo>
                    <a:pt x="1785" y="169"/>
                  </a:lnTo>
                  <a:lnTo>
                    <a:pt x="1777" y="203"/>
                  </a:lnTo>
                  <a:lnTo>
                    <a:pt x="1774" y="236"/>
                  </a:lnTo>
                  <a:lnTo>
                    <a:pt x="1770" y="262"/>
                  </a:lnTo>
                  <a:lnTo>
                    <a:pt x="1768" y="283"/>
                  </a:lnTo>
                  <a:lnTo>
                    <a:pt x="1762" y="303"/>
                  </a:lnTo>
                  <a:lnTo>
                    <a:pt x="1754" y="319"/>
                  </a:lnTo>
                  <a:lnTo>
                    <a:pt x="1740" y="329"/>
                  </a:lnTo>
                  <a:lnTo>
                    <a:pt x="1722" y="337"/>
                  </a:lnTo>
                  <a:lnTo>
                    <a:pt x="1703" y="341"/>
                  </a:lnTo>
                  <a:lnTo>
                    <a:pt x="1685" y="346"/>
                  </a:lnTo>
                  <a:lnTo>
                    <a:pt x="1669" y="350"/>
                  </a:lnTo>
                  <a:lnTo>
                    <a:pt x="1655" y="348"/>
                  </a:lnTo>
                  <a:lnTo>
                    <a:pt x="1644" y="341"/>
                  </a:lnTo>
                  <a:lnTo>
                    <a:pt x="1634" y="333"/>
                  </a:lnTo>
                  <a:lnTo>
                    <a:pt x="1618" y="331"/>
                  </a:lnTo>
                  <a:lnTo>
                    <a:pt x="1600" y="331"/>
                  </a:lnTo>
                  <a:lnTo>
                    <a:pt x="1581" y="329"/>
                  </a:lnTo>
                  <a:lnTo>
                    <a:pt x="1563" y="325"/>
                  </a:lnTo>
                  <a:lnTo>
                    <a:pt x="1549" y="315"/>
                  </a:lnTo>
                  <a:lnTo>
                    <a:pt x="1537" y="303"/>
                  </a:lnTo>
                  <a:lnTo>
                    <a:pt x="1524" y="289"/>
                  </a:lnTo>
                  <a:lnTo>
                    <a:pt x="1508" y="276"/>
                  </a:lnTo>
                  <a:lnTo>
                    <a:pt x="1494" y="266"/>
                  </a:lnTo>
                  <a:lnTo>
                    <a:pt x="1480" y="260"/>
                  </a:lnTo>
                  <a:lnTo>
                    <a:pt x="1468" y="260"/>
                  </a:lnTo>
                  <a:lnTo>
                    <a:pt x="1461" y="268"/>
                  </a:lnTo>
                  <a:lnTo>
                    <a:pt x="1449" y="287"/>
                  </a:lnTo>
                  <a:lnTo>
                    <a:pt x="1435" y="311"/>
                  </a:lnTo>
                  <a:lnTo>
                    <a:pt x="1417" y="341"/>
                  </a:lnTo>
                  <a:lnTo>
                    <a:pt x="1400" y="372"/>
                  </a:lnTo>
                  <a:lnTo>
                    <a:pt x="1382" y="407"/>
                  </a:lnTo>
                  <a:lnTo>
                    <a:pt x="1366" y="439"/>
                  </a:lnTo>
                  <a:lnTo>
                    <a:pt x="1348" y="467"/>
                  </a:lnTo>
                  <a:lnTo>
                    <a:pt x="1335" y="488"/>
                  </a:lnTo>
                  <a:lnTo>
                    <a:pt x="1327" y="506"/>
                  </a:lnTo>
                  <a:lnTo>
                    <a:pt x="1327" y="522"/>
                  </a:lnTo>
                  <a:lnTo>
                    <a:pt x="1335" y="533"/>
                  </a:lnTo>
                  <a:lnTo>
                    <a:pt x="1344" y="541"/>
                  </a:lnTo>
                  <a:lnTo>
                    <a:pt x="1358" y="549"/>
                  </a:lnTo>
                  <a:lnTo>
                    <a:pt x="1370" y="555"/>
                  </a:lnTo>
                  <a:lnTo>
                    <a:pt x="1376" y="563"/>
                  </a:lnTo>
                  <a:lnTo>
                    <a:pt x="1374" y="569"/>
                  </a:lnTo>
                  <a:lnTo>
                    <a:pt x="1362" y="575"/>
                  </a:lnTo>
                  <a:lnTo>
                    <a:pt x="1348" y="577"/>
                  </a:lnTo>
                  <a:lnTo>
                    <a:pt x="1331" y="577"/>
                  </a:lnTo>
                  <a:lnTo>
                    <a:pt x="1313" y="577"/>
                  </a:lnTo>
                  <a:lnTo>
                    <a:pt x="1297" y="577"/>
                  </a:lnTo>
                  <a:lnTo>
                    <a:pt x="1285" y="577"/>
                  </a:lnTo>
                  <a:lnTo>
                    <a:pt x="1274" y="571"/>
                  </a:lnTo>
                  <a:lnTo>
                    <a:pt x="1264" y="561"/>
                  </a:lnTo>
                  <a:lnTo>
                    <a:pt x="1252" y="551"/>
                  </a:lnTo>
                  <a:lnTo>
                    <a:pt x="1238" y="543"/>
                  </a:lnTo>
                  <a:lnTo>
                    <a:pt x="1222" y="541"/>
                  </a:lnTo>
                  <a:lnTo>
                    <a:pt x="1201" y="543"/>
                  </a:lnTo>
                  <a:lnTo>
                    <a:pt x="1177" y="547"/>
                  </a:lnTo>
                  <a:lnTo>
                    <a:pt x="1153" y="551"/>
                  </a:lnTo>
                  <a:lnTo>
                    <a:pt x="1126" y="553"/>
                  </a:lnTo>
                  <a:lnTo>
                    <a:pt x="1100" y="553"/>
                  </a:lnTo>
                  <a:lnTo>
                    <a:pt x="1079" y="551"/>
                  </a:lnTo>
                  <a:lnTo>
                    <a:pt x="1059" y="551"/>
                  </a:lnTo>
                  <a:lnTo>
                    <a:pt x="1039" y="553"/>
                  </a:lnTo>
                  <a:lnTo>
                    <a:pt x="1026" y="555"/>
                  </a:lnTo>
                  <a:lnTo>
                    <a:pt x="1014" y="561"/>
                  </a:lnTo>
                  <a:lnTo>
                    <a:pt x="1010" y="567"/>
                  </a:lnTo>
                  <a:lnTo>
                    <a:pt x="1014" y="577"/>
                  </a:lnTo>
                  <a:lnTo>
                    <a:pt x="1024" y="585"/>
                  </a:lnTo>
                  <a:lnTo>
                    <a:pt x="1035" y="589"/>
                  </a:lnTo>
                  <a:lnTo>
                    <a:pt x="1049" y="592"/>
                  </a:lnTo>
                  <a:lnTo>
                    <a:pt x="1061" y="594"/>
                  </a:lnTo>
                  <a:lnTo>
                    <a:pt x="1073" y="598"/>
                  </a:lnTo>
                  <a:lnTo>
                    <a:pt x="1081" y="604"/>
                  </a:lnTo>
                  <a:lnTo>
                    <a:pt x="1085" y="616"/>
                  </a:lnTo>
                  <a:lnTo>
                    <a:pt x="1081" y="632"/>
                  </a:lnTo>
                  <a:lnTo>
                    <a:pt x="1069" y="655"/>
                  </a:lnTo>
                  <a:lnTo>
                    <a:pt x="1057" y="677"/>
                  </a:lnTo>
                  <a:lnTo>
                    <a:pt x="1047" y="695"/>
                  </a:lnTo>
                  <a:lnTo>
                    <a:pt x="1041" y="715"/>
                  </a:lnTo>
                  <a:lnTo>
                    <a:pt x="1039" y="736"/>
                  </a:lnTo>
                  <a:lnTo>
                    <a:pt x="1045" y="762"/>
                  </a:lnTo>
                  <a:lnTo>
                    <a:pt x="1057" y="799"/>
                  </a:lnTo>
                  <a:lnTo>
                    <a:pt x="1061" y="833"/>
                  </a:lnTo>
                  <a:lnTo>
                    <a:pt x="1059" y="860"/>
                  </a:lnTo>
                  <a:lnTo>
                    <a:pt x="1051" y="882"/>
                  </a:lnTo>
                  <a:lnTo>
                    <a:pt x="1039" y="894"/>
                  </a:lnTo>
                  <a:lnTo>
                    <a:pt x="1024" y="905"/>
                  </a:lnTo>
                  <a:lnTo>
                    <a:pt x="1004" y="915"/>
                  </a:lnTo>
                  <a:lnTo>
                    <a:pt x="986" y="927"/>
                  </a:lnTo>
                  <a:lnTo>
                    <a:pt x="972" y="939"/>
                  </a:lnTo>
                  <a:lnTo>
                    <a:pt x="966" y="953"/>
                  </a:lnTo>
                  <a:lnTo>
                    <a:pt x="966" y="968"/>
                  </a:lnTo>
                  <a:lnTo>
                    <a:pt x="966" y="988"/>
                  </a:lnTo>
                  <a:lnTo>
                    <a:pt x="966" y="1010"/>
                  </a:lnTo>
                  <a:lnTo>
                    <a:pt x="965" y="1031"/>
                  </a:lnTo>
                  <a:lnTo>
                    <a:pt x="961" y="1049"/>
                  </a:lnTo>
                  <a:lnTo>
                    <a:pt x="953" y="1063"/>
                  </a:lnTo>
                  <a:lnTo>
                    <a:pt x="941" y="1069"/>
                  </a:lnTo>
                  <a:lnTo>
                    <a:pt x="921" y="1071"/>
                  </a:lnTo>
                  <a:lnTo>
                    <a:pt x="892" y="1075"/>
                  </a:lnTo>
                  <a:lnTo>
                    <a:pt x="858" y="1079"/>
                  </a:lnTo>
                  <a:lnTo>
                    <a:pt x="821" y="1085"/>
                  </a:lnTo>
                  <a:lnTo>
                    <a:pt x="783" y="1092"/>
                  </a:lnTo>
                  <a:lnTo>
                    <a:pt x="752" y="1100"/>
                  </a:lnTo>
                  <a:lnTo>
                    <a:pt x="728" y="1110"/>
                  </a:lnTo>
                  <a:lnTo>
                    <a:pt x="705" y="1124"/>
                  </a:lnTo>
                  <a:lnTo>
                    <a:pt x="685" y="1138"/>
                  </a:lnTo>
                  <a:lnTo>
                    <a:pt x="671" y="1151"/>
                  </a:lnTo>
                  <a:lnTo>
                    <a:pt x="655" y="1159"/>
                  </a:lnTo>
                  <a:lnTo>
                    <a:pt x="642" y="1163"/>
                  </a:lnTo>
                  <a:lnTo>
                    <a:pt x="628" y="1159"/>
                  </a:lnTo>
                  <a:lnTo>
                    <a:pt x="606" y="1153"/>
                  </a:lnTo>
                  <a:lnTo>
                    <a:pt x="585" y="1146"/>
                  </a:lnTo>
                  <a:lnTo>
                    <a:pt x="559" y="1138"/>
                  </a:lnTo>
                  <a:lnTo>
                    <a:pt x="535" y="1132"/>
                  </a:lnTo>
                  <a:lnTo>
                    <a:pt x="516" y="1130"/>
                  </a:lnTo>
                  <a:lnTo>
                    <a:pt x="500" y="1132"/>
                  </a:lnTo>
                  <a:lnTo>
                    <a:pt x="486" y="1142"/>
                  </a:lnTo>
                  <a:lnTo>
                    <a:pt x="470" y="1157"/>
                  </a:lnTo>
                  <a:lnTo>
                    <a:pt x="457" y="1177"/>
                  </a:lnTo>
                  <a:lnTo>
                    <a:pt x="443" y="1197"/>
                  </a:lnTo>
                  <a:lnTo>
                    <a:pt x="427" y="1212"/>
                  </a:lnTo>
                  <a:lnTo>
                    <a:pt x="413" y="1220"/>
                  </a:lnTo>
                  <a:lnTo>
                    <a:pt x="390" y="1220"/>
                  </a:lnTo>
                  <a:lnTo>
                    <a:pt x="362" y="1216"/>
                  </a:lnTo>
                  <a:lnTo>
                    <a:pt x="339" y="1212"/>
                  </a:lnTo>
                  <a:lnTo>
                    <a:pt x="319" y="1210"/>
                  </a:lnTo>
                  <a:lnTo>
                    <a:pt x="313" y="1207"/>
                  </a:lnTo>
                  <a:lnTo>
                    <a:pt x="309" y="1199"/>
                  </a:lnTo>
                  <a:lnTo>
                    <a:pt x="309" y="1189"/>
                  </a:lnTo>
                  <a:lnTo>
                    <a:pt x="313" y="1177"/>
                  </a:lnTo>
                  <a:lnTo>
                    <a:pt x="315" y="1167"/>
                  </a:lnTo>
                  <a:lnTo>
                    <a:pt x="317" y="1159"/>
                  </a:lnTo>
                  <a:lnTo>
                    <a:pt x="319" y="1157"/>
                  </a:lnTo>
                  <a:lnTo>
                    <a:pt x="315" y="1157"/>
                  </a:lnTo>
                  <a:lnTo>
                    <a:pt x="303" y="1159"/>
                  </a:lnTo>
                  <a:lnTo>
                    <a:pt x="287" y="1161"/>
                  </a:lnTo>
                  <a:lnTo>
                    <a:pt x="268" y="1163"/>
                  </a:lnTo>
                  <a:lnTo>
                    <a:pt x="250" y="1165"/>
                  </a:lnTo>
                  <a:lnTo>
                    <a:pt x="234" y="1165"/>
                  </a:lnTo>
                  <a:lnTo>
                    <a:pt x="220" y="1165"/>
                  </a:lnTo>
                  <a:lnTo>
                    <a:pt x="211" y="1171"/>
                  </a:lnTo>
                  <a:lnTo>
                    <a:pt x="201" y="1177"/>
                  </a:lnTo>
                  <a:lnTo>
                    <a:pt x="189" y="1185"/>
                  </a:lnTo>
                  <a:lnTo>
                    <a:pt x="171" y="1191"/>
                  </a:lnTo>
                  <a:lnTo>
                    <a:pt x="154" y="1193"/>
                  </a:lnTo>
                  <a:lnTo>
                    <a:pt x="136" y="1193"/>
                  </a:lnTo>
                  <a:lnTo>
                    <a:pt x="116" y="1191"/>
                  </a:lnTo>
                  <a:lnTo>
                    <a:pt x="100" y="1191"/>
                  </a:lnTo>
                  <a:lnTo>
                    <a:pt x="87" y="1197"/>
                  </a:lnTo>
                  <a:lnTo>
                    <a:pt x="77" y="1210"/>
                  </a:lnTo>
                  <a:lnTo>
                    <a:pt x="69" y="1228"/>
                  </a:lnTo>
                  <a:lnTo>
                    <a:pt x="59" y="1246"/>
                  </a:lnTo>
                  <a:lnTo>
                    <a:pt x="49" y="1262"/>
                  </a:lnTo>
                  <a:lnTo>
                    <a:pt x="39" y="1275"/>
                  </a:lnTo>
                  <a:lnTo>
                    <a:pt x="33" y="1285"/>
                  </a:lnTo>
                  <a:lnTo>
                    <a:pt x="29" y="1289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01" name="Freeform 75"/>
            <p:cNvSpPr>
              <a:spLocks/>
            </p:cNvSpPr>
            <p:nvPr/>
          </p:nvSpPr>
          <p:spPr bwMode="gray">
            <a:xfrm>
              <a:off x="720" y="1296"/>
              <a:ext cx="1495" cy="1136"/>
            </a:xfrm>
            <a:custGeom>
              <a:avLst/>
              <a:gdLst>
                <a:gd name="T0" fmla="*/ 5 w 2990"/>
                <a:gd name="T1" fmla="*/ 714 h 2273"/>
                <a:gd name="T2" fmla="*/ 47 w 2990"/>
                <a:gd name="T3" fmla="*/ 731 h 2273"/>
                <a:gd name="T4" fmla="*/ 58 w 2990"/>
                <a:gd name="T5" fmla="*/ 780 h 2273"/>
                <a:gd name="T6" fmla="*/ 57 w 2990"/>
                <a:gd name="T7" fmla="*/ 839 h 2273"/>
                <a:gd name="T8" fmla="*/ 35 w 2990"/>
                <a:gd name="T9" fmla="*/ 839 h 2273"/>
                <a:gd name="T10" fmla="*/ 0 w 2990"/>
                <a:gd name="T11" fmla="*/ 858 h 2273"/>
                <a:gd name="T12" fmla="*/ 63 w 2990"/>
                <a:gd name="T13" fmla="*/ 877 h 2273"/>
                <a:gd name="T14" fmla="*/ 93 w 2990"/>
                <a:gd name="T15" fmla="*/ 912 h 2273"/>
                <a:gd name="T16" fmla="*/ 97 w 2990"/>
                <a:gd name="T17" fmla="*/ 980 h 2273"/>
                <a:gd name="T18" fmla="*/ 141 w 2990"/>
                <a:gd name="T19" fmla="*/ 1014 h 2273"/>
                <a:gd name="T20" fmla="*/ 217 w 2990"/>
                <a:gd name="T21" fmla="*/ 1042 h 2273"/>
                <a:gd name="T22" fmla="*/ 304 w 2990"/>
                <a:gd name="T23" fmla="*/ 1032 h 2273"/>
                <a:gd name="T24" fmla="*/ 369 w 2990"/>
                <a:gd name="T25" fmla="*/ 1085 h 2273"/>
                <a:gd name="T26" fmla="*/ 518 w 2990"/>
                <a:gd name="T27" fmla="*/ 1099 h 2273"/>
                <a:gd name="T28" fmla="*/ 828 w 2990"/>
                <a:gd name="T29" fmla="*/ 1093 h 2273"/>
                <a:gd name="T30" fmla="*/ 1078 w 2990"/>
                <a:gd name="T31" fmla="*/ 1098 h 2273"/>
                <a:gd name="T32" fmla="*/ 1169 w 2990"/>
                <a:gd name="T33" fmla="*/ 917 h 2273"/>
                <a:gd name="T34" fmla="*/ 1428 w 2990"/>
                <a:gd name="T35" fmla="*/ 678 h 2273"/>
                <a:gd name="T36" fmla="*/ 1486 w 2990"/>
                <a:gd name="T37" fmla="*/ 591 h 2273"/>
                <a:gd name="T38" fmla="*/ 1453 w 2990"/>
                <a:gd name="T39" fmla="*/ 526 h 2273"/>
                <a:gd name="T40" fmla="*/ 1432 w 2990"/>
                <a:gd name="T41" fmla="*/ 466 h 2273"/>
                <a:gd name="T42" fmla="*/ 1355 w 2990"/>
                <a:gd name="T43" fmla="*/ 427 h 2273"/>
                <a:gd name="T44" fmla="*/ 1262 w 2990"/>
                <a:gd name="T45" fmla="*/ 397 h 2273"/>
                <a:gd name="T46" fmla="*/ 1183 w 2990"/>
                <a:gd name="T47" fmla="*/ 371 h 2273"/>
                <a:gd name="T48" fmla="*/ 1155 w 2990"/>
                <a:gd name="T49" fmla="*/ 341 h 2273"/>
                <a:gd name="T50" fmla="*/ 1188 w 2990"/>
                <a:gd name="T51" fmla="*/ 296 h 2273"/>
                <a:gd name="T52" fmla="*/ 1195 w 2990"/>
                <a:gd name="T53" fmla="*/ 229 h 2273"/>
                <a:gd name="T54" fmla="*/ 1160 w 2990"/>
                <a:gd name="T55" fmla="*/ 151 h 2273"/>
                <a:gd name="T56" fmla="*/ 1124 w 2990"/>
                <a:gd name="T57" fmla="*/ 127 h 2273"/>
                <a:gd name="T58" fmla="*/ 1080 w 2990"/>
                <a:gd name="T59" fmla="*/ 110 h 2273"/>
                <a:gd name="T60" fmla="*/ 1039 w 2990"/>
                <a:gd name="T61" fmla="*/ 59 h 2273"/>
                <a:gd name="T62" fmla="*/ 1033 w 2990"/>
                <a:gd name="T63" fmla="*/ 16 h 2273"/>
                <a:gd name="T64" fmla="*/ 985 w 2990"/>
                <a:gd name="T65" fmla="*/ 0 h 2273"/>
                <a:gd name="T66" fmla="*/ 957 w 2990"/>
                <a:gd name="T67" fmla="*/ 42 h 2273"/>
                <a:gd name="T68" fmla="*/ 898 w 2990"/>
                <a:gd name="T69" fmla="*/ 70 h 2273"/>
                <a:gd name="T70" fmla="*/ 877 w 2990"/>
                <a:gd name="T71" fmla="*/ 159 h 2273"/>
                <a:gd name="T72" fmla="*/ 822 w 2990"/>
                <a:gd name="T73" fmla="*/ 170 h 2273"/>
                <a:gd name="T74" fmla="*/ 768 w 2990"/>
                <a:gd name="T75" fmla="*/ 151 h 2273"/>
                <a:gd name="T76" fmla="*/ 725 w 2990"/>
                <a:gd name="T77" fmla="*/ 143 h 2273"/>
                <a:gd name="T78" fmla="*/ 668 w 2990"/>
                <a:gd name="T79" fmla="*/ 244 h 2273"/>
                <a:gd name="T80" fmla="*/ 688 w 2990"/>
                <a:gd name="T81" fmla="*/ 281 h 2273"/>
                <a:gd name="T82" fmla="*/ 643 w 2990"/>
                <a:gd name="T83" fmla="*/ 288 h 2273"/>
                <a:gd name="T84" fmla="*/ 589 w 2990"/>
                <a:gd name="T85" fmla="*/ 273 h 2273"/>
                <a:gd name="T86" fmla="*/ 513 w 2990"/>
                <a:gd name="T87" fmla="*/ 277 h 2273"/>
                <a:gd name="T88" fmla="*/ 531 w 2990"/>
                <a:gd name="T89" fmla="*/ 297 h 2273"/>
                <a:gd name="T90" fmla="*/ 524 w 2990"/>
                <a:gd name="T91" fmla="*/ 347 h 2273"/>
                <a:gd name="T92" fmla="*/ 526 w 2990"/>
                <a:gd name="T93" fmla="*/ 441 h 2273"/>
                <a:gd name="T94" fmla="*/ 483 w 2990"/>
                <a:gd name="T95" fmla="*/ 484 h 2273"/>
                <a:gd name="T96" fmla="*/ 460 w 2990"/>
                <a:gd name="T97" fmla="*/ 535 h 2273"/>
                <a:gd name="T98" fmla="*/ 353 w 2990"/>
                <a:gd name="T99" fmla="*/ 562 h 2273"/>
                <a:gd name="T100" fmla="*/ 293 w 2990"/>
                <a:gd name="T101" fmla="*/ 573 h 2273"/>
                <a:gd name="T102" fmla="*/ 228 w 2990"/>
                <a:gd name="T103" fmla="*/ 588 h 2273"/>
                <a:gd name="T104" fmla="*/ 160 w 2990"/>
                <a:gd name="T105" fmla="*/ 605 h 2273"/>
                <a:gd name="T106" fmla="*/ 160 w 2990"/>
                <a:gd name="T107" fmla="*/ 578 h 2273"/>
                <a:gd name="T108" fmla="*/ 110 w 2990"/>
                <a:gd name="T109" fmla="*/ 582 h 2273"/>
                <a:gd name="T110" fmla="*/ 58 w 2990"/>
                <a:gd name="T111" fmla="*/ 595 h 2273"/>
                <a:gd name="T112" fmla="*/ 20 w 2990"/>
                <a:gd name="T113" fmla="*/ 637 h 227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990"/>
                <a:gd name="T172" fmla="*/ 0 h 2273"/>
                <a:gd name="T173" fmla="*/ 2990 w 2990"/>
                <a:gd name="T174" fmla="*/ 2273 h 227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990" h="2273">
                  <a:moveTo>
                    <a:pt x="29" y="1289"/>
                  </a:moveTo>
                  <a:lnTo>
                    <a:pt x="4" y="1329"/>
                  </a:lnTo>
                  <a:lnTo>
                    <a:pt x="12" y="1378"/>
                  </a:lnTo>
                  <a:lnTo>
                    <a:pt x="12" y="1382"/>
                  </a:lnTo>
                  <a:lnTo>
                    <a:pt x="10" y="1395"/>
                  </a:lnTo>
                  <a:lnTo>
                    <a:pt x="10" y="1411"/>
                  </a:lnTo>
                  <a:lnTo>
                    <a:pt x="10" y="1429"/>
                  </a:lnTo>
                  <a:lnTo>
                    <a:pt x="14" y="1443"/>
                  </a:lnTo>
                  <a:lnTo>
                    <a:pt x="20" y="1451"/>
                  </a:lnTo>
                  <a:lnTo>
                    <a:pt x="31" y="1453"/>
                  </a:lnTo>
                  <a:lnTo>
                    <a:pt x="43" y="1451"/>
                  </a:lnTo>
                  <a:lnTo>
                    <a:pt x="55" y="1449"/>
                  </a:lnTo>
                  <a:lnTo>
                    <a:pt x="73" y="1451"/>
                  </a:lnTo>
                  <a:lnTo>
                    <a:pt x="94" y="1462"/>
                  </a:lnTo>
                  <a:lnTo>
                    <a:pt x="116" y="1480"/>
                  </a:lnTo>
                  <a:lnTo>
                    <a:pt x="132" y="1502"/>
                  </a:lnTo>
                  <a:lnTo>
                    <a:pt x="136" y="1514"/>
                  </a:lnTo>
                  <a:lnTo>
                    <a:pt x="132" y="1525"/>
                  </a:lnTo>
                  <a:lnTo>
                    <a:pt x="126" y="1537"/>
                  </a:lnTo>
                  <a:lnTo>
                    <a:pt x="120" y="1549"/>
                  </a:lnTo>
                  <a:lnTo>
                    <a:pt x="116" y="1561"/>
                  </a:lnTo>
                  <a:lnTo>
                    <a:pt x="116" y="1577"/>
                  </a:lnTo>
                  <a:lnTo>
                    <a:pt x="114" y="1596"/>
                  </a:lnTo>
                  <a:lnTo>
                    <a:pt x="110" y="1618"/>
                  </a:lnTo>
                  <a:lnTo>
                    <a:pt x="108" y="1640"/>
                  </a:lnTo>
                  <a:lnTo>
                    <a:pt x="108" y="1657"/>
                  </a:lnTo>
                  <a:lnTo>
                    <a:pt x="112" y="1669"/>
                  </a:lnTo>
                  <a:lnTo>
                    <a:pt x="114" y="1679"/>
                  </a:lnTo>
                  <a:lnTo>
                    <a:pt x="114" y="1691"/>
                  </a:lnTo>
                  <a:lnTo>
                    <a:pt x="106" y="1699"/>
                  </a:lnTo>
                  <a:lnTo>
                    <a:pt x="96" y="1703"/>
                  </a:lnTo>
                  <a:lnTo>
                    <a:pt x="89" y="1701"/>
                  </a:lnTo>
                  <a:lnTo>
                    <a:pt x="83" y="1695"/>
                  </a:lnTo>
                  <a:lnTo>
                    <a:pt x="77" y="1687"/>
                  </a:lnTo>
                  <a:lnTo>
                    <a:pt x="69" y="1679"/>
                  </a:lnTo>
                  <a:lnTo>
                    <a:pt x="63" y="1673"/>
                  </a:lnTo>
                  <a:lnTo>
                    <a:pt x="53" y="1675"/>
                  </a:lnTo>
                  <a:lnTo>
                    <a:pt x="41" y="1685"/>
                  </a:lnTo>
                  <a:lnTo>
                    <a:pt x="26" y="1699"/>
                  </a:lnTo>
                  <a:lnTo>
                    <a:pt x="12" y="1708"/>
                  </a:lnTo>
                  <a:lnTo>
                    <a:pt x="4" y="1712"/>
                  </a:lnTo>
                  <a:lnTo>
                    <a:pt x="0" y="1716"/>
                  </a:lnTo>
                  <a:lnTo>
                    <a:pt x="6" y="1720"/>
                  </a:lnTo>
                  <a:lnTo>
                    <a:pt x="20" y="1724"/>
                  </a:lnTo>
                  <a:lnTo>
                    <a:pt x="41" y="1728"/>
                  </a:lnTo>
                  <a:lnTo>
                    <a:pt x="65" y="1734"/>
                  </a:lnTo>
                  <a:lnTo>
                    <a:pt x="89" y="1740"/>
                  </a:lnTo>
                  <a:lnTo>
                    <a:pt x="110" y="1746"/>
                  </a:lnTo>
                  <a:lnTo>
                    <a:pt x="126" y="1754"/>
                  </a:lnTo>
                  <a:lnTo>
                    <a:pt x="136" y="1764"/>
                  </a:lnTo>
                  <a:lnTo>
                    <a:pt x="140" y="1771"/>
                  </a:lnTo>
                  <a:lnTo>
                    <a:pt x="150" y="1779"/>
                  </a:lnTo>
                  <a:lnTo>
                    <a:pt x="159" y="1785"/>
                  </a:lnTo>
                  <a:lnTo>
                    <a:pt x="169" y="1795"/>
                  </a:lnTo>
                  <a:lnTo>
                    <a:pt x="177" y="1807"/>
                  </a:lnTo>
                  <a:lnTo>
                    <a:pt x="185" y="1825"/>
                  </a:lnTo>
                  <a:lnTo>
                    <a:pt x="187" y="1848"/>
                  </a:lnTo>
                  <a:lnTo>
                    <a:pt x="185" y="1870"/>
                  </a:lnTo>
                  <a:lnTo>
                    <a:pt x="179" y="1888"/>
                  </a:lnTo>
                  <a:lnTo>
                    <a:pt x="175" y="1905"/>
                  </a:lnTo>
                  <a:lnTo>
                    <a:pt x="177" y="1921"/>
                  </a:lnTo>
                  <a:lnTo>
                    <a:pt x="185" y="1941"/>
                  </a:lnTo>
                  <a:lnTo>
                    <a:pt x="195" y="1960"/>
                  </a:lnTo>
                  <a:lnTo>
                    <a:pt x="207" y="1978"/>
                  </a:lnTo>
                  <a:lnTo>
                    <a:pt x="218" y="1986"/>
                  </a:lnTo>
                  <a:lnTo>
                    <a:pt x="232" y="1990"/>
                  </a:lnTo>
                  <a:lnTo>
                    <a:pt x="246" y="1994"/>
                  </a:lnTo>
                  <a:lnTo>
                    <a:pt x="260" y="2002"/>
                  </a:lnTo>
                  <a:lnTo>
                    <a:pt x="270" y="2014"/>
                  </a:lnTo>
                  <a:lnTo>
                    <a:pt x="281" y="2029"/>
                  </a:lnTo>
                  <a:lnTo>
                    <a:pt x="299" y="2045"/>
                  </a:lnTo>
                  <a:lnTo>
                    <a:pt x="327" y="2057"/>
                  </a:lnTo>
                  <a:lnTo>
                    <a:pt x="352" y="2067"/>
                  </a:lnTo>
                  <a:lnTo>
                    <a:pt x="378" y="2076"/>
                  </a:lnTo>
                  <a:lnTo>
                    <a:pt x="402" y="2082"/>
                  </a:lnTo>
                  <a:lnTo>
                    <a:pt x="421" y="2086"/>
                  </a:lnTo>
                  <a:lnTo>
                    <a:pt x="435" y="2084"/>
                  </a:lnTo>
                  <a:lnTo>
                    <a:pt x="457" y="2078"/>
                  </a:lnTo>
                  <a:lnTo>
                    <a:pt x="484" y="2073"/>
                  </a:lnTo>
                  <a:lnTo>
                    <a:pt x="514" y="2065"/>
                  </a:lnTo>
                  <a:lnTo>
                    <a:pt x="543" y="2059"/>
                  </a:lnTo>
                  <a:lnTo>
                    <a:pt x="569" y="2057"/>
                  </a:lnTo>
                  <a:lnTo>
                    <a:pt x="589" y="2057"/>
                  </a:lnTo>
                  <a:lnTo>
                    <a:pt x="608" y="2065"/>
                  </a:lnTo>
                  <a:lnTo>
                    <a:pt x="626" y="2078"/>
                  </a:lnTo>
                  <a:lnTo>
                    <a:pt x="642" y="2096"/>
                  </a:lnTo>
                  <a:lnTo>
                    <a:pt x="661" y="2116"/>
                  </a:lnTo>
                  <a:lnTo>
                    <a:pt x="687" y="2134"/>
                  </a:lnTo>
                  <a:lnTo>
                    <a:pt x="711" y="2149"/>
                  </a:lnTo>
                  <a:lnTo>
                    <a:pt x="726" y="2161"/>
                  </a:lnTo>
                  <a:lnTo>
                    <a:pt x="738" y="2171"/>
                  </a:lnTo>
                  <a:lnTo>
                    <a:pt x="742" y="2177"/>
                  </a:lnTo>
                  <a:lnTo>
                    <a:pt x="744" y="2179"/>
                  </a:lnTo>
                  <a:lnTo>
                    <a:pt x="856" y="2218"/>
                  </a:lnTo>
                  <a:lnTo>
                    <a:pt x="892" y="2242"/>
                  </a:lnTo>
                  <a:lnTo>
                    <a:pt x="949" y="2236"/>
                  </a:lnTo>
                  <a:lnTo>
                    <a:pt x="986" y="2191"/>
                  </a:lnTo>
                  <a:lnTo>
                    <a:pt x="1035" y="2199"/>
                  </a:lnTo>
                  <a:lnTo>
                    <a:pt x="1152" y="2222"/>
                  </a:lnTo>
                  <a:lnTo>
                    <a:pt x="1201" y="2261"/>
                  </a:lnTo>
                  <a:lnTo>
                    <a:pt x="1256" y="2273"/>
                  </a:lnTo>
                  <a:lnTo>
                    <a:pt x="1392" y="2236"/>
                  </a:lnTo>
                  <a:lnTo>
                    <a:pt x="1431" y="2260"/>
                  </a:lnTo>
                  <a:lnTo>
                    <a:pt x="1539" y="2189"/>
                  </a:lnTo>
                  <a:lnTo>
                    <a:pt x="1657" y="2187"/>
                  </a:lnTo>
                  <a:lnTo>
                    <a:pt x="1726" y="2155"/>
                  </a:lnTo>
                  <a:lnTo>
                    <a:pt x="1821" y="2167"/>
                  </a:lnTo>
                  <a:lnTo>
                    <a:pt x="1935" y="2242"/>
                  </a:lnTo>
                  <a:lnTo>
                    <a:pt x="2026" y="2230"/>
                  </a:lnTo>
                  <a:lnTo>
                    <a:pt x="2088" y="2265"/>
                  </a:lnTo>
                  <a:lnTo>
                    <a:pt x="2193" y="2230"/>
                  </a:lnTo>
                  <a:lnTo>
                    <a:pt x="2155" y="2197"/>
                  </a:lnTo>
                  <a:lnTo>
                    <a:pt x="2161" y="2147"/>
                  </a:lnTo>
                  <a:lnTo>
                    <a:pt x="2214" y="2128"/>
                  </a:lnTo>
                  <a:lnTo>
                    <a:pt x="2242" y="2063"/>
                  </a:lnTo>
                  <a:lnTo>
                    <a:pt x="2124" y="1970"/>
                  </a:lnTo>
                  <a:lnTo>
                    <a:pt x="2128" y="1890"/>
                  </a:lnTo>
                  <a:lnTo>
                    <a:pt x="2199" y="1850"/>
                  </a:lnTo>
                  <a:lnTo>
                    <a:pt x="2337" y="1834"/>
                  </a:lnTo>
                  <a:lnTo>
                    <a:pt x="2484" y="1797"/>
                  </a:lnTo>
                  <a:lnTo>
                    <a:pt x="2545" y="1764"/>
                  </a:lnTo>
                  <a:lnTo>
                    <a:pt x="2624" y="1777"/>
                  </a:lnTo>
                  <a:lnTo>
                    <a:pt x="2592" y="1514"/>
                  </a:lnTo>
                  <a:lnTo>
                    <a:pt x="2673" y="1466"/>
                  </a:lnTo>
                  <a:lnTo>
                    <a:pt x="2752" y="1388"/>
                  </a:lnTo>
                  <a:lnTo>
                    <a:pt x="2856" y="1356"/>
                  </a:lnTo>
                  <a:lnTo>
                    <a:pt x="2939" y="1329"/>
                  </a:lnTo>
                  <a:lnTo>
                    <a:pt x="2966" y="1299"/>
                  </a:lnTo>
                  <a:lnTo>
                    <a:pt x="2957" y="1258"/>
                  </a:lnTo>
                  <a:lnTo>
                    <a:pt x="2990" y="1207"/>
                  </a:lnTo>
                  <a:lnTo>
                    <a:pt x="2988" y="1205"/>
                  </a:lnTo>
                  <a:lnTo>
                    <a:pt x="2982" y="1195"/>
                  </a:lnTo>
                  <a:lnTo>
                    <a:pt x="2972" y="1183"/>
                  </a:lnTo>
                  <a:lnTo>
                    <a:pt x="2961" y="1167"/>
                  </a:lnTo>
                  <a:lnTo>
                    <a:pt x="2949" y="1149"/>
                  </a:lnTo>
                  <a:lnTo>
                    <a:pt x="2937" y="1134"/>
                  </a:lnTo>
                  <a:lnTo>
                    <a:pt x="2929" y="1116"/>
                  </a:lnTo>
                  <a:lnTo>
                    <a:pt x="2923" y="1102"/>
                  </a:lnTo>
                  <a:lnTo>
                    <a:pt x="2915" y="1079"/>
                  </a:lnTo>
                  <a:lnTo>
                    <a:pt x="2905" y="1053"/>
                  </a:lnTo>
                  <a:lnTo>
                    <a:pt x="2898" y="1025"/>
                  </a:lnTo>
                  <a:lnTo>
                    <a:pt x="2888" y="1000"/>
                  </a:lnTo>
                  <a:lnTo>
                    <a:pt x="2880" y="982"/>
                  </a:lnTo>
                  <a:lnTo>
                    <a:pt x="2872" y="957"/>
                  </a:lnTo>
                  <a:lnTo>
                    <a:pt x="2870" y="941"/>
                  </a:lnTo>
                  <a:lnTo>
                    <a:pt x="2870" y="935"/>
                  </a:lnTo>
                  <a:lnTo>
                    <a:pt x="2864" y="933"/>
                  </a:lnTo>
                  <a:lnTo>
                    <a:pt x="2850" y="933"/>
                  </a:lnTo>
                  <a:lnTo>
                    <a:pt x="2829" y="929"/>
                  </a:lnTo>
                  <a:lnTo>
                    <a:pt x="2805" y="923"/>
                  </a:lnTo>
                  <a:lnTo>
                    <a:pt x="2781" y="913"/>
                  </a:lnTo>
                  <a:lnTo>
                    <a:pt x="2760" y="898"/>
                  </a:lnTo>
                  <a:lnTo>
                    <a:pt x="2734" y="874"/>
                  </a:lnTo>
                  <a:lnTo>
                    <a:pt x="2709" y="854"/>
                  </a:lnTo>
                  <a:lnTo>
                    <a:pt x="2687" y="837"/>
                  </a:lnTo>
                  <a:lnTo>
                    <a:pt x="2665" y="819"/>
                  </a:lnTo>
                  <a:lnTo>
                    <a:pt x="2648" y="809"/>
                  </a:lnTo>
                  <a:lnTo>
                    <a:pt x="2622" y="803"/>
                  </a:lnTo>
                  <a:lnTo>
                    <a:pt x="2590" y="801"/>
                  </a:lnTo>
                  <a:lnTo>
                    <a:pt x="2557" y="797"/>
                  </a:lnTo>
                  <a:lnTo>
                    <a:pt x="2524" y="795"/>
                  </a:lnTo>
                  <a:lnTo>
                    <a:pt x="2494" y="789"/>
                  </a:lnTo>
                  <a:lnTo>
                    <a:pt x="2468" y="781"/>
                  </a:lnTo>
                  <a:lnTo>
                    <a:pt x="2443" y="770"/>
                  </a:lnTo>
                  <a:lnTo>
                    <a:pt x="2417" y="760"/>
                  </a:lnTo>
                  <a:lnTo>
                    <a:pt x="2396" y="752"/>
                  </a:lnTo>
                  <a:lnTo>
                    <a:pt x="2378" y="746"/>
                  </a:lnTo>
                  <a:lnTo>
                    <a:pt x="2366" y="742"/>
                  </a:lnTo>
                  <a:lnTo>
                    <a:pt x="2360" y="740"/>
                  </a:lnTo>
                  <a:lnTo>
                    <a:pt x="2356" y="738"/>
                  </a:lnTo>
                  <a:lnTo>
                    <a:pt x="2348" y="730"/>
                  </a:lnTo>
                  <a:lnTo>
                    <a:pt x="2337" y="720"/>
                  </a:lnTo>
                  <a:lnTo>
                    <a:pt x="2325" y="709"/>
                  </a:lnTo>
                  <a:lnTo>
                    <a:pt x="2315" y="695"/>
                  </a:lnTo>
                  <a:lnTo>
                    <a:pt x="2309" y="683"/>
                  </a:lnTo>
                  <a:lnTo>
                    <a:pt x="2311" y="669"/>
                  </a:lnTo>
                  <a:lnTo>
                    <a:pt x="2321" y="655"/>
                  </a:lnTo>
                  <a:lnTo>
                    <a:pt x="2333" y="646"/>
                  </a:lnTo>
                  <a:lnTo>
                    <a:pt x="2348" y="634"/>
                  </a:lnTo>
                  <a:lnTo>
                    <a:pt x="2360" y="622"/>
                  </a:lnTo>
                  <a:lnTo>
                    <a:pt x="2372" y="610"/>
                  </a:lnTo>
                  <a:lnTo>
                    <a:pt x="2376" y="592"/>
                  </a:lnTo>
                  <a:lnTo>
                    <a:pt x="2378" y="569"/>
                  </a:lnTo>
                  <a:lnTo>
                    <a:pt x="2378" y="547"/>
                  </a:lnTo>
                  <a:lnTo>
                    <a:pt x="2380" y="528"/>
                  </a:lnTo>
                  <a:lnTo>
                    <a:pt x="2390" y="506"/>
                  </a:lnTo>
                  <a:lnTo>
                    <a:pt x="2396" y="490"/>
                  </a:lnTo>
                  <a:lnTo>
                    <a:pt x="2396" y="474"/>
                  </a:lnTo>
                  <a:lnTo>
                    <a:pt x="2390" y="459"/>
                  </a:lnTo>
                  <a:lnTo>
                    <a:pt x="2382" y="445"/>
                  </a:lnTo>
                  <a:lnTo>
                    <a:pt x="2374" y="433"/>
                  </a:lnTo>
                  <a:lnTo>
                    <a:pt x="2358" y="407"/>
                  </a:lnTo>
                  <a:lnTo>
                    <a:pt x="2342" y="378"/>
                  </a:lnTo>
                  <a:lnTo>
                    <a:pt x="2335" y="344"/>
                  </a:lnTo>
                  <a:lnTo>
                    <a:pt x="2329" y="321"/>
                  </a:lnTo>
                  <a:lnTo>
                    <a:pt x="2319" y="303"/>
                  </a:lnTo>
                  <a:lnTo>
                    <a:pt x="2307" y="287"/>
                  </a:lnTo>
                  <a:lnTo>
                    <a:pt x="2295" y="276"/>
                  </a:lnTo>
                  <a:lnTo>
                    <a:pt x="2285" y="270"/>
                  </a:lnTo>
                  <a:lnTo>
                    <a:pt x="2276" y="266"/>
                  </a:lnTo>
                  <a:lnTo>
                    <a:pt x="2264" y="266"/>
                  </a:lnTo>
                  <a:lnTo>
                    <a:pt x="2256" y="262"/>
                  </a:lnTo>
                  <a:lnTo>
                    <a:pt x="2248" y="254"/>
                  </a:lnTo>
                  <a:lnTo>
                    <a:pt x="2238" y="248"/>
                  </a:lnTo>
                  <a:lnTo>
                    <a:pt x="2224" y="246"/>
                  </a:lnTo>
                  <a:lnTo>
                    <a:pt x="2209" y="248"/>
                  </a:lnTo>
                  <a:lnTo>
                    <a:pt x="2191" y="248"/>
                  </a:lnTo>
                  <a:lnTo>
                    <a:pt x="2177" y="246"/>
                  </a:lnTo>
                  <a:lnTo>
                    <a:pt x="2169" y="238"/>
                  </a:lnTo>
                  <a:lnTo>
                    <a:pt x="2159" y="221"/>
                  </a:lnTo>
                  <a:lnTo>
                    <a:pt x="2150" y="197"/>
                  </a:lnTo>
                  <a:lnTo>
                    <a:pt x="2136" y="173"/>
                  </a:lnTo>
                  <a:lnTo>
                    <a:pt x="2120" y="156"/>
                  </a:lnTo>
                  <a:lnTo>
                    <a:pt x="2106" y="144"/>
                  </a:lnTo>
                  <a:lnTo>
                    <a:pt x="2092" y="136"/>
                  </a:lnTo>
                  <a:lnTo>
                    <a:pt x="2083" y="128"/>
                  </a:lnTo>
                  <a:lnTo>
                    <a:pt x="2077" y="118"/>
                  </a:lnTo>
                  <a:lnTo>
                    <a:pt x="2075" y="104"/>
                  </a:lnTo>
                  <a:lnTo>
                    <a:pt x="2071" y="87"/>
                  </a:lnTo>
                  <a:lnTo>
                    <a:pt x="2061" y="73"/>
                  </a:lnTo>
                  <a:lnTo>
                    <a:pt x="2053" y="63"/>
                  </a:lnTo>
                  <a:lnTo>
                    <a:pt x="2051" y="53"/>
                  </a:lnTo>
                  <a:lnTo>
                    <a:pt x="2057" y="41"/>
                  </a:lnTo>
                  <a:lnTo>
                    <a:pt x="2065" y="32"/>
                  </a:lnTo>
                  <a:lnTo>
                    <a:pt x="2071" y="20"/>
                  </a:lnTo>
                  <a:lnTo>
                    <a:pt x="2073" y="14"/>
                  </a:lnTo>
                  <a:lnTo>
                    <a:pt x="2063" y="8"/>
                  </a:lnTo>
                  <a:lnTo>
                    <a:pt x="2045" y="4"/>
                  </a:lnTo>
                  <a:lnTo>
                    <a:pt x="2020" y="2"/>
                  </a:lnTo>
                  <a:lnTo>
                    <a:pt x="1994" y="0"/>
                  </a:lnTo>
                  <a:lnTo>
                    <a:pt x="1970" y="0"/>
                  </a:lnTo>
                  <a:lnTo>
                    <a:pt x="1955" y="6"/>
                  </a:lnTo>
                  <a:lnTo>
                    <a:pt x="1945" y="14"/>
                  </a:lnTo>
                  <a:lnTo>
                    <a:pt x="1941" y="30"/>
                  </a:lnTo>
                  <a:lnTo>
                    <a:pt x="1937" y="45"/>
                  </a:lnTo>
                  <a:lnTo>
                    <a:pt x="1933" y="61"/>
                  </a:lnTo>
                  <a:lnTo>
                    <a:pt x="1927" y="75"/>
                  </a:lnTo>
                  <a:lnTo>
                    <a:pt x="1915" y="85"/>
                  </a:lnTo>
                  <a:lnTo>
                    <a:pt x="1898" y="87"/>
                  </a:lnTo>
                  <a:lnTo>
                    <a:pt x="1878" y="91"/>
                  </a:lnTo>
                  <a:lnTo>
                    <a:pt x="1858" y="93"/>
                  </a:lnTo>
                  <a:lnTo>
                    <a:pt x="1840" y="95"/>
                  </a:lnTo>
                  <a:lnTo>
                    <a:pt x="1823" y="102"/>
                  </a:lnTo>
                  <a:lnTo>
                    <a:pt x="1809" y="116"/>
                  </a:lnTo>
                  <a:lnTo>
                    <a:pt x="1797" y="140"/>
                  </a:lnTo>
                  <a:lnTo>
                    <a:pt x="1785" y="169"/>
                  </a:lnTo>
                  <a:lnTo>
                    <a:pt x="1777" y="203"/>
                  </a:lnTo>
                  <a:lnTo>
                    <a:pt x="1774" y="236"/>
                  </a:lnTo>
                  <a:lnTo>
                    <a:pt x="1770" y="262"/>
                  </a:lnTo>
                  <a:lnTo>
                    <a:pt x="1768" y="283"/>
                  </a:lnTo>
                  <a:lnTo>
                    <a:pt x="1762" y="303"/>
                  </a:lnTo>
                  <a:lnTo>
                    <a:pt x="1754" y="319"/>
                  </a:lnTo>
                  <a:lnTo>
                    <a:pt x="1740" y="329"/>
                  </a:lnTo>
                  <a:lnTo>
                    <a:pt x="1722" y="337"/>
                  </a:lnTo>
                  <a:lnTo>
                    <a:pt x="1703" y="341"/>
                  </a:lnTo>
                  <a:lnTo>
                    <a:pt x="1685" y="346"/>
                  </a:lnTo>
                  <a:lnTo>
                    <a:pt x="1669" y="350"/>
                  </a:lnTo>
                  <a:lnTo>
                    <a:pt x="1655" y="348"/>
                  </a:lnTo>
                  <a:lnTo>
                    <a:pt x="1644" y="341"/>
                  </a:lnTo>
                  <a:lnTo>
                    <a:pt x="1634" y="333"/>
                  </a:lnTo>
                  <a:lnTo>
                    <a:pt x="1618" y="331"/>
                  </a:lnTo>
                  <a:lnTo>
                    <a:pt x="1600" y="331"/>
                  </a:lnTo>
                  <a:lnTo>
                    <a:pt x="1581" y="329"/>
                  </a:lnTo>
                  <a:lnTo>
                    <a:pt x="1563" y="325"/>
                  </a:lnTo>
                  <a:lnTo>
                    <a:pt x="1549" y="315"/>
                  </a:lnTo>
                  <a:lnTo>
                    <a:pt x="1537" y="303"/>
                  </a:lnTo>
                  <a:lnTo>
                    <a:pt x="1524" y="289"/>
                  </a:lnTo>
                  <a:lnTo>
                    <a:pt x="1508" y="276"/>
                  </a:lnTo>
                  <a:lnTo>
                    <a:pt x="1494" y="266"/>
                  </a:lnTo>
                  <a:lnTo>
                    <a:pt x="1480" y="260"/>
                  </a:lnTo>
                  <a:lnTo>
                    <a:pt x="1468" y="260"/>
                  </a:lnTo>
                  <a:lnTo>
                    <a:pt x="1461" y="268"/>
                  </a:lnTo>
                  <a:lnTo>
                    <a:pt x="1449" y="287"/>
                  </a:lnTo>
                  <a:lnTo>
                    <a:pt x="1435" y="311"/>
                  </a:lnTo>
                  <a:lnTo>
                    <a:pt x="1417" y="341"/>
                  </a:lnTo>
                  <a:lnTo>
                    <a:pt x="1400" y="372"/>
                  </a:lnTo>
                  <a:lnTo>
                    <a:pt x="1382" y="407"/>
                  </a:lnTo>
                  <a:lnTo>
                    <a:pt x="1366" y="439"/>
                  </a:lnTo>
                  <a:lnTo>
                    <a:pt x="1348" y="467"/>
                  </a:lnTo>
                  <a:lnTo>
                    <a:pt x="1335" y="488"/>
                  </a:lnTo>
                  <a:lnTo>
                    <a:pt x="1327" y="506"/>
                  </a:lnTo>
                  <a:lnTo>
                    <a:pt x="1327" y="522"/>
                  </a:lnTo>
                  <a:lnTo>
                    <a:pt x="1335" y="533"/>
                  </a:lnTo>
                  <a:lnTo>
                    <a:pt x="1344" y="541"/>
                  </a:lnTo>
                  <a:lnTo>
                    <a:pt x="1358" y="549"/>
                  </a:lnTo>
                  <a:lnTo>
                    <a:pt x="1370" y="555"/>
                  </a:lnTo>
                  <a:lnTo>
                    <a:pt x="1376" y="563"/>
                  </a:lnTo>
                  <a:lnTo>
                    <a:pt x="1374" y="569"/>
                  </a:lnTo>
                  <a:lnTo>
                    <a:pt x="1362" y="575"/>
                  </a:lnTo>
                  <a:lnTo>
                    <a:pt x="1348" y="577"/>
                  </a:lnTo>
                  <a:lnTo>
                    <a:pt x="1331" y="577"/>
                  </a:lnTo>
                  <a:lnTo>
                    <a:pt x="1313" y="577"/>
                  </a:lnTo>
                  <a:lnTo>
                    <a:pt x="1297" y="577"/>
                  </a:lnTo>
                  <a:lnTo>
                    <a:pt x="1285" y="577"/>
                  </a:lnTo>
                  <a:lnTo>
                    <a:pt x="1274" y="571"/>
                  </a:lnTo>
                  <a:lnTo>
                    <a:pt x="1264" y="561"/>
                  </a:lnTo>
                  <a:lnTo>
                    <a:pt x="1252" y="551"/>
                  </a:lnTo>
                  <a:lnTo>
                    <a:pt x="1238" y="543"/>
                  </a:lnTo>
                  <a:lnTo>
                    <a:pt x="1222" y="541"/>
                  </a:lnTo>
                  <a:lnTo>
                    <a:pt x="1201" y="543"/>
                  </a:lnTo>
                  <a:lnTo>
                    <a:pt x="1177" y="547"/>
                  </a:lnTo>
                  <a:lnTo>
                    <a:pt x="1153" y="551"/>
                  </a:lnTo>
                  <a:lnTo>
                    <a:pt x="1126" y="553"/>
                  </a:lnTo>
                  <a:lnTo>
                    <a:pt x="1100" y="553"/>
                  </a:lnTo>
                  <a:lnTo>
                    <a:pt x="1079" y="551"/>
                  </a:lnTo>
                  <a:lnTo>
                    <a:pt x="1059" y="551"/>
                  </a:lnTo>
                  <a:lnTo>
                    <a:pt x="1039" y="553"/>
                  </a:lnTo>
                  <a:lnTo>
                    <a:pt x="1026" y="555"/>
                  </a:lnTo>
                  <a:lnTo>
                    <a:pt x="1014" y="561"/>
                  </a:lnTo>
                  <a:lnTo>
                    <a:pt x="1010" y="567"/>
                  </a:lnTo>
                  <a:lnTo>
                    <a:pt x="1014" y="577"/>
                  </a:lnTo>
                  <a:lnTo>
                    <a:pt x="1024" y="585"/>
                  </a:lnTo>
                  <a:lnTo>
                    <a:pt x="1035" y="589"/>
                  </a:lnTo>
                  <a:lnTo>
                    <a:pt x="1049" y="592"/>
                  </a:lnTo>
                  <a:lnTo>
                    <a:pt x="1061" y="594"/>
                  </a:lnTo>
                  <a:lnTo>
                    <a:pt x="1073" y="598"/>
                  </a:lnTo>
                  <a:lnTo>
                    <a:pt x="1081" y="604"/>
                  </a:lnTo>
                  <a:lnTo>
                    <a:pt x="1085" y="616"/>
                  </a:lnTo>
                  <a:lnTo>
                    <a:pt x="1081" y="632"/>
                  </a:lnTo>
                  <a:lnTo>
                    <a:pt x="1069" y="655"/>
                  </a:lnTo>
                  <a:lnTo>
                    <a:pt x="1057" y="677"/>
                  </a:lnTo>
                  <a:lnTo>
                    <a:pt x="1047" y="695"/>
                  </a:lnTo>
                  <a:lnTo>
                    <a:pt x="1041" y="715"/>
                  </a:lnTo>
                  <a:lnTo>
                    <a:pt x="1039" y="736"/>
                  </a:lnTo>
                  <a:lnTo>
                    <a:pt x="1045" y="762"/>
                  </a:lnTo>
                  <a:lnTo>
                    <a:pt x="1057" y="799"/>
                  </a:lnTo>
                  <a:lnTo>
                    <a:pt x="1061" y="833"/>
                  </a:lnTo>
                  <a:lnTo>
                    <a:pt x="1059" y="860"/>
                  </a:lnTo>
                  <a:lnTo>
                    <a:pt x="1051" y="882"/>
                  </a:lnTo>
                  <a:lnTo>
                    <a:pt x="1039" y="894"/>
                  </a:lnTo>
                  <a:lnTo>
                    <a:pt x="1024" y="905"/>
                  </a:lnTo>
                  <a:lnTo>
                    <a:pt x="1004" y="915"/>
                  </a:lnTo>
                  <a:lnTo>
                    <a:pt x="986" y="927"/>
                  </a:lnTo>
                  <a:lnTo>
                    <a:pt x="972" y="939"/>
                  </a:lnTo>
                  <a:lnTo>
                    <a:pt x="966" y="953"/>
                  </a:lnTo>
                  <a:lnTo>
                    <a:pt x="966" y="968"/>
                  </a:lnTo>
                  <a:lnTo>
                    <a:pt x="966" y="988"/>
                  </a:lnTo>
                  <a:lnTo>
                    <a:pt x="966" y="1010"/>
                  </a:lnTo>
                  <a:lnTo>
                    <a:pt x="965" y="1031"/>
                  </a:lnTo>
                  <a:lnTo>
                    <a:pt x="961" y="1049"/>
                  </a:lnTo>
                  <a:lnTo>
                    <a:pt x="953" y="1063"/>
                  </a:lnTo>
                  <a:lnTo>
                    <a:pt x="941" y="1069"/>
                  </a:lnTo>
                  <a:lnTo>
                    <a:pt x="921" y="1071"/>
                  </a:lnTo>
                  <a:lnTo>
                    <a:pt x="892" y="1075"/>
                  </a:lnTo>
                  <a:lnTo>
                    <a:pt x="858" y="1079"/>
                  </a:lnTo>
                  <a:lnTo>
                    <a:pt x="821" y="1085"/>
                  </a:lnTo>
                  <a:lnTo>
                    <a:pt x="783" y="1092"/>
                  </a:lnTo>
                  <a:lnTo>
                    <a:pt x="752" y="1100"/>
                  </a:lnTo>
                  <a:lnTo>
                    <a:pt x="728" y="1110"/>
                  </a:lnTo>
                  <a:lnTo>
                    <a:pt x="705" y="1124"/>
                  </a:lnTo>
                  <a:lnTo>
                    <a:pt x="685" y="1138"/>
                  </a:lnTo>
                  <a:lnTo>
                    <a:pt x="671" y="1151"/>
                  </a:lnTo>
                  <a:lnTo>
                    <a:pt x="655" y="1159"/>
                  </a:lnTo>
                  <a:lnTo>
                    <a:pt x="642" y="1163"/>
                  </a:lnTo>
                  <a:lnTo>
                    <a:pt x="628" y="1159"/>
                  </a:lnTo>
                  <a:lnTo>
                    <a:pt x="606" y="1153"/>
                  </a:lnTo>
                  <a:lnTo>
                    <a:pt x="585" y="1146"/>
                  </a:lnTo>
                  <a:lnTo>
                    <a:pt x="559" y="1138"/>
                  </a:lnTo>
                  <a:lnTo>
                    <a:pt x="535" y="1132"/>
                  </a:lnTo>
                  <a:lnTo>
                    <a:pt x="516" y="1130"/>
                  </a:lnTo>
                  <a:lnTo>
                    <a:pt x="500" y="1132"/>
                  </a:lnTo>
                  <a:lnTo>
                    <a:pt x="486" y="1142"/>
                  </a:lnTo>
                  <a:lnTo>
                    <a:pt x="470" y="1157"/>
                  </a:lnTo>
                  <a:lnTo>
                    <a:pt x="457" y="1177"/>
                  </a:lnTo>
                  <a:lnTo>
                    <a:pt x="443" y="1197"/>
                  </a:lnTo>
                  <a:lnTo>
                    <a:pt x="427" y="1212"/>
                  </a:lnTo>
                  <a:lnTo>
                    <a:pt x="413" y="1220"/>
                  </a:lnTo>
                  <a:lnTo>
                    <a:pt x="390" y="1220"/>
                  </a:lnTo>
                  <a:lnTo>
                    <a:pt x="362" y="1216"/>
                  </a:lnTo>
                  <a:lnTo>
                    <a:pt x="339" y="1212"/>
                  </a:lnTo>
                  <a:lnTo>
                    <a:pt x="319" y="1210"/>
                  </a:lnTo>
                  <a:lnTo>
                    <a:pt x="313" y="1207"/>
                  </a:lnTo>
                  <a:lnTo>
                    <a:pt x="309" y="1199"/>
                  </a:lnTo>
                  <a:lnTo>
                    <a:pt x="309" y="1189"/>
                  </a:lnTo>
                  <a:lnTo>
                    <a:pt x="313" y="1177"/>
                  </a:lnTo>
                  <a:lnTo>
                    <a:pt x="315" y="1167"/>
                  </a:lnTo>
                  <a:lnTo>
                    <a:pt x="317" y="1159"/>
                  </a:lnTo>
                  <a:lnTo>
                    <a:pt x="319" y="1157"/>
                  </a:lnTo>
                  <a:lnTo>
                    <a:pt x="315" y="1157"/>
                  </a:lnTo>
                  <a:lnTo>
                    <a:pt x="303" y="1159"/>
                  </a:lnTo>
                  <a:lnTo>
                    <a:pt x="287" y="1161"/>
                  </a:lnTo>
                  <a:lnTo>
                    <a:pt x="268" y="1163"/>
                  </a:lnTo>
                  <a:lnTo>
                    <a:pt x="250" y="1165"/>
                  </a:lnTo>
                  <a:lnTo>
                    <a:pt x="234" y="1165"/>
                  </a:lnTo>
                  <a:lnTo>
                    <a:pt x="220" y="1165"/>
                  </a:lnTo>
                  <a:lnTo>
                    <a:pt x="211" y="1171"/>
                  </a:lnTo>
                  <a:lnTo>
                    <a:pt x="201" y="1177"/>
                  </a:lnTo>
                  <a:lnTo>
                    <a:pt x="189" y="1185"/>
                  </a:lnTo>
                  <a:lnTo>
                    <a:pt x="171" y="1191"/>
                  </a:lnTo>
                  <a:lnTo>
                    <a:pt x="154" y="1193"/>
                  </a:lnTo>
                  <a:lnTo>
                    <a:pt x="136" y="1193"/>
                  </a:lnTo>
                  <a:lnTo>
                    <a:pt x="116" y="1191"/>
                  </a:lnTo>
                  <a:lnTo>
                    <a:pt x="100" y="1191"/>
                  </a:lnTo>
                  <a:lnTo>
                    <a:pt x="87" y="1197"/>
                  </a:lnTo>
                  <a:lnTo>
                    <a:pt x="77" y="1210"/>
                  </a:lnTo>
                  <a:lnTo>
                    <a:pt x="69" y="1228"/>
                  </a:lnTo>
                  <a:lnTo>
                    <a:pt x="59" y="1246"/>
                  </a:lnTo>
                  <a:lnTo>
                    <a:pt x="49" y="1262"/>
                  </a:lnTo>
                  <a:lnTo>
                    <a:pt x="39" y="1275"/>
                  </a:lnTo>
                  <a:lnTo>
                    <a:pt x="33" y="1285"/>
                  </a:lnTo>
                  <a:lnTo>
                    <a:pt x="29" y="1289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02" name="Freeform 76"/>
            <p:cNvSpPr>
              <a:spLocks/>
            </p:cNvSpPr>
            <p:nvPr/>
          </p:nvSpPr>
          <p:spPr bwMode="gray">
            <a:xfrm>
              <a:off x="900" y="2373"/>
              <a:ext cx="1448" cy="781"/>
            </a:xfrm>
            <a:custGeom>
              <a:avLst/>
              <a:gdLst>
                <a:gd name="T0" fmla="*/ 1364 w 2896"/>
                <a:gd name="T1" fmla="*/ 752 h 1563"/>
                <a:gd name="T2" fmla="*/ 1329 w 2896"/>
                <a:gd name="T3" fmla="*/ 745 h 1563"/>
                <a:gd name="T4" fmla="*/ 1316 w 2896"/>
                <a:gd name="T5" fmla="*/ 761 h 1563"/>
                <a:gd name="T6" fmla="*/ 1306 w 2896"/>
                <a:gd name="T7" fmla="*/ 757 h 1563"/>
                <a:gd name="T8" fmla="*/ 1246 w 2896"/>
                <a:gd name="T9" fmla="*/ 737 h 1563"/>
                <a:gd name="T10" fmla="*/ 1251 w 2896"/>
                <a:gd name="T11" fmla="*/ 726 h 1563"/>
                <a:gd name="T12" fmla="*/ 1259 w 2896"/>
                <a:gd name="T13" fmla="*/ 698 h 1563"/>
                <a:gd name="T14" fmla="*/ 1232 w 2896"/>
                <a:gd name="T15" fmla="*/ 653 h 1563"/>
                <a:gd name="T16" fmla="*/ 1207 w 2896"/>
                <a:gd name="T17" fmla="*/ 662 h 1563"/>
                <a:gd name="T18" fmla="*/ 1177 w 2896"/>
                <a:gd name="T19" fmla="*/ 683 h 1563"/>
                <a:gd name="T20" fmla="*/ 1136 w 2896"/>
                <a:gd name="T21" fmla="*/ 667 h 1563"/>
                <a:gd name="T22" fmla="*/ 1114 w 2896"/>
                <a:gd name="T23" fmla="*/ 665 h 1563"/>
                <a:gd name="T24" fmla="*/ 1071 w 2896"/>
                <a:gd name="T25" fmla="*/ 697 h 1563"/>
                <a:gd name="T26" fmla="*/ 1021 w 2896"/>
                <a:gd name="T27" fmla="*/ 711 h 1563"/>
                <a:gd name="T28" fmla="*/ 981 w 2896"/>
                <a:gd name="T29" fmla="*/ 753 h 1563"/>
                <a:gd name="T30" fmla="*/ 918 w 2896"/>
                <a:gd name="T31" fmla="*/ 777 h 1563"/>
                <a:gd name="T32" fmla="*/ 885 w 2896"/>
                <a:gd name="T33" fmla="*/ 764 h 1563"/>
                <a:gd name="T34" fmla="*/ 861 w 2896"/>
                <a:gd name="T35" fmla="*/ 740 h 1563"/>
                <a:gd name="T36" fmla="*/ 800 w 2896"/>
                <a:gd name="T37" fmla="*/ 729 h 1563"/>
                <a:gd name="T38" fmla="*/ 778 w 2896"/>
                <a:gd name="T39" fmla="*/ 707 h 1563"/>
                <a:gd name="T40" fmla="*/ 727 w 2896"/>
                <a:gd name="T41" fmla="*/ 736 h 1563"/>
                <a:gd name="T42" fmla="*/ 695 w 2896"/>
                <a:gd name="T43" fmla="*/ 768 h 1563"/>
                <a:gd name="T44" fmla="*/ 670 w 2896"/>
                <a:gd name="T45" fmla="*/ 780 h 1563"/>
                <a:gd name="T46" fmla="*/ 678 w 2896"/>
                <a:gd name="T47" fmla="*/ 746 h 1563"/>
                <a:gd name="T48" fmla="*/ 661 w 2896"/>
                <a:gd name="T49" fmla="*/ 718 h 1563"/>
                <a:gd name="T50" fmla="*/ 603 w 2896"/>
                <a:gd name="T51" fmla="*/ 732 h 1563"/>
                <a:gd name="T52" fmla="*/ 527 w 2896"/>
                <a:gd name="T53" fmla="*/ 704 h 1563"/>
                <a:gd name="T54" fmla="*/ 492 w 2896"/>
                <a:gd name="T55" fmla="*/ 702 h 1563"/>
                <a:gd name="T56" fmla="*/ 442 w 2896"/>
                <a:gd name="T57" fmla="*/ 673 h 1563"/>
                <a:gd name="T58" fmla="*/ 399 w 2896"/>
                <a:gd name="T59" fmla="*/ 641 h 1563"/>
                <a:gd name="T60" fmla="*/ 355 w 2896"/>
                <a:gd name="T61" fmla="*/ 603 h 1563"/>
                <a:gd name="T62" fmla="*/ 342 w 2896"/>
                <a:gd name="T63" fmla="*/ 563 h 1563"/>
                <a:gd name="T64" fmla="*/ 316 w 2896"/>
                <a:gd name="T65" fmla="*/ 577 h 1563"/>
                <a:gd name="T66" fmla="*/ 283 w 2896"/>
                <a:gd name="T67" fmla="*/ 531 h 1563"/>
                <a:gd name="T68" fmla="*/ 218 w 2896"/>
                <a:gd name="T69" fmla="*/ 471 h 1563"/>
                <a:gd name="T70" fmla="*/ 178 w 2896"/>
                <a:gd name="T71" fmla="*/ 446 h 1563"/>
                <a:gd name="T72" fmla="*/ 148 w 2896"/>
                <a:gd name="T73" fmla="*/ 456 h 1563"/>
                <a:gd name="T74" fmla="*/ 91 w 2896"/>
                <a:gd name="T75" fmla="*/ 391 h 1563"/>
                <a:gd name="T76" fmla="*/ 37 w 2896"/>
                <a:gd name="T77" fmla="*/ 338 h 1563"/>
                <a:gd name="T78" fmla="*/ 20 w 2896"/>
                <a:gd name="T79" fmla="*/ 325 h 1563"/>
                <a:gd name="T80" fmla="*/ 0 w 2896"/>
                <a:gd name="T81" fmla="*/ 314 h 1563"/>
                <a:gd name="T82" fmla="*/ 6 w 2896"/>
                <a:gd name="T83" fmla="*/ 270 h 1563"/>
                <a:gd name="T84" fmla="*/ 3 w 2896"/>
                <a:gd name="T85" fmla="*/ 224 h 1563"/>
                <a:gd name="T86" fmla="*/ 22 w 2896"/>
                <a:gd name="T87" fmla="*/ 218 h 1563"/>
                <a:gd name="T88" fmla="*/ 44 w 2896"/>
                <a:gd name="T89" fmla="*/ 236 h 1563"/>
                <a:gd name="T90" fmla="*/ 76 w 2896"/>
                <a:gd name="T91" fmla="*/ 225 h 1563"/>
                <a:gd name="T92" fmla="*/ 85 w 2896"/>
                <a:gd name="T93" fmla="*/ 180 h 1563"/>
                <a:gd name="T94" fmla="*/ 49 w 2896"/>
                <a:gd name="T95" fmla="*/ 152 h 1563"/>
                <a:gd name="T96" fmla="*/ 59 w 2896"/>
                <a:gd name="T97" fmla="*/ 102 h 1563"/>
                <a:gd name="T98" fmla="*/ 77 w 2896"/>
                <a:gd name="T99" fmla="*/ 73 h 1563"/>
                <a:gd name="T100" fmla="*/ 142 w 2896"/>
                <a:gd name="T101" fmla="*/ 52 h 1563"/>
                <a:gd name="T102" fmla="*/ 295 w 2896"/>
                <a:gd name="T103" fmla="*/ 40 h 1563"/>
                <a:gd name="T104" fmla="*/ 516 w 2896"/>
                <a:gd name="T105" fmla="*/ 40 h 1563"/>
                <a:gd name="T106" fmla="*/ 730 w 2896"/>
                <a:gd name="T107" fmla="*/ 6 h 1563"/>
                <a:gd name="T108" fmla="*/ 833 w 2896"/>
                <a:gd name="T109" fmla="*/ 79 h 1563"/>
                <a:gd name="T110" fmla="*/ 797 w 2896"/>
                <a:gd name="T111" fmla="*/ 215 h 1563"/>
                <a:gd name="T112" fmla="*/ 935 w 2896"/>
                <a:gd name="T113" fmla="*/ 332 h 1563"/>
                <a:gd name="T114" fmla="*/ 1104 w 2896"/>
                <a:gd name="T115" fmla="*/ 378 h 1563"/>
                <a:gd name="T116" fmla="*/ 1279 w 2896"/>
                <a:gd name="T117" fmla="*/ 469 h 1563"/>
                <a:gd name="T118" fmla="*/ 1370 w 2896"/>
                <a:gd name="T119" fmla="*/ 401 h 1563"/>
                <a:gd name="T120" fmla="*/ 1421 w 2896"/>
                <a:gd name="T121" fmla="*/ 516 h 1563"/>
                <a:gd name="T122" fmla="*/ 1425 w 2896"/>
                <a:gd name="T123" fmla="*/ 706 h 1563"/>
                <a:gd name="T124" fmla="*/ 1377 w 2896"/>
                <a:gd name="T125" fmla="*/ 769 h 156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896"/>
                <a:gd name="T190" fmla="*/ 0 h 1563"/>
                <a:gd name="T191" fmla="*/ 2896 w 2896"/>
                <a:gd name="T192" fmla="*/ 1563 h 156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896" h="1563">
                  <a:moveTo>
                    <a:pt x="2754" y="1539"/>
                  </a:moveTo>
                  <a:lnTo>
                    <a:pt x="2752" y="1535"/>
                  </a:lnTo>
                  <a:lnTo>
                    <a:pt x="2746" y="1528"/>
                  </a:lnTo>
                  <a:lnTo>
                    <a:pt x="2738" y="1516"/>
                  </a:lnTo>
                  <a:lnTo>
                    <a:pt x="2728" y="1504"/>
                  </a:lnTo>
                  <a:lnTo>
                    <a:pt x="2715" y="1496"/>
                  </a:lnTo>
                  <a:lnTo>
                    <a:pt x="2699" y="1490"/>
                  </a:lnTo>
                  <a:lnTo>
                    <a:pt x="2685" y="1486"/>
                  </a:lnTo>
                  <a:lnTo>
                    <a:pt x="2671" y="1486"/>
                  </a:lnTo>
                  <a:lnTo>
                    <a:pt x="2658" y="1490"/>
                  </a:lnTo>
                  <a:lnTo>
                    <a:pt x="2650" y="1500"/>
                  </a:lnTo>
                  <a:lnTo>
                    <a:pt x="2644" y="1510"/>
                  </a:lnTo>
                  <a:lnTo>
                    <a:pt x="2640" y="1516"/>
                  </a:lnTo>
                  <a:lnTo>
                    <a:pt x="2636" y="1520"/>
                  </a:lnTo>
                  <a:lnTo>
                    <a:pt x="2632" y="1522"/>
                  </a:lnTo>
                  <a:lnTo>
                    <a:pt x="2630" y="1524"/>
                  </a:lnTo>
                  <a:lnTo>
                    <a:pt x="2628" y="1524"/>
                  </a:lnTo>
                  <a:lnTo>
                    <a:pt x="2624" y="1522"/>
                  </a:lnTo>
                  <a:lnTo>
                    <a:pt x="2612" y="1514"/>
                  </a:lnTo>
                  <a:lnTo>
                    <a:pt x="2591" y="1504"/>
                  </a:lnTo>
                  <a:lnTo>
                    <a:pt x="2559" y="1492"/>
                  </a:lnTo>
                  <a:lnTo>
                    <a:pt x="2534" y="1486"/>
                  </a:lnTo>
                  <a:lnTo>
                    <a:pt x="2510" y="1480"/>
                  </a:lnTo>
                  <a:lnTo>
                    <a:pt x="2492" y="1474"/>
                  </a:lnTo>
                  <a:lnTo>
                    <a:pt x="2480" y="1472"/>
                  </a:lnTo>
                  <a:lnTo>
                    <a:pt x="2477" y="1472"/>
                  </a:lnTo>
                  <a:lnTo>
                    <a:pt x="2480" y="1468"/>
                  </a:lnTo>
                  <a:lnTo>
                    <a:pt x="2488" y="1463"/>
                  </a:lnTo>
                  <a:lnTo>
                    <a:pt x="2502" y="1453"/>
                  </a:lnTo>
                  <a:lnTo>
                    <a:pt x="2514" y="1443"/>
                  </a:lnTo>
                  <a:lnTo>
                    <a:pt x="2524" y="1431"/>
                  </a:lnTo>
                  <a:lnTo>
                    <a:pt x="2528" y="1421"/>
                  </a:lnTo>
                  <a:lnTo>
                    <a:pt x="2526" y="1411"/>
                  </a:lnTo>
                  <a:lnTo>
                    <a:pt x="2518" y="1396"/>
                  </a:lnTo>
                  <a:lnTo>
                    <a:pt x="2506" y="1376"/>
                  </a:lnTo>
                  <a:lnTo>
                    <a:pt x="2494" y="1356"/>
                  </a:lnTo>
                  <a:lnTo>
                    <a:pt x="2482" y="1337"/>
                  </a:lnTo>
                  <a:lnTo>
                    <a:pt x="2471" y="1319"/>
                  </a:lnTo>
                  <a:lnTo>
                    <a:pt x="2463" y="1307"/>
                  </a:lnTo>
                  <a:lnTo>
                    <a:pt x="2461" y="1303"/>
                  </a:lnTo>
                  <a:lnTo>
                    <a:pt x="2457" y="1305"/>
                  </a:lnTo>
                  <a:lnTo>
                    <a:pt x="2445" y="1309"/>
                  </a:lnTo>
                  <a:lnTo>
                    <a:pt x="2429" y="1317"/>
                  </a:lnTo>
                  <a:lnTo>
                    <a:pt x="2414" y="1325"/>
                  </a:lnTo>
                  <a:lnTo>
                    <a:pt x="2398" y="1333"/>
                  </a:lnTo>
                  <a:lnTo>
                    <a:pt x="2384" y="1341"/>
                  </a:lnTo>
                  <a:lnTo>
                    <a:pt x="2376" y="1348"/>
                  </a:lnTo>
                  <a:lnTo>
                    <a:pt x="2366" y="1358"/>
                  </a:lnTo>
                  <a:lnTo>
                    <a:pt x="2354" y="1366"/>
                  </a:lnTo>
                  <a:lnTo>
                    <a:pt x="2339" y="1366"/>
                  </a:lnTo>
                  <a:lnTo>
                    <a:pt x="2321" y="1362"/>
                  </a:lnTo>
                  <a:lnTo>
                    <a:pt x="2305" y="1354"/>
                  </a:lnTo>
                  <a:lnTo>
                    <a:pt x="2290" y="1344"/>
                  </a:lnTo>
                  <a:lnTo>
                    <a:pt x="2272" y="1335"/>
                  </a:lnTo>
                  <a:lnTo>
                    <a:pt x="2256" y="1327"/>
                  </a:lnTo>
                  <a:lnTo>
                    <a:pt x="2246" y="1321"/>
                  </a:lnTo>
                  <a:lnTo>
                    <a:pt x="2242" y="1319"/>
                  </a:lnTo>
                  <a:lnTo>
                    <a:pt x="2238" y="1323"/>
                  </a:lnTo>
                  <a:lnTo>
                    <a:pt x="2228" y="1331"/>
                  </a:lnTo>
                  <a:lnTo>
                    <a:pt x="2215" y="1342"/>
                  </a:lnTo>
                  <a:lnTo>
                    <a:pt x="2197" y="1354"/>
                  </a:lnTo>
                  <a:lnTo>
                    <a:pt x="2177" y="1370"/>
                  </a:lnTo>
                  <a:lnTo>
                    <a:pt x="2160" y="1382"/>
                  </a:lnTo>
                  <a:lnTo>
                    <a:pt x="2142" y="1394"/>
                  </a:lnTo>
                  <a:lnTo>
                    <a:pt x="2126" y="1402"/>
                  </a:lnTo>
                  <a:lnTo>
                    <a:pt x="2108" y="1405"/>
                  </a:lnTo>
                  <a:lnTo>
                    <a:pt x="2087" y="1411"/>
                  </a:lnTo>
                  <a:lnTo>
                    <a:pt x="2063" y="1415"/>
                  </a:lnTo>
                  <a:lnTo>
                    <a:pt x="2043" y="1423"/>
                  </a:lnTo>
                  <a:lnTo>
                    <a:pt x="2028" y="1431"/>
                  </a:lnTo>
                  <a:lnTo>
                    <a:pt x="2016" y="1445"/>
                  </a:lnTo>
                  <a:lnTo>
                    <a:pt x="2004" y="1465"/>
                  </a:lnTo>
                  <a:lnTo>
                    <a:pt x="1986" y="1486"/>
                  </a:lnTo>
                  <a:lnTo>
                    <a:pt x="1963" y="1506"/>
                  </a:lnTo>
                  <a:lnTo>
                    <a:pt x="1937" y="1522"/>
                  </a:lnTo>
                  <a:lnTo>
                    <a:pt x="1910" y="1531"/>
                  </a:lnTo>
                  <a:lnTo>
                    <a:pt x="1884" y="1539"/>
                  </a:lnTo>
                  <a:lnTo>
                    <a:pt x="1860" y="1547"/>
                  </a:lnTo>
                  <a:lnTo>
                    <a:pt x="1837" y="1555"/>
                  </a:lnTo>
                  <a:lnTo>
                    <a:pt x="1815" y="1561"/>
                  </a:lnTo>
                  <a:lnTo>
                    <a:pt x="1795" y="1561"/>
                  </a:lnTo>
                  <a:lnTo>
                    <a:pt x="1784" y="1553"/>
                  </a:lnTo>
                  <a:lnTo>
                    <a:pt x="1776" y="1541"/>
                  </a:lnTo>
                  <a:lnTo>
                    <a:pt x="1770" y="1528"/>
                  </a:lnTo>
                  <a:lnTo>
                    <a:pt x="1768" y="1514"/>
                  </a:lnTo>
                  <a:lnTo>
                    <a:pt x="1764" y="1502"/>
                  </a:lnTo>
                  <a:lnTo>
                    <a:pt x="1756" y="1492"/>
                  </a:lnTo>
                  <a:lnTo>
                    <a:pt x="1744" y="1484"/>
                  </a:lnTo>
                  <a:lnTo>
                    <a:pt x="1723" y="1480"/>
                  </a:lnTo>
                  <a:lnTo>
                    <a:pt x="1697" y="1478"/>
                  </a:lnTo>
                  <a:lnTo>
                    <a:pt x="1669" y="1476"/>
                  </a:lnTo>
                  <a:lnTo>
                    <a:pt x="1642" y="1472"/>
                  </a:lnTo>
                  <a:lnTo>
                    <a:pt x="1614" y="1466"/>
                  </a:lnTo>
                  <a:lnTo>
                    <a:pt x="1601" y="1459"/>
                  </a:lnTo>
                  <a:lnTo>
                    <a:pt x="1591" y="1449"/>
                  </a:lnTo>
                  <a:lnTo>
                    <a:pt x="1583" y="1439"/>
                  </a:lnTo>
                  <a:lnTo>
                    <a:pt x="1575" y="1429"/>
                  </a:lnTo>
                  <a:lnTo>
                    <a:pt x="1567" y="1419"/>
                  </a:lnTo>
                  <a:lnTo>
                    <a:pt x="1557" y="1415"/>
                  </a:lnTo>
                  <a:lnTo>
                    <a:pt x="1545" y="1415"/>
                  </a:lnTo>
                  <a:lnTo>
                    <a:pt x="1528" y="1421"/>
                  </a:lnTo>
                  <a:lnTo>
                    <a:pt x="1502" y="1437"/>
                  </a:lnTo>
                  <a:lnTo>
                    <a:pt x="1479" y="1455"/>
                  </a:lnTo>
                  <a:lnTo>
                    <a:pt x="1455" y="1472"/>
                  </a:lnTo>
                  <a:lnTo>
                    <a:pt x="1435" y="1492"/>
                  </a:lnTo>
                  <a:lnTo>
                    <a:pt x="1421" y="1508"/>
                  </a:lnTo>
                  <a:lnTo>
                    <a:pt x="1410" y="1520"/>
                  </a:lnTo>
                  <a:lnTo>
                    <a:pt x="1402" y="1528"/>
                  </a:lnTo>
                  <a:lnTo>
                    <a:pt x="1390" y="1537"/>
                  </a:lnTo>
                  <a:lnTo>
                    <a:pt x="1378" y="1547"/>
                  </a:lnTo>
                  <a:lnTo>
                    <a:pt x="1364" y="1555"/>
                  </a:lnTo>
                  <a:lnTo>
                    <a:pt x="1353" y="1561"/>
                  </a:lnTo>
                  <a:lnTo>
                    <a:pt x="1345" y="1563"/>
                  </a:lnTo>
                  <a:lnTo>
                    <a:pt x="1339" y="1561"/>
                  </a:lnTo>
                  <a:lnTo>
                    <a:pt x="1339" y="1553"/>
                  </a:lnTo>
                  <a:lnTo>
                    <a:pt x="1343" y="1541"/>
                  </a:lnTo>
                  <a:lnTo>
                    <a:pt x="1347" y="1528"/>
                  </a:lnTo>
                  <a:lnTo>
                    <a:pt x="1353" y="1510"/>
                  </a:lnTo>
                  <a:lnTo>
                    <a:pt x="1356" y="1492"/>
                  </a:lnTo>
                  <a:lnTo>
                    <a:pt x="1358" y="1476"/>
                  </a:lnTo>
                  <a:lnTo>
                    <a:pt x="1358" y="1461"/>
                  </a:lnTo>
                  <a:lnTo>
                    <a:pt x="1353" y="1449"/>
                  </a:lnTo>
                  <a:lnTo>
                    <a:pt x="1343" y="1441"/>
                  </a:lnTo>
                  <a:lnTo>
                    <a:pt x="1321" y="1437"/>
                  </a:lnTo>
                  <a:lnTo>
                    <a:pt x="1301" y="1441"/>
                  </a:lnTo>
                  <a:lnTo>
                    <a:pt x="1282" y="1449"/>
                  </a:lnTo>
                  <a:lnTo>
                    <a:pt x="1260" y="1457"/>
                  </a:lnTo>
                  <a:lnTo>
                    <a:pt x="1234" y="1463"/>
                  </a:lnTo>
                  <a:lnTo>
                    <a:pt x="1205" y="1465"/>
                  </a:lnTo>
                  <a:lnTo>
                    <a:pt x="1173" y="1459"/>
                  </a:lnTo>
                  <a:lnTo>
                    <a:pt x="1140" y="1449"/>
                  </a:lnTo>
                  <a:lnTo>
                    <a:pt x="1106" y="1435"/>
                  </a:lnTo>
                  <a:lnTo>
                    <a:pt x="1077" y="1421"/>
                  </a:lnTo>
                  <a:lnTo>
                    <a:pt x="1053" y="1409"/>
                  </a:lnTo>
                  <a:lnTo>
                    <a:pt x="1038" y="1402"/>
                  </a:lnTo>
                  <a:lnTo>
                    <a:pt x="1026" y="1398"/>
                  </a:lnTo>
                  <a:lnTo>
                    <a:pt x="1012" y="1400"/>
                  </a:lnTo>
                  <a:lnTo>
                    <a:pt x="998" y="1404"/>
                  </a:lnTo>
                  <a:lnTo>
                    <a:pt x="984" y="1405"/>
                  </a:lnTo>
                  <a:lnTo>
                    <a:pt x="969" y="1404"/>
                  </a:lnTo>
                  <a:lnTo>
                    <a:pt x="951" y="1396"/>
                  </a:lnTo>
                  <a:lnTo>
                    <a:pt x="931" y="1380"/>
                  </a:lnTo>
                  <a:lnTo>
                    <a:pt x="908" y="1364"/>
                  </a:lnTo>
                  <a:lnTo>
                    <a:pt x="884" y="1346"/>
                  </a:lnTo>
                  <a:lnTo>
                    <a:pt x="860" y="1331"/>
                  </a:lnTo>
                  <a:lnTo>
                    <a:pt x="843" y="1317"/>
                  </a:lnTo>
                  <a:lnTo>
                    <a:pt x="831" y="1307"/>
                  </a:lnTo>
                  <a:lnTo>
                    <a:pt x="817" y="1297"/>
                  </a:lnTo>
                  <a:lnTo>
                    <a:pt x="799" y="1283"/>
                  </a:lnTo>
                  <a:lnTo>
                    <a:pt x="778" y="1268"/>
                  </a:lnTo>
                  <a:lnTo>
                    <a:pt x="754" y="1250"/>
                  </a:lnTo>
                  <a:lnTo>
                    <a:pt x="734" y="1234"/>
                  </a:lnTo>
                  <a:lnTo>
                    <a:pt x="717" y="1219"/>
                  </a:lnTo>
                  <a:lnTo>
                    <a:pt x="709" y="1207"/>
                  </a:lnTo>
                  <a:lnTo>
                    <a:pt x="705" y="1189"/>
                  </a:lnTo>
                  <a:lnTo>
                    <a:pt x="701" y="1169"/>
                  </a:lnTo>
                  <a:lnTo>
                    <a:pt x="697" y="1150"/>
                  </a:lnTo>
                  <a:lnTo>
                    <a:pt x="691" y="1134"/>
                  </a:lnTo>
                  <a:lnTo>
                    <a:pt x="683" y="1126"/>
                  </a:lnTo>
                  <a:lnTo>
                    <a:pt x="675" y="1126"/>
                  </a:lnTo>
                  <a:lnTo>
                    <a:pt x="666" y="1132"/>
                  </a:lnTo>
                  <a:lnTo>
                    <a:pt x="656" y="1140"/>
                  </a:lnTo>
                  <a:lnTo>
                    <a:pt x="644" y="1148"/>
                  </a:lnTo>
                  <a:lnTo>
                    <a:pt x="632" y="1154"/>
                  </a:lnTo>
                  <a:lnTo>
                    <a:pt x="620" y="1156"/>
                  </a:lnTo>
                  <a:lnTo>
                    <a:pt x="612" y="1152"/>
                  </a:lnTo>
                  <a:lnTo>
                    <a:pt x="606" y="1142"/>
                  </a:lnTo>
                  <a:lnTo>
                    <a:pt x="591" y="1100"/>
                  </a:lnTo>
                  <a:lnTo>
                    <a:pt x="565" y="1063"/>
                  </a:lnTo>
                  <a:lnTo>
                    <a:pt x="532" y="1026"/>
                  </a:lnTo>
                  <a:lnTo>
                    <a:pt x="510" y="1006"/>
                  </a:lnTo>
                  <a:lnTo>
                    <a:pt x="484" y="984"/>
                  </a:lnTo>
                  <a:lnTo>
                    <a:pt x="461" y="963"/>
                  </a:lnTo>
                  <a:lnTo>
                    <a:pt x="437" y="943"/>
                  </a:lnTo>
                  <a:lnTo>
                    <a:pt x="419" y="923"/>
                  </a:lnTo>
                  <a:lnTo>
                    <a:pt x="406" y="908"/>
                  </a:lnTo>
                  <a:lnTo>
                    <a:pt x="390" y="894"/>
                  </a:lnTo>
                  <a:lnTo>
                    <a:pt x="374" y="890"/>
                  </a:lnTo>
                  <a:lnTo>
                    <a:pt x="356" y="892"/>
                  </a:lnTo>
                  <a:lnTo>
                    <a:pt x="343" y="900"/>
                  </a:lnTo>
                  <a:lnTo>
                    <a:pt x="331" y="910"/>
                  </a:lnTo>
                  <a:lnTo>
                    <a:pt x="321" y="919"/>
                  </a:lnTo>
                  <a:lnTo>
                    <a:pt x="309" y="921"/>
                  </a:lnTo>
                  <a:lnTo>
                    <a:pt x="295" y="913"/>
                  </a:lnTo>
                  <a:lnTo>
                    <a:pt x="280" y="898"/>
                  </a:lnTo>
                  <a:lnTo>
                    <a:pt x="266" y="870"/>
                  </a:lnTo>
                  <a:lnTo>
                    <a:pt x="246" y="839"/>
                  </a:lnTo>
                  <a:lnTo>
                    <a:pt x="217" y="809"/>
                  </a:lnTo>
                  <a:lnTo>
                    <a:pt x="183" y="782"/>
                  </a:lnTo>
                  <a:lnTo>
                    <a:pt x="152" y="756"/>
                  </a:lnTo>
                  <a:lnTo>
                    <a:pt x="124" y="734"/>
                  </a:lnTo>
                  <a:lnTo>
                    <a:pt x="105" y="717"/>
                  </a:lnTo>
                  <a:lnTo>
                    <a:pt x="87" y="697"/>
                  </a:lnTo>
                  <a:lnTo>
                    <a:pt x="73" y="677"/>
                  </a:lnTo>
                  <a:lnTo>
                    <a:pt x="61" y="662"/>
                  </a:lnTo>
                  <a:lnTo>
                    <a:pt x="53" y="652"/>
                  </a:lnTo>
                  <a:lnTo>
                    <a:pt x="51" y="648"/>
                  </a:lnTo>
                  <a:lnTo>
                    <a:pt x="47" y="648"/>
                  </a:lnTo>
                  <a:lnTo>
                    <a:pt x="40" y="650"/>
                  </a:lnTo>
                  <a:lnTo>
                    <a:pt x="30" y="650"/>
                  </a:lnTo>
                  <a:lnTo>
                    <a:pt x="20" y="648"/>
                  </a:lnTo>
                  <a:lnTo>
                    <a:pt x="8" y="646"/>
                  </a:lnTo>
                  <a:lnTo>
                    <a:pt x="2" y="638"/>
                  </a:lnTo>
                  <a:lnTo>
                    <a:pt x="0" y="628"/>
                  </a:lnTo>
                  <a:lnTo>
                    <a:pt x="4" y="614"/>
                  </a:lnTo>
                  <a:lnTo>
                    <a:pt x="10" y="593"/>
                  </a:lnTo>
                  <a:lnTo>
                    <a:pt x="14" y="575"/>
                  </a:lnTo>
                  <a:lnTo>
                    <a:pt x="14" y="559"/>
                  </a:lnTo>
                  <a:lnTo>
                    <a:pt x="12" y="541"/>
                  </a:lnTo>
                  <a:lnTo>
                    <a:pt x="10" y="524"/>
                  </a:lnTo>
                  <a:lnTo>
                    <a:pt x="12" y="504"/>
                  </a:lnTo>
                  <a:lnTo>
                    <a:pt x="12" y="482"/>
                  </a:lnTo>
                  <a:lnTo>
                    <a:pt x="8" y="463"/>
                  </a:lnTo>
                  <a:lnTo>
                    <a:pt x="6" y="449"/>
                  </a:lnTo>
                  <a:lnTo>
                    <a:pt x="4" y="439"/>
                  </a:lnTo>
                  <a:lnTo>
                    <a:pt x="10" y="431"/>
                  </a:lnTo>
                  <a:lnTo>
                    <a:pt x="22" y="427"/>
                  </a:lnTo>
                  <a:lnTo>
                    <a:pt x="34" y="429"/>
                  </a:lnTo>
                  <a:lnTo>
                    <a:pt x="44" y="437"/>
                  </a:lnTo>
                  <a:lnTo>
                    <a:pt x="51" y="449"/>
                  </a:lnTo>
                  <a:lnTo>
                    <a:pt x="57" y="461"/>
                  </a:lnTo>
                  <a:lnTo>
                    <a:pt x="65" y="471"/>
                  </a:lnTo>
                  <a:lnTo>
                    <a:pt x="75" y="475"/>
                  </a:lnTo>
                  <a:lnTo>
                    <a:pt x="87" y="473"/>
                  </a:lnTo>
                  <a:lnTo>
                    <a:pt x="105" y="465"/>
                  </a:lnTo>
                  <a:lnTo>
                    <a:pt x="118" y="463"/>
                  </a:lnTo>
                  <a:lnTo>
                    <a:pt x="132" y="463"/>
                  </a:lnTo>
                  <a:lnTo>
                    <a:pt x="144" y="459"/>
                  </a:lnTo>
                  <a:lnTo>
                    <a:pt x="152" y="451"/>
                  </a:lnTo>
                  <a:lnTo>
                    <a:pt x="158" y="435"/>
                  </a:lnTo>
                  <a:lnTo>
                    <a:pt x="164" y="412"/>
                  </a:lnTo>
                  <a:lnTo>
                    <a:pt x="169" y="394"/>
                  </a:lnTo>
                  <a:lnTo>
                    <a:pt x="171" y="376"/>
                  </a:lnTo>
                  <a:lnTo>
                    <a:pt x="169" y="360"/>
                  </a:lnTo>
                  <a:lnTo>
                    <a:pt x="156" y="347"/>
                  </a:lnTo>
                  <a:lnTo>
                    <a:pt x="140" y="335"/>
                  </a:lnTo>
                  <a:lnTo>
                    <a:pt x="122" y="325"/>
                  </a:lnTo>
                  <a:lnTo>
                    <a:pt x="108" y="315"/>
                  </a:lnTo>
                  <a:lnTo>
                    <a:pt x="99" y="305"/>
                  </a:lnTo>
                  <a:lnTo>
                    <a:pt x="97" y="293"/>
                  </a:lnTo>
                  <a:lnTo>
                    <a:pt x="101" y="278"/>
                  </a:lnTo>
                  <a:lnTo>
                    <a:pt x="108" y="254"/>
                  </a:lnTo>
                  <a:lnTo>
                    <a:pt x="114" y="229"/>
                  </a:lnTo>
                  <a:lnTo>
                    <a:pt x="118" y="205"/>
                  </a:lnTo>
                  <a:lnTo>
                    <a:pt x="124" y="183"/>
                  </a:lnTo>
                  <a:lnTo>
                    <a:pt x="132" y="168"/>
                  </a:lnTo>
                  <a:lnTo>
                    <a:pt x="140" y="158"/>
                  </a:lnTo>
                  <a:lnTo>
                    <a:pt x="148" y="150"/>
                  </a:lnTo>
                  <a:lnTo>
                    <a:pt x="154" y="146"/>
                  </a:lnTo>
                  <a:lnTo>
                    <a:pt x="158" y="142"/>
                  </a:lnTo>
                  <a:lnTo>
                    <a:pt x="160" y="140"/>
                  </a:lnTo>
                  <a:lnTo>
                    <a:pt x="162" y="138"/>
                  </a:lnTo>
                  <a:lnTo>
                    <a:pt x="256" y="152"/>
                  </a:lnTo>
                  <a:lnTo>
                    <a:pt x="284" y="105"/>
                  </a:lnTo>
                  <a:lnTo>
                    <a:pt x="355" y="42"/>
                  </a:lnTo>
                  <a:lnTo>
                    <a:pt x="384" y="24"/>
                  </a:lnTo>
                  <a:lnTo>
                    <a:pt x="492" y="61"/>
                  </a:lnTo>
                  <a:lnTo>
                    <a:pt x="530" y="87"/>
                  </a:lnTo>
                  <a:lnTo>
                    <a:pt x="589" y="81"/>
                  </a:lnTo>
                  <a:lnTo>
                    <a:pt x="626" y="36"/>
                  </a:lnTo>
                  <a:lnTo>
                    <a:pt x="792" y="67"/>
                  </a:lnTo>
                  <a:lnTo>
                    <a:pt x="841" y="106"/>
                  </a:lnTo>
                  <a:lnTo>
                    <a:pt x="896" y="118"/>
                  </a:lnTo>
                  <a:lnTo>
                    <a:pt x="1032" y="81"/>
                  </a:lnTo>
                  <a:lnTo>
                    <a:pt x="1071" y="105"/>
                  </a:lnTo>
                  <a:lnTo>
                    <a:pt x="1179" y="34"/>
                  </a:lnTo>
                  <a:lnTo>
                    <a:pt x="1297" y="32"/>
                  </a:lnTo>
                  <a:lnTo>
                    <a:pt x="1366" y="0"/>
                  </a:lnTo>
                  <a:lnTo>
                    <a:pt x="1461" y="12"/>
                  </a:lnTo>
                  <a:lnTo>
                    <a:pt x="1575" y="87"/>
                  </a:lnTo>
                  <a:lnTo>
                    <a:pt x="1666" y="75"/>
                  </a:lnTo>
                  <a:lnTo>
                    <a:pt x="1669" y="110"/>
                  </a:lnTo>
                  <a:lnTo>
                    <a:pt x="1628" y="138"/>
                  </a:lnTo>
                  <a:lnTo>
                    <a:pt x="1667" y="158"/>
                  </a:lnTo>
                  <a:lnTo>
                    <a:pt x="1666" y="205"/>
                  </a:lnTo>
                  <a:lnTo>
                    <a:pt x="1632" y="295"/>
                  </a:lnTo>
                  <a:lnTo>
                    <a:pt x="1634" y="347"/>
                  </a:lnTo>
                  <a:lnTo>
                    <a:pt x="1589" y="349"/>
                  </a:lnTo>
                  <a:lnTo>
                    <a:pt x="1595" y="431"/>
                  </a:lnTo>
                  <a:lnTo>
                    <a:pt x="1650" y="520"/>
                  </a:lnTo>
                  <a:lnTo>
                    <a:pt x="1701" y="632"/>
                  </a:lnTo>
                  <a:lnTo>
                    <a:pt x="1774" y="628"/>
                  </a:lnTo>
                  <a:lnTo>
                    <a:pt x="1845" y="663"/>
                  </a:lnTo>
                  <a:lnTo>
                    <a:pt x="1870" y="665"/>
                  </a:lnTo>
                  <a:lnTo>
                    <a:pt x="1902" y="683"/>
                  </a:lnTo>
                  <a:lnTo>
                    <a:pt x="1978" y="730"/>
                  </a:lnTo>
                  <a:lnTo>
                    <a:pt x="2041" y="726"/>
                  </a:lnTo>
                  <a:lnTo>
                    <a:pt x="2110" y="758"/>
                  </a:lnTo>
                  <a:lnTo>
                    <a:pt x="2207" y="756"/>
                  </a:lnTo>
                  <a:lnTo>
                    <a:pt x="2321" y="799"/>
                  </a:lnTo>
                  <a:lnTo>
                    <a:pt x="2402" y="860"/>
                  </a:lnTo>
                  <a:lnTo>
                    <a:pt x="2410" y="913"/>
                  </a:lnTo>
                  <a:lnTo>
                    <a:pt x="2486" y="923"/>
                  </a:lnTo>
                  <a:lnTo>
                    <a:pt x="2557" y="939"/>
                  </a:lnTo>
                  <a:lnTo>
                    <a:pt x="2628" y="843"/>
                  </a:lnTo>
                  <a:lnTo>
                    <a:pt x="2644" y="793"/>
                  </a:lnTo>
                  <a:lnTo>
                    <a:pt x="2634" y="758"/>
                  </a:lnTo>
                  <a:lnTo>
                    <a:pt x="2681" y="764"/>
                  </a:lnTo>
                  <a:lnTo>
                    <a:pt x="2740" y="803"/>
                  </a:lnTo>
                  <a:lnTo>
                    <a:pt x="2786" y="829"/>
                  </a:lnTo>
                  <a:lnTo>
                    <a:pt x="2817" y="925"/>
                  </a:lnTo>
                  <a:lnTo>
                    <a:pt x="2880" y="992"/>
                  </a:lnTo>
                  <a:lnTo>
                    <a:pt x="2874" y="1020"/>
                  </a:lnTo>
                  <a:lnTo>
                    <a:pt x="2841" y="1033"/>
                  </a:lnTo>
                  <a:lnTo>
                    <a:pt x="2880" y="1106"/>
                  </a:lnTo>
                  <a:lnTo>
                    <a:pt x="2894" y="1240"/>
                  </a:lnTo>
                  <a:lnTo>
                    <a:pt x="2896" y="1358"/>
                  </a:lnTo>
                  <a:lnTo>
                    <a:pt x="2858" y="1378"/>
                  </a:lnTo>
                  <a:lnTo>
                    <a:pt x="2849" y="1413"/>
                  </a:lnTo>
                  <a:lnTo>
                    <a:pt x="2829" y="1472"/>
                  </a:lnTo>
                  <a:lnTo>
                    <a:pt x="2835" y="1528"/>
                  </a:lnTo>
                  <a:lnTo>
                    <a:pt x="2799" y="1541"/>
                  </a:lnTo>
                  <a:lnTo>
                    <a:pt x="2774" y="1520"/>
                  </a:lnTo>
                  <a:lnTo>
                    <a:pt x="2754" y="1539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03" name="Freeform 77"/>
            <p:cNvSpPr>
              <a:spLocks/>
            </p:cNvSpPr>
            <p:nvPr/>
          </p:nvSpPr>
          <p:spPr bwMode="gray">
            <a:xfrm>
              <a:off x="900" y="2373"/>
              <a:ext cx="1448" cy="781"/>
            </a:xfrm>
            <a:custGeom>
              <a:avLst/>
              <a:gdLst>
                <a:gd name="T0" fmla="*/ 1364 w 2896"/>
                <a:gd name="T1" fmla="*/ 752 h 1563"/>
                <a:gd name="T2" fmla="*/ 1329 w 2896"/>
                <a:gd name="T3" fmla="*/ 745 h 1563"/>
                <a:gd name="T4" fmla="*/ 1316 w 2896"/>
                <a:gd name="T5" fmla="*/ 761 h 1563"/>
                <a:gd name="T6" fmla="*/ 1306 w 2896"/>
                <a:gd name="T7" fmla="*/ 757 h 1563"/>
                <a:gd name="T8" fmla="*/ 1246 w 2896"/>
                <a:gd name="T9" fmla="*/ 737 h 1563"/>
                <a:gd name="T10" fmla="*/ 1251 w 2896"/>
                <a:gd name="T11" fmla="*/ 726 h 1563"/>
                <a:gd name="T12" fmla="*/ 1259 w 2896"/>
                <a:gd name="T13" fmla="*/ 698 h 1563"/>
                <a:gd name="T14" fmla="*/ 1232 w 2896"/>
                <a:gd name="T15" fmla="*/ 653 h 1563"/>
                <a:gd name="T16" fmla="*/ 1207 w 2896"/>
                <a:gd name="T17" fmla="*/ 662 h 1563"/>
                <a:gd name="T18" fmla="*/ 1177 w 2896"/>
                <a:gd name="T19" fmla="*/ 683 h 1563"/>
                <a:gd name="T20" fmla="*/ 1136 w 2896"/>
                <a:gd name="T21" fmla="*/ 667 h 1563"/>
                <a:gd name="T22" fmla="*/ 1114 w 2896"/>
                <a:gd name="T23" fmla="*/ 665 h 1563"/>
                <a:gd name="T24" fmla="*/ 1071 w 2896"/>
                <a:gd name="T25" fmla="*/ 697 h 1563"/>
                <a:gd name="T26" fmla="*/ 1021 w 2896"/>
                <a:gd name="T27" fmla="*/ 711 h 1563"/>
                <a:gd name="T28" fmla="*/ 981 w 2896"/>
                <a:gd name="T29" fmla="*/ 753 h 1563"/>
                <a:gd name="T30" fmla="*/ 918 w 2896"/>
                <a:gd name="T31" fmla="*/ 777 h 1563"/>
                <a:gd name="T32" fmla="*/ 885 w 2896"/>
                <a:gd name="T33" fmla="*/ 764 h 1563"/>
                <a:gd name="T34" fmla="*/ 861 w 2896"/>
                <a:gd name="T35" fmla="*/ 740 h 1563"/>
                <a:gd name="T36" fmla="*/ 800 w 2896"/>
                <a:gd name="T37" fmla="*/ 729 h 1563"/>
                <a:gd name="T38" fmla="*/ 778 w 2896"/>
                <a:gd name="T39" fmla="*/ 707 h 1563"/>
                <a:gd name="T40" fmla="*/ 727 w 2896"/>
                <a:gd name="T41" fmla="*/ 736 h 1563"/>
                <a:gd name="T42" fmla="*/ 695 w 2896"/>
                <a:gd name="T43" fmla="*/ 768 h 1563"/>
                <a:gd name="T44" fmla="*/ 670 w 2896"/>
                <a:gd name="T45" fmla="*/ 780 h 1563"/>
                <a:gd name="T46" fmla="*/ 678 w 2896"/>
                <a:gd name="T47" fmla="*/ 746 h 1563"/>
                <a:gd name="T48" fmla="*/ 661 w 2896"/>
                <a:gd name="T49" fmla="*/ 718 h 1563"/>
                <a:gd name="T50" fmla="*/ 603 w 2896"/>
                <a:gd name="T51" fmla="*/ 732 h 1563"/>
                <a:gd name="T52" fmla="*/ 527 w 2896"/>
                <a:gd name="T53" fmla="*/ 704 h 1563"/>
                <a:gd name="T54" fmla="*/ 492 w 2896"/>
                <a:gd name="T55" fmla="*/ 702 h 1563"/>
                <a:gd name="T56" fmla="*/ 442 w 2896"/>
                <a:gd name="T57" fmla="*/ 673 h 1563"/>
                <a:gd name="T58" fmla="*/ 399 w 2896"/>
                <a:gd name="T59" fmla="*/ 641 h 1563"/>
                <a:gd name="T60" fmla="*/ 355 w 2896"/>
                <a:gd name="T61" fmla="*/ 603 h 1563"/>
                <a:gd name="T62" fmla="*/ 342 w 2896"/>
                <a:gd name="T63" fmla="*/ 563 h 1563"/>
                <a:gd name="T64" fmla="*/ 316 w 2896"/>
                <a:gd name="T65" fmla="*/ 577 h 1563"/>
                <a:gd name="T66" fmla="*/ 283 w 2896"/>
                <a:gd name="T67" fmla="*/ 531 h 1563"/>
                <a:gd name="T68" fmla="*/ 218 w 2896"/>
                <a:gd name="T69" fmla="*/ 471 h 1563"/>
                <a:gd name="T70" fmla="*/ 178 w 2896"/>
                <a:gd name="T71" fmla="*/ 446 h 1563"/>
                <a:gd name="T72" fmla="*/ 148 w 2896"/>
                <a:gd name="T73" fmla="*/ 456 h 1563"/>
                <a:gd name="T74" fmla="*/ 91 w 2896"/>
                <a:gd name="T75" fmla="*/ 391 h 1563"/>
                <a:gd name="T76" fmla="*/ 37 w 2896"/>
                <a:gd name="T77" fmla="*/ 338 h 1563"/>
                <a:gd name="T78" fmla="*/ 20 w 2896"/>
                <a:gd name="T79" fmla="*/ 325 h 1563"/>
                <a:gd name="T80" fmla="*/ 0 w 2896"/>
                <a:gd name="T81" fmla="*/ 314 h 1563"/>
                <a:gd name="T82" fmla="*/ 6 w 2896"/>
                <a:gd name="T83" fmla="*/ 270 h 1563"/>
                <a:gd name="T84" fmla="*/ 3 w 2896"/>
                <a:gd name="T85" fmla="*/ 224 h 1563"/>
                <a:gd name="T86" fmla="*/ 22 w 2896"/>
                <a:gd name="T87" fmla="*/ 218 h 1563"/>
                <a:gd name="T88" fmla="*/ 44 w 2896"/>
                <a:gd name="T89" fmla="*/ 236 h 1563"/>
                <a:gd name="T90" fmla="*/ 76 w 2896"/>
                <a:gd name="T91" fmla="*/ 225 h 1563"/>
                <a:gd name="T92" fmla="*/ 85 w 2896"/>
                <a:gd name="T93" fmla="*/ 180 h 1563"/>
                <a:gd name="T94" fmla="*/ 49 w 2896"/>
                <a:gd name="T95" fmla="*/ 152 h 1563"/>
                <a:gd name="T96" fmla="*/ 59 w 2896"/>
                <a:gd name="T97" fmla="*/ 102 h 1563"/>
                <a:gd name="T98" fmla="*/ 77 w 2896"/>
                <a:gd name="T99" fmla="*/ 73 h 1563"/>
                <a:gd name="T100" fmla="*/ 142 w 2896"/>
                <a:gd name="T101" fmla="*/ 52 h 1563"/>
                <a:gd name="T102" fmla="*/ 295 w 2896"/>
                <a:gd name="T103" fmla="*/ 40 h 1563"/>
                <a:gd name="T104" fmla="*/ 516 w 2896"/>
                <a:gd name="T105" fmla="*/ 40 h 1563"/>
                <a:gd name="T106" fmla="*/ 730 w 2896"/>
                <a:gd name="T107" fmla="*/ 6 h 1563"/>
                <a:gd name="T108" fmla="*/ 833 w 2896"/>
                <a:gd name="T109" fmla="*/ 79 h 1563"/>
                <a:gd name="T110" fmla="*/ 797 w 2896"/>
                <a:gd name="T111" fmla="*/ 215 h 1563"/>
                <a:gd name="T112" fmla="*/ 935 w 2896"/>
                <a:gd name="T113" fmla="*/ 332 h 1563"/>
                <a:gd name="T114" fmla="*/ 1104 w 2896"/>
                <a:gd name="T115" fmla="*/ 378 h 1563"/>
                <a:gd name="T116" fmla="*/ 1279 w 2896"/>
                <a:gd name="T117" fmla="*/ 469 h 1563"/>
                <a:gd name="T118" fmla="*/ 1370 w 2896"/>
                <a:gd name="T119" fmla="*/ 401 h 1563"/>
                <a:gd name="T120" fmla="*/ 1421 w 2896"/>
                <a:gd name="T121" fmla="*/ 516 h 1563"/>
                <a:gd name="T122" fmla="*/ 1425 w 2896"/>
                <a:gd name="T123" fmla="*/ 706 h 1563"/>
                <a:gd name="T124" fmla="*/ 1377 w 2896"/>
                <a:gd name="T125" fmla="*/ 769 h 156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896"/>
                <a:gd name="T190" fmla="*/ 0 h 1563"/>
                <a:gd name="T191" fmla="*/ 2896 w 2896"/>
                <a:gd name="T192" fmla="*/ 1563 h 156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896" h="1563">
                  <a:moveTo>
                    <a:pt x="2754" y="1539"/>
                  </a:moveTo>
                  <a:lnTo>
                    <a:pt x="2752" y="1535"/>
                  </a:lnTo>
                  <a:lnTo>
                    <a:pt x="2746" y="1528"/>
                  </a:lnTo>
                  <a:lnTo>
                    <a:pt x="2738" y="1516"/>
                  </a:lnTo>
                  <a:lnTo>
                    <a:pt x="2728" y="1504"/>
                  </a:lnTo>
                  <a:lnTo>
                    <a:pt x="2715" y="1496"/>
                  </a:lnTo>
                  <a:lnTo>
                    <a:pt x="2699" y="1490"/>
                  </a:lnTo>
                  <a:lnTo>
                    <a:pt x="2685" y="1486"/>
                  </a:lnTo>
                  <a:lnTo>
                    <a:pt x="2671" y="1486"/>
                  </a:lnTo>
                  <a:lnTo>
                    <a:pt x="2658" y="1490"/>
                  </a:lnTo>
                  <a:lnTo>
                    <a:pt x="2650" y="1500"/>
                  </a:lnTo>
                  <a:lnTo>
                    <a:pt x="2644" y="1510"/>
                  </a:lnTo>
                  <a:lnTo>
                    <a:pt x="2640" y="1516"/>
                  </a:lnTo>
                  <a:lnTo>
                    <a:pt x="2636" y="1520"/>
                  </a:lnTo>
                  <a:lnTo>
                    <a:pt x="2632" y="1522"/>
                  </a:lnTo>
                  <a:lnTo>
                    <a:pt x="2630" y="1524"/>
                  </a:lnTo>
                  <a:lnTo>
                    <a:pt x="2628" y="1524"/>
                  </a:lnTo>
                  <a:lnTo>
                    <a:pt x="2624" y="1522"/>
                  </a:lnTo>
                  <a:lnTo>
                    <a:pt x="2612" y="1514"/>
                  </a:lnTo>
                  <a:lnTo>
                    <a:pt x="2591" y="1504"/>
                  </a:lnTo>
                  <a:lnTo>
                    <a:pt x="2559" y="1492"/>
                  </a:lnTo>
                  <a:lnTo>
                    <a:pt x="2534" y="1486"/>
                  </a:lnTo>
                  <a:lnTo>
                    <a:pt x="2510" y="1480"/>
                  </a:lnTo>
                  <a:lnTo>
                    <a:pt x="2492" y="1474"/>
                  </a:lnTo>
                  <a:lnTo>
                    <a:pt x="2480" y="1472"/>
                  </a:lnTo>
                  <a:lnTo>
                    <a:pt x="2477" y="1472"/>
                  </a:lnTo>
                  <a:lnTo>
                    <a:pt x="2480" y="1468"/>
                  </a:lnTo>
                  <a:lnTo>
                    <a:pt x="2488" y="1463"/>
                  </a:lnTo>
                  <a:lnTo>
                    <a:pt x="2502" y="1453"/>
                  </a:lnTo>
                  <a:lnTo>
                    <a:pt x="2514" y="1443"/>
                  </a:lnTo>
                  <a:lnTo>
                    <a:pt x="2524" y="1431"/>
                  </a:lnTo>
                  <a:lnTo>
                    <a:pt x="2528" y="1421"/>
                  </a:lnTo>
                  <a:lnTo>
                    <a:pt x="2526" y="1411"/>
                  </a:lnTo>
                  <a:lnTo>
                    <a:pt x="2518" y="1396"/>
                  </a:lnTo>
                  <a:lnTo>
                    <a:pt x="2506" y="1376"/>
                  </a:lnTo>
                  <a:lnTo>
                    <a:pt x="2494" y="1356"/>
                  </a:lnTo>
                  <a:lnTo>
                    <a:pt x="2482" y="1337"/>
                  </a:lnTo>
                  <a:lnTo>
                    <a:pt x="2471" y="1319"/>
                  </a:lnTo>
                  <a:lnTo>
                    <a:pt x="2463" y="1307"/>
                  </a:lnTo>
                  <a:lnTo>
                    <a:pt x="2461" y="1303"/>
                  </a:lnTo>
                  <a:lnTo>
                    <a:pt x="2457" y="1305"/>
                  </a:lnTo>
                  <a:lnTo>
                    <a:pt x="2445" y="1309"/>
                  </a:lnTo>
                  <a:lnTo>
                    <a:pt x="2429" y="1317"/>
                  </a:lnTo>
                  <a:lnTo>
                    <a:pt x="2414" y="1325"/>
                  </a:lnTo>
                  <a:lnTo>
                    <a:pt x="2398" y="1333"/>
                  </a:lnTo>
                  <a:lnTo>
                    <a:pt x="2384" y="1341"/>
                  </a:lnTo>
                  <a:lnTo>
                    <a:pt x="2376" y="1348"/>
                  </a:lnTo>
                  <a:lnTo>
                    <a:pt x="2366" y="1358"/>
                  </a:lnTo>
                  <a:lnTo>
                    <a:pt x="2354" y="1366"/>
                  </a:lnTo>
                  <a:lnTo>
                    <a:pt x="2339" y="1366"/>
                  </a:lnTo>
                  <a:lnTo>
                    <a:pt x="2321" y="1362"/>
                  </a:lnTo>
                  <a:lnTo>
                    <a:pt x="2305" y="1354"/>
                  </a:lnTo>
                  <a:lnTo>
                    <a:pt x="2290" y="1344"/>
                  </a:lnTo>
                  <a:lnTo>
                    <a:pt x="2272" y="1335"/>
                  </a:lnTo>
                  <a:lnTo>
                    <a:pt x="2256" y="1327"/>
                  </a:lnTo>
                  <a:lnTo>
                    <a:pt x="2246" y="1321"/>
                  </a:lnTo>
                  <a:lnTo>
                    <a:pt x="2242" y="1319"/>
                  </a:lnTo>
                  <a:lnTo>
                    <a:pt x="2238" y="1323"/>
                  </a:lnTo>
                  <a:lnTo>
                    <a:pt x="2228" y="1331"/>
                  </a:lnTo>
                  <a:lnTo>
                    <a:pt x="2215" y="1342"/>
                  </a:lnTo>
                  <a:lnTo>
                    <a:pt x="2197" y="1354"/>
                  </a:lnTo>
                  <a:lnTo>
                    <a:pt x="2177" y="1370"/>
                  </a:lnTo>
                  <a:lnTo>
                    <a:pt x="2160" y="1382"/>
                  </a:lnTo>
                  <a:lnTo>
                    <a:pt x="2142" y="1394"/>
                  </a:lnTo>
                  <a:lnTo>
                    <a:pt x="2126" y="1402"/>
                  </a:lnTo>
                  <a:lnTo>
                    <a:pt x="2108" y="1405"/>
                  </a:lnTo>
                  <a:lnTo>
                    <a:pt x="2087" y="1411"/>
                  </a:lnTo>
                  <a:lnTo>
                    <a:pt x="2063" y="1415"/>
                  </a:lnTo>
                  <a:lnTo>
                    <a:pt x="2043" y="1423"/>
                  </a:lnTo>
                  <a:lnTo>
                    <a:pt x="2028" y="1431"/>
                  </a:lnTo>
                  <a:lnTo>
                    <a:pt x="2016" y="1445"/>
                  </a:lnTo>
                  <a:lnTo>
                    <a:pt x="2004" y="1465"/>
                  </a:lnTo>
                  <a:lnTo>
                    <a:pt x="1986" y="1486"/>
                  </a:lnTo>
                  <a:lnTo>
                    <a:pt x="1963" y="1506"/>
                  </a:lnTo>
                  <a:lnTo>
                    <a:pt x="1937" y="1522"/>
                  </a:lnTo>
                  <a:lnTo>
                    <a:pt x="1910" y="1531"/>
                  </a:lnTo>
                  <a:lnTo>
                    <a:pt x="1884" y="1539"/>
                  </a:lnTo>
                  <a:lnTo>
                    <a:pt x="1860" y="1547"/>
                  </a:lnTo>
                  <a:lnTo>
                    <a:pt x="1837" y="1555"/>
                  </a:lnTo>
                  <a:lnTo>
                    <a:pt x="1815" y="1561"/>
                  </a:lnTo>
                  <a:lnTo>
                    <a:pt x="1795" y="1561"/>
                  </a:lnTo>
                  <a:lnTo>
                    <a:pt x="1784" y="1553"/>
                  </a:lnTo>
                  <a:lnTo>
                    <a:pt x="1776" y="1541"/>
                  </a:lnTo>
                  <a:lnTo>
                    <a:pt x="1770" y="1528"/>
                  </a:lnTo>
                  <a:lnTo>
                    <a:pt x="1768" y="1514"/>
                  </a:lnTo>
                  <a:lnTo>
                    <a:pt x="1764" y="1502"/>
                  </a:lnTo>
                  <a:lnTo>
                    <a:pt x="1756" y="1492"/>
                  </a:lnTo>
                  <a:lnTo>
                    <a:pt x="1744" y="1484"/>
                  </a:lnTo>
                  <a:lnTo>
                    <a:pt x="1723" y="1480"/>
                  </a:lnTo>
                  <a:lnTo>
                    <a:pt x="1697" y="1478"/>
                  </a:lnTo>
                  <a:lnTo>
                    <a:pt x="1669" y="1476"/>
                  </a:lnTo>
                  <a:lnTo>
                    <a:pt x="1642" y="1472"/>
                  </a:lnTo>
                  <a:lnTo>
                    <a:pt x="1614" y="1466"/>
                  </a:lnTo>
                  <a:lnTo>
                    <a:pt x="1601" y="1459"/>
                  </a:lnTo>
                  <a:lnTo>
                    <a:pt x="1591" y="1449"/>
                  </a:lnTo>
                  <a:lnTo>
                    <a:pt x="1583" y="1439"/>
                  </a:lnTo>
                  <a:lnTo>
                    <a:pt x="1575" y="1429"/>
                  </a:lnTo>
                  <a:lnTo>
                    <a:pt x="1567" y="1419"/>
                  </a:lnTo>
                  <a:lnTo>
                    <a:pt x="1557" y="1415"/>
                  </a:lnTo>
                  <a:lnTo>
                    <a:pt x="1545" y="1415"/>
                  </a:lnTo>
                  <a:lnTo>
                    <a:pt x="1528" y="1421"/>
                  </a:lnTo>
                  <a:lnTo>
                    <a:pt x="1502" y="1437"/>
                  </a:lnTo>
                  <a:lnTo>
                    <a:pt x="1479" y="1455"/>
                  </a:lnTo>
                  <a:lnTo>
                    <a:pt x="1455" y="1472"/>
                  </a:lnTo>
                  <a:lnTo>
                    <a:pt x="1435" y="1492"/>
                  </a:lnTo>
                  <a:lnTo>
                    <a:pt x="1421" y="1508"/>
                  </a:lnTo>
                  <a:lnTo>
                    <a:pt x="1410" y="1520"/>
                  </a:lnTo>
                  <a:lnTo>
                    <a:pt x="1402" y="1528"/>
                  </a:lnTo>
                  <a:lnTo>
                    <a:pt x="1390" y="1537"/>
                  </a:lnTo>
                  <a:lnTo>
                    <a:pt x="1378" y="1547"/>
                  </a:lnTo>
                  <a:lnTo>
                    <a:pt x="1364" y="1555"/>
                  </a:lnTo>
                  <a:lnTo>
                    <a:pt x="1353" y="1561"/>
                  </a:lnTo>
                  <a:lnTo>
                    <a:pt x="1345" y="1563"/>
                  </a:lnTo>
                  <a:lnTo>
                    <a:pt x="1339" y="1561"/>
                  </a:lnTo>
                  <a:lnTo>
                    <a:pt x="1339" y="1553"/>
                  </a:lnTo>
                  <a:lnTo>
                    <a:pt x="1343" y="1541"/>
                  </a:lnTo>
                  <a:lnTo>
                    <a:pt x="1347" y="1528"/>
                  </a:lnTo>
                  <a:lnTo>
                    <a:pt x="1353" y="1510"/>
                  </a:lnTo>
                  <a:lnTo>
                    <a:pt x="1356" y="1492"/>
                  </a:lnTo>
                  <a:lnTo>
                    <a:pt x="1358" y="1476"/>
                  </a:lnTo>
                  <a:lnTo>
                    <a:pt x="1358" y="1461"/>
                  </a:lnTo>
                  <a:lnTo>
                    <a:pt x="1353" y="1449"/>
                  </a:lnTo>
                  <a:lnTo>
                    <a:pt x="1343" y="1441"/>
                  </a:lnTo>
                  <a:lnTo>
                    <a:pt x="1321" y="1437"/>
                  </a:lnTo>
                  <a:lnTo>
                    <a:pt x="1301" y="1441"/>
                  </a:lnTo>
                  <a:lnTo>
                    <a:pt x="1282" y="1449"/>
                  </a:lnTo>
                  <a:lnTo>
                    <a:pt x="1260" y="1457"/>
                  </a:lnTo>
                  <a:lnTo>
                    <a:pt x="1234" y="1463"/>
                  </a:lnTo>
                  <a:lnTo>
                    <a:pt x="1205" y="1465"/>
                  </a:lnTo>
                  <a:lnTo>
                    <a:pt x="1173" y="1459"/>
                  </a:lnTo>
                  <a:lnTo>
                    <a:pt x="1140" y="1449"/>
                  </a:lnTo>
                  <a:lnTo>
                    <a:pt x="1106" y="1435"/>
                  </a:lnTo>
                  <a:lnTo>
                    <a:pt x="1077" y="1421"/>
                  </a:lnTo>
                  <a:lnTo>
                    <a:pt x="1053" y="1409"/>
                  </a:lnTo>
                  <a:lnTo>
                    <a:pt x="1038" y="1402"/>
                  </a:lnTo>
                  <a:lnTo>
                    <a:pt x="1026" y="1398"/>
                  </a:lnTo>
                  <a:lnTo>
                    <a:pt x="1012" y="1400"/>
                  </a:lnTo>
                  <a:lnTo>
                    <a:pt x="998" y="1404"/>
                  </a:lnTo>
                  <a:lnTo>
                    <a:pt x="984" y="1405"/>
                  </a:lnTo>
                  <a:lnTo>
                    <a:pt x="969" y="1404"/>
                  </a:lnTo>
                  <a:lnTo>
                    <a:pt x="951" y="1396"/>
                  </a:lnTo>
                  <a:lnTo>
                    <a:pt x="931" y="1380"/>
                  </a:lnTo>
                  <a:lnTo>
                    <a:pt x="908" y="1364"/>
                  </a:lnTo>
                  <a:lnTo>
                    <a:pt x="884" y="1346"/>
                  </a:lnTo>
                  <a:lnTo>
                    <a:pt x="860" y="1331"/>
                  </a:lnTo>
                  <a:lnTo>
                    <a:pt x="843" y="1317"/>
                  </a:lnTo>
                  <a:lnTo>
                    <a:pt x="831" y="1307"/>
                  </a:lnTo>
                  <a:lnTo>
                    <a:pt x="817" y="1297"/>
                  </a:lnTo>
                  <a:lnTo>
                    <a:pt x="799" y="1283"/>
                  </a:lnTo>
                  <a:lnTo>
                    <a:pt x="778" y="1268"/>
                  </a:lnTo>
                  <a:lnTo>
                    <a:pt x="754" y="1250"/>
                  </a:lnTo>
                  <a:lnTo>
                    <a:pt x="734" y="1234"/>
                  </a:lnTo>
                  <a:lnTo>
                    <a:pt x="717" y="1219"/>
                  </a:lnTo>
                  <a:lnTo>
                    <a:pt x="709" y="1207"/>
                  </a:lnTo>
                  <a:lnTo>
                    <a:pt x="705" y="1189"/>
                  </a:lnTo>
                  <a:lnTo>
                    <a:pt x="701" y="1169"/>
                  </a:lnTo>
                  <a:lnTo>
                    <a:pt x="697" y="1150"/>
                  </a:lnTo>
                  <a:lnTo>
                    <a:pt x="691" y="1134"/>
                  </a:lnTo>
                  <a:lnTo>
                    <a:pt x="683" y="1126"/>
                  </a:lnTo>
                  <a:lnTo>
                    <a:pt x="675" y="1126"/>
                  </a:lnTo>
                  <a:lnTo>
                    <a:pt x="666" y="1132"/>
                  </a:lnTo>
                  <a:lnTo>
                    <a:pt x="656" y="1140"/>
                  </a:lnTo>
                  <a:lnTo>
                    <a:pt x="644" y="1148"/>
                  </a:lnTo>
                  <a:lnTo>
                    <a:pt x="632" y="1154"/>
                  </a:lnTo>
                  <a:lnTo>
                    <a:pt x="620" y="1156"/>
                  </a:lnTo>
                  <a:lnTo>
                    <a:pt x="612" y="1152"/>
                  </a:lnTo>
                  <a:lnTo>
                    <a:pt x="606" y="1142"/>
                  </a:lnTo>
                  <a:lnTo>
                    <a:pt x="591" y="1100"/>
                  </a:lnTo>
                  <a:lnTo>
                    <a:pt x="565" y="1063"/>
                  </a:lnTo>
                  <a:lnTo>
                    <a:pt x="532" y="1026"/>
                  </a:lnTo>
                  <a:lnTo>
                    <a:pt x="510" y="1006"/>
                  </a:lnTo>
                  <a:lnTo>
                    <a:pt x="484" y="984"/>
                  </a:lnTo>
                  <a:lnTo>
                    <a:pt x="461" y="963"/>
                  </a:lnTo>
                  <a:lnTo>
                    <a:pt x="437" y="943"/>
                  </a:lnTo>
                  <a:lnTo>
                    <a:pt x="419" y="923"/>
                  </a:lnTo>
                  <a:lnTo>
                    <a:pt x="406" y="908"/>
                  </a:lnTo>
                  <a:lnTo>
                    <a:pt x="390" y="894"/>
                  </a:lnTo>
                  <a:lnTo>
                    <a:pt x="374" y="890"/>
                  </a:lnTo>
                  <a:lnTo>
                    <a:pt x="356" y="892"/>
                  </a:lnTo>
                  <a:lnTo>
                    <a:pt x="343" y="900"/>
                  </a:lnTo>
                  <a:lnTo>
                    <a:pt x="331" y="910"/>
                  </a:lnTo>
                  <a:lnTo>
                    <a:pt x="321" y="919"/>
                  </a:lnTo>
                  <a:lnTo>
                    <a:pt x="309" y="921"/>
                  </a:lnTo>
                  <a:lnTo>
                    <a:pt x="295" y="913"/>
                  </a:lnTo>
                  <a:lnTo>
                    <a:pt x="280" y="898"/>
                  </a:lnTo>
                  <a:lnTo>
                    <a:pt x="266" y="870"/>
                  </a:lnTo>
                  <a:lnTo>
                    <a:pt x="246" y="839"/>
                  </a:lnTo>
                  <a:lnTo>
                    <a:pt x="217" y="809"/>
                  </a:lnTo>
                  <a:lnTo>
                    <a:pt x="183" y="782"/>
                  </a:lnTo>
                  <a:lnTo>
                    <a:pt x="152" y="756"/>
                  </a:lnTo>
                  <a:lnTo>
                    <a:pt x="124" y="734"/>
                  </a:lnTo>
                  <a:lnTo>
                    <a:pt x="105" y="717"/>
                  </a:lnTo>
                  <a:lnTo>
                    <a:pt x="87" y="697"/>
                  </a:lnTo>
                  <a:lnTo>
                    <a:pt x="73" y="677"/>
                  </a:lnTo>
                  <a:lnTo>
                    <a:pt x="61" y="662"/>
                  </a:lnTo>
                  <a:lnTo>
                    <a:pt x="53" y="652"/>
                  </a:lnTo>
                  <a:lnTo>
                    <a:pt x="51" y="648"/>
                  </a:lnTo>
                  <a:lnTo>
                    <a:pt x="47" y="648"/>
                  </a:lnTo>
                  <a:lnTo>
                    <a:pt x="40" y="650"/>
                  </a:lnTo>
                  <a:lnTo>
                    <a:pt x="30" y="650"/>
                  </a:lnTo>
                  <a:lnTo>
                    <a:pt x="20" y="648"/>
                  </a:lnTo>
                  <a:lnTo>
                    <a:pt x="8" y="646"/>
                  </a:lnTo>
                  <a:lnTo>
                    <a:pt x="2" y="638"/>
                  </a:lnTo>
                  <a:lnTo>
                    <a:pt x="0" y="628"/>
                  </a:lnTo>
                  <a:lnTo>
                    <a:pt x="4" y="614"/>
                  </a:lnTo>
                  <a:lnTo>
                    <a:pt x="10" y="593"/>
                  </a:lnTo>
                  <a:lnTo>
                    <a:pt x="14" y="575"/>
                  </a:lnTo>
                  <a:lnTo>
                    <a:pt x="14" y="559"/>
                  </a:lnTo>
                  <a:lnTo>
                    <a:pt x="12" y="541"/>
                  </a:lnTo>
                  <a:lnTo>
                    <a:pt x="10" y="524"/>
                  </a:lnTo>
                  <a:lnTo>
                    <a:pt x="12" y="504"/>
                  </a:lnTo>
                  <a:lnTo>
                    <a:pt x="12" y="482"/>
                  </a:lnTo>
                  <a:lnTo>
                    <a:pt x="8" y="463"/>
                  </a:lnTo>
                  <a:lnTo>
                    <a:pt x="6" y="449"/>
                  </a:lnTo>
                  <a:lnTo>
                    <a:pt x="4" y="439"/>
                  </a:lnTo>
                  <a:lnTo>
                    <a:pt x="10" y="431"/>
                  </a:lnTo>
                  <a:lnTo>
                    <a:pt x="22" y="427"/>
                  </a:lnTo>
                  <a:lnTo>
                    <a:pt x="34" y="429"/>
                  </a:lnTo>
                  <a:lnTo>
                    <a:pt x="44" y="437"/>
                  </a:lnTo>
                  <a:lnTo>
                    <a:pt x="51" y="449"/>
                  </a:lnTo>
                  <a:lnTo>
                    <a:pt x="57" y="461"/>
                  </a:lnTo>
                  <a:lnTo>
                    <a:pt x="65" y="471"/>
                  </a:lnTo>
                  <a:lnTo>
                    <a:pt x="75" y="475"/>
                  </a:lnTo>
                  <a:lnTo>
                    <a:pt x="87" y="473"/>
                  </a:lnTo>
                  <a:lnTo>
                    <a:pt x="105" y="465"/>
                  </a:lnTo>
                  <a:lnTo>
                    <a:pt x="118" y="463"/>
                  </a:lnTo>
                  <a:lnTo>
                    <a:pt x="132" y="463"/>
                  </a:lnTo>
                  <a:lnTo>
                    <a:pt x="144" y="459"/>
                  </a:lnTo>
                  <a:lnTo>
                    <a:pt x="152" y="451"/>
                  </a:lnTo>
                  <a:lnTo>
                    <a:pt x="158" y="435"/>
                  </a:lnTo>
                  <a:lnTo>
                    <a:pt x="164" y="412"/>
                  </a:lnTo>
                  <a:lnTo>
                    <a:pt x="169" y="394"/>
                  </a:lnTo>
                  <a:lnTo>
                    <a:pt x="171" y="376"/>
                  </a:lnTo>
                  <a:lnTo>
                    <a:pt x="169" y="360"/>
                  </a:lnTo>
                  <a:lnTo>
                    <a:pt x="156" y="347"/>
                  </a:lnTo>
                  <a:lnTo>
                    <a:pt x="140" y="335"/>
                  </a:lnTo>
                  <a:lnTo>
                    <a:pt x="122" y="325"/>
                  </a:lnTo>
                  <a:lnTo>
                    <a:pt x="108" y="315"/>
                  </a:lnTo>
                  <a:lnTo>
                    <a:pt x="99" y="305"/>
                  </a:lnTo>
                  <a:lnTo>
                    <a:pt x="97" y="293"/>
                  </a:lnTo>
                  <a:lnTo>
                    <a:pt x="101" y="278"/>
                  </a:lnTo>
                  <a:lnTo>
                    <a:pt x="108" y="254"/>
                  </a:lnTo>
                  <a:lnTo>
                    <a:pt x="114" y="229"/>
                  </a:lnTo>
                  <a:lnTo>
                    <a:pt x="118" y="205"/>
                  </a:lnTo>
                  <a:lnTo>
                    <a:pt x="124" y="183"/>
                  </a:lnTo>
                  <a:lnTo>
                    <a:pt x="132" y="168"/>
                  </a:lnTo>
                  <a:lnTo>
                    <a:pt x="140" y="158"/>
                  </a:lnTo>
                  <a:lnTo>
                    <a:pt x="148" y="150"/>
                  </a:lnTo>
                  <a:lnTo>
                    <a:pt x="154" y="146"/>
                  </a:lnTo>
                  <a:lnTo>
                    <a:pt x="158" y="142"/>
                  </a:lnTo>
                  <a:lnTo>
                    <a:pt x="160" y="140"/>
                  </a:lnTo>
                  <a:lnTo>
                    <a:pt x="162" y="138"/>
                  </a:lnTo>
                  <a:lnTo>
                    <a:pt x="256" y="152"/>
                  </a:lnTo>
                  <a:lnTo>
                    <a:pt x="284" y="105"/>
                  </a:lnTo>
                  <a:lnTo>
                    <a:pt x="355" y="42"/>
                  </a:lnTo>
                  <a:lnTo>
                    <a:pt x="384" y="24"/>
                  </a:lnTo>
                  <a:lnTo>
                    <a:pt x="492" y="61"/>
                  </a:lnTo>
                  <a:lnTo>
                    <a:pt x="530" y="87"/>
                  </a:lnTo>
                  <a:lnTo>
                    <a:pt x="589" y="81"/>
                  </a:lnTo>
                  <a:lnTo>
                    <a:pt x="626" y="36"/>
                  </a:lnTo>
                  <a:lnTo>
                    <a:pt x="792" y="67"/>
                  </a:lnTo>
                  <a:lnTo>
                    <a:pt x="841" y="106"/>
                  </a:lnTo>
                  <a:lnTo>
                    <a:pt x="896" y="118"/>
                  </a:lnTo>
                  <a:lnTo>
                    <a:pt x="1032" y="81"/>
                  </a:lnTo>
                  <a:lnTo>
                    <a:pt x="1071" y="105"/>
                  </a:lnTo>
                  <a:lnTo>
                    <a:pt x="1179" y="34"/>
                  </a:lnTo>
                  <a:lnTo>
                    <a:pt x="1297" y="32"/>
                  </a:lnTo>
                  <a:lnTo>
                    <a:pt x="1366" y="0"/>
                  </a:lnTo>
                  <a:lnTo>
                    <a:pt x="1461" y="12"/>
                  </a:lnTo>
                  <a:lnTo>
                    <a:pt x="1575" y="87"/>
                  </a:lnTo>
                  <a:lnTo>
                    <a:pt x="1666" y="75"/>
                  </a:lnTo>
                  <a:lnTo>
                    <a:pt x="1669" y="110"/>
                  </a:lnTo>
                  <a:lnTo>
                    <a:pt x="1628" y="138"/>
                  </a:lnTo>
                  <a:lnTo>
                    <a:pt x="1667" y="158"/>
                  </a:lnTo>
                  <a:lnTo>
                    <a:pt x="1666" y="205"/>
                  </a:lnTo>
                  <a:lnTo>
                    <a:pt x="1632" y="295"/>
                  </a:lnTo>
                  <a:lnTo>
                    <a:pt x="1634" y="347"/>
                  </a:lnTo>
                  <a:lnTo>
                    <a:pt x="1589" y="349"/>
                  </a:lnTo>
                  <a:lnTo>
                    <a:pt x="1595" y="431"/>
                  </a:lnTo>
                  <a:lnTo>
                    <a:pt x="1650" y="520"/>
                  </a:lnTo>
                  <a:lnTo>
                    <a:pt x="1701" y="632"/>
                  </a:lnTo>
                  <a:lnTo>
                    <a:pt x="1774" y="628"/>
                  </a:lnTo>
                  <a:lnTo>
                    <a:pt x="1845" y="663"/>
                  </a:lnTo>
                  <a:lnTo>
                    <a:pt x="1870" y="665"/>
                  </a:lnTo>
                  <a:lnTo>
                    <a:pt x="1902" y="683"/>
                  </a:lnTo>
                  <a:lnTo>
                    <a:pt x="1978" y="730"/>
                  </a:lnTo>
                  <a:lnTo>
                    <a:pt x="2041" y="726"/>
                  </a:lnTo>
                  <a:lnTo>
                    <a:pt x="2110" y="758"/>
                  </a:lnTo>
                  <a:lnTo>
                    <a:pt x="2207" y="756"/>
                  </a:lnTo>
                  <a:lnTo>
                    <a:pt x="2321" y="799"/>
                  </a:lnTo>
                  <a:lnTo>
                    <a:pt x="2402" y="860"/>
                  </a:lnTo>
                  <a:lnTo>
                    <a:pt x="2410" y="913"/>
                  </a:lnTo>
                  <a:lnTo>
                    <a:pt x="2486" y="923"/>
                  </a:lnTo>
                  <a:lnTo>
                    <a:pt x="2557" y="939"/>
                  </a:lnTo>
                  <a:lnTo>
                    <a:pt x="2628" y="843"/>
                  </a:lnTo>
                  <a:lnTo>
                    <a:pt x="2644" y="793"/>
                  </a:lnTo>
                  <a:lnTo>
                    <a:pt x="2634" y="758"/>
                  </a:lnTo>
                  <a:lnTo>
                    <a:pt x="2681" y="764"/>
                  </a:lnTo>
                  <a:lnTo>
                    <a:pt x="2740" y="803"/>
                  </a:lnTo>
                  <a:lnTo>
                    <a:pt x="2786" y="829"/>
                  </a:lnTo>
                  <a:lnTo>
                    <a:pt x="2817" y="925"/>
                  </a:lnTo>
                  <a:lnTo>
                    <a:pt x="2880" y="992"/>
                  </a:lnTo>
                  <a:lnTo>
                    <a:pt x="2874" y="1020"/>
                  </a:lnTo>
                  <a:lnTo>
                    <a:pt x="2841" y="1033"/>
                  </a:lnTo>
                  <a:lnTo>
                    <a:pt x="2880" y="1106"/>
                  </a:lnTo>
                  <a:lnTo>
                    <a:pt x="2894" y="1240"/>
                  </a:lnTo>
                  <a:lnTo>
                    <a:pt x="2896" y="1358"/>
                  </a:lnTo>
                  <a:lnTo>
                    <a:pt x="2858" y="1378"/>
                  </a:lnTo>
                  <a:lnTo>
                    <a:pt x="2849" y="1413"/>
                  </a:lnTo>
                  <a:lnTo>
                    <a:pt x="2829" y="1472"/>
                  </a:lnTo>
                  <a:lnTo>
                    <a:pt x="2835" y="1528"/>
                  </a:lnTo>
                  <a:lnTo>
                    <a:pt x="2799" y="1541"/>
                  </a:lnTo>
                  <a:lnTo>
                    <a:pt x="2774" y="1520"/>
                  </a:lnTo>
                  <a:lnTo>
                    <a:pt x="2754" y="1539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04" name="Freeform 78"/>
            <p:cNvSpPr>
              <a:spLocks/>
            </p:cNvSpPr>
            <p:nvPr/>
          </p:nvSpPr>
          <p:spPr bwMode="gray">
            <a:xfrm>
              <a:off x="2215" y="3052"/>
              <a:ext cx="676" cy="694"/>
            </a:xfrm>
            <a:custGeom>
              <a:avLst/>
              <a:gdLst>
                <a:gd name="T0" fmla="*/ 593 w 1352"/>
                <a:gd name="T1" fmla="*/ 516 h 1388"/>
                <a:gd name="T2" fmla="*/ 575 w 1352"/>
                <a:gd name="T3" fmla="*/ 534 h 1388"/>
                <a:gd name="T4" fmla="*/ 559 w 1352"/>
                <a:gd name="T5" fmla="*/ 553 h 1388"/>
                <a:gd name="T6" fmla="*/ 530 w 1352"/>
                <a:gd name="T7" fmla="*/ 557 h 1388"/>
                <a:gd name="T8" fmla="*/ 515 w 1352"/>
                <a:gd name="T9" fmla="*/ 562 h 1388"/>
                <a:gd name="T10" fmla="*/ 496 w 1352"/>
                <a:gd name="T11" fmla="*/ 570 h 1388"/>
                <a:gd name="T12" fmla="*/ 479 w 1352"/>
                <a:gd name="T13" fmla="*/ 558 h 1388"/>
                <a:gd name="T14" fmla="*/ 474 w 1352"/>
                <a:gd name="T15" fmla="*/ 570 h 1388"/>
                <a:gd name="T16" fmla="*/ 462 w 1352"/>
                <a:gd name="T17" fmla="*/ 568 h 1388"/>
                <a:gd name="T18" fmla="*/ 456 w 1352"/>
                <a:gd name="T19" fmla="*/ 561 h 1388"/>
                <a:gd name="T20" fmla="*/ 437 w 1352"/>
                <a:gd name="T21" fmla="*/ 580 h 1388"/>
                <a:gd name="T22" fmla="*/ 404 w 1352"/>
                <a:gd name="T23" fmla="*/ 564 h 1388"/>
                <a:gd name="T24" fmla="*/ 377 w 1352"/>
                <a:gd name="T25" fmla="*/ 580 h 1388"/>
                <a:gd name="T26" fmla="*/ 347 w 1352"/>
                <a:gd name="T27" fmla="*/ 585 h 1388"/>
                <a:gd name="T28" fmla="*/ 323 w 1352"/>
                <a:gd name="T29" fmla="*/ 605 h 1388"/>
                <a:gd name="T30" fmla="*/ 338 w 1352"/>
                <a:gd name="T31" fmla="*/ 659 h 1388"/>
                <a:gd name="T32" fmla="*/ 329 w 1352"/>
                <a:gd name="T33" fmla="*/ 691 h 1388"/>
                <a:gd name="T34" fmla="*/ 291 w 1352"/>
                <a:gd name="T35" fmla="*/ 681 h 1388"/>
                <a:gd name="T36" fmla="*/ 283 w 1352"/>
                <a:gd name="T37" fmla="*/ 644 h 1388"/>
                <a:gd name="T38" fmla="*/ 259 w 1352"/>
                <a:gd name="T39" fmla="*/ 659 h 1388"/>
                <a:gd name="T40" fmla="*/ 225 w 1352"/>
                <a:gd name="T41" fmla="*/ 672 h 1388"/>
                <a:gd name="T42" fmla="*/ 197 w 1352"/>
                <a:gd name="T43" fmla="*/ 654 h 1388"/>
                <a:gd name="T44" fmla="*/ 189 w 1352"/>
                <a:gd name="T45" fmla="*/ 620 h 1388"/>
                <a:gd name="T46" fmla="*/ 152 w 1352"/>
                <a:gd name="T47" fmla="*/ 616 h 1388"/>
                <a:gd name="T48" fmla="*/ 134 w 1352"/>
                <a:gd name="T49" fmla="*/ 601 h 1388"/>
                <a:gd name="T50" fmla="*/ 143 w 1352"/>
                <a:gd name="T51" fmla="*/ 560 h 1388"/>
                <a:gd name="T52" fmla="*/ 158 w 1352"/>
                <a:gd name="T53" fmla="*/ 533 h 1388"/>
                <a:gd name="T54" fmla="*/ 127 w 1352"/>
                <a:gd name="T55" fmla="*/ 526 h 1388"/>
                <a:gd name="T56" fmla="*/ 105 w 1352"/>
                <a:gd name="T57" fmla="*/ 490 h 1388"/>
                <a:gd name="T58" fmla="*/ 93 w 1352"/>
                <a:gd name="T59" fmla="*/ 454 h 1388"/>
                <a:gd name="T60" fmla="*/ 102 w 1352"/>
                <a:gd name="T61" fmla="*/ 437 h 1388"/>
                <a:gd name="T62" fmla="*/ 96 w 1352"/>
                <a:gd name="T63" fmla="*/ 434 h 1388"/>
                <a:gd name="T64" fmla="*/ 48 w 1352"/>
                <a:gd name="T65" fmla="*/ 441 h 1388"/>
                <a:gd name="T66" fmla="*/ 17 w 1352"/>
                <a:gd name="T67" fmla="*/ 457 h 1388"/>
                <a:gd name="T68" fmla="*/ 5 w 1352"/>
                <a:gd name="T69" fmla="*/ 448 h 1388"/>
                <a:gd name="T70" fmla="*/ 16 w 1352"/>
                <a:gd name="T71" fmla="*/ 431 h 1388"/>
                <a:gd name="T72" fmla="*/ 7 w 1352"/>
                <a:gd name="T73" fmla="*/ 411 h 1388"/>
                <a:gd name="T74" fmla="*/ 11 w 1352"/>
                <a:gd name="T75" fmla="*/ 379 h 1388"/>
                <a:gd name="T76" fmla="*/ 30 w 1352"/>
                <a:gd name="T77" fmla="*/ 343 h 1388"/>
                <a:gd name="T78" fmla="*/ 57 w 1352"/>
                <a:gd name="T79" fmla="*/ 323 h 1388"/>
                <a:gd name="T80" fmla="*/ 76 w 1352"/>
                <a:gd name="T81" fmla="*/ 300 h 1388"/>
                <a:gd name="T82" fmla="*/ 98 w 1352"/>
                <a:gd name="T83" fmla="*/ 261 h 1388"/>
                <a:gd name="T84" fmla="*/ 106 w 1352"/>
                <a:gd name="T85" fmla="*/ 179 h 1388"/>
                <a:gd name="T86" fmla="*/ 94 w 1352"/>
                <a:gd name="T87" fmla="*/ 143 h 1388"/>
                <a:gd name="T88" fmla="*/ 63 w 1352"/>
                <a:gd name="T89" fmla="*/ 121 h 1388"/>
                <a:gd name="T90" fmla="*/ 101 w 1352"/>
                <a:gd name="T91" fmla="*/ 84 h 1388"/>
                <a:gd name="T92" fmla="*/ 156 w 1352"/>
                <a:gd name="T93" fmla="*/ 88 h 1388"/>
                <a:gd name="T94" fmla="*/ 223 w 1352"/>
                <a:gd name="T95" fmla="*/ 121 h 1388"/>
                <a:gd name="T96" fmla="*/ 340 w 1352"/>
                <a:gd name="T97" fmla="*/ 276 h 1388"/>
                <a:gd name="T98" fmla="*/ 428 w 1352"/>
                <a:gd name="T99" fmla="*/ 217 h 1388"/>
                <a:gd name="T100" fmla="*/ 458 w 1352"/>
                <a:gd name="T101" fmla="*/ 99 h 1388"/>
                <a:gd name="T102" fmla="*/ 497 w 1352"/>
                <a:gd name="T103" fmla="*/ 51 h 1388"/>
                <a:gd name="T104" fmla="*/ 577 w 1352"/>
                <a:gd name="T105" fmla="*/ 94 h 1388"/>
                <a:gd name="T106" fmla="*/ 531 w 1352"/>
                <a:gd name="T107" fmla="*/ 164 h 1388"/>
                <a:gd name="T108" fmla="*/ 480 w 1352"/>
                <a:gd name="T109" fmla="*/ 202 h 1388"/>
                <a:gd name="T110" fmla="*/ 552 w 1352"/>
                <a:gd name="T111" fmla="*/ 245 h 1388"/>
                <a:gd name="T112" fmla="*/ 559 w 1352"/>
                <a:gd name="T113" fmla="*/ 366 h 1388"/>
                <a:gd name="T114" fmla="*/ 599 w 1352"/>
                <a:gd name="T115" fmla="*/ 432 h 1388"/>
                <a:gd name="T116" fmla="*/ 676 w 1352"/>
                <a:gd name="T117" fmla="*/ 450 h 138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52"/>
                <a:gd name="T178" fmla="*/ 0 h 1388"/>
                <a:gd name="T179" fmla="*/ 1352 w 1352"/>
                <a:gd name="T180" fmla="*/ 1388 h 138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52" h="1388">
                  <a:moveTo>
                    <a:pt x="1262" y="1026"/>
                  </a:moveTo>
                  <a:lnTo>
                    <a:pt x="1230" y="998"/>
                  </a:lnTo>
                  <a:lnTo>
                    <a:pt x="1203" y="1026"/>
                  </a:lnTo>
                  <a:lnTo>
                    <a:pt x="1197" y="1028"/>
                  </a:lnTo>
                  <a:lnTo>
                    <a:pt x="1185" y="1032"/>
                  </a:lnTo>
                  <a:lnTo>
                    <a:pt x="1171" y="1039"/>
                  </a:lnTo>
                  <a:lnTo>
                    <a:pt x="1159" y="1045"/>
                  </a:lnTo>
                  <a:lnTo>
                    <a:pt x="1154" y="1049"/>
                  </a:lnTo>
                  <a:lnTo>
                    <a:pt x="1152" y="1055"/>
                  </a:lnTo>
                  <a:lnTo>
                    <a:pt x="1150" y="1067"/>
                  </a:lnTo>
                  <a:lnTo>
                    <a:pt x="1148" y="1081"/>
                  </a:lnTo>
                  <a:lnTo>
                    <a:pt x="1144" y="1093"/>
                  </a:lnTo>
                  <a:lnTo>
                    <a:pt x="1138" y="1098"/>
                  </a:lnTo>
                  <a:lnTo>
                    <a:pt x="1130" y="1102"/>
                  </a:lnTo>
                  <a:lnTo>
                    <a:pt x="1118" y="1106"/>
                  </a:lnTo>
                  <a:lnTo>
                    <a:pt x="1104" y="1114"/>
                  </a:lnTo>
                  <a:lnTo>
                    <a:pt x="1091" y="1118"/>
                  </a:lnTo>
                  <a:lnTo>
                    <a:pt x="1079" y="1122"/>
                  </a:lnTo>
                  <a:lnTo>
                    <a:pt x="1069" y="1120"/>
                  </a:lnTo>
                  <a:lnTo>
                    <a:pt x="1059" y="1114"/>
                  </a:lnTo>
                  <a:lnTo>
                    <a:pt x="1047" y="1112"/>
                  </a:lnTo>
                  <a:lnTo>
                    <a:pt x="1035" y="1112"/>
                  </a:lnTo>
                  <a:lnTo>
                    <a:pt x="1032" y="1112"/>
                  </a:lnTo>
                  <a:lnTo>
                    <a:pt x="1032" y="1116"/>
                  </a:lnTo>
                  <a:lnTo>
                    <a:pt x="1030" y="1124"/>
                  </a:lnTo>
                  <a:lnTo>
                    <a:pt x="1026" y="1136"/>
                  </a:lnTo>
                  <a:lnTo>
                    <a:pt x="1020" y="1144"/>
                  </a:lnTo>
                  <a:lnTo>
                    <a:pt x="1012" y="1148"/>
                  </a:lnTo>
                  <a:lnTo>
                    <a:pt x="1004" y="1146"/>
                  </a:lnTo>
                  <a:lnTo>
                    <a:pt x="992" y="1140"/>
                  </a:lnTo>
                  <a:lnTo>
                    <a:pt x="980" y="1130"/>
                  </a:lnTo>
                  <a:lnTo>
                    <a:pt x="969" y="1122"/>
                  </a:lnTo>
                  <a:lnTo>
                    <a:pt x="963" y="1116"/>
                  </a:lnTo>
                  <a:lnTo>
                    <a:pt x="959" y="1114"/>
                  </a:lnTo>
                  <a:lnTo>
                    <a:pt x="959" y="1116"/>
                  </a:lnTo>
                  <a:lnTo>
                    <a:pt x="959" y="1118"/>
                  </a:lnTo>
                  <a:lnTo>
                    <a:pt x="957" y="1124"/>
                  </a:lnTo>
                  <a:lnTo>
                    <a:pt x="955" y="1130"/>
                  </a:lnTo>
                  <a:lnTo>
                    <a:pt x="951" y="1134"/>
                  </a:lnTo>
                  <a:lnTo>
                    <a:pt x="949" y="1140"/>
                  </a:lnTo>
                  <a:lnTo>
                    <a:pt x="945" y="1142"/>
                  </a:lnTo>
                  <a:lnTo>
                    <a:pt x="939" y="1144"/>
                  </a:lnTo>
                  <a:lnTo>
                    <a:pt x="935" y="1142"/>
                  </a:lnTo>
                  <a:lnTo>
                    <a:pt x="931" y="1140"/>
                  </a:lnTo>
                  <a:lnTo>
                    <a:pt x="925" y="1136"/>
                  </a:lnTo>
                  <a:lnTo>
                    <a:pt x="921" y="1132"/>
                  </a:lnTo>
                  <a:lnTo>
                    <a:pt x="919" y="1128"/>
                  </a:lnTo>
                  <a:lnTo>
                    <a:pt x="917" y="1126"/>
                  </a:lnTo>
                  <a:lnTo>
                    <a:pt x="915" y="1122"/>
                  </a:lnTo>
                  <a:lnTo>
                    <a:pt x="913" y="1122"/>
                  </a:lnTo>
                  <a:lnTo>
                    <a:pt x="911" y="1126"/>
                  </a:lnTo>
                  <a:lnTo>
                    <a:pt x="906" y="1132"/>
                  </a:lnTo>
                  <a:lnTo>
                    <a:pt x="896" y="1144"/>
                  </a:lnTo>
                  <a:lnTo>
                    <a:pt x="886" y="1154"/>
                  </a:lnTo>
                  <a:lnTo>
                    <a:pt x="874" y="1159"/>
                  </a:lnTo>
                  <a:lnTo>
                    <a:pt x="864" y="1163"/>
                  </a:lnTo>
                  <a:lnTo>
                    <a:pt x="852" y="1159"/>
                  </a:lnTo>
                  <a:lnTo>
                    <a:pt x="839" y="1150"/>
                  </a:lnTo>
                  <a:lnTo>
                    <a:pt x="825" y="1138"/>
                  </a:lnTo>
                  <a:lnTo>
                    <a:pt x="809" y="1128"/>
                  </a:lnTo>
                  <a:lnTo>
                    <a:pt x="797" y="1122"/>
                  </a:lnTo>
                  <a:lnTo>
                    <a:pt x="787" y="1120"/>
                  </a:lnTo>
                  <a:lnTo>
                    <a:pt x="778" y="1130"/>
                  </a:lnTo>
                  <a:lnTo>
                    <a:pt x="766" y="1144"/>
                  </a:lnTo>
                  <a:lnTo>
                    <a:pt x="754" y="1159"/>
                  </a:lnTo>
                  <a:lnTo>
                    <a:pt x="742" y="1171"/>
                  </a:lnTo>
                  <a:lnTo>
                    <a:pt x="734" y="1179"/>
                  </a:lnTo>
                  <a:lnTo>
                    <a:pt x="724" y="1177"/>
                  </a:lnTo>
                  <a:lnTo>
                    <a:pt x="711" y="1175"/>
                  </a:lnTo>
                  <a:lnTo>
                    <a:pt x="695" y="1169"/>
                  </a:lnTo>
                  <a:lnTo>
                    <a:pt x="679" y="1165"/>
                  </a:lnTo>
                  <a:lnTo>
                    <a:pt x="667" y="1165"/>
                  </a:lnTo>
                  <a:lnTo>
                    <a:pt x="659" y="1167"/>
                  </a:lnTo>
                  <a:lnTo>
                    <a:pt x="650" y="1183"/>
                  </a:lnTo>
                  <a:lnTo>
                    <a:pt x="646" y="1209"/>
                  </a:lnTo>
                  <a:lnTo>
                    <a:pt x="648" y="1234"/>
                  </a:lnTo>
                  <a:lnTo>
                    <a:pt x="656" y="1254"/>
                  </a:lnTo>
                  <a:lnTo>
                    <a:pt x="665" y="1278"/>
                  </a:lnTo>
                  <a:lnTo>
                    <a:pt x="673" y="1299"/>
                  </a:lnTo>
                  <a:lnTo>
                    <a:pt x="675" y="1317"/>
                  </a:lnTo>
                  <a:lnTo>
                    <a:pt x="673" y="1331"/>
                  </a:lnTo>
                  <a:lnTo>
                    <a:pt x="673" y="1346"/>
                  </a:lnTo>
                  <a:lnTo>
                    <a:pt x="673" y="1362"/>
                  </a:lnTo>
                  <a:lnTo>
                    <a:pt x="667" y="1374"/>
                  </a:lnTo>
                  <a:lnTo>
                    <a:pt x="658" y="1382"/>
                  </a:lnTo>
                  <a:lnTo>
                    <a:pt x="638" y="1386"/>
                  </a:lnTo>
                  <a:lnTo>
                    <a:pt x="620" y="1388"/>
                  </a:lnTo>
                  <a:lnTo>
                    <a:pt x="604" y="1386"/>
                  </a:lnTo>
                  <a:lnTo>
                    <a:pt x="591" y="1380"/>
                  </a:lnTo>
                  <a:lnTo>
                    <a:pt x="581" y="1362"/>
                  </a:lnTo>
                  <a:lnTo>
                    <a:pt x="573" y="1343"/>
                  </a:lnTo>
                  <a:lnTo>
                    <a:pt x="571" y="1321"/>
                  </a:lnTo>
                  <a:lnTo>
                    <a:pt x="569" y="1309"/>
                  </a:lnTo>
                  <a:lnTo>
                    <a:pt x="567" y="1297"/>
                  </a:lnTo>
                  <a:lnTo>
                    <a:pt x="565" y="1287"/>
                  </a:lnTo>
                  <a:lnTo>
                    <a:pt x="559" y="1282"/>
                  </a:lnTo>
                  <a:lnTo>
                    <a:pt x="553" y="1283"/>
                  </a:lnTo>
                  <a:lnTo>
                    <a:pt x="545" y="1291"/>
                  </a:lnTo>
                  <a:lnTo>
                    <a:pt x="534" y="1303"/>
                  </a:lnTo>
                  <a:lnTo>
                    <a:pt x="518" y="1317"/>
                  </a:lnTo>
                  <a:lnTo>
                    <a:pt x="504" y="1331"/>
                  </a:lnTo>
                  <a:lnTo>
                    <a:pt x="488" y="1341"/>
                  </a:lnTo>
                  <a:lnTo>
                    <a:pt x="476" y="1343"/>
                  </a:lnTo>
                  <a:lnTo>
                    <a:pt x="465" y="1343"/>
                  </a:lnTo>
                  <a:lnTo>
                    <a:pt x="451" y="1343"/>
                  </a:lnTo>
                  <a:lnTo>
                    <a:pt x="437" y="1345"/>
                  </a:lnTo>
                  <a:lnTo>
                    <a:pt x="425" y="1343"/>
                  </a:lnTo>
                  <a:lnTo>
                    <a:pt x="415" y="1337"/>
                  </a:lnTo>
                  <a:lnTo>
                    <a:pt x="404" y="1323"/>
                  </a:lnTo>
                  <a:lnTo>
                    <a:pt x="394" y="1307"/>
                  </a:lnTo>
                  <a:lnTo>
                    <a:pt x="388" y="1287"/>
                  </a:lnTo>
                  <a:lnTo>
                    <a:pt x="386" y="1272"/>
                  </a:lnTo>
                  <a:lnTo>
                    <a:pt x="382" y="1256"/>
                  </a:lnTo>
                  <a:lnTo>
                    <a:pt x="378" y="1244"/>
                  </a:lnTo>
                  <a:lnTo>
                    <a:pt x="378" y="1240"/>
                  </a:lnTo>
                  <a:lnTo>
                    <a:pt x="372" y="1240"/>
                  </a:lnTo>
                  <a:lnTo>
                    <a:pt x="358" y="1240"/>
                  </a:lnTo>
                  <a:lnTo>
                    <a:pt x="341" y="1238"/>
                  </a:lnTo>
                  <a:lnTo>
                    <a:pt x="321" y="1236"/>
                  </a:lnTo>
                  <a:lnTo>
                    <a:pt x="303" y="1232"/>
                  </a:lnTo>
                  <a:lnTo>
                    <a:pt x="291" y="1224"/>
                  </a:lnTo>
                  <a:lnTo>
                    <a:pt x="282" y="1219"/>
                  </a:lnTo>
                  <a:lnTo>
                    <a:pt x="276" y="1213"/>
                  </a:lnTo>
                  <a:lnTo>
                    <a:pt x="270" y="1209"/>
                  </a:lnTo>
                  <a:lnTo>
                    <a:pt x="268" y="1201"/>
                  </a:lnTo>
                  <a:lnTo>
                    <a:pt x="268" y="1189"/>
                  </a:lnTo>
                  <a:lnTo>
                    <a:pt x="274" y="1171"/>
                  </a:lnTo>
                  <a:lnTo>
                    <a:pt x="280" y="1150"/>
                  </a:lnTo>
                  <a:lnTo>
                    <a:pt x="284" y="1134"/>
                  </a:lnTo>
                  <a:lnTo>
                    <a:pt x="285" y="1120"/>
                  </a:lnTo>
                  <a:lnTo>
                    <a:pt x="287" y="1110"/>
                  </a:lnTo>
                  <a:lnTo>
                    <a:pt x="291" y="1100"/>
                  </a:lnTo>
                  <a:lnTo>
                    <a:pt x="299" y="1087"/>
                  </a:lnTo>
                  <a:lnTo>
                    <a:pt x="309" y="1075"/>
                  </a:lnTo>
                  <a:lnTo>
                    <a:pt x="315" y="1065"/>
                  </a:lnTo>
                  <a:lnTo>
                    <a:pt x="311" y="1057"/>
                  </a:lnTo>
                  <a:lnTo>
                    <a:pt x="303" y="1053"/>
                  </a:lnTo>
                  <a:lnTo>
                    <a:pt x="289" y="1053"/>
                  </a:lnTo>
                  <a:lnTo>
                    <a:pt x="272" y="1053"/>
                  </a:lnTo>
                  <a:lnTo>
                    <a:pt x="254" y="1051"/>
                  </a:lnTo>
                  <a:lnTo>
                    <a:pt x="240" y="1047"/>
                  </a:lnTo>
                  <a:lnTo>
                    <a:pt x="230" y="1039"/>
                  </a:lnTo>
                  <a:lnTo>
                    <a:pt x="221" y="1020"/>
                  </a:lnTo>
                  <a:lnTo>
                    <a:pt x="217" y="1000"/>
                  </a:lnTo>
                  <a:lnTo>
                    <a:pt x="211" y="980"/>
                  </a:lnTo>
                  <a:lnTo>
                    <a:pt x="207" y="959"/>
                  </a:lnTo>
                  <a:lnTo>
                    <a:pt x="205" y="943"/>
                  </a:lnTo>
                  <a:lnTo>
                    <a:pt x="199" y="931"/>
                  </a:lnTo>
                  <a:lnTo>
                    <a:pt x="191" y="919"/>
                  </a:lnTo>
                  <a:lnTo>
                    <a:pt x="187" y="908"/>
                  </a:lnTo>
                  <a:lnTo>
                    <a:pt x="189" y="894"/>
                  </a:lnTo>
                  <a:lnTo>
                    <a:pt x="191" y="888"/>
                  </a:lnTo>
                  <a:lnTo>
                    <a:pt x="197" y="884"/>
                  </a:lnTo>
                  <a:lnTo>
                    <a:pt x="201" y="878"/>
                  </a:lnTo>
                  <a:lnTo>
                    <a:pt x="205" y="874"/>
                  </a:lnTo>
                  <a:lnTo>
                    <a:pt x="209" y="870"/>
                  </a:lnTo>
                  <a:lnTo>
                    <a:pt x="211" y="868"/>
                  </a:lnTo>
                  <a:lnTo>
                    <a:pt x="213" y="868"/>
                  </a:lnTo>
                  <a:lnTo>
                    <a:pt x="207" y="868"/>
                  </a:lnTo>
                  <a:lnTo>
                    <a:pt x="193" y="868"/>
                  </a:lnTo>
                  <a:lnTo>
                    <a:pt x="173" y="870"/>
                  </a:lnTo>
                  <a:lnTo>
                    <a:pt x="152" y="870"/>
                  </a:lnTo>
                  <a:lnTo>
                    <a:pt x="130" y="872"/>
                  </a:lnTo>
                  <a:lnTo>
                    <a:pt x="112" y="876"/>
                  </a:lnTo>
                  <a:lnTo>
                    <a:pt x="97" y="882"/>
                  </a:lnTo>
                  <a:lnTo>
                    <a:pt x="81" y="892"/>
                  </a:lnTo>
                  <a:lnTo>
                    <a:pt x="67" y="902"/>
                  </a:lnTo>
                  <a:lnTo>
                    <a:pt x="53" y="912"/>
                  </a:lnTo>
                  <a:lnTo>
                    <a:pt x="43" y="915"/>
                  </a:lnTo>
                  <a:lnTo>
                    <a:pt x="34" y="915"/>
                  </a:lnTo>
                  <a:lnTo>
                    <a:pt x="28" y="912"/>
                  </a:lnTo>
                  <a:lnTo>
                    <a:pt x="22" y="908"/>
                  </a:lnTo>
                  <a:lnTo>
                    <a:pt x="18" y="906"/>
                  </a:lnTo>
                  <a:lnTo>
                    <a:pt x="14" y="902"/>
                  </a:lnTo>
                  <a:lnTo>
                    <a:pt x="10" y="896"/>
                  </a:lnTo>
                  <a:lnTo>
                    <a:pt x="10" y="892"/>
                  </a:lnTo>
                  <a:lnTo>
                    <a:pt x="10" y="884"/>
                  </a:lnTo>
                  <a:lnTo>
                    <a:pt x="16" y="876"/>
                  </a:lnTo>
                  <a:lnTo>
                    <a:pt x="24" y="868"/>
                  </a:lnTo>
                  <a:lnTo>
                    <a:pt x="32" y="862"/>
                  </a:lnTo>
                  <a:lnTo>
                    <a:pt x="37" y="854"/>
                  </a:lnTo>
                  <a:lnTo>
                    <a:pt x="37" y="843"/>
                  </a:lnTo>
                  <a:lnTo>
                    <a:pt x="34" y="835"/>
                  </a:lnTo>
                  <a:lnTo>
                    <a:pt x="24" y="829"/>
                  </a:lnTo>
                  <a:lnTo>
                    <a:pt x="14" y="823"/>
                  </a:lnTo>
                  <a:lnTo>
                    <a:pt x="6" y="817"/>
                  </a:lnTo>
                  <a:lnTo>
                    <a:pt x="0" y="811"/>
                  </a:lnTo>
                  <a:lnTo>
                    <a:pt x="2" y="799"/>
                  </a:lnTo>
                  <a:lnTo>
                    <a:pt x="12" y="776"/>
                  </a:lnTo>
                  <a:lnTo>
                    <a:pt x="22" y="758"/>
                  </a:lnTo>
                  <a:lnTo>
                    <a:pt x="34" y="744"/>
                  </a:lnTo>
                  <a:lnTo>
                    <a:pt x="41" y="734"/>
                  </a:lnTo>
                  <a:lnTo>
                    <a:pt x="47" y="719"/>
                  </a:lnTo>
                  <a:lnTo>
                    <a:pt x="55" y="701"/>
                  </a:lnTo>
                  <a:lnTo>
                    <a:pt x="61" y="685"/>
                  </a:lnTo>
                  <a:lnTo>
                    <a:pt x="67" y="675"/>
                  </a:lnTo>
                  <a:lnTo>
                    <a:pt x="75" y="669"/>
                  </a:lnTo>
                  <a:lnTo>
                    <a:pt x="89" y="665"/>
                  </a:lnTo>
                  <a:lnTo>
                    <a:pt x="102" y="660"/>
                  </a:lnTo>
                  <a:lnTo>
                    <a:pt x="114" y="646"/>
                  </a:lnTo>
                  <a:lnTo>
                    <a:pt x="122" y="632"/>
                  </a:lnTo>
                  <a:lnTo>
                    <a:pt x="126" y="620"/>
                  </a:lnTo>
                  <a:lnTo>
                    <a:pt x="130" y="614"/>
                  </a:lnTo>
                  <a:lnTo>
                    <a:pt x="142" y="604"/>
                  </a:lnTo>
                  <a:lnTo>
                    <a:pt x="152" y="599"/>
                  </a:lnTo>
                  <a:lnTo>
                    <a:pt x="161" y="595"/>
                  </a:lnTo>
                  <a:lnTo>
                    <a:pt x="167" y="591"/>
                  </a:lnTo>
                  <a:lnTo>
                    <a:pt x="175" y="581"/>
                  </a:lnTo>
                  <a:lnTo>
                    <a:pt x="187" y="553"/>
                  </a:lnTo>
                  <a:lnTo>
                    <a:pt x="197" y="522"/>
                  </a:lnTo>
                  <a:lnTo>
                    <a:pt x="205" y="488"/>
                  </a:lnTo>
                  <a:lnTo>
                    <a:pt x="213" y="445"/>
                  </a:lnTo>
                  <a:lnTo>
                    <a:pt x="215" y="404"/>
                  </a:lnTo>
                  <a:lnTo>
                    <a:pt x="213" y="384"/>
                  </a:lnTo>
                  <a:lnTo>
                    <a:pt x="213" y="358"/>
                  </a:lnTo>
                  <a:lnTo>
                    <a:pt x="213" y="333"/>
                  </a:lnTo>
                  <a:lnTo>
                    <a:pt x="211" y="309"/>
                  </a:lnTo>
                  <a:lnTo>
                    <a:pt x="209" y="295"/>
                  </a:lnTo>
                  <a:lnTo>
                    <a:pt x="201" y="288"/>
                  </a:lnTo>
                  <a:lnTo>
                    <a:pt x="189" y="286"/>
                  </a:lnTo>
                  <a:lnTo>
                    <a:pt x="173" y="284"/>
                  </a:lnTo>
                  <a:lnTo>
                    <a:pt x="159" y="280"/>
                  </a:lnTo>
                  <a:lnTo>
                    <a:pt x="146" y="274"/>
                  </a:lnTo>
                  <a:lnTo>
                    <a:pt x="134" y="260"/>
                  </a:lnTo>
                  <a:lnTo>
                    <a:pt x="126" y="242"/>
                  </a:lnTo>
                  <a:lnTo>
                    <a:pt x="122" y="225"/>
                  </a:lnTo>
                  <a:lnTo>
                    <a:pt x="124" y="181"/>
                  </a:lnTo>
                  <a:lnTo>
                    <a:pt x="144" y="162"/>
                  </a:lnTo>
                  <a:lnTo>
                    <a:pt x="169" y="183"/>
                  </a:lnTo>
                  <a:lnTo>
                    <a:pt x="203" y="168"/>
                  </a:lnTo>
                  <a:lnTo>
                    <a:pt x="199" y="114"/>
                  </a:lnTo>
                  <a:lnTo>
                    <a:pt x="228" y="20"/>
                  </a:lnTo>
                  <a:lnTo>
                    <a:pt x="266" y="0"/>
                  </a:lnTo>
                  <a:lnTo>
                    <a:pt x="278" y="116"/>
                  </a:lnTo>
                  <a:lnTo>
                    <a:pt x="311" y="177"/>
                  </a:lnTo>
                  <a:lnTo>
                    <a:pt x="354" y="170"/>
                  </a:lnTo>
                  <a:lnTo>
                    <a:pt x="400" y="118"/>
                  </a:lnTo>
                  <a:lnTo>
                    <a:pt x="429" y="156"/>
                  </a:lnTo>
                  <a:lnTo>
                    <a:pt x="411" y="191"/>
                  </a:lnTo>
                  <a:lnTo>
                    <a:pt x="447" y="242"/>
                  </a:lnTo>
                  <a:lnTo>
                    <a:pt x="496" y="244"/>
                  </a:lnTo>
                  <a:lnTo>
                    <a:pt x="551" y="329"/>
                  </a:lnTo>
                  <a:lnTo>
                    <a:pt x="614" y="439"/>
                  </a:lnTo>
                  <a:lnTo>
                    <a:pt x="646" y="516"/>
                  </a:lnTo>
                  <a:lnTo>
                    <a:pt x="681" y="551"/>
                  </a:lnTo>
                  <a:lnTo>
                    <a:pt x="721" y="543"/>
                  </a:lnTo>
                  <a:lnTo>
                    <a:pt x="793" y="494"/>
                  </a:lnTo>
                  <a:lnTo>
                    <a:pt x="803" y="518"/>
                  </a:lnTo>
                  <a:lnTo>
                    <a:pt x="852" y="492"/>
                  </a:lnTo>
                  <a:lnTo>
                    <a:pt x="856" y="435"/>
                  </a:lnTo>
                  <a:lnTo>
                    <a:pt x="831" y="402"/>
                  </a:lnTo>
                  <a:lnTo>
                    <a:pt x="831" y="335"/>
                  </a:lnTo>
                  <a:lnTo>
                    <a:pt x="868" y="315"/>
                  </a:lnTo>
                  <a:lnTo>
                    <a:pt x="925" y="244"/>
                  </a:lnTo>
                  <a:lnTo>
                    <a:pt x="917" y="199"/>
                  </a:lnTo>
                  <a:lnTo>
                    <a:pt x="941" y="171"/>
                  </a:lnTo>
                  <a:lnTo>
                    <a:pt x="976" y="171"/>
                  </a:lnTo>
                  <a:lnTo>
                    <a:pt x="980" y="148"/>
                  </a:lnTo>
                  <a:lnTo>
                    <a:pt x="967" y="120"/>
                  </a:lnTo>
                  <a:lnTo>
                    <a:pt x="994" y="103"/>
                  </a:lnTo>
                  <a:lnTo>
                    <a:pt x="1043" y="108"/>
                  </a:lnTo>
                  <a:lnTo>
                    <a:pt x="1043" y="162"/>
                  </a:lnTo>
                  <a:lnTo>
                    <a:pt x="1065" y="232"/>
                  </a:lnTo>
                  <a:lnTo>
                    <a:pt x="1128" y="227"/>
                  </a:lnTo>
                  <a:lnTo>
                    <a:pt x="1154" y="189"/>
                  </a:lnTo>
                  <a:lnTo>
                    <a:pt x="1187" y="211"/>
                  </a:lnTo>
                  <a:lnTo>
                    <a:pt x="1193" y="252"/>
                  </a:lnTo>
                  <a:lnTo>
                    <a:pt x="1177" y="315"/>
                  </a:lnTo>
                  <a:lnTo>
                    <a:pt x="1126" y="329"/>
                  </a:lnTo>
                  <a:lnTo>
                    <a:pt x="1061" y="327"/>
                  </a:lnTo>
                  <a:lnTo>
                    <a:pt x="1047" y="311"/>
                  </a:lnTo>
                  <a:lnTo>
                    <a:pt x="1024" y="337"/>
                  </a:lnTo>
                  <a:lnTo>
                    <a:pt x="994" y="315"/>
                  </a:lnTo>
                  <a:lnTo>
                    <a:pt x="939" y="376"/>
                  </a:lnTo>
                  <a:lnTo>
                    <a:pt x="961" y="404"/>
                  </a:lnTo>
                  <a:lnTo>
                    <a:pt x="965" y="459"/>
                  </a:lnTo>
                  <a:lnTo>
                    <a:pt x="1006" y="471"/>
                  </a:lnTo>
                  <a:lnTo>
                    <a:pt x="1051" y="449"/>
                  </a:lnTo>
                  <a:lnTo>
                    <a:pt x="1069" y="445"/>
                  </a:lnTo>
                  <a:lnTo>
                    <a:pt x="1104" y="490"/>
                  </a:lnTo>
                  <a:lnTo>
                    <a:pt x="1075" y="561"/>
                  </a:lnTo>
                  <a:lnTo>
                    <a:pt x="1053" y="614"/>
                  </a:lnTo>
                  <a:lnTo>
                    <a:pt x="1075" y="658"/>
                  </a:lnTo>
                  <a:lnTo>
                    <a:pt x="1116" y="677"/>
                  </a:lnTo>
                  <a:lnTo>
                    <a:pt x="1118" y="732"/>
                  </a:lnTo>
                  <a:lnTo>
                    <a:pt x="1081" y="782"/>
                  </a:lnTo>
                  <a:lnTo>
                    <a:pt x="1112" y="837"/>
                  </a:lnTo>
                  <a:lnTo>
                    <a:pt x="1138" y="819"/>
                  </a:lnTo>
                  <a:lnTo>
                    <a:pt x="1187" y="823"/>
                  </a:lnTo>
                  <a:lnTo>
                    <a:pt x="1197" y="864"/>
                  </a:lnTo>
                  <a:lnTo>
                    <a:pt x="1228" y="884"/>
                  </a:lnTo>
                  <a:lnTo>
                    <a:pt x="1262" y="864"/>
                  </a:lnTo>
                  <a:lnTo>
                    <a:pt x="1293" y="888"/>
                  </a:lnTo>
                  <a:lnTo>
                    <a:pt x="1329" y="872"/>
                  </a:lnTo>
                  <a:lnTo>
                    <a:pt x="1352" y="900"/>
                  </a:lnTo>
                  <a:lnTo>
                    <a:pt x="1343" y="973"/>
                  </a:lnTo>
                  <a:lnTo>
                    <a:pt x="1291" y="986"/>
                  </a:lnTo>
                  <a:lnTo>
                    <a:pt x="1262" y="1026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05" name="Freeform 79"/>
            <p:cNvSpPr>
              <a:spLocks/>
            </p:cNvSpPr>
            <p:nvPr/>
          </p:nvSpPr>
          <p:spPr bwMode="gray">
            <a:xfrm>
              <a:off x="2215" y="3052"/>
              <a:ext cx="676" cy="694"/>
            </a:xfrm>
            <a:custGeom>
              <a:avLst/>
              <a:gdLst>
                <a:gd name="T0" fmla="*/ 593 w 1352"/>
                <a:gd name="T1" fmla="*/ 516 h 1388"/>
                <a:gd name="T2" fmla="*/ 575 w 1352"/>
                <a:gd name="T3" fmla="*/ 534 h 1388"/>
                <a:gd name="T4" fmla="*/ 559 w 1352"/>
                <a:gd name="T5" fmla="*/ 553 h 1388"/>
                <a:gd name="T6" fmla="*/ 530 w 1352"/>
                <a:gd name="T7" fmla="*/ 557 h 1388"/>
                <a:gd name="T8" fmla="*/ 515 w 1352"/>
                <a:gd name="T9" fmla="*/ 562 h 1388"/>
                <a:gd name="T10" fmla="*/ 496 w 1352"/>
                <a:gd name="T11" fmla="*/ 570 h 1388"/>
                <a:gd name="T12" fmla="*/ 479 w 1352"/>
                <a:gd name="T13" fmla="*/ 558 h 1388"/>
                <a:gd name="T14" fmla="*/ 474 w 1352"/>
                <a:gd name="T15" fmla="*/ 570 h 1388"/>
                <a:gd name="T16" fmla="*/ 462 w 1352"/>
                <a:gd name="T17" fmla="*/ 568 h 1388"/>
                <a:gd name="T18" fmla="*/ 456 w 1352"/>
                <a:gd name="T19" fmla="*/ 561 h 1388"/>
                <a:gd name="T20" fmla="*/ 437 w 1352"/>
                <a:gd name="T21" fmla="*/ 580 h 1388"/>
                <a:gd name="T22" fmla="*/ 404 w 1352"/>
                <a:gd name="T23" fmla="*/ 564 h 1388"/>
                <a:gd name="T24" fmla="*/ 377 w 1352"/>
                <a:gd name="T25" fmla="*/ 580 h 1388"/>
                <a:gd name="T26" fmla="*/ 347 w 1352"/>
                <a:gd name="T27" fmla="*/ 585 h 1388"/>
                <a:gd name="T28" fmla="*/ 323 w 1352"/>
                <a:gd name="T29" fmla="*/ 605 h 1388"/>
                <a:gd name="T30" fmla="*/ 338 w 1352"/>
                <a:gd name="T31" fmla="*/ 659 h 1388"/>
                <a:gd name="T32" fmla="*/ 329 w 1352"/>
                <a:gd name="T33" fmla="*/ 691 h 1388"/>
                <a:gd name="T34" fmla="*/ 291 w 1352"/>
                <a:gd name="T35" fmla="*/ 681 h 1388"/>
                <a:gd name="T36" fmla="*/ 283 w 1352"/>
                <a:gd name="T37" fmla="*/ 644 h 1388"/>
                <a:gd name="T38" fmla="*/ 259 w 1352"/>
                <a:gd name="T39" fmla="*/ 659 h 1388"/>
                <a:gd name="T40" fmla="*/ 225 w 1352"/>
                <a:gd name="T41" fmla="*/ 672 h 1388"/>
                <a:gd name="T42" fmla="*/ 197 w 1352"/>
                <a:gd name="T43" fmla="*/ 654 h 1388"/>
                <a:gd name="T44" fmla="*/ 189 w 1352"/>
                <a:gd name="T45" fmla="*/ 620 h 1388"/>
                <a:gd name="T46" fmla="*/ 152 w 1352"/>
                <a:gd name="T47" fmla="*/ 616 h 1388"/>
                <a:gd name="T48" fmla="*/ 134 w 1352"/>
                <a:gd name="T49" fmla="*/ 601 h 1388"/>
                <a:gd name="T50" fmla="*/ 143 w 1352"/>
                <a:gd name="T51" fmla="*/ 560 h 1388"/>
                <a:gd name="T52" fmla="*/ 158 w 1352"/>
                <a:gd name="T53" fmla="*/ 533 h 1388"/>
                <a:gd name="T54" fmla="*/ 127 w 1352"/>
                <a:gd name="T55" fmla="*/ 526 h 1388"/>
                <a:gd name="T56" fmla="*/ 105 w 1352"/>
                <a:gd name="T57" fmla="*/ 490 h 1388"/>
                <a:gd name="T58" fmla="*/ 93 w 1352"/>
                <a:gd name="T59" fmla="*/ 454 h 1388"/>
                <a:gd name="T60" fmla="*/ 102 w 1352"/>
                <a:gd name="T61" fmla="*/ 437 h 1388"/>
                <a:gd name="T62" fmla="*/ 96 w 1352"/>
                <a:gd name="T63" fmla="*/ 434 h 1388"/>
                <a:gd name="T64" fmla="*/ 48 w 1352"/>
                <a:gd name="T65" fmla="*/ 441 h 1388"/>
                <a:gd name="T66" fmla="*/ 17 w 1352"/>
                <a:gd name="T67" fmla="*/ 457 h 1388"/>
                <a:gd name="T68" fmla="*/ 5 w 1352"/>
                <a:gd name="T69" fmla="*/ 448 h 1388"/>
                <a:gd name="T70" fmla="*/ 16 w 1352"/>
                <a:gd name="T71" fmla="*/ 431 h 1388"/>
                <a:gd name="T72" fmla="*/ 7 w 1352"/>
                <a:gd name="T73" fmla="*/ 411 h 1388"/>
                <a:gd name="T74" fmla="*/ 11 w 1352"/>
                <a:gd name="T75" fmla="*/ 379 h 1388"/>
                <a:gd name="T76" fmla="*/ 30 w 1352"/>
                <a:gd name="T77" fmla="*/ 343 h 1388"/>
                <a:gd name="T78" fmla="*/ 57 w 1352"/>
                <a:gd name="T79" fmla="*/ 323 h 1388"/>
                <a:gd name="T80" fmla="*/ 76 w 1352"/>
                <a:gd name="T81" fmla="*/ 300 h 1388"/>
                <a:gd name="T82" fmla="*/ 98 w 1352"/>
                <a:gd name="T83" fmla="*/ 261 h 1388"/>
                <a:gd name="T84" fmla="*/ 106 w 1352"/>
                <a:gd name="T85" fmla="*/ 179 h 1388"/>
                <a:gd name="T86" fmla="*/ 94 w 1352"/>
                <a:gd name="T87" fmla="*/ 143 h 1388"/>
                <a:gd name="T88" fmla="*/ 63 w 1352"/>
                <a:gd name="T89" fmla="*/ 121 h 1388"/>
                <a:gd name="T90" fmla="*/ 101 w 1352"/>
                <a:gd name="T91" fmla="*/ 84 h 1388"/>
                <a:gd name="T92" fmla="*/ 156 w 1352"/>
                <a:gd name="T93" fmla="*/ 88 h 1388"/>
                <a:gd name="T94" fmla="*/ 223 w 1352"/>
                <a:gd name="T95" fmla="*/ 121 h 1388"/>
                <a:gd name="T96" fmla="*/ 340 w 1352"/>
                <a:gd name="T97" fmla="*/ 276 h 1388"/>
                <a:gd name="T98" fmla="*/ 428 w 1352"/>
                <a:gd name="T99" fmla="*/ 217 h 1388"/>
                <a:gd name="T100" fmla="*/ 458 w 1352"/>
                <a:gd name="T101" fmla="*/ 99 h 1388"/>
                <a:gd name="T102" fmla="*/ 497 w 1352"/>
                <a:gd name="T103" fmla="*/ 51 h 1388"/>
                <a:gd name="T104" fmla="*/ 577 w 1352"/>
                <a:gd name="T105" fmla="*/ 94 h 1388"/>
                <a:gd name="T106" fmla="*/ 531 w 1352"/>
                <a:gd name="T107" fmla="*/ 164 h 1388"/>
                <a:gd name="T108" fmla="*/ 480 w 1352"/>
                <a:gd name="T109" fmla="*/ 202 h 1388"/>
                <a:gd name="T110" fmla="*/ 552 w 1352"/>
                <a:gd name="T111" fmla="*/ 245 h 1388"/>
                <a:gd name="T112" fmla="*/ 559 w 1352"/>
                <a:gd name="T113" fmla="*/ 366 h 1388"/>
                <a:gd name="T114" fmla="*/ 599 w 1352"/>
                <a:gd name="T115" fmla="*/ 432 h 1388"/>
                <a:gd name="T116" fmla="*/ 676 w 1352"/>
                <a:gd name="T117" fmla="*/ 450 h 138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52"/>
                <a:gd name="T178" fmla="*/ 0 h 1388"/>
                <a:gd name="T179" fmla="*/ 1352 w 1352"/>
                <a:gd name="T180" fmla="*/ 1388 h 138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52" h="1388">
                  <a:moveTo>
                    <a:pt x="1262" y="1026"/>
                  </a:moveTo>
                  <a:lnTo>
                    <a:pt x="1230" y="998"/>
                  </a:lnTo>
                  <a:lnTo>
                    <a:pt x="1203" y="1026"/>
                  </a:lnTo>
                  <a:lnTo>
                    <a:pt x="1197" y="1028"/>
                  </a:lnTo>
                  <a:lnTo>
                    <a:pt x="1185" y="1032"/>
                  </a:lnTo>
                  <a:lnTo>
                    <a:pt x="1171" y="1039"/>
                  </a:lnTo>
                  <a:lnTo>
                    <a:pt x="1159" y="1045"/>
                  </a:lnTo>
                  <a:lnTo>
                    <a:pt x="1154" y="1049"/>
                  </a:lnTo>
                  <a:lnTo>
                    <a:pt x="1152" y="1055"/>
                  </a:lnTo>
                  <a:lnTo>
                    <a:pt x="1150" y="1067"/>
                  </a:lnTo>
                  <a:lnTo>
                    <a:pt x="1148" y="1081"/>
                  </a:lnTo>
                  <a:lnTo>
                    <a:pt x="1144" y="1093"/>
                  </a:lnTo>
                  <a:lnTo>
                    <a:pt x="1138" y="1098"/>
                  </a:lnTo>
                  <a:lnTo>
                    <a:pt x="1130" y="1102"/>
                  </a:lnTo>
                  <a:lnTo>
                    <a:pt x="1118" y="1106"/>
                  </a:lnTo>
                  <a:lnTo>
                    <a:pt x="1104" y="1114"/>
                  </a:lnTo>
                  <a:lnTo>
                    <a:pt x="1091" y="1118"/>
                  </a:lnTo>
                  <a:lnTo>
                    <a:pt x="1079" y="1122"/>
                  </a:lnTo>
                  <a:lnTo>
                    <a:pt x="1069" y="1120"/>
                  </a:lnTo>
                  <a:lnTo>
                    <a:pt x="1059" y="1114"/>
                  </a:lnTo>
                  <a:lnTo>
                    <a:pt x="1047" y="1112"/>
                  </a:lnTo>
                  <a:lnTo>
                    <a:pt x="1035" y="1112"/>
                  </a:lnTo>
                  <a:lnTo>
                    <a:pt x="1032" y="1112"/>
                  </a:lnTo>
                  <a:lnTo>
                    <a:pt x="1032" y="1116"/>
                  </a:lnTo>
                  <a:lnTo>
                    <a:pt x="1030" y="1124"/>
                  </a:lnTo>
                  <a:lnTo>
                    <a:pt x="1026" y="1136"/>
                  </a:lnTo>
                  <a:lnTo>
                    <a:pt x="1020" y="1144"/>
                  </a:lnTo>
                  <a:lnTo>
                    <a:pt x="1012" y="1148"/>
                  </a:lnTo>
                  <a:lnTo>
                    <a:pt x="1004" y="1146"/>
                  </a:lnTo>
                  <a:lnTo>
                    <a:pt x="992" y="1140"/>
                  </a:lnTo>
                  <a:lnTo>
                    <a:pt x="980" y="1130"/>
                  </a:lnTo>
                  <a:lnTo>
                    <a:pt x="969" y="1122"/>
                  </a:lnTo>
                  <a:lnTo>
                    <a:pt x="963" y="1116"/>
                  </a:lnTo>
                  <a:lnTo>
                    <a:pt x="959" y="1114"/>
                  </a:lnTo>
                  <a:lnTo>
                    <a:pt x="959" y="1116"/>
                  </a:lnTo>
                  <a:lnTo>
                    <a:pt x="959" y="1118"/>
                  </a:lnTo>
                  <a:lnTo>
                    <a:pt x="957" y="1124"/>
                  </a:lnTo>
                  <a:lnTo>
                    <a:pt x="955" y="1130"/>
                  </a:lnTo>
                  <a:lnTo>
                    <a:pt x="951" y="1134"/>
                  </a:lnTo>
                  <a:lnTo>
                    <a:pt x="949" y="1140"/>
                  </a:lnTo>
                  <a:lnTo>
                    <a:pt x="945" y="1142"/>
                  </a:lnTo>
                  <a:lnTo>
                    <a:pt x="939" y="1144"/>
                  </a:lnTo>
                  <a:lnTo>
                    <a:pt x="935" y="1142"/>
                  </a:lnTo>
                  <a:lnTo>
                    <a:pt x="931" y="1140"/>
                  </a:lnTo>
                  <a:lnTo>
                    <a:pt x="925" y="1136"/>
                  </a:lnTo>
                  <a:lnTo>
                    <a:pt x="921" y="1132"/>
                  </a:lnTo>
                  <a:lnTo>
                    <a:pt x="919" y="1128"/>
                  </a:lnTo>
                  <a:lnTo>
                    <a:pt x="917" y="1126"/>
                  </a:lnTo>
                  <a:lnTo>
                    <a:pt x="915" y="1122"/>
                  </a:lnTo>
                  <a:lnTo>
                    <a:pt x="913" y="1122"/>
                  </a:lnTo>
                  <a:lnTo>
                    <a:pt x="911" y="1126"/>
                  </a:lnTo>
                  <a:lnTo>
                    <a:pt x="906" y="1132"/>
                  </a:lnTo>
                  <a:lnTo>
                    <a:pt x="896" y="1144"/>
                  </a:lnTo>
                  <a:lnTo>
                    <a:pt x="886" y="1154"/>
                  </a:lnTo>
                  <a:lnTo>
                    <a:pt x="874" y="1159"/>
                  </a:lnTo>
                  <a:lnTo>
                    <a:pt x="864" y="1163"/>
                  </a:lnTo>
                  <a:lnTo>
                    <a:pt x="852" y="1159"/>
                  </a:lnTo>
                  <a:lnTo>
                    <a:pt x="839" y="1150"/>
                  </a:lnTo>
                  <a:lnTo>
                    <a:pt x="825" y="1138"/>
                  </a:lnTo>
                  <a:lnTo>
                    <a:pt x="809" y="1128"/>
                  </a:lnTo>
                  <a:lnTo>
                    <a:pt x="797" y="1122"/>
                  </a:lnTo>
                  <a:lnTo>
                    <a:pt x="787" y="1120"/>
                  </a:lnTo>
                  <a:lnTo>
                    <a:pt x="778" y="1130"/>
                  </a:lnTo>
                  <a:lnTo>
                    <a:pt x="766" y="1144"/>
                  </a:lnTo>
                  <a:lnTo>
                    <a:pt x="754" y="1159"/>
                  </a:lnTo>
                  <a:lnTo>
                    <a:pt x="742" y="1171"/>
                  </a:lnTo>
                  <a:lnTo>
                    <a:pt x="734" y="1179"/>
                  </a:lnTo>
                  <a:lnTo>
                    <a:pt x="724" y="1177"/>
                  </a:lnTo>
                  <a:lnTo>
                    <a:pt x="711" y="1175"/>
                  </a:lnTo>
                  <a:lnTo>
                    <a:pt x="695" y="1169"/>
                  </a:lnTo>
                  <a:lnTo>
                    <a:pt x="679" y="1165"/>
                  </a:lnTo>
                  <a:lnTo>
                    <a:pt x="667" y="1165"/>
                  </a:lnTo>
                  <a:lnTo>
                    <a:pt x="659" y="1167"/>
                  </a:lnTo>
                  <a:lnTo>
                    <a:pt x="650" y="1183"/>
                  </a:lnTo>
                  <a:lnTo>
                    <a:pt x="646" y="1209"/>
                  </a:lnTo>
                  <a:lnTo>
                    <a:pt x="648" y="1234"/>
                  </a:lnTo>
                  <a:lnTo>
                    <a:pt x="656" y="1254"/>
                  </a:lnTo>
                  <a:lnTo>
                    <a:pt x="665" y="1278"/>
                  </a:lnTo>
                  <a:lnTo>
                    <a:pt x="673" y="1299"/>
                  </a:lnTo>
                  <a:lnTo>
                    <a:pt x="675" y="1317"/>
                  </a:lnTo>
                  <a:lnTo>
                    <a:pt x="673" y="1331"/>
                  </a:lnTo>
                  <a:lnTo>
                    <a:pt x="673" y="1346"/>
                  </a:lnTo>
                  <a:lnTo>
                    <a:pt x="673" y="1362"/>
                  </a:lnTo>
                  <a:lnTo>
                    <a:pt x="667" y="1374"/>
                  </a:lnTo>
                  <a:lnTo>
                    <a:pt x="658" y="1382"/>
                  </a:lnTo>
                  <a:lnTo>
                    <a:pt x="638" y="1386"/>
                  </a:lnTo>
                  <a:lnTo>
                    <a:pt x="620" y="1388"/>
                  </a:lnTo>
                  <a:lnTo>
                    <a:pt x="604" y="1386"/>
                  </a:lnTo>
                  <a:lnTo>
                    <a:pt x="591" y="1380"/>
                  </a:lnTo>
                  <a:lnTo>
                    <a:pt x="581" y="1362"/>
                  </a:lnTo>
                  <a:lnTo>
                    <a:pt x="573" y="1343"/>
                  </a:lnTo>
                  <a:lnTo>
                    <a:pt x="571" y="1321"/>
                  </a:lnTo>
                  <a:lnTo>
                    <a:pt x="569" y="1309"/>
                  </a:lnTo>
                  <a:lnTo>
                    <a:pt x="567" y="1297"/>
                  </a:lnTo>
                  <a:lnTo>
                    <a:pt x="565" y="1287"/>
                  </a:lnTo>
                  <a:lnTo>
                    <a:pt x="559" y="1282"/>
                  </a:lnTo>
                  <a:lnTo>
                    <a:pt x="553" y="1283"/>
                  </a:lnTo>
                  <a:lnTo>
                    <a:pt x="545" y="1291"/>
                  </a:lnTo>
                  <a:lnTo>
                    <a:pt x="534" y="1303"/>
                  </a:lnTo>
                  <a:lnTo>
                    <a:pt x="518" y="1317"/>
                  </a:lnTo>
                  <a:lnTo>
                    <a:pt x="504" y="1331"/>
                  </a:lnTo>
                  <a:lnTo>
                    <a:pt x="488" y="1341"/>
                  </a:lnTo>
                  <a:lnTo>
                    <a:pt x="476" y="1343"/>
                  </a:lnTo>
                  <a:lnTo>
                    <a:pt x="465" y="1343"/>
                  </a:lnTo>
                  <a:lnTo>
                    <a:pt x="451" y="1343"/>
                  </a:lnTo>
                  <a:lnTo>
                    <a:pt x="437" y="1345"/>
                  </a:lnTo>
                  <a:lnTo>
                    <a:pt x="425" y="1343"/>
                  </a:lnTo>
                  <a:lnTo>
                    <a:pt x="415" y="1337"/>
                  </a:lnTo>
                  <a:lnTo>
                    <a:pt x="404" y="1323"/>
                  </a:lnTo>
                  <a:lnTo>
                    <a:pt x="394" y="1307"/>
                  </a:lnTo>
                  <a:lnTo>
                    <a:pt x="388" y="1287"/>
                  </a:lnTo>
                  <a:lnTo>
                    <a:pt x="386" y="1272"/>
                  </a:lnTo>
                  <a:lnTo>
                    <a:pt x="382" y="1256"/>
                  </a:lnTo>
                  <a:lnTo>
                    <a:pt x="378" y="1244"/>
                  </a:lnTo>
                  <a:lnTo>
                    <a:pt x="378" y="1240"/>
                  </a:lnTo>
                  <a:lnTo>
                    <a:pt x="372" y="1240"/>
                  </a:lnTo>
                  <a:lnTo>
                    <a:pt x="358" y="1240"/>
                  </a:lnTo>
                  <a:lnTo>
                    <a:pt x="341" y="1238"/>
                  </a:lnTo>
                  <a:lnTo>
                    <a:pt x="321" y="1236"/>
                  </a:lnTo>
                  <a:lnTo>
                    <a:pt x="303" y="1232"/>
                  </a:lnTo>
                  <a:lnTo>
                    <a:pt x="291" y="1224"/>
                  </a:lnTo>
                  <a:lnTo>
                    <a:pt x="282" y="1219"/>
                  </a:lnTo>
                  <a:lnTo>
                    <a:pt x="276" y="1213"/>
                  </a:lnTo>
                  <a:lnTo>
                    <a:pt x="270" y="1209"/>
                  </a:lnTo>
                  <a:lnTo>
                    <a:pt x="268" y="1201"/>
                  </a:lnTo>
                  <a:lnTo>
                    <a:pt x="268" y="1189"/>
                  </a:lnTo>
                  <a:lnTo>
                    <a:pt x="274" y="1171"/>
                  </a:lnTo>
                  <a:lnTo>
                    <a:pt x="280" y="1150"/>
                  </a:lnTo>
                  <a:lnTo>
                    <a:pt x="284" y="1134"/>
                  </a:lnTo>
                  <a:lnTo>
                    <a:pt x="285" y="1120"/>
                  </a:lnTo>
                  <a:lnTo>
                    <a:pt x="287" y="1110"/>
                  </a:lnTo>
                  <a:lnTo>
                    <a:pt x="291" y="1100"/>
                  </a:lnTo>
                  <a:lnTo>
                    <a:pt x="299" y="1087"/>
                  </a:lnTo>
                  <a:lnTo>
                    <a:pt x="309" y="1075"/>
                  </a:lnTo>
                  <a:lnTo>
                    <a:pt x="315" y="1065"/>
                  </a:lnTo>
                  <a:lnTo>
                    <a:pt x="311" y="1057"/>
                  </a:lnTo>
                  <a:lnTo>
                    <a:pt x="303" y="1053"/>
                  </a:lnTo>
                  <a:lnTo>
                    <a:pt x="289" y="1053"/>
                  </a:lnTo>
                  <a:lnTo>
                    <a:pt x="272" y="1053"/>
                  </a:lnTo>
                  <a:lnTo>
                    <a:pt x="254" y="1051"/>
                  </a:lnTo>
                  <a:lnTo>
                    <a:pt x="240" y="1047"/>
                  </a:lnTo>
                  <a:lnTo>
                    <a:pt x="230" y="1039"/>
                  </a:lnTo>
                  <a:lnTo>
                    <a:pt x="221" y="1020"/>
                  </a:lnTo>
                  <a:lnTo>
                    <a:pt x="217" y="1000"/>
                  </a:lnTo>
                  <a:lnTo>
                    <a:pt x="211" y="980"/>
                  </a:lnTo>
                  <a:lnTo>
                    <a:pt x="207" y="959"/>
                  </a:lnTo>
                  <a:lnTo>
                    <a:pt x="205" y="943"/>
                  </a:lnTo>
                  <a:lnTo>
                    <a:pt x="199" y="931"/>
                  </a:lnTo>
                  <a:lnTo>
                    <a:pt x="191" y="919"/>
                  </a:lnTo>
                  <a:lnTo>
                    <a:pt x="187" y="908"/>
                  </a:lnTo>
                  <a:lnTo>
                    <a:pt x="189" y="894"/>
                  </a:lnTo>
                  <a:lnTo>
                    <a:pt x="191" y="888"/>
                  </a:lnTo>
                  <a:lnTo>
                    <a:pt x="197" y="884"/>
                  </a:lnTo>
                  <a:lnTo>
                    <a:pt x="201" y="878"/>
                  </a:lnTo>
                  <a:lnTo>
                    <a:pt x="205" y="874"/>
                  </a:lnTo>
                  <a:lnTo>
                    <a:pt x="209" y="870"/>
                  </a:lnTo>
                  <a:lnTo>
                    <a:pt x="211" y="868"/>
                  </a:lnTo>
                  <a:lnTo>
                    <a:pt x="213" y="868"/>
                  </a:lnTo>
                  <a:lnTo>
                    <a:pt x="207" y="868"/>
                  </a:lnTo>
                  <a:lnTo>
                    <a:pt x="193" y="868"/>
                  </a:lnTo>
                  <a:lnTo>
                    <a:pt x="173" y="870"/>
                  </a:lnTo>
                  <a:lnTo>
                    <a:pt x="152" y="870"/>
                  </a:lnTo>
                  <a:lnTo>
                    <a:pt x="130" y="872"/>
                  </a:lnTo>
                  <a:lnTo>
                    <a:pt x="112" y="876"/>
                  </a:lnTo>
                  <a:lnTo>
                    <a:pt x="97" y="882"/>
                  </a:lnTo>
                  <a:lnTo>
                    <a:pt x="81" y="892"/>
                  </a:lnTo>
                  <a:lnTo>
                    <a:pt x="67" y="902"/>
                  </a:lnTo>
                  <a:lnTo>
                    <a:pt x="53" y="912"/>
                  </a:lnTo>
                  <a:lnTo>
                    <a:pt x="43" y="915"/>
                  </a:lnTo>
                  <a:lnTo>
                    <a:pt x="34" y="915"/>
                  </a:lnTo>
                  <a:lnTo>
                    <a:pt x="28" y="912"/>
                  </a:lnTo>
                  <a:lnTo>
                    <a:pt x="22" y="908"/>
                  </a:lnTo>
                  <a:lnTo>
                    <a:pt x="18" y="906"/>
                  </a:lnTo>
                  <a:lnTo>
                    <a:pt x="14" y="902"/>
                  </a:lnTo>
                  <a:lnTo>
                    <a:pt x="10" y="896"/>
                  </a:lnTo>
                  <a:lnTo>
                    <a:pt x="10" y="892"/>
                  </a:lnTo>
                  <a:lnTo>
                    <a:pt x="10" y="884"/>
                  </a:lnTo>
                  <a:lnTo>
                    <a:pt x="16" y="876"/>
                  </a:lnTo>
                  <a:lnTo>
                    <a:pt x="24" y="868"/>
                  </a:lnTo>
                  <a:lnTo>
                    <a:pt x="32" y="862"/>
                  </a:lnTo>
                  <a:lnTo>
                    <a:pt x="37" y="854"/>
                  </a:lnTo>
                  <a:lnTo>
                    <a:pt x="37" y="843"/>
                  </a:lnTo>
                  <a:lnTo>
                    <a:pt x="34" y="835"/>
                  </a:lnTo>
                  <a:lnTo>
                    <a:pt x="24" y="829"/>
                  </a:lnTo>
                  <a:lnTo>
                    <a:pt x="14" y="823"/>
                  </a:lnTo>
                  <a:lnTo>
                    <a:pt x="6" y="817"/>
                  </a:lnTo>
                  <a:lnTo>
                    <a:pt x="0" y="811"/>
                  </a:lnTo>
                  <a:lnTo>
                    <a:pt x="2" y="799"/>
                  </a:lnTo>
                  <a:lnTo>
                    <a:pt x="12" y="776"/>
                  </a:lnTo>
                  <a:lnTo>
                    <a:pt x="22" y="758"/>
                  </a:lnTo>
                  <a:lnTo>
                    <a:pt x="34" y="744"/>
                  </a:lnTo>
                  <a:lnTo>
                    <a:pt x="41" y="734"/>
                  </a:lnTo>
                  <a:lnTo>
                    <a:pt x="47" y="719"/>
                  </a:lnTo>
                  <a:lnTo>
                    <a:pt x="55" y="701"/>
                  </a:lnTo>
                  <a:lnTo>
                    <a:pt x="61" y="685"/>
                  </a:lnTo>
                  <a:lnTo>
                    <a:pt x="67" y="675"/>
                  </a:lnTo>
                  <a:lnTo>
                    <a:pt x="75" y="669"/>
                  </a:lnTo>
                  <a:lnTo>
                    <a:pt x="89" y="665"/>
                  </a:lnTo>
                  <a:lnTo>
                    <a:pt x="102" y="660"/>
                  </a:lnTo>
                  <a:lnTo>
                    <a:pt x="114" y="646"/>
                  </a:lnTo>
                  <a:lnTo>
                    <a:pt x="122" y="632"/>
                  </a:lnTo>
                  <a:lnTo>
                    <a:pt x="126" y="620"/>
                  </a:lnTo>
                  <a:lnTo>
                    <a:pt x="130" y="614"/>
                  </a:lnTo>
                  <a:lnTo>
                    <a:pt x="142" y="604"/>
                  </a:lnTo>
                  <a:lnTo>
                    <a:pt x="152" y="599"/>
                  </a:lnTo>
                  <a:lnTo>
                    <a:pt x="161" y="595"/>
                  </a:lnTo>
                  <a:lnTo>
                    <a:pt x="167" y="591"/>
                  </a:lnTo>
                  <a:lnTo>
                    <a:pt x="175" y="581"/>
                  </a:lnTo>
                  <a:lnTo>
                    <a:pt x="187" y="553"/>
                  </a:lnTo>
                  <a:lnTo>
                    <a:pt x="197" y="522"/>
                  </a:lnTo>
                  <a:lnTo>
                    <a:pt x="205" y="488"/>
                  </a:lnTo>
                  <a:lnTo>
                    <a:pt x="213" y="445"/>
                  </a:lnTo>
                  <a:lnTo>
                    <a:pt x="215" y="404"/>
                  </a:lnTo>
                  <a:lnTo>
                    <a:pt x="213" y="384"/>
                  </a:lnTo>
                  <a:lnTo>
                    <a:pt x="213" y="358"/>
                  </a:lnTo>
                  <a:lnTo>
                    <a:pt x="213" y="333"/>
                  </a:lnTo>
                  <a:lnTo>
                    <a:pt x="211" y="309"/>
                  </a:lnTo>
                  <a:lnTo>
                    <a:pt x="209" y="295"/>
                  </a:lnTo>
                  <a:lnTo>
                    <a:pt x="201" y="288"/>
                  </a:lnTo>
                  <a:lnTo>
                    <a:pt x="189" y="286"/>
                  </a:lnTo>
                  <a:lnTo>
                    <a:pt x="173" y="284"/>
                  </a:lnTo>
                  <a:lnTo>
                    <a:pt x="159" y="280"/>
                  </a:lnTo>
                  <a:lnTo>
                    <a:pt x="146" y="274"/>
                  </a:lnTo>
                  <a:lnTo>
                    <a:pt x="134" y="260"/>
                  </a:lnTo>
                  <a:lnTo>
                    <a:pt x="126" y="242"/>
                  </a:lnTo>
                  <a:lnTo>
                    <a:pt x="122" y="225"/>
                  </a:lnTo>
                  <a:lnTo>
                    <a:pt x="124" y="181"/>
                  </a:lnTo>
                  <a:lnTo>
                    <a:pt x="144" y="162"/>
                  </a:lnTo>
                  <a:lnTo>
                    <a:pt x="169" y="183"/>
                  </a:lnTo>
                  <a:lnTo>
                    <a:pt x="203" y="168"/>
                  </a:lnTo>
                  <a:lnTo>
                    <a:pt x="199" y="114"/>
                  </a:lnTo>
                  <a:lnTo>
                    <a:pt x="228" y="20"/>
                  </a:lnTo>
                  <a:lnTo>
                    <a:pt x="266" y="0"/>
                  </a:lnTo>
                  <a:lnTo>
                    <a:pt x="278" y="116"/>
                  </a:lnTo>
                  <a:lnTo>
                    <a:pt x="311" y="177"/>
                  </a:lnTo>
                  <a:lnTo>
                    <a:pt x="354" y="170"/>
                  </a:lnTo>
                  <a:lnTo>
                    <a:pt x="400" y="118"/>
                  </a:lnTo>
                  <a:lnTo>
                    <a:pt x="429" y="156"/>
                  </a:lnTo>
                  <a:lnTo>
                    <a:pt x="411" y="191"/>
                  </a:lnTo>
                  <a:lnTo>
                    <a:pt x="447" y="242"/>
                  </a:lnTo>
                  <a:lnTo>
                    <a:pt x="496" y="244"/>
                  </a:lnTo>
                  <a:lnTo>
                    <a:pt x="551" y="329"/>
                  </a:lnTo>
                  <a:lnTo>
                    <a:pt x="614" y="439"/>
                  </a:lnTo>
                  <a:lnTo>
                    <a:pt x="646" y="516"/>
                  </a:lnTo>
                  <a:lnTo>
                    <a:pt x="681" y="551"/>
                  </a:lnTo>
                  <a:lnTo>
                    <a:pt x="721" y="543"/>
                  </a:lnTo>
                  <a:lnTo>
                    <a:pt x="793" y="494"/>
                  </a:lnTo>
                  <a:lnTo>
                    <a:pt x="803" y="518"/>
                  </a:lnTo>
                  <a:lnTo>
                    <a:pt x="852" y="492"/>
                  </a:lnTo>
                  <a:lnTo>
                    <a:pt x="856" y="435"/>
                  </a:lnTo>
                  <a:lnTo>
                    <a:pt x="831" y="402"/>
                  </a:lnTo>
                  <a:lnTo>
                    <a:pt x="831" y="335"/>
                  </a:lnTo>
                  <a:lnTo>
                    <a:pt x="868" y="315"/>
                  </a:lnTo>
                  <a:lnTo>
                    <a:pt x="925" y="244"/>
                  </a:lnTo>
                  <a:lnTo>
                    <a:pt x="917" y="199"/>
                  </a:lnTo>
                  <a:lnTo>
                    <a:pt x="941" y="171"/>
                  </a:lnTo>
                  <a:lnTo>
                    <a:pt x="976" y="171"/>
                  </a:lnTo>
                  <a:lnTo>
                    <a:pt x="980" y="148"/>
                  </a:lnTo>
                  <a:lnTo>
                    <a:pt x="967" y="120"/>
                  </a:lnTo>
                  <a:lnTo>
                    <a:pt x="994" y="103"/>
                  </a:lnTo>
                  <a:lnTo>
                    <a:pt x="1043" y="108"/>
                  </a:lnTo>
                  <a:lnTo>
                    <a:pt x="1043" y="162"/>
                  </a:lnTo>
                  <a:lnTo>
                    <a:pt x="1065" y="232"/>
                  </a:lnTo>
                  <a:lnTo>
                    <a:pt x="1128" y="227"/>
                  </a:lnTo>
                  <a:lnTo>
                    <a:pt x="1154" y="189"/>
                  </a:lnTo>
                  <a:lnTo>
                    <a:pt x="1187" y="211"/>
                  </a:lnTo>
                  <a:lnTo>
                    <a:pt x="1193" y="252"/>
                  </a:lnTo>
                  <a:lnTo>
                    <a:pt x="1177" y="315"/>
                  </a:lnTo>
                  <a:lnTo>
                    <a:pt x="1126" y="329"/>
                  </a:lnTo>
                  <a:lnTo>
                    <a:pt x="1061" y="327"/>
                  </a:lnTo>
                  <a:lnTo>
                    <a:pt x="1047" y="311"/>
                  </a:lnTo>
                  <a:lnTo>
                    <a:pt x="1024" y="337"/>
                  </a:lnTo>
                  <a:lnTo>
                    <a:pt x="994" y="315"/>
                  </a:lnTo>
                  <a:lnTo>
                    <a:pt x="939" y="376"/>
                  </a:lnTo>
                  <a:lnTo>
                    <a:pt x="961" y="404"/>
                  </a:lnTo>
                  <a:lnTo>
                    <a:pt x="965" y="459"/>
                  </a:lnTo>
                  <a:lnTo>
                    <a:pt x="1006" y="471"/>
                  </a:lnTo>
                  <a:lnTo>
                    <a:pt x="1051" y="449"/>
                  </a:lnTo>
                  <a:lnTo>
                    <a:pt x="1069" y="445"/>
                  </a:lnTo>
                  <a:lnTo>
                    <a:pt x="1104" y="490"/>
                  </a:lnTo>
                  <a:lnTo>
                    <a:pt x="1075" y="561"/>
                  </a:lnTo>
                  <a:lnTo>
                    <a:pt x="1053" y="614"/>
                  </a:lnTo>
                  <a:lnTo>
                    <a:pt x="1075" y="658"/>
                  </a:lnTo>
                  <a:lnTo>
                    <a:pt x="1116" y="677"/>
                  </a:lnTo>
                  <a:lnTo>
                    <a:pt x="1118" y="732"/>
                  </a:lnTo>
                  <a:lnTo>
                    <a:pt x="1081" y="782"/>
                  </a:lnTo>
                  <a:lnTo>
                    <a:pt x="1112" y="837"/>
                  </a:lnTo>
                  <a:lnTo>
                    <a:pt x="1138" y="819"/>
                  </a:lnTo>
                  <a:lnTo>
                    <a:pt x="1187" y="823"/>
                  </a:lnTo>
                  <a:lnTo>
                    <a:pt x="1197" y="864"/>
                  </a:lnTo>
                  <a:lnTo>
                    <a:pt x="1228" y="884"/>
                  </a:lnTo>
                  <a:lnTo>
                    <a:pt x="1262" y="864"/>
                  </a:lnTo>
                  <a:lnTo>
                    <a:pt x="1293" y="888"/>
                  </a:lnTo>
                  <a:lnTo>
                    <a:pt x="1329" y="872"/>
                  </a:lnTo>
                  <a:lnTo>
                    <a:pt x="1352" y="900"/>
                  </a:lnTo>
                  <a:lnTo>
                    <a:pt x="1343" y="973"/>
                  </a:lnTo>
                  <a:lnTo>
                    <a:pt x="1291" y="986"/>
                  </a:lnTo>
                  <a:lnTo>
                    <a:pt x="1262" y="1026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06" name="Freeform 80"/>
            <p:cNvSpPr>
              <a:spLocks/>
            </p:cNvSpPr>
            <p:nvPr/>
          </p:nvSpPr>
          <p:spPr bwMode="gray">
            <a:xfrm>
              <a:off x="2755" y="3269"/>
              <a:ext cx="596" cy="432"/>
            </a:xfrm>
            <a:custGeom>
              <a:avLst/>
              <a:gdLst>
                <a:gd name="T0" fmla="*/ 418 w 1191"/>
                <a:gd name="T1" fmla="*/ 426 h 864"/>
                <a:gd name="T2" fmla="*/ 404 w 1191"/>
                <a:gd name="T3" fmla="*/ 430 h 864"/>
                <a:gd name="T4" fmla="*/ 389 w 1191"/>
                <a:gd name="T5" fmla="*/ 428 h 864"/>
                <a:gd name="T6" fmla="*/ 372 w 1191"/>
                <a:gd name="T7" fmla="*/ 419 h 864"/>
                <a:gd name="T8" fmla="*/ 359 w 1191"/>
                <a:gd name="T9" fmla="*/ 419 h 864"/>
                <a:gd name="T10" fmla="*/ 347 w 1191"/>
                <a:gd name="T11" fmla="*/ 406 h 864"/>
                <a:gd name="T12" fmla="*/ 337 w 1191"/>
                <a:gd name="T13" fmla="*/ 400 h 864"/>
                <a:gd name="T14" fmla="*/ 326 w 1191"/>
                <a:gd name="T15" fmla="*/ 420 h 864"/>
                <a:gd name="T16" fmla="*/ 310 w 1191"/>
                <a:gd name="T17" fmla="*/ 428 h 864"/>
                <a:gd name="T18" fmla="*/ 291 w 1191"/>
                <a:gd name="T19" fmla="*/ 431 h 864"/>
                <a:gd name="T20" fmla="*/ 280 w 1191"/>
                <a:gd name="T21" fmla="*/ 422 h 864"/>
                <a:gd name="T22" fmla="*/ 265 w 1191"/>
                <a:gd name="T23" fmla="*/ 425 h 864"/>
                <a:gd name="T24" fmla="*/ 246 w 1191"/>
                <a:gd name="T25" fmla="*/ 425 h 864"/>
                <a:gd name="T26" fmla="*/ 223 w 1191"/>
                <a:gd name="T27" fmla="*/ 411 h 864"/>
                <a:gd name="T28" fmla="*/ 202 w 1191"/>
                <a:gd name="T29" fmla="*/ 396 h 864"/>
                <a:gd name="T30" fmla="*/ 185 w 1191"/>
                <a:gd name="T31" fmla="*/ 377 h 864"/>
                <a:gd name="T32" fmla="*/ 175 w 1191"/>
                <a:gd name="T33" fmla="*/ 352 h 864"/>
                <a:gd name="T34" fmla="*/ 182 w 1191"/>
                <a:gd name="T35" fmla="*/ 342 h 864"/>
                <a:gd name="T36" fmla="*/ 188 w 1191"/>
                <a:gd name="T37" fmla="*/ 339 h 864"/>
                <a:gd name="T38" fmla="*/ 191 w 1191"/>
                <a:gd name="T39" fmla="*/ 333 h 864"/>
                <a:gd name="T40" fmla="*/ 174 w 1191"/>
                <a:gd name="T41" fmla="*/ 319 h 864"/>
                <a:gd name="T42" fmla="*/ 158 w 1191"/>
                <a:gd name="T43" fmla="*/ 322 h 864"/>
                <a:gd name="T44" fmla="*/ 148 w 1191"/>
                <a:gd name="T45" fmla="*/ 325 h 864"/>
                <a:gd name="T46" fmla="*/ 131 w 1191"/>
                <a:gd name="T47" fmla="*/ 315 h 864"/>
                <a:gd name="T48" fmla="*/ 119 w 1191"/>
                <a:gd name="T49" fmla="*/ 322 h 864"/>
                <a:gd name="T50" fmla="*/ 104 w 1191"/>
                <a:gd name="T51" fmla="*/ 312 h 864"/>
                <a:gd name="T52" fmla="*/ 91 w 1191"/>
                <a:gd name="T53" fmla="*/ 303 h 864"/>
                <a:gd name="T54" fmla="*/ 131 w 1191"/>
                <a:gd name="T55" fmla="*/ 270 h 864"/>
                <a:gd name="T56" fmla="*/ 106 w 1191"/>
                <a:gd name="T57" fmla="*/ 227 h 864"/>
                <a:gd name="T58" fmla="*/ 58 w 1191"/>
                <a:gd name="T59" fmla="*/ 216 h 864"/>
                <a:gd name="T60" fmla="*/ 16 w 1191"/>
                <a:gd name="T61" fmla="*/ 202 h 864"/>
                <a:gd name="T62" fmla="*/ 52 w 1191"/>
                <a:gd name="T63" fmla="*/ 148 h 864"/>
                <a:gd name="T64" fmla="*/ 125 w 1191"/>
                <a:gd name="T65" fmla="*/ 168 h 864"/>
                <a:gd name="T66" fmla="*/ 154 w 1191"/>
                <a:gd name="T67" fmla="*/ 139 h 864"/>
                <a:gd name="T68" fmla="*/ 199 w 1191"/>
                <a:gd name="T69" fmla="*/ 104 h 864"/>
                <a:gd name="T70" fmla="*/ 248 w 1191"/>
                <a:gd name="T71" fmla="*/ 112 h 864"/>
                <a:gd name="T72" fmla="*/ 288 w 1191"/>
                <a:gd name="T73" fmla="*/ 95 h 864"/>
                <a:gd name="T74" fmla="*/ 330 w 1191"/>
                <a:gd name="T75" fmla="*/ 80 h 864"/>
                <a:gd name="T76" fmla="*/ 364 w 1191"/>
                <a:gd name="T77" fmla="*/ 54 h 864"/>
                <a:gd name="T78" fmla="*/ 399 w 1191"/>
                <a:gd name="T79" fmla="*/ 37 h 864"/>
                <a:gd name="T80" fmla="*/ 434 w 1191"/>
                <a:gd name="T81" fmla="*/ 18 h 864"/>
                <a:gd name="T82" fmla="*/ 487 w 1191"/>
                <a:gd name="T83" fmla="*/ 9 h 864"/>
                <a:gd name="T84" fmla="*/ 520 w 1191"/>
                <a:gd name="T85" fmla="*/ 35 h 864"/>
                <a:gd name="T86" fmla="*/ 503 w 1191"/>
                <a:gd name="T87" fmla="*/ 108 h 864"/>
                <a:gd name="T88" fmla="*/ 548 w 1191"/>
                <a:gd name="T89" fmla="*/ 142 h 864"/>
                <a:gd name="T90" fmla="*/ 596 w 1191"/>
                <a:gd name="T91" fmla="*/ 161 h 864"/>
                <a:gd name="T92" fmla="*/ 564 w 1191"/>
                <a:gd name="T93" fmla="*/ 216 h 864"/>
                <a:gd name="T94" fmla="*/ 520 w 1191"/>
                <a:gd name="T95" fmla="*/ 321 h 864"/>
                <a:gd name="T96" fmla="*/ 495 w 1191"/>
                <a:gd name="T97" fmla="*/ 364 h 864"/>
                <a:gd name="T98" fmla="*/ 450 w 1191"/>
                <a:gd name="T99" fmla="*/ 394 h 86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1"/>
                <a:gd name="T151" fmla="*/ 0 h 864"/>
                <a:gd name="T152" fmla="*/ 1191 w 1191"/>
                <a:gd name="T153" fmla="*/ 864 h 86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1" h="864">
                  <a:moveTo>
                    <a:pt x="866" y="835"/>
                  </a:moveTo>
                  <a:lnTo>
                    <a:pt x="834" y="815"/>
                  </a:lnTo>
                  <a:lnTo>
                    <a:pt x="836" y="852"/>
                  </a:lnTo>
                  <a:lnTo>
                    <a:pt x="832" y="852"/>
                  </a:lnTo>
                  <a:lnTo>
                    <a:pt x="821" y="856"/>
                  </a:lnTo>
                  <a:lnTo>
                    <a:pt x="807" y="860"/>
                  </a:lnTo>
                  <a:lnTo>
                    <a:pt x="793" y="864"/>
                  </a:lnTo>
                  <a:lnTo>
                    <a:pt x="783" y="862"/>
                  </a:lnTo>
                  <a:lnTo>
                    <a:pt x="777" y="856"/>
                  </a:lnTo>
                  <a:lnTo>
                    <a:pt x="767" y="849"/>
                  </a:lnTo>
                  <a:lnTo>
                    <a:pt x="758" y="841"/>
                  </a:lnTo>
                  <a:lnTo>
                    <a:pt x="744" y="837"/>
                  </a:lnTo>
                  <a:lnTo>
                    <a:pt x="734" y="837"/>
                  </a:lnTo>
                  <a:lnTo>
                    <a:pt x="726" y="837"/>
                  </a:lnTo>
                  <a:lnTo>
                    <a:pt x="718" y="837"/>
                  </a:lnTo>
                  <a:lnTo>
                    <a:pt x="708" y="831"/>
                  </a:lnTo>
                  <a:lnTo>
                    <a:pt x="701" y="821"/>
                  </a:lnTo>
                  <a:lnTo>
                    <a:pt x="693" y="811"/>
                  </a:lnTo>
                  <a:lnTo>
                    <a:pt x="687" y="801"/>
                  </a:lnTo>
                  <a:lnTo>
                    <a:pt x="681" y="797"/>
                  </a:lnTo>
                  <a:lnTo>
                    <a:pt x="673" y="799"/>
                  </a:lnTo>
                  <a:lnTo>
                    <a:pt x="665" y="811"/>
                  </a:lnTo>
                  <a:lnTo>
                    <a:pt x="657" y="825"/>
                  </a:lnTo>
                  <a:lnTo>
                    <a:pt x="651" y="839"/>
                  </a:lnTo>
                  <a:lnTo>
                    <a:pt x="641" y="847"/>
                  </a:lnTo>
                  <a:lnTo>
                    <a:pt x="632" y="850"/>
                  </a:lnTo>
                  <a:lnTo>
                    <a:pt x="620" y="856"/>
                  </a:lnTo>
                  <a:lnTo>
                    <a:pt x="606" y="860"/>
                  </a:lnTo>
                  <a:lnTo>
                    <a:pt x="592" y="862"/>
                  </a:lnTo>
                  <a:lnTo>
                    <a:pt x="582" y="862"/>
                  </a:lnTo>
                  <a:lnTo>
                    <a:pt x="575" y="854"/>
                  </a:lnTo>
                  <a:lnTo>
                    <a:pt x="569" y="849"/>
                  </a:lnTo>
                  <a:lnTo>
                    <a:pt x="559" y="843"/>
                  </a:lnTo>
                  <a:lnTo>
                    <a:pt x="549" y="843"/>
                  </a:lnTo>
                  <a:lnTo>
                    <a:pt x="539" y="845"/>
                  </a:lnTo>
                  <a:lnTo>
                    <a:pt x="529" y="850"/>
                  </a:lnTo>
                  <a:lnTo>
                    <a:pt x="519" y="854"/>
                  </a:lnTo>
                  <a:lnTo>
                    <a:pt x="508" y="854"/>
                  </a:lnTo>
                  <a:lnTo>
                    <a:pt x="492" y="849"/>
                  </a:lnTo>
                  <a:lnTo>
                    <a:pt x="474" y="837"/>
                  </a:lnTo>
                  <a:lnTo>
                    <a:pt x="458" y="829"/>
                  </a:lnTo>
                  <a:lnTo>
                    <a:pt x="445" y="821"/>
                  </a:lnTo>
                  <a:lnTo>
                    <a:pt x="431" y="811"/>
                  </a:lnTo>
                  <a:lnTo>
                    <a:pt x="417" y="799"/>
                  </a:lnTo>
                  <a:lnTo>
                    <a:pt x="403" y="791"/>
                  </a:lnTo>
                  <a:lnTo>
                    <a:pt x="389" y="784"/>
                  </a:lnTo>
                  <a:lnTo>
                    <a:pt x="382" y="776"/>
                  </a:lnTo>
                  <a:lnTo>
                    <a:pt x="370" y="754"/>
                  </a:lnTo>
                  <a:lnTo>
                    <a:pt x="358" y="732"/>
                  </a:lnTo>
                  <a:lnTo>
                    <a:pt x="352" y="717"/>
                  </a:lnTo>
                  <a:lnTo>
                    <a:pt x="350" y="703"/>
                  </a:lnTo>
                  <a:lnTo>
                    <a:pt x="354" y="691"/>
                  </a:lnTo>
                  <a:lnTo>
                    <a:pt x="358" y="685"/>
                  </a:lnTo>
                  <a:lnTo>
                    <a:pt x="364" y="683"/>
                  </a:lnTo>
                  <a:lnTo>
                    <a:pt x="368" y="681"/>
                  </a:lnTo>
                  <a:lnTo>
                    <a:pt x="372" y="679"/>
                  </a:lnTo>
                  <a:lnTo>
                    <a:pt x="376" y="677"/>
                  </a:lnTo>
                  <a:lnTo>
                    <a:pt x="380" y="673"/>
                  </a:lnTo>
                  <a:lnTo>
                    <a:pt x="382" y="671"/>
                  </a:lnTo>
                  <a:lnTo>
                    <a:pt x="382" y="665"/>
                  </a:lnTo>
                  <a:lnTo>
                    <a:pt x="376" y="654"/>
                  </a:lnTo>
                  <a:lnTo>
                    <a:pt x="364" y="646"/>
                  </a:lnTo>
                  <a:lnTo>
                    <a:pt x="348" y="638"/>
                  </a:lnTo>
                  <a:lnTo>
                    <a:pt x="332" y="636"/>
                  </a:lnTo>
                  <a:lnTo>
                    <a:pt x="323" y="638"/>
                  </a:lnTo>
                  <a:lnTo>
                    <a:pt x="315" y="644"/>
                  </a:lnTo>
                  <a:lnTo>
                    <a:pt x="307" y="650"/>
                  </a:lnTo>
                  <a:lnTo>
                    <a:pt x="301" y="652"/>
                  </a:lnTo>
                  <a:lnTo>
                    <a:pt x="295" y="650"/>
                  </a:lnTo>
                  <a:lnTo>
                    <a:pt x="283" y="636"/>
                  </a:lnTo>
                  <a:lnTo>
                    <a:pt x="273" y="630"/>
                  </a:lnTo>
                  <a:lnTo>
                    <a:pt x="262" y="630"/>
                  </a:lnTo>
                  <a:lnTo>
                    <a:pt x="254" y="636"/>
                  </a:lnTo>
                  <a:lnTo>
                    <a:pt x="246" y="642"/>
                  </a:lnTo>
                  <a:lnTo>
                    <a:pt x="238" y="644"/>
                  </a:lnTo>
                  <a:lnTo>
                    <a:pt x="230" y="640"/>
                  </a:lnTo>
                  <a:lnTo>
                    <a:pt x="220" y="632"/>
                  </a:lnTo>
                  <a:lnTo>
                    <a:pt x="208" y="624"/>
                  </a:lnTo>
                  <a:lnTo>
                    <a:pt x="195" y="614"/>
                  </a:lnTo>
                  <a:lnTo>
                    <a:pt x="185" y="608"/>
                  </a:lnTo>
                  <a:lnTo>
                    <a:pt x="181" y="606"/>
                  </a:lnTo>
                  <a:lnTo>
                    <a:pt x="181" y="593"/>
                  </a:lnTo>
                  <a:lnTo>
                    <a:pt x="210" y="553"/>
                  </a:lnTo>
                  <a:lnTo>
                    <a:pt x="262" y="540"/>
                  </a:lnTo>
                  <a:lnTo>
                    <a:pt x="271" y="467"/>
                  </a:lnTo>
                  <a:lnTo>
                    <a:pt x="248" y="439"/>
                  </a:lnTo>
                  <a:lnTo>
                    <a:pt x="212" y="455"/>
                  </a:lnTo>
                  <a:lnTo>
                    <a:pt x="179" y="435"/>
                  </a:lnTo>
                  <a:lnTo>
                    <a:pt x="147" y="451"/>
                  </a:lnTo>
                  <a:lnTo>
                    <a:pt x="116" y="431"/>
                  </a:lnTo>
                  <a:lnTo>
                    <a:pt x="106" y="390"/>
                  </a:lnTo>
                  <a:lnTo>
                    <a:pt x="57" y="386"/>
                  </a:lnTo>
                  <a:lnTo>
                    <a:pt x="31" y="404"/>
                  </a:lnTo>
                  <a:lnTo>
                    <a:pt x="0" y="349"/>
                  </a:lnTo>
                  <a:lnTo>
                    <a:pt x="51" y="347"/>
                  </a:lnTo>
                  <a:lnTo>
                    <a:pt x="104" y="295"/>
                  </a:lnTo>
                  <a:lnTo>
                    <a:pt x="139" y="292"/>
                  </a:lnTo>
                  <a:lnTo>
                    <a:pt x="195" y="327"/>
                  </a:lnTo>
                  <a:lnTo>
                    <a:pt x="250" y="335"/>
                  </a:lnTo>
                  <a:lnTo>
                    <a:pt x="275" y="309"/>
                  </a:lnTo>
                  <a:lnTo>
                    <a:pt x="279" y="288"/>
                  </a:lnTo>
                  <a:lnTo>
                    <a:pt x="307" y="278"/>
                  </a:lnTo>
                  <a:lnTo>
                    <a:pt x="338" y="248"/>
                  </a:lnTo>
                  <a:lnTo>
                    <a:pt x="386" y="238"/>
                  </a:lnTo>
                  <a:lnTo>
                    <a:pt x="397" y="207"/>
                  </a:lnTo>
                  <a:lnTo>
                    <a:pt x="437" y="181"/>
                  </a:lnTo>
                  <a:lnTo>
                    <a:pt x="458" y="223"/>
                  </a:lnTo>
                  <a:lnTo>
                    <a:pt x="496" y="225"/>
                  </a:lnTo>
                  <a:lnTo>
                    <a:pt x="521" y="248"/>
                  </a:lnTo>
                  <a:lnTo>
                    <a:pt x="567" y="227"/>
                  </a:lnTo>
                  <a:lnTo>
                    <a:pt x="575" y="189"/>
                  </a:lnTo>
                  <a:lnTo>
                    <a:pt x="604" y="173"/>
                  </a:lnTo>
                  <a:lnTo>
                    <a:pt x="641" y="193"/>
                  </a:lnTo>
                  <a:lnTo>
                    <a:pt x="659" y="160"/>
                  </a:lnTo>
                  <a:lnTo>
                    <a:pt x="695" y="160"/>
                  </a:lnTo>
                  <a:lnTo>
                    <a:pt x="693" y="120"/>
                  </a:lnTo>
                  <a:lnTo>
                    <a:pt x="728" y="108"/>
                  </a:lnTo>
                  <a:lnTo>
                    <a:pt x="740" y="122"/>
                  </a:lnTo>
                  <a:lnTo>
                    <a:pt x="765" y="71"/>
                  </a:lnTo>
                  <a:lnTo>
                    <a:pt x="797" y="73"/>
                  </a:lnTo>
                  <a:lnTo>
                    <a:pt x="825" y="77"/>
                  </a:lnTo>
                  <a:lnTo>
                    <a:pt x="840" y="30"/>
                  </a:lnTo>
                  <a:lnTo>
                    <a:pt x="868" y="36"/>
                  </a:lnTo>
                  <a:lnTo>
                    <a:pt x="891" y="63"/>
                  </a:lnTo>
                  <a:lnTo>
                    <a:pt x="933" y="6"/>
                  </a:lnTo>
                  <a:lnTo>
                    <a:pt x="974" y="18"/>
                  </a:lnTo>
                  <a:lnTo>
                    <a:pt x="1006" y="0"/>
                  </a:lnTo>
                  <a:lnTo>
                    <a:pt x="1039" y="10"/>
                  </a:lnTo>
                  <a:lnTo>
                    <a:pt x="1039" y="69"/>
                  </a:lnTo>
                  <a:lnTo>
                    <a:pt x="1065" y="89"/>
                  </a:lnTo>
                  <a:lnTo>
                    <a:pt x="1059" y="154"/>
                  </a:lnTo>
                  <a:lnTo>
                    <a:pt x="1006" y="215"/>
                  </a:lnTo>
                  <a:lnTo>
                    <a:pt x="1080" y="209"/>
                  </a:lnTo>
                  <a:lnTo>
                    <a:pt x="1096" y="234"/>
                  </a:lnTo>
                  <a:lnTo>
                    <a:pt x="1096" y="284"/>
                  </a:lnTo>
                  <a:lnTo>
                    <a:pt x="1134" y="258"/>
                  </a:lnTo>
                  <a:lnTo>
                    <a:pt x="1169" y="258"/>
                  </a:lnTo>
                  <a:lnTo>
                    <a:pt x="1191" y="321"/>
                  </a:lnTo>
                  <a:lnTo>
                    <a:pt x="1163" y="351"/>
                  </a:lnTo>
                  <a:lnTo>
                    <a:pt x="1167" y="408"/>
                  </a:lnTo>
                  <a:lnTo>
                    <a:pt x="1128" y="431"/>
                  </a:lnTo>
                  <a:lnTo>
                    <a:pt x="1104" y="504"/>
                  </a:lnTo>
                  <a:lnTo>
                    <a:pt x="1110" y="579"/>
                  </a:lnTo>
                  <a:lnTo>
                    <a:pt x="1039" y="642"/>
                  </a:lnTo>
                  <a:lnTo>
                    <a:pt x="1013" y="654"/>
                  </a:lnTo>
                  <a:lnTo>
                    <a:pt x="1013" y="713"/>
                  </a:lnTo>
                  <a:lnTo>
                    <a:pt x="990" y="728"/>
                  </a:lnTo>
                  <a:lnTo>
                    <a:pt x="943" y="738"/>
                  </a:lnTo>
                  <a:lnTo>
                    <a:pt x="937" y="776"/>
                  </a:lnTo>
                  <a:lnTo>
                    <a:pt x="899" y="788"/>
                  </a:lnTo>
                  <a:lnTo>
                    <a:pt x="866" y="835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07" name="Freeform 81"/>
            <p:cNvSpPr>
              <a:spLocks/>
            </p:cNvSpPr>
            <p:nvPr/>
          </p:nvSpPr>
          <p:spPr bwMode="gray">
            <a:xfrm>
              <a:off x="2755" y="3269"/>
              <a:ext cx="596" cy="432"/>
            </a:xfrm>
            <a:custGeom>
              <a:avLst/>
              <a:gdLst>
                <a:gd name="T0" fmla="*/ 418 w 1191"/>
                <a:gd name="T1" fmla="*/ 426 h 864"/>
                <a:gd name="T2" fmla="*/ 404 w 1191"/>
                <a:gd name="T3" fmla="*/ 430 h 864"/>
                <a:gd name="T4" fmla="*/ 389 w 1191"/>
                <a:gd name="T5" fmla="*/ 428 h 864"/>
                <a:gd name="T6" fmla="*/ 372 w 1191"/>
                <a:gd name="T7" fmla="*/ 419 h 864"/>
                <a:gd name="T8" fmla="*/ 359 w 1191"/>
                <a:gd name="T9" fmla="*/ 419 h 864"/>
                <a:gd name="T10" fmla="*/ 347 w 1191"/>
                <a:gd name="T11" fmla="*/ 406 h 864"/>
                <a:gd name="T12" fmla="*/ 337 w 1191"/>
                <a:gd name="T13" fmla="*/ 400 h 864"/>
                <a:gd name="T14" fmla="*/ 326 w 1191"/>
                <a:gd name="T15" fmla="*/ 420 h 864"/>
                <a:gd name="T16" fmla="*/ 310 w 1191"/>
                <a:gd name="T17" fmla="*/ 428 h 864"/>
                <a:gd name="T18" fmla="*/ 291 w 1191"/>
                <a:gd name="T19" fmla="*/ 431 h 864"/>
                <a:gd name="T20" fmla="*/ 280 w 1191"/>
                <a:gd name="T21" fmla="*/ 422 h 864"/>
                <a:gd name="T22" fmla="*/ 265 w 1191"/>
                <a:gd name="T23" fmla="*/ 425 h 864"/>
                <a:gd name="T24" fmla="*/ 246 w 1191"/>
                <a:gd name="T25" fmla="*/ 425 h 864"/>
                <a:gd name="T26" fmla="*/ 223 w 1191"/>
                <a:gd name="T27" fmla="*/ 411 h 864"/>
                <a:gd name="T28" fmla="*/ 202 w 1191"/>
                <a:gd name="T29" fmla="*/ 396 h 864"/>
                <a:gd name="T30" fmla="*/ 185 w 1191"/>
                <a:gd name="T31" fmla="*/ 377 h 864"/>
                <a:gd name="T32" fmla="*/ 175 w 1191"/>
                <a:gd name="T33" fmla="*/ 352 h 864"/>
                <a:gd name="T34" fmla="*/ 182 w 1191"/>
                <a:gd name="T35" fmla="*/ 342 h 864"/>
                <a:gd name="T36" fmla="*/ 188 w 1191"/>
                <a:gd name="T37" fmla="*/ 339 h 864"/>
                <a:gd name="T38" fmla="*/ 191 w 1191"/>
                <a:gd name="T39" fmla="*/ 333 h 864"/>
                <a:gd name="T40" fmla="*/ 174 w 1191"/>
                <a:gd name="T41" fmla="*/ 319 h 864"/>
                <a:gd name="T42" fmla="*/ 158 w 1191"/>
                <a:gd name="T43" fmla="*/ 322 h 864"/>
                <a:gd name="T44" fmla="*/ 148 w 1191"/>
                <a:gd name="T45" fmla="*/ 325 h 864"/>
                <a:gd name="T46" fmla="*/ 131 w 1191"/>
                <a:gd name="T47" fmla="*/ 315 h 864"/>
                <a:gd name="T48" fmla="*/ 119 w 1191"/>
                <a:gd name="T49" fmla="*/ 322 h 864"/>
                <a:gd name="T50" fmla="*/ 104 w 1191"/>
                <a:gd name="T51" fmla="*/ 312 h 864"/>
                <a:gd name="T52" fmla="*/ 91 w 1191"/>
                <a:gd name="T53" fmla="*/ 303 h 864"/>
                <a:gd name="T54" fmla="*/ 131 w 1191"/>
                <a:gd name="T55" fmla="*/ 270 h 864"/>
                <a:gd name="T56" fmla="*/ 106 w 1191"/>
                <a:gd name="T57" fmla="*/ 227 h 864"/>
                <a:gd name="T58" fmla="*/ 58 w 1191"/>
                <a:gd name="T59" fmla="*/ 216 h 864"/>
                <a:gd name="T60" fmla="*/ 16 w 1191"/>
                <a:gd name="T61" fmla="*/ 202 h 864"/>
                <a:gd name="T62" fmla="*/ 52 w 1191"/>
                <a:gd name="T63" fmla="*/ 148 h 864"/>
                <a:gd name="T64" fmla="*/ 125 w 1191"/>
                <a:gd name="T65" fmla="*/ 168 h 864"/>
                <a:gd name="T66" fmla="*/ 154 w 1191"/>
                <a:gd name="T67" fmla="*/ 139 h 864"/>
                <a:gd name="T68" fmla="*/ 199 w 1191"/>
                <a:gd name="T69" fmla="*/ 104 h 864"/>
                <a:gd name="T70" fmla="*/ 248 w 1191"/>
                <a:gd name="T71" fmla="*/ 112 h 864"/>
                <a:gd name="T72" fmla="*/ 288 w 1191"/>
                <a:gd name="T73" fmla="*/ 95 h 864"/>
                <a:gd name="T74" fmla="*/ 330 w 1191"/>
                <a:gd name="T75" fmla="*/ 80 h 864"/>
                <a:gd name="T76" fmla="*/ 364 w 1191"/>
                <a:gd name="T77" fmla="*/ 54 h 864"/>
                <a:gd name="T78" fmla="*/ 399 w 1191"/>
                <a:gd name="T79" fmla="*/ 37 h 864"/>
                <a:gd name="T80" fmla="*/ 434 w 1191"/>
                <a:gd name="T81" fmla="*/ 18 h 864"/>
                <a:gd name="T82" fmla="*/ 487 w 1191"/>
                <a:gd name="T83" fmla="*/ 9 h 864"/>
                <a:gd name="T84" fmla="*/ 520 w 1191"/>
                <a:gd name="T85" fmla="*/ 35 h 864"/>
                <a:gd name="T86" fmla="*/ 503 w 1191"/>
                <a:gd name="T87" fmla="*/ 108 h 864"/>
                <a:gd name="T88" fmla="*/ 548 w 1191"/>
                <a:gd name="T89" fmla="*/ 142 h 864"/>
                <a:gd name="T90" fmla="*/ 596 w 1191"/>
                <a:gd name="T91" fmla="*/ 161 h 864"/>
                <a:gd name="T92" fmla="*/ 564 w 1191"/>
                <a:gd name="T93" fmla="*/ 216 h 864"/>
                <a:gd name="T94" fmla="*/ 520 w 1191"/>
                <a:gd name="T95" fmla="*/ 321 h 864"/>
                <a:gd name="T96" fmla="*/ 495 w 1191"/>
                <a:gd name="T97" fmla="*/ 364 h 864"/>
                <a:gd name="T98" fmla="*/ 450 w 1191"/>
                <a:gd name="T99" fmla="*/ 394 h 86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1"/>
                <a:gd name="T151" fmla="*/ 0 h 864"/>
                <a:gd name="T152" fmla="*/ 1191 w 1191"/>
                <a:gd name="T153" fmla="*/ 864 h 86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1" h="864">
                  <a:moveTo>
                    <a:pt x="866" y="835"/>
                  </a:moveTo>
                  <a:lnTo>
                    <a:pt x="834" y="815"/>
                  </a:lnTo>
                  <a:lnTo>
                    <a:pt x="836" y="852"/>
                  </a:lnTo>
                  <a:lnTo>
                    <a:pt x="832" y="852"/>
                  </a:lnTo>
                  <a:lnTo>
                    <a:pt x="821" y="856"/>
                  </a:lnTo>
                  <a:lnTo>
                    <a:pt x="807" y="860"/>
                  </a:lnTo>
                  <a:lnTo>
                    <a:pt x="793" y="864"/>
                  </a:lnTo>
                  <a:lnTo>
                    <a:pt x="783" y="862"/>
                  </a:lnTo>
                  <a:lnTo>
                    <a:pt x="777" y="856"/>
                  </a:lnTo>
                  <a:lnTo>
                    <a:pt x="767" y="849"/>
                  </a:lnTo>
                  <a:lnTo>
                    <a:pt x="758" y="841"/>
                  </a:lnTo>
                  <a:lnTo>
                    <a:pt x="744" y="837"/>
                  </a:lnTo>
                  <a:lnTo>
                    <a:pt x="734" y="837"/>
                  </a:lnTo>
                  <a:lnTo>
                    <a:pt x="726" y="837"/>
                  </a:lnTo>
                  <a:lnTo>
                    <a:pt x="718" y="837"/>
                  </a:lnTo>
                  <a:lnTo>
                    <a:pt x="708" y="831"/>
                  </a:lnTo>
                  <a:lnTo>
                    <a:pt x="701" y="821"/>
                  </a:lnTo>
                  <a:lnTo>
                    <a:pt x="693" y="811"/>
                  </a:lnTo>
                  <a:lnTo>
                    <a:pt x="687" y="801"/>
                  </a:lnTo>
                  <a:lnTo>
                    <a:pt x="681" y="797"/>
                  </a:lnTo>
                  <a:lnTo>
                    <a:pt x="673" y="799"/>
                  </a:lnTo>
                  <a:lnTo>
                    <a:pt x="665" y="811"/>
                  </a:lnTo>
                  <a:lnTo>
                    <a:pt x="657" y="825"/>
                  </a:lnTo>
                  <a:lnTo>
                    <a:pt x="651" y="839"/>
                  </a:lnTo>
                  <a:lnTo>
                    <a:pt x="641" y="847"/>
                  </a:lnTo>
                  <a:lnTo>
                    <a:pt x="632" y="850"/>
                  </a:lnTo>
                  <a:lnTo>
                    <a:pt x="620" y="856"/>
                  </a:lnTo>
                  <a:lnTo>
                    <a:pt x="606" y="860"/>
                  </a:lnTo>
                  <a:lnTo>
                    <a:pt x="592" y="862"/>
                  </a:lnTo>
                  <a:lnTo>
                    <a:pt x="582" y="862"/>
                  </a:lnTo>
                  <a:lnTo>
                    <a:pt x="575" y="854"/>
                  </a:lnTo>
                  <a:lnTo>
                    <a:pt x="569" y="849"/>
                  </a:lnTo>
                  <a:lnTo>
                    <a:pt x="559" y="843"/>
                  </a:lnTo>
                  <a:lnTo>
                    <a:pt x="549" y="843"/>
                  </a:lnTo>
                  <a:lnTo>
                    <a:pt x="539" y="845"/>
                  </a:lnTo>
                  <a:lnTo>
                    <a:pt x="529" y="850"/>
                  </a:lnTo>
                  <a:lnTo>
                    <a:pt x="519" y="854"/>
                  </a:lnTo>
                  <a:lnTo>
                    <a:pt x="508" y="854"/>
                  </a:lnTo>
                  <a:lnTo>
                    <a:pt x="492" y="849"/>
                  </a:lnTo>
                  <a:lnTo>
                    <a:pt x="474" y="837"/>
                  </a:lnTo>
                  <a:lnTo>
                    <a:pt x="458" y="829"/>
                  </a:lnTo>
                  <a:lnTo>
                    <a:pt x="445" y="821"/>
                  </a:lnTo>
                  <a:lnTo>
                    <a:pt x="431" y="811"/>
                  </a:lnTo>
                  <a:lnTo>
                    <a:pt x="417" y="799"/>
                  </a:lnTo>
                  <a:lnTo>
                    <a:pt x="403" y="791"/>
                  </a:lnTo>
                  <a:lnTo>
                    <a:pt x="389" y="784"/>
                  </a:lnTo>
                  <a:lnTo>
                    <a:pt x="382" y="776"/>
                  </a:lnTo>
                  <a:lnTo>
                    <a:pt x="370" y="754"/>
                  </a:lnTo>
                  <a:lnTo>
                    <a:pt x="358" y="732"/>
                  </a:lnTo>
                  <a:lnTo>
                    <a:pt x="352" y="717"/>
                  </a:lnTo>
                  <a:lnTo>
                    <a:pt x="350" y="703"/>
                  </a:lnTo>
                  <a:lnTo>
                    <a:pt x="354" y="691"/>
                  </a:lnTo>
                  <a:lnTo>
                    <a:pt x="358" y="685"/>
                  </a:lnTo>
                  <a:lnTo>
                    <a:pt x="364" y="683"/>
                  </a:lnTo>
                  <a:lnTo>
                    <a:pt x="368" y="681"/>
                  </a:lnTo>
                  <a:lnTo>
                    <a:pt x="372" y="679"/>
                  </a:lnTo>
                  <a:lnTo>
                    <a:pt x="376" y="677"/>
                  </a:lnTo>
                  <a:lnTo>
                    <a:pt x="380" y="673"/>
                  </a:lnTo>
                  <a:lnTo>
                    <a:pt x="382" y="671"/>
                  </a:lnTo>
                  <a:lnTo>
                    <a:pt x="382" y="665"/>
                  </a:lnTo>
                  <a:lnTo>
                    <a:pt x="376" y="654"/>
                  </a:lnTo>
                  <a:lnTo>
                    <a:pt x="364" y="646"/>
                  </a:lnTo>
                  <a:lnTo>
                    <a:pt x="348" y="638"/>
                  </a:lnTo>
                  <a:lnTo>
                    <a:pt x="332" y="636"/>
                  </a:lnTo>
                  <a:lnTo>
                    <a:pt x="323" y="638"/>
                  </a:lnTo>
                  <a:lnTo>
                    <a:pt x="315" y="644"/>
                  </a:lnTo>
                  <a:lnTo>
                    <a:pt x="307" y="650"/>
                  </a:lnTo>
                  <a:lnTo>
                    <a:pt x="301" y="652"/>
                  </a:lnTo>
                  <a:lnTo>
                    <a:pt x="295" y="650"/>
                  </a:lnTo>
                  <a:lnTo>
                    <a:pt x="283" y="636"/>
                  </a:lnTo>
                  <a:lnTo>
                    <a:pt x="273" y="630"/>
                  </a:lnTo>
                  <a:lnTo>
                    <a:pt x="262" y="630"/>
                  </a:lnTo>
                  <a:lnTo>
                    <a:pt x="254" y="636"/>
                  </a:lnTo>
                  <a:lnTo>
                    <a:pt x="246" y="642"/>
                  </a:lnTo>
                  <a:lnTo>
                    <a:pt x="238" y="644"/>
                  </a:lnTo>
                  <a:lnTo>
                    <a:pt x="230" y="640"/>
                  </a:lnTo>
                  <a:lnTo>
                    <a:pt x="220" y="632"/>
                  </a:lnTo>
                  <a:lnTo>
                    <a:pt x="208" y="624"/>
                  </a:lnTo>
                  <a:lnTo>
                    <a:pt x="195" y="614"/>
                  </a:lnTo>
                  <a:lnTo>
                    <a:pt x="185" y="608"/>
                  </a:lnTo>
                  <a:lnTo>
                    <a:pt x="181" y="606"/>
                  </a:lnTo>
                  <a:lnTo>
                    <a:pt x="181" y="593"/>
                  </a:lnTo>
                  <a:lnTo>
                    <a:pt x="210" y="553"/>
                  </a:lnTo>
                  <a:lnTo>
                    <a:pt x="262" y="540"/>
                  </a:lnTo>
                  <a:lnTo>
                    <a:pt x="271" y="467"/>
                  </a:lnTo>
                  <a:lnTo>
                    <a:pt x="248" y="439"/>
                  </a:lnTo>
                  <a:lnTo>
                    <a:pt x="212" y="455"/>
                  </a:lnTo>
                  <a:lnTo>
                    <a:pt x="179" y="435"/>
                  </a:lnTo>
                  <a:lnTo>
                    <a:pt x="147" y="451"/>
                  </a:lnTo>
                  <a:lnTo>
                    <a:pt x="116" y="431"/>
                  </a:lnTo>
                  <a:lnTo>
                    <a:pt x="106" y="390"/>
                  </a:lnTo>
                  <a:lnTo>
                    <a:pt x="57" y="386"/>
                  </a:lnTo>
                  <a:lnTo>
                    <a:pt x="31" y="404"/>
                  </a:lnTo>
                  <a:lnTo>
                    <a:pt x="0" y="349"/>
                  </a:lnTo>
                  <a:lnTo>
                    <a:pt x="51" y="347"/>
                  </a:lnTo>
                  <a:lnTo>
                    <a:pt x="104" y="295"/>
                  </a:lnTo>
                  <a:lnTo>
                    <a:pt x="139" y="292"/>
                  </a:lnTo>
                  <a:lnTo>
                    <a:pt x="195" y="327"/>
                  </a:lnTo>
                  <a:lnTo>
                    <a:pt x="250" y="335"/>
                  </a:lnTo>
                  <a:lnTo>
                    <a:pt x="275" y="309"/>
                  </a:lnTo>
                  <a:lnTo>
                    <a:pt x="279" y="288"/>
                  </a:lnTo>
                  <a:lnTo>
                    <a:pt x="307" y="278"/>
                  </a:lnTo>
                  <a:lnTo>
                    <a:pt x="338" y="248"/>
                  </a:lnTo>
                  <a:lnTo>
                    <a:pt x="386" y="238"/>
                  </a:lnTo>
                  <a:lnTo>
                    <a:pt x="397" y="207"/>
                  </a:lnTo>
                  <a:lnTo>
                    <a:pt x="437" y="181"/>
                  </a:lnTo>
                  <a:lnTo>
                    <a:pt x="458" y="223"/>
                  </a:lnTo>
                  <a:lnTo>
                    <a:pt x="496" y="225"/>
                  </a:lnTo>
                  <a:lnTo>
                    <a:pt x="521" y="248"/>
                  </a:lnTo>
                  <a:lnTo>
                    <a:pt x="567" y="227"/>
                  </a:lnTo>
                  <a:lnTo>
                    <a:pt x="575" y="189"/>
                  </a:lnTo>
                  <a:lnTo>
                    <a:pt x="604" y="173"/>
                  </a:lnTo>
                  <a:lnTo>
                    <a:pt x="641" y="193"/>
                  </a:lnTo>
                  <a:lnTo>
                    <a:pt x="659" y="160"/>
                  </a:lnTo>
                  <a:lnTo>
                    <a:pt x="695" y="160"/>
                  </a:lnTo>
                  <a:lnTo>
                    <a:pt x="693" y="120"/>
                  </a:lnTo>
                  <a:lnTo>
                    <a:pt x="728" y="108"/>
                  </a:lnTo>
                  <a:lnTo>
                    <a:pt x="740" y="122"/>
                  </a:lnTo>
                  <a:lnTo>
                    <a:pt x="765" y="71"/>
                  </a:lnTo>
                  <a:lnTo>
                    <a:pt x="797" y="73"/>
                  </a:lnTo>
                  <a:lnTo>
                    <a:pt x="825" y="77"/>
                  </a:lnTo>
                  <a:lnTo>
                    <a:pt x="840" y="30"/>
                  </a:lnTo>
                  <a:lnTo>
                    <a:pt x="868" y="36"/>
                  </a:lnTo>
                  <a:lnTo>
                    <a:pt x="891" y="63"/>
                  </a:lnTo>
                  <a:lnTo>
                    <a:pt x="933" y="6"/>
                  </a:lnTo>
                  <a:lnTo>
                    <a:pt x="974" y="18"/>
                  </a:lnTo>
                  <a:lnTo>
                    <a:pt x="1006" y="0"/>
                  </a:lnTo>
                  <a:lnTo>
                    <a:pt x="1039" y="10"/>
                  </a:lnTo>
                  <a:lnTo>
                    <a:pt x="1039" y="69"/>
                  </a:lnTo>
                  <a:lnTo>
                    <a:pt x="1065" y="89"/>
                  </a:lnTo>
                  <a:lnTo>
                    <a:pt x="1059" y="154"/>
                  </a:lnTo>
                  <a:lnTo>
                    <a:pt x="1006" y="215"/>
                  </a:lnTo>
                  <a:lnTo>
                    <a:pt x="1080" y="209"/>
                  </a:lnTo>
                  <a:lnTo>
                    <a:pt x="1096" y="234"/>
                  </a:lnTo>
                  <a:lnTo>
                    <a:pt x="1096" y="284"/>
                  </a:lnTo>
                  <a:lnTo>
                    <a:pt x="1134" y="258"/>
                  </a:lnTo>
                  <a:lnTo>
                    <a:pt x="1169" y="258"/>
                  </a:lnTo>
                  <a:lnTo>
                    <a:pt x="1191" y="321"/>
                  </a:lnTo>
                  <a:lnTo>
                    <a:pt x="1163" y="351"/>
                  </a:lnTo>
                  <a:lnTo>
                    <a:pt x="1167" y="408"/>
                  </a:lnTo>
                  <a:lnTo>
                    <a:pt x="1128" y="431"/>
                  </a:lnTo>
                  <a:lnTo>
                    <a:pt x="1104" y="504"/>
                  </a:lnTo>
                  <a:lnTo>
                    <a:pt x="1110" y="579"/>
                  </a:lnTo>
                  <a:lnTo>
                    <a:pt x="1039" y="642"/>
                  </a:lnTo>
                  <a:lnTo>
                    <a:pt x="1013" y="654"/>
                  </a:lnTo>
                  <a:lnTo>
                    <a:pt x="1013" y="713"/>
                  </a:lnTo>
                  <a:lnTo>
                    <a:pt x="990" y="728"/>
                  </a:lnTo>
                  <a:lnTo>
                    <a:pt x="943" y="738"/>
                  </a:lnTo>
                  <a:lnTo>
                    <a:pt x="937" y="776"/>
                  </a:lnTo>
                  <a:lnTo>
                    <a:pt x="899" y="788"/>
                  </a:lnTo>
                  <a:lnTo>
                    <a:pt x="866" y="835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08" name="Freeform 82"/>
            <p:cNvSpPr>
              <a:spLocks/>
            </p:cNvSpPr>
            <p:nvPr/>
          </p:nvSpPr>
          <p:spPr bwMode="gray">
            <a:xfrm>
              <a:off x="3116" y="3813"/>
              <a:ext cx="195" cy="172"/>
            </a:xfrm>
            <a:custGeom>
              <a:avLst/>
              <a:gdLst>
                <a:gd name="T0" fmla="*/ 41 w 392"/>
                <a:gd name="T1" fmla="*/ 37 h 344"/>
                <a:gd name="T2" fmla="*/ 35 w 392"/>
                <a:gd name="T3" fmla="*/ 42 h 344"/>
                <a:gd name="T4" fmla="*/ 22 w 392"/>
                <a:gd name="T5" fmla="*/ 54 h 344"/>
                <a:gd name="T6" fmla="*/ 10 w 392"/>
                <a:gd name="T7" fmla="*/ 69 h 344"/>
                <a:gd name="T8" fmla="*/ 2 w 392"/>
                <a:gd name="T9" fmla="*/ 80 h 344"/>
                <a:gd name="T10" fmla="*/ 0 w 392"/>
                <a:gd name="T11" fmla="*/ 100 h 344"/>
                <a:gd name="T12" fmla="*/ 3 w 392"/>
                <a:gd name="T13" fmla="*/ 127 h 344"/>
                <a:gd name="T14" fmla="*/ 11 w 392"/>
                <a:gd name="T15" fmla="*/ 144 h 344"/>
                <a:gd name="T16" fmla="*/ 25 w 392"/>
                <a:gd name="T17" fmla="*/ 155 h 344"/>
                <a:gd name="T18" fmla="*/ 45 w 392"/>
                <a:gd name="T19" fmla="*/ 159 h 344"/>
                <a:gd name="T20" fmla="*/ 56 w 392"/>
                <a:gd name="T21" fmla="*/ 159 h 344"/>
                <a:gd name="T22" fmla="*/ 67 w 392"/>
                <a:gd name="T23" fmla="*/ 162 h 344"/>
                <a:gd name="T24" fmla="*/ 82 w 392"/>
                <a:gd name="T25" fmla="*/ 171 h 344"/>
                <a:gd name="T26" fmla="*/ 92 w 392"/>
                <a:gd name="T27" fmla="*/ 169 h 344"/>
                <a:gd name="T28" fmla="*/ 99 w 392"/>
                <a:gd name="T29" fmla="*/ 159 h 344"/>
                <a:gd name="T30" fmla="*/ 106 w 392"/>
                <a:gd name="T31" fmla="*/ 148 h 344"/>
                <a:gd name="T32" fmla="*/ 119 w 392"/>
                <a:gd name="T33" fmla="*/ 145 h 344"/>
                <a:gd name="T34" fmla="*/ 129 w 392"/>
                <a:gd name="T35" fmla="*/ 138 h 344"/>
                <a:gd name="T36" fmla="*/ 139 w 392"/>
                <a:gd name="T37" fmla="*/ 126 h 344"/>
                <a:gd name="T38" fmla="*/ 152 w 392"/>
                <a:gd name="T39" fmla="*/ 119 h 344"/>
                <a:gd name="T40" fmla="*/ 159 w 392"/>
                <a:gd name="T41" fmla="*/ 104 h 344"/>
                <a:gd name="T42" fmla="*/ 161 w 392"/>
                <a:gd name="T43" fmla="*/ 85 h 344"/>
                <a:gd name="T44" fmla="*/ 171 w 392"/>
                <a:gd name="T45" fmla="*/ 56 h 344"/>
                <a:gd name="T46" fmla="*/ 180 w 392"/>
                <a:gd name="T47" fmla="*/ 42 h 344"/>
                <a:gd name="T48" fmla="*/ 189 w 392"/>
                <a:gd name="T49" fmla="*/ 38 h 344"/>
                <a:gd name="T50" fmla="*/ 195 w 392"/>
                <a:gd name="T51" fmla="*/ 30 h 344"/>
                <a:gd name="T52" fmla="*/ 194 w 392"/>
                <a:gd name="T53" fmla="*/ 18 h 344"/>
                <a:gd name="T54" fmla="*/ 191 w 392"/>
                <a:gd name="T55" fmla="*/ 6 h 344"/>
                <a:gd name="T56" fmla="*/ 177 w 392"/>
                <a:gd name="T57" fmla="*/ 1 h 344"/>
                <a:gd name="T58" fmla="*/ 150 w 392"/>
                <a:gd name="T59" fmla="*/ 2 h 344"/>
                <a:gd name="T60" fmla="*/ 129 w 392"/>
                <a:gd name="T61" fmla="*/ 6 h 344"/>
                <a:gd name="T62" fmla="*/ 110 w 392"/>
                <a:gd name="T63" fmla="*/ 11 h 344"/>
                <a:gd name="T64" fmla="*/ 90 w 392"/>
                <a:gd name="T65" fmla="*/ 13 h 344"/>
                <a:gd name="T66" fmla="*/ 77 w 392"/>
                <a:gd name="T67" fmla="*/ 15 h 344"/>
                <a:gd name="T68" fmla="*/ 67 w 392"/>
                <a:gd name="T69" fmla="*/ 22 h 344"/>
                <a:gd name="T70" fmla="*/ 57 w 392"/>
                <a:gd name="T71" fmla="*/ 24 h 344"/>
                <a:gd name="T72" fmla="*/ 46 w 392"/>
                <a:gd name="T73" fmla="*/ 24 h 34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92"/>
                <a:gd name="T112" fmla="*/ 0 h 344"/>
                <a:gd name="T113" fmla="*/ 392 w 392"/>
                <a:gd name="T114" fmla="*/ 344 h 34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92" h="344">
                  <a:moveTo>
                    <a:pt x="87" y="51"/>
                  </a:moveTo>
                  <a:lnTo>
                    <a:pt x="83" y="74"/>
                  </a:lnTo>
                  <a:lnTo>
                    <a:pt x="79" y="76"/>
                  </a:lnTo>
                  <a:lnTo>
                    <a:pt x="71" y="84"/>
                  </a:lnTo>
                  <a:lnTo>
                    <a:pt x="59" y="96"/>
                  </a:lnTo>
                  <a:lnTo>
                    <a:pt x="45" y="108"/>
                  </a:lnTo>
                  <a:lnTo>
                    <a:pt x="32" y="124"/>
                  </a:lnTo>
                  <a:lnTo>
                    <a:pt x="20" y="137"/>
                  </a:lnTo>
                  <a:lnTo>
                    <a:pt x="10" y="149"/>
                  </a:lnTo>
                  <a:lnTo>
                    <a:pt x="4" y="159"/>
                  </a:lnTo>
                  <a:lnTo>
                    <a:pt x="0" y="175"/>
                  </a:lnTo>
                  <a:lnTo>
                    <a:pt x="0" y="200"/>
                  </a:lnTo>
                  <a:lnTo>
                    <a:pt x="2" y="228"/>
                  </a:lnTo>
                  <a:lnTo>
                    <a:pt x="6" y="254"/>
                  </a:lnTo>
                  <a:lnTo>
                    <a:pt x="12" y="271"/>
                  </a:lnTo>
                  <a:lnTo>
                    <a:pt x="22" y="287"/>
                  </a:lnTo>
                  <a:lnTo>
                    <a:pt x="36" y="299"/>
                  </a:lnTo>
                  <a:lnTo>
                    <a:pt x="51" y="309"/>
                  </a:lnTo>
                  <a:lnTo>
                    <a:pt x="73" y="317"/>
                  </a:lnTo>
                  <a:lnTo>
                    <a:pt x="91" y="318"/>
                  </a:lnTo>
                  <a:lnTo>
                    <a:pt x="103" y="318"/>
                  </a:lnTo>
                  <a:lnTo>
                    <a:pt x="112" y="318"/>
                  </a:lnTo>
                  <a:lnTo>
                    <a:pt x="122" y="318"/>
                  </a:lnTo>
                  <a:lnTo>
                    <a:pt x="134" y="324"/>
                  </a:lnTo>
                  <a:lnTo>
                    <a:pt x="152" y="334"/>
                  </a:lnTo>
                  <a:lnTo>
                    <a:pt x="164" y="342"/>
                  </a:lnTo>
                  <a:lnTo>
                    <a:pt x="175" y="344"/>
                  </a:lnTo>
                  <a:lnTo>
                    <a:pt x="185" y="338"/>
                  </a:lnTo>
                  <a:lnTo>
                    <a:pt x="193" y="328"/>
                  </a:lnTo>
                  <a:lnTo>
                    <a:pt x="199" y="317"/>
                  </a:lnTo>
                  <a:lnTo>
                    <a:pt x="205" y="305"/>
                  </a:lnTo>
                  <a:lnTo>
                    <a:pt x="213" y="295"/>
                  </a:lnTo>
                  <a:lnTo>
                    <a:pt x="225" y="293"/>
                  </a:lnTo>
                  <a:lnTo>
                    <a:pt x="240" y="289"/>
                  </a:lnTo>
                  <a:lnTo>
                    <a:pt x="252" y="283"/>
                  </a:lnTo>
                  <a:lnTo>
                    <a:pt x="260" y="275"/>
                  </a:lnTo>
                  <a:lnTo>
                    <a:pt x="268" y="263"/>
                  </a:lnTo>
                  <a:lnTo>
                    <a:pt x="280" y="252"/>
                  </a:lnTo>
                  <a:lnTo>
                    <a:pt x="292" y="246"/>
                  </a:lnTo>
                  <a:lnTo>
                    <a:pt x="305" y="238"/>
                  </a:lnTo>
                  <a:lnTo>
                    <a:pt x="315" y="224"/>
                  </a:lnTo>
                  <a:lnTo>
                    <a:pt x="319" y="208"/>
                  </a:lnTo>
                  <a:lnTo>
                    <a:pt x="321" y="189"/>
                  </a:lnTo>
                  <a:lnTo>
                    <a:pt x="323" y="169"/>
                  </a:lnTo>
                  <a:lnTo>
                    <a:pt x="331" y="139"/>
                  </a:lnTo>
                  <a:lnTo>
                    <a:pt x="343" y="112"/>
                  </a:lnTo>
                  <a:lnTo>
                    <a:pt x="355" y="92"/>
                  </a:lnTo>
                  <a:lnTo>
                    <a:pt x="362" y="84"/>
                  </a:lnTo>
                  <a:lnTo>
                    <a:pt x="372" y="80"/>
                  </a:lnTo>
                  <a:lnTo>
                    <a:pt x="380" y="76"/>
                  </a:lnTo>
                  <a:lnTo>
                    <a:pt x="388" y="70"/>
                  </a:lnTo>
                  <a:lnTo>
                    <a:pt x="392" y="61"/>
                  </a:lnTo>
                  <a:lnTo>
                    <a:pt x="392" y="51"/>
                  </a:lnTo>
                  <a:lnTo>
                    <a:pt x="390" y="35"/>
                  </a:lnTo>
                  <a:lnTo>
                    <a:pt x="390" y="23"/>
                  </a:lnTo>
                  <a:lnTo>
                    <a:pt x="384" y="13"/>
                  </a:lnTo>
                  <a:lnTo>
                    <a:pt x="374" y="8"/>
                  </a:lnTo>
                  <a:lnTo>
                    <a:pt x="356" y="2"/>
                  </a:lnTo>
                  <a:lnTo>
                    <a:pt x="327" y="0"/>
                  </a:lnTo>
                  <a:lnTo>
                    <a:pt x="301" y="4"/>
                  </a:lnTo>
                  <a:lnTo>
                    <a:pt x="280" y="9"/>
                  </a:lnTo>
                  <a:lnTo>
                    <a:pt x="260" y="13"/>
                  </a:lnTo>
                  <a:lnTo>
                    <a:pt x="240" y="15"/>
                  </a:lnTo>
                  <a:lnTo>
                    <a:pt x="221" y="21"/>
                  </a:lnTo>
                  <a:lnTo>
                    <a:pt x="201" y="27"/>
                  </a:lnTo>
                  <a:lnTo>
                    <a:pt x="181" y="27"/>
                  </a:lnTo>
                  <a:lnTo>
                    <a:pt x="166" y="27"/>
                  </a:lnTo>
                  <a:lnTo>
                    <a:pt x="154" y="31"/>
                  </a:lnTo>
                  <a:lnTo>
                    <a:pt x="142" y="39"/>
                  </a:lnTo>
                  <a:lnTo>
                    <a:pt x="134" y="45"/>
                  </a:lnTo>
                  <a:lnTo>
                    <a:pt x="126" y="49"/>
                  </a:lnTo>
                  <a:lnTo>
                    <a:pt x="114" y="49"/>
                  </a:lnTo>
                  <a:lnTo>
                    <a:pt x="103" y="49"/>
                  </a:lnTo>
                  <a:lnTo>
                    <a:pt x="93" y="49"/>
                  </a:lnTo>
                  <a:lnTo>
                    <a:pt x="87" y="51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09" name="Freeform 83"/>
            <p:cNvSpPr>
              <a:spLocks/>
            </p:cNvSpPr>
            <p:nvPr/>
          </p:nvSpPr>
          <p:spPr bwMode="gray">
            <a:xfrm>
              <a:off x="3116" y="3813"/>
              <a:ext cx="195" cy="172"/>
            </a:xfrm>
            <a:custGeom>
              <a:avLst/>
              <a:gdLst>
                <a:gd name="T0" fmla="*/ 41 w 392"/>
                <a:gd name="T1" fmla="*/ 37 h 344"/>
                <a:gd name="T2" fmla="*/ 35 w 392"/>
                <a:gd name="T3" fmla="*/ 42 h 344"/>
                <a:gd name="T4" fmla="*/ 22 w 392"/>
                <a:gd name="T5" fmla="*/ 54 h 344"/>
                <a:gd name="T6" fmla="*/ 10 w 392"/>
                <a:gd name="T7" fmla="*/ 69 h 344"/>
                <a:gd name="T8" fmla="*/ 2 w 392"/>
                <a:gd name="T9" fmla="*/ 80 h 344"/>
                <a:gd name="T10" fmla="*/ 0 w 392"/>
                <a:gd name="T11" fmla="*/ 100 h 344"/>
                <a:gd name="T12" fmla="*/ 3 w 392"/>
                <a:gd name="T13" fmla="*/ 127 h 344"/>
                <a:gd name="T14" fmla="*/ 11 w 392"/>
                <a:gd name="T15" fmla="*/ 144 h 344"/>
                <a:gd name="T16" fmla="*/ 25 w 392"/>
                <a:gd name="T17" fmla="*/ 155 h 344"/>
                <a:gd name="T18" fmla="*/ 45 w 392"/>
                <a:gd name="T19" fmla="*/ 159 h 344"/>
                <a:gd name="T20" fmla="*/ 56 w 392"/>
                <a:gd name="T21" fmla="*/ 159 h 344"/>
                <a:gd name="T22" fmla="*/ 67 w 392"/>
                <a:gd name="T23" fmla="*/ 162 h 344"/>
                <a:gd name="T24" fmla="*/ 82 w 392"/>
                <a:gd name="T25" fmla="*/ 171 h 344"/>
                <a:gd name="T26" fmla="*/ 92 w 392"/>
                <a:gd name="T27" fmla="*/ 169 h 344"/>
                <a:gd name="T28" fmla="*/ 99 w 392"/>
                <a:gd name="T29" fmla="*/ 159 h 344"/>
                <a:gd name="T30" fmla="*/ 106 w 392"/>
                <a:gd name="T31" fmla="*/ 148 h 344"/>
                <a:gd name="T32" fmla="*/ 119 w 392"/>
                <a:gd name="T33" fmla="*/ 145 h 344"/>
                <a:gd name="T34" fmla="*/ 129 w 392"/>
                <a:gd name="T35" fmla="*/ 138 h 344"/>
                <a:gd name="T36" fmla="*/ 139 w 392"/>
                <a:gd name="T37" fmla="*/ 126 h 344"/>
                <a:gd name="T38" fmla="*/ 152 w 392"/>
                <a:gd name="T39" fmla="*/ 119 h 344"/>
                <a:gd name="T40" fmla="*/ 159 w 392"/>
                <a:gd name="T41" fmla="*/ 104 h 344"/>
                <a:gd name="T42" fmla="*/ 161 w 392"/>
                <a:gd name="T43" fmla="*/ 85 h 344"/>
                <a:gd name="T44" fmla="*/ 171 w 392"/>
                <a:gd name="T45" fmla="*/ 56 h 344"/>
                <a:gd name="T46" fmla="*/ 180 w 392"/>
                <a:gd name="T47" fmla="*/ 42 h 344"/>
                <a:gd name="T48" fmla="*/ 189 w 392"/>
                <a:gd name="T49" fmla="*/ 38 h 344"/>
                <a:gd name="T50" fmla="*/ 195 w 392"/>
                <a:gd name="T51" fmla="*/ 30 h 344"/>
                <a:gd name="T52" fmla="*/ 194 w 392"/>
                <a:gd name="T53" fmla="*/ 18 h 344"/>
                <a:gd name="T54" fmla="*/ 191 w 392"/>
                <a:gd name="T55" fmla="*/ 6 h 344"/>
                <a:gd name="T56" fmla="*/ 177 w 392"/>
                <a:gd name="T57" fmla="*/ 1 h 344"/>
                <a:gd name="T58" fmla="*/ 150 w 392"/>
                <a:gd name="T59" fmla="*/ 2 h 344"/>
                <a:gd name="T60" fmla="*/ 129 w 392"/>
                <a:gd name="T61" fmla="*/ 6 h 344"/>
                <a:gd name="T62" fmla="*/ 110 w 392"/>
                <a:gd name="T63" fmla="*/ 11 h 344"/>
                <a:gd name="T64" fmla="*/ 90 w 392"/>
                <a:gd name="T65" fmla="*/ 13 h 344"/>
                <a:gd name="T66" fmla="*/ 77 w 392"/>
                <a:gd name="T67" fmla="*/ 15 h 344"/>
                <a:gd name="T68" fmla="*/ 67 w 392"/>
                <a:gd name="T69" fmla="*/ 22 h 344"/>
                <a:gd name="T70" fmla="*/ 57 w 392"/>
                <a:gd name="T71" fmla="*/ 24 h 344"/>
                <a:gd name="T72" fmla="*/ 46 w 392"/>
                <a:gd name="T73" fmla="*/ 24 h 34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92"/>
                <a:gd name="T112" fmla="*/ 0 h 344"/>
                <a:gd name="T113" fmla="*/ 392 w 392"/>
                <a:gd name="T114" fmla="*/ 344 h 34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92" h="344">
                  <a:moveTo>
                    <a:pt x="87" y="51"/>
                  </a:moveTo>
                  <a:lnTo>
                    <a:pt x="83" y="74"/>
                  </a:lnTo>
                  <a:lnTo>
                    <a:pt x="79" y="76"/>
                  </a:lnTo>
                  <a:lnTo>
                    <a:pt x="71" y="84"/>
                  </a:lnTo>
                  <a:lnTo>
                    <a:pt x="59" y="96"/>
                  </a:lnTo>
                  <a:lnTo>
                    <a:pt x="45" y="108"/>
                  </a:lnTo>
                  <a:lnTo>
                    <a:pt x="32" y="124"/>
                  </a:lnTo>
                  <a:lnTo>
                    <a:pt x="20" y="137"/>
                  </a:lnTo>
                  <a:lnTo>
                    <a:pt x="10" y="149"/>
                  </a:lnTo>
                  <a:lnTo>
                    <a:pt x="4" y="159"/>
                  </a:lnTo>
                  <a:lnTo>
                    <a:pt x="0" y="175"/>
                  </a:lnTo>
                  <a:lnTo>
                    <a:pt x="0" y="200"/>
                  </a:lnTo>
                  <a:lnTo>
                    <a:pt x="2" y="228"/>
                  </a:lnTo>
                  <a:lnTo>
                    <a:pt x="6" y="254"/>
                  </a:lnTo>
                  <a:lnTo>
                    <a:pt x="12" y="271"/>
                  </a:lnTo>
                  <a:lnTo>
                    <a:pt x="22" y="287"/>
                  </a:lnTo>
                  <a:lnTo>
                    <a:pt x="36" y="299"/>
                  </a:lnTo>
                  <a:lnTo>
                    <a:pt x="51" y="309"/>
                  </a:lnTo>
                  <a:lnTo>
                    <a:pt x="73" y="317"/>
                  </a:lnTo>
                  <a:lnTo>
                    <a:pt x="91" y="318"/>
                  </a:lnTo>
                  <a:lnTo>
                    <a:pt x="103" y="318"/>
                  </a:lnTo>
                  <a:lnTo>
                    <a:pt x="112" y="318"/>
                  </a:lnTo>
                  <a:lnTo>
                    <a:pt x="122" y="318"/>
                  </a:lnTo>
                  <a:lnTo>
                    <a:pt x="134" y="324"/>
                  </a:lnTo>
                  <a:lnTo>
                    <a:pt x="152" y="334"/>
                  </a:lnTo>
                  <a:lnTo>
                    <a:pt x="164" y="342"/>
                  </a:lnTo>
                  <a:lnTo>
                    <a:pt x="175" y="344"/>
                  </a:lnTo>
                  <a:lnTo>
                    <a:pt x="185" y="338"/>
                  </a:lnTo>
                  <a:lnTo>
                    <a:pt x="193" y="328"/>
                  </a:lnTo>
                  <a:lnTo>
                    <a:pt x="199" y="317"/>
                  </a:lnTo>
                  <a:lnTo>
                    <a:pt x="205" y="305"/>
                  </a:lnTo>
                  <a:lnTo>
                    <a:pt x="213" y="295"/>
                  </a:lnTo>
                  <a:lnTo>
                    <a:pt x="225" y="293"/>
                  </a:lnTo>
                  <a:lnTo>
                    <a:pt x="240" y="289"/>
                  </a:lnTo>
                  <a:lnTo>
                    <a:pt x="252" y="283"/>
                  </a:lnTo>
                  <a:lnTo>
                    <a:pt x="260" y="275"/>
                  </a:lnTo>
                  <a:lnTo>
                    <a:pt x="268" y="263"/>
                  </a:lnTo>
                  <a:lnTo>
                    <a:pt x="280" y="252"/>
                  </a:lnTo>
                  <a:lnTo>
                    <a:pt x="292" y="246"/>
                  </a:lnTo>
                  <a:lnTo>
                    <a:pt x="305" y="238"/>
                  </a:lnTo>
                  <a:lnTo>
                    <a:pt x="315" y="224"/>
                  </a:lnTo>
                  <a:lnTo>
                    <a:pt x="319" y="208"/>
                  </a:lnTo>
                  <a:lnTo>
                    <a:pt x="321" y="189"/>
                  </a:lnTo>
                  <a:lnTo>
                    <a:pt x="323" y="169"/>
                  </a:lnTo>
                  <a:lnTo>
                    <a:pt x="331" y="139"/>
                  </a:lnTo>
                  <a:lnTo>
                    <a:pt x="343" y="112"/>
                  </a:lnTo>
                  <a:lnTo>
                    <a:pt x="355" y="92"/>
                  </a:lnTo>
                  <a:lnTo>
                    <a:pt x="362" y="84"/>
                  </a:lnTo>
                  <a:lnTo>
                    <a:pt x="372" y="80"/>
                  </a:lnTo>
                  <a:lnTo>
                    <a:pt x="380" y="76"/>
                  </a:lnTo>
                  <a:lnTo>
                    <a:pt x="388" y="70"/>
                  </a:lnTo>
                  <a:lnTo>
                    <a:pt x="392" y="61"/>
                  </a:lnTo>
                  <a:lnTo>
                    <a:pt x="392" y="51"/>
                  </a:lnTo>
                  <a:lnTo>
                    <a:pt x="390" y="35"/>
                  </a:lnTo>
                  <a:lnTo>
                    <a:pt x="390" y="23"/>
                  </a:lnTo>
                  <a:lnTo>
                    <a:pt x="384" y="13"/>
                  </a:lnTo>
                  <a:lnTo>
                    <a:pt x="374" y="8"/>
                  </a:lnTo>
                  <a:lnTo>
                    <a:pt x="356" y="2"/>
                  </a:lnTo>
                  <a:lnTo>
                    <a:pt x="327" y="0"/>
                  </a:lnTo>
                  <a:lnTo>
                    <a:pt x="301" y="4"/>
                  </a:lnTo>
                  <a:lnTo>
                    <a:pt x="280" y="9"/>
                  </a:lnTo>
                  <a:lnTo>
                    <a:pt x="260" y="13"/>
                  </a:lnTo>
                  <a:lnTo>
                    <a:pt x="240" y="15"/>
                  </a:lnTo>
                  <a:lnTo>
                    <a:pt x="221" y="21"/>
                  </a:lnTo>
                  <a:lnTo>
                    <a:pt x="201" y="27"/>
                  </a:lnTo>
                  <a:lnTo>
                    <a:pt x="181" y="27"/>
                  </a:lnTo>
                  <a:lnTo>
                    <a:pt x="166" y="27"/>
                  </a:lnTo>
                  <a:lnTo>
                    <a:pt x="154" y="31"/>
                  </a:lnTo>
                  <a:lnTo>
                    <a:pt x="142" y="39"/>
                  </a:lnTo>
                  <a:lnTo>
                    <a:pt x="134" y="45"/>
                  </a:lnTo>
                  <a:lnTo>
                    <a:pt x="126" y="49"/>
                  </a:lnTo>
                  <a:lnTo>
                    <a:pt x="114" y="49"/>
                  </a:lnTo>
                  <a:lnTo>
                    <a:pt x="103" y="49"/>
                  </a:lnTo>
                  <a:lnTo>
                    <a:pt x="93" y="49"/>
                  </a:lnTo>
                  <a:lnTo>
                    <a:pt x="87" y="51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10" name="Freeform 84"/>
            <p:cNvSpPr>
              <a:spLocks/>
            </p:cNvSpPr>
            <p:nvPr/>
          </p:nvSpPr>
          <p:spPr bwMode="gray">
            <a:xfrm>
              <a:off x="3188" y="3319"/>
              <a:ext cx="564" cy="480"/>
            </a:xfrm>
            <a:custGeom>
              <a:avLst/>
              <a:gdLst>
                <a:gd name="T0" fmla="*/ 558 w 1128"/>
                <a:gd name="T1" fmla="*/ 125 h 960"/>
                <a:gd name="T2" fmla="*/ 544 w 1128"/>
                <a:gd name="T3" fmla="*/ 133 h 960"/>
                <a:gd name="T4" fmla="*/ 532 w 1128"/>
                <a:gd name="T5" fmla="*/ 153 h 960"/>
                <a:gd name="T6" fmla="*/ 522 w 1128"/>
                <a:gd name="T7" fmla="*/ 174 h 960"/>
                <a:gd name="T8" fmla="*/ 508 w 1128"/>
                <a:gd name="T9" fmla="*/ 194 h 960"/>
                <a:gd name="T10" fmla="*/ 483 w 1128"/>
                <a:gd name="T11" fmla="*/ 206 h 960"/>
                <a:gd name="T12" fmla="*/ 460 w 1128"/>
                <a:gd name="T13" fmla="*/ 208 h 960"/>
                <a:gd name="T14" fmla="*/ 432 w 1128"/>
                <a:gd name="T15" fmla="*/ 206 h 960"/>
                <a:gd name="T16" fmla="*/ 406 w 1128"/>
                <a:gd name="T17" fmla="*/ 220 h 960"/>
                <a:gd name="T18" fmla="*/ 398 w 1128"/>
                <a:gd name="T19" fmla="*/ 229 h 960"/>
                <a:gd name="T20" fmla="*/ 395 w 1128"/>
                <a:gd name="T21" fmla="*/ 236 h 960"/>
                <a:gd name="T22" fmla="*/ 391 w 1128"/>
                <a:gd name="T23" fmla="*/ 237 h 960"/>
                <a:gd name="T24" fmla="*/ 380 w 1128"/>
                <a:gd name="T25" fmla="*/ 228 h 960"/>
                <a:gd name="T26" fmla="*/ 367 w 1128"/>
                <a:gd name="T27" fmla="*/ 236 h 960"/>
                <a:gd name="T28" fmla="*/ 354 w 1128"/>
                <a:gd name="T29" fmla="*/ 253 h 960"/>
                <a:gd name="T30" fmla="*/ 328 w 1128"/>
                <a:gd name="T31" fmla="*/ 254 h 960"/>
                <a:gd name="T32" fmla="*/ 311 w 1128"/>
                <a:gd name="T33" fmla="*/ 241 h 960"/>
                <a:gd name="T34" fmla="*/ 296 w 1128"/>
                <a:gd name="T35" fmla="*/ 221 h 960"/>
                <a:gd name="T36" fmla="*/ 285 w 1128"/>
                <a:gd name="T37" fmla="*/ 226 h 960"/>
                <a:gd name="T38" fmla="*/ 294 w 1128"/>
                <a:gd name="T39" fmla="*/ 245 h 960"/>
                <a:gd name="T40" fmla="*/ 309 w 1128"/>
                <a:gd name="T41" fmla="*/ 260 h 960"/>
                <a:gd name="T42" fmla="*/ 306 w 1128"/>
                <a:gd name="T43" fmla="*/ 279 h 960"/>
                <a:gd name="T44" fmla="*/ 279 w 1128"/>
                <a:gd name="T45" fmla="*/ 298 h 960"/>
                <a:gd name="T46" fmla="*/ 267 w 1128"/>
                <a:gd name="T47" fmla="*/ 298 h 960"/>
                <a:gd name="T48" fmla="*/ 263 w 1128"/>
                <a:gd name="T49" fmla="*/ 295 h 960"/>
                <a:gd name="T50" fmla="*/ 260 w 1128"/>
                <a:gd name="T51" fmla="*/ 296 h 960"/>
                <a:gd name="T52" fmla="*/ 252 w 1128"/>
                <a:gd name="T53" fmla="*/ 307 h 960"/>
                <a:gd name="T54" fmla="*/ 233 w 1128"/>
                <a:gd name="T55" fmla="*/ 326 h 960"/>
                <a:gd name="T56" fmla="*/ 220 w 1128"/>
                <a:gd name="T57" fmla="*/ 334 h 960"/>
                <a:gd name="T58" fmla="*/ 195 w 1128"/>
                <a:gd name="T59" fmla="*/ 335 h 960"/>
                <a:gd name="T60" fmla="*/ 174 w 1128"/>
                <a:gd name="T61" fmla="*/ 342 h 960"/>
                <a:gd name="T62" fmla="*/ 149 w 1128"/>
                <a:gd name="T63" fmla="*/ 357 h 960"/>
                <a:gd name="T64" fmla="*/ 113 w 1128"/>
                <a:gd name="T65" fmla="*/ 370 h 960"/>
                <a:gd name="T66" fmla="*/ 92 w 1128"/>
                <a:gd name="T67" fmla="*/ 371 h 960"/>
                <a:gd name="T68" fmla="*/ 76 w 1128"/>
                <a:gd name="T69" fmla="*/ 387 h 960"/>
                <a:gd name="T70" fmla="*/ 58 w 1128"/>
                <a:gd name="T71" fmla="*/ 397 h 960"/>
                <a:gd name="T72" fmla="*/ 46 w 1128"/>
                <a:gd name="T73" fmla="*/ 413 h 960"/>
                <a:gd name="T74" fmla="*/ 52 w 1128"/>
                <a:gd name="T75" fmla="*/ 428 h 960"/>
                <a:gd name="T76" fmla="*/ 69 w 1128"/>
                <a:gd name="T77" fmla="*/ 453 h 960"/>
                <a:gd name="T78" fmla="*/ 70 w 1128"/>
                <a:gd name="T79" fmla="*/ 470 h 960"/>
                <a:gd name="T80" fmla="*/ 48 w 1128"/>
                <a:gd name="T81" fmla="*/ 480 h 960"/>
                <a:gd name="T82" fmla="*/ 25 w 1128"/>
                <a:gd name="T83" fmla="*/ 469 h 960"/>
                <a:gd name="T84" fmla="*/ 9 w 1128"/>
                <a:gd name="T85" fmla="*/ 444 h 960"/>
                <a:gd name="T86" fmla="*/ 1 w 1128"/>
                <a:gd name="T87" fmla="*/ 420 h 960"/>
                <a:gd name="T88" fmla="*/ 2 w 1128"/>
                <a:gd name="T89" fmla="*/ 399 h 960"/>
                <a:gd name="T90" fmla="*/ 15 w 1128"/>
                <a:gd name="T91" fmla="*/ 377 h 960"/>
                <a:gd name="T92" fmla="*/ 0 w 1128"/>
                <a:gd name="T93" fmla="*/ 367 h 960"/>
                <a:gd name="T94" fmla="*/ 38 w 1128"/>
                <a:gd name="T95" fmla="*/ 319 h 960"/>
                <a:gd name="T96" fmla="*/ 73 w 1128"/>
                <a:gd name="T97" fmla="*/ 277 h 960"/>
                <a:gd name="T98" fmla="*/ 119 w 1128"/>
                <a:gd name="T99" fmla="*/ 202 h 960"/>
                <a:gd name="T100" fmla="*/ 148 w 1128"/>
                <a:gd name="T101" fmla="*/ 125 h 960"/>
                <a:gd name="T102" fmla="*/ 164 w 1128"/>
                <a:gd name="T103" fmla="*/ 72 h 960"/>
                <a:gd name="T104" fmla="*/ 242 w 1128"/>
                <a:gd name="T105" fmla="*/ 5 h 960"/>
                <a:gd name="T106" fmla="*/ 312 w 1128"/>
                <a:gd name="T107" fmla="*/ 15 h 960"/>
                <a:gd name="T108" fmla="*/ 340 w 1128"/>
                <a:gd name="T109" fmla="*/ 47 h 960"/>
                <a:gd name="T110" fmla="*/ 370 w 1128"/>
                <a:gd name="T111" fmla="*/ 64 h 960"/>
                <a:gd name="T112" fmla="*/ 447 w 1128"/>
                <a:gd name="T113" fmla="*/ 30 h 960"/>
                <a:gd name="T114" fmla="*/ 543 w 1128"/>
                <a:gd name="T115" fmla="*/ 81 h 96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128"/>
                <a:gd name="T175" fmla="*/ 0 h 960"/>
                <a:gd name="T176" fmla="*/ 1128 w 1128"/>
                <a:gd name="T177" fmla="*/ 960 h 96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128" h="960">
                  <a:moveTo>
                    <a:pt x="1128" y="246"/>
                  </a:moveTo>
                  <a:lnTo>
                    <a:pt x="1124" y="248"/>
                  </a:lnTo>
                  <a:lnTo>
                    <a:pt x="1116" y="250"/>
                  </a:lnTo>
                  <a:lnTo>
                    <a:pt x="1104" y="254"/>
                  </a:lnTo>
                  <a:lnTo>
                    <a:pt x="1094" y="259"/>
                  </a:lnTo>
                  <a:lnTo>
                    <a:pt x="1088" y="265"/>
                  </a:lnTo>
                  <a:lnTo>
                    <a:pt x="1083" y="275"/>
                  </a:lnTo>
                  <a:lnTo>
                    <a:pt x="1075" y="289"/>
                  </a:lnTo>
                  <a:lnTo>
                    <a:pt x="1063" y="305"/>
                  </a:lnTo>
                  <a:lnTo>
                    <a:pt x="1055" y="318"/>
                  </a:lnTo>
                  <a:lnTo>
                    <a:pt x="1047" y="332"/>
                  </a:lnTo>
                  <a:lnTo>
                    <a:pt x="1043" y="348"/>
                  </a:lnTo>
                  <a:lnTo>
                    <a:pt x="1037" y="362"/>
                  </a:lnTo>
                  <a:lnTo>
                    <a:pt x="1029" y="376"/>
                  </a:lnTo>
                  <a:lnTo>
                    <a:pt x="1016" y="387"/>
                  </a:lnTo>
                  <a:lnTo>
                    <a:pt x="1002" y="395"/>
                  </a:lnTo>
                  <a:lnTo>
                    <a:pt x="984" y="403"/>
                  </a:lnTo>
                  <a:lnTo>
                    <a:pt x="966" y="411"/>
                  </a:lnTo>
                  <a:lnTo>
                    <a:pt x="949" y="417"/>
                  </a:lnTo>
                  <a:lnTo>
                    <a:pt x="937" y="419"/>
                  </a:lnTo>
                  <a:lnTo>
                    <a:pt x="921" y="415"/>
                  </a:lnTo>
                  <a:lnTo>
                    <a:pt x="903" y="411"/>
                  </a:lnTo>
                  <a:lnTo>
                    <a:pt x="884" y="409"/>
                  </a:lnTo>
                  <a:lnTo>
                    <a:pt x="864" y="411"/>
                  </a:lnTo>
                  <a:lnTo>
                    <a:pt x="846" y="419"/>
                  </a:lnTo>
                  <a:lnTo>
                    <a:pt x="829" y="431"/>
                  </a:lnTo>
                  <a:lnTo>
                    <a:pt x="813" y="440"/>
                  </a:lnTo>
                  <a:lnTo>
                    <a:pt x="801" y="450"/>
                  </a:lnTo>
                  <a:lnTo>
                    <a:pt x="799" y="454"/>
                  </a:lnTo>
                  <a:lnTo>
                    <a:pt x="797" y="458"/>
                  </a:lnTo>
                  <a:lnTo>
                    <a:pt x="795" y="464"/>
                  </a:lnTo>
                  <a:lnTo>
                    <a:pt x="793" y="468"/>
                  </a:lnTo>
                  <a:lnTo>
                    <a:pt x="791" y="472"/>
                  </a:lnTo>
                  <a:lnTo>
                    <a:pt x="789" y="474"/>
                  </a:lnTo>
                  <a:lnTo>
                    <a:pt x="787" y="474"/>
                  </a:lnTo>
                  <a:lnTo>
                    <a:pt x="783" y="474"/>
                  </a:lnTo>
                  <a:lnTo>
                    <a:pt x="777" y="470"/>
                  </a:lnTo>
                  <a:lnTo>
                    <a:pt x="770" y="462"/>
                  </a:lnTo>
                  <a:lnTo>
                    <a:pt x="760" y="456"/>
                  </a:lnTo>
                  <a:lnTo>
                    <a:pt x="752" y="456"/>
                  </a:lnTo>
                  <a:lnTo>
                    <a:pt x="742" y="462"/>
                  </a:lnTo>
                  <a:lnTo>
                    <a:pt x="734" y="472"/>
                  </a:lnTo>
                  <a:lnTo>
                    <a:pt x="726" y="484"/>
                  </a:lnTo>
                  <a:lnTo>
                    <a:pt x="718" y="496"/>
                  </a:lnTo>
                  <a:lnTo>
                    <a:pt x="708" y="507"/>
                  </a:lnTo>
                  <a:lnTo>
                    <a:pt x="695" y="513"/>
                  </a:lnTo>
                  <a:lnTo>
                    <a:pt x="679" y="513"/>
                  </a:lnTo>
                  <a:lnTo>
                    <a:pt x="657" y="509"/>
                  </a:lnTo>
                  <a:lnTo>
                    <a:pt x="644" y="503"/>
                  </a:lnTo>
                  <a:lnTo>
                    <a:pt x="634" y="494"/>
                  </a:lnTo>
                  <a:lnTo>
                    <a:pt x="622" y="482"/>
                  </a:lnTo>
                  <a:lnTo>
                    <a:pt x="612" y="468"/>
                  </a:lnTo>
                  <a:lnTo>
                    <a:pt x="602" y="454"/>
                  </a:lnTo>
                  <a:lnTo>
                    <a:pt x="592" y="442"/>
                  </a:lnTo>
                  <a:lnTo>
                    <a:pt x="583" y="437"/>
                  </a:lnTo>
                  <a:lnTo>
                    <a:pt x="575" y="440"/>
                  </a:lnTo>
                  <a:lnTo>
                    <a:pt x="571" y="452"/>
                  </a:lnTo>
                  <a:lnTo>
                    <a:pt x="575" y="464"/>
                  </a:lnTo>
                  <a:lnTo>
                    <a:pt x="581" y="478"/>
                  </a:lnTo>
                  <a:lnTo>
                    <a:pt x="588" y="490"/>
                  </a:lnTo>
                  <a:lnTo>
                    <a:pt x="596" y="498"/>
                  </a:lnTo>
                  <a:lnTo>
                    <a:pt x="608" y="509"/>
                  </a:lnTo>
                  <a:lnTo>
                    <a:pt x="618" y="519"/>
                  </a:lnTo>
                  <a:lnTo>
                    <a:pt x="624" y="531"/>
                  </a:lnTo>
                  <a:lnTo>
                    <a:pt x="624" y="541"/>
                  </a:lnTo>
                  <a:lnTo>
                    <a:pt x="612" y="557"/>
                  </a:lnTo>
                  <a:lnTo>
                    <a:pt x="596" y="574"/>
                  </a:lnTo>
                  <a:lnTo>
                    <a:pt x="577" y="588"/>
                  </a:lnTo>
                  <a:lnTo>
                    <a:pt x="557" y="596"/>
                  </a:lnTo>
                  <a:lnTo>
                    <a:pt x="545" y="600"/>
                  </a:lnTo>
                  <a:lnTo>
                    <a:pt x="535" y="598"/>
                  </a:lnTo>
                  <a:lnTo>
                    <a:pt x="533" y="596"/>
                  </a:lnTo>
                  <a:lnTo>
                    <a:pt x="531" y="594"/>
                  </a:lnTo>
                  <a:lnTo>
                    <a:pt x="527" y="592"/>
                  </a:lnTo>
                  <a:lnTo>
                    <a:pt x="525" y="590"/>
                  </a:lnTo>
                  <a:lnTo>
                    <a:pt x="523" y="590"/>
                  </a:lnTo>
                  <a:lnTo>
                    <a:pt x="521" y="590"/>
                  </a:lnTo>
                  <a:lnTo>
                    <a:pt x="520" y="592"/>
                  </a:lnTo>
                  <a:lnTo>
                    <a:pt x="518" y="598"/>
                  </a:lnTo>
                  <a:lnTo>
                    <a:pt x="514" y="608"/>
                  </a:lnTo>
                  <a:lnTo>
                    <a:pt x="504" y="614"/>
                  </a:lnTo>
                  <a:lnTo>
                    <a:pt x="492" y="624"/>
                  </a:lnTo>
                  <a:lnTo>
                    <a:pt x="478" y="637"/>
                  </a:lnTo>
                  <a:lnTo>
                    <a:pt x="466" y="651"/>
                  </a:lnTo>
                  <a:lnTo>
                    <a:pt x="459" y="661"/>
                  </a:lnTo>
                  <a:lnTo>
                    <a:pt x="451" y="667"/>
                  </a:lnTo>
                  <a:lnTo>
                    <a:pt x="441" y="667"/>
                  </a:lnTo>
                  <a:lnTo>
                    <a:pt x="427" y="665"/>
                  </a:lnTo>
                  <a:lnTo>
                    <a:pt x="411" y="667"/>
                  </a:lnTo>
                  <a:lnTo>
                    <a:pt x="390" y="669"/>
                  </a:lnTo>
                  <a:lnTo>
                    <a:pt x="374" y="669"/>
                  </a:lnTo>
                  <a:lnTo>
                    <a:pt x="360" y="675"/>
                  </a:lnTo>
                  <a:lnTo>
                    <a:pt x="348" y="683"/>
                  </a:lnTo>
                  <a:lnTo>
                    <a:pt x="336" y="694"/>
                  </a:lnTo>
                  <a:lnTo>
                    <a:pt x="323" y="704"/>
                  </a:lnTo>
                  <a:lnTo>
                    <a:pt x="299" y="714"/>
                  </a:lnTo>
                  <a:lnTo>
                    <a:pt x="271" y="726"/>
                  </a:lnTo>
                  <a:lnTo>
                    <a:pt x="246" y="734"/>
                  </a:lnTo>
                  <a:lnTo>
                    <a:pt x="226" y="740"/>
                  </a:lnTo>
                  <a:lnTo>
                    <a:pt x="212" y="740"/>
                  </a:lnTo>
                  <a:lnTo>
                    <a:pt x="199" y="740"/>
                  </a:lnTo>
                  <a:lnTo>
                    <a:pt x="185" y="742"/>
                  </a:lnTo>
                  <a:lnTo>
                    <a:pt x="173" y="748"/>
                  </a:lnTo>
                  <a:lnTo>
                    <a:pt x="163" y="759"/>
                  </a:lnTo>
                  <a:lnTo>
                    <a:pt x="153" y="773"/>
                  </a:lnTo>
                  <a:lnTo>
                    <a:pt x="142" y="781"/>
                  </a:lnTo>
                  <a:lnTo>
                    <a:pt x="128" y="787"/>
                  </a:lnTo>
                  <a:lnTo>
                    <a:pt x="116" y="793"/>
                  </a:lnTo>
                  <a:lnTo>
                    <a:pt x="108" y="803"/>
                  </a:lnTo>
                  <a:lnTo>
                    <a:pt x="100" y="816"/>
                  </a:lnTo>
                  <a:lnTo>
                    <a:pt x="92" y="826"/>
                  </a:lnTo>
                  <a:lnTo>
                    <a:pt x="86" y="834"/>
                  </a:lnTo>
                  <a:lnTo>
                    <a:pt x="90" y="844"/>
                  </a:lnTo>
                  <a:lnTo>
                    <a:pt x="104" y="856"/>
                  </a:lnTo>
                  <a:lnTo>
                    <a:pt x="118" y="872"/>
                  </a:lnTo>
                  <a:lnTo>
                    <a:pt x="130" y="891"/>
                  </a:lnTo>
                  <a:lnTo>
                    <a:pt x="138" y="905"/>
                  </a:lnTo>
                  <a:lnTo>
                    <a:pt x="144" y="919"/>
                  </a:lnTo>
                  <a:lnTo>
                    <a:pt x="146" y="931"/>
                  </a:lnTo>
                  <a:lnTo>
                    <a:pt x="140" y="940"/>
                  </a:lnTo>
                  <a:lnTo>
                    <a:pt x="128" y="946"/>
                  </a:lnTo>
                  <a:lnTo>
                    <a:pt x="114" y="954"/>
                  </a:lnTo>
                  <a:lnTo>
                    <a:pt x="96" y="960"/>
                  </a:lnTo>
                  <a:lnTo>
                    <a:pt x="79" y="960"/>
                  </a:lnTo>
                  <a:lnTo>
                    <a:pt x="67" y="956"/>
                  </a:lnTo>
                  <a:lnTo>
                    <a:pt x="51" y="938"/>
                  </a:lnTo>
                  <a:lnTo>
                    <a:pt x="37" y="919"/>
                  </a:lnTo>
                  <a:lnTo>
                    <a:pt x="25" y="901"/>
                  </a:lnTo>
                  <a:lnTo>
                    <a:pt x="18" y="887"/>
                  </a:lnTo>
                  <a:lnTo>
                    <a:pt x="10" y="872"/>
                  </a:lnTo>
                  <a:lnTo>
                    <a:pt x="4" y="854"/>
                  </a:lnTo>
                  <a:lnTo>
                    <a:pt x="2" y="840"/>
                  </a:lnTo>
                  <a:lnTo>
                    <a:pt x="2" y="826"/>
                  </a:lnTo>
                  <a:lnTo>
                    <a:pt x="2" y="812"/>
                  </a:lnTo>
                  <a:lnTo>
                    <a:pt x="4" y="797"/>
                  </a:lnTo>
                  <a:lnTo>
                    <a:pt x="12" y="783"/>
                  </a:lnTo>
                  <a:lnTo>
                    <a:pt x="25" y="765"/>
                  </a:lnTo>
                  <a:lnTo>
                    <a:pt x="31" y="753"/>
                  </a:lnTo>
                  <a:lnTo>
                    <a:pt x="33" y="749"/>
                  </a:lnTo>
                  <a:lnTo>
                    <a:pt x="4" y="746"/>
                  </a:lnTo>
                  <a:lnTo>
                    <a:pt x="0" y="734"/>
                  </a:lnTo>
                  <a:lnTo>
                    <a:pt x="33" y="687"/>
                  </a:lnTo>
                  <a:lnTo>
                    <a:pt x="71" y="675"/>
                  </a:lnTo>
                  <a:lnTo>
                    <a:pt x="77" y="637"/>
                  </a:lnTo>
                  <a:lnTo>
                    <a:pt x="128" y="627"/>
                  </a:lnTo>
                  <a:lnTo>
                    <a:pt x="147" y="612"/>
                  </a:lnTo>
                  <a:lnTo>
                    <a:pt x="147" y="553"/>
                  </a:lnTo>
                  <a:lnTo>
                    <a:pt x="175" y="539"/>
                  </a:lnTo>
                  <a:lnTo>
                    <a:pt x="244" y="478"/>
                  </a:lnTo>
                  <a:lnTo>
                    <a:pt x="238" y="403"/>
                  </a:lnTo>
                  <a:lnTo>
                    <a:pt x="264" y="332"/>
                  </a:lnTo>
                  <a:lnTo>
                    <a:pt x="301" y="307"/>
                  </a:lnTo>
                  <a:lnTo>
                    <a:pt x="297" y="250"/>
                  </a:lnTo>
                  <a:lnTo>
                    <a:pt x="325" y="220"/>
                  </a:lnTo>
                  <a:lnTo>
                    <a:pt x="303" y="157"/>
                  </a:lnTo>
                  <a:lnTo>
                    <a:pt x="329" y="143"/>
                  </a:lnTo>
                  <a:lnTo>
                    <a:pt x="329" y="86"/>
                  </a:lnTo>
                  <a:lnTo>
                    <a:pt x="384" y="78"/>
                  </a:lnTo>
                  <a:lnTo>
                    <a:pt x="484" y="9"/>
                  </a:lnTo>
                  <a:lnTo>
                    <a:pt x="535" y="39"/>
                  </a:lnTo>
                  <a:lnTo>
                    <a:pt x="592" y="9"/>
                  </a:lnTo>
                  <a:lnTo>
                    <a:pt x="624" y="29"/>
                  </a:lnTo>
                  <a:lnTo>
                    <a:pt x="693" y="0"/>
                  </a:lnTo>
                  <a:lnTo>
                    <a:pt x="720" y="27"/>
                  </a:lnTo>
                  <a:lnTo>
                    <a:pt x="681" y="94"/>
                  </a:lnTo>
                  <a:lnTo>
                    <a:pt x="651" y="130"/>
                  </a:lnTo>
                  <a:lnTo>
                    <a:pt x="679" y="151"/>
                  </a:lnTo>
                  <a:lnTo>
                    <a:pt x="740" y="128"/>
                  </a:lnTo>
                  <a:lnTo>
                    <a:pt x="823" y="92"/>
                  </a:lnTo>
                  <a:lnTo>
                    <a:pt x="878" y="120"/>
                  </a:lnTo>
                  <a:lnTo>
                    <a:pt x="895" y="59"/>
                  </a:lnTo>
                  <a:lnTo>
                    <a:pt x="984" y="61"/>
                  </a:lnTo>
                  <a:lnTo>
                    <a:pt x="1053" y="96"/>
                  </a:lnTo>
                  <a:lnTo>
                    <a:pt x="1086" y="161"/>
                  </a:lnTo>
                  <a:lnTo>
                    <a:pt x="1110" y="216"/>
                  </a:lnTo>
                  <a:lnTo>
                    <a:pt x="1128" y="246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11" name="Freeform 85"/>
            <p:cNvSpPr>
              <a:spLocks/>
            </p:cNvSpPr>
            <p:nvPr/>
          </p:nvSpPr>
          <p:spPr bwMode="gray">
            <a:xfrm>
              <a:off x="3188" y="3319"/>
              <a:ext cx="564" cy="480"/>
            </a:xfrm>
            <a:custGeom>
              <a:avLst/>
              <a:gdLst>
                <a:gd name="T0" fmla="*/ 558 w 1128"/>
                <a:gd name="T1" fmla="*/ 125 h 960"/>
                <a:gd name="T2" fmla="*/ 544 w 1128"/>
                <a:gd name="T3" fmla="*/ 133 h 960"/>
                <a:gd name="T4" fmla="*/ 532 w 1128"/>
                <a:gd name="T5" fmla="*/ 153 h 960"/>
                <a:gd name="T6" fmla="*/ 522 w 1128"/>
                <a:gd name="T7" fmla="*/ 174 h 960"/>
                <a:gd name="T8" fmla="*/ 508 w 1128"/>
                <a:gd name="T9" fmla="*/ 194 h 960"/>
                <a:gd name="T10" fmla="*/ 483 w 1128"/>
                <a:gd name="T11" fmla="*/ 206 h 960"/>
                <a:gd name="T12" fmla="*/ 460 w 1128"/>
                <a:gd name="T13" fmla="*/ 208 h 960"/>
                <a:gd name="T14" fmla="*/ 432 w 1128"/>
                <a:gd name="T15" fmla="*/ 206 h 960"/>
                <a:gd name="T16" fmla="*/ 406 w 1128"/>
                <a:gd name="T17" fmla="*/ 220 h 960"/>
                <a:gd name="T18" fmla="*/ 398 w 1128"/>
                <a:gd name="T19" fmla="*/ 229 h 960"/>
                <a:gd name="T20" fmla="*/ 395 w 1128"/>
                <a:gd name="T21" fmla="*/ 236 h 960"/>
                <a:gd name="T22" fmla="*/ 391 w 1128"/>
                <a:gd name="T23" fmla="*/ 237 h 960"/>
                <a:gd name="T24" fmla="*/ 380 w 1128"/>
                <a:gd name="T25" fmla="*/ 228 h 960"/>
                <a:gd name="T26" fmla="*/ 367 w 1128"/>
                <a:gd name="T27" fmla="*/ 236 h 960"/>
                <a:gd name="T28" fmla="*/ 354 w 1128"/>
                <a:gd name="T29" fmla="*/ 253 h 960"/>
                <a:gd name="T30" fmla="*/ 328 w 1128"/>
                <a:gd name="T31" fmla="*/ 254 h 960"/>
                <a:gd name="T32" fmla="*/ 311 w 1128"/>
                <a:gd name="T33" fmla="*/ 241 h 960"/>
                <a:gd name="T34" fmla="*/ 296 w 1128"/>
                <a:gd name="T35" fmla="*/ 221 h 960"/>
                <a:gd name="T36" fmla="*/ 285 w 1128"/>
                <a:gd name="T37" fmla="*/ 226 h 960"/>
                <a:gd name="T38" fmla="*/ 294 w 1128"/>
                <a:gd name="T39" fmla="*/ 245 h 960"/>
                <a:gd name="T40" fmla="*/ 309 w 1128"/>
                <a:gd name="T41" fmla="*/ 260 h 960"/>
                <a:gd name="T42" fmla="*/ 306 w 1128"/>
                <a:gd name="T43" fmla="*/ 279 h 960"/>
                <a:gd name="T44" fmla="*/ 279 w 1128"/>
                <a:gd name="T45" fmla="*/ 298 h 960"/>
                <a:gd name="T46" fmla="*/ 267 w 1128"/>
                <a:gd name="T47" fmla="*/ 298 h 960"/>
                <a:gd name="T48" fmla="*/ 263 w 1128"/>
                <a:gd name="T49" fmla="*/ 295 h 960"/>
                <a:gd name="T50" fmla="*/ 260 w 1128"/>
                <a:gd name="T51" fmla="*/ 296 h 960"/>
                <a:gd name="T52" fmla="*/ 252 w 1128"/>
                <a:gd name="T53" fmla="*/ 307 h 960"/>
                <a:gd name="T54" fmla="*/ 233 w 1128"/>
                <a:gd name="T55" fmla="*/ 326 h 960"/>
                <a:gd name="T56" fmla="*/ 220 w 1128"/>
                <a:gd name="T57" fmla="*/ 334 h 960"/>
                <a:gd name="T58" fmla="*/ 195 w 1128"/>
                <a:gd name="T59" fmla="*/ 335 h 960"/>
                <a:gd name="T60" fmla="*/ 174 w 1128"/>
                <a:gd name="T61" fmla="*/ 342 h 960"/>
                <a:gd name="T62" fmla="*/ 149 w 1128"/>
                <a:gd name="T63" fmla="*/ 357 h 960"/>
                <a:gd name="T64" fmla="*/ 113 w 1128"/>
                <a:gd name="T65" fmla="*/ 370 h 960"/>
                <a:gd name="T66" fmla="*/ 92 w 1128"/>
                <a:gd name="T67" fmla="*/ 371 h 960"/>
                <a:gd name="T68" fmla="*/ 76 w 1128"/>
                <a:gd name="T69" fmla="*/ 387 h 960"/>
                <a:gd name="T70" fmla="*/ 58 w 1128"/>
                <a:gd name="T71" fmla="*/ 397 h 960"/>
                <a:gd name="T72" fmla="*/ 46 w 1128"/>
                <a:gd name="T73" fmla="*/ 413 h 960"/>
                <a:gd name="T74" fmla="*/ 52 w 1128"/>
                <a:gd name="T75" fmla="*/ 428 h 960"/>
                <a:gd name="T76" fmla="*/ 69 w 1128"/>
                <a:gd name="T77" fmla="*/ 453 h 960"/>
                <a:gd name="T78" fmla="*/ 70 w 1128"/>
                <a:gd name="T79" fmla="*/ 470 h 960"/>
                <a:gd name="T80" fmla="*/ 48 w 1128"/>
                <a:gd name="T81" fmla="*/ 480 h 960"/>
                <a:gd name="T82" fmla="*/ 25 w 1128"/>
                <a:gd name="T83" fmla="*/ 469 h 960"/>
                <a:gd name="T84" fmla="*/ 9 w 1128"/>
                <a:gd name="T85" fmla="*/ 444 h 960"/>
                <a:gd name="T86" fmla="*/ 1 w 1128"/>
                <a:gd name="T87" fmla="*/ 420 h 960"/>
                <a:gd name="T88" fmla="*/ 2 w 1128"/>
                <a:gd name="T89" fmla="*/ 399 h 960"/>
                <a:gd name="T90" fmla="*/ 15 w 1128"/>
                <a:gd name="T91" fmla="*/ 377 h 960"/>
                <a:gd name="T92" fmla="*/ 0 w 1128"/>
                <a:gd name="T93" fmla="*/ 367 h 960"/>
                <a:gd name="T94" fmla="*/ 38 w 1128"/>
                <a:gd name="T95" fmla="*/ 319 h 960"/>
                <a:gd name="T96" fmla="*/ 73 w 1128"/>
                <a:gd name="T97" fmla="*/ 277 h 960"/>
                <a:gd name="T98" fmla="*/ 119 w 1128"/>
                <a:gd name="T99" fmla="*/ 202 h 960"/>
                <a:gd name="T100" fmla="*/ 148 w 1128"/>
                <a:gd name="T101" fmla="*/ 125 h 960"/>
                <a:gd name="T102" fmla="*/ 164 w 1128"/>
                <a:gd name="T103" fmla="*/ 72 h 960"/>
                <a:gd name="T104" fmla="*/ 242 w 1128"/>
                <a:gd name="T105" fmla="*/ 5 h 960"/>
                <a:gd name="T106" fmla="*/ 312 w 1128"/>
                <a:gd name="T107" fmla="*/ 15 h 960"/>
                <a:gd name="T108" fmla="*/ 340 w 1128"/>
                <a:gd name="T109" fmla="*/ 47 h 960"/>
                <a:gd name="T110" fmla="*/ 370 w 1128"/>
                <a:gd name="T111" fmla="*/ 64 h 960"/>
                <a:gd name="T112" fmla="*/ 447 w 1128"/>
                <a:gd name="T113" fmla="*/ 30 h 960"/>
                <a:gd name="T114" fmla="*/ 543 w 1128"/>
                <a:gd name="T115" fmla="*/ 81 h 96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128"/>
                <a:gd name="T175" fmla="*/ 0 h 960"/>
                <a:gd name="T176" fmla="*/ 1128 w 1128"/>
                <a:gd name="T177" fmla="*/ 960 h 96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128" h="960">
                  <a:moveTo>
                    <a:pt x="1128" y="246"/>
                  </a:moveTo>
                  <a:lnTo>
                    <a:pt x="1124" y="248"/>
                  </a:lnTo>
                  <a:lnTo>
                    <a:pt x="1116" y="250"/>
                  </a:lnTo>
                  <a:lnTo>
                    <a:pt x="1104" y="254"/>
                  </a:lnTo>
                  <a:lnTo>
                    <a:pt x="1094" y="259"/>
                  </a:lnTo>
                  <a:lnTo>
                    <a:pt x="1088" y="265"/>
                  </a:lnTo>
                  <a:lnTo>
                    <a:pt x="1083" y="275"/>
                  </a:lnTo>
                  <a:lnTo>
                    <a:pt x="1075" y="289"/>
                  </a:lnTo>
                  <a:lnTo>
                    <a:pt x="1063" y="305"/>
                  </a:lnTo>
                  <a:lnTo>
                    <a:pt x="1055" y="318"/>
                  </a:lnTo>
                  <a:lnTo>
                    <a:pt x="1047" y="332"/>
                  </a:lnTo>
                  <a:lnTo>
                    <a:pt x="1043" y="348"/>
                  </a:lnTo>
                  <a:lnTo>
                    <a:pt x="1037" y="362"/>
                  </a:lnTo>
                  <a:lnTo>
                    <a:pt x="1029" y="376"/>
                  </a:lnTo>
                  <a:lnTo>
                    <a:pt x="1016" y="387"/>
                  </a:lnTo>
                  <a:lnTo>
                    <a:pt x="1002" y="395"/>
                  </a:lnTo>
                  <a:lnTo>
                    <a:pt x="984" y="403"/>
                  </a:lnTo>
                  <a:lnTo>
                    <a:pt x="966" y="411"/>
                  </a:lnTo>
                  <a:lnTo>
                    <a:pt x="949" y="417"/>
                  </a:lnTo>
                  <a:lnTo>
                    <a:pt x="937" y="419"/>
                  </a:lnTo>
                  <a:lnTo>
                    <a:pt x="921" y="415"/>
                  </a:lnTo>
                  <a:lnTo>
                    <a:pt x="903" y="411"/>
                  </a:lnTo>
                  <a:lnTo>
                    <a:pt x="884" y="409"/>
                  </a:lnTo>
                  <a:lnTo>
                    <a:pt x="864" y="411"/>
                  </a:lnTo>
                  <a:lnTo>
                    <a:pt x="846" y="419"/>
                  </a:lnTo>
                  <a:lnTo>
                    <a:pt x="829" y="431"/>
                  </a:lnTo>
                  <a:lnTo>
                    <a:pt x="813" y="440"/>
                  </a:lnTo>
                  <a:lnTo>
                    <a:pt x="801" y="450"/>
                  </a:lnTo>
                  <a:lnTo>
                    <a:pt x="799" y="454"/>
                  </a:lnTo>
                  <a:lnTo>
                    <a:pt x="797" y="458"/>
                  </a:lnTo>
                  <a:lnTo>
                    <a:pt x="795" y="464"/>
                  </a:lnTo>
                  <a:lnTo>
                    <a:pt x="793" y="468"/>
                  </a:lnTo>
                  <a:lnTo>
                    <a:pt x="791" y="472"/>
                  </a:lnTo>
                  <a:lnTo>
                    <a:pt x="789" y="474"/>
                  </a:lnTo>
                  <a:lnTo>
                    <a:pt x="787" y="474"/>
                  </a:lnTo>
                  <a:lnTo>
                    <a:pt x="783" y="474"/>
                  </a:lnTo>
                  <a:lnTo>
                    <a:pt x="777" y="470"/>
                  </a:lnTo>
                  <a:lnTo>
                    <a:pt x="770" y="462"/>
                  </a:lnTo>
                  <a:lnTo>
                    <a:pt x="760" y="456"/>
                  </a:lnTo>
                  <a:lnTo>
                    <a:pt x="752" y="456"/>
                  </a:lnTo>
                  <a:lnTo>
                    <a:pt x="742" y="462"/>
                  </a:lnTo>
                  <a:lnTo>
                    <a:pt x="734" y="472"/>
                  </a:lnTo>
                  <a:lnTo>
                    <a:pt x="726" y="484"/>
                  </a:lnTo>
                  <a:lnTo>
                    <a:pt x="718" y="496"/>
                  </a:lnTo>
                  <a:lnTo>
                    <a:pt x="708" y="507"/>
                  </a:lnTo>
                  <a:lnTo>
                    <a:pt x="695" y="513"/>
                  </a:lnTo>
                  <a:lnTo>
                    <a:pt x="679" y="513"/>
                  </a:lnTo>
                  <a:lnTo>
                    <a:pt x="657" y="509"/>
                  </a:lnTo>
                  <a:lnTo>
                    <a:pt x="644" y="503"/>
                  </a:lnTo>
                  <a:lnTo>
                    <a:pt x="634" y="494"/>
                  </a:lnTo>
                  <a:lnTo>
                    <a:pt x="622" y="482"/>
                  </a:lnTo>
                  <a:lnTo>
                    <a:pt x="612" y="468"/>
                  </a:lnTo>
                  <a:lnTo>
                    <a:pt x="602" y="454"/>
                  </a:lnTo>
                  <a:lnTo>
                    <a:pt x="592" y="442"/>
                  </a:lnTo>
                  <a:lnTo>
                    <a:pt x="583" y="437"/>
                  </a:lnTo>
                  <a:lnTo>
                    <a:pt x="575" y="440"/>
                  </a:lnTo>
                  <a:lnTo>
                    <a:pt x="571" y="452"/>
                  </a:lnTo>
                  <a:lnTo>
                    <a:pt x="575" y="464"/>
                  </a:lnTo>
                  <a:lnTo>
                    <a:pt x="581" y="478"/>
                  </a:lnTo>
                  <a:lnTo>
                    <a:pt x="588" y="490"/>
                  </a:lnTo>
                  <a:lnTo>
                    <a:pt x="596" y="498"/>
                  </a:lnTo>
                  <a:lnTo>
                    <a:pt x="608" y="509"/>
                  </a:lnTo>
                  <a:lnTo>
                    <a:pt x="618" y="519"/>
                  </a:lnTo>
                  <a:lnTo>
                    <a:pt x="624" y="531"/>
                  </a:lnTo>
                  <a:lnTo>
                    <a:pt x="624" y="541"/>
                  </a:lnTo>
                  <a:lnTo>
                    <a:pt x="612" y="557"/>
                  </a:lnTo>
                  <a:lnTo>
                    <a:pt x="596" y="574"/>
                  </a:lnTo>
                  <a:lnTo>
                    <a:pt x="577" y="588"/>
                  </a:lnTo>
                  <a:lnTo>
                    <a:pt x="557" y="596"/>
                  </a:lnTo>
                  <a:lnTo>
                    <a:pt x="545" y="600"/>
                  </a:lnTo>
                  <a:lnTo>
                    <a:pt x="535" y="598"/>
                  </a:lnTo>
                  <a:lnTo>
                    <a:pt x="533" y="596"/>
                  </a:lnTo>
                  <a:lnTo>
                    <a:pt x="531" y="594"/>
                  </a:lnTo>
                  <a:lnTo>
                    <a:pt x="527" y="592"/>
                  </a:lnTo>
                  <a:lnTo>
                    <a:pt x="525" y="590"/>
                  </a:lnTo>
                  <a:lnTo>
                    <a:pt x="523" y="590"/>
                  </a:lnTo>
                  <a:lnTo>
                    <a:pt x="521" y="590"/>
                  </a:lnTo>
                  <a:lnTo>
                    <a:pt x="520" y="592"/>
                  </a:lnTo>
                  <a:lnTo>
                    <a:pt x="518" y="598"/>
                  </a:lnTo>
                  <a:lnTo>
                    <a:pt x="514" y="608"/>
                  </a:lnTo>
                  <a:lnTo>
                    <a:pt x="504" y="614"/>
                  </a:lnTo>
                  <a:lnTo>
                    <a:pt x="492" y="624"/>
                  </a:lnTo>
                  <a:lnTo>
                    <a:pt x="478" y="637"/>
                  </a:lnTo>
                  <a:lnTo>
                    <a:pt x="466" y="651"/>
                  </a:lnTo>
                  <a:lnTo>
                    <a:pt x="459" y="661"/>
                  </a:lnTo>
                  <a:lnTo>
                    <a:pt x="451" y="667"/>
                  </a:lnTo>
                  <a:lnTo>
                    <a:pt x="441" y="667"/>
                  </a:lnTo>
                  <a:lnTo>
                    <a:pt x="427" y="665"/>
                  </a:lnTo>
                  <a:lnTo>
                    <a:pt x="411" y="667"/>
                  </a:lnTo>
                  <a:lnTo>
                    <a:pt x="390" y="669"/>
                  </a:lnTo>
                  <a:lnTo>
                    <a:pt x="374" y="669"/>
                  </a:lnTo>
                  <a:lnTo>
                    <a:pt x="360" y="675"/>
                  </a:lnTo>
                  <a:lnTo>
                    <a:pt x="348" y="683"/>
                  </a:lnTo>
                  <a:lnTo>
                    <a:pt x="336" y="694"/>
                  </a:lnTo>
                  <a:lnTo>
                    <a:pt x="323" y="704"/>
                  </a:lnTo>
                  <a:lnTo>
                    <a:pt x="299" y="714"/>
                  </a:lnTo>
                  <a:lnTo>
                    <a:pt x="271" y="726"/>
                  </a:lnTo>
                  <a:lnTo>
                    <a:pt x="246" y="734"/>
                  </a:lnTo>
                  <a:lnTo>
                    <a:pt x="226" y="740"/>
                  </a:lnTo>
                  <a:lnTo>
                    <a:pt x="212" y="740"/>
                  </a:lnTo>
                  <a:lnTo>
                    <a:pt x="199" y="740"/>
                  </a:lnTo>
                  <a:lnTo>
                    <a:pt x="185" y="742"/>
                  </a:lnTo>
                  <a:lnTo>
                    <a:pt x="173" y="748"/>
                  </a:lnTo>
                  <a:lnTo>
                    <a:pt x="163" y="759"/>
                  </a:lnTo>
                  <a:lnTo>
                    <a:pt x="153" y="773"/>
                  </a:lnTo>
                  <a:lnTo>
                    <a:pt x="142" y="781"/>
                  </a:lnTo>
                  <a:lnTo>
                    <a:pt x="128" y="787"/>
                  </a:lnTo>
                  <a:lnTo>
                    <a:pt x="116" y="793"/>
                  </a:lnTo>
                  <a:lnTo>
                    <a:pt x="108" y="803"/>
                  </a:lnTo>
                  <a:lnTo>
                    <a:pt x="100" y="816"/>
                  </a:lnTo>
                  <a:lnTo>
                    <a:pt x="92" y="826"/>
                  </a:lnTo>
                  <a:lnTo>
                    <a:pt x="86" y="834"/>
                  </a:lnTo>
                  <a:lnTo>
                    <a:pt x="90" y="844"/>
                  </a:lnTo>
                  <a:lnTo>
                    <a:pt x="104" y="856"/>
                  </a:lnTo>
                  <a:lnTo>
                    <a:pt x="118" y="872"/>
                  </a:lnTo>
                  <a:lnTo>
                    <a:pt x="130" y="891"/>
                  </a:lnTo>
                  <a:lnTo>
                    <a:pt x="138" y="905"/>
                  </a:lnTo>
                  <a:lnTo>
                    <a:pt x="144" y="919"/>
                  </a:lnTo>
                  <a:lnTo>
                    <a:pt x="146" y="931"/>
                  </a:lnTo>
                  <a:lnTo>
                    <a:pt x="140" y="940"/>
                  </a:lnTo>
                  <a:lnTo>
                    <a:pt x="128" y="946"/>
                  </a:lnTo>
                  <a:lnTo>
                    <a:pt x="114" y="954"/>
                  </a:lnTo>
                  <a:lnTo>
                    <a:pt x="96" y="960"/>
                  </a:lnTo>
                  <a:lnTo>
                    <a:pt x="79" y="960"/>
                  </a:lnTo>
                  <a:lnTo>
                    <a:pt x="67" y="956"/>
                  </a:lnTo>
                  <a:lnTo>
                    <a:pt x="51" y="938"/>
                  </a:lnTo>
                  <a:lnTo>
                    <a:pt x="37" y="919"/>
                  </a:lnTo>
                  <a:lnTo>
                    <a:pt x="25" y="901"/>
                  </a:lnTo>
                  <a:lnTo>
                    <a:pt x="18" y="887"/>
                  </a:lnTo>
                  <a:lnTo>
                    <a:pt x="10" y="872"/>
                  </a:lnTo>
                  <a:lnTo>
                    <a:pt x="4" y="854"/>
                  </a:lnTo>
                  <a:lnTo>
                    <a:pt x="2" y="840"/>
                  </a:lnTo>
                  <a:lnTo>
                    <a:pt x="2" y="826"/>
                  </a:lnTo>
                  <a:lnTo>
                    <a:pt x="2" y="812"/>
                  </a:lnTo>
                  <a:lnTo>
                    <a:pt x="4" y="797"/>
                  </a:lnTo>
                  <a:lnTo>
                    <a:pt x="12" y="783"/>
                  </a:lnTo>
                  <a:lnTo>
                    <a:pt x="25" y="765"/>
                  </a:lnTo>
                  <a:lnTo>
                    <a:pt x="31" y="753"/>
                  </a:lnTo>
                  <a:lnTo>
                    <a:pt x="33" y="749"/>
                  </a:lnTo>
                  <a:lnTo>
                    <a:pt x="4" y="746"/>
                  </a:lnTo>
                  <a:lnTo>
                    <a:pt x="0" y="734"/>
                  </a:lnTo>
                  <a:lnTo>
                    <a:pt x="33" y="687"/>
                  </a:lnTo>
                  <a:lnTo>
                    <a:pt x="71" y="675"/>
                  </a:lnTo>
                  <a:lnTo>
                    <a:pt x="77" y="637"/>
                  </a:lnTo>
                  <a:lnTo>
                    <a:pt x="128" y="627"/>
                  </a:lnTo>
                  <a:lnTo>
                    <a:pt x="147" y="612"/>
                  </a:lnTo>
                  <a:lnTo>
                    <a:pt x="147" y="553"/>
                  </a:lnTo>
                  <a:lnTo>
                    <a:pt x="175" y="539"/>
                  </a:lnTo>
                  <a:lnTo>
                    <a:pt x="244" y="478"/>
                  </a:lnTo>
                  <a:lnTo>
                    <a:pt x="238" y="403"/>
                  </a:lnTo>
                  <a:lnTo>
                    <a:pt x="264" y="332"/>
                  </a:lnTo>
                  <a:lnTo>
                    <a:pt x="301" y="307"/>
                  </a:lnTo>
                  <a:lnTo>
                    <a:pt x="297" y="250"/>
                  </a:lnTo>
                  <a:lnTo>
                    <a:pt x="325" y="220"/>
                  </a:lnTo>
                  <a:lnTo>
                    <a:pt x="303" y="157"/>
                  </a:lnTo>
                  <a:lnTo>
                    <a:pt x="329" y="143"/>
                  </a:lnTo>
                  <a:lnTo>
                    <a:pt x="329" y="86"/>
                  </a:lnTo>
                  <a:lnTo>
                    <a:pt x="384" y="78"/>
                  </a:lnTo>
                  <a:lnTo>
                    <a:pt x="484" y="9"/>
                  </a:lnTo>
                  <a:lnTo>
                    <a:pt x="535" y="39"/>
                  </a:lnTo>
                  <a:lnTo>
                    <a:pt x="592" y="9"/>
                  </a:lnTo>
                  <a:lnTo>
                    <a:pt x="624" y="29"/>
                  </a:lnTo>
                  <a:lnTo>
                    <a:pt x="693" y="0"/>
                  </a:lnTo>
                  <a:lnTo>
                    <a:pt x="720" y="27"/>
                  </a:lnTo>
                  <a:lnTo>
                    <a:pt x="681" y="94"/>
                  </a:lnTo>
                  <a:lnTo>
                    <a:pt x="651" y="130"/>
                  </a:lnTo>
                  <a:lnTo>
                    <a:pt x="679" y="151"/>
                  </a:lnTo>
                  <a:lnTo>
                    <a:pt x="740" y="128"/>
                  </a:lnTo>
                  <a:lnTo>
                    <a:pt x="823" y="92"/>
                  </a:lnTo>
                  <a:lnTo>
                    <a:pt x="878" y="120"/>
                  </a:lnTo>
                  <a:lnTo>
                    <a:pt x="895" y="59"/>
                  </a:lnTo>
                  <a:lnTo>
                    <a:pt x="984" y="61"/>
                  </a:lnTo>
                  <a:lnTo>
                    <a:pt x="1053" y="96"/>
                  </a:lnTo>
                  <a:lnTo>
                    <a:pt x="1086" y="161"/>
                  </a:lnTo>
                  <a:lnTo>
                    <a:pt x="1110" y="216"/>
                  </a:lnTo>
                  <a:lnTo>
                    <a:pt x="1128" y="246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12" name="Freeform 86"/>
            <p:cNvSpPr>
              <a:spLocks/>
            </p:cNvSpPr>
            <p:nvPr/>
          </p:nvSpPr>
          <p:spPr bwMode="gray">
            <a:xfrm>
              <a:off x="3636" y="3029"/>
              <a:ext cx="313" cy="413"/>
            </a:xfrm>
            <a:custGeom>
              <a:avLst/>
              <a:gdLst>
                <a:gd name="T0" fmla="*/ 312 w 626"/>
                <a:gd name="T1" fmla="*/ 62 h 825"/>
                <a:gd name="T2" fmla="*/ 308 w 626"/>
                <a:gd name="T3" fmla="*/ 73 h 825"/>
                <a:gd name="T4" fmla="*/ 304 w 626"/>
                <a:gd name="T5" fmla="*/ 87 h 825"/>
                <a:gd name="T6" fmla="*/ 291 w 626"/>
                <a:gd name="T7" fmla="*/ 103 h 825"/>
                <a:gd name="T8" fmla="*/ 275 w 626"/>
                <a:gd name="T9" fmla="*/ 114 h 825"/>
                <a:gd name="T10" fmla="*/ 262 w 626"/>
                <a:gd name="T11" fmla="*/ 121 h 825"/>
                <a:gd name="T12" fmla="*/ 260 w 626"/>
                <a:gd name="T13" fmla="*/ 124 h 825"/>
                <a:gd name="T14" fmla="*/ 264 w 626"/>
                <a:gd name="T15" fmla="*/ 136 h 825"/>
                <a:gd name="T16" fmla="*/ 269 w 626"/>
                <a:gd name="T17" fmla="*/ 150 h 825"/>
                <a:gd name="T18" fmla="*/ 272 w 626"/>
                <a:gd name="T19" fmla="*/ 161 h 825"/>
                <a:gd name="T20" fmla="*/ 272 w 626"/>
                <a:gd name="T21" fmla="*/ 177 h 825"/>
                <a:gd name="T22" fmla="*/ 274 w 626"/>
                <a:gd name="T23" fmla="*/ 190 h 825"/>
                <a:gd name="T24" fmla="*/ 275 w 626"/>
                <a:gd name="T25" fmla="*/ 207 h 825"/>
                <a:gd name="T26" fmla="*/ 261 w 626"/>
                <a:gd name="T27" fmla="*/ 224 h 825"/>
                <a:gd name="T28" fmla="*/ 244 w 626"/>
                <a:gd name="T29" fmla="*/ 240 h 825"/>
                <a:gd name="T30" fmla="*/ 234 w 626"/>
                <a:gd name="T31" fmla="*/ 261 h 825"/>
                <a:gd name="T32" fmla="*/ 229 w 626"/>
                <a:gd name="T33" fmla="*/ 283 h 825"/>
                <a:gd name="T34" fmla="*/ 220 w 626"/>
                <a:gd name="T35" fmla="*/ 301 h 825"/>
                <a:gd name="T36" fmla="*/ 207 w 626"/>
                <a:gd name="T37" fmla="*/ 312 h 825"/>
                <a:gd name="T38" fmla="*/ 188 w 626"/>
                <a:gd name="T39" fmla="*/ 316 h 825"/>
                <a:gd name="T40" fmla="*/ 172 w 626"/>
                <a:gd name="T41" fmla="*/ 321 h 825"/>
                <a:gd name="T42" fmla="*/ 169 w 626"/>
                <a:gd name="T43" fmla="*/ 330 h 825"/>
                <a:gd name="T44" fmla="*/ 178 w 626"/>
                <a:gd name="T45" fmla="*/ 341 h 825"/>
                <a:gd name="T46" fmla="*/ 180 w 626"/>
                <a:gd name="T47" fmla="*/ 351 h 825"/>
                <a:gd name="T48" fmla="*/ 171 w 626"/>
                <a:gd name="T49" fmla="*/ 363 h 825"/>
                <a:gd name="T50" fmla="*/ 159 w 626"/>
                <a:gd name="T51" fmla="*/ 378 h 825"/>
                <a:gd name="T52" fmla="*/ 151 w 626"/>
                <a:gd name="T53" fmla="*/ 386 h 825"/>
                <a:gd name="T54" fmla="*/ 137 w 626"/>
                <a:gd name="T55" fmla="*/ 397 h 825"/>
                <a:gd name="T56" fmla="*/ 122 w 626"/>
                <a:gd name="T57" fmla="*/ 408 h 825"/>
                <a:gd name="T58" fmla="*/ 115 w 626"/>
                <a:gd name="T59" fmla="*/ 413 h 825"/>
                <a:gd name="T60" fmla="*/ 95 w 626"/>
                <a:gd name="T61" fmla="*/ 370 h 825"/>
                <a:gd name="T62" fmla="*/ 44 w 626"/>
                <a:gd name="T63" fmla="*/ 321 h 825"/>
                <a:gd name="T64" fmla="*/ 0 w 626"/>
                <a:gd name="T65" fmla="*/ 291 h 825"/>
                <a:gd name="T66" fmla="*/ 30 w 626"/>
                <a:gd name="T67" fmla="*/ 213 h 825"/>
                <a:gd name="T68" fmla="*/ 39 w 626"/>
                <a:gd name="T69" fmla="*/ 176 h 825"/>
                <a:gd name="T70" fmla="*/ 35 w 626"/>
                <a:gd name="T71" fmla="*/ 133 h 825"/>
                <a:gd name="T72" fmla="*/ 68 w 626"/>
                <a:gd name="T73" fmla="*/ 86 h 825"/>
                <a:gd name="T74" fmla="*/ 85 w 626"/>
                <a:gd name="T75" fmla="*/ 47 h 825"/>
                <a:gd name="T76" fmla="*/ 127 w 626"/>
                <a:gd name="T77" fmla="*/ 33 h 825"/>
                <a:gd name="T78" fmla="*/ 149 w 626"/>
                <a:gd name="T79" fmla="*/ 2 h 825"/>
                <a:gd name="T80" fmla="*/ 183 w 626"/>
                <a:gd name="T81" fmla="*/ 27 h 825"/>
                <a:gd name="T82" fmla="*/ 227 w 626"/>
                <a:gd name="T83" fmla="*/ 63 h 825"/>
                <a:gd name="T84" fmla="*/ 269 w 626"/>
                <a:gd name="T85" fmla="*/ 63 h 825"/>
                <a:gd name="T86" fmla="*/ 302 w 626"/>
                <a:gd name="T87" fmla="*/ 49 h 82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26"/>
                <a:gd name="T133" fmla="*/ 0 h 825"/>
                <a:gd name="T134" fmla="*/ 626 w 626"/>
                <a:gd name="T135" fmla="*/ 825 h 82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26" h="825">
                  <a:moveTo>
                    <a:pt x="626" y="122"/>
                  </a:moveTo>
                  <a:lnTo>
                    <a:pt x="624" y="124"/>
                  </a:lnTo>
                  <a:lnTo>
                    <a:pt x="621" y="134"/>
                  </a:lnTo>
                  <a:lnTo>
                    <a:pt x="615" y="146"/>
                  </a:lnTo>
                  <a:lnTo>
                    <a:pt x="613" y="159"/>
                  </a:lnTo>
                  <a:lnTo>
                    <a:pt x="607" y="173"/>
                  </a:lnTo>
                  <a:lnTo>
                    <a:pt x="597" y="189"/>
                  </a:lnTo>
                  <a:lnTo>
                    <a:pt x="581" y="205"/>
                  </a:lnTo>
                  <a:lnTo>
                    <a:pt x="565" y="216"/>
                  </a:lnTo>
                  <a:lnTo>
                    <a:pt x="550" y="228"/>
                  </a:lnTo>
                  <a:lnTo>
                    <a:pt x="534" y="236"/>
                  </a:lnTo>
                  <a:lnTo>
                    <a:pt x="524" y="242"/>
                  </a:lnTo>
                  <a:lnTo>
                    <a:pt x="520" y="244"/>
                  </a:lnTo>
                  <a:lnTo>
                    <a:pt x="520" y="248"/>
                  </a:lnTo>
                  <a:lnTo>
                    <a:pt x="524" y="258"/>
                  </a:lnTo>
                  <a:lnTo>
                    <a:pt x="528" y="272"/>
                  </a:lnTo>
                  <a:lnTo>
                    <a:pt x="532" y="285"/>
                  </a:lnTo>
                  <a:lnTo>
                    <a:pt x="538" y="299"/>
                  </a:lnTo>
                  <a:lnTo>
                    <a:pt x="542" y="309"/>
                  </a:lnTo>
                  <a:lnTo>
                    <a:pt x="544" y="321"/>
                  </a:lnTo>
                  <a:lnTo>
                    <a:pt x="546" y="339"/>
                  </a:lnTo>
                  <a:lnTo>
                    <a:pt x="544" y="354"/>
                  </a:lnTo>
                  <a:lnTo>
                    <a:pt x="544" y="368"/>
                  </a:lnTo>
                  <a:lnTo>
                    <a:pt x="548" y="380"/>
                  </a:lnTo>
                  <a:lnTo>
                    <a:pt x="550" y="396"/>
                  </a:lnTo>
                  <a:lnTo>
                    <a:pt x="550" y="413"/>
                  </a:lnTo>
                  <a:lnTo>
                    <a:pt x="540" y="429"/>
                  </a:lnTo>
                  <a:lnTo>
                    <a:pt x="522" y="447"/>
                  </a:lnTo>
                  <a:lnTo>
                    <a:pt x="504" y="462"/>
                  </a:lnTo>
                  <a:lnTo>
                    <a:pt x="489" y="480"/>
                  </a:lnTo>
                  <a:lnTo>
                    <a:pt x="479" y="494"/>
                  </a:lnTo>
                  <a:lnTo>
                    <a:pt x="469" y="522"/>
                  </a:lnTo>
                  <a:lnTo>
                    <a:pt x="463" y="549"/>
                  </a:lnTo>
                  <a:lnTo>
                    <a:pt x="459" y="565"/>
                  </a:lnTo>
                  <a:lnTo>
                    <a:pt x="451" y="585"/>
                  </a:lnTo>
                  <a:lnTo>
                    <a:pt x="441" y="602"/>
                  </a:lnTo>
                  <a:lnTo>
                    <a:pt x="428" y="618"/>
                  </a:lnTo>
                  <a:lnTo>
                    <a:pt x="414" y="624"/>
                  </a:lnTo>
                  <a:lnTo>
                    <a:pt x="396" y="630"/>
                  </a:lnTo>
                  <a:lnTo>
                    <a:pt x="376" y="632"/>
                  </a:lnTo>
                  <a:lnTo>
                    <a:pt x="359" y="636"/>
                  </a:lnTo>
                  <a:lnTo>
                    <a:pt x="345" y="642"/>
                  </a:lnTo>
                  <a:lnTo>
                    <a:pt x="337" y="648"/>
                  </a:lnTo>
                  <a:lnTo>
                    <a:pt x="339" y="659"/>
                  </a:lnTo>
                  <a:lnTo>
                    <a:pt x="347" y="669"/>
                  </a:lnTo>
                  <a:lnTo>
                    <a:pt x="357" y="681"/>
                  </a:lnTo>
                  <a:lnTo>
                    <a:pt x="363" y="691"/>
                  </a:lnTo>
                  <a:lnTo>
                    <a:pt x="361" y="701"/>
                  </a:lnTo>
                  <a:lnTo>
                    <a:pt x="353" y="710"/>
                  </a:lnTo>
                  <a:lnTo>
                    <a:pt x="343" y="726"/>
                  </a:lnTo>
                  <a:lnTo>
                    <a:pt x="331" y="742"/>
                  </a:lnTo>
                  <a:lnTo>
                    <a:pt x="319" y="756"/>
                  </a:lnTo>
                  <a:lnTo>
                    <a:pt x="312" y="766"/>
                  </a:lnTo>
                  <a:lnTo>
                    <a:pt x="302" y="771"/>
                  </a:lnTo>
                  <a:lnTo>
                    <a:pt x="290" y="781"/>
                  </a:lnTo>
                  <a:lnTo>
                    <a:pt x="274" y="793"/>
                  </a:lnTo>
                  <a:lnTo>
                    <a:pt x="258" y="805"/>
                  </a:lnTo>
                  <a:lnTo>
                    <a:pt x="245" y="815"/>
                  </a:lnTo>
                  <a:lnTo>
                    <a:pt x="235" y="821"/>
                  </a:lnTo>
                  <a:lnTo>
                    <a:pt x="231" y="825"/>
                  </a:lnTo>
                  <a:lnTo>
                    <a:pt x="215" y="795"/>
                  </a:lnTo>
                  <a:lnTo>
                    <a:pt x="191" y="740"/>
                  </a:lnTo>
                  <a:lnTo>
                    <a:pt x="158" y="675"/>
                  </a:lnTo>
                  <a:lnTo>
                    <a:pt x="89" y="642"/>
                  </a:lnTo>
                  <a:lnTo>
                    <a:pt x="2" y="640"/>
                  </a:lnTo>
                  <a:lnTo>
                    <a:pt x="0" y="581"/>
                  </a:lnTo>
                  <a:lnTo>
                    <a:pt x="28" y="476"/>
                  </a:lnTo>
                  <a:lnTo>
                    <a:pt x="60" y="425"/>
                  </a:lnTo>
                  <a:lnTo>
                    <a:pt x="58" y="376"/>
                  </a:lnTo>
                  <a:lnTo>
                    <a:pt x="77" y="352"/>
                  </a:lnTo>
                  <a:lnTo>
                    <a:pt x="63" y="317"/>
                  </a:lnTo>
                  <a:lnTo>
                    <a:pt x="69" y="266"/>
                  </a:lnTo>
                  <a:lnTo>
                    <a:pt x="126" y="244"/>
                  </a:lnTo>
                  <a:lnTo>
                    <a:pt x="136" y="171"/>
                  </a:lnTo>
                  <a:lnTo>
                    <a:pt x="140" y="116"/>
                  </a:lnTo>
                  <a:lnTo>
                    <a:pt x="170" y="94"/>
                  </a:lnTo>
                  <a:lnTo>
                    <a:pt x="203" y="94"/>
                  </a:lnTo>
                  <a:lnTo>
                    <a:pt x="254" y="65"/>
                  </a:lnTo>
                  <a:lnTo>
                    <a:pt x="298" y="45"/>
                  </a:lnTo>
                  <a:lnTo>
                    <a:pt x="298" y="4"/>
                  </a:lnTo>
                  <a:lnTo>
                    <a:pt x="363" y="0"/>
                  </a:lnTo>
                  <a:lnTo>
                    <a:pt x="367" y="53"/>
                  </a:lnTo>
                  <a:lnTo>
                    <a:pt x="406" y="110"/>
                  </a:lnTo>
                  <a:lnTo>
                    <a:pt x="455" y="126"/>
                  </a:lnTo>
                  <a:lnTo>
                    <a:pt x="495" y="83"/>
                  </a:lnTo>
                  <a:lnTo>
                    <a:pt x="538" y="126"/>
                  </a:lnTo>
                  <a:lnTo>
                    <a:pt x="571" y="122"/>
                  </a:lnTo>
                  <a:lnTo>
                    <a:pt x="603" y="98"/>
                  </a:lnTo>
                  <a:lnTo>
                    <a:pt x="626" y="122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13" name="Freeform 87"/>
            <p:cNvSpPr>
              <a:spLocks/>
            </p:cNvSpPr>
            <p:nvPr/>
          </p:nvSpPr>
          <p:spPr bwMode="gray">
            <a:xfrm>
              <a:off x="3636" y="3029"/>
              <a:ext cx="313" cy="413"/>
            </a:xfrm>
            <a:custGeom>
              <a:avLst/>
              <a:gdLst>
                <a:gd name="T0" fmla="*/ 312 w 626"/>
                <a:gd name="T1" fmla="*/ 62 h 825"/>
                <a:gd name="T2" fmla="*/ 308 w 626"/>
                <a:gd name="T3" fmla="*/ 73 h 825"/>
                <a:gd name="T4" fmla="*/ 304 w 626"/>
                <a:gd name="T5" fmla="*/ 87 h 825"/>
                <a:gd name="T6" fmla="*/ 291 w 626"/>
                <a:gd name="T7" fmla="*/ 103 h 825"/>
                <a:gd name="T8" fmla="*/ 275 w 626"/>
                <a:gd name="T9" fmla="*/ 114 h 825"/>
                <a:gd name="T10" fmla="*/ 262 w 626"/>
                <a:gd name="T11" fmla="*/ 121 h 825"/>
                <a:gd name="T12" fmla="*/ 260 w 626"/>
                <a:gd name="T13" fmla="*/ 124 h 825"/>
                <a:gd name="T14" fmla="*/ 264 w 626"/>
                <a:gd name="T15" fmla="*/ 136 h 825"/>
                <a:gd name="T16" fmla="*/ 269 w 626"/>
                <a:gd name="T17" fmla="*/ 150 h 825"/>
                <a:gd name="T18" fmla="*/ 272 w 626"/>
                <a:gd name="T19" fmla="*/ 161 h 825"/>
                <a:gd name="T20" fmla="*/ 272 w 626"/>
                <a:gd name="T21" fmla="*/ 177 h 825"/>
                <a:gd name="T22" fmla="*/ 274 w 626"/>
                <a:gd name="T23" fmla="*/ 190 h 825"/>
                <a:gd name="T24" fmla="*/ 275 w 626"/>
                <a:gd name="T25" fmla="*/ 207 h 825"/>
                <a:gd name="T26" fmla="*/ 261 w 626"/>
                <a:gd name="T27" fmla="*/ 224 h 825"/>
                <a:gd name="T28" fmla="*/ 244 w 626"/>
                <a:gd name="T29" fmla="*/ 240 h 825"/>
                <a:gd name="T30" fmla="*/ 234 w 626"/>
                <a:gd name="T31" fmla="*/ 261 h 825"/>
                <a:gd name="T32" fmla="*/ 229 w 626"/>
                <a:gd name="T33" fmla="*/ 283 h 825"/>
                <a:gd name="T34" fmla="*/ 220 w 626"/>
                <a:gd name="T35" fmla="*/ 301 h 825"/>
                <a:gd name="T36" fmla="*/ 207 w 626"/>
                <a:gd name="T37" fmla="*/ 312 h 825"/>
                <a:gd name="T38" fmla="*/ 188 w 626"/>
                <a:gd name="T39" fmla="*/ 316 h 825"/>
                <a:gd name="T40" fmla="*/ 172 w 626"/>
                <a:gd name="T41" fmla="*/ 321 h 825"/>
                <a:gd name="T42" fmla="*/ 169 w 626"/>
                <a:gd name="T43" fmla="*/ 330 h 825"/>
                <a:gd name="T44" fmla="*/ 178 w 626"/>
                <a:gd name="T45" fmla="*/ 341 h 825"/>
                <a:gd name="T46" fmla="*/ 180 w 626"/>
                <a:gd name="T47" fmla="*/ 351 h 825"/>
                <a:gd name="T48" fmla="*/ 171 w 626"/>
                <a:gd name="T49" fmla="*/ 363 h 825"/>
                <a:gd name="T50" fmla="*/ 159 w 626"/>
                <a:gd name="T51" fmla="*/ 378 h 825"/>
                <a:gd name="T52" fmla="*/ 151 w 626"/>
                <a:gd name="T53" fmla="*/ 386 h 825"/>
                <a:gd name="T54" fmla="*/ 137 w 626"/>
                <a:gd name="T55" fmla="*/ 397 h 825"/>
                <a:gd name="T56" fmla="*/ 122 w 626"/>
                <a:gd name="T57" fmla="*/ 408 h 825"/>
                <a:gd name="T58" fmla="*/ 115 w 626"/>
                <a:gd name="T59" fmla="*/ 413 h 825"/>
                <a:gd name="T60" fmla="*/ 95 w 626"/>
                <a:gd name="T61" fmla="*/ 370 h 825"/>
                <a:gd name="T62" fmla="*/ 44 w 626"/>
                <a:gd name="T63" fmla="*/ 321 h 825"/>
                <a:gd name="T64" fmla="*/ 0 w 626"/>
                <a:gd name="T65" fmla="*/ 291 h 825"/>
                <a:gd name="T66" fmla="*/ 30 w 626"/>
                <a:gd name="T67" fmla="*/ 213 h 825"/>
                <a:gd name="T68" fmla="*/ 39 w 626"/>
                <a:gd name="T69" fmla="*/ 176 h 825"/>
                <a:gd name="T70" fmla="*/ 35 w 626"/>
                <a:gd name="T71" fmla="*/ 133 h 825"/>
                <a:gd name="T72" fmla="*/ 68 w 626"/>
                <a:gd name="T73" fmla="*/ 86 h 825"/>
                <a:gd name="T74" fmla="*/ 85 w 626"/>
                <a:gd name="T75" fmla="*/ 47 h 825"/>
                <a:gd name="T76" fmla="*/ 127 w 626"/>
                <a:gd name="T77" fmla="*/ 33 h 825"/>
                <a:gd name="T78" fmla="*/ 149 w 626"/>
                <a:gd name="T79" fmla="*/ 2 h 825"/>
                <a:gd name="T80" fmla="*/ 183 w 626"/>
                <a:gd name="T81" fmla="*/ 27 h 825"/>
                <a:gd name="T82" fmla="*/ 227 w 626"/>
                <a:gd name="T83" fmla="*/ 63 h 825"/>
                <a:gd name="T84" fmla="*/ 269 w 626"/>
                <a:gd name="T85" fmla="*/ 63 h 825"/>
                <a:gd name="T86" fmla="*/ 302 w 626"/>
                <a:gd name="T87" fmla="*/ 49 h 82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26"/>
                <a:gd name="T133" fmla="*/ 0 h 825"/>
                <a:gd name="T134" fmla="*/ 626 w 626"/>
                <a:gd name="T135" fmla="*/ 825 h 82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26" h="825">
                  <a:moveTo>
                    <a:pt x="626" y="122"/>
                  </a:moveTo>
                  <a:lnTo>
                    <a:pt x="624" y="124"/>
                  </a:lnTo>
                  <a:lnTo>
                    <a:pt x="621" y="134"/>
                  </a:lnTo>
                  <a:lnTo>
                    <a:pt x="615" y="146"/>
                  </a:lnTo>
                  <a:lnTo>
                    <a:pt x="613" y="159"/>
                  </a:lnTo>
                  <a:lnTo>
                    <a:pt x="607" y="173"/>
                  </a:lnTo>
                  <a:lnTo>
                    <a:pt x="597" y="189"/>
                  </a:lnTo>
                  <a:lnTo>
                    <a:pt x="581" y="205"/>
                  </a:lnTo>
                  <a:lnTo>
                    <a:pt x="565" y="216"/>
                  </a:lnTo>
                  <a:lnTo>
                    <a:pt x="550" y="228"/>
                  </a:lnTo>
                  <a:lnTo>
                    <a:pt x="534" y="236"/>
                  </a:lnTo>
                  <a:lnTo>
                    <a:pt x="524" y="242"/>
                  </a:lnTo>
                  <a:lnTo>
                    <a:pt x="520" y="244"/>
                  </a:lnTo>
                  <a:lnTo>
                    <a:pt x="520" y="248"/>
                  </a:lnTo>
                  <a:lnTo>
                    <a:pt x="524" y="258"/>
                  </a:lnTo>
                  <a:lnTo>
                    <a:pt x="528" y="272"/>
                  </a:lnTo>
                  <a:lnTo>
                    <a:pt x="532" y="285"/>
                  </a:lnTo>
                  <a:lnTo>
                    <a:pt x="538" y="299"/>
                  </a:lnTo>
                  <a:lnTo>
                    <a:pt x="542" y="309"/>
                  </a:lnTo>
                  <a:lnTo>
                    <a:pt x="544" y="321"/>
                  </a:lnTo>
                  <a:lnTo>
                    <a:pt x="546" y="339"/>
                  </a:lnTo>
                  <a:lnTo>
                    <a:pt x="544" y="354"/>
                  </a:lnTo>
                  <a:lnTo>
                    <a:pt x="544" y="368"/>
                  </a:lnTo>
                  <a:lnTo>
                    <a:pt x="548" y="380"/>
                  </a:lnTo>
                  <a:lnTo>
                    <a:pt x="550" y="396"/>
                  </a:lnTo>
                  <a:lnTo>
                    <a:pt x="550" y="413"/>
                  </a:lnTo>
                  <a:lnTo>
                    <a:pt x="540" y="429"/>
                  </a:lnTo>
                  <a:lnTo>
                    <a:pt x="522" y="447"/>
                  </a:lnTo>
                  <a:lnTo>
                    <a:pt x="504" y="462"/>
                  </a:lnTo>
                  <a:lnTo>
                    <a:pt x="489" y="480"/>
                  </a:lnTo>
                  <a:lnTo>
                    <a:pt x="479" y="494"/>
                  </a:lnTo>
                  <a:lnTo>
                    <a:pt x="469" y="522"/>
                  </a:lnTo>
                  <a:lnTo>
                    <a:pt x="463" y="549"/>
                  </a:lnTo>
                  <a:lnTo>
                    <a:pt x="459" y="565"/>
                  </a:lnTo>
                  <a:lnTo>
                    <a:pt x="451" y="585"/>
                  </a:lnTo>
                  <a:lnTo>
                    <a:pt x="441" y="602"/>
                  </a:lnTo>
                  <a:lnTo>
                    <a:pt x="428" y="618"/>
                  </a:lnTo>
                  <a:lnTo>
                    <a:pt x="414" y="624"/>
                  </a:lnTo>
                  <a:lnTo>
                    <a:pt x="396" y="630"/>
                  </a:lnTo>
                  <a:lnTo>
                    <a:pt x="376" y="632"/>
                  </a:lnTo>
                  <a:lnTo>
                    <a:pt x="359" y="636"/>
                  </a:lnTo>
                  <a:lnTo>
                    <a:pt x="345" y="642"/>
                  </a:lnTo>
                  <a:lnTo>
                    <a:pt x="337" y="648"/>
                  </a:lnTo>
                  <a:lnTo>
                    <a:pt x="339" y="659"/>
                  </a:lnTo>
                  <a:lnTo>
                    <a:pt x="347" y="669"/>
                  </a:lnTo>
                  <a:lnTo>
                    <a:pt x="357" y="681"/>
                  </a:lnTo>
                  <a:lnTo>
                    <a:pt x="363" y="691"/>
                  </a:lnTo>
                  <a:lnTo>
                    <a:pt x="361" y="701"/>
                  </a:lnTo>
                  <a:lnTo>
                    <a:pt x="353" y="710"/>
                  </a:lnTo>
                  <a:lnTo>
                    <a:pt x="343" y="726"/>
                  </a:lnTo>
                  <a:lnTo>
                    <a:pt x="331" y="742"/>
                  </a:lnTo>
                  <a:lnTo>
                    <a:pt x="319" y="756"/>
                  </a:lnTo>
                  <a:lnTo>
                    <a:pt x="312" y="766"/>
                  </a:lnTo>
                  <a:lnTo>
                    <a:pt x="302" y="771"/>
                  </a:lnTo>
                  <a:lnTo>
                    <a:pt x="290" y="781"/>
                  </a:lnTo>
                  <a:lnTo>
                    <a:pt x="274" y="793"/>
                  </a:lnTo>
                  <a:lnTo>
                    <a:pt x="258" y="805"/>
                  </a:lnTo>
                  <a:lnTo>
                    <a:pt x="245" y="815"/>
                  </a:lnTo>
                  <a:lnTo>
                    <a:pt x="235" y="821"/>
                  </a:lnTo>
                  <a:lnTo>
                    <a:pt x="231" y="825"/>
                  </a:lnTo>
                  <a:lnTo>
                    <a:pt x="215" y="795"/>
                  </a:lnTo>
                  <a:lnTo>
                    <a:pt x="191" y="740"/>
                  </a:lnTo>
                  <a:lnTo>
                    <a:pt x="158" y="675"/>
                  </a:lnTo>
                  <a:lnTo>
                    <a:pt x="89" y="642"/>
                  </a:lnTo>
                  <a:lnTo>
                    <a:pt x="2" y="640"/>
                  </a:lnTo>
                  <a:lnTo>
                    <a:pt x="0" y="581"/>
                  </a:lnTo>
                  <a:lnTo>
                    <a:pt x="28" y="476"/>
                  </a:lnTo>
                  <a:lnTo>
                    <a:pt x="60" y="425"/>
                  </a:lnTo>
                  <a:lnTo>
                    <a:pt x="58" y="376"/>
                  </a:lnTo>
                  <a:lnTo>
                    <a:pt x="77" y="352"/>
                  </a:lnTo>
                  <a:lnTo>
                    <a:pt x="63" y="317"/>
                  </a:lnTo>
                  <a:lnTo>
                    <a:pt x="69" y="266"/>
                  </a:lnTo>
                  <a:lnTo>
                    <a:pt x="126" y="244"/>
                  </a:lnTo>
                  <a:lnTo>
                    <a:pt x="136" y="171"/>
                  </a:lnTo>
                  <a:lnTo>
                    <a:pt x="140" y="116"/>
                  </a:lnTo>
                  <a:lnTo>
                    <a:pt x="170" y="94"/>
                  </a:lnTo>
                  <a:lnTo>
                    <a:pt x="203" y="94"/>
                  </a:lnTo>
                  <a:lnTo>
                    <a:pt x="254" y="65"/>
                  </a:lnTo>
                  <a:lnTo>
                    <a:pt x="298" y="45"/>
                  </a:lnTo>
                  <a:lnTo>
                    <a:pt x="298" y="4"/>
                  </a:lnTo>
                  <a:lnTo>
                    <a:pt x="363" y="0"/>
                  </a:lnTo>
                  <a:lnTo>
                    <a:pt x="367" y="53"/>
                  </a:lnTo>
                  <a:lnTo>
                    <a:pt x="406" y="110"/>
                  </a:lnTo>
                  <a:lnTo>
                    <a:pt x="455" y="126"/>
                  </a:lnTo>
                  <a:lnTo>
                    <a:pt x="495" y="83"/>
                  </a:lnTo>
                  <a:lnTo>
                    <a:pt x="538" y="126"/>
                  </a:lnTo>
                  <a:lnTo>
                    <a:pt x="571" y="122"/>
                  </a:lnTo>
                  <a:lnTo>
                    <a:pt x="603" y="98"/>
                  </a:lnTo>
                  <a:lnTo>
                    <a:pt x="626" y="122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14" name="Freeform 88"/>
            <p:cNvSpPr>
              <a:spLocks/>
            </p:cNvSpPr>
            <p:nvPr/>
          </p:nvSpPr>
          <p:spPr bwMode="gray">
            <a:xfrm>
              <a:off x="3746" y="2774"/>
              <a:ext cx="283" cy="318"/>
            </a:xfrm>
            <a:custGeom>
              <a:avLst/>
              <a:gdLst>
                <a:gd name="T0" fmla="*/ 217 w 565"/>
                <a:gd name="T1" fmla="*/ 22 h 638"/>
                <a:gd name="T2" fmla="*/ 212 w 565"/>
                <a:gd name="T3" fmla="*/ 23 h 638"/>
                <a:gd name="T4" fmla="*/ 206 w 565"/>
                <a:gd name="T5" fmla="*/ 29 h 638"/>
                <a:gd name="T6" fmla="*/ 199 w 565"/>
                <a:gd name="T7" fmla="*/ 42 h 638"/>
                <a:gd name="T8" fmla="*/ 197 w 565"/>
                <a:gd name="T9" fmla="*/ 56 h 638"/>
                <a:gd name="T10" fmla="*/ 192 w 565"/>
                <a:gd name="T11" fmla="*/ 63 h 638"/>
                <a:gd name="T12" fmla="*/ 180 w 565"/>
                <a:gd name="T13" fmla="*/ 59 h 638"/>
                <a:gd name="T14" fmla="*/ 168 w 565"/>
                <a:gd name="T15" fmla="*/ 53 h 638"/>
                <a:gd name="T16" fmla="*/ 160 w 565"/>
                <a:gd name="T17" fmla="*/ 53 h 638"/>
                <a:gd name="T18" fmla="*/ 163 w 565"/>
                <a:gd name="T19" fmla="*/ 64 h 638"/>
                <a:gd name="T20" fmla="*/ 173 w 565"/>
                <a:gd name="T21" fmla="*/ 73 h 638"/>
                <a:gd name="T22" fmla="*/ 186 w 565"/>
                <a:gd name="T23" fmla="*/ 77 h 638"/>
                <a:gd name="T24" fmla="*/ 201 w 565"/>
                <a:gd name="T25" fmla="*/ 71 h 638"/>
                <a:gd name="T26" fmla="*/ 207 w 565"/>
                <a:gd name="T27" fmla="*/ 62 h 638"/>
                <a:gd name="T28" fmla="*/ 212 w 565"/>
                <a:gd name="T29" fmla="*/ 51 h 638"/>
                <a:gd name="T30" fmla="*/ 219 w 565"/>
                <a:gd name="T31" fmla="*/ 48 h 638"/>
                <a:gd name="T32" fmla="*/ 234 w 565"/>
                <a:gd name="T33" fmla="*/ 61 h 638"/>
                <a:gd name="T34" fmla="*/ 251 w 565"/>
                <a:gd name="T35" fmla="*/ 69 h 638"/>
                <a:gd name="T36" fmla="*/ 262 w 565"/>
                <a:gd name="T37" fmla="*/ 72 h 638"/>
                <a:gd name="T38" fmla="*/ 275 w 565"/>
                <a:gd name="T39" fmla="*/ 77 h 638"/>
                <a:gd name="T40" fmla="*/ 283 w 565"/>
                <a:gd name="T41" fmla="*/ 88 h 638"/>
                <a:gd name="T42" fmla="*/ 277 w 565"/>
                <a:gd name="T43" fmla="*/ 103 h 638"/>
                <a:gd name="T44" fmla="*/ 266 w 565"/>
                <a:gd name="T45" fmla="*/ 116 h 638"/>
                <a:gd name="T46" fmla="*/ 260 w 565"/>
                <a:gd name="T47" fmla="*/ 121 h 638"/>
                <a:gd name="T48" fmla="*/ 267 w 565"/>
                <a:gd name="T49" fmla="*/ 121 h 638"/>
                <a:gd name="T50" fmla="*/ 278 w 565"/>
                <a:gd name="T51" fmla="*/ 121 h 638"/>
                <a:gd name="T52" fmla="*/ 281 w 565"/>
                <a:gd name="T53" fmla="*/ 126 h 638"/>
                <a:gd name="T54" fmla="*/ 272 w 565"/>
                <a:gd name="T55" fmla="*/ 135 h 638"/>
                <a:gd name="T56" fmla="*/ 258 w 565"/>
                <a:gd name="T57" fmla="*/ 143 h 638"/>
                <a:gd name="T58" fmla="*/ 251 w 565"/>
                <a:gd name="T59" fmla="*/ 146 h 638"/>
                <a:gd name="T60" fmla="*/ 258 w 565"/>
                <a:gd name="T61" fmla="*/ 147 h 638"/>
                <a:gd name="T62" fmla="*/ 269 w 565"/>
                <a:gd name="T63" fmla="*/ 157 h 638"/>
                <a:gd name="T64" fmla="*/ 272 w 565"/>
                <a:gd name="T65" fmla="*/ 176 h 638"/>
                <a:gd name="T66" fmla="*/ 275 w 565"/>
                <a:gd name="T67" fmla="*/ 197 h 638"/>
                <a:gd name="T68" fmla="*/ 281 w 565"/>
                <a:gd name="T69" fmla="*/ 208 h 638"/>
                <a:gd name="T70" fmla="*/ 282 w 565"/>
                <a:gd name="T71" fmla="*/ 217 h 638"/>
                <a:gd name="T72" fmla="*/ 271 w 565"/>
                <a:gd name="T73" fmla="*/ 225 h 638"/>
                <a:gd name="T74" fmla="*/ 257 w 565"/>
                <a:gd name="T75" fmla="*/ 222 h 638"/>
                <a:gd name="T76" fmla="*/ 245 w 565"/>
                <a:gd name="T77" fmla="*/ 221 h 638"/>
                <a:gd name="T78" fmla="*/ 238 w 565"/>
                <a:gd name="T79" fmla="*/ 232 h 638"/>
                <a:gd name="T80" fmla="*/ 236 w 565"/>
                <a:gd name="T81" fmla="*/ 245 h 638"/>
                <a:gd name="T82" fmla="*/ 232 w 565"/>
                <a:gd name="T83" fmla="*/ 258 h 638"/>
                <a:gd name="T84" fmla="*/ 225 w 565"/>
                <a:gd name="T85" fmla="*/ 272 h 638"/>
                <a:gd name="T86" fmla="*/ 223 w 565"/>
                <a:gd name="T87" fmla="*/ 293 h 638"/>
                <a:gd name="T88" fmla="*/ 223 w 565"/>
                <a:gd name="T89" fmla="*/ 301 h 638"/>
                <a:gd name="T90" fmla="*/ 203 w 565"/>
                <a:gd name="T91" fmla="*/ 316 h 638"/>
                <a:gd name="T92" fmla="*/ 175 w 565"/>
                <a:gd name="T93" fmla="*/ 316 h 638"/>
                <a:gd name="T94" fmla="*/ 137 w 565"/>
                <a:gd name="T95" fmla="*/ 297 h 638"/>
                <a:gd name="T96" fmla="*/ 93 w 565"/>
                <a:gd name="T97" fmla="*/ 310 h 638"/>
                <a:gd name="T98" fmla="*/ 70 w 565"/>
                <a:gd name="T99" fmla="*/ 256 h 638"/>
                <a:gd name="T100" fmla="*/ 39 w 565"/>
                <a:gd name="T101" fmla="*/ 226 h 638"/>
                <a:gd name="T102" fmla="*/ 9 w 565"/>
                <a:gd name="T103" fmla="*/ 166 h 638"/>
                <a:gd name="T104" fmla="*/ 53 w 565"/>
                <a:gd name="T105" fmla="*/ 99 h 638"/>
                <a:gd name="T106" fmla="*/ 83 w 565"/>
                <a:gd name="T107" fmla="*/ 72 h 638"/>
                <a:gd name="T108" fmla="*/ 92 w 565"/>
                <a:gd name="T109" fmla="*/ 25 h 638"/>
                <a:gd name="T110" fmla="*/ 112 w 565"/>
                <a:gd name="T111" fmla="*/ 0 h 638"/>
                <a:gd name="T112" fmla="*/ 151 w 565"/>
                <a:gd name="T113" fmla="*/ 15 h 638"/>
                <a:gd name="T114" fmla="*/ 192 w 565"/>
                <a:gd name="T115" fmla="*/ 2 h 638"/>
                <a:gd name="T116" fmla="*/ 217 w 565"/>
                <a:gd name="T117" fmla="*/ 22 h 63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5"/>
                <a:gd name="T178" fmla="*/ 0 h 638"/>
                <a:gd name="T179" fmla="*/ 565 w 565"/>
                <a:gd name="T180" fmla="*/ 638 h 63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5" h="638">
                  <a:moveTo>
                    <a:pt x="433" y="44"/>
                  </a:moveTo>
                  <a:lnTo>
                    <a:pt x="433" y="44"/>
                  </a:lnTo>
                  <a:lnTo>
                    <a:pt x="429" y="46"/>
                  </a:lnTo>
                  <a:lnTo>
                    <a:pt x="423" y="47"/>
                  </a:lnTo>
                  <a:lnTo>
                    <a:pt x="417" y="53"/>
                  </a:lnTo>
                  <a:lnTo>
                    <a:pt x="411" y="59"/>
                  </a:lnTo>
                  <a:lnTo>
                    <a:pt x="403" y="69"/>
                  </a:lnTo>
                  <a:lnTo>
                    <a:pt x="398" y="85"/>
                  </a:lnTo>
                  <a:lnTo>
                    <a:pt x="396" y="99"/>
                  </a:lnTo>
                  <a:lnTo>
                    <a:pt x="394" y="112"/>
                  </a:lnTo>
                  <a:lnTo>
                    <a:pt x="392" y="122"/>
                  </a:lnTo>
                  <a:lnTo>
                    <a:pt x="384" y="126"/>
                  </a:lnTo>
                  <a:lnTo>
                    <a:pt x="372" y="122"/>
                  </a:lnTo>
                  <a:lnTo>
                    <a:pt x="360" y="118"/>
                  </a:lnTo>
                  <a:lnTo>
                    <a:pt x="346" y="110"/>
                  </a:lnTo>
                  <a:lnTo>
                    <a:pt x="335" y="107"/>
                  </a:lnTo>
                  <a:lnTo>
                    <a:pt x="325" y="105"/>
                  </a:lnTo>
                  <a:lnTo>
                    <a:pt x="319" y="107"/>
                  </a:lnTo>
                  <a:lnTo>
                    <a:pt x="317" y="118"/>
                  </a:lnTo>
                  <a:lnTo>
                    <a:pt x="325" y="128"/>
                  </a:lnTo>
                  <a:lnTo>
                    <a:pt x="337" y="138"/>
                  </a:lnTo>
                  <a:lnTo>
                    <a:pt x="346" y="146"/>
                  </a:lnTo>
                  <a:lnTo>
                    <a:pt x="358" y="152"/>
                  </a:lnTo>
                  <a:lnTo>
                    <a:pt x="372" y="154"/>
                  </a:lnTo>
                  <a:lnTo>
                    <a:pt x="388" y="150"/>
                  </a:lnTo>
                  <a:lnTo>
                    <a:pt x="402" y="142"/>
                  </a:lnTo>
                  <a:lnTo>
                    <a:pt x="407" y="134"/>
                  </a:lnTo>
                  <a:lnTo>
                    <a:pt x="413" y="124"/>
                  </a:lnTo>
                  <a:lnTo>
                    <a:pt x="417" y="112"/>
                  </a:lnTo>
                  <a:lnTo>
                    <a:pt x="423" y="103"/>
                  </a:lnTo>
                  <a:lnTo>
                    <a:pt x="429" y="97"/>
                  </a:lnTo>
                  <a:lnTo>
                    <a:pt x="437" y="97"/>
                  </a:lnTo>
                  <a:lnTo>
                    <a:pt x="447" y="105"/>
                  </a:lnTo>
                  <a:lnTo>
                    <a:pt x="468" y="122"/>
                  </a:lnTo>
                  <a:lnTo>
                    <a:pt x="486" y="132"/>
                  </a:lnTo>
                  <a:lnTo>
                    <a:pt x="502" y="138"/>
                  </a:lnTo>
                  <a:lnTo>
                    <a:pt x="514" y="142"/>
                  </a:lnTo>
                  <a:lnTo>
                    <a:pt x="524" y="144"/>
                  </a:lnTo>
                  <a:lnTo>
                    <a:pt x="537" y="148"/>
                  </a:lnTo>
                  <a:lnTo>
                    <a:pt x="549" y="154"/>
                  </a:lnTo>
                  <a:lnTo>
                    <a:pt x="559" y="164"/>
                  </a:lnTo>
                  <a:lnTo>
                    <a:pt x="565" y="177"/>
                  </a:lnTo>
                  <a:lnTo>
                    <a:pt x="561" y="191"/>
                  </a:lnTo>
                  <a:lnTo>
                    <a:pt x="553" y="207"/>
                  </a:lnTo>
                  <a:lnTo>
                    <a:pt x="543" y="221"/>
                  </a:lnTo>
                  <a:lnTo>
                    <a:pt x="531" y="232"/>
                  </a:lnTo>
                  <a:lnTo>
                    <a:pt x="524" y="240"/>
                  </a:lnTo>
                  <a:lnTo>
                    <a:pt x="520" y="242"/>
                  </a:lnTo>
                  <a:lnTo>
                    <a:pt x="524" y="242"/>
                  </a:lnTo>
                  <a:lnTo>
                    <a:pt x="533" y="242"/>
                  </a:lnTo>
                  <a:lnTo>
                    <a:pt x="543" y="240"/>
                  </a:lnTo>
                  <a:lnTo>
                    <a:pt x="555" y="242"/>
                  </a:lnTo>
                  <a:lnTo>
                    <a:pt x="561" y="246"/>
                  </a:lnTo>
                  <a:lnTo>
                    <a:pt x="561" y="252"/>
                  </a:lnTo>
                  <a:lnTo>
                    <a:pt x="555" y="262"/>
                  </a:lnTo>
                  <a:lnTo>
                    <a:pt x="543" y="270"/>
                  </a:lnTo>
                  <a:lnTo>
                    <a:pt x="529" y="278"/>
                  </a:lnTo>
                  <a:lnTo>
                    <a:pt x="516" y="286"/>
                  </a:lnTo>
                  <a:lnTo>
                    <a:pt x="506" y="290"/>
                  </a:lnTo>
                  <a:lnTo>
                    <a:pt x="502" y="292"/>
                  </a:lnTo>
                  <a:lnTo>
                    <a:pt x="506" y="292"/>
                  </a:lnTo>
                  <a:lnTo>
                    <a:pt x="516" y="295"/>
                  </a:lnTo>
                  <a:lnTo>
                    <a:pt x="528" y="303"/>
                  </a:lnTo>
                  <a:lnTo>
                    <a:pt x="537" y="315"/>
                  </a:lnTo>
                  <a:lnTo>
                    <a:pt x="541" y="329"/>
                  </a:lnTo>
                  <a:lnTo>
                    <a:pt x="543" y="353"/>
                  </a:lnTo>
                  <a:lnTo>
                    <a:pt x="543" y="374"/>
                  </a:lnTo>
                  <a:lnTo>
                    <a:pt x="549" y="396"/>
                  </a:lnTo>
                  <a:lnTo>
                    <a:pt x="555" y="408"/>
                  </a:lnTo>
                  <a:lnTo>
                    <a:pt x="561" y="418"/>
                  </a:lnTo>
                  <a:lnTo>
                    <a:pt x="565" y="425"/>
                  </a:lnTo>
                  <a:lnTo>
                    <a:pt x="563" y="435"/>
                  </a:lnTo>
                  <a:lnTo>
                    <a:pt x="553" y="445"/>
                  </a:lnTo>
                  <a:lnTo>
                    <a:pt x="541" y="451"/>
                  </a:lnTo>
                  <a:lnTo>
                    <a:pt x="528" y="449"/>
                  </a:lnTo>
                  <a:lnTo>
                    <a:pt x="514" y="445"/>
                  </a:lnTo>
                  <a:lnTo>
                    <a:pt x="502" y="441"/>
                  </a:lnTo>
                  <a:lnTo>
                    <a:pt x="490" y="443"/>
                  </a:lnTo>
                  <a:lnTo>
                    <a:pt x="482" y="453"/>
                  </a:lnTo>
                  <a:lnTo>
                    <a:pt x="476" y="465"/>
                  </a:lnTo>
                  <a:lnTo>
                    <a:pt x="474" y="479"/>
                  </a:lnTo>
                  <a:lnTo>
                    <a:pt x="472" y="492"/>
                  </a:lnTo>
                  <a:lnTo>
                    <a:pt x="470" y="506"/>
                  </a:lnTo>
                  <a:lnTo>
                    <a:pt x="463" y="518"/>
                  </a:lnTo>
                  <a:lnTo>
                    <a:pt x="457" y="532"/>
                  </a:lnTo>
                  <a:lnTo>
                    <a:pt x="449" y="545"/>
                  </a:lnTo>
                  <a:lnTo>
                    <a:pt x="447" y="567"/>
                  </a:lnTo>
                  <a:lnTo>
                    <a:pt x="445" y="587"/>
                  </a:lnTo>
                  <a:lnTo>
                    <a:pt x="445" y="599"/>
                  </a:lnTo>
                  <a:lnTo>
                    <a:pt x="445" y="604"/>
                  </a:lnTo>
                  <a:lnTo>
                    <a:pt x="445" y="606"/>
                  </a:lnTo>
                  <a:lnTo>
                    <a:pt x="405" y="634"/>
                  </a:lnTo>
                  <a:lnTo>
                    <a:pt x="382" y="610"/>
                  </a:lnTo>
                  <a:lnTo>
                    <a:pt x="350" y="634"/>
                  </a:lnTo>
                  <a:lnTo>
                    <a:pt x="317" y="638"/>
                  </a:lnTo>
                  <a:lnTo>
                    <a:pt x="274" y="595"/>
                  </a:lnTo>
                  <a:lnTo>
                    <a:pt x="234" y="638"/>
                  </a:lnTo>
                  <a:lnTo>
                    <a:pt x="185" y="622"/>
                  </a:lnTo>
                  <a:lnTo>
                    <a:pt x="146" y="565"/>
                  </a:lnTo>
                  <a:lnTo>
                    <a:pt x="140" y="514"/>
                  </a:lnTo>
                  <a:lnTo>
                    <a:pt x="91" y="514"/>
                  </a:lnTo>
                  <a:lnTo>
                    <a:pt x="77" y="453"/>
                  </a:lnTo>
                  <a:lnTo>
                    <a:pt x="0" y="394"/>
                  </a:lnTo>
                  <a:lnTo>
                    <a:pt x="18" y="333"/>
                  </a:lnTo>
                  <a:lnTo>
                    <a:pt x="77" y="272"/>
                  </a:lnTo>
                  <a:lnTo>
                    <a:pt x="106" y="199"/>
                  </a:lnTo>
                  <a:lnTo>
                    <a:pt x="134" y="156"/>
                  </a:lnTo>
                  <a:lnTo>
                    <a:pt x="165" y="144"/>
                  </a:lnTo>
                  <a:lnTo>
                    <a:pt x="144" y="101"/>
                  </a:lnTo>
                  <a:lnTo>
                    <a:pt x="183" y="51"/>
                  </a:lnTo>
                  <a:lnTo>
                    <a:pt x="179" y="8"/>
                  </a:lnTo>
                  <a:lnTo>
                    <a:pt x="224" y="0"/>
                  </a:lnTo>
                  <a:lnTo>
                    <a:pt x="252" y="34"/>
                  </a:lnTo>
                  <a:lnTo>
                    <a:pt x="301" y="30"/>
                  </a:lnTo>
                  <a:lnTo>
                    <a:pt x="344" y="20"/>
                  </a:lnTo>
                  <a:lnTo>
                    <a:pt x="384" y="4"/>
                  </a:lnTo>
                  <a:lnTo>
                    <a:pt x="415" y="22"/>
                  </a:lnTo>
                  <a:lnTo>
                    <a:pt x="433" y="44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15" name="Freeform 89"/>
            <p:cNvSpPr>
              <a:spLocks/>
            </p:cNvSpPr>
            <p:nvPr/>
          </p:nvSpPr>
          <p:spPr bwMode="gray">
            <a:xfrm>
              <a:off x="3746" y="2774"/>
              <a:ext cx="283" cy="318"/>
            </a:xfrm>
            <a:custGeom>
              <a:avLst/>
              <a:gdLst>
                <a:gd name="T0" fmla="*/ 217 w 565"/>
                <a:gd name="T1" fmla="*/ 22 h 638"/>
                <a:gd name="T2" fmla="*/ 212 w 565"/>
                <a:gd name="T3" fmla="*/ 23 h 638"/>
                <a:gd name="T4" fmla="*/ 206 w 565"/>
                <a:gd name="T5" fmla="*/ 29 h 638"/>
                <a:gd name="T6" fmla="*/ 199 w 565"/>
                <a:gd name="T7" fmla="*/ 42 h 638"/>
                <a:gd name="T8" fmla="*/ 197 w 565"/>
                <a:gd name="T9" fmla="*/ 56 h 638"/>
                <a:gd name="T10" fmla="*/ 192 w 565"/>
                <a:gd name="T11" fmla="*/ 63 h 638"/>
                <a:gd name="T12" fmla="*/ 180 w 565"/>
                <a:gd name="T13" fmla="*/ 59 h 638"/>
                <a:gd name="T14" fmla="*/ 168 w 565"/>
                <a:gd name="T15" fmla="*/ 53 h 638"/>
                <a:gd name="T16" fmla="*/ 160 w 565"/>
                <a:gd name="T17" fmla="*/ 53 h 638"/>
                <a:gd name="T18" fmla="*/ 163 w 565"/>
                <a:gd name="T19" fmla="*/ 64 h 638"/>
                <a:gd name="T20" fmla="*/ 173 w 565"/>
                <a:gd name="T21" fmla="*/ 73 h 638"/>
                <a:gd name="T22" fmla="*/ 186 w 565"/>
                <a:gd name="T23" fmla="*/ 77 h 638"/>
                <a:gd name="T24" fmla="*/ 201 w 565"/>
                <a:gd name="T25" fmla="*/ 71 h 638"/>
                <a:gd name="T26" fmla="*/ 207 w 565"/>
                <a:gd name="T27" fmla="*/ 62 h 638"/>
                <a:gd name="T28" fmla="*/ 212 w 565"/>
                <a:gd name="T29" fmla="*/ 51 h 638"/>
                <a:gd name="T30" fmla="*/ 219 w 565"/>
                <a:gd name="T31" fmla="*/ 48 h 638"/>
                <a:gd name="T32" fmla="*/ 234 w 565"/>
                <a:gd name="T33" fmla="*/ 61 h 638"/>
                <a:gd name="T34" fmla="*/ 251 w 565"/>
                <a:gd name="T35" fmla="*/ 69 h 638"/>
                <a:gd name="T36" fmla="*/ 262 w 565"/>
                <a:gd name="T37" fmla="*/ 72 h 638"/>
                <a:gd name="T38" fmla="*/ 275 w 565"/>
                <a:gd name="T39" fmla="*/ 77 h 638"/>
                <a:gd name="T40" fmla="*/ 283 w 565"/>
                <a:gd name="T41" fmla="*/ 88 h 638"/>
                <a:gd name="T42" fmla="*/ 277 w 565"/>
                <a:gd name="T43" fmla="*/ 103 h 638"/>
                <a:gd name="T44" fmla="*/ 266 w 565"/>
                <a:gd name="T45" fmla="*/ 116 h 638"/>
                <a:gd name="T46" fmla="*/ 260 w 565"/>
                <a:gd name="T47" fmla="*/ 121 h 638"/>
                <a:gd name="T48" fmla="*/ 267 w 565"/>
                <a:gd name="T49" fmla="*/ 121 h 638"/>
                <a:gd name="T50" fmla="*/ 278 w 565"/>
                <a:gd name="T51" fmla="*/ 121 h 638"/>
                <a:gd name="T52" fmla="*/ 281 w 565"/>
                <a:gd name="T53" fmla="*/ 126 h 638"/>
                <a:gd name="T54" fmla="*/ 272 w 565"/>
                <a:gd name="T55" fmla="*/ 135 h 638"/>
                <a:gd name="T56" fmla="*/ 258 w 565"/>
                <a:gd name="T57" fmla="*/ 143 h 638"/>
                <a:gd name="T58" fmla="*/ 251 w 565"/>
                <a:gd name="T59" fmla="*/ 146 h 638"/>
                <a:gd name="T60" fmla="*/ 258 w 565"/>
                <a:gd name="T61" fmla="*/ 147 h 638"/>
                <a:gd name="T62" fmla="*/ 269 w 565"/>
                <a:gd name="T63" fmla="*/ 157 h 638"/>
                <a:gd name="T64" fmla="*/ 272 w 565"/>
                <a:gd name="T65" fmla="*/ 176 h 638"/>
                <a:gd name="T66" fmla="*/ 275 w 565"/>
                <a:gd name="T67" fmla="*/ 197 h 638"/>
                <a:gd name="T68" fmla="*/ 281 w 565"/>
                <a:gd name="T69" fmla="*/ 208 h 638"/>
                <a:gd name="T70" fmla="*/ 282 w 565"/>
                <a:gd name="T71" fmla="*/ 217 h 638"/>
                <a:gd name="T72" fmla="*/ 271 w 565"/>
                <a:gd name="T73" fmla="*/ 225 h 638"/>
                <a:gd name="T74" fmla="*/ 257 w 565"/>
                <a:gd name="T75" fmla="*/ 222 h 638"/>
                <a:gd name="T76" fmla="*/ 245 w 565"/>
                <a:gd name="T77" fmla="*/ 221 h 638"/>
                <a:gd name="T78" fmla="*/ 238 w 565"/>
                <a:gd name="T79" fmla="*/ 232 h 638"/>
                <a:gd name="T80" fmla="*/ 236 w 565"/>
                <a:gd name="T81" fmla="*/ 245 h 638"/>
                <a:gd name="T82" fmla="*/ 232 w 565"/>
                <a:gd name="T83" fmla="*/ 258 h 638"/>
                <a:gd name="T84" fmla="*/ 225 w 565"/>
                <a:gd name="T85" fmla="*/ 272 h 638"/>
                <a:gd name="T86" fmla="*/ 223 w 565"/>
                <a:gd name="T87" fmla="*/ 293 h 638"/>
                <a:gd name="T88" fmla="*/ 223 w 565"/>
                <a:gd name="T89" fmla="*/ 301 h 638"/>
                <a:gd name="T90" fmla="*/ 203 w 565"/>
                <a:gd name="T91" fmla="*/ 316 h 638"/>
                <a:gd name="T92" fmla="*/ 175 w 565"/>
                <a:gd name="T93" fmla="*/ 316 h 638"/>
                <a:gd name="T94" fmla="*/ 137 w 565"/>
                <a:gd name="T95" fmla="*/ 297 h 638"/>
                <a:gd name="T96" fmla="*/ 93 w 565"/>
                <a:gd name="T97" fmla="*/ 310 h 638"/>
                <a:gd name="T98" fmla="*/ 70 w 565"/>
                <a:gd name="T99" fmla="*/ 256 h 638"/>
                <a:gd name="T100" fmla="*/ 39 w 565"/>
                <a:gd name="T101" fmla="*/ 226 h 638"/>
                <a:gd name="T102" fmla="*/ 9 w 565"/>
                <a:gd name="T103" fmla="*/ 166 h 638"/>
                <a:gd name="T104" fmla="*/ 53 w 565"/>
                <a:gd name="T105" fmla="*/ 99 h 638"/>
                <a:gd name="T106" fmla="*/ 83 w 565"/>
                <a:gd name="T107" fmla="*/ 72 h 638"/>
                <a:gd name="T108" fmla="*/ 92 w 565"/>
                <a:gd name="T109" fmla="*/ 25 h 638"/>
                <a:gd name="T110" fmla="*/ 112 w 565"/>
                <a:gd name="T111" fmla="*/ 0 h 638"/>
                <a:gd name="T112" fmla="*/ 151 w 565"/>
                <a:gd name="T113" fmla="*/ 15 h 638"/>
                <a:gd name="T114" fmla="*/ 192 w 565"/>
                <a:gd name="T115" fmla="*/ 2 h 638"/>
                <a:gd name="T116" fmla="*/ 217 w 565"/>
                <a:gd name="T117" fmla="*/ 22 h 63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5"/>
                <a:gd name="T178" fmla="*/ 0 h 638"/>
                <a:gd name="T179" fmla="*/ 565 w 565"/>
                <a:gd name="T180" fmla="*/ 638 h 63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5" h="638">
                  <a:moveTo>
                    <a:pt x="433" y="44"/>
                  </a:moveTo>
                  <a:lnTo>
                    <a:pt x="433" y="44"/>
                  </a:lnTo>
                  <a:lnTo>
                    <a:pt x="429" y="46"/>
                  </a:lnTo>
                  <a:lnTo>
                    <a:pt x="423" y="47"/>
                  </a:lnTo>
                  <a:lnTo>
                    <a:pt x="417" y="53"/>
                  </a:lnTo>
                  <a:lnTo>
                    <a:pt x="411" y="59"/>
                  </a:lnTo>
                  <a:lnTo>
                    <a:pt x="403" y="69"/>
                  </a:lnTo>
                  <a:lnTo>
                    <a:pt x="398" y="85"/>
                  </a:lnTo>
                  <a:lnTo>
                    <a:pt x="396" y="99"/>
                  </a:lnTo>
                  <a:lnTo>
                    <a:pt x="394" y="112"/>
                  </a:lnTo>
                  <a:lnTo>
                    <a:pt x="392" y="122"/>
                  </a:lnTo>
                  <a:lnTo>
                    <a:pt x="384" y="126"/>
                  </a:lnTo>
                  <a:lnTo>
                    <a:pt x="372" y="122"/>
                  </a:lnTo>
                  <a:lnTo>
                    <a:pt x="360" y="118"/>
                  </a:lnTo>
                  <a:lnTo>
                    <a:pt x="346" y="110"/>
                  </a:lnTo>
                  <a:lnTo>
                    <a:pt x="335" y="107"/>
                  </a:lnTo>
                  <a:lnTo>
                    <a:pt x="325" y="105"/>
                  </a:lnTo>
                  <a:lnTo>
                    <a:pt x="319" y="107"/>
                  </a:lnTo>
                  <a:lnTo>
                    <a:pt x="317" y="118"/>
                  </a:lnTo>
                  <a:lnTo>
                    <a:pt x="325" y="128"/>
                  </a:lnTo>
                  <a:lnTo>
                    <a:pt x="337" y="138"/>
                  </a:lnTo>
                  <a:lnTo>
                    <a:pt x="346" y="146"/>
                  </a:lnTo>
                  <a:lnTo>
                    <a:pt x="358" y="152"/>
                  </a:lnTo>
                  <a:lnTo>
                    <a:pt x="372" y="154"/>
                  </a:lnTo>
                  <a:lnTo>
                    <a:pt x="388" y="150"/>
                  </a:lnTo>
                  <a:lnTo>
                    <a:pt x="402" y="142"/>
                  </a:lnTo>
                  <a:lnTo>
                    <a:pt x="407" y="134"/>
                  </a:lnTo>
                  <a:lnTo>
                    <a:pt x="413" y="124"/>
                  </a:lnTo>
                  <a:lnTo>
                    <a:pt x="417" y="112"/>
                  </a:lnTo>
                  <a:lnTo>
                    <a:pt x="423" y="103"/>
                  </a:lnTo>
                  <a:lnTo>
                    <a:pt x="429" y="97"/>
                  </a:lnTo>
                  <a:lnTo>
                    <a:pt x="437" y="97"/>
                  </a:lnTo>
                  <a:lnTo>
                    <a:pt x="447" y="105"/>
                  </a:lnTo>
                  <a:lnTo>
                    <a:pt x="468" y="122"/>
                  </a:lnTo>
                  <a:lnTo>
                    <a:pt x="486" y="132"/>
                  </a:lnTo>
                  <a:lnTo>
                    <a:pt x="502" y="138"/>
                  </a:lnTo>
                  <a:lnTo>
                    <a:pt x="514" y="142"/>
                  </a:lnTo>
                  <a:lnTo>
                    <a:pt x="524" y="144"/>
                  </a:lnTo>
                  <a:lnTo>
                    <a:pt x="537" y="148"/>
                  </a:lnTo>
                  <a:lnTo>
                    <a:pt x="549" y="154"/>
                  </a:lnTo>
                  <a:lnTo>
                    <a:pt x="559" y="164"/>
                  </a:lnTo>
                  <a:lnTo>
                    <a:pt x="565" y="177"/>
                  </a:lnTo>
                  <a:lnTo>
                    <a:pt x="561" y="191"/>
                  </a:lnTo>
                  <a:lnTo>
                    <a:pt x="553" y="207"/>
                  </a:lnTo>
                  <a:lnTo>
                    <a:pt x="543" y="221"/>
                  </a:lnTo>
                  <a:lnTo>
                    <a:pt x="531" y="232"/>
                  </a:lnTo>
                  <a:lnTo>
                    <a:pt x="524" y="240"/>
                  </a:lnTo>
                  <a:lnTo>
                    <a:pt x="520" y="242"/>
                  </a:lnTo>
                  <a:lnTo>
                    <a:pt x="524" y="242"/>
                  </a:lnTo>
                  <a:lnTo>
                    <a:pt x="533" y="242"/>
                  </a:lnTo>
                  <a:lnTo>
                    <a:pt x="543" y="240"/>
                  </a:lnTo>
                  <a:lnTo>
                    <a:pt x="555" y="242"/>
                  </a:lnTo>
                  <a:lnTo>
                    <a:pt x="561" y="246"/>
                  </a:lnTo>
                  <a:lnTo>
                    <a:pt x="561" y="252"/>
                  </a:lnTo>
                  <a:lnTo>
                    <a:pt x="555" y="262"/>
                  </a:lnTo>
                  <a:lnTo>
                    <a:pt x="543" y="270"/>
                  </a:lnTo>
                  <a:lnTo>
                    <a:pt x="529" y="278"/>
                  </a:lnTo>
                  <a:lnTo>
                    <a:pt x="516" y="286"/>
                  </a:lnTo>
                  <a:lnTo>
                    <a:pt x="506" y="290"/>
                  </a:lnTo>
                  <a:lnTo>
                    <a:pt x="502" y="292"/>
                  </a:lnTo>
                  <a:lnTo>
                    <a:pt x="506" y="292"/>
                  </a:lnTo>
                  <a:lnTo>
                    <a:pt x="516" y="295"/>
                  </a:lnTo>
                  <a:lnTo>
                    <a:pt x="528" y="303"/>
                  </a:lnTo>
                  <a:lnTo>
                    <a:pt x="537" y="315"/>
                  </a:lnTo>
                  <a:lnTo>
                    <a:pt x="541" y="329"/>
                  </a:lnTo>
                  <a:lnTo>
                    <a:pt x="543" y="353"/>
                  </a:lnTo>
                  <a:lnTo>
                    <a:pt x="543" y="374"/>
                  </a:lnTo>
                  <a:lnTo>
                    <a:pt x="549" y="396"/>
                  </a:lnTo>
                  <a:lnTo>
                    <a:pt x="555" y="408"/>
                  </a:lnTo>
                  <a:lnTo>
                    <a:pt x="561" y="418"/>
                  </a:lnTo>
                  <a:lnTo>
                    <a:pt x="565" y="425"/>
                  </a:lnTo>
                  <a:lnTo>
                    <a:pt x="563" y="435"/>
                  </a:lnTo>
                  <a:lnTo>
                    <a:pt x="553" y="445"/>
                  </a:lnTo>
                  <a:lnTo>
                    <a:pt x="541" y="451"/>
                  </a:lnTo>
                  <a:lnTo>
                    <a:pt x="528" y="449"/>
                  </a:lnTo>
                  <a:lnTo>
                    <a:pt x="514" y="445"/>
                  </a:lnTo>
                  <a:lnTo>
                    <a:pt x="502" y="441"/>
                  </a:lnTo>
                  <a:lnTo>
                    <a:pt x="490" y="443"/>
                  </a:lnTo>
                  <a:lnTo>
                    <a:pt x="482" y="453"/>
                  </a:lnTo>
                  <a:lnTo>
                    <a:pt x="476" y="465"/>
                  </a:lnTo>
                  <a:lnTo>
                    <a:pt x="474" y="479"/>
                  </a:lnTo>
                  <a:lnTo>
                    <a:pt x="472" y="492"/>
                  </a:lnTo>
                  <a:lnTo>
                    <a:pt x="470" y="506"/>
                  </a:lnTo>
                  <a:lnTo>
                    <a:pt x="463" y="518"/>
                  </a:lnTo>
                  <a:lnTo>
                    <a:pt x="457" y="532"/>
                  </a:lnTo>
                  <a:lnTo>
                    <a:pt x="449" y="545"/>
                  </a:lnTo>
                  <a:lnTo>
                    <a:pt x="447" y="567"/>
                  </a:lnTo>
                  <a:lnTo>
                    <a:pt x="445" y="587"/>
                  </a:lnTo>
                  <a:lnTo>
                    <a:pt x="445" y="599"/>
                  </a:lnTo>
                  <a:lnTo>
                    <a:pt x="445" y="604"/>
                  </a:lnTo>
                  <a:lnTo>
                    <a:pt x="445" y="606"/>
                  </a:lnTo>
                  <a:lnTo>
                    <a:pt x="405" y="634"/>
                  </a:lnTo>
                  <a:lnTo>
                    <a:pt x="382" y="610"/>
                  </a:lnTo>
                  <a:lnTo>
                    <a:pt x="350" y="634"/>
                  </a:lnTo>
                  <a:lnTo>
                    <a:pt x="317" y="638"/>
                  </a:lnTo>
                  <a:lnTo>
                    <a:pt x="274" y="595"/>
                  </a:lnTo>
                  <a:lnTo>
                    <a:pt x="234" y="638"/>
                  </a:lnTo>
                  <a:lnTo>
                    <a:pt x="185" y="622"/>
                  </a:lnTo>
                  <a:lnTo>
                    <a:pt x="146" y="565"/>
                  </a:lnTo>
                  <a:lnTo>
                    <a:pt x="140" y="514"/>
                  </a:lnTo>
                  <a:lnTo>
                    <a:pt x="91" y="514"/>
                  </a:lnTo>
                  <a:lnTo>
                    <a:pt x="77" y="453"/>
                  </a:lnTo>
                  <a:lnTo>
                    <a:pt x="0" y="394"/>
                  </a:lnTo>
                  <a:lnTo>
                    <a:pt x="18" y="333"/>
                  </a:lnTo>
                  <a:lnTo>
                    <a:pt x="77" y="272"/>
                  </a:lnTo>
                  <a:lnTo>
                    <a:pt x="106" y="199"/>
                  </a:lnTo>
                  <a:lnTo>
                    <a:pt x="134" y="156"/>
                  </a:lnTo>
                  <a:lnTo>
                    <a:pt x="165" y="144"/>
                  </a:lnTo>
                  <a:lnTo>
                    <a:pt x="144" y="101"/>
                  </a:lnTo>
                  <a:lnTo>
                    <a:pt x="183" y="51"/>
                  </a:lnTo>
                  <a:lnTo>
                    <a:pt x="179" y="8"/>
                  </a:lnTo>
                  <a:lnTo>
                    <a:pt x="224" y="0"/>
                  </a:lnTo>
                  <a:lnTo>
                    <a:pt x="252" y="34"/>
                  </a:lnTo>
                  <a:lnTo>
                    <a:pt x="301" y="30"/>
                  </a:lnTo>
                  <a:lnTo>
                    <a:pt x="344" y="20"/>
                  </a:lnTo>
                  <a:lnTo>
                    <a:pt x="384" y="4"/>
                  </a:lnTo>
                  <a:lnTo>
                    <a:pt x="415" y="22"/>
                  </a:lnTo>
                  <a:lnTo>
                    <a:pt x="433" y="44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16" name="Freeform 90"/>
            <p:cNvSpPr>
              <a:spLocks/>
            </p:cNvSpPr>
            <p:nvPr/>
          </p:nvSpPr>
          <p:spPr bwMode="gray">
            <a:xfrm>
              <a:off x="3622" y="2455"/>
              <a:ext cx="383" cy="340"/>
            </a:xfrm>
            <a:custGeom>
              <a:avLst/>
              <a:gdLst>
                <a:gd name="T0" fmla="*/ 133 w 766"/>
                <a:gd name="T1" fmla="*/ 22 h 681"/>
                <a:gd name="T2" fmla="*/ 141 w 766"/>
                <a:gd name="T3" fmla="*/ 27 h 681"/>
                <a:gd name="T4" fmla="*/ 157 w 766"/>
                <a:gd name="T5" fmla="*/ 35 h 681"/>
                <a:gd name="T6" fmla="*/ 170 w 766"/>
                <a:gd name="T7" fmla="*/ 44 h 681"/>
                <a:gd name="T8" fmla="*/ 192 w 766"/>
                <a:gd name="T9" fmla="*/ 50 h 681"/>
                <a:gd name="T10" fmla="*/ 209 w 766"/>
                <a:gd name="T11" fmla="*/ 57 h 681"/>
                <a:gd name="T12" fmla="*/ 220 w 766"/>
                <a:gd name="T13" fmla="*/ 68 h 681"/>
                <a:gd name="T14" fmla="*/ 228 w 766"/>
                <a:gd name="T15" fmla="*/ 82 h 681"/>
                <a:gd name="T16" fmla="*/ 241 w 766"/>
                <a:gd name="T17" fmla="*/ 102 h 681"/>
                <a:gd name="T18" fmla="*/ 253 w 766"/>
                <a:gd name="T19" fmla="*/ 118 h 681"/>
                <a:gd name="T20" fmla="*/ 266 w 766"/>
                <a:gd name="T21" fmla="*/ 138 h 681"/>
                <a:gd name="T22" fmla="*/ 275 w 766"/>
                <a:gd name="T23" fmla="*/ 158 h 681"/>
                <a:gd name="T24" fmla="*/ 276 w 766"/>
                <a:gd name="T25" fmla="*/ 171 h 681"/>
                <a:gd name="T26" fmla="*/ 282 w 766"/>
                <a:gd name="T27" fmla="*/ 184 h 681"/>
                <a:gd name="T28" fmla="*/ 303 w 766"/>
                <a:gd name="T29" fmla="*/ 192 h 681"/>
                <a:gd name="T30" fmla="*/ 323 w 766"/>
                <a:gd name="T31" fmla="*/ 199 h 681"/>
                <a:gd name="T32" fmla="*/ 336 w 766"/>
                <a:gd name="T33" fmla="*/ 213 h 681"/>
                <a:gd name="T34" fmla="*/ 347 w 766"/>
                <a:gd name="T35" fmla="*/ 224 h 681"/>
                <a:gd name="T36" fmla="*/ 358 w 766"/>
                <a:gd name="T37" fmla="*/ 232 h 681"/>
                <a:gd name="T38" fmla="*/ 366 w 766"/>
                <a:gd name="T39" fmla="*/ 243 h 681"/>
                <a:gd name="T40" fmla="*/ 362 w 766"/>
                <a:gd name="T41" fmla="*/ 249 h 681"/>
                <a:gd name="T42" fmla="*/ 345 w 766"/>
                <a:gd name="T43" fmla="*/ 251 h 681"/>
                <a:gd name="T44" fmla="*/ 322 w 766"/>
                <a:gd name="T45" fmla="*/ 249 h 681"/>
                <a:gd name="T46" fmla="*/ 305 w 766"/>
                <a:gd name="T47" fmla="*/ 248 h 681"/>
                <a:gd name="T48" fmla="*/ 305 w 766"/>
                <a:gd name="T49" fmla="*/ 249 h 681"/>
                <a:gd name="T50" fmla="*/ 316 w 766"/>
                <a:gd name="T51" fmla="*/ 253 h 681"/>
                <a:gd name="T52" fmla="*/ 329 w 766"/>
                <a:gd name="T53" fmla="*/ 261 h 681"/>
                <a:gd name="T54" fmla="*/ 336 w 766"/>
                <a:gd name="T55" fmla="*/ 269 h 681"/>
                <a:gd name="T56" fmla="*/ 354 w 766"/>
                <a:gd name="T57" fmla="*/ 279 h 681"/>
                <a:gd name="T58" fmla="*/ 368 w 766"/>
                <a:gd name="T59" fmla="*/ 289 h 681"/>
                <a:gd name="T60" fmla="*/ 377 w 766"/>
                <a:gd name="T61" fmla="*/ 301 h 681"/>
                <a:gd name="T62" fmla="*/ 383 w 766"/>
                <a:gd name="T63" fmla="*/ 311 h 681"/>
                <a:gd name="T64" fmla="*/ 379 w 766"/>
                <a:gd name="T65" fmla="*/ 315 h 681"/>
                <a:gd name="T66" fmla="*/ 365 w 766"/>
                <a:gd name="T67" fmla="*/ 323 h 681"/>
                <a:gd name="T68" fmla="*/ 353 w 766"/>
                <a:gd name="T69" fmla="*/ 329 h 681"/>
                <a:gd name="T70" fmla="*/ 349 w 766"/>
                <a:gd name="T71" fmla="*/ 332 h 681"/>
                <a:gd name="T72" fmla="*/ 345 w 766"/>
                <a:gd name="T73" fmla="*/ 336 h 681"/>
                <a:gd name="T74" fmla="*/ 341 w 766"/>
                <a:gd name="T75" fmla="*/ 338 h 681"/>
                <a:gd name="T76" fmla="*/ 340 w 766"/>
                <a:gd name="T77" fmla="*/ 340 h 681"/>
                <a:gd name="T78" fmla="*/ 316 w 766"/>
                <a:gd name="T79" fmla="*/ 320 h 681"/>
                <a:gd name="T80" fmla="*/ 250 w 766"/>
                <a:gd name="T81" fmla="*/ 335 h 681"/>
                <a:gd name="T82" fmla="*/ 215 w 766"/>
                <a:gd name="T83" fmla="*/ 322 h 681"/>
                <a:gd name="T84" fmla="*/ 178 w 766"/>
                <a:gd name="T85" fmla="*/ 316 h 681"/>
                <a:gd name="T86" fmla="*/ 149 w 766"/>
                <a:gd name="T87" fmla="*/ 296 h 681"/>
                <a:gd name="T88" fmla="*/ 115 w 766"/>
                <a:gd name="T89" fmla="*/ 256 h 681"/>
                <a:gd name="T90" fmla="*/ 98 w 766"/>
                <a:gd name="T91" fmla="*/ 203 h 681"/>
                <a:gd name="T92" fmla="*/ 72 w 766"/>
                <a:gd name="T93" fmla="*/ 134 h 681"/>
                <a:gd name="T94" fmla="*/ 42 w 766"/>
                <a:gd name="T95" fmla="*/ 128 h 681"/>
                <a:gd name="T96" fmla="*/ 0 w 766"/>
                <a:gd name="T97" fmla="*/ 110 h 681"/>
                <a:gd name="T98" fmla="*/ 35 w 766"/>
                <a:gd name="T99" fmla="*/ 62 h 681"/>
                <a:gd name="T100" fmla="*/ 61 w 766"/>
                <a:gd name="T101" fmla="*/ 50 h 681"/>
                <a:gd name="T102" fmla="*/ 101 w 766"/>
                <a:gd name="T103" fmla="*/ 38 h 681"/>
                <a:gd name="T104" fmla="*/ 131 w 766"/>
                <a:gd name="T105" fmla="*/ 0 h 68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66"/>
                <a:gd name="T160" fmla="*/ 0 h 681"/>
                <a:gd name="T161" fmla="*/ 766 w 766"/>
                <a:gd name="T162" fmla="*/ 681 h 68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66" h="681">
                  <a:moveTo>
                    <a:pt x="262" y="0"/>
                  </a:moveTo>
                  <a:lnTo>
                    <a:pt x="266" y="45"/>
                  </a:lnTo>
                  <a:lnTo>
                    <a:pt x="270" y="49"/>
                  </a:lnTo>
                  <a:lnTo>
                    <a:pt x="281" y="55"/>
                  </a:lnTo>
                  <a:lnTo>
                    <a:pt x="297" y="63"/>
                  </a:lnTo>
                  <a:lnTo>
                    <a:pt x="313" y="70"/>
                  </a:lnTo>
                  <a:lnTo>
                    <a:pt x="325" y="78"/>
                  </a:lnTo>
                  <a:lnTo>
                    <a:pt x="340" y="88"/>
                  </a:lnTo>
                  <a:lnTo>
                    <a:pt x="362" y="94"/>
                  </a:lnTo>
                  <a:lnTo>
                    <a:pt x="384" y="100"/>
                  </a:lnTo>
                  <a:lnTo>
                    <a:pt x="402" y="104"/>
                  </a:lnTo>
                  <a:lnTo>
                    <a:pt x="419" y="114"/>
                  </a:lnTo>
                  <a:lnTo>
                    <a:pt x="433" y="124"/>
                  </a:lnTo>
                  <a:lnTo>
                    <a:pt x="441" y="137"/>
                  </a:lnTo>
                  <a:lnTo>
                    <a:pt x="447" y="149"/>
                  </a:lnTo>
                  <a:lnTo>
                    <a:pt x="457" y="165"/>
                  </a:lnTo>
                  <a:lnTo>
                    <a:pt x="470" y="185"/>
                  </a:lnTo>
                  <a:lnTo>
                    <a:pt x="482" y="204"/>
                  </a:lnTo>
                  <a:lnTo>
                    <a:pt x="496" y="222"/>
                  </a:lnTo>
                  <a:lnTo>
                    <a:pt x="506" y="236"/>
                  </a:lnTo>
                  <a:lnTo>
                    <a:pt x="518" y="253"/>
                  </a:lnTo>
                  <a:lnTo>
                    <a:pt x="531" y="277"/>
                  </a:lnTo>
                  <a:lnTo>
                    <a:pt x="543" y="299"/>
                  </a:lnTo>
                  <a:lnTo>
                    <a:pt x="549" y="316"/>
                  </a:lnTo>
                  <a:lnTo>
                    <a:pt x="551" y="330"/>
                  </a:lnTo>
                  <a:lnTo>
                    <a:pt x="551" y="342"/>
                  </a:lnTo>
                  <a:lnTo>
                    <a:pt x="553" y="354"/>
                  </a:lnTo>
                  <a:lnTo>
                    <a:pt x="563" y="368"/>
                  </a:lnTo>
                  <a:lnTo>
                    <a:pt x="583" y="379"/>
                  </a:lnTo>
                  <a:lnTo>
                    <a:pt x="606" y="385"/>
                  </a:lnTo>
                  <a:lnTo>
                    <a:pt x="628" y="391"/>
                  </a:lnTo>
                  <a:lnTo>
                    <a:pt x="646" y="399"/>
                  </a:lnTo>
                  <a:lnTo>
                    <a:pt x="659" y="411"/>
                  </a:lnTo>
                  <a:lnTo>
                    <a:pt x="671" y="427"/>
                  </a:lnTo>
                  <a:lnTo>
                    <a:pt x="681" y="440"/>
                  </a:lnTo>
                  <a:lnTo>
                    <a:pt x="693" y="448"/>
                  </a:lnTo>
                  <a:lnTo>
                    <a:pt x="705" y="454"/>
                  </a:lnTo>
                  <a:lnTo>
                    <a:pt x="716" y="464"/>
                  </a:lnTo>
                  <a:lnTo>
                    <a:pt x="726" y="474"/>
                  </a:lnTo>
                  <a:lnTo>
                    <a:pt x="732" y="486"/>
                  </a:lnTo>
                  <a:lnTo>
                    <a:pt x="732" y="496"/>
                  </a:lnTo>
                  <a:lnTo>
                    <a:pt x="724" y="499"/>
                  </a:lnTo>
                  <a:lnTo>
                    <a:pt x="711" y="501"/>
                  </a:lnTo>
                  <a:lnTo>
                    <a:pt x="689" y="503"/>
                  </a:lnTo>
                  <a:lnTo>
                    <a:pt x="667" y="501"/>
                  </a:lnTo>
                  <a:lnTo>
                    <a:pt x="644" y="499"/>
                  </a:lnTo>
                  <a:lnTo>
                    <a:pt x="624" y="498"/>
                  </a:lnTo>
                  <a:lnTo>
                    <a:pt x="610" y="496"/>
                  </a:lnTo>
                  <a:lnTo>
                    <a:pt x="606" y="496"/>
                  </a:lnTo>
                  <a:lnTo>
                    <a:pt x="610" y="498"/>
                  </a:lnTo>
                  <a:lnTo>
                    <a:pt x="620" y="501"/>
                  </a:lnTo>
                  <a:lnTo>
                    <a:pt x="632" y="507"/>
                  </a:lnTo>
                  <a:lnTo>
                    <a:pt x="646" y="515"/>
                  </a:lnTo>
                  <a:lnTo>
                    <a:pt x="657" y="523"/>
                  </a:lnTo>
                  <a:lnTo>
                    <a:pt x="663" y="531"/>
                  </a:lnTo>
                  <a:lnTo>
                    <a:pt x="671" y="539"/>
                  </a:lnTo>
                  <a:lnTo>
                    <a:pt x="687" y="549"/>
                  </a:lnTo>
                  <a:lnTo>
                    <a:pt x="707" y="559"/>
                  </a:lnTo>
                  <a:lnTo>
                    <a:pt x="724" y="568"/>
                  </a:lnTo>
                  <a:lnTo>
                    <a:pt x="736" y="578"/>
                  </a:lnTo>
                  <a:lnTo>
                    <a:pt x="746" y="590"/>
                  </a:lnTo>
                  <a:lnTo>
                    <a:pt x="754" y="602"/>
                  </a:lnTo>
                  <a:lnTo>
                    <a:pt x="762" y="612"/>
                  </a:lnTo>
                  <a:lnTo>
                    <a:pt x="766" y="622"/>
                  </a:lnTo>
                  <a:lnTo>
                    <a:pt x="766" y="627"/>
                  </a:lnTo>
                  <a:lnTo>
                    <a:pt x="758" y="631"/>
                  </a:lnTo>
                  <a:lnTo>
                    <a:pt x="746" y="639"/>
                  </a:lnTo>
                  <a:lnTo>
                    <a:pt x="730" y="647"/>
                  </a:lnTo>
                  <a:lnTo>
                    <a:pt x="716" y="653"/>
                  </a:lnTo>
                  <a:lnTo>
                    <a:pt x="705" y="659"/>
                  </a:lnTo>
                  <a:lnTo>
                    <a:pt x="699" y="663"/>
                  </a:lnTo>
                  <a:lnTo>
                    <a:pt x="697" y="665"/>
                  </a:lnTo>
                  <a:lnTo>
                    <a:pt x="693" y="669"/>
                  </a:lnTo>
                  <a:lnTo>
                    <a:pt x="689" y="673"/>
                  </a:lnTo>
                  <a:lnTo>
                    <a:pt x="685" y="675"/>
                  </a:lnTo>
                  <a:lnTo>
                    <a:pt x="681" y="677"/>
                  </a:lnTo>
                  <a:lnTo>
                    <a:pt x="679" y="679"/>
                  </a:lnTo>
                  <a:lnTo>
                    <a:pt x="679" y="681"/>
                  </a:lnTo>
                  <a:lnTo>
                    <a:pt x="665" y="663"/>
                  </a:lnTo>
                  <a:lnTo>
                    <a:pt x="632" y="641"/>
                  </a:lnTo>
                  <a:lnTo>
                    <a:pt x="592" y="657"/>
                  </a:lnTo>
                  <a:lnTo>
                    <a:pt x="500" y="671"/>
                  </a:lnTo>
                  <a:lnTo>
                    <a:pt x="472" y="637"/>
                  </a:lnTo>
                  <a:lnTo>
                    <a:pt x="431" y="645"/>
                  </a:lnTo>
                  <a:lnTo>
                    <a:pt x="398" y="651"/>
                  </a:lnTo>
                  <a:lnTo>
                    <a:pt x="356" y="633"/>
                  </a:lnTo>
                  <a:lnTo>
                    <a:pt x="303" y="651"/>
                  </a:lnTo>
                  <a:lnTo>
                    <a:pt x="297" y="592"/>
                  </a:lnTo>
                  <a:lnTo>
                    <a:pt x="242" y="566"/>
                  </a:lnTo>
                  <a:lnTo>
                    <a:pt x="230" y="513"/>
                  </a:lnTo>
                  <a:lnTo>
                    <a:pt x="258" y="470"/>
                  </a:lnTo>
                  <a:lnTo>
                    <a:pt x="197" y="407"/>
                  </a:lnTo>
                  <a:lnTo>
                    <a:pt x="140" y="336"/>
                  </a:lnTo>
                  <a:lnTo>
                    <a:pt x="144" y="269"/>
                  </a:lnTo>
                  <a:lnTo>
                    <a:pt x="112" y="250"/>
                  </a:lnTo>
                  <a:lnTo>
                    <a:pt x="83" y="257"/>
                  </a:lnTo>
                  <a:lnTo>
                    <a:pt x="69" y="222"/>
                  </a:lnTo>
                  <a:lnTo>
                    <a:pt x="0" y="220"/>
                  </a:lnTo>
                  <a:lnTo>
                    <a:pt x="14" y="131"/>
                  </a:lnTo>
                  <a:lnTo>
                    <a:pt x="69" y="124"/>
                  </a:lnTo>
                  <a:lnTo>
                    <a:pt x="81" y="98"/>
                  </a:lnTo>
                  <a:lnTo>
                    <a:pt x="122" y="100"/>
                  </a:lnTo>
                  <a:lnTo>
                    <a:pt x="175" y="76"/>
                  </a:lnTo>
                  <a:lnTo>
                    <a:pt x="203" y="76"/>
                  </a:lnTo>
                  <a:lnTo>
                    <a:pt x="215" y="15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17" name="Freeform 91"/>
            <p:cNvSpPr>
              <a:spLocks/>
            </p:cNvSpPr>
            <p:nvPr/>
          </p:nvSpPr>
          <p:spPr bwMode="gray">
            <a:xfrm>
              <a:off x="3622" y="2455"/>
              <a:ext cx="383" cy="340"/>
            </a:xfrm>
            <a:custGeom>
              <a:avLst/>
              <a:gdLst>
                <a:gd name="T0" fmla="*/ 133 w 766"/>
                <a:gd name="T1" fmla="*/ 22 h 681"/>
                <a:gd name="T2" fmla="*/ 141 w 766"/>
                <a:gd name="T3" fmla="*/ 27 h 681"/>
                <a:gd name="T4" fmla="*/ 157 w 766"/>
                <a:gd name="T5" fmla="*/ 35 h 681"/>
                <a:gd name="T6" fmla="*/ 170 w 766"/>
                <a:gd name="T7" fmla="*/ 44 h 681"/>
                <a:gd name="T8" fmla="*/ 192 w 766"/>
                <a:gd name="T9" fmla="*/ 50 h 681"/>
                <a:gd name="T10" fmla="*/ 209 w 766"/>
                <a:gd name="T11" fmla="*/ 57 h 681"/>
                <a:gd name="T12" fmla="*/ 220 w 766"/>
                <a:gd name="T13" fmla="*/ 68 h 681"/>
                <a:gd name="T14" fmla="*/ 228 w 766"/>
                <a:gd name="T15" fmla="*/ 82 h 681"/>
                <a:gd name="T16" fmla="*/ 241 w 766"/>
                <a:gd name="T17" fmla="*/ 102 h 681"/>
                <a:gd name="T18" fmla="*/ 253 w 766"/>
                <a:gd name="T19" fmla="*/ 118 h 681"/>
                <a:gd name="T20" fmla="*/ 266 w 766"/>
                <a:gd name="T21" fmla="*/ 138 h 681"/>
                <a:gd name="T22" fmla="*/ 275 w 766"/>
                <a:gd name="T23" fmla="*/ 158 h 681"/>
                <a:gd name="T24" fmla="*/ 276 w 766"/>
                <a:gd name="T25" fmla="*/ 171 h 681"/>
                <a:gd name="T26" fmla="*/ 282 w 766"/>
                <a:gd name="T27" fmla="*/ 184 h 681"/>
                <a:gd name="T28" fmla="*/ 303 w 766"/>
                <a:gd name="T29" fmla="*/ 192 h 681"/>
                <a:gd name="T30" fmla="*/ 323 w 766"/>
                <a:gd name="T31" fmla="*/ 199 h 681"/>
                <a:gd name="T32" fmla="*/ 336 w 766"/>
                <a:gd name="T33" fmla="*/ 213 h 681"/>
                <a:gd name="T34" fmla="*/ 347 w 766"/>
                <a:gd name="T35" fmla="*/ 224 h 681"/>
                <a:gd name="T36" fmla="*/ 358 w 766"/>
                <a:gd name="T37" fmla="*/ 232 h 681"/>
                <a:gd name="T38" fmla="*/ 366 w 766"/>
                <a:gd name="T39" fmla="*/ 243 h 681"/>
                <a:gd name="T40" fmla="*/ 362 w 766"/>
                <a:gd name="T41" fmla="*/ 249 h 681"/>
                <a:gd name="T42" fmla="*/ 345 w 766"/>
                <a:gd name="T43" fmla="*/ 251 h 681"/>
                <a:gd name="T44" fmla="*/ 322 w 766"/>
                <a:gd name="T45" fmla="*/ 249 h 681"/>
                <a:gd name="T46" fmla="*/ 305 w 766"/>
                <a:gd name="T47" fmla="*/ 248 h 681"/>
                <a:gd name="T48" fmla="*/ 305 w 766"/>
                <a:gd name="T49" fmla="*/ 249 h 681"/>
                <a:gd name="T50" fmla="*/ 316 w 766"/>
                <a:gd name="T51" fmla="*/ 253 h 681"/>
                <a:gd name="T52" fmla="*/ 329 w 766"/>
                <a:gd name="T53" fmla="*/ 261 h 681"/>
                <a:gd name="T54" fmla="*/ 336 w 766"/>
                <a:gd name="T55" fmla="*/ 269 h 681"/>
                <a:gd name="T56" fmla="*/ 354 w 766"/>
                <a:gd name="T57" fmla="*/ 279 h 681"/>
                <a:gd name="T58" fmla="*/ 368 w 766"/>
                <a:gd name="T59" fmla="*/ 289 h 681"/>
                <a:gd name="T60" fmla="*/ 377 w 766"/>
                <a:gd name="T61" fmla="*/ 301 h 681"/>
                <a:gd name="T62" fmla="*/ 383 w 766"/>
                <a:gd name="T63" fmla="*/ 311 h 681"/>
                <a:gd name="T64" fmla="*/ 379 w 766"/>
                <a:gd name="T65" fmla="*/ 315 h 681"/>
                <a:gd name="T66" fmla="*/ 365 w 766"/>
                <a:gd name="T67" fmla="*/ 323 h 681"/>
                <a:gd name="T68" fmla="*/ 353 w 766"/>
                <a:gd name="T69" fmla="*/ 329 h 681"/>
                <a:gd name="T70" fmla="*/ 349 w 766"/>
                <a:gd name="T71" fmla="*/ 332 h 681"/>
                <a:gd name="T72" fmla="*/ 345 w 766"/>
                <a:gd name="T73" fmla="*/ 336 h 681"/>
                <a:gd name="T74" fmla="*/ 341 w 766"/>
                <a:gd name="T75" fmla="*/ 338 h 681"/>
                <a:gd name="T76" fmla="*/ 340 w 766"/>
                <a:gd name="T77" fmla="*/ 340 h 681"/>
                <a:gd name="T78" fmla="*/ 316 w 766"/>
                <a:gd name="T79" fmla="*/ 320 h 681"/>
                <a:gd name="T80" fmla="*/ 250 w 766"/>
                <a:gd name="T81" fmla="*/ 335 h 681"/>
                <a:gd name="T82" fmla="*/ 215 w 766"/>
                <a:gd name="T83" fmla="*/ 322 h 681"/>
                <a:gd name="T84" fmla="*/ 178 w 766"/>
                <a:gd name="T85" fmla="*/ 316 h 681"/>
                <a:gd name="T86" fmla="*/ 149 w 766"/>
                <a:gd name="T87" fmla="*/ 296 h 681"/>
                <a:gd name="T88" fmla="*/ 115 w 766"/>
                <a:gd name="T89" fmla="*/ 256 h 681"/>
                <a:gd name="T90" fmla="*/ 98 w 766"/>
                <a:gd name="T91" fmla="*/ 203 h 681"/>
                <a:gd name="T92" fmla="*/ 72 w 766"/>
                <a:gd name="T93" fmla="*/ 134 h 681"/>
                <a:gd name="T94" fmla="*/ 42 w 766"/>
                <a:gd name="T95" fmla="*/ 128 h 681"/>
                <a:gd name="T96" fmla="*/ 0 w 766"/>
                <a:gd name="T97" fmla="*/ 110 h 681"/>
                <a:gd name="T98" fmla="*/ 35 w 766"/>
                <a:gd name="T99" fmla="*/ 62 h 681"/>
                <a:gd name="T100" fmla="*/ 61 w 766"/>
                <a:gd name="T101" fmla="*/ 50 h 681"/>
                <a:gd name="T102" fmla="*/ 101 w 766"/>
                <a:gd name="T103" fmla="*/ 38 h 681"/>
                <a:gd name="T104" fmla="*/ 131 w 766"/>
                <a:gd name="T105" fmla="*/ 0 h 68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66"/>
                <a:gd name="T160" fmla="*/ 0 h 681"/>
                <a:gd name="T161" fmla="*/ 766 w 766"/>
                <a:gd name="T162" fmla="*/ 681 h 68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66" h="681">
                  <a:moveTo>
                    <a:pt x="262" y="0"/>
                  </a:moveTo>
                  <a:lnTo>
                    <a:pt x="266" y="45"/>
                  </a:lnTo>
                  <a:lnTo>
                    <a:pt x="270" y="49"/>
                  </a:lnTo>
                  <a:lnTo>
                    <a:pt x="281" y="55"/>
                  </a:lnTo>
                  <a:lnTo>
                    <a:pt x="297" y="63"/>
                  </a:lnTo>
                  <a:lnTo>
                    <a:pt x="313" y="70"/>
                  </a:lnTo>
                  <a:lnTo>
                    <a:pt x="325" y="78"/>
                  </a:lnTo>
                  <a:lnTo>
                    <a:pt x="340" y="88"/>
                  </a:lnTo>
                  <a:lnTo>
                    <a:pt x="362" y="94"/>
                  </a:lnTo>
                  <a:lnTo>
                    <a:pt x="384" y="100"/>
                  </a:lnTo>
                  <a:lnTo>
                    <a:pt x="402" y="104"/>
                  </a:lnTo>
                  <a:lnTo>
                    <a:pt x="419" y="114"/>
                  </a:lnTo>
                  <a:lnTo>
                    <a:pt x="433" y="124"/>
                  </a:lnTo>
                  <a:lnTo>
                    <a:pt x="441" y="137"/>
                  </a:lnTo>
                  <a:lnTo>
                    <a:pt x="447" y="149"/>
                  </a:lnTo>
                  <a:lnTo>
                    <a:pt x="457" y="165"/>
                  </a:lnTo>
                  <a:lnTo>
                    <a:pt x="470" y="185"/>
                  </a:lnTo>
                  <a:lnTo>
                    <a:pt x="482" y="204"/>
                  </a:lnTo>
                  <a:lnTo>
                    <a:pt x="496" y="222"/>
                  </a:lnTo>
                  <a:lnTo>
                    <a:pt x="506" y="236"/>
                  </a:lnTo>
                  <a:lnTo>
                    <a:pt x="518" y="253"/>
                  </a:lnTo>
                  <a:lnTo>
                    <a:pt x="531" y="277"/>
                  </a:lnTo>
                  <a:lnTo>
                    <a:pt x="543" y="299"/>
                  </a:lnTo>
                  <a:lnTo>
                    <a:pt x="549" y="316"/>
                  </a:lnTo>
                  <a:lnTo>
                    <a:pt x="551" y="330"/>
                  </a:lnTo>
                  <a:lnTo>
                    <a:pt x="551" y="342"/>
                  </a:lnTo>
                  <a:lnTo>
                    <a:pt x="553" y="354"/>
                  </a:lnTo>
                  <a:lnTo>
                    <a:pt x="563" y="368"/>
                  </a:lnTo>
                  <a:lnTo>
                    <a:pt x="583" y="379"/>
                  </a:lnTo>
                  <a:lnTo>
                    <a:pt x="606" y="385"/>
                  </a:lnTo>
                  <a:lnTo>
                    <a:pt x="628" y="391"/>
                  </a:lnTo>
                  <a:lnTo>
                    <a:pt x="646" y="399"/>
                  </a:lnTo>
                  <a:lnTo>
                    <a:pt x="659" y="411"/>
                  </a:lnTo>
                  <a:lnTo>
                    <a:pt x="671" y="427"/>
                  </a:lnTo>
                  <a:lnTo>
                    <a:pt x="681" y="440"/>
                  </a:lnTo>
                  <a:lnTo>
                    <a:pt x="693" y="448"/>
                  </a:lnTo>
                  <a:lnTo>
                    <a:pt x="705" y="454"/>
                  </a:lnTo>
                  <a:lnTo>
                    <a:pt x="716" y="464"/>
                  </a:lnTo>
                  <a:lnTo>
                    <a:pt x="726" y="474"/>
                  </a:lnTo>
                  <a:lnTo>
                    <a:pt x="732" y="486"/>
                  </a:lnTo>
                  <a:lnTo>
                    <a:pt x="732" y="496"/>
                  </a:lnTo>
                  <a:lnTo>
                    <a:pt x="724" y="499"/>
                  </a:lnTo>
                  <a:lnTo>
                    <a:pt x="711" y="501"/>
                  </a:lnTo>
                  <a:lnTo>
                    <a:pt x="689" y="503"/>
                  </a:lnTo>
                  <a:lnTo>
                    <a:pt x="667" y="501"/>
                  </a:lnTo>
                  <a:lnTo>
                    <a:pt x="644" y="499"/>
                  </a:lnTo>
                  <a:lnTo>
                    <a:pt x="624" y="498"/>
                  </a:lnTo>
                  <a:lnTo>
                    <a:pt x="610" y="496"/>
                  </a:lnTo>
                  <a:lnTo>
                    <a:pt x="606" y="496"/>
                  </a:lnTo>
                  <a:lnTo>
                    <a:pt x="610" y="498"/>
                  </a:lnTo>
                  <a:lnTo>
                    <a:pt x="620" y="501"/>
                  </a:lnTo>
                  <a:lnTo>
                    <a:pt x="632" y="507"/>
                  </a:lnTo>
                  <a:lnTo>
                    <a:pt x="646" y="515"/>
                  </a:lnTo>
                  <a:lnTo>
                    <a:pt x="657" y="523"/>
                  </a:lnTo>
                  <a:lnTo>
                    <a:pt x="663" y="531"/>
                  </a:lnTo>
                  <a:lnTo>
                    <a:pt x="671" y="539"/>
                  </a:lnTo>
                  <a:lnTo>
                    <a:pt x="687" y="549"/>
                  </a:lnTo>
                  <a:lnTo>
                    <a:pt x="707" y="559"/>
                  </a:lnTo>
                  <a:lnTo>
                    <a:pt x="724" y="568"/>
                  </a:lnTo>
                  <a:lnTo>
                    <a:pt x="736" y="578"/>
                  </a:lnTo>
                  <a:lnTo>
                    <a:pt x="746" y="590"/>
                  </a:lnTo>
                  <a:lnTo>
                    <a:pt x="754" y="602"/>
                  </a:lnTo>
                  <a:lnTo>
                    <a:pt x="762" y="612"/>
                  </a:lnTo>
                  <a:lnTo>
                    <a:pt x="766" y="622"/>
                  </a:lnTo>
                  <a:lnTo>
                    <a:pt x="766" y="627"/>
                  </a:lnTo>
                  <a:lnTo>
                    <a:pt x="758" y="631"/>
                  </a:lnTo>
                  <a:lnTo>
                    <a:pt x="746" y="639"/>
                  </a:lnTo>
                  <a:lnTo>
                    <a:pt x="730" y="647"/>
                  </a:lnTo>
                  <a:lnTo>
                    <a:pt x="716" y="653"/>
                  </a:lnTo>
                  <a:lnTo>
                    <a:pt x="705" y="659"/>
                  </a:lnTo>
                  <a:lnTo>
                    <a:pt x="699" y="663"/>
                  </a:lnTo>
                  <a:lnTo>
                    <a:pt x="697" y="665"/>
                  </a:lnTo>
                  <a:lnTo>
                    <a:pt x="693" y="669"/>
                  </a:lnTo>
                  <a:lnTo>
                    <a:pt x="689" y="673"/>
                  </a:lnTo>
                  <a:lnTo>
                    <a:pt x="685" y="675"/>
                  </a:lnTo>
                  <a:lnTo>
                    <a:pt x="681" y="677"/>
                  </a:lnTo>
                  <a:lnTo>
                    <a:pt x="679" y="679"/>
                  </a:lnTo>
                  <a:lnTo>
                    <a:pt x="679" y="681"/>
                  </a:lnTo>
                  <a:lnTo>
                    <a:pt x="665" y="663"/>
                  </a:lnTo>
                  <a:lnTo>
                    <a:pt x="632" y="641"/>
                  </a:lnTo>
                  <a:lnTo>
                    <a:pt x="592" y="657"/>
                  </a:lnTo>
                  <a:lnTo>
                    <a:pt x="500" y="671"/>
                  </a:lnTo>
                  <a:lnTo>
                    <a:pt x="472" y="637"/>
                  </a:lnTo>
                  <a:lnTo>
                    <a:pt x="431" y="645"/>
                  </a:lnTo>
                  <a:lnTo>
                    <a:pt x="398" y="651"/>
                  </a:lnTo>
                  <a:lnTo>
                    <a:pt x="356" y="633"/>
                  </a:lnTo>
                  <a:lnTo>
                    <a:pt x="303" y="651"/>
                  </a:lnTo>
                  <a:lnTo>
                    <a:pt x="297" y="592"/>
                  </a:lnTo>
                  <a:lnTo>
                    <a:pt x="242" y="566"/>
                  </a:lnTo>
                  <a:lnTo>
                    <a:pt x="230" y="513"/>
                  </a:lnTo>
                  <a:lnTo>
                    <a:pt x="258" y="470"/>
                  </a:lnTo>
                  <a:lnTo>
                    <a:pt x="197" y="407"/>
                  </a:lnTo>
                  <a:lnTo>
                    <a:pt x="140" y="336"/>
                  </a:lnTo>
                  <a:lnTo>
                    <a:pt x="144" y="269"/>
                  </a:lnTo>
                  <a:lnTo>
                    <a:pt x="112" y="250"/>
                  </a:lnTo>
                  <a:lnTo>
                    <a:pt x="83" y="257"/>
                  </a:lnTo>
                  <a:lnTo>
                    <a:pt x="69" y="222"/>
                  </a:lnTo>
                  <a:lnTo>
                    <a:pt x="0" y="220"/>
                  </a:lnTo>
                  <a:lnTo>
                    <a:pt x="14" y="131"/>
                  </a:lnTo>
                  <a:lnTo>
                    <a:pt x="69" y="124"/>
                  </a:lnTo>
                  <a:lnTo>
                    <a:pt x="81" y="98"/>
                  </a:lnTo>
                  <a:lnTo>
                    <a:pt x="122" y="100"/>
                  </a:lnTo>
                  <a:lnTo>
                    <a:pt x="175" y="76"/>
                  </a:lnTo>
                  <a:lnTo>
                    <a:pt x="203" y="76"/>
                  </a:lnTo>
                  <a:lnTo>
                    <a:pt x="215" y="15"/>
                  </a:lnTo>
                  <a:lnTo>
                    <a:pt x="262" y="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18" name="Freeform 92"/>
            <p:cNvSpPr>
              <a:spLocks/>
            </p:cNvSpPr>
            <p:nvPr/>
          </p:nvSpPr>
          <p:spPr bwMode="gray">
            <a:xfrm>
              <a:off x="3848" y="2705"/>
              <a:ext cx="58" cy="77"/>
            </a:xfrm>
            <a:custGeom>
              <a:avLst/>
              <a:gdLst>
                <a:gd name="T0" fmla="*/ 0 w 116"/>
                <a:gd name="T1" fmla="*/ 0 h 156"/>
                <a:gd name="T2" fmla="*/ 1 w 116"/>
                <a:gd name="T3" fmla="*/ 3 h 156"/>
                <a:gd name="T4" fmla="*/ 4 w 116"/>
                <a:gd name="T5" fmla="*/ 9 h 156"/>
                <a:gd name="T6" fmla="*/ 7 w 116"/>
                <a:gd name="T7" fmla="*/ 17 h 156"/>
                <a:gd name="T8" fmla="*/ 10 w 116"/>
                <a:gd name="T9" fmla="*/ 26 h 156"/>
                <a:gd name="T10" fmla="*/ 11 w 116"/>
                <a:gd name="T11" fmla="*/ 32 h 156"/>
                <a:gd name="T12" fmla="*/ 12 w 116"/>
                <a:gd name="T13" fmla="*/ 41 h 156"/>
                <a:gd name="T14" fmla="*/ 15 w 116"/>
                <a:gd name="T15" fmla="*/ 51 h 156"/>
                <a:gd name="T16" fmla="*/ 21 w 116"/>
                <a:gd name="T17" fmla="*/ 60 h 156"/>
                <a:gd name="T18" fmla="*/ 24 w 116"/>
                <a:gd name="T19" fmla="*/ 67 h 156"/>
                <a:gd name="T20" fmla="*/ 25 w 116"/>
                <a:gd name="T21" fmla="*/ 70 h 156"/>
                <a:gd name="T22" fmla="*/ 29 w 116"/>
                <a:gd name="T23" fmla="*/ 73 h 156"/>
                <a:gd name="T24" fmla="*/ 35 w 116"/>
                <a:gd name="T25" fmla="*/ 76 h 156"/>
                <a:gd name="T26" fmla="*/ 41 w 116"/>
                <a:gd name="T27" fmla="*/ 77 h 156"/>
                <a:gd name="T28" fmla="*/ 47 w 116"/>
                <a:gd name="T29" fmla="*/ 77 h 156"/>
                <a:gd name="T30" fmla="*/ 53 w 116"/>
                <a:gd name="T31" fmla="*/ 74 h 156"/>
                <a:gd name="T32" fmla="*/ 57 w 116"/>
                <a:gd name="T33" fmla="*/ 68 h 156"/>
                <a:gd name="T34" fmla="*/ 58 w 116"/>
                <a:gd name="T35" fmla="*/ 61 h 156"/>
                <a:gd name="T36" fmla="*/ 54 w 116"/>
                <a:gd name="T37" fmla="*/ 53 h 156"/>
                <a:gd name="T38" fmla="*/ 47 w 116"/>
                <a:gd name="T39" fmla="*/ 45 h 156"/>
                <a:gd name="T40" fmla="*/ 38 w 116"/>
                <a:gd name="T41" fmla="*/ 38 h 156"/>
                <a:gd name="T42" fmla="*/ 29 w 116"/>
                <a:gd name="T43" fmla="*/ 32 h 156"/>
                <a:gd name="T44" fmla="*/ 22 w 116"/>
                <a:gd name="T45" fmla="*/ 27 h 156"/>
                <a:gd name="T46" fmla="*/ 19 w 116"/>
                <a:gd name="T47" fmla="*/ 23 h 156"/>
                <a:gd name="T48" fmla="*/ 15 w 116"/>
                <a:gd name="T49" fmla="*/ 17 h 156"/>
                <a:gd name="T50" fmla="*/ 11 w 116"/>
                <a:gd name="T51" fmla="*/ 11 h 156"/>
                <a:gd name="T52" fmla="*/ 6 w 116"/>
                <a:gd name="T53" fmla="*/ 6 h 156"/>
                <a:gd name="T54" fmla="*/ 1 w 116"/>
                <a:gd name="T55" fmla="*/ 2 h 156"/>
                <a:gd name="T56" fmla="*/ 0 w 116"/>
                <a:gd name="T57" fmla="*/ 0 h 15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6"/>
                <a:gd name="T88" fmla="*/ 0 h 156"/>
                <a:gd name="T89" fmla="*/ 116 w 116"/>
                <a:gd name="T90" fmla="*/ 156 h 15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6" h="156">
                  <a:moveTo>
                    <a:pt x="0" y="0"/>
                  </a:moveTo>
                  <a:lnTo>
                    <a:pt x="2" y="6"/>
                  </a:lnTo>
                  <a:lnTo>
                    <a:pt x="8" y="18"/>
                  </a:lnTo>
                  <a:lnTo>
                    <a:pt x="13" y="34"/>
                  </a:lnTo>
                  <a:lnTo>
                    <a:pt x="19" y="52"/>
                  </a:lnTo>
                  <a:lnTo>
                    <a:pt x="21" y="65"/>
                  </a:lnTo>
                  <a:lnTo>
                    <a:pt x="23" y="83"/>
                  </a:lnTo>
                  <a:lnTo>
                    <a:pt x="31" y="103"/>
                  </a:lnTo>
                  <a:lnTo>
                    <a:pt x="41" y="121"/>
                  </a:lnTo>
                  <a:lnTo>
                    <a:pt x="47" y="136"/>
                  </a:lnTo>
                  <a:lnTo>
                    <a:pt x="49" y="142"/>
                  </a:lnTo>
                  <a:lnTo>
                    <a:pt x="59" y="148"/>
                  </a:lnTo>
                  <a:lnTo>
                    <a:pt x="69" y="154"/>
                  </a:lnTo>
                  <a:lnTo>
                    <a:pt x="82" y="156"/>
                  </a:lnTo>
                  <a:lnTo>
                    <a:pt x="94" y="156"/>
                  </a:lnTo>
                  <a:lnTo>
                    <a:pt x="106" y="150"/>
                  </a:lnTo>
                  <a:lnTo>
                    <a:pt x="114" y="138"/>
                  </a:lnTo>
                  <a:lnTo>
                    <a:pt x="116" y="123"/>
                  </a:lnTo>
                  <a:lnTo>
                    <a:pt x="108" y="107"/>
                  </a:lnTo>
                  <a:lnTo>
                    <a:pt x="94" y="91"/>
                  </a:lnTo>
                  <a:lnTo>
                    <a:pt x="76" y="77"/>
                  </a:lnTo>
                  <a:lnTo>
                    <a:pt x="59" y="65"/>
                  </a:lnTo>
                  <a:lnTo>
                    <a:pt x="43" y="54"/>
                  </a:lnTo>
                  <a:lnTo>
                    <a:pt x="37" y="46"/>
                  </a:lnTo>
                  <a:lnTo>
                    <a:pt x="31" y="34"/>
                  </a:lnTo>
                  <a:lnTo>
                    <a:pt x="21" y="22"/>
                  </a:lnTo>
                  <a:lnTo>
                    <a:pt x="12" y="12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19" name="Freeform 93"/>
            <p:cNvSpPr>
              <a:spLocks/>
            </p:cNvSpPr>
            <p:nvPr/>
          </p:nvSpPr>
          <p:spPr bwMode="gray">
            <a:xfrm>
              <a:off x="3848" y="2705"/>
              <a:ext cx="58" cy="77"/>
            </a:xfrm>
            <a:custGeom>
              <a:avLst/>
              <a:gdLst>
                <a:gd name="T0" fmla="*/ 0 w 116"/>
                <a:gd name="T1" fmla="*/ 0 h 156"/>
                <a:gd name="T2" fmla="*/ 1 w 116"/>
                <a:gd name="T3" fmla="*/ 3 h 156"/>
                <a:gd name="T4" fmla="*/ 4 w 116"/>
                <a:gd name="T5" fmla="*/ 9 h 156"/>
                <a:gd name="T6" fmla="*/ 7 w 116"/>
                <a:gd name="T7" fmla="*/ 17 h 156"/>
                <a:gd name="T8" fmla="*/ 10 w 116"/>
                <a:gd name="T9" fmla="*/ 26 h 156"/>
                <a:gd name="T10" fmla="*/ 11 w 116"/>
                <a:gd name="T11" fmla="*/ 32 h 156"/>
                <a:gd name="T12" fmla="*/ 12 w 116"/>
                <a:gd name="T13" fmla="*/ 41 h 156"/>
                <a:gd name="T14" fmla="*/ 15 w 116"/>
                <a:gd name="T15" fmla="*/ 51 h 156"/>
                <a:gd name="T16" fmla="*/ 21 w 116"/>
                <a:gd name="T17" fmla="*/ 60 h 156"/>
                <a:gd name="T18" fmla="*/ 24 w 116"/>
                <a:gd name="T19" fmla="*/ 67 h 156"/>
                <a:gd name="T20" fmla="*/ 25 w 116"/>
                <a:gd name="T21" fmla="*/ 70 h 156"/>
                <a:gd name="T22" fmla="*/ 29 w 116"/>
                <a:gd name="T23" fmla="*/ 73 h 156"/>
                <a:gd name="T24" fmla="*/ 35 w 116"/>
                <a:gd name="T25" fmla="*/ 76 h 156"/>
                <a:gd name="T26" fmla="*/ 41 w 116"/>
                <a:gd name="T27" fmla="*/ 77 h 156"/>
                <a:gd name="T28" fmla="*/ 47 w 116"/>
                <a:gd name="T29" fmla="*/ 77 h 156"/>
                <a:gd name="T30" fmla="*/ 53 w 116"/>
                <a:gd name="T31" fmla="*/ 74 h 156"/>
                <a:gd name="T32" fmla="*/ 57 w 116"/>
                <a:gd name="T33" fmla="*/ 68 h 156"/>
                <a:gd name="T34" fmla="*/ 58 w 116"/>
                <a:gd name="T35" fmla="*/ 61 h 156"/>
                <a:gd name="T36" fmla="*/ 54 w 116"/>
                <a:gd name="T37" fmla="*/ 53 h 156"/>
                <a:gd name="T38" fmla="*/ 47 w 116"/>
                <a:gd name="T39" fmla="*/ 45 h 156"/>
                <a:gd name="T40" fmla="*/ 38 w 116"/>
                <a:gd name="T41" fmla="*/ 38 h 156"/>
                <a:gd name="T42" fmla="*/ 29 w 116"/>
                <a:gd name="T43" fmla="*/ 32 h 156"/>
                <a:gd name="T44" fmla="*/ 22 w 116"/>
                <a:gd name="T45" fmla="*/ 27 h 156"/>
                <a:gd name="T46" fmla="*/ 19 w 116"/>
                <a:gd name="T47" fmla="*/ 23 h 156"/>
                <a:gd name="T48" fmla="*/ 15 w 116"/>
                <a:gd name="T49" fmla="*/ 17 h 156"/>
                <a:gd name="T50" fmla="*/ 11 w 116"/>
                <a:gd name="T51" fmla="*/ 11 h 156"/>
                <a:gd name="T52" fmla="*/ 6 w 116"/>
                <a:gd name="T53" fmla="*/ 6 h 156"/>
                <a:gd name="T54" fmla="*/ 1 w 116"/>
                <a:gd name="T55" fmla="*/ 2 h 156"/>
                <a:gd name="T56" fmla="*/ 0 w 116"/>
                <a:gd name="T57" fmla="*/ 0 h 15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6"/>
                <a:gd name="T88" fmla="*/ 0 h 156"/>
                <a:gd name="T89" fmla="*/ 116 w 116"/>
                <a:gd name="T90" fmla="*/ 156 h 15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6" h="156">
                  <a:moveTo>
                    <a:pt x="0" y="0"/>
                  </a:moveTo>
                  <a:lnTo>
                    <a:pt x="2" y="6"/>
                  </a:lnTo>
                  <a:lnTo>
                    <a:pt x="8" y="18"/>
                  </a:lnTo>
                  <a:lnTo>
                    <a:pt x="13" y="34"/>
                  </a:lnTo>
                  <a:lnTo>
                    <a:pt x="19" y="52"/>
                  </a:lnTo>
                  <a:lnTo>
                    <a:pt x="21" y="65"/>
                  </a:lnTo>
                  <a:lnTo>
                    <a:pt x="23" y="83"/>
                  </a:lnTo>
                  <a:lnTo>
                    <a:pt x="31" y="103"/>
                  </a:lnTo>
                  <a:lnTo>
                    <a:pt x="41" y="121"/>
                  </a:lnTo>
                  <a:lnTo>
                    <a:pt x="47" y="136"/>
                  </a:lnTo>
                  <a:lnTo>
                    <a:pt x="49" y="142"/>
                  </a:lnTo>
                  <a:lnTo>
                    <a:pt x="59" y="148"/>
                  </a:lnTo>
                  <a:lnTo>
                    <a:pt x="69" y="154"/>
                  </a:lnTo>
                  <a:lnTo>
                    <a:pt x="82" y="156"/>
                  </a:lnTo>
                  <a:lnTo>
                    <a:pt x="94" y="156"/>
                  </a:lnTo>
                  <a:lnTo>
                    <a:pt x="106" y="150"/>
                  </a:lnTo>
                  <a:lnTo>
                    <a:pt x="114" y="138"/>
                  </a:lnTo>
                  <a:lnTo>
                    <a:pt x="116" y="123"/>
                  </a:lnTo>
                  <a:lnTo>
                    <a:pt x="108" y="107"/>
                  </a:lnTo>
                  <a:lnTo>
                    <a:pt x="94" y="91"/>
                  </a:lnTo>
                  <a:lnTo>
                    <a:pt x="76" y="77"/>
                  </a:lnTo>
                  <a:lnTo>
                    <a:pt x="59" y="65"/>
                  </a:lnTo>
                  <a:lnTo>
                    <a:pt x="43" y="54"/>
                  </a:lnTo>
                  <a:lnTo>
                    <a:pt x="37" y="46"/>
                  </a:lnTo>
                  <a:lnTo>
                    <a:pt x="31" y="34"/>
                  </a:lnTo>
                  <a:lnTo>
                    <a:pt x="21" y="22"/>
                  </a:lnTo>
                  <a:lnTo>
                    <a:pt x="12" y="12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20" name="Freeform 94"/>
            <p:cNvSpPr>
              <a:spLocks/>
            </p:cNvSpPr>
            <p:nvPr/>
          </p:nvSpPr>
          <p:spPr bwMode="gray">
            <a:xfrm>
              <a:off x="3714" y="2597"/>
              <a:ext cx="37" cy="32"/>
            </a:xfrm>
            <a:custGeom>
              <a:avLst/>
              <a:gdLst>
                <a:gd name="T0" fmla="*/ 0 w 75"/>
                <a:gd name="T1" fmla="*/ 23 h 63"/>
                <a:gd name="T2" fmla="*/ 16 w 75"/>
                <a:gd name="T3" fmla="*/ 0 h 63"/>
                <a:gd name="T4" fmla="*/ 36 w 75"/>
                <a:gd name="T5" fmla="*/ 7 h 63"/>
                <a:gd name="T6" fmla="*/ 37 w 75"/>
                <a:gd name="T7" fmla="*/ 25 h 63"/>
                <a:gd name="T8" fmla="*/ 16 w 75"/>
                <a:gd name="T9" fmla="*/ 32 h 63"/>
                <a:gd name="T10" fmla="*/ 0 w 75"/>
                <a:gd name="T11" fmla="*/ 23 h 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"/>
                <a:gd name="T19" fmla="*/ 0 h 63"/>
                <a:gd name="T20" fmla="*/ 75 w 75"/>
                <a:gd name="T21" fmla="*/ 63 h 6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" h="63">
                  <a:moveTo>
                    <a:pt x="0" y="45"/>
                  </a:moveTo>
                  <a:lnTo>
                    <a:pt x="33" y="0"/>
                  </a:lnTo>
                  <a:lnTo>
                    <a:pt x="73" y="14"/>
                  </a:lnTo>
                  <a:lnTo>
                    <a:pt x="75" y="49"/>
                  </a:lnTo>
                  <a:lnTo>
                    <a:pt x="32" y="63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21" name="Freeform 95"/>
            <p:cNvSpPr>
              <a:spLocks/>
            </p:cNvSpPr>
            <p:nvPr/>
          </p:nvSpPr>
          <p:spPr bwMode="gray">
            <a:xfrm>
              <a:off x="3714" y="2597"/>
              <a:ext cx="37" cy="32"/>
            </a:xfrm>
            <a:custGeom>
              <a:avLst/>
              <a:gdLst>
                <a:gd name="T0" fmla="*/ 0 w 75"/>
                <a:gd name="T1" fmla="*/ 23 h 63"/>
                <a:gd name="T2" fmla="*/ 16 w 75"/>
                <a:gd name="T3" fmla="*/ 0 h 63"/>
                <a:gd name="T4" fmla="*/ 36 w 75"/>
                <a:gd name="T5" fmla="*/ 7 h 63"/>
                <a:gd name="T6" fmla="*/ 37 w 75"/>
                <a:gd name="T7" fmla="*/ 25 h 63"/>
                <a:gd name="T8" fmla="*/ 16 w 75"/>
                <a:gd name="T9" fmla="*/ 32 h 63"/>
                <a:gd name="T10" fmla="*/ 0 w 75"/>
                <a:gd name="T11" fmla="*/ 23 h 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"/>
                <a:gd name="T19" fmla="*/ 0 h 63"/>
                <a:gd name="T20" fmla="*/ 75 w 75"/>
                <a:gd name="T21" fmla="*/ 63 h 6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" h="63">
                  <a:moveTo>
                    <a:pt x="0" y="45"/>
                  </a:moveTo>
                  <a:lnTo>
                    <a:pt x="33" y="0"/>
                  </a:lnTo>
                  <a:lnTo>
                    <a:pt x="73" y="14"/>
                  </a:lnTo>
                  <a:lnTo>
                    <a:pt x="75" y="49"/>
                  </a:lnTo>
                  <a:lnTo>
                    <a:pt x="32" y="63"/>
                  </a:lnTo>
                  <a:lnTo>
                    <a:pt x="0" y="45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22" name="Freeform 96"/>
            <p:cNvSpPr>
              <a:spLocks/>
            </p:cNvSpPr>
            <p:nvPr/>
          </p:nvSpPr>
          <p:spPr bwMode="gray">
            <a:xfrm>
              <a:off x="3768" y="2614"/>
              <a:ext cx="37" cy="52"/>
            </a:xfrm>
            <a:custGeom>
              <a:avLst/>
              <a:gdLst>
                <a:gd name="T0" fmla="*/ 0 w 73"/>
                <a:gd name="T1" fmla="*/ 20 h 105"/>
                <a:gd name="T2" fmla="*/ 17 w 73"/>
                <a:gd name="T3" fmla="*/ 0 h 105"/>
                <a:gd name="T4" fmla="*/ 32 w 73"/>
                <a:gd name="T5" fmla="*/ 24 h 105"/>
                <a:gd name="T6" fmla="*/ 37 w 73"/>
                <a:gd name="T7" fmla="*/ 52 h 105"/>
                <a:gd name="T8" fmla="*/ 17 w 73"/>
                <a:gd name="T9" fmla="*/ 38 h 105"/>
                <a:gd name="T10" fmla="*/ 0 w 73"/>
                <a:gd name="T11" fmla="*/ 20 h 1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3"/>
                <a:gd name="T19" fmla="*/ 0 h 105"/>
                <a:gd name="T20" fmla="*/ 73 w 73"/>
                <a:gd name="T21" fmla="*/ 105 h 10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3" h="105">
                  <a:moveTo>
                    <a:pt x="0" y="40"/>
                  </a:moveTo>
                  <a:lnTo>
                    <a:pt x="34" y="0"/>
                  </a:lnTo>
                  <a:lnTo>
                    <a:pt x="63" y="48"/>
                  </a:lnTo>
                  <a:lnTo>
                    <a:pt x="73" y="105"/>
                  </a:lnTo>
                  <a:lnTo>
                    <a:pt x="34" y="77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23" name="Freeform 97"/>
            <p:cNvSpPr>
              <a:spLocks/>
            </p:cNvSpPr>
            <p:nvPr/>
          </p:nvSpPr>
          <p:spPr bwMode="gray">
            <a:xfrm>
              <a:off x="3768" y="2614"/>
              <a:ext cx="37" cy="52"/>
            </a:xfrm>
            <a:custGeom>
              <a:avLst/>
              <a:gdLst>
                <a:gd name="T0" fmla="*/ 0 w 73"/>
                <a:gd name="T1" fmla="*/ 20 h 105"/>
                <a:gd name="T2" fmla="*/ 17 w 73"/>
                <a:gd name="T3" fmla="*/ 0 h 105"/>
                <a:gd name="T4" fmla="*/ 32 w 73"/>
                <a:gd name="T5" fmla="*/ 24 h 105"/>
                <a:gd name="T6" fmla="*/ 37 w 73"/>
                <a:gd name="T7" fmla="*/ 52 h 105"/>
                <a:gd name="T8" fmla="*/ 17 w 73"/>
                <a:gd name="T9" fmla="*/ 38 h 105"/>
                <a:gd name="T10" fmla="*/ 0 w 73"/>
                <a:gd name="T11" fmla="*/ 20 h 1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3"/>
                <a:gd name="T19" fmla="*/ 0 h 105"/>
                <a:gd name="T20" fmla="*/ 73 w 73"/>
                <a:gd name="T21" fmla="*/ 105 h 10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3" h="105">
                  <a:moveTo>
                    <a:pt x="0" y="40"/>
                  </a:moveTo>
                  <a:lnTo>
                    <a:pt x="34" y="0"/>
                  </a:lnTo>
                  <a:lnTo>
                    <a:pt x="63" y="48"/>
                  </a:lnTo>
                  <a:lnTo>
                    <a:pt x="73" y="105"/>
                  </a:lnTo>
                  <a:lnTo>
                    <a:pt x="34" y="77"/>
                  </a:lnTo>
                  <a:lnTo>
                    <a:pt x="0" y="4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24" name="Freeform 98"/>
            <p:cNvSpPr>
              <a:spLocks/>
            </p:cNvSpPr>
            <p:nvPr/>
          </p:nvSpPr>
          <p:spPr bwMode="gray">
            <a:xfrm>
              <a:off x="3451" y="2207"/>
              <a:ext cx="493" cy="331"/>
            </a:xfrm>
            <a:custGeom>
              <a:avLst/>
              <a:gdLst>
                <a:gd name="T0" fmla="*/ 163 w 987"/>
                <a:gd name="T1" fmla="*/ 1 h 663"/>
                <a:gd name="T2" fmla="*/ 176 w 987"/>
                <a:gd name="T3" fmla="*/ 6 h 663"/>
                <a:gd name="T4" fmla="*/ 192 w 987"/>
                <a:gd name="T5" fmla="*/ 10 h 663"/>
                <a:gd name="T6" fmla="*/ 207 w 987"/>
                <a:gd name="T7" fmla="*/ 4 h 663"/>
                <a:gd name="T8" fmla="*/ 223 w 987"/>
                <a:gd name="T9" fmla="*/ 1 h 663"/>
                <a:gd name="T10" fmla="*/ 239 w 987"/>
                <a:gd name="T11" fmla="*/ 11 h 663"/>
                <a:gd name="T12" fmla="*/ 250 w 987"/>
                <a:gd name="T13" fmla="*/ 31 h 663"/>
                <a:gd name="T14" fmla="*/ 252 w 987"/>
                <a:gd name="T15" fmla="*/ 49 h 663"/>
                <a:gd name="T16" fmla="*/ 256 w 987"/>
                <a:gd name="T17" fmla="*/ 64 h 663"/>
                <a:gd name="T18" fmla="*/ 267 w 987"/>
                <a:gd name="T19" fmla="*/ 75 h 663"/>
                <a:gd name="T20" fmla="*/ 283 w 987"/>
                <a:gd name="T21" fmla="*/ 78 h 663"/>
                <a:gd name="T22" fmla="*/ 299 w 987"/>
                <a:gd name="T23" fmla="*/ 76 h 663"/>
                <a:gd name="T24" fmla="*/ 308 w 987"/>
                <a:gd name="T25" fmla="*/ 66 h 663"/>
                <a:gd name="T26" fmla="*/ 321 w 987"/>
                <a:gd name="T27" fmla="*/ 48 h 663"/>
                <a:gd name="T28" fmla="*/ 334 w 987"/>
                <a:gd name="T29" fmla="*/ 30 h 663"/>
                <a:gd name="T30" fmla="*/ 351 w 987"/>
                <a:gd name="T31" fmla="*/ 13 h 663"/>
                <a:gd name="T32" fmla="*/ 368 w 987"/>
                <a:gd name="T33" fmla="*/ 4 h 663"/>
                <a:gd name="T34" fmla="*/ 382 w 987"/>
                <a:gd name="T35" fmla="*/ 9 h 663"/>
                <a:gd name="T36" fmla="*/ 401 w 987"/>
                <a:gd name="T37" fmla="*/ 18 h 663"/>
                <a:gd name="T38" fmla="*/ 425 w 987"/>
                <a:gd name="T39" fmla="*/ 23 h 663"/>
                <a:gd name="T40" fmla="*/ 448 w 987"/>
                <a:gd name="T41" fmla="*/ 18 h 663"/>
                <a:gd name="T42" fmla="*/ 468 w 987"/>
                <a:gd name="T43" fmla="*/ 14 h 663"/>
                <a:gd name="T44" fmla="*/ 483 w 987"/>
                <a:gd name="T45" fmla="*/ 10 h 663"/>
                <a:gd name="T46" fmla="*/ 492 w 987"/>
                <a:gd name="T47" fmla="*/ 10 h 663"/>
                <a:gd name="T48" fmla="*/ 493 w 987"/>
                <a:gd name="T49" fmla="*/ 25 h 663"/>
                <a:gd name="T50" fmla="*/ 491 w 987"/>
                <a:gd name="T51" fmla="*/ 46 h 663"/>
                <a:gd name="T52" fmla="*/ 486 w 987"/>
                <a:gd name="T53" fmla="*/ 62 h 663"/>
                <a:gd name="T54" fmla="*/ 475 w 987"/>
                <a:gd name="T55" fmla="*/ 64 h 663"/>
                <a:gd name="T56" fmla="*/ 463 w 987"/>
                <a:gd name="T57" fmla="*/ 62 h 663"/>
                <a:gd name="T58" fmla="*/ 451 w 987"/>
                <a:gd name="T59" fmla="*/ 65 h 663"/>
                <a:gd name="T60" fmla="*/ 432 w 987"/>
                <a:gd name="T61" fmla="*/ 83 h 663"/>
                <a:gd name="T62" fmla="*/ 410 w 987"/>
                <a:gd name="T63" fmla="*/ 99 h 663"/>
                <a:gd name="T64" fmla="*/ 396 w 987"/>
                <a:gd name="T65" fmla="*/ 103 h 663"/>
                <a:gd name="T66" fmla="*/ 383 w 987"/>
                <a:gd name="T67" fmla="*/ 104 h 663"/>
                <a:gd name="T68" fmla="*/ 379 w 987"/>
                <a:gd name="T69" fmla="*/ 111 h 663"/>
                <a:gd name="T70" fmla="*/ 382 w 987"/>
                <a:gd name="T71" fmla="*/ 126 h 663"/>
                <a:gd name="T72" fmla="*/ 380 w 987"/>
                <a:gd name="T73" fmla="*/ 144 h 663"/>
                <a:gd name="T74" fmla="*/ 371 w 987"/>
                <a:gd name="T75" fmla="*/ 155 h 663"/>
                <a:gd name="T76" fmla="*/ 354 w 987"/>
                <a:gd name="T77" fmla="*/ 158 h 663"/>
                <a:gd name="T78" fmla="*/ 342 w 987"/>
                <a:gd name="T79" fmla="*/ 159 h 663"/>
                <a:gd name="T80" fmla="*/ 341 w 987"/>
                <a:gd name="T81" fmla="*/ 169 h 663"/>
                <a:gd name="T82" fmla="*/ 341 w 987"/>
                <a:gd name="T83" fmla="*/ 187 h 663"/>
                <a:gd name="T84" fmla="*/ 337 w 987"/>
                <a:gd name="T85" fmla="*/ 202 h 663"/>
                <a:gd name="T86" fmla="*/ 327 w 987"/>
                <a:gd name="T87" fmla="*/ 212 h 663"/>
                <a:gd name="T88" fmla="*/ 315 w 987"/>
                <a:gd name="T89" fmla="*/ 222 h 663"/>
                <a:gd name="T90" fmla="*/ 311 w 987"/>
                <a:gd name="T91" fmla="*/ 237 h 663"/>
                <a:gd name="T92" fmla="*/ 304 w 987"/>
                <a:gd name="T93" fmla="*/ 247 h 663"/>
                <a:gd name="T94" fmla="*/ 279 w 987"/>
                <a:gd name="T95" fmla="*/ 255 h 663"/>
                <a:gd name="T96" fmla="*/ 259 w 987"/>
                <a:gd name="T97" fmla="*/ 286 h 663"/>
                <a:gd name="T98" fmla="*/ 212 w 987"/>
                <a:gd name="T99" fmla="*/ 297 h 663"/>
                <a:gd name="T100" fmla="*/ 178 w 987"/>
                <a:gd name="T101" fmla="*/ 313 h 663"/>
                <a:gd name="T102" fmla="*/ 133 w 987"/>
                <a:gd name="T103" fmla="*/ 289 h 663"/>
                <a:gd name="T104" fmla="*/ 104 w 987"/>
                <a:gd name="T105" fmla="*/ 321 h 663"/>
                <a:gd name="T106" fmla="*/ 27 w 987"/>
                <a:gd name="T107" fmla="*/ 305 h 663"/>
                <a:gd name="T108" fmla="*/ 0 w 987"/>
                <a:gd name="T109" fmla="*/ 281 h 663"/>
                <a:gd name="T110" fmla="*/ 29 w 987"/>
                <a:gd name="T111" fmla="*/ 197 h 663"/>
                <a:gd name="T112" fmla="*/ 16 w 987"/>
                <a:gd name="T113" fmla="*/ 156 h 663"/>
                <a:gd name="T114" fmla="*/ 53 w 987"/>
                <a:gd name="T115" fmla="*/ 90 h 663"/>
                <a:gd name="T116" fmla="*/ 100 w 987"/>
                <a:gd name="T117" fmla="*/ 44 h 663"/>
                <a:gd name="T118" fmla="*/ 161 w 987"/>
                <a:gd name="T119" fmla="*/ 0 h 66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87"/>
                <a:gd name="T181" fmla="*/ 0 h 663"/>
                <a:gd name="T182" fmla="*/ 987 w 987"/>
                <a:gd name="T183" fmla="*/ 663 h 66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87" h="663">
                  <a:moveTo>
                    <a:pt x="323" y="0"/>
                  </a:moveTo>
                  <a:lnTo>
                    <a:pt x="327" y="2"/>
                  </a:lnTo>
                  <a:lnTo>
                    <a:pt x="339" y="7"/>
                  </a:lnTo>
                  <a:lnTo>
                    <a:pt x="353" y="13"/>
                  </a:lnTo>
                  <a:lnTo>
                    <a:pt x="369" y="19"/>
                  </a:lnTo>
                  <a:lnTo>
                    <a:pt x="384" y="21"/>
                  </a:lnTo>
                  <a:lnTo>
                    <a:pt x="398" y="19"/>
                  </a:lnTo>
                  <a:lnTo>
                    <a:pt x="414" y="9"/>
                  </a:lnTo>
                  <a:lnTo>
                    <a:pt x="432" y="2"/>
                  </a:lnTo>
                  <a:lnTo>
                    <a:pt x="447" y="2"/>
                  </a:lnTo>
                  <a:lnTo>
                    <a:pt x="463" y="7"/>
                  </a:lnTo>
                  <a:lnTo>
                    <a:pt x="479" y="23"/>
                  </a:lnTo>
                  <a:lnTo>
                    <a:pt x="493" y="43"/>
                  </a:lnTo>
                  <a:lnTo>
                    <a:pt x="500" y="63"/>
                  </a:lnTo>
                  <a:lnTo>
                    <a:pt x="504" y="82"/>
                  </a:lnTo>
                  <a:lnTo>
                    <a:pt x="504" y="98"/>
                  </a:lnTo>
                  <a:lnTo>
                    <a:pt x="508" y="114"/>
                  </a:lnTo>
                  <a:lnTo>
                    <a:pt x="512" y="129"/>
                  </a:lnTo>
                  <a:lnTo>
                    <a:pt x="522" y="143"/>
                  </a:lnTo>
                  <a:lnTo>
                    <a:pt x="534" y="151"/>
                  </a:lnTo>
                  <a:lnTo>
                    <a:pt x="550" y="155"/>
                  </a:lnTo>
                  <a:lnTo>
                    <a:pt x="567" y="157"/>
                  </a:lnTo>
                  <a:lnTo>
                    <a:pt x="585" y="157"/>
                  </a:lnTo>
                  <a:lnTo>
                    <a:pt x="599" y="153"/>
                  </a:lnTo>
                  <a:lnTo>
                    <a:pt x="609" y="147"/>
                  </a:lnTo>
                  <a:lnTo>
                    <a:pt x="617" y="133"/>
                  </a:lnTo>
                  <a:lnTo>
                    <a:pt x="628" y="116"/>
                  </a:lnTo>
                  <a:lnTo>
                    <a:pt x="642" y="96"/>
                  </a:lnTo>
                  <a:lnTo>
                    <a:pt x="656" y="76"/>
                  </a:lnTo>
                  <a:lnTo>
                    <a:pt x="668" y="61"/>
                  </a:lnTo>
                  <a:lnTo>
                    <a:pt x="683" y="43"/>
                  </a:lnTo>
                  <a:lnTo>
                    <a:pt x="703" y="27"/>
                  </a:lnTo>
                  <a:lnTo>
                    <a:pt x="723" y="15"/>
                  </a:lnTo>
                  <a:lnTo>
                    <a:pt x="737" y="9"/>
                  </a:lnTo>
                  <a:lnTo>
                    <a:pt x="748" y="11"/>
                  </a:lnTo>
                  <a:lnTo>
                    <a:pt x="764" y="19"/>
                  </a:lnTo>
                  <a:lnTo>
                    <a:pt x="782" y="27"/>
                  </a:lnTo>
                  <a:lnTo>
                    <a:pt x="802" y="37"/>
                  </a:lnTo>
                  <a:lnTo>
                    <a:pt x="823" y="45"/>
                  </a:lnTo>
                  <a:lnTo>
                    <a:pt x="851" y="47"/>
                  </a:lnTo>
                  <a:lnTo>
                    <a:pt x="874" y="43"/>
                  </a:lnTo>
                  <a:lnTo>
                    <a:pt x="896" y="37"/>
                  </a:lnTo>
                  <a:lnTo>
                    <a:pt x="920" y="33"/>
                  </a:lnTo>
                  <a:lnTo>
                    <a:pt x="937" y="29"/>
                  </a:lnTo>
                  <a:lnTo>
                    <a:pt x="953" y="25"/>
                  </a:lnTo>
                  <a:lnTo>
                    <a:pt x="967" y="21"/>
                  </a:lnTo>
                  <a:lnTo>
                    <a:pt x="979" y="19"/>
                  </a:lnTo>
                  <a:lnTo>
                    <a:pt x="985" y="21"/>
                  </a:lnTo>
                  <a:lnTo>
                    <a:pt x="987" y="31"/>
                  </a:lnTo>
                  <a:lnTo>
                    <a:pt x="987" y="51"/>
                  </a:lnTo>
                  <a:lnTo>
                    <a:pt x="985" y="70"/>
                  </a:lnTo>
                  <a:lnTo>
                    <a:pt x="983" y="92"/>
                  </a:lnTo>
                  <a:lnTo>
                    <a:pt x="979" y="112"/>
                  </a:lnTo>
                  <a:lnTo>
                    <a:pt x="973" y="124"/>
                  </a:lnTo>
                  <a:lnTo>
                    <a:pt x="963" y="128"/>
                  </a:lnTo>
                  <a:lnTo>
                    <a:pt x="951" y="128"/>
                  </a:lnTo>
                  <a:lnTo>
                    <a:pt x="937" y="126"/>
                  </a:lnTo>
                  <a:lnTo>
                    <a:pt x="926" y="124"/>
                  </a:lnTo>
                  <a:lnTo>
                    <a:pt x="912" y="126"/>
                  </a:lnTo>
                  <a:lnTo>
                    <a:pt x="902" y="131"/>
                  </a:lnTo>
                  <a:lnTo>
                    <a:pt x="886" y="147"/>
                  </a:lnTo>
                  <a:lnTo>
                    <a:pt x="865" y="167"/>
                  </a:lnTo>
                  <a:lnTo>
                    <a:pt x="843" y="185"/>
                  </a:lnTo>
                  <a:lnTo>
                    <a:pt x="821" y="198"/>
                  </a:lnTo>
                  <a:lnTo>
                    <a:pt x="807" y="204"/>
                  </a:lnTo>
                  <a:lnTo>
                    <a:pt x="792" y="206"/>
                  </a:lnTo>
                  <a:lnTo>
                    <a:pt x="778" y="206"/>
                  </a:lnTo>
                  <a:lnTo>
                    <a:pt x="766" y="208"/>
                  </a:lnTo>
                  <a:lnTo>
                    <a:pt x="760" y="212"/>
                  </a:lnTo>
                  <a:lnTo>
                    <a:pt x="758" y="222"/>
                  </a:lnTo>
                  <a:lnTo>
                    <a:pt x="762" y="236"/>
                  </a:lnTo>
                  <a:lnTo>
                    <a:pt x="764" y="253"/>
                  </a:lnTo>
                  <a:lnTo>
                    <a:pt x="764" y="271"/>
                  </a:lnTo>
                  <a:lnTo>
                    <a:pt x="760" y="289"/>
                  </a:lnTo>
                  <a:lnTo>
                    <a:pt x="754" y="303"/>
                  </a:lnTo>
                  <a:lnTo>
                    <a:pt x="743" y="311"/>
                  </a:lnTo>
                  <a:lnTo>
                    <a:pt x="725" y="316"/>
                  </a:lnTo>
                  <a:lnTo>
                    <a:pt x="709" y="316"/>
                  </a:lnTo>
                  <a:lnTo>
                    <a:pt x="695" y="316"/>
                  </a:lnTo>
                  <a:lnTo>
                    <a:pt x="685" y="318"/>
                  </a:lnTo>
                  <a:lnTo>
                    <a:pt x="682" y="326"/>
                  </a:lnTo>
                  <a:lnTo>
                    <a:pt x="682" y="338"/>
                  </a:lnTo>
                  <a:lnTo>
                    <a:pt x="682" y="356"/>
                  </a:lnTo>
                  <a:lnTo>
                    <a:pt x="682" y="374"/>
                  </a:lnTo>
                  <a:lnTo>
                    <a:pt x="680" y="391"/>
                  </a:lnTo>
                  <a:lnTo>
                    <a:pt x="674" y="405"/>
                  </a:lnTo>
                  <a:lnTo>
                    <a:pt x="668" y="415"/>
                  </a:lnTo>
                  <a:lnTo>
                    <a:pt x="654" y="425"/>
                  </a:lnTo>
                  <a:lnTo>
                    <a:pt x="640" y="433"/>
                  </a:lnTo>
                  <a:lnTo>
                    <a:pt x="630" y="444"/>
                  </a:lnTo>
                  <a:lnTo>
                    <a:pt x="626" y="458"/>
                  </a:lnTo>
                  <a:lnTo>
                    <a:pt x="622" y="474"/>
                  </a:lnTo>
                  <a:lnTo>
                    <a:pt x="617" y="486"/>
                  </a:lnTo>
                  <a:lnTo>
                    <a:pt x="609" y="494"/>
                  </a:lnTo>
                  <a:lnTo>
                    <a:pt x="605" y="496"/>
                  </a:lnTo>
                  <a:lnTo>
                    <a:pt x="558" y="511"/>
                  </a:lnTo>
                  <a:lnTo>
                    <a:pt x="546" y="572"/>
                  </a:lnTo>
                  <a:lnTo>
                    <a:pt x="518" y="572"/>
                  </a:lnTo>
                  <a:lnTo>
                    <a:pt x="461" y="598"/>
                  </a:lnTo>
                  <a:lnTo>
                    <a:pt x="424" y="594"/>
                  </a:lnTo>
                  <a:lnTo>
                    <a:pt x="412" y="620"/>
                  </a:lnTo>
                  <a:lnTo>
                    <a:pt x="357" y="627"/>
                  </a:lnTo>
                  <a:lnTo>
                    <a:pt x="327" y="643"/>
                  </a:lnTo>
                  <a:lnTo>
                    <a:pt x="266" y="578"/>
                  </a:lnTo>
                  <a:lnTo>
                    <a:pt x="229" y="596"/>
                  </a:lnTo>
                  <a:lnTo>
                    <a:pt x="209" y="643"/>
                  </a:lnTo>
                  <a:lnTo>
                    <a:pt x="105" y="663"/>
                  </a:lnTo>
                  <a:lnTo>
                    <a:pt x="54" y="610"/>
                  </a:lnTo>
                  <a:lnTo>
                    <a:pt x="4" y="612"/>
                  </a:lnTo>
                  <a:lnTo>
                    <a:pt x="0" y="562"/>
                  </a:lnTo>
                  <a:lnTo>
                    <a:pt x="69" y="482"/>
                  </a:lnTo>
                  <a:lnTo>
                    <a:pt x="59" y="395"/>
                  </a:lnTo>
                  <a:lnTo>
                    <a:pt x="28" y="350"/>
                  </a:lnTo>
                  <a:lnTo>
                    <a:pt x="32" y="313"/>
                  </a:lnTo>
                  <a:lnTo>
                    <a:pt x="87" y="265"/>
                  </a:lnTo>
                  <a:lnTo>
                    <a:pt x="107" y="181"/>
                  </a:lnTo>
                  <a:lnTo>
                    <a:pt x="168" y="143"/>
                  </a:lnTo>
                  <a:lnTo>
                    <a:pt x="201" y="88"/>
                  </a:lnTo>
                  <a:lnTo>
                    <a:pt x="266" y="84"/>
                  </a:lnTo>
                  <a:lnTo>
                    <a:pt x="323" y="0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25" name="Freeform 99"/>
            <p:cNvSpPr>
              <a:spLocks/>
            </p:cNvSpPr>
            <p:nvPr/>
          </p:nvSpPr>
          <p:spPr bwMode="gray">
            <a:xfrm>
              <a:off x="3451" y="2207"/>
              <a:ext cx="493" cy="331"/>
            </a:xfrm>
            <a:custGeom>
              <a:avLst/>
              <a:gdLst>
                <a:gd name="T0" fmla="*/ 163 w 987"/>
                <a:gd name="T1" fmla="*/ 1 h 663"/>
                <a:gd name="T2" fmla="*/ 176 w 987"/>
                <a:gd name="T3" fmla="*/ 6 h 663"/>
                <a:gd name="T4" fmla="*/ 192 w 987"/>
                <a:gd name="T5" fmla="*/ 10 h 663"/>
                <a:gd name="T6" fmla="*/ 207 w 987"/>
                <a:gd name="T7" fmla="*/ 4 h 663"/>
                <a:gd name="T8" fmla="*/ 223 w 987"/>
                <a:gd name="T9" fmla="*/ 1 h 663"/>
                <a:gd name="T10" fmla="*/ 239 w 987"/>
                <a:gd name="T11" fmla="*/ 11 h 663"/>
                <a:gd name="T12" fmla="*/ 250 w 987"/>
                <a:gd name="T13" fmla="*/ 31 h 663"/>
                <a:gd name="T14" fmla="*/ 252 w 987"/>
                <a:gd name="T15" fmla="*/ 49 h 663"/>
                <a:gd name="T16" fmla="*/ 256 w 987"/>
                <a:gd name="T17" fmla="*/ 64 h 663"/>
                <a:gd name="T18" fmla="*/ 267 w 987"/>
                <a:gd name="T19" fmla="*/ 75 h 663"/>
                <a:gd name="T20" fmla="*/ 283 w 987"/>
                <a:gd name="T21" fmla="*/ 78 h 663"/>
                <a:gd name="T22" fmla="*/ 299 w 987"/>
                <a:gd name="T23" fmla="*/ 76 h 663"/>
                <a:gd name="T24" fmla="*/ 308 w 987"/>
                <a:gd name="T25" fmla="*/ 66 h 663"/>
                <a:gd name="T26" fmla="*/ 321 w 987"/>
                <a:gd name="T27" fmla="*/ 48 h 663"/>
                <a:gd name="T28" fmla="*/ 334 w 987"/>
                <a:gd name="T29" fmla="*/ 30 h 663"/>
                <a:gd name="T30" fmla="*/ 351 w 987"/>
                <a:gd name="T31" fmla="*/ 13 h 663"/>
                <a:gd name="T32" fmla="*/ 368 w 987"/>
                <a:gd name="T33" fmla="*/ 4 h 663"/>
                <a:gd name="T34" fmla="*/ 382 w 987"/>
                <a:gd name="T35" fmla="*/ 9 h 663"/>
                <a:gd name="T36" fmla="*/ 401 w 987"/>
                <a:gd name="T37" fmla="*/ 18 h 663"/>
                <a:gd name="T38" fmla="*/ 425 w 987"/>
                <a:gd name="T39" fmla="*/ 23 h 663"/>
                <a:gd name="T40" fmla="*/ 448 w 987"/>
                <a:gd name="T41" fmla="*/ 18 h 663"/>
                <a:gd name="T42" fmla="*/ 468 w 987"/>
                <a:gd name="T43" fmla="*/ 14 h 663"/>
                <a:gd name="T44" fmla="*/ 483 w 987"/>
                <a:gd name="T45" fmla="*/ 10 h 663"/>
                <a:gd name="T46" fmla="*/ 492 w 987"/>
                <a:gd name="T47" fmla="*/ 10 h 663"/>
                <a:gd name="T48" fmla="*/ 493 w 987"/>
                <a:gd name="T49" fmla="*/ 25 h 663"/>
                <a:gd name="T50" fmla="*/ 491 w 987"/>
                <a:gd name="T51" fmla="*/ 46 h 663"/>
                <a:gd name="T52" fmla="*/ 486 w 987"/>
                <a:gd name="T53" fmla="*/ 62 h 663"/>
                <a:gd name="T54" fmla="*/ 475 w 987"/>
                <a:gd name="T55" fmla="*/ 64 h 663"/>
                <a:gd name="T56" fmla="*/ 463 w 987"/>
                <a:gd name="T57" fmla="*/ 62 h 663"/>
                <a:gd name="T58" fmla="*/ 451 w 987"/>
                <a:gd name="T59" fmla="*/ 65 h 663"/>
                <a:gd name="T60" fmla="*/ 432 w 987"/>
                <a:gd name="T61" fmla="*/ 83 h 663"/>
                <a:gd name="T62" fmla="*/ 410 w 987"/>
                <a:gd name="T63" fmla="*/ 99 h 663"/>
                <a:gd name="T64" fmla="*/ 396 w 987"/>
                <a:gd name="T65" fmla="*/ 103 h 663"/>
                <a:gd name="T66" fmla="*/ 383 w 987"/>
                <a:gd name="T67" fmla="*/ 104 h 663"/>
                <a:gd name="T68" fmla="*/ 379 w 987"/>
                <a:gd name="T69" fmla="*/ 111 h 663"/>
                <a:gd name="T70" fmla="*/ 382 w 987"/>
                <a:gd name="T71" fmla="*/ 126 h 663"/>
                <a:gd name="T72" fmla="*/ 380 w 987"/>
                <a:gd name="T73" fmla="*/ 144 h 663"/>
                <a:gd name="T74" fmla="*/ 371 w 987"/>
                <a:gd name="T75" fmla="*/ 155 h 663"/>
                <a:gd name="T76" fmla="*/ 354 w 987"/>
                <a:gd name="T77" fmla="*/ 158 h 663"/>
                <a:gd name="T78" fmla="*/ 342 w 987"/>
                <a:gd name="T79" fmla="*/ 159 h 663"/>
                <a:gd name="T80" fmla="*/ 341 w 987"/>
                <a:gd name="T81" fmla="*/ 169 h 663"/>
                <a:gd name="T82" fmla="*/ 341 w 987"/>
                <a:gd name="T83" fmla="*/ 187 h 663"/>
                <a:gd name="T84" fmla="*/ 337 w 987"/>
                <a:gd name="T85" fmla="*/ 202 h 663"/>
                <a:gd name="T86" fmla="*/ 327 w 987"/>
                <a:gd name="T87" fmla="*/ 212 h 663"/>
                <a:gd name="T88" fmla="*/ 315 w 987"/>
                <a:gd name="T89" fmla="*/ 222 h 663"/>
                <a:gd name="T90" fmla="*/ 311 w 987"/>
                <a:gd name="T91" fmla="*/ 237 h 663"/>
                <a:gd name="T92" fmla="*/ 304 w 987"/>
                <a:gd name="T93" fmla="*/ 247 h 663"/>
                <a:gd name="T94" fmla="*/ 279 w 987"/>
                <a:gd name="T95" fmla="*/ 255 h 663"/>
                <a:gd name="T96" fmla="*/ 259 w 987"/>
                <a:gd name="T97" fmla="*/ 286 h 663"/>
                <a:gd name="T98" fmla="*/ 212 w 987"/>
                <a:gd name="T99" fmla="*/ 297 h 663"/>
                <a:gd name="T100" fmla="*/ 178 w 987"/>
                <a:gd name="T101" fmla="*/ 313 h 663"/>
                <a:gd name="T102" fmla="*/ 133 w 987"/>
                <a:gd name="T103" fmla="*/ 289 h 663"/>
                <a:gd name="T104" fmla="*/ 104 w 987"/>
                <a:gd name="T105" fmla="*/ 321 h 663"/>
                <a:gd name="T106" fmla="*/ 27 w 987"/>
                <a:gd name="T107" fmla="*/ 305 h 663"/>
                <a:gd name="T108" fmla="*/ 0 w 987"/>
                <a:gd name="T109" fmla="*/ 281 h 663"/>
                <a:gd name="T110" fmla="*/ 29 w 987"/>
                <a:gd name="T111" fmla="*/ 197 h 663"/>
                <a:gd name="T112" fmla="*/ 16 w 987"/>
                <a:gd name="T113" fmla="*/ 156 h 663"/>
                <a:gd name="T114" fmla="*/ 53 w 987"/>
                <a:gd name="T115" fmla="*/ 90 h 663"/>
                <a:gd name="T116" fmla="*/ 100 w 987"/>
                <a:gd name="T117" fmla="*/ 44 h 663"/>
                <a:gd name="T118" fmla="*/ 161 w 987"/>
                <a:gd name="T119" fmla="*/ 0 h 66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87"/>
                <a:gd name="T181" fmla="*/ 0 h 663"/>
                <a:gd name="T182" fmla="*/ 987 w 987"/>
                <a:gd name="T183" fmla="*/ 663 h 66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87" h="663">
                  <a:moveTo>
                    <a:pt x="323" y="0"/>
                  </a:moveTo>
                  <a:lnTo>
                    <a:pt x="327" y="2"/>
                  </a:lnTo>
                  <a:lnTo>
                    <a:pt x="339" y="7"/>
                  </a:lnTo>
                  <a:lnTo>
                    <a:pt x="353" y="13"/>
                  </a:lnTo>
                  <a:lnTo>
                    <a:pt x="369" y="19"/>
                  </a:lnTo>
                  <a:lnTo>
                    <a:pt x="384" y="21"/>
                  </a:lnTo>
                  <a:lnTo>
                    <a:pt x="398" y="19"/>
                  </a:lnTo>
                  <a:lnTo>
                    <a:pt x="414" y="9"/>
                  </a:lnTo>
                  <a:lnTo>
                    <a:pt x="432" y="2"/>
                  </a:lnTo>
                  <a:lnTo>
                    <a:pt x="447" y="2"/>
                  </a:lnTo>
                  <a:lnTo>
                    <a:pt x="463" y="7"/>
                  </a:lnTo>
                  <a:lnTo>
                    <a:pt x="479" y="23"/>
                  </a:lnTo>
                  <a:lnTo>
                    <a:pt x="493" y="43"/>
                  </a:lnTo>
                  <a:lnTo>
                    <a:pt x="500" y="63"/>
                  </a:lnTo>
                  <a:lnTo>
                    <a:pt x="504" y="82"/>
                  </a:lnTo>
                  <a:lnTo>
                    <a:pt x="504" y="98"/>
                  </a:lnTo>
                  <a:lnTo>
                    <a:pt x="508" y="114"/>
                  </a:lnTo>
                  <a:lnTo>
                    <a:pt x="512" y="129"/>
                  </a:lnTo>
                  <a:lnTo>
                    <a:pt x="522" y="143"/>
                  </a:lnTo>
                  <a:lnTo>
                    <a:pt x="534" y="151"/>
                  </a:lnTo>
                  <a:lnTo>
                    <a:pt x="550" y="155"/>
                  </a:lnTo>
                  <a:lnTo>
                    <a:pt x="567" y="157"/>
                  </a:lnTo>
                  <a:lnTo>
                    <a:pt x="585" y="157"/>
                  </a:lnTo>
                  <a:lnTo>
                    <a:pt x="599" y="153"/>
                  </a:lnTo>
                  <a:lnTo>
                    <a:pt x="609" y="147"/>
                  </a:lnTo>
                  <a:lnTo>
                    <a:pt x="617" y="133"/>
                  </a:lnTo>
                  <a:lnTo>
                    <a:pt x="628" y="116"/>
                  </a:lnTo>
                  <a:lnTo>
                    <a:pt x="642" y="96"/>
                  </a:lnTo>
                  <a:lnTo>
                    <a:pt x="656" y="76"/>
                  </a:lnTo>
                  <a:lnTo>
                    <a:pt x="668" y="61"/>
                  </a:lnTo>
                  <a:lnTo>
                    <a:pt x="683" y="43"/>
                  </a:lnTo>
                  <a:lnTo>
                    <a:pt x="703" y="27"/>
                  </a:lnTo>
                  <a:lnTo>
                    <a:pt x="723" y="15"/>
                  </a:lnTo>
                  <a:lnTo>
                    <a:pt x="737" y="9"/>
                  </a:lnTo>
                  <a:lnTo>
                    <a:pt x="748" y="11"/>
                  </a:lnTo>
                  <a:lnTo>
                    <a:pt x="764" y="19"/>
                  </a:lnTo>
                  <a:lnTo>
                    <a:pt x="782" y="27"/>
                  </a:lnTo>
                  <a:lnTo>
                    <a:pt x="802" y="37"/>
                  </a:lnTo>
                  <a:lnTo>
                    <a:pt x="823" y="45"/>
                  </a:lnTo>
                  <a:lnTo>
                    <a:pt x="851" y="47"/>
                  </a:lnTo>
                  <a:lnTo>
                    <a:pt x="874" y="43"/>
                  </a:lnTo>
                  <a:lnTo>
                    <a:pt x="896" y="37"/>
                  </a:lnTo>
                  <a:lnTo>
                    <a:pt x="920" y="33"/>
                  </a:lnTo>
                  <a:lnTo>
                    <a:pt x="937" y="29"/>
                  </a:lnTo>
                  <a:lnTo>
                    <a:pt x="953" y="25"/>
                  </a:lnTo>
                  <a:lnTo>
                    <a:pt x="967" y="21"/>
                  </a:lnTo>
                  <a:lnTo>
                    <a:pt x="979" y="19"/>
                  </a:lnTo>
                  <a:lnTo>
                    <a:pt x="985" y="21"/>
                  </a:lnTo>
                  <a:lnTo>
                    <a:pt x="987" y="31"/>
                  </a:lnTo>
                  <a:lnTo>
                    <a:pt x="987" y="51"/>
                  </a:lnTo>
                  <a:lnTo>
                    <a:pt x="985" y="70"/>
                  </a:lnTo>
                  <a:lnTo>
                    <a:pt x="983" y="92"/>
                  </a:lnTo>
                  <a:lnTo>
                    <a:pt x="979" y="112"/>
                  </a:lnTo>
                  <a:lnTo>
                    <a:pt x="973" y="124"/>
                  </a:lnTo>
                  <a:lnTo>
                    <a:pt x="963" y="128"/>
                  </a:lnTo>
                  <a:lnTo>
                    <a:pt x="951" y="128"/>
                  </a:lnTo>
                  <a:lnTo>
                    <a:pt x="937" y="126"/>
                  </a:lnTo>
                  <a:lnTo>
                    <a:pt x="926" y="124"/>
                  </a:lnTo>
                  <a:lnTo>
                    <a:pt x="912" y="126"/>
                  </a:lnTo>
                  <a:lnTo>
                    <a:pt x="902" y="131"/>
                  </a:lnTo>
                  <a:lnTo>
                    <a:pt x="886" y="147"/>
                  </a:lnTo>
                  <a:lnTo>
                    <a:pt x="865" y="167"/>
                  </a:lnTo>
                  <a:lnTo>
                    <a:pt x="843" y="185"/>
                  </a:lnTo>
                  <a:lnTo>
                    <a:pt x="821" y="198"/>
                  </a:lnTo>
                  <a:lnTo>
                    <a:pt x="807" y="204"/>
                  </a:lnTo>
                  <a:lnTo>
                    <a:pt x="792" y="206"/>
                  </a:lnTo>
                  <a:lnTo>
                    <a:pt x="778" y="206"/>
                  </a:lnTo>
                  <a:lnTo>
                    <a:pt x="766" y="208"/>
                  </a:lnTo>
                  <a:lnTo>
                    <a:pt x="760" y="212"/>
                  </a:lnTo>
                  <a:lnTo>
                    <a:pt x="758" y="222"/>
                  </a:lnTo>
                  <a:lnTo>
                    <a:pt x="762" y="236"/>
                  </a:lnTo>
                  <a:lnTo>
                    <a:pt x="764" y="253"/>
                  </a:lnTo>
                  <a:lnTo>
                    <a:pt x="764" y="271"/>
                  </a:lnTo>
                  <a:lnTo>
                    <a:pt x="760" y="289"/>
                  </a:lnTo>
                  <a:lnTo>
                    <a:pt x="754" y="303"/>
                  </a:lnTo>
                  <a:lnTo>
                    <a:pt x="743" y="311"/>
                  </a:lnTo>
                  <a:lnTo>
                    <a:pt x="725" y="316"/>
                  </a:lnTo>
                  <a:lnTo>
                    <a:pt x="709" y="316"/>
                  </a:lnTo>
                  <a:lnTo>
                    <a:pt x="695" y="316"/>
                  </a:lnTo>
                  <a:lnTo>
                    <a:pt x="685" y="318"/>
                  </a:lnTo>
                  <a:lnTo>
                    <a:pt x="682" y="326"/>
                  </a:lnTo>
                  <a:lnTo>
                    <a:pt x="682" y="338"/>
                  </a:lnTo>
                  <a:lnTo>
                    <a:pt x="682" y="356"/>
                  </a:lnTo>
                  <a:lnTo>
                    <a:pt x="682" y="374"/>
                  </a:lnTo>
                  <a:lnTo>
                    <a:pt x="680" y="391"/>
                  </a:lnTo>
                  <a:lnTo>
                    <a:pt x="674" y="405"/>
                  </a:lnTo>
                  <a:lnTo>
                    <a:pt x="668" y="415"/>
                  </a:lnTo>
                  <a:lnTo>
                    <a:pt x="654" y="425"/>
                  </a:lnTo>
                  <a:lnTo>
                    <a:pt x="640" y="433"/>
                  </a:lnTo>
                  <a:lnTo>
                    <a:pt x="630" y="444"/>
                  </a:lnTo>
                  <a:lnTo>
                    <a:pt x="626" y="458"/>
                  </a:lnTo>
                  <a:lnTo>
                    <a:pt x="622" y="474"/>
                  </a:lnTo>
                  <a:lnTo>
                    <a:pt x="617" y="486"/>
                  </a:lnTo>
                  <a:lnTo>
                    <a:pt x="609" y="494"/>
                  </a:lnTo>
                  <a:lnTo>
                    <a:pt x="605" y="496"/>
                  </a:lnTo>
                  <a:lnTo>
                    <a:pt x="558" y="511"/>
                  </a:lnTo>
                  <a:lnTo>
                    <a:pt x="546" y="572"/>
                  </a:lnTo>
                  <a:lnTo>
                    <a:pt x="518" y="572"/>
                  </a:lnTo>
                  <a:lnTo>
                    <a:pt x="461" y="598"/>
                  </a:lnTo>
                  <a:lnTo>
                    <a:pt x="424" y="594"/>
                  </a:lnTo>
                  <a:lnTo>
                    <a:pt x="412" y="620"/>
                  </a:lnTo>
                  <a:lnTo>
                    <a:pt x="357" y="627"/>
                  </a:lnTo>
                  <a:lnTo>
                    <a:pt x="327" y="643"/>
                  </a:lnTo>
                  <a:lnTo>
                    <a:pt x="266" y="578"/>
                  </a:lnTo>
                  <a:lnTo>
                    <a:pt x="229" y="596"/>
                  </a:lnTo>
                  <a:lnTo>
                    <a:pt x="209" y="643"/>
                  </a:lnTo>
                  <a:lnTo>
                    <a:pt x="105" y="663"/>
                  </a:lnTo>
                  <a:lnTo>
                    <a:pt x="54" y="610"/>
                  </a:lnTo>
                  <a:lnTo>
                    <a:pt x="4" y="612"/>
                  </a:lnTo>
                  <a:lnTo>
                    <a:pt x="0" y="562"/>
                  </a:lnTo>
                  <a:lnTo>
                    <a:pt x="69" y="482"/>
                  </a:lnTo>
                  <a:lnTo>
                    <a:pt x="59" y="395"/>
                  </a:lnTo>
                  <a:lnTo>
                    <a:pt x="28" y="350"/>
                  </a:lnTo>
                  <a:lnTo>
                    <a:pt x="32" y="313"/>
                  </a:lnTo>
                  <a:lnTo>
                    <a:pt x="87" y="265"/>
                  </a:lnTo>
                  <a:lnTo>
                    <a:pt x="107" y="181"/>
                  </a:lnTo>
                  <a:lnTo>
                    <a:pt x="168" y="143"/>
                  </a:lnTo>
                  <a:lnTo>
                    <a:pt x="201" y="88"/>
                  </a:lnTo>
                  <a:lnTo>
                    <a:pt x="266" y="84"/>
                  </a:lnTo>
                  <a:lnTo>
                    <a:pt x="323" y="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26" name="Freeform 100"/>
            <p:cNvSpPr>
              <a:spLocks/>
            </p:cNvSpPr>
            <p:nvPr/>
          </p:nvSpPr>
          <p:spPr bwMode="gray">
            <a:xfrm>
              <a:off x="3322" y="1838"/>
              <a:ext cx="400" cy="580"/>
            </a:xfrm>
            <a:custGeom>
              <a:avLst/>
              <a:gdLst>
                <a:gd name="T0" fmla="*/ 398 w 799"/>
                <a:gd name="T1" fmla="*/ 207 h 1161"/>
                <a:gd name="T2" fmla="*/ 387 w 799"/>
                <a:gd name="T3" fmla="*/ 216 h 1161"/>
                <a:gd name="T4" fmla="*/ 374 w 799"/>
                <a:gd name="T5" fmla="*/ 229 h 1161"/>
                <a:gd name="T6" fmla="*/ 369 w 799"/>
                <a:gd name="T7" fmla="*/ 242 h 1161"/>
                <a:gd name="T8" fmla="*/ 369 w 799"/>
                <a:gd name="T9" fmla="*/ 258 h 1161"/>
                <a:gd name="T10" fmla="*/ 363 w 799"/>
                <a:gd name="T11" fmla="*/ 274 h 1161"/>
                <a:gd name="T12" fmla="*/ 342 w 799"/>
                <a:gd name="T13" fmla="*/ 285 h 1161"/>
                <a:gd name="T14" fmla="*/ 323 w 799"/>
                <a:gd name="T15" fmla="*/ 292 h 1161"/>
                <a:gd name="T16" fmla="*/ 311 w 799"/>
                <a:gd name="T17" fmla="*/ 293 h 1161"/>
                <a:gd name="T18" fmla="*/ 297 w 799"/>
                <a:gd name="T19" fmla="*/ 290 h 1161"/>
                <a:gd name="T20" fmla="*/ 290 w 799"/>
                <a:gd name="T21" fmla="*/ 288 h 1161"/>
                <a:gd name="T22" fmla="*/ 279 w 799"/>
                <a:gd name="T23" fmla="*/ 339 h 1161"/>
                <a:gd name="T24" fmla="*/ 290 w 799"/>
                <a:gd name="T25" fmla="*/ 369 h 1161"/>
                <a:gd name="T26" fmla="*/ 229 w 799"/>
                <a:gd name="T27" fmla="*/ 413 h 1161"/>
                <a:gd name="T28" fmla="*/ 184 w 799"/>
                <a:gd name="T29" fmla="*/ 459 h 1161"/>
                <a:gd name="T30" fmla="*/ 145 w 799"/>
                <a:gd name="T31" fmla="*/ 525 h 1161"/>
                <a:gd name="T32" fmla="*/ 158 w 799"/>
                <a:gd name="T33" fmla="*/ 566 h 1161"/>
                <a:gd name="T34" fmla="*/ 122 w 799"/>
                <a:gd name="T35" fmla="*/ 580 h 1161"/>
                <a:gd name="T36" fmla="*/ 40 w 799"/>
                <a:gd name="T37" fmla="*/ 568 h 1161"/>
                <a:gd name="T38" fmla="*/ 23 w 799"/>
                <a:gd name="T39" fmla="*/ 530 h 1161"/>
                <a:gd name="T40" fmla="*/ 33 w 799"/>
                <a:gd name="T41" fmla="*/ 495 h 1161"/>
                <a:gd name="T42" fmla="*/ 41 w 799"/>
                <a:gd name="T43" fmla="*/ 429 h 1161"/>
                <a:gd name="T44" fmla="*/ 5 w 799"/>
                <a:gd name="T45" fmla="*/ 374 h 1161"/>
                <a:gd name="T46" fmla="*/ 24 w 799"/>
                <a:gd name="T47" fmla="*/ 338 h 1161"/>
                <a:gd name="T48" fmla="*/ 57 w 799"/>
                <a:gd name="T49" fmla="*/ 297 h 1161"/>
                <a:gd name="T50" fmla="*/ 25 w 799"/>
                <a:gd name="T51" fmla="*/ 264 h 1161"/>
                <a:gd name="T52" fmla="*/ 48 w 799"/>
                <a:gd name="T53" fmla="*/ 233 h 1161"/>
                <a:gd name="T54" fmla="*/ 0 w 799"/>
                <a:gd name="T55" fmla="*/ 169 h 1161"/>
                <a:gd name="T56" fmla="*/ 2 w 799"/>
                <a:gd name="T57" fmla="*/ 136 h 1161"/>
                <a:gd name="T58" fmla="*/ 21 w 799"/>
                <a:gd name="T59" fmla="*/ 90 h 1161"/>
                <a:gd name="T60" fmla="*/ 57 w 799"/>
                <a:gd name="T61" fmla="*/ 73 h 1161"/>
                <a:gd name="T62" fmla="*/ 90 w 799"/>
                <a:gd name="T63" fmla="*/ 110 h 1161"/>
                <a:gd name="T64" fmla="*/ 135 w 799"/>
                <a:gd name="T65" fmla="*/ 83 h 1161"/>
                <a:gd name="T66" fmla="*/ 162 w 799"/>
                <a:gd name="T67" fmla="*/ 70 h 1161"/>
                <a:gd name="T68" fmla="*/ 176 w 799"/>
                <a:gd name="T69" fmla="*/ 29 h 1161"/>
                <a:gd name="T70" fmla="*/ 210 w 799"/>
                <a:gd name="T71" fmla="*/ 16 h 1161"/>
                <a:gd name="T72" fmla="*/ 232 w 799"/>
                <a:gd name="T73" fmla="*/ 8 h 1161"/>
                <a:gd name="T74" fmla="*/ 248 w 799"/>
                <a:gd name="T75" fmla="*/ 33 h 1161"/>
                <a:gd name="T76" fmla="*/ 255 w 799"/>
                <a:gd name="T77" fmla="*/ 42 h 1161"/>
                <a:gd name="T78" fmla="*/ 262 w 799"/>
                <a:gd name="T79" fmla="*/ 52 h 1161"/>
                <a:gd name="T80" fmla="*/ 263 w 799"/>
                <a:gd name="T81" fmla="*/ 57 h 1161"/>
                <a:gd name="T82" fmla="*/ 266 w 799"/>
                <a:gd name="T83" fmla="*/ 68 h 1161"/>
                <a:gd name="T84" fmla="*/ 270 w 799"/>
                <a:gd name="T85" fmla="*/ 80 h 1161"/>
                <a:gd name="T86" fmla="*/ 293 w 799"/>
                <a:gd name="T87" fmla="*/ 104 h 1161"/>
                <a:gd name="T88" fmla="*/ 331 w 799"/>
                <a:gd name="T89" fmla="*/ 116 h 1161"/>
                <a:gd name="T90" fmla="*/ 348 w 799"/>
                <a:gd name="T91" fmla="*/ 154 h 1161"/>
                <a:gd name="T92" fmla="*/ 388 w 799"/>
                <a:gd name="T93" fmla="*/ 194 h 116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799"/>
                <a:gd name="T142" fmla="*/ 0 h 1161"/>
                <a:gd name="T143" fmla="*/ 799 w 799"/>
                <a:gd name="T144" fmla="*/ 1161 h 116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799" h="1161">
                  <a:moveTo>
                    <a:pt x="799" y="413"/>
                  </a:moveTo>
                  <a:lnTo>
                    <a:pt x="795" y="415"/>
                  </a:lnTo>
                  <a:lnTo>
                    <a:pt x="785" y="423"/>
                  </a:lnTo>
                  <a:lnTo>
                    <a:pt x="773" y="433"/>
                  </a:lnTo>
                  <a:lnTo>
                    <a:pt x="759" y="444"/>
                  </a:lnTo>
                  <a:lnTo>
                    <a:pt x="748" y="458"/>
                  </a:lnTo>
                  <a:lnTo>
                    <a:pt x="740" y="468"/>
                  </a:lnTo>
                  <a:lnTo>
                    <a:pt x="738" y="484"/>
                  </a:lnTo>
                  <a:lnTo>
                    <a:pt x="738" y="499"/>
                  </a:lnTo>
                  <a:lnTo>
                    <a:pt x="738" y="517"/>
                  </a:lnTo>
                  <a:lnTo>
                    <a:pt x="734" y="535"/>
                  </a:lnTo>
                  <a:lnTo>
                    <a:pt x="726" y="549"/>
                  </a:lnTo>
                  <a:lnTo>
                    <a:pt x="706" y="560"/>
                  </a:lnTo>
                  <a:lnTo>
                    <a:pt x="683" y="570"/>
                  </a:lnTo>
                  <a:lnTo>
                    <a:pt x="661" y="578"/>
                  </a:lnTo>
                  <a:lnTo>
                    <a:pt x="645" y="584"/>
                  </a:lnTo>
                  <a:lnTo>
                    <a:pt x="635" y="588"/>
                  </a:lnTo>
                  <a:lnTo>
                    <a:pt x="622" y="586"/>
                  </a:lnTo>
                  <a:lnTo>
                    <a:pt x="608" y="584"/>
                  </a:lnTo>
                  <a:lnTo>
                    <a:pt x="594" y="580"/>
                  </a:lnTo>
                  <a:lnTo>
                    <a:pt x="584" y="576"/>
                  </a:lnTo>
                  <a:lnTo>
                    <a:pt x="580" y="576"/>
                  </a:lnTo>
                  <a:lnTo>
                    <a:pt x="561" y="618"/>
                  </a:lnTo>
                  <a:lnTo>
                    <a:pt x="557" y="679"/>
                  </a:lnTo>
                  <a:lnTo>
                    <a:pt x="568" y="718"/>
                  </a:lnTo>
                  <a:lnTo>
                    <a:pt x="580" y="738"/>
                  </a:lnTo>
                  <a:lnTo>
                    <a:pt x="523" y="822"/>
                  </a:lnTo>
                  <a:lnTo>
                    <a:pt x="458" y="826"/>
                  </a:lnTo>
                  <a:lnTo>
                    <a:pt x="425" y="881"/>
                  </a:lnTo>
                  <a:lnTo>
                    <a:pt x="368" y="919"/>
                  </a:lnTo>
                  <a:lnTo>
                    <a:pt x="344" y="1003"/>
                  </a:lnTo>
                  <a:lnTo>
                    <a:pt x="289" y="1051"/>
                  </a:lnTo>
                  <a:lnTo>
                    <a:pt x="285" y="1088"/>
                  </a:lnTo>
                  <a:lnTo>
                    <a:pt x="316" y="1133"/>
                  </a:lnTo>
                  <a:lnTo>
                    <a:pt x="318" y="1147"/>
                  </a:lnTo>
                  <a:lnTo>
                    <a:pt x="244" y="1161"/>
                  </a:lnTo>
                  <a:lnTo>
                    <a:pt x="139" y="1145"/>
                  </a:lnTo>
                  <a:lnTo>
                    <a:pt x="80" y="1137"/>
                  </a:lnTo>
                  <a:lnTo>
                    <a:pt x="41" y="1100"/>
                  </a:lnTo>
                  <a:lnTo>
                    <a:pt x="45" y="1060"/>
                  </a:lnTo>
                  <a:lnTo>
                    <a:pt x="72" y="1025"/>
                  </a:lnTo>
                  <a:lnTo>
                    <a:pt x="66" y="990"/>
                  </a:lnTo>
                  <a:lnTo>
                    <a:pt x="96" y="929"/>
                  </a:lnTo>
                  <a:lnTo>
                    <a:pt x="82" y="858"/>
                  </a:lnTo>
                  <a:lnTo>
                    <a:pt x="7" y="820"/>
                  </a:lnTo>
                  <a:lnTo>
                    <a:pt x="9" y="749"/>
                  </a:lnTo>
                  <a:lnTo>
                    <a:pt x="41" y="718"/>
                  </a:lnTo>
                  <a:lnTo>
                    <a:pt x="47" y="677"/>
                  </a:lnTo>
                  <a:lnTo>
                    <a:pt x="88" y="665"/>
                  </a:lnTo>
                  <a:lnTo>
                    <a:pt x="114" y="594"/>
                  </a:lnTo>
                  <a:lnTo>
                    <a:pt x="88" y="547"/>
                  </a:lnTo>
                  <a:lnTo>
                    <a:pt x="49" y="529"/>
                  </a:lnTo>
                  <a:lnTo>
                    <a:pt x="53" y="486"/>
                  </a:lnTo>
                  <a:lnTo>
                    <a:pt x="96" y="466"/>
                  </a:lnTo>
                  <a:lnTo>
                    <a:pt x="63" y="419"/>
                  </a:lnTo>
                  <a:lnTo>
                    <a:pt x="0" y="338"/>
                  </a:lnTo>
                  <a:lnTo>
                    <a:pt x="15" y="314"/>
                  </a:lnTo>
                  <a:lnTo>
                    <a:pt x="3" y="273"/>
                  </a:lnTo>
                  <a:lnTo>
                    <a:pt x="35" y="234"/>
                  </a:lnTo>
                  <a:lnTo>
                    <a:pt x="41" y="181"/>
                  </a:lnTo>
                  <a:lnTo>
                    <a:pt x="66" y="143"/>
                  </a:lnTo>
                  <a:lnTo>
                    <a:pt x="114" y="147"/>
                  </a:lnTo>
                  <a:lnTo>
                    <a:pt x="131" y="224"/>
                  </a:lnTo>
                  <a:lnTo>
                    <a:pt x="179" y="220"/>
                  </a:lnTo>
                  <a:lnTo>
                    <a:pt x="230" y="165"/>
                  </a:lnTo>
                  <a:lnTo>
                    <a:pt x="269" y="167"/>
                  </a:lnTo>
                  <a:lnTo>
                    <a:pt x="297" y="131"/>
                  </a:lnTo>
                  <a:lnTo>
                    <a:pt x="324" y="141"/>
                  </a:lnTo>
                  <a:lnTo>
                    <a:pt x="362" y="127"/>
                  </a:lnTo>
                  <a:lnTo>
                    <a:pt x="352" y="59"/>
                  </a:lnTo>
                  <a:lnTo>
                    <a:pt x="387" y="33"/>
                  </a:lnTo>
                  <a:lnTo>
                    <a:pt x="419" y="33"/>
                  </a:lnTo>
                  <a:lnTo>
                    <a:pt x="439" y="0"/>
                  </a:lnTo>
                  <a:lnTo>
                    <a:pt x="464" y="17"/>
                  </a:lnTo>
                  <a:lnTo>
                    <a:pt x="492" y="64"/>
                  </a:lnTo>
                  <a:lnTo>
                    <a:pt x="496" y="66"/>
                  </a:lnTo>
                  <a:lnTo>
                    <a:pt x="502" y="74"/>
                  </a:lnTo>
                  <a:lnTo>
                    <a:pt x="509" y="84"/>
                  </a:lnTo>
                  <a:lnTo>
                    <a:pt x="517" y="94"/>
                  </a:lnTo>
                  <a:lnTo>
                    <a:pt x="523" y="104"/>
                  </a:lnTo>
                  <a:lnTo>
                    <a:pt x="525" y="108"/>
                  </a:lnTo>
                  <a:lnTo>
                    <a:pt x="525" y="114"/>
                  </a:lnTo>
                  <a:lnTo>
                    <a:pt x="527" y="124"/>
                  </a:lnTo>
                  <a:lnTo>
                    <a:pt x="531" y="137"/>
                  </a:lnTo>
                  <a:lnTo>
                    <a:pt x="535" y="151"/>
                  </a:lnTo>
                  <a:lnTo>
                    <a:pt x="539" y="161"/>
                  </a:lnTo>
                  <a:lnTo>
                    <a:pt x="539" y="165"/>
                  </a:lnTo>
                  <a:lnTo>
                    <a:pt x="586" y="208"/>
                  </a:lnTo>
                  <a:lnTo>
                    <a:pt x="653" y="206"/>
                  </a:lnTo>
                  <a:lnTo>
                    <a:pt x="661" y="232"/>
                  </a:lnTo>
                  <a:lnTo>
                    <a:pt x="641" y="291"/>
                  </a:lnTo>
                  <a:lnTo>
                    <a:pt x="696" y="309"/>
                  </a:lnTo>
                  <a:lnTo>
                    <a:pt x="744" y="342"/>
                  </a:lnTo>
                  <a:lnTo>
                    <a:pt x="775" y="389"/>
                  </a:lnTo>
                  <a:lnTo>
                    <a:pt x="799" y="413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27" name="Freeform 101"/>
            <p:cNvSpPr>
              <a:spLocks/>
            </p:cNvSpPr>
            <p:nvPr/>
          </p:nvSpPr>
          <p:spPr bwMode="gray">
            <a:xfrm>
              <a:off x="3322" y="1838"/>
              <a:ext cx="400" cy="580"/>
            </a:xfrm>
            <a:custGeom>
              <a:avLst/>
              <a:gdLst>
                <a:gd name="T0" fmla="*/ 398 w 799"/>
                <a:gd name="T1" fmla="*/ 207 h 1161"/>
                <a:gd name="T2" fmla="*/ 387 w 799"/>
                <a:gd name="T3" fmla="*/ 216 h 1161"/>
                <a:gd name="T4" fmla="*/ 374 w 799"/>
                <a:gd name="T5" fmla="*/ 229 h 1161"/>
                <a:gd name="T6" fmla="*/ 369 w 799"/>
                <a:gd name="T7" fmla="*/ 242 h 1161"/>
                <a:gd name="T8" fmla="*/ 369 w 799"/>
                <a:gd name="T9" fmla="*/ 258 h 1161"/>
                <a:gd name="T10" fmla="*/ 363 w 799"/>
                <a:gd name="T11" fmla="*/ 274 h 1161"/>
                <a:gd name="T12" fmla="*/ 342 w 799"/>
                <a:gd name="T13" fmla="*/ 285 h 1161"/>
                <a:gd name="T14" fmla="*/ 323 w 799"/>
                <a:gd name="T15" fmla="*/ 292 h 1161"/>
                <a:gd name="T16" fmla="*/ 311 w 799"/>
                <a:gd name="T17" fmla="*/ 293 h 1161"/>
                <a:gd name="T18" fmla="*/ 297 w 799"/>
                <a:gd name="T19" fmla="*/ 290 h 1161"/>
                <a:gd name="T20" fmla="*/ 290 w 799"/>
                <a:gd name="T21" fmla="*/ 288 h 1161"/>
                <a:gd name="T22" fmla="*/ 279 w 799"/>
                <a:gd name="T23" fmla="*/ 339 h 1161"/>
                <a:gd name="T24" fmla="*/ 290 w 799"/>
                <a:gd name="T25" fmla="*/ 369 h 1161"/>
                <a:gd name="T26" fmla="*/ 229 w 799"/>
                <a:gd name="T27" fmla="*/ 413 h 1161"/>
                <a:gd name="T28" fmla="*/ 184 w 799"/>
                <a:gd name="T29" fmla="*/ 459 h 1161"/>
                <a:gd name="T30" fmla="*/ 145 w 799"/>
                <a:gd name="T31" fmla="*/ 525 h 1161"/>
                <a:gd name="T32" fmla="*/ 158 w 799"/>
                <a:gd name="T33" fmla="*/ 566 h 1161"/>
                <a:gd name="T34" fmla="*/ 122 w 799"/>
                <a:gd name="T35" fmla="*/ 580 h 1161"/>
                <a:gd name="T36" fmla="*/ 40 w 799"/>
                <a:gd name="T37" fmla="*/ 568 h 1161"/>
                <a:gd name="T38" fmla="*/ 23 w 799"/>
                <a:gd name="T39" fmla="*/ 530 h 1161"/>
                <a:gd name="T40" fmla="*/ 33 w 799"/>
                <a:gd name="T41" fmla="*/ 495 h 1161"/>
                <a:gd name="T42" fmla="*/ 41 w 799"/>
                <a:gd name="T43" fmla="*/ 429 h 1161"/>
                <a:gd name="T44" fmla="*/ 5 w 799"/>
                <a:gd name="T45" fmla="*/ 374 h 1161"/>
                <a:gd name="T46" fmla="*/ 24 w 799"/>
                <a:gd name="T47" fmla="*/ 338 h 1161"/>
                <a:gd name="T48" fmla="*/ 57 w 799"/>
                <a:gd name="T49" fmla="*/ 297 h 1161"/>
                <a:gd name="T50" fmla="*/ 25 w 799"/>
                <a:gd name="T51" fmla="*/ 264 h 1161"/>
                <a:gd name="T52" fmla="*/ 48 w 799"/>
                <a:gd name="T53" fmla="*/ 233 h 1161"/>
                <a:gd name="T54" fmla="*/ 0 w 799"/>
                <a:gd name="T55" fmla="*/ 169 h 1161"/>
                <a:gd name="T56" fmla="*/ 2 w 799"/>
                <a:gd name="T57" fmla="*/ 136 h 1161"/>
                <a:gd name="T58" fmla="*/ 21 w 799"/>
                <a:gd name="T59" fmla="*/ 90 h 1161"/>
                <a:gd name="T60" fmla="*/ 57 w 799"/>
                <a:gd name="T61" fmla="*/ 73 h 1161"/>
                <a:gd name="T62" fmla="*/ 90 w 799"/>
                <a:gd name="T63" fmla="*/ 110 h 1161"/>
                <a:gd name="T64" fmla="*/ 135 w 799"/>
                <a:gd name="T65" fmla="*/ 83 h 1161"/>
                <a:gd name="T66" fmla="*/ 162 w 799"/>
                <a:gd name="T67" fmla="*/ 70 h 1161"/>
                <a:gd name="T68" fmla="*/ 176 w 799"/>
                <a:gd name="T69" fmla="*/ 29 h 1161"/>
                <a:gd name="T70" fmla="*/ 210 w 799"/>
                <a:gd name="T71" fmla="*/ 16 h 1161"/>
                <a:gd name="T72" fmla="*/ 232 w 799"/>
                <a:gd name="T73" fmla="*/ 8 h 1161"/>
                <a:gd name="T74" fmla="*/ 248 w 799"/>
                <a:gd name="T75" fmla="*/ 33 h 1161"/>
                <a:gd name="T76" fmla="*/ 255 w 799"/>
                <a:gd name="T77" fmla="*/ 42 h 1161"/>
                <a:gd name="T78" fmla="*/ 262 w 799"/>
                <a:gd name="T79" fmla="*/ 52 h 1161"/>
                <a:gd name="T80" fmla="*/ 263 w 799"/>
                <a:gd name="T81" fmla="*/ 57 h 1161"/>
                <a:gd name="T82" fmla="*/ 266 w 799"/>
                <a:gd name="T83" fmla="*/ 68 h 1161"/>
                <a:gd name="T84" fmla="*/ 270 w 799"/>
                <a:gd name="T85" fmla="*/ 80 h 1161"/>
                <a:gd name="T86" fmla="*/ 293 w 799"/>
                <a:gd name="T87" fmla="*/ 104 h 1161"/>
                <a:gd name="T88" fmla="*/ 331 w 799"/>
                <a:gd name="T89" fmla="*/ 116 h 1161"/>
                <a:gd name="T90" fmla="*/ 348 w 799"/>
                <a:gd name="T91" fmla="*/ 154 h 1161"/>
                <a:gd name="T92" fmla="*/ 388 w 799"/>
                <a:gd name="T93" fmla="*/ 194 h 116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799"/>
                <a:gd name="T142" fmla="*/ 0 h 1161"/>
                <a:gd name="T143" fmla="*/ 799 w 799"/>
                <a:gd name="T144" fmla="*/ 1161 h 116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799" h="1161">
                  <a:moveTo>
                    <a:pt x="799" y="413"/>
                  </a:moveTo>
                  <a:lnTo>
                    <a:pt x="795" y="415"/>
                  </a:lnTo>
                  <a:lnTo>
                    <a:pt x="785" y="423"/>
                  </a:lnTo>
                  <a:lnTo>
                    <a:pt x="773" y="433"/>
                  </a:lnTo>
                  <a:lnTo>
                    <a:pt x="759" y="444"/>
                  </a:lnTo>
                  <a:lnTo>
                    <a:pt x="748" y="458"/>
                  </a:lnTo>
                  <a:lnTo>
                    <a:pt x="740" y="468"/>
                  </a:lnTo>
                  <a:lnTo>
                    <a:pt x="738" y="484"/>
                  </a:lnTo>
                  <a:lnTo>
                    <a:pt x="738" y="499"/>
                  </a:lnTo>
                  <a:lnTo>
                    <a:pt x="738" y="517"/>
                  </a:lnTo>
                  <a:lnTo>
                    <a:pt x="734" y="535"/>
                  </a:lnTo>
                  <a:lnTo>
                    <a:pt x="726" y="549"/>
                  </a:lnTo>
                  <a:lnTo>
                    <a:pt x="706" y="560"/>
                  </a:lnTo>
                  <a:lnTo>
                    <a:pt x="683" y="570"/>
                  </a:lnTo>
                  <a:lnTo>
                    <a:pt x="661" y="578"/>
                  </a:lnTo>
                  <a:lnTo>
                    <a:pt x="645" y="584"/>
                  </a:lnTo>
                  <a:lnTo>
                    <a:pt x="635" y="588"/>
                  </a:lnTo>
                  <a:lnTo>
                    <a:pt x="622" y="586"/>
                  </a:lnTo>
                  <a:lnTo>
                    <a:pt x="608" y="584"/>
                  </a:lnTo>
                  <a:lnTo>
                    <a:pt x="594" y="580"/>
                  </a:lnTo>
                  <a:lnTo>
                    <a:pt x="584" y="576"/>
                  </a:lnTo>
                  <a:lnTo>
                    <a:pt x="580" y="576"/>
                  </a:lnTo>
                  <a:lnTo>
                    <a:pt x="561" y="618"/>
                  </a:lnTo>
                  <a:lnTo>
                    <a:pt x="557" y="679"/>
                  </a:lnTo>
                  <a:lnTo>
                    <a:pt x="568" y="718"/>
                  </a:lnTo>
                  <a:lnTo>
                    <a:pt x="580" y="738"/>
                  </a:lnTo>
                  <a:lnTo>
                    <a:pt x="523" y="822"/>
                  </a:lnTo>
                  <a:lnTo>
                    <a:pt x="458" y="826"/>
                  </a:lnTo>
                  <a:lnTo>
                    <a:pt x="425" y="881"/>
                  </a:lnTo>
                  <a:lnTo>
                    <a:pt x="368" y="919"/>
                  </a:lnTo>
                  <a:lnTo>
                    <a:pt x="344" y="1003"/>
                  </a:lnTo>
                  <a:lnTo>
                    <a:pt x="289" y="1051"/>
                  </a:lnTo>
                  <a:lnTo>
                    <a:pt x="285" y="1088"/>
                  </a:lnTo>
                  <a:lnTo>
                    <a:pt x="316" y="1133"/>
                  </a:lnTo>
                  <a:lnTo>
                    <a:pt x="318" y="1147"/>
                  </a:lnTo>
                  <a:lnTo>
                    <a:pt x="244" y="1161"/>
                  </a:lnTo>
                  <a:lnTo>
                    <a:pt x="139" y="1145"/>
                  </a:lnTo>
                  <a:lnTo>
                    <a:pt x="80" y="1137"/>
                  </a:lnTo>
                  <a:lnTo>
                    <a:pt x="41" y="1100"/>
                  </a:lnTo>
                  <a:lnTo>
                    <a:pt x="45" y="1060"/>
                  </a:lnTo>
                  <a:lnTo>
                    <a:pt x="72" y="1025"/>
                  </a:lnTo>
                  <a:lnTo>
                    <a:pt x="66" y="990"/>
                  </a:lnTo>
                  <a:lnTo>
                    <a:pt x="96" y="929"/>
                  </a:lnTo>
                  <a:lnTo>
                    <a:pt x="82" y="858"/>
                  </a:lnTo>
                  <a:lnTo>
                    <a:pt x="7" y="820"/>
                  </a:lnTo>
                  <a:lnTo>
                    <a:pt x="9" y="749"/>
                  </a:lnTo>
                  <a:lnTo>
                    <a:pt x="41" y="718"/>
                  </a:lnTo>
                  <a:lnTo>
                    <a:pt x="47" y="677"/>
                  </a:lnTo>
                  <a:lnTo>
                    <a:pt x="88" y="665"/>
                  </a:lnTo>
                  <a:lnTo>
                    <a:pt x="114" y="594"/>
                  </a:lnTo>
                  <a:lnTo>
                    <a:pt x="88" y="547"/>
                  </a:lnTo>
                  <a:lnTo>
                    <a:pt x="49" y="529"/>
                  </a:lnTo>
                  <a:lnTo>
                    <a:pt x="53" y="486"/>
                  </a:lnTo>
                  <a:lnTo>
                    <a:pt x="96" y="466"/>
                  </a:lnTo>
                  <a:lnTo>
                    <a:pt x="63" y="419"/>
                  </a:lnTo>
                  <a:lnTo>
                    <a:pt x="0" y="338"/>
                  </a:lnTo>
                  <a:lnTo>
                    <a:pt x="15" y="314"/>
                  </a:lnTo>
                  <a:lnTo>
                    <a:pt x="3" y="273"/>
                  </a:lnTo>
                  <a:lnTo>
                    <a:pt x="35" y="234"/>
                  </a:lnTo>
                  <a:lnTo>
                    <a:pt x="41" y="181"/>
                  </a:lnTo>
                  <a:lnTo>
                    <a:pt x="66" y="143"/>
                  </a:lnTo>
                  <a:lnTo>
                    <a:pt x="114" y="147"/>
                  </a:lnTo>
                  <a:lnTo>
                    <a:pt x="131" y="224"/>
                  </a:lnTo>
                  <a:lnTo>
                    <a:pt x="179" y="220"/>
                  </a:lnTo>
                  <a:lnTo>
                    <a:pt x="230" y="165"/>
                  </a:lnTo>
                  <a:lnTo>
                    <a:pt x="269" y="167"/>
                  </a:lnTo>
                  <a:lnTo>
                    <a:pt x="297" y="131"/>
                  </a:lnTo>
                  <a:lnTo>
                    <a:pt x="324" y="141"/>
                  </a:lnTo>
                  <a:lnTo>
                    <a:pt x="362" y="127"/>
                  </a:lnTo>
                  <a:lnTo>
                    <a:pt x="352" y="59"/>
                  </a:lnTo>
                  <a:lnTo>
                    <a:pt x="387" y="33"/>
                  </a:lnTo>
                  <a:lnTo>
                    <a:pt x="419" y="33"/>
                  </a:lnTo>
                  <a:lnTo>
                    <a:pt x="439" y="0"/>
                  </a:lnTo>
                  <a:lnTo>
                    <a:pt x="464" y="17"/>
                  </a:lnTo>
                  <a:lnTo>
                    <a:pt x="492" y="64"/>
                  </a:lnTo>
                  <a:lnTo>
                    <a:pt x="496" y="66"/>
                  </a:lnTo>
                  <a:lnTo>
                    <a:pt x="502" y="74"/>
                  </a:lnTo>
                  <a:lnTo>
                    <a:pt x="509" y="84"/>
                  </a:lnTo>
                  <a:lnTo>
                    <a:pt x="517" y="94"/>
                  </a:lnTo>
                  <a:lnTo>
                    <a:pt x="523" y="104"/>
                  </a:lnTo>
                  <a:lnTo>
                    <a:pt x="525" y="108"/>
                  </a:lnTo>
                  <a:lnTo>
                    <a:pt x="525" y="114"/>
                  </a:lnTo>
                  <a:lnTo>
                    <a:pt x="527" y="124"/>
                  </a:lnTo>
                  <a:lnTo>
                    <a:pt x="531" y="137"/>
                  </a:lnTo>
                  <a:lnTo>
                    <a:pt x="535" y="151"/>
                  </a:lnTo>
                  <a:lnTo>
                    <a:pt x="539" y="161"/>
                  </a:lnTo>
                  <a:lnTo>
                    <a:pt x="539" y="165"/>
                  </a:lnTo>
                  <a:lnTo>
                    <a:pt x="586" y="208"/>
                  </a:lnTo>
                  <a:lnTo>
                    <a:pt x="653" y="206"/>
                  </a:lnTo>
                  <a:lnTo>
                    <a:pt x="661" y="232"/>
                  </a:lnTo>
                  <a:lnTo>
                    <a:pt x="641" y="291"/>
                  </a:lnTo>
                  <a:lnTo>
                    <a:pt x="696" y="309"/>
                  </a:lnTo>
                  <a:lnTo>
                    <a:pt x="744" y="342"/>
                  </a:lnTo>
                  <a:lnTo>
                    <a:pt x="775" y="389"/>
                  </a:lnTo>
                  <a:lnTo>
                    <a:pt x="799" y="413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28" name="Freeform 102"/>
            <p:cNvSpPr>
              <a:spLocks/>
            </p:cNvSpPr>
            <p:nvPr/>
          </p:nvSpPr>
          <p:spPr bwMode="gray">
            <a:xfrm>
              <a:off x="3440" y="1985"/>
              <a:ext cx="121" cy="140"/>
            </a:xfrm>
            <a:custGeom>
              <a:avLst/>
              <a:gdLst>
                <a:gd name="T0" fmla="*/ 87 w 242"/>
                <a:gd name="T1" fmla="*/ 124 h 279"/>
                <a:gd name="T2" fmla="*/ 70 w 242"/>
                <a:gd name="T3" fmla="*/ 125 h 279"/>
                <a:gd name="T4" fmla="*/ 58 w 242"/>
                <a:gd name="T5" fmla="*/ 140 h 279"/>
                <a:gd name="T6" fmla="*/ 21 w 242"/>
                <a:gd name="T7" fmla="*/ 137 h 279"/>
                <a:gd name="T8" fmla="*/ 1 w 242"/>
                <a:gd name="T9" fmla="*/ 125 h 279"/>
                <a:gd name="T10" fmla="*/ 0 w 242"/>
                <a:gd name="T11" fmla="*/ 90 h 279"/>
                <a:gd name="T12" fmla="*/ 11 w 242"/>
                <a:gd name="T13" fmla="*/ 80 h 279"/>
                <a:gd name="T14" fmla="*/ 21 w 242"/>
                <a:gd name="T15" fmla="*/ 59 h 279"/>
                <a:gd name="T16" fmla="*/ 9 w 242"/>
                <a:gd name="T17" fmla="*/ 53 h 279"/>
                <a:gd name="T18" fmla="*/ 13 w 242"/>
                <a:gd name="T19" fmla="*/ 43 h 279"/>
                <a:gd name="T20" fmla="*/ 27 w 242"/>
                <a:gd name="T21" fmla="*/ 40 h 279"/>
                <a:gd name="T22" fmla="*/ 41 w 242"/>
                <a:gd name="T23" fmla="*/ 20 h 279"/>
                <a:gd name="T24" fmla="*/ 53 w 242"/>
                <a:gd name="T25" fmla="*/ 6 h 279"/>
                <a:gd name="T26" fmla="*/ 66 w 242"/>
                <a:gd name="T27" fmla="*/ 0 h 279"/>
                <a:gd name="T28" fmla="*/ 88 w 242"/>
                <a:gd name="T29" fmla="*/ 25 h 279"/>
                <a:gd name="T30" fmla="*/ 108 w 242"/>
                <a:gd name="T31" fmla="*/ 25 h 279"/>
                <a:gd name="T32" fmla="*/ 115 w 242"/>
                <a:gd name="T33" fmla="*/ 50 h 279"/>
                <a:gd name="T34" fmla="*/ 121 w 242"/>
                <a:gd name="T35" fmla="*/ 70 h 279"/>
                <a:gd name="T36" fmla="*/ 108 w 242"/>
                <a:gd name="T37" fmla="*/ 82 h 279"/>
                <a:gd name="T38" fmla="*/ 107 w 242"/>
                <a:gd name="T39" fmla="*/ 107 h 279"/>
                <a:gd name="T40" fmla="*/ 87 w 242"/>
                <a:gd name="T41" fmla="*/ 124 h 27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2"/>
                <a:gd name="T64" fmla="*/ 0 h 279"/>
                <a:gd name="T65" fmla="*/ 242 w 242"/>
                <a:gd name="T66" fmla="*/ 279 h 27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2" h="279">
                  <a:moveTo>
                    <a:pt x="173" y="248"/>
                  </a:moveTo>
                  <a:lnTo>
                    <a:pt x="140" y="250"/>
                  </a:lnTo>
                  <a:lnTo>
                    <a:pt x="116" y="279"/>
                  </a:lnTo>
                  <a:lnTo>
                    <a:pt x="41" y="273"/>
                  </a:lnTo>
                  <a:lnTo>
                    <a:pt x="2" y="250"/>
                  </a:lnTo>
                  <a:lnTo>
                    <a:pt x="0" y="179"/>
                  </a:lnTo>
                  <a:lnTo>
                    <a:pt x="21" y="159"/>
                  </a:lnTo>
                  <a:lnTo>
                    <a:pt x="41" y="118"/>
                  </a:lnTo>
                  <a:lnTo>
                    <a:pt x="17" y="106"/>
                  </a:lnTo>
                  <a:lnTo>
                    <a:pt x="25" y="86"/>
                  </a:lnTo>
                  <a:lnTo>
                    <a:pt x="53" y="80"/>
                  </a:lnTo>
                  <a:lnTo>
                    <a:pt x="82" y="39"/>
                  </a:lnTo>
                  <a:lnTo>
                    <a:pt x="106" y="12"/>
                  </a:lnTo>
                  <a:lnTo>
                    <a:pt x="132" y="0"/>
                  </a:lnTo>
                  <a:lnTo>
                    <a:pt x="175" y="49"/>
                  </a:lnTo>
                  <a:lnTo>
                    <a:pt x="216" y="49"/>
                  </a:lnTo>
                  <a:lnTo>
                    <a:pt x="230" y="100"/>
                  </a:lnTo>
                  <a:lnTo>
                    <a:pt x="242" y="139"/>
                  </a:lnTo>
                  <a:lnTo>
                    <a:pt x="216" y="163"/>
                  </a:lnTo>
                  <a:lnTo>
                    <a:pt x="214" y="214"/>
                  </a:lnTo>
                  <a:lnTo>
                    <a:pt x="173" y="248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29" name="Freeform 103"/>
            <p:cNvSpPr>
              <a:spLocks/>
            </p:cNvSpPr>
            <p:nvPr/>
          </p:nvSpPr>
          <p:spPr bwMode="gray">
            <a:xfrm>
              <a:off x="3440" y="1985"/>
              <a:ext cx="121" cy="140"/>
            </a:xfrm>
            <a:custGeom>
              <a:avLst/>
              <a:gdLst>
                <a:gd name="T0" fmla="*/ 87 w 242"/>
                <a:gd name="T1" fmla="*/ 124 h 279"/>
                <a:gd name="T2" fmla="*/ 70 w 242"/>
                <a:gd name="T3" fmla="*/ 125 h 279"/>
                <a:gd name="T4" fmla="*/ 58 w 242"/>
                <a:gd name="T5" fmla="*/ 140 h 279"/>
                <a:gd name="T6" fmla="*/ 21 w 242"/>
                <a:gd name="T7" fmla="*/ 137 h 279"/>
                <a:gd name="T8" fmla="*/ 1 w 242"/>
                <a:gd name="T9" fmla="*/ 125 h 279"/>
                <a:gd name="T10" fmla="*/ 0 w 242"/>
                <a:gd name="T11" fmla="*/ 90 h 279"/>
                <a:gd name="T12" fmla="*/ 11 w 242"/>
                <a:gd name="T13" fmla="*/ 80 h 279"/>
                <a:gd name="T14" fmla="*/ 21 w 242"/>
                <a:gd name="T15" fmla="*/ 59 h 279"/>
                <a:gd name="T16" fmla="*/ 9 w 242"/>
                <a:gd name="T17" fmla="*/ 53 h 279"/>
                <a:gd name="T18" fmla="*/ 13 w 242"/>
                <a:gd name="T19" fmla="*/ 43 h 279"/>
                <a:gd name="T20" fmla="*/ 27 w 242"/>
                <a:gd name="T21" fmla="*/ 40 h 279"/>
                <a:gd name="T22" fmla="*/ 41 w 242"/>
                <a:gd name="T23" fmla="*/ 20 h 279"/>
                <a:gd name="T24" fmla="*/ 53 w 242"/>
                <a:gd name="T25" fmla="*/ 6 h 279"/>
                <a:gd name="T26" fmla="*/ 66 w 242"/>
                <a:gd name="T27" fmla="*/ 0 h 279"/>
                <a:gd name="T28" fmla="*/ 88 w 242"/>
                <a:gd name="T29" fmla="*/ 25 h 279"/>
                <a:gd name="T30" fmla="*/ 108 w 242"/>
                <a:gd name="T31" fmla="*/ 25 h 279"/>
                <a:gd name="T32" fmla="*/ 115 w 242"/>
                <a:gd name="T33" fmla="*/ 50 h 279"/>
                <a:gd name="T34" fmla="*/ 121 w 242"/>
                <a:gd name="T35" fmla="*/ 70 h 279"/>
                <a:gd name="T36" fmla="*/ 108 w 242"/>
                <a:gd name="T37" fmla="*/ 82 h 279"/>
                <a:gd name="T38" fmla="*/ 107 w 242"/>
                <a:gd name="T39" fmla="*/ 107 h 279"/>
                <a:gd name="T40" fmla="*/ 87 w 242"/>
                <a:gd name="T41" fmla="*/ 124 h 27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2"/>
                <a:gd name="T64" fmla="*/ 0 h 279"/>
                <a:gd name="T65" fmla="*/ 242 w 242"/>
                <a:gd name="T66" fmla="*/ 279 h 27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2" h="279">
                  <a:moveTo>
                    <a:pt x="173" y="248"/>
                  </a:moveTo>
                  <a:lnTo>
                    <a:pt x="140" y="250"/>
                  </a:lnTo>
                  <a:lnTo>
                    <a:pt x="116" y="279"/>
                  </a:lnTo>
                  <a:lnTo>
                    <a:pt x="41" y="273"/>
                  </a:lnTo>
                  <a:lnTo>
                    <a:pt x="2" y="250"/>
                  </a:lnTo>
                  <a:lnTo>
                    <a:pt x="0" y="179"/>
                  </a:lnTo>
                  <a:lnTo>
                    <a:pt x="21" y="159"/>
                  </a:lnTo>
                  <a:lnTo>
                    <a:pt x="41" y="118"/>
                  </a:lnTo>
                  <a:lnTo>
                    <a:pt x="17" y="106"/>
                  </a:lnTo>
                  <a:lnTo>
                    <a:pt x="25" y="86"/>
                  </a:lnTo>
                  <a:lnTo>
                    <a:pt x="53" y="80"/>
                  </a:lnTo>
                  <a:lnTo>
                    <a:pt x="82" y="39"/>
                  </a:lnTo>
                  <a:lnTo>
                    <a:pt x="106" y="12"/>
                  </a:lnTo>
                  <a:lnTo>
                    <a:pt x="132" y="0"/>
                  </a:lnTo>
                  <a:lnTo>
                    <a:pt x="175" y="49"/>
                  </a:lnTo>
                  <a:lnTo>
                    <a:pt x="216" y="49"/>
                  </a:lnTo>
                  <a:lnTo>
                    <a:pt x="230" y="100"/>
                  </a:lnTo>
                  <a:lnTo>
                    <a:pt x="242" y="139"/>
                  </a:lnTo>
                  <a:lnTo>
                    <a:pt x="216" y="163"/>
                  </a:lnTo>
                  <a:lnTo>
                    <a:pt x="214" y="214"/>
                  </a:lnTo>
                  <a:lnTo>
                    <a:pt x="173" y="248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30" name="Freeform 104"/>
            <p:cNvSpPr>
              <a:spLocks/>
            </p:cNvSpPr>
            <p:nvPr/>
          </p:nvSpPr>
          <p:spPr bwMode="gray">
            <a:xfrm>
              <a:off x="3527" y="2070"/>
              <a:ext cx="86" cy="115"/>
            </a:xfrm>
            <a:custGeom>
              <a:avLst/>
              <a:gdLst>
                <a:gd name="T0" fmla="*/ 4 w 171"/>
                <a:gd name="T1" fmla="*/ 72 h 230"/>
                <a:gd name="T2" fmla="*/ 2 w 171"/>
                <a:gd name="T3" fmla="*/ 93 h 230"/>
                <a:gd name="T4" fmla="*/ 16 w 171"/>
                <a:gd name="T5" fmla="*/ 112 h 230"/>
                <a:gd name="T6" fmla="*/ 48 w 171"/>
                <a:gd name="T7" fmla="*/ 115 h 230"/>
                <a:gd name="T8" fmla="*/ 74 w 171"/>
                <a:gd name="T9" fmla="*/ 108 h 230"/>
                <a:gd name="T10" fmla="*/ 76 w 171"/>
                <a:gd name="T11" fmla="*/ 77 h 230"/>
                <a:gd name="T12" fmla="*/ 86 w 171"/>
                <a:gd name="T13" fmla="*/ 54 h 230"/>
                <a:gd name="T14" fmla="*/ 82 w 171"/>
                <a:gd name="T15" fmla="*/ 40 h 230"/>
                <a:gd name="T16" fmla="*/ 69 w 171"/>
                <a:gd name="T17" fmla="*/ 29 h 230"/>
                <a:gd name="T18" fmla="*/ 49 w 171"/>
                <a:gd name="T19" fmla="*/ 18 h 230"/>
                <a:gd name="T20" fmla="*/ 49 w 171"/>
                <a:gd name="T21" fmla="*/ 2 h 230"/>
                <a:gd name="T22" fmla="*/ 23 w 171"/>
                <a:gd name="T23" fmla="*/ 0 h 230"/>
                <a:gd name="T24" fmla="*/ 21 w 171"/>
                <a:gd name="T25" fmla="*/ 23 h 230"/>
                <a:gd name="T26" fmla="*/ 0 w 171"/>
                <a:gd name="T27" fmla="*/ 40 h 230"/>
                <a:gd name="T28" fmla="*/ 4 w 171"/>
                <a:gd name="T29" fmla="*/ 72 h 23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71"/>
                <a:gd name="T46" fmla="*/ 0 h 230"/>
                <a:gd name="T47" fmla="*/ 171 w 171"/>
                <a:gd name="T48" fmla="*/ 230 h 23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71" h="230">
                  <a:moveTo>
                    <a:pt x="8" y="144"/>
                  </a:moveTo>
                  <a:lnTo>
                    <a:pt x="4" y="185"/>
                  </a:lnTo>
                  <a:lnTo>
                    <a:pt x="31" y="224"/>
                  </a:lnTo>
                  <a:lnTo>
                    <a:pt x="96" y="230"/>
                  </a:lnTo>
                  <a:lnTo>
                    <a:pt x="148" y="215"/>
                  </a:lnTo>
                  <a:lnTo>
                    <a:pt x="152" y="154"/>
                  </a:lnTo>
                  <a:lnTo>
                    <a:pt x="171" y="108"/>
                  </a:lnTo>
                  <a:lnTo>
                    <a:pt x="163" y="79"/>
                  </a:lnTo>
                  <a:lnTo>
                    <a:pt x="138" y="59"/>
                  </a:lnTo>
                  <a:lnTo>
                    <a:pt x="98" y="35"/>
                  </a:lnTo>
                  <a:lnTo>
                    <a:pt x="98" y="4"/>
                  </a:lnTo>
                  <a:lnTo>
                    <a:pt x="45" y="0"/>
                  </a:lnTo>
                  <a:lnTo>
                    <a:pt x="41" y="45"/>
                  </a:lnTo>
                  <a:lnTo>
                    <a:pt x="0" y="79"/>
                  </a:lnTo>
                  <a:lnTo>
                    <a:pt x="8" y="144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31" name="Freeform 105"/>
            <p:cNvSpPr>
              <a:spLocks/>
            </p:cNvSpPr>
            <p:nvPr/>
          </p:nvSpPr>
          <p:spPr bwMode="gray">
            <a:xfrm>
              <a:off x="3527" y="2070"/>
              <a:ext cx="86" cy="115"/>
            </a:xfrm>
            <a:custGeom>
              <a:avLst/>
              <a:gdLst>
                <a:gd name="T0" fmla="*/ 4 w 171"/>
                <a:gd name="T1" fmla="*/ 72 h 230"/>
                <a:gd name="T2" fmla="*/ 2 w 171"/>
                <a:gd name="T3" fmla="*/ 93 h 230"/>
                <a:gd name="T4" fmla="*/ 16 w 171"/>
                <a:gd name="T5" fmla="*/ 112 h 230"/>
                <a:gd name="T6" fmla="*/ 48 w 171"/>
                <a:gd name="T7" fmla="*/ 115 h 230"/>
                <a:gd name="T8" fmla="*/ 74 w 171"/>
                <a:gd name="T9" fmla="*/ 108 h 230"/>
                <a:gd name="T10" fmla="*/ 76 w 171"/>
                <a:gd name="T11" fmla="*/ 77 h 230"/>
                <a:gd name="T12" fmla="*/ 86 w 171"/>
                <a:gd name="T13" fmla="*/ 54 h 230"/>
                <a:gd name="T14" fmla="*/ 82 w 171"/>
                <a:gd name="T15" fmla="*/ 40 h 230"/>
                <a:gd name="T16" fmla="*/ 69 w 171"/>
                <a:gd name="T17" fmla="*/ 29 h 230"/>
                <a:gd name="T18" fmla="*/ 49 w 171"/>
                <a:gd name="T19" fmla="*/ 18 h 230"/>
                <a:gd name="T20" fmla="*/ 49 w 171"/>
                <a:gd name="T21" fmla="*/ 2 h 230"/>
                <a:gd name="T22" fmla="*/ 23 w 171"/>
                <a:gd name="T23" fmla="*/ 0 h 230"/>
                <a:gd name="T24" fmla="*/ 21 w 171"/>
                <a:gd name="T25" fmla="*/ 23 h 230"/>
                <a:gd name="T26" fmla="*/ 0 w 171"/>
                <a:gd name="T27" fmla="*/ 40 h 230"/>
                <a:gd name="T28" fmla="*/ 4 w 171"/>
                <a:gd name="T29" fmla="*/ 72 h 23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71"/>
                <a:gd name="T46" fmla="*/ 0 h 230"/>
                <a:gd name="T47" fmla="*/ 171 w 171"/>
                <a:gd name="T48" fmla="*/ 230 h 23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71" h="230">
                  <a:moveTo>
                    <a:pt x="8" y="144"/>
                  </a:moveTo>
                  <a:lnTo>
                    <a:pt x="4" y="185"/>
                  </a:lnTo>
                  <a:lnTo>
                    <a:pt x="31" y="224"/>
                  </a:lnTo>
                  <a:lnTo>
                    <a:pt x="96" y="230"/>
                  </a:lnTo>
                  <a:lnTo>
                    <a:pt x="148" y="215"/>
                  </a:lnTo>
                  <a:lnTo>
                    <a:pt x="152" y="154"/>
                  </a:lnTo>
                  <a:lnTo>
                    <a:pt x="171" y="108"/>
                  </a:lnTo>
                  <a:lnTo>
                    <a:pt x="163" y="79"/>
                  </a:lnTo>
                  <a:lnTo>
                    <a:pt x="138" y="59"/>
                  </a:lnTo>
                  <a:lnTo>
                    <a:pt x="98" y="35"/>
                  </a:lnTo>
                  <a:lnTo>
                    <a:pt x="98" y="4"/>
                  </a:lnTo>
                  <a:lnTo>
                    <a:pt x="45" y="0"/>
                  </a:lnTo>
                  <a:lnTo>
                    <a:pt x="41" y="45"/>
                  </a:lnTo>
                  <a:lnTo>
                    <a:pt x="0" y="79"/>
                  </a:lnTo>
                  <a:lnTo>
                    <a:pt x="8" y="144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32" name="Freeform 106"/>
            <p:cNvSpPr>
              <a:spLocks/>
            </p:cNvSpPr>
            <p:nvPr/>
          </p:nvSpPr>
          <p:spPr bwMode="gray">
            <a:xfrm>
              <a:off x="3643" y="1699"/>
              <a:ext cx="430" cy="429"/>
            </a:xfrm>
            <a:custGeom>
              <a:avLst/>
              <a:gdLst>
                <a:gd name="T0" fmla="*/ 363 w 860"/>
                <a:gd name="T1" fmla="*/ 290 h 858"/>
                <a:gd name="T2" fmla="*/ 357 w 860"/>
                <a:gd name="T3" fmla="*/ 297 h 858"/>
                <a:gd name="T4" fmla="*/ 348 w 860"/>
                <a:gd name="T5" fmla="*/ 304 h 858"/>
                <a:gd name="T6" fmla="*/ 332 w 860"/>
                <a:gd name="T7" fmla="*/ 307 h 858"/>
                <a:gd name="T8" fmla="*/ 311 w 860"/>
                <a:gd name="T9" fmla="*/ 313 h 858"/>
                <a:gd name="T10" fmla="*/ 297 w 860"/>
                <a:gd name="T11" fmla="*/ 326 h 858"/>
                <a:gd name="T12" fmla="*/ 280 w 860"/>
                <a:gd name="T13" fmla="*/ 340 h 858"/>
                <a:gd name="T14" fmla="*/ 265 w 860"/>
                <a:gd name="T15" fmla="*/ 352 h 858"/>
                <a:gd name="T16" fmla="*/ 257 w 860"/>
                <a:gd name="T17" fmla="*/ 359 h 858"/>
                <a:gd name="T18" fmla="*/ 246 w 860"/>
                <a:gd name="T19" fmla="*/ 372 h 858"/>
                <a:gd name="T20" fmla="*/ 237 w 860"/>
                <a:gd name="T21" fmla="*/ 387 h 858"/>
                <a:gd name="T22" fmla="*/ 225 w 860"/>
                <a:gd name="T23" fmla="*/ 401 h 858"/>
                <a:gd name="T24" fmla="*/ 214 w 860"/>
                <a:gd name="T25" fmla="*/ 408 h 858"/>
                <a:gd name="T26" fmla="*/ 205 w 860"/>
                <a:gd name="T27" fmla="*/ 416 h 858"/>
                <a:gd name="T28" fmla="*/ 190 w 860"/>
                <a:gd name="T29" fmla="*/ 425 h 858"/>
                <a:gd name="T30" fmla="*/ 178 w 860"/>
                <a:gd name="T31" fmla="*/ 429 h 858"/>
                <a:gd name="T32" fmla="*/ 175 w 860"/>
                <a:gd name="T33" fmla="*/ 419 h 858"/>
                <a:gd name="T34" fmla="*/ 183 w 860"/>
                <a:gd name="T35" fmla="*/ 408 h 858"/>
                <a:gd name="T36" fmla="*/ 196 w 860"/>
                <a:gd name="T37" fmla="*/ 395 h 858"/>
                <a:gd name="T38" fmla="*/ 205 w 860"/>
                <a:gd name="T39" fmla="*/ 382 h 858"/>
                <a:gd name="T40" fmla="*/ 202 w 860"/>
                <a:gd name="T41" fmla="*/ 374 h 858"/>
                <a:gd name="T42" fmla="*/ 190 w 860"/>
                <a:gd name="T43" fmla="*/ 367 h 858"/>
                <a:gd name="T44" fmla="*/ 182 w 860"/>
                <a:gd name="T45" fmla="*/ 358 h 858"/>
                <a:gd name="T46" fmla="*/ 186 w 860"/>
                <a:gd name="T47" fmla="*/ 340 h 858"/>
                <a:gd name="T48" fmla="*/ 200 w 860"/>
                <a:gd name="T49" fmla="*/ 318 h 858"/>
                <a:gd name="T50" fmla="*/ 213 w 860"/>
                <a:gd name="T51" fmla="*/ 296 h 858"/>
                <a:gd name="T52" fmla="*/ 220 w 860"/>
                <a:gd name="T53" fmla="*/ 280 h 858"/>
                <a:gd name="T54" fmla="*/ 219 w 860"/>
                <a:gd name="T55" fmla="*/ 269 h 858"/>
                <a:gd name="T56" fmla="*/ 209 w 860"/>
                <a:gd name="T57" fmla="*/ 257 h 858"/>
                <a:gd name="T58" fmla="*/ 197 w 860"/>
                <a:gd name="T59" fmla="*/ 247 h 858"/>
                <a:gd name="T60" fmla="*/ 187 w 860"/>
                <a:gd name="T61" fmla="*/ 245 h 858"/>
                <a:gd name="T62" fmla="*/ 173 w 860"/>
                <a:gd name="T63" fmla="*/ 247 h 858"/>
                <a:gd name="T64" fmla="*/ 156 w 860"/>
                <a:gd name="T65" fmla="*/ 246 h 858"/>
                <a:gd name="T66" fmla="*/ 147 w 860"/>
                <a:gd name="T67" fmla="*/ 249 h 858"/>
                <a:gd name="T68" fmla="*/ 140 w 860"/>
                <a:gd name="T69" fmla="*/ 267 h 858"/>
                <a:gd name="T70" fmla="*/ 132 w 860"/>
                <a:gd name="T71" fmla="*/ 289 h 858"/>
                <a:gd name="T72" fmla="*/ 121 w 860"/>
                <a:gd name="T73" fmla="*/ 304 h 858"/>
                <a:gd name="T74" fmla="*/ 106 w 860"/>
                <a:gd name="T75" fmla="*/ 325 h 858"/>
                <a:gd name="T76" fmla="*/ 92 w 860"/>
                <a:gd name="T77" fmla="*/ 337 h 858"/>
                <a:gd name="T78" fmla="*/ 81 w 860"/>
                <a:gd name="T79" fmla="*/ 344 h 858"/>
                <a:gd name="T80" fmla="*/ 67 w 860"/>
                <a:gd name="T81" fmla="*/ 334 h 858"/>
                <a:gd name="T82" fmla="*/ 27 w 860"/>
                <a:gd name="T83" fmla="*/ 294 h 858"/>
                <a:gd name="T84" fmla="*/ 10 w 860"/>
                <a:gd name="T85" fmla="*/ 255 h 858"/>
                <a:gd name="T86" fmla="*/ 15 w 860"/>
                <a:gd name="T87" fmla="*/ 201 h 858"/>
                <a:gd name="T88" fmla="*/ 5 w 860"/>
                <a:gd name="T89" fmla="*/ 158 h 858"/>
                <a:gd name="T90" fmla="*/ 41 w 860"/>
                <a:gd name="T91" fmla="*/ 159 h 858"/>
                <a:gd name="T92" fmla="*/ 85 w 860"/>
                <a:gd name="T93" fmla="*/ 156 h 858"/>
                <a:gd name="T94" fmla="*/ 137 w 860"/>
                <a:gd name="T95" fmla="*/ 105 h 858"/>
                <a:gd name="T96" fmla="*/ 188 w 860"/>
                <a:gd name="T97" fmla="*/ 87 h 858"/>
                <a:gd name="T98" fmla="*/ 215 w 860"/>
                <a:gd name="T99" fmla="*/ 73 h 858"/>
                <a:gd name="T100" fmla="*/ 262 w 860"/>
                <a:gd name="T101" fmla="*/ 24 h 858"/>
                <a:gd name="T102" fmla="*/ 298 w 860"/>
                <a:gd name="T103" fmla="*/ 11 h 858"/>
                <a:gd name="T104" fmla="*/ 363 w 860"/>
                <a:gd name="T105" fmla="*/ 60 h 858"/>
                <a:gd name="T106" fmla="*/ 387 w 860"/>
                <a:gd name="T107" fmla="*/ 120 h 858"/>
                <a:gd name="T108" fmla="*/ 430 w 860"/>
                <a:gd name="T109" fmla="*/ 201 h 858"/>
                <a:gd name="T110" fmla="*/ 366 w 860"/>
                <a:gd name="T111" fmla="*/ 267 h 85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0"/>
                <a:gd name="T169" fmla="*/ 0 h 858"/>
                <a:gd name="T170" fmla="*/ 860 w 860"/>
                <a:gd name="T171" fmla="*/ 858 h 85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0" h="858">
                  <a:moveTo>
                    <a:pt x="725" y="575"/>
                  </a:moveTo>
                  <a:lnTo>
                    <a:pt x="725" y="579"/>
                  </a:lnTo>
                  <a:lnTo>
                    <a:pt x="719" y="585"/>
                  </a:lnTo>
                  <a:lnTo>
                    <a:pt x="713" y="594"/>
                  </a:lnTo>
                  <a:lnTo>
                    <a:pt x="705" y="604"/>
                  </a:lnTo>
                  <a:lnTo>
                    <a:pt x="695" y="608"/>
                  </a:lnTo>
                  <a:lnTo>
                    <a:pt x="681" y="610"/>
                  </a:lnTo>
                  <a:lnTo>
                    <a:pt x="664" y="614"/>
                  </a:lnTo>
                  <a:lnTo>
                    <a:pt x="642" y="618"/>
                  </a:lnTo>
                  <a:lnTo>
                    <a:pt x="622" y="626"/>
                  </a:lnTo>
                  <a:lnTo>
                    <a:pt x="607" y="638"/>
                  </a:lnTo>
                  <a:lnTo>
                    <a:pt x="593" y="651"/>
                  </a:lnTo>
                  <a:lnTo>
                    <a:pt x="577" y="665"/>
                  </a:lnTo>
                  <a:lnTo>
                    <a:pt x="559" y="679"/>
                  </a:lnTo>
                  <a:lnTo>
                    <a:pt x="544" y="693"/>
                  </a:lnTo>
                  <a:lnTo>
                    <a:pt x="530" y="703"/>
                  </a:lnTo>
                  <a:lnTo>
                    <a:pt x="522" y="711"/>
                  </a:lnTo>
                  <a:lnTo>
                    <a:pt x="514" y="718"/>
                  </a:lnTo>
                  <a:lnTo>
                    <a:pt x="502" y="730"/>
                  </a:lnTo>
                  <a:lnTo>
                    <a:pt x="492" y="744"/>
                  </a:lnTo>
                  <a:lnTo>
                    <a:pt x="481" y="760"/>
                  </a:lnTo>
                  <a:lnTo>
                    <a:pt x="475" y="774"/>
                  </a:lnTo>
                  <a:lnTo>
                    <a:pt x="465" y="789"/>
                  </a:lnTo>
                  <a:lnTo>
                    <a:pt x="451" y="801"/>
                  </a:lnTo>
                  <a:lnTo>
                    <a:pt x="437" y="809"/>
                  </a:lnTo>
                  <a:lnTo>
                    <a:pt x="427" y="815"/>
                  </a:lnTo>
                  <a:lnTo>
                    <a:pt x="422" y="823"/>
                  </a:lnTo>
                  <a:lnTo>
                    <a:pt x="410" y="831"/>
                  </a:lnTo>
                  <a:lnTo>
                    <a:pt x="394" y="840"/>
                  </a:lnTo>
                  <a:lnTo>
                    <a:pt x="380" y="850"/>
                  </a:lnTo>
                  <a:lnTo>
                    <a:pt x="364" y="856"/>
                  </a:lnTo>
                  <a:lnTo>
                    <a:pt x="355" y="858"/>
                  </a:lnTo>
                  <a:lnTo>
                    <a:pt x="349" y="854"/>
                  </a:lnTo>
                  <a:lnTo>
                    <a:pt x="349" y="838"/>
                  </a:lnTo>
                  <a:lnTo>
                    <a:pt x="355" y="827"/>
                  </a:lnTo>
                  <a:lnTo>
                    <a:pt x="366" y="815"/>
                  </a:lnTo>
                  <a:lnTo>
                    <a:pt x="380" y="801"/>
                  </a:lnTo>
                  <a:lnTo>
                    <a:pt x="392" y="789"/>
                  </a:lnTo>
                  <a:lnTo>
                    <a:pt x="404" y="775"/>
                  </a:lnTo>
                  <a:lnTo>
                    <a:pt x="410" y="764"/>
                  </a:lnTo>
                  <a:lnTo>
                    <a:pt x="410" y="754"/>
                  </a:lnTo>
                  <a:lnTo>
                    <a:pt x="404" y="748"/>
                  </a:lnTo>
                  <a:lnTo>
                    <a:pt x="392" y="742"/>
                  </a:lnTo>
                  <a:lnTo>
                    <a:pt x="380" y="734"/>
                  </a:lnTo>
                  <a:lnTo>
                    <a:pt x="370" y="726"/>
                  </a:lnTo>
                  <a:lnTo>
                    <a:pt x="364" y="716"/>
                  </a:lnTo>
                  <a:lnTo>
                    <a:pt x="364" y="699"/>
                  </a:lnTo>
                  <a:lnTo>
                    <a:pt x="372" y="679"/>
                  </a:lnTo>
                  <a:lnTo>
                    <a:pt x="382" y="661"/>
                  </a:lnTo>
                  <a:lnTo>
                    <a:pt x="400" y="636"/>
                  </a:lnTo>
                  <a:lnTo>
                    <a:pt x="418" y="608"/>
                  </a:lnTo>
                  <a:lnTo>
                    <a:pt x="425" y="592"/>
                  </a:lnTo>
                  <a:lnTo>
                    <a:pt x="433" y="575"/>
                  </a:lnTo>
                  <a:lnTo>
                    <a:pt x="441" y="559"/>
                  </a:lnTo>
                  <a:lnTo>
                    <a:pt x="443" y="547"/>
                  </a:lnTo>
                  <a:lnTo>
                    <a:pt x="439" y="537"/>
                  </a:lnTo>
                  <a:lnTo>
                    <a:pt x="429" y="526"/>
                  </a:lnTo>
                  <a:lnTo>
                    <a:pt x="418" y="514"/>
                  </a:lnTo>
                  <a:lnTo>
                    <a:pt x="404" y="502"/>
                  </a:lnTo>
                  <a:lnTo>
                    <a:pt x="394" y="494"/>
                  </a:lnTo>
                  <a:lnTo>
                    <a:pt x="384" y="490"/>
                  </a:lnTo>
                  <a:lnTo>
                    <a:pt x="374" y="490"/>
                  </a:lnTo>
                  <a:lnTo>
                    <a:pt x="362" y="492"/>
                  </a:lnTo>
                  <a:lnTo>
                    <a:pt x="345" y="494"/>
                  </a:lnTo>
                  <a:lnTo>
                    <a:pt x="325" y="494"/>
                  </a:lnTo>
                  <a:lnTo>
                    <a:pt x="311" y="492"/>
                  </a:lnTo>
                  <a:lnTo>
                    <a:pt x="301" y="492"/>
                  </a:lnTo>
                  <a:lnTo>
                    <a:pt x="294" y="498"/>
                  </a:lnTo>
                  <a:lnTo>
                    <a:pt x="286" y="512"/>
                  </a:lnTo>
                  <a:lnTo>
                    <a:pt x="280" y="533"/>
                  </a:lnTo>
                  <a:lnTo>
                    <a:pt x="272" y="557"/>
                  </a:lnTo>
                  <a:lnTo>
                    <a:pt x="264" y="577"/>
                  </a:lnTo>
                  <a:lnTo>
                    <a:pt x="254" y="592"/>
                  </a:lnTo>
                  <a:lnTo>
                    <a:pt x="242" y="608"/>
                  </a:lnTo>
                  <a:lnTo>
                    <a:pt x="227" y="630"/>
                  </a:lnTo>
                  <a:lnTo>
                    <a:pt x="211" y="650"/>
                  </a:lnTo>
                  <a:lnTo>
                    <a:pt x="197" y="663"/>
                  </a:lnTo>
                  <a:lnTo>
                    <a:pt x="183" y="673"/>
                  </a:lnTo>
                  <a:lnTo>
                    <a:pt x="172" y="681"/>
                  </a:lnTo>
                  <a:lnTo>
                    <a:pt x="162" y="687"/>
                  </a:lnTo>
                  <a:lnTo>
                    <a:pt x="158" y="691"/>
                  </a:lnTo>
                  <a:lnTo>
                    <a:pt x="134" y="667"/>
                  </a:lnTo>
                  <a:lnTo>
                    <a:pt x="103" y="620"/>
                  </a:lnTo>
                  <a:lnTo>
                    <a:pt x="55" y="587"/>
                  </a:lnTo>
                  <a:lnTo>
                    <a:pt x="0" y="569"/>
                  </a:lnTo>
                  <a:lnTo>
                    <a:pt x="20" y="510"/>
                  </a:lnTo>
                  <a:lnTo>
                    <a:pt x="53" y="457"/>
                  </a:lnTo>
                  <a:lnTo>
                    <a:pt x="30" y="402"/>
                  </a:lnTo>
                  <a:lnTo>
                    <a:pt x="30" y="337"/>
                  </a:lnTo>
                  <a:lnTo>
                    <a:pt x="10" y="315"/>
                  </a:lnTo>
                  <a:lnTo>
                    <a:pt x="40" y="285"/>
                  </a:lnTo>
                  <a:lnTo>
                    <a:pt x="81" y="317"/>
                  </a:lnTo>
                  <a:lnTo>
                    <a:pt x="126" y="382"/>
                  </a:lnTo>
                  <a:lnTo>
                    <a:pt x="170" y="311"/>
                  </a:lnTo>
                  <a:lnTo>
                    <a:pt x="215" y="274"/>
                  </a:lnTo>
                  <a:lnTo>
                    <a:pt x="274" y="209"/>
                  </a:lnTo>
                  <a:lnTo>
                    <a:pt x="349" y="189"/>
                  </a:lnTo>
                  <a:lnTo>
                    <a:pt x="376" y="173"/>
                  </a:lnTo>
                  <a:lnTo>
                    <a:pt x="380" y="134"/>
                  </a:lnTo>
                  <a:lnTo>
                    <a:pt x="431" y="146"/>
                  </a:lnTo>
                  <a:lnTo>
                    <a:pt x="475" y="108"/>
                  </a:lnTo>
                  <a:lnTo>
                    <a:pt x="524" y="47"/>
                  </a:lnTo>
                  <a:lnTo>
                    <a:pt x="524" y="0"/>
                  </a:lnTo>
                  <a:lnTo>
                    <a:pt x="595" y="22"/>
                  </a:lnTo>
                  <a:lnTo>
                    <a:pt x="679" y="45"/>
                  </a:lnTo>
                  <a:lnTo>
                    <a:pt x="725" y="120"/>
                  </a:lnTo>
                  <a:lnTo>
                    <a:pt x="784" y="187"/>
                  </a:lnTo>
                  <a:lnTo>
                    <a:pt x="774" y="240"/>
                  </a:lnTo>
                  <a:lnTo>
                    <a:pt x="860" y="317"/>
                  </a:lnTo>
                  <a:lnTo>
                    <a:pt x="860" y="402"/>
                  </a:lnTo>
                  <a:lnTo>
                    <a:pt x="815" y="425"/>
                  </a:lnTo>
                  <a:lnTo>
                    <a:pt x="731" y="533"/>
                  </a:lnTo>
                  <a:lnTo>
                    <a:pt x="725" y="575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33" name="Freeform 107"/>
            <p:cNvSpPr>
              <a:spLocks/>
            </p:cNvSpPr>
            <p:nvPr/>
          </p:nvSpPr>
          <p:spPr bwMode="gray">
            <a:xfrm>
              <a:off x="3643" y="1699"/>
              <a:ext cx="430" cy="429"/>
            </a:xfrm>
            <a:custGeom>
              <a:avLst/>
              <a:gdLst>
                <a:gd name="T0" fmla="*/ 363 w 860"/>
                <a:gd name="T1" fmla="*/ 290 h 858"/>
                <a:gd name="T2" fmla="*/ 357 w 860"/>
                <a:gd name="T3" fmla="*/ 297 h 858"/>
                <a:gd name="T4" fmla="*/ 348 w 860"/>
                <a:gd name="T5" fmla="*/ 304 h 858"/>
                <a:gd name="T6" fmla="*/ 332 w 860"/>
                <a:gd name="T7" fmla="*/ 307 h 858"/>
                <a:gd name="T8" fmla="*/ 311 w 860"/>
                <a:gd name="T9" fmla="*/ 313 h 858"/>
                <a:gd name="T10" fmla="*/ 297 w 860"/>
                <a:gd name="T11" fmla="*/ 326 h 858"/>
                <a:gd name="T12" fmla="*/ 280 w 860"/>
                <a:gd name="T13" fmla="*/ 340 h 858"/>
                <a:gd name="T14" fmla="*/ 265 w 860"/>
                <a:gd name="T15" fmla="*/ 352 h 858"/>
                <a:gd name="T16" fmla="*/ 257 w 860"/>
                <a:gd name="T17" fmla="*/ 359 h 858"/>
                <a:gd name="T18" fmla="*/ 246 w 860"/>
                <a:gd name="T19" fmla="*/ 372 h 858"/>
                <a:gd name="T20" fmla="*/ 237 w 860"/>
                <a:gd name="T21" fmla="*/ 387 h 858"/>
                <a:gd name="T22" fmla="*/ 225 w 860"/>
                <a:gd name="T23" fmla="*/ 401 h 858"/>
                <a:gd name="T24" fmla="*/ 214 w 860"/>
                <a:gd name="T25" fmla="*/ 408 h 858"/>
                <a:gd name="T26" fmla="*/ 205 w 860"/>
                <a:gd name="T27" fmla="*/ 416 h 858"/>
                <a:gd name="T28" fmla="*/ 190 w 860"/>
                <a:gd name="T29" fmla="*/ 425 h 858"/>
                <a:gd name="T30" fmla="*/ 178 w 860"/>
                <a:gd name="T31" fmla="*/ 429 h 858"/>
                <a:gd name="T32" fmla="*/ 175 w 860"/>
                <a:gd name="T33" fmla="*/ 419 h 858"/>
                <a:gd name="T34" fmla="*/ 183 w 860"/>
                <a:gd name="T35" fmla="*/ 408 h 858"/>
                <a:gd name="T36" fmla="*/ 196 w 860"/>
                <a:gd name="T37" fmla="*/ 395 h 858"/>
                <a:gd name="T38" fmla="*/ 205 w 860"/>
                <a:gd name="T39" fmla="*/ 382 h 858"/>
                <a:gd name="T40" fmla="*/ 202 w 860"/>
                <a:gd name="T41" fmla="*/ 374 h 858"/>
                <a:gd name="T42" fmla="*/ 190 w 860"/>
                <a:gd name="T43" fmla="*/ 367 h 858"/>
                <a:gd name="T44" fmla="*/ 182 w 860"/>
                <a:gd name="T45" fmla="*/ 358 h 858"/>
                <a:gd name="T46" fmla="*/ 186 w 860"/>
                <a:gd name="T47" fmla="*/ 340 h 858"/>
                <a:gd name="T48" fmla="*/ 200 w 860"/>
                <a:gd name="T49" fmla="*/ 318 h 858"/>
                <a:gd name="T50" fmla="*/ 213 w 860"/>
                <a:gd name="T51" fmla="*/ 296 h 858"/>
                <a:gd name="T52" fmla="*/ 220 w 860"/>
                <a:gd name="T53" fmla="*/ 280 h 858"/>
                <a:gd name="T54" fmla="*/ 219 w 860"/>
                <a:gd name="T55" fmla="*/ 269 h 858"/>
                <a:gd name="T56" fmla="*/ 209 w 860"/>
                <a:gd name="T57" fmla="*/ 257 h 858"/>
                <a:gd name="T58" fmla="*/ 197 w 860"/>
                <a:gd name="T59" fmla="*/ 247 h 858"/>
                <a:gd name="T60" fmla="*/ 187 w 860"/>
                <a:gd name="T61" fmla="*/ 245 h 858"/>
                <a:gd name="T62" fmla="*/ 173 w 860"/>
                <a:gd name="T63" fmla="*/ 247 h 858"/>
                <a:gd name="T64" fmla="*/ 156 w 860"/>
                <a:gd name="T65" fmla="*/ 246 h 858"/>
                <a:gd name="T66" fmla="*/ 147 w 860"/>
                <a:gd name="T67" fmla="*/ 249 h 858"/>
                <a:gd name="T68" fmla="*/ 140 w 860"/>
                <a:gd name="T69" fmla="*/ 267 h 858"/>
                <a:gd name="T70" fmla="*/ 132 w 860"/>
                <a:gd name="T71" fmla="*/ 289 h 858"/>
                <a:gd name="T72" fmla="*/ 121 w 860"/>
                <a:gd name="T73" fmla="*/ 304 h 858"/>
                <a:gd name="T74" fmla="*/ 106 w 860"/>
                <a:gd name="T75" fmla="*/ 325 h 858"/>
                <a:gd name="T76" fmla="*/ 92 w 860"/>
                <a:gd name="T77" fmla="*/ 337 h 858"/>
                <a:gd name="T78" fmla="*/ 81 w 860"/>
                <a:gd name="T79" fmla="*/ 344 h 858"/>
                <a:gd name="T80" fmla="*/ 67 w 860"/>
                <a:gd name="T81" fmla="*/ 334 h 858"/>
                <a:gd name="T82" fmla="*/ 27 w 860"/>
                <a:gd name="T83" fmla="*/ 294 h 858"/>
                <a:gd name="T84" fmla="*/ 10 w 860"/>
                <a:gd name="T85" fmla="*/ 255 h 858"/>
                <a:gd name="T86" fmla="*/ 15 w 860"/>
                <a:gd name="T87" fmla="*/ 201 h 858"/>
                <a:gd name="T88" fmla="*/ 5 w 860"/>
                <a:gd name="T89" fmla="*/ 158 h 858"/>
                <a:gd name="T90" fmla="*/ 41 w 860"/>
                <a:gd name="T91" fmla="*/ 159 h 858"/>
                <a:gd name="T92" fmla="*/ 85 w 860"/>
                <a:gd name="T93" fmla="*/ 156 h 858"/>
                <a:gd name="T94" fmla="*/ 137 w 860"/>
                <a:gd name="T95" fmla="*/ 105 h 858"/>
                <a:gd name="T96" fmla="*/ 188 w 860"/>
                <a:gd name="T97" fmla="*/ 87 h 858"/>
                <a:gd name="T98" fmla="*/ 215 w 860"/>
                <a:gd name="T99" fmla="*/ 73 h 858"/>
                <a:gd name="T100" fmla="*/ 262 w 860"/>
                <a:gd name="T101" fmla="*/ 24 h 858"/>
                <a:gd name="T102" fmla="*/ 298 w 860"/>
                <a:gd name="T103" fmla="*/ 11 h 858"/>
                <a:gd name="T104" fmla="*/ 363 w 860"/>
                <a:gd name="T105" fmla="*/ 60 h 858"/>
                <a:gd name="T106" fmla="*/ 387 w 860"/>
                <a:gd name="T107" fmla="*/ 120 h 858"/>
                <a:gd name="T108" fmla="*/ 430 w 860"/>
                <a:gd name="T109" fmla="*/ 201 h 858"/>
                <a:gd name="T110" fmla="*/ 366 w 860"/>
                <a:gd name="T111" fmla="*/ 267 h 85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0"/>
                <a:gd name="T169" fmla="*/ 0 h 858"/>
                <a:gd name="T170" fmla="*/ 860 w 860"/>
                <a:gd name="T171" fmla="*/ 858 h 85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0" h="858">
                  <a:moveTo>
                    <a:pt x="725" y="575"/>
                  </a:moveTo>
                  <a:lnTo>
                    <a:pt x="725" y="579"/>
                  </a:lnTo>
                  <a:lnTo>
                    <a:pt x="719" y="585"/>
                  </a:lnTo>
                  <a:lnTo>
                    <a:pt x="713" y="594"/>
                  </a:lnTo>
                  <a:lnTo>
                    <a:pt x="705" y="604"/>
                  </a:lnTo>
                  <a:lnTo>
                    <a:pt x="695" y="608"/>
                  </a:lnTo>
                  <a:lnTo>
                    <a:pt x="681" y="610"/>
                  </a:lnTo>
                  <a:lnTo>
                    <a:pt x="664" y="614"/>
                  </a:lnTo>
                  <a:lnTo>
                    <a:pt x="642" y="618"/>
                  </a:lnTo>
                  <a:lnTo>
                    <a:pt x="622" y="626"/>
                  </a:lnTo>
                  <a:lnTo>
                    <a:pt x="607" y="638"/>
                  </a:lnTo>
                  <a:lnTo>
                    <a:pt x="593" y="651"/>
                  </a:lnTo>
                  <a:lnTo>
                    <a:pt x="577" y="665"/>
                  </a:lnTo>
                  <a:lnTo>
                    <a:pt x="559" y="679"/>
                  </a:lnTo>
                  <a:lnTo>
                    <a:pt x="544" y="693"/>
                  </a:lnTo>
                  <a:lnTo>
                    <a:pt x="530" y="703"/>
                  </a:lnTo>
                  <a:lnTo>
                    <a:pt x="522" y="711"/>
                  </a:lnTo>
                  <a:lnTo>
                    <a:pt x="514" y="718"/>
                  </a:lnTo>
                  <a:lnTo>
                    <a:pt x="502" y="730"/>
                  </a:lnTo>
                  <a:lnTo>
                    <a:pt x="492" y="744"/>
                  </a:lnTo>
                  <a:lnTo>
                    <a:pt x="481" y="760"/>
                  </a:lnTo>
                  <a:lnTo>
                    <a:pt x="475" y="774"/>
                  </a:lnTo>
                  <a:lnTo>
                    <a:pt x="465" y="789"/>
                  </a:lnTo>
                  <a:lnTo>
                    <a:pt x="451" y="801"/>
                  </a:lnTo>
                  <a:lnTo>
                    <a:pt x="437" y="809"/>
                  </a:lnTo>
                  <a:lnTo>
                    <a:pt x="427" y="815"/>
                  </a:lnTo>
                  <a:lnTo>
                    <a:pt x="422" y="823"/>
                  </a:lnTo>
                  <a:lnTo>
                    <a:pt x="410" y="831"/>
                  </a:lnTo>
                  <a:lnTo>
                    <a:pt x="394" y="840"/>
                  </a:lnTo>
                  <a:lnTo>
                    <a:pt x="380" y="850"/>
                  </a:lnTo>
                  <a:lnTo>
                    <a:pt x="364" y="856"/>
                  </a:lnTo>
                  <a:lnTo>
                    <a:pt x="355" y="858"/>
                  </a:lnTo>
                  <a:lnTo>
                    <a:pt x="349" y="854"/>
                  </a:lnTo>
                  <a:lnTo>
                    <a:pt x="349" y="838"/>
                  </a:lnTo>
                  <a:lnTo>
                    <a:pt x="355" y="827"/>
                  </a:lnTo>
                  <a:lnTo>
                    <a:pt x="366" y="815"/>
                  </a:lnTo>
                  <a:lnTo>
                    <a:pt x="380" y="801"/>
                  </a:lnTo>
                  <a:lnTo>
                    <a:pt x="392" y="789"/>
                  </a:lnTo>
                  <a:lnTo>
                    <a:pt x="404" y="775"/>
                  </a:lnTo>
                  <a:lnTo>
                    <a:pt x="410" y="764"/>
                  </a:lnTo>
                  <a:lnTo>
                    <a:pt x="410" y="754"/>
                  </a:lnTo>
                  <a:lnTo>
                    <a:pt x="404" y="748"/>
                  </a:lnTo>
                  <a:lnTo>
                    <a:pt x="392" y="742"/>
                  </a:lnTo>
                  <a:lnTo>
                    <a:pt x="380" y="734"/>
                  </a:lnTo>
                  <a:lnTo>
                    <a:pt x="370" y="726"/>
                  </a:lnTo>
                  <a:lnTo>
                    <a:pt x="364" y="716"/>
                  </a:lnTo>
                  <a:lnTo>
                    <a:pt x="364" y="699"/>
                  </a:lnTo>
                  <a:lnTo>
                    <a:pt x="372" y="679"/>
                  </a:lnTo>
                  <a:lnTo>
                    <a:pt x="382" y="661"/>
                  </a:lnTo>
                  <a:lnTo>
                    <a:pt x="400" y="636"/>
                  </a:lnTo>
                  <a:lnTo>
                    <a:pt x="418" y="608"/>
                  </a:lnTo>
                  <a:lnTo>
                    <a:pt x="425" y="592"/>
                  </a:lnTo>
                  <a:lnTo>
                    <a:pt x="433" y="575"/>
                  </a:lnTo>
                  <a:lnTo>
                    <a:pt x="441" y="559"/>
                  </a:lnTo>
                  <a:lnTo>
                    <a:pt x="443" y="547"/>
                  </a:lnTo>
                  <a:lnTo>
                    <a:pt x="439" y="537"/>
                  </a:lnTo>
                  <a:lnTo>
                    <a:pt x="429" y="526"/>
                  </a:lnTo>
                  <a:lnTo>
                    <a:pt x="418" y="514"/>
                  </a:lnTo>
                  <a:lnTo>
                    <a:pt x="404" y="502"/>
                  </a:lnTo>
                  <a:lnTo>
                    <a:pt x="394" y="494"/>
                  </a:lnTo>
                  <a:lnTo>
                    <a:pt x="384" y="490"/>
                  </a:lnTo>
                  <a:lnTo>
                    <a:pt x="374" y="490"/>
                  </a:lnTo>
                  <a:lnTo>
                    <a:pt x="362" y="492"/>
                  </a:lnTo>
                  <a:lnTo>
                    <a:pt x="345" y="494"/>
                  </a:lnTo>
                  <a:lnTo>
                    <a:pt x="325" y="494"/>
                  </a:lnTo>
                  <a:lnTo>
                    <a:pt x="311" y="492"/>
                  </a:lnTo>
                  <a:lnTo>
                    <a:pt x="301" y="492"/>
                  </a:lnTo>
                  <a:lnTo>
                    <a:pt x="294" y="498"/>
                  </a:lnTo>
                  <a:lnTo>
                    <a:pt x="286" y="512"/>
                  </a:lnTo>
                  <a:lnTo>
                    <a:pt x="280" y="533"/>
                  </a:lnTo>
                  <a:lnTo>
                    <a:pt x="272" y="557"/>
                  </a:lnTo>
                  <a:lnTo>
                    <a:pt x="264" y="577"/>
                  </a:lnTo>
                  <a:lnTo>
                    <a:pt x="254" y="592"/>
                  </a:lnTo>
                  <a:lnTo>
                    <a:pt x="242" y="608"/>
                  </a:lnTo>
                  <a:lnTo>
                    <a:pt x="227" y="630"/>
                  </a:lnTo>
                  <a:lnTo>
                    <a:pt x="211" y="650"/>
                  </a:lnTo>
                  <a:lnTo>
                    <a:pt x="197" y="663"/>
                  </a:lnTo>
                  <a:lnTo>
                    <a:pt x="183" y="673"/>
                  </a:lnTo>
                  <a:lnTo>
                    <a:pt x="172" y="681"/>
                  </a:lnTo>
                  <a:lnTo>
                    <a:pt x="162" y="687"/>
                  </a:lnTo>
                  <a:lnTo>
                    <a:pt x="158" y="691"/>
                  </a:lnTo>
                  <a:lnTo>
                    <a:pt x="134" y="667"/>
                  </a:lnTo>
                  <a:lnTo>
                    <a:pt x="103" y="620"/>
                  </a:lnTo>
                  <a:lnTo>
                    <a:pt x="55" y="587"/>
                  </a:lnTo>
                  <a:lnTo>
                    <a:pt x="0" y="569"/>
                  </a:lnTo>
                  <a:lnTo>
                    <a:pt x="20" y="510"/>
                  </a:lnTo>
                  <a:lnTo>
                    <a:pt x="53" y="457"/>
                  </a:lnTo>
                  <a:lnTo>
                    <a:pt x="30" y="402"/>
                  </a:lnTo>
                  <a:lnTo>
                    <a:pt x="30" y="337"/>
                  </a:lnTo>
                  <a:lnTo>
                    <a:pt x="10" y="315"/>
                  </a:lnTo>
                  <a:lnTo>
                    <a:pt x="40" y="285"/>
                  </a:lnTo>
                  <a:lnTo>
                    <a:pt x="81" y="317"/>
                  </a:lnTo>
                  <a:lnTo>
                    <a:pt x="126" y="382"/>
                  </a:lnTo>
                  <a:lnTo>
                    <a:pt x="170" y="311"/>
                  </a:lnTo>
                  <a:lnTo>
                    <a:pt x="215" y="274"/>
                  </a:lnTo>
                  <a:lnTo>
                    <a:pt x="274" y="209"/>
                  </a:lnTo>
                  <a:lnTo>
                    <a:pt x="349" y="189"/>
                  </a:lnTo>
                  <a:lnTo>
                    <a:pt x="376" y="173"/>
                  </a:lnTo>
                  <a:lnTo>
                    <a:pt x="380" y="134"/>
                  </a:lnTo>
                  <a:lnTo>
                    <a:pt x="431" y="146"/>
                  </a:lnTo>
                  <a:lnTo>
                    <a:pt x="475" y="108"/>
                  </a:lnTo>
                  <a:lnTo>
                    <a:pt x="524" y="47"/>
                  </a:lnTo>
                  <a:lnTo>
                    <a:pt x="524" y="0"/>
                  </a:lnTo>
                  <a:lnTo>
                    <a:pt x="595" y="22"/>
                  </a:lnTo>
                  <a:lnTo>
                    <a:pt x="679" y="45"/>
                  </a:lnTo>
                  <a:lnTo>
                    <a:pt x="725" y="120"/>
                  </a:lnTo>
                  <a:lnTo>
                    <a:pt x="784" y="187"/>
                  </a:lnTo>
                  <a:lnTo>
                    <a:pt x="774" y="240"/>
                  </a:lnTo>
                  <a:lnTo>
                    <a:pt x="860" y="317"/>
                  </a:lnTo>
                  <a:lnTo>
                    <a:pt x="860" y="402"/>
                  </a:lnTo>
                  <a:lnTo>
                    <a:pt x="815" y="425"/>
                  </a:lnTo>
                  <a:lnTo>
                    <a:pt x="731" y="533"/>
                  </a:lnTo>
                  <a:lnTo>
                    <a:pt x="725" y="575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34" name="Freeform 108"/>
            <p:cNvSpPr>
              <a:spLocks/>
            </p:cNvSpPr>
            <p:nvPr/>
          </p:nvSpPr>
          <p:spPr bwMode="gray">
            <a:xfrm>
              <a:off x="3738" y="1458"/>
              <a:ext cx="630" cy="431"/>
            </a:xfrm>
            <a:custGeom>
              <a:avLst/>
              <a:gdLst>
                <a:gd name="T0" fmla="*/ 629 w 1260"/>
                <a:gd name="T1" fmla="*/ 174 h 862"/>
                <a:gd name="T2" fmla="*/ 617 w 1260"/>
                <a:gd name="T3" fmla="*/ 182 h 862"/>
                <a:gd name="T4" fmla="*/ 598 w 1260"/>
                <a:gd name="T5" fmla="*/ 195 h 862"/>
                <a:gd name="T6" fmla="*/ 585 w 1260"/>
                <a:gd name="T7" fmla="*/ 201 h 862"/>
                <a:gd name="T8" fmla="*/ 573 w 1260"/>
                <a:gd name="T9" fmla="*/ 195 h 862"/>
                <a:gd name="T10" fmla="*/ 557 w 1260"/>
                <a:gd name="T11" fmla="*/ 188 h 862"/>
                <a:gd name="T12" fmla="*/ 553 w 1260"/>
                <a:gd name="T13" fmla="*/ 212 h 862"/>
                <a:gd name="T14" fmla="*/ 548 w 1260"/>
                <a:gd name="T15" fmla="*/ 238 h 862"/>
                <a:gd name="T16" fmla="*/ 530 w 1260"/>
                <a:gd name="T17" fmla="*/ 254 h 862"/>
                <a:gd name="T18" fmla="*/ 526 w 1260"/>
                <a:gd name="T19" fmla="*/ 271 h 862"/>
                <a:gd name="T20" fmla="*/ 508 w 1260"/>
                <a:gd name="T21" fmla="*/ 285 h 862"/>
                <a:gd name="T22" fmla="*/ 482 w 1260"/>
                <a:gd name="T23" fmla="*/ 294 h 862"/>
                <a:gd name="T24" fmla="*/ 466 w 1260"/>
                <a:gd name="T25" fmla="*/ 298 h 862"/>
                <a:gd name="T26" fmla="*/ 471 w 1260"/>
                <a:gd name="T27" fmla="*/ 314 h 862"/>
                <a:gd name="T28" fmla="*/ 488 w 1260"/>
                <a:gd name="T29" fmla="*/ 333 h 862"/>
                <a:gd name="T30" fmla="*/ 481 w 1260"/>
                <a:gd name="T31" fmla="*/ 350 h 862"/>
                <a:gd name="T32" fmla="*/ 453 w 1260"/>
                <a:gd name="T33" fmla="*/ 353 h 862"/>
                <a:gd name="T34" fmla="*/ 432 w 1260"/>
                <a:gd name="T35" fmla="*/ 354 h 862"/>
                <a:gd name="T36" fmla="*/ 413 w 1260"/>
                <a:gd name="T37" fmla="*/ 353 h 862"/>
                <a:gd name="T38" fmla="*/ 404 w 1260"/>
                <a:gd name="T39" fmla="*/ 344 h 862"/>
                <a:gd name="T40" fmla="*/ 393 w 1260"/>
                <a:gd name="T41" fmla="*/ 340 h 862"/>
                <a:gd name="T42" fmla="*/ 383 w 1260"/>
                <a:gd name="T43" fmla="*/ 366 h 862"/>
                <a:gd name="T44" fmla="*/ 371 w 1260"/>
                <a:gd name="T45" fmla="*/ 398 h 862"/>
                <a:gd name="T46" fmla="*/ 355 w 1260"/>
                <a:gd name="T47" fmla="*/ 425 h 862"/>
                <a:gd name="T48" fmla="*/ 338 w 1260"/>
                <a:gd name="T49" fmla="*/ 431 h 862"/>
                <a:gd name="T50" fmla="*/ 293 w 1260"/>
                <a:gd name="T51" fmla="*/ 361 h 862"/>
                <a:gd name="T52" fmla="*/ 245 w 1260"/>
                <a:gd name="T53" fmla="*/ 264 h 862"/>
                <a:gd name="T54" fmla="*/ 131 w 1260"/>
                <a:gd name="T55" fmla="*/ 197 h 862"/>
                <a:gd name="T56" fmla="*/ 57 w 1260"/>
                <a:gd name="T57" fmla="*/ 191 h 862"/>
                <a:gd name="T58" fmla="*/ 41 w 1260"/>
                <a:gd name="T59" fmla="*/ 110 h 862"/>
                <a:gd name="T60" fmla="*/ 12 w 1260"/>
                <a:gd name="T61" fmla="*/ 51 h 862"/>
                <a:gd name="T62" fmla="*/ 66 w 1260"/>
                <a:gd name="T63" fmla="*/ 59 h 862"/>
                <a:gd name="T64" fmla="*/ 128 w 1260"/>
                <a:gd name="T65" fmla="*/ 0 h 862"/>
                <a:gd name="T66" fmla="*/ 203 w 1260"/>
                <a:gd name="T67" fmla="*/ 55 h 862"/>
                <a:gd name="T68" fmla="*/ 265 w 1260"/>
                <a:gd name="T69" fmla="*/ 67 h 862"/>
                <a:gd name="T70" fmla="*/ 344 w 1260"/>
                <a:gd name="T71" fmla="*/ 96 h 862"/>
                <a:gd name="T72" fmla="*/ 411 w 1260"/>
                <a:gd name="T73" fmla="*/ 124 h 862"/>
                <a:gd name="T74" fmla="*/ 427 w 1260"/>
                <a:gd name="T75" fmla="*/ 84 h 862"/>
                <a:gd name="T76" fmla="*/ 434 w 1260"/>
                <a:gd name="T77" fmla="*/ 106 h 862"/>
                <a:gd name="T78" fmla="*/ 439 w 1260"/>
                <a:gd name="T79" fmla="*/ 117 h 862"/>
                <a:gd name="T80" fmla="*/ 454 w 1260"/>
                <a:gd name="T81" fmla="*/ 129 h 862"/>
                <a:gd name="T82" fmla="*/ 485 w 1260"/>
                <a:gd name="T83" fmla="*/ 160 h 862"/>
                <a:gd name="T84" fmla="*/ 530 w 1260"/>
                <a:gd name="T85" fmla="*/ 101 h 862"/>
                <a:gd name="T86" fmla="*/ 623 w 1260"/>
                <a:gd name="T87" fmla="*/ 124 h 86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60"/>
                <a:gd name="T133" fmla="*/ 0 h 862"/>
                <a:gd name="T134" fmla="*/ 1260 w 1260"/>
                <a:gd name="T135" fmla="*/ 862 h 86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60" h="862">
                  <a:moveTo>
                    <a:pt x="1246" y="248"/>
                  </a:moveTo>
                  <a:lnTo>
                    <a:pt x="1260" y="267"/>
                  </a:lnTo>
                  <a:lnTo>
                    <a:pt x="1258" y="348"/>
                  </a:lnTo>
                  <a:lnTo>
                    <a:pt x="1254" y="350"/>
                  </a:lnTo>
                  <a:lnTo>
                    <a:pt x="1246" y="356"/>
                  </a:lnTo>
                  <a:lnTo>
                    <a:pt x="1233" y="364"/>
                  </a:lnTo>
                  <a:lnTo>
                    <a:pt x="1219" y="374"/>
                  </a:lnTo>
                  <a:lnTo>
                    <a:pt x="1205" y="382"/>
                  </a:lnTo>
                  <a:lnTo>
                    <a:pt x="1195" y="390"/>
                  </a:lnTo>
                  <a:lnTo>
                    <a:pt x="1187" y="395"/>
                  </a:lnTo>
                  <a:lnTo>
                    <a:pt x="1179" y="399"/>
                  </a:lnTo>
                  <a:lnTo>
                    <a:pt x="1170" y="401"/>
                  </a:lnTo>
                  <a:lnTo>
                    <a:pt x="1160" y="401"/>
                  </a:lnTo>
                  <a:lnTo>
                    <a:pt x="1154" y="395"/>
                  </a:lnTo>
                  <a:lnTo>
                    <a:pt x="1146" y="390"/>
                  </a:lnTo>
                  <a:lnTo>
                    <a:pt x="1136" y="380"/>
                  </a:lnTo>
                  <a:lnTo>
                    <a:pt x="1124" y="376"/>
                  </a:lnTo>
                  <a:lnTo>
                    <a:pt x="1114" y="376"/>
                  </a:lnTo>
                  <a:lnTo>
                    <a:pt x="1110" y="384"/>
                  </a:lnTo>
                  <a:lnTo>
                    <a:pt x="1107" y="401"/>
                  </a:lnTo>
                  <a:lnTo>
                    <a:pt x="1105" y="423"/>
                  </a:lnTo>
                  <a:lnTo>
                    <a:pt x="1103" y="443"/>
                  </a:lnTo>
                  <a:lnTo>
                    <a:pt x="1101" y="460"/>
                  </a:lnTo>
                  <a:lnTo>
                    <a:pt x="1095" y="476"/>
                  </a:lnTo>
                  <a:lnTo>
                    <a:pt x="1085" y="490"/>
                  </a:lnTo>
                  <a:lnTo>
                    <a:pt x="1069" y="500"/>
                  </a:lnTo>
                  <a:lnTo>
                    <a:pt x="1059" y="508"/>
                  </a:lnTo>
                  <a:lnTo>
                    <a:pt x="1055" y="519"/>
                  </a:lnTo>
                  <a:lnTo>
                    <a:pt x="1053" y="531"/>
                  </a:lnTo>
                  <a:lnTo>
                    <a:pt x="1051" y="541"/>
                  </a:lnTo>
                  <a:lnTo>
                    <a:pt x="1045" y="551"/>
                  </a:lnTo>
                  <a:lnTo>
                    <a:pt x="1032" y="559"/>
                  </a:lnTo>
                  <a:lnTo>
                    <a:pt x="1016" y="569"/>
                  </a:lnTo>
                  <a:lnTo>
                    <a:pt x="996" y="576"/>
                  </a:lnTo>
                  <a:lnTo>
                    <a:pt x="979" y="584"/>
                  </a:lnTo>
                  <a:lnTo>
                    <a:pt x="965" y="588"/>
                  </a:lnTo>
                  <a:lnTo>
                    <a:pt x="951" y="590"/>
                  </a:lnTo>
                  <a:lnTo>
                    <a:pt x="941" y="592"/>
                  </a:lnTo>
                  <a:lnTo>
                    <a:pt x="933" y="596"/>
                  </a:lnTo>
                  <a:lnTo>
                    <a:pt x="929" y="604"/>
                  </a:lnTo>
                  <a:lnTo>
                    <a:pt x="933" y="614"/>
                  </a:lnTo>
                  <a:lnTo>
                    <a:pt x="943" y="628"/>
                  </a:lnTo>
                  <a:lnTo>
                    <a:pt x="955" y="641"/>
                  </a:lnTo>
                  <a:lnTo>
                    <a:pt x="967" y="651"/>
                  </a:lnTo>
                  <a:lnTo>
                    <a:pt x="977" y="665"/>
                  </a:lnTo>
                  <a:lnTo>
                    <a:pt x="981" y="677"/>
                  </a:lnTo>
                  <a:lnTo>
                    <a:pt x="975" y="691"/>
                  </a:lnTo>
                  <a:lnTo>
                    <a:pt x="963" y="699"/>
                  </a:lnTo>
                  <a:lnTo>
                    <a:pt x="943" y="702"/>
                  </a:lnTo>
                  <a:lnTo>
                    <a:pt x="923" y="704"/>
                  </a:lnTo>
                  <a:lnTo>
                    <a:pt x="906" y="706"/>
                  </a:lnTo>
                  <a:lnTo>
                    <a:pt x="892" y="708"/>
                  </a:lnTo>
                  <a:lnTo>
                    <a:pt x="880" y="708"/>
                  </a:lnTo>
                  <a:lnTo>
                    <a:pt x="864" y="708"/>
                  </a:lnTo>
                  <a:lnTo>
                    <a:pt x="847" y="706"/>
                  </a:lnTo>
                  <a:lnTo>
                    <a:pt x="833" y="706"/>
                  </a:lnTo>
                  <a:lnTo>
                    <a:pt x="827" y="706"/>
                  </a:lnTo>
                  <a:lnTo>
                    <a:pt x="825" y="702"/>
                  </a:lnTo>
                  <a:lnTo>
                    <a:pt x="819" y="697"/>
                  </a:lnTo>
                  <a:lnTo>
                    <a:pt x="809" y="687"/>
                  </a:lnTo>
                  <a:lnTo>
                    <a:pt x="799" y="679"/>
                  </a:lnTo>
                  <a:lnTo>
                    <a:pt x="792" y="675"/>
                  </a:lnTo>
                  <a:lnTo>
                    <a:pt x="786" y="679"/>
                  </a:lnTo>
                  <a:lnTo>
                    <a:pt x="780" y="691"/>
                  </a:lnTo>
                  <a:lnTo>
                    <a:pt x="774" y="708"/>
                  </a:lnTo>
                  <a:lnTo>
                    <a:pt x="766" y="732"/>
                  </a:lnTo>
                  <a:lnTo>
                    <a:pt x="756" y="756"/>
                  </a:lnTo>
                  <a:lnTo>
                    <a:pt x="748" y="777"/>
                  </a:lnTo>
                  <a:lnTo>
                    <a:pt x="742" y="795"/>
                  </a:lnTo>
                  <a:lnTo>
                    <a:pt x="733" y="821"/>
                  </a:lnTo>
                  <a:lnTo>
                    <a:pt x="723" y="838"/>
                  </a:lnTo>
                  <a:lnTo>
                    <a:pt x="711" y="850"/>
                  </a:lnTo>
                  <a:lnTo>
                    <a:pt x="699" y="854"/>
                  </a:lnTo>
                  <a:lnTo>
                    <a:pt x="687" y="858"/>
                  </a:lnTo>
                  <a:lnTo>
                    <a:pt x="677" y="862"/>
                  </a:lnTo>
                  <a:lnTo>
                    <a:pt x="671" y="862"/>
                  </a:lnTo>
                  <a:lnTo>
                    <a:pt x="671" y="799"/>
                  </a:lnTo>
                  <a:lnTo>
                    <a:pt x="585" y="722"/>
                  </a:lnTo>
                  <a:lnTo>
                    <a:pt x="595" y="669"/>
                  </a:lnTo>
                  <a:lnTo>
                    <a:pt x="536" y="602"/>
                  </a:lnTo>
                  <a:lnTo>
                    <a:pt x="490" y="527"/>
                  </a:lnTo>
                  <a:lnTo>
                    <a:pt x="335" y="482"/>
                  </a:lnTo>
                  <a:lnTo>
                    <a:pt x="297" y="460"/>
                  </a:lnTo>
                  <a:lnTo>
                    <a:pt x="262" y="393"/>
                  </a:lnTo>
                  <a:lnTo>
                    <a:pt x="223" y="327"/>
                  </a:lnTo>
                  <a:lnTo>
                    <a:pt x="144" y="388"/>
                  </a:lnTo>
                  <a:lnTo>
                    <a:pt x="114" y="382"/>
                  </a:lnTo>
                  <a:lnTo>
                    <a:pt x="112" y="352"/>
                  </a:lnTo>
                  <a:lnTo>
                    <a:pt x="77" y="303"/>
                  </a:lnTo>
                  <a:lnTo>
                    <a:pt x="83" y="220"/>
                  </a:lnTo>
                  <a:lnTo>
                    <a:pt x="42" y="165"/>
                  </a:lnTo>
                  <a:lnTo>
                    <a:pt x="0" y="157"/>
                  </a:lnTo>
                  <a:lnTo>
                    <a:pt x="24" y="102"/>
                  </a:lnTo>
                  <a:lnTo>
                    <a:pt x="67" y="116"/>
                  </a:lnTo>
                  <a:lnTo>
                    <a:pt x="83" y="96"/>
                  </a:lnTo>
                  <a:lnTo>
                    <a:pt x="132" y="118"/>
                  </a:lnTo>
                  <a:lnTo>
                    <a:pt x="124" y="53"/>
                  </a:lnTo>
                  <a:lnTo>
                    <a:pt x="160" y="23"/>
                  </a:lnTo>
                  <a:lnTo>
                    <a:pt x="256" y="0"/>
                  </a:lnTo>
                  <a:lnTo>
                    <a:pt x="280" y="63"/>
                  </a:lnTo>
                  <a:lnTo>
                    <a:pt x="343" y="132"/>
                  </a:lnTo>
                  <a:lnTo>
                    <a:pt x="406" y="110"/>
                  </a:lnTo>
                  <a:lnTo>
                    <a:pt x="453" y="114"/>
                  </a:lnTo>
                  <a:lnTo>
                    <a:pt x="488" y="81"/>
                  </a:lnTo>
                  <a:lnTo>
                    <a:pt x="530" y="134"/>
                  </a:lnTo>
                  <a:lnTo>
                    <a:pt x="650" y="110"/>
                  </a:lnTo>
                  <a:lnTo>
                    <a:pt x="673" y="142"/>
                  </a:lnTo>
                  <a:lnTo>
                    <a:pt x="689" y="191"/>
                  </a:lnTo>
                  <a:lnTo>
                    <a:pt x="742" y="177"/>
                  </a:lnTo>
                  <a:lnTo>
                    <a:pt x="790" y="250"/>
                  </a:lnTo>
                  <a:lnTo>
                    <a:pt x="823" y="248"/>
                  </a:lnTo>
                  <a:lnTo>
                    <a:pt x="813" y="167"/>
                  </a:lnTo>
                  <a:lnTo>
                    <a:pt x="853" y="161"/>
                  </a:lnTo>
                  <a:lnTo>
                    <a:pt x="855" y="167"/>
                  </a:lnTo>
                  <a:lnTo>
                    <a:pt x="858" y="179"/>
                  </a:lnTo>
                  <a:lnTo>
                    <a:pt x="864" y="195"/>
                  </a:lnTo>
                  <a:lnTo>
                    <a:pt x="868" y="212"/>
                  </a:lnTo>
                  <a:lnTo>
                    <a:pt x="872" y="224"/>
                  </a:lnTo>
                  <a:lnTo>
                    <a:pt x="874" y="232"/>
                  </a:lnTo>
                  <a:lnTo>
                    <a:pt x="878" y="234"/>
                  </a:lnTo>
                  <a:lnTo>
                    <a:pt x="886" y="242"/>
                  </a:lnTo>
                  <a:lnTo>
                    <a:pt x="896" y="250"/>
                  </a:lnTo>
                  <a:lnTo>
                    <a:pt x="908" y="258"/>
                  </a:lnTo>
                  <a:lnTo>
                    <a:pt x="916" y="262"/>
                  </a:lnTo>
                  <a:lnTo>
                    <a:pt x="920" y="266"/>
                  </a:lnTo>
                  <a:lnTo>
                    <a:pt x="971" y="319"/>
                  </a:lnTo>
                  <a:lnTo>
                    <a:pt x="994" y="293"/>
                  </a:lnTo>
                  <a:lnTo>
                    <a:pt x="1010" y="238"/>
                  </a:lnTo>
                  <a:lnTo>
                    <a:pt x="1059" y="201"/>
                  </a:lnTo>
                  <a:lnTo>
                    <a:pt x="1126" y="226"/>
                  </a:lnTo>
                  <a:lnTo>
                    <a:pt x="1203" y="252"/>
                  </a:lnTo>
                  <a:lnTo>
                    <a:pt x="1246" y="248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35" name="Freeform 109"/>
            <p:cNvSpPr>
              <a:spLocks/>
            </p:cNvSpPr>
            <p:nvPr/>
          </p:nvSpPr>
          <p:spPr bwMode="gray">
            <a:xfrm>
              <a:off x="3738" y="1458"/>
              <a:ext cx="630" cy="431"/>
            </a:xfrm>
            <a:custGeom>
              <a:avLst/>
              <a:gdLst>
                <a:gd name="T0" fmla="*/ 629 w 1260"/>
                <a:gd name="T1" fmla="*/ 174 h 862"/>
                <a:gd name="T2" fmla="*/ 617 w 1260"/>
                <a:gd name="T3" fmla="*/ 182 h 862"/>
                <a:gd name="T4" fmla="*/ 598 w 1260"/>
                <a:gd name="T5" fmla="*/ 195 h 862"/>
                <a:gd name="T6" fmla="*/ 585 w 1260"/>
                <a:gd name="T7" fmla="*/ 201 h 862"/>
                <a:gd name="T8" fmla="*/ 573 w 1260"/>
                <a:gd name="T9" fmla="*/ 195 h 862"/>
                <a:gd name="T10" fmla="*/ 557 w 1260"/>
                <a:gd name="T11" fmla="*/ 188 h 862"/>
                <a:gd name="T12" fmla="*/ 553 w 1260"/>
                <a:gd name="T13" fmla="*/ 212 h 862"/>
                <a:gd name="T14" fmla="*/ 548 w 1260"/>
                <a:gd name="T15" fmla="*/ 238 h 862"/>
                <a:gd name="T16" fmla="*/ 530 w 1260"/>
                <a:gd name="T17" fmla="*/ 254 h 862"/>
                <a:gd name="T18" fmla="*/ 526 w 1260"/>
                <a:gd name="T19" fmla="*/ 271 h 862"/>
                <a:gd name="T20" fmla="*/ 508 w 1260"/>
                <a:gd name="T21" fmla="*/ 285 h 862"/>
                <a:gd name="T22" fmla="*/ 482 w 1260"/>
                <a:gd name="T23" fmla="*/ 294 h 862"/>
                <a:gd name="T24" fmla="*/ 466 w 1260"/>
                <a:gd name="T25" fmla="*/ 298 h 862"/>
                <a:gd name="T26" fmla="*/ 471 w 1260"/>
                <a:gd name="T27" fmla="*/ 314 h 862"/>
                <a:gd name="T28" fmla="*/ 488 w 1260"/>
                <a:gd name="T29" fmla="*/ 333 h 862"/>
                <a:gd name="T30" fmla="*/ 481 w 1260"/>
                <a:gd name="T31" fmla="*/ 350 h 862"/>
                <a:gd name="T32" fmla="*/ 453 w 1260"/>
                <a:gd name="T33" fmla="*/ 353 h 862"/>
                <a:gd name="T34" fmla="*/ 432 w 1260"/>
                <a:gd name="T35" fmla="*/ 354 h 862"/>
                <a:gd name="T36" fmla="*/ 413 w 1260"/>
                <a:gd name="T37" fmla="*/ 353 h 862"/>
                <a:gd name="T38" fmla="*/ 404 w 1260"/>
                <a:gd name="T39" fmla="*/ 344 h 862"/>
                <a:gd name="T40" fmla="*/ 393 w 1260"/>
                <a:gd name="T41" fmla="*/ 340 h 862"/>
                <a:gd name="T42" fmla="*/ 383 w 1260"/>
                <a:gd name="T43" fmla="*/ 366 h 862"/>
                <a:gd name="T44" fmla="*/ 371 w 1260"/>
                <a:gd name="T45" fmla="*/ 398 h 862"/>
                <a:gd name="T46" fmla="*/ 355 w 1260"/>
                <a:gd name="T47" fmla="*/ 425 h 862"/>
                <a:gd name="T48" fmla="*/ 338 w 1260"/>
                <a:gd name="T49" fmla="*/ 431 h 862"/>
                <a:gd name="T50" fmla="*/ 293 w 1260"/>
                <a:gd name="T51" fmla="*/ 361 h 862"/>
                <a:gd name="T52" fmla="*/ 245 w 1260"/>
                <a:gd name="T53" fmla="*/ 264 h 862"/>
                <a:gd name="T54" fmla="*/ 131 w 1260"/>
                <a:gd name="T55" fmla="*/ 197 h 862"/>
                <a:gd name="T56" fmla="*/ 57 w 1260"/>
                <a:gd name="T57" fmla="*/ 191 h 862"/>
                <a:gd name="T58" fmla="*/ 41 w 1260"/>
                <a:gd name="T59" fmla="*/ 110 h 862"/>
                <a:gd name="T60" fmla="*/ 12 w 1260"/>
                <a:gd name="T61" fmla="*/ 51 h 862"/>
                <a:gd name="T62" fmla="*/ 66 w 1260"/>
                <a:gd name="T63" fmla="*/ 59 h 862"/>
                <a:gd name="T64" fmla="*/ 128 w 1260"/>
                <a:gd name="T65" fmla="*/ 0 h 862"/>
                <a:gd name="T66" fmla="*/ 203 w 1260"/>
                <a:gd name="T67" fmla="*/ 55 h 862"/>
                <a:gd name="T68" fmla="*/ 265 w 1260"/>
                <a:gd name="T69" fmla="*/ 67 h 862"/>
                <a:gd name="T70" fmla="*/ 344 w 1260"/>
                <a:gd name="T71" fmla="*/ 96 h 862"/>
                <a:gd name="T72" fmla="*/ 411 w 1260"/>
                <a:gd name="T73" fmla="*/ 124 h 862"/>
                <a:gd name="T74" fmla="*/ 427 w 1260"/>
                <a:gd name="T75" fmla="*/ 84 h 862"/>
                <a:gd name="T76" fmla="*/ 434 w 1260"/>
                <a:gd name="T77" fmla="*/ 106 h 862"/>
                <a:gd name="T78" fmla="*/ 439 w 1260"/>
                <a:gd name="T79" fmla="*/ 117 h 862"/>
                <a:gd name="T80" fmla="*/ 454 w 1260"/>
                <a:gd name="T81" fmla="*/ 129 h 862"/>
                <a:gd name="T82" fmla="*/ 485 w 1260"/>
                <a:gd name="T83" fmla="*/ 160 h 862"/>
                <a:gd name="T84" fmla="*/ 530 w 1260"/>
                <a:gd name="T85" fmla="*/ 101 h 862"/>
                <a:gd name="T86" fmla="*/ 623 w 1260"/>
                <a:gd name="T87" fmla="*/ 124 h 86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60"/>
                <a:gd name="T133" fmla="*/ 0 h 862"/>
                <a:gd name="T134" fmla="*/ 1260 w 1260"/>
                <a:gd name="T135" fmla="*/ 862 h 86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60" h="862">
                  <a:moveTo>
                    <a:pt x="1246" y="248"/>
                  </a:moveTo>
                  <a:lnTo>
                    <a:pt x="1260" y="267"/>
                  </a:lnTo>
                  <a:lnTo>
                    <a:pt x="1258" y="348"/>
                  </a:lnTo>
                  <a:lnTo>
                    <a:pt x="1254" y="350"/>
                  </a:lnTo>
                  <a:lnTo>
                    <a:pt x="1246" y="356"/>
                  </a:lnTo>
                  <a:lnTo>
                    <a:pt x="1233" y="364"/>
                  </a:lnTo>
                  <a:lnTo>
                    <a:pt x="1219" y="374"/>
                  </a:lnTo>
                  <a:lnTo>
                    <a:pt x="1205" y="382"/>
                  </a:lnTo>
                  <a:lnTo>
                    <a:pt x="1195" y="390"/>
                  </a:lnTo>
                  <a:lnTo>
                    <a:pt x="1187" y="395"/>
                  </a:lnTo>
                  <a:lnTo>
                    <a:pt x="1179" y="399"/>
                  </a:lnTo>
                  <a:lnTo>
                    <a:pt x="1170" y="401"/>
                  </a:lnTo>
                  <a:lnTo>
                    <a:pt x="1160" y="401"/>
                  </a:lnTo>
                  <a:lnTo>
                    <a:pt x="1154" y="395"/>
                  </a:lnTo>
                  <a:lnTo>
                    <a:pt x="1146" y="390"/>
                  </a:lnTo>
                  <a:lnTo>
                    <a:pt x="1136" y="380"/>
                  </a:lnTo>
                  <a:lnTo>
                    <a:pt x="1124" y="376"/>
                  </a:lnTo>
                  <a:lnTo>
                    <a:pt x="1114" y="376"/>
                  </a:lnTo>
                  <a:lnTo>
                    <a:pt x="1110" y="384"/>
                  </a:lnTo>
                  <a:lnTo>
                    <a:pt x="1107" y="401"/>
                  </a:lnTo>
                  <a:lnTo>
                    <a:pt x="1105" y="423"/>
                  </a:lnTo>
                  <a:lnTo>
                    <a:pt x="1103" y="443"/>
                  </a:lnTo>
                  <a:lnTo>
                    <a:pt x="1101" y="460"/>
                  </a:lnTo>
                  <a:lnTo>
                    <a:pt x="1095" y="476"/>
                  </a:lnTo>
                  <a:lnTo>
                    <a:pt x="1085" y="490"/>
                  </a:lnTo>
                  <a:lnTo>
                    <a:pt x="1069" y="500"/>
                  </a:lnTo>
                  <a:lnTo>
                    <a:pt x="1059" y="508"/>
                  </a:lnTo>
                  <a:lnTo>
                    <a:pt x="1055" y="519"/>
                  </a:lnTo>
                  <a:lnTo>
                    <a:pt x="1053" y="531"/>
                  </a:lnTo>
                  <a:lnTo>
                    <a:pt x="1051" y="541"/>
                  </a:lnTo>
                  <a:lnTo>
                    <a:pt x="1045" y="551"/>
                  </a:lnTo>
                  <a:lnTo>
                    <a:pt x="1032" y="559"/>
                  </a:lnTo>
                  <a:lnTo>
                    <a:pt x="1016" y="569"/>
                  </a:lnTo>
                  <a:lnTo>
                    <a:pt x="996" y="576"/>
                  </a:lnTo>
                  <a:lnTo>
                    <a:pt x="979" y="584"/>
                  </a:lnTo>
                  <a:lnTo>
                    <a:pt x="965" y="588"/>
                  </a:lnTo>
                  <a:lnTo>
                    <a:pt x="951" y="590"/>
                  </a:lnTo>
                  <a:lnTo>
                    <a:pt x="941" y="592"/>
                  </a:lnTo>
                  <a:lnTo>
                    <a:pt x="933" y="596"/>
                  </a:lnTo>
                  <a:lnTo>
                    <a:pt x="929" y="604"/>
                  </a:lnTo>
                  <a:lnTo>
                    <a:pt x="933" y="614"/>
                  </a:lnTo>
                  <a:lnTo>
                    <a:pt x="943" y="628"/>
                  </a:lnTo>
                  <a:lnTo>
                    <a:pt x="955" y="641"/>
                  </a:lnTo>
                  <a:lnTo>
                    <a:pt x="967" y="651"/>
                  </a:lnTo>
                  <a:lnTo>
                    <a:pt x="977" y="665"/>
                  </a:lnTo>
                  <a:lnTo>
                    <a:pt x="981" y="677"/>
                  </a:lnTo>
                  <a:lnTo>
                    <a:pt x="975" y="691"/>
                  </a:lnTo>
                  <a:lnTo>
                    <a:pt x="963" y="699"/>
                  </a:lnTo>
                  <a:lnTo>
                    <a:pt x="943" y="702"/>
                  </a:lnTo>
                  <a:lnTo>
                    <a:pt x="923" y="704"/>
                  </a:lnTo>
                  <a:lnTo>
                    <a:pt x="906" y="706"/>
                  </a:lnTo>
                  <a:lnTo>
                    <a:pt x="892" y="708"/>
                  </a:lnTo>
                  <a:lnTo>
                    <a:pt x="880" y="708"/>
                  </a:lnTo>
                  <a:lnTo>
                    <a:pt x="864" y="708"/>
                  </a:lnTo>
                  <a:lnTo>
                    <a:pt x="847" y="706"/>
                  </a:lnTo>
                  <a:lnTo>
                    <a:pt x="833" y="706"/>
                  </a:lnTo>
                  <a:lnTo>
                    <a:pt x="827" y="706"/>
                  </a:lnTo>
                  <a:lnTo>
                    <a:pt x="825" y="702"/>
                  </a:lnTo>
                  <a:lnTo>
                    <a:pt x="819" y="697"/>
                  </a:lnTo>
                  <a:lnTo>
                    <a:pt x="809" y="687"/>
                  </a:lnTo>
                  <a:lnTo>
                    <a:pt x="799" y="679"/>
                  </a:lnTo>
                  <a:lnTo>
                    <a:pt x="792" y="675"/>
                  </a:lnTo>
                  <a:lnTo>
                    <a:pt x="786" y="679"/>
                  </a:lnTo>
                  <a:lnTo>
                    <a:pt x="780" y="691"/>
                  </a:lnTo>
                  <a:lnTo>
                    <a:pt x="774" y="708"/>
                  </a:lnTo>
                  <a:lnTo>
                    <a:pt x="766" y="732"/>
                  </a:lnTo>
                  <a:lnTo>
                    <a:pt x="756" y="756"/>
                  </a:lnTo>
                  <a:lnTo>
                    <a:pt x="748" y="777"/>
                  </a:lnTo>
                  <a:lnTo>
                    <a:pt x="742" y="795"/>
                  </a:lnTo>
                  <a:lnTo>
                    <a:pt x="733" y="821"/>
                  </a:lnTo>
                  <a:lnTo>
                    <a:pt x="723" y="838"/>
                  </a:lnTo>
                  <a:lnTo>
                    <a:pt x="711" y="850"/>
                  </a:lnTo>
                  <a:lnTo>
                    <a:pt x="699" y="854"/>
                  </a:lnTo>
                  <a:lnTo>
                    <a:pt x="687" y="858"/>
                  </a:lnTo>
                  <a:lnTo>
                    <a:pt x="677" y="862"/>
                  </a:lnTo>
                  <a:lnTo>
                    <a:pt x="671" y="862"/>
                  </a:lnTo>
                  <a:lnTo>
                    <a:pt x="671" y="799"/>
                  </a:lnTo>
                  <a:lnTo>
                    <a:pt x="585" y="722"/>
                  </a:lnTo>
                  <a:lnTo>
                    <a:pt x="595" y="669"/>
                  </a:lnTo>
                  <a:lnTo>
                    <a:pt x="536" y="602"/>
                  </a:lnTo>
                  <a:lnTo>
                    <a:pt x="490" y="527"/>
                  </a:lnTo>
                  <a:lnTo>
                    <a:pt x="335" y="482"/>
                  </a:lnTo>
                  <a:lnTo>
                    <a:pt x="297" y="460"/>
                  </a:lnTo>
                  <a:lnTo>
                    <a:pt x="262" y="393"/>
                  </a:lnTo>
                  <a:lnTo>
                    <a:pt x="223" y="327"/>
                  </a:lnTo>
                  <a:lnTo>
                    <a:pt x="144" y="388"/>
                  </a:lnTo>
                  <a:lnTo>
                    <a:pt x="114" y="382"/>
                  </a:lnTo>
                  <a:lnTo>
                    <a:pt x="112" y="352"/>
                  </a:lnTo>
                  <a:lnTo>
                    <a:pt x="77" y="303"/>
                  </a:lnTo>
                  <a:lnTo>
                    <a:pt x="83" y="220"/>
                  </a:lnTo>
                  <a:lnTo>
                    <a:pt x="42" y="165"/>
                  </a:lnTo>
                  <a:lnTo>
                    <a:pt x="0" y="157"/>
                  </a:lnTo>
                  <a:lnTo>
                    <a:pt x="24" y="102"/>
                  </a:lnTo>
                  <a:lnTo>
                    <a:pt x="67" y="116"/>
                  </a:lnTo>
                  <a:lnTo>
                    <a:pt x="83" y="96"/>
                  </a:lnTo>
                  <a:lnTo>
                    <a:pt x="132" y="118"/>
                  </a:lnTo>
                  <a:lnTo>
                    <a:pt x="124" y="53"/>
                  </a:lnTo>
                  <a:lnTo>
                    <a:pt x="160" y="23"/>
                  </a:lnTo>
                  <a:lnTo>
                    <a:pt x="256" y="0"/>
                  </a:lnTo>
                  <a:lnTo>
                    <a:pt x="280" y="63"/>
                  </a:lnTo>
                  <a:lnTo>
                    <a:pt x="343" y="132"/>
                  </a:lnTo>
                  <a:lnTo>
                    <a:pt x="406" y="110"/>
                  </a:lnTo>
                  <a:lnTo>
                    <a:pt x="453" y="114"/>
                  </a:lnTo>
                  <a:lnTo>
                    <a:pt x="488" y="81"/>
                  </a:lnTo>
                  <a:lnTo>
                    <a:pt x="530" y="134"/>
                  </a:lnTo>
                  <a:lnTo>
                    <a:pt x="650" y="110"/>
                  </a:lnTo>
                  <a:lnTo>
                    <a:pt x="673" y="142"/>
                  </a:lnTo>
                  <a:lnTo>
                    <a:pt x="689" y="191"/>
                  </a:lnTo>
                  <a:lnTo>
                    <a:pt x="742" y="177"/>
                  </a:lnTo>
                  <a:lnTo>
                    <a:pt x="790" y="250"/>
                  </a:lnTo>
                  <a:lnTo>
                    <a:pt x="823" y="248"/>
                  </a:lnTo>
                  <a:lnTo>
                    <a:pt x="813" y="167"/>
                  </a:lnTo>
                  <a:lnTo>
                    <a:pt x="853" y="161"/>
                  </a:lnTo>
                  <a:lnTo>
                    <a:pt x="855" y="167"/>
                  </a:lnTo>
                  <a:lnTo>
                    <a:pt x="858" y="179"/>
                  </a:lnTo>
                  <a:lnTo>
                    <a:pt x="864" y="195"/>
                  </a:lnTo>
                  <a:lnTo>
                    <a:pt x="868" y="212"/>
                  </a:lnTo>
                  <a:lnTo>
                    <a:pt x="872" y="224"/>
                  </a:lnTo>
                  <a:lnTo>
                    <a:pt x="874" y="232"/>
                  </a:lnTo>
                  <a:lnTo>
                    <a:pt x="878" y="234"/>
                  </a:lnTo>
                  <a:lnTo>
                    <a:pt x="886" y="242"/>
                  </a:lnTo>
                  <a:lnTo>
                    <a:pt x="896" y="250"/>
                  </a:lnTo>
                  <a:lnTo>
                    <a:pt x="908" y="258"/>
                  </a:lnTo>
                  <a:lnTo>
                    <a:pt x="916" y="262"/>
                  </a:lnTo>
                  <a:lnTo>
                    <a:pt x="920" y="266"/>
                  </a:lnTo>
                  <a:lnTo>
                    <a:pt x="971" y="319"/>
                  </a:lnTo>
                  <a:lnTo>
                    <a:pt x="994" y="293"/>
                  </a:lnTo>
                  <a:lnTo>
                    <a:pt x="1010" y="238"/>
                  </a:lnTo>
                  <a:lnTo>
                    <a:pt x="1059" y="201"/>
                  </a:lnTo>
                  <a:lnTo>
                    <a:pt x="1126" y="226"/>
                  </a:lnTo>
                  <a:lnTo>
                    <a:pt x="1203" y="252"/>
                  </a:lnTo>
                  <a:lnTo>
                    <a:pt x="1246" y="248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36" name="Freeform 110"/>
            <p:cNvSpPr>
              <a:spLocks/>
            </p:cNvSpPr>
            <p:nvPr/>
          </p:nvSpPr>
          <p:spPr bwMode="gray">
            <a:xfrm>
              <a:off x="3599" y="839"/>
              <a:ext cx="861" cy="778"/>
            </a:xfrm>
            <a:custGeom>
              <a:avLst/>
              <a:gdLst>
                <a:gd name="T0" fmla="*/ 838 w 1722"/>
                <a:gd name="T1" fmla="*/ 295 h 1557"/>
                <a:gd name="T2" fmla="*/ 846 w 1722"/>
                <a:gd name="T3" fmla="*/ 319 h 1557"/>
                <a:gd name="T4" fmla="*/ 855 w 1722"/>
                <a:gd name="T5" fmla="*/ 346 h 1557"/>
                <a:gd name="T6" fmla="*/ 837 w 1722"/>
                <a:gd name="T7" fmla="*/ 371 h 1557"/>
                <a:gd name="T8" fmla="*/ 842 w 1722"/>
                <a:gd name="T9" fmla="*/ 393 h 1557"/>
                <a:gd name="T10" fmla="*/ 861 w 1722"/>
                <a:gd name="T11" fmla="*/ 418 h 1557"/>
                <a:gd name="T12" fmla="*/ 858 w 1722"/>
                <a:gd name="T13" fmla="*/ 467 h 1557"/>
                <a:gd name="T14" fmla="*/ 849 w 1722"/>
                <a:gd name="T15" fmla="*/ 512 h 1557"/>
                <a:gd name="T16" fmla="*/ 834 w 1722"/>
                <a:gd name="T17" fmla="*/ 557 h 1557"/>
                <a:gd name="T18" fmla="*/ 836 w 1722"/>
                <a:gd name="T19" fmla="*/ 581 h 1557"/>
                <a:gd name="T20" fmla="*/ 807 w 1722"/>
                <a:gd name="T21" fmla="*/ 587 h 1557"/>
                <a:gd name="T22" fmla="*/ 765 w 1722"/>
                <a:gd name="T23" fmla="*/ 584 h 1557"/>
                <a:gd name="T24" fmla="*/ 748 w 1722"/>
                <a:gd name="T25" fmla="*/ 591 h 1557"/>
                <a:gd name="T26" fmla="*/ 734 w 1722"/>
                <a:gd name="T27" fmla="*/ 619 h 1557"/>
                <a:gd name="T28" fmla="*/ 715 w 1722"/>
                <a:gd name="T29" fmla="*/ 636 h 1557"/>
                <a:gd name="T30" fmla="*/ 735 w 1722"/>
                <a:gd name="T31" fmla="*/ 666 h 1557"/>
                <a:gd name="T32" fmla="*/ 749 w 1722"/>
                <a:gd name="T33" fmla="*/ 700 h 1557"/>
                <a:gd name="T34" fmla="*/ 759 w 1722"/>
                <a:gd name="T35" fmla="*/ 735 h 1557"/>
                <a:gd name="T36" fmla="*/ 668 w 1722"/>
                <a:gd name="T37" fmla="*/ 719 h 1557"/>
                <a:gd name="T38" fmla="*/ 598 w 1722"/>
                <a:gd name="T39" fmla="*/ 752 h 1557"/>
                <a:gd name="T40" fmla="*/ 550 w 1722"/>
                <a:gd name="T41" fmla="*/ 743 h 1557"/>
                <a:gd name="T42" fmla="*/ 475 w 1722"/>
                <a:gd name="T43" fmla="*/ 690 h 1557"/>
                <a:gd name="T44" fmla="*/ 365 w 1722"/>
                <a:gd name="T45" fmla="*/ 676 h 1557"/>
                <a:gd name="T46" fmla="*/ 267 w 1722"/>
                <a:gd name="T47" fmla="*/ 619 h 1557"/>
                <a:gd name="T48" fmla="*/ 186 w 1722"/>
                <a:gd name="T49" fmla="*/ 576 h 1557"/>
                <a:gd name="T50" fmla="*/ 236 w 1722"/>
                <a:gd name="T51" fmla="*/ 422 h 1557"/>
                <a:gd name="T52" fmla="*/ 266 w 1722"/>
                <a:gd name="T53" fmla="*/ 295 h 1557"/>
                <a:gd name="T54" fmla="*/ 211 w 1722"/>
                <a:gd name="T55" fmla="*/ 179 h 1557"/>
                <a:gd name="T56" fmla="*/ 90 w 1722"/>
                <a:gd name="T57" fmla="*/ 127 h 1557"/>
                <a:gd name="T58" fmla="*/ 23 w 1722"/>
                <a:gd name="T59" fmla="*/ 70 h 1557"/>
                <a:gd name="T60" fmla="*/ 17 w 1722"/>
                <a:gd name="T61" fmla="*/ 37 h 1557"/>
                <a:gd name="T62" fmla="*/ 49 w 1722"/>
                <a:gd name="T63" fmla="*/ 22 h 1557"/>
                <a:gd name="T64" fmla="*/ 90 w 1722"/>
                <a:gd name="T65" fmla="*/ 9 h 1557"/>
                <a:gd name="T66" fmla="*/ 122 w 1722"/>
                <a:gd name="T67" fmla="*/ 2 h 1557"/>
                <a:gd name="T68" fmla="*/ 164 w 1722"/>
                <a:gd name="T69" fmla="*/ 23 h 1557"/>
                <a:gd name="T70" fmla="*/ 187 w 1722"/>
                <a:gd name="T71" fmla="*/ 17 h 1557"/>
                <a:gd name="T72" fmla="*/ 207 w 1722"/>
                <a:gd name="T73" fmla="*/ 12 h 1557"/>
                <a:gd name="T74" fmla="*/ 255 w 1722"/>
                <a:gd name="T75" fmla="*/ 48 h 1557"/>
                <a:gd name="T76" fmla="*/ 291 w 1722"/>
                <a:gd name="T77" fmla="*/ 93 h 1557"/>
                <a:gd name="T78" fmla="*/ 319 w 1722"/>
                <a:gd name="T79" fmla="*/ 139 h 1557"/>
                <a:gd name="T80" fmla="*/ 349 w 1722"/>
                <a:gd name="T81" fmla="*/ 184 h 1557"/>
                <a:gd name="T82" fmla="*/ 368 w 1722"/>
                <a:gd name="T83" fmla="*/ 202 h 1557"/>
                <a:gd name="T84" fmla="*/ 387 w 1722"/>
                <a:gd name="T85" fmla="*/ 246 h 1557"/>
                <a:gd name="T86" fmla="*/ 412 w 1722"/>
                <a:gd name="T87" fmla="*/ 277 h 1557"/>
                <a:gd name="T88" fmla="*/ 450 w 1722"/>
                <a:gd name="T89" fmla="*/ 282 h 1557"/>
                <a:gd name="T90" fmla="*/ 491 w 1722"/>
                <a:gd name="T91" fmla="*/ 275 h 1557"/>
                <a:gd name="T92" fmla="*/ 533 w 1722"/>
                <a:gd name="T93" fmla="*/ 287 h 1557"/>
                <a:gd name="T94" fmla="*/ 561 w 1722"/>
                <a:gd name="T95" fmla="*/ 304 h 1557"/>
                <a:gd name="T96" fmla="*/ 586 w 1722"/>
                <a:gd name="T97" fmla="*/ 309 h 1557"/>
                <a:gd name="T98" fmla="*/ 595 w 1722"/>
                <a:gd name="T99" fmla="*/ 308 h 1557"/>
                <a:gd name="T100" fmla="*/ 599 w 1722"/>
                <a:gd name="T101" fmla="*/ 320 h 1557"/>
                <a:gd name="T102" fmla="*/ 616 w 1722"/>
                <a:gd name="T103" fmla="*/ 350 h 1557"/>
                <a:gd name="T104" fmla="*/ 633 w 1722"/>
                <a:gd name="T105" fmla="*/ 383 h 1557"/>
                <a:gd name="T106" fmla="*/ 657 w 1722"/>
                <a:gd name="T107" fmla="*/ 394 h 1557"/>
                <a:gd name="T108" fmla="*/ 700 w 1722"/>
                <a:gd name="T109" fmla="*/ 383 h 1557"/>
                <a:gd name="T110" fmla="*/ 736 w 1722"/>
                <a:gd name="T111" fmla="*/ 350 h 1557"/>
                <a:gd name="T112" fmla="*/ 764 w 1722"/>
                <a:gd name="T113" fmla="*/ 321 h 1557"/>
                <a:gd name="T114" fmla="*/ 792 w 1722"/>
                <a:gd name="T115" fmla="*/ 297 h 1557"/>
                <a:gd name="T116" fmla="*/ 827 w 1722"/>
                <a:gd name="T117" fmla="*/ 280 h 155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722"/>
                <a:gd name="T178" fmla="*/ 0 h 1557"/>
                <a:gd name="T179" fmla="*/ 1722 w 1722"/>
                <a:gd name="T180" fmla="*/ 1557 h 155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722" h="1557">
                  <a:moveTo>
                    <a:pt x="1673" y="557"/>
                  </a:moveTo>
                  <a:lnTo>
                    <a:pt x="1673" y="561"/>
                  </a:lnTo>
                  <a:lnTo>
                    <a:pt x="1673" y="575"/>
                  </a:lnTo>
                  <a:lnTo>
                    <a:pt x="1675" y="590"/>
                  </a:lnTo>
                  <a:lnTo>
                    <a:pt x="1675" y="606"/>
                  </a:lnTo>
                  <a:lnTo>
                    <a:pt x="1675" y="618"/>
                  </a:lnTo>
                  <a:lnTo>
                    <a:pt x="1681" y="628"/>
                  </a:lnTo>
                  <a:lnTo>
                    <a:pt x="1691" y="639"/>
                  </a:lnTo>
                  <a:lnTo>
                    <a:pt x="1702" y="649"/>
                  </a:lnTo>
                  <a:lnTo>
                    <a:pt x="1712" y="661"/>
                  </a:lnTo>
                  <a:lnTo>
                    <a:pt x="1714" y="673"/>
                  </a:lnTo>
                  <a:lnTo>
                    <a:pt x="1710" y="693"/>
                  </a:lnTo>
                  <a:lnTo>
                    <a:pt x="1698" y="712"/>
                  </a:lnTo>
                  <a:lnTo>
                    <a:pt x="1687" y="728"/>
                  </a:lnTo>
                  <a:lnTo>
                    <a:pt x="1681" y="736"/>
                  </a:lnTo>
                  <a:lnTo>
                    <a:pt x="1673" y="742"/>
                  </a:lnTo>
                  <a:lnTo>
                    <a:pt x="1669" y="752"/>
                  </a:lnTo>
                  <a:lnTo>
                    <a:pt x="1667" y="762"/>
                  </a:lnTo>
                  <a:lnTo>
                    <a:pt x="1673" y="773"/>
                  </a:lnTo>
                  <a:lnTo>
                    <a:pt x="1683" y="787"/>
                  </a:lnTo>
                  <a:lnTo>
                    <a:pt x="1697" y="799"/>
                  </a:lnTo>
                  <a:lnTo>
                    <a:pt x="1708" y="811"/>
                  </a:lnTo>
                  <a:lnTo>
                    <a:pt x="1718" y="823"/>
                  </a:lnTo>
                  <a:lnTo>
                    <a:pt x="1722" y="836"/>
                  </a:lnTo>
                  <a:lnTo>
                    <a:pt x="1720" y="852"/>
                  </a:lnTo>
                  <a:lnTo>
                    <a:pt x="1720" y="876"/>
                  </a:lnTo>
                  <a:lnTo>
                    <a:pt x="1718" y="905"/>
                  </a:lnTo>
                  <a:lnTo>
                    <a:pt x="1716" y="935"/>
                  </a:lnTo>
                  <a:lnTo>
                    <a:pt x="1714" y="964"/>
                  </a:lnTo>
                  <a:lnTo>
                    <a:pt x="1712" y="988"/>
                  </a:lnTo>
                  <a:lnTo>
                    <a:pt x="1708" y="1002"/>
                  </a:lnTo>
                  <a:lnTo>
                    <a:pt x="1697" y="1025"/>
                  </a:lnTo>
                  <a:lnTo>
                    <a:pt x="1687" y="1051"/>
                  </a:lnTo>
                  <a:lnTo>
                    <a:pt x="1675" y="1074"/>
                  </a:lnTo>
                  <a:lnTo>
                    <a:pt x="1667" y="1096"/>
                  </a:lnTo>
                  <a:lnTo>
                    <a:pt x="1667" y="1114"/>
                  </a:lnTo>
                  <a:lnTo>
                    <a:pt x="1667" y="1130"/>
                  </a:lnTo>
                  <a:lnTo>
                    <a:pt x="1669" y="1139"/>
                  </a:lnTo>
                  <a:lnTo>
                    <a:pt x="1671" y="1151"/>
                  </a:lnTo>
                  <a:lnTo>
                    <a:pt x="1671" y="1163"/>
                  </a:lnTo>
                  <a:lnTo>
                    <a:pt x="1667" y="1171"/>
                  </a:lnTo>
                  <a:lnTo>
                    <a:pt x="1655" y="1175"/>
                  </a:lnTo>
                  <a:lnTo>
                    <a:pt x="1639" y="1175"/>
                  </a:lnTo>
                  <a:lnTo>
                    <a:pt x="1614" y="1175"/>
                  </a:lnTo>
                  <a:lnTo>
                    <a:pt x="1586" y="1175"/>
                  </a:lnTo>
                  <a:lnTo>
                    <a:pt x="1561" y="1173"/>
                  </a:lnTo>
                  <a:lnTo>
                    <a:pt x="1539" y="1171"/>
                  </a:lnTo>
                  <a:lnTo>
                    <a:pt x="1529" y="1169"/>
                  </a:lnTo>
                  <a:lnTo>
                    <a:pt x="1521" y="1169"/>
                  </a:lnTo>
                  <a:lnTo>
                    <a:pt x="1511" y="1171"/>
                  </a:lnTo>
                  <a:lnTo>
                    <a:pt x="1502" y="1177"/>
                  </a:lnTo>
                  <a:lnTo>
                    <a:pt x="1496" y="1183"/>
                  </a:lnTo>
                  <a:lnTo>
                    <a:pt x="1492" y="1193"/>
                  </a:lnTo>
                  <a:lnTo>
                    <a:pt x="1486" y="1206"/>
                  </a:lnTo>
                  <a:lnTo>
                    <a:pt x="1478" y="1222"/>
                  </a:lnTo>
                  <a:lnTo>
                    <a:pt x="1468" y="1238"/>
                  </a:lnTo>
                  <a:lnTo>
                    <a:pt x="1458" y="1246"/>
                  </a:lnTo>
                  <a:lnTo>
                    <a:pt x="1445" y="1254"/>
                  </a:lnTo>
                  <a:lnTo>
                    <a:pt x="1435" y="1261"/>
                  </a:lnTo>
                  <a:lnTo>
                    <a:pt x="1429" y="1273"/>
                  </a:lnTo>
                  <a:lnTo>
                    <a:pt x="1433" y="1285"/>
                  </a:lnTo>
                  <a:lnTo>
                    <a:pt x="1443" y="1297"/>
                  </a:lnTo>
                  <a:lnTo>
                    <a:pt x="1456" y="1313"/>
                  </a:lnTo>
                  <a:lnTo>
                    <a:pt x="1470" y="1332"/>
                  </a:lnTo>
                  <a:lnTo>
                    <a:pt x="1480" y="1350"/>
                  </a:lnTo>
                  <a:lnTo>
                    <a:pt x="1486" y="1364"/>
                  </a:lnTo>
                  <a:lnTo>
                    <a:pt x="1492" y="1381"/>
                  </a:lnTo>
                  <a:lnTo>
                    <a:pt x="1498" y="1401"/>
                  </a:lnTo>
                  <a:lnTo>
                    <a:pt x="1504" y="1423"/>
                  </a:lnTo>
                  <a:lnTo>
                    <a:pt x="1510" y="1441"/>
                  </a:lnTo>
                  <a:lnTo>
                    <a:pt x="1513" y="1454"/>
                  </a:lnTo>
                  <a:lnTo>
                    <a:pt x="1517" y="1470"/>
                  </a:lnTo>
                  <a:lnTo>
                    <a:pt x="1521" y="1482"/>
                  </a:lnTo>
                  <a:lnTo>
                    <a:pt x="1523" y="1486"/>
                  </a:lnTo>
                  <a:lnTo>
                    <a:pt x="1480" y="1490"/>
                  </a:lnTo>
                  <a:lnTo>
                    <a:pt x="1336" y="1439"/>
                  </a:lnTo>
                  <a:lnTo>
                    <a:pt x="1287" y="1476"/>
                  </a:lnTo>
                  <a:lnTo>
                    <a:pt x="1271" y="1531"/>
                  </a:lnTo>
                  <a:lnTo>
                    <a:pt x="1248" y="1557"/>
                  </a:lnTo>
                  <a:lnTo>
                    <a:pt x="1195" y="1504"/>
                  </a:lnTo>
                  <a:lnTo>
                    <a:pt x="1151" y="1472"/>
                  </a:lnTo>
                  <a:lnTo>
                    <a:pt x="1130" y="1399"/>
                  </a:lnTo>
                  <a:lnTo>
                    <a:pt x="1090" y="1405"/>
                  </a:lnTo>
                  <a:lnTo>
                    <a:pt x="1100" y="1486"/>
                  </a:lnTo>
                  <a:lnTo>
                    <a:pt x="1067" y="1488"/>
                  </a:lnTo>
                  <a:lnTo>
                    <a:pt x="1019" y="1415"/>
                  </a:lnTo>
                  <a:lnTo>
                    <a:pt x="966" y="1429"/>
                  </a:lnTo>
                  <a:lnTo>
                    <a:pt x="950" y="1380"/>
                  </a:lnTo>
                  <a:lnTo>
                    <a:pt x="927" y="1348"/>
                  </a:lnTo>
                  <a:lnTo>
                    <a:pt x="807" y="1372"/>
                  </a:lnTo>
                  <a:lnTo>
                    <a:pt x="765" y="1322"/>
                  </a:lnTo>
                  <a:lnTo>
                    <a:pt x="730" y="1352"/>
                  </a:lnTo>
                  <a:lnTo>
                    <a:pt x="683" y="1348"/>
                  </a:lnTo>
                  <a:lnTo>
                    <a:pt x="620" y="1370"/>
                  </a:lnTo>
                  <a:lnTo>
                    <a:pt x="557" y="1301"/>
                  </a:lnTo>
                  <a:lnTo>
                    <a:pt x="533" y="1238"/>
                  </a:lnTo>
                  <a:lnTo>
                    <a:pt x="437" y="1261"/>
                  </a:lnTo>
                  <a:lnTo>
                    <a:pt x="401" y="1291"/>
                  </a:lnTo>
                  <a:lnTo>
                    <a:pt x="413" y="1208"/>
                  </a:lnTo>
                  <a:lnTo>
                    <a:pt x="372" y="1153"/>
                  </a:lnTo>
                  <a:lnTo>
                    <a:pt x="317" y="1094"/>
                  </a:lnTo>
                  <a:lnTo>
                    <a:pt x="332" y="1047"/>
                  </a:lnTo>
                  <a:lnTo>
                    <a:pt x="415" y="956"/>
                  </a:lnTo>
                  <a:lnTo>
                    <a:pt x="472" y="844"/>
                  </a:lnTo>
                  <a:lnTo>
                    <a:pt x="521" y="791"/>
                  </a:lnTo>
                  <a:lnTo>
                    <a:pt x="529" y="722"/>
                  </a:lnTo>
                  <a:lnTo>
                    <a:pt x="563" y="708"/>
                  </a:lnTo>
                  <a:lnTo>
                    <a:pt x="531" y="590"/>
                  </a:lnTo>
                  <a:lnTo>
                    <a:pt x="561" y="480"/>
                  </a:lnTo>
                  <a:lnTo>
                    <a:pt x="580" y="376"/>
                  </a:lnTo>
                  <a:lnTo>
                    <a:pt x="468" y="297"/>
                  </a:lnTo>
                  <a:lnTo>
                    <a:pt x="421" y="358"/>
                  </a:lnTo>
                  <a:lnTo>
                    <a:pt x="313" y="393"/>
                  </a:lnTo>
                  <a:lnTo>
                    <a:pt x="210" y="393"/>
                  </a:lnTo>
                  <a:lnTo>
                    <a:pt x="183" y="321"/>
                  </a:lnTo>
                  <a:lnTo>
                    <a:pt x="179" y="254"/>
                  </a:lnTo>
                  <a:lnTo>
                    <a:pt x="112" y="226"/>
                  </a:lnTo>
                  <a:lnTo>
                    <a:pt x="88" y="273"/>
                  </a:lnTo>
                  <a:lnTo>
                    <a:pt x="0" y="222"/>
                  </a:lnTo>
                  <a:lnTo>
                    <a:pt x="45" y="140"/>
                  </a:lnTo>
                  <a:lnTo>
                    <a:pt x="6" y="90"/>
                  </a:lnTo>
                  <a:lnTo>
                    <a:pt x="10" y="88"/>
                  </a:lnTo>
                  <a:lnTo>
                    <a:pt x="19" y="83"/>
                  </a:lnTo>
                  <a:lnTo>
                    <a:pt x="33" y="75"/>
                  </a:lnTo>
                  <a:lnTo>
                    <a:pt x="51" y="65"/>
                  </a:lnTo>
                  <a:lnTo>
                    <a:pt x="69" y="57"/>
                  </a:lnTo>
                  <a:lnTo>
                    <a:pt x="84" y="49"/>
                  </a:lnTo>
                  <a:lnTo>
                    <a:pt x="98" y="45"/>
                  </a:lnTo>
                  <a:lnTo>
                    <a:pt x="112" y="41"/>
                  </a:lnTo>
                  <a:lnTo>
                    <a:pt x="134" y="35"/>
                  </a:lnTo>
                  <a:lnTo>
                    <a:pt x="155" y="25"/>
                  </a:lnTo>
                  <a:lnTo>
                    <a:pt x="179" y="18"/>
                  </a:lnTo>
                  <a:lnTo>
                    <a:pt x="197" y="8"/>
                  </a:lnTo>
                  <a:lnTo>
                    <a:pt x="208" y="4"/>
                  </a:lnTo>
                  <a:lnTo>
                    <a:pt x="224" y="0"/>
                  </a:lnTo>
                  <a:lnTo>
                    <a:pt x="244" y="4"/>
                  </a:lnTo>
                  <a:lnTo>
                    <a:pt x="267" y="14"/>
                  </a:lnTo>
                  <a:lnTo>
                    <a:pt x="293" y="25"/>
                  </a:lnTo>
                  <a:lnTo>
                    <a:pt x="313" y="39"/>
                  </a:lnTo>
                  <a:lnTo>
                    <a:pt x="328" y="47"/>
                  </a:lnTo>
                  <a:lnTo>
                    <a:pt x="344" y="51"/>
                  </a:lnTo>
                  <a:lnTo>
                    <a:pt x="358" y="49"/>
                  </a:lnTo>
                  <a:lnTo>
                    <a:pt x="366" y="43"/>
                  </a:lnTo>
                  <a:lnTo>
                    <a:pt x="374" y="35"/>
                  </a:lnTo>
                  <a:lnTo>
                    <a:pt x="380" y="27"/>
                  </a:lnTo>
                  <a:lnTo>
                    <a:pt x="387" y="21"/>
                  </a:lnTo>
                  <a:lnTo>
                    <a:pt x="397" y="21"/>
                  </a:lnTo>
                  <a:lnTo>
                    <a:pt x="413" y="25"/>
                  </a:lnTo>
                  <a:lnTo>
                    <a:pt x="447" y="39"/>
                  </a:lnTo>
                  <a:lnTo>
                    <a:pt x="472" y="53"/>
                  </a:lnTo>
                  <a:lnTo>
                    <a:pt x="492" y="73"/>
                  </a:lnTo>
                  <a:lnTo>
                    <a:pt x="510" y="96"/>
                  </a:lnTo>
                  <a:lnTo>
                    <a:pt x="531" y="118"/>
                  </a:lnTo>
                  <a:lnTo>
                    <a:pt x="551" y="142"/>
                  </a:lnTo>
                  <a:lnTo>
                    <a:pt x="567" y="163"/>
                  </a:lnTo>
                  <a:lnTo>
                    <a:pt x="582" y="187"/>
                  </a:lnTo>
                  <a:lnTo>
                    <a:pt x="598" y="212"/>
                  </a:lnTo>
                  <a:lnTo>
                    <a:pt x="610" y="232"/>
                  </a:lnTo>
                  <a:lnTo>
                    <a:pt x="622" y="256"/>
                  </a:lnTo>
                  <a:lnTo>
                    <a:pt x="637" y="279"/>
                  </a:lnTo>
                  <a:lnTo>
                    <a:pt x="655" y="303"/>
                  </a:lnTo>
                  <a:lnTo>
                    <a:pt x="673" y="325"/>
                  </a:lnTo>
                  <a:lnTo>
                    <a:pt x="689" y="348"/>
                  </a:lnTo>
                  <a:lnTo>
                    <a:pt x="698" y="368"/>
                  </a:lnTo>
                  <a:lnTo>
                    <a:pt x="704" y="378"/>
                  </a:lnTo>
                  <a:lnTo>
                    <a:pt x="714" y="386"/>
                  </a:lnTo>
                  <a:lnTo>
                    <a:pt x="726" y="393"/>
                  </a:lnTo>
                  <a:lnTo>
                    <a:pt x="736" y="405"/>
                  </a:lnTo>
                  <a:lnTo>
                    <a:pt x="742" y="417"/>
                  </a:lnTo>
                  <a:lnTo>
                    <a:pt x="750" y="445"/>
                  </a:lnTo>
                  <a:lnTo>
                    <a:pt x="761" y="470"/>
                  </a:lnTo>
                  <a:lnTo>
                    <a:pt x="773" y="492"/>
                  </a:lnTo>
                  <a:lnTo>
                    <a:pt x="783" y="508"/>
                  </a:lnTo>
                  <a:lnTo>
                    <a:pt x="795" y="527"/>
                  </a:lnTo>
                  <a:lnTo>
                    <a:pt x="809" y="543"/>
                  </a:lnTo>
                  <a:lnTo>
                    <a:pt x="824" y="555"/>
                  </a:lnTo>
                  <a:lnTo>
                    <a:pt x="840" y="561"/>
                  </a:lnTo>
                  <a:lnTo>
                    <a:pt x="862" y="567"/>
                  </a:lnTo>
                  <a:lnTo>
                    <a:pt x="882" y="569"/>
                  </a:lnTo>
                  <a:lnTo>
                    <a:pt x="901" y="565"/>
                  </a:lnTo>
                  <a:lnTo>
                    <a:pt x="919" y="559"/>
                  </a:lnTo>
                  <a:lnTo>
                    <a:pt x="941" y="553"/>
                  </a:lnTo>
                  <a:lnTo>
                    <a:pt x="960" y="549"/>
                  </a:lnTo>
                  <a:lnTo>
                    <a:pt x="982" y="551"/>
                  </a:lnTo>
                  <a:lnTo>
                    <a:pt x="1004" y="559"/>
                  </a:lnTo>
                  <a:lnTo>
                    <a:pt x="1029" y="563"/>
                  </a:lnTo>
                  <a:lnTo>
                    <a:pt x="1051" y="569"/>
                  </a:lnTo>
                  <a:lnTo>
                    <a:pt x="1065" y="575"/>
                  </a:lnTo>
                  <a:lnTo>
                    <a:pt x="1073" y="580"/>
                  </a:lnTo>
                  <a:lnTo>
                    <a:pt x="1086" y="588"/>
                  </a:lnTo>
                  <a:lnTo>
                    <a:pt x="1104" y="598"/>
                  </a:lnTo>
                  <a:lnTo>
                    <a:pt x="1122" y="608"/>
                  </a:lnTo>
                  <a:lnTo>
                    <a:pt x="1139" y="616"/>
                  </a:lnTo>
                  <a:lnTo>
                    <a:pt x="1155" y="620"/>
                  </a:lnTo>
                  <a:lnTo>
                    <a:pt x="1167" y="620"/>
                  </a:lnTo>
                  <a:lnTo>
                    <a:pt x="1171" y="618"/>
                  </a:lnTo>
                  <a:lnTo>
                    <a:pt x="1177" y="614"/>
                  </a:lnTo>
                  <a:lnTo>
                    <a:pt x="1181" y="614"/>
                  </a:lnTo>
                  <a:lnTo>
                    <a:pt x="1185" y="614"/>
                  </a:lnTo>
                  <a:lnTo>
                    <a:pt x="1189" y="616"/>
                  </a:lnTo>
                  <a:lnTo>
                    <a:pt x="1191" y="618"/>
                  </a:lnTo>
                  <a:lnTo>
                    <a:pt x="1193" y="624"/>
                  </a:lnTo>
                  <a:lnTo>
                    <a:pt x="1195" y="632"/>
                  </a:lnTo>
                  <a:lnTo>
                    <a:pt x="1197" y="641"/>
                  </a:lnTo>
                  <a:lnTo>
                    <a:pt x="1202" y="659"/>
                  </a:lnTo>
                  <a:lnTo>
                    <a:pt x="1212" y="675"/>
                  </a:lnTo>
                  <a:lnTo>
                    <a:pt x="1224" y="687"/>
                  </a:lnTo>
                  <a:lnTo>
                    <a:pt x="1232" y="701"/>
                  </a:lnTo>
                  <a:lnTo>
                    <a:pt x="1238" y="714"/>
                  </a:lnTo>
                  <a:lnTo>
                    <a:pt x="1244" y="734"/>
                  </a:lnTo>
                  <a:lnTo>
                    <a:pt x="1254" y="754"/>
                  </a:lnTo>
                  <a:lnTo>
                    <a:pt x="1265" y="767"/>
                  </a:lnTo>
                  <a:lnTo>
                    <a:pt x="1277" y="775"/>
                  </a:lnTo>
                  <a:lnTo>
                    <a:pt x="1289" y="779"/>
                  </a:lnTo>
                  <a:lnTo>
                    <a:pt x="1299" y="785"/>
                  </a:lnTo>
                  <a:lnTo>
                    <a:pt x="1313" y="789"/>
                  </a:lnTo>
                  <a:lnTo>
                    <a:pt x="1328" y="785"/>
                  </a:lnTo>
                  <a:lnTo>
                    <a:pt x="1348" y="777"/>
                  </a:lnTo>
                  <a:lnTo>
                    <a:pt x="1374" y="773"/>
                  </a:lnTo>
                  <a:lnTo>
                    <a:pt x="1399" y="767"/>
                  </a:lnTo>
                  <a:lnTo>
                    <a:pt x="1423" y="760"/>
                  </a:lnTo>
                  <a:lnTo>
                    <a:pt x="1447" y="742"/>
                  </a:lnTo>
                  <a:lnTo>
                    <a:pt x="1462" y="722"/>
                  </a:lnTo>
                  <a:lnTo>
                    <a:pt x="1472" y="701"/>
                  </a:lnTo>
                  <a:lnTo>
                    <a:pt x="1480" y="689"/>
                  </a:lnTo>
                  <a:lnTo>
                    <a:pt x="1494" y="675"/>
                  </a:lnTo>
                  <a:lnTo>
                    <a:pt x="1510" y="659"/>
                  </a:lnTo>
                  <a:lnTo>
                    <a:pt x="1527" y="643"/>
                  </a:lnTo>
                  <a:lnTo>
                    <a:pt x="1543" y="628"/>
                  </a:lnTo>
                  <a:lnTo>
                    <a:pt x="1557" y="616"/>
                  </a:lnTo>
                  <a:lnTo>
                    <a:pt x="1572" y="604"/>
                  </a:lnTo>
                  <a:lnTo>
                    <a:pt x="1584" y="594"/>
                  </a:lnTo>
                  <a:lnTo>
                    <a:pt x="1598" y="586"/>
                  </a:lnTo>
                  <a:lnTo>
                    <a:pt x="1614" y="577"/>
                  </a:lnTo>
                  <a:lnTo>
                    <a:pt x="1634" y="567"/>
                  </a:lnTo>
                  <a:lnTo>
                    <a:pt x="1653" y="561"/>
                  </a:lnTo>
                  <a:lnTo>
                    <a:pt x="1667" y="557"/>
                  </a:lnTo>
                  <a:lnTo>
                    <a:pt x="1673" y="557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37" name="Freeform 111"/>
            <p:cNvSpPr>
              <a:spLocks/>
            </p:cNvSpPr>
            <p:nvPr/>
          </p:nvSpPr>
          <p:spPr bwMode="gray">
            <a:xfrm>
              <a:off x="3599" y="839"/>
              <a:ext cx="861" cy="778"/>
            </a:xfrm>
            <a:custGeom>
              <a:avLst/>
              <a:gdLst>
                <a:gd name="T0" fmla="*/ 838 w 1722"/>
                <a:gd name="T1" fmla="*/ 295 h 1557"/>
                <a:gd name="T2" fmla="*/ 846 w 1722"/>
                <a:gd name="T3" fmla="*/ 319 h 1557"/>
                <a:gd name="T4" fmla="*/ 855 w 1722"/>
                <a:gd name="T5" fmla="*/ 346 h 1557"/>
                <a:gd name="T6" fmla="*/ 837 w 1722"/>
                <a:gd name="T7" fmla="*/ 371 h 1557"/>
                <a:gd name="T8" fmla="*/ 842 w 1722"/>
                <a:gd name="T9" fmla="*/ 393 h 1557"/>
                <a:gd name="T10" fmla="*/ 861 w 1722"/>
                <a:gd name="T11" fmla="*/ 418 h 1557"/>
                <a:gd name="T12" fmla="*/ 858 w 1722"/>
                <a:gd name="T13" fmla="*/ 467 h 1557"/>
                <a:gd name="T14" fmla="*/ 849 w 1722"/>
                <a:gd name="T15" fmla="*/ 512 h 1557"/>
                <a:gd name="T16" fmla="*/ 834 w 1722"/>
                <a:gd name="T17" fmla="*/ 557 h 1557"/>
                <a:gd name="T18" fmla="*/ 836 w 1722"/>
                <a:gd name="T19" fmla="*/ 581 h 1557"/>
                <a:gd name="T20" fmla="*/ 807 w 1722"/>
                <a:gd name="T21" fmla="*/ 587 h 1557"/>
                <a:gd name="T22" fmla="*/ 765 w 1722"/>
                <a:gd name="T23" fmla="*/ 584 h 1557"/>
                <a:gd name="T24" fmla="*/ 748 w 1722"/>
                <a:gd name="T25" fmla="*/ 591 h 1557"/>
                <a:gd name="T26" fmla="*/ 734 w 1722"/>
                <a:gd name="T27" fmla="*/ 619 h 1557"/>
                <a:gd name="T28" fmla="*/ 715 w 1722"/>
                <a:gd name="T29" fmla="*/ 636 h 1557"/>
                <a:gd name="T30" fmla="*/ 735 w 1722"/>
                <a:gd name="T31" fmla="*/ 666 h 1557"/>
                <a:gd name="T32" fmla="*/ 749 w 1722"/>
                <a:gd name="T33" fmla="*/ 700 h 1557"/>
                <a:gd name="T34" fmla="*/ 759 w 1722"/>
                <a:gd name="T35" fmla="*/ 735 h 1557"/>
                <a:gd name="T36" fmla="*/ 668 w 1722"/>
                <a:gd name="T37" fmla="*/ 719 h 1557"/>
                <a:gd name="T38" fmla="*/ 598 w 1722"/>
                <a:gd name="T39" fmla="*/ 752 h 1557"/>
                <a:gd name="T40" fmla="*/ 550 w 1722"/>
                <a:gd name="T41" fmla="*/ 743 h 1557"/>
                <a:gd name="T42" fmla="*/ 475 w 1722"/>
                <a:gd name="T43" fmla="*/ 690 h 1557"/>
                <a:gd name="T44" fmla="*/ 365 w 1722"/>
                <a:gd name="T45" fmla="*/ 676 h 1557"/>
                <a:gd name="T46" fmla="*/ 267 w 1722"/>
                <a:gd name="T47" fmla="*/ 619 h 1557"/>
                <a:gd name="T48" fmla="*/ 186 w 1722"/>
                <a:gd name="T49" fmla="*/ 576 h 1557"/>
                <a:gd name="T50" fmla="*/ 236 w 1722"/>
                <a:gd name="T51" fmla="*/ 422 h 1557"/>
                <a:gd name="T52" fmla="*/ 266 w 1722"/>
                <a:gd name="T53" fmla="*/ 295 h 1557"/>
                <a:gd name="T54" fmla="*/ 211 w 1722"/>
                <a:gd name="T55" fmla="*/ 179 h 1557"/>
                <a:gd name="T56" fmla="*/ 90 w 1722"/>
                <a:gd name="T57" fmla="*/ 127 h 1557"/>
                <a:gd name="T58" fmla="*/ 23 w 1722"/>
                <a:gd name="T59" fmla="*/ 70 h 1557"/>
                <a:gd name="T60" fmla="*/ 17 w 1722"/>
                <a:gd name="T61" fmla="*/ 37 h 1557"/>
                <a:gd name="T62" fmla="*/ 49 w 1722"/>
                <a:gd name="T63" fmla="*/ 22 h 1557"/>
                <a:gd name="T64" fmla="*/ 90 w 1722"/>
                <a:gd name="T65" fmla="*/ 9 h 1557"/>
                <a:gd name="T66" fmla="*/ 122 w 1722"/>
                <a:gd name="T67" fmla="*/ 2 h 1557"/>
                <a:gd name="T68" fmla="*/ 164 w 1722"/>
                <a:gd name="T69" fmla="*/ 23 h 1557"/>
                <a:gd name="T70" fmla="*/ 187 w 1722"/>
                <a:gd name="T71" fmla="*/ 17 h 1557"/>
                <a:gd name="T72" fmla="*/ 207 w 1722"/>
                <a:gd name="T73" fmla="*/ 12 h 1557"/>
                <a:gd name="T74" fmla="*/ 255 w 1722"/>
                <a:gd name="T75" fmla="*/ 48 h 1557"/>
                <a:gd name="T76" fmla="*/ 291 w 1722"/>
                <a:gd name="T77" fmla="*/ 93 h 1557"/>
                <a:gd name="T78" fmla="*/ 319 w 1722"/>
                <a:gd name="T79" fmla="*/ 139 h 1557"/>
                <a:gd name="T80" fmla="*/ 349 w 1722"/>
                <a:gd name="T81" fmla="*/ 184 h 1557"/>
                <a:gd name="T82" fmla="*/ 368 w 1722"/>
                <a:gd name="T83" fmla="*/ 202 h 1557"/>
                <a:gd name="T84" fmla="*/ 387 w 1722"/>
                <a:gd name="T85" fmla="*/ 246 h 1557"/>
                <a:gd name="T86" fmla="*/ 412 w 1722"/>
                <a:gd name="T87" fmla="*/ 277 h 1557"/>
                <a:gd name="T88" fmla="*/ 450 w 1722"/>
                <a:gd name="T89" fmla="*/ 282 h 1557"/>
                <a:gd name="T90" fmla="*/ 491 w 1722"/>
                <a:gd name="T91" fmla="*/ 275 h 1557"/>
                <a:gd name="T92" fmla="*/ 533 w 1722"/>
                <a:gd name="T93" fmla="*/ 287 h 1557"/>
                <a:gd name="T94" fmla="*/ 561 w 1722"/>
                <a:gd name="T95" fmla="*/ 304 h 1557"/>
                <a:gd name="T96" fmla="*/ 586 w 1722"/>
                <a:gd name="T97" fmla="*/ 309 h 1557"/>
                <a:gd name="T98" fmla="*/ 595 w 1722"/>
                <a:gd name="T99" fmla="*/ 308 h 1557"/>
                <a:gd name="T100" fmla="*/ 599 w 1722"/>
                <a:gd name="T101" fmla="*/ 320 h 1557"/>
                <a:gd name="T102" fmla="*/ 616 w 1722"/>
                <a:gd name="T103" fmla="*/ 350 h 1557"/>
                <a:gd name="T104" fmla="*/ 633 w 1722"/>
                <a:gd name="T105" fmla="*/ 383 h 1557"/>
                <a:gd name="T106" fmla="*/ 657 w 1722"/>
                <a:gd name="T107" fmla="*/ 394 h 1557"/>
                <a:gd name="T108" fmla="*/ 700 w 1722"/>
                <a:gd name="T109" fmla="*/ 383 h 1557"/>
                <a:gd name="T110" fmla="*/ 736 w 1722"/>
                <a:gd name="T111" fmla="*/ 350 h 1557"/>
                <a:gd name="T112" fmla="*/ 764 w 1722"/>
                <a:gd name="T113" fmla="*/ 321 h 1557"/>
                <a:gd name="T114" fmla="*/ 792 w 1722"/>
                <a:gd name="T115" fmla="*/ 297 h 1557"/>
                <a:gd name="T116" fmla="*/ 827 w 1722"/>
                <a:gd name="T117" fmla="*/ 280 h 155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722"/>
                <a:gd name="T178" fmla="*/ 0 h 1557"/>
                <a:gd name="T179" fmla="*/ 1722 w 1722"/>
                <a:gd name="T180" fmla="*/ 1557 h 155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722" h="1557">
                  <a:moveTo>
                    <a:pt x="1673" y="557"/>
                  </a:moveTo>
                  <a:lnTo>
                    <a:pt x="1673" y="561"/>
                  </a:lnTo>
                  <a:lnTo>
                    <a:pt x="1673" y="575"/>
                  </a:lnTo>
                  <a:lnTo>
                    <a:pt x="1675" y="590"/>
                  </a:lnTo>
                  <a:lnTo>
                    <a:pt x="1675" y="606"/>
                  </a:lnTo>
                  <a:lnTo>
                    <a:pt x="1675" y="618"/>
                  </a:lnTo>
                  <a:lnTo>
                    <a:pt x="1681" y="628"/>
                  </a:lnTo>
                  <a:lnTo>
                    <a:pt x="1691" y="639"/>
                  </a:lnTo>
                  <a:lnTo>
                    <a:pt x="1702" y="649"/>
                  </a:lnTo>
                  <a:lnTo>
                    <a:pt x="1712" y="661"/>
                  </a:lnTo>
                  <a:lnTo>
                    <a:pt x="1714" y="673"/>
                  </a:lnTo>
                  <a:lnTo>
                    <a:pt x="1710" y="693"/>
                  </a:lnTo>
                  <a:lnTo>
                    <a:pt x="1698" y="712"/>
                  </a:lnTo>
                  <a:lnTo>
                    <a:pt x="1687" y="728"/>
                  </a:lnTo>
                  <a:lnTo>
                    <a:pt x="1681" y="736"/>
                  </a:lnTo>
                  <a:lnTo>
                    <a:pt x="1673" y="742"/>
                  </a:lnTo>
                  <a:lnTo>
                    <a:pt x="1669" y="752"/>
                  </a:lnTo>
                  <a:lnTo>
                    <a:pt x="1667" y="762"/>
                  </a:lnTo>
                  <a:lnTo>
                    <a:pt x="1673" y="773"/>
                  </a:lnTo>
                  <a:lnTo>
                    <a:pt x="1683" y="787"/>
                  </a:lnTo>
                  <a:lnTo>
                    <a:pt x="1697" y="799"/>
                  </a:lnTo>
                  <a:lnTo>
                    <a:pt x="1708" y="811"/>
                  </a:lnTo>
                  <a:lnTo>
                    <a:pt x="1718" y="823"/>
                  </a:lnTo>
                  <a:lnTo>
                    <a:pt x="1722" y="836"/>
                  </a:lnTo>
                  <a:lnTo>
                    <a:pt x="1720" y="852"/>
                  </a:lnTo>
                  <a:lnTo>
                    <a:pt x="1720" y="876"/>
                  </a:lnTo>
                  <a:lnTo>
                    <a:pt x="1718" y="905"/>
                  </a:lnTo>
                  <a:lnTo>
                    <a:pt x="1716" y="935"/>
                  </a:lnTo>
                  <a:lnTo>
                    <a:pt x="1714" y="964"/>
                  </a:lnTo>
                  <a:lnTo>
                    <a:pt x="1712" y="988"/>
                  </a:lnTo>
                  <a:lnTo>
                    <a:pt x="1708" y="1002"/>
                  </a:lnTo>
                  <a:lnTo>
                    <a:pt x="1697" y="1025"/>
                  </a:lnTo>
                  <a:lnTo>
                    <a:pt x="1687" y="1051"/>
                  </a:lnTo>
                  <a:lnTo>
                    <a:pt x="1675" y="1074"/>
                  </a:lnTo>
                  <a:lnTo>
                    <a:pt x="1667" y="1096"/>
                  </a:lnTo>
                  <a:lnTo>
                    <a:pt x="1667" y="1114"/>
                  </a:lnTo>
                  <a:lnTo>
                    <a:pt x="1667" y="1130"/>
                  </a:lnTo>
                  <a:lnTo>
                    <a:pt x="1669" y="1139"/>
                  </a:lnTo>
                  <a:lnTo>
                    <a:pt x="1671" y="1151"/>
                  </a:lnTo>
                  <a:lnTo>
                    <a:pt x="1671" y="1163"/>
                  </a:lnTo>
                  <a:lnTo>
                    <a:pt x="1667" y="1171"/>
                  </a:lnTo>
                  <a:lnTo>
                    <a:pt x="1655" y="1175"/>
                  </a:lnTo>
                  <a:lnTo>
                    <a:pt x="1639" y="1175"/>
                  </a:lnTo>
                  <a:lnTo>
                    <a:pt x="1614" y="1175"/>
                  </a:lnTo>
                  <a:lnTo>
                    <a:pt x="1586" y="1175"/>
                  </a:lnTo>
                  <a:lnTo>
                    <a:pt x="1561" y="1173"/>
                  </a:lnTo>
                  <a:lnTo>
                    <a:pt x="1539" y="1171"/>
                  </a:lnTo>
                  <a:lnTo>
                    <a:pt x="1529" y="1169"/>
                  </a:lnTo>
                  <a:lnTo>
                    <a:pt x="1521" y="1169"/>
                  </a:lnTo>
                  <a:lnTo>
                    <a:pt x="1511" y="1171"/>
                  </a:lnTo>
                  <a:lnTo>
                    <a:pt x="1502" y="1177"/>
                  </a:lnTo>
                  <a:lnTo>
                    <a:pt x="1496" y="1183"/>
                  </a:lnTo>
                  <a:lnTo>
                    <a:pt x="1492" y="1193"/>
                  </a:lnTo>
                  <a:lnTo>
                    <a:pt x="1486" y="1206"/>
                  </a:lnTo>
                  <a:lnTo>
                    <a:pt x="1478" y="1222"/>
                  </a:lnTo>
                  <a:lnTo>
                    <a:pt x="1468" y="1238"/>
                  </a:lnTo>
                  <a:lnTo>
                    <a:pt x="1458" y="1246"/>
                  </a:lnTo>
                  <a:lnTo>
                    <a:pt x="1445" y="1254"/>
                  </a:lnTo>
                  <a:lnTo>
                    <a:pt x="1435" y="1261"/>
                  </a:lnTo>
                  <a:lnTo>
                    <a:pt x="1429" y="1273"/>
                  </a:lnTo>
                  <a:lnTo>
                    <a:pt x="1433" y="1285"/>
                  </a:lnTo>
                  <a:lnTo>
                    <a:pt x="1443" y="1297"/>
                  </a:lnTo>
                  <a:lnTo>
                    <a:pt x="1456" y="1313"/>
                  </a:lnTo>
                  <a:lnTo>
                    <a:pt x="1470" y="1332"/>
                  </a:lnTo>
                  <a:lnTo>
                    <a:pt x="1480" y="1350"/>
                  </a:lnTo>
                  <a:lnTo>
                    <a:pt x="1486" y="1364"/>
                  </a:lnTo>
                  <a:lnTo>
                    <a:pt x="1492" y="1381"/>
                  </a:lnTo>
                  <a:lnTo>
                    <a:pt x="1498" y="1401"/>
                  </a:lnTo>
                  <a:lnTo>
                    <a:pt x="1504" y="1423"/>
                  </a:lnTo>
                  <a:lnTo>
                    <a:pt x="1510" y="1441"/>
                  </a:lnTo>
                  <a:lnTo>
                    <a:pt x="1513" y="1454"/>
                  </a:lnTo>
                  <a:lnTo>
                    <a:pt x="1517" y="1470"/>
                  </a:lnTo>
                  <a:lnTo>
                    <a:pt x="1521" y="1482"/>
                  </a:lnTo>
                  <a:lnTo>
                    <a:pt x="1523" y="1486"/>
                  </a:lnTo>
                  <a:lnTo>
                    <a:pt x="1480" y="1490"/>
                  </a:lnTo>
                  <a:lnTo>
                    <a:pt x="1336" y="1439"/>
                  </a:lnTo>
                  <a:lnTo>
                    <a:pt x="1287" y="1476"/>
                  </a:lnTo>
                  <a:lnTo>
                    <a:pt x="1271" y="1531"/>
                  </a:lnTo>
                  <a:lnTo>
                    <a:pt x="1248" y="1557"/>
                  </a:lnTo>
                  <a:lnTo>
                    <a:pt x="1195" y="1504"/>
                  </a:lnTo>
                  <a:lnTo>
                    <a:pt x="1151" y="1472"/>
                  </a:lnTo>
                  <a:lnTo>
                    <a:pt x="1130" y="1399"/>
                  </a:lnTo>
                  <a:lnTo>
                    <a:pt x="1090" y="1405"/>
                  </a:lnTo>
                  <a:lnTo>
                    <a:pt x="1100" y="1486"/>
                  </a:lnTo>
                  <a:lnTo>
                    <a:pt x="1067" y="1488"/>
                  </a:lnTo>
                  <a:lnTo>
                    <a:pt x="1019" y="1415"/>
                  </a:lnTo>
                  <a:lnTo>
                    <a:pt x="966" y="1429"/>
                  </a:lnTo>
                  <a:lnTo>
                    <a:pt x="950" y="1380"/>
                  </a:lnTo>
                  <a:lnTo>
                    <a:pt x="927" y="1348"/>
                  </a:lnTo>
                  <a:lnTo>
                    <a:pt x="807" y="1372"/>
                  </a:lnTo>
                  <a:lnTo>
                    <a:pt x="765" y="1322"/>
                  </a:lnTo>
                  <a:lnTo>
                    <a:pt x="730" y="1352"/>
                  </a:lnTo>
                  <a:lnTo>
                    <a:pt x="683" y="1348"/>
                  </a:lnTo>
                  <a:lnTo>
                    <a:pt x="620" y="1370"/>
                  </a:lnTo>
                  <a:lnTo>
                    <a:pt x="557" y="1301"/>
                  </a:lnTo>
                  <a:lnTo>
                    <a:pt x="533" y="1238"/>
                  </a:lnTo>
                  <a:lnTo>
                    <a:pt x="437" y="1261"/>
                  </a:lnTo>
                  <a:lnTo>
                    <a:pt x="401" y="1291"/>
                  </a:lnTo>
                  <a:lnTo>
                    <a:pt x="413" y="1208"/>
                  </a:lnTo>
                  <a:lnTo>
                    <a:pt x="372" y="1153"/>
                  </a:lnTo>
                  <a:lnTo>
                    <a:pt x="317" y="1094"/>
                  </a:lnTo>
                  <a:lnTo>
                    <a:pt x="332" y="1047"/>
                  </a:lnTo>
                  <a:lnTo>
                    <a:pt x="415" y="956"/>
                  </a:lnTo>
                  <a:lnTo>
                    <a:pt x="472" y="844"/>
                  </a:lnTo>
                  <a:lnTo>
                    <a:pt x="521" y="791"/>
                  </a:lnTo>
                  <a:lnTo>
                    <a:pt x="529" y="722"/>
                  </a:lnTo>
                  <a:lnTo>
                    <a:pt x="563" y="708"/>
                  </a:lnTo>
                  <a:lnTo>
                    <a:pt x="531" y="590"/>
                  </a:lnTo>
                  <a:lnTo>
                    <a:pt x="561" y="480"/>
                  </a:lnTo>
                  <a:lnTo>
                    <a:pt x="580" y="376"/>
                  </a:lnTo>
                  <a:lnTo>
                    <a:pt x="468" y="297"/>
                  </a:lnTo>
                  <a:lnTo>
                    <a:pt x="421" y="358"/>
                  </a:lnTo>
                  <a:lnTo>
                    <a:pt x="313" y="393"/>
                  </a:lnTo>
                  <a:lnTo>
                    <a:pt x="210" y="393"/>
                  </a:lnTo>
                  <a:lnTo>
                    <a:pt x="183" y="321"/>
                  </a:lnTo>
                  <a:lnTo>
                    <a:pt x="179" y="254"/>
                  </a:lnTo>
                  <a:lnTo>
                    <a:pt x="112" y="226"/>
                  </a:lnTo>
                  <a:lnTo>
                    <a:pt x="88" y="273"/>
                  </a:lnTo>
                  <a:lnTo>
                    <a:pt x="0" y="222"/>
                  </a:lnTo>
                  <a:lnTo>
                    <a:pt x="45" y="140"/>
                  </a:lnTo>
                  <a:lnTo>
                    <a:pt x="6" y="90"/>
                  </a:lnTo>
                  <a:lnTo>
                    <a:pt x="10" y="88"/>
                  </a:lnTo>
                  <a:lnTo>
                    <a:pt x="19" y="83"/>
                  </a:lnTo>
                  <a:lnTo>
                    <a:pt x="33" y="75"/>
                  </a:lnTo>
                  <a:lnTo>
                    <a:pt x="51" y="65"/>
                  </a:lnTo>
                  <a:lnTo>
                    <a:pt x="69" y="57"/>
                  </a:lnTo>
                  <a:lnTo>
                    <a:pt x="84" y="49"/>
                  </a:lnTo>
                  <a:lnTo>
                    <a:pt x="98" y="45"/>
                  </a:lnTo>
                  <a:lnTo>
                    <a:pt x="112" y="41"/>
                  </a:lnTo>
                  <a:lnTo>
                    <a:pt x="134" y="35"/>
                  </a:lnTo>
                  <a:lnTo>
                    <a:pt x="155" y="25"/>
                  </a:lnTo>
                  <a:lnTo>
                    <a:pt x="179" y="18"/>
                  </a:lnTo>
                  <a:lnTo>
                    <a:pt x="197" y="8"/>
                  </a:lnTo>
                  <a:lnTo>
                    <a:pt x="208" y="4"/>
                  </a:lnTo>
                  <a:lnTo>
                    <a:pt x="224" y="0"/>
                  </a:lnTo>
                  <a:lnTo>
                    <a:pt x="244" y="4"/>
                  </a:lnTo>
                  <a:lnTo>
                    <a:pt x="267" y="14"/>
                  </a:lnTo>
                  <a:lnTo>
                    <a:pt x="293" y="25"/>
                  </a:lnTo>
                  <a:lnTo>
                    <a:pt x="313" y="39"/>
                  </a:lnTo>
                  <a:lnTo>
                    <a:pt x="328" y="47"/>
                  </a:lnTo>
                  <a:lnTo>
                    <a:pt x="344" y="51"/>
                  </a:lnTo>
                  <a:lnTo>
                    <a:pt x="358" y="49"/>
                  </a:lnTo>
                  <a:lnTo>
                    <a:pt x="366" y="43"/>
                  </a:lnTo>
                  <a:lnTo>
                    <a:pt x="374" y="35"/>
                  </a:lnTo>
                  <a:lnTo>
                    <a:pt x="380" y="27"/>
                  </a:lnTo>
                  <a:lnTo>
                    <a:pt x="387" y="21"/>
                  </a:lnTo>
                  <a:lnTo>
                    <a:pt x="397" y="21"/>
                  </a:lnTo>
                  <a:lnTo>
                    <a:pt x="413" y="25"/>
                  </a:lnTo>
                  <a:lnTo>
                    <a:pt x="447" y="39"/>
                  </a:lnTo>
                  <a:lnTo>
                    <a:pt x="472" y="53"/>
                  </a:lnTo>
                  <a:lnTo>
                    <a:pt x="492" y="73"/>
                  </a:lnTo>
                  <a:lnTo>
                    <a:pt x="510" y="96"/>
                  </a:lnTo>
                  <a:lnTo>
                    <a:pt x="531" y="118"/>
                  </a:lnTo>
                  <a:lnTo>
                    <a:pt x="551" y="142"/>
                  </a:lnTo>
                  <a:lnTo>
                    <a:pt x="567" y="163"/>
                  </a:lnTo>
                  <a:lnTo>
                    <a:pt x="582" y="187"/>
                  </a:lnTo>
                  <a:lnTo>
                    <a:pt x="598" y="212"/>
                  </a:lnTo>
                  <a:lnTo>
                    <a:pt x="610" y="232"/>
                  </a:lnTo>
                  <a:lnTo>
                    <a:pt x="622" y="256"/>
                  </a:lnTo>
                  <a:lnTo>
                    <a:pt x="637" y="279"/>
                  </a:lnTo>
                  <a:lnTo>
                    <a:pt x="655" y="303"/>
                  </a:lnTo>
                  <a:lnTo>
                    <a:pt x="673" y="325"/>
                  </a:lnTo>
                  <a:lnTo>
                    <a:pt x="689" y="348"/>
                  </a:lnTo>
                  <a:lnTo>
                    <a:pt x="698" y="368"/>
                  </a:lnTo>
                  <a:lnTo>
                    <a:pt x="704" y="378"/>
                  </a:lnTo>
                  <a:lnTo>
                    <a:pt x="714" y="386"/>
                  </a:lnTo>
                  <a:lnTo>
                    <a:pt x="726" y="393"/>
                  </a:lnTo>
                  <a:lnTo>
                    <a:pt x="736" y="405"/>
                  </a:lnTo>
                  <a:lnTo>
                    <a:pt x="742" y="417"/>
                  </a:lnTo>
                  <a:lnTo>
                    <a:pt x="750" y="445"/>
                  </a:lnTo>
                  <a:lnTo>
                    <a:pt x="761" y="470"/>
                  </a:lnTo>
                  <a:lnTo>
                    <a:pt x="773" y="492"/>
                  </a:lnTo>
                  <a:lnTo>
                    <a:pt x="783" y="508"/>
                  </a:lnTo>
                  <a:lnTo>
                    <a:pt x="795" y="527"/>
                  </a:lnTo>
                  <a:lnTo>
                    <a:pt x="809" y="543"/>
                  </a:lnTo>
                  <a:lnTo>
                    <a:pt x="824" y="555"/>
                  </a:lnTo>
                  <a:lnTo>
                    <a:pt x="840" y="561"/>
                  </a:lnTo>
                  <a:lnTo>
                    <a:pt x="862" y="567"/>
                  </a:lnTo>
                  <a:lnTo>
                    <a:pt x="882" y="569"/>
                  </a:lnTo>
                  <a:lnTo>
                    <a:pt x="901" y="565"/>
                  </a:lnTo>
                  <a:lnTo>
                    <a:pt x="919" y="559"/>
                  </a:lnTo>
                  <a:lnTo>
                    <a:pt x="941" y="553"/>
                  </a:lnTo>
                  <a:lnTo>
                    <a:pt x="960" y="549"/>
                  </a:lnTo>
                  <a:lnTo>
                    <a:pt x="982" y="551"/>
                  </a:lnTo>
                  <a:lnTo>
                    <a:pt x="1004" y="559"/>
                  </a:lnTo>
                  <a:lnTo>
                    <a:pt x="1029" y="563"/>
                  </a:lnTo>
                  <a:lnTo>
                    <a:pt x="1051" y="569"/>
                  </a:lnTo>
                  <a:lnTo>
                    <a:pt x="1065" y="575"/>
                  </a:lnTo>
                  <a:lnTo>
                    <a:pt x="1073" y="580"/>
                  </a:lnTo>
                  <a:lnTo>
                    <a:pt x="1086" y="588"/>
                  </a:lnTo>
                  <a:lnTo>
                    <a:pt x="1104" y="598"/>
                  </a:lnTo>
                  <a:lnTo>
                    <a:pt x="1122" y="608"/>
                  </a:lnTo>
                  <a:lnTo>
                    <a:pt x="1139" y="616"/>
                  </a:lnTo>
                  <a:lnTo>
                    <a:pt x="1155" y="620"/>
                  </a:lnTo>
                  <a:lnTo>
                    <a:pt x="1167" y="620"/>
                  </a:lnTo>
                  <a:lnTo>
                    <a:pt x="1171" y="618"/>
                  </a:lnTo>
                  <a:lnTo>
                    <a:pt x="1177" y="614"/>
                  </a:lnTo>
                  <a:lnTo>
                    <a:pt x="1181" y="614"/>
                  </a:lnTo>
                  <a:lnTo>
                    <a:pt x="1185" y="614"/>
                  </a:lnTo>
                  <a:lnTo>
                    <a:pt x="1189" y="616"/>
                  </a:lnTo>
                  <a:lnTo>
                    <a:pt x="1191" y="618"/>
                  </a:lnTo>
                  <a:lnTo>
                    <a:pt x="1193" y="624"/>
                  </a:lnTo>
                  <a:lnTo>
                    <a:pt x="1195" y="632"/>
                  </a:lnTo>
                  <a:lnTo>
                    <a:pt x="1197" y="641"/>
                  </a:lnTo>
                  <a:lnTo>
                    <a:pt x="1202" y="659"/>
                  </a:lnTo>
                  <a:lnTo>
                    <a:pt x="1212" y="675"/>
                  </a:lnTo>
                  <a:lnTo>
                    <a:pt x="1224" y="687"/>
                  </a:lnTo>
                  <a:lnTo>
                    <a:pt x="1232" y="701"/>
                  </a:lnTo>
                  <a:lnTo>
                    <a:pt x="1238" y="714"/>
                  </a:lnTo>
                  <a:lnTo>
                    <a:pt x="1244" y="734"/>
                  </a:lnTo>
                  <a:lnTo>
                    <a:pt x="1254" y="754"/>
                  </a:lnTo>
                  <a:lnTo>
                    <a:pt x="1265" y="767"/>
                  </a:lnTo>
                  <a:lnTo>
                    <a:pt x="1277" y="775"/>
                  </a:lnTo>
                  <a:lnTo>
                    <a:pt x="1289" y="779"/>
                  </a:lnTo>
                  <a:lnTo>
                    <a:pt x="1299" y="785"/>
                  </a:lnTo>
                  <a:lnTo>
                    <a:pt x="1313" y="789"/>
                  </a:lnTo>
                  <a:lnTo>
                    <a:pt x="1328" y="785"/>
                  </a:lnTo>
                  <a:lnTo>
                    <a:pt x="1348" y="777"/>
                  </a:lnTo>
                  <a:lnTo>
                    <a:pt x="1374" y="773"/>
                  </a:lnTo>
                  <a:lnTo>
                    <a:pt x="1399" y="767"/>
                  </a:lnTo>
                  <a:lnTo>
                    <a:pt x="1423" y="760"/>
                  </a:lnTo>
                  <a:lnTo>
                    <a:pt x="1447" y="742"/>
                  </a:lnTo>
                  <a:lnTo>
                    <a:pt x="1462" y="722"/>
                  </a:lnTo>
                  <a:lnTo>
                    <a:pt x="1472" y="701"/>
                  </a:lnTo>
                  <a:lnTo>
                    <a:pt x="1480" y="689"/>
                  </a:lnTo>
                  <a:lnTo>
                    <a:pt x="1494" y="675"/>
                  </a:lnTo>
                  <a:lnTo>
                    <a:pt x="1510" y="659"/>
                  </a:lnTo>
                  <a:lnTo>
                    <a:pt x="1527" y="643"/>
                  </a:lnTo>
                  <a:lnTo>
                    <a:pt x="1543" y="628"/>
                  </a:lnTo>
                  <a:lnTo>
                    <a:pt x="1557" y="616"/>
                  </a:lnTo>
                  <a:lnTo>
                    <a:pt x="1572" y="604"/>
                  </a:lnTo>
                  <a:lnTo>
                    <a:pt x="1584" y="594"/>
                  </a:lnTo>
                  <a:lnTo>
                    <a:pt x="1598" y="586"/>
                  </a:lnTo>
                  <a:lnTo>
                    <a:pt x="1614" y="577"/>
                  </a:lnTo>
                  <a:lnTo>
                    <a:pt x="1634" y="567"/>
                  </a:lnTo>
                  <a:lnTo>
                    <a:pt x="1653" y="561"/>
                  </a:lnTo>
                  <a:lnTo>
                    <a:pt x="1667" y="557"/>
                  </a:lnTo>
                  <a:lnTo>
                    <a:pt x="1673" y="557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38" name="Freeform 112"/>
            <p:cNvSpPr>
              <a:spLocks/>
            </p:cNvSpPr>
            <p:nvPr/>
          </p:nvSpPr>
          <p:spPr bwMode="gray">
            <a:xfrm>
              <a:off x="2264" y="884"/>
              <a:ext cx="1641" cy="1473"/>
            </a:xfrm>
            <a:custGeom>
              <a:avLst/>
              <a:gdLst>
                <a:gd name="T0" fmla="*/ 1301 w 3282"/>
                <a:gd name="T1" fmla="*/ 21 h 2947"/>
                <a:gd name="T2" fmla="*/ 1338 w 3282"/>
                <a:gd name="T3" fmla="*/ 0 h 2947"/>
                <a:gd name="T4" fmla="*/ 1440 w 3282"/>
                <a:gd name="T5" fmla="*/ 151 h 2947"/>
                <a:gd name="T6" fmla="*/ 1616 w 3282"/>
                <a:gd name="T7" fmla="*/ 308 h 2947"/>
                <a:gd name="T8" fmla="*/ 1521 w 3282"/>
                <a:gd name="T9" fmla="*/ 531 h 2947"/>
                <a:gd name="T10" fmla="*/ 1474 w 3282"/>
                <a:gd name="T11" fmla="*/ 652 h 2947"/>
                <a:gd name="T12" fmla="*/ 1585 w 3282"/>
                <a:gd name="T13" fmla="*/ 737 h 2947"/>
                <a:gd name="T14" fmla="*/ 1569 w 3282"/>
                <a:gd name="T15" fmla="*/ 883 h 2947"/>
                <a:gd name="T16" fmla="*/ 1420 w 3282"/>
                <a:gd name="T17" fmla="*/ 973 h 2947"/>
                <a:gd name="T18" fmla="*/ 1385 w 3282"/>
                <a:gd name="T19" fmla="*/ 1059 h 2947"/>
                <a:gd name="T20" fmla="*/ 1268 w 3282"/>
                <a:gd name="T21" fmla="*/ 970 h 2947"/>
                <a:gd name="T22" fmla="*/ 1174 w 3282"/>
                <a:gd name="T23" fmla="*/ 1036 h 2947"/>
                <a:gd name="T24" fmla="*/ 1060 w 3282"/>
                <a:gd name="T25" fmla="*/ 1090 h 2947"/>
                <a:gd name="T26" fmla="*/ 940 w 3282"/>
                <a:gd name="T27" fmla="*/ 1263 h 2947"/>
                <a:gd name="T28" fmla="*/ 751 w 3282"/>
                <a:gd name="T29" fmla="*/ 1426 h 2947"/>
                <a:gd name="T30" fmla="*/ 617 w 3282"/>
                <a:gd name="T31" fmla="*/ 1353 h 2947"/>
                <a:gd name="T32" fmla="*/ 469 w 3282"/>
                <a:gd name="T33" fmla="*/ 1473 h 2947"/>
                <a:gd name="T34" fmla="*/ 377 w 3282"/>
                <a:gd name="T35" fmla="*/ 1310 h 2947"/>
                <a:gd name="T36" fmla="*/ 176 w 3282"/>
                <a:gd name="T37" fmla="*/ 1235 h 2947"/>
                <a:gd name="T38" fmla="*/ 17 w 3282"/>
                <a:gd name="T39" fmla="*/ 1166 h 2947"/>
                <a:gd name="T40" fmla="*/ 40 w 3282"/>
                <a:gd name="T41" fmla="*/ 1031 h 2947"/>
                <a:gd name="T42" fmla="*/ 139 w 3282"/>
                <a:gd name="T43" fmla="*/ 1044 h 2947"/>
                <a:gd name="T44" fmla="*/ 206 w 3282"/>
                <a:gd name="T45" fmla="*/ 1037 h 2947"/>
                <a:gd name="T46" fmla="*/ 288 w 3282"/>
                <a:gd name="T47" fmla="*/ 1052 h 2947"/>
                <a:gd name="T48" fmla="*/ 355 w 3282"/>
                <a:gd name="T49" fmla="*/ 1091 h 2947"/>
                <a:gd name="T50" fmla="*/ 446 w 3282"/>
                <a:gd name="T51" fmla="*/ 1101 h 2947"/>
                <a:gd name="T52" fmla="*/ 492 w 3282"/>
                <a:gd name="T53" fmla="*/ 1117 h 2947"/>
                <a:gd name="T54" fmla="*/ 582 w 3282"/>
                <a:gd name="T55" fmla="*/ 1065 h 2947"/>
                <a:gd name="T56" fmla="*/ 682 w 3282"/>
                <a:gd name="T57" fmla="*/ 1039 h 2947"/>
                <a:gd name="T58" fmla="*/ 749 w 3282"/>
                <a:gd name="T59" fmla="*/ 1035 h 2947"/>
                <a:gd name="T60" fmla="*/ 795 w 3282"/>
                <a:gd name="T61" fmla="*/ 1012 h 2947"/>
                <a:gd name="T62" fmla="*/ 840 w 3282"/>
                <a:gd name="T63" fmla="*/ 970 h 2947"/>
                <a:gd name="T64" fmla="*/ 886 w 3282"/>
                <a:gd name="T65" fmla="*/ 933 h 2947"/>
                <a:gd name="T66" fmla="*/ 918 w 3282"/>
                <a:gd name="T67" fmla="*/ 905 h 2947"/>
                <a:gd name="T68" fmla="*/ 886 w 3282"/>
                <a:gd name="T69" fmla="*/ 839 h 2947"/>
                <a:gd name="T70" fmla="*/ 931 w 3282"/>
                <a:gd name="T71" fmla="*/ 792 h 2947"/>
                <a:gd name="T72" fmla="*/ 1010 w 3282"/>
                <a:gd name="T73" fmla="*/ 806 h 2947"/>
                <a:gd name="T74" fmla="*/ 1059 w 3282"/>
                <a:gd name="T75" fmla="*/ 751 h 2947"/>
                <a:gd name="T76" fmla="*/ 1122 w 3282"/>
                <a:gd name="T77" fmla="*/ 738 h 2947"/>
                <a:gd name="T78" fmla="*/ 1158 w 3282"/>
                <a:gd name="T79" fmla="*/ 682 h 2947"/>
                <a:gd name="T80" fmla="*/ 1213 w 3282"/>
                <a:gd name="T81" fmla="*/ 631 h 2947"/>
                <a:gd name="T82" fmla="*/ 1267 w 3282"/>
                <a:gd name="T83" fmla="*/ 597 h 2947"/>
                <a:gd name="T84" fmla="*/ 1343 w 3282"/>
                <a:gd name="T85" fmla="*/ 601 h 2947"/>
                <a:gd name="T86" fmla="*/ 1341 w 3282"/>
                <a:gd name="T87" fmla="*/ 554 h 2947"/>
                <a:gd name="T88" fmla="*/ 1262 w 3282"/>
                <a:gd name="T89" fmla="*/ 499 h 2947"/>
                <a:gd name="T90" fmla="*/ 1213 w 3282"/>
                <a:gd name="T91" fmla="*/ 520 h 2947"/>
                <a:gd name="T92" fmla="*/ 1152 w 3282"/>
                <a:gd name="T93" fmla="*/ 517 h 2947"/>
                <a:gd name="T94" fmla="*/ 1106 w 3282"/>
                <a:gd name="T95" fmla="*/ 537 h 2947"/>
                <a:gd name="T96" fmla="*/ 1097 w 3282"/>
                <a:gd name="T97" fmla="*/ 491 h 2947"/>
                <a:gd name="T98" fmla="*/ 1120 w 3282"/>
                <a:gd name="T99" fmla="*/ 391 h 2947"/>
                <a:gd name="T100" fmla="*/ 1166 w 3282"/>
                <a:gd name="T101" fmla="*/ 359 h 2947"/>
                <a:gd name="T102" fmla="*/ 1222 w 3282"/>
                <a:gd name="T103" fmla="*/ 337 h 2947"/>
                <a:gd name="T104" fmla="*/ 1270 w 3282"/>
                <a:gd name="T105" fmla="*/ 305 h 2947"/>
                <a:gd name="T106" fmla="*/ 1271 w 3282"/>
                <a:gd name="T107" fmla="*/ 249 h 2947"/>
                <a:gd name="T108" fmla="*/ 1293 w 3282"/>
                <a:gd name="T109" fmla="*/ 168 h 2947"/>
                <a:gd name="T110" fmla="*/ 1317 w 3282"/>
                <a:gd name="T111" fmla="*/ 123 h 2947"/>
                <a:gd name="T112" fmla="*/ 1303 w 3282"/>
                <a:gd name="T113" fmla="*/ 74 h 2947"/>
                <a:gd name="T114" fmla="*/ 1274 w 3282"/>
                <a:gd name="T115" fmla="*/ 62 h 294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282"/>
                <a:gd name="T175" fmla="*/ 0 h 2947"/>
                <a:gd name="T176" fmla="*/ 3282 w 3282"/>
                <a:gd name="T177" fmla="*/ 2947 h 294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282" h="2947">
                  <a:moveTo>
                    <a:pt x="2552" y="115"/>
                  </a:moveTo>
                  <a:lnTo>
                    <a:pt x="2554" y="111"/>
                  </a:lnTo>
                  <a:lnTo>
                    <a:pt x="2559" y="101"/>
                  </a:lnTo>
                  <a:lnTo>
                    <a:pt x="2569" y="87"/>
                  </a:lnTo>
                  <a:lnTo>
                    <a:pt x="2579" y="73"/>
                  </a:lnTo>
                  <a:lnTo>
                    <a:pt x="2589" y="55"/>
                  </a:lnTo>
                  <a:lnTo>
                    <a:pt x="2601" y="42"/>
                  </a:lnTo>
                  <a:lnTo>
                    <a:pt x="2609" y="28"/>
                  </a:lnTo>
                  <a:lnTo>
                    <a:pt x="2617" y="20"/>
                  </a:lnTo>
                  <a:lnTo>
                    <a:pt x="2628" y="12"/>
                  </a:lnTo>
                  <a:lnTo>
                    <a:pt x="2642" y="6"/>
                  </a:lnTo>
                  <a:lnTo>
                    <a:pt x="2658" y="2"/>
                  </a:lnTo>
                  <a:lnTo>
                    <a:pt x="2670" y="0"/>
                  </a:lnTo>
                  <a:lnTo>
                    <a:pt x="2676" y="0"/>
                  </a:lnTo>
                  <a:lnTo>
                    <a:pt x="2715" y="50"/>
                  </a:lnTo>
                  <a:lnTo>
                    <a:pt x="2670" y="132"/>
                  </a:lnTo>
                  <a:lnTo>
                    <a:pt x="2758" y="183"/>
                  </a:lnTo>
                  <a:lnTo>
                    <a:pt x="2782" y="142"/>
                  </a:lnTo>
                  <a:lnTo>
                    <a:pt x="2849" y="164"/>
                  </a:lnTo>
                  <a:lnTo>
                    <a:pt x="2853" y="231"/>
                  </a:lnTo>
                  <a:lnTo>
                    <a:pt x="2880" y="303"/>
                  </a:lnTo>
                  <a:lnTo>
                    <a:pt x="2983" y="303"/>
                  </a:lnTo>
                  <a:lnTo>
                    <a:pt x="3091" y="268"/>
                  </a:lnTo>
                  <a:lnTo>
                    <a:pt x="3138" y="207"/>
                  </a:lnTo>
                  <a:lnTo>
                    <a:pt x="3250" y="286"/>
                  </a:lnTo>
                  <a:lnTo>
                    <a:pt x="3231" y="386"/>
                  </a:lnTo>
                  <a:lnTo>
                    <a:pt x="3201" y="500"/>
                  </a:lnTo>
                  <a:lnTo>
                    <a:pt x="3231" y="616"/>
                  </a:lnTo>
                  <a:lnTo>
                    <a:pt x="3199" y="632"/>
                  </a:lnTo>
                  <a:lnTo>
                    <a:pt x="3191" y="701"/>
                  </a:lnTo>
                  <a:lnTo>
                    <a:pt x="3140" y="756"/>
                  </a:lnTo>
                  <a:lnTo>
                    <a:pt x="3085" y="866"/>
                  </a:lnTo>
                  <a:lnTo>
                    <a:pt x="3002" y="957"/>
                  </a:lnTo>
                  <a:lnTo>
                    <a:pt x="2987" y="1004"/>
                  </a:lnTo>
                  <a:lnTo>
                    <a:pt x="3042" y="1063"/>
                  </a:lnTo>
                  <a:lnTo>
                    <a:pt x="3083" y="1120"/>
                  </a:lnTo>
                  <a:lnTo>
                    <a:pt x="3071" y="1201"/>
                  </a:lnTo>
                  <a:lnTo>
                    <a:pt x="3079" y="1266"/>
                  </a:lnTo>
                  <a:lnTo>
                    <a:pt x="3030" y="1244"/>
                  </a:lnTo>
                  <a:lnTo>
                    <a:pt x="3014" y="1264"/>
                  </a:lnTo>
                  <a:lnTo>
                    <a:pt x="2971" y="1250"/>
                  </a:lnTo>
                  <a:lnTo>
                    <a:pt x="2947" y="1305"/>
                  </a:lnTo>
                  <a:lnTo>
                    <a:pt x="2989" y="1313"/>
                  </a:lnTo>
                  <a:lnTo>
                    <a:pt x="3030" y="1368"/>
                  </a:lnTo>
                  <a:lnTo>
                    <a:pt x="3024" y="1451"/>
                  </a:lnTo>
                  <a:lnTo>
                    <a:pt x="3059" y="1500"/>
                  </a:lnTo>
                  <a:lnTo>
                    <a:pt x="3061" y="1530"/>
                  </a:lnTo>
                  <a:lnTo>
                    <a:pt x="3091" y="1536"/>
                  </a:lnTo>
                  <a:lnTo>
                    <a:pt x="3170" y="1475"/>
                  </a:lnTo>
                  <a:lnTo>
                    <a:pt x="3209" y="1541"/>
                  </a:lnTo>
                  <a:lnTo>
                    <a:pt x="3244" y="1608"/>
                  </a:lnTo>
                  <a:lnTo>
                    <a:pt x="3282" y="1630"/>
                  </a:lnTo>
                  <a:lnTo>
                    <a:pt x="3282" y="1677"/>
                  </a:lnTo>
                  <a:lnTo>
                    <a:pt x="3239" y="1728"/>
                  </a:lnTo>
                  <a:lnTo>
                    <a:pt x="3189" y="1776"/>
                  </a:lnTo>
                  <a:lnTo>
                    <a:pt x="3138" y="1766"/>
                  </a:lnTo>
                  <a:lnTo>
                    <a:pt x="3134" y="1803"/>
                  </a:lnTo>
                  <a:lnTo>
                    <a:pt x="3101" y="1819"/>
                  </a:lnTo>
                  <a:lnTo>
                    <a:pt x="3032" y="1839"/>
                  </a:lnTo>
                  <a:lnTo>
                    <a:pt x="2981" y="1898"/>
                  </a:lnTo>
                  <a:lnTo>
                    <a:pt x="2928" y="1941"/>
                  </a:lnTo>
                  <a:lnTo>
                    <a:pt x="2884" y="2012"/>
                  </a:lnTo>
                  <a:lnTo>
                    <a:pt x="2839" y="1947"/>
                  </a:lnTo>
                  <a:lnTo>
                    <a:pt x="2798" y="1917"/>
                  </a:lnTo>
                  <a:lnTo>
                    <a:pt x="2768" y="1945"/>
                  </a:lnTo>
                  <a:lnTo>
                    <a:pt x="2788" y="1967"/>
                  </a:lnTo>
                  <a:lnTo>
                    <a:pt x="2788" y="2032"/>
                  </a:lnTo>
                  <a:lnTo>
                    <a:pt x="2811" y="2087"/>
                  </a:lnTo>
                  <a:lnTo>
                    <a:pt x="2778" y="2140"/>
                  </a:lnTo>
                  <a:lnTo>
                    <a:pt x="2770" y="2118"/>
                  </a:lnTo>
                  <a:lnTo>
                    <a:pt x="2703" y="2116"/>
                  </a:lnTo>
                  <a:lnTo>
                    <a:pt x="2656" y="2073"/>
                  </a:lnTo>
                  <a:lnTo>
                    <a:pt x="2640" y="2012"/>
                  </a:lnTo>
                  <a:lnTo>
                    <a:pt x="2607" y="1971"/>
                  </a:lnTo>
                  <a:lnTo>
                    <a:pt x="2581" y="1925"/>
                  </a:lnTo>
                  <a:lnTo>
                    <a:pt x="2556" y="1911"/>
                  </a:lnTo>
                  <a:lnTo>
                    <a:pt x="2536" y="1941"/>
                  </a:lnTo>
                  <a:lnTo>
                    <a:pt x="2506" y="1943"/>
                  </a:lnTo>
                  <a:lnTo>
                    <a:pt x="2469" y="1967"/>
                  </a:lnTo>
                  <a:lnTo>
                    <a:pt x="2479" y="2035"/>
                  </a:lnTo>
                  <a:lnTo>
                    <a:pt x="2441" y="2049"/>
                  </a:lnTo>
                  <a:lnTo>
                    <a:pt x="2414" y="2039"/>
                  </a:lnTo>
                  <a:lnTo>
                    <a:pt x="2386" y="2075"/>
                  </a:lnTo>
                  <a:lnTo>
                    <a:pt x="2347" y="2073"/>
                  </a:lnTo>
                  <a:lnTo>
                    <a:pt x="2296" y="2128"/>
                  </a:lnTo>
                  <a:lnTo>
                    <a:pt x="2248" y="2132"/>
                  </a:lnTo>
                  <a:lnTo>
                    <a:pt x="2231" y="2055"/>
                  </a:lnTo>
                  <a:lnTo>
                    <a:pt x="2183" y="2051"/>
                  </a:lnTo>
                  <a:lnTo>
                    <a:pt x="2158" y="2093"/>
                  </a:lnTo>
                  <a:lnTo>
                    <a:pt x="2152" y="2142"/>
                  </a:lnTo>
                  <a:lnTo>
                    <a:pt x="2120" y="2181"/>
                  </a:lnTo>
                  <a:lnTo>
                    <a:pt x="2132" y="2222"/>
                  </a:lnTo>
                  <a:lnTo>
                    <a:pt x="2117" y="2246"/>
                  </a:lnTo>
                  <a:lnTo>
                    <a:pt x="2185" y="2333"/>
                  </a:lnTo>
                  <a:lnTo>
                    <a:pt x="2075" y="2376"/>
                  </a:lnTo>
                  <a:lnTo>
                    <a:pt x="2014" y="2376"/>
                  </a:lnTo>
                  <a:lnTo>
                    <a:pt x="1928" y="2407"/>
                  </a:lnTo>
                  <a:lnTo>
                    <a:pt x="1880" y="2526"/>
                  </a:lnTo>
                  <a:lnTo>
                    <a:pt x="1802" y="2555"/>
                  </a:lnTo>
                  <a:lnTo>
                    <a:pt x="1766" y="2539"/>
                  </a:lnTo>
                  <a:lnTo>
                    <a:pt x="1731" y="2598"/>
                  </a:lnTo>
                  <a:lnTo>
                    <a:pt x="1674" y="2579"/>
                  </a:lnTo>
                  <a:lnTo>
                    <a:pt x="1621" y="2638"/>
                  </a:lnTo>
                  <a:lnTo>
                    <a:pt x="1601" y="2718"/>
                  </a:lnTo>
                  <a:lnTo>
                    <a:pt x="1502" y="2852"/>
                  </a:lnTo>
                  <a:lnTo>
                    <a:pt x="1459" y="2888"/>
                  </a:lnTo>
                  <a:lnTo>
                    <a:pt x="1430" y="2860"/>
                  </a:lnTo>
                  <a:lnTo>
                    <a:pt x="1339" y="2876"/>
                  </a:lnTo>
                  <a:lnTo>
                    <a:pt x="1298" y="2823"/>
                  </a:lnTo>
                  <a:lnTo>
                    <a:pt x="1239" y="2821"/>
                  </a:lnTo>
                  <a:lnTo>
                    <a:pt x="1195" y="2781"/>
                  </a:lnTo>
                  <a:lnTo>
                    <a:pt x="1233" y="2707"/>
                  </a:lnTo>
                  <a:lnTo>
                    <a:pt x="1248" y="2659"/>
                  </a:lnTo>
                  <a:lnTo>
                    <a:pt x="1215" y="2612"/>
                  </a:lnTo>
                  <a:lnTo>
                    <a:pt x="1150" y="2630"/>
                  </a:lnTo>
                  <a:lnTo>
                    <a:pt x="1115" y="2709"/>
                  </a:lnTo>
                  <a:lnTo>
                    <a:pt x="1101" y="2846"/>
                  </a:lnTo>
                  <a:lnTo>
                    <a:pt x="1052" y="2901"/>
                  </a:lnTo>
                  <a:lnTo>
                    <a:pt x="939" y="2947"/>
                  </a:lnTo>
                  <a:lnTo>
                    <a:pt x="869" y="2941"/>
                  </a:lnTo>
                  <a:lnTo>
                    <a:pt x="810" y="2886"/>
                  </a:lnTo>
                  <a:lnTo>
                    <a:pt x="817" y="2795"/>
                  </a:lnTo>
                  <a:lnTo>
                    <a:pt x="874" y="2764"/>
                  </a:lnTo>
                  <a:lnTo>
                    <a:pt x="874" y="2657"/>
                  </a:lnTo>
                  <a:lnTo>
                    <a:pt x="829" y="2618"/>
                  </a:lnTo>
                  <a:lnTo>
                    <a:pt x="754" y="2620"/>
                  </a:lnTo>
                  <a:lnTo>
                    <a:pt x="658" y="2714"/>
                  </a:lnTo>
                  <a:lnTo>
                    <a:pt x="524" y="2714"/>
                  </a:lnTo>
                  <a:lnTo>
                    <a:pt x="441" y="2671"/>
                  </a:lnTo>
                  <a:lnTo>
                    <a:pt x="445" y="2610"/>
                  </a:lnTo>
                  <a:lnTo>
                    <a:pt x="378" y="2606"/>
                  </a:lnTo>
                  <a:lnTo>
                    <a:pt x="302" y="2539"/>
                  </a:lnTo>
                  <a:lnTo>
                    <a:pt x="351" y="2470"/>
                  </a:lnTo>
                  <a:lnTo>
                    <a:pt x="396" y="2457"/>
                  </a:lnTo>
                  <a:lnTo>
                    <a:pt x="376" y="2390"/>
                  </a:lnTo>
                  <a:lnTo>
                    <a:pt x="296" y="2362"/>
                  </a:lnTo>
                  <a:lnTo>
                    <a:pt x="203" y="2374"/>
                  </a:lnTo>
                  <a:lnTo>
                    <a:pt x="156" y="2429"/>
                  </a:lnTo>
                  <a:lnTo>
                    <a:pt x="111" y="2423"/>
                  </a:lnTo>
                  <a:lnTo>
                    <a:pt x="34" y="2333"/>
                  </a:lnTo>
                  <a:lnTo>
                    <a:pt x="0" y="2236"/>
                  </a:lnTo>
                  <a:lnTo>
                    <a:pt x="18" y="2179"/>
                  </a:lnTo>
                  <a:lnTo>
                    <a:pt x="10" y="2055"/>
                  </a:lnTo>
                  <a:lnTo>
                    <a:pt x="14" y="2057"/>
                  </a:lnTo>
                  <a:lnTo>
                    <a:pt x="30" y="2057"/>
                  </a:lnTo>
                  <a:lnTo>
                    <a:pt x="52" y="2059"/>
                  </a:lnTo>
                  <a:lnTo>
                    <a:pt x="79" y="2063"/>
                  </a:lnTo>
                  <a:lnTo>
                    <a:pt x="109" y="2065"/>
                  </a:lnTo>
                  <a:lnTo>
                    <a:pt x="138" y="2069"/>
                  </a:lnTo>
                  <a:lnTo>
                    <a:pt x="166" y="2073"/>
                  </a:lnTo>
                  <a:lnTo>
                    <a:pt x="189" y="2077"/>
                  </a:lnTo>
                  <a:lnTo>
                    <a:pt x="207" y="2081"/>
                  </a:lnTo>
                  <a:lnTo>
                    <a:pt x="243" y="2089"/>
                  </a:lnTo>
                  <a:lnTo>
                    <a:pt x="278" y="2089"/>
                  </a:lnTo>
                  <a:lnTo>
                    <a:pt x="308" y="2081"/>
                  </a:lnTo>
                  <a:lnTo>
                    <a:pt x="323" y="2075"/>
                  </a:lnTo>
                  <a:lnTo>
                    <a:pt x="337" y="2069"/>
                  </a:lnTo>
                  <a:lnTo>
                    <a:pt x="351" y="2067"/>
                  </a:lnTo>
                  <a:lnTo>
                    <a:pt x="367" y="2065"/>
                  </a:lnTo>
                  <a:lnTo>
                    <a:pt x="386" y="2069"/>
                  </a:lnTo>
                  <a:lnTo>
                    <a:pt x="412" y="2075"/>
                  </a:lnTo>
                  <a:lnTo>
                    <a:pt x="441" y="2079"/>
                  </a:lnTo>
                  <a:lnTo>
                    <a:pt x="473" y="2083"/>
                  </a:lnTo>
                  <a:lnTo>
                    <a:pt x="498" y="2087"/>
                  </a:lnTo>
                  <a:lnTo>
                    <a:pt x="518" y="2087"/>
                  </a:lnTo>
                  <a:lnTo>
                    <a:pt x="542" y="2089"/>
                  </a:lnTo>
                  <a:lnTo>
                    <a:pt x="560" y="2095"/>
                  </a:lnTo>
                  <a:lnTo>
                    <a:pt x="575" y="2104"/>
                  </a:lnTo>
                  <a:lnTo>
                    <a:pt x="589" y="2118"/>
                  </a:lnTo>
                  <a:lnTo>
                    <a:pt x="607" y="2134"/>
                  </a:lnTo>
                  <a:lnTo>
                    <a:pt x="626" y="2148"/>
                  </a:lnTo>
                  <a:lnTo>
                    <a:pt x="646" y="2156"/>
                  </a:lnTo>
                  <a:lnTo>
                    <a:pt x="666" y="2163"/>
                  </a:lnTo>
                  <a:lnTo>
                    <a:pt x="685" y="2173"/>
                  </a:lnTo>
                  <a:lnTo>
                    <a:pt x="709" y="2183"/>
                  </a:lnTo>
                  <a:lnTo>
                    <a:pt x="739" y="2193"/>
                  </a:lnTo>
                  <a:lnTo>
                    <a:pt x="762" y="2197"/>
                  </a:lnTo>
                  <a:lnTo>
                    <a:pt x="792" y="2199"/>
                  </a:lnTo>
                  <a:lnTo>
                    <a:pt x="821" y="2201"/>
                  </a:lnTo>
                  <a:lnTo>
                    <a:pt x="851" y="2201"/>
                  </a:lnTo>
                  <a:lnTo>
                    <a:pt x="874" y="2201"/>
                  </a:lnTo>
                  <a:lnTo>
                    <a:pt x="892" y="2203"/>
                  </a:lnTo>
                  <a:lnTo>
                    <a:pt x="904" y="2207"/>
                  </a:lnTo>
                  <a:lnTo>
                    <a:pt x="914" y="2215"/>
                  </a:lnTo>
                  <a:lnTo>
                    <a:pt x="924" y="2224"/>
                  </a:lnTo>
                  <a:lnTo>
                    <a:pt x="935" y="2232"/>
                  </a:lnTo>
                  <a:lnTo>
                    <a:pt x="947" y="2236"/>
                  </a:lnTo>
                  <a:lnTo>
                    <a:pt x="965" y="2238"/>
                  </a:lnTo>
                  <a:lnTo>
                    <a:pt x="985" y="2234"/>
                  </a:lnTo>
                  <a:lnTo>
                    <a:pt x="1002" y="2224"/>
                  </a:lnTo>
                  <a:lnTo>
                    <a:pt x="1024" y="2207"/>
                  </a:lnTo>
                  <a:lnTo>
                    <a:pt x="1048" y="2187"/>
                  </a:lnTo>
                  <a:lnTo>
                    <a:pt x="1073" y="2171"/>
                  </a:lnTo>
                  <a:lnTo>
                    <a:pt x="1103" y="2157"/>
                  </a:lnTo>
                  <a:lnTo>
                    <a:pt x="1134" y="2144"/>
                  </a:lnTo>
                  <a:lnTo>
                    <a:pt x="1164" y="2130"/>
                  </a:lnTo>
                  <a:lnTo>
                    <a:pt x="1199" y="2114"/>
                  </a:lnTo>
                  <a:lnTo>
                    <a:pt x="1241" y="2098"/>
                  </a:lnTo>
                  <a:lnTo>
                    <a:pt x="1282" y="2087"/>
                  </a:lnTo>
                  <a:lnTo>
                    <a:pt x="1325" y="2079"/>
                  </a:lnTo>
                  <a:lnTo>
                    <a:pt x="1345" y="2077"/>
                  </a:lnTo>
                  <a:lnTo>
                    <a:pt x="1357" y="2077"/>
                  </a:lnTo>
                  <a:lnTo>
                    <a:pt x="1363" y="2079"/>
                  </a:lnTo>
                  <a:lnTo>
                    <a:pt x="1367" y="2079"/>
                  </a:lnTo>
                  <a:lnTo>
                    <a:pt x="1371" y="2081"/>
                  </a:lnTo>
                  <a:lnTo>
                    <a:pt x="1378" y="2081"/>
                  </a:lnTo>
                  <a:lnTo>
                    <a:pt x="1392" y="2081"/>
                  </a:lnTo>
                  <a:lnTo>
                    <a:pt x="1418" y="2079"/>
                  </a:lnTo>
                  <a:lnTo>
                    <a:pt x="1463" y="2075"/>
                  </a:lnTo>
                  <a:lnTo>
                    <a:pt x="1498" y="2071"/>
                  </a:lnTo>
                  <a:lnTo>
                    <a:pt x="1526" y="2065"/>
                  </a:lnTo>
                  <a:lnTo>
                    <a:pt x="1548" y="2059"/>
                  </a:lnTo>
                  <a:lnTo>
                    <a:pt x="1561" y="2053"/>
                  </a:lnTo>
                  <a:lnTo>
                    <a:pt x="1571" y="2045"/>
                  </a:lnTo>
                  <a:lnTo>
                    <a:pt x="1577" y="2035"/>
                  </a:lnTo>
                  <a:lnTo>
                    <a:pt x="1581" y="2030"/>
                  </a:lnTo>
                  <a:lnTo>
                    <a:pt x="1589" y="2024"/>
                  </a:lnTo>
                  <a:lnTo>
                    <a:pt x="1603" y="2018"/>
                  </a:lnTo>
                  <a:lnTo>
                    <a:pt x="1622" y="2014"/>
                  </a:lnTo>
                  <a:lnTo>
                    <a:pt x="1640" y="2006"/>
                  </a:lnTo>
                  <a:lnTo>
                    <a:pt x="1656" y="1994"/>
                  </a:lnTo>
                  <a:lnTo>
                    <a:pt x="1668" y="1974"/>
                  </a:lnTo>
                  <a:lnTo>
                    <a:pt x="1674" y="1957"/>
                  </a:lnTo>
                  <a:lnTo>
                    <a:pt x="1680" y="1941"/>
                  </a:lnTo>
                  <a:lnTo>
                    <a:pt x="1685" y="1927"/>
                  </a:lnTo>
                  <a:lnTo>
                    <a:pt x="1697" y="1913"/>
                  </a:lnTo>
                  <a:lnTo>
                    <a:pt x="1715" y="1900"/>
                  </a:lnTo>
                  <a:lnTo>
                    <a:pt x="1737" y="1888"/>
                  </a:lnTo>
                  <a:lnTo>
                    <a:pt x="1752" y="1878"/>
                  </a:lnTo>
                  <a:lnTo>
                    <a:pt x="1764" y="1872"/>
                  </a:lnTo>
                  <a:lnTo>
                    <a:pt x="1772" y="1866"/>
                  </a:lnTo>
                  <a:lnTo>
                    <a:pt x="1780" y="1860"/>
                  </a:lnTo>
                  <a:lnTo>
                    <a:pt x="1790" y="1854"/>
                  </a:lnTo>
                  <a:lnTo>
                    <a:pt x="1804" y="1848"/>
                  </a:lnTo>
                  <a:lnTo>
                    <a:pt x="1817" y="1841"/>
                  </a:lnTo>
                  <a:lnTo>
                    <a:pt x="1831" y="1831"/>
                  </a:lnTo>
                  <a:lnTo>
                    <a:pt x="1837" y="1821"/>
                  </a:lnTo>
                  <a:lnTo>
                    <a:pt x="1837" y="1811"/>
                  </a:lnTo>
                  <a:lnTo>
                    <a:pt x="1825" y="1795"/>
                  </a:lnTo>
                  <a:lnTo>
                    <a:pt x="1809" y="1780"/>
                  </a:lnTo>
                  <a:lnTo>
                    <a:pt x="1794" y="1762"/>
                  </a:lnTo>
                  <a:lnTo>
                    <a:pt x="1780" y="1744"/>
                  </a:lnTo>
                  <a:lnTo>
                    <a:pt x="1772" y="1726"/>
                  </a:lnTo>
                  <a:lnTo>
                    <a:pt x="1772" y="1707"/>
                  </a:lnTo>
                  <a:lnTo>
                    <a:pt x="1772" y="1679"/>
                  </a:lnTo>
                  <a:lnTo>
                    <a:pt x="1776" y="1652"/>
                  </a:lnTo>
                  <a:lnTo>
                    <a:pt x="1782" y="1628"/>
                  </a:lnTo>
                  <a:lnTo>
                    <a:pt x="1790" y="1608"/>
                  </a:lnTo>
                  <a:lnTo>
                    <a:pt x="1806" y="1593"/>
                  </a:lnTo>
                  <a:lnTo>
                    <a:pt x="1823" y="1585"/>
                  </a:lnTo>
                  <a:lnTo>
                    <a:pt x="1843" y="1581"/>
                  </a:lnTo>
                  <a:lnTo>
                    <a:pt x="1863" y="1585"/>
                  </a:lnTo>
                  <a:lnTo>
                    <a:pt x="1884" y="1597"/>
                  </a:lnTo>
                  <a:lnTo>
                    <a:pt x="1910" y="1606"/>
                  </a:lnTo>
                  <a:lnTo>
                    <a:pt x="1937" y="1614"/>
                  </a:lnTo>
                  <a:lnTo>
                    <a:pt x="1963" y="1616"/>
                  </a:lnTo>
                  <a:lnTo>
                    <a:pt x="1985" y="1614"/>
                  </a:lnTo>
                  <a:lnTo>
                    <a:pt x="2002" y="1614"/>
                  </a:lnTo>
                  <a:lnTo>
                    <a:pt x="2020" y="1612"/>
                  </a:lnTo>
                  <a:lnTo>
                    <a:pt x="2034" y="1608"/>
                  </a:lnTo>
                  <a:lnTo>
                    <a:pt x="2046" y="1597"/>
                  </a:lnTo>
                  <a:lnTo>
                    <a:pt x="2058" y="1581"/>
                  </a:lnTo>
                  <a:lnTo>
                    <a:pt x="2071" y="1561"/>
                  </a:lnTo>
                  <a:lnTo>
                    <a:pt x="2085" y="1538"/>
                  </a:lnTo>
                  <a:lnTo>
                    <a:pt x="2101" y="1518"/>
                  </a:lnTo>
                  <a:lnTo>
                    <a:pt x="2117" y="1502"/>
                  </a:lnTo>
                  <a:lnTo>
                    <a:pt x="2130" y="1494"/>
                  </a:lnTo>
                  <a:lnTo>
                    <a:pt x="2146" y="1490"/>
                  </a:lnTo>
                  <a:lnTo>
                    <a:pt x="2166" y="1488"/>
                  </a:lnTo>
                  <a:lnTo>
                    <a:pt x="2189" y="1486"/>
                  </a:lnTo>
                  <a:lnTo>
                    <a:pt x="2213" y="1484"/>
                  </a:lnTo>
                  <a:lnTo>
                    <a:pt x="2231" y="1482"/>
                  </a:lnTo>
                  <a:lnTo>
                    <a:pt x="2243" y="1477"/>
                  </a:lnTo>
                  <a:lnTo>
                    <a:pt x="2254" y="1469"/>
                  </a:lnTo>
                  <a:lnTo>
                    <a:pt x="2268" y="1455"/>
                  </a:lnTo>
                  <a:lnTo>
                    <a:pt x="2284" y="1437"/>
                  </a:lnTo>
                  <a:lnTo>
                    <a:pt x="2298" y="1421"/>
                  </a:lnTo>
                  <a:lnTo>
                    <a:pt x="2308" y="1408"/>
                  </a:lnTo>
                  <a:lnTo>
                    <a:pt x="2311" y="1388"/>
                  </a:lnTo>
                  <a:lnTo>
                    <a:pt x="2315" y="1364"/>
                  </a:lnTo>
                  <a:lnTo>
                    <a:pt x="2321" y="1343"/>
                  </a:lnTo>
                  <a:lnTo>
                    <a:pt x="2331" y="1323"/>
                  </a:lnTo>
                  <a:lnTo>
                    <a:pt x="2351" y="1303"/>
                  </a:lnTo>
                  <a:lnTo>
                    <a:pt x="2374" y="1286"/>
                  </a:lnTo>
                  <a:lnTo>
                    <a:pt x="2402" y="1276"/>
                  </a:lnTo>
                  <a:lnTo>
                    <a:pt x="2416" y="1270"/>
                  </a:lnTo>
                  <a:lnTo>
                    <a:pt x="2426" y="1262"/>
                  </a:lnTo>
                  <a:lnTo>
                    <a:pt x="2433" y="1250"/>
                  </a:lnTo>
                  <a:lnTo>
                    <a:pt x="2443" y="1240"/>
                  </a:lnTo>
                  <a:lnTo>
                    <a:pt x="2455" y="1232"/>
                  </a:lnTo>
                  <a:lnTo>
                    <a:pt x="2469" y="1227"/>
                  </a:lnTo>
                  <a:lnTo>
                    <a:pt x="2487" y="1217"/>
                  </a:lnTo>
                  <a:lnTo>
                    <a:pt x="2510" y="1205"/>
                  </a:lnTo>
                  <a:lnTo>
                    <a:pt x="2534" y="1195"/>
                  </a:lnTo>
                  <a:lnTo>
                    <a:pt x="2559" y="1189"/>
                  </a:lnTo>
                  <a:lnTo>
                    <a:pt x="2583" y="1187"/>
                  </a:lnTo>
                  <a:lnTo>
                    <a:pt x="2607" y="1189"/>
                  </a:lnTo>
                  <a:lnTo>
                    <a:pt x="2628" y="1195"/>
                  </a:lnTo>
                  <a:lnTo>
                    <a:pt x="2652" y="1199"/>
                  </a:lnTo>
                  <a:lnTo>
                    <a:pt x="2670" y="1203"/>
                  </a:lnTo>
                  <a:lnTo>
                    <a:pt x="2685" y="1203"/>
                  </a:lnTo>
                  <a:lnTo>
                    <a:pt x="2697" y="1197"/>
                  </a:lnTo>
                  <a:lnTo>
                    <a:pt x="2707" y="1183"/>
                  </a:lnTo>
                  <a:lnTo>
                    <a:pt x="2713" y="1171"/>
                  </a:lnTo>
                  <a:lnTo>
                    <a:pt x="2713" y="1158"/>
                  </a:lnTo>
                  <a:lnTo>
                    <a:pt x="2707" y="1140"/>
                  </a:lnTo>
                  <a:lnTo>
                    <a:pt x="2695" y="1126"/>
                  </a:lnTo>
                  <a:lnTo>
                    <a:pt x="2682" y="1108"/>
                  </a:lnTo>
                  <a:lnTo>
                    <a:pt x="2662" y="1089"/>
                  </a:lnTo>
                  <a:lnTo>
                    <a:pt x="2644" y="1071"/>
                  </a:lnTo>
                  <a:lnTo>
                    <a:pt x="2626" y="1055"/>
                  </a:lnTo>
                  <a:lnTo>
                    <a:pt x="2611" y="1042"/>
                  </a:lnTo>
                  <a:lnTo>
                    <a:pt x="2575" y="1016"/>
                  </a:lnTo>
                  <a:lnTo>
                    <a:pt x="2538" y="1004"/>
                  </a:lnTo>
                  <a:lnTo>
                    <a:pt x="2524" y="998"/>
                  </a:lnTo>
                  <a:lnTo>
                    <a:pt x="2510" y="990"/>
                  </a:lnTo>
                  <a:lnTo>
                    <a:pt x="2498" y="986"/>
                  </a:lnTo>
                  <a:lnTo>
                    <a:pt x="2485" y="984"/>
                  </a:lnTo>
                  <a:lnTo>
                    <a:pt x="2469" y="990"/>
                  </a:lnTo>
                  <a:lnTo>
                    <a:pt x="2453" y="1006"/>
                  </a:lnTo>
                  <a:lnTo>
                    <a:pt x="2439" y="1024"/>
                  </a:lnTo>
                  <a:lnTo>
                    <a:pt x="2426" y="1040"/>
                  </a:lnTo>
                  <a:lnTo>
                    <a:pt x="2408" y="1051"/>
                  </a:lnTo>
                  <a:lnTo>
                    <a:pt x="2394" y="1053"/>
                  </a:lnTo>
                  <a:lnTo>
                    <a:pt x="2376" y="1049"/>
                  </a:lnTo>
                  <a:lnTo>
                    <a:pt x="2357" y="1044"/>
                  </a:lnTo>
                  <a:lnTo>
                    <a:pt x="2337" y="1036"/>
                  </a:lnTo>
                  <a:lnTo>
                    <a:pt x="2317" y="1032"/>
                  </a:lnTo>
                  <a:lnTo>
                    <a:pt x="2304" y="1034"/>
                  </a:lnTo>
                  <a:lnTo>
                    <a:pt x="2292" y="1042"/>
                  </a:lnTo>
                  <a:lnTo>
                    <a:pt x="2282" y="1053"/>
                  </a:lnTo>
                  <a:lnTo>
                    <a:pt x="2272" y="1067"/>
                  </a:lnTo>
                  <a:lnTo>
                    <a:pt x="2260" y="1079"/>
                  </a:lnTo>
                  <a:lnTo>
                    <a:pt x="2248" y="1087"/>
                  </a:lnTo>
                  <a:lnTo>
                    <a:pt x="2235" y="1087"/>
                  </a:lnTo>
                  <a:lnTo>
                    <a:pt x="2211" y="1075"/>
                  </a:lnTo>
                  <a:lnTo>
                    <a:pt x="2189" y="1061"/>
                  </a:lnTo>
                  <a:lnTo>
                    <a:pt x="2174" y="1044"/>
                  </a:lnTo>
                  <a:lnTo>
                    <a:pt x="2168" y="1024"/>
                  </a:lnTo>
                  <a:lnTo>
                    <a:pt x="2170" y="1010"/>
                  </a:lnTo>
                  <a:lnTo>
                    <a:pt x="2178" y="1002"/>
                  </a:lnTo>
                  <a:lnTo>
                    <a:pt x="2185" y="992"/>
                  </a:lnTo>
                  <a:lnTo>
                    <a:pt x="2193" y="982"/>
                  </a:lnTo>
                  <a:lnTo>
                    <a:pt x="2197" y="965"/>
                  </a:lnTo>
                  <a:lnTo>
                    <a:pt x="2199" y="935"/>
                  </a:lnTo>
                  <a:lnTo>
                    <a:pt x="2201" y="902"/>
                  </a:lnTo>
                  <a:lnTo>
                    <a:pt x="2207" y="868"/>
                  </a:lnTo>
                  <a:lnTo>
                    <a:pt x="2217" y="839"/>
                  </a:lnTo>
                  <a:lnTo>
                    <a:pt x="2229" y="811"/>
                  </a:lnTo>
                  <a:lnTo>
                    <a:pt x="2239" y="782"/>
                  </a:lnTo>
                  <a:lnTo>
                    <a:pt x="2248" y="754"/>
                  </a:lnTo>
                  <a:lnTo>
                    <a:pt x="2254" y="735"/>
                  </a:lnTo>
                  <a:lnTo>
                    <a:pt x="2262" y="721"/>
                  </a:lnTo>
                  <a:lnTo>
                    <a:pt x="2276" y="713"/>
                  </a:lnTo>
                  <a:lnTo>
                    <a:pt x="2296" y="711"/>
                  </a:lnTo>
                  <a:lnTo>
                    <a:pt x="2317" y="713"/>
                  </a:lnTo>
                  <a:lnTo>
                    <a:pt x="2331" y="719"/>
                  </a:lnTo>
                  <a:lnTo>
                    <a:pt x="2349" y="725"/>
                  </a:lnTo>
                  <a:lnTo>
                    <a:pt x="2365" y="733"/>
                  </a:lnTo>
                  <a:lnTo>
                    <a:pt x="2380" y="736"/>
                  </a:lnTo>
                  <a:lnTo>
                    <a:pt x="2394" y="736"/>
                  </a:lnTo>
                  <a:lnTo>
                    <a:pt x="2406" y="729"/>
                  </a:lnTo>
                  <a:lnTo>
                    <a:pt x="2424" y="703"/>
                  </a:lnTo>
                  <a:lnTo>
                    <a:pt x="2443" y="675"/>
                  </a:lnTo>
                  <a:lnTo>
                    <a:pt x="2463" y="650"/>
                  </a:lnTo>
                  <a:lnTo>
                    <a:pt x="2477" y="640"/>
                  </a:lnTo>
                  <a:lnTo>
                    <a:pt x="2493" y="636"/>
                  </a:lnTo>
                  <a:lnTo>
                    <a:pt x="2506" y="634"/>
                  </a:lnTo>
                  <a:lnTo>
                    <a:pt x="2522" y="630"/>
                  </a:lnTo>
                  <a:lnTo>
                    <a:pt x="2534" y="622"/>
                  </a:lnTo>
                  <a:lnTo>
                    <a:pt x="2540" y="611"/>
                  </a:lnTo>
                  <a:lnTo>
                    <a:pt x="2542" y="595"/>
                  </a:lnTo>
                  <a:lnTo>
                    <a:pt x="2538" y="577"/>
                  </a:lnTo>
                  <a:lnTo>
                    <a:pt x="2534" y="561"/>
                  </a:lnTo>
                  <a:lnTo>
                    <a:pt x="2530" y="548"/>
                  </a:lnTo>
                  <a:lnTo>
                    <a:pt x="2532" y="534"/>
                  </a:lnTo>
                  <a:lnTo>
                    <a:pt x="2536" y="518"/>
                  </a:lnTo>
                  <a:lnTo>
                    <a:pt x="2542" y="498"/>
                  </a:lnTo>
                  <a:lnTo>
                    <a:pt x="2550" y="477"/>
                  </a:lnTo>
                  <a:lnTo>
                    <a:pt x="2556" y="459"/>
                  </a:lnTo>
                  <a:lnTo>
                    <a:pt x="2561" y="443"/>
                  </a:lnTo>
                  <a:lnTo>
                    <a:pt x="2567" y="416"/>
                  </a:lnTo>
                  <a:lnTo>
                    <a:pt x="2571" y="386"/>
                  </a:lnTo>
                  <a:lnTo>
                    <a:pt x="2579" y="355"/>
                  </a:lnTo>
                  <a:lnTo>
                    <a:pt x="2585" y="337"/>
                  </a:lnTo>
                  <a:lnTo>
                    <a:pt x="2589" y="327"/>
                  </a:lnTo>
                  <a:lnTo>
                    <a:pt x="2595" y="317"/>
                  </a:lnTo>
                  <a:lnTo>
                    <a:pt x="2603" y="305"/>
                  </a:lnTo>
                  <a:lnTo>
                    <a:pt x="2615" y="294"/>
                  </a:lnTo>
                  <a:lnTo>
                    <a:pt x="2626" y="276"/>
                  </a:lnTo>
                  <a:lnTo>
                    <a:pt x="2632" y="260"/>
                  </a:lnTo>
                  <a:lnTo>
                    <a:pt x="2634" y="246"/>
                  </a:lnTo>
                  <a:lnTo>
                    <a:pt x="2634" y="231"/>
                  </a:lnTo>
                  <a:lnTo>
                    <a:pt x="2632" y="209"/>
                  </a:lnTo>
                  <a:lnTo>
                    <a:pt x="2632" y="185"/>
                  </a:lnTo>
                  <a:lnTo>
                    <a:pt x="2628" y="164"/>
                  </a:lnTo>
                  <a:lnTo>
                    <a:pt x="2622" y="150"/>
                  </a:lnTo>
                  <a:lnTo>
                    <a:pt x="2615" y="146"/>
                  </a:lnTo>
                  <a:lnTo>
                    <a:pt x="2605" y="148"/>
                  </a:lnTo>
                  <a:lnTo>
                    <a:pt x="2593" y="152"/>
                  </a:lnTo>
                  <a:lnTo>
                    <a:pt x="2581" y="156"/>
                  </a:lnTo>
                  <a:lnTo>
                    <a:pt x="2567" y="158"/>
                  </a:lnTo>
                  <a:lnTo>
                    <a:pt x="2556" y="156"/>
                  </a:lnTo>
                  <a:lnTo>
                    <a:pt x="2548" y="148"/>
                  </a:lnTo>
                  <a:lnTo>
                    <a:pt x="2546" y="136"/>
                  </a:lnTo>
                  <a:lnTo>
                    <a:pt x="2548" y="124"/>
                  </a:lnTo>
                  <a:lnTo>
                    <a:pt x="2550" y="116"/>
                  </a:lnTo>
                  <a:lnTo>
                    <a:pt x="2552" y="115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39" name="Freeform 113"/>
            <p:cNvSpPr>
              <a:spLocks/>
            </p:cNvSpPr>
            <p:nvPr/>
          </p:nvSpPr>
          <p:spPr bwMode="gray">
            <a:xfrm>
              <a:off x="2264" y="884"/>
              <a:ext cx="1641" cy="1473"/>
            </a:xfrm>
            <a:custGeom>
              <a:avLst/>
              <a:gdLst>
                <a:gd name="T0" fmla="*/ 1301 w 3282"/>
                <a:gd name="T1" fmla="*/ 21 h 2947"/>
                <a:gd name="T2" fmla="*/ 1338 w 3282"/>
                <a:gd name="T3" fmla="*/ 0 h 2947"/>
                <a:gd name="T4" fmla="*/ 1440 w 3282"/>
                <a:gd name="T5" fmla="*/ 151 h 2947"/>
                <a:gd name="T6" fmla="*/ 1616 w 3282"/>
                <a:gd name="T7" fmla="*/ 308 h 2947"/>
                <a:gd name="T8" fmla="*/ 1521 w 3282"/>
                <a:gd name="T9" fmla="*/ 531 h 2947"/>
                <a:gd name="T10" fmla="*/ 1474 w 3282"/>
                <a:gd name="T11" fmla="*/ 652 h 2947"/>
                <a:gd name="T12" fmla="*/ 1585 w 3282"/>
                <a:gd name="T13" fmla="*/ 737 h 2947"/>
                <a:gd name="T14" fmla="*/ 1569 w 3282"/>
                <a:gd name="T15" fmla="*/ 883 h 2947"/>
                <a:gd name="T16" fmla="*/ 1420 w 3282"/>
                <a:gd name="T17" fmla="*/ 973 h 2947"/>
                <a:gd name="T18" fmla="*/ 1385 w 3282"/>
                <a:gd name="T19" fmla="*/ 1059 h 2947"/>
                <a:gd name="T20" fmla="*/ 1268 w 3282"/>
                <a:gd name="T21" fmla="*/ 970 h 2947"/>
                <a:gd name="T22" fmla="*/ 1174 w 3282"/>
                <a:gd name="T23" fmla="*/ 1036 h 2947"/>
                <a:gd name="T24" fmla="*/ 1060 w 3282"/>
                <a:gd name="T25" fmla="*/ 1090 h 2947"/>
                <a:gd name="T26" fmla="*/ 940 w 3282"/>
                <a:gd name="T27" fmla="*/ 1263 h 2947"/>
                <a:gd name="T28" fmla="*/ 751 w 3282"/>
                <a:gd name="T29" fmla="*/ 1426 h 2947"/>
                <a:gd name="T30" fmla="*/ 617 w 3282"/>
                <a:gd name="T31" fmla="*/ 1353 h 2947"/>
                <a:gd name="T32" fmla="*/ 469 w 3282"/>
                <a:gd name="T33" fmla="*/ 1473 h 2947"/>
                <a:gd name="T34" fmla="*/ 377 w 3282"/>
                <a:gd name="T35" fmla="*/ 1310 h 2947"/>
                <a:gd name="T36" fmla="*/ 176 w 3282"/>
                <a:gd name="T37" fmla="*/ 1235 h 2947"/>
                <a:gd name="T38" fmla="*/ 17 w 3282"/>
                <a:gd name="T39" fmla="*/ 1166 h 2947"/>
                <a:gd name="T40" fmla="*/ 40 w 3282"/>
                <a:gd name="T41" fmla="*/ 1031 h 2947"/>
                <a:gd name="T42" fmla="*/ 139 w 3282"/>
                <a:gd name="T43" fmla="*/ 1044 h 2947"/>
                <a:gd name="T44" fmla="*/ 206 w 3282"/>
                <a:gd name="T45" fmla="*/ 1037 h 2947"/>
                <a:gd name="T46" fmla="*/ 288 w 3282"/>
                <a:gd name="T47" fmla="*/ 1052 h 2947"/>
                <a:gd name="T48" fmla="*/ 355 w 3282"/>
                <a:gd name="T49" fmla="*/ 1091 h 2947"/>
                <a:gd name="T50" fmla="*/ 446 w 3282"/>
                <a:gd name="T51" fmla="*/ 1101 h 2947"/>
                <a:gd name="T52" fmla="*/ 492 w 3282"/>
                <a:gd name="T53" fmla="*/ 1117 h 2947"/>
                <a:gd name="T54" fmla="*/ 582 w 3282"/>
                <a:gd name="T55" fmla="*/ 1065 h 2947"/>
                <a:gd name="T56" fmla="*/ 682 w 3282"/>
                <a:gd name="T57" fmla="*/ 1039 h 2947"/>
                <a:gd name="T58" fmla="*/ 749 w 3282"/>
                <a:gd name="T59" fmla="*/ 1035 h 2947"/>
                <a:gd name="T60" fmla="*/ 795 w 3282"/>
                <a:gd name="T61" fmla="*/ 1012 h 2947"/>
                <a:gd name="T62" fmla="*/ 840 w 3282"/>
                <a:gd name="T63" fmla="*/ 970 h 2947"/>
                <a:gd name="T64" fmla="*/ 886 w 3282"/>
                <a:gd name="T65" fmla="*/ 933 h 2947"/>
                <a:gd name="T66" fmla="*/ 918 w 3282"/>
                <a:gd name="T67" fmla="*/ 905 h 2947"/>
                <a:gd name="T68" fmla="*/ 886 w 3282"/>
                <a:gd name="T69" fmla="*/ 839 h 2947"/>
                <a:gd name="T70" fmla="*/ 931 w 3282"/>
                <a:gd name="T71" fmla="*/ 792 h 2947"/>
                <a:gd name="T72" fmla="*/ 1010 w 3282"/>
                <a:gd name="T73" fmla="*/ 806 h 2947"/>
                <a:gd name="T74" fmla="*/ 1059 w 3282"/>
                <a:gd name="T75" fmla="*/ 751 h 2947"/>
                <a:gd name="T76" fmla="*/ 1122 w 3282"/>
                <a:gd name="T77" fmla="*/ 738 h 2947"/>
                <a:gd name="T78" fmla="*/ 1158 w 3282"/>
                <a:gd name="T79" fmla="*/ 682 h 2947"/>
                <a:gd name="T80" fmla="*/ 1213 w 3282"/>
                <a:gd name="T81" fmla="*/ 631 h 2947"/>
                <a:gd name="T82" fmla="*/ 1267 w 3282"/>
                <a:gd name="T83" fmla="*/ 597 h 2947"/>
                <a:gd name="T84" fmla="*/ 1343 w 3282"/>
                <a:gd name="T85" fmla="*/ 601 h 2947"/>
                <a:gd name="T86" fmla="*/ 1341 w 3282"/>
                <a:gd name="T87" fmla="*/ 554 h 2947"/>
                <a:gd name="T88" fmla="*/ 1262 w 3282"/>
                <a:gd name="T89" fmla="*/ 499 h 2947"/>
                <a:gd name="T90" fmla="*/ 1213 w 3282"/>
                <a:gd name="T91" fmla="*/ 520 h 2947"/>
                <a:gd name="T92" fmla="*/ 1152 w 3282"/>
                <a:gd name="T93" fmla="*/ 517 h 2947"/>
                <a:gd name="T94" fmla="*/ 1106 w 3282"/>
                <a:gd name="T95" fmla="*/ 537 h 2947"/>
                <a:gd name="T96" fmla="*/ 1097 w 3282"/>
                <a:gd name="T97" fmla="*/ 491 h 2947"/>
                <a:gd name="T98" fmla="*/ 1120 w 3282"/>
                <a:gd name="T99" fmla="*/ 391 h 2947"/>
                <a:gd name="T100" fmla="*/ 1166 w 3282"/>
                <a:gd name="T101" fmla="*/ 359 h 2947"/>
                <a:gd name="T102" fmla="*/ 1222 w 3282"/>
                <a:gd name="T103" fmla="*/ 337 h 2947"/>
                <a:gd name="T104" fmla="*/ 1270 w 3282"/>
                <a:gd name="T105" fmla="*/ 305 h 2947"/>
                <a:gd name="T106" fmla="*/ 1271 w 3282"/>
                <a:gd name="T107" fmla="*/ 249 h 2947"/>
                <a:gd name="T108" fmla="*/ 1293 w 3282"/>
                <a:gd name="T109" fmla="*/ 168 h 2947"/>
                <a:gd name="T110" fmla="*/ 1317 w 3282"/>
                <a:gd name="T111" fmla="*/ 123 h 2947"/>
                <a:gd name="T112" fmla="*/ 1303 w 3282"/>
                <a:gd name="T113" fmla="*/ 74 h 2947"/>
                <a:gd name="T114" fmla="*/ 1274 w 3282"/>
                <a:gd name="T115" fmla="*/ 62 h 294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282"/>
                <a:gd name="T175" fmla="*/ 0 h 2947"/>
                <a:gd name="T176" fmla="*/ 3282 w 3282"/>
                <a:gd name="T177" fmla="*/ 2947 h 294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282" h="2947">
                  <a:moveTo>
                    <a:pt x="2552" y="115"/>
                  </a:moveTo>
                  <a:lnTo>
                    <a:pt x="2554" y="111"/>
                  </a:lnTo>
                  <a:lnTo>
                    <a:pt x="2559" y="101"/>
                  </a:lnTo>
                  <a:lnTo>
                    <a:pt x="2569" y="87"/>
                  </a:lnTo>
                  <a:lnTo>
                    <a:pt x="2579" y="73"/>
                  </a:lnTo>
                  <a:lnTo>
                    <a:pt x="2589" y="55"/>
                  </a:lnTo>
                  <a:lnTo>
                    <a:pt x="2601" y="42"/>
                  </a:lnTo>
                  <a:lnTo>
                    <a:pt x="2609" y="28"/>
                  </a:lnTo>
                  <a:lnTo>
                    <a:pt x="2617" y="20"/>
                  </a:lnTo>
                  <a:lnTo>
                    <a:pt x="2628" y="12"/>
                  </a:lnTo>
                  <a:lnTo>
                    <a:pt x="2642" y="6"/>
                  </a:lnTo>
                  <a:lnTo>
                    <a:pt x="2658" y="2"/>
                  </a:lnTo>
                  <a:lnTo>
                    <a:pt x="2670" y="0"/>
                  </a:lnTo>
                  <a:lnTo>
                    <a:pt x="2676" y="0"/>
                  </a:lnTo>
                  <a:lnTo>
                    <a:pt x="2715" y="50"/>
                  </a:lnTo>
                  <a:lnTo>
                    <a:pt x="2670" y="132"/>
                  </a:lnTo>
                  <a:lnTo>
                    <a:pt x="2758" y="183"/>
                  </a:lnTo>
                  <a:lnTo>
                    <a:pt x="2782" y="142"/>
                  </a:lnTo>
                  <a:lnTo>
                    <a:pt x="2849" y="164"/>
                  </a:lnTo>
                  <a:lnTo>
                    <a:pt x="2853" y="231"/>
                  </a:lnTo>
                  <a:lnTo>
                    <a:pt x="2880" y="303"/>
                  </a:lnTo>
                  <a:lnTo>
                    <a:pt x="2983" y="303"/>
                  </a:lnTo>
                  <a:lnTo>
                    <a:pt x="3091" y="268"/>
                  </a:lnTo>
                  <a:lnTo>
                    <a:pt x="3138" y="207"/>
                  </a:lnTo>
                  <a:lnTo>
                    <a:pt x="3250" y="286"/>
                  </a:lnTo>
                  <a:lnTo>
                    <a:pt x="3231" y="386"/>
                  </a:lnTo>
                  <a:lnTo>
                    <a:pt x="3201" y="500"/>
                  </a:lnTo>
                  <a:lnTo>
                    <a:pt x="3231" y="616"/>
                  </a:lnTo>
                  <a:lnTo>
                    <a:pt x="3199" y="632"/>
                  </a:lnTo>
                  <a:lnTo>
                    <a:pt x="3191" y="701"/>
                  </a:lnTo>
                  <a:lnTo>
                    <a:pt x="3140" y="756"/>
                  </a:lnTo>
                  <a:lnTo>
                    <a:pt x="3085" y="866"/>
                  </a:lnTo>
                  <a:lnTo>
                    <a:pt x="3002" y="957"/>
                  </a:lnTo>
                  <a:lnTo>
                    <a:pt x="2987" y="1004"/>
                  </a:lnTo>
                  <a:lnTo>
                    <a:pt x="3042" y="1063"/>
                  </a:lnTo>
                  <a:lnTo>
                    <a:pt x="3083" y="1120"/>
                  </a:lnTo>
                  <a:lnTo>
                    <a:pt x="3071" y="1201"/>
                  </a:lnTo>
                  <a:lnTo>
                    <a:pt x="3079" y="1266"/>
                  </a:lnTo>
                  <a:lnTo>
                    <a:pt x="3030" y="1244"/>
                  </a:lnTo>
                  <a:lnTo>
                    <a:pt x="3014" y="1264"/>
                  </a:lnTo>
                  <a:lnTo>
                    <a:pt x="2971" y="1250"/>
                  </a:lnTo>
                  <a:lnTo>
                    <a:pt x="2947" y="1305"/>
                  </a:lnTo>
                  <a:lnTo>
                    <a:pt x="2989" y="1313"/>
                  </a:lnTo>
                  <a:lnTo>
                    <a:pt x="3030" y="1368"/>
                  </a:lnTo>
                  <a:lnTo>
                    <a:pt x="3024" y="1451"/>
                  </a:lnTo>
                  <a:lnTo>
                    <a:pt x="3059" y="1500"/>
                  </a:lnTo>
                  <a:lnTo>
                    <a:pt x="3061" y="1530"/>
                  </a:lnTo>
                  <a:lnTo>
                    <a:pt x="3091" y="1536"/>
                  </a:lnTo>
                  <a:lnTo>
                    <a:pt x="3170" y="1475"/>
                  </a:lnTo>
                  <a:lnTo>
                    <a:pt x="3209" y="1541"/>
                  </a:lnTo>
                  <a:lnTo>
                    <a:pt x="3244" y="1608"/>
                  </a:lnTo>
                  <a:lnTo>
                    <a:pt x="3282" y="1630"/>
                  </a:lnTo>
                  <a:lnTo>
                    <a:pt x="3282" y="1677"/>
                  </a:lnTo>
                  <a:lnTo>
                    <a:pt x="3239" y="1728"/>
                  </a:lnTo>
                  <a:lnTo>
                    <a:pt x="3189" y="1776"/>
                  </a:lnTo>
                  <a:lnTo>
                    <a:pt x="3138" y="1766"/>
                  </a:lnTo>
                  <a:lnTo>
                    <a:pt x="3134" y="1803"/>
                  </a:lnTo>
                  <a:lnTo>
                    <a:pt x="3101" y="1819"/>
                  </a:lnTo>
                  <a:lnTo>
                    <a:pt x="3032" y="1839"/>
                  </a:lnTo>
                  <a:lnTo>
                    <a:pt x="2981" y="1898"/>
                  </a:lnTo>
                  <a:lnTo>
                    <a:pt x="2928" y="1941"/>
                  </a:lnTo>
                  <a:lnTo>
                    <a:pt x="2884" y="2012"/>
                  </a:lnTo>
                  <a:lnTo>
                    <a:pt x="2839" y="1947"/>
                  </a:lnTo>
                  <a:lnTo>
                    <a:pt x="2798" y="1917"/>
                  </a:lnTo>
                  <a:lnTo>
                    <a:pt x="2768" y="1945"/>
                  </a:lnTo>
                  <a:lnTo>
                    <a:pt x="2788" y="1967"/>
                  </a:lnTo>
                  <a:lnTo>
                    <a:pt x="2788" y="2032"/>
                  </a:lnTo>
                  <a:lnTo>
                    <a:pt x="2811" y="2087"/>
                  </a:lnTo>
                  <a:lnTo>
                    <a:pt x="2778" y="2140"/>
                  </a:lnTo>
                  <a:lnTo>
                    <a:pt x="2770" y="2118"/>
                  </a:lnTo>
                  <a:lnTo>
                    <a:pt x="2703" y="2116"/>
                  </a:lnTo>
                  <a:lnTo>
                    <a:pt x="2656" y="2073"/>
                  </a:lnTo>
                  <a:lnTo>
                    <a:pt x="2640" y="2012"/>
                  </a:lnTo>
                  <a:lnTo>
                    <a:pt x="2607" y="1971"/>
                  </a:lnTo>
                  <a:lnTo>
                    <a:pt x="2581" y="1925"/>
                  </a:lnTo>
                  <a:lnTo>
                    <a:pt x="2556" y="1911"/>
                  </a:lnTo>
                  <a:lnTo>
                    <a:pt x="2536" y="1941"/>
                  </a:lnTo>
                  <a:lnTo>
                    <a:pt x="2506" y="1943"/>
                  </a:lnTo>
                  <a:lnTo>
                    <a:pt x="2469" y="1967"/>
                  </a:lnTo>
                  <a:lnTo>
                    <a:pt x="2479" y="2035"/>
                  </a:lnTo>
                  <a:lnTo>
                    <a:pt x="2441" y="2049"/>
                  </a:lnTo>
                  <a:lnTo>
                    <a:pt x="2414" y="2039"/>
                  </a:lnTo>
                  <a:lnTo>
                    <a:pt x="2386" y="2075"/>
                  </a:lnTo>
                  <a:lnTo>
                    <a:pt x="2347" y="2073"/>
                  </a:lnTo>
                  <a:lnTo>
                    <a:pt x="2296" y="2128"/>
                  </a:lnTo>
                  <a:lnTo>
                    <a:pt x="2248" y="2132"/>
                  </a:lnTo>
                  <a:lnTo>
                    <a:pt x="2231" y="2055"/>
                  </a:lnTo>
                  <a:lnTo>
                    <a:pt x="2183" y="2051"/>
                  </a:lnTo>
                  <a:lnTo>
                    <a:pt x="2158" y="2093"/>
                  </a:lnTo>
                  <a:lnTo>
                    <a:pt x="2152" y="2142"/>
                  </a:lnTo>
                  <a:lnTo>
                    <a:pt x="2120" y="2181"/>
                  </a:lnTo>
                  <a:lnTo>
                    <a:pt x="2132" y="2222"/>
                  </a:lnTo>
                  <a:lnTo>
                    <a:pt x="2117" y="2246"/>
                  </a:lnTo>
                  <a:lnTo>
                    <a:pt x="2185" y="2333"/>
                  </a:lnTo>
                  <a:lnTo>
                    <a:pt x="2075" y="2376"/>
                  </a:lnTo>
                  <a:lnTo>
                    <a:pt x="2014" y="2376"/>
                  </a:lnTo>
                  <a:lnTo>
                    <a:pt x="1928" y="2407"/>
                  </a:lnTo>
                  <a:lnTo>
                    <a:pt x="1880" y="2526"/>
                  </a:lnTo>
                  <a:lnTo>
                    <a:pt x="1802" y="2555"/>
                  </a:lnTo>
                  <a:lnTo>
                    <a:pt x="1766" y="2539"/>
                  </a:lnTo>
                  <a:lnTo>
                    <a:pt x="1731" y="2598"/>
                  </a:lnTo>
                  <a:lnTo>
                    <a:pt x="1674" y="2579"/>
                  </a:lnTo>
                  <a:lnTo>
                    <a:pt x="1621" y="2638"/>
                  </a:lnTo>
                  <a:lnTo>
                    <a:pt x="1601" y="2718"/>
                  </a:lnTo>
                  <a:lnTo>
                    <a:pt x="1502" y="2852"/>
                  </a:lnTo>
                  <a:lnTo>
                    <a:pt x="1459" y="2888"/>
                  </a:lnTo>
                  <a:lnTo>
                    <a:pt x="1430" y="2860"/>
                  </a:lnTo>
                  <a:lnTo>
                    <a:pt x="1339" y="2876"/>
                  </a:lnTo>
                  <a:lnTo>
                    <a:pt x="1298" y="2823"/>
                  </a:lnTo>
                  <a:lnTo>
                    <a:pt x="1239" y="2821"/>
                  </a:lnTo>
                  <a:lnTo>
                    <a:pt x="1195" y="2781"/>
                  </a:lnTo>
                  <a:lnTo>
                    <a:pt x="1233" y="2707"/>
                  </a:lnTo>
                  <a:lnTo>
                    <a:pt x="1248" y="2659"/>
                  </a:lnTo>
                  <a:lnTo>
                    <a:pt x="1215" y="2612"/>
                  </a:lnTo>
                  <a:lnTo>
                    <a:pt x="1150" y="2630"/>
                  </a:lnTo>
                  <a:lnTo>
                    <a:pt x="1115" y="2709"/>
                  </a:lnTo>
                  <a:lnTo>
                    <a:pt x="1101" y="2846"/>
                  </a:lnTo>
                  <a:lnTo>
                    <a:pt x="1052" y="2901"/>
                  </a:lnTo>
                  <a:lnTo>
                    <a:pt x="939" y="2947"/>
                  </a:lnTo>
                  <a:lnTo>
                    <a:pt x="869" y="2941"/>
                  </a:lnTo>
                  <a:lnTo>
                    <a:pt x="810" y="2886"/>
                  </a:lnTo>
                  <a:lnTo>
                    <a:pt x="817" y="2795"/>
                  </a:lnTo>
                  <a:lnTo>
                    <a:pt x="874" y="2764"/>
                  </a:lnTo>
                  <a:lnTo>
                    <a:pt x="874" y="2657"/>
                  </a:lnTo>
                  <a:lnTo>
                    <a:pt x="829" y="2618"/>
                  </a:lnTo>
                  <a:lnTo>
                    <a:pt x="754" y="2620"/>
                  </a:lnTo>
                  <a:lnTo>
                    <a:pt x="658" y="2714"/>
                  </a:lnTo>
                  <a:lnTo>
                    <a:pt x="524" y="2714"/>
                  </a:lnTo>
                  <a:lnTo>
                    <a:pt x="441" y="2671"/>
                  </a:lnTo>
                  <a:lnTo>
                    <a:pt x="445" y="2610"/>
                  </a:lnTo>
                  <a:lnTo>
                    <a:pt x="378" y="2606"/>
                  </a:lnTo>
                  <a:lnTo>
                    <a:pt x="302" y="2539"/>
                  </a:lnTo>
                  <a:lnTo>
                    <a:pt x="351" y="2470"/>
                  </a:lnTo>
                  <a:lnTo>
                    <a:pt x="396" y="2457"/>
                  </a:lnTo>
                  <a:lnTo>
                    <a:pt x="376" y="2390"/>
                  </a:lnTo>
                  <a:lnTo>
                    <a:pt x="296" y="2362"/>
                  </a:lnTo>
                  <a:lnTo>
                    <a:pt x="203" y="2374"/>
                  </a:lnTo>
                  <a:lnTo>
                    <a:pt x="156" y="2429"/>
                  </a:lnTo>
                  <a:lnTo>
                    <a:pt x="111" y="2423"/>
                  </a:lnTo>
                  <a:lnTo>
                    <a:pt x="34" y="2333"/>
                  </a:lnTo>
                  <a:lnTo>
                    <a:pt x="0" y="2236"/>
                  </a:lnTo>
                  <a:lnTo>
                    <a:pt x="18" y="2179"/>
                  </a:lnTo>
                  <a:lnTo>
                    <a:pt x="10" y="2055"/>
                  </a:lnTo>
                  <a:lnTo>
                    <a:pt x="14" y="2057"/>
                  </a:lnTo>
                  <a:lnTo>
                    <a:pt x="30" y="2057"/>
                  </a:lnTo>
                  <a:lnTo>
                    <a:pt x="52" y="2059"/>
                  </a:lnTo>
                  <a:lnTo>
                    <a:pt x="79" y="2063"/>
                  </a:lnTo>
                  <a:lnTo>
                    <a:pt x="109" y="2065"/>
                  </a:lnTo>
                  <a:lnTo>
                    <a:pt x="138" y="2069"/>
                  </a:lnTo>
                  <a:lnTo>
                    <a:pt x="166" y="2073"/>
                  </a:lnTo>
                  <a:lnTo>
                    <a:pt x="189" y="2077"/>
                  </a:lnTo>
                  <a:lnTo>
                    <a:pt x="207" y="2081"/>
                  </a:lnTo>
                  <a:lnTo>
                    <a:pt x="243" y="2089"/>
                  </a:lnTo>
                  <a:lnTo>
                    <a:pt x="278" y="2089"/>
                  </a:lnTo>
                  <a:lnTo>
                    <a:pt x="308" y="2081"/>
                  </a:lnTo>
                  <a:lnTo>
                    <a:pt x="323" y="2075"/>
                  </a:lnTo>
                  <a:lnTo>
                    <a:pt x="337" y="2069"/>
                  </a:lnTo>
                  <a:lnTo>
                    <a:pt x="351" y="2067"/>
                  </a:lnTo>
                  <a:lnTo>
                    <a:pt x="367" y="2065"/>
                  </a:lnTo>
                  <a:lnTo>
                    <a:pt x="386" y="2069"/>
                  </a:lnTo>
                  <a:lnTo>
                    <a:pt x="412" y="2075"/>
                  </a:lnTo>
                  <a:lnTo>
                    <a:pt x="441" y="2079"/>
                  </a:lnTo>
                  <a:lnTo>
                    <a:pt x="473" y="2083"/>
                  </a:lnTo>
                  <a:lnTo>
                    <a:pt x="498" y="2087"/>
                  </a:lnTo>
                  <a:lnTo>
                    <a:pt x="518" y="2087"/>
                  </a:lnTo>
                  <a:lnTo>
                    <a:pt x="542" y="2089"/>
                  </a:lnTo>
                  <a:lnTo>
                    <a:pt x="560" y="2095"/>
                  </a:lnTo>
                  <a:lnTo>
                    <a:pt x="575" y="2104"/>
                  </a:lnTo>
                  <a:lnTo>
                    <a:pt x="589" y="2118"/>
                  </a:lnTo>
                  <a:lnTo>
                    <a:pt x="607" y="2134"/>
                  </a:lnTo>
                  <a:lnTo>
                    <a:pt x="626" y="2148"/>
                  </a:lnTo>
                  <a:lnTo>
                    <a:pt x="646" y="2156"/>
                  </a:lnTo>
                  <a:lnTo>
                    <a:pt x="666" y="2163"/>
                  </a:lnTo>
                  <a:lnTo>
                    <a:pt x="685" y="2173"/>
                  </a:lnTo>
                  <a:lnTo>
                    <a:pt x="709" y="2183"/>
                  </a:lnTo>
                  <a:lnTo>
                    <a:pt x="739" y="2193"/>
                  </a:lnTo>
                  <a:lnTo>
                    <a:pt x="762" y="2197"/>
                  </a:lnTo>
                  <a:lnTo>
                    <a:pt x="792" y="2199"/>
                  </a:lnTo>
                  <a:lnTo>
                    <a:pt x="821" y="2201"/>
                  </a:lnTo>
                  <a:lnTo>
                    <a:pt x="851" y="2201"/>
                  </a:lnTo>
                  <a:lnTo>
                    <a:pt x="874" y="2201"/>
                  </a:lnTo>
                  <a:lnTo>
                    <a:pt x="892" y="2203"/>
                  </a:lnTo>
                  <a:lnTo>
                    <a:pt x="904" y="2207"/>
                  </a:lnTo>
                  <a:lnTo>
                    <a:pt x="914" y="2215"/>
                  </a:lnTo>
                  <a:lnTo>
                    <a:pt x="924" y="2224"/>
                  </a:lnTo>
                  <a:lnTo>
                    <a:pt x="935" y="2232"/>
                  </a:lnTo>
                  <a:lnTo>
                    <a:pt x="947" y="2236"/>
                  </a:lnTo>
                  <a:lnTo>
                    <a:pt x="965" y="2238"/>
                  </a:lnTo>
                  <a:lnTo>
                    <a:pt x="985" y="2234"/>
                  </a:lnTo>
                  <a:lnTo>
                    <a:pt x="1002" y="2224"/>
                  </a:lnTo>
                  <a:lnTo>
                    <a:pt x="1024" y="2207"/>
                  </a:lnTo>
                  <a:lnTo>
                    <a:pt x="1048" y="2187"/>
                  </a:lnTo>
                  <a:lnTo>
                    <a:pt x="1073" y="2171"/>
                  </a:lnTo>
                  <a:lnTo>
                    <a:pt x="1103" y="2157"/>
                  </a:lnTo>
                  <a:lnTo>
                    <a:pt x="1134" y="2144"/>
                  </a:lnTo>
                  <a:lnTo>
                    <a:pt x="1164" y="2130"/>
                  </a:lnTo>
                  <a:lnTo>
                    <a:pt x="1199" y="2114"/>
                  </a:lnTo>
                  <a:lnTo>
                    <a:pt x="1241" y="2098"/>
                  </a:lnTo>
                  <a:lnTo>
                    <a:pt x="1282" y="2087"/>
                  </a:lnTo>
                  <a:lnTo>
                    <a:pt x="1325" y="2079"/>
                  </a:lnTo>
                  <a:lnTo>
                    <a:pt x="1345" y="2077"/>
                  </a:lnTo>
                  <a:lnTo>
                    <a:pt x="1357" y="2077"/>
                  </a:lnTo>
                  <a:lnTo>
                    <a:pt x="1363" y="2079"/>
                  </a:lnTo>
                  <a:lnTo>
                    <a:pt x="1367" y="2079"/>
                  </a:lnTo>
                  <a:lnTo>
                    <a:pt x="1371" y="2081"/>
                  </a:lnTo>
                  <a:lnTo>
                    <a:pt x="1378" y="2081"/>
                  </a:lnTo>
                  <a:lnTo>
                    <a:pt x="1392" y="2081"/>
                  </a:lnTo>
                  <a:lnTo>
                    <a:pt x="1418" y="2079"/>
                  </a:lnTo>
                  <a:lnTo>
                    <a:pt x="1463" y="2075"/>
                  </a:lnTo>
                  <a:lnTo>
                    <a:pt x="1498" y="2071"/>
                  </a:lnTo>
                  <a:lnTo>
                    <a:pt x="1526" y="2065"/>
                  </a:lnTo>
                  <a:lnTo>
                    <a:pt x="1548" y="2059"/>
                  </a:lnTo>
                  <a:lnTo>
                    <a:pt x="1561" y="2053"/>
                  </a:lnTo>
                  <a:lnTo>
                    <a:pt x="1571" y="2045"/>
                  </a:lnTo>
                  <a:lnTo>
                    <a:pt x="1577" y="2035"/>
                  </a:lnTo>
                  <a:lnTo>
                    <a:pt x="1581" y="2030"/>
                  </a:lnTo>
                  <a:lnTo>
                    <a:pt x="1589" y="2024"/>
                  </a:lnTo>
                  <a:lnTo>
                    <a:pt x="1603" y="2018"/>
                  </a:lnTo>
                  <a:lnTo>
                    <a:pt x="1622" y="2014"/>
                  </a:lnTo>
                  <a:lnTo>
                    <a:pt x="1640" y="2006"/>
                  </a:lnTo>
                  <a:lnTo>
                    <a:pt x="1656" y="1994"/>
                  </a:lnTo>
                  <a:lnTo>
                    <a:pt x="1668" y="1974"/>
                  </a:lnTo>
                  <a:lnTo>
                    <a:pt x="1674" y="1957"/>
                  </a:lnTo>
                  <a:lnTo>
                    <a:pt x="1680" y="1941"/>
                  </a:lnTo>
                  <a:lnTo>
                    <a:pt x="1685" y="1927"/>
                  </a:lnTo>
                  <a:lnTo>
                    <a:pt x="1697" y="1913"/>
                  </a:lnTo>
                  <a:lnTo>
                    <a:pt x="1715" y="1900"/>
                  </a:lnTo>
                  <a:lnTo>
                    <a:pt x="1737" y="1888"/>
                  </a:lnTo>
                  <a:lnTo>
                    <a:pt x="1752" y="1878"/>
                  </a:lnTo>
                  <a:lnTo>
                    <a:pt x="1764" y="1872"/>
                  </a:lnTo>
                  <a:lnTo>
                    <a:pt x="1772" y="1866"/>
                  </a:lnTo>
                  <a:lnTo>
                    <a:pt x="1780" y="1860"/>
                  </a:lnTo>
                  <a:lnTo>
                    <a:pt x="1790" y="1854"/>
                  </a:lnTo>
                  <a:lnTo>
                    <a:pt x="1804" y="1848"/>
                  </a:lnTo>
                  <a:lnTo>
                    <a:pt x="1817" y="1841"/>
                  </a:lnTo>
                  <a:lnTo>
                    <a:pt x="1831" y="1831"/>
                  </a:lnTo>
                  <a:lnTo>
                    <a:pt x="1837" y="1821"/>
                  </a:lnTo>
                  <a:lnTo>
                    <a:pt x="1837" y="1811"/>
                  </a:lnTo>
                  <a:lnTo>
                    <a:pt x="1825" y="1795"/>
                  </a:lnTo>
                  <a:lnTo>
                    <a:pt x="1809" y="1780"/>
                  </a:lnTo>
                  <a:lnTo>
                    <a:pt x="1794" y="1762"/>
                  </a:lnTo>
                  <a:lnTo>
                    <a:pt x="1780" y="1744"/>
                  </a:lnTo>
                  <a:lnTo>
                    <a:pt x="1772" y="1726"/>
                  </a:lnTo>
                  <a:lnTo>
                    <a:pt x="1772" y="1707"/>
                  </a:lnTo>
                  <a:lnTo>
                    <a:pt x="1772" y="1679"/>
                  </a:lnTo>
                  <a:lnTo>
                    <a:pt x="1776" y="1652"/>
                  </a:lnTo>
                  <a:lnTo>
                    <a:pt x="1782" y="1628"/>
                  </a:lnTo>
                  <a:lnTo>
                    <a:pt x="1790" y="1608"/>
                  </a:lnTo>
                  <a:lnTo>
                    <a:pt x="1806" y="1593"/>
                  </a:lnTo>
                  <a:lnTo>
                    <a:pt x="1823" y="1585"/>
                  </a:lnTo>
                  <a:lnTo>
                    <a:pt x="1843" y="1581"/>
                  </a:lnTo>
                  <a:lnTo>
                    <a:pt x="1863" y="1585"/>
                  </a:lnTo>
                  <a:lnTo>
                    <a:pt x="1884" y="1597"/>
                  </a:lnTo>
                  <a:lnTo>
                    <a:pt x="1910" y="1606"/>
                  </a:lnTo>
                  <a:lnTo>
                    <a:pt x="1937" y="1614"/>
                  </a:lnTo>
                  <a:lnTo>
                    <a:pt x="1963" y="1616"/>
                  </a:lnTo>
                  <a:lnTo>
                    <a:pt x="1985" y="1614"/>
                  </a:lnTo>
                  <a:lnTo>
                    <a:pt x="2002" y="1614"/>
                  </a:lnTo>
                  <a:lnTo>
                    <a:pt x="2020" y="1612"/>
                  </a:lnTo>
                  <a:lnTo>
                    <a:pt x="2034" y="1608"/>
                  </a:lnTo>
                  <a:lnTo>
                    <a:pt x="2046" y="1597"/>
                  </a:lnTo>
                  <a:lnTo>
                    <a:pt x="2058" y="1581"/>
                  </a:lnTo>
                  <a:lnTo>
                    <a:pt x="2071" y="1561"/>
                  </a:lnTo>
                  <a:lnTo>
                    <a:pt x="2085" y="1538"/>
                  </a:lnTo>
                  <a:lnTo>
                    <a:pt x="2101" y="1518"/>
                  </a:lnTo>
                  <a:lnTo>
                    <a:pt x="2117" y="1502"/>
                  </a:lnTo>
                  <a:lnTo>
                    <a:pt x="2130" y="1494"/>
                  </a:lnTo>
                  <a:lnTo>
                    <a:pt x="2146" y="1490"/>
                  </a:lnTo>
                  <a:lnTo>
                    <a:pt x="2166" y="1488"/>
                  </a:lnTo>
                  <a:lnTo>
                    <a:pt x="2189" y="1486"/>
                  </a:lnTo>
                  <a:lnTo>
                    <a:pt x="2213" y="1484"/>
                  </a:lnTo>
                  <a:lnTo>
                    <a:pt x="2231" y="1482"/>
                  </a:lnTo>
                  <a:lnTo>
                    <a:pt x="2243" y="1477"/>
                  </a:lnTo>
                  <a:lnTo>
                    <a:pt x="2254" y="1469"/>
                  </a:lnTo>
                  <a:lnTo>
                    <a:pt x="2268" y="1455"/>
                  </a:lnTo>
                  <a:lnTo>
                    <a:pt x="2284" y="1437"/>
                  </a:lnTo>
                  <a:lnTo>
                    <a:pt x="2298" y="1421"/>
                  </a:lnTo>
                  <a:lnTo>
                    <a:pt x="2308" y="1408"/>
                  </a:lnTo>
                  <a:lnTo>
                    <a:pt x="2311" y="1388"/>
                  </a:lnTo>
                  <a:lnTo>
                    <a:pt x="2315" y="1364"/>
                  </a:lnTo>
                  <a:lnTo>
                    <a:pt x="2321" y="1343"/>
                  </a:lnTo>
                  <a:lnTo>
                    <a:pt x="2331" y="1323"/>
                  </a:lnTo>
                  <a:lnTo>
                    <a:pt x="2351" y="1303"/>
                  </a:lnTo>
                  <a:lnTo>
                    <a:pt x="2374" y="1286"/>
                  </a:lnTo>
                  <a:lnTo>
                    <a:pt x="2402" y="1276"/>
                  </a:lnTo>
                  <a:lnTo>
                    <a:pt x="2416" y="1270"/>
                  </a:lnTo>
                  <a:lnTo>
                    <a:pt x="2426" y="1262"/>
                  </a:lnTo>
                  <a:lnTo>
                    <a:pt x="2433" y="1250"/>
                  </a:lnTo>
                  <a:lnTo>
                    <a:pt x="2443" y="1240"/>
                  </a:lnTo>
                  <a:lnTo>
                    <a:pt x="2455" y="1232"/>
                  </a:lnTo>
                  <a:lnTo>
                    <a:pt x="2469" y="1227"/>
                  </a:lnTo>
                  <a:lnTo>
                    <a:pt x="2487" y="1217"/>
                  </a:lnTo>
                  <a:lnTo>
                    <a:pt x="2510" y="1205"/>
                  </a:lnTo>
                  <a:lnTo>
                    <a:pt x="2534" y="1195"/>
                  </a:lnTo>
                  <a:lnTo>
                    <a:pt x="2559" y="1189"/>
                  </a:lnTo>
                  <a:lnTo>
                    <a:pt x="2583" y="1187"/>
                  </a:lnTo>
                  <a:lnTo>
                    <a:pt x="2607" y="1189"/>
                  </a:lnTo>
                  <a:lnTo>
                    <a:pt x="2628" y="1195"/>
                  </a:lnTo>
                  <a:lnTo>
                    <a:pt x="2652" y="1199"/>
                  </a:lnTo>
                  <a:lnTo>
                    <a:pt x="2670" y="1203"/>
                  </a:lnTo>
                  <a:lnTo>
                    <a:pt x="2685" y="1203"/>
                  </a:lnTo>
                  <a:lnTo>
                    <a:pt x="2697" y="1197"/>
                  </a:lnTo>
                  <a:lnTo>
                    <a:pt x="2707" y="1183"/>
                  </a:lnTo>
                  <a:lnTo>
                    <a:pt x="2713" y="1171"/>
                  </a:lnTo>
                  <a:lnTo>
                    <a:pt x="2713" y="1158"/>
                  </a:lnTo>
                  <a:lnTo>
                    <a:pt x="2707" y="1140"/>
                  </a:lnTo>
                  <a:lnTo>
                    <a:pt x="2695" y="1126"/>
                  </a:lnTo>
                  <a:lnTo>
                    <a:pt x="2682" y="1108"/>
                  </a:lnTo>
                  <a:lnTo>
                    <a:pt x="2662" y="1089"/>
                  </a:lnTo>
                  <a:lnTo>
                    <a:pt x="2644" y="1071"/>
                  </a:lnTo>
                  <a:lnTo>
                    <a:pt x="2626" y="1055"/>
                  </a:lnTo>
                  <a:lnTo>
                    <a:pt x="2611" y="1042"/>
                  </a:lnTo>
                  <a:lnTo>
                    <a:pt x="2575" y="1016"/>
                  </a:lnTo>
                  <a:lnTo>
                    <a:pt x="2538" y="1004"/>
                  </a:lnTo>
                  <a:lnTo>
                    <a:pt x="2524" y="998"/>
                  </a:lnTo>
                  <a:lnTo>
                    <a:pt x="2510" y="990"/>
                  </a:lnTo>
                  <a:lnTo>
                    <a:pt x="2498" y="986"/>
                  </a:lnTo>
                  <a:lnTo>
                    <a:pt x="2485" y="984"/>
                  </a:lnTo>
                  <a:lnTo>
                    <a:pt x="2469" y="990"/>
                  </a:lnTo>
                  <a:lnTo>
                    <a:pt x="2453" y="1006"/>
                  </a:lnTo>
                  <a:lnTo>
                    <a:pt x="2439" y="1024"/>
                  </a:lnTo>
                  <a:lnTo>
                    <a:pt x="2426" y="1040"/>
                  </a:lnTo>
                  <a:lnTo>
                    <a:pt x="2408" y="1051"/>
                  </a:lnTo>
                  <a:lnTo>
                    <a:pt x="2394" y="1053"/>
                  </a:lnTo>
                  <a:lnTo>
                    <a:pt x="2376" y="1049"/>
                  </a:lnTo>
                  <a:lnTo>
                    <a:pt x="2357" y="1044"/>
                  </a:lnTo>
                  <a:lnTo>
                    <a:pt x="2337" y="1036"/>
                  </a:lnTo>
                  <a:lnTo>
                    <a:pt x="2317" y="1032"/>
                  </a:lnTo>
                  <a:lnTo>
                    <a:pt x="2304" y="1034"/>
                  </a:lnTo>
                  <a:lnTo>
                    <a:pt x="2292" y="1042"/>
                  </a:lnTo>
                  <a:lnTo>
                    <a:pt x="2282" y="1053"/>
                  </a:lnTo>
                  <a:lnTo>
                    <a:pt x="2272" y="1067"/>
                  </a:lnTo>
                  <a:lnTo>
                    <a:pt x="2260" y="1079"/>
                  </a:lnTo>
                  <a:lnTo>
                    <a:pt x="2248" y="1087"/>
                  </a:lnTo>
                  <a:lnTo>
                    <a:pt x="2235" y="1087"/>
                  </a:lnTo>
                  <a:lnTo>
                    <a:pt x="2211" y="1075"/>
                  </a:lnTo>
                  <a:lnTo>
                    <a:pt x="2189" y="1061"/>
                  </a:lnTo>
                  <a:lnTo>
                    <a:pt x="2174" y="1044"/>
                  </a:lnTo>
                  <a:lnTo>
                    <a:pt x="2168" y="1024"/>
                  </a:lnTo>
                  <a:lnTo>
                    <a:pt x="2170" y="1010"/>
                  </a:lnTo>
                  <a:lnTo>
                    <a:pt x="2178" y="1002"/>
                  </a:lnTo>
                  <a:lnTo>
                    <a:pt x="2185" y="992"/>
                  </a:lnTo>
                  <a:lnTo>
                    <a:pt x="2193" y="982"/>
                  </a:lnTo>
                  <a:lnTo>
                    <a:pt x="2197" y="965"/>
                  </a:lnTo>
                  <a:lnTo>
                    <a:pt x="2199" y="935"/>
                  </a:lnTo>
                  <a:lnTo>
                    <a:pt x="2201" y="902"/>
                  </a:lnTo>
                  <a:lnTo>
                    <a:pt x="2207" y="868"/>
                  </a:lnTo>
                  <a:lnTo>
                    <a:pt x="2217" y="839"/>
                  </a:lnTo>
                  <a:lnTo>
                    <a:pt x="2229" y="811"/>
                  </a:lnTo>
                  <a:lnTo>
                    <a:pt x="2239" y="782"/>
                  </a:lnTo>
                  <a:lnTo>
                    <a:pt x="2248" y="754"/>
                  </a:lnTo>
                  <a:lnTo>
                    <a:pt x="2254" y="735"/>
                  </a:lnTo>
                  <a:lnTo>
                    <a:pt x="2262" y="721"/>
                  </a:lnTo>
                  <a:lnTo>
                    <a:pt x="2276" y="713"/>
                  </a:lnTo>
                  <a:lnTo>
                    <a:pt x="2296" y="711"/>
                  </a:lnTo>
                  <a:lnTo>
                    <a:pt x="2317" y="713"/>
                  </a:lnTo>
                  <a:lnTo>
                    <a:pt x="2331" y="719"/>
                  </a:lnTo>
                  <a:lnTo>
                    <a:pt x="2349" y="725"/>
                  </a:lnTo>
                  <a:lnTo>
                    <a:pt x="2365" y="733"/>
                  </a:lnTo>
                  <a:lnTo>
                    <a:pt x="2380" y="736"/>
                  </a:lnTo>
                  <a:lnTo>
                    <a:pt x="2394" y="736"/>
                  </a:lnTo>
                  <a:lnTo>
                    <a:pt x="2406" y="729"/>
                  </a:lnTo>
                  <a:lnTo>
                    <a:pt x="2424" y="703"/>
                  </a:lnTo>
                  <a:lnTo>
                    <a:pt x="2443" y="675"/>
                  </a:lnTo>
                  <a:lnTo>
                    <a:pt x="2463" y="650"/>
                  </a:lnTo>
                  <a:lnTo>
                    <a:pt x="2477" y="640"/>
                  </a:lnTo>
                  <a:lnTo>
                    <a:pt x="2493" y="636"/>
                  </a:lnTo>
                  <a:lnTo>
                    <a:pt x="2506" y="634"/>
                  </a:lnTo>
                  <a:lnTo>
                    <a:pt x="2522" y="630"/>
                  </a:lnTo>
                  <a:lnTo>
                    <a:pt x="2534" y="622"/>
                  </a:lnTo>
                  <a:lnTo>
                    <a:pt x="2540" y="611"/>
                  </a:lnTo>
                  <a:lnTo>
                    <a:pt x="2542" y="595"/>
                  </a:lnTo>
                  <a:lnTo>
                    <a:pt x="2538" y="577"/>
                  </a:lnTo>
                  <a:lnTo>
                    <a:pt x="2534" y="561"/>
                  </a:lnTo>
                  <a:lnTo>
                    <a:pt x="2530" y="548"/>
                  </a:lnTo>
                  <a:lnTo>
                    <a:pt x="2532" y="534"/>
                  </a:lnTo>
                  <a:lnTo>
                    <a:pt x="2536" y="518"/>
                  </a:lnTo>
                  <a:lnTo>
                    <a:pt x="2542" y="498"/>
                  </a:lnTo>
                  <a:lnTo>
                    <a:pt x="2550" y="477"/>
                  </a:lnTo>
                  <a:lnTo>
                    <a:pt x="2556" y="459"/>
                  </a:lnTo>
                  <a:lnTo>
                    <a:pt x="2561" y="443"/>
                  </a:lnTo>
                  <a:lnTo>
                    <a:pt x="2567" y="416"/>
                  </a:lnTo>
                  <a:lnTo>
                    <a:pt x="2571" y="386"/>
                  </a:lnTo>
                  <a:lnTo>
                    <a:pt x="2579" y="355"/>
                  </a:lnTo>
                  <a:lnTo>
                    <a:pt x="2585" y="337"/>
                  </a:lnTo>
                  <a:lnTo>
                    <a:pt x="2589" y="327"/>
                  </a:lnTo>
                  <a:lnTo>
                    <a:pt x="2595" y="317"/>
                  </a:lnTo>
                  <a:lnTo>
                    <a:pt x="2603" y="305"/>
                  </a:lnTo>
                  <a:lnTo>
                    <a:pt x="2615" y="294"/>
                  </a:lnTo>
                  <a:lnTo>
                    <a:pt x="2626" y="276"/>
                  </a:lnTo>
                  <a:lnTo>
                    <a:pt x="2632" y="260"/>
                  </a:lnTo>
                  <a:lnTo>
                    <a:pt x="2634" y="246"/>
                  </a:lnTo>
                  <a:lnTo>
                    <a:pt x="2634" y="231"/>
                  </a:lnTo>
                  <a:lnTo>
                    <a:pt x="2632" y="209"/>
                  </a:lnTo>
                  <a:lnTo>
                    <a:pt x="2632" y="185"/>
                  </a:lnTo>
                  <a:lnTo>
                    <a:pt x="2628" y="164"/>
                  </a:lnTo>
                  <a:lnTo>
                    <a:pt x="2622" y="150"/>
                  </a:lnTo>
                  <a:lnTo>
                    <a:pt x="2615" y="146"/>
                  </a:lnTo>
                  <a:lnTo>
                    <a:pt x="2605" y="148"/>
                  </a:lnTo>
                  <a:lnTo>
                    <a:pt x="2593" y="152"/>
                  </a:lnTo>
                  <a:lnTo>
                    <a:pt x="2581" y="156"/>
                  </a:lnTo>
                  <a:lnTo>
                    <a:pt x="2567" y="158"/>
                  </a:lnTo>
                  <a:lnTo>
                    <a:pt x="2556" y="156"/>
                  </a:lnTo>
                  <a:lnTo>
                    <a:pt x="2548" y="148"/>
                  </a:lnTo>
                  <a:lnTo>
                    <a:pt x="2546" y="136"/>
                  </a:lnTo>
                  <a:lnTo>
                    <a:pt x="2548" y="124"/>
                  </a:lnTo>
                  <a:lnTo>
                    <a:pt x="2550" y="116"/>
                  </a:lnTo>
                  <a:lnTo>
                    <a:pt x="2552" y="115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40" name="Freeform 114"/>
            <p:cNvSpPr>
              <a:spLocks/>
            </p:cNvSpPr>
            <p:nvPr/>
          </p:nvSpPr>
          <p:spPr bwMode="gray">
            <a:xfrm>
              <a:off x="2016" y="1899"/>
              <a:ext cx="1007" cy="870"/>
            </a:xfrm>
            <a:custGeom>
              <a:avLst/>
              <a:gdLst>
                <a:gd name="T0" fmla="*/ 183 w 2014"/>
                <a:gd name="T1" fmla="*/ 26 h 1739"/>
                <a:gd name="T2" fmla="*/ 132 w 2014"/>
                <a:gd name="T3" fmla="*/ 75 h 1739"/>
                <a:gd name="T4" fmla="*/ 0 w 2014"/>
                <a:gd name="T5" fmla="*/ 154 h 1739"/>
                <a:gd name="T6" fmla="*/ 90 w 2014"/>
                <a:gd name="T7" fmla="*/ 307 h 1739"/>
                <a:gd name="T8" fmla="*/ 179 w 2014"/>
                <a:gd name="T9" fmla="*/ 341 h 1739"/>
                <a:gd name="T10" fmla="*/ 280 w 2014"/>
                <a:gd name="T11" fmla="*/ 319 h 1739"/>
                <a:gd name="T12" fmla="*/ 376 w 2014"/>
                <a:gd name="T13" fmla="*/ 354 h 1739"/>
                <a:gd name="T14" fmla="*/ 430 w 2014"/>
                <a:gd name="T15" fmla="*/ 386 h 1739"/>
                <a:gd name="T16" fmla="*/ 516 w 2014"/>
                <a:gd name="T17" fmla="*/ 440 h 1739"/>
                <a:gd name="T18" fmla="*/ 568 w 2014"/>
                <a:gd name="T19" fmla="*/ 473 h 1739"/>
                <a:gd name="T20" fmla="*/ 602 w 2014"/>
                <a:gd name="T21" fmla="*/ 550 h 1739"/>
                <a:gd name="T22" fmla="*/ 566 w 2014"/>
                <a:gd name="T23" fmla="*/ 636 h 1739"/>
                <a:gd name="T24" fmla="*/ 539 w 2014"/>
                <a:gd name="T25" fmla="*/ 681 h 1739"/>
                <a:gd name="T26" fmla="*/ 498 w 2014"/>
                <a:gd name="T27" fmla="*/ 734 h 1739"/>
                <a:gd name="T28" fmla="*/ 477 w 2014"/>
                <a:gd name="T29" fmla="*/ 748 h 1739"/>
                <a:gd name="T30" fmla="*/ 562 w 2014"/>
                <a:gd name="T31" fmla="*/ 779 h 1739"/>
                <a:gd name="T32" fmla="*/ 628 w 2014"/>
                <a:gd name="T33" fmla="*/ 745 h 1739"/>
                <a:gd name="T34" fmla="*/ 705 w 2014"/>
                <a:gd name="T35" fmla="*/ 805 h 1739"/>
                <a:gd name="T36" fmla="*/ 770 w 2014"/>
                <a:gd name="T37" fmla="*/ 870 h 1739"/>
                <a:gd name="T38" fmla="*/ 825 w 2014"/>
                <a:gd name="T39" fmla="*/ 801 h 1739"/>
                <a:gd name="T40" fmla="*/ 860 w 2014"/>
                <a:gd name="T41" fmla="*/ 754 h 1739"/>
                <a:gd name="T42" fmla="*/ 850 w 2014"/>
                <a:gd name="T43" fmla="*/ 698 h 1739"/>
                <a:gd name="T44" fmla="*/ 862 w 2014"/>
                <a:gd name="T45" fmla="*/ 682 h 1739"/>
                <a:gd name="T46" fmla="*/ 863 w 2014"/>
                <a:gd name="T47" fmla="*/ 670 h 1739"/>
                <a:gd name="T48" fmla="*/ 863 w 2014"/>
                <a:gd name="T49" fmla="*/ 653 h 1739"/>
                <a:gd name="T50" fmla="*/ 944 w 2014"/>
                <a:gd name="T51" fmla="*/ 658 h 1739"/>
                <a:gd name="T52" fmla="*/ 1000 w 2014"/>
                <a:gd name="T53" fmla="*/ 603 h 1739"/>
                <a:gd name="T54" fmla="*/ 1001 w 2014"/>
                <a:gd name="T55" fmla="*/ 534 h 1739"/>
                <a:gd name="T56" fmla="*/ 905 w 2014"/>
                <a:gd name="T57" fmla="*/ 481 h 1739"/>
                <a:gd name="T58" fmla="*/ 857 w 2014"/>
                <a:gd name="T59" fmla="*/ 512 h 1739"/>
                <a:gd name="T60" fmla="*/ 887 w 2014"/>
                <a:gd name="T61" fmla="*/ 579 h 1739"/>
                <a:gd name="T62" fmla="*/ 857 w 2014"/>
                <a:gd name="T63" fmla="*/ 630 h 1739"/>
                <a:gd name="T64" fmla="*/ 795 w 2014"/>
                <a:gd name="T65" fmla="*/ 603 h 1739"/>
                <a:gd name="T66" fmla="*/ 782 w 2014"/>
                <a:gd name="T67" fmla="*/ 552 h 1739"/>
                <a:gd name="T68" fmla="*/ 738 w 2014"/>
                <a:gd name="T69" fmla="*/ 485 h 1739"/>
                <a:gd name="T70" fmla="*/ 683 w 2014"/>
                <a:gd name="T71" fmla="*/ 456 h 1739"/>
                <a:gd name="T72" fmla="*/ 685 w 2014"/>
                <a:gd name="T73" fmla="*/ 366 h 1739"/>
                <a:gd name="T74" fmla="*/ 625 w 2014"/>
                <a:gd name="T75" fmla="*/ 296 h 1739"/>
                <a:gd name="T76" fmla="*/ 469 w 2014"/>
                <a:gd name="T77" fmla="*/ 321 h 1739"/>
                <a:gd name="T78" fmla="*/ 399 w 2014"/>
                <a:gd name="T79" fmla="*/ 255 h 1739"/>
                <a:gd name="T80" fmla="*/ 436 w 2014"/>
                <a:gd name="T81" fmla="*/ 181 h 1739"/>
                <a:gd name="T82" fmla="*/ 326 w 2014"/>
                <a:gd name="T83" fmla="*/ 200 h 1739"/>
                <a:gd name="T84" fmla="*/ 248 w 2014"/>
                <a:gd name="T85" fmla="*/ 104 h 1739"/>
                <a:gd name="T86" fmla="*/ 232 w 2014"/>
                <a:gd name="T87" fmla="*/ 5 h 17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14"/>
                <a:gd name="T133" fmla="*/ 0 h 1739"/>
                <a:gd name="T134" fmla="*/ 2014 w 2014"/>
                <a:gd name="T135" fmla="*/ 1739 h 17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14" h="1739">
                  <a:moveTo>
                    <a:pt x="463" y="9"/>
                  </a:moveTo>
                  <a:lnTo>
                    <a:pt x="398" y="0"/>
                  </a:lnTo>
                  <a:lnTo>
                    <a:pt x="365" y="51"/>
                  </a:lnTo>
                  <a:lnTo>
                    <a:pt x="374" y="92"/>
                  </a:lnTo>
                  <a:lnTo>
                    <a:pt x="347" y="122"/>
                  </a:lnTo>
                  <a:lnTo>
                    <a:pt x="264" y="149"/>
                  </a:lnTo>
                  <a:lnTo>
                    <a:pt x="160" y="181"/>
                  </a:lnTo>
                  <a:lnTo>
                    <a:pt x="81" y="259"/>
                  </a:lnTo>
                  <a:lnTo>
                    <a:pt x="0" y="307"/>
                  </a:lnTo>
                  <a:lnTo>
                    <a:pt x="32" y="570"/>
                  </a:lnTo>
                  <a:lnTo>
                    <a:pt x="115" y="578"/>
                  </a:lnTo>
                  <a:lnTo>
                    <a:pt x="180" y="614"/>
                  </a:lnTo>
                  <a:lnTo>
                    <a:pt x="237" y="625"/>
                  </a:lnTo>
                  <a:lnTo>
                    <a:pt x="298" y="684"/>
                  </a:lnTo>
                  <a:lnTo>
                    <a:pt x="357" y="681"/>
                  </a:lnTo>
                  <a:lnTo>
                    <a:pt x="432" y="637"/>
                  </a:lnTo>
                  <a:lnTo>
                    <a:pt x="504" y="641"/>
                  </a:lnTo>
                  <a:lnTo>
                    <a:pt x="559" y="637"/>
                  </a:lnTo>
                  <a:lnTo>
                    <a:pt x="601" y="612"/>
                  </a:lnTo>
                  <a:lnTo>
                    <a:pt x="674" y="651"/>
                  </a:lnTo>
                  <a:lnTo>
                    <a:pt x="752" y="708"/>
                  </a:lnTo>
                  <a:lnTo>
                    <a:pt x="813" y="669"/>
                  </a:lnTo>
                  <a:lnTo>
                    <a:pt x="829" y="708"/>
                  </a:lnTo>
                  <a:lnTo>
                    <a:pt x="859" y="771"/>
                  </a:lnTo>
                  <a:lnTo>
                    <a:pt x="945" y="807"/>
                  </a:lnTo>
                  <a:lnTo>
                    <a:pt x="998" y="877"/>
                  </a:lnTo>
                  <a:lnTo>
                    <a:pt x="1032" y="879"/>
                  </a:lnTo>
                  <a:lnTo>
                    <a:pt x="1059" y="854"/>
                  </a:lnTo>
                  <a:lnTo>
                    <a:pt x="1101" y="895"/>
                  </a:lnTo>
                  <a:lnTo>
                    <a:pt x="1136" y="946"/>
                  </a:lnTo>
                  <a:lnTo>
                    <a:pt x="1150" y="1015"/>
                  </a:lnTo>
                  <a:lnTo>
                    <a:pt x="1181" y="1051"/>
                  </a:lnTo>
                  <a:lnTo>
                    <a:pt x="1203" y="1100"/>
                  </a:lnTo>
                  <a:lnTo>
                    <a:pt x="1229" y="1129"/>
                  </a:lnTo>
                  <a:lnTo>
                    <a:pt x="1197" y="1234"/>
                  </a:lnTo>
                  <a:lnTo>
                    <a:pt x="1132" y="1271"/>
                  </a:lnTo>
                  <a:lnTo>
                    <a:pt x="1144" y="1326"/>
                  </a:lnTo>
                  <a:lnTo>
                    <a:pt x="1105" y="1358"/>
                  </a:lnTo>
                  <a:lnTo>
                    <a:pt x="1077" y="1362"/>
                  </a:lnTo>
                  <a:lnTo>
                    <a:pt x="1085" y="1448"/>
                  </a:lnTo>
                  <a:lnTo>
                    <a:pt x="1050" y="1478"/>
                  </a:lnTo>
                  <a:lnTo>
                    <a:pt x="996" y="1468"/>
                  </a:lnTo>
                  <a:lnTo>
                    <a:pt x="971" y="1425"/>
                  </a:lnTo>
                  <a:lnTo>
                    <a:pt x="943" y="1444"/>
                  </a:lnTo>
                  <a:lnTo>
                    <a:pt x="953" y="1495"/>
                  </a:lnTo>
                  <a:lnTo>
                    <a:pt x="1018" y="1503"/>
                  </a:lnTo>
                  <a:lnTo>
                    <a:pt x="1073" y="1547"/>
                  </a:lnTo>
                  <a:lnTo>
                    <a:pt x="1124" y="1558"/>
                  </a:lnTo>
                  <a:lnTo>
                    <a:pt x="1126" y="1507"/>
                  </a:lnTo>
                  <a:lnTo>
                    <a:pt x="1223" y="1472"/>
                  </a:lnTo>
                  <a:lnTo>
                    <a:pt x="1256" y="1489"/>
                  </a:lnTo>
                  <a:lnTo>
                    <a:pt x="1282" y="1560"/>
                  </a:lnTo>
                  <a:lnTo>
                    <a:pt x="1363" y="1633"/>
                  </a:lnTo>
                  <a:lnTo>
                    <a:pt x="1410" y="1610"/>
                  </a:lnTo>
                  <a:lnTo>
                    <a:pt x="1437" y="1688"/>
                  </a:lnTo>
                  <a:lnTo>
                    <a:pt x="1493" y="1732"/>
                  </a:lnTo>
                  <a:lnTo>
                    <a:pt x="1540" y="1739"/>
                  </a:lnTo>
                  <a:lnTo>
                    <a:pt x="1587" y="1688"/>
                  </a:lnTo>
                  <a:lnTo>
                    <a:pt x="1654" y="1651"/>
                  </a:lnTo>
                  <a:lnTo>
                    <a:pt x="1650" y="1602"/>
                  </a:lnTo>
                  <a:lnTo>
                    <a:pt x="1634" y="1580"/>
                  </a:lnTo>
                  <a:lnTo>
                    <a:pt x="1731" y="1566"/>
                  </a:lnTo>
                  <a:lnTo>
                    <a:pt x="1719" y="1507"/>
                  </a:lnTo>
                  <a:lnTo>
                    <a:pt x="1744" y="1430"/>
                  </a:lnTo>
                  <a:lnTo>
                    <a:pt x="1697" y="1399"/>
                  </a:lnTo>
                  <a:lnTo>
                    <a:pt x="1699" y="1395"/>
                  </a:lnTo>
                  <a:lnTo>
                    <a:pt x="1707" y="1385"/>
                  </a:lnTo>
                  <a:lnTo>
                    <a:pt x="1715" y="1373"/>
                  </a:lnTo>
                  <a:lnTo>
                    <a:pt x="1723" y="1363"/>
                  </a:lnTo>
                  <a:lnTo>
                    <a:pt x="1727" y="1360"/>
                  </a:lnTo>
                  <a:lnTo>
                    <a:pt x="1727" y="1354"/>
                  </a:lnTo>
                  <a:lnTo>
                    <a:pt x="1725" y="1340"/>
                  </a:lnTo>
                  <a:lnTo>
                    <a:pt x="1725" y="1324"/>
                  </a:lnTo>
                  <a:lnTo>
                    <a:pt x="1725" y="1312"/>
                  </a:lnTo>
                  <a:lnTo>
                    <a:pt x="1725" y="1306"/>
                  </a:lnTo>
                  <a:lnTo>
                    <a:pt x="1788" y="1302"/>
                  </a:lnTo>
                  <a:lnTo>
                    <a:pt x="1835" y="1328"/>
                  </a:lnTo>
                  <a:lnTo>
                    <a:pt x="1888" y="1316"/>
                  </a:lnTo>
                  <a:lnTo>
                    <a:pt x="1888" y="1267"/>
                  </a:lnTo>
                  <a:lnTo>
                    <a:pt x="1996" y="1259"/>
                  </a:lnTo>
                  <a:lnTo>
                    <a:pt x="2000" y="1206"/>
                  </a:lnTo>
                  <a:lnTo>
                    <a:pt x="1989" y="1155"/>
                  </a:lnTo>
                  <a:lnTo>
                    <a:pt x="2014" y="1112"/>
                  </a:lnTo>
                  <a:lnTo>
                    <a:pt x="2002" y="1068"/>
                  </a:lnTo>
                  <a:lnTo>
                    <a:pt x="1882" y="1015"/>
                  </a:lnTo>
                  <a:lnTo>
                    <a:pt x="1811" y="993"/>
                  </a:lnTo>
                  <a:lnTo>
                    <a:pt x="1809" y="962"/>
                  </a:lnTo>
                  <a:lnTo>
                    <a:pt x="1758" y="960"/>
                  </a:lnTo>
                  <a:lnTo>
                    <a:pt x="1727" y="944"/>
                  </a:lnTo>
                  <a:lnTo>
                    <a:pt x="1713" y="1023"/>
                  </a:lnTo>
                  <a:lnTo>
                    <a:pt x="1701" y="1102"/>
                  </a:lnTo>
                  <a:lnTo>
                    <a:pt x="1754" y="1121"/>
                  </a:lnTo>
                  <a:lnTo>
                    <a:pt x="1774" y="1157"/>
                  </a:lnTo>
                  <a:lnTo>
                    <a:pt x="1756" y="1198"/>
                  </a:lnTo>
                  <a:lnTo>
                    <a:pt x="1717" y="1214"/>
                  </a:lnTo>
                  <a:lnTo>
                    <a:pt x="1713" y="1259"/>
                  </a:lnTo>
                  <a:lnTo>
                    <a:pt x="1678" y="1271"/>
                  </a:lnTo>
                  <a:lnTo>
                    <a:pt x="1613" y="1241"/>
                  </a:lnTo>
                  <a:lnTo>
                    <a:pt x="1589" y="1206"/>
                  </a:lnTo>
                  <a:lnTo>
                    <a:pt x="1546" y="1190"/>
                  </a:lnTo>
                  <a:lnTo>
                    <a:pt x="1546" y="1145"/>
                  </a:lnTo>
                  <a:lnTo>
                    <a:pt x="1563" y="1104"/>
                  </a:lnTo>
                  <a:lnTo>
                    <a:pt x="1524" y="1047"/>
                  </a:lnTo>
                  <a:lnTo>
                    <a:pt x="1528" y="1011"/>
                  </a:lnTo>
                  <a:lnTo>
                    <a:pt x="1475" y="970"/>
                  </a:lnTo>
                  <a:lnTo>
                    <a:pt x="1447" y="932"/>
                  </a:lnTo>
                  <a:lnTo>
                    <a:pt x="1437" y="915"/>
                  </a:lnTo>
                  <a:lnTo>
                    <a:pt x="1365" y="911"/>
                  </a:lnTo>
                  <a:lnTo>
                    <a:pt x="1306" y="856"/>
                  </a:lnTo>
                  <a:lnTo>
                    <a:pt x="1313" y="767"/>
                  </a:lnTo>
                  <a:lnTo>
                    <a:pt x="1370" y="732"/>
                  </a:lnTo>
                  <a:lnTo>
                    <a:pt x="1370" y="627"/>
                  </a:lnTo>
                  <a:lnTo>
                    <a:pt x="1325" y="588"/>
                  </a:lnTo>
                  <a:lnTo>
                    <a:pt x="1250" y="592"/>
                  </a:lnTo>
                  <a:lnTo>
                    <a:pt x="1154" y="684"/>
                  </a:lnTo>
                  <a:lnTo>
                    <a:pt x="1020" y="684"/>
                  </a:lnTo>
                  <a:lnTo>
                    <a:pt x="937" y="641"/>
                  </a:lnTo>
                  <a:lnTo>
                    <a:pt x="941" y="580"/>
                  </a:lnTo>
                  <a:lnTo>
                    <a:pt x="874" y="576"/>
                  </a:lnTo>
                  <a:lnTo>
                    <a:pt x="798" y="509"/>
                  </a:lnTo>
                  <a:lnTo>
                    <a:pt x="847" y="440"/>
                  </a:lnTo>
                  <a:lnTo>
                    <a:pt x="892" y="425"/>
                  </a:lnTo>
                  <a:lnTo>
                    <a:pt x="872" y="362"/>
                  </a:lnTo>
                  <a:lnTo>
                    <a:pt x="792" y="334"/>
                  </a:lnTo>
                  <a:lnTo>
                    <a:pt x="699" y="344"/>
                  </a:lnTo>
                  <a:lnTo>
                    <a:pt x="652" y="399"/>
                  </a:lnTo>
                  <a:lnTo>
                    <a:pt x="607" y="393"/>
                  </a:lnTo>
                  <a:lnTo>
                    <a:pt x="530" y="303"/>
                  </a:lnTo>
                  <a:lnTo>
                    <a:pt x="496" y="208"/>
                  </a:lnTo>
                  <a:lnTo>
                    <a:pt x="514" y="149"/>
                  </a:lnTo>
                  <a:lnTo>
                    <a:pt x="506" y="25"/>
                  </a:lnTo>
                  <a:lnTo>
                    <a:pt x="463" y="9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41" name="Freeform 115"/>
            <p:cNvSpPr>
              <a:spLocks/>
            </p:cNvSpPr>
            <p:nvPr/>
          </p:nvSpPr>
          <p:spPr bwMode="gray">
            <a:xfrm>
              <a:off x="2016" y="1899"/>
              <a:ext cx="1007" cy="870"/>
            </a:xfrm>
            <a:custGeom>
              <a:avLst/>
              <a:gdLst>
                <a:gd name="T0" fmla="*/ 183 w 2014"/>
                <a:gd name="T1" fmla="*/ 26 h 1739"/>
                <a:gd name="T2" fmla="*/ 132 w 2014"/>
                <a:gd name="T3" fmla="*/ 75 h 1739"/>
                <a:gd name="T4" fmla="*/ 0 w 2014"/>
                <a:gd name="T5" fmla="*/ 154 h 1739"/>
                <a:gd name="T6" fmla="*/ 90 w 2014"/>
                <a:gd name="T7" fmla="*/ 307 h 1739"/>
                <a:gd name="T8" fmla="*/ 179 w 2014"/>
                <a:gd name="T9" fmla="*/ 341 h 1739"/>
                <a:gd name="T10" fmla="*/ 280 w 2014"/>
                <a:gd name="T11" fmla="*/ 319 h 1739"/>
                <a:gd name="T12" fmla="*/ 376 w 2014"/>
                <a:gd name="T13" fmla="*/ 354 h 1739"/>
                <a:gd name="T14" fmla="*/ 430 w 2014"/>
                <a:gd name="T15" fmla="*/ 386 h 1739"/>
                <a:gd name="T16" fmla="*/ 516 w 2014"/>
                <a:gd name="T17" fmla="*/ 440 h 1739"/>
                <a:gd name="T18" fmla="*/ 568 w 2014"/>
                <a:gd name="T19" fmla="*/ 473 h 1739"/>
                <a:gd name="T20" fmla="*/ 602 w 2014"/>
                <a:gd name="T21" fmla="*/ 550 h 1739"/>
                <a:gd name="T22" fmla="*/ 566 w 2014"/>
                <a:gd name="T23" fmla="*/ 636 h 1739"/>
                <a:gd name="T24" fmla="*/ 539 w 2014"/>
                <a:gd name="T25" fmla="*/ 681 h 1739"/>
                <a:gd name="T26" fmla="*/ 498 w 2014"/>
                <a:gd name="T27" fmla="*/ 734 h 1739"/>
                <a:gd name="T28" fmla="*/ 477 w 2014"/>
                <a:gd name="T29" fmla="*/ 748 h 1739"/>
                <a:gd name="T30" fmla="*/ 562 w 2014"/>
                <a:gd name="T31" fmla="*/ 779 h 1739"/>
                <a:gd name="T32" fmla="*/ 628 w 2014"/>
                <a:gd name="T33" fmla="*/ 745 h 1739"/>
                <a:gd name="T34" fmla="*/ 705 w 2014"/>
                <a:gd name="T35" fmla="*/ 805 h 1739"/>
                <a:gd name="T36" fmla="*/ 770 w 2014"/>
                <a:gd name="T37" fmla="*/ 870 h 1739"/>
                <a:gd name="T38" fmla="*/ 825 w 2014"/>
                <a:gd name="T39" fmla="*/ 801 h 1739"/>
                <a:gd name="T40" fmla="*/ 860 w 2014"/>
                <a:gd name="T41" fmla="*/ 754 h 1739"/>
                <a:gd name="T42" fmla="*/ 850 w 2014"/>
                <a:gd name="T43" fmla="*/ 698 h 1739"/>
                <a:gd name="T44" fmla="*/ 862 w 2014"/>
                <a:gd name="T45" fmla="*/ 682 h 1739"/>
                <a:gd name="T46" fmla="*/ 863 w 2014"/>
                <a:gd name="T47" fmla="*/ 670 h 1739"/>
                <a:gd name="T48" fmla="*/ 863 w 2014"/>
                <a:gd name="T49" fmla="*/ 653 h 1739"/>
                <a:gd name="T50" fmla="*/ 944 w 2014"/>
                <a:gd name="T51" fmla="*/ 658 h 1739"/>
                <a:gd name="T52" fmla="*/ 1000 w 2014"/>
                <a:gd name="T53" fmla="*/ 603 h 1739"/>
                <a:gd name="T54" fmla="*/ 1001 w 2014"/>
                <a:gd name="T55" fmla="*/ 534 h 1739"/>
                <a:gd name="T56" fmla="*/ 905 w 2014"/>
                <a:gd name="T57" fmla="*/ 481 h 1739"/>
                <a:gd name="T58" fmla="*/ 857 w 2014"/>
                <a:gd name="T59" fmla="*/ 512 h 1739"/>
                <a:gd name="T60" fmla="*/ 887 w 2014"/>
                <a:gd name="T61" fmla="*/ 579 h 1739"/>
                <a:gd name="T62" fmla="*/ 857 w 2014"/>
                <a:gd name="T63" fmla="*/ 630 h 1739"/>
                <a:gd name="T64" fmla="*/ 795 w 2014"/>
                <a:gd name="T65" fmla="*/ 603 h 1739"/>
                <a:gd name="T66" fmla="*/ 782 w 2014"/>
                <a:gd name="T67" fmla="*/ 552 h 1739"/>
                <a:gd name="T68" fmla="*/ 738 w 2014"/>
                <a:gd name="T69" fmla="*/ 485 h 1739"/>
                <a:gd name="T70" fmla="*/ 683 w 2014"/>
                <a:gd name="T71" fmla="*/ 456 h 1739"/>
                <a:gd name="T72" fmla="*/ 685 w 2014"/>
                <a:gd name="T73" fmla="*/ 366 h 1739"/>
                <a:gd name="T74" fmla="*/ 625 w 2014"/>
                <a:gd name="T75" fmla="*/ 296 h 1739"/>
                <a:gd name="T76" fmla="*/ 469 w 2014"/>
                <a:gd name="T77" fmla="*/ 321 h 1739"/>
                <a:gd name="T78" fmla="*/ 399 w 2014"/>
                <a:gd name="T79" fmla="*/ 255 h 1739"/>
                <a:gd name="T80" fmla="*/ 436 w 2014"/>
                <a:gd name="T81" fmla="*/ 181 h 1739"/>
                <a:gd name="T82" fmla="*/ 326 w 2014"/>
                <a:gd name="T83" fmla="*/ 200 h 1739"/>
                <a:gd name="T84" fmla="*/ 248 w 2014"/>
                <a:gd name="T85" fmla="*/ 104 h 1739"/>
                <a:gd name="T86" fmla="*/ 232 w 2014"/>
                <a:gd name="T87" fmla="*/ 5 h 17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14"/>
                <a:gd name="T133" fmla="*/ 0 h 1739"/>
                <a:gd name="T134" fmla="*/ 2014 w 2014"/>
                <a:gd name="T135" fmla="*/ 1739 h 17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14" h="1739">
                  <a:moveTo>
                    <a:pt x="463" y="9"/>
                  </a:moveTo>
                  <a:lnTo>
                    <a:pt x="398" y="0"/>
                  </a:lnTo>
                  <a:lnTo>
                    <a:pt x="365" y="51"/>
                  </a:lnTo>
                  <a:lnTo>
                    <a:pt x="374" y="92"/>
                  </a:lnTo>
                  <a:lnTo>
                    <a:pt x="347" y="122"/>
                  </a:lnTo>
                  <a:lnTo>
                    <a:pt x="264" y="149"/>
                  </a:lnTo>
                  <a:lnTo>
                    <a:pt x="160" y="181"/>
                  </a:lnTo>
                  <a:lnTo>
                    <a:pt x="81" y="259"/>
                  </a:lnTo>
                  <a:lnTo>
                    <a:pt x="0" y="307"/>
                  </a:lnTo>
                  <a:lnTo>
                    <a:pt x="32" y="570"/>
                  </a:lnTo>
                  <a:lnTo>
                    <a:pt x="115" y="578"/>
                  </a:lnTo>
                  <a:lnTo>
                    <a:pt x="180" y="614"/>
                  </a:lnTo>
                  <a:lnTo>
                    <a:pt x="237" y="625"/>
                  </a:lnTo>
                  <a:lnTo>
                    <a:pt x="298" y="684"/>
                  </a:lnTo>
                  <a:lnTo>
                    <a:pt x="357" y="681"/>
                  </a:lnTo>
                  <a:lnTo>
                    <a:pt x="432" y="637"/>
                  </a:lnTo>
                  <a:lnTo>
                    <a:pt x="504" y="641"/>
                  </a:lnTo>
                  <a:lnTo>
                    <a:pt x="559" y="637"/>
                  </a:lnTo>
                  <a:lnTo>
                    <a:pt x="601" y="612"/>
                  </a:lnTo>
                  <a:lnTo>
                    <a:pt x="674" y="651"/>
                  </a:lnTo>
                  <a:lnTo>
                    <a:pt x="752" y="708"/>
                  </a:lnTo>
                  <a:lnTo>
                    <a:pt x="813" y="669"/>
                  </a:lnTo>
                  <a:lnTo>
                    <a:pt x="829" y="708"/>
                  </a:lnTo>
                  <a:lnTo>
                    <a:pt x="859" y="771"/>
                  </a:lnTo>
                  <a:lnTo>
                    <a:pt x="945" y="807"/>
                  </a:lnTo>
                  <a:lnTo>
                    <a:pt x="998" y="877"/>
                  </a:lnTo>
                  <a:lnTo>
                    <a:pt x="1032" y="879"/>
                  </a:lnTo>
                  <a:lnTo>
                    <a:pt x="1059" y="854"/>
                  </a:lnTo>
                  <a:lnTo>
                    <a:pt x="1101" y="895"/>
                  </a:lnTo>
                  <a:lnTo>
                    <a:pt x="1136" y="946"/>
                  </a:lnTo>
                  <a:lnTo>
                    <a:pt x="1150" y="1015"/>
                  </a:lnTo>
                  <a:lnTo>
                    <a:pt x="1181" y="1051"/>
                  </a:lnTo>
                  <a:lnTo>
                    <a:pt x="1203" y="1100"/>
                  </a:lnTo>
                  <a:lnTo>
                    <a:pt x="1229" y="1129"/>
                  </a:lnTo>
                  <a:lnTo>
                    <a:pt x="1197" y="1234"/>
                  </a:lnTo>
                  <a:lnTo>
                    <a:pt x="1132" y="1271"/>
                  </a:lnTo>
                  <a:lnTo>
                    <a:pt x="1144" y="1326"/>
                  </a:lnTo>
                  <a:lnTo>
                    <a:pt x="1105" y="1358"/>
                  </a:lnTo>
                  <a:lnTo>
                    <a:pt x="1077" y="1362"/>
                  </a:lnTo>
                  <a:lnTo>
                    <a:pt x="1085" y="1448"/>
                  </a:lnTo>
                  <a:lnTo>
                    <a:pt x="1050" y="1478"/>
                  </a:lnTo>
                  <a:lnTo>
                    <a:pt x="996" y="1468"/>
                  </a:lnTo>
                  <a:lnTo>
                    <a:pt x="971" y="1425"/>
                  </a:lnTo>
                  <a:lnTo>
                    <a:pt x="943" y="1444"/>
                  </a:lnTo>
                  <a:lnTo>
                    <a:pt x="953" y="1495"/>
                  </a:lnTo>
                  <a:lnTo>
                    <a:pt x="1018" y="1503"/>
                  </a:lnTo>
                  <a:lnTo>
                    <a:pt x="1073" y="1547"/>
                  </a:lnTo>
                  <a:lnTo>
                    <a:pt x="1124" y="1558"/>
                  </a:lnTo>
                  <a:lnTo>
                    <a:pt x="1126" y="1507"/>
                  </a:lnTo>
                  <a:lnTo>
                    <a:pt x="1223" y="1472"/>
                  </a:lnTo>
                  <a:lnTo>
                    <a:pt x="1256" y="1489"/>
                  </a:lnTo>
                  <a:lnTo>
                    <a:pt x="1282" y="1560"/>
                  </a:lnTo>
                  <a:lnTo>
                    <a:pt x="1363" y="1633"/>
                  </a:lnTo>
                  <a:lnTo>
                    <a:pt x="1410" y="1610"/>
                  </a:lnTo>
                  <a:lnTo>
                    <a:pt x="1437" y="1688"/>
                  </a:lnTo>
                  <a:lnTo>
                    <a:pt x="1493" y="1732"/>
                  </a:lnTo>
                  <a:lnTo>
                    <a:pt x="1540" y="1739"/>
                  </a:lnTo>
                  <a:lnTo>
                    <a:pt x="1587" y="1688"/>
                  </a:lnTo>
                  <a:lnTo>
                    <a:pt x="1654" y="1651"/>
                  </a:lnTo>
                  <a:lnTo>
                    <a:pt x="1650" y="1602"/>
                  </a:lnTo>
                  <a:lnTo>
                    <a:pt x="1634" y="1580"/>
                  </a:lnTo>
                  <a:lnTo>
                    <a:pt x="1731" y="1566"/>
                  </a:lnTo>
                  <a:lnTo>
                    <a:pt x="1719" y="1507"/>
                  </a:lnTo>
                  <a:lnTo>
                    <a:pt x="1744" y="1430"/>
                  </a:lnTo>
                  <a:lnTo>
                    <a:pt x="1697" y="1399"/>
                  </a:lnTo>
                  <a:lnTo>
                    <a:pt x="1699" y="1395"/>
                  </a:lnTo>
                  <a:lnTo>
                    <a:pt x="1707" y="1385"/>
                  </a:lnTo>
                  <a:lnTo>
                    <a:pt x="1715" y="1373"/>
                  </a:lnTo>
                  <a:lnTo>
                    <a:pt x="1723" y="1363"/>
                  </a:lnTo>
                  <a:lnTo>
                    <a:pt x="1727" y="1360"/>
                  </a:lnTo>
                  <a:lnTo>
                    <a:pt x="1727" y="1354"/>
                  </a:lnTo>
                  <a:lnTo>
                    <a:pt x="1725" y="1340"/>
                  </a:lnTo>
                  <a:lnTo>
                    <a:pt x="1725" y="1324"/>
                  </a:lnTo>
                  <a:lnTo>
                    <a:pt x="1725" y="1312"/>
                  </a:lnTo>
                  <a:lnTo>
                    <a:pt x="1725" y="1306"/>
                  </a:lnTo>
                  <a:lnTo>
                    <a:pt x="1788" y="1302"/>
                  </a:lnTo>
                  <a:lnTo>
                    <a:pt x="1835" y="1328"/>
                  </a:lnTo>
                  <a:lnTo>
                    <a:pt x="1888" y="1316"/>
                  </a:lnTo>
                  <a:lnTo>
                    <a:pt x="1888" y="1267"/>
                  </a:lnTo>
                  <a:lnTo>
                    <a:pt x="1996" y="1259"/>
                  </a:lnTo>
                  <a:lnTo>
                    <a:pt x="2000" y="1206"/>
                  </a:lnTo>
                  <a:lnTo>
                    <a:pt x="1989" y="1155"/>
                  </a:lnTo>
                  <a:lnTo>
                    <a:pt x="2014" y="1112"/>
                  </a:lnTo>
                  <a:lnTo>
                    <a:pt x="2002" y="1068"/>
                  </a:lnTo>
                  <a:lnTo>
                    <a:pt x="1882" y="1015"/>
                  </a:lnTo>
                  <a:lnTo>
                    <a:pt x="1811" y="993"/>
                  </a:lnTo>
                  <a:lnTo>
                    <a:pt x="1809" y="962"/>
                  </a:lnTo>
                  <a:lnTo>
                    <a:pt x="1758" y="960"/>
                  </a:lnTo>
                  <a:lnTo>
                    <a:pt x="1727" y="944"/>
                  </a:lnTo>
                  <a:lnTo>
                    <a:pt x="1713" y="1023"/>
                  </a:lnTo>
                  <a:lnTo>
                    <a:pt x="1701" y="1102"/>
                  </a:lnTo>
                  <a:lnTo>
                    <a:pt x="1754" y="1121"/>
                  </a:lnTo>
                  <a:lnTo>
                    <a:pt x="1774" y="1157"/>
                  </a:lnTo>
                  <a:lnTo>
                    <a:pt x="1756" y="1198"/>
                  </a:lnTo>
                  <a:lnTo>
                    <a:pt x="1717" y="1214"/>
                  </a:lnTo>
                  <a:lnTo>
                    <a:pt x="1713" y="1259"/>
                  </a:lnTo>
                  <a:lnTo>
                    <a:pt x="1678" y="1271"/>
                  </a:lnTo>
                  <a:lnTo>
                    <a:pt x="1613" y="1241"/>
                  </a:lnTo>
                  <a:lnTo>
                    <a:pt x="1589" y="1206"/>
                  </a:lnTo>
                  <a:lnTo>
                    <a:pt x="1546" y="1190"/>
                  </a:lnTo>
                  <a:lnTo>
                    <a:pt x="1546" y="1145"/>
                  </a:lnTo>
                  <a:lnTo>
                    <a:pt x="1563" y="1104"/>
                  </a:lnTo>
                  <a:lnTo>
                    <a:pt x="1524" y="1047"/>
                  </a:lnTo>
                  <a:lnTo>
                    <a:pt x="1528" y="1011"/>
                  </a:lnTo>
                  <a:lnTo>
                    <a:pt x="1475" y="970"/>
                  </a:lnTo>
                  <a:lnTo>
                    <a:pt x="1447" y="932"/>
                  </a:lnTo>
                  <a:lnTo>
                    <a:pt x="1437" y="915"/>
                  </a:lnTo>
                  <a:lnTo>
                    <a:pt x="1365" y="911"/>
                  </a:lnTo>
                  <a:lnTo>
                    <a:pt x="1306" y="856"/>
                  </a:lnTo>
                  <a:lnTo>
                    <a:pt x="1313" y="767"/>
                  </a:lnTo>
                  <a:lnTo>
                    <a:pt x="1370" y="732"/>
                  </a:lnTo>
                  <a:lnTo>
                    <a:pt x="1370" y="627"/>
                  </a:lnTo>
                  <a:lnTo>
                    <a:pt x="1325" y="588"/>
                  </a:lnTo>
                  <a:lnTo>
                    <a:pt x="1250" y="592"/>
                  </a:lnTo>
                  <a:lnTo>
                    <a:pt x="1154" y="684"/>
                  </a:lnTo>
                  <a:lnTo>
                    <a:pt x="1020" y="684"/>
                  </a:lnTo>
                  <a:lnTo>
                    <a:pt x="937" y="641"/>
                  </a:lnTo>
                  <a:lnTo>
                    <a:pt x="941" y="580"/>
                  </a:lnTo>
                  <a:lnTo>
                    <a:pt x="874" y="576"/>
                  </a:lnTo>
                  <a:lnTo>
                    <a:pt x="798" y="509"/>
                  </a:lnTo>
                  <a:lnTo>
                    <a:pt x="847" y="440"/>
                  </a:lnTo>
                  <a:lnTo>
                    <a:pt x="892" y="425"/>
                  </a:lnTo>
                  <a:lnTo>
                    <a:pt x="872" y="362"/>
                  </a:lnTo>
                  <a:lnTo>
                    <a:pt x="792" y="334"/>
                  </a:lnTo>
                  <a:lnTo>
                    <a:pt x="699" y="344"/>
                  </a:lnTo>
                  <a:lnTo>
                    <a:pt x="652" y="399"/>
                  </a:lnTo>
                  <a:lnTo>
                    <a:pt x="607" y="393"/>
                  </a:lnTo>
                  <a:lnTo>
                    <a:pt x="530" y="303"/>
                  </a:lnTo>
                  <a:lnTo>
                    <a:pt x="496" y="208"/>
                  </a:lnTo>
                  <a:lnTo>
                    <a:pt x="514" y="149"/>
                  </a:lnTo>
                  <a:lnTo>
                    <a:pt x="506" y="25"/>
                  </a:lnTo>
                  <a:lnTo>
                    <a:pt x="463" y="9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42" name="Freeform 116"/>
            <p:cNvSpPr>
              <a:spLocks/>
            </p:cNvSpPr>
            <p:nvPr/>
          </p:nvSpPr>
          <p:spPr bwMode="gray">
            <a:xfrm>
              <a:off x="1694" y="2177"/>
              <a:ext cx="936" cy="666"/>
            </a:xfrm>
            <a:custGeom>
              <a:avLst/>
              <a:gdLst>
                <a:gd name="T0" fmla="*/ 890 w 1872"/>
                <a:gd name="T1" fmla="*/ 552 h 1330"/>
                <a:gd name="T2" fmla="*/ 851 w 1872"/>
                <a:gd name="T3" fmla="*/ 558 h 1330"/>
                <a:gd name="T4" fmla="*/ 793 w 1872"/>
                <a:gd name="T5" fmla="*/ 558 h 1330"/>
                <a:gd name="T6" fmla="*/ 761 w 1872"/>
                <a:gd name="T7" fmla="*/ 591 h 1330"/>
                <a:gd name="T8" fmla="*/ 686 w 1872"/>
                <a:gd name="T9" fmla="*/ 548 h 1330"/>
                <a:gd name="T10" fmla="*/ 616 w 1872"/>
                <a:gd name="T11" fmla="*/ 537 h 1330"/>
                <a:gd name="T12" fmla="*/ 550 w 1872"/>
                <a:gd name="T13" fmla="*/ 546 h 1330"/>
                <a:gd name="T14" fmla="*/ 523 w 1872"/>
                <a:gd name="T15" fmla="*/ 575 h 1330"/>
                <a:gd name="T16" fmla="*/ 520 w 1872"/>
                <a:gd name="T17" fmla="*/ 618 h 1330"/>
                <a:gd name="T18" fmla="*/ 449 w 1872"/>
                <a:gd name="T19" fmla="*/ 658 h 1330"/>
                <a:gd name="T20" fmla="*/ 407 w 1872"/>
                <a:gd name="T21" fmla="*/ 626 h 1330"/>
                <a:gd name="T22" fmla="*/ 309 w 1872"/>
                <a:gd name="T23" fmla="*/ 574 h 1330"/>
                <a:gd name="T24" fmla="*/ 226 w 1872"/>
                <a:gd name="T25" fmla="*/ 559 h 1330"/>
                <a:gd name="T26" fmla="*/ 169 w 1872"/>
                <a:gd name="T27" fmla="*/ 547 h 1330"/>
                <a:gd name="T28" fmla="*/ 128 w 1872"/>
                <a:gd name="T29" fmla="*/ 528 h 1330"/>
                <a:gd name="T30" fmla="*/ 56 w 1872"/>
                <a:gd name="T31" fmla="*/ 512 h 1330"/>
                <a:gd name="T32" fmla="*/ 3 w 1872"/>
                <a:gd name="T33" fmla="*/ 412 h 1330"/>
                <a:gd name="T34" fmla="*/ 23 w 1872"/>
                <a:gd name="T35" fmla="*/ 370 h 1330"/>
                <a:gd name="T36" fmla="*/ 39 w 1872"/>
                <a:gd name="T37" fmla="*/ 297 h 1330"/>
                <a:gd name="T38" fmla="*/ 22 w 1872"/>
                <a:gd name="T39" fmla="*/ 265 h 1330"/>
                <a:gd name="T40" fmla="*/ 39 w 1872"/>
                <a:gd name="T41" fmla="*/ 233 h 1330"/>
                <a:gd name="T42" fmla="*/ 122 w 1872"/>
                <a:gd name="T43" fmla="*/ 233 h 1330"/>
                <a:gd name="T44" fmla="*/ 106 w 1872"/>
                <a:gd name="T45" fmla="*/ 192 h 1330"/>
                <a:gd name="T46" fmla="*/ 147 w 1872"/>
                <a:gd name="T47" fmla="*/ 150 h 1330"/>
                <a:gd name="T48" fmla="*/ 90 w 1872"/>
                <a:gd name="T49" fmla="*/ 63 h 1330"/>
                <a:gd name="T50" fmla="*/ 197 w 1872"/>
                <a:gd name="T51" fmla="*/ 35 h 1330"/>
                <a:gd name="T52" fmla="*/ 267 w 1872"/>
                <a:gd name="T53" fmla="*/ 19 h 1330"/>
                <a:gd name="T54" fmla="*/ 338 w 1872"/>
                <a:gd name="T55" fmla="*/ 7 h 1330"/>
                <a:gd name="T56" fmla="*/ 412 w 1872"/>
                <a:gd name="T57" fmla="*/ 29 h 1330"/>
                <a:gd name="T58" fmla="*/ 470 w 1872"/>
                <a:gd name="T59" fmla="*/ 64 h 1330"/>
                <a:gd name="T60" fmla="*/ 538 w 1872"/>
                <a:gd name="T61" fmla="*/ 40 h 1330"/>
                <a:gd name="T62" fmla="*/ 601 w 1872"/>
                <a:gd name="T63" fmla="*/ 40 h 1330"/>
                <a:gd name="T64" fmla="*/ 660 w 1872"/>
                <a:gd name="T65" fmla="*/ 48 h 1330"/>
                <a:gd name="T66" fmla="*/ 728 w 1872"/>
                <a:gd name="T67" fmla="*/ 56 h 1330"/>
                <a:gd name="T68" fmla="*/ 751 w 1872"/>
                <a:gd name="T69" fmla="*/ 107 h 1330"/>
                <a:gd name="T70" fmla="*/ 821 w 1872"/>
                <a:gd name="T71" fmla="*/ 160 h 1330"/>
                <a:gd name="T72" fmla="*/ 851 w 1872"/>
                <a:gd name="T73" fmla="*/ 150 h 1330"/>
                <a:gd name="T74" fmla="*/ 890 w 1872"/>
                <a:gd name="T75" fmla="*/ 195 h 1330"/>
                <a:gd name="T76" fmla="*/ 912 w 1872"/>
                <a:gd name="T77" fmla="*/ 247 h 1330"/>
                <a:gd name="T78" fmla="*/ 936 w 1872"/>
                <a:gd name="T79" fmla="*/ 286 h 1330"/>
                <a:gd name="T80" fmla="*/ 888 w 1872"/>
                <a:gd name="T81" fmla="*/ 358 h 1330"/>
                <a:gd name="T82" fmla="*/ 874 w 1872"/>
                <a:gd name="T83" fmla="*/ 401 h 1330"/>
                <a:gd name="T84" fmla="*/ 863 w 1872"/>
                <a:gd name="T85" fmla="*/ 445 h 1330"/>
                <a:gd name="T86" fmla="*/ 820 w 1872"/>
                <a:gd name="T87" fmla="*/ 456 h 1330"/>
                <a:gd name="T88" fmla="*/ 793 w 1872"/>
                <a:gd name="T89" fmla="*/ 444 h 1330"/>
                <a:gd name="T90" fmla="*/ 831 w 1872"/>
                <a:gd name="T91" fmla="*/ 474 h 1330"/>
                <a:gd name="T92" fmla="*/ 884 w 1872"/>
                <a:gd name="T93" fmla="*/ 501 h 133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72"/>
                <a:gd name="T142" fmla="*/ 0 h 1330"/>
                <a:gd name="T143" fmla="*/ 1872 w 1872"/>
                <a:gd name="T144" fmla="*/ 1330 h 133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72" h="1330">
                  <a:moveTo>
                    <a:pt x="1801" y="1035"/>
                  </a:moveTo>
                  <a:lnTo>
                    <a:pt x="1779" y="1102"/>
                  </a:lnTo>
                  <a:lnTo>
                    <a:pt x="1736" y="1082"/>
                  </a:lnTo>
                  <a:lnTo>
                    <a:pt x="1702" y="1115"/>
                  </a:lnTo>
                  <a:lnTo>
                    <a:pt x="1655" y="1072"/>
                  </a:lnTo>
                  <a:lnTo>
                    <a:pt x="1586" y="1114"/>
                  </a:lnTo>
                  <a:lnTo>
                    <a:pt x="1588" y="1184"/>
                  </a:lnTo>
                  <a:lnTo>
                    <a:pt x="1521" y="1180"/>
                  </a:lnTo>
                  <a:lnTo>
                    <a:pt x="1421" y="1068"/>
                  </a:lnTo>
                  <a:lnTo>
                    <a:pt x="1372" y="1094"/>
                  </a:lnTo>
                  <a:lnTo>
                    <a:pt x="1279" y="1049"/>
                  </a:lnTo>
                  <a:lnTo>
                    <a:pt x="1232" y="1072"/>
                  </a:lnTo>
                  <a:lnTo>
                    <a:pt x="1138" y="1062"/>
                  </a:lnTo>
                  <a:lnTo>
                    <a:pt x="1100" y="1090"/>
                  </a:lnTo>
                  <a:lnTo>
                    <a:pt x="1092" y="1155"/>
                  </a:lnTo>
                  <a:lnTo>
                    <a:pt x="1045" y="1149"/>
                  </a:lnTo>
                  <a:lnTo>
                    <a:pt x="1055" y="1184"/>
                  </a:lnTo>
                  <a:lnTo>
                    <a:pt x="1039" y="1234"/>
                  </a:lnTo>
                  <a:lnTo>
                    <a:pt x="968" y="1330"/>
                  </a:lnTo>
                  <a:lnTo>
                    <a:pt x="897" y="1314"/>
                  </a:lnTo>
                  <a:lnTo>
                    <a:pt x="821" y="1304"/>
                  </a:lnTo>
                  <a:lnTo>
                    <a:pt x="813" y="1251"/>
                  </a:lnTo>
                  <a:lnTo>
                    <a:pt x="728" y="1190"/>
                  </a:lnTo>
                  <a:lnTo>
                    <a:pt x="618" y="1147"/>
                  </a:lnTo>
                  <a:lnTo>
                    <a:pt x="521" y="1149"/>
                  </a:lnTo>
                  <a:lnTo>
                    <a:pt x="452" y="1117"/>
                  </a:lnTo>
                  <a:lnTo>
                    <a:pt x="389" y="1121"/>
                  </a:lnTo>
                  <a:lnTo>
                    <a:pt x="338" y="1092"/>
                  </a:lnTo>
                  <a:lnTo>
                    <a:pt x="281" y="1056"/>
                  </a:lnTo>
                  <a:lnTo>
                    <a:pt x="256" y="1054"/>
                  </a:lnTo>
                  <a:lnTo>
                    <a:pt x="185" y="1021"/>
                  </a:lnTo>
                  <a:lnTo>
                    <a:pt x="112" y="1023"/>
                  </a:lnTo>
                  <a:lnTo>
                    <a:pt x="61" y="911"/>
                  </a:lnTo>
                  <a:lnTo>
                    <a:pt x="6" y="822"/>
                  </a:lnTo>
                  <a:lnTo>
                    <a:pt x="0" y="740"/>
                  </a:lnTo>
                  <a:lnTo>
                    <a:pt x="45" y="738"/>
                  </a:lnTo>
                  <a:lnTo>
                    <a:pt x="43" y="686"/>
                  </a:lnTo>
                  <a:lnTo>
                    <a:pt x="77" y="594"/>
                  </a:lnTo>
                  <a:lnTo>
                    <a:pt x="78" y="549"/>
                  </a:lnTo>
                  <a:lnTo>
                    <a:pt x="43" y="529"/>
                  </a:lnTo>
                  <a:lnTo>
                    <a:pt x="80" y="501"/>
                  </a:lnTo>
                  <a:lnTo>
                    <a:pt x="77" y="466"/>
                  </a:lnTo>
                  <a:lnTo>
                    <a:pt x="139" y="501"/>
                  </a:lnTo>
                  <a:lnTo>
                    <a:pt x="244" y="466"/>
                  </a:lnTo>
                  <a:lnTo>
                    <a:pt x="206" y="433"/>
                  </a:lnTo>
                  <a:lnTo>
                    <a:pt x="212" y="383"/>
                  </a:lnTo>
                  <a:lnTo>
                    <a:pt x="265" y="364"/>
                  </a:lnTo>
                  <a:lnTo>
                    <a:pt x="293" y="299"/>
                  </a:lnTo>
                  <a:lnTo>
                    <a:pt x="175" y="206"/>
                  </a:lnTo>
                  <a:lnTo>
                    <a:pt x="179" y="126"/>
                  </a:lnTo>
                  <a:lnTo>
                    <a:pt x="252" y="84"/>
                  </a:lnTo>
                  <a:lnTo>
                    <a:pt x="393" y="70"/>
                  </a:lnTo>
                  <a:lnTo>
                    <a:pt x="502" y="41"/>
                  </a:lnTo>
                  <a:lnTo>
                    <a:pt x="533" y="37"/>
                  </a:lnTo>
                  <a:lnTo>
                    <a:pt x="596" y="0"/>
                  </a:lnTo>
                  <a:lnTo>
                    <a:pt x="675" y="13"/>
                  </a:lnTo>
                  <a:lnTo>
                    <a:pt x="758" y="21"/>
                  </a:lnTo>
                  <a:lnTo>
                    <a:pt x="823" y="57"/>
                  </a:lnTo>
                  <a:lnTo>
                    <a:pt x="880" y="68"/>
                  </a:lnTo>
                  <a:lnTo>
                    <a:pt x="941" y="127"/>
                  </a:lnTo>
                  <a:lnTo>
                    <a:pt x="996" y="124"/>
                  </a:lnTo>
                  <a:lnTo>
                    <a:pt x="1075" y="80"/>
                  </a:lnTo>
                  <a:lnTo>
                    <a:pt x="1147" y="84"/>
                  </a:lnTo>
                  <a:lnTo>
                    <a:pt x="1202" y="80"/>
                  </a:lnTo>
                  <a:lnTo>
                    <a:pt x="1244" y="57"/>
                  </a:lnTo>
                  <a:lnTo>
                    <a:pt x="1319" y="96"/>
                  </a:lnTo>
                  <a:lnTo>
                    <a:pt x="1395" y="151"/>
                  </a:lnTo>
                  <a:lnTo>
                    <a:pt x="1456" y="112"/>
                  </a:lnTo>
                  <a:lnTo>
                    <a:pt x="1480" y="171"/>
                  </a:lnTo>
                  <a:lnTo>
                    <a:pt x="1502" y="214"/>
                  </a:lnTo>
                  <a:lnTo>
                    <a:pt x="1588" y="250"/>
                  </a:lnTo>
                  <a:lnTo>
                    <a:pt x="1641" y="320"/>
                  </a:lnTo>
                  <a:lnTo>
                    <a:pt x="1675" y="322"/>
                  </a:lnTo>
                  <a:lnTo>
                    <a:pt x="1702" y="299"/>
                  </a:lnTo>
                  <a:lnTo>
                    <a:pt x="1740" y="334"/>
                  </a:lnTo>
                  <a:lnTo>
                    <a:pt x="1779" y="389"/>
                  </a:lnTo>
                  <a:lnTo>
                    <a:pt x="1793" y="458"/>
                  </a:lnTo>
                  <a:lnTo>
                    <a:pt x="1824" y="494"/>
                  </a:lnTo>
                  <a:lnTo>
                    <a:pt x="1846" y="543"/>
                  </a:lnTo>
                  <a:lnTo>
                    <a:pt x="1872" y="572"/>
                  </a:lnTo>
                  <a:lnTo>
                    <a:pt x="1840" y="677"/>
                  </a:lnTo>
                  <a:lnTo>
                    <a:pt x="1775" y="714"/>
                  </a:lnTo>
                  <a:lnTo>
                    <a:pt x="1787" y="769"/>
                  </a:lnTo>
                  <a:lnTo>
                    <a:pt x="1748" y="801"/>
                  </a:lnTo>
                  <a:lnTo>
                    <a:pt x="1720" y="805"/>
                  </a:lnTo>
                  <a:lnTo>
                    <a:pt x="1726" y="889"/>
                  </a:lnTo>
                  <a:lnTo>
                    <a:pt x="1693" y="921"/>
                  </a:lnTo>
                  <a:lnTo>
                    <a:pt x="1639" y="911"/>
                  </a:lnTo>
                  <a:lnTo>
                    <a:pt x="1614" y="868"/>
                  </a:lnTo>
                  <a:lnTo>
                    <a:pt x="1586" y="887"/>
                  </a:lnTo>
                  <a:lnTo>
                    <a:pt x="1596" y="938"/>
                  </a:lnTo>
                  <a:lnTo>
                    <a:pt x="1661" y="946"/>
                  </a:lnTo>
                  <a:lnTo>
                    <a:pt x="1716" y="990"/>
                  </a:lnTo>
                  <a:lnTo>
                    <a:pt x="1767" y="1001"/>
                  </a:lnTo>
                  <a:lnTo>
                    <a:pt x="1801" y="1035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43" name="Freeform 117"/>
            <p:cNvSpPr>
              <a:spLocks/>
            </p:cNvSpPr>
            <p:nvPr/>
          </p:nvSpPr>
          <p:spPr bwMode="gray">
            <a:xfrm>
              <a:off x="1694" y="2177"/>
              <a:ext cx="936" cy="666"/>
            </a:xfrm>
            <a:custGeom>
              <a:avLst/>
              <a:gdLst>
                <a:gd name="T0" fmla="*/ 890 w 1872"/>
                <a:gd name="T1" fmla="*/ 552 h 1330"/>
                <a:gd name="T2" fmla="*/ 851 w 1872"/>
                <a:gd name="T3" fmla="*/ 558 h 1330"/>
                <a:gd name="T4" fmla="*/ 793 w 1872"/>
                <a:gd name="T5" fmla="*/ 558 h 1330"/>
                <a:gd name="T6" fmla="*/ 761 w 1872"/>
                <a:gd name="T7" fmla="*/ 591 h 1330"/>
                <a:gd name="T8" fmla="*/ 686 w 1872"/>
                <a:gd name="T9" fmla="*/ 548 h 1330"/>
                <a:gd name="T10" fmla="*/ 616 w 1872"/>
                <a:gd name="T11" fmla="*/ 537 h 1330"/>
                <a:gd name="T12" fmla="*/ 550 w 1872"/>
                <a:gd name="T13" fmla="*/ 546 h 1330"/>
                <a:gd name="T14" fmla="*/ 523 w 1872"/>
                <a:gd name="T15" fmla="*/ 575 h 1330"/>
                <a:gd name="T16" fmla="*/ 520 w 1872"/>
                <a:gd name="T17" fmla="*/ 618 h 1330"/>
                <a:gd name="T18" fmla="*/ 449 w 1872"/>
                <a:gd name="T19" fmla="*/ 658 h 1330"/>
                <a:gd name="T20" fmla="*/ 407 w 1872"/>
                <a:gd name="T21" fmla="*/ 626 h 1330"/>
                <a:gd name="T22" fmla="*/ 309 w 1872"/>
                <a:gd name="T23" fmla="*/ 574 h 1330"/>
                <a:gd name="T24" fmla="*/ 226 w 1872"/>
                <a:gd name="T25" fmla="*/ 559 h 1330"/>
                <a:gd name="T26" fmla="*/ 169 w 1872"/>
                <a:gd name="T27" fmla="*/ 547 h 1330"/>
                <a:gd name="T28" fmla="*/ 128 w 1872"/>
                <a:gd name="T29" fmla="*/ 528 h 1330"/>
                <a:gd name="T30" fmla="*/ 56 w 1872"/>
                <a:gd name="T31" fmla="*/ 512 h 1330"/>
                <a:gd name="T32" fmla="*/ 3 w 1872"/>
                <a:gd name="T33" fmla="*/ 412 h 1330"/>
                <a:gd name="T34" fmla="*/ 23 w 1872"/>
                <a:gd name="T35" fmla="*/ 370 h 1330"/>
                <a:gd name="T36" fmla="*/ 39 w 1872"/>
                <a:gd name="T37" fmla="*/ 297 h 1330"/>
                <a:gd name="T38" fmla="*/ 22 w 1872"/>
                <a:gd name="T39" fmla="*/ 265 h 1330"/>
                <a:gd name="T40" fmla="*/ 39 w 1872"/>
                <a:gd name="T41" fmla="*/ 233 h 1330"/>
                <a:gd name="T42" fmla="*/ 122 w 1872"/>
                <a:gd name="T43" fmla="*/ 233 h 1330"/>
                <a:gd name="T44" fmla="*/ 106 w 1872"/>
                <a:gd name="T45" fmla="*/ 192 h 1330"/>
                <a:gd name="T46" fmla="*/ 147 w 1872"/>
                <a:gd name="T47" fmla="*/ 150 h 1330"/>
                <a:gd name="T48" fmla="*/ 90 w 1872"/>
                <a:gd name="T49" fmla="*/ 63 h 1330"/>
                <a:gd name="T50" fmla="*/ 197 w 1872"/>
                <a:gd name="T51" fmla="*/ 35 h 1330"/>
                <a:gd name="T52" fmla="*/ 267 w 1872"/>
                <a:gd name="T53" fmla="*/ 19 h 1330"/>
                <a:gd name="T54" fmla="*/ 338 w 1872"/>
                <a:gd name="T55" fmla="*/ 7 h 1330"/>
                <a:gd name="T56" fmla="*/ 412 w 1872"/>
                <a:gd name="T57" fmla="*/ 29 h 1330"/>
                <a:gd name="T58" fmla="*/ 470 w 1872"/>
                <a:gd name="T59" fmla="*/ 64 h 1330"/>
                <a:gd name="T60" fmla="*/ 538 w 1872"/>
                <a:gd name="T61" fmla="*/ 40 h 1330"/>
                <a:gd name="T62" fmla="*/ 601 w 1872"/>
                <a:gd name="T63" fmla="*/ 40 h 1330"/>
                <a:gd name="T64" fmla="*/ 660 w 1872"/>
                <a:gd name="T65" fmla="*/ 48 h 1330"/>
                <a:gd name="T66" fmla="*/ 728 w 1872"/>
                <a:gd name="T67" fmla="*/ 56 h 1330"/>
                <a:gd name="T68" fmla="*/ 751 w 1872"/>
                <a:gd name="T69" fmla="*/ 107 h 1330"/>
                <a:gd name="T70" fmla="*/ 821 w 1872"/>
                <a:gd name="T71" fmla="*/ 160 h 1330"/>
                <a:gd name="T72" fmla="*/ 851 w 1872"/>
                <a:gd name="T73" fmla="*/ 150 h 1330"/>
                <a:gd name="T74" fmla="*/ 890 w 1872"/>
                <a:gd name="T75" fmla="*/ 195 h 1330"/>
                <a:gd name="T76" fmla="*/ 912 w 1872"/>
                <a:gd name="T77" fmla="*/ 247 h 1330"/>
                <a:gd name="T78" fmla="*/ 936 w 1872"/>
                <a:gd name="T79" fmla="*/ 286 h 1330"/>
                <a:gd name="T80" fmla="*/ 888 w 1872"/>
                <a:gd name="T81" fmla="*/ 358 h 1330"/>
                <a:gd name="T82" fmla="*/ 874 w 1872"/>
                <a:gd name="T83" fmla="*/ 401 h 1330"/>
                <a:gd name="T84" fmla="*/ 863 w 1872"/>
                <a:gd name="T85" fmla="*/ 445 h 1330"/>
                <a:gd name="T86" fmla="*/ 820 w 1872"/>
                <a:gd name="T87" fmla="*/ 456 h 1330"/>
                <a:gd name="T88" fmla="*/ 793 w 1872"/>
                <a:gd name="T89" fmla="*/ 444 h 1330"/>
                <a:gd name="T90" fmla="*/ 831 w 1872"/>
                <a:gd name="T91" fmla="*/ 474 h 1330"/>
                <a:gd name="T92" fmla="*/ 884 w 1872"/>
                <a:gd name="T93" fmla="*/ 501 h 133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72"/>
                <a:gd name="T142" fmla="*/ 0 h 1330"/>
                <a:gd name="T143" fmla="*/ 1872 w 1872"/>
                <a:gd name="T144" fmla="*/ 1330 h 133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72" h="1330">
                  <a:moveTo>
                    <a:pt x="1801" y="1035"/>
                  </a:moveTo>
                  <a:lnTo>
                    <a:pt x="1779" y="1102"/>
                  </a:lnTo>
                  <a:lnTo>
                    <a:pt x="1736" y="1082"/>
                  </a:lnTo>
                  <a:lnTo>
                    <a:pt x="1702" y="1115"/>
                  </a:lnTo>
                  <a:lnTo>
                    <a:pt x="1655" y="1072"/>
                  </a:lnTo>
                  <a:lnTo>
                    <a:pt x="1586" y="1114"/>
                  </a:lnTo>
                  <a:lnTo>
                    <a:pt x="1588" y="1184"/>
                  </a:lnTo>
                  <a:lnTo>
                    <a:pt x="1521" y="1180"/>
                  </a:lnTo>
                  <a:lnTo>
                    <a:pt x="1421" y="1068"/>
                  </a:lnTo>
                  <a:lnTo>
                    <a:pt x="1372" y="1094"/>
                  </a:lnTo>
                  <a:lnTo>
                    <a:pt x="1279" y="1049"/>
                  </a:lnTo>
                  <a:lnTo>
                    <a:pt x="1232" y="1072"/>
                  </a:lnTo>
                  <a:lnTo>
                    <a:pt x="1138" y="1062"/>
                  </a:lnTo>
                  <a:lnTo>
                    <a:pt x="1100" y="1090"/>
                  </a:lnTo>
                  <a:lnTo>
                    <a:pt x="1092" y="1155"/>
                  </a:lnTo>
                  <a:lnTo>
                    <a:pt x="1045" y="1149"/>
                  </a:lnTo>
                  <a:lnTo>
                    <a:pt x="1055" y="1184"/>
                  </a:lnTo>
                  <a:lnTo>
                    <a:pt x="1039" y="1234"/>
                  </a:lnTo>
                  <a:lnTo>
                    <a:pt x="968" y="1330"/>
                  </a:lnTo>
                  <a:lnTo>
                    <a:pt x="897" y="1314"/>
                  </a:lnTo>
                  <a:lnTo>
                    <a:pt x="821" y="1304"/>
                  </a:lnTo>
                  <a:lnTo>
                    <a:pt x="813" y="1251"/>
                  </a:lnTo>
                  <a:lnTo>
                    <a:pt x="728" y="1190"/>
                  </a:lnTo>
                  <a:lnTo>
                    <a:pt x="618" y="1147"/>
                  </a:lnTo>
                  <a:lnTo>
                    <a:pt x="521" y="1149"/>
                  </a:lnTo>
                  <a:lnTo>
                    <a:pt x="452" y="1117"/>
                  </a:lnTo>
                  <a:lnTo>
                    <a:pt x="389" y="1121"/>
                  </a:lnTo>
                  <a:lnTo>
                    <a:pt x="338" y="1092"/>
                  </a:lnTo>
                  <a:lnTo>
                    <a:pt x="281" y="1056"/>
                  </a:lnTo>
                  <a:lnTo>
                    <a:pt x="256" y="1054"/>
                  </a:lnTo>
                  <a:lnTo>
                    <a:pt x="185" y="1021"/>
                  </a:lnTo>
                  <a:lnTo>
                    <a:pt x="112" y="1023"/>
                  </a:lnTo>
                  <a:lnTo>
                    <a:pt x="61" y="911"/>
                  </a:lnTo>
                  <a:lnTo>
                    <a:pt x="6" y="822"/>
                  </a:lnTo>
                  <a:lnTo>
                    <a:pt x="0" y="740"/>
                  </a:lnTo>
                  <a:lnTo>
                    <a:pt x="45" y="738"/>
                  </a:lnTo>
                  <a:lnTo>
                    <a:pt x="43" y="686"/>
                  </a:lnTo>
                  <a:lnTo>
                    <a:pt x="77" y="594"/>
                  </a:lnTo>
                  <a:lnTo>
                    <a:pt x="78" y="549"/>
                  </a:lnTo>
                  <a:lnTo>
                    <a:pt x="43" y="529"/>
                  </a:lnTo>
                  <a:lnTo>
                    <a:pt x="80" y="501"/>
                  </a:lnTo>
                  <a:lnTo>
                    <a:pt x="77" y="466"/>
                  </a:lnTo>
                  <a:lnTo>
                    <a:pt x="139" y="501"/>
                  </a:lnTo>
                  <a:lnTo>
                    <a:pt x="244" y="466"/>
                  </a:lnTo>
                  <a:lnTo>
                    <a:pt x="206" y="433"/>
                  </a:lnTo>
                  <a:lnTo>
                    <a:pt x="212" y="383"/>
                  </a:lnTo>
                  <a:lnTo>
                    <a:pt x="265" y="364"/>
                  </a:lnTo>
                  <a:lnTo>
                    <a:pt x="293" y="299"/>
                  </a:lnTo>
                  <a:lnTo>
                    <a:pt x="175" y="206"/>
                  </a:lnTo>
                  <a:lnTo>
                    <a:pt x="179" y="126"/>
                  </a:lnTo>
                  <a:lnTo>
                    <a:pt x="252" y="84"/>
                  </a:lnTo>
                  <a:lnTo>
                    <a:pt x="393" y="70"/>
                  </a:lnTo>
                  <a:lnTo>
                    <a:pt x="502" y="41"/>
                  </a:lnTo>
                  <a:lnTo>
                    <a:pt x="533" y="37"/>
                  </a:lnTo>
                  <a:lnTo>
                    <a:pt x="596" y="0"/>
                  </a:lnTo>
                  <a:lnTo>
                    <a:pt x="675" y="13"/>
                  </a:lnTo>
                  <a:lnTo>
                    <a:pt x="758" y="21"/>
                  </a:lnTo>
                  <a:lnTo>
                    <a:pt x="823" y="57"/>
                  </a:lnTo>
                  <a:lnTo>
                    <a:pt x="880" y="68"/>
                  </a:lnTo>
                  <a:lnTo>
                    <a:pt x="941" y="127"/>
                  </a:lnTo>
                  <a:lnTo>
                    <a:pt x="996" y="124"/>
                  </a:lnTo>
                  <a:lnTo>
                    <a:pt x="1075" y="80"/>
                  </a:lnTo>
                  <a:lnTo>
                    <a:pt x="1147" y="84"/>
                  </a:lnTo>
                  <a:lnTo>
                    <a:pt x="1202" y="80"/>
                  </a:lnTo>
                  <a:lnTo>
                    <a:pt x="1244" y="57"/>
                  </a:lnTo>
                  <a:lnTo>
                    <a:pt x="1319" y="96"/>
                  </a:lnTo>
                  <a:lnTo>
                    <a:pt x="1395" y="151"/>
                  </a:lnTo>
                  <a:lnTo>
                    <a:pt x="1456" y="112"/>
                  </a:lnTo>
                  <a:lnTo>
                    <a:pt x="1480" y="171"/>
                  </a:lnTo>
                  <a:lnTo>
                    <a:pt x="1502" y="214"/>
                  </a:lnTo>
                  <a:lnTo>
                    <a:pt x="1588" y="250"/>
                  </a:lnTo>
                  <a:lnTo>
                    <a:pt x="1641" y="320"/>
                  </a:lnTo>
                  <a:lnTo>
                    <a:pt x="1675" y="322"/>
                  </a:lnTo>
                  <a:lnTo>
                    <a:pt x="1702" y="299"/>
                  </a:lnTo>
                  <a:lnTo>
                    <a:pt x="1740" y="334"/>
                  </a:lnTo>
                  <a:lnTo>
                    <a:pt x="1779" y="389"/>
                  </a:lnTo>
                  <a:lnTo>
                    <a:pt x="1793" y="458"/>
                  </a:lnTo>
                  <a:lnTo>
                    <a:pt x="1824" y="494"/>
                  </a:lnTo>
                  <a:lnTo>
                    <a:pt x="1846" y="543"/>
                  </a:lnTo>
                  <a:lnTo>
                    <a:pt x="1872" y="572"/>
                  </a:lnTo>
                  <a:lnTo>
                    <a:pt x="1840" y="677"/>
                  </a:lnTo>
                  <a:lnTo>
                    <a:pt x="1775" y="714"/>
                  </a:lnTo>
                  <a:lnTo>
                    <a:pt x="1787" y="769"/>
                  </a:lnTo>
                  <a:lnTo>
                    <a:pt x="1748" y="801"/>
                  </a:lnTo>
                  <a:lnTo>
                    <a:pt x="1720" y="805"/>
                  </a:lnTo>
                  <a:lnTo>
                    <a:pt x="1726" y="889"/>
                  </a:lnTo>
                  <a:lnTo>
                    <a:pt x="1693" y="921"/>
                  </a:lnTo>
                  <a:lnTo>
                    <a:pt x="1639" y="911"/>
                  </a:lnTo>
                  <a:lnTo>
                    <a:pt x="1614" y="868"/>
                  </a:lnTo>
                  <a:lnTo>
                    <a:pt x="1586" y="887"/>
                  </a:lnTo>
                  <a:lnTo>
                    <a:pt x="1596" y="938"/>
                  </a:lnTo>
                  <a:lnTo>
                    <a:pt x="1661" y="946"/>
                  </a:lnTo>
                  <a:lnTo>
                    <a:pt x="1716" y="990"/>
                  </a:lnTo>
                  <a:lnTo>
                    <a:pt x="1767" y="1001"/>
                  </a:lnTo>
                  <a:lnTo>
                    <a:pt x="1801" y="1035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44" name="Freeform 118"/>
            <p:cNvSpPr>
              <a:spLocks/>
            </p:cNvSpPr>
            <p:nvPr/>
          </p:nvSpPr>
          <p:spPr bwMode="gray">
            <a:xfrm>
              <a:off x="2241" y="2635"/>
              <a:ext cx="911" cy="693"/>
            </a:xfrm>
            <a:custGeom>
              <a:avLst/>
              <a:gdLst>
                <a:gd name="T0" fmla="*/ 601 w 1823"/>
                <a:gd name="T1" fmla="*/ 548 h 1385"/>
                <a:gd name="T2" fmla="*/ 569 w 1823"/>
                <a:gd name="T3" fmla="*/ 524 h 1385"/>
                <a:gd name="T4" fmla="*/ 538 w 1823"/>
                <a:gd name="T5" fmla="*/ 531 h 1385"/>
                <a:gd name="T6" fmla="*/ 496 w 1823"/>
                <a:gd name="T7" fmla="*/ 498 h 1385"/>
                <a:gd name="T8" fmla="*/ 472 w 1823"/>
                <a:gd name="T9" fmla="*/ 470 h 1385"/>
                <a:gd name="T10" fmla="*/ 464 w 1823"/>
                <a:gd name="T11" fmla="*/ 491 h 1385"/>
                <a:gd name="T12" fmla="*/ 445 w 1823"/>
                <a:gd name="T13" fmla="*/ 504 h 1385"/>
                <a:gd name="T14" fmla="*/ 437 w 1823"/>
                <a:gd name="T15" fmla="*/ 539 h 1385"/>
                <a:gd name="T16" fmla="*/ 390 w 1823"/>
                <a:gd name="T17" fmla="*/ 585 h 1385"/>
                <a:gd name="T18" fmla="*/ 402 w 1823"/>
                <a:gd name="T19" fmla="*/ 636 h 1385"/>
                <a:gd name="T20" fmla="*/ 376 w 1823"/>
                <a:gd name="T21" fmla="*/ 676 h 1385"/>
                <a:gd name="T22" fmla="*/ 335 w 1823"/>
                <a:gd name="T23" fmla="*/ 689 h 1385"/>
                <a:gd name="T24" fmla="*/ 297 w 1823"/>
                <a:gd name="T25" fmla="*/ 676 h 1385"/>
                <a:gd name="T26" fmla="*/ 264 w 1823"/>
                <a:gd name="T27" fmla="*/ 603 h 1385"/>
                <a:gd name="T28" fmla="*/ 222 w 1823"/>
                <a:gd name="T29" fmla="*/ 539 h 1385"/>
                <a:gd name="T30" fmla="*/ 181 w 1823"/>
                <a:gd name="T31" fmla="*/ 513 h 1385"/>
                <a:gd name="T32" fmla="*/ 174 w 1823"/>
                <a:gd name="T33" fmla="*/ 477 h 1385"/>
                <a:gd name="T34" fmla="*/ 130 w 1823"/>
                <a:gd name="T35" fmla="*/ 506 h 1385"/>
                <a:gd name="T36" fmla="*/ 107 w 1823"/>
                <a:gd name="T37" fmla="*/ 417 h 1385"/>
                <a:gd name="T38" fmla="*/ 102 w 1823"/>
                <a:gd name="T39" fmla="*/ 312 h 1385"/>
                <a:gd name="T40" fmla="*/ 80 w 1823"/>
                <a:gd name="T41" fmla="*/ 255 h 1385"/>
                <a:gd name="T42" fmla="*/ 99 w 1823"/>
                <a:gd name="T43" fmla="*/ 234 h 1385"/>
                <a:gd name="T44" fmla="*/ 52 w 1823"/>
                <a:gd name="T45" fmla="*/ 153 h 1385"/>
                <a:gd name="T46" fmla="*/ 4 w 1823"/>
                <a:gd name="T47" fmla="*/ 89 h 1385"/>
                <a:gd name="T48" fmla="*/ 70 w 1823"/>
                <a:gd name="T49" fmla="*/ 79 h 1385"/>
                <a:gd name="T50" fmla="*/ 140 w 1823"/>
                <a:gd name="T51" fmla="*/ 90 h 1385"/>
                <a:gd name="T52" fmla="*/ 214 w 1823"/>
                <a:gd name="T53" fmla="*/ 133 h 1385"/>
                <a:gd name="T54" fmla="*/ 248 w 1823"/>
                <a:gd name="T55" fmla="*/ 100 h 1385"/>
                <a:gd name="T56" fmla="*/ 305 w 1823"/>
                <a:gd name="T57" fmla="*/ 100 h 1385"/>
                <a:gd name="T58" fmla="*/ 343 w 1823"/>
                <a:gd name="T59" fmla="*/ 94 h 1385"/>
                <a:gd name="T60" fmla="*/ 336 w 1823"/>
                <a:gd name="T61" fmla="*/ 43 h 1385"/>
                <a:gd name="T62" fmla="*/ 387 w 1823"/>
                <a:gd name="T63" fmla="*/ 0 h 1385"/>
                <a:gd name="T64" fmla="*/ 416 w 1823"/>
                <a:gd name="T65" fmla="*/ 44 h 1385"/>
                <a:gd name="T66" fmla="*/ 480 w 1823"/>
                <a:gd name="T67" fmla="*/ 69 h 1385"/>
                <a:gd name="T68" fmla="*/ 522 w 1823"/>
                <a:gd name="T69" fmla="*/ 130 h 1385"/>
                <a:gd name="T70" fmla="*/ 569 w 1823"/>
                <a:gd name="T71" fmla="*/ 108 h 1385"/>
                <a:gd name="T72" fmla="*/ 621 w 1823"/>
                <a:gd name="T73" fmla="*/ 127 h 1385"/>
                <a:gd name="T74" fmla="*/ 716 w 1823"/>
                <a:gd name="T75" fmla="*/ 135 h 1385"/>
                <a:gd name="T76" fmla="*/ 780 w 1823"/>
                <a:gd name="T77" fmla="*/ 146 h 1385"/>
                <a:gd name="T78" fmla="*/ 839 w 1823"/>
                <a:gd name="T79" fmla="*/ 168 h 1385"/>
                <a:gd name="T80" fmla="*/ 897 w 1823"/>
                <a:gd name="T81" fmla="*/ 178 h 1385"/>
                <a:gd name="T82" fmla="*/ 910 w 1823"/>
                <a:gd name="T83" fmla="*/ 260 h 1385"/>
                <a:gd name="T84" fmla="*/ 863 w 1823"/>
                <a:gd name="T85" fmla="*/ 288 h 1385"/>
                <a:gd name="T86" fmla="*/ 793 w 1823"/>
                <a:gd name="T87" fmla="*/ 309 h 1385"/>
                <a:gd name="T88" fmla="*/ 834 w 1823"/>
                <a:gd name="T89" fmla="*/ 386 h 1385"/>
                <a:gd name="T90" fmla="*/ 866 w 1823"/>
                <a:gd name="T91" fmla="*/ 453 h 1385"/>
                <a:gd name="T92" fmla="*/ 834 w 1823"/>
                <a:gd name="T93" fmla="*/ 492 h 1385"/>
                <a:gd name="T94" fmla="*/ 795 w 1823"/>
                <a:gd name="T95" fmla="*/ 453 h 1385"/>
                <a:gd name="T96" fmla="*/ 758 w 1823"/>
                <a:gd name="T97" fmla="*/ 428 h 1385"/>
                <a:gd name="T98" fmla="*/ 722 w 1823"/>
                <a:gd name="T99" fmla="*/ 419 h 1385"/>
                <a:gd name="T100" fmla="*/ 710 w 1823"/>
                <a:gd name="T101" fmla="*/ 448 h 1385"/>
                <a:gd name="T102" fmla="*/ 689 w 1823"/>
                <a:gd name="T103" fmla="*/ 479 h 1385"/>
                <a:gd name="T104" fmla="*/ 624 w 1823"/>
                <a:gd name="T105" fmla="*/ 454 h 1385"/>
                <a:gd name="T106" fmla="*/ 600 w 1823"/>
                <a:gd name="T107" fmla="*/ 493 h 1385"/>
                <a:gd name="T108" fmla="*/ 640 w 1823"/>
                <a:gd name="T109" fmla="*/ 505 h 138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823"/>
                <a:gd name="T166" fmla="*/ 0 h 1385"/>
                <a:gd name="T167" fmla="*/ 1823 w 1823"/>
                <a:gd name="T168" fmla="*/ 1385 h 138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823" h="1385">
                  <a:moveTo>
                    <a:pt x="1301" y="1068"/>
                  </a:moveTo>
                  <a:lnTo>
                    <a:pt x="1203" y="1096"/>
                  </a:lnTo>
                  <a:lnTo>
                    <a:pt x="1142" y="1088"/>
                  </a:lnTo>
                  <a:lnTo>
                    <a:pt x="1138" y="1047"/>
                  </a:lnTo>
                  <a:lnTo>
                    <a:pt x="1105" y="1025"/>
                  </a:lnTo>
                  <a:lnTo>
                    <a:pt x="1077" y="1061"/>
                  </a:lnTo>
                  <a:lnTo>
                    <a:pt x="1014" y="1066"/>
                  </a:lnTo>
                  <a:lnTo>
                    <a:pt x="992" y="996"/>
                  </a:lnTo>
                  <a:lnTo>
                    <a:pt x="992" y="942"/>
                  </a:lnTo>
                  <a:lnTo>
                    <a:pt x="945" y="939"/>
                  </a:lnTo>
                  <a:lnTo>
                    <a:pt x="916" y="954"/>
                  </a:lnTo>
                  <a:lnTo>
                    <a:pt x="929" y="982"/>
                  </a:lnTo>
                  <a:lnTo>
                    <a:pt x="923" y="1005"/>
                  </a:lnTo>
                  <a:lnTo>
                    <a:pt x="890" y="1007"/>
                  </a:lnTo>
                  <a:lnTo>
                    <a:pt x="866" y="1033"/>
                  </a:lnTo>
                  <a:lnTo>
                    <a:pt x="874" y="1078"/>
                  </a:lnTo>
                  <a:lnTo>
                    <a:pt x="817" y="1149"/>
                  </a:lnTo>
                  <a:lnTo>
                    <a:pt x="780" y="1169"/>
                  </a:lnTo>
                  <a:lnTo>
                    <a:pt x="780" y="1234"/>
                  </a:lnTo>
                  <a:lnTo>
                    <a:pt x="805" y="1271"/>
                  </a:lnTo>
                  <a:lnTo>
                    <a:pt x="801" y="1326"/>
                  </a:lnTo>
                  <a:lnTo>
                    <a:pt x="752" y="1352"/>
                  </a:lnTo>
                  <a:lnTo>
                    <a:pt x="742" y="1330"/>
                  </a:lnTo>
                  <a:lnTo>
                    <a:pt x="670" y="1377"/>
                  </a:lnTo>
                  <a:lnTo>
                    <a:pt x="632" y="1385"/>
                  </a:lnTo>
                  <a:lnTo>
                    <a:pt x="595" y="1352"/>
                  </a:lnTo>
                  <a:lnTo>
                    <a:pt x="563" y="1273"/>
                  </a:lnTo>
                  <a:lnTo>
                    <a:pt x="528" y="1206"/>
                  </a:lnTo>
                  <a:lnTo>
                    <a:pt x="500" y="1163"/>
                  </a:lnTo>
                  <a:lnTo>
                    <a:pt x="445" y="1078"/>
                  </a:lnTo>
                  <a:lnTo>
                    <a:pt x="396" y="1076"/>
                  </a:lnTo>
                  <a:lnTo>
                    <a:pt x="362" y="1025"/>
                  </a:lnTo>
                  <a:lnTo>
                    <a:pt x="378" y="988"/>
                  </a:lnTo>
                  <a:lnTo>
                    <a:pt x="349" y="954"/>
                  </a:lnTo>
                  <a:lnTo>
                    <a:pt x="303" y="1004"/>
                  </a:lnTo>
                  <a:lnTo>
                    <a:pt x="260" y="1011"/>
                  </a:lnTo>
                  <a:lnTo>
                    <a:pt x="227" y="950"/>
                  </a:lnTo>
                  <a:lnTo>
                    <a:pt x="215" y="834"/>
                  </a:lnTo>
                  <a:lnTo>
                    <a:pt x="211" y="712"/>
                  </a:lnTo>
                  <a:lnTo>
                    <a:pt x="205" y="624"/>
                  </a:lnTo>
                  <a:lnTo>
                    <a:pt x="199" y="582"/>
                  </a:lnTo>
                  <a:lnTo>
                    <a:pt x="160" y="509"/>
                  </a:lnTo>
                  <a:lnTo>
                    <a:pt x="193" y="496"/>
                  </a:lnTo>
                  <a:lnTo>
                    <a:pt x="199" y="468"/>
                  </a:lnTo>
                  <a:lnTo>
                    <a:pt x="136" y="401"/>
                  </a:lnTo>
                  <a:lnTo>
                    <a:pt x="105" y="305"/>
                  </a:lnTo>
                  <a:lnTo>
                    <a:pt x="0" y="240"/>
                  </a:lnTo>
                  <a:lnTo>
                    <a:pt x="8" y="177"/>
                  </a:lnTo>
                  <a:lnTo>
                    <a:pt x="49" y="147"/>
                  </a:lnTo>
                  <a:lnTo>
                    <a:pt x="140" y="157"/>
                  </a:lnTo>
                  <a:lnTo>
                    <a:pt x="189" y="134"/>
                  </a:lnTo>
                  <a:lnTo>
                    <a:pt x="280" y="179"/>
                  </a:lnTo>
                  <a:lnTo>
                    <a:pt x="329" y="153"/>
                  </a:lnTo>
                  <a:lnTo>
                    <a:pt x="429" y="265"/>
                  </a:lnTo>
                  <a:lnTo>
                    <a:pt x="496" y="267"/>
                  </a:lnTo>
                  <a:lnTo>
                    <a:pt x="496" y="200"/>
                  </a:lnTo>
                  <a:lnTo>
                    <a:pt x="563" y="157"/>
                  </a:lnTo>
                  <a:lnTo>
                    <a:pt x="610" y="200"/>
                  </a:lnTo>
                  <a:lnTo>
                    <a:pt x="644" y="167"/>
                  </a:lnTo>
                  <a:lnTo>
                    <a:pt x="687" y="187"/>
                  </a:lnTo>
                  <a:lnTo>
                    <a:pt x="709" y="120"/>
                  </a:lnTo>
                  <a:lnTo>
                    <a:pt x="673" y="86"/>
                  </a:lnTo>
                  <a:lnTo>
                    <a:pt x="677" y="35"/>
                  </a:lnTo>
                  <a:lnTo>
                    <a:pt x="774" y="0"/>
                  </a:lnTo>
                  <a:lnTo>
                    <a:pt x="807" y="17"/>
                  </a:lnTo>
                  <a:lnTo>
                    <a:pt x="833" y="88"/>
                  </a:lnTo>
                  <a:lnTo>
                    <a:pt x="914" y="161"/>
                  </a:lnTo>
                  <a:lnTo>
                    <a:pt x="961" y="138"/>
                  </a:lnTo>
                  <a:lnTo>
                    <a:pt x="988" y="216"/>
                  </a:lnTo>
                  <a:lnTo>
                    <a:pt x="1044" y="260"/>
                  </a:lnTo>
                  <a:lnTo>
                    <a:pt x="1091" y="267"/>
                  </a:lnTo>
                  <a:lnTo>
                    <a:pt x="1138" y="216"/>
                  </a:lnTo>
                  <a:lnTo>
                    <a:pt x="1183" y="195"/>
                  </a:lnTo>
                  <a:lnTo>
                    <a:pt x="1242" y="254"/>
                  </a:lnTo>
                  <a:lnTo>
                    <a:pt x="1335" y="228"/>
                  </a:lnTo>
                  <a:lnTo>
                    <a:pt x="1433" y="269"/>
                  </a:lnTo>
                  <a:lnTo>
                    <a:pt x="1496" y="317"/>
                  </a:lnTo>
                  <a:lnTo>
                    <a:pt x="1561" y="291"/>
                  </a:lnTo>
                  <a:lnTo>
                    <a:pt x="1632" y="336"/>
                  </a:lnTo>
                  <a:lnTo>
                    <a:pt x="1679" y="336"/>
                  </a:lnTo>
                  <a:lnTo>
                    <a:pt x="1681" y="368"/>
                  </a:lnTo>
                  <a:lnTo>
                    <a:pt x="1795" y="356"/>
                  </a:lnTo>
                  <a:lnTo>
                    <a:pt x="1823" y="433"/>
                  </a:lnTo>
                  <a:lnTo>
                    <a:pt x="1821" y="519"/>
                  </a:lnTo>
                  <a:lnTo>
                    <a:pt x="1770" y="527"/>
                  </a:lnTo>
                  <a:lnTo>
                    <a:pt x="1727" y="576"/>
                  </a:lnTo>
                  <a:lnTo>
                    <a:pt x="1620" y="584"/>
                  </a:lnTo>
                  <a:lnTo>
                    <a:pt x="1587" y="618"/>
                  </a:lnTo>
                  <a:lnTo>
                    <a:pt x="1610" y="693"/>
                  </a:lnTo>
                  <a:lnTo>
                    <a:pt x="1669" y="771"/>
                  </a:lnTo>
                  <a:lnTo>
                    <a:pt x="1721" y="815"/>
                  </a:lnTo>
                  <a:lnTo>
                    <a:pt x="1732" y="905"/>
                  </a:lnTo>
                  <a:lnTo>
                    <a:pt x="1731" y="956"/>
                  </a:lnTo>
                  <a:lnTo>
                    <a:pt x="1669" y="984"/>
                  </a:lnTo>
                  <a:lnTo>
                    <a:pt x="1616" y="913"/>
                  </a:lnTo>
                  <a:lnTo>
                    <a:pt x="1591" y="905"/>
                  </a:lnTo>
                  <a:lnTo>
                    <a:pt x="1575" y="838"/>
                  </a:lnTo>
                  <a:lnTo>
                    <a:pt x="1516" y="856"/>
                  </a:lnTo>
                  <a:lnTo>
                    <a:pt x="1463" y="818"/>
                  </a:lnTo>
                  <a:lnTo>
                    <a:pt x="1445" y="838"/>
                  </a:lnTo>
                  <a:lnTo>
                    <a:pt x="1457" y="880"/>
                  </a:lnTo>
                  <a:lnTo>
                    <a:pt x="1421" y="895"/>
                  </a:lnTo>
                  <a:lnTo>
                    <a:pt x="1362" y="909"/>
                  </a:lnTo>
                  <a:lnTo>
                    <a:pt x="1378" y="958"/>
                  </a:lnTo>
                  <a:lnTo>
                    <a:pt x="1313" y="950"/>
                  </a:lnTo>
                  <a:lnTo>
                    <a:pt x="1248" y="907"/>
                  </a:lnTo>
                  <a:lnTo>
                    <a:pt x="1197" y="944"/>
                  </a:lnTo>
                  <a:lnTo>
                    <a:pt x="1201" y="986"/>
                  </a:lnTo>
                  <a:lnTo>
                    <a:pt x="1252" y="1009"/>
                  </a:lnTo>
                  <a:lnTo>
                    <a:pt x="1280" y="1009"/>
                  </a:lnTo>
                  <a:lnTo>
                    <a:pt x="1301" y="1068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45" name="Freeform 119"/>
            <p:cNvSpPr>
              <a:spLocks/>
            </p:cNvSpPr>
            <p:nvPr/>
          </p:nvSpPr>
          <p:spPr bwMode="gray">
            <a:xfrm>
              <a:off x="2241" y="2635"/>
              <a:ext cx="911" cy="693"/>
            </a:xfrm>
            <a:custGeom>
              <a:avLst/>
              <a:gdLst>
                <a:gd name="T0" fmla="*/ 601 w 1823"/>
                <a:gd name="T1" fmla="*/ 548 h 1385"/>
                <a:gd name="T2" fmla="*/ 569 w 1823"/>
                <a:gd name="T3" fmla="*/ 524 h 1385"/>
                <a:gd name="T4" fmla="*/ 538 w 1823"/>
                <a:gd name="T5" fmla="*/ 531 h 1385"/>
                <a:gd name="T6" fmla="*/ 496 w 1823"/>
                <a:gd name="T7" fmla="*/ 498 h 1385"/>
                <a:gd name="T8" fmla="*/ 472 w 1823"/>
                <a:gd name="T9" fmla="*/ 470 h 1385"/>
                <a:gd name="T10" fmla="*/ 464 w 1823"/>
                <a:gd name="T11" fmla="*/ 491 h 1385"/>
                <a:gd name="T12" fmla="*/ 445 w 1823"/>
                <a:gd name="T13" fmla="*/ 504 h 1385"/>
                <a:gd name="T14" fmla="*/ 437 w 1823"/>
                <a:gd name="T15" fmla="*/ 539 h 1385"/>
                <a:gd name="T16" fmla="*/ 390 w 1823"/>
                <a:gd name="T17" fmla="*/ 585 h 1385"/>
                <a:gd name="T18" fmla="*/ 402 w 1823"/>
                <a:gd name="T19" fmla="*/ 636 h 1385"/>
                <a:gd name="T20" fmla="*/ 376 w 1823"/>
                <a:gd name="T21" fmla="*/ 676 h 1385"/>
                <a:gd name="T22" fmla="*/ 335 w 1823"/>
                <a:gd name="T23" fmla="*/ 689 h 1385"/>
                <a:gd name="T24" fmla="*/ 297 w 1823"/>
                <a:gd name="T25" fmla="*/ 676 h 1385"/>
                <a:gd name="T26" fmla="*/ 264 w 1823"/>
                <a:gd name="T27" fmla="*/ 603 h 1385"/>
                <a:gd name="T28" fmla="*/ 222 w 1823"/>
                <a:gd name="T29" fmla="*/ 539 h 1385"/>
                <a:gd name="T30" fmla="*/ 181 w 1823"/>
                <a:gd name="T31" fmla="*/ 513 h 1385"/>
                <a:gd name="T32" fmla="*/ 174 w 1823"/>
                <a:gd name="T33" fmla="*/ 477 h 1385"/>
                <a:gd name="T34" fmla="*/ 130 w 1823"/>
                <a:gd name="T35" fmla="*/ 506 h 1385"/>
                <a:gd name="T36" fmla="*/ 107 w 1823"/>
                <a:gd name="T37" fmla="*/ 417 h 1385"/>
                <a:gd name="T38" fmla="*/ 102 w 1823"/>
                <a:gd name="T39" fmla="*/ 312 h 1385"/>
                <a:gd name="T40" fmla="*/ 80 w 1823"/>
                <a:gd name="T41" fmla="*/ 255 h 1385"/>
                <a:gd name="T42" fmla="*/ 99 w 1823"/>
                <a:gd name="T43" fmla="*/ 234 h 1385"/>
                <a:gd name="T44" fmla="*/ 52 w 1823"/>
                <a:gd name="T45" fmla="*/ 153 h 1385"/>
                <a:gd name="T46" fmla="*/ 4 w 1823"/>
                <a:gd name="T47" fmla="*/ 89 h 1385"/>
                <a:gd name="T48" fmla="*/ 70 w 1823"/>
                <a:gd name="T49" fmla="*/ 79 h 1385"/>
                <a:gd name="T50" fmla="*/ 140 w 1823"/>
                <a:gd name="T51" fmla="*/ 90 h 1385"/>
                <a:gd name="T52" fmla="*/ 214 w 1823"/>
                <a:gd name="T53" fmla="*/ 133 h 1385"/>
                <a:gd name="T54" fmla="*/ 248 w 1823"/>
                <a:gd name="T55" fmla="*/ 100 h 1385"/>
                <a:gd name="T56" fmla="*/ 305 w 1823"/>
                <a:gd name="T57" fmla="*/ 100 h 1385"/>
                <a:gd name="T58" fmla="*/ 343 w 1823"/>
                <a:gd name="T59" fmla="*/ 94 h 1385"/>
                <a:gd name="T60" fmla="*/ 336 w 1823"/>
                <a:gd name="T61" fmla="*/ 43 h 1385"/>
                <a:gd name="T62" fmla="*/ 387 w 1823"/>
                <a:gd name="T63" fmla="*/ 0 h 1385"/>
                <a:gd name="T64" fmla="*/ 416 w 1823"/>
                <a:gd name="T65" fmla="*/ 44 h 1385"/>
                <a:gd name="T66" fmla="*/ 480 w 1823"/>
                <a:gd name="T67" fmla="*/ 69 h 1385"/>
                <a:gd name="T68" fmla="*/ 522 w 1823"/>
                <a:gd name="T69" fmla="*/ 130 h 1385"/>
                <a:gd name="T70" fmla="*/ 569 w 1823"/>
                <a:gd name="T71" fmla="*/ 108 h 1385"/>
                <a:gd name="T72" fmla="*/ 621 w 1823"/>
                <a:gd name="T73" fmla="*/ 127 h 1385"/>
                <a:gd name="T74" fmla="*/ 716 w 1823"/>
                <a:gd name="T75" fmla="*/ 135 h 1385"/>
                <a:gd name="T76" fmla="*/ 780 w 1823"/>
                <a:gd name="T77" fmla="*/ 146 h 1385"/>
                <a:gd name="T78" fmla="*/ 839 w 1823"/>
                <a:gd name="T79" fmla="*/ 168 h 1385"/>
                <a:gd name="T80" fmla="*/ 897 w 1823"/>
                <a:gd name="T81" fmla="*/ 178 h 1385"/>
                <a:gd name="T82" fmla="*/ 910 w 1823"/>
                <a:gd name="T83" fmla="*/ 260 h 1385"/>
                <a:gd name="T84" fmla="*/ 863 w 1823"/>
                <a:gd name="T85" fmla="*/ 288 h 1385"/>
                <a:gd name="T86" fmla="*/ 793 w 1823"/>
                <a:gd name="T87" fmla="*/ 309 h 1385"/>
                <a:gd name="T88" fmla="*/ 834 w 1823"/>
                <a:gd name="T89" fmla="*/ 386 h 1385"/>
                <a:gd name="T90" fmla="*/ 866 w 1823"/>
                <a:gd name="T91" fmla="*/ 453 h 1385"/>
                <a:gd name="T92" fmla="*/ 834 w 1823"/>
                <a:gd name="T93" fmla="*/ 492 h 1385"/>
                <a:gd name="T94" fmla="*/ 795 w 1823"/>
                <a:gd name="T95" fmla="*/ 453 h 1385"/>
                <a:gd name="T96" fmla="*/ 758 w 1823"/>
                <a:gd name="T97" fmla="*/ 428 h 1385"/>
                <a:gd name="T98" fmla="*/ 722 w 1823"/>
                <a:gd name="T99" fmla="*/ 419 h 1385"/>
                <a:gd name="T100" fmla="*/ 710 w 1823"/>
                <a:gd name="T101" fmla="*/ 448 h 1385"/>
                <a:gd name="T102" fmla="*/ 689 w 1823"/>
                <a:gd name="T103" fmla="*/ 479 h 1385"/>
                <a:gd name="T104" fmla="*/ 624 w 1823"/>
                <a:gd name="T105" fmla="*/ 454 h 1385"/>
                <a:gd name="T106" fmla="*/ 600 w 1823"/>
                <a:gd name="T107" fmla="*/ 493 h 1385"/>
                <a:gd name="T108" fmla="*/ 640 w 1823"/>
                <a:gd name="T109" fmla="*/ 505 h 138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823"/>
                <a:gd name="T166" fmla="*/ 0 h 1385"/>
                <a:gd name="T167" fmla="*/ 1823 w 1823"/>
                <a:gd name="T168" fmla="*/ 1385 h 138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823" h="1385">
                  <a:moveTo>
                    <a:pt x="1301" y="1068"/>
                  </a:moveTo>
                  <a:lnTo>
                    <a:pt x="1203" y="1096"/>
                  </a:lnTo>
                  <a:lnTo>
                    <a:pt x="1142" y="1088"/>
                  </a:lnTo>
                  <a:lnTo>
                    <a:pt x="1138" y="1047"/>
                  </a:lnTo>
                  <a:lnTo>
                    <a:pt x="1105" y="1025"/>
                  </a:lnTo>
                  <a:lnTo>
                    <a:pt x="1077" y="1061"/>
                  </a:lnTo>
                  <a:lnTo>
                    <a:pt x="1014" y="1066"/>
                  </a:lnTo>
                  <a:lnTo>
                    <a:pt x="992" y="996"/>
                  </a:lnTo>
                  <a:lnTo>
                    <a:pt x="992" y="942"/>
                  </a:lnTo>
                  <a:lnTo>
                    <a:pt x="945" y="939"/>
                  </a:lnTo>
                  <a:lnTo>
                    <a:pt x="916" y="954"/>
                  </a:lnTo>
                  <a:lnTo>
                    <a:pt x="929" y="982"/>
                  </a:lnTo>
                  <a:lnTo>
                    <a:pt x="923" y="1005"/>
                  </a:lnTo>
                  <a:lnTo>
                    <a:pt x="890" y="1007"/>
                  </a:lnTo>
                  <a:lnTo>
                    <a:pt x="866" y="1033"/>
                  </a:lnTo>
                  <a:lnTo>
                    <a:pt x="874" y="1078"/>
                  </a:lnTo>
                  <a:lnTo>
                    <a:pt x="817" y="1149"/>
                  </a:lnTo>
                  <a:lnTo>
                    <a:pt x="780" y="1169"/>
                  </a:lnTo>
                  <a:lnTo>
                    <a:pt x="780" y="1234"/>
                  </a:lnTo>
                  <a:lnTo>
                    <a:pt x="805" y="1271"/>
                  </a:lnTo>
                  <a:lnTo>
                    <a:pt x="801" y="1326"/>
                  </a:lnTo>
                  <a:lnTo>
                    <a:pt x="752" y="1352"/>
                  </a:lnTo>
                  <a:lnTo>
                    <a:pt x="742" y="1330"/>
                  </a:lnTo>
                  <a:lnTo>
                    <a:pt x="670" y="1377"/>
                  </a:lnTo>
                  <a:lnTo>
                    <a:pt x="632" y="1385"/>
                  </a:lnTo>
                  <a:lnTo>
                    <a:pt x="595" y="1352"/>
                  </a:lnTo>
                  <a:lnTo>
                    <a:pt x="563" y="1273"/>
                  </a:lnTo>
                  <a:lnTo>
                    <a:pt x="528" y="1206"/>
                  </a:lnTo>
                  <a:lnTo>
                    <a:pt x="500" y="1163"/>
                  </a:lnTo>
                  <a:lnTo>
                    <a:pt x="445" y="1078"/>
                  </a:lnTo>
                  <a:lnTo>
                    <a:pt x="396" y="1076"/>
                  </a:lnTo>
                  <a:lnTo>
                    <a:pt x="362" y="1025"/>
                  </a:lnTo>
                  <a:lnTo>
                    <a:pt x="378" y="988"/>
                  </a:lnTo>
                  <a:lnTo>
                    <a:pt x="349" y="954"/>
                  </a:lnTo>
                  <a:lnTo>
                    <a:pt x="303" y="1004"/>
                  </a:lnTo>
                  <a:lnTo>
                    <a:pt x="260" y="1011"/>
                  </a:lnTo>
                  <a:lnTo>
                    <a:pt x="227" y="950"/>
                  </a:lnTo>
                  <a:lnTo>
                    <a:pt x="215" y="834"/>
                  </a:lnTo>
                  <a:lnTo>
                    <a:pt x="211" y="712"/>
                  </a:lnTo>
                  <a:lnTo>
                    <a:pt x="205" y="624"/>
                  </a:lnTo>
                  <a:lnTo>
                    <a:pt x="199" y="582"/>
                  </a:lnTo>
                  <a:lnTo>
                    <a:pt x="160" y="509"/>
                  </a:lnTo>
                  <a:lnTo>
                    <a:pt x="193" y="496"/>
                  </a:lnTo>
                  <a:lnTo>
                    <a:pt x="199" y="468"/>
                  </a:lnTo>
                  <a:lnTo>
                    <a:pt x="136" y="401"/>
                  </a:lnTo>
                  <a:lnTo>
                    <a:pt x="105" y="305"/>
                  </a:lnTo>
                  <a:lnTo>
                    <a:pt x="0" y="240"/>
                  </a:lnTo>
                  <a:lnTo>
                    <a:pt x="8" y="177"/>
                  </a:lnTo>
                  <a:lnTo>
                    <a:pt x="49" y="147"/>
                  </a:lnTo>
                  <a:lnTo>
                    <a:pt x="140" y="157"/>
                  </a:lnTo>
                  <a:lnTo>
                    <a:pt x="189" y="134"/>
                  </a:lnTo>
                  <a:lnTo>
                    <a:pt x="280" y="179"/>
                  </a:lnTo>
                  <a:lnTo>
                    <a:pt x="329" y="153"/>
                  </a:lnTo>
                  <a:lnTo>
                    <a:pt x="429" y="265"/>
                  </a:lnTo>
                  <a:lnTo>
                    <a:pt x="496" y="267"/>
                  </a:lnTo>
                  <a:lnTo>
                    <a:pt x="496" y="200"/>
                  </a:lnTo>
                  <a:lnTo>
                    <a:pt x="563" y="157"/>
                  </a:lnTo>
                  <a:lnTo>
                    <a:pt x="610" y="200"/>
                  </a:lnTo>
                  <a:lnTo>
                    <a:pt x="644" y="167"/>
                  </a:lnTo>
                  <a:lnTo>
                    <a:pt x="687" y="187"/>
                  </a:lnTo>
                  <a:lnTo>
                    <a:pt x="709" y="120"/>
                  </a:lnTo>
                  <a:lnTo>
                    <a:pt x="673" y="86"/>
                  </a:lnTo>
                  <a:lnTo>
                    <a:pt x="677" y="35"/>
                  </a:lnTo>
                  <a:lnTo>
                    <a:pt x="774" y="0"/>
                  </a:lnTo>
                  <a:lnTo>
                    <a:pt x="807" y="17"/>
                  </a:lnTo>
                  <a:lnTo>
                    <a:pt x="833" y="88"/>
                  </a:lnTo>
                  <a:lnTo>
                    <a:pt x="914" y="161"/>
                  </a:lnTo>
                  <a:lnTo>
                    <a:pt x="961" y="138"/>
                  </a:lnTo>
                  <a:lnTo>
                    <a:pt x="988" y="216"/>
                  </a:lnTo>
                  <a:lnTo>
                    <a:pt x="1044" y="260"/>
                  </a:lnTo>
                  <a:lnTo>
                    <a:pt x="1091" y="267"/>
                  </a:lnTo>
                  <a:lnTo>
                    <a:pt x="1138" y="216"/>
                  </a:lnTo>
                  <a:lnTo>
                    <a:pt x="1183" y="195"/>
                  </a:lnTo>
                  <a:lnTo>
                    <a:pt x="1242" y="254"/>
                  </a:lnTo>
                  <a:lnTo>
                    <a:pt x="1335" y="228"/>
                  </a:lnTo>
                  <a:lnTo>
                    <a:pt x="1433" y="269"/>
                  </a:lnTo>
                  <a:lnTo>
                    <a:pt x="1496" y="317"/>
                  </a:lnTo>
                  <a:lnTo>
                    <a:pt x="1561" y="291"/>
                  </a:lnTo>
                  <a:lnTo>
                    <a:pt x="1632" y="336"/>
                  </a:lnTo>
                  <a:lnTo>
                    <a:pt x="1679" y="336"/>
                  </a:lnTo>
                  <a:lnTo>
                    <a:pt x="1681" y="368"/>
                  </a:lnTo>
                  <a:lnTo>
                    <a:pt x="1795" y="356"/>
                  </a:lnTo>
                  <a:lnTo>
                    <a:pt x="1823" y="433"/>
                  </a:lnTo>
                  <a:lnTo>
                    <a:pt x="1821" y="519"/>
                  </a:lnTo>
                  <a:lnTo>
                    <a:pt x="1770" y="527"/>
                  </a:lnTo>
                  <a:lnTo>
                    <a:pt x="1727" y="576"/>
                  </a:lnTo>
                  <a:lnTo>
                    <a:pt x="1620" y="584"/>
                  </a:lnTo>
                  <a:lnTo>
                    <a:pt x="1587" y="618"/>
                  </a:lnTo>
                  <a:lnTo>
                    <a:pt x="1610" y="693"/>
                  </a:lnTo>
                  <a:lnTo>
                    <a:pt x="1669" y="771"/>
                  </a:lnTo>
                  <a:lnTo>
                    <a:pt x="1721" y="815"/>
                  </a:lnTo>
                  <a:lnTo>
                    <a:pt x="1732" y="905"/>
                  </a:lnTo>
                  <a:lnTo>
                    <a:pt x="1731" y="956"/>
                  </a:lnTo>
                  <a:lnTo>
                    <a:pt x="1669" y="984"/>
                  </a:lnTo>
                  <a:lnTo>
                    <a:pt x="1616" y="913"/>
                  </a:lnTo>
                  <a:lnTo>
                    <a:pt x="1591" y="905"/>
                  </a:lnTo>
                  <a:lnTo>
                    <a:pt x="1575" y="838"/>
                  </a:lnTo>
                  <a:lnTo>
                    <a:pt x="1516" y="856"/>
                  </a:lnTo>
                  <a:lnTo>
                    <a:pt x="1463" y="818"/>
                  </a:lnTo>
                  <a:lnTo>
                    <a:pt x="1445" y="838"/>
                  </a:lnTo>
                  <a:lnTo>
                    <a:pt x="1457" y="880"/>
                  </a:lnTo>
                  <a:lnTo>
                    <a:pt x="1421" y="895"/>
                  </a:lnTo>
                  <a:lnTo>
                    <a:pt x="1362" y="909"/>
                  </a:lnTo>
                  <a:lnTo>
                    <a:pt x="1378" y="958"/>
                  </a:lnTo>
                  <a:lnTo>
                    <a:pt x="1313" y="950"/>
                  </a:lnTo>
                  <a:lnTo>
                    <a:pt x="1248" y="907"/>
                  </a:lnTo>
                  <a:lnTo>
                    <a:pt x="1197" y="944"/>
                  </a:lnTo>
                  <a:lnTo>
                    <a:pt x="1201" y="986"/>
                  </a:lnTo>
                  <a:lnTo>
                    <a:pt x="1252" y="1009"/>
                  </a:lnTo>
                  <a:lnTo>
                    <a:pt x="1280" y="1009"/>
                  </a:lnTo>
                  <a:lnTo>
                    <a:pt x="1301" y="1068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46" name="Freeform 120"/>
            <p:cNvSpPr>
              <a:spLocks/>
            </p:cNvSpPr>
            <p:nvPr/>
          </p:nvSpPr>
          <p:spPr bwMode="gray">
            <a:xfrm>
              <a:off x="2685" y="3045"/>
              <a:ext cx="453" cy="398"/>
            </a:xfrm>
            <a:custGeom>
              <a:avLst/>
              <a:gdLst>
                <a:gd name="T0" fmla="*/ 442 w 907"/>
                <a:gd name="T1" fmla="*/ 170 h 796"/>
                <a:gd name="T2" fmla="*/ 442 w 907"/>
                <a:gd name="T3" fmla="*/ 212 h 796"/>
                <a:gd name="T4" fmla="*/ 453 w 907"/>
                <a:gd name="T5" fmla="*/ 260 h 796"/>
                <a:gd name="T6" fmla="*/ 435 w 907"/>
                <a:gd name="T7" fmla="*/ 278 h 796"/>
                <a:gd name="T8" fmla="*/ 418 w 907"/>
                <a:gd name="T9" fmla="*/ 304 h 796"/>
                <a:gd name="T10" fmla="*/ 391 w 907"/>
                <a:gd name="T11" fmla="*/ 320 h 796"/>
                <a:gd name="T12" fmla="*/ 358 w 907"/>
                <a:gd name="T13" fmla="*/ 318 h 796"/>
                <a:gd name="T14" fmla="*/ 331 w 907"/>
                <a:gd name="T15" fmla="*/ 348 h 796"/>
                <a:gd name="T16" fmla="*/ 300 w 907"/>
                <a:gd name="T17" fmla="*/ 335 h 796"/>
                <a:gd name="T18" fmla="*/ 269 w 907"/>
                <a:gd name="T19" fmla="*/ 327 h 796"/>
                <a:gd name="T20" fmla="*/ 240 w 907"/>
                <a:gd name="T21" fmla="*/ 348 h 796"/>
                <a:gd name="T22" fmla="*/ 210 w 907"/>
                <a:gd name="T23" fmla="*/ 368 h 796"/>
                <a:gd name="T24" fmla="*/ 196 w 907"/>
                <a:gd name="T25" fmla="*/ 391 h 796"/>
                <a:gd name="T26" fmla="*/ 141 w 907"/>
                <a:gd name="T27" fmla="*/ 370 h 796"/>
                <a:gd name="T28" fmla="*/ 96 w 907"/>
                <a:gd name="T29" fmla="*/ 397 h 796"/>
                <a:gd name="T30" fmla="*/ 89 w 907"/>
                <a:gd name="T31" fmla="*/ 373 h 796"/>
                <a:gd name="T32" fmla="*/ 68 w 907"/>
                <a:gd name="T33" fmla="*/ 336 h 796"/>
                <a:gd name="T34" fmla="*/ 82 w 907"/>
                <a:gd name="T35" fmla="*/ 252 h 796"/>
                <a:gd name="T36" fmla="*/ 54 w 907"/>
                <a:gd name="T37" fmla="*/ 232 h 796"/>
                <a:gd name="T38" fmla="*/ 13 w 907"/>
                <a:gd name="T39" fmla="*/ 236 h 796"/>
                <a:gd name="T40" fmla="*/ 0 w 907"/>
                <a:gd name="T41" fmla="*/ 195 h 796"/>
                <a:gd name="T42" fmla="*/ 42 w 907"/>
                <a:gd name="T43" fmla="*/ 176 h 796"/>
                <a:gd name="T44" fmla="*/ 61 w 907"/>
                <a:gd name="T45" fmla="*/ 171 h 796"/>
                <a:gd name="T46" fmla="*/ 119 w 907"/>
                <a:gd name="T47" fmla="*/ 166 h 796"/>
                <a:gd name="T48" fmla="*/ 157 w 907"/>
                <a:gd name="T49" fmla="*/ 138 h 796"/>
                <a:gd name="T50" fmla="*/ 196 w 907"/>
                <a:gd name="T51" fmla="*/ 95 h 796"/>
                <a:gd name="T52" fmla="*/ 156 w 907"/>
                <a:gd name="T53" fmla="*/ 83 h 796"/>
                <a:gd name="T54" fmla="*/ 180 w 907"/>
                <a:gd name="T55" fmla="*/ 44 h 796"/>
                <a:gd name="T56" fmla="*/ 245 w 907"/>
                <a:gd name="T57" fmla="*/ 69 h 796"/>
                <a:gd name="T58" fmla="*/ 265 w 907"/>
                <a:gd name="T59" fmla="*/ 38 h 796"/>
                <a:gd name="T60" fmla="*/ 278 w 907"/>
                <a:gd name="T61" fmla="*/ 9 h 796"/>
                <a:gd name="T62" fmla="*/ 314 w 907"/>
                <a:gd name="T63" fmla="*/ 18 h 796"/>
                <a:gd name="T64" fmla="*/ 351 w 907"/>
                <a:gd name="T65" fmla="*/ 43 h 796"/>
                <a:gd name="T66" fmla="*/ 390 w 907"/>
                <a:gd name="T67" fmla="*/ 82 h 796"/>
                <a:gd name="T68" fmla="*/ 432 w 907"/>
                <a:gd name="T69" fmla="*/ 104 h 796"/>
                <a:gd name="T70" fmla="*/ 416 w 907"/>
                <a:gd name="T71" fmla="*/ 155 h 79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907"/>
                <a:gd name="T109" fmla="*/ 0 h 796"/>
                <a:gd name="T110" fmla="*/ 907 w 907"/>
                <a:gd name="T111" fmla="*/ 796 h 79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907" h="796">
                  <a:moveTo>
                    <a:pt x="817" y="333"/>
                  </a:moveTo>
                  <a:lnTo>
                    <a:pt x="884" y="339"/>
                  </a:lnTo>
                  <a:lnTo>
                    <a:pt x="905" y="372"/>
                  </a:lnTo>
                  <a:lnTo>
                    <a:pt x="884" y="424"/>
                  </a:lnTo>
                  <a:lnTo>
                    <a:pt x="880" y="475"/>
                  </a:lnTo>
                  <a:lnTo>
                    <a:pt x="907" y="520"/>
                  </a:lnTo>
                  <a:lnTo>
                    <a:pt x="882" y="569"/>
                  </a:lnTo>
                  <a:lnTo>
                    <a:pt x="870" y="555"/>
                  </a:lnTo>
                  <a:lnTo>
                    <a:pt x="837" y="567"/>
                  </a:lnTo>
                  <a:lnTo>
                    <a:pt x="837" y="607"/>
                  </a:lnTo>
                  <a:lnTo>
                    <a:pt x="801" y="607"/>
                  </a:lnTo>
                  <a:lnTo>
                    <a:pt x="783" y="640"/>
                  </a:lnTo>
                  <a:lnTo>
                    <a:pt x="746" y="620"/>
                  </a:lnTo>
                  <a:lnTo>
                    <a:pt x="717" y="636"/>
                  </a:lnTo>
                  <a:lnTo>
                    <a:pt x="709" y="670"/>
                  </a:lnTo>
                  <a:lnTo>
                    <a:pt x="663" y="695"/>
                  </a:lnTo>
                  <a:lnTo>
                    <a:pt x="640" y="674"/>
                  </a:lnTo>
                  <a:lnTo>
                    <a:pt x="600" y="670"/>
                  </a:lnTo>
                  <a:lnTo>
                    <a:pt x="579" y="630"/>
                  </a:lnTo>
                  <a:lnTo>
                    <a:pt x="539" y="654"/>
                  </a:lnTo>
                  <a:lnTo>
                    <a:pt x="530" y="683"/>
                  </a:lnTo>
                  <a:lnTo>
                    <a:pt x="480" y="695"/>
                  </a:lnTo>
                  <a:lnTo>
                    <a:pt x="449" y="725"/>
                  </a:lnTo>
                  <a:lnTo>
                    <a:pt x="421" y="735"/>
                  </a:lnTo>
                  <a:lnTo>
                    <a:pt x="417" y="756"/>
                  </a:lnTo>
                  <a:lnTo>
                    <a:pt x="392" y="782"/>
                  </a:lnTo>
                  <a:lnTo>
                    <a:pt x="337" y="774"/>
                  </a:lnTo>
                  <a:lnTo>
                    <a:pt x="283" y="740"/>
                  </a:lnTo>
                  <a:lnTo>
                    <a:pt x="246" y="742"/>
                  </a:lnTo>
                  <a:lnTo>
                    <a:pt x="193" y="794"/>
                  </a:lnTo>
                  <a:lnTo>
                    <a:pt x="142" y="796"/>
                  </a:lnTo>
                  <a:lnTo>
                    <a:pt x="179" y="746"/>
                  </a:lnTo>
                  <a:lnTo>
                    <a:pt x="177" y="691"/>
                  </a:lnTo>
                  <a:lnTo>
                    <a:pt x="136" y="672"/>
                  </a:lnTo>
                  <a:lnTo>
                    <a:pt x="114" y="628"/>
                  </a:lnTo>
                  <a:lnTo>
                    <a:pt x="165" y="504"/>
                  </a:lnTo>
                  <a:lnTo>
                    <a:pt x="130" y="459"/>
                  </a:lnTo>
                  <a:lnTo>
                    <a:pt x="108" y="465"/>
                  </a:lnTo>
                  <a:lnTo>
                    <a:pt x="67" y="485"/>
                  </a:lnTo>
                  <a:lnTo>
                    <a:pt x="26" y="473"/>
                  </a:lnTo>
                  <a:lnTo>
                    <a:pt x="22" y="418"/>
                  </a:lnTo>
                  <a:lnTo>
                    <a:pt x="0" y="390"/>
                  </a:lnTo>
                  <a:lnTo>
                    <a:pt x="55" y="329"/>
                  </a:lnTo>
                  <a:lnTo>
                    <a:pt x="85" y="351"/>
                  </a:lnTo>
                  <a:lnTo>
                    <a:pt x="108" y="325"/>
                  </a:lnTo>
                  <a:lnTo>
                    <a:pt x="122" y="341"/>
                  </a:lnTo>
                  <a:lnTo>
                    <a:pt x="191" y="341"/>
                  </a:lnTo>
                  <a:lnTo>
                    <a:pt x="238" y="331"/>
                  </a:lnTo>
                  <a:lnTo>
                    <a:pt x="254" y="266"/>
                  </a:lnTo>
                  <a:lnTo>
                    <a:pt x="315" y="276"/>
                  </a:lnTo>
                  <a:lnTo>
                    <a:pt x="413" y="248"/>
                  </a:lnTo>
                  <a:lnTo>
                    <a:pt x="392" y="189"/>
                  </a:lnTo>
                  <a:lnTo>
                    <a:pt x="364" y="189"/>
                  </a:lnTo>
                  <a:lnTo>
                    <a:pt x="313" y="166"/>
                  </a:lnTo>
                  <a:lnTo>
                    <a:pt x="309" y="124"/>
                  </a:lnTo>
                  <a:lnTo>
                    <a:pt x="360" y="87"/>
                  </a:lnTo>
                  <a:lnTo>
                    <a:pt x="421" y="128"/>
                  </a:lnTo>
                  <a:lnTo>
                    <a:pt x="490" y="138"/>
                  </a:lnTo>
                  <a:lnTo>
                    <a:pt x="476" y="89"/>
                  </a:lnTo>
                  <a:lnTo>
                    <a:pt x="531" y="75"/>
                  </a:lnTo>
                  <a:lnTo>
                    <a:pt x="569" y="60"/>
                  </a:lnTo>
                  <a:lnTo>
                    <a:pt x="557" y="18"/>
                  </a:lnTo>
                  <a:lnTo>
                    <a:pt x="577" y="0"/>
                  </a:lnTo>
                  <a:lnTo>
                    <a:pt x="628" y="36"/>
                  </a:lnTo>
                  <a:lnTo>
                    <a:pt x="687" y="18"/>
                  </a:lnTo>
                  <a:lnTo>
                    <a:pt x="703" y="85"/>
                  </a:lnTo>
                  <a:lnTo>
                    <a:pt x="728" y="93"/>
                  </a:lnTo>
                  <a:lnTo>
                    <a:pt x="781" y="164"/>
                  </a:lnTo>
                  <a:lnTo>
                    <a:pt x="843" y="136"/>
                  </a:lnTo>
                  <a:lnTo>
                    <a:pt x="864" y="209"/>
                  </a:lnTo>
                  <a:lnTo>
                    <a:pt x="884" y="280"/>
                  </a:lnTo>
                  <a:lnTo>
                    <a:pt x="833" y="309"/>
                  </a:lnTo>
                  <a:lnTo>
                    <a:pt x="817" y="333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47" name="Freeform 121"/>
            <p:cNvSpPr>
              <a:spLocks/>
            </p:cNvSpPr>
            <p:nvPr/>
          </p:nvSpPr>
          <p:spPr bwMode="gray">
            <a:xfrm>
              <a:off x="2685" y="3045"/>
              <a:ext cx="453" cy="398"/>
            </a:xfrm>
            <a:custGeom>
              <a:avLst/>
              <a:gdLst>
                <a:gd name="T0" fmla="*/ 442 w 907"/>
                <a:gd name="T1" fmla="*/ 170 h 796"/>
                <a:gd name="T2" fmla="*/ 442 w 907"/>
                <a:gd name="T3" fmla="*/ 212 h 796"/>
                <a:gd name="T4" fmla="*/ 453 w 907"/>
                <a:gd name="T5" fmla="*/ 260 h 796"/>
                <a:gd name="T6" fmla="*/ 435 w 907"/>
                <a:gd name="T7" fmla="*/ 278 h 796"/>
                <a:gd name="T8" fmla="*/ 418 w 907"/>
                <a:gd name="T9" fmla="*/ 304 h 796"/>
                <a:gd name="T10" fmla="*/ 391 w 907"/>
                <a:gd name="T11" fmla="*/ 320 h 796"/>
                <a:gd name="T12" fmla="*/ 358 w 907"/>
                <a:gd name="T13" fmla="*/ 318 h 796"/>
                <a:gd name="T14" fmla="*/ 331 w 907"/>
                <a:gd name="T15" fmla="*/ 348 h 796"/>
                <a:gd name="T16" fmla="*/ 300 w 907"/>
                <a:gd name="T17" fmla="*/ 335 h 796"/>
                <a:gd name="T18" fmla="*/ 269 w 907"/>
                <a:gd name="T19" fmla="*/ 327 h 796"/>
                <a:gd name="T20" fmla="*/ 240 w 907"/>
                <a:gd name="T21" fmla="*/ 348 h 796"/>
                <a:gd name="T22" fmla="*/ 210 w 907"/>
                <a:gd name="T23" fmla="*/ 368 h 796"/>
                <a:gd name="T24" fmla="*/ 196 w 907"/>
                <a:gd name="T25" fmla="*/ 391 h 796"/>
                <a:gd name="T26" fmla="*/ 141 w 907"/>
                <a:gd name="T27" fmla="*/ 370 h 796"/>
                <a:gd name="T28" fmla="*/ 96 w 907"/>
                <a:gd name="T29" fmla="*/ 397 h 796"/>
                <a:gd name="T30" fmla="*/ 89 w 907"/>
                <a:gd name="T31" fmla="*/ 373 h 796"/>
                <a:gd name="T32" fmla="*/ 68 w 907"/>
                <a:gd name="T33" fmla="*/ 336 h 796"/>
                <a:gd name="T34" fmla="*/ 82 w 907"/>
                <a:gd name="T35" fmla="*/ 252 h 796"/>
                <a:gd name="T36" fmla="*/ 54 w 907"/>
                <a:gd name="T37" fmla="*/ 232 h 796"/>
                <a:gd name="T38" fmla="*/ 13 w 907"/>
                <a:gd name="T39" fmla="*/ 236 h 796"/>
                <a:gd name="T40" fmla="*/ 0 w 907"/>
                <a:gd name="T41" fmla="*/ 195 h 796"/>
                <a:gd name="T42" fmla="*/ 42 w 907"/>
                <a:gd name="T43" fmla="*/ 176 h 796"/>
                <a:gd name="T44" fmla="*/ 61 w 907"/>
                <a:gd name="T45" fmla="*/ 171 h 796"/>
                <a:gd name="T46" fmla="*/ 119 w 907"/>
                <a:gd name="T47" fmla="*/ 166 h 796"/>
                <a:gd name="T48" fmla="*/ 157 w 907"/>
                <a:gd name="T49" fmla="*/ 138 h 796"/>
                <a:gd name="T50" fmla="*/ 196 w 907"/>
                <a:gd name="T51" fmla="*/ 95 h 796"/>
                <a:gd name="T52" fmla="*/ 156 w 907"/>
                <a:gd name="T53" fmla="*/ 83 h 796"/>
                <a:gd name="T54" fmla="*/ 180 w 907"/>
                <a:gd name="T55" fmla="*/ 44 h 796"/>
                <a:gd name="T56" fmla="*/ 245 w 907"/>
                <a:gd name="T57" fmla="*/ 69 h 796"/>
                <a:gd name="T58" fmla="*/ 265 w 907"/>
                <a:gd name="T59" fmla="*/ 38 h 796"/>
                <a:gd name="T60" fmla="*/ 278 w 907"/>
                <a:gd name="T61" fmla="*/ 9 h 796"/>
                <a:gd name="T62" fmla="*/ 314 w 907"/>
                <a:gd name="T63" fmla="*/ 18 h 796"/>
                <a:gd name="T64" fmla="*/ 351 w 907"/>
                <a:gd name="T65" fmla="*/ 43 h 796"/>
                <a:gd name="T66" fmla="*/ 390 w 907"/>
                <a:gd name="T67" fmla="*/ 82 h 796"/>
                <a:gd name="T68" fmla="*/ 432 w 907"/>
                <a:gd name="T69" fmla="*/ 104 h 796"/>
                <a:gd name="T70" fmla="*/ 416 w 907"/>
                <a:gd name="T71" fmla="*/ 155 h 79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907"/>
                <a:gd name="T109" fmla="*/ 0 h 796"/>
                <a:gd name="T110" fmla="*/ 907 w 907"/>
                <a:gd name="T111" fmla="*/ 796 h 79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907" h="796">
                  <a:moveTo>
                    <a:pt x="817" y="333"/>
                  </a:moveTo>
                  <a:lnTo>
                    <a:pt x="884" y="339"/>
                  </a:lnTo>
                  <a:lnTo>
                    <a:pt x="905" y="372"/>
                  </a:lnTo>
                  <a:lnTo>
                    <a:pt x="884" y="424"/>
                  </a:lnTo>
                  <a:lnTo>
                    <a:pt x="880" y="475"/>
                  </a:lnTo>
                  <a:lnTo>
                    <a:pt x="907" y="520"/>
                  </a:lnTo>
                  <a:lnTo>
                    <a:pt x="882" y="569"/>
                  </a:lnTo>
                  <a:lnTo>
                    <a:pt x="870" y="555"/>
                  </a:lnTo>
                  <a:lnTo>
                    <a:pt x="837" y="567"/>
                  </a:lnTo>
                  <a:lnTo>
                    <a:pt x="837" y="607"/>
                  </a:lnTo>
                  <a:lnTo>
                    <a:pt x="801" y="607"/>
                  </a:lnTo>
                  <a:lnTo>
                    <a:pt x="783" y="640"/>
                  </a:lnTo>
                  <a:lnTo>
                    <a:pt x="746" y="620"/>
                  </a:lnTo>
                  <a:lnTo>
                    <a:pt x="717" y="636"/>
                  </a:lnTo>
                  <a:lnTo>
                    <a:pt x="709" y="670"/>
                  </a:lnTo>
                  <a:lnTo>
                    <a:pt x="663" y="695"/>
                  </a:lnTo>
                  <a:lnTo>
                    <a:pt x="640" y="674"/>
                  </a:lnTo>
                  <a:lnTo>
                    <a:pt x="600" y="670"/>
                  </a:lnTo>
                  <a:lnTo>
                    <a:pt x="579" y="630"/>
                  </a:lnTo>
                  <a:lnTo>
                    <a:pt x="539" y="654"/>
                  </a:lnTo>
                  <a:lnTo>
                    <a:pt x="530" y="683"/>
                  </a:lnTo>
                  <a:lnTo>
                    <a:pt x="480" y="695"/>
                  </a:lnTo>
                  <a:lnTo>
                    <a:pt x="449" y="725"/>
                  </a:lnTo>
                  <a:lnTo>
                    <a:pt x="421" y="735"/>
                  </a:lnTo>
                  <a:lnTo>
                    <a:pt x="417" y="756"/>
                  </a:lnTo>
                  <a:lnTo>
                    <a:pt x="392" y="782"/>
                  </a:lnTo>
                  <a:lnTo>
                    <a:pt x="337" y="774"/>
                  </a:lnTo>
                  <a:lnTo>
                    <a:pt x="283" y="740"/>
                  </a:lnTo>
                  <a:lnTo>
                    <a:pt x="246" y="742"/>
                  </a:lnTo>
                  <a:lnTo>
                    <a:pt x="193" y="794"/>
                  </a:lnTo>
                  <a:lnTo>
                    <a:pt x="142" y="796"/>
                  </a:lnTo>
                  <a:lnTo>
                    <a:pt x="179" y="746"/>
                  </a:lnTo>
                  <a:lnTo>
                    <a:pt x="177" y="691"/>
                  </a:lnTo>
                  <a:lnTo>
                    <a:pt x="136" y="672"/>
                  </a:lnTo>
                  <a:lnTo>
                    <a:pt x="114" y="628"/>
                  </a:lnTo>
                  <a:lnTo>
                    <a:pt x="165" y="504"/>
                  </a:lnTo>
                  <a:lnTo>
                    <a:pt x="130" y="459"/>
                  </a:lnTo>
                  <a:lnTo>
                    <a:pt x="108" y="465"/>
                  </a:lnTo>
                  <a:lnTo>
                    <a:pt x="67" y="485"/>
                  </a:lnTo>
                  <a:lnTo>
                    <a:pt x="26" y="473"/>
                  </a:lnTo>
                  <a:lnTo>
                    <a:pt x="22" y="418"/>
                  </a:lnTo>
                  <a:lnTo>
                    <a:pt x="0" y="390"/>
                  </a:lnTo>
                  <a:lnTo>
                    <a:pt x="55" y="329"/>
                  </a:lnTo>
                  <a:lnTo>
                    <a:pt x="85" y="351"/>
                  </a:lnTo>
                  <a:lnTo>
                    <a:pt x="108" y="325"/>
                  </a:lnTo>
                  <a:lnTo>
                    <a:pt x="122" y="341"/>
                  </a:lnTo>
                  <a:lnTo>
                    <a:pt x="191" y="341"/>
                  </a:lnTo>
                  <a:lnTo>
                    <a:pt x="238" y="331"/>
                  </a:lnTo>
                  <a:lnTo>
                    <a:pt x="254" y="266"/>
                  </a:lnTo>
                  <a:lnTo>
                    <a:pt x="315" y="276"/>
                  </a:lnTo>
                  <a:lnTo>
                    <a:pt x="413" y="248"/>
                  </a:lnTo>
                  <a:lnTo>
                    <a:pt x="392" y="189"/>
                  </a:lnTo>
                  <a:lnTo>
                    <a:pt x="364" y="189"/>
                  </a:lnTo>
                  <a:lnTo>
                    <a:pt x="313" y="166"/>
                  </a:lnTo>
                  <a:lnTo>
                    <a:pt x="309" y="124"/>
                  </a:lnTo>
                  <a:lnTo>
                    <a:pt x="360" y="87"/>
                  </a:lnTo>
                  <a:lnTo>
                    <a:pt x="421" y="128"/>
                  </a:lnTo>
                  <a:lnTo>
                    <a:pt x="490" y="138"/>
                  </a:lnTo>
                  <a:lnTo>
                    <a:pt x="476" y="89"/>
                  </a:lnTo>
                  <a:lnTo>
                    <a:pt x="531" y="75"/>
                  </a:lnTo>
                  <a:lnTo>
                    <a:pt x="569" y="60"/>
                  </a:lnTo>
                  <a:lnTo>
                    <a:pt x="557" y="18"/>
                  </a:lnTo>
                  <a:lnTo>
                    <a:pt x="577" y="0"/>
                  </a:lnTo>
                  <a:lnTo>
                    <a:pt x="628" y="36"/>
                  </a:lnTo>
                  <a:lnTo>
                    <a:pt x="687" y="18"/>
                  </a:lnTo>
                  <a:lnTo>
                    <a:pt x="703" y="85"/>
                  </a:lnTo>
                  <a:lnTo>
                    <a:pt x="728" y="93"/>
                  </a:lnTo>
                  <a:lnTo>
                    <a:pt x="781" y="164"/>
                  </a:lnTo>
                  <a:lnTo>
                    <a:pt x="843" y="136"/>
                  </a:lnTo>
                  <a:lnTo>
                    <a:pt x="864" y="209"/>
                  </a:lnTo>
                  <a:lnTo>
                    <a:pt x="884" y="280"/>
                  </a:lnTo>
                  <a:lnTo>
                    <a:pt x="833" y="309"/>
                  </a:lnTo>
                  <a:lnTo>
                    <a:pt x="817" y="333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48" name="Freeform 122"/>
            <p:cNvSpPr>
              <a:spLocks/>
            </p:cNvSpPr>
            <p:nvPr/>
          </p:nvSpPr>
          <p:spPr bwMode="gray">
            <a:xfrm>
              <a:off x="3094" y="2950"/>
              <a:ext cx="402" cy="458"/>
            </a:xfrm>
            <a:custGeom>
              <a:avLst/>
              <a:gdLst>
                <a:gd name="T0" fmla="*/ 373 w 805"/>
                <a:gd name="T1" fmla="*/ 88 h 917"/>
                <a:gd name="T2" fmla="*/ 383 w 805"/>
                <a:gd name="T3" fmla="*/ 125 h 917"/>
                <a:gd name="T4" fmla="*/ 370 w 805"/>
                <a:gd name="T5" fmla="*/ 149 h 917"/>
                <a:gd name="T6" fmla="*/ 353 w 805"/>
                <a:gd name="T7" fmla="*/ 161 h 917"/>
                <a:gd name="T8" fmla="*/ 342 w 805"/>
                <a:gd name="T9" fmla="*/ 196 h 917"/>
                <a:gd name="T10" fmla="*/ 368 w 805"/>
                <a:gd name="T11" fmla="*/ 223 h 917"/>
                <a:gd name="T12" fmla="*/ 373 w 805"/>
                <a:gd name="T13" fmla="*/ 265 h 917"/>
                <a:gd name="T14" fmla="*/ 393 w 805"/>
                <a:gd name="T15" fmla="*/ 278 h 917"/>
                <a:gd name="T16" fmla="*/ 402 w 805"/>
                <a:gd name="T17" fmla="*/ 313 h 917"/>
                <a:gd name="T18" fmla="*/ 388 w 805"/>
                <a:gd name="T19" fmla="*/ 344 h 917"/>
                <a:gd name="T20" fmla="*/ 390 w 805"/>
                <a:gd name="T21" fmla="*/ 373 h 917"/>
                <a:gd name="T22" fmla="*/ 362 w 805"/>
                <a:gd name="T23" fmla="*/ 388 h 917"/>
                <a:gd name="T24" fmla="*/ 336 w 805"/>
                <a:gd name="T25" fmla="*/ 373 h 917"/>
                <a:gd name="T26" fmla="*/ 286 w 805"/>
                <a:gd name="T27" fmla="*/ 408 h 917"/>
                <a:gd name="T28" fmla="*/ 259 w 805"/>
                <a:gd name="T29" fmla="*/ 412 h 917"/>
                <a:gd name="T30" fmla="*/ 259 w 805"/>
                <a:gd name="T31" fmla="*/ 440 h 917"/>
                <a:gd name="T32" fmla="*/ 246 w 805"/>
                <a:gd name="T33" fmla="*/ 447 h 917"/>
                <a:gd name="T34" fmla="*/ 228 w 805"/>
                <a:gd name="T35" fmla="*/ 447 h 917"/>
                <a:gd name="T36" fmla="*/ 209 w 805"/>
                <a:gd name="T37" fmla="*/ 458 h 917"/>
                <a:gd name="T38" fmla="*/ 209 w 805"/>
                <a:gd name="T39" fmla="*/ 436 h 917"/>
                <a:gd name="T40" fmla="*/ 201 w 805"/>
                <a:gd name="T41" fmla="*/ 424 h 917"/>
                <a:gd name="T42" fmla="*/ 166 w 805"/>
                <a:gd name="T43" fmla="*/ 425 h 917"/>
                <a:gd name="T44" fmla="*/ 192 w 805"/>
                <a:gd name="T45" fmla="*/ 393 h 917"/>
                <a:gd name="T46" fmla="*/ 194 w 805"/>
                <a:gd name="T47" fmla="*/ 363 h 917"/>
                <a:gd name="T48" fmla="*/ 181 w 805"/>
                <a:gd name="T49" fmla="*/ 353 h 917"/>
                <a:gd name="T50" fmla="*/ 181 w 805"/>
                <a:gd name="T51" fmla="*/ 323 h 917"/>
                <a:gd name="T52" fmla="*/ 164 w 805"/>
                <a:gd name="T53" fmla="*/ 318 h 917"/>
                <a:gd name="T54" fmla="*/ 148 w 805"/>
                <a:gd name="T55" fmla="*/ 327 h 917"/>
                <a:gd name="T56" fmla="*/ 128 w 805"/>
                <a:gd name="T57" fmla="*/ 321 h 917"/>
                <a:gd name="T58" fmla="*/ 107 w 805"/>
                <a:gd name="T59" fmla="*/ 350 h 917"/>
                <a:gd name="T60" fmla="*/ 95 w 805"/>
                <a:gd name="T61" fmla="*/ 336 h 917"/>
                <a:gd name="T62" fmla="*/ 81 w 805"/>
                <a:gd name="T63" fmla="*/ 333 h 917"/>
                <a:gd name="T64" fmla="*/ 74 w 805"/>
                <a:gd name="T65" fmla="*/ 357 h 917"/>
                <a:gd name="T66" fmla="*/ 44 w 805"/>
                <a:gd name="T67" fmla="*/ 354 h 917"/>
                <a:gd name="T68" fmla="*/ 30 w 805"/>
                <a:gd name="T69" fmla="*/ 333 h 917"/>
                <a:gd name="T70" fmla="*/ 32 w 805"/>
                <a:gd name="T71" fmla="*/ 307 h 917"/>
                <a:gd name="T72" fmla="*/ 43 w 805"/>
                <a:gd name="T73" fmla="*/ 281 h 917"/>
                <a:gd name="T74" fmla="*/ 32 w 805"/>
                <a:gd name="T75" fmla="*/ 264 h 917"/>
                <a:gd name="T76" fmla="*/ 0 w 805"/>
                <a:gd name="T77" fmla="*/ 261 h 917"/>
                <a:gd name="T78" fmla="*/ 7 w 805"/>
                <a:gd name="T79" fmla="*/ 249 h 917"/>
                <a:gd name="T80" fmla="*/ 31 w 805"/>
                <a:gd name="T81" fmla="*/ 234 h 917"/>
                <a:gd name="T82" fmla="*/ 12 w 805"/>
                <a:gd name="T83" fmla="*/ 163 h 917"/>
                <a:gd name="T84" fmla="*/ 12 w 805"/>
                <a:gd name="T85" fmla="*/ 137 h 917"/>
                <a:gd name="T86" fmla="*/ 7 w 805"/>
                <a:gd name="T87" fmla="*/ 92 h 917"/>
                <a:gd name="T88" fmla="*/ 20 w 805"/>
                <a:gd name="T89" fmla="*/ 60 h 917"/>
                <a:gd name="T90" fmla="*/ 50 w 805"/>
                <a:gd name="T91" fmla="*/ 34 h 917"/>
                <a:gd name="T92" fmla="*/ 99 w 805"/>
                <a:gd name="T93" fmla="*/ 42 h 917"/>
                <a:gd name="T94" fmla="*/ 106 w 805"/>
                <a:gd name="T95" fmla="*/ 29 h 917"/>
                <a:gd name="T96" fmla="*/ 91 w 805"/>
                <a:gd name="T97" fmla="*/ 8 h 917"/>
                <a:gd name="T98" fmla="*/ 126 w 805"/>
                <a:gd name="T99" fmla="*/ 0 h 917"/>
                <a:gd name="T100" fmla="*/ 170 w 805"/>
                <a:gd name="T101" fmla="*/ 13 h 917"/>
                <a:gd name="T102" fmla="*/ 205 w 805"/>
                <a:gd name="T103" fmla="*/ 15 h 917"/>
                <a:gd name="T104" fmla="*/ 234 w 805"/>
                <a:gd name="T105" fmla="*/ 35 h 917"/>
                <a:gd name="T106" fmla="*/ 264 w 805"/>
                <a:gd name="T107" fmla="*/ 17 h 917"/>
                <a:gd name="T108" fmla="*/ 280 w 805"/>
                <a:gd name="T109" fmla="*/ 20 h 917"/>
                <a:gd name="T110" fmla="*/ 283 w 805"/>
                <a:gd name="T111" fmla="*/ 37 h 917"/>
                <a:gd name="T112" fmla="*/ 319 w 805"/>
                <a:gd name="T113" fmla="*/ 12 h 917"/>
                <a:gd name="T114" fmla="*/ 335 w 805"/>
                <a:gd name="T115" fmla="*/ 29 h 917"/>
                <a:gd name="T116" fmla="*/ 332 w 805"/>
                <a:gd name="T117" fmla="*/ 56 h 917"/>
                <a:gd name="T118" fmla="*/ 356 w 805"/>
                <a:gd name="T119" fmla="*/ 63 h 917"/>
                <a:gd name="T120" fmla="*/ 373 w 805"/>
                <a:gd name="T121" fmla="*/ 88 h 9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05"/>
                <a:gd name="T184" fmla="*/ 0 h 917"/>
                <a:gd name="T185" fmla="*/ 805 w 805"/>
                <a:gd name="T186" fmla="*/ 917 h 91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05" h="917">
                  <a:moveTo>
                    <a:pt x="746" y="177"/>
                  </a:moveTo>
                  <a:lnTo>
                    <a:pt x="766" y="251"/>
                  </a:lnTo>
                  <a:lnTo>
                    <a:pt x="740" y="299"/>
                  </a:lnTo>
                  <a:lnTo>
                    <a:pt x="707" y="322"/>
                  </a:lnTo>
                  <a:lnTo>
                    <a:pt x="685" y="393"/>
                  </a:lnTo>
                  <a:lnTo>
                    <a:pt x="736" y="446"/>
                  </a:lnTo>
                  <a:lnTo>
                    <a:pt x="746" y="531"/>
                  </a:lnTo>
                  <a:lnTo>
                    <a:pt x="787" y="557"/>
                  </a:lnTo>
                  <a:lnTo>
                    <a:pt x="805" y="627"/>
                  </a:lnTo>
                  <a:lnTo>
                    <a:pt x="777" y="688"/>
                  </a:lnTo>
                  <a:lnTo>
                    <a:pt x="781" y="747"/>
                  </a:lnTo>
                  <a:lnTo>
                    <a:pt x="724" y="777"/>
                  </a:lnTo>
                  <a:lnTo>
                    <a:pt x="673" y="747"/>
                  </a:lnTo>
                  <a:lnTo>
                    <a:pt x="573" y="816"/>
                  </a:lnTo>
                  <a:lnTo>
                    <a:pt x="518" y="824"/>
                  </a:lnTo>
                  <a:lnTo>
                    <a:pt x="518" y="881"/>
                  </a:lnTo>
                  <a:lnTo>
                    <a:pt x="492" y="895"/>
                  </a:lnTo>
                  <a:lnTo>
                    <a:pt x="457" y="895"/>
                  </a:lnTo>
                  <a:lnTo>
                    <a:pt x="419" y="917"/>
                  </a:lnTo>
                  <a:lnTo>
                    <a:pt x="419" y="873"/>
                  </a:lnTo>
                  <a:lnTo>
                    <a:pt x="403" y="848"/>
                  </a:lnTo>
                  <a:lnTo>
                    <a:pt x="333" y="850"/>
                  </a:lnTo>
                  <a:lnTo>
                    <a:pt x="384" y="787"/>
                  </a:lnTo>
                  <a:lnTo>
                    <a:pt x="388" y="726"/>
                  </a:lnTo>
                  <a:lnTo>
                    <a:pt x="362" y="706"/>
                  </a:lnTo>
                  <a:lnTo>
                    <a:pt x="362" y="647"/>
                  </a:lnTo>
                  <a:lnTo>
                    <a:pt x="329" y="637"/>
                  </a:lnTo>
                  <a:lnTo>
                    <a:pt x="297" y="655"/>
                  </a:lnTo>
                  <a:lnTo>
                    <a:pt x="256" y="643"/>
                  </a:lnTo>
                  <a:lnTo>
                    <a:pt x="214" y="700"/>
                  </a:lnTo>
                  <a:lnTo>
                    <a:pt x="191" y="673"/>
                  </a:lnTo>
                  <a:lnTo>
                    <a:pt x="163" y="667"/>
                  </a:lnTo>
                  <a:lnTo>
                    <a:pt x="148" y="714"/>
                  </a:lnTo>
                  <a:lnTo>
                    <a:pt x="88" y="708"/>
                  </a:lnTo>
                  <a:lnTo>
                    <a:pt x="61" y="667"/>
                  </a:lnTo>
                  <a:lnTo>
                    <a:pt x="65" y="614"/>
                  </a:lnTo>
                  <a:lnTo>
                    <a:pt x="86" y="562"/>
                  </a:lnTo>
                  <a:lnTo>
                    <a:pt x="65" y="529"/>
                  </a:lnTo>
                  <a:lnTo>
                    <a:pt x="0" y="523"/>
                  </a:lnTo>
                  <a:lnTo>
                    <a:pt x="14" y="499"/>
                  </a:lnTo>
                  <a:lnTo>
                    <a:pt x="63" y="468"/>
                  </a:lnTo>
                  <a:lnTo>
                    <a:pt x="24" y="326"/>
                  </a:lnTo>
                  <a:lnTo>
                    <a:pt x="25" y="275"/>
                  </a:lnTo>
                  <a:lnTo>
                    <a:pt x="14" y="185"/>
                  </a:lnTo>
                  <a:lnTo>
                    <a:pt x="41" y="120"/>
                  </a:lnTo>
                  <a:lnTo>
                    <a:pt x="100" y="68"/>
                  </a:lnTo>
                  <a:lnTo>
                    <a:pt x="199" y="84"/>
                  </a:lnTo>
                  <a:lnTo>
                    <a:pt x="212" y="59"/>
                  </a:lnTo>
                  <a:lnTo>
                    <a:pt x="183" y="17"/>
                  </a:lnTo>
                  <a:lnTo>
                    <a:pt x="252" y="0"/>
                  </a:lnTo>
                  <a:lnTo>
                    <a:pt x="340" y="27"/>
                  </a:lnTo>
                  <a:lnTo>
                    <a:pt x="411" y="31"/>
                  </a:lnTo>
                  <a:lnTo>
                    <a:pt x="468" y="70"/>
                  </a:lnTo>
                  <a:lnTo>
                    <a:pt x="529" y="35"/>
                  </a:lnTo>
                  <a:lnTo>
                    <a:pt x="561" y="41"/>
                  </a:lnTo>
                  <a:lnTo>
                    <a:pt x="567" y="74"/>
                  </a:lnTo>
                  <a:lnTo>
                    <a:pt x="638" y="25"/>
                  </a:lnTo>
                  <a:lnTo>
                    <a:pt x="671" y="59"/>
                  </a:lnTo>
                  <a:lnTo>
                    <a:pt x="665" y="112"/>
                  </a:lnTo>
                  <a:lnTo>
                    <a:pt x="712" y="126"/>
                  </a:lnTo>
                  <a:lnTo>
                    <a:pt x="746" y="177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49" name="Freeform 123"/>
            <p:cNvSpPr>
              <a:spLocks/>
            </p:cNvSpPr>
            <p:nvPr/>
          </p:nvSpPr>
          <p:spPr bwMode="gray">
            <a:xfrm>
              <a:off x="3094" y="2950"/>
              <a:ext cx="402" cy="458"/>
            </a:xfrm>
            <a:custGeom>
              <a:avLst/>
              <a:gdLst>
                <a:gd name="T0" fmla="*/ 373 w 805"/>
                <a:gd name="T1" fmla="*/ 88 h 917"/>
                <a:gd name="T2" fmla="*/ 383 w 805"/>
                <a:gd name="T3" fmla="*/ 125 h 917"/>
                <a:gd name="T4" fmla="*/ 370 w 805"/>
                <a:gd name="T5" fmla="*/ 149 h 917"/>
                <a:gd name="T6" fmla="*/ 353 w 805"/>
                <a:gd name="T7" fmla="*/ 161 h 917"/>
                <a:gd name="T8" fmla="*/ 342 w 805"/>
                <a:gd name="T9" fmla="*/ 196 h 917"/>
                <a:gd name="T10" fmla="*/ 368 w 805"/>
                <a:gd name="T11" fmla="*/ 223 h 917"/>
                <a:gd name="T12" fmla="*/ 373 w 805"/>
                <a:gd name="T13" fmla="*/ 265 h 917"/>
                <a:gd name="T14" fmla="*/ 393 w 805"/>
                <a:gd name="T15" fmla="*/ 278 h 917"/>
                <a:gd name="T16" fmla="*/ 402 w 805"/>
                <a:gd name="T17" fmla="*/ 313 h 917"/>
                <a:gd name="T18" fmla="*/ 388 w 805"/>
                <a:gd name="T19" fmla="*/ 344 h 917"/>
                <a:gd name="T20" fmla="*/ 390 w 805"/>
                <a:gd name="T21" fmla="*/ 373 h 917"/>
                <a:gd name="T22" fmla="*/ 362 w 805"/>
                <a:gd name="T23" fmla="*/ 388 h 917"/>
                <a:gd name="T24" fmla="*/ 336 w 805"/>
                <a:gd name="T25" fmla="*/ 373 h 917"/>
                <a:gd name="T26" fmla="*/ 286 w 805"/>
                <a:gd name="T27" fmla="*/ 408 h 917"/>
                <a:gd name="T28" fmla="*/ 259 w 805"/>
                <a:gd name="T29" fmla="*/ 412 h 917"/>
                <a:gd name="T30" fmla="*/ 259 w 805"/>
                <a:gd name="T31" fmla="*/ 440 h 917"/>
                <a:gd name="T32" fmla="*/ 246 w 805"/>
                <a:gd name="T33" fmla="*/ 447 h 917"/>
                <a:gd name="T34" fmla="*/ 228 w 805"/>
                <a:gd name="T35" fmla="*/ 447 h 917"/>
                <a:gd name="T36" fmla="*/ 209 w 805"/>
                <a:gd name="T37" fmla="*/ 458 h 917"/>
                <a:gd name="T38" fmla="*/ 209 w 805"/>
                <a:gd name="T39" fmla="*/ 436 h 917"/>
                <a:gd name="T40" fmla="*/ 201 w 805"/>
                <a:gd name="T41" fmla="*/ 424 h 917"/>
                <a:gd name="T42" fmla="*/ 166 w 805"/>
                <a:gd name="T43" fmla="*/ 425 h 917"/>
                <a:gd name="T44" fmla="*/ 192 w 805"/>
                <a:gd name="T45" fmla="*/ 393 h 917"/>
                <a:gd name="T46" fmla="*/ 194 w 805"/>
                <a:gd name="T47" fmla="*/ 363 h 917"/>
                <a:gd name="T48" fmla="*/ 181 w 805"/>
                <a:gd name="T49" fmla="*/ 353 h 917"/>
                <a:gd name="T50" fmla="*/ 181 w 805"/>
                <a:gd name="T51" fmla="*/ 323 h 917"/>
                <a:gd name="T52" fmla="*/ 164 w 805"/>
                <a:gd name="T53" fmla="*/ 318 h 917"/>
                <a:gd name="T54" fmla="*/ 148 w 805"/>
                <a:gd name="T55" fmla="*/ 327 h 917"/>
                <a:gd name="T56" fmla="*/ 128 w 805"/>
                <a:gd name="T57" fmla="*/ 321 h 917"/>
                <a:gd name="T58" fmla="*/ 107 w 805"/>
                <a:gd name="T59" fmla="*/ 350 h 917"/>
                <a:gd name="T60" fmla="*/ 95 w 805"/>
                <a:gd name="T61" fmla="*/ 336 h 917"/>
                <a:gd name="T62" fmla="*/ 81 w 805"/>
                <a:gd name="T63" fmla="*/ 333 h 917"/>
                <a:gd name="T64" fmla="*/ 74 w 805"/>
                <a:gd name="T65" fmla="*/ 357 h 917"/>
                <a:gd name="T66" fmla="*/ 44 w 805"/>
                <a:gd name="T67" fmla="*/ 354 h 917"/>
                <a:gd name="T68" fmla="*/ 30 w 805"/>
                <a:gd name="T69" fmla="*/ 333 h 917"/>
                <a:gd name="T70" fmla="*/ 32 w 805"/>
                <a:gd name="T71" fmla="*/ 307 h 917"/>
                <a:gd name="T72" fmla="*/ 43 w 805"/>
                <a:gd name="T73" fmla="*/ 281 h 917"/>
                <a:gd name="T74" fmla="*/ 32 w 805"/>
                <a:gd name="T75" fmla="*/ 264 h 917"/>
                <a:gd name="T76" fmla="*/ 0 w 805"/>
                <a:gd name="T77" fmla="*/ 261 h 917"/>
                <a:gd name="T78" fmla="*/ 7 w 805"/>
                <a:gd name="T79" fmla="*/ 249 h 917"/>
                <a:gd name="T80" fmla="*/ 31 w 805"/>
                <a:gd name="T81" fmla="*/ 234 h 917"/>
                <a:gd name="T82" fmla="*/ 12 w 805"/>
                <a:gd name="T83" fmla="*/ 163 h 917"/>
                <a:gd name="T84" fmla="*/ 12 w 805"/>
                <a:gd name="T85" fmla="*/ 137 h 917"/>
                <a:gd name="T86" fmla="*/ 7 w 805"/>
                <a:gd name="T87" fmla="*/ 92 h 917"/>
                <a:gd name="T88" fmla="*/ 20 w 805"/>
                <a:gd name="T89" fmla="*/ 60 h 917"/>
                <a:gd name="T90" fmla="*/ 50 w 805"/>
                <a:gd name="T91" fmla="*/ 34 h 917"/>
                <a:gd name="T92" fmla="*/ 99 w 805"/>
                <a:gd name="T93" fmla="*/ 42 h 917"/>
                <a:gd name="T94" fmla="*/ 106 w 805"/>
                <a:gd name="T95" fmla="*/ 29 h 917"/>
                <a:gd name="T96" fmla="*/ 91 w 805"/>
                <a:gd name="T97" fmla="*/ 8 h 917"/>
                <a:gd name="T98" fmla="*/ 126 w 805"/>
                <a:gd name="T99" fmla="*/ 0 h 917"/>
                <a:gd name="T100" fmla="*/ 170 w 805"/>
                <a:gd name="T101" fmla="*/ 13 h 917"/>
                <a:gd name="T102" fmla="*/ 205 w 805"/>
                <a:gd name="T103" fmla="*/ 15 h 917"/>
                <a:gd name="T104" fmla="*/ 234 w 805"/>
                <a:gd name="T105" fmla="*/ 35 h 917"/>
                <a:gd name="T106" fmla="*/ 264 w 805"/>
                <a:gd name="T107" fmla="*/ 17 h 917"/>
                <a:gd name="T108" fmla="*/ 280 w 805"/>
                <a:gd name="T109" fmla="*/ 20 h 917"/>
                <a:gd name="T110" fmla="*/ 283 w 805"/>
                <a:gd name="T111" fmla="*/ 37 h 917"/>
                <a:gd name="T112" fmla="*/ 319 w 805"/>
                <a:gd name="T113" fmla="*/ 12 h 917"/>
                <a:gd name="T114" fmla="*/ 335 w 805"/>
                <a:gd name="T115" fmla="*/ 29 h 917"/>
                <a:gd name="T116" fmla="*/ 332 w 805"/>
                <a:gd name="T117" fmla="*/ 56 h 917"/>
                <a:gd name="T118" fmla="*/ 356 w 805"/>
                <a:gd name="T119" fmla="*/ 63 h 917"/>
                <a:gd name="T120" fmla="*/ 373 w 805"/>
                <a:gd name="T121" fmla="*/ 88 h 9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05"/>
                <a:gd name="T184" fmla="*/ 0 h 917"/>
                <a:gd name="T185" fmla="*/ 805 w 805"/>
                <a:gd name="T186" fmla="*/ 917 h 91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05" h="917">
                  <a:moveTo>
                    <a:pt x="746" y="177"/>
                  </a:moveTo>
                  <a:lnTo>
                    <a:pt x="766" y="251"/>
                  </a:lnTo>
                  <a:lnTo>
                    <a:pt x="740" y="299"/>
                  </a:lnTo>
                  <a:lnTo>
                    <a:pt x="707" y="322"/>
                  </a:lnTo>
                  <a:lnTo>
                    <a:pt x="685" y="393"/>
                  </a:lnTo>
                  <a:lnTo>
                    <a:pt x="736" y="446"/>
                  </a:lnTo>
                  <a:lnTo>
                    <a:pt x="746" y="531"/>
                  </a:lnTo>
                  <a:lnTo>
                    <a:pt x="787" y="557"/>
                  </a:lnTo>
                  <a:lnTo>
                    <a:pt x="805" y="627"/>
                  </a:lnTo>
                  <a:lnTo>
                    <a:pt x="777" y="688"/>
                  </a:lnTo>
                  <a:lnTo>
                    <a:pt x="781" y="747"/>
                  </a:lnTo>
                  <a:lnTo>
                    <a:pt x="724" y="777"/>
                  </a:lnTo>
                  <a:lnTo>
                    <a:pt x="673" y="747"/>
                  </a:lnTo>
                  <a:lnTo>
                    <a:pt x="573" y="816"/>
                  </a:lnTo>
                  <a:lnTo>
                    <a:pt x="518" y="824"/>
                  </a:lnTo>
                  <a:lnTo>
                    <a:pt x="518" y="881"/>
                  </a:lnTo>
                  <a:lnTo>
                    <a:pt x="492" y="895"/>
                  </a:lnTo>
                  <a:lnTo>
                    <a:pt x="457" y="895"/>
                  </a:lnTo>
                  <a:lnTo>
                    <a:pt x="419" y="917"/>
                  </a:lnTo>
                  <a:lnTo>
                    <a:pt x="419" y="873"/>
                  </a:lnTo>
                  <a:lnTo>
                    <a:pt x="403" y="848"/>
                  </a:lnTo>
                  <a:lnTo>
                    <a:pt x="333" y="850"/>
                  </a:lnTo>
                  <a:lnTo>
                    <a:pt x="384" y="787"/>
                  </a:lnTo>
                  <a:lnTo>
                    <a:pt x="388" y="726"/>
                  </a:lnTo>
                  <a:lnTo>
                    <a:pt x="362" y="706"/>
                  </a:lnTo>
                  <a:lnTo>
                    <a:pt x="362" y="647"/>
                  </a:lnTo>
                  <a:lnTo>
                    <a:pt x="329" y="637"/>
                  </a:lnTo>
                  <a:lnTo>
                    <a:pt x="297" y="655"/>
                  </a:lnTo>
                  <a:lnTo>
                    <a:pt x="256" y="643"/>
                  </a:lnTo>
                  <a:lnTo>
                    <a:pt x="214" y="700"/>
                  </a:lnTo>
                  <a:lnTo>
                    <a:pt x="191" y="673"/>
                  </a:lnTo>
                  <a:lnTo>
                    <a:pt x="163" y="667"/>
                  </a:lnTo>
                  <a:lnTo>
                    <a:pt x="148" y="714"/>
                  </a:lnTo>
                  <a:lnTo>
                    <a:pt x="88" y="708"/>
                  </a:lnTo>
                  <a:lnTo>
                    <a:pt x="61" y="667"/>
                  </a:lnTo>
                  <a:lnTo>
                    <a:pt x="65" y="614"/>
                  </a:lnTo>
                  <a:lnTo>
                    <a:pt x="86" y="562"/>
                  </a:lnTo>
                  <a:lnTo>
                    <a:pt x="65" y="529"/>
                  </a:lnTo>
                  <a:lnTo>
                    <a:pt x="0" y="523"/>
                  </a:lnTo>
                  <a:lnTo>
                    <a:pt x="14" y="499"/>
                  </a:lnTo>
                  <a:lnTo>
                    <a:pt x="63" y="468"/>
                  </a:lnTo>
                  <a:lnTo>
                    <a:pt x="24" y="326"/>
                  </a:lnTo>
                  <a:lnTo>
                    <a:pt x="25" y="275"/>
                  </a:lnTo>
                  <a:lnTo>
                    <a:pt x="14" y="185"/>
                  </a:lnTo>
                  <a:lnTo>
                    <a:pt x="41" y="120"/>
                  </a:lnTo>
                  <a:lnTo>
                    <a:pt x="100" y="68"/>
                  </a:lnTo>
                  <a:lnTo>
                    <a:pt x="199" y="84"/>
                  </a:lnTo>
                  <a:lnTo>
                    <a:pt x="212" y="59"/>
                  </a:lnTo>
                  <a:lnTo>
                    <a:pt x="183" y="17"/>
                  </a:lnTo>
                  <a:lnTo>
                    <a:pt x="252" y="0"/>
                  </a:lnTo>
                  <a:lnTo>
                    <a:pt x="340" y="27"/>
                  </a:lnTo>
                  <a:lnTo>
                    <a:pt x="411" y="31"/>
                  </a:lnTo>
                  <a:lnTo>
                    <a:pt x="468" y="70"/>
                  </a:lnTo>
                  <a:lnTo>
                    <a:pt x="529" y="35"/>
                  </a:lnTo>
                  <a:lnTo>
                    <a:pt x="561" y="41"/>
                  </a:lnTo>
                  <a:lnTo>
                    <a:pt x="567" y="74"/>
                  </a:lnTo>
                  <a:lnTo>
                    <a:pt x="638" y="25"/>
                  </a:lnTo>
                  <a:lnTo>
                    <a:pt x="671" y="59"/>
                  </a:lnTo>
                  <a:lnTo>
                    <a:pt x="665" y="112"/>
                  </a:lnTo>
                  <a:lnTo>
                    <a:pt x="712" y="126"/>
                  </a:lnTo>
                  <a:lnTo>
                    <a:pt x="746" y="177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50" name="Freeform 124"/>
            <p:cNvSpPr>
              <a:spLocks/>
            </p:cNvSpPr>
            <p:nvPr/>
          </p:nvSpPr>
          <p:spPr bwMode="gray">
            <a:xfrm>
              <a:off x="3436" y="2904"/>
              <a:ext cx="356" cy="491"/>
            </a:xfrm>
            <a:custGeom>
              <a:avLst/>
              <a:gdLst>
                <a:gd name="T0" fmla="*/ 39 w 711"/>
                <a:gd name="T1" fmla="*/ 87 h 982"/>
                <a:gd name="T2" fmla="*/ 14 w 711"/>
                <a:gd name="T3" fmla="*/ 110 h 982"/>
                <a:gd name="T4" fmla="*/ 31 w 711"/>
                <a:gd name="T5" fmla="*/ 135 h 982"/>
                <a:gd name="T6" fmla="*/ 41 w 711"/>
                <a:gd name="T7" fmla="*/ 172 h 982"/>
                <a:gd name="T8" fmla="*/ 28 w 711"/>
                <a:gd name="T9" fmla="*/ 196 h 982"/>
                <a:gd name="T10" fmla="*/ 11 w 711"/>
                <a:gd name="T11" fmla="*/ 208 h 982"/>
                <a:gd name="T12" fmla="*/ 0 w 711"/>
                <a:gd name="T13" fmla="*/ 243 h 982"/>
                <a:gd name="T14" fmla="*/ 26 w 711"/>
                <a:gd name="T15" fmla="*/ 270 h 982"/>
                <a:gd name="T16" fmla="*/ 31 w 711"/>
                <a:gd name="T17" fmla="*/ 312 h 982"/>
                <a:gd name="T18" fmla="*/ 51 w 711"/>
                <a:gd name="T19" fmla="*/ 325 h 982"/>
                <a:gd name="T20" fmla="*/ 60 w 711"/>
                <a:gd name="T21" fmla="*/ 358 h 982"/>
                <a:gd name="T22" fmla="*/ 46 w 711"/>
                <a:gd name="T23" fmla="*/ 392 h 982"/>
                <a:gd name="T24" fmla="*/ 48 w 711"/>
                <a:gd name="T25" fmla="*/ 420 h 982"/>
                <a:gd name="T26" fmla="*/ 64 w 711"/>
                <a:gd name="T27" fmla="*/ 430 h 982"/>
                <a:gd name="T28" fmla="*/ 99 w 711"/>
                <a:gd name="T29" fmla="*/ 417 h 982"/>
                <a:gd name="T30" fmla="*/ 112 w 711"/>
                <a:gd name="T31" fmla="*/ 429 h 982"/>
                <a:gd name="T32" fmla="*/ 93 w 711"/>
                <a:gd name="T33" fmla="*/ 464 h 982"/>
                <a:gd name="T34" fmla="*/ 78 w 711"/>
                <a:gd name="T35" fmla="*/ 481 h 982"/>
                <a:gd name="T36" fmla="*/ 92 w 711"/>
                <a:gd name="T37" fmla="*/ 491 h 982"/>
                <a:gd name="T38" fmla="*/ 164 w 711"/>
                <a:gd name="T39" fmla="*/ 462 h 982"/>
                <a:gd name="T40" fmla="*/ 191 w 711"/>
                <a:gd name="T41" fmla="*/ 475 h 982"/>
                <a:gd name="T42" fmla="*/ 202 w 711"/>
                <a:gd name="T43" fmla="*/ 444 h 982"/>
                <a:gd name="T44" fmla="*/ 199 w 711"/>
                <a:gd name="T45" fmla="*/ 417 h 982"/>
                <a:gd name="T46" fmla="*/ 213 w 711"/>
                <a:gd name="T47" fmla="*/ 363 h 982"/>
                <a:gd name="T48" fmla="*/ 230 w 711"/>
                <a:gd name="T49" fmla="*/ 339 h 982"/>
                <a:gd name="T50" fmla="*/ 229 w 711"/>
                <a:gd name="T51" fmla="*/ 314 h 982"/>
                <a:gd name="T52" fmla="*/ 238 w 711"/>
                <a:gd name="T53" fmla="*/ 302 h 982"/>
                <a:gd name="T54" fmla="*/ 231 w 711"/>
                <a:gd name="T55" fmla="*/ 285 h 982"/>
                <a:gd name="T56" fmla="*/ 234 w 711"/>
                <a:gd name="T57" fmla="*/ 259 h 982"/>
                <a:gd name="T58" fmla="*/ 263 w 711"/>
                <a:gd name="T59" fmla="*/ 248 h 982"/>
                <a:gd name="T60" fmla="*/ 268 w 711"/>
                <a:gd name="T61" fmla="*/ 212 h 982"/>
                <a:gd name="T62" fmla="*/ 270 w 711"/>
                <a:gd name="T63" fmla="*/ 184 h 982"/>
                <a:gd name="T64" fmla="*/ 285 w 711"/>
                <a:gd name="T65" fmla="*/ 173 h 982"/>
                <a:gd name="T66" fmla="*/ 301 w 711"/>
                <a:gd name="T67" fmla="*/ 173 h 982"/>
                <a:gd name="T68" fmla="*/ 327 w 711"/>
                <a:gd name="T69" fmla="*/ 159 h 982"/>
                <a:gd name="T70" fmla="*/ 349 w 711"/>
                <a:gd name="T71" fmla="*/ 149 h 982"/>
                <a:gd name="T72" fmla="*/ 349 w 711"/>
                <a:gd name="T73" fmla="*/ 128 h 982"/>
                <a:gd name="T74" fmla="*/ 356 w 711"/>
                <a:gd name="T75" fmla="*/ 127 h 982"/>
                <a:gd name="T76" fmla="*/ 349 w 711"/>
                <a:gd name="T77" fmla="*/ 97 h 982"/>
                <a:gd name="T78" fmla="*/ 310 w 711"/>
                <a:gd name="T79" fmla="*/ 67 h 982"/>
                <a:gd name="T80" fmla="*/ 319 w 711"/>
                <a:gd name="T81" fmla="*/ 37 h 982"/>
                <a:gd name="T82" fmla="*/ 306 w 711"/>
                <a:gd name="T83" fmla="*/ 29 h 982"/>
                <a:gd name="T84" fmla="*/ 268 w 711"/>
                <a:gd name="T85" fmla="*/ 28 h 982"/>
                <a:gd name="T86" fmla="*/ 253 w 711"/>
                <a:gd name="T87" fmla="*/ 10 h 982"/>
                <a:gd name="T88" fmla="*/ 224 w 711"/>
                <a:gd name="T89" fmla="*/ 41 h 982"/>
                <a:gd name="T90" fmla="*/ 204 w 711"/>
                <a:gd name="T91" fmla="*/ 34 h 982"/>
                <a:gd name="T92" fmla="*/ 220 w 711"/>
                <a:gd name="T93" fmla="*/ 14 h 982"/>
                <a:gd name="T94" fmla="*/ 209 w 711"/>
                <a:gd name="T95" fmla="*/ 0 h 982"/>
                <a:gd name="T96" fmla="*/ 192 w 711"/>
                <a:gd name="T97" fmla="*/ 7 h 982"/>
                <a:gd name="T98" fmla="*/ 174 w 711"/>
                <a:gd name="T99" fmla="*/ 30 h 982"/>
                <a:gd name="T100" fmla="*/ 166 w 711"/>
                <a:gd name="T101" fmla="*/ 28 h 982"/>
                <a:gd name="T102" fmla="*/ 151 w 711"/>
                <a:gd name="T103" fmla="*/ 41 h 982"/>
                <a:gd name="T104" fmla="*/ 125 w 711"/>
                <a:gd name="T105" fmla="*/ 31 h 982"/>
                <a:gd name="T106" fmla="*/ 107 w 711"/>
                <a:gd name="T107" fmla="*/ 49 h 982"/>
                <a:gd name="T108" fmla="*/ 92 w 711"/>
                <a:gd name="T109" fmla="*/ 54 h 982"/>
                <a:gd name="T110" fmla="*/ 70 w 711"/>
                <a:gd name="T111" fmla="*/ 80 h 982"/>
                <a:gd name="T112" fmla="*/ 39 w 711"/>
                <a:gd name="T113" fmla="*/ 87 h 98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11"/>
                <a:gd name="T172" fmla="*/ 0 h 982"/>
                <a:gd name="T173" fmla="*/ 711 w 711"/>
                <a:gd name="T174" fmla="*/ 982 h 98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11" h="982">
                  <a:moveTo>
                    <a:pt x="77" y="173"/>
                  </a:moveTo>
                  <a:lnTo>
                    <a:pt x="27" y="219"/>
                  </a:lnTo>
                  <a:lnTo>
                    <a:pt x="61" y="270"/>
                  </a:lnTo>
                  <a:lnTo>
                    <a:pt x="81" y="344"/>
                  </a:lnTo>
                  <a:lnTo>
                    <a:pt x="55" y="392"/>
                  </a:lnTo>
                  <a:lnTo>
                    <a:pt x="22" y="415"/>
                  </a:lnTo>
                  <a:lnTo>
                    <a:pt x="0" y="486"/>
                  </a:lnTo>
                  <a:lnTo>
                    <a:pt x="51" y="539"/>
                  </a:lnTo>
                  <a:lnTo>
                    <a:pt x="61" y="624"/>
                  </a:lnTo>
                  <a:lnTo>
                    <a:pt x="102" y="650"/>
                  </a:lnTo>
                  <a:lnTo>
                    <a:pt x="120" y="716"/>
                  </a:lnTo>
                  <a:lnTo>
                    <a:pt x="92" y="783"/>
                  </a:lnTo>
                  <a:lnTo>
                    <a:pt x="96" y="840"/>
                  </a:lnTo>
                  <a:lnTo>
                    <a:pt x="128" y="860"/>
                  </a:lnTo>
                  <a:lnTo>
                    <a:pt x="197" y="833"/>
                  </a:lnTo>
                  <a:lnTo>
                    <a:pt x="224" y="858"/>
                  </a:lnTo>
                  <a:lnTo>
                    <a:pt x="185" y="927"/>
                  </a:lnTo>
                  <a:lnTo>
                    <a:pt x="155" y="961"/>
                  </a:lnTo>
                  <a:lnTo>
                    <a:pt x="183" y="982"/>
                  </a:lnTo>
                  <a:lnTo>
                    <a:pt x="327" y="923"/>
                  </a:lnTo>
                  <a:lnTo>
                    <a:pt x="382" y="949"/>
                  </a:lnTo>
                  <a:lnTo>
                    <a:pt x="403" y="888"/>
                  </a:lnTo>
                  <a:lnTo>
                    <a:pt x="398" y="833"/>
                  </a:lnTo>
                  <a:lnTo>
                    <a:pt x="425" y="726"/>
                  </a:lnTo>
                  <a:lnTo>
                    <a:pt x="459" y="677"/>
                  </a:lnTo>
                  <a:lnTo>
                    <a:pt x="457" y="628"/>
                  </a:lnTo>
                  <a:lnTo>
                    <a:pt x="476" y="604"/>
                  </a:lnTo>
                  <a:lnTo>
                    <a:pt x="462" y="569"/>
                  </a:lnTo>
                  <a:lnTo>
                    <a:pt x="468" y="518"/>
                  </a:lnTo>
                  <a:lnTo>
                    <a:pt x="525" y="496"/>
                  </a:lnTo>
                  <a:lnTo>
                    <a:pt x="535" y="423"/>
                  </a:lnTo>
                  <a:lnTo>
                    <a:pt x="539" y="368"/>
                  </a:lnTo>
                  <a:lnTo>
                    <a:pt x="569" y="346"/>
                  </a:lnTo>
                  <a:lnTo>
                    <a:pt x="602" y="346"/>
                  </a:lnTo>
                  <a:lnTo>
                    <a:pt x="653" y="317"/>
                  </a:lnTo>
                  <a:lnTo>
                    <a:pt x="697" y="297"/>
                  </a:lnTo>
                  <a:lnTo>
                    <a:pt x="697" y="256"/>
                  </a:lnTo>
                  <a:lnTo>
                    <a:pt x="711" y="254"/>
                  </a:lnTo>
                  <a:lnTo>
                    <a:pt x="697" y="193"/>
                  </a:lnTo>
                  <a:lnTo>
                    <a:pt x="620" y="134"/>
                  </a:lnTo>
                  <a:lnTo>
                    <a:pt x="638" y="73"/>
                  </a:lnTo>
                  <a:lnTo>
                    <a:pt x="612" y="57"/>
                  </a:lnTo>
                  <a:lnTo>
                    <a:pt x="535" y="55"/>
                  </a:lnTo>
                  <a:lnTo>
                    <a:pt x="506" y="20"/>
                  </a:lnTo>
                  <a:lnTo>
                    <a:pt x="447" y="81"/>
                  </a:lnTo>
                  <a:lnTo>
                    <a:pt x="407" y="67"/>
                  </a:lnTo>
                  <a:lnTo>
                    <a:pt x="439" y="28"/>
                  </a:lnTo>
                  <a:lnTo>
                    <a:pt x="417" y="0"/>
                  </a:lnTo>
                  <a:lnTo>
                    <a:pt x="384" y="14"/>
                  </a:lnTo>
                  <a:lnTo>
                    <a:pt x="348" y="59"/>
                  </a:lnTo>
                  <a:lnTo>
                    <a:pt x="331" y="55"/>
                  </a:lnTo>
                  <a:lnTo>
                    <a:pt x="301" y="81"/>
                  </a:lnTo>
                  <a:lnTo>
                    <a:pt x="250" y="61"/>
                  </a:lnTo>
                  <a:lnTo>
                    <a:pt x="214" y="98"/>
                  </a:lnTo>
                  <a:lnTo>
                    <a:pt x="183" y="108"/>
                  </a:lnTo>
                  <a:lnTo>
                    <a:pt x="140" y="159"/>
                  </a:lnTo>
                  <a:lnTo>
                    <a:pt x="77" y="173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51" name="Freeform 125"/>
            <p:cNvSpPr>
              <a:spLocks/>
            </p:cNvSpPr>
            <p:nvPr/>
          </p:nvSpPr>
          <p:spPr bwMode="gray">
            <a:xfrm>
              <a:off x="3436" y="2904"/>
              <a:ext cx="356" cy="491"/>
            </a:xfrm>
            <a:custGeom>
              <a:avLst/>
              <a:gdLst>
                <a:gd name="T0" fmla="*/ 39 w 711"/>
                <a:gd name="T1" fmla="*/ 87 h 982"/>
                <a:gd name="T2" fmla="*/ 14 w 711"/>
                <a:gd name="T3" fmla="*/ 110 h 982"/>
                <a:gd name="T4" fmla="*/ 31 w 711"/>
                <a:gd name="T5" fmla="*/ 135 h 982"/>
                <a:gd name="T6" fmla="*/ 41 w 711"/>
                <a:gd name="T7" fmla="*/ 172 h 982"/>
                <a:gd name="T8" fmla="*/ 28 w 711"/>
                <a:gd name="T9" fmla="*/ 196 h 982"/>
                <a:gd name="T10" fmla="*/ 11 w 711"/>
                <a:gd name="T11" fmla="*/ 208 h 982"/>
                <a:gd name="T12" fmla="*/ 0 w 711"/>
                <a:gd name="T13" fmla="*/ 243 h 982"/>
                <a:gd name="T14" fmla="*/ 26 w 711"/>
                <a:gd name="T15" fmla="*/ 270 h 982"/>
                <a:gd name="T16" fmla="*/ 31 w 711"/>
                <a:gd name="T17" fmla="*/ 312 h 982"/>
                <a:gd name="T18" fmla="*/ 51 w 711"/>
                <a:gd name="T19" fmla="*/ 325 h 982"/>
                <a:gd name="T20" fmla="*/ 60 w 711"/>
                <a:gd name="T21" fmla="*/ 358 h 982"/>
                <a:gd name="T22" fmla="*/ 46 w 711"/>
                <a:gd name="T23" fmla="*/ 392 h 982"/>
                <a:gd name="T24" fmla="*/ 48 w 711"/>
                <a:gd name="T25" fmla="*/ 420 h 982"/>
                <a:gd name="T26" fmla="*/ 64 w 711"/>
                <a:gd name="T27" fmla="*/ 430 h 982"/>
                <a:gd name="T28" fmla="*/ 99 w 711"/>
                <a:gd name="T29" fmla="*/ 417 h 982"/>
                <a:gd name="T30" fmla="*/ 112 w 711"/>
                <a:gd name="T31" fmla="*/ 429 h 982"/>
                <a:gd name="T32" fmla="*/ 93 w 711"/>
                <a:gd name="T33" fmla="*/ 464 h 982"/>
                <a:gd name="T34" fmla="*/ 78 w 711"/>
                <a:gd name="T35" fmla="*/ 481 h 982"/>
                <a:gd name="T36" fmla="*/ 92 w 711"/>
                <a:gd name="T37" fmla="*/ 491 h 982"/>
                <a:gd name="T38" fmla="*/ 164 w 711"/>
                <a:gd name="T39" fmla="*/ 462 h 982"/>
                <a:gd name="T40" fmla="*/ 191 w 711"/>
                <a:gd name="T41" fmla="*/ 475 h 982"/>
                <a:gd name="T42" fmla="*/ 202 w 711"/>
                <a:gd name="T43" fmla="*/ 444 h 982"/>
                <a:gd name="T44" fmla="*/ 199 w 711"/>
                <a:gd name="T45" fmla="*/ 417 h 982"/>
                <a:gd name="T46" fmla="*/ 213 w 711"/>
                <a:gd name="T47" fmla="*/ 363 h 982"/>
                <a:gd name="T48" fmla="*/ 230 w 711"/>
                <a:gd name="T49" fmla="*/ 339 h 982"/>
                <a:gd name="T50" fmla="*/ 229 w 711"/>
                <a:gd name="T51" fmla="*/ 314 h 982"/>
                <a:gd name="T52" fmla="*/ 238 w 711"/>
                <a:gd name="T53" fmla="*/ 302 h 982"/>
                <a:gd name="T54" fmla="*/ 231 w 711"/>
                <a:gd name="T55" fmla="*/ 285 h 982"/>
                <a:gd name="T56" fmla="*/ 234 w 711"/>
                <a:gd name="T57" fmla="*/ 259 h 982"/>
                <a:gd name="T58" fmla="*/ 263 w 711"/>
                <a:gd name="T59" fmla="*/ 248 h 982"/>
                <a:gd name="T60" fmla="*/ 268 w 711"/>
                <a:gd name="T61" fmla="*/ 212 h 982"/>
                <a:gd name="T62" fmla="*/ 270 w 711"/>
                <a:gd name="T63" fmla="*/ 184 h 982"/>
                <a:gd name="T64" fmla="*/ 285 w 711"/>
                <a:gd name="T65" fmla="*/ 173 h 982"/>
                <a:gd name="T66" fmla="*/ 301 w 711"/>
                <a:gd name="T67" fmla="*/ 173 h 982"/>
                <a:gd name="T68" fmla="*/ 327 w 711"/>
                <a:gd name="T69" fmla="*/ 159 h 982"/>
                <a:gd name="T70" fmla="*/ 349 w 711"/>
                <a:gd name="T71" fmla="*/ 149 h 982"/>
                <a:gd name="T72" fmla="*/ 349 w 711"/>
                <a:gd name="T73" fmla="*/ 128 h 982"/>
                <a:gd name="T74" fmla="*/ 356 w 711"/>
                <a:gd name="T75" fmla="*/ 127 h 982"/>
                <a:gd name="T76" fmla="*/ 349 w 711"/>
                <a:gd name="T77" fmla="*/ 97 h 982"/>
                <a:gd name="T78" fmla="*/ 310 w 711"/>
                <a:gd name="T79" fmla="*/ 67 h 982"/>
                <a:gd name="T80" fmla="*/ 319 w 711"/>
                <a:gd name="T81" fmla="*/ 37 h 982"/>
                <a:gd name="T82" fmla="*/ 306 w 711"/>
                <a:gd name="T83" fmla="*/ 29 h 982"/>
                <a:gd name="T84" fmla="*/ 268 w 711"/>
                <a:gd name="T85" fmla="*/ 28 h 982"/>
                <a:gd name="T86" fmla="*/ 253 w 711"/>
                <a:gd name="T87" fmla="*/ 10 h 982"/>
                <a:gd name="T88" fmla="*/ 224 w 711"/>
                <a:gd name="T89" fmla="*/ 41 h 982"/>
                <a:gd name="T90" fmla="*/ 204 w 711"/>
                <a:gd name="T91" fmla="*/ 34 h 982"/>
                <a:gd name="T92" fmla="*/ 220 w 711"/>
                <a:gd name="T93" fmla="*/ 14 h 982"/>
                <a:gd name="T94" fmla="*/ 209 w 711"/>
                <a:gd name="T95" fmla="*/ 0 h 982"/>
                <a:gd name="T96" fmla="*/ 192 w 711"/>
                <a:gd name="T97" fmla="*/ 7 h 982"/>
                <a:gd name="T98" fmla="*/ 174 w 711"/>
                <a:gd name="T99" fmla="*/ 30 h 982"/>
                <a:gd name="T100" fmla="*/ 166 w 711"/>
                <a:gd name="T101" fmla="*/ 28 h 982"/>
                <a:gd name="T102" fmla="*/ 151 w 711"/>
                <a:gd name="T103" fmla="*/ 41 h 982"/>
                <a:gd name="T104" fmla="*/ 125 w 711"/>
                <a:gd name="T105" fmla="*/ 31 h 982"/>
                <a:gd name="T106" fmla="*/ 107 w 711"/>
                <a:gd name="T107" fmla="*/ 49 h 982"/>
                <a:gd name="T108" fmla="*/ 92 w 711"/>
                <a:gd name="T109" fmla="*/ 54 h 982"/>
                <a:gd name="T110" fmla="*/ 70 w 711"/>
                <a:gd name="T111" fmla="*/ 80 h 982"/>
                <a:gd name="T112" fmla="*/ 39 w 711"/>
                <a:gd name="T113" fmla="*/ 87 h 98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11"/>
                <a:gd name="T172" fmla="*/ 0 h 982"/>
                <a:gd name="T173" fmla="*/ 711 w 711"/>
                <a:gd name="T174" fmla="*/ 982 h 98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11" h="982">
                  <a:moveTo>
                    <a:pt x="77" y="173"/>
                  </a:moveTo>
                  <a:lnTo>
                    <a:pt x="27" y="219"/>
                  </a:lnTo>
                  <a:lnTo>
                    <a:pt x="61" y="270"/>
                  </a:lnTo>
                  <a:lnTo>
                    <a:pt x="81" y="344"/>
                  </a:lnTo>
                  <a:lnTo>
                    <a:pt x="55" y="392"/>
                  </a:lnTo>
                  <a:lnTo>
                    <a:pt x="22" y="415"/>
                  </a:lnTo>
                  <a:lnTo>
                    <a:pt x="0" y="486"/>
                  </a:lnTo>
                  <a:lnTo>
                    <a:pt x="51" y="539"/>
                  </a:lnTo>
                  <a:lnTo>
                    <a:pt x="61" y="624"/>
                  </a:lnTo>
                  <a:lnTo>
                    <a:pt x="102" y="650"/>
                  </a:lnTo>
                  <a:lnTo>
                    <a:pt x="120" y="716"/>
                  </a:lnTo>
                  <a:lnTo>
                    <a:pt x="92" y="783"/>
                  </a:lnTo>
                  <a:lnTo>
                    <a:pt x="96" y="840"/>
                  </a:lnTo>
                  <a:lnTo>
                    <a:pt x="128" y="860"/>
                  </a:lnTo>
                  <a:lnTo>
                    <a:pt x="197" y="833"/>
                  </a:lnTo>
                  <a:lnTo>
                    <a:pt x="224" y="858"/>
                  </a:lnTo>
                  <a:lnTo>
                    <a:pt x="185" y="927"/>
                  </a:lnTo>
                  <a:lnTo>
                    <a:pt x="155" y="961"/>
                  </a:lnTo>
                  <a:lnTo>
                    <a:pt x="183" y="982"/>
                  </a:lnTo>
                  <a:lnTo>
                    <a:pt x="327" y="923"/>
                  </a:lnTo>
                  <a:lnTo>
                    <a:pt x="382" y="949"/>
                  </a:lnTo>
                  <a:lnTo>
                    <a:pt x="403" y="888"/>
                  </a:lnTo>
                  <a:lnTo>
                    <a:pt x="398" y="833"/>
                  </a:lnTo>
                  <a:lnTo>
                    <a:pt x="425" y="726"/>
                  </a:lnTo>
                  <a:lnTo>
                    <a:pt x="459" y="677"/>
                  </a:lnTo>
                  <a:lnTo>
                    <a:pt x="457" y="628"/>
                  </a:lnTo>
                  <a:lnTo>
                    <a:pt x="476" y="604"/>
                  </a:lnTo>
                  <a:lnTo>
                    <a:pt x="462" y="569"/>
                  </a:lnTo>
                  <a:lnTo>
                    <a:pt x="468" y="518"/>
                  </a:lnTo>
                  <a:lnTo>
                    <a:pt x="525" y="496"/>
                  </a:lnTo>
                  <a:lnTo>
                    <a:pt x="535" y="423"/>
                  </a:lnTo>
                  <a:lnTo>
                    <a:pt x="539" y="368"/>
                  </a:lnTo>
                  <a:lnTo>
                    <a:pt x="569" y="346"/>
                  </a:lnTo>
                  <a:lnTo>
                    <a:pt x="602" y="346"/>
                  </a:lnTo>
                  <a:lnTo>
                    <a:pt x="653" y="317"/>
                  </a:lnTo>
                  <a:lnTo>
                    <a:pt x="697" y="297"/>
                  </a:lnTo>
                  <a:lnTo>
                    <a:pt x="697" y="256"/>
                  </a:lnTo>
                  <a:lnTo>
                    <a:pt x="711" y="254"/>
                  </a:lnTo>
                  <a:lnTo>
                    <a:pt x="697" y="193"/>
                  </a:lnTo>
                  <a:lnTo>
                    <a:pt x="620" y="134"/>
                  </a:lnTo>
                  <a:lnTo>
                    <a:pt x="638" y="73"/>
                  </a:lnTo>
                  <a:lnTo>
                    <a:pt x="612" y="57"/>
                  </a:lnTo>
                  <a:lnTo>
                    <a:pt x="535" y="55"/>
                  </a:lnTo>
                  <a:lnTo>
                    <a:pt x="506" y="20"/>
                  </a:lnTo>
                  <a:lnTo>
                    <a:pt x="447" y="81"/>
                  </a:lnTo>
                  <a:lnTo>
                    <a:pt x="407" y="67"/>
                  </a:lnTo>
                  <a:lnTo>
                    <a:pt x="439" y="28"/>
                  </a:lnTo>
                  <a:lnTo>
                    <a:pt x="417" y="0"/>
                  </a:lnTo>
                  <a:lnTo>
                    <a:pt x="384" y="14"/>
                  </a:lnTo>
                  <a:lnTo>
                    <a:pt x="348" y="59"/>
                  </a:lnTo>
                  <a:lnTo>
                    <a:pt x="331" y="55"/>
                  </a:lnTo>
                  <a:lnTo>
                    <a:pt x="301" y="81"/>
                  </a:lnTo>
                  <a:lnTo>
                    <a:pt x="250" y="61"/>
                  </a:lnTo>
                  <a:lnTo>
                    <a:pt x="214" y="98"/>
                  </a:lnTo>
                  <a:lnTo>
                    <a:pt x="183" y="108"/>
                  </a:lnTo>
                  <a:lnTo>
                    <a:pt x="140" y="159"/>
                  </a:lnTo>
                  <a:lnTo>
                    <a:pt x="77" y="173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52" name="Freeform 126"/>
            <p:cNvSpPr>
              <a:spLocks/>
            </p:cNvSpPr>
            <p:nvPr/>
          </p:nvSpPr>
          <p:spPr bwMode="gray">
            <a:xfrm>
              <a:off x="3477" y="2497"/>
              <a:ext cx="361" cy="447"/>
            </a:xfrm>
            <a:custGeom>
              <a:avLst/>
              <a:gdLst>
                <a:gd name="T0" fmla="*/ 37 w 722"/>
                <a:gd name="T1" fmla="*/ 296 h 894"/>
                <a:gd name="T2" fmla="*/ 47 w 722"/>
                <a:gd name="T3" fmla="*/ 310 h 894"/>
                <a:gd name="T4" fmla="*/ 67 w 722"/>
                <a:gd name="T5" fmla="*/ 326 h 894"/>
                <a:gd name="T6" fmla="*/ 83 w 722"/>
                <a:gd name="T7" fmla="*/ 325 h 894"/>
                <a:gd name="T8" fmla="*/ 101 w 722"/>
                <a:gd name="T9" fmla="*/ 335 h 894"/>
                <a:gd name="T10" fmla="*/ 101 w 722"/>
                <a:gd name="T11" fmla="*/ 383 h 894"/>
                <a:gd name="T12" fmla="*/ 117 w 722"/>
                <a:gd name="T13" fmla="*/ 404 h 894"/>
                <a:gd name="T14" fmla="*/ 125 w 722"/>
                <a:gd name="T15" fmla="*/ 434 h 894"/>
                <a:gd name="T16" fmla="*/ 134 w 722"/>
                <a:gd name="T17" fmla="*/ 436 h 894"/>
                <a:gd name="T18" fmla="*/ 152 w 722"/>
                <a:gd name="T19" fmla="*/ 414 h 894"/>
                <a:gd name="T20" fmla="*/ 169 w 722"/>
                <a:gd name="T21" fmla="*/ 408 h 894"/>
                <a:gd name="T22" fmla="*/ 179 w 722"/>
                <a:gd name="T23" fmla="*/ 421 h 894"/>
                <a:gd name="T24" fmla="*/ 163 w 722"/>
                <a:gd name="T25" fmla="*/ 439 h 894"/>
                <a:gd name="T26" fmla="*/ 183 w 722"/>
                <a:gd name="T27" fmla="*/ 447 h 894"/>
                <a:gd name="T28" fmla="*/ 212 w 722"/>
                <a:gd name="T29" fmla="*/ 417 h 894"/>
                <a:gd name="T30" fmla="*/ 227 w 722"/>
                <a:gd name="T31" fmla="*/ 434 h 894"/>
                <a:gd name="T32" fmla="*/ 266 w 722"/>
                <a:gd name="T33" fmla="*/ 435 h 894"/>
                <a:gd name="T34" fmla="*/ 279 w 722"/>
                <a:gd name="T35" fmla="*/ 443 h 894"/>
                <a:gd name="T36" fmla="*/ 308 w 722"/>
                <a:gd name="T37" fmla="*/ 413 h 894"/>
                <a:gd name="T38" fmla="*/ 323 w 722"/>
                <a:gd name="T39" fmla="*/ 376 h 894"/>
                <a:gd name="T40" fmla="*/ 337 w 722"/>
                <a:gd name="T41" fmla="*/ 355 h 894"/>
                <a:gd name="T42" fmla="*/ 352 w 722"/>
                <a:gd name="T43" fmla="*/ 349 h 894"/>
                <a:gd name="T44" fmla="*/ 342 w 722"/>
                <a:gd name="T45" fmla="*/ 327 h 894"/>
                <a:gd name="T46" fmla="*/ 361 w 722"/>
                <a:gd name="T47" fmla="*/ 302 h 894"/>
                <a:gd name="T48" fmla="*/ 360 w 722"/>
                <a:gd name="T49" fmla="*/ 282 h 894"/>
                <a:gd name="T50" fmla="*/ 345 w 722"/>
                <a:gd name="T51" fmla="*/ 284 h 894"/>
                <a:gd name="T52" fmla="*/ 324 w 722"/>
                <a:gd name="T53" fmla="*/ 276 h 894"/>
                <a:gd name="T54" fmla="*/ 299 w 722"/>
                <a:gd name="T55" fmla="*/ 284 h 894"/>
                <a:gd name="T56" fmla="*/ 294 w 722"/>
                <a:gd name="T57" fmla="*/ 254 h 894"/>
                <a:gd name="T58" fmla="*/ 267 w 722"/>
                <a:gd name="T59" fmla="*/ 241 h 894"/>
                <a:gd name="T60" fmla="*/ 261 w 722"/>
                <a:gd name="T61" fmla="*/ 215 h 894"/>
                <a:gd name="T62" fmla="*/ 275 w 722"/>
                <a:gd name="T63" fmla="*/ 193 h 894"/>
                <a:gd name="T64" fmla="*/ 248 w 722"/>
                <a:gd name="T65" fmla="*/ 166 h 894"/>
                <a:gd name="T66" fmla="*/ 215 w 722"/>
                <a:gd name="T67" fmla="*/ 126 h 894"/>
                <a:gd name="T68" fmla="*/ 217 w 722"/>
                <a:gd name="T69" fmla="*/ 93 h 894"/>
                <a:gd name="T70" fmla="*/ 201 w 722"/>
                <a:gd name="T71" fmla="*/ 83 h 894"/>
                <a:gd name="T72" fmla="*/ 187 w 722"/>
                <a:gd name="T73" fmla="*/ 87 h 894"/>
                <a:gd name="T74" fmla="*/ 179 w 722"/>
                <a:gd name="T75" fmla="*/ 69 h 894"/>
                <a:gd name="T76" fmla="*/ 146 w 722"/>
                <a:gd name="T77" fmla="*/ 68 h 894"/>
                <a:gd name="T78" fmla="*/ 153 w 722"/>
                <a:gd name="T79" fmla="*/ 24 h 894"/>
                <a:gd name="T80" fmla="*/ 137 w 722"/>
                <a:gd name="T81" fmla="*/ 30 h 894"/>
                <a:gd name="T82" fmla="*/ 107 w 722"/>
                <a:gd name="T83" fmla="*/ 0 h 894"/>
                <a:gd name="T84" fmla="*/ 89 w 722"/>
                <a:gd name="T85" fmla="*/ 8 h 894"/>
                <a:gd name="T86" fmla="*/ 79 w 722"/>
                <a:gd name="T87" fmla="*/ 31 h 894"/>
                <a:gd name="T88" fmla="*/ 69 w 722"/>
                <a:gd name="T89" fmla="*/ 34 h 894"/>
                <a:gd name="T90" fmla="*/ 75 w 722"/>
                <a:gd name="T91" fmla="*/ 51 h 894"/>
                <a:gd name="T92" fmla="*/ 102 w 722"/>
                <a:gd name="T93" fmla="*/ 61 h 894"/>
                <a:gd name="T94" fmla="*/ 111 w 722"/>
                <a:gd name="T95" fmla="*/ 92 h 894"/>
                <a:gd name="T96" fmla="*/ 84 w 722"/>
                <a:gd name="T97" fmla="*/ 108 h 894"/>
                <a:gd name="T98" fmla="*/ 57 w 722"/>
                <a:gd name="T99" fmla="*/ 83 h 894"/>
                <a:gd name="T100" fmla="*/ 34 w 722"/>
                <a:gd name="T101" fmla="*/ 98 h 894"/>
                <a:gd name="T102" fmla="*/ 43 w 722"/>
                <a:gd name="T103" fmla="*/ 125 h 894"/>
                <a:gd name="T104" fmla="*/ 24 w 722"/>
                <a:gd name="T105" fmla="*/ 141 h 894"/>
                <a:gd name="T106" fmla="*/ 26 w 722"/>
                <a:gd name="T107" fmla="*/ 168 h 894"/>
                <a:gd name="T108" fmla="*/ 0 w 722"/>
                <a:gd name="T109" fmla="*/ 175 h 894"/>
                <a:gd name="T110" fmla="*/ 22 w 722"/>
                <a:gd name="T111" fmla="*/ 192 h 894"/>
                <a:gd name="T112" fmla="*/ 49 w 722"/>
                <a:gd name="T113" fmla="*/ 224 h 894"/>
                <a:gd name="T114" fmla="*/ 79 w 722"/>
                <a:gd name="T115" fmla="*/ 205 h 894"/>
                <a:gd name="T116" fmla="*/ 88 w 722"/>
                <a:gd name="T117" fmla="*/ 236 h 894"/>
                <a:gd name="T118" fmla="*/ 86 w 722"/>
                <a:gd name="T119" fmla="*/ 268 h 894"/>
                <a:gd name="T120" fmla="*/ 48 w 722"/>
                <a:gd name="T121" fmla="*/ 288 h 894"/>
                <a:gd name="T122" fmla="*/ 37 w 722"/>
                <a:gd name="T123" fmla="*/ 296 h 89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22"/>
                <a:gd name="T187" fmla="*/ 0 h 894"/>
                <a:gd name="T188" fmla="*/ 722 w 722"/>
                <a:gd name="T189" fmla="*/ 894 h 89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22" h="894">
                  <a:moveTo>
                    <a:pt x="74" y="591"/>
                  </a:moveTo>
                  <a:lnTo>
                    <a:pt x="94" y="620"/>
                  </a:lnTo>
                  <a:lnTo>
                    <a:pt x="133" y="652"/>
                  </a:lnTo>
                  <a:lnTo>
                    <a:pt x="165" y="650"/>
                  </a:lnTo>
                  <a:lnTo>
                    <a:pt x="202" y="669"/>
                  </a:lnTo>
                  <a:lnTo>
                    <a:pt x="202" y="766"/>
                  </a:lnTo>
                  <a:lnTo>
                    <a:pt x="234" y="807"/>
                  </a:lnTo>
                  <a:lnTo>
                    <a:pt x="250" y="868"/>
                  </a:lnTo>
                  <a:lnTo>
                    <a:pt x="267" y="872"/>
                  </a:lnTo>
                  <a:lnTo>
                    <a:pt x="303" y="827"/>
                  </a:lnTo>
                  <a:lnTo>
                    <a:pt x="338" y="815"/>
                  </a:lnTo>
                  <a:lnTo>
                    <a:pt x="358" y="841"/>
                  </a:lnTo>
                  <a:lnTo>
                    <a:pt x="326" y="878"/>
                  </a:lnTo>
                  <a:lnTo>
                    <a:pt x="366" y="894"/>
                  </a:lnTo>
                  <a:lnTo>
                    <a:pt x="425" y="833"/>
                  </a:lnTo>
                  <a:lnTo>
                    <a:pt x="454" y="868"/>
                  </a:lnTo>
                  <a:lnTo>
                    <a:pt x="531" y="870"/>
                  </a:lnTo>
                  <a:lnTo>
                    <a:pt x="557" y="886"/>
                  </a:lnTo>
                  <a:lnTo>
                    <a:pt x="616" y="825"/>
                  </a:lnTo>
                  <a:lnTo>
                    <a:pt x="645" y="752"/>
                  </a:lnTo>
                  <a:lnTo>
                    <a:pt x="673" y="709"/>
                  </a:lnTo>
                  <a:lnTo>
                    <a:pt x="704" y="697"/>
                  </a:lnTo>
                  <a:lnTo>
                    <a:pt x="683" y="654"/>
                  </a:lnTo>
                  <a:lnTo>
                    <a:pt x="722" y="604"/>
                  </a:lnTo>
                  <a:lnTo>
                    <a:pt x="720" y="563"/>
                  </a:lnTo>
                  <a:lnTo>
                    <a:pt x="689" y="567"/>
                  </a:lnTo>
                  <a:lnTo>
                    <a:pt x="647" y="551"/>
                  </a:lnTo>
                  <a:lnTo>
                    <a:pt x="598" y="567"/>
                  </a:lnTo>
                  <a:lnTo>
                    <a:pt x="588" y="508"/>
                  </a:lnTo>
                  <a:lnTo>
                    <a:pt x="533" y="482"/>
                  </a:lnTo>
                  <a:lnTo>
                    <a:pt x="521" y="429"/>
                  </a:lnTo>
                  <a:lnTo>
                    <a:pt x="549" y="386"/>
                  </a:lnTo>
                  <a:lnTo>
                    <a:pt x="496" y="331"/>
                  </a:lnTo>
                  <a:lnTo>
                    <a:pt x="431" y="252"/>
                  </a:lnTo>
                  <a:lnTo>
                    <a:pt x="435" y="185"/>
                  </a:lnTo>
                  <a:lnTo>
                    <a:pt x="403" y="166"/>
                  </a:lnTo>
                  <a:lnTo>
                    <a:pt x="374" y="173"/>
                  </a:lnTo>
                  <a:lnTo>
                    <a:pt x="358" y="138"/>
                  </a:lnTo>
                  <a:lnTo>
                    <a:pt x="291" y="136"/>
                  </a:lnTo>
                  <a:lnTo>
                    <a:pt x="305" y="47"/>
                  </a:lnTo>
                  <a:lnTo>
                    <a:pt x="273" y="61"/>
                  </a:lnTo>
                  <a:lnTo>
                    <a:pt x="214" y="0"/>
                  </a:lnTo>
                  <a:lnTo>
                    <a:pt x="177" y="16"/>
                  </a:lnTo>
                  <a:lnTo>
                    <a:pt x="157" y="63"/>
                  </a:lnTo>
                  <a:lnTo>
                    <a:pt x="137" y="67"/>
                  </a:lnTo>
                  <a:lnTo>
                    <a:pt x="149" y="101"/>
                  </a:lnTo>
                  <a:lnTo>
                    <a:pt x="204" y="122"/>
                  </a:lnTo>
                  <a:lnTo>
                    <a:pt x="222" y="183"/>
                  </a:lnTo>
                  <a:lnTo>
                    <a:pt x="167" y="215"/>
                  </a:lnTo>
                  <a:lnTo>
                    <a:pt x="114" y="166"/>
                  </a:lnTo>
                  <a:lnTo>
                    <a:pt x="67" y="195"/>
                  </a:lnTo>
                  <a:lnTo>
                    <a:pt x="86" y="250"/>
                  </a:lnTo>
                  <a:lnTo>
                    <a:pt x="49" y="282"/>
                  </a:lnTo>
                  <a:lnTo>
                    <a:pt x="53" y="335"/>
                  </a:lnTo>
                  <a:lnTo>
                    <a:pt x="0" y="349"/>
                  </a:lnTo>
                  <a:lnTo>
                    <a:pt x="43" y="384"/>
                  </a:lnTo>
                  <a:lnTo>
                    <a:pt x="98" y="447"/>
                  </a:lnTo>
                  <a:lnTo>
                    <a:pt x="157" y="410"/>
                  </a:lnTo>
                  <a:lnTo>
                    <a:pt x="175" y="473"/>
                  </a:lnTo>
                  <a:lnTo>
                    <a:pt x="171" y="536"/>
                  </a:lnTo>
                  <a:lnTo>
                    <a:pt x="96" y="575"/>
                  </a:lnTo>
                  <a:lnTo>
                    <a:pt x="74" y="591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53" name="Freeform 127"/>
            <p:cNvSpPr>
              <a:spLocks/>
            </p:cNvSpPr>
            <p:nvPr/>
          </p:nvSpPr>
          <p:spPr bwMode="gray">
            <a:xfrm>
              <a:off x="3477" y="2497"/>
              <a:ext cx="361" cy="447"/>
            </a:xfrm>
            <a:custGeom>
              <a:avLst/>
              <a:gdLst>
                <a:gd name="T0" fmla="*/ 37 w 722"/>
                <a:gd name="T1" fmla="*/ 296 h 894"/>
                <a:gd name="T2" fmla="*/ 47 w 722"/>
                <a:gd name="T3" fmla="*/ 310 h 894"/>
                <a:gd name="T4" fmla="*/ 67 w 722"/>
                <a:gd name="T5" fmla="*/ 326 h 894"/>
                <a:gd name="T6" fmla="*/ 83 w 722"/>
                <a:gd name="T7" fmla="*/ 325 h 894"/>
                <a:gd name="T8" fmla="*/ 101 w 722"/>
                <a:gd name="T9" fmla="*/ 335 h 894"/>
                <a:gd name="T10" fmla="*/ 101 w 722"/>
                <a:gd name="T11" fmla="*/ 383 h 894"/>
                <a:gd name="T12" fmla="*/ 117 w 722"/>
                <a:gd name="T13" fmla="*/ 404 h 894"/>
                <a:gd name="T14" fmla="*/ 125 w 722"/>
                <a:gd name="T15" fmla="*/ 434 h 894"/>
                <a:gd name="T16" fmla="*/ 134 w 722"/>
                <a:gd name="T17" fmla="*/ 436 h 894"/>
                <a:gd name="T18" fmla="*/ 152 w 722"/>
                <a:gd name="T19" fmla="*/ 414 h 894"/>
                <a:gd name="T20" fmla="*/ 169 w 722"/>
                <a:gd name="T21" fmla="*/ 408 h 894"/>
                <a:gd name="T22" fmla="*/ 179 w 722"/>
                <a:gd name="T23" fmla="*/ 421 h 894"/>
                <a:gd name="T24" fmla="*/ 163 w 722"/>
                <a:gd name="T25" fmla="*/ 439 h 894"/>
                <a:gd name="T26" fmla="*/ 183 w 722"/>
                <a:gd name="T27" fmla="*/ 447 h 894"/>
                <a:gd name="T28" fmla="*/ 212 w 722"/>
                <a:gd name="T29" fmla="*/ 417 h 894"/>
                <a:gd name="T30" fmla="*/ 227 w 722"/>
                <a:gd name="T31" fmla="*/ 434 h 894"/>
                <a:gd name="T32" fmla="*/ 266 w 722"/>
                <a:gd name="T33" fmla="*/ 435 h 894"/>
                <a:gd name="T34" fmla="*/ 279 w 722"/>
                <a:gd name="T35" fmla="*/ 443 h 894"/>
                <a:gd name="T36" fmla="*/ 308 w 722"/>
                <a:gd name="T37" fmla="*/ 413 h 894"/>
                <a:gd name="T38" fmla="*/ 323 w 722"/>
                <a:gd name="T39" fmla="*/ 376 h 894"/>
                <a:gd name="T40" fmla="*/ 337 w 722"/>
                <a:gd name="T41" fmla="*/ 355 h 894"/>
                <a:gd name="T42" fmla="*/ 352 w 722"/>
                <a:gd name="T43" fmla="*/ 349 h 894"/>
                <a:gd name="T44" fmla="*/ 342 w 722"/>
                <a:gd name="T45" fmla="*/ 327 h 894"/>
                <a:gd name="T46" fmla="*/ 361 w 722"/>
                <a:gd name="T47" fmla="*/ 302 h 894"/>
                <a:gd name="T48" fmla="*/ 360 w 722"/>
                <a:gd name="T49" fmla="*/ 282 h 894"/>
                <a:gd name="T50" fmla="*/ 345 w 722"/>
                <a:gd name="T51" fmla="*/ 284 h 894"/>
                <a:gd name="T52" fmla="*/ 324 w 722"/>
                <a:gd name="T53" fmla="*/ 276 h 894"/>
                <a:gd name="T54" fmla="*/ 299 w 722"/>
                <a:gd name="T55" fmla="*/ 284 h 894"/>
                <a:gd name="T56" fmla="*/ 294 w 722"/>
                <a:gd name="T57" fmla="*/ 254 h 894"/>
                <a:gd name="T58" fmla="*/ 267 w 722"/>
                <a:gd name="T59" fmla="*/ 241 h 894"/>
                <a:gd name="T60" fmla="*/ 261 w 722"/>
                <a:gd name="T61" fmla="*/ 215 h 894"/>
                <a:gd name="T62" fmla="*/ 275 w 722"/>
                <a:gd name="T63" fmla="*/ 193 h 894"/>
                <a:gd name="T64" fmla="*/ 248 w 722"/>
                <a:gd name="T65" fmla="*/ 166 h 894"/>
                <a:gd name="T66" fmla="*/ 215 w 722"/>
                <a:gd name="T67" fmla="*/ 126 h 894"/>
                <a:gd name="T68" fmla="*/ 217 w 722"/>
                <a:gd name="T69" fmla="*/ 93 h 894"/>
                <a:gd name="T70" fmla="*/ 201 w 722"/>
                <a:gd name="T71" fmla="*/ 83 h 894"/>
                <a:gd name="T72" fmla="*/ 187 w 722"/>
                <a:gd name="T73" fmla="*/ 87 h 894"/>
                <a:gd name="T74" fmla="*/ 179 w 722"/>
                <a:gd name="T75" fmla="*/ 69 h 894"/>
                <a:gd name="T76" fmla="*/ 146 w 722"/>
                <a:gd name="T77" fmla="*/ 68 h 894"/>
                <a:gd name="T78" fmla="*/ 153 w 722"/>
                <a:gd name="T79" fmla="*/ 24 h 894"/>
                <a:gd name="T80" fmla="*/ 137 w 722"/>
                <a:gd name="T81" fmla="*/ 30 h 894"/>
                <a:gd name="T82" fmla="*/ 107 w 722"/>
                <a:gd name="T83" fmla="*/ 0 h 894"/>
                <a:gd name="T84" fmla="*/ 89 w 722"/>
                <a:gd name="T85" fmla="*/ 8 h 894"/>
                <a:gd name="T86" fmla="*/ 79 w 722"/>
                <a:gd name="T87" fmla="*/ 31 h 894"/>
                <a:gd name="T88" fmla="*/ 69 w 722"/>
                <a:gd name="T89" fmla="*/ 34 h 894"/>
                <a:gd name="T90" fmla="*/ 75 w 722"/>
                <a:gd name="T91" fmla="*/ 51 h 894"/>
                <a:gd name="T92" fmla="*/ 102 w 722"/>
                <a:gd name="T93" fmla="*/ 61 h 894"/>
                <a:gd name="T94" fmla="*/ 111 w 722"/>
                <a:gd name="T95" fmla="*/ 92 h 894"/>
                <a:gd name="T96" fmla="*/ 84 w 722"/>
                <a:gd name="T97" fmla="*/ 108 h 894"/>
                <a:gd name="T98" fmla="*/ 57 w 722"/>
                <a:gd name="T99" fmla="*/ 83 h 894"/>
                <a:gd name="T100" fmla="*/ 34 w 722"/>
                <a:gd name="T101" fmla="*/ 98 h 894"/>
                <a:gd name="T102" fmla="*/ 43 w 722"/>
                <a:gd name="T103" fmla="*/ 125 h 894"/>
                <a:gd name="T104" fmla="*/ 24 w 722"/>
                <a:gd name="T105" fmla="*/ 141 h 894"/>
                <a:gd name="T106" fmla="*/ 26 w 722"/>
                <a:gd name="T107" fmla="*/ 168 h 894"/>
                <a:gd name="T108" fmla="*/ 0 w 722"/>
                <a:gd name="T109" fmla="*/ 175 h 894"/>
                <a:gd name="T110" fmla="*/ 22 w 722"/>
                <a:gd name="T111" fmla="*/ 192 h 894"/>
                <a:gd name="T112" fmla="*/ 49 w 722"/>
                <a:gd name="T113" fmla="*/ 224 h 894"/>
                <a:gd name="T114" fmla="*/ 79 w 722"/>
                <a:gd name="T115" fmla="*/ 205 h 894"/>
                <a:gd name="T116" fmla="*/ 88 w 722"/>
                <a:gd name="T117" fmla="*/ 236 h 894"/>
                <a:gd name="T118" fmla="*/ 86 w 722"/>
                <a:gd name="T119" fmla="*/ 268 h 894"/>
                <a:gd name="T120" fmla="*/ 48 w 722"/>
                <a:gd name="T121" fmla="*/ 288 h 894"/>
                <a:gd name="T122" fmla="*/ 37 w 722"/>
                <a:gd name="T123" fmla="*/ 296 h 89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22"/>
                <a:gd name="T187" fmla="*/ 0 h 894"/>
                <a:gd name="T188" fmla="*/ 722 w 722"/>
                <a:gd name="T189" fmla="*/ 894 h 89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22" h="894">
                  <a:moveTo>
                    <a:pt x="74" y="591"/>
                  </a:moveTo>
                  <a:lnTo>
                    <a:pt x="94" y="620"/>
                  </a:lnTo>
                  <a:lnTo>
                    <a:pt x="133" y="652"/>
                  </a:lnTo>
                  <a:lnTo>
                    <a:pt x="165" y="650"/>
                  </a:lnTo>
                  <a:lnTo>
                    <a:pt x="202" y="669"/>
                  </a:lnTo>
                  <a:lnTo>
                    <a:pt x="202" y="766"/>
                  </a:lnTo>
                  <a:lnTo>
                    <a:pt x="234" y="807"/>
                  </a:lnTo>
                  <a:lnTo>
                    <a:pt x="250" y="868"/>
                  </a:lnTo>
                  <a:lnTo>
                    <a:pt x="267" y="872"/>
                  </a:lnTo>
                  <a:lnTo>
                    <a:pt x="303" y="827"/>
                  </a:lnTo>
                  <a:lnTo>
                    <a:pt x="338" y="815"/>
                  </a:lnTo>
                  <a:lnTo>
                    <a:pt x="358" y="841"/>
                  </a:lnTo>
                  <a:lnTo>
                    <a:pt x="326" y="878"/>
                  </a:lnTo>
                  <a:lnTo>
                    <a:pt x="366" y="894"/>
                  </a:lnTo>
                  <a:lnTo>
                    <a:pt x="425" y="833"/>
                  </a:lnTo>
                  <a:lnTo>
                    <a:pt x="454" y="868"/>
                  </a:lnTo>
                  <a:lnTo>
                    <a:pt x="531" y="870"/>
                  </a:lnTo>
                  <a:lnTo>
                    <a:pt x="557" y="886"/>
                  </a:lnTo>
                  <a:lnTo>
                    <a:pt x="616" y="825"/>
                  </a:lnTo>
                  <a:lnTo>
                    <a:pt x="645" y="752"/>
                  </a:lnTo>
                  <a:lnTo>
                    <a:pt x="673" y="709"/>
                  </a:lnTo>
                  <a:lnTo>
                    <a:pt x="704" y="697"/>
                  </a:lnTo>
                  <a:lnTo>
                    <a:pt x="683" y="654"/>
                  </a:lnTo>
                  <a:lnTo>
                    <a:pt x="722" y="604"/>
                  </a:lnTo>
                  <a:lnTo>
                    <a:pt x="720" y="563"/>
                  </a:lnTo>
                  <a:lnTo>
                    <a:pt x="689" y="567"/>
                  </a:lnTo>
                  <a:lnTo>
                    <a:pt x="647" y="551"/>
                  </a:lnTo>
                  <a:lnTo>
                    <a:pt x="598" y="567"/>
                  </a:lnTo>
                  <a:lnTo>
                    <a:pt x="588" y="508"/>
                  </a:lnTo>
                  <a:lnTo>
                    <a:pt x="533" y="482"/>
                  </a:lnTo>
                  <a:lnTo>
                    <a:pt x="521" y="429"/>
                  </a:lnTo>
                  <a:lnTo>
                    <a:pt x="549" y="386"/>
                  </a:lnTo>
                  <a:lnTo>
                    <a:pt x="496" y="331"/>
                  </a:lnTo>
                  <a:lnTo>
                    <a:pt x="431" y="252"/>
                  </a:lnTo>
                  <a:lnTo>
                    <a:pt x="435" y="185"/>
                  </a:lnTo>
                  <a:lnTo>
                    <a:pt x="403" y="166"/>
                  </a:lnTo>
                  <a:lnTo>
                    <a:pt x="374" y="173"/>
                  </a:lnTo>
                  <a:lnTo>
                    <a:pt x="358" y="138"/>
                  </a:lnTo>
                  <a:lnTo>
                    <a:pt x="291" y="136"/>
                  </a:lnTo>
                  <a:lnTo>
                    <a:pt x="305" y="47"/>
                  </a:lnTo>
                  <a:lnTo>
                    <a:pt x="273" y="61"/>
                  </a:lnTo>
                  <a:lnTo>
                    <a:pt x="214" y="0"/>
                  </a:lnTo>
                  <a:lnTo>
                    <a:pt x="177" y="16"/>
                  </a:lnTo>
                  <a:lnTo>
                    <a:pt x="157" y="63"/>
                  </a:lnTo>
                  <a:lnTo>
                    <a:pt x="137" y="67"/>
                  </a:lnTo>
                  <a:lnTo>
                    <a:pt x="149" y="101"/>
                  </a:lnTo>
                  <a:lnTo>
                    <a:pt x="204" y="122"/>
                  </a:lnTo>
                  <a:lnTo>
                    <a:pt x="222" y="183"/>
                  </a:lnTo>
                  <a:lnTo>
                    <a:pt x="167" y="215"/>
                  </a:lnTo>
                  <a:lnTo>
                    <a:pt x="114" y="166"/>
                  </a:lnTo>
                  <a:lnTo>
                    <a:pt x="67" y="195"/>
                  </a:lnTo>
                  <a:lnTo>
                    <a:pt x="86" y="250"/>
                  </a:lnTo>
                  <a:lnTo>
                    <a:pt x="49" y="282"/>
                  </a:lnTo>
                  <a:lnTo>
                    <a:pt x="53" y="335"/>
                  </a:lnTo>
                  <a:lnTo>
                    <a:pt x="0" y="349"/>
                  </a:lnTo>
                  <a:lnTo>
                    <a:pt x="43" y="384"/>
                  </a:lnTo>
                  <a:lnTo>
                    <a:pt x="98" y="447"/>
                  </a:lnTo>
                  <a:lnTo>
                    <a:pt x="157" y="410"/>
                  </a:lnTo>
                  <a:lnTo>
                    <a:pt x="175" y="473"/>
                  </a:lnTo>
                  <a:lnTo>
                    <a:pt x="171" y="536"/>
                  </a:lnTo>
                  <a:lnTo>
                    <a:pt x="96" y="575"/>
                  </a:lnTo>
                  <a:lnTo>
                    <a:pt x="74" y="591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54" name="Freeform 128"/>
            <p:cNvSpPr>
              <a:spLocks/>
            </p:cNvSpPr>
            <p:nvPr/>
          </p:nvSpPr>
          <p:spPr bwMode="gray">
            <a:xfrm>
              <a:off x="3034" y="2686"/>
              <a:ext cx="568" cy="356"/>
            </a:xfrm>
            <a:custGeom>
              <a:avLst/>
              <a:gdLst>
                <a:gd name="T0" fmla="*/ 79 w 1136"/>
                <a:gd name="T1" fmla="*/ 102 h 713"/>
                <a:gd name="T2" fmla="*/ 104 w 1136"/>
                <a:gd name="T3" fmla="*/ 128 h 713"/>
                <a:gd name="T4" fmla="*/ 117 w 1136"/>
                <a:gd name="T5" fmla="*/ 208 h 713"/>
                <a:gd name="T6" fmla="*/ 70 w 1136"/>
                <a:gd name="T7" fmla="*/ 237 h 713"/>
                <a:gd name="T8" fmla="*/ 0 w 1136"/>
                <a:gd name="T9" fmla="*/ 258 h 713"/>
                <a:gd name="T10" fmla="*/ 41 w 1136"/>
                <a:gd name="T11" fmla="*/ 335 h 713"/>
                <a:gd name="T12" fmla="*/ 80 w 1136"/>
                <a:gd name="T13" fmla="*/ 324 h 713"/>
                <a:gd name="T14" fmla="*/ 159 w 1136"/>
                <a:gd name="T15" fmla="*/ 306 h 713"/>
                <a:gd name="T16" fmla="*/ 151 w 1136"/>
                <a:gd name="T17" fmla="*/ 272 h 713"/>
                <a:gd name="T18" fmla="*/ 230 w 1136"/>
                <a:gd name="T19" fmla="*/ 277 h 713"/>
                <a:gd name="T20" fmla="*/ 294 w 1136"/>
                <a:gd name="T21" fmla="*/ 299 h 713"/>
                <a:gd name="T22" fmla="*/ 340 w 1136"/>
                <a:gd name="T23" fmla="*/ 284 h 713"/>
                <a:gd name="T24" fmla="*/ 379 w 1136"/>
                <a:gd name="T25" fmla="*/ 276 h 713"/>
                <a:gd name="T26" fmla="*/ 392 w 1136"/>
                <a:gd name="T27" fmla="*/ 320 h 713"/>
                <a:gd name="T28" fmla="*/ 442 w 1136"/>
                <a:gd name="T29" fmla="*/ 304 h 713"/>
                <a:gd name="T30" fmla="*/ 494 w 1136"/>
                <a:gd name="T31" fmla="*/ 271 h 713"/>
                <a:gd name="T32" fmla="*/ 528 w 1136"/>
                <a:gd name="T33" fmla="*/ 248 h 713"/>
                <a:gd name="T34" fmla="*/ 568 w 1136"/>
                <a:gd name="T35" fmla="*/ 245 h 713"/>
                <a:gd name="T36" fmla="*/ 544 w 1136"/>
                <a:gd name="T37" fmla="*/ 194 h 713"/>
                <a:gd name="T38" fmla="*/ 526 w 1136"/>
                <a:gd name="T39" fmla="*/ 136 h 713"/>
                <a:gd name="T40" fmla="*/ 490 w 1136"/>
                <a:gd name="T41" fmla="*/ 121 h 713"/>
                <a:gd name="T42" fmla="*/ 450 w 1136"/>
                <a:gd name="T43" fmla="*/ 118 h 713"/>
                <a:gd name="T44" fmla="*/ 391 w 1136"/>
                <a:gd name="T45" fmla="*/ 101 h 713"/>
                <a:gd name="T46" fmla="*/ 372 w 1136"/>
                <a:gd name="T47" fmla="*/ 49 h 713"/>
                <a:gd name="T48" fmla="*/ 314 w 1136"/>
                <a:gd name="T49" fmla="*/ 53 h 713"/>
                <a:gd name="T50" fmla="*/ 213 w 1136"/>
                <a:gd name="T51" fmla="*/ 43 h 713"/>
                <a:gd name="T52" fmla="*/ 142 w 1136"/>
                <a:gd name="T53" fmla="*/ 12 h 713"/>
                <a:gd name="T54" fmla="*/ 100 w 1136"/>
                <a:gd name="T55" fmla="*/ 8 h 713"/>
                <a:gd name="T56" fmla="*/ 85 w 1136"/>
                <a:gd name="T57" fmla="*/ 5 h 713"/>
                <a:gd name="T58" fmla="*/ 70 w 1136"/>
                <a:gd name="T59" fmla="*/ 2 h 713"/>
                <a:gd name="T60" fmla="*/ 67 w 1136"/>
                <a:gd name="T61" fmla="*/ 4 h 713"/>
                <a:gd name="T62" fmla="*/ 62 w 1136"/>
                <a:gd name="T63" fmla="*/ 14 h 713"/>
                <a:gd name="T64" fmla="*/ 59 w 1136"/>
                <a:gd name="T65" fmla="*/ 19 h 713"/>
                <a:gd name="T66" fmla="*/ 108 w 1136"/>
                <a:gd name="T67" fmla="*/ 49 h 713"/>
                <a:gd name="T68" fmla="*/ 65 w 1136"/>
                <a:gd name="T69" fmla="*/ 84 h 7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36"/>
                <a:gd name="T106" fmla="*/ 0 h 713"/>
                <a:gd name="T107" fmla="*/ 1136 w 1136"/>
                <a:gd name="T108" fmla="*/ 713 h 7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36" h="713">
                  <a:moveTo>
                    <a:pt x="130" y="169"/>
                  </a:moveTo>
                  <a:lnTo>
                    <a:pt x="159" y="205"/>
                  </a:lnTo>
                  <a:lnTo>
                    <a:pt x="157" y="258"/>
                  </a:lnTo>
                  <a:lnTo>
                    <a:pt x="208" y="256"/>
                  </a:lnTo>
                  <a:lnTo>
                    <a:pt x="236" y="331"/>
                  </a:lnTo>
                  <a:lnTo>
                    <a:pt x="234" y="417"/>
                  </a:lnTo>
                  <a:lnTo>
                    <a:pt x="183" y="425"/>
                  </a:lnTo>
                  <a:lnTo>
                    <a:pt x="140" y="474"/>
                  </a:lnTo>
                  <a:lnTo>
                    <a:pt x="33" y="482"/>
                  </a:lnTo>
                  <a:lnTo>
                    <a:pt x="0" y="516"/>
                  </a:lnTo>
                  <a:lnTo>
                    <a:pt x="23" y="591"/>
                  </a:lnTo>
                  <a:lnTo>
                    <a:pt x="82" y="671"/>
                  </a:lnTo>
                  <a:lnTo>
                    <a:pt x="134" y="713"/>
                  </a:lnTo>
                  <a:lnTo>
                    <a:pt x="161" y="648"/>
                  </a:lnTo>
                  <a:lnTo>
                    <a:pt x="220" y="596"/>
                  </a:lnTo>
                  <a:lnTo>
                    <a:pt x="319" y="612"/>
                  </a:lnTo>
                  <a:lnTo>
                    <a:pt x="332" y="585"/>
                  </a:lnTo>
                  <a:lnTo>
                    <a:pt x="303" y="545"/>
                  </a:lnTo>
                  <a:lnTo>
                    <a:pt x="372" y="528"/>
                  </a:lnTo>
                  <a:lnTo>
                    <a:pt x="460" y="555"/>
                  </a:lnTo>
                  <a:lnTo>
                    <a:pt x="531" y="559"/>
                  </a:lnTo>
                  <a:lnTo>
                    <a:pt x="588" y="598"/>
                  </a:lnTo>
                  <a:lnTo>
                    <a:pt x="649" y="563"/>
                  </a:lnTo>
                  <a:lnTo>
                    <a:pt x="681" y="569"/>
                  </a:lnTo>
                  <a:lnTo>
                    <a:pt x="687" y="600"/>
                  </a:lnTo>
                  <a:lnTo>
                    <a:pt x="758" y="553"/>
                  </a:lnTo>
                  <a:lnTo>
                    <a:pt x="791" y="587"/>
                  </a:lnTo>
                  <a:lnTo>
                    <a:pt x="785" y="640"/>
                  </a:lnTo>
                  <a:lnTo>
                    <a:pt x="832" y="654"/>
                  </a:lnTo>
                  <a:lnTo>
                    <a:pt x="884" y="608"/>
                  </a:lnTo>
                  <a:lnTo>
                    <a:pt x="947" y="594"/>
                  </a:lnTo>
                  <a:lnTo>
                    <a:pt x="988" y="543"/>
                  </a:lnTo>
                  <a:lnTo>
                    <a:pt x="1019" y="533"/>
                  </a:lnTo>
                  <a:lnTo>
                    <a:pt x="1055" y="496"/>
                  </a:lnTo>
                  <a:lnTo>
                    <a:pt x="1108" y="516"/>
                  </a:lnTo>
                  <a:lnTo>
                    <a:pt x="1136" y="490"/>
                  </a:lnTo>
                  <a:lnTo>
                    <a:pt x="1122" y="431"/>
                  </a:lnTo>
                  <a:lnTo>
                    <a:pt x="1088" y="388"/>
                  </a:lnTo>
                  <a:lnTo>
                    <a:pt x="1088" y="291"/>
                  </a:lnTo>
                  <a:lnTo>
                    <a:pt x="1051" y="272"/>
                  </a:lnTo>
                  <a:lnTo>
                    <a:pt x="1019" y="274"/>
                  </a:lnTo>
                  <a:lnTo>
                    <a:pt x="980" y="242"/>
                  </a:lnTo>
                  <a:lnTo>
                    <a:pt x="960" y="213"/>
                  </a:lnTo>
                  <a:lnTo>
                    <a:pt x="901" y="236"/>
                  </a:lnTo>
                  <a:lnTo>
                    <a:pt x="836" y="187"/>
                  </a:lnTo>
                  <a:lnTo>
                    <a:pt x="783" y="203"/>
                  </a:lnTo>
                  <a:lnTo>
                    <a:pt x="748" y="160"/>
                  </a:lnTo>
                  <a:lnTo>
                    <a:pt x="744" y="98"/>
                  </a:lnTo>
                  <a:lnTo>
                    <a:pt x="677" y="126"/>
                  </a:lnTo>
                  <a:lnTo>
                    <a:pt x="628" y="106"/>
                  </a:lnTo>
                  <a:lnTo>
                    <a:pt x="514" y="124"/>
                  </a:lnTo>
                  <a:lnTo>
                    <a:pt x="427" y="87"/>
                  </a:lnTo>
                  <a:lnTo>
                    <a:pt x="329" y="0"/>
                  </a:lnTo>
                  <a:lnTo>
                    <a:pt x="283" y="24"/>
                  </a:lnTo>
                  <a:lnTo>
                    <a:pt x="205" y="18"/>
                  </a:lnTo>
                  <a:lnTo>
                    <a:pt x="201" y="16"/>
                  </a:lnTo>
                  <a:lnTo>
                    <a:pt x="187" y="14"/>
                  </a:lnTo>
                  <a:lnTo>
                    <a:pt x="171" y="10"/>
                  </a:lnTo>
                  <a:lnTo>
                    <a:pt x="153" y="6"/>
                  </a:lnTo>
                  <a:lnTo>
                    <a:pt x="140" y="4"/>
                  </a:lnTo>
                  <a:lnTo>
                    <a:pt x="136" y="4"/>
                  </a:lnTo>
                  <a:lnTo>
                    <a:pt x="134" y="8"/>
                  </a:lnTo>
                  <a:lnTo>
                    <a:pt x="130" y="18"/>
                  </a:lnTo>
                  <a:lnTo>
                    <a:pt x="124" y="28"/>
                  </a:lnTo>
                  <a:lnTo>
                    <a:pt x="120" y="36"/>
                  </a:lnTo>
                  <a:lnTo>
                    <a:pt x="118" y="39"/>
                  </a:lnTo>
                  <a:lnTo>
                    <a:pt x="181" y="79"/>
                  </a:lnTo>
                  <a:lnTo>
                    <a:pt x="216" y="98"/>
                  </a:lnTo>
                  <a:lnTo>
                    <a:pt x="151" y="140"/>
                  </a:lnTo>
                  <a:lnTo>
                    <a:pt x="130" y="169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55" name="Freeform 129"/>
            <p:cNvSpPr>
              <a:spLocks/>
            </p:cNvSpPr>
            <p:nvPr/>
          </p:nvSpPr>
          <p:spPr bwMode="gray">
            <a:xfrm>
              <a:off x="3034" y="2686"/>
              <a:ext cx="568" cy="356"/>
            </a:xfrm>
            <a:custGeom>
              <a:avLst/>
              <a:gdLst>
                <a:gd name="T0" fmla="*/ 79 w 1136"/>
                <a:gd name="T1" fmla="*/ 102 h 713"/>
                <a:gd name="T2" fmla="*/ 104 w 1136"/>
                <a:gd name="T3" fmla="*/ 128 h 713"/>
                <a:gd name="T4" fmla="*/ 117 w 1136"/>
                <a:gd name="T5" fmla="*/ 208 h 713"/>
                <a:gd name="T6" fmla="*/ 70 w 1136"/>
                <a:gd name="T7" fmla="*/ 237 h 713"/>
                <a:gd name="T8" fmla="*/ 0 w 1136"/>
                <a:gd name="T9" fmla="*/ 258 h 713"/>
                <a:gd name="T10" fmla="*/ 41 w 1136"/>
                <a:gd name="T11" fmla="*/ 335 h 713"/>
                <a:gd name="T12" fmla="*/ 80 w 1136"/>
                <a:gd name="T13" fmla="*/ 324 h 713"/>
                <a:gd name="T14" fmla="*/ 159 w 1136"/>
                <a:gd name="T15" fmla="*/ 306 h 713"/>
                <a:gd name="T16" fmla="*/ 151 w 1136"/>
                <a:gd name="T17" fmla="*/ 272 h 713"/>
                <a:gd name="T18" fmla="*/ 230 w 1136"/>
                <a:gd name="T19" fmla="*/ 277 h 713"/>
                <a:gd name="T20" fmla="*/ 294 w 1136"/>
                <a:gd name="T21" fmla="*/ 299 h 713"/>
                <a:gd name="T22" fmla="*/ 340 w 1136"/>
                <a:gd name="T23" fmla="*/ 284 h 713"/>
                <a:gd name="T24" fmla="*/ 379 w 1136"/>
                <a:gd name="T25" fmla="*/ 276 h 713"/>
                <a:gd name="T26" fmla="*/ 392 w 1136"/>
                <a:gd name="T27" fmla="*/ 320 h 713"/>
                <a:gd name="T28" fmla="*/ 442 w 1136"/>
                <a:gd name="T29" fmla="*/ 304 h 713"/>
                <a:gd name="T30" fmla="*/ 494 w 1136"/>
                <a:gd name="T31" fmla="*/ 271 h 713"/>
                <a:gd name="T32" fmla="*/ 528 w 1136"/>
                <a:gd name="T33" fmla="*/ 248 h 713"/>
                <a:gd name="T34" fmla="*/ 568 w 1136"/>
                <a:gd name="T35" fmla="*/ 245 h 713"/>
                <a:gd name="T36" fmla="*/ 544 w 1136"/>
                <a:gd name="T37" fmla="*/ 194 h 713"/>
                <a:gd name="T38" fmla="*/ 526 w 1136"/>
                <a:gd name="T39" fmla="*/ 136 h 713"/>
                <a:gd name="T40" fmla="*/ 490 w 1136"/>
                <a:gd name="T41" fmla="*/ 121 h 713"/>
                <a:gd name="T42" fmla="*/ 450 w 1136"/>
                <a:gd name="T43" fmla="*/ 118 h 713"/>
                <a:gd name="T44" fmla="*/ 391 w 1136"/>
                <a:gd name="T45" fmla="*/ 101 h 713"/>
                <a:gd name="T46" fmla="*/ 372 w 1136"/>
                <a:gd name="T47" fmla="*/ 49 h 713"/>
                <a:gd name="T48" fmla="*/ 314 w 1136"/>
                <a:gd name="T49" fmla="*/ 53 h 713"/>
                <a:gd name="T50" fmla="*/ 213 w 1136"/>
                <a:gd name="T51" fmla="*/ 43 h 713"/>
                <a:gd name="T52" fmla="*/ 142 w 1136"/>
                <a:gd name="T53" fmla="*/ 12 h 713"/>
                <a:gd name="T54" fmla="*/ 100 w 1136"/>
                <a:gd name="T55" fmla="*/ 8 h 713"/>
                <a:gd name="T56" fmla="*/ 85 w 1136"/>
                <a:gd name="T57" fmla="*/ 5 h 713"/>
                <a:gd name="T58" fmla="*/ 70 w 1136"/>
                <a:gd name="T59" fmla="*/ 2 h 713"/>
                <a:gd name="T60" fmla="*/ 67 w 1136"/>
                <a:gd name="T61" fmla="*/ 4 h 713"/>
                <a:gd name="T62" fmla="*/ 62 w 1136"/>
                <a:gd name="T63" fmla="*/ 14 h 713"/>
                <a:gd name="T64" fmla="*/ 59 w 1136"/>
                <a:gd name="T65" fmla="*/ 19 h 713"/>
                <a:gd name="T66" fmla="*/ 108 w 1136"/>
                <a:gd name="T67" fmla="*/ 49 h 713"/>
                <a:gd name="T68" fmla="*/ 65 w 1136"/>
                <a:gd name="T69" fmla="*/ 84 h 7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36"/>
                <a:gd name="T106" fmla="*/ 0 h 713"/>
                <a:gd name="T107" fmla="*/ 1136 w 1136"/>
                <a:gd name="T108" fmla="*/ 713 h 7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36" h="713">
                  <a:moveTo>
                    <a:pt x="130" y="169"/>
                  </a:moveTo>
                  <a:lnTo>
                    <a:pt x="159" y="205"/>
                  </a:lnTo>
                  <a:lnTo>
                    <a:pt x="157" y="258"/>
                  </a:lnTo>
                  <a:lnTo>
                    <a:pt x="208" y="256"/>
                  </a:lnTo>
                  <a:lnTo>
                    <a:pt x="236" y="331"/>
                  </a:lnTo>
                  <a:lnTo>
                    <a:pt x="234" y="417"/>
                  </a:lnTo>
                  <a:lnTo>
                    <a:pt x="183" y="425"/>
                  </a:lnTo>
                  <a:lnTo>
                    <a:pt x="140" y="474"/>
                  </a:lnTo>
                  <a:lnTo>
                    <a:pt x="33" y="482"/>
                  </a:lnTo>
                  <a:lnTo>
                    <a:pt x="0" y="516"/>
                  </a:lnTo>
                  <a:lnTo>
                    <a:pt x="23" y="591"/>
                  </a:lnTo>
                  <a:lnTo>
                    <a:pt x="82" y="671"/>
                  </a:lnTo>
                  <a:lnTo>
                    <a:pt x="134" y="713"/>
                  </a:lnTo>
                  <a:lnTo>
                    <a:pt x="161" y="648"/>
                  </a:lnTo>
                  <a:lnTo>
                    <a:pt x="220" y="596"/>
                  </a:lnTo>
                  <a:lnTo>
                    <a:pt x="319" y="612"/>
                  </a:lnTo>
                  <a:lnTo>
                    <a:pt x="332" y="585"/>
                  </a:lnTo>
                  <a:lnTo>
                    <a:pt x="303" y="545"/>
                  </a:lnTo>
                  <a:lnTo>
                    <a:pt x="372" y="528"/>
                  </a:lnTo>
                  <a:lnTo>
                    <a:pt x="460" y="555"/>
                  </a:lnTo>
                  <a:lnTo>
                    <a:pt x="531" y="559"/>
                  </a:lnTo>
                  <a:lnTo>
                    <a:pt x="588" y="598"/>
                  </a:lnTo>
                  <a:lnTo>
                    <a:pt x="649" y="563"/>
                  </a:lnTo>
                  <a:lnTo>
                    <a:pt x="681" y="569"/>
                  </a:lnTo>
                  <a:lnTo>
                    <a:pt x="687" y="600"/>
                  </a:lnTo>
                  <a:lnTo>
                    <a:pt x="758" y="553"/>
                  </a:lnTo>
                  <a:lnTo>
                    <a:pt x="791" y="587"/>
                  </a:lnTo>
                  <a:lnTo>
                    <a:pt x="785" y="640"/>
                  </a:lnTo>
                  <a:lnTo>
                    <a:pt x="832" y="654"/>
                  </a:lnTo>
                  <a:lnTo>
                    <a:pt x="884" y="608"/>
                  </a:lnTo>
                  <a:lnTo>
                    <a:pt x="947" y="594"/>
                  </a:lnTo>
                  <a:lnTo>
                    <a:pt x="988" y="543"/>
                  </a:lnTo>
                  <a:lnTo>
                    <a:pt x="1019" y="533"/>
                  </a:lnTo>
                  <a:lnTo>
                    <a:pt x="1055" y="496"/>
                  </a:lnTo>
                  <a:lnTo>
                    <a:pt x="1108" y="516"/>
                  </a:lnTo>
                  <a:lnTo>
                    <a:pt x="1136" y="490"/>
                  </a:lnTo>
                  <a:lnTo>
                    <a:pt x="1122" y="431"/>
                  </a:lnTo>
                  <a:lnTo>
                    <a:pt x="1088" y="388"/>
                  </a:lnTo>
                  <a:lnTo>
                    <a:pt x="1088" y="291"/>
                  </a:lnTo>
                  <a:lnTo>
                    <a:pt x="1051" y="272"/>
                  </a:lnTo>
                  <a:lnTo>
                    <a:pt x="1019" y="274"/>
                  </a:lnTo>
                  <a:lnTo>
                    <a:pt x="980" y="242"/>
                  </a:lnTo>
                  <a:lnTo>
                    <a:pt x="960" y="213"/>
                  </a:lnTo>
                  <a:lnTo>
                    <a:pt x="901" y="236"/>
                  </a:lnTo>
                  <a:lnTo>
                    <a:pt x="836" y="187"/>
                  </a:lnTo>
                  <a:lnTo>
                    <a:pt x="783" y="203"/>
                  </a:lnTo>
                  <a:lnTo>
                    <a:pt x="748" y="160"/>
                  </a:lnTo>
                  <a:lnTo>
                    <a:pt x="744" y="98"/>
                  </a:lnTo>
                  <a:lnTo>
                    <a:pt x="677" y="126"/>
                  </a:lnTo>
                  <a:lnTo>
                    <a:pt x="628" y="106"/>
                  </a:lnTo>
                  <a:lnTo>
                    <a:pt x="514" y="124"/>
                  </a:lnTo>
                  <a:lnTo>
                    <a:pt x="427" y="87"/>
                  </a:lnTo>
                  <a:lnTo>
                    <a:pt x="329" y="0"/>
                  </a:lnTo>
                  <a:lnTo>
                    <a:pt x="283" y="24"/>
                  </a:lnTo>
                  <a:lnTo>
                    <a:pt x="205" y="18"/>
                  </a:lnTo>
                  <a:lnTo>
                    <a:pt x="201" y="16"/>
                  </a:lnTo>
                  <a:lnTo>
                    <a:pt x="187" y="14"/>
                  </a:lnTo>
                  <a:lnTo>
                    <a:pt x="171" y="10"/>
                  </a:lnTo>
                  <a:lnTo>
                    <a:pt x="153" y="6"/>
                  </a:lnTo>
                  <a:lnTo>
                    <a:pt x="140" y="4"/>
                  </a:lnTo>
                  <a:lnTo>
                    <a:pt x="136" y="4"/>
                  </a:lnTo>
                  <a:lnTo>
                    <a:pt x="134" y="8"/>
                  </a:lnTo>
                  <a:lnTo>
                    <a:pt x="130" y="18"/>
                  </a:lnTo>
                  <a:lnTo>
                    <a:pt x="124" y="28"/>
                  </a:lnTo>
                  <a:lnTo>
                    <a:pt x="120" y="36"/>
                  </a:lnTo>
                  <a:lnTo>
                    <a:pt x="118" y="39"/>
                  </a:lnTo>
                  <a:lnTo>
                    <a:pt x="181" y="79"/>
                  </a:lnTo>
                  <a:lnTo>
                    <a:pt x="216" y="98"/>
                  </a:lnTo>
                  <a:lnTo>
                    <a:pt x="151" y="140"/>
                  </a:lnTo>
                  <a:lnTo>
                    <a:pt x="130" y="169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56" name="Freeform 130"/>
            <p:cNvSpPr>
              <a:spLocks/>
            </p:cNvSpPr>
            <p:nvPr/>
          </p:nvSpPr>
          <p:spPr bwMode="gray">
            <a:xfrm>
              <a:off x="3140" y="2406"/>
              <a:ext cx="448" cy="398"/>
            </a:xfrm>
            <a:custGeom>
              <a:avLst/>
              <a:gdLst>
                <a:gd name="T0" fmla="*/ 0 w 896"/>
                <a:gd name="T1" fmla="*/ 169 h 797"/>
                <a:gd name="T2" fmla="*/ 14 w 896"/>
                <a:gd name="T3" fmla="*/ 201 h 797"/>
                <a:gd name="T4" fmla="*/ 33 w 896"/>
                <a:gd name="T5" fmla="*/ 231 h 797"/>
                <a:gd name="T6" fmla="*/ 60 w 896"/>
                <a:gd name="T7" fmla="*/ 255 h 797"/>
                <a:gd name="T8" fmla="*/ 58 w 896"/>
                <a:gd name="T9" fmla="*/ 280 h 797"/>
                <a:gd name="T10" fmla="*/ 106 w 896"/>
                <a:gd name="T11" fmla="*/ 324 h 797"/>
                <a:gd name="T12" fmla="*/ 151 w 896"/>
                <a:gd name="T13" fmla="*/ 342 h 797"/>
                <a:gd name="T14" fmla="*/ 208 w 896"/>
                <a:gd name="T15" fmla="*/ 333 h 797"/>
                <a:gd name="T16" fmla="*/ 232 w 896"/>
                <a:gd name="T17" fmla="*/ 343 h 797"/>
                <a:gd name="T18" fmla="*/ 266 w 896"/>
                <a:gd name="T19" fmla="*/ 329 h 797"/>
                <a:gd name="T20" fmla="*/ 268 w 896"/>
                <a:gd name="T21" fmla="*/ 360 h 797"/>
                <a:gd name="T22" fmla="*/ 286 w 896"/>
                <a:gd name="T23" fmla="*/ 382 h 797"/>
                <a:gd name="T24" fmla="*/ 312 w 896"/>
                <a:gd name="T25" fmla="*/ 374 h 797"/>
                <a:gd name="T26" fmla="*/ 345 w 896"/>
                <a:gd name="T27" fmla="*/ 398 h 797"/>
                <a:gd name="T28" fmla="*/ 375 w 896"/>
                <a:gd name="T29" fmla="*/ 388 h 797"/>
                <a:gd name="T30" fmla="*/ 386 w 896"/>
                <a:gd name="T31" fmla="*/ 378 h 797"/>
                <a:gd name="T32" fmla="*/ 423 w 896"/>
                <a:gd name="T33" fmla="*/ 359 h 797"/>
                <a:gd name="T34" fmla="*/ 426 w 896"/>
                <a:gd name="T35" fmla="*/ 327 h 797"/>
                <a:gd name="T36" fmla="*/ 416 w 896"/>
                <a:gd name="T37" fmla="*/ 297 h 797"/>
                <a:gd name="T38" fmla="*/ 387 w 896"/>
                <a:gd name="T39" fmla="*/ 315 h 797"/>
                <a:gd name="T40" fmla="*/ 359 w 896"/>
                <a:gd name="T41" fmla="*/ 283 h 797"/>
                <a:gd name="T42" fmla="*/ 339 w 896"/>
                <a:gd name="T43" fmla="*/ 267 h 797"/>
                <a:gd name="T44" fmla="*/ 364 w 896"/>
                <a:gd name="T45" fmla="*/ 259 h 797"/>
                <a:gd name="T46" fmla="*/ 362 w 896"/>
                <a:gd name="T47" fmla="*/ 232 h 797"/>
                <a:gd name="T48" fmla="*/ 380 w 896"/>
                <a:gd name="T49" fmla="*/ 216 h 797"/>
                <a:gd name="T50" fmla="*/ 372 w 896"/>
                <a:gd name="T51" fmla="*/ 189 h 797"/>
                <a:gd name="T52" fmla="*/ 394 w 896"/>
                <a:gd name="T53" fmla="*/ 174 h 797"/>
                <a:gd name="T54" fmla="*/ 421 w 896"/>
                <a:gd name="T55" fmla="*/ 199 h 797"/>
                <a:gd name="T56" fmla="*/ 448 w 896"/>
                <a:gd name="T57" fmla="*/ 183 h 797"/>
                <a:gd name="T58" fmla="*/ 438 w 896"/>
                <a:gd name="T59" fmla="*/ 151 h 797"/>
                <a:gd name="T60" fmla="*/ 412 w 896"/>
                <a:gd name="T61" fmla="*/ 142 h 797"/>
                <a:gd name="T62" fmla="*/ 406 w 896"/>
                <a:gd name="T63" fmla="*/ 125 h 797"/>
                <a:gd name="T64" fmla="*/ 364 w 896"/>
                <a:gd name="T65" fmla="*/ 133 h 797"/>
                <a:gd name="T66" fmla="*/ 338 w 896"/>
                <a:gd name="T67" fmla="*/ 106 h 797"/>
                <a:gd name="T68" fmla="*/ 313 w 896"/>
                <a:gd name="T69" fmla="*/ 107 h 797"/>
                <a:gd name="T70" fmla="*/ 311 w 896"/>
                <a:gd name="T71" fmla="*/ 82 h 797"/>
                <a:gd name="T72" fmla="*/ 346 w 896"/>
                <a:gd name="T73" fmla="*/ 41 h 797"/>
                <a:gd name="T74" fmla="*/ 342 w 896"/>
                <a:gd name="T75" fmla="*/ 6 h 797"/>
                <a:gd name="T76" fmla="*/ 305 w 896"/>
                <a:gd name="T77" fmla="*/ 13 h 797"/>
                <a:gd name="T78" fmla="*/ 223 w 896"/>
                <a:gd name="T79" fmla="*/ 0 h 797"/>
                <a:gd name="T80" fmla="*/ 219 w 896"/>
                <a:gd name="T81" fmla="*/ 65 h 797"/>
                <a:gd name="T82" fmla="*/ 177 w 896"/>
                <a:gd name="T83" fmla="*/ 98 h 797"/>
                <a:gd name="T84" fmla="*/ 144 w 896"/>
                <a:gd name="T85" fmla="*/ 104 h 797"/>
                <a:gd name="T86" fmla="*/ 84 w 896"/>
                <a:gd name="T87" fmla="*/ 143 h 797"/>
                <a:gd name="T88" fmla="*/ 49 w 896"/>
                <a:gd name="T89" fmla="*/ 158 h 797"/>
                <a:gd name="T90" fmla="*/ 0 w 896"/>
                <a:gd name="T91" fmla="*/ 169 h 7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896"/>
                <a:gd name="T139" fmla="*/ 0 h 797"/>
                <a:gd name="T140" fmla="*/ 896 w 896"/>
                <a:gd name="T141" fmla="*/ 797 h 79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896" h="797">
                  <a:moveTo>
                    <a:pt x="0" y="339"/>
                  </a:moveTo>
                  <a:lnTo>
                    <a:pt x="28" y="402"/>
                  </a:lnTo>
                  <a:lnTo>
                    <a:pt x="65" y="463"/>
                  </a:lnTo>
                  <a:lnTo>
                    <a:pt x="120" y="510"/>
                  </a:lnTo>
                  <a:lnTo>
                    <a:pt x="117" y="561"/>
                  </a:lnTo>
                  <a:lnTo>
                    <a:pt x="211" y="648"/>
                  </a:lnTo>
                  <a:lnTo>
                    <a:pt x="302" y="685"/>
                  </a:lnTo>
                  <a:lnTo>
                    <a:pt x="416" y="667"/>
                  </a:lnTo>
                  <a:lnTo>
                    <a:pt x="465" y="687"/>
                  </a:lnTo>
                  <a:lnTo>
                    <a:pt x="532" y="659"/>
                  </a:lnTo>
                  <a:lnTo>
                    <a:pt x="536" y="721"/>
                  </a:lnTo>
                  <a:lnTo>
                    <a:pt x="571" y="764"/>
                  </a:lnTo>
                  <a:lnTo>
                    <a:pt x="624" y="748"/>
                  </a:lnTo>
                  <a:lnTo>
                    <a:pt x="689" y="797"/>
                  </a:lnTo>
                  <a:lnTo>
                    <a:pt x="750" y="776"/>
                  </a:lnTo>
                  <a:lnTo>
                    <a:pt x="772" y="756"/>
                  </a:lnTo>
                  <a:lnTo>
                    <a:pt x="845" y="719"/>
                  </a:lnTo>
                  <a:lnTo>
                    <a:pt x="851" y="654"/>
                  </a:lnTo>
                  <a:lnTo>
                    <a:pt x="831" y="595"/>
                  </a:lnTo>
                  <a:lnTo>
                    <a:pt x="774" y="630"/>
                  </a:lnTo>
                  <a:lnTo>
                    <a:pt x="717" y="567"/>
                  </a:lnTo>
                  <a:lnTo>
                    <a:pt x="678" y="534"/>
                  </a:lnTo>
                  <a:lnTo>
                    <a:pt x="727" y="518"/>
                  </a:lnTo>
                  <a:lnTo>
                    <a:pt x="723" y="465"/>
                  </a:lnTo>
                  <a:lnTo>
                    <a:pt x="760" y="433"/>
                  </a:lnTo>
                  <a:lnTo>
                    <a:pt x="743" y="378"/>
                  </a:lnTo>
                  <a:lnTo>
                    <a:pt x="788" y="349"/>
                  </a:lnTo>
                  <a:lnTo>
                    <a:pt x="841" y="398"/>
                  </a:lnTo>
                  <a:lnTo>
                    <a:pt x="896" y="366"/>
                  </a:lnTo>
                  <a:lnTo>
                    <a:pt x="876" y="303"/>
                  </a:lnTo>
                  <a:lnTo>
                    <a:pt x="823" y="284"/>
                  </a:lnTo>
                  <a:lnTo>
                    <a:pt x="811" y="250"/>
                  </a:lnTo>
                  <a:lnTo>
                    <a:pt x="727" y="266"/>
                  </a:lnTo>
                  <a:lnTo>
                    <a:pt x="676" y="213"/>
                  </a:lnTo>
                  <a:lnTo>
                    <a:pt x="626" y="215"/>
                  </a:lnTo>
                  <a:lnTo>
                    <a:pt x="622" y="165"/>
                  </a:lnTo>
                  <a:lnTo>
                    <a:pt x="691" y="83"/>
                  </a:lnTo>
                  <a:lnTo>
                    <a:pt x="683" y="12"/>
                  </a:lnTo>
                  <a:lnTo>
                    <a:pt x="609" y="26"/>
                  </a:lnTo>
                  <a:lnTo>
                    <a:pt x="445" y="0"/>
                  </a:lnTo>
                  <a:lnTo>
                    <a:pt x="437" y="130"/>
                  </a:lnTo>
                  <a:lnTo>
                    <a:pt x="353" y="197"/>
                  </a:lnTo>
                  <a:lnTo>
                    <a:pt x="288" y="209"/>
                  </a:lnTo>
                  <a:lnTo>
                    <a:pt x="168" y="286"/>
                  </a:lnTo>
                  <a:lnTo>
                    <a:pt x="97" y="317"/>
                  </a:lnTo>
                  <a:lnTo>
                    <a:pt x="0" y="339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57" name="Freeform 131"/>
            <p:cNvSpPr>
              <a:spLocks/>
            </p:cNvSpPr>
            <p:nvPr/>
          </p:nvSpPr>
          <p:spPr bwMode="gray">
            <a:xfrm>
              <a:off x="3140" y="2406"/>
              <a:ext cx="448" cy="398"/>
            </a:xfrm>
            <a:custGeom>
              <a:avLst/>
              <a:gdLst>
                <a:gd name="T0" fmla="*/ 0 w 896"/>
                <a:gd name="T1" fmla="*/ 169 h 797"/>
                <a:gd name="T2" fmla="*/ 14 w 896"/>
                <a:gd name="T3" fmla="*/ 201 h 797"/>
                <a:gd name="T4" fmla="*/ 33 w 896"/>
                <a:gd name="T5" fmla="*/ 231 h 797"/>
                <a:gd name="T6" fmla="*/ 60 w 896"/>
                <a:gd name="T7" fmla="*/ 255 h 797"/>
                <a:gd name="T8" fmla="*/ 58 w 896"/>
                <a:gd name="T9" fmla="*/ 280 h 797"/>
                <a:gd name="T10" fmla="*/ 106 w 896"/>
                <a:gd name="T11" fmla="*/ 324 h 797"/>
                <a:gd name="T12" fmla="*/ 151 w 896"/>
                <a:gd name="T13" fmla="*/ 342 h 797"/>
                <a:gd name="T14" fmla="*/ 208 w 896"/>
                <a:gd name="T15" fmla="*/ 333 h 797"/>
                <a:gd name="T16" fmla="*/ 232 w 896"/>
                <a:gd name="T17" fmla="*/ 343 h 797"/>
                <a:gd name="T18" fmla="*/ 266 w 896"/>
                <a:gd name="T19" fmla="*/ 329 h 797"/>
                <a:gd name="T20" fmla="*/ 268 w 896"/>
                <a:gd name="T21" fmla="*/ 360 h 797"/>
                <a:gd name="T22" fmla="*/ 286 w 896"/>
                <a:gd name="T23" fmla="*/ 382 h 797"/>
                <a:gd name="T24" fmla="*/ 312 w 896"/>
                <a:gd name="T25" fmla="*/ 374 h 797"/>
                <a:gd name="T26" fmla="*/ 345 w 896"/>
                <a:gd name="T27" fmla="*/ 398 h 797"/>
                <a:gd name="T28" fmla="*/ 375 w 896"/>
                <a:gd name="T29" fmla="*/ 388 h 797"/>
                <a:gd name="T30" fmla="*/ 386 w 896"/>
                <a:gd name="T31" fmla="*/ 378 h 797"/>
                <a:gd name="T32" fmla="*/ 423 w 896"/>
                <a:gd name="T33" fmla="*/ 359 h 797"/>
                <a:gd name="T34" fmla="*/ 426 w 896"/>
                <a:gd name="T35" fmla="*/ 327 h 797"/>
                <a:gd name="T36" fmla="*/ 416 w 896"/>
                <a:gd name="T37" fmla="*/ 297 h 797"/>
                <a:gd name="T38" fmla="*/ 387 w 896"/>
                <a:gd name="T39" fmla="*/ 315 h 797"/>
                <a:gd name="T40" fmla="*/ 359 w 896"/>
                <a:gd name="T41" fmla="*/ 283 h 797"/>
                <a:gd name="T42" fmla="*/ 339 w 896"/>
                <a:gd name="T43" fmla="*/ 267 h 797"/>
                <a:gd name="T44" fmla="*/ 364 w 896"/>
                <a:gd name="T45" fmla="*/ 259 h 797"/>
                <a:gd name="T46" fmla="*/ 362 w 896"/>
                <a:gd name="T47" fmla="*/ 232 h 797"/>
                <a:gd name="T48" fmla="*/ 380 w 896"/>
                <a:gd name="T49" fmla="*/ 216 h 797"/>
                <a:gd name="T50" fmla="*/ 372 w 896"/>
                <a:gd name="T51" fmla="*/ 189 h 797"/>
                <a:gd name="T52" fmla="*/ 394 w 896"/>
                <a:gd name="T53" fmla="*/ 174 h 797"/>
                <a:gd name="T54" fmla="*/ 421 w 896"/>
                <a:gd name="T55" fmla="*/ 199 h 797"/>
                <a:gd name="T56" fmla="*/ 448 w 896"/>
                <a:gd name="T57" fmla="*/ 183 h 797"/>
                <a:gd name="T58" fmla="*/ 438 w 896"/>
                <a:gd name="T59" fmla="*/ 151 h 797"/>
                <a:gd name="T60" fmla="*/ 412 w 896"/>
                <a:gd name="T61" fmla="*/ 142 h 797"/>
                <a:gd name="T62" fmla="*/ 406 w 896"/>
                <a:gd name="T63" fmla="*/ 125 h 797"/>
                <a:gd name="T64" fmla="*/ 364 w 896"/>
                <a:gd name="T65" fmla="*/ 133 h 797"/>
                <a:gd name="T66" fmla="*/ 338 w 896"/>
                <a:gd name="T67" fmla="*/ 106 h 797"/>
                <a:gd name="T68" fmla="*/ 313 w 896"/>
                <a:gd name="T69" fmla="*/ 107 h 797"/>
                <a:gd name="T70" fmla="*/ 311 w 896"/>
                <a:gd name="T71" fmla="*/ 82 h 797"/>
                <a:gd name="T72" fmla="*/ 346 w 896"/>
                <a:gd name="T73" fmla="*/ 41 h 797"/>
                <a:gd name="T74" fmla="*/ 342 w 896"/>
                <a:gd name="T75" fmla="*/ 6 h 797"/>
                <a:gd name="T76" fmla="*/ 305 w 896"/>
                <a:gd name="T77" fmla="*/ 13 h 797"/>
                <a:gd name="T78" fmla="*/ 223 w 896"/>
                <a:gd name="T79" fmla="*/ 0 h 797"/>
                <a:gd name="T80" fmla="*/ 219 w 896"/>
                <a:gd name="T81" fmla="*/ 65 h 797"/>
                <a:gd name="T82" fmla="*/ 177 w 896"/>
                <a:gd name="T83" fmla="*/ 98 h 797"/>
                <a:gd name="T84" fmla="*/ 144 w 896"/>
                <a:gd name="T85" fmla="*/ 104 h 797"/>
                <a:gd name="T86" fmla="*/ 84 w 896"/>
                <a:gd name="T87" fmla="*/ 143 h 797"/>
                <a:gd name="T88" fmla="*/ 49 w 896"/>
                <a:gd name="T89" fmla="*/ 158 h 797"/>
                <a:gd name="T90" fmla="*/ 0 w 896"/>
                <a:gd name="T91" fmla="*/ 169 h 7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896"/>
                <a:gd name="T139" fmla="*/ 0 h 797"/>
                <a:gd name="T140" fmla="*/ 896 w 896"/>
                <a:gd name="T141" fmla="*/ 797 h 79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896" h="797">
                  <a:moveTo>
                    <a:pt x="0" y="339"/>
                  </a:moveTo>
                  <a:lnTo>
                    <a:pt x="28" y="402"/>
                  </a:lnTo>
                  <a:lnTo>
                    <a:pt x="65" y="463"/>
                  </a:lnTo>
                  <a:lnTo>
                    <a:pt x="120" y="510"/>
                  </a:lnTo>
                  <a:lnTo>
                    <a:pt x="117" y="561"/>
                  </a:lnTo>
                  <a:lnTo>
                    <a:pt x="211" y="648"/>
                  </a:lnTo>
                  <a:lnTo>
                    <a:pt x="302" y="685"/>
                  </a:lnTo>
                  <a:lnTo>
                    <a:pt x="416" y="667"/>
                  </a:lnTo>
                  <a:lnTo>
                    <a:pt x="465" y="687"/>
                  </a:lnTo>
                  <a:lnTo>
                    <a:pt x="532" y="659"/>
                  </a:lnTo>
                  <a:lnTo>
                    <a:pt x="536" y="721"/>
                  </a:lnTo>
                  <a:lnTo>
                    <a:pt x="571" y="764"/>
                  </a:lnTo>
                  <a:lnTo>
                    <a:pt x="624" y="748"/>
                  </a:lnTo>
                  <a:lnTo>
                    <a:pt x="689" y="797"/>
                  </a:lnTo>
                  <a:lnTo>
                    <a:pt x="750" y="776"/>
                  </a:lnTo>
                  <a:lnTo>
                    <a:pt x="772" y="756"/>
                  </a:lnTo>
                  <a:lnTo>
                    <a:pt x="845" y="719"/>
                  </a:lnTo>
                  <a:lnTo>
                    <a:pt x="851" y="654"/>
                  </a:lnTo>
                  <a:lnTo>
                    <a:pt x="831" y="595"/>
                  </a:lnTo>
                  <a:lnTo>
                    <a:pt x="774" y="630"/>
                  </a:lnTo>
                  <a:lnTo>
                    <a:pt x="717" y="567"/>
                  </a:lnTo>
                  <a:lnTo>
                    <a:pt x="678" y="534"/>
                  </a:lnTo>
                  <a:lnTo>
                    <a:pt x="727" y="518"/>
                  </a:lnTo>
                  <a:lnTo>
                    <a:pt x="723" y="465"/>
                  </a:lnTo>
                  <a:lnTo>
                    <a:pt x="760" y="433"/>
                  </a:lnTo>
                  <a:lnTo>
                    <a:pt x="743" y="378"/>
                  </a:lnTo>
                  <a:lnTo>
                    <a:pt x="788" y="349"/>
                  </a:lnTo>
                  <a:lnTo>
                    <a:pt x="841" y="398"/>
                  </a:lnTo>
                  <a:lnTo>
                    <a:pt x="896" y="366"/>
                  </a:lnTo>
                  <a:lnTo>
                    <a:pt x="876" y="303"/>
                  </a:lnTo>
                  <a:lnTo>
                    <a:pt x="823" y="284"/>
                  </a:lnTo>
                  <a:lnTo>
                    <a:pt x="811" y="250"/>
                  </a:lnTo>
                  <a:lnTo>
                    <a:pt x="727" y="266"/>
                  </a:lnTo>
                  <a:lnTo>
                    <a:pt x="676" y="213"/>
                  </a:lnTo>
                  <a:lnTo>
                    <a:pt x="626" y="215"/>
                  </a:lnTo>
                  <a:lnTo>
                    <a:pt x="622" y="165"/>
                  </a:lnTo>
                  <a:lnTo>
                    <a:pt x="691" y="83"/>
                  </a:lnTo>
                  <a:lnTo>
                    <a:pt x="683" y="12"/>
                  </a:lnTo>
                  <a:lnTo>
                    <a:pt x="609" y="26"/>
                  </a:lnTo>
                  <a:lnTo>
                    <a:pt x="445" y="0"/>
                  </a:lnTo>
                  <a:lnTo>
                    <a:pt x="437" y="130"/>
                  </a:lnTo>
                  <a:lnTo>
                    <a:pt x="353" y="197"/>
                  </a:lnTo>
                  <a:lnTo>
                    <a:pt x="288" y="209"/>
                  </a:lnTo>
                  <a:lnTo>
                    <a:pt x="168" y="286"/>
                  </a:lnTo>
                  <a:lnTo>
                    <a:pt x="97" y="317"/>
                  </a:lnTo>
                  <a:lnTo>
                    <a:pt x="0" y="339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58" name="Freeform 132"/>
            <p:cNvSpPr>
              <a:spLocks/>
            </p:cNvSpPr>
            <p:nvPr/>
          </p:nvSpPr>
          <p:spPr bwMode="gray">
            <a:xfrm>
              <a:off x="3128" y="2050"/>
              <a:ext cx="251" cy="526"/>
            </a:xfrm>
            <a:custGeom>
              <a:avLst/>
              <a:gdLst>
                <a:gd name="T0" fmla="*/ 13 w 502"/>
                <a:gd name="T1" fmla="*/ 471 h 1051"/>
                <a:gd name="T2" fmla="*/ 12 w 502"/>
                <a:gd name="T3" fmla="*/ 526 h 1051"/>
                <a:gd name="T4" fmla="*/ 60 w 502"/>
                <a:gd name="T5" fmla="*/ 514 h 1051"/>
                <a:gd name="T6" fmla="*/ 96 w 502"/>
                <a:gd name="T7" fmla="*/ 499 h 1051"/>
                <a:gd name="T8" fmla="*/ 156 w 502"/>
                <a:gd name="T9" fmla="*/ 460 h 1051"/>
                <a:gd name="T10" fmla="*/ 188 w 502"/>
                <a:gd name="T11" fmla="*/ 455 h 1051"/>
                <a:gd name="T12" fmla="*/ 230 w 502"/>
                <a:gd name="T13" fmla="*/ 420 h 1051"/>
                <a:gd name="T14" fmla="*/ 234 w 502"/>
                <a:gd name="T15" fmla="*/ 356 h 1051"/>
                <a:gd name="T16" fmla="*/ 215 w 502"/>
                <a:gd name="T17" fmla="*/ 338 h 1051"/>
                <a:gd name="T18" fmla="*/ 217 w 502"/>
                <a:gd name="T19" fmla="*/ 318 h 1051"/>
                <a:gd name="T20" fmla="*/ 230 w 502"/>
                <a:gd name="T21" fmla="*/ 300 h 1051"/>
                <a:gd name="T22" fmla="*/ 227 w 502"/>
                <a:gd name="T23" fmla="*/ 283 h 1051"/>
                <a:gd name="T24" fmla="*/ 242 w 502"/>
                <a:gd name="T25" fmla="*/ 252 h 1051"/>
                <a:gd name="T26" fmla="*/ 235 w 502"/>
                <a:gd name="T27" fmla="*/ 217 h 1051"/>
                <a:gd name="T28" fmla="*/ 198 w 502"/>
                <a:gd name="T29" fmla="*/ 198 h 1051"/>
                <a:gd name="T30" fmla="*/ 199 w 502"/>
                <a:gd name="T31" fmla="*/ 162 h 1051"/>
                <a:gd name="T32" fmla="*/ 215 w 502"/>
                <a:gd name="T33" fmla="*/ 147 h 1051"/>
                <a:gd name="T34" fmla="*/ 218 w 502"/>
                <a:gd name="T35" fmla="*/ 127 h 1051"/>
                <a:gd name="T36" fmla="*/ 238 w 502"/>
                <a:gd name="T37" fmla="*/ 120 h 1051"/>
                <a:gd name="T38" fmla="*/ 251 w 502"/>
                <a:gd name="T39" fmla="*/ 85 h 1051"/>
                <a:gd name="T40" fmla="*/ 238 w 502"/>
                <a:gd name="T41" fmla="*/ 61 h 1051"/>
                <a:gd name="T42" fmla="*/ 219 w 502"/>
                <a:gd name="T43" fmla="*/ 52 h 1051"/>
                <a:gd name="T44" fmla="*/ 221 w 502"/>
                <a:gd name="T45" fmla="*/ 31 h 1051"/>
                <a:gd name="T46" fmla="*/ 242 w 502"/>
                <a:gd name="T47" fmla="*/ 21 h 1051"/>
                <a:gd name="T48" fmla="*/ 227 w 502"/>
                <a:gd name="T49" fmla="*/ 0 h 1051"/>
                <a:gd name="T50" fmla="*/ 174 w 502"/>
                <a:gd name="T51" fmla="*/ 22 h 1051"/>
                <a:gd name="T52" fmla="*/ 143 w 502"/>
                <a:gd name="T53" fmla="*/ 22 h 1051"/>
                <a:gd name="T54" fmla="*/ 100 w 502"/>
                <a:gd name="T55" fmla="*/ 37 h 1051"/>
                <a:gd name="T56" fmla="*/ 76 w 502"/>
                <a:gd name="T57" fmla="*/ 97 h 1051"/>
                <a:gd name="T58" fmla="*/ 37 w 502"/>
                <a:gd name="T59" fmla="*/ 111 h 1051"/>
                <a:gd name="T60" fmla="*/ 37 w 502"/>
                <a:gd name="T61" fmla="*/ 146 h 1051"/>
                <a:gd name="T62" fmla="*/ 23 w 502"/>
                <a:gd name="T63" fmla="*/ 208 h 1051"/>
                <a:gd name="T64" fmla="*/ 0 w 502"/>
                <a:gd name="T65" fmla="*/ 234 h 1051"/>
                <a:gd name="T66" fmla="*/ 26 w 502"/>
                <a:gd name="T67" fmla="*/ 278 h 1051"/>
                <a:gd name="T68" fmla="*/ 7 w 502"/>
                <a:gd name="T69" fmla="*/ 328 h 1051"/>
                <a:gd name="T70" fmla="*/ 17 w 502"/>
                <a:gd name="T71" fmla="*/ 395 h 1051"/>
                <a:gd name="T72" fmla="*/ 29 w 502"/>
                <a:gd name="T73" fmla="*/ 439 h 1051"/>
                <a:gd name="T74" fmla="*/ 13 w 502"/>
                <a:gd name="T75" fmla="*/ 471 h 105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02"/>
                <a:gd name="T115" fmla="*/ 0 h 1051"/>
                <a:gd name="T116" fmla="*/ 502 w 502"/>
                <a:gd name="T117" fmla="*/ 1051 h 105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02" h="1051">
                  <a:moveTo>
                    <a:pt x="25" y="942"/>
                  </a:moveTo>
                  <a:lnTo>
                    <a:pt x="23" y="1051"/>
                  </a:lnTo>
                  <a:lnTo>
                    <a:pt x="120" y="1027"/>
                  </a:lnTo>
                  <a:lnTo>
                    <a:pt x="191" y="998"/>
                  </a:lnTo>
                  <a:lnTo>
                    <a:pt x="311" y="919"/>
                  </a:lnTo>
                  <a:lnTo>
                    <a:pt x="376" y="909"/>
                  </a:lnTo>
                  <a:lnTo>
                    <a:pt x="460" y="840"/>
                  </a:lnTo>
                  <a:lnTo>
                    <a:pt x="468" y="712"/>
                  </a:lnTo>
                  <a:lnTo>
                    <a:pt x="429" y="675"/>
                  </a:lnTo>
                  <a:lnTo>
                    <a:pt x="433" y="635"/>
                  </a:lnTo>
                  <a:lnTo>
                    <a:pt x="460" y="600"/>
                  </a:lnTo>
                  <a:lnTo>
                    <a:pt x="454" y="565"/>
                  </a:lnTo>
                  <a:lnTo>
                    <a:pt x="484" y="504"/>
                  </a:lnTo>
                  <a:lnTo>
                    <a:pt x="470" y="433"/>
                  </a:lnTo>
                  <a:lnTo>
                    <a:pt x="395" y="395"/>
                  </a:lnTo>
                  <a:lnTo>
                    <a:pt x="397" y="324"/>
                  </a:lnTo>
                  <a:lnTo>
                    <a:pt x="429" y="293"/>
                  </a:lnTo>
                  <a:lnTo>
                    <a:pt x="435" y="254"/>
                  </a:lnTo>
                  <a:lnTo>
                    <a:pt x="476" y="240"/>
                  </a:lnTo>
                  <a:lnTo>
                    <a:pt x="502" y="169"/>
                  </a:lnTo>
                  <a:lnTo>
                    <a:pt x="476" y="122"/>
                  </a:lnTo>
                  <a:lnTo>
                    <a:pt x="437" y="104"/>
                  </a:lnTo>
                  <a:lnTo>
                    <a:pt x="441" y="61"/>
                  </a:lnTo>
                  <a:lnTo>
                    <a:pt x="484" y="41"/>
                  </a:lnTo>
                  <a:lnTo>
                    <a:pt x="454" y="0"/>
                  </a:lnTo>
                  <a:lnTo>
                    <a:pt x="348" y="43"/>
                  </a:lnTo>
                  <a:lnTo>
                    <a:pt x="285" y="43"/>
                  </a:lnTo>
                  <a:lnTo>
                    <a:pt x="199" y="74"/>
                  </a:lnTo>
                  <a:lnTo>
                    <a:pt x="151" y="193"/>
                  </a:lnTo>
                  <a:lnTo>
                    <a:pt x="73" y="222"/>
                  </a:lnTo>
                  <a:lnTo>
                    <a:pt x="73" y="291"/>
                  </a:lnTo>
                  <a:lnTo>
                    <a:pt x="45" y="415"/>
                  </a:lnTo>
                  <a:lnTo>
                    <a:pt x="0" y="468"/>
                  </a:lnTo>
                  <a:lnTo>
                    <a:pt x="51" y="555"/>
                  </a:lnTo>
                  <a:lnTo>
                    <a:pt x="14" y="655"/>
                  </a:lnTo>
                  <a:lnTo>
                    <a:pt x="33" y="789"/>
                  </a:lnTo>
                  <a:lnTo>
                    <a:pt x="57" y="877"/>
                  </a:lnTo>
                  <a:lnTo>
                    <a:pt x="25" y="942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59" name="Freeform 133"/>
            <p:cNvSpPr>
              <a:spLocks/>
            </p:cNvSpPr>
            <p:nvPr/>
          </p:nvSpPr>
          <p:spPr bwMode="gray">
            <a:xfrm>
              <a:off x="3128" y="2050"/>
              <a:ext cx="251" cy="526"/>
            </a:xfrm>
            <a:custGeom>
              <a:avLst/>
              <a:gdLst>
                <a:gd name="T0" fmla="*/ 13 w 502"/>
                <a:gd name="T1" fmla="*/ 471 h 1051"/>
                <a:gd name="T2" fmla="*/ 12 w 502"/>
                <a:gd name="T3" fmla="*/ 526 h 1051"/>
                <a:gd name="T4" fmla="*/ 60 w 502"/>
                <a:gd name="T5" fmla="*/ 514 h 1051"/>
                <a:gd name="T6" fmla="*/ 96 w 502"/>
                <a:gd name="T7" fmla="*/ 499 h 1051"/>
                <a:gd name="T8" fmla="*/ 156 w 502"/>
                <a:gd name="T9" fmla="*/ 460 h 1051"/>
                <a:gd name="T10" fmla="*/ 188 w 502"/>
                <a:gd name="T11" fmla="*/ 455 h 1051"/>
                <a:gd name="T12" fmla="*/ 230 w 502"/>
                <a:gd name="T13" fmla="*/ 420 h 1051"/>
                <a:gd name="T14" fmla="*/ 234 w 502"/>
                <a:gd name="T15" fmla="*/ 356 h 1051"/>
                <a:gd name="T16" fmla="*/ 215 w 502"/>
                <a:gd name="T17" fmla="*/ 338 h 1051"/>
                <a:gd name="T18" fmla="*/ 217 w 502"/>
                <a:gd name="T19" fmla="*/ 318 h 1051"/>
                <a:gd name="T20" fmla="*/ 230 w 502"/>
                <a:gd name="T21" fmla="*/ 300 h 1051"/>
                <a:gd name="T22" fmla="*/ 227 w 502"/>
                <a:gd name="T23" fmla="*/ 283 h 1051"/>
                <a:gd name="T24" fmla="*/ 242 w 502"/>
                <a:gd name="T25" fmla="*/ 252 h 1051"/>
                <a:gd name="T26" fmla="*/ 235 w 502"/>
                <a:gd name="T27" fmla="*/ 217 h 1051"/>
                <a:gd name="T28" fmla="*/ 198 w 502"/>
                <a:gd name="T29" fmla="*/ 198 h 1051"/>
                <a:gd name="T30" fmla="*/ 199 w 502"/>
                <a:gd name="T31" fmla="*/ 162 h 1051"/>
                <a:gd name="T32" fmla="*/ 215 w 502"/>
                <a:gd name="T33" fmla="*/ 147 h 1051"/>
                <a:gd name="T34" fmla="*/ 218 w 502"/>
                <a:gd name="T35" fmla="*/ 127 h 1051"/>
                <a:gd name="T36" fmla="*/ 238 w 502"/>
                <a:gd name="T37" fmla="*/ 120 h 1051"/>
                <a:gd name="T38" fmla="*/ 251 w 502"/>
                <a:gd name="T39" fmla="*/ 85 h 1051"/>
                <a:gd name="T40" fmla="*/ 238 w 502"/>
                <a:gd name="T41" fmla="*/ 61 h 1051"/>
                <a:gd name="T42" fmla="*/ 219 w 502"/>
                <a:gd name="T43" fmla="*/ 52 h 1051"/>
                <a:gd name="T44" fmla="*/ 221 w 502"/>
                <a:gd name="T45" fmla="*/ 31 h 1051"/>
                <a:gd name="T46" fmla="*/ 242 w 502"/>
                <a:gd name="T47" fmla="*/ 21 h 1051"/>
                <a:gd name="T48" fmla="*/ 227 w 502"/>
                <a:gd name="T49" fmla="*/ 0 h 1051"/>
                <a:gd name="T50" fmla="*/ 174 w 502"/>
                <a:gd name="T51" fmla="*/ 22 h 1051"/>
                <a:gd name="T52" fmla="*/ 143 w 502"/>
                <a:gd name="T53" fmla="*/ 22 h 1051"/>
                <a:gd name="T54" fmla="*/ 100 w 502"/>
                <a:gd name="T55" fmla="*/ 37 h 1051"/>
                <a:gd name="T56" fmla="*/ 76 w 502"/>
                <a:gd name="T57" fmla="*/ 97 h 1051"/>
                <a:gd name="T58" fmla="*/ 37 w 502"/>
                <a:gd name="T59" fmla="*/ 111 h 1051"/>
                <a:gd name="T60" fmla="*/ 37 w 502"/>
                <a:gd name="T61" fmla="*/ 146 h 1051"/>
                <a:gd name="T62" fmla="*/ 23 w 502"/>
                <a:gd name="T63" fmla="*/ 208 h 1051"/>
                <a:gd name="T64" fmla="*/ 0 w 502"/>
                <a:gd name="T65" fmla="*/ 234 h 1051"/>
                <a:gd name="T66" fmla="*/ 26 w 502"/>
                <a:gd name="T67" fmla="*/ 278 h 1051"/>
                <a:gd name="T68" fmla="*/ 7 w 502"/>
                <a:gd name="T69" fmla="*/ 328 h 1051"/>
                <a:gd name="T70" fmla="*/ 17 w 502"/>
                <a:gd name="T71" fmla="*/ 395 h 1051"/>
                <a:gd name="T72" fmla="*/ 29 w 502"/>
                <a:gd name="T73" fmla="*/ 439 h 1051"/>
                <a:gd name="T74" fmla="*/ 13 w 502"/>
                <a:gd name="T75" fmla="*/ 471 h 105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02"/>
                <a:gd name="T115" fmla="*/ 0 h 1051"/>
                <a:gd name="T116" fmla="*/ 502 w 502"/>
                <a:gd name="T117" fmla="*/ 1051 h 105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02" h="1051">
                  <a:moveTo>
                    <a:pt x="25" y="942"/>
                  </a:moveTo>
                  <a:lnTo>
                    <a:pt x="23" y="1051"/>
                  </a:lnTo>
                  <a:lnTo>
                    <a:pt x="120" y="1027"/>
                  </a:lnTo>
                  <a:lnTo>
                    <a:pt x="191" y="998"/>
                  </a:lnTo>
                  <a:lnTo>
                    <a:pt x="311" y="919"/>
                  </a:lnTo>
                  <a:lnTo>
                    <a:pt x="376" y="909"/>
                  </a:lnTo>
                  <a:lnTo>
                    <a:pt x="460" y="840"/>
                  </a:lnTo>
                  <a:lnTo>
                    <a:pt x="468" y="712"/>
                  </a:lnTo>
                  <a:lnTo>
                    <a:pt x="429" y="675"/>
                  </a:lnTo>
                  <a:lnTo>
                    <a:pt x="433" y="635"/>
                  </a:lnTo>
                  <a:lnTo>
                    <a:pt x="460" y="600"/>
                  </a:lnTo>
                  <a:lnTo>
                    <a:pt x="454" y="565"/>
                  </a:lnTo>
                  <a:lnTo>
                    <a:pt x="484" y="504"/>
                  </a:lnTo>
                  <a:lnTo>
                    <a:pt x="470" y="433"/>
                  </a:lnTo>
                  <a:lnTo>
                    <a:pt x="395" y="395"/>
                  </a:lnTo>
                  <a:lnTo>
                    <a:pt x="397" y="324"/>
                  </a:lnTo>
                  <a:lnTo>
                    <a:pt x="429" y="293"/>
                  </a:lnTo>
                  <a:lnTo>
                    <a:pt x="435" y="254"/>
                  </a:lnTo>
                  <a:lnTo>
                    <a:pt x="476" y="240"/>
                  </a:lnTo>
                  <a:lnTo>
                    <a:pt x="502" y="169"/>
                  </a:lnTo>
                  <a:lnTo>
                    <a:pt x="476" y="122"/>
                  </a:lnTo>
                  <a:lnTo>
                    <a:pt x="437" y="104"/>
                  </a:lnTo>
                  <a:lnTo>
                    <a:pt x="441" y="61"/>
                  </a:lnTo>
                  <a:lnTo>
                    <a:pt x="484" y="41"/>
                  </a:lnTo>
                  <a:lnTo>
                    <a:pt x="454" y="0"/>
                  </a:lnTo>
                  <a:lnTo>
                    <a:pt x="348" y="43"/>
                  </a:lnTo>
                  <a:lnTo>
                    <a:pt x="285" y="43"/>
                  </a:lnTo>
                  <a:lnTo>
                    <a:pt x="199" y="74"/>
                  </a:lnTo>
                  <a:lnTo>
                    <a:pt x="151" y="193"/>
                  </a:lnTo>
                  <a:lnTo>
                    <a:pt x="73" y="222"/>
                  </a:lnTo>
                  <a:lnTo>
                    <a:pt x="73" y="291"/>
                  </a:lnTo>
                  <a:lnTo>
                    <a:pt x="45" y="415"/>
                  </a:lnTo>
                  <a:lnTo>
                    <a:pt x="0" y="468"/>
                  </a:lnTo>
                  <a:lnTo>
                    <a:pt x="51" y="555"/>
                  </a:lnTo>
                  <a:lnTo>
                    <a:pt x="14" y="655"/>
                  </a:lnTo>
                  <a:lnTo>
                    <a:pt x="33" y="789"/>
                  </a:lnTo>
                  <a:lnTo>
                    <a:pt x="57" y="877"/>
                  </a:lnTo>
                  <a:lnTo>
                    <a:pt x="25" y="942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60" name="Freeform 134"/>
            <p:cNvSpPr>
              <a:spLocks/>
            </p:cNvSpPr>
            <p:nvPr/>
          </p:nvSpPr>
          <p:spPr bwMode="gray">
            <a:xfrm>
              <a:off x="2736" y="2154"/>
              <a:ext cx="464" cy="664"/>
            </a:xfrm>
            <a:custGeom>
              <a:avLst/>
              <a:gdLst>
                <a:gd name="T0" fmla="*/ 4 w 929"/>
                <a:gd name="T1" fmla="*/ 212 h 1329"/>
                <a:gd name="T2" fmla="*/ 43 w 929"/>
                <a:gd name="T3" fmla="*/ 252 h 1329"/>
                <a:gd name="T4" fmla="*/ 62 w 929"/>
                <a:gd name="T5" fmla="*/ 297 h 1329"/>
                <a:gd name="T6" fmla="*/ 53 w 929"/>
                <a:gd name="T7" fmla="*/ 340 h 1329"/>
                <a:gd name="T8" fmla="*/ 87 w 929"/>
                <a:gd name="T9" fmla="*/ 366 h 1329"/>
                <a:gd name="T10" fmla="*/ 136 w 929"/>
                <a:gd name="T11" fmla="*/ 374 h 1329"/>
                <a:gd name="T12" fmla="*/ 158 w 929"/>
                <a:gd name="T13" fmla="*/ 344 h 1329"/>
                <a:gd name="T14" fmla="*/ 157 w 929"/>
                <a:gd name="T15" fmla="*/ 306 h 1329"/>
                <a:gd name="T16" fmla="*/ 144 w 929"/>
                <a:gd name="T17" fmla="*/ 217 h 1329"/>
                <a:gd name="T18" fmla="*/ 185 w 929"/>
                <a:gd name="T19" fmla="*/ 226 h 1329"/>
                <a:gd name="T20" fmla="*/ 219 w 929"/>
                <a:gd name="T21" fmla="*/ 252 h 1329"/>
                <a:gd name="T22" fmla="*/ 287 w 929"/>
                <a:gd name="T23" fmla="*/ 301 h 1329"/>
                <a:gd name="T24" fmla="*/ 280 w 929"/>
                <a:gd name="T25" fmla="*/ 348 h 1329"/>
                <a:gd name="T26" fmla="*/ 224 w 929"/>
                <a:gd name="T27" fmla="*/ 379 h 1329"/>
                <a:gd name="T28" fmla="*/ 198 w 929"/>
                <a:gd name="T29" fmla="*/ 409 h 1329"/>
                <a:gd name="T30" fmla="*/ 143 w 929"/>
                <a:gd name="T31" fmla="*/ 398 h 1329"/>
                <a:gd name="T32" fmla="*/ 130 w 929"/>
                <a:gd name="T33" fmla="*/ 445 h 1329"/>
                <a:gd name="T34" fmla="*/ 141 w 929"/>
                <a:gd name="T35" fmla="*/ 499 h 1329"/>
                <a:gd name="T36" fmla="*/ 97 w 929"/>
                <a:gd name="T37" fmla="*/ 535 h 1329"/>
                <a:gd name="T38" fmla="*/ 107 w 929"/>
                <a:gd name="T39" fmla="*/ 571 h 1329"/>
                <a:gd name="T40" fmla="*/ 126 w 929"/>
                <a:gd name="T41" fmla="*/ 608 h 1329"/>
                <a:gd name="T42" fmla="*/ 221 w 929"/>
                <a:gd name="T43" fmla="*/ 616 h 1329"/>
                <a:gd name="T44" fmla="*/ 285 w 929"/>
                <a:gd name="T45" fmla="*/ 627 h 1329"/>
                <a:gd name="T46" fmla="*/ 344 w 929"/>
                <a:gd name="T47" fmla="*/ 649 h 1329"/>
                <a:gd name="T48" fmla="*/ 377 w 929"/>
                <a:gd name="T49" fmla="*/ 661 h 1329"/>
                <a:gd name="T50" fmla="*/ 363 w 929"/>
                <a:gd name="T51" fmla="*/ 617 h 1329"/>
                <a:gd name="T52" fmla="*/ 405 w 929"/>
                <a:gd name="T53" fmla="*/ 581 h 1329"/>
                <a:gd name="T54" fmla="*/ 357 w 929"/>
                <a:gd name="T55" fmla="*/ 552 h 1329"/>
                <a:gd name="T56" fmla="*/ 401 w 929"/>
                <a:gd name="T57" fmla="*/ 541 h 1329"/>
                <a:gd name="T58" fmla="*/ 463 w 929"/>
                <a:gd name="T59" fmla="*/ 532 h 1329"/>
                <a:gd name="T60" fmla="*/ 437 w 929"/>
                <a:gd name="T61" fmla="*/ 483 h 1329"/>
                <a:gd name="T62" fmla="*/ 404 w 929"/>
                <a:gd name="T63" fmla="*/ 422 h 1329"/>
                <a:gd name="T64" fmla="*/ 421 w 929"/>
                <a:gd name="T65" fmla="*/ 335 h 1329"/>
                <a:gd name="T66" fmla="*/ 400 w 929"/>
                <a:gd name="T67" fmla="*/ 224 h 1329"/>
                <a:gd name="T68" fmla="*/ 393 w 929"/>
                <a:gd name="T69" fmla="*/ 131 h 1329"/>
                <a:gd name="T70" fmla="*/ 429 w 929"/>
                <a:gd name="T71" fmla="*/ 42 h 1329"/>
                <a:gd name="T72" fmla="*/ 412 w 929"/>
                <a:gd name="T73" fmla="*/ 0 h 1329"/>
                <a:gd name="T74" fmla="*/ 365 w 929"/>
                <a:gd name="T75" fmla="*/ 20 h 1329"/>
                <a:gd name="T76" fmla="*/ 329 w 929"/>
                <a:gd name="T77" fmla="*/ 89 h 1329"/>
                <a:gd name="T78" fmla="*/ 258 w 929"/>
                <a:gd name="T79" fmla="*/ 174 h 1329"/>
                <a:gd name="T80" fmla="*/ 198 w 929"/>
                <a:gd name="T81" fmla="*/ 168 h 1329"/>
                <a:gd name="T82" fmla="*/ 148 w 929"/>
                <a:gd name="T83" fmla="*/ 141 h 1329"/>
                <a:gd name="T84" fmla="*/ 145 w 929"/>
                <a:gd name="T85" fmla="*/ 84 h 1329"/>
                <a:gd name="T86" fmla="*/ 136 w 929"/>
                <a:gd name="T87" fmla="*/ 36 h 1329"/>
                <a:gd name="T88" fmla="*/ 86 w 929"/>
                <a:gd name="T89" fmla="*/ 85 h 1329"/>
                <a:gd name="T90" fmla="*/ 53 w 929"/>
                <a:gd name="T91" fmla="*/ 181 h 13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929"/>
                <a:gd name="T139" fmla="*/ 0 h 1329"/>
                <a:gd name="T140" fmla="*/ 929 w 929"/>
                <a:gd name="T141" fmla="*/ 1329 h 132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929" h="1329">
                  <a:moveTo>
                    <a:pt x="0" y="406"/>
                  </a:moveTo>
                  <a:lnTo>
                    <a:pt x="8" y="425"/>
                  </a:lnTo>
                  <a:lnTo>
                    <a:pt x="36" y="461"/>
                  </a:lnTo>
                  <a:lnTo>
                    <a:pt x="87" y="504"/>
                  </a:lnTo>
                  <a:lnTo>
                    <a:pt x="85" y="538"/>
                  </a:lnTo>
                  <a:lnTo>
                    <a:pt x="124" y="595"/>
                  </a:lnTo>
                  <a:lnTo>
                    <a:pt x="107" y="636"/>
                  </a:lnTo>
                  <a:lnTo>
                    <a:pt x="107" y="681"/>
                  </a:lnTo>
                  <a:lnTo>
                    <a:pt x="150" y="697"/>
                  </a:lnTo>
                  <a:lnTo>
                    <a:pt x="174" y="732"/>
                  </a:lnTo>
                  <a:lnTo>
                    <a:pt x="239" y="762"/>
                  </a:lnTo>
                  <a:lnTo>
                    <a:pt x="272" y="748"/>
                  </a:lnTo>
                  <a:lnTo>
                    <a:pt x="278" y="705"/>
                  </a:lnTo>
                  <a:lnTo>
                    <a:pt x="317" y="689"/>
                  </a:lnTo>
                  <a:lnTo>
                    <a:pt x="335" y="648"/>
                  </a:lnTo>
                  <a:lnTo>
                    <a:pt x="315" y="612"/>
                  </a:lnTo>
                  <a:lnTo>
                    <a:pt x="264" y="593"/>
                  </a:lnTo>
                  <a:lnTo>
                    <a:pt x="288" y="435"/>
                  </a:lnTo>
                  <a:lnTo>
                    <a:pt x="319" y="451"/>
                  </a:lnTo>
                  <a:lnTo>
                    <a:pt x="370" y="453"/>
                  </a:lnTo>
                  <a:lnTo>
                    <a:pt x="372" y="484"/>
                  </a:lnTo>
                  <a:lnTo>
                    <a:pt x="439" y="504"/>
                  </a:lnTo>
                  <a:lnTo>
                    <a:pt x="563" y="559"/>
                  </a:lnTo>
                  <a:lnTo>
                    <a:pt x="575" y="603"/>
                  </a:lnTo>
                  <a:lnTo>
                    <a:pt x="550" y="646"/>
                  </a:lnTo>
                  <a:lnTo>
                    <a:pt x="561" y="697"/>
                  </a:lnTo>
                  <a:lnTo>
                    <a:pt x="557" y="750"/>
                  </a:lnTo>
                  <a:lnTo>
                    <a:pt x="449" y="758"/>
                  </a:lnTo>
                  <a:lnTo>
                    <a:pt x="449" y="807"/>
                  </a:lnTo>
                  <a:lnTo>
                    <a:pt x="396" y="819"/>
                  </a:lnTo>
                  <a:lnTo>
                    <a:pt x="349" y="793"/>
                  </a:lnTo>
                  <a:lnTo>
                    <a:pt x="286" y="797"/>
                  </a:lnTo>
                  <a:lnTo>
                    <a:pt x="288" y="851"/>
                  </a:lnTo>
                  <a:lnTo>
                    <a:pt x="260" y="890"/>
                  </a:lnTo>
                  <a:lnTo>
                    <a:pt x="305" y="921"/>
                  </a:lnTo>
                  <a:lnTo>
                    <a:pt x="282" y="998"/>
                  </a:lnTo>
                  <a:lnTo>
                    <a:pt x="292" y="1057"/>
                  </a:lnTo>
                  <a:lnTo>
                    <a:pt x="195" y="1071"/>
                  </a:lnTo>
                  <a:lnTo>
                    <a:pt x="211" y="1093"/>
                  </a:lnTo>
                  <a:lnTo>
                    <a:pt x="215" y="1142"/>
                  </a:lnTo>
                  <a:lnTo>
                    <a:pt x="191" y="1156"/>
                  </a:lnTo>
                  <a:lnTo>
                    <a:pt x="252" y="1217"/>
                  </a:lnTo>
                  <a:lnTo>
                    <a:pt x="345" y="1191"/>
                  </a:lnTo>
                  <a:lnTo>
                    <a:pt x="443" y="1232"/>
                  </a:lnTo>
                  <a:lnTo>
                    <a:pt x="506" y="1280"/>
                  </a:lnTo>
                  <a:lnTo>
                    <a:pt x="571" y="1254"/>
                  </a:lnTo>
                  <a:lnTo>
                    <a:pt x="642" y="1299"/>
                  </a:lnTo>
                  <a:lnTo>
                    <a:pt x="689" y="1299"/>
                  </a:lnTo>
                  <a:lnTo>
                    <a:pt x="691" y="1329"/>
                  </a:lnTo>
                  <a:lnTo>
                    <a:pt x="754" y="1323"/>
                  </a:lnTo>
                  <a:lnTo>
                    <a:pt x="756" y="1270"/>
                  </a:lnTo>
                  <a:lnTo>
                    <a:pt x="727" y="1234"/>
                  </a:lnTo>
                  <a:lnTo>
                    <a:pt x="748" y="1205"/>
                  </a:lnTo>
                  <a:lnTo>
                    <a:pt x="811" y="1163"/>
                  </a:lnTo>
                  <a:lnTo>
                    <a:pt x="776" y="1142"/>
                  </a:lnTo>
                  <a:lnTo>
                    <a:pt x="715" y="1104"/>
                  </a:lnTo>
                  <a:lnTo>
                    <a:pt x="733" y="1069"/>
                  </a:lnTo>
                  <a:lnTo>
                    <a:pt x="802" y="1083"/>
                  </a:lnTo>
                  <a:lnTo>
                    <a:pt x="880" y="1089"/>
                  </a:lnTo>
                  <a:lnTo>
                    <a:pt x="926" y="1065"/>
                  </a:lnTo>
                  <a:lnTo>
                    <a:pt x="929" y="1014"/>
                  </a:lnTo>
                  <a:lnTo>
                    <a:pt x="874" y="967"/>
                  </a:lnTo>
                  <a:lnTo>
                    <a:pt x="837" y="906"/>
                  </a:lnTo>
                  <a:lnTo>
                    <a:pt x="809" y="845"/>
                  </a:lnTo>
                  <a:lnTo>
                    <a:pt x="811" y="736"/>
                  </a:lnTo>
                  <a:lnTo>
                    <a:pt x="843" y="671"/>
                  </a:lnTo>
                  <a:lnTo>
                    <a:pt x="819" y="583"/>
                  </a:lnTo>
                  <a:lnTo>
                    <a:pt x="800" y="449"/>
                  </a:lnTo>
                  <a:lnTo>
                    <a:pt x="837" y="351"/>
                  </a:lnTo>
                  <a:lnTo>
                    <a:pt x="786" y="262"/>
                  </a:lnTo>
                  <a:lnTo>
                    <a:pt x="829" y="209"/>
                  </a:lnTo>
                  <a:lnTo>
                    <a:pt x="859" y="85"/>
                  </a:lnTo>
                  <a:lnTo>
                    <a:pt x="859" y="18"/>
                  </a:lnTo>
                  <a:lnTo>
                    <a:pt x="825" y="0"/>
                  </a:lnTo>
                  <a:lnTo>
                    <a:pt x="788" y="59"/>
                  </a:lnTo>
                  <a:lnTo>
                    <a:pt x="731" y="40"/>
                  </a:lnTo>
                  <a:lnTo>
                    <a:pt x="678" y="99"/>
                  </a:lnTo>
                  <a:lnTo>
                    <a:pt x="658" y="179"/>
                  </a:lnTo>
                  <a:lnTo>
                    <a:pt x="561" y="309"/>
                  </a:lnTo>
                  <a:lnTo>
                    <a:pt x="516" y="349"/>
                  </a:lnTo>
                  <a:lnTo>
                    <a:pt x="487" y="321"/>
                  </a:lnTo>
                  <a:lnTo>
                    <a:pt x="396" y="337"/>
                  </a:lnTo>
                  <a:lnTo>
                    <a:pt x="355" y="284"/>
                  </a:lnTo>
                  <a:lnTo>
                    <a:pt x="296" y="282"/>
                  </a:lnTo>
                  <a:lnTo>
                    <a:pt x="254" y="242"/>
                  </a:lnTo>
                  <a:lnTo>
                    <a:pt x="290" y="168"/>
                  </a:lnTo>
                  <a:lnTo>
                    <a:pt x="305" y="122"/>
                  </a:lnTo>
                  <a:lnTo>
                    <a:pt x="272" y="73"/>
                  </a:lnTo>
                  <a:lnTo>
                    <a:pt x="207" y="91"/>
                  </a:lnTo>
                  <a:lnTo>
                    <a:pt x="172" y="170"/>
                  </a:lnTo>
                  <a:lnTo>
                    <a:pt x="158" y="307"/>
                  </a:lnTo>
                  <a:lnTo>
                    <a:pt x="107" y="362"/>
                  </a:lnTo>
                  <a:lnTo>
                    <a:pt x="0" y="406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61" name="Freeform 135"/>
            <p:cNvSpPr>
              <a:spLocks/>
            </p:cNvSpPr>
            <p:nvPr/>
          </p:nvSpPr>
          <p:spPr bwMode="gray">
            <a:xfrm>
              <a:off x="3987" y="3238"/>
              <a:ext cx="121" cy="305"/>
            </a:xfrm>
            <a:custGeom>
              <a:avLst/>
              <a:gdLst>
                <a:gd name="T0" fmla="*/ 86 w 242"/>
                <a:gd name="T1" fmla="*/ 2 h 610"/>
                <a:gd name="T2" fmla="*/ 77 w 242"/>
                <a:gd name="T3" fmla="*/ 12 h 610"/>
                <a:gd name="T4" fmla="*/ 66 w 242"/>
                <a:gd name="T5" fmla="*/ 22 h 610"/>
                <a:gd name="T6" fmla="*/ 56 w 242"/>
                <a:gd name="T7" fmla="*/ 31 h 610"/>
                <a:gd name="T8" fmla="*/ 44 w 242"/>
                <a:gd name="T9" fmla="*/ 48 h 610"/>
                <a:gd name="T10" fmla="*/ 37 w 242"/>
                <a:gd name="T11" fmla="*/ 61 h 610"/>
                <a:gd name="T12" fmla="*/ 31 w 242"/>
                <a:gd name="T13" fmla="*/ 74 h 610"/>
                <a:gd name="T14" fmla="*/ 22 w 242"/>
                <a:gd name="T15" fmla="*/ 94 h 610"/>
                <a:gd name="T16" fmla="*/ 10 w 242"/>
                <a:gd name="T17" fmla="*/ 117 h 610"/>
                <a:gd name="T18" fmla="*/ 2 w 242"/>
                <a:gd name="T19" fmla="*/ 134 h 610"/>
                <a:gd name="T20" fmla="*/ 1 w 242"/>
                <a:gd name="T21" fmla="*/ 154 h 610"/>
                <a:gd name="T22" fmla="*/ 7 w 242"/>
                <a:gd name="T23" fmla="*/ 177 h 610"/>
                <a:gd name="T24" fmla="*/ 9 w 242"/>
                <a:gd name="T25" fmla="*/ 198 h 610"/>
                <a:gd name="T26" fmla="*/ 6 w 242"/>
                <a:gd name="T27" fmla="*/ 215 h 610"/>
                <a:gd name="T28" fmla="*/ 12 w 242"/>
                <a:gd name="T29" fmla="*/ 227 h 610"/>
                <a:gd name="T30" fmla="*/ 29 w 242"/>
                <a:gd name="T31" fmla="*/ 238 h 610"/>
                <a:gd name="T32" fmla="*/ 43 w 242"/>
                <a:gd name="T33" fmla="*/ 257 h 610"/>
                <a:gd name="T34" fmla="*/ 56 w 242"/>
                <a:gd name="T35" fmla="*/ 270 h 610"/>
                <a:gd name="T36" fmla="*/ 65 w 242"/>
                <a:gd name="T37" fmla="*/ 278 h 610"/>
                <a:gd name="T38" fmla="*/ 70 w 242"/>
                <a:gd name="T39" fmla="*/ 292 h 610"/>
                <a:gd name="T40" fmla="*/ 74 w 242"/>
                <a:gd name="T41" fmla="*/ 303 h 610"/>
                <a:gd name="T42" fmla="*/ 81 w 242"/>
                <a:gd name="T43" fmla="*/ 303 h 610"/>
                <a:gd name="T44" fmla="*/ 84 w 242"/>
                <a:gd name="T45" fmla="*/ 291 h 610"/>
                <a:gd name="T46" fmla="*/ 84 w 242"/>
                <a:gd name="T47" fmla="*/ 269 h 610"/>
                <a:gd name="T48" fmla="*/ 90 w 242"/>
                <a:gd name="T49" fmla="*/ 247 h 610"/>
                <a:gd name="T50" fmla="*/ 101 w 242"/>
                <a:gd name="T51" fmla="*/ 228 h 610"/>
                <a:gd name="T52" fmla="*/ 109 w 242"/>
                <a:gd name="T53" fmla="*/ 206 h 610"/>
                <a:gd name="T54" fmla="*/ 113 w 242"/>
                <a:gd name="T55" fmla="*/ 171 h 610"/>
                <a:gd name="T56" fmla="*/ 115 w 242"/>
                <a:gd name="T57" fmla="*/ 132 h 610"/>
                <a:gd name="T58" fmla="*/ 115 w 242"/>
                <a:gd name="T59" fmla="*/ 101 h 610"/>
                <a:gd name="T60" fmla="*/ 120 w 242"/>
                <a:gd name="T61" fmla="*/ 78 h 610"/>
                <a:gd name="T62" fmla="*/ 119 w 242"/>
                <a:gd name="T63" fmla="*/ 56 h 610"/>
                <a:gd name="T64" fmla="*/ 112 w 242"/>
                <a:gd name="T65" fmla="*/ 37 h 610"/>
                <a:gd name="T66" fmla="*/ 104 w 242"/>
                <a:gd name="T67" fmla="*/ 21 h 610"/>
                <a:gd name="T68" fmla="*/ 93 w 242"/>
                <a:gd name="T69" fmla="*/ 5 h 610"/>
                <a:gd name="T70" fmla="*/ 87 w 242"/>
                <a:gd name="T71" fmla="*/ 0 h 61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42"/>
                <a:gd name="T109" fmla="*/ 0 h 610"/>
                <a:gd name="T110" fmla="*/ 242 w 242"/>
                <a:gd name="T111" fmla="*/ 610 h 61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42" h="610">
                  <a:moveTo>
                    <a:pt x="173" y="0"/>
                  </a:moveTo>
                  <a:lnTo>
                    <a:pt x="172" y="4"/>
                  </a:lnTo>
                  <a:lnTo>
                    <a:pt x="164" y="12"/>
                  </a:lnTo>
                  <a:lnTo>
                    <a:pt x="154" y="24"/>
                  </a:lnTo>
                  <a:lnTo>
                    <a:pt x="144" y="36"/>
                  </a:lnTo>
                  <a:lnTo>
                    <a:pt x="132" y="44"/>
                  </a:lnTo>
                  <a:lnTo>
                    <a:pt x="122" y="49"/>
                  </a:lnTo>
                  <a:lnTo>
                    <a:pt x="111" y="63"/>
                  </a:lnTo>
                  <a:lnTo>
                    <a:pt x="97" y="79"/>
                  </a:lnTo>
                  <a:lnTo>
                    <a:pt x="87" y="97"/>
                  </a:lnTo>
                  <a:lnTo>
                    <a:pt x="77" y="112"/>
                  </a:lnTo>
                  <a:lnTo>
                    <a:pt x="73" y="122"/>
                  </a:lnTo>
                  <a:lnTo>
                    <a:pt x="71" y="132"/>
                  </a:lnTo>
                  <a:lnTo>
                    <a:pt x="63" y="148"/>
                  </a:lnTo>
                  <a:lnTo>
                    <a:pt x="53" y="168"/>
                  </a:lnTo>
                  <a:lnTo>
                    <a:pt x="44" y="189"/>
                  </a:lnTo>
                  <a:lnTo>
                    <a:pt x="32" y="213"/>
                  </a:lnTo>
                  <a:lnTo>
                    <a:pt x="20" y="234"/>
                  </a:lnTo>
                  <a:lnTo>
                    <a:pt x="10" y="254"/>
                  </a:lnTo>
                  <a:lnTo>
                    <a:pt x="4" y="268"/>
                  </a:lnTo>
                  <a:lnTo>
                    <a:pt x="0" y="288"/>
                  </a:lnTo>
                  <a:lnTo>
                    <a:pt x="2" y="309"/>
                  </a:lnTo>
                  <a:lnTo>
                    <a:pt x="8" y="331"/>
                  </a:lnTo>
                  <a:lnTo>
                    <a:pt x="14" y="354"/>
                  </a:lnTo>
                  <a:lnTo>
                    <a:pt x="18" y="376"/>
                  </a:lnTo>
                  <a:lnTo>
                    <a:pt x="18" y="396"/>
                  </a:lnTo>
                  <a:lnTo>
                    <a:pt x="14" y="414"/>
                  </a:lnTo>
                  <a:lnTo>
                    <a:pt x="12" y="431"/>
                  </a:lnTo>
                  <a:lnTo>
                    <a:pt x="14" y="445"/>
                  </a:lnTo>
                  <a:lnTo>
                    <a:pt x="24" y="455"/>
                  </a:lnTo>
                  <a:lnTo>
                    <a:pt x="42" y="467"/>
                  </a:lnTo>
                  <a:lnTo>
                    <a:pt x="57" y="477"/>
                  </a:lnTo>
                  <a:lnTo>
                    <a:pt x="71" y="492"/>
                  </a:lnTo>
                  <a:lnTo>
                    <a:pt x="85" y="514"/>
                  </a:lnTo>
                  <a:lnTo>
                    <a:pt x="99" y="530"/>
                  </a:lnTo>
                  <a:lnTo>
                    <a:pt x="111" y="540"/>
                  </a:lnTo>
                  <a:lnTo>
                    <a:pt x="122" y="547"/>
                  </a:lnTo>
                  <a:lnTo>
                    <a:pt x="130" y="555"/>
                  </a:lnTo>
                  <a:lnTo>
                    <a:pt x="136" y="569"/>
                  </a:lnTo>
                  <a:lnTo>
                    <a:pt x="140" y="583"/>
                  </a:lnTo>
                  <a:lnTo>
                    <a:pt x="144" y="597"/>
                  </a:lnTo>
                  <a:lnTo>
                    <a:pt x="148" y="606"/>
                  </a:lnTo>
                  <a:lnTo>
                    <a:pt x="154" y="610"/>
                  </a:lnTo>
                  <a:lnTo>
                    <a:pt x="162" y="606"/>
                  </a:lnTo>
                  <a:lnTo>
                    <a:pt x="168" y="597"/>
                  </a:lnTo>
                  <a:lnTo>
                    <a:pt x="168" y="581"/>
                  </a:lnTo>
                  <a:lnTo>
                    <a:pt x="168" y="559"/>
                  </a:lnTo>
                  <a:lnTo>
                    <a:pt x="168" y="538"/>
                  </a:lnTo>
                  <a:lnTo>
                    <a:pt x="172" y="516"/>
                  </a:lnTo>
                  <a:lnTo>
                    <a:pt x="179" y="494"/>
                  </a:lnTo>
                  <a:lnTo>
                    <a:pt x="189" y="475"/>
                  </a:lnTo>
                  <a:lnTo>
                    <a:pt x="201" y="457"/>
                  </a:lnTo>
                  <a:lnTo>
                    <a:pt x="211" y="435"/>
                  </a:lnTo>
                  <a:lnTo>
                    <a:pt x="217" y="412"/>
                  </a:lnTo>
                  <a:lnTo>
                    <a:pt x="221" y="380"/>
                  </a:lnTo>
                  <a:lnTo>
                    <a:pt x="225" y="343"/>
                  </a:lnTo>
                  <a:lnTo>
                    <a:pt x="227" y="303"/>
                  </a:lnTo>
                  <a:lnTo>
                    <a:pt x="229" y="264"/>
                  </a:lnTo>
                  <a:lnTo>
                    <a:pt x="227" y="231"/>
                  </a:lnTo>
                  <a:lnTo>
                    <a:pt x="229" y="203"/>
                  </a:lnTo>
                  <a:lnTo>
                    <a:pt x="233" y="179"/>
                  </a:lnTo>
                  <a:lnTo>
                    <a:pt x="240" y="156"/>
                  </a:lnTo>
                  <a:lnTo>
                    <a:pt x="242" y="134"/>
                  </a:lnTo>
                  <a:lnTo>
                    <a:pt x="238" y="112"/>
                  </a:lnTo>
                  <a:lnTo>
                    <a:pt x="229" y="89"/>
                  </a:lnTo>
                  <a:lnTo>
                    <a:pt x="223" y="73"/>
                  </a:lnTo>
                  <a:lnTo>
                    <a:pt x="215" y="59"/>
                  </a:lnTo>
                  <a:lnTo>
                    <a:pt x="207" y="42"/>
                  </a:lnTo>
                  <a:lnTo>
                    <a:pt x="195" y="22"/>
                  </a:lnTo>
                  <a:lnTo>
                    <a:pt x="185" y="10"/>
                  </a:lnTo>
                  <a:lnTo>
                    <a:pt x="177" y="2"/>
                  </a:lnTo>
                  <a:lnTo>
                    <a:pt x="173" y="0"/>
                  </a:lnTo>
                </a:path>
              </a:pathLst>
            </a:custGeom>
            <a:solidFill>
              <a:srgbClr val="FFCC99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3797" name="Freeform 136"/>
          <p:cNvSpPr>
            <a:spLocks/>
          </p:cNvSpPr>
          <p:nvPr/>
        </p:nvSpPr>
        <p:spPr bwMode="gray">
          <a:xfrm rot="1726374">
            <a:off x="2933700" y="2667000"/>
            <a:ext cx="3271838" cy="1296988"/>
          </a:xfrm>
          <a:custGeom>
            <a:avLst/>
            <a:gdLst>
              <a:gd name="T0" fmla="*/ 0 w 2875"/>
              <a:gd name="T1" fmla="*/ 998069 h 1293"/>
              <a:gd name="T2" fmla="*/ 771585 w 2875"/>
              <a:gd name="T3" fmla="*/ 998069 h 1293"/>
              <a:gd name="T4" fmla="*/ 649816 w 2875"/>
              <a:gd name="T5" fmla="*/ 868671 h 1293"/>
              <a:gd name="T6" fmla="*/ 848971 w 2875"/>
              <a:gd name="T7" fmla="*/ 644983 h 1293"/>
              <a:gd name="T8" fmla="*/ 1057230 w 2875"/>
              <a:gd name="T9" fmla="*/ 465431 h 1293"/>
              <a:gd name="T10" fmla="*/ 1272318 w 2875"/>
              <a:gd name="T11" fmla="*/ 322993 h 1293"/>
              <a:gd name="T12" fmla="*/ 1491958 w 2875"/>
              <a:gd name="T13" fmla="*/ 217669 h 1293"/>
              <a:gd name="T14" fmla="*/ 1713874 w 2875"/>
              <a:gd name="T15" fmla="*/ 141435 h 1293"/>
              <a:gd name="T16" fmla="*/ 1931238 w 2875"/>
              <a:gd name="T17" fmla="*/ 94290 h 1293"/>
              <a:gd name="T18" fmla="*/ 2141773 w 2875"/>
              <a:gd name="T19" fmla="*/ 70216 h 1293"/>
              <a:gd name="T20" fmla="*/ 2345481 w 2875"/>
              <a:gd name="T21" fmla="*/ 66204 h 1293"/>
              <a:gd name="T22" fmla="*/ 2536670 w 2875"/>
              <a:gd name="T23" fmla="*/ 76234 h 1293"/>
              <a:gd name="T24" fmla="*/ 2713065 w 2875"/>
              <a:gd name="T25" fmla="*/ 97299 h 1293"/>
              <a:gd name="T26" fmla="*/ 2871251 w 2875"/>
              <a:gd name="T27" fmla="*/ 125386 h 1293"/>
              <a:gd name="T28" fmla="*/ 3006677 w 2875"/>
              <a:gd name="T29" fmla="*/ 159490 h 1293"/>
              <a:gd name="T30" fmla="*/ 3118204 w 2875"/>
              <a:gd name="T31" fmla="*/ 191589 h 1293"/>
              <a:gd name="T32" fmla="*/ 3200142 w 2875"/>
              <a:gd name="T33" fmla="*/ 219675 h 1293"/>
              <a:gd name="T34" fmla="*/ 3253630 w 2875"/>
              <a:gd name="T35" fmla="*/ 239737 h 1293"/>
              <a:gd name="T36" fmla="*/ 3271838 w 2875"/>
              <a:gd name="T37" fmla="*/ 247762 h 1293"/>
              <a:gd name="T38" fmla="*/ 3253630 w 2875"/>
              <a:gd name="T39" fmla="*/ 237731 h 1293"/>
              <a:gd name="T40" fmla="*/ 3202418 w 2875"/>
              <a:gd name="T41" fmla="*/ 215663 h 1293"/>
              <a:gd name="T42" fmla="*/ 3118204 w 2875"/>
              <a:gd name="T43" fmla="*/ 181558 h 1293"/>
              <a:gd name="T44" fmla="*/ 3006677 w 2875"/>
              <a:gd name="T45" fmla="*/ 141435 h 1293"/>
              <a:gd name="T46" fmla="*/ 2868975 w 2875"/>
              <a:gd name="T47" fmla="*/ 99305 h 1293"/>
              <a:gd name="T48" fmla="*/ 2708513 w 2875"/>
              <a:gd name="T49" fmla="*/ 62191 h 1293"/>
              <a:gd name="T50" fmla="*/ 2529842 w 2875"/>
              <a:gd name="T51" fmla="*/ 30093 h 1293"/>
              <a:gd name="T52" fmla="*/ 2329548 w 2875"/>
              <a:gd name="T53" fmla="*/ 8025 h 1293"/>
              <a:gd name="T54" fmla="*/ 2116737 w 2875"/>
              <a:gd name="T55" fmla="*/ 0 h 1293"/>
              <a:gd name="T56" fmla="*/ 1892545 w 2875"/>
              <a:gd name="T57" fmla="*/ 14043 h 1293"/>
              <a:gd name="T58" fmla="*/ 1656973 w 2875"/>
              <a:gd name="T59" fmla="*/ 50154 h 1293"/>
              <a:gd name="T60" fmla="*/ 1417986 w 2875"/>
              <a:gd name="T61" fmla="*/ 113349 h 1293"/>
              <a:gd name="T62" fmla="*/ 1173310 w 2875"/>
              <a:gd name="T63" fmla="*/ 209645 h 1293"/>
              <a:gd name="T64" fmla="*/ 926357 w 2875"/>
              <a:gd name="T65" fmla="*/ 341049 h 1293"/>
              <a:gd name="T66" fmla="*/ 681680 w 2875"/>
              <a:gd name="T67" fmla="*/ 514582 h 1293"/>
              <a:gd name="T68" fmla="*/ 441556 w 2875"/>
              <a:gd name="T69" fmla="*/ 730245 h 1293"/>
              <a:gd name="T70" fmla="*/ 210536 w 2875"/>
              <a:gd name="T71" fmla="*/ 998069 h 129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2875"/>
              <a:gd name="T109" fmla="*/ 0 h 1293"/>
              <a:gd name="T110" fmla="*/ 2875 w 2875"/>
              <a:gd name="T111" fmla="*/ 1293 h 129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2875" h="1293">
                <a:moveTo>
                  <a:pt x="185" y="995"/>
                </a:moveTo>
                <a:lnTo>
                  <a:pt x="0" y="995"/>
                </a:lnTo>
                <a:lnTo>
                  <a:pt x="193" y="1293"/>
                </a:lnTo>
                <a:lnTo>
                  <a:pt x="678" y="995"/>
                </a:lnTo>
                <a:lnTo>
                  <a:pt x="487" y="995"/>
                </a:lnTo>
                <a:lnTo>
                  <a:pt x="571" y="866"/>
                </a:lnTo>
                <a:lnTo>
                  <a:pt x="657" y="748"/>
                </a:lnTo>
                <a:lnTo>
                  <a:pt x="746" y="643"/>
                </a:lnTo>
                <a:lnTo>
                  <a:pt x="836" y="547"/>
                </a:lnTo>
                <a:lnTo>
                  <a:pt x="929" y="464"/>
                </a:lnTo>
                <a:lnTo>
                  <a:pt x="1023" y="388"/>
                </a:lnTo>
                <a:lnTo>
                  <a:pt x="1118" y="322"/>
                </a:lnTo>
                <a:lnTo>
                  <a:pt x="1216" y="265"/>
                </a:lnTo>
                <a:lnTo>
                  <a:pt x="1311" y="217"/>
                </a:lnTo>
                <a:lnTo>
                  <a:pt x="1409" y="175"/>
                </a:lnTo>
                <a:lnTo>
                  <a:pt x="1506" y="141"/>
                </a:lnTo>
                <a:lnTo>
                  <a:pt x="1602" y="115"/>
                </a:lnTo>
                <a:lnTo>
                  <a:pt x="1697" y="94"/>
                </a:lnTo>
                <a:lnTo>
                  <a:pt x="1791" y="80"/>
                </a:lnTo>
                <a:lnTo>
                  <a:pt x="1882" y="70"/>
                </a:lnTo>
                <a:lnTo>
                  <a:pt x="1974" y="66"/>
                </a:lnTo>
                <a:lnTo>
                  <a:pt x="2061" y="66"/>
                </a:lnTo>
                <a:lnTo>
                  <a:pt x="2147" y="68"/>
                </a:lnTo>
                <a:lnTo>
                  <a:pt x="2229" y="76"/>
                </a:lnTo>
                <a:lnTo>
                  <a:pt x="2308" y="86"/>
                </a:lnTo>
                <a:lnTo>
                  <a:pt x="2384" y="97"/>
                </a:lnTo>
                <a:lnTo>
                  <a:pt x="2455" y="111"/>
                </a:lnTo>
                <a:lnTo>
                  <a:pt x="2523" y="125"/>
                </a:lnTo>
                <a:lnTo>
                  <a:pt x="2585" y="141"/>
                </a:lnTo>
                <a:lnTo>
                  <a:pt x="2642" y="159"/>
                </a:lnTo>
                <a:lnTo>
                  <a:pt x="2694" y="175"/>
                </a:lnTo>
                <a:lnTo>
                  <a:pt x="2740" y="191"/>
                </a:lnTo>
                <a:lnTo>
                  <a:pt x="2780" y="205"/>
                </a:lnTo>
                <a:lnTo>
                  <a:pt x="2812" y="219"/>
                </a:lnTo>
                <a:lnTo>
                  <a:pt x="2839" y="231"/>
                </a:lnTo>
                <a:lnTo>
                  <a:pt x="2859" y="239"/>
                </a:lnTo>
                <a:lnTo>
                  <a:pt x="2871" y="245"/>
                </a:lnTo>
                <a:lnTo>
                  <a:pt x="2875" y="247"/>
                </a:lnTo>
                <a:lnTo>
                  <a:pt x="2871" y="243"/>
                </a:lnTo>
                <a:lnTo>
                  <a:pt x="2859" y="237"/>
                </a:lnTo>
                <a:lnTo>
                  <a:pt x="2839" y="227"/>
                </a:lnTo>
                <a:lnTo>
                  <a:pt x="2814" y="215"/>
                </a:lnTo>
                <a:lnTo>
                  <a:pt x="2780" y="199"/>
                </a:lnTo>
                <a:lnTo>
                  <a:pt x="2740" y="181"/>
                </a:lnTo>
                <a:lnTo>
                  <a:pt x="2694" y="161"/>
                </a:lnTo>
                <a:lnTo>
                  <a:pt x="2642" y="141"/>
                </a:lnTo>
                <a:lnTo>
                  <a:pt x="2585" y="121"/>
                </a:lnTo>
                <a:lnTo>
                  <a:pt x="2521" y="99"/>
                </a:lnTo>
                <a:lnTo>
                  <a:pt x="2453" y="80"/>
                </a:lnTo>
                <a:lnTo>
                  <a:pt x="2380" y="62"/>
                </a:lnTo>
                <a:lnTo>
                  <a:pt x="2304" y="44"/>
                </a:lnTo>
                <a:lnTo>
                  <a:pt x="2223" y="30"/>
                </a:lnTo>
                <a:lnTo>
                  <a:pt x="2137" y="16"/>
                </a:lnTo>
                <a:lnTo>
                  <a:pt x="2047" y="8"/>
                </a:lnTo>
                <a:lnTo>
                  <a:pt x="1956" y="2"/>
                </a:lnTo>
                <a:lnTo>
                  <a:pt x="1860" y="0"/>
                </a:lnTo>
                <a:lnTo>
                  <a:pt x="1763" y="4"/>
                </a:lnTo>
                <a:lnTo>
                  <a:pt x="1663" y="14"/>
                </a:lnTo>
                <a:lnTo>
                  <a:pt x="1562" y="28"/>
                </a:lnTo>
                <a:lnTo>
                  <a:pt x="1456" y="50"/>
                </a:lnTo>
                <a:lnTo>
                  <a:pt x="1353" y="78"/>
                </a:lnTo>
                <a:lnTo>
                  <a:pt x="1246" y="113"/>
                </a:lnTo>
                <a:lnTo>
                  <a:pt x="1138" y="157"/>
                </a:lnTo>
                <a:lnTo>
                  <a:pt x="1031" y="209"/>
                </a:lnTo>
                <a:lnTo>
                  <a:pt x="923" y="271"/>
                </a:lnTo>
                <a:lnTo>
                  <a:pt x="814" y="340"/>
                </a:lnTo>
                <a:lnTo>
                  <a:pt x="706" y="422"/>
                </a:lnTo>
                <a:lnTo>
                  <a:pt x="599" y="513"/>
                </a:lnTo>
                <a:lnTo>
                  <a:pt x="493" y="615"/>
                </a:lnTo>
                <a:lnTo>
                  <a:pt x="388" y="728"/>
                </a:lnTo>
                <a:lnTo>
                  <a:pt x="287" y="856"/>
                </a:lnTo>
                <a:lnTo>
                  <a:pt x="185" y="995"/>
                </a:lnTo>
              </a:path>
            </a:pathLst>
          </a:custGeom>
          <a:gradFill rotWithShape="1">
            <a:gsLst>
              <a:gs pos="0">
                <a:srgbClr val="007676"/>
              </a:gs>
              <a:gs pos="100000">
                <a:srgbClr val="00FFFF"/>
              </a:gs>
            </a:gsLst>
            <a:lin ang="5400000" scaled="1"/>
          </a:gradFill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3798" name="Oval 137"/>
          <p:cNvSpPr>
            <a:spLocks noChangeArrowheads="1"/>
          </p:cNvSpPr>
          <p:nvPr/>
        </p:nvSpPr>
        <p:spPr bwMode="gray">
          <a:xfrm flipH="1">
            <a:off x="6096000" y="3657600"/>
            <a:ext cx="144463" cy="144463"/>
          </a:xfrm>
          <a:prstGeom prst="ellipse">
            <a:avLst/>
          </a:prstGeom>
          <a:gradFill rotWithShape="1">
            <a:gsLst>
              <a:gs pos="0">
                <a:srgbClr val="FF0000"/>
              </a:gs>
              <a:gs pos="100000">
                <a:srgbClr val="760000"/>
              </a:gs>
            </a:gsLst>
            <a:path path="shape">
              <a:fillToRect l="50000" t="50000" r="50000" b="50000"/>
            </a:path>
          </a:gradFill>
          <a:ln w="9525" algn="ctr">
            <a:noFill/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ru-RU"/>
          </a:p>
        </p:txBody>
      </p:sp>
      <p:sp>
        <p:nvSpPr>
          <p:cNvPr id="33799" name="Freeform 138"/>
          <p:cNvSpPr>
            <a:spLocks/>
          </p:cNvSpPr>
          <p:nvPr/>
        </p:nvSpPr>
        <p:spPr bwMode="gray">
          <a:xfrm rot="-821412">
            <a:off x="4173538" y="3749675"/>
            <a:ext cx="2130425" cy="1296988"/>
          </a:xfrm>
          <a:custGeom>
            <a:avLst/>
            <a:gdLst>
              <a:gd name="T0" fmla="*/ 0 w 2875"/>
              <a:gd name="T1" fmla="*/ 998069 h 1293"/>
              <a:gd name="T2" fmla="*/ 502410 w 2875"/>
              <a:gd name="T3" fmla="*/ 998069 h 1293"/>
              <a:gd name="T4" fmla="*/ 423121 w 2875"/>
              <a:gd name="T5" fmla="*/ 868671 h 1293"/>
              <a:gd name="T6" fmla="*/ 552799 w 2875"/>
              <a:gd name="T7" fmla="*/ 644983 h 1293"/>
              <a:gd name="T8" fmla="*/ 688405 w 2875"/>
              <a:gd name="T9" fmla="*/ 465431 h 1293"/>
              <a:gd name="T10" fmla="*/ 828458 w 2875"/>
              <a:gd name="T11" fmla="*/ 322993 h 1293"/>
              <a:gd name="T12" fmla="*/ 971474 w 2875"/>
              <a:gd name="T13" fmla="*/ 217669 h 1293"/>
              <a:gd name="T14" fmla="*/ 1115972 w 2875"/>
              <a:gd name="T15" fmla="*/ 141435 h 1293"/>
              <a:gd name="T16" fmla="*/ 1257506 w 2875"/>
              <a:gd name="T17" fmla="*/ 94290 h 1293"/>
              <a:gd name="T18" fmla="*/ 1394595 w 2875"/>
              <a:gd name="T19" fmla="*/ 70216 h 1293"/>
              <a:gd name="T20" fmla="*/ 1527237 w 2875"/>
              <a:gd name="T21" fmla="*/ 66204 h 1293"/>
              <a:gd name="T22" fmla="*/ 1651728 w 2875"/>
              <a:gd name="T23" fmla="*/ 76234 h 1293"/>
              <a:gd name="T24" fmla="*/ 1766586 w 2875"/>
              <a:gd name="T25" fmla="*/ 97299 h 1293"/>
              <a:gd name="T26" fmla="*/ 1869587 w 2875"/>
              <a:gd name="T27" fmla="*/ 125386 h 1293"/>
              <a:gd name="T28" fmla="*/ 1957768 w 2875"/>
              <a:gd name="T29" fmla="*/ 159490 h 1293"/>
              <a:gd name="T30" fmla="*/ 2030388 w 2875"/>
              <a:gd name="T31" fmla="*/ 191589 h 1293"/>
              <a:gd name="T32" fmla="*/ 2083741 w 2875"/>
              <a:gd name="T33" fmla="*/ 219675 h 1293"/>
              <a:gd name="T34" fmla="*/ 2118569 w 2875"/>
              <a:gd name="T35" fmla="*/ 239737 h 1293"/>
              <a:gd name="T36" fmla="*/ 2130425 w 2875"/>
              <a:gd name="T37" fmla="*/ 247762 h 1293"/>
              <a:gd name="T38" fmla="*/ 2118569 w 2875"/>
              <a:gd name="T39" fmla="*/ 237731 h 1293"/>
              <a:gd name="T40" fmla="*/ 2085223 w 2875"/>
              <a:gd name="T41" fmla="*/ 215663 h 1293"/>
              <a:gd name="T42" fmla="*/ 2030388 w 2875"/>
              <a:gd name="T43" fmla="*/ 181558 h 1293"/>
              <a:gd name="T44" fmla="*/ 1957768 w 2875"/>
              <a:gd name="T45" fmla="*/ 141435 h 1293"/>
              <a:gd name="T46" fmla="*/ 1868105 w 2875"/>
              <a:gd name="T47" fmla="*/ 99305 h 1293"/>
              <a:gd name="T48" fmla="*/ 1763622 w 2875"/>
              <a:gd name="T49" fmla="*/ 62191 h 1293"/>
              <a:gd name="T50" fmla="*/ 1647282 w 2875"/>
              <a:gd name="T51" fmla="*/ 30093 h 1293"/>
              <a:gd name="T52" fmla="*/ 1516862 w 2875"/>
              <a:gd name="T53" fmla="*/ 8025 h 1293"/>
              <a:gd name="T54" fmla="*/ 1378292 w 2875"/>
              <a:gd name="T55" fmla="*/ 0 h 1293"/>
              <a:gd name="T56" fmla="*/ 1232312 w 2875"/>
              <a:gd name="T57" fmla="*/ 14043 h 1293"/>
              <a:gd name="T58" fmla="*/ 1078921 w 2875"/>
              <a:gd name="T59" fmla="*/ 50154 h 1293"/>
              <a:gd name="T60" fmla="*/ 923308 w 2875"/>
              <a:gd name="T61" fmla="*/ 113349 h 1293"/>
              <a:gd name="T62" fmla="*/ 763989 w 2875"/>
              <a:gd name="T63" fmla="*/ 209645 h 1293"/>
              <a:gd name="T64" fmla="*/ 603188 w 2875"/>
              <a:gd name="T65" fmla="*/ 341049 h 1293"/>
              <a:gd name="T66" fmla="*/ 443869 w 2875"/>
              <a:gd name="T67" fmla="*/ 514582 h 1293"/>
              <a:gd name="T68" fmla="*/ 287515 w 2875"/>
              <a:gd name="T69" fmla="*/ 730245 h 1293"/>
              <a:gd name="T70" fmla="*/ 137088 w 2875"/>
              <a:gd name="T71" fmla="*/ 998069 h 129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2875"/>
              <a:gd name="T109" fmla="*/ 0 h 1293"/>
              <a:gd name="T110" fmla="*/ 2875 w 2875"/>
              <a:gd name="T111" fmla="*/ 1293 h 129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2875" h="1293">
                <a:moveTo>
                  <a:pt x="185" y="995"/>
                </a:moveTo>
                <a:lnTo>
                  <a:pt x="0" y="995"/>
                </a:lnTo>
                <a:lnTo>
                  <a:pt x="193" y="1293"/>
                </a:lnTo>
                <a:lnTo>
                  <a:pt x="678" y="995"/>
                </a:lnTo>
                <a:lnTo>
                  <a:pt x="487" y="995"/>
                </a:lnTo>
                <a:lnTo>
                  <a:pt x="571" y="866"/>
                </a:lnTo>
                <a:lnTo>
                  <a:pt x="657" y="748"/>
                </a:lnTo>
                <a:lnTo>
                  <a:pt x="746" y="643"/>
                </a:lnTo>
                <a:lnTo>
                  <a:pt x="836" y="547"/>
                </a:lnTo>
                <a:lnTo>
                  <a:pt x="929" y="464"/>
                </a:lnTo>
                <a:lnTo>
                  <a:pt x="1023" y="388"/>
                </a:lnTo>
                <a:lnTo>
                  <a:pt x="1118" y="322"/>
                </a:lnTo>
                <a:lnTo>
                  <a:pt x="1216" y="265"/>
                </a:lnTo>
                <a:lnTo>
                  <a:pt x="1311" y="217"/>
                </a:lnTo>
                <a:lnTo>
                  <a:pt x="1409" y="175"/>
                </a:lnTo>
                <a:lnTo>
                  <a:pt x="1506" y="141"/>
                </a:lnTo>
                <a:lnTo>
                  <a:pt x="1602" y="115"/>
                </a:lnTo>
                <a:lnTo>
                  <a:pt x="1697" y="94"/>
                </a:lnTo>
                <a:lnTo>
                  <a:pt x="1791" y="80"/>
                </a:lnTo>
                <a:lnTo>
                  <a:pt x="1882" y="70"/>
                </a:lnTo>
                <a:lnTo>
                  <a:pt x="1974" y="66"/>
                </a:lnTo>
                <a:lnTo>
                  <a:pt x="2061" y="66"/>
                </a:lnTo>
                <a:lnTo>
                  <a:pt x="2147" y="68"/>
                </a:lnTo>
                <a:lnTo>
                  <a:pt x="2229" y="76"/>
                </a:lnTo>
                <a:lnTo>
                  <a:pt x="2308" y="86"/>
                </a:lnTo>
                <a:lnTo>
                  <a:pt x="2384" y="97"/>
                </a:lnTo>
                <a:lnTo>
                  <a:pt x="2455" y="111"/>
                </a:lnTo>
                <a:lnTo>
                  <a:pt x="2523" y="125"/>
                </a:lnTo>
                <a:lnTo>
                  <a:pt x="2585" y="141"/>
                </a:lnTo>
                <a:lnTo>
                  <a:pt x="2642" y="159"/>
                </a:lnTo>
                <a:lnTo>
                  <a:pt x="2694" y="175"/>
                </a:lnTo>
                <a:lnTo>
                  <a:pt x="2740" y="191"/>
                </a:lnTo>
                <a:lnTo>
                  <a:pt x="2780" y="205"/>
                </a:lnTo>
                <a:lnTo>
                  <a:pt x="2812" y="219"/>
                </a:lnTo>
                <a:lnTo>
                  <a:pt x="2839" y="231"/>
                </a:lnTo>
                <a:lnTo>
                  <a:pt x="2859" y="239"/>
                </a:lnTo>
                <a:lnTo>
                  <a:pt x="2871" y="245"/>
                </a:lnTo>
                <a:lnTo>
                  <a:pt x="2875" y="247"/>
                </a:lnTo>
                <a:lnTo>
                  <a:pt x="2871" y="243"/>
                </a:lnTo>
                <a:lnTo>
                  <a:pt x="2859" y="237"/>
                </a:lnTo>
                <a:lnTo>
                  <a:pt x="2839" y="227"/>
                </a:lnTo>
                <a:lnTo>
                  <a:pt x="2814" y="215"/>
                </a:lnTo>
                <a:lnTo>
                  <a:pt x="2780" y="199"/>
                </a:lnTo>
                <a:lnTo>
                  <a:pt x="2740" y="181"/>
                </a:lnTo>
                <a:lnTo>
                  <a:pt x="2694" y="161"/>
                </a:lnTo>
                <a:lnTo>
                  <a:pt x="2642" y="141"/>
                </a:lnTo>
                <a:lnTo>
                  <a:pt x="2585" y="121"/>
                </a:lnTo>
                <a:lnTo>
                  <a:pt x="2521" y="99"/>
                </a:lnTo>
                <a:lnTo>
                  <a:pt x="2453" y="80"/>
                </a:lnTo>
                <a:lnTo>
                  <a:pt x="2380" y="62"/>
                </a:lnTo>
                <a:lnTo>
                  <a:pt x="2304" y="44"/>
                </a:lnTo>
                <a:lnTo>
                  <a:pt x="2223" y="30"/>
                </a:lnTo>
                <a:lnTo>
                  <a:pt x="2137" y="16"/>
                </a:lnTo>
                <a:lnTo>
                  <a:pt x="2047" y="8"/>
                </a:lnTo>
                <a:lnTo>
                  <a:pt x="1956" y="2"/>
                </a:lnTo>
                <a:lnTo>
                  <a:pt x="1860" y="0"/>
                </a:lnTo>
                <a:lnTo>
                  <a:pt x="1763" y="4"/>
                </a:lnTo>
                <a:lnTo>
                  <a:pt x="1663" y="14"/>
                </a:lnTo>
                <a:lnTo>
                  <a:pt x="1562" y="28"/>
                </a:lnTo>
                <a:lnTo>
                  <a:pt x="1456" y="50"/>
                </a:lnTo>
                <a:lnTo>
                  <a:pt x="1353" y="78"/>
                </a:lnTo>
                <a:lnTo>
                  <a:pt x="1246" y="113"/>
                </a:lnTo>
                <a:lnTo>
                  <a:pt x="1138" y="157"/>
                </a:lnTo>
                <a:lnTo>
                  <a:pt x="1031" y="209"/>
                </a:lnTo>
                <a:lnTo>
                  <a:pt x="923" y="271"/>
                </a:lnTo>
                <a:lnTo>
                  <a:pt x="814" y="340"/>
                </a:lnTo>
                <a:lnTo>
                  <a:pt x="706" y="422"/>
                </a:lnTo>
                <a:lnTo>
                  <a:pt x="599" y="513"/>
                </a:lnTo>
                <a:lnTo>
                  <a:pt x="493" y="615"/>
                </a:lnTo>
                <a:lnTo>
                  <a:pt x="388" y="728"/>
                </a:lnTo>
                <a:lnTo>
                  <a:pt x="287" y="856"/>
                </a:lnTo>
                <a:lnTo>
                  <a:pt x="185" y="995"/>
                </a:lnTo>
              </a:path>
            </a:pathLst>
          </a:custGeom>
          <a:gradFill rotWithShape="1">
            <a:gsLst>
              <a:gs pos="0">
                <a:srgbClr val="007676"/>
              </a:gs>
              <a:gs pos="100000">
                <a:srgbClr val="00FFFF"/>
              </a:gs>
            </a:gsLst>
            <a:lin ang="5400000" scaled="1"/>
          </a:gradFill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982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ru-RU" sz="4000" dirty="0" smtClean="0">
                <a:solidFill>
                  <a:srgbClr val="000000"/>
                </a:solidFill>
                <a:effectLst/>
              </a:rPr>
              <a:t>КИТАЙ</a:t>
            </a:r>
            <a:endParaRPr lang="en-US" dirty="0">
              <a:solidFill>
                <a:srgbClr val="00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828800" y="1371600"/>
            <a:ext cx="5937250" cy="4994275"/>
            <a:chOff x="720" y="839"/>
            <a:chExt cx="3740" cy="3146"/>
          </a:xfrm>
        </p:grpSpPr>
        <p:sp>
          <p:nvSpPr>
            <p:cNvPr id="34887" name="Freeform 5"/>
            <p:cNvSpPr>
              <a:spLocks/>
            </p:cNvSpPr>
            <p:nvPr/>
          </p:nvSpPr>
          <p:spPr bwMode="gray">
            <a:xfrm>
              <a:off x="720" y="1296"/>
              <a:ext cx="1495" cy="1136"/>
            </a:xfrm>
            <a:custGeom>
              <a:avLst/>
              <a:gdLst>
                <a:gd name="T0" fmla="*/ 5 w 2990"/>
                <a:gd name="T1" fmla="*/ 714 h 2273"/>
                <a:gd name="T2" fmla="*/ 47 w 2990"/>
                <a:gd name="T3" fmla="*/ 731 h 2273"/>
                <a:gd name="T4" fmla="*/ 58 w 2990"/>
                <a:gd name="T5" fmla="*/ 780 h 2273"/>
                <a:gd name="T6" fmla="*/ 57 w 2990"/>
                <a:gd name="T7" fmla="*/ 839 h 2273"/>
                <a:gd name="T8" fmla="*/ 35 w 2990"/>
                <a:gd name="T9" fmla="*/ 839 h 2273"/>
                <a:gd name="T10" fmla="*/ 0 w 2990"/>
                <a:gd name="T11" fmla="*/ 858 h 2273"/>
                <a:gd name="T12" fmla="*/ 63 w 2990"/>
                <a:gd name="T13" fmla="*/ 877 h 2273"/>
                <a:gd name="T14" fmla="*/ 93 w 2990"/>
                <a:gd name="T15" fmla="*/ 912 h 2273"/>
                <a:gd name="T16" fmla="*/ 97 w 2990"/>
                <a:gd name="T17" fmla="*/ 980 h 2273"/>
                <a:gd name="T18" fmla="*/ 141 w 2990"/>
                <a:gd name="T19" fmla="*/ 1014 h 2273"/>
                <a:gd name="T20" fmla="*/ 217 w 2990"/>
                <a:gd name="T21" fmla="*/ 1042 h 2273"/>
                <a:gd name="T22" fmla="*/ 304 w 2990"/>
                <a:gd name="T23" fmla="*/ 1032 h 2273"/>
                <a:gd name="T24" fmla="*/ 369 w 2990"/>
                <a:gd name="T25" fmla="*/ 1085 h 2273"/>
                <a:gd name="T26" fmla="*/ 518 w 2990"/>
                <a:gd name="T27" fmla="*/ 1099 h 2273"/>
                <a:gd name="T28" fmla="*/ 828 w 2990"/>
                <a:gd name="T29" fmla="*/ 1093 h 2273"/>
                <a:gd name="T30" fmla="*/ 1078 w 2990"/>
                <a:gd name="T31" fmla="*/ 1098 h 2273"/>
                <a:gd name="T32" fmla="*/ 1169 w 2990"/>
                <a:gd name="T33" fmla="*/ 917 h 2273"/>
                <a:gd name="T34" fmla="*/ 1428 w 2990"/>
                <a:gd name="T35" fmla="*/ 678 h 2273"/>
                <a:gd name="T36" fmla="*/ 1486 w 2990"/>
                <a:gd name="T37" fmla="*/ 591 h 2273"/>
                <a:gd name="T38" fmla="*/ 1453 w 2990"/>
                <a:gd name="T39" fmla="*/ 526 h 2273"/>
                <a:gd name="T40" fmla="*/ 1432 w 2990"/>
                <a:gd name="T41" fmla="*/ 466 h 2273"/>
                <a:gd name="T42" fmla="*/ 1355 w 2990"/>
                <a:gd name="T43" fmla="*/ 427 h 2273"/>
                <a:gd name="T44" fmla="*/ 1262 w 2990"/>
                <a:gd name="T45" fmla="*/ 397 h 2273"/>
                <a:gd name="T46" fmla="*/ 1183 w 2990"/>
                <a:gd name="T47" fmla="*/ 371 h 2273"/>
                <a:gd name="T48" fmla="*/ 1155 w 2990"/>
                <a:gd name="T49" fmla="*/ 341 h 2273"/>
                <a:gd name="T50" fmla="*/ 1188 w 2990"/>
                <a:gd name="T51" fmla="*/ 296 h 2273"/>
                <a:gd name="T52" fmla="*/ 1195 w 2990"/>
                <a:gd name="T53" fmla="*/ 229 h 2273"/>
                <a:gd name="T54" fmla="*/ 1160 w 2990"/>
                <a:gd name="T55" fmla="*/ 151 h 2273"/>
                <a:gd name="T56" fmla="*/ 1124 w 2990"/>
                <a:gd name="T57" fmla="*/ 127 h 2273"/>
                <a:gd name="T58" fmla="*/ 1080 w 2990"/>
                <a:gd name="T59" fmla="*/ 110 h 2273"/>
                <a:gd name="T60" fmla="*/ 1039 w 2990"/>
                <a:gd name="T61" fmla="*/ 59 h 2273"/>
                <a:gd name="T62" fmla="*/ 1033 w 2990"/>
                <a:gd name="T63" fmla="*/ 16 h 2273"/>
                <a:gd name="T64" fmla="*/ 985 w 2990"/>
                <a:gd name="T65" fmla="*/ 0 h 2273"/>
                <a:gd name="T66" fmla="*/ 957 w 2990"/>
                <a:gd name="T67" fmla="*/ 42 h 2273"/>
                <a:gd name="T68" fmla="*/ 898 w 2990"/>
                <a:gd name="T69" fmla="*/ 70 h 2273"/>
                <a:gd name="T70" fmla="*/ 877 w 2990"/>
                <a:gd name="T71" fmla="*/ 159 h 2273"/>
                <a:gd name="T72" fmla="*/ 822 w 2990"/>
                <a:gd name="T73" fmla="*/ 170 h 2273"/>
                <a:gd name="T74" fmla="*/ 768 w 2990"/>
                <a:gd name="T75" fmla="*/ 151 h 2273"/>
                <a:gd name="T76" fmla="*/ 725 w 2990"/>
                <a:gd name="T77" fmla="*/ 143 h 2273"/>
                <a:gd name="T78" fmla="*/ 668 w 2990"/>
                <a:gd name="T79" fmla="*/ 244 h 2273"/>
                <a:gd name="T80" fmla="*/ 688 w 2990"/>
                <a:gd name="T81" fmla="*/ 281 h 2273"/>
                <a:gd name="T82" fmla="*/ 643 w 2990"/>
                <a:gd name="T83" fmla="*/ 288 h 2273"/>
                <a:gd name="T84" fmla="*/ 589 w 2990"/>
                <a:gd name="T85" fmla="*/ 273 h 2273"/>
                <a:gd name="T86" fmla="*/ 513 w 2990"/>
                <a:gd name="T87" fmla="*/ 277 h 2273"/>
                <a:gd name="T88" fmla="*/ 531 w 2990"/>
                <a:gd name="T89" fmla="*/ 297 h 2273"/>
                <a:gd name="T90" fmla="*/ 524 w 2990"/>
                <a:gd name="T91" fmla="*/ 347 h 2273"/>
                <a:gd name="T92" fmla="*/ 526 w 2990"/>
                <a:gd name="T93" fmla="*/ 441 h 2273"/>
                <a:gd name="T94" fmla="*/ 483 w 2990"/>
                <a:gd name="T95" fmla="*/ 484 h 2273"/>
                <a:gd name="T96" fmla="*/ 460 w 2990"/>
                <a:gd name="T97" fmla="*/ 535 h 2273"/>
                <a:gd name="T98" fmla="*/ 353 w 2990"/>
                <a:gd name="T99" fmla="*/ 562 h 2273"/>
                <a:gd name="T100" fmla="*/ 293 w 2990"/>
                <a:gd name="T101" fmla="*/ 573 h 2273"/>
                <a:gd name="T102" fmla="*/ 228 w 2990"/>
                <a:gd name="T103" fmla="*/ 588 h 2273"/>
                <a:gd name="T104" fmla="*/ 160 w 2990"/>
                <a:gd name="T105" fmla="*/ 605 h 2273"/>
                <a:gd name="T106" fmla="*/ 160 w 2990"/>
                <a:gd name="T107" fmla="*/ 578 h 2273"/>
                <a:gd name="T108" fmla="*/ 110 w 2990"/>
                <a:gd name="T109" fmla="*/ 582 h 2273"/>
                <a:gd name="T110" fmla="*/ 58 w 2990"/>
                <a:gd name="T111" fmla="*/ 595 h 2273"/>
                <a:gd name="T112" fmla="*/ 20 w 2990"/>
                <a:gd name="T113" fmla="*/ 637 h 227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990"/>
                <a:gd name="T172" fmla="*/ 0 h 2273"/>
                <a:gd name="T173" fmla="*/ 2990 w 2990"/>
                <a:gd name="T174" fmla="*/ 2273 h 227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990" h="2273">
                  <a:moveTo>
                    <a:pt x="29" y="1289"/>
                  </a:moveTo>
                  <a:lnTo>
                    <a:pt x="4" y="1329"/>
                  </a:lnTo>
                  <a:lnTo>
                    <a:pt x="12" y="1378"/>
                  </a:lnTo>
                  <a:lnTo>
                    <a:pt x="12" y="1382"/>
                  </a:lnTo>
                  <a:lnTo>
                    <a:pt x="10" y="1395"/>
                  </a:lnTo>
                  <a:lnTo>
                    <a:pt x="10" y="1411"/>
                  </a:lnTo>
                  <a:lnTo>
                    <a:pt x="10" y="1429"/>
                  </a:lnTo>
                  <a:lnTo>
                    <a:pt x="14" y="1443"/>
                  </a:lnTo>
                  <a:lnTo>
                    <a:pt x="20" y="1451"/>
                  </a:lnTo>
                  <a:lnTo>
                    <a:pt x="31" y="1453"/>
                  </a:lnTo>
                  <a:lnTo>
                    <a:pt x="43" y="1451"/>
                  </a:lnTo>
                  <a:lnTo>
                    <a:pt x="55" y="1449"/>
                  </a:lnTo>
                  <a:lnTo>
                    <a:pt x="73" y="1451"/>
                  </a:lnTo>
                  <a:lnTo>
                    <a:pt x="94" y="1462"/>
                  </a:lnTo>
                  <a:lnTo>
                    <a:pt x="116" y="1480"/>
                  </a:lnTo>
                  <a:lnTo>
                    <a:pt x="132" y="1502"/>
                  </a:lnTo>
                  <a:lnTo>
                    <a:pt x="136" y="1514"/>
                  </a:lnTo>
                  <a:lnTo>
                    <a:pt x="132" y="1525"/>
                  </a:lnTo>
                  <a:lnTo>
                    <a:pt x="126" y="1537"/>
                  </a:lnTo>
                  <a:lnTo>
                    <a:pt x="120" y="1549"/>
                  </a:lnTo>
                  <a:lnTo>
                    <a:pt x="116" y="1561"/>
                  </a:lnTo>
                  <a:lnTo>
                    <a:pt x="116" y="1577"/>
                  </a:lnTo>
                  <a:lnTo>
                    <a:pt x="114" y="1596"/>
                  </a:lnTo>
                  <a:lnTo>
                    <a:pt x="110" y="1618"/>
                  </a:lnTo>
                  <a:lnTo>
                    <a:pt x="108" y="1640"/>
                  </a:lnTo>
                  <a:lnTo>
                    <a:pt x="108" y="1657"/>
                  </a:lnTo>
                  <a:lnTo>
                    <a:pt x="112" y="1669"/>
                  </a:lnTo>
                  <a:lnTo>
                    <a:pt x="114" y="1679"/>
                  </a:lnTo>
                  <a:lnTo>
                    <a:pt x="114" y="1691"/>
                  </a:lnTo>
                  <a:lnTo>
                    <a:pt x="106" y="1699"/>
                  </a:lnTo>
                  <a:lnTo>
                    <a:pt x="96" y="1703"/>
                  </a:lnTo>
                  <a:lnTo>
                    <a:pt x="89" y="1701"/>
                  </a:lnTo>
                  <a:lnTo>
                    <a:pt x="83" y="1695"/>
                  </a:lnTo>
                  <a:lnTo>
                    <a:pt x="77" y="1687"/>
                  </a:lnTo>
                  <a:lnTo>
                    <a:pt x="69" y="1679"/>
                  </a:lnTo>
                  <a:lnTo>
                    <a:pt x="63" y="1673"/>
                  </a:lnTo>
                  <a:lnTo>
                    <a:pt x="53" y="1675"/>
                  </a:lnTo>
                  <a:lnTo>
                    <a:pt x="41" y="1685"/>
                  </a:lnTo>
                  <a:lnTo>
                    <a:pt x="26" y="1699"/>
                  </a:lnTo>
                  <a:lnTo>
                    <a:pt x="12" y="1708"/>
                  </a:lnTo>
                  <a:lnTo>
                    <a:pt x="4" y="1712"/>
                  </a:lnTo>
                  <a:lnTo>
                    <a:pt x="0" y="1716"/>
                  </a:lnTo>
                  <a:lnTo>
                    <a:pt x="6" y="1720"/>
                  </a:lnTo>
                  <a:lnTo>
                    <a:pt x="20" y="1724"/>
                  </a:lnTo>
                  <a:lnTo>
                    <a:pt x="41" y="1728"/>
                  </a:lnTo>
                  <a:lnTo>
                    <a:pt x="65" y="1734"/>
                  </a:lnTo>
                  <a:lnTo>
                    <a:pt x="89" y="1740"/>
                  </a:lnTo>
                  <a:lnTo>
                    <a:pt x="110" y="1746"/>
                  </a:lnTo>
                  <a:lnTo>
                    <a:pt x="126" y="1754"/>
                  </a:lnTo>
                  <a:lnTo>
                    <a:pt x="136" y="1764"/>
                  </a:lnTo>
                  <a:lnTo>
                    <a:pt x="140" y="1771"/>
                  </a:lnTo>
                  <a:lnTo>
                    <a:pt x="150" y="1779"/>
                  </a:lnTo>
                  <a:lnTo>
                    <a:pt x="159" y="1785"/>
                  </a:lnTo>
                  <a:lnTo>
                    <a:pt x="169" y="1795"/>
                  </a:lnTo>
                  <a:lnTo>
                    <a:pt x="177" y="1807"/>
                  </a:lnTo>
                  <a:lnTo>
                    <a:pt x="185" y="1825"/>
                  </a:lnTo>
                  <a:lnTo>
                    <a:pt x="187" y="1848"/>
                  </a:lnTo>
                  <a:lnTo>
                    <a:pt x="185" y="1870"/>
                  </a:lnTo>
                  <a:lnTo>
                    <a:pt x="179" y="1888"/>
                  </a:lnTo>
                  <a:lnTo>
                    <a:pt x="175" y="1905"/>
                  </a:lnTo>
                  <a:lnTo>
                    <a:pt x="177" y="1921"/>
                  </a:lnTo>
                  <a:lnTo>
                    <a:pt x="185" y="1941"/>
                  </a:lnTo>
                  <a:lnTo>
                    <a:pt x="195" y="1960"/>
                  </a:lnTo>
                  <a:lnTo>
                    <a:pt x="207" y="1978"/>
                  </a:lnTo>
                  <a:lnTo>
                    <a:pt x="218" y="1986"/>
                  </a:lnTo>
                  <a:lnTo>
                    <a:pt x="232" y="1990"/>
                  </a:lnTo>
                  <a:lnTo>
                    <a:pt x="246" y="1994"/>
                  </a:lnTo>
                  <a:lnTo>
                    <a:pt x="260" y="2002"/>
                  </a:lnTo>
                  <a:lnTo>
                    <a:pt x="270" y="2014"/>
                  </a:lnTo>
                  <a:lnTo>
                    <a:pt x="281" y="2029"/>
                  </a:lnTo>
                  <a:lnTo>
                    <a:pt x="299" y="2045"/>
                  </a:lnTo>
                  <a:lnTo>
                    <a:pt x="327" y="2057"/>
                  </a:lnTo>
                  <a:lnTo>
                    <a:pt x="352" y="2067"/>
                  </a:lnTo>
                  <a:lnTo>
                    <a:pt x="378" y="2076"/>
                  </a:lnTo>
                  <a:lnTo>
                    <a:pt x="402" y="2082"/>
                  </a:lnTo>
                  <a:lnTo>
                    <a:pt x="421" y="2086"/>
                  </a:lnTo>
                  <a:lnTo>
                    <a:pt x="435" y="2084"/>
                  </a:lnTo>
                  <a:lnTo>
                    <a:pt x="457" y="2078"/>
                  </a:lnTo>
                  <a:lnTo>
                    <a:pt x="484" y="2073"/>
                  </a:lnTo>
                  <a:lnTo>
                    <a:pt x="514" y="2065"/>
                  </a:lnTo>
                  <a:lnTo>
                    <a:pt x="543" y="2059"/>
                  </a:lnTo>
                  <a:lnTo>
                    <a:pt x="569" y="2057"/>
                  </a:lnTo>
                  <a:lnTo>
                    <a:pt x="589" y="2057"/>
                  </a:lnTo>
                  <a:lnTo>
                    <a:pt x="608" y="2065"/>
                  </a:lnTo>
                  <a:lnTo>
                    <a:pt x="626" y="2078"/>
                  </a:lnTo>
                  <a:lnTo>
                    <a:pt x="642" y="2096"/>
                  </a:lnTo>
                  <a:lnTo>
                    <a:pt x="661" y="2116"/>
                  </a:lnTo>
                  <a:lnTo>
                    <a:pt x="687" y="2134"/>
                  </a:lnTo>
                  <a:lnTo>
                    <a:pt x="711" y="2149"/>
                  </a:lnTo>
                  <a:lnTo>
                    <a:pt x="726" y="2161"/>
                  </a:lnTo>
                  <a:lnTo>
                    <a:pt x="738" y="2171"/>
                  </a:lnTo>
                  <a:lnTo>
                    <a:pt x="742" y="2177"/>
                  </a:lnTo>
                  <a:lnTo>
                    <a:pt x="744" y="2179"/>
                  </a:lnTo>
                  <a:lnTo>
                    <a:pt x="856" y="2218"/>
                  </a:lnTo>
                  <a:lnTo>
                    <a:pt x="892" y="2242"/>
                  </a:lnTo>
                  <a:lnTo>
                    <a:pt x="949" y="2236"/>
                  </a:lnTo>
                  <a:lnTo>
                    <a:pt x="986" y="2191"/>
                  </a:lnTo>
                  <a:lnTo>
                    <a:pt x="1035" y="2199"/>
                  </a:lnTo>
                  <a:lnTo>
                    <a:pt x="1152" y="2222"/>
                  </a:lnTo>
                  <a:lnTo>
                    <a:pt x="1201" y="2261"/>
                  </a:lnTo>
                  <a:lnTo>
                    <a:pt x="1256" y="2273"/>
                  </a:lnTo>
                  <a:lnTo>
                    <a:pt x="1392" y="2236"/>
                  </a:lnTo>
                  <a:lnTo>
                    <a:pt x="1431" y="2260"/>
                  </a:lnTo>
                  <a:lnTo>
                    <a:pt x="1539" y="2189"/>
                  </a:lnTo>
                  <a:lnTo>
                    <a:pt x="1657" y="2187"/>
                  </a:lnTo>
                  <a:lnTo>
                    <a:pt x="1726" y="2155"/>
                  </a:lnTo>
                  <a:lnTo>
                    <a:pt x="1821" y="2167"/>
                  </a:lnTo>
                  <a:lnTo>
                    <a:pt x="1935" y="2242"/>
                  </a:lnTo>
                  <a:lnTo>
                    <a:pt x="2026" y="2230"/>
                  </a:lnTo>
                  <a:lnTo>
                    <a:pt x="2088" y="2265"/>
                  </a:lnTo>
                  <a:lnTo>
                    <a:pt x="2193" y="2230"/>
                  </a:lnTo>
                  <a:lnTo>
                    <a:pt x="2155" y="2197"/>
                  </a:lnTo>
                  <a:lnTo>
                    <a:pt x="2161" y="2147"/>
                  </a:lnTo>
                  <a:lnTo>
                    <a:pt x="2214" y="2128"/>
                  </a:lnTo>
                  <a:lnTo>
                    <a:pt x="2242" y="2063"/>
                  </a:lnTo>
                  <a:lnTo>
                    <a:pt x="2124" y="1970"/>
                  </a:lnTo>
                  <a:lnTo>
                    <a:pt x="2128" y="1890"/>
                  </a:lnTo>
                  <a:lnTo>
                    <a:pt x="2199" y="1850"/>
                  </a:lnTo>
                  <a:lnTo>
                    <a:pt x="2337" y="1834"/>
                  </a:lnTo>
                  <a:lnTo>
                    <a:pt x="2484" y="1797"/>
                  </a:lnTo>
                  <a:lnTo>
                    <a:pt x="2545" y="1764"/>
                  </a:lnTo>
                  <a:lnTo>
                    <a:pt x="2624" y="1777"/>
                  </a:lnTo>
                  <a:lnTo>
                    <a:pt x="2592" y="1514"/>
                  </a:lnTo>
                  <a:lnTo>
                    <a:pt x="2673" y="1466"/>
                  </a:lnTo>
                  <a:lnTo>
                    <a:pt x="2752" y="1388"/>
                  </a:lnTo>
                  <a:lnTo>
                    <a:pt x="2856" y="1356"/>
                  </a:lnTo>
                  <a:lnTo>
                    <a:pt x="2939" y="1329"/>
                  </a:lnTo>
                  <a:lnTo>
                    <a:pt x="2966" y="1299"/>
                  </a:lnTo>
                  <a:lnTo>
                    <a:pt x="2957" y="1258"/>
                  </a:lnTo>
                  <a:lnTo>
                    <a:pt x="2990" y="1207"/>
                  </a:lnTo>
                  <a:lnTo>
                    <a:pt x="2988" y="1205"/>
                  </a:lnTo>
                  <a:lnTo>
                    <a:pt x="2982" y="1195"/>
                  </a:lnTo>
                  <a:lnTo>
                    <a:pt x="2972" y="1183"/>
                  </a:lnTo>
                  <a:lnTo>
                    <a:pt x="2961" y="1167"/>
                  </a:lnTo>
                  <a:lnTo>
                    <a:pt x="2949" y="1149"/>
                  </a:lnTo>
                  <a:lnTo>
                    <a:pt x="2937" y="1134"/>
                  </a:lnTo>
                  <a:lnTo>
                    <a:pt x="2929" y="1116"/>
                  </a:lnTo>
                  <a:lnTo>
                    <a:pt x="2923" y="1102"/>
                  </a:lnTo>
                  <a:lnTo>
                    <a:pt x="2915" y="1079"/>
                  </a:lnTo>
                  <a:lnTo>
                    <a:pt x="2905" y="1053"/>
                  </a:lnTo>
                  <a:lnTo>
                    <a:pt x="2898" y="1025"/>
                  </a:lnTo>
                  <a:lnTo>
                    <a:pt x="2888" y="1000"/>
                  </a:lnTo>
                  <a:lnTo>
                    <a:pt x="2880" y="982"/>
                  </a:lnTo>
                  <a:lnTo>
                    <a:pt x="2872" y="957"/>
                  </a:lnTo>
                  <a:lnTo>
                    <a:pt x="2870" y="941"/>
                  </a:lnTo>
                  <a:lnTo>
                    <a:pt x="2870" y="935"/>
                  </a:lnTo>
                  <a:lnTo>
                    <a:pt x="2864" y="933"/>
                  </a:lnTo>
                  <a:lnTo>
                    <a:pt x="2850" y="933"/>
                  </a:lnTo>
                  <a:lnTo>
                    <a:pt x="2829" y="929"/>
                  </a:lnTo>
                  <a:lnTo>
                    <a:pt x="2805" y="923"/>
                  </a:lnTo>
                  <a:lnTo>
                    <a:pt x="2781" y="913"/>
                  </a:lnTo>
                  <a:lnTo>
                    <a:pt x="2760" y="898"/>
                  </a:lnTo>
                  <a:lnTo>
                    <a:pt x="2734" y="874"/>
                  </a:lnTo>
                  <a:lnTo>
                    <a:pt x="2709" y="854"/>
                  </a:lnTo>
                  <a:lnTo>
                    <a:pt x="2687" y="837"/>
                  </a:lnTo>
                  <a:lnTo>
                    <a:pt x="2665" y="819"/>
                  </a:lnTo>
                  <a:lnTo>
                    <a:pt x="2648" y="809"/>
                  </a:lnTo>
                  <a:lnTo>
                    <a:pt x="2622" y="803"/>
                  </a:lnTo>
                  <a:lnTo>
                    <a:pt x="2590" y="801"/>
                  </a:lnTo>
                  <a:lnTo>
                    <a:pt x="2557" y="797"/>
                  </a:lnTo>
                  <a:lnTo>
                    <a:pt x="2524" y="795"/>
                  </a:lnTo>
                  <a:lnTo>
                    <a:pt x="2494" y="789"/>
                  </a:lnTo>
                  <a:lnTo>
                    <a:pt x="2468" y="781"/>
                  </a:lnTo>
                  <a:lnTo>
                    <a:pt x="2443" y="770"/>
                  </a:lnTo>
                  <a:lnTo>
                    <a:pt x="2417" y="760"/>
                  </a:lnTo>
                  <a:lnTo>
                    <a:pt x="2396" y="752"/>
                  </a:lnTo>
                  <a:lnTo>
                    <a:pt x="2378" y="746"/>
                  </a:lnTo>
                  <a:lnTo>
                    <a:pt x="2366" y="742"/>
                  </a:lnTo>
                  <a:lnTo>
                    <a:pt x="2360" y="740"/>
                  </a:lnTo>
                  <a:lnTo>
                    <a:pt x="2356" y="738"/>
                  </a:lnTo>
                  <a:lnTo>
                    <a:pt x="2348" y="730"/>
                  </a:lnTo>
                  <a:lnTo>
                    <a:pt x="2337" y="720"/>
                  </a:lnTo>
                  <a:lnTo>
                    <a:pt x="2325" y="709"/>
                  </a:lnTo>
                  <a:lnTo>
                    <a:pt x="2315" y="695"/>
                  </a:lnTo>
                  <a:lnTo>
                    <a:pt x="2309" y="683"/>
                  </a:lnTo>
                  <a:lnTo>
                    <a:pt x="2311" y="669"/>
                  </a:lnTo>
                  <a:lnTo>
                    <a:pt x="2321" y="655"/>
                  </a:lnTo>
                  <a:lnTo>
                    <a:pt x="2333" y="646"/>
                  </a:lnTo>
                  <a:lnTo>
                    <a:pt x="2348" y="634"/>
                  </a:lnTo>
                  <a:lnTo>
                    <a:pt x="2360" y="622"/>
                  </a:lnTo>
                  <a:lnTo>
                    <a:pt x="2372" y="610"/>
                  </a:lnTo>
                  <a:lnTo>
                    <a:pt x="2376" y="592"/>
                  </a:lnTo>
                  <a:lnTo>
                    <a:pt x="2378" y="569"/>
                  </a:lnTo>
                  <a:lnTo>
                    <a:pt x="2378" y="547"/>
                  </a:lnTo>
                  <a:lnTo>
                    <a:pt x="2380" y="528"/>
                  </a:lnTo>
                  <a:lnTo>
                    <a:pt x="2390" y="506"/>
                  </a:lnTo>
                  <a:lnTo>
                    <a:pt x="2396" y="490"/>
                  </a:lnTo>
                  <a:lnTo>
                    <a:pt x="2396" y="474"/>
                  </a:lnTo>
                  <a:lnTo>
                    <a:pt x="2390" y="459"/>
                  </a:lnTo>
                  <a:lnTo>
                    <a:pt x="2382" y="445"/>
                  </a:lnTo>
                  <a:lnTo>
                    <a:pt x="2374" y="433"/>
                  </a:lnTo>
                  <a:lnTo>
                    <a:pt x="2358" y="407"/>
                  </a:lnTo>
                  <a:lnTo>
                    <a:pt x="2342" y="378"/>
                  </a:lnTo>
                  <a:lnTo>
                    <a:pt x="2335" y="344"/>
                  </a:lnTo>
                  <a:lnTo>
                    <a:pt x="2329" y="321"/>
                  </a:lnTo>
                  <a:lnTo>
                    <a:pt x="2319" y="303"/>
                  </a:lnTo>
                  <a:lnTo>
                    <a:pt x="2307" y="287"/>
                  </a:lnTo>
                  <a:lnTo>
                    <a:pt x="2295" y="276"/>
                  </a:lnTo>
                  <a:lnTo>
                    <a:pt x="2285" y="270"/>
                  </a:lnTo>
                  <a:lnTo>
                    <a:pt x="2276" y="266"/>
                  </a:lnTo>
                  <a:lnTo>
                    <a:pt x="2264" y="266"/>
                  </a:lnTo>
                  <a:lnTo>
                    <a:pt x="2256" y="262"/>
                  </a:lnTo>
                  <a:lnTo>
                    <a:pt x="2248" y="254"/>
                  </a:lnTo>
                  <a:lnTo>
                    <a:pt x="2238" y="248"/>
                  </a:lnTo>
                  <a:lnTo>
                    <a:pt x="2224" y="246"/>
                  </a:lnTo>
                  <a:lnTo>
                    <a:pt x="2209" y="248"/>
                  </a:lnTo>
                  <a:lnTo>
                    <a:pt x="2191" y="248"/>
                  </a:lnTo>
                  <a:lnTo>
                    <a:pt x="2177" y="246"/>
                  </a:lnTo>
                  <a:lnTo>
                    <a:pt x="2169" y="238"/>
                  </a:lnTo>
                  <a:lnTo>
                    <a:pt x="2159" y="221"/>
                  </a:lnTo>
                  <a:lnTo>
                    <a:pt x="2150" y="197"/>
                  </a:lnTo>
                  <a:lnTo>
                    <a:pt x="2136" y="173"/>
                  </a:lnTo>
                  <a:lnTo>
                    <a:pt x="2120" y="156"/>
                  </a:lnTo>
                  <a:lnTo>
                    <a:pt x="2106" y="144"/>
                  </a:lnTo>
                  <a:lnTo>
                    <a:pt x="2092" y="136"/>
                  </a:lnTo>
                  <a:lnTo>
                    <a:pt x="2083" y="128"/>
                  </a:lnTo>
                  <a:lnTo>
                    <a:pt x="2077" y="118"/>
                  </a:lnTo>
                  <a:lnTo>
                    <a:pt x="2075" y="104"/>
                  </a:lnTo>
                  <a:lnTo>
                    <a:pt x="2071" y="87"/>
                  </a:lnTo>
                  <a:lnTo>
                    <a:pt x="2061" y="73"/>
                  </a:lnTo>
                  <a:lnTo>
                    <a:pt x="2053" y="63"/>
                  </a:lnTo>
                  <a:lnTo>
                    <a:pt x="2051" y="53"/>
                  </a:lnTo>
                  <a:lnTo>
                    <a:pt x="2057" y="41"/>
                  </a:lnTo>
                  <a:lnTo>
                    <a:pt x="2065" y="32"/>
                  </a:lnTo>
                  <a:lnTo>
                    <a:pt x="2071" y="20"/>
                  </a:lnTo>
                  <a:lnTo>
                    <a:pt x="2073" y="14"/>
                  </a:lnTo>
                  <a:lnTo>
                    <a:pt x="2063" y="8"/>
                  </a:lnTo>
                  <a:lnTo>
                    <a:pt x="2045" y="4"/>
                  </a:lnTo>
                  <a:lnTo>
                    <a:pt x="2020" y="2"/>
                  </a:lnTo>
                  <a:lnTo>
                    <a:pt x="1994" y="0"/>
                  </a:lnTo>
                  <a:lnTo>
                    <a:pt x="1970" y="0"/>
                  </a:lnTo>
                  <a:lnTo>
                    <a:pt x="1955" y="6"/>
                  </a:lnTo>
                  <a:lnTo>
                    <a:pt x="1945" y="14"/>
                  </a:lnTo>
                  <a:lnTo>
                    <a:pt x="1941" y="30"/>
                  </a:lnTo>
                  <a:lnTo>
                    <a:pt x="1937" y="45"/>
                  </a:lnTo>
                  <a:lnTo>
                    <a:pt x="1933" y="61"/>
                  </a:lnTo>
                  <a:lnTo>
                    <a:pt x="1927" y="75"/>
                  </a:lnTo>
                  <a:lnTo>
                    <a:pt x="1915" y="85"/>
                  </a:lnTo>
                  <a:lnTo>
                    <a:pt x="1898" y="87"/>
                  </a:lnTo>
                  <a:lnTo>
                    <a:pt x="1878" y="91"/>
                  </a:lnTo>
                  <a:lnTo>
                    <a:pt x="1858" y="93"/>
                  </a:lnTo>
                  <a:lnTo>
                    <a:pt x="1840" y="95"/>
                  </a:lnTo>
                  <a:lnTo>
                    <a:pt x="1823" y="102"/>
                  </a:lnTo>
                  <a:lnTo>
                    <a:pt x="1809" y="116"/>
                  </a:lnTo>
                  <a:lnTo>
                    <a:pt x="1797" y="140"/>
                  </a:lnTo>
                  <a:lnTo>
                    <a:pt x="1785" y="169"/>
                  </a:lnTo>
                  <a:lnTo>
                    <a:pt x="1777" y="203"/>
                  </a:lnTo>
                  <a:lnTo>
                    <a:pt x="1774" y="236"/>
                  </a:lnTo>
                  <a:lnTo>
                    <a:pt x="1770" y="262"/>
                  </a:lnTo>
                  <a:lnTo>
                    <a:pt x="1768" y="283"/>
                  </a:lnTo>
                  <a:lnTo>
                    <a:pt x="1762" y="303"/>
                  </a:lnTo>
                  <a:lnTo>
                    <a:pt x="1754" y="319"/>
                  </a:lnTo>
                  <a:lnTo>
                    <a:pt x="1740" y="329"/>
                  </a:lnTo>
                  <a:lnTo>
                    <a:pt x="1722" y="337"/>
                  </a:lnTo>
                  <a:lnTo>
                    <a:pt x="1703" y="341"/>
                  </a:lnTo>
                  <a:lnTo>
                    <a:pt x="1685" y="346"/>
                  </a:lnTo>
                  <a:lnTo>
                    <a:pt x="1669" y="350"/>
                  </a:lnTo>
                  <a:lnTo>
                    <a:pt x="1655" y="348"/>
                  </a:lnTo>
                  <a:lnTo>
                    <a:pt x="1644" y="341"/>
                  </a:lnTo>
                  <a:lnTo>
                    <a:pt x="1634" y="333"/>
                  </a:lnTo>
                  <a:lnTo>
                    <a:pt x="1618" y="331"/>
                  </a:lnTo>
                  <a:lnTo>
                    <a:pt x="1600" y="331"/>
                  </a:lnTo>
                  <a:lnTo>
                    <a:pt x="1581" y="329"/>
                  </a:lnTo>
                  <a:lnTo>
                    <a:pt x="1563" y="325"/>
                  </a:lnTo>
                  <a:lnTo>
                    <a:pt x="1549" y="315"/>
                  </a:lnTo>
                  <a:lnTo>
                    <a:pt x="1537" y="303"/>
                  </a:lnTo>
                  <a:lnTo>
                    <a:pt x="1524" y="289"/>
                  </a:lnTo>
                  <a:lnTo>
                    <a:pt x="1508" y="276"/>
                  </a:lnTo>
                  <a:lnTo>
                    <a:pt x="1494" y="266"/>
                  </a:lnTo>
                  <a:lnTo>
                    <a:pt x="1480" y="260"/>
                  </a:lnTo>
                  <a:lnTo>
                    <a:pt x="1468" y="260"/>
                  </a:lnTo>
                  <a:lnTo>
                    <a:pt x="1461" y="268"/>
                  </a:lnTo>
                  <a:lnTo>
                    <a:pt x="1449" y="287"/>
                  </a:lnTo>
                  <a:lnTo>
                    <a:pt x="1435" y="311"/>
                  </a:lnTo>
                  <a:lnTo>
                    <a:pt x="1417" y="341"/>
                  </a:lnTo>
                  <a:lnTo>
                    <a:pt x="1400" y="372"/>
                  </a:lnTo>
                  <a:lnTo>
                    <a:pt x="1382" y="407"/>
                  </a:lnTo>
                  <a:lnTo>
                    <a:pt x="1366" y="439"/>
                  </a:lnTo>
                  <a:lnTo>
                    <a:pt x="1348" y="467"/>
                  </a:lnTo>
                  <a:lnTo>
                    <a:pt x="1335" y="488"/>
                  </a:lnTo>
                  <a:lnTo>
                    <a:pt x="1327" y="506"/>
                  </a:lnTo>
                  <a:lnTo>
                    <a:pt x="1327" y="522"/>
                  </a:lnTo>
                  <a:lnTo>
                    <a:pt x="1335" y="533"/>
                  </a:lnTo>
                  <a:lnTo>
                    <a:pt x="1344" y="541"/>
                  </a:lnTo>
                  <a:lnTo>
                    <a:pt x="1358" y="549"/>
                  </a:lnTo>
                  <a:lnTo>
                    <a:pt x="1370" y="555"/>
                  </a:lnTo>
                  <a:lnTo>
                    <a:pt x="1376" y="563"/>
                  </a:lnTo>
                  <a:lnTo>
                    <a:pt x="1374" y="569"/>
                  </a:lnTo>
                  <a:lnTo>
                    <a:pt x="1362" y="575"/>
                  </a:lnTo>
                  <a:lnTo>
                    <a:pt x="1348" y="577"/>
                  </a:lnTo>
                  <a:lnTo>
                    <a:pt x="1331" y="577"/>
                  </a:lnTo>
                  <a:lnTo>
                    <a:pt x="1313" y="577"/>
                  </a:lnTo>
                  <a:lnTo>
                    <a:pt x="1297" y="577"/>
                  </a:lnTo>
                  <a:lnTo>
                    <a:pt x="1285" y="577"/>
                  </a:lnTo>
                  <a:lnTo>
                    <a:pt x="1274" y="571"/>
                  </a:lnTo>
                  <a:lnTo>
                    <a:pt x="1264" y="561"/>
                  </a:lnTo>
                  <a:lnTo>
                    <a:pt x="1252" y="551"/>
                  </a:lnTo>
                  <a:lnTo>
                    <a:pt x="1238" y="543"/>
                  </a:lnTo>
                  <a:lnTo>
                    <a:pt x="1222" y="541"/>
                  </a:lnTo>
                  <a:lnTo>
                    <a:pt x="1201" y="543"/>
                  </a:lnTo>
                  <a:lnTo>
                    <a:pt x="1177" y="547"/>
                  </a:lnTo>
                  <a:lnTo>
                    <a:pt x="1153" y="551"/>
                  </a:lnTo>
                  <a:lnTo>
                    <a:pt x="1126" y="553"/>
                  </a:lnTo>
                  <a:lnTo>
                    <a:pt x="1100" y="553"/>
                  </a:lnTo>
                  <a:lnTo>
                    <a:pt x="1079" y="551"/>
                  </a:lnTo>
                  <a:lnTo>
                    <a:pt x="1059" y="551"/>
                  </a:lnTo>
                  <a:lnTo>
                    <a:pt x="1039" y="553"/>
                  </a:lnTo>
                  <a:lnTo>
                    <a:pt x="1026" y="555"/>
                  </a:lnTo>
                  <a:lnTo>
                    <a:pt x="1014" y="561"/>
                  </a:lnTo>
                  <a:lnTo>
                    <a:pt x="1010" y="567"/>
                  </a:lnTo>
                  <a:lnTo>
                    <a:pt x="1014" y="577"/>
                  </a:lnTo>
                  <a:lnTo>
                    <a:pt x="1024" y="585"/>
                  </a:lnTo>
                  <a:lnTo>
                    <a:pt x="1035" y="589"/>
                  </a:lnTo>
                  <a:lnTo>
                    <a:pt x="1049" y="592"/>
                  </a:lnTo>
                  <a:lnTo>
                    <a:pt x="1061" y="594"/>
                  </a:lnTo>
                  <a:lnTo>
                    <a:pt x="1073" y="598"/>
                  </a:lnTo>
                  <a:lnTo>
                    <a:pt x="1081" y="604"/>
                  </a:lnTo>
                  <a:lnTo>
                    <a:pt x="1085" y="616"/>
                  </a:lnTo>
                  <a:lnTo>
                    <a:pt x="1081" y="632"/>
                  </a:lnTo>
                  <a:lnTo>
                    <a:pt x="1069" y="655"/>
                  </a:lnTo>
                  <a:lnTo>
                    <a:pt x="1057" y="677"/>
                  </a:lnTo>
                  <a:lnTo>
                    <a:pt x="1047" y="695"/>
                  </a:lnTo>
                  <a:lnTo>
                    <a:pt x="1041" y="715"/>
                  </a:lnTo>
                  <a:lnTo>
                    <a:pt x="1039" y="736"/>
                  </a:lnTo>
                  <a:lnTo>
                    <a:pt x="1045" y="762"/>
                  </a:lnTo>
                  <a:lnTo>
                    <a:pt x="1057" y="799"/>
                  </a:lnTo>
                  <a:lnTo>
                    <a:pt x="1061" y="833"/>
                  </a:lnTo>
                  <a:lnTo>
                    <a:pt x="1059" y="860"/>
                  </a:lnTo>
                  <a:lnTo>
                    <a:pt x="1051" y="882"/>
                  </a:lnTo>
                  <a:lnTo>
                    <a:pt x="1039" y="894"/>
                  </a:lnTo>
                  <a:lnTo>
                    <a:pt x="1024" y="905"/>
                  </a:lnTo>
                  <a:lnTo>
                    <a:pt x="1004" y="915"/>
                  </a:lnTo>
                  <a:lnTo>
                    <a:pt x="986" y="927"/>
                  </a:lnTo>
                  <a:lnTo>
                    <a:pt x="972" y="939"/>
                  </a:lnTo>
                  <a:lnTo>
                    <a:pt x="966" y="953"/>
                  </a:lnTo>
                  <a:lnTo>
                    <a:pt x="966" y="968"/>
                  </a:lnTo>
                  <a:lnTo>
                    <a:pt x="966" y="988"/>
                  </a:lnTo>
                  <a:lnTo>
                    <a:pt x="966" y="1010"/>
                  </a:lnTo>
                  <a:lnTo>
                    <a:pt x="965" y="1031"/>
                  </a:lnTo>
                  <a:lnTo>
                    <a:pt x="961" y="1049"/>
                  </a:lnTo>
                  <a:lnTo>
                    <a:pt x="953" y="1063"/>
                  </a:lnTo>
                  <a:lnTo>
                    <a:pt x="941" y="1069"/>
                  </a:lnTo>
                  <a:lnTo>
                    <a:pt x="921" y="1071"/>
                  </a:lnTo>
                  <a:lnTo>
                    <a:pt x="892" y="1075"/>
                  </a:lnTo>
                  <a:lnTo>
                    <a:pt x="858" y="1079"/>
                  </a:lnTo>
                  <a:lnTo>
                    <a:pt x="821" y="1085"/>
                  </a:lnTo>
                  <a:lnTo>
                    <a:pt x="783" y="1092"/>
                  </a:lnTo>
                  <a:lnTo>
                    <a:pt x="752" y="1100"/>
                  </a:lnTo>
                  <a:lnTo>
                    <a:pt x="728" y="1110"/>
                  </a:lnTo>
                  <a:lnTo>
                    <a:pt x="705" y="1124"/>
                  </a:lnTo>
                  <a:lnTo>
                    <a:pt x="685" y="1138"/>
                  </a:lnTo>
                  <a:lnTo>
                    <a:pt x="671" y="1151"/>
                  </a:lnTo>
                  <a:lnTo>
                    <a:pt x="655" y="1159"/>
                  </a:lnTo>
                  <a:lnTo>
                    <a:pt x="642" y="1163"/>
                  </a:lnTo>
                  <a:lnTo>
                    <a:pt x="628" y="1159"/>
                  </a:lnTo>
                  <a:lnTo>
                    <a:pt x="606" y="1153"/>
                  </a:lnTo>
                  <a:lnTo>
                    <a:pt x="585" y="1146"/>
                  </a:lnTo>
                  <a:lnTo>
                    <a:pt x="559" y="1138"/>
                  </a:lnTo>
                  <a:lnTo>
                    <a:pt x="535" y="1132"/>
                  </a:lnTo>
                  <a:lnTo>
                    <a:pt x="516" y="1130"/>
                  </a:lnTo>
                  <a:lnTo>
                    <a:pt x="500" y="1132"/>
                  </a:lnTo>
                  <a:lnTo>
                    <a:pt x="486" y="1142"/>
                  </a:lnTo>
                  <a:lnTo>
                    <a:pt x="470" y="1157"/>
                  </a:lnTo>
                  <a:lnTo>
                    <a:pt x="457" y="1177"/>
                  </a:lnTo>
                  <a:lnTo>
                    <a:pt x="443" y="1197"/>
                  </a:lnTo>
                  <a:lnTo>
                    <a:pt x="427" y="1212"/>
                  </a:lnTo>
                  <a:lnTo>
                    <a:pt x="413" y="1220"/>
                  </a:lnTo>
                  <a:lnTo>
                    <a:pt x="390" y="1220"/>
                  </a:lnTo>
                  <a:lnTo>
                    <a:pt x="362" y="1216"/>
                  </a:lnTo>
                  <a:lnTo>
                    <a:pt x="339" y="1212"/>
                  </a:lnTo>
                  <a:lnTo>
                    <a:pt x="319" y="1210"/>
                  </a:lnTo>
                  <a:lnTo>
                    <a:pt x="313" y="1207"/>
                  </a:lnTo>
                  <a:lnTo>
                    <a:pt x="309" y="1199"/>
                  </a:lnTo>
                  <a:lnTo>
                    <a:pt x="309" y="1189"/>
                  </a:lnTo>
                  <a:lnTo>
                    <a:pt x="313" y="1177"/>
                  </a:lnTo>
                  <a:lnTo>
                    <a:pt x="315" y="1167"/>
                  </a:lnTo>
                  <a:lnTo>
                    <a:pt x="317" y="1159"/>
                  </a:lnTo>
                  <a:lnTo>
                    <a:pt x="319" y="1157"/>
                  </a:lnTo>
                  <a:lnTo>
                    <a:pt x="315" y="1157"/>
                  </a:lnTo>
                  <a:lnTo>
                    <a:pt x="303" y="1159"/>
                  </a:lnTo>
                  <a:lnTo>
                    <a:pt x="287" y="1161"/>
                  </a:lnTo>
                  <a:lnTo>
                    <a:pt x="268" y="1163"/>
                  </a:lnTo>
                  <a:lnTo>
                    <a:pt x="250" y="1165"/>
                  </a:lnTo>
                  <a:lnTo>
                    <a:pt x="234" y="1165"/>
                  </a:lnTo>
                  <a:lnTo>
                    <a:pt x="220" y="1165"/>
                  </a:lnTo>
                  <a:lnTo>
                    <a:pt x="211" y="1171"/>
                  </a:lnTo>
                  <a:lnTo>
                    <a:pt x="201" y="1177"/>
                  </a:lnTo>
                  <a:lnTo>
                    <a:pt x="189" y="1185"/>
                  </a:lnTo>
                  <a:lnTo>
                    <a:pt x="171" y="1191"/>
                  </a:lnTo>
                  <a:lnTo>
                    <a:pt x="154" y="1193"/>
                  </a:lnTo>
                  <a:lnTo>
                    <a:pt x="136" y="1193"/>
                  </a:lnTo>
                  <a:lnTo>
                    <a:pt x="116" y="1191"/>
                  </a:lnTo>
                  <a:lnTo>
                    <a:pt x="100" y="1191"/>
                  </a:lnTo>
                  <a:lnTo>
                    <a:pt x="87" y="1197"/>
                  </a:lnTo>
                  <a:lnTo>
                    <a:pt x="77" y="1210"/>
                  </a:lnTo>
                  <a:lnTo>
                    <a:pt x="69" y="1228"/>
                  </a:lnTo>
                  <a:lnTo>
                    <a:pt x="59" y="1246"/>
                  </a:lnTo>
                  <a:lnTo>
                    <a:pt x="49" y="1262"/>
                  </a:lnTo>
                  <a:lnTo>
                    <a:pt x="39" y="1275"/>
                  </a:lnTo>
                  <a:lnTo>
                    <a:pt x="33" y="1285"/>
                  </a:lnTo>
                  <a:lnTo>
                    <a:pt x="29" y="1289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88" name="Freeform 6"/>
            <p:cNvSpPr>
              <a:spLocks/>
            </p:cNvSpPr>
            <p:nvPr/>
          </p:nvSpPr>
          <p:spPr bwMode="gray">
            <a:xfrm>
              <a:off x="720" y="1296"/>
              <a:ext cx="1495" cy="1136"/>
            </a:xfrm>
            <a:custGeom>
              <a:avLst/>
              <a:gdLst>
                <a:gd name="T0" fmla="*/ 5 w 2990"/>
                <a:gd name="T1" fmla="*/ 714 h 2273"/>
                <a:gd name="T2" fmla="*/ 47 w 2990"/>
                <a:gd name="T3" fmla="*/ 731 h 2273"/>
                <a:gd name="T4" fmla="*/ 58 w 2990"/>
                <a:gd name="T5" fmla="*/ 780 h 2273"/>
                <a:gd name="T6" fmla="*/ 57 w 2990"/>
                <a:gd name="T7" fmla="*/ 839 h 2273"/>
                <a:gd name="T8" fmla="*/ 35 w 2990"/>
                <a:gd name="T9" fmla="*/ 839 h 2273"/>
                <a:gd name="T10" fmla="*/ 0 w 2990"/>
                <a:gd name="T11" fmla="*/ 858 h 2273"/>
                <a:gd name="T12" fmla="*/ 63 w 2990"/>
                <a:gd name="T13" fmla="*/ 877 h 2273"/>
                <a:gd name="T14" fmla="*/ 93 w 2990"/>
                <a:gd name="T15" fmla="*/ 912 h 2273"/>
                <a:gd name="T16" fmla="*/ 97 w 2990"/>
                <a:gd name="T17" fmla="*/ 980 h 2273"/>
                <a:gd name="T18" fmla="*/ 141 w 2990"/>
                <a:gd name="T19" fmla="*/ 1014 h 2273"/>
                <a:gd name="T20" fmla="*/ 217 w 2990"/>
                <a:gd name="T21" fmla="*/ 1042 h 2273"/>
                <a:gd name="T22" fmla="*/ 304 w 2990"/>
                <a:gd name="T23" fmla="*/ 1032 h 2273"/>
                <a:gd name="T24" fmla="*/ 369 w 2990"/>
                <a:gd name="T25" fmla="*/ 1085 h 2273"/>
                <a:gd name="T26" fmla="*/ 518 w 2990"/>
                <a:gd name="T27" fmla="*/ 1099 h 2273"/>
                <a:gd name="T28" fmla="*/ 828 w 2990"/>
                <a:gd name="T29" fmla="*/ 1093 h 2273"/>
                <a:gd name="T30" fmla="*/ 1078 w 2990"/>
                <a:gd name="T31" fmla="*/ 1098 h 2273"/>
                <a:gd name="T32" fmla="*/ 1169 w 2990"/>
                <a:gd name="T33" fmla="*/ 917 h 2273"/>
                <a:gd name="T34" fmla="*/ 1428 w 2990"/>
                <a:gd name="T35" fmla="*/ 678 h 2273"/>
                <a:gd name="T36" fmla="*/ 1486 w 2990"/>
                <a:gd name="T37" fmla="*/ 591 h 2273"/>
                <a:gd name="T38" fmla="*/ 1453 w 2990"/>
                <a:gd name="T39" fmla="*/ 526 h 2273"/>
                <a:gd name="T40" fmla="*/ 1432 w 2990"/>
                <a:gd name="T41" fmla="*/ 466 h 2273"/>
                <a:gd name="T42" fmla="*/ 1355 w 2990"/>
                <a:gd name="T43" fmla="*/ 427 h 2273"/>
                <a:gd name="T44" fmla="*/ 1262 w 2990"/>
                <a:gd name="T45" fmla="*/ 397 h 2273"/>
                <a:gd name="T46" fmla="*/ 1183 w 2990"/>
                <a:gd name="T47" fmla="*/ 371 h 2273"/>
                <a:gd name="T48" fmla="*/ 1155 w 2990"/>
                <a:gd name="T49" fmla="*/ 341 h 2273"/>
                <a:gd name="T50" fmla="*/ 1188 w 2990"/>
                <a:gd name="T51" fmla="*/ 296 h 2273"/>
                <a:gd name="T52" fmla="*/ 1195 w 2990"/>
                <a:gd name="T53" fmla="*/ 229 h 2273"/>
                <a:gd name="T54" fmla="*/ 1160 w 2990"/>
                <a:gd name="T55" fmla="*/ 151 h 2273"/>
                <a:gd name="T56" fmla="*/ 1124 w 2990"/>
                <a:gd name="T57" fmla="*/ 127 h 2273"/>
                <a:gd name="T58" fmla="*/ 1080 w 2990"/>
                <a:gd name="T59" fmla="*/ 110 h 2273"/>
                <a:gd name="T60" fmla="*/ 1039 w 2990"/>
                <a:gd name="T61" fmla="*/ 59 h 2273"/>
                <a:gd name="T62" fmla="*/ 1033 w 2990"/>
                <a:gd name="T63" fmla="*/ 16 h 2273"/>
                <a:gd name="T64" fmla="*/ 985 w 2990"/>
                <a:gd name="T65" fmla="*/ 0 h 2273"/>
                <a:gd name="T66" fmla="*/ 957 w 2990"/>
                <a:gd name="T67" fmla="*/ 42 h 2273"/>
                <a:gd name="T68" fmla="*/ 898 w 2990"/>
                <a:gd name="T69" fmla="*/ 70 h 2273"/>
                <a:gd name="T70" fmla="*/ 877 w 2990"/>
                <a:gd name="T71" fmla="*/ 159 h 2273"/>
                <a:gd name="T72" fmla="*/ 822 w 2990"/>
                <a:gd name="T73" fmla="*/ 170 h 2273"/>
                <a:gd name="T74" fmla="*/ 768 w 2990"/>
                <a:gd name="T75" fmla="*/ 151 h 2273"/>
                <a:gd name="T76" fmla="*/ 725 w 2990"/>
                <a:gd name="T77" fmla="*/ 143 h 2273"/>
                <a:gd name="T78" fmla="*/ 668 w 2990"/>
                <a:gd name="T79" fmla="*/ 244 h 2273"/>
                <a:gd name="T80" fmla="*/ 688 w 2990"/>
                <a:gd name="T81" fmla="*/ 281 h 2273"/>
                <a:gd name="T82" fmla="*/ 643 w 2990"/>
                <a:gd name="T83" fmla="*/ 288 h 2273"/>
                <a:gd name="T84" fmla="*/ 589 w 2990"/>
                <a:gd name="T85" fmla="*/ 273 h 2273"/>
                <a:gd name="T86" fmla="*/ 513 w 2990"/>
                <a:gd name="T87" fmla="*/ 277 h 2273"/>
                <a:gd name="T88" fmla="*/ 531 w 2990"/>
                <a:gd name="T89" fmla="*/ 297 h 2273"/>
                <a:gd name="T90" fmla="*/ 524 w 2990"/>
                <a:gd name="T91" fmla="*/ 347 h 2273"/>
                <a:gd name="T92" fmla="*/ 526 w 2990"/>
                <a:gd name="T93" fmla="*/ 441 h 2273"/>
                <a:gd name="T94" fmla="*/ 483 w 2990"/>
                <a:gd name="T95" fmla="*/ 484 h 2273"/>
                <a:gd name="T96" fmla="*/ 460 w 2990"/>
                <a:gd name="T97" fmla="*/ 535 h 2273"/>
                <a:gd name="T98" fmla="*/ 353 w 2990"/>
                <a:gd name="T99" fmla="*/ 562 h 2273"/>
                <a:gd name="T100" fmla="*/ 293 w 2990"/>
                <a:gd name="T101" fmla="*/ 573 h 2273"/>
                <a:gd name="T102" fmla="*/ 228 w 2990"/>
                <a:gd name="T103" fmla="*/ 588 h 2273"/>
                <a:gd name="T104" fmla="*/ 160 w 2990"/>
                <a:gd name="T105" fmla="*/ 605 h 2273"/>
                <a:gd name="T106" fmla="*/ 160 w 2990"/>
                <a:gd name="T107" fmla="*/ 578 h 2273"/>
                <a:gd name="T108" fmla="*/ 110 w 2990"/>
                <a:gd name="T109" fmla="*/ 582 h 2273"/>
                <a:gd name="T110" fmla="*/ 58 w 2990"/>
                <a:gd name="T111" fmla="*/ 595 h 2273"/>
                <a:gd name="T112" fmla="*/ 20 w 2990"/>
                <a:gd name="T113" fmla="*/ 637 h 227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990"/>
                <a:gd name="T172" fmla="*/ 0 h 2273"/>
                <a:gd name="T173" fmla="*/ 2990 w 2990"/>
                <a:gd name="T174" fmla="*/ 2273 h 227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990" h="2273">
                  <a:moveTo>
                    <a:pt x="29" y="1289"/>
                  </a:moveTo>
                  <a:lnTo>
                    <a:pt x="4" y="1329"/>
                  </a:lnTo>
                  <a:lnTo>
                    <a:pt x="12" y="1378"/>
                  </a:lnTo>
                  <a:lnTo>
                    <a:pt x="12" y="1382"/>
                  </a:lnTo>
                  <a:lnTo>
                    <a:pt x="10" y="1395"/>
                  </a:lnTo>
                  <a:lnTo>
                    <a:pt x="10" y="1411"/>
                  </a:lnTo>
                  <a:lnTo>
                    <a:pt x="10" y="1429"/>
                  </a:lnTo>
                  <a:lnTo>
                    <a:pt x="14" y="1443"/>
                  </a:lnTo>
                  <a:lnTo>
                    <a:pt x="20" y="1451"/>
                  </a:lnTo>
                  <a:lnTo>
                    <a:pt x="31" y="1453"/>
                  </a:lnTo>
                  <a:lnTo>
                    <a:pt x="43" y="1451"/>
                  </a:lnTo>
                  <a:lnTo>
                    <a:pt x="55" y="1449"/>
                  </a:lnTo>
                  <a:lnTo>
                    <a:pt x="73" y="1451"/>
                  </a:lnTo>
                  <a:lnTo>
                    <a:pt x="94" y="1462"/>
                  </a:lnTo>
                  <a:lnTo>
                    <a:pt x="116" y="1480"/>
                  </a:lnTo>
                  <a:lnTo>
                    <a:pt x="132" y="1502"/>
                  </a:lnTo>
                  <a:lnTo>
                    <a:pt x="136" y="1514"/>
                  </a:lnTo>
                  <a:lnTo>
                    <a:pt x="132" y="1525"/>
                  </a:lnTo>
                  <a:lnTo>
                    <a:pt x="126" y="1537"/>
                  </a:lnTo>
                  <a:lnTo>
                    <a:pt x="120" y="1549"/>
                  </a:lnTo>
                  <a:lnTo>
                    <a:pt x="116" y="1561"/>
                  </a:lnTo>
                  <a:lnTo>
                    <a:pt x="116" y="1577"/>
                  </a:lnTo>
                  <a:lnTo>
                    <a:pt x="114" y="1596"/>
                  </a:lnTo>
                  <a:lnTo>
                    <a:pt x="110" y="1618"/>
                  </a:lnTo>
                  <a:lnTo>
                    <a:pt x="108" y="1640"/>
                  </a:lnTo>
                  <a:lnTo>
                    <a:pt x="108" y="1657"/>
                  </a:lnTo>
                  <a:lnTo>
                    <a:pt x="112" y="1669"/>
                  </a:lnTo>
                  <a:lnTo>
                    <a:pt x="114" y="1679"/>
                  </a:lnTo>
                  <a:lnTo>
                    <a:pt x="114" y="1691"/>
                  </a:lnTo>
                  <a:lnTo>
                    <a:pt x="106" y="1699"/>
                  </a:lnTo>
                  <a:lnTo>
                    <a:pt x="96" y="1703"/>
                  </a:lnTo>
                  <a:lnTo>
                    <a:pt x="89" y="1701"/>
                  </a:lnTo>
                  <a:lnTo>
                    <a:pt x="83" y="1695"/>
                  </a:lnTo>
                  <a:lnTo>
                    <a:pt x="77" y="1687"/>
                  </a:lnTo>
                  <a:lnTo>
                    <a:pt x="69" y="1679"/>
                  </a:lnTo>
                  <a:lnTo>
                    <a:pt x="63" y="1673"/>
                  </a:lnTo>
                  <a:lnTo>
                    <a:pt x="53" y="1675"/>
                  </a:lnTo>
                  <a:lnTo>
                    <a:pt x="41" y="1685"/>
                  </a:lnTo>
                  <a:lnTo>
                    <a:pt x="26" y="1699"/>
                  </a:lnTo>
                  <a:lnTo>
                    <a:pt x="12" y="1708"/>
                  </a:lnTo>
                  <a:lnTo>
                    <a:pt x="4" y="1712"/>
                  </a:lnTo>
                  <a:lnTo>
                    <a:pt x="0" y="1716"/>
                  </a:lnTo>
                  <a:lnTo>
                    <a:pt x="6" y="1720"/>
                  </a:lnTo>
                  <a:lnTo>
                    <a:pt x="20" y="1724"/>
                  </a:lnTo>
                  <a:lnTo>
                    <a:pt x="41" y="1728"/>
                  </a:lnTo>
                  <a:lnTo>
                    <a:pt x="65" y="1734"/>
                  </a:lnTo>
                  <a:lnTo>
                    <a:pt x="89" y="1740"/>
                  </a:lnTo>
                  <a:lnTo>
                    <a:pt x="110" y="1746"/>
                  </a:lnTo>
                  <a:lnTo>
                    <a:pt x="126" y="1754"/>
                  </a:lnTo>
                  <a:lnTo>
                    <a:pt x="136" y="1764"/>
                  </a:lnTo>
                  <a:lnTo>
                    <a:pt x="140" y="1771"/>
                  </a:lnTo>
                  <a:lnTo>
                    <a:pt x="150" y="1779"/>
                  </a:lnTo>
                  <a:lnTo>
                    <a:pt x="159" y="1785"/>
                  </a:lnTo>
                  <a:lnTo>
                    <a:pt x="169" y="1795"/>
                  </a:lnTo>
                  <a:lnTo>
                    <a:pt x="177" y="1807"/>
                  </a:lnTo>
                  <a:lnTo>
                    <a:pt x="185" y="1825"/>
                  </a:lnTo>
                  <a:lnTo>
                    <a:pt x="187" y="1848"/>
                  </a:lnTo>
                  <a:lnTo>
                    <a:pt x="185" y="1870"/>
                  </a:lnTo>
                  <a:lnTo>
                    <a:pt x="179" y="1888"/>
                  </a:lnTo>
                  <a:lnTo>
                    <a:pt x="175" y="1905"/>
                  </a:lnTo>
                  <a:lnTo>
                    <a:pt x="177" y="1921"/>
                  </a:lnTo>
                  <a:lnTo>
                    <a:pt x="185" y="1941"/>
                  </a:lnTo>
                  <a:lnTo>
                    <a:pt x="195" y="1960"/>
                  </a:lnTo>
                  <a:lnTo>
                    <a:pt x="207" y="1978"/>
                  </a:lnTo>
                  <a:lnTo>
                    <a:pt x="218" y="1986"/>
                  </a:lnTo>
                  <a:lnTo>
                    <a:pt x="232" y="1990"/>
                  </a:lnTo>
                  <a:lnTo>
                    <a:pt x="246" y="1994"/>
                  </a:lnTo>
                  <a:lnTo>
                    <a:pt x="260" y="2002"/>
                  </a:lnTo>
                  <a:lnTo>
                    <a:pt x="270" y="2014"/>
                  </a:lnTo>
                  <a:lnTo>
                    <a:pt x="281" y="2029"/>
                  </a:lnTo>
                  <a:lnTo>
                    <a:pt x="299" y="2045"/>
                  </a:lnTo>
                  <a:lnTo>
                    <a:pt x="327" y="2057"/>
                  </a:lnTo>
                  <a:lnTo>
                    <a:pt x="352" y="2067"/>
                  </a:lnTo>
                  <a:lnTo>
                    <a:pt x="378" y="2076"/>
                  </a:lnTo>
                  <a:lnTo>
                    <a:pt x="402" y="2082"/>
                  </a:lnTo>
                  <a:lnTo>
                    <a:pt x="421" y="2086"/>
                  </a:lnTo>
                  <a:lnTo>
                    <a:pt x="435" y="2084"/>
                  </a:lnTo>
                  <a:lnTo>
                    <a:pt x="457" y="2078"/>
                  </a:lnTo>
                  <a:lnTo>
                    <a:pt x="484" y="2073"/>
                  </a:lnTo>
                  <a:lnTo>
                    <a:pt x="514" y="2065"/>
                  </a:lnTo>
                  <a:lnTo>
                    <a:pt x="543" y="2059"/>
                  </a:lnTo>
                  <a:lnTo>
                    <a:pt x="569" y="2057"/>
                  </a:lnTo>
                  <a:lnTo>
                    <a:pt x="589" y="2057"/>
                  </a:lnTo>
                  <a:lnTo>
                    <a:pt x="608" y="2065"/>
                  </a:lnTo>
                  <a:lnTo>
                    <a:pt x="626" y="2078"/>
                  </a:lnTo>
                  <a:lnTo>
                    <a:pt x="642" y="2096"/>
                  </a:lnTo>
                  <a:lnTo>
                    <a:pt x="661" y="2116"/>
                  </a:lnTo>
                  <a:lnTo>
                    <a:pt x="687" y="2134"/>
                  </a:lnTo>
                  <a:lnTo>
                    <a:pt x="711" y="2149"/>
                  </a:lnTo>
                  <a:lnTo>
                    <a:pt x="726" y="2161"/>
                  </a:lnTo>
                  <a:lnTo>
                    <a:pt x="738" y="2171"/>
                  </a:lnTo>
                  <a:lnTo>
                    <a:pt x="742" y="2177"/>
                  </a:lnTo>
                  <a:lnTo>
                    <a:pt x="744" y="2179"/>
                  </a:lnTo>
                  <a:lnTo>
                    <a:pt x="856" y="2218"/>
                  </a:lnTo>
                  <a:lnTo>
                    <a:pt x="892" y="2242"/>
                  </a:lnTo>
                  <a:lnTo>
                    <a:pt x="949" y="2236"/>
                  </a:lnTo>
                  <a:lnTo>
                    <a:pt x="986" y="2191"/>
                  </a:lnTo>
                  <a:lnTo>
                    <a:pt x="1035" y="2199"/>
                  </a:lnTo>
                  <a:lnTo>
                    <a:pt x="1152" y="2222"/>
                  </a:lnTo>
                  <a:lnTo>
                    <a:pt x="1201" y="2261"/>
                  </a:lnTo>
                  <a:lnTo>
                    <a:pt x="1256" y="2273"/>
                  </a:lnTo>
                  <a:lnTo>
                    <a:pt x="1392" y="2236"/>
                  </a:lnTo>
                  <a:lnTo>
                    <a:pt x="1431" y="2260"/>
                  </a:lnTo>
                  <a:lnTo>
                    <a:pt x="1539" y="2189"/>
                  </a:lnTo>
                  <a:lnTo>
                    <a:pt x="1657" y="2187"/>
                  </a:lnTo>
                  <a:lnTo>
                    <a:pt x="1726" y="2155"/>
                  </a:lnTo>
                  <a:lnTo>
                    <a:pt x="1821" y="2167"/>
                  </a:lnTo>
                  <a:lnTo>
                    <a:pt x="1935" y="2242"/>
                  </a:lnTo>
                  <a:lnTo>
                    <a:pt x="2026" y="2230"/>
                  </a:lnTo>
                  <a:lnTo>
                    <a:pt x="2088" y="2265"/>
                  </a:lnTo>
                  <a:lnTo>
                    <a:pt x="2193" y="2230"/>
                  </a:lnTo>
                  <a:lnTo>
                    <a:pt x="2155" y="2197"/>
                  </a:lnTo>
                  <a:lnTo>
                    <a:pt x="2161" y="2147"/>
                  </a:lnTo>
                  <a:lnTo>
                    <a:pt x="2214" y="2128"/>
                  </a:lnTo>
                  <a:lnTo>
                    <a:pt x="2242" y="2063"/>
                  </a:lnTo>
                  <a:lnTo>
                    <a:pt x="2124" y="1970"/>
                  </a:lnTo>
                  <a:lnTo>
                    <a:pt x="2128" y="1890"/>
                  </a:lnTo>
                  <a:lnTo>
                    <a:pt x="2199" y="1850"/>
                  </a:lnTo>
                  <a:lnTo>
                    <a:pt x="2337" y="1834"/>
                  </a:lnTo>
                  <a:lnTo>
                    <a:pt x="2484" y="1797"/>
                  </a:lnTo>
                  <a:lnTo>
                    <a:pt x="2545" y="1764"/>
                  </a:lnTo>
                  <a:lnTo>
                    <a:pt x="2624" y="1777"/>
                  </a:lnTo>
                  <a:lnTo>
                    <a:pt x="2592" y="1514"/>
                  </a:lnTo>
                  <a:lnTo>
                    <a:pt x="2673" y="1466"/>
                  </a:lnTo>
                  <a:lnTo>
                    <a:pt x="2752" y="1388"/>
                  </a:lnTo>
                  <a:lnTo>
                    <a:pt x="2856" y="1356"/>
                  </a:lnTo>
                  <a:lnTo>
                    <a:pt x="2939" y="1329"/>
                  </a:lnTo>
                  <a:lnTo>
                    <a:pt x="2966" y="1299"/>
                  </a:lnTo>
                  <a:lnTo>
                    <a:pt x="2957" y="1258"/>
                  </a:lnTo>
                  <a:lnTo>
                    <a:pt x="2990" y="1207"/>
                  </a:lnTo>
                  <a:lnTo>
                    <a:pt x="2988" y="1205"/>
                  </a:lnTo>
                  <a:lnTo>
                    <a:pt x="2982" y="1195"/>
                  </a:lnTo>
                  <a:lnTo>
                    <a:pt x="2972" y="1183"/>
                  </a:lnTo>
                  <a:lnTo>
                    <a:pt x="2961" y="1167"/>
                  </a:lnTo>
                  <a:lnTo>
                    <a:pt x="2949" y="1149"/>
                  </a:lnTo>
                  <a:lnTo>
                    <a:pt x="2937" y="1134"/>
                  </a:lnTo>
                  <a:lnTo>
                    <a:pt x="2929" y="1116"/>
                  </a:lnTo>
                  <a:lnTo>
                    <a:pt x="2923" y="1102"/>
                  </a:lnTo>
                  <a:lnTo>
                    <a:pt x="2915" y="1079"/>
                  </a:lnTo>
                  <a:lnTo>
                    <a:pt x="2905" y="1053"/>
                  </a:lnTo>
                  <a:lnTo>
                    <a:pt x="2898" y="1025"/>
                  </a:lnTo>
                  <a:lnTo>
                    <a:pt x="2888" y="1000"/>
                  </a:lnTo>
                  <a:lnTo>
                    <a:pt x="2880" y="982"/>
                  </a:lnTo>
                  <a:lnTo>
                    <a:pt x="2872" y="957"/>
                  </a:lnTo>
                  <a:lnTo>
                    <a:pt x="2870" y="941"/>
                  </a:lnTo>
                  <a:lnTo>
                    <a:pt x="2870" y="935"/>
                  </a:lnTo>
                  <a:lnTo>
                    <a:pt x="2864" y="933"/>
                  </a:lnTo>
                  <a:lnTo>
                    <a:pt x="2850" y="933"/>
                  </a:lnTo>
                  <a:lnTo>
                    <a:pt x="2829" y="929"/>
                  </a:lnTo>
                  <a:lnTo>
                    <a:pt x="2805" y="923"/>
                  </a:lnTo>
                  <a:lnTo>
                    <a:pt x="2781" y="913"/>
                  </a:lnTo>
                  <a:lnTo>
                    <a:pt x="2760" y="898"/>
                  </a:lnTo>
                  <a:lnTo>
                    <a:pt x="2734" y="874"/>
                  </a:lnTo>
                  <a:lnTo>
                    <a:pt x="2709" y="854"/>
                  </a:lnTo>
                  <a:lnTo>
                    <a:pt x="2687" y="837"/>
                  </a:lnTo>
                  <a:lnTo>
                    <a:pt x="2665" y="819"/>
                  </a:lnTo>
                  <a:lnTo>
                    <a:pt x="2648" y="809"/>
                  </a:lnTo>
                  <a:lnTo>
                    <a:pt x="2622" y="803"/>
                  </a:lnTo>
                  <a:lnTo>
                    <a:pt x="2590" y="801"/>
                  </a:lnTo>
                  <a:lnTo>
                    <a:pt x="2557" y="797"/>
                  </a:lnTo>
                  <a:lnTo>
                    <a:pt x="2524" y="795"/>
                  </a:lnTo>
                  <a:lnTo>
                    <a:pt x="2494" y="789"/>
                  </a:lnTo>
                  <a:lnTo>
                    <a:pt x="2468" y="781"/>
                  </a:lnTo>
                  <a:lnTo>
                    <a:pt x="2443" y="770"/>
                  </a:lnTo>
                  <a:lnTo>
                    <a:pt x="2417" y="760"/>
                  </a:lnTo>
                  <a:lnTo>
                    <a:pt x="2396" y="752"/>
                  </a:lnTo>
                  <a:lnTo>
                    <a:pt x="2378" y="746"/>
                  </a:lnTo>
                  <a:lnTo>
                    <a:pt x="2366" y="742"/>
                  </a:lnTo>
                  <a:lnTo>
                    <a:pt x="2360" y="740"/>
                  </a:lnTo>
                  <a:lnTo>
                    <a:pt x="2356" y="738"/>
                  </a:lnTo>
                  <a:lnTo>
                    <a:pt x="2348" y="730"/>
                  </a:lnTo>
                  <a:lnTo>
                    <a:pt x="2337" y="720"/>
                  </a:lnTo>
                  <a:lnTo>
                    <a:pt x="2325" y="709"/>
                  </a:lnTo>
                  <a:lnTo>
                    <a:pt x="2315" y="695"/>
                  </a:lnTo>
                  <a:lnTo>
                    <a:pt x="2309" y="683"/>
                  </a:lnTo>
                  <a:lnTo>
                    <a:pt x="2311" y="669"/>
                  </a:lnTo>
                  <a:lnTo>
                    <a:pt x="2321" y="655"/>
                  </a:lnTo>
                  <a:lnTo>
                    <a:pt x="2333" y="646"/>
                  </a:lnTo>
                  <a:lnTo>
                    <a:pt x="2348" y="634"/>
                  </a:lnTo>
                  <a:lnTo>
                    <a:pt x="2360" y="622"/>
                  </a:lnTo>
                  <a:lnTo>
                    <a:pt x="2372" y="610"/>
                  </a:lnTo>
                  <a:lnTo>
                    <a:pt x="2376" y="592"/>
                  </a:lnTo>
                  <a:lnTo>
                    <a:pt x="2378" y="569"/>
                  </a:lnTo>
                  <a:lnTo>
                    <a:pt x="2378" y="547"/>
                  </a:lnTo>
                  <a:lnTo>
                    <a:pt x="2380" y="528"/>
                  </a:lnTo>
                  <a:lnTo>
                    <a:pt x="2390" y="506"/>
                  </a:lnTo>
                  <a:lnTo>
                    <a:pt x="2396" y="490"/>
                  </a:lnTo>
                  <a:lnTo>
                    <a:pt x="2396" y="474"/>
                  </a:lnTo>
                  <a:lnTo>
                    <a:pt x="2390" y="459"/>
                  </a:lnTo>
                  <a:lnTo>
                    <a:pt x="2382" y="445"/>
                  </a:lnTo>
                  <a:lnTo>
                    <a:pt x="2374" y="433"/>
                  </a:lnTo>
                  <a:lnTo>
                    <a:pt x="2358" y="407"/>
                  </a:lnTo>
                  <a:lnTo>
                    <a:pt x="2342" y="378"/>
                  </a:lnTo>
                  <a:lnTo>
                    <a:pt x="2335" y="344"/>
                  </a:lnTo>
                  <a:lnTo>
                    <a:pt x="2329" y="321"/>
                  </a:lnTo>
                  <a:lnTo>
                    <a:pt x="2319" y="303"/>
                  </a:lnTo>
                  <a:lnTo>
                    <a:pt x="2307" y="287"/>
                  </a:lnTo>
                  <a:lnTo>
                    <a:pt x="2295" y="276"/>
                  </a:lnTo>
                  <a:lnTo>
                    <a:pt x="2285" y="270"/>
                  </a:lnTo>
                  <a:lnTo>
                    <a:pt x="2276" y="266"/>
                  </a:lnTo>
                  <a:lnTo>
                    <a:pt x="2264" y="266"/>
                  </a:lnTo>
                  <a:lnTo>
                    <a:pt x="2256" y="262"/>
                  </a:lnTo>
                  <a:lnTo>
                    <a:pt x="2248" y="254"/>
                  </a:lnTo>
                  <a:lnTo>
                    <a:pt x="2238" y="248"/>
                  </a:lnTo>
                  <a:lnTo>
                    <a:pt x="2224" y="246"/>
                  </a:lnTo>
                  <a:lnTo>
                    <a:pt x="2209" y="248"/>
                  </a:lnTo>
                  <a:lnTo>
                    <a:pt x="2191" y="248"/>
                  </a:lnTo>
                  <a:lnTo>
                    <a:pt x="2177" y="246"/>
                  </a:lnTo>
                  <a:lnTo>
                    <a:pt x="2169" y="238"/>
                  </a:lnTo>
                  <a:lnTo>
                    <a:pt x="2159" y="221"/>
                  </a:lnTo>
                  <a:lnTo>
                    <a:pt x="2150" y="197"/>
                  </a:lnTo>
                  <a:lnTo>
                    <a:pt x="2136" y="173"/>
                  </a:lnTo>
                  <a:lnTo>
                    <a:pt x="2120" y="156"/>
                  </a:lnTo>
                  <a:lnTo>
                    <a:pt x="2106" y="144"/>
                  </a:lnTo>
                  <a:lnTo>
                    <a:pt x="2092" y="136"/>
                  </a:lnTo>
                  <a:lnTo>
                    <a:pt x="2083" y="128"/>
                  </a:lnTo>
                  <a:lnTo>
                    <a:pt x="2077" y="118"/>
                  </a:lnTo>
                  <a:lnTo>
                    <a:pt x="2075" y="104"/>
                  </a:lnTo>
                  <a:lnTo>
                    <a:pt x="2071" y="87"/>
                  </a:lnTo>
                  <a:lnTo>
                    <a:pt x="2061" y="73"/>
                  </a:lnTo>
                  <a:lnTo>
                    <a:pt x="2053" y="63"/>
                  </a:lnTo>
                  <a:lnTo>
                    <a:pt x="2051" y="53"/>
                  </a:lnTo>
                  <a:lnTo>
                    <a:pt x="2057" y="41"/>
                  </a:lnTo>
                  <a:lnTo>
                    <a:pt x="2065" y="32"/>
                  </a:lnTo>
                  <a:lnTo>
                    <a:pt x="2071" y="20"/>
                  </a:lnTo>
                  <a:lnTo>
                    <a:pt x="2073" y="14"/>
                  </a:lnTo>
                  <a:lnTo>
                    <a:pt x="2063" y="8"/>
                  </a:lnTo>
                  <a:lnTo>
                    <a:pt x="2045" y="4"/>
                  </a:lnTo>
                  <a:lnTo>
                    <a:pt x="2020" y="2"/>
                  </a:lnTo>
                  <a:lnTo>
                    <a:pt x="1994" y="0"/>
                  </a:lnTo>
                  <a:lnTo>
                    <a:pt x="1970" y="0"/>
                  </a:lnTo>
                  <a:lnTo>
                    <a:pt x="1955" y="6"/>
                  </a:lnTo>
                  <a:lnTo>
                    <a:pt x="1945" y="14"/>
                  </a:lnTo>
                  <a:lnTo>
                    <a:pt x="1941" y="30"/>
                  </a:lnTo>
                  <a:lnTo>
                    <a:pt x="1937" y="45"/>
                  </a:lnTo>
                  <a:lnTo>
                    <a:pt x="1933" y="61"/>
                  </a:lnTo>
                  <a:lnTo>
                    <a:pt x="1927" y="75"/>
                  </a:lnTo>
                  <a:lnTo>
                    <a:pt x="1915" y="85"/>
                  </a:lnTo>
                  <a:lnTo>
                    <a:pt x="1898" y="87"/>
                  </a:lnTo>
                  <a:lnTo>
                    <a:pt x="1878" y="91"/>
                  </a:lnTo>
                  <a:lnTo>
                    <a:pt x="1858" y="93"/>
                  </a:lnTo>
                  <a:lnTo>
                    <a:pt x="1840" y="95"/>
                  </a:lnTo>
                  <a:lnTo>
                    <a:pt x="1823" y="102"/>
                  </a:lnTo>
                  <a:lnTo>
                    <a:pt x="1809" y="116"/>
                  </a:lnTo>
                  <a:lnTo>
                    <a:pt x="1797" y="140"/>
                  </a:lnTo>
                  <a:lnTo>
                    <a:pt x="1785" y="169"/>
                  </a:lnTo>
                  <a:lnTo>
                    <a:pt x="1777" y="203"/>
                  </a:lnTo>
                  <a:lnTo>
                    <a:pt x="1774" y="236"/>
                  </a:lnTo>
                  <a:lnTo>
                    <a:pt x="1770" y="262"/>
                  </a:lnTo>
                  <a:lnTo>
                    <a:pt x="1768" y="283"/>
                  </a:lnTo>
                  <a:lnTo>
                    <a:pt x="1762" y="303"/>
                  </a:lnTo>
                  <a:lnTo>
                    <a:pt x="1754" y="319"/>
                  </a:lnTo>
                  <a:lnTo>
                    <a:pt x="1740" y="329"/>
                  </a:lnTo>
                  <a:lnTo>
                    <a:pt x="1722" y="337"/>
                  </a:lnTo>
                  <a:lnTo>
                    <a:pt x="1703" y="341"/>
                  </a:lnTo>
                  <a:lnTo>
                    <a:pt x="1685" y="346"/>
                  </a:lnTo>
                  <a:lnTo>
                    <a:pt x="1669" y="350"/>
                  </a:lnTo>
                  <a:lnTo>
                    <a:pt x="1655" y="348"/>
                  </a:lnTo>
                  <a:lnTo>
                    <a:pt x="1644" y="341"/>
                  </a:lnTo>
                  <a:lnTo>
                    <a:pt x="1634" y="333"/>
                  </a:lnTo>
                  <a:lnTo>
                    <a:pt x="1618" y="331"/>
                  </a:lnTo>
                  <a:lnTo>
                    <a:pt x="1600" y="331"/>
                  </a:lnTo>
                  <a:lnTo>
                    <a:pt x="1581" y="329"/>
                  </a:lnTo>
                  <a:lnTo>
                    <a:pt x="1563" y="325"/>
                  </a:lnTo>
                  <a:lnTo>
                    <a:pt x="1549" y="315"/>
                  </a:lnTo>
                  <a:lnTo>
                    <a:pt x="1537" y="303"/>
                  </a:lnTo>
                  <a:lnTo>
                    <a:pt x="1524" y="289"/>
                  </a:lnTo>
                  <a:lnTo>
                    <a:pt x="1508" y="276"/>
                  </a:lnTo>
                  <a:lnTo>
                    <a:pt x="1494" y="266"/>
                  </a:lnTo>
                  <a:lnTo>
                    <a:pt x="1480" y="260"/>
                  </a:lnTo>
                  <a:lnTo>
                    <a:pt x="1468" y="260"/>
                  </a:lnTo>
                  <a:lnTo>
                    <a:pt x="1461" y="268"/>
                  </a:lnTo>
                  <a:lnTo>
                    <a:pt x="1449" y="287"/>
                  </a:lnTo>
                  <a:lnTo>
                    <a:pt x="1435" y="311"/>
                  </a:lnTo>
                  <a:lnTo>
                    <a:pt x="1417" y="341"/>
                  </a:lnTo>
                  <a:lnTo>
                    <a:pt x="1400" y="372"/>
                  </a:lnTo>
                  <a:lnTo>
                    <a:pt x="1382" y="407"/>
                  </a:lnTo>
                  <a:lnTo>
                    <a:pt x="1366" y="439"/>
                  </a:lnTo>
                  <a:lnTo>
                    <a:pt x="1348" y="467"/>
                  </a:lnTo>
                  <a:lnTo>
                    <a:pt x="1335" y="488"/>
                  </a:lnTo>
                  <a:lnTo>
                    <a:pt x="1327" y="506"/>
                  </a:lnTo>
                  <a:lnTo>
                    <a:pt x="1327" y="522"/>
                  </a:lnTo>
                  <a:lnTo>
                    <a:pt x="1335" y="533"/>
                  </a:lnTo>
                  <a:lnTo>
                    <a:pt x="1344" y="541"/>
                  </a:lnTo>
                  <a:lnTo>
                    <a:pt x="1358" y="549"/>
                  </a:lnTo>
                  <a:lnTo>
                    <a:pt x="1370" y="555"/>
                  </a:lnTo>
                  <a:lnTo>
                    <a:pt x="1376" y="563"/>
                  </a:lnTo>
                  <a:lnTo>
                    <a:pt x="1374" y="569"/>
                  </a:lnTo>
                  <a:lnTo>
                    <a:pt x="1362" y="575"/>
                  </a:lnTo>
                  <a:lnTo>
                    <a:pt x="1348" y="577"/>
                  </a:lnTo>
                  <a:lnTo>
                    <a:pt x="1331" y="577"/>
                  </a:lnTo>
                  <a:lnTo>
                    <a:pt x="1313" y="577"/>
                  </a:lnTo>
                  <a:lnTo>
                    <a:pt x="1297" y="577"/>
                  </a:lnTo>
                  <a:lnTo>
                    <a:pt x="1285" y="577"/>
                  </a:lnTo>
                  <a:lnTo>
                    <a:pt x="1274" y="571"/>
                  </a:lnTo>
                  <a:lnTo>
                    <a:pt x="1264" y="561"/>
                  </a:lnTo>
                  <a:lnTo>
                    <a:pt x="1252" y="551"/>
                  </a:lnTo>
                  <a:lnTo>
                    <a:pt x="1238" y="543"/>
                  </a:lnTo>
                  <a:lnTo>
                    <a:pt x="1222" y="541"/>
                  </a:lnTo>
                  <a:lnTo>
                    <a:pt x="1201" y="543"/>
                  </a:lnTo>
                  <a:lnTo>
                    <a:pt x="1177" y="547"/>
                  </a:lnTo>
                  <a:lnTo>
                    <a:pt x="1153" y="551"/>
                  </a:lnTo>
                  <a:lnTo>
                    <a:pt x="1126" y="553"/>
                  </a:lnTo>
                  <a:lnTo>
                    <a:pt x="1100" y="553"/>
                  </a:lnTo>
                  <a:lnTo>
                    <a:pt x="1079" y="551"/>
                  </a:lnTo>
                  <a:lnTo>
                    <a:pt x="1059" y="551"/>
                  </a:lnTo>
                  <a:lnTo>
                    <a:pt x="1039" y="553"/>
                  </a:lnTo>
                  <a:lnTo>
                    <a:pt x="1026" y="555"/>
                  </a:lnTo>
                  <a:lnTo>
                    <a:pt x="1014" y="561"/>
                  </a:lnTo>
                  <a:lnTo>
                    <a:pt x="1010" y="567"/>
                  </a:lnTo>
                  <a:lnTo>
                    <a:pt x="1014" y="577"/>
                  </a:lnTo>
                  <a:lnTo>
                    <a:pt x="1024" y="585"/>
                  </a:lnTo>
                  <a:lnTo>
                    <a:pt x="1035" y="589"/>
                  </a:lnTo>
                  <a:lnTo>
                    <a:pt x="1049" y="592"/>
                  </a:lnTo>
                  <a:lnTo>
                    <a:pt x="1061" y="594"/>
                  </a:lnTo>
                  <a:lnTo>
                    <a:pt x="1073" y="598"/>
                  </a:lnTo>
                  <a:lnTo>
                    <a:pt x="1081" y="604"/>
                  </a:lnTo>
                  <a:lnTo>
                    <a:pt x="1085" y="616"/>
                  </a:lnTo>
                  <a:lnTo>
                    <a:pt x="1081" y="632"/>
                  </a:lnTo>
                  <a:lnTo>
                    <a:pt x="1069" y="655"/>
                  </a:lnTo>
                  <a:lnTo>
                    <a:pt x="1057" y="677"/>
                  </a:lnTo>
                  <a:lnTo>
                    <a:pt x="1047" y="695"/>
                  </a:lnTo>
                  <a:lnTo>
                    <a:pt x="1041" y="715"/>
                  </a:lnTo>
                  <a:lnTo>
                    <a:pt x="1039" y="736"/>
                  </a:lnTo>
                  <a:lnTo>
                    <a:pt x="1045" y="762"/>
                  </a:lnTo>
                  <a:lnTo>
                    <a:pt x="1057" y="799"/>
                  </a:lnTo>
                  <a:lnTo>
                    <a:pt x="1061" y="833"/>
                  </a:lnTo>
                  <a:lnTo>
                    <a:pt x="1059" y="860"/>
                  </a:lnTo>
                  <a:lnTo>
                    <a:pt x="1051" y="882"/>
                  </a:lnTo>
                  <a:lnTo>
                    <a:pt x="1039" y="894"/>
                  </a:lnTo>
                  <a:lnTo>
                    <a:pt x="1024" y="905"/>
                  </a:lnTo>
                  <a:lnTo>
                    <a:pt x="1004" y="915"/>
                  </a:lnTo>
                  <a:lnTo>
                    <a:pt x="986" y="927"/>
                  </a:lnTo>
                  <a:lnTo>
                    <a:pt x="972" y="939"/>
                  </a:lnTo>
                  <a:lnTo>
                    <a:pt x="966" y="953"/>
                  </a:lnTo>
                  <a:lnTo>
                    <a:pt x="966" y="968"/>
                  </a:lnTo>
                  <a:lnTo>
                    <a:pt x="966" y="988"/>
                  </a:lnTo>
                  <a:lnTo>
                    <a:pt x="966" y="1010"/>
                  </a:lnTo>
                  <a:lnTo>
                    <a:pt x="965" y="1031"/>
                  </a:lnTo>
                  <a:lnTo>
                    <a:pt x="961" y="1049"/>
                  </a:lnTo>
                  <a:lnTo>
                    <a:pt x="953" y="1063"/>
                  </a:lnTo>
                  <a:lnTo>
                    <a:pt x="941" y="1069"/>
                  </a:lnTo>
                  <a:lnTo>
                    <a:pt x="921" y="1071"/>
                  </a:lnTo>
                  <a:lnTo>
                    <a:pt x="892" y="1075"/>
                  </a:lnTo>
                  <a:lnTo>
                    <a:pt x="858" y="1079"/>
                  </a:lnTo>
                  <a:lnTo>
                    <a:pt x="821" y="1085"/>
                  </a:lnTo>
                  <a:lnTo>
                    <a:pt x="783" y="1092"/>
                  </a:lnTo>
                  <a:lnTo>
                    <a:pt x="752" y="1100"/>
                  </a:lnTo>
                  <a:lnTo>
                    <a:pt x="728" y="1110"/>
                  </a:lnTo>
                  <a:lnTo>
                    <a:pt x="705" y="1124"/>
                  </a:lnTo>
                  <a:lnTo>
                    <a:pt x="685" y="1138"/>
                  </a:lnTo>
                  <a:lnTo>
                    <a:pt x="671" y="1151"/>
                  </a:lnTo>
                  <a:lnTo>
                    <a:pt x="655" y="1159"/>
                  </a:lnTo>
                  <a:lnTo>
                    <a:pt x="642" y="1163"/>
                  </a:lnTo>
                  <a:lnTo>
                    <a:pt x="628" y="1159"/>
                  </a:lnTo>
                  <a:lnTo>
                    <a:pt x="606" y="1153"/>
                  </a:lnTo>
                  <a:lnTo>
                    <a:pt x="585" y="1146"/>
                  </a:lnTo>
                  <a:lnTo>
                    <a:pt x="559" y="1138"/>
                  </a:lnTo>
                  <a:lnTo>
                    <a:pt x="535" y="1132"/>
                  </a:lnTo>
                  <a:lnTo>
                    <a:pt x="516" y="1130"/>
                  </a:lnTo>
                  <a:lnTo>
                    <a:pt x="500" y="1132"/>
                  </a:lnTo>
                  <a:lnTo>
                    <a:pt x="486" y="1142"/>
                  </a:lnTo>
                  <a:lnTo>
                    <a:pt x="470" y="1157"/>
                  </a:lnTo>
                  <a:lnTo>
                    <a:pt x="457" y="1177"/>
                  </a:lnTo>
                  <a:lnTo>
                    <a:pt x="443" y="1197"/>
                  </a:lnTo>
                  <a:lnTo>
                    <a:pt x="427" y="1212"/>
                  </a:lnTo>
                  <a:lnTo>
                    <a:pt x="413" y="1220"/>
                  </a:lnTo>
                  <a:lnTo>
                    <a:pt x="390" y="1220"/>
                  </a:lnTo>
                  <a:lnTo>
                    <a:pt x="362" y="1216"/>
                  </a:lnTo>
                  <a:lnTo>
                    <a:pt x="339" y="1212"/>
                  </a:lnTo>
                  <a:lnTo>
                    <a:pt x="319" y="1210"/>
                  </a:lnTo>
                  <a:lnTo>
                    <a:pt x="313" y="1207"/>
                  </a:lnTo>
                  <a:lnTo>
                    <a:pt x="309" y="1199"/>
                  </a:lnTo>
                  <a:lnTo>
                    <a:pt x="309" y="1189"/>
                  </a:lnTo>
                  <a:lnTo>
                    <a:pt x="313" y="1177"/>
                  </a:lnTo>
                  <a:lnTo>
                    <a:pt x="315" y="1167"/>
                  </a:lnTo>
                  <a:lnTo>
                    <a:pt x="317" y="1159"/>
                  </a:lnTo>
                  <a:lnTo>
                    <a:pt x="319" y="1157"/>
                  </a:lnTo>
                  <a:lnTo>
                    <a:pt x="315" y="1157"/>
                  </a:lnTo>
                  <a:lnTo>
                    <a:pt x="303" y="1159"/>
                  </a:lnTo>
                  <a:lnTo>
                    <a:pt x="287" y="1161"/>
                  </a:lnTo>
                  <a:lnTo>
                    <a:pt x="268" y="1163"/>
                  </a:lnTo>
                  <a:lnTo>
                    <a:pt x="250" y="1165"/>
                  </a:lnTo>
                  <a:lnTo>
                    <a:pt x="234" y="1165"/>
                  </a:lnTo>
                  <a:lnTo>
                    <a:pt x="220" y="1165"/>
                  </a:lnTo>
                  <a:lnTo>
                    <a:pt x="211" y="1171"/>
                  </a:lnTo>
                  <a:lnTo>
                    <a:pt x="201" y="1177"/>
                  </a:lnTo>
                  <a:lnTo>
                    <a:pt x="189" y="1185"/>
                  </a:lnTo>
                  <a:lnTo>
                    <a:pt x="171" y="1191"/>
                  </a:lnTo>
                  <a:lnTo>
                    <a:pt x="154" y="1193"/>
                  </a:lnTo>
                  <a:lnTo>
                    <a:pt x="136" y="1193"/>
                  </a:lnTo>
                  <a:lnTo>
                    <a:pt x="116" y="1191"/>
                  </a:lnTo>
                  <a:lnTo>
                    <a:pt x="100" y="1191"/>
                  </a:lnTo>
                  <a:lnTo>
                    <a:pt x="87" y="1197"/>
                  </a:lnTo>
                  <a:lnTo>
                    <a:pt x="77" y="1210"/>
                  </a:lnTo>
                  <a:lnTo>
                    <a:pt x="69" y="1228"/>
                  </a:lnTo>
                  <a:lnTo>
                    <a:pt x="59" y="1246"/>
                  </a:lnTo>
                  <a:lnTo>
                    <a:pt x="49" y="1262"/>
                  </a:lnTo>
                  <a:lnTo>
                    <a:pt x="39" y="1275"/>
                  </a:lnTo>
                  <a:lnTo>
                    <a:pt x="33" y="1285"/>
                  </a:lnTo>
                  <a:lnTo>
                    <a:pt x="29" y="1289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89" name="Freeform 7"/>
            <p:cNvSpPr>
              <a:spLocks/>
            </p:cNvSpPr>
            <p:nvPr/>
          </p:nvSpPr>
          <p:spPr bwMode="gray">
            <a:xfrm>
              <a:off x="900" y="2373"/>
              <a:ext cx="1448" cy="781"/>
            </a:xfrm>
            <a:custGeom>
              <a:avLst/>
              <a:gdLst>
                <a:gd name="T0" fmla="*/ 1364 w 2896"/>
                <a:gd name="T1" fmla="*/ 752 h 1563"/>
                <a:gd name="T2" fmla="*/ 1329 w 2896"/>
                <a:gd name="T3" fmla="*/ 745 h 1563"/>
                <a:gd name="T4" fmla="*/ 1316 w 2896"/>
                <a:gd name="T5" fmla="*/ 761 h 1563"/>
                <a:gd name="T6" fmla="*/ 1306 w 2896"/>
                <a:gd name="T7" fmla="*/ 757 h 1563"/>
                <a:gd name="T8" fmla="*/ 1246 w 2896"/>
                <a:gd name="T9" fmla="*/ 737 h 1563"/>
                <a:gd name="T10" fmla="*/ 1251 w 2896"/>
                <a:gd name="T11" fmla="*/ 726 h 1563"/>
                <a:gd name="T12" fmla="*/ 1259 w 2896"/>
                <a:gd name="T13" fmla="*/ 698 h 1563"/>
                <a:gd name="T14" fmla="*/ 1232 w 2896"/>
                <a:gd name="T15" fmla="*/ 653 h 1563"/>
                <a:gd name="T16" fmla="*/ 1207 w 2896"/>
                <a:gd name="T17" fmla="*/ 662 h 1563"/>
                <a:gd name="T18" fmla="*/ 1177 w 2896"/>
                <a:gd name="T19" fmla="*/ 683 h 1563"/>
                <a:gd name="T20" fmla="*/ 1136 w 2896"/>
                <a:gd name="T21" fmla="*/ 667 h 1563"/>
                <a:gd name="T22" fmla="*/ 1114 w 2896"/>
                <a:gd name="T23" fmla="*/ 665 h 1563"/>
                <a:gd name="T24" fmla="*/ 1071 w 2896"/>
                <a:gd name="T25" fmla="*/ 697 h 1563"/>
                <a:gd name="T26" fmla="*/ 1021 w 2896"/>
                <a:gd name="T27" fmla="*/ 711 h 1563"/>
                <a:gd name="T28" fmla="*/ 981 w 2896"/>
                <a:gd name="T29" fmla="*/ 753 h 1563"/>
                <a:gd name="T30" fmla="*/ 918 w 2896"/>
                <a:gd name="T31" fmla="*/ 777 h 1563"/>
                <a:gd name="T32" fmla="*/ 885 w 2896"/>
                <a:gd name="T33" fmla="*/ 764 h 1563"/>
                <a:gd name="T34" fmla="*/ 861 w 2896"/>
                <a:gd name="T35" fmla="*/ 740 h 1563"/>
                <a:gd name="T36" fmla="*/ 800 w 2896"/>
                <a:gd name="T37" fmla="*/ 729 h 1563"/>
                <a:gd name="T38" fmla="*/ 778 w 2896"/>
                <a:gd name="T39" fmla="*/ 707 h 1563"/>
                <a:gd name="T40" fmla="*/ 727 w 2896"/>
                <a:gd name="T41" fmla="*/ 736 h 1563"/>
                <a:gd name="T42" fmla="*/ 695 w 2896"/>
                <a:gd name="T43" fmla="*/ 768 h 1563"/>
                <a:gd name="T44" fmla="*/ 670 w 2896"/>
                <a:gd name="T45" fmla="*/ 780 h 1563"/>
                <a:gd name="T46" fmla="*/ 678 w 2896"/>
                <a:gd name="T47" fmla="*/ 746 h 1563"/>
                <a:gd name="T48" fmla="*/ 661 w 2896"/>
                <a:gd name="T49" fmla="*/ 718 h 1563"/>
                <a:gd name="T50" fmla="*/ 603 w 2896"/>
                <a:gd name="T51" fmla="*/ 732 h 1563"/>
                <a:gd name="T52" fmla="*/ 527 w 2896"/>
                <a:gd name="T53" fmla="*/ 704 h 1563"/>
                <a:gd name="T54" fmla="*/ 492 w 2896"/>
                <a:gd name="T55" fmla="*/ 702 h 1563"/>
                <a:gd name="T56" fmla="*/ 442 w 2896"/>
                <a:gd name="T57" fmla="*/ 673 h 1563"/>
                <a:gd name="T58" fmla="*/ 399 w 2896"/>
                <a:gd name="T59" fmla="*/ 641 h 1563"/>
                <a:gd name="T60" fmla="*/ 355 w 2896"/>
                <a:gd name="T61" fmla="*/ 603 h 1563"/>
                <a:gd name="T62" fmla="*/ 342 w 2896"/>
                <a:gd name="T63" fmla="*/ 563 h 1563"/>
                <a:gd name="T64" fmla="*/ 316 w 2896"/>
                <a:gd name="T65" fmla="*/ 577 h 1563"/>
                <a:gd name="T66" fmla="*/ 283 w 2896"/>
                <a:gd name="T67" fmla="*/ 531 h 1563"/>
                <a:gd name="T68" fmla="*/ 218 w 2896"/>
                <a:gd name="T69" fmla="*/ 471 h 1563"/>
                <a:gd name="T70" fmla="*/ 178 w 2896"/>
                <a:gd name="T71" fmla="*/ 446 h 1563"/>
                <a:gd name="T72" fmla="*/ 148 w 2896"/>
                <a:gd name="T73" fmla="*/ 456 h 1563"/>
                <a:gd name="T74" fmla="*/ 91 w 2896"/>
                <a:gd name="T75" fmla="*/ 391 h 1563"/>
                <a:gd name="T76" fmla="*/ 37 w 2896"/>
                <a:gd name="T77" fmla="*/ 338 h 1563"/>
                <a:gd name="T78" fmla="*/ 20 w 2896"/>
                <a:gd name="T79" fmla="*/ 325 h 1563"/>
                <a:gd name="T80" fmla="*/ 0 w 2896"/>
                <a:gd name="T81" fmla="*/ 314 h 1563"/>
                <a:gd name="T82" fmla="*/ 6 w 2896"/>
                <a:gd name="T83" fmla="*/ 270 h 1563"/>
                <a:gd name="T84" fmla="*/ 3 w 2896"/>
                <a:gd name="T85" fmla="*/ 224 h 1563"/>
                <a:gd name="T86" fmla="*/ 22 w 2896"/>
                <a:gd name="T87" fmla="*/ 218 h 1563"/>
                <a:gd name="T88" fmla="*/ 44 w 2896"/>
                <a:gd name="T89" fmla="*/ 236 h 1563"/>
                <a:gd name="T90" fmla="*/ 76 w 2896"/>
                <a:gd name="T91" fmla="*/ 225 h 1563"/>
                <a:gd name="T92" fmla="*/ 85 w 2896"/>
                <a:gd name="T93" fmla="*/ 180 h 1563"/>
                <a:gd name="T94" fmla="*/ 49 w 2896"/>
                <a:gd name="T95" fmla="*/ 152 h 1563"/>
                <a:gd name="T96" fmla="*/ 59 w 2896"/>
                <a:gd name="T97" fmla="*/ 102 h 1563"/>
                <a:gd name="T98" fmla="*/ 77 w 2896"/>
                <a:gd name="T99" fmla="*/ 73 h 1563"/>
                <a:gd name="T100" fmla="*/ 142 w 2896"/>
                <a:gd name="T101" fmla="*/ 52 h 1563"/>
                <a:gd name="T102" fmla="*/ 295 w 2896"/>
                <a:gd name="T103" fmla="*/ 40 h 1563"/>
                <a:gd name="T104" fmla="*/ 516 w 2896"/>
                <a:gd name="T105" fmla="*/ 40 h 1563"/>
                <a:gd name="T106" fmla="*/ 730 w 2896"/>
                <a:gd name="T107" fmla="*/ 6 h 1563"/>
                <a:gd name="T108" fmla="*/ 833 w 2896"/>
                <a:gd name="T109" fmla="*/ 79 h 1563"/>
                <a:gd name="T110" fmla="*/ 797 w 2896"/>
                <a:gd name="T111" fmla="*/ 215 h 1563"/>
                <a:gd name="T112" fmla="*/ 935 w 2896"/>
                <a:gd name="T113" fmla="*/ 332 h 1563"/>
                <a:gd name="T114" fmla="*/ 1104 w 2896"/>
                <a:gd name="T115" fmla="*/ 378 h 1563"/>
                <a:gd name="T116" fmla="*/ 1279 w 2896"/>
                <a:gd name="T117" fmla="*/ 469 h 1563"/>
                <a:gd name="T118" fmla="*/ 1370 w 2896"/>
                <a:gd name="T119" fmla="*/ 401 h 1563"/>
                <a:gd name="T120" fmla="*/ 1421 w 2896"/>
                <a:gd name="T121" fmla="*/ 516 h 1563"/>
                <a:gd name="T122" fmla="*/ 1425 w 2896"/>
                <a:gd name="T123" fmla="*/ 706 h 1563"/>
                <a:gd name="T124" fmla="*/ 1377 w 2896"/>
                <a:gd name="T125" fmla="*/ 769 h 156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896"/>
                <a:gd name="T190" fmla="*/ 0 h 1563"/>
                <a:gd name="T191" fmla="*/ 2896 w 2896"/>
                <a:gd name="T192" fmla="*/ 1563 h 156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896" h="1563">
                  <a:moveTo>
                    <a:pt x="2754" y="1539"/>
                  </a:moveTo>
                  <a:lnTo>
                    <a:pt x="2752" y="1535"/>
                  </a:lnTo>
                  <a:lnTo>
                    <a:pt x="2746" y="1528"/>
                  </a:lnTo>
                  <a:lnTo>
                    <a:pt x="2738" y="1516"/>
                  </a:lnTo>
                  <a:lnTo>
                    <a:pt x="2728" y="1504"/>
                  </a:lnTo>
                  <a:lnTo>
                    <a:pt x="2715" y="1496"/>
                  </a:lnTo>
                  <a:lnTo>
                    <a:pt x="2699" y="1490"/>
                  </a:lnTo>
                  <a:lnTo>
                    <a:pt x="2685" y="1486"/>
                  </a:lnTo>
                  <a:lnTo>
                    <a:pt x="2671" y="1486"/>
                  </a:lnTo>
                  <a:lnTo>
                    <a:pt x="2658" y="1490"/>
                  </a:lnTo>
                  <a:lnTo>
                    <a:pt x="2650" y="1500"/>
                  </a:lnTo>
                  <a:lnTo>
                    <a:pt x="2644" y="1510"/>
                  </a:lnTo>
                  <a:lnTo>
                    <a:pt x="2640" y="1516"/>
                  </a:lnTo>
                  <a:lnTo>
                    <a:pt x="2636" y="1520"/>
                  </a:lnTo>
                  <a:lnTo>
                    <a:pt x="2632" y="1522"/>
                  </a:lnTo>
                  <a:lnTo>
                    <a:pt x="2630" y="1524"/>
                  </a:lnTo>
                  <a:lnTo>
                    <a:pt x="2628" y="1524"/>
                  </a:lnTo>
                  <a:lnTo>
                    <a:pt x="2624" y="1522"/>
                  </a:lnTo>
                  <a:lnTo>
                    <a:pt x="2612" y="1514"/>
                  </a:lnTo>
                  <a:lnTo>
                    <a:pt x="2591" y="1504"/>
                  </a:lnTo>
                  <a:lnTo>
                    <a:pt x="2559" y="1492"/>
                  </a:lnTo>
                  <a:lnTo>
                    <a:pt x="2534" y="1486"/>
                  </a:lnTo>
                  <a:lnTo>
                    <a:pt x="2510" y="1480"/>
                  </a:lnTo>
                  <a:lnTo>
                    <a:pt x="2492" y="1474"/>
                  </a:lnTo>
                  <a:lnTo>
                    <a:pt x="2480" y="1472"/>
                  </a:lnTo>
                  <a:lnTo>
                    <a:pt x="2477" y="1472"/>
                  </a:lnTo>
                  <a:lnTo>
                    <a:pt x="2480" y="1468"/>
                  </a:lnTo>
                  <a:lnTo>
                    <a:pt x="2488" y="1463"/>
                  </a:lnTo>
                  <a:lnTo>
                    <a:pt x="2502" y="1453"/>
                  </a:lnTo>
                  <a:lnTo>
                    <a:pt x="2514" y="1443"/>
                  </a:lnTo>
                  <a:lnTo>
                    <a:pt x="2524" y="1431"/>
                  </a:lnTo>
                  <a:lnTo>
                    <a:pt x="2528" y="1421"/>
                  </a:lnTo>
                  <a:lnTo>
                    <a:pt x="2526" y="1411"/>
                  </a:lnTo>
                  <a:lnTo>
                    <a:pt x="2518" y="1396"/>
                  </a:lnTo>
                  <a:lnTo>
                    <a:pt x="2506" y="1376"/>
                  </a:lnTo>
                  <a:lnTo>
                    <a:pt x="2494" y="1356"/>
                  </a:lnTo>
                  <a:lnTo>
                    <a:pt x="2482" y="1337"/>
                  </a:lnTo>
                  <a:lnTo>
                    <a:pt x="2471" y="1319"/>
                  </a:lnTo>
                  <a:lnTo>
                    <a:pt x="2463" y="1307"/>
                  </a:lnTo>
                  <a:lnTo>
                    <a:pt x="2461" y="1303"/>
                  </a:lnTo>
                  <a:lnTo>
                    <a:pt x="2457" y="1305"/>
                  </a:lnTo>
                  <a:lnTo>
                    <a:pt x="2445" y="1309"/>
                  </a:lnTo>
                  <a:lnTo>
                    <a:pt x="2429" y="1317"/>
                  </a:lnTo>
                  <a:lnTo>
                    <a:pt x="2414" y="1325"/>
                  </a:lnTo>
                  <a:lnTo>
                    <a:pt x="2398" y="1333"/>
                  </a:lnTo>
                  <a:lnTo>
                    <a:pt x="2384" y="1341"/>
                  </a:lnTo>
                  <a:lnTo>
                    <a:pt x="2376" y="1348"/>
                  </a:lnTo>
                  <a:lnTo>
                    <a:pt x="2366" y="1358"/>
                  </a:lnTo>
                  <a:lnTo>
                    <a:pt x="2354" y="1366"/>
                  </a:lnTo>
                  <a:lnTo>
                    <a:pt x="2339" y="1366"/>
                  </a:lnTo>
                  <a:lnTo>
                    <a:pt x="2321" y="1362"/>
                  </a:lnTo>
                  <a:lnTo>
                    <a:pt x="2305" y="1354"/>
                  </a:lnTo>
                  <a:lnTo>
                    <a:pt x="2290" y="1344"/>
                  </a:lnTo>
                  <a:lnTo>
                    <a:pt x="2272" y="1335"/>
                  </a:lnTo>
                  <a:lnTo>
                    <a:pt x="2256" y="1327"/>
                  </a:lnTo>
                  <a:lnTo>
                    <a:pt x="2246" y="1321"/>
                  </a:lnTo>
                  <a:lnTo>
                    <a:pt x="2242" y="1319"/>
                  </a:lnTo>
                  <a:lnTo>
                    <a:pt x="2238" y="1323"/>
                  </a:lnTo>
                  <a:lnTo>
                    <a:pt x="2228" y="1331"/>
                  </a:lnTo>
                  <a:lnTo>
                    <a:pt x="2215" y="1342"/>
                  </a:lnTo>
                  <a:lnTo>
                    <a:pt x="2197" y="1354"/>
                  </a:lnTo>
                  <a:lnTo>
                    <a:pt x="2177" y="1370"/>
                  </a:lnTo>
                  <a:lnTo>
                    <a:pt x="2160" y="1382"/>
                  </a:lnTo>
                  <a:lnTo>
                    <a:pt x="2142" y="1394"/>
                  </a:lnTo>
                  <a:lnTo>
                    <a:pt x="2126" y="1402"/>
                  </a:lnTo>
                  <a:lnTo>
                    <a:pt x="2108" y="1405"/>
                  </a:lnTo>
                  <a:lnTo>
                    <a:pt x="2087" y="1411"/>
                  </a:lnTo>
                  <a:lnTo>
                    <a:pt x="2063" y="1415"/>
                  </a:lnTo>
                  <a:lnTo>
                    <a:pt x="2043" y="1423"/>
                  </a:lnTo>
                  <a:lnTo>
                    <a:pt x="2028" y="1431"/>
                  </a:lnTo>
                  <a:lnTo>
                    <a:pt x="2016" y="1445"/>
                  </a:lnTo>
                  <a:lnTo>
                    <a:pt x="2004" y="1465"/>
                  </a:lnTo>
                  <a:lnTo>
                    <a:pt x="1986" y="1486"/>
                  </a:lnTo>
                  <a:lnTo>
                    <a:pt x="1963" y="1506"/>
                  </a:lnTo>
                  <a:lnTo>
                    <a:pt x="1937" y="1522"/>
                  </a:lnTo>
                  <a:lnTo>
                    <a:pt x="1910" y="1531"/>
                  </a:lnTo>
                  <a:lnTo>
                    <a:pt x="1884" y="1539"/>
                  </a:lnTo>
                  <a:lnTo>
                    <a:pt x="1860" y="1547"/>
                  </a:lnTo>
                  <a:lnTo>
                    <a:pt x="1837" y="1555"/>
                  </a:lnTo>
                  <a:lnTo>
                    <a:pt x="1815" y="1561"/>
                  </a:lnTo>
                  <a:lnTo>
                    <a:pt x="1795" y="1561"/>
                  </a:lnTo>
                  <a:lnTo>
                    <a:pt x="1784" y="1553"/>
                  </a:lnTo>
                  <a:lnTo>
                    <a:pt x="1776" y="1541"/>
                  </a:lnTo>
                  <a:lnTo>
                    <a:pt x="1770" y="1528"/>
                  </a:lnTo>
                  <a:lnTo>
                    <a:pt x="1768" y="1514"/>
                  </a:lnTo>
                  <a:lnTo>
                    <a:pt x="1764" y="1502"/>
                  </a:lnTo>
                  <a:lnTo>
                    <a:pt x="1756" y="1492"/>
                  </a:lnTo>
                  <a:lnTo>
                    <a:pt x="1744" y="1484"/>
                  </a:lnTo>
                  <a:lnTo>
                    <a:pt x="1723" y="1480"/>
                  </a:lnTo>
                  <a:lnTo>
                    <a:pt x="1697" y="1478"/>
                  </a:lnTo>
                  <a:lnTo>
                    <a:pt x="1669" y="1476"/>
                  </a:lnTo>
                  <a:lnTo>
                    <a:pt x="1642" y="1472"/>
                  </a:lnTo>
                  <a:lnTo>
                    <a:pt x="1614" y="1466"/>
                  </a:lnTo>
                  <a:lnTo>
                    <a:pt x="1601" y="1459"/>
                  </a:lnTo>
                  <a:lnTo>
                    <a:pt x="1591" y="1449"/>
                  </a:lnTo>
                  <a:lnTo>
                    <a:pt x="1583" y="1439"/>
                  </a:lnTo>
                  <a:lnTo>
                    <a:pt x="1575" y="1429"/>
                  </a:lnTo>
                  <a:lnTo>
                    <a:pt x="1567" y="1419"/>
                  </a:lnTo>
                  <a:lnTo>
                    <a:pt x="1557" y="1415"/>
                  </a:lnTo>
                  <a:lnTo>
                    <a:pt x="1545" y="1415"/>
                  </a:lnTo>
                  <a:lnTo>
                    <a:pt x="1528" y="1421"/>
                  </a:lnTo>
                  <a:lnTo>
                    <a:pt x="1502" y="1437"/>
                  </a:lnTo>
                  <a:lnTo>
                    <a:pt x="1479" y="1455"/>
                  </a:lnTo>
                  <a:lnTo>
                    <a:pt x="1455" y="1472"/>
                  </a:lnTo>
                  <a:lnTo>
                    <a:pt x="1435" y="1492"/>
                  </a:lnTo>
                  <a:lnTo>
                    <a:pt x="1421" y="1508"/>
                  </a:lnTo>
                  <a:lnTo>
                    <a:pt x="1410" y="1520"/>
                  </a:lnTo>
                  <a:lnTo>
                    <a:pt x="1402" y="1528"/>
                  </a:lnTo>
                  <a:lnTo>
                    <a:pt x="1390" y="1537"/>
                  </a:lnTo>
                  <a:lnTo>
                    <a:pt x="1378" y="1547"/>
                  </a:lnTo>
                  <a:lnTo>
                    <a:pt x="1364" y="1555"/>
                  </a:lnTo>
                  <a:lnTo>
                    <a:pt x="1353" y="1561"/>
                  </a:lnTo>
                  <a:lnTo>
                    <a:pt x="1345" y="1563"/>
                  </a:lnTo>
                  <a:lnTo>
                    <a:pt x="1339" y="1561"/>
                  </a:lnTo>
                  <a:lnTo>
                    <a:pt x="1339" y="1553"/>
                  </a:lnTo>
                  <a:lnTo>
                    <a:pt x="1343" y="1541"/>
                  </a:lnTo>
                  <a:lnTo>
                    <a:pt x="1347" y="1528"/>
                  </a:lnTo>
                  <a:lnTo>
                    <a:pt x="1353" y="1510"/>
                  </a:lnTo>
                  <a:lnTo>
                    <a:pt x="1356" y="1492"/>
                  </a:lnTo>
                  <a:lnTo>
                    <a:pt x="1358" y="1476"/>
                  </a:lnTo>
                  <a:lnTo>
                    <a:pt x="1358" y="1461"/>
                  </a:lnTo>
                  <a:lnTo>
                    <a:pt x="1353" y="1449"/>
                  </a:lnTo>
                  <a:lnTo>
                    <a:pt x="1343" y="1441"/>
                  </a:lnTo>
                  <a:lnTo>
                    <a:pt x="1321" y="1437"/>
                  </a:lnTo>
                  <a:lnTo>
                    <a:pt x="1301" y="1441"/>
                  </a:lnTo>
                  <a:lnTo>
                    <a:pt x="1282" y="1449"/>
                  </a:lnTo>
                  <a:lnTo>
                    <a:pt x="1260" y="1457"/>
                  </a:lnTo>
                  <a:lnTo>
                    <a:pt x="1234" y="1463"/>
                  </a:lnTo>
                  <a:lnTo>
                    <a:pt x="1205" y="1465"/>
                  </a:lnTo>
                  <a:lnTo>
                    <a:pt x="1173" y="1459"/>
                  </a:lnTo>
                  <a:lnTo>
                    <a:pt x="1140" y="1449"/>
                  </a:lnTo>
                  <a:lnTo>
                    <a:pt x="1106" y="1435"/>
                  </a:lnTo>
                  <a:lnTo>
                    <a:pt x="1077" y="1421"/>
                  </a:lnTo>
                  <a:lnTo>
                    <a:pt x="1053" y="1409"/>
                  </a:lnTo>
                  <a:lnTo>
                    <a:pt x="1038" y="1402"/>
                  </a:lnTo>
                  <a:lnTo>
                    <a:pt x="1026" y="1398"/>
                  </a:lnTo>
                  <a:lnTo>
                    <a:pt x="1012" y="1400"/>
                  </a:lnTo>
                  <a:lnTo>
                    <a:pt x="998" y="1404"/>
                  </a:lnTo>
                  <a:lnTo>
                    <a:pt x="984" y="1405"/>
                  </a:lnTo>
                  <a:lnTo>
                    <a:pt x="969" y="1404"/>
                  </a:lnTo>
                  <a:lnTo>
                    <a:pt x="951" y="1396"/>
                  </a:lnTo>
                  <a:lnTo>
                    <a:pt x="931" y="1380"/>
                  </a:lnTo>
                  <a:lnTo>
                    <a:pt x="908" y="1364"/>
                  </a:lnTo>
                  <a:lnTo>
                    <a:pt x="884" y="1346"/>
                  </a:lnTo>
                  <a:lnTo>
                    <a:pt x="860" y="1331"/>
                  </a:lnTo>
                  <a:lnTo>
                    <a:pt x="843" y="1317"/>
                  </a:lnTo>
                  <a:lnTo>
                    <a:pt x="831" y="1307"/>
                  </a:lnTo>
                  <a:lnTo>
                    <a:pt x="817" y="1297"/>
                  </a:lnTo>
                  <a:lnTo>
                    <a:pt x="799" y="1283"/>
                  </a:lnTo>
                  <a:lnTo>
                    <a:pt x="778" y="1268"/>
                  </a:lnTo>
                  <a:lnTo>
                    <a:pt x="754" y="1250"/>
                  </a:lnTo>
                  <a:lnTo>
                    <a:pt x="734" y="1234"/>
                  </a:lnTo>
                  <a:lnTo>
                    <a:pt x="717" y="1219"/>
                  </a:lnTo>
                  <a:lnTo>
                    <a:pt x="709" y="1207"/>
                  </a:lnTo>
                  <a:lnTo>
                    <a:pt x="705" y="1189"/>
                  </a:lnTo>
                  <a:lnTo>
                    <a:pt x="701" y="1169"/>
                  </a:lnTo>
                  <a:lnTo>
                    <a:pt x="697" y="1150"/>
                  </a:lnTo>
                  <a:lnTo>
                    <a:pt x="691" y="1134"/>
                  </a:lnTo>
                  <a:lnTo>
                    <a:pt x="683" y="1126"/>
                  </a:lnTo>
                  <a:lnTo>
                    <a:pt x="675" y="1126"/>
                  </a:lnTo>
                  <a:lnTo>
                    <a:pt x="666" y="1132"/>
                  </a:lnTo>
                  <a:lnTo>
                    <a:pt x="656" y="1140"/>
                  </a:lnTo>
                  <a:lnTo>
                    <a:pt x="644" y="1148"/>
                  </a:lnTo>
                  <a:lnTo>
                    <a:pt x="632" y="1154"/>
                  </a:lnTo>
                  <a:lnTo>
                    <a:pt x="620" y="1156"/>
                  </a:lnTo>
                  <a:lnTo>
                    <a:pt x="612" y="1152"/>
                  </a:lnTo>
                  <a:lnTo>
                    <a:pt x="606" y="1142"/>
                  </a:lnTo>
                  <a:lnTo>
                    <a:pt x="591" y="1100"/>
                  </a:lnTo>
                  <a:lnTo>
                    <a:pt x="565" y="1063"/>
                  </a:lnTo>
                  <a:lnTo>
                    <a:pt x="532" y="1026"/>
                  </a:lnTo>
                  <a:lnTo>
                    <a:pt x="510" y="1006"/>
                  </a:lnTo>
                  <a:lnTo>
                    <a:pt x="484" y="984"/>
                  </a:lnTo>
                  <a:lnTo>
                    <a:pt x="461" y="963"/>
                  </a:lnTo>
                  <a:lnTo>
                    <a:pt x="437" y="943"/>
                  </a:lnTo>
                  <a:lnTo>
                    <a:pt x="419" y="923"/>
                  </a:lnTo>
                  <a:lnTo>
                    <a:pt x="406" y="908"/>
                  </a:lnTo>
                  <a:lnTo>
                    <a:pt x="390" y="894"/>
                  </a:lnTo>
                  <a:lnTo>
                    <a:pt x="374" y="890"/>
                  </a:lnTo>
                  <a:lnTo>
                    <a:pt x="356" y="892"/>
                  </a:lnTo>
                  <a:lnTo>
                    <a:pt x="343" y="900"/>
                  </a:lnTo>
                  <a:lnTo>
                    <a:pt x="331" y="910"/>
                  </a:lnTo>
                  <a:lnTo>
                    <a:pt x="321" y="919"/>
                  </a:lnTo>
                  <a:lnTo>
                    <a:pt x="309" y="921"/>
                  </a:lnTo>
                  <a:lnTo>
                    <a:pt x="295" y="913"/>
                  </a:lnTo>
                  <a:lnTo>
                    <a:pt x="280" y="898"/>
                  </a:lnTo>
                  <a:lnTo>
                    <a:pt x="266" y="870"/>
                  </a:lnTo>
                  <a:lnTo>
                    <a:pt x="246" y="839"/>
                  </a:lnTo>
                  <a:lnTo>
                    <a:pt x="217" y="809"/>
                  </a:lnTo>
                  <a:lnTo>
                    <a:pt x="183" y="782"/>
                  </a:lnTo>
                  <a:lnTo>
                    <a:pt x="152" y="756"/>
                  </a:lnTo>
                  <a:lnTo>
                    <a:pt x="124" y="734"/>
                  </a:lnTo>
                  <a:lnTo>
                    <a:pt x="105" y="717"/>
                  </a:lnTo>
                  <a:lnTo>
                    <a:pt x="87" y="697"/>
                  </a:lnTo>
                  <a:lnTo>
                    <a:pt x="73" y="677"/>
                  </a:lnTo>
                  <a:lnTo>
                    <a:pt x="61" y="662"/>
                  </a:lnTo>
                  <a:lnTo>
                    <a:pt x="53" y="652"/>
                  </a:lnTo>
                  <a:lnTo>
                    <a:pt x="51" y="648"/>
                  </a:lnTo>
                  <a:lnTo>
                    <a:pt x="47" y="648"/>
                  </a:lnTo>
                  <a:lnTo>
                    <a:pt x="40" y="650"/>
                  </a:lnTo>
                  <a:lnTo>
                    <a:pt x="30" y="650"/>
                  </a:lnTo>
                  <a:lnTo>
                    <a:pt x="20" y="648"/>
                  </a:lnTo>
                  <a:lnTo>
                    <a:pt x="8" y="646"/>
                  </a:lnTo>
                  <a:lnTo>
                    <a:pt x="2" y="638"/>
                  </a:lnTo>
                  <a:lnTo>
                    <a:pt x="0" y="628"/>
                  </a:lnTo>
                  <a:lnTo>
                    <a:pt x="4" y="614"/>
                  </a:lnTo>
                  <a:lnTo>
                    <a:pt x="10" y="593"/>
                  </a:lnTo>
                  <a:lnTo>
                    <a:pt x="14" y="575"/>
                  </a:lnTo>
                  <a:lnTo>
                    <a:pt x="14" y="559"/>
                  </a:lnTo>
                  <a:lnTo>
                    <a:pt x="12" y="541"/>
                  </a:lnTo>
                  <a:lnTo>
                    <a:pt x="10" y="524"/>
                  </a:lnTo>
                  <a:lnTo>
                    <a:pt x="12" y="504"/>
                  </a:lnTo>
                  <a:lnTo>
                    <a:pt x="12" y="482"/>
                  </a:lnTo>
                  <a:lnTo>
                    <a:pt x="8" y="463"/>
                  </a:lnTo>
                  <a:lnTo>
                    <a:pt x="6" y="449"/>
                  </a:lnTo>
                  <a:lnTo>
                    <a:pt x="4" y="439"/>
                  </a:lnTo>
                  <a:lnTo>
                    <a:pt x="10" y="431"/>
                  </a:lnTo>
                  <a:lnTo>
                    <a:pt x="22" y="427"/>
                  </a:lnTo>
                  <a:lnTo>
                    <a:pt x="34" y="429"/>
                  </a:lnTo>
                  <a:lnTo>
                    <a:pt x="44" y="437"/>
                  </a:lnTo>
                  <a:lnTo>
                    <a:pt x="51" y="449"/>
                  </a:lnTo>
                  <a:lnTo>
                    <a:pt x="57" y="461"/>
                  </a:lnTo>
                  <a:lnTo>
                    <a:pt x="65" y="471"/>
                  </a:lnTo>
                  <a:lnTo>
                    <a:pt x="75" y="475"/>
                  </a:lnTo>
                  <a:lnTo>
                    <a:pt x="87" y="473"/>
                  </a:lnTo>
                  <a:lnTo>
                    <a:pt x="105" y="465"/>
                  </a:lnTo>
                  <a:lnTo>
                    <a:pt x="118" y="463"/>
                  </a:lnTo>
                  <a:lnTo>
                    <a:pt x="132" y="463"/>
                  </a:lnTo>
                  <a:lnTo>
                    <a:pt x="144" y="459"/>
                  </a:lnTo>
                  <a:lnTo>
                    <a:pt x="152" y="451"/>
                  </a:lnTo>
                  <a:lnTo>
                    <a:pt x="158" y="435"/>
                  </a:lnTo>
                  <a:lnTo>
                    <a:pt x="164" y="412"/>
                  </a:lnTo>
                  <a:lnTo>
                    <a:pt x="169" y="394"/>
                  </a:lnTo>
                  <a:lnTo>
                    <a:pt x="171" y="376"/>
                  </a:lnTo>
                  <a:lnTo>
                    <a:pt x="169" y="360"/>
                  </a:lnTo>
                  <a:lnTo>
                    <a:pt x="156" y="347"/>
                  </a:lnTo>
                  <a:lnTo>
                    <a:pt x="140" y="335"/>
                  </a:lnTo>
                  <a:lnTo>
                    <a:pt x="122" y="325"/>
                  </a:lnTo>
                  <a:lnTo>
                    <a:pt x="108" y="315"/>
                  </a:lnTo>
                  <a:lnTo>
                    <a:pt x="99" y="305"/>
                  </a:lnTo>
                  <a:lnTo>
                    <a:pt x="97" y="293"/>
                  </a:lnTo>
                  <a:lnTo>
                    <a:pt x="101" y="278"/>
                  </a:lnTo>
                  <a:lnTo>
                    <a:pt x="108" y="254"/>
                  </a:lnTo>
                  <a:lnTo>
                    <a:pt x="114" y="229"/>
                  </a:lnTo>
                  <a:lnTo>
                    <a:pt x="118" y="205"/>
                  </a:lnTo>
                  <a:lnTo>
                    <a:pt x="124" y="183"/>
                  </a:lnTo>
                  <a:lnTo>
                    <a:pt x="132" y="168"/>
                  </a:lnTo>
                  <a:lnTo>
                    <a:pt x="140" y="158"/>
                  </a:lnTo>
                  <a:lnTo>
                    <a:pt x="148" y="150"/>
                  </a:lnTo>
                  <a:lnTo>
                    <a:pt x="154" y="146"/>
                  </a:lnTo>
                  <a:lnTo>
                    <a:pt x="158" y="142"/>
                  </a:lnTo>
                  <a:lnTo>
                    <a:pt x="160" y="140"/>
                  </a:lnTo>
                  <a:lnTo>
                    <a:pt x="162" y="138"/>
                  </a:lnTo>
                  <a:lnTo>
                    <a:pt x="256" y="152"/>
                  </a:lnTo>
                  <a:lnTo>
                    <a:pt x="284" y="105"/>
                  </a:lnTo>
                  <a:lnTo>
                    <a:pt x="355" y="42"/>
                  </a:lnTo>
                  <a:lnTo>
                    <a:pt x="384" y="24"/>
                  </a:lnTo>
                  <a:lnTo>
                    <a:pt x="492" y="61"/>
                  </a:lnTo>
                  <a:lnTo>
                    <a:pt x="530" y="87"/>
                  </a:lnTo>
                  <a:lnTo>
                    <a:pt x="589" y="81"/>
                  </a:lnTo>
                  <a:lnTo>
                    <a:pt x="626" y="36"/>
                  </a:lnTo>
                  <a:lnTo>
                    <a:pt x="792" y="67"/>
                  </a:lnTo>
                  <a:lnTo>
                    <a:pt x="841" y="106"/>
                  </a:lnTo>
                  <a:lnTo>
                    <a:pt x="896" y="118"/>
                  </a:lnTo>
                  <a:lnTo>
                    <a:pt x="1032" y="81"/>
                  </a:lnTo>
                  <a:lnTo>
                    <a:pt x="1071" y="105"/>
                  </a:lnTo>
                  <a:lnTo>
                    <a:pt x="1179" y="34"/>
                  </a:lnTo>
                  <a:lnTo>
                    <a:pt x="1297" y="32"/>
                  </a:lnTo>
                  <a:lnTo>
                    <a:pt x="1366" y="0"/>
                  </a:lnTo>
                  <a:lnTo>
                    <a:pt x="1461" y="12"/>
                  </a:lnTo>
                  <a:lnTo>
                    <a:pt x="1575" y="87"/>
                  </a:lnTo>
                  <a:lnTo>
                    <a:pt x="1666" y="75"/>
                  </a:lnTo>
                  <a:lnTo>
                    <a:pt x="1669" y="110"/>
                  </a:lnTo>
                  <a:lnTo>
                    <a:pt x="1628" y="138"/>
                  </a:lnTo>
                  <a:lnTo>
                    <a:pt x="1667" y="158"/>
                  </a:lnTo>
                  <a:lnTo>
                    <a:pt x="1666" y="205"/>
                  </a:lnTo>
                  <a:lnTo>
                    <a:pt x="1632" y="295"/>
                  </a:lnTo>
                  <a:lnTo>
                    <a:pt x="1634" y="347"/>
                  </a:lnTo>
                  <a:lnTo>
                    <a:pt x="1589" y="349"/>
                  </a:lnTo>
                  <a:lnTo>
                    <a:pt x="1595" y="431"/>
                  </a:lnTo>
                  <a:lnTo>
                    <a:pt x="1650" y="520"/>
                  </a:lnTo>
                  <a:lnTo>
                    <a:pt x="1701" y="632"/>
                  </a:lnTo>
                  <a:lnTo>
                    <a:pt x="1774" y="628"/>
                  </a:lnTo>
                  <a:lnTo>
                    <a:pt x="1845" y="663"/>
                  </a:lnTo>
                  <a:lnTo>
                    <a:pt x="1870" y="665"/>
                  </a:lnTo>
                  <a:lnTo>
                    <a:pt x="1902" y="683"/>
                  </a:lnTo>
                  <a:lnTo>
                    <a:pt x="1978" y="730"/>
                  </a:lnTo>
                  <a:lnTo>
                    <a:pt x="2041" y="726"/>
                  </a:lnTo>
                  <a:lnTo>
                    <a:pt x="2110" y="758"/>
                  </a:lnTo>
                  <a:lnTo>
                    <a:pt x="2207" y="756"/>
                  </a:lnTo>
                  <a:lnTo>
                    <a:pt x="2321" y="799"/>
                  </a:lnTo>
                  <a:lnTo>
                    <a:pt x="2402" y="860"/>
                  </a:lnTo>
                  <a:lnTo>
                    <a:pt x="2410" y="913"/>
                  </a:lnTo>
                  <a:lnTo>
                    <a:pt x="2486" y="923"/>
                  </a:lnTo>
                  <a:lnTo>
                    <a:pt x="2557" y="939"/>
                  </a:lnTo>
                  <a:lnTo>
                    <a:pt x="2628" y="843"/>
                  </a:lnTo>
                  <a:lnTo>
                    <a:pt x="2644" y="793"/>
                  </a:lnTo>
                  <a:lnTo>
                    <a:pt x="2634" y="758"/>
                  </a:lnTo>
                  <a:lnTo>
                    <a:pt x="2681" y="764"/>
                  </a:lnTo>
                  <a:lnTo>
                    <a:pt x="2740" y="803"/>
                  </a:lnTo>
                  <a:lnTo>
                    <a:pt x="2786" y="829"/>
                  </a:lnTo>
                  <a:lnTo>
                    <a:pt x="2817" y="925"/>
                  </a:lnTo>
                  <a:lnTo>
                    <a:pt x="2880" y="992"/>
                  </a:lnTo>
                  <a:lnTo>
                    <a:pt x="2874" y="1020"/>
                  </a:lnTo>
                  <a:lnTo>
                    <a:pt x="2841" y="1033"/>
                  </a:lnTo>
                  <a:lnTo>
                    <a:pt x="2880" y="1106"/>
                  </a:lnTo>
                  <a:lnTo>
                    <a:pt x="2894" y="1240"/>
                  </a:lnTo>
                  <a:lnTo>
                    <a:pt x="2896" y="1358"/>
                  </a:lnTo>
                  <a:lnTo>
                    <a:pt x="2858" y="1378"/>
                  </a:lnTo>
                  <a:lnTo>
                    <a:pt x="2849" y="1413"/>
                  </a:lnTo>
                  <a:lnTo>
                    <a:pt x="2829" y="1472"/>
                  </a:lnTo>
                  <a:lnTo>
                    <a:pt x="2835" y="1528"/>
                  </a:lnTo>
                  <a:lnTo>
                    <a:pt x="2799" y="1541"/>
                  </a:lnTo>
                  <a:lnTo>
                    <a:pt x="2774" y="1520"/>
                  </a:lnTo>
                  <a:lnTo>
                    <a:pt x="2754" y="1539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90" name="Freeform 8"/>
            <p:cNvSpPr>
              <a:spLocks/>
            </p:cNvSpPr>
            <p:nvPr/>
          </p:nvSpPr>
          <p:spPr bwMode="gray">
            <a:xfrm>
              <a:off x="900" y="2373"/>
              <a:ext cx="1448" cy="781"/>
            </a:xfrm>
            <a:custGeom>
              <a:avLst/>
              <a:gdLst>
                <a:gd name="T0" fmla="*/ 1364 w 2896"/>
                <a:gd name="T1" fmla="*/ 752 h 1563"/>
                <a:gd name="T2" fmla="*/ 1329 w 2896"/>
                <a:gd name="T3" fmla="*/ 745 h 1563"/>
                <a:gd name="T4" fmla="*/ 1316 w 2896"/>
                <a:gd name="T5" fmla="*/ 761 h 1563"/>
                <a:gd name="T6" fmla="*/ 1306 w 2896"/>
                <a:gd name="T7" fmla="*/ 757 h 1563"/>
                <a:gd name="T8" fmla="*/ 1246 w 2896"/>
                <a:gd name="T9" fmla="*/ 737 h 1563"/>
                <a:gd name="T10" fmla="*/ 1251 w 2896"/>
                <a:gd name="T11" fmla="*/ 726 h 1563"/>
                <a:gd name="T12" fmla="*/ 1259 w 2896"/>
                <a:gd name="T13" fmla="*/ 698 h 1563"/>
                <a:gd name="T14" fmla="*/ 1232 w 2896"/>
                <a:gd name="T15" fmla="*/ 653 h 1563"/>
                <a:gd name="T16" fmla="*/ 1207 w 2896"/>
                <a:gd name="T17" fmla="*/ 662 h 1563"/>
                <a:gd name="T18" fmla="*/ 1177 w 2896"/>
                <a:gd name="T19" fmla="*/ 683 h 1563"/>
                <a:gd name="T20" fmla="*/ 1136 w 2896"/>
                <a:gd name="T21" fmla="*/ 667 h 1563"/>
                <a:gd name="T22" fmla="*/ 1114 w 2896"/>
                <a:gd name="T23" fmla="*/ 665 h 1563"/>
                <a:gd name="T24" fmla="*/ 1071 w 2896"/>
                <a:gd name="T25" fmla="*/ 697 h 1563"/>
                <a:gd name="T26" fmla="*/ 1021 w 2896"/>
                <a:gd name="T27" fmla="*/ 711 h 1563"/>
                <a:gd name="T28" fmla="*/ 981 w 2896"/>
                <a:gd name="T29" fmla="*/ 753 h 1563"/>
                <a:gd name="T30" fmla="*/ 918 w 2896"/>
                <a:gd name="T31" fmla="*/ 777 h 1563"/>
                <a:gd name="T32" fmla="*/ 885 w 2896"/>
                <a:gd name="T33" fmla="*/ 764 h 1563"/>
                <a:gd name="T34" fmla="*/ 861 w 2896"/>
                <a:gd name="T35" fmla="*/ 740 h 1563"/>
                <a:gd name="T36" fmla="*/ 800 w 2896"/>
                <a:gd name="T37" fmla="*/ 729 h 1563"/>
                <a:gd name="T38" fmla="*/ 778 w 2896"/>
                <a:gd name="T39" fmla="*/ 707 h 1563"/>
                <a:gd name="T40" fmla="*/ 727 w 2896"/>
                <a:gd name="T41" fmla="*/ 736 h 1563"/>
                <a:gd name="T42" fmla="*/ 695 w 2896"/>
                <a:gd name="T43" fmla="*/ 768 h 1563"/>
                <a:gd name="T44" fmla="*/ 670 w 2896"/>
                <a:gd name="T45" fmla="*/ 780 h 1563"/>
                <a:gd name="T46" fmla="*/ 678 w 2896"/>
                <a:gd name="T47" fmla="*/ 746 h 1563"/>
                <a:gd name="T48" fmla="*/ 661 w 2896"/>
                <a:gd name="T49" fmla="*/ 718 h 1563"/>
                <a:gd name="T50" fmla="*/ 603 w 2896"/>
                <a:gd name="T51" fmla="*/ 732 h 1563"/>
                <a:gd name="T52" fmla="*/ 527 w 2896"/>
                <a:gd name="T53" fmla="*/ 704 h 1563"/>
                <a:gd name="T54" fmla="*/ 492 w 2896"/>
                <a:gd name="T55" fmla="*/ 702 h 1563"/>
                <a:gd name="T56" fmla="*/ 442 w 2896"/>
                <a:gd name="T57" fmla="*/ 673 h 1563"/>
                <a:gd name="T58" fmla="*/ 399 w 2896"/>
                <a:gd name="T59" fmla="*/ 641 h 1563"/>
                <a:gd name="T60" fmla="*/ 355 w 2896"/>
                <a:gd name="T61" fmla="*/ 603 h 1563"/>
                <a:gd name="T62" fmla="*/ 342 w 2896"/>
                <a:gd name="T63" fmla="*/ 563 h 1563"/>
                <a:gd name="T64" fmla="*/ 316 w 2896"/>
                <a:gd name="T65" fmla="*/ 577 h 1563"/>
                <a:gd name="T66" fmla="*/ 283 w 2896"/>
                <a:gd name="T67" fmla="*/ 531 h 1563"/>
                <a:gd name="T68" fmla="*/ 218 w 2896"/>
                <a:gd name="T69" fmla="*/ 471 h 1563"/>
                <a:gd name="T70" fmla="*/ 178 w 2896"/>
                <a:gd name="T71" fmla="*/ 446 h 1563"/>
                <a:gd name="T72" fmla="*/ 148 w 2896"/>
                <a:gd name="T73" fmla="*/ 456 h 1563"/>
                <a:gd name="T74" fmla="*/ 91 w 2896"/>
                <a:gd name="T75" fmla="*/ 391 h 1563"/>
                <a:gd name="T76" fmla="*/ 37 w 2896"/>
                <a:gd name="T77" fmla="*/ 338 h 1563"/>
                <a:gd name="T78" fmla="*/ 20 w 2896"/>
                <a:gd name="T79" fmla="*/ 325 h 1563"/>
                <a:gd name="T80" fmla="*/ 0 w 2896"/>
                <a:gd name="T81" fmla="*/ 314 h 1563"/>
                <a:gd name="T82" fmla="*/ 6 w 2896"/>
                <a:gd name="T83" fmla="*/ 270 h 1563"/>
                <a:gd name="T84" fmla="*/ 3 w 2896"/>
                <a:gd name="T85" fmla="*/ 224 h 1563"/>
                <a:gd name="T86" fmla="*/ 22 w 2896"/>
                <a:gd name="T87" fmla="*/ 218 h 1563"/>
                <a:gd name="T88" fmla="*/ 44 w 2896"/>
                <a:gd name="T89" fmla="*/ 236 h 1563"/>
                <a:gd name="T90" fmla="*/ 76 w 2896"/>
                <a:gd name="T91" fmla="*/ 225 h 1563"/>
                <a:gd name="T92" fmla="*/ 85 w 2896"/>
                <a:gd name="T93" fmla="*/ 180 h 1563"/>
                <a:gd name="T94" fmla="*/ 49 w 2896"/>
                <a:gd name="T95" fmla="*/ 152 h 1563"/>
                <a:gd name="T96" fmla="*/ 59 w 2896"/>
                <a:gd name="T97" fmla="*/ 102 h 1563"/>
                <a:gd name="T98" fmla="*/ 77 w 2896"/>
                <a:gd name="T99" fmla="*/ 73 h 1563"/>
                <a:gd name="T100" fmla="*/ 142 w 2896"/>
                <a:gd name="T101" fmla="*/ 52 h 1563"/>
                <a:gd name="T102" fmla="*/ 295 w 2896"/>
                <a:gd name="T103" fmla="*/ 40 h 1563"/>
                <a:gd name="T104" fmla="*/ 516 w 2896"/>
                <a:gd name="T105" fmla="*/ 40 h 1563"/>
                <a:gd name="T106" fmla="*/ 730 w 2896"/>
                <a:gd name="T107" fmla="*/ 6 h 1563"/>
                <a:gd name="T108" fmla="*/ 833 w 2896"/>
                <a:gd name="T109" fmla="*/ 79 h 1563"/>
                <a:gd name="T110" fmla="*/ 797 w 2896"/>
                <a:gd name="T111" fmla="*/ 215 h 1563"/>
                <a:gd name="T112" fmla="*/ 935 w 2896"/>
                <a:gd name="T113" fmla="*/ 332 h 1563"/>
                <a:gd name="T114" fmla="*/ 1104 w 2896"/>
                <a:gd name="T115" fmla="*/ 378 h 1563"/>
                <a:gd name="T116" fmla="*/ 1279 w 2896"/>
                <a:gd name="T117" fmla="*/ 469 h 1563"/>
                <a:gd name="T118" fmla="*/ 1370 w 2896"/>
                <a:gd name="T119" fmla="*/ 401 h 1563"/>
                <a:gd name="T120" fmla="*/ 1421 w 2896"/>
                <a:gd name="T121" fmla="*/ 516 h 1563"/>
                <a:gd name="T122" fmla="*/ 1425 w 2896"/>
                <a:gd name="T123" fmla="*/ 706 h 1563"/>
                <a:gd name="T124" fmla="*/ 1377 w 2896"/>
                <a:gd name="T125" fmla="*/ 769 h 156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896"/>
                <a:gd name="T190" fmla="*/ 0 h 1563"/>
                <a:gd name="T191" fmla="*/ 2896 w 2896"/>
                <a:gd name="T192" fmla="*/ 1563 h 156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896" h="1563">
                  <a:moveTo>
                    <a:pt x="2754" y="1539"/>
                  </a:moveTo>
                  <a:lnTo>
                    <a:pt x="2752" y="1535"/>
                  </a:lnTo>
                  <a:lnTo>
                    <a:pt x="2746" y="1528"/>
                  </a:lnTo>
                  <a:lnTo>
                    <a:pt x="2738" y="1516"/>
                  </a:lnTo>
                  <a:lnTo>
                    <a:pt x="2728" y="1504"/>
                  </a:lnTo>
                  <a:lnTo>
                    <a:pt x="2715" y="1496"/>
                  </a:lnTo>
                  <a:lnTo>
                    <a:pt x="2699" y="1490"/>
                  </a:lnTo>
                  <a:lnTo>
                    <a:pt x="2685" y="1486"/>
                  </a:lnTo>
                  <a:lnTo>
                    <a:pt x="2671" y="1486"/>
                  </a:lnTo>
                  <a:lnTo>
                    <a:pt x="2658" y="1490"/>
                  </a:lnTo>
                  <a:lnTo>
                    <a:pt x="2650" y="1500"/>
                  </a:lnTo>
                  <a:lnTo>
                    <a:pt x="2644" y="1510"/>
                  </a:lnTo>
                  <a:lnTo>
                    <a:pt x="2640" y="1516"/>
                  </a:lnTo>
                  <a:lnTo>
                    <a:pt x="2636" y="1520"/>
                  </a:lnTo>
                  <a:lnTo>
                    <a:pt x="2632" y="1522"/>
                  </a:lnTo>
                  <a:lnTo>
                    <a:pt x="2630" y="1524"/>
                  </a:lnTo>
                  <a:lnTo>
                    <a:pt x="2628" y="1524"/>
                  </a:lnTo>
                  <a:lnTo>
                    <a:pt x="2624" y="1522"/>
                  </a:lnTo>
                  <a:lnTo>
                    <a:pt x="2612" y="1514"/>
                  </a:lnTo>
                  <a:lnTo>
                    <a:pt x="2591" y="1504"/>
                  </a:lnTo>
                  <a:lnTo>
                    <a:pt x="2559" y="1492"/>
                  </a:lnTo>
                  <a:lnTo>
                    <a:pt x="2534" y="1486"/>
                  </a:lnTo>
                  <a:lnTo>
                    <a:pt x="2510" y="1480"/>
                  </a:lnTo>
                  <a:lnTo>
                    <a:pt x="2492" y="1474"/>
                  </a:lnTo>
                  <a:lnTo>
                    <a:pt x="2480" y="1472"/>
                  </a:lnTo>
                  <a:lnTo>
                    <a:pt x="2477" y="1472"/>
                  </a:lnTo>
                  <a:lnTo>
                    <a:pt x="2480" y="1468"/>
                  </a:lnTo>
                  <a:lnTo>
                    <a:pt x="2488" y="1463"/>
                  </a:lnTo>
                  <a:lnTo>
                    <a:pt x="2502" y="1453"/>
                  </a:lnTo>
                  <a:lnTo>
                    <a:pt x="2514" y="1443"/>
                  </a:lnTo>
                  <a:lnTo>
                    <a:pt x="2524" y="1431"/>
                  </a:lnTo>
                  <a:lnTo>
                    <a:pt x="2528" y="1421"/>
                  </a:lnTo>
                  <a:lnTo>
                    <a:pt x="2526" y="1411"/>
                  </a:lnTo>
                  <a:lnTo>
                    <a:pt x="2518" y="1396"/>
                  </a:lnTo>
                  <a:lnTo>
                    <a:pt x="2506" y="1376"/>
                  </a:lnTo>
                  <a:lnTo>
                    <a:pt x="2494" y="1356"/>
                  </a:lnTo>
                  <a:lnTo>
                    <a:pt x="2482" y="1337"/>
                  </a:lnTo>
                  <a:lnTo>
                    <a:pt x="2471" y="1319"/>
                  </a:lnTo>
                  <a:lnTo>
                    <a:pt x="2463" y="1307"/>
                  </a:lnTo>
                  <a:lnTo>
                    <a:pt x="2461" y="1303"/>
                  </a:lnTo>
                  <a:lnTo>
                    <a:pt x="2457" y="1305"/>
                  </a:lnTo>
                  <a:lnTo>
                    <a:pt x="2445" y="1309"/>
                  </a:lnTo>
                  <a:lnTo>
                    <a:pt x="2429" y="1317"/>
                  </a:lnTo>
                  <a:lnTo>
                    <a:pt x="2414" y="1325"/>
                  </a:lnTo>
                  <a:lnTo>
                    <a:pt x="2398" y="1333"/>
                  </a:lnTo>
                  <a:lnTo>
                    <a:pt x="2384" y="1341"/>
                  </a:lnTo>
                  <a:lnTo>
                    <a:pt x="2376" y="1348"/>
                  </a:lnTo>
                  <a:lnTo>
                    <a:pt x="2366" y="1358"/>
                  </a:lnTo>
                  <a:lnTo>
                    <a:pt x="2354" y="1366"/>
                  </a:lnTo>
                  <a:lnTo>
                    <a:pt x="2339" y="1366"/>
                  </a:lnTo>
                  <a:lnTo>
                    <a:pt x="2321" y="1362"/>
                  </a:lnTo>
                  <a:lnTo>
                    <a:pt x="2305" y="1354"/>
                  </a:lnTo>
                  <a:lnTo>
                    <a:pt x="2290" y="1344"/>
                  </a:lnTo>
                  <a:lnTo>
                    <a:pt x="2272" y="1335"/>
                  </a:lnTo>
                  <a:lnTo>
                    <a:pt x="2256" y="1327"/>
                  </a:lnTo>
                  <a:lnTo>
                    <a:pt x="2246" y="1321"/>
                  </a:lnTo>
                  <a:lnTo>
                    <a:pt x="2242" y="1319"/>
                  </a:lnTo>
                  <a:lnTo>
                    <a:pt x="2238" y="1323"/>
                  </a:lnTo>
                  <a:lnTo>
                    <a:pt x="2228" y="1331"/>
                  </a:lnTo>
                  <a:lnTo>
                    <a:pt x="2215" y="1342"/>
                  </a:lnTo>
                  <a:lnTo>
                    <a:pt x="2197" y="1354"/>
                  </a:lnTo>
                  <a:lnTo>
                    <a:pt x="2177" y="1370"/>
                  </a:lnTo>
                  <a:lnTo>
                    <a:pt x="2160" y="1382"/>
                  </a:lnTo>
                  <a:lnTo>
                    <a:pt x="2142" y="1394"/>
                  </a:lnTo>
                  <a:lnTo>
                    <a:pt x="2126" y="1402"/>
                  </a:lnTo>
                  <a:lnTo>
                    <a:pt x="2108" y="1405"/>
                  </a:lnTo>
                  <a:lnTo>
                    <a:pt x="2087" y="1411"/>
                  </a:lnTo>
                  <a:lnTo>
                    <a:pt x="2063" y="1415"/>
                  </a:lnTo>
                  <a:lnTo>
                    <a:pt x="2043" y="1423"/>
                  </a:lnTo>
                  <a:lnTo>
                    <a:pt x="2028" y="1431"/>
                  </a:lnTo>
                  <a:lnTo>
                    <a:pt x="2016" y="1445"/>
                  </a:lnTo>
                  <a:lnTo>
                    <a:pt x="2004" y="1465"/>
                  </a:lnTo>
                  <a:lnTo>
                    <a:pt x="1986" y="1486"/>
                  </a:lnTo>
                  <a:lnTo>
                    <a:pt x="1963" y="1506"/>
                  </a:lnTo>
                  <a:lnTo>
                    <a:pt x="1937" y="1522"/>
                  </a:lnTo>
                  <a:lnTo>
                    <a:pt x="1910" y="1531"/>
                  </a:lnTo>
                  <a:lnTo>
                    <a:pt x="1884" y="1539"/>
                  </a:lnTo>
                  <a:lnTo>
                    <a:pt x="1860" y="1547"/>
                  </a:lnTo>
                  <a:lnTo>
                    <a:pt x="1837" y="1555"/>
                  </a:lnTo>
                  <a:lnTo>
                    <a:pt x="1815" y="1561"/>
                  </a:lnTo>
                  <a:lnTo>
                    <a:pt x="1795" y="1561"/>
                  </a:lnTo>
                  <a:lnTo>
                    <a:pt x="1784" y="1553"/>
                  </a:lnTo>
                  <a:lnTo>
                    <a:pt x="1776" y="1541"/>
                  </a:lnTo>
                  <a:lnTo>
                    <a:pt x="1770" y="1528"/>
                  </a:lnTo>
                  <a:lnTo>
                    <a:pt x="1768" y="1514"/>
                  </a:lnTo>
                  <a:lnTo>
                    <a:pt x="1764" y="1502"/>
                  </a:lnTo>
                  <a:lnTo>
                    <a:pt x="1756" y="1492"/>
                  </a:lnTo>
                  <a:lnTo>
                    <a:pt x="1744" y="1484"/>
                  </a:lnTo>
                  <a:lnTo>
                    <a:pt x="1723" y="1480"/>
                  </a:lnTo>
                  <a:lnTo>
                    <a:pt x="1697" y="1478"/>
                  </a:lnTo>
                  <a:lnTo>
                    <a:pt x="1669" y="1476"/>
                  </a:lnTo>
                  <a:lnTo>
                    <a:pt x="1642" y="1472"/>
                  </a:lnTo>
                  <a:lnTo>
                    <a:pt x="1614" y="1466"/>
                  </a:lnTo>
                  <a:lnTo>
                    <a:pt x="1601" y="1459"/>
                  </a:lnTo>
                  <a:lnTo>
                    <a:pt x="1591" y="1449"/>
                  </a:lnTo>
                  <a:lnTo>
                    <a:pt x="1583" y="1439"/>
                  </a:lnTo>
                  <a:lnTo>
                    <a:pt x="1575" y="1429"/>
                  </a:lnTo>
                  <a:lnTo>
                    <a:pt x="1567" y="1419"/>
                  </a:lnTo>
                  <a:lnTo>
                    <a:pt x="1557" y="1415"/>
                  </a:lnTo>
                  <a:lnTo>
                    <a:pt x="1545" y="1415"/>
                  </a:lnTo>
                  <a:lnTo>
                    <a:pt x="1528" y="1421"/>
                  </a:lnTo>
                  <a:lnTo>
                    <a:pt x="1502" y="1437"/>
                  </a:lnTo>
                  <a:lnTo>
                    <a:pt x="1479" y="1455"/>
                  </a:lnTo>
                  <a:lnTo>
                    <a:pt x="1455" y="1472"/>
                  </a:lnTo>
                  <a:lnTo>
                    <a:pt x="1435" y="1492"/>
                  </a:lnTo>
                  <a:lnTo>
                    <a:pt x="1421" y="1508"/>
                  </a:lnTo>
                  <a:lnTo>
                    <a:pt x="1410" y="1520"/>
                  </a:lnTo>
                  <a:lnTo>
                    <a:pt x="1402" y="1528"/>
                  </a:lnTo>
                  <a:lnTo>
                    <a:pt x="1390" y="1537"/>
                  </a:lnTo>
                  <a:lnTo>
                    <a:pt x="1378" y="1547"/>
                  </a:lnTo>
                  <a:lnTo>
                    <a:pt x="1364" y="1555"/>
                  </a:lnTo>
                  <a:lnTo>
                    <a:pt x="1353" y="1561"/>
                  </a:lnTo>
                  <a:lnTo>
                    <a:pt x="1345" y="1563"/>
                  </a:lnTo>
                  <a:lnTo>
                    <a:pt x="1339" y="1561"/>
                  </a:lnTo>
                  <a:lnTo>
                    <a:pt x="1339" y="1553"/>
                  </a:lnTo>
                  <a:lnTo>
                    <a:pt x="1343" y="1541"/>
                  </a:lnTo>
                  <a:lnTo>
                    <a:pt x="1347" y="1528"/>
                  </a:lnTo>
                  <a:lnTo>
                    <a:pt x="1353" y="1510"/>
                  </a:lnTo>
                  <a:lnTo>
                    <a:pt x="1356" y="1492"/>
                  </a:lnTo>
                  <a:lnTo>
                    <a:pt x="1358" y="1476"/>
                  </a:lnTo>
                  <a:lnTo>
                    <a:pt x="1358" y="1461"/>
                  </a:lnTo>
                  <a:lnTo>
                    <a:pt x="1353" y="1449"/>
                  </a:lnTo>
                  <a:lnTo>
                    <a:pt x="1343" y="1441"/>
                  </a:lnTo>
                  <a:lnTo>
                    <a:pt x="1321" y="1437"/>
                  </a:lnTo>
                  <a:lnTo>
                    <a:pt x="1301" y="1441"/>
                  </a:lnTo>
                  <a:lnTo>
                    <a:pt x="1282" y="1449"/>
                  </a:lnTo>
                  <a:lnTo>
                    <a:pt x="1260" y="1457"/>
                  </a:lnTo>
                  <a:lnTo>
                    <a:pt x="1234" y="1463"/>
                  </a:lnTo>
                  <a:lnTo>
                    <a:pt x="1205" y="1465"/>
                  </a:lnTo>
                  <a:lnTo>
                    <a:pt x="1173" y="1459"/>
                  </a:lnTo>
                  <a:lnTo>
                    <a:pt x="1140" y="1449"/>
                  </a:lnTo>
                  <a:lnTo>
                    <a:pt x="1106" y="1435"/>
                  </a:lnTo>
                  <a:lnTo>
                    <a:pt x="1077" y="1421"/>
                  </a:lnTo>
                  <a:lnTo>
                    <a:pt x="1053" y="1409"/>
                  </a:lnTo>
                  <a:lnTo>
                    <a:pt x="1038" y="1402"/>
                  </a:lnTo>
                  <a:lnTo>
                    <a:pt x="1026" y="1398"/>
                  </a:lnTo>
                  <a:lnTo>
                    <a:pt x="1012" y="1400"/>
                  </a:lnTo>
                  <a:lnTo>
                    <a:pt x="998" y="1404"/>
                  </a:lnTo>
                  <a:lnTo>
                    <a:pt x="984" y="1405"/>
                  </a:lnTo>
                  <a:lnTo>
                    <a:pt x="969" y="1404"/>
                  </a:lnTo>
                  <a:lnTo>
                    <a:pt x="951" y="1396"/>
                  </a:lnTo>
                  <a:lnTo>
                    <a:pt x="931" y="1380"/>
                  </a:lnTo>
                  <a:lnTo>
                    <a:pt x="908" y="1364"/>
                  </a:lnTo>
                  <a:lnTo>
                    <a:pt x="884" y="1346"/>
                  </a:lnTo>
                  <a:lnTo>
                    <a:pt x="860" y="1331"/>
                  </a:lnTo>
                  <a:lnTo>
                    <a:pt x="843" y="1317"/>
                  </a:lnTo>
                  <a:lnTo>
                    <a:pt x="831" y="1307"/>
                  </a:lnTo>
                  <a:lnTo>
                    <a:pt x="817" y="1297"/>
                  </a:lnTo>
                  <a:lnTo>
                    <a:pt x="799" y="1283"/>
                  </a:lnTo>
                  <a:lnTo>
                    <a:pt x="778" y="1268"/>
                  </a:lnTo>
                  <a:lnTo>
                    <a:pt x="754" y="1250"/>
                  </a:lnTo>
                  <a:lnTo>
                    <a:pt x="734" y="1234"/>
                  </a:lnTo>
                  <a:lnTo>
                    <a:pt x="717" y="1219"/>
                  </a:lnTo>
                  <a:lnTo>
                    <a:pt x="709" y="1207"/>
                  </a:lnTo>
                  <a:lnTo>
                    <a:pt x="705" y="1189"/>
                  </a:lnTo>
                  <a:lnTo>
                    <a:pt x="701" y="1169"/>
                  </a:lnTo>
                  <a:lnTo>
                    <a:pt x="697" y="1150"/>
                  </a:lnTo>
                  <a:lnTo>
                    <a:pt x="691" y="1134"/>
                  </a:lnTo>
                  <a:lnTo>
                    <a:pt x="683" y="1126"/>
                  </a:lnTo>
                  <a:lnTo>
                    <a:pt x="675" y="1126"/>
                  </a:lnTo>
                  <a:lnTo>
                    <a:pt x="666" y="1132"/>
                  </a:lnTo>
                  <a:lnTo>
                    <a:pt x="656" y="1140"/>
                  </a:lnTo>
                  <a:lnTo>
                    <a:pt x="644" y="1148"/>
                  </a:lnTo>
                  <a:lnTo>
                    <a:pt x="632" y="1154"/>
                  </a:lnTo>
                  <a:lnTo>
                    <a:pt x="620" y="1156"/>
                  </a:lnTo>
                  <a:lnTo>
                    <a:pt x="612" y="1152"/>
                  </a:lnTo>
                  <a:lnTo>
                    <a:pt x="606" y="1142"/>
                  </a:lnTo>
                  <a:lnTo>
                    <a:pt x="591" y="1100"/>
                  </a:lnTo>
                  <a:lnTo>
                    <a:pt x="565" y="1063"/>
                  </a:lnTo>
                  <a:lnTo>
                    <a:pt x="532" y="1026"/>
                  </a:lnTo>
                  <a:lnTo>
                    <a:pt x="510" y="1006"/>
                  </a:lnTo>
                  <a:lnTo>
                    <a:pt x="484" y="984"/>
                  </a:lnTo>
                  <a:lnTo>
                    <a:pt x="461" y="963"/>
                  </a:lnTo>
                  <a:lnTo>
                    <a:pt x="437" y="943"/>
                  </a:lnTo>
                  <a:lnTo>
                    <a:pt x="419" y="923"/>
                  </a:lnTo>
                  <a:lnTo>
                    <a:pt x="406" y="908"/>
                  </a:lnTo>
                  <a:lnTo>
                    <a:pt x="390" y="894"/>
                  </a:lnTo>
                  <a:lnTo>
                    <a:pt x="374" y="890"/>
                  </a:lnTo>
                  <a:lnTo>
                    <a:pt x="356" y="892"/>
                  </a:lnTo>
                  <a:lnTo>
                    <a:pt x="343" y="900"/>
                  </a:lnTo>
                  <a:lnTo>
                    <a:pt x="331" y="910"/>
                  </a:lnTo>
                  <a:lnTo>
                    <a:pt x="321" y="919"/>
                  </a:lnTo>
                  <a:lnTo>
                    <a:pt x="309" y="921"/>
                  </a:lnTo>
                  <a:lnTo>
                    <a:pt x="295" y="913"/>
                  </a:lnTo>
                  <a:lnTo>
                    <a:pt x="280" y="898"/>
                  </a:lnTo>
                  <a:lnTo>
                    <a:pt x="266" y="870"/>
                  </a:lnTo>
                  <a:lnTo>
                    <a:pt x="246" y="839"/>
                  </a:lnTo>
                  <a:lnTo>
                    <a:pt x="217" y="809"/>
                  </a:lnTo>
                  <a:lnTo>
                    <a:pt x="183" y="782"/>
                  </a:lnTo>
                  <a:lnTo>
                    <a:pt x="152" y="756"/>
                  </a:lnTo>
                  <a:lnTo>
                    <a:pt x="124" y="734"/>
                  </a:lnTo>
                  <a:lnTo>
                    <a:pt x="105" y="717"/>
                  </a:lnTo>
                  <a:lnTo>
                    <a:pt x="87" y="697"/>
                  </a:lnTo>
                  <a:lnTo>
                    <a:pt x="73" y="677"/>
                  </a:lnTo>
                  <a:lnTo>
                    <a:pt x="61" y="662"/>
                  </a:lnTo>
                  <a:lnTo>
                    <a:pt x="53" y="652"/>
                  </a:lnTo>
                  <a:lnTo>
                    <a:pt x="51" y="648"/>
                  </a:lnTo>
                  <a:lnTo>
                    <a:pt x="47" y="648"/>
                  </a:lnTo>
                  <a:lnTo>
                    <a:pt x="40" y="650"/>
                  </a:lnTo>
                  <a:lnTo>
                    <a:pt x="30" y="650"/>
                  </a:lnTo>
                  <a:lnTo>
                    <a:pt x="20" y="648"/>
                  </a:lnTo>
                  <a:lnTo>
                    <a:pt x="8" y="646"/>
                  </a:lnTo>
                  <a:lnTo>
                    <a:pt x="2" y="638"/>
                  </a:lnTo>
                  <a:lnTo>
                    <a:pt x="0" y="628"/>
                  </a:lnTo>
                  <a:lnTo>
                    <a:pt x="4" y="614"/>
                  </a:lnTo>
                  <a:lnTo>
                    <a:pt x="10" y="593"/>
                  </a:lnTo>
                  <a:lnTo>
                    <a:pt x="14" y="575"/>
                  </a:lnTo>
                  <a:lnTo>
                    <a:pt x="14" y="559"/>
                  </a:lnTo>
                  <a:lnTo>
                    <a:pt x="12" y="541"/>
                  </a:lnTo>
                  <a:lnTo>
                    <a:pt x="10" y="524"/>
                  </a:lnTo>
                  <a:lnTo>
                    <a:pt x="12" y="504"/>
                  </a:lnTo>
                  <a:lnTo>
                    <a:pt x="12" y="482"/>
                  </a:lnTo>
                  <a:lnTo>
                    <a:pt x="8" y="463"/>
                  </a:lnTo>
                  <a:lnTo>
                    <a:pt x="6" y="449"/>
                  </a:lnTo>
                  <a:lnTo>
                    <a:pt x="4" y="439"/>
                  </a:lnTo>
                  <a:lnTo>
                    <a:pt x="10" y="431"/>
                  </a:lnTo>
                  <a:lnTo>
                    <a:pt x="22" y="427"/>
                  </a:lnTo>
                  <a:lnTo>
                    <a:pt x="34" y="429"/>
                  </a:lnTo>
                  <a:lnTo>
                    <a:pt x="44" y="437"/>
                  </a:lnTo>
                  <a:lnTo>
                    <a:pt x="51" y="449"/>
                  </a:lnTo>
                  <a:lnTo>
                    <a:pt x="57" y="461"/>
                  </a:lnTo>
                  <a:lnTo>
                    <a:pt x="65" y="471"/>
                  </a:lnTo>
                  <a:lnTo>
                    <a:pt x="75" y="475"/>
                  </a:lnTo>
                  <a:lnTo>
                    <a:pt x="87" y="473"/>
                  </a:lnTo>
                  <a:lnTo>
                    <a:pt x="105" y="465"/>
                  </a:lnTo>
                  <a:lnTo>
                    <a:pt x="118" y="463"/>
                  </a:lnTo>
                  <a:lnTo>
                    <a:pt x="132" y="463"/>
                  </a:lnTo>
                  <a:lnTo>
                    <a:pt x="144" y="459"/>
                  </a:lnTo>
                  <a:lnTo>
                    <a:pt x="152" y="451"/>
                  </a:lnTo>
                  <a:lnTo>
                    <a:pt x="158" y="435"/>
                  </a:lnTo>
                  <a:lnTo>
                    <a:pt x="164" y="412"/>
                  </a:lnTo>
                  <a:lnTo>
                    <a:pt x="169" y="394"/>
                  </a:lnTo>
                  <a:lnTo>
                    <a:pt x="171" y="376"/>
                  </a:lnTo>
                  <a:lnTo>
                    <a:pt x="169" y="360"/>
                  </a:lnTo>
                  <a:lnTo>
                    <a:pt x="156" y="347"/>
                  </a:lnTo>
                  <a:lnTo>
                    <a:pt x="140" y="335"/>
                  </a:lnTo>
                  <a:lnTo>
                    <a:pt x="122" y="325"/>
                  </a:lnTo>
                  <a:lnTo>
                    <a:pt x="108" y="315"/>
                  </a:lnTo>
                  <a:lnTo>
                    <a:pt x="99" y="305"/>
                  </a:lnTo>
                  <a:lnTo>
                    <a:pt x="97" y="293"/>
                  </a:lnTo>
                  <a:lnTo>
                    <a:pt x="101" y="278"/>
                  </a:lnTo>
                  <a:lnTo>
                    <a:pt x="108" y="254"/>
                  </a:lnTo>
                  <a:lnTo>
                    <a:pt x="114" y="229"/>
                  </a:lnTo>
                  <a:lnTo>
                    <a:pt x="118" y="205"/>
                  </a:lnTo>
                  <a:lnTo>
                    <a:pt x="124" y="183"/>
                  </a:lnTo>
                  <a:lnTo>
                    <a:pt x="132" y="168"/>
                  </a:lnTo>
                  <a:lnTo>
                    <a:pt x="140" y="158"/>
                  </a:lnTo>
                  <a:lnTo>
                    <a:pt x="148" y="150"/>
                  </a:lnTo>
                  <a:lnTo>
                    <a:pt x="154" y="146"/>
                  </a:lnTo>
                  <a:lnTo>
                    <a:pt x="158" y="142"/>
                  </a:lnTo>
                  <a:lnTo>
                    <a:pt x="160" y="140"/>
                  </a:lnTo>
                  <a:lnTo>
                    <a:pt x="162" y="138"/>
                  </a:lnTo>
                  <a:lnTo>
                    <a:pt x="256" y="152"/>
                  </a:lnTo>
                  <a:lnTo>
                    <a:pt x="284" y="105"/>
                  </a:lnTo>
                  <a:lnTo>
                    <a:pt x="355" y="42"/>
                  </a:lnTo>
                  <a:lnTo>
                    <a:pt x="384" y="24"/>
                  </a:lnTo>
                  <a:lnTo>
                    <a:pt x="492" y="61"/>
                  </a:lnTo>
                  <a:lnTo>
                    <a:pt x="530" y="87"/>
                  </a:lnTo>
                  <a:lnTo>
                    <a:pt x="589" y="81"/>
                  </a:lnTo>
                  <a:lnTo>
                    <a:pt x="626" y="36"/>
                  </a:lnTo>
                  <a:lnTo>
                    <a:pt x="792" y="67"/>
                  </a:lnTo>
                  <a:lnTo>
                    <a:pt x="841" y="106"/>
                  </a:lnTo>
                  <a:lnTo>
                    <a:pt x="896" y="118"/>
                  </a:lnTo>
                  <a:lnTo>
                    <a:pt x="1032" y="81"/>
                  </a:lnTo>
                  <a:lnTo>
                    <a:pt x="1071" y="105"/>
                  </a:lnTo>
                  <a:lnTo>
                    <a:pt x="1179" y="34"/>
                  </a:lnTo>
                  <a:lnTo>
                    <a:pt x="1297" y="32"/>
                  </a:lnTo>
                  <a:lnTo>
                    <a:pt x="1366" y="0"/>
                  </a:lnTo>
                  <a:lnTo>
                    <a:pt x="1461" y="12"/>
                  </a:lnTo>
                  <a:lnTo>
                    <a:pt x="1575" y="87"/>
                  </a:lnTo>
                  <a:lnTo>
                    <a:pt x="1666" y="75"/>
                  </a:lnTo>
                  <a:lnTo>
                    <a:pt x="1669" y="110"/>
                  </a:lnTo>
                  <a:lnTo>
                    <a:pt x="1628" y="138"/>
                  </a:lnTo>
                  <a:lnTo>
                    <a:pt x="1667" y="158"/>
                  </a:lnTo>
                  <a:lnTo>
                    <a:pt x="1666" y="205"/>
                  </a:lnTo>
                  <a:lnTo>
                    <a:pt x="1632" y="295"/>
                  </a:lnTo>
                  <a:lnTo>
                    <a:pt x="1634" y="347"/>
                  </a:lnTo>
                  <a:lnTo>
                    <a:pt x="1589" y="349"/>
                  </a:lnTo>
                  <a:lnTo>
                    <a:pt x="1595" y="431"/>
                  </a:lnTo>
                  <a:lnTo>
                    <a:pt x="1650" y="520"/>
                  </a:lnTo>
                  <a:lnTo>
                    <a:pt x="1701" y="632"/>
                  </a:lnTo>
                  <a:lnTo>
                    <a:pt x="1774" y="628"/>
                  </a:lnTo>
                  <a:lnTo>
                    <a:pt x="1845" y="663"/>
                  </a:lnTo>
                  <a:lnTo>
                    <a:pt x="1870" y="665"/>
                  </a:lnTo>
                  <a:lnTo>
                    <a:pt x="1902" y="683"/>
                  </a:lnTo>
                  <a:lnTo>
                    <a:pt x="1978" y="730"/>
                  </a:lnTo>
                  <a:lnTo>
                    <a:pt x="2041" y="726"/>
                  </a:lnTo>
                  <a:lnTo>
                    <a:pt x="2110" y="758"/>
                  </a:lnTo>
                  <a:lnTo>
                    <a:pt x="2207" y="756"/>
                  </a:lnTo>
                  <a:lnTo>
                    <a:pt x="2321" y="799"/>
                  </a:lnTo>
                  <a:lnTo>
                    <a:pt x="2402" y="860"/>
                  </a:lnTo>
                  <a:lnTo>
                    <a:pt x="2410" y="913"/>
                  </a:lnTo>
                  <a:lnTo>
                    <a:pt x="2486" y="923"/>
                  </a:lnTo>
                  <a:lnTo>
                    <a:pt x="2557" y="939"/>
                  </a:lnTo>
                  <a:lnTo>
                    <a:pt x="2628" y="843"/>
                  </a:lnTo>
                  <a:lnTo>
                    <a:pt x="2644" y="793"/>
                  </a:lnTo>
                  <a:lnTo>
                    <a:pt x="2634" y="758"/>
                  </a:lnTo>
                  <a:lnTo>
                    <a:pt x="2681" y="764"/>
                  </a:lnTo>
                  <a:lnTo>
                    <a:pt x="2740" y="803"/>
                  </a:lnTo>
                  <a:lnTo>
                    <a:pt x="2786" y="829"/>
                  </a:lnTo>
                  <a:lnTo>
                    <a:pt x="2817" y="925"/>
                  </a:lnTo>
                  <a:lnTo>
                    <a:pt x="2880" y="992"/>
                  </a:lnTo>
                  <a:lnTo>
                    <a:pt x="2874" y="1020"/>
                  </a:lnTo>
                  <a:lnTo>
                    <a:pt x="2841" y="1033"/>
                  </a:lnTo>
                  <a:lnTo>
                    <a:pt x="2880" y="1106"/>
                  </a:lnTo>
                  <a:lnTo>
                    <a:pt x="2894" y="1240"/>
                  </a:lnTo>
                  <a:lnTo>
                    <a:pt x="2896" y="1358"/>
                  </a:lnTo>
                  <a:lnTo>
                    <a:pt x="2858" y="1378"/>
                  </a:lnTo>
                  <a:lnTo>
                    <a:pt x="2849" y="1413"/>
                  </a:lnTo>
                  <a:lnTo>
                    <a:pt x="2829" y="1472"/>
                  </a:lnTo>
                  <a:lnTo>
                    <a:pt x="2835" y="1528"/>
                  </a:lnTo>
                  <a:lnTo>
                    <a:pt x="2799" y="1541"/>
                  </a:lnTo>
                  <a:lnTo>
                    <a:pt x="2774" y="1520"/>
                  </a:lnTo>
                  <a:lnTo>
                    <a:pt x="2754" y="1539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91" name="Freeform 9"/>
            <p:cNvSpPr>
              <a:spLocks/>
            </p:cNvSpPr>
            <p:nvPr/>
          </p:nvSpPr>
          <p:spPr bwMode="gray">
            <a:xfrm>
              <a:off x="2215" y="3052"/>
              <a:ext cx="676" cy="694"/>
            </a:xfrm>
            <a:custGeom>
              <a:avLst/>
              <a:gdLst>
                <a:gd name="T0" fmla="*/ 593 w 1352"/>
                <a:gd name="T1" fmla="*/ 516 h 1388"/>
                <a:gd name="T2" fmla="*/ 575 w 1352"/>
                <a:gd name="T3" fmla="*/ 534 h 1388"/>
                <a:gd name="T4" fmla="*/ 559 w 1352"/>
                <a:gd name="T5" fmla="*/ 553 h 1388"/>
                <a:gd name="T6" fmla="*/ 530 w 1352"/>
                <a:gd name="T7" fmla="*/ 557 h 1388"/>
                <a:gd name="T8" fmla="*/ 515 w 1352"/>
                <a:gd name="T9" fmla="*/ 562 h 1388"/>
                <a:gd name="T10" fmla="*/ 496 w 1352"/>
                <a:gd name="T11" fmla="*/ 570 h 1388"/>
                <a:gd name="T12" fmla="*/ 479 w 1352"/>
                <a:gd name="T13" fmla="*/ 558 h 1388"/>
                <a:gd name="T14" fmla="*/ 474 w 1352"/>
                <a:gd name="T15" fmla="*/ 570 h 1388"/>
                <a:gd name="T16" fmla="*/ 462 w 1352"/>
                <a:gd name="T17" fmla="*/ 568 h 1388"/>
                <a:gd name="T18" fmla="*/ 456 w 1352"/>
                <a:gd name="T19" fmla="*/ 561 h 1388"/>
                <a:gd name="T20" fmla="*/ 437 w 1352"/>
                <a:gd name="T21" fmla="*/ 580 h 1388"/>
                <a:gd name="T22" fmla="*/ 404 w 1352"/>
                <a:gd name="T23" fmla="*/ 564 h 1388"/>
                <a:gd name="T24" fmla="*/ 377 w 1352"/>
                <a:gd name="T25" fmla="*/ 580 h 1388"/>
                <a:gd name="T26" fmla="*/ 347 w 1352"/>
                <a:gd name="T27" fmla="*/ 585 h 1388"/>
                <a:gd name="T28" fmla="*/ 323 w 1352"/>
                <a:gd name="T29" fmla="*/ 605 h 1388"/>
                <a:gd name="T30" fmla="*/ 338 w 1352"/>
                <a:gd name="T31" fmla="*/ 659 h 1388"/>
                <a:gd name="T32" fmla="*/ 329 w 1352"/>
                <a:gd name="T33" fmla="*/ 691 h 1388"/>
                <a:gd name="T34" fmla="*/ 291 w 1352"/>
                <a:gd name="T35" fmla="*/ 681 h 1388"/>
                <a:gd name="T36" fmla="*/ 283 w 1352"/>
                <a:gd name="T37" fmla="*/ 644 h 1388"/>
                <a:gd name="T38" fmla="*/ 259 w 1352"/>
                <a:gd name="T39" fmla="*/ 659 h 1388"/>
                <a:gd name="T40" fmla="*/ 225 w 1352"/>
                <a:gd name="T41" fmla="*/ 672 h 1388"/>
                <a:gd name="T42" fmla="*/ 197 w 1352"/>
                <a:gd name="T43" fmla="*/ 654 h 1388"/>
                <a:gd name="T44" fmla="*/ 189 w 1352"/>
                <a:gd name="T45" fmla="*/ 620 h 1388"/>
                <a:gd name="T46" fmla="*/ 152 w 1352"/>
                <a:gd name="T47" fmla="*/ 616 h 1388"/>
                <a:gd name="T48" fmla="*/ 134 w 1352"/>
                <a:gd name="T49" fmla="*/ 601 h 1388"/>
                <a:gd name="T50" fmla="*/ 143 w 1352"/>
                <a:gd name="T51" fmla="*/ 560 h 1388"/>
                <a:gd name="T52" fmla="*/ 158 w 1352"/>
                <a:gd name="T53" fmla="*/ 533 h 1388"/>
                <a:gd name="T54" fmla="*/ 127 w 1352"/>
                <a:gd name="T55" fmla="*/ 526 h 1388"/>
                <a:gd name="T56" fmla="*/ 105 w 1352"/>
                <a:gd name="T57" fmla="*/ 490 h 1388"/>
                <a:gd name="T58" fmla="*/ 93 w 1352"/>
                <a:gd name="T59" fmla="*/ 454 h 1388"/>
                <a:gd name="T60" fmla="*/ 102 w 1352"/>
                <a:gd name="T61" fmla="*/ 437 h 1388"/>
                <a:gd name="T62" fmla="*/ 96 w 1352"/>
                <a:gd name="T63" fmla="*/ 434 h 1388"/>
                <a:gd name="T64" fmla="*/ 48 w 1352"/>
                <a:gd name="T65" fmla="*/ 441 h 1388"/>
                <a:gd name="T66" fmla="*/ 17 w 1352"/>
                <a:gd name="T67" fmla="*/ 457 h 1388"/>
                <a:gd name="T68" fmla="*/ 5 w 1352"/>
                <a:gd name="T69" fmla="*/ 448 h 1388"/>
                <a:gd name="T70" fmla="*/ 16 w 1352"/>
                <a:gd name="T71" fmla="*/ 431 h 1388"/>
                <a:gd name="T72" fmla="*/ 7 w 1352"/>
                <a:gd name="T73" fmla="*/ 411 h 1388"/>
                <a:gd name="T74" fmla="*/ 11 w 1352"/>
                <a:gd name="T75" fmla="*/ 379 h 1388"/>
                <a:gd name="T76" fmla="*/ 30 w 1352"/>
                <a:gd name="T77" fmla="*/ 343 h 1388"/>
                <a:gd name="T78" fmla="*/ 57 w 1352"/>
                <a:gd name="T79" fmla="*/ 323 h 1388"/>
                <a:gd name="T80" fmla="*/ 76 w 1352"/>
                <a:gd name="T81" fmla="*/ 300 h 1388"/>
                <a:gd name="T82" fmla="*/ 98 w 1352"/>
                <a:gd name="T83" fmla="*/ 261 h 1388"/>
                <a:gd name="T84" fmla="*/ 106 w 1352"/>
                <a:gd name="T85" fmla="*/ 179 h 1388"/>
                <a:gd name="T86" fmla="*/ 94 w 1352"/>
                <a:gd name="T87" fmla="*/ 143 h 1388"/>
                <a:gd name="T88" fmla="*/ 63 w 1352"/>
                <a:gd name="T89" fmla="*/ 121 h 1388"/>
                <a:gd name="T90" fmla="*/ 101 w 1352"/>
                <a:gd name="T91" fmla="*/ 84 h 1388"/>
                <a:gd name="T92" fmla="*/ 156 w 1352"/>
                <a:gd name="T93" fmla="*/ 88 h 1388"/>
                <a:gd name="T94" fmla="*/ 223 w 1352"/>
                <a:gd name="T95" fmla="*/ 121 h 1388"/>
                <a:gd name="T96" fmla="*/ 340 w 1352"/>
                <a:gd name="T97" fmla="*/ 276 h 1388"/>
                <a:gd name="T98" fmla="*/ 428 w 1352"/>
                <a:gd name="T99" fmla="*/ 217 h 1388"/>
                <a:gd name="T100" fmla="*/ 458 w 1352"/>
                <a:gd name="T101" fmla="*/ 99 h 1388"/>
                <a:gd name="T102" fmla="*/ 497 w 1352"/>
                <a:gd name="T103" fmla="*/ 51 h 1388"/>
                <a:gd name="T104" fmla="*/ 577 w 1352"/>
                <a:gd name="T105" fmla="*/ 94 h 1388"/>
                <a:gd name="T106" fmla="*/ 531 w 1352"/>
                <a:gd name="T107" fmla="*/ 164 h 1388"/>
                <a:gd name="T108" fmla="*/ 480 w 1352"/>
                <a:gd name="T109" fmla="*/ 202 h 1388"/>
                <a:gd name="T110" fmla="*/ 552 w 1352"/>
                <a:gd name="T111" fmla="*/ 245 h 1388"/>
                <a:gd name="T112" fmla="*/ 559 w 1352"/>
                <a:gd name="T113" fmla="*/ 366 h 1388"/>
                <a:gd name="T114" fmla="*/ 599 w 1352"/>
                <a:gd name="T115" fmla="*/ 432 h 1388"/>
                <a:gd name="T116" fmla="*/ 676 w 1352"/>
                <a:gd name="T117" fmla="*/ 450 h 138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52"/>
                <a:gd name="T178" fmla="*/ 0 h 1388"/>
                <a:gd name="T179" fmla="*/ 1352 w 1352"/>
                <a:gd name="T180" fmla="*/ 1388 h 138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52" h="1388">
                  <a:moveTo>
                    <a:pt x="1262" y="1026"/>
                  </a:moveTo>
                  <a:lnTo>
                    <a:pt x="1230" y="998"/>
                  </a:lnTo>
                  <a:lnTo>
                    <a:pt x="1203" y="1026"/>
                  </a:lnTo>
                  <a:lnTo>
                    <a:pt x="1197" y="1028"/>
                  </a:lnTo>
                  <a:lnTo>
                    <a:pt x="1185" y="1032"/>
                  </a:lnTo>
                  <a:lnTo>
                    <a:pt x="1171" y="1039"/>
                  </a:lnTo>
                  <a:lnTo>
                    <a:pt x="1159" y="1045"/>
                  </a:lnTo>
                  <a:lnTo>
                    <a:pt x="1154" y="1049"/>
                  </a:lnTo>
                  <a:lnTo>
                    <a:pt x="1152" y="1055"/>
                  </a:lnTo>
                  <a:lnTo>
                    <a:pt x="1150" y="1067"/>
                  </a:lnTo>
                  <a:lnTo>
                    <a:pt x="1148" y="1081"/>
                  </a:lnTo>
                  <a:lnTo>
                    <a:pt x="1144" y="1093"/>
                  </a:lnTo>
                  <a:lnTo>
                    <a:pt x="1138" y="1098"/>
                  </a:lnTo>
                  <a:lnTo>
                    <a:pt x="1130" y="1102"/>
                  </a:lnTo>
                  <a:lnTo>
                    <a:pt x="1118" y="1106"/>
                  </a:lnTo>
                  <a:lnTo>
                    <a:pt x="1104" y="1114"/>
                  </a:lnTo>
                  <a:lnTo>
                    <a:pt x="1091" y="1118"/>
                  </a:lnTo>
                  <a:lnTo>
                    <a:pt x="1079" y="1122"/>
                  </a:lnTo>
                  <a:lnTo>
                    <a:pt x="1069" y="1120"/>
                  </a:lnTo>
                  <a:lnTo>
                    <a:pt x="1059" y="1114"/>
                  </a:lnTo>
                  <a:lnTo>
                    <a:pt x="1047" y="1112"/>
                  </a:lnTo>
                  <a:lnTo>
                    <a:pt x="1035" y="1112"/>
                  </a:lnTo>
                  <a:lnTo>
                    <a:pt x="1032" y="1112"/>
                  </a:lnTo>
                  <a:lnTo>
                    <a:pt x="1032" y="1116"/>
                  </a:lnTo>
                  <a:lnTo>
                    <a:pt x="1030" y="1124"/>
                  </a:lnTo>
                  <a:lnTo>
                    <a:pt x="1026" y="1136"/>
                  </a:lnTo>
                  <a:lnTo>
                    <a:pt x="1020" y="1144"/>
                  </a:lnTo>
                  <a:lnTo>
                    <a:pt x="1012" y="1148"/>
                  </a:lnTo>
                  <a:lnTo>
                    <a:pt x="1004" y="1146"/>
                  </a:lnTo>
                  <a:lnTo>
                    <a:pt x="992" y="1140"/>
                  </a:lnTo>
                  <a:lnTo>
                    <a:pt x="980" y="1130"/>
                  </a:lnTo>
                  <a:lnTo>
                    <a:pt x="969" y="1122"/>
                  </a:lnTo>
                  <a:lnTo>
                    <a:pt x="963" y="1116"/>
                  </a:lnTo>
                  <a:lnTo>
                    <a:pt x="959" y="1114"/>
                  </a:lnTo>
                  <a:lnTo>
                    <a:pt x="959" y="1116"/>
                  </a:lnTo>
                  <a:lnTo>
                    <a:pt x="959" y="1118"/>
                  </a:lnTo>
                  <a:lnTo>
                    <a:pt x="957" y="1124"/>
                  </a:lnTo>
                  <a:lnTo>
                    <a:pt x="955" y="1130"/>
                  </a:lnTo>
                  <a:lnTo>
                    <a:pt x="951" y="1134"/>
                  </a:lnTo>
                  <a:lnTo>
                    <a:pt x="949" y="1140"/>
                  </a:lnTo>
                  <a:lnTo>
                    <a:pt x="945" y="1142"/>
                  </a:lnTo>
                  <a:lnTo>
                    <a:pt x="939" y="1144"/>
                  </a:lnTo>
                  <a:lnTo>
                    <a:pt x="935" y="1142"/>
                  </a:lnTo>
                  <a:lnTo>
                    <a:pt x="931" y="1140"/>
                  </a:lnTo>
                  <a:lnTo>
                    <a:pt x="925" y="1136"/>
                  </a:lnTo>
                  <a:lnTo>
                    <a:pt x="921" y="1132"/>
                  </a:lnTo>
                  <a:lnTo>
                    <a:pt x="919" y="1128"/>
                  </a:lnTo>
                  <a:lnTo>
                    <a:pt x="917" y="1126"/>
                  </a:lnTo>
                  <a:lnTo>
                    <a:pt x="915" y="1122"/>
                  </a:lnTo>
                  <a:lnTo>
                    <a:pt x="913" y="1122"/>
                  </a:lnTo>
                  <a:lnTo>
                    <a:pt x="911" y="1126"/>
                  </a:lnTo>
                  <a:lnTo>
                    <a:pt x="906" y="1132"/>
                  </a:lnTo>
                  <a:lnTo>
                    <a:pt x="896" y="1144"/>
                  </a:lnTo>
                  <a:lnTo>
                    <a:pt x="886" y="1154"/>
                  </a:lnTo>
                  <a:lnTo>
                    <a:pt x="874" y="1159"/>
                  </a:lnTo>
                  <a:lnTo>
                    <a:pt x="864" y="1163"/>
                  </a:lnTo>
                  <a:lnTo>
                    <a:pt x="852" y="1159"/>
                  </a:lnTo>
                  <a:lnTo>
                    <a:pt x="839" y="1150"/>
                  </a:lnTo>
                  <a:lnTo>
                    <a:pt x="825" y="1138"/>
                  </a:lnTo>
                  <a:lnTo>
                    <a:pt x="809" y="1128"/>
                  </a:lnTo>
                  <a:lnTo>
                    <a:pt x="797" y="1122"/>
                  </a:lnTo>
                  <a:lnTo>
                    <a:pt x="787" y="1120"/>
                  </a:lnTo>
                  <a:lnTo>
                    <a:pt x="778" y="1130"/>
                  </a:lnTo>
                  <a:lnTo>
                    <a:pt x="766" y="1144"/>
                  </a:lnTo>
                  <a:lnTo>
                    <a:pt x="754" y="1159"/>
                  </a:lnTo>
                  <a:lnTo>
                    <a:pt x="742" y="1171"/>
                  </a:lnTo>
                  <a:lnTo>
                    <a:pt x="734" y="1179"/>
                  </a:lnTo>
                  <a:lnTo>
                    <a:pt x="724" y="1177"/>
                  </a:lnTo>
                  <a:lnTo>
                    <a:pt x="711" y="1175"/>
                  </a:lnTo>
                  <a:lnTo>
                    <a:pt x="695" y="1169"/>
                  </a:lnTo>
                  <a:lnTo>
                    <a:pt x="679" y="1165"/>
                  </a:lnTo>
                  <a:lnTo>
                    <a:pt x="667" y="1165"/>
                  </a:lnTo>
                  <a:lnTo>
                    <a:pt x="659" y="1167"/>
                  </a:lnTo>
                  <a:lnTo>
                    <a:pt x="650" y="1183"/>
                  </a:lnTo>
                  <a:lnTo>
                    <a:pt x="646" y="1209"/>
                  </a:lnTo>
                  <a:lnTo>
                    <a:pt x="648" y="1234"/>
                  </a:lnTo>
                  <a:lnTo>
                    <a:pt x="656" y="1254"/>
                  </a:lnTo>
                  <a:lnTo>
                    <a:pt x="665" y="1278"/>
                  </a:lnTo>
                  <a:lnTo>
                    <a:pt x="673" y="1299"/>
                  </a:lnTo>
                  <a:lnTo>
                    <a:pt x="675" y="1317"/>
                  </a:lnTo>
                  <a:lnTo>
                    <a:pt x="673" y="1331"/>
                  </a:lnTo>
                  <a:lnTo>
                    <a:pt x="673" y="1346"/>
                  </a:lnTo>
                  <a:lnTo>
                    <a:pt x="673" y="1362"/>
                  </a:lnTo>
                  <a:lnTo>
                    <a:pt x="667" y="1374"/>
                  </a:lnTo>
                  <a:lnTo>
                    <a:pt x="658" y="1382"/>
                  </a:lnTo>
                  <a:lnTo>
                    <a:pt x="638" y="1386"/>
                  </a:lnTo>
                  <a:lnTo>
                    <a:pt x="620" y="1388"/>
                  </a:lnTo>
                  <a:lnTo>
                    <a:pt x="604" y="1386"/>
                  </a:lnTo>
                  <a:lnTo>
                    <a:pt x="591" y="1380"/>
                  </a:lnTo>
                  <a:lnTo>
                    <a:pt x="581" y="1362"/>
                  </a:lnTo>
                  <a:lnTo>
                    <a:pt x="573" y="1343"/>
                  </a:lnTo>
                  <a:lnTo>
                    <a:pt x="571" y="1321"/>
                  </a:lnTo>
                  <a:lnTo>
                    <a:pt x="569" y="1309"/>
                  </a:lnTo>
                  <a:lnTo>
                    <a:pt x="567" y="1297"/>
                  </a:lnTo>
                  <a:lnTo>
                    <a:pt x="565" y="1287"/>
                  </a:lnTo>
                  <a:lnTo>
                    <a:pt x="559" y="1282"/>
                  </a:lnTo>
                  <a:lnTo>
                    <a:pt x="553" y="1283"/>
                  </a:lnTo>
                  <a:lnTo>
                    <a:pt x="545" y="1291"/>
                  </a:lnTo>
                  <a:lnTo>
                    <a:pt x="534" y="1303"/>
                  </a:lnTo>
                  <a:lnTo>
                    <a:pt x="518" y="1317"/>
                  </a:lnTo>
                  <a:lnTo>
                    <a:pt x="504" y="1331"/>
                  </a:lnTo>
                  <a:lnTo>
                    <a:pt x="488" y="1341"/>
                  </a:lnTo>
                  <a:lnTo>
                    <a:pt x="476" y="1343"/>
                  </a:lnTo>
                  <a:lnTo>
                    <a:pt x="465" y="1343"/>
                  </a:lnTo>
                  <a:lnTo>
                    <a:pt x="451" y="1343"/>
                  </a:lnTo>
                  <a:lnTo>
                    <a:pt x="437" y="1345"/>
                  </a:lnTo>
                  <a:lnTo>
                    <a:pt x="425" y="1343"/>
                  </a:lnTo>
                  <a:lnTo>
                    <a:pt x="415" y="1337"/>
                  </a:lnTo>
                  <a:lnTo>
                    <a:pt x="404" y="1323"/>
                  </a:lnTo>
                  <a:lnTo>
                    <a:pt x="394" y="1307"/>
                  </a:lnTo>
                  <a:lnTo>
                    <a:pt x="388" y="1287"/>
                  </a:lnTo>
                  <a:lnTo>
                    <a:pt x="386" y="1272"/>
                  </a:lnTo>
                  <a:lnTo>
                    <a:pt x="382" y="1256"/>
                  </a:lnTo>
                  <a:lnTo>
                    <a:pt x="378" y="1244"/>
                  </a:lnTo>
                  <a:lnTo>
                    <a:pt x="378" y="1240"/>
                  </a:lnTo>
                  <a:lnTo>
                    <a:pt x="372" y="1240"/>
                  </a:lnTo>
                  <a:lnTo>
                    <a:pt x="358" y="1240"/>
                  </a:lnTo>
                  <a:lnTo>
                    <a:pt x="341" y="1238"/>
                  </a:lnTo>
                  <a:lnTo>
                    <a:pt x="321" y="1236"/>
                  </a:lnTo>
                  <a:lnTo>
                    <a:pt x="303" y="1232"/>
                  </a:lnTo>
                  <a:lnTo>
                    <a:pt x="291" y="1224"/>
                  </a:lnTo>
                  <a:lnTo>
                    <a:pt x="282" y="1219"/>
                  </a:lnTo>
                  <a:lnTo>
                    <a:pt x="276" y="1213"/>
                  </a:lnTo>
                  <a:lnTo>
                    <a:pt x="270" y="1209"/>
                  </a:lnTo>
                  <a:lnTo>
                    <a:pt x="268" y="1201"/>
                  </a:lnTo>
                  <a:lnTo>
                    <a:pt x="268" y="1189"/>
                  </a:lnTo>
                  <a:lnTo>
                    <a:pt x="274" y="1171"/>
                  </a:lnTo>
                  <a:lnTo>
                    <a:pt x="280" y="1150"/>
                  </a:lnTo>
                  <a:lnTo>
                    <a:pt x="284" y="1134"/>
                  </a:lnTo>
                  <a:lnTo>
                    <a:pt x="285" y="1120"/>
                  </a:lnTo>
                  <a:lnTo>
                    <a:pt x="287" y="1110"/>
                  </a:lnTo>
                  <a:lnTo>
                    <a:pt x="291" y="1100"/>
                  </a:lnTo>
                  <a:lnTo>
                    <a:pt x="299" y="1087"/>
                  </a:lnTo>
                  <a:lnTo>
                    <a:pt x="309" y="1075"/>
                  </a:lnTo>
                  <a:lnTo>
                    <a:pt x="315" y="1065"/>
                  </a:lnTo>
                  <a:lnTo>
                    <a:pt x="311" y="1057"/>
                  </a:lnTo>
                  <a:lnTo>
                    <a:pt x="303" y="1053"/>
                  </a:lnTo>
                  <a:lnTo>
                    <a:pt x="289" y="1053"/>
                  </a:lnTo>
                  <a:lnTo>
                    <a:pt x="272" y="1053"/>
                  </a:lnTo>
                  <a:lnTo>
                    <a:pt x="254" y="1051"/>
                  </a:lnTo>
                  <a:lnTo>
                    <a:pt x="240" y="1047"/>
                  </a:lnTo>
                  <a:lnTo>
                    <a:pt x="230" y="1039"/>
                  </a:lnTo>
                  <a:lnTo>
                    <a:pt x="221" y="1020"/>
                  </a:lnTo>
                  <a:lnTo>
                    <a:pt x="217" y="1000"/>
                  </a:lnTo>
                  <a:lnTo>
                    <a:pt x="211" y="980"/>
                  </a:lnTo>
                  <a:lnTo>
                    <a:pt x="207" y="959"/>
                  </a:lnTo>
                  <a:lnTo>
                    <a:pt x="205" y="943"/>
                  </a:lnTo>
                  <a:lnTo>
                    <a:pt x="199" y="931"/>
                  </a:lnTo>
                  <a:lnTo>
                    <a:pt x="191" y="919"/>
                  </a:lnTo>
                  <a:lnTo>
                    <a:pt x="187" y="908"/>
                  </a:lnTo>
                  <a:lnTo>
                    <a:pt x="189" y="894"/>
                  </a:lnTo>
                  <a:lnTo>
                    <a:pt x="191" y="888"/>
                  </a:lnTo>
                  <a:lnTo>
                    <a:pt x="197" y="884"/>
                  </a:lnTo>
                  <a:lnTo>
                    <a:pt x="201" y="878"/>
                  </a:lnTo>
                  <a:lnTo>
                    <a:pt x="205" y="874"/>
                  </a:lnTo>
                  <a:lnTo>
                    <a:pt x="209" y="870"/>
                  </a:lnTo>
                  <a:lnTo>
                    <a:pt x="211" y="868"/>
                  </a:lnTo>
                  <a:lnTo>
                    <a:pt x="213" y="868"/>
                  </a:lnTo>
                  <a:lnTo>
                    <a:pt x="207" y="868"/>
                  </a:lnTo>
                  <a:lnTo>
                    <a:pt x="193" y="868"/>
                  </a:lnTo>
                  <a:lnTo>
                    <a:pt x="173" y="870"/>
                  </a:lnTo>
                  <a:lnTo>
                    <a:pt x="152" y="870"/>
                  </a:lnTo>
                  <a:lnTo>
                    <a:pt x="130" y="872"/>
                  </a:lnTo>
                  <a:lnTo>
                    <a:pt x="112" y="876"/>
                  </a:lnTo>
                  <a:lnTo>
                    <a:pt x="97" y="882"/>
                  </a:lnTo>
                  <a:lnTo>
                    <a:pt x="81" y="892"/>
                  </a:lnTo>
                  <a:lnTo>
                    <a:pt x="67" y="902"/>
                  </a:lnTo>
                  <a:lnTo>
                    <a:pt x="53" y="912"/>
                  </a:lnTo>
                  <a:lnTo>
                    <a:pt x="43" y="915"/>
                  </a:lnTo>
                  <a:lnTo>
                    <a:pt x="34" y="915"/>
                  </a:lnTo>
                  <a:lnTo>
                    <a:pt x="28" y="912"/>
                  </a:lnTo>
                  <a:lnTo>
                    <a:pt x="22" y="908"/>
                  </a:lnTo>
                  <a:lnTo>
                    <a:pt x="18" y="906"/>
                  </a:lnTo>
                  <a:lnTo>
                    <a:pt x="14" y="902"/>
                  </a:lnTo>
                  <a:lnTo>
                    <a:pt x="10" y="896"/>
                  </a:lnTo>
                  <a:lnTo>
                    <a:pt x="10" y="892"/>
                  </a:lnTo>
                  <a:lnTo>
                    <a:pt x="10" y="884"/>
                  </a:lnTo>
                  <a:lnTo>
                    <a:pt x="16" y="876"/>
                  </a:lnTo>
                  <a:lnTo>
                    <a:pt x="24" y="868"/>
                  </a:lnTo>
                  <a:lnTo>
                    <a:pt x="32" y="862"/>
                  </a:lnTo>
                  <a:lnTo>
                    <a:pt x="37" y="854"/>
                  </a:lnTo>
                  <a:lnTo>
                    <a:pt x="37" y="843"/>
                  </a:lnTo>
                  <a:lnTo>
                    <a:pt x="34" y="835"/>
                  </a:lnTo>
                  <a:lnTo>
                    <a:pt x="24" y="829"/>
                  </a:lnTo>
                  <a:lnTo>
                    <a:pt x="14" y="823"/>
                  </a:lnTo>
                  <a:lnTo>
                    <a:pt x="6" y="817"/>
                  </a:lnTo>
                  <a:lnTo>
                    <a:pt x="0" y="811"/>
                  </a:lnTo>
                  <a:lnTo>
                    <a:pt x="2" y="799"/>
                  </a:lnTo>
                  <a:lnTo>
                    <a:pt x="12" y="776"/>
                  </a:lnTo>
                  <a:lnTo>
                    <a:pt x="22" y="758"/>
                  </a:lnTo>
                  <a:lnTo>
                    <a:pt x="34" y="744"/>
                  </a:lnTo>
                  <a:lnTo>
                    <a:pt x="41" y="734"/>
                  </a:lnTo>
                  <a:lnTo>
                    <a:pt x="47" y="719"/>
                  </a:lnTo>
                  <a:lnTo>
                    <a:pt x="55" y="701"/>
                  </a:lnTo>
                  <a:lnTo>
                    <a:pt x="61" y="685"/>
                  </a:lnTo>
                  <a:lnTo>
                    <a:pt x="67" y="675"/>
                  </a:lnTo>
                  <a:lnTo>
                    <a:pt x="75" y="669"/>
                  </a:lnTo>
                  <a:lnTo>
                    <a:pt x="89" y="665"/>
                  </a:lnTo>
                  <a:lnTo>
                    <a:pt x="102" y="660"/>
                  </a:lnTo>
                  <a:lnTo>
                    <a:pt x="114" y="646"/>
                  </a:lnTo>
                  <a:lnTo>
                    <a:pt x="122" y="632"/>
                  </a:lnTo>
                  <a:lnTo>
                    <a:pt x="126" y="620"/>
                  </a:lnTo>
                  <a:lnTo>
                    <a:pt x="130" y="614"/>
                  </a:lnTo>
                  <a:lnTo>
                    <a:pt x="142" y="604"/>
                  </a:lnTo>
                  <a:lnTo>
                    <a:pt x="152" y="599"/>
                  </a:lnTo>
                  <a:lnTo>
                    <a:pt x="161" y="595"/>
                  </a:lnTo>
                  <a:lnTo>
                    <a:pt x="167" y="591"/>
                  </a:lnTo>
                  <a:lnTo>
                    <a:pt x="175" y="581"/>
                  </a:lnTo>
                  <a:lnTo>
                    <a:pt x="187" y="553"/>
                  </a:lnTo>
                  <a:lnTo>
                    <a:pt x="197" y="522"/>
                  </a:lnTo>
                  <a:lnTo>
                    <a:pt x="205" y="488"/>
                  </a:lnTo>
                  <a:lnTo>
                    <a:pt x="213" y="445"/>
                  </a:lnTo>
                  <a:lnTo>
                    <a:pt x="215" y="404"/>
                  </a:lnTo>
                  <a:lnTo>
                    <a:pt x="213" y="384"/>
                  </a:lnTo>
                  <a:lnTo>
                    <a:pt x="213" y="358"/>
                  </a:lnTo>
                  <a:lnTo>
                    <a:pt x="213" y="333"/>
                  </a:lnTo>
                  <a:lnTo>
                    <a:pt x="211" y="309"/>
                  </a:lnTo>
                  <a:lnTo>
                    <a:pt x="209" y="295"/>
                  </a:lnTo>
                  <a:lnTo>
                    <a:pt x="201" y="288"/>
                  </a:lnTo>
                  <a:lnTo>
                    <a:pt x="189" y="286"/>
                  </a:lnTo>
                  <a:lnTo>
                    <a:pt x="173" y="284"/>
                  </a:lnTo>
                  <a:lnTo>
                    <a:pt x="159" y="280"/>
                  </a:lnTo>
                  <a:lnTo>
                    <a:pt x="146" y="274"/>
                  </a:lnTo>
                  <a:lnTo>
                    <a:pt x="134" y="260"/>
                  </a:lnTo>
                  <a:lnTo>
                    <a:pt x="126" y="242"/>
                  </a:lnTo>
                  <a:lnTo>
                    <a:pt x="122" y="225"/>
                  </a:lnTo>
                  <a:lnTo>
                    <a:pt x="124" y="181"/>
                  </a:lnTo>
                  <a:lnTo>
                    <a:pt x="144" y="162"/>
                  </a:lnTo>
                  <a:lnTo>
                    <a:pt x="169" y="183"/>
                  </a:lnTo>
                  <a:lnTo>
                    <a:pt x="203" y="168"/>
                  </a:lnTo>
                  <a:lnTo>
                    <a:pt x="199" y="114"/>
                  </a:lnTo>
                  <a:lnTo>
                    <a:pt x="228" y="20"/>
                  </a:lnTo>
                  <a:lnTo>
                    <a:pt x="266" y="0"/>
                  </a:lnTo>
                  <a:lnTo>
                    <a:pt x="278" y="116"/>
                  </a:lnTo>
                  <a:lnTo>
                    <a:pt x="311" y="177"/>
                  </a:lnTo>
                  <a:lnTo>
                    <a:pt x="354" y="170"/>
                  </a:lnTo>
                  <a:lnTo>
                    <a:pt x="400" y="118"/>
                  </a:lnTo>
                  <a:lnTo>
                    <a:pt x="429" y="156"/>
                  </a:lnTo>
                  <a:lnTo>
                    <a:pt x="411" y="191"/>
                  </a:lnTo>
                  <a:lnTo>
                    <a:pt x="447" y="242"/>
                  </a:lnTo>
                  <a:lnTo>
                    <a:pt x="496" y="244"/>
                  </a:lnTo>
                  <a:lnTo>
                    <a:pt x="551" y="329"/>
                  </a:lnTo>
                  <a:lnTo>
                    <a:pt x="614" y="439"/>
                  </a:lnTo>
                  <a:lnTo>
                    <a:pt x="646" y="516"/>
                  </a:lnTo>
                  <a:lnTo>
                    <a:pt x="681" y="551"/>
                  </a:lnTo>
                  <a:lnTo>
                    <a:pt x="721" y="543"/>
                  </a:lnTo>
                  <a:lnTo>
                    <a:pt x="793" y="494"/>
                  </a:lnTo>
                  <a:lnTo>
                    <a:pt x="803" y="518"/>
                  </a:lnTo>
                  <a:lnTo>
                    <a:pt x="852" y="492"/>
                  </a:lnTo>
                  <a:lnTo>
                    <a:pt x="856" y="435"/>
                  </a:lnTo>
                  <a:lnTo>
                    <a:pt x="831" y="402"/>
                  </a:lnTo>
                  <a:lnTo>
                    <a:pt x="831" y="335"/>
                  </a:lnTo>
                  <a:lnTo>
                    <a:pt x="868" y="315"/>
                  </a:lnTo>
                  <a:lnTo>
                    <a:pt x="925" y="244"/>
                  </a:lnTo>
                  <a:lnTo>
                    <a:pt x="917" y="199"/>
                  </a:lnTo>
                  <a:lnTo>
                    <a:pt x="941" y="171"/>
                  </a:lnTo>
                  <a:lnTo>
                    <a:pt x="976" y="171"/>
                  </a:lnTo>
                  <a:lnTo>
                    <a:pt x="980" y="148"/>
                  </a:lnTo>
                  <a:lnTo>
                    <a:pt x="967" y="120"/>
                  </a:lnTo>
                  <a:lnTo>
                    <a:pt x="994" y="103"/>
                  </a:lnTo>
                  <a:lnTo>
                    <a:pt x="1043" y="108"/>
                  </a:lnTo>
                  <a:lnTo>
                    <a:pt x="1043" y="162"/>
                  </a:lnTo>
                  <a:lnTo>
                    <a:pt x="1065" y="232"/>
                  </a:lnTo>
                  <a:lnTo>
                    <a:pt x="1128" y="227"/>
                  </a:lnTo>
                  <a:lnTo>
                    <a:pt x="1154" y="189"/>
                  </a:lnTo>
                  <a:lnTo>
                    <a:pt x="1187" y="211"/>
                  </a:lnTo>
                  <a:lnTo>
                    <a:pt x="1193" y="252"/>
                  </a:lnTo>
                  <a:lnTo>
                    <a:pt x="1177" y="315"/>
                  </a:lnTo>
                  <a:lnTo>
                    <a:pt x="1126" y="329"/>
                  </a:lnTo>
                  <a:lnTo>
                    <a:pt x="1061" y="327"/>
                  </a:lnTo>
                  <a:lnTo>
                    <a:pt x="1047" y="311"/>
                  </a:lnTo>
                  <a:lnTo>
                    <a:pt x="1024" y="337"/>
                  </a:lnTo>
                  <a:lnTo>
                    <a:pt x="994" y="315"/>
                  </a:lnTo>
                  <a:lnTo>
                    <a:pt x="939" y="376"/>
                  </a:lnTo>
                  <a:lnTo>
                    <a:pt x="961" y="404"/>
                  </a:lnTo>
                  <a:lnTo>
                    <a:pt x="965" y="459"/>
                  </a:lnTo>
                  <a:lnTo>
                    <a:pt x="1006" y="471"/>
                  </a:lnTo>
                  <a:lnTo>
                    <a:pt x="1051" y="449"/>
                  </a:lnTo>
                  <a:lnTo>
                    <a:pt x="1069" y="445"/>
                  </a:lnTo>
                  <a:lnTo>
                    <a:pt x="1104" y="490"/>
                  </a:lnTo>
                  <a:lnTo>
                    <a:pt x="1075" y="561"/>
                  </a:lnTo>
                  <a:lnTo>
                    <a:pt x="1053" y="614"/>
                  </a:lnTo>
                  <a:lnTo>
                    <a:pt x="1075" y="658"/>
                  </a:lnTo>
                  <a:lnTo>
                    <a:pt x="1116" y="677"/>
                  </a:lnTo>
                  <a:lnTo>
                    <a:pt x="1118" y="732"/>
                  </a:lnTo>
                  <a:lnTo>
                    <a:pt x="1081" y="782"/>
                  </a:lnTo>
                  <a:lnTo>
                    <a:pt x="1112" y="837"/>
                  </a:lnTo>
                  <a:lnTo>
                    <a:pt x="1138" y="819"/>
                  </a:lnTo>
                  <a:lnTo>
                    <a:pt x="1187" y="823"/>
                  </a:lnTo>
                  <a:lnTo>
                    <a:pt x="1197" y="864"/>
                  </a:lnTo>
                  <a:lnTo>
                    <a:pt x="1228" y="884"/>
                  </a:lnTo>
                  <a:lnTo>
                    <a:pt x="1262" y="864"/>
                  </a:lnTo>
                  <a:lnTo>
                    <a:pt x="1293" y="888"/>
                  </a:lnTo>
                  <a:lnTo>
                    <a:pt x="1329" y="872"/>
                  </a:lnTo>
                  <a:lnTo>
                    <a:pt x="1352" y="900"/>
                  </a:lnTo>
                  <a:lnTo>
                    <a:pt x="1343" y="973"/>
                  </a:lnTo>
                  <a:lnTo>
                    <a:pt x="1291" y="986"/>
                  </a:lnTo>
                  <a:lnTo>
                    <a:pt x="1262" y="1026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92" name="Freeform 10"/>
            <p:cNvSpPr>
              <a:spLocks/>
            </p:cNvSpPr>
            <p:nvPr/>
          </p:nvSpPr>
          <p:spPr bwMode="gray">
            <a:xfrm>
              <a:off x="2215" y="3052"/>
              <a:ext cx="676" cy="694"/>
            </a:xfrm>
            <a:custGeom>
              <a:avLst/>
              <a:gdLst>
                <a:gd name="T0" fmla="*/ 593 w 1352"/>
                <a:gd name="T1" fmla="*/ 516 h 1388"/>
                <a:gd name="T2" fmla="*/ 575 w 1352"/>
                <a:gd name="T3" fmla="*/ 534 h 1388"/>
                <a:gd name="T4" fmla="*/ 559 w 1352"/>
                <a:gd name="T5" fmla="*/ 553 h 1388"/>
                <a:gd name="T6" fmla="*/ 530 w 1352"/>
                <a:gd name="T7" fmla="*/ 557 h 1388"/>
                <a:gd name="T8" fmla="*/ 515 w 1352"/>
                <a:gd name="T9" fmla="*/ 562 h 1388"/>
                <a:gd name="T10" fmla="*/ 496 w 1352"/>
                <a:gd name="T11" fmla="*/ 570 h 1388"/>
                <a:gd name="T12" fmla="*/ 479 w 1352"/>
                <a:gd name="T13" fmla="*/ 558 h 1388"/>
                <a:gd name="T14" fmla="*/ 474 w 1352"/>
                <a:gd name="T15" fmla="*/ 570 h 1388"/>
                <a:gd name="T16" fmla="*/ 462 w 1352"/>
                <a:gd name="T17" fmla="*/ 568 h 1388"/>
                <a:gd name="T18" fmla="*/ 456 w 1352"/>
                <a:gd name="T19" fmla="*/ 561 h 1388"/>
                <a:gd name="T20" fmla="*/ 437 w 1352"/>
                <a:gd name="T21" fmla="*/ 580 h 1388"/>
                <a:gd name="T22" fmla="*/ 404 w 1352"/>
                <a:gd name="T23" fmla="*/ 564 h 1388"/>
                <a:gd name="T24" fmla="*/ 377 w 1352"/>
                <a:gd name="T25" fmla="*/ 580 h 1388"/>
                <a:gd name="T26" fmla="*/ 347 w 1352"/>
                <a:gd name="T27" fmla="*/ 585 h 1388"/>
                <a:gd name="T28" fmla="*/ 323 w 1352"/>
                <a:gd name="T29" fmla="*/ 605 h 1388"/>
                <a:gd name="T30" fmla="*/ 338 w 1352"/>
                <a:gd name="T31" fmla="*/ 659 h 1388"/>
                <a:gd name="T32" fmla="*/ 329 w 1352"/>
                <a:gd name="T33" fmla="*/ 691 h 1388"/>
                <a:gd name="T34" fmla="*/ 291 w 1352"/>
                <a:gd name="T35" fmla="*/ 681 h 1388"/>
                <a:gd name="T36" fmla="*/ 283 w 1352"/>
                <a:gd name="T37" fmla="*/ 644 h 1388"/>
                <a:gd name="T38" fmla="*/ 259 w 1352"/>
                <a:gd name="T39" fmla="*/ 659 h 1388"/>
                <a:gd name="T40" fmla="*/ 225 w 1352"/>
                <a:gd name="T41" fmla="*/ 672 h 1388"/>
                <a:gd name="T42" fmla="*/ 197 w 1352"/>
                <a:gd name="T43" fmla="*/ 654 h 1388"/>
                <a:gd name="T44" fmla="*/ 189 w 1352"/>
                <a:gd name="T45" fmla="*/ 620 h 1388"/>
                <a:gd name="T46" fmla="*/ 152 w 1352"/>
                <a:gd name="T47" fmla="*/ 616 h 1388"/>
                <a:gd name="T48" fmla="*/ 134 w 1352"/>
                <a:gd name="T49" fmla="*/ 601 h 1388"/>
                <a:gd name="T50" fmla="*/ 143 w 1352"/>
                <a:gd name="T51" fmla="*/ 560 h 1388"/>
                <a:gd name="T52" fmla="*/ 158 w 1352"/>
                <a:gd name="T53" fmla="*/ 533 h 1388"/>
                <a:gd name="T54" fmla="*/ 127 w 1352"/>
                <a:gd name="T55" fmla="*/ 526 h 1388"/>
                <a:gd name="T56" fmla="*/ 105 w 1352"/>
                <a:gd name="T57" fmla="*/ 490 h 1388"/>
                <a:gd name="T58" fmla="*/ 93 w 1352"/>
                <a:gd name="T59" fmla="*/ 454 h 1388"/>
                <a:gd name="T60" fmla="*/ 102 w 1352"/>
                <a:gd name="T61" fmla="*/ 437 h 1388"/>
                <a:gd name="T62" fmla="*/ 96 w 1352"/>
                <a:gd name="T63" fmla="*/ 434 h 1388"/>
                <a:gd name="T64" fmla="*/ 48 w 1352"/>
                <a:gd name="T65" fmla="*/ 441 h 1388"/>
                <a:gd name="T66" fmla="*/ 17 w 1352"/>
                <a:gd name="T67" fmla="*/ 457 h 1388"/>
                <a:gd name="T68" fmla="*/ 5 w 1352"/>
                <a:gd name="T69" fmla="*/ 448 h 1388"/>
                <a:gd name="T70" fmla="*/ 16 w 1352"/>
                <a:gd name="T71" fmla="*/ 431 h 1388"/>
                <a:gd name="T72" fmla="*/ 7 w 1352"/>
                <a:gd name="T73" fmla="*/ 411 h 1388"/>
                <a:gd name="T74" fmla="*/ 11 w 1352"/>
                <a:gd name="T75" fmla="*/ 379 h 1388"/>
                <a:gd name="T76" fmla="*/ 30 w 1352"/>
                <a:gd name="T77" fmla="*/ 343 h 1388"/>
                <a:gd name="T78" fmla="*/ 57 w 1352"/>
                <a:gd name="T79" fmla="*/ 323 h 1388"/>
                <a:gd name="T80" fmla="*/ 76 w 1352"/>
                <a:gd name="T81" fmla="*/ 300 h 1388"/>
                <a:gd name="T82" fmla="*/ 98 w 1352"/>
                <a:gd name="T83" fmla="*/ 261 h 1388"/>
                <a:gd name="T84" fmla="*/ 106 w 1352"/>
                <a:gd name="T85" fmla="*/ 179 h 1388"/>
                <a:gd name="T86" fmla="*/ 94 w 1352"/>
                <a:gd name="T87" fmla="*/ 143 h 1388"/>
                <a:gd name="T88" fmla="*/ 63 w 1352"/>
                <a:gd name="T89" fmla="*/ 121 h 1388"/>
                <a:gd name="T90" fmla="*/ 101 w 1352"/>
                <a:gd name="T91" fmla="*/ 84 h 1388"/>
                <a:gd name="T92" fmla="*/ 156 w 1352"/>
                <a:gd name="T93" fmla="*/ 88 h 1388"/>
                <a:gd name="T94" fmla="*/ 223 w 1352"/>
                <a:gd name="T95" fmla="*/ 121 h 1388"/>
                <a:gd name="T96" fmla="*/ 340 w 1352"/>
                <a:gd name="T97" fmla="*/ 276 h 1388"/>
                <a:gd name="T98" fmla="*/ 428 w 1352"/>
                <a:gd name="T99" fmla="*/ 217 h 1388"/>
                <a:gd name="T100" fmla="*/ 458 w 1352"/>
                <a:gd name="T101" fmla="*/ 99 h 1388"/>
                <a:gd name="T102" fmla="*/ 497 w 1352"/>
                <a:gd name="T103" fmla="*/ 51 h 1388"/>
                <a:gd name="T104" fmla="*/ 577 w 1352"/>
                <a:gd name="T105" fmla="*/ 94 h 1388"/>
                <a:gd name="T106" fmla="*/ 531 w 1352"/>
                <a:gd name="T107" fmla="*/ 164 h 1388"/>
                <a:gd name="T108" fmla="*/ 480 w 1352"/>
                <a:gd name="T109" fmla="*/ 202 h 1388"/>
                <a:gd name="T110" fmla="*/ 552 w 1352"/>
                <a:gd name="T111" fmla="*/ 245 h 1388"/>
                <a:gd name="T112" fmla="*/ 559 w 1352"/>
                <a:gd name="T113" fmla="*/ 366 h 1388"/>
                <a:gd name="T114" fmla="*/ 599 w 1352"/>
                <a:gd name="T115" fmla="*/ 432 h 1388"/>
                <a:gd name="T116" fmla="*/ 676 w 1352"/>
                <a:gd name="T117" fmla="*/ 450 h 138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52"/>
                <a:gd name="T178" fmla="*/ 0 h 1388"/>
                <a:gd name="T179" fmla="*/ 1352 w 1352"/>
                <a:gd name="T180" fmla="*/ 1388 h 138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52" h="1388">
                  <a:moveTo>
                    <a:pt x="1262" y="1026"/>
                  </a:moveTo>
                  <a:lnTo>
                    <a:pt x="1230" y="998"/>
                  </a:lnTo>
                  <a:lnTo>
                    <a:pt x="1203" y="1026"/>
                  </a:lnTo>
                  <a:lnTo>
                    <a:pt x="1197" y="1028"/>
                  </a:lnTo>
                  <a:lnTo>
                    <a:pt x="1185" y="1032"/>
                  </a:lnTo>
                  <a:lnTo>
                    <a:pt x="1171" y="1039"/>
                  </a:lnTo>
                  <a:lnTo>
                    <a:pt x="1159" y="1045"/>
                  </a:lnTo>
                  <a:lnTo>
                    <a:pt x="1154" y="1049"/>
                  </a:lnTo>
                  <a:lnTo>
                    <a:pt x="1152" y="1055"/>
                  </a:lnTo>
                  <a:lnTo>
                    <a:pt x="1150" y="1067"/>
                  </a:lnTo>
                  <a:lnTo>
                    <a:pt x="1148" y="1081"/>
                  </a:lnTo>
                  <a:lnTo>
                    <a:pt x="1144" y="1093"/>
                  </a:lnTo>
                  <a:lnTo>
                    <a:pt x="1138" y="1098"/>
                  </a:lnTo>
                  <a:lnTo>
                    <a:pt x="1130" y="1102"/>
                  </a:lnTo>
                  <a:lnTo>
                    <a:pt x="1118" y="1106"/>
                  </a:lnTo>
                  <a:lnTo>
                    <a:pt x="1104" y="1114"/>
                  </a:lnTo>
                  <a:lnTo>
                    <a:pt x="1091" y="1118"/>
                  </a:lnTo>
                  <a:lnTo>
                    <a:pt x="1079" y="1122"/>
                  </a:lnTo>
                  <a:lnTo>
                    <a:pt x="1069" y="1120"/>
                  </a:lnTo>
                  <a:lnTo>
                    <a:pt x="1059" y="1114"/>
                  </a:lnTo>
                  <a:lnTo>
                    <a:pt x="1047" y="1112"/>
                  </a:lnTo>
                  <a:lnTo>
                    <a:pt x="1035" y="1112"/>
                  </a:lnTo>
                  <a:lnTo>
                    <a:pt x="1032" y="1112"/>
                  </a:lnTo>
                  <a:lnTo>
                    <a:pt x="1032" y="1116"/>
                  </a:lnTo>
                  <a:lnTo>
                    <a:pt x="1030" y="1124"/>
                  </a:lnTo>
                  <a:lnTo>
                    <a:pt x="1026" y="1136"/>
                  </a:lnTo>
                  <a:lnTo>
                    <a:pt x="1020" y="1144"/>
                  </a:lnTo>
                  <a:lnTo>
                    <a:pt x="1012" y="1148"/>
                  </a:lnTo>
                  <a:lnTo>
                    <a:pt x="1004" y="1146"/>
                  </a:lnTo>
                  <a:lnTo>
                    <a:pt x="992" y="1140"/>
                  </a:lnTo>
                  <a:lnTo>
                    <a:pt x="980" y="1130"/>
                  </a:lnTo>
                  <a:lnTo>
                    <a:pt x="969" y="1122"/>
                  </a:lnTo>
                  <a:lnTo>
                    <a:pt x="963" y="1116"/>
                  </a:lnTo>
                  <a:lnTo>
                    <a:pt x="959" y="1114"/>
                  </a:lnTo>
                  <a:lnTo>
                    <a:pt x="959" y="1116"/>
                  </a:lnTo>
                  <a:lnTo>
                    <a:pt x="959" y="1118"/>
                  </a:lnTo>
                  <a:lnTo>
                    <a:pt x="957" y="1124"/>
                  </a:lnTo>
                  <a:lnTo>
                    <a:pt x="955" y="1130"/>
                  </a:lnTo>
                  <a:lnTo>
                    <a:pt x="951" y="1134"/>
                  </a:lnTo>
                  <a:lnTo>
                    <a:pt x="949" y="1140"/>
                  </a:lnTo>
                  <a:lnTo>
                    <a:pt x="945" y="1142"/>
                  </a:lnTo>
                  <a:lnTo>
                    <a:pt x="939" y="1144"/>
                  </a:lnTo>
                  <a:lnTo>
                    <a:pt x="935" y="1142"/>
                  </a:lnTo>
                  <a:lnTo>
                    <a:pt x="931" y="1140"/>
                  </a:lnTo>
                  <a:lnTo>
                    <a:pt x="925" y="1136"/>
                  </a:lnTo>
                  <a:lnTo>
                    <a:pt x="921" y="1132"/>
                  </a:lnTo>
                  <a:lnTo>
                    <a:pt x="919" y="1128"/>
                  </a:lnTo>
                  <a:lnTo>
                    <a:pt x="917" y="1126"/>
                  </a:lnTo>
                  <a:lnTo>
                    <a:pt x="915" y="1122"/>
                  </a:lnTo>
                  <a:lnTo>
                    <a:pt x="913" y="1122"/>
                  </a:lnTo>
                  <a:lnTo>
                    <a:pt x="911" y="1126"/>
                  </a:lnTo>
                  <a:lnTo>
                    <a:pt x="906" y="1132"/>
                  </a:lnTo>
                  <a:lnTo>
                    <a:pt x="896" y="1144"/>
                  </a:lnTo>
                  <a:lnTo>
                    <a:pt x="886" y="1154"/>
                  </a:lnTo>
                  <a:lnTo>
                    <a:pt x="874" y="1159"/>
                  </a:lnTo>
                  <a:lnTo>
                    <a:pt x="864" y="1163"/>
                  </a:lnTo>
                  <a:lnTo>
                    <a:pt x="852" y="1159"/>
                  </a:lnTo>
                  <a:lnTo>
                    <a:pt x="839" y="1150"/>
                  </a:lnTo>
                  <a:lnTo>
                    <a:pt x="825" y="1138"/>
                  </a:lnTo>
                  <a:lnTo>
                    <a:pt x="809" y="1128"/>
                  </a:lnTo>
                  <a:lnTo>
                    <a:pt x="797" y="1122"/>
                  </a:lnTo>
                  <a:lnTo>
                    <a:pt x="787" y="1120"/>
                  </a:lnTo>
                  <a:lnTo>
                    <a:pt x="778" y="1130"/>
                  </a:lnTo>
                  <a:lnTo>
                    <a:pt x="766" y="1144"/>
                  </a:lnTo>
                  <a:lnTo>
                    <a:pt x="754" y="1159"/>
                  </a:lnTo>
                  <a:lnTo>
                    <a:pt x="742" y="1171"/>
                  </a:lnTo>
                  <a:lnTo>
                    <a:pt x="734" y="1179"/>
                  </a:lnTo>
                  <a:lnTo>
                    <a:pt x="724" y="1177"/>
                  </a:lnTo>
                  <a:lnTo>
                    <a:pt x="711" y="1175"/>
                  </a:lnTo>
                  <a:lnTo>
                    <a:pt x="695" y="1169"/>
                  </a:lnTo>
                  <a:lnTo>
                    <a:pt x="679" y="1165"/>
                  </a:lnTo>
                  <a:lnTo>
                    <a:pt x="667" y="1165"/>
                  </a:lnTo>
                  <a:lnTo>
                    <a:pt x="659" y="1167"/>
                  </a:lnTo>
                  <a:lnTo>
                    <a:pt x="650" y="1183"/>
                  </a:lnTo>
                  <a:lnTo>
                    <a:pt x="646" y="1209"/>
                  </a:lnTo>
                  <a:lnTo>
                    <a:pt x="648" y="1234"/>
                  </a:lnTo>
                  <a:lnTo>
                    <a:pt x="656" y="1254"/>
                  </a:lnTo>
                  <a:lnTo>
                    <a:pt x="665" y="1278"/>
                  </a:lnTo>
                  <a:lnTo>
                    <a:pt x="673" y="1299"/>
                  </a:lnTo>
                  <a:lnTo>
                    <a:pt x="675" y="1317"/>
                  </a:lnTo>
                  <a:lnTo>
                    <a:pt x="673" y="1331"/>
                  </a:lnTo>
                  <a:lnTo>
                    <a:pt x="673" y="1346"/>
                  </a:lnTo>
                  <a:lnTo>
                    <a:pt x="673" y="1362"/>
                  </a:lnTo>
                  <a:lnTo>
                    <a:pt x="667" y="1374"/>
                  </a:lnTo>
                  <a:lnTo>
                    <a:pt x="658" y="1382"/>
                  </a:lnTo>
                  <a:lnTo>
                    <a:pt x="638" y="1386"/>
                  </a:lnTo>
                  <a:lnTo>
                    <a:pt x="620" y="1388"/>
                  </a:lnTo>
                  <a:lnTo>
                    <a:pt x="604" y="1386"/>
                  </a:lnTo>
                  <a:lnTo>
                    <a:pt x="591" y="1380"/>
                  </a:lnTo>
                  <a:lnTo>
                    <a:pt x="581" y="1362"/>
                  </a:lnTo>
                  <a:lnTo>
                    <a:pt x="573" y="1343"/>
                  </a:lnTo>
                  <a:lnTo>
                    <a:pt x="571" y="1321"/>
                  </a:lnTo>
                  <a:lnTo>
                    <a:pt x="569" y="1309"/>
                  </a:lnTo>
                  <a:lnTo>
                    <a:pt x="567" y="1297"/>
                  </a:lnTo>
                  <a:lnTo>
                    <a:pt x="565" y="1287"/>
                  </a:lnTo>
                  <a:lnTo>
                    <a:pt x="559" y="1282"/>
                  </a:lnTo>
                  <a:lnTo>
                    <a:pt x="553" y="1283"/>
                  </a:lnTo>
                  <a:lnTo>
                    <a:pt x="545" y="1291"/>
                  </a:lnTo>
                  <a:lnTo>
                    <a:pt x="534" y="1303"/>
                  </a:lnTo>
                  <a:lnTo>
                    <a:pt x="518" y="1317"/>
                  </a:lnTo>
                  <a:lnTo>
                    <a:pt x="504" y="1331"/>
                  </a:lnTo>
                  <a:lnTo>
                    <a:pt x="488" y="1341"/>
                  </a:lnTo>
                  <a:lnTo>
                    <a:pt x="476" y="1343"/>
                  </a:lnTo>
                  <a:lnTo>
                    <a:pt x="465" y="1343"/>
                  </a:lnTo>
                  <a:lnTo>
                    <a:pt x="451" y="1343"/>
                  </a:lnTo>
                  <a:lnTo>
                    <a:pt x="437" y="1345"/>
                  </a:lnTo>
                  <a:lnTo>
                    <a:pt x="425" y="1343"/>
                  </a:lnTo>
                  <a:lnTo>
                    <a:pt x="415" y="1337"/>
                  </a:lnTo>
                  <a:lnTo>
                    <a:pt x="404" y="1323"/>
                  </a:lnTo>
                  <a:lnTo>
                    <a:pt x="394" y="1307"/>
                  </a:lnTo>
                  <a:lnTo>
                    <a:pt x="388" y="1287"/>
                  </a:lnTo>
                  <a:lnTo>
                    <a:pt x="386" y="1272"/>
                  </a:lnTo>
                  <a:lnTo>
                    <a:pt x="382" y="1256"/>
                  </a:lnTo>
                  <a:lnTo>
                    <a:pt x="378" y="1244"/>
                  </a:lnTo>
                  <a:lnTo>
                    <a:pt x="378" y="1240"/>
                  </a:lnTo>
                  <a:lnTo>
                    <a:pt x="372" y="1240"/>
                  </a:lnTo>
                  <a:lnTo>
                    <a:pt x="358" y="1240"/>
                  </a:lnTo>
                  <a:lnTo>
                    <a:pt x="341" y="1238"/>
                  </a:lnTo>
                  <a:lnTo>
                    <a:pt x="321" y="1236"/>
                  </a:lnTo>
                  <a:lnTo>
                    <a:pt x="303" y="1232"/>
                  </a:lnTo>
                  <a:lnTo>
                    <a:pt x="291" y="1224"/>
                  </a:lnTo>
                  <a:lnTo>
                    <a:pt x="282" y="1219"/>
                  </a:lnTo>
                  <a:lnTo>
                    <a:pt x="276" y="1213"/>
                  </a:lnTo>
                  <a:lnTo>
                    <a:pt x="270" y="1209"/>
                  </a:lnTo>
                  <a:lnTo>
                    <a:pt x="268" y="1201"/>
                  </a:lnTo>
                  <a:lnTo>
                    <a:pt x="268" y="1189"/>
                  </a:lnTo>
                  <a:lnTo>
                    <a:pt x="274" y="1171"/>
                  </a:lnTo>
                  <a:lnTo>
                    <a:pt x="280" y="1150"/>
                  </a:lnTo>
                  <a:lnTo>
                    <a:pt x="284" y="1134"/>
                  </a:lnTo>
                  <a:lnTo>
                    <a:pt x="285" y="1120"/>
                  </a:lnTo>
                  <a:lnTo>
                    <a:pt x="287" y="1110"/>
                  </a:lnTo>
                  <a:lnTo>
                    <a:pt x="291" y="1100"/>
                  </a:lnTo>
                  <a:lnTo>
                    <a:pt x="299" y="1087"/>
                  </a:lnTo>
                  <a:lnTo>
                    <a:pt x="309" y="1075"/>
                  </a:lnTo>
                  <a:lnTo>
                    <a:pt x="315" y="1065"/>
                  </a:lnTo>
                  <a:lnTo>
                    <a:pt x="311" y="1057"/>
                  </a:lnTo>
                  <a:lnTo>
                    <a:pt x="303" y="1053"/>
                  </a:lnTo>
                  <a:lnTo>
                    <a:pt x="289" y="1053"/>
                  </a:lnTo>
                  <a:lnTo>
                    <a:pt x="272" y="1053"/>
                  </a:lnTo>
                  <a:lnTo>
                    <a:pt x="254" y="1051"/>
                  </a:lnTo>
                  <a:lnTo>
                    <a:pt x="240" y="1047"/>
                  </a:lnTo>
                  <a:lnTo>
                    <a:pt x="230" y="1039"/>
                  </a:lnTo>
                  <a:lnTo>
                    <a:pt x="221" y="1020"/>
                  </a:lnTo>
                  <a:lnTo>
                    <a:pt x="217" y="1000"/>
                  </a:lnTo>
                  <a:lnTo>
                    <a:pt x="211" y="980"/>
                  </a:lnTo>
                  <a:lnTo>
                    <a:pt x="207" y="959"/>
                  </a:lnTo>
                  <a:lnTo>
                    <a:pt x="205" y="943"/>
                  </a:lnTo>
                  <a:lnTo>
                    <a:pt x="199" y="931"/>
                  </a:lnTo>
                  <a:lnTo>
                    <a:pt x="191" y="919"/>
                  </a:lnTo>
                  <a:lnTo>
                    <a:pt x="187" y="908"/>
                  </a:lnTo>
                  <a:lnTo>
                    <a:pt x="189" y="894"/>
                  </a:lnTo>
                  <a:lnTo>
                    <a:pt x="191" y="888"/>
                  </a:lnTo>
                  <a:lnTo>
                    <a:pt x="197" y="884"/>
                  </a:lnTo>
                  <a:lnTo>
                    <a:pt x="201" y="878"/>
                  </a:lnTo>
                  <a:lnTo>
                    <a:pt x="205" y="874"/>
                  </a:lnTo>
                  <a:lnTo>
                    <a:pt x="209" y="870"/>
                  </a:lnTo>
                  <a:lnTo>
                    <a:pt x="211" y="868"/>
                  </a:lnTo>
                  <a:lnTo>
                    <a:pt x="213" y="868"/>
                  </a:lnTo>
                  <a:lnTo>
                    <a:pt x="207" y="868"/>
                  </a:lnTo>
                  <a:lnTo>
                    <a:pt x="193" y="868"/>
                  </a:lnTo>
                  <a:lnTo>
                    <a:pt x="173" y="870"/>
                  </a:lnTo>
                  <a:lnTo>
                    <a:pt x="152" y="870"/>
                  </a:lnTo>
                  <a:lnTo>
                    <a:pt x="130" y="872"/>
                  </a:lnTo>
                  <a:lnTo>
                    <a:pt x="112" y="876"/>
                  </a:lnTo>
                  <a:lnTo>
                    <a:pt x="97" y="882"/>
                  </a:lnTo>
                  <a:lnTo>
                    <a:pt x="81" y="892"/>
                  </a:lnTo>
                  <a:lnTo>
                    <a:pt x="67" y="902"/>
                  </a:lnTo>
                  <a:lnTo>
                    <a:pt x="53" y="912"/>
                  </a:lnTo>
                  <a:lnTo>
                    <a:pt x="43" y="915"/>
                  </a:lnTo>
                  <a:lnTo>
                    <a:pt x="34" y="915"/>
                  </a:lnTo>
                  <a:lnTo>
                    <a:pt x="28" y="912"/>
                  </a:lnTo>
                  <a:lnTo>
                    <a:pt x="22" y="908"/>
                  </a:lnTo>
                  <a:lnTo>
                    <a:pt x="18" y="906"/>
                  </a:lnTo>
                  <a:lnTo>
                    <a:pt x="14" y="902"/>
                  </a:lnTo>
                  <a:lnTo>
                    <a:pt x="10" y="896"/>
                  </a:lnTo>
                  <a:lnTo>
                    <a:pt x="10" y="892"/>
                  </a:lnTo>
                  <a:lnTo>
                    <a:pt x="10" y="884"/>
                  </a:lnTo>
                  <a:lnTo>
                    <a:pt x="16" y="876"/>
                  </a:lnTo>
                  <a:lnTo>
                    <a:pt x="24" y="868"/>
                  </a:lnTo>
                  <a:lnTo>
                    <a:pt x="32" y="862"/>
                  </a:lnTo>
                  <a:lnTo>
                    <a:pt x="37" y="854"/>
                  </a:lnTo>
                  <a:lnTo>
                    <a:pt x="37" y="843"/>
                  </a:lnTo>
                  <a:lnTo>
                    <a:pt x="34" y="835"/>
                  </a:lnTo>
                  <a:lnTo>
                    <a:pt x="24" y="829"/>
                  </a:lnTo>
                  <a:lnTo>
                    <a:pt x="14" y="823"/>
                  </a:lnTo>
                  <a:lnTo>
                    <a:pt x="6" y="817"/>
                  </a:lnTo>
                  <a:lnTo>
                    <a:pt x="0" y="811"/>
                  </a:lnTo>
                  <a:lnTo>
                    <a:pt x="2" y="799"/>
                  </a:lnTo>
                  <a:lnTo>
                    <a:pt x="12" y="776"/>
                  </a:lnTo>
                  <a:lnTo>
                    <a:pt x="22" y="758"/>
                  </a:lnTo>
                  <a:lnTo>
                    <a:pt x="34" y="744"/>
                  </a:lnTo>
                  <a:lnTo>
                    <a:pt x="41" y="734"/>
                  </a:lnTo>
                  <a:lnTo>
                    <a:pt x="47" y="719"/>
                  </a:lnTo>
                  <a:lnTo>
                    <a:pt x="55" y="701"/>
                  </a:lnTo>
                  <a:lnTo>
                    <a:pt x="61" y="685"/>
                  </a:lnTo>
                  <a:lnTo>
                    <a:pt x="67" y="675"/>
                  </a:lnTo>
                  <a:lnTo>
                    <a:pt x="75" y="669"/>
                  </a:lnTo>
                  <a:lnTo>
                    <a:pt x="89" y="665"/>
                  </a:lnTo>
                  <a:lnTo>
                    <a:pt x="102" y="660"/>
                  </a:lnTo>
                  <a:lnTo>
                    <a:pt x="114" y="646"/>
                  </a:lnTo>
                  <a:lnTo>
                    <a:pt x="122" y="632"/>
                  </a:lnTo>
                  <a:lnTo>
                    <a:pt x="126" y="620"/>
                  </a:lnTo>
                  <a:lnTo>
                    <a:pt x="130" y="614"/>
                  </a:lnTo>
                  <a:lnTo>
                    <a:pt x="142" y="604"/>
                  </a:lnTo>
                  <a:lnTo>
                    <a:pt x="152" y="599"/>
                  </a:lnTo>
                  <a:lnTo>
                    <a:pt x="161" y="595"/>
                  </a:lnTo>
                  <a:lnTo>
                    <a:pt x="167" y="591"/>
                  </a:lnTo>
                  <a:lnTo>
                    <a:pt x="175" y="581"/>
                  </a:lnTo>
                  <a:lnTo>
                    <a:pt x="187" y="553"/>
                  </a:lnTo>
                  <a:lnTo>
                    <a:pt x="197" y="522"/>
                  </a:lnTo>
                  <a:lnTo>
                    <a:pt x="205" y="488"/>
                  </a:lnTo>
                  <a:lnTo>
                    <a:pt x="213" y="445"/>
                  </a:lnTo>
                  <a:lnTo>
                    <a:pt x="215" y="404"/>
                  </a:lnTo>
                  <a:lnTo>
                    <a:pt x="213" y="384"/>
                  </a:lnTo>
                  <a:lnTo>
                    <a:pt x="213" y="358"/>
                  </a:lnTo>
                  <a:lnTo>
                    <a:pt x="213" y="333"/>
                  </a:lnTo>
                  <a:lnTo>
                    <a:pt x="211" y="309"/>
                  </a:lnTo>
                  <a:lnTo>
                    <a:pt x="209" y="295"/>
                  </a:lnTo>
                  <a:lnTo>
                    <a:pt x="201" y="288"/>
                  </a:lnTo>
                  <a:lnTo>
                    <a:pt x="189" y="286"/>
                  </a:lnTo>
                  <a:lnTo>
                    <a:pt x="173" y="284"/>
                  </a:lnTo>
                  <a:lnTo>
                    <a:pt x="159" y="280"/>
                  </a:lnTo>
                  <a:lnTo>
                    <a:pt x="146" y="274"/>
                  </a:lnTo>
                  <a:lnTo>
                    <a:pt x="134" y="260"/>
                  </a:lnTo>
                  <a:lnTo>
                    <a:pt x="126" y="242"/>
                  </a:lnTo>
                  <a:lnTo>
                    <a:pt x="122" y="225"/>
                  </a:lnTo>
                  <a:lnTo>
                    <a:pt x="124" y="181"/>
                  </a:lnTo>
                  <a:lnTo>
                    <a:pt x="144" y="162"/>
                  </a:lnTo>
                  <a:lnTo>
                    <a:pt x="169" y="183"/>
                  </a:lnTo>
                  <a:lnTo>
                    <a:pt x="203" y="168"/>
                  </a:lnTo>
                  <a:lnTo>
                    <a:pt x="199" y="114"/>
                  </a:lnTo>
                  <a:lnTo>
                    <a:pt x="228" y="20"/>
                  </a:lnTo>
                  <a:lnTo>
                    <a:pt x="266" y="0"/>
                  </a:lnTo>
                  <a:lnTo>
                    <a:pt x="278" y="116"/>
                  </a:lnTo>
                  <a:lnTo>
                    <a:pt x="311" y="177"/>
                  </a:lnTo>
                  <a:lnTo>
                    <a:pt x="354" y="170"/>
                  </a:lnTo>
                  <a:lnTo>
                    <a:pt x="400" y="118"/>
                  </a:lnTo>
                  <a:lnTo>
                    <a:pt x="429" y="156"/>
                  </a:lnTo>
                  <a:lnTo>
                    <a:pt x="411" y="191"/>
                  </a:lnTo>
                  <a:lnTo>
                    <a:pt x="447" y="242"/>
                  </a:lnTo>
                  <a:lnTo>
                    <a:pt x="496" y="244"/>
                  </a:lnTo>
                  <a:lnTo>
                    <a:pt x="551" y="329"/>
                  </a:lnTo>
                  <a:lnTo>
                    <a:pt x="614" y="439"/>
                  </a:lnTo>
                  <a:lnTo>
                    <a:pt x="646" y="516"/>
                  </a:lnTo>
                  <a:lnTo>
                    <a:pt x="681" y="551"/>
                  </a:lnTo>
                  <a:lnTo>
                    <a:pt x="721" y="543"/>
                  </a:lnTo>
                  <a:lnTo>
                    <a:pt x="793" y="494"/>
                  </a:lnTo>
                  <a:lnTo>
                    <a:pt x="803" y="518"/>
                  </a:lnTo>
                  <a:lnTo>
                    <a:pt x="852" y="492"/>
                  </a:lnTo>
                  <a:lnTo>
                    <a:pt x="856" y="435"/>
                  </a:lnTo>
                  <a:lnTo>
                    <a:pt x="831" y="402"/>
                  </a:lnTo>
                  <a:lnTo>
                    <a:pt x="831" y="335"/>
                  </a:lnTo>
                  <a:lnTo>
                    <a:pt x="868" y="315"/>
                  </a:lnTo>
                  <a:lnTo>
                    <a:pt x="925" y="244"/>
                  </a:lnTo>
                  <a:lnTo>
                    <a:pt x="917" y="199"/>
                  </a:lnTo>
                  <a:lnTo>
                    <a:pt x="941" y="171"/>
                  </a:lnTo>
                  <a:lnTo>
                    <a:pt x="976" y="171"/>
                  </a:lnTo>
                  <a:lnTo>
                    <a:pt x="980" y="148"/>
                  </a:lnTo>
                  <a:lnTo>
                    <a:pt x="967" y="120"/>
                  </a:lnTo>
                  <a:lnTo>
                    <a:pt x="994" y="103"/>
                  </a:lnTo>
                  <a:lnTo>
                    <a:pt x="1043" y="108"/>
                  </a:lnTo>
                  <a:lnTo>
                    <a:pt x="1043" y="162"/>
                  </a:lnTo>
                  <a:lnTo>
                    <a:pt x="1065" y="232"/>
                  </a:lnTo>
                  <a:lnTo>
                    <a:pt x="1128" y="227"/>
                  </a:lnTo>
                  <a:lnTo>
                    <a:pt x="1154" y="189"/>
                  </a:lnTo>
                  <a:lnTo>
                    <a:pt x="1187" y="211"/>
                  </a:lnTo>
                  <a:lnTo>
                    <a:pt x="1193" y="252"/>
                  </a:lnTo>
                  <a:lnTo>
                    <a:pt x="1177" y="315"/>
                  </a:lnTo>
                  <a:lnTo>
                    <a:pt x="1126" y="329"/>
                  </a:lnTo>
                  <a:lnTo>
                    <a:pt x="1061" y="327"/>
                  </a:lnTo>
                  <a:lnTo>
                    <a:pt x="1047" y="311"/>
                  </a:lnTo>
                  <a:lnTo>
                    <a:pt x="1024" y="337"/>
                  </a:lnTo>
                  <a:lnTo>
                    <a:pt x="994" y="315"/>
                  </a:lnTo>
                  <a:lnTo>
                    <a:pt x="939" y="376"/>
                  </a:lnTo>
                  <a:lnTo>
                    <a:pt x="961" y="404"/>
                  </a:lnTo>
                  <a:lnTo>
                    <a:pt x="965" y="459"/>
                  </a:lnTo>
                  <a:lnTo>
                    <a:pt x="1006" y="471"/>
                  </a:lnTo>
                  <a:lnTo>
                    <a:pt x="1051" y="449"/>
                  </a:lnTo>
                  <a:lnTo>
                    <a:pt x="1069" y="445"/>
                  </a:lnTo>
                  <a:lnTo>
                    <a:pt x="1104" y="490"/>
                  </a:lnTo>
                  <a:lnTo>
                    <a:pt x="1075" y="561"/>
                  </a:lnTo>
                  <a:lnTo>
                    <a:pt x="1053" y="614"/>
                  </a:lnTo>
                  <a:lnTo>
                    <a:pt x="1075" y="658"/>
                  </a:lnTo>
                  <a:lnTo>
                    <a:pt x="1116" y="677"/>
                  </a:lnTo>
                  <a:lnTo>
                    <a:pt x="1118" y="732"/>
                  </a:lnTo>
                  <a:lnTo>
                    <a:pt x="1081" y="782"/>
                  </a:lnTo>
                  <a:lnTo>
                    <a:pt x="1112" y="837"/>
                  </a:lnTo>
                  <a:lnTo>
                    <a:pt x="1138" y="819"/>
                  </a:lnTo>
                  <a:lnTo>
                    <a:pt x="1187" y="823"/>
                  </a:lnTo>
                  <a:lnTo>
                    <a:pt x="1197" y="864"/>
                  </a:lnTo>
                  <a:lnTo>
                    <a:pt x="1228" y="884"/>
                  </a:lnTo>
                  <a:lnTo>
                    <a:pt x="1262" y="864"/>
                  </a:lnTo>
                  <a:lnTo>
                    <a:pt x="1293" y="888"/>
                  </a:lnTo>
                  <a:lnTo>
                    <a:pt x="1329" y="872"/>
                  </a:lnTo>
                  <a:lnTo>
                    <a:pt x="1352" y="900"/>
                  </a:lnTo>
                  <a:lnTo>
                    <a:pt x="1343" y="973"/>
                  </a:lnTo>
                  <a:lnTo>
                    <a:pt x="1291" y="986"/>
                  </a:lnTo>
                  <a:lnTo>
                    <a:pt x="1262" y="1026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93" name="Freeform 11"/>
            <p:cNvSpPr>
              <a:spLocks/>
            </p:cNvSpPr>
            <p:nvPr/>
          </p:nvSpPr>
          <p:spPr bwMode="gray">
            <a:xfrm>
              <a:off x="2755" y="3269"/>
              <a:ext cx="596" cy="432"/>
            </a:xfrm>
            <a:custGeom>
              <a:avLst/>
              <a:gdLst>
                <a:gd name="T0" fmla="*/ 418 w 1191"/>
                <a:gd name="T1" fmla="*/ 426 h 864"/>
                <a:gd name="T2" fmla="*/ 404 w 1191"/>
                <a:gd name="T3" fmla="*/ 430 h 864"/>
                <a:gd name="T4" fmla="*/ 389 w 1191"/>
                <a:gd name="T5" fmla="*/ 428 h 864"/>
                <a:gd name="T6" fmla="*/ 372 w 1191"/>
                <a:gd name="T7" fmla="*/ 419 h 864"/>
                <a:gd name="T8" fmla="*/ 359 w 1191"/>
                <a:gd name="T9" fmla="*/ 419 h 864"/>
                <a:gd name="T10" fmla="*/ 347 w 1191"/>
                <a:gd name="T11" fmla="*/ 406 h 864"/>
                <a:gd name="T12" fmla="*/ 337 w 1191"/>
                <a:gd name="T13" fmla="*/ 400 h 864"/>
                <a:gd name="T14" fmla="*/ 326 w 1191"/>
                <a:gd name="T15" fmla="*/ 420 h 864"/>
                <a:gd name="T16" fmla="*/ 310 w 1191"/>
                <a:gd name="T17" fmla="*/ 428 h 864"/>
                <a:gd name="T18" fmla="*/ 291 w 1191"/>
                <a:gd name="T19" fmla="*/ 431 h 864"/>
                <a:gd name="T20" fmla="*/ 280 w 1191"/>
                <a:gd name="T21" fmla="*/ 422 h 864"/>
                <a:gd name="T22" fmla="*/ 265 w 1191"/>
                <a:gd name="T23" fmla="*/ 425 h 864"/>
                <a:gd name="T24" fmla="*/ 246 w 1191"/>
                <a:gd name="T25" fmla="*/ 425 h 864"/>
                <a:gd name="T26" fmla="*/ 223 w 1191"/>
                <a:gd name="T27" fmla="*/ 411 h 864"/>
                <a:gd name="T28" fmla="*/ 202 w 1191"/>
                <a:gd name="T29" fmla="*/ 396 h 864"/>
                <a:gd name="T30" fmla="*/ 185 w 1191"/>
                <a:gd name="T31" fmla="*/ 377 h 864"/>
                <a:gd name="T32" fmla="*/ 175 w 1191"/>
                <a:gd name="T33" fmla="*/ 352 h 864"/>
                <a:gd name="T34" fmla="*/ 182 w 1191"/>
                <a:gd name="T35" fmla="*/ 342 h 864"/>
                <a:gd name="T36" fmla="*/ 188 w 1191"/>
                <a:gd name="T37" fmla="*/ 339 h 864"/>
                <a:gd name="T38" fmla="*/ 191 w 1191"/>
                <a:gd name="T39" fmla="*/ 333 h 864"/>
                <a:gd name="T40" fmla="*/ 174 w 1191"/>
                <a:gd name="T41" fmla="*/ 319 h 864"/>
                <a:gd name="T42" fmla="*/ 158 w 1191"/>
                <a:gd name="T43" fmla="*/ 322 h 864"/>
                <a:gd name="T44" fmla="*/ 148 w 1191"/>
                <a:gd name="T45" fmla="*/ 325 h 864"/>
                <a:gd name="T46" fmla="*/ 131 w 1191"/>
                <a:gd name="T47" fmla="*/ 315 h 864"/>
                <a:gd name="T48" fmla="*/ 119 w 1191"/>
                <a:gd name="T49" fmla="*/ 322 h 864"/>
                <a:gd name="T50" fmla="*/ 104 w 1191"/>
                <a:gd name="T51" fmla="*/ 312 h 864"/>
                <a:gd name="T52" fmla="*/ 91 w 1191"/>
                <a:gd name="T53" fmla="*/ 303 h 864"/>
                <a:gd name="T54" fmla="*/ 131 w 1191"/>
                <a:gd name="T55" fmla="*/ 270 h 864"/>
                <a:gd name="T56" fmla="*/ 106 w 1191"/>
                <a:gd name="T57" fmla="*/ 227 h 864"/>
                <a:gd name="T58" fmla="*/ 58 w 1191"/>
                <a:gd name="T59" fmla="*/ 216 h 864"/>
                <a:gd name="T60" fmla="*/ 16 w 1191"/>
                <a:gd name="T61" fmla="*/ 202 h 864"/>
                <a:gd name="T62" fmla="*/ 52 w 1191"/>
                <a:gd name="T63" fmla="*/ 148 h 864"/>
                <a:gd name="T64" fmla="*/ 125 w 1191"/>
                <a:gd name="T65" fmla="*/ 168 h 864"/>
                <a:gd name="T66" fmla="*/ 154 w 1191"/>
                <a:gd name="T67" fmla="*/ 139 h 864"/>
                <a:gd name="T68" fmla="*/ 199 w 1191"/>
                <a:gd name="T69" fmla="*/ 104 h 864"/>
                <a:gd name="T70" fmla="*/ 248 w 1191"/>
                <a:gd name="T71" fmla="*/ 112 h 864"/>
                <a:gd name="T72" fmla="*/ 288 w 1191"/>
                <a:gd name="T73" fmla="*/ 95 h 864"/>
                <a:gd name="T74" fmla="*/ 330 w 1191"/>
                <a:gd name="T75" fmla="*/ 80 h 864"/>
                <a:gd name="T76" fmla="*/ 364 w 1191"/>
                <a:gd name="T77" fmla="*/ 54 h 864"/>
                <a:gd name="T78" fmla="*/ 399 w 1191"/>
                <a:gd name="T79" fmla="*/ 37 h 864"/>
                <a:gd name="T80" fmla="*/ 434 w 1191"/>
                <a:gd name="T81" fmla="*/ 18 h 864"/>
                <a:gd name="T82" fmla="*/ 487 w 1191"/>
                <a:gd name="T83" fmla="*/ 9 h 864"/>
                <a:gd name="T84" fmla="*/ 520 w 1191"/>
                <a:gd name="T85" fmla="*/ 35 h 864"/>
                <a:gd name="T86" fmla="*/ 503 w 1191"/>
                <a:gd name="T87" fmla="*/ 108 h 864"/>
                <a:gd name="T88" fmla="*/ 548 w 1191"/>
                <a:gd name="T89" fmla="*/ 142 h 864"/>
                <a:gd name="T90" fmla="*/ 596 w 1191"/>
                <a:gd name="T91" fmla="*/ 161 h 864"/>
                <a:gd name="T92" fmla="*/ 564 w 1191"/>
                <a:gd name="T93" fmla="*/ 216 h 864"/>
                <a:gd name="T94" fmla="*/ 520 w 1191"/>
                <a:gd name="T95" fmla="*/ 321 h 864"/>
                <a:gd name="T96" fmla="*/ 495 w 1191"/>
                <a:gd name="T97" fmla="*/ 364 h 864"/>
                <a:gd name="T98" fmla="*/ 450 w 1191"/>
                <a:gd name="T99" fmla="*/ 394 h 86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1"/>
                <a:gd name="T151" fmla="*/ 0 h 864"/>
                <a:gd name="T152" fmla="*/ 1191 w 1191"/>
                <a:gd name="T153" fmla="*/ 864 h 86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1" h="864">
                  <a:moveTo>
                    <a:pt x="866" y="835"/>
                  </a:moveTo>
                  <a:lnTo>
                    <a:pt x="834" y="815"/>
                  </a:lnTo>
                  <a:lnTo>
                    <a:pt x="836" y="852"/>
                  </a:lnTo>
                  <a:lnTo>
                    <a:pt x="832" y="852"/>
                  </a:lnTo>
                  <a:lnTo>
                    <a:pt x="821" y="856"/>
                  </a:lnTo>
                  <a:lnTo>
                    <a:pt x="807" y="860"/>
                  </a:lnTo>
                  <a:lnTo>
                    <a:pt x="793" y="864"/>
                  </a:lnTo>
                  <a:lnTo>
                    <a:pt x="783" y="862"/>
                  </a:lnTo>
                  <a:lnTo>
                    <a:pt x="777" y="856"/>
                  </a:lnTo>
                  <a:lnTo>
                    <a:pt x="767" y="849"/>
                  </a:lnTo>
                  <a:lnTo>
                    <a:pt x="758" y="841"/>
                  </a:lnTo>
                  <a:lnTo>
                    <a:pt x="744" y="837"/>
                  </a:lnTo>
                  <a:lnTo>
                    <a:pt x="734" y="837"/>
                  </a:lnTo>
                  <a:lnTo>
                    <a:pt x="726" y="837"/>
                  </a:lnTo>
                  <a:lnTo>
                    <a:pt x="718" y="837"/>
                  </a:lnTo>
                  <a:lnTo>
                    <a:pt x="708" y="831"/>
                  </a:lnTo>
                  <a:lnTo>
                    <a:pt x="701" y="821"/>
                  </a:lnTo>
                  <a:lnTo>
                    <a:pt x="693" y="811"/>
                  </a:lnTo>
                  <a:lnTo>
                    <a:pt x="687" y="801"/>
                  </a:lnTo>
                  <a:lnTo>
                    <a:pt x="681" y="797"/>
                  </a:lnTo>
                  <a:lnTo>
                    <a:pt x="673" y="799"/>
                  </a:lnTo>
                  <a:lnTo>
                    <a:pt x="665" y="811"/>
                  </a:lnTo>
                  <a:lnTo>
                    <a:pt x="657" y="825"/>
                  </a:lnTo>
                  <a:lnTo>
                    <a:pt x="651" y="839"/>
                  </a:lnTo>
                  <a:lnTo>
                    <a:pt x="641" y="847"/>
                  </a:lnTo>
                  <a:lnTo>
                    <a:pt x="632" y="850"/>
                  </a:lnTo>
                  <a:lnTo>
                    <a:pt x="620" y="856"/>
                  </a:lnTo>
                  <a:lnTo>
                    <a:pt x="606" y="860"/>
                  </a:lnTo>
                  <a:lnTo>
                    <a:pt x="592" y="862"/>
                  </a:lnTo>
                  <a:lnTo>
                    <a:pt x="582" y="862"/>
                  </a:lnTo>
                  <a:lnTo>
                    <a:pt x="575" y="854"/>
                  </a:lnTo>
                  <a:lnTo>
                    <a:pt x="569" y="849"/>
                  </a:lnTo>
                  <a:lnTo>
                    <a:pt x="559" y="843"/>
                  </a:lnTo>
                  <a:lnTo>
                    <a:pt x="549" y="843"/>
                  </a:lnTo>
                  <a:lnTo>
                    <a:pt x="539" y="845"/>
                  </a:lnTo>
                  <a:lnTo>
                    <a:pt x="529" y="850"/>
                  </a:lnTo>
                  <a:lnTo>
                    <a:pt x="519" y="854"/>
                  </a:lnTo>
                  <a:lnTo>
                    <a:pt x="508" y="854"/>
                  </a:lnTo>
                  <a:lnTo>
                    <a:pt x="492" y="849"/>
                  </a:lnTo>
                  <a:lnTo>
                    <a:pt x="474" y="837"/>
                  </a:lnTo>
                  <a:lnTo>
                    <a:pt x="458" y="829"/>
                  </a:lnTo>
                  <a:lnTo>
                    <a:pt x="445" y="821"/>
                  </a:lnTo>
                  <a:lnTo>
                    <a:pt x="431" y="811"/>
                  </a:lnTo>
                  <a:lnTo>
                    <a:pt x="417" y="799"/>
                  </a:lnTo>
                  <a:lnTo>
                    <a:pt x="403" y="791"/>
                  </a:lnTo>
                  <a:lnTo>
                    <a:pt x="389" y="784"/>
                  </a:lnTo>
                  <a:lnTo>
                    <a:pt x="382" y="776"/>
                  </a:lnTo>
                  <a:lnTo>
                    <a:pt x="370" y="754"/>
                  </a:lnTo>
                  <a:lnTo>
                    <a:pt x="358" y="732"/>
                  </a:lnTo>
                  <a:lnTo>
                    <a:pt x="352" y="717"/>
                  </a:lnTo>
                  <a:lnTo>
                    <a:pt x="350" y="703"/>
                  </a:lnTo>
                  <a:lnTo>
                    <a:pt x="354" y="691"/>
                  </a:lnTo>
                  <a:lnTo>
                    <a:pt x="358" y="685"/>
                  </a:lnTo>
                  <a:lnTo>
                    <a:pt x="364" y="683"/>
                  </a:lnTo>
                  <a:lnTo>
                    <a:pt x="368" y="681"/>
                  </a:lnTo>
                  <a:lnTo>
                    <a:pt x="372" y="679"/>
                  </a:lnTo>
                  <a:lnTo>
                    <a:pt x="376" y="677"/>
                  </a:lnTo>
                  <a:lnTo>
                    <a:pt x="380" y="673"/>
                  </a:lnTo>
                  <a:lnTo>
                    <a:pt x="382" y="671"/>
                  </a:lnTo>
                  <a:lnTo>
                    <a:pt x="382" y="665"/>
                  </a:lnTo>
                  <a:lnTo>
                    <a:pt x="376" y="654"/>
                  </a:lnTo>
                  <a:lnTo>
                    <a:pt x="364" y="646"/>
                  </a:lnTo>
                  <a:lnTo>
                    <a:pt x="348" y="638"/>
                  </a:lnTo>
                  <a:lnTo>
                    <a:pt x="332" y="636"/>
                  </a:lnTo>
                  <a:lnTo>
                    <a:pt x="323" y="638"/>
                  </a:lnTo>
                  <a:lnTo>
                    <a:pt x="315" y="644"/>
                  </a:lnTo>
                  <a:lnTo>
                    <a:pt x="307" y="650"/>
                  </a:lnTo>
                  <a:lnTo>
                    <a:pt x="301" y="652"/>
                  </a:lnTo>
                  <a:lnTo>
                    <a:pt x="295" y="650"/>
                  </a:lnTo>
                  <a:lnTo>
                    <a:pt x="283" y="636"/>
                  </a:lnTo>
                  <a:lnTo>
                    <a:pt x="273" y="630"/>
                  </a:lnTo>
                  <a:lnTo>
                    <a:pt x="262" y="630"/>
                  </a:lnTo>
                  <a:lnTo>
                    <a:pt x="254" y="636"/>
                  </a:lnTo>
                  <a:lnTo>
                    <a:pt x="246" y="642"/>
                  </a:lnTo>
                  <a:lnTo>
                    <a:pt x="238" y="644"/>
                  </a:lnTo>
                  <a:lnTo>
                    <a:pt x="230" y="640"/>
                  </a:lnTo>
                  <a:lnTo>
                    <a:pt x="220" y="632"/>
                  </a:lnTo>
                  <a:lnTo>
                    <a:pt x="208" y="624"/>
                  </a:lnTo>
                  <a:lnTo>
                    <a:pt x="195" y="614"/>
                  </a:lnTo>
                  <a:lnTo>
                    <a:pt x="185" y="608"/>
                  </a:lnTo>
                  <a:lnTo>
                    <a:pt x="181" y="606"/>
                  </a:lnTo>
                  <a:lnTo>
                    <a:pt x="181" y="593"/>
                  </a:lnTo>
                  <a:lnTo>
                    <a:pt x="210" y="553"/>
                  </a:lnTo>
                  <a:lnTo>
                    <a:pt x="262" y="540"/>
                  </a:lnTo>
                  <a:lnTo>
                    <a:pt x="271" y="467"/>
                  </a:lnTo>
                  <a:lnTo>
                    <a:pt x="248" y="439"/>
                  </a:lnTo>
                  <a:lnTo>
                    <a:pt x="212" y="455"/>
                  </a:lnTo>
                  <a:lnTo>
                    <a:pt x="179" y="435"/>
                  </a:lnTo>
                  <a:lnTo>
                    <a:pt x="147" y="451"/>
                  </a:lnTo>
                  <a:lnTo>
                    <a:pt x="116" y="431"/>
                  </a:lnTo>
                  <a:lnTo>
                    <a:pt x="106" y="390"/>
                  </a:lnTo>
                  <a:lnTo>
                    <a:pt x="57" y="386"/>
                  </a:lnTo>
                  <a:lnTo>
                    <a:pt x="31" y="404"/>
                  </a:lnTo>
                  <a:lnTo>
                    <a:pt x="0" y="349"/>
                  </a:lnTo>
                  <a:lnTo>
                    <a:pt x="51" y="347"/>
                  </a:lnTo>
                  <a:lnTo>
                    <a:pt x="104" y="295"/>
                  </a:lnTo>
                  <a:lnTo>
                    <a:pt x="139" y="292"/>
                  </a:lnTo>
                  <a:lnTo>
                    <a:pt x="195" y="327"/>
                  </a:lnTo>
                  <a:lnTo>
                    <a:pt x="250" y="335"/>
                  </a:lnTo>
                  <a:lnTo>
                    <a:pt x="275" y="309"/>
                  </a:lnTo>
                  <a:lnTo>
                    <a:pt x="279" y="288"/>
                  </a:lnTo>
                  <a:lnTo>
                    <a:pt x="307" y="278"/>
                  </a:lnTo>
                  <a:lnTo>
                    <a:pt x="338" y="248"/>
                  </a:lnTo>
                  <a:lnTo>
                    <a:pt x="386" y="238"/>
                  </a:lnTo>
                  <a:lnTo>
                    <a:pt x="397" y="207"/>
                  </a:lnTo>
                  <a:lnTo>
                    <a:pt x="437" y="181"/>
                  </a:lnTo>
                  <a:lnTo>
                    <a:pt x="458" y="223"/>
                  </a:lnTo>
                  <a:lnTo>
                    <a:pt x="496" y="225"/>
                  </a:lnTo>
                  <a:lnTo>
                    <a:pt x="521" y="248"/>
                  </a:lnTo>
                  <a:lnTo>
                    <a:pt x="567" y="227"/>
                  </a:lnTo>
                  <a:lnTo>
                    <a:pt x="575" y="189"/>
                  </a:lnTo>
                  <a:lnTo>
                    <a:pt x="604" y="173"/>
                  </a:lnTo>
                  <a:lnTo>
                    <a:pt x="641" y="193"/>
                  </a:lnTo>
                  <a:lnTo>
                    <a:pt x="659" y="160"/>
                  </a:lnTo>
                  <a:lnTo>
                    <a:pt x="695" y="160"/>
                  </a:lnTo>
                  <a:lnTo>
                    <a:pt x="693" y="120"/>
                  </a:lnTo>
                  <a:lnTo>
                    <a:pt x="728" y="108"/>
                  </a:lnTo>
                  <a:lnTo>
                    <a:pt x="740" y="122"/>
                  </a:lnTo>
                  <a:lnTo>
                    <a:pt x="765" y="71"/>
                  </a:lnTo>
                  <a:lnTo>
                    <a:pt x="797" y="73"/>
                  </a:lnTo>
                  <a:lnTo>
                    <a:pt x="825" y="77"/>
                  </a:lnTo>
                  <a:lnTo>
                    <a:pt x="840" y="30"/>
                  </a:lnTo>
                  <a:lnTo>
                    <a:pt x="868" y="36"/>
                  </a:lnTo>
                  <a:lnTo>
                    <a:pt x="891" y="63"/>
                  </a:lnTo>
                  <a:lnTo>
                    <a:pt x="933" y="6"/>
                  </a:lnTo>
                  <a:lnTo>
                    <a:pt x="974" y="18"/>
                  </a:lnTo>
                  <a:lnTo>
                    <a:pt x="1006" y="0"/>
                  </a:lnTo>
                  <a:lnTo>
                    <a:pt x="1039" y="10"/>
                  </a:lnTo>
                  <a:lnTo>
                    <a:pt x="1039" y="69"/>
                  </a:lnTo>
                  <a:lnTo>
                    <a:pt x="1065" y="89"/>
                  </a:lnTo>
                  <a:lnTo>
                    <a:pt x="1059" y="154"/>
                  </a:lnTo>
                  <a:lnTo>
                    <a:pt x="1006" y="215"/>
                  </a:lnTo>
                  <a:lnTo>
                    <a:pt x="1080" y="209"/>
                  </a:lnTo>
                  <a:lnTo>
                    <a:pt x="1096" y="234"/>
                  </a:lnTo>
                  <a:lnTo>
                    <a:pt x="1096" y="284"/>
                  </a:lnTo>
                  <a:lnTo>
                    <a:pt x="1134" y="258"/>
                  </a:lnTo>
                  <a:lnTo>
                    <a:pt x="1169" y="258"/>
                  </a:lnTo>
                  <a:lnTo>
                    <a:pt x="1191" y="321"/>
                  </a:lnTo>
                  <a:lnTo>
                    <a:pt x="1163" y="351"/>
                  </a:lnTo>
                  <a:lnTo>
                    <a:pt x="1167" y="408"/>
                  </a:lnTo>
                  <a:lnTo>
                    <a:pt x="1128" y="431"/>
                  </a:lnTo>
                  <a:lnTo>
                    <a:pt x="1104" y="504"/>
                  </a:lnTo>
                  <a:lnTo>
                    <a:pt x="1110" y="579"/>
                  </a:lnTo>
                  <a:lnTo>
                    <a:pt x="1039" y="642"/>
                  </a:lnTo>
                  <a:lnTo>
                    <a:pt x="1013" y="654"/>
                  </a:lnTo>
                  <a:lnTo>
                    <a:pt x="1013" y="713"/>
                  </a:lnTo>
                  <a:lnTo>
                    <a:pt x="990" y="728"/>
                  </a:lnTo>
                  <a:lnTo>
                    <a:pt x="943" y="738"/>
                  </a:lnTo>
                  <a:lnTo>
                    <a:pt x="937" y="776"/>
                  </a:lnTo>
                  <a:lnTo>
                    <a:pt x="899" y="788"/>
                  </a:lnTo>
                  <a:lnTo>
                    <a:pt x="866" y="835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94" name="Freeform 12"/>
            <p:cNvSpPr>
              <a:spLocks/>
            </p:cNvSpPr>
            <p:nvPr/>
          </p:nvSpPr>
          <p:spPr bwMode="gray">
            <a:xfrm>
              <a:off x="2755" y="3269"/>
              <a:ext cx="596" cy="432"/>
            </a:xfrm>
            <a:custGeom>
              <a:avLst/>
              <a:gdLst>
                <a:gd name="T0" fmla="*/ 418 w 1191"/>
                <a:gd name="T1" fmla="*/ 426 h 864"/>
                <a:gd name="T2" fmla="*/ 404 w 1191"/>
                <a:gd name="T3" fmla="*/ 430 h 864"/>
                <a:gd name="T4" fmla="*/ 389 w 1191"/>
                <a:gd name="T5" fmla="*/ 428 h 864"/>
                <a:gd name="T6" fmla="*/ 372 w 1191"/>
                <a:gd name="T7" fmla="*/ 419 h 864"/>
                <a:gd name="T8" fmla="*/ 359 w 1191"/>
                <a:gd name="T9" fmla="*/ 419 h 864"/>
                <a:gd name="T10" fmla="*/ 347 w 1191"/>
                <a:gd name="T11" fmla="*/ 406 h 864"/>
                <a:gd name="T12" fmla="*/ 337 w 1191"/>
                <a:gd name="T13" fmla="*/ 400 h 864"/>
                <a:gd name="T14" fmla="*/ 326 w 1191"/>
                <a:gd name="T15" fmla="*/ 420 h 864"/>
                <a:gd name="T16" fmla="*/ 310 w 1191"/>
                <a:gd name="T17" fmla="*/ 428 h 864"/>
                <a:gd name="T18" fmla="*/ 291 w 1191"/>
                <a:gd name="T19" fmla="*/ 431 h 864"/>
                <a:gd name="T20" fmla="*/ 280 w 1191"/>
                <a:gd name="T21" fmla="*/ 422 h 864"/>
                <a:gd name="T22" fmla="*/ 265 w 1191"/>
                <a:gd name="T23" fmla="*/ 425 h 864"/>
                <a:gd name="T24" fmla="*/ 246 w 1191"/>
                <a:gd name="T25" fmla="*/ 425 h 864"/>
                <a:gd name="T26" fmla="*/ 223 w 1191"/>
                <a:gd name="T27" fmla="*/ 411 h 864"/>
                <a:gd name="T28" fmla="*/ 202 w 1191"/>
                <a:gd name="T29" fmla="*/ 396 h 864"/>
                <a:gd name="T30" fmla="*/ 185 w 1191"/>
                <a:gd name="T31" fmla="*/ 377 h 864"/>
                <a:gd name="T32" fmla="*/ 175 w 1191"/>
                <a:gd name="T33" fmla="*/ 352 h 864"/>
                <a:gd name="T34" fmla="*/ 182 w 1191"/>
                <a:gd name="T35" fmla="*/ 342 h 864"/>
                <a:gd name="T36" fmla="*/ 188 w 1191"/>
                <a:gd name="T37" fmla="*/ 339 h 864"/>
                <a:gd name="T38" fmla="*/ 191 w 1191"/>
                <a:gd name="T39" fmla="*/ 333 h 864"/>
                <a:gd name="T40" fmla="*/ 174 w 1191"/>
                <a:gd name="T41" fmla="*/ 319 h 864"/>
                <a:gd name="T42" fmla="*/ 158 w 1191"/>
                <a:gd name="T43" fmla="*/ 322 h 864"/>
                <a:gd name="T44" fmla="*/ 148 w 1191"/>
                <a:gd name="T45" fmla="*/ 325 h 864"/>
                <a:gd name="T46" fmla="*/ 131 w 1191"/>
                <a:gd name="T47" fmla="*/ 315 h 864"/>
                <a:gd name="T48" fmla="*/ 119 w 1191"/>
                <a:gd name="T49" fmla="*/ 322 h 864"/>
                <a:gd name="T50" fmla="*/ 104 w 1191"/>
                <a:gd name="T51" fmla="*/ 312 h 864"/>
                <a:gd name="T52" fmla="*/ 91 w 1191"/>
                <a:gd name="T53" fmla="*/ 303 h 864"/>
                <a:gd name="T54" fmla="*/ 131 w 1191"/>
                <a:gd name="T55" fmla="*/ 270 h 864"/>
                <a:gd name="T56" fmla="*/ 106 w 1191"/>
                <a:gd name="T57" fmla="*/ 227 h 864"/>
                <a:gd name="T58" fmla="*/ 58 w 1191"/>
                <a:gd name="T59" fmla="*/ 216 h 864"/>
                <a:gd name="T60" fmla="*/ 16 w 1191"/>
                <a:gd name="T61" fmla="*/ 202 h 864"/>
                <a:gd name="T62" fmla="*/ 52 w 1191"/>
                <a:gd name="T63" fmla="*/ 148 h 864"/>
                <a:gd name="T64" fmla="*/ 125 w 1191"/>
                <a:gd name="T65" fmla="*/ 168 h 864"/>
                <a:gd name="T66" fmla="*/ 154 w 1191"/>
                <a:gd name="T67" fmla="*/ 139 h 864"/>
                <a:gd name="T68" fmla="*/ 199 w 1191"/>
                <a:gd name="T69" fmla="*/ 104 h 864"/>
                <a:gd name="T70" fmla="*/ 248 w 1191"/>
                <a:gd name="T71" fmla="*/ 112 h 864"/>
                <a:gd name="T72" fmla="*/ 288 w 1191"/>
                <a:gd name="T73" fmla="*/ 95 h 864"/>
                <a:gd name="T74" fmla="*/ 330 w 1191"/>
                <a:gd name="T75" fmla="*/ 80 h 864"/>
                <a:gd name="T76" fmla="*/ 364 w 1191"/>
                <a:gd name="T77" fmla="*/ 54 h 864"/>
                <a:gd name="T78" fmla="*/ 399 w 1191"/>
                <a:gd name="T79" fmla="*/ 37 h 864"/>
                <a:gd name="T80" fmla="*/ 434 w 1191"/>
                <a:gd name="T81" fmla="*/ 18 h 864"/>
                <a:gd name="T82" fmla="*/ 487 w 1191"/>
                <a:gd name="T83" fmla="*/ 9 h 864"/>
                <a:gd name="T84" fmla="*/ 520 w 1191"/>
                <a:gd name="T85" fmla="*/ 35 h 864"/>
                <a:gd name="T86" fmla="*/ 503 w 1191"/>
                <a:gd name="T87" fmla="*/ 108 h 864"/>
                <a:gd name="T88" fmla="*/ 548 w 1191"/>
                <a:gd name="T89" fmla="*/ 142 h 864"/>
                <a:gd name="T90" fmla="*/ 596 w 1191"/>
                <a:gd name="T91" fmla="*/ 161 h 864"/>
                <a:gd name="T92" fmla="*/ 564 w 1191"/>
                <a:gd name="T93" fmla="*/ 216 h 864"/>
                <a:gd name="T94" fmla="*/ 520 w 1191"/>
                <a:gd name="T95" fmla="*/ 321 h 864"/>
                <a:gd name="T96" fmla="*/ 495 w 1191"/>
                <a:gd name="T97" fmla="*/ 364 h 864"/>
                <a:gd name="T98" fmla="*/ 450 w 1191"/>
                <a:gd name="T99" fmla="*/ 394 h 86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1"/>
                <a:gd name="T151" fmla="*/ 0 h 864"/>
                <a:gd name="T152" fmla="*/ 1191 w 1191"/>
                <a:gd name="T153" fmla="*/ 864 h 86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1" h="864">
                  <a:moveTo>
                    <a:pt x="866" y="835"/>
                  </a:moveTo>
                  <a:lnTo>
                    <a:pt x="834" y="815"/>
                  </a:lnTo>
                  <a:lnTo>
                    <a:pt x="836" y="852"/>
                  </a:lnTo>
                  <a:lnTo>
                    <a:pt x="832" y="852"/>
                  </a:lnTo>
                  <a:lnTo>
                    <a:pt x="821" y="856"/>
                  </a:lnTo>
                  <a:lnTo>
                    <a:pt x="807" y="860"/>
                  </a:lnTo>
                  <a:lnTo>
                    <a:pt x="793" y="864"/>
                  </a:lnTo>
                  <a:lnTo>
                    <a:pt x="783" y="862"/>
                  </a:lnTo>
                  <a:lnTo>
                    <a:pt x="777" y="856"/>
                  </a:lnTo>
                  <a:lnTo>
                    <a:pt x="767" y="849"/>
                  </a:lnTo>
                  <a:lnTo>
                    <a:pt x="758" y="841"/>
                  </a:lnTo>
                  <a:lnTo>
                    <a:pt x="744" y="837"/>
                  </a:lnTo>
                  <a:lnTo>
                    <a:pt x="734" y="837"/>
                  </a:lnTo>
                  <a:lnTo>
                    <a:pt x="726" y="837"/>
                  </a:lnTo>
                  <a:lnTo>
                    <a:pt x="718" y="837"/>
                  </a:lnTo>
                  <a:lnTo>
                    <a:pt x="708" y="831"/>
                  </a:lnTo>
                  <a:lnTo>
                    <a:pt x="701" y="821"/>
                  </a:lnTo>
                  <a:lnTo>
                    <a:pt x="693" y="811"/>
                  </a:lnTo>
                  <a:lnTo>
                    <a:pt x="687" y="801"/>
                  </a:lnTo>
                  <a:lnTo>
                    <a:pt x="681" y="797"/>
                  </a:lnTo>
                  <a:lnTo>
                    <a:pt x="673" y="799"/>
                  </a:lnTo>
                  <a:lnTo>
                    <a:pt x="665" y="811"/>
                  </a:lnTo>
                  <a:lnTo>
                    <a:pt x="657" y="825"/>
                  </a:lnTo>
                  <a:lnTo>
                    <a:pt x="651" y="839"/>
                  </a:lnTo>
                  <a:lnTo>
                    <a:pt x="641" y="847"/>
                  </a:lnTo>
                  <a:lnTo>
                    <a:pt x="632" y="850"/>
                  </a:lnTo>
                  <a:lnTo>
                    <a:pt x="620" y="856"/>
                  </a:lnTo>
                  <a:lnTo>
                    <a:pt x="606" y="860"/>
                  </a:lnTo>
                  <a:lnTo>
                    <a:pt x="592" y="862"/>
                  </a:lnTo>
                  <a:lnTo>
                    <a:pt x="582" y="862"/>
                  </a:lnTo>
                  <a:lnTo>
                    <a:pt x="575" y="854"/>
                  </a:lnTo>
                  <a:lnTo>
                    <a:pt x="569" y="849"/>
                  </a:lnTo>
                  <a:lnTo>
                    <a:pt x="559" y="843"/>
                  </a:lnTo>
                  <a:lnTo>
                    <a:pt x="549" y="843"/>
                  </a:lnTo>
                  <a:lnTo>
                    <a:pt x="539" y="845"/>
                  </a:lnTo>
                  <a:lnTo>
                    <a:pt x="529" y="850"/>
                  </a:lnTo>
                  <a:lnTo>
                    <a:pt x="519" y="854"/>
                  </a:lnTo>
                  <a:lnTo>
                    <a:pt x="508" y="854"/>
                  </a:lnTo>
                  <a:lnTo>
                    <a:pt x="492" y="849"/>
                  </a:lnTo>
                  <a:lnTo>
                    <a:pt x="474" y="837"/>
                  </a:lnTo>
                  <a:lnTo>
                    <a:pt x="458" y="829"/>
                  </a:lnTo>
                  <a:lnTo>
                    <a:pt x="445" y="821"/>
                  </a:lnTo>
                  <a:lnTo>
                    <a:pt x="431" y="811"/>
                  </a:lnTo>
                  <a:lnTo>
                    <a:pt x="417" y="799"/>
                  </a:lnTo>
                  <a:lnTo>
                    <a:pt x="403" y="791"/>
                  </a:lnTo>
                  <a:lnTo>
                    <a:pt x="389" y="784"/>
                  </a:lnTo>
                  <a:lnTo>
                    <a:pt x="382" y="776"/>
                  </a:lnTo>
                  <a:lnTo>
                    <a:pt x="370" y="754"/>
                  </a:lnTo>
                  <a:lnTo>
                    <a:pt x="358" y="732"/>
                  </a:lnTo>
                  <a:lnTo>
                    <a:pt x="352" y="717"/>
                  </a:lnTo>
                  <a:lnTo>
                    <a:pt x="350" y="703"/>
                  </a:lnTo>
                  <a:lnTo>
                    <a:pt x="354" y="691"/>
                  </a:lnTo>
                  <a:lnTo>
                    <a:pt x="358" y="685"/>
                  </a:lnTo>
                  <a:lnTo>
                    <a:pt x="364" y="683"/>
                  </a:lnTo>
                  <a:lnTo>
                    <a:pt x="368" y="681"/>
                  </a:lnTo>
                  <a:lnTo>
                    <a:pt x="372" y="679"/>
                  </a:lnTo>
                  <a:lnTo>
                    <a:pt x="376" y="677"/>
                  </a:lnTo>
                  <a:lnTo>
                    <a:pt x="380" y="673"/>
                  </a:lnTo>
                  <a:lnTo>
                    <a:pt x="382" y="671"/>
                  </a:lnTo>
                  <a:lnTo>
                    <a:pt x="382" y="665"/>
                  </a:lnTo>
                  <a:lnTo>
                    <a:pt x="376" y="654"/>
                  </a:lnTo>
                  <a:lnTo>
                    <a:pt x="364" y="646"/>
                  </a:lnTo>
                  <a:lnTo>
                    <a:pt x="348" y="638"/>
                  </a:lnTo>
                  <a:lnTo>
                    <a:pt x="332" y="636"/>
                  </a:lnTo>
                  <a:lnTo>
                    <a:pt x="323" y="638"/>
                  </a:lnTo>
                  <a:lnTo>
                    <a:pt x="315" y="644"/>
                  </a:lnTo>
                  <a:lnTo>
                    <a:pt x="307" y="650"/>
                  </a:lnTo>
                  <a:lnTo>
                    <a:pt x="301" y="652"/>
                  </a:lnTo>
                  <a:lnTo>
                    <a:pt x="295" y="650"/>
                  </a:lnTo>
                  <a:lnTo>
                    <a:pt x="283" y="636"/>
                  </a:lnTo>
                  <a:lnTo>
                    <a:pt x="273" y="630"/>
                  </a:lnTo>
                  <a:lnTo>
                    <a:pt x="262" y="630"/>
                  </a:lnTo>
                  <a:lnTo>
                    <a:pt x="254" y="636"/>
                  </a:lnTo>
                  <a:lnTo>
                    <a:pt x="246" y="642"/>
                  </a:lnTo>
                  <a:lnTo>
                    <a:pt x="238" y="644"/>
                  </a:lnTo>
                  <a:lnTo>
                    <a:pt x="230" y="640"/>
                  </a:lnTo>
                  <a:lnTo>
                    <a:pt x="220" y="632"/>
                  </a:lnTo>
                  <a:lnTo>
                    <a:pt x="208" y="624"/>
                  </a:lnTo>
                  <a:lnTo>
                    <a:pt x="195" y="614"/>
                  </a:lnTo>
                  <a:lnTo>
                    <a:pt x="185" y="608"/>
                  </a:lnTo>
                  <a:lnTo>
                    <a:pt x="181" y="606"/>
                  </a:lnTo>
                  <a:lnTo>
                    <a:pt x="181" y="593"/>
                  </a:lnTo>
                  <a:lnTo>
                    <a:pt x="210" y="553"/>
                  </a:lnTo>
                  <a:lnTo>
                    <a:pt x="262" y="540"/>
                  </a:lnTo>
                  <a:lnTo>
                    <a:pt x="271" y="467"/>
                  </a:lnTo>
                  <a:lnTo>
                    <a:pt x="248" y="439"/>
                  </a:lnTo>
                  <a:lnTo>
                    <a:pt x="212" y="455"/>
                  </a:lnTo>
                  <a:lnTo>
                    <a:pt x="179" y="435"/>
                  </a:lnTo>
                  <a:lnTo>
                    <a:pt x="147" y="451"/>
                  </a:lnTo>
                  <a:lnTo>
                    <a:pt x="116" y="431"/>
                  </a:lnTo>
                  <a:lnTo>
                    <a:pt x="106" y="390"/>
                  </a:lnTo>
                  <a:lnTo>
                    <a:pt x="57" y="386"/>
                  </a:lnTo>
                  <a:lnTo>
                    <a:pt x="31" y="404"/>
                  </a:lnTo>
                  <a:lnTo>
                    <a:pt x="0" y="349"/>
                  </a:lnTo>
                  <a:lnTo>
                    <a:pt x="51" y="347"/>
                  </a:lnTo>
                  <a:lnTo>
                    <a:pt x="104" y="295"/>
                  </a:lnTo>
                  <a:lnTo>
                    <a:pt x="139" y="292"/>
                  </a:lnTo>
                  <a:lnTo>
                    <a:pt x="195" y="327"/>
                  </a:lnTo>
                  <a:lnTo>
                    <a:pt x="250" y="335"/>
                  </a:lnTo>
                  <a:lnTo>
                    <a:pt x="275" y="309"/>
                  </a:lnTo>
                  <a:lnTo>
                    <a:pt x="279" y="288"/>
                  </a:lnTo>
                  <a:lnTo>
                    <a:pt x="307" y="278"/>
                  </a:lnTo>
                  <a:lnTo>
                    <a:pt x="338" y="248"/>
                  </a:lnTo>
                  <a:lnTo>
                    <a:pt x="386" y="238"/>
                  </a:lnTo>
                  <a:lnTo>
                    <a:pt x="397" y="207"/>
                  </a:lnTo>
                  <a:lnTo>
                    <a:pt x="437" y="181"/>
                  </a:lnTo>
                  <a:lnTo>
                    <a:pt x="458" y="223"/>
                  </a:lnTo>
                  <a:lnTo>
                    <a:pt x="496" y="225"/>
                  </a:lnTo>
                  <a:lnTo>
                    <a:pt x="521" y="248"/>
                  </a:lnTo>
                  <a:lnTo>
                    <a:pt x="567" y="227"/>
                  </a:lnTo>
                  <a:lnTo>
                    <a:pt x="575" y="189"/>
                  </a:lnTo>
                  <a:lnTo>
                    <a:pt x="604" y="173"/>
                  </a:lnTo>
                  <a:lnTo>
                    <a:pt x="641" y="193"/>
                  </a:lnTo>
                  <a:lnTo>
                    <a:pt x="659" y="160"/>
                  </a:lnTo>
                  <a:lnTo>
                    <a:pt x="695" y="160"/>
                  </a:lnTo>
                  <a:lnTo>
                    <a:pt x="693" y="120"/>
                  </a:lnTo>
                  <a:lnTo>
                    <a:pt x="728" y="108"/>
                  </a:lnTo>
                  <a:lnTo>
                    <a:pt x="740" y="122"/>
                  </a:lnTo>
                  <a:lnTo>
                    <a:pt x="765" y="71"/>
                  </a:lnTo>
                  <a:lnTo>
                    <a:pt x="797" y="73"/>
                  </a:lnTo>
                  <a:lnTo>
                    <a:pt x="825" y="77"/>
                  </a:lnTo>
                  <a:lnTo>
                    <a:pt x="840" y="30"/>
                  </a:lnTo>
                  <a:lnTo>
                    <a:pt x="868" y="36"/>
                  </a:lnTo>
                  <a:lnTo>
                    <a:pt x="891" y="63"/>
                  </a:lnTo>
                  <a:lnTo>
                    <a:pt x="933" y="6"/>
                  </a:lnTo>
                  <a:lnTo>
                    <a:pt x="974" y="18"/>
                  </a:lnTo>
                  <a:lnTo>
                    <a:pt x="1006" y="0"/>
                  </a:lnTo>
                  <a:lnTo>
                    <a:pt x="1039" y="10"/>
                  </a:lnTo>
                  <a:lnTo>
                    <a:pt x="1039" y="69"/>
                  </a:lnTo>
                  <a:lnTo>
                    <a:pt x="1065" y="89"/>
                  </a:lnTo>
                  <a:lnTo>
                    <a:pt x="1059" y="154"/>
                  </a:lnTo>
                  <a:lnTo>
                    <a:pt x="1006" y="215"/>
                  </a:lnTo>
                  <a:lnTo>
                    <a:pt x="1080" y="209"/>
                  </a:lnTo>
                  <a:lnTo>
                    <a:pt x="1096" y="234"/>
                  </a:lnTo>
                  <a:lnTo>
                    <a:pt x="1096" y="284"/>
                  </a:lnTo>
                  <a:lnTo>
                    <a:pt x="1134" y="258"/>
                  </a:lnTo>
                  <a:lnTo>
                    <a:pt x="1169" y="258"/>
                  </a:lnTo>
                  <a:lnTo>
                    <a:pt x="1191" y="321"/>
                  </a:lnTo>
                  <a:lnTo>
                    <a:pt x="1163" y="351"/>
                  </a:lnTo>
                  <a:lnTo>
                    <a:pt x="1167" y="408"/>
                  </a:lnTo>
                  <a:lnTo>
                    <a:pt x="1128" y="431"/>
                  </a:lnTo>
                  <a:lnTo>
                    <a:pt x="1104" y="504"/>
                  </a:lnTo>
                  <a:lnTo>
                    <a:pt x="1110" y="579"/>
                  </a:lnTo>
                  <a:lnTo>
                    <a:pt x="1039" y="642"/>
                  </a:lnTo>
                  <a:lnTo>
                    <a:pt x="1013" y="654"/>
                  </a:lnTo>
                  <a:lnTo>
                    <a:pt x="1013" y="713"/>
                  </a:lnTo>
                  <a:lnTo>
                    <a:pt x="990" y="728"/>
                  </a:lnTo>
                  <a:lnTo>
                    <a:pt x="943" y="738"/>
                  </a:lnTo>
                  <a:lnTo>
                    <a:pt x="937" y="776"/>
                  </a:lnTo>
                  <a:lnTo>
                    <a:pt x="899" y="788"/>
                  </a:lnTo>
                  <a:lnTo>
                    <a:pt x="866" y="835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95" name="Freeform 13"/>
            <p:cNvSpPr>
              <a:spLocks/>
            </p:cNvSpPr>
            <p:nvPr/>
          </p:nvSpPr>
          <p:spPr bwMode="gray">
            <a:xfrm>
              <a:off x="3116" y="3813"/>
              <a:ext cx="195" cy="172"/>
            </a:xfrm>
            <a:custGeom>
              <a:avLst/>
              <a:gdLst>
                <a:gd name="T0" fmla="*/ 41 w 392"/>
                <a:gd name="T1" fmla="*/ 37 h 344"/>
                <a:gd name="T2" fmla="*/ 35 w 392"/>
                <a:gd name="T3" fmla="*/ 42 h 344"/>
                <a:gd name="T4" fmla="*/ 22 w 392"/>
                <a:gd name="T5" fmla="*/ 54 h 344"/>
                <a:gd name="T6" fmla="*/ 10 w 392"/>
                <a:gd name="T7" fmla="*/ 69 h 344"/>
                <a:gd name="T8" fmla="*/ 2 w 392"/>
                <a:gd name="T9" fmla="*/ 80 h 344"/>
                <a:gd name="T10" fmla="*/ 0 w 392"/>
                <a:gd name="T11" fmla="*/ 100 h 344"/>
                <a:gd name="T12" fmla="*/ 3 w 392"/>
                <a:gd name="T13" fmla="*/ 127 h 344"/>
                <a:gd name="T14" fmla="*/ 11 w 392"/>
                <a:gd name="T15" fmla="*/ 144 h 344"/>
                <a:gd name="T16" fmla="*/ 25 w 392"/>
                <a:gd name="T17" fmla="*/ 155 h 344"/>
                <a:gd name="T18" fmla="*/ 45 w 392"/>
                <a:gd name="T19" fmla="*/ 159 h 344"/>
                <a:gd name="T20" fmla="*/ 56 w 392"/>
                <a:gd name="T21" fmla="*/ 159 h 344"/>
                <a:gd name="T22" fmla="*/ 67 w 392"/>
                <a:gd name="T23" fmla="*/ 162 h 344"/>
                <a:gd name="T24" fmla="*/ 82 w 392"/>
                <a:gd name="T25" fmla="*/ 171 h 344"/>
                <a:gd name="T26" fmla="*/ 92 w 392"/>
                <a:gd name="T27" fmla="*/ 169 h 344"/>
                <a:gd name="T28" fmla="*/ 99 w 392"/>
                <a:gd name="T29" fmla="*/ 159 h 344"/>
                <a:gd name="T30" fmla="*/ 106 w 392"/>
                <a:gd name="T31" fmla="*/ 148 h 344"/>
                <a:gd name="T32" fmla="*/ 119 w 392"/>
                <a:gd name="T33" fmla="*/ 145 h 344"/>
                <a:gd name="T34" fmla="*/ 129 w 392"/>
                <a:gd name="T35" fmla="*/ 138 h 344"/>
                <a:gd name="T36" fmla="*/ 139 w 392"/>
                <a:gd name="T37" fmla="*/ 126 h 344"/>
                <a:gd name="T38" fmla="*/ 152 w 392"/>
                <a:gd name="T39" fmla="*/ 119 h 344"/>
                <a:gd name="T40" fmla="*/ 159 w 392"/>
                <a:gd name="T41" fmla="*/ 104 h 344"/>
                <a:gd name="T42" fmla="*/ 161 w 392"/>
                <a:gd name="T43" fmla="*/ 85 h 344"/>
                <a:gd name="T44" fmla="*/ 171 w 392"/>
                <a:gd name="T45" fmla="*/ 56 h 344"/>
                <a:gd name="T46" fmla="*/ 180 w 392"/>
                <a:gd name="T47" fmla="*/ 42 h 344"/>
                <a:gd name="T48" fmla="*/ 189 w 392"/>
                <a:gd name="T49" fmla="*/ 38 h 344"/>
                <a:gd name="T50" fmla="*/ 195 w 392"/>
                <a:gd name="T51" fmla="*/ 30 h 344"/>
                <a:gd name="T52" fmla="*/ 194 w 392"/>
                <a:gd name="T53" fmla="*/ 18 h 344"/>
                <a:gd name="T54" fmla="*/ 191 w 392"/>
                <a:gd name="T55" fmla="*/ 6 h 344"/>
                <a:gd name="T56" fmla="*/ 177 w 392"/>
                <a:gd name="T57" fmla="*/ 1 h 344"/>
                <a:gd name="T58" fmla="*/ 150 w 392"/>
                <a:gd name="T59" fmla="*/ 2 h 344"/>
                <a:gd name="T60" fmla="*/ 129 w 392"/>
                <a:gd name="T61" fmla="*/ 6 h 344"/>
                <a:gd name="T62" fmla="*/ 110 w 392"/>
                <a:gd name="T63" fmla="*/ 11 h 344"/>
                <a:gd name="T64" fmla="*/ 90 w 392"/>
                <a:gd name="T65" fmla="*/ 13 h 344"/>
                <a:gd name="T66" fmla="*/ 77 w 392"/>
                <a:gd name="T67" fmla="*/ 15 h 344"/>
                <a:gd name="T68" fmla="*/ 67 w 392"/>
                <a:gd name="T69" fmla="*/ 22 h 344"/>
                <a:gd name="T70" fmla="*/ 57 w 392"/>
                <a:gd name="T71" fmla="*/ 24 h 344"/>
                <a:gd name="T72" fmla="*/ 46 w 392"/>
                <a:gd name="T73" fmla="*/ 24 h 34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92"/>
                <a:gd name="T112" fmla="*/ 0 h 344"/>
                <a:gd name="T113" fmla="*/ 392 w 392"/>
                <a:gd name="T114" fmla="*/ 344 h 34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92" h="344">
                  <a:moveTo>
                    <a:pt x="87" y="51"/>
                  </a:moveTo>
                  <a:lnTo>
                    <a:pt x="83" y="74"/>
                  </a:lnTo>
                  <a:lnTo>
                    <a:pt x="79" y="76"/>
                  </a:lnTo>
                  <a:lnTo>
                    <a:pt x="71" y="84"/>
                  </a:lnTo>
                  <a:lnTo>
                    <a:pt x="59" y="96"/>
                  </a:lnTo>
                  <a:lnTo>
                    <a:pt x="45" y="108"/>
                  </a:lnTo>
                  <a:lnTo>
                    <a:pt x="32" y="124"/>
                  </a:lnTo>
                  <a:lnTo>
                    <a:pt x="20" y="137"/>
                  </a:lnTo>
                  <a:lnTo>
                    <a:pt x="10" y="149"/>
                  </a:lnTo>
                  <a:lnTo>
                    <a:pt x="4" y="159"/>
                  </a:lnTo>
                  <a:lnTo>
                    <a:pt x="0" y="175"/>
                  </a:lnTo>
                  <a:lnTo>
                    <a:pt x="0" y="200"/>
                  </a:lnTo>
                  <a:lnTo>
                    <a:pt x="2" y="228"/>
                  </a:lnTo>
                  <a:lnTo>
                    <a:pt x="6" y="254"/>
                  </a:lnTo>
                  <a:lnTo>
                    <a:pt x="12" y="271"/>
                  </a:lnTo>
                  <a:lnTo>
                    <a:pt x="22" y="287"/>
                  </a:lnTo>
                  <a:lnTo>
                    <a:pt x="36" y="299"/>
                  </a:lnTo>
                  <a:lnTo>
                    <a:pt x="51" y="309"/>
                  </a:lnTo>
                  <a:lnTo>
                    <a:pt x="73" y="317"/>
                  </a:lnTo>
                  <a:lnTo>
                    <a:pt x="91" y="318"/>
                  </a:lnTo>
                  <a:lnTo>
                    <a:pt x="103" y="318"/>
                  </a:lnTo>
                  <a:lnTo>
                    <a:pt x="112" y="318"/>
                  </a:lnTo>
                  <a:lnTo>
                    <a:pt x="122" y="318"/>
                  </a:lnTo>
                  <a:lnTo>
                    <a:pt x="134" y="324"/>
                  </a:lnTo>
                  <a:lnTo>
                    <a:pt x="152" y="334"/>
                  </a:lnTo>
                  <a:lnTo>
                    <a:pt x="164" y="342"/>
                  </a:lnTo>
                  <a:lnTo>
                    <a:pt x="175" y="344"/>
                  </a:lnTo>
                  <a:lnTo>
                    <a:pt x="185" y="338"/>
                  </a:lnTo>
                  <a:lnTo>
                    <a:pt x="193" y="328"/>
                  </a:lnTo>
                  <a:lnTo>
                    <a:pt x="199" y="317"/>
                  </a:lnTo>
                  <a:lnTo>
                    <a:pt x="205" y="305"/>
                  </a:lnTo>
                  <a:lnTo>
                    <a:pt x="213" y="295"/>
                  </a:lnTo>
                  <a:lnTo>
                    <a:pt x="225" y="293"/>
                  </a:lnTo>
                  <a:lnTo>
                    <a:pt x="240" y="289"/>
                  </a:lnTo>
                  <a:lnTo>
                    <a:pt x="252" y="283"/>
                  </a:lnTo>
                  <a:lnTo>
                    <a:pt x="260" y="275"/>
                  </a:lnTo>
                  <a:lnTo>
                    <a:pt x="268" y="263"/>
                  </a:lnTo>
                  <a:lnTo>
                    <a:pt x="280" y="252"/>
                  </a:lnTo>
                  <a:lnTo>
                    <a:pt x="292" y="246"/>
                  </a:lnTo>
                  <a:lnTo>
                    <a:pt x="305" y="238"/>
                  </a:lnTo>
                  <a:lnTo>
                    <a:pt x="315" y="224"/>
                  </a:lnTo>
                  <a:lnTo>
                    <a:pt x="319" y="208"/>
                  </a:lnTo>
                  <a:lnTo>
                    <a:pt x="321" y="189"/>
                  </a:lnTo>
                  <a:lnTo>
                    <a:pt x="323" y="169"/>
                  </a:lnTo>
                  <a:lnTo>
                    <a:pt x="331" y="139"/>
                  </a:lnTo>
                  <a:lnTo>
                    <a:pt x="343" y="112"/>
                  </a:lnTo>
                  <a:lnTo>
                    <a:pt x="355" y="92"/>
                  </a:lnTo>
                  <a:lnTo>
                    <a:pt x="362" y="84"/>
                  </a:lnTo>
                  <a:lnTo>
                    <a:pt x="372" y="80"/>
                  </a:lnTo>
                  <a:lnTo>
                    <a:pt x="380" y="76"/>
                  </a:lnTo>
                  <a:lnTo>
                    <a:pt x="388" y="70"/>
                  </a:lnTo>
                  <a:lnTo>
                    <a:pt x="392" y="61"/>
                  </a:lnTo>
                  <a:lnTo>
                    <a:pt x="392" y="51"/>
                  </a:lnTo>
                  <a:lnTo>
                    <a:pt x="390" y="35"/>
                  </a:lnTo>
                  <a:lnTo>
                    <a:pt x="390" y="23"/>
                  </a:lnTo>
                  <a:lnTo>
                    <a:pt x="384" y="13"/>
                  </a:lnTo>
                  <a:lnTo>
                    <a:pt x="374" y="8"/>
                  </a:lnTo>
                  <a:lnTo>
                    <a:pt x="356" y="2"/>
                  </a:lnTo>
                  <a:lnTo>
                    <a:pt x="327" y="0"/>
                  </a:lnTo>
                  <a:lnTo>
                    <a:pt x="301" y="4"/>
                  </a:lnTo>
                  <a:lnTo>
                    <a:pt x="280" y="9"/>
                  </a:lnTo>
                  <a:lnTo>
                    <a:pt x="260" y="13"/>
                  </a:lnTo>
                  <a:lnTo>
                    <a:pt x="240" y="15"/>
                  </a:lnTo>
                  <a:lnTo>
                    <a:pt x="221" y="21"/>
                  </a:lnTo>
                  <a:lnTo>
                    <a:pt x="201" y="27"/>
                  </a:lnTo>
                  <a:lnTo>
                    <a:pt x="181" y="27"/>
                  </a:lnTo>
                  <a:lnTo>
                    <a:pt x="166" y="27"/>
                  </a:lnTo>
                  <a:lnTo>
                    <a:pt x="154" y="31"/>
                  </a:lnTo>
                  <a:lnTo>
                    <a:pt x="142" y="39"/>
                  </a:lnTo>
                  <a:lnTo>
                    <a:pt x="134" y="45"/>
                  </a:lnTo>
                  <a:lnTo>
                    <a:pt x="126" y="49"/>
                  </a:lnTo>
                  <a:lnTo>
                    <a:pt x="114" y="49"/>
                  </a:lnTo>
                  <a:lnTo>
                    <a:pt x="103" y="49"/>
                  </a:lnTo>
                  <a:lnTo>
                    <a:pt x="93" y="49"/>
                  </a:lnTo>
                  <a:lnTo>
                    <a:pt x="87" y="51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96" name="Freeform 14"/>
            <p:cNvSpPr>
              <a:spLocks/>
            </p:cNvSpPr>
            <p:nvPr/>
          </p:nvSpPr>
          <p:spPr bwMode="gray">
            <a:xfrm>
              <a:off x="3116" y="3813"/>
              <a:ext cx="195" cy="172"/>
            </a:xfrm>
            <a:custGeom>
              <a:avLst/>
              <a:gdLst>
                <a:gd name="T0" fmla="*/ 41 w 392"/>
                <a:gd name="T1" fmla="*/ 37 h 344"/>
                <a:gd name="T2" fmla="*/ 35 w 392"/>
                <a:gd name="T3" fmla="*/ 42 h 344"/>
                <a:gd name="T4" fmla="*/ 22 w 392"/>
                <a:gd name="T5" fmla="*/ 54 h 344"/>
                <a:gd name="T6" fmla="*/ 10 w 392"/>
                <a:gd name="T7" fmla="*/ 69 h 344"/>
                <a:gd name="T8" fmla="*/ 2 w 392"/>
                <a:gd name="T9" fmla="*/ 80 h 344"/>
                <a:gd name="T10" fmla="*/ 0 w 392"/>
                <a:gd name="T11" fmla="*/ 100 h 344"/>
                <a:gd name="T12" fmla="*/ 3 w 392"/>
                <a:gd name="T13" fmla="*/ 127 h 344"/>
                <a:gd name="T14" fmla="*/ 11 w 392"/>
                <a:gd name="T15" fmla="*/ 144 h 344"/>
                <a:gd name="T16" fmla="*/ 25 w 392"/>
                <a:gd name="T17" fmla="*/ 155 h 344"/>
                <a:gd name="T18" fmla="*/ 45 w 392"/>
                <a:gd name="T19" fmla="*/ 159 h 344"/>
                <a:gd name="T20" fmla="*/ 56 w 392"/>
                <a:gd name="T21" fmla="*/ 159 h 344"/>
                <a:gd name="T22" fmla="*/ 67 w 392"/>
                <a:gd name="T23" fmla="*/ 162 h 344"/>
                <a:gd name="T24" fmla="*/ 82 w 392"/>
                <a:gd name="T25" fmla="*/ 171 h 344"/>
                <a:gd name="T26" fmla="*/ 92 w 392"/>
                <a:gd name="T27" fmla="*/ 169 h 344"/>
                <a:gd name="T28" fmla="*/ 99 w 392"/>
                <a:gd name="T29" fmla="*/ 159 h 344"/>
                <a:gd name="T30" fmla="*/ 106 w 392"/>
                <a:gd name="T31" fmla="*/ 148 h 344"/>
                <a:gd name="T32" fmla="*/ 119 w 392"/>
                <a:gd name="T33" fmla="*/ 145 h 344"/>
                <a:gd name="T34" fmla="*/ 129 w 392"/>
                <a:gd name="T35" fmla="*/ 138 h 344"/>
                <a:gd name="T36" fmla="*/ 139 w 392"/>
                <a:gd name="T37" fmla="*/ 126 h 344"/>
                <a:gd name="T38" fmla="*/ 152 w 392"/>
                <a:gd name="T39" fmla="*/ 119 h 344"/>
                <a:gd name="T40" fmla="*/ 159 w 392"/>
                <a:gd name="T41" fmla="*/ 104 h 344"/>
                <a:gd name="T42" fmla="*/ 161 w 392"/>
                <a:gd name="T43" fmla="*/ 85 h 344"/>
                <a:gd name="T44" fmla="*/ 171 w 392"/>
                <a:gd name="T45" fmla="*/ 56 h 344"/>
                <a:gd name="T46" fmla="*/ 180 w 392"/>
                <a:gd name="T47" fmla="*/ 42 h 344"/>
                <a:gd name="T48" fmla="*/ 189 w 392"/>
                <a:gd name="T49" fmla="*/ 38 h 344"/>
                <a:gd name="T50" fmla="*/ 195 w 392"/>
                <a:gd name="T51" fmla="*/ 30 h 344"/>
                <a:gd name="T52" fmla="*/ 194 w 392"/>
                <a:gd name="T53" fmla="*/ 18 h 344"/>
                <a:gd name="T54" fmla="*/ 191 w 392"/>
                <a:gd name="T55" fmla="*/ 6 h 344"/>
                <a:gd name="T56" fmla="*/ 177 w 392"/>
                <a:gd name="T57" fmla="*/ 1 h 344"/>
                <a:gd name="T58" fmla="*/ 150 w 392"/>
                <a:gd name="T59" fmla="*/ 2 h 344"/>
                <a:gd name="T60" fmla="*/ 129 w 392"/>
                <a:gd name="T61" fmla="*/ 6 h 344"/>
                <a:gd name="T62" fmla="*/ 110 w 392"/>
                <a:gd name="T63" fmla="*/ 11 h 344"/>
                <a:gd name="T64" fmla="*/ 90 w 392"/>
                <a:gd name="T65" fmla="*/ 13 h 344"/>
                <a:gd name="T66" fmla="*/ 77 w 392"/>
                <a:gd name="T67" fmla="*/ 15 h 344"/>
                <a:gd name="T68" fmla="*/ 67 w 392"/>
                <a:gd name="T69" fmla="*/ 22 h 344"/>
                <a:gd name="T70" fmla="*/ 57 w 392"/>
                <a:gd name="T71" fmla="*/ 24 h 344"/>
                <a:gd name="T72" fmla="*/ 46 w 392"/>
                <a:gd name="T73" fmla="*/ 24 h 34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92"/>
                <a:gd name="T112" fmla="*/ 0 h 344"/>
                <a:gd name="T113" fmla="*/ 392 w 392"/>
                <a:gd name="T114" fmla="*/ 344 h 34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92" h="344">
                  <a:moveTo>
                    <a:pt x="87" y="51"/>
                  </a:moveTo>
                  <a:lnTo>
                    <a:pt x="83" y="74"/>
                  </a:lnTo>
                  <a:lnTo>
                    <a:pt x="79" y="76"/>
                  </a:lnTo>
                  <a:lnTo>
                    <a:pt x="71" y="84"/>
                  </a:lnTo>
                  <a:lnTo>
                    <a:pt x="59" y="96"/>
                  </a:lnTo>
                  <a:lnTo>
                    <a:pt x="45" y="108"/>
                  </a:lnTo>
                  <a:lnTo>
                    <a:pt x="32" y="124"/>
                  </a:lnTo>
                  <a:lnTo>
                    <a:pt x="20" y="137"/>
                  </a:lnTo>
                  <a:lnTo>
                    <a:pt x="10" y="149"/>
                  </a:lnTo>
                  <a:lnTo>
                    <a:pt x="4" y="159"/>
                  </a:lnTo>
                  <a:lnTo>
                    <a:pt x="0" y="175"/>
                  </a:lnTo>
                  <a:lnTo>
                    <a:pt x="0" y="200"/>
                  </a:lnTo>
                  <a:lnTo>
                    <a:pt x="2" y="228"/>
                  </a:lnTo>
                  <a:lnTo>
                    <a:pt x="6" y="254"/>
                  </a:lnTo>
                  <a:lnTo>
                    <a:pt x="12" y="271"/>
                  </a:lnTo>
                  <a:lnTo>
                    <a:pt x="22" y="287"/>
                  </a:lnTo>
                  <a:lnTo>
                    <a:pt x="36" y="299"/>
                  </a:lnTo>
                  <a:lnTo>
                    <a:pt x="51" y="309"/>
                  </a:lnTo>
                  <a:lnTo>
                    <a:pt x="73" y="317"/>
                  </a:lnTo>
                  <a:lnTo>
                    <a:pt x="91" y="318"/>
                  </a:lnTo>
                  <a:lnTo>
                    <a:pt x="103" y="318"/>
                  </a:lnTo>
                  <a:lnTo>
                    <a:pt x="112" y="318"/>
                  </a:lnTo>
                  <a:lnTo>
                    <a:pt x="122" y="318"/>
                  </a:lnTo>
                  <a:lnTo>
                    <a:pt x="134" y="324"/>
                  </a:lnTo>
                  <a:lnTo>
                    <a:pt x="152" y="334"/>
                  </a:lnTo>
                  <a:lnTo>
                    <a:pt x="164" y="342"/>
                  </a:lnTo>
                  <a:lnTo>
                    <a:pt x="175" y="344"/>
                  </a:lnTo>
                  <a:lnTo>
                    <a:pt x="185" y="338"/>
                  </a:lnTo>
                  <a:lnTo>
                    <a:pt x="193" y="328"/>
                  </a:lnTo>
                  <a:lnTo>
                    <a:pt x="199" y="317"/>
                  </a:lnTo>
                  <a:lnTo>
                    <a:pt x="205" y="305"/>
                  </a:lnTo>
                  <a:lnTo>
                    <a:pt x="213" y="295"/>
                  </a:lnTo>
                  <a:lnTo>
                    <a:pt x="225" y="293"/>
                  </a:lnTo>
                  <a:lnTo>
                    <a:pt x="240" y="289"/>
                  </a:lnTo>
                  <a:lnTo>
                    <a:pt x="252" y="283"/>
                  </a:lnTo>
                  <a:lnTo>
                    <a:pt x="260" y="275"/>
                  </a:lnTo>
                  <a:lnTo>
                    <a:pt x="268" y="263"/>
                  </a:lnTo>
                  <a:lnTo>
                    <a:pt x="280" y="252"/>
                  </a:lnTo>
                  <a:lnTo>
                    <a:pt x="292" y="246"/>
                  </a:lnTo>
                  <a:lnTo>
                    <a:pt x="305" y="238"/>
                  </a:lnTo>
                  <a:lnTo>
                    <a:pt x="315" y="224"/>
                  </a:lnTo>
                  <a:lnTo>
                    <a:pt x="319" y="208"/>
                  </a:lnTo>
                  <a:lnTo>
                    <a:pt x="321" y="189"/>
                  </a:lnTo>
                  <a:lnTo>
                    <a:pt x="323" y="169"/>
                  </a:lnTo>
                  <a:lnTo>
                    <a:pt x="331" y="139"/>
                  </a:lnTo>
                  <a:lnTo>
                    <a:pt x="343" y="112"/>
                  </a:lnTo>
                  <a:lnTo>
                    <a:pt x="355" y="92"/>
                  </a:lnTo>
                  <a:lnTo>
                    <a:pt x="362" y="84"/>
                  </a:lnTo>
                  <a:lnTo>
                    <a:pt x="372" y="80"/>
                  </a:lnTo>
                  <a:lnTo>
                    <a:pt x="380" y="76"/>
                  </a:lnTo>
                  <a:lnTo>
                    <a:pt x="388" y="70"/>
                  </a:lnTo>
                  <a:lnTo>
                    <a:pt x="392" y="61"/>
                  </a:lnTo>
                  <a:lnTo>
                    <a:pt x="392" y="51"/>
                  </a:lnTo>
                  <a:lnTo>
                    <a:pt x="390" y="35"/>
                  </a:lnTo>
                  <a:lnTo>
                    <a:pt x="390" y="23"/>
                  </a:lnTo>
                  <a:lnTo>
                    <a:pt x="384" y="13"/>
                  </a:lnTo>
                  <a:lnTo>
                    <a:pt x="374" y="8"/>
                  </a:lnTo>
                  <a:lnTo>
                    <a:pt x="356" y="2"/>
                  </a:lnTo>
                  <a:lnTo>
                    <a:pt x="327" y="0"/>
                  </a:lnTo>
                  <a:lnTo>
                    <a:pt x="301" y="4"/>
                  </a:lnTo>
                  <a:lnTo>
                    <a:pt x="280" y="9"/>
                  </a:lnTo>
                  <a:lnTo>
                    <a:pt x="260" y="13"/>
                  </a:lnTo>
                  <a:lnTo>
                    <a:pt x="240" y="15"/>
                  </a:lnTo>
                  <a:lnTo>
                    <a:pt x="221" y="21"/>
                  </a:lnTo>
                  <a:lnTo>
                    <a:pt x="201" y="27"/>
                  </a:lnTo>
                  <a:lnTo>
                    <a:pt x="181" y="27"/>
                  </a:lnTo>
                  <a:lnTo>
                    <a:pt x="166" y="27"/>
                  </a:lnTo>
                  <a:lnTo>
                    <a:pt x="154" y="31"/>
                  </a:lnTo>
                  <a:lnTo>
                    <a:pt x="142" y="39"/>
                  </a:lnTo>
                  <a:lnTo>
                    <a:pt x="134" y="45"/>
                  </a:lnTo>
                  <a:lnTo>
                    <a:pt x="126" y="49"/>
                  </a:lnTo>
                  <a:lnTo>
                    <a:pt x="114" y="49"/>
                  </a:lnTo>
                  <a:lnTo>
                    <a:pt x="103" y="49"/>
                  </a:lnTo>
                  <a:lnTo>
                    <a:pt x="93" y="49"/>
                  </a:lnTo>
                  <a:lnTo>
                    <a:pt x="87" y="51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97" name="Freeform 15"/>
            <p:cNvSpPr>
              <a:spLocks/>
            </p:cNvSpPr>
            <p:nvPr/>
          </p:nvSpPr>
          <p:spPr bwMode="gray">
            <a:xfrm>
              <a:off x="3188" y="3319"/>
              <a:ext cx="564" cy="480"/>
            </a:xfrm>
            <a:custGeom>
              <a:avLst/>
              <a:gdLst>
                <a:gd name="T0" fmla="*/ 558 w 1128"/>
                <a:gd name="T1" fmla="*/ 125 h 960"/>
                <a:gd name="T2" fmla="*/ 544 w 1128"/>
                <a:gd name="T3" fmla="*/ 133 h 960"/>
                <a:gd name="T4" fmla="*/ 532 w 1128"/>
                <a:gd name="T5" fmla="*/ 153 h 960"/>
                <a:gd name="T6" fmla="*/ 522 w 1128"/>
                <a:gd name="T7" fmla="*/ 174 h 960"/>
                <a:gd name="T8" fmla="*/ 508 w 1128"/>
                <a:gd name="T9" fmla="*/ 194 h 960"/>
                <a:gd name="T10" fmla="*/ 483 w 1128"/>
                <a:gd name="T11" fmla="*/ 206 h 960"/>
                <a:gd name="T12" fmla="*/ 460 w 1128"/>
                <a:gd name="T13" fmla="*/ 208 h 960"/>
                <a:gd name="T14" fmla="*/ 432 w 1128"/>
                <a:gd name="T15" fmla="*/ 206 h 960"/>
                <a:gd name="T16" fmla="*/ 406 w 1128"/>
                <a:gd name="T17" fmla="*/ 220 h 960"/>
                <a:gd name="T18" fmla="*/ 398 w 1128"/>
                <a:gd name="T19" fmla="*/ 229 h 960"/>
                <a:gd name="T20" fmla="*/ 395 w 1128"/>
                <a:gd name="T21" fmla="*/ 236 h 960"/>
                <a:gd name="T22" fmla="*/ 391 w 1128"/>
                <a:gd name="T23" fmla="*/ 237 h 960"/>
                <a:gd name="T24" fmla="*/ 380 w 1128"/>
                <a:gd name="T25" fmla="*/ 228 h 960"/>
                <a:gd name="T26" fmla="*/ 367 w 1128"/>
                <a:gd name="T27" fmla="*/ 236 h 960"/>
                <a:gd name="T28" fmla="*/ 354 w 1128"/>
                <a:gd name="T29" fmla="*/ 253 h 960"/>
                <a:gd name="T30" fmla="*/ 328 w 1128"/>
                <a:gd name="T31" fmla="*/ 254 h 960"/>
                <a:gd name="T32" fmla="*/ 311 w 1128"/>
                <a:gd name="T33" fmla="*/ 241 h 960"/>
                <a:gd name="T34" fmla="*/ 296 w 1128"/>
                <a:gd name="T35" fmla="*/ 221 h 960"/>
                <a:gd name="T36" fmla="*/ 285 w 1128"/>
                <a:gd name="T37" fmla="*/ 226 h 960"/>
                <a:gd name="T38" fmla="*/ 294 w 1128"/>
                <a:gd name="T39" fmla="*/ 245 h 960"/>
                <a:gd name="T40" fmla="*/ 309 w 1128"/>
                <a:gd name="T41" fmla="*/ 260 h 960"/>
                <a:gd name="T42" fmla="*/ 306 w 1128"/>
                <a:gd name="T43" fmla="*/ 279 h 960"/>
                <a:gd name="T44" fmla="*/ 279 w 1128"/>
                <a:gd name="T45" fmla="*/ 298 h 960"/>
                <a:gd name="T46" fmla="*/ 267 w 1128"/>
                <a:gd name="T47" fmla="*/ 298 h 960"/>
                <a:gd name="T48" fmla="*/ 263 w 1128"/>
                <a:gd name="T49" fmla="*/ 295 h 960"/>
                <a:gd name="T50" fmla="*/ 260 w 1128"/>
                <a:gd name="T51" fmla="*/ 296 h 960"/>
                <a:gd name="T52" fmla="*/ 252 w 1128"/>
                <a:gd name="T53" fmla="*/ 307 h 960"/>
                <a:gd name="T54" fmla="*/ 233 w 1128"/>
                <a:gd name="T55" fmla="*/ 326 h 960"/>
                <a:gd name="T56" fmla="*/ 220 w 1128"/>
                <a:gd name="T57" fmla="*/ 334 h 960"/>
                <a:gd name="T58" fmla="*/ 195 w 1128"/>
                <a:gd name="T59" fmla="*/ 335 h 960"/>
                <a:gd name="T60" fmla="*/ 174 w 1128"/>
                <a:gd name="T61" fmla="*/ 342 h 960"/>
                <a:gd name="T62" fmla="*/ 149 w 1128"/>
                <a:gd name="T63" fmla="*/ 357 h 960"/>
                <a:gd name="T64" fmla="*/ 113 w 1128"/>
                <a:gd name="T65" fmla="*/ 370 h 960"/>
                <a:gd name="T66" fmla="*/ 92 w 1128"/>
                <a:gd name="T67" fmla="*/ 371 h 960"/>
                <a:gd name="T68" fmla="*/ 76 w 1128"/>
                <a:gd name="T69" fmla="*/ 387 h 960"/>
                <a:gd name="T70" fmla="*/ 58 w 1128"/>
                <a:gd name="T71" fmla="*/ 397 h 960"/>
                <a:gd name="T72" fmla="*/ 46 w 1128"/>
                <a:gd name="T73" fmla="*/ 413 h 960"/>
                <a:gd name="T74" fmla="*/ 52 w 1128"/>
                <a:gd name="T75" fmla="*/ 428 h 960"/>
                <a:gd name="T76" fmla="*/ 69 w 1128"/>
                <a:gd name="T77" fmla="*/ 453 h 960"/>
                <a:gd name="T78" fmla="*/ 70 w 1128"/>
                <a:gd name="T79" fmla="*/ 470 h 960"/>
                <a:gd name="T80" fmla="*/ 48 w 1128"/>
                <a:gd name="T81" fmla="*/ 480 h 960"/>
                <a:gd name="T82" fmla="*/ 25 w 1128"/>
                <a:gd name="T83" fmla="*/ 469 h 960"/>
                <a:gd name="T84" fmla="*/ 9 w 1128"/>
                <a:gd name="T85" fmla="*/ 444 h 960"/>
                <a:gd name="T86" fmla="*/ 1 w 1128"/>
                <a:gd name="T87" fmla="*/ 420 h 960"/>
                <a:gd name="T88" fmla="*/ 2 w 1128"/>
                <a:gd name="T89" fmla="*/ 399 h 960"/>
                <a:gd name="T90" fmla="*/ 15 w 1128"/>
                <a:gd name="T91" fmla="*/ 377 h 960"/>
                <a:gd name="T92" fmla="*/ 0 w 1128"/>
                <a:gd name="T93" fmla="*/ 367 h 960"/>
                <a:gd name="T94" fmla="*/ 38 w 1128"/>
                <a:gd name="T95" fmla="*/ 319 h 960"/>
                <a:gd name="T96" fmla="*/ 73 w 1128"/>
                <a:gd name="T97" fmla="*/ 277 h 960"/>
                <a:gd name="T98" fmla="*/ 119 w 1128"/>
                <a:gd name="T99" fmla="*/ 202 h 960"/>
                <a:gd name="T100" fmla="*/ 148 w 1128"/>
                <a:gd name="T101" fmla="*/ 125 h 960"/>
                <a:gd name="T102" fmla="*/ 164 w 1128"/>
                <a:gd name="T103" fmla="*/ 72 h 960"/>
                <a:gd name="T104" fmla="*/ 242 w 1128"/>
                <a:gd name="T105" fmla="*/ 5 h 960"/>
                <a:gd name="T106" fmla="*/ 312 w 1128"/>
                <a:gd name="T107" fmla="*/ 15 h 960"/>
                <a:gd name="T108" fmla="*/ 340 w 1128"/>
                <a:gd name="T109" fmla="*/ 47 h 960"/>
                <a:gd name="T110" fmla="*/ 370 w 1128"/>
                <a:gd name="T111" fmla="*/ 64 h 960"/>
                <a:gd name="T112" fmla="*/ 447 w 1128"/>
                <a:gd name="T113" fmla="*/ 30 h 960"/>
                <a:gd name="T114" fmla="*/ 543 w 1128"/>
                <a:gd name="T115" fmla="*/ 81 h 96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128"/>
                <a:gd name="T175" fmla="*/ 0 h 960"/>
                <a:gd name="T176" fmla="*/ 1128 w 1128"/>
                <a:gd name="T177" fmla="*/ 960 h 96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128" h="960">
                  <a:moveTo>
                    <a:pt x="1128" y="246"/>
                  </a:moveTo>
                  <a:lnTo>
                    <a:pt x="1124" y="248"/>
                  </a:lnTo>
                  <a:lnTo>
                    <a:pt x="1116" y="250"/>
                  </a:lnTo>
                  <a:lnTo>
                    <a:pt x="1104" y="254"/>
                  </a:lnTo>
                  <a:lnTo>
                    <a:pt x="1094" y="259"/>
                  </a:lnTo>
                  <a:lnTo>
                    <a:pt x="1088" y="265"/>
                  </a:lnTo>
                  <a:lnTo>
                    <a:pt x="1083" y="275"/>
                  </a:lnTo>
                  <a:lnTo>
                    <a:pt x="1075" y="289"/>
                  </a:lnTo>
                  <a:lnTo>
                    <a:pt x="1063" y="305"/>
                  </a:lnTo>
                  <a:lnTo>
                    <a:pt x="1055" y="318"/>
                  </a:lnTo>
                  <a:lnTo>
                    <a:pt x="1047" y="332"/>
                  </a:lnTo>
                  <a:lnTo>
                    <a:pt x="1043" y="348"/>
                  </a:lnTo>
                  <a:lnTo>
                    <a:pt x="1037" y="362"/>
                  </a:lnTo>
                  <a:lnTo>
                    <a:pt x="1029" y="376"/>
                  </a:lnTo>
                  <a:lnTo>
                    <a:pt x="1016" y="387"/>
                  </a:lnTo>
                  <a:lnTo>
                    <a:pt x="1002" y="395"/>
                  </a:lnTo>
                  <a:lnTo>
                    <a:pt x="984" y="403"/>
                  </a:lnTo>
                  <a:lnTo>
                    <a:pt x="966" y="411"/>
                  </a:lnTo>
                  <a:lnTo>
                    <a:pt x="949" y="417"/>
                  </a:lnTo>
                  <a:lnTo>
                    <a:pt x="937" y="419"/>
                  </a:lnTo>
                  <a:lnTo>
                    <a:pt x="921" y="415"/>
                  </a:lnTo>
                  <a:lnTo>
                    <a:pt x="903" y="411"/>
                  </a:lnTo>
                  <a:lnTo>
                    <a:pt x="884" y="409"/>
                  </a:lnTo>
                  <a:lnTo>
                    <a:pt x="864" y="411"/>
                  </a:lnTo>
                  <a:lnTo>
                    <a:pt x="846" y="419"/>
                  </a:lnTo>
                  <a:lnTo>
                    <a:pt x="829" y="431"/>
                  </a:lnTo>
                  <a:lnTo>
                    <a:pt x="813" y="440"/>
                  </a:lnTo>
                  <a:lnTo>
                    <a:pt x="801" y="450"/>
                  </a:lnTo>
                  <a:lnTo>
                    <a:pt x="799" y="454"/>
                  </a:lnTo>
                  <a:lnTo>
                    <a:pt x="797" y="458"/>
                  </a:lnTo>
                  <a:lnTo>
                    <a:pt x="795" y="464"/>
                  </a:lnTo>
                  <a:lnTo>
                    <a:pt x="793" y="468"/>
                  </a:lnTo>
                  <a:lnTo>
                    <a:pt x="791" y="472"/>
                  </a:lnTo>
                  <a:lnTo>
                    <a:pt x="789" y="474"/>
                  </a:lnTo>
                  <a:lnTo>
                    <a:pt x="787" y="474"/>
                  </a:lnTo>
                  <a:lnTo>
                    <a:pt x="783" y="474"/>
                  </a:lnTo>
                  <a:lnTo>
                    <a:pt x="777" y="470"/>
                  </a:lnTo>
                  <a:lnTo>
                    <a:pt x="770" y="462"/>
                  </a:lnTo>
                  <a:lnTo>
                    <a:pt x="760" y="456"/>
                  </a:lnTo>
                  <a:lnTo>
                    <a:pt x="752" y="456"/>
                  </a:lnTo>
                  <a:lnTo>
                    <a:pt x="742" y="462"/>
                  </a:lnTo>
                  <a:lnTo>
                    <a:pt x="734" y="472"/>
                  </a:lnTo>
                  <a:lnTo>
                    <a:pt x="726" y="484"/>
                  </a:lnTo>
                  <a:lnTo>
                    <a:pt x="718" y="496"/>
                  </a:lnTo>
                  <a:lnTo>
                    <a:pt x="708" y="507"/>
                  </a:lnTo>
                  <a:lnTo>
                    <a:pt x="695" y="513"/>
                  </a:lnTo>
                  <a:lnTo>
                    <a:pt x="679" y="513"/>
                  </a:lnTo>
                  <a:lnTo>
                    <a:pt x="657" y="509"/>
                  </a:lnTo>
                  <a:lnTo>
                    <a:pt x="644" y="503"/>
                  </a:lnTo>
                  <a:lnTo>
                    <a:pt x="634" y="494"/>
                  </a:lnTo>
                  <a:lnTo>
                    <a:pt x="622" y="482"/>
                  </a:lnTo>
                  <a:lnTo>
                    <a:pt x="612" y="468"/>
                  </a:lnTo>
                  <a:lnTo>
                    <a:pt x="602" y="454"/>
                  </a:lnTo>
                  <a:lnTo>
                    <a:pt x="592" y="442"/>
                  </a:lnTo>
                  <a:lnTo>
                    <a:pt x="583" y="437"/>
                  </a:lnTo>
                  <a:lnTo>
                    <a:pt x="575" y="440"/>
                  </a:lnTo>
                  <a:lnTo>
                    <a:pt x="571" y="452"/>
                  </a:lnTo>
                  <a:lnTo>
                    <a:pt x="575" y="464"/>
                  </a:lnTo>
                  <a:lnTo>
                    <a:pt x="581" y="478"/>
                  </a:lnTo>
                  <a:lnTo>
                    <a:pt x="588" y="490"/>
                  </a:lnTo>
                  <a:lnTo>
                    <a:pt x="596" y="498"/>
                  </a:lnTo>
                  <a:lnTo>
                    <a:pt x="608" y="509"/>
                  </a:lnTo>
                  <a:lnTo>
                    <a:pt x="618" y="519"/>
                  </a:lnTo>
                  <a:lnTo>
                    <a:pt x="624" y="531"/>
                  </a:lnTo>
                  <a:lnTo>
                    <a:pt x="624" y="541"/>
                  </a:lnTo>
                  <a:lnTo>
                    <a:pt x="612" y="557"/>
                  </a:lnTo>
                  <a:lnTo>
                    <a:pt x="596" y="574"/>
                  </a:lnTo>
                  <a:lnTo>
                    <a:pt x="577" y="588"/>
                  </a:lnTo>
                  <a:lnTo>
                    <a:pt x="557" y="596"/>
                  </a:lnTo>
                  <a:lnTo>
                    <a:pt x="545" y="600"/>
                  </a:lnTo>
                  <a:lnTo>
                    <a:pt x="535" y="598"/>
                  </a:lnTo>
                  <a:lnTo>
                    <a:pt x="533" y="596"/>
                  </a:lnTo>
                  <a:lnTo>
                    <a:pt x="531" y="594"/>
                  </a:lnTo>
                  <a:lnTo>
                    <a:pt x="527" y="592"/>
                  </a:lnTo>
                  <a:lnTo>
                    <a:pt x="525" y="590"/>
                  </a:lnTo>
                  <a:lnTo>
                    <a:pt x="523" y="590"/>
                  </a:lnTo>
                  <a:lnTo>
                    <a:pt x="521" y="590"/>
                  </a:lnTo>
                  <a:lnTo>
                    <a:pt x="520" y="592"/>
                  </a:lnTo>
                  <a:lnTo>
                    <a:pt x="518" y="598"/>
                  </a:lnTo>
                  <a:lnTo>
                    <a:pt x="514" y="608"/>
                  </a:lnTo>
                  <a:lnTo>
                    <a:pt x="504" y="614"/>
                  </a:lnTo>
                  <a:lnTo>
                    <a:pt x="492" y="624"/>
                  </a:lnTo>
                  <a:lnTo>
                    <a:pt x="478" y="637"/>
                  </a:lnTo>
                  <a:lnTo>
                    <a:pt x="466" y="651"/>
                  </a:lnTo>
                  <a:lnTo>
                    <a:pt x="459" y="661"/>
                  </a:lnTo>
                  <a:lnTo>
                    <a:pt x="451" y="667"/>
                  </a:lnTo>
                  <a:lnTo>
                    <a:pt x="441" y="667"/>
                  </a:lnTo>
                  <a:lnTo>
                    <a:pt x="427" y="665"/>
                  </a:lnTo>
                  <a:lnTo>
                    <a:pt x="411" y="667"/>
                  </a:lnTo>
                  <a:lnTo>
                    <a:pt x="390" y="669"/>
                  </a:lnTo>
                  <a:lnTo>
                    <a:pt x="374" y="669"/>
                  </a:lnTo>
                  <a:lnTo>
                    <a:pt x="360" y="675"/>
                  </a:lnTo>
                  <a:lnTo>
                    <a:pt x="348" y="683"/>
                  </a:lnTo>
                  <a:lnTo>
                    <a:pt x="336" y="694"/>
                  </a:lnTo>
                  <a:lnTo>
                    <a:pt x="323" y="704"/>
                  </a:lnTo>
                  <a:lnTo>
                    <a:pt x="299" y="714"/>
                  </a:lnTo>
                  <a:lnTo>
                    <a:pt x="271" y="726"/>
                  </a:lnTo>
                  <a:lnTo>
                    <a:pt x="246" y="734"/>
                  </a:lnTo>
                  <a:lnTo>
                    <a:pt x="226" y="740"/>
                  </a:lnTo>
                  <a:lnTo>
                    <a:pt x="212" y="740"/>
                  </a:lnTo>
                  <a:lnTo>
                    <a:pt x="199" y="740"/>
                  </a:lnTo>
                  <a:lnTo>
                    <a:pt x="185" y="742"/>
                  </a:lnTo>
                  <a:lnTo>
                    <a:pt x="173" y="748"/>
                  </a:lnTo>
                  <a:lnTo>
                    <a:pt x="163" y="759"/>
                  </a:lnTo>
                  <a:lnTo>
                    <a:pt x="153" y="773"/>
                  </a:lnTo>
                  <a:lnTo>
                    <a:pt x="142" y="781"/>
                  </a:lnTo>
                  <a:lnTo>
                    <a:pt x="128" y="787"/>
                  </a:lnTo>
                  <a:lnTo>
                    <a:pt x="116" y="793"/>
                  </a:lnTo>
                  <a:lnTo>
                    <a:pt x="108" y="803"/>
                  </a:lnTo>
                  <a:lnTo>
                    <a:pt x="100" y="816"/>
                  </a:lnTo>
                  <a:lnTo>
                    <a:pt x="92" y="826"/>
                  </a:lnTo>
                  <a:lnTo>
                    <a:pt x="86" y="834"/>
                  </a:lnTo>
                  <a:lnTo>
                    <a:pt x="90" y="844"/>
                  </a:lnTo>
                  <a:lnTo>
                    <a:pt x="104" y="856"/>
                  </a:lnTo>
                  <a:lnTo>
                    <a:pt x="118" y="872"/>
                  </a:lnTo>
                  <a:lnTo>
                    <a:pt x="130" y="891"/>
                  </a:lnTo>
                  <a:lnTo>
                    <a:pt x="138" y="905"/>
                  </a:lnTo>
                  <a:lnTo>
                    <a:pt x="144" y="919"/>
                  </a:lnTo>
                  <a:lnTo>
                    <a:pt x="146" y="931"/>
                  </a:lnTo>
                  <a:lnTo>
                    <a:pt x="140" y="940"/>
                  </a:lnTo>
                  <a:lnTo>
                    <a:pt x="128" y="946"/>
                  </a:lnTo>
                  <a:lnTo>
                    <a:pt x="114" y="954"/>
                  </a:lnTo>
                  <a:lnTo>
                    <a:pt x="96" y="960"/>
                  </a:lnTo>
                  <a:lnTo>
                    <a:pt x="79" y="960"/>
                  </a:lnTo>
                  <a:lnTo>
                    <a:pt x="67" y="956"/>
                  </a:lnTo>
                  <a:lnTo>
                    <a:pt x="51" y="938"/>
                  </a:lnTo>
                  <a:lnTo>
                    <a:pt x="37" y="919"/>
                  </a:lnTo>
                  <a:lnTo>
                    <a:pt x="25" y="901"/>
                  </a:lnTo>
                  <a:lnTo>
                    <a:pt x="18" y="887"/>
                  </a:lnTo>
                  <a:lnTo>
                    <a:pt x="10" y="872"/>
                  </a:lnTo>
                  <a:lnTo>
                    <a:pt x="4" y="854"/>
                  </a:lnTo>
                  <a:lnTo>
                    <a:pt x="2" y="840"/>
                  </a:lnTo>
                  <a:lnTo>
                    <a:pt x="2" y="826"/>
                  </a:lnTo>
                  <a:lnTo>
                    <a:pt x="2" y="812"/>
                  </a:lnTo>
                  <a:lnTo>
                    <a:pt x="4" y="797"/>
                  </a:lnTo>
                  <a:lnTo>
                    <a:pt x="12" y="783"/>
                  </a:lnTo>
                  <a:lnTo>
                    <a:pt x="25" y="765"/>
                  </a:lnTo>
                  <a:lnTo>
                    <a:pt x="31" y="753"/>
                  </a:lnTo>
                  <a:lnTo>
                    <a:pt x="33" y="749"/>
                  </a:lnTo>
                  <a:lnTo>
                    <a:pt x="4" y="746"/>
                  </a:lnTo>
                  <a:lnTo>
                    <a:pt x="0" y="734"/>
                  </a:lnTo>
                  <a:lnTo>
                    <a:pt x="33" y="687"/>
                  </a:lnTo>
                  <a:lnTo>
                    <a:pt x="71" y="675"/>
                  </a:lnTo>
                  <a:lnTo>
                    <a:pt x="77" y="637"/>
                  </a:lnTo>
                  <a:lnTo>
                    <a:pt x="128" y="627"/>
                  </a:lnTo>
                  <a:lnTo>
                    <a:pt x="147" y="612"/>
                  </a:lnTo>
                  <a:lnTo>
                    <a:pt x="147" y="553"/>
                  </a:lnTo>
                  <a:lnTo>
                    <a:pt x="175" y="539"/>
                  </a:lnTo>
                  <a:lnTo>
                    <a:pt x="244" y="478"/>
                  </a:lnTo>
                  <a:lnTo>
                    <a:pt x="238" y="403"/>
                  </a:lnTo>
                  <a:lnTo>
                    <a:pt x="264" y="332"/>
                  </a:lnTo>
                  <a:lnTo>
                    <a:pt x="301" y="307"/>
                  </a:lnTo>
                  <a:lnTo>
                    <a:pt x="297" y="250"/>
                  </a:lnTo>
                  <a:lnTo>
                    <a:pt x="325" y="220"/>
                  </a:lnTo>
                  <a:lnTo>
                    <a:pt x="303" y="157"/>
                  </a:lnTo>
                  <a:lnTo>
                    <a:pt x="329" y="143"/>
                  </a:lnTo>
                  <a:lnTo>
                    <a:pt x="329" y="86"/>
                  </a:lnTo>
                  <a:lnTo>
                    <a:pt x="384" y="78"/>
                  </a:lnTo>
                  <a:lnTo>
                    <a:pt x="484" y="9"/>
                  </a:lnTo>
                  <a:lnTo>
                    <a:pt x="535" y="39"/>
                  </a:lnTo>
                  <a:lnTo>
                    <a:pt x="592" y="9"/>
                  </a:lnTo>
                  <a:lnTo>
                    <a:pt x="624" y="29"/>
                  </a:lnTo>
                  <a:lnTo>
                    <a:pt x="693" y="0"/>
                  </a:lnTo>
                  <a:lnTo>
                    <a:pt x="720" y="27"/>
                  </a:lnTo>
                  <a:lnTo>
                    <a:pt x="681" y="94"/>
                  </a:lnTo>
                  <a:lnTo>
                    <a:pt x="651" y="130"/>
                  </a:lnTo>
                  <a:lnTo>
                    <a:pt x="679" y="151"/>
                  </a:lnTo>
                  <a:lnTo>
                    <a:pt x="740" y="128"/>
                  </a:lnTo>
                  <a:lnTo>
                    <a:pt x="823" y="92"/>
                  </a:lnTo>
                  <a:lnTo>
                    <a:pt x="878" y="120"/>
                  </a:lnTo>
                  <a:lnTo>
                    <a:pt x="895" y="59"/>
                  </a:lnTo>
                  <a:lnTo>
                    <a:pt x="984" y="61"/>
                  </a:lnTo>
                  <a:lnTo>
                    <a:pt x="1053" y="96"/>
                  </a:lnTo>
                  <a:lnTo>
                    <a:pt x="1086" y="161"/>
                  </a:lnTo>
                  <a:lnTo>
                    <a:pt x="1110" y="216"/>
                  </a:lnTo>
                  <a:lnTo>
                    <a:pt x="1128" y="246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98" name="Freeform 16"/>
            <p:cNvSpPr>
              <a:spLocks/>
            </p:cNvSpPr>
            <p:nvPr/>
          </p:nvSpPr>
          <p:spPr bwMode="gray">
            <a:xfrm>
              <a:off x="3188" y="3319"/>
              <a:ext cx="564" cy="480"/>
            </a:xfrm>
            <a:custGeom>
              <a:avLst/>
              <a:gdLst>
                <a:gd name="T0" fmla="*/ 558 w 1128"/>
                <a:gd name="T1" fmla="*/ 125 h 960"/>
                <a:gd name="T2" fmla="*/ 544 w 1128"/>
                <a:gd name="T3" fmla="*/ 133 h 960"/>
                <a:gd name="T4" fmla="*/ 532 w 1128"/>
                <a:gd name="T5" fmla="*/ 153 h 960"/>
                <a:gd name="T6" fmla="*/ 522 w 1128"/>
                <a:gd name="T7" fmla="*/ 174 h 960"/>
                <a:gd name="T8" fmla="*/ 508 w 1128"/>
                <a:gd name="T9" fmla="*/ 194 h 960"/>
                <a:gd name="T10" fmla="*/ 483 w 1128"/>
                <a:gd name="T11" fmla="*/ 206 h 960"/>
                <a:gd name="T12" fmla="*/ 460 w 1128"/>
                <a:gd name="T13" fmla="*/ 208 h 960"/>
                <a:gd name="T14" fmla="*/ 432 w 1128"/>
                <a:gd name="T15" fmla="*/ 206 h 960"/>
                <a:gd name="T16" fmla="*/ 406 w 1128"/>
                <a:gd name="T17" fmla="*/ 220 h 960"/>
                <a:gd name="T18" fmla="*/ 398 w 1128"/>
                <a:gd name="T19" fmla="*/ 229 h 960"/>
                <a:gd name="T20" fmla="*/ 395 w 1128"/>
                <a:gd name="T21" fmla="*/ 236 h 960"/>
                <a:gd name="T22" fmla="*/ 391 w 1128"/>
                <a:gd name="T23" fmla="*/ 237 h 960"/>
                <a:gd name="T24" fmla="*/ 380 w 1128"/>
                <a:gd name="T25" fmla="*/ 228 h 960"/>
                <a:gd name="T26" fmla="*/ 367 w 1128"/>
                <a:gd name="T27" fmla="*/ 236 h 960"/>
                <a:gd name="T28" fmla="*/ 354 w 1128"/>
                <a:gd name="T29" fmla="*/ 253 h 960"/>
                <a:gd name="T30" fmla="*/ 328 w 1128"/>
                <a:gd name="T31" fmla="*/ 254 h 960"/>
                <a:gd name="T32" fmla="*/ 311 w 1128"/>
                <a:gd name="T33" fmla="*/ 241 h 960"/>
                <a:gd name="T34" fmla="*/ 296 w 1128"/>
                <a:gd name="T35" fmla="*/ 221 h 960"/>
                <a:gd name="T36" fmla="*/ 285 w 1128"/>
                <a:gd name="T37" fmla="*/ 226 h 960"/>
                <a:gd name="T38" fmla="*/ 294 w 1128"/>
                <a:gd name="T39" fmla="*/ 245 h 960"/>
                <a:gd name="T40" fmla="*/ 309 w 1128"/>
                <a:gd name="T41" fmla="*/ 260 h 960"/>
                <a:gd name="T42" fmla="*/ 306 w 1128"/>
                <a:gd name="T43" fmla="*/ 279 h 960"/>
                <a:gd name="T44" fmla="*/ 279 w 1128"/>
                <a:gd name="T45" fmla="*/ 298 h 960"/>
                <a:gd name="T46" fmla="*/ 267 w 1128"/>
                <a:gd name="T47" fmla="*/ 298 h 960"/>
                <a:gd name="T48" fmla="*/ 263 w 1128"/>
                <a:gd name="T49" fmla="*/ 295 h 960"/>
                <a:gd name="T50" fmla="*/ 260 w 1128"/>
                <a:gd name="T51" fmla="*/ 296 h 960"/>
                <a:gd name="T52" fmla="*/ 252 w 1128"/>
                <a:gd name="T53" fmla="*/ 307 h 960"/>
                <a:gd name="T54" fmla="*/ 233 w 1128"/>
                <a:gd name="T55" fmla="*/ 326 h 960"/>
                <a:gd name="T56" fmla="*/ 220 w 1128"/>
                <a:gd name="T57" fmla="*/ 334 h 960"/>
                <a:gd name="T58" fmla="*/ 195 w 1128"/>
                <a:gd name="T59" fmla="*/ 335 h 960"/>
                <a:gd name="T60" fmla="*/ 174 w 1128"/>
                <a:gd name="T61" fmla="*/ 342 h 960"/>
                <a:gd name="T62" fmla="*/ 149 w 1128"/>
                <a:gd name="T63" fmla="*/ 357 h 960"/>
                <a:gd name="T64" fmla="*/ 113 w 1128"/>
                <a:gd name="T65" fmla="*/ 370 h 960"/>
                <a:gd name="T66" fmla="*/ 92 w 1128"/>
                <a:gd name="T67" fmla="*/ 371 h 960"/>
                <a:gd name="T68" fmla="*/ 76 w 1128"/>
                <a:gd name="T69" fmla="*/ 387 h 960"/>
                <a:gd name="T70" fmla="*/ 58 w 1128"/>
                <a:gd name="T71" fmla="*/ 397 h 960"/>
                <a:gd name="T72" fmla="*/ 46 w 1128"/>
                <a:gd name="T73" fmla="*/ 413 h 960"/>
                <a:gd name="T74" fmla="*/ 52 w 1128"/>
                <a:gd name="T75" fmla="*/ 428 h 960"/>
                <a:gd name="T76" fmla="*/ 69 w 1128"/>
                <a:gd name="T77" fmla="*/ 453 h 960"/>
                <a:gd name="T78" fmla="*/ 70 w 1128"/>
                <a:gd name="T79" fmla="*/ 470 h 960"/>
                <a:gd name="T80" fmla="*/ 48 w 1128"/>
                <a:gd name="T81" fmla="*/ 480 h 960"/>
                <a:gd name="T82" fmla="*/ 25 w 1128"/>
                <a:gd name="T83" fmla="*/ 469 h 960"/>
                <a:gd name="T84" fmla="*/ 9 w 1128"/>
                <a:gd name="T85" fmla="*/ 444 h 960"/>
                <a:gd name="T86" fmla="*/ 1 w 1128"/>
                <a:gd name="T87" fmla="*/ 420 h 960"/>
                <a:gd name="T88" fmla="*/ 2 w 1128"/>
                <a:gd name="T89" fmla="*/ 399 h 960"/>
                <a:gd name="T90" fmla="*/ 15 w 1128"/>
                <a:gd name="T91" fmla="*/ 377 h 960"/>
                <a:gd name="T92" fmla="*/ 0 w 1128"/>
                <a:gd name="T93" fmla="*/ 367 h 960"/>
                <a:gd name="T94" fmla="*/ 38 w 1128"/>
                <a:gd name="T95" fmla="*/ 319 h 960"/>
                <a:gd name="T96" fmla="*/ 73 w 1128"/>
                <a:gd name="T97" fmla="*/ 277 h 960"/>
                <a:gd name="T98" fmla="*/ 119 w 1128"/>
                <a:gd name="T99" fmla="*/ 202 h 960"/>
                <a:gd name="T100" fmla="*/ 148 w 1128"/>
                <a:gd name="T101" fmla="*/ 125 h 960"/>
                <a:gd name="T102" fmla="*/ 164 w 1128"/>
                <a:gd name="T103" fmla="*/ 72 h 960"/>
                <a:gd name="T104" fmla="*/ 242 w 1128"/>
                <a:gd name="T105" fmla="*/ 5 h 960"/>
                <a:gd name="T106" fmla="*/ 312 w 1128"/>
                <a:gd name="T107" fmla="*/ 15 h 960"/>
                <a:gd name="T108" fmla="*/ 340 w 1128"/>
                <a:gd name="T109" fmla="*/ 47 h 960"/>
                <a:gd name="T110" fmla="*/ 370 w 1128"/>
                <a:gd name="T111" fmla="*/ 64 h 960"/>
                <a:gd name="T112" fmla="*/ 447 w 1128"/>
                <a:gd name="T113" fmla="*/ 30 h 960"/>
                <a:gd name="T114" fmla="*/ 543 w 1128"/>
                <a:gd name="T115" fmla="*/ 81 h 96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128"/>
                <a:gd name="T175" fmla="*/ 0 h 960"/>
                <a:gd name="T176" fmla="*/ 1128 w 1128"/>
                <a:gd name="T177" fmla="*/ 960 h 96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128" h="960">
                  <a:moveTo>
                    <a:pt x="1128" y="246"/>
                  </a:moveTo>
                  <a:lnTo>
                    <a:pt x="1124" y="248"/>
                  </a:lnTo>
                  <a:lnTo>
                    <a:pt x="1116" y="250"/>
                  </a:lnTo>
                  <a:lnTo>
                    <a:pt x="1104" y="254"/>
                  </a:lnTo>
                  <a:lnTo>
                    <a:pt x="1094" y="259"/>
                  </a:lnTo>
                  <a:lnTo>
                    <a:pt x="1088" y="265"/>
                  </a:lnTo>
                  <a:lnTo>
                    <a:pt x="1083" y="275"/>
                  </a:lnTo>
                  <a:lnTo>
                    <a:pt x="1075" y="289"/>
                  </a:lnTo>
                  <a:lnTo>
                    <a:pt x="1063" y="305"/>
                  </a:lnTo>
                  <a:lnTo>
                    <a:pt x="1055" y="318"/>
                  </a:lnTo>
                  <a:lnTo>
                    <a:pt x="1047" y="332"/>
                  </a:lnTo>
                  <a:lnTo>
                    <a:pt x="1043" y="348"/>
                  </a:lnTo>
                  <a:lnTo>
                    <a:pt x="1037" y="362"/>
                  </a:lnTo>
                  <a:lnTo>
                    <a:pt x="1029" y="376"/>
                  </a:lnTo>
                  <a:lnTo>
                    <a:pt x="1016" y="387"/>
                  </a:lnTo>
                  <a:lnTo>
                    <a:pt x="1002" y="395"/>
                  </a:lnTo>
                  <a:lnTo>
                    <a:pt x="984" y="403"/>
                  </a:lnTo>
                  <a:lnTo>
                    <a:pt x="966" y="411"/>
                  </a:lnTo>
                  <a:lnTo>
                    <a:pt x="949" y="417"/>
                  </a:lnTo>
                  <a:lnTo>
                    <a:pt x="937" y="419"/>
                  </a:lnTo>
                  <a:lnTo>
                    <a:pt x="921" y="415"/>
                  </a:lnTo>
                  <a:lnTo>
                    <a:pt x="903" y="411"/>
                  </a:lnTo>
                  <a:lnTo>
                    <a:pt x="884" y="409"/>
                  </a:lnTo>
                  <a:lnTo>
                    <a:pt x="864" y="411"/>
                  </a:lnTo>
                  <a:lnTo>
                    <a:pt x="846" y="419"/>
                  </a:lnTo>
                  <a:lnTo>
                    <a:pt x="829" y="431"/>
                  </a:lnTo>
                  <a:lnTo>
                    <a:pt x="813" y="440"/>
                  </a:lnTo>
                  <a:lnTo>
                    <a:pt x="801" y="450"/>
                  </a:lnTo>
                  <a:lnTo>
                    <a:pt x="799" y="454"/>
                  </a:lnTo>
                  <a:lnTo>
                    <a:pt x="797" y="458"/>
                  </a:lnTo>
                  <a:lnTo>
                    <a:pt x="795" y="464"/>
                  </a:lnTo>
                  <a:lnTo>
                    <a:pt x="793" y="468"/>
                  </a:lnTo>
                  <a:lnTo>
                    <a:pt x="791" y="472"/>
                  </a:lnTo>
                  <a:lnTo>
                    <a:pt x="789" y="474"/>
                  </a:lnTo>
                  <a:lnTo>
                    <a:pt x="787" y="474"/>
                  </a:lnTo>
                  <a:lnTo>
                    <a:pt x="783" y="474"/>
                  </a:lnTo>
                  <a:lnTo>
                    <a:pt x="777" y="470"/>
                  </a:lnTo>
                  <a:lnTo>
                    <a:pt x="770" y="462"/>
                  </a:lnTo>
                  <a:lnTo>
                    <a:pt x="760" y="456"/>
                  </a:lnTo>
                  <a:lnTo>
                    <a:pt x="752" y="456"/>
                  </a:lnTo>
                  <a:lnTo>
                    <a:pt x="742" y="462"/>
                  </a:lnTo>
                  <a:lnTo>
                    <a:pt x="734" y="472"/>
                  </a:lnTo>
                  <a:lnTo>
                    <a:pt x="726" y="484"/>
                  </a:lnTo>
                  <a:lnTo>
                    <a:pt x="718" y="496"/>
                  </a:lnTo>
                  <a:lnTo>
                    <a:pt x="708" y="507"/>
                  </a:lnTo>
                  <a:lnTo>
                    <a:pt x="695" y="513"/>
                  </a:lnTo>
                  <a:lnTo>
                    <a:pt x="679" y="513"/>
                  </a:lnTo>
                  <a:lnTo>
                    <a:pt x="657" y="509"/>
                  </a:lnTo>
                  <a:lnTo>
                    <a:pt x="644" y="503"/>
                  </a:lnTo>
                  <a:lnTo>
                    <a:pt x="634" y="494"/>
                  </a:lnTo>
                  <a:lnTo>
                    <a:pt x="622" y="482"/>
                  </a:lnTo>
                  <a:lnTo>
                    <a:pt x="612" y="468"/>
                  </a:lnTo>
                  <a:lnTo>
                    <a:pt x="602" y="454"/>
                  </a:lnTo>
                  <a:lnTo>
                    <a:pt x="592" y="442"/>
                  </a:lnTo>
                  <a:lnTo>
                    <a:pt x="583" y="437"/>
                  </a:lnTo>
                  <a:lnTo>
                    <a:pt x="575" y="440"/>
                  </a:lnTo>
                  <a:lnTo>
                    <a:pt x="571" y="452"/>
                  </a:lnTo>
                  <a:lnTo>
                    <a:pt x="575" y="464"/>
                  </a:lnTo>
                  <a:lnTo>
                    <a:pt x="581" y="478"/>
                  </a:lnTo>
                  <a:lnTo>
                    <a:pt x="588" y="490"/>
                  </a:lnTo>
                  <a:lnTo>
                    <a:pt x="596" y="498"/>
                  </a:lnTo>
                  <a:lnTo>
                    <a:pt x="608" y="509"/>
                  </a:lnTo>
                  <a:lnTo>
                    <a:pt x="618" y="519"/>
                  </a:lnTo>
                  <a:lnTo>
                    <a:pt x="624" y="531"/>
                  </a:lnTo>
                  <a:lnTo>
                    <a:pt x="624" y="541"/>
                  </a:lnTo>
                  <a:lnTo>
                    <a:pt x="612" y="557"/>
                  </a:lnTo>
                  <a:lnTo>
                    <a:pt x="596" y="574"/>
                  </a:lnTo>
                  <a:lnTo>
                    <a:pt x="577" y="588"/>
                  </a:lnTo>
                  <a:lnTo>
                    <a:pt x="557" y="596"/>
                  </a:lnTo>
                  <a:lnTo>
                    <a:pt x="545" y="600"/>
                  </a:lnTo>
                  <a:lnTo>
                    <a:pt x="535" y="598"/>
                  </a:lnTo>
                  <a:lnTo>
                    <a:pt x="533" y="596"/>
                  </a:lnTo>
                  <a:lnTo>
                    <a:pt x="531" y="594"/>
                  </a:lnTo>
                  <a:lnTo>
                    <a:pt x="527" y="592"/>
                  </a:lnTo>
                  <a:lnTo>
                    <a:pt x="525" y="590"/>
                  </a:lnTo>
                  <a:lnTo>
                    <a:pt x="523" y="590"/>
                  </a:lnTo>
                  <a:lnTo>
                    <a:pt x="521" y="590"/>
                  </a:lnTo>
                  <a:lnTo>
                    <a:pt x="520" y="592"/>
                  </a:lnTo>
                  <a:lnTo>
                    <a:pt x="518" y="598"/>
                  </a:lnTo>
                  <a:lnTo>
                    <a:pt x="514" y="608"/>
                  </a:lnTo>
                  <a:lnTo>
                    <a:pt x="504" y="614"/>
                  </a:lnTo>
                  <a:lnTo>
                    <a:pt x="492" y="624"/>
                  </a:lnTo>
                  <a:lnTo>
                    <a:pt x="478" y="637"/>
                  </a:lnTo>
                  <a:lnTo>
                    <a:pt x="466" y="651"/>
                  </a:lnTo>
                  <a:lnTo>
                    <a:pt x="459" y="661"/>
                  </a:lnTo>
                  <a:lnTo>
                    <a:pt x="451" y="667"/>
                  </a:lnTo>
                  <a:lnTo>
                    <a:pt x="441" y="667"/>
                  </a:lnTo>
                  <a:lnTo>
                    <a:pt x="427" y="665"/>
                  </a:lnTo>
                  <a:lnTo>
                    <a:pt x="411" y="667"/>
                  </a:lnTo>
                  <a:lnTo>
                    <a:pt x="390" y="669"/>
                  </a:lnTo>
                  <a:lnTo>
                    <a:pt x="374" y="669"/>
                  </a:lnTo>
                  <a:lnTo>
                    <a:pt x="360" y="675"/>
                  </a:lnTo>
                  <a:lnTo>
                    <a:pt x="348" y="683"/>
                  </a:lnTo>
                  <a:lnTo>
                    <a:pt x="336" y="694"/>
                  </a:lnTo>
                  <a:lnTo>
                    <a:pt x="323" y="704"/>
                  </a:lnTo>
                  <a:lnTo>
                    <a:pt x="299" y="714"/>
                  </a:lnTo>
                  <a:lnTo>
                    <a:pt x="271" y="726"/>
                  </a:lnTo>
                  <a:lnTo>
                    <a:pt x="246" y="734"/>
                  </a:lnTo>
                  <a:lnTo>
                    <a:pt x="226" y="740"/>
                  </a:lnTo>
                  <a:lnTo>
                    <a:pt x="212" y="740"/>
                  </a:lnTo>
                  <a:lnTo>
                    <a:pt x="199" y="740"/>
                  </a:lnTo>
                  <a:lnTo>
                    <a:pt x="185" y="742"/>
                  </a:lnTo>
                  <a:lnTo>
                    <a:pt x="173" y="748"/>
                  </a:lnTo>
                  <a:lnTo>
                    <a:pt x="163" y="759"/>
                  </a:lnTo>
                  <a:lnTo>
                    <a:pt x="153" y="773"/>
                  </a:lnTo>
                  <a:lnTo>
                    <a:pt x="142" y="781"/>
                  </a:lnTo>
                  <a:lnTo>
                    <a:pt x="128" y="787"/>
                  </a:lnTo>
                  <a:lnTo>
                    <a:pt x="116" y="793"/>
                  </a:lnTo>
                  <a:lnTo>
                    <a:pt x="108" y="803"/>
                  </a:lnTo>
                  <a:lnTo>
                    <a:pt x="100" y="816"/>
                  </a:lnTo>
                  <a:lnTo>
                    <a:pt x="92" y="826"/>
                  </a:lnTo>
                  <a:lnTo>
                    <a:pt x="86" y="834"/>
                  </a:lnTo>
                  <a:lnTo>
                    <a:pt x="90" y="844"/>
                  </a:lnTo>
                  <a:lnTo>
                    <a:pt x="104" y="856"/>
                  </a:lnTo>
                  <a:lnTo>
                    <a:pt x="118" y="872"/>
                  </a:lnTo>
                  <a:lnTo>
                    <a:pt x="130" y="891"/>
                  </a:lnTo>
                  <a:lnTo>
                    <a:pt x="138" y="905"/>
                  </a:lnTo>
                  <a:lnTo>
                    <a:pt x="144" y="919"/>
                  </a:lnTo>
                  <a:lnTo>
                    <a:pt x="146" y="931"/>
                  </a:lnTo>
                  <a:lnTo>
                    <a:pt x="140" y="940"/>
                  </a:lnTo>
                  <a:lnTo>
                    <a:pt x="128" y="946"/>
                  </a:lnTo>
                  <a:lnTo>
                    <a:pt x="114" y="954"/>
                  </a:lnTo>
                  <a:lnTo>
                    <a:pt x="96" y="960"/>
                  </a:lnTo>
                  <a:lnTo>
                    <a:pt x="79" y="960"/>
                  </a:lnTo>
                  <a:lnTo>
                    <a:pt x="67" y="956"/>
                  </a:lnTo>
                  <a:lnTo>
                    <a:pt x="51" y="938"/>
                  </a:lnTo>
                  <a:lnTo>
                    <a:pt x="37" y="919"/>
                  </a:lnTo>
                  <a:lnTo>
                    <a:pt x="25" y="901"/>
                  </a:lnTo>
                  <a:lnTo>
                    <a:pt x="18" y="887"/>
                  </a:lnTo>
                  <a:lnTo>
                    <a:pt x="10" y="872"/>
                  </a:lnTo>
                  <a:lnTo>
                    <a:pt x="4" y="854"/>
                  </a:lnTo>
                  <a:lnTo>
                    <a:pt x="2" y="840"/>
                  </a:lnTo>
                  <a:lnTo>
                    <a:pt x="2" y="826"/>
                  </a:lnTo>
                  <a:lnTo>
                    <a:pt x="2" y="812"/>
                  </a:lnTo>
                  <a:lnTo>
                    <a:pt x="4" y="797"/>
                  </a:lnTo>
                  <a:lnTo>
                    <a:pt x="12" y="783"/>
                  </a:lnTo>
                  <a:lnTo>
                    <a:pt x="25" y="765"/>
                  </a:lnTo>
                  <a:lnTo>
                    <a:pt x="31" y="753"/>
                  </a:lnTo>
                  <a:lnTo>
                    <a:pt x="33" y="749"/>
                  </a:lnTo>
                  <a:lnTo>
                    <a:pt x="4" y="746"/>
                  </a:lnTo>
                  <a:lnTo>
                    <a:pt x="0" y="734"/>
                  </a:lnTo>
                  <a:lnTo>
                    <a:pt x="33" y="687"/>
                  </a:lnTo>
                  <a:lnTo>
                    <a:pt x="71" y="675"/>
                  </a:lnTo>
                  <a:lnTo>
                    <a:pt x="77" y="637"/>
                  </a:lnTo>
                  <a:lnTo>
                    <a:pt x="128" y="627"/>
                  </a:lnTo>
                  <a:lnTo>
                    <a:pt x="147" y="612"/>
                  </a:lnTo>
                  <a:lnTo>
                    <a:pt x="147" y="553"/>
                  </a:lnTo>
                  <a:lnTo>
                    <a:pt x="175" y="539"/>
                  </a:lnTo>
                  <a:lnTo>
                    <a:pt x="244" y="478"/>
                  </a:lnTo>
                  <a:lnTo>
                    <a:pt x="238" y="403"/>
                  </a:lnTo>
                  <a:lnTo>
                    <a:pt x="264" y="332"/>
                  </a:lnTo>
                  <a:lnTo>
                    <a:pt x="301" y="307"/>
                  </a:lnTo>
                  <a:lnTo>
                    <a:pt x="297" y="250"/>
                  </a:lnTo>
                  <a:lnTo>
                    <a:pt x="325" y="220"/>
                  </a:lnTo>
                  <a:lnTo>
                    <a:pt x="303" y="157"/>
                  </a:lnTo>
                  <a:lnTo>
                    <a:pt x="329" y="143"/>
                  </a:lnTo>
                  <a:lnTo>
                    <a:pt x="329" y="86"/>
                  </a:lnTo>
                  <a:lnTo>
                    <a:pt x="384" y="78"/>
                  </a:lnTo>
                  <a:lnTo>
                    <a:pt x="484" y="9"/>
                  </a:lnTo>
                  <a:lnTo>
                    <a:pt x="535" y="39"/>
                  </a:lnTo>
                  <a:lnTo>
                    <a:pt x="592" y="9"/>
                  </a:lnTo>
                  <a:lnTo>
                    <a:pt x="624" y="29"/>
                  </a:lnTo>
                  <a:lnTo>
                    <a:pt x="693" y="0"/>
                  </a:lnTo>
                  <a:lnTo>
                    <a:pt x="720" y="27"/>
                  </a:lnTo>
                  <a:lnTo>
                    <a:pt x="681" y="94"/>
                  </a:lnTo>
                  <a:lnTo>
                    <a:pt x="651" y="130"/>
                  </a:lnTo>
                  <a:lnTo>
                    <a:pt x="679" y="151"/>
                  </a:lnTo>
                  <a:lnTo>
                    <a:pt x="740" y="128"/>
                  </a:lnTo>
                  <a:lnTo>
                    <a:pt x="823" y="92"/>
                  </a:lnTo>
                  <a:lnTo>
                    <a:pt x="878" y="120"/>
                  </a:lnTo>
                  <a:lnTo>
                    <a:pt x="895" y="59"/>
                  </a:lnTo>
                  <a:lnTo>
                    <a:pt x="984" y="61"/>
                  </a:lnTo>
                  <a:lnTo>
                    <a:pt x="1053" y="96"/>
                  </a:lnTo>
                  <a:lnTo>
                    <a:pt x="1086" y="161"/>
                  </a:lnTo>
                  <a:lnTo>
                    <a:pt x="1110" y="216"/>
                  </a:lnTo>
                  <a:lnTo>
                    <a:pt x="1128" y="246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99" name="Freeform 17"/>
            <p:cNvSpPr>
              <a:spLocks/>
            </p:cNvSpPr>
            <p:nvPr/>
          </p:nvSpPr>
          <p:spPr bwMode="gray">
            <a:xfrm>
              <a:off x="3636" y="3029"/>
              <a:ext cx="313" cy="413"/>
            </a:xfrm>
            <a:custGeom>
              <a:avLst/>
              <a:gdLst>
                <a:gd name="T0" fmla="*/ 312 w 626"/>
                <a:gd name="T1" fmla="*/ 62 h 825"/>
                <a:gd name="T2" fmla="*/ 308 w 626"/>
                <a:gd name="T3" fmla="*/ 73 h 825"/>
                <a:gd name="T4" fmla="*/ 304 w 626"/>
                <a:gd name="T5" fmla="*/ 87 h 825"/>
                <a:gd name="T6" fmla="*/ 291 w 626"/>
                <a:gd name="T7" fmla="*/ 103 h 825"/>
                <a:gd name="T8" fmla="*/ 275 w 626"/>
                <a:gd name="T9" fmla="*/ 114 h 825"/>
                <a:gd name="T10" fmla="*/ 262 w 626"/>
                <a:gd name="T11" fmla="*/ 121 h 825"/>
                <a:gd name="T12" fmla="*/ 260 w 626"/>
                <a:gd name="T13" fmla="*/ 124 h 825"/>
                <a:gd name="T14" fmla="*/ 264 w 626"/>
                <a:gd name="T15" fmla="*/ 136 h 825"/>
                <a:gd name="T16" fmla="*/ 269 w 626"/>
                <a:gd name="T17" fmla="*/ 150 h 825"/>
                <a:gd name="T18" fmla="*/ 272 w 626"/>
                <a:gd name="T19" fmla="*/ 161 h 825"/>
                <a:gd name="T20" fmla="*/ 272 w 626"/>
                <a:gd name="T21" fmla="*/ 177 h 825"/>
                <a:gd name="T22" fmla="*/ 274 w 626"/>
                <a:gd name="T23" fmla="*/ 190 h 825"/>
                <a:gd name="T24" fmla="*/ 275 w 626"/>
                <a:gd name="T25" fmla="*/ 207 h 825"/>
                <a:gd name="T26" fmla="*/ 261 w 626"/>
                <a:gd name="T27" fmla="*/ 224 h 825"/>
                <a:gd name="T28" fmla="*/ 244 w 626"/>
                <a:gd name="T29" fmla="*/ 240 h 825"/>
                <a:gd name="T30" fmla="*/ 234 w 626"/>
                <a:gd name="T31" fmla="*/ 261 h 825"/>
                <a:gd name="T32" fmla="*/ 229 w 626"/>
                <a:gd name="T33" fmla="*/ 283 h 825"/>
                <a:gd name="T34" fmla="*/ 220 w 626"/>
                <a:gd name="T35" fmla="*/ 301 h 825"/>
                <a:gd name="T36" fmla="*/ 207 w 626"/>
                <a:gd name="T37" fmla="*/ 312 h 825"/>
                <a:gd name="T38" fmla="*/ 188 w 626"/>
                <a:gd name="T39" fmla="*/ 316 h 825"/>
                <a:gd name="T40" fmla="*/ 172 w 626"/>
                <a:gd name="T41" fmla="*/ 321 h 825"/>
                <a:gd name="T42" fmla="*/ 169 w 626"/>
                <a:gd name="T43" fmla="*/ 330 h 825"/>
                <a:gd name="T44" fmla="*/ 178 w 626"/>
                <a:gd name="T45" fmla="*/ 341 h 825"/>
                <a:gd name="T46" fmla="*/ 180 w 626"/>
                <a:gd name="T47" fmla="*/ 351 h 825"/>
                <a:gd name="T48" fmla="*/ 171 w 626"/>
                <a:gd name="T49" fmla="*/ 363 h 825"/>
                <a:gd name="T50" fmla="*/ 159 w 626"/>
                <a:gd name="T51" fmla="*/ 378 h 825"/>
                <a:gd name="T52" fmla="*/ 151 w 626"/>
                <a:gd name="T53" fmla="*/ 386 h 825"/>
                <a:gd name="T54" fmla="*/ 137 w 626"/>
                <a:gd name="T55" fmla="*/ 397 h 825"/>
                <a:gd name="T56" fmla="*/ 122 w 626"/>
                <a:gd name="T57" fmla="*/ 408 h 825"/>
                <a:gd name="T58" fmla="*/ 115 w 626"/>
                <a:gd name="T59" fmla="*/ 413 h 825"/>
                <a:gd name="T60" fmla="*/ 95 w 626"/>
                <a:gd name="T61" fmla="*/ 370 h 825"/>
                <a:gd name="T62" fmla="*/ 44 w 626"/>
                <a:gd name="T63" fmla="*/ 321 h 825"/>
                <a:gd name="T64" fmla="*/ 0 w 626"/>
                <a:gd name="T65" fmla="*/ 291 h 825"/>
                <a:gd name="T66" fmla="*/ 30 w 626"/>
                <a:gd name="T67" fmla="*/ 213 h 825"/>
                <a:gd name="T68" fmla="*/ 39 w 626"/>
                <a:gd name="T69" fmla="*/ 176 h 825"/>
                <a:gd name="T70" fmla="*/ 35 w 626"/>
                <a:gd name="T71" fmla="*/ 133 h 825"/>
                <a:gd name="T72" fmla="*/ 68 w 626"/>
                <a:gd name="T73" fmla="*/ 86 h 825"/>
                <a:gd name="T74" fmla="*/ 85 w 626"/>
                <a:gd name="T75" fmla="*/ 47 h 825"/>
                <a:gd name="T76" fmla="*/ 127 w 626"/>
                <a:gd name="T77" fmla="*/ 33 h 825"/>
                <a:gd name="T78" fmla="*/ 149 w 626"/>
                <a:gd name="T79" fmla="*/ 2 h 825"/>
                <a:gd name="T80" fmla="*/ 183 w 626"/>
                <a:gd name="T81" fmla="*/ 27 h 825"/>
                <a:gd name="T82" fmla="*/ 227 w 626"/>
                <a:gd name="T83" fmla="*/ 63 h 825"/>
                <a:gd name="T84" fmla="*/ 269 w 626"/>
                <a:gd name="T85" fmla="*/ 63 h 825"/>
                <a:gd name="T86" fmla="*/ 302 w 626"/>
                <a:gd name="T87" fmla="*/ 49 h 82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26"/>
                <a:gd name="T133" fmla="*/ 0 h 825"/>
                <a:gd name="T134" fmla="*/ 626 w 626"/>
                <a:gd name="T135" fmla="*/ 825 h 82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26" h="825">
                  <a:moveTo>
                    <a:pt x="626" y="122"/>
                  </a:moveTo>
                  <a:lnTo>
                    <a:pt x="624" y="124"/>
                  </a:lnTo>
                  <a:lnTo>
                    <a:pt x="621" y="134"/>
                  </a:lnTo>
                  <a:lnTo>
                    <a:pt x="615" y="146"/>
                  </a:lnTo>
                  <a:lnTo>
                    <a:pt x="613" y="159"/>
                  </a:lnTo>
                  <a:lnTo>
                    <a:pt x="607" y="173"/>
                  </a:lnTo>
                  <a:lnTo>
                    <a:pt x="597" y="189"/>
                  </a:lnTo>
                  <a:lnTo>
                    <a:pt x="581" y="205"/>
                  </a:lnTo>
                  <a:lnTo>
                    <a:pt x="565" y="216"/>
                  </a:lnTo>
                  <a:lnTo>
                    <a:pt x="550" y="228"/>
                  </a:lnTo>
                  <a:lnTo>
                    <a:pt x="534" y="236"/>
                  </a:lnTo>
                  <a:lnTo>
                    <a:pt x="524" y="242"/>
                  </a:lnTo>
                  <a:lnTo>
                    <a:pt x="520" y="244"/>
                  </a:lnTo>
                  <a:lnTo>
                    <a:pt x="520" y="248"/>
                  </a:lnTo>
                  <a:lnTo>
                    <a:pt x="524" y="258"/>
                  </a:lnTo>
                  <a:lnTo>
                    <a:pt x="528" y="272"/>
                  </a:lnTo>
                  <a:lnTo>
                    <a:pt x="532" y="285"/>
                  </a:lnTo>
                  <a:lnTo>
                    <a:pt x="538" y="299"/>
                  </a:lnTo>
                  <a:lnTo>
                    <a:pt x="542" y="309"/>
                  </a:lnTo>
                  <a:lnTo>
                    <a:pt x="544" y="321"/>
                  </a:lnTo>
                  <a:lnTo>
                    <a:pt x="546" y="339"/>
                  </a:lnTo>
                  <a:lnTo>
                    <a:pt x="544" y="354"/>
                  </a:lnTo>
                  <a:lnTo>
                    <a:pt x="544" y="368"/>
                  </a:lnTo>
                  <a:lnTo>
                    <a:pt x="548" y="380"/>
                  </a:lnTo>
                  <a:lnTo>
                    <a:pt x="550" y="396"/>
                  </a:lnTo>
                  <a:lnTo>
                    <a:pt x="550" y="413"/>
                  </a:lnTo>
                  <a:lnTo>
                    <a:pt x="540" y="429"/>
                  </a:lnTo>
                  <a:lnTo>
                    <a:pt x="522" y="447"/>
                  </a:lnTo>
                  <a:lnTo>
                    <a:pt x="504" y="462"/>
                  </a:lnTo>
                  <a:lnTo>
                    <a:pt x="489" y="480"/>
                  </a:lnTo>
                  <a:lnTo>
                    <a:pt x="479" y="494"/>
                  </a:lnTo>
                  <a:lnTo>
                    <a:pt x="469" y="522"/>
                  </a:lnTo>
                  <a:lnTo>
                    <a:pt x="463" y="549"/>
                  </a:lnTo>
                  <a:lnTo>
                    <a:pt x="459" y="565"/>
                  </a:lnTo>
                  <a:lnTo>
                    <a:pt x="451" y="585"/>
                  </a:lnTo>
                  <a:lnTo>
                    <a:pt x="441" y="602"/>
                  </a:lnTo>
                  <a:lnTo>
                    <a:pt x="428" y="618"/>
                  </a:lnTo>
                  <a:lnTo>
                    <a:pt x="414" y="624"/>
                  </a:lnTo>
                  <a:lnTo>
                    <a:pt x="396" y="630"/>
                  </a:lnTo>
                  <a:lnTo>
                    <a:pt x="376" y="632"/>
                  </a:lnTo>
                  <a:lnTo>
                    <a:pt x="359" y="636"/>
                  </a:lnTo>
                  <a:lnTo>
                    <a:pt x="345" y="642"/>
                  </a:lnTo>
                  <a:lnTo>
                    <a:pt x="337" y="648"/>
                  </a:lnTo>
                  <a:lnTo>
                    <a:pt x="339" y="659"/>
                  </a:lnTo>
                  <a:lnTo>
                    <a:pt x="347" y="669"/>
                  </a:lnTo>
                  <a:lnTo>
                    <a:pt x="357" y="681"/>
                  </a:lnTo>
                  <a:lnTo>
                    <a:pt x="363" y="691"/>
                  </a:lnTo>
                  <a:lnTo>
                    <a:pt x="361" y="701"/>
                  </a:lnTo>
                  <a:lnTo>
                    <a:pt x="353" y="710"/>
                  </a:lnTo>
                  <a:lnTo>
                    <a:pt x="343" y="726"/>
                  </a:lnTo>
                  <a:lnTo>
                    <a:pt x="331" y="742"/>
                  </a:lnTo>
                  <a:lnTo>
                    <a:pt x="319" y="756"/>
                  </a:lnTo>
                  <a:lnTo>
                    <a:pt x="312" y="766"/>
                  </a:lnTo>
                  <a:lnTo>
                    <a:pt x="302" y="771"/>
                  </a:lnTo>
                  <a:lnTo>
                    <a:pt x="290" y="781"/>
                  </a:lnTo>
                  <a:lnTo>
                    <a:pt x="274" y="793"/>
                  </a:lnTo>
                  <a:lnTo>
                    <a:pt x="258" y="805"/>
                  </a:lnTo>
                  <a:lnTo>
                    <a:pt x="245" y="815"/>
                  </a:lnTo>
                  <a:lnTo>
                    <a:pt x="235" y="821"/>
                  </a:lnTo>
                  <a:lnTo>
                    <a:pt x="231" y="825"/>
                  </a:lnTo>
                  <a:lnTo>
                    <a:pt x="215" y="795"/>
                  </a:lnTo>
                  <a:lnTo>
                    <a:pt x="191" y="740"/>
                  </a:lnTo>
                  <a:lnTo>
                    <a:pt x="158" y="675"/>
                  </a:lnTo>
                  <a:lnTo>
                    <a:pt x="89" y="642"/>
                  </a:lnTo>
                  <a:lnTo>
                    <a:pt x="2" y="640"/>
                  </a:lnTo>
                  <a:lnTo>
                    <a:pt x="0" y="581"/>
                  </a:lnTo>
                  <a:lnTo>
                    <a:pt x="28" y="476"/>
                  </a:lnTo>
                  <a:lnTo>
                    <a:pt x="60" y="425"/>
                  </a:lnTo>
                  <a:lnTo>
                    <a:pt x="58" y="376"/>
                  </a:lnTo>
                  <a:lnTo>
                    <a:pt x="77" y="352"/>
                  </a:lnTo>
                  <a:lnTo>
                    <a:pt x="63" y="317"/>
                  </a:lnTo>
                  <a:lnTo>
                    <a:pt x="69" y="266"/>
                  </a:lnTo>
                  <a:lnTo>
                    <a:pt x="126" y="244"/>
                  </a:lnTo>
                  <a:lnTo>
                    <a:pt x="136" y="171"/>
                  </a:lnTo>
                  <a:lnTo>
                    <a:pt x="140" y="116"/>
                  </a:lnTo>
                  <a:lnTo>
                    <a:pt x="170" y="94"/>
                  </a:lnTo>
                  <a:lnTo>
                    <a:pt x="203" y="94"/>
                  </a:lnTo>
                  <a:lnTo>
                    <a:pt x="254" y="65"/>
                  </a:lnTo>
                  <a:lnTo>
                    <a:pt x="298" y="45"/>
                  </a:lnTo>
                  <a:lnTo>
                    <a:pt x="298" y="4"/>
                  </a:lnTo>
                  <a:lnTo>
                    <a:pt x="363" y="0"/>
                  </a:lnTo>
                  <a:lnTo>
                    <a:pt x="367" y="53"/>
                  </a:lnTo>
                  <a:lnTo>
                    <a:pt x="406" y="110"/>
                  </a:lnTo>
                  <a:lnTo>
                    <a:pt x="455" y="126"/>
                  </a:lnTo>
                  <a:lnTo>
                    <a:pt x="495" y="83"/>
                  </a:lnTo>
                  <a:lnTo>
                    <a:pt x="538" y="126"/>
                  </a:lnTo>
                  <a:lnTo>
                    <a:pt x="571" y="122"/>
                  </a:lnTo>
                  <a:lnTo>
                    <a:pt x="603" y="98"/>
                  </a:lnTo>
                  <a:lnTo>
                    <a:pt x="626" y="122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00" name="Freeform 18"/>
            <p:cNvSpPr>
              <a:spLocks/>
            </p:cNvSpPr>
            <p:nvPr/>
          </p:nvSpPr>
          <p:spPr bwMode="gray">
            <a:xfrm>
              <a:off x="3636" y="3029"/>
              <a:ext cx="313" cy="413"/>
            </a:xfrm>
            <a:custGeom>
              <a:avLst/>
              <a:gdLst>
                <a:gd name="T0" fmla="*/ 312 w 626"/>
                <a:gd name="T1" fmla="*/ 62 h 825"/>
                <a:gd name="T2" fmla="*/ 308 w 626"/>
                <a:gd name="T3" fmla="*/ 73 h 825"/>
                <a:gd name="T4" fmla="*/ 304 w 626"/>
                <a:gd name="T5" fmla="*/ 87 h 825"/>
                <a:gd name="T6" fmla="*/ 291 w 626"/>
                <a:gd name="T7" fmla="*/ 103 h 825"/>
                <a:gd name="T8" fmla="*/ 275 w 626"/>
                <a:gd name="T9" fmla="*/ 114 h 825"/>
                <a:gd name="T10" fmla="*/ 262 w 626"/>
                <a:gd name="T11" fmla="*/ 121 h 825"/>
                <a:gd name="T12" fmla="*/ 260 w 626"/>
                <a:gd name="T13" fmla="*/ 124 h 825"/>
                <a:gd name="T14" fmla="*/ 264 w 626"/>
                <a:gd name="T15" fmla="*/ 136 h 825"/>
                <a:gd name="T16" fmla="*/ 269 w 626"/>
                <a:gd name="T17" fmla="*/ 150 h 825"/>
                <a:gd name="T18" fmla="*/ 272 w 626"/>
                <a:gd name="T19" fmla="*/ 161 h 825"/>
                <a:gd name="T20" fmla="*/ 272 w 626"/>
                <a:gd name="T21" fmla="*/ 177 h 825"/>
                <a:gd name="T22" fmla="*/ 274 w 626"/>
                <a:gd name="T23" fmla="*/ 190 h 825"/>
                <a:gd name="T24" fmla="*/ 275 w 626"/>
                <a:gd name="T25" fmla="*/ 207 h 825"/>
                <a:gd name="T26" fmla="*/ 261 w 626"/>
                <a:gd name="T27" fmla="*/ 224 h 825"/>
                <a:gd name="T28" fmla="*/ 244 w 626"/>
                <a:gd name="T29" fmla="*/ 240 h 825"/>
                <a:gd name="T30" fmla="*/ 234 w 626"/>
                <a:gd name="T31" fmla="*/ 261 h 825"/>
                <a:gd name="T32" fmla="*/ 229 w 626"/>
                <a:gd name="T33" fmla="*/ 283 h 825"/>
                <a:gd name="T34" fmla="*/ 220 w 626"/>
                <a:gd name="T35" fmla="*/ 301 h 825"/>
                <a:gd name="T36" fmla="*/ 207 w 626"/>
                <a:gd name="T37" fmla="*/ 312 h 825"/>
                <a:gd name="T38" fmla="*/ 188 w 626"/>
                <a:gd name="T39" fmla="*/ 316 h 825"/>
                <a:gd name="T40" fmla="*/ 172 w 626"/>
                <a:gd name="T41" fmla="*/ 321 h 825"/>
                <a:gd name="T42" fmla="*/ 169 w 626"/>
                <a:gd name="T43" fmla="*/ 330 h 825"/>
                <a:gd name="T44" fmla="*/ 178 w 626"/>
                <a:gd name="T45" fmla="*/ 341 h 825"/>
                <a:gd name="T46" fmla="*/ 180 w 626"/>
                <a:gd name="T47" fmla="*/ 351 h 825"/>
                <a:gd name="T48" fmla="*/ 171 w 626"/>
                <a:gd name="T49" fmla="*/ 363 h 825"/>
                <a:gd name="T50" fmla="*/ 159 w 626"/>
                <a:gd name="T51" fmla="*/ 378 h 825"/>
                <a:gd name="T52" fmla="*/ 151 w 626"/>
                <a:gd name="T53" fmla="*/ 386 h 825"/>
                <a:gd name="T54" fmla="*/ 137 w 626"/>
                <a:gd name="T55" fmla="*/ 397 h 825"/>
                <a:gd name="T56" fmla="*/ 122 w 626"/>
                <a:gd name="T57" fmla="*/ 408 h 825"/>
                <a:gd name="T58" fmla="*/ 115 w 626"/>
                <a:gd name="T59" fmla="*/ 413 h 825"/>
                <a:gd name="T60" fmla="*/ 95 w 626"/>
                <a:gd name="T61" fmla="*/ 370 h 825"/>
                <a:gd name="T62" fmla="*/ 44 w 626"/>
                <a:gd name="T63" fmla="*/ 321 h 825"/>
                <a:gd name="T64" fmla="*/ 0 w 626"/>
                <a:gd name="T65" fmla="*/ 291 h 825"/>
                <a:gd name="T66" fmla="*/ 30 w 626"/>
                <a:gd name="T67" fmla="*/ 213 h 825"/>
                <a:gd name="T68" fmla="*/ 39 w 626"/>
                <a:gd name="T69" fmla="*/ 176 h 825"/>
                <a:gd name="T70" fmla="*/ 35 w 626"/>
                <a:gd name="T71" fmla="*/ 133 h 825"/>
                <a:gd name="T72" fmla="*/ 68 w 626"/>
                <a:gd name="T73" fmla="*/ 86 h 825"/>
                <a:gd name="T74" fmla="*/ 85 w 626"/>
                <a:gd name="T75" fmla="*/ 47 h 825"/>
                <a:gd name="T76" fmla="*/ 127 w 626"/>
                <a:gd name="T77" fmla="*/ 33 h 825"/>
                <a:gd name="T78" fmla="*/ 149 w 626"/>
                <a:gd name="T79" fmla="*/ 2 h 825"/>
                <a:gd name="T80" fmla="*/ 183 w 626"/>
                <a:gd name="T81" fmla="*/ 27 h 825"/>
                <a:gd name="T82" fmla="*/ 227 w 626"/>
                <a:gd name="T83" fmla="*/ 63 h 825"/>
                <a:gd name="T84" fmla="*/ 269 w 626"/>
                <a:gd name="T85" fmla="*/ 63 h 825"/>
                <a:gd name="T86" fmla="*/ 302 w 626"/>
                <a:gd name="T87" fmla="*/ 49 h 82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26"/>
                <a:gd name="T133" fmla="*/ 0 h 825"/>
                <a:gd name="T134" fmla="*/ 626 w 626"/>
                <a:gd name="T135" fmla="*/ 825 h 82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26" h="825">
                  <a:moveTo>
                    <a:pt x="626" y="122"/>
                  </a:moveTo>
                  <a:lnTo>
                    <a:pt x="624" y="124"/>
                  </a:lnTo>
                  <a:lnTo>
                    <a:pt x="621" y="134"/>
                  </a:lnTo>
                  <a:lnTo>
                    <a:pt x="615" y="146"/>
                  </a:lnTo>
                  <a:lnTo>
                    <a:pt x="613" y="159"/>
                  </a:lnTo>
                  <a:lnTo>
                    <a:pt x="607" y="173"/>
                  </a:lnTo>
                  <a:lnTo>
                    <a:pt x="597" y="189"/>
                  </a:lnTo>
                  <a:lnTo>
                    <a:pt x="581" y="205"/>
                  </a:lnTo>
                  <a:lnTo>
                    <a:pt x="565" y="216"/>
                  </a:lnTo>
                  <a:lnTo>
                    <a:pt x="550" y="228"/>
                  </a:lnTo>
                  <a:lnTo>
                    <a:pt x="534" y="236"/>
                  </a:lnTo>
                  <a:lnTo>
                    <a:pt x="524" y="242"/>
                  </a:lnTo>
                  <a:lnTo>
                    <a:pt x="520" y="244"/>
                  </a:lnTo>
                  <a:lnTo>
                    <a:pt x="520" y="248"/>
                  </a:lnTo>
                  <a:lnTo>
                    <a:pt x="524" y="258"/>
                  </a:lnTo>
                  <a:lnTo>
                    <a:pt x="528" y="272"/>
                  </a:lnTo>
                  <a:lnTo>
                    <a:pt x="532" y="285"/>
                  </a:lnTo>
                  <a:lnTo>
                    <a:pt x="538" y="299"/>
                  </a:lnTo>
                  <a:lnTo>
                    <a:pt x="542" y="309"/>
                  </a:lnTo>
                  <a:lnTo>
                    <a:pt x="544" y="321"/>
                  </a:lnTo>
                  <a:lnTo>
                    <a:pt x="546" y="339"/>
                  </a:lnTo>
                  <a:lnTo>
                    <a:pt x="544" y="354"/>
                  </a:lnTo>
                  <a:lnTo>
                    <a:pt x="544" y="368"/>
                  </a:lnTo>
                  <a:lnTo>
                    <a:pt x="548" y="380"/>
                  </a:lnTo>
                  <a:lnTo>
                    <a:pt x="550" y="396"/>
                  </a:lnTo>
                  <a:lnTo>
                    <a:pt x="550" y="413"/>
                  </a:lnTo>
                  <a:lnTo>
                    <a:pt x="540" y="429"/>
                  </a:lnTo>
                  <a:lnTo>
                    <a:pt x="522" y="447"/>
                  </a:lnTo>
                  <a:lnTo>
                    <a:pt x="504" y="462"/>
                  </a:lnTo>
                  <a:lnTo>
                    <a:pt x="489" y="480"/>
                  </a:lnTo>
                  <a:lnTo>
                    <a:pt x="479" y="494"/>
                  </a:lnTo>
                  <a:lnTo>
                    <a:pt x="469" y="522"/>
                  </a:lnTo>
                  <a:lnTo>
                    <a:pt x="463" y="549"/>
                  </a:lnTo>
                  <a:lnTo>
                    <a:pt x="459" y="565"/>
                  </a:lnTo>
                  <a:lnTo>
                    <a:pt x="451" y="585"/>
                  </a:lnTo>
                  <a:lnTo>
                    <a:pt x="441" y="602"/>
                  </a:lnTo>
                  <a:lnTo>
                    <a:pt x="428" y="618"/>
                  </a:lnTo>
                  <a:lnTo>
                    <a:pt x="414" y="624"/>
                  </a:lnTo>
                  <a:lnTo>
                    <a:pt x="396" y="630"/>
                  </a:lnTo>
                  <a:lnTo>
                    <a:pt x="376" y="632"/>
                  </a:lnTo>
                  <a:lnTo>
                    <a:pt x="359" y="636"/>
                  </a:lnTo>
                  <a:lnTo>
                    <a:pt x="345" y="642"/>
                  </a:lnTo>
                  <a:lnTo>
                    <a:pt x="337" y="648"/>
                  </a:lnTo>
                  <a:lnTo>
                    <a:pt x="339" y="659"/>
                  </a:lnTo>
                  <a:lnTo>
                    <a:pt x="347" y="669"/>
                  </a:lnTo>
                  <a:lnTo>
                    <a:pt x="357" y="681"/>
                  </a:lnTo>
                  <a:lnTo>
                    <a:pt x="363" y="691"/>
                  </a:lnTo>
                  <a:lnTo>
                    <a:pt x="361" y="701"/>
                  </a:lnTo>
                  <a:lnTo>
                    <a:pt x="353" y="710"/>
                  </a:lnTo>
                  <a:lnTo>
                    <a:pt x="343" y="726"/>
                  </a:lnTo>
                  <a:lnTo>
                    <a:pt x="331" y="742"/>
                  </a:lnTo>
                  <a:lnTo>
                    <a:pt x="319" y="756"/>
                  </a:lnTo>
                  <a:lnTo>
                    <a:pt x="312" y="766"/>
                  </a:lnTo>
                  <a:lnTo>
                    <a:pt x="302" y="771"/>
                  </a:lnTo>
                  <a:lnTo>
                    <a:pt x="290" y="781"/>
                  </a:lnTo>
                  <a:lnTo>
                    <a:pt x="274" y="793"/>
                  </a:lnTo>
                  <a:lnTo>
                    <a:pt x="258" y="805"/>
                  </a:lnTo>
                  <a:lnTo>
                    <a:pt x="245" y="815"/>
                  </a:lnTo>
                  <a:lnTo>
                    <a:pt x="235" y="821"/>
                  </a:lnTo>
                  <a:lnTo>
                    <a:pt x="231" y="825"/>
                  </a:lnTo>
                  <a:lnTo>
                    <a:pt x="215" y="795"/>
                  </a:lnTo>
                  <a:lnTo>
                    <a:pt x="191" y="740"/>
                  </a:lnTo>
                  <a:lnTo>
                    <a:pt x="158" y="675"/>
                  </a:lnTo>
                  <a:lnTo>
                    <a:pt x="89" y="642"/>
                  </a:lnTo>
                  <a:lnTo>
                    <a:pt x="2" y="640"/>
                  </a:lnTo>
                  <a:lnTo>
                    <a:pt x="0" y="581"/>
                  </a:lnTo>
                  <a:lnTo>
                    <a:pt x="28" y="476"/>
                  </a:lnTo>
                  <a:lnTo>
                    <a:pt x="60" y="425"/>
                  </a:lnTo>
                  <a:lnTo>
                    <a:pt x="58" y="376"/>
                  </a:lnTo>
                  <a:lnTo>
                    <a:pt x="77" y="352"/>
                  </a:lnTo>
                  <a:lnTo>
                    <a:pt x="63" y="317"/>
                  </a:lnTo>
                  <a:lnTo>
                    <a:pt x="69" y="266"/>
                  </a:lnTo>
                  <a:lnTo>
                    <a:pt x="126" y="244"/>
                  </a:lnTo>
                  <a:lnTo>
                    <a:pt x="136" y="171"/>
                  </a:lnTo>
                  <a:lnTo>
                    <a:pt x="140" y="116"/>
                  </a:lnTo>
                  <a:lnTo>
                    <a:pt x="170" y="94"/>
                  </a:lnTo>
                  <a:lnTo>
                    <a:pt x="203" y="94"/>
                  </a:lnTo>
                  <a:lnTo>
                    <a:pt x="254" y="65"/>
                  </a:lnTo>
                  <a:lnTo>
                    <a:pt x="298" y="45"/>
                  </a:lnTo>
                  <a:lnTo>
                    <a:pt x="298" y="4"/>
                  </a:lnTo>
                  <a:lnTo>
                    <a:pt x="363" y="0"/>
                  </a:lnTo>
                  <a:lnTo>
                    <a:pt x="367" y="53"/>
                  </a:lnTo>
                  <a:lnTo>
                    <a:pt x="406" y="110"/>
                  </a:lnTo>
                  <a:lnTo>
                    <a:pt x="455" y="126"/>
                  </a:lnTo>
                  <a:lnTo>
                    <a:pt x="495" y="83"/>
                  </a:lnTo>
                  <a:lnTo>
                    <a:pt x="538" y="126"/>
                  </a:lnTo>
                  <a:lnTo>
                    <a:pt x="571" y="122"/>
                  </a:lnTo>
                  <a:lnTo>
                    <a:pt x="603" y="98"/>
                  </a:lnTo>
                  <a:lnTo>
                    <a:pt x="626" y="122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01" name="Freeform 19"/>
            <p:cNvSpPr>
              <a:spLocks/>
            </p:cNvSpPr>
            <p:nvPr/>
          </p:nvSpPr>
          <p:spPr bwMode="gray">
            <a:xfrm>
              <a:off x="3746" y="2774"/>
              <a:ext cx="283" cy="318"/>
            </a:xfrm>
            <a:custGeom>
              <a:avLst/>
              <a:gdLst>
                <a:gd name="T0" fmla="*/ 217 w 565"/>
                <a:gd name="T1" fmla="*/ 22 h 638"/>
                <a:gd name="T2" fmla="*/ 212 w 565"/>
                <a:gd name="T3" fmla="*/ 23 h 638"/>
                <a:gd name="T4" fmla="*/ 206 w 565"/>
                <a:gd name="T5" fmla="*/ 29 h 638"/>
                <a:gd name="T6" fmla="*/ 199 w 565"/>
                <a:gd name="T7" fmla="*/ 42 h 638"/>
                <a:gd name="T8" fmla="*/ 197 w 565"/>
                <a:gd name="T9" fmla="*/ 56 h 638"/>
                <a:gd name="T10" fmla="*/ 192 w 565"/>
                <a:gd name="T11" fmla="*/ 63 h 638"/>
                <a:gd name="T12" fmla="*/ 180 w 565"/>
                <a:gd name="T13" fmla="*/ 59 h 638"/>
                <a:gd name="T14" fmla="*/ 168 w 565"/>
                <a:gd name="T15" fmla="*/ 53 h 638"/>
                <a:gd name="T16" fmla="*/ 160 w 565"/>
                <a:gd name="T17" fmla="*/ 53 h 638"/>
                <a:gd name="T18" fmla="*/ 163 w 565"/>
                <a:gd name="T19" fmla="*/ 64 h 638"/>
                <a:gd name="T20" fmla="*/ 173 w 565"/>
                <a:gd name="T21" fmla="*/ 73 h 638"/>
                <a:gd name="T22" fmla="*/ 186 w 565"/>
                <a:gd name="T23" fmla="*/ 77 h 638"/>
                <a:gd name="T24" fmla="*/ 201 w 565"/>
                <a:gd name="T25" fmla="*/ 71 h 638"/>
                <a:gd name="T26" fmla="*/ 207 w 565"/>
                <a:gd name="T27" fmla="*/ 62 h 638"/>
                <a:gd name="T28" fmla="*/ 212 w 565"/>
                <a:gd name="T29" fmla="*/ 51 h 638"/>
                <a:gd name="T30" fmla="*/ 219 w 565"/>
                <a:gd name="T31" fmla="*/ 48 h 638"/>
                <a:gd name="T32" fmla="*/ 234 w 565"/>
                <a:gd name="T33" fmla="*/ 61 h 638"/>
                <a:gd name="T34" fmla="*/ 251 w 565"/>
                <a:gd name="T35" fmla="*/ 69 h 638"/>
                <a:gd name="T36" fmla="*/ 262 w 565"/>
                <a:gd name="T37" fmla="*/ 72 h 638"/>
                <a:gd name="T38" fmla="*/ 275 w 565"/>
                <a:gd name="T39" fmla="*/ 77 h 638"/>
                <a:gd name="T40" fmla="*/ 283 w 565"/>
                <a:gd name="T41" fmla="*/ 88 h 638"/>
                <a:gd name="T42" fmla="*/ 277 w 565"/>
                <a:gd name="T43" fmla="*/ 103 h 638"/>
                <a:gd name="T44" fmla="*/ 266 w 565"/>
                <a:gd name="T45" fmla="*/ 116 h 638"/>
                <a:gd name="T46" fmla="*/ 260 w 565"/>
                <a:gd name="T47" fmla="*/ 121 h 638"/>
                <a:gd name="T48" fmla="*/ 267 w 565"/>
                <a:gd name="T49" fmla="*/ 121 h 638"/>
                <a:gd name="T50" fmla="*/ 278 w 565"/>
                <a:gd name="T51" fmla="*/ 121 h 638"/>
                <a:gd name="T52" fmla="*/ 281 w 565"/>
                <a:gd name="T53" fmla="*/ 126 h 638"/>
                <a:gd name="T54" fmla="*/ 272 w 565"/>
                <a:gd name="T55" fmla="*/ 135 h 638"/>
                <a:gd name="T56" fmla="*/ 258 w 565"/>
                <a:gd name="T57" fmla="*/ 143 h 638"/>
                <a:gd name="T58" fmla="*/ 251 w 565"/>
                <a:gd name="T59" fmla="*/ 146 h 638"/>
                <a:gd name="T60" fmla="*/ 258 w 565"/>
                <a:gd name="T61" fmla="*/ 147 h 638"/>
                <a:gd name="T62" fmla="*/ 269 w 565"/>
                <a:gd name="T63" fmla="*/ 157 h 638"/>
                <a:gd name="T64" fmla="*/ 272 w 565"/>
                <a:gd name="T65" fmla="*/ 176 h 638"/>
                <a:gd name="T66" fmla="*/ 275 w 565"/>
                <a:gd name="T67" fmla="*/ 197 h 638"/>
                <a:gd name="T68" fmla="*/ 281 w 565"/>
                <a:gd name="T69" fmla="*/ 208 h 638"/>
                <a:gd name="T70" fmla="*/ 282 w 565"/>
                <a:gd name="T71" fmla="*/ 217 h 638"/>
                <a:gd name="T72" fmla="*/ 271 w 565"/>
                <a:gd name="T73" fmla="*/ 225 h 638"/>
                <a:gd name="T74" fmla="*/ 257 w 565"/>
                <a:gd name="T75" fmla="*/ 222 h 638"/>
                <a:gd name="T76" fmla="*/ 245 w 565"/>
                <a:gd name="T77" fmla="*/ 221 h 638"/>
                <a:gd name="T78" fmla="*/ 238 w 565"/>
                <a:gd name="T79" fmla="*/ 232 h 638"/>
                <a:gd name="T80" fmla="*/ 236 w 565"/>
                <a:gd name="T81" fmla="*/ 245 h 638"/>
                <a:gd name="T82" fmla="*/ 232 w 565"/>
                <a:gd name="T83" fmla="*/ 258 h 638"/>
                <a:gd name="T84" fmla="*/ 225 w 565"/>
                <a:gd name="T85" fmla="*/ 272 h 638"/>
                <a:gd name="T86" fmla="*/ 223 w 565"/>
                <a:gd name="T87" fmla="*/ 293 h 638"/>
                <a:gd name="T88" fmla="*/ 223 w 565"/>
                <a:gd name="T89" fmla="*/ 301 h 638"/>
                <a:gd name="T90" fmla="*/ 203 w 565"/>
                <a:gd name="T91" fmla="*/ 316 h 638"/>
                <a:gd name="T92" fmla="*/ 175 w 565"/>
                <a:gd name="T93" fmla="*/ 316 h 638"/>
                <a:gd name="T94" fmla="*/ 137 w 565"/>
                <a:gd name="T95" fmla="*/ 297 h 638"/>
                <a:gd name="T96" fmla="*/ 93 w 565"/>
                <a:gd name="T97" fmla="*/ 310 h 638"/>
                <a:gd name="T98" fmla="*/ 70 w 565"/>
                <a:gd name="T99" fmla="*/ 256 h 638"/>
                <a:gd name="T100" fmla="*/ 39 w 565"/>
                <a:gd name="T101" fmla="*/ 226 h 638"/>
                <a:gd name="T102" fmla="*/ 9 w 565"/>
                <a:gd name="T103" fmla="*/ 166 h 638"/>
                <a:gd name="T104" fmla="*/ 53 w 565"/>
                <a:gd name="T105" fmla="*/ 99 h 638"/>
                <a:gd name="T106" fmla="*/ 83 w 565"/>
                <a:gd name="T107" fmla="*/ 72 h 638"/>
                <a:gd name="T108" fmla="*/ 92 w 565"/>
                <a:gd name="T109" fmla="*/ 25 h 638"/>
                <a:gd name="T110" fmla="*/ 112 w 565"/>
                <a:gd name="T111" fmla="*/ 0 h 638"/>
                <a:gd name="T112" fmla="*/ 151 w 565"/>
                <a:gd name="T113" fmla="*/ 15 h 638"/>
                <a:gd name="T114" fmla="*/ 192 w 565"/>
                <a:gd name="T115" fmla="*/ 2 h 638"/>
                <a:gd name="T116" fmla="*/ 217 w 565"/>
                <a:gd name="T117" fmla="*/ 22 h 63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5"/>
                <a:gd name="T178" fmla="*/ 0 h 638"/>
                <a:gd name="T179" fmla="*/ 565 w 565"/>
                <a:gd name="T180" fmla="*/ 638 h 63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5" h="638">
                  <a:moveTo>
                    <a:pt x="433" y="44"/>
                  </a:moveTo>
                  <a:lnTo>
                    <a:pt x="433" y="44"/>
                  </a:lnTo>
                  <a:lnTo>
                    <a:pt x="429" y="46"/>
                  </a:lnTo>
                  <a:lnTo>
                    <a:pt x="423" y="47"/>
                  </a:lnTo>
                  <a:lnTo>
                    <a:pt x="417" y="53"/>
                  </a:lnTo>
                  <a:lnTo>
                    <a:pt x="411" y="59"/>
                  </a:lnTo>
                  <a:lnTo>
                    <a:pt x="403" y="69"/>
                  </a:lnTo>
                  <a:lnTo>
                    <a:pt x="398" y="85"/>
                  </a:lnTo>
                  <a:lnTo>
                    <a:pt x="396" y="99"/>
                  </a:lnTo>
                  <a:lnTo>
                    <a:pt x="394" y="112"/>
                  </a:lnTo>
                  <a:lnTo>
                    <a:pt x="392" y="122"/>
                  </a:lnTo>
                  <a:lnTo>
                    <a:pt x="384" y="126"/>
                  </a:lnTo>
                  <a:lnTo>
                    <a:pt x="372" y="122"/>
                  </a:lnTo>
                  <a:lnTo>
                    <a:pt x="360" y="118"/>
                  </a:lnTo>
                  <a:lnTo>
                    <a:pt x="346" y="110"/>
                  </a:lnTo>
                  <a:lnTo>
                    <a:pt x="335" y="107"/>
                  </a:lnTo>
                  <a:lnTo>
                    <a:pt x="325" y="105"/>
                  </a:lnTo>
                  <a:lnTo>
                    <a:pt x="319" y="107"/>
                  </a:lnTo>
                  <a:lnTo>
                    <a:pt x="317" y="118"/>
                  </a:lnTo>
                  <a:lnTo>
                    <a:pt x="325" y="128"/>
                  </a:lnTo>
                  <a:lnTo>
                    <a:pt x="337" y="138"/>
                  </a:lnTo>
                  <a:lnTo>
                    <a:pt x="346" y="146"/>
                  </a:lnTo>
                  <a:lnTo>
                    <a:pt x="358" y="152"/>
                  </a:lnTo>
                  <a:lnTo>
                    <a:pt x="372" y="154"/>
                  </a:lnTo>
                  <a:lnTo>
                    <a:pt x="388" y="150"/>
                  </a:lnTo>
                  <a:lnTo>
                    <a:pt x="402" y="142"/>
                  </a:lnTo>
                  <a:lnTo>
                    <a:pt x="407" y="134"/>
                  </a:lnTo>
                  <a:lnTo>
                    <a:pt x="413" y="124"/>
                  </a:lnTo>
                  <a:lnTo>
                    <a:pt x="417" y="112"/>
                  </a:lnTo>
                  <a:lnTo>
                    <a:pt x="423" y="103"/>
                  </a:lnTo>
                  <a:lnTo>
                    <a:pt x="429" y="97"/>
                  </a:lnTo>
                  <a:lnTo>
                    <a:pt x="437" y="97"/>
                  </a:lnTo>
                  <a:lnTo>
                    <a:pt x="447" y="105"/>
                  </a:lnTo>
                  <a:lnTo>
                    <a:pt x="468" y="122"/>
                  </a:lnTo>
                  <a:lnTo>
                    <a:pt x="486" y="132"/>
                  </a:lnTo>
                  <a:lnTo>
                    <a:pt x="502" y="138"/>
                  </a:lnTo>
                  <a:lnTo>
                    <a:pt x="514" y="142"/>
                  </a:lnTo>
                  <a:lnTo>
                    <a:pt x="524" y="144"/>
                  </a:lnTo>
                  <a:lnTo>
                    <a:pt x="537" y="148"/>
                  </a:lnTo>
                  <a:lnTo>
                    <a:pt x="549" y="154"/>
                  </a:lnTo>
                  <a:lnTo>
                    <a:pt x="559" y="164"/>
                  </a:lnTo>
                  <a:lnTo>
                    <a:pt x="565" y="177"/>
                  </a:lnTo>
                  <a:lnTo>
                    <a:pt x="561" y="191"/>
                  </a:lnTo>
                  <a:lnTo>
                    <a:pt x="553" y="207"/>
                  </a:lnTo>
                  <a:lnTo>
                    <a:pt x="543" y="221"/>
                  </a:lnTo>
                  <a:lnTo>
                    <a:pt x="531" y="232"/>
                  </a:lnTo>
                  <a:lnTo>
                    <a:pt x="524" y="240"/>
                  </a:lnTo>
                  <a:lnTo>
                    <a:pt x="520" y="242"/>
                  </a:lnTo>
                  <a:lnTo>
                    <a:pt x="524" y="242"/>
                  </a:lnTo>
                  <a:lnTo>
                    <a:pt x="533" y="242"/>
                  </a:lnTo>
                  <a:lnTo>
                    <a:pt x="543" y="240"/>
                  </a:lnTo>
                  <a:lnTo>
                    <a:pt x="555" y="242"/>
                  </a:lnTo>
                  <a:lnTo>
                    <a:pt x="561" y="246"/>
                  </a:lnTo>
                  <a:lnTo>
                    <a:pt x="561" y="252"/>
                  </a:lnTo>
                  <a:lnTo>
                    <a:pt x="555" y="262"/>
                  </a:lnTo>
                  <a:lnTo>
                    <a:pt x="543" y="270"/>
                  </a:lnTo>
                  <a:lnTo>
                    <a:pt x="529" y="278"/>
                  </a:lnTo>
                  <a:lnTo>
                    <a:pt x="516" y="286"/>
                  </a:lnTo>
                  <a:lnTo>
                    <a:pt x="506" y="290"/>
                  </a:lnTo>
                  <a:lnTo>
                    <a:pt x="502" y="292"/>
                  </a:lnTo>
                  <a:lnTo>
                    <a:pt x="506" y="292"/>
                  </a:lnTo>
                  <a:lnTo>
                    <a:pt x="516" y="295"/>
                  </a:lnTo>
                  <a:lnTo>
                    <a:pt x="528" y="303"/>
                  </a:lnTo>
                  <a:lnTo>
                    <a:pt x="537" y="315"/>
                  </a:lnTo>
                  <a:lnTo>
                    <a:pt x="541" y="329"/>
                  </a:lnTo>
                  <a:lnTo>
                    <a:pt x="543" y="353"/>
                  </a:lnTo>
                  <a:lnTo>
                    <a:pt x="543" y="374"/>
                  </a:lnTo>
                  <a:lnTo>
                    <a:pt x="549" y="396"/>
                  </a:lnTo>
                  <a:lnTo>
                    <a:pt x="555" y="408"/>
                  </a:lnTo>
                  <a:lnTo>
                    <a:pt x="561" y="418"/>
                  </a:lnTo>
                  <a:lnTo>
                    <a:pt x="565" y="425"/>
                  </a:lnTo>
                  <a:lnTo>
                    <a:pt x="563" y="435"/>
                  </a:lnTo>
                  <a:lnTo>
                    <a:pt x="553" y="445"/>
                  </a:lnTo>
                  <a:lnTo>
                    <a:pt x="541" y="451"/>
                  </a:lnTo>
                  <a:lnTo>
                    <a:pt x="528" y="449"/>
                  </a:lnTo>
                  <a:lnTo>
                    <a:pt x="514" y="445"/>
                  </a:lnTo>
                  <a:lnTo>
                    <a:pt x="502" y="441"/>
                  </a:lnTo>
                  <a:lnTo>
                    <a:pt x="490" y="443"/>
                  </a:lnTo>
                  <a:lnTo>
                    <a:pt x="482" y="453"/>
                  </a:lnTo>
                  <a:lnTo>
                    <a:pt x="476" y="465"/>
                  </a:lnTo>
                  <a:lnTo>
                    <a:pt x="474" y="479"/>
                  </a:lnTo>
                  <a:lnTo>
                    <a:pt x="472" y="492"/>
                  </a:lnTo>
                  <a:lnTo>
                    <a:pt x="470" y="506"/>
                  </a:lnTo>
                  <a:lnTo>
                    <a:pt x="463" y="518"/>
                  </a:lnTo>
                  <a:lnTo>
                    <a:pt x="457" y="532"/>
                  </a:lnTo>
                  <a:lnTo>
                    <a:pt x="449" y="545"/>
                  </a:lnTo>
                  <a:lnTo>
                    <a:pt x="447" y="567"/>
                  </a:lnTo>
                  <a:lnTo>
                    <a:pt x="445" y="587"/>
                  </a:lnTo>
                  <a:lnTo>
                    <a:pt x="445" y="599"/>
                  </a:lnTo>
                  <a:lnTo>
                    <a:pt x="445" y="604"/>
                  </a:lnTo>
                  <a:lnTo>
                    <a:pt x="445" y="606"/>
                  </a:lnTo>
                  <a:lnTo>
                    <a:pt x="405" y="634"/>
                  </a:lnTo>
                  <a:lnTo>
                    <a:pt x="382" y="610"/>
                  </a:lnTo>
                  <a:lnTo>
                    <a:pt x="350" y="634"/>
                  </a:lnTo>
                  <a:lnTo>
                    <a:pt x="317" y="638"/>
                  </a:lnTo>
                  <a:lnTo>
                    <a:pt x="274" y="595"/>
                  </a:lnTo>
                  <a:lnTo>
                    <a:pt x="234" y="638"/>
                  </a:lnTo>
                  <a:lnTo>
                    <a:pt x="185" y="622"/>
                  </a:lnTo>
                  <a:lnTo>
                    <a:pt x="146" y="565"/>
                  </a:lnTo>
                  <a:lnTo>
                    <a:pt x="140" y="514"/>
                  </a:lnTo>
                  <a:lnTo>
                    <a:pt x="91" y="514"/>
                  </a:lnTo>
                  <a:lnTo>
                    <a:pt x="77" y="453"/>
                  </a:lnTo>
                  <a:lnTo>
                    <a:pt x="0" y="394"/>
                  </a:lnTo>
                  <a:lnTo>
                    <a:pt x="18" y="333"/>
                  </a:lnTo>
                  <a:lnTo>
                    <a:pt x="77" y="272"/>
                  </a:lnTo>
                  <a:lnTo>
                    <a:pt x="106" y="199"/>
                  </a:lnTo>
                  <a:lnTo>
                    <a:pt x="134" y="156"/>
                  </a:lnTo>
                  <a:lnTo>
                    <a:pt x="165" y="144"/>
                  </a:lnTo>
                  <a:lnTo>
                    <a:pt x="144" y="101"/>
                  </a:lnTo>
                  <a:lnTo>
                    <a:pt x="183" y="51"/>
                  </a:lnTo>
                  <a:lnTo>
                    <a:pt x="179" y="8"/>
                  </a:lnTo>
                  <a:lnTo>
                    <a:pt x="224" y="0"/>
                  </a:lnTo>
                  <a:lnTo>
                    <a:pt x="252" y="34"/>
                  </a:lnTo>
                  <a:lnTo>
                    <a:pt x="301" y="30"/>
                  </a:lnTo>
                  <a:lnTo>
                    <a:pt x="344" y="20"/>
                  </a:lnTo>
                  <a:lnTo>
                    <a:pt x="384" y="4"/>
                  </a:lnTo>
                  <a:lnTo>
                    <a:pt x="415" y="22"/>
                  </a:lnTo>
                  <a:lnTo>
                    <a:pt x="433" y="44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02" name="Freeform 20"/>
            <p:cNvSpPr>
              <a:spLocks/>
            </p:cNvSpPr>
            <p:nvPr/>
          </p:nvSpPr>
          <p:spPr bwMode="gray">
            <a:xfrm>
              <a:off x="3746" y="2774"/>
              <a:ext cx="283" cy="318"/>
            </a:xfrm>
            <a:custGeom>
              <a:avLst/>
              <a:gdLst>
                <a:gd name="T0" fmla="*/ 217 w 565"/>
                <a:gd name="T1" fmla="*/ 22 h 638"/>
                <a:gd name="T2" fmla="*/ 212 w 565"/>
                <a:gd name="T3" fmla="*/ 23 h 638"/>
                <a:gd name="T4" fmla="*/ 206 w 565"/>
                <a:gd name="T5" fmla="*/ 29 h 638"/>
                <a:gd name="T6" fmla="*/ 199 w 565"/>
                <a:gd name="T7" fmla="*/ 42 h 638"/>
                <a:gd name="T8" fmla="*/ 197 w 565"/>
                <a:gd name="T9" fmla="*/ 56 h 638"/>
                <a:gd name="T10" fmla="*/ 192 w 565"/>
                <a:gd name="T11" fmla="*/ 63 h 638"/>
                <a:gd name="T12" fmla="*/ 180 w 565"/>
                <a:gd name="T13" fmla="*/ 59 h 638"/>
                <a:gd name="T14" fmla="*/ 168 w 565"/>
                <a:gd name="T15" fmla="*/ 53 h 638"/>
                <a:gd name="T16" fmla="*/ 160 w 565"/>
                <a:gd name="T17" fmla="*/ 53 h 638"/>
                <a:gd name="T18" fmla="*/ 163 w 565"/>
                <a:gd name="T19" fmla="*/ 64 h 638"/>
                <a:gd name="T20" fmla="*/ 173 w 565"/>
                <a:gd name="T21" fmla="*/ 73 h 638"/>
                <a:gd name="T22" fmla="*/ 186 w 565"/>
                <a:gd name="T23" fmla="*/ 77 h 638"/>
                <a:gd name="T24" fmla="*/ 201 w 565"/>
                <a:gd name="T25" fmla="*/ 71 h 638"/>
                <a:gd name="T26" fmla="*/ 207 w 565"/>
                <a:gd name="T27" fmla="*/ 62 h 638"/>
                <a:gd name="T28" fmla="*/ 212 w 565"/>
                <a:gd name="T29" fmla="*/ 51 h 638"/>
                <a:gd name="T30" fmla="*/ 219 w 565"/>
                <a:gd name="T31" fmla="*/ 48 h 638"/>
                <a:gd name="T32" fmla="*/ 234 w 565"/>
                <a:gd name="T33" fmla="*/ 61 h 638"/>
                <a:gd name="T34" fmla="*/ 251 w 565"/>
                <a:gd name="T35" fmla="*/ 69 h 638"/>
                <a:gd name="T36" fmla="*/ 262 w 565"/>
                <a:gd name="T37" fmla="*/ 72 h 638"/>
                <a:gd name="T38" fmla="*/ 275 w 565"/>
                <a:gd name="T39" fmla="*/ 77 h 638"/>
                <a:gd name="T40" fmla="*/ 283 w 565"/>
                <a:gd name="T41" fmla="*/ 88 h 638"/>
                <a:gd name="T42" fmla="*/ 277 w 565"/>
                <a:gd name="T43" fmla="*/ 103 h 638"/>
                <a:gd name="T44" fmla="*/ 266 w 565"/>
                <a:gd name="T45" fmla="*/ 116 h 638"/>
                <a:gd name="T46" fmla="*/ 260 w 565"/>
                <a:gd name="T47" fmla="*/ 121 h 638"/>
                <a:gd name="T48" fmla="*/ 267 w 565"/>
                <a:gd name="T49" fmla="*/ 121 h 638"/>
                <a:gd name="T50" fmla="*/ 278 w 565"/>
                <a:gd name="T51" fmla="*/ 121 h 638"/>
                <a:gd name="T52" fmla="*/ 281 w 565"/>
                <a:gd name="T53" fmla="*/ 126 h 638"/>
                <a:gd name="T54" fmla="*/ 272 w 565"/>
                <a:gd name="T55" fmla="*/ 135 h 638"/>
                <a:gd name="T56" fmla="*/ 258 w 565"/>
                <a:gd name="T57" fmla="*/ 143 h 638"/>
                <a:gd name="T58" fmla="*/ 251 w 565"/>
                <a:gd name="T59" fmla="*/ 146 h 638"/>
                <a:gd name="T60" fmla="*/ 258 w 565"/>
                <a:gd name="T61" fmla="*/ 147 h 638"/>
                <a:gd name="T62" fmla="*/ 269 w 565"/>
                <a:gd name="T63" fmla="*/ 157 h 638"/>
                <a:gd name="T64" fmla="*/ 272 w 565"/>
                <a:gd name="T65" fmla="*/ 176 h 638"/>
                <a:gd name="T66" fmla="*/ 275 w 565"/>
                <a:gd name="T67" fmla="*/ 197 h 638"/>
                <a:gd name="T68" fmla="*/ 281 w 565"/>
                <a:gd name="T69" fmla="*/ 208 h 638"/>
                <a:gd name="T70" fmla="*/ 282 w 565"/>
                <a:gd name="T71" fmla="*/ 217 h 638"/>
                <a:gd name="T72" fmla="*/ 271 w 565"/>
                <a:gd name="T73" fmla="*/ 225 h 638"/>
                <a:gd name="T74" fmla="*/ 257 w 565"/>
                <a:gd name="T75" fmla="*/ 222 h 638"/>
                <a:gd name="T76" fmla="*/ 245 w 565"/>
                <a:gd name="T77" fmla="*/ 221 h 638"/>
                <a:gd name="T78" fmla="*/ 238 w 565"/>
                <a:gd name="T79" fmla="*/ 232 h 638"/>
                <a:gd name="T80" fmla="*/ 236 w 565"/>
                <a:gd name="T81" fmla="*/ 245 h 638"/>
                <a:gd name="T82" fmla="*/ 232 w 565"/>
                <a:gd name="T83" fmla="*/ 258 h 638"/>
                <a:gd name="T84" fmla="*/ 225 w 565"/>
                <a:gd name="T85" fmla="*/ 272 h 638"/>
                <a:gd name="T86" fmla="*/ 223 w 565"/>
                <a:gd name="T87" fmla="*/ 293 h 638"/>
                <a:gd name="T88" fmla="*/ 223 w 565"/>
                <a:gd name="T89" fmla="*/ 301 h 638"/>
                <a:gd name="T90" fmla="*/ 203 w 565"/>
                <a:gd name="T91" fmla="*/ 316 h 638"/>
                <a:gd name="T92" fmla="*/ 175 w 565"/>
                <a:gd name="T93" fmla="*/ 316 h 638"/>
                <a:gd name="T94" fmla="*/ 137 w 565"/>
                <a:gd name="T95" fmla="*/ 297 h 638"/>
                <a:gd name="T96" fmla="*/ 93 w 565"/>
                <a:gd name="T97" fmla="*/ 310 h 638"/>
                <a:gd name="T98" fmla="*/ 70 w 565"/>
                <a:gd name="T99" fmla="*/ 256 h 638"/>
                <a:gd name="T100" fmla="*/ 39 w 565"/>
                <a:gd name="T101" fmla="*/ 226 h 638"/>
                <a:gd name="T102" fmla="*/ 9 w 565"/>
                <a:gd name="T103" fmla="*/ 166 h 638"/>
                <a:gd name="T104" fmla="*/ 53 w 565"/>
                <a:gd name="T105" fmla="*/ 99 h 638"/>
                <a:gd name="T106" fmla="*/ 83 w 565"/>
                <a:gd name="T107" fmla="*/ 72 h 638"/>
                <a:gd name="T108" fmla="*/ 92 w 565"/>
                <a:gd name="T109" fmla="*/ 25 h 638"/>
                <a:gd name="T110" fmla="*/ 112 w 565"/>
                <a:gd name="T111" fmla="*/ 0 h 638"/>
                <a:gd name="T112" fmla="*/ 151 w 565"/>
                <a:gd name="T113" fmla="*/ 15 h 638"/>
                <a:gd name="T114" fmla="*/ 192 w 565"/>
                <a:gd name="T115" fmla="*/ 2 h 638"/>
                <a:gd name="T116" fmla="*/ 217 w 565"/>
                <a:gd name="T117" fmla="*/ 22 h 63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5"/>
                <a:gd name="T178" fmla="*/ 0 h 638"/>
                <a:gd name="T179" fmla="*/ 565 w 565"/>
                <a:gd name="T180" fmla="*/ 638 h 63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5" h="638">
                  <a:moveTo>
                    <a:pt x="433" y="44"/>
                  </a:moveTo>
                  <a:lnTo>
                    <a:pt x="433" y="44"/>
                  </a:lnTo>
                  <a:lnTo>
                    <a:pt x="429" y="46"/>
                  </a:lnTo>
                  <a:lnTo>
                    <a:pt x="423" y="47"/>
                  </a:lnTo>
                  <a:lnTo>
                    <a:pt x="417" y="53"/>
                  </a:lnTo>
                  <a:lnTo>
                    <a:pt x="411" y="59"/>
                  </a:lnTo>
                  <a:lnTo>
                    <a:pt x="403" y="69"/>
                  </a:lnTo>
                  <a:lnTo>
                    <a:pt x="398" y="85"/>
                  </a:lnTo>
                  <a:lnTo>
                    <a:pt x="396" y="99"/>
                  </a:lnTo>
                  <a:lnTo>
                    <a:pt x="394" y="112"/>
                  </a:lnTo>
                  <a:lnTo>
                    <a:pt x="392" y="122"/>
                  </a:lnTo>
                  <a:lnTo>
                    <a:pt x="384" y="126"/>
                  </a:lnTo>
                  <a:lnTo>
                    <a:pt x="372" y="122"/>
                  </a:lnTo>
                  <a:lnTo>
                    <a:pt x="360" y="118"/>
                  </a:lnTo>
                  <a:lnTo>
                    <a:pt x="346" y="110"/>
                  </a:lnTo>
                  <a:lnTo>
                    <a:pt x="335" y="107"/>
                  </a:lnTo>
                  <a:lnTo>
                    <a:pt x="325" y="105"/>
                  </a:lnTo>
                  <a:lnTo>
                    <a:pt x="319" y="107"/>
                  </a:lnTo>
                  <a:lnTo>
                    <a:pt x="317" y="118"/>
                  </a:lnTo>
                  <a:lnTo>
                    <a:pt x="325" y="128"/>
                  </a:lnTo>
                  <a:lnTo>
                    <a:pt x="337" y="138"/>
                  </a:lnTo>
                  <a:lnTo>
                    <a:pt x="346" y="146"/>
                  </a:lnTo>
                  <a:lnTo>
                    <a:pt x="358" y="152"/>
                  </a:lnTo>
                  <a:lnTo>
                    <a:pt x="372" y="154"/>
                  </a:lnTo>
                  <a:lnTo>
                    <a:pt x="388" y="150"/>
                  </a:lnTo>
                  <a:lnTo>
                    <a:pt x="402" y="142"/>
                  </a:lnTo>
                  <a:lnTo>
                    <a:pt x="407" y="134"/>
                  </a:lnTo>
                  <a:lnTo>
                    <a:pt x="413" y="124"/>
                  </a:lnTo>
                  <a:lnTo>
                    <a:pt x="417" y="112"/>
                  </a:lnTo>
                  <a:lnTo>
                    <a:pt x="423" y="103"/>
                  </a:lnTo>
                  <a:lnTo>
                    <a:pt x="429" y="97"/>
                  </a:lnTo>
                  <a:lnTo>
                    <a:pt x="437" y="97"/>
                  </a:lnTo>
                  <a:lnTo>
                    <a:pt x="447" y="105"/>
                  </a:lnTo>
                  <a:lnTo>
                    <a:pt x="468" y="122"/>
                  </a:lnTo>
                  <a:lnTo>
                    <a:pt x="486" y="132"/>
                  </a:lnTo>
                  <a:lnTo>
                    <a:pt x="502" y="138"/>
                  </a:lnTo>
                  <a:lnTo>
                    <a:pt x="514" y="142"/>
                  </a:lnTo>
                  <a:lnTo>
                    <a:pt x="524" y="144"/>
                  </a:lnTo>
                  <a:lnTo>
                    <a:pt x="537" y="148"/>
                  </a:lnTo>
                  <a:lnTo>
                    <a:pt x="549" y="154"/>
                  </a:lnTo>
                  <a:lnTo>
                    <a:pt x="559" y="164"/>
                  </a:lnTo>
                  <a:lnTo>
                    <a:pt x="565" y="177"/>
                  </a:lnTo>
                  <a:lnTo>
                    <a:pt x="561" y="191"/>
                  </a:lnTo>
                  <a:lnTo>
                    <a:pt x="553" y="207"/>
                  </a:lnTo>
                  <a:lnTo>
                    <a:pt x="543" y="221"/>
                  </a:lnTo>
                  <a:lnTo>
                    <a:pt x="531" y="232"/>
                  </a:lnTo>
                  <a:lnTo>
                    <a:pt x="524" y="240"/>
                  </a:lnTo>
                  <a:lnTo>
                    <a:pt x="520" y="242"/>
                  </a:lnTo>
                  <a:lnTo>
                    <a:pt x="524" y="242"/>
                  </a:lnTo>
                  <a:lnTo>
                    <a:pt x="533" y="242"/>
                  </a:lnTo>
                  <a:lnTo>
                    <a:pt x="543" y="240"/>
                  </a:lnTo>
                  <a:lnTo>
                    <a:pt x="555" y="242"/>
                  </a:lnTo>
                  <a:lnTo>
                    <a:pt x="561" y="246"/>
                  </a:lnTo>
                  <a:lnTo>
                    <a:pt x="561" y="252"/>
                  </a:lnTo>
                  <a:lnTo>
                    <a:pt x="555" y="262"/>
                  </a:lnTo>
                  <a:lnTo>
                    <a:pt x="543" y="270"/>
                  </a:lnTo>
                  <a:lnTo>
                    <a:pt x="529" y="278"/>
                  </a:lnTo>
                  <a:lnTo>
                    <a:pt x="516" y="286"/>
                  </a:lnTo>
                  <a:lnTo>
                    <a:pt x="506" y="290"/>
                  </a:lnTo>
                  <a:lnTo>
                    <a:pt x="502" y="292"/>
                  </a:lnTo>
                  <a:lnTo>
                    <a:pt x="506" y="292"/>
                  </a:lnTo>
                  <a:lnTo>
                    <a:pt x="516" y="295"/>
                  </a:lnTo>
                  <a:lnTo>
                    <a:pt x="528" y="303"/>
                  </a:lnTo>
                  <a:lnTo>
                    <a:pt x="537" y="315"/>
                  </a:lnTo>
                  <a:lnTo>
                    <a:pt x="541" y="329"/>
                  </a:lnTo>
                  <a:lnTo>
                    <a:pt x="543" y="353"/>
                  </a:lnTo>
                  <a:lnTo>
                    <a:pt x="543" y="374"/>
                  </a:lnTo>
                  <a:lnTo>
                    <a:pt x="549" y="396"/>
                  </a:lnTo>
                  <a:lnTo>
                    <a:pt x="555" y="408"/>
                  </a:lnTo>
                  <a:lnTo>
                    <a:pt x="561" y="418"/>
                  </a:lnTo>
                  <a:lnTo>
                    <a:pt x="565" y="425"/>
                  </a:lnTo>
                  <a:lnTo>
                    <a:pt x="563" y="435"/>
                  </a:lnTo>
                  <a:lnTo>
                    <a:pt x="553" y="445"/>
                  </a:lnTo>
                  <a:lnTo>
                    <a:pt x="541" y="451"/>
                  </a:lnTo>
                  <a:lnTo>
                    <a:pt x="528" y="449"/>
                  </a:lnTo>
                  <a:lnTo>
                    <a:pt x="514" y="445"/>
                  </a:lnTo>
                  <a:lnTo>
                    <a:pt x="502" y="441"/>
                  </a:lnTo>
                  <a:lnTo>
                    <a:pt x="490" y="443"/>
                  </a:lnTo>
                  <a:lnTo>
                    <a:pt x="482" y="453"/>
                  </a:lnTo>
                  <a:lnTo>
                    <a:pt x="476" y="465"/>
                  </a:lnTo>
                  <a:lnTo>
                    <a:pt x="474" y="479"/>
                  </a:lnTo>
                  <a:lnTo>
                    <a:pt x="472" y="492"/>
                  </a:lnTo>
                  <a:lnTo>
                    <a:pt x="470" y="506"/>
                  </a:lnTo>
                  <a:lnTo>
                    <a:pt x="463" y="518"/>
                  </a:lnTo>
                  <a:lnTo>
                    <a:pt x="457" y="532"/>
                  </a:lnTo>
                  <a:lnTo>
                    <a:pt x="449" y="545"/>
                  </a:lnTo>
                  <a:lnTo>
                    <a:pt x="447" y="567"/>
                  </a:lnTo>
                  <a:lnTo>
                    <a:pt x="445" y="587"/>
                  </a:lnTo>
                  <a:lnTo>
                    <a:pt x="445" y="599"/>
                  </a:lnTo>
                  <a:lnTo>
                    <a:pt x="445" y="604"/>
                  </a:lnTo>
                  <a:lnTo>
                    <a:pt x="445" y="606"/>
                  </a:lnTo>
                  <a:lnTo>
                    <a:pt x="405" y="634"/>
                  </a:lnTo>
                  <a:lnTo>
                    <a:pt x="382" y="610"/>
                  </a:lnTo>
                  <a:lnTo>
                    <a:pt x="350" y="634"/>
                  </a:lnTo>
                  <a:lnTo>
                    <a:pt x="317" y="638"/>
                  </a:lnTo>
                  <a:lnTo>
                    <a:pt x="274" y="595"/>
                  </a:lnTo>
                  <a:lnTo>
                    <a:pt x="234" y="638"/>
                  </a:lnTo>
                  <a:lnTo>
                    <a:pt x="185" y="622"/>
                  </a:lnTo>
                  <a:lnTo>
                    <a:pt x="146" y="565"/>
                  </a:lnTo>
                  <a:lnTo>
                    <a:pt x="140" y="514"/>
                  </a:lnTo>
                  <a:lnTo>
                    <a:pt x="91" y="514"/>
                  </a:lnTo>
                  <a:lnTo>
                    <a:pt x="77" y="453"/>
                  </a:lnTo>
                  <a:lnTo>
                    <a:pt x="0" y="394"/>
                  </a:lnTo>
                  <a:lnTo>
                    <a:pt x="18" y="333"/>
                  </a:lnTo>
                  <a:lnTo>
                    <a:pt x="77" y="272"/>
                  </a:lnTo>
                  <a:lnTo>
                    <a:pt x="106" y="199"/>
                  </a:lnTo>
                  <a:lnTo>
                    <a:pt x="134" y="156"/>
                  </a:lnTo>
                  <a:lnTo>
                    <a:pt x="165" y="144"/>
                  </a:lnTo>
                  <a:lnTo>
                    <a:pt x="144" y="101"/>
                  </a:lnTo>
                  <a:lnTo>
                    <a:pt x="183" y="51"/>
                  </a:lnTo>
                  <a:lnTo>
                    <a:pt x="179" y="8"/>
                  </a:lnTo>
                  <a:lnTo>
                    <a:pt x="224" y="0"/>
                  </a:lnTo>
                  <a:lnTo>
                    <a:pt x="252" y="34"/>
                  </a:lnTo>
                  <a:lnTo>
                    <a:pt x="301" y="30"/>
                  </a:lnTo>
                  <a:lnTo>
                    <a:pt x="344" y="20"/>
                  </a:lnTo>
                  <a:lnTo>
                    <a:pt x="384" y="4"/>
                  </a:lnTo>
                  <a:lnTo>
                    <a:pt x="415" y="22"/>
                  </a:lnTo>
                  <a:lnTo>
                    <a:pt x="433" y="44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03" name="Freeform 21"/>
            <p:cNvSpPr>
              <a:spLocks/>
            </p:cNvSpPr>
            <p:nvPr/>
          </p:nvSpPr>
          <p:spPr bwMode="gray">
            <a:xfrm>
              <a:off x="3622" y="2455"/>
              <a:ext cx="383" cy="340"/>
            </a:xfrm>
            <a:custGeom>
              <a:avLst/>
              <a:gdLst>
                <a:gd name="T0" fmla="*/ 133 w 766"/>
                <a:gd name="T1" fmla="*/ 22 h 681"/>
                <a:gd name="T2" fmla="*/ 141 w 766"/>
                <a:gd name="T3" fmla="*/ 27 h 681"/>
                <a:gd name="T4" fmla="*/ 157 w 766"/>
                <a:gd name="T5" fmla="*/ 35 h 681"/>
                <a:gd name="T6" fmla="*/ 170 w 766"/>
                <a:gd name="T7" fmla="*/ 44 h 681"/>
                <a:gd name="T8" fmla="*/ 192 w 766"/>
                <a:gd name="T9" fmla="*/ 50 h 681"/>
                <a:gd name="T10" fmla="*/ 209 w 766"/>
                <a:gd name="T11" fmla="*/ 57 h 681"/>
                <a:gd name="T12" fmla="*/ 220 w 766"/>
                <a:gd name="T13" fmla="*/ 68 h 681"/>
                <a:gd name="T14" fmla="*/ 228 w 766"/>
                <a:gd name="T15" fmla="*/ 82 h 681"/>
                <a:gd name="T16" fmla="*/ 241 w 766"/>
                <a:gd name="T17" fmla="*/ 102 h 681"/>
                <a:gd name="T18" fmla="*/ 253 w 766"/>
                <a:gd name="T19" fmla="*/ 118 h 681"/>
                <a:gd name="T20" fmla="*/ 266 w 766"/>
                <a:gd name="T21" fmla="*/ 138 h 681"/>
                <a:gd name="T22" fmla="*/ 275 w 766"/>
                <a:gd name="T23" fmla="*/ 158 h 681"/>
                <a:gd name="T24" fmla="*/ 276 w 766"/>
                <a:gd name="T25" fmla="*/ 171 h 681"/>
                <a:gd name="T26" fmla="*/ 282 w 766"/>
                <a:gd name="T27" fmla="*/ 184 h 681"/>
                <a:gd name="T28" fmla="*/ 303 w 766"/>
                <a:gd name="T29" fmla="*/ 192 h 681"/>
                <a:gd name="T30" fmla="*/ 323 w 766"/>
                <a:gd name="T31" fmla="*/ 199 h 681"/>
                <a:gd name="T32" fmla="*/ 336 w 766"/>
                <a:gd name="T33" fmla="*/ 213 h 681"/>
                <a:gd name="T34" fmla="*/ 347 w 766"/>
                <a:gd name="T35" fmla="*/ 224 h 681"/>
                <a:gd name="T36" fmla="*/ 358 w 766"/>
                <a:gd name="T37" fmla="*/ 232 h 681"/>
                <a:gd name="T38" fmla="*/ 366 w 766"/>
                <a:gd name="T39" fmla="*/ 243 h 681"/>
                <a:gd name="T40" fmla="*/ 362 w 766"/>
                <a:gd name="T41" fmla="*/ 249 h 681"/>
                <a:gd name="T42" fmla="*/ 345 w 766"/>
                <a:gd name="T43" fmla="*/ 251 h 681"/>
                <a:gd name="T44" fmla="*/ 322 w 766"/>
                <a:gd name="T45" fmla="*/ 249 h 681"/>
                <a:gd name="T46" fmla="*/ 305 w 766"/>
                <a:gd name="T47" fmla="*/ 248 h 681"/>
                <a:gd name="T48" fmla="*/ 305 w 766"/>
                <a:gd name="T49" fmla="*/ 249 h 681"/>
                <a:gd name="T50" fmla="*/ 316 w 766"/>
                <a:gd name="T51" fmla="*/ 253 h 681"/>
                <a:gd name="T52" fmla="*/ 329 w 766"/>
                <a:gd name="T53" fmla="*/ 261 h 681"/>
                <a:gd name="T54" fmla="*/ 336 w 766"/>
                <a:gd name="T55" fmla="*/ 269 h 681"/>
                <a:gd name="T56" fmla="*/ 354 w 766"/>
                <a:gd name="T57" fmla="*/ 279 h 681"/>
                <a:gd name="T58" fmla="*/ 368 w 766"/>
                <a:gd name="T59" fmla="*/ 289 h 681"/>
                <a:gd name="T60" fmla="*/ 377 w 766"/>
                <a:gd name="T61" fmla="*/ 301 h 681"/>
                <a:gd name="T62" fmla="*/ 383 w 766"/>
                <a:gd name="T63" fmla="*/ 311 h 681"/>
                <a:gd name="T64" fmla="*/ 379 w 766"/>
                <a:gd name="T65" fmla="*/ 315 h 681"/>
                <a:gd name="T66" fmla="*/ 365 w 766"/>
                <a:gd name="T67" fmla="*/ 323 h 681"/>
                <a:gd name="T68" fmla="*/ 353 w 766"/>
                <a:gd name="T69" fmla="*/ 329 h 681"/>
                <a:gd name="T70" fmla="*/ 349 w 766"/>
                <a:gd name="T71" fmla="*/ 332 h 681"/>
                <a:gd name="T72" fmla="*/ 345 w 766"/>
                <a:gd name="T73" fmla="*/ 336 h 681"/>
                <a:gd name="T74" fmla="*/ 341 w 766"/>
                <a:gd name="T75" fmla="*/ 338 h 681"/>
                <a:gd name="T76" fmla="*/ 340 w 766"/>
                <a:gd name="T77" fmla="*/ 340 h 681"/>
                <a:gd name="T78" fmla="*/ 316 w 766"/>
                <a:gd name="T79" fmla="*/ 320 h 681"/>
                <a:gd name="T80" fmla="*/ 250 w 766"/>
                <a:gd name="T81" fmla="*/ 335 h 681"/>
                <a:gd name="T82" fmla="*/ 215 w 766"/>
                <a:gd name="T83" fmla="*/ 322 h 681"/>
                <a:gd name="T84" fmla="*/ 178 w 766"/>
                <a:gd name="T85" fmla="*/ 316 h 681"/>
                <a:gd name="T86" fmla="*/ 149 w 766"/>
                <a:gd name="T87" fmla="*/ 296 h 681"/>
                <a:gd name="T88" fmla="*/ 115 w 766"/>
                <a:gd name="T89" fmla="*/ 256 h 681"/>
                <a:gd name="T90" fmla="*/ 98 w 766"/>
                <a:gd name="T91" fmla="*/ 203 h 681"/>
                <a:gd name="T92" fmla="*/ 72 w 766"/>
                <a:gd name="T93" fmla="*/ 134 h 681"/>
                <a:gd name="T94" fmla="*/ 42 w 766"/>
                <a:gd name="T95" fmla="*/ 128 h 681"/>
                <a:gd name="T96" fmla="*/ 0 w 766"/>
                <a:gd name="T97" fmla="*/ 110 h 681"/>
                <a:gd name="T98" fmla="*/ 35 w 766"/>
                <a:gd name="T99" fmla="*/ 62 h 681"/>
                <a:gd name="T100" fmla="*/ 61 w 766"/>
                <a:gd name="T101" fmla="*/ 50 h 681"/>
                <a:gd name="T102" fmla="*/ 101 w 766"/>
                <a:gd name="T103" fmla="*/ 38 h 681"/>
                <a:gd name="T104" fmla="*/ 131 w 766"/>
                <a:gd name="T105" fmla="*/ 0 h 68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66"/>
                <a:gd name="T160" fmla="*/ 0 h 681"/>
                <a:gd name="T161" fmla="*/ 766 w 766"/>
                <a:gd name="T162" fmla="*/ 681 h 68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66" h="681">
                  <a:moveTo>
                    <a:pt x="262" y="0"/>
                  </a:moveTo>
                  <a:lnTo>
                    <a:pt x="266" y="45"/>
                  </a:lnTo>
                  <a:lnTo>
                    <a:pt x="270" y="49"/>
                  </a:lnTo>
                  <a:lnTo>
                    <a:pt x="281" y="55"/>
                  </a:lnTo>
                  <a:lnTo>
                    <a:pt x="297" y="63"/>
                  </a:lnTo>
                  <a:lnTo>
                    <a:pt x="313" y="70"/>
                  </a:lnTo>
                  <a:lnTo>
                    <a:pt x="325" y="78"/>
                  </a:lnTo>
                  <a:lnTo>
                    <a:pt x="340" y="88"/>
                  </a:lnTo>
                  <a:lnTo>
                    <a:pt x="362" y="94"/>
                  </a:lnTo>
                  <a:lnTo>
                    <a:pt x="384" y="100"/>
                  </a:lnTo>
                  <a:lnTo>
                    <a:pt x="402" y="104"/>
                  </a:lnTo>
                  <a:lnTo>
                    <a:pt x="419" y="114"/>
                  </a:lnTo>
                  <a:lnTo>
                    <a:pt x="433" y="124"/>
                  </a:lnTo>
                  <a:lnTo>
                    <a:pt x="441" y="137"/>
                  </a:lnTo>
                  <a:lnTo>
                    <a:pt x="447" y="149"/>
                  </a:lnTo>
                  <a:lnTo>
                    <a:pt x="457" y="165"/>
                  </a:lnTo>
                  <a:lnTo>
                    <a:pt x="470" y="185"/>
                  </a:lnTo>
                  <a:lnTo>
                    <a:pt x="482" y="204"/>
                  </a:lnTo>
                  <a:lnTo>
                    <a:pt x="496" y="222"/>
                  </a:lnTo>
                  <a:lnTo>
                    <a:pt x="506" y="236"/>
                  </a:lnTo>
                  <a:lnTo>
                    <a:pt x="518" y="253"/>
                  </a:lnTo>
                  <a:lnTo>
                    <a:pt x="531" y="277"/>
                  </a:lnTo>
                  <a:lnTo>
                    <a:pt x="543" y="299"/>
                  </a:lnTo>
                  <a:lnTo>
                    <a:pt x="549" y="316"/>
                  </a:lnTo>
                  <a:lnTo>
                    <a:pt x="551" y="330"/>
                  </a:lnTo>
                  <a:lnTo>
                    <a:pt x="551" y="342"/>
                  </a:lnTo>
                  <a:lnTo>
                    <a:pt x="553" y="354"/>
                  </a:lnTo>
                  <a:lnTo>
                    <a:pt x="563" y="368"/>
                  </a:lnTo>
                  <a:lnTo>
                    <a:pt x="583" y="379"/>
                  </a:lnTo>
                  <a:lnTo>
                    <a:pt x="606" y="385"/>
                  </a:lnTo>
                  <a:lnTo>
                    <a:pt x="628" y="391"/>
                  </a:lnTo>
                  <a:lnTo>
                    <a:pt x="646" y="399"/>
                  </a:lnTo>
                  <a:lnTo>
                    <a:pt x="659" y="411"/>
                  </a:lnTo>
                  <a:lnTo>
                    <a:pt x="671" y="427"/>
                  </a:lnTo>
                  <a:lnTo>
                    <a:pt x="681" y="440"/>
                  </a:lnTo>
                  <a:lnTo>
                    <a:pt x="693" y="448"/>
                  </a:lnTo>
                  <a:lnTo>
                    <a:pt x="705" y="454"/>
                  </a:lnTo>
                  <a:lnTo>
                    <a:pt x="716" y="464"/>
                  </a:lnTo>
                  <a:lnTo>
                    <a:pt x="726" y="474"/>
                  </a:lnTo>
                  <a:lnTo>
                    <a:pt x="732" y="486"/>
                  </a:lnTo>
                  <a:lnTo>
                    <a:pt x="732" y="496"/>
                  </a:lnTo>
                  <a:lnTo>
                    <a:pt x="724" y="499"/>
                  </a:lnTo>
                  <a:lnTo>
                    <a:pt x="711" y="501"/>
                  </a:lnTo>
                  <a:lnTo>
                    <a:pt x="689" y="503"/>
                  </a:lnTo>
                  <a:lnTo>
                    <a:pt x="667" y="501"/>
                  </a:lnTo>
                  <a:lnTo>
                    <a:pt x="644" y="499"/>
                  </a:lnTo>
                  <a:lnTo>
                    <a:pt x="624" y="498"/>
                  </a:lnTo>
                  <a:lnTo>
                    <a:pt x="610" y="496"/>
                  </a:lnTo>
                  <a:lnTo>
                    <a:pt x="606" y="496"/>
                  </a:lnTo>
                  <a:lnTo>
                    <a:pt x="610" y="498"/>
                  </a:lnTo>
                  <a:lnTo>
                    <a:pt x="620" y="501"/>
                  </a:lnTo>
                  <a:lnTo>
                    <a:pt x="632" y="507"/>
                  </a:lnTo>
                  <a:lnTo>
                    <a:pt x="646" y="515"/>
                  </a:lnTo>
                  <a:lnTo>
                    <a:pt x="657" y="523"/>
                  </a:lnTo>
                  <a:lnTo>
                    <a:pt x="663" y="531"/>
                  </a:lnTo>
                  <a:lnTo>
                    <a:pt x="671" y="539"/>
                  </a:lnTo>
                  <a:lnTo>
                    <a:pt x="687" y="549"/>
                  </a:lnTo>
                  <a:lnTo>
                    <a:pt x="707" y="559"/>
                  </a:lnTo>
                  <a:lnTo>
                    <a:pt x="724" y="568"/>
                  </a:lnTo>
                  <a:lnTo>
                    <a:pt x="736" y="578"/>
                  </a:lnTo>
                  <a:lnTo>
                    <a:pt x="746" y="590"/>
                  </a:lnTo>
                  <a:lnTo>
                    <a:pt x="754" y="602"/>
                  </a:lnTo>
                  <a:lnTo>
                    <a:pt x="762" y="612"/>
                  </a:lnTo>
                  <a:lnTo>
                    <a:pt x="766" y="622"/>
                  </a:lnTo>
                  <a:lnTo>
                    <a:pt x="766" y="627"/>
                  </a:lnTo>
                  <a:lnTo>
                    <a:pt x="758" y="631"/>
                  </a:lnTo>
                  <a:lnTo>
                    <a:pt x="746" y="639"/>
                  </a:lnTo>
                  <a:lnTo>
                    <a:pt x="730" y="647"/>
                  </a:lnTo>
                  <a:lnTo>
                    <a:pt x="716" y="653"/>
                  </a:lnTo>
                  <a:lnTo>
                    <a:pt x="705" y="659"/>
                  </a:lnTo>
                  <a:lnTo>
                    <a:pt x="699" y="663"/>
                  </a:lnTo>
                  <a:lnTo>
                    <a:pt x="697" y="665"/>
                  </a:lnTo>
                  <a:lnTo>
                    <a:pt x="693" y="669"/>
                  </a:lnTo>
                  <a:lnTo>
                    <a:pt x="689" y="673"/>
                  </a:lnTo>
                  <a:lnTo>
                    <a:pt x="685" y="675"/>
                  </a:lnTo>
                  <a:lnTo>
                    <a:pt x="681" y="677"/>
                  </a:lnTo>
                  <a:lnTo>
                    <a:pt x="679" y="679"/>
                  </a:lnTo>
                  <a:lnTo>
                    <a:pt x="679" y="681"/>
                  </a:lnTo>
                  <a:lnTo>
                    <a:pt x="665" y="663"/>
                  </a:lnTo>
                  <a:lnTo>
                    <a:pt x="632" y="641"/>
                  </a:lnTo>
                  <a:lnTo>
                    <a:pt x="592" y="657"/>
                  </a:lnTo>
                  <a:lnTo>
                    <a:pt x="500" y="671"/>
                  </a:lnTo>
                  <a:lnTo>
                    <a:pt x="472" y="637"/>
                  </a:lnTo>
                  <a:lnTo>
                    <a:pt x="431" y="645"/>
                  </a:lnTo>
                  <a:lnTo>
                    <a:pt x="398" y="651"/>
                  </a:lnTo>
                  <a:lnTo>
                    <a:pt x="356" y="633"/>
                  </a:lnTo>
                  <a:lnTo>
                    <a:pt x="303" y="651"/>
                  </a:lnTo>
                  <a:lnTo>
                    <a:pt x="297" y="592"/>
                  </a:lnTo>
                  <a:lnTo>
                    <a:pt x="242" y="566"/>
                  </a:lnTo>
                  <a:lnTo>
                    <a:pt x="230" y="513"/>
                  </a:lnTo>
                  <a:lnTo>
                    <a:pt x="258" y="470"/>
                  </a:lnTo>
                  <a:lnTo>
                    <a:pt x="197" y="407"/>
                  </a:lnTo>
                  <a:lnTo>
                    <a:pt x="140" y="336"/>
                  </a:lnTo>
                  <a:lnTo>
                    <a:pt x="144" y="269"/>
                  </a:lnTo>
                  <a:lnTo>
                    <a:pt x="112" y="250"/>
                  </a:lnTo>
                  <a:lnTo>
                    <a:pt x="83" y="257"/>
                  </a:lnTo>
                  <a:lnTo>
                    <a:pt x="69" y="222"/>
                  </a:lnTo>
                  <a:lnTo>
                    <a:pt x="0" y="220"/>
                  </a:lnTo>
                  <a:lnTo>
                    <a:pt x="14" y="131"/>
                  </a:lnTo>
                  <a:lnTo>
                    <a:pt x="69" y="124"/>
                  </a:lnTo>
                  <a:lnTo>
                    <a:pt x="81" y="98"/>
                  </a:lnTo>
                  <a:lnTo>
                    <a:pt x="122" y="100"/>
                  </a:lnTo>
                  <a:lnTo>
                    <a:pt x="175" y="76"/>
                  </a:lnTo>
                  <a:lnTo>
                    <a:pt x="203" y="76"/>
                  </a:lnTo>
                  <a:lnTo>
                    <a:pt x="215" y="15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04" name="Freeform 22"/>
            <p:cNvSpPr>
              <a:spLocks/>
            </p:cNvSpPr>
            <p:nvPr/>
          </p:nvSpPr>
          <p:spPr bwMode="gray">
            <a:xfrm>
              <a:off x="3622" y="2455"/>
              <a:ext cx="383" cy="340"/>
            </a:xfrm>
            <a:custGeom>
              <a:avLst/>
              <a:gdLst>
                <a:gd name="T0" fmla="*/ 133 w 766"/>
                <a:gd name="T1" fmla="*/ 22 h 681"/>
                <a:gd name="T2" fmla="*/ 141 w 766"/>
                <a:gd name="T3" fmla="*/ 27 h 681"/>
                <a:gd name="T4" fmla="*/ 157 w 766"/>
                <a:gd name="T5" fmla="*/ 35 h 681"/>
                <a:gd name="T6" fmla="*/ 170 w 766"/>
                <a:gd name="T7" fmla="*/ 44 h 681"/>
                <a:gd name="T8" fmla="*/ 192 w 766"/>
                <a:gd name="T9" fmla="*/ 50 h 681"/>
                <a:gd name="T10" fmla="*/ 209 w 766"/>
                <a:gd name="T11" fmla="*/ 57 h 681"/>
                <a:gd name="T12" fmla="*/ 220 w 766"/>
                <a:gd name="T13" fmla="*/ 68 h 681"/>
                <a:gd name="T14" fmla="*/ 228 w 766"/>
                <a:gd name="T15" fmla="*/ 82 h 681"/>
                <a:gd name="T16" fmla="*/ 241 w 766"/>
                <a:gd name="T17" fmla="*/ 102 h 681"/>
                <a:gd name="T18" fmla="*/ 253 w 766"/>
                <a:gd name="T19" fmla="*/ 118 h 681"/>
                <a:gd name="T20" fmla="*/ 266 w 766"/>
                <a:gd name="T21" fmla="*/ 138 h 681"/>
                <a:gd name="T22" fmla="*/ 275 w 766"/>
                <a:gd name="T23" fmla="*/ 158 h 681"/>
                <a:gd name="T24" fmla="*/ 276 w 766"/>
                <a:gd name="T25" fmla="*/ 171 h 681"/>
                <a:gd name="T26" fmla="*/ 282 w 766"/>
                <a:gd name="T27" fmla="*/ 184 h 681"/>
                <a:gd name="T28" fmla="*/ 303 w 766"/>
                <a:gd name="T29" fmla="*/ 192 h 681"/>
                <a:gd name="T30" fmla="*/ 323 w 766"/>
                <a:gd name="T31" fmla="*/ 199 h 681"/>
                <a:gd name="T32" fmla="*/ 336 w 766"/>
                <a:gd name="T33" fmla="*/ 213 h 681"/>
                <a:gd name="T34" fmla="*/ 347 w 766"/>
                <a:gd name="T35" fmla="*/ 224 h 681"/>
                <a:gd name="T36" fmla="*/ 358 w 766"/>
                <a:gd name="T37" fmla="*/ 232 h 681"/>
                <a:gd name="T38" fmla="*/ 366 w 766"/>
                <a:gd name="T39" fmla="*/ 243 h 681"/>
                <a:gd name="T40" fmla="*/ 362 w 766"/>
                <a:gd name="T41" fmla="*/ 249 h 681"/>
                <a:gd name="T42" fmla="*/ 345 w 766"/>
                <a:gd name="T43" fmla="*/ 251 h 681"/>
                <a:gd name="T44" fmla="*/ 322 w 766"/>
                <a:gd name="T45" fmla="*/ 249 h 681"/>
                <a:gd name="T46" fmla="*/ 305 w 766"/>
                <a:gd name="T47" fmla="*/ 248 h 681"/>
                <a:gd name="T48" fmla="*/ 305 w 766"/>
                <a:gd name="T49" fmla="*/ 249 h 681"/>
                <a:gd name="T50" fmla="*/ 316 w 766"/>
                <a:gd name="T51" fmla="*/ 253 h 681"/>
                <a:gd name="T52" fmla="*/ 329 w 766"/>
                <a:gd name="T53" fmla="*/ 261 h 681"/>
                <a:gd name="T54" fmla="*/ 336 w 766"/>
                <a:gd name="T55" fmla="*/ 269 h 681"/>
                <a:gd name="T56" fmla="*/ 354 w 766"/>
                <a:gd name="T57" fmla="*/ 279 h 681"/>
                <a:gd name="T58" fmla="*/ 368 w 766"/>
                <a:gd name="T59" fmla="*/ 289 h 681"/>
                <a:gd name="T60" fmla="*/ 377 w 766"/>
                <a:gd name="T61" fmla="*/ 301 h 681"/>
                <a:gd name="T62" fmla="*/ 383 w 766"/>
                <a:gd name="T63" fmla="*/ 311 h 681"/>
                <a:gd name="T64" fmla="*/ 379 w 766"/>
                <a:gd name="T65" fmla="*/ 315 h 681"/>
                <a:gd name="T66" fmla="*/ 365 w 766"/>
                <a:gd name="T67" fmla="*/ 323 h 681"/>
                <a:gd name="T68" fmla="*/ 353 w 766"/>
                <a:gd name="T69" fmla="*/ 329 h 681"/>
                <a:gd name="T70" fmla="*/ 349 w 766"/>
                <a:gd name="T71" fmla="*/ 332 h 681"/>
                <a:gd name="T72" fmla="*/ 345 w 766"/>
                <a:gd name="T73" fmla="*/ 336 h 681"/>
                <a:gd name="T74" fmla="*/ 341 w 766"/>
                <a:gd name="T75" fmla="*/ 338 h 681"/>
                <a:gd name="T76" fmla="*/ 340 w 766"/>
                <a:gd name="T77" fmla="*/ 340 h 681"/>
                <a:gd name="T78" fmla="*/ 316 w 766"/>
                <a:gd name="T79" fmla="*/ 320 h 681"/>
                <a:gd name="T80" fmla="*/ 250 w 766"/>
                <a:gd name="T81" fmla="*/ 335 h 681"/>
                <a:gd name="T82" fmla="*/ 215 w 766"/>
                <a:gd name="T83" fmla="*/ 322 h 681"/>
                <a:gd name="T84" fmla="*/ 178 w 766"/>
                <a:gd name="T85" fmla="*/ 316 h 681"/>
                <a:gd name="T86" fmla="*/ 149 w 766"/>
                <a:gd name="T87" fmla="*/ 296 h 681"/>
                <a:gd name="T88" fmla="*/ 115 w 766"/>
                <a:gd name="T89" fmla="*/ 256 h 681"/>
                <a:gd name="T90" fmla="*/ 98 w 766"/>
                <a:gd name="T91" fmla="*/ 203 h 681"/>
                <a:gd name="T92" fmla="*/ 72 w 766"/>
                <a:gd name="T93" fmla="*/ 134 h 681"/>
                <a:gd name="T94" fmla="*/ 42 w 766"/>
                <a:gd name="T95" fmla="*/ 128 h 681"/>
                <a:gd name="T96" fmla="*/ 0 w 766"/>
                <a:gd name="T97" fmla="*/ 110 h 681"/>
                <a:gd name="T98" fmla="*/ 35 w 766"/>
                <a:gd name="T99" fmla="*/ 62 h 681"/>
                <a:gd name="T100" fmla="*/ 61 w 766"/>
                <a:gd name="T101" fmla="*/ 50 h 681"/>
                <a:gd name="T102" fmla="*/ 101 w 766"/>
                <a:gd name="T103" fmla="*/ 38 h 681"/>
                <a:gd name="T104" fmla="*/ 131 w 766"/>
                <a:gd name="T105" fmla="*/ 0 h 68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66"/>
                <a:gd name="T160" fmla="*/ 0 h 681"/>
                <a:gd name="T161" fmla="*/ 766 w 766"/>
                <a:gd name="T162" fmla="*/ 681 h 68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66" h="681">
                  <a:moveTo>
                    <a:pt x="262" y="0"/>
                  </a:moveTo>
                  <a:lnTo>
                    <a:pt x="266" y="45"/>
                  </a:lnTo>
                  <a:lnTo>
                    <a:pt x="270" y="49"/>
                  </a:lnTo>
                  <a:lnTo>
                    <a:pt x="281" y="55"/>
                  </a:lnTo>
                  <a:lnTo>
                    <a:pt x="297" y="63"/>
                  </a:lnTo>
                  <a:lnTo>
                    <a:pt x="313" y="70"/>
                  </a:lnTo>
                  <a:lnTo>
                    <a:pt x="325" y="78"/>
                  </a:lnTo>
                  <a:lnTo>
                    <a:pt x="340" y="88"/>
                  </a:lnTo>
                  <a:lnTo>
                    <a:pt x="362" y="94"/>
                  </a:lnTo>
                  <a:lnTo>
                    <a:pt x="384" y="100"/>
                  </a:lnTo>
                  <a:lnTo>
                    <a:pt x="402" y="104"/>
                  </a:lnTo>
                  <a:lnTo>
                    <a:pt x="419" y="114"/>
                  </a:lnTo>
                  <a:lnTo>
                    <a:pt x="433" y="124"/>
                  </a:lnTo>
                  <a:lnTo>
                    <a:pt x="441" y="137"/>
                  </a:lnTo>
                  <a:lnTo>
                    <a:pt x="447" y="149"/>
                  </a:lnTo>
                  <a:lnTo>
                    <a:pt x="457" y="165"/>
                  </a:lnTo>
                  <a:lnTo>
                    <a:pt x="470" y="185"/>
                  </a:lnTo>
                  <a:lnTo>
                    <a:pt x="482" y="204"/>
                  </a:lnTo>
                  <a:lnTo>
                    <a:pt x="496" y="222"/>
                  </a:lnTo>
                  <a:lnTo>
                    <a:pt x="506" y="236"/>
                  </a:lnTo>
                  <a:lnTo>
                    <a:pt x="518" y="253"/>
                  </a:lnTo>
                  <a:lnTo>
                    <a:pt x="531" y="277"/>
                  </a:lnTo>
                  <a:lnTo>
                    <a:pt x="543" y="299"/>
                  </a:lnTo>
                  <a:lnTo>
                    <a:pt x="549" y="316"/>
                  </a:lnTo>
                  <a:lnTo>
                    <a:pt x="551" y="330"/>
                  </a:lnTo>
                  <a:lnTo>
                    <a:pt x="551" y="342"/>
                  </a:lnTo>
                  <a:lnTo>
                    <a:pt x="553" y="354"/>
                  </a:lnTo>
                  <a:lnTo>
                    <a:pt x="563" y="368"/>
                  </a:lnTo>
                  <a:lnTo>
                    <a:pt x="583" y="379"/>
                  </a:lnTo>
                  <a:lnTo>
                    <a:pt x="606" y="385"/>
                  </a:lnTo>
                  <a:lnTo>
                    <a:pt x="628" y="391"/>
                  </a:lnTo>
                  <a:lnTo>
                    <a:pt x="646" y="399"/>
                  </a:lnTo>
                  <a:lnTo>
                    <a:pt x="659" y="411"/>
                  </a:lnTo>
                  <a:lnTo>
                    <a:pt x="671" y="427"/>
                  </a:lnTo>
                  <a:lnTo>
                    <a:pt x="681" y="440"/>
                  </a:lnTo>
                  <a:lnTo>
                    <a:pt x="693" y="448"/>
                  </a:lnTo>
                  <a:lnTo>
                    <a:pt x="705" y="454"/>
                  </a:lnTo>
                  <a:lnTo>
                    <a:pt x="716" y="464"/>
                  </a:lnTo>
                  <a:lnTo>
                    <a:pt x="726" y="474"/>
                  </a:lnTo>
                  <a:lnTo>
                    <a:pt x="732" y="486"/>
                  </a:lnTo>
                  <a:lnTo>
                    <a:pt x="732" y="496"/>
                  </a:lnTo>
                  <a:lnTo>
                    <a:pt x="724" y="499"/>
                  </a:lnTo>
                  <a:lnTo>
                    <a:pt x="711" y="501"/>
                  </a:lnTo>
                  <a:lnTo>
                    <a:pt x="689" y="503"/>
                  </a:lnTo>
                  <a:lnTo>
                    <a:pt x="667" y="501"/>
                  </a:lnTo>
                  <a:lnTo>
                    <a:pt x="644" y="499"/>
                  </a:lnTo>
                  <a:lnTo>
                    <a:pt x="624" y="498"/>
                  </a:lnTo>
                  <a:lnTo>
                    <a:pt x="610" y="496"/>
                  </a:lnTo>
                  <a:lnTo>
                    <a:pt x="606" y="496"/>
                  </a:lnTo>
                  <a:lnTo>
                    <a:pt x="610" y="498"/>
                  </a:lnTo>
                  <a:lnTo>
                    <a:pt x="620" y="501"/>
                  </a:lnTo>
                  <a:lnTo>
                    <a:pt x="632" y="507"/>
                  </a:lnTo>
                  <a:lnTo>
                    <a:pt x="646" y="515"/>
                  </a:lnTo>
                  <a:lnTo>
                    <a:pt x="657" y="523"/>
                  </a:lnTo>
                  <a:lnTo>
                    <a:pt x="663" y="531"/>
                  </a:lnTo>
                  <a:lnTo>
                    <a:pt x="671" y="539"/>
                  </a:lnTo>
                  <a:lnTo>
                    <a:pt x="687" y="549"/>
                  </a:lnTo>
                  <a:lnTo>
                    <a:pt x="707" y="559"/>
                  </a:lnTo>
                  <a:lnTo>
                    <a:pt x="724" y="568"/>
                  </a:lnTo>
                  <a:lnTo>
                    <a:pt x="736" y="578"/>
                  </a:lnTo>
                  <a:lnTo>
                    <a:pt x="746" y="590"/>
                  </a:lnTo>
                  <a:lnTo>
                    <a:pt x="754" y="602"/>
                  </a:lnTo>
                  <a:lnTo>
                    <a:pt x="762" y="612"/>
                  </a:lnTo>
                  <a:lnTo>
                    <a:pt x="766" y="622"/>
                  </a:lnTo>
                  <a:lnTo>
                    <a:pt x="766" y="627"/>
                  </a:lnTo>
                  <a:lnTo>
                    <a:pt x="758" y="631"/>
                  </a:lnTo>
                  <a:lnTo>
                    <a:pt x="746" y="639"/>
                  </a:lnTo>
                  <a:lnTo>
                    <a:pt x="730" y="647"/>
                  </a:lnTo>
                  <a:lnTo>
                    <a:pt x="716" y="653"/>
                  </a:lnTo>
                  <a:lnTo>
                    <a:pt x="705" y="659"/>
                  </a:lnTo>
                  <a:lnTo>
                    <a:pt x="699" y="663"/>
                  </a:lnTo>
                  <a:lnTo>
                    <a:pt x="697" y="665"/>
                  </a:lnTo>
                  <a:lnTo>
                    <a:pt x="693" y="669"/>
                  </a:lnTo>
                  <a:lnTo>
                    <a:pt x="689" y="673"/>
                  </a:lnTo>
                  <a:lnTo>
                    <a:pt x="685" y="675"/>
                  </a:lnTo>
                  <a:lnTo>
                    <a:pt x="681" y="677"/>
                  </a:lnTo>
                  <a:lnTo>
                    <a:pt x="679" y="679"/>
                  </a:lnTo>
                  <a:lnTo>
                    <a:pt x="679" y="681"/>
                  </a:lnTo>
                  <a:lnTo>
                    <a:pt x="665" y="663"/>
                  </a:lnTo>
                  <a:lnTo>
                    <a:pt x="632" y="641"/>
                  </a:lnTo>
                  <a:lnTo>
                    <a:pt x="592" y="657"/>
                  </a:lnTo>
                  <a:lnTo>
                    <a:pt x="500" y="671"/>
                  </a:lnTo>
                  <a:lnTo>
                    <a:pt x="472" y="637"/>
                  </a:lnTo>
                  <a:lnTo>
                    <a:pt x="431" y="645"/>
                  </a:lnTo>
                  <a:lnTo>
                    <a:pt x="398" y="651"/>
                  </a:lnTo>
                  <a:lnTo>
                    <a:pt x="356" y="633"/>
                  </a:lnTo>
                  <a:lnTo>
                    <a:pt x="303" y="651"/>
                  </a:lnTo>
                  <a:lnTo>
                    <a:pt x="297" y="592"/>
                  </a:lnTo>
                  <a:lnTo>
                    <a:pt x="242" y="566"/>
                  </a:lnTo>
                  <a:lnTo>
                    <a:pt x="230" y="513"/>
                  </a:lnTo>
                  <a:lnTo>
                    <a:pt x="258" y="470"/>
                  </a:lnTo>
                  <a:lnTo>
                    <a:pt x="197" y="407"/>
                  </a:lnTo>
                  <a:lnTo>
                    <a:pt x="140" y="336"/>
                  </a:lnTo>
                  <a:lnTo>
                    <a:pt x="144" y="269"/>
                  </a:lnTo>
                  <a:lnTo>
                    <a:pt x="112" y="250"/>
                  </a:lnTo>
                  <a:lnTo>
                    <a:pt x="83" y="257"/>
                  </a:lnTo>
                  <a:lnTo>
                    <a:pt x="69" y="222"/>
                  </a:lnTo>
                  <a:lnTo>
                    <a:pt x="0" y="220"/>
                  </a:lnTo>
                  <a:lnTo>
                    <a:pt x="14" y="131"/>
                  </a:lnTo>
                  <a:lnTo>
                    <a:pt x="69" y="124"/>
                  </a:lnTo>
                  <a:lnTo>
                    <a:pt x="81" y="98"/>
                  </a:lnTo>
                  <a:lnTo>
                    <a:pt x="122" y="100"/>
                  </a:lnTo>
                  <a:lnTo>
                    <a:pt x="175" y="76"/>
                  </a:lnTo>
                  <a:lnTo>
                    <a:pt x="203" y="76"/>
                  </a:lnTo>
                  <a:lnTo>
                    <a:pt x="215" y="15"/>
                  </a:lnTo>
                  <a:lnTo>
                    <a:pt x="262" y="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05" name="Freeform 23"/>
            <p:cNvSpPr>
              <a:spLocks/>
            </p:cNvSpPr>
            <p:nvPr/>
          </p:nvSpPr>
          <p:spPr bwMode="gray">
            <a:xfrm>
              <a:off x="3848" y="2705"/>
              <a:ext cx="58" cy="77"/>
            </a:xfrm>
            <a:custGeom>
              <a:avLst/>
              <a:gdLst>
                <a:gd name="T0" fmla="*/ 0 w 116"/>
                <a:gd name="T1" fmla="*/ 0 h 156"/>
                <a:gd name="T2" fmla="*/ 1 w 116"/>
                <a:gd name="T3" fmla="*/ 3 h 156"/>
                <a:gd name="T4" fmla="*/ 4 w 116"/>
                <a:gd name="T5" fmla="*/ 9 h 156"/>
                <a:gd name="T6" fmla="*/ 7 w 116"/>
                <a:gd name="T7" fmla="*/ 17 h 156"/>
                <a:gd name="T8" fmla="*/ 10 w 116"/>
                <a:gd name="T9" fmla="*/ 26 h 156"/>
                <a:gd name="T10" fmla="*/ 11 w 116"/>
                <a:gd name="T11" fmla="*/ 32 h 156"/>
                <a:gd name="T12" fmla="*/ 12 w 116"/>
                <a:gd name="T13" fmla="*/ 41 h 156"/>
                <a:gd name="T14" fmla="*/ 15 w 116"/>
                <a:gd name="T15" fmla="*/ 51 h 156"/>
                <a:gd name="T16" fmla="*/ 21 w 116"/>
                <a:gd name="T17" fmla="*/ 60 h 156"/>
                <a:gd name="T18" fmla="*/ 24 w 116"/>
                <a:gd name="T19" fmla="*/ 67 h 156"/>
                <a:gd name="T20" fmla="*/ 25 w 116"/>
                <a:gd name="T21" fmla="*/ 70 h 156"/>
                <a:gd name="T22" fmla="*/ 29 w 116"/>
                <a:gd name="T23" fmla="*/ 73 h 156"/>
                <a:gd name="T24" fmla="*/ 35 w 116"/>
                <a:gd name="T25" fmla="*/ 76 h 156"/>
                <a:gd name="T26" fmla="*/ 41 w 116"/>
                <a:gd name="T27" fmla="*/ 77 h 156"/>
                <a:gd name="T28" fmla="*/ 47 w 116"/>
                <a:gd name="T29" fmla="*/ 77 h 156"/>
                <a:gd name="T30" fmla="*/ 53 w 116"/>
                <a:gd name="T31" fmla="*/ 74 h 156"/>
                <a:gd name="T32" fmla="*/ 57 w 116"/>
                <a:gd name="T33" fmla="*/ 68 h 156"/>
                <a:gd name="T34" fmla="*/ 58 w 116"/>
                <a:gd name="T35" fmla="*/ 61 h 156"/>
                <a:gd name="T36" fmla="*/ 54 w 116"/>
                <a:gd name="T37" fmla="*/ 53 h 156"/>
                <a:gd name="T38" fmla="*/ 47 w 116"/>
                <a:gd name="T39" fmla="*/ 45 h 156"/>
                <a:gd name="T40" fmla="*/ 38 w 116"/>
                <a:gd name="T41" fmla="*/ 38 h 156"/>
                <a:gd name="T42" fmla="*/ 29 w 116"/>
                <a:gd name="T43" fmla="*/ 32 h 156"/>
                <a:gd name="T44" fmla="*/ 22 w 116"/>
                <a:gd name="T45" fmla="*/ 27 h 156"/>
                <a:gd name="T46" fmla="*/ 19 w 116"/>
                <a:gd name="T47" fmla="*/ 23 h 156"/>
                <a:gd name="T48" fmla="*/ 15 w 116"/>
                <a:gd name="T49" fmla="*/ 17 h 156"/>
                <a:gd name="T50" fmla="*/ 11 w 116"/>
                <a:gd name="T51" fmla="*/ 11 h 156"/>
                <a:gd name="T52" fmla="*/ 6 w 116"/>
                <a:gd name="T53" fmla="*/ 6 h 156"/>
                <a:gd name="T54" fmla="*/ 1 w 116"/>
                <a:gd name="T55" fmla="*/ 2 h 156"/>
                <a:gd name="T56" fmla="*/ 0 w 116"/>
                <a:gd name="T57" fmla="*/ 0 h 15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6"/>
                <a:gd name="T88" fmla="*/ 0 h 156"/>
                <a:gd name="T89" fmla="*/ 116 w 116"/>
                <a:gd name="T90" fmla="*/ 156 h 15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6" h="156">
                  <a:moveTo>
                    <a:pt x="0" y="0"/>
                  </a:moveTo>
                  <a:lnTo>
                    <a:pt x="2" y="6"/>
                  </a:lnTo>
                  <a:lnTo>
                    <a:pt x="8" y="18"/>
                  </a:lnTo>
                  <a:lnTo>
                    <a:pt x="13" y="34"/>
                  </a:lnTo>
                  <a:lnTo>
                    <a:pt x="19" y="52"/>
                  </a:lnTo>
                  <a:lnTo>
                    <a:pt x="21" y="65"/>
                  </a:lnTo>
                  <a:lnTo>
                    <a:pt x="23" y="83"/>
                  </a:lnTo>
                  <a:lnTo>
                    <a:pt x="31" y="103"/>
                  </a:lnTo>
                  <a:lnTo>
                    <a:pt x="41" y="121"/>
                  </a:lnTo>
                  <a:lnTo>
                    <a:pt x="47" y="136"/>
                  </a:lnTo>
                  <a:lnTo>
                    <a:pt x="49" y="142"/>
                  </a:lnTo>
                  <a:lnTo>
                    <a:pt x="59" y="148"/>
                  </a:lnTo>
                  <a:lnTo>
                    <a:pt x="69" y="154"/>
                  </a:lnTo>
                  <a:lnTo>
                    <a:pt x="82" y="156"/>
                  </a:lnTo>
                  <a:lnTo>
                    <a:pt x="94" y="156"/>
                  </a:lnTo>
                  <a:lnTo>
                    <a:pt x="106" y="150"/>
                  </a:lnTo>
                  <a:lnTo>
                    <a:pt x="114" y="138"/>
                  </a:lnTo>
                  <a:lnTo>
                    <a:pt x="116" y="123"/>
                  </a:lnTo>
                  <a:lnTo>
                    <a:pt x="108" y="107"/>
                  </a:lnTo>
                  <a:lnTo>
                    <a:pt x="94" y="91"/>
                  </a:lnTo>
                  <a:lnTo>
                    <a:pt x="76" y="77"/>
                  </a:lnTo>
                  <a:lnTo>
                    <a:pt x="59" y="65"/>
                  </a:lnTo>
                  <a:lnTo>
                    <a:pt x="43" y="54"/>
                  </a:lnTo>
                  <a:lnTo>
                    <a:pt x="37" y="46"/>
                  </a:lnTo>
                  <a:lnTo>
                    <a:pt x="31" y="34"/>
                  </a:lnTo>
                  <a:lnTo>
                    <a:pt x="21" y="22"/>
                  </a:lnTo>
                  <a:lnTo>
                    <a:pt x="12" y="12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06" name="Freeform 24"/>
            <p:cNvSpPr>
              <a:spLocks/>
            </p:cNvSpPr>
            <p:nvPr/>
          </p:nvSpPr>
          <p:spPr bwMode="gray">
            <a:xfrm>
              <a:off x="3848" y="2705"/>
              <a:ext cx="58" cy="77"/>
            </a:xfrm>
            <a:custGeom>
              <a:avLst/>
              <a:gdLst>
                <a:gd name="T0" fmla="*/ 0 w 116"/>
                <a:gd name="T1" fmla="*/ 0 h 156"/>
                <a:gd name="T2" fmla="*/ 1 w 116"/>
                <a:gd name="T3" fmla="*/ 3 h 156"/>
                <a:gd name="T4" fmla="*/ 4 w 116"/>
                <a:gd name="T5" fmla="*/ 9 h 156"/>
                <a:gd name="T6" fmla="*/ 7 w 116"/>
                <a:gd name="T7" fmla="*/ 17 h 156"/>
                <a:gd name="T8" fmla="*/ 10 w 116"/>
                <a:gd name="T9" fmla="*/ 26 h 156"/>
                <a:gd name="T10" fmla="*/ 11 w 116"/>
                <a:gd name="T11" fmla="*/ 32 h 156"/>
                <a:gd name="T12" fmla="*/ 12 w 116"/>
                <a:gd name="T13" fmla="*/ 41 h 156"/>
                <a:gd name="T14" fmla="*/ 15 w 116"/>
                <a:gd name="T15" fmla="*/ 51 h 156"/>
                <a:gd name="T16" fmla="*/ 21 w 116"/>
                <a:gd name="T17" fmla="*/ 60 h 156"/>
                <a:gd name="T18" fmla="*/ 24 w 116"/>
                <a:gd name="T19" fmla="*/ 67 h 156"/>
                <a:gd name="T20" fmla="*/ 25 w 116"/>
                <a:gd name="T21" fmla="*/ 70 h 156"/>
                <a:gd name="T22" fmla="*/ 29 w 116"/>
                <a:gd name="T23" fmla="*/ 73 h 156"/>
                <a:gd name="T24" fmla="*/ 35 w 116"/>
                <a:gd name="T25" fmla="*/ 76 h 156"/>
                <a:gd name="T26" fmla="*/ 41 w 116"/>
                <a:gd name="T27" fmla="*/ 77 h 156"/>
                <a:gd name="T28" fmla="*/ 47 w 116"/>
                <a:gd name="T29" fmla="*/ 77 h 156"/>
                <a:gd name="T30" fmla="*/ 53 w 116"/>
                <a:gd name="T31" fmla="*/ 74 h 156"/>
                <a:gd name="T32" fmla="*/ 57 w 116"/>
                <a:gd name="T33" fmla="*/ 68 h 156"/>
                <a:gd name="T34" fmla="*/ 58 w 116"/>
                <a:gd name="T35" fmla="*/ 61 h 156"/>
                <a:gd name="T36" fmla="*/ 54 w 116"/>
                <a:gd name="T37" fmla="*/ 53 h 156"/>
                <a:gd name="T38" fmla="*/ 47 w 116"/>
                <a:gd name="T39" fmla="*/ 45 h 156"/>
                <a:gd name="T40" fmla="*/ 38 w 116"/>
                <a:gd name="T41" fmla="*/ 38 h 156"/>
                <a:gd name="T42" fmla="*/ 29 w 116"/>
                <a:gd name="T43" fmla="*/ 32 h 156"/>
                <a:gd name="T44" fmla="*/ 22 w 116"/>
                <a:gd name="T45" fmla="*/ 27 h 156"/>
                <a:gd name="T46" fmla="*/ 19 w 116"/>
                <a:gd name="T47" fmla="*/ 23 h 156"/>
                <a:gd name="T48" fmla="*/ 15 w 116"/>
                <a:gd name="T49" fmla="*/ 17 h 156"/>
                <a:gd name="T50" fmla="*/ 11 w 116"/>
                <a:gd name="T51" fmla="*/ 11 h 156"/>
                <a:gd name="T52" fmla="*/ 6 w 116"/>
                <a:gd name="T53" fmla="*/ 6 h 156"/>
                <a:gd name="T54" fmla="*/ 1 w 116"/>
                <a:gd name="T55" fmla="*/ 2 h 156"/>
                <a:gd name="T56" fmla="*/ 0 w 116"/>
                <a:gd name="T57" fmla="*/ 0 h 15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6"/>
                <a:gd name="T88" fmla="*/ 0 h 156"/>
                <a:gd name="T89" fmla="*/ 116 w 116"/>
                <a:gd name="T90" fmla="*/ 156 h 15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6" h="156">
                  <a:moveTo>
                    <a:pt x="0" y="0"/>
                  </a:moveTo>
                  <a:lnTo>
                    <a:pt x="2" y="6"/>
                  </a:lnTo>
                  <a:lnTo>
                    <a:pt x="8" y="18"/>
                  </a:lnTo>
                  <a:lnTo>
                    <a:pt x="13" y="34"/>
                  </a:lnTo>
                  <a:lnTo>
                    <a:pt x="19" y="52"/>
                  </a:lnTo>
                  <a:lnTo>
                    <a:pt x="21" y="65"/>
                  </a:lnTo>
                  <a:lnTo>
                    <a:pt x="23" y="83"/>
                  </a:lnTo>
                  <a:lnTo>
                    <a:pt x="31" y="103"/>
                  </a:lnTo>
                  <a:lnTo>
                    <a:pt x="41" y="121"/>
                  </a:lnTo>
                  <a:lnTo>
                    <a:pt x="47" y="136"/>
                  </a:lnTo>
                  <a:lnTo>
                    <a:pt x="49" y="142"/>
                  </a:lnTo>
                  <a:lnTo>
                    <a:pt x="59" y="148"/>
                  </a:lnTo>
                  <a:lnTo>
                    <a:pt x="69" y="154"/>
                  </a:lnTo>
                  <a:lnTo>
                    <a:pt x="82" y="156"/>
                  </a:lnTo>
                  <a:lnTo>
                    <a:pt x="94" y="156"/>
                  </a:lnTo>
                  <a:lnTo>
                    <a:pt x="106" y="150"/>
                  </a:lnTo>
                  <a:lnTo>
                    <a:pt x="114" y="138"/>
                  </a:lnTo>
                  <a:lnTo>
                    <a:pt x="116" y="123"/>
                  </a:lnTo>
                  <a:lnTo>
                    <a:pt x="108" y="107"/>
                  </a:lnTo>
                  <a:lnTo>
                    <a:pt x="94" y="91"/>
                  </a:lnTo>
                  <a:lnTo>
                    <a:pt x="76" y="77"/>
                  </a:lnTo>
                  <a:lnTo>
                    <a:pt x="59" y="65"/>
                  </a:lnTo>
                  <a:lnTo>
                    <a:pt x="43" y="54"/>
                  </a:lnTo>
                  <a:lnTo>
                    <a:pt x="37" y="46"/>
                  </a:lnTo>
                  <a:lnTo>
                    <a:pt x="31" y="34"/>
                  </a:lnTo>
                  <a:lnTo>
                    <a:pt x="21" y="22"/>
                  </a:lnTo>
                  <a:lnTo>
                    <a:pt x="12" y="12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07" name="Freeform 25"/>
            <p:cNvSpPr>
              <a:spLocks/>
            </p:cNvSpPr>
            <p:nvPr/>
          </p:nvSpPr>
          <p:spPr bwMode="gray">
            <a:xfrm>
              <a:off x="3714" y="2597"/>
              <a:ext cx="37" cy="32"/>
            </a:xfrm>
            <a:custGeom>
              <a:avLst/>
              <a:gdLst>
                <a:gd name="T0" fmla="*/ 0 w 75"/>
                <a:gd name="T1" fmla="*/ 23 h 63"/>
                <a:gd name="T2" fmla="*/ 16 w 75"/>
                <a:gd name="T3" fmla="*/ 0 h 63"/>
                <a:gd name="T4" fmla="*/ 36 w 75"/>
                <a:gd name="T5" fmla="*/ 7 h 63"/>
                <a:gd name="T6" fmla="*/ 37 w 75"/>
                <a:gd name="T7" fmla="*/ 25 h 63"/>
                <a:gd name="T8" fmla="*/ 16 w 75"/>
                <a:gd name="T9" fmla="*/ 32 h 63"/>
                <a:gd name="T10" fmla="*/ 0 w 75"/>
                <a:gd name="T11" fmla="*/ 23 h 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"/>
                <a:gd name="T19" fmla="*/ 0 h 63"/>
                <a:gd name="T20" fmla="*/ 75 w 75"/>
                <a:gd name="T21" fmla="*/ 63 h 6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" h="63">
                  <a:moveTo>
                    <a:pt x="0" y="45"/>
                  </a:moveTo>
                  <a:lnTo>
                    <a:pt x="33" y="0"/>
                  </a:lnTo>
                  <a:lnTo>
                    <a:pt x="73" y="14"/>
                  </a:lnTo>
                  <a:lnTo>
                    <a:pt x="75" y="49"/>
                  </a:lnTo>
                  <a:lnTo>
                    <a:pt x="32" y="63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08" name="Freeform 26"/>
            <p:cNvSpPr>
              <a:spLocks/>
            </p:cNvSpPr>
            <p:nvPr/>
          </p:nvSpPr>
          <p:spPr bwMode="gray">
            <a:xfrm>
              <a:off x="3714" y="2597"/>
              <a:ext cx="37" cy="32"/>
            </a:xfrm>
            <a:custGeom>
              <a:avLst/>
              <a:gdLst>
                <a:gd name="T0" fmla="*/ 0 w 75"/>
                <a:gd name="T1" fmla="*/ 23 h 63"/>
                <a:gd name="T2" fmla="*/ 16 w 75"/>
                <a:gd name="T3" fmla="*/ 0 h 63"/>
                <a:gd name="T4" fmla="*/ 36 w 75"/>
                <a:gd name="T5" fmla="*/ 7 h 63"/>
                <a:gd name="T6" fmla="*/ 37 w 75"/>
                <a:gd name="T7" fmla="*/ 25 h 63"/>
                <a:gd name="T8" fmla="*/ 16 w 75"/>
                <a:gd name="T9" fmla="*/ 32 h 63"/>
                <a:gd name="T10" fmla="*/ 0 w 75"/>
                <a:gd name="T11" fmla="*/ 23 h 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"/>
                <a:gd name="T19" fmla="*/ 0 h 63"/>
                <a:gd name="T20" fmla="*/ 75 w 75"/>
                <a:gd name="T21" fmla="*/ 63 h 6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" h="63">
                  <a:moveTo>
                    <a:pt x="0" y="45"/>
                  </a:moveTo>
                  <a:lnTo>
                    <a:pt x="33" y="0"/>
                  </a:lnTo>
                  <a:lnTo>
                    <a:pt x="73" y="14"/>
                  </a:lnTo>
                  <a:lnTo>
                    <a:pt x="75" y="49"/>
                  </a:lnTo>
                  <a:lnTo>
                    <a:pt x="32" y="63"/>
                  </a:lnTo>
                  <a:lnTo>
                    <a:pt x="0" y="45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09" name="Freeform 27"/>
            <p:cNvSpPr>
              <a:spLocks/>
            </p:cNvSpPr>
            <p:nvPr/>
          </p:nvSpPr>
          <p:spPr bwMode="gray">
            <a:xfrm>
              <a:off x="3768" y="2614"/>
              <a:ext cx="37" cy="52"/>
            </a:xfrm>
            <a:custGeom>
              <a:avLst/>
              <a:gdLst>
                <a:gd name="T0" fmla="*/ 0 w 73"/>
                <a:gd name="T1" fmla="*/ 20 h 105"/>
                <a:gd name="T2" fmla="*/ 17 w 73"/>
                <a:gd name="T3" fmla="*/ 0 h 105"/>
                <a:gd name="T4" fmla="*/ 32 w 73"/>
                <a:gd name="T5" fmla="*/ 24 h 105"/>
                <a:gd name="T6" fmla="*/ 37 w 73"/>
                <a:gd name="T7" fmla="*/ 52 h 105"/>
                <a:gd name="T8" fmla="*/ 17 w 73"/>
                <a:gd name="T9" fmla="*/ 38 h 105"/>
                <a:gd name="T10" fmla="*/ 0 w 73"/>
                <a:gd name="T11" fmla="*/ 20 h 1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3"/>
                <a:gd name="T19" fmla="*/ 0 h 105"/>
                <a:gd name="T20" fmla="*/ 73 w 73"/>
                <a:gd name="T21" fmla="*/ 105 h 10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3" h="105">
                  <a:moveTo>
                    <a:pt x="0" y="40"/>
                  </a:moveTo>
                  <a:lnTo>
                    <a:pt x="34" y="0"/>
                  </a:lnTo>
                  <a:lnTo>
                    <a:pt x="63" y="48"/>
                  </a:lnTo>
                  <a:lnTo>
                    <a:pt x="73" y="105"/>
                  </a:lnTo>
                  <a:lnTo>
                    <a:pt x="34" y="77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10" name="Freeform 28"/>
            <p:cNvSpPr>
              <a:spLocks/>
            </p:cNvSpPr>
            <p:nvPr/>
          </p:nvSpPr>
          <p:spPr bwMode="gray">
            <a:xfrm>
              <a:off x="3768" y="2614"/>
              <a:ext cx="37" cy="52"/>
            </a:xfrm>
            <a:custGeom>
              <a:avLst/>
              <a:gdLst>
                <a:gd name="T0" fmla="*/ 0 w 73"/>
                <a:gd name="T1" fmla="*/ 20 h 105"/>
                <a:gd name="T2" fmla="*/ 17 w 73"/>
                <a:gd name="T3" fmla="*/ 0 h 105"/>
                <a:gd name="T4" fmla="*/ 32 w 73"/>
                <a:gd name="T5" fmla="*/ 24 h 105"/>
                <a:gd name="T6" fmla="*/ 37 w 73"/>
                <a:gd name="T7" fmla="*/ 52 h 105"/>
                <a:gd name="T8" fmla="*/ 17 w 73"/>
                <a:gd name="T9" fmla="*/ 38 h 105"/>
                <a:gd name="T10" fmla="*/ 0 w 73"/>
                <a:gd name="T11" fmla="*/ 20 h 1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3"/>
                <a:gd name="T19" fmla="*/ 0 h 105"/>
                <a:gd name="T20" fmla="*/ 73 w 73"/>
                <a:gd name="T21" fmla="*/ 105 h 10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3" h="105">
                  <a:moveTo>
                    <a:pt x="0" y="40"/>
                  </a:moveTo>
                  <a:lnTo>
                    <a:pt x="34" y="0"/>
                  </a:lnTo>
                  <a:lnTo>
                    <a:pt x="63" y="48"/>
                  </a:lnTo>
                  <a:lnTo>
                    <a:pt x="73" y="105"/>
                  </a:lnTo>
                  <a:lnTo>
                    <a:pt x="34" y="77"/>
                  </a:lnTo>
                  <a:lnTo>
                    <a:pt x="0" y="4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11" name="Freeform 29"/>
            <p:cNvSpPr>
              <a:spLocks/>
            </p:cNvSpPr>
            <p:nvPr/>
          </p:nvSpPr>
          <p:spPr bwMode="gray">
            <a:xfrm>
              <a:off x="3451" y="2207"/>
              <a:ext cx="493" cy="331"/>
            </a:xfrm>
            <a:custGeom>
              <a:avLst/>
              <a:gdLst>
                <a:gd name="T0" fmla="*/ 163 w 987"/>
                <a:gd name="T1" fmla="*/ 1 h 663"/>
                <a:gd name="T2" fmla="*/ 176 w 987"/>
                <a:gd name="T3" fmla="*/ 6 h 663"/>
                <a:gd name="T4" fmla="*/ 192 w 987"/>
                <a:gd name="T5" fmla="*/ 10 h 663"/>
                <a:gd name="T6" fmla="*/ 207 w 987"/>
                <a:gd name="T7" fmla="*/ 4 h 663"/>
                <a:gd name="T8" fmla="*/ 223 w 987"/>
                <a:gd name="T9" fmla="*/ 1 h 663"/>
                <a:gd name="T10" fmla="*/ 239 w 987"/>
                <a:gd name="T11" fmla="*/ 11 h 663"/>
                <a:gd name="T12" fmla="*/ 250 w 987"/>
                <a:gd name="T13" fmla="*/ 31 h 663"/>
                <a:gd name="T14" fmla="*/ 252 w 987"/>
                <a:gd name="T15" fmla="*/ 49 h 663"/>
                <a:gd name="T16" fmla="*/ 256 w 987"/>
                <a:gd name="T17" fmla="*/ 64 h 663"/>
                <a:gd name="T18" fmla="*/ 267 w 987"/>
                <a:gd name="T19" fmla="*/ 75 h 663"/>
                <a:gd name="T20" fmla="*/ 283 w 987"/>
                <a:gd name="T21" fmla="*/ 78 h 663"/>
                <a:gd name="T22" fmla="*/ 299 w 987"/>
                <a:gd name="T23" fmla="*/ 76 h 663"/>
                <a:gd name="T24" fmla="*/ 308 w 987"/>
                <a:gd name="T25" fmla="*/ 66 h 663"/>
                <a:gd name="T26" fmla="*/ 321 w 987"/>
                <a:gd name="T27" fmla="*/ 48 h 663"/>
                <a:gd name="T28" fmla="*/ 334 w 987"/>
                <a:gd name="T29" fmla="*/ 30 h 663"/>
                <a:gd name="T30" fmla="*/ 351 w 987"/>
                <a:gd name="T31" fmla="*/ 13 h 663"/>
                <a:gd name="T32" fmla="*/ 368 w 987"/>
                <a:gd name="T33" fmla="*/ 4 h 663"/>
                <a:gd name="T34" fmla="*/ 382 w 987"/>
                <a:gd name="T35" fmla="*/ 9 h 663"/>
                <a:gd name="T36" fmla="*/ 401 w 987"/>
                <a:gd name="T37" fmla="*/ 18 h 663"/>
                <a:gd name="T38" fmla="*/ 425 w 987"/>
                <a:gd name="T39" fmla="*/ 23 h 663"/>
                <a:gd name="T40" fmla="*/ 448 w 987"/>
                <a:gd name="T41" fmla="*/ 18 h 663"/>
                <a:gd name="T42" fmla="*/ 468 w 987"/>
                <a:gd name="T43" fmla="*/ 14 h 663"/>
                <a:gd name="T44" fmla="*/ 483 w 987"/>
                <a:gd name="T45" fmla="*/ 10 h 663"/>
                <a:gd name="T46" fmla="*/ 492 w 987"/>
                <a:gd name="T47" fmla="*/ 10 h 663"/>
                <a:gd name="T48" fmla="*/ 493 w 987"/>
                <a:gd name="T49" fmla="*/ 25 h 663"/>
                <a:gd name="T50" fmla="*/ 491 w 987"/>
                <a:gd name="T51" fmla="*/ 46 h 663"/>
                <a:gd name="T52" fmla="*/ 486 w 987"/>
                <a:gd name="T53" fmla="*/ 62 h 663"/>
                <a:gd name="T54" fmla="*/ 475 w 987"/>
                <a:gd name="T55" fmla="*/ 64 h 663"/>
                <a:gd name="T56" fmla="*/ 463 w 987"/>
                <a:gd name="T57" fmla="*/ 62 h 663"/>
                <a:gd name="T58" fmla="*/ 451 w 987"/>
                <a:gd name="T59" fmla="*/ 65 h 663"/>
                <a:gd name="T60" fmla="*/ 432 w 987"/>
                <a:gd name="T61" fmla="*/ 83 h 663"/>
                <a:gd name="T62" fmla="*/ 410 w 987"/>
                <a:gd name="T63" fmla="*/ 99 h 663"/>
                <a:gd name="T64" fmla="*/ 396 w 987"/>
                <a:gd name="T65" fmla="*/ 103 h 663"/>
                <a:gd name="T66" fmla="*/ 383 w 987"/>
                <a:gd name="T67" fmla="*/ 104 h 663"/>
                <a:gd name="T68" fmla="*/ 379 w 987"/>
                <a:gd name="T69" fmla="*/ 111 h 663"/>
                <a:gd name="T70" fmla="*/ 382 w 987"/>
                <a:gd name="T71" fmla="*/ 126 h 663"/>
                <a:gd name="T72" fmla="*/ 380 w 987"/>
                <a:gd name="T73" fmla="*/ 144 h 663"/>
                <a:gd name="T74" fmla="*/ 371 w 987"/>
                <a:gd name="T75" fmla="*/ 155 h 663"/>
                <a:gd name="T76" fmla="*/ 354 w 987"/>
                <a:gd name="T77" fmla="*/ 158 h 663"/>
                <a:gd name="T78" fmla="*/ 342 w 987"/>
                <a:gd name="T79" fmla="*/ 159 h 663"/>
                <a:gd name="T80" fmla="*/ 341 w 987"/>
                <a:gd name="T81" fmla="*/ 169 h 663"/>
                <a:gd name="T82" fmla="*/ 341 w 987"/>
                <a:gd name="T83" fmla="*/ 187 h 663"/>
                <a:gd name="T84" fmla="*/ 337 w 987"/>
                <a:gd name="T85" fmla="*/ 202 h 663"/>
                <a:gd name="T86" fmla="*/ 327 w 987"/>
                <a:gd name="T87" fmla="*/ 212 h 663"/>
                <a:gd name="T88" fmla="*/ 315 w 987"/>
                <a:gd name="T89" fmla="*/ 222 h 663"/>
                <a:gd name="T90" fmla="*/ 311 w 987"/>
                <a:gd name="T91" fmla="*/ 237 h 663"/>
                <a:gd name="T92" fmla="*/ 304 w 987"/>
                <a:gd name="T93" fmla="*/ 247 h 663"/>
                <a:gd name="T94" fmla="*/ 279 w 987"/>
                <a:gd name="T95" fmla="*/ 255 h 663"/>
                <a:gd name="T96" fmla="*/ 259 w 987"/>
                <a:gd name="T97" fmla="*/ 286 h 663"/>
                <a:gd name="T98" fmla="*/ 212 w 987"/>
                <a:gd name="T99" fmla="*/ 297 h 663"/>
                <a:gd name="T100" fmla="*/ 178 w 987"/>
                <a:gd name="T101" fmla="*/ 313 h 663"/>
                <a:gd name="T102" fmla="*/ 133 w 987"/>
                <a:gd name="T103" fmla="*/ 289 h 663"/>
                <a:gd name="T104" fmla="*/ 104 w 987"/>
                <a:gd name="T105" fmla="*/ 321 h 663"/>
                <a:gd name="T106" fmla="*/ 27 w 987"/>
                <a:gd name="T107" fmla="*/ 305 h 663"/>
                <a:gd name="T108" fmla="*/ 0 w 987"/>
                <a:gd name="T109" fmla="*/ 281 h 663"/>
                <a:gd name="T110" fmla="*/ 29 w 987"/>
                <a:gd name="T111" fmla="*/ 197 h 663"/>
                <a:gd name="T112" fmla="*/ 16 w 987"/>
                <a:gd name="T113" fmla="*/ 156 h 663"/>
                <a:gd name="T114" fmla="*/ 53 w 987"/>
                <a:gd name="T115" fmla="*/ 90 h 663"/>
                <a:gd name="T116" fmla="*/ 100 w 987"/>
                <a:gd name="T117" fmla="*/ 44 h 663"/>
                <a:gd name="T118" fmla="*/ 161 w 987"/>
                <a:gd name="T119" fmla="*/ 0 h 66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87"/>
                <a:gd name="T181" fmla="*/ 0 h 663"/>
                <a:gd name="T182" fmla="*/ 987 w 987"/>
                <a:gd name="T183" fmla="*/ 663 h 66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87" h="663">
                  <a:moveTo>
                    <a:pt x="323" y="0"/>
                  </a:moveTo>
                  <a:lnTo>
                    <a:pt x="327" y="2"/>
                  </a:lnTo>
                  <a:lnTo>
                    <a:pt x="339" y="7"/>
                  </a:lnTo>
                  <a:lnTo>
                    <a:pt x="353" y="13"/>
                  </a:lnTo>
                  <a:lnTo>
                    <a:pt x="369" y="19"/>
                  </a:lnTo>
                  <a:lnTo>
                    <a:pt x="384" y="21"/>
                  </a:lnTo>
                  <a:lnTo>
                    <a:pt x="398" y="19"/>
                  </a:lnTo>
                  <a:lnTo>
                    <a:pt x="414" y="9"/>
                  </a:lnTo>
                  <a:lnTo>
                    <a:pt x="432" y="2"/>
                  </a:lnTo>
                  <a:lnTo>
                    <a:pt x="447" y="2"/>
                  </a:lnTo>
                  <a:lnTo>
                    <a:pt x="463" y="7"/>
                  </a:lnTo>
                  <a:lnTo>
                    <a:pt x="479" y="23"/>
                  </a:lnTo>
                  <a:lnTo>
                    <a:pt x="493" y="43"/>
                  </a:lnTo>
                  <a:lnTo>
                    <a:pt x="500" y="63"/>
                  </a:lnTo>
                  <a:lnTo>
                    <a:pt x="504" y="82"/>
                  </a:lnTo>
                  <a:lnTo>
                    <a:pt x="504" y="98"/>
                  </a:lnTo>
                  <a:lnTo>
                    <a:pt x="508" y="114"/>
                  </a:lnTo>
                  <a:lnTo>
                    <a:pt x="512" y="129"/>
                  </a:lnTo>
                  <a:lnTo>
                    <a:pt x="522" y="143"/>
                  </a:lnTo>
                  <a:lnTo>
                    <a:pt x="534" y="151"/>
                  </a:lnTo>
                  <a:lnTo>
                    <a:pt x="550" y="155"/>
                  </a:lnTo>
                  <a:lnTo>
                    <a:pt x="567" y="157"/>
                  </a:lnTo>
                  <a:lnTo>
                    <a:pt x="585" y="157"/>
                  </a:lnTo>
                  <a:lnTo>
                    <a:pt x="599" y="153"/>
                  </a:lnTo>
                  <a:lnTo>
                    <a:pt x="609" y="147"/>
                  </a:lnTo>
                  <a:lnTo>
                    <a:pt x="617" y="133"/>
                  </a:lnTo>
                  <a:lnTo>
                    <a:pt x="628" y="116"/>
                  </a:lnTo>
                  <a:lnTo>
                    <a:pt x="642" y="96"/>
                  </a:lnTo>
                  <a:lnTo>
                    <a:pt x="656" y="76"/>
                  </a:lnTo>
                  <a:lnTo>
                    <a:pt x="668" y="61"/>
                  </a:lnTo>
                  <a:lnTo>
                    <a:pt x="683" y="43"/>
                  </a:lnTo>
                  <a:lnTo>
                    <a:pt x="703" y="27"/>
                  </a:lnTo>
                  <a:lnTo>
                    <a:pt x="723" y="15"/>
                  </a:lnTo>
                  <a:lnTo>
                    <a:pt x="737" y="9"/>
                  </a:lnTo>
                  <a:lnTo>
                    <a:pt x="748" y="11"/>
                  </a:lnTo>
                  <a:lnTo>
                    <a:pt x="764" y="19"/>
                  </a:lnTo>
                  <a:lnTo>
                    <a:pt x="782" y="27"/>
                  </a:lnTo>
                  <a:lnTo>
                    <a:pt x="802" y="37"/>
                  </a:lnTo>
                  <a:lnTo>
                    <a:pt x="823" y="45"/>
                  </a:lnTo>
                  <a:lnTo>
                    <a:pt x="851" y="47"/>
                  </a:lnTo>
                  <a:lnTo>
                    <a:pt x="874" y="43"/>
                  </a:lnTo>
                  <a:lnTo>
                    <a:pt x="896" y="37"/>
                  </a:lnTo>
                  <a:lnTo>
                    <a:pt x="920" y="33"/>
                  </a:lnTo>
                  <a:lnTo>
                    <a:pt x="937" y="29"/>
                  </a:lnTo>
                  <a:lnTo>
                    <a:pt x="953" y="25"/>
                  </a:lnTo>
                  <a:lnTo>
                    <a:pt x="967" y="21"/>
                  </a:lnTo>
                  <a:lnTo>
                    <a:pt x="979" y="19"/>
                  </a:lnTo>
                  <a:lnTo>
                    <a:pt x="985" y="21"/>
                  </a:lnTo>
                  <a:lnTo>
                    <a:pt x="987" y="31"/>
                  </a:lnTo>
                  <a:lnTo>
                    <a:pt x="987" y="51"/>
                  </a:lnTo>
                  <a:lnTo>
                    <a:pt x="985" y="70"/>
                  </a:lnTo>
                  <a:lnTo>
                    <a:pt x="983" y="92"/>
                  </a:lnTo>
                  <a:lnTo>
                    <a:pt x="979" y="112"/>
                  </a:lnTo>
                  <a:lnTo>
                    <a:pt x="973" y="124"/>
                  </a:lnTo>
                  <a:lnTo>
                    <a:pt x="963" y="128"/>
                  </a:lnTo>
                  <a:lnTo>
                    <a:pt x="951" y="128"/>
                  </a:lnTo>
                  <a:lnTo>
                    <a:pt x="937" y="126"/>
                  </a:lnTo>
                  <a:lnTo>
                    <a:pt x="926" y="124"/>
                  </a:lnTo>
                  <a:lnTo>
                    <a:pt x="912" y="126"/>
                  </a:lnTo>
                  <a:lnTo>
                    <a:pt x="902" y="131"/>
                  </a:lnTo>
                  <a:lnTo>
                    <a:pt x="886" y="147"/>
                  </a:lnTo>
                  <a:lnTo>
                    <a:pt x="865" y="167"/>
                  </a:lnTo>
                  <a:lnTo>
                    <a:pt x="843" y="185"/>
                  </a:lnTo>
                  <a:lnTo>
                    <a:pt x="821" y="198"/>
                  </a:lnTo>
                  <a:lnTo>
                    <a:pt x="807" y="204"/>
                  </a:lnTo>
                  <a:lnTo>
                    <a:pt x="792" y="206"/>
                  </a:lnTo>
                  <a:lnTo>
                    <a:pt x="778" y="206"/>
                  </a:lnTo>
                  <a:lnTo>
                    <a:pt x="766" y="208"/>
                  </a:lnTo>
                  <a:lnTo>
                    <a:pt x="760" y="212"/>
                  </a:lnTo>
                  <a:lnTo>
                    <a:pt x="758" y="222"/>
                  </a:lnTo>
                  <a:lnTo>
                    <a:pt x="762" y="236"/>
                  </a:lnTo>
                  <a:lnTo>
                    <a:pt x="764" y="253"/>
                  </a:lnTo>
                  <a:lnTo>
                    <a:pt x="764" y="271"/>
                  </a:lnTo>
                  <a:lnTo>
                    <a:pt x="760" y="289"/>
                  </a:lnTo>
                  <a:lnTo>
                    <a:pt x="754" y="303"/>
                  </a:lnTo>
                  <a:lnTo>
                    <a:pt x="743" y="311"/>
                  </a:lnTo>
                  <a:lnTo>
                    <a:pt x="725" y="316"/>
                  </a:lnTo>
                  <a:lnTo>
                    <a:pt x="709" y="316"/>
                  </a:lnTo>
                  <a:lnTo>
                    <a:pt x="695" y="316"/>
                  </a:lnTo>
                  <a:lnTo>
                    <a:pt x="685" y="318"/>
                  </a:lnTo>
                  <a:lnTo>
                    <a:pt x="682" y="326"/>
                  </a:lnTo>
                  <a:lnTo>
                    <a:pt x="682" y="338"/>
                  </a:lnTo>
                  <a:lnTo>
                    <a:pt x="682" y="356"/>
                  </a:lnTo>
                  <a:lnTo>
                    <a:pt x="682" y="374"/>
                  </a:lnTo>
                  <a:lnTo>
                    <a:pt x="680" y="391"/>
                  </a:lnTo>
                  <a:lnTo>
                    <a:pt x="674" y="405"/>
                  </a:lnTo>
                  <a:lnTo>
                    <a:pt x="668" y="415"/>
                  </a:lnTo>
                  <a:lnTo>
                    <a:pt x="654" y="425"/>
                  </a:lnTo>
                  <a:lnTo>
                    <a:pt x="640" y="433"/>
                  </a:lnTo>
                  <a:lnTo>
                    <a:pt x="630" y="444"/>
                  </a:lnTo>
                  <a:lnTo>
                    <a:pt x="626" y="458"/>
                  </a:lnTo>
                  <a:lnTo>
                    <a:pt x="622" y="474"/>
                  </a:lnTo>
                  <a:lnTo>
                    <a:pt x="617" y="486"/>
                  </a:lnTo>
                  <a:lnTo>
                    <a:pt x="609" y="494"/>
                  </a:lnTo>
                  <a:lnTo>
                    <a:pt x="605" y="496"/>
                  </a:lnTo>
                  <a:lnTo>
                    <a:pt x="558" y="511"/>
                  </a:lnTo>
                  <a:lnTo>
                    <a:pt x="546" y="572"/>
                  </a:lnTo>
                  <a:lnTo>
                    <a:pt x="518" y="572"/>
                  </a:lnTo>
                  <a:lnTo>
                    <a:pt x="461" y="598"/>
                  </a:lnTo>
                  <a:lnTo>
                    <a:pt x="424" y="594"/>
                  </a:lnTo>
                  <a:lnTo>
                    <a:pt x="412" y="620"/>
                  </a:lnTo>
                  <a:lnTo>
                    <a:pt x="357" y="627"/>
                  </a:lnTo>
                  <a:lnTo>
                    <a:pt x="327" y="643"/>
                  </a:lnTo>
                  <a:lnTo>
                    <a:pt x="266" y="578"/>
                  </a:lnTo>
                  <a:lnTo>
                    <a:pt x="229" y="596"/>
                  </a:lnTo>
                  <a:lnTo>
                    <a:pt x="209" y="643"/>
                  </a:lnTo>
                  <a:lnTo>
                    <a:pt x="105" y="663"/>
                  </a:lnTo>
                  <a:lnTo>
                    <a:pt x="54" y="610"/>
                  </a:lnTo>
                  <a:lnTo>
                    <a:pt x="4" y="612"/>
                  </a:lnTo>
                  <a:lnTo>
                    <a:pt x="0" y="562"/>
                  </a:lnTo>
                  <a:lnTo>
                    <a:pt x="69" y="482"/>
                  </a:lnTo>
                  <a:lnTo>
                    <a:pt x="59" y="395"/>
                  </a:lnTo>
                  <a:lnTo>
                    <a:pt x="28" y="350"/>
                  </a:lnTo>
                  <a:lnTo>
                    <a:pt x="32" y="313"/>
                  </a:lnTo>
                  <a:lnTo>
                    <a:pt x="87" y="265"/>
                  </a:lnTo>
                  <a:lnTo>
                    <a:pt x="107" y="181"/>
                  </a:lnTo>
                  <a:lnTo>
                    <a:pt x="168" y="143"/>
                  </a:lnTo>
                  <a:lnTo>
                    <a:pt x="201" y="88"/>
                  </a:lnTo>
                  <a:lnTo>
                    <a:pt x="266" y="84"/>
                  </a:lnTo>
                  <a:lnTo>
                    <a:pt x="323" y="0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12" name="Freeform 30"/>
            <p:cNvSpPr>
              <a:spLocks/>
            </p:cNvSpPr>
            <p:nvPr/>
          </p:nvSpPr>
          <p:spPr bwMode="gray">
            <a:xfrm>
              <a:off x="3451" y="2207"/>
              <a:ext cx="493" cy="331"/>
            </a:xfrm>
            <a:custGeom>
              <a:avLst/>
              <a:gdLst>
                <a:gd name="T0" fmla="*/ 163 w 987"/>
                <a:gd name="T1" fmla="*/ 1 h 663"/>
                <a:gd name="T2" fmla="*/ 176 w 987"/>
                <a:gd name="T3" fmla="*/ 6 h 663"/>
                <a:gd name="T4" fmla="*/ 192 w 987"/>
                <a:gd name="T5" fmla="*/ 10 h 663"/>
                <a:gd name="T6" fmla="*/ 207 w 987"/>
                <a:gd name="T7" fmla="*/ 4 h 663"/>
                <a:gd name="T8" fmla="*/ 223 w 987"/>
                <a:gd name="T9" fmla="*/ 1 h 663"/>
                <a:gd name="T10" fmla="*/ 239 w 987"/>
                <a:gd name="T11" fmla="*/ 11 h 663"/>
                <a:gd name="T12" fmla="*/ 250 w 987"/>
                <a:gd name="T13" fmla="*/ 31 h 663"/>
                <a:gd name="T14" fmla="*/ 252 w 987"/>
                <a:gd name="T15" fmla="*/ 49 h 663"/>
                <a:gd name="T16" fmla="*/ 256 w 987"/>
                <a:gd name="T17" fmla="*/ 64 h 663"/>
                <a:gd name="T18" fmla="*/ 267 w 987"/>
                <a:gd name="T19" fmla="*/ 75 h 663"/>
                <a:gd name="T20" fmla="*/ 283 w 987"/>
                <a:gd name="T21" fmla="*/ 78 h 663"/>
                <a:gd name="T22" fmla="*/ 299 w 987"/>
                <a:gd name="T23" fmla="*/ 76 h 663"/>
                <a:gd name="T24" fmla="*/ 308 w 987"/>
                <a:gd name="T25" fmla="*/ 66 h 663"/>
                <a:gd name="T26" fmla="*/ 321 w 987"/>
                <a:gd name="T27" fmla="*/ 48 h 663"/>
                <a:gd name="T28" fmla="*/ 334 w 987"/>
                <a:gd name="T29" fmla="*/ 30 h 663"/>
                <a:gd name="T30" fmla="*/ 351 w 987"/>
                <a:gd name="T31" fmla="*/ 13 h 663"/>
                <a:gd name="T32" fmla="*/ 368 w 987"/>
                <a:gd name="T33" fmla="*/ 4 h 663"/>
                <a:gd name="T34" fmla="*/ 382 w 987"/>
                <a:gd name="T35" fmla="*/ 9 h 663"/>
                <a:gd name="T36" fmla="*/ 401 w 987"/>
                <a:gd name="T37" fmla="*/ 18 h 663"/>
                <a:gd name="T38" fmla="*/ 425 w 987"/>
                <a:gd name="T39" fmla="*/ 23 h 663"/>
                <a:gd name="T40" fmla="*/ 448 w 987"/>
                <a:gd name="T41" fmla="*/ 18 h 663"/>
                <a:gd name="T42" fmla="*/ 468 w 987"/>
                <a:gd name="T43" fmla="*/ 14 h 663"/>
                <a:gd name="T44" fmla="*/ 483 w 987"/>
                <a:gd name="T45" fmla="*/ 10 h 663"/>
                <a:gd name="T46" fmla="*/ 492 w 987"/>
                <a:gd name="T47" fmla="*/ 10 h 663"/>
                <a:gd name="T48" fmla="*/ 493 w 987"/>
                <a:gd name="T49" fmla="*/ 25 h 663"/>
                <a:gd name="T50" fmla="*/ 491 w 987"/>
                <a:gd name="T51" fmla="*/ 46 h 663"/>
                <a:gd name="T52" fmla="*/ 486 w 987"/>
                <a:gd name="T53" fmla="*/ 62 h 663"/>
                <a:gd name="T54" fmla="*/ 475 w 987"/>
                <a:gd name="T55" fmla="*/ 64 h 663"/>
                <a:gd name="T56" fmla="*/ 463 w 987"/>
                <a:gd name="T57" fmla="*/ 62 h 663"/>
                <a:gd name="T58" fmla="*/ 451 w 987"/>
                <a:gd name="T59" fmla="*/ 65 h 663"/>
                <a:gd name="T60" fmla="*/ 432 w 987"/>
                <a:gd name="T61" fmla="*/ 83 h 663"/>
                <a:gd name="T62" fmla="*/ 410 w 987"/>
                <a:gd name="T63" fmla="*/ 99 h 663"/>
                <a:gd name="T64" fmla="*/ 396 w 987"/>
                <a:gd name="T65" fmla="*/ 103 h 663"/>
                <a:gd name="T66" fmla="*/ 383 w 987"/>
                <a:gd name="T67" fmla="*/ 104 h 663"/>
                <a:gd name="T68" fmla="*/ 379 w 987"/>
                <a:gd name="T69" fmla="*/ 111 h 663"/>
                <a:gd name="T70" fmla="*/ 382 w 987"/>
                <a:gd name="T71" fmla="*/ 126 h 663"/>
                <a:gd name="T72" fmla="*/ 380 w 987"/>
                <a:gd name="T73" fmla="*/ 144 h 663"/>
                <a:gd name="T74" fmla="*/ 371 w 987"/>
                <a:gd name="T75" fmla="*/ 155 h 663"/>
                <a:gd name="T76" fmla="*/ 354 w 987"/>
                <a:gd name="T77" fmla="*/ 158 h 663"/>
                <a:gd name="T78" fmla="*/ 342 w 987"/>
                <a:gd name="T79" fmla="*/ 159 h 663"/>
                <a:gd name="T80" fmla="*/ 341 w 987"/>
                <a:gd name="T81" fmla="*/ 169 h 663"/>
                <a:gd name="T82" fmla="*/ 341 w 987"/>
                <a:gd name="T83" fmla="*/ 187 h 663"/>
                <a:gd name="T84" fmla="*/ 337 w 987"/>
                <a:gd name="T85" fmla="*/ 202 h 663"/>
                <a:gd name="T86" fmla="*/ 327 w 987"/>
                <a:gd name="T87" fmla="*/ 212 h 663"/>
                <a:gd name="T88" fmla="*/ 315 w 987"/>
                <a:gd name="T89" fmla="*/ 222 h 663"/>
                <a:gd name="T90" fmla="*/ 311 w 987"/>
                <a:gd name="T91" fmla="*/ 237 h 663"/>
                <a:gd name="T92" fmla="*/ 304 w 987"/>
                <a:gd name="T93" fmla="*/ 247 h 663"/>
                <a:gd name="T94" fmla="*/ 279 w 987"/>
                <a:gd name="T95" fmla="*/ 255 h 663"/>
                <a:gd name="T96" fmla="*/ 259 w 987"/>
                <a:gd name="T97" fmla="*/ 286 h 663"/>
                <a:gd name="T98" fmla="*/ 212 w 987"/>
                <a:gd name="T99" fmla="*/ 297 h 663"/>
                <a:gd name="T100" fmla="*/ 178 w 987"/>
                <a:gd name="T101" fmla="*/ 313 h 663"/>
                <a:gd name="T102" fmla="*/ 133 w 987"/>
                <a:gd name="T103" fmla="*/ 289 h 663"/>
                <a:gd name="T104" fmla="*/ 104 w 987"/>
                <a:gd name="T105" fmla="*/ 321 h 663"/>
                <a:gd name="T106" fmla="*/ 27 w 987"/>
                <a:gd name="T107" fmla="*/ 305 h 663"/>
                <a:gd name="T108" fmla="*/ 0 w 987"/>
                <a:gd name="T109" fmla="*/ 281 h 663"/>
                <a:gd name="T110" fmla="*/ 29 w 987"/>
                <a:gd name="T111" fmla="*/ 197 h 663"/>
                <a:gd name="T112" fmla="*/ 16 w 987"/>
                <a:gd name="T113" fmla="*/ 156 h 663"/>
                <a:gd name="T114" fmla="*/ 53 w 987"/>
                <a:gd name="T115" fmla="*/ 90 h 663"/>
                <a:gd name="T116" fmla="*/ 100 w 987"/>
                <a:gd name="T117" fmla="*/ 44 h 663"/>
                <a:gd name="T118" fmla="*/ 161 w 987"/>
                <a:gd name="T119" fmla="*/ 0 h 66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87"/>
                <a:gd name="T181" fmla="*/ 0 h 663"/>
                <a:gd name="T182" fmla="*/ 987 w 987"/>
                <a:gd name="T183" fmla="*/ 663 h 66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87" h="663">
                  <a:moveTo>
                    <a:pt x="323" y="0"/>
                  </a:moveTo>
                  <a:lnTo>
                    <a:pt x="327" y="2"/>
                  </a:lnTo>
                  <a:lnTo>
                    <a:pt x="339" y="7"/>
                  </a:lnTo>
                  <a:lnTo>
                    <a:pt x="353" y="13"/>
                  </a:lnTo>
                  <a:lnTo>
                    <a:pt x="369" y="19"/>
                  </a:lnTo>
                  <a:lnTo>
                    <a:pt x="384" y="21"/>
                  </a:lnTo>
                  <a:lnTo>
                    <a:pt x="398" y="19"/>
                  </a:lnTo>
                  <a:lnTo>
                    <a:pt x="414" y="9"/>
                  </a:lnTo>
                  <a:lnTo>
                    <a:pt x="432" y="2"/>
                  </a:lnTo>
                  <a:lnTo>
                    <a:pt x="447" y="2"/>
                  </a:lnTo>
                  <a:lnTo>
                    <a:pt x="463" y="7"/>
                  </a:lnTo>
                  <a:lnTo>
                    <a:pt x="479" y="23"/>
                  </a:lnTo>
                  <a:lnTo>
                    <a:pt x="493" y="43"/>
                  </a:lnTo>
                  <a:lnTo>
                    <a:pt x="500" y="63"/>
                  </a:lnTo>
                  <a:lnTo>
                    <a:pt x="504" y="82"/>
                  </a:lnTo>
                  <a:lnTo>
                    <a:pt x="504" y="98"/>
                  </a:lnTo>
                  <a:lnTo>
                    <a:pt x="508" y="114"/>
                  </a:lnTo>
                  <a:lnTo>
                    <a:pt x="512" y="129"/>
                  </a:lnTo>
                  <a:lnTo>
                    <a:pt x="522" y="143"/>
                  </a:lnTo>
                  <a:lnTo>
                    <a:pt x="534" y="151"/>
                  </a:lnTo>
                  <a:lnTo>
                    <a:pt x="550" y="155"/>
                  </a:lnTo>
                  <a:lnTo>
                    <a:pt x="567" y="157"/>
                  </a:lnTo>
                  <a:lnTo>
                    <a:pt x="585" y="157"/>
                  </a:lnTo>
                  <a:lnTo>
                    <a:pt x="599" y="153"/>
                  </a:lnTo>
                  <a:lnTo>
                    <a:pt x="609" y="147"/>
                  </a:lnTo>
                  <a:lnTo>
                    <a:pt x="617" y="133"/>
                  </a:lnTo>
                  <a:lnTo>
                    <a:pt x="628" y="116"/>
                  </a:lnTo>
                  <a:lnTo>
                    <a:pt x="642" y="96"/>
                  </a:lnTo>
                  <a:lnTo>
                    <a:pt x="656" y="76"/>
                  </a:lnTo>
                  <a:lnTo>
                    <a:pt x="668" y="61"/>
                  </a:lnTo>
                  <a:lnTo>
                    <a:pt x="683" y="43"/>
                  </a:lnTo>
                  <a:lnTo>
                    <a:pt x="703" y="27"/>
                  </a:lnTo>
                  <a:lnTo>
                    <a:pt x="723" y="15"/>
                  </a:lnTo>
                  <a:lnTo>
                    <a:pt x="737" y="9"/>
                  </a:lnTo>
                  <a:lnTo>
                    <a:pt x="748" y="11"/>
                  </a:lnTo>
                  <a:lnTo>
                    <a:pt x="764" y="19"/>
                  </a:lnTo>
                  <a:lnTo>
                    <a:pt x="782" y="27"/>
                  </a:lnTo>
                  <a:lnTo>
                    <a:pt x="802" y="37"/>
                  </a:lnTo>
                  <a:lnTo>
                    <a:pt x="823" y="45"/>
                  </a:lnTo>
                  <a:lnTo>
                    <a:pt x="851" y="47"/>
                  </a:lnTo>
                  <a:lnTo>
                    <a:pt x="874" y="43"/>
                  </a:lnTo>
                  <a:lnTo>
                    <a:pt x="896" y="37"/>
                  </a:lnTo>
                  <a:lnTo>
                    <a:pt x="920" y="33"/>
                  </a:lnTo>
                  <a:lnTo>
                    <a:pt x="937" y="29"/>
                  </a:lnTo>
                  <a:lnTo>
                    <a:pt x="953" y="25"/>
                  </a:lnTo>
                  <a:lnTo>
                    <a:pt x="967" y="21"/>
                  </a:lnTo>
                  <a:lnTo>
                    <a:pt x="979" y="19"/>
                  </a:lnTo>
                  <a:lnTo>
                    <a:pt x="985" y="21"/>
                  </a:lnTo>
                  <a:lnTo>
                    <a:pt x="987" y="31"/>
                  </a:lnTo>
                  <a:lnTo>
                    <a:pt x="987" y="51"/>
                  </a:lnTo>
                  <a:lnTo>
                    <a:pt x="985" y="70"/>
                  </a:lnTo>
                  <a:lnTo>
                    <a:pt x="983" y="92"/>
                  </a:lnTo>
                  <a:lnTo>
                    <a:pt x="979" y="112"/>
                  </a:lnTo>
                  <a:lnTo>
                    <a:pt x="973" y="124"/>
                  </a:lnTo>
                  <a:lnTo>
                    <a:pt x="963" y="128"/>
                  </a:lnTo>
                  <a:lnTo>
                    <a:pt x="951" y="128"/>
                  </a:lnTo>
                  <a:lnTo>
                    <a:pt x="937" y="126"/>
                  </a:lnTo>
                  <a:lnTo>
                    <a:pt x="926" y="124"/>
                  </a:lnTo>
                  <a:lnTo>
                    <a:pt x="912" y="126"/>
                  </a:lnTo>
                  <a:lnTo>
                    <a:pt x="902" y="131"/>
                  </a:lnTo>
                  <a:lnTo>
                    <a:pt x="886" y="147"/>
                  </a:lnTo>
                  <a:lnTo>
                    <a:pt x="865" y="167"/>
                  </a:lnTo>
                  <a:lnTo>
                    <a:pt x="843" y="185"/>
                  </a:lnTo>
                  <a:lnTo>
                    <a:pt x="821" y="198"/>
                  </a:lnTo>
                  <a:lnTo>
                    <a:pt x="807" y="204"/>
                  </a:lnTo>
                  <a:lnTo>
                    <a:pt x="792" y="206"/>
                  </a:lnTo>
                  <a:lnTo>
                    <a:pt x="778" y="206"/>
                  </a:lnTo>
                  <a:lnTo>
                    <a:pt x="766" y="208"/>
                  </a:lnTo>
                  <a:lnTo>
                    <a:pt x="760" y="212"/>
                  </a:lnTo>
                  <a:lnTo>
                    <a:pt x="758" y="222"/>
                  </a:lnTo>
                  <a:lnTo>
                    <a:pt x="762" y="236"/>
                  </a:lnTo>
                  <a:lnTo>
                    <a:pt x="764" y="253"/>
                  </a:lnTo>
                  <a:lnTo>
                    <a:pt x="764" y="271"/>
                  </a:lnTo>
                  <a:lnTo>
                    <a:pt x="760" y="289"/>
                  </a:lnTo>
                  <a:lnTo>
                    <a:pt x="754" y="303"/>
                  </a:lnTo>
                  <a:lnTo>
                    <a:pt x="743" y="311"/>
                  </a:lnTo>
                  <a:lnTo>
                    <a:pt x="725" y="316"/>
                  </a:lnTo>
                  <a:lnTo>
                    <a:pt x="709" y="316"/>
                  </a:lnTo>
                  <a:lnTo>
                    <a:pt x="695" y="316"/>
                  </a:lnTo>
                  <a:lnTo>
                    <a:pt x="685" y="318"/>
                  </a:lnTo>
                  <a:lnTo>
                    <a:pt x="682" y="326"/>
                  </a:lnTo>
                  <a:lnTo>
                    <a:pt x="682" y="338"/>
                  </a:lnTo>
                  <a:lnTo>
                    <a:pt x="682" y="356"/>
                  </a:lnTo>
                  <a:lnTo>
                    <a:pt x="682" y="374"/>
                  </a:lnTo>
                  <a:lnTo>
                    <a:pt x="680" y="391"/>
                  </a:lnTo>
                  <a:lnTo>
                    <a:pt x="674" y="405"/>
                  </a:lnTo>
                  <a:lnTo>
                    <a:pt x="668" y="415"/>
                  </a:lnTo>
                  <a:lnTo>
                    <a:pt x="654" y="425"/>
                  </a:lnTo>
                  <a:lnTo>
                    <a:pt x="640" y="433"/>
                  </a:lnTo>
                  <a:lnTo>
                    <a:pt x="630" y="444"/>
                  </a:lnTo>
                  <a:lnTo>
                    <a:pt x="626" y="458"/>
                  </a:lnTo>
                  <a:lnTo>
                    <a:pt x="622" y="474"/>
                  </a:lnTo>
                  <a:lnTo>
                    <a:pt x="617" y="486"/>
                  </a:lnTo>
                  <a:lnTo>
                    <a:pt x="609" y="494"/>
                  </a:lnTo>
                  <a:lnTo>
                    <a:pt x="605" y="496"/>
                  </a:lnTo>
                  <a:lnTo>
                    <a:pt x="558" y="511"/>
                  </a:lnTo>
                  <a:lnTo>
                    <a:pt x="546" y="572"/>
                  </a:lnTo>
                  <a:lnTo>
                    <a:pt x="518" y="572"/>
                  </a:lnTo>
                  <a:lnTo>
                    <a:pt x="461" y="598"/>
                  </a:lnTo>
                  <a:lnTo>
                    <a:pt x="424" y="594"/>
                  </a:lnTo>
                  <a:lnTo>
                    <a:pt x="412" y="620"/>
                  </a:lnTo>
                  <a:lnTo>
                    <a:pt x="357" y="627"/>
                  </a:lnTo>
                  <a:lnTo>
                    <a:pt x="327" y="643"/>
                  </a:lnTo>
                  <a:lnTo>
                    <a:pt x="266" y="578"/>
                  </a:lnTo>
                  <a:lnTo>
                    <a:pt x="229" y="596"/>
                  </a:lnTo>
                  <a:lnTo>
                    <a:pt x="209" y="643"/>
                  </a:lnTo>
                  <a:lnTo>
                    <a:pt x="105" y="663"/>
                  </a:lnTo>
                  <a:lnTo>
                    <a:pt x="54" y="610"/>
                  </a:lnTo>
                  <a:lnTo>
                    <a:pt x="4" y="612"/>
                  </a:lnTo>
                  <a:lnTo>
                    <a:pt x="0" y="562"/>
                  </a:lnTo>
                  <a:lnTo>
                    <a:pt x="69" y="482"/>
                  </a:lnTo>
                  <a:lnTo>
                    <a:pt x="59" y="395"/>
                  </a:lnTo>
                  <a:lnTo>
                    <a:pt x="28" y="350"/>
                  </a:lnTo>
                  <a:lnTo>
                    <a:pt x="32" y="313"/>
                  </a:lnTo>
                  <a:lnTo>
                    <a:pt x="87" y="265"/>
                  </a:lnTo>
                  <a:lnTo>
                    <a:pt x="107" y="181"/>
                  </a:lnTo>
                  <a:lnTo>
                    <a:pt x="168" y="143"/>
                  </a:lnTo>
                  <a:lnTo>
                    <a:pt x="201" y="88"/>
                  </a:lnTo>
                  <a:lnTo>
                    <a:pt x="266" y="84"/>
                  </a:lnTo>
                  <a:lnTo>
                    <a:pt x="323" y="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13" name="Freeform 31"/>
            <p:cNvSpPr>
              <a:spLocks/>
            </p:cNvSpPr>
            <p:nvPr/>
          </p:nvSpPr>
          <p:spPr bwMode="gray">
            <a:xfrm>
              <a:off x="3322" y="1838"/>
              <a:ext cx="400" cy="580"/>
            </a:xfrm>
            <a:custGeom>
              <a:avLst/>
              <a:gdLst>
                <a:gd name="T0" fmla="*/ 398 w 799"/>
                <a:gd name="T1" fmla="*/ 207 h 1161"/>
                <a:gd name="T2" fmla="*/ 387 w 799"/>
                <a:gd name="T3" fmla="*/ 216 h 1161"/>
                <a:gd name="T4" fmla="*/ 374 w 799"/>
                <a:gd name="T5" fmla="*/ 229 h 1161"/>
                <a:gd name="T6" fmla="*/ 369 w 799"/>
                <a:gd name="T7" fmla="*/ 242 h 1161"/>
                <a:gd name="T8" fmla="*/ 369 w 799"/>
                <a:gd name="T9" fmla="*/ 258 h 1161"/>
                <a:gd name="T10" fmla="*/ 363 w 799"/>
                <a:gd name="T11" fmla="*/ 274 h 1161"/>
                <a:gd name="T12" fmla="*/ 342 w 799"/>
                <a:gd name="T13" fmla="*/ 285 h 1161"/>
                <a:gd name="T14" fmla="*/ 323 w 799"/>
                <a:gd name="T15" fmla="*/ 292 h 1161"/>
                <a:gd name="T16" fmla="*/ 311 w 799"/>
                <a:gd name="T17" fmla="*/ 293 h 1161"/>
                <a:gd name="T18" fmla="*/ 297 w 799"/>
                <a:gd name="T19" fmla="*/ 290 h 1161"/>
                <a:gd name="T20" fmla="*/ 290 w 799"/>
                <a:gd name="T21" fmla="*/ 288 h 1161"/>
                <a:gd name="T22" fmla="*/ 279 w 799"/>
                <a:gd name="T23" fmla="*/ 339 h 1161"/>
                <a:gd name="T24" fmla="*/ 290 w 799"/>
                <a:gd name="T25" fmla="*/ 369 h 1161"/>
                <a:gd name="T26" fmla="*/ 229 w 799"/>
                <a:gd name="T27" fmla="*/ 413 h 1161"/>
                <a:gd name="T28" fmla="*/ 184 w 799"/>
                <a:gd name="T29" fmla="*/ 459 h 1161"/>
                <a:gd name="T30" fmla="*/ 145 w 799"/>
                <a:gd name="T31" fmla="*/ 525 h 1161"/>
                <a:gd name="T32" fmla="*/ 158 w 799"/>
                <a:gd name="T33" fmla="*/ 566 h 1161"/>
                <a:gd name="T34" fmla="*/ 122 w 799"/>
                <a:gd name="T35" fmla="*/ 580 h 1161"/>
                <a:gd name="T36" fmla="*/ 40 w 799"/>
                <a:gd name="T37" fmla="*/ 568 h 1161"/>
                <a:gd name="T38" fmla="*/ 23 w 799"/>
                <a:gd name="T39" fmla="*/ 530 h 1161"/>
                <a:gd name="T40" fmla="*/ 33 w 799"/>
                <a:gd name="T41" fmla="*/ 495 h 1161"/>
                <a:gd name="T42" fmla="*/ 41 w 799"/>
                <a:gd name="T43" fmla="*/ 429 h 1161"/>
                <a:gd name="T44" fmla="*/ 5 w 799"/>
                <a:gd name="T45" fmla="*/ 374 h 1161"/>
                <a:gd name="T46" fmla="*/ 24 w 799"/>
                <a:gd name="T47" fmla="*/ 338 h 1161"/>
                <a:gd name="T48" fmla="*/ 57 w 799"/>
                <a:gd name="T49" fmla="*/ 297 h 1161"/>
                <a:gd name="T50" fmla="*/ 25 w 799"/>
                <a:gd name="T51" fmla="*/ 264 h 1161"/>
                <a:gd name="T52" fmla="*/ 48 w 799"/>
                <a:gd name="T53" fmla="*/ 233 h 1161"/>
                <a:gd name="T54" fmla="*/ 0 w 799"/>
                <a:gd name="T55" fmla="*/ 169 h 1161"/>
                <a:gd name="T56" fmla="*/ 2 w 799"/>
                <a:gd name="T57" fmla="*/ 136 h 1161"/>
                <a:gd name="T58" fmla="*/ 21 w 799"/>
                <a:gd name="T59" fmla="*/ 90 h 1161"/>
                <a:gd name="T60" fmla="*/ 57 w 799"/>
                <a:gd name="T61" fmla="*/ 73 h 1161"/>
                <a:gd name="T62" fmla="*/ 90 w 799"/>
                <a:gd name="T63" fmla="*/ 110 h 1161"/>
                <a:gd name="T64" fmla="*/ 135 w 799"/>
                <a:gd name="T65" fmla="*/ 83 h 1161"/>
                <a:gd name="T66" fmla="*/ 162 w 799"/>
                <a:gd name="T67" fmla="*/ 70 h 1161"/>
                <a:gd name="T68" fmla="*/ 176 w 799"/>
                <a:gd name="T69" fmla="*/ 29 h 1161"/>
                <a:gd name="T70" fmla="*/ 210 w 799"/>
                <a:gd name="T71" fmla="*/ 16 h 1161"/>
                <a:gd name="T72" fmla="*/ 232 w 799"/>
                <a:gd name="T73" fmla="*/ 8 h 1161"/>
                <a:gd name="T74" fmla="*/ 248 w 799"/>
                <a:gd name="T75" fmla="*/ 33 h 1161"/>
                <a:gd name="T76" fmla="*/ 255 w 799"/>
                <a:gd name="T77" fmla="*/ 42 h 1161"/>
                <a:gd name="T78" fmla="*/ 262 w 799"/>
                <a:gd name="T79" fmla="*/ 52 h 1161"/>
                <a:gd name="T80" fmla="*/ 263 w 799"/>
                <a:gd name="T81" fmla="*/ 57 h 1161"/>
                <a:gd name="T82" fmla="*/ 266 w 799"/>
                <a:gd name="T83" fmla="*/ 68 h 1161"/>
                <a:gd name="T84" fmla="*/ 270 w 799"/>
                <a:gd name="T85" fmla="*/ 80 h 1161"/>
                <a:gd name="T86" fmla="*/ 293 w 799"/>
                <a:gd name="T87" fmla="*/ 104 h 1161"/>
                <a:gd name="T88" fmla="*/ 331 w 799"/>
                <a:gd name="T89" fmla="*/ 116 h 1161"/>
                <a:gd name="T90" fmla="*/ 348 w 799"/>
                <a:gd name="T91" fmla="*/ 154 h 1161"/>
                <a:gd name="T92" fmla="*/ 388 w 799"/>
                <a:gd name="T93" fmla="*/ 194 h 116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799"/>
                <a:gd name="T142" fmla="*/ 0 h 1161"/>
                <a:gd name="T143" fmla="*/ 799 w 799"/>
                <a:gd name="T144" fmla="*/ 1161 h 116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799" h="1161">
                  <a:moveTo>
                    <a:pt x="799" y="413"/>
                  </a:moveTo>
                  <a:lnTo>
                    <a:pt x="795" y="415"/>
                  </a:lnTo>
                  <a:lnTo>
                    <a:pt x="785" y="423"/>
                  </a:lnTo>
                  <a:lnTo>
                    <a:pt x="773" y="433"/>
                  </a:lnTo>
                  <a:lnTo>
                    <a:pt x="759" y="444"/>
                  </a:lnTo>
                  <a:lnTo>
                    <a:pt x="748" y="458"/>
                  </a:lnTo>
                  <a:lnTo>
                    <a:pt x="740" y="468"/>
                  </a:lnTo>
                  <a:lnTo>
                    <a:pt x="738" y="484"/>
                  </a:lnTo>
                  <a:lnTo>
                    <a:pt x="738" y="499"/>
                  </a:lnTo>
                  <a:lnTo>
                    <a:pt x="738" y="517"/>
                  </a:lnTo>
                  <a:lnTo>
                    <a:pt x="734" y="535"/>
                  </a:lnTo>
                  <a:lnTo>
                    <a:pt x="726" y="549"/>
                  </a:lnTo>
                  <a:lnTo>
                    <a:pt x="706" y="560"/>
                  </a:lnTo>
                  <a:lnTo>
                    <a:pt x="683" y="570"/>
                  </a:lnTo>
                  <a:lnTo>
                    <a:pt x="661" y="578"/>
                  </a:lnTo>
                  <a:lnTo>
                    <a:pt x="645" y="584"/>
                  </a:lnTo>
                  <a:lnTo>
                    <a:pt x="635" y="588"/>
                  </a:lnTo>
                  <a:lnTo>
                    <a:pt x="622" y="586"/>
                  </a:lnTo>
                  <a:lnTo>
                    <a:pt x="608" y="584"/>
                  </a:lnTo>
                  <a:lnTo>
                    <a:pt x="594" y="580"/>
                  </a:lnTo>
                  <a:lnTo>
                    <a:pt x="584" y="576"/>
                  </a:lnTo>
                  <a:lnTo>
                    <a:pt x="580" y="576"/>
                  </a:lnTo>
                  <a:lnTo>
                    <a:pt x="561" y="618"/>
                  </a:lnTo>
                  <a:lnTo>
                    <a:pt x="557" y="679"/>
                  </a:lnTo>
                  <a:lnTo>
                    <a:pt x="568" y="718"/>
                  </a:lnTo>
                  <a:lnTo>
                    <a:pt x="580" y="738"/>
                  </a:lnTo>
                  <a:lnTo>
                    <a:pt x="523" y="822"/>
                  </a:lnTo>
                  <a:lnTo>
                    <a:pt x="458" y="826"/>
                  </a:lnTo>
                  <a:lnTo>
                    <a:pt x="425" y="881"/>
                  </a:lnTo>
                  <a:lnTo>
                    <a:pt x="368" y="919"/>
                  </a:lnTo>
                  <a:lnTo>
                    <a:pt x="344" y="1003"/>
                  </a:lnTo>
                  <a:lnTo>
                    <a:pt x="289" y="1051"/>
                  </a:lnTo>
                  <a:lnTo>
                    <a:pt x="285" y="1088"/>
                  </a:lnTo>
                  <a:lnTo>
                    <a:pt x="316" y="1133"/>
                  </a:lnTo>
                  <a:lnTo>
                    <a:pt x="318" y="1147"/>
                  </a:lnTo>
                  <a:lnTo>
                    <a:pt x="244" y="1161"/>
                  </a:lnTo>
                  <a:lnTo>
                    <a:pt x="139" y="1145"/>
                  </a:lnTo>
                  <a:lnTo>
                    <a:pt x="80" y="1137"/>
                  </a:lnTo>
                  <a:lnTo>
                    <a:pt x="41" y="1100"/>
                  </a:lnTo>
                  <a:lnTo>
                    <a:pt x="45" y="1060"/>
                  </a:lnTo>
                  <a:lnTo>
                    <a:pt x="72" y="1025"/>
                  </a:lnTo>
                  <a:lnTo>
                    <a:pt x="66" y="990"/>
                  </a:lnTo>
                  <a:lnTo>
                    <a:pt x="96" y="929"/>
                  </a:lnTo>
                  <a:lnTo>
                    <a:pt x="82" y="858"/>
                  </a:lnTo>
                  <a:lnTo>
                    <a:pt x="7" y="820"/>
                  </a:lnTo>
                  <a:lnTo>
                    <a:pt x="9" y="749"/>
                  </a:lnTo>
                  <a:lnTo>
                    <a:pt x="41" y="718"/>
                  </a:lnTo>
                  <a:lnTo>
                    <a:pt x="47" y="677"/>
                  </a:lnTo>
                  <a:lnTo>
                    <a:pt x="88" y="665"/>
                  </a:lnTo>
                  <a:lnTo>
                    <a:pt x="114" y="594"/>
                  </a:lnTo>
                  <a:lnTo>
                    <a:pt x="88" y="547"/>
                  </a:lnTo>
                  <a:lnTo>
                    <a:pt x="49" y="529"/>
                  </a:lnTo>
                  <a:lnTo>
                    <a:pt x="53" y="486"/>
                  </a:lnTo>
                  <a:lnTo>
                    <a:pt x="96" y="466"/>
                  </a:lnTo>
                  <a:lnTo>
                    <a:pt x="63" y="419"/>
                  </a:lnTo>
                  <a:lnTo>
                    <a:pt x="0" y="338"/>
                  </a:lnTo>
                  <a:lnTo>
                    <a:pt x="15" y="314"/>
                  </a:lnTo>
                  <a:lnTo>
                    <a:pt x="3" y="273"/>
                  </a:lnTo>
                  <a:lnTo>
                    <a:pt x="35" y="234"/>
                  </a:lnTo>
                  <a:lnTo>
                    <a:pt x="41" y="181"/>
                  </a:lnTo>
                  <a:lnTo>
                    <a:pt x="66" y="143"/>
                  </a:lnTo>
                  <a:lnTo>
                    <a:pt x="114" y="147"/>
                  </a:lnTo>
                  <a:lnTo>
                    <a:pt x="131" y="224"/>
                  </a:lnTo>
                  <a:lnTo>
                    <a:pt x="179" y="220"/>
                  </a:lnTo>
                  <a:lnTo>
                    <a:pt x="230" y="165"/>
                  </a:lnTo>
                  <a:lnTo>
                    <a:pt x="269" y="167"/>
                  </a:lnTo>
                  <a:lnTo>
                    <a:pt x="297" y="131"/>
                  </a:lnTo>
                  <a:lnTo>
                    <a:pt x="324" y="141"/>
                  </a:lnTo>
                  <a:lnTo>
                    <a:pt x="362" y="127"/>
                  </a:lnTo>
                  <a:lnTo>
                    <a:pt x="352" y="59"/>
                  </a:lnTo>
                  <a:lnTo>
                    <a:pt x="387" y="33"/>
                  </a:lnTo>
                  <a:lnTo>
                    <a:pt x="419" y="33"/>
                  </a:lnTo>
                  <a:lnTo>
                    <a:pt x="439" y="0"/>
                  </a:lnTo>
                  <a:lnTo>
                    <a:pt x="464" y="17"/>
                  </a:lnTo>
                  <a:lnTo>
                    <a:pt x="492" y="64"/>
                  </a:lnTo>
                  <a:lnTo>
                    <a:pt x="496" y="66"/>
                  </a:lnTo>
                  <a:lnTo>
                    <a:pt x="502" y="74"/>
                  </a:lnTo>
                  <a:lnTo>
                    <a:pt x="509" y="84"/>
                  </a:lnTo>
                  <a:lnTo>
                    <a:pt x="517" y="94"/>
                  </a:lnTo>
                  <a:lnTo>
                    <a:pt x="523" y="104"/>
                  </a:lnTo>
                  <a:lnTo>
                    <a:pt x="525" y="108"/>
                  </a:lnTo>
                  <a:lnTo>
                    <a:pt x="525" y="114"/>
                  </a:lnTo>
                  <a:lnTo>
                    <a:pt x="527" y="124"/>
                  </a:lnTo>
                  <a:lnTo>
                    <a:pt x="531" y="137"/>
                  </a:lnTo>
                  <a:lnTo>
                    <a:pt x="535" y="151"/>
                  </a:lnTo>
                  <a:lnTo>
                    <a:pt x="539" y="161"/>
                  </a:lnTo>
                  <a:lnTo>
                    <a:pt x="539" y="165"/>
                  </a:lnTo>
                  <a:lnTo>
                    <a:pt x="586" y="208"/>
                  </a:lnTo>
                  <a:lnTo>
                    <a:pt x="653" y="206"/>
                  </a:lnTo>
                  <a:lnTo>
                    <a:pt x="661" y="232"/>
                  </a:lnTo>
                  <a:lnTo>
                    <a:pt x="641" y="291"/>
                  </a:lnTo>
                  <a:lnTo>
                    <a:pt x="696" y="309"/>
                  </a:lnTo>
                  <a:lnTo>
                    <a:pt x="744" y="342"/>
                  </a:lnTo>
                  <a:lnTo>
                    <a:pt x="775" y="389"/>
                  </a:lnTo>
                  <a:lnTo>
                    <a:pt x="799" y="413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14" name="Freeform 32"/>
            <p:cNvSpPr>
              <a:spLocks/>
            </p:cNvSpPr>
            <p:nvPr/>
          </p:nvSpPr>
          <p:spPr bwMode="gray">
            <a:xfrm>
              <a:off x="3322" y="1838"/>
              <a:ext cx="400" cy="580"/>
            </a:xfrm>
            <a:custGeom>
              <a:avLst/>
              <a:gdLst>
                <a:gd name="T0" fmla="*/ 398 w 799"/>
                <a:gd name="T1" fmla="*/ 207 h 1161"/>
                <a:gd name="T2" fmla="*/ 387 w 799"/>
                <a:gd name="T3" fmla="*/ 216 h 1161"/>
                <a:gd name="T4" fmla="*/ 374 w 799"/>
                <a:gd name="T5" fmla="*/ 229 h 1161"/>
                <a:gd name="T6" fmla="*/ 369 w 799"/>
                <a:gd name="T7" fmla="*/ 242 h 1161"/>
                <a:gd name="T8" fmla="*/ 369 w 799"/>
                <a:gd name="T9" fmla="*/ 258 h 1161"/>
                <a:gd name="T10" fmla="*/ 363 w 799"/>
                <a:gd name="T11" fmla="*/ 274 h 1161"/>
                <a:gd name="T12" fmla="*/ 342 w 799"/>
                <a:gd name="T13" fmla="*/ 285 h 1161"/>
                <a:gd name="T14" fmla="*/ 323 w 799"/>
                <a:gd name="T15" fmla="*/ 292 h 1161"/>
                <a:gd name="T16" fmla="*/ 311 w 799"/>
                <a:gd name="T17" fmla="*/ 293 h 1161"/>
                <a:gd name="T18" fmla="*/ 297 w 799"/>
                <a:gd name="T19" fmla="*/ 290 h 1161"/>
                <a:gd name="T20" fmla="*/ 290 w 799"/>
                <a:gd name="T21" fmla="*/ 288 h 1161"/>
                <a:gd name="T22" fmla="*/ 279 w 799"/>
                <a:gd name="T23" fmla="*/ 339 h 1161"/>
                <a:gd name="T24" fmla="*/ 290 w 799"/>
                <a:gd name="T25" fmla="*/ 369 h 1161"/>
                <a:gd name="T26" fmla="*/ 229 w 799"/>
                <a:gd name="T27" fmla="*/ 413 h 1161"/>
                <a:gd name="T28" fmla="*/ 184 w 799"/>
                <a:gd name="T29" fmla="*/ 459 h 1161"/>
                <a:gd name="T30" fmla="*/ 145 w 799"/>
                <a:gd name="T31" fmla="*/ 525 h 1161"/>
                <a:gd name="T32" fmla="*/ 158 w 799"/>
                <a:gd name="T33" fmla="*/ 566 h 1161"/>
                <a:gd name="T34" fmla="*/ 122 w 799"/>
                <a:gd name="T35" fmla="*/ 580 h 1161"/>
                <a:gd name="T36" fmla="*/ 40 w 799"/>
                <a:gd name="T37" fmla="*/ 568 h 1161"/>
                <a:gd name="T38" fmla="*/ 23 w 799"/>
                <a:gd name="T39" fmla="*/ 530 h 1161"/>
                <a:gd name="T40" fmla="*/ 33 w 799"/>
                <a:gd name="T41" fmla="*/ 495 h 1161"/>
                <a:gd name="T42" fmla="*/ 41 w 799"/>
                <a:gd name="T43" fmla="*/ 429 h 1161"/>
                <a:gd name="T44" fmla="*/ 5 w 799"/>
                <a:gd name="T45" fmla="*/ 374 h 1161"/>
                <a:gd name="T46" fmla="*/ 24 w 799"/>
                <a:gd name="T47" fmla="*/ 338 h 1161"/>
                <a:gd name="T48" fmla="*/ 57 w 799"/>
                <a:gd name="T49" fmla="*/ 297 h 1161"/>
                <a:gd name="T50" fmla="*/ 25 w 799"/>
                <a:gd name="T51" fmla="*/ 264 h 1161"/>
                <a:gd name="T52" fmla="*/ 48 w 799"/>
                <a:gd name="T53" fmla="*/ 233 h 1161"/>
                <a:gd name="T54" fmla="*/ 0 w 799"/>
                <a:gd name="T55" fmla="*/ 169 h 1161"/>
                <a:gd name="T56" fmla="*/ 2 w 799"/>
                <a:gd name="T57" fmla="*/ 136 h 1161"/>
                <a:gd name="T58" fmla="*/ 21 w 799"/>
                <a:gd name="T59" fmla="*/ 90 h 1161"/>
                <a:gd name="T60" fmla="*/ 57 w 799"/>
                <a:gd name="T61" fmla="*/ 73 h 1161"/>
                <a:gd name="T62" fmla="*/ 90 w 799"/>
                <a:gd name="T63" fmla="*/ 110 h 1161"/>
                <a:gd name="T64" fmla="*/ 135 w 799"/>
                <a:gd name="T65" fmla="*/ 83 h 1161"/>
                <a:gd name="T66" fmla="*/ 162 w 799"/>
                <a:gd name="T67" fmla="*/ 70 h 1161"/>
                <a:gd name="T68" fmla="*/ 176 w 799"/>
                <a:gd name="T69" fmla="*/ 29 h 1161"/>
                <a:gd name="T70" fmla="*/ 210 w 799"/>
                <a:gd name="T71" fmla="*/ 16 h 1161"/>
                <a:gd name="T72" fmla="*/ 232 w 799"/>
                <a:gd name="T73" fmla="*/ 8 h 1161"/>
                <a:gd name="T74" fmla="*/ 248 w 799"/>
                <a:gd name="T75" fmla="*/ 33 h 1161"/>
                <a:gd name="T76" fmla="*/ 255 w 799"/>
                <a:gd name="T77" fmla="*/ 42 h 1161"/>
                <a:gd name="T78" fmla="*/ 262 w 799"/>
                <a:gd name="T79" fmla="*/ 52 h 1161"/>
                <a:gd name="T80" fmla="*/ 263 w 799"/>
                <a:gd name="T81" fmla="*/ 57 h 1161"/>
                <a:gd name="T82" fmla="*/ 266 w 799"/>
                <a:gd name="T83" fmla="*/ 68 h 1161"/>
                <a:gd name="T84" fmla="*/ 270 w 799"/>
                <a:gd name="T85" fmla="*/ 80 h 1161"/>
                <a:gd name="T86" fmla="*/ 293 w 799"/>
                <a:gd name="T87" fmla="*/ 104 h 1161"/>
                <a:gd name="T88" fmla="*/ 331 w 799"/>
                <a:gd name="T89" fmla="*/ 116 h 1161"/>
                <a:gd name="T90" fmla="*/ 348 w 799"/>
                <a:gd name="T91" fmla="*/ 154 h 1161"/>
                <a:gd name="T92" fmla="*/ 388 w 799"/>
                <a:gd name="T93" fmla="*/ 194 h 116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799"/>
                <a:gd name="T142" fmla="*/ 0 h 1161"/>
                <a:gd name="T143" fmla="*/ 799 w 799"/>
                <a:gd name="T144" fmla="*/ 1161 h 116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799" h="1161">
                  <a:moveTo>
                    <a:pt x="799" y="413"/>
                  </a:moveTo>
                  <a:lnTo>
                    <a:pt x="795" y="415"/>
                  </a:lnTo>
                  <a:lnTo>
                    <a:pt x="785" y="423"/>
                  </a:lnTo>
                  <a:lnTo>
                    <a:pt x="773" y="433"/>
                  </a:lnTo>
                  <a:lnTo>
                    <a:pt x="759" y="444"/>
                  </a:lnTo>
                  <a:lnTo>
                    <a:pt x="748" y="458"/>
                  </a:lnTo>
                  <a:lnTo>
                    <a:pt x="740" y="468"/>
                  </a:lnTo>
                  <a:lnTo>
                    <a:pt x="738" y="484"/>
                  </a:lnTo>
                  <a:lnTo>
                    <a:pt x="738" y="499"/>
                  </a:lnTo>
                  <a:lnTo>
                    <a:pt x="738" y="517"/>
                  </a:lnTo>
                  <a:lnTo>
                    <a:pt x="734" y="535"/>
                  </a:lnTo>
                  <a:lnTo>
                    <a:pt x="726" y="549"/>
                  </a:lnTo>
                  <a:lnTo>
                    <a:pt x="706" y="560"/>
                  </a:lnTo>
                  <a:lnTo>
                    <a:pt x="683" y="570"/>
                  </a:lnTo>
                  <a:lnTo>
                    <a:pt x="661" y="578"/>
                  </a:lnTo>
                  <a:lnTo>
                    <a:pt x="645" y="584"/>
                  </a:lnTo>
                  <a:lnTo>
                    <a:pt x="635" y="588"/>
                  </a:lnTo>
                  <a:lnTo>
                    <a:pt x="622" y="586"/>
                  </a:lnTo>
                  <a:lnTo>
                    <a:pt x="608" y="584"/>
                  </a:lnTo>
                  <a:lnTo>
                    <a:pt x="594" y="580"/>
                  </a:lnTo>
                  <a:lnTo>
                    <a:pt x="584" y="576"/>
                  </a:lnTo>
                  <a:lnTo>
                    <a:pt x="580" y="576"/>
                  </a:lnTo>
                  <a:lnTo>
                    <a:pt x="561" y="618"/>
                  </a:lnTo>
                  <a:lnTo>
                    <a:pt x="557" y="679"/>
                  </a:lnTo>
                  <a:lnTo>
                    <a:pt x="568" y="718"/>
                  </a:lnTo>
                  <a:lnTo>
                    <a:pt x="580" y="738"/>
                  </a:lnTo>
                  <a:lnTo>
                    <a:pt x="523" y="822"/>
                  </a:lnTo>
                  <a:lnTo>
                    <a:pt x="458" y="826"/>
                  </a:lnTo>
                  <a:lnTo>
                    <a:pt x="425" y="881"/>
                  </a:lnTo>
                  <a:lnTo>
                    <a:pt x="368" y="919"/>
                  </a:lnTo>
                  <a:lnTo>
                    <a:pt x="344" y="1003"/>
                  </a:lnTo>
                  <a:lnTo>
                    <a:pt x="289" y="1051"/>
                  </a:lnTo>
                  <a:lnTo>
                    <a:pt x="285" y="1088"/>
                  </a:lnTo>
                  <a:lnTo>
                    <a:pt x="316" y="1133"/>
                  </a:lnTo>
                  <a:lnTo>
                    <a:pt x="318" y="1147"/>
                  </a:lnTo>
                  <a:lnTo>
                    <a:pt x="244" y="1161"/>
                  </a:lnTo>
                  <a:lnTo>
                    <a:pt x="139" y="1145"/>
                  </a:lnTo>
                  <a:lnTo>
                    <a:pt x="80" y="1137"/>
                  </a:lnTo>
                  <a:lnTo>
                    <a:pt x="41" y="1100"/>
                  </a:lnTo>
                  <a:lnTo>
                    <a:pt x="45" y="1060"/>
                  </a:lnTo>
                  <a:lnTo>
                    <a:pt x="72" y="1025"/>
                  </a:lnTo>
                  <a:lnTo>
                    <a:pt x="66" y="990"/>
                  </a:lnTo>
                  <a:lnTo>
                    <a:pt x="96" y="929"/>
                  </a:lnTo>
                  <a:lnTo>
                    <a:pt x="82" y="858"/>
                  </a:lnTo>
                  <a:lnTo>
                    <a:pt x="7" y="820"/>
                  </a:lnTo>
                  <a:lnTo>
                    <a:pt x="9" y="749"/>
                  </a:lnTo>
                  <a:lnTo>
                    <a:pt x="41" y="718"/>
                  </a:lnTo>
                  <a:lnTo>
                    <a:pt x="47" y="677"/>
                  </a:lnTo>
                  <a:lnTo>
                    <a:pt x="88" y="665"/>
                  </a:lnTo>
                  <a:lnTo>
                    <a:pt x="114" y="594"/>
                  </a:lnTo>
                  <a:lnTo>
                    <a:pt x="88" y="547"/>
                  </a:lnTo>
                  <a:lnTo>
                    <a:pt x="49" y="529"/>
                  </a:lnTo>
                  <a:lnTo>
                    <a:pt x="53" y="486"/>
                  </a:lnTo>
                  <a:lnTo>
                    <a:pt x="96" y="466"/>
                  </a:lnTo>
                  <a:lnTo>
                    <a:pt x="63" y="419"/>
                  </a:lnTo>
                  <a:lnTo>
                    <a:pt x="0" y="338"/>
                  </a:lnTo>
                  <a:lnTo>
                    <a:pt x="15" y="314"/>
                  </a:lnTo>
                  <a:lnTo>
                    <a:pt x="3" y="273"/>
                  </a:lnTo>
                  <a:lnTo>
                    <a:pt x="35" y="234"/>
                  </a:lnTo>
                  <a:lnTo>
                    <a:pt x="41" y="181"/>
                  </a:lnTo>
                  <a:lnTo>
                    <a:pt x="66" y="143"/>
                  </a:lnTo>
                  <a:lnTo>
                    <a:pt x="114" y="147"/>
                  </a:lnTo>
                  <a:lnTo>
                    <a:pt x="131" y="224"/>
                  </a:lnTo>
                  <a:lnTo>
                    <a:pt x="179" y="220"/>
                  </a:lnTo>
                  <a:lnTo>
                    <a:pt x="230" y="165"/>
                  </a:lnTo>
                  <a:lnTo>
                    <a:pt x="269" y="167"/>
                  </a:lnTo>
                  <a:lnTo>
                    <a:pt x="297" y="131"/>
                  </a:lnTo>
                  <a:lnTo>
                    <a:pt x="324" y="141"/>
                  </a:lnTo>
                  <a:lnTo>
                    <a:pt x="362" y="127"/>
                  </a:lnTo>
                  <a:lnTo>
                    <a:pt x="352" y="59"/>
                  </a:lnTo>
                  <a:lnTo>
                    <a:pt x="387" y="33"/>
                  </a:lnTo>
                  <a:lnTo>
                    <a:pt x="419" y="33"/>
                  </a:lnTo>
                  <a:lnTo>
                    <a:pt x="439" y="0"/>
                  </a:lnTo>
                  <a:lnTo>
                    <a:pt x="464" y="17"/>
                  </a:lnTo>
                  <a:lnTo>
                    <a:pt x="492" y="64"/>
                  </a:lnTo>
                  <a:lnTo>
                    <a:pt x="496" y="66"/>
                  </a:lnTo>
                  <a:lnTo>
                    <a:pt x="502" y="74"/>
                  </a:lnTo>
                  <a:lnTo>
                    <a:pt x="509" y="84"/>
                  </a:lnTo>
                  <a:lnTo>
                    <a:pt x="517" y="94"/>
                  </a:lnTo>
                  <a:lnTo>
                    <a:pt x="523" y="104"/>
                  </a:lnTo>
                  <a:lnTo>
                    <a:pt x="525" y="108"/>
                  </a:lnTo>
                  <a:lnTo>
                    <a:pt x="525" y="114"/>
                  </a:lnTo>
                  <a:lnTo>
                    <a:pt x="527" y="124"/>
                  </a:lnTo>
                  <a:lnTo>
                    <a:pt x="531" y="137"/>
                  </a:lnTo>
                  <a:lnTo>
                    <a:pt x="535" y="151"/>
                  </a:lnTo>
                  <a:lnTo>
                    <a:pt x="539" y="161"/>
                  </a:lnTo>
                  <a:lnTo>
                    <a:pt x="539" y="165"/>
                  </a:lnTo>
                  <a:lnTo>
                    <a:pt x="586" y="208"/>
                  </a:lnTo>
                  <a:lnTo>
                    <a:pt x="653" y="206"/>
                  </a:lnTo>
                  <a:lnTo>
                    <a:pt x="661" y="232"/>
                  </a:lnTo>
                  <a:lnTo>
                    <a:pt x="641" y="291"/>
                  </a:lnTo>
                  <a:lnTo>
                    <a:pt x="696" y="309"/>
                  </a:lnTo>
                  <a:lnTo>
                    <a:pt x="744" y="342"/>
                  </a:lnTo>
                  <a:lnTo>
                    <a:pt x="775" y="389"/>
                  </a:lnTo>
                  <a:lnTo>
                    <a:pt x="799" y="413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15" name="Freeform 33"/>
            <p:cNvSpPr>
              <a:spLocks/>
            </p:cNvSpPr>
            <p:nvPr/>
          </p:nvSpPr>
          <p:spPr bwMode="gray">
            <a:xfrm>
              <a:off x="3440" y="1985"/>
              <a:ext cx="121" cy="140"/>
            </a:xfrm>
            <a:custGeom>
              <a:avLst/>
              <a:gdLst>
                <a:gd name="T0" fmla="*/ 87 w 242"/>
                <a:gd name="T1" fmla="*/ 124 h 279"/>
                <a:gd name="T2" fmla="*/ 70 w 242"/>
                <a:gd name="T3" fmla="*/ 125 h 279"/>
                <a:gd name="T4" fmla="*/ 58 w 242"/>
                <a:gd name="T5" fmla="*/ 140 h 279"/>
                <a:gd name="T6" fmla="*/ 21 w 242"/>
                <a:gd name="T7" fmla="*/ 137 h 279"/>
                <a:gd name="T8" fmla="*/ 1 w 242"/>
                <a:gd name="T9" fmla="*/ 125 h 279"/>
                <a:gd name="T10" fmla="*/ 0 w 242"/>
                <a:gd name="T11" fmla="*/ 90 h 279"/>
                <a:gd name="T12" fmla="*/ 11 w 242"/>
                <a:gd name="T13" fmla="*/ 80 h 279"/>
                <a:gd name="T14" fmla="*/ 21 w 242"/>
                <a:gd name="T15" fmla="*/ 59 h 279"/>
                <a:gd name="T16" fmla="*/ 9 w 242"/>
                <a:gd name="T17" fmla="*/ 53 h 279"/>
                <a:gd name="T18" fmla="*/ 13 w 242"/>
                <a:gd name="T19" fmla="*/ 43 h 279"/>
                <a:gd name="T20" fmla="*/ 27 w 242"/>
                <a:gd name="T21" fmla="*/ 40 h 279"/>
                <a:gd name="T22" fmla="*/ 41 w 242"/>
                <a:gd name="T23" fmla="*/ 20 h 279"/>
                <a:gd name="T24" fmla="*/ 53 w 242"/>
                <a:gd name="T25" fmla="*/ 6 h 279"/>
                <a:gd name="T26" fmla="*/ 66 w 242"/>
                <a:gd name="T27" fmla="*/ 0 h 279"/>
                <a:gd name="T28" fmla="*/ 88 w 242"/>
                <a:gd name="T29" fmla="*/ 25 h 279"/>
                <a:gd name="T30" fmla="*/ 108 w 242"/>
                <a:gd name="T31" fmla="*/ 25 h 279"/>
                <a:gd name="T32" fmla="*/ 115 w 242"/>
                <a:gd name="T33" fmla="*/ 50 h 279"/>
                <a:gd name="T34" fmla="*/ 121 w 242"/>
                <a:gd name="T35" fmla="*/ 70 h 279"/>
                <a:gd name="T36" fmla="*/ 108 w 242"/>
                <a:gd name="T37" fmla="*/ 82 h 279"/>
                <a:gd name="T38" fmla="*/ 107 w 242"/>
                <a:gd name="T39" fmla="*/ 107 h 279"/>
                <a:gd name="T40" fmla="*/ 87 w 242"/>
                <a:gd name="T41" fmla="*/ 124 h 27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2"/>
                <a:gd name="T64" fmla="*/ 0 h 279"/>
                <a:gd name="T65" fmla="*/ 242 w 242"/>
                <a:gd name="T66" fmla="*/ 279 h 27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2" h="279">
                  <a:moveTo>
                    <a:pt x="173" y="248"/>
                  </a:moveTo>
                  <a:lnTo>
                    <a:pt x="140" y="250"/>
                  </a:lnTo>
                  <a:lnTo>
                    <a:pt x="116" y="279"/>
                  </a:lnTo>
                  <a:lnTo>
                    <a:pt x="41" y="273"/>
                  </a:lnTo>
                  <a:lnTo>
                    <a:pt x="2" y="250"/>
                  </a:lnTo>
                  <a:lnTo>
                    <a:pt x="0" y="179"/>
                  </a:lnTo>
                  <a:lnTo>
                    <a:pt x="21" y="159"/>
                  </a:lnTo>
                  <a:lnTo>
                    <a:pt x="41" y="118"/>
                  </a:lnTo>
                  <a:lnTo>
                    <a:pt x="17" y="106"/>
                  </a:lnTo>
                  <a:lnTo>
                    <a:pt x="25" y="86"/>
                  </a:lnTo>
                  <a:lnTo>
                    <a:pt x="53" y="80"/>
                  </a:lnTo>
                  <a:lnTo>
                    <a:pt x="82" y="39"/>
                  </a:lnTo>
                  <a:lnTo>
                    <a:pt x="106" y="12"/>
                  </a:lnTo>
                  <a:lnTo>
                    <a:pt x="132" y="0"/>
                  </a:lnTo>
                  <a:lnTo>
                    <a:pt x="175" y="49"/>
                  </a:lnTo>
                  <a:lnTo>
                    <a:pt x="216" y="49"/>
                  </a:lnTo>
                  <a:lnTo>
                    <a:pt x="230" y="100"/>
                  </a:lnTo>
                  <a:lnTo>
                    <a:pt x="242" y="139"/>
                  </a:lnTo>
                  <a:lnTo>
                    <a:pt x="216" y="163"/>
                  </a:lnTo>
                  <a:lnTo>
                    <a:pt x="214" y="214"/>
                  </a:lnTo>
                  <a:lnTo>
                    <a:pt x="173" y="248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16" name="Freeform 34"/>
            <p:cNvSpPr>
              <a:spLocks/>
            </p:cNvSpPr>
            <p:nvPr/>
          </p:nvSpPr>
          <p:spPr bwMode="gray">
            <a:xfrm>
              <a:off x="3440" y="1985"/>
              <a:ext cx="121" cy="140"/>
            </a:xfrm>
            <a:custGeom>
              <a:avLst/>
              <a:gdLst>
                <a:gd name="T0" fmla="*/ 87 w 242"/>
                <a:gd name="T1" fmla="*/ 124 h 279"/>
                <a:gd name="T2" fmla="*/ 70 w 242"/>
                <a:gd name="T3" fmla="*/ 125 h 279"/>
                <a:gd name="T4" fmla="*/ 58 w 242"/>
                <a:gd name="T5" fmla="*/ 140 h 279"/>
                <a:gd name="T6" fmla="*/ 21 w 242"/>
                <a:gd name="T7" fmla="*/ 137 h 279"/>
                <a:gd name="T8" fmla="*/ 1 w 242"/>
                <a:gd name="T9" fmla="*/ 125 h 279"/>
                <a:gd name="T10" fmla="*/ 0 w 242"/>
                <a:gd name="T11" fmla="*/ 90 h 279"/>
                <a:gd name="T12" fmla="*/ 11 w 242"/>
                <a:gd name="T13" fmla="*/ 80 h 279"/>
                <a:gd name="T14" fmla="*/ 21 w 242"/>
                <a:gd name="T15" fmla="*/ 59 h 279"/>
                <a:gd name="T16" fmla="*/ 9 w 242"/>
                <a:gd name="T17" fmla="*/ 53 h 279"/>
                <a:gd name="T18" fmla="*/ 13 w 242"/>
                <a:gd name="T19" fmla="*/ 43 h 279"/>
                <a:gd name="T20" fmla="*/ 27 w 242"/>
                <a:gd name="T21" fmla="*/ 40 h 279"/>
                <a:gd name="T22" fmla="*/ 41 w 242"/>
                <a:gd name="T23" fmla="*/ 20 h 279"/>
                <a:gd name="T24" fmla="*/ 53 w 242"/>
                <a:gd name="T25" fmla="*/ 6 h 279"/>
                <a:gd name="T26" fmla="*/ 66 w 242"/>
                <a:gd name="T27" fmla="*/ 0 h 279"/>
                <a:gd name="T28" fmla="*/ 88 w 242"/>
                <a:gd name="T29" fmla="*/ 25 h 279"/>
                <a:gd name="T30" fmla="*/ 108 w 242"/>
                <a:gd name="T31" fmla="*/ 25 h 279"/>
                <a:gd name="T32" fmla="*/ 115 w 242"/>
                <a:gd name="T33" fmla="*/ 50 h 279"/>
                <a:gd name="T34" fmla="*/ 121 w 242"/>
                <a:gd name="T35" fmla="*/ 70 h 279"/>
                <a:gd name="T36" fmla="*/ 108 w 242"/>
                <a:gd name="T37" fmla="*/ 82 h 279"/>
                <a:gd name="T38" fmla="*/ 107 w 242"/>
                <a:gd name="T39" fmla="*/ 107 h 279"/>
                <a:gd name="T40" fmla="*/ 87 w 242"/>
                <a:gd name="T41" fmla="*/ 124 h 27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2"/>
                <a:gd name="T64" fmla="*/ 0 h 279"/>
                <a:gd name="T65" fmla="*/ 242 w 242"/>
                <a:gd name="T66" fmla="*/ 279 h 27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2" h="279">
                  <a:moveTo>
                    <a:pt x="173" y="248"/>
                  </a:moveTo>
                  <a:lnTo>
                    <a:pt x="140" y="250"/>
                  </a:lnTo>
                  <a:lnTo>
                    <a:pt x="116" y="279"/>
                  </a:lnTo>
                  <a:lnTo>
                    <a:pt x="41" y="273"/>
                  </a:lnTo>
                  <a:lnTo>
                    <a:pt x="2" y="250"/>
                  </a:lnTo>
                  <a:lnTo>
                    <a:pt x="0" y="179"/>
                  </a:lnTo>
                  <a:lnTo>
                    <a:pt x="21" y="159"/>
                  </a:lnTo>
                  <a:lnTo>
                    <a:pt x="41" y="118"/>
                  </a:lnTo>
                  <a:lnTo>
                    <a:pt x="17" y="106"/>
                  </a:lnTo>
                  <a:lnTo>
                    <a:pt x="25" y="86"/>
                  </a:lnTo>
                  <a:lnTo>
                    <a:pt x="53" y="80"/>
                  </a:lnTo>
                  <a:lnTo>
                    <a:pt x="82" y="39"/>
                  </a:lnTo>
                  <a:lnTo>
                    <a:pt x="106" y="12"/>
                  </a:lnTo>
                  <a:lnTo>
                    <a:pt x="132" y="0"/>
                  </a:lnTo>
                  <a:lnTo>
                    <a:pt x="175" y="49"/>
                  </a:lnTo>
                  <a:lnTo>
                    <a:pt x="216" y="49"/>
                  </a:lnTo>
                  <a:lnTo>
                    <a:pt x="230" y="100"/>
                  </a:lnTo>
                  <a:lnTo>
                    <a:pt x="242" y="139"/>
                  </a:lnTo>
                  <a:lnTo>
                    <a:pt x="216" y="163"/>
                  </a:lnTo>
                  <a:lnTo>
                    <a:pt x="214" y="214"/>
                  </a:lnTo>
                  <a:lnTo>
                    <a:pt x="173" y="248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17" name="Freeform 35"/>
            <p:cNvSpPr>
              <a:spLocks/>
            </p:cNvSpPr>
            <p:nvPr/>
          </p:nvSpPr>
          <p:spPr bwMode="gray">
            <a:xfrm>
              <a:off x="3527" y="2070"/>
              <a:ext cx="86" cy="115"/>
            </a:xfrm>
            <a:custGeom>
              <a:avLst/>
              <a:gdLst>
                <a:gd name="T0" fmla="*/ 4 w 171"/>
                <a:gd name="T1" fmla="*/ 72 h 230"/>
                <a:gd name="T2" fmla="*/ 2 w 171"/>
                <a:gd name="T3" fmla="*/ 93 h 230"/>
                <a:gd name="T4" fmla="*/ 16 w 171"/>
                <a:gd name="T5" fmla="*/ 112 h 230"/>
                <a:gd name="T6" fmla="*/ 48 w 171"/>
                <a:gd name="T7" fmla="*/ 115 h 230"/>
                <a:gd name="T8" fmla="*/ 74 w 171"/>
                <a:gd name="T9" fmla="*/ 108 h 230"/>
                <a:gd name="T10" fmla="*/ 76 w 171"/>
                <a:gd name="T11" fmla="*/ 77 h 230"/>
                <a:gd name="T12" fmla="*/ 86 w 171"/>
                <a:gd name="T13" fmla="*/ 54 h 230"/>
                <a:gd name="T14" fmla="*/ 82 w 171"/>
                <a:gd name="T15" fmla="*/ 40 h 230"/>
                <a:gd name="T16" fmla="*/ 69 w 171"/>
                <a:gd name="T17" fmla="*/ 29 h 230"/>
                <a:gd name="T18" fmla="*/ 49 w 171"/>
                <a:gd name="T19" fmla="*/ 18 h 230"/>
                <a:gd name="T20" fmla="*/ 49 w 171"/>
                <a:gd name="T21" fmla="*/ 2 h 230"/>
                <a:gd name="T22" fmla="*/ 23 w 171"/>
                <a:gd name="T23" fmla="*/ 0 h 230"/>
                <a:gd name="T24" fmla="*/ 21 w 171"/>
                <a:gd name="T25" fmla="*/ 23 h 230"/>
                <a:gd name="T26" fmla="*/ 0 w 171"/>
                <a:gd name="T27" fmla="*/ 40 h 230"/>
                <a:gd name="T28" fmla="*/ 4 w 171"/>
                <a:gd name="T29" fmla="*/ 72 h 23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71"/>
                <a:gd name="T46" fmla="*/ 0 h 230"/>
                <a:gd name="T47" fmla="*/ 171 w 171"/>
                <a:gd name="T48" fmla="*/ 230 h 23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71" h="230">
                  <a:moveTo>
                    <a:pt x="8" y="144"/>
                  </a:moveTo>
                  <a:lnTo>
                    <a:pt x="4" y="185"/>
                  </a:lnTo>
                  <a:lnTo>
                    <a:pt x="31" y="224"/>
                  </a:lnTo>
                  <a:lnTo>
                    <a:pt x="96" y="230"/>
                  </a:lnTo>
                  <a:lnTo>
                    <a:pt x="148" y="215"/>
                  </a:lnTo>
                  <a:lnTo>
                    <a:pt x="152" y="154"/>
                  </a:lnTo>
                  <a:lnTo>
                    <a:pt x="171" y="108"/>
                  </a:lnTo>
                  <a:lnTo>
                    <a:pt x="163" y="79"/>
                  </a:lnTo>
                  <a:lnTo>
                    <a:pt x="138" y="59"/>
                  </a:lnTo>
                  <a:lnTo>
                    <a:pt x="98" y="35"/>
                  </a:lnTo>
                  <a:lnTo>
                    <a:pt x="98" y="4"/>
                  </a:lnTo>
                  <a:lnTo>
                    <a:pt x="45" y="0"/>
                  </a:lnTo>
                  <a:lnTo>
                    <a:pt x="41" y="45"/>
                  </a:lnTo>
                  <a:lnTo>
                    <a:pt x="0" y="79"/>
                  </a:lnTo>
                  <a:lnTo>
                    <a:pt x="8" y="144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18" name="Freeform 36"/>
            <p:cNvSpPr>
              <a:spLocks/>
            </p:cNvSpPr>
            <p:nvPr/>
          </p:nvSpPr>
          <p:spPr bwMode="gray">
            <a:xfrm>
              <a:off x="3527" y="2070"/>
              <a:ext cx="86" cy="115"/>
            </a:xfrm>
            <a:custGeom>
              <a:avLst/>
              <a:gdLst>
                <a:gd name="T0" fmla="*/ 4 w 171"/>
                <a:gd name="T1" fmla="*/ 72 h 230"/>
                <a:gd name="T2" fmla="*/ 2 w 171"/>
                <a:gd name="T3" fmla="*/ 93 h 230"/>
                <a:gd name="T4" fmla="*/ 16 w 171"/>
                <a:gd name="T5" fmla="*/ 112 h 230"/>
                <a:gd name="T6" fmla="*/ 48 w 171"/>
                <a:gd name="T7" fmla="*/ 115 h 230"/>
                <a:gd name="T8" fmla="*/ 74 w 171"/>
                <a:gd name="T9" fmla="*/ 108 h 230"/>
                <a:gd name="T10" fmla="*/ 76 w 171"/>
                <a:gd name="T11" fmla="*/ 77 h 230"/>
                <a:gd name="T12" fmla="*/ 86 w 171"/>
                <a:gd name="T13" fmla="*/ 54 h 230"/>
                <a:gd name="T14" fmla="*/ 82 w 171"/>
                <a:gd name="T15" fmla="*/ 40 h 230"/>
                <a:gd name="T16" fmla="*/ 69 w 171"/>
                <a:gd name="T17" fmla="*/ 29 h 230"/>
                <a:gd name="T18" fmla="*/ 49 w 171"/>
                <a:gd name="T19" fmla="*/ 18 h 230"/>
                <a:gd name="T20" fmla="*/ 49 w 171"/>
                <a:gd name="T21" fmla="*/ 2 h 230"/>
                <a:gd name="T22" fmla="*/ 23 w 171"/>
                <a:gd name="T23" fmla="*/ 0 h 230"/>
                <a:gd name="T24" fmla="*/ 21 w 171"/>
                <a:gd name="T25" fmla="*/ 23 h 230"/>
                <a:gd name="T26" fmla="*/ 0 w 171"/>
                <a:gd name="T27" fmla="*/ 40 h 230"/>
                <a:gd name="T28" fmla="*/ 4 w 171"/>
                <a:gd name="T29" fmla="*/ 72 h 23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71"/>
                <a:gd name="T46" fmla="*/ 0 h 230"/>
                <a:gd name="T47" fmla="*/ 171 w 171"/>
                <a:gd name="T48" fmla="*/ 230 h 23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71" h="230">
                  <a:moveTo>
                    <a:pt x="8" y="144"/>
                  </a:moveTo>
                  <a:lnTo>
                    <a:pt x="4" y="185"/>
                  </a:lnTo>
                  <a:lnTo>
                    <a:pt x="31" y="224"/>
                  </a:lnTo>
                  <a:lnTo>
                    <a:pt x="96" y="230"/>
                  </a:lnTo>
                  <a:lnTo>
                    <a:pt x="148" y="215"/>
                  </a:lnTo>
                  <a:lnTo>
                    <a:pt x="152" y="154"/>
                  </a:lnTo>
                  <a:lnTo>
                    <a:pt x="171" y="108"/>
                  </a:lnTo>
                  <a:lnTo>
                    <a:pt x="163" y="79"/>
                  </a:lnTo>
                  <a:lnTo>
                    <a:pt x="138" y="59"/>
                  </a:lnTo>
                  <a:lnTo>
                    <a:pt x="98" y="35"/>
                  </a:lnTo>
                  <a:lnTo>
                    <a:pt x="98" y="4"/>
                  </a:lnTo>
                  <a:lnTo>
                    <a:pt x="45" y="0"/>
                  </a:lnTo>
                  <a:lnTo>
                    <a:pt x="41" y="45"/>
                  </a:lnTo>
                  <a:lnTo>
                    <a:pt x="0" y="79"/>
                  </a:lnTo>
                  <a:lnTo>
                    <a:pt x="8" y="144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19" name="Freeform 37"/>
            <p:cNvSpPr>
              <a:spLocks/>
            </p:cNvSpPr>
            <p:nvPr/>
          </p:nvSpPr>
          <p:spPr bwMode="gray">
            <a:xfrm>
              <a:off x="3643" y="1699"/>
              <a:ext cx="430" cy="429"/>
            </a:xfrm>
            <a:custGeom>
              <a:avLst/>
              <a:gdLst>
                <a:gd name="T0" fmla="*/ 363 w 860"/>
                <a:gd name="T1" fmla="*/ 290 h 858"/>
                <a:gd name="T2" fmla="*/ 357 w 860"/>
                <a:gd name="T3" fmla="*/ 297 h 858"/>
                <a:gd name="T4" fmla="*/ 348 w 860"/>
                <a:gd name="T5" fmla="*/ 304 h 858"/>
                <a:gd name="T6" fmla="*/ 332 w 860"/>
                <a:gd name="T7" fmla="*/ 307 h 858"/>
                <a:gd name="T8" fmla="*/ 311 w 860"/>
                <a:gd name="T9" fmla="*/ 313 h 858"/>
                <a:gd name="T10" fmla="*/ 297 w 860"/>
                <a:gd name="T11" fmla="*/ 326 h 858"/>
                <a:gd name="T12" fmla="*/ 280 w 860"/>
                <a:gd name="T13" fmla="*/ 340 h 858"/>
                <a:gd name="T14" fmla="*/ 265 w 860"/>
                <a:gd name="T15" fmla="*/ 352 h 858"/>
                <a:gd name="T16" fmla="*/ 257 w 860"/>
                <a:gd name="T17" fmla="*/ 359 h 858"/>
                <a:gd name="T18" fmla="*/ 246 w 860"/>
                <a:gd name="T19" fmla="*/ 372 h 858"/>
                <a:gd name="T20" fmla="*/ 237 w 860"/>
                <a:gd name="T21" fmla="*/ 387 h 858"/>
                <a:gd name="T22" fmla="*/ 225 w 860"/>
                <a:gd name="T23" fmla="*/ 401 h 858"/>
                <a:gd name="T24" fmla="*/ 214 w 860"/>
                <a:gd name="T25" fmla="*/ 408 h 858"/>
                <a:gd name="T26" fmla="*/ 205 w 860"/>
                <a:gd name="T27" fmla="*/ 416 h 858"/>
                <a:gd name="T28" fmla="*/ 190 w 860"/>
                <a:gd name="T29" fmla="*/ 425 h 858"/>
                <a:gd name="T30" fmla="*/ 178 w 860"/>
                <a:gd name="T31" fmla="*/ 429 h 858"/>
                <a:gd name="T32" fmla="*/ 175 w 860"/>
                <a:gd name="T33" fmla="*/ 419 h 858"/>
                <a:gd name="T34" fmla="*/ 183 w 860"/>
                <a:gd name="T35" fmla="*/ 408 h 858"/>
                <a:gd name="T36" fmla="*/ 196 w 860"/>
                <a:gd name="T37" fmla="*/ 395 h 858"/>
                <a:gd name="T38" fmla="*/ 205 w 860"/>
                <a:gd name="T39" fmla="*/ 382 h 858"/>
                <a:gd name="T40" fmla="*/ 202 w 860"/>
                <a:gd name="T41" fmla="*/ 374 h 858"/>
                <a:gd name="T42" fmla="*/ 190 w 860"/>
                <a:gd name="T43" fmla="*/ 367 h 858"/>
                <a:gd name="T44" fmla="*/ 182 w 860"/>
                <a:gd name="T45" fmla="*/ 358 h 858"/>
                <a:gd name="T46" fmla="*/ 186 w 860"/>
                <a:gd name="T47" fmla="*/ 340 h 858"/>
                <a:gd name="T48" fmla="*/ 200 w 860"/>
                <a:gd name="T49" fmla="*/ 318 h 858"/>
                <a:gd name="T50" fmla="*/ 213 w 860"/>
                <a:gd name="T51" fmla="*/ 296 h 858"/>
                <a:gd name="T52" fmla="*/ 220 w 860"/>
                <a:gd name="T53" fmla="*/ 280 h 858"/>
                <a:gd name="T54" fmla="*/ 219 w 860"/>
                <a:gd name="T55" fmla="*/ 269 h 858"/>
                <a:gd name="T56" fmla="*/ 209 w 860"/>
                <a:gd name="T57" fmla="*/ 257 h 858"/>
                <a:gd name="T58" fmla="*/ 197 w 860"/>
                <a:gd name="T59" fmla="*/ 247 h 858"/>
                <a:gd name="T60" fmla="*/ 187 w 860"/>
                <a:gd name="T61" fmla="*/ 245 h 858"/>
                <a:gd name="T62" fmla="*/ 173 w 860"/>
                <a:gd name="T63" fmla="*/ 247 h 858"/>
                <a:gd name="T64" fmla="*/ 156 w 860"/>
                <a:gd name="T65" fmla="*/ 246 h 858"/>
                <a:gd name="T66" fmla="*/ 147 w 860"/>
                <a:gd name="T67" fmla="*/ 249 h 858"/>
                <a:gd name="T68" fmla="*/ 140 w 860"/>
                <a:gd name="T69" fmla="*/ 267 h 858"/>
                <a:gd name="T70" fmla="*/ 132 w 860"/>
                <a:gd name="T71" fmla="*/ 289 h 858"/>
                <a:gd name="T72" fmla="*/ 121 w 860"/>
                <a:gd name="T73" fmla="*/ 304 h 858"/>
                <a:gd name="T74" fmla="*/ 106 w 860"/>
                <a:gd name="T75" fmla="*/ 325 h 858"/>
                <a:gd name="T76" fmla="*/ 92 w 860"/>
                <a:gd name="T77" fmla="*/ 337 h 858"/>
                <a:gd name="T78" fmla="*/ 81 w 860"/>
                <a:gd name="T79" fmla="*/ 344 h 858"/>
                <a:gd name="T80" fmla="*/ 67 w 860"/>
                <a:gd name="T81" fmla="*/ 334 h 858"/>
                <a:gd name="T82" fmla="*/ 27 w 860"/>
                <a:gd name="T83" fmla="*/ 294 h 858"/>
                <a:gd name="T84" fmla="*/ 10 w 860"/>
                <a:gd name="T85" fmla="*/ 255 h 858"/>
                <a:gd name="T86" fmla="*/ 15 w 860"/>
                <a:gd name="T87" fmla="*/ 201 h 858"/>
                <a:gd name="T88" fmla="*/ 5 w 860"/>
                <a:gd name="T89" fmla="*/ 158 h 858"/>
                <a:gd name="T90" fmla="*/ 41 w 860"/>
                <a:gd name="T91" fmla="*/ 159 h 858"/>
                <a:gd name="T92" fmla="*/ 85 w 860"/>
                <a:gd name="T93" fmla="*/ 156 h 858"/>
                <a:gd name="T94" fmla="*/ 137 w 860"/>
                <a:gd name="T95" fmla="*/ 105 h 858"/>
                <a:gd name="T96" fmla="*/ 188 w 860"/>
                <a:gd name="T97" fmla="*/ 87 h 858"/>
                <a:gd name="T98" fmla="*/ 215 w 860"/>
                <a:gd name="T99" fmla="*/ 73 h 858"/>
                <a:gd name="T100" fmla="*/ 262 w 860"/>
                <a:gd name="T101" fmla="*/ 24 h 858"/>
                <a:gd name="T102" fmla="*/ 298 w 860"/>
                <a:gd name="T103" fmla="*/ 11 h 858"/>
                <a:gd name="T104" fmla="*/ 363 w 860"/>
                <a:gd name="T105" fmla="*/ 60 h 858"/>
                <a:gd name="T106" fmla="*/ 387 w 860"/>
                <a:gd name="T107" fmla="*/ 120 h 858"/>
                <a:gd name="T108" fmla="*/ 430 w 860"/>
                <a:gd name="T109" fmla="*/ 201 h 858"/>
                <a:gd name="T110" fmla="*/ 366 w 860"/>
                <a:gd name="T111" fmla="*/ 267 h 85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0"/>
                <a:gd name="T169" fmla="*/ 0 h 858"/>
                <a:gd name="T170" fmla="*/ 860 w 860"/>
                <a:gd name="T171" fmla="*/ 858 h 85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0" h="858">
                  <a:moveTo>
                    <a:pt x="725" y="575"/>
                  </a:moveTo>
                  <a:lnTo>
                    <a:pt x="725" y="579"/>
                  </a:lnTo>
                  <a:lnTo>
                    <a:pt x="719" y="585"/>
                  </a:lnTo>
                  <a:lnTo>
                    <a:pt x="713" y="594"/>
                  </a:lnTo>
                  <a:lnTo>
                    <a:pt x="705" y="604"/>
                  </a:lnTo>
                  <a:lnTo>
                    <a:pt x="695" y="608"/>
                  </a:lnTo>
                  <a:lnTo>
                    <a:pt x="681" y="610"/>
                  </a:lnTo>
                  <a:lnTo>
                    <a:pt x="664" y="614"/>
                  </a:lnTo>
                  <a:lnTo>
                    <a:pt x="642" y="618"/>
                  </a:lnTo>
                  <a:lnTo>
                    <a:pt x="622" y="626"/>
                  </a:lnTo>
                  <a:lnTo>
                    <a:pt x="607" y="638"/>
                  </a:lnTo>
                  <a:lnTo>
                    <a:pt x="593" y="651"/>
                  </a:lnTo>
                  <a:lnTo>
                    <a:pt x="577" y="665"/>
                  </a:lnTo>
                  <a:lnTo>
                    <a:pt x="559" y="679"/>
                  </a:lnTo>
                  <a:lnTo>
                    <a:pt x="544" y="693"/>
                  </a:lnTo>
                  <a:lnTo>
                    <a:pt x="530" y="703"/>
                  </a:lnTo>
                  <a:lnTo>
                    <a:pt x="522" y="711"/>
                  </a:lnTo>
                  <a:lnTo>
                    <a:pt x="514" y="718"/>
                  </a:lnTo>
                  <a:lnTo>
                    <a:pt x="502" y="730"/>
                  </a:lnTo>
                  <a:lnTo>
                    <a:pt x="492" y="744"/>
                  </a:lnTo>
                  <a:lnTo>
                    <a:pt x="481" y="760"/>
                  </a:lnTo>
                  <a:lnTo>
                    <a:pt x="475" y="774"/>
                  </a:lnTo>
                  <a:lnTo>
                    <a:pt x="465" y="789"/>
                  </a:lnTo>
                  <a:lnTo>
                    <a:pt x="451" y="801"/>
                  </a:lnTo>
                  <a:lnTo>
                    <a:pt x="437" y="809"/>
                  </a:lnTo>
                  <a:lnTo>
                    <a:pt x="427" y="815"/>
                  </a:lnTo>
                  <a:lnTo>
                    <a:pt x="422" y="823"/>
                  </a:lnTo>
                  <a:lnTo>
                    <a:pt x="410" y="831"/>
                  </a:lnTo>
                  <a:lnTo>
                    <a:pt x="394" y="840"/>
                  </a:lnTo>
                  <a:lnTo>
                    <a:pt x="380" y="850"/>
                  </a:lnTo>
                  <a:lnTo>
                    <a:pt x="364" y="856"/>
                  </a:lnTo>
                  <a:lnTo>
                    <a:pt x="355" y="858"/>
                  </a:lnTo>
                  <a:lnTo>
                    <a:pt x="349" y="854"/>
                  </a:lnTo>
                  <a:lnTo>
                    <a:pt x="349" y="838"/>
                  </a:lnTo>
                  <a:lnTo>
                    <a:pt x="355" y="827"/>
                  </a:lnTo>
                  <a:lnTo>
                    <a:pt x="366" y="815"/>
                  </a:lnTo>
                  <a:lnTo>
                    <a:pt x="380" y="801"/>
                  </a:lnTo>
                  <a:lnTo>
                    <a:pt x="392" y="789"/>
                  </a:lnTo>
                  <a:lnTo>
                    <a:pt x="404" y="775"/>
                  </a:lnTo>
                  <a:lnTo>
                    <a:pt x="410" y="764"/>
                  </a:lnTo>
                  <a:lnTo>
                    <a:pt x="410" y="754"/>
                  </a:lnTo>
                  <a:lnTo>
                    <a:pt x="404" y="748"/>
                  </a:lnTo>
                  <a:lnTo>
                    <a:pt x="392" y="742"/>
                  </a:lnTo>
                  <a:lnTo>
                    <a:pt x="380" y="734"/>
                  </a:lnTo>
                  <a:lnTo>
                    <a:pt x="370" y="726"/>
                  </a:lnTo>
                  <a:lnTo>
                    <a:pt x="364" y="716"/>
                  </a:lnTo>
                  <a:lnTo>
                    <a:pt x="364" y="699"/>
                  </a:lnTo>
                  <a:lnTo>
                    <a:pt x="372" y="679"/>
                  </a:lnTo>
                  <a:lnTo>
                    <a:pt x="382" y="661"/>
                  </a:lnTo>
                  <a:lnTo>
                    <a:pt x="400" y="636"/>
                  </a:lnTo>
                  <a:lnTo>
                    <a:pt x="418" y="608"/>
                  </a:lnTo>
                  <a:lnTo>
                    <a:pt x="425" y="592"/>
                  </a:lnTo>
                  <a:lnTo>
                    <a:pt x="433" y="575"/>
                  </a:lnTo>
                  <a:lnTo>
                    <a:pt x="441" y="559"/>
                  </a:lnTo>
                  <a:lnTo>
                    <a:pt x="443" y="547"/>
                  </a:lnTo>
                  <a:lnTo>
                    <a:pt x="439" y="537"/>
                  </a:lnTo>
                  <a:lnTo>
                    <a:pt x="429" y="526"/>
                  </a:lnTo>
                  <a:lnTo>
                    <a:pt x="418" y="514"/>
                  </a:lnTo>
                  <a:lnTo>
                    <a:pt x="404" y="502"/>
                  </a:lnTo>
                  <a:lnTo>
                    <a:pt x="394" y="494"/>
                  </a:lnTo>
                  <a:lnTo>
                    <a:pt x="384" y="490"/>
                  </a:lnTo>
                  <a:lnTo>
                    <a:pt x="374" y="490"/>
                  </a:lnTo>
                  <a:lnTo>
                    <a:pt x="362" y="492"/>
                  </a:lnTo>
                  <a:lnTo>
                    <a:pt x="345" y="494"/>
                  </a:lnTo>
                  <a:lnTo>
                    <a:pt x="325" y="494"/>
                  </a:lnTo>
                  <a:lnTo>
                    <a:pt x="311" y="492"/>
                  </a:lnTo>
                  <a:lnTo>
                    <a:pt x="301" y="492"/>
                  </a:lnTo>
                  <a:lnTo>
                    <a:pt x="294" y="498"/>
                  </a:lnTo>
                  <a:lnTo>
                    <a:pt x="286" y="512"/>
                  </a:lnTo>
                  <a:lnTo>
                    <a:pt x="280" y="533"/>
                  </a:lnTo>
                  <a:lnTo>
                    <a:pt x="272" y="557"/>
                  </a:lnTo>
                  <a:lnTo>
                    <a:pt x="264" y="577"/>
                  </a:lnTo>
                  <a:lnTo>
                    <a:pt x="254" y="592"/>
                  </a:lnTo>
                  <a:lnTo>
                    <a:pt x="242" y="608"/>
                  </a:lnTo>
                  <a:lnTo>
                    <a:pt x="227" y="630"/>
                  </a:lnTo>
                  <a:lnTo>
                    <a:pt x="211" y="650"/>
                  </a:lnTo>
                  <a:lnTo>
                    <a:pt x="197" y="663"/>
                  </a:lnTo>
                  <a:lnTo>
                    <a:pt x="183" y="673"/>
                  </a:lnTo>
                  <a:lnTo>
                    <a:pt x="172" y="681"/>
                  </a:lnTo>
                  <a:lnTo>
                    <a:pt x="162" y="687"/>
                  </a:lnTo>
                  <a:lnTo>
                    <a:pt x="158" y="691"/>
                  </a:lnTo>
                  <a:lnTo>
                    <a:pt x="134" y="667"/>
                  </a:lnTo>
                  <a:lnTo>
                    <a:pt x="103" y="620"/>
                  </a:lnTo>
                  <a:lnTo>
                    <a:pt x="55" y="587"/>
                  </a:lnTo>
                  <a:lnTo>
                    <a:pt x="0" y="569"/>
                  </a:lnTo>
                  <a:lnTo>
                    <a:pt x="20" y="510"/>
                  </a:lnTo>
                  <a:lnTo>
                    <a:pt x="53" y="457"/>
                  </a:lnTo>
                  <a:lnTo>
                    <a:pt x="30" y="402"/>
                  </a:lnTo>
                  <a:lnTo>
                    <a:pt x="30" y="337"/>
                  </a:lnTo>
                  <a:lnTo>
                    <a:pt x="10" y="315"/>
                  </a:lnTo>
                  <a:lnTo>
                    <a:pt x="40" y="285"/>
                  </a:lnTo>
                  <a:lnTo>
                    <a:pt x="81" y="317"/>
                  </a:lnTo>
                  <a:lnTo>
                    <a:pt x="126" y="382"/>
                  </a:lnTo>
                  <a:lnTo>
                    <a:pt x="170" y="311"/>
                  </a:lnTo>
                  <a:lnTo>
                    <a:pt x="215" y="274"/>
                  </a:lnTo>
                  <a:lnTo>
                    <a:pt x="274" y="209"/>
                  </a:lnTo>
                  <a:lnTo>
                    <a:pt x="349" y="189"/>
                  </a:lnTo>
                  <a:lnTo>
                    <a:pt x="376" y="173"/>
                  </a:lnTo>
                  <a:lnTo>
                    <a:pt x="380" y="134"/>
                  </a:lnTo>
                  <a:lnTo>
                    <a:pt x="431" y="146"/>
                  </a:lnTo>
                  <a:lnTo>
                    <a:pt x="475" y="108"/>
                  </a:lnTo>
                  <a:lnTo>
                    <a:pt x="524" y="47"/>
                  </a:lnTo>
                  <a:lnTo>
                    <a:pt x="524" y="0"/>
                  </a:lnTo>
                  <a:lnTo>
                    <a:pt x="595" y="22"/>
                  </a:lnTo>
                  <a:lnTo>
                    <a:pt x="679" y="45"/>
                  </a:lnTo>
                  <a:lnTo>
                    <a:pt x="725" y="120"/>
                  </a:lnTo>
                  <a:lnTo>
                    <a:pt x="784" y="187"/>
                  </a:lnTo>
                  <a:lnTo>
                    <a:pt x="774" y="240"/>
                  </a:lnTo>
                  <a:lnTo>
                    <a:pt x="860" y="317"/>
                  </a:lnTo>
                  <a:lnTo>
                    <a:pt x="860" y="402"/>
                  </a:lnTo>
                  <a:lnTo>
                    <a:pt x="815" y="425"/>
                  </a:lnTo>
                  <a:lnTo>
                    <a:pt x="731" y="533"/>
                  </a:lnTo>
                  <a:lnTo>
                    <a:pt x="725" y="575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20" name="Freeform 38"/>
            <p:cNvSpPr>
              <a:spLocks/>
            </p:cNvSpPr>
            <p:nvPr/>
          </p:nvSpPr>
          <p:spPr bwMode="gray">
            <a:xfrm>
              <a:off x="3643" y="1699"/>
              <a:ext cx="430" cy="429"/>
            </a:xfrm>
            <a:custGeom>
              <a:avLst/>
              <a:gdLst>
                <a:gd name="T0" fmla="*/ 363 w 860"/>
                <a:gd name="T1" fmla="*/ 290 h 858"/>
                <a:gd name="T2" fmla="*/ 357 w 860"/>
                <a:gd name="T3" fmla="*/ 297 h 858"/>
                <a:gd name="T4" fmla="*/ 348 w 860"/>
                <a:gd name="T5" fmla="*/ 304 h 858"/>
                <a:gd name="T6" fmla="*/ 332 w 860"/>
                <a:gd name="T7" fmla="*/ 307 h 858"/>
                <a:gd name="T8" fmla="*/ 311 w 860"/>
                <a:gd name="T9" fmla="*/ 313 h 858"/>
                <a:gd name="T10" fmla="*/ 297 w 860"/>
                <a:gd name="T11" fmla="*/ 326 h 858"/>
                <a:gd name="T12" fmla="*/ 280 w 860"/>
                <a:gd name="T13" fmla="*/ 340 h 858"/>
                <a:gd name="T14" fmla="*/ 265 w 860"/>
                <a:gd name="T15" fmla="*/ 352 h 858"/>
                <a:gd name="T16" fmla="*/ 257 w 860"/>
                <a:gd name="T17" fmla="*/ 359 h 858"/>
                <a:gd name="T18" fmla="*/ 246 w 860"/>
                <a:gd name="T19" fmla="*/ 372 h 858"/>
                <a:gd name="T20" fmla="*/ 237 w 860"/>
                <a:gd name="T21" fmla="*/ 387 h 858"/>
                <a:gd name="T22" fmla="*/ 225 w 860"/>
                <a:gd name="T23" fmla="*/ 401 h 858"/>
                <a:gd name="T24" fmla="*/ 214 w 860"/>
                <a:gd name="T25" fmla="*/ 408 h 858"/>
                <a:gd name="T26" fmla="*/ 205 w 860"/>
                <a:gd name="T27" fmla="*/ 416 h 858"/>
                <a:gd name="T28" fmla="*/ 190 w 860"/>
                <a:gd name="T29" fmla="*/ 425 h 858"/>
                <a:gd name="T30" fmla="*/ 178 w 860"/>
                <a:gd name="T31" fmla="*/ 429 h 858"/>
                <a:gd name="T32" fmla="*/ 175 w 860"/>
                <a:gd name="T33" fmla="*/ 419 h 858"/>
                <a:gd name="T34" fmla="*/ 183 w 860"/>
                <a:gd name="T35" fmla="*/ 408 h 858"/>
                <a:gd name="T36" fmla="*/ 196 w 860"/>
                <a:gd name="T37" fmla="*/ 395 h 858"/>
                <a:gd name="T38" fmla="*/ 205 w 860"/>
                <a:gd name="T39" fmla="*/ 382 h 858"/>
                <a:gd name="T40" fmla="*/ 202 w 860"/>
                <a:gd name="T41" fmla="*/ 374 h 858"/>
                <a:gd name="T42" fmla="*/ 190 w 860"/>
                <a:gd name="T43" fmla="*/ 367 h 858"/>
                <a:gd name="T44" fmla="*/ 182 w 860"/>
                <a:gd name="T45" fmla="*/ 358 h 858"/>
                <a:gd name="T46" fmla="*/ 186 w 860"/>
                <a:gd name="T47" fmla="*/ 340 h 858"/>
                <a:gd name="T48" fmla="*/ 200 w 860"/>
                <a:gd name="T49" fmla="*/ 318 h 858"/>
                <a:gd name="T50" fmla="*/ 213 w 860"/>
                <a:gd name="T51" fmla="*/ 296 h 858"/>
                <a:gd name="T52" fmla="*/ 220 w 860"/>
                <a:gd name="T53" fmla="*/ 280 h 858"/>
                <a:gd name="T54" fmla="*/ 219 w 860"/>
                <a:gd name="T55" fmla="*/ 269 h 858"/>
                <a:gd name="T56" fmla="*/ 209 w 860"/>
                <a:gd name="T57" fmla="*/ 257 h 858"/>
                <a:gd name="T58" fmla="*/ 197 w 860"/>
                <a:gd name="T59" fmla="*/ 247 h 858"/>
                <a:gd name="T60" fmla="*/ 187 w 860"/>
                <a:gd name="T61" fmla="*/ 245 h 858"/>
                <a:gd name="T62" fmla="*/ 173 w 860"/>
                <a:gd name="T63" fmla="*/ 247 h 858"/>
                <a:gd name="T64" fmla="*/ 156 w 860"/>
                <a:gd name="T65" fmla="*/ 246 h 858"/>
                <a:gd name="T66" fmla="*/ 147 w 860"/>
                <a:gd name="T67" fmla="*/ 249 h 858"/>
                <a:gd name="T68" fmla="*/ 140 w 860"/>
                <a:gd name="T69" fmla="*/ 267 h 858"/>
                <a:gd name="T70" fmla="*/ 132 w 860"/>
                <a:gd name="T71" fmla="*/ 289 h 858"/>
                <a:gd name="T72" fmla="*/ 121 w 860"/>
                <a:gd name="T73" fmla="*/ 304 h 858"/>
                <a:gd name="T74" fmla="*/ 106 w 860"/>
                <a:gd name="T75" fmla="*/ 325 h 858"/>
                <a:gd name="T76" fmla="*/ 92 w 860"/>
                <a:gd name="T77" fmla="*/ 337 h 858"/>
                <a:gd name="T78" fmla="*/ 81 w 860"/>
                <a:gd name="T79" fmla="*/ 344 h 858"/>
                <a:gd name="T80" fmla="*/ 67 w 860"/>
                <a:gd name="T81" fmla="*/ 334 h 858"/>
                <a:gd name="T82" fmla="*/ 27 w 860"/>
                <a:gd name="T83" fmla="*/ 294 h 858"/>
                <a:gd name="T84" fmla="*/ 10 w 860"/>
                <a:gd name="T85" fmla="*/ 255 h 858"/>
                <a:gd name="T86" fmla="*/ 15 w 860"/>
                <a:gd name="T87" fmla="*/ 201 h 858"/>
                <a:gd name="T88" fmla="*/ 5 w 860"/>
                <a:gd name="T89" fmla="*/ 158 h 858"/>
                <a:gd name="T90" fmla="*/ 41 w 860"/>
                <a:gd name="T91" fmla="*/ 159 h 858"/>
                <a:gd name="T92" fmla="*/ 85 w 860"/>
                <a:gd name="T93" fmla="*/ 156 h 858"/>
                <a:gd name="T94" fmla="*/ 137 w 860"/>
                <a:gd name="T95" fmla="*/ 105 h 858"/>
                <a:gd name="T96" fmla="*/ 188 w 860"/>
                <a:gd name="T97" fmla="*/ 87 h 858"/>
                <a:gd name="T98" fmla="*/ 215 w 860"/>
                <a:gd name="T99" fmla="*/ 73 h 858"/>
                <a:gd name="T100" fmla="*/ 262 w 860"/>
                <a:gd name="T101" fmla="*/ 24 h 858"/>
                <a:gd name="T102" fmla="*/ 298 w 860"/>
                <a:gd name="T103" fmla="*/ 11 h 858"/>
                <a:gd name="T104" fmla="*/ 363 w 860"/>
                <a:gd name="T105" fmla="*/ 60 h 858"/>
                <a:gd name="T106" fmla="*/ 387 w 860"/>
                <a:gd name="T107" fmla="*/ 120 h 858"/>
                <a:gd name="T108" fmla="*/ 430 w 860"/>
                <a:gd name="T109" fmla="*/ 201 h 858"/>
                <a:gd name="T110" fmla="*/ 366 w 860"/>
                <a:gd name="T111" fmla="*/ 267 h 85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0"/>
                <a:gd name="T169" fmla="*/ 0 h 858"/>
                <a:gd name="T170" fmla="*/ 860 w 860"/>
                <a:gd name="T171" fmla="*/ 858 h 85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0" h="858">
                  <a:moveTo>
                    <a:pt x="725" y="575"/>
                  </a:moveTo>
                  <a:lnTo>
                    <a:pt x="725" y="579"/>
                  </a:lnTo>
                  <a:lnTo>
                    <a:pt x="719" y="585"/>
                  </a:lnTo>
                  <a:lnTo>
                    <a:pt x="713" y="594"/>
                  </a:lnTo>
                  <a:lnTo>
                    <a:pt x="705" y="604"/>
                  </a:lnTo>
                  <a:lnTo>
                    <a:pt x="695" y="608"/>
                  </a:lnTo>
                  <a:lnTo>
                    <a:pt x="681" y="610"/>
                  </a:lnTo>
                  <a:lnTo>
                    <a:pt x="664" y="614"/>
                  </a:lnTo>
                  <a:lnTo>
                    <a:pt x="642" y="618"/>
                  </a:lnTo>
                  <a:lnTo>
                    <a:pt x="622" y="626"/>
                  </a:lnTo>
                  <a:lnTo>
                    <a:pt x="607" y="638"/>
                  </a:lnTo>
                  <a:lnTo>
                    <a:pt x="593" y="651"/>
                  </a:lnTo>
                  <a:lnTo>
                    <a:pt x="577" y="665"/>
                  </a:lnTo>
                  <a:lnTo>
                    <a:pt x="559" y="679"/>
                  </a:lnTo>
                  <a:lnTo>
                    <a:pt x="544" y="693"/>
                  </a:lnTo>
                  <a:lnTo>
                    <a:pt x="530" y="703"/>
                  </a:lnTo>
                  <a:lnTo>
                    <a:pt x="522" y="711"/>
                  </a:lnTo>
                  <a:lnTo>
                    <a:pt x="514" y="718"/>
                  </a:lnTo>
                  <a:lnTo>
                    <a:pt x="502" y="730"/>
                  </a:lnTo>
                  <a:lnTo>
                    <a:pt x="492" y="744"/>
                  </a:lnTo>
                  <a:lnTo>
                    <a:pt x="481" y="760"/>
                  </a:lnTo>
                  <a:lnTo>
                    <a:pt x="475" y="774"/>
                  </a:lnTo>
                  <a:lnTo>
                    <a:pt x="465" y="789"/>
                  </a:lnTo>
                  <a:lnTo>
                    <a:pt x="451" y="801"/>
                  </a:lnTo>
                  <a:lnTo>
                    <a:pt x="437" y="809"/>
                  </a:lnTo>
                  <a:lnTo>
                    <a:pt x="427" y="815"/>
                  </a:lnTo>
                  <a:lnTo>
                    <a:pt x="422" y="823"/>
                  </a:lnTo>
                  <a:lnTo>
                    <a:pt x="410" y="831"/>
                  </a:lnTo>
                  <a:lnTo>
                    <a:pt x="394" y="840"/>
                  </a:lnTo>
                  <a:lnTo>
                    <a:pt x="380" y="850"/>
                  </a:lnTo>
                  <a:lnTo>
                    <a:pt x="364" y="856"/>
                  </a:lnTo>
                  <a:lnTo>
                    <a:pt x="355" y="858"/>
                  </a:lnTo>
                  <a:lnTo>
                    <a:pt x="349" y="854"/>
                  </a:lnTo>
                  <a:lnTo>
                    <a:pt x="349" y="838"/>
                  </a:lnTo>
                  <a:lnTo>
                    <a:pt x="355" y="827"/>
                  </a:lnTo>
                  <a:lnTo>
                    <a:pt x="366" y="815"/>
                  </a:lnTo>
                  <a:lnTo>
                    <a:pt x="380" y="801"/>
                  </a:lnTo>
                  <a:lnTo>
                    <a:pt x="392" y="789"/>
                  </a:lnTo>
                  <a:lnTo>
                    <a:pt x="404" y="775"/>
                  </a:lnTo>
                  <a:lnTo>
                    <a:pt x="410" y="764"/>
                  </a:lnTo>
                  <a:lnTo>
                    <a:pt x="410" y="754"/>
                  </a:lnTo>
                  <a:lnTo>
                    <a:pt x="404" y="748"/>
                  </a:lnTo>
                  <a:lnTo>
                    <a:pt x="392" y="742"/>
                  </a:lnTo>
                  <a:lnTo>
                    <a:pt x="380" y="734"/>
                  </a:lnTo>
                  <a:lnTo>
                    <a:pt x="370" y="726"/>
                  </a:lnTo>
                  <a:lnTo>
                    <a:pt x="364" y="716"/>
                  </a:lnTo>
                  <a:lnTo>
                    <a:pt x="364" y="699"/>
                  </a:lnTo>
                  <a:lnTo>
                    <a:pt x="372" y="679"/>
                  </a:lnTo>
                  <a:lnTo>
                    <a:pt x="382" y="661"/>
                  </a:lnTo>
                  <a:lnTo>
                    <a:pt x="400" y="636"/>
                  </a:lnTo>
                  <a:lnTo>
                    <a:pt x="418" y="608"/>
                  </a:lnTo>
                  <a:lnTo>
                    <a:pt x="425" y="592"/>
                  </a:lnTo>
                  <a:lnTo>
                    <a:pt x="433" y="575"/>
                  </a:lnTo>
                  <a:lnTo>
                    <a:pt x="441" y="559"/>
                  </a:lnTo>
                  <a:lnTo>
                    <a:pt x="443" y="547"/>
                  </a:lnTo>
                  <a:lnTo>
                    <a:pt x="439" y="537"/>
                  </a:lnTo>
                  <a:lnTo>
                    <a:pt x="429" y="526"/>
                  </a:lnTo>
                  <a:lnTo>
                    <a:pt x="418" y="514"/>
                  </a:lnTo>
                  <a:lnTo>
                    <a:pt x="404" y="502"/>
                  </a:lnTo>
                  <a:lnTo>
                    <a:pt x="394" y="494"/>
                  </a:lnTo>
                  <a:lnTo>
                    <a:pt x="384" y="490"/>
                  </a:lnTo>
                  <a:lnTo>
                    <a:pt x="374" y="490"/>
                  </a:lnTo>
                  <a:lnTo>
                    <a:pt x="362" y="492"/>
                  </a:lnTo>
                  <a:lnTo>
                    <a:pt x="345" y="494"/>
                  </a:lnTo>
                  <a:lnTo>
                    <a:pt x="325" y="494"/>
                  </a:lnTo>
                  <a:lnTo>
                    <a:pt x="311" y="492"/>
                  </a:lnTo>
                  <a:lnTo>
                    <a:pt x="301" y="492"/>
                  </a:lnTo>
                  <a:lnTo>
                    <a:pt x="294" y="498"/>
                  </a:lnTo>
                  <a:lnTo>
                    <a:pt x="286" y="512"/>
                  </a:lnTo>
                  <a:lnTo>
                    <a:pt x="280" y="533"/>
                  </a:lnTo>
                  <a:lnTo>
                    <a:pt x="272" y="557"/>
                  </a:lnTo>
                  <a:lnTo>
                    <a:pt x="264" y="577"/>
                  </a:lnTo>
                  <a:lnTo>
                    <a:pt x="254" y="592"/>
                  </a:lnTo>
                  <a:lnTo>
                    <a:pt x="242" y="608"/>
                  </a:lnTo>
                  <a:lnTo>
                    <a:pt x="227" y="630"/>
                  </a:lnTo>
                  <a:lnTo>
                    <a:pt x="211" y="650"/>
                  </a:lnTo>
                  <a:lnTo>
                    <a:pt x="197" y="663"/>
                  </a:lnTo>
                  <a:lnTo>
                    <a:pt x="183" y="673"/>
                  </a:lnTo>
                  <a:lnTo>
                    <a:pt x="172" y="681"/>
                  </a:lnTo>
                  <a:lnTo>
                    <a:pt x="162" y="687"/>
                  </a:lnTo>
                  <a:lnTo>
                    <a:pt x="158" y="691"/>
                  </a:lnTo>
                  <a:lnTo>
                    <a:pt x="134" y="667"/>
                  </a:lnTo>
                  <a:lnTo>
                    <a:pt x="103" y="620"/>
                  </a:lnTo>
                  <a:lnTo>
                    <a:pt x="55" y="587"/>
                  </a:lnTo>
                  <a:lnTo>
                    <a:pt x="0" y="569"/>
                  </a:lnTo>
                  <a:lnTo>
                    <a:pt x="20" y="510"/>
                  </a:lnTo>
                  <a:lnTo>
                    <a:pt x="53" y="457"/>
                  </a:lnTo>
                  <a:lnTo>
                    <a:pt x="30" y="402"/>
                  </a:lnTo>
                  <a:lnTo>
                    <a:pt x="30" y="337"/>
                  </a:lnTo>
                  <a:lnTo>
                    <a:pt x="10" y="315"/>
                  </a:lnTo>
                  <a:lnTo>
                    <a:pt x="40" y="285"/>
                  </a:lnTo>
                  <a:lnTo>
                    <a:pt x="81" y="317"/>
                  </a:lnTo>
                  <a:lnTo>
                    <a:pt x="126" y="382"/>
                  </a:lnTo>
                  <a:lnTo>
                    <a:pt x="170" y="311"/>
                  </a:lnTo>
                  <a:lnTo>
                    <a:pt x="215" y="274"/>
                  </a:lnTo>
                  <a:lnTo>
                    <a:pt x="274" y="209"/>
                  </a:lnTo>
                  <a:lnTo>
                    <a:pt x="349" y="189"/>
                  </a:lnTo>
                  <a:lnTo>
                    <a:pt x="376" y="173"/>
                  </a:lnTo>
                  <a:lnTo>
                    <a:pt x="380" y="134"/>
                  </a:lnTo>
                  <a:lnTo>
                    <a:pt x="431" y="146"/>
                  </a:lnTo>
                  <a:lnTo>
                    <a:pt x="475" y="108"/>
                  </a:lnTo>
                  <a:lnTo>
                    <a:pt x="524" y="47"/>
                  </a:lnTo>
                  <a:lnTo>
                    <a:pt x="524" y="0"/>
                  </a:lnTo>
                  <a:lnTo>
                    <a:pt x="595" y="22"/>
                  </a:lnTo>
                  <a:lnTo>
                    <a:pt x="679" y="45"/>
                  </a:lnTo>
                  <a:lnTo>
                    <a:pt x="725" y="120"/>
                  </a:lnTo>
                  <a:lnTo>
                    <a:pt x="784" y="187"/>
                  </a:lnTo>
                  <a:lnTo>
                    <a:pt x="774" y="240"/>
                  </a:lnTo>
                  <a:lnTo>
                    <a:pt x="860" y="317"/>
                  </a:lnTo>
                  <a:lnTo>
                    <a:pt x="860" y="402"/>
                  </a:lnTo>
                  <a:lnTo>
                    <a:pt x="815" y="425"/>
                  </a:lnTo>
                  <a:lnTo>
                    <a:pt x="731" y="533"/>
                  </a:lnTo>
                  <a:lnTo>
                    <a:pt x="725" y="575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21" name="Freeform 39"/>
            <p:cNvSpPr>
              <a:spLocks/>
            </p:cNvSpPr>
            <p:nvPr/>
          </p:nvSpPr>
          <p:spPr bwMode="gray">
            <a:xfrm>
              <a:off x="3738" y="1458"/>
              <a:ext cx="630" cy="431"/>
            </a:xfrm>
            <a:custGeom>
              <a:avLst/>
              <a:gdLst>
                <a:gd name="T0" fmla="*/ 629 w 1260"/>
                <a:gd name="T1" fmla="*/ 174 h 862"/>
                <a:gd name="T2" fmla="*/ 617 w 1260"/>
                <a:gd name="T3" fmla="*/ 182 h 862"/>
                <a:gd name="T4" fmla="*/ 598 w 1260"/>
                <a:gd name="T5" fmla="*/ 195 h 862"/>
                <a:gd name="T6" fmla="*/ 585 w 1260"/>
                <a:gd name="T7" fmla="*/ 201 h 862"/>
                <a:gd name="T8" fmla="*/ 573 w 1260"/>
                <a:gd name="T9" fmla="*/ 195 h 862"/>
                <a:gd name="T10" fmla="*/ 557 w 1260"/>
                <a:gd name="T11" fmla="*/ 188 h 862"/>
                <a:gd name="T12" fmla="*/ 553 w 1260"/>
                <a:gd name="T13" fmla="*/ 212 h 862"/>
                <a:gd name="T14" fmla="*/ 548 w 1260"/>
                <a:gd name="T15" fmla="*/ 238 h 862"/>
                <a:gd name="T16" fmla="*/ 530 w 1260"/>
                <a:gd name="T17" fmla="*/ 254 h 862"/>
                <a:gd name="T18" fmla="*/ 526 w 1260"/>
                <a:gd name="T19" fmla="*/ 271 h 862"/>
                <a:gd name="T20" fmla="*/ 508 w 1260"/>
                <a:gd name="T21" fmla="*/ 285 h 862"/>
                <a:gd name="T22" fmla="*/ 482 w 1260"/>
                <a:gd name="T23" fmla="*/ 294 h 862"/>
                <a:gd name="T24" fmla="*/ 466 w 1260"/>
                <a:gd name="T25" fmla="*/ 298 h 862"/>
                <a:gd name="T26" fmla="*/ 471 w 1260"/>
                <a:gd name="T27" fmla="*/ 314 h 862"/>
                <a:gd name="T28" fmla="*/ 488 w 1260"/>
                <a:gd name="T29" fmla="*/ 333 h 862"/>
                <a:gd name="T30" fmla="*/ 481 w 1260"/>
                <a:gd name="T31" fmla="*/ 350 h 862"/>
                <a:gd name="T32" fmla="*/ 453 w 1260"/>
                <a:gd name="T33" fmla="*/ 353 h 862"/>
                <a:gd name="T34" fmla="*/ 432 w 1260"/>
                <a:gd name="T35" fmla="*/ 354 h 862"/>
                <a:gd name="T36" fmla="*/ 413 w 1260"/>
                <a:gd name="T37" fmla="*/ 353 h 862"/>
                <a:gd name="T38" fmla="*/ 404 w 1260"/>
                <a:gd name="T39" fmla="*/ 344 h 862"/>
                <a:gd name="T40" fmla="*/ 393 w 1260"/>
                <a:gd name="T41" fmla="*/ 340 h 862"/>
                <a:gd name="T42" fmla="*/ 383 w 1260"/>
                <a:gd name="T43" fmla="*/ 366 h 862"/>
                <a:gd name="T44" fmla="*/ 371 w 1260"/>
                <a:gd name="T45" fmla="*/ 398 h 862"/>
                <a:gd name="T46" fmla="*/ 355 w 1260"/>
                <a:gd name="T47" fmla="*/ 425 h 862"/>
                <a:gd name="T48" fmla="*/ 338 w 1260"/>
                <a:gd name="T49" fmla="*/ 431 h 862"/>
                <a:gd name="T50" fmla="*/ 293 w 1260"/>
                <a:gd name="T51" fmla="*/ 361 h 862"/>
                <a:gd name="T52" fmla="*/ 245 w 1260"/>
                <a:gd name="T53" fmla="*/ 264 h 862"/>
                <a:gd name="T54" fmla="*/ 131 w 1260"/>
                <a:gd name="T55" fmla="*/ 197 h 862"/>
                <a:gd name="T56" fmla="*/ 57 w 1260"/>
                <a:gd name="T57" fmla="*/ 191 h 862"/>
                <a:gd name="T58" fmla="*/ 41 w 1260"/>
                <a:gd name="T59" fmla="*/ 110 h 862"/>
                <a:gd name="T60" fmla="*/ 12 w 1260"/>
                <a:gd name="T61" fmla="*/ 51 h 862"/>
                <a:gd name="T62" fmla="*/ 66 w 1260"/>
                <a:gd name="T63" fmla="*/ 59 h 862"/>
                <a:gd name="T64" fmla="*/ 128 w 1260"/>
                <a:gd name="T65" fmla="*/ 0 h 862"/>
                <a:gd name="T66" fmla="*/ 203 w 1260"/>
                <a:gd name="T67" fmla="*/ 55 h 862"/>
                <a:gd name="T68" fmla="*/ 265 w 1260"/>
                <a:gd name="T69" fmla="*/ 67 h 862"/>
                <a:gd name="T70" fmla="*/ 344 w 1260"/>
                <a:gd name="T71" fmla="*/ 96 h 862"/>
                <a:gd name="T72" fmla="*/ 411 w 1260"/>
                <a:gd name="T73" fmla="*/ 124 h 862"/>
                <a:gd name="T74" fmla="*/ 427 w 1260"/>
                <a:gd name="T75" fmla="*/ 84 h 862"/>
                <a:gd name="T76" fmla="*/ 434 w 1260"/>
                <a:gd name="T77" fmla="*/ 106 h 862"/>
                <a:gd name="T78" fmla="*/ 439 w 1260"/>
                <a:gd name="T79" fmla="*/ 117 h 862"/>
                <a:gd name="T80" fmla="*/ 454 w 1260"/>
                <a:gd name="T81" fmla="*/ 129 h 862"/>
                <a:gd name="T82" fmla="*/ 485 w 1260"/>
                <a:gd name="T83" fmla="*/ 160 h 862"/>
                <a:gd name="T84" fmla="*/ 530 w 1260"/>
                <a:gd name="T85" fmla="*/ 101 h 862"/>
                <a:gd name="T86" fmla="*/ 623 w 1260"/>
                <a:gd name="T87" fmla="*/ 124 h 86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60"/>
                <a:gd name="T133" fmla="*/ 0 h 862"/>
                <a:gd name="T134" fmla="*/ 1260 w 1260"/>
                <a:gd name="T135" fmla="*/ 862 h 86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60" h="862">
                  <a:moveTo>
                    <a:pt x="1246" y="248"/>
                  </a:moveTo>
                  <a:lnTo>
                    <a:pt x="1260" y="267"/>
                  </a:lnTo>
                  <a:lnTo>
                    <a:pt x="1258" y="348"/>
                  </a:lnTo>
                  <a:lnTo>
                    <a:pt x="1254" y="350"/>
                  </a:lnTo>
                  <a:lnTo>
                    <a:pt x="1246" y="356"/>
                  </a:lnTo>
                  <a:lnTo>
                    <a:pt x="1233" y="364"/>
                  </a:lnTo>
                  <a:lnTo>
                    <a:pt x="1219" y="374"/>
                  </a:lnTo>
                  <a:lnTo>
                    <a:pt x="1205" y="382"/>
                  </a:lnTo>
                  <a:lnTo>
                    <a:pt x="1195" y="390"/>
                  </a:lnTo>
                  <a:lnTo>
                    <a:pt x="1187" y="395"/>
                  </a:lnTo>
                  <a:lnTo>
                    <a:pt x="1179" y="399"/>
                  </a:lnTo>
                  <a:lnTo>
                    <a:pt x="1170" y="401"/>
                  </a:lnTo>
                  <a:lnTo>
                    <a:pt x="1160" y="401"/>
                  </a:lnTo>
                  <a:lnTo>
                    <a:pt x="1154" y="395"/>
                  </a:lnTo>
                  <a:lnTo>
                    <a:pt x="1146" y="390"/>
                  </a:lnTo>
                  <a:lnTo>
                    <a:pt x="1136" y="380"/>
                  </a:lnTo>
                  <a:lnTo>
                    <a:pt x="1124" y="376"/>
                  </a:lnTo>
                  <a:lnTo>
                    <a:pt x="1114" y="376"/>
                  </a:lnTo>
                  <a:lnTo>
                    <a:pt x="1110" y="384"/>
                  </a:lnTo>
                  <a:lnTo>
                    <a:pt x="1107" y="401"/>
                  </a:lnTo>
                  <a:lnTo>
                    <a:pt x="1105" y="423"/>
                  </a:lnTo>
                  <a:lnTo>
                    <a:pt x="1103" y="443"/>
                  </a:lnTo>
                  <a:lnTo>
                    <a:pt x="1101" y="460"/>
                  </a:lnTo>
                  <a:lnTo>
                    <a:pt x="1095" y="476"/>
                  </a:lnTo>
                  <a:lnTo>
                    <a:pt x="1085" y="490"/>
                  </a:lnTo>
                  <a:lnTo>
                    <a:pt x="1069" y="500"/>
                  </a:lnTo>
                  <a:lnTo>
                    <a:pt x="1059" y="508"/>
                  </a:lnTo>
                  <a:lnTo>
                    <a:pt x="1055" y="519"/>
                  </a:lnTo>
                  <a:lnTo>
                    <a:pt x="1053" y="531"/>
                  </a:lnTo>
                  <a:lnTo>
                    <a:pt x="1051" y="541"/>
                  </a:lnTo>
                  <a:lnTo>
                    <a:pt x="1045" y="551"/>
                  </a:lnTo>
                  <a:lnTo>
                    <a:pt x="1032" y="559"/>
                  </a:lnTo>
                  <a:lnTo>
                    <a:pt x="1016" y="569"/>
                  </a:lnTo>
                  <a:lnTo>
                    <a:pt x="996" y="576"/>
                  </a:lnTo>
                  <a:lnTo>
                    <a:pt x="979" y="584"/>
                  </a:lnTo>
                  <a:lnTo>
                    <a:pt x="965" y="588"/>
                  </a:lnTo>
                  <a:lnTo>
                    <a:pt x="951" y="590"/>
                  </a:lnTo>
                  <a:lnTo>
                    <a:pt x="941" y="592"/>
                  </a:lnTo>
                  <a:lnTo>
                    <a:pt x="933" y="596"/>
                  </a:lnTo>
                  <a:lnTo>
                    <a:pt x="929" y="604"/>
                  </a:lnTo>
                  <a:lnTo>
                    <a:pt x="933" y="614"/>
                  </a:lnTo>
                  <a:lnTo>
                    <a:pt x="943" y="628"/>
                  </a:lnTo>
                  <a:lnTo>
                    <a:pt x="955" y="641"/>
                  </a:lnTo>
                  <a:lnTo>
                    <a:pt x="967" y="651"/>
                  </a:lnTo>
                  <a:lnTo>
                    <a:pt x="977" y="665"/>
                  </a:lnTo>
                  <a:lnTo>
                    <a:pt x="981" y="677"/>
                  </a:lnTo>
                  <a:lnTo>
                    <a:pt x="975" y="691"/>
                  </a:lnTo>
                  <a:lnTo>
                    <a:pt x="963" y="699"/>
                  </a:lnTo>
                  <a:lnTo>
                    <a:pt x="943" y="702"/>
                  </a:lnTo>
                  <a:lnTo>
                    <a:pt x="923" y="704"/>
                  </a:lnTo>
                  <a:lnTo>
                    <a:pt x="906" y="706"/>
                  </a:lnTo>
                  <a:lnTo>
                    <a:pt x="892" y="708"/>
                  </a:lnTo>
                  <a:lnTo>
                    <a:pt x="880" y="708"/>
                  </a:lnTo>
                  <a:lnTo>
                    <a:pt x="864" y="708"/>
                  </a:lnTo>
                  <a:lnTo>
                    <a:pt x="847" y="706"/>
                  </a:lnTo>
                  <a:lnTo>
                    <a:pt x="833" y="706"/>
                  </a:lnTo>
                  <a:lnTo>
                    <a:pt x="827" y="706"/>
                  </a:lnTo>
                  <a:lnTo>
                    <a:pt x="825" y="702"/>
                  </a:lnTo>
                  <a:lnTo>
                    <a:pt x="819" y="697"/>
                  </a:lnTo>
                  <a:lnTo>
                    <a:pt x="809" y="687"/>
                  </a:lnTo>
                  <a:lnTo>
                    <a:pt x="799" y="679"/>
                  </a:lnTo>
                  <a:lnTo>
                    <a:pt x="792" y="675"/>
                  </a:lnTo>
                  <a:lnTo>
                    <a:pt x="786" y="679"/>
                  </a:lnTo>
                  <a:lnTo>
                    <a:pt x="780" y="691"/>
                  </a:lnTo>
                  <a:lnTo>
                    <a:pt x="774" y="708"/>
                  </a:lnTo>
                  <a:lnTo>
                    <a:pt x="766" y="732"/>
                  </a:lnTo>
                  <a:lnTo>
                    <a:pt x="756" y="756"/>
                  </a:lnTo>
                  <a:lnTo>
                    <a:pt x="748" y="777"/>
                  </a:lnTo>
                  <a:lnTo>
                    <a:pt x="742" y="795"/>
                  </a:lnTo>
                  <a:lnTo>
                    <a:pt x="733" y="821"/>
                  </a:lnTo>
                  <a:lnTo>
                    <a:pt x="723" y="838"/>
                  </a:lnTo>
                  <a:lnTo>
                    <a:pt x="711" y="850"/>
                  </a:lnTo>
                  <a:lnTo>
                    <a:pt x="699" y="854"/>
                  </a:lnTo>
                  <a:lnTo>
                    <a:pt x="687" y="858"/>
                  </a:lnTo>
                  <a:lnTo>
                    <a:pt x="677" y="862"/>
                  </a:lnTo>
                  <a:lnTo>
                    <a:pt x="671" y="862"/>
                  </a:lnTo>
                  <a:lnTo>
                    <a:pt x="671" y="799"/>
                  </a:lnTo>
                  <a:lnTo>
                    <a:pt x="585" y="722"/>
                  </a:lnTo>
                  <a:lnTo>
                    <a:pt x="595" y="669"/>
                  </a:lnTo>
                  <a:lnTo>
                    <a:pt x="536" y="602"/>
                  </a:lnTo>
                  <a:lnTo>
                    <a:pt x="490" y="527"/>
                  </a:lnTo>
                  <a:lnTo>
                    <a:pt x="335" y="482"/>
                  </a:lnTo>
                  <a:lnTo>
                    <a:pt x="297" y="460"/>
                  </a:lnTo>
                  <a:lnTo>
                    <a:pt x="262" y="393"/>
                  </a:lnTo>
                  <a:lnTo>
                    <a:pt x="223" y="327"/>
                  </a:lnTo>
                  <a:lnTo>
                    <a:pt x="144" y="388"/>
                  </a:lnTo>
                  <a:lnTo>
                    <a:pt x="114" y="382"/>
                  </a:lnTo>
                  <a:lnTo>
                    <a:pt x="112" y="352"/>
                  </a:lnTo>
                  <a:lnTo>
                    <a:pt x="77" y="303"/>
                  </a:lnTo>
                  <a:lnTo>
                    <a:pt x="83" y="220"/>
                  </a:lnTo>
                  <a:lnTo>
                    <a:pt x="42" y="165"/>
                  </a:lnTo>
                  <a:lnTo>
                    <a:pt x="0" y="157"/>
                  </a:lnTo>
                  <a:lnTo>
                    <a:pt x="24" y="102"/>
                  </a:lnTo>
                  <a:lnTo>
                    <a:pt x="67" y="116"/>
                  </a:lnTo>
                  <a:lnTo>
                    <a:pt x="83" y="96"/>
                  </a:lnTo>
                  <a:lnTo>
                    <a:pt x="132" y="118"/>
                  </a:lnTo>
                  <a:lnTo>
                    <a:pt x="124" y="53"/>
                  </a:lnTo>
                  <a:lnTo>
                    <a:pt x="160" y="23"/>
                  </a:lnTo>
                  <a:lnTo>
                    <a:pt x="256" y="0"/>
                  </a:lnTo>
                  <a:lnTo>
                    <a:pt x="280" y="63"/>
                  </a:lnTo>
                  <a:lnTo>
                    <a:pt x="343" y="132"/>
                  </a:lnTo>
                  <a:lnTo>
                    <a:pt x="406" y="110"/>
                  </a:lnTo>
                  <a:lnTo>
                    <a:pt x="453" y="114"/>
                  </a:lnTo>
                  <a:lnTo>
                    <a:pt x="488" y="81"/>
                  </a:lnTo>
                  <a:lnTo>
                    <a:pt x="530" y="134"/>
                  </a:lnTo>
                  <a:lnTo>
                    <a:pt x="650" y="110"/>
                  </a:lnTo>
                  <a:lnTo>
                    <a:pt x="673" y="142"/>
                  </a:lnTo>
                  <a:lnTo>
                    <a:pt x="689" y="191"/>
                  </a:lnTo>
                  <a:lnTo>
                    <a:pt x="742" y="177"/>
                  </a:lnTo>
                  <a:lnTo>
                    <a:pt x="790" y="250"/>
                  </a:lnTo>
                  <a:lnTo>
                    <a:pt x="823" y="248"/>
                  </a:lnTo>
                  <a:lnTo>
                    <a:pt x="813" y="167"/>
                  </a:lnTo>
                  <a:lnTo>
                    <a:pt x="853" y="161"/>
                  </a:lnTo>
                  <a:lnTo>
                    <a:pt x="855" y="167"/>
                  </a:lnTo>
                  <a:lnTo>
                    <a:pt x="858" y="179"/>
                  </a:lnTo>
                  <a:lnTo>
                    <a:pt x="864" y="195"/>
                  </a:lnTo>
                  <a:lnTo>
                    <a:pt x="868" y="212"/>
                  </a:lnTo>
                  <a:lnTo>
                    <a:pt x="872" y="224"/>
                  </a:lnTo>
                  <a:lnTo>
                    <a:pt x="874" y="232"/>
                  </a:lnTo>
                  <a:lnTo>
                    <a:pt x="878" y="234"/>
                  </a:lnTo>
                  <a:lnTo>
                    <a:pt x="886" y="242"/>
                  </a:lnTo>
                  <a:lnTo>
                    <a:pt x="896" y="250"/>
                  </a:lnTo>
                  <a:lnTo>
                    <a:pt x="908" y="258"/>
                  </a:lnTo>
                  <a:lnTo>
                    <a:pt x="916" y="262"/>
                  </a:lnTo>
                  <a:lnTo>
                    <a:pt x="920" y="266"/>
                  </a:lnTo>
                  <a:lnTo>
                    <a:pt x="971" y="319"/>
                  </a:lnTo>
                  <a:lnTo>
                    <a:pt x="994" y="293"/>
                  </a:lnTo>
                  <a:lnTo>
                    <a:pt x="1010" y="238"/>
                  </a:lnTo>
                  <a:lnTo>
                    <a:pt x="1059" y="201"/>
                  </a:lnTo>
                  <a:lnTo>
                    <a:pt x="1126" y="226"/>
                  </a:lnTo>
                  <a:lnTo>
                    <a:pt x="1203" y="252"/>
                  </a:lnTo>
                  <a:lnTo>
                    <a:pt x="1246" y="248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22" name="Freeform 40"/>
            <p:cNvSpPr>
              <a:spLocks/>
            </p:cNvSpPr>
            <p:nvPr/>
          </p:nvSpPr>
          <p:spPr bwMode="gray">
            <a:xfrm>
              <a:off x="3738" y="1458"/>
              <a:ext cx="630" cy="431"/>
            </a:xfrm>
            <a:custGeom>
              <a:avLst/>
              <a:gdLst>
                <a:gd name="T0" fmla="*/ 629 w 1260"/>
                <a:gd name="T1" fmla="*/ 174 h 862"/>
                <a:gd name="T2" fmla="*/ 617 w 1260"/>
                <a:gd name="T3" fmla="*/ 182 h 862"/>
                <a:gd name="T4" fmla="*/ 598 w 1260"/>
                <a:gd name="T5" fmla="*/ 195 h 862"/>
                <a:gd name="T6" fmla="*/ 585 w 1260"/>
                <a:gd name="T7" fmla="*/ 201 h 862"/>
                <a:gd name="T8" fmla="*/ 573 w 1260"/>
                <a:gd name="T9" fmla="*/ 195 h 862"/>
                <a:gd name="T10" fmla="*/ 557 w 1260"/>
                <a:gd name="T11" fmla="*/ 188 h 862"/>
                <a:gd name="T12" fmla="*/ 553 w 1260"/>
                <a:gd name="T13" fmla="*/ 212 h 862"/>
                <a:gd name="T14" fmla="*/ 548 w 1260"/>
                <a:gd name="T15" fmla="*/ 238 h 862"/>
                <a:gd name="T16" fmla="*/ 530 w 1260"/>
                <a:gd name="T17" fmla="*/ 254 h 862"/>
                <a:gd name="T18" fmla="*/ 526 w 1260"/>
                <a:gd name="T19" fmla="*/ 271 h 862"/>
                <a:gd name="T20" fmla="*/ 508 w 1260"/>
                <a:gd name="T21" fmla="*/ 285 h 862"/>
                <a:gd name="T22" fmla="*/ 482 w 1260"/>
                <a:gd name="T23" fmla="*/ 294 h 862"/>
                <a:gd name="T24" fmla="*/ 466 w 1260"/>
                <a:gd name="T25" fmla="*/ 298 h 862"/>
                <a:gd name="T26" fmla="*/ 471 w 1260"/>
                <a:gd name="T27" fmla="*/ 314 h 862"/>
                <a:gd name="T28" fmla="*/ 488 w 1260"/>
                <a:gd name="T29" fmla="*/ 333 h 862"/>
                <a:gd name="T30" fmla="*/ 481 w 1260"/>
                <a:gd name="T31" fmla="*/ 350 h 862"/>
                <a:gd name="T32" fmla="*/ 453 w 1260"/>
                <a:gd name="T33" fmla="*/ 353 h 862"/>
                <a:gd name="T34" fmla="*/ 432 w 1260"/>
                <a:gd name="T35" fmla="*/ 354 h 862"/>
                <a:gd name="T36" fmla="*/ 413 w 1260"/>
                <a:gd name="T37" fmla="*/ 353 h 862"/>
                <a:gd name="T38" fmla="*/ 404 w 1260"/>
                <a:gd name="T39" fmla="*/ 344 h 862"/>
                <a:gd name="T40" fmla="*/ 393 w 1260"/>
                <a:gd name="T41" fmla="*/ 340 h 862"/>
                <a:gd name="T42" fmla="*/ 383 w 1260"/>
                <a:gd name="T43" fmla="*/ 366 h 862"/>
                <a:gd name="T44" fmla="*/ 371 w 1260"/>
                <a:gd name="T45" fmla="*/ 398 h 862"/>
                <a:gd name="T46" fmla="*/ 355 w 1260"/>
                <a:gd name="T47" fmla="*/ 425 h 862"/>
                <a:gd name="T48" fmla="*/ 338 w 1260"/>
                <a:gd name="T49" fmla="*/ 431 h 862"/>
                <a:gd name="T50" fmla="*/ 293 w 1260"/>
                <a:gd name="T51" fmla="*/ 361 h 862"/>
                <a:gd name="T52" fmla="*/ 245 w 1260"/>
                <a:gd name="T53" fmla="*/ 264 h 862"/>
                <a:gd name="T54" fmla="*/ 131 w 1260"/>
                <a:gd name="T55" fmla="*/ 197 h 862"/>
                <a:gd name="T56" fmla="*/ 57 w 1260"/>
                <a:gd name="T57" fmla="*/ 191 h 862"/>
                <a:gd name="T58" fmla="*/ 41 w 1260"/>
                <a:gd name="T59" fmla="*/ 110 h 862"/>
                <a:gd name="T60" fmla="*/ 12 w 1260"/>
                <a:gd name="T61" fmla="*/ 51 h 862"/>
                <a:gd name="T62" fmla="*/ 66 w 1260"/>
                <a:gd name="T63" fmla="*/ 59 h 862"/>
                <a:gd name="T64" fmla="*/ 128 w 1260"/>
                <a:gd name="T65" fmla="*/ 0 h 862"/>
                <a:gd name="T66" fmla="*/ 203 w 1260"/>
                <a:gd name="T67" fmla="*/ 55 h 862"/>
                <a:gd name="T68" fmla="*/ 265 w 1260"/>
                <a:gd name="T69" fmla="*/ 67 h 862"/>
                <a:gd name="T70" fmla="*/ 344 w 1260"/>
                <a:gd name="T71" fmla="*/ 96 h 862"/>
                <a:gd name="T72" fmla="*/ 411 w 1260"/>
                <a:gd name="T73" fmla="*/ 124 h 862"/>
                <a:gd name="T74" fmla="*/ 427 w 1260"/>
                <a:gd name="T75" fmla="*/ 84 h 862"/>
                <a:gd name="T76" fmla="*/ 434 w 1260"/>
                <a:gd name="T77" fmla="*/ 106 h 862"/>
                <a:gd name="T78" fmla="*/ 439 w 1260"/>
                <a:gd name="T79" fmla="*/ 117 h 862"/>
                <a:gd name="T80" fmla="*/ 454 w 1260"/>
                <a:gd name="T81" fmla="*/ 129 h 862"/>
                <a:gd name="T82" fmla="*/ 485 w 1260"/>
                <a:gd name="T83" fmla="*/ 160 h 862"/>
                <a:gd name="T84" fmla="*/ 530 w 1260"/>
                <a:gd name="T85" fmla="*/ 101 h 862"/>
                <a:gd name="T86" fmla="*/ 623 w 1260"/>
                <a:gd name="T87" fmla="*/ 124 h 86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60"/>
                <a:gd name="T133" fmla="*/ 0 h 862"/>
                <a:gd name="T134" fmla="*/ 1260 w 1260"/>
                <a:gd name="T135" fmla="*/ 862 h 86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60" h="862">
                  <a:moveTo>
                    <a:pt x="1246" y="248"/>
                  </a:moveTo>
                  <a:lnTo>
                    <a:pt x="1260" y="267"/>
                  </a:lnTo>
                  <a:lnTo>
                    <a:pt x="1258" y="348"/>
                  </a:lnTo>
                  <a:lnTo>
                    <a:pt x="1254" y="350"/>
                  </a:lnTo>
                  <a:lnTo>
                    <a:pt x="1246" y="356"/>
                  </a:lnTo>
                  <a:lnTo>
                    <a:pt x="1233" y="364"/>
                  </a:lnTo>
                  <a:lnTo>
                    <a:pt x="1219" y="374"/>
                  </a:lnTo>
                  <a:lnTo>
                    <a:pt x="1205" y="382"/>
                  </a:lnTo>
                  <a:lnTo>
                    <a:pt x="1195" y="390"/>
                  </a:lnTo>
                  <a:lnTo>
                    <a:pt x="1187" y="395"/>
                  </a:lnTo>
                  <a:lnTo>
                    <a:pt x="1179" y="399"/>
                  </a:lnTo>
                  <a:lnTo>
                    <a:pt x="1170" y="401"/>
                  </a:lnTo>
                  <a:lnTo>
                    <a:pt x="1160" y="401"/>
                  </a:lnTo>
                  <a:lnTo>
                    <a:pt x="1154" y="395"/>
                  </a:lnTo>
                  <a:lnTo>
                    <a:pt x="1146" y="390"/>
                  </a:lnTo>
                  <a:lnTo>
                    <a:pt x="1136" y="380"/>
                  </a:lnTo>
                  <a:lnTo>
                    <a:pt x="1124" y="376"/>
                  </a:lnTo>
                  <a:lnTo>
                    <a:pt x="1114" y="376"/>
                  </a:lnTo>
                  <a:lnTo>
                    <a:pt x="1110" y="384"/>
                  </a:lnTo>
                  <a:lnTo>
                    <a:pt x="1107" y="401"/>
                  </a:lnTo>
                  <a:lnTo>
                    <a:pt x="1105" y="423"/>
                  </a:lnTo>
                  <a:lnTo>
                    <a:pt x="1103" y="443"/>
                  </a:lnTo>
                  <a:lnTo>
                    <a:pt x="1101" y="460"/>
                  </a:lnTo>
                  <a:lnTo>
                    <a:pt x="1095" y="476"/>
                  </a:lnTo>
                  <a:lnTo>
                    <a:pt x="1085" y="490"/>
                  </a:lnTo>
                  <a:lnTo>
                    <a:pt x="1069" y="500"/>
                  </a:lnTo>
                  <a:lnTo>
                    <a:pt x="1059" y="508"/>
                  </a:lnTo>
                  <a:lnTo>
                    <a:pt x="1055" y="519"/>
                  </a:lnTo>
                  <a:lnTo>
                    <a:pt x="1053" y="531"/>
                  </a:lnTo>
                  <a:lnTo>
                    <a:pt x="1051" y="541"/>
                  </a:lnTo>
                  <a:lnTo>
                    <a:pt x="1045" y="551"/>
                  </a:lnTo>
                  <a:lnTo>
                    <a:pt x="1032" y="559"/>
                  </a:lnTo>
                  <a:lnTo>
                    <a:pt x="1016" y="569"/>
                  </a:lnTo>
                  <a:lnTo>
                    <a:pt x="996" y="576"/>
                  </a:lnTo>
                  <a:lnTo>
                    <a:pt x="979" y="584"/>
                  </a:lnTo>
                  <a:lnTo>
                    <a:pt x="965" y="588"/>
                  </a:lnTo>
                  <a:lnTo>
                    <a:pt x="951" y="590"/>
                  </a:lnTo>
                  <a:lnTo>
                    <a:pt x="941" y="592"/>
                  </a:lnTo>
                  <a:lnTo>
                    <a:pt x="933" y="596"/>
                  </a:lnTo>
                  <a:lnTo>
                    <a:pt x="929" y="604"/>
                  </a:lnTo>
                  <a:lnTo>
                    <a:pt x="933" y="614"/>
                  </a:lnTo>
                  <a:lnTo>
                    <a:pt x="943" y="628"/>
                  </a:lnTo>
                  <a:lnTo>
                    <a:pt x="955" y="641"/>
                  </a:lnTo>
                  <a:lnTo>
                    <a:pt x="967" y="651"/>
                  </a:lnTo>
                  <a:lnTo>
                    <a:pt x="977" y="665"/>
                  </a:lnTo>
                  <a:lnTo>
                    <a:pt x="981" y="677"/>
                  </a:lnTo>
                  <a:lnTo>
                    <a:pt x="975" y="691"/>
                  </a:lnTo>
                  <a:lnTo>
                    <a:pt x="963" y="699"/>
                  </a:lnTo>
                  <a:lnTo>
                    <a:pt x="943" y="702"/>
                  </a:lnTo>
                  <a:lnTo>
                    <a:pt x="923" y="704"/>
                  </a:lnTo>
                  <a:lnTo>
                    <a:pt x="906" y="706"/>
                  </a:lnTo>
                  <a:lnTo>
                    <a:pt x="892" y="708"/>
                  </a:lnTo>
                  <a:lnTo>
                    <a:pt x="880" y="708"/>
                  </a:lnTo>
                  <a:lnTo>
                    <a:pt x="864" y="708"/>
                  </a:lnTo>
                  <a:lnTo>
                    <a:pt x="847" y="706"/>
                  </a:lnTo>
                  <a:lnTo>
                    <a:pt x="833" y="706"/>
                  </a:lnTo>
                  <a:lnTo>
                    <a:pt x="827" y="706"/>
                  </a:lnTo>
                  <a:lnTo>
                    <a:pt x="825" y="702"/>
                  </a:lnTo>
                  <a:lnTo>
                    <a:pt x="819" y="697"/>
                  </a:lnTo>
                  <a:lnTo>
                    <a:pt x="809" y="687"/>
                  </a:lnTo>
                  <a:lnTo>
                    <a:pt x="799" y="679"/>
                  </a:lnTo>
                  <a:lnTo>
                    <a:pt x="792" y="675"/>
                  </a:lnTo>
                  <a:lnTo>
                    <a:pt x="786" y="679"/>
                  </a:lnTo>
                  <a:lnTo>
                    <a:pt x="780" y="691"/>
                  </a:lnTo>
                  <a:lnTo>
                    <a:pt x="774" y="708"/>
                  </a:lnTo>
                  <a:lnTo>
                    <a:pt x="766" y="732"/>
                  </a:lnTo>
                  <a:lnTo>
                    <a:pt x="756" y="756"/>
                  </a:lnTo>
                  <a:lnTo>
                    <a:pt x="748" y="777"/>
                  </a:lnTo>
                  <a:lnTo>
                    <a:pt x="742" y="795"/>
                  </a:lnTo>
                  <a:lnTo>
                    <a:pt x="733" y="821"/>
                  </a:lnTo>
                  <a:lnTo>
                    <a:pt x="723" y="838"/>
                  </a:lnTo>
                  <a:lnTo>
                    <a:pt x="711" y="850"/>
                  </a:lnTo>
                  <a:lnTo>
                    <a:pt x="699" y="854"/>
                  </a:lnTo>
                  <a:lnTo>
                    <a:pt x="687" y="858"/>
                  </a:lnTo>
                  <a:lnTo>
                    <a:pt x="677" y="862"/>
                  </a:lnTo>
                  <a:lnTo>
                    <a:pt x="671" y="862"/>
                  </a:lnTo>
                  <a:lnTo>
                    <a:pt x="671" y="799"/>
                  </a:lnTo>
                  <a:lnTo>
                    <a:pt x="585" y="722"/>
                  </a:lnTo>
                  <a:lnTo>
                    <a:pt x="595" y="669"/>
                  </a:lnTo>
                  <a:lnTo>
                    <a:pt x="536" y="602"/>
                  </a:lnTo>
                  <a:lnTo>
                    <a:pt x="490" y="527"/>
                  </a:lnTo>
                  <a:lnTo>
                    <a:pt x="335" y="482"/>
                  </a:lnTo>
                  <a:lnTo>
                    <a:pt x="297" y="460"/>
                  </a:lnTo>
                  <a:lnTo>
                    <a:pt x="262" y="393"/>
                  </a:lnTo>
                  <a:lnTo>
                    <a:pt x="223" y="327"/>
                  </a:lnTo>
                  <a:lnTo>
                    <a:pt x="144" y="388"/>
                  </a:lnTo>
                  <a:lnTo>
                    <a:pt x="114" y="382"/>
                  </a:lnTo>
                  <a:lnTo>
                    <a:pt x="112" y="352"/>
                  </a:lnTo>
                  <a:lnTo>
                    <a:pt x="77" y="303"/>
                  </a:lnTo>
                  <a:lnTo>
                    <a:pt x="83" y="220"/>
                  </a:lnTo>
                  <a:lnTo>
                    <a:pt x="42" y="165"/>
                  </a:lnTo>
                  <a:lnTo>
                    <a:pt x="0" y="157"/>
                  </a:lnTo>
                  <a:lnTo>
                    <a:pt x="24" y="102"/>
                  </a:lnTo>
                  <a:lnTo>
                    <a:pt x="67" y="116"/>
                  </a:lnTo>
                  <a:lnTo>
                    <a:pt x="83" y="96"/>
                  </a:lnTo>
                  <a:lnTo>
                    <a:pt x="132" y="118"/>
                  </a:lnTo>
                  <a:lnTo>
                    <a:pt x="124" y="53"/>
                  </a:lnTo>
                  <a:lnTo>
                    <a:pt x="160" y="23"/>
                  </a:lnTo>
                  <a:lnTo>
                    <a:pt x="256" y="0"/>
                  </a:lnTo>
                  <a:lnTo>
                    <a:pt x="280" y="63"/>
                  </a:lnTo>
                  <a:lnTo>
                    <a:pt x="343" y="132"/>
                  </a:lnTo>
                  <a:lnTo>
                    <a:pt x="406" y="110"/>
                  </a:lnTo>
                  <a:lnTo>
                    <a:pt x="453" y="114"/>
                  </a:lnTo>
                  <a:lnTo>
                    <a:pt x="488" y="81"/>
                  </a:lnTo>
                  <a:lnTo>
                    <a:pt x="530" y="134"/>
                  </a:lnTo>
                  <a:lnTo>
                    <a:pt x="650" y="110"/>
                  </a:lnTo>
                  <a:lnTo>
                    <a:pt x="673" y="142"/>
                  </a:lnTo>
                  <a:lnTo>
                    <a:pt x="689" y="191"/>
                  </a:lnTo>
                  <a:lnTo>
                    <a:pt x="742" y="177"/>
                  </a:lnTo>
                  <a:lnTo>
                    <a:pt x="790" y="250"/>
                  </a:lnTo>
                  <a:lnTo>
                    <a:pt x="823" y="248"/>
                  </a:lnTo>
                  <a:lnTo>
                    <a:pt x="813" y="167"/>
                  </a:lnTo>
                  <a:lnTo>
                    <a:pt x="853" y="161"/>
                  </a:lnTo>
                  <a:lnTo>
                    <a:pt x="855" y="167"/>
                  </a:lnTo>
                  <a:lnTo>
                    <a:pt x="858" y="179"/>
                  </a:lnTo>
                  <a:lnTo>
                    <a:pt x="864" y="195"/>
                  </a:lnTo>
                  <a:lnTo>
                    <a:pt x="868" y="212"/>
                  </a:lnTo>
                  <a:lnTo>
                    <a:pt x="872" y="224"/>
                  </a:lnTo>
                  <a:lnTo>
                    <a:pt x="874" y="232"/>
                  </a:lnTo>
                  <a:lnTo>
                    <a:pt x="878" y="234"/>
                  </a:lnTo>
                  <a:lnTo>
                    <a:pt x="886" y="242"/>
                  </a:lnTo>
                  <a:lnTo>
                    <a:pt x="896" y="250"/>
                  </a:lnTo>
                  <a:lnTo>
                    <a:pt x="908" y="258"/>
                  </a:lnTo>
                  <a:lnTo>
                    <a:pt x="916" y="262"/>
                  </a:lnTo>
                  <a:lnTo>
                    <a:pt x="920" y="266"/>
                  </a:lnTo>
                  <a:lnTo>
                    <a:pt x="971" y="319"/>
                  </a:lnTo>
                  <a:lnTo>
                    <a:pt x="994" y="293"/>
                  </a:lnTo>
                  <a:lnTo>
                    <a:pt x="1010" y="238"/>
                  </a:lnTo>
                  <a:lnTo>
                    <a:pt x="1059" y="201"/>
                  </a:lnTo>
                  <a:lnTo>
                    <a:pt x="1126" y="226"/>
                  </a:lnTo>
                  <a:lnTo>
                    <a:pt x="1203" y="252"/>
                  </a:lnTo>
                  <a:lnTo>
                    <a:pt x="1246" y="248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23" name="Freeform 41"/>
            <p:cNvSpPr>
              <a:spLocks/>
            </p:cNvSpPr>
            <p:nvPr/>
          </p:nvSpPr>
          <p:spPr bwMode="gray">
            <a:xfrm>
              <a:off x="3599" y="839"/>
              <a:ext cx="861" cy="778"/>
            </a:xfrm>
            <a:custGeom>
              <a:avLst/>
              <a:gdLst>
                <a:gd name="T0" fmla="*/ 838 w 1722"/>
                <a:gd name="T1" fmla="*/ 295 h 1557"/>
                <a:gd name="T2" fmla="*/ 846 w 1722"/>
                <a:gd name="T3" fmla="*/ 319 h 1557"/>
                <a:gd name="T4" fmla="*/ 855 w 1722"/>
                <a:gd name="T5" fmla="*/ 346 h 1557"/>
                <a:gd name="T6" fmla="*/ 837 w 1722"/>
                <a:gd name="T7" fmla="*/ 371 h 1557"/>
                <a:gd name="T8" fmla="*/ 842 w 1722"/>
                <a:gd name="T9" fmla="*/ 393 h 1557"/>
                <a:gd name="T10" fmla="*/ 861 w 1722"/>
                <a:gd name="T11" fmla="*/ 418 h 1557"/>
                <a:gd name="T12" fmla="*/ 858 w 1722"/>
                <a:gd name="T13" fmla="*/ 467 h 1557"/>
                <a:gd name="T14" fmla="*/ 849 w 1722"/>
                <a:gd name="T15" fmla="*/ 512 h 1557"/>
                <a:gd name="T16" fmla="*/ 834 w 1722"/>
                <a:gd name="T17" fmla="*/ 557 h 1557"/>
                <a:gd name="T18" fmla="*/ 836 w 1722"/>
                <a:gd name="T19" fmla="*/ 581 h 1557"/>
                <a:gd name="T20" fmla="*/ 807 w 1722"/>
                <a:gd name="T21" fmla="*/ 587 h 1557"/>
                <a:gd name="T22" fmla="*/ 765 w 1722"/>
                <a:gd name="T23" fmla="*/ 584 h 1557"/>
                <a:gd name="T24" fmla="*/ 748 w 1722"/>
                <a:gd name="T25" fmla="*/ 591 h 1557"/>
                <a:gd name="T26" fmla="*/ 734 w 1722"/>
                <a:gd name="T27" fmla="*/ 619 h 1557"/>
                <a:gd name="T28" fmla="*/ 715 w 1722"/>
                <a:gd name="T29" fmla="*/ 636 h 1557"/>
                <a:gd name="T30" fmla="*/ 735 w 1722"/>
                <a:gd name="T31" fmla="*/ 666 h 1557"/>
                <a:gd name="T32" fmla="*/ 749 w 1722"/>
                <a:gd name="T33" fmla="*/ 700 h 1557"/>
                <a:gd name="T34" fmla="*/ 759 w 1722"/>
                <a:gd name="T35" fmla="*/ 735 h 1557"/>
                <a:gd name="T36" fmla="*/ 668 w 1722"/>
                <a:gd name="T37" fmla="*/ 719 h 1557"/>
                <a:gd name="T38" fmla="*/ 598 w 1722"/>
                <a:gd name="T39" fmla="*/ 752 h 1557"/>
                <a:gd name="T40" fmla="*/ 550 w 1722"/>
                <a:gd name="T41" fmla="*/ 743 h 1557"/>
                <a:gd name="T42" fmla="*/ 475 w 1722"/>
                <a:gd name="T43" fmla="*/ 690 h 1557"/>
                <a:gd name="T44" fmla="*/ 365 w 1722"/>
                <a:gd name="T45" fmla="*/ 676 h 1557"/>
                <a:gd name="T46" fmla="*/ 267 w 1722"/>
                <a:gd name="T47" fmla="*/ 619 h 1557"/>
                <a:gd name="T48" fmla="*/ 186 w 1722"/>
                <a:gd name="T49" fmla="*/ 576 h 1557"/>
                <a:gd name="T50" fmla="*/ 236 w 1722"/>
                <a:gd name="T51" fmla="*/ 422 h 1557"/>
                <a:gd name="T52" fmla="*/ 266 w 1722"/>
                <a:gd name="T53" fmla="*/ 295 h 1557"/>
                <a:gd name="T54" fmla="*/ 211 w 1722"/>
                <a:gd name="T55" fmla="*/ 179 h 1557"/>
                <a:gd name="T56" fmla="*/ 90 w 1722"/>
                <a:gd name="T57" fmla="*/ 127 h 1557"/>
                <a:gd name="T58" fmla="*/ 23 w 1722"/>
                <a:gd name="T59" fmla="*/ 70 h 1557"/>
                <a:gd name="T60" fmla="*/ 17 w 1722"/>
                <a:gd name="T61" fmla="*/ 37 h 1557"/>
                <a:gd name="T62" fmla="*/ 49 w 1722"/>
                <a:gd name="T63" fmla="*/ 22 h 1557"/>
                <a:gd name="T64" fmla="*/ 90 w 1722"/>
                <a:gd name="T65" fmla="*/ 9 h 1557"/>
                <a:gd name="T66" fmla="*/ 122 w 1722"/>
                <a:gd name="T67" fmla="*/ 2 h 1557"/>
                <a:gd name="T68" fmla="*/ 164 w 1722"/>
                <a:gd name="T69" fmla="*/ 23 h 1557"/>
                <a:gd name="T70" fmla="*/ 187 w 1722"/>
                <a:gd name="T71" fmla="*/ 17 h 1557"/>
                <a:gd name="T72" fmla="*/ 207 w 1722"/>
                <a:gd name="T73" fmla="*/ 12 h 1557"/>
                <a:gd name="T74" fmla="*/ 255 w 1722"/>
                <a:gd name="T75" fmla="*/ 48 h 1557"/>
                <a:gd name="T76" fmla="*/ 291 w 1722"/>
                <a:gd name="T77" fmla="*/ 93 h 1557"/>
                <a:gd name="T78" fmla="*/ 319 w 1722"/>
                <a:gd name="T79" fmla="*/ 139 h 1557"/>
                <a:gd name="T80" fmla="*/ 349 w 1722"/>
                <a:gd name="T81" fmla="*/ 184 h 1557"/>
                <a:gd name="T82" fmla="*/ 368 w 1722"/>
                <a:gd name="T83" fmla="*/ 202 h 1557"/>
                <a:gd name="T84" fmla="*/ 387 w 1722"/>
                <a:gd name="T85" fmla="*/ 246 h 1557"/>
                <a:gd name="T86" fmla="*/ 412 w 1722"/>
                <a:gd name="T87" fmla="*/ 277 h 1557"/>
                <a:gd name="T88" fmla="*/ 450 w 1722"/>
                <a:gd name="T89" fmla="*/ 282 h 1557"/>
                <a:gd name="T90" fmla="*/ 491 w 1722"/>
                <a:gd name="T91" fmla="*/ 275 h 1557"/>
                <a:gd name="T92" fmla="*/ 533 w 1722"/>
                <a:gd name="T93" fmla="*/ 287 h 1557"/>
                <a:gd name="T94" fmla="*/ 561 w 1722"/>
                <a:gd name="T95" fmla="*/ 304 h 1557"/>
                <a:gd name="T96" fmla="*/ 586 w 1722"/>
                <a:gd name="T97" fmla="*/ 309 h 1557"/>
                <a:gd name="T98" fmla="*/ 595 w 1722"/>
                <a:gd name="T99" fmla="*/ 308 h 1557"/>
                <a:gd name="T100" fmla="*/ 599 w 1722"/>
                <a:gd name="T101" fmla="*/ 320 h 1557"/>
                <a:gd name="T102" fmla="*/ 616 w 1722"/>
                <a:gd name="T103" fmla="*/ 350 h 1557"/>
                <a:gd name="T104" fmla="*/ 633 w 1722"/>
                <a:gd name="T105" fmla="*/ 383 h 1557"/>
                <a:gd name="T106" fmla="*/ 657 w 1722"/>
                <a:gd name="T107" fmla="*/ 394 h 1557"/>
                <a:gd name="T108" fmla="*/ 700 w 1722"/>
                <a:gd name="T109" fmla="*/ 383 h 1557"/>
                <a:gd name="T110" fmla="*/ 736 w 1722"/>
                <a:gd name="T111" fmla="*/ 350 h 1557"/>
                <a:gd name="T112" fmla="*/ 764 w 1722"/>
                <a:gd name="T113" fmla="*/ 321 h 1557"/>
                <a:gd name="T114" fmla="*/ 792 w 1722"/>
                <a:gd name="T115" fmla="*/ 297 h 1557"/>
                <a:gd name="T116" fmla="*/ 827 w 1722"/>
                <a:gd name="T117" fmla="*/ 280 h 155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722"/>
                <a:gd name="T178" fmla="*/ 0 h 1557"/>
                <a:gd name="T179" fmla="*/ 1722 w 1722"/>
                <a:gd name="T180" fmla="*/ 1557 h 155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722" h="1557">
                  <a:moveTo>
                    <a:pt x="1673" y="557"/>
                  </a:moveTo>
                  <a:lnTo>
                    <a:pt x="1673" y="561"/>
                  </a:lnTo>
                  <a:lnTo>
                    <a:pt x="1673" y="575"/>
                  </a:lnTo>
                  <a:lnTo>
                    <a:pt x="1675" y="590"/>
                  </a:lnTo>
                  <a:lnTo>
                    <a:pt x="1675" y="606"/>
                  </a:lnTo>
                  <a:lnTo>
                    <a:pt x="1675" y="618"/>
                  </a:lnTo>
                  <a:lnTo>
                    <a:pt x="1681" y="628"/>
                  </a:lnTo>
                  <a:lnTo>
                    <a:pt x="1691" y="639"/>
                  </a:lnTo>
                  <a:lnTo>
                    <a:pt x="1702" y="649"/>
                  </a:lnTo>
                  <a:lnTo>
                    <a:pt x="1712" y="661"/>
                  </a:lnTo>
                  <a:lnTo>
                    <a:pt x="1714" y="673"/>
                  </a:lnTo>
                  <a:lnTo>
                    <a:pt x="1710" y="693"/>
                  </a:lnTo>
                  <a:lnTo>
                    <a:pt x="1698" y="712"/>
                  </a:lnTo>
                  <a:lnTo>
                    <a:pt x="1687" y="728"/>
                  </a:lnTo>
                  <a:lnTo>
                    <a:pt x="1681" y="736"/>
                  </a:lnTo>
                  <a:lnTo>
                    <a:pt x="1673" y="742"/>
                  </a:lnTo>
                  <a:lnTo>
                    <a:pt x="1669" y="752"/>
                  </a:lnTo>
                  <a:lnTo>
                    <a:pt x="1667" y="762"/>
                  </a:lnTo>
                  <a:lnTo>
                    <a:pt x="1673" y="773"/>
                  </a:lnTo>
                  <a:lnTo>
                    <a:pt x="1683" y="787"/>
                  </a:lnTo>
                  <a:lnTo>
                    <a:pt x="1697" y="799"/>
                  </a:lnTo>
                  <a:lnTo>
                    <a:pt x="1708" y="811"/>
                  </a:lnTo>
                  <a:lnTo>
                    <a:pt x="1718" y="823"/>
                  </a:lnTo>
                  <a:lnTo>
                    <a:pt x="1722" y="836"/>
                  </a:lnTo>
                  <a:lnTo>
                    <a:pt x="1720" y="852"/>
                  </a:lnTo>
                  <a:lnTo>
                    <a:pt x="1720" y="876"/>
                  </a:lnTo>
                  <a:lnTo>
                    <a:pt x="1718" y="905"/>
                  </a:lnTo>
                  <a:lnTo>
                    <a:pt x="1716" y="935"/>
                  </a:lnTo>
                  <a:lnTo>
                    <a:pt x="1714" y="964"/>
                  </a:lnTo>
                  <a:lnTo>
                    <a:pt x="1712" y="988"/>
                  </a:lnTo>
                  <a:lnTo>
                    <a:pt x="1708" y="1002"/>
                  </a:lnTo>
                  <a:lnTo>
                    <a:pt x="1697" y="1025"/>
                  </a:lnTo>
                  <a:lnTo>
                    <a:pt x="1687" y="1051"/>
                  </a:lnTo>
                  <a:lnTo>
                    <a:pt x="1675" y="1074"/>
                  </a:lnTo>
                  <a:lnTo>
                    <a:pt x="1667" y="1096"/>
                  </a:lnTo>
                  <a:lnTo>
                    <a:pt x="1667" y="1114"/>
                  </a:lnTo>
                  <a:lnTo>
                    <a:pt x="1667" y="1130"/>
                  </a:lnTo>
                  <a:lnTo>
                    <a:pt x="1669" y="1139"/>
                  </a:lnTo>
                  <a:lnTo>
                    <a:pt x="1671" y="1151"/>
                  </a:lnTo>
                  <a:lnTo>
                    <a:pt x="1671" y="1163"/>
                  </a:lnTo>
                  <a:lnTo>
                    <a:pt x="1667" y="1171"/>
                  </a:lnTo>
                  <a:lnTo>
                    <a:pt x="1655" y="1175"/>
                  </a:lnTo>
                  <a:lnTo>
                    <a:pt x="1639" y="1175"/>
                  </a:lnTo>
                  <a:lnTo>
                    <a:pt x="1614" y="1175"/>
                  </a:lnTo>
                  <a:lnTo>
                    <a:pt x="1586" y="1175"/>
                  </a:lnTo>
                  <a:lnTo>
                    <a:pt x="1561" y="1173"/>
                  </a:lnTo>
                  <a:lnTo>
                    <a:pt x="1539" y="1171"/>
                  </a:lnTo>
                  <a:lnTo>
                    <a:pt x="1529" y="1169"/>
                  </a:lnTo>
                  <a:lnTo>
                    <a:pt x="1521" y="1169"/>
                  </a:lnTo>
                  <a:lnTo>
                    <a:pt x="1511" y="1171"/>
                  </a:lnTo>
                  <a:lnTo>
                    <a:pt x="1502" y="1177"/>
                  </a:lnTo>
                  <a:lnTo>
                    <a:pt x="1496" y="1183"/>
                  </a:lnTo>
                  <a:lnTo>
                    <a:pt x="1492" y="1193"/>
                  </a:lnTo>
                  <a:lnTo>
                    <a:pt x="1486" y="1206"/>
                  </a:lnTo>
                  <a:lnTo>
                    <a:pt x="1478" y="1222"/>
                  </a:lnTo>
                  <a:lnTo>
                    <a:pt x="1468" y="1238"/>
                  </a:lnTo>
                  <a:lnTo>
                    <a:pt x="1458" y="1246"/>
                  </a:lnTo>
                  <a:lnTo>
                    <a:pt x="1445" y="1254"/>
                  </a:lnTo>
                  <a:lnTo>
                    <a:pt x="1435" y="1261"/>
                  </a:lnTo>
                  <a:lnTo>
                    <a:pt x="1429" y="1273"/>
                  </a:lnTo>
                  <a:lnTo>
                    <a:pt x="1433" y="1285"/>
                  </a:lnTo>
                  <a:lnTo>
                    <a:pt x="1443" y="1297"/>
                  </a:lnTo>
                  <a:lnTo>
                    <a:pt x="1456" y="1313"/>
                  </a:lnTo>
                  <a:lnTo>
                    <a:pt x="1470" y="1332"/>
                  </a:lnTo>
                  <a:lnTo>
                    <a:pt x="1480" y="1350"/>
                  </a:lnTo>
                  <a:lnTo>
                    <a:pt x="1486" y="1364"/>
                  </a:lnTo>
                  <a:lnTo>
                    <a:pt x="1492" y="1381"/>
                  </a:lnTo>
                  <a:lnTo>
                    <a:pt x="1498" y="1401"/>
                  </a:lnTo>
                  <a:lnTo>
                    <a:pt x="1504" y="1423"/>
                  </a:lnTo>
                  <a:lnTo>
                    <a:pt x="1510" y="1441"/>
                  </a:lnTo>
                  <a:lnTo>
                    <a:pt x="1513" y="1454"/>
                  </a:lnTo>
                  <a:lnTo>
                    <a:pt x="1517" y="1470"/>
                  </a:lnTo>
                  <a:lnTo>
                    <a:pt x="1521" y="1482"/>
                  </a:lnTo>
                  <a:lnTo>
                    <a:pt x="1523" y="1486"/>
                  </a:lnTo>
                  <a:lnTo>
                    <a:pt x="1480" y="1490"/>
                  </a:lnTo>
                  <a:lnTo>
                    <a:pt x="1336" y="1439"/>
                  </a:lnTo>
                  <a:lnTo>
                    <a:pt x="1287" y="1476"/>
                  </a:lnTo>
                  <a:lnTo>
                    <a:pt x="1271" y="1531"/>
                  </a:lnTo>
                  <a:lnTo>
                    <a:pt x="1248" y="1557"/>
                  </a:lnTo>
                  <a:lnTo>
                    <a:pt x="1195" y="1504"/>
                  </a:lnTo>
                  <a:lnTo>
                    <a:pt x="1151" y="1472"/>
                  </a:lnTo>
                  <a:lnTo>
                    <a:pt x="1130" y="1399"/>
                  </a:lnTo>
                  <a:lnTo>
                    <a:pt x="1090" y="1405"/>
                  </a:lnTo>
                  <a:lnTo>
                    <a:pt x="1100" y="1486"/>
                  </a:lnTo>
                  <a:lnTo>
                    <a:pt x="1067" y="1488"/>
                  </a:lnTo>
                  <a:lnTo>
                    <a:pt x="1019" y="1415"/>
                  </a:lnTo>
                  <a:lnTo>
                    <a:pt x="966" y="1429"/>
                  </a:lnTo>
                  <a:lnTo>
                    <a:pt x="950" y="1380"/>
                  </a:lnTo>
                  <a:lnTo>
                    <a:pt x="927" y="1348"/>
                  </a:lnTo>
                  <a:lnTo>
                    <a:pt x="807" y="1372"/>
                  </a:lnTo>
                  <a:lnTo>
                    <a:pt x="765" y="1322"/>
                  </a:lnTo>
                  <a:lnTo>
                    <a:pt x="730" y="1352"/>
                  </a:lnTo>
                  <a:lnTo>
                    <a:pt x="683" y="1348"/>
                  </a:lnTo>
                  <a:lnTo>
                    <a:pt x="620" y="1370"/>
                  </a:lnTo>
                  <a:lnTo>
                    <a:pt x="557" y="1301"/>
                  </a:lnTo>
                  <a:lnTo>
                    <a:pt x="533" y="1238"/>
                  </a:lnTo>
                  <a:lnTo>
                    <a:pt x="437" y="1261"/>
                  </a:lnTo>
                  <a:lnTo>
                    <a:pt x="401" y="1291"/>
                  </a:lnTo>
                  <a:lnTo>
                    <a:pt x="413" y="1208"/>
                  </a:lnTo>
                  <a:lnTo>
                    <a:pt x="372" y="1153"/>
                  </a:lnTo>
                  <a:lnTo>
                    <a:pt x="317" y="1094"/>
                  </a:lnTo>
                  <a:lnTo>
                    <a:pt x="332" y="1047"/>
                  </a:lnTo>
                  <a:lnTo>
                    <a:pt x="415" y="956"/>
                  </a:lnTo>
                  <a:lnTo>
                    <a:pt x="472" y="844"/>
                  </a:lnTo>
                  <a:lnTo>
                    <a:pt x="521" y="791"/>
                  </a:lnTo>
                  <a:lnTo>
                    <a:pt x="529" y="722"/>
                  </a:lnTo>
                  <a:lnTo>
                    <a:pt x="563" y="708"/>
                  </a:lnTo>
                  <a:lnTo>
                    <a:pt x="531" y="590"/>
                  </a:lnTo>
                  <a:lnTo>
                    <a:pt x="561" y="480"/>
                  </a:lnTo>
                  <a:lnTo>
                    <a:pt x="580" y="376"/>
                  </a:lnTo>
                  <a:lnTo>
                    <a:pt x="468" y="297"/>
                  </a:lnTo>
                  <a:lnTo>
                    <a:pt x="421" y="358"/>
                  </a:lnTo>
                  <a:lnTo>
                    <a:pt x="313" y="393"/>
                  </a:lnTo>
                  <a:lnTo>
                    <a:pt x="210" y="393"/>
                  </a:lnTo>
                  <a:lnTo>
                    <a:pt x="183" y="321"/>
                  </a:lnTo>
                  <a:lnTo>
                    <a:pt x="179" y="254"/>
                  </a:lnTo>
                  <a:lnTo>
                    <a:pt x="112" y="226"/>
                  </a:lnTo>
                  <a:lnTo>
                    <a:pt x="88" y="273"/>
                  </a:lnTo>
                  <a:lnTo>
                    <a:pt x="0" y="222"/>
                  </a:lnTo>
                  <a:lnTo>
                    <a:pt x="45" y="140"/>
                  </a:lnTo>
                  <a:lnTo>
                    <a:pt x="6" y="90"/>
                  </a:lnTo>
                  <a:lnTo>
                    <a:pt x="10" y="88"/>
                  </a:lnTo>
                  <a:lnTo>
                    <a:pt x="19" y="83"/>
                  </a:lnTo>
                  <a:lnTo>
                    <a:pt x="33" y="75"/>
                  </a:lnTo>
                  <a:lnTo>
                    <a:pt x="51" y="65"/>
                  </a:lnTo>
                  <a:lnTo>
                    <a:pt x="69" y="57"/>
                  </a:lnTo>
                  <a:lnTo>
                    <a:pt x="84" y="49"/>
                  </a:lnTo>
                  <a:lnTo>
                    <a:pt x="98" y="45"/>
                  </a:lnTo>
                  <a:lnTo>
                    <a:pt x="112" y="41"/>
                  </a:lnTo>
                  <a:lnTo>
                    <a:pt x="134" y="35"/>
                  </a:lnTo>
                  <a:lnTo>
                    <a:pt x="155" y="25"/>
                  </a:lnTo>
                  <a:lnTo>
                    <a:pt x="179" y="18"/>
                  </a:lnTo>
                  <a:lnTo>
                    <a:pt x="197" y="8"/>
                  </a:lnTo>
                  <a:lnTo>
                    <a:pt x="208" y="4"/>
                  </a:lnTo>
                  <a:lnTo>
                    <a:pt x="224" y="0"/>
                  </a:lnTo>
                  <a:lnTo>
                    <a:pt x="244" y="4"/>
                  </a:lnTo>
                  <a:lnTo>
                    <a:pt x="267" y="14"/>
                  </a:lnTo>
                  <a:lnTo>
                    <a:pt x="293" y="25"/>
                  </a:lnTo>
                  <a:lnTo>
                    <a:pt x="313" y="39"/>
                  </a:lnTo>
                  <a:lnTo>
                    <a:pt x="328" y="47"/>
                  </a:lnTo>
                  <a:lnTo>
                    <a:pt x="344" y="51"/>
                  </a:lnTo>
                  <a:lnTo>
                    <a:pt x="358" y="49"/>
                  </a:lnTo>
                  <a:lnTo>
                    <a:pt x="366" y="43"/>
                  </a:lnTo>
                  <a:lnTo>
                    <a:pt x="374" y="35"/>
                  </a:lnTo>
                  <a:lnTo>
                    <a:pt x="380" y="27"/>
                  </a:lnTo>
                  <a:lnTo>
                    <a:pt x="387" y="21"/>
                  </a:lnTo>
                  <a:lnTo>
                    <a:pt x="397" y="21"/>
                  </a:lnTo>
                  <a:lnTo>
                    <a:pt x="413" y="25"/>
                  </a:lnTo>
                  <a:lnTo>
                    <a:pt x="447" y="39"/>
                  </a:lnTo>
                  <a:lnTo>
                    <a:pt x="472" y="53"/>
                  </a:lnTo>
                  <a:lnTo>
                    <a:pt x="492" y="73"/>
                  </a:lnTo>
                  <a:lnTo>
                    <a:pt x="510" y="96"/>
                  </a:lnTo>
                  <a:lnTo>
                    <a:pt x="531" y="118"/>
                  </a:lnTo>
                  <a:lnTo>
                    <a:pt x="551" y="142"/>
                  </a:lnTo>
                  <a:lnTo>
                    <a:pt x="567" y="163"/>
                  </a:lnTo>
                  <a:lnTo>
                    <a:pt x="582" y="187"/>
                  </a:lnTo>
                  <a:lnTo>
                    <a:pt x="598" y="212"/>
                  </a:lnTo>
                  <a:lnTo>
                    <a:pt x="610" y="232"/>
                  </a:lnTo>
                  <a:lnTo>
                    <a:pt x="622" y="256"/>
                  </a:lnTo>
                  <a:lnTo>
                    <a:pt x="637" y="279"/>
                  </a:lnTo>
                  <a:lnTo>
                    <a:pt x="655" y="303"/>
                  </a:lnTo>
                  <a:lnTo>
                    <a:pt x="673" y="325"/>
                  </a:lnTo>
                  <a:lnTo>
                    <a:pt x="689" y="348"/>
                  </a:lnTo>
                  <a:lnTo>
                    <a:pt x="698" y="368"/>
                  </a:lnTo>
                  <a:lnTo>
                    <a:pt x="704" y="378"/>
                  </a:lnTo>
                  <a:lnTo>
                    <a:pt x="714" y="386"/>
                  </a:lnTo>
                  <a:lnTo>
                    <a:pt x="726" y="393"/>
                  </a:lnTo>
                  <a:lnTo>
                    <a:pt x="736" y="405"/>
                  </a:lnTo>
                  <a:lnTo>
                    <a:pt x="742" y="417"/>
                  </a:lnTo>
                  <a:lnTo>
                    <a:pt x="750" y="445"/>
                  </a:lnTo>
                  <a:lnTo>
                    <a:pt x="761" y="470"/>
                  </a:lnTo>
                  <a:lnTo>
                    <a:pt x="773" y="492"/>
                  </a:lnTo>
                  <a:lnTo>
                    <a:pt x="783" y="508"/>
                  </a:lnTo>
                  <a:lnTo>
                    <a:pt x="795" y="527"/>
                  </a:lnTo>
                  <a:lnTo>
                    <a:pt x="809" y="543"/>
                  </a:lnTo>
                  <a:lnTo>
                    <a:pt x="824" y="555"/>
                  </a:lnTo>
                  <a:lnTo>
                    <a:pt x="840" y="561"/>
                  </a:lnTo>
                  <a:lnTo>
                    <a:pt x="862" y="567"/>
                  </a:lnTo>
                  <a:lnTo>
                    <a:pt x="882" y="569"/>
                  </a:lnTo>
                  <a:lnTo>
                    <a:pt x="901" y="565"/>
                  </a:lnTo>
                  <a:lnTo>
                    <a:pt x="919" y="559"/>
                  </a:lnTo>
                  <a:lnTo>
                    <a:pt x="941" y="553"/>
                  </a:lnTo>
                  <a:lnTo>
                    <a:pt x="960" y="549"/>
                  </a:lnTo>
                  <a:lnTo>
                    <a:pt x="982" y="551"/>
                  </a:lnTo>
                  <a:lnTo>
                    <a:pt x="1004" y="559"/>
                  </a:lnTo>
                  <a:lnTo>
                    <a:pt x="1029" y="563"/>
                  </a:lnTo>
                  <a:lnTo>
                    <a:pt x="1051" y="569"/>
                  </a:lnTo>
                  <a:lnTo>
                    <a:pt x="1065" y="575"/>
                  </a:lnTo>
                  <a:lnTo>
                    <a:pt x="1073" y="580"/>
                  </a:lnTo>
                  <a:lnTo>
                    <a:pt x="1086" y="588"/>
                  </a:lnTo>
                  <a:lnTo>
                    <a:pt x="1104" y="598"/>
                  </a:lnTo>
                  <a:lnTo>
                    <a:pt x="1122" y="608"/>
                  </a:lnTo>
                  <a:lnTo>
                    <a:pt x="1139" y="616"/>
                  </a:lnTo>
                  <a:lnTo>
                    <a:pt x="1155" y="620"/>
                  </a:lnTo>
                  <a:lnTo>
                    <a:pt x="1167" y="620"/>
                  </a:lnTo>
                  <a:lnTo>
                    <a:pt x="1171" y="618"/>
                  </a:lnTo>
                  <a:lnTo>
                    <a:pt x="1177" y="614"/>
                  </a:lnTo>
                  <a:lnTo>
                    <a:pt x="1181" y="614"/>
                  </a:lnTo>
                  <a:lnTo>
                    <a:pt x="1185" y="614"/>
                  </a:lnTo>
                  <a:lnTo>
                    <a:pt x="1189" y="616"/>
                  </a:lnTo>
                  <a:lnTo>
                    <a:pt x="1191" y="618"/>
                  </a:lnTo>
                  <a:lnTo>
                    <a:pt x="1193" y="624"/>
                  </a:lnTo>
                  <a:lnTo>
                    <a:pt x="1195" y="632"/>
                  </a:lnTo>
                  <a:lnTo>
                    <a:pt x="1197" y="641"/>
                  </a:lnTo>
                  <a:lnTo>
                    <a:pt x="1202" y="659"/>
                  </a:lnTo>
                  <a:lnTo>
                    <a:pt x="1212" y="675"/>
                  </a:lnTo>
                  <a:lnTo>
                    <a:pt x="1224" y="687"/>
                  </a:lnTo>
                  <a:lnTo>
                    <a:pt x="1232" y="701"/>
                  </a:lnTo>
                  <a:lnTo>
                    <a:pt x="1238" y="714"/>
                  </a:lnTo>
                  <a:lnTo>
                    <a:pt x="1244" y="734"/>
                  </a:lnTo>
                  <a:lnTo>
                    <a:pt x="1254" y="754"/>
                  </a:lnTo>
                  <a:lnTo>
                    <a:pt x="1265" y="767"/>
                  </a:lnTo>
                  <a:lnTo>
                    <a:pt x="1277" y="775"/>
                  </a:lnTo>
                  <a:lnTo>
                    <a:pt x="1289" y="779"/>
                  </a:lnTo>
                  <a:lnTo>
                    <a:pt x="1299" y="785"/>
                  </a:lnTo>
                  <a:lnTo>
                    <a:pt x="1313" y="789"/>
                  </a:lnTo>
                  <a:lnTo>
                    <a:pt x="1328" y="785"/>
                  </a:lnTo>
                  <a:lnTo>
                    <a:pt x="1348" y="777"/>
                  </a:lnTo>
                  <a:lnTo>
                    <a:pt x="1374" y="773"/>
                  </a:lnTo>
                  <a:lnTo>
                    <a:pt x="1399" y="767"/>
                  </a:lnTo>
                  <a:lnTo>
                    <a:pt x="1423" y="760"/>
                  </a:lnTo>
                  <a:lnTo>
                    <a:pt x="1447" y="742"/>
                  </a:lnTo>
                  <a:lnTo>
                    <a:pt x="1462" y="722"/>
                  </a:lnTo>
                  <a:lnTo>
                    <a:pt x="1472" y="701"/>
                  </a:lnTo>
                  <a:lnTo>
                    <a:pt x="1480" y="689"/>
                  </a:lnTo>
                  <a:lnTo>
                    <a:pt x="1494" y="675"/>
                  </a:lnTo>
                  <a:lnTo>
                    <a:pt x="1510" y="659"/>
                  </a:lnTo>
                  <a:lnTo>
                    <a:pt x="1527" y="643"/>
                  </a:lnTo>
                  <a:lnTo>
                    <a:pt x="1543" y="628"/>
                  </a:lnTo>
                  <a:lnTo>
                    <a:pt x="1557" y="616"/>
                  </a:lnTo>
                  <a:lnTo>
                    <a:pt x="1572" y="604"/>
                  </a:lnTo>
                  <a:lnTo>
                    <a:pt x="1584" y="594"/>
                  </a:lnTo>
                  <a:lnTo>
                    <a:pt x="1598" y="586"/>
                  </a:lnTo>
                  <a:lnTo>
                    <a:pt x="1614" y="577"/>
                  </a:lnTo>
                  <a:lnTo>
                    <a:pt x="1634" y="567"/>
                  </a:lnTo>
                  <a:lnTo>
                    <a:pt x="1653" y="561"/>
                  </a:lnTo>
                  <a:lnTo>
                    <a:pt x="1667" y="557"/>
                  </a:lnTo>
                  <a:lnTo>
                    <a:pt x="1673" y="557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24" name="Freeform 42"/>
            <p:cNvSpPr>
              <a:spLocks/>
            </p:cNvSpPr>
            <p:nvPr/>
          </p:nvSpPr>
          <p:spPr bwMode="gray">
            <a:xfrm>
              <a:off x="3599" y="839"/>
              <a:ext cx="861" cy="778"/>
            </a:xfrm>
            <a:custGeom>
              <a:avLst/>
              <a:gdLst>
                <a:gd name="T0" fmla="*/ 838 w 1722"/>
                <a:gd name="T1" fmla="*/ 295 h 1557"/>
                <a:gd name="T2" fmla="*/ 846 w 1722"/>
                <a:gd name="T3" fmla="*/ 319 h 1557"/>
                <a:gd name="T4" fmla="*/ 855 w 1722"/>
                <a:gd name="T5" fmla="*/ 346 h 1557"/>
                <a:gd name="T6" fmla="*/ 837 w 1722"/>
                <a:gd name="T7" fmla="*/ 371 h 1557"/>
                <a:gd name="T8" fmla="*/ 842 w 1722"/>
                <a:gd name="T9" fmla="*/ 393 h 1557"/>
                <a:gd name="T10" fmla="*/ 861 w 1722"/>
                <a:gd name="T11" fmla="*/ 418 h 1557"/>
                <a:gd name="T12" fmla="*/ 858 w 1722"/>
                <a:gd name="T13" fmla="*/ 467 h 1557"/>
                <a:gd name="T14" fmla="*/ 849 w 1722"/>
                <a:gd name="T15" fmla="*/ 512 h 1557"/>
                <a:gd name="T16" fmla="*/ 834 w 1722"/>
                <a:gd name="T17" fmla="*/ 557 h 1557"/>
                <a:gd name="T18" fmla="*/ 836 w 1722"/>
                <a:gd name="T19" fmla="*/ 581 h 1557"/>
                <a:gd name="T20" fmla="*/ 807 w 1722"/>
                <a:gd name="T21" fmla="*/ 587 h 1557"/>
                <a:gd name="T22" fmla="*/ 765 w 1722"/>
                <a:gd name="T23" fmla="*/ 584 h 1557"/>
                <a:gd name="T24" fmla="*/ 748 w 1722"/>
                <a:gd name="T25" fmla="*/ 591 h 1557"/>
                <a:gd name="T26" fmla="*/ 734 w 1722"/>
                <a:gd name="T27" fmla="*/ 619 h 1557"/>
                <a:gd name="T28" fmla="*/ 715 w 1722"/>
                <a:gd name="T29" fmla="*/ 636 h 1557"/>
                <a:gd name="T30" fmla="*/ 735 w 1722"/>
                <a:gd name="T31" fmla="*/ 666 h 1557"/>
                <a:gd name="T32" fmla="*/ 749 w 1722"/>
                <a:gd name="T33" fmla="*/ 700 h 1557"/>
                <a:gd name="T34" fmla="*/ 759 w 1722"/>
                <a:gd name="T35" fmla="*/ 735 h 1557"/>
                <a:gd name="T36" fmla="*/ 668 w 1722"/>
                <a:gd name="T37" fmla="*/ 719 h 1557"/>
                <a:gd name="T38" fmla="*/ 598 w 1722"/>
                <a:gd name="T39" fmla="*/ 752 h 1557"/>
                <a:gd name="T40" fmla="*/ 550 w 1722"/>
                <a:gd name="T41" fmla="*/ 743 h 1557"/>
                <a:gd name="T42" fmla="*/ 475 w 1722"/>
                <a:gd name="T43" fmla="*/ 690 h 1557"/>
                <a:gd name="T44" fmla="*/ 365 w 1722"/>
                <a:gd name="T45" fmla="*/ 676 h 1557"/>
                <a:gd name="T46" fmla="*/ 267 w 1722"/>
                <a:gd name="T47" fmla="*/ 619 h 1557"/>
                <a:gd name="T48" fmla="*/ 186 w 1722"/>
                <a:gd name="T49" fmla="*/ 576 h 1557"/>
                <a:gd name="T50" fmla="*/ 236 w 1722"/>
                <a:gd name="T51" fmla="*/ 422 h 1557"/>
                <a:gd name="T52" fmla="*/ 266 w 1722"/>
                <a:gd name="T53" fmla="*/ 295 h 1557"/>
                <a:gd name="T54" fmla="*/ 211 w 1722"/>
                <a:gd name="T55" fmla="*/ 179 h 1557"/>
                <a:gd name="T56" fmla="*/ 90 w 1722"/>
                <a:gd name="T57" fmla="*/ 127 h 1557"/>
                <a:gd name="T58" fmla="*/ 23 w 1722"/>
                <a:gd name="T59" fmla="*/ 70 h 1557"/>
                <a:gd name="T60" fmla="*/ 17 w 1722"/>
                <a:gd name="T61" fmla="*/ 37 h 1557"/>
                <a:gd name="T62" fmla="*/ 49 w 1722"/>
                <a:gd name="T63" fmla="*/ 22 h 1557"/>
                <a:gd name="T64" fmla="*/ 90 w 1722"/>
                <a:gd name="T65" fmla="*/ 9 h 1557"/>
                <a:gd name="T66" fmla="*/ 122 w 1722"/>
                <a:gd name="T67" fmla="*/ 2 h 1557"/>
                <a:gd name="T68" fmla="*/ 164 w 1722"/>
                <a:gd name="T69" fmla="*/ 23 h 1557"/>
                <a:gd name="T70" fmla="*/ 187 w 1722"/>
                <a:gd name="T71" fmla="*/ 17 h 1557"/>
                <a:gd name="T72" fmla="*/ 207 w 1722"/>
                <a:gd name="T73" fmla="*/ 12 h 1557"/>
                <a:gd name="T74" fmla="*/ 255 w 1722"/>
                <a:gd name="T75" fmla="*/ 48 h 1557"/>
                <a:gd name="T76" fmla="*/ 291 w 1722"/>
                <a:gd name="T77" fmla="*/ 93 h 1557"/>
                <a:gd name="T78" fmla="*/ 319 w 1722"/>
                <a:gd name="T79" fmla="*/ 139 h 1557"/>
                <a:gd name="T80" fmla="*/ 349 w 1722"/>
                <a:gd name="T81" fmla="*/ 184 h 1557"/>
                <a:gd name="T82" fmla="*/ 368 w 1722"/>
                <a:gd name="T83" fmla="*/ 202 h 1557"/>
                <a:gd name="T84" fmla="*/ 387 w 1722"/>
                <a:gd name="T85" fmla="*/ 246 h 1557"/>
                <a:gd name="T86" fmla="*/ 412 w 1722"/>
                <a:gd name="T87" fmla="*/ 277 h 1557"/>
                <a:gd name="T88" fmla="*/ 450 w 1722"/>
                <a:gd name="T89" fmla="*/ 282 h 1557"/>
                <a:gd name="T90" fmla="*/ 491 w 1722"/>
                <a:gd name="T91" fmla="*/ 275 h 1557"/>
                <a:gd name="T92" fmla="*/ 533 w 1722"/>
                <a:gd name="T93" fmla="*/ 287 h 1557"/>
                <a:gd name="T94" fmla="*/ 561 w 1722"/>
                <a:gd name="T95" fmla="*/ 304 h 1557"/>
                <a:gd name="T96" fmla="*/ 586 w 1722"/>
                <a:gd name="T97" fmla="*/ 309 h 1557"/>
                <a:gd name="T98" fmla="*/ 595 w 1722"/>
                <a:gd name="T99" fmla="*/ 308 h 1557"/>
                <a:gd name="T100" fmla="*/ 599 w 1722"/>
                <a:gd name="T101" fmla="*/ 320 h 1557"/>
                <a:gd name="T102" fmla="*/ 616 w 1722"/>
                <a:gd name="T103" fmla="*/ 350 h 1557"/>
                <a:gd name="T104" fmla="*/ 633 w 1722"/>
                <a:gd name="T105" fmla="*/ 383 h 1557"/>
                <a:gd name="T106" fmla="*/ 657 w 1722"/>
                <a:gd name="T107" fmla="*/ 394 h 1557"/>
                <a:gd name="T108" fmla="*/ 700 w 1722"/>
                <a:gd name="T109" fmla="*/ 383 h 1557"/>
                <a:gd name="T110" fmla="*/ 736 w 1722"/>
                <a:gd name="T111" fmla="*/ 350 h 1557"/>
                <a:gd name="T112" fmla="*/ 764 w 1722"/>
                <a:gd name="T113" fmla="*/ 321 h 1557"/>
                <a:gd name="T114" fmla="*/ 792 w 1722"/>
                <a:gd name="T115" fmla="*/ 297 h 1557"/>
                <a:gd name="T116" fmla="*/ 827 w 1722"/>
                <a:gd name="T117" fmla="*/ 280 h 155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722"/>
                <a:gd name="T178" fmla="*/ 0 h 1557"/>
                <a:gd name="T179" fmla="*/ 1722 w 1722"/>
                <a:gd name="T180" fmla="*/ 1557 h 155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722" h="1557">
                  <a:moveTo>
                    <a:pt x="1673" y="557"/>
                  </a:moveTo>
                  <a:lnTo>
                    <a:pt x="1673" y="561"/>
                  </a:lnTo>
                  <a:lnTo>
                    <a:pt x="1673" y="575"/>
                  </a:lnTo>
                  <a:lnTo>
                    <a:pt x="1675" y="590"/>
                  </a:lnTo>
                  <a:lnTo>
                    <a:pt x="1675" y="606"/>
                  </a:lnTo>
                  <a:lnTo>
                    <a:pt x="1675" y="618"/>
                  </a:lnTo>
                  <a:lnTo>
                    <a:pt x="1681" y="628"/>
                  </a:lnTo>
                  <a:lnTo>
                    <a:pt x="1691" y="639"/>
                  </a:lnTo>
                  <a:lnTo>
                    <a:pt x="1702" y="649"/>
                  </a:lnTo>
                  <a:lnTo>
                    <a:pt x="1712" y="661"/>
                  </a:lnTo>
                  <a:lnTo>
                    <a:pt x="1714" y="673"/>
                  </a:lnTo>
                  <a:lnTo>
                    <a:pt x="1710" y="693"/>
                  </a:lnTo>
                  <a:lnTo>
                    <a:pt x="1698" y="712"/>
                  </a:lnTo>
                  <a:lnTo>
                    <a:pt x="1687" y="728"/>
                  </a:lnTo>
                  <a:lnTo>
                    <a:pt x="1681" y="736"/>
                  </a:lnTo>
                  <a:lnTo>
                    <a:pt x="1673" y="742"/>
                  </a:lnTo>
                  <a:lnTo>
                    <a:pt x="1669" y="752"/>
                  </a:lnTo>
                  <a:lnTo>
                    <a:pt x="1667" y="762"/>
                  </a:lnTo>
                  <a:lnTo>
                    <a:pt x="1673" y="773"/>
                  </a:lnTo>
                  <a:lnTo>
                    <a:pt x="1683" y="787"/>
                  </a:lnTo>
                  <a:lnTo>
                    <a:pt x="1697" y="799"/>
                  </a:lnTo>
                  <a:lnTo>
                    <a:pt x="1708" y="811"/>
                  </a:lnTo>
                  <a:lnTo>
                    <a:pt x="1718" y="823"/>
                  </a:lnTo>
                  <a:lnTo>
                    <a:pt x="1722" y="836"/>
                  </a:lnTo>
                  <a:lnTo>
                    <a:pt x="1720" y="852"/>
                  </a:lnTo>
                  <a:lnTo>
                    <a:pt x="1720" y="876"/>
                  </a:lnTo>
                  <a:lnTo>
                    <a:pt x="1718" y="905"/>
                  </a:lnTo>
                  <a:lnTo>
                    <a:pt x="1716" y="935"/>
                  </a:lnTo>
                  <a:lnTo>
                    <a:pt x="1714" y="964"/>
                  </a:lnTo>
                  <a:lnTo>
                    <a:pt x="1712" y="988"/>
                  </a:lnTo>
                  <a:lnTo>
                    <a:pt x="1708" y="1002"/>
                  </a:lnTo>
                  <a:lnTo>
                    <a:pt x="1697" y="1025"/>
                  </a:lnTo>
                  <a:lnTo>
                    <a:pt x="1687" y="1051"/>
                  </a:lnTo>
                  <a:lnTo>
                    <a:pt x="1675" y="1074"/>
                  </a:lnTo>
                  <a:lnTo>
                    <a:pt x="1667" y="1096"/>
                  </a:lnTo>
                  <a:lnTo>
                    <a:pt x="1667" y="1114"/>
                  </a:lnTo>
                  <a:lnTo>
                    <a:pt x="1667" y="1130"/>
                  </a:lnTo>
                  <a:lnTo>
                    <a:pt x="1669" y="1139"/>
                  </a:lnTo>
                  <a:lnTo>
                    <a:pt x="1671" y="1151"/>
                  </a:lnTo>
                  <a:lnTo>
                    <a:pt x="1671" y="1163"/>
                  </a:lnTo>
                  <a:lnTo>
                    <a:pt x="1667" y="1171"/>
                  </a:lnTo>
                  <a:lnTo>
                    <a:pt x="1655" y="1175"/>
                  </a:lnTo>
                  <a:lnTo>
                    <a:pt x="1639" y="1175"/>
                  </a:lnTo>
                  <a:lnTo>
                    <a:pt x="1614" y="1175"/>
                  </a:lnTo>
                  <a:lnTo>
                    <a:pt x="1586" y="1175"/>
                  </a:lnTo>
                  <a:lnTo>
                    <a:pt x="1561" y="1173"/>
                  </a:lnTo>
                  <a:lnTo>
                    <a:pt x="1539" y="1171"/>
                  </a:lnTo>
                  <a:lnTo>
                    <a:pt x="1529" y="1169"/>
                  </a:lnTo>
                  <a:lnTo>
                    <a:pt x="1521" y="1169"/>
                  </a:lnTo>
                  <a:lnTo>
                    <a:pt x="1511" y="1171"/>
                  </a:lnTo>
                  <a:lnTo>
                    <a:pt x="1502" y="1177"/>
                  </a:lnTo>
                  <a:lnTo>
                    <a:pt x="1496" y="1183"/>
                  </a:lnTo>
                  <a:lnTo>
                    <a:pt x="1492" y="1193"/>
                  </a:lnTo>
                  <a:lnTo>
                    <a:pt x="1486" y="1206"/>
                  </a:lnTo>
                  <a:lnTo>
                    <a:pt x="1478" y="1222"/>
                  </a:lnTo>
                  <a:lnTo>
                    <a:pt x="1468" y="1238"/>
                  </a:lnTo>
                  <a:lnTo>
                    <a:pt x="1458" y="1246"/>
                  </a:lnTo>
                  <a:lnTo>
                    <a:pt x="1445" y="1254"/>
                  </a:lnTo>
                  <a:lnTo>
                    <a:pt x="1435" y="1261"/>
                  </a:lnTo>
                  <a:lnTo>
                    <a:pt x="1429" y="1273"/>
                  </a:lnTo>
                  <a:lnTo>
                    <a:pt x="1433" y="1285"/>
                  </a:lnTo>
                  <a:lnTo>
                    <a:pt x="1443" y="1297"/>
                  </a:lnTo>
                  <a:lnTo>
                    <a:pt x="1456" y="1313"/>
                  </a:lnTo>
                  <a:lnTo>
                    <a:pt x="1470" y="1332"/>
                  </a:lnTo>
                  <a:lnTo>
                    <a:pt x="1480" y="1350"/>
                  </a:lnTo>
                  <a:lnTo>
                    <a:pt x="1486" y="1364"/>
                  </a:lnTo>
                  <a:lnTo>
                    <a:pt x="1492" y="1381"/>
                  </a:lnTo>
                  <a:lnTo>
                    <a:pt x="1498" y="1401"/>
                  </a:lnTo>
                  <a:lnTo>
                    <a:pt x="1504" y="1423"/>
                  </a:lnTo>
                  <a:lnTo>
                    <a:pt x="1510" y="1441"/>
                  </a:lnTo>
                  <a:lnTo>
                    <a:pt x="1513" y="1454"/>
                  </a:lnTo>
                  <a:lnTo>
                    <a:pt x="1517" y="1470"/>
                  </a:lnTo>
                  <a:lnTo>
                    <a:pt x="1521" y="1482"/>
                  </a:lnTo>
                  <a:lnTo>
                    <a:pt x="1523" y="1486"/>
                  </a:lnTo>
                  <a:lnTo>
                    <a:pt x="1480" y="1490"/>
                  </a:lnTo>
                  <a:lnTo>
                    <a:pt x="1336" y="1439"/>
                  </a:lnTo>
                  <a:lnTo>
                    <a:pt x="1287" y="1476"/>
                  </a:lnTo>
                  <a:lnTo>
                    <a:pt x="1271" y="1531"/>
                  </a:lnTo>
                  <a:lnTo>
                    <a:pt x="1248" y="1557"/>
                  </a:lnTo>
                  <a:lnTo>
                    <a:pt x="1195" y="1504"/>
                  </a:lnTo>
                  <a:lnTo>
                    <a:pt x="1151" y="1472"/>
                  </a:lnTo>
                  <a:lnTo>
                    <a:pt x="1130" y="1399"/>
                  </a:lnTo>
                  <a:lnTo>
                    <a:pt x="1090" y="1405"/>
                  </a:lnTo>
                  <a:lnTo>
                    <a:pt x="1100" y="1486"/>
                  </a:lnTo>
                  <a:lnTo>
                    <a:pt x="1067" y="1488"/>
                  </a:lnTo>
                  <a:lnTo>
                    <a:pt x="1019" y="1415"/>
                  </a:lnTo>
                  <a:lnTo>
                    <a:pt x="966" y="1429"/>
                  </a:lnTo>
                  <a:lnTo>
                    <a:pt x="950" y="1380"/>
                  </a:lnTo>
                  <a:lnTo>
                    <a:pt x="927" y="1348"/>
                  </a:lnTo>
                  <a:lnTo>
                    <a:pt x="807" y="1372"/>
                  </a:lnTo>
                  <a:lnTo>
                    <a:pt x="765" y="1322"/>
                  </a:lnTo>
                  <a:lnTo>
                    <a:pt x="730" y="1352"/>
                  </a:lnTo>
                  <a:lnTo>
                    <a:pt x="683" y="1348"/>
                  </a:lnTo>
                  <a:lnTo>
                    <a:pt x="620" y="1370"/>
                  </a:lnTo>
                  <a:lnTo>
                    <a:pt x="557" y="1301"/>
                  </a:lnTo>
                  <a:lnTo>
                    <a:pt x="533" y="1238"/>
                  </a:lnTo>
                  <a:lnTo>
                    <a:pt x="437" y="1261"/>
                  </a:lnTo>
                  <a:lnTo>
                    <a:pt x="401" y="1291"/>
                  </a:lnTo>
                  <a:lnTo>
                    <a:pt x="413" y="1208"/>
                  </a:lnTo>
                  <a:lnTo>
                    <a:pt x="372" y="1153"/>
                  </a:lnTo>
                  <a:lnTo>
                    <a:pt x="317" y="1094"/>
                  </a:lnTo>
                  <a:lnTo>
                    <a:pt x="332" y="1047"/>
                  </a:lnTo>
                  <a:lnTo>
                    <a:pt x="415" y="956"/>
                  </a:lnTo>
                  <a:lnTo>
                    <a:pt x="472" y="844"/>
                  </a:lnTo>
                  <a:lnTo>
                    <a:pt x="521" y="791"/>
                  </a:lnTo>
                  <a:lnTo>
                    <a:pt x="529" y="722"/>
                  </a:lnTo>
                  <a:lnTo>
                    <a:pt x="563" y="708"/>
                  </a:lnTo>
                  <a:lnTo>
                    <a:pt x="531" y="590"/>
                  </a:lnTo>
                  <a:lnTo>
                    <a:pt x="561" y="480"/>
                  </a:lnTo>
                  <a:lnTo>
                    <a:pt x="580" y="376"/>
                  </a:lnTo>
                  <a:lnTo>
                    <a:pt x="468" y="297"/>
                  </a:lnTo>
                  <a:lnTo>
                    <a:pt x="421" y="358"/>
                  </a:lnTo>
                  <a:lnTo>
                    <a:pt x="313" y="393"/>
                  </a:lnTo>
                  <a:lnTo>
                    <a:pt x="210" y="393"/>
                  </a:lnTo>
                  <a:lnTo>
                    <a:pt x="183" y="321"/>
                  </a:lnTo>
                  <a:lnTo>
                    <a:pt x="179" y="254"/>
                  </a:lnTo>
                  <a:lnTo>
                    <a:pt x="112" y="226"/>
                  </a:lnTo>
                  <a:lnTo>
                    <a:pt x="88" y="273"/>
                  </a:lnTo>
                  <a:lnTo>
                    <a:pt x="0" y="222"/>
                  </a:lnTo>
                  <a:lnTo>
                    <a:pt x="45" y="140"/>
                  </a:lnTo>
                  <a:lnTo>
                    <a:pt x="6" y="90"/>
                  </a:lnTo>
                  <a:lnTo>
                    <a:pt x="10" y="88"/>
                  </a:lnTo>
                  <a:lnTo>
                    <a:pt x="19" y="83"/>
                  </a:lnTo>
                  <a:lnTo>
                    <a:pt x="33" y="75"/>
                  </a:lnTo>
                  <a:lnTo>
                    <a:pt x="51" y="65"/>
                  </a:lnTo>
                  <a:lnTo>
                    <a:pt x="69" y="57"/>
                  </a:lnTo>
                  <a:lnTo>
                    <a:pt x="84" y="49"/>
                  </a:lnTo>
                  <a:lnTo>
                    <a:pt x="98" y="45"/>
                  </a:lnTo>
                  <a:lnTo>
                    <a:pt x="112" y="41"/>
                  </a:lnTo>
                  <a:lnTo>
                    <a:pt x="134" y="35"/>
                  </a:lnTo>
                  <a:lnTo>
                    <a:pt x="155" y="25"/>
                  </a:lnTo>
                  <a:lnTo>
                    <a:pt x="179" y="18"/>
                  </a:lnTo>
                  <a:lnTo>
                    <a:pt x="197" y="8"/>
                  </a:lnTo>
                  <a:lnTo>
                    <a:pt x="208" y="4"/>
                  </a:lnTo>
                  <a:lnTo>
                    <a:pt x="224" y="0"/>
                  </a:lnTo>
                  <a:lnTo>
                    <a:pt x="244" y="4"/>
                  </a:lnTo>
                  <a:lnTo>
                    <a:pt x="267" y="14"/>
                  </a:lnTo>
                  <a:lnTo>
                    <a:pt x="293" y="25"/>
                  </a:lnTo>
                  <a:lnTo>
                    <a:pt x="313" y="39"/>
                  </a:lnTo>
                  <a:lnTo>
                    <a:pt x="328" y="47"/>
                  </a:lnTo>
                  <a:lnTo>
                    <a:pt x="344" y="51"/>
                  </a:lnTo>
                  <a:lnTo>
                    <a:pt x="358" y="49"/>
                  </a:lnTo>
                  <a:lnTo>
                    <a:pt x="366" y="43"/>
                  </a:lnTo>
                  <a:lnTo>
                    <a:pt x="374" y="35"/>
                  </a:lnTo>
                  <a:lnTo>
                    <a:pt x="380" y="27"/>
                  </a:lnTo>
                  <a:lnTo>
                    <a:pt x="387" y="21"/>
                  </a:lnTo>
                  <a:lnTo>
                    <a:pt x="397" y="21"/>
                  </a:lnTo>
                  <a:lnTo>
                    <a:pt x="413" y="25"/>
                  </a:lnTo>
                  <a:lnTo>
                    <a:pt x="447" y="39"/>
                  </a:lnTo>
                  <a:lnTo>
                    <a:pt x="472" y="53"/>
                  </a:lnTo>
                  <a:lnTo>
                    <a:pt x="492" y="73"/>
                  </a:lnTo>
                  <a:lnTo>
                    <a:pt x="510" y="96"/>
                  </a:lnTo>
                  <a:lnTo>
                    <a:pt x="531" y="118"/>
                  </a:lnTo>
                  <a:lnTo>
                    <a:pt x="551" y="142"/>
                  </a:lnTo>
                  <a:lnTo>
                    <a:pt x="567" y="163"/>
                  </a:lnTo>
                  <a:lnTo>
                    <a:pt x="582" y="187"/>
                  </a:lnTo>
                  <a:lnTo>
                    <a:pt x="598" y="212"/>
                  </a:lnTo>
                  <a:lnTo>
                    <a:pt x="610" y="232"/>
                  </a:lnTo>
                  <a:lnTo>
                    <a:pt x="622" y="256"/>
                  </a:lnTo>
                  <a:lnTo>
                    <a:pt x="637" y="279"/>
                  </a:lnTo>
                  <a:lnTo>
                    <a:pt x="655" y="303"/>
                  </a:lnTo>
                  <a:lnTo>
                    <a:pt x="673" y="325"/>
                  </a:lnTo>
                  <a:lnTo>
                    <a:pt x="689" y="348"/>
                  </a:lnTo>
                  <a:lnTo>
                    <a:pt x="698" y="368"/>
                  </a:lnTo>
                  <a:lnTo>
                    <a:pt x="704" y="378"/>
                  </a:lnTo>
                  <a:lnTo>
                    <a:pt x="714" y="386"/>
                  </a:lnTo>
                  <a:lnTo>
                    <a:pt x="726" y="393"/>
                  </a:lnTo>
                  <a:lnTo>
                    <a:pt x="736" y="405"/>
                  </a:lnTo>
                  <a:lnTo>
                    <a:pt x="742" y="417"/>
                  </a:lnTo>
                  <a:lnTo>
                    <a:pt x="750" y="445"/>
                  </a:lnTo>
                  <a:lnTo>
                    <a:pt x="761" y="470"/>
                  </a:lnTo>
                  <a:lnTo>
                    <a:pt x="773" y="492"/>
                  </a:lnTo>
                  <a:lnTo>
                    <a:pt x="783" y="508"/>
                  </a:lnTo>
                  <a:lnTo>
                    <a:pt x="795" y="527"/>
                  </a:lnTo>
                  <a:lnTo>
                    <a:pt x="809" y="543"/>
                  </a:lnTo>
                  <a:lnTo>
                    <a:pt x="824" y="555"/>
                  </a:lnTo>
                  <a:lnTo>
                    <a:pt x="840" y="561"/>
                  </a:lnTo>
                  <a:lnTo>
                    <a:pt x="862" y="567"/>
                  </a:lnTo>
                  <a:lnTo>
                    <a:pt x="882" y="569"/>
                  </a:lnTo>
                  <a:lnTo>
                    <a:pt x="901" y="565"/>
                  </a:lnTo>
                  <a:lnTo>
                    <a:pt x="919" y="559"/>
                  </a:lnTo>
                  <a:lnTo>
                    <a:pt x="941" y="553"/>
                  </a:lnTo>
                  <a:lnTo>
                    <a:pt x="960" y="549"/>
                  </a:lnTo>
                  <a:lnTo>
                    <a:pt x="982" y="551"/>
                  </a:lnTo>
                  <a:lnTo>
                    <a:pt x="1004" y="559"/>
                  </a:lnTo>
                  <a:lnTo>
                    <a:pt x="1029" y="563"/>
                  </a:lnTo>
                  <a:lnTo>
                    <a:pt x="1051" y="569"/>
                  </a:lnTo>
                  <a:lnTo>
                    <a:pt x="1065" y="575"/>
                  </a:lnTo>
                  <a:lnTo>
                    <a:pt x="1073" y="580"/>
                  </a:lnTo>
                  <a:lnTo>
                    <a:pt x="1086" y="588"/>
                  </a:lnTo>
                  <a:lnTo>
                    <a:pt x="1104" y="598"/>
                  </a:lnTo>
                  <a:lnTo>
                    <a:pt x="1122" y="608"/>
                  </a:lnTo>
                  <a:lnTo>
                    <a:pt x="1139" y="616"/>
                  </a:lnTo>
                  <a:lnTo>
                    <a:pt x="1155" y="620"/>
                  </a:lnTo>
                  <a:lnTo>
                    <a:pt x="1167" y="620"/>
                  </a:lnTo>
                  <a:lnTo>
                    <a:pt x="1171" y="618"/>
                  </a:lnTo>
                  <a:lnTo>
                    <a:pt x="1177" y="614"/>
                  </a:lnTo>
                  <a:lnTo>
                    <a:pt x="1181" y="614"/>
                  </a:lnTo>
                  <a:lnTo>
                    <a:pt x="1185" y="614"/>
                  </a:lnTo>
                  <a:lnTo>
                    <a:pt x="1189" y="616"/>
                  </a:lnTo>
                  <a:lnTo>
                    <a:pt x="1191" y="618"/>
                  </a:lnTo>
                  <a:lnTo>
                    <a:pt x="1193" y="624"/>
                  </a:lnTo>
                  <a:lnTo>
                    <a:pt x="1195" y="632"/>
                  </a:lnTo>
                  <a:lnTo>
                    <a:pt x="1197" y="641"/>
                  </a:lnTo>
                  <a:lnTo>
                    <a:pt x="1202" y="659"/>
                  </a:lnTo>
                  <a:lnTo>
                    <a:pt x="1212" y="675"/>
                  </a:lnTo>
                  <a:lnTo>
                    <a:pt x="1224" y="687"/>
                  </a:lnTo>
                  <a:lnTo>
                    <a:pt x="1232" y="701"/>
                  </a:lnTo>
                  <a:lnTo>
                    <a:pt x="1238" y="714"/>
                  </a:lnTo>
                  <a:lnTo>
                    <a:pt x="1244" y="734"/>
                  </a:lnTo>
                  <a:lnTo>
                    <a:pt x="1254" y="754"/>
                  </a:lnTo>
                  <a:lnTo>
                    <a:pt x="1265" y="767"/>
                  </a:lnTo>
                  <a:lnTo>
                    <a:pt x="1277" y="775"/>
                  </a:lnTo>
                  <a:lnTo>
                    <a:pt x="1289" y="779"/>
                  </a:lnTo>
                  <a:lnTo>
                    <a:pt x="1299" y="785"/>
                  </a:lnTo>
                  <a:lnTo>
                    <a:pt x="1313" y="789"/>
                  </a:lnTo>
                  <a:lnTo>
                    <a:pt x="1328" y="785"/>
                  </a:lnTo>
                  <a:lnTo>
                    <a:pt x="1348" y="777"/>
                  </a:lnTo>
                  <a:lnTo>
                    <a:pt x="1374" y="773"/>
                  </a:lnTo>
                  <a:lnTo>
                    <a:pt x="1399" y="767"/>
                  </a:lnTo>
                  <a:lnTo>
                    <a:pt x="1423" y="760"/>
                  </a:lnTo>
                  <a:lnTo>
                    <a:pt x="1447" y="742"/>
                  </a:lnTo>
                  <a:lnTo>
                    <a:pt x="1462" y="722"/>
                  </a:lnTo>
                  <a:lnTo>
                    <a:pt x="1472" y="701"/>
                  </a:lnTo>
                  <a:lnTo>
                    <a:pt x="1480" y="689"/>
                  </a:lnTo>
                  <a:lnTo>
                    <a:pt x="1494" y="675"/>
                  </a:lnTo>
                  <a:lnTo>
                    <a:pt x="1510" y="659"/>
                  </a:lnTo>
                  <a:lnTo>
                    <a:pt x="1527" y="643"/>
                  </a:lnTo>
                  <a:lnTo>
                    <a:pt x="1543" y="628"/>
                  </a:lnTo>
                  <a:lnTo>
                    <a:pt x="1557" y="616"/>
                  </a:lnTo>
                  <a:lnTo>
                    <a:pt x="1572" y="604"/>
                  </a:lnTo>
                  <a:lnTo>
                    <a:pt x="1584" y="594"/>
                  </a:lnTo>
                  <a:lnTo>
                    <a:pt x="1598" y="586"/>
                  </a:lnTo>
                  <a:lnTo>
                    <a:pt x="1614" y="577"/>
                  </a:lnTo>
                  <a:lnTo>
                    <a:pt x="1634" y="567"/>
                  </a:lnTo>
                  <a:lnTo>
                    <a:pt x="1653" y="561"/>
                  </a:lnTo>
                  <a:lnTo>
                    <a:pt x="1667" y="557"/>
                  </a:lnTo>
                  <a:lnTo>
                    <a:pt x="1673" y="557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25" name="Freeform 43"/>
            <p:cNvSpPr>
              <a:spLocks/>
            </p:cNvSpPr>
            <p:nvPr/>
          </p:nvSpPr>
          <p:spPr bwMode="gray">
            <a:xfrm>
              <a:off x="2264" y="884"/>
              <a:ext cx="1641" cy="1473"/>
            </a:xfrm>
            <a:custGeom>
              <a:avLst/>
              <a:gdLst>
                <a:gd name="T0" fmla="*/ 1301 w 3282"/>
                <a:gd name="T1" fmla="*/ 21 h 2947"/>
                <a:gd name="T2" fmla="*/ 1338 w 3282"/>
                <a:gd name="T3" fmla="*/ 0 h 2947"/>
                <a:gd name="T4" fmla="*/ 1440 w 3282"/>
                <a:gd name="T5" fmla="*/ 151 h 2947"/>
                <a:gd name="T6" fmla="*/ 1616 w 3282"/>
                <a:gd name="T7" fmla="*/ 308 h 2947"/>
                <a:gd name="T8" fmla="*/ 1521 w 3282"/>
                <a:gd name="T9" fmla="*/ 531 h 2947"/>
                <a:gd name="T10" fmla="*/ 1474 w 3282"/>
                <a:gd name="T11" fmla="*/ 652 h 2947"/>
                <a:gd name="T12" fmla="*/ 1585 w 3282"/>
                <a:gd name="T13" fmla="*/ 737 h 2947"/>
                <a:gd name="T14" fmla="*/ 1569 w 3282"/>
                <a:gd name="T15" fmla="*/ 883 h 2947"/>
                <a:gd name="T16" fmla="*/ 1420 w 3282"/>
                <a:gd name="T17" fmla="*/ 973 h 2947"/>
                <a:gd name="T18" fmla="*/ 1385 w 3282"/>
                <a:gd name="T19" fmla="*/ 1059 h 2947"/>
                <a:gd name="T20" fmla="*/ 1268 w 3282"/>
                <a:gd name="T21" fmla="*/ 970 h 2947"/>
                <a:gd name="T22" fmla="*/ 1174 w 3282"/>
                <a:gd name="T23" fmla="*/ 1036 h 2947"/>
                <a:gd name="T24" fmla="*/ 1060 w 3282"/>
                <a:gd name="T25" fmla="*/ 1090 h 2947"/>
                <a:gd name="T26" fmla="*/ 940 w 3282"/>
                <a:gd name="T27" fmla="*/ 1263 h 2947"/>
                <a:gd name="T28" fmla="*/ 751 w 3282"/>
                <a:gd name="T29" fmla="*/ 1426 h 2947"/>
                <a:gd name="T30" fmla="*/ 617 w 3282"/>
                <a:gd name="T31" fmla="*/ 1353 h 2947"/>
                <a:gd name="T32" fmla="*/ 469 w 3282"/>
                <a:gd name="T33" fmla="*/ 1473 h 2947"/>
                <a:gd name="T34" fmla="*/ 377 w 3282"/>
                <a:gd name="T35" fmla="*/ 1310 h 2947"/>
                <a:gd name="T36" fmla="*/ 176 w 3282"/>
                <a:gd name="T37" fmla="*/ 1235 h 2947"/>
                <a:gd name="T38" fmla="*/ 17 w 3282"/>
                <a:gd name="T39" fmla="*/ 1166 h 2947"/>
                <a:gd name="T40" fmla="*/ 40 w 3282"/>
                <a:gd name="T41" fmla="*/ 1031 h 2947"/>
                <a:gd name="T42" fmla="*/ 139 w 3282"/>
                <a:gd name="T43" fmla="*/ 1044 h 2947"/>
                <a:gd name="T44" fmla="*/ 206 w 3282"/>
                <a:gd name="T45" fmla="*/ 1037 h 2947"/>
                <a:gd name="T46" fmla="*/ 288 w 3282"/>
                <a:gd name="T47" fmla="*/ 1052 h 2947"/>
                <a:gd name="T48" fmla="*/ 355 w 3282"/>
                <a:gd name="T49" fmla="*/ 1091 h 2947"/>
                <a:gd name="T50" fmla="*/ 446 w 3282"/>
                <a:gd name="T51" fmla="*/ 1101 h 2947"/>
                <a:gd name="T52" fmla="*/ 492 w 3282"/>
                <a:gd name="T53" fmla="*/ 1117 h 2947"/>
                <a:gd name="T54" fmla="*/ 582 w 3282"/>
                <a:gd name="T55" fmla="*/ 1065 h 2947"/>
                <a:gd name="T56" fmla="*/ 682 w 3282"/>
                <a:gd name="T57" fmla="*/ 1039 h 2947"/>
                <a:gd name="T58" fmla="*/ 749 w 3282"/>
                <a:gd name="T59" fmla="*/ 1035 h 2947"/>
                <a:gd name="T60" fmla="*/ 795 w 3282"/>
                <a:gd name="T61" fmla="*/ 1012 h 2947"/>
                <a:gd name="T62" fmla="*/ 840 w 3282"/>
                <a:gd name="T63" fmla="*/ 970 h 2947"/>
                <a:gd name="T64" fmla="*/ 886 w 3282"/>
                <a:gd name="T65" fmla="*/ 933 h 2947"/>
                <a:gd name="T66" fmla="*/ 918 w 3282"/>
                <a:gd name="T67" fmla="*/ 905 h 2947"/>
                <a:gd name="T68" fmla="*/ 886 w 3282"/>
                <a:gd name="T69" fmla="*/ 839 h 2947"/>
                <a:gd name="T70" fmla="*/ 931 w 3282"/>
                <a:gd name="T71" fmla="*/ 792 h 2947"/>
                <a:gd name="T72" fmla="*/ 1010 w 3282"/>
                <a:gd name="T73" fmla="*/ 806 h 2947"/>
                <a:gd name="T74" fmla="*/ 1059 w 3282"/>
                <a:gd name="T75" fmla="*/ 751 h 2947"/>
                <a:gd name="T76" fmla="*/ 1122 w 3282"/>
                <a:gd name="T77" fmla="*/ 738 h 2947"/>
                <a:gd name="T78" fmla="*/ 1158 w 3282"/>
                <a:gd name="T79" fmla="*/ 682 h 2947"/>
                <a:gd name="T80" fmla="*/ 1213 w 3282"/>
                <a:gd name="T81" fmla="*/ 631 h 2947"/>
                <a:gd name="T82" fmla="*/ 1267 w 3282"/>
                <a:gd name="T83" fmla="*/ 597 h 2947"/>
                <a:gd name="T84" fmla="*/ 1343 w 3282"/>
                <a:gd name="T85" fmla="*/ 601 h 2947"/>
                <a:gd name="T86" fmla="*/ 1341 w 3282"/>
                <a:gd name="T87" fmla="*/ 554 h 2947"/>
                <a:gd name="T88" fmla="*/ 1262 w 3282"/>
                <a:gd name="T89" fmla="*/ 499 h 2947"/>
                <a:gd name="T90" fmla="*/ 1213 w 3282"/>
                <a:gd name="T91" fmla="*/ 520 h 2947"/>
                <a:gd name="T92" fmla="*/ 1152 w 3282"/>
                <a:gd name="T93" fmla="*/ 517 h 2947"/>
                <a:gd name="T94" fmla="*/ 1106 w 3282"/>
                <a:gd name="T95" fmla="*/ 537 h 2947"/>
                <a:gd name="T96" fmla="*/ 1097 w 3282"/>
                <a:gd name="T97" fmla="*/ 491 h 2947"/>
                <a:gd name="T98" fmla="*/ 1120 w 3282"/>
                <a:gd name="T99" fmla="*/ 391 h 2947"/>
                <a:gd name="T100" fmla="*/ 1166 w 3282"/>
                <a:gd name="T101" fmla="*/ 359 h 2947"/>
                <a:gd name="T102" fmla="*/ 1222 w 3282"/>
                <a:gd name="T103" fmla="*/ 337 h 2947"/>
                <a:gd name="T104" fmla="*/ 1270 w 3282"/>
                <a:gd name="T105" fmla="*/ 305 h 2947"/>
                <a:gd name="T106" fmla="*/ 1271 w 3282"/>
                <a:gd name="T107" fmla="*/ 249 h 2947"/>
                <a:gd name="T108" fmla="*/ 1293 w 3282"/>
                <a:gd name="T109" fmla="*/ 168 h 2947"/>
                <a:gd name="T110" fmla="*/ 1317 w 3282"/>
                <a:gd name="T111" fmla="*/ 123 h 2947"/>
                <a:gd name="T112" fmla="*/ 1303 w 3282"/>
                <a:gd name="T113" fmla="*/ 74 h 2947"/>
                <a:gd name="T114" fmla="*/ 1274 w 3282"/>
                <a:gd name="T115" fmla="*/ 62 h 294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282"/>
                <a:gd name="T175" fmla="*/ 0 h 2947"/>
                <a:gd name="T176" fmla="*/ 3282 w 3282"/>
                <a:gd name="T177" fmla="*/ 2947 h 294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282" h="2947">
                  <a:moveTo>
                    <a:pt x="2552" y="115"/>
                  </a:moveTo>
                  <a:lnTo>
                    <a:pt x="2554" y="111"/>
                  </a:lnTo>
                  <a:lnTo>
                    <a:pt x="2559" y="101"/>
                  </a:lnTo>
                  <a:lnTo>
                    <a:pt x="2569" y="87"/>
                  </a:lnTo>
                  <a:lnTo>
                    <a:pt x="2579" y="73"/>
                  </a:lnTo>
                  <a:lnTo>
                    <a:pt x="2589" y="55"/>
                  </a:lnTo>
                  <a:lnTo>
                    <a:pt x="2601" y="42"/>
                  </a:lnTo>
                  <a:lnTo>
                    <a:pt x="2609" y="28"/>
                  </a:lnTo>
                  <a:lnTo>
                    <a:pt x="2617" y="20"/>
                  </a:lnTo>
                  <a:lnTo>
                    <a:pt x="2628" y="12"/>
                  </a:lnTo>
                  <a:lnTo>
                    <a:pt x="2642" y="6"/>
                  </a:lnTo>
                  <a:lnTo>
                    <a:pt x="2658" y="2"/>
                  </a:lnTo>
                  <a:lnTo>
                    <a:pt x="2670" y="0"/>
                  </a:lnTo>
                  <a:lnTo>
                    <a:pt x="2676" y="0"/>
                  </a:lnTo>
                  <a:lnTo>
                    <a:pt x="2715" y="50"/>
                  </a:lnTo>
                  <a:lnTo>
                    <a:pt x="2670" y="132"/>
                  </a:lnTo>
                  <a:lnTo>
                    <a:pt x="2758" y="183"/>
                  </a:lnTo>
                  <a:lnTo>
                    <a:pt x="2782" y="142"/>
                  </a:lnTo>
                  <a:lnTo>
                    <a:pt x="2849" y="164"/>
                  </a:lnTo>
                  <a:lnTo>
                    <a:pt x="2853" y="231"/>
                  </a:lnTo>
                  <a:lnTo>
                    <a:pt x="2880" y="303"/>
                  </a:lnTo>
                  <a:lnTo>
                    <a:pt x="2983" y="303"/>
                  </a:lnTo>
                  <a:lnTo>
                    <a:pt x="3091" y="268"/>
                  </a:lnTo>
                  <a:lnTo>
                    <a:pt x="3138" y="207"/>
                  </a:lnTo>
                  <a:lnTo>
                    <a:pt x="3250" y="286"/>
                  </a:lnTo>
                  <a:lnTo>
                    <a:pt x="3231" y="386"/>
                  </a:lnTo>
                  <a:lnTo>
                    <a:pt x="3201" y="500"/>
                  </a:lnTo>
                  <a:lnTo>
                    <a:pt x="3231" y="616"/>
                  </a:lnTo>
                  <a:lnTo>
                    <a:pt x="3199" y="632"/>
                  </a:lnTo>
                  <a:lnTo>
                    <a:pt x="3191" y="701"/>
                  </a:lnTo>
                  <a:lnTo>
                    <a:pt x="3140" y="756"/>
                  </a:lnTo>
                  <a:lnTo>
                    <a:pt x="3085" y="866"/>
                  </a:lnTo>
                  <a:lnTo>
                    <a:pt x="3002" y="957"/>
                  </a:lnTo>
                  <a:lnTo>
                    <a:pt x="2987" y="1004"/>
                  </a:lnTo>
                  <a:lnTo>
                    <a:pt x="3042" y="1063"/>
                  </a:lnTo>
                  <a:lnTo>
                    <a:pt x="3083" y="1120"/>
                  </a:lnTo>
                  <a:lnTo>
                    <a:pt x="3071" y="1201"/>
                  </a:lnTo>
                  <a:lnTo>
                    <a:pt x="3079" y="1266"/>
                  </a:lnTo>
                  <a:lnTo>
                    <a:pt x="3030" y="1244"/>
                  </a:lnTo>
                  <a:lnTo>
                    <a:pt x="3014" y="1264"/>
                  </a:lnTo>
                  <a:lnTo>
                    <a:pt x="2971" y="1250"/>
                  </a:lnTo>
                  <a:lnTo>
                    <a:pt x="2947" y="1305"/>
                  </a:lnTo>
                  <a:lnTo>
                    <a:pt x="2989" y="1313"/>
                  </a:lnTo>
                  <a:lnTo>
                    <a:pt x="3030" y="1368"/>
                  </a:lnTo>
                  <a:lnTo>
                    <a:pt x="3024" y="1451"/>
                  </a:lnTo>
                  <a:lnTo>
                    <a:pt x="3059" y="1500"/>
                  </a:lnTo>
                  <a:lnTo>
                    <a:pt x="3061" y="1530"/>
                  </a:lnTo>
                  <a:lnTo>
                    <a:pt x="3091" y="1536"/>
                  </a:lnTo>
                  <a:lnTo>
                    <a:pt x="3170" y="1475"/>
                  </a:lnTo>
                  <a:lnTo>
                    <a:pt x="3209" y="1541"/>
                  </a:lnTo>
                  <a:lnTo>
                    <a:pt x="3244" y="1608"/>
                  </a:lnTo>
                  <a:lnTo>
                    <a:pt x="3282" y="1630"/>
                  </a:lnTo>
                  <a:lnTo>
                    <a:pt x="3282" y="1677"/>
                  </a:lnTo>
                  <a:lnTo>
                    <a:pt x="3239" y="1728"/>
                  </a:lnTo>
                  <a:lnTo>
                    <a:pt x="3189" y="1776"/>
                  </a:lnTo>
                  <a:lnTo>
                    <a:pt x="3138" y="1766"/>
                  </a:lnTo>
                  <a:lnTo>
                    <a:pt x="3134" y="1803"/>
                  </a:lnTo>
                  <a:lnTo>
                    <a:pt x="3101" y="1819"/>
                  </a:lnTo>
                  <a:lnTo>
                    <a:pt x="3032" y="1839"/>
                  </a:lnTo>
                  <a:lnTo>
                    <a:pt x="2981" y="1898"/>
                  </a:lnTo>
                  <a:lnTo>
                    <a:pt x="2928" y="1941"/>
                  </a:lnTo>
                  <a:lnTo>
                    <a:pt x="2884" y="2012"/>
                  </a:lnTo>
                  <a:lnTo>
                    <a:pt x="2839" y="1947"/>
                  </a:lnTo>
                  <a:lnTo>
                    <a:pt x="2798" y="1917"/>
                  </a:lnTo>
                  <a:lnTo>
                    <a:pt x="2768" y="1945"/>
                  </a:lnTo>
                  <a:lnTo>
                    <a:pt x="2788" y="1967"/>
                  </a:lnTo>
                  <a:lnTo>
                    <a:pt x="2788" y="2032"/>
                  </a:lnTo>
                  <a:lnTo>
                    <a:pt x="2811" y="2087"/>
                  </a:lnTo>
                  <a:lnTo>
                    <a:pt x="2778" y="2140"/>
                  </a:lnTo>
                  <a:lnTo>
                    <a:pt x="2770" y="2118"/>
                  </a:lnTo>
                  <a:lnTo>
                    <a:pt x="2703" y="2116"/>
                  </a:lnTo>
                  <a:lnTo>
                    <a:pt x="2656" y="2073"/>
                  </a:lnTo>
                  <a:lnTo>
                    <a:pt x="2640" y="2012"/>
                  </a:lnTo>
                  <a:lnTo>
                    <a:pt x="2607" y="1971"/>
                  </a:lnTo>
                  <a:lnTo>
                    <a:pt x="2581" y="1925"/>
                  </a:lnTo>
                  <a:lnTo>
                    <a:pt x="2556" y="1911"/>
                  </a:lnTo>
                  <a:lnTo>
                    <a:pt x="2536" y="1941"/>
                  </a:lnTo>
                  <a:lnTo>
                    <a:pt x="2506" y="1943"/>
                  </a:lnTo>
                  <a:lnTo>
                    <a:pt x="2469" y="1967"/>
                  </a:lnTo>
                  <a:lnTo>
                    <a:pt x="2479" y="2035"/>
                  </a:lnTo>
                  <a:lnTo>
                    <a:pt x="2441" y="2049"/>
                  </a:lnTo>
                  <a:lnTo>
                    <a:pt x="2414" y="2039"/>
                  </a:lnTo>
                  <a:lnTo>
                    <a:pt x="2386" y="2075"/>
                  </a:lnTo>
                  <a:lnTo>
                    <a:pt x="2347" y="2073"/>
                  </a:lnTo>
                  <a:lnTo>
                    <a:pt x="2296" y="2128"/>
                  </a:lnTo>
                  <a:lnTo>
                    <a:pt x="2248" y="2132"/>
                  </a:lnTo>
                  <a:lnTo>
                    <a:pt x="2231" y="2055"/>
                  </a:lnTo>
                  <a:lnTo>
                    <a:pt x="2183" y="2051"/>
                  </a:lnTo>
                  <a:lnTo>
                    <a:pt x="2158" y="2093"/>
                  </a:lnTo>
                  <a:lnTo>
                    <a:pt x="2152" y="2142"/>
                  </a:lnTo>
                  <a:lnTo>
                    <a:pt x="2120" y="2181"/>
                  </a:lnTo>
                  <a:lnTo>
                    <a:pt x="2132" y="2222"/>
                  </a:lnTo>
                  <a:lnTo>
                    <a:pt x="2117" y="2246"/>
                  </a:lnTo>
                  <a:lnTo>
                    <a:pt x="2185" y="2333"/>
                  </a:lnTo>
                  <a:lnTo>
                    <a:pt x="2075" y="2376"/>
                  </a:lnTo>
                  <a:lnTo>
                    <a:pt x="2014" y="2376"/>
                  </a:lnTo>
                  <a:lnTo>
                    <a:pt x="1928" y="2407"/>
                  </a:lnTo>
                  <a:lnTo>
                    <a:pt x="1880" y="2526"/>
                  </a:lnTo>
                  <a:lnTo>
                    <a:pt x="1802" y="2555"/>
                  </a:lnTo>
                  <a:lnTo>
                    <a:pt x="1766" y="2539"/>
                  </a:lnTo>
                  <a:lnTo>
                    <a:pt x="1731" y="2598"/>
                  </a:lnTo>
                  <a:lnTo>
                    <a:pt x="1674" y="2579"/>
                  </a:lnTo>
                  <a:lnTo>
                    <a:pt x="1621" y="2638"/>
                  </a:lnTo>
                  <a:lnTo>
                    <a:pt x="1601" y="2718"/>
                  </a:lnTo>
                  <a:lnTo>
                    <a:pt x="1502" y="2852"/>
                  </a:lnTo>
                  <a:lnTo>
                    <a:pt x="1459" y="2888"/>
                  </a:lnTo>
                  <a:lnTo>
                    <a:pt x="1430" y="2860"/>
                  </a:lnTo>
                  <a:lnTo>
                    <a:pt x="1339" y="2876"/>
                  </a:lnTo>
                  <a:lnTo>
                    <a:pt x="1298" y="2823"/>
                  </a:lnTo>
                  <a:lnTo>
                    <a:pt x="1239" y="2821"/>
                  </a:lnTo>
                  <a:lnTo>
                    <a:pt x="1195" y="2781"/>
                  </a:lnTo>
                  <a:lnTo>
                    <a:pt x="1233" y="2707"/>
                  </a:lnTo>
                  <a:lnTo>
                    <a:pt x="1248" y="2659"/>
                  </a:lnTo>
                  <a:lnTo>
                    <a:pt x="1215" y="2612"/>
                  </a:lnTo>
                  <a:lnTo>
                    <a:pt x="1150" y="2630"/>
                  </a:lnTo>
                  <a:lnTo>
                    <a:pt x="1115" y="2709"/>
                  </a:lnTo>
                  <a:lnTo>
                    <a:pt x="1101" y="2846"/>
                  </a:lnTo>
                  <a:lnTo>
                    <a:pt x="1052" y="2901"/>
                  </a:lnTo>
                  <a:lnTo>
                    <a:pt x="939" y="2947"/>
                  </a:lnTo>
                  <a:lnTo>
                    <a:pt x="869" y="2941"/>
                  </a:lnTo>
                  <a:lnTo>
                    <a:pt x="810" y="2886"/>
                  </a:lnTo>
                  <a:lnTo>
                    <a:pt x="817" y="2795"/>
                  </a:lnTo>
                  <a:lnTo>
                    <a:pt x="874" y="2764"/>
                  </a:lnTo>
                  <a:lnTo>
                    <a:pt x="874" y="2657"/>
                  </a:lnTo>
                  <a:lnTo>
                    <a:pt x="829" y="2618"/>
                  </a:lnTo>
                  <a:lnTo>
                    <a:pt x="754" y="2620"/>
                  </a:lnTo>
                  <a:lnTo>
                    <a:pt x="658" y="2714"/>
                  </a:lnTo>
                  <a:lnTo>
                    <a:pt x="524" y="2714"/>
                  </a:lnTo>
                  <a:lnTo>
                    <a:pt x="441" y="2671"/>
                  </a:lnTo>
                  <a:lnTo>
                    <a:pt x="445" y="2610"/>
                  </a:lnTo>
                  <a:lnTo>
                    <a:pt x="378" y="2606"/>
                  </a:lnTo>
                  <a:lnTo>
                    <a:pt x="302" y="2539"/>
                  </a:lnTo>
                  <a:lnTo>
                    <a:pt x="351" y="2470"/>
                  </a:lnTo>
                  <a:lnTo>
                    <a:pt x="396" y="2457"/>
                  </a:lnTo>
                  <a:lnTo>
                    <a:pt x="376" y="2390"/>
                  </a:lnTo>
                  <a:lnTo>
                    <a:pt x="296" y="2362"/>
                  </a:lnTo>
                  <a:lnTo>
                    <a:pt x="203" y="2374"/>
                  </a:lnTo>
                  <a:lnTo>
                    <a:pt x="156" y="2429"/>
                  </a:lnTo>
                  <a:lnTo>
                    <a:pt x="111" y="2423"/>
                  </a:lnTo>
                  <a:lnTo>
                    <a:pt x="34" y="2333"/>
                  </a:lnTo>
                  <a:lnTo>
                    <a:pt x="0" y="2236"/>
                  </a:lnTo>
                  <a:lnTo>
                    <a:pt x="18" y="2179"/>
                  </a:lnTo>
                  <a:lnTo>
                    <a:pt x="10" y="2055"/>
                  </a:lnTo>
                  <a:lnTo>
                    <a:pt x="14" y="2057"/>
                  </a:lnTo>
                  <a:lnTo>
                    <a:pt x="30" y="2057"/>
                  </a:lnTo>
                  <a:lnTo>
                    <a:pt x="52" y="2059"/>
                  </a:lnTo>
                  <a:lnTo>
                    <a:pt x="79" y="2063"/>
                  </a:lnTo>
                  <a:lnTo>
                    <a:pt x="109" y="2065"/>
                  </a:lnTo>
                  <a:lnTo>
                    <a:pt x="138" y="2069"/>
                  </a:lnTo>
                  <a:lnTo>
                    <a:pt x="166" y="2073"/>
                  </a:lnTo>
                  <a:lnTo>
                    <a:pt x="189" y="2077"/>
                  </a:lnTo>
                  <a:lnTo>
                    <a:pt x="207" y="2081"/>
                  </a:lnTo>
                  <a:lnTo>
                    <a:pt x="243" y="2089"/>
                  </a:lnTo>
                  <a:lnTo>
                    <a:pt x="278" y="2089"/>
                  </a:lnTo>
                  <a:lnTo>
                    <a:pt x="308" y="2081"/>
                  </a:lnTo>
                  <a:lnTo>
                    <a:pt x="323" y="2075"/>
                  </a:lnTo>
                  <a:lnTo>
                    <a:pt x="337" y="2069"/>
                  </a:lnTo>
                  <a:lnTo>
                    <a:pt x="351" y="2067"/>
                  </a:lnTo>
                  <a:lnTo>
                    <a:pt x="367" y="2065"/>
                  </a:lnTo>
                  <a:lnTo>
                    <a:pt x="386" y="2069"/>
                  </a:lnTo>
                  <a:lnTo>
                    <a:pt x="412" y="2075"/>
                  </a:lnTo>
                  <a:lnTo>
                    <a:pt x="441" y="2079"/>
                  </a:lnTo>
                  <a:lnTo>
                    <a:pt x="473" y="2083"/>
                  </a:lnTo>
                  <a:lnTo>
                    <a:pt x="498" y="2087"/>
                  </a:lnTo>
                  <a:lnTo>
                    <a:pt x="518" y="2087"/>
                  </a:lnTo>
                  <a:lnTo>
                    <a:pt x="542" y="2089"/>
                  </a:lnTo>
                  <a:lnTo>
                    <a:pt x="560" y="2095"/>
                  </a:lnTo>
                  <a:lnTo>
                    <a:pt x="575" y="2104"/>
                  </a:lnTo>
                  <a:lnTo>
                    <a:pt x="589" y="2118"/>
                  </a:lnTo>
                  <a:lnTo>
                    <a:pt x="607" y="2134"/>
                  </a:lnTo>
                  <a:lnTo>
                    <a:pt x="626" y="2148"/>
                  </a:lnTo>
                  <a:lnTo>
                    <a:pt x="646" y="2156"/>
                  </a:lnTo>
                  <a:lnTo>
                    <a:pt x="666" y="2163"/>
                  </a:lnTo>
                  <a:lnTo>
                    <a:pt x="685" y="2173"/>
                  </a:lnTo>
                  <a:lnTo>
                    <a:pt x="709" y="2183"/>
                  </a:lnTo>
                  <a:lnTo>
                    <a:pt x="739" y="2193"/>
                  </a:lnTo>
                  <a:lnTo>
                    <a:pt x="762" y="2197"/>
                  </a:lnTo>
                  <a:lnTo>
                    <a:pt x="792" y="2199"/>
                  </a:lnTo>
                  <a:lnTo>
                    <a:pt x="821" y="2201"/>
                  </a:lnTo>
                  <a:lnTo>
                    <a:pt x="851" y="2201"/>
                  </a:lnTo>
                  <a:lnTo>
                    <a:pt x="874" y="2201"/>
                  </a:lnTo>
                  <a:lnTo>
                    <a:pt x="892" y="2203"/>
                  </a:lnTo>
                  <a:lnTo>
                    <a:pt x="904" y="2207"/>
                  </a:lnTo>
                  <a:lnTo>
                    <a:pt x="914" y="2215"/>
                  </a:lnTo>
                  <a:lnTo>
                    <a:pt x="924" y="2224"/>
                  </a:lnTo>
                  <a:lnTo>
                    <a:pt x="935" y="2232"/>
                  </a:lnTo>
                  <a:lnTo>
                    <a:pt x="947" y="2236"/>
                  </a:lnTo>
                  <a:lnTo>
                    <a:pt x="965" y="2238"/>
                  </a:lnTo>
                  <a:lnTo>
                    <a:pt x="985" y="2234"/>
                  </a:lnTo>
                  <a:lnTo>
                    <a:pt x="1002" y="2224"/>
                  </a:lnTo>
                  <a:lnTo>
                    <a:pt x="1024" y="2207"/>
                  </a:lnTo>
                  <a:lnTo>
                    <a:pt x="1048" y="2187"/>
                  </a:lnTo>
                  <a:lnTo>
                    <a:pt x="1073" y="2171"/>
                  </a:lnTo>
                  <a:lnTo>
                    <a:pt x="1103" y="2157"/>
                  </a:lnTo>
                  <a:lnTo>
                    <a:pt x="1134" y="2144"/>
                  </a:lnTo>
                  <a:lnTo>
                    <a:pt x="1164" y="2130"/>
                  </a:lnTo>
                  <a:lnTo>
                    <a:pt x="1199" y="2114"/>
                  </a:lnTo>
                  <a:lnTo>
                    <a:pt x="1241" y="2098"/>
                  </a:lnTo>
                  <a:lnTo>
                    <a:pt x="1282" y="2087"/>
                  </a:lnTo>
                  <a:lnTo>
                    <a:pt x="1325" y="2079"/>
                  </a:lnTo>
                  <a:lnTo>
                    <a:pt x="1345" y="2077"/>
                  </a:lnTo>
                  <a:lnTo>
                    <a:pt x="1357" y="2077"/>
                  </a:lnTo>
                  <a:lnTo>
                    <a:pt x="1363" y="2079"/>
                  </a:lnTo>
                  <a:lnTo>
                    <a:pt x="1367" y="2079"/>
                  </a:lnTo>
                  <a:lnTo>
                    <a:pt x="1371" y="2081"/>
                  </a:lnTo>
                  <a:lnTo>
                    <a:pt x="1378" y="2081"/>
                  </a:lnTo>
                  <a:lnTo>
                    <a:pt x="1392" y="2081"/>
                  </a:lnTo>
                  <a:lnTo>
                    <a:pt x="1418" y="2079"/>
                  </a:lnTo>
                  <a:lnTo>
                    <a:pt x="1463" y="2075"/>
                  </a:lnTo>
                  <a:lnTo>
                    <a:pt x="1498" y="2071"/>
                  </a:lnTo>
                  <a:lnTo>
                    <a:pt x="1526" y="2065"/>
                  </a:lnTo>
                  <a:lnTo>
                    <a:pt x="1548" y="2059"/>
                  </a:lnTo>
                  <a:lnTo>
                    <a:pt x="1561" y="2053"/>
                  </a:lnTo>
                  <a:lnTo>
                    <a:pt x="1571" y="2045"/>
                  </a:lnTo>
                  <a:lnTo>
                    <a:pt x="1577" y="2035"/>
                  </a:lnTo>
                  <a:lnTo>
                    <a:pt x="1581" y="2030"/>
                  </a:lnTo>
                  <a:lnTo>
                    <a:pt x="1589" y="2024"/>
                  </a:lnTo>
                  <a:lnTo>
                    <a:pt x="1603" y="2018"/>
                  </a:lnTo>
                  <a:lnTo>
                    <a:pt x="1622" y="2014"/>
                  </a:lnTo>
                  <a:lnTo>
                    <a:pt x="1640" y="2006"/>
                  </a:lnTo>
                  <a:lnTo>
                    <a:pt x="1656" y="1994"/>
                  </a:lnTo>
                  <a:lnTo>
                    <a:pt x="1668" y="1974"/>
                  </a:lnTo>
                  <a:lnTo>
                    <a:pt x="1674" y="1957"/>
                  </a:lnTo>
                  <a:lnTo>
                    <a:pt x="1680" y="1941"/>
                  </a:lnTo>
                  <a:lnTo>
                    <a:pt x="1685" y="1927"/>
                  </a:lnTo>
                  <a:lnTo>
                    <a:pt x="1697" y="1913"/>
                  </a:lnTo>
                  <a:lnTo>
                    <a:pt x="1715" y="1900"/>
                  </a:lnTo>
                  <a:lnTo>
                    <a:pt x="1737" y="1888"/>
                  </a:lnTo>
                  <a:lnTo>
                    <a:pt x="1752" y="1878"/>
                  </a:lnTo>
                  <a:lnTo>
                    <a:pt x="1764" y="1872"/>
                  </a:lnTo>
                  <a:lnTo>
                    <a:pt x="1772" y="1866"/>
                  </a:lnTo>
                  <a:lnTo>
                    <a:pt x="1780" y="1860"/>
                  </a:lnTo>
                  <a:lnTo>
                    <a:pt x="1790" y="1854"/>
                  </a:lnTo>
                  <a:lnTo>
                    <a:pt x="1804" y="1848"/>
                  </a:lnTo>
                  <a:lnTo>
                    <a:pt x="1817" y="1841"/>
                  </a:lnTo>
                  <a:lnTo>
                    <a:pt x="1831" y="1831"/>
                  </a:lnTo>
                  <a:lnTo>
                    <a:pt x="1837" y="1821"/>
                  </a:lnTo>
                  <a:lnTo>
                    <a:pt x="1837" y="1811"/>
                  </a:lnTo>
                  <a:lnTo>
                    <a:pt x="1825" y="1795"/>
                  </a:lnTo>
                  <a:lnTo>
                    <a:pt x="1809" y="1780"/>
                  </a:lnTo>
                  <a:lnTo>
                    <a:pt x="1794" y="1762"/>
                  </a:lnTo>
                  <a:lnTo>
                    <a:pt x="1780" y="1744"/>
                  </a:lnTo>
                  <a:lnTo>
                    <a:pt x="1772" y="1726"/>
                  </a:lnTo>
                  <a:lnTo>
                    <a:pt x="1772" y="1707"/>
                  </a:lnTo>
                  <a:lnTo>
                    <a:pt x="1772" y="1679"/>
                  </a:lnTo>
                  <a:lnTo>
                    <a:pt x="1776" y="1652"/>
                  </a:lnTo>
                  <a:lnTo>
                    <a:pt x="1782" y="1628"/>
                  </a:lnTo>
                  <a:lnTo>
                    <a:pt x="1790" y="1608"/>
                  </a:lnTo>
                  <a:lnTo>
                    <a:pt x="1806" y="1593"/>
                  </a:lnTo>
                  <a:lnTo>
                    <a:pt x="1823" y="1585"/>
                  </a:lnTo>
                  <a:lnTo>
                    <a:pt x="1843" y="1581"/>
                  </a:lnTo>
                  <a:lnTo>
                    <a:pt x="1863" y="1585"/>
                  </a:lnTo>
                  <a:lnTo>
                    <a:pt x="1884" y="1597"/>
                  </a:lnTo>
                  <a:lnTo>
                    <a:pt x="1910" y="1606"/>
                  </a:lnTo>
                  <a:lnTo>
                    <a:pt x="1937" y="1614"/>
                  </a:lnTo>
                  <a:lnTo>
                    <a:pt x="1963" y="1616"/>
                  </a:lnTo>
                  <a:lnTo>
                    <a:pt x="1985" y="1614"/>
                  </a:lnTo>
                  <a:lnTo>
                    <a:pt x="2002" y="1614"/>
                  </a:lnTo>
                  <a:lnTo>
                    <a:pt x="2020" y="1612"/>
                  </a:lnTo>
                  <a:lnTo>
                    <a:pt x="2034" y="1608"/>
                  </a:lnTo>
                  <a:lnTo>
                    <a:pt x="2046" y="1597"/>
                  </a:lnTo>
                  <a:lnTo>
                    <a:pt x="2058" y="1581"/>
                  </a:lnTo>
                  <a:lnTo>
                    <a:pt x="2071" y="1561"/>
                  </a:lnTo>
                  <a:lnTo>
                    <a:pt x="2085" y="1538"/>
                  </a:lnTo>
                  <a:lnTo>
                    <a:pt x="2101" y="1518"/>
                  </a:lnTo>
                  <a:lnTo>
                    <a:pt x="2117" y="1502"/>
                  </a:lnTo>
                  <a:lnTo>
                    <a:pt x="2130" y="1494"/>
                  </a:lnTo>
                  <a:lnTo>
                    <a:pt x="2146" y="1490"/>
                  </a:lnTo>
                  <a:lnTo>
                    <a:pt x="2166" y="1488"/>
                  </a:lnTo>
                  <a:lnTo>
                    <a:pt x="2189" y="1486"/>
                  </a:lnTo>
                  <a:lnTo>
                    <a:pt x="2213" y="1484"/>
                  </a:lnTo>
                  <a:lnTo>
                    <a:pt x="2231" y="1482"/>
                  </a:lnTo>
                  <a:lnTo>
                    <a:pt x="2243" y="1477"/>
                  </a:lnTo>
                  <a:lnTo>
                    <a:pt x="2254" y="1469"/>
                  </a:lnTo>
                  <a:lnTo>
                    <a:pt x="2268" y="1455"/>
                  </a:lnTo>
                  <a:lnTo>
                    <a:pt x="2284" y="1437"/>
                  </a:lnTo>
                  <a:lnTo>
                    <a:pt x="2298" y="1421"/>
                  </a:lnTo>
                  <a:lnTo>
                    <a:pt x="2308" y="1408"/>
                  </a:lnTo>
                  <a:lnTo>
                    <a:pt x="2311" y="1388"/>
                  </a:lnTo>
                  <a:lnTo>
                    <a:pt x="2315" y="1364"/>
                  </a:lnTo>
                  <a:lnTo>
                    <a:pt x="2321" y="1343"/>
                  </a:lnTo>
                  <a:lnTo>
                    <a:pt x="2331" y="1323"/>
                  </a:lnTo>
                  <a:lnTo>
                    <a:pt x="2351" y="1303"/>
                  </a:lnTo>
                  <a:lnTo>
                    <a:pt x="2374" y="1286"/>
                  </a:lnTo>
                  <a:lnTo>
                    <a:pt x="2402" y="1276"/>
                  </a:lnTo>
                  <a:lnTo>
                    <a:pt x="2416" y="1270"/>
                  </a:lnTo>
                  <a:lnTo>
                    <a:pt x="2426" y="1262"/>
                  </a:lnTo>
                  <a:lnTo>
                    <a:pt x="2433" y="1250"/>
                  </a:lnTo>
                  <a:lnTo>
                    <a:pt x="2443" y="1240"/>
                  </a:lnTo>
                  <a:lnTo>
                    <a:pt x="2455" y="1232"/>
                  </a:lnTo>
                  <a:lnTo>
                    <a:pt x="2469" y="1227"/>
                  </a:lnTo>
                  <a:lnTo>
                    <a:pt x="2487" y="1217"/>
                  </a:lnTo>
                  <a:lnTo>
                    <a:pt x="2510" y="1205"/>
                  </a:lnTo>
                  <a:lnTo>
                    <a:pt x="2534" y="1195"/>
                  </a:lnTo>
                  <a:lnTo>
                    <a:pt x="2559" y="1189"/>
                  </a:lnTo>
                  <a:lnTo>
                    <a:pt x="2583" y="1187"/>
                  </a:lnTo>
                  <a:lnTo>
                    <a:pt x="2607" y="1189"/>
                  </a:lnTo>
                  <a:lnTo>
                    <a:pt x="2628" y="1195"/>
                  </a:lnTo>
                  <a:lnTo>
                    <a:pt x="2652" y="1199"/>
                  </a:lnTo>
                  <a:lnTo>
                    <a:pt x="2670" y="1203"/>
                  </a:lnTo>
                  <a:lnTo>
                    <a:pt x="2685" y="1203"/>
                  </a:lnTo>
                  <a:lnTo>
                    <a:pt x="2697" y="1197"/>
                  </a:lnTo>
                  <a:lnTo>
                    <a:pt x="2707" y="1183"/>
                  </a:lnTo>
                  <a:lnTo>
                    <a:pt x="2713" y="1171"/>
                  </a:lnTo>
                  <a:lnTo>
                    <a:pt x="2713" y="1158"/>
                  </a:lnTo>
                  <a:lnTo>
                    <a:pt x="2707" y="1140"/>
                  </a:lnTo>
                  <a:lnTo>
                    <a:pt x="2695" y="1126"/>
                  </a:lnTo>
                  <a:lnTo>
                    <a:pt x="2682" y="1108"/>
                  </a:lnTo>
                  <a:lnTo>
                    <a:pt x="2662" y="1089"/>
                  </a:lnTo>
                  <a:lnTo>
                    <a:pt x="2644" y="1071"/>
                  </a:lnTo>
                  <a:lnTo>
                    <a:pt x="2626" y="1055"/>
                  </a:lnTo>
                  <a:lnTo>
                    <a:pt x="2611" y="1042"/>
                  </a:lnTo>
                  <a:lnTo>
                    <a:pt x="2575" y="1016"/>
                  </a:lnTo>
                  <a:lnTo>
                    <a:pt x="2538" y="1004"/>
                  </a:lnTo>
                  <a:lnTo>
                    <a:pt x="2524" y="998"/>
                  </a:lnTo>
                  <a:lnTo>
                    <a:pt x="2510" y="990"/>
                  </a:lnTo>
                  <a:lnTo>
                    <a:pt x="2498" y="986"/>
                  </a:lnTo>
                  <a:lnTo>
                    <a:pt x="2485" y="984"/>
                  </a:lnTo>
                  <a:lnTo>
                    <a:pt x="2469" y="990"/>
                  </a:lnTo>
                  <a:lnTo>
                    <a:pt x="2453" y="1006"/>
                  </a:lnTo>
                  <a:lnTo>
                    <a:pt x="2439" y="1024"/>
                  </a:lnTo>
                  <a:lnTo>
                    <a:pt x="2426" y="1040"/>
                  </a:lnTo>
                  <a:lnTo>
                    <a:pt x="2408" y="1051"/>
                  </a:lnTo>
                  <a:lnTo>
                    <a:pt x="2394" y="1053"/>
                  </a:lnTo>
                  <a:lnTo>
                    <a:pt x="2376" y="1049"/>
                  </a:lnTo>
                  <a:lnTo>
                    <a:pt x="2357" y="1044"/>
                  </a:lnTo>
                  <a:lnTo>
                    <a:pt x="2337" y="1036"/>
                  </a:lnTo>
                  <a:lnTo>
                    <a:pt x="2317" y="1032"/>
                  </a:lnTo>
                  <a:lnTo>
                    <a:pt x="2304" y="1034"/>
                  </a:lnTo>
                  <a:lnTo>
                    <a:pt x="2292" y="1042"/>
                  </a:lnTo>
                  <a:lnTo>
                    <a:pt x="2282" y="1053"/>
                  </a:lnTo>
                  <a:lnTo>
                    <a:pt x="2272" y="1067"/>
                  </a:lnTo>
                  <a:lnTo>
                    <a:pt x="2260" y="1079"/>
                  </a:lnTo>
                  <a:lnTo>
                    <a:pt x="2248" y="1087"/>
                  </a:lnTo>
                  <a:lnTo>
                    <a:pt x="2235" y="1087"/>
                  </a:lnTo>
                  <a:lnTo>
                    <a:pt x="2211" y="1075"/>
                  </a:lnTo>
                  <a:lnTo>
                    <a:pt x="2189" y="1061"/>
                  </a:lnTo>
                  <a:lnTo>
                    <a:pt x="2174" y="1044"/>
                  </a:lnTo>
                  <a:lnTo>
                    <a:pt x="2168" y="1024"/>
                  </a:lnTo>
                  <a:lnTo>
                    <a:pt x="2170" y="1010"/>
                  </a:lnTo>
                  <a:lnTo>
                    <a:pt x="2178" y="1002"/>
                  </a:lnTo>
                  <a:lnTo>
                    <a:pt x="2185" y="992"/>
                  </a:lnTo>
                  <a:lnTo>
                    <a:pt x="2193" y="982"/>
                  </a:lnTo>
                  <a:lnTo>
                    <a:pt x="2197" y="965"/>
                  </a:lnTo>
                  <a:lnTo>
                    <a:pt x="2199" y="935"/>
                  </a:lnTo>
                  <a:lnTo>
                    <a:pt x="2201" y="902"/>
                  </a:lnTo>
                  <a:lnTo>
                    <a:pt x="2207" y="868"/>
                  </a:lnTo>
                  <a:lnTo>
                    <a:pt x="2217" y="839"/>
                  </a:lnTo>
                  <a:lnTo>
                    <a:pt x="2229" y="811"/>
                  </a:lnTo>
                  <a:lnTo>
                    <a:pt x="2239" y="782"/>
                  </a:lnTo>
                  <a:lnTo>
                    <a:pt x="2248" y="754"/>
                  </a:lnTo>
                  <a:lnTo>
                    <a:pt x="2254" y="735"/>
                  </a:lnTo>
                  <a:lnTo>
                    <a:pt x="2262" y="721"/>
                  </a:lnTo>
                  <a:lnTo>
                    <a:pt x="2276" y="713"/>
                  </a:lnTo>
                  <a:lnTo>
                    <a:pt x="2296" y="711"/>
                  </a:lnTo>
                  <a:lnTo>
                    <a:pt x="2317" y="713"/>
                  </a:lnTo>
                  <a:lnTo>
                    <a:pt x="2331" y="719"/>
                  </a:lnTo>
                  <a:lnTo>
                    <a:pt x="2349" y="725"/>
                  </a:lnTo>
                  <a:lnTo>
                    <a:pt x="2365" y="733"/>
                  </a:lnTo>
                  <a:lnTo>
                    <a:pt x="2380" y="736"/>
                  </a:lnTo>
                  <a:lnTo>
                    <a:pt x="2394" y="736"/>
                  </a:lnTo>
                  <a:lnTo>
                    <a:pt x="2406" y="729"/>
                  </a:lnTo>
                  <a:lnTo>
                    <a:pt x="2424" y="703"/>
                  </a:lnTo>
                  <a:lnTo>
                    <a:pt x="2443" y="675"/>
                  </a:lnTo>
                  <a:lnTo>
                    <a:pt x="2463" y="650"/>
                  </a:lnTo>
                  <a:lnTo>
                    <a:pt x="2477" y="640"/>
                  </a:lnTo>
                  <a:lnTo>
                    <a:pt x="2493" y="636"/>
                  </a:lnTo>
                  <a:lnTo>
                    <a:pt x="2506" y="634"/>
                  </a:lnTo>
                  <a:lnTo>
                    <a:pt x="2522" y="630"/>
                  </a:lnTo>
                  <a:lnTo>
                    <a:pt x="2534" y="622"/>
                  </a:lnTo>
                  <a:lnTo>
                    <a:pt x="2540" y="611"/>
                  </a:lnTo>
                  <a:lnTo>
                    <a:pt x="2542" y="595"/>
                  </a:lnTo>
                  <a:lnTo>
                    <a:pt x="2538" y="577"/>
                  </a:lnTo>
                  <a:lnTo>
                    <a:pt x="2534" y="561"/>
                  </a:lnTo>
                  <a:lnTo>
                    <a:pt x="2530" y="548"/>
                  </a:lnTo>
                  <a:lnTo>
                    <a:pt x="2532" y="534"/>
                  </a:lnTo>
                  <a:lnTo>
                    <a:pt x="2536" y="518"/>
                  </a:lnTo>
                  <a:lnTo>
                    <a:pt x="2542" y="498"/>
                  </a:lnTo>
                  <a:lnTo>
                    <a:pt x="2550" y="477"/>
                  </a:lnTo>
                  <a:lnTo>
                    <a:pt x="2556" y="459"/>
                  </a:lnTo>
                  <a:lnTo>
                    <a:pt x="2561" y="443"/>
                  </a:lnTo>
                  <a:lnTo>
                    <a:pt x="2567" y="416"/>
                  </a:lnTo>
                  <a:lnTo>
                    <a:pt x="2571" y="386"/>
                  </a:lnTo>
                  <a:lnTo>
                    <a:pt x="2579" y="355"/>
                  </a:lnTo>
                  <a:lnTo>
                    <a:pt x="2585" y="337"/>
                  </a:lnTo>
                  <a:lnTo>
                    <a:pt x="2589" y="327"/>
                  </a:lnTo>
                  <a:lnTo>
                    <a:pt x="2595" y="317"/>
                  </a:lnTo>
                  <a:lnTo>
                    <a:pt x="2603" y="305"/>
                  </a:lnTo>
                  <a:lnTo>
                    <a:pt x="2615" y="294"/>
                  </a:lnTo>
                  <a:lnTo>
                    <a:pt x="2626" y="276"/>
                  </a:lnTo>
                  <a:lnTo>
                    <a:pt x="2632" y="260"/>
                  </a:lnTo>
                  <a:lnTo>
                    <a:pt x="2634" y="246"/>
                  </a:lnTo>
                  <a:lnTo>
                    <a:pt x="2634" y="231"/>
                  </a:lnTo>
                  <a:lnTo>
                    <a:pt x="2632" y="209"/>
                  </a:lnTo>
                  <a:lnTo>
                    <a:pt x="2632" y="185"/>
                  </a:lnTo>
                  <a:lnTo>
                    <a:pt x="2628" y="164"/>
                  </a:lnTo>
                  <a:lnTo>
                    <a:pt x="2622" y="150"/>
                  </a:lnTo>
                  <a:lnTo>
                    <a:pt x="2615" y="146"/>
                  </a:lnTo>
                  <a:lnTo>
                    <a:pt x="2605" y="148"/>
                  </a:lnTo>
                  <a:lnTo>
                    <a:pt x="2593" y="152"/>
                  </a:lnTo>
                  <a:lnTo>
                    <a:pt x="2581" y="156"/>
                  </a:lnTo>
                  <a:lnTo>
                    <a:pt x="2567" y="158"/>
                  </a:lnTo>
                  <a:lnTo>
                    <a:pt x="2556" y="156"/>
                  </a:lnTo>
                  <a:lnTo>
                    <a:pt x="2548" y="148"/>
                  </a:lnTo>
                  <a:lnTo>
                    <a:pt x="2546" y="136"/>
                  </a:lnTo>
                  <a:lnTo>
                    <a:pt x="2548" y="124"/>
                  </a:lnTo>
                  <a:lnTo>
                    <a:pt x="2550" y="116"/>
                  </a:lnTo>
                  <a:lnTo>
                    <a:pt x="2552" y="115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26" name="Freeform 44"/>
            <p:cNvSpPr>
              <a:spLocks/>
            </p:cNvSpPr>
            <p:nvPr/>
          </p:nvSpPr>
          <p:spPr bwMode="gray">
            <a:xfrm>
              <a:off x="2264" y="884"/>
              <a:ext cx="1641" cy="1473"/>
            </a:xfrm>
            <a:custGeom>
              <a:avLst/>
              <a:gdLst>
                <a:gd name="T0" fmla="*/ 1301 w 3282"/>
                <a:gd name="T1" fmla="*/ 21 h 2947"/>
                <a:gd name="T2" fmla="*/ 1338 w 3282"/>
                <a:gd name="T3" fmla="*/ 0 h 2947"/>
                <a:gd name="T4" fmla="*/ 1440 w 3282"/>
                <a:gd name="T5" fmla="*/ 151 h 2947"/>
                <a:gd name="T6" fmla="*/ 1616 w 3282"/>
                <a:gd name="T7" fmla="*/ 308 h 2947"/>
                <a:gd name="T8" fmla="*/ 1521 w 3282"/>
                <a:gd name="T9" fmla="*/ 531 h 2947"/>
                <a:gd name="T10" fmla="*/ 1474 w 3282"/>
                <a:gd name="T11" fmla="*/ 652 h 2947"/>
                <a:gd name="T12" fmla="*/ 1585 w 3282"/>
                <a:gd name="T13" fmla="*/ 737 h 2947"/>
                <a:gd name="T14" fmla="*/ 1569 w 3282"/>
                <a:gd name="T15" fmla="*/ 883 h 2947"/>
                <a:gd name="T16" fmla="*/ 1420 w 3282"/>
                <a:gd name="T17" fmla="*/ 973 h 2947"/>
                <a:gd name="T18" fmla="*/ 1385 w 3282"/>
                <a:gd name="T19" fmla="*/ 1059 h 2947"/>
                <a:gd name="T20" fmla="*/ 1268 w 3282"/>
                <a:gd name="T21" fmla="*/ 970 h 2947"/>
                <a:gd name="T22" fmla="*/ 1174 w 3282"/>
                <a:gd name="T23" fmla="*/ 1036 h 2947"/>
                <a:gd name="T24" fmla="*/ 1060 w 3282"/>
                <a:gd name="T25" fmla="*/ 1090 h 2947"/>
                <a:gd name="T26" fmla="*/ 940 w 3282"/>
                <a:gd name="T27" fmla="*/ 1263 h 2947"/>
                <a:gd name="T28" fmla="*/ 751 w 3282"/>
                <a:gd name="T29" fmla="*/ 1426 h 2947"/>
                <a:gd name="T30" fmla="*/ 617 w 3282"/>
                <a:gd name="T31" fmla="*/ 1353 h 2947"/>
                <a:gd name="T32" fmla="*/ 469 w 3282"/>
                <a:gd name="T33" fmla="*/ 1473 h 2947"/>
                <a:gd name="T34" fmla="*/ 377 w 3282"/>
                <a:gd name="T35" fmla="*/ 1310 h 2947"/>
                <a:gd name="T36" fmla="*/ 176 w 3282"/>
                <a:gd name="T37" fmla="*/ 1235 h 2947"/>
                <a:gd name="T38" fmla="*/ 17 w 3282"/>
                <a:gd name="T39" fmla="*/ 1166 h 2947"/>
                <a:gd name="T40" fmla="*/ 40 w 3282"/>
                <a:gd name="T41" fmla="*/ 1031 h 2947"/>
                <a:gd name="T42" fmla="*/ 139 w 3282"/>
                <a:gd name="T43" fmla="*/ 1044 h 2947"/>
                <a:gd name="T44" fmla="*/ 206 w 3282"/>
                <a:gd name="T45" fmla="*/ 1037 h 2947"/>
                <a:gd name="T46" fmla="*/ 288 w 3282"/>
                <a:gd name="T47" fmla="*/ 1052 h 2947"/>
                <a:gd name="T48" fmla="*/ 355 w 3282"/>
                <a:gd name="T49" fmla="*/ 1091 h 2947"/>
                <a:gd name="T50" fmla="*/ 446 w 3282"/>
                <a:gd name="T51" fmla="*/ 1101 h 2947"/>
                <a:gd name="T52" fmla="*/ 492 w 3282"/>
                <a:gd name="T53" fmla="*/ 1117 h 2947"/>
                <a:gd name="T54" fmla="*/ 582 w 3282"/>
                <a:gd name="T55" fmla="*/ 1065 h 2947"/>
                <a:gd name="T56" fmla="*/ 682 w 3282"/>
                <a:gd name="T57" fmla="*/ 1039 h 2947"/>
                <a:gd name="T58" fmla="*/ 749 w 3282"/>
                <a:gd name="T59" fmla="*/ 1035 h 2947"/>
                <a:gd name="T60" fmla="*/ 795 w 3282"/>
                <a:gd name="T61" fmla="*/ 1012 h 2947"/>
                <a:gd name="T62" fmla="*/ 840 w 3282"/>
                <a:gd name="T63" fmla="*/ 970 h 2947"/>
                <a:gd name="T64" fmla="*/ 886 w 3282"/>
                <a:gd name="T65" fmla="*/ 933 h 2947"/>
                <a:gd name="T66" fmla="*/ 918 w 3282"/>
                <a:gd name="T67" fmla="*/ 905 h 2947"/>
                <a:gd name="T68" fmla="*/ 886 w 3282"/>
                <a:gd name="T69" fmla="*/ 839 h 2947"/>
                <a:gd name="T70" fmla="*/ 931 w 3282"/>
                <a:gd name="T71" fmla="*/ 792 h 2947"/>
                <a:gd name="T72" fmla="*/ 1010 w 3282"/>
                <a:gd name="T73" fmla="*/ 806 h 2947"/>
                <a:gd name="T74" fmla="*/ 1059 w 3282"/>
                <a:gd name="T75" fmla="*/ 751 h 2947"/>
                <a:gd name="T76" fmla="*/ 1122 w 3282"/>
                <a:gd name="T77" fmla="*/ 738 h 2947"/>
                <a:gd name="T78" fmla="*/ 1158 w 3282"/>
                <a:gd name="T79" fmla="*/ 682 h 2947"/>
                <a:gd name="T80" fmla="*/ 1213 w 3282"/>
                <a:gd name="T81" fmla="*/ 631 h 2947"/>
                <a:gd name="T82" fmla="*/ 1267 w 3282"/>
                <a:gd name="T83" fmla="*/ 597 h 2947"/>
                <a:gd name="T84" fmla="*/ 1343 w 3282"/>
                <a:gd name="T85" fmla="*/ 601 h 2947"/>
                <a:gd name="T86" fmla="*/ 1341 w 3282"/>
                <a:gd name="T87" fmla="*/ 554 h 2947"/>
                <a:gd name="T88" fmla="*/ 1262 w 3282"/>
                <a:gd name="T89" fmla="*/ 499 h 2947"/>
                <a:gd name="T90" fmla="*/ 1213 w 3282"/>
                <a:gd name="T91" fmla="*/ 520 h 2947"/>
                <a:gd name="T92" fmla="*/ 1152 w 3282"/>
                <a:gd name="T93" fmla="*/ 517 h 2947"/>
                <a:gd name="T94" fmla="*/ 1106 w 3282"/>
                <a:gd name="T95" fmla="*/ 537 h 2947"/>
                <a:gd name="T96" fmla="*/ 1097 w 3282"/>
                <a:gd name="T97" fmla="*/ 491 h 2947"/>
                <a:gd name="T98" fmla="*/ 1120 w 3282"/>
                <a:gd name="T99" fmla="*/ 391 h 2947"/>
                <a:gd name="T100" fmla="*/ 1166 w 3282"/>
                <a:gd name="T101" fmla="*/ 359 h 2947"/>
                <a:gd name="T102" fmla="*/ 1222 w 3282"/>
                <a:gd name="T103" fmla="*/ 337 h 2947"/>
                <a:gd name="T104" fmla="*/ 1270 w 3282"/>
                <a:gd name="T105" fmla="*/ 305 h 2947"/>
                <a:gd name="T106" fmla="*/ 1271 w 3282"/>
                <a:gd name="T107" fmla="*/ 249 h 2947"/>
                <a:gd name="T108" fmla="*/ 1293 w 3282"/>
                <a:gd name="T109" fmla="*/ 168 h 2947"/>
                <a:gd name="T110" fmla="*/ 1317 w 3282"/>
                <a:gd name="T111" fmla="*/ 123 h 2947"/>
                <a:gd name="T112" fmla="*/ 1303 w 3282"/>
                <a:gd name="T113" fmla="*/ 74 h 2947"/>
                <a:gd name="T114" fmla="*/ 1274 w 3282"/>
                <a:gd name="T115" fmla="*/ 62 h 294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282"/>
                <a:gd name="T175" fmla="*/ 0 h 2947"/>
                <a:gd name="T176" fmla="*/ 3282 w 3282"/>
                <a:gd name="T177" fmla="*/ 2947 h 294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282" h="2947">
                  <a:moveTo>
                    <a:pt x="2552" y="115"/>
                  </a:moveTo>
                  <a:lnTo>
                    <a:pt x="2554" y="111"/>
                  </a:lnTo>
                  <a:lnTo>
                    <a:pt x="2559" y="101"/>
                  </a:lnTo>
                  <a:lnTo>
                    <a:pt x="2569" y="87"/>
                  </a:lnTo>
                  <a:lnTo>
                    <a:pt x="2579" y="73"/>
                  </a:lnTo>
                  <a:lnTo>
                    <a:pt x="2589" y="55"/>
                  </a:lnTo>
                  <a:lnTo>
                    <a:pt x="2601" y="42"/>
                  </a:lnTo>
                  <a:lnTo>
                    <a:pt x="2609" y="28"/>
                  </a:lnTo>
                  <a:lnTo>
                    <a:pt x="2617" y="20"/>
                  </a:lnTo>
                  <a:lnTo>
                    <a:pt x="2628" y="12"/>
                  </a:lnTo>
                  <a:lnTo>
                    <a:pt x="2642" y="6"/>
                  </a:lnTo>
                  <a:lnTo>
                    <a:pt x="2658" y="2"/>
                  </a:lnTo>
                  <a:lnTo>
                    <a:pt x="2670" y="0"/>
                  </a:lnTo>
                  <a:lnTo>
                    <a:pt x="2676" y="0"/>
                  </a:lnTo>
                  <a:lnTo>
                    <a:pt x="2715" y="50"/>
                  </a:lnTo>
                  <a:lnTo>
                    <a:pt x="2670" y="132"/>
                  </a:lnTo>
                  <a:lnTo>
                    <a:pt x="2758" y="183"/>
                  </a:lnTo>
                  <a:lnTo>
                    <a:pt x="2782" y="142"/>
                  </a:lnTo>
                  <a:lnTo>
                    <a:pt x="2849" y="164"/>
                  </a:lnTo>
                  <a:lnTo>
                    <a:pt x="2853" y="231"/>
                  </a:lnTo>
                  <a:lnTo>
                    <a:pt x="2880" y="303"/>
                  </a:lnTo>
                  <a:lnTo>
                    <a:pt x="2983" y="303"/>
                  </a:lnTo>
                  <a:lnTo>
                    <a:pt x="3091" y="268"/>
                  </a:lnTo>
                  <a:lnTo>
                    <a:pt x="3138" y="207"/>
                  </a:lnTo>
                  <a:lnTo>
                    <a:pt x="3250" y="286"/>
                  </a:lnTo>
                  <a:lnTo>
                    <a:pt x="3231" y="386"/>
                  </a:lnTo>
                  <a:lnTo>
                    <a:pt x="3201" y="500"/>
                  </a:lnTo>
                  <a:lnTo>
                    <a:pt x="3231" y="616"/>
                  </a:lnTo>
                  <a:lnTo>
                    <a:pt x="3199" y="632"/>
                  </a:lnTo>
                  <a:lnTo>
                    <a:pt x="3191" y="701"/>
                  </a:lnTo>
                  <a:lnTo>
                    <a:pt x="3140" y="756"/>
                  </a:lnTo>
                  <a:lnTo>
                    <a:pt x="3085" y="866"/>
                  </a:lnTo>
                  <a:lnTo>
                    <a:pt x="3002" y="957"/>
                  </a:lnTo>
                  <a:lnTo>
                    <a:pt x="2987" y="1004"/>
                  </a:lnTo>
                  <a:lnTo>
                    <a:pt x="3042" y="1063"/>
                  </a:lnTo>
                  <a:lnTo>
                    <a:pt x="3083" y="1120"/>
                  </a:lnTo>
                  <a:lnTo>
                    <a:pt x="3071" y="1201"/>
                  </a:lnTo>
                  <a:lnTo>
                    <a:pt x="3079" y="1266"/>
                  </a:lnTo>
                  <a:lnTo>
                    <a:pt x="3030" y="1244"/>
                  </a:lnTo>
                  <a:lnTo>
                    <a:pt x="3014" y="1264"/>
                  </a:lnTo>
                  <a:lnTo>
                    <a:pt x="2971" y="1250"/>
                  </a:lnTo>
                  <a:lnTo>
                    <a:pt x="2947" y="1305"/>
                  </a:lnTo>
                  <a:lnTo>
                    <a:pt x="2989" y="1313"/>
                  </a:lnTo>
                  <a:lnTo>
                    <a:pt x="3030" y="1368"/>
                  </a:lnTo>
                  <a:lnTo>
                    <a:pt x="3024" y="1451"/>
                  </a:lnTo>
                  <a:lnTo>
                    <a:pt x="3059" y="1500"/>
                  </a:lnTo>
                  <a:lnTo>
                    <a:pt x="3061" y="1530"/>
                  </a:lnTo>
                  <a:lnTo>
                    <a:pt x="3091" y="1536"/>
                  </a:lnTo>
                  <a:lnTo>
                    <a:pt x="3170" y="1475"/>
                  </a:lnTo>
                  <a:lnTo>
                    <a:pt x="3209" y="1541"/>
                  </a:lnTo>
                  <a:lnTo>
                    <a:pt x="3244" y="1608"/>
                  </a:lnTo>
                  <a:lnTo>
                    <a:pt x="3282" y="1630"/>
                  </a:lnTo>
                  <a:lnTo>
                    <a:pt x="3282" y="1677"/>
                  </a:lnTo>
                  <a:lnTo>
                    <a:pt x="3239" y="1728"/>
                  </a:lnTo>
                  <a:lnTo>
                    <a:pt x="3189" y="1776"/>
                  </a:lnTo>
                  <a:lnTo>
                    <a:pt x="3138" y="1766"/>
                  </a:lnTo>
                  <a:lnTo>
                    <a:pt x="3134" y="1803"/>
                  </a:lnTo>
                  <a:lnTo>
                    <a:pt x="3101" y="1819"/>
                  </a:lnTo>
                  <a:lnTo>
                    <a:pt x="3032" y="1839"/>
                  </a:lnTo>
                  <a:lnTo>
                    <a:pt x="2981" y="1898"/>
                  </a:lnTo>
                  <a:lnTo>
                    <a:pt x="2928" y="1941"/>
                  </a:lnTo>
                  <a:lnTo>
                    <a:pt x="2884" y="2012"/>
                  </a:lnTo>
                  <a:lnTo>
                    <a:pt x="2839" y="1947"/>
                  </a:lnTo>
                  <a:lnTo>
                    <a:pt x="2798" y="1917"/>
                  </a:lnTo>
                  <a:lnTo>
                    <a:pt x="2768" y="1945"/>
                  </a:lnTo>
                  <a:lnTo>
                    <a:pt x="2788" y="1967"/>
                  </a:lnTo>
                  <a:lnTo>
                    <a:pt x="2788" y="2032"/>
                  </a:lnTo>
                  <a:lnTo>
                    <a:pt x="2811" y="2087"/>
                  </a:lnTo>
                  <a:lnTo>
                    <a:pt x="2778" y="2140"/>
                  </a:lnTo>
                  <a:lnTo>
                    <a:pt x="2770" y="2118"/>
                  </a:lnTo>
                  <a:lnTo>
                    <a:pt x="2703" y="2116"/>
                  </a:lnTo>
                  <a:lnTo>
                    <a:pt x="2656" y="2073"/>
                  </a:lnTo>
                  <a:lnTo>
                    <a:pt x="2640" y="2012"/>
                  </a:lnTo>
                  <a:lnTo>
                    <a:pt x="2607" y="1971"/>
                  </a:lnTo>
                  <a:lnTo>
                    <a:pt x="2581" y="1925"/>
                  </a:lnTo>
                  <a:lnTo>
                    <a:pt x="2556" y="1911"/>
                  </a:lnTo>
                  <a:lnTo>
                    <a:pt x="2536" y="1941"/>
                  </a:lnTo>
                  <a:lnTo>
                    <a:pt x="2506" y="1943"/>
                  </a:lnTo>
                  <a:lnTo>
                    <a:pt x="2469" y="1967"/>
                  </a:lnTo>
                  <a:lnTo>
                    <a:pt x="2479" y="2035"/>
                  </a:lnTo>
                  <a:lnTo>
                    <a:pt x="2441" y="2049"/>
                  </a:lnTo>
                  <a:lnTo>
                    <a:pt x="2414" y="2039"/>
                  </a:lnTo>
                  <a:lnTo>
                    <a:pt x="2386" y="2075"/>
                  </a:lnTo>
                  <a:lnTo>
                    <a:pt x="2347" y="2073"/>
                  </a:lnTo>
                  <a:lnTo>
                    <a:pt x="2296" y="2128"/>
                  </a:lnTo>
                  <a:lnTo>
                    <a:pt x="2248" y="2132"/>
                  </a:lnTo>
                  <a:lnTo>
                    <a:pt x="2231" y="2055"/>
                  </a:lnTo>
                  <a:lnTo>
                    <a:pt x="2183" y="2051"/>
                  </a:lnTo>
                  <a:lnTo>
                    <a:pt x="2158" y="2093"/>
                  </a:lnTo>
                  <a:lnTo>
                    <a:pt x="2152" y="2142"/>
                  </a:lnTo>
                  <a:lnTo>
                    <a:pt x="2120" y="2181"/>
                  </a:lnTo>
                  <a:lnTo>
                    <a:pt x="2132" y="2222"/>
                  </a:lnTo>
                  <a:lnTo>
                    <a:pt x="2117" y="2246"/>
                  </a:lnTo>
                  <a:lnTo>
                    <a:pt x="2185" y="2333"/>
                  </a:lnTo>
                  <a:lnTo>
                    <a:pt x="2075" y="2376"/>
                  </a:lnTo>
                  <a:lnTo>
                    <a:pt x="2014" y="2376"/>
                  </a:lnTo>
                  <a:lnTo>
                    <a:pt x="1928" y="2407"/>
                  </a:lnTo>
                  <a:lnTo>
                    <a:pt x="1880" y="2526"/>
                  </a:lnTo>
                  <a:lnTo>
                    <a:pt x="1802" y="2555"/>
                  </a:lnTo>
                  <a:lnTo>
                    <a:pt x="1766" y="2539"/>
                  </a:lnTo>
                  <a:lnTo>
                    <a:pt x="1731" y="2598"/>
                  </a:lnTo>
                  <a:lnTo>
                    <a:pt x="1674" y="2579"/>
                  </a:lnTo>
                  <a:lnTo>
                    <a:pt x="1621" y="2638"/>
                  </a:lnTo>
                  <a:lnTo>
                    <a:pt x="1601" y="2718"/>
                  </a:lnTo>
                  <a:lnTo>
                    <a:pt x="1502" y="2852"/>
                  </a:lnTo>
                  <a:lnTo>
                    <a:pt x="1459" y="2888"/>
                  </a:lnTo>
                  <a:lnTo>
                    <a:pt x="1430" y="2860"/>
                  </a:lnTo>
                  <a:lnTo>
                    <a:pt x="1339" y="2876"/>
                  </a:lnTo>
                  <a:lnTo>
                    <a:pt x="1298" y="2823"/>
                  </a:lnTo>
                  <a:lnTo>
                    <a:pt x="1239" y="2821"/>
                  </a:lnTo>
                  <a:lnTo>
                    <a:pt x="1195" y="2781"/>
                  </a:lnTo>
                  <a:lnTo>
                    <a:pt x="1233" y="2707"/>
                  </a:lnTo>
                  <a:lnTo>
                    <a:pt x="1248" y="2659"/>
                  </a:lnTo>
                  <a:lnTo>
                    <a:pt x="1215" y="2612"/>
                  </a:lnTo>
                  <a:lnTo>
                    <a:pt x="1150" y="2630"/>
                  </a:lnTo>
                  <a:lnTo>
                    <a:pt x="1115" y="2709"/>
                  </a:lnTo>
                  <a:lnTo>
                    <a:pt x="1101" y="2846"/>
                  </a:lnTo>
                  <a:lnTo>
                    <a:pt x="1052" y="2901"/>
                  </a:lnTo>
                  <a:lnTo>
                    <a:pt x="939" y="2947"/>
                  </a:lnTo>
                  <a:lnTo>
                    <a:pt x="869" y="2941"/>
                  </a:lnTo>
                  <a:lnTo>
                    <a:pt x="810" y="2886"/>
                  </a:lnTo>
                  <a:lnTo>
                    <a:pt x="817" y="2795"/>
                  </a:lnTo>
                  <a:lnTo>
                    <a:pt x="874" y="2764"/>
                  </a:lnTo>
                  <a:lnTo>
                    <a:pt x="874" y="2657"/>
                  </a:lnTo>
                  <a:lnTo>
                    <a:pt x="829" y="2618"/>
                  </a:lnTo>
                  <a:lnTo>
                    <a:pt x="754" y="2620"/>
                  </a:lnTo>
                  <a:lnTo>
                    <a:pt x="658" y="2714"/>
                  </a:lnTo>
                  <a:lnTo>
                    <a:pt x="524" y="2714"/>
                  </a:lnTo>
                  <a:lnTo>
                    <a:pt x="441" y="2671"/>
                  </a:lnTo>
                  <a:lnTo>
                    <a:pt x="445" y="2610"/>
                  </a:lnTo>
                  <a:lnTo>
                    <a:pt x="378" y="2606"/>
                  </a:lnTo>
                  <a:lnTo>
                    <a:pt x="302" y="2539"/>
                  </a:lnTo>
                  <a:lnTo>
                    <a:pt x="351" y="2470"/>
                  </a:lnTo>
                  <a:lnTo>
                    <a:pt x="396" y="2457"/>
                  </a:lnTo>
                  <a:lnTo>
                    <a:pt x="376" y="2390"/>
                  </a:lnTo>
                  <a:lnTo>
                    <a:pt x="296" y="2362"/>
                  </a:lnTo>
                  <a:lnTo>
                    <a:pt x="203" y="2374"/>
                  </a:lnTo>
                  <a:lnTo>
                    <a:pt x="156" y="2429"/>
                  </a:lnTo>
                  <a:lnTo>
                    <a:pt x="111" y="2423"/>
                  </a:lnTo>
                  <a:lnTo>
                    <a:pt x="34" y="2333"/>
                  </a:lnTo>
                  <a:lnTo>
                    <a:pt x="0" y="2236"/>
                  </a:lnTo>
                  <a:lnTo>
                    <a:pt x="18" y="2179"/>
                  </a:lnTo>
                  <a:lnTo>
                    <a:pt x="10" y="2055"/>
                  </a:lnTo>
                  <a:lnTo>
                    <a:pt x="14" y="2057"/>
                  </a:lnTo>
                  <a:lnTo>
                    <a:pt x="30" y="2057"/>
                  </a:lnTo>
                  <a:lnTo>
                    <a:pt x="52" y="2059"/>
                  </a:lnTo>
                  <a:lnTo>
                    <a:pt x="79" y="2063"/>
                  </a:lnTo>
                  <a:lnTo>
                    <a:pt x="109" y="2065"/>
                  </a:lnTo>
                  <a:lnTo>
                    <a:pt x="138" y="2069"/>
                  </a:lnTo>
                  <a:lnTo>
                    <a:pt x="166" y="2073"/>
                  </a:lnTo>
                  <a:lnTo>
                    <a:pt x="189" y="2077"/>
                  </a:lnTo>
                  <a:lnTo>
                    <a:pt x="207" y="2081"/>
                  </a:lnTo>
                  <a:lnTo>
                    <a:pt x="243" y="2089"/>
                  </a:lnTo>
                  <a:lnTo>
                    <a:pt x="278" y="2089"/>
                  </a:lnTo>
                  <a:lnTo>
                    <a:pt x="308" y="2081"/>
                  </a:lnTo>
                  <a:lnTo>
                    <a:pt x="323" y="2075"/>
                  </a:lnTo>
                  <a:lnTo>
                    <a:pt x="337" y="2069"/>
                  </a:lnTo>
                  <a:lnTo>
                    <a:pt x="351" y="2067"/>
                  </a:lnTo>
                  <a:lnTo>
                    <a:pt x="367" y="2065"/>
                  </a:lnTo>
                  <a:lnTo>
                    <a:pt x="386" y="2069"/>
                  </a:lnTo>
                  <a:lnTo>
                    <a:pt x="412" y="2075"/>
                  </a:lnTo>
                  <a:lnTo>
                    <a:pt x="441" y="2079"/>
                  </a:lnTo>
                  <a:lnTo>
                    <a:pt x="473" y="2083"/>
                  </a:lnTo>
                  <a:lnTo>
                    <a:pt x="498" y="2087"/>
                  </a:lnTo>
                  <a:lnTo>
                    <a:pt x="518" y="2087"/>
                  </a:lnTo>
                  <a:lnTo>
                    <a:pt x="542" y="2089"/>
                  </a:lnTo>
                  <a:lnTo>
                    <a:pt x="560" y="2095"/>
                  </a:lnTo>
                  <a:lnTo>
                    <a:pt x="575" y="2104"/>
                  </a:lnTo>
                  <a:lnTo>
                    <a:pt x="589" y="2118"/>
                  </a:lnTo>
                  <a:lnTo>
                    <a:pt x="607" y="2134"/>
                  </a:lnTo>
                  <a:lnTo>
                    <a:pt x="626" y="2148"/>
                  </a:lnTo>
                  <a:lnTo>
                    <a:pt x="646" y="2156"/>
                  </a:lnTo>
                  <a:lnTo>
                    <a:pt x="666" y="2163"/>
                  </a:lnTo>
                  <a:lnTo>
                    <a:pt x="685" y="2173"/>
                  </a:lnTo>
                  <a:lnTo>
                    <a:pt x="709" y="2183"/>
                  </a:lnTo>
                  <a:lnTo>
                    <a:pt x="739" y="2193"/>
                  </a:lnTo>
                  <a:lnTo>
                    <a:pt x="762" y="2197"/>
                  </a:lnTo>
                  <a:lnTo>
                    <a:pt x="792" y="2199"/>
                  </a:lnTo>
                  <a:lnTo>
                    <a:pt x="821" y="2201"/>
                  </a:lnTo>
                  <a:lnTo>
                    <a:pt x="851" y="2201"/>
                  </a:lnTo>
                  <a:lnTo>
                    <a:pt x="874" y="2201"/>
                  </a:lnTo>
                  <a:lnTo>
                    <a:pt x="892" y="2203"/>
                  </a:lnTo>
                  <a:lnTo>
                    <a:pt x="904" y="2207"/>
                  </a:lnTo>
                  <a:lnTo>
                    <a:pt x="914" y="2215"/>
                  </a:lnTo>
                  <a:lnTo>
                    <a:pt x="924" y="2224"/>
                  </a:lnTo>
                  <a:lnTo>
                    <a:pt x="935" y="2232"/>
                  </a:lnTo>
                  <a:lnTo>
                    <a:pt x="947" y="2236"/>
                  </a:lnTo>
                  <a:lnTo>
                    <a:pt x="965" y="2238"/>
                  </a:lnTo>
                  <a:lnTo>
                    <a:pt x="985" y="2234"/>
                  </a:lnTo>
                  <a:lnTo>
                    <a:pt x="1002" y="2224"/>
                  </a:lnTo>
                  <a:lnTo>
                    <a:pt x="1024" y="2207"/>
                  </a:lnTo>
                  <a:lnTo>
                    <a:pt x="1048" y="2187"/>
                  </a:lnTo>
                  <a:lnTo>
                    <a:pt x="1073" y="2171"/>
                  </a:lnTo>
                  <a:lnTo>
                    <a:pt x="1103" y="2157"/>
                  </a:lnTo>
                  <a:lnTo>
                    <a:pt x="1134" y="2144"/>
                  </a:lnTo>
                  <a:lnTo>
                    <a:pt x="1164" y="2130"/>
                  </a:lnTo>
                  <a:lnTo>
                    <a:pt x="1199" y="2114"/>
                  </a:lnTo>
                  <a:lnTo>
                    <a:pt x="1241" y="2098"/>
                  </a:lnTo>
                  <a:lnTo>
                    <a:pt x="1282" y="2087"/>
                  </a:lnTo>
                  <a:lnTo>
                    <a:pt x="1325" y="2079"/>
                  </a:lnTo>
                  <a:lnTo>
                    <a:pt x="1345" y="2077"/>
                  </a:lnTo>
                  <a:lnTo>
                    <a:pt x="1357" y="2077"/>
                  </a:lnTo>
                  <a:lnTo>
                    <a:pt x="1363" y="2079"/>
                  </a:lnTo>
                  <a:lnTo>
                    <a:pt x="1367" y="2079"/>
                  </a:lnTo>
                  <a:lnTo>
                    <a:pt x="1371" y="2081"/>
                  </a:lnTo>
                  <a:lnTo>
                    <a:pt x="1378" y="2081"/>
                  </a:lnTo>
                  <a:lnTo>
                    <a:pt x="1392" y="2081"/>
                  </a:lnTo>
                  <a:lnTo>
                    <a:pt x="1418" y="2079"/>
                  </a:lnTo>
                  <a:lnTo>
                    <a:pt x="1463" y="2075"/>
                  </a:lnTo>
                  <a:lnTo>
                    <a:pt x="1498" y="2071"/>
                  </a:lnTo>
                  <a:lnTo>
                    <a:pt x="1526" y="2065"/>
                  </a:lnTo>
                  <a:lnTo>
                    <a:pt x="1548" y="2059"/>
                  </a:lnTo>
                  <a:lnTo>
                    <a:pt x="1561" y="2053"/>
                  </a:lnTo>
                  <a:lnTo>
                    <a:pt x="1571" y="2045"/>
                  </a:lnTo>
                  <a:lnTo>
                    <a:pt x="1577" y="2035"/>
                  </a:lnTo>
                  <a:lnTo>
                    <a:pt x="1581" y="2030"/>
                  </a:lnTo>
                  <a:lnTo>
                    <a:pt x="1589" y="2024"/>
                  </a:lnTo>
                  <a:lnTo>
                    <a:pt x="1603" y="2018"/>
                  </a:lnTo>
                  <a:lnTo>
                    <a:pt x="1622" y="2014"/>
                  </a:lnTo>
                  <a:lnTo>
                    <a:pt x="1640" y="2006"/>
                  </a:lnTo>
                  <a:lnTo>
                    <a:pt x="1656" y="1994"/>
                  </a:lnTo>
                  <a:lnTo>
                    <a:pt x="1668" y="1974"/>
                  </a:lnTo>
                  <a:lnTo>
                    <a:pt x="1674" y="1957"/>
                  </a:lnTo>
                  <a:lnTo>
                    <a:pt x="1680" y="1941"/>
                  </a:lnTo>
                  <a:lnTo>
                    <a:pt x="1685" y="1927"/>
                  </a:lnTo>
                  <a:lnTo>
                    <a:pt x="1697" y="1913"/>
                  </a:lnTo>
                  <a:lnTo>
                    <a:pt x="1715" y="1900"/>
                  </a:lnTo>
                  <a:lnTo>
                    <a:pt x="1737" y="1888"/>
                  </a:lnTo>
                  <a:lnTo>
                    <a:pt x="1752" y="1878"/>
                  </a:lnTo>
                  <a:lnTo>
                    <a:pt x="1764" y="1872"/>
                  </a:lnTo>
                  <a:lnTo>
                    <a:pt x="1772" y="1866"/>
                  </a:lnTo>
                  <a:lnTo>
                    <a:pt x="1780" y="1860"/>
                  </a:lnTo>
                  <a:lnTo>
                    <a:pt x="1790" y="1854"/>
                  </a:lnTo>
                  <a:lnTo>
                    <a:pt x="1804" y="1848"/>
                  </a:lnTo>
                  <a:lnTo>
                    <a:pt x="1817" y="1841"/>
                  </a:lnTo>
                  <a:lnTo>
                    <a:pt x="1831" y="1831"/>
                  </a:lnTo>
                  <a:lnTo>
                    <a:pt x="1837" y="1821"/>
                  </a:lnTo>
                  <a:lnTo>
                    <a:pt x="1837" y="1811"/>
                  </a:lnTo>
                  <a:lnTo>
                    <a:pt x="1825" y="1795"/>
                  </a:lnTo>
                  <a:lnTo>
                    <a:pt x="1809" y="1780"/>
                  </a:lnTo>
                  <a:lnTo>
                    <a:pt x="1794" y="1762"/>
                  </a:lnTo>
                  <a:lnTo>
                    <a:pt x="1780" y="1744"/>
                  </a:lnTo>
                  <a:lnTo>
                    <a:pt x="1772" y="1726"/>
                  </a:lnTo>
                  <a:lnTo>
                    <a:pt x="1772" y="1707"/>
                  </a:lnTo>
                  <a:lnTo>
                    <a:pt x="1772" y="1679"/>
                  </a:lnTo>
                  <a:lnTo>
                    <a:pt x="1776" y="1652"/>
                  </a:lnTo>
                  <a:lnTo>
                    <a:pt x="1782" y="1628"/>
                  </a:lnTo>
                  <a:lnTo>
                    <a:pt x="1790" y="1608"/>
                  </a:lnTo>
                  <a:lnTo>
                    <a:pt x="1806" y="1593"/>
                  </a:lnTo>
                  <a:lnTo>
                    <a:pt x="1823" y="1585"/>
                  </a:lnTo>
                  <a:lnTo>
                    <a:pt x="1843" y="1581"/>
                  </a:lnTo>
                  <a:lnTo>
                    <a:pt x="1863" y="1585"/>
                  </a:lnTo>
                  <a:lnTo>
                    <a:pt x="1884" y="1597"/>
                  </a:lnTo>
                  <a:lnTo>
                    <a:pt x="1910" y="1606"/>
                  </a:lnTo>
                  <a:lnTo>
                    <a:pt x="1937" y="1614"/>
                  </a:lnTo>
                  <a:lnTo>
                    <a:pt x="1963" y="1616"/>
                  </a:lnTo>
                  <a:lnTo>
                    <a:pt x="1985" y="1614"/>
                  </a:lnTo>
                  <a:lnTo>
                    <a:pt x="2002" y="1614"/>
                  </a:lnTo>
                  <a:lnTo>
                    <a:pt x="2020" y="1612"/>
                  </a:lnTo>
                  <a:lnTo>
                    <a:pt x="2034" y="1608"/>
                  </a:lnTo>
                  <a:lnTo>
                    <a:pt x="2046" y="1597"/>
                  </a:lnTo>
                  <a:lnTo>
                    <a:pt x="2058" y="1581"/>
                  </a:lnTo>
                  <a:lnTo>
                    <a:pt x="2071" y="1561"/>
                  </a:lnTo>
                  <a:lnTo>
                    <a:pt x="2085" y="1538"/>
                  </a:lnTo>
                  <a:lnTo>
                    <a:pt x="2101" y="1518"/>
                  </a:lnTo>
                  <a:lnTo>
                    <a:pt x="2117" y="1502"/>
                  </a:lnTo>
                  <a:lnTo>
                    <a:pt x="2130" y="1494"/>
                  </a:lnTo>
                  <a:lnTo>
                    <a:pt x="2146" y="1490"/>
                  </a:lnTo>
                  <a:lnTo>
                    <a:pt x="2166" y="1488"/>
                  </a:lnTo>
                  <a:lnTo>
                    <a:pt x="2189" y="1486"/>
                  </a:lnTo>
                  <a:lnTo>
                    <a:pt x="2213" y="1484"/>
                  </a:lnTo>
                  <a:lnTo>
                    <a:pt x="2231" y="1482"/>
                  </a:lnTo>
                  <a:lnTo>
                    <a:pt x="2243" y="1477"/>
                  </a:lnTo>
                  <a:lnTo>
                    <a:pt x="2254" y="1469"/>
                  </a:lnTo>
                  <a:lnTo>
                    <a:pt x="2268" y="1455"/>
                  </a:lnTo>
                  <a:lnTo>
                    <a:pt x="2284" y="1437"/>
                  </a:lnTo>
                  <a:lnTo>
                    <a:pt x="2298" y="1421"/>
                  </a:lnTo>
                  <a:lnTo>
                    <a:pt x="2308" y="1408"/>
                  </a:lnTo>
                  <a:lnTo>
                    <a:pt x="2311" y="1388"/>
                  </a:lnTo>
                  <a:lnTo>
                    <a:pt x="2315" y="1364"/>
                  </a:lnTo>
                  <a:lnTo>
                    <a:pt x="2321" y="1343"/>
                  </a:lnTo>
                  <a:lnTo>
                    <a:pt x="2331" y="1323"/>
                  </a:lnTo>
                  <a:lnTo>
                    <a:pt x="2351" y="1303"/>
                  </a:lnTo>
                  <a:lnTo>
                    <a:pt x="2374" y="1286"/>
                  </a:lnTo>
                  <a:lnTo>
                    <a:pt x="2402" y="1276"/>
                  </a:lnTo>
                  <a:lnTo>
                    <a:pt x="2416" y="1270"/>
                  </a:lnTo>
                  <a:lnTo>
                    <a:pt x="2426" y="1262"/>
                  </a:lnTo>
                  <a:lnTo>
                    <a:pt x="2433" y="1250"/>
                  </a:lnTo>
                  <a:lnTo>
                    <a:pt x="2443" y="1240"/>
                  </a:lnTo>
                  <a:lnTo>
                    <a:pt x="2455" y="1232"/>
                  </a:lnTo>
                  <a:lnTo>
                    <a:pt x="2469" y="1227"/>
                  </a:lnTo>
                  <a:lnTo>
                    <a:pt x="2487" y="1217"/>
                  </a:lnTo>
                  <a:lnTo>
                    <a:pt x="2510" y="1205"/>
                  </a:lnTo>
                  <a:lnTo>
                    <a:pt x="2534" y="1195"/>
                  </a:lnTo>
                  <a:lnTo>
                    <a:pt x="2559" y="1189"/>
                  </a:lnTo>
                  <a:lnTo>
                    <a:pt x="2583" y="1187"/>
                  </a:lnTo>
                  <a:lnTo>
                    <a:pt x="2607" y="1189"/>
                  </a:lnTo>
                  <a:lnTo>
                    <a:pt x="2628" y="1195"/>
                  </a:lnTo>
                  <a:lnTo>
                    <a:pt x="2652" y="1199"/>
                  </a:lnTo>
                  <a:lnTo>
                    <a:pt x="2670" y="1203"/>
                  </a:lnTo>
                  <a:lnTo>
                    <a:pt x="2685" y="1203"/>
                  </a:lnTo>
                  <a:lnTo>
                    <a:pt x="2697" y="1197"/>
                  </a:lnTo>
                  <a:lnTo>
                    <a:pt x="2707" y="1183"/>
                  </a:lnTo>
                  <a:lnTo>
                    <a:pt x="2713" y="1171"/>
                  </a:lnTo>
                  <a:lnTo>
                    <a:pt x="2713" y="1158"/>
                  </a:lnTo>
                  <a:lnTo>
                    <a:pt x="2707" y="1140"/>
                  </a:lnTo>
                  <a:lnTo>
                    <a:pt x="2695" y="1126"/>
                  </a:lnTo>
                  <a:lnTo>
                    <a:pt x="2682" y="1108"/>
                  </a:lnTo>
                  <a:lnTo>
                    <a:pt x="2662" y="1089"/>
                  </a:lnTo>
                  <a:lnTo>
                    <a:pt x="2644" y="1071"/>
                  </a:lnTo>
                  <a:lnTo>
                    <a:pt x="2626" y="1055"/>
                  </a:lnTo>
                  <a:lnTo>
                    <a:pt x="2611" y="1042"/>
                  </a:lnTo>
                  <a:lnTo>
                    <a:pt x="2575" y="1016"/>
                  </a:lnTo>
                  <a:lnTo>
                    <a:pt x="2538" y="1004"/>
                  </a:lnTo>
                  <a:lnTo>
                    <a:pt x="2524" y="998"/>
                  </a:lnTo>
                  <a:lnTo>
                    <a:pt x="2510" y="990"/>
                  </a:lnTo>
                  <a:lnTo>
                    <a:pt x="2498" y="986"/>
                  </a:lnTo>
                  <a:lnTo>
                    <a:pt x="2485" y="984"/>
                  </a:lnTo>
                  <a:lnTo>
                    <a:pt x="2469" y="990"/>
                  </a:lnTo>
                  <a:lnTo>
                    <a:pt x="2453" y="1006"/>
                  </a:lnTo>
                  <a:lnTo>
                    <a:pt x="2439" y="1024"/>
                  </a:lnTo>
                  <a:lnTo>
                    <a:pt x="2426" y="1040"/>
                  </a:lnTo>
                  <a:lnTo>
                    <a:pt x="2408" y="1051"/>
                  </a:lnTo>
                  <a:lnTo>
                    <a:pt x="2394" y="1053"/>
                  </a:lnTo>
                  <a:lnTo>
                    <a:pt x="2376" y="1049"/>
                  </a:lnTo>
                  <a:lnTo>
                    <a:pt x="2357" y="1044"/>
                  </a:lnTo>
                  <a:lnTo>
                    <a:pt x="2337" y="1036"/>
                  </a:lnTo>
                  <a:lnTo>
                    <a:pt x="2317" y="1032"/>
                  </a:lnTo>
                  <a:lnTo>
                    <a:pt x="2304" y="1034"/>
                  </a:lnTo>
                  <a:lnTo>
                    <a:pt x="2292" y="1042"/>
                  </a:lnTo>
                  <a:lnTo>
                    <a:pt x="2282" y="1053"/>
                  </a:lnTo>
                  <a:lnTo>
                    <a:pt x="2272" y="1067"/>
                  </a:lnTo>
                  <a:lnTo>
                    <a:pt x="2260" y="1079"/>
                  </a:lnTo>
                  <a:lnTo>
                    <a:pt x="2248" y="1087"/>
                  </a:lnTo>
                  <a:lnTo>
                    <a:pt x="2235" y="1087"/>
                  </a:lnTo>
                  <a:lnTo>
                    <a:pt x="2211" y="1075"/>
                  </a:lnTo>
                  <a:lnTo>
                    <a:pt x="2189" y="1061"/>
                  </a:lnTo>
                  <a:lnTo>
                    <a:pt x="2174" y="1044"/>
                  </a:lnTo>
                  <a:lnTo>
                    <a:pt x="2168" y="1024"/>
                  </a:lnTo>
                  <a:lnTo>
                    <a:pt x="2170" y="1010"/>
                  </a:lnTo>
                  <a:lnTo>
                    <a:pt x="2178" y="1002"/>
                  </a:lnTo>
                  <a:lnTo>
                    <a:pt x="2185" y="992"/>
                  </a:lnTo>
                  <a:lnTo>
                    <a:pt x="2193" y="982"/>
                  </a:lnTo>
                  <a:lnTo>
                    <a:pt x="2197" y="965"/>
                  </a:lnTo>
                  <a:lnTo>
                    <a:pt x="2199" y="935"/>
                  </a:lnTo>
                  <a:lnTo>
                    <a:pt x="2201" y="902"/>
                  </a:lnTo>
                  <a:lnTo>
                    <a:pt x="2207" y="868"/>
                  </a:lnTo>
                  <a:lnTo>
                    <a:pt x="2217" y="839"/>
                  </a:lnTo>
                  <a:lnTo>
                    <a:pt x="2229" y="811"/>
                  </a:lnTo>
                  <a:lnTo>
                    <a:pt x="2239" y="782"/>
                  </a:lnTo>
                  <a:lnTo>
                    <a:pt x="2248" y="754"/>
                  </a:lnTo>
                  <a:lnTo>
                    <a:pt x="2254" y="735"/>
                  </a:lnTo>
                  <a:lnTo>
                    <a:pt x="2262" y="721"/>
                  </a:lnTo>
                  <a:lnTo>
                    <a:pt x="2276" y="713"/>
                  </a:lnTo>
                  <a:lnTo>
                    <a:pt x="2296" y="711"/>
                  </a:lnTo>
                  <a:lnTo>
                    <a:pt x="2317" y="713"/>
                  </a:lnTo>
                  <a:lnTo>
                    <a:pt x="2331" y="719"/>
                  </a:lnTo>
                  <a:lnTo>
                    <a:pt x="2349" y="725"/>
                  </a:lnTo>
                  <a:lnTo>
                    <a:pt x="2365" y="733"/>
                  </a:lnTo>
                  <a:lnTo>
                    <a:pt x="2380" y="736"/>
                  </a:lnTo>
                  <a:lnTo>
                    <a:pt x="2394" y="736"/>
                  </a:lnTo>
                  <a:lnTo>
                    <a:pt x="2406" y="729"/>
                  </a:lnTo>
                  <a:lnTo>
                    <a:pt x="2424" y="703"/>
                  </a:lnTo>
                  <a:lnTo>
                    <a:pt x="2443" y="675"/>
                  </a:lnTo>
                  <a:lnTo>
                    <a:pt x="2463" y="650"/>
                  </a:lnTo>
                  <a:lnTo>
                    <a:pt x="2477" y="640"/>
                  </a:lnTo>
                  <a:lnTo>
                    <a:pt x="2493" y="636"/>
                  </a:lnTo>
                  <a:lnTo>
                    <a:pt x="2506" y="634"/>
                  </a:lnTo>
                  <a:lnTo>
                    <a:pt x="2522" y="630"/>
                  </a:lnTo>
                  <a:lnTo>
                    <a:pt x="2534" y="622"/>
                  </a:lnTo>
                  <a:lnTo>
                    <a:pt x="2540" y="611"/>
                  </a:lnTo>
                  <a:lnTo>
                    <a:pt x="2542" y="595"/>
                  </a:lnTo>
                  <a:lnTo>
                    <a:pt x="2538" y="577"/>
                  </a:lnTo>
                  <a:lnTo>
                    <a:pt x="2534" y="561"/>
                  </a:lnTo>
                  <a:lnTo>
                    <a:pt x="2530" y="548"/>
                  </a:lnTo>
                  <a:lnTo>
                    <a:pt x="2532" y="534"/>
                  </a:lnTo>
                  <a:lnTo>
                    <a:pt x="2536" y="518"/>
                  </a:lnTo>
                  <a:lnTo>
                    <a:pt x="2542" y="498"/>
                  </a:lnTo>
                  <a:lnTo>
                    <a:pt x="2550" y="477"/>
                  </a:lnTo>
                  <a:lnTo>
                    <a:pt x="2556" y="459"/>
                  </a:lnTo>
                  <a:lnTo>
                    <a:pt x="2561" y="443"/>
                  </a:lnTo>
                  <a:lnTo>
                    <a:pt x="2567" y="416"/>
                  </a:lnTo>
                  <a:lnTo>
                    <a:pt x="2571" y="386"/>
                  </a:lnTo>
                  <a:lnTo>
                    <a:pt x="2579" y="355"/>
                  </a:lnTo>
                  <a:lnTo>
                    <a:pt x="2585" y="337"/>
                  </a:lnTo>
                  <a:lnTo>
                    <a:pt x="2589" y="327"/>
                  </a:lnTo>
                  <a:lnTo>
                    <a:pt x="2595" y="317"/>
                  </a:lnTo>
                  <a:lnTo>
                    <a:pt x="2603" y="305"/>
                  </a:lnTo>
                  <a:lnTo>
                    <a:pt x="2615" y="294"/>
                  </a:lnTo>
                  <a:lnTo>
                    <a:pt x="2626" y="276"/>
                  </a:lnTo>
                  <a:lnTo>
                    <a:pt x="2632" y="260"/>
                  </a:lnTo>
                  <a:lnTo>
                    <a:pt x="2634" y="246"/>
                  </a:lnTo>
                  <a:lnTo>
                    <a:pt x="2634" y="231"/>
                  </a:lnTo>
                  <a:lnTo>
                    <a:pt x="2632" y="209"/>
                  </a:lnTo>
                  <a:lnTo>
                    <a:pt x="2632" y="185"/>
                  </a:lnTo>
                  <a:lnTo>
                    <a:pt x="2628" y="164"/>
                  </a:lnTo>
                  <a:lnTo>
                    <a:pt x="2622" y="150"/>
                  </a:lnTo>
                  <a:lnTo>
                    <a:pt x="2615" y="146"/>
                  </a:lnTo>
                  <a:lnTo>
                    <a:pt x="2605" y="148"/>
                  </a:lnTo>
                  <a:lnTo>
                    <a:pt x="2593" y="152"/>
                  </a:lnTo>
                  <a:lnTo>
                    <a:pt x="2581" y="156"/>
                  </a:lnTo>
                  <a:lnTo>
                    <a:pt x="2567" y="158"/>
                  </a:lnTo>
                  <a:lnTo>
                    <a:pt x="2556" y="156"/>
                  </a:lnTo>
                  <a:lnTo>
                    <a:pt x="2548" y="148"/>
                  </a:lnTo>
                  <a:lnTo>
                    <a:pt x="2546" y="136"/>
                  </a:lnTo>
                  <a:lnTo>
                    <a:pt x="2548" y="124"/>
                  </a:lnTo>
                  <a:lnTo>
                    <a:pt x="2550" y="116"/>
                  </a:lnTo>
                  <a:lnTo>
                    <a:pt x="2552" y="115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27" name="Freeform 45"/>
            <p:cNvSpPr>
              <a:spLocks/>
            </p:cNvSpPr>
            <p:nvPr/>
          </p:nvSpPr>
          <p:spPr bwMode="gray">
            <a:xfrm>
              <a:off x="2016" y="1899"/>
              <a:ext cx="1007" cy="870"/>
            </a:xfrm>
            <a:custGeom>
              <a:avLst/>
              <a:gdLst>
                <a:gd name="T0" fmla="*/ 183 w 2014"/>
                <a:gd name="T1" fmla="*/ 26 h 1739"/>
                <a:gd name="T2" fmla="*/ 132 w 2014"/>
                <a:gd name="T3" fmla="*/ 75 h 1739"/>
                <a:gd name="T4" fmla="*/ 0 w 2014"/>
                <a:gd name="T5" fmla="*/ 154 h 1739"/>
                <a:gd name="T6" fmla="*/ 90 w 2014"/>
                <a:gd name="T7" fmla="*/ 307 h 1739"/>
                <a:gd name="T8" fmla="*/ 179 w 2014"/>
                <a:gd name="T9" fmla="*/ 341 h 1739"/>
                <a:gd name="T10" fmla="*/ 280 w 2014"/>
                <a:gd name="T11" fmla="*/ 319 h 1739"/>
                <a:gd name="T12" fmla="*/ 376 w 2014"/>
                <a:gd name="T13" fmla="*/ 354 h 1739"/>
                <a:gd name="T14" fmla="*/ 430 w 2014"/>
                <a:gd name="T15" fmla="*/ 386 h 1739"/>
                <a:gd name="T16" fmla="*/ 516 w 2014"/>
                <a:gd name="T17" fmla="*/ 440 h 1739"/>
                <a:gd name="T18" fmla="*/ 568 w 2014"/>
                <a:gd name="T19" fmla="*/ 473 h 1739"/>
                <a:gd name="T20" fmla="*/ 602 w 2014"/>
                <a:gd name="T21" fmla="*/ 550 h 1739"/>
                <a:gd name="T22" fmla="*/ 566 w 2014"/>
                <a:gd name="T23" fmla="*/ 636 h 1739"/>
                <a:gd name="T24" fmla="*/ 539 w 2014"/>
                <a:gd name="T25" fmla="*/ 681 h 1739"/>
                <a:gd name="T26" fmla="*/ 498 w 2014"/>
                <a:gd name="T27" fmla="*/ 734 h 1739"/>
                <a:gd name="T28" fmla="*/ 477 w 2014"/>
                <a:gd name="T29" fmla="*/ 748 h 1739"/>
                <a:gd name="T30" fmla="*/ 562 w 2014"/>
                <a:gd name="T31" fmla="*/ 779 h 1739"/>
                <a:gd name="T32" fmla="*/ 628 w 2014"/>
                <a:gd name="T33" fmla="*/ 745 h 1739"/>
                <a:gd name="T34" fmla="*/ 705 w 2014"/>
                <a:gd name="T35" fmla="*/ 805 h 1739"/>
                <a:gd name="T36" fmla="*/ 770 w 2014"/>
                <a:gd name="T37" fmla="*/ 870 h 1739"/>
                <a:gd name="T38" fmla="*/ 825 w 2014"/>
                <a:gd name="T39" fmla="*/ 801 h 1739"/>
                <a:gd name="T40" fmla="*/ 860 w 2014"/>
                <a:gd name="T41" fmla="*/ 754 h 1739"/>
                <a:gd name="T42" fmla="*/ 850 w 2014"/>
                <a:gd name="T43" fmla="*/ 698 h 1739"/>
                <a:gd name="T44" fmla="*/ 862 w 2014"/>
                <a:gd name="T45" fmla="*/ 682 h 1739"/>
                <a:gd name="T46" fmla="*/ 863 w 2014"/>
                <a:gd name="T47" fmla="*/ 670 h 1739"/>
                <a:gd name="T48" fmla="*/ 863 w 2014"/>
                <a:gd name="T49" fmla="*/ 653 h 1739"/>
                <a:gd name="T50" fmla="*/ 944 w 2014"/>
                <a:gd name="T51" fmla="*/ 658 h 1739"/>
                <a:gd name="T52" fmla="*/ 1000 w 2014"/>
                <a:gd name="T53" fmla="*/ 603 h 1739"/>
                <a:gd name="T54" fmla="*/ 1001 w 2014"/>
                <a:gd name="T55" fmla="*/ 534 h 1739"/>
                <a:gd name="T56" fmla="*/ 905 w 2014"/>
                <a:gd name="T57" fmla="*/ 481 h 1739"/>
                <a:gd name="T58" fmla="*/ 857 w 2014"/>
                <a:gd name="T59" fmla="*/ 512 h 1739"/>
                <a:gd name="T60" fmla="*/ 887 w 2014"/>
                <a:gd name="T61" fmla="*/ 579 h 1739"/>
                <a:gd name="T62" fmla="*/ 857 w 2014"/>
                <a:gd name="T63" fmla="*/ 630 h 1739"/>
                <a:gd name="T64" fmla="*/ 795 w 2014"/>
                <a:gd name="T65" fmla="*/ 603 h 1739"/>
                <a:gd name="T66" fmla="*/ 782 w 2014"/>
                <a:gd name="T67" fmla="*/ 552 h 1739"/>
                <a:gd name="T68" fmla="*/ 738 w 2014"/>
                <a:gd name="T69" fmla="*/ 485 h 1739"/>
                <a:gd name="T70" fmla="*/ 683 w 2014"/>
                <a:gd name="T71" fmla="*/ 456 h 1739"/>
                <a:gd name="T72" fmla="*/ 685 w 2014"/>
                <a:gd name="T73" fmla="*/ 366 h 1739"/>
                <a:gd name="T74" fmla="*/ 625 w 2014"/>
                <a:gd name="T75" fmla="*/ 296 h 1739"/>
                <a:gd name="T76" fmla="*/ 469 w 2014"/>
                <a:gd name="T77" fmla="*/ 321 h 1739"/>
                <a:gd name="T78" fmla="*/ 399 w 2014"/>
                <a:gd name="T79" fmla="*/ 255 h 1739"/>
                <a:gd name="T80" fmla="*/ 436 w 2014"/>
                <a:gd name="T81" fmla="*/ 181 h 1739"/>
                <a:gd name="T82" fmla="*/ 326 w 2014"/>
                <a:gd name="T83" fmla="*/ 200 h 1739"/>
                <a:gd name="T84" fmla="*/ 248 w 2014"/>
                <a:gd name="T85" fmla="*/ 104 h 1739"/>
                <a:gd name="T86" fmla="*/ 232 w 2014"/>
                <a:gd name="T87" fmla="*/ 5 h 17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14"/>
                <a:gd name="T133" fmla="*/ 0 h 1739"/>
                <a:gd name="T134" fmla="*/ 2014 w 2014"/>
                <a:gd name="T135" fmla="*/ 1739 h 17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14" h="1739">
                  <a:moveTo>
                    <a:pt x="463" y="9"/>
                  </a:moveTo>
                  <a:lnTo>
                    <a:pt x="398" y="0"/>
                  </a:lnTo>
                  <a:lnTo>
                    <a:pt x="365" y="51"/>
                  </a:lnTo>
                  <a:lnTo>
                    <a:pt x="374" y="92"/>
                  </a:lnTo>
                  <a:lnTo>
                    <a:pt x="347" y="122"/>
                  </a:lnTo>
                  <a:lnTo>
                    <a:pt x="264" y="149"/>
                  </a:lnTo>
                  <a:lnTo>
                    <a:pt x="160" y="181"/>
                  </a:lnTo>
                  <a:lnTo>
                    <a:pt x="81" y="259"/>
                  </a:lnTo>
                  <a:lnTo>
                    <a:pt x="0" y="307"/>
                  </a:lnTo>
                  <a:lnTo>
                    <a:pt x="32" y="570"/>
                  </a:lnTo>
                  <a:lnTo>
                    <a:pt x="115" y="578"/>
                  </a:lnTo>
                  <a:lnTo>
                    <a:pt x="180" y="614"/>
                  </a:lnTo>
                  <a:lnTo>
                    <a:pt x="237" y="625"/>
                  </a:lnTo>
                  <a:lnTo>
                    <a:pt x="298" y="684"/>
                  </a:lnTo>
                  <a:lnTo>
                    <a:pt x="357" y="681"/>
                  </a:lnTo>
                  <a:lnTo>
                    <a:pt x="432" y="637"/>
                  </a:lnTo>
                  <a:lnTo>
                    <a:pt x="504" y="641"/>
                  </a:lnTo>
                  <a:lnTo>
                    <a:pt x="559" y="637"/>
                  </a:lnTo>
                  <a:lnTo>
                    <a:pt x="601" y="612"/>
                  </a:lnTo>
                  <a:lnTo>
                    <a:pt x="674" y="651"/>
                  </a:lnTo>
                  <a:lnTo>
                    <a:pt x="752" y="708"/>
                  </a:lnTo>
                  <a:lnTo>
                    <a:pt x="813" y="669"/>
                  </a:lnTo>
                  <a:lnTo>
                    <a:pt x="829" y="708"/>
                  </a:lnTo>
                  <a:lnTo>
                    <a:pt x="859" y="771"/>
                  </a:lnTo>
                  <a:lnTo>
                    <a:pt x="945" y="807"/>
                  </a:lnTo>
                  <a:lnTo>
                    <a:pt x="998" y="877"/>
                  </a:lnTo>
                  <a:lnTo>
                    <a:pt x="1032" y="879"/>
                  </a:lnTo>
                  <a:lnTo>
                    <a:pt x="1059" y="854"/>
                  </a:lnTo>
                  <a:lnTo>
                    <a:pt x="1101" y="895"/>
                  </a:lnTo>
                  <a:lnTo>
                    <a:pt x="1136" y="946"/>
                  </a:lnTo>
                  <a:lnTo>
                    <a:pt x="1150" y="1015"/>
                  </a:lnTo>
                  <a:lnTo>
                    <a:pt x="1181" y="1051"/>
                  </a:lnTo>
                  <a:lnTo>
                    <a:pt x="1203" y="1100"/>
                  </a:lnTo>
                  <a:lnTo>
                    <a:pt x="1229" y="1129"/>
                  </a:lnTo>
                  <a:lnTo>
                    <a:pt x="1197" y="1234"/>
                  </a:lnTo>
                  <a:lnTo>
                    <a:pt x="1132" y="1271"/>
                  </a:lnTo>
                  <a:lnTo>
                    <a:pt x="1144" y="1326"/>
                  </a:lnTo>
                  <a:lnTo>
                    <a:pt x="1105" y="1358"/>
                  </a:lnTo>
                  <a:lnTo>
                    <a:pt x="1077" y="1362"/>
                  </a:lnTo>
                  <a:lnTo>
                    <a:pt x="1085" y="1448"/>
                  </a:lnTo>
                  <a:lnTo>
                    <a:pt x="1050" y="1478"/>
                  </a:lnTo>
                  <a:lnTo>
                    <a:pt x="996" y="1468"/>
                  </a:lnTo>
                  <a:lnTo>
                    <a:pt x="971" y="1425"/>
                  </a:lnTo>
                  <a:lnTo>
                    <a:pt x="943" y="1444"/>
                  </a:lnTo>
                  <a:lnTo>
                    <a:pt x="953" y="1495"/>
                  </a:lnTo>
                  <a:lnTo>
                    <a:pt x="1018" y="1503"/>
                  </a:lnTo>
                  <a:lnTo>
                    <a:pt x="1073" y="1547"/>
                  </a:lnTo>
                  <a:lnTo>
                    <a:pt x="1124" y="1558"/>
                  </a:lnTo>
                  <a:lnTo>
                    <a:pt x="1126" y="1507"/>
                  </a:lnTo>
                  <a:lnTo>
                    <a:pt x="1223" y="1472"/>
                  </a:lnTo>
                  <a:lnTo>
                    <a:pt x="1256" y="1489"/>
                  </a:lnTo>
                  <a:lnTo>
                    <a:pt x="1282" y="1560"/>
                  </a:lnTo>
                  <a:lnTo>
                    <a:pt x="1363" y="1633"/>
                  </a:lnTo>
                  <a:lnTo>
                    <a:pt x="1410" y="1610"/>
                  </a:lnTo>
                  <a:lnTo>
                    <a:pt x="1437" y="1688"/>
                  </a:lnTo>
                  <a:lnTo>
                    <a:pt x="1493" y="1732"/>
                  </a:lnTo>
                  <a:lnTo>
                    <a:pt x="1540" y="1739"/>
                  </a:lnTo>
                  <a:lnTo>
                    <a:pt x="1587" y="1688"/>
                  </a:lnTo>
                  <a:lnTo>
                    <a:pt x="1654" y="1651"/>
                  </a:lnTo>
                  <a:lnTo>
                    <a:pt x="1650" y="1602"/>
                  </a:lnTo>
                  <a:lnTo>
                    <a:pt x="1634" y="1580"/>
                  </a:lnTo>
                  <a:lnTo>
                    <a:pt x="1731" y="1566"/>
                  </a:lnTo>
                  <a:lnTo>
                    <a:pt x="1719" y="1507"/>
                  </a:lnTo>
                  <a:lnTo>
                    <a:pt x="1744" y="1430"/>
                  </a:lnTo>
                  <a:lnTo>
                    <a:pt x="1697" y="1399"/>
                  </a:lnTo>
                  <a:lnTo>
                    <a:pt x="1699" y="1395"/>
                  </a:lnTo>
                  <a:lnTo>
                    <a:pt x="1707" y="1385"/>
                  </a:lnTo>
                  <a:lnTo>
                    <a:pt x="1715" y="1373"/>
                  </a:lnTo>
                  <a:lnTo>
                    <a:pt x="1723" y="1363"/>
                  </a:lnTo>
                  <a:lnTo>
                    <a:pt x="1727" y="1360"/>
                  </a:lnTo>
                  <a:lnTo>
                    <a:pt x="1727" y="1354"/>
                  </a:lnTo>
                  <a:lnTo>
                    <a:pt x="1725" y="1340"/>
                  </a:lnTo>
                  <a:lnTo>
                    <a:pt x="1725" y="1324"/>
                  </a:lnTo>
                  <a:lnTo>
                    <a:pt x="1725" y="1312"/>
                  </a:lnTo>
                  <a:lnTo>
                    <a:pt x="1725" y="1306"/>
                  </a:lnTo>
                  <a:lnTo>
                    <a:pt x="1788" y="1302"/>
                  </a:lnTo>
                  <a:lnTo>
                    <a:pt x="1835" y="1328"/>
                  </a:lnTo>
                  <a:lnTo>
                    <a:pt x="1888" y="1316"/>
                  </a:lnTo>
                  <a:lnTo>
                    <a:pt x="1888" y="1267"/>
                  </a:lnTo>
                  <a:lnTo>
                    <a:pt x="1996" y="1259"/>
                  </a:lnTo>
                  <a:lnTo>
                    <a:pt x="2000" y="1206"/>
                  </a:lnTo>
                  <a:lnTo>
                    <a:pt x="1989" y="1155"/>
                  </a:lnTo>
                  <a:lnTo>
                    <a:pt x="2014" y="1112"/>
                  </a:lnTo>
                  <a:lnTo>
                    <a:pt x="2002" y="1068"/>
                  </a:lnTo>
                  <a:lnTo>
                    <a:pt x="1882" y="1015"/>
                  </a:lnTo>
                  <a:lnTo>
                    <a:pt x="1811" y="993"/>
                  </a:lnTo>
                  <a:lnTo>
                    <a:pt x="1809" y="962"/>
                  </a:lnTo>
                  <a:lnTo>
                    <a:pt x="1758" y="960"/>
                  </a:lnTo>
                  <a:lnTo>
                    <a:pt x="1727" y="944"/>
                  </a:lnTo>
                  <a:lnTo>
                    <a:pt x="1713" y="1023"/>
                  </a:lnTo>
                  <a:lnTo>
                    <a:pt x="1701" y="1102"/>
                  </a:lnTo>
                  <a:lnTo>
                    <a:pt x="1754" y="1121"/>
                  </a:lnTo>
                  <a:lnTo>
                    <a:pt x="1774" y="1157"/>
                  </a:lnTo>
                  <a:lnTo>
                    <a:pt x="1756" y="1198"/>
                  </a:lnTo>
                  <a:lnTo>
                    <a:pt x="1717" y="1214"/>
                  </a:lnTo>
                  <a:lnTo>
                    <a:pt x="1713" y="1259"/>
                  </a:lnTo>
                  <a:lnTo>
                    <a:pt x="1678" y="1271"/>
                  </a:lnTo>
                  <a:lnTo>
                    <a:pt x="1613" y="1241"/>
                  </a:lnTo>
                  <a:lnTo>
                    <a:pt x="1589" y="1206"/>
                  </a:lnTo>
                  <a:lnTo>
                    <a:pt x="1546" y="1190"/>
                  </a:lnTo>
                  <a:lnTo>
                    <a:pt x="1546" y="1145"/>
                  </a:lnTo>
                  <a:lnTo>
                    <a:pt x="1563" y="1104"/>
                  </a:lnTo>
                  <a:lnTo>
                    <a:pt x="1524" y="1047"/>
                  </a:lnTo>
                  <a:lnTo>
                    <a:pt x="1528" y="1011"/>
                  </a:lnTo>
                  <a:lnTo>
                    <a:pt x="1475" y="970"/>
                  </a:lnTo>
                  <a:lnTo>
                    <a:pt x="1447" y="932"/>
                  </a:lnTo>
                  <a:lnTo>
                    <a:pt x="1437" y="915"/>
                  </a:lnTo>
                  <a:lnTo>
                    <a:pt x="1365" y="911"/>
                  </a:lnTo>
                  <a:lnTo>
                    <a:pt x="1306" y="856"/>
                  </a:lnTo>
                  <a:lnTo>
                    <a:pt x="1313" y="767"/>
                  </a:lnTo>
                  <a:lnTo>
                    <a:pt x="1370" y="732"/>
                  </a:lnTo>
                  <a:lnTo>
                    <a:pt x="1370" y="627"/>
                  </a:lnTo>
                  <a:lnTo>
                    <a:pt x="1325" y="588"/>
                  </a:lnTo>
                  <a:lnTo>
                    <a:pt x="1250" y="592"/>
                  </a:lnTo>
                  <a:lnTo>
                    <a:pt x="1154" y="684"/>
                  </a:lnTo>
                  <a:lnTo>
                    <a:pt x="1020" y="684"/>
                  </a:lnTo>
                  <a:lnTo>
                    <a:pt x="937" y="641"/>
                  </a:lnTo>
                  <a:lnTo>
                    <a:pt x="941" y="580"/>
                  </a:lnTo>
                  <a:lnTo>
                    <a:pt x="874" y="576"/>
                  </a:lnTo>
                  <a:lnTo>
                    <a:pt x="798" y="509"/>
                  </a:lnTo>
                  <a:lnTo>
                    <a:pt x="847" y="440"/>
                  </a:lnTo>
                  <a:lnTo>
                    <a:pt x="892" y="425"/>
                  </a:lnTo>
                  <a:lnTo>
                    <a:pt x="872" y="362"/>
                  </a:lnTo>
                  <a:lnTo>
                    <a:pt x="792" y="334"/>
                  </a:lnTo>
                  <a:lnTo>
                    <a:pt x="699" y="344"/>
                  </a:lnTo>
                  <a:lnTo>
                    <a:pt x="652" y="399"/>
                  </a:lnTo>
                  <a:lnTo>
                    <a:pt x="607" y="393"/>
                  </a:lnTo>
                  <a:lnTo>
                    <a:pt x="530" y="303"/>
                  </a:lnTo>
                  <a:lnTo>
                    <a:pt x="496" y="208"/>
                  </a:lnTo>
                  <a:lnTo>
                    <a:pt x="514" y="149"/>
                  </a:lnTo>
                  <a:lnTo>
                    <a:pt x="506" y="25"/>
                  </a:lnTo>
                  <a:lnTo>
                    <a:pt x="463" y="9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28" name="Freeform 46"/>
            <p:cNvSpPr>
              <a:spLocks/>
            </p:cNvSpPr>
            <p:nvPr/>
          </p:nvSpPr>
          <p:spPr bwMode="gray">
            <a:xfrm>
              <a:off x="2016" y="1899"/>
              <a:ext cx="1007" cy="870"/>
            </a:xfrm>
            <a:custGeom>
              <a:avLst/>
              <a:gdLst>
                <a:gd name="T0" fmla="*/ 183 w 2014"/>
                <a:gd name="T1" fmla="*/ 26 h 1739"/>
                <a:gd name="T2" fmla="*/ 132 w 2014"/>
                <a:gd name="T3" fmla="*/ 75 h 1739"/>
                <a:gd name="T4" fmla="*/ 0 w 2014"/>
                <a:gd name="T5" fmla="*/ 154 h 1739"/>
                <a:gd name="T6" fmla="*/ 90 w 2014"/>
                <a:gd name="T7" fmla="*/ 307 h 1739"/>
                <a:gd name="T8" fmla="*/ 179 w 2014"/>
                <a:gd name="T9" fmla="*/ 341 h 1739"/>
                <a:gd name="T10" fmla="*/ 280 w 2014"/>
                <a:gd name="T11" fmla="*/ 319 h 1739"/>
                <a:gd name="T12" fmla="*/ 376 w 2014"/>
                <a:gd name="T13" fmla="*/ 354 h 1739"/>
                <a:gd name="T14" fmla="*/ 430 w 2014"/>
                <a:gd name="T15" fmla="*/ 386 h 1739"/>
                <a:gd name="T16" fmla="*/ 516 w 2014"/>
                <a:gd name="T17" fmla="*/ 440 h 1739"/>
                <a:gd name="T18" fmla="*/ 568 w 2014"/>
                <a:gd name="T19" fmla="*/ 473 h 1739"/>
                <a:gd name="T20" fmla="*/ 602 w 2014"/>
                <a:gd name="T21" fmla="*/ 550 h 1739"/>
                <a:gd name="T22" fmla="*/ 566 w 2014"/>
                <a:gd name="T23" fmla="*/ 636 h 1739"/>
                <a:gd name="T24" fmla="*/ 539 w 2014"/>
                <a:gd name="T25" fmla="*/ 681 h 1739"/>
                <a:gd name="T26" fmla="*/ 498 w 2014"/>
                <a:gd name="T27" fmla="*/ 734 h 1739"/>
                <a:gd name="T28" fmla="*/ 477 w 2014"/>
                <a:gd name="T29" fmla="*/ 748 h 1739"/>
                <a:gd name="T30" fmla="*/ 562 w 2014"/>
                <a:gd name="T31" fmla="*/ 779 h 1739"/>
                <a:gd name="T32" fmla="*/ 628 w 2014"/>
                <a:gd name="T33" fmla="*/ 745 h 1739"/>
                <a:gd name="T34" fmla="*/ 705 w 2014"/>
                <a:gd name="T35" fmla="*/ 805 h 1739"/>
                <a:gd name="T36" fmla="*/ 770 w 2014"/>
                <a:gd name="T37" fmla="*/ 870 h 1739"/>
                <a:gd name="T38" fmla="*/ 825 w 2014"/>
                <a:gd name="T39" fmla="*/ 801 h 1739"/>
                <a:gd name="T40" fmla="*/ 860 w 2014"/>
                <a:gd name="T41" fmla="*/ 754 h 1739"/>
                <a:gd name="T42" fmla="*/ 850 w 2014"/>
                <a:gd name="T43" fmla="*/ 698 h 1739"/>
                <a:gd name="T44" fmla="*/ 862 w 2014"/>
                <a:gd name="T45" fmla="*/ 682 h 1739"/>
                <a:gd name="T46" fmla="*/ 863 w 2014"/>
                <a:gd name="T47" fmla="*/ 670 h 1739"/>
                <a:gd name="T48" fmla="*/ 863 w 2014"/>
                <a:gd name="T49" fmla="*/ 653 h 1739"/>
                <a:gd name="T50" fmla="*/ 944 w 2014"/>
                <a:gd name="T51" fmla="*/ 658 h 1739"/>
                <a:gd name="T52" fmla="*/ 1000 w 2014"/>
                <a:gd name="T53" fmla="*/ 603 h 1739"/>
                <a:gd name="T54" fmla="*/ 1001 w 2014"/>
                <a:gd name="T55" fmla="*/ 534 h 1739"/>
                <a:gd name="T56" fmla="*/ 905 w 2014"/>
                <a:gd name="T57" fmla="*/ 481 h 1739"/>
                <a:gd name="T58" fmla="*/ 857 w 2014"/>
                <a:gd name="T59" fmla="*/ 512 h 1739"/>
                <a:gd name="T60" fmla="*/ 887 w 2014"/>
                <a:gd name="T61" fmla="*/ 579 h 1739"/>
                <a:gd name="T62" fmla="*/ 857 w 2014"/>
                <a:gd name="T63" fmla="*/ 630 h 1739"/>
                <a:gd name="T64" fmla="*/ 795 w 2014"/>
                <a:gd name="T65" fmla="*/ 603 h 1739"/>
                <a:gd name="T66" fmla="*/ 782 w 2014"/>
                <a:gd name="T67" fmla="*/ 552 h 1739"/>
                <a:gd name="T68" fmla="*/ 738 w 2014"/>
                <a:gd name="T69" fmla="*/ 485 h 1739"/>
                <a:gd name="T70" fmla="*/ 683 w 2014"/>
                <a:gd name="T71" fmla="*/ 456 h 1739"/>
                <a:gd name="T72" fmla="*/ 685 w 2014"/>
                <a:gd name="T73" fmla="*/ 366 h 1739"/>
                <a:gd name="T74" fmla="*/ 625 w 2014"/>
                <a:gd name="T75" fmla="*/ 296 h 1739"/>
                <a:gd name="T76" fmla="*/ 469 w 2014"/>
                <a:gd name="T77" fmla="*/ 321 h 1739"/>
                <a:gd name="T78" fmla="*/ 399 w 2014"/>
                <a:gd name="T79" fmla="*/ 255 h 1739"/>
                <a:gd name="T80" fmla="*/ 436 w 2014"/>
                <a:gd name="T81" fmla="*/ 181 h 1739"/>
                <a:gd name="T82" fmla="*/ 326 w 2014"/>
                <a:gd name="T83" fmla="*/ 200 h 1739"/>
                <a:gd name="T84" fmla="*/ 248 w 2014"/>
                <a:gd name="T85" fmla="*/ 104 h 1739"/>
                <a:gd name="T86" fmla="*/ 232 w 2014"/>
                <a:gd name="T87" fmla="*/ 5 h 17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14"/>
                <a:gd name="T133" fmla="*/ 0 h 1739"/>
                <a:gd name="T134" fmla="*/ 2014 w 2014"/>
                <a:gd name="T135" fmla="*/ 1739 h 17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14" h="1739">
                  <a:moveTo>
                    <a:pt x="463" y="9"/>
                  </a:moveTo>
                  <a:lnTo>
                    <a:pt x="398" y="0"/>
                  </a:lnTo>
                  <a:lnTo>
                    <a:pt x="365" y="51"/>
                  </a:lnTo>
                  <a:lnTo>
                    <a:pt x="374" y="92"/>
                  </a:lnTo>
                  <a:lnTo>
                    <a:pt x="347" y="122"/>
                  </a:lnTo>
                  <a:lnTo>
                    <a:pt x="264" y="149"/>
                  </a:lnTo>
                  <a:lnTo>
                    <a:pt x="160" y="181"/>
                  </a:lnTo>
                  <a:lnTo>
                    <a:pt x="81" y="259"/>
                  </a:lnTo>
                  <a:lnTo>
                    <a:pt x="0" y="307"/>
                  </a:lnTo>
                  <a:lnTo>
                    <a:pt x="32" y="570"/>
                  </a:lnTo>
                  <a:lnTo>
                    <a:pt x="115" y="578"/>
                  </a:lnTo>
                  <a:lnTo>
                    <a:pt x="180" y="614"/>
                  </a:lnTo>
                  <a:lnTo>
                    <a:pt x="237" y="625"/>
                  </a:lnTo>
                  <a:lnTo>
                    <a:pt x="298" y="684"/>
                  </a:lnTo>
                  <a:lnTo>
                    <a:pt x="357" y="681"/>
                  </a:lnTo>
                  <a:lnTo>
                    <a:pt x="432" y="637"/>
                  </a:lnTo>
                  <a:lnTo>
                    <a:pt x="504" y="641"/>
                  </a:lnTo>
                  <a:lnTo>
                    <a:pt x="559" y="637"/>
                  </a:lnTo>
                  <a:lnTo>
                    <a:pt x="601" y="612"/>
                  </a:lnTo>
                  <a:lnTo>
                    <a:pt x="674" y="651"/>
                  </a:lnTo>
                  <a:lnTo>
                    <a:pt x="752" y="708"/>
                  </a:lnTo>
                  <a:lnTo>
                    <a:pt x="813" y="669"/>
                  </a:lnTo>
                  <a:lnTo>
                    <a:pt x="829" y="708"/>
                  </a:lnTo>
                  <a:lnTo>
                    <a:pt x="859" y="771"/>
                  </a:lnTo>
                  <a:lnTo>
                    <a:pt x="945" y="807"/>
                  </a:lnTo>
                  <a:lnTo>
                    <a:pt x="998" y="877"/>
                  </a:lnTo>
                  <a:lnTo>
                    <a:pt x="1032" y="879"/>
                  </a:lnTo>
                  <a:lnTo>
                    <a:pt x="1059" y="854"/>
                  </a:lnTo>
                  <a:lnTo>
                    <a:pt x="1101" y="895"/>
                  </a:lnTo>
                  <a:lnTo>
                    <a:pt x="1136" y="946"/>
                  </a:lnTo>
                  <a:lnTo>
                    <a:pt x="1150" y="1015"/>
                  </a:lnTo>
                  <a:lnTo>
                    <a:pt x="1181" y="1051"/>
                  </a:lnTo>
                  <a:lnTo>
                    <a:pt x="1203" y="1100"/>
                  </a:lnTo>
                  <a:lnTo>
                    <a:pt x="1229" y="1129"/>
                  </a:lnTo>
                  <a:lnTo>
                    <a:pt x="1197" y="1234"/>
                  </a:lnTo>
                  <a:lnTo>
                    <a:pt x="1132" y="1271"/>
                  </a:lnTo>
                  <a:lnTo>
                    <a:pt x="1144" y="1326"/>
                  </a:lnTo>
                  <a:lnTo>
                    <a:pt x="1105" y="1358"/>
                  </a:lnTo>
                  <a:lnTo>
                    <a:pt x="1077" y="1362"/>
                  </a:lnTo>
                  <a:lnTo>
                    <a:pt x="1085" y="1448"/>
                  </a:lnTo>
                  <a:lnTo>
                    <a:pt x="1050" y="1478"/>
                  </a:lnTo>
                  <a:lnTo>
                    <a:pt x="996" y="1468"/>
                  </a:lnTo>
                  <a:lnTo>
                    <a:pt x="971" y="1425"/>
                  </a:lnTo>
                  <a:lnTo>
                    <a:pt x="943" y="1444"/>
                  </a:lnTo>
                  <a:lnTo>
                    <a:pt x="953" y="1495"/>
                  </a:lnTo>
                  <a:lnTo>
                    <a:pt x="1018" y="1503"/>
                  </a:lnTo>
                  <a:lnTo>
                    <a:pt x="1073" y="1547"/>
                  </a:lnTo>
                  <a:lnTo>
                    <a:pt x="1124" y="1558"/>
                  </a:lnTo>
                  <a:lnTo>
                    <a:pt x="1126" y="1507"/>
                  </a:lnTo>
                  <a:lnTo>
                    <a:pt x="1223" y="1472"/>
                  </a:lnTo>
                  <a:lnTo>
                    <a:pt x="1256" y="1489"/>
                  </a:lnTo>
                  <a:lnTo>
                    <a:pt x="1282" y="1560"/>
                  </a:lnTo>
                  <a:lnTo>
                    <a:pt x="1363" y="1633"/>
                  </a:lnTo>
                  <a:lnTo>
                    <a:pt x="1410" y="1610"/>
                  </a:lnTo>
                  <a:lnTo>
                    <a:pt x="1437" y="1688"/>
                  </a:lnTo>
                  <a:lnTo>
                    <a:pt x="1493" y="1732"/>
                  </a:lnTo>
                  <a:lnTo>
                    <a:pt x="1540" y="1739"/>
                  </a:lnTo>
                  <a:lnTo>
                    <a:pt x="1587" y="1688"/>
                  </a:lnTo>
                  <a:lnTo>
                    <a:pt x="1654" y="1651"/>
                  </a:lnTo>
                  <a:lnTo>
                    <a:pt x="1650" y="1602"/>
                  </a:lnTo>
                  <a:lnTo>
                    <a:pt x="1634" y="1580"/>
                  </a:lnTo>
                  <a:lnTo>
                    <a:pt x="1731" y="1566"/>
                  </a:lnTo>
                  <a:lnTo>
                    <a:pt x="1719" y="1507"/>
                  </a:lnTo>
                  <a:lnTo>
                    <a:pt x="1744" y="1430"/>
                  </a:lnTo>
                  <a:lnTo>
                    <a:pt x="1697" y="1399"/>
                  </a:lnTo>
                  <a:lnTo>
                    <a:pt x="1699" y="1395"/>
                  </a:lnTo>
                  <a:lnTo>
                    <a:pt x="1707" y="1385"/>
                  </a:lnTo>
                  <a:lnTo>
                    <a:pt x="1715" y="1373"/>
                  </a:lnTo>
                  <a:lnTo>
                    <a:pt x="1723" y="1363"/>
                  </a:lnTo>
                  <a:lnTo>
                    <a:pt x="1727" y="1360"/>
                  </a:lnTo>
                  <a:lnTo>
                    <a:pt x="1727" y="1354"/>
                  </a:lnTo>
                  <a:lnTo>
                    <a:pt x="1725" y="1340"/>
                  </a:lnTo>
                  <a:lnTo>
                    <a:pt x="1725" y="1324"/>
                  </a:lnTo>
                  <a:lnTo>
                    <a:pt x="1725" y="1312"/>
                  </a:lnTo>
                  <a:lnTo>
                    <a:pt x="1725" y="1306"/>
                  </a:lnTo>
                  <a:lnTo>
                    <a:pt x="1788" y="1302"/>
                  </a:lnTo>
                  <a:lnTo>
                    <a:pt x="1835" y="1328"/>
                  </a:lnTo>
                  <a:lnTo>
                    <a:pt x="1888" y="1316"/>
                  </a:lnTo>
                  <a:lnTo>
                    <a:pt x="1888" y="1267"/>
                  </a:lnTo>
                  <a:lnTo>
                    <a:pt x="1996" y="1259"/>
                  </a:lnTo>
                  <a:lnTo>
                    <a:pt x="2000" y="1206"/>
                  </a:lnTo>
                  <a:lnTo>
                    <a:pt x="1989" y="1155"/>
                  </a:lnTo>
                  <a:lnTo>
                    <a:pt x="2014" y="1112"/>
                  </a:lnTo>
                  <a:lnTo>
                    <a:pt x="2002" y="1068"/>
                  </a:lnTo>
                  <a:lnTo>
                    <a:pt x="1882" y="1015"/>
                  </a:lnTo>
                  <a:lnTo>
                    <a:pt x="1811" y="993"/>
                  </a:lnTo>
                  <a:lnTo>
                    <a:pt x="1809" y="962"/>
                  </a:lnTo>
                  <a:lnTo>
                    <a:pt x="1758" y="960"/>
                  </a:lnTo>
                  <a:lnTo>
                    <a:pt x="1727" y="944"/>
                  </a:lnTo>
                  <a:lnTo>
                    <a:pt x="1713" y="1023"/>
                  </a:lnTo>
                  <a:lnTo>
                    <a:pt x="1701" y="1102"/>
                  </a:lnTo>
                  <a:lnTo>
                    <a:pt x="1754" y="1121"/>
                  </a:lnTo>
                  <a:lnTo>
                    <a:pt x="1774" y="1157"/>
                  </a:lnTo>
                  <a:lnTo>
                    <a:pt x="1756" y="1198"/>
                  </a:lnTo>
                  <a:lnTo>
                    <a:pt x="1717" y="1214"/>
                  </a:lnTo>
                  <a:lnTo>
                    <a:pt x="1713" y="1259"/>
                  </a:lnTo>
                  <a:lnTo>
                    <a:pt x="1678" y="1271"/>
                  </a:lnTo>
                  <a:lnTo>
                    <a:pt x="1613" y="1241"/>
                  </a:lnTo>
                  <a:lnTo>
                    <a:pt x="1589" y="1206"/>
                  </a:lnTo>
                  <a:lnTo>
                    <a:pt x="1546" y="1190"/>
                  </a:lnTo>
                  <a:lnTo>
                    <a:pt x="1546" y="1145"/>
                  </a:lnTo>
                  <a:lnTo>
                    <a:pt x="1563" y="1104"/>
                  </a:lnTo>
                  <a:lnTo>
                    <a:pt x="1524" y="1047"/>
                  </a:lnTo>
                  <a:lnTo>
                    <a:pt x="1528" y="1011"/>
                  </a:lnTo>
                  <a:lnTo>
                    <a:pt x="1475" y="970"/>
                  </a:lnTo>
                  <a:lnTo>
                    <a:pt x="1447" y="932"/>
                  </a:lnTo>
                  <a:lnTo>
                    <a:pt x="1437" y="915"/>
                  </a:lnTo>
                  <a:lnTo>
                    <a:pt x="1365" y="911"/>
                  </a:lnTo>
                  <a:lnTo>
                    <a:pt x="1306" y="856"/>
                  </a:lnTo>
                  <a:lnTo>
                    <a:pt x="1313" y="767"/>
                  </a:lnTo>
                  <a:lnTo>
                    <a:pt x="1370" y="732"/>
                  </a:lnTo>
                  <a:lnTo>
                    <a:pt x="1370" y="627"/>
                  </a:lnTo>
                  <a:lnTo>
                    <a:pt x="1325" y="588"/>
                  </a:lnTo>
                  <a:lnTo>
                    <a:pt x="1250" y="592"/>
                  </a:lnTo>
                  <a:lnTo>
                    <a:pt x="1154" y="684"/>
                  </a:lnTo>
                  <a:lnTo>
                    <a:pt x="1020" y="684"/>
                  </a:lnTo>
                  <a:lnTo>
                    <a:pt x="937" y="641"/>
                  </a:lnTo>
                  <a:lnTo>
                    <a:pt x="941" y="580"/>
                  </a:lnTo>
                  <a:lnTo>
                    <a:pt x="874" y="576"/>
                  </a:lnTo>
                  <a:lnTo>
                    <a:pt x="798" y="509"/>
                  </a:lnTo>
                  <a:lnTo>
                    <a:pt x="847" y="440"/>
                  </a:lnTo>
                  <a:lnTo>
                    <a:pt x="892" y="425"/>
                  </a:lnTo>
                  <a:lnTo>
                    <a:pt x="872" y="362"/>
                  </a:lnTo>
                  <a:lnTo>
                    <a:pt x="792" y="334"/>
                  </a:lnTo>
                  <a:lnTo>
                    <a:pt x="699" y="344"/>
                  </a:lnTo>
                  <a:lnTo>
                    <a:pt x="652" y="399"/>
                  </a:lnTo>
                  <a:lnTo>
                    <a:pt x="607" y="393"/>
                  </a:lnTo>
                  <a:lnTo>
                    <a:pt x="530" y="303"/>
                  </a:lnTo>
                  <a:lnTo>
                    <a:pt x="496" y="208"/>
                  </a:lnTo>
                  <a:lnTo>
                    <a:pt x="514" y="149"/>
                  </a:lnTo>
                  <a:lnTo>
                    <a:pt x="506" y="25"/>
                  </a:lnTo>
                  <a:lnTo>
                    <a:pt x="463" y="9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29" name="Freeform 47"/>
            <p:cNvSpPr>
              <a:spLocks/>
            </p:cNvSpPr>
            <p:nvPr/>
          </p:nvSpPr>
          <p:spPr bwMode="gray">
            <a:xfrm>
              <a:off x="1694" y="2177"/>
              <a:ext cx="936" cy="666"/>
            </a:xfrm>
            <a:custGeom>
              <a:avLst/>
              <a:gdLst>
                <a:gd name="T0" fmla="*/ 890 w 1872"/>
                <a:gd name="T1" fmla="*/ 552 h 1330"/>
                <a:gd name="T2" fmla="*/ 851 w 1872"/>
                <a:gd name="T3" fmla="*/ 558 h 1330"/>
                <a:gd name="T4" fmla="*/ 793 w 1872"/>
                <a:gd name="T5" fmla="*/ 558 h 1330"/>
                <a:gd name="T6" fmla="*/ 761 w 1872"/>
                <a:gd name="T7" fmla="*/ 591 h 1330"/>
                <a:gd name="T8" fmla="*/ 686 w 1872"/>
                <a:gd name="T9" fmla="*/ 548 h 1330"/>
                <a:gd name="T10" fmla="*/ 616 w 1872"/>
                <a:gd name="T11" fmla="*/ 537 h 1330"/>
                <a:gd name="T12" fmla="*/ 550 w 1872"/>
                <a:gd name="T13" fmla="*/ 546 h 1330"/>
                <a:gd name="T14" fmla="*/ 523 w 1872"/>
                <a:gd name="T15" fmla="*/ 575 h 1330"/>
                <a:gd name="T16" fmla="*/ 520 w 1872"/>
                <a:gd name="T17" fmla="*/ 618 h 1330"/>
                <a:gd name="T18" fmla="*/ 449 w 1872"/>
                <a:gd name="T19" fmla="*/ 658 h 1330"/>
                <a:gd name="T20" fmla="*/ 407 w 1872"/>
                <a:gd name="T21" fmla="*/ 626 h 1330"/>
                <a:gd name="T22" fmla="*/ 309 w 1872"/>
                <a:gd name="T23" fmla="*/ 574 h 1330"/>
                <a:gd name="T24" fmla="*/ 226 w 1872"/>
                <a:gd name="T25" fmla="*/ 559 h 1330"/>
                <a:gd name="T26" fmla="*/ 169 w 1872"/>
                <a:gd name="T27" fmla="*/ 547 h 1330"/>
                <a:gd name="T28" fmla="*/ 128 w 1872"/>
                <a:gd name="T29" fmla="*/ 528 h 1330"/>
                <a:gd name="T30" fmla="*/ 56 w 1872"/>
                <a:gd name="T31" fmla="*/ 512 h 1330"/>
                <a:gd name="T32" fmla="*/ 3 w 1872"/>
                <a:gd name="T33" fmla="*/ 412 h 1330"/>
                <a:gd name="T34" fmla="*/ 23 w 1872"/>
                <a:gd name="T35" fmla="*/ 370 h 1330"/>
                <a:gd name="T36" fmla="*/ 39 w 1872"/>
                <a:gd name="T37" fmla="*/ 297 h 1330"/>
                <a:gd name="T38" fmla="*/ 22 w 1872"/>
                <a:gd name="T39" fmla="*/ 265 h 1330"/>
                <a:gd name="T40" fmla="*/ 39 w 1872"/>
                <a:gd name="T41" fmla="*/ 233 h 1330"/>
                <a:gd name="T42" fmla="*/ 122 w 1872"/>
                <a:gd name="T43" fmla="*/ 233 h 1330"/>
                <a:gd name="T44" fmla="*/ 106 w 1872"/>
                <a:gd name="T45" fmla="*/ 192 h 1330"/>
                <a:gd name="T46" fmla="*/ 147 w 1872"/>
                <a:gd name="T47" fmla="*/ 150 h 1330"/>
                <a:gd name="T48" fmla="*/ 90 w 1872"/>
                <a:gd name="T49" fmla="*/ 63 h 1330"/>
                <a:gd name="T50" fmla="*/ 197 w 1872"/>
                <a:gd name="T51" fmla="*/ 35 h 1330"/>
                <a:gd name="T52" fmla="*/ 267 w 1872"/>
                <a:gd name="T53" fmla="*/ 19 h 1330"/>
                <a:gd name="T54" fmla="*/ 338 w 1872"/>
                <a:gd name="T55" fmla="*/ 7 h 1330"/>
                <a:gd name="T56" fmla="*/ 412 w 1872"/>
                <a:gd name="T57" fmla="*/ 29 h 1330"/>
                <a:gd name="T58" fmla="*/ 470 w 1872"/>
                <a:gd name="T59" fmla="*/ 64 h 1330"/>
                <a:gd name="T60" fmla="*/ 538 w 1872"/>
                <a:gd name="T61" fmla="*/ 40 h 1330"/>
                <a:gd name="T62" fmla="*/ 601 w 1872"/>
                <a:gd name="T63" fmla="*/ 40 h 1330"/>
                <a:gd name="T64" fmla="*/ 660 w 1872"/>
                <a:gd name="T65" fmla="*/ 48 h 1330"/>
                <a:gd name="T66" fmla="*/ 728 w 1872"/>
                <a:gd name="T67" fmla="*/ 56 h 1330"/>
                <a:gd name="T68" fmla="*/ 751 w 1872"/>
                <a:gd name="T69" fmla="*/ 107 h 1330"/>
                <a:gd name="T70" fmla="*/ 821 w 1872"/>
                <a:gd name="T71" fmla="*/ 160 h 1330"/>
                <a:gd name="T72" fmla="*/ 851 w 1872"/>
                <a:gd name="T73" fmla="*/ 150 h 1330"/>
                <a:gd name="T74" fmla="*/ 890 w 1872"/>
                <a:gd name="T75" fmla="*/ 195 h 1330"/>
                <a:gd name="T76" fmla="*/ 912 w 1872"/>
                <a:gd name="T77" fmla="*/ 247 h 1330"/>
                <a:gd name="T78" fmla="*/ 936 w 1872"/>
                <a:gd name="T79" fmla="*/ 286 h 1330"/>
                <a:gd name="T80" fmla="*/ 888 w 1872"/>
                <a:gd name="T81" fmla="*/ 358 h 1330"/>
                <a:gd name="T82" fmla="*/ 874 w 1872"/>
                <a:gd name="T83" fmla="*/ 401 h 1330"/>
                <a:gd name="T84" fmla="*/ 863 w 1872"/>
                <a:gd name="T85" fmla="*/ 445 h 1330"/>
                <a:gd name="T86" fmla="*/ 820 w 1872"/>
                <a:gd name="T87" fmla="*/ 456 h 1330"/>
                <a:gd name="T88" fmla="*/ 793 w 1872"/>
                <a:gd name="T89" fmla="*/ 444 h 1330"/>
                <a:gd name="T90" fmla="*/ 831 w 1872"/>
                <a:gd name="T91" fmla="*/ 474 h 1330"/>
                <a:gd name="T92" fmla="*/ 884 w 1872"/>
                <a:gd name="T93" fmla="*/ 501 h 133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72"/>
                <a:gd name="T142" fmla="*/ 0 h 1330"/>
                <a:gd name="T143" fmla="*/ 1872 w 1872"/>
                <a:gd name="T144" fmla="*/ 1330 h 133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72" h="1330">
                  <a:moveTo>
                    <a:pt x="1801" y="1035"/>
                  </a:moveTo>
                  <a:lnTo>
                    <a:pt x="1779" y="1102"/>
                  </a:lnTo>
                  <a:lnTo>
                    <a:pt x="1736" y="1082"/>
                  </a:lnTo>
                  <a:lnTo>
                    <a:pt x="1702" y="1115"/>
                  </a:lnTo>
                  <a:lnTo>
                    <a:pt x="1655" y="1072"/>
                  </a:lnTo>
                  <a:lnTo>
                    <a:pt x="1586" y="1114"/>
                  </a:lnTo>
                  <a:lnTo>
                    <a:pt x="1588" y="1184"/>
                  </a:lnTo>
                  <a:lnTo>
                    <a:pt x="1521" y="1180"/>
                  </a:lnTo>
                  <a:lnTo>
                    <a:pt x="1421" y="1068"/>
                  </a:lnTo>
                  <a:lnTo>
                    <a:pt x="1372" y="1094"/>
                  </a:lnTo>
                  <a:lnTo>
                    <a:pt x="1279" y="1049"/>
                  </a:lnTo>
                  <a:lnTo>
                    <a:pt x="1232" y="1072"/>
                  </a:lnTo>
                  <a:lnTo>
                    <a:pt x="1138" y="1062"/>
                  </a:lnTo>
                  <a:lnTo>
                    <a:pt x="1100" y="1090"/>
                  </a:lnTo>
                  <a:lnTo>
                    <a:pt x="1092" y="1155"/>
                  </a:lnTo>
                  <a:lnTo>
                    <a:pt x="1045" y="1149"/>
                  </a:lnTo>
                  <a:lnTo>
                    <a:pt x="1055" y="1184"/>
                  </a:lnTo>
                  <a:lnTo>
                    <a:pt x="1039" y="1234"/>
                  </a:lnTo>
                  <a:lnTo>
                    <a:pt x="968" y="1330"/>
                  </a:lnTo>
                  <a:lnTo>
                    <a:pt x="897" y="1314"/>
                  </a:lnTo>
                  <a:lnTo>
                    <a:pt x="821" y="1304"/>
                  </a:lnTo>
                  <a:lnTo>
                    <a:pt x="813" y="1251"/>
                  </a:lnTo>
                  <a:lnTo>
                    <a:pt x="728" y="1190"/>
                  </a:lnTo>
                  <a:lnTo>
                    <a:pt x="618" y="1147"/>
                  </a:lnTo>
                  <a:lnTo>
                    <a:pt x="521" y="1149"/>
                  </a:lnTo>
                  <a:lnTo>
                    <a:pt x="452" y="1117"/>
                  </a:lnTo>
                  <a:lnTo>
                    <a:pt x="389" y="1121"/>
                  </a:lnTo>
                  <a:lnTo>
                    <a:pt x="338" y="1092"/>
                  </a:lnTo>
                  <a:lnTo>
                    <a:pt x="281" y="1056"/>
                  </a:lnTo>
                  <a:lnTo>
                    <a:pt x="256" y="1054"/>
                  </a:lnTo>
                  <a:lnTo>
                    <a:pt x="185" y="1021"/>
                  </a:lnTo>
                  <a:lnTo>
                    <a:pt x="112" y="1023"/>
                  </a:lnTo>
                  <a:lnTo>
                    <a:pt x="61" y="911"/>
                  </a:lnTo>
                  <a:lnTo>
                    <a:pt x="6" y="822"/>
                  </a:lnTo>
                  <a:lnTo>
                    <a:pt x="0" y="740"/>
                  </a:lnTo>
                  <a:lnTo>
                    <a:pt x="45" y="738"/>
                  </a:lnTo>
                  <a:lnTo>
                    <a:pt x="43" y="686"/>
                  </a:lnTo>
                  <a:lnTo>
                    <a:pt x="77" y="594"/>
                  </a:lnTo>
                  <a:lnTo>
                    <a:pt x="78" y="549"/>
                  </a:lnTo>
                  <a:lnTo>
                    <a:pt x="43" y="529"/>
                  </a:lnTo>
                  <a:lnTo>
                    <a:pt x="80" y="501"/>
                  </a:lnTo>
                  <a:lnTo>
                    <a:pt x="77" y="466"/>
                  </a:lnTo>
                  <a:lnTo>
                    <a:pt x="139" y="501"/>
                  </a:lnTo>
                  <a:lnTo>
                    <a:pt x="244" y="466"/>
                  </a:lnTo>
                  <a:lnTo>
                    <a:pt x="206" y="433"/>
                  </a:lnTo>
                  <a:lnTo>
                    <a:pt x="212" y="383"/>
                  </a:lnTo>
                  <a:lnTo>
                    <a:pt x="265" y="364"/>
                  </a:lnTo>
                  <a:lnTo>
                    <a:pt x="293" y="299"/>
                  </a:lnTo>
                  <a:lnTo>
                    <a:pt x="175" y="206"/>
                  </a:lnTo>
                  <a:lnTo>
                    <a:pt x="179" y="126"/>
                  </a:lnTo>
                  <a:lnTo>
                    <a:pt x="252" y="84"/>
                  </a:lnTo>
                  <a:lnTo>
                    <a:pt x="393" y="70"/>
                  </a:lnTo>
                  <a:lnTo>
                    <a:pt x="502" y="41"/>
                  </a:lnTo>
                  <a:lnTo>
                    <a:pt x="533" y="37"/>
                  </a:lnTo>
                  <a:lnTo>
                    <a:pt x="596" y="0"/>
                  </a:lnTo>
                  <a:lnTo>
                    <a:pt x="675" y="13"/>
                  </a:lnTo>
                  <a:lnTo>
                    <a:pt x="758" y="21"/>
                  </a:lnTo>
                  <a:lnTo>
                    <a:pt x="823" y="57"/>
                  </a:lnTo>
                  <a:lnTo>
                    <a:pt x="880" y="68"/>
                  </a:lnTo>
                  <a:lnTo>
                    <a:pt x="941" y="127"/>
                  </a:lnTo>
                  <a:lnTo>
                    <a:pt x="996" y="124"/>
                  </a:lnTo>
                  <a:lnTo>
                    <a:pt x="1075" y="80"/>
                  </a:lnTo>
                  <a:lnTo>
                    <a:pt x="1147" y="84"/>
                  </a:lnTo>
                  <a:lnTo>
                    <a:pt x="1202" y="80"/>
                  </a:lnTo>
                  <a:lnTo>
                    <a:pt x="1244" y="57"/>
                  </a:lnTo>
                  <a:lnTo>
                    <a:pt x="1319" y="96"/>
                  </a:lnTo>
                  <a:lnTo>
                    <a:pt x="1395" y="151"/>
                  </a:lnTo>
                  <a:lnTo>
                    <a:pt x="1456" y="112"/>
                  </a:lnTo>
                  <a:lnTo>
                    <a:pt x="1480" y="171"/>
                  </a:lnTo>
                  <a:lnTo>
                    <a:pt x="1502" y="214"/>
                  </a:lnTo>
                  <a:lnTo>
                    <a:pt x="1588" y="250"/>
                  </a:lnTo>
                  <a:lnTo>
                    <a:pt x="1641" y="320"/>
                  </a:lnTo>
                  <a:lnTo>
                    <a:pt x="1675" y="322"/>
                  </a:lnTo>
                  <a:lnTo>
                    <a:pt x="1702" y="299"/>
                  </a:lnTo>
                  <a:lnTo>
                    <a:pt x="1740" y="334"/>
                  </a:lnTo>
                  <a:lnTo>
                    <a:pt x="1779" y="389"/>
                  </a:lnTo>
                  <a:lnTo>
                    <a:pt x="1793" y="458"/>
                  </a:lnTo>
                  <a:lnTo>
                    <a:pt x="1824" y="494"/>
                  </a:lnTo>
                  <a:lnTo>
                    <a:pt x="1846" y="543"/>
                  </a:lnTo>
                  <a:lnTo>
                    <a:pt x="1872" y="572"/>
                  </a:lnTo>
                  <a:lnTo>
                    <a:pt x="1840" y="677"/>
                  </a:lnTo>
                  <a:lnTo>
                    <a:pt x="1775" y="714"/>
                  </a:lnTo>
                  <a:lnTo>
                    <a:pt x="1787" y="769"/>
                  </a:lnTo>
                  <a:lnTo>
                    <a:pt x="1748" y="801"/>
                  </a:lnTo>
                  <a:lnTo>
                    <a:pt x="1720" y="805"/>
                  </a:lnTo>
                  <a:lnTo>
                    <a:pt x="1726" y="889"/>
                  </a:lnTo>
                  <a:lnTo>
                    <a:pt x="1693" y="921"/>
                  </a:lnTo>
                  <a:lnTo>
                    <a:pt x="1639" y="911"/>
                  </a:lnTo>
                  <a:lnTo>
                    <a:pt x="1614" y="868"/>
                  </a:lnTo>
                  <a:lnTo>
                    <a:pt x="1586" y="887"/>
                  </a:lnTo>
                  <a:lnTo>
                    <a:pt x="1596" y="938"/>
                  </a:lnTo>
                  <a:lnTo>
                    <a:pt x="1661" y="946"/>
                  </a:lnTo>
                  <a:lnTo>
                    <a:pt x="1716" y="990"/>
                  </a:lnTo>
                  <a:lnTo>
                    <a:pt x="1767" y="1001"/>
                  </a:lnTo>
                  <a:lnTo>
                    <a:pt x="1801" y="1035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30" name="Freeform 48"/>
            <p:cNvSpPr>
              <a:spLocks/>
            </p:cNvSpPr>
            <p:nvPr/>
          </p:nvSpPr>
          <p:spPr bwMode="gray">
            <a:xfrm>
              <a:off x="1694" y="2177"/>
              <a:ext cx="936" cy="666"/>
            </a:xfrm>
            <a:custGeom>
              <a:avLst/>
              <a:gdLst>
                <a:gd name="T0" fmla="*/ 890 w 1872"/>
                <a:gd name="T1" fmla="*/ 552 h 1330"/>
                <a:gd name="T2" fmla="*/ 851 w 1872"/>
                <a:gd name="T3" fmla="*/ 558 h 1330"/>
                <a:gd name="T4" fmla="*/ 793 w 1872"/>
                <a:gd name="T5" fmla="*/ 558 h 1330"/>
                <a:gd name="T6" fmla="*/ 761 w 1872"/>
                <a:gd name="T7" fmla="*/ 591 h 1330"/>
                <a:gd name="T8" fmla="*/ 686 w 1872"/>
                <a:gd name="T9" fmla="*/ 548 h 1330"/>
                <a:gd name="T10" fmla="*/ 616 w 1872"/>
                <a:gd name="T11" fmla="*/ 537 h 1330"/>
                <a:gd name="T12" fmla="*/ 550 w 1872"/>
                <a:gd name="T13" fmla="*/ 546 h 1330"/>
                <a:gd name="T14" fmla="*/ 523 w 1872"/>
                <a:gd name="T15" fmla="*/ 575 h 1330"/>
                <a:gd name="T16" fmla="*/ 520 w 1872"/>
                <a:gd name="T17" fmla="*/ 618 h 1330"/>
                <a:gd name="T18" fmla="*/ 449 w 1872"/>
                <a:gd name="T19" fmla="*/ 658 h 1330"/>
                <a:gd name="T20" fmla="*/ 407 w 1872"/>
                <a:gd name="T21" fmla="*/ 626 h 1330"/>
                <a:gd name="T22" fmla="*/ 309 w 1872"/>
                <a:gd name="T23" fmla="*/ 574 h 1330"/>
                <a:gd name="T24" fmla="*/ 226 w 1872"/>
                <a:gd name="T25" fmla="*/ 559 h 1330"/>
                <a:gd name="T26" fmla="*/ 169 w 1872"/>
                <a:gd name="T27" fmla="*/ 547 h 1330"/>
                <a:gd name="T28" fmla="*/ 128 w 1872"/>
                <a:gd name="T29" fmla="*/ 528 h 1330"/>
                <a:gd name="T30" fmla="*/ 56 w 1872"/>
                <a:gd name="T31" fmla="*/ 512 h 1330"/>
                <a:gd name="T32" fmla="*/ 3 w 1872"/>
                <a:gd name="T33" fmla="*/ 412 h 1330"/>
                <a:gd name="T34" fmla="*/ 23 w 1872"/>
                <a:gd name="T35" fmla="*/ 370 h 1330"/>
                <a:gd name="T36" fmla="*/ 39 w 1872"/>
                <a:gd name="T37" fmla="*/ 297 h 1330"/>
                <a:gd name="T38" fmla="*/ 22 w 1872"/>
                <a:gd name="T39" fmla="*/ 265 h 1330"/>
                <a:gd name="T40" fmla="*/ 39 w 1872"/>
                <a:gd name="T41" fmla="*/ 233 h 1330"/>
                <a:gd name="T42" fmla="*/ 122 w 1872"/>
                <a:gd name="T43" fmla="*/ 233 h 1330"/>
                <a:gd name="T44" fmla="*/ 106 w 1872"/>
                <a:gd name="T45" fmla="*/ 192 h 1330"/>
                <a:gd name="T46" fmla="*/ 147 w 1872"/>
                <a:gd name="T47" fmla="*/ 150 h 1330"/>
                <a:gd name="T48" fmla="*/ 90 w 1872"/>
                <a:gd name="T49" fmla="*/ 63 h 1330"/>
                <a:gd name="T50" fmla="*/ 197 w 1872"/>
                <a:gd name="T51" fmla="*/ 35 h 1330"/>
                <a:gd name="T52" fmla="*/ 267 w 1872"/>
                <a:gd name="T53" fmla="*/ 19 h 1330"/>
                <a:gd name="T54" fmla="*/ 338 w 1872"/>
                <a:gd name="T55" fmla="*/ 7 h 1330"/>
                <a:gd name="T56" fmla="*/ 412 w 1872"/>
                <a:gd name="T57" fmla="*/ 29 h 1330"/>
                <a:gd name="T58" fmla="*/ 470 w 1872"/>
                <a:gd name="T59" fmla="*/ 64 h 1330"/>
                <a:gd name="T60" fmla="*/ 538 w 1872"/>
                <a:gd name="T61" fmla="*/ 40 h 1330"/>
                <a:gd name="T62" fmla="*/ 601 w 1872"/>
                <a:gd name="T63" fmla="*/ 40 h 1330"/>
                <a:gd name="T64" fmla="*/ 660 w 1872"/>
                <a:gd name="T65" fmla="*/ 48 h 1330"/>
                <a:gd name="T66" fmla="*/ 728 w 1872"/>
                <a:gd name="T67" fmla="*/ 56 h 1330"/>
                <a:gd name="T68" fmla="*/ 751 w 1872"/>
                <a:gd name="T69" fmla="*/ 107 h 1330"/>
                <a:gd name="T70" fmla="*/ 821 w 1872"/>
                <a:gd name="T71" fmla="*/ 160 h 1330"/>
                <a:gd name="T72" fmla="*/ 851 w 1872"/>
                <a:gd name="T73" fmla="*/ 150 h 1330"/>
                <a:gd name="T74" fmla="*/ 890 w 1872"/>
                <a:gd name="T75" fmla="*/ 195 h 1330"/>
                <a:gd name="T76" fmla="*/ 912 w 1872"/>
                <a:gd name="T77" fmla="*/ 247 h 1330"/>
                <a:gd name="T78" fmla="*/ 936 w 1872"/>
                <a:gd name="T79" fmla="*/ 286 h 1330"/>
                <a:gd name="T80" fmla="*/ 888 w 1872"/>
                <a:gd name="T81" fmla="*/ 358 h 1330"/>
                <a:gd name="T82" fmla="*/ 874 w 1872"/>
                <a:gd name="T83" fmla="*/ 401 h 1330"/>
                <a:gd name="T84" fmla="*/ 863 w 1872"/>
                <a:gd name="T85" fmla="*/ 445 h 1330"/>
                <a:gd name="T86" fmla="*/ 820 w 1872"/>
                <a:gd name="T87" fmla="*/ 456 h 1330"/>
                <a:gd name="T88" fmla="*/ 793 w 1872"/>
                <a:gd name="T89" fmla="*/ 444 h 1330"/>
                <a:gd name="T90" fmla="*/ 831 w 1872"/>
                <a:gd name="T91" fmla="*/ 474 h 1330"/>
                <a:gd name="T92" fmla="*/ 884 w 1872"/>
                <a:gd name="T93" fmla="*/ 501 h 133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72"/>
                <a:gd name="T142" fmla="*/ 0 h 1330"/>
                <a:gd name="T143" fmla="*/ 1872 w 1872"/>
                <a:gd name="T144" fmla="*/ 1330 h 133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72" h="1330">
                  <a:moveTo>
                    <a:pt x="1801" y="1035"/>
                  </a:moveTo>
                  <a:lnTo>
                    <a:pt x="1779" y="1102"/>
                  </a:lnTo>
                  <a:lnTo>
                    <a:pt x="1736" y="1082"/>
                  </a:lnTo>
                  <a:lnTo>
                    <a:pt x="1702" y="1115"/>
                  </a:lnTo>
                  <a:lnTo>
                    <a:pt x="1655" y="1072"/>
                  </a:lnTo>
                  <a:lnTo>
                    <a:pt x="1586" y="1114"/>
                  </a:lnTo>
                  <a:lnTo>
                    <a:pt x="1588" y="1184"/>
                  </a:lnTo>
                  <a:lnTo>
                    <a:pt x="1521" y="1180"/>
                  </a:lnTo>
                  <a:lnTo>
                    <a:pt x="1421" y="1068"/>
                  </a:lnTo>
                  <a:lnTo>
                    <a:pt x="1372" y="1094"/>
                  </a:lnTo>
                  <a:lnTo>
                    <a:pt x="1279" y="1049"/>
                  </a:lnTo>
                  <a:lnTo>
                    <a:pt x="1232" y="1072"/>
                  </a:lnTo>
                  <a:lnTo>
                    <a:pt x="1138" y="1062"/>
                  </a:lnTo>
                  <a:lnTo>
                    <a:pt x="1100" y="1090"/>
                  </a:lnTo>
                  <a:lnTo>
                    <a:pt x="1092" y="1155"/>
                  </a:lnTo>
                  <a:lnTo>
                    <a:pt x="1045" y="1149"/>
                  </a:lnTo>
                  <a:lnTo>
                    <a:pt x="1055" y="1184"/>
                  </a:lnTo>
                  <a:lnTo>
                    <a:pt x="1039" y="1234"/>
                  </a:lnTo>
                  <a:lnTo>
                    <a:pt x="968" y="1330"/>
                  </a:lnTo>
                  <a:lnTo>
                    <a:pt x="897" y="1314"/>
                  </a:lnTo>
                  <a:lnTo>
                    <a:pt x="821" y="1304"/>
                  </a:lnTo>
                  <a:lnTo>
                    <a:pt x="813" y="1251"/>
                  </a:lnTo>
                  <a:lnTo>
                    <a:pt x="728" y="1190"/>
                  </a:lnTo>
                  <a:lnTo>
                    <a:pt x="618" y="1147"/>
                  </a:lnTo>
                  <a:lnTo>
                    <a:pt x="521" y="1149"/>
                  </a:lnTo>
                  <a:lnTo>
                    <a:pt x="452" y="1117"/>
                  </a:lnTo>
                  <a:lnTo>
                    <a:pt x="389" y="1121"/>
                  </a:lnTo>
                  <a:lnTo>
                    <a:pt x="338" y="1092"/>
                  </a:lnTo>
                  <a:lnTo>
                    <a:pt x="281" y="1056"/>
                  </a:lnTo>
                  <a:lnTo>
                    <a:pt x="256" y="1054"/>
                  </a:lnTo>
                  <a:lnTo>
                    <a:pt x="185" y="1021"/>
                  </a:lnTo>
                  <a:lnTo>
                    <a:pt x="112" y="1023"/>
                  </a:lnTo>
                  <a:lnTo>
                    <a:pt x="61" y="911"/>
                  </a:lnTo>
                  <a:lnTo>
                    <a:pt x="6" y="822"/>
                  </a:lnTo>
                  <a:lnTo>
                    <a:pt x="0" y="740"/>
                  </a:lnTo>
                  <a:lnTo>
                    <a:pt x="45" y="738"/>
                  </a:lnTo>
                  <a:lnTo>
                    <a:pt x="43" y="686"/>
                  </a:lnTo>
                  <a:lnTo>
                    <a:pt x="77" y="594"/>
                  </a:lnTo>
                  <a:lnTo>
                    <a:pt x="78" y="549"/>
                  </a:lnTo>
                  <a:lnTo>
                    <a:pt x="43" y="529"/>
                  </a:lnTo>
                  <a:lnTo>
                    <a:pt x="80" y="501"/>
                  </a:lnTo>
                  <a:lnTo>
                    <a:pt x="77" y="466"/>
                  </a:lnTo>
                  <a:lnTo>
                    <a:pt x="139" y="501"/>
                  </a:lnTo>
                  <a:lnTo>
                    <a:pt x="244" y="466"/>
                  </a:lnTo>
                  <a:lnTo>
                    <a:pt x="206" y="433"/>
                  </a:lnTo>
                  <a:lnTo>
                    <a:pt x="212" y="383"/>
                  </a:lnTo>
                  <a:lnTo>
                    <a:pt x="265" y="364"/>
                  </a:lnTo>
                  <a:lnTo>
                    <a:pt x="293" y="299"/>
                  </a:lnTo>
                  <a:lnTo>
                    <a:pt x="175" y="206"/>
                  </a:lnTo>
                  <a:lnTo>
                    <a:pt x="179" y="126"/>
                  </a:lnTo>
                  <a:lnTo>
                    <a:pt x="252" y="84"/>
                  </a:lnTo>
                  <a:lnTo>
                    <a:pt x="393" y="70"/>
                  </a:lnTo>
                  <a:lnTo>
                    <a:pt x="502" y="41"/>
                  </a:lnTo>
                  <a:lnTo>
                    <a:pt x="533" y="37"/>
                  </a:lnTo>
                  <a:lnTo>
                    <a:pt x="596" y="0"/>
                  </a:lnTo>
                  <a:lnTo>
                    <a:pt x="675" y="13"/>
                  </a:lnTo>
                  <a:lnTo>
                    <a:pt x="758" y="21"/>
                  </a:lnTo>
                  <a:lnTo>
                    <a:pt x="823" y="57"/>
                  </a:lnTo>
                  <a:lnTo>
                    <a:pt x="880" y="68"/>
                  </a:lnTo>
                  <a:lnTo>
                    <a:pt x="941" y="127"/>
                  </a:lnTo>
                  <a:lnTo>
                    <a:pt x="996" y="124"/>
                  </a:lnTo>
                  <a:lnTo>
                    <a:pt x="1075" y="80"/>
                  </a:lnTo>
                  <a:lnTo>
                    <a:pt x="1147" y="84"/>
                  </a:lnTo>
                  <a:lnTo>
                    <a:pt x="1202" y="80"/>
                  </a:lnTo>
                  <a:lnTo>
                    <a:pt x="1244" y="57"/>
                  </a:lnTo>
                  <a:lnTo>
                    <a:pt x="1319" y="96"/>
                  </a:lnTo>
                  <a:lnTo>
                    <a:pt x="1395" y="151"/>
                  </a:lnTo>
                  <a:lnTo>
                    <a:pt x="1456" y="112"/>
                  </a:lnTo>
                  <a:lnTo>
                    <a:pt x="1480" y="171"/>
                  </a:lnTo>
                  <a:lnTo>
                    <a:pt x="1502" y="214"/>
                  </a:lnTo>
                  <a:lnTo>
                    <a:pt x="1588" y="250"/>
                  </a:lnTo>
                  <a:lnTo>
                    <a:pt x="1641" y="320"/>
                  </a:lnTo>
                  <a:lnTo>
                    <a:pt x="1675" y="322"/>
                  </a:lnTo>
                  <a:lnTo>
                    <a:pt x="1702" y="299"/>
                  </a:lnTo>
                  <a:lnTo>
                    <a:pt x="1740" y="334"/>
                  </a:lnTo>
                  <a:lnTo>
                    <a:pt x="1779" y="389"/>
                  </a:lnTo>
                  <a:lnTo>
                    <a:pt x="1793" y="458"/>
                  </a:lnTo>
                  <a:lnTo>
                    <a:pt x="1824" y="494"/>
                  </a:lnTo>
                  <a:lnTo>
                    <a:pt x="1846" y="543"/>
                  </a:lnTo>
                  <a:lnTo>
                    <a:pt x="1872" y="572"/>
                  </a:lnTo>
                  <a:lnTo>
                    <a:pt x="1840" y="677"/>
                  </a:lnTo>
                  <a:lnTo>
                    <a:pt x="1775" y="714"/>
                  </a:lnTo>
                  <a:lnTo>
                    <a:pt x="1787" y="769"/>
                  </a:lnTo>
                  <a:lnTo>
                    <a:pt x="1748" y="801"/>
                  </a:lnTo>
                  <a:lnTo>
                    <a:pt x="1720" y="805"/>
                  </a:lnTo>
                  <a:lnTo>
                    <a:pt x="1726" y="889"/>
                  </a:lnTo>
                  <a:lnTo>
                    <a:pt x="1693" y="921"/>
                  </a:lnTo>
                  <a:lnTo>
                    <a:pt x="1639" y="911"/>
                  </a:lnTo>
                  <a:lnTo>
                    <a:pt x="1614" y="868"/>
                  </a:lnTo>
                  <a:lnTo>
                    <a:pt x="1586" y="887"/>
                  </a:lnTo>
                  <a:lnTo>
                    <a:pt x="1596" y="938"/>
                  </a:lnTo>
                  <a:lnTo>
                    <a:pt x="1661" y="946"/>
                  </a:lnTo>
                  <a:lnTo>
                    <a:pt x="1716" y="990"/>
                  </a:lnTo>
                  <a:lnTo>
                    <a:pt x="1767" y="1001"/>
                  </a:lnTo>
                  <a:lnTo>
                    <a:pt x="1801" y="1035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31" name="Freeform 49"/>
            <p:cNvSpPr>
              <a:spLocks/>
            </p:cNvSpPr>
            <p:nvPr/>
          </p:nvSpPr>
          <p:spPr bwMode="gray">
            <a:xfrm>
              <a:off x="2241" y="2635"/>
              <a:ext cx="911" cy="693"/>
            </a:xfrm>
            <a:custGeom>
              <a:avLst/>
              <a:gdLst>
                <a:gd name="T0" fmla="*/ 601 w 1823"/>
                <a:gd name="T1" fmla="*/ 548 h 1385"/>
                <a:gd name="T2" fmla="*/ 569 w 1823"/>
                <a:gd name="T3" fmla="*/ 524 h 1385"/>
                <a:gd name="T4" fmla="*/ 538 w 1823"/>
                <a:gd name="T5" fmla="*/ 531 h 1385"/>
                <a:gd name="T6" fmla="*/ 496 w 1823"/>
                <a:gd name="T7" fmla="*/ 498 h 1385"/>
                <a:gd name="T8" fmla="*/ 472 w 1823"/>
                <a:gd name="T9" fmla="*/ 470 h 1385"/>
                <a:gd name="T10" fmla="*/ 464 w 1823"/>
                <a:gd name="T11" fmla="*/ 491 h 1385"/>
                <a:gd name="T12" fmla="*/ 445 w 1823"/>
                <a:gd name="T13" fmla="*/ 504 h 1385"/>
                <a:gd name="T14" fmla="*/ 437 w 1823"/>
                <a:gd name="T15" fmla="*/ 539 h 1385"/>
                <a:gd name="T16" fmla="*/ 390 w 1823"/>
                <a:gd name="T17" fmla="*/ 585 h 1385"/>
                <a:gd name="T18" fmla="*/ 402 w 1823"/>
                <a:gd name="T19" fmla="*/ 636 h 1385"/>
                <a:gd name="T20" fmla="*/ 376 w 1823"/>
                <a:gd name="T21" fmla="*/ 676 h 1385"/>
                <a:gd name="T22" fmla="*/ 335 w 1823"/>
                <a:gd name="T23" fmla="*/ 689 h 1385"/>
                <a:gd name="T24" fmla="*/ 297 w 1823"/>
                <a:gd name="T25" fmla="*/ 676 h 1385"/>
                <a:gd name="T26" fmla="*/ 264 w 1823"/>
                <a:gd name="T27" fmla="*/ 603 h 1385"/>
                <a:gd name="T28" fmla="*/ 222 w 1823"/>
                <a:gd name="T29" fmla="*/ 539 h 1385"/>
                <a:gd name="T30" fmla="*/ 181 w 1823"/>
                <a:gd name="T31" fmla="*/ 513 h 1385"/>
                <a:gd name="T32" fmla="*/ 174 w 1823"/>
                <a:gd name="T33" fmla="*/ 477 h 1385"/>
                <a:gd name="T34" fmla="*/ 130 w 1823"/>
                <a:gd name="T35" fmla="*/ 506 h 1385"/>
                <a:gd name="T36" fmla="*/ 107 w 1823"/>
                <a:gd name="T37" fmla="*/ 417 h 1385"/>
                <a:gd name="T38" fmla="*/ 102 w 1823"/>
                <a:gd name="T39" fmla="*/ 312 h 1385"/>
                <a:gd name="T40" fmla="*/ 80 w 1823"/>
                <a:gd name="T41" fmla="*/ 255 h 1385"/>
                <a:gd name="T42" fmla="*/ 99 w 1823"/>
                <a:gd name="T43" fmla="*/ 234 h 1385"/>
                <a:gd name="T44" fmla="*/ 52 w 1823"/>
                <a:gd name="T45" fmla="*/ 153 h 1385"/>
                <a:gd name="T46" fmla="*/ 4 w 1823"/>
                <a:gd name="T47" fmla="*/ 89 h 1385"/>
                <a:gd name="T48" fmla="*/ 70 w 1823"/>
                <a:gd name="T49" fmla="*/ 79 h 1385"/>
                <a:gd name="T50" fmla="*/ 140 w 1823"/>
                <a:gd name="T51" fmla="*/ 90 h 1385"/>
                <a:gd name="T52" fmla="*/ 214 w 1823"/>
                <a:gd name="T53" fmla="*/ 133 h 1385"/>
                <a:gd name="T54" fmla="*/ 248 w 1823"/>
                <a:gd name="T55" fmla="*/ 100 h 1385"/>
                <a:gd name="T56" fmla="*/ 305 w 1823"/>
                <a:gd name="T57" fmla="*/ 100 h 1385"/>
                <a:gd name="T58" fmla="*/ 343 w 1823"/>
                <a:gd name="T59" fmla="*/ 94 h 1385"/>
                <a:gd name="T60" fmla="*/ 336 w 1823"/>
                <a:gd name="T61" fmla="*/ 43 h 1385"/>
                <a:gd name="T62" fmla="*/ 387 w 1823"/>
                <a:gd name="T63" fmla="*/ 0 h 1385"/>
                <a:gd name="T64" fmla="*/ 416 w 1823"/>
                <a:gd name="T65" fmla="*/ 44 h 1385"/>
                <a:gd name="T66" fmla="*/ 480 w 1823"/>
                <a:gd name="T67" fmla="*/ 69 h 1385"/>
                <a:gd name="T68" fmla="*/ 522 w 1823"/>
                <a:gd name="T69" fmla="*/ 130 h 1385"/>
                <a:gd name="T70" fmla="*/ 569 w 1823"/>
                <a:gd name="T71" fmla="*/ 108 h 1385"/>
                <a:gd name="T72" fmla="*/ 621 w 1823"/>
                <a:gd name="T73" fmla="*/ 127 h 1385"/>
                <a:gd name="T74" fmla="*/ 716 w 1823"/>
                <a:gd name="T75" fmla="*/ 135 h 1385"/>
                <a:gd name="T76" fmla="*/ 780 w 1823"/>
                <a:gd name="T77" fmla="*/ 146 h 1385"/>
                <a:gd name="T78" fmla="*/ 839 w 1823"/>
                <a:gd name="T79" fmla="*/ 168 h 1385"/>
                <a:gd name="T80" fmla="*/ 897 w 1823"/>
                <a:gd name="T81" fmla="*/ 178 h 1385"/>
                <a:gd name="T82" fmla="*/ 910 w 1823"/>
                <a:gd name="T83" fmla="*/ 260 h 1385"/>
                <a:gd name="T84" fmla="*/ 863 w 1823"/>
                <a:gd name="T85" fmla="*/ 288 h 1385"/>
                <a:gd name="T86" fmla="*/ 793 w 1823"/>
                <a:gd name="T87" fmla="*/ 309 h 1385"/>
                <a:gd name="T88" fmla="*/ 834 w 1823"/>
                <a:gd name="T89" fmla="*/ 386 h 1385"/>
                <a:gd name="T90" fmla="*/ 866 w 1823"/>
                <a:gd name="T91" fmla="*/ 453 h 1385"/>
                <a:gd name="T92" fmla="*/ 834 w 1823"/>
                <a:gd name="T93" fmla="*/ 492 h 1385"/>
                <a:gd name="T94" fmla="*/ 795 w 1823"/>
                <a:gd name="T95" fmla="*/ 453 h 1385"/>
                <a:gd name="T96" fmla="*/ 758 w 1823"/>
                <a:gd name="T97" fmla="*/ 428 h 1385"/>
                <a:gd name="T98" fmla="*/ 722 w 1823"/>
                <a:gd name="T99" fmla="*/ 419 h 1385"/>
                <a:gd name="T100" fmla="*/ 710 w 1823"/>
                <a:gd name="T101" fmla="*/ 448 h 1385"/>
                <a:gd name="T102" fmla="*/ 689 w 1823"/>
                <a:gd name="T103" fmla="*/ 479 h 1385"/>
                <a:gd name="T104" fmla="*/ 624 w 1823"/>
                <a:gd name="T105" fmla="*/ 454 h 1385"/>
                <a:gd name="T106" fmla="*/ 600 w 1823"/>
                <a:gd name="T107" fmla="*/ 493 h 1385"/>
                <a:gd name="T108" fmla="*/ 640 w 1823"/>
                <a:gd name="T109" fmla="*/ 505 h 138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823"/>
                <a:gd name="T166" fmla="*/ 0 h 1385"/>
                <a:gd name="T167" fmla="*/ 1823 w 1823"/>
                <a:gd name="T168" fmla="*/ 1385 h 138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823" h="1385">
                  <a:moveTo>
                    <a:pt x="1301" y="1068"/>
                  </a:moveTo>
                  <a:lnTo>
                    <a:pt x="1203" y="1096"/>
                  </a:lnTo>
                  <a:lnTo>
                    <a:pt x="1142" y="1088"/>
                  </a:lnTo>
                  <a:lnTo>
                    <a:pt x="1138" y="1047"/>
                  </a:lnTo>
                  <a:lnTo>
                    <a:pt x="1105" y="1025"/>
                  </a:lnTo>
                  <a:lnTo>
                    <a:pt x="1077" y="1061"/>
                  </a:lnTo>
                  <a:lnTo>
                    <a:pt x="1014" y="1066"/>
                  </a:lnTo>
                  <a:lnTo>
                    <a:pt x="992" y="996"/>
                  </a:lnTo>
                  <a:lnTo>
                    <a:pt x="992" y="942"/>
                  </a:lnTo>
                  <a:lnTo>
                    <a:pt x="945" y="939"/>
                  </a:lnTo>
                  <a:lnTo>
                    <a:pt x="916" y="954"/>
                  </a:lnTo>
                  <a:lnTo>
                    <a:pt x="929" y="982"/>
                  </a:lnTo>
                  <a:lnTo>
                    <a:pt x="923" y="1005"/>
                  </a:lnTo>
                  <a:lnTo>
                    <a:pt x="890" y="1007"/>
                  </a:lnTo>
                  <a:lnTo>
                    <a:pt x="866" y="1033"/>
                  </a:lnTo>
                  <a:lnTo>
                    <a:pt x="874" y="1078"/>
                  </a:lnTo>
                  <a:lnTo>
                    <a:pt x="817" y="1149"/>
                  </a:lnTo>
                  <a:lnTo>
                    <a:pt x="780" y="1169"/>
                  </a:lnTo>
                  <a:lnTo>
                    <a:pt x="780" y="1234"/>
                  </a:lnTo>
                  <a:lnTo>
                    <a:pt x="805" y="1271"/>
                  </a:lnTo>
                  <a:lnTo>
                    <a:pt x="801" y="1326"/>
                  </a:lnTo>
                  <a:lnTo>
                    <a:pt x="752" y="1352"/>
                  </a:lnTo>
                  <a:lnTo>
                    <a:pt x="742" y="1330"/>
                  </a:lnTo>
                  <a:lnTo>
                    <a:pt x="670" y="1377"/>
                  </a:lnTo>
                  <a:lnTo>
                    <a:pt x="632" y="1385"/>
                  </a:lnTo>
                  <a:lnTo>
                    <a:pt x="595" y="1352"/>
                  </a:lnTo>
                  <a:lnTo>
                    <a:pt x="563" y="1273"/>
                  </a:lnTo>
                  <a:lnTo>
                    <a:pt x="528" y="1206"/>
                  </a:lnTo>
                  <a:lnTo>
                    <a:pt x="500" y="1163"/>
                  </a:lnTo>
                  <a:lnTo>
                    <a:pt x="445" y="1078"/>
                  </a:lnTo>
                  <a:lnTo>
                    <a:pt x="396" y="1076"/>
                  </a:lnTo>
                  <a:lnTo>
                    <a:pt x="362" y="1025"/>
                  </a:lnTo>
                  <a:lnTo>
                    <a:pt x="378" y="988"/>
                  </a:lnTo>
                  <a:lnTo>
                    <a:pt x="349" y="954"/>
                  </a:lnTo>
                  <a:lnTo>
                    <a:pt x="303" y="1004"/>
                  </a:lnTo>
                  <a:lnTo>
                    <a:pt x="260" y="1011"/>
                  </a:lnTo>
                  <a:lnTo>
                    <a:pt x="227" y="950"/>
                  </a:lnTo>
                  <a:lnTo>
                    <a:pt x="215" y="834"/>
                  </a:lnTo>
                  <a:lnTo>
                    <a:pt x="211" y="712"/>
                  </a:lnTo>
                  <a:lnTo>
                    <a:pt x="205" y="624"/>
                  </a:lnTo>
                  <a:lnTo>
                    <a:pt x="199" y="582"/>
                  </a:lnTo>
                  <a:lnTo>
                    <a:pt x="160" y="509"/>
                  </a:lnTo>
                  <a:lnTo>
                    <a:pt x="193" y="496"/>
                  </a:lnTo>
                  <a:lnTo>
                    <a:pt x="199" y="468"/>
                  </a:lnTo>
                  <a:lnTo>
                    <a:pt x="136" y="401"/>
                  </a:lnTo>
                  <a:lnTo>
                    <a:pt x="105" y="305"/>
                  </a:lnTo>
                  <a:lnTo>
                    <a:pt x="0" y="240"/>
                  </a:lnTo>
                  <a:lnTo>
                    <a:pt x="8" y="177"/>
                  </a:lnTo>
                  <a:lnTo>
                    <a:pt x="49" y="147"/>
                  </a:lnTo>
                  <a:lnTo>
                    <a:pt x="140" y="157"/>
                  </a:lnTo>
                  <a:lnTo>
                    <a:pt x="189" y="134"/>
                  </a:lnTo>
                  <a:lnTo>
                    <a:pt x="280" y="179"/>
                  </a:lnTo>
                  <a:lnTo>
                    <a:pt x="329" y="153"/>
                  </a:lnTo>
                  <a:lnTo>
                    <a:pt x="429" y="265"/>
                  </a:lnTo>
                  <a:lnTo>
                    <a:pt x="496" y="267"/>
                  </a:lnTo>
                  <a:lnTo>
                    <a:pt x="496" y="200"/>
                  </a:lnTo>
                  <a:lnTo>
                    <a:pt x="563" y="157"/>
                  </a:lnTo>
                  <a:lnTo>
                    <a:pt x="610" y="200"/>
                  </a:lnTo>
                  <a:lnTo>
                    <a:pt x="644" y="167"/>
                  </a:lnTo>
                  <a:lnTo>
                    <a:pt x="687" y="187"/>
                  </a:lnTo>
                  <a:lnTo>
                    <a:pt x="709" y="120"/>
                  </a:lnTo>
                  <a:lnTo>
                    <a:pt x="673" y="86"/>
                  </a:lnTo>
                  <a:lnTo>
                    <a:pt x="677" y="35"/>
                  </a:lnTo>
                  <a:lnTo>
                    <a:pt x="774" y="0"/>
                  </a:lnTo>
                  <a:lnTo>
                    <a:pt x="807" y="17"/>
                  </a:lnTo>
                  <a:lnTo>
                    <a:pt x="833" y="88"/>
                  </a:lnTo>
                  <a:lnTo>
                    <a:pt x="914" y="161"/>
                  </a:lnTo>
                  <a:lnTo>
                    <a:pt x="961" y="138"/>
                  </a:lnTo>
                  <a:lnTo>
                    <a:pt x="988" y="216"/>
                  </a:lnTo>
                  <a:lnTo>
                    <a:pt x="1044" y="260"/>
                  </a:lnTo>
                  <a:lnTo>
                    <a:pt x="1091" y="267"/>
                  </a:lnTo>
                  <a:lnTo>
                    <a:pt x="1138" y="216"/>
                  </a:lnTo>
                  <a:lnTo>
                    <a:pt x="1183" y="195"/>
                  </a:lnTo>
                  <a:lnTo>
                    <a:pt x="1242" y="254"/>
                  </a:lnTo>
                  <a:lnTo>
                    <a:pt x="1335" y="228"/>
                  </a:lnTo>
                  <a:lnTo>
                    <a:pt x="1433" y="269"/>
                  </a:lnTo>
                  <a:lnTo>
                    <a:pt x="1496" y="317"/>
                  </a:lnTo>
                  <a:lnTo>
                    <a:pt x="1561" y="291"/>
                  </a:lnTo>
                  <a:lnTo>
                    <a:pt x="1632" y="336"/>
                  </a:lnTo>
                  <a:lnTo>
                    <a:pt x="1679" y="336"/>
                  </a:lnTo>
                  <a:lnTo>
                    <a:pt x="1681" y="368"/>
                  </a:lnTo>
                  <a:lnTo>
                    <a:pt x="1795" y="356"/>
                  </a:lnTo>
                  <a:lnTo>
                    <a:pt x="1823" y="433"/>
                  </a:lnTo>
                  <a:lnTo>
                    <a:pt x="1821" y="519"/>
                  </a:lnTo>
                  <a:lnTo>
                    <a:pt x="1770" y="527"/>
                  </a:lnTo>
                  <a:lnTo>
                    <a:pt x="1727" y="576"/>
                  </a:lnTo>
                  <a:lnTo>
                    <a:pt x="1620" y="584"/>
                  </a:lnTo>
                  <a:lnTo>
                    <a:pt x="1587" y="618"/>
                  </a:lnTo>
                  <a:lnTo>
                    <a:pt x="1610" y="693"/>
                  </a:lnTo>
                  <a:lnTo>
                    <a:pt x="1669" y="771"/>
                  </a:lnTo>
                  <a:lnTo>
                    <a:pt x="1721" y="815"/>
                  </a:lnTo>
                  <a:lnTo>
                    <a:pt x="1732" y="905"/>
                  </a:lnTo>
                  <a:lnTo>
                    <a:pt x="1731" y="956"/>
                  </a:lnTo>
                  <a:lnTo>
                    <a:pt x="1669" y="984"/>
                  </a:lnTo>
                  <a:lnTo>
                    <a:pt x="1616" y="913"/>
                  </a:lnTo>
                  <a:lnTo>
                    <a:pt x="1591" y="905"/>
                  </a:lnTo>
                  <a:lnTo>
                    <a:pt x="1575" y="838"/>
                  </a:lnTo>
                  <a:lnTo>
                    <a:pt x="1516" y="856"/>
                  </a:lnTo>
                  <a:lnTo>
                    <a:pt x="1463" y="818"/>
                  </a:lnTo>
                  <a:lnTo>
                    <a:pt x="1445" y="838"/>
                  </a:lnTo>
                  <a:lnTo>
                    <a:pt x="1457" y="880"/>
                  </a:lnTo>
                  <a:lnTo>
                    <a:pt x="1421" y="895"/>
                  </a:lnTo>
                  <a:lnTo>
                    <a:pt x="1362" y="909"/>
                  </a:lnTo>
                  <a:lnTo>
                    <a:pt x="1378" y="958"/>
                  </a:lnTo>
                  <a:lnTo>
                    <a:pt x="1313" y="950"/>
                  </a:lnTo>
                  <a:lnTo>
                    <a:pt x="1248" y="907"/>
                  </a:lnTo>
                  <a:lnTo>
                    <a:pt x="1197" y="944"/>
                  </a:lnTo>
                  <a:lnTo>
                    <a:pt x="1201" y="986"/>
                  </a:lnTo>
                  <a:lnTo>
                    <a:pt x="1252" y="1009"/>
                  </a:lnTo>
                  <a:lnTo>
                    <a:pt x="1280" y="1009"/>
                  </a:lnTo>
                  <a:lnTo>
                    <a:pt x="1301" y="1068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32" name="Freeform 50"/>
            <p:cNvSpPr>
              <a:spLocks/>
            </p:cNvSpPr>
            <p:nvPr/>
          </p:nvSpPr>
          <p:spPr bwMode="gray">
            <a:xfrm>
              <a:off x="2241" y="2635"/>
              <a:ext cx="911" cy="693"/>
            </a:xfrm>
            <a:custGeom>
              <a:avLst/>
              <a:gdLst>
                <a:gd name="T0" fmla="*/ 601 w 1823"/>
                <a:gd name="T1" fmla="*/ 548 h 1385"/>
                <a:gd name="T2" fmla="*/ 569 w 1823"/>
                <a:gd name="T3" fmla="*/ 524 h 1385"/>
                <a:gd name="T4" fmla="*/ 538 w 1823"/>
                <a:gd name="T5" fmla="*/ 531 h 1385"/>
                <a:gd name="T6" fmla="*/ 496 w 1823"/>
                <a:gd name="T7" fmla="*/ 498 h 1385"/>
                <a:gd name="T8" fmla="*/ 472 w 1823"/>
                <a:gd name="T9" fmla="*/ 470 h 1385"/>
                <a:gd name="T10" fmla="*/ 464 w 1823"/>
                <a:gd name="T11" fmla="*/ 491 h 1385"/>
                <a:gd name="T12" fmla="*/ 445 w 1823"/>
                <a:gd name="T13" fmla="*/ 504 h 1385"/>
                <a:gd name="T14" fmla="*/ 437 w 1823"/>
                <a:gd name="T15" fmla="*/ 539 h 1385"/>
                <a:gd name="T16" fmla="*/ 390 w 1823"/>
                <a:gd name="T17" fmla="*/ 585 h 1385"/>
                <a:gd name="T18" fmla="*/ 402 w 1823"/>
                <a:gd name="T19" fmla="*/ 636 h 1385"/>
                <a:gd name="T20" fmla="*/ 376 w 1823"/>
                <a:gd name="T21" fmla="*/ 676 h 1385"/>
                <a:gd name="T22" fmla="*/ 335 w 1823"/>
                <a:gd name="T23" fmla="*/ 689 h 1385"/>
                <a:gd name="T24" fmla="*/ 297 w 1823"/>
                <a:gd name="T25" fmla="*/ 676 h 1385"/>
                <a:gd name="T26" fmla="*/ 264 w 1823"/>
                <a:gd name="T27" fmla="*/ 603 h 1385"/>
                <a:gd name="T28" fmla="*/ 222 w 1823"/>
                <a:gd name="T29" fmla="*/ 539 h 1385"/>
                <a:gd name="T30" fmla="*/ 181 w 1823"/>
                <a:gd name="T31" fmla="*/ 513 h 1385"/>
                <a:gd name="T32" fmla="*/ 174 w 1823"/>
                <a:gd name="T33" fmla="*/ 477 h 1385"/>
                <a:gd name="T34" fmla="*/ 130 w 1823"/>
                <a:gd name="T35" fmla="*/ 506 h 1385"/>
                <a:gd name="T36" fmla="*/ 107 w 1823"/>
                <a:gd name="T37" fmla="*/ 417 h 1385"/>
                <a:gd name="T38" fmla="*/ 102 w 1823"/>
                <a:gd name="T39" fmla="*/ 312 h 1385"/>
                <a:gd name="T40" fmla="*/ 80 w 1823"/>
                <a:gd name="T41" fmla="*/ 255 h 1385"/>
                <a:gd name="T42" fmla="*/ 99 w 1823"/>
                <a:gd name="T43" fmla="*/ 234 h 1385"/>
                <a:gd name="T44" fmla="*/ 52 w 1823"/>
                <a:gd name="T45" fmla="*/ 153 h 1385"/>
                <a:gd name="T46" fmla="*/ 4 w 1823"/>
                <a:gd name="T47" fmla="*/ 89 h 1385"/>
                <a:gd name="T48" fmla="*/ 70 w 1823"/>
                <a:gd name="T49" fmla="*/ 79 h 1385"/>
                <a:gd name="T50" fmla="*/ 140 w 1823"/>
                <a:gd name="T51" fmla="*/ 90 h 1385"/>
                <a:gd name="T52" fmla="*/ 214 w 1823"/>
                <a:gd name="T53" fmla="*/ 133 h 1385"/>
                <a:gd name="T54" fmla="*/ 248 w 1823"/>
                <a:gd name="T55" fmla="*/ 100 h 1385"/>
                <a:gd name="T56" fmla="*/ 305 w 1823"/>
                <a:gd name="T57" fmla="*/ 100 h 1385"/>
                <a:gd name="T58" fmla="*/ 343 w 1823"/>
                <a:gd name="T59" fmla="*/ 94 h 1385"/>
                <a:gd name="T60" fmla="*/ 336 w 1823"/>
                <a:gd name="T61" fmla="*/ 43 h 1385"/>
                <a:gd name="T62" fmla="*/ 387 w 1823"/>
                <a:gd name="T63" fmla="*/ 0 h 1385"/>
                <a:gd name="T64" fmla="*/ 416 w 1823"/>
                <a:gd name="T65" fmla="*/ 44 h 1385"/>
                <a:gd name="T66" fmla="*/ 480 w 1823"/>
                <a:gd name="T67" fmla="*/ 69 h 1385"/>
                <a:gd name="T68" fmla="*/ 522 w 1823"/>
                <a:gd name="T69" fmla="*/ 130 h 1385"/>
                <a:gd name="T70" fmla="*/ 569 w 1823"/>
                <a:gd name="T71" fmla="*/ 108 h 1385"/>
                <a:gd name="T72" fmla="*/ 621 w 1823"/>
                <a:gd name="T73" fmla="*/ 127 h 1385"/>
                <a:gd name="T74" fmla="*/ 716 w 1823"/>
                <a:gd name="T75" fmla="*/ 135 h 1385"/>
                <a:gd name="T76" fmla="*/ 780 w 1823"/>
                <a:gd name="T77" fmla="*/ 146 h 1385"/>
                <a:gd name="T78" fmla="*/ 839 w 1823"/>
                <a:gd name="T79" fmla="*/ 168 h 1385"/>
                <a:gd name="T80" fmla="*/ 897 w 1823"/>
                <a:gd name="T81" fmla="*/ 178 h 1385"/>
                <a:gd name="T82" fmla="*/ 910 w 1823"/>
                <a:gd name="T83" fmla="*/ 260 h 1385"/>
                <a:gd name="T84" fmla="*/ 863 w 1823"/>
                <a:gd name="T85" fmla="*/ 288 h 1385"/>
                <a:gd name="T86" fmla="*/ 793 w 1823"/>
                <a:gd name="T87" fmla="*/ 309 h 1385"/>
                <a:gd name="T88" fmla="*/ 834 w 1823"/>
                <a:gd name="T89" fmla="*/ 386 h 1385"/>
                <a:gd name="T90" fmla="*/ 866 w 1823"/>
                <a:gd name="T91" fmla="*/ 453 h 1385"/>
                <a:gd name="T92" fmla="*/ 834 w 1823"/>
                <a:gd name="T93" fmla="*/ 492 h 1385"/>
                <a:gd name="T94" fmla="*/ 795 w 1823"/>
                <a:gd name="T95" fmla="*/ 453 h 1385"/>
                <a:gd name="T96" fmla="*/ 758 w 1823"/>
                <a:gd name="T97" fmla="*/ 428 h 1385"/>
                <a:gd name="T98" fmla="*/ 722 w 1823"/>
                <a:gd name="T99" fmla="*/ 419 h 1385"/>
                <a:gd name="T100" fmla="*/ 710 w 1823"/>
                <a:gd name="T101" fmla="*/ 448 h 1385"/>
                <a:gd name="T102" fmla="*/ 689 w 1823"/>
                <a:gd name="T103" fmla="*/ 479 h 1385"/>
                <a:gd name="T104" fmla="*/ 624 w 1823"/>
                <a:gd name="T105" fmla="*/ 454 h 1385"/>
                <a:gd name="T106" fmla="*/ 600 w 1823"/>
                <a:gd name="T107" fmla="*/ 493 h 1385"/>
                <a:gd name="T108" fmla="*/ 640 w 1823"/>
                <a:gd name="T109" fmla="*/ 505 h 138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823"/>
                <a:gd name="T166" fmla="*/ 0 h 1385"/>
                <a:gd name="T167" fmla="*/ 1823 w 1823"/>
                <a:gd name="T168" fmla="*/ 1385 h 138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823" h="1385">
                  <a:moveTo>
                    <a:pt x="1301" y="1068"/>
                  </a:moveTo>
                  <a:lnTo>
                    <a:pt x="1203" y="1096"/>
                  </a:lnTo>
                  <a:lnTo>
                    <a:pt x="1142" y="1088"/>
                  </a:lnTo>
                  <a:lnTo>
                    <a:pt x="1138" y="1047"/>
                  </a:lnTo>
                  <a:lnTo>
                    <a:pt x="1105" y="1025"/>
                  </a:lnTo>
                  <a:lnTo>
                    <a:pt x="1077" y="1061"/>
                  </a:lnTo>
                  <a:lnTo>
                    <a:pt x="1014" y="1066"/>
                  </a:lnTo>
                  <a:lnTo>
                    <a:pt x="992" y="996"/>
                  </a:lnTo>
                  <a:lnTo>
                    <a:pt x="992" y="942"/>
                  </a:lnTo>
                  <a:lnTo>
                    <a:pt x="945" y="939"/>
                  </a:lnTo>
                  <a:lnTo>
                    <a:pt x="916" y="954"/>
                  </a:lnTo>
                  <a:lnTo>
                    <a:pt x="929" y="982"/>
                  </a:lnTo>
                  <a:lnTo>
                    <a:pt x="923" y="1005"/>
                  </a:lnTo>
                  <a:lnTo>
                    <a:pt x="890" y="1007"/>
                  </a:lnTo>
                  <a:lnTo>
                    <a:pt x="866" y="1033"/>
                  </a:lnTo>
                  <a:lnTo>
                    <a:pt x="874" y="1078"/>
                  </a:lnTo>
                  <a:lnTo>
                    <a:pt x="817" y="1149"/>
                  </a:lnTo>
                  <a:lnTo>
                    <a:pt x="780" y="1169"/>
                  </a:lnTo>
                  <a:lnTo>
                    <a:pt x="780" y="1234"/>
                  </a:lnTo>
                  <a:lnTo>
                    <a:pt x="805" y="1271"/>
                  </a:lnTo>
                  <a:lnTo>
                    <a:pt x="801" y="1326"/>
                  </a:lnTo>
                  <a:lnTo>
                    <a:pt x="752" y="1352"/>
                  </a:lnTo>
                  <a:lnTo>
                    <a:pt x="742" y="1330"/>
                  </a:lnTo>
                  <a:lnTo>
                    <a:pt x="670" y="1377"/>
                  </a:lnTo>
                  <a:lnTo>
                    <a:pt x="632" y="1385"/>
                  </a:lnTo>
                  <a:lnTo>
                    <a:pt x="595" y="1352"/>
                  </a:lnTo>
                  <a:lnTo>
                    <a:pt x="563" y="1273"/>
                  </a:lnTo>
                  <a:lnTo>
                    <a:pt x="528" y="1206"/>
                  </a:lnTo>
                  <a:lnTo>
                    <a:pt x="500" y="1163"/>
                  </a:lnTo>
                  <a:lnTo>
                    <a:pt x="445" y="1078"/>
                  </a:lnTo>
                  <a:lnTo>
                    <a:pt x="396" y="1076"/>
                  </a:lnTo>
                  <a:lnTo>
                    <a:pt x="362" y="1025"/>
                  </a:lnTo>
                  <a:lnTo>
                    <a:pt x="378" y="988"/>
                  </a:lnTo>
                  <a:lnTo>
                    <a:pt x="349" y="954"/>
                  </a:lnTo>
                  <a:lnTo>
                    <a:pt x="303" y="1004"/>
                  </a:lnTo>
                  <a:lnTo>
                    <a:pt x="260" y="1011"/>
                  </a:lnTo>
                  <a:lnTo>
                    <a:pt x="227" y="950"/>
                  </a:lnTo>
                  <a:lnTo>
                    <a:pt x="215" y="834"/>
                  </a:lnTo>
                  <a:lnTo>
                    <a:pt x="211" y="712"/>
                  </a:lnTo>
                  <a:lnTo>
                    <a:pt x="205" y="624"/>
                  </a:lnTo>
                  <a:lnTo>
                    <a:pt x="199" y="582"/>
                  </a:lnTo>
                  <a:lnTo>
                    <a:pt x="160" y="509"/>
                  </a:lnTo>
                  <a:lnTo>
                    <a:pt x="193" y="496"/>
                  </a:lnTo>
                  <a:lnTo>
                    <a:pt x="199" y="468"/>
                  </a:lnTo>
                  <a:lnTo>
                    <a:pt x="136" y="401"/>
                  </a:lnTo>
                  <a:lnTo>
                    <a:pt x="105" y="305"/>
                  </a:lnTo>
                  <a:lnTo>
                    <a:pt x="0" y="240"/>
                  </a:lnTo>
                  <a:lnTo>
                    <a:pt x="8" y="177"/>
                  </a:lnTo>
                  <a:lnTo>
                    <a:pt x="49" y="147"/>
                  </a:lnTo>
                  <a:lnTo>
                    <a:pt x="140" y="157"/>
                  </a:lnTo>
                  <a:lnTo>
                    <a:pt x="189" y="134"/>
                  </a:lnTo>
                  <a:lnTo>
                    <a:pt x="280" y="179"/>
                  </a:lnTo>
                  <a:lnTo>
                    <a:pt x="329" y="153"/>
                  </a:lnTo>
                  <a:lnTo>
                    <a:pt x="429" y="265"/>
                  </a:lnTo>
                  <a:lnTo>
                    <a:pt x="496" y="267"/>
                  </a:lnTo>
                  <a:lnTo>
                    <a:pt x="496" y="200"/>
                  </a:lnTo>
                  <a:lnTo>
                    <a:pt x="563" y="157"/>
                  </a:lnTo>
                  <a:lnTo>
                    <a:pt x="610" y="200"/>
                  </a:lnTo>
                  <a:lnTo>
                    <a:pt x="644" y="167"/>
                  </a:lnTo>
                  <a:lnTo>
                    <a:pt x="687" y="187"/>
                  </a:lnTo>
                  <a:lnTo>
                    <a:pt x="709" y="120"/>
                  </a:lnTo>
                  <a:lnTo>
                    <a:pt x="673" y="86"/>
                  </a:lnTo>
                  <a:lnTo>
                    <a:pt x="677" y="35"/>
                  </a:lnTo>
                  <a:lnTo>
                    <a:pt x="774" y="0"/>
                  </a:lnTo>
                  <a:lnTo>
                    <a:pt x="807" y="17"/>
                  </a:lnTo>
                  <a:lnTo>
                    <a:pt x="833" y="88"/>
                  </a:lnTo>
                  <a:lnTo>
                    <a:pt x="914" y="161"/>
                  </a:lnTo>
                  <a:lnTo>
                    <a:pt x="961" y="138"/>
                  </a:lnTo>
                  <a:lnTo>
                    <a:pt x="988" y="216"/>
                  </a:lnTo>
                  <a:lnTo>
                    <a:pt x="1044" y="260"/>
                  </a:lnTo>
                  <a:lnTo>
                    <a:pt x="1091" y="267"/>
                  </a:lnTo>
                  <a:lnTo>
                    <a:pt x="1138" y="216"/>
                  </a:lnTo>
                  <a:lnTo>
                    <a:pt x="1183" y="195"/>
                  </a:lnTo>
                  <a:lnTo>
                    <a:pt x="1242" y="254"/>
                  </a:lnTo>
                  <a:lnTo>
                    <a:pt x="1335" y="228"/>
                  </a:lnTo>
                  <a:lnTo>
                    <a:pt x="1433" y="269"/>
                  </a:lnTo>
                  <a:lnTo>
                    <a:pt x="1496" y="317"/>
                  </a:lnTo>
                  <a:lnTo>
                    <a:pt x="1561" y="291"/>
                  </a:lnTo>
                  <a:lnTo>
                    <a:pt x="1632" y="336"/>
                  </a:lnTo>
                  <a:lnTo>
                    <a:pt x="1679" y="336"/>
                  </a:lnTo>
                  <a:lnTo>
                    <a:pt x="1681" y="368"/>
                  </a:lnTo>
                  <a:lnTo>
                    <a:pt x="1795" y="356"/>
                  </a:lnTo>
                  <a:lnTo>
                    <a:pt x="1823" y="433"/>
                  </a:lnTo>
                  <a:lnTo>
                    <a:pt x="1821" y="519"/>
                  </a:lnTo>
                  <a:lnTo>
                    <a:pt x="1770" y="527"/>
                  </a:lnTo>
                  <a:lnTo>
                    <a:pt x="1727" y="576"/>
                  </a:lnTo>
                  <a:lnTo>
                    <a:pt x="1620" y="584"/>
                  </a:lnTo>
                  <a:lnTo>
                    <a:pt x="1587" y="618"/>
                  </a:lnTo>
                  <a:lnTo>
                    <a:pt x="1610" y="693"/>
                  </a:lnTo>
                  <a:lnTo>
                    <a:pt x="1669" y="771"/>
                  </a:lnTo>
                  <a:lnTo>
                    <a:pt x="1721" y="815"/>
                  </a:lnTo>
                  <a:lnTo>
                    <a:pt x="1732" y="905"/>
                  </a:lnTo>
                  <a:lnTo>
                    <a:pt x="1731" y="956"/>
                  </a:lnTo>
                  <a:lnTo>
                    <a:pt x="1669" y="984"/>
                  </a:lnTo>
                  <a:lnTo>
                    <a:pt x="1616" y="913"/>
                  </a:lnTo>
                  <a:lnTo>
                    <a:pt x="1591" y="905"/>
                  </a:lnTo>
                  <a:lnTo>
                    <a:pt x="1575" y="838"/>
                  </a:lnTo>
                  <a:lnTo>
                    <a:pt x="1516" y="856"/>
                  </a:lnTo>
                  <a:lnTo>
                    <a:pt x="1463" y="818"/>
                  </a:lnTo>
                  <a:lnTo>
                    <a:pt x="1445" y="838"/>
                  </a:lnTo>
                  <a:lnTo>
                    <a:pt x="1457" y="880"/>
                  </a:lnTo>
                  <a:lnTo>
                    <a:pt x="1421" y="895"/>
                  </a:lnTo>
                  <a:lnTo>
                    <a:pt x="1362" y="909"/>
                  </a:lnTo>
                  <a:lnTo>
                    <a:pt x="1378" y="958"/>
                  </a:lnTo>
                  <a:lnTo>
                    <a:pt x="1313" y="950"/>
                  </a:lnTo>
                  <a:lnTo>
                    <a:pt x="1248" y="907"/>
                  </a:lnTo>
                  <a:lnTo>
                    <a:pt x="1197" y="944"/>
                  </a:lnTo>
                  <a:lnTo>
                    <a:pt x="1201" y="986"/>
                  </a:lnTo>
                  <a:lnTo>
                    <a:pt x="1252" y="1009"/>
                  </a:lnTo>
                  <a:lnTo>
                    <a:pt x="1280" y="1009"/>
                  </a:lnTo>
                  <a:lnTo>
                    <a:pt x="1301" y="1068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33" name="Freeform 51"/>
            <p:cNvSpPr>
              <a:spLocks/>
            </p:cNvSpPr>
            <p:nvPr/>
          </p:nvSpPr>
          <p:spPr bwMode="gray">
            <a:xfrm>
              <a:off x="2685" y="3045"/>
              <a:ext cx="453" cy="398"/>
            </a:xfrm>
            <a:custGeom>
              <a:avLst/>
              <a:gdLst>
                <a:gd name="T0" fmla="*/ 442 w 907"/>
                <a:gd name="T1" fmla="*/ 170 h 796"/>
                <a:gd name="T2" fmla="*/ 442 w 907"/>
                <a:gd name="T3" fmla="*/ 212 h 796"/>
                <a:gd name="T4" fmla="*/ 453 w 907"/>
                <a:gd name="T5" fmla="*/ 260 h 796"/>
                <a:gd name="T6" fmla="*/ 435 w 907"/>
                <a:gd name="T7" fmla="*/ 278 h 796"/>
                <a:gd name="T8" fmla="*/ 418 w 907"/>
                <a:gd name="T9" fmla="*/ 304 h 796"/>
                <a:gd name="T10" fmla="*/ 391 w 907"/>
                <a:gd name="T11" fmla="*/ 320 h 796"/>
                <a:gd name="T12" fmla="*/ 358 w 907"/>
                <a:gd name="T13" fmla="*/ 318 h 796"/>
                <a:gd name="T14" fmla="*/ 331 w 907"/>
                <a:gd name="T15" fmla="*/ 348 h 796"/>
                <a:gd name="T16" fmla="*/ 300 w 907"/>
                <a:gd name="T17" fmla="*/ 335 h 796"/>
                <a:gd name="T18" fmla="*/ 269 w 907"/>
                <a:gd name="T19" fmla="*/ 327 h 796"/>
                <a:gd name="T20" fmla="*/ 240 w 907"/>
                <a:gd name="T21" fmla="*/ 348 h 796"/>
                <a:gd name="T22" fmla="*/ 210 w 907"/>
                <a:gd name="T23" fmla="*/ 368 h 796"/>
                <a:gd name="T24" fmla="*/ 196 w 907"/>
                <a:gd name="T25" fmla="*/ 391 h 796"/>
                <a:gd name="T26" fmla="*/ 141 w 907"/>
                <a:gd name="T27" fmla="*/ 370 h 796"/>
                <a:gd name="T28" fmla="*/ 96 w 907"/>
                <a:gd name="T29" fmla="*/ 397 h 796"/>
                <a:gd name="T30" fmla="*/ 89 w 907"/>
                <a:gd name="T31" fmla="*/ 373 h 796"/>
                <a:gd name="T32" fmla="*/ 68 w 907"/>
                <a:gd name="T33" fmla="*/ 336 h 796"/>
                <a:gd name="T34" fmla="*/ 82 w 907"/>
                <a:gd name="T35" fmla="*/ 252 h 796"/>
                <a:gd name="T36" fmla="*/ 54 w 907"/>
                <a:gd name="T37" fmla="*/ 232 h 796"/>
                <a:gd name="T38" fmla="*/ 13 w 907"/>
                <a:gd name="T39" fmla="*/ 236 h 796"/>
                <a:gd name="T40" fmla="*/ 0 w 907"/>
                <a:gd name="T41" fmla="*/ 195 h 796"/>
                <a:gd name="T42" fmla="*/ 42 w 907"/>
                <a:gd name="T43" fmla="*/ 176 h 796"/>
                <a:gd name="T44" fmla="*/ 61 w 907"/>
                <a:gd name="T45" fmla="*/ 171 h 796"/>
                <a:gd name="T46" fmla="*/ 119 w 907"/>
                <a:gd name="T47" fmla="*/ 166 h 796"/>
                <a:gd name="T48" fmla="*/ 157 w 907"/>
                <a:gd name="T49" fmla="*/ 138 h 796"/>
                <a:gd name="T50" fmla="*/ 196 w 907"/>
                <a:gd name="T51" fmla="*/ 95 h 796"/>
                <a:gd name="T52" fmla="*/ 156 w 907"/>
                <a:gd name="T53" fmla="*/ 83 h 796"/>
                <a:gd name="T54" fmla="*/ 180 w 907"/>
                <a:gd name="T55" fmla="*/ 44 h 796"/>
                <a:gd name="T56" fmla="*/ 245 w 907"/>
                <a:gd name="T57" fmla="*/ 69 h 796"/>
                <a:gd name="T58" fmla="*/ 265 w 907"/>
                <a:gd name="T59" fmla="*/ 38 h 796"/>
                <a:gd name="T60" fmla="*/ 278 w 907"/>
                <a:gd name="T61" fmla="*/ 9 h 796"/>
                <a:gd name="T62" fmla="*/ 314 w 907"/>
                <a:gd name="T63" fmla="*/ 18 h 796"/>
                <a:gd name="T64" fmla="*/ 351 w 907"/>
                <a:gd name="T65" fmla="*/ 43 h 796"/>
                <a:gd name="T66" fmla="*/ 390 w 907"/>
                <a:gd name="T67" fmla="*/ 82 h 796"/>
                <a:gd name="T68" fmla="*/ 432 w 907"/>
                <a:gd name="T69" fmla="*/ 104 h 796"/>
                <a:gd name="T70" fmla="*/ 416 w 907"/>
                <a:gd name="T71" fmla="*/ 155 h 79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907"/>
                <a:gd name="T109" fmla="*/ 0 h 796"/>
                <a:gd name="T110" fmla="*/ 907 w 907"/>
                <a:gd name="T111" fmla="*/ 796 h 79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907" h="796">
                  <a:moveTo>
                    <a:pt x="817" y="333"/>
                  </a:moveTo>
                  <a:lnTo>
                    <a:pt x="884" y="339"/>
                  </a:lnTo>
                  <a:lnTo>
                    <a:pt x="905" y="372"/>
                  </a:lnTo>
                  <a:lnTo>
                    <a:pt x="884" y="424"/>
                  </a:lnTo>
                  <a:lnTo>
                    <a:pt x="880" y="475"/>
                  </a:lnTo>
                  <a:lnTo>
                    <a:pt x="907" y="520"/>
                  </a:lnTo>
                  <a:lnTo>
                    <a:pt x="882" y="569"/>
                  </a:lnTo>
                  <a:lnTo>
                    <a:pt x="870" y="555"/>
                  </a:lnTo>
                  <a:lnTo>
                    <a:pt x="837" y="567"/>
                  </a:lnTo>
                  <a:lnTo>
                    <a:pt x="837" y="607"/>
                  </a:lnTo>
                  <a:lnTo>
                    <a:pt x="801" y="607"/>
                  </a:lnTo>
                  <a:lnTo>
                    <a:pt x="783" y="640"/>
                  </a:lnTo>
                  <a:lnTo>
                    <a:pt x="746" y="620"/>
                  </a:lnTo>
                  <a:lnTo>
                    <a:pt x="717" y="636"/>
                  </a:lnTo>
                  <a:lnTo>
                    <a:pt x="709" y="670"/>
                  </a:lnTo>
                  <a:lnTo>
                    <a:pt x="663" y="695"/>
                  </a:lnTo>
                  <a:lnTo>
                    <a:pt x="640" y="674"/>
                  </a:lnTo>
                  <a:lnTo>
                    <a:pt x="600" y="670"/>
                  </a:lnTo>
                  <a:lnTo>
                    <a:pt x="579" y="630"/>
                  </a:lnTo>
                  <a:lnTo>
                    <a:pt x="539" y="654"/>
                  </a:lnTo>
                  <a:lnTo>
                    <a:pt x="530" y="683"/>
                  </a:lnTo>
                  <a:lnTo>
                    <a:pt x="480" y="695"/>
                  </a:lnTo>
                  <a:lnTo>
                    <a:pt x="449" y="725"/>
                  </a:lnTo>
                  <a:lnTo>
                    <a:pt x="421" y="735"/>
                  </a:lnTo>
                  <a:lnTo>
                    <a:pt x="417" y="756"/>
                  </a:lnTo>
                  <a:lnTo>
                    <a:pt x="392" y="782"/>
                  </a:lnTo>
                  <a:lnTo>
                    <a:pt x="337" y="774"/>
                  </a:lnTo>
                  <a:lnTo>
                    <a:pt x="283" y="740"/>
                  </a:lnTo>
                  <a:lnTo>
                    <a:pt x="246" y="742"/>
                  </a:lnTo>
                  <a:lnTo>
                    <a:pt x="193" y="794"/>
                  </a:lnTo>
                  <a:lnTo>
                    <a:pt x="142" y="796"/>
                  </a:lnTo>
                  <a:lnTo>
                    <a:pt x="179" y="746"/>
                  </a:lnTo>
                  <a:lnTo>
                    <a:pt x="177" y="691"/>
                  </a:lnTo>
                  <a:lnTo>
                    <a:pt x="136" y="672"/>
                  </a:lnTo>
                  <a:lnTo>
                    <a:pt x="114" y="628"/>
                  </a:lnTo>
                  <a:lnTo>
                    <a:pt x="165" y="504"/>
                  </a:lnTo>
                  <a:lnTo>
                    <a:pt x="130" y="459"/>
                  </a:lnTo>
                  <a:lnTo>
                    <a:pt x="108" y="465"/>
                  </a:lnTo>
                  <a:lnTo>
                    <a:pt x="67" y="485"/>
                  </a:lnTo>
                  <a:lnTo>
                    <a:pt x="26" y="473"/>
                  </a:lnTo>
                  <a:lnTo>
                    <a:pt x="22" y="418"/>
                  </a:lnTo>
                  <a:lnTo>
                    <a:pt x="0" y="390"/>
                  </a:lnTo>
                  <a:lnTo>
                    <a:pt x="55" y="329"/>
                  </a:lnTo>
                  <a:lnTo>
                    <a:pt x="85" y="351"/>
                  </a:lnTo>
                  <a:lnTo>
                    <a:pt x="108" y="325"/>
                  </a:lnTo>
                  <a:lnTo>
                    <a:pt x="122" y="341"/>
                  </a:lnTo>
                  <a:lnTo>
                    <a:pt x="191" y="341"/>
                  </a:lnTo>
                  <a:lnTo>
                    <a:pt x="238" y="331"/>
                  </a:lnTo>
                  <a:lnTo>
                    <a:pt x="254" y="266"/>
                  </a:lnTo>
                  <a:lnTo>
                    <a:pt x="315" y="276"/>
                  </a:lnTo>
                  <a:lnTo>
                    <a:pt x="413" y="248"/>
                  </a:lnTo>
                  <a:lnTo>
                    <a:pt x="392" y="189"/>
                  </a:lnTo>
                  <a:lnTo>
                    <a:pt x="364" y="189"/>
                  </a:lnTo>
                  <a:lnTo>
                    <a:pt x="313" y="166"/>
                  </a:lnTo>
                  <a:lnTo>
                    <a:pt x="309" y="124"/>
                  </a:lnTo>
                  <a:lnTo>
                    <a:pt x="360" y="87"/>
                  </a:lnTo>
                  <a:lnTo>
                    <a:pt x="421" y="128"/>
                  </a:lnTo>
                  <a:lnTo>
                    <a:pt x="490" y="138"/>
                  </a:lnTo>
                  <a:lnTo>
                    <a:pt x="476" y="89"/>
                  </a:lnTo>
                  <a:lnTo>
                    <a:pt x="531" y="75"/>
                  </a:lnTo>
                  <a:lnTo>
                    <a:pt x="569" y="60"/>
                  </a:lnTo>
                  <a:lnTo>
                    <a:pt x="557" y="18"/>
                  </a:lnTo>
                  <a:lnTo>
                    <a:pt x="577" y="0"/>
                  </a:lnTo>
                  <a:lnTo>
                    <a:pt x="628" y="36"/>
                  </a:lnTo>
                  <a:lnTo>
                    <a:pt x="687" y="18"/>
                  </a:lnTo>
                  <a:lnTo>
                    <a:pt x="703" y="85"/>
                  </a:lnTo>
                  <a:lnTo>
                    <a:pt x="728" y="93"/>
                  </a:lnTo>
                  <a:lnTo>
                    <a:pt x="781" y="164"/>
                  </a:lnTo>
                  <a:lnTo>
                    <a:pt x="843" y="136"/>
                  </a:lnTo>
                  <a:lnTo>
                    <a:pt x="864" y="209"/>
                  </a:lnTo>
                  <a:lnTo>
                    <a:pt x="884" y="280"/>
                  </a:lnTo>
                  <a:lnTo>
                    <a:pt x="833" y="309"/>
                  </a:lnTo>
                  <a:lnTo>
                    <a:pt x="817" y="333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34" name="Freeform 52"/>
            <p:cNvSpPr>
              <a:spLocks/>
            </p:cNvSpPr>
            <p:nvPr/>
          </p:nvSpPr>
          <p:spPr bwMode="gray">
            <a:xfrm>
              <a:off x="2685" y="3045"/>
              <a:ext cx="453" cy="398"/>
            </a:xfrm>
            <a:custGeom>
              <a:avLst/>
              <a:gdLst>
                <a:gd name="T0" fmla="*/ 442 w 907"/>
                <a:gd name="T1" fmla="*/ 170 h 796"/>
                <a:gd name="T2" fmla="*/ 442 w 907"/>
                <a:gd name="T3" fmla="*/ 212 h 796"/>
                <a:gd name="T4" fmla="*/ 453 w 907"/>
                <a:gd name="T5" fmla="*/ 260 h 796"/>
                <a:gd name="T6" fmla="*/ 435 w 907"/>
                <a:gd name="T7" fmla="*/ 278 h 796"/>
                <a:gd name="T8" fmla="*/ 418 w 907"/>
                <a:gd name="T9" fmla="*/ 304 h 796"/>
                <a:gd name="T10" fmla="*/ 391 w 907"/>
                <a:gd name="T11" fmla="*/ 320 h 796"/>
                <a:gd name="T12" fmla="*/ 358 w 907"/>
                <a:gd name="T13" fmla="*/ 318 h 796"/>
                <a:gd name="T14" fmla="*/ 331 w 907"/>
                <a:gd name="T15" fmla="*/ 348 h 796"/>
                <a:gd name="T16" fmla="*/ 300 w 907"/>
                <a:gd name="T17" fmla="*/ 335 h 796"/>
                <a:gd name="T18" fmla="*/ 269 w 907"/>
                <a:gd name="T19" fmla="*/ 327 h 796"/>
                <a:gd name="T20" fmla="*/ 240 w 907"/>
                <a:gd name="T21" fmla="*/ 348 h 796"/>
                <a:gd name="T22" fmla="*/ 210 w 907"/>
                <a:gd name="T23" fmla="*/ 368 h 796"/>
                <a:gd name="T24" fmla="*/ 196 w 907"/>
                <a:gd name="T25" fmla="*/ 391 h 796"/>
                <a:gd name="T26" fmla="*/ 141 w 907"/>
                <a:gd name="T27" fmla="*/ 370 h 796"/>
                <a:gd name="T28" fmla="*/ 96 w 907"/>
                <a:gd name="T29" fmla="*/ 397 h 796"/>
                <a:gd name="T30" fmla="*/ 89 w 907"/>
                <a:gd name="T31" fmla="*/ 373 h 796"/>
                <a:gd name="T32" fmla="*/ 68 w 907"/>
                <a:gd name="T33" fmla="*/ 336 h 796"/>
                <a:gd name="T34" fmla="*/ 82 w 907"/>
                <a:gd name="T35" fmla="*/ 252 h 796"/>
                <a:gd name="T36" fmla="*/ 54 w 907"/>
                <a:gd name="T37" fmla="*/ 232 h 796"/>
                <a:gd name="T38" fmla="*/ 13 w 907"/>
                <a:gd name="T39" fmla="*/ 236 h 796"/>
                <a:gd name="T40" fmla="*/ 0 w 907"/>
                <a:gd name="T41" fmla="*/ 195 h 796"/>
                <a:gd name="T42" fmla="*/ 42 w 907"/>
                <a:gd name="T43" fmla="*/ 176 h 796"/>
                <a:gd name="T44" fmla="*/ 61 w 907"/>
                <a:gd name="T45" fmla="*/ 171 h 796"/>
                <a:gd name="T46" fmla="*/ 119 w 907"/>
                <a:gd name="T47" fmla="*/ 166 h 796"/>
                <a:gd name="T48" fmla="*/ 157 w 907"/>
                <a:gd name="T49" fmla="*/ 138 h 796"/>
                <a:gd name="T50" fmla="*/ 196 w 907"/>
                <a:gd name="T51" fmla="*/ 95 h 796"/>
                <a:gd name="T52" fmla="*/ 156 w 907"/>
                <a:gd name="T53" fmla="*/ 83 h 796"/>
                <a:gd name="T54" fmla="*/ 180 w 907"/>
                <a:gd name="T55" fmla="*/ 44 h 796"/>
                <a:gd name="T56" fmla="*/ 245 w 907"/>
                <a:gd name="T57" fmla="*/ 69 h 796"/>
                <a:gd name="T58" fmla="*/ 265 w 907"/>
                <a:gd name="T59" fmla="*/ 38 h 796"/>
                <a:gd name="T60" fmla="*/ 278 w 907"/>
                <a:gd name="T61" fmla="*/ 9 h 796"/>
                <a:gd name="T62" fmla="*/ 314 w 907"/>
                <a:gd name="T63" fmla="*/ 18 h 796"/>
                <a:gd name="T64" fmla="*/ 351 w 907"/>
                <a:gd name="T65" fmla="*/ 43 h 796"/>
                <a:gd name="T66" fmla="*/ 390 w 907"/>
                <a:gd name="T67" fmla="*/ 82 h 796"/>
                <a:gd name="T68" fmla="*/ 432 w 907"/>
                <a:gd name="T69" fmla="*/ 104 h 796"/>
                <a:gd name="T70" fmla="*/ 416 w 907"/>
                <a:gd name="T71" fmla="*/ 155 h 79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907"/>
                <a:gd name="T109" fmla="*/ 0 h 796"/>
                <a:gd name="T110" fmla="*/ 907 w 907"/>
                <a:gd name="T111" fmla="*/ 796 h 79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907" h="796">
                  <a:moveTo>
                    <a:pt x="817" y="333"/>
                  </a:moveTo>
                  <a:lnTo>
                    <a:pt x="884" y="339"/>
                  </a:lnTo>
                  <a:lnTo>
                    <a:pt x="905" y="372"/>
                  </a:lnTo>
                  <a:lnTo>
                    <a:pt x="884" y="424"/>
                  </a:lnTo>
                  <a:lnTo>
                    <a:pt x="880" y="475"/>
                  </a:lnTo>
                  <a:lnTo>
                    <a:pt x="907" y="520"/>
                  </a:lnTo>
                  <a:lnTo>
                    <a:pt x="882" y="569"/>
                  </a:lnTo>
                  <a:lnTo>
                    <a:pt x="870" y="555"/>
                  </a:lnTo>
                  <a:lnTo>
                    <a:pt x="837" y="567"/>
                  </a:lnTo>
                  <a:lnTo>
                    <a:pt x="837" y="607"/>
                  </a:lnTo>
                  <a:lnTo>
                    <a:pt x="801" y="607"/>
                  </a:lnTo>
                  <a:lnTo>
                    <a:pt x="783" y="640"/>
                  </a:lnTo>
                  <a:lnTo>
                    <a:pt x="746" y="620"/>
                  </a:lnTo>
                  <a:lnTo>
                    <a:pt x="717" y="636"/>
                  </a:lnTo>
                  <a:lnTo>
                    <a:pt x="709" y="670"/>
                  </a:lnTo>
                  <a:lnTo>
                    <a:pt x="663" y="695"/>
                  </a:lnTo>
                  <a:lnTo>
                    <a:pt x="640" y="674"/>
                  </a:lnTo>
                  <a:lnTo>
                    <a:pt x="600" y="670"/>
                  </a:lnTo>
                  <a:lnTo>
                    <a:pt x="579" y="630"/>
                  </a:lnTo>
                  <a:lnTo>
                    <a:pt x="539" y="654"/>
                  </a:lnTo>
                  <a:lnTo>
                    <a:pt x="530" y="683"/>
                  </a:lnTo>
                  <a:lnTo>
                    <a:pt x="480" y="695"/>
                  </a:lnTo>
                  <a:lnTo>
                    <a:pt x="449" y="725"/>
                  </a:lnTo>
                  <a:lnTo>
                    <a:pt x="421" y="735"/>
                  </a:lnTo>
                  <a:lnTo>
                    <a:pt x="417" y="756"/>
                  </a:lnTo>
                  <a:lnTo>
                    <a:pt x="392" y="782"/>
                  </a:lnTo>
                  <a:lnTo>
                    <a:pt x="337" y="774"/>
                  </a:lnTo>
                  <a:lnTo>
                    <a:pt x="283" y="740"/>
                  </a:lnTo>
                  <a:lnTo>
                    <a:pt x="246" y="742"/>
                  </a:lnTo>
                  <a:lnTo>
                    <a:pt x="193" y="794"/>
                  </a:lnTo>
                  <a:lnTo>
                    <a:pt x="142" y="796"/>
                  </a:lnTo>
                  <a:lnTo>
                    <a:pt x="179" y="746"/>
                  </a:lnTo>
                  <a:lnTo>
                    <a:pt x="177" y="691"/>
                  </a:lnTo>
                  <a:lnTo>
                    <a:pt x="136" y="672"/>
                  </a:lnTo>
                  <a:lnTo>
                    <a:pt x="114" y="628"/>
                  </a:lnTo>
                  <a:lnTo>
                    <a:pt x="165" y="504"/>
                  </a:lnTo>
                  <a:lnTo>
                    <a:pt x="130" y="459"/>
                  </a:lnTo>
                  <a:lnTo>
                    <a:pt x="108" y="465"/>
                  </a:lnTo>
                  <a:lnTo>
                    <a:pt x="67" y="485"/>
                  </a:lnTo>
                  <a:lnTo>
                    <a:pt x="26" y="473"/>
                  </a:lnTo>
                  <a:lnTo>
                    <a:pt x="22" y="418"/>
                  </a:lnTo>
                  <a:lnTo>
                    <a:pt x="0" y="390"/>
                  </a:lnTo>
                  <a:lnTo>
                    <a:pt x="55" y="329"/>
                  </a:lnTo>
                  <a:lnTo>
                    <a:pt x="85" y="351"/>
                  </a:lnTo>
                  <a:lnTo>
                    <a:pt x="108" y="325"/>
                  </a:lnTo>
                  <a:lnTo>
                    <a:pt x="122" y="341"/>
                  </a:lnTo>
                  <a:lnTo>
                    <a:pt x="191" y="341"/>
                  </a:lnTo>
                  <a:lnTo>
                    <a:pt x="238" y="331"/>
                  </a:lnTo>
                  <a:lnTo>
                    <a:pt x="254" y="266"/>
                  </a:lnTo>
                  <a:lnTo>
                    <a:pt x="315" y="276"/>
                  </a:lnTo>
                  <a:lnTo>
                    <a:pt x="413" y="248"/>
                  </a:lnTo>
                  <a:lnTo>
                    <a:pt x="392" y="189"/>
                  </a:lnTo>
                  <a:lnTo>
                    <a:pt x="364" y="189"/>
                  </a:lnTo>
                  <a:lnTo>
                    <a:pt x="313" y="166"/>
                  </a:lnTo>
                  <a:lnTo>
                    <a:pt x="309" y="124"/>
                  </a:lnTo>
                  <a:lnTo>
                    <a:pt x="360" y="87"/>
                  </a:lnTo>
                  <a:lnTo>
                    <a:pt x="421" y="128"/>
                  </a:lnTo>
                  <a:lnTo>
                    <a:pt x="490" y="138"/>
                  </a:lnTo>
                  <a:lnTo>
                    <a:pt x="476" y="89"/>
                  </a:lnTo>
                  <a:lnTo>
                    <a:pt x="531" y="75"/>
                  </a:lnTo>
                  <a:lnTo>
                    <a:pt x="569" y="60"/>
                  </a:lnTo>
                  <a:lnTo>
                    <a:pt x="557" y="18"/>
                  </a:lnTo>
                  <a:lnTo>
                    <a:pt x="577" y="0"/>
                  </a:lnTo>
                  <a:lnTo>
                    <a:pt x="628" y="36"/>
                  </a:lnTo>
                  <a:lnTo>
                    <a:pt x="687" y="18"/>
                  </a:lnTo>
                  <a:lnTo>
                    <a:pt x="703" y="85"/>
                  </a:lnTo>
                  <a:lnTo>
                    <a:pt x="728" y="93"/>
                  </a:lnTo>
                  <a:lnTo>
                    <a:pt x="781" y="164"/>
                  </a:lnTo>
                  <a:lnTo>
                    <a:pt x="843" y="136"/>
                  </a:lnTo>
                  <a:lnTo>
                    <a:pt x="864" y="209"/>
                  </a:lnTo>
                  <a:lnTo>
                    <a:pt x="884" y="280"/>
                  </a:lnTo>
                  <a:lnTo>
                    <a:pt x="833" y="309"/>
                  </a:lnTo>
                  <a:lnTo>
                    <a:pt x="817" y="333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35" name="Freeform 53"/>
            <p:cNvSpPr>
              <a:spLocks/>
            </p:cNvSpPr>
            <p:nvPr/>
          </p:nvSpPr>
          <p:spPr bwMode="gray">
            <a:xfrm>
              <a:off x="3094" y="2950"/>
              <a:ext cx="402" cy="458"/>
            </a:xfrm>
            <a:custGeom>
              <a:avLst/>
              <a:gdLst>
                <a:gd name="T0" fmla="*/ 373 w 805"/>
                <a:gd name="T1" fmla="*/ 88 h 917"/>
                <a:gd name="T2" fmla="*/ 383 w 805"/>
                <a:gd name="T3" fmla="*/ 125 h 917"/>
                <a:gd name="T4" fmla="*/ 370 w 805"/>
                <a:gd name="T5" fmla="*/ 149 h 917"/>
                <a:gd name="T6" fmla="*/ 353 w 805"/>
                <a:gd name="T7" fmla="*/ 161 h 917"/>
                <a:gd name="T8" fmla="*/ 342 w 805"/>
                <a:gd name="T9" fmla="*/ 196 h 917"/>
                <a:gd name="T10" fmla="*/ 368 w 805"/>
                <a:gd name="T11" fmla="*/ 223 h 917"/>
                <a:gd name="T12" fmla="*/ 373 w 805"/>
                <a:gd name="T13" fmla="*/ 265 h 917"/>
                <a:gd name="T14" fmla="*/ 393 w 805"/>
                <a:gd name="T15" fmla="*/ 278 h 917"/>
                <a:gd name="T16" fmla="*/ 402 w 805"/>
                <a:gd name="T17" fmla="*/ 313 h 917"/>
                <a:gd name="T18" fmla="*/ 388 w 805"/>
                <a:gd name="T19" fmla="*/ 344 h 917"/>
                <a:gd name="T20" fmla="*/ 390 w 805"/>
                <a:gd name="T21" fmla="*/ 373 h 917"/>
                <a:gd name="T22" fmla="*/ 362 w 805"/>
                <a:gd name="T23" fmla="*/ 388 h 917"/>
                <a:gd name="T24" fmla="*/ 336 w 805"/>
                <a:gd name="T25" fmla="*/ 373 h 917"/>
                <a:gd name="T26" fmla="*/ 286 w 805"/>
                <a:gd name="T27" fmla="*/ 408 h 917"/>
                <a:gd name="T28" fmla="*/ 259 w 805"/>
                <a:gd name="T29" fmla="*/ 412 h 917"/>
                <a:gd name="T30" fmla="*/ 259 w 805"/>
                <a:gd name="T31" fmla="*/ 440 h 917"/>
                <a:gd name="T32" fmla="*/ 246 w 805"/>
                <a:gd name="T33" fmla="*/ 447 h 917"/>
                <a:gd name="T34" fmla="*/ 228 w 805"/>
                <a:gd name="T35" fmla="*/ 447 h 917"/>
                <a:gd name="T36" fmla="*/ 209 w 805"/>
                <a:gd name="T37" fmla="*/ 458 h 917"/>
                <a:gd name="T38" fmla="*/ 209 w 805"/>
                <a:gd name="T39" fmla="*/ 436 h 917"/>
                <a:gd name="T40" fmla="*/ 201 w 805"/>
                <a:gd name="T41" fmla="*/ 424 h 917"/>
                <a:gd name="T42" fmla="*/ 166 w 805"/>
                <a:gd name="T43" fmla="*/ 425 h 917"/>
                <a:gd name="T44" fmla="*/ 192 w 805"/>
                <a:gd name="T45" fmla="*/ 393 h 917"/>
                <a:gd name="T46" fmla="*/ 194 w 805"/>
                <a:gd name="T47" fmla="*/ 363 h 917"/>
                <a:gd name="T48" fmla="*/ 181 w 805"/>
                <a:gd name="T49" fmla="*/ 353 h 917"/>
                <a:gd name="T50" fmla="*/ 181 w 805"/>
                <a:gd name="T51" fmla="*/ 323 h 917"/>
                <a:gd name="T52" fmla="*/ 164 w 805"/>
                <a:gd name="T53" fmla="*/ 318 h 917"/>
                <a:gd name="T54" fmla="*/ 148 w 805"/>
                <a:gd name="T55" fmla="*/ 327 h 917"/>
                <a:gd name="T56" fmla="*/ 128 w 805"/>
                <a:gd name="T57" fmla="*/ 321 h 917"/>
                <a:gd name="T58" fmla="*/ 107 w 805"/>
                <a:gd name="T59" fmla="*/ 350 h 917"/>
                <a:gd name="T60" fmla="*/ 95 w 805"/>
                <a:gd name="T61" fmla="*/ 336 h 917"/>
                <a:gd name="T62" fmla="*/ 81 w 805"/>
                <a:gd name="T63" fmla="*/ 333 h 917"/>
                <a:gd name="T64" fmla="*/ 74 w 805"/>
                <a:gd name="T65" fmla="*/ 357 h 917"/>
                <a:gd name="T66" fmla="*/ 44 w 805"/>
                <a:gd name="T67" fmla="*/ 354 h 917"/>
                <a:gd name="T68" fmla="*/ 30 w 805"/>
                <a:gd name="T69" fmla="*/ 333 h 917"/>
                <a:gd name="T70" fmla="*/ 32 w 805"/>
                <a:gd name="T71" fmla="*/ 307 h 917"/>
                <a:gd name="T72" fmla="*/ 43 w 805"/>
                <a:gd name="T73" fmla="*/ 281 h 917"/>
                <a:gd name="T74" fmla="*/ 32 w 805"/>
                <a:gd name="T75" fmla="*/ 264 h 917"/>
                <a:gd name="T76" fmla="*/ 0 w 805"/>
                <a:gd name="T77" fmla="*/ 261 h 917"/>
                <a:gd name="T78" fmla="*/ 7 w 805"/>
                <a:gd name="T79" fmla="*/ 249 h 917"/>
                <a:gd name="T80" fmla="*/ 31 w 805"/>
                <a:gd name="T81" fmla="*/ 234 h 917"/>
                <a:gd name="T82" fmla="*/ 12 w 805"/>
                <a:gd name="T83" fmla="*/ 163 h 917"/>
                <a:gd name="T84" fmla="*/ 12 w 805"/>
                <a:gd name="T85" fmla="*/ 137 h 917"/>
                <a:gd name="T86" fmla="*/ 7 w 805"/>
                <a:gd name="T87" fmla="*/ 92 h 917"/>
                <a:gd name="T88" fmla="*/ 20 w 805"/>
                <a:gd name="T89" fmla="*/ 60 h 917"/>
                <a:gd name="T90" fmla="*/ 50 w 805"/>
                <a:gd name="T91" fmla="*/ 34 h 917"/>
                <a:gd name="T92" fmla="*/ 99 w 805"/>
                <a:gd name="T93" fmla="*/ 42 h 917"/>
                <a:gd name="T94" fmla="*/ 106 w 805"/>
                <a:gd name="T95" fmla="*/ 29 h 917"/>
                <a:gd name="T96" fmla="*/ 91 w 805"/>
                <a:gd name="T97" fmla="*/ 8 h 917"/>
                <a:gd name="T98" fmla="*/ 126 w 805"/>
                <a:gd name="T99" fmla="*/ 0 h 917"/>
                <a:gd name="T100" fmla="*/ 170 w 805"/>
                <a:gd name="T101" fmla="*/ 13 h 917"/>
                <a:gd name="T102" fmla="*/ 205 w 805"/>
                <a:gd name="T103" fmla="*/ 15 h 917"/>
                <a:gd name="T104" fmla="*/ 234 w 805"/>
                <a:gd name="T105" fmla="*/ 35 h 917"/>
                <a:gd name="T106" fmla="*/ 264 w 805"/>
                <a:gd name="T107" fmla="*/ 17 h 917"/>
                <a:gd name="T108" fmla="*/ 280 w 805"/>
                <a:gd name="T109" fmla="*/ 20 h 917"/>
                <a:gd name="T110" fmla="*/ 283 w 805"/>
                <a:gd name="T111" fmla="*/ 37 h 917"/>
                <a:gd name="T112" fmla="*/ 319 w 805"/>
                <a:gd name="T113" fmla="*/ 12 h 917"/>
                <a:gd name="T114" fmla="*/ 335 w 805"/>
                <a:gd name="T115" fmla="*/ 29 h 917"/>
                <a:gd name="T116" fmla="*/ 332 w 805"/>
                <a:gd name="T117" fmla="*/ 56 h 917"/>
                <a:gd name="T118" fmla="*/ 356 w 805"/>
                <a:gd name="T119" fmla="*/ 63 h 917"/>
                <a:gd name="T120" fmla="*/ 373 w 805"/>
                <a:gd name="T121" fmla="*/ 88 h 9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05"/>
                <a:gd name="T184" fmla="*/ 0 h 917"/>
                <a:gd name="T185" fmla="*/ 805 w 805"/>
                <a:gd name="T186" fmla="*/ 917 h 91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05" h="917">
                  <a:moveTo>
                    <a:pt x="746" y="177"/>
                  </a:moveTo>
                  <a:lnTo>
                    <a:pt x="766" y="251"/>
                  </a:lnTo>
                  <a:lnTo>
                    <a:pt x="740" y="299"/>
                  </a:lnTo>
                  <a:lnTo>
                    <a:pt x="707" y="322"/>
                  </a:lnTo>
                  <a:lnTo>
                    <a:pt x="685" y="393"/>
                  </a:lnTo>
                  <a:lnTo>
                    <a:pt x="736" y="446"/>
                  </a:lnTo>
                  <a:lnTo>
                    <a:pt x="746" y="531"/>
                  </a:lnTo>
                  <a:lnTo>
                    <a:pt x="787" y="557"/>
                  </a:lnTo>
                  <a:lnTo>
                    <a:pt x="805" y="627"/>
                  </a:lnTo>
                  <a:lnTo>
                    <a:pt x="777" y="688"/>
                  </a:lnTo>
                  <a:lnTo>
                    <a:pt x="781" y="747"/>
                  </a:lnTo>
                  <a:lnTo>
                    <a:pt x="724" y="777"/>
                  </a:lnTo>
                  <a:lnTo>
                    <a:pt x="673" y="747"/>
                  </a:lnTo>
                  <a:lnTo>
                    <a:pt x="573" y="816"/>
                  </a:lnTo>
                  <a:lnTo>
                    <a:pt x="518" y="824"/>
                  </a:lnTo>
                  <a:lnTo>
                    <a:pt x="518" y="881"/>
                  </a:lnTo>
                  <a:lnTo>
                    <a:pt x="492" y="895"/>
                  </a:lnTo>
                  <a:lnTo>
                    <a:pt x="457" y="895"/>
                  </a:lnTo>
                  <a:lnTo>
                    <a:pt x="419" y="917"/>
                  </a:lnTo>
                  <a:lnTo>
                    <a:pt x="419" y="873"/>
                  </a:lnTo>
                  <a:lnTo>
                    <a:pt x="403" y="848"/>
                  </a:lnTo>
                  <a:lnTo>
                    <a:pt x="333" y="850"/>
                  </a:lnTo>
                  <a:lnTo>
                    <a:pt x="384" y="787"/>
                  </a:lnTo>
                  <a:lnTo>
                    <a:pt x="388" y="726"/>
                  </a:lnTo>
                  <a:lnTo>
                    <a:pt x="362" y="706"/>
                  </a:lnTo>
                  <a:lnTo>
                    <a:pt x="362" y="647"/>
                  </a:lnTo>
                  <a:lnTo>
                    <a:pt x="329" y="637"/>
                  </a:lnTo>
                  <a:lnTo>
                    <a:pt x="297" y="655"/>
                  </a:lnTo>
                  <a:lnTo>
                    <a:pt x="256" y="643"/>
                  </a:lnTo>
                  <a:lnTo>
                    <a:pt x="214" y="700"/>
                  </a:lnTo>
                  <a:lnTo>
                    <a:pt x="191" y="673"/>
                  </a:lnTo>
                  <a:lnTo>
                    <a:pt x="163" y="667"/>
                  </a:lnTo>
                  <a:lnTo>
                    <a:pt x="148" y="714"/>
                  </a:lnTo>
                  <a:lnTo>
                    <a:pt x="88" y="708"/>
                  </a:lnTo>
                  <a:lnTo>
                    <a:pt x="61" y="667"/>
                  </a:lnTo>
                  <a:lnTo>
                    <a:pt x="65" y="614"/>
                  </a:lnTo>
                  <a:lnTo>
                    <a:pt x="86" y="562"/>
                  </a:lnTo>
                  <a:lnTo>
                    <a:pt x="65" y="529"/>
                  </a:lnTo>
                  <a:lnTo>
                    <a:pt x="0" y="523"/>
                  </a:lnTo>
                  <a:lnTo>
                    <a:pt x="14" y="499"/>
                  </a:lnTo>
                  <a:lnTo>
                    <a:pt x="63" y="468"/>
                  </a:lnTo>
                  <a:lnTo>
                    <a:pt x="24" y="326"/>
                  </a:lnTo>
                  <a:lnTo>
                    <a:pt x="25" y="275"/>
                  </a:lnTo>
                  <a:lnTo>
                    <a:pt x="14" y="185"/>
                  </a:lnTo>
                  <a:lnTo>
                    <a:pt x="41" y="120"/>
                  </a:lnTo>
                  <a:lnTo>
                    <a:pt x="100" y="68"/>
                  </a:lnTo>
                  <a:lnTo>
                    <a:pt x="199" y="84"/>
                  </a:lnTo>
                  <a:lnTo>
                    <a:pt x="212" y="59"/>
                  </a:lnTo>
                  <a:lnTo>
                    <a:pt x="183" y="17"/>
                  </a:lnTo>
                  <a:lnTo>
                    <a:pt x="252" y="0"/>
                  </a:lnTo>
                  <a:lnTo>
                    <a:pt x="340" y="27"/>
                  </a:lnTo>
                  <a:lnTo>
                    <a:pt x="411" y="31"/>
                  </a:lnTo>
                  <a:lnTo>
                    <a:pt x="468" y="70"/>
                  </a:lnTo>
                  <a:lnTo>
                    <a:pt x="529" y="35"/>
                  </a:lnTo>
                  <a:lnTo>
                    <a:pt x="561" y="41"/>
                  </a:lnTo>
                  <a:lnTo>
                    <a:pt x="567" y="74"/>
                  </a:lnTo>
                  <a:lnTo>
                    <a:pt x="638" y="25"/>
                  </a:lnTo>
                  <a:lnTo>
                    <a:pt x="671" y="59"/>
                  </a:lnTo>
                  <a:lnTo>
                    <a:pt x="665" y="112"/>
                  </a:lnTo>
                  <a:lnTo>
                    <a:pt x="712" y="126"/>
                  </a:lnTo>
                  <a:lnTo>
                    <a:pt x="746" y="177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36" name="Freeform 54"/>
            <p:cNvSpPr>
              <a:spLocks/>
            </p:cNvSpPr>
            <p:nvPr/>
          </p:nvSpPr>
          <p:spPr bwMode="gray">
            <a:xfrm>
              <a:off x="3094" y="2950"/>
              <a:ext cx="402" cy="458"/>
            </a:xfrm>
            <a:custGeom>
              <a:avLst/>
              <a:gdLst>
                <a:gd name="T0" fmla="*/ 373 w 805"/>
                <a:gd name="T1" fmla="*/ 88 h 917"/>
                <a:gd name="T2" fmla="*/ 383 w 805"/>
                <a:gd name="T3" fmla="*/ 125 h 917"/>
                <a:gd name="T4" fmla="*/ 370 w 805"/>
                <a:gd name="T5" fmla="*/ 149 h 917"/>
                <a:gd name="T6" fmla="*/ 353 w 805"/>
                <a:gd name="T7" fmla="*/ 161 h 917"/>
                <a:gd name="T8" fmla="*/ 342 w 805"/>
                <a:gd name="T9" fmla="*/ 196 h 917"/>
                <a:gd name="T10" fmla="*/ 368 w 805"/>
                <a:gd name="T11" fmla="*/ 223 h 917"/>
                <a:gd name="T12" fmla="*/ 373 w 805"/>
                <a:gd name="T13" fmla="*/ 265 h 917"/>
                <a:gd name="T14" fmla="*/ 393 w 805"/>
                <a:gd name="T15" fmla="*/ 278 h 917"/>
                <a:gd name="T16" fmla="*/ 402 w 805"/>
                <a:gd name="T17" fmla="*/ 313 h 917"/>
                <a:gd name="T18" fmla="*/ 388 w 805"/>
                <a:gd name="T19" fmla="*/ 344 h 917"/>
                <a:gd name="T20" fmla="*/ 390 w 805"/>
                <a:gd name="T21" fmla="*/ 373 h 917"/>
                <a:gd name="T22" fmla="*/ 362 w 805"/>
                <a:gd name="T23" fmla="*/ 388 h 917"/>
                <a:gd name="T24" fmla="*/ 336 w 805"/>
                <a:gd name="T25" fmla="*/ 373 h 917"/>
                <a:gd name="T26" fmla="*/ 286 w 805"/>
                <a:gd name="T27" fmla="*/ 408 h 917"/>
                <a:gd name="T28" fmla="*/ 259 w 805"/>
                <a:gd name="T29" fmla="*/ 412 h 917"/>
                <a:gd name="T30" fmla="*/ 259 w 805"/>
                <a:gd name="T31" fmla="*/ 440 h 917"/>
                <a:gd name="T32" fmla="*/ 246 w 805"/>
                <a:gd name="T33" fmla="*/ 447 h 917"/>
                <a:gd name="T34" fmla="*/ 228 w 805"/>
                <a:gd name="T35" fmla="*/ 447 h 917"/>
                <a:gd name="T36" fmla="*/ 209 w 805"/>
                <a:gd name="T37" fmla="*/ 458 h 917"/>
                <a:gd name="T38" fmla="*/ 209 w 805"/>
                <a:gd name="T39" fmla="*/ 436 h 917"/>
                <a:gd name="T40" fmla="*/ 201 w 805"/>
                <a:gd name="T41" fmla="*/ 424 h 917"/>
                <a:gd name="T42" fmla="*/ 166 w 805"/>
                <a:gd name="T43" fmla="*/ 425 h 917"/>
                <a:gd name="T44" fmla="*/ 192 w 805"/>
                <a:gd name="T45" fmla="*/ 393 h 917"/>
                <a:gd name="T46" fmla="*/ 194 w 805"/>
                <a:gd name="T47" fmla="*/ 363 h 917"/>
                <a:gd name="T48" fmla="*/ 181 w 805"/>
                <a:gd name="T49" fmla="*/ 353 h 917"/>
                <a:gd name="T50" fmla="*/ 181 w 805"/>
                <a:gd name="T51" fmla="*/ 323 h 917"/>
                <a:gd name="T52" fmla="*/ 164 w 805"/>
                <a:gd name="T53" fmla="*/ 318 h 917"/>
                <a:gd name="T54" fmla="*/ 148 w 805"/>
                <a:gd name="T55" fmla="*/ 327 h 917"/>
                <a:gd name="T56" fmla="*/ 128 w 805"/>
                <a:gd name="T57" fmla="*/ 321 h 917"/>
                <a:gd name="T58" fmla="*/ 107 w 805"/>
                <a:gd name="T59" fmla="*/ 350 h 917"/>
                <a:gd name="T60" fmla="*/ 95 w 805"/>
                <a:gd name="T61" fmla="*/ 336 h 917"/>
                <a:gd name="T62" fmla="*/ 81 w 805"/>
                <a:gd name="T63" fmla="*/ 333 h 917"/>
                <a:gd name="T64" fmla="*/ 74 w 805"/>
                <a:gd name="T65" fmla="*/ 357 h 917"/>
                <a:gd name="T66" fmla="*/ 44 w 805"/>
                <a:gd name="T67" fmla="*/ 354 h 917"/>
                <a:gd name="T68" fmla="*/ 30 w 805"/>
                <a:gd name="T69" fmla="*/ 333 h 917"/>
                <a:gd name="T70" fmla="*/ 32 w 805"/>
                <a:gd name="T71" fmla="*/ 307 h 917"/>
                <a:gd name="T72" fmla="*/ 43 w 805"/>
                <a:gd name="T73" fmla="*/ 281 h 917"/>
                <a:gd name="T74" fmla="*/ 32 w 805"/>
                <a:gd name="T75" fmla="*/ 264 h 917"/>
                <a:gd name="T76" fmla="*/ 0 w 805"/>
                <a:gd name="T77" fmla="*/ 261 h 917"/>
                <a:gd name="T78" fmla="*/ 7 w 805"/>
                <a:gd name="T79" fmla="*/ 249 h 917"/>
                <a:gd name="T80" fmla="*/ 31 w 805"/>
                <a:gd name="T81" fmla="*/ 234 h 917"/>
                <a:gd name="T82" fmla="*/ 12 w 805"/>
                <a:gd name="T83" fmla="*/ 163 h 917"/>
                <a:gd name="T84" fmla="*/ 12 w 805"/>
                <a:gd name="T85" fmla="*/ 137 h 917"/>
                <a:gd name="T86" fmla="*/ 7 w 805"/>
                <a:gd name="T87" fmla="*/ 92 h 917"/>
                <a:gd name="T88" fmla="*/ 20 w 805"/>
                <a:gd name="T89" fmla="*/ 60 h 917"/>
                <a:gd name="T90" fmla="*/ 50 w 805"/>
                <a:gd name="T91" fmla="*/ 34 h 917"/>
                <a:gd name="T92" fmla="*/ 99 w 805"/>
                <a:gd name="T93" fmla="*/ 42 h 917"/>
                <a:gd name="T94" fmla="*/ 106 w 805"/>
                <a:gd name="T95" fmla="*/ 29 h 917"/>
                <a:gd name="T96" fmla="*/ 91 w 805"/>
                <a:gd name="T97" fmla="*/ 8 h 917"/>
                <a:gd name="T98" fmla="*/ 126 w 805"/>
                <a:gd name="T99" fmla="*/ 0 h 917"/>
                <a:gd name="T100" fmla="*/ 170 w 805"/>
                <a:gd name="T101" fmla="*/ 13 h 917"/>
                <a:gd name="T102" fmla="*/ 205 w 805"/>
                <a:gd name="T103" fmla="*/ 15 h 917"/>
                <a:gd name="T104" fmla="*/ 234 w 805"/>
                <a:gd name="T105" fmla="*/ 35 h 917"/>
                <a:gd name="T106" fmla="*/ 264 w 805"/>
                <a:gd name="T107" fmla="*/ 17 h 917"/>
                <a:gd name="T108" fmla="*/ 280 w 805"/>
                <a:gd name="T109" fmla="*/ 20 h 917"/>
                <a:gd name="T110" fmla="*/ 283 w 805"/>
                <a:gd name="T111" fmla="*/ 37 h 917"/>
                <a:gd name="T112" fmla="*/ 319 w 805"/>
                <a:gd name="T113" fmla="*/ 12 h 917"/>
                <a:gd name="T114" fmla="*/ 335 w 805"/>
                <a:gd name="T115" fmla="*/ 29 h 917"/>
                <a:gd name="T116" fmla="*/ 332 w 805"/>
                <a:gd name="T117" fmla="*/ 56 h 917"/>
                <a:gd name="T118" fmla="*/ 356 w 805"/>
                <a:gd name="T119" fmla="*/ 63 h 917"/>
                <a:gd name="T120" fmla="*/ 373 w 805"/>
                <a:gd name="T121" fmla="*/ 88 h 9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05"/>
                <a:gd name="T184" fmla="*/ 0 h 917"/>
                <a:gd name="T185" fmla="*/ 805 w 805"/>
                <a:gd name="T186" fmla="*/ 917 h 91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05" h="917">
                  <a:moveTo>
                    <a:pt x="746" y="177"/>
                  </a:moveTo>
                  <a:lnTo>
                    <a:pt x="766" y="251"/>
                  </a:lnTo>
                  <a:lnTo>
                    <a:pt x="740" y="299"/>
                  </a:lnTo>
                  <a:lnTo>
                    <a:pt x="707" y="322"/>
                  </a:lnTo>
                  <a:lnTo>
                    <a:pt x="685" y="393"/>
                  </a:lnTo>
                  <a:lnTo>
                    <a:pt x="736" y="446"/>
                  </a:lnTo>
                  <a:lnTo>
                    <a:pt x="746" y="531"/>
                  </a:lnTo>
                  <a:lnTo>
                    <a:pt x="787" y="557"/>
                  </a:lnTo>
                  <a:lnTo>
                    <a:pt x="805" y="627"/>
                  </a:lnTo>
                  <a:lnTo>
                    <a:pt x="777" y="688"/>
                  </a:lnTo>
                  <a:lnTo>
                    <a:pt x="781" y="747"/>
                  </a:lnTo>
                  <a:lnTo>
                    <a:pt x="724" y="777"/>
                  </a:lnTo>
                  <a:lnTo>
                    <a:pt x="673" y="747"/>
                  </a:lnTo>
                  <a:lnTo>
                    <a:pt x="573" y="816"/>
                  </a:lnTo>
                  <a:lnTo>
                    <a:pt x="518" y="824"/>
                  </a:lnTo>
                  <a:lnTo>
                    <a:pt x="518" y="881"/>
                  </a:lnTo>
                  <a:lnTo>
                    <a:pt x="492" y="895"/>
                  </a:lnTo>
                  <a:lnTo>
                    <a:pt x="457" y="895"/>
                  </a:lnTo>
                  <a:lnTo>
                    <a:pt x="419" y="917"/>
                  </a:lnTo>
                  <a:lnTo>
                    <a:pt x="419" y="873"/>
                  </a:lnTo>
                  <a:lnTo>
                    <a:pt x="403" y="848"/>
                  </a:lnTo>
                  <a:lnTo>
                    <a:pt x="333" y="850"/>
                  </a:lnTo>
                  <a:lnTo>
                    <a:pt x="384" y="787"/>
                  </a:lnTo>
                  <a:lnTo>
                    <a:pt x="388" y="726"/>
                  </a:lnTo>
                  <a:lnTo>
                    <a:pt x="362" y="706"/>
                  </a:lnTo>
                  <a:lnTo>
                    <a:pt x="362" y="647"/>
                  </a:lnTo>
                  <a:lnTo>
                    <a:pt x="329" y="637"/>
                  </a:lnTo>
                  <a:lnTo>
                    <a:pt x="297" y="655"/>
                  </a:lnTo>
                  <a:lnTo>
                    <a:pt x="256" y="643"/>
                  </a:lnTo>
                  <a:lnTo>
                    <a:pt x="214" y="700"/>
                  </a:lnTo>
                  <a:lnTo>
                    <a:pt x="191" y="673"/>
                  </a:lnTo>
                  <a:lnTo>
                    <a:pt x="163" y="667"/>
                  </a:lnTo>
                  <a:lnTo>
                    <a:pt x="148" y="714"/>
                  </a:lnTo>
                  <a:lnTo>
                    <a:pt x="88" y="708"/>
                  </a:lnTo>
                  <a:lnTo>
                    <a:pt x="61" y="667"/>
                  </a:lnTo>
                  <a:lnTo>
                    <a:pt x="65" y="614"/>
                  </a:lnTo>
                  <a:lnTo>
                    <a:pt x="86" y="562"/>
                  </a:lnTo>
                  <a:lnTo>
                    <a:pt x="65" y="529"/>
                  </a:lnTo>
                  <a:lnTo>
                    <a:pt x="0" y="523"/>
                  </a:lnTo>
                  <a:lnTo>
                    <a:pt x="14" y="499"/>
                  </a:lnTo>
                  <a:lnTo>
                    <a:pt x="63" y="468"/>
                  </a:lnTo>
                  <a:lnTo>
                    <a:pt x="24" y="326"/>
                  </a:lnTo>
                  <a:lnTo>
                    <a:pt x="25" y="275"/>
                  </a:lnTo>
                  <a:lnTo>
                    <a:pt x="14" y="185"/>
                  </a:lnTo>
                  <a:lnTo>
                    <a:pt x="41" y="120"/>
                  </a:lnTo>
                  <a:lnTo>
                    <a:pt x="100" y="68"/>
                  </a:lnTo>
                  <a:lnTo>
                    <a:pt x="199" y="84"/>
                  </a:lnTo>
                  <a:lnTo>
                    <a:pt x="212" y="59"/>
                  </a:lnTo>
                  <a:lnTo>
                    <a:pt x="183" y="17"/>
                  </a:lnTo>
                  <a:lnTo>
                    <a:pt x="252" y="0"/>
                  </a:lnTo>
                  <a:lnTo>
                    <a:pt x="340" y="27"/>
                  </a:lnTo>
                  <a:lnTo>
                    <a:pt x="411" y="31"/>
                  </a:lnTo>
                  <a:lnTo>
                    <a:pt x="468" y="70"/>
                  </a:lnTo>
                  <a:lnTo>
                    <a:pt x="529" y="35"/>
                  </a:lnTo>
                  <a:lnTo>
                    <a:pt x="561" y="41"/>
                  </a:lnTo>
                  <a:lnTo>
                    <a:pt x="567" y="74"/>
                  </a:lnTo>
                  <a:lnTo>
                    <a:pt x="638" y="25"/>
                  </a:lnTo>
                  <a:lnTo>
                    <a:pt x="671" y="59"/>
                  </a:lnTo>
                  <a:lnTo>
                    <a:pt x="665" y="112"/>
                  </a:lnTo>
                  <a:lnTo>
                    <a:pt x="712" y="126"/>
                  </a:lnTo>
                  <a:lnTo>
                    <a:pt x="746" y="177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37" name="Freeform 55"/>
            <p:cNvSpPr>
              <a:spLocks/>
            </p:cNvSpPr>
            <p:nvPr/>
          </p:nvSpPr>
          <p:spPr bwMode="gray">
            <a:xfrm>
              <a:off x="3436" y="2904"/>
              <a:ext cx="356" cy="491"/>
            </a:xfrm>
            <a:custGeom>
              <a:avLst/>
              <a:gdLst>
                <a:gd name="T0" fmla="*/ 39 w 711"/>
                <a:gd name="T1" fmla="*/ 87 h 982"/>
                <a:gd name="T2" fmla="*/ 14 w 711"/>
                <a:gd name="T3" fmla="*/ 110 h 982"/>
                <a:gd name="T4" fmla="*/ 31 w 711"/>
                <a:gd name="T5" fmla="*/ 135 h 982"/>
                <a:gd name="T6" fmla="*/ 41 w 711"/>
                <a:gd name="T7" fmla="*/ 172 h 982"/>
                <a:gd name="T8" fmla="*/ 28 w 711"/>
                <a:gd name="T9" fmla="*/ 196 h 982"/>
                <a:gd name="T10" fmla="*/ 11 w 711"/>
                <a:gd name="T11" fmla="*/ 208 h 982"/>
                <a:gd name="T12" fmla="*/ 0 w 711"/>
                <a:gd name="T13" fmla="*/ 243 h 982"/>
                <a:gd name="T14" fmla="*/ 26 w 711"/>
                <a:gd name="T15" fmla="*/ 270 h 982"/>
                <a:gd name="T16" fmla="*/ 31 w 711"/>
                <a:gd name="T17" fmla="*/ 312 h 982"/>
                <a:gd name="T18" fmla="*/ 51 w 711"/>
                <a:gd name="T19" fmla="*/ 325 h 982"/>
                <a:gd name="T20" fmla="*/ 60 w 711"/>
                <a:gd name="T21" fmla="*/ 358 h 982"/>
                <a:gd name="T22" fmla="*/ 46 w 711"/>
                <a:gd name="T23" fmla="*/ 392 h 982"/>
                <a:gd name="T24" fmla="*/ 48 w 711"/>
                <a:gd name="T25" fmla="*/ 420 h 982"/>
                <a:gd name="T26" fmla="*/ 64 w 711"/>
                <a:gd name="T27" fmla="*/ 430 h 982"/>
                <a:gd name="T28" fmla="*/ 99 w 711"/>
                <a:gd name="T29" fmla="*/ 417 h 982"/>
                <a:gd name="T30" fmla="*/ 112 w 711"/>
                <a:gd name="T31" fmla="*/ 429 h 982"/>
                <a:gd name="T32" fmla="*/ 93 w 711"/>
                <a:gd name="T33" fmla="*/ 464 h 982"/>
                <a:gd name="T34" fmla="*/ 78 w 711"/>
                <a:gd name="T35" fmla="*/ 481 h 982"/>
                <a:gd name="T36" fmla="*/ 92 w 711"/>
                <a:gd name="T37" fmla="*/ 491 h 982"/>
                <a:gd name="T38" fmla="*/ 164 w 711"/>
                <a:gd name="T39" fmla="*/ 462 h 982"/>
                <a:gd name="T40" fmla="*/ 191 w 711"/>
                <a:gd name="T41" fmla="*/ 475 h 982"/>
                <a:gd name="T42" fmla="*/ 202 w 711"/>
                <a:gd name="T43" fmla="*/ 444 h 982"/>
                <a:gd name="T44" fmla="*/ 199 w 711"/>
                <a:gd name="T45" fmla="*/ 417 h 982"/>
                <a:gd name="T46" fmla="*/ 213 w 711"/>
                <a:gd name="T47" fmla="*/ 363 h 982"/>
                <a:gd name="T48" fmla="*/ 230 w 711"/>
                <a:gd name="T49" fmla="*/ 339 h 982"/>
                <a:gd name="T50" fmla="*/ 229 w 711"/>
                <a:gd name="T51" fmla="*/ 314 h 982"/>
                <a:gd name="T52" fmla="*/ 238 w 711"/>
                <a:gd name="T53" fmla="*/ 302 h 982"/>
                <a:gd name="T54" fmla="*/ 231 w 711"/>
                <a:gd name="T55" fmla="*/ 285 h 982"/>
                <a:gd name="T56" fmla="*/ 234 w 711"/>
                <a:gd name="T57" fmla="*/ 259 h 982"/>
                <a:gd name="T58" fmla="*/ 263 w 711"/>
                <a:gd name="T59" fmla="*/ 248 h 982"/>
                <a:gd name="T60" fmla="*/ 268 w 711"/>
                <a:gd name="T61" fmla="*/ 212 h 982"/>
                <a:gd name="T62" fmla="*/ 270 w 711"/>
                <a:gd name="T63" fmla="*/ 184 h 982"/>
                <a:gd name="T64" fmla="*/ 285 w 711"/>
                <a:gd name="T65" fmla="*/ 173 h 982"/>
                <a:gd name="T66" fmla="*/ 301 w 711"/>
                <a:gd name="T67" fmla="*/ 173 h 982"/>
                <a:gd name="T68" fmla="*/ 327 w 711"/>
                <a:gd name="T69" fmla="*/ 159 h 982"/>
                <a:gd name="T70" fmla="*/ 349 w 711"/>
                <a:gd name="T71" fmla="*/ 149 h 982"/>
                <a:gd name="T72" fmla="*/ 349 w 711"/>
                <a:gd name="T73" fmla="*/ 128 h 982"/>
                <a:gd name="T74" fmla="*/ 356 w 711"/>
                <a:gd name="T75" fmla="*/ 127 h 982"/>
                <a:gd name="T76" fmla="*/ 349 w 711"/>
                <a:gd name="T77" fmla="*/ 97 h 982"/>
                <a:gd name="T78" fmla="*/ 310 w 711"/>
                <a:gd name="T79" fmla="*/ 67 h 982"/>
                <a:gd name="T80" fmla="*/ 319 w 711"/>
                <a:gd name="T81" fmla="*/ 37 h 982"/>
                <a:gd name="T82" fmla="*/ 306 w 711"/>
                <a:gd name="T83" fmla="*/ 29 h 982"/>
                <a:gd name="T84" fmla="*/ 268 w 711"/>
                <a:gd name="T85" fmla="*/ 28 h 982"/>
                <a:gd name="T86" fmla="*/ 253 w 711"/>
                <a:gd name="T87" fmla="*/ 10 h 982"/>
                <a:gd name="T88" fmla="*/ 224 w 711"/>
                <a:gd name="T89" fmla="*/ 41 h 982"/>
                <a:gd name="T90" fmla="*/ 204 w 711"/>
                <a:gd name="T91" fmla="*/ 34 h 982"/>
                <a:gd name="T92" fmla="*/ 220 w 711"/>
                <a:gd name="T93" fmla="*/ 14 h 982"/>
                <a:gd name="T94" fmla="*/ 209 w 711"/>
                <a:gd name="T95" fmla="*/ 0 h 982"/>
                <a:gd name="T96" fmla="*/ 192 w 711"/>
                <a:gd name="T97" fmla="*/ 7 h 982"/>
                <a:gd name="T98" fmla="*/ 174 w 711"/>
                <a:gd name="T99" fmla="*/ 30 h 982"/>
                <a:gd name="T100" fmla="*/ 166 w 711"/>
                <a:gd name="T101" fmla="*/ 28 h 982"/>
                <a:gd name="T102" fmla="*/ 151 w 711"/>
                <a:gd name="T103" fmla="*/ 41 h 982"/>
                <a:gd name="T104" fmla="*/ 125 w 711"/>
                <a:gd name="T105" fmla="*/ 31 h 982"/>
                <a:gd name="T106" fmla="*/ 107 w 711"/>
                <a:gd name="T107" fmla="*/ 49 h 982"/>
                <a:gd name="T108" fmla="*/ 92 w 711"/>
                <a:gd name="T109" fmla="*/ 54 h 982"/>
                <a:gd name="T110" fmla="*/ 70 w 711"/>
                <a:gd name="T111" fmla="*/ 80 h 982"/>
                <a:gd name="T112" fmla="*/ 39 w 711"/>
                <a:gd name="T113" fmla="*/ 87 h 98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11"/>
                <a:gd name="T172" fmla="*/ 0 h 982"/>
                <a:gd name="T173" fmla="*/ 711 w 711"/>
                <a:gd name="T174" fmla="*/ 982 h 98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11" h="982">
                  <a:moveTo>
                    <a:pt x="77" y="173"/>
                  </a:moveTo>
                  <a:lnTo>
                    <a:pt x="27" y="219"/>
                  </a:lnTo>
                  <a:lnTo>
                    <a:pt x="61" y="270"/>
                  </a:lnTo>
                  <a:lnTo>
                    <a:pt x="81" y="344"/>
                  </a:lnTo>
                  <a:lnTo>
                    <a:pt x="55" y="392"/>
                  </a:lnTo>
                  <a:lnTo>
                    <a:pt x="22" y="415"/>
                  </a:lnTo>
                  <a:lnTo>
                    <a:pt x="0" y="486"/>
                  </a:lnTo>
                  <a:lnTo>
                    <a:pt x="51" y="539"/>
                  </a:lnTo>
                  <a:lnTo>
                    <a:pt x="61" y="624"/>
                  </a:lnTo>
                  <a:lnTo>
                    <a:pt x="102" y="650"/>
                  </a:lnTo>
                  <a:lnTo>
                    <a:pt x="120" y="716"/>
                  </a:lnTo>
                  <a:lnTo>
                    <a:pt x="92" y="783"/>
                  </a:lnTo>
                  <a:lnTo>
                    <a:pt x="96" y="840"/>
                  </a:lnTo>
                  <a:lnTo>
                    <a:pt x="128" y="860"/>
                  </a:lnTo>
                  <a:lnTo>
                    <a:pt x="197" y="833"/>
                  </a:lnTo>
                  <a:lnTo>
                    <a:pt x="224" y="858"/>
                  </a:lnTo>
                  <a:lnTo>
                    <a:pt x="185" y="927"/>
                  </a:lnTo>
                  <a:lnTo>
                    <a:pt x="155" y="961"/>
                  </a:lnTo>
                  <a:lnTo>
                    <a:pt x="183" y="982"/>
                  </a:lnTo>
                  <a:lnTo>
                    <a:pt x="327" y="923"/>
                  </a:lnTo>
                  <a:lnTo>
                    <a:pt x="382" y="949"/>
                  </a:lnTo>
                  <a:lnTo>
                    <a:pt x="403" y="888"/>
                  </a:lnTo>
                  <a:lnTo>
                    <a:pt x="398" y="833"/>
                  </a:lnTo>
                  <a:lnTo>
                    <a:pt x="425" y="726"/>
                  </a:lnTo>
                  <a:lnTo>
                    <a:pt x="459" y="677"/>
                  </a:lnTo>
                  <a:lnTo>
                    <a:pt x="457" y="628"/>
                  </a:lnTo>
                  <a:lnTo>
                    <a:pt x="476" y="604"/>
                  </a:lnTo>
                  <a:lnTo>
                    <a:pt x="462" y="569"/>
                  </a:lnTo>
                  <a:lnTo>
                    <a:pt x="468" y="518"/>
                  </a:lnTo>
                  <a:lnTo>
                    <a:pt x="525" y="496"/>
                  </a:lnTo>
                  <a:lnTo>
                    <a:pt x="535" y="423"/>
                  </a:lnTo>
                  <a:lnTo>
                    <a:pt x="539" y="368"/>
                  </a:lnTo>
                  <a:lnTo>
                    <a:pt x="569" y="346"/>
                  </a:lnTo>
                  <a:lnTo>
                    <a:pt x="602" y="346"/>
                  </a:lnTo>
                  <a:lnTo>
                    <a:pt x="653" y="317"/>
                  </a:lnTo>
                  <a:lnTo>
                    <a:pt x="697" y="297"/>
                  </a:lnTo>
                  <a:lnTo>
                    <a:pt x="697" y="256"/>
                  </a:lnTo>
                  <a:lnTo>
                    <a:pt x="711" y="254"/>
                  </a:lnTo>
                  <a:lnTo>
                    <a:pt x="697" y="193"/>
                  </a:lnTo>
                  <a:lnTo>
                    <a:pt x="620" y="134"/>
                  </a:lnTo>
                  <a:lnTo>
                    <a:pt x="638" y="73"/>
                  </a:lnTo>
                  <a:lnTo>
                    <a:pt x="612" y="57"/>
                  </a:lnTo>
                  <a:lnTo>
                    <a:pt x="535" y="55"/>
                  </a:lnTo>
                  <a:lnTo>
                    <a:pt x="506" y="20"/>
                  </a:lnTo>
                  <a:lnTo>
                    <a:pt x="447" y="81"/>
                  </a:lnTo>
                  <a:lnTo>
                    <a:pt x="407" y="67"/>
                  </a:lnTo>
                  <a:lnTo>
                    <a:pt x="439" y="28"/>
                  </a:lnTo>
                  <a:lnTo>
                    <a:pt x="417" y="0"/>
                  </a:lnTo>
                  <a:lnTo>
                    <a:pt x="384" y="14"/>
                  </a:lnTo>
                  <a:lnTo>
                    <a:pt x="348" y="59"/>
                  </a:lnTo>
                  <a:lnTo>
                    <a:pt x="331" y="55"/>
                  </a:lnTo>
                  <a:lnTo>
                    <a:pt x="301" y="81"/>
                  </a:lnTo>
                  <a:lnTo>
                    <a:pt x="250" y="61"/>
                  </a:lnTo>
                  <a:lnTo>
                    <a:pt x="214" y="98"/>
                  </a:lnTo>
                  <a:lnTo>
                    <a:pt x="183" y="108"/>
                  </a:lnTo>
                  <a:lnTo>
                    <a:pt x="140" y="159"/>
                  </a:lnTo>
                  <a:lnTo>
                    <a:pt x="77" y="173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38" name="Freeform 56"/>
            <p:cNvSpPr>
              <a:spLocks/>
            </p:cNvSpPr>
            <p:nvPr/>
          </p:nvSpPr>
          <p:spPr bwMode="gray">
            <a:xfrm>
              <a:off x="3436" y="2904"/>
              <a:ext cx="356" cy="491"/>
            </a:xfrm>
            <a:custGeom>
              <a:avLst/>
              <a:gdLst>
                <a:gd name="T0" fmla="*/ 39 w 711"/>
                <a:gd name="T1" fmla="*/ 87 h 982"/>
                <a:gd name="T2" fmla="*/ 14 w 711"/>
                <a:gd name="T3" fmla="*/ 110 h 982"/>
                <a:gd name="T4" fmla="*/ 31 w 711"/>
                <a:gd name="T5" fmla="*/ 135 h 982"/>
                <a:gd name="T6" fmla="*/ 41 w 711"/>
                <a:gd name="T7" fmla="*/ 172 h 982"/>
                <a:gd name="T8" fmla="*/ 28 w 711"/>
                <a:gd name="T9" fmla="*/ 196 h 982"/>
                <a:gd name="T10" fmla="*/ 11 w 711"/>
                <a:gd name="T11" fmla="*/ 208 h 982"/>
                <a:gd name="T12" fmla="*/ 0 w 711"/>
                <a:gd name="T13" fmla="*/ 243 h 982"/>
                <a:gd name="T14" fmla="*/ 26 w 711"/>
                <a:gd name="T15" fmla="*/ 270 h 982"/>
                <a:gd name="T16" fmla="*/ 31 w 711"/>
                <a:gd name="T17" fmla="*/ 312 h 982"/>
                <a:gd name="T18" fmla="*/ 51 w 711"/>
                <a:gd name="T19" fmla="*/ 325 h 982"/>
                <a:gd name="T20" fmla="*/ 60 w 711"/>
                <a:gd name="T21" fmla="*/ 358 h 982"/>
                <a:gd name="T22" fmla="*/ 46 w 711"/>
                <a:gd name="T23" fmla="*/ 392 h 982"/>
                <a:gd name="T24" fmla="*/ 48 w 711"/>
                <a:gd name="T25" fmla="*/ 420 h 982"/>
                <a:gd name="T26" fmla="*/ 64 w 711"/>
                <a:gd name="T27" fmla="*/ 430 h 982"/>
                <a:gd name="T28" fmla="*/ 99 w 711"/>
                <a:gd name="T29" fmla="*/ 417 h 982"/>
                <a:gd name="T30" fmla="*/ 112 w 711"/>
                <a:gd name="T31" fmla="*/ 429 h 982"/>
                <a:gd name="T32" fmla="*/ 93 w 711"/>
                <a:gd name="T33" fmla="*/ 464 h 982"/>
                <a:gd name="T34" fmla="*/ 78 w 711"/>
                <a:gd name="T35" fmla="*/ 481 h 982"/>
                <a:gd name="T36" fmla="*/ 92 w 711"/>
                <a:gd name="T37" fmla="*/ 491 h 982"/>
                <a:gd name="T38" fmla="*/ 164 w 711"/>
                <a:gd name="T39" fmla="*/ 462 h 982"/>
                <a:gd name="T40" fmla="*/ 191 w 711"/>
                <a:gd name="T41" fmla="*/ 475 h 982"/>
                <a:gd name="T42" fmla="*/ 202 w 711"/>
                <a:gd name="T43" fmla="*/ 444 h 982"/>
                <a:gd name="T44" fmla="*/ 199 w 711"/>
                <a:gd name="T45" fmla="*/ 417 h 982"/>
                <a:gd name="T46" fmla="*/ 213 w 711"/>
                <a:gd name="T47" fmla="*/ 363 h 982"/>
                <a:gd name="T48" fmla="*/ 230 w 711"/>
                <a:gd name="T49" fmla="*/ 339 h 982"/>
                <a:gd name="T50" fmla="*/ 229 w 711"/>
                <a:gd name="T51" fmla="*/ 314 h 982"/>
                <a:gd name="T52" fmla="*/ 238 w 711"/>
                <a:gd name="T53" fmla="*/ 302 h 982"/>
                <a:gd name="T54" fmla="*/ 231 w 711"/>
                <a:gd name="T55" fmla="*/ 285 h 982"/>
                <a:gd name="T56" fmla="*/ 234 w 711"/>
                <a:gd name="T57" fmla="*/ 259 h 982"/>
                <a:gd name="T58" fmla="*/ 263 w 711"/>
                <a:gd name="T59" fmla="*/ 248 h 982"/>
                <a:gd name="T60" fmla="*/ 268 w 711"/>
                <a:gd name="T61" fmla="*/ 212 h 982"/>
                <a:gd name="T62" fmla="*/ 270 w 711"/>
                <a:gd name="T63" fmla="*/ 184 h 982"/>
                <a:gd name="T64" fmla="*/ 285 w 711"/>
                <a:gd name="T65" fmla="*/ 173 h 982"/>
                <a:gd name="T66" fmla="*/ 301 w 711"/>
                <a:gd name="T67" fmla="*/ 173 h 982"/>
                <a:gd name="T68" fmla="*/ 327 w 711"/>
                <a:gd name="T69" fmla="*/ 159 h 982"/>
                <a:gd name="T70" fmla="*/ 349 w 711"/>
                <a:gd name="T71" fmla="*/ 149 h 982"/>
                <a:gd name="T72" fmla="*/ 349 w 711"/>
                <a:gd name="T73" fmla="*/ 128 h 982"/>
                <a:gd name="T74" fmla="*/ 356 w 711"/>
                <a:gd name="T75" fmla="*/ 127 h 982"/>
                <a:gd name="T76" fmla="*/ 349 w 711"/>
                <a:gd name="T77" fmla="*/ 97 h 982"/>
                <a:gd name="T78" fmla="*/ 310 w 711"/>
                <a:gd name="T79" fmla="*/ 67 h 982"/>
                <a:gd name="T80" fmla="*/ 319 w 711"/>
                <a:gd name="T81" fmla="*/ 37 h 982"/>
                <a:gd name="T82" fmla="*/ 306 w 711"/>
                <a:gd name="T83" fmla="*/ 29 h 982"/>
                <a:gd name="T84" fmla="*/ 268 w 711"/>
                <a:gd name="T85" fmla="*/ 28 h 982"/>
                <a:gd name="T86" fmla="*/ 253 w 711"/>
                <a:gd name="T87" fmla="*/ 10 h 982"/>
                <a:gd name="T88" fmla="*/ 224 w 711"/>
                <a:gd name="T89" fmla="*/ 41 h 982"/>
                <a:gd name="T90" fmla="*/ 204 w 711"/>
                <a:gd name="T91" fmla="*/ 34 h 982"/>
                <a:gd name="T92" fmla="*/ 220 w 711"/>
                <a:gd name="T93" fmla="*/ 14 h 982"/>
                <a:gd name="T94" fmla="*/ 209 w 711"/>
                <a:gd name="T95" fmla="*/ 0 h 982"/>
                <a:gd name="T96" fmla="*/ 192 w 711"/>
                <a:gd name="T97" fmla="*/ 7 h 982"/>
                <a:gd name="T98" fmla="*/ 174 w 711"/>
                <a:gd name="T99" fmla="*/ 30 h 982"/>
                <a:gd name="T100" fmla="*/ 166 w 711"/>
                <a:gd name="T101" fmla="*/ 28 h 982"/>
                <a:gd name="T102" fmla="*/ 151 w 711"/>
                <a:gd name="T103" fmla="*/ 41 h 982"/>
                <a:gd name="T104" fmla="*/ 125 w 711"/>
                <a:gd name="T105" fmla="*/ 31 h 982"/>
                <a:gd name="T106" fmla="*/ 107 w 711"/>
                <a:gd name="T107" fmla="*/ 49 h 982"/>
                <a:gd name="T108" fmla="*/ 92 w 711"/>
                <a:gd name="T109" fmla="*/ 54 h 982"/>
                <a:gd name="T110" fmla="*/ 70 w 711"/>
                <a:gd name="T111" fmla="*/ 80 h 982"/>
                <a:gd name="T112" fmla="*/ 39 w 711"/>
                <a:gd name="T113" fmla="*/ 87 h 98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11"/>
                <a:gd name="T172" fmla="*/ 0 h 982"/>
                <a:gd name="T173" fmla="*/ 711 w 711"/>
                <a:gd name="T174" fmla="*/ 982 h 98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11" h="982">
                  <a:moveTo>
                    <a:pt x="77" y="173"/>
                  </a:moveTo>
                  <a:lnTo>
                    <a:pt x="27" y="219"/>
                  </a:lnTo>
                  <a:lnTo>
                    <a:pt x="61" y="270"/>
                  </a:lnTo>
                  <a:lnTo>
                    <a:pt x="81" y="344"/>
                  </a:lnTo>
                  <a:lnTo>
                    <a:pt x="55" y="392"/>
                  </a:lnTo>
                  <a:lnTo>
                    <a:pt x="22" y="415"/>
                  </a:lnTo>
                  <a:lnTo>
                    <a:pt x="0" y="486"/>
                  </a:lnTo>
                  <a:lnTo>
                    <a:pt x="51" y="539"/>
                  </a:lnTo>
                  <a:lnTo>
                    <a:pt x="61" y="624"/>
                  </a:lnTo>
                  <a:lnTo>
                    <a:pt x="102" y="650"/>
                  </a:lnTo>
                  <a:lnTo>
                    <a:pt x="120" y="716"/>
                  </a:lnTo>
                  <a:lnTo>
                    <a:pt x="92" y="783"/>
                  </a:lnTo>
                  <a:lnTo>
                    <a:pt x="96" y="840"/>
                  </a:lnTo>
                  <a:lnTo>
                    <a:pt x="128" y="860"/>
                  </a:lnTo>
                  <a:lnTo>
                    <a:pt x="197" y="833"/>
                  </a:lnTo>
                  <a:lnTo>
                    <a:pt x="224" y="858"/>
                  </a:lnTo>
                  <a:lnTo>
                    <a:pt x="185" y="927"/>
                  </a:lnTo>
                  <a:lnTo>
                    <a:pt x="155" y="961"/>
                  </a:lnTo>
                  <a:lnTo>
                    <a:pt x="183" y="982"/>
                  </a:lnTo>
                  <a:lnTo>
                    <a:pt x="327" y="923"/>
                  </a:lnTo>
                  <a:lnTo>
                    <a:pt x="382" y="949"/>
                  </a:lnTo>
                  <a:lnTo>
                    <a:pt x="403" y="888"/>
                  </a:lnTo>
                  <a:lnTo>
                    <a:pt x="398" y="833"/>
                  </a:lnTo>
                  <a:lnTo>
                    <a:pt x="425" y="726"/>
                  </a:lnTo>
                  <a:lnTo>
                    <a:pt x="459" y="677"/>
                  </a:lnTo>
                  <a:lnTo>
                    <a:pt x="457" y="628"/>
                  </a:lnTo>
                  <a:lnTo>
                    <a:pt x="476" y="604"/>
                  </a:lnTo>
                  <a:lnTo>
                    <a:pt x="462" y="569"/>
                  </a:lnTo>
                  <a:lnTo>
                    <a:pt x="468" y="518"/>
                  </a:lnTo>
                  <a:lnTo>
                    <a:pt x="525" y="496"/>
                  </a:lnTo>
                  <a:lnTo>
                    <a:pt x="535" y="423"/>
                  </a:lnTo>
                  <a:lnTo>
                    <a:pt x="539" y="368"/>
                  </a:lnTo>
                  <a:lnTo>
                    <a:pt x="569" y="346"/>
                  </a:lnTo>
                  <a:lnTo>
                    <a:pt x="602" y="346"/>
                  </a:lnTo>
                  <a:lnTo>
                    <a:pt x="653" y="317"/>
                  </a:lnTo>
                  <a:lnTo>
                    <a:pt x="697" y="297"/>
                  </a:lnTo>
                  <a:lnTo>
                    <a:pt x="697" y="256"/>
                  </a:lnTo>
                  <a:lnTo>
                    <a:pt x="711" y="254"/>
                  </a:lnTo>
                  <a:lnTo>
                    <a:pt x="697" y="193"/>
                  </a:lnTo>
                  <a:lnTo>
                    <a:pt x="620" y="134"/>
                  </a:lnTo>
                  <a:lnTo>
                    <a:pt x="638" y="73"/>
                  </a:lnTo>
                  <a:lnTo>
                    <a:pt x="612" y="57"/>
                  </a:lnTo>
                  <a:lnTo>
                    <a:pt x="535" y="55"/>
                  </a:lnTo>
                  <a:lnTo>
                    <a:pt x="506" y="20"/>
                  </a:lnTo>
                  <a:lnTo>
                    <a:pt x="447" y="81"/>
                  </a:lnTo>
                  <a:lnTo>
                    <a:pt x="407" y="67"/>
                  </a:lnTo>
                  <a:lnTo>
                    <a:pt x="439" y="28"/>
                  </a:lnTo>
                  <a:lnTo>
                    <a:pt x="417" y="0"/>
                  </a:lnTo>
                  <a:lnTo>
                    <a:pt x="384" y="14"/>
                  </a:lnTo>
                  <a:lnTo>
                    <a:pt x="348" y="59"/>
                  </a:lnTo>
                  <a:lnTo>
                    <a:pt x="331" y="55"/>
                  </a:lnTo>
                  <a:lnTo>
                    <a:pt x="301" y="81"/>
                  </a:lnTo>
                  <a:lnTo>
                    <a:pt x="250" y="61"/>
                  </a:lnTo>
                  <a:lnTo>
                    <a:pt x="214" y="98"/>
                  </a:lnTo>
                  <a:lnTo>
                    <a:pt x="183" y="108"/>
                  </a:lnTo>
                  <a:lnTo>
                    <a:pt x="140" y="159"/>
                  </a:lnTo>
                  <a:lnTo>
                    <a:pt x="77" y="173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39" name="Freeform 57"/>
            <p:cNvSpPr>
              <a:spLocks/>
            </p:cNvSpPr>
            <p:nvPr/>
          </p:nvSpPr>
          <p:spPr bwMode="gray">
            <a:xfrm>
              <a:off x="3477" y="2497"/>
              <a:ext cx="361" cy="447"/>
            </a:xfrm>
            <a:custGeom>
              <a:avLst/>
              <a:gdLst>
                <a:gd name="T0" fmla="*/ 37 w 722"/>
                <a:gd name="T1" fmla="*/ 296 h 894"/>
                <a:gd name="T2" fmla="*/ 47 w 722"/>
                <a:gd name="T3" fmla="*/ 310 h 894"/>
                <a:gd name="T4" fmla="*/ 67 w 722"/>
                <a:gd name="T5" fmla="*/ 326 h 894"/>
                <a:gd name="T6" fmla="*/ 83 w 722"/>
                <a:gd name="T7" fmla="*/ 325 h 894"/>
                <a:gd name="T8" fmla="*/ 101 w 722"/>
                <a:gd name="T9" fmla="*/ 335 h 894"/>
                <a:gd name="T10" fmla="*/ 101 w 722"/>
                <a:gd name="T11" fmla="*/ 383 h 894"/>
                <a:gd name="T12" fmla="*/ 117 w 722"/>
                <a:gd name="T13" fmla="*/ 404 h 894"/>
                <a:gd name="T14" fmla="*/ 125 w 722"/>
                <a:gd name="T15" fmla="*/ 434 h 894"/>
                <a:gd name="T16" fmla="*/ 134 w 722"/>
                <a:gd name="T17" fmla="*/ 436 h 894"/>
                <a:gd name="T18" fmla="*/ 152 w 722"/>
                <a:gd name="T19" fmla="*/ 414 h 894"/>
                <a:gd name="T20" fmla="*/ 169 w 722"/>
                <a:gd name="T21" fmla="*/ 408 h 894"/>
                <a:gd name="T22" fmla="*/ 179 w 722"/>
                <a:gd name="T23" fmla="*/ 421 h 894"/>
                <a:gd name="T24" fmla="*/ 163 w 722"/>
                <a:gd name="T25" fmla="*/ 439 h 894"/>
                <a:gd name="T26" fmla="*/ 183 w 722"/>
                <a:gd name="T27" fmla="*/ 447 h 894"/>
                <a:gd name="T28" fmla="*/ 212 w 722"/>
                <a:gd name="T29" fmla="*/ 417 h 894"/>
                <a:gd name="T30" fmla="*/ 227 w 722"/>
                <a:gd name="T31" fmla="*/ 434 h 894"/>
                <a:gd name="T32" fmla="*/ 266 w 722"/>
                <a:gd name="T33" fmla="*/ 435 h 894"/>
                <a:gd name="T34" fmla="*/ 279 w 722"/>
                <a:gd name="T35" fmla="*/ 443 h 894"/>
                <a:gd name="T36" fmla="*/ 308 w 722"/>
                <a:gd name="T37" fmla="*/ 413 h 894"/>
                <a:gd name="T38" fmla="*/ 323 w 722"/>
                <a:gd name="T39" fmla="*/ 376 h 894"/>
                <a:gd name="T40" fmla="*/ 337 w 722"/>
                <a:gd name="T41" fmla="*/ 355 h 894"/>
                <a:gd name="T42" fmla="*/ 352 w 722"/>
                <a:gd name="T43" fmla="*/ 349 h 894"/>
                <a:gd name="T44" fmla="*/ 342 w 722"/>
                <a:gd name="T45" fmla="*/ 327 h 894"/>
                <a:gd name="T46" fmla="*/ 361 w 722"/>
                <a:gd name="T47" fmla="*/ 302 h 894"/>
                <a:gd name="T48" fmla="*/ 360 w 722"/>
                <a:gd name="T49" fmla="*/ 282 h 894"/>
                <a:gd name="T50" fmla="*/ 345 w 722"/>
                <a:gd name="T51" fmla="*/ 284 h 894"/>
                <a:gd name="T52" fmla="*/ 324 w 722"/>
                <a:gd name="T53" fmla="*/ 276 h 894"/>
                <a:gd name="T54" fmla="*/ 299 w 722"/>
                <a:gd name="T55" fmla="*/ 284 h 894"/>
                <a:gd name="T56" fmla="*/ 294 w 722"/>
                <a:gd name="T57" fmla="*/ 254 h 894"/>
                <a:gd name="T58" fmla="*/ 267 w 722"/>
                <a:gd name="T59" fmla="*/ 241 h 894"/>
                <a:gd name="T60" fmla="*/ 261 w 722"/>
                <a:gd name="T61" fmla="*/ 215 h 894"/>
                <a:gd name="T62" fmla="*/ 275 w 722"/>
                <a:gd name="T63" fmla="*/ 193 h 894"/>
                <a:gd name="T64" fmla="*/ 248 w 722"/>
                <a:gd name="T65" fmla="*/ 166 h 894"/>
                <a:gd name="T66" fmla="*/ 215 w 722"/>
                <a:gd name="T67" fmla="*/ 126 h 894"/>
                <a:gd name="T68" fmla="*/ 217 w 722"/>
                <a:gd name="T69" fmla="*/ 93 h 894"/>
                <a:gd name="T70" fmla="*/ 201 w 722"/>
                <a:gd name="T71" fmla="*/ 83 h 894"/>
                <a:gd name="T72" fmla="*/ 187 w 722"/>
                <a:gd name="T73" fmla="*/ 87 h 894"/>
                <a:gd name="T74" fmla="*/ 179 w 722"/>
                <a:gd name="T75" fmla="*/ 69 h 894"/>
                <a:gd name="T76" fmla="*/ 146 w 722"/>
                <a:gd name="T77" fmla="*/ 68 h 894"/>
                <a:gd name="T78" fmla="*/ 153 w 722"/>
                <a:gd name="T79" fmla="*/ 24 h 894"/>
                <a:gd name="T80" fmla="*/ 137 w 722"/>
                <a:gd name="T81" fmla="*/ 30 h 894"/>
                <a:gd name="T82" fmla="*/ 107 w 722"/>
                <a:gd name="T83" fmla="*/ 0 h 894"/>
                <a:gd name="T84" fmla="*/ 89 w 722"/>
                <a:gd name="T85" fmla="*/ 8 h 894"/>
                <a:gd name="T86" fmla="*/ 79 w 722"/>
                <a:gd name="T87" fmla="*/ 31 h 894"/>
                <a:gd name="T88" fmla="*/ 69 w 722"/>
                <a:gd name="T89" fmla="*/ 34 h 894"/>
                <a:gd name="T90" fmla="*/ 75 w 722"/>
                <a:gd name="T91" fmla="*/ 51 h 894"/>
                <a:gd name="T92" fmla="*/ 102 w 722"/>
                <a:gd name="T93" fmla="*/ 61 h 894"/>
                <a:gd name="T94" fmla="*/ 111 w 722"/>
                <a:gd name="T95" fmla="*/ 92 h 894"/>
                <a:gd name="T96" fmla="*/ 84 w 722"/>
                <a:gd name="T97" fmla="*/ 108 h 894"/>
                <a:gd name="T98" fmla="*/ 57 w 722"/>
                <a:gd name="T99" fmla="*/ 83 h 894"/>
                <a:gd name="T100" fmla="*/ 34 w 722"/>
                <a:gd name="T101" fmla="*/ 98 h 894"/>
                <a:gd name="T102" fmla="*/ 43 w 722"/>
                <a:gd name="T103" fmla="*/ 125 h 894"/>
                <a:gd name="T104" fmla="*/ 24 w 722"/>
                <a:gd name="T105" fmla="*/ 141 h 894"/>
                <a:gd name="T106" fmla="*/ 26 w 722"/>
                <a:gd name="T107" fmla="*/ 168 h 894"/>
                <a:gd name="T108" fmla="*/ 0 w 722"/>
                <a:gd name="T109" fmla="*/ 175 h 894"/>
                <a:gd name="T110" fmla="*/ 22 w 722"/>
                <a:gd name="T111" fmla="*/ 192 h 894"/>
                <a:gd name="T112" fmla="*/ 49 w 722"/>
                <a:gd name="T113" fmla="*/ 224 h 894"/>
                <a:gd name="T114" fmla="*/ 79 w 722"/>
                <a:gd name="T115" fmla="*/ 205 h 894"/>
                <a:gd name="T116" fmla="*/ 88 w 722"/>
                <a:gd name="T117" fmla="*/ 236 h 894"/>
                <a:gd name="T118" fmla="*/ 86 w 722"/>
                <a:gd name="T119" fmla="*/ 268 h 894"/>
                <a:gd name="T120" fmla="*/ 48 w 722"/>
                <a:gd name="T121" fmla="*/ 288 h 894"/>
                <a:gd name="T122" fmla="*/ 37 w 722"/>
                <a:gd name="T123" fmla="*/ 296 h 89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22"/>
                <a:gd name="T187" fmla="*/ 0 h 894"/>
                <a:gd name="T188" fmla="*/ 722 w 722"/>
                <a:gd name="T189" fmla="*/ 894 h 89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22" h="894">
                  <a:moveTo>
                    <a:pt x="74" y="591"/>
                  </a:moveTo>
                  <a:lnTo>
                    <a:pt x="94" y="620"/>
                  </a:lnTo>
                  <a:lnTo>
                    <a:pt x="133" y="652"/>
                  </a:lnTo>
                  <a:lnTo>
                    <a:pt x="165" y="650"/>
                  </a:lnTo>
                  <a:lnTo>
                    <a:pt x="202" y="669"/>
                  </a:lnTo>
                  <a:lnTo>
                    <a:pt x="202" y="766"/>
                  </a:lnTo>
                  <a:lnTo>
                    <a:pt x="234" y="807"/>
                  </a:lnTo>
                  <a:lnTo>
                    <a:pt x="250" y="868"/>
                  </a:lnTo>
                  <a:lnTo>
                    <a:pt x="267" y="872"/>
                  </a:lnTo>
                  <a:lnTo>
                    <a:pt x="303" y="827"/>
                  </a:lnTo>
                  <a:lnTo>
                    <a:pt x="338" y="815"/>
                  </a:lnTo>
                  <a:lnTo>
                    <a:pt x="358" y="841"/>
                  </a:lnTo>
                  <a:lnTo>
                    <a:pt x="326" y="878"/>
                  </a:lnTo>
                  <a:lnTo>
                    <a:pt x="366" y="894"/>
                  </a:lnTo>
                  <a:lnTo>
                    <a:pt x="425" y="833"/>
                  </a:lnTo>
                  <a:lnTo>
                    <a:pt x="454" y="868"/>
                  </a:lnTo>
                  <a:lnTo>
                    <a:pt x="531" y="870"/>
                  </a:lnTo>
                  <a:lnTo>
                    <a:pt x="557" y="886"/>
                  </a:lnTo>
                  <a:lnTo>
                    <a:pt x="616" y="825"/>
                  </a:lnTo>
                  <a:lnTo>
                    <a:pt x="645" y="752"/>
                  </a:lnTo>
                  <a:lnTo>
                    <a:pt x="673" y="709"/>
                  </a:lnTo>
                  <a:lnTo>
                    <a:pt x="704" y="697"/>
                  </a:lnTo>
                  <a:lnTo>
                    <a:pt x="683" y="654"/>
                  </a:lnTo>
                  <a:lnTo>
                    <a:pt x="722" y="604"/>
                  </a:lnTo>
                  <a:lnTo>
                    <a:pt x="720" y="563"/>
                  </a:lnTo>
                  <a:lnTo>
                    <a:pt x="689" y="567"/>
                  </a:lnTo>
                  <a:lnTo>
                    <a:pt x="647" y="551"/>
                  </a:lnTo>
                  <a:lnTo>
                    <a:pt x="598" y="567"/>
                  </a:lnTo>
                  <a:lnTo>
                    <a:pt x="588" y="508"/>
                  </a:lnTo>
                  <a:lnTo>
                    <a:pt x="533" y="482"/>
                  </a:lnTo>
                  <a:lnTo>
                    <a:pt x="521" y="429"/>
                  </a:lnTo>
                  <a:lnTo>
                    <a:pt x="549" y="386"/>
                  </a:lnTo>
                  <a:lnTo>
                    <a:pt x="496" y="331"/>
                  </a:lnTo>
                  <a:lnTo>
                    <a:pt x="431" y="252"/>
                  </a:lnTo>
                  <a:lnTo>
                    <a:pt x="435" y="185"/>
                  </a:lnTo>
                  <a:lnTo>
                    <a:pt x="403" y="166"/>
                  </a:lnTo>
                  <a:lnTo>
                    <a:pt x="374" y="173"/>
                  </a:lnTo>
                  <a:lnTo>
                    <a:pt x="358" y="138"/>
                  </a:lnTo>
                  <a:lnTo>
                    <a:pt x="291" y="136"/>
                  </a:lnTo>
                  <a:lnTo>
                    <a:pt x="305" y="47"/>
                  </a:lnTo>
                  <a:lnTo>
                    <a:pt x="273" y="61"/>
                  </a:lnTo>
                  <a:lnTo>
                    <a:pt x="214" y="0"/>
                  </a:lnTo>
                  <a:lnTo>
                    <a:pt x="177" y="16"/>
                  </a:lnTo>
                  <a:lnTo>
                    <a:pt x="157" y="63"/>
                  </a:lnTo>
                  <a:lnTo>
                    <a:pt x="137" y="67"/>
                  </a:lnTo>
                  <a:lnTo>
                    <a:pt x="149" y="101"/>
                  </a:lnTo>
                  <a:lnTo>
                    <a:pt x="204" y="122"/>
                  </a:lnTo>
                  <a:lnTo>
                    <a:pt x="222" y="183"/>
                  </a:lnTo>
                  <a:lnTo>
                    <a:pt x="167" y="215"/>
                  </a:lnTo>
                  <a:lnTo>
                    <a:pt x="114" y="166"/>
                  </a:lnTo>
                  <a:lnTo>
                    <a:pt x="67" y="195"/>
                  </a:lnTo>
                  <a:lnTo>
                    <a:pt x="86" y="250"/>
                  </a:lnTo>
                  <a:lnTo>
                    <a:pt x="49" y="282"/>
                  </a:lnTo>
                  <a:lnTo>
                    <a:pt x="53" y="335"/>
                  </a:lnTo>
                  <a:lnTo>
                    <a:pt x="0" y="349"/>
                  </a:lnTo>
                  <a:lnTo>
                    <a:pt x="43" y="384"/>
                  </a:lnTo>
                  <a:lnTo>
                    <a:pt x="98" y="447"/>
                  </a:lnTo>
                  <a:lnTo>
                    <a:pt x="157" y="410"/>
                  </a:lnTo>
                  <a:lnTo>
                    <a:pt x="175" y="473"/>
                  </a:lnTo>
                  <a:lnTo>
                    <a:pt x="171" y="536"/>
                  </a:lnTo>
                  <a:lnTo>
                    <a:pt x="96" y="575"/>
                  </a:lnTo>
                  <a:lnTo>
                    <a:pt x="74" y="591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40" name="Freeform 58"/>
            <p:cNvSpPr>
              <a:spLocks/>
            </p:cNvSpPr>
            <p:nvPr/>
          </p:nvSpPr>
          <p:spPr bwMode="gray">
            <a:xfrm>
              <a:off x="3477" y="2497"/>
              <a:ext cx="361" cy="447"/>
            </a:xfrm>
            <a:custGeom>
              <a:avLst/>
              <a:gdLst>
                <a:gd name="T0" fmla="*/ 37 w 722"/>
                <a:gd name="T1" fmla="*/ 296 h 894"/>
                <a:gd name="T2" fmla="*/ 47 w 722"/>
                <a:gd name="T3" fmla="*/ 310 h 894"/>
                <a:gd name="T4" fmla="*/ 67 w 722"/>
                <a:gd name="T5" fmla="*/ 326 h 894"/>
                <a:gd name="T6" fmla="*/ 83 w 722"/>
                <a:gd name="T7" fmla="*/ 325 h 894"/>
                <a:gd name="T8" fmla="*/ 101 w 722"/>
                <a:gd name="T9" fmla="*/ 335 h 894"/>
                <a:gd name="T10" fmla="*/ 101 w 722"/>
                <a:gd name="T11" fmla="*/ 383 h 894"/>
                <a:gd name="T12" fmla="*/ 117 w 722"/>
                <a:gd name="T13" fmla="*/ 404 h 894"/>
                <a:gd name="T14" fmla="*/ 125 w 722"/>
                <a:gd name="T15" fmla="*/ 434 h 894"/>
                <a:gd name="T16" fmla="*/ 134 w 722"/>
                <a:gd name="T17" fmla="*/ 436 h 894"/>
                <a:gd name="T18" fmla="*/ 152 w 722"/>
                <a:gd name="T19" fmla="*/ 414 h 894"/>
                <a:gd name="T20" fmla="*/ 169 w 722"/>
                <a:gd name="T21" fmla="*/ 408 h 894"/>
                <a:gd name="T22" fmla="*/ 179 w 722"/>
                <a:gd name="T23" fmla="*/ 421 h 894"/>
                <a:gd name="T24" fmla="*/ 163 w 722"/>
                <a:gd name="T25" fmla="*/ 439 h 894"/>
                <a:gd name="T26" fmla="*/ 183 w 722"/>
                <a:gd name="T27" fmla="*/ 447 h 894"/>
                <a:gd name="T28" fmla="*/ 212 w 722"/>
                <a:gd name="T29" fmla="*/ 417 h 894"/>
                <a:gd name="T30" fmla="*/ 227 w 722"/>
                <a:gd name="T31" fmla="*/ 434 h 894"/>
                <a:gd name="T32" fmla="*/ 266 w 722"/>
                <a:gd name="T33" fmla="*/ 435 h 894"/>
                <a:gd name="T34" fmla="*/ 279 w 722"/>
                <a:gd name="T35" fmla="*/ 443 h 894"/>
                <a:gd name="T36" fmla="*/ 308 w 722"/>
                <a:gd name="T37" fmla="*/ 413 h 894"/>
                <a:gd name="T38" fmla="*/ 323 w 722"/>
                <a:gd name="T39" fmla="*/ 376 h 894"/>
                <a:gd name="T40" fmla="*/ 337 w 722"/>
                <a:gd name="T41" fmla="*/ 355 h 894"/>
                <a:gd name="T42" fmla="*/ 352 w 722"/>
                <a:gd name="T43" fmla="*/ 349 h 894"/>
                <a:gd name="T44" fmla="*/ 342 w 722"/>
                <a:gd name="T45" fmla="*/ 327 h 894"/>
                <a:gd name="T46" fmla="*/ 361 w 722"/>
                <a:gd name="T47" fmla="*/ 302 h 894"/>
                <a:gd name="T48" fmla="*/ 360 w 722"/>
                <a:gd name="T49" fmla="*/ 282 h 894"/>
                <a:gd name="T50" fmla="*/ 345 w 722"/>
                <a:gd name="T51" fmla="*/ 284 h 894"/>
                <a:gd name="T52" fmla="*/ 324 w 722"/>
                <a:gd name="T53" fmla="*/ 276 h 894"/>
                <a:gd name="T54" fmla="*/ 299 w 722"/>
                <a:gd name="T55" fmla="*/ 284 h 894"/>
                <a:gd name="T56" fmla="*/ 294 w 722"/>
                <a:gd name="T57" fmla="*/ 254 h 894"/>
                <a:gd name="T58" fmla="*/ 267 w 722"/>
                <a:gd name="T59" fmla="*/ 241 h 894"/>
                <a:gd name="T60" fmla="*/ 261 w 722"/>
                <a:gd name="T61" fmla="*/ 215 h 894"/>
                <a:gd name="T62" fmla="*/ 275 w 722"/>
                <a:gd name="T63" fmla="*/ 193 h 894"/>
                <a:gd name="T64" fmla="*/ 248 w 722"/>
                <a:gd name="T65" fmla="*/ 166 h 894"/>
                <a:gd name="T66" fmla="*/ 215 w 722"/>
                <a:gd name="T67" fmla="*/ 126 h 894"/>
                <a:gd name="T68" fmla="*/ 217 w 722"/>
                <a:gd name="T69" fmla="*/ 93 h 894"/>
                <a:gd name="T70" fmla="*/ 201 w 722"/>
                <a:gd name="T71" fmla="*/ 83 h 894"/>
                <a:gd name="T72" fmla="*/ 187 w 722"/>
                <a:gd name="T73" fmla="*/ 87 h 894"/>
                <a:gd name="T74" fmla="*/ 179 w 722"/>
                <a:gd name="T75" fmla="*/ 69 h 894"/>
                <a:gd name="T76" fmla="*/ 146 w 722"/>
                <a:gd name="T77" fmla="*/ 68 h 894"/>
                <a:gd name="T78" fmla="*/ 153 w 722"/>
                <a:gd name="T79" fmla="*/ 24 h 894"/>
                <a:gd name="T80" fmla="*/ 137 w 722"/>
                <a:gd name="T81" fmla="*/ 30 h 894"/>
                <a:gd name="T82" fmla="*/ 107 w 722"/>
                <a:gd name="T83" fmla="*/ 0 h 894"/>
                <a:gd name="T84" fmla="*/ 89 w 722"/>
                <a:gd name="T85" fmla="*/ 8 h 894"/>
                <a:gd name="T86" fmla="*/ 79 w 722"/>
                <a:gd name="T87" fmla="*/ 31 h 894"/>
                <a:gd name="T88" fmla="*/ 69 w 722"/>
                <a:gd name="T89" fmla="*/ 34 h 894"/>
                <a:gd name="T90" fmla="*/ 75 w 722"/>
                <a:gd name="T91" fmla="*/ 51 h 894"/>
                <a:gd name="T92" fmla="*/ 102 w 722"/>
                <a:gd name="T93" fmla="*/ 61 h 894"/>
                <a:gd name="T94" fmla="*/ 111 w 722"/>
                <a:gd name="T95" fmla="*/ 92 h 894"/>
                <a:gd name="T96" fmla="*/ 84 w 722"/>
                <a:gd name="T97" fmla="*/ 108 h 894"/>
                <a:gd name="T98" fmla="*/ 57 w 722"/>
                <a:gd name="T99" fmla="*/ 83 h 894"/>
                <a:gd name="T100" fmla="*/ 34 w 722"/>
                <a:gd name="T101" fmla="*/ 98 h 894"/>
                <a:gd name="T102" fmla="*/ 43 w 722"/>
                <a:gd name="T103" fmla="*/ 125 h 894"/>
                <a:gd name="T104" fmla="*/ 24 w 722"/>
                <a:gd name="T105" fmla="*/ 141 h 894"/>
                <a:gd name="T106" fmla="*/ 26 w 722"/>
                <a:gd name="T107" fmla="*/ 168 h 894"/>
                <a:gd name="T108" fmla="*/ 0 w 722"/>
                <a:gd name="T109" fmla="*/ 175 h 894"/>
                <a:gd name="T110" fmla="*/ 22 w 722"/>
                <a:gd name="T111" fmla="*/ 192 h 894"/>
                <a:gd name="T112" fmla="*/ 49 w 722"/>
                <a:gd name="T113" fmla="*/ 224 h 894"/>
                <a:gd name="T114" fmla="*/ 79 w 722"/>
                <a:gd name="T115" fmla="*/ 205 h 894"/>
                <a:gd name="T116" fmla="*/ 88 w 722"/>
                <a:gd name="T117" fmla="*/ 236 h 894"/>
                <a:gd name="T118" fmla="*/ 86 w 722"/>
                <a:gd name="T119" fmla="*/ 268 h 894"/>
                <a:gd name="T120" fmla="*/ 48 w 722"/>
                <a:gd name="T121" fmla="*/ 288 h 894"/>
                <a:gd name="T122" fmla="*/ 37 w 722"/>
                <a:gd name="T123" fmla="*/ 296 h 89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22"/>
                <a:gd name="T187" fmla="*/ 0 h 894"/>
                <a:gd name="T188" fmla="*/ 722 w 722"/>
                <a:gd name="T189" fmla="*/ 894 h 89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22" h="894">
                  <a:moveTo>
                    <a:pt x="74" y="591"/>
                  </a:moveTo>
                  <a:lnTo>
                    <a:pt x="94" y="620"/>
                  </a:lnTo>
                  <a:lnTo>
                    <a:pt x="133" y="652"/>
                  </a:lnTo>
                  <a:lnTo>
                    <a:pt x="165" y="650"/>
                  </a:lnTo>
                  <a:lnTo>
                    <a:pt x="202" y="669"/>
                  </a:lnTo>
                  <a:lnTo>
                    <a:pt x="202" y="766"/>
                  </a:lnTo>
                  <a:lnTo>
                    <a:pt x="234" y="807"/>
                  </a:lnTo>
                  <a:lnTo>
                    <a:pt x="250" y="868"/>
                  </a:lnTo>
                  <a:lnTo>
                    <a:pt x="267" y="872"/>
                  </a:lnTo>
                  <a:lnTo>
                    <a:pt x="303" y="827"/>
                  </a:lnTo>
                  <a:lnTo>
                    <a:pt x="338" y="815"/>
                  </a:lnTo>
                  <a:lnTo>
                    <a:pt x="358" y="841"/>
                  </a:lnTo>
                  <a:lnTo>
                    <a:pt x="326" y="878"/>
                  </a:lnTo>
                  <a:lnTo>
                    <a:pt x="366" y="894"/>
                  </a:lnTo>
                  <a:lnTo>
                    <a:pt x="425" y="833"/>
                  </a:lnTo>
                  <a:lnTo>
                    <a:pt x="454" y="868"/>
                  </a:lnTo>
                  <a:lnTo>
                    <a:pt x="531" y="870"/>
                  </a:lnTo>
                  <a:lnTo>
                    <a:pt x="557" y="886"/>
                  </a:lnTo>
                  <a:lnTo>
                    <a:pt x="616" y="825"/>
                  </a:lnTo>
                  <a:lnTo>
                    <a:pt x="645" y="752"/>
                  </a:lnTo>
                  <a:lnTo>
                    <a:pt x="673" y="709"/>
                  </a:lnTo>
                  <a:lnTo>
                    <a:pt x="704" y="697"/>
                  </a:lnTo>
                  <a:lnTo>
                    <a:pt x="683" y="654"/>
                  </a:lnTo>
                  <a:lnTo>
                    <a:pt x="722" y="604"/>
                  </a:lnTo>
                  <a:lnTo>
                    <a:pt x="720" y="563"/>
                  </a:lnTo>
                  <a:lnTo>
                    <a:pt x="689" y="567"/>
                  </a:lnTo>
                  <a:lnTo>
                    <a:pt x="647" y="551"/>
                  </a:lnTo>
                  <a:lnTo>
                    <a:pt x="598" y="567"/>
                  </a:lnTo>
                  <a:lnTo>
                    <a:pt x="588" y="508"/>
                  </a:lnTo>
                  <a:lnTo>
                    <a:pt x="533" y="482"/>
                  </a:lnTo>
                  <a:lnTo>
                    <a:pt x="521" y="429"/>
                  </a:lnTo>
                  <a:lnTo>
                    <a:pt x="549" y="386"/>
                  </a:lnTo>
                  <a:lnTo>
                    <a:pt x="496" y="331"/>
                  </a:lnTo>
                  <a:lnTo>
                    <a:pt x="431" y="252"/>
                  </a:lnTo>
                  <a:lnTo>
                    <a:pt x="435" y="185"/>
                  </a:lnTo>
                  <a:lnTo>
                    <a:pt x="403" y="166"/>
                  </a:lnTo>
                  <a:lnTo>
                    <a:pt x="374" y="173"/>
                  </a:lnTo>
                  <a:lnTo>
                    <a:pt x="358" y="138"/>
                  </a:lnTo>
                  <a:lnTo>
                    <a:pt x="291" y="136"/>
                  </a:lnTo>
                  <a:lnTo>
                    <a:pt x="305" y="47"/>
                  </a:lnTo>
                  <a:lnTo>
                    <a:pt x="273" y="61"/>
                  </a:lnTo>
                  <a:lnTo>
                    <a:pt x="214" y="0"/>
                  </a:lnTo>
                  <a:lnTo>
                    <a:pt x="177" y="16"/>
                  </a:lnTo>
                  <a:lnTo>
                    <a:pt x="157" y="63"/>
                  </a:lnTo>
                  <a:lnTo>
                    <a:pt x="137" y="67"/>
                  </a:lnTo>
                  <a:lnTo>
                    <a:pt x="149" y="101"/>
                  </a:lnTo>
                  <a:lnTo>
                    <a:pt x="204" y="122"/>
                  </a:lnTo>
                  <a:lnTo>
                    <a:pt x="222" y="183"/>
                  </a:lnTo>
                  <a:lnTo>
                    <a:pt x="167" y="215"/>
                  </a:lnTo>
                  <a:lnTo>
                    <a:pt x="114" y="166"/>
                  </a:lnTo>
                  <a:lnTo>
                    <a:pt x="67" y="195"/>
                  </a:lnTo>
                  <a:lnTo>
                    <a:pt x="86" y="250"/>
                  </a:lnTo>
                  <a:lnTo>
                    <a:pt x="49" y="282"/>
                  </a:lnTo>
                  <a:lnTo>
                    <a:pt x="53" y="335"/>
                  </a:lnTo>
                  <a:lnTo>
                    <a:pt x="0" y="349"/>
                  </a:lnTo>
                  <a:lnTo>
                    <a:pt x="43" y="384"/>
                  </a:lnTo>
                  <a:lnTo>
                    <a:pt x="98" y="447"/>
                  </a:lnTo>
                  <a:lnTo>
                    <a:pt x="157" y="410"/>
                  </a:lnTo>
                  <a:lnTo>
                    <a:pt x="175" y="473"/>
                  </a:lnTo>
                  <a:lnTo>
                    <a:pt x="171" y="536"/>
                  </a:lnTo>
                  <a:lnTo>
                    <a:pt x="96" y="575"/>
                  </a:lnTo>
                  <a:lnTo>
                    <a:pt x="74" y="591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41" name="Freeform 59"/>
            <p:cNvSpPr>
              <a:spLocks/>
            </p:cNvSpPr>
            <p:nvPr/>
          </p:nvSpPr>
          <p:spPr bwMode="gray">
            <a:xfrm>
              <a:off x="3034" y="2686"/>
              <a:ext cx="568" cy="356"/>
            </a:xfrm>
            <a:custGeom>
              <a:avLst/>
              <a:gdLst>
                <a:gd name="T0" fmla="*/ 79 w 1136"/>
                <a:gd name="T1" fmla="*/ 102 h 713"/>
                <a:gd name="T2" fmla="*/ 104 w 1136"/>
                <a:gd name="T3" fmla="*/ 128 h 713"/>
                <a:gd name="T4" fmla="*/ 117 w 1136"/>
                <a:gd name="T5" fmla="*/ 208 h 713"/>
                <a:gd name="T6" fmla="*/ 70 w 1136"/>
                <a:gd name="T7" fmla="*/ 237 h 713"/>
                <a:gd name="T8" fmla="*/ 0 w 1136"/>
                <a:gd name="T9" fmla="*/ 258 h 713"/>
                <a:gd name="T10" fmla="*/ 41 w 1136"/>
                <a:gd name="T11" fmla="*/ 335 h 713"/>
                <a:gd name="T12" fmla="*/ 80 w 1136"/>
                <a:gd name="T13" fmla="*/ 324 h 713"/>
                <a:gd name="T14" fmla="*/ 159 w 1136"/>
                <a:gd name="T15" fmla="*/ 306 h 713"/>
                <a:gd name="T16" fmla="*/ 151 w 1136"/>
                <a:gd name="T17" fmla="*/ 272 h 713"/>
                <a:gd name="T18" fmla="*/ 230 w 1136"/>
                <a:gd name="T19" fmla="*/ 277 h 713"/>
                <a:gd name="T20" fmla="*/ 294 w 1136"/>
                <a:gd name="T21" fmla="*/ 299 h 713"/>
                <a:gd name="T22" fmla="*/ 340 w 1136"/>
                <a:gd name="T23" fmla="*/ 284 h 713"/>
                <a:gd name="T24" fmla="*/ 379 w 1136"/>
                <a:gd name="T25" fmla="*/ 276 h 713"/>
                <a:gd name="T26" fmla="*/ 392 w 1136"/>
                <a:gd name="T27" fmla="*/ 320 h 713"/>
                <a:gd name="T28" fmla="*/ 442 w 1136"/>
                <a:gd name="T29" fmla="*/ 304 h 713"/>
                <a:gd name="T30" fmla="*/ 494 w 1136"/>
                <a:gd name="T31" fmla="*/ 271 h 713"/>
                <a:gd name="T32" fmla="*/ 528 w 1136"/>
                <a:gd name="T33" fmla="*/ 248 h 713"/>
                <a:gd name="T34" fmla="*/ 568 w 1136"/>
                <a:gd name="T35" fmla="*/ 245 h 713"/>
                <a:gd name="T36" fmla="*/ 544 w 1136"/>
                <a:gd name="T37" fmla="*/ 194 h 713"/>
                <a:gd name="T38" fmla="*/ 526 w 1136"/>
                <a:gd name="T39" fmla="*/ 136 h 713"/>
                <a:gd name="T40" fmla="*/ 490 w 1136"/>
                <a:gd name="T41" fmla="*/ 121 h 713"/>
                <a:gd name="T42" fmla="*/ 450 w 1136"/>
                <a:gd name="T43" fmla="*/ 118 h 713"/>
                <a:gd name="T44" fmla="*/ 391 w 1136"/>
                <a:gd name="T45" fmla="*/ 101 h 713"/>
                <a:gd name="T46" fmla="*/ 372 w 1136"/>
                <a:gd name="T47" fmla="*/ 49 h 713"/>
                <a:gd name="T48" fmla="*/ 314 w 1136"/>
                <a:gd name="T49" fmla="*/ 53 h 713"/>
                <a:gd name="T50" fmla="*/ 213 w 1136"/>
                <a:gd name="T51" fmla="*/ 43 h 713"/>
                <a:gd name="T52" fmla="*/ 142 w 1136"/>
                <a:gd name="T53" fmla="*/ 12 h 713"/>
                <a:gd name="T54" fmla="*/ 100 w 1136"/>
                <a:gd name="T55" fmla="*/ 8 h 713"/>
                <a:gd name="T56" fmla="*/ 85 w 1136"/>
                <a:gd name="T57" fmla="*/ 5 h 713"/>
                <a:gd name="T58" fmla="*/ 70 w 1136"/>
                <a:gd name="T59" fmla="*/ 2 h 713"/>
                <a:gd name="T60" fmla="*/ 67 w 1136"/>
                <a:gd name="T61" fmla="*/ 4 h 713"/>
                <a:gd name="T62" fmla="*/ 62 w 1136"/>
                <a:gd name="T63" fmla="*/ 14 h 713"/>
                <a:gd name="T64" fmla="*/ 59 w 1136"/>
                <a:gd name="T65" fmla="*/ 19 h 713"/>
                <a:gd name="T66" fmla="*/ 108 w 1136"/>
                <a:gd name="T67" fmla="*/ 49 h 713"/>
                <a:gd name="T68" fmla="*/ 65 w 1136"/>
                <a:gd name="T69" fmla="*/ 84 h 7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36"/>
                <a:gd name="T106" fmla="*/ 0 h 713"/>
                <a:gd name="T107" fmla="*/ 1136 w 1136"/>
                <a:gd name="T108" fmla="*/ 713 h 7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36" h="713">
                  <a:moveTo>
                    <a:pt x="130" y="169"/>
                  </a:moveTo>
                  <a:lnTo>
                    <a:pt x="159" y="205"/>
                  </a:lnTo>
                  <a:lnTo>
                    <a:pt x="157" y="258"/>
                  </a:lnTo>
                  <a:lnTo>
                    <a:pt x="208" y="256"/>
                  </a:lnTo>
                  <a:lnTo>
                    <a:pt x="236" y="331"/>
                  </a:lnTo>
                  <a:lnTo>
                    <a:pt x="234" y="417"/>
                  </a:lnTo>
                  <a:lnTo>
                    <a:pt x="183" y="425"/>
                  </a:lnTo>
                  <a:lnTo>
                    <a:pt x="140" y="474"/>
                  </a:lnTo>
                  <a:lnTo>
                    <a:pt x="33" y="482"/>
                  </a:lnTo>
                  <a:lnTo>
                    <a:pt x="0" y="516"/>
                  </a:lnTo>
                  <a:lnTo>
                    <a:pt x="23" y="591"/>
                  </a:lnTo>
                  <a:lnTo>
                    <a:pt x="82" y="671"/>
                  </a:lnTo>
                  <a:lnTo>
                    <a:pt x="134" y="713"/>
                  </a:lnTo>
                  <a:lnTo>
                    <a:pt x="161" y="648"/>
                  </a:lnTo>
                  <a:lnTo>
                    <a:pt x="220" y="596"/>
                  </a:lnTo>
                  <a:lnTo>
                    <a:pt x="319" y="612"/>
                  </a:lnTo>
                  <a:lnTo>
                    <a:pt x="332" y="585"/>
                  </a:lnTo>
                  <a:lnTo>
                    <a:pt x="303" y="545"/>
                  </a:lnTo>
                  <a:lnTo>
                    <a:pt x="372" y="528"/>
                  </a:lnTo>
                  <a:lnTo>
                    <a:pt x="460" y="555"/>
                  </a:lnTo>
                  <a:lnTo>
                    <a:pt x="531" y="559"/>
                  </a:lnTo>
                  <a:lnTo>
                    <a:pt x="588" y="598"/>
                  </a:lnTo>
                  <a:lnTo>
                    <a:pt x="649" y="563"/>
                  </a:lnTo>
                  <a:lnTo>
                    <a:pt x="681" y="569"/>
                  </a:lnTo>
                  <a:lnTo>
                    <a:pt x="687" y="600"/>
                  </a:lnTo>
                  <a:lnTo>
                    <a:pt x="758" y="553"/>
                  </a:lnTo>
                  <a:lnTo>
                    <a:pt x="791" y="587"/>
                  </a:lnTo>
                  <a:lnTo>
                    <a:pt x="785" y="640"/>
                  </a:lnTo>
                  <a:lnTo>
                    <a:pt x="832" y="654"/>
                  </a:lnTo>
                  <a:lnTo>
                    <a:pt x="884" y="608"/>
                  </a:lnTo>
                  <a:lnTo>
                    <a:pt x="947" y="594"/>
                  </a:lnTo>
                  <a:lnTo>
                    <a:pt x="988" y="543"/>
                  </a:lnTo>
                  <a:lnTo>
                    <a:pt x="1019" y="533"/>
                  </a:lnTo>
                  <a:lnTo>
                    <a:pt x="1055" y="496"/>
                  </a:lnTo>
                  <a:lnTo>
                    <a:pt x="1108" y="516"/>
                  </a:lnTo>
                  <a:lnTo>
                    <a:pt x="1136" y="490"/>
                  </a:lnTo>
                  <a:lnTo>
                    <a:pt x="1122" y="431"/>
                  </a:lnTo>
                  <a:lnTo>
                    <a:pt x="1088" y="388"/>
                  </a:lnTo>
                  <a:lnTo>
                    <a:pt x="1088" y="291"/>
                  </a:lnTo>
                  <a:lnTo>
                    <a:pt x="1051" y="272"/>
                  </a:lnTo>
                  <a:lnTo>
                    <a:pt x="1019" y="274"/>
                  </a:lnTo>
                  <a:lnTo>
                    <a:pt x="980" y="242"/>
                  </a:lnTo>
                  <a:lnTo>
                    <a:pt x="960" y="213"/>
                  </a:lnTo>
                  <a:lnTo>
                    <a:pt x="901" y="236"/>
                  </a:lnTo>
                  <a:lnTo>
                    <a:pt x="836" y="187"/>
                  </a:lnTo>
                  <a:lnTo>
                    <a:pt x="783" y="203"/>
                  </a:lnTo>
                  <a:lnTo>
                    <a:pt x="748" y="160"/>
                  </a:lnTo>
                  <a:lnTo>
                    <a:pt x="744" y="98"/>
                  </a:lnTo>
                  <a:lnTo>
                    <a:pt x="677" y="126"/>
                  </a:lnTo>
                  <a:lnTo>
                    <a:pt x="628" y="106"/>
                  </a:lnTo>
                  <a:lnTo>
                    <a:pt x="514" y="124"/>
                  </a:lnTo>
                  <a:lnTo>
                    <a:pt x="427" y="87"/>
                  </a:lnTo>
                  <a:lnTo>
                    <a:pt x="329" y="0"/>
                  </a:lnTo>
                  <a:lnTo>
                    <a:pt x="283" y="24"/>
                  </a:lnTo>
                  <a:lnTo>
                    <a:pt x="205" y="18"/>
                  </a:lnTo>
                  <a:lnTo>
                    <a:pt x="201" y="16"/>
                  </a:lnTo>
                  <a:lnTo>
                    <a:pt x="187" y="14"/>
                  </a:lnTo>
                  <a:lnTo>
                    <a:pt x="171" y="10"/>
                  </a:lnTo>
                  <a:lnTo>
                    <a:pt x="153" y="6"/>
                  </a:lnTo>
                  <a:lnTo>
                    <a:pt x="140" y="4"/>
                  </a:lnTo>
                  <a:lnTo>
                    <a:pt x="136" y="4"/>
                  </a:lnTo>
                  <a:lnTo>
                    <a:pt x="134" y="8"/>
                  </a:lnTo>
                  <a:lnTo>
                    <a:pt x="130" y="18"/>
                  </a:lnTo>
                  <a:lnTo>
                    <a:pt x="124" y="28"/>
                  </a:lnTo>
                  <a:lnTo>
                    <a:pt x="120" y="36"/>
                  </a:lnTo>
                  <a:lnTo>
                    <a:pt x="118" y="39"/>
                  </a:lnTo>
                  <a:lnTo>
                    <a:pt x="181" y="79"/>
                  </a:lnTo>
                  <a:lnTo>
                    <a:pt x="216" y="98"/>
                  </a:lnTo>
                  <a:lnTo>
                    <a:pt x="151" y="140"/>
                  </a:lnTo>
                  <a:lnTo>
                    <a:pt x="130" y="169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42" name="Freeform 60"/>
            <p:cNvSpPr>
              <a:spLocks/>
            </p:cNvSpPr>
            <p:nvPr/>
          </p:nvSpPr>
          <p:spPr bwMode="gray">
            <a:xfrm>
              <a:off x="3034" y="2686"/>
              <a:ext cx="568" cy="356"/>
            </a:xfrm>
            <a:custGeom>
              <a:avLst/>
              <a:gdLst>
                <a:gd name="T0" fmla="*/ 79 w 1136"/>
                <a:gd name="T1" fmla="*/ 102 h 713"/>
                <a:gd name="T2" fmla="*/ 104 w 1136"/>
                <a:gd name="T3" fmla="*/ 128 h 713"/>
                <a:gd name="T4" fmla="*/ 117 w 1136"/>
                <a:gd name="T5" fmla="*/ 208 h 713"/>
                <a:gd name="T6" fmla="*/ 70 w 1136"/>
                <a:gd name="T7" fmla="*/ 237 h 713"/>
                <a:gd name="T8" fmla="*/ 0 w 1136"/>
                <a:gd name="T9" fmla="*/ 258 h 713"/>
                <a:gd name="T10" fmla="*/ 41 w 1136"/>
                <a:gd name="T11" fmla="*/ 335 h 713"/>
                <a:gd name="T12" fmla="*/ 80 w 1136"/>
                <a:gd name="T13" fmla="*/ 324 h 713"/>
                <a:gd name="T14" fmla="*/ 159 w 1136"/>
                <a:gd name="T15" fmla="*/ 306 h 713"/>
                <a:gd name="T16" fmla="*/ 151 w 1136"/>
                <a:gd name="T17" fmla="*/ 272 h 713"/>
                <a:gd name="T18" fmla="*/ 230 w 1136"/>
                <a:gd name="T19" fmla="*/ 277 h 713"/>
                <a:gd name="T20" fmla="*/ 294 w 1136"/>
                <a:gd name="T21" fmla="*/ 299 h 713"/>
                <a:gd name="T22" fmla="*/ 340 w 1136"/>
                <a:gd name="T23" fmla="*/ 284 h 713"/>
                <a:gd name="T24" fmla="*/ 379 w 1136"/>
                <a:gd name="T25" fmla="*/ 276 h 713"/>
                <a:gd name="T26" fmla="*/ 392 w 1136"/>
                <a:gd name="T27" fmla="*/ 320 h 713"/>
                <a:gd name="T28" fmla="*/ 442 w 1136"/>
                <a:gd name="T29" fmla="*/ 304 h 713"/>
                <a:gd name="T30" fmla="*/ 494 w 1136"/>
                <a:gd name="T31" fmla="*/ 271 h 713"/>
                <a:gd name="T32" fmla="*/ 528 w 1136"/>
                <a:gd name="T33" fmla="*/ 248 h 713"/>
                <a:gd name="T34" fmla="*/ 568 w 1136"/>
                <a:gd name="T35" fmla="*/ 245 h 713"/>
                <a:gd name="T36" fmla="*/ 544 w 1136"/>
                <a:gd name="T37" fmla="*/ 194 h 713"/>
                <a:gd name="T38" fmla="*/ 526 w 1136"/>
                <a:gd name="T39" fmla="*/ 136 h 713"/>
                <a:gd name="T40" fmla="*/ 490 w 1136"/>
                <a:gd name="T41" fmla="*/ 121 h 713"/>
                <a:gd name="T42" fmla="*/ 450 w 1136"/>
                <a:gd name="T43" fmla="*/ 118 h 713"/>
                <a:gd name="T44" fmla="*/ 391 w 1136"/>
                <a:gd name="T45" fmla="*/ 101 h 713"/>
                <a:gd name="T46" fmla="*/ 372 w 1136"/>
                <a:gd name="T47" fmla="*/ 49 h 713"/>
                <a:gd name="T48" fmla="*/ 314 w 1136"/>
                <a:gd name="T49" fmla="*/ 53 h 713"/>
                <a:gd name="T50" fmla="*/ 213 w 1136"/>
                <a:gd name="T51" fmla="*/ 43 h 713"/>
                <a:gd name="T52" fmla="*/ 142 w 1136"/>
                <a:gd name="T53" fmla="*/ 12 h 713"/>
                <a:gd name="T54" fmla="*/ 100 w 1136"/>
                <a:gd name="T55" fmla="*/ 8 h 713"/>
                <a:gd name="T56" fmla="*/ 85 w 1136"/>
                <a:gd name="T57" fmla="*/ 5 h 713"/>
                <a:gd name="T58" fmla="*/ 70 w 1136"/>
                <a:gd name="T59" fmla="*/ 2 h 713"/>
                <a:gd name="T60" fmla="*/ 67 w 1136"/>
                <a:gd name="T61" fmla="*/ 4 h 713"/>
                <a:gd name="T62" fmla="*/ 62 w 1136"/>
                <a:gd name="T63" fmla="*/ 14 h 713"/>
                <a:gd name="T64" fmla="*/ 59 w 1136"/>
                <a:gd name="T65" fmla="*/ 19 h 713"/>
                <a:gd name="T66" fmla="*/ 108 w 1136"/>
                <a:gd name="T67" fmla="*/ 49 h 713"/>
                <a:gd name="T68" fmla="*/ 65 w 1136"/>
                <a:gd name="T69" fmla="*/ 84 h 7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36"/>
                <a:gd name="T106" fmla="*/ 0 h 713"/>
                <a:gd name="T107" fmla="*/ 1136 w 1136"/>
                <a:gd name="T108" fmla="*/ 713 h 7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36" h="713">
                  <a:moveTo>
                    <a:pt x="130" y="169"/>
                  </a:moveTo>
                  <a:lnTo>
                    <a:pt x="159" y="205"/>
                  </a:lnTo>
                  <a:lnTo>
                    <a:pt x="157" y="258"/>
                  </a:lnTo>
                  <a:lnTo>
                    <a:pt x="208" y="256"/>
                  </a:lnTo>
                  <a:lnTo>
                    <a:pt x="236" y="331"/>
                  </a:lnTo>
                  <a:lnTo>
                    <a:pt x="234" y="417"/>
                  </a:lnTo>
                  <a:lnTo>
                    <a:pt x="183" y="425"/>
                  </a:lnTo>
                  <a:lnTo>
                    <a:pt x="140" y="474"/>
                  </a:lnTo>
                  <a:lnTo>
                    <a:pt x="33" y="482"/>
                  </a:lnTo>
                  <a:lnTo>
                    <a:pt x="0" y="516"/>
                  </a:lnTo>
                  <a:lnTo>
                    <a:pt x="23" y="591"/>
                  </a:lnTo>
                  <a:lnTo>
                    <a:pt x="82" y="671"/>
                  </a:lnTo>
                  <a:lnTo>
                    <a:pt x="134" y="713"/>
                  </a:lnTo>
                  <a:lnTo>
                    <a:pt x="161" y="648"/>
                  </a:lnTo>
                  <a:lnTo>
                    <a:pt x="220" y="596"/>
                  </a:lnTo>
                  <a:lnTo>
                    <a:pt x="319" y="612"/>
                  </a:lnTo>
                  <a:lnTo>
                    <a:pt x="332" y="585"/>
                  </a:lnTo>
                  <a:lnTo>
                    <a:pt x="303" y="545"/>
                  </a:lnTo>
                  <a:lnTo>
                    <a:pt x="372" y="528"/>
                  </a:lnTo>
                  <a:lnTo>
                    <a:pt x="460" y="555"/>
                  </a:lnTo>
                  <a:lnTo>
                    <a:pt x="531" y="559"/>
                  </a:lnTo>
                  <a:lnTo>
                    <a:pt x="588" y="598"/>
                  </a:lnTo>
                  <a:lnTo>
                    <a:pt x="649" y="563"/>
                  </a:lnTo>
                  <a:lnTo>
                    <a:pt x="681" y="569"/>
                  </a:lnTo>
                  <a:lnTo>
                    <a:pt x="687" y="600"/>
                  </a:lnTo>
                  <a:lnTo>
                    <a:pt x="758" y="553"/>
                  </a:lnTo>
                  <a:lnTo>
                    <a:pt x="791" y="587"/>
                  </a:lnTo>
                  <a:lnTo>
                    <a:pt x="785" y="640"/>
                  </a:lnTo>
                  <a:lnTo>
                    <a:pt x="832" y="654"/>
                  </a:lnTo>
                  <a:lnTo>
                    <a:pt x="884" y="608"/>
                  </a:lnTo>
                  <a:lnTo>
                    <a:pt x="947" y="594"/>
                  </a:lnTo>
                  <a:lnTo>
                    <a:pt x="988" y="543"/>
                  </a:lnTo>
                  <a:lnTo>
                    <a:pt x="1019" y="533"/>
                  </a:lnTo>
                  <a:lnTo>
                    <a:pt x="1055" y="496"/>
                  </a:lnTo>
                  <a:lnTo>
                    <a:pt x="1108" y="516"/>
                  </a:lnTo>
                  <a:lnTo>
                    <a:pt x="1136" y="490"/>
                  </a:lnTo>
                  <a:lnTo>
                    <a:pt x="1122" y="431"/>
                  </a:lnTo>
                  <a:lnTo>
                    <a:pt x="1088" y="388"/>
                  </a:lnTo>
                  <a:lnTo>
                    <a:pt x="1088" y="291"/>
                  </a:lnTo>
                  <a:lnTo>
                    <a:pt x="1051" y="272"/>
                  </a:lnTo>
                  <a:lnTo>
                    <a:pt x="1019" y="274"/>
                  </a:lnTo>
                  <a:lnTo>
                    <a:pt x="980" y="242"/>
                  </a:lnTo>
                  <a:lnTo>
                    <a:pt x="960" y="213"/>
                  </a:lnTo>
                  <a:lnTo>
                    <a:pt x="901" y="236"/>
                  </a:lnTo>
                  <a:lnTo>
                    <a:pt x="836" y="187"/>
                  </a:lnTo>
                  <a:lnTo>
                    <a:pt x="783" y="203"/>
                  </a:lnTo>
                  <a:lnTo>
                    <a:pt x="748" y="160"/>
                  </a:lnTo>
                  <a:lnTo>
                    <a:pt x="744" y="98"/>
                  </a:lnTo>
                  <a:lnTo>
                    <a:pt x="677" y="126"/>
                  </a:lnTo>
                  <a:lnTo>
                    <a:pt x="628" y="106"/>
                  </a:lnTo>
                  <a:lnTo>
                    <a:pt x="514" y="124"/>
                  </a:lnTo>
                  <a:lnTo>
                    <a:pt x="427" y="87"/>
                  </a:lnTo>
                  <a:lnTo>
                    <a:pt x="329" y="0"/>
                  </a:lnTo>
                  <a:lnTo>
                    <a:pt x="283" y="24"/>
                  </a:lnTo>
                  <a:lnTo>
                    <a:pt x="205" y="18"/>
                  </a:lnTo>
                  <a:lnTo>
                    <a:pt x="201" y="16"/>
                  </a:lnTo>
                  <a:lnTo>
                    <a:pt x="187" y="14"/>
                  </a:lnTo>
                  <a:lnTo>
                    <a:pt x="171" y="10"/>
                  </a:lnTo>
                  <a:lnTo>
                    <a:pt x="153" y="6"/>
                  </a:lnTo>
                  <a:lnTo>
                    <a:pt x="140" y="4"/>
                  </a:lnTo>
                  <a:lnTo>
                    <a:pt x="136" y="4"/>
                  </a:lnTo>
                  <a:lnTo>
                    <a:pt x="134" y="8"/>
                  </a:lnTo>
                  <a:lnTo>
                    <a:pt x="130" y="18"/>
                  </a:lnTo>
                  <a:lnTo>
                    <a:pt x="124" y="28"/>
                  </a:lnTo>
                  <a:lnTo>
                    <a:pt x="120" y="36"/>
                  </a:lnTo>
                  <a:lnTo>
                    <a:pt x="118" y="39"/>
                  </a:lnTo>
                  <a:lnTo>
                    <a:pt x="181" y="79"/>
                  </a:lnTo>
                  <a:lnTo>
                    <a:pt x="216" y="98"/>
                  </a:lnTo>
                  <a:lnTo>
                    <a:pt x="151" y="140"/>
                  </a:lnTo>
                  <a:lnTo>
                    <a:pt x="130" y="169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43" name="Freeform 61"/>
            <p:cNvSpPr>
              <a:spLocks/>
            </p:cNvSpPr>
            <p:nvPr/>
          </p:nvSpPr>
          <p:spPr bwMode="gray">
            <a:xfrm>
              <a:off x="3140" y="2406"/>
              <a:ext cx="448" cy="398"/>
            </a:xfrm>
            <a:custGeom>
              <a:avLst/>
              <a:gdLst>
                <a:gd name="T0" fmla="*/ 0 w 896"/>
                <a:gd name="T1" fmla="*/ 169 h 797"/>
                <a:gd name="T2" fmla="*/ 14 w 896"/>
                <a:gd name="T3" fmla="*/ 201 h 797"/>
                <a:gd name="T4" fmla="*/ 33 w 896"/>
                <a:gd name="T5" fmla="*/ 231 h 797"/>
                <a:gd name="T6" fmla="*/ 60 w 896"/>
                <a:gd name="T7" fmla="*/ 255 h 797"/>
                <a:gd name="T8" fmla="*/ 58 w 896"/>
                <a:gd name="T9" fmla="*/ 280 h 797"/>
                <a:gd name="T10" fmla="*/ 106 w 896"/>
                <a:gd name="T11" fmla="*/ 324 h 797"/>
                <a:gd name="T12" fmla="*/ 151 w 896"/>
                <a:gd name="T13" fmla="*/ 342 h 797"/>
                <a:gd name="T14" fmla="*/ 208 w 896"/>
                <a:gd name="T15" fmla="*/ 333 h 797"/>
                <a:gd name="T16" fmla="*/ 232 w 896"/>
                <a:gd name="T17" fmla="*/ 343 h 797"/>
                <a:gd name="T18" fmla="*/ 266 w 896"/>
                <a:gd name="T19" fmla="*/ 329 h 797"/>
                <a:gd name="T20" fmla="*/ 268 w 896"/>
                <a:gd name="T21" fmla="*/ 360 h 797"/>
                <a:gd name="T22" fmla="*/ 286 w 896"/>
                <a:gd name="T23" fmla="*/ 382 h 797"/>
                <a:gd name="T24" fmla="*/ 312 w 896"/>
                <a:gd name="T25" fmla="*/ 374 h 797"/>
                <a:gd name="T26" fmla="*/ 345 w 896"/>
                <a:gd name="T27" fmla="*/ 398 h 797"/>
                <a:gd name="T28" fmla="*/ 375 w 896"/>
                <a:gd name="T29" fmla="*/ 388 h 797"/>
                <a:gd name="T30" fmla="*/ 386 w 896"/>
                <a:gd name="T31" fmla="*/ 378 h 797"/>
                <a:gd name="T32" fmla="*/ 423 w 896"/>
                <a:gd name="T33" fmla="*/ 359 h 797"/>
                <a:gd name="T34" fmla="*/ 426 w 896"/>
                <a:gd name="T35" fmla="*/ 327 h 797"/>
                <a:gd name="T36" fmla="*/ 416 w 896"/>
                <a:gd name="T37" fmla="*/ 297 h 797"/>
                <a:gd name="T38" fmla="*/ 387 w 896"/>
                <a:gd name="T39" fmla="*/ 315 h 797"/>
                <a:gd name="T40" fmla="*/ 359 w 896"/>
                <a:gd name="T41" fmla="*/ 283 h 797"/>
                <a:gd name="T42" fmla="*/ 339 w 896"/>
                <a:gd name="T43" fmla="*/ 267 h 797"/>
                <a:gd name="T44" fmla="*/ 364 w 896"/>
                <a:gd name="T45" fmla="*/ 259 h 797"/>
                <a:gd name="T46" fmla="*/ 362 w 896"/>
                <a:gd name="T47" fmla="*/ 232 h 797"/>
                <a:gd name="T48" fmla="*/ 380 w 896"/>
                <a:gd name="T49" fmla="*/ 216 h 797"/>
                <a:gd name="T50" fmla="*/ 372 w 896"/>
                <a:gd name="T51" fmla="*/ 189 h 797"/>
                <a:gd name="T52" fmla="*/ 394 w 896"/>
                <a:gd name="T53" fmla="*/ 174 h 797"/>
                <a:gd name="T54" fmla="*/ 421 w 896"/>
                <a:gd name="T55" fmla="*/ 199 h 797"/>
                <a:gd name="T56" fmla="*/ 448 w 896"/>
                <a:gd name="T57" fmla="*/ 183 h 797"/>
                <a:gd name="T58" fmla="*/ 438 w 896"/>
                <a:gd name="T59" fmla="*/ 151 h 797"/>
                <a:gd name="T60" fmla="*/ 412 w 896"/>
                <a:gd name="T61" fmla="*/ 142 h 797"/>
                <a:gd name="T62" fmla="*/ 406 w 896"/>
                <a:gd name="T63" fmla="*/ 125 h 797"/>
                <a:gd name="T64" fmla="*/ 364 w 896"/>
                <a:gd name="T65" fmla="*/ 133 h 797"/>
                <a:gd name="T66" fmla="*/ 338 w 896"/>
                <a:gd name="T67" fmla="*/ 106 h 797"/>
                <a:gd name="T68" fmla="*/ 313 w 896"/>
                <a:gd name="T69" fmla="*/ 107 h 797"/>
                <a:gd name="T70" fmla="*/ 311 w 896"/>
                <a:gd name="T71" fmla="*/ 82 h 797"/>
                <a:gd name="T72" fmla="*/ 346 w 896"/>
                <a:gd name="T73" fmla="*/ 41 h 797"/>
                <a:gd name="T74" fmla="*/ 342 w 896"/>
                <a:gd name="T75" fmla="*/ 6 h 797"/>
                <a:gd name="T76" fmla="*/ 305 w 896"/>
                <a:gd name="T77" fmla="*/ 13 h 797"/>
                <a:gd name="T78" fmla="*/ 223 w 896"/>
                <a:gd name="T79" fmla="*/ 0 h 797"/>
                <a:gd name="T80" fmla="*/ 219 w 896"/>
                <a:gd name="T81" fmla="*/ 65 h 797"/>
                <a:gd name="T82" fmla="*/ 177 w 896"/>
                <a:gd name="T83" fmla="*/ 98 h 797"/>
                <a:gd name="T84" fmla="*/ 144 w 896"/>
                <a:gd name="T85" fmla="*/ 104 h 797"/>
                <a:gd name="T86" fmla="*/ 84 w 896"/>
                <a:gd name="T87" fmla="*/ 143 h 797"/>
                <a:gd name="T88" fmla="*/ 49 w 896"/>
                <a:gd name="T89" fmla="*/ 158 h 797"/>
                <a:gd name="T90" fmla="*/ 0 w 896"/>
                <a:gd name="T91" fmla="*/ 169 h 7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896"/>
                <a:gd name="T139" fmla="*/ 0 h 797"/>
                <a:gd name="T140" fmla="*/ 896 w 896"/>
                <a:gd name="T141" fmla="*/ 797 h 79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896" h="797">
                  <a:moveTo>
                    <a:pt x="0" y="339"/>
                  </a:moveTo>
                  <a:lnTo>
                    <a:pt x="28" y="402"/>
                  </a:lnTo>
                  <a:lnTo>
                    <a:pt x="65" y="463"/>
                  </a:lnTo>
                  <a:lnTo>
                    <a:pt x="120" y="510"/>
                  </a:lnTo>
                  <a:lnTo>
                    <a:pt x="117" y="561"/>
                  </a:lnTo>
                  <a:lnTo>
                    <a:pt x="211" y="648"/>
                  </a:lnTo>
                  <a:lnTo>
                    <a:pt x="302" y="685"/>
                  </a:lnTo>
                  <a:lnTo>
                    <a:pt x="416" y="667"/>
                  </a:lnTo>
                  <a:lnTo>
                    <a:pt x="465" y="687"/>
                  </a:lnTo>
                  <a:lnTo>
                    <a:pt x="532" y="659"/>
                  </a:lnTo>
                  <a:lnTo>
                    <a:pt x="536" y="721"/>
                  </a:lnTo>
                  <a:lnTo>
                    <a:pt x="571" y="764"/>
                  </a:lnTo>
                  <a:lnTo>
                    <a:pt x="624" y="748"/>
                  </a:lnTo>
                  <a:lnTo>
                    <a:pt x="689" y="797"/>
                  </a:lnTo>
                  <a:lnTo>
                    <a:pt x="750" y="776"/>
                  </a:lnTo>
                  <a:lnTo>
                    <a:pt x="772" y="756"/>
                  </a:lnTo>
                  <a:lnTo>
                    <a:pt x="845" y="719"/>
                  </a:lnTo>
                  <a:lnTo>
                    <a:pt x="851" y="654"/>
                  </a:lnTo>
                  <a:lnTo>
                    <a:pt x="831" y="595"/>
                  </a:lnTo>
                  <a:lnTo>
                    <a:pt x="774" y="630"/>
                  </a:lnTo>
                  <a:lnTo>
                    <a:pt x="717" y="567"/>
                  </a:lnTo>
                  <a:lnTo>
                    <a:pt x="678" y="534"/>
                  </a:lnTo>
                  <a:lnTo>
                    <a:pt x="727" y="518"/>
                  </a:lnTo>
                  <a:lnTo>
                    <a:pt x="723" y="465"/>
                  </a:lnTo>
                  <a:lnTo>
                    <a:pt x="760" y="433"/>
                  </a:lnTo>
                  <a:lnTo>
                    <a:pt x="743" y="378"/>
                  </a:lnTo>
                  <a:lnTo>
                    <a:pt x="788" y="349"/>
                  </a:lnTo>
                  <a:lnTo>
                    <a:pt x="841" y="398"/>
                  </a:lnTo>
                  <a:lnTo>
                    <a:pt x="896" y="366"/>
                  </a:lnTo>
                  <a:lnTo>
                    <a:pt x="876" y="303"/>
                  </a:lnTo>
                  <a:lnTo>
                    <a:pt x="823" y="284"/>
                  </a:lnTo>
                  <a:lnTo>
                    <a:pt x="811" y="250"/>
                  </a:lnTo>
                  <a:lnTo>
                    <a:pt x="727" y="266"/>
                  </a:lnTo>
                  <a:lnTo>
                    <a:pt x="676" y="213"/>
                  </a:lnTo>
                  <a:lnTo>
                    <a:pt x="626" y="215"/>
                  </a:lnTo>
                  <a:lnTo>
                    <a:pt x="622" y="165"/>
                  </a:lnTo>
                  <a:lnTo>
                    <a:pt x="691" y="83"/>
                  </a:lnTo>
                  <a:lnTo>
                    <a:pt x="683" y="12"/>
                  </a:lnTo>
                  <a:lnTo>
                    <a:pt x="609" y="26"/>
                  </a:lnTo>
                  <a:lnTo>
                    <a:pt x="445" y="0"/>
                  </a:lnTo>
                  <a:lnTo>
                    <a:pt x="437" y="130"/>
                  </a:lnTo>
                  <a:lnTo>
                    <a:pt x="353" y="197"/>
                  </a:lnTo>
                  <a:lnTo>
                    <a:pt x="288" y="209"/>
                  </a:lnTo>
                  <a:lnTo>
                    <a:pt x="168" y="286"/>
                  </a:lnTo>
                  <a:lnTo>
                    <a:pt x="97" y="317"/>
                  </a:lnTo>
                  <a:lnTo>
                    <a:pt x="0" y="339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44" name="Freeform 62"/>
            <p:cNvSpPr>
              <a:spLocks/>
            </p:cNvSpPr>
            <p:nvPr/>
          </p:nvSpPr>
          <p:spPr bwMode="gray">
            <a:xfrm>
              <a:off x="3140" y="2406"/>
              <a:ext cx="448" cy="398"/>
            </a:xfrm>
            <a:custGeom>
              <a:avLst/>
              <a:gdLst>
                <a:gd name="T0" fmla="*/ 0 w 896"/>
                <a:gd name="T1" fmla="*/ 169 h 797"/>
                <a:gd name="T2" fmla="*/ 14 w 896"/>
                <a:gd name="T3" fmla="*/ 201 h 797"/>
                <a:gd name="T4" fmla="*/ 33 w 896"/>
                <a:gd name="T5" fmla="*/ 231 h 797"/>
                <a:gd name="T6" fmla="*/ 60 w 896"/>
                <a:gd name="T7" fmla="*/ 255 h 797"/>
                <a:gd name="T8" fmla="*/ 58 w 896"/>
                <a:gd name="T9" fmla="*/ 280 h 797"/>
                <a:gd name="T10" fmla="*/ 106 w 896"/>
                <a:gd name="T11" fmla="*/ 324 h 797"/>
                <a:gd name="T12" fmla="*/ 151 w 896"/>
                <a:gd name="T13" fmla="*/ 342 h 797"/>
                <a:gd name="T14" fmla="*/ 208 w 896"/>
                <a:gd name="T15" fmla="*/ 333 h 797"/>
                <a:gd name="T16" fmla="*/ 232 w 896"/>
                <a:gd name="T17" fmla="*/ 343 h 797"/>
                <a:gd name="T18" fmla="*/ 266 w 896"/>
                <a:gd name="T19" fmla="*/ 329 h 797"/>
                <a:gd name="T20" fmla="*/ 268 w 896"/>
                <a:gd name="T21" fmla="*/ 360 h 797"/>
                <a:gd name="T22" fmla="*/ 286 w 896"/>
                <a:gd name="T23" fmla="*/ 382 h 797"/>
                <a:gd name="T24" fmla="*/ 312 w 896"/>
                <a:gd name="T25" fmla="*/ 374 h 797"/>
                <a:gd name="T26" fmla="*/ 345 w 896"/>
                <a:gd name="T27" fmla="*/ 398 h 797"/>
                <a:gd name="T28" fmla="*/ 375 w 896"/>
                <a:gd name="T29" fmla="*/ 388 h 797"/>
                <a:gd name="T30" fmla="*/ 386 w 896"/>
                <a:gd name="T31" fmla="*/ 378 h 797"/>
                <a:gd name="T32" fmla="*/ 423 w 896"/>
                <a:gd name="T33" fmla="*/ 359 h 797"/>
                <a:gd name="T34" fmla="*/ 426 w 896"/>
                <a:gd name="T35" fmla="*/ 327 h 797"/>
                <a:gd name="T36" fmla="*/ 416 w 896"/>
                <a:gd name="T37" fmla="*/ 297 h 797"/>
                <a:gd name="T38" fmla="*/ 387 w 896"/>
                <a:gd name="T39" fmla="*/ 315 h 797"/>
                <a:gd name="T40" fmla="*/ 359 w 896"/>
                <a:gd name="T41" fmla="*/ 283 h 797"/>
                <a:gd name="T42" fmla="*/ 339 w 896"/>
                <a:gd name="T43" fmla="*/ 267 h 797"/>
                <a:gd name="T44" fmla="*/ 364 w 896"/>
                <a:gd name="T45" fmla="*/ 259 h 797"/>
                <a:gd name="T46" fmla="*/ 362 w 896"/>
                <a:gd name="T47" fmla="*/ 232 h 797"/>
                <a:gd name="T48" fmla="*/ 380 w 896"/>
                <a:gd name="T49" fmla="*/ 216 h 797"/>
                <a:gd name="T50" fmla="*/ 372 w 896"/>
                <a:gd name="T51" fmla="*/ 189 h 797"/>
                <a:gd name="T52" fmla="*/ 394 w 896"/>
                <a:gd name="T53" fmla="*/ 174 h 797"/>
                <a:gd name="T54" fmla="*/ 421 w 896"/>
                <a:gd name="T55" fmla="*/ 199 h 797"/>
                <a:gd name="T56" fmla="*/ 448 w 896"/>
                <a:gd name="T57" fmla="*/ 183 h 797"/>
                <a:gd name="T58" fmla="*/ 438 w 896"/>
                <a:gd name="T59" fmla="*/ 151 h 797"/>
                <a:gd name="T60" fmla="*/ 412 w 896"/>
                <a:gd name="T61" fmla="*/ 142 h 797"/>
                <a:gd name="T62" fmla="*/ 406 w 896"/>
                <a:gd name="T63" fmla="*/ 125 h 797"/>
                <a:gd name="T64" fmla="*/ 364 w 896"/>
                <a:gd name="T65" fmla="*/ 133 h 797"/>
                <a:gd name="T66" fmla="*/ 338 w 896"/>
                <a:gd name="T67" fmla="*/ 106 h 797"/>
                <a:gd name="T68" fmla="*/ 313 w 896"/>
                <a:gd name="T69" fmla="*/ 107 h 797"/>
                <a:gd name="T70" fmla="*/ 311 w 896"/>
                <a:gd name="T71" fmla="*/ 82 h 797"/>
                <a:gd name="T72" fmla="*/ 346 w 896"/>
                <a:gd name="T73" fmla="*/ 41 h 797"/>
                <a:gd name="T74" fmla="*/ 342 w 896"/>
                <a:gd name="T75" fmla="*/ 6 h 797"/>
                <a:gd name="T76" fmla="*/ 305 w 896"/>
                <a:gd name="T77" fmla="*/ 13 h 797"/>
                <a:gd name="T78" fmla="*/ 223 w 896"/>
                <a:gd name="T79" fmla="*/ 0 h 797"/>
                <a:gd name="T80" fmla="*/ 219 w 896"/>
                <a:gd name="T81" fmla="*/ 65 h 797"/>
                <a:gd name="T82" fmla="*/ 177 w 896"/>
                <a:gd name="T83" fmla="*/ 98 h 797"/>
                <a:gd name="T84" fmla="*/ 144 w 896"/>
                <a:gd name="T85" fmla="*/ 104 h 797"/>
                <a:gd name="T86" fmla="*/ 84 w 896"/>
                <a:gd name="T87" fmla="*/ 143 h 797"/>
                <a:gd name="T88" fmla="*/ 49 w 896"/>
                <a:gd name="T89" fmla="*/ 158 h 797"/>
                <a:gd name="T90" fmla="*/ 0 w 896"/>
                <a:gd name="T91" fmla="*/ 169 h 7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896"/>
                <a:gd name="T139" fmla="*/ 0 h 797"/>
                <a:gd name="T140" fmla="*/ 896 w 896"/>
                <a:gd name="T141" fmla="*/ 797 h 79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896" h="797">
                  <a:moveTo>
                    <a:pt x="0" y="339"/>
                  </a:moveTo>
                  <a:lnTo>
                    <a:pt x="28" y="402"/>
                  </a:lnTo>
                  <a:lnTo>
                    <a:pt x="65" y="463"/>
                  </a:lnTo>
                  <a:lnTo>
                    <a:pt x="120" y="510"/>
                  </a:lnTo>
                  <a:lnTo>
                    <a:pt x="117" y="561"/>
                  </a:lnTo>
                  <a:lnTo>
                    <a:pt x="211" y="648"/>
                  </a:lnTo>
                  <a:lnTo>
                    <a:pt x="302" y="685"/>
                  </a:lnTo>
                  <a:lnTo>
                    <a:pt x="416" y="667"/>
                  </a:lnTo>
                  <a:lnTo>
                    <a:pt x="465" y="687"/>
                  </a:lnTo>
                  <a:lnTo>
                    <a:pt x="532" y="659"/>
                  </a:lnTo>
                  <a:lnTo>
                    <a:pt x="536" y="721"/>
                  </a:lnTo>
                  <a:lnTo>
                    <a:pt x="571" y="764"/>
                  </a:lnTo>
                  <a:lnTo>
                    <a:pt x="624" y="748"/>
                  </a:lnTo>
                  <a:lnTo>
                    <a:pt x="689" y="797"/>
                  </a:lnTo>
                  <a:lnTo>
                    <a:pt x="750" y="776"/>
                  </a:lnTo>
                  <a:lnTo>
                    <a:pt x="772" y="756"/>
                  </a:lnTo>
                  <a:lnTo>
                    <a:pt x="845" y="719"/>
                  </a:lnTo>
                  <a:lnTo>
                    <a:pt x="851" y="654"/>
                  </a:lnTo>
                  <a:lnTo>
                    <a:pt x="831" y="595"/>
                  </a:lnTo>
                  <a:lnTo>
                    <a:pt x="774" y="630"/>
                  </a:lnTo>
                  <a:lnTo>
                    <a:pt x="717" y="567"/>
                  </a:lnTo>
                  <a:lnTo>
                    <a:pt x="678" y="534"/>
                  </a:lnTo>
                  <a:lnTo>
                    <a:pt x="727" y="518"/>
                  </a:lnTo>
                  <a:lnTo>
                    <a:pt x="723" y="465"/>
                  </a:lnTo>
                  <a:lnTo>
                    <a:pt x="760" y="433"/>
                  </a:lnTo>
                  <a:lnTo>
                    <a:pt x="743" y="378"/>
                  </a:lnTo>
                  <a:lnTo>
                    <a:pt x="788" y="349"/>
                  </a:lnTo>
                  <a:lnTo>
                    <a:pt x="841" y="398"/>
                  </a:lnTo>
                  <a:lnTo>
                    <a:pt x="896" y="366"/>
                  </a:lnTo>
                  <a:lnTo>
                    <a:pt x="876" y="303"/>
                  </a:lnTo>
                  <a:lnTo>
                    <a:pt x="823" y="284"/>
                  </a:lnTo>
                  <a:lnTo>
                    <a:pt x="811" y="250"/>
                  </a:lnTo>
                  <a:lnTo>
                    <a:pt x="727" y="266"/>
                  </a:lnTo>
                  <a:lnTo>
                    <a:pt x="676" y="213"/>
                  </a:lnTo>
                  <a:lnTo>
                    <a:pt x="626" y="215"/>
                  </a:lnTo>
                  <a:lnTo>
                    <a:pt x="622" y="165"/>
                  </a:lnTo>
                  <a:lnTo>
                    <a:pt x="691" y="83"/>
                  </a:lnTo>
                  <a:lnTo>
                    <a:pt x="683" y="12"/>
                  </a:lnTo>
                  <a:lnTo>
                    <a:pt x="609" y="26"/>
                  </a:lnTo>
                  <a:lnTo>
                    <a:pt x="445" y="0"/>
                  </a:lnTo>
                  <a:lnTo>
                    <a:pt x="437" y="130"/>
                  </a:lnTo>
                  <a:lnTo>
                    <a:pt x="353" y="197"/>
                  </a:lnTo>
                  <a:lnTo>
                    <a:pt x="288" y="209"/>
                  </a:lnTo>
                  <a:lnTo>
                    <a:pt x="168" y="286"/>
                  </a:lnTo>
                  <a:lnTo>
                    <a:pt x="97" y="317"/>
                  </a:lnTo>
                  <a:lnTo>
                    <a:pt x="0" y="339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45" name="Freeform 63"/>
            <p:cNvSpPr>
              <a:spLocks/>
            </p:cNvSpPr>
            <p:nvPr/>
          </p:nvSpPr>
          <p:spPr bwMode="gray">
            <a:xfrm>
              <a:off x="3128" y="2050"/>
              <a:ext cx="251" cy="526"/>
            </a:xfrm>
            <a:custGeom>
              <a:avLst/>
              <a:gdLst>
                <a:gd name="T0" fmla="*/ 13 w 502"/>
                <a:gd name="T1" fmla="*/ 471 h 1051"/>
                <a:gd name="T2" fmla="*/ 12 w 502"/>
                <a:gd name="T3" fmla="*/ 526 h 1051"/>
                <a:gd name="T4" fmla="*/ 60 w 502"/>
                <a:gd name="T5" fmla="*/ 514 h 1051"/>
                <a:gd name="T6" fmla="*/ 96 w 502"/>
                <a:gd name="T7" fmla="*/ 499 h 1051"/>
                <a:gd name="T8" fmla="*/ 156 w 502"/>
                <a:gd name="T9" fmla="*/ 460 h 1051"/>
                <a:gd name="T10" fmla="*/ 188 w 502"/>
                <a:gd name="T11" fmla="*/ 455 h 1051"/>
                <a:gd name="T12" fmla="*/ 230 w 502"/>
                <a:gd name="T13" fmla="*/ 420 h 1051"/>
                <a:gd name="T14" fmla="*/ 234 w 502"/>
                <a:gd name="T15" fmla="*/ 356 h 1051"/>
                <a:gd name="T16" fmla="*/ 215 w 502"/>
                <a:gd name="T17" fmla="*/ 338 h 1051"/>
                <a:gd name="T18" fmla="*/ 217 w 502"/>
                <a:gd name="T19" fmla="*/ 318 h 1051"/>
                <a:gd name="T20" fmla="*/ 230 w 502"/>
                <a:gd name="T21" fmla="*/ 300 h 1051"/>
                <a:gd name="T22" fmla="*/ 227 w 502"/>
                <a:gd name="T23" fmla="*/ 283 h 1051"/>
                <a:gd name="T24" fmla="*/ 242 w 502"/>
                <a:gd name="T25" fmla="*/ 252 h 1051"/>
                <a:gd name="T26" fmla="*/ 235 w 502"/>
                <a:gd name="T27" fmla="*/ 217 h 1051"/>
                <a:gd name="T28" fmla="*/ 198 w 502"/>
                <a:gd name="T29" fmla="*/ 198 h 1051"/>
                <a:gd name="T30" fmla="*/ 199 w 502"/>
                <a:gd name="T31" fmla="*/ 162 h 1051"/>
                <a:gd name="T32" fmla="*/ 215 w 502"/>
                <a:gd name="T33" fmla="*/ 147 h 1051"/>
                <a:gd name="T34" fmla="*/ 218 w 502"/>
                <a:gd name="T35" fmla="*/ 127 h 1051"/>
                <a:gd name="T36" fmla="*/ 238 w 502"/>
                <a:gd name="T37" fmla="*/ 120 h 1051"/>
                <a:gd name="T38" fmla="*/ 251 w 502"/>
                <a:gd name="T39" fmla="*/ 85 h 1051"/>
                <a:gd name="T40" fmla="*/ 238 w 502"/>
                <a:gd name="T41" fmla="*/ 61 h 1051"/>
                <a:gd name="T42" fmla="*/ 219 w 502"/>
                <a:gd name="T43" fmla="*/ 52 h 1051"/>
                <a:gd name="T44" fmla="*/ 221 w 502"/>
                <a:gd name="T45" fmla="*/ 31 h 1051"/>
                <a:gd name="T46" fmla="*/ 242 w 502"/>
                <a:gd name="T47" fmla="*/ 21 h 1051"/>
                <a:gd name="T48" fmla="*/ 227 w 502"/>
                <a:gd name="T49" fmla="*/ 0 h 1051"/>
                <a:gd name="T50" fmla="*/ 174 w 502"/>
                <a:gd name="T51" fmla="*/ 22 h 1051"/>
                <a:gd name="T52" fmla="*/ 143 w 502"/>
                <a:gd name="T53" fmla="*/ 22 h 1051"/>
                <a:gd name="T54" fmla="*/ 100 w 502"/>
                <a:gd name="T55" fmla="*/ 37 h 1051"/>
                <a:gd name="T56" fmla="*/ 76 w 502"/>
                <a:gd name="T57" fmla="*/ 97 h 1051"/>
                <a:gd name="T58" fmla="*/ 37 w 502"/>
                <a:gd name="T59" fmla="*/ 111 h 1051"/>
                <a:gd name="T60" fmla="*/ 37 w 502"/>
                <a:gd name="T61" fmla="*/ 146 h 1051"/>
                <a:gd name="T62" fmla="*/ 23 w 502"/>
                <a:gd name="T63" fmla="*/ 208 h 1051"/>
                <a:gd name="T64" fmla="*/ 0 w 502"/>
                <a:gd name="T65" fmla="*/ 234 h 1051"/>
                <a:gd name="T66" fmla="*/ 26 w 502"/>
                <a:gd name="T67" fmla="*/ 278 h 1051"/>
                <a:gd name="T68" fmla="*/ 7 w 502"/>
                <a:gd name="T69" fmla="*/ 328 h 1051"/>
                <a:gd name="T70" fmla="*/ 17 w 502"/>
                <a:gd name="T71" fmla="*/ 395 h 1051"/>
                <a:gd name="T72" fmla="*/ 29 w 502"/>
                <a:gd name="T73" fmla="*/ 439 h 1051"/>
                <a:gd name="T74" fmla="*/ 13 w 502"/>
                <a:gd name="T75" fmla="*/ 471 h 105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02"/>
                <a:gd name="T115" fmla="*/ 0 h 1051"/>
                <a:gd name="T116" fmla="*/ 502 w 502"/>
                <a:gd name="T117" fmla="*/ 1051 h 105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02" h="1051">
                  <a:moveTo>
                    <a:pt x="25" y="942"/>
                  </a:moveTo>
                  <a:lnTo>
                    <a:pt x="23" y="1051"/>
                  </a:lnTo>
                  <a:lnTo>
                    <a:pt x="120" y="1027"/>
                  </a:lnTo>
                  <a:lnTo>
                    <a:pt x="191" y="998"/>
                  </a:lnTo>
                  <a:lnTo>
                    <a:pt x="311" y="919"/>
                  </a:lnTo>
                  <a:lnTo>
                    <a:pt x="376" y="909"/>
                  </a:lnTo>
                  <a:lnTo>
                    <a:pt x="460" y="840"/>
                  </a:lnTo>
                  <a:lnTo>
                    <a:pt x="468" y="712"/>
                  </a:lnTo>
                  <a:lnTo>
                    <a:pt x="429" y="675"/>
                  </a:lnTo>
                  <a:lnTo>
                    <a:pt x="433" y="635"/>
                  </a:lnTo>
                  <a:lnTo>
                    <a:pt x="460" y="600"/>
                  </a:lnTo>
                  <a:lnTo>
                    <a:pt x="454" y="565"/>
                  </a:lnTo>
                  <a:lnTo>
                    <a:pt x="484" y="504"/>
                  </a:lnTo>
                  <a:lnTo>
                    <a:pt x="470" y="433"/>
                  </a:lnTo>
                  <a:lnTo>
                    <a:pt x="395" y="395"/>
                  </a:lnTo>
                  <a:lnTo>
                    <a:pt x="397" y="324"/>
                  </a:lnTo>
                  <a:lnTo>
                    <a:pt x="429" y="293"/>
                  </a:lnTo>
                  <a:lnTo>
                    <a:pt x="435" y="254"/>
                  </a:lnTo>
                  <a:lnTo>
                    <a:pt x="476" y="240"/>
                  </a:lnTo>
                  <a:lnTo>
                    <a:pt x="502" y="169"/>
                  </a:lnTo>
                  <a:lnTo>
                    <a:pt x="476" y="122"/>
                  </a:lnTo>
                  <a:lnTo>
                    <a:pt x="437" y="104"/>
                  </a:lnTo>
                  <a:lnTo>
                    <a:pt x="441" y="61"/>
                  </a:lnTo>
                  <a:lnTo>
                    <a:pt x="484" y="41"/>
                  </a:lnTo>
                  <a:lnTo>
                    <a:pt x="454" y="0"/>
                  </a:lnTo>
                  <a:lnTo>
                    <a:pt x="348" y="43"/>
                  </a:lnTo>
                  <a:lnTo>
                    <a:pt x="285" y="43"/>
                  </a:lnTo>
                  <a:lnTo>
                    <a:pt x="199" y="74"/>
                  </a:lnTo>
                  <a:lnTo>
                    <a:pt x="151" y="193"/>
                  </a:lnTo>
                  <a:lnTo>
                    <a:pt x="73" y="222"/>
                  </a:lnTo>
                  <a:lnTo>
                    <a:pt x="73" y="291"/>
                  </a:lnTo>
                  <a:lnTo>
                    <a:pt x="45" y="415"/>
                  </a:lnTo>
                  <a:lnTo>
                    <a:pt x="0" y="468"/>
                  </a:lnTo>
                  <a:lnTo>
                    <a:pt x="51" y="555"/>
                  </a:lnTo>
                  <a:lnTo>
                    <a:pt x="14" y="655"/>
                  </a:lnTo>
                  <a:lnTo>
                    <a:pt x="33" y="789"/>
                  </a:lnTo>
                  <a:lnTo>
                    <a:pt x="57" y="877"/>
                  </a:lnTo>
                  <a:lnTo>
                    <a:pt x="25" y="942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46" name="Freeform 64"/>
            <p:cNvSpPr>
              <a:spLocks/>
            </p:cNvSpPr>
            <p:nvPr/>
          </p:nvSpPr>
          <p:spPr bwMode="gray">
            <a:xfrm>
              <a:off x="3128" y="2050"/>
              <a:ext cx="251" cy="526"/>
            </a:xfrm>
            <a:custGeom>
              <a:avLst/>
              <a:gdLst>
                <a:gd name="T0" fmla="*/ 13 w 502"/>
                <a:gd name="T1" fmla="*/ 471 h 1051"/>
                <a:gd name="T2" fmla="*/ 12 w 502"/>
                <a:gd name="T3" fmla="*/ 526 h 1051"/>
                <a:gd name="T4" fmla="*/ 60 w 502"/>
                <a:gd name="T5" fmla="*/ 514 h 1051"/>
                <a:gd name="T6" fmla="*/ 96 w 502"/>
                <a:gd name="T7" fmla="*/ 499 h 1051"/>
                <a:gd name="T8" fmla="*/ 156 w 502"/>
                <a:gd name="T9" fmla="*/ 460 h 1051"/>
                <a:gd name="T10" fmla="*/ 188 w 502"/>
                <a:gd name="T11" fmla="*/ 455 h 1051"/>
                <a:gd name="T12" fmla="*/ 230 w 502"/>
                <a:gd name="T13" fmla="*/ 420 h 1051"/>
                <a:gd name="T14" fmla="*/ 234 w 502"/>
                <a:gd name="T15" fmla="*/ 356 h 1051"/>
                <a:gd name="T16" fmla="*/ 215 w 502"/>
                <a:gd name="T17" fmla="*/ 338 h 1051"/>
                <a:gd name="T18" fmla="*/ 217 w 502"/>
                <a:gd name="T19" fmla="*/ 318 h 1051"/>
                <a:gd name="T20" fmla="*/ 230 w 502"/>
                <a:gd name="T21" fmla="*/ 300 h 1051"/>
                <a:gd name="T22" fmla="*/ 227 w 502"/>
                <a:gd name="T23" fmla="*/ 283 h 1051"/>
                <a:gd name="T24" fmla="*/ 242 w 502"/>
                <a:gd name="T25" fmla="*/ 252 h 1051"/>
                <a:gd name="T26" fmla="*/ 235 w 502"/>
                <a:gd name="T27" fmla="*/ 217 h 1051"/>
                <a:gd name="T28" fmla="*/ 198 w 502"/>
                <a:gd name="T29" fmla="*/ 198 h 1051"/>
                <a:gd name="T30" fmla="*/ 199 w 502"/>
                <a:gd name="T31" fmla="*/ 162 h 1051"/>
                <a:gd name="T32" fmla="*/ 215 w 502"/>
                <a:gd name="T33" fmla="*/ 147 h 1051"/>
                <a:gd name="T34" fmla="*/ 218 w 502"/>
                <a:gd name="T35" fmla="*/ 127 h 1051"/>
                <a:gd name="T36" fmla="*/ 238 w 502"/>
                <a:gd name="T37" fmla="*/ 120 h 1051"/>
                <a:gd name="T38" fmla="*/ 251 w 502"/>
                <a:gd name="T39" fmla="*/ 85 h 1051"/>
                <a:gd name="T40" fmla="*/ 238 w 502"/>
                <a:gd name="T41" fmla="*/ 61 h 1051"/>
                <a:gd name="T42" fmla="*/ 219 w 502"/>
                <a:gd name="T43" fmla="*/ 52 h 1051"/>
                <a:gd name="T44" fmla="*/ 221 w 502"/>
                <a:gd name="T45" fmla="*/ 31 h 1051"/>
                <a:gd name="T46" fmla="*/ 242 w 502"/>
                <a:gd name="T47" fmla="*/ 21 h 1051"/>
                <a:gd name="T48" fmla="*/ 227 w 502"/>
                <a:gd name="T49" fmla="*/ 0 h 1051"/>
                <a:gd name="T50" fmla="*/ 174 w 502"/>
                <a:gd name="T51" fmla="*/ 22 h 1051"/>
                <a:gd name="T52" fmla="*/ 143 w 502"/>
                <a:gd name="T53" fmla="*/ 22 h 1051"/>
                <a:gd name="T54" fmla="*/ 100 w 502"/>
                <a:gd name="T55" fmla="*/ 37 h 1051"/>
                <a:gd name="T56" fmla="*/ 76 w 502"/>
                <a:gd name="T57" fmla="*/ 97 h 1051"/>
                <a:gd name="T58" fmla="*/ 37 w 502"/>
                <a:gd name="T59" fmla="*/ 111 h 1051"/>
                <a:gd name="T60" fmla="*/ 37 w 502"/>
                <a:gd name="T61" fmla="*/ 146 h 1051"/>
                <a:gd name="T62" fmla="*/ 23 w 502"/>
                <a:gd name="T63" fmla="*/ 208 h 1051"/>
                <a:gd name="T64" fmla="*/ 0 w 502"/>
                <a:gd name="T65" fmla="*/ 234 h 1051"/>
                <a:gd name="T66" fmla="*/ 26 w 502"/>
                <a:gd name="T67" fmla="*/ 278 h 1051"/>
                <a:gd name="T68" fmla="*/ 7 w 502"/>
                <a:gd name="T69" fmla="*/ 328 h 1051"/>
                <a:gd name="T70" fmla="*/ 17 w 502"/>
                <a:gd name="T71" fmla="*/ 395 h 1051"/>
                <a:gd name="T72" fmla="*/ 29 w 502"/>
                <a:gd name="T73" fmla="*/ 439 h 1051"/>
                <a:gd name="T74" fmla="*/ 13 w 502"/>
                <a:gd name="T75" fmla="*/ 471 h 105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02"/>
                <a:gd name="T115" fmla="*/ 0 h 1051"/>
                <a:gd name="T116" fmla="*/ 502 w 502"/>
                <a:gd name="T117" fmla="*/ 1051 h 105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02" h="1051">
                  <a:moveTo>
                    <a:pt x="25" y="942"/>
                  </a:moveTo>
                  <a:lnTo>
                    <a:pt x="23" y="1051"/>
                  </a:lnTo>
                  <a:lnTo>
                    <a:pt x="120" y="1027"/>
                  </a:lnTo>
                  <a:lnTo>
                    <a:pt x="191" y="998"/>
                  </a:lnTo>
                  <a:lnTo>
                    <a:pt x="311" y="919"/>
                  </a:lnTo>
                  <a:lnTo>
                    <a:pt x="376" y="909"/>
                  </a:lnTo>
                  <a:lnTo>
                    <a:pt x="460" y="840"/>
                  </a:lnTo>
                  <a:lnTo>
                    <a:pt x="468" y="712"/>
                  </a:lnTo>
                  <a:lnTo>
                    <a:pt x="429" y="675"/>
                  </a:lnTo>
                  <a:lnTo>
                    <a:pt x="433" y="635"/>
                  </a:lnTo>
                  <a:lnTo>
                    <a:pt x="460" y="600"/>
                  </a:lnTo>
                  <a:lnTo>
                    <a:pt x="454" y="565"/>
                  </a:lnTo>
                  <a:lnTo>
                    <a:pt x="484" y="504"/>
                  </a:lnTo>
                  <a:lnTo>
                    <a:pt x="470" y="433"/>
                  </a:lnTo>
                  <a:lnTo>
                    <a:pt x="395" y="395"/>
                  </a:lnTo>
                  <a:lnTo>
                    <a:pt x="397" y="324"/>
                  </a:lnTo>
                  <a:lnTo>
                    <a:pt x="429" y="293"/>
                  </a:lnTo>
                  <a:lnTo>
                    <a:pt x="435" y="254"/>
                  </a:lnTo>
                  <a:lnTo>
                    <a:pt x="476" y="240"/>
                  </a:lnTo>
                  <a:lnTo>
                    <a:pt x="502" y="169"/>
                  </a:lnTo>
                  <a:lnTo>
                    <a:pt x="476" y="122"/>
                  </a:lnTo>
                  <a:lnTo>
                    <a:pt x="437" y="104"/>
                  </a:lnTo>
                  <a:lnTo>
                    <a:pt x="441" y="61"/>
                  </a:lnTo>
                  <a:lnTo>
                    <a:pt x="484" y="41"/>
                  </a:lnTo>
                  <a:lnTo>
                    <a:pt x="454" y="0"/>
                  </a:lnTo>
                  <a:lnTo>
                    <a:pt x="348" y="43"/>
                  </a:lnTo>
                  <a:lnTo>
                    <a:pt x="285" y="43"/>
                  </a:lnTo>
                  <a:lnTo>
                    <a:pt x="199" y="74"/>
                  </a:lnTo>
                  <a:lnTo>
                    <a:pt x="151" y="193"/>
                  </a:lnTo>
                  <a:lnTo>
                    <a:pt x="73" y="222"/>
                  </a:lnTo>
                  <a:lnTo>
                    <a:pt x="73" y="291"/>
                  </a:lnTo>
                  <a:lnTo>
                    <a:pt x="45" y="415"/>
                  </a:lnTo>
                  <a:lnTo>
                    <a:pt x="0" y="468"/>
                  </a:lnTo>
                  <a:lnTo>
                    <a:pt x="51" y="555"/>
                  </a:lnTo>
                  <a:lnTo>
                    <a:pt x="14" y="655"/>
                  </a:lnTo>
                  <a:lnTo>
                    <a:pt x="33" y="789"/>
                  </a:lnTo>
                  <a:lnTo>
                    <a:pt x="57" y="877"/>
                  </a:lnTo>
                  <a:lnTo>
                    <a:pt x="25" y="942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47" name="Freeform 65"/>
            <p:cNvSpPr>
              <a:spLocks/>
            </p:cNvSpPr>
            <p:nvPr/>
          </p:nvSpPr>
          <p:spPr bwMode="gray">
            <a:xfrm>
              <a:off x="2736" y="2154"/>
              <a:ext cx="464" cy="664"/>
            </a:xfrm>
            <a:custGeom>
              <a:avLst/>
              <a:gdLst>
                <a:gd name="T0" fmla="*/ 4 w 929"/>
                <a:gd name="T1" fmla="*/ 212 h 1329"/>
                <a:gd name="T2" fmla="*/ 43 w 929"/>
                <a:gd name="T3" fmla="*/ 252 h 1329"/>
                <a:gd name="T4" fmla="*/ 62 w 929"/>
                <a:gd name="T5" fmla="*/ 297 h 1329"/>
                <a:gd name="T6" fmla="*/ 53 w 929"/>
                <a:gd name="T7" fmla="*/ 340 h 1329"/>
                <a:gd name="T8" fmla="*/ 87 w 929"/>
                <a:gd name="T9" fmla="*/ 366 h 1329"/>
                <a:gd name="T10" fmla="*/ 136 w 929"/>
                <a:gd name="T11" fmla="*/ 374 h 1329"/>
                <a:gd name="T12" fmla="*/ 158 w 929"/>
                <a:gd name="T13" fmla="*/ 344 h 1329"/>
                <a:gd name="T14" fmla="*/ 157 w 929"/>
                <a:gd name="T15" fmla="*/ 306 h 1329"/>
                <a:gd name="T16" fmla="*/ 144 w 929"/>
                <a:gd name="T17" fmla="*/ 217 h 1329"/>
                <a:gd name="T18" fmla="*/ 185 w 929"/>
                <a:gd name="T19" fmla="*/ 226 h 1329"/>
                <a:gd name="T20" fmla="*/ 219 w 929"/>
                <a:gd name="T21" fmla="*/ 252 h 1329"/>
                <a:gd name="T22" fmla="*/ 287 w 929"/>
                <a:gd name="T23" fmla="*/ 301 h 1329"/>
                <a:gd name="T24" fmla="*/ 280 w 929"/>
                <a:gd name="T25" fmla="*/ 348 h 1329"/>
                <a:gd name="T26" fmla="*/ 224 w 929"/>
                <a:gd name="T27" fmla="*/ 379 h 1329"/>
                <a:gd name="T28" fmla="*/ 198 w 929"/>
                <a:gd name="T29" fmla="*/ 409 h 1329"/>
                <a:gd name="T30" fmla="*/ 143 w 929"/>
                <a:gd name="T31" fmla="*/ 398 h 1329"/>
                <a:gd name="T32" fmla="*/ 130 w 929"/>
                <a:gd name="T33" fmla="*/ 445 h 1329"/>
                <a:gd name="T34" fmla="*/ 141 w 929"/>
                <a:gd name="T35" fmla="*/ 499 h 1329"/>
                <a:gd name="T36" fmla="*/ 97 w 929"/>
                <a:gd name="T37" fmla="*/ 535 h 1329"/>
                <a:gd name="T38" fmla="*/ 107 w 929"/>
                <a:gd name="T39" fmla="*/ 571 h 1329"/>
                <a:gd name="T40" fmla="*/ 126 w 929"/>
                <a:gd name="T41" fmla="*/ 608 h 1329"/>
                <a:gd name="T42" fmla="*/ 221 w 929"/>
                <a:gd name="T43" fmla="*/ 616 h 1329"/>
                <a:gd name="T44" fmla="*/ 285 w 929"/>
                <a:gd name="T45" fmla="*/ 627 h 1329"/>
                <a:gd name="T46" fmla="*/ 344 w 929"/>
                <a:gd name="T47" fmla="*/ 649 h 1329"/>
                <a:gd name="T48" fmla="*/ 377 w 929"/>
                <a:gd name="T49" fmla="*/ 661 h 1329"/>
                <a:gd name="T50" fmla="*/ 363 w 929"/>
                <a:gd name="T51" fmla="*/ 617 h 1329"/>
                <a:gd name="T52" fmla="*/ 405 w 929"/>
                <a:gd name="T53" fmla="*/ 581 h 1329"/>
                <a:gd name="T54" fmla="*/ 357 w 929"/>
                <a:gd name="T55" fmla="*/ 552 h 1329"/>
                <a:gd name="T56" fmla="*/ 401 w 929"/>
                <a:gd name="T57" fmla="*/ 541 h 1329"/>
                <a:gd name="T58" fmla="*/ 463 w 929"/>
                <a:gd name="T59" fmla="*/ 532 h 1329"/>
                <a:gd name="T60" fmla="*/ 437 w 929"/>
                <a:gd name="T61" fmla="*/ 483 h 1329"/>
                <a:gd name="T62" fmla="*/ 404 w 929"/>
                <a:gd name="T63" fmla="*/ 422 h 1329"/>
                <a:gd name="T64" fmla="*/ 421 w 929"/>
                <a:gd name="T65" fmla="*/ 335 h 1329"/>
                <a:gd name="T66" fmla="*/ 400 w 929"/>
                <a:gd name="T67" fmla="*/ 224 h 1329"/>
                <a:gd name="T68" fmla="*/ 393 w 929"/>
                <a:gd name="T69" fmla="*/ 131 h 1329"/>
                <a:gd name="T70" fmla="*/ 429 w 929"/>
                <a:gd name="T71" fmla="*/ 42 h 1329"/>
                <a:gd name="T72" fmla="*/ 412 w 929"/>
                <a:gd name="T73" fmla="*/ 0 h 1329"/>
                <a:gd name="T74" fmla="*/ 365 w 929"/>
                <a:gd name="T75" fmla="*/ 20 h 1329"/>
                <a:gd name="T76" fmla="*/ 329 w 929"/>
                <a:gd name="T77" fmla="*/ 89 h 1329"/>
                <a:gd name="T78" fmla="*/ 258 w 929"/>
                <a:gd name="T79" fmla="*/ 174 h 1329"/>
                <a:gd name="T80" fmla="*/ 198 w 929"/>
                <a:gd name="T81" fmla="*/ 168 h 1329"/>
                <a:gd name="T82" fmla="*/ 148 w 929"/>
                <a:gd name="T83" fmla="*/ 141 h 1329"/>
                <a:gd name="T84" fmla="*/ 145 w 929"/>
                <a:gd name="T85" fmla="*/ 84 h 1329"/>
                <a:gd name="T86" fmla="*/ 136 w 929"/>
                <a:gd name="T87" fmla="*/ 36 h 1329"/>
                <a:gd name="T88" fmla="*/ 86 w 929"/>
                <a:gd name="T89" fmla="*/ 85 h 1329"/>
                <a:gd name="T90" fmla="*/ 53 w 929"/>
                <a:gd name="T91" fmla="*/ 181 h 13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929"/>
                <a:gd name="T139" fmla="*/ 0 h 1329"/>
                <a:gd name="T140" fmla="*/ 929 w 929"/>
                <a:gd name="T141" fmla="*/ 1329 h 132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929" h="1329">
                  <a:moveTo>
                    <a:pt x="0" y="406"/>
                  </a:moveTo>
                  <a:lnTo>
                    <a:pt x="8" y="425"/>
                  </a:lnTo>
                  <a:lnTo>
                    <a:pt x="36" y="461"/>
                  </a:lnTo>
                  <a:lnTo>
                    <a:pt x="87" y="504"/>
                  </a:lnTo>
                  <a:lnTo>
                    <a:pt x="85" y="538"/>
                  </a:lnTo>
                  <a:lnTo>
                    <a:pt x="124" y="595"/>
                  </a:lnTo>
                  <a:lnTo>
                    <a:pt x="107" y="636"/>
                  </a:lnTo>
                  <a:lnTo>
                    <a:pt x="107" y="681"/>
                  </a:lnTo>
                  <a:lnTo>
                    <a:pt x="150" y="697"/>
                  </a:lnTo>
                  <a:lnTo>
                    <a:pt x="174" y="732"/>
                  </a:lnTo>
                  <a:lnTo>
                    <a:pt x="239" y="762"/>
                  </a:lnTo>
                  <a:lnTo>
                    <a:pt x="272" y="748"/>
                  </a:lnTo>
                  <a:lnTo>
                    <a:pt x="278" y="705"/>
                  </a:lnTo>
                  <a:lnTo>
                    <a:pt x="317" y="689"/>
                  </a:lnTo>
                  <a:lnTo>
                    <a:pt x="335" y="648"/>
                  </a:lnTo>
                  <a:lnTo>
                    <a:pt x="315" y="612"/>
                  </a:lnTo>
                  <a:lnTo>
                    <a:pt x="264" y="593"/>
                  </a:lnTo>
                  <a:lnTo>
                    <a:pt x="288" y="435"/>
                  </a:lnTo>
                  <a:lnTo>
                    <a:pt x="319" y="451"/>
                  </a:lnTo>
                  <a:lnTo>
                    <a:pt x="370" y="453"/>
                  </a:lnTo>
                  <a:lnTo>
                    <a:pt x="372" y="484"/>
                  </a:lnTo>
                  <a:lnTo>
                    <a:pt x="439" y="504"/>
                  </a:lnTo>
                  <a:lnTo>
                    <a:pt x="563" y="559"/>
                  </a:lnTo>
                  <a:lnTo>
                    <a:pt x="575" y="603"/>
                  </a:lnTo>
                  <a:lnTo>
                    <a:pt x="550" y="646"/>
                  </a:lnTo>
                  <a:lnTo>
                    <a:pt x="561" y="697"/>
                  </a:lnTo>
                  <a:lnTo>
                    <a:pt x="557" y="750"/>
                  </a:lnTo>
                  <a:lnTo>
                    <a:pt x="449" y="758"/>
                  </a:lnTo>
                  <a:lnTo>
                    <a:pt x="449" y="807"/>
                  </a:lnTo>
                  <a:lnTo>
                    <a:pt x="396" y="819"/>
                  </a:lnTo>
                  <a:lnTo>
                    <a:pt x="349" y="793"/>
                  </a:lnTo>
                  <a:lnTo>
                    <a:pt x="286" y="797"/>
                  </a:lnTo>
                  <a:lnTo>
                    <a:pt x="288" y="851"/>
                  </a:lnTo>
                  <a:lnTo>
                    <a:pt x="260" y="890"/>
                  </a:lnTo>
                  <a:lnTo>
                    <a:pt x="305" y="921"/>
                  </a:lnTo>
                  <a:lnTo>
                    <a:pt x="282" y="998"/>
                  </a:lnTo>
                  <a:lnTo>
                    <a:pt x="292" y="1057"/>
                  </a:lnTo>
                  <a:lnTo>
                    <a:pt x="195" y="1071"/>
                  </a:lnTo>
                  <a:lnTo>
                    <a:pt x="211" y="1093"/>
                  </a:lnTo>
                  <a:lnTo>
                    <a:pt x="215" y="1142"/>
                  </a:lnTo>
                  <a:lnTo>
                    <a:pt x="191" y="1156"/>
                  </a:lnTo>
                  <a:lnTo>
                    <a:pt x="252" y="1217"/>
                  </a:lnTo>
                  <a:lnTo>
                    <a:pt x="345" y="1191"/>
                  </a:lnTo>
                  <a:lnTo>
                    <a:pt x="443" y="1232"/>
                  </a:lnTo>
                  <a:lnTo>
                    <a:pt x="506" y="1280"/>
                  </a:lnTo>
                  <a:lnTo>
                    <a:pt x="571" y="1254"/>
                  </a:lnTo>
                  <a:lnTo>
                    <a:pt x="642" y="1299"/>
                  </a:lnTo>
                  <a:lnTo>
                    <a:pt x="689" y="1299"/>
                  </a:lnTo>
                  <a:lnTo>
                    <a:pt x="691" y="1329"/>
                  </a:lnTo>
                  <a:lnTo>
                    <a:pt x="754" y="1323"/>
                  </a:lnTo>
                  <a:lnTo>
                    <a:pt x="756" y="1270"/>
                  </a:lnTo>
                  <a:lnTo>
                    <a:pt x="727" y="1234"/>
                  </a:lnTo>
                  <a:lnTo>
                    <a:pt x="748" y="1205"/>
                  </a:lnTo>
                  <a:lnTo>
                    <a:pt x="811" y="1163"/>
                  </a:lnTo>
                  <a:lnTo>
                    <a:pt x="776" y="1142"/>
                  </a:lnTo>
                  <a:lnTo>
                    <a:pt x="715" y="1104"/>
                  </a:lnTo>
                  <a:lnTo>
                    <a:pt x="733" y="1069"/>
                  </a:lnTo>
                  <a:lnTo>
                    <a:pt x="802" y="1083"/>
                  </a:lnTo>
                  <a:lnTo>
                    <a:pt x="880" y="1089"/>
                  </a:lnTo>
                  <a:lnTo>
                    <a:pt x="926" y="1065"/>
                  </a:lnTo>
                  <a:lnTo>
                    <a:pt x="929" y="1014"/>
                  </a:lnTo>
                  <a:lnTo>
                    <a:pt x="874" y="967"/>
                  </a:lnTo>
                  <a:lnTo>
                    <a:pt x="837" y="906"/>
                  </a:lnTo>
                  <a:lnTo>
                    <a:pt x="809" y="845"/>
                  </a:lnTo>
                  <a:lnTo>
                    <a:pt x="811" y="736"/>
                  </a:lnTo>
                  <a:lnTo>
                    <a:pt x="843" y="671"/>
                  </a:lnTo>
                  <a:lnTo>
                    <a:pt x="819" y="583"/>
                  </a:lnTo>
                  <a:lnTo>
                    <a:pt x="800" y="449"/>
                  </a:lnTo>
                  <a:lnTo>
                    <a:pt x="837" y="351"/>
                  </a:lnTo>
                  <a:lnTo>
                    <a:pt x="786" y="262"/>
                  </a:lnTo>
                  <a:lnTo>
                    <a:pt x="829" y="209"/>
                  </a:lnTo>
                  <a:lnTo>
                    <a:pt x="859" y="85"/>
                  </a:lnTo>
                  <a:lnTo>
                    <a:pt x="859" y="18"/>
                  </a:lnTo>
                  <a:lnTo>
                    <a:pt x="825" y="0"/>
                  </a:lnTo>
                  <a:lnTo>
                    <a:pt x="788" y="59"/>
                  </a:lnTo>
                  <a:lnTo>
                    <a:pt x="731" y="40"/>
                  </a:lnTo>
                  <a:lnTo>
                    <a:pt x="678" y="99"/>
                  </a:lnTo>
                  <a:lnTo>
                    <a:pt x="658" y="179"/>
                  </a:lnTo>
                  <a:lnTo>
                    <a:pt x="561" y="309"/>
                  </a:lnTo>
                  <a:lnTo>
                    <a:pt x="516" y="349"/>
                  </a:lnTo>
                  <a:lnTo>
                    <a:pt x="487" y="321"/>
                  </a:lnTo>
                  <a:lnTo>
                    <a:pt x="396" y="337"/>
                  </a:lnTo>
                  <a:lnTo>
                    <a:pt x="355" y="284"/>
                  </a:lnTo>
                  <a:lnTo>
                    <a:pt x="296" y="282"/>
                  </a:lnTo>
                  <a:lnTo>
                    <a:pt x="254" y="242"/>
                  </a:lnTo>
                  <a:lnTo>
                    <a:pt x="290" y="168"/>
                  </a:lnTo>
                  <a:lnTo>
                    <a:pt x="305" y="122"/>
                  </a:lnTo>
                  <a:lnTo>
                    <a:pt x="272" y="73"/>
                  </a:lnTo>
                  <a:lnTo>
                    <a:pt x="207" y="91"/>
                  </a:lnTo>
                  <a:lnTo>
                    <a:pt x="172" y="170"/>
                  </a:lnTo>
                  <a:lnTo>
                    <a:pt x="158" y="307"/>
                  </a:lnTo>
                  <a:lnTo>
                    <a:pt x="107" y="362"/>
                  </a:lnTo>
                  <a:lnTo>
                    <a:pt x="0" y="406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48" name="Freeform 66"/>
            <p:cNvSpPr>
              <a:spLocks/>
            </p:cNvSpPr>
            <p:nvPr/>
          </p:nvSpPr>
          <p:spPr bwMode="gray">
            <a:xfrm>
              <a:off x="3987" y="3238"/>
              <a:ext cx="121" cy="305"/>
            </a:xfrm>
            <a:custGeom>
              <a:avLst/>
              <a:gdLst>
                <a:gd name="T0" fmla="*/ 86 w 242"/>
                <a:gd name="T1" fmla="*/ 2 h 610"/>
                <a:gd name="T2" fmla="*/ 77 w 242"/>
                <a:gd name="T3" fmla="*/ 12 h 610"/>
                <a:gd name="T4" fmla="*/ 66 w 242"/>
                <a:gd name="T5" fmla="*/ 22 h 610"/>
                <a:gd name="T6" fmla="*/ 56 w 242"/>
                <a:gd name="T7" fmla="*/ 31 h 610"/>
                <a:gd name="T8" fmla="*/ 44 w 242"/>
                <a:gd name="T9" fmla="*/ 48 h 610"/>
                <a:gd name="T10" fmla="*/ 37 w 242"/>
                <a:gd name="T11" fmla="*/ 61 h 610"/>
                <a:gd name="T12" fmla="*/ 31 w 242"/>
                <a:gd name="T13" fmla="*/ 74 h 610"/>
                <a:gd name="T14" fmla="*/ 22 w 242"/>
                <a:gd name="T15" fmla="*/ 94 h 610"/>
                <a:gd name="T16" fmla="*/ 10 w 242"/>
                <a:gd name="T17" fmla="*/ 117 h 610"/>
                <a:gd name="T18" fmla="*/ 2 w 242"/>
                <a:gd name="T19" fmla="*/ 134 h 610"/>
                <a:gd name="T20" fmla="*/ 1 w 242"/>
                <a:gd name="T21" fmla="*/ 154 h 610"/>
                <a:gd name="T22" fmla="*/ 7 w 242"/>
                <a:gd name="T23" fmla="*/ 177 h 610"/>
                <a:gd name="T24" fmla="*/ 9 w 242"/>
                <a:gd name="T25" fmla="*/ 198 h 610"/>
                <a:gd name="T26" fmla="*/ 6 w 242"/>
                <a:gd name="T27" fmla="*/ 215 h 610"/>
                <a:gd name="T28" fmla="*/ 12 w 242"/>
                <a:gd name="T29" fmla="*/ 227 h 610"/>
                <a:gd name="T30" fmla="*/ 29 w 242"/>
                <a:gd name="T31" fmla="*/ 238 h 610"/>
                <a:gd name="T32" fmla="*/ 43 w 242"/>
                <a:gd name="T33" fmla="*/ 257 h 610"/>
                <a:gd name="T34" fmla="*/ 56 w 242"/>
                <a:gd name="T35" fmla="*/ 270 h 610"/>
                <a:gd name="T36" fmla="*/ 65 w 242"/>
                <a:gd name="T37" fmla="*/ 278 h 610"/>
                <a:gd name="T38" fmla="*/ 70 w 242"/>
                <a:gd name="T39" fmla="*/ 292 h 610"/>
                <a:gd name="T40" fmla="*/ 74 w 242"/>
                <a:gd name="T41" fmla="*/ 303 h 610"/>
                <a:gd name="T42" fmla="*/ 81 w 242"/>
                <a:gd name="T43" fmla="*/ 303 h 610"/>
                <a:gd name="T44" fmla="*/ 84 w 242"/>
                <a:gd name="T45" fmla="*/ 291 h 610"/>
                <a:gd name="T46" fmla="*/ 84 w 242"/>
                <a:gd name="T47" fmla="*/ 269 h 610"/>
                <a:gd name="T48" fmla="*/ 90 w 242"/>
                <a:gd name="T49" fmla="*/ 247 h 610"/>
                <a:gd name="T50" fmla="*/ 101 w 242"/>
                <a:gd name="T51" fmla="*/ 228 h 610"/>
                <a:gd name="T52" fmla="*/ 109 w 242"/>
                <a:gd name="T53" fmla="*/ 206 h 610"/>
                <a:gd name="T54" fmla="*/ 113 w 242"/>
                <a:gd name="T55" fmla="*/ 171 h 610"/>
                <a:gd name="T56" fmla="*/ 115 w 242"/>
                <a:gd name="T57" fmla="*/ 132 h 610"/>
                <a:gd name="T58" fmla="*/ 115 w 242"/>
                <a:gd name="T59" fmla="*/ 101 h 610"/>
                <a:gd name="T60" fmla="*/ 120 w 242"/>
                <a:gd name="T61" fmla="*/ 78 h 610"/>
                <a:gd name="T62" fmla="*/ 119 w 242"/>
                <a:gd name="T63" fmla="*/ 56 h 610"/>
                <a:gd name="T64" fmla="*/ 112 w 242"/>
                <a:gd name="T65" fmla="*/ 37 h 610"/>
                <a:gd name="T66" fmla="*/ 104 w 242"/>
                <a:gd name="T67" fmla="*/ 21 h 610"/>
                <a:gd name="T68" fmla="*/ 93 w 242"/>
                <a:gd name="T69" fmla="*/ 5 h 610"/>
                <a:gd name="T70" fmla="*/ 87 w 242"/>
                <a:gd name="T71" fmla="*/ 0 h 61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42"/>
                <a:gd name="T109" fmla="*/ 0 h 610"/>
                <a:gd name="T110" fmla="*/ 242 w 242"/>
                <a:gd name="T111" fmla="*/ 610 h 61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42" h="610">
                  <a:moveTo>
                    <a:pt x="173" y="0"/>
                  </a:moveTo>
                  <a:lnTo>
                    <a:pt x="172" y="4"/>
                  </a:lnTo>
                  <a:lnTo>
                    <a:pt x="164" y="12"/>
                  </a:lnTo>
                  <a:lnTo>
                    <a:pt x="154" y="24"/>
                  </a:lnTo>
                  <a:lnTo>
                    <a:pt x="144" y="36"/>
                  </a:lnTo>
                  <a:lnTo>
                    <a:pt x="132" y="44"/>
                  </a:lnTo>
                  <a:lnTo>
                    <a:pt x="122" y="49"/>
                  </a:lnTo>
                  <a:lnTo>
                    <a:pt x="111" y="63"/>
                  </a:lnTo>
                  <a:lnTo>
                    <a:pt x="97" y="79"/>
                  </a:lnTo>
                  <a:lnTo>
                    <a:pt x="87" y="97"/>
                  </a:lnTo>
                  <a:lnTo>
                    <a:pt x="77" y="112"/>
                  </a:lnTo>
                  <a:lnTo>
                    <a:pt x="73" y="122"/>
                  </a:lnTo>
                  <a:lnTo>
                    <a:pt x="71" y="132"/>
                  </a:lnTo>
                  <a:lnTo>
                    <a:pt x="63" y="148"/>
                  </a:lnTo>
                  <a:lnTo>
                    <a:pt x="53" y="168"/>
                  </a:lnTo>
                  <a:lnTo>
                    <a:pt x="44" y="189"/>
                  </a:lnTo>
                  <a:lnTo>
                    <a:pt x="32" y="213"/>
                  </a:lnTo>
                  <a:lnTo>
                    <a:pt x="20" y="234"/>
                  </a:lnTo>
                  <a:lnTo>
                    <a:pt x="10" y="254"/>
                  </a:lnTo>
                  <a:lnTo>
                    <a:pt x="4" y="268"/>
                  </a:lnTo>
                  <a:lnTo>
                    <a:pt x="0" y="288"/>
                  </a:lnTo>
                  <a:lnTo>
                    <a:pt x="2" y="309"/>
                  </a:lnTo>
                  <a:lnTo>
                    <a:pt x="8" y="331"/>
                  </a:lnTo>
                  <a:lnTo>
                    <a:pt x="14" y="354"/>
                  </a:lnTo>
                  <a:lnTo>
                    <a:pt x="18" y="376"/>
                  </a:lnTo>
                  <a:lnTo>
                    <a:pt x="18" y="396"/>
                  </a:lnTo>
                  <a:lnTo>
                    <a:pt x="14" y="414"/>
                  </a:lnTo>
                  <a:lnTo>
                    <a:pt x="12" y="431"/>
                  </a:lnTo>
                  <a:lnTo>
                    <a:pt x="14" y="445"/>
                  </a:lnTo>
                  <a:lnTo>
                    <a:pt x="24" y="455"/>
                  </a:lnTo>
                  <a:lnTo>
                    <a:pt x="42" y="467"/>
                  </a:lnTo>
                  <a:lnTo>
                    <a:pt x="57" y="477"/>
                  </a:lnTo>
                  <a:lnTo>
                    <a:pt x="71" y="492"/>
                  </a:lnTo>
                  <a:lnTo>
                    <a:pt x="85" y="514"/>
                  </a:lnTo>
                  <a:lnTo>
                    <a:pt x="99" y="530"/>
                  </a:lnTo>
                  <a:lnTo>
                    <a:pt x="111" y="540"/>
                  </a:lnTo>
                  <a:lnTo>
                    <a:pt x="122" y="547"/>
                  </a:lnTo>
                  <a:lnTo>
                    <a:pt x="130" y="555"/>
                  </a:lnTo>
                  <a:lnTo>
                    <a:pt x="136" y="569"/>
                  </a:lnTo>
                  <a:lnTo>
                    <a:pt x="140" y="583"/>
                  </a:lnTo>
                  <a:lnTo>
                    <a:pt x="144" y="597"/>
                  </a:lnTo>
                  <a:lnTo>
                    <a:pt x="148" y="606"/>
                  </a:lnTo>
                  <a:lnTo>
                    <a:pt x="154" y="610"/>
                  </a:lnTo>
                  <a:lnTo>
                    <a:pt x="162" y="606"/>
                  </a:lnTo>
                  <a:lnTo>
                    <a:pt x="168" y="597"/>
                  </a:lnTo>
                  <a:lnTo>
                    <a:pt x="168" y="581"/>
                  </a:lnTo>
                  <a:lnTo>
                    <a:pt x="168" y="559"/>
                  </a:lnTo>
                  <a:lnTo>
                    <a:pt x="168" y="538"/>
                  </a:lnTo>
                  <a:lnTo>
                    <a:pt x="172" y="516"/>
                  </a:lnTo>
                  <a:lnTo>
                    <a:pt x="179" y="494"/>
                  </a:lnTo>
                  <a:lnTo>
                    <a:pt x="189" y="475"/>
                  </a:lnTo>
                  <a:lnTo>
                    <a:pt x="201" y="457"/>
                  </a:lnTo>
                  <a:lnTo>
                    <a:pt x="211" y="435"/>
                  </a:lnTo>
                  <a:lnTo>
                    <a:pt x="217" y="412"/>
                  </a:lnTo>
                  <a:lnTo>
                    <a:pt x="221" y="380"/>
                  </a:lnTo>
                  <a:lnTo>
                    <a:pt x="225" y="343"/>
                  </a:lnTo>
                  <a:lnTo>
                    <a:pt x="227" y="303"/>
                  </a:lnTo>
                  <a:lnTo>
                    <a:pt x="229" y="264"/>
                  </a:lnTo>
                  <a:lnTo>
                    <a:pt x="227" y="231"/>
                  </a:lnTo>
                  <a:lnTo>
                    <a:pt x="229" y="203"/>
                  </a:lnTo>
                  <a:lnTo>
                    <a:pt x="233" y="179"/>
                  </a:lnTo>
                  <a:lnTo>
                    <a:pt x="240" y="156"/>
                  </a:lnTo>
                  <a:lnTo>
                    <a:pt x="242" y="134"/>
                  </a:lnTo>
                  <a:lnTo>
                    <a:pt x="238" y="112"/>
                  </a:lnTo>
                  <a:lnTo>
                    <a:pt x="229" y="89"/>
                  </a:lnTo>
                  <a:lnTo>
                    <a:pt x="223" y="73"/>
                  </a:lnTo>
                  <a:lnTo>
                    <a:pt x="215" y="59"/>
                  </a:lnTo>
                  <a:lnTo>
                    <a:pt x="207" y="42"/>
                  </a:lnTo>
                  <a:lnTo>
                    <a:pt x="195" y="22"/>
                  </a:lnTo>
                  <a:lnTo>
                    <a:pt x="185" y="10"/>
                  </a:lnTo>
                  <a:lnTo>
                    <a:pt x="177" y="2"/>
                  </a:lnTo>
                  <a:lnTo>
                    <a:pt x="173" y="0"/>
                  </a:lnTo>
                </a:path>
              </a:pathLst>
            </a:custGeom>
            <a:solidFill>
              <a:srgbClr val="C0C0C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" name="Group 134"/>
          <p:cNvGrpSpPr>
            <a:grpSpLocks/>
          </p:cNvGrpSpPr>
          <p:nvPr/>
        </p:nvGrpSpPr>
        <p:grpSpPr bwMode="auto">
          <a:xfrm>
            <a:off x="1892300" y="1304925"/>
            <a:ext cx="5937250" cy="4994275"/>
            <a:chOff x="1192" y="822"/>
            <a:chExt cx="3740" cy="3146"/>
          </a:xfrm>
        </p:grpSpPr>
        <p:sp>
          <p:nvSpPr>
            <p:cNvPr id="34825" name="Freeform 68"/>
            <p:cNvSpPr>
              <a:spLocks/>
            </p:cNvSpPr>
            <p:nvPr/>
          </p:nvSpPr>
          <p:spPr bwMode="gray">
            <a:xfrm>
              <a:off x="1192" y="1279"/>
              <a:ext cx="1495" cy="1136"/>
            </a:xfrm>
            <a:custGeom>
              <a:avLst/>
              <a:gdLst>
                <a:gd name="T0" fmla="*/ 5 w 2990"/>
                <a:gd name="T1" fmla="*/ 714 h 2273"/>
                <a:gd name="T2" fmla="*/ 47 w 2990"/>
                <a:gd name="T3" fmla="*/ 731 h 2273"/>
                <a:gd name="T4" fmla="*/ 58 w 2990"/>
                <a:gd name="T5" fmla="*/ 780 h 2273"/>
                <a:gd name="T6" fmla="*/ 57 w 2990"/>
                <a:gd name="T7" fmla="*/ 839 h 2273"/>
                <a:gd name="T8" fmla="*/ 35 w 2990"/>
                <a:gd name="T9" fmla="*/ 839 h 2273"/>
                <a:gd name="T10" fmla="*/ 0 w 2990"/>
                <a:gd name="T11" fmla="*/ 858 h 2273"/>
                <a:gd name="T12" fmla="*/ 63 w 2990"/>
                <a:gd name="T13" fmla="*/ 877 h 2273"/>
                <a:gd name="T14" fmla="*/ 93 w 2990"/>
                <a:gd name="T15" fmla="*/ 912 h 2273"/>
                <a:gd name="T16" fmla="*/ 97 w 2990"/>
                <a:gd name="T17" fmla="*/ 980 h 2273"/>
                <a:gd name="T18" fmla="*/ 141 w 2990"/>
                <a:gd name="T19" fmla="*/ 1014 h 2273"/>
                <a:gd name="T20" fmla="*/ 217 w 2990"/>
                <a:gd name="T21" fmla="*/ 1042 h 2273"/>
                <a:gd name="T22" fmla="*/ 304 w 2990"/>
                <a:gd name="T23" fmla="*/ 1032 h 2273"/>
                <a:gd name="T24" fmla="*/ 369 w 2990"/>
                <a:gd name="T25" fmla="*/ 1085 h 2273"/>
                <a:gd name="T26" fmla="*/ 518 w 2990"/>
                <a:gd name="T27" fmla="*/ 1099 h 2273"/>
                <a:gd name="T28" fmla="*/ 828 w 2990"/>
                <a:gd name="T29" fmla="*/ 1093 h 2273"/>
                <a:gd name="T30" fmla="*/ 1078 w 2990"/>
                <a:gd name="T31" fmla="*/ 1098 h 2273"/>
                <a:gd name="T32" fmla="*/ 1169 w 2990"/>
                <a:gd name="T33" fmla="*/ 917 h 2273"/>
                <a:gd name="T34" fmla="*/ 1428 w 2990"/>
                <a:gd name="T35" fmla="*/ 678 h 2273"/>
                <a:gd name="T36" fmla="*/ 1486 w 2990"/>
                <a:gd name="T37" fmla="*/ 591 h 2273"/>
                <a:gd name="T38" fmla="*/ 1453 w 2990"/>
                <a:gd name="T39" fmla="*/ 526 h 2273"/>
                <a:gd name="T40" fmla="*/ 1432 w 2990"/>
                <a:gd name="T41" fmla="*/ 466 h 2273"/>
                <a:gd name="T42" fmla="*/ 1355 w 2990"/>
                <a:gd name="T43" fmla="*/ 427 h 2273"/>
                <a:gd name="T44" fmla="*/ 1262 w 2990"/>
                <a:gd name="T45" fmla="*/ 397 h 2273"/>
                <a:gd name="T46" fmla="*/ 1183 w 2990"/>
                <a:gd name="T47" fmla="*/ 371 h 2273"/>
                <a:gd name="T48" fmla="*/ 1155 w 2990"/>
                <a:gd name="T49" fmla="*/ 341 h 2273"/>
                <a:gd name="T50" fmla="*/ 1188 w 2990"/>
                <a:gd name="T51" fmla="*/ 296 h 2273"/>
                <a:gd name="T52" fmla="*/ 1195 w 2990"/>
                <a:gd name="T53" fmla="*/ 229 h 2273"/>
                <a:gd name="T54" fmla="*/ 1160 w 2990"/>
                <a:gd name="T55" fmla="*/ 151 h 2273"/>
                <a:gd name="T56" fmla="*/ 1124 w 2990"/>
                <a:gd name="T57" fmla="*/ 127 h 2273"/>
                <a:gd name="T58" fmla="*/ 1080 w 2990"/>
                <a:gd name="T59" fmla="*/ 110 h 2273"/>
                <a:gd name="T60" fmla="*/ 1039 w 2990"/>
                <a:gd name="T61" fmla="*/ 59 h 2273"/>
                <a:gd name="T62" fmla="*/ 1033 w 2990"/>
                <a:gd name="T63" fmla="*/ 16 h 2273"/>
                <a:gd name="T64" fmla="*/ 985 w 2990"/>
                <a:gd name="T65" fmla="*/ 0 h 2273"/>
                <a:gd name="T66" fmla="*/ 957 w 2990"/>
                <a:gd name="T67" fmla="*/ 42 h 2273"/>
                <a:gd name="T68" fmla="*/ 898 w 2990"/>
                <a:gd name="T69" fmla="*/ 70 h 2273"/>
                <a:gd name="T70" fmla="*/ 877 w 2990"/>
                <a:gd name="T71" fmla="*/ 159 h 2273"/>
                <a:gd name="T72" fmla="*/ 822 w 2990"/>
                <a:gd name="T73" fmla="*/ 170 h 2273"/>
                <a:gd name="T74" fmla="*/ 768 w 2990"/>
                <a:gd name="T75" fmla="*/ 151 h 2273"/>
                <a:gd name="T76" fmla="*/ 725 w 2990"/>
                <a:gd name="T77" fmla="*/ 143 h 2273"/>
                <a:gd name="T78" fmla="*/ 668 w 2990"/>
                <a:gd name="T79" fmla="*/ 244 h 2273"/>
                <a:gd name="T80" fmla="*/ 688 w 2990"/>
                <a:gd name="T81" fmla="*/ 281 h 2273"/>
                <a:gd name="T82" fmla="*/ 643 w 2990"/>
                <a:gd name="T83" fmla="*/ 288 h 2273"/>
                <a:gd name="T84" fmla="*/ 589 w 2990"/>
                <a:gd name="T85" fmla="*/ 273 h 2273"/>
                <a:gd name="T86" fmla="*/ 513 w 2990"/>
                <a:gd name="T87" fmla="*/ 277 h 2273"/>
                <a:gd name="T88" fmla="*/ 531 w 2990"/>
                <a:gd name="T89" fmla="*/ 297 h 2273"/>
                <a:gd name="T90" fmla="*/ 524 w 2990"/>
                <a:gd name="T91" fmla="*/ 347 h 2273"/>
                <a:gd name="T92" fmla="*/ 526 w 2990"/>
                <a:gd name="T93" fmla="*/ 441 h 2273"/>
                <a:gd name="T94" fmla="*/ 483 w 2990"/>
                <a:gd name="T95" fmla="*/ 484 h 2273"/>
                <a:gd name="T96" fmla="*/ 460 w 2990"/>
                <a:gd name="T97" fmla="*/ 535 h 2273"/>
                <a:gd name="T98" fmla="*/ 353 w 2990"/>
                <a:gd name="T99" fmla="*/ 562 h 2273"/>
                <a:gd name="T100" fmla="*/ 293 w 2990"/>
                <a:gd name="T101" fmla="*/ 573 h 2273"/>
                <a:gd name="T102" fmla="*/ 228 w 2990"/>
                <a:gd name="T103" fmla="*/ 588 h 2273"/>
                <a:gd name="T104" fmla="*/ 160 w 2990"/>
                <a:gd name="T105" fmla="*/ 605 h 2273"/>
                <a:gd name="T106" fmla="*/ 160 w 2990"/>
                <a:gd name="T107" fmla="*/ 578 h 2273"/>
                <a:gd name="T108" fmla="*/ 110 w 2990"/>
                <a:gd name="T109" fmla="*/ 582 h 2273"/>
                <a:gd name="T110" fmla="*/ 58 w 2990"/>
                <a:gd name="T111" fmla="*/ 595 h 2273"/>
                <a:gd name="T112" fmla="*/ 20 w 2990"/>
                <a:gd name="T113" fmla="*/ 637 h 227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990"/>
                <a:gd name="T172" fmla="*/ 0 h 2273"/>
                <a:gd name="T173" fmla="*/ 2990 w 2990"/>
                <a:gd name="T174" fmla="*/ 2273 h 227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990" h="2273">
                  <a:moveTo>
                    <a:pt x="29" y="1289"/>
                  </a:moveTo>
                  <a:lnTo>
                    <a:pt x="4" y="1329"/>
                  </a:lnTo>
                  <a:lnTo>
                    <a:pt x="12" y="1378"/>
                  </a:lnTo>
                  <a:lnTo>
                    <a:pt x="12" y="1382"/>
                  </a:lnTo>
                  <a:lnTo>
                    <a:pt x="10" y="1395"/>
                  </a:lnTo>
                  <a:lnTo>
                    <a:pt x="10" y="1411"/>
                  </a:lnTo>
                  <a:lnTo>
                    <a:pt x="10" y="1429"/>
                  </a:lnTo>
                  <a:lnTo>
                    <a:pt x="14" y="1443"/>
                  </a:lnTo>
                  <a:lnTo>
                    <a:pt x="20" y="1451"/>
                  </a:lnTo>
                  <a:lnTo>
                    <a:pt x="31" y="1453"/>
                  </a:lnTo>
                  <a:lnTo>
                    <a:pt x="43" y="1451"/>
                  </a:lnTo>
                  <a:lnTo>
                    <a:pt x="55" y="1449"/>
                  </a:lnTo>
                  <a:lnTo>
                    <a:pt x="73" y="1451"/>
                  </a:lnTo>
                  <a:lnTo>
                    <a:pt x="94" y="1462"/>
                  </a:lnTo>
                  <a:lnTo>
                    <a:pt x="116" y="1480"/>
                  </a:lnTo>
                  <a:lnTo>
                    <a:pt x="132" y="1502"/>
                  </a:lnTo>
                  <a:lnTo>
                    <a:pt x="136" y="1514"/>
                  </a:lnTo>
                  <a:lnTo>
                    <a:pt x="132" y="1525"/>
                  </a:lnTo>
                  <a:lnTo>
                    <a:pt x="126" y="1537"/>
                  </a:lnTo>
                  <a:lnTo>
                    <a:pt x="120" y="1549"/>
                  </a:lnTo>
                  <a:lnTo>
                    <a:pt x="116" y="1561"/>
                  </a:lnTo>
                  <a:lnTo>
                    <a:pt x="116" y="1577"/>
                  </a:lnTo>
                  <a:lnTo>
                    <a:pt x="114" y="1596"/>
                  </a:lnTo>
                  <a:lnTo>
                    <a:pt x="110" y="1618"/>
                  </a:lnTo>
                  <a:lnTo>
                    <a:pt x="108" y="1640"/>
                  </a:lnTo>
                  <a:lnTo>
                    <a:pt x="108" y="1657"/>
                  </a:lnTo>
                  <a:lnTo>
                    <a:pt x="112" y="1669"/>
                  </a:lnTo>
                  <a:lnTo>
                    <a:pt x="114" y="1679"/>
                  </a:lnTo>
                  <a:lnTo>
                    <a:pt x="114" y="1691"/>
                  </a:lnTo>
                  <a:lnTo>
                    <a:pt x="106" y="1699"/>
                  </a:lnTo>
                  <a:lnTo>
                    <a:pt x="96" y="1703"/>
                  </a:lnTo>
                  <a:lnTo>
                    <a:pt x="89" y="1701"/>
                  </a:lnTo>
                  <a:lnTo>
                    <a:pt x="83" y="1695"/>
                  </a:lnTo>
                  <a:lnTo>
                    <a:pt x="77" y="1687"/>
                  </a:lnTo>
                  <a:lnTo>
                    <a:pt x="69" y="1679"/>
                  </a:lnTo>
                  <a:lnTo>
                    <a:pt x="63" y="1673"/>
                  </a:lnTo>
                  <a:lnTo>
                    <a:pt x="53" y="1675"/>
                  </a:lnTo>
                  <a:lnTo>
                    <a:pt x="41" y="1685"/>
                  </a:lnTo>
                  <a:lnTo>
                    <a:pt x="26" y="1699"/>
                  </a:lnTo>
                  <a:lnTo>
                    <a:pt x="12" y="1708"/>
                  </a:lnTo>
                  <a:lnTo>
                    <a:pt x="4" y="1712"/>
                  </a:lnTo>
                  <a:lnTo>
                    <a:pt x="0" y="1716"/>
                  </a:lnTo>
                  <a:lnTo>
                    <a:pt x="6" y="1720"/>
                  </a:lnTo>
                  <a:lnTo>
                    <a:pt x="20" y="1724"/>
                  </a:lnTo>
                  <a:lnTo>
                    <a:pt x="41" y="1728"/>
                  </a:lnTo>
                  <a:lnTo>
                    <a:pt x="65" y="1734"/>
                  </a:lnTo>
                  <a:lnTo>
                    <a:pt x="89" y="1740"/>
                  </a:lnTo>
                  <a:lnTo>
                    <a:pt x="110" y="1746"/>
                  </a:lnTo>
                  <a:lnTo>
                    <a:pt x="126" y="1754"/>
                  </a:lnTo>
                  <a:lnTo>
                    <a:pt x="136" y="1764"/>
                  </a:lnTo>
                  <a:lnTo>
                    <a:pt x="140" y="1771"/>
                  </a:lnTo>
                  <a:lnTo>
                    <a:pt x="150" y="1779"/>
                  </a:lnTo>
                  <a:lnTo>
                    <a:pt x="159" y="1785"/>
                  </a:lnTo>
                  <a:lnTo>
                    <a:pt x="169" y="1795"/>
                  </a:lnTo>
                  <a:lnTo>
                    <a:pt x="177" y="1807"/>
                  </a:lnTo>
                  <a:lnTo>
                    <a:pt x="185" y="1825"/>
                  </a:lnTo>
                  <a:lnTo>
                    <a:pt x="187" y="1848"/>
                  </a:lnTo>
                  <a:lnTo>
                    <a:pt x="185" y="1870"/>
                  </a:lnTo>
                  <a:lnTo>
                    <a:pt x="179" y="1888"/>
                  </a:lnTo>
                  <a:lnTo>
                    <a:pt x="175" y="1905"/>
                  </a:lnTo>
                  <a:lnTo>
                    <a:pt x="177" y="1921"/>
                  </a:lnTo>
                  <a:lnTo>
                    <a:pt x="185" y="1941"/>
                  </a:lnTo>
                  <a:lnTo>
                    <a:pt x="195" y="1960"/>
                  </a:lnTo>
                  <a:lnTo>
                    <a:pt x="207" y="1978"/>
                  </a:lnTo>
                  <a:lnTo>
                    <a:pt x="218" y="1986"/>
                  </a:lnTo>
                  <a:lnTo>
                    <a:pt x="232" y="1990"/>
                  </a:lnTo>
                  <a:lnTo>
                    <a:pt x="246" y="1994"/>
                  </a:lnTo>
                  <a:lnTo>
                    <a:pt x="260" y="2002"/>
                  </a:lnTo>
                  <a:lnTo>
                    <a:pt x="270" y="2014"/>
                  </a:lnTo>
                  <a:lnTo>
                    <a:pt x="281" y="2029"/>
                  </a:lnTo>
                  <a:lnTo>
                    <a:pt x="299" y="2045"/>
                  </a:lnTo>
                  <a:lnTo>
                    <a:pt x="327" y="2057"/>
                  </a:lnTo>
                  <a:lnTo>
                    <a:pt x="352" y="2067"/>
                  </a:lnTo>
                  <a:lnTo>
                    <a:pt x="378" y="2076"/>
                  </a:lnTo>
                  <a:lnTo>
                    <a:pt x="402" y="2082"/>
                  </a:lnTo>
                  <a:lnTo>
                    <a:pt x="421" y="2086"/>
                  </a:lnTo>
                  <a:lnTo>
                    <a:pt x="435" y="2084"/>
                  </a:lnTo>
                  <a:lnTo>
                    <a:pt x="457" y="2078"/>
                  </a:lnTo>
                  <a:lnTo>
                    <a:pt x="484" y="2073"/>
                  </a:lnTo>
                  <a:lnTo>
                    <a:pt x="514" y="2065"/>
                  </a:lnTo>
                  <a:lnTo>
                    <a:pt x="543" y="2059"/>
                  </a:lnTo>
                  <a:lnTo>
                    <a:pt x="569" y="2057"/>
                  </a:lnTo>
                  <a:lnTo>
                    <a:pt x="589" y="2057"/>
                  </a:lnTo>
                  <a:lnTo>
                    <a:pt x="608" y="2065"/>
                  </a:lnTo>
                  <a:lnTo>
                    <a:pt x="626" y="2078"/>
                  </a:lnTo>
                  <a:lnTo>
                    <a:pt x="642" y="2096"/>
                  </a:lnTo>
                  <a:lnTo>
                    <a:pt x="661" y="2116"/>
                  </a:lnTo>
                  <a:lnTo>
                    <a:pt x="687" y="2134"/>
                  </a:lnTo>
                  <a:lnTo>
                    <a:pt x="711" y="2149"/>
                  </a:lnTo>
                  <a:lnTo>
                    <a:pt x="726" y="2161"/>
                  </a:lnTo>
                  <a:lnTo>
                    <a:pt x="738" y="2171"/>
                  </a:lnTo>
                  <a:lnTo>
                    <a:pt x="742" y="2177"/>
                  </a:lnTo>
                  <a:lnTo>
                    <a:pt x="744" y="2179"/>
                  </a:lnTo>
                  <a:lnTo>
                    <a:pt x="856" y="2218"/>
                  </a:lnTo>
                  <a:lnTo>
                    <a:pt x="892" y="2242"/>
                  </a:lnTo>
                  <a:lnTo>
                    <a:pt x="949" y="2236"/>
                  </a:lnTo>
                  <a:lnTo>
                    <a:pt x="986" y="2191"/>
                  </a:lnTo>
                  <a:lnTo>
                    <a:pt x="1035" y="2199"/>
                  </a:lnTo>
                  <a:lnTo>
                    <a:pt x="1152" y="2222"/>
                  </a:lnTo>
                  <a:lnTo>
                    <a:pt x="1201" y="2261"/>
                  </a:lnTo>
                  <a:lnTo>
                    <a:pt x="1256" y="2273"/>
                  </a:lnTo>
                  <a:lnTo>
                    <a:pt x="1392" y="2236"/>
                  </a:lnTo>
                  <a:lnTo>
                    <a:pt x="1431" y="2260"/>
                  </a:lnTo>
                  <a:lnTo>
                    <a:pt x="1539" y="2189"/>
                  </a:lnTo>
                  <a:lnTo>
                    <a:pt x="1657" y="2187"/>
                  </a:lnTo>
                  <a:lnTo>
                    <a:pt x="1726" y="2155"/>
                  </a:lnTo>
                  <a:lnTo>
                    <a:pt x="1821" y="2167"/>
                  </a:lnTo>
                  <a:lnTo>
                    <a:pt x="1935" y="2242"/>
                  </a:lnTo>
                  <a:lnTo>
                    <a:pt x="2026" y="2230"/>
                  </a:lnTo>
                  <a:lnTo>
                    <a:pt x="2088" y="2265"/>
                  </a:lnTo>
                  <a:lnTo>
                    <a:pt x="2193" y="2230"/>
                  </a:lnTo>
                  <a:lnTo>
                    <a:pt x="2155" y="2197"/>
                  </a:lnTo>
                  <a:lnTo>
                    <a:pt x="2161" y="2147"/>
                  </a:lnTo>
                  <a:lnTo>
                    <a:pt x="2214" y="2128"/>
                  </a:lnTo>
                  <a:lnTo>
                    <a:pt x="2242" y="2063"/>
                  </a:lnTo>
                  <a:lnTo>
                    <a:pt x="2124" y="1970"/>
                  </a:lnTo>
                  <a:lnTo>
                    <a:pt x="2128" y="1890"/>
                  </a:lnTo>
                  <a:lnTo>
                    <a:pt x="2199" y="1850"/>
                  </a:lnTo>
                  <a:lnTo>
                    <a:pt x="2337" y="1834"/>
                  </a:lnTo>
                  <a:lnTo>
                    <a:pt x="2484" y="1797"/>
                  </a:lnTo>
                  <a:lnTo>
                    <a:pt x="2545" y="1764"/>
                  </a:lnTo>
                  <a:lnTo>
                    <a:pt x="2624" y="1777"/>
                  </a:lnTo>
                  <a:lnTo>
                    <a:pt x="2592" y="1514"/>
                  </a:lnTo>
                  <a:lnTo>
                    <a:pt x="2673" y="1466"/>
                  </a:lnTo>
                  <a:lnTo>
                    <a:pt x="2752" y="1388"/>
                  </a:lnTo>
                  <a:lnTo>
                    <a:pt x="2856" y="1356"/>
                  </a:lnTo>
                  <a:lnTo>
                    <a:pt x="2939" y="1329"/>
                  </a:lnTo>
                  <a:lnTo>
                    <a:pt x="2966" y="1299"/>
                  </a:lnTo>
                  <a:lnTo>
                    <a:pt x="2957" y="1258"/>
                  </a:lnTo>
                  <a:lnTo>
                    <a:pt x="2990" y="1207"/>
                  </a:lnTo>
                  <a:lnTo>
                    <a:pt x="2988" y="1205"/>
                  </a:lnTo>
                  <a:lnTo>
                    <a:pt x="2982" y="1195"/>
                  </a:lnTo>
                  <a:lnTo>
                    <a:pt x="2972" y="1183"/>
                  </a:lnTo>
                  <a:lnTo>
                    <a:pt x="2961" y="1167"/>
                  </a:lnTo>
                  <a:lnTo>
                    <a:pt x="2949" y="1149"/>
                  </a:lnTo>
                  <a:lnTo>
                    <a:pt x="2937" y="1134"/>
                  </a:lnTo>
                  <a:lnTo>
                    <a:pt x="2929" y="1116"/>
                  </a:lnTo>
                  <a:lnTo>
                    <a:pt x="2923" y="1102"/>
                  </a:lnTo>
                  <a:lnTo>
                    <a:pt x="2915" y="1079"/>
                  </a:lnTo>
                  <a:lnTo>
                    <a:pt x="2905" y="1053"/>
                  </a:lnTo>
                  <a:lnTo>
                    <a:pt x="2898" y="1025"/>
                  </a:lnTo>
                  <a:lnTo>
                    <a:pt x="2888" y="1000"/>
                  </a:lnTo>
                  <a:lnTo>
                    <a:pt x="2880" y="982"/>
                  </a:lnTo>
                  <a:lnTo>
                    <a:pt x="2872" y="957"/>
                  </a:lnTo>
                  <a:lnTo>
                    <a:pt x="2870" y="941"/>
                  </a:lnTo>
                  <a:lnTo>
                    <a:pt x="2870" y="935"/>
                  </a:lnTo>
                  <a:lnTo>
                    <a:pt x="2864" y="933"/>
                  </a:lnTo>
                  <a:lnTo>
                    <a:pt x="2850" y="933"/>
                  </a:lnTo>
                  <a:lnTo>
                    <a:pt x="2829" y="929"/>
                  </a:lnTo>
                  <a:lnTo>
                    <a:pt x="2805" y="923"/>
                  </a:lnTo>
                  <a:lnTo>
                    <a:pt x="2781" y="913"/>
                  </a:lnTo>
                  <a:lnTo>
                    <a:pt x="2760" y="898"/>
                  </a:lnTo>
                  <a:lnTo>
                    <a:pt x="2734" y="874"/>
                  </a:lnTo>
                  <a:lnTo>
                    <a:pt x="2709" y="854"/>
                  </a:lnTo>
                  <a:lnTo>
                    <a:pt x="2687" y="837"/>
                  </a:lnTo>
                  <a:lnTo>
                    <a:pt x="2665" y="819"/>
                  </a:lnTo>
                  <a:lnTo>
                    <a:pt x="2648" y="809"/>
                  </a:lnTo>
                  <a:lnTo>
                    <a:pt x="2622" y="803"/>
                  </a:lnTo>
                  <a:lnTo>
                    <a:pt x="2590" y="801"/>
                  </a:lnTo>
                  <a:lnTo>
                    <a:pt x="2557" y="797"/>
                  </a:lnTo>
                  <a:lnTo>
                    <a:pt x="2524" y="795"/>
                  </a:lnTo>
                  <a:lnTo>
                    <a:pt x="2494" y="789"/>
                  </a:lnTo>
                  <a:lnTo>
                    <a:pt x="2468" y="781"/>
                  </a:lnTo>
                  <a:lnTo>
                    <a:pt x="2443" y="770"/>
                  </a:lnTo>
                  <a:lnTo>
                    <a:pt x="2417" y="760"/>
                  </a:lnTo>
                  <a:lnTo>
                    <a:pt x="2396" y="752"/>
                  </a:lnTo>
                  <a:lnTo>
                    <a:pt x="2378" y="746"/>
                  </a:lnTo>
                  <a:lnTo>
                    <a:pt x="2366" y="742"/>
                  </a:lnTo>
                  <a:lnTo>
                    <a:pt x="2360" y="740"/>
                  </a:lnTo>
                  <a:lnTo>
                    <a:pt x="2356" y="738"/>
                  </a:lnTo>
                  <a:lnTo>
                    <a:pt x="2348" y="730"/>
                  </a:lnTo>
                  <a:lnTo>
                    <a:pt x="2337" y="720"/>
                  </a:lnTo>
                  <a:lnTo>
                    <a:pt x="2325" y="709"/>
                  </a:lnTo>
                  <a:lnTo>
                    <a:pt x="2315" y="695"/>
                  </a:lnTo>
                  <a:lnTo>
                    <a:pt x="2309" y="683"/>
                  </a:lnTo>
                  <a:lnTo>
                    <a:pt x="2311" y="669"/>
                  </a:lnTo>
                  <a:lnTo>
                    <a:pt x="2321" y="655"/>
                  </a:lnTo>
                  <a:lnTo>
                    <a:pt x="2333" y="646"/>
                  </a:lnTo>
                  <a:lnTo>
                    <a:pt x="2348" y="634"/>
                  </a:lnTo>
                  <a:lnTo>
                    <a:pt x="2360" y="622"/>
                  </a:lnTo>
                  <a:lnTo>
                    <a:pt x="2372" y="610"/>
                  </a:lnTo>
                  <a:lnTo>
                    <a:pt x="2376" y="592"/>
                  </a:lnTo>
                  <a:lnTo>
                    <a:pt x="2378" y="569"/>
                  </a:lnTo>
                  <a:lnTo>
                    <a:pt x="2378" y="547"/>
                  </a:lnTo>
                  <a:lnTo>
                    <a:pt x="2380" y="528"/>
                  </a:lnTo>
                  <a:lnTo>
                    <a:pt x="2390" y="506"/>
                  </a:lnTo>
                  <a:lnTo>
                    <a:pt x="2396" y="490"/>
                  </a:lnTo>
                  <a:lnTo>
                    <a:pt x="2396" y="474"/>
                  </a:lnTo>
                  <a:lnTo>
                    <a:pt x="2390" y="459"/>
                  </a:lnTo>
                  <a:lnTo>
                    <a:pt x="2382" y="445"/>
                  </a:lnTo>
                  <a:lnTo>
                    <a:pt x="2374" y="433"/>
                  </a:lnTo>
                  <a:lnTo>
                    <a:pt x="2358" y="407"/>
                  </a:lnTo>
                  <a:lnTo>
                    <a:pt x="2342" y="378"/>
                  </a:lnTo>
                  <a:lnTo>
                    <a:pt x="2335" y="344"/>
                  </a:lnTo>
                  <a:lnTo>
                    <a:pt x="2329" y="321"/>
                  </a:lnTo>
                  <a:lnTo>
                    <a:pt x="2319" y="303"/>
                  </a:lnTo>
                  <a:lnTo>
                    <a:pt x="2307" y="287"/>
                  </a:lnTo>
                  <a:lnTo>
                    <a:pt x="2295" y="276"/>
                  </a:lnTo>
                  <a:lnTo>
                    <a:pt x="2285" y="270"/>
                  </a:lnTo>
                  <a:lnTo>
                    <a:pt x="2276" y="266"/>
                  </a:lnTo>
                  <a:lnTo>
                    <a:pt x="2264" y="266"/>
                  </a:lnTo>
                  <a:lnTo>
                    <a:pt x="2256" y="262"/>
                  </a:lnTo>
                  <a:lnTo>
                    <a:pt x="2248" y="254"/>
                  </a:lnTo>
                  <a:lnTo>
                    <a:pt x="2238" y="248"/>
                  </a:lnTo>
                  <a:lnTo>
                    <a:pt x="2224" y="246"/>
                  </a:lnTo>
                  <a:lnTo>
                    <a:pt x="2209" y="248"/>
                  </a:lnTo>
                  <a:lnTo>
                    <a:pt x="2191" y="248"/>
                  </a:lnTo>
                  <a:lnTo>
                    <a:pt x="2177" y="246"/>
                  </a:lnTo>
                  <a:lnTo>
                    <a:pt x="2169" y="238"/>
                  </a:lnTo>
                  <a:lnTo>
                    <a:pt x="2159" y="221"/>
                  </a:lnTo>
                  <a:lnTo>
                    <a:pt x="2150" y="197"/>
                  </a:lnTo>
                  <a:lnTo>
                    <a:pt x="2136" y="173"/>
                  </a:lnTo>
                  <a:lnTo>
                    <a:pt x="2120" y="156"/>
                  </a:lnTo>
                  <a:lnTo>
                    <a:pt x="2106" y="144"/>
                  </a:lnTo>
                  <a:lnTo>
                    <a:pt x="2092" y="136"/>
                  </a:lnTo>
                  <a:lnTo>
                    <a:pt x="2083" y="128"/>
                  </a:lnTo>
                  <a:lnTo>
                    <a:pt x="2077" y="118"/>
                  </a:lnTo>
                  <a:lnTo>
                    <a:pt x="2075" y="104"/>
                  </a:lnTo>
                  <a:lnTo>
                    <a:pt x="2071" y="87"/>
                  </a:lnTo>
                  <a:lnTo>
                    <a:pt x="2061" y="73"/>
                  </a:lnTo>
                  <a:lnTo>
                    <a:pt x="2053" y="63"/>
                  </a:lnTo>
                  <a:lnTo>
                    <a:pt x="2051" y="53"/>
                  </a:lnTo>
                  <a:lnTo>
                    <a:pt x="2057" y="41"/>
                  </a:lnTo>
                  <a:lnTo>
                    <a:pt x="2065" y="32"/>
                  </a:lnTo>
                  <a:lnTo>
                    <a:pt x="2071" y="20"/>
                  </a:lnTo>
                  <a:lnTo>
                    <a:pt x="2073" y="14"/>
                  </a:lnTo>
                  <a:lnTo>
                    <a:pt x="2063" y="8"/>
                  </a:lnTo>
                  <a:lnTo>
                    <a:pt x="2045" y="4"/>
                  </a:lnTo>
                  <a:lnTo>
                    <a:pt x="2020" y="2"/>
                  </a:lnTo>
                  <a:lnTo>
                    <a:pt x="1994" y="0"/>
                  </a:lnTo>
                  <a:lnTo>
                    <a:pt x="1970" y="0"/>
                  </a:lnTo>
                  <a:lnTo>
                    <a:pt x="1955" y="6"/>
                  </a:lnTo>
                  <a:lnTo>
                    <a:pt x="1945" y="14"/>
                  </a:lnTo>
                  <a:lnTo>
                    <a:pt x="1941" y="30"/>
                  </a:lnTo>
                  <a:lnTo>
                    <a:pt x="1937" y="45"/>
                  </a:lnTo>
                  <a:lnTo>
                    <a:pt x="1933" y="61"/>
                  </a:lnTo>
                  <a:lnTo>
                    <a:pt x="1927" y="75"/>
                  </a:lnTo>
                  <a:lnTo>
                    <a:pt x="1915" y="85"/>
                  </a:lnTo>
                  <a:lnTo>
                    <a:pt x="1898" y="87"/>
                  </a:lnTo>
                  <a:lnTo>
                    <a:pt x="1878" y="91"/>
                  </a:lnTo>
                  <a:lnTo>
                    <a:pt x="1858" y="93"/>
                  </a:lnTo>
                  <a:lnTo>
                    <a:pt x="1840" y="95"/>
                  </a:lnTo>
                  <a:lnTo>
                    <a:pt x="1823" y="102"/>
                  </a:lnTo>
                  <a:lnTo>
                    <a:pt x="1809" y="116"/>
                  </a:lnTo>
                  <a:lnTo>
                    <a:pt x="1797" y="140"/>
                  </a:lnTo>
                  <a:lnTo>
                    <a:pt x="1785" y="169"/>
                  </a:lnTo>
                  <a:lnTo>
                    <a:pt x="1777" y="203"/>
                  </a:lnTo>
                  <a:lnTo>
                    <a:pt x="1774" y="236"/>
                  </a:lnTo>
                  <a:lnTo>
                    <a:pt x="1770" y="262"/>
                  </a:lnTo>
                  <a:lnTo>
                    <a:pt x="1768" y="283"/>
                  </a:lnTo>
                  <a:lnTo>
                    <a:pt x="1762" y="303"/>
                  </a:lnTo>
                  <a:lnTo>
                    <a:pt x="1754" y="319"/>
                  </a:lnTo>
                  <a:lnTo>
                    <a:pt x="1740" y="329"/>
                  </a:lnTo>
                  <a:lnTo>
                    <a:pt x="1722" y="337"/>
                  </a:lnTo>
                  <a:lnTo>
                    <a:pt x="1703" y="341"/>
                  </a:lnTo>
                  <a:lnTo>
                    <a:pt x="1685" y="346"/>
                  </a:lnTo>
                  <a:lnTo>
                    <a:pt x="1669" y="350"/>
                  </a:lnTo>
                  <a:lnTo>
                    <a:pt x="1655" y="348"/>
                  </a:lnTo>
                  <a:lnTo>
                    <a:pt x="1644" y="341"/>
                  </a:lnTo>
                  <a:lnTo>
                    <a:pt x="1634" y="333"/>
                  </a:lnTo>
                  <a:lnTo>
                    <a:pt x="1618" y="331"/>
                  </a:lnTo>
                  <a:lnTo>
                    <a:pt x="1600" y="331"/>
                  </a:lnTo>
                  <a:lnTo>
                    <a:pt x="1581" y="329"/>
                  </a:lnTo>
                  <a:lnTo>
                    <a:pt x="1563" y="325"/>
                  </a:lnTo>
                  <a:lnTo>
                    <a:pt x="1549" y="315"/>
                  </a:lnTo>
                  <a:lnTo>
                    <a:pt x="1537" y="303"/>
                  </a:lnTo>
                  <a:lnTo>
                    <a:pt x="1524" y="289"/>
                  </a:lnTo>
                  <a:lnTo>
                    <a:pt x="1508" y="276"/>
                  </a:lnTo>
                  <a:lnTo>
                    <a:pt x="1494" y="266"/>
                  </a:lnTo>
                  <a:lnTo>
                    <a:pt x="1480" y="260"/>
                  </a:lnTo>
                  <a:lnTo>
                    <a:pt x="1468" y="260"/>
                  </a:lnTo>
                  <a:lnTo>
                    <a:pt x="1461" y="268"/>
                  </a:lnTo>
                  <a:lnTo>
                    <a:pt x="1449" y="287"/>
                  </a:lnTo>
                  <a:lnTo>
                    <a:pt x="1435" y="311"/>
                  </a:lnTo>
                  <a:lnTo>
                    <a:pt x="1417" y="341"/>
                  </a:lnTo>
                  <a:lnTo>
                    <a:pt x="1400" y="372"/>
                  </a:lnTo>
                  <a:lnTo>
                    <a:pt x="1382" y="407"/>
                  </a:lnTo>
                  <a:lnTo>
                    <a:pt x="1366" y="439"/>
                  </a:lnTo>
                  <a:lnTo>
                    <a:pt x="1348" y="467"/>
                  </a:lnTo>
                  <a:lnTo>
                    <a:pt x="1335" y="488"/>
                  </a:lnTo>
                  <a:lnTo>
                    <a:pt x="1327" y="506"/>
                  </a:lnTo>
                  <a:lnTo>
                    <a:pt x="1327" y="522"/>
                  </a:lnTo>
                  <a:lnTo>
                    <a:pt x="1335" y="533"/>
                  </a:lnTo>
                  <a:lnTo>
                    <a:pt x="1344" y="541"/>
                  </a:lnTo>
                  <a:lnTo>
                    <a:pt x="1358" y="549"/>
                  </a:lnTo>
                  <a:lnTo>
                    <a:pt x="1370" y="555"/>
                  </a:lnTo>
                  <a:lnTo>
                    <a:pt x="1376" y="563"/>
                  </a:lnTo>
                  <a:lnTo>
                    <a:pt x="1374" y="569"/>
                  </a:lnTo>
                  <a:lnTo>
                    <a:pt x="1362" y="575"/>
                  </a:lnTo>
                  <a:lnTo>
                    <a:pt x="1348" y="577"/>
                  </a:lnTo>
                  <a:lnTo>
                    <a:pt x="1331" y="577"/>
                  </a:lnTo>
                  <a:lnTo>
                    <a:pt x="1313" y="577"/>
                  </a:lnTo>
                  <a:lnTo>
                    <a:pt x="1297" y="577"/>
                  </a:lnTo>
                  <a:lnTo>
                    <a:pt x="1285" y="577"/>
                  </a:lnTo>
                  <a:lnTo>
                    <a:pt x="1274" y="571"/>
                  </a:lnTo>
                  <a:lnTo>
                    <a:pt x="1264" y="561"/>
                  </a:lnTo>
                  <a:lnTo>
                    <a:pt x="1252" y="551"/>
                  </a:lnTo>
                  <a:lnTo>
                    <a:pt x="1238" y="543"/>
                  </a:lnTo>
                  <a:lnTo>
                    <a:pt x="1222" y="541"/>
                  </a:lnTo>
                  <a:lnTo>
                    <a:pt x="1201" y="543"/>
                  </a:lnTo>
                  <a:lnTo>
                    <a:pt x="1177" y="547"/>
                  </a:lnTo>
                  <a:lnTo>
                    <a:pt x="1153" y="551"/>
                  </a:lnTo>
                  <a:lnTo>
                    <a:pt x="1126" y="553"/>
                  </a:lnTo>
                  <a:lnTo>
                    <a:pt x="1100" y="553"/>
                  </a:lnTo>
                  <a:lnTo>
                    <a:pt x="1079" y="551"/>
                  </a:lnTo>
                  <a:lnTo>
                    <a:pt x="1059" y="551"/>
                  </a:lnTo>
                  <a:lnTo>
                    <a:pt x="1039" y="553"/>
                  </a:lnTo>
                  <a:lnTo>
                    <a:pt x="1026" y="555"/>
                  </a:lnTo>
                  <a:lnTo>
                    <a:pt x="1014" y="561"/>
                  </a:lnTo>
                  <a:lnTo>
                    <a:pt x="1010" y="567"/>
                  </a:lnTo>
                  <a:lnTo>
                    <a:pt x="1014" y="577"/>
                  </a:lnTo>
                  <a:lnTo>
                    <a:pt x="1024" y="585"/>
                  </a:lnTo>
                  <a:lnTo>
                    <a:pt x="1035" y="589"/>
                  </a:lnTo>
                  <a:lnTo>
                    <a:pt x="1049" y="592"/>
                  </a:lnTo>
                  <a:lnTo>
                    <a:pt x="1061" y="594"/>
                  </a:lnTo>
                  <a:lnTo>
                    <a:pt x="1073" y="598"/>
                  </a:lnTo>
                  <a:lnTo>
                    <a:pt x="1081" y="604"/>
                  </a:lnTo>
                  <a:lnTo>
                    <a:pt x="1085" y="616"/>
                  </a:lnTo>
                  <a:lnTo>
                    <a:pt x="1081" y="632"/>
                  </a:lnTo>
                  <a:lnTo>
                    <a:pt x="1069" y="655"/>
                  </a:lnTo>
                  <a:lnTo>
                    <a:pt x="1057" y="677"/>
                  </a:lnTo>
                  <a:lnTo>
                    <a:pt x="1047" y="695"/>
                  </a:lnTo>
                  <a:lnTo>
                    <a:pt x="1041" y="715"/>
                  </a:lnTo>
                  <a:lnTo>
                    <a:pt x="1039" y="736"/>
                  </a:lnTo>
                  <a:lnTo>
                    <a:pt x="1045" y="762"/>
                  </a:lnTo>
                  <a:lnTo>
                    <a:pt x="1057" y="799"/>
                  </a:lnTo>
                  <a:lnTo>
                    <a:pt x="1061" y="833"/>
                  </a:lnTo>
                  <a:lnTo>
                    <a:pt x="1059" y="860"/>
                  </a:lnTo>
                  <a:lnTo>
                    <a:pt x="1051" y="882"/>
                  </a:lnTo>
                  <a:lnTo>
                    <a:pt x="1039" y="894"/>
                  </a:lnTo>
                  <a:lnTo>
                    <a:pt x="1024" y="905"/>
                  </a:lnTo>
                  <a:lnTo>
                    <a:pt x="1004" y="915"/>
                  </a:lnTo>
                  <a:lnTo>
                    <a:pt x="986" y="927"/>
                  </a:lnTo>
                  <a:lnTo>
                    <a:pt x="972" y="939"/>
                  </a:lnTo>
                  <a:lnTo>
                    <a:pt x="966" y="953"/>
                  </a:lnTo>
                  <a:lnTo>
                    <a:pt x="966" y="968"/>
                  </a:lnTo>
                  <a:lnTo>
                    <a:pt x="966" y="988"/>
                  </a:lnTo>
                  <a:lnTo>
                    <a:pt x="966" y="1010"/>
                  </a:lnTo>
                  <a:lnTo>
                    <a:pt x="965" y="1031"/>
                  </a:lnTo>
                  <a:lnTo>
                    <a:pt x="961" y="1049"/>
                  </a:lnTo>
                  <a:lnTo>
                    <a:pt x="953" y="1063"/>
                  </a:lnTo>
                  <a:lnTo>
                    <a:pt x="941" y="1069"/>
                  </a:lnTo>
                  <a:lnTo>
                    <a:pt x="921" y="1071"/>
                  </a:lnTo>
                  <a:lnTo>
                    <a:pt x="892" y="1075"/>
                  </a:lnTo>
                  <a:lnTo>
                    <a:pt x="858" y="1079"/>
                  </a:lnTo>
                  <a:lnTo>
                    <a:pt x="821" y="1085"/>
                  </a:lnTo>
                  <a:lnTo>
                    <a:pt x="783" y="1092"/>
                  </a:lnTo>
                  <a:lnTo>
                    <a:pt x="752" y="1100"/>
                  </a:lnTo>
                  <a:lnTo>
                    <a:pt x="728" y="1110"/>
                  </a:lnTo>
                  <a:lnTo>
                    <a:pt x="705" y="1124"/>
                  </a:lnTo>
                  <a:lnTo>
                    <a:pt x="685" y="1138"/>
                  </a:lnTo>
                  <a:lnTo>
                    <a:pt x="671" y="1151"/>
                  </a:lnTo>
                  <a:lnTo>
                    <a:pt x="655" y="1159"/>
                  </a:lnTo>
                  <a:lnTo>
                    <a:pt x="642" y="1163"/>
                  </a:lnTo>
                  <a:lnTo>
                    <a:pt x="628" y="1159"/>
                  </a:lnTo>
                  <a:lnTo>
                    <a:pt x="606" y="1153"/>
                  </a:lnTo>
                  <a:lnTo>
                    <a:pt x="585" y="1146"/>
                  </a:lnTo>
                  <a:lnTo>
                    <a:pt x="559" y="1138"/>
                  </a:lnTo>
                  <a:lnTo>
                    <a:pt x="535" y="1132"/>
                  </a:lnTo>
                  <a:lnTo>
                    <a:pt x="516" y="1130"/>
                  </a:lnTo>
                  <a:lnTo>
                    <a:pt x="500" y="1132"/>
                  </a:lnTo>
                  <a:lnTo>
                    <a:pt x="486" y="1142"/>
                  </a:lnTo>
                  <a:lnTo>
                    <a:pt x="470" y="1157"/>
                  </a:lnTo>
                  <a:lnTo>
                    <a:pt x="457" y="1177"/>
                  </a:lnTo>
                  <a:lnTo>
                    <a:pt x="443" y="1197"/>
                  </a:lnTo>
                  <a:lnTo>
                    <a:pt x="427" y="1212"/>
                  </a:lnTo>
                  <a:lnTo>
                    <a:pt x="413" y="1220"/>
                  </a:lnTo>
                  <a:lnTo>
                    <a:pt x="390" y="1220"/>
                  </a:lnTo>
                  <a:lnTo>
                    <a:pt x="362" y="1216"/>
                  </a:lnTo>
                  <a:lnTo>
                    <a:pt x="339" y="1212"/>
                  </a:lnTo>
                  <a:lnTo>
                    <a:pt x="319" y="1210"/>
                  </a:lnTo>
                  <a:lnTo>
                    <a:pt x="313" y="1207"/>
                  </a:lnTo>
                  <a:lnTo>
                    <a:pt x="309" y="1199"/>
                  </a:lnTo>
                  <a:lnTo>
                    <a:pt x="309" y="1189"/>
                  </a:lnTo>
                  <a:lnTo>
                    <a:pt x="313" y="1177"/>
                  </a:lnTo>
                  <a:lnTo>
                    <a:pt x="315" y="1167"/>
                  </a:lnTo>
                  <a:lnTo>
                    <a:pt x="317" y="1159"/>
                  </a:lnTo>
                  <a:lnTo>
                    <a:pt x="319" y="1157"/>
                  </a:lnTo>
                  <a:lnTo>
                    <a:pt x="315" y="1157"/>
                  </a:lnTo>
                  <a:lnTo>
                    <a:pt x="303" y="1159"/>
                  </a:lnTo>
                  <a:lnTo>
                    <a:pt x="287" y="1161"/>
                  </a:lnTo>
                  <a:lnTo>
                    <a:pt x="268" y="1163"/>
                  </a:lnTo>
                  <a:lnTo>
                    <a:pt x="250" y="1165"/>
                  </a:lnTo>
                  <a:lnTo>
                    <a:pt x="234" y="1165"/>
                  </a:lnTo>
                  <a:lnTo>
                    <a:pt x="220" y="1165"/>
                  </a:lnTo>
                  <a:lnTo>
                    <a:pt x="211" y="1171"/>
                  </a:lnTo>
                  <a:lnTo>
                    <a:pt x="201" y="1177"/>
                  </a:lnTo>
                  <a:lnTo>
                    <a:pt x="189" y="1185"/>
                  </a:lnTo>
                  <a:lnTo>
                    <a:pt x="171" y="1191"/>
                  </a:lnTo>
                  <a:lnTo>
                    <a:pt x="154" y="1193"/>
                  </a:lnTo>
                  <a:lnTo>
                    <a:pt x="136" y="1193"/>
                  </a:lnTo>
                  <a:lnTo>
                    <a:pt x="116" y="1191"/>
                  </a:lnTo>
                  <a:lnTo>
                    <a:pt x="100" y="1191"/>
                  </a:lnTo>
                  <a:lnTo>
                    <a:pt x="87" y="1197"/>
                  </a:lnTo>
                  <a:lnTo>
                    <a:pt x="77" y="1210"/>
                  </a:lnTo>
                  <a:lnTo>
                    <a:pt x="69" y="1228"/>
                  </a:lnTo>
                  <a:lnTo>
                    <a:pt x="59" y="1246"/>
                  </a:lnTo>
                  <a:lnTo>
                    <a:pt x="49" y="1262"/>
                  </a:lnTo>
                  <a:lnTo>
                    <a:pt x="39" y="1275"/>
                  </a:lnTo>
                  <a:lnTo>
                    <a:pt x="33" y="1285"/>
                  </a:lnTo>
                  <a:lnTo>
                    <a:pt x="29" y="1289"/>
                  </a:lnTo>
                  <a:close/>
                </a:path>
              </a:pathLst>
            </a:custGeom>
            <a:solidFill>
              <a:srgbClr val="C0C07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26" name="Freeform 69"/>
            <p:cNvSpPr>
              <a:spLocks/>
            </p:cNvSpPr>
            <p:nvPr/>
          </p:nvSpPr>
          <p:spPr bwMode="gray">
            <a:xfrm>
              <a:off x="1192" y="1279"/>
              <a:ext cx="1495" cy="1136"/>
            </a:xfrm>
            <a:custGeom>
              <a:avLst/>
              <a:gdLst>
                <a:gd name="T0" fmla="*/ 5 w 2990"/>
                <a:gd name="T1" fmla="*/ 714 h 2273"/>
                <a:gd name="T2" fmla="*/ 47 w 2990"/>
                <a:gd name="T3" fmla="*/ 731 h 2273"/>
                <a:gd name="T4" fmla="*/ 58 w 2990"/>
                <a:gd name="T5" fmla="*/ 780 h 2273"/>
                <a:gd name="T6" fmla="*/ 57 w 2990"/>
                <a:gd name="T7" fmla="*/ 839 h 2273"/>
                <a:gd name="T8" fmla="*/ 35 w 2990"/>
                <a:gd name="T9" fmla="*/ 839 h 2273"/>
                <a:gd name="T10" fmla="*/ 0 w 2990"/>
                <a:gd name="T11" fmla="*/ 858 h 2273"/>
                <a:gd name="T12" fmla="*/ 63 w 2990"/>
                <a:gd name="T13" fmla="*/ 877 h 2273"/>
                <a:gd name="T14" fmla="*/ 93 w 2990"/>
                <a:gd name="T15" fmla="*/ 912 h 2273"/>
                <a:gd name="T16" fmla="*/ 97 w 2990"/>
                <a:gd name="T17" fmla="*/ 980 h 2273"/>
                <a:gd name="T18" fmla="*/ 141 w 2990"/>
                <a:gd name="T19" fmla="*/ 1014 h 2273"/>
                <a:gd name="T20" fmla="*/ 217 w 2990"/>
                <a:gd name="T21" fmla="*/ 1042 h 2273"/>
                <a:gd name="T22" fmla="*/ 304 w 2990"/>
                <a:gd name="T23" fmla="*/ 1032 h 2273"/>
                <a:gd name="T24" fmla="*/ 369 w 2990"/>
                <a:gd name="T25" fmla="*/ 1085 h 2273"/>
                <a:gd name="T26" fmla="*/ 518 w 2990"/>
                <a:gd name="T27" fmla="*/ 1099 h 2273"/>
                <a:gd name="T28" fmla="*/ 828 w 2990"/>
                <a:gd name="T29" fmla="*/ 1093 h 2273"/>
                <a:gd name="T30" fmla="*/ 1078 w 2990"/>
                <a:gd name="T31" fmla="*/ 1098 h 2273"/>
                <a:gd name="T32" fmla="*/ 1169 w 2990"/>
                <a:gd name="T33" fmla="*/ 917 h 2273"/>
                <a:gd name="T34" fmla="*/ 1428 w 2990"/>
                <a:gd name="T35" fmla="*/ 678 h 2273"/>
                <a:gd name="T36" fmla="*/ 1486 w 2990"/>
                <a:gd name="T37" fmla="*/ 591 h 2273"/>
                <a:gd name="T38" fmla="*/ 1453 w 2990"/>
                <a:gd name="T39" fmla="*/ 526 h 2273"/>
                <a:gd name="T40" fmla="*/ 1432 w 2990"/>
                <a:gd name="T41" fmla="*/ 466 h 2273"/>
                <a:gd name="T42" fmla="*/ 1355 w 2990"/>
                <a:gd name="T43" fmla="*/ 427 h 2273"/>
                <a:gd name="T44" fmla="*/ 1262 w 2990"/>
                <a:gd name="T45" fmla="*/ 397 h 2273"/>
                <a:gd name="T46" fmla="*/ 1183 w 2990"/>
                <a:gd name="T47" fmla="*/ 371 h 2273"/>
                <a:gd name="T48" fmla="*/ 1155 w 2990"/>
                <a:gd name="T49" fmla="*/ 341 h 2273"/>
                <a:gd name="T50" fmla="*/ 1188 w 2990"/>
                <a:gd name="T51" fmla="*/ 296 h 2273"/>
                <a:gd name="T52" fmla="*/ 1195 w 2990"/>
                <a:gd name="T53" fmla="*/ 229 h 2273"/>
                <a:gd name="T54" fmla="*/ 1160 w 2990"/>
                <a:gd name="T55" fmla="*/ 151 h 2273"/>
                <a:gd name="T56" fmla="*/ 1124 w 2990"/>
                <a:gd name="T57" fmla="*/ 127 h 2273"/>
                <a:gd name="T58" fmla="*/ 1080 w 2990"/>
                <a:gd name="T59" fmla="*/ 110 h 2273"/>
                <a:gd name="T60" fmla="*/ 1039 w 2990"/>
                <a:gd name="T61" fmla="*/ 59 h 2273"/>
                <a:gd name="T62" fmla="*/ 1033 w 2990"/>
                <a:gd name="T63" fmla="*/ 16 h 2273"/>
                <a:gd name="T64" fmla="*/ 985 w 2990"/>
                <a:gd name="T65" fmla="*/ 0 h 2273"/>
                <a:gd name="T66" fmla="*/ 957 w 2990"/>
                <a:gd name="T67" fmla="*/ 42 h 2273"/>
                <a:gd name="T68" fmla="*/ 898 w 2990"/>
                <a:gd name="T69" fmla="*/ 70 h 2273"/>
                <a:gd name="T70" fmla="*/ 877 w 2990"/>
                <a:gd name="T71" fmla="*/ 159 h 2273"/>
                <a:gd name="T72" fmla="*/ 822 w 2990"/>
                <a:gd name="T73" fmla="*/ 170 h 2273"/>
                <a:gd name="T74" fmla="*/ 768 w 2990"/>
                <a:gd name="T75" fmla="*/ 151 h 2273"/>
                <a:gd name="T76" fmla="*/ 725 w 2990"/>
                <a:gd name="T77" fmla="*/ 143 h 2273"/>
                <a:gd name="T78" fmla="*/ 668 w 2990"/>
                <a:gd name="T79" fmla="*/ 244 h 2273"/>
                <a:gd name="T80" fmla="*/ 688 w 2990"/>
                <a:gd name="T81" fmla="*/ 281 h 2273"/>
                <a:gd name="T82" fmla="*/ 643 w 2990"/>
                <a:gd name="T83" fmla="*/ 288 h 2273"/>
                <a:gd name="T84" fmla="*/ 589 w 2990"/>
                <a:gd name="T85" fmla="*/ 273 h 2273"/>
                <a:gd name="T86" fmla="*/ 513 w 2990"/>
                <a:gd name="T87" fmla="*/ 277 h 2273"/>
                <a:gd name="T88" fmla="*/ 531 w 2990"/>
                <a:gd name="T89" fmla="*/ 297 h 2273"/>
                <a:gd name="T90" fmla="*/ 524 w 2990"/>
                <a:gd name="T91" fmla="*/ 347 h 2273"/>
                <a:gd name="T92" fmla="*/ 526 w 2990"/>
                <a:gd name="T93" fmla="*/ 441 h 2273"/>
                <a:gd name="T94" fmla="*/ 483 w 2990"/>
                <a:gd name="T95" fmla="*/ 484 h 2273"/>
                <a:gd name="T96" fmla="*/ 460 w 2990"/>
                <a:gd name="T97" fmla="*/ 535 h 2273"/>
                <a:gd name="T98" fmla="*/ 353 w 2990"/>
                <a:gd name="T99" fmla="*/ 562 h 2273"/>
                <a:gd name="T100" fmla="*/ 293 w 2990"/>
                <a:gd name="T101" fmla="*/ 573 h 2273"/>
                <a:gd name="T102" fmla="*/ 228 w 2990"/>
                <a:gd name="T103" fmla="*/ 588 h 2273"/>
                <a:gd name="T104" fmla="*/ 160 w 2990"/>
                <a:gd name="T105" fmla="*/ 605 h 2273"/>
                <a:gd name="T106" fmla="*/ 160 w 2990"/>
                <a:gd name="T107" fmla="*/ 578 h 2273"/>
                <a:gd name="T108" fmla="*/ 110 w 2990"/>
                <a:gd name="T109" fmla="*/ 582 h 2273"/>
                <a:gd name="T110" fmla="*/ 58 w 2990"/>
                <a:gd name="T111" fmla="*/ 595 h 2273"/>
                <a:gd name="T112" fmla="*/ 20 w 2990"/>
                <a:gd name="T113" fmla="*/ 637 h 227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990"/>
                <a:gd name="T172" fmla="*/ 0 h 2273"/>
                <a:gd name="T173" fmla="*/ 2990 w 2990"/>
                <a:gd name="T174" fmla="*/ 2273 h 227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990" h="2273">
                  <a:moveTo>
                    <a:pt x="29" y="1289"/>
                  </a:moveTo>
                  <a:lnTo>
                    <a:pt x="4" y="1329"/>
                  </a:lnTo>
                  <a:lnTo>
                    <a:pt x="12" y="1378"/>
                  </a:lnTo>
                  <a:lnTo>
                    <a:pt x="12" y="1382"/>
                  </a:lnTo>
                  <a:lnTo>
                    <a:pt x="10" y="1395"/>
                  </a:lnTo>
                  <a:lnTo>
                    <a:pt x="10" y="1411"/>
                  </a:lnTo>
                  <a:lnTo>
                    <a:pt x="10" y="1429"/>
                  </a:lnTo>
                  <a:lnTo>
                    <a:pt x="14" y="1443"/>
                  </a:lnTo>
                  <a:lnTo>
                    <a:pt x="20" y="1451"/>
                  </a:lnTo>
                  <a:lnTo>
                    <a:pt x="31" y="1453"/>
                  </a:lnTo>
                  <a:lnTo>
                    <a:pt x="43" y="1451"/>
                  </a:lnTo>
                  <a:lnTo>
                    <a:pt x="55" y="1449"/>
                  </a:lnTo>
                  <a:lnTo>
                    <a:pt x="73" y="1451"/>
                  </a:lnTo>
                  <a:lnTo>
                    <a:pt x="94" y="1462"/>
                  </a:lnTo>
                  <a:lnTo>
                    <a:pt x="116" y="1480"/>
                  </a:lnTo>
                  <a:lnTo>
                    <a:pt x="132" y="1502"/>
                  </a:lnTo>
                  <a:lnTo>
                    <a:pt x="136" y="1514"/>
                  </a:lnTo>
                  <a:lnTo>
                    <a:pt x="132" y="1525"/>
                  </a:lnTo>
                  <a:lnTo>
                    <a:pt x="126" y="1537"/>
                  </a:lnTo>
                  <a:lnTo>
                    <a:pt x="120" y="1549"/>
                  </a:lnTo>
                  <a:lnTo>
                    <a:pt x="116" y="1561"/>
                  </a:lnTo>
                  <a:lnTo>
                    <a:pt x="116" y="1577"/>
                  </a:lnTo>
                  <a:lnTo>
                    <a:pt x="114" y="1596"/>
                  </a:lnTo>
                  <a:lnTo>
                    <a:pt x="110" y="1618"/>
                  </a:lnTo>
                  <a:lnTo>
                    <a:pt x="108" y="1640"/>
                  </a:lnTo>
                  <a:lnTo>
                    <a:pt x="108" y="1657"/>
                  </a:lnTo>
                  <a:lnTo>
                    <a:pt x="112" y="1669"/>
                  </a:lnTo>
                  <a:lnTo>
                    <a:pt x="114" y="1679"/>
                  </a:lnTo>
                  <a:lnTo>
                    <a:pt x="114" y="1691"/>
                  </a:lnTo>
                  <a:lnTo>
                    <a:pt x="106" y="1699"/>
                  </a:lnTo>
                  <a:lnTo>
                    <a:pt x="96" y="1703"/>
                  </a:lnTo>
                  <a:lnTo>
                    <a:pt x="89" y="1701"/>
                  </a:lnTo>
                  <a:lnTo>
                    <a:pt x="83" y="1695"/>
                  </a:lnTo>
                  <a:lnTo>
                    <a:pt x="77" y="1687"/>
                  </a:lnTo>
                  <a:lnTo>
                    <a:pt x="69" y="1679"/>
                  </a:lnTo>
                  <a:lnTo>
                    <a:pt x="63" y="1673"/>
                  </a:lnTo>
                  <a:lnTo>
                    <a:pt x="53" y="1675"/>
                  </a:lnTo>
                  <a:lnTo>
                    <a:pt x="41" y="1685"/>
                  </a:lnTo>
                  <a:lnTo>
                    <a:pt x="26" y="1699"/>
                  </a:lnTo>
                  <a:lnTo>
                    <a:pt x="12" y="1708"/>
                  </a:lnTo>
                  <a:lnTo>
                    <a:pt x="4" y="1712"/>
                  </a:lnTo>
                  <a:lnTo>
                    <a:pt x="0" y="1716"/>
                  </a:lnTo>
                  <a:lnTo>
                    <a:pt x="6" y="1720"/>
                  </a:lnTo>
                  <a:lnTo>
                    <a:pt x="20" y="1724"/>
                  </a:lnTo>
                  <a:lnTo>
                    <a:pt x="41" y="1728"/>
                  </a:lnTo>
                  <a:lnTo>
                    <a:pt x="65" y="1734"/>
                  </a:lnTo>
                  <a:lnTo>
                    <a:pt x="89" y="1740"/>
                  </a:lnTo>
                  <a:lnTo>
                    <a:pt x="110" y="1746"/>
                  </a:lnTo>
                  <a:lnTo>
                    <a:pt x="126" y="1754"/>
                  </a:lnTo>
                  <a:lnTo>
                    <a:pt x="136" y="1764"/>
                  </a:lnTo>
                  <a:lnTo>
                    <a:pt x="140" y="1771"/>
                  </a:lnTo>
                  <a:lnTo>
                    <a:pt x="150" y="1779"/>
                  </a:lnTo>
                  <a:lnTo>
                    <a:pt x="159" y="1785"/>
                  </a:lnTo>
                  <a:lnTo>
                    <a:pt x="169" y="1795"/>
                  </a:lnTo>
                  <a:lnTo>
                    <a:pt x="177" y="1807"/>
                  </a:lnTo>
                  <a:lnTo>
                    <a:pt x="185" y="1825"/>
                  </a:lnTo>
                  <a:lnTo>
                    <a:pt x="187" y="1848"/>
                  </a:lnTo>
                  <a:lnTo>
                    <a:pt x="185" y="1870"/>
                  </a:lnTo>
                  <a:lnTo>
                    <a:pt x="179" y="1888"/>
                  </a:lnTo>
                  <a:lnTo>
                    <a:pt x="175" y="1905"/>
                  </a:lnTo>
                  <a:lnTo>
                    <a:pt x="177" y="1921"/>
                  </a:lnTo>
                  <a:lnTo>
                    <a:pt x="185" y="1941"/>
                  </a:lnTo>
                  <a:lnTo>
                    <a:pt x="195" y="1960"/>
                  </a:lnTo>
                  <a:lnTo>
                    <a:pt x="207" y="1978"/>
                  </a:lnTo>
                  <a:lnTo>
                    <a:pt x="218" y="1986"/>
                  </a:lnTo>
                  <a:lnTo>
                    <a:pt x="232" y="1990"/>
                  </a:lnTo>
                  <a:lnTo>
                    <a:pt x="246" y="1994"/>
                  </a:lnTo>
                  <a:lnTo>
                    <a:pt x="260" y="2002"/>
                  </a:lnTo>
                  <a:lnTo>
                    <a:pt x="270" y="2014"/>
                  </a:lnTo>
                  <a:lnTo>
                    <a:pt x="281" y="2029"/>
                  </a:lnTo>
                  <a:lnTo>
                    <a:pt x="299" y="2045"/>
                  </a:lnTo>
                  <a:lnTo>
                    <a:pt x="327" y="2057"/>
                  </a:lnTo>
                  <a:lnTo>
                    <a:pt x="352" y="2067"/>
                  </a:lnTo>
                  <a:lnTo>
                    <a:pt x="378" y="2076"/>
                  </a:lnTo>
                  <a:lnTo>
                    <a:pt x="402" y="2082"/>
                  </a:lnTo>
                  <a:lnTo>
                    <a:pt x="421" y="2086"/>
                  </a:lnTo>
                  <a:lnTo>
                    <a:pt x="435" y="2084"/>
                  </a:lnTo>
                  <a:lnTo>
                    <a:pt x="457" y="2078"/>
                  </a:lnTo>
                  <a:lnTo>
                    <a:pt x="484" y="2073"/>
                  </a:lnTo>
                  <a:lnTo>
                    <a:pt x="514" y="2065"/>
                  </a:lnTo>
                  <a:lnTo>
                    <a:pt x="543" y="2059"/>
                  </a:lnTo>
                  <a:lnTo>
                    <a:pt x="569" y="2057"/>
                  </a:lnTo>
                  <a:lnTo>
                    <a:pt x="589" y="2057"/>
                  </a:lnTo>
                  <a:lnTo>
                    <a:pt x="608" y="2065"/>
                  </a:lnTo>
                  <a:lnTo>
                    <a:pt x="626" y="2078"/>
                  </a:lnTo>
                  <a:lnTo>
                    <a:pt x="642" y="2096"/>
                  </a:lnTo>
                  <a:lnTo>
                    <a:pt x="661" y="2116"/>
                  </a:lnTo>
                  <a:lnTo>
                    <a:pt x="687" y="2134"/>
                  </a:lnTo>
                  <a:lnTo>
                    <a:pt x="711" y="2149"/>
                  </a:lnTo>
                  <a:lnTo>
                    <a:pt x="726" y="2161"/>
                  </a:lnTo>
                  <a:lnTo>
                    <a:pt x="738" y="2171"/>
                  </a:lnTo>
                  <a:lnTo>
                    <a:pt x="742" y="2177"/>
                  </a:lnTo>
                  <a:lnTo>
                    <a:pt x="744" y="2179"/>
                  </a:lnTo>
                  <a:lnTo>
                    <a:pt x="856" y="2218"/>
                  </a:lnTo>
                  <a:lnTo>
                    <a:pt x="892" y="2242"/>
                  </a:lnTo>
                  <a:lnTo>
                    <a:pt x="949" y="2236"/>
                  </a:lnTo>
                  <a:lnTo>
                    <a:pt x="986" y="2191"/>
                  </a:lnTo>
                  <a:lnTo>
                    <a:pt x="1035" y="2199"/>
                  </a:lnTo>
                  <a:lnTo>
                    <a:pt x="1152" y="2222"/>
                  </a:lnTo>
                  <a:lnTo>
                    <a:pt x="1201" y="2261"/>
                  </a:lnTo>
                  <a:lnTo>
                    <a:pt x="1256" y="2273"/>
                  </a:lnTo>
                  <a:lnTo>
                    <a:pt x="1392" y="2236"/>
                  </a:lnTo>
                  <a:lnTo>
                    <a:pt x="1431" y="2260"/>
                  </a:lnTo>
                  <a:lnTo>
                    <a:pt x="1539" y="2189"/>
                  </a:lnTo>
                  <a:lnTo>
                    <a:pt x="1657" y="2187"/>
                  </a:lnTo>
                  <a:lnTo>
                    <a:pt x="1726" y="2155"/>
                  </a:lnTo>
                  <a:lnTo>
                    <a:pt x="1821" y="2167"/>
                  </a:lnTo>
                  <a:lnTo>
                    <a:pt x="1935" y="2242"/>
                  </a:lnTo>
                  <a:lnTo>
                    <a:pt x="2026" y="2230"/>
                  </a:lnTo>
                  <a:lnTo>
                    <a:pt x="2088" y="2265"/>
                  </a:lnTo>
                  <a:lnTo>
                    <a:pt x="2193" y="2230"/>
                  </a:lnTo>
                  <a:lnTo>
                    <a:pt x="2155" y="2197"/>
                  </a:lnTo>
                  <a:lnTo>
                    <a:pt x="2161" y="2147"/>
                  </a:lnTo>
                  <a:lnTo>
                    <a:pt x="2214" y="2128"/>
                  </a:lnTo>
                  <a:lnTo>
                    <a:pt x="2242" y="2063"/>
                  </a:lnTo>
                  <a:lnTo>
                    <a:pt x="2124" y="1970"/>
                  </a:lnTo>
                  <a:lnTo>
                    <a:pt x="2128" y="1890"/>
                  </a:lnTo>
                  <a:lnTo>
                    <a:pt x="2199" y="1850"/>
                  </a:lnTo>
                  <a:lnTo>
                    <a:pt x="2337" y="1834"/>
                  </a:lnTo>
                  <a:lnTo>
                    <a:pt x="2484" y="1797"/>
                  </a:lnTo>
                  <a:lnTo>
                    <a:pt x="2545" y="1764"/>
                  </a:lnTo>
                  <a:lnTo>
                    <a:pt x="2624" y="1777"/>
                  </a:lnTo>
                  <a:lnTo>
                    <a:pt x="2592" y="1514"/>
                  </a:lnTo>
                  <a:lnTo>
                    <a:pt x="2673" y="1466"/>
                  </a:lnTo>
                  <a:lnTo>
                    <a:pt x="2752" y="1388"/>
                  </a:lnTo>
                  <a:lnTo>
                    <a:pt x="2856" y="1356"/>
                  </a:lnTo>
                  <a:lnTo>
                    <a:pt x="2939" y="1329"/>
                  </a:lnTo>
                  <a:lnTo>
                    <a:pt x="2966" y="1299"/>
                  </a:lnTo>
                  <a:lnTo>
                    <a:pt x="2957" y="1258"/>
                  </a:lnTo>
                  <a:lnTo>
                    <a:pt x="2990" y="1207"/>
                  </a:lnTo>
                  <a:lnTo>
                    <a:pt x="2988" y="1205"/>
                  </a:lnTo>
                  <a:lnTo>
                    <a:pt x="2982" y="1195"/>
                  </a:lnTo>
                  <a:lnTo>
                    <a:pt x="2972" y="1183"/>
                  </a:lnTo>
                  <a:lnTo>
                    <a:pt x="2961" y="1167"/>
                  </a:lnTo>
                  <a:lnTo>
                    <a:pt x="2949" y="1149"/>
                  </a:lnTo>
                  <a:lnTo>
                    <a:pt x="2937" y="1134"/>
                  </a:lnTo>
                  <a:lnTo>
                    <a:pt x="2929" y="1116"/>
                  </a:lnTo>
                  <a:lnTo>
                    <a:pt x="2923" y="1102"/>
                  </a:lnTo>
                  <a:lnTo>
                    <a:pt x="2915" y="1079"/>
                  </a:lnTo>
                  <a:lnTo>
                    <a:pt x="2905" y="1053"/>
                  </a:lnTo>
                  <a:lnTo>
                    <a:pt x="2898" y="1025"/>
                  </a:lnTo>
                  <a:lnTo>
                    <a:pt x="2888" y="1000"/>
                  </a:lnTo>
                  <a:lnTo>
                    <a:pt x="2880" y="982"/>
                  </a:lnTo>
                  <a:lnTo>
                    <a:pt x="2872" y="957"/>
                  </a:lnTo>
                  <a:lnTo>
                    <a:pt x="2870" y="941"/>
                  </a:lnTo>
                  <a:lnTo>
                    <a:pt x="2870" y="935"/>
                  </a:lnTo>
                  <a:lnTo>
                    <a:pt x="2864" y="933"/>
                  </a:lnTo>
                  <a:lnTo>
                    <a:pt x="2850" y="933"/>
                  </a:lnTo>
                  <a:lnTo>
                    <a:pt x="2829" y="929"/>
                  </a:lnTo>
                  <a:lnTo>
                    <a:pt x="2805" y="923"/>
                  </a:lnTo>
                  <a:lnTo>
                    <a:pt x="2781" y="913"/>
                  </a:lnTo>
                  <a:lnTo>
                    <a:pt x="2760" y="898"/>
                  </a:lnTo>
                  <a:lnTo>
                    <a:pt x="2734" y="874"/>
                  </a:lnTo>
                  <a:lnTo>
                    <a:pt x="2709" y="854"/>
                  </a:lnTo>
                  <a:lnTo>
                    <a:pt x="2687" y="837"/>
                  </a:lnTo>
                  <a:lnTo>
                    <a:pt x="2665" y="819"/>
                  </a:lnTo>
                  <a:lnTo>
                    <a:pt x="2648" y="809"/>
                  </a:lnTo>
                  <a:lnTo>
                    <a:pt x="2622" y="803"/>
                  </a:lnTo>
                  <a:lnTo>
                    <a:pt x="2590" y="801"/>
                  </a:lnTo>
                  <a:lnTo>
                    <a:pt x="2557" y="797"/>
                  </a:lnTo>
                  <a:lnTo>
                    <a:pt x="2524" y="795"/>
                  </a:lnTo>
                  <a:lnTo>
                    <a:pt x="2494" y="789"/>
                  </a:lnTo>
                  <a:lnTo>
                    <a:pt x="2468" y="781"/>
                  </a:lnTo>
                  <a:lnTo>
                    <a:pt x="2443" y="770"/>
                  </a:lnTo>
                  <a:lnTo>
                    <a:pt x="2417" y="760"/>
                  </a:lnTo>
                  <a:lnTo>
                    <a:pt x="2396" y="752"/>
                  </a:lnTo>
                  <a:lnTo>
                    <a:pt x="2378" y="746"/>
                  </a:lnTo>
                  <a:lnTo>
                    <a:pt x="2366" y="742"/>
                  </a:lnTo>
                  <a:lnTo>
                    <a:pt x="2360" y="740"/>
                  </a:lnTo>
                  <a:lnTo>
                    <a:pt x="2356" y="738"/>
                  </a:lnTo>
                  <a:lnTo>
                    <a:pt x="2348" y="730"/>
                  </a:lnTo>
                  <a:lnTo>
                    <a:pt x="2337" y="720"/>
                  </a:lnTo>
                  <a:lnTo>
                    <a:pt x="2325" y="709"/>
                  </a:lnTo>
                  <a:lnTo>
                    <a:pt x="2315" y="695"/>
                  </a:lnTo>
                  <a:lnTo>
                    <a:pt x="2309" y="683"/>
                  </a:lnTo>
                  <a:lnTo>
                    <a:pt x="2311" y="669"/>
                  </a:lnTo>
                  <a:lnTo>
                    <a:pt x="2321" y="655"/>
                  </a:lnTo>
                  <a:lnTo>
                    <a:pt x="2333" y="646"/>
                  </a:lnTo>
                  <a:lnTo>
                    <a:pt x="2348" y="634"/>
                  </a:lnTo>
                  <a:lnTo>
                    <a:pt x="2360" y="622"/>
                  </a:lnTo>
                  <a:lnTo>
                    <a:pt x="2372" y="610"/>
                  </a:lnTo>
                  <a:lnTo>
                    <a:pt x="2376" y="592"/>
                  </a:lnTo>
                  <a:lnTo>
                    <a:pt x="2378" y="569"/>
                  </a:lnTo>
                  <a:lnTo>
                    <a:pt x="2378" y="547"/>
                  </a:lnTo>
                  <a:lnTo>
                    <a:pt x="2380" y="528"/>
                  </a:lnTo>
                  <a:lnTo>
                    <a:pt x="2390" y="506"/>
                  </a:lnTo>
                  <a:lnTo>
                    <a:pt x="2396" y="490"/>
                  </a:lnTo>
                  <a:lnTo>
                    <a:pt x="2396" y="474"/>
                  </a:lnTo>
                  <a:lnTo>
                    <a:pt x="2390" y="459"/>
                  </a:lnTo>
                  <a:lnTo>
                    <a:pt x="2382" y="445"/>
                  </a:lnTo>
                  <a:lnTo>
                    <a:pt x="2374" y="433"/>
                  </a:lnTo>
                  <a:lnTo>
                    <a:pt x="2358" y="407"/>
                  </a:lnTo>
                  <a:lnTo>
                    <a:pt x="2342" y="378"/>
                  </a:lnTo>
                  <a:lnTo>
                    <a:pt x="2335" y="344"/>
                  </a:lnTo>
                  <a:lnTo>
                    <a:pt x="2329" y="321"/>
                  </a:lnTo>
                  <a:lnTo>
                    <a:pt x="2319" y="303"/>
                  </a:lnTo>
                  <a:lnTo>
                    <a:pt x="2307" y="287"/>
                  </a:lnTo>
                  <a:lnTo>
                    <a:pt x="2295" y="276"/>
                  </a:lnTo>
                  <a:lnTo>
                    <a:pt x="2285" y="270"/>
                  </a:lnTo>
                  <a:lnTo>
                    <a:pt x="2276" y="266"/>
                  </a:lnTo>
                  <a:lnTo>
                    <a:pt x="2264" y="266"/>
                  </a:lnTo>
                  <a:lnTo>
                    <a:pt x="2256" y="262"/>
                  </a:lnTo>
                  <a:lnTo>
                    <a:pt x="2248" y="254"/>
                  </a:lnTo>
                  <a:lnTo>
                    <a:pt x="2238" y="248"/>
                  </a:lnTo>
                  <a:lnTo>
                    <a:pt x="2224" y="246"/>
                  </a:lnTo>
                  <a:lnTo>
                    <a:pt x="2209" y="248"/>
                  </a:lnTo>
                  <a:lnTo>
                    <a:pt x="2191" y="248"/>
                  </a:lnTo>
                  <a:lnTo>
                    <a:pt x="2177" y="246"/>
                  </a:lnTo>
                  <a:lnTo>
                    <a:pt x="2169" y="238"/>
                  </a:lnTo>
                  <a:lnTo>
                    <a:pt x="2159" y="221"/>
                  </a:lnTo>
                  <a:lnTo>
                    <a:pt x="2150" y="197"/>
                  </a:lnTo>
                  <a:lnTo>
                    <a:pt x="2136" y="173"/>
                  </a:lnTo>
                  <a:lnTo>
                    <a:pt x="2120" y="156"/>
                  </a:lnTo>
                  <a:lnTo>
                    <a:pt x="2106" y="144"/>
                  </a:lnTo>
                  <a:lnTo>
                    <a:pt x="2092" y="136"/>
                  </a:lnTo>
                  <a:lnTo>
                    <a:pt x="2083" y="128"/>
                  </a:lnTo>
                  <a:lnTo>
                    <a:pt x="2077" y="118"/>
                  </a:lnTo>
                  <a:lnTo>
                    <a:pt x="2075" y="104"/>
                  </a:lnTo>
                  <a:lnTo>
                    <a:pt x="2071" y="87"/>
                  </a:lnTo>
                  <a:lnTo>
                    <a:pt x="2061" y="73"/>
                  </a:lnTo>
                  <a:lnTo>
                    <a:pt x="2053" y="63"/>
                  </a:lnTo>
                  <a:lnTo>
                    <a:pt x="2051" y="53"/>
                  </a:lnTo>
                  <a:lnTo>
                    <a:pt x="2057" y="41"/>
                  </a:lnTo>
                  <a:lnTo>
                    <a:pt x="2065" y="32"/>
                  </a:lnTo>
                  <a:lnTo>
                    <a:pt x="2071" y="20"/>
                  </a:lnTo>
                  <a:lnTo>
                    <a:pt x="2073" y="14"/>
                  </a:lnTo>
                  <a:lnTo>
                    <a:pt x="2063" y="8"/>
                  </a:lnTo>
                  <a:lnTo>
                    <a:pt x="2045" y="4"/>
                  </a:lnTo>
                  <a:lnTo>
                    <a:pt x="2020" y="2"/>
                  </a:lnTo>
                  <a:lnTo>
                    <a:pt x="1994" y="0"/>
                  </a:lnTo>
                  <a:lnTo>
                    <a:pt x="1970" y="0"/>
                  </a:lnTo>
                  <a:lnTo>
                    <a:pt x="1955" y="6"/>
                  </a:lnTo>
                  <a:lnTo>
                    <a:pt x="1945" y="14"/>
                  </a:lnTo>
                  <a:lnTo>
                    <a:pt x="1941" y="30"/>
                  </a:lnTo>
                  <a:lnTo>
                    <a:pt x="1937" y="45"/>
                  </a:lnTo>
                  <a:lnTo>
                    <a:pt x="1933" y="61"/>
                  </a:lnTo>
                  <a:lnTo>
                    <a:pt x="1927" y="75"/>
                  </a:lnTo>
                  <a:lnTo>
                    <a:pt x="1915" y="85"/>
                  </a:lnTo>
                  <a:lnTo>
                    <a:pt x="1898" y="87"/>
                  </a:lnTo>
                  <a:lnTo>
                    <a:pt x="1878" y="91"/>
                  </a:lnTo>
                  <a:lnTo>
                    <a:pt x="1858" y="93"/>
                  </a:lnTo>
                  <a:lnTo>
                    <a:pt x="1840" y="95"/>
                  </a:lnTo>
                  <a:lnTo>
                    <a:pt x="1823" y="102"/>
                  </a:lnTo>
                  <a:lnTo>
                    <a:pt x="1809" y="116"/>
                  </a:lnTo>
                  <a:lnTo>
                    <a:pt x="1797" y="140"/>
                  </a:lnTo>
                  <a:lnTo>
                    <a:pt x="1785" y="169"/>
                  </a:lnTo>
                  <a:lnTo>
                    <a:pt x="1777" y="203"/>
                  </a:lnTo>
                  <a:lnTo>
                    <a:pt x="1774" y="236"/>
                  </a:lnTo>
                  <a:lnTo>
                    <a:pt x="1770" y="262"/>
                  </a:lnTo>
                  <a:lnTo>
                    <a:pt x="1768" y="283"/>
                  </a:lnTo>
                  <a:lnTo>
                    <a:pt x="1762" y="303"/>
                  </a:lnTo>
                  <a:lnTo>
                    <a:pt x="1754" y="319"/>
                  </a:lnTo>
                  <a:lnTo>
                    <a:pt x="1740" y="329"/>
                  </a:lnTo>
                  <a:lnTo>
                    <a:pt x="1722" y="337"/>
                  </a:lnTo>
                  <a:lnTo>
                    <a:pt x="1703" y="341"/>
                  </a:lnTo>
                  <a:lnTo>
                    <a:pt x="1685" y="346"/>
                  </a:lnTo>
                  <a:lnTo>
                    <a:pt x="1669" y="350"/>
                  </a:lnTo>
                  <a:lnTo>
                    <a:pt x="1655" y="348"/>
                  </a:lnTo>
                  <a:lnTo>
                    <a:pt x="1644" y="341"/>
                  </a:lnTo>
                  <a:lnTo>
                    <a:pt x="1634" y="333"/>
                  </a:lnTo>
                  <a:lnTo>
                    <a:pt x="1618" y="331"/>
                  </a:lnTo>
                  <a:lnTo>
                    <a:pt x="1600" y="331"/>
                  </a:lnTo>
                  <a:lnTo>
                    <a:pt x="1581" y="329"/>
                  </a:lnTo>
                  <a:lnTo>
                    <a:pt x="1563" y="325"/>
                  </a:lnTo>
                  <a:lnTo>
                    <a:pt x="1549" y="315"/>
                  </a:lnTo>
                  <a:lnTo>
                    <a:pt x="1537" y="303"/>
                  </a:lnTo>
                  <a:lnTo>
                    <a:pt x="1524" y="289"/>
                  </a:lnTo>
                  <a:lnTo>
                    <a:pt x="1508" y="276"/>
                  </a:lnTo>
                  <a:lnTo>
                    <a:pt x="1494" y="266"/>
                  </a:lnTo>
                  <a:lnTo>
                    <a:pt x="1480" y="260"/>
                  </a:lnTo>
                  <a:lnTo>
                    <a:pt x="1468" y="260"/>
                  </a:lnTo>
                  <a:lnTo>
                    <a:pt x="1461" y="268"/>
                  </a:lnTo>
                  <a:lnTo>
                    <a:pt x="1449" y="287"/>
                  </a:lnTo>
                  <a:lnTo>
                    <a:pt x="1435" y="311"/>
                  </a:lnTo>
                  <a:lnTo>
                    <a:pt x="1417" y="341"/>
                  </a:lnTo>
                  <a:lnTo>
                    <a:pt x="1400" y="372"/>
                  </a:lnTo>
                  <a:lnTo>
                    <a:pt x="1382" y="407"/>
                  </a:lnTo>
                  <a:lnTo>
                    <a:pt x="1366" y="439"/>
                  </a:lnTo>
                  <a:lnTo>
                    <a:pt x="1348" y="467"/>
                  </a:lnTo>
                  <a:lnTo>
                    <a:pt x="1335" y="488"/>
                  </a:lnTo>
                  <a:lnTo>
                    <a:pt x="1327" y="506"/>
                  </a:lnTo>
                  <a:lnTo>
                    <a:pt x="1327" y="522"/>
                  </a:lnTo>
                  <a:lnTo>
                    <a:pt x="1335" y="533"/>
                  </a:lnTo>
                  <a:lnTo>
                    <a:pt x="1344" y="541"/>
                  </a:lnTo>
                  <a:lnTo>
                    <a:pt x="1358" y="549"/>
                  </a:lnTo>
                  <a:lnTo>
                    <a:pt x="1370" y="555"/>
                  </a:lnTo>
                  <a:lnTo>
                    <a:pt x="1376" y="563"/>
                  </a:lnTo>
                  <a:lnTo>
                    <a:pt x="1374" y="569"/>
                  </a:lnTo>
                  <a:lnTo>
                    <a:pt x="1362" y="575"/>
                  </a:lnTo>
                  <a:lnTo>
                    <a:pt x="1348" y="577"/>
                  </a:lnTo>
                  <a:lnTo>
                    <a:pt x="1331" y="577"/>
                  </a:lnTo>
                  <a:lnTo>
                    <a:pt x="1313" y="577"/>
                  </a:lnTo>
                  <a:lnTo>
                    <a:pt x="1297" y="577"/>
                  </a:lnTo>
                  <a:lnTo>
                    <a:pt x="1285" y="577"/>
                  </a:lnTo>
                  <a:lnTo>
                    <a:pt x="1274" y="571"/>
                  </a:lnTo>
                  <a:lnTo>
                    <a:pt x="1264" y="561"/>
                  </a:lnTo>
                  <a:lnTo>
                    <a:pt x="1252" y="551"/>
                  </a:lnTo>
                  <a:lnTo>
                    <a:pt x="1238" y="543"/>
                  </a:lnTo>
                  <a:lnTo>
                    <a:pt x="1222" y="541"/>
                  </a:lnTo>
                  <a:lnTo>
                    <a:pt x="1201" y="543"/>
                  </a:lnTo>
                  <a:lnTo>
                    <a:pt x="1177" y="547"/>
                  </a:lnTo>
                  <a:lnTo>
                    <a:pt x="1153" y="551"/>
                  </a:lnTo>
                  <a:lnTo>
                    <a:pt x="1126" y="553"/>
                  </a:lnTo>
                  <a:lnTo>
                    <a:pt x="1100" y="553"/>
                  </a:lnTo>
                  <a:lnTo>
                    <a:pt x="1079" y="551"/>
                  </a:lnTo>
                  <a:lnTo>
                    <a:pt x="1059" y="551"/>
                  </a:lnTo>
                  <a:lnTo>
                    <a:pt x="1039" y="553"/>
                  </a:lnTo>
                  <a:lnTo>
                    <a:pt x="1026" y="555"/>
                  </a:lnTo>
                  <a:lnTo>
                    <a:pt x="1014" y="561"/>
                  </a:lnTo>
                  <a:lnTo>
                    <a:pt x="1010" y="567"/>
                  </a:lnTo>
                  <a:lnTo>
                    <a:pt x="1014" y="577"/>
                  </a:lnTo>
                  <a:lnTo>
                    <a:pt x="1024" y="585"/>
                  </a:lnTo>
                  <a:lnTo>
                    <a:pt x="1035" y="589"/>
                  </a:lnTo>
                  <a:lnTo>
                    <a:pt x="1049" y="592"/>
                  </a:lnTo>
                  <a:lnTo>
                    <a:pt x="1061" y="594"/>
                  </a:lnTo>
                  <a:lnTo>
                    <a:pt x="1073" y="598"/>
                  </a:lnTo>
                  <a:lnTo>
                    <a:pt x="1081" y="604"/>
                  </a:lnTo>
                  <a:lnTo>
                    <a:pt x="1085" y="616"/>
                  </a:lnTo>
                  <a:lnTo>
                    <a:pt x="1081" y="632"/>
                  </a:lnTo>
                  <a:lnTo>
                    <a:pt x="1069" y="655"/>
                  </a:lnTo>
                  <a:lnTo>
                    <a:pt x="1057" y="677"/>
                  </a:lnTo>
                  <a:lnTo>
                    <a:pt x="1047" y="695"/>
                  </a:lnTo>
                  <a:lnTo>
                    <a:pt x="1041" y="715"/>
                  </a:lnTo>
                  <a:lnTo>
                    <a:pt x="1039" y="736"/>
                  </a:lnTo>
                  <a:lnTo>
                    <a:pt x="1045" y="762"/>
                  </a:lnTo>
                  <a:lnTo>
                    <a:pt x="1057" y="799"/>
                  </a:lnTo>
                  <a:lnTo>
                    <a:pt x="1061" y="833"/>
                  </a:lnTo>
                  <a:lnTo>
                    <a:pt x="1059" y="860"/>
                  </a:lnTo>
                  <a:lnTo>
                    <a:pt x="1051" y="882"/>
                  </a:lnTo>
                  <a:lnTo>
                    <a:pt x="1039" y="894"/>
                  </a:lnTo>
                  <a:lnTo>
                    <a:pt x="1024" y="905"/>
                  </a:lnTo>
                  <a:lnTo>
                    <a:pt x="1004" y="915"/>
                  </a:lnTo>
                  <a:lnTo>
                    <a:pt x="986" y="927"/>
                  </a:lnTo>
                  <a:lnTo>
                    <a:pt x="972" y="939"/>
                  </a:lnTo>
                  <a:lnTo>
                    <a:pt x="966" y="953"/>
                  </a:lnTo>
                  <a:lnTo>
                    <a:pt x="966" y="968"/>
                  </a:lnTo>
                  <a:lnTo>
                    <a:pt x="966" y="988"/>
                  </a:lnTo>
                  <a:lnTo>
                    <a:pt x="966" y="1010"/>
                  </a:lnTo>
                  <a:lnTo>
                    <a:pt x="965" y="1031"/>
                  </a:lnTo>
                  <a:lnTo>
                    <a:pt x="961" y="1049"/>
                  </a:lnTo>
                  <a:lnTo>
                    <a:pt x="953" y="1063"/>
                  </a:lnTo>
                  <a:lnTo>
                    <a:pt x="941" y="1069"/>
                  </a:lnTo>
                  <a:lnTo>
                    <a:pt x="921" y="1071"/>
                  </a:lnTo>
                  <a:lnTo>
                    <a:pt x="892" y="1075"/>
                  </a:lnTo>
                  <a:lnTo>
                    <a:pt x="858" y="1079"/>
                  </a:lnTo>
                  <a:lnTo>
                    <a:pt x="821" y="1085"/>
                  </a:lnTo>
                  <a:lnTo>
                    <a:pt x="783" y="1092"/>
                  </a:lnTo>
                  <a:lnTo>
                    <a:pt x="752" y="1100"/>
                  </a:lnTo>
                  <a:lnTo>
                    <a:pt x="728" y="1110"/>
                  </a:lnTo>
                  <a:lnTo>
                    <a:pt x="705" y="1124"/>
                  </a:lnTo>
                  <a:lnTo>
                    <a:pt x="685" y="1138"/>
                  </a:lnTo>
                  <a:lnTo>
                    <a:pt x="671" y="1151"/>
                  </a:lnTo>
                  <a:lnTo>
                    <a:pt x="655" y="1159"/>
                  </a:lnTo>
                  <a:lnTo>
                    <a:pt x="642" y="1163"/>
                  </a:lnTo>
                  <a:lnTo>
                    <a:pt x="628" y="1159"/>
                  </a:lnTo>
                  <a:lnTo>
                    <a:pt x="606" y="1153"/>
                  </a:lnTo>
                  <a:lnTo>
                    <a:pt x="585" y="1146"/>
                  </a:lnTo>
                  <a:lnTo>
                    <a:pt x="559" y="1138"/>
                  </a:lnTo>
                  <a:lnTo>
                    <a:pt x="535" y="1132"/>
                  </a:lnTo>
                  <a:lnTo>
                    <a:pt x="516" y="1130"/>
                  </a:lnTo>
                  <a:lnTo>
                    <a:pt x="500" y="1132"/>
                  </a:lnTo>
                  <a:lnTo>
                    <a:pt x="486" y="1142"/>
                  </a:lnTo>
                  <a:lnTo>
                    <a:pt x="470" y="1157"/>
                  </a:lnTo>
                  <a:lnTo>
                    <a:pt x="457" y="1177"/>
                  </a:lnTo>
                  <a:lnTo>
                    <a:pt x="443" y="1197"/>
                  </a:lnTo>
                  <a:lnTo>
                    <a:pt x="427" y="1212"/>
                  </a:lnTo>
                  <a:lnTo>
                    <a:pt x="413" y="1220"/>
                  </a:lnTo>
                  <a:lnTo>
                    <a:pt x="390" y="1220"/>
                  </a:lnTo>
                  <a:lnTo>
                    <a:pt x="362" y="1216"/>
                  </a:lnTo>
                  <a:lnTo>
                    <a:pt x="339" y="1212"/>
                  </a:lnTo>
                  <a:lnTo>
                    <a:pt x="319" y="1210"/>
                  </a:lnTo>
                  <a:lnTo>
                    <a:pt x="313" y="1207"/>
                  </a:lnTo>
                  <a:lnTo>
                    <a:pt x="309" y="1199"/>
                  </a:lnTo>
                  <a:lnTo>
                    <a:pt x="309" y="1189"/>
                  </a:lnTo>
                  <a:lnTo>
                    <a:pt x="313" y="1177"/>
                  </a:lnTo>
                  <a:lnTo>
                    <a:pt x="315" y="1167"/>
                  </a:lnTo>
                  <a:lnTo>
                    <a:pt x="317" y="1159"/>
                  </a:lnTo>
                  <a:lnTo>
                    <a:pt x="319" y="1157"/>
                  </a:lnTo>
                  <a:lnTo>
                    <a:pt x="315" y="1157"/>
                  </a:lnTo>
                  <a:lnTo>
                    <a:pt x="303" y="1159"/>
                  </a:lnTo>
                  <a:lnTo>
                    <a:pt x="287" y="1161"/>
                  </a:lnTo>
                  <a:lnTo>
                    <a:pt x="268" y="1163"/>
                  </a:lnTo>
                  <a:lnTo>
                    <a:pt x="250" y="1165"/>
                  </a:lnTo>
                  <a:lnTo>
                    <a:pt x="234" y="1165"/>
                  </a:lnTo>
                  <a:lnTo>
                    <a:pt x="220" y="1165"/>
                  </a:lnTo>
                  <a:lnTo>
                    <a:pt x="211" y="1171"/>
                  </a:lnTo>
                  <a:lnTo>
                    <a:pt x="201" y="1177"/>
                  </a:lnTo>
                  <a:lnTo>
                    <a:pt x="189" y="1185"/>
                  </a:lnTo>
                  <a:lnTo>
                    <a:pt x="171" y="1191"/>
                  </a:lnTo>
                  <a:lnTo>
                    <a:pt x="154" y="1193"/>
                  </a:lnTo>
                  <a:lnTo>
                    <a:pt x="136" y="1193"/>
                  </a:lnTo>
                  <a:lnTo>
                    <a:pt x="116" y="1191"/>
                  </a:lnTo>
                  <a:lnTo>
                    <a:pt x="100" y="1191"/>
                  </a:lnTo>
                  <a:lnTo>
                    <a:pt x="87" y="1197"/>
                  </a:lnTo>
                  <a:lnTo>
                    <a:pt x="77" y="1210"/>
                  </a:lnTo>
                  <a:lnTo>
                    <a:pt x="69" y="1228"/>
                  </a:lnTo>
                  <a:lnTo>
                    <a:pt x="59" y="1246"/>
                  </a:lnTo>
                  <a:lnTo>
                    <a:pt x="49" y="1262"/>
                  </a:lnTo>
                  <a:lnTo>
                    <a:pt x="39" y="1275"/>
                  </a:lnTo>
                  <a:lnTo>
                    <a:pt x="33" y="1285"/>
                  </a:lnTo>
                  <a:lnTo>
                    <a:pt x="29" y="1289"/>
                  </a:lnTo>
                </a:path>
              </a:pathLst>
            </a:custGeom>
            <a:solidFill>
              <a:srgbClr val="C0C07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27" name="Freeform 70"/>
            <p:cNvSpPr>
              <a:spLocks/>
            </p:cNvSpPr>
            <p:nvPr/>
          </p:nvSpPr>
          <p:spPr bwMode="gray">
            <a:xfrm>
              <a:off x="1372" y="2356"/>
              <a:ext cx="1448" cy="781"/>
            </a:xfrm>
            <a:custGeom>
              <a:avLst/>
              <a:gdLst>
                <a:gd name="T0" fmla="*/ 1364 w 2896"/>
                <a:gd name="T1" fmla="*/ 752 h 1563"/>
                <a:gd name="T2" fmla="*/ 1329 w 2896"/>
                <a:gd name="T3" fmla="*/ 745 h 1563"/>
                <a:gd name="T4" fmla="*/ 1316 w 2896"/>
                <a:gd name="T5" fmla="*/ 761 h 1563"/>
                <a:gd name="T6" fmla="*/ 1306 w 2896"/>
                <a:gd name="T7" fmla="*/ 757 h 1563"/>
                <a:gd name="T8" fmla="*/ 1246 w 2896"/>
                <a:gd name="T9" fmla="*/ 737 h 1563"/>
                <a:gd name="T10" fmla="*/ 1251 w 2896"/>
                <a:gd name="T11" fmla="*/ 726 h 1563"/>
                <a:gd name="T12" fmla="*/ 1259 w 2896"/>
                <a:gd name="T13" fmla="*/ 698 h 1563"/>
                <a:gd name="T14" fmla="*/ 1232 w 2896"/>
                <a:gd name="T15" fmla="*/ 653 h 1563"/>
                <a:gd name="T16" fmla="*/ 1207 w 2896"/>
                <a:gd name="T17" fmla="*/ 662 h 1563"/>
                <a:gd name="T18" fmla="*/ 1177 w 2896"/>
                <a:gd name="T19" fmla="*/ 683 h 1563"/>
                <a:gd name="T20" fmla="*/ 1136 w 2896"/>
                <a:gd name="T21" fmla="*/ 667 h 1563"/>
                <a:gd name="T22" fmla="*/ 1114 w 2896"/>
                <a:gd name="T23" fmla="*/ 665 h 1563"/>
                <a:gd name="T24" fmla="*/ 1071 w 2896"/>
                <a:gd name="T25" fmla="*/ 697 h 1563"/>
                <a:gd name="T26" fmla="*/ 1021 w 2896"/>
                <a:gd name="T27" fmla="*/ 711 h 1563"/>
                <a:gd name="T28" fmla="*/ 981 w 2896"/>
                <a:gd name="T29" fmla="*/ 753 h 1563"/>
                <a:gd name="T30" fmla="*/ 918 w 2896"/>
                <a:gd name="T31" fmla="*/ 777 h 1563"/>
                <a:gd name="T32" fmla="*/ 885 w 2896"/>
                <a:gd name="T33" fmla="*/ 764 h 1563"/>
                <a:gd name="T34" fmla="*/ 861 w 2896"/>
                <a:gd name="T35" fmla="*/ 740 h 1563"/>
                <a:gd name="T36" fmla="*/ 800 w 2896"/>
                <a:gd name="T37" fmla="*/ 729 h 1563"/>
                <a:gd name="T38" fmla="*/ 778 w 2896"/>
                <a:gd name="T39" fmla="*/ 707 h 1563"/>
                <a:gd name="T40" fmla="*/ 727 w 2896"/>
                <a:gd name="T41" fmla="*/ 736 h 1563"/>
                <a:gd name="T42" fmla="*/ 695 w 2896"/>
                <a:gd name="T43" fmla="*/ 768 h 1563"/>
                <a:gd name="T44" fmla="*/ 670 w 2896"/>
                <a:gd name="T45" fmla="*/ 780 h 1563"/>
                <a:gd name="T46" fmla="*/ 678 w 2896"/>
                <a:gd name="T47" fmla="*/ 746 h 1563"/>
                <a:gd name="T48" fmla="*/ 661 w 2896"/>
                <a:gd name="T49" fmla="*/ 718 h 1563"/>
                <a:gd name="T50" fmla="*/ 603 w 2896"/>
                <a:gd name="T51" fmla="*/ 732 h 1563"/>
                <a:gd name="T52" fmla="*/ 527 w 2896"/>
                <a:gd name="T53" fmla="*/ 704 h 1563"/>
                <a:gd name="T54" fmla="*/ 492 w 2896"/>
                <a:gd name="T55" fmla="*/ 702 h 1563"/>
                <a:gd name="T56" fmla="*/ 442 w 2896"/>
                <a:gd name="T57" fmla="*/ 673 h 1563"/>
                <a:gd name="T58" fmla="*/ 399 w 2896"/>
                <a:gd name="T59" fmla="*/ 641 h 1563"/>
                <a:gd name="T60" fmla="*/ 355 w 2896"/>
                <a:gd name="T61" fmla="*/ 603 h 1563"/>
                <a:gd name="T62" fmla="*/ 342 w 2896"/>
                <a:gd name="T63" fmla="*/ 563 h 1563"/>
                <a:gd name="T64" fmla="*/ 316 w 2896"/>
                <a:gd name="T65" fmla="*/ 577 h 1563"/>
                <a:gd name="T66" fmla="*/ 283 w 2896"/>
                <a:gd name="T67" fmla="*/ 531 h 1563"/>
                <a:gd name="T68" fmla="*/ 218 w 2896"/>
                <a:gd name="T69" fmla="*/ 471 h 1563"/>
                <a:gd name="T70" fmla="*/ 178 w 2896"/>
                <a:gd name="T71" fmla="*/ 446 h 1563"/>
                <a:gd name="T72" fmla="*/ 148 w 2896"/>
                <a:gd name="T73" fmla="*/ 456 h 1563"/>
                <a:gd name="T74" fmla="*/ 91 w 2896"/>
                <a:gd name="T75" fmla="*/ 391 h 1563"/>
                <a:gd name="T76" fmla="*/ 37 w 2896"/>
                <a:gd name="T77" fmla="*/ 338 h 1563"/>
                <a:gd name="T78" fmla="*/ 20 w 2896"/>
                <a:gd name="T79" fmla="*/ 325 h 1563"/>
                <a:gd name="T80" fmla="*/ 0 w 2896"/>
                <a:gd name="T81" fmla="*/ 314 h 1563"/>
                <a:gd name="T82" fmla="*/ 6 w 2896"/>
                <a:gd name="T83" fmla="*/ 270 h 1563"/>
                <a:gd name="T84" fmla="*/ 3 w 2896"/>
                <a:gd name="T85" fmla="*/ 224 h 1563"/>
                <a:gd name="T86" fmla="*/ 22 w 2896"/>
                <a:gd name="T87" fmla="*/ 218 h 1563"/>
                <a:gd name="T88" fmla="*/ 44 w 2896"/>
                <a:gd name="T89" fmla="*/ 236 h 1563"/>
                <a:gd name="T90" fmla="*/ 76 w 2896"/>
                <a:gd name="T91" fmla="*/ 225 h 1563"/>
                <a:gd name="T92" fmla="*/ 85 w 2896"/>
                <a:gd name="T93" fmla="*/ 180 h 1563"/>
                <a:gd name="T94" fmla="*/ 49 w 2896"/>
                <a:gd name="T95" fmla="*/ 152 h 1563"/>
                <a:gd name="T96" fmla="*/ 59 w 2896"/>
                <a:gd name="T97" fmla="*/ 102 h 1563"/>
                <a:gd name="T98" fmla="*/ 77 w 2896"/>
                <a:gd name="T99" fmla="*/ 73 h 1563"/>
                <a:gd name="T100" fmla="*/ 142 w 2896"/>
                <a:gd name="T101" fmla="*/ 52 h 1563"/>
                <a:gd name="T102" fmla="*/ 295 w 2896"/>
                <a:gd name="T103" fmla="*/ 40 h 1563"/>
                <a:gd name="T104" fmla="*/ 516 w 2896"/>
                <a:gd name="T105" fmla="*/ 40 h 1563"/>
                <a:gd name="T106" fmla="*/ 730 w 2896"/>
                <a:gd name="T107" fmla="*/ 6 h 1563"/>
                <a:gd name="T108" fmla="*/ 833 w 2896"/>
                <a:gd name="T109" fmla="*/ 79 h 1563"/>
                <a:gd name="T110" fmla="*/ 797 w 2896"/>
                <a:gd name="T111" fmla="*/ 215 h 1563"/>
                <a:gd name="T112" fmla="*/ 935 w 2896"/>
                <a:gd name="T113" fmla="*/ 332 h 1563"/>
                <a:gd name="T114" fmla="*/ 1104 w 2896"/>
                <a:gd name="T115" fmla="*/ 378 h 1563"/>
                <a:gd name="T116" fmla="*/ 1279 w 2896"/>
                <a:gd name="T117" fmla="*/ 469 h 1563"/>
                <a:gd name="T118" fmla="*/ 1370 w 2896"/>
                <a:gd name="T119" fmla="*/ 401 h 1563"/>
                <a:gd name="T120" fmla="*/ 1421 w 2896"/>
                <a:gd name="T121" fmla="*/ 516 h 1563"/>
                <a:gd name="T122" fmla="*/ 1425 w 2896"/>
                <a:gd name="T123" fmla="*/ 706 h 1563"/>
                <a:gd name="T124" fmla="*/ 1377 w 2896"/>
                <a:gd name="T125" fmla="*/ 769 h 156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896"/>
                <a:gd name="T190" fmla="*/ 0 h 1563"/>
                <a:gd name="T191" fmla="*/ 2896 w 2896"/>
                <a:gd name="T192" fmla="*/ 1563 h 156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896" h="1563">
                  <a:moveTo>
                    <a:pt x="2754" y="1539"/>
                  </a:moveTo>
                  <a:lnTo>
                    <a:pt x="2752" y="1535"/>
                  </a:lnTo>
                  <a:lnTo>
                    <a:pt x="2746" y="1528"/>
                  </a:lnTo>
                  <a:lnTo>
                    <a:pt x="2738" y="1516"/>
                  </a:lnTo>
                  <a:lnTo>
                    <a:pt x="2728" y="1504"/>
                  </a:lnTo>
                  <a:lnTo>
                    <a:pt x="2715" y="1496"/>
                  </a:lnTo>
                  <a:lnTo>
                    <a:pt x="2699" y="1490"/>
                  </a:lnTo>
                  <a:lnTo>
                    <a:pt x="2685" y="1486"/>
                  </a:lnTo>
                  <a:lnTo>
                    <a:pt x="2671" y="1486"/>
                  </a:lnTo>
                  <a:lnTo>
                    <a:pt x="2658" y="1490"/>
                  </a:lnTo>
                  <a:lnTo>
                    <a:pt x="2650" y="1500"/>
                  </a:lnTo>
                  <a:lnTo>
                    <a:pt x="2644" y="1510"/>
                  </a:lnTo>
                  <a:lnTo>
                    <a:pt x="2640" y="1516"/>
                  </a:lnTo>
                  <a:lnTo>
                    <a:pt x="2636" y="1520"/>
                  </a:lnTo>
                  <a:lnTo>
                    <a:pt x="2632" y="1522"/>
                  </a:lnTo>
                  <a:lnTo>
                    <a:pt x="2630" y="1524"/>
                  </a:lnTo>
                  <a:lnTo>
                    <a:pt x="2628" y="1524"/>
                  </a:lnTo>
                  <a:lnTo>
                    <a:pt x="2624" y="1522"/>
                  </a:lnTo>
                  <a:lnTo>
                    <a:pt x="2612" y="1514"/>
                  </a:lnTo>
                  <a:lnTo>
                    <a:pt x="2591" y="1504"/>
                  </a:lnTo>
                  <a:lnTo>
                    <a:pt x="2559" y="1492"/>
                  </a:lnTo>
                  <a:lnTo>
                    <a:pt x="2534" y="1486"/>
                  </a:lnTo>
                  <a:lnTo>
                    <a:pt x="2510" y="1480"/>
                  </a:lnTo>
                  <a:lnTo>
                    <a:pt x="2492" y="1474"/>
                  </a:lnTo>
                  <a:lnTo>
                    <a:pt x="2480" y="1472"/>
                  </a:lnTo>
                  <a:lnTo>
                    <a:pt x="2477" y="1472"/>
                  </a:lnTo>
                  <a:lnTo>
                    <a:pt x="2480" y="1468"/>
                  </a:lnTo>
                  <a:lnTo>
                    <a:pt x="2488" y="1463"/>
                  </a:lnTo>
                  <a:lnTo>
                    <a:pt x="2502" y="1453"/>
                  </a:lnTo>
                  <a:lnTo>
                    <a:pt x="2514" y="1443"/>
                  </a:lnTo>
                  <a:lnTo>
                    <a:pt x="2524" y="1431"/>
                  </a:lnTo>
                  <a:lnTo>
                    <a:pt x="2528" y="1421"/>
                  </a:lnTo>
                  <a:lnTo>
                    <a:pt x="2526" y="1411"/>
                  </a:lnTo>
                  <a:lnTo>
                    <a:pt x="2518" y="1396"/>
                  </a:lnTo>
                  <a:lnTo>
                    <a:pt x="2506" y="1376"/>
                  </a:lnTo>
                  <a:lnTo>
                    <a:pt x="2494" y="1356"/>
                  </a:lnTo>
                  <a:lnTo>
                    <a:pt x="2482" y="1337"/>
                  </a:lnTo>
                  <a:lnTo>
                    <a:pt x="2471" y="1319"/>
                  </a:lnTo>
                  <a:lnTo>
                    <a:pt x="2463" y="1307"/>
                  </a:lnTo>
                  <a:lnTo>
                    <a:pt x="2461" y="1303"/>
                  </a:lnTo>
                  <a:lnTo>
                    <a:pt x="2457" y="1305"/>
                  </a:lnTo>
                  <a:lnTo>
                    <a:pt x="2445" y="1309"/>
                  </a:lnTo>
                  <a:lnTo>
                    <a:pt x="2429" y="1317"/>
                  </a:lnTo>
                  <a:lnTo>
                    <a:pt x="2414" y="1325"/>
                  </a:lnTo>
                  <a:lnTo>
                    <a:pt x="2398" y="1333"/>
                  </a:lnTo>
                  <a:lnTo>
                    <a:pt x="2384" y="1341"/>
                  </a:lnTo>
                  <a:lnTo>
                    <a:pt x="2376" y="1348"/>
                  </a:lnTo>
                  <a:lnTo>
                    <a:pt x="2366" y="1358"/>
                  </a:lnTo>
                  <a:lnTo>
                    <a:pt x="2354" y="1366"/>
                  </a:lnTo>
                  <a:lnTo>
                    <a:pt x="2339" y="1366"/>
                  </a:lnTo>
                  <a:lnTo>
                    <a:pt x="2321" y="1362"/>
                  </a:lnTo>
                  <a:lnTo>
                    <a:pt x="2305" y="1354"/>
                  </a:lnTo>
                  <a:lnTo>
                    <a:pt x="2290" y="1344"/>
                  </a:lnTo>
                  <a:lnTo>
                    <a:pt x="2272" y="1335"/>
                  </a:lnTo>
                  <a:lnTo>
                    <a:pt x="2256" y="1327"/>
                  </a:lnTo>
                  <a:lnTo>
                    <a:pt x="2246" y="1321"/>
                  </a:lnTo>
                  <a:lnTo>
                    <a:pt x="2242" y="1319"/>
                  </a:lnTo>
                  <a:lnTo>
                    <a:pt x="2238" y="1323"/>
                  </a:lnTo>
                  <a:lnTo>
                    <a:pt x="2228" y="1331"/>
                  </a:lnTo>
                  <a:lnTo>
                    <a:pt x="2215" y="1342"/>
                  </a:lnTo>
                  <a:lnTo>
                    <a:pt x="2197" y="1354"/>
                  </a:lnTo>
                  <a:lnTo>
                    <a:pt x="2177" y="1370"/>
                  </a:lnTo>
                  <a:lnTo>
                    <a:pt x="2160" y="1382"/>
                  </a:lnTo>
                  <a:lnTo>
                    <a:pt x="2142" y="1394"/>
                  </a:lnTo>
                  <a:lnTo>
                    <a:pt x="2126" y="1402"/>
                  </a:lnTo>
                  <a:lnTo>
                    <a:pt x="2108" y="1405"/>
                  </a:lnTo>
                  <a:lnTo>
                    <a:pt x="2087" y="1411"/>
                  </a:lnTo>
                  <a:lnTo>
                    <a:pt x="2063" y="1415"/>
                  </a:lnTo>
                  <a:lnTo>
                    <a:pt x="2043" y="1423"/>
                  </a:lnTo>
                  <a:lnTo>
                    <a:pt x="2028" y="1431"/>
                  </a:lnTo>
                  <a:lnTo>
                    <a:pt x="2016" y="1445"/>
                  </a:lnTo>
                  <a:lnTo>
                    <a:pt x="2004" y="1465"/>
                  </a:lnTo>
                  <a:lnTo>
                    <a:pt x="1986" y="1486"/>
                  </a:lnTo>
                  <a:lnTo>
                    <a:pt x="1963" y="1506"/>
                  </a:lnTo>
                  <a:lnTo>
                    <a:pt x="1937" y="1522"/>
                  </a:lnTo>
                  <a:lnTo>
                    <a:pt x="1910" y="1531"/>
                  </a:lnTo>
                  <a:lnTo>
                    <a:pt x="1884" y="1539"/>
                  </a:lnTo>
                  <a:lnTo>
                    <a:pt x="1860" y="1547"/>
                  </a:lnTo>
                  <a:lnTo>
                    <a:pt x="1837" y="1555"/>
                  </a:lnTo>
                  <a:lnTo>
                    <a:pt x="1815" y="1561"/>
                  </a:lnTo>
                  <a:lnTo>
                    <a:pt x="1795" y="1561"/>
                  </a:lnTo>
                  <a:lnTo>
                    <a:pt x="1784" y="1553"/>
                  </a:lnTo>
                  <a:lnTo>
                    <a:pt x="1776" y="1541"/>
                  </a:lnTo>
                  <a:lnTo>
                    <a:pt x="1770" y="1528"/>
                  </a:lnTo>
                  <a:lnTo>
                    <a:pt x="1768" y="1514"/>
                  </a:lnTo>
                  <a:lnTo>
                    <a:pt x="1764" y="1502"/>
                  </a:lnTo>
                  <a:lnTo>
                    <a:pt x="1756" y="1492"/>
                  </a:lnTo>
                  <a:lnTo>
                    <a:pt x="1744" y="1484"/>
                  </a:lnTo>
                  <a:lnTo>
                    <a:pt x="1723" y="1480"/>
                  </a:lnTo>
                  <a:lnTo>
                    <a:pt x="1697" y="1478"/>
                  </a:lnTo>
                  <a:lnTo>
                    <a:pt x="1669" y="1476"/>
                  </a:lnTo>
                  <a:lnTo>
                    <a:pt x="1642" y="1472"/>
                  </a:lnTo>
                  <a:lnTo>
                    <a:pt x="1614" y="1466"/>
                  </a:lnTo>
                  <a:lnTo>
                    <a:pt x="1601" y="1459"/>
                  </a:lnTo>
                  <a:lnTo>
                    <a:pt x="1591" y="1449"/>
                  </a:lnTo>
                  <a:lnTo>
                    <a:pt x="1583" y="1439"/>
                  </a:lnTo>
                  <a:lnTo>
                    <a:pt x="1575" y="1429"/>
                  </a:lnTo>
                  <a:lnTo>
                    <a:pt x="1567" y="1419"/>
                  </a:lnTo>
                  <a:lnTo>
                    <a:pt x="1557" y="1415"/>
                  </a:lnTo>
                  <a:lnTo>
                    <a:pt x="1545" y="1415"/>
                  </a:lnTo>
                  <a:lnTo>
                    <a:pt x="1528" y="1421"/>
                  </a:lnTo>
                  <a:lnTo>
                    <a:pt x="1502" y="1437"/>
                  </a:lnTo>
                  <a:lnTo>
                    <a:pt x="1479" y="1455"/>
                  </a:lnTo>
                  <a:lnTo>
                    <a:pt x="1455" y="1472"/>
                  </a:lnTo>
                  <a:lnTo>
                    <a:pt x="1435" y="1492"/>
                  </a:lnTo>
                  <a:lnTo>
                    <a:pt x="1421" y="1508"/>
                  </a:lnTo>
                  <a:lnTo>
                    <a:pt x="1410" y="1520"/>
                  </a:lnTo>
                  <a:lnTo>
                    <a:pt x="1402" y="1528"/>
                  </a:lnTo>
                  <a:lnTo>
                    <a:pt x="1390" y="1537"/>
                  </a:lnTo>
                  <a:lnTo>
                    <a:pt x="1378" y="1547"/>
                  </a:lnTo>
                  <a:lnTo>
                    <a:pt x="1364" y="1555"/>
                  </a:lnTo>
                  <a:lnTo>
                    <a:pt x="1353" y="1561"/>
                  </a:lnTo>
                  <a:lnTo>
                    <a:pt x="1345" y="1563"/>
                  </a:lnTo>
                  <a:lnTo>
                    <a:pt x="1339" y="1561"/>
                  </a:lnTo>
                  <a:lnTo>
                    <a:pt x="1339" y="1553"/>
                  </a:lnTo>
                  <a:lnTo>
                    <a:pt x="1343" y="1541"/>
                  </a:lnTo>
                  <a:lnTo>
                    <a:pt x="1347" y="1528"/>
                  </a:lnTo>
                  <a:lnTo>
                    <a:pt x="1353" y="1510"/>
                  </a:lnTo>
                  <a:lnTo>
                    <a:pt x="1356" y="1492"/>
                  </a:lnTo>
                  <a:lnTo>
                    <a:pt x="1358" y="1476"/>
                  </a:lnTo>
                  <a:lnTo>
                    <a:pt x="1358" y="1461"/>
                  </a:lnTo>
                  <a:lnTo>
                    <a:pt x="1353" y="1449"/>
                  </a:lnTo>
                  <a:lnTo>
                    <a:pt x="1343" y="1441"/>
                  </a:lnTo>
                  <a:lnTo>
                    <a:pt x="1321" y="1437"/>
                  </a:lnTo>
                  <a:lnTo>
                    <a:pt x="1301" y="1441"/>
                  </a:lnTo>
                  <a:lnTo>
                    <a:pt x="1282" y="1449"/>
                  </a:lnTo>
                  <a:lnTo>
                    <a:pt x="1260" y="1457"/>
                  </a:lnTo>
                  <a:lnTo>
                    <a:pt x="1234" y="1463"/>
                  </a:lnTo>
                  <a:lnTo>
                    <a:pt x="1205" y="1465"/>
                  </a:lnTo>
                  <a:lnTo>
                    <a:pt x="1173" y="1459"/>
                  </a:lnTo>
                  <a:lnTo>
                    <a:pt x="1140" y="1449"/>
                  </a:lnTo>
                  <a:lnTo>
                    <a:pt x="1106" y="1435"/>
                  </a:lnTo>
                  <a:lnTo>
                    <a:pt x="1077" y="1421"/>
                  </a:lnTo>
                  <a:lnTo>
                    <a:pt x="1053" y="1409"/>
                  </a:lnTo>
                  <a:lnTo>
                    <a:pt x="1038" y="1402"/>
                  </a:lnTo>
                  <a:lnTo>
                    <a:pt x="1026" y="1398"/>
                  </a:lnTo>
                  <a:lnTo>
                    <a:pt x="1012" y="1400"/>
                  </a:lnTo>
                  <a:lnTo>
                    <a:pt x="998" y="1404"/>
                  </a:lnTo>
                  <a:lnTo>
                    <a:pt x="984" y="1405"/>
                  </a:lnTo>
                  <a:lnTo>
                    <a:pt x="969" y="1404"/>
                  </a:lnTo>
                  <a:lnTo>
                    <a:pt x="951" y="1396"/>
                  </a:lnTo>
                  <a:lnTo>
                    <a:pt x="931" y="1380"/>
                  </a:lnTo>
                  <a:lnTo>
                    <a:pt x="908" y="1364"/>
                  </a:lnTo>
                  <a:lnTo>
                    <a:pt x="884" y="1346"/>
                  </a:lnTo>
                  <a:lnTo>
                    <a:pt x="860" y="1331"/>
                  </a:lnTo>
                  <a:lnTo>
                    <a:pt x="843" y="1317"/>
                  </a:lnTo>
                  <a:lnTo>
                    <a:pt x="831" y="1307"/>
                  </a:lnTo>
                  <a:lnTo>
                    <a:pt x="817" y="1297"/>
                  </a:lnTo>
                  <a:lnTo>
                    <a:pt x="799" y="1283"/>
                  </a:lnTo>
                  <a:lnTo>
                    <a:pt x="778" y="1268"/>
                  </a:lnTo>
                  <a:lnTo>
                    <a:pt x="754" y="1250"/>
                  </a:lnTo>
                  <a:lnTo>
                    <a:pt x="734" y="1234"/>
                  </a:lnTo>
                  <a:lnTo>
                    <a:pt x="717" y="1219"/>
                  </a:lnTo>
                  <a:lnTo>
                    <a:pt x="709" y="1207"/>
                  </a:lnTo>
                  <a:lnTo>
                    <a:pt x="705" y="1189"/>
                  </a:lnTo>
                  <a:lnTo>
                    <a:pt x="701" y="1169"/>
                  </a:lnTo>
                  <a:lnTo>
                    <a:pt x="697" y="1150"/>
                  </a:lnTo>
                  <a:lnTo>
                    <a:pt x="691" y="1134"/>
                  </a:lnTo>
                  <a:lnTo>
                    <a:pt x="683" y="1126"/>
                  </a:lnTo>
                  <a:lnTo>
                    <a:pt x="675" y="1126"/>
                  </a:lnTo>
                  <a:lnTo>
                    <a:pt x="666" y="1132"/>
                  </a:lnTo>
                  <a:lnTo>
                    <a:pt x="656" y="1140"/>
                  </a:lnTo>
                  <a:lnTo>
                    <a:pt x="644" y="1148"/>
                  </a:lnTo>
                  <a:lnTo>
                    <a:pt x="632" y="1154"/>
                  </a:lnTo>
                  <a:lnTo>
                    <a:pt x="620" y="1156"/>
                  </a:lnTo>
                  <a:lnTo>
                    <a:pt x="612" y="1152"/>
                  </a:lnTo>
                  <a:lnTo>
                    <a:pt x="606" y="1142"/>
                  </a:lnTo>
                  <a:lnTo>
                    <a:pt x="591" y="1100"/>
                  </a:lnTo>
                  <a:lnTo>
                    <a:pt x="565" y="1063"/>
                  </a:lnTo>
                  <a:lnTo>
                    <a:pt x="532" y="1026"/>
                  </a:lnTo>
                  <a:lnTo>
                    <a:pt x="510" y="1006"/>
                  </a:lnTo>
                  <a:lnTo>
                    <a:pt x="484" y="984"/>
                  </a:lnTo>
                  <a:lnTo>
                    <a:pt x="461" y="963"/>
                  </a:lnTo>
                  <a:lnTo>
                    <a:pt x="437" y="943"/>
                  </a:lnTo>
                  <a:lnTo>
                    <a:pt x="419" y="923"/>
                  </a:lnTo>
                  <a:lnTo>
                    <a:pt x="406" y="908"/>
                  </a:lnTo>
                  <a:lnTo>
                    <a:pt x="390" y="894"/>
                  </a:lnTo>
                  <a:lnTo>
                    <a:pt x="374" y="890"/>
                  </a:lnTo>
                  <a:lnTo>
                    <a:pt x="356" y="892"/>
                  </a:lnTo>
                  <a:lnTo>
                    <a:pt x="343" y="900"/>
                  </a:lnTo>
                  <a:lnTo>
                    <a:pt x="331" y="910"/>
                  </a:lnTo>
                  <a:lnTo>
                    <a:pt x="321" y="919"/>
                  </a:lnTo>
                  <a:lnTo>
                    <a:pt x="309" y="921"/>
                  </a:lnTo>
                  <a:lnTo>
                    <a:pt x="295" y="913"/>
                  </a:lnTo>
                  <a:lnTo>
                    <a:pt x="280" y="898"/>
                  </a:lnTo>
                  <a:lnTo>
                    <a:pt x="266" y="870"/>
                  </a:lnTo>
                  <a:lnTo>
                    <a:pt x="246" y="839"/>
                  </a:lnTo>
                  <a:lnTo>
                    <a:pt x="217" y="809"/>
                  </a:lnTo>
                  <a:lnTo>
                    <a:pt x="183" y="782"/>
                  </a:lnTo>
                  <a:lnTo>
                    <a:pt x="152" y="756"/>
                  </a:lnTo>
                  <a:lnTo>
                    <a:pt x="124" y="734"/>
                  </a:lnTo>
                  <a:lnTo>
                    <a:pt x="105" y="717"/>
                  </a:lnTo>
                  <a:lnTo>
                    <a:pt x="87" y="697"/>
                  </a:lnTo>
                  <a:lnTo>
                    <a:pt x="73" y="677"/>
                  </a:lnTo>
                  <a:lnTo>
                    <a:pt x="61" y="662"/>
                  </a:lnTo>
                  <a:lnTo>
                    <a:pt x="53" y="652"/>
                  </a:lnTo>
                  <a:lnTo>
                    <a:pt x="51" y="648"/>
                  </a:lnTo>
                  <a:lnTo>
                    <a:pt x="47" y="648"/>
                  </a:lnTo>
                  <a:lnTo>
                    <a:pt x="40" y="650"/>
                  </a:lnTo>
                  <a:lnTo>
                    <a:pt x="30" y="650"/>
                  </a:lnTo>
                  <a:lnTo>
                    <a:pt x="20" y="648"/>
                  </a:lnTo>
                  <a:lnTo>
                    <a:pt x="8" y="646"/>
                  </a:lnTo>
                  <a:lnTo>
                    <a:pt x="2" y="638"/>
                  </a:lnTo>
                  <a:lnTo>
                    <a:pt x="0" y="628"/>
                  </a:lnTo>
                  <a:lnTo>
                    <a:pt x="4" y="614"/>
                  </a:lnTo>
                  <a:lnTo>
                    <a:pt x="10" y="593"/>
                  </a:lnTo>
                  <a:lnTo>
                    <a:pt x="14" y="575"/>
                  </a:lnTo>
                  <a:lnTo>
                    <a:pt x="14" y="559"/>
                  </a:lnTo>
                  <a:lnTo>
                    <a:pt x="12" y="541"/>
                  </a:lnTo>
                  <a:lnTo>
                    <a:pt x="10" y="524"/>
                  </a:lnTo>
                  <a:lnTo>
                    <a:pt x="12" y="504"/>
                  </a:lnTo>
                  <a:lnTo>
                    <a:pt x="12" y="482"/>
                  </a:lnTo>
                  <a:lnTo>
                    <a:pt x="8" y="463"/>
                  </a:lnTo>
                  <a:lnTo>
                    <a:pt x="6" y="449"/>
                  </a:lnTo>
                  <a:lnTo>
                    <a:pt x="4" y="439"/>
                  </a:lnTo>
                  <a:lnTo>
                    <a:pt x="10" y="431"/>
                  </a:lnTo>
                  <a:lnTo>
                    <a:pt x="22" y="427"/>
                  </a:lnTo>
                  <a:lnTo>
                    <a:pt x="34" y="429"/>
                  </a:lnTo>
                  <a:lnTo>
                    <a:pt x="44" y="437"/>
                  </a:lnTo>
                  <a:lnTo>
                    <a:pt x="51" y="449"/>
                  </a:lnTo>
                  <a:lnTo>
                    <a:pt x="57" y="461"/>
                  </a:lnTo>
                  <a:lnTo>
                    <a:pt x="65" y="471"/>
                  </a:lnTo>
                  <a:lnTo>
                    <a:pt x="75" y="475"/>
                  </a:lnTo>
                  <a:lnTo>
                    <a:pt x="87" y="473"/>
                  </a:lnTo>
                  <a:lnTo>
                    <a:pt x="105" y="465"/>
                  </a:lnTo>
                  <a:lnTo>
                    <a:pt x="118" y="463"/>
                  </a:lnTo>
                  <a:lnTo>
                    <a:pt x="132" y="463"/>
                  </a:lnTo>
                  <a:lnTo>
                    <a:pt x="144" y="459"/>
                  </a:lnTo>
                  <a:lnTo>
                    <a:pt x="152" y="451"/>
                  </a:lnTo>
                  <a:lnTo>
                    <a:pt x="158" y="435"/>
                  </a:lnTo>
                  <a:lnTo>
                    <a:pt x="164" y="412"/>
                  </a:lnTo>
                  <a:lnTo>
                    <a:pt x="169" y="394"/>
                  </a:lnTo>
                  <a:lnTo>
                    <a:pt x="171" y="376"/>
                  </a:lnTo>
                  <a:lnTo>
                    <a:pt x="169" y="360"/>
                  </a:lnTo>
                  <a:lnTo>
                    <a:pt x="156" y="347"/>
                  </a:lnTo>
                  <a:lnTo>
                    <a:pt x="140" y="335"/>
                  </a:lnTo>
                  <a:lnTo>
                    <a:pt x="122" y="325"/>
                  </a:lnTo>
                  <a:lnTo>
                    <a:pt x="108" y="315"/>
                  </a:lnTo>
                  <a:lnTo>
                    <a:pt x="99" y="305"/>
                  </a:lnTo>
                  <a:lnTo>
                    <a:pt x="97" y="293"/>
                  </a:lnTo>
                  <a:lnTo>
                    <a:pt x="101" y="278"/>
                  </a:lnTo>
                  <a:lnTo>
                    <a:pt x="108" y="254"/>
                  </a:lnTo>
                  <a:lnTo>
                    <a:pt x="114" y="229"/>
                  </a:lnTo>
                  <a:lnTo>
                    <a:pt x="118" y="205"/>
                  </a:lnTo>
                  <a:lnTo>
                    <a:pt x="124" y="183"/>
                  </a:lnTo>
                  <a:lnTo>
                    <a:pt x="132" y="168"/>
                  </a:lnTo>
                  <a:lnTo>
                    <a:pt x="140" y="158"/>
                  </a:lnTo>
                  <a:lnTo>
                    <a:pt x="148" y="150"/>
                  </a:lnTo>
                  <a:lnTo>
                    <a:pt x="154" y="146"/>
                  </a:lnTo>
                  <a:lnTo>
                    <a:pt x="158" y="142"/>
                  </a:lnTo>
                  <a:lnTo>
                    <a:pt x="160" y="140"/>
                  </a:lnTo>
                  <a:lnTo>
                    <a:pt x="162" y="138"/>
                  </a:lnTo>
                  <a:lnTo>
                    <a:pt x="256" y="152"/>
                  </a:lnTo>
                  <a:lnTo>
                    <a:pt x="284" y="105"/>
                  </a:lnTo>
                  <a:lnTo>
                    <a:pt x="355" y="42"/>
                  </a:lnTo>
                  <a:lnTo>
                    <a:pt x="384" y="24"/>
                  </a:lnTo>
                  <a:lnTo>
                    <a:pt x="492" y="61"/>
                  </a:lnTo>
                  <a:lnTo>
                    <a:pt x="530" y="87"/>
                  </a:lnTo>
                  <a:lnTo>
                    <a:pt x="589" y="81"/>
                  </a:lnTo>
                  <a:lnTo>
                    <a:pt x="626" y="36"/>
                  </a:lnTo>
                  <a:lnTo>
                    <a:pt x="792" y="67"/>
                  </a:lnTo>
                  <a:lnTo>
                    <a:pt x="841" y="106"/>
                  </a:lnTo>
                  <a:lnTo>
                    <a:pt x="896" y="118"/>
                  </a:lnTo>
                  <a:lnTo>
                    <a:pt x="1032" y="81"/>
                  </a:lnTo>
                  <a:lnTo>
                    <a:pt x="1071" y="105"/>
                  </a:lnTo>
                  <a:lnTo>
                    <a:pt x="1179" y="34"/>
                  </a:lnTo>
                  <a:lnTo>
                    <a:pt x="1297" y="32"/>
                  </a:lnTo>
                  <a:lnTo>
                    <a:pt x="1366" y="0"/>
                  </a:lnTo>
                  <a:lnTo>
                    <a:pt x="1461" y="12"/>
                  </a:lnTo>
                  <a:lnTo>
                    <a:pt x="1575" y="87"/>
                  </a:lnTo>
                  <a:lnTo>
                    <a:pt x="1666" y="75"/>
                  </a:lnTo>
                  <a:lnTo>
                    <a:pt x="1669" y="110"/>
                  </a:lnTo>
                  <a:lnTo>
                    <a:pt x="1628" y="138"/>
                  </a:lnTo>
                  <a:lnTo>
                    <a:pt x="1667" y="158"/>
                  </a:lnTo>
                  <a:lnTo>
                    <a:pt x="1666" y="205"/>
                  </a:lnTo>
                  <a:lnTo>
                    <a:pt x="1632" y="295"/>
                  </a:lnTo>
                  <a:lnTo>
                    <a:pt x="1634" y="347"/>
                  </a:lnTo>
                  <a:lnTo>
                    <a:pt x="1589" y="349"/>
                  </a:lnTo>
                  <a:lnTo>
                    <a:pt x="1595" y="431"/>
                  </a:lnTo>
                  <a:lnTo>
                    <a:pt x="1650" y="520"/>
                  </a:lnTo>
                  <a:lnTo>
                    <a:pt x="1701" y="632"/>
                  </a:lnTo>
                  <a:lnTo>
                    <a:pt x="1774" y="628"/>
                  </a:lnTo>
                  <a:lnTo>
                    <a:pt x="1845" y="663"/>
                  </a:lnTo>
                  <a:lnTo>
                    <a:pt x="1870" y="665"/>
                  </a:lnTo>
                  <a:lnTo>
                    <a:pt x="1902" y="683"/>
                  </a:lnTo>
                  <a:lnTo>
                    <a:pt x="1978" y="730"/>
                  </a:lnTo>
                  <a:lnTo>
                    <a:pt x="2041" y="726"/>
                  </a:lnTo>
                  <a:lnTo>
                    <a:pt x="2110" y="758"/>
                  </a:lnTo>
                  <a:lnTo>
                    <a:pt x="2207" y="756"/>
                  </a:lnTo>
                  <a:lnTo>
                    <a:pt x="2321" y="799"/>
                  </a:lnTo>
                  <a:lnTo>
                    <a:pt x="2402" y="860"/>
                  </a:lnTo>
                  <a:lnTo>
                    <a:pt x="2410" y="913"/>
                  </a:lnTo>
                  <a:lnTo>
                    <a:pt x="2486" y="923"/>
                  </a:lnTo>
                  <a:lnTo>
                    <a:pt x="2557" y="939"/>
                  </a:lnTo>
                  <a:lnTo>
                    <a:pt x="2628" y="843"/>
                  </a:lnTo>
                  <a:lnTo>
                    <a:pt x="2644" y="793"/>
                  </a:lnTo>
                  <a:lnTo>
                    <a:pt x="2634" y="758"/>
                  </a:lnTo>
                  <a:lnTo>
                    <a:pt x="2681" y="764"/>
                  </a:lnTo>
                  <a:lnTo>
                    <a:pt x="2740" y="803"/>
                  </a:lnTo>
                  <a:lnTo>
                    <a:pt x="2786" y="829"/>
                  </a:lnTo>
                  <a:lnTo>
                    <a:pt x="2817" y="925"/>
                  </a:lnTo>
                  <a:lnTo>
                    <a:pt x="2880" y="992"/>
                  </a:lnTo>
                  <a:lnTo>
                    <a:pt x="2874" y="1020"/>
                  </a:lnTo>
                  <a:lnTo>
                    <a:pt x="2841" y="1033"/>
                  </a:lnTo>
                  <a:lnTo>
                    <a:pt x="2880" y="1106"/>
                  </a:lnTo>
                  <a:lnTo>
                    <a:pt x="2894" y="1240"/>
                  </a:lnTo>
                  <a:lnTo>
                    <a:pt x="2896" y="1358"/>
                  </a:lnTo>
                  <a:lnTo>
                    <a:pt x="2858" y="1378"/>
                  </a:lnTo>
                  <a:lnTo>
                    <a:pt x="2849" y="1413"/>
                  </a:lnTo>
                  <a:lnTo>
                    <a:pt x="2829" y="1472"/>
                  </a:lnTo>
                  <a:lnTo>
                    <a:pt x="2835" y="1528"/>
                  </a:lnTo>
                  <a:lnTo>
                    <a:pt x="2799" y="1541"/>
                  </a:lnTo>
                  <a:lnTo>
                    <a:pt x="2774" y="1520"/>
                  </a:lnTo>
                  <a:lnTo>
                    <a:pt x="2754" y="1539"/>
                  </a:lnTo>
                  <a:close/>
                </a:path>
              </a:pathLst>
            </a:custGeom>
            <a:solidFill>
              <a:srgbClr val="C0C07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28" name="Freeform 71"/>
            <p:cNvSpPr>
              <a:spLocks/>
            </p:cNvSpPr>
            <p:nvPr/>
          </p:nvSpPr>
          <p:spPr bwMode="gray">
            <a:xfrm>
              <a:off x="1372" y="2356"/>
              <a:ext cx="1448" cy="781"/>
            </a:xfrm>
            <a:custGeom>
              <a:avLst/>
              <a:gdLst>
                <a:gd name="T0" fmla="*/ 1364 w 2896"/>
                <a:gd name="T1" fmla="*/ 752 h 1563"/>
                <a:gd name="T2" fmla="*/ 1329 w 2896"/>
                <a:gd name="T3" fmla="*/ 745 h 1563"/>
                <a:gd name="T4" fmla="*/ 1316 w 2896"/>
                <a:gd name="T5" fmla="*/ 761 h 1563"/>
                <a:gd name="T6" fmla="*/ 1306 w 2896"/>
                <a:gd name="T7" fmla="*/ 757 h 1563"/>
                <a:gd name="T8" fmla="*/ 1246 w 2896"/>
                <a:gd name="T9" fmla="*/ 737 h 1563"/>
                <a:gd name="T10" fmla="*/ 1251 w 2896"/>
                <a:gd name="T11" fmla="*/ 726 h 1563"/>
                <a:gd name="T12" fmla="*/ 1259 w 2896"/>
                <a:gd name="T13" fmla="*/ 698 h 1563"/>
                <a:gd name="T14" fmla="*/ 1232 w 2896"/>
                <a:gd name="T15" fmla="*/ 653 h 1563"/>
                <a:gd name="T16" fmla="*/ 1207 w 2896"/>
                <a:gd name="T17" fmla="*/ 662 h 1563"/>
                <a:gd name="T18" fmla="*/ 1177 w 2896"/>
                <a:gd name="T19" fmla="*/ 683 h 1563"/>
                <a:gd name="T20" fmla="*/ 1136 w 2896"/>
                <a:gd name="T21" fmla="*/ 667 h 1563"/>
                <a:gd name="T22" fmla="*/ 1114 w 2896"/>
                <a:gd name="T23" fmla="*/ 665 h 1563"/>
                <a:gd name="T24" fmla="*/ 1071 w 2896"/>
                <a:gd name="T25" fmla="*/ 697 h 1563"/>
                <a:gd name="T26" fmla="*/ 1021 w 2896"/>
                <a:gd name="T27" fmla="*/ 711 h 1563"/>
                <a:gd name="T28" fmla="*/ 981 w 2896"/>
                <a:gd name="T29" fmla="*/ 753 h 1563"/>
                <a:gd name="T30" fmla="*/ 918 w 2896"/>
                <a:gd name="T31" fmla="*/ 777 h 1563"/>
                <a:gd name="T32" fmla="*/ 885 w 2896"/>
                <a:gd name="T33" fmla="*/ 764 h 1563"/>
                <a:gd name="T34" fmla="*/ 861 w 2896"/>
                <a:gd name="T35" fmla="*/ 740 h 1563"/>
                <a:gd name="T36" fmla="*/ 800 w 2896"/>
                <a:gd name="T37" fmla="*/ 729 h 1563"/>
                <a:gd name="T38" fmla="*/ 778 w 2896"/>
                <a:gd name="T39" fmla="*/ 707 h 1563"/>
                <a:gd name="T40" fmla="*/ 727 w 2896"/>
                <a:gd name="T41" fmla="*/ 736 h 1563"/>
                <a:gd name="T42" fmla="*/ 695 w 2896"/>
                <a:gd name="T43" fmla="*/ 768 h 1563"/>
                <a:gd name="T44" fmla="*/ 670 w 2896"/>
                <a:gd name="T45" fmla="*/ 780 h 1563"/>
                <a:gd name="T46" fmla="*/ 678 w 2896"/>
                <a:gd name="T47" fmla="*/ 746 h 1563"/>
                <a:gd name="T48" fmla="*/ 661 w 2896"/>
                <a:gd name="T49" fmla="*/ 718 h 1563"/>
                <a:gd name="T50" fmla="*/ 603 w 2896"/>
                <a:gd name="T51" fmla="*/ 732 h 1563"/>
                <a:gd name="T52" fmla="*/ 527 w 2896"/>
                <a:gd name="T53" fmla="*/ 704 h 1563"/>
                <a:gd name="T54" fmla="*/ 492 w 2896"/>
                <a:gd name="T55" fmla="*/ 702 h 1563"/>
                <a:gd name="T56" fmla="*/ 442 w 2896"/>
                <a:gd name="T57" fmla="*/ 673 h 1563"/>
                <a:gd name="T58" fmla="*/ 399 w 2896"/>
                <a:gd name="T59" fmla="*/ 641 h 1563"/>
                <a:gd name="T60" fmla="*/ 355 w 2896"/>
                <a:gd name="T61" fmla="*/ 603 h 1563"/>
                <a:gd name="T62" fmla="*/ 342 w 2896"/>
                <a:gd name="T63" fmla="*/ 563 h 1563"/>
                <a:gd name="T64" fmla="*/ 316 w 2896"/>
                <a:gd name="T65" fmla="*/ 577 h 1563"/>
                <a:gd name="T66" fmla="*/ 283 w 2896"/>
                <a:gd name="T67" fmla="*/ 531 h 1563"/>
                <a:gd name="T68" fmla="*/ 218 w 2896"/>
                <a:gd name="T69" fmla="*/ 471 h 1563"/>
                <a:gd name="T70" fmla="*/ 178 w 2896"/>
                <a:gd name="T71" fmla="*/ 446 h 1563"/>
                <a:gd name="T72" fmla="*/ 148 w 2896"/>
                <a:gd name="T73" fmla="*/ 456 h 1563"/>
                <a:gd name="T74" fmla="*/ 91 w 2896"/>
                <a:gd name="T75" fmla="*/ 391 h 1563"/>
                <a:gd name="T76" fmla="*/ 37 w 2896"/>
                <a:gd name="T77" fmla="*/ 338 h 1563"/>
                <a:gd name="T78" fmla="*/ 20 w 2896"/>
                <a:gd name="T79" fmla="*/ 325 h 1563"/>
                <a:gd name="T80" fmla="*/ 0 w 2896"/>
                <a:gd name="T81" fmla="*/ 314 h 1563"/>
                <a:gd name="T82" fmla="*/ 6 w 2896"/>
                <a:gd name="T83" fmla="*/ 270 h 1563"/>
                <a:gd name="T84" fmla="*/ 3 w 2896"/>
                <a:gd name="T85" fmla="*/ 224 h 1563"/>
                <a:gd name="T86" fmla="*/ 22 w 2896"/>
                <a:gd name="T87" fmla="*/ 218 h 1563"/>
                <a:gd name="T88" fmla="*/ 44 w 2896"/>
                <a:gd name="T89" fmla="*/ 236 h 1563"/>
                <a:gd name="T90" fmla="*/ 76 w 2896"/>
                <a:gd name="T91" fmla="*/ 225 h 1563"/>
                <a:gd name="T92" fmla="*/ 85 w 2896"/>
                <a:gd name="T93" fmla="*/ 180 h 1563"/>
                <a:gd name="T94" fmla="*/ 49 w 2896"/>
                <a:gd name="T95" fmla="*/ 152 h 1563"/>
                <a:gd name="T96" fmla="*/ 59 w 2896"/>
                <a:gd name="T97" fmla="*/ 102 h 1563"/>
                <a:gd name="T98" fmla="*/ 77 w 2896"/>
                <a:gd name="T99" fmla="*/ 73 h 1563"/>
                <a:gd name="T100" fmla="*/ 142 w 2896"/>
                <a:gd name="T101" fmla="*/ 52 h 1563"/>
                <a:gd name="T102" fmla="*/ 295 w 2896"/>
                <a:gd name="T103" fmla="*/ 40 h 1563"/>
                <a:gd name="T104" fmla="*/ 516 w 2896"/>
                <a:gd name="T105" fmla="*/ 40 h 1563"/>
                <a:gd name="T106" fmla="*/ 730 w 2896"/>
                <a:gd name="T107" fmla="*/ 6 h 1563"/>
                <a:gd name="T108" fmla="*/ 833 w 2896"/>
                <a:gd name="T109" fmla="*/ 79 h 1563"/>
                <a:gd name="T110" fmla="*/ 797 w 2896"/>
                <a:gd name="T111" fmla="*/ 215 h 1563"/>
                <a:gd name="T112" fmla="*/ 935 w 2896"/>
                <a:gd name="T113" fmla="*/ 332 h 1563"/>
                <a:gd name="T114" fmla="*/ 1104 w 2896"/>
                <a:gd name="T115" fmla="*/ 378 h 1563"/>
                <a:gd name="T116" fmla="*/ 1279 w 2896"/>
                <a:gd name="T117" fmla="*/ 469 h 1563"/>
                <a:gd name="T118" fmla="*/ 1370 w 2896"/>
                <a:gd name="T119" fmla="*/ 401 h 1563"/>
                <a:gd name="T120" fmla="*/ 1421 w 2896"/>
                <a:gd name="T121" fmla="*/ 516 h 1563"/>
                <a:gd name="T122" fmla="*/ 1425 w 2896"/>
                <a:gd name="T123" fmla="*/ 706 h 1563"/>
                <a:gd name="T124" fmla="*/ 1377 w 2896"/>
                <a:gd name="T125" fmla="*/ 769 h 156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896"/>
                <a:gd name="T190" fmla="*/ 0 h 1563"/>
                <a:gd name="T191" fmla="*/ 2896 w 2896"/>
                <a:gd name="T192" fmla="*/ 1563 h 156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896" h="1563">
                  <a:moveTo>
                    <a:pt x="2754" y="1539"/>
                  </a:moveTo>
                  <a:lnTo>
                    <a:pt x="2752" y="1535"/>
                  </a:lnTo>
                  <a:lnTo>
                    <a:pt x="2746" y="1528"/>
                  </a:lnTo>
                  <a:lnTo>
                    <a:pt x="2738" y="1516"/>
                  </a:lnTo>
                  <a:lnTo>
                    <a:pt x="2728" y="1504"/>
                  </a:lnTo>
                  <a:lnTo>
                    <a:pt x="2715" y="1496"/>
                  </a:lnTo>
                  <a:lnTo>
                    <a:pt x="2699" y="1490"/>
                  </a:lnTo>
                  <a:lnTo>
                    <a:pt x="2685" y="1486"/>
                  </a:lnTo>
                  <a:lnTo>
                    <a:pt x="2671" y="1486"/>
                  </a:lnTo>
                  <a:lnTo>
                    <a:pt x="2658" y="1490"/>
                  </a:lnTo>
                  <a:lnTo>
                    <a:pt x="2650" y="1500"/>
                  </a:lnTo>
                  <a:lnTo>
                    <a:pt x="2644" y="1510"/>
                  </a:lnTo>
                  <a:lnTo>
                    <a:pt x="2640" y="1516"/>
                  </a:lnTo>
                  <a:lnTo>
                    <a:pt x="2636" y="1520"/>
                  </a:lnTo>
                  <a:lnTo>
                    <a:pt x="2632" y="1522"/>
                  </a:lnTo>
                  <a:lnTo>
                    <a:pt x="2630" y="1524"/>
                  </a:lnTo>
                  <a:lnTo>
                    <a:pt x="2628" y="1524"/>
                  </a:lnTo>
                  <a:lnTo>
                    <a:pt x="2624" y="1522"/>
                  </a:lnTo>
                  <a:lnTo>
                    <a:pt x="2612" y="1514"/>
                  </a:lnTo>
                  <a:lnTo>
                    <a:pt x="2591" y="1504"/>
                  </a:lnTo>
                  <a:lnTo>
                    <a:pt x="2559" y="1492"/>
                  </a:lnTo>
                  <a:lnTo>
                    <a:pt x="2534" y="1486"/>
                  </a:lnTo>
                  <a:lnTo>
                    <a:pt x="2510" y="1480"/>
                  </a:lnTo>
                  <a:lnTo>
                    <a:pt x="2492" y="1474"/>
                  </a:lnTo>
                  <a:lnTo>
                    <a:pt x="2480" y="1472"/>
                  </a:lnTo>
                  <a:lnTo>
                    <a:pt x="2477" y="1472"/>
                  </a:lnTo>
                  <a:lnTo>
                    <a:pt x="2480" y="1468"/>
                  </a:lnTo>
                  <a:lnTo>
                    <a:pt x="2488" y="1463"/>
                  </a:lnTo>
                  <a:lnTo>
                    <a:pt x="2502" y="1453"/>
                  </a:lnTo>
                  <a:lnTo>
                    <a:pt x="2514" y="1443"/>
                  </a:lnTo>
                  <a:lnTo>
                    <a:pt x="2524" y="1431"/>
                  </a:lnTo>
                  <a:lnTo>
                    <a:pt x="2528" y="1421"/>
                  </a:lnTo>
                  <a:lnTo>
                    <a:pt x="2526" y="1411"/>
                  </a:lnTo>
                  <a:lnTo>
                    <a:pt x="2518" y="1396"/>
                  </a:lnTo>
                  <a:lnTo>
                    <a:pt x="2506" y="1376"/>
                  </a:lnTo>
                  <a:lnTo>
                    <a:pt x="2494" y="1356"/>
                  </a:lnTo>
                  <a:lnTo>
                    <a:pt x="2482" y="1337"/>
                  </a:lnTo>
                  <a:lnTo>
                    <a:pt x="2471" y="1319"/>
                  </a:lnTo>
                  <a:lnTo>
                    <a:pt x="2463" y="1307"/>
                  </a:lnTo>
                  <a:lnTo>
                    <a:pt x="2461" y="1303"/>
                  </a:lnTo>
                  <a:lnTo>
                    <a:pt x="2457" y="1305"/>
                  </a:lnTo>
                  <a:lnTo>
                    <a:pt x="2445" y="1309"/>
                  </a:lnTo>
                  <a:lnTo>
                    <a:pt x="2429" y="1317"/>
                  </a:lnTo>
                  <a:lnTo>
                    <a:pt x="2414" y="1325"/>
                  </a:lnTo>
                  <a:lnTo>
                    <a:pt x="2398" y="1333"/>
                  </a:lnTo>
                  <a:lnTo>
                    <a:pt x="2384" y="1341"/>
                  </a:lnTo>
                  <a:lnTo>
                    <a:pt x="2376" y="1348"/>
                  </a:lnTo>
                  <a:lnTo>
                    <a:pt x="2366" y="1358"/>
                  </a:lnTo>
                  <a:lnTo>
                    <a:pt x="2354" y="1366"/>
                  </a:lnTo>
                  <a:lnTo>
                    <a:pt x="2339" y="1366"/>
                  </a:lnTo>
                  <a:lnTo>
                    <a:pt x="2321" y="1362"/>
                  </a:lnTo>
                  <a:lnTo>
                    <a:pt x="2305" y="1354"/>
                  </a:lnTo>
                  <a:lnTo>
                    <a:pt x="2290" y="1344"/>
                  </a:lnTo>
                  <a:lnTo>
                    <a:pt x="2272" y="1335"/>
                  </a:lnTo>
                  <a:lnTo>
                    <a:pt x="2256" y="1327"/>
                  </a:lnTo>
                  <a:lnTo>
                    <a:pt x="2246" y="1321"/>
                  </a:lnTo>
                  <a:lnTo>
                    <a:pt x="2242" y="1319"/>
                  </a:lnTo>
                  <a:lnTo>
                    <a:pt x="2238" y="1323"/>
                  </a:lnTo>
                  <a:lnTo>
                    <a:pt x="2228" y="1331"/>
                  </a:lnTo>
                  <a:lnTo>
                    <a:pt x="2215" y="1342"/>
                  </a:lnTo>
                  <a:lnTo>
                    <a:pt x="2197" y="1354"/>
                  </a:lnTo>
                  <a:lnTo>
                    <a:pt x="2177" y="1370"/>
                  </a:lnTo>
                  <a:lnTo>
                    <a:pt x="2160" y="1382"/>
                  </a:lnTo>
                  <a:lnTo>
                    <a:pt x="2142" y="1394"/>
                  </a:lnTo>
                  <a:lnTo>
                    <a:pt x="2126" y="1402"/>
                  </a:lnTo>
                  <a:lnTo>
                    <a:pt x="2108" y="1405"/>
                  </a:lnTo>
                  <a:lnTo>
                    <a:pt x="2087" y="1411"/>
                  </a:lnTo>
                  <a:lnTo>
                    <a:pt x="2063" y="1415"/>
                  </a:lnTo>
                  <a:lnTo>
                    <a:pt x="2043" y="1423"/>
                  </a:lnTo>
                  <a:lnTo>
                    <a:pt x="2028" y="1431"/>
                  </a:lnTo>
                  <a:lnTo>
                    <a:pt x="2016" y="1445"/>
                  </a:lnTo>
                  <a:lnTo>
                    <a:pt x="2004" y="1465"/>
                  </a:lnTo>
                  <a:lnTo>
                    <a:pt x="1986" y="1486"/>
                  </a:lnTo>
                  <a:lnTo>
                    <a:pt x="1963" y="1506"/>
                  </a:lnTo>
                  <a:lnTo>
                    <a:pt x="1937" y="1522"/>
                  </a:lnTo>
                  <a:lnTo>
                    <a:pt x="1910" y="1531"/>
                  </a:lnTo>
                  <a:lnTo>
                    <a:pt x="1884" y="1539"/>
                  </a:lnTo>
                  <a:lnTo>
                    <a:pt x="1860" y="1547"/>
                  </a:lnTo>
                  <a:lnTo>
                    <a:pt x="1837" y="1555"/>
                  </a:lnTo>
                  <a:lnTo>
                    <a:pt x="1815" y="1561"/>
                  </a:lnTo>
                  <a:lnTo>
                    <a:pt x="1795" y="1561"/>
                  </a:lnTo>
                  <a:lnTo>
                    <a:pt x="1784" y="1553"/>
                  </a:lnTo>
                  <a:lnTo>
                    <a:pt x="1776" y="1541"/>
                  </a:lnTo>
                  <a:lnTo>
                    <a:pt x="1770" y="1528"/>
                  </a:lnTo>
                  <a:lnTo>
                    <a:pt x="1768" y="1514"/>
                  </a:lnTo>
                  <a:lnTo>
                    <a:pt x="1764" y="1502"/>
                  </a:lnTo>
                  <a:lnTo>
                    <a:pt x="1756" y="1492"/>
                  </a:lnTo>
                  <a:lnTo>
                    <a:pt x="1744" y="1484"/>
                  </a:lnTo>
                  <a:lnTo>
                    <a:pt x="1723" y="1480"/>
                  </a:lnTo>
                  <a:lnTo>
                    <a:pt x="1697" y="1478"/>
                  </a:lnTo>
                  <a:lnTo>
                    <a:pt x="1669" y="1476"/>
                  </a:lnTo>
                  <a:lnTo>
                    <a:pt x="1642" y="1472"/>
                  </a:lnTo>
                  <a:lnTo>
                    <a:pt x="1614" y="1466"/>
                  </a:lnTo>
                  <a:lnTo>
                    <a:pt x="1601" y="1459"/>
                  </a:lnTo>
                  <a:lnTo>
                    <a:pt x="1591" y="1449"/>
                  </a:lnTo>
                  <a:lnTo>
                    <a:pt x="1583" y="1439"/>
                  </a:lnTo>
                  <a:lnTo>
                    <a:pt x="1575" y="1429"/>
                  </a:lnTo>
                  <a:lnTo>
                    <a:pt x="1567" y="1419"/>
                  </a:lnTo>
                  <a:lnTo>
                    <a:pt x="1557" y="1415"/>
                  </a:lnTo>
                  <a:lnTo>
                    <a:pt x="1545" y="1415"/>
                  </a:lnTo>
                  <a:lnTo>
                    <a:pt x="1528" y="1421"/>
                  </a:lnTo>
                  <a:lnTo>
                    <a:pt x="1502" y="1437"/>
                  </a:lnTo>
                  <a:lnTo>
                    <a:pt x="1479" y="1455"/>
                  </a:lnTo>
                  <a:lnTo>
                    <a:pt x="1455" y="1472"/>
                  </a:lnTo>
                  <a:lnTo>
                    <a:pt x="1435" y="1492"/>
                  </a:lnTo>
                  <a:lnTo>
                    <a:pt x="1421" y="1508"/>
                  </a:lnTo>
                  <a:lnTo>
                    <a:pt x="1410" y="1520"/>
                  </a:lnTo>
                  <a:lnTo>
                    <a:pt x="1402" y="1528"/>
                  </a:lnTo>
                  <a:lnTo>
                    <a:pt x="1390" y="1537"/>
                  </a:lnTo>
                  <a:lnTo>
                    <a:pt x="1378" y="1547"/>
                  </a:lnTo>
                  <a:lnTo>
                    <a:pt x="1364" y="1555"/>
                  </a:lnTo>
                  <a:lnTo>
                    <a:pt x="1353" y="1561"/>
                  </a:lnTo>
                  <a:lnTo>
                    <a:pt x="1345" y="1563"/>
                  </a:lnTo>
                  <a:lnTo>
                    <a:pt x="1339" y="1561"/>
                  </a:lnTo>
                  <a:lnTo>
                    <a:pt x="1339" y="1553"/>
                  </a:lnTo>
                  <a:lnTo>
                    <a:pt x="1343" y="1541"/>
                  </a:lnTo>
                  <a:lnTo>
                    <a:pt x="1347" y="1528"/>
                  </a:lnTo>
                  <a:lnTo>
                    <a:pt x="1353" y="1510"/>
                  </a:lnTo>
                  <a:lnTo>
                    <a:pt x="1356" y="1492"/>
                  </a:lnTo>
                  <a:lnTo>
                    <a:pt x="1358" y="1476"/>
                  </a:lnTo>
                  <a:lnTo>
                    <a:pt x="1358" y="1461"/>
                  </a:lnTo>
                  <a:lnTo>
                    <a:pt x="1353" y="1449"/>
                  </a:lnTo>
                  <a:lnTo>
                    <a:pt x="1343" y="1441"/>
                  </a:lnTo>
                  <a:lnTo>
                    <a:pt x="1321" y="1437"/>
                  </a:lnTo>
                  <a:lnTo>
                    <a:pt x="1301" y="1441"/>
                  </a:lnTo>
                  <a:lnTo>
                    <a:pt x="1282" y="1449"/>
                  </a:lnTo>
                  <a:lnTo>
                    <a:pt x="1260" y="1457"/>
                  </a:lnTo>
                  <a:lnTo>
                    <a:pt x="1234" y="1463"/>
                  </a:lnTo>
                  <a:lnTo>
                    <a:pt x="1205" y="1465"/>
                  </a:lnTo>
                  <a:lnTo>
                    <a:pt x="1173" y="1459"/>
                  </a:lnTo>
                  <a:lnTo>
                    <a:pt x="1140" y="1449"/>
                  </a:lnTo>
                  <a:lnTo>
                    <a:pt x="1106" y="1435"/>
                  </a:lnTo>
                  <a:lnTo>
                    <a:pt x="1077" y="1421"/>
                  </a:lnTo>
                  <a:lnTo>
                    <a:pt x="1053" y="1409"/>
                  </a:lnTo>
                  <a:lnTo>
                    <a:pt x="1038" y="1402"/>
                  </a:lnTo>
                  <a:lnTo>
                    <a:pt x="1026" y="1398"/>
                  </a:lnTo>
                  <a:lnTo>
                    <a:pt x="1012" y="1400"/>
                  </a:lnTo>
                  <a:lnTo>
                    <a:pt x="998" y="1404"/>
                  </a:lnTo>
                  <a:lnTo>
                    <a:pt x="984" y="1405"/>
                  </a:lnTo>
                  <a:lnTo>
                    <a:pt x="969" y="1404"/>
                  </a:lnTo>
                  <a:lnTo>
                    <a:pt x="951" y="1396"/>
                  </a:lnTo>
                  <a:lnTo>
                    <a:pt x="931" y="1380"/>
                  </a:lnTo>
                  <a:lnTo>
                    <a:pt x="908" y="1364"/>
                  </a:lnTo>
                  <a:lnTo>
                    <a:pt x="884" y="1346"/>
                  </a:lnTo>
                  <a:lnTo>
                    <a:pt x="860" y="1331"/>
                  </a:lnTo>
                  <a:lnTo>
                    <a:pt x="843" y="1317"/>
                  </a:lnTo>
                  <a:lnTo>
                    <a:pt x="831" y="1307"/>
                  </a:lnTo>
                  <a:lnTo>
                    <a:pt x="817" y="1297"/>
                  </a:lnTo>
                  <a:lnTo>
                    <a:pt x="799" y="1283"/>
                  </a:lnTo>
                  <a:lnTo>
                    <a:pt x="778" y="1268"/>
                  </a:lnTo>
                  <a:lnTo>
                    <a:pt x="754" y="1250"/>
                  </a:lnTo>
                  <a:lnTo>
                    <a:pt x="734" y="1234"/>
                  </a:lnTo>
                  <a:lnTo>
                    <a:pt x="717" y="1219"/>
                  </a:lnTo>
                  <a:lnTo>
                    <a:pt x="709" y="1207"/>
                  </a:lnTo>
                  <a:lnTo>
                    <a:pt x="705" y="1189"/>
                  </a:lnTo>
                  <a:lnTo>
                    <a:pt x="701" y="1169"/>
                  </a:lnTo>
                  <a:lnTo>
                    <a:pt x="697" y="1150"/>
                  </a:lnTo>
                  <a:lnTo>
                    <a:pt x="691" y="1134"/>
                  </a:lnTo>
                  <a:lnTo>
                    <a:pt x="683" y="1126"/>
                  </a:lnTo>
                  <a:lnTo>
                    <a:pt x="675" y="1126"/>
                  </a:lnTo>
                  <a:lnTo>
                    <a:pt x="666" y="1132"/>
                  </a:lnTo>
                  <a:lnTo>
                    <a:pt x="656" y="1140"/>
                  </a:lnTo>
                  <a:lnTo>
                    <a:pt x="644" y="1148"/>
                  </a:lnTo>
                  <a:lnTo>
                    <a:pt x="632" y="1154"/>
                  </a:lnTo>
                  <a:lnTo>
                    <a:pt x="620" y="1156"/>
                  </a:lnTo>
                  <a:lnTo>
                    <a:pt x="612" y="1152"/>
                  </a:lnTo>
                  <a:lnTo>
                    <a:pt x="606" y="1142"/>
                  </a:lnTo>
                  <a:lnTo>
                    <a:pt x="591" y="1100"/>
                  </a:lnTo>
                  <a:lnTo>
                    <a:pt x="565" y="1063"/>
                  </a:lnTo>
                  <a:lnTo>
                    <a:pt x="532" y="1026"/>
                  </a:lnTo>
                  <a:lnTo>
                    <a:pt x="510" y="1006"/>
                  </a:lnTo>
                  <a:lnTo>
                    <a:pt x="484" y="984"/>
                  </a:lnTo>
                  <a:lnTo>
                    <a:pt x="461" y="963"/>
                  </a:lnTo>
                  <a:lnTo>
                    <a:pt x="437" y="943"/>
                  </a:lnTo>
                  <a:lnTo>
                    <a:pt x="419" y="923"/>
                  </a:lnTo>
                  <a:lnTo>
                    <a:pt x="406" y="908"/>
                  </a:lnTo>
                  <a:lnTo>
                    <a:pt x="390" y="894"/>
                  </a:lnTo>
                  <a:lnTo>
                    <a:pt x="374" y="890"/>
                  </a:lnTo>
                  <a:lnTo>
                    <a:pt x="356" y="892"/>
                  </a:lnTo>
                  <a:lnTo>
                    <a:pt x="343" y="900"/>
                  </a:lnTo>
                  <a:lnTo>
                    <a:pt x="331" y="910"/>
                  </a:lnTo>
                  <a:lnTo>
                    <a:pt x="321" y="919"/>
                  </a:lnTo>
                  <a:lnTo>
                    <a:pt x="309" y="921"/>
                  </a:lnTo>
                  <a:lnTo>
                    <a:pt x="295" y="913"/>
                  </a:lnTo>
                  <a:lnTo>
                    <a:pt x="280" y="898"/>
                  </a:lnTo>
                  <a:lnTo>
                    <a:pt x="266" y="870"/>
                  </a:lnTo>
                  <a:lnTo>
                    <a:pt x="246" y="839"/>
                  </a:lnTo>
                  <a:lnTo>
                    <a:pt x="217" y="809"/>
                  </a:lnTo>
                  <a:lnTo>
                    <a:pt x="183" y="782"/>
                  </a:lnTo>
                  <a:lnTo>
                    <a:pt x="152" y="756"/>
                  </a:lnTo>
                  <a:lnTo>
                    <a:pt x="124" y="734"/>
                  </a:lnTo>
                  <a:lnTo>
                    <a:pt x="105" y="717"/>
                  </a:lnTo>
                  <a:lnTo>
                    <a:pt x="87" y="697"/>
                  </a:lnTo>
                  <a:lnTo>
                    <a:pt x="73" y="677"/>
                  </a:lnTo>
                  <a:lnTo>
                    <a:pt x="61" y="662"/>
                  </a:lnTo>
                  <a:lnTo>
                    <a:pt x="53" y="652"/>
                  </a:lnTo>
                  <a:lnTo>
                    <a:pt x="51" y="648"/>
                  </a:lnTo>
                  <a:lnTo>
                    <a:pt x="47" y="648"/>
                  </a:lnTo>
                  <a:lnTo>
                    <a:pt x="40" y="650"/>
                  </a:lnTo>
                  <a:lnTo>
                    <a:pt x="30" y="650"/>
                  </a:lnTo>
                  <a:lnTo>
                    <a:pt x="20" y="648"/>
                  </a:lnTo>
                  <a:lnTo>
                    <a:pt x="8" y="646"/>
                  </a:lnTo>
                  <a:lnTo>
                    <a:pt x="2" y="638"/>
                  </a:lnTo>
                  <a:lnTo>
                    <a:pt x="0" y="628"/>
                  </a:lnTo>
                  <a:lnTo>
                    <a:pt x="4" y="614"/>
                  </a:lnTo>
                  <a:lnTo>
                    <a:pt x="10" y="593"/>
                  </a:lnTo>
                  <a:lnTo>
                    <a:pt x="14" y="575"/>
                  </a:lnTo>
                  <a:lnTo>
                    <a:pt x="14" y="559"/>
                  </a:lnTo>
                  <a:lnTo>
                    <a:pt x="12" y="541"/>
                  </a:lnTo>
                  <a:lnTo>
                    <a:pt x="10" y="524"/>
                  </a:lnTo>
                  <a:lnTo>
                    <a:pt x="12" y="504"/>
                  </a:lnTo>
                  <a:lnTo>
                    <a:pt x="12" y="482"/>
                  </a:lnTo>
                  <a:lnTo>
                    <a:pt x="8" y="463"/>
                  </a:lnTo>
                  <a:lnTo>
                    <a:pt x="6" y="449"/>
                  </a:lnTo>
                  <a:lnTo>
                    <a:pt x="4" y="439"/>
                  </a:lnTo>
                  <a:lnTo>
                    <a:pt x="10" y="431"/>
                  </a:lnTo>
                  <a:lnTo>
                    <a:pt x="22" y="427"/>
                  </a:lnTo>
                  <a:lnTo>
                    <a:pt x="34" y="429"/>
                  </a:lnTo>
                  <a:lnTo>
                    <a:pt x="44" y="437"/>
                  </a:lnTo>
                  <a:lnTo>
                    <a:pt x="51" y="449"/>
                  </a:lnTo>
                  <a:lnTo>
                    <a:pt x="57" y="461"/>
                  </a:lnTo>
                  <a:lnTo>
                    <a:pt x="65" y="471"/>
                  </a:lnTo>
                  <a:lnTo>
                    <a:pt x="75" y="475"/>
                  </a:lnTo>
                  <a:lnTo>
                    <a:pt x="87" y="473"/>
                  </a:lnTo>
                  <a:lnTo>
                    <a:pt x="105" y="465"/>
                  </a:lnTo>
                  <a:lnTo>
                    <a:pt x="118" y="463"/>
                  </a:lnTo>
                  <a:lnTo>
                    <a:pt x="132" y="463"/>
                  </a:lnTo>
                  <a:lnTo>
                    <a:pt x="144" y="459"/>
                  </a:lnTo>
                  <a:lnTo>
                    <a:pt x="152" y="451"/>
                  </a:lnTo>
                  <a:lnTo>
                    <a:pt x="158" y="435"/>
                  </a:lnTo>
                  <a:lnTo>
                    <a:pt x="164" y="412"/>
                  </a:lnTo>
                  <a:lnTo>
                    <a:pt x="169" y="394"/>
                  </a:lnTo>
                  <a:lnTo>
                    <a:pt x="171" y="376"/>
                  </a:lnTo>
                  <a:lnTo>
                    <a:pt x="169" y="360"/>
                  </a:lnTo>
                  <a:lnTo>
                    <a:pt x="156" y="347"/>
                  </a:lnTo>
                  <a:lnTo>
                    <a:pt x="140" y="335"/>
                  </a:lnTo>
                  <a:lnTo>
                    <a:pt x="122" y="325"/>
                  </a:lnTo>
                  <a:lnTo>
                    <a:pt x="108" y="315"/>
                  </a:lnTo>
                  <a:lnTo>
                    <a:pt x="99" y="305"/>
                  </a:lnTo>
                  <a:lnTo>
                    <a:pt x="97" y="293"/>
                  </a:lnTo>
                  <a:lnTo>
                    <a:pt x="101" y="278"/>
                  </a:lnTo>
                  <a:lnTo>
                    <a:pt x="108" y="254"/>
                  </a:lnTo>
                  <a:lnTo>
                    <a:pt x="114" y="229"/>
                  </a:lnTo>
                  <a:lnTo>
                    <a:pt x="118" y="205"/>
                  </a:lnTo>
                  <a:lnTo>
                    <a:pt x="124" y="183"/>
                  </a:lnTo>
                  <a:lnTo>
                    <a:pt x="132" y="168"/>
                  </a:lnTo>
                  <a:lnTo>
                    <a:pt x="140" y="158"/>
                  </a:lnTo>
                  <a:lnTo>
                    <a:pt x="148" y="150"/>
                  </a:lnTo>
                  <a:lnTo>
                    <a:pt x="154" y="146"/>
                  </a:lnTo>
                  <a:lnTo>
                    <a:pt x="158" y="142"/>
                  </a:lnTo>
                  <a:lnTo>
                    <a:pt x="160" y="140"/>
                  </a:lnTo>
                  <a:lnTo>
                    <a:pt x="162" y="138"/>
                  </a:lnTo>
                  <a:lnTo>
                    <a:pt x="256" y="152"/>
                  </a:lnTo>
                  <a:lnTo>
                    <a:pt x="284" y="105"/>
                  </a:lnTo>
                  <a:lnTo>
                    <a:pt x="355" y="42"/>
                  </a:lnTo>
                  <a:lnTo>
                    <a:pt x="384" y="24"/>
                  </a:lnTo>
                  <a:lnTo>
                    <a:pt x="492" y="61"/>
                  </a:lnTo>
                  <a:lnTo>
                    <a:pt x="530" y="87"/>
                  </a:lnTo>
                  <a:lnTo>
                    <a:pt x="589" y="81"/>
                  </a:lnTo>
                  <a:lnTo>
                    <a:pt x="626" y="36"/>
                  </a:lnTo>
                  <a:lnTo>
                    <a:pt x="792" y="67"/>
                  </a:lnTo>
                  <a:lnTo>
                    <a:pt x="841" y="106"/>
                  </a:lnTo>
                  <a:lnTo>
                    <a:pt x="896" y="118"/>
                  </a:lnTo>
                  <a:lnTo>
                    <a:pt x="1032" y="81"/>
                  </a:lnTo>
                  <a:lnTo>
                    <a:pt x="1071" y="105"/>
                  </a:lnTo>
                  <a:lnTo>
                    <a:pt x="1179" y="34"/>
                  </a:lnTo>
                  <a:lnTo>
                    <a:pt x="1297" y="32"/>
                  </a:lnTo>
                  <a:lnTo>
                    <a:pt x="1366" y="0"/>
                  </a:lnTo>
                  <a:lnTo>
                    <a:pt x="1461" y="12"/>
                  </a:lnTo>
                  <a:lnTo>
                    <a:pt x="1575" y="87"/>
                  </a:lnTo>
                  <a:lnTo>
                    <a:pt x="1666" y="75"/>
                  </a:lnTo>
                  <a:lnTo>
                    <a:pt x="1669" y="110"/>
                  </a:lnTo>
                  <a:lnTo>
                    <a:pt x="1628" y="138"/>
                  </a:lnTo>
                  <a:lnTo>
                    <a:pt x="1667" y="158"/>
                  </a:lnTo>
                  <a:lnTo>
                    <a:pt x="1666" y="205"/>
                  </a:lnTo>
                  <a:lnTo>
                    <a:pt x="1632" y="295"/>
                  </a:lnTo>
                  <a:lnTo>
                    <a:pt x="1634" y="347"/>
                  </a:lnTo>
                  <a:lnTo>
                    <a:pt x="1589" y="349"/>
                  </a:lnTo>
                  <a:lnTo>
                    <a:pt x="1595" y="431"/>
                  </a:lnTo>
                  <a:lnTo>
                    <a:pt x="1650" y="520"/>
                  </a:lnTo>
                  <a:lnTo>
                    <a:pt x="1701" y="632"/>
                  </a:lnTo>
                  <a:lnTo>
                    <a:pt x="1774" y="628"/>
                  </a:lnTo>
                  <a:lnTo>
                    <a:pt x="1845" y="663"/>
                  </a:lnTo>
                  <a:lnTo>
                    <a:pt x="1870" y="665"/>
                  </a:lnTo>
                  <a:lnTo>
                    <a:pt x="1902" y="683"/>
                  </a:lnTo>
                  <a:lnTo>
                    <a:pt x="1978" y="730"/>
                  </a:lnTo>
                  <a:lnTo>
                    <a:pt x="2041" y="726"/>
                  </a:lnTo>
                  <a:lnTo>
                    <a:pt x="2110" y="758"/>
                  </a:lnTo>
                  <a:lnTo>
                    <a:pt x="2207" y="756"/>
                  </a:lnTo>
                  <a:lnTo>
                    <a:pt x="2321" y="799"/>
                  </a:lnTo>
                  <a:lnTo>
                    <a:pt x="2402" y="860"/>
                  </a:lnTo>
                  <a:lnTo>
                    <a:pt x="2410" y="913"/>
                  </a:lnTo>
                  <a:lnTo>
                    <a:pt x="2486" y="923"/>
                  </a:lnTo>
                  <a:lnTo>
                    <a:pt x="2557" y="939"/>
                  </a:lnTo>
                  <a:lnTo>
                    <a:pt x="2628" y="843"/>
                  </a:lnTo>
                  <a:lnTo>
                    <a:pt x="2644" y="793"/>
                  </a:lnTo>
                  <a:lnTo>
                    <a:pt x="2634" y="758"/>
                  </a:lnTo>
                  <a:lnTo>
                    <a:pt x="2681" y="764"/>
                  </a:lnTo>
                  <a:lnTo>
                    <a:pt x="2740" y="803"/>
                  </a:lnTo>
                  <a:lnTo>
                    <a:pt x="2786" y="829"/>
                  </a:lnTo>
                  <a:lnTo>
                    <a:pt x="2817" y="925"/>
                  </a:lnTo>
                  <a:lnTo>
                    <a:pt x="2880" y="992"/>
                  </a:lnTo>
                  <a:lnTo>
                    <a:pt x="2874" y="1020"/>
                  </a:lnTo>
                  <a:lnTo>
                    <a:pt x="2841" y="1033"/>
                  </a:lnTo>
                  <a:lnTo>
                    <a:pt x="2880" y="1106"/>
                  </a:lnTo>
                  <a:lnTo>
                    <a:pt x="2894" y="1240"/>
                  </a:lnTo>
                  <a:lnTo>
                    <a:pt x="2896" y="1358"/>
                  </a:lnTo>
                  <a:lnTo>
                    <a:pt x="2858" y="1378"/>
                  </a:lnTo>
                  <a:lnTo>
                    <a:pt x="2849" y="1413"/>
                  </a:lnTo>
                  <a:lnTo>
                    <a:pt x="2829" y="1472"/>
                  </a:lnTo>
                  <a:lnTo>
                    <a:pt x="2835" y="1528"/>
                  </a:lnTo>
                  <a:lnTo>
                    <a:pt x="2799" y="1541"/>
                  </a:lnTo>
                  <a:lnTo>
                    <a:pt x="2774" y="1520"/>
                  </a:lnTo>
                  <a:lnTo>
                    <a:pt x="2754" y="1539"/>
                  </a:lnTo>
                </a:path>
              </a:pathLst>
            </a:custGeom>
            <a:solidFill>
              <a:srgbClr val="C0C07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29" name="Freeform 72"/>
            <p:cNvSpPr>
              <a:spLocks/>
            </p:cNvSpPr>
            <p:nvPr/>
          </p:nvSpPr>
          <p:spPr bwMode="gray">
            <a:xfrm>
              <a:off x="2687" y="3035"/>
              <a:ext cx="676" cy="694"/>
            </a:xfrm>
            <a:custGeom>
              <a:avLst/>
              <a:gdLst>
                <a:gd name="T0" fmla="*/ 593 w 1352"/>
                <a:gd name="T1" fmla="*/ 516 h 1388"/>
                <a:gd name="T2" fmla="*/ 575 w 1352"/>
                <a:gd name="T3" fmla="*/ 534 h 1388"/>
                <a:gd name="T4" fmla="*/ 559 w 1352"/>
                <a:gd name="T5" fmla="*/ 553 h 1388"/>
                <a:gd name="T6" fmla="*/ 530 w 1352"/>
                <a:gd name="T7" fmla="*/ 557 h 1388"/>
                <a:gd name="T8" fmla="*/ 515 w 1352"/>
                <a:gd name="T9" fmla="*/ 562 h 1388"/>
                <a:gd name="T10" fmla="*/ 496 w 1352"/>
                <a:gd name="T11" fmla="*/ 570 h 1388"/>
                <a:gd name="T12" fmla="*/ 479 w 1352"/>
                <a:gd name="T13" fmla="*/ 558 h 1388"/>
                <a:gd name="T14" fmla="*/ 474 w 1352"/>
                <a:gd name="T15" fmla="*/ 570 h 1388"/>
                <a:gd name="T16" fmla="*/ 462 w 1352"/>
                <a:gd name="T17" fmla="*/ 568 h 1388"/>
                <a:gd name="T18" fmla="*/ 456 w 1352"/>
                <a:gd name="T19" fmla="*/ 561 h 1388"/>
                <a:gd name="T20" fmla="*/ 437 w 1352"/>
                <a:gd name="T21" fmla="*/ 580 h 1388"/>
                <a:gd name="T22" fmla="*/ 404 w 1352"/>
                <a:gd name="T23" fmla="*/ 564 h 1388"/>
                <a:gd name="T24" fmla="*/ 377 w 1352"/>
                <a:gd name="T25" fmla="*/ 580 h 1388"/>
                <a:gd name="T26" fmla="*/ 347 w 1352"/>
                <a:gd name="T27" fmla="*/ 585 h 1388"/>
                <a:gd name="T28" fmla="*/ 323 w 1352"/>
                <a:gd name="T29" fmla="*/ 605 h 1388"/>
                <a:gd name="T30" fmla="*/ 338 w 1352"/>
                <a:gd name="T31" fmla="*/ 659 h 1388"/>
                <a:gd name="T32" fmla="*/ 329 w 1352"/>
                <a:gd name="T33" fmla="*/ 691 h 1388"/>
                <a:gd name="T34" fmla="*/ 291 w 1352"/>
                <a:gd name="T35" fmla="*/ 681 h 1388"/>
                <a:gd name="T36" fmla="*/ 283 w 1352"/>
                <a:gd name="T37" fmla="*/ 644 h 1388"/>
                <a:gd name="T38" fmla="*/ 259 w 1352"/>
                <a:gd name="T39" fmla="*/ 659 h 1388"/>
                <a:gd name="T40" fmla="*/ 225 w 1352"/>
                <a:gd name="T41" fmla="*/ 672 h 1388"/>
                <a:gd name="T42" fmla="*/ 197 w 1352"/>
                <a:gd name="T43" fmla="*/ 654 h 1388"/>
                <a:gd name="T44" fmla="*/ 189 w 1352"/>
                <a:gd name="T45" fmla="*/ 620 h 1388"/>
                <a:gd name="T46" fmla="*/ 152 w 1352"/>
                <a:gd name="T47" fmla="*/ 616 h 1388"/>
                <a:gd name="T48" fmla="*/ 134 w 1352"/>
                <a:gd name="T49" fmla="*/ 601 h 1388"/>
                <a:gd name="T50" fmla="*/ 143 w 1352"/>
                <a:gd name="T51" fmla="*/ 560 h 1388"/>
                <a:gd name="T52" fmla="*/ 158 w 1352"/>
                <a:gd name="T53" fmla="*/ 533 h 1388"/>
                <a:gd name="T54" fmla="*/ 127 w 1352"/>
                <a:gd name="T55" fmla="*/ 526 h 1388"/>
                <a:gd name="T56" fmla="*/ 105 w 1352"/>
                <a:gd name="T57" fmla="*/ 490 h 1388"/>
                <a:gd name="T58" fmla="*/ 93 w 1352"/>
                <a:gd name="T59" fmla="*/ 454 h 1388"/>
                <a:gd name="T60" fmla="*/ 102 w 1352"/>
                <a:gd name="T61" fmla="*/ 437 h 1388"/>
                <a:gd name="T62" fmla="*/ 96 w 1352"/>
                <a:gd name="T63" fmla="*/ 434 h 1388"/>
                <a:gd name="T64" fmla="*/ 48 w 1352"/>
                <a:gd name="T65" fmla="*/ 441 h 1388"/>
                <a:gd name="T66" fmla="*/ 17 w 1352"/>
                <a:gd name="T67" fmla="*/ 457 h 1388"/>
                <a:gd name="T68" fmla="*/ 5 w 1352"/>
                <a:gd name="T69" fmla="*/ 448 h 1388"/>
                <a:gd name="T70" fmla="*/ 16 w 1352"/>
                <a:gd name="T71" fmla="*/ 431 h 1388"/>
                <a:gd name="T72" fmla="*/ 7 w 1352"/>
                <a:gd name="T73" fmla="*/ 411 h 1388"/>
                <a:gd name="T74" fmla="*/ 11 w 1352"/>
                <a:gd name="T75" fmla="*/ 379 h 1388"/>
                <a:gd name="T76" fmla="*/ 30 w 1352"/>
                <a:gd name="T77" fmla="*/ 343 h 1388"/>
                <a:gd name="T78" fmla="*/ 57 w 1352"/>
                <a:gd name="T79" fmla="*/ 323 h 1388"/>
                <a:gd name="T80" fmla="*/ 76 w 1352"/>
                <a:gd name="T81" fmla="*/ 300 h 1388"/>
                <a:gd name="T82" fmla="*/ 98 w 1352"/>
                <a:gd name="T83" fmla="*/ 261 h 1388"/>
                <a:gd name="T84" fmla="*/ 106 w 1352"/>
                <a:gd name="T85" fmla="*/ 179 h 1388"/>
                <a:gd name="T86" fmla="*/ 94 w 1352"/>
                <a:gd name="T87" fmla="*/ 143 h 1388"/>
                <a:gd name="T88" fmla="*/ 63 w 1352"/>
                <a:gd name="T89" fmla="*/ 121 h 1388"/>
                <a:gd name="T90" fmla="*/ 101 w 1352"/>
                <a:gd name="T91" fmla="*/ 84 h 1388"/>
                <a:gd name="T92" fmla="*/ 156 w 1352"/>
                <a:gd name="T93" fmla="*/ 88 h 1388"/>
                <a:gd name="T94" fmla="*/ 223 w 1352"/>
                <a:gd name="T95" fmla="*/ 121 h 1388"/>
                <a:gd name="T96" fmla="*/ 340 w 1352"/>
                <a:gd name="T97" fmla="*/ 276 h 1388"/>
                <a:gd name="T98" fmla="*/ 428 w 1352"/>
                <a:gd name="T99" fmla="*/ 217 h 1388"/>
                <a:gd name="T100" fmla="*/ 458 w 1352"/>
                <a:gd name="T101" fmla="*/ 99 h 1388"/>
                <a:gd name="T102" fmla="*/ 497 w 1352"/>
                <a:gd name="T103" fmla="*/ 51 h 1388"/>
                <a:gd name="T104" fmla="*/ 577 w 1352"/>
                <a:gd name="T105" fmla="*/ 94 h 1388"/>
                <a:gd name="T106" fmla="*/ 531 w 1352"/>
                <a:gd name="T107" fmla="*/ 164 h 1388"/>
                <a:gd name="T108" fmla="*/ 480 w 1352"/>
                <a:gd name="T109" fmla="*/ 202 h 1388"/>
                <a:gd name="T110" fmla="*/ 552 w 1352"/>
                <a:gd name="T111" fmla="*/ 245 h 1388"/>
                <a:gd name="T112" fmla="*/ 559 w 1352"/>
                <a:gd name="T113" fmla="*/ 366 h 1388"/>
                <a:gd name="T114" fmla="*/ 599 w 1352"/>
                <a:gd name="T115" fmla="*/ 432 h 1388"/>
                <a:gd name="T116" fmla="*/ 676 w 1352"/>
                <a:gd name="T117" fmla="*/ 450 h 138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52"/>
                <a:gd name="T178" fmla="*/ 0 h 1388"/>
                <a:gd name="T179" fmla="*/ 1352 w 1352"/>
                <a:gd name="T180" fmla="*/ 1388 h 138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52" h="1388">
                  <a:moveTo>
                    <a:pt x="1262" y="1026"/>
                  </a:moveTo>
                  <a:lnTo>
                    <a:pt x="1230" y="998"/>
                  </a:lnTo>
                  <a:lnTo>
                    <a:pt x="1203" y="1026"/>
                  </a:lnTo>
                  <a:lnTo>
                    <a:pt x="1197" y="1028"/>
                  </a:lnTo>
                  <a:lnTo>
                    <a:pt x="1185" y="1032"/>
                  </a:lnTo>
                  <a:lnTo>
                    <a:pt x="1171" y="1039"/>
                  </a:lnTo>
                  <a:lnTo>
                    <a:pt x="1159" y="1045"/>
                  </a:lnTo>
                  <a:lnTo>
                    <a:pt x="1154" y="1049"/>
                  </a:lnTo>
                  <a:lnTo>
                    <a:pt x="1152" y="1055"/>
                  </a:lnTo>
                  <a:lnTo>
                    <a:pt x="1150" y="1067"/>
                  </a:lnTo>
                  <a:lnTo>
                    <a:pt x="1148" y="1081"/>
                  </a:lnTo>
                  <a:lnTo>
                    <a:pt x="1144" y="1093"/>
                  </a:lnTo>
                  <a:lnTo>
                    <a:pt x="1138" y="1098"/>
                  </a:lnTo>
                  <a:lnTo>
                    <a:pt x="1130" y="1102"/>
                  </a:lnTo>
                  <a:lnTo>
                    <a:pt x="1118" y="1106"/>
                  </a:lnTo>
                  <a:lnTo>
                    <a:pt x="1104" y="1114"/>
                  </a:lnTo>
                  <a:lnTo>
                    <a:pt x="1091" y="1118"/>
                  </a:lnTo>
                  <a:lnTo>
                    <a:pt x="1079" y="1122"/>
                  </a:lnTo>
                  <a:lnTo>
                    <a:pt x="1069" y="1120"/>
                  </a:lnTo>
                  <a:lnTo>
                    <a:pt x="1059" y="1114"/>
                  </a:lnTo>
                  <a:lnTo>
                    <a:pt x="1047" y="1112"/>
                  </a:lnTo>
                  <a:lnTo>
                    <a:pt x="1035" y="1112"/>
                  </a:lnTo>
                  <a:lnTo>
                    <a:pt x="1032" y="1112"/>
                  </a:lnTo>
                  <a:lnTo>
                    <a:pt x="1032" y="1116"/>
                  </a:lnTo>
                  <a:lnTo>
                    <a:pt x="1030" y="1124"/>
                  </a:lnTo>
                  <a:lnTo>
                    <a:pt x="1026" y="1136"/>
                  </a:lnTo>
                  <a:lnTo>
                    <a:pt x="1020" y="1144"/>
                  </a:lnTo>
                  <a:lnTo>
                    <a:pt x="1012" y="1148"/>
                  </a:lnTo>
                  <a:lnTo>
                    <a:pt x="1004" y="1146"/>
                  </a:lnTo>
                  <a:lnTo>
                    <a:pt x="992" y="1140"/>
                  </a:lnTo>
                  <a:lnTo>
                    <a:pt x="980" y="1130"/>
                  </a:lnTo>
                  <a:lnTo>
                    <a:pt x="969" y="1122"/>
                  </a:lnTo>
                  <a:lnTo>
                    <a:pt x="963" y="1116"/>
                  </a:lnTo>
                  <a:lnTo>
                    <a:pt x="959" y="1114"/>
                  </a:lnTo>
                  <a:lnTo>
                    <a:pt x="959" y="1116"/>
                  </a:lnTo>
                  <a:lnTo>
                    <a:pt x="959" y="1118"/>
                  </a:lnTo>
                  <a:lnTo>
                    <a:pt x="957" y="1124"/>
                  </a:lnTo>
                  <a:lnTo>
                    <a:pt x="955" y="1130"/>
                  </a:lnTo>
                  <a:lnTo>
                    <a:pt x="951" y="1134"/>
                  </a:lnTo>
                  <a:lnTo>
                    <a:pt x="949" y="1140"/>
                  </a:lnTo>
                  <a:lnTo>
                    <a:pt x="945" y="1142"/>
                  </a:lnTo>
                  <a:lnTo>
                    <a:pt x="939" y="1144"/>
                  </a:lnTo>
                  <a:lnTo>
                    <a:pt x="935" y="1142"/>
                  </a:lnTo>
                  <a:lnTo>
                    <a:pt x="931" y="1140"/>
                  </a:lnTo>
                  <a:lnTo>
                    <a:pt x="925" y="1136"/>
                  </a:lnTo>
                  <a:lnTo>
                    <a:pt x="921" y="1132"/>
                  </a:lnTo>
                  <a:lnTo>
                    <a:pt x="919" y="1128"/>
                  </a:lnTo>
                  <a:lnTo>
                    <a:pt x="917" y="1126"/>
                  </a:lnTo>
                  <a:lnTo>
                    <a:pt x="915" y="1122"/>
                  </a:lnTo>
                  <a:lnTo>
                    <a:pt x="913" y="1122"/>
                  </a:lnTo>
                  <a:lnTo>
                    <a:pt x="911" y="1126"/>
                  </a:lnTo>
                  <a:lnTo>
                    <a:pt x="906" y="1132"/>
                  </a:lnTo>
                  <a:lnTo>
                    <a:pt x="896" y="1144"/>
                  </a:lnTo>
                  <a:lnTo>
                    <a:pt x="886" y="1154"/>
                  </a:lnTo>
                  <a:lnTo>
                    <a:pt x="874" y="1159"/>
                  </a:lnTo>
                  <a:lnTo>
                    <a:pt x="864" y="1163"/>
                  </a:lnTo>
                  <a:lnTo>
                    <a:pt x="852" y="1159"/>
                  </a:lnTo>
                  <a:lnTo>
                    <a:pt x="839" y="1150"/>
                  </a:lnTo>
                  <a:lnTo>
                    <a:pt x="825" y="1138"/>
                  </a:lnTo>
                  <a:lnTo>
                    <a:pt x="809" y="1128"/>
                  </a:lnTo>
                  <a:lnTo>
                    <a:pt x="797" y="1122"/>
                  </a:lnTo>
                  <a:lnTo>
                    <a:pt x="787" y="1120"/>
                  </a:lnTo>
                  <a:lnTo>
                    <a:pt x="778" y="1130"/>
                  </a:lnTo>
                  <a:lnTo>
                    <a:pt x="766" y="1144"/>
                  </a:lnTo>
                  <a:lnTo>
                    <a:pt x="754" y="1159"/>
                  </a:lnTo>
                  <a:lnTo>
                    <a:pt x="742" y="1171"/>
                  </a:lnTo>
                  <a:lnTo>
                    <a:pt x="734" y="1179"/>
                  </a:lnTo>
                  <a:lnTo>
                    <a:pt x="724" y="1177"/>
                  </a:lnTo>
                  <a:lnTo>
                    <a:pt x="711" y="1175"/>
                  </a:lnTo>
                  <a:lnTo>
                    <a:pt x="695" y="1169"/>
                  </a:lnTo>
                  <a:lnTo>
                    <a:pt x="679" y="1165"/>
                  </a:lnTo>
                  <a:lnTo>
                    <a:pt x="667" y="1165"/>
                  </a:lnTo>
                  <a:lnTo>
                    <a:pt x="659" y="1167"/>
                  </a:lnTo>
                  <a:lnTo>
                    <a:pt x="650" y="1183"/>
                  </a:lnTo>
                  <a:lnTo>
                    <a:pt x="646" y="1209"/>
                  </a:lnTo>
                  <a:lnTo>
                    <a:pt x="648" y="1234"/>
                  </a:lnTo>
                  <a:lnTo>
                    <a:pt x="656" y="1254"/>
                  </a:lnTo>
                  <a:lnTo>
                    <a:pt x="665" y="1278"/>
                  </a:lnTo>
                  <a:lnTo>
                    <a:pt x="673" y="1299"/>
                  </a:lnTo>
                  <a:lnTo>
                    <a:pt x="675" y="1317"/>
                  </a:lnTo>
                  <a:lnTo>
                    <a:pt x="673" y="1331"/>
                  </a:lnTo>
                  <a:lnTo>
                    <a:pt x="673" y="1346"/>
                  </a:lnTo>
                  <a:lnTo>
                    <a:pt x="673" y="1362"/>
                  </a:lnTo>
                  <a:lnTo>
                    <a:pt x="667" y="1374"/>
                  </a:lnTo>
                  <a:lnTo>
                    <a:pt x="658" y="1382"/>
                  </a:lnTo>
                  <a:lnTo>
                    <a:pt x="638" y="1386"/>
                  </a:lnTo>
                  <a:lnTo>
                    <a:pt x="620" y="1388"/>
                  </a:lnTo>
                  <a:lnTo>
                    <a:pt x="604" y="1386"/>
                  </a:lnTo>
                  <a:lnTo>
                    <a:pt x="591" y="1380"/>
                  </a:lnTo>
                  <a:lnTo>
                    <a:pt x="581" y="1362"/>
                  </a:lnTo>
                  <a:lnTo>
                    <a:pt x="573" y="1343"/>
                  </a:lnTo>
                  <a:lnTo>
                    <a:pt x="571" y="1321"/>
                  </a:lnTo>
                  <a:lnTo>
                    <a:pt x="569" y="1309"/>
                  </a:lnTo>
                  <a:lnTo>
                    <a:pt x="567" y="1297"/>
                  </a:lnTo>
                  <a:lnTo>
                    <a:pt x="565" y="1287"/>
                  </a:lnTo>
                  <a:lnTo>
                    <a:pt x="559" y="1282"/>
                  </a:lnTo>
                  <a:lnTo>
                    <a:pt x="553" y="1283"/>
                  </a:lnTo>
                  <a:lnTo>
                    <a:pt x="545" y="1291"/>
                  </a:lnTo>
                  <a:lnTo>
                    <a:pt x="534" y="1303"/>
                  </a:lnTo>
                  <a:lnTo>
                    <a:pt x="518" y="1317"/>
                  </a:lnTo>
                  <a:lnTo>
                    <a:pt x="504" y="1331"/>
                  </a:lnTo>
                  <a:lnTo>
                    <a:pt x="488" y="1341"/>
                  </a:lnTo>
                  <a:lnTo>
                    <a:pt x="476" y="1343"/>
                  </a:lnTo>
                  <a:lnTo>
                    <a:pt x="465" y="1343"/>
                  </a:lnTo>
                  <a:lnTo>
                    <a:pt x="451" y="1343"/>
                  </a:lnTo>
                  <a:lnTo>
                    <a:pt x="437" y="1345"/>
                  </a:lnTo>
                  <a:lnTo>
                    <a:pt x="425" y="1343"/>
                  </a:lnTo>
                  <a:lnTo>
                    <a:pt x="415" y="1337"/>
                  </a:lnTo>
                  <a:lnTo>
                    <a:pt x="404" y="1323"/>
                  </a:lnTo>
                  <a:lnTo>
                    <a:pt x="394" y="1307"/>
                  </a:lnTo>
                  <a:lnTo>
                    <a:pt x="388" y="1287"/>
                  </a:lnTo>
                  <a:lnTo>
                    <a:pt x="386" y="1272"/>
                  </a:lnTo>
                  <a:lnTo>
                    <a:pt x="382" y="1256"/>
                  </a:lnTo>
                  <a:lnTo>
                    <a:pt x="378" y="1244"/>
                  </a:lnTo>
                  <a:lnTo>
                    <a:pt x="378" y="1240"/>
                  </a:lnTo>
                  <a:lnTo>
                    <a:pt x="372" y="1240"/>
                  </a:lnTo>
                  <a:lnTo>
                    <a:pt x="358" y="1240"/>
                  </a:lnTo>
                  <a:lnTo>
                    <a:pt x="341" y="1238"/>
                  </a:lnTo>
                  <a:lnTo>
                    <a:pt x="321" y="1236"/>
                  </a:lnTo>
                  <a:lnTo>
                    <a:pt x="303" y="1232"/>
                  </a:lnTo>
                  <a:lnTo>
                    <a:pt x="291" y="1224"/>
                  </a:lnTo>
                  <a:lnTo>
                    <a:pt x="282" y="1219"/>
                  </a:lnTo>
                  <a:lnTo>
                    <a:pt x="276" y="1213"/>
                  </a:lnTo>
                  <a:lnTo>
                    <a:pt x="270" y="1209"/>
                  </a:lnTo>
                  <a:lnTo>
                    <a:pt x="268" y="1201"/>
                  </a:lnTo>
                  <a:lnTo>
                    <a:pt x="268" y="1189"/>
                  </a:lnTo>
                  <a:lnTo>
                    <a:pt x="274" y="1171"/>
                  </a:lnTo>
                  <a:lnTo>
                    <a:pt x="280" y="1150"/>
                  </a:lnTo>
                  <a:lnTo>
                    <a:pt x="284" y="1134"/>
                  </a:lnTo>
                  <a:lnTo>
                    <a:pt x="285" y="1120"/>
                  </a:lnTo>
                  <a:lnTo>
                    <a:pt x="287" y="1110"/>
                  </a:lnTo>
                  <a:lnTo>
                    <a:pt x="291" y="1100"/>
                  </a:lnTo>
                  <a:lnTo>
                    <a:pt x="299" y="1087"/>
                  </a:lnTo>
                  <a:lnTo>
                    <a:pt x="309" y="1075"/>
                  </a:lnTo>
                  <a:lnTo>
                    <a:pt x="315" y="1065"/>
                  </a:lnTo>
                  <a:lnTo>
                    <a:pt x="311" y="1057"/>
                  </a:lnTo>
                  <a:lnTo>
                    <a:pt x="303" y="1053"/>
                  </a:lnTo>
                  <a:lnTo>
                    <a:pt x="289" y="1053"/>
                  </a:lnTo>
                  <a:lnTo>
                    <a:pt x="272" y="1053"/>
                  </a:lnTo>
                  <a:lnTo>
                    <a:pt x="254" y="1051"/>
                  </a:lnTo>
                  <a:lnTo>
                    <a:pt x="240" y="1047"/>
                  </a:lnTo>
                  <a:lnTo>
                    <a:pt x="230" y="1039"/>
                  </a:lnTo>
                  <a:lnTo>
                    <a:pt x="221" y="1020"/>
                  </a:lnTo>
                  <a:lnTo>
                    <a:pt x="217" y="1000"/>
                  </a:lnTo>
                  <a:lnTo>
                    <a:pt x="211" y="980"/>
                  </a:lnTo>
                  <a:lnTo>
                    <a:pt x="207" y="959"/>
                  </a:lnTo>
                  <a:lnTo>
                    <a:pt x="205" y="943"/>
                  </a:lnTo>
                  <a:lnTo>
                    <a:pt x="199" y="931"/>
                  </a:lnTo>
                  <a:lnTo>
                    <a:pt x="191" y="919"/>
                  </a:lnTo>
                  <a:lnTo>
                    <a:pt x="187" y="908"/>
                  </a:lnTo>
                  <a:lnTo>
                    <a:pt x="189" y="894"/>
                  </a:lnTo>
                  <a:lnTo>
                    <a:pt x="191" y="888"/>
                  </a:lnTo>
                  <a:lnTo>
                    <a:pt x="197" y="884"/>
                  </a:lnTo>
                  <a:lnTo>
                    <a:pt x="201" y="878"/>
                  </a:lnTo>
                  <a:lnTo>
                    <a:pt x="205" y="874"/>
                  </a:lnTo>
                  <a:lnTo>
                    <a:pt x="209" y="870"/>
                  </a:lnTo>
                  <a:lnTo>
                    <a:pt x="211" y="868"/>
                  </a:lnTo>
                  <a:lnTo>
                    <a:pt x="213" y="868"/>
                  </a:lnTo>
                  <a:lnTo>
                    <a:pt x="207" y="868"/>
                  </a:lnTo>
                  <a:lnTo>
                    <a:pt x="193" y="868"/>
                  </a:lnTo>
                  <a:lnTo>
                    <a:pt x="173" y="870"/>
                  </a:lnTo>
                  <a:lnTo>
                    <a:pt x="152" y="870"/>
                  </a:lnTo>
                  <a:lnTo>
                    <a:pt x="130" y="872"/>
                  </a:lnTo>
                  <a:lnTo>
                    <a:pt x="112" y="876"/>
                  </a:lnTo>
                  <a:lnTo>
                    <a:pt x="97" y="882"/>
                  </a:lnTo>
                  <a:lnTo>
                    <a:pt x="81" y="892"/>
                  </a:lnTo>
                  <a:lnTo>
                    <a:pt x="67" y="902"/>
                  </a:lnTo>
                  <a:lnTo>
                    <a:pt x="53" y="912"/>
                  </a:lnTo>
                  <a:lnTo>
                    <a:pt x="43" y="915"/>
                  </a:lnTo>
                  <a:lnTo>
                    <a:pt x="34" y="915"/>
                  </a:lnTo>
                  <a:lnTo>
                    <a:pt x="28" y="912"/>
                  </a:lnTo>
                  <a:lnTo>
                    <a:pt x="22" y="908"/>
                  </a:lnTo>
                  <a:lnTo>
                    <a:pt x="18" y="906"/>
                  </a:lnTo>
                  <a:lnTo>
                    <a:pt x="14" y="902"/>
                  </a:lnTo>
                  <a:lnTo>
                    <a:pt x="10" y="896"/>
                  </a:lnTo>
                  <a:lnTo>
                    <a:pt x="10" y="892"/>
                  </a:lnTo>
                  <a:lnTo>
                    <a:pt x="10" y="884"/>
                  </a:lnTo>
                  <a:lnTo>
                    <a:pt x="16" y="876"/>
                  </a:lnTo>
                  <a:lnTo>
                    <a:pt x="24" y="868"/>
                  </a:lnTo>
                  <a:lnTo>
                    <a:pt x="32" y="862"/>
                  </a:lnTo>
                  <a:lnTo>
                    <a:pt x="37" y="854"/>
                  </a:lnTo>
                  <a:lnTo>
                    <a:pt x="37" y="843"/>
                  </a:lnTo>
                  <a:lnTo>
                    <a:pt x="34" y="835"/>
                  </a:lnTo>
                  <a:lnTo>
                    <a:pt x="24" y="829"/>
                  </a:lnTo>
                  <a:lnTo>
                    <a:pt x="14" y="823"/>
                  </a:lnTo>
                  <a:lnTo>
                    <a:pt x="6" y="817"/>
                  </a:lnTo>
                  <a:lnTo>
                    <a:pt x="0" y="811"/>
                  </a:lnTo>
                  <a:lnTo>
                    <a:pt x="2" y="799"/>
                  </a:lnTo>
                  <a:lnTo>
                    <a:pt x="12" y="776"/>
                  </a:lnTo>
                  <a:lnTo>
                    <a:pt x="22" y="758"/>
                  </a:lnTo>
                  <a:lnTo>
                    <a:pt x="34" y="744"/>
                  </a:lnTo>
                  <a:lnTo>
                    <a:pt x="41" y="734"/>
                  </a:lnTo>
                  <a:lnTo>
                    <a:pt x="47" y="719"/>
                  </a:lnTo>
                  <a:lnTo>
                    <a:pt x="55" y="701"/>
                  </a:lnTo>
                  <a:lnTo>
                    <a:pt x="61" y="685"/>
                  </a:lnTo>
                  <a:lnTo>
                    <a:pt x="67" y="675"/>
                  </a:lnTo>
                  <a:lnTo>
                    <a:pt x="75" y="669"/>
                  </a:lnTo>
                  <a:lnTo>
                    <a:pt x="89" y="665"/>
                  </a:lnTo>
                  <a:lnTo>
                    <a:pt x="102" y="660"/>
                  </a:lnTo>
                  <a:lnTo>
                    <a:pt x="114" y="646"/>
                  </a:lnTo>
                  <a:lnTo>
                    <a:pt x="122" y="632"/>
                  </a:lnTo>
                  <a:lnTo>
                    <a:pt x="126" y="620"/>
                  </a:lnTo>
                  <a:lnTo>
                    <a:pt x="130" y="614"/>
                  </a:lnTo>
                  <a:lnTo>
                    <a:pt x="142" y="604"/>
                  </a:lnTo>
                  <a:lnTo>
                    <a:pt x="152" y="599"/>
                  </a:lnTo>
                  <a:lnTo>
                    <a:pt x="161" y="595"/>
                  </a:lnTo>
                  <a:lnTo>
                    <a:pt x="167" y="591"/>
                  </a:lnTo>
                  <a:lnTo>
                    <a:pt x="175" y="581"/>
                  </a:lnTo>
                  <a:lnTo>
                    <a:pt x="187" y="553"/>
                  </a:lnTo>
                  <a:lnTo>
                    <a:pt x="197" y="522"/>
                  </a:lnTo>
                  <a:lnTo>
                    <a:pt x="205" y="488"/>
                  </a:lnTo>
                  <a:lnTo>
                    <a:pt x="213" y="445"/>
                  </a:lnTo>
                  <a:lnTo>
                    <a:pt x="215" y="404"/>
                  </a:lnTo>
                  <a:lnTo>
                    <a:pt x="213" y="384"/>
                  </a:lnTo>
                  <a:lnTo>
                    <a:pt x="213" y="358"/>
                  </a:lnTo>
                  <a:lnTo>
                    <a:pt x="213" y="333"/>
                  </a:lnTo>
                  <a:lnTo>
                    <a:pt x="211" y="309"/>
                  </a:lnTo>
                  <a:lnTo>
                    <a:pt x="209" y="295"/>
                  </a:lnTo>
                  <a:lnTo>
                    <a:pt x="201" y="288"/>
                  </a:lnTo>
                  <a:lnTo>
                    <a:pt x="189" y="286"/>
                  </a:lnTo>
                  <a:lnTo>
                    <a:pt x="173" y="284"/>
                  </a:lnTo>
                  <a:lnTo>
                    <a:pt x="159" y="280"/>
                  </a:lnTo>
                  <a:lnTo>
                    <a:pt x="146" y="274"/>
                  </a:lnTo>
                  <a:lnTo>
                    <a:pt x="134" y="260"/>
                  </a:lnTo>
                  <a:lnTo>
                    <a:pt x="126" y="242"/>
                  </a:lnTo>
                  <a:lnTo>
                    <a:pt x="122" y="225"/>
                  </a:lnTo>
                  <a:lnTo>
                    <a:pt x="124" y="181"/>
                  </a:lnTo>
                  <a:lnTo>
                    <a:pt x="144" y="162"/>
                  </a:lnTo>
                  <a:lnTo>
                    <a:pt x="169" y="183"/>
                  </a:lnTo>
                  <a:lnTo>
                    <a:pt x="203" y="168"/>
                  </a:lnTo>
                  <a:lnTo>
                    <a:pt x="199" y="114"/>
                  </a:lnTo>
                  <a:lnTo>
                    <a:pt x="228" y="20"/>
                  </a:lnTo>
                  <a:lnTo>
                    <a:pt x="266" y="0"/>
                  </a:lnTo>
                  <a:lnTo>
                    <a:pt x="278" y="116"/>
                  </a:lnTo>
                  <a:lnTo>
                    <a:pt x="311" y="177"/>
                  </a:lnTo>
                  <a:lnTo>
                    <a:pt x="354" y="170"/>
                  </a:lnTo>
                  <a:lnTo>
                    <a:pt x="400" y="118"/>
                  </a:lnTo>
                  <a:lnTo>
                    <a:pt x="429" y="156"/>
                  </a:lnTo>
                  <a:lnTo>
                    <a:pt x="411" y="191"/>
                  </a:lnTo>
                  <a:lnTo>
                    <a:pt x="447" y="242"/>
                  </a:lnTo>
                  <a:lnTo>
                    <a:pt x="496" y="244"/>
                  </a:lnTo>
                  <a:lnTo>
                    <a:pt x="551" y="329"/>
                  </a:lnTo>
                  <a:lnTo>
                    <a:pt x="614" y="439"/>
                  </a:lnTo>
                  <a:lnTo>
                    <a:pt x="646" y="516"/>
                  </a:lnTo>
                  <a:lnTo>
                    <a:pt x="681" y="551"/>
                  </a:lnTo>
                  <a:lnTo>
                    <a:pt x="721" y="543"/>
                  </a:lnTo>
                  <a:lnTo>
                    <a:pt x="793" y="494"/>
                  </a:lnTo>
                  <a:lnTo>
                    <a:pt x="803" y="518"/>
                  </a:lnTo>
                  <a:lnTo>
                    <a:pt x="852" y="492"/>
                  </a:lnTo>
                  <a:lnTo>
                    <a:pt x="856" y="435"/>
                  </a:lnTo>
                  <a:lnTo>
                    <a:pt x="831" y="402"/>
                  </a:lnTo>
                  <a:lnTo>
                    <a:pt x="831" y="335"/>
                  </a:lnTo>
                  <a:lnTo>
                    <a:pt x="868" y="315"/>
                  </a:lnTo>
                  <a:lnTo>
                    <a:pt x="925" y="244"/>
                  </a:lnTo>
                  <a:lnTo>
                    <a:pt x="917" y="199"/>
                  </a:lnTo>
                  <a:lnTo>
                    <a:pt x="941" y="171"/>
                  </a:lnTo>
                  <a:lnTo>
                    <a:pt x="976" y="171"/>
                  </a:lnTo>
                  <a:lnTo>
                    <a:pt x="980" y="148"/>
                  </a:lnTo>
                  <a:lnTo>
                    <a:pt x="967" y="120"/>
                  </a:lnTo>
                  <a:lnTo>
                    <a:pt x="994" y="103"/>
                  </a:lnTo>
                  <a:lnTo>
                    <a:pt x="1043" y="108"/>
                  </a:lnTo>
                  <a:lnTo>
                    <a:pt x="1043" y="162"/>
                  </a:lnTo>
                  <a:lnTo>
                    <a:pt x="1065" y="232"/>
                  </a:lnTo>
                  <a:lnTo>
                    <a:pt x="1128" y="227"/>
                  </a:lnTo>
                  <a:lnTo>
                    <a:pt x="1154" y="189"/>
                  </a:lnTo>
                  <a:lnTo>
                    <a:pt x="1187" y="211"/>
                  </a:lnTo>
                  <a:lnTo>
                    <a:pt x="1193" y="252"/>
                  </a:lnTo>
                  <a:lnTo>
                    <a:pt x="1177" y="315"/>
                  </a:lnTo>
                  <a:lnTo>
                    <a:pt x="1126" y="329"/>
                  </a:lnTo>
                  <a:lnTo>
                    <a:pt x="1061" y="327"/>
                  </a:lnTo>
                  <a:lnTo>
                    <a:pt x="1047" y="311"/>
                  </a:lnTo>
                  <a:lnTo>
                    <a:pt x="1024" y="337"/>
                  </a:lnTo>
                  <a:lnTo>
                    <a:pt x="994" y="315"/>
                  </a:lnTo>
                  <a:lnTo>
                    <a:pt x="939" y="376"/>
                  </a:lnTo>
                  <a:lnTo>
                    <a:pt x="961" y="404"/>
                  </a:lnTo>
                  <a:lnTo>
                    <a:pt x="965" y="459"/>
                  </a:lnTo>
                  <a:lnTo>
                    <a:pt x="1006" y="471"/>
                  </a:lnTo>
                  <a:lnTo>
                    <a:pt x="1051" y="449"/>
                  </a:lnTo>
                  <a:lnTo>
                    <a:pt x="1069" y="445"/>
                  </a:lnTo>
                  <a:lnTo>
                    <a:pt x="1104" y="490"/>
                  </a:lnTo>
                  <a:lnTo>
                    <a:pt x="1075" y="561"/>
                  </a:lnTo>
                  <a:lnTo>
                    <a:pt x="1053" y="614"/>
                  </a:lnTo>
                  <a:lnTo>
                    <a:pt x="1075" y="658"/>
                  </a:lnTo>
                  <a:lnTo>
                    <a:pt x="1116" y="677"/>
                  </a:lnTo>
                  <a:lnTo>
                    <a:pt x="1118" y="732"/>
                  </a:lnTo>
                  <a:lnTo>
                    <a:pt x="1081" y="782"/>
                  </a:lnTo>
                  <a:lnTo>
                    <a:pt x="1112" y="837"/>
                  </a:lnTo>
                  <a:lnTo>
                    <a:pt x="1138" y="819"/>
                  </a:lnTo>
                  <a:lnTo>
                    <a:pt x="1187" y="823"/>
                  </a:lnTo>
                  <a:lnTo>
                    <a:pt x="1197" y="864"/>
                  </a:lnTo>
                  <a:lnTo>
                    <a:pt x="1228" y="884"/>
                  </a:lnTo>
                  <a:lnTo>
                    <a:pt x="1262" y="864"/>
                  </a:lnTo>
                  <a:lnTo>
                    <a:pt x="1293" y="888"/>
                  </a:lnTo>
                  <a:lnTo>
                    <a:pt x="1329" y="872"/>
                  </a:lnTo>
                  <a:lnTo>
                    <a:pt x="1352" y="900"/>
                  </a:lnTo>
                  <a:lnTo>
                    <a:pt x="1343" y="973"/>
                  </a:lnTo>
                  <a:lnTo>
                    <a:pt x="1291" y="986"/>
                  </a:lnTo>
                  <a:lnTo>
                    <a:pt x="1262" y="1026"/>
                  </a:lnTo>
                  <a:close/>
                </a:path>
              </a:pathLst>
            </a:custGeom>
            <a:solidFill>
              <a:srgbClr val="C0C07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30" name="Freeform 73"/>
            <p:cNvSpPr>
              <a:spLocks/>
            </p:cNvSpPr>
            <p:nvPr/>
          </p:nvSpPr>
          <p:spPr bwMode="gray">
            <a:xfrm>
              <a:off x="2687" y="3035"/>
              <a:ext cx="676" cy="694"/>
            </a:xfrm>
            <a:custGeom>
              <a:avLst/>
              <a:gdLst>
                <a:gd name="T0" fmla="*/ 593 w 1352"/>
                <a:gd name="T1" fmla="*/ 516 h 1388"/>
                <a:gd name="T2" fmla="*/ 575 w 1352"/>
                <a:gd name="T3" fmla="*/ 534 h 1388"/>
                <a:gd name="T4" fmla="*/ 559 w 1352"/>
                <a:gd name="T5" fmla="*/ 553 h 1388"/>
                <a:gd name="T6" fmla="*/ 530 w 1352"/>
                <a:gd name="T7" fmla="*/ 557 h 1388"/>
                <a:gd name="T8" fmla="*/ 515 w 1352"/>
                <a:gd name="T9" fmla="*/ 562 h 1388"/>
                <a:gd name="T10" fmla="*/ 496 w 1352"/>
                <a:gd name="T11" fmla="*/ 570 h 1388"/>
                <a:gd name="T12" fmla="*/ 479 w 1352"/>
                <a:gd name="T13" fmla="*/ 558 h 1388"/>
                <a:gd name="T14" fmla="*/ 474 w 1352"/>
                <a:gd name="T15" fmla="*/ 570 h 1388"/>
                <a:gd name="T16" fmla="*/ 462 w 1352"/>
                <a:gd name="T17" fmla="*/ 568 h 1388"/>
                <a:gd name="T18" fmla="*/ 456 w 1352"/>
                <a:gd name="T19" fmla="*/ 561 h 1388"/>
                <a:gd name="T20" fmla="*/ 437 w 1352"/>
                <a:gd name="T21" fmla="*/ 580 h 1388"/>
                <a:gd name="T22" fmla="*/ 404 w 1352"/>
                <a:gd name="T23" fmla="*/ 564 h 1388"/>
                <a:gd name="T24" fmla="*/ 377 w 1352"/>
                <a:gd name="T25" fmla="*/ 580 h 1388"/>
                <a:gd name="T26" fmla="*/ 347 w 1352"/>
                <a:gd name="T27" fmla="*/ 585 h 1388"/>
                <a:gd name="T28" fmla="*/ 323 w 1352"/>
                <a:gd name="T29" fmla="*/ 605 h 1388"/>
                <a:gd name="T30" fmla="*/ 338 w 1352"/>
                <a:gd name="T31" fmla="*/ 659 h 1388"/>
                <a:gd name="T32" fmla="*/ 329 w 1352"/>
                <a:gd name="T33" fmla="*/ 691 h 1388"/>
                <a:gd name="T34" fmla="*/ 291 w 1352"/>
                <a:gd name="T35" fmla="*/ 681 h 1388"/>
                <a:gd name="T36" fmla="*/ 283 w 1352"/>
                <a:gd name="T37" fmla="*/ 644 h 1388"/>
                <a:gd name="T38" fmla="*/ 259 w 1352"/>
                <a:gd name="T39" fmla="*/ 659 h 1388"/>
                <a:gd name="T40" fmla="*/ 225 w 1352"/>
                <a:gd name="T41" fmla="*/ 672 h 1388"/>
                <a:gd name="T42" fmla="*/ 197 w 1352"/>
                <a:gd name="T43" fmla="*/ 654 h 1388"/>
                <a:gd name="T44" fmla="*/ 189 w 1352"/>
                <a:gd name="T45" fmla="*/ 620 h 1388"/>
                <a:gd name="T46" fmla="*/ 152 w 1352"/>
                <a:gd name="T47" fmla="*/ 616 h 1388"/>
                <a:gd name="T48" fmla="*/ 134 w 1352"/>
                <a:gd name="T49" fmla="*/ 601 h 1388"/>
                <a:gd name="T50" fmla="*/ 143 w 1352"/>
                <a:gd name="T51" fmla="*/ 560 h 1388"/>
                <a:gd name="T52" fmla="*/ 158 w 1352"/>
                <a:gd name="T53" fmla="*/ 533 h 1388"/>
                <a:gd name="T54" fmla="*/ 127 w 1352"/>
                <a:gd name="T55" fmla="*/ 526 h 1388"/>
                <a:gd name="T56" fmla="*/ 105 w 1352"/>
                <a:gd name="T57" fmla="*/ 490 h 1388"/>
                <a:gd name="T58" fmla="*/ 93 w 1352"/>
                <a:gd name="T59" fmla="*/ 454 h 1388"/>
                <a:gd name="T60" fmla="*/ 102 w 1352"/>
                <a:gd name="T61" fmla="*/ 437 h 1388"/>
                <a:gd name="T62" fmla="*/ 96 w 1352"/>
                <a:gd name="T63" fmla="*/ 434 h 1388"/>
                <a:gd name="T64" fmla="*/ 48 w 1352"/>
                <a:gd name="T65" fmla="*/ 441 h 1388"/>
                <a:gd name="T66" fmla="*/ 17 w 1352"/>
                <a:gd name="T67" fmla="*/ 457 h 1388"/>
                <a:gd name="T68" fmla="*/ 5 w 1352"/>
                <a:gd name="T69" fmla="*/ 448 h 1388"/>
                <a:gd name="T70" fmla="*/ 16 w 1352"/>
                <a:gd name="T71" fmla="*/ 431 h 1388"/>
                <a:gd name="T72" fmla="*/ 7 w 1352"/>
                <a:gd name="T73" fmla="*/ 411 h 1388"/>
                <a:gd name="T74" fmla="*/ 11 w 1352"/>
                <a:gd name="T75" fmla="*/ 379 h 1388"/>
                <a:gd name="T76" fmla="*/ 30 w 1352"/>
                <a:gd name="T77" fmla="*/ 343 h 1388"/>
                <a:gd name="T78" fmla="*/ 57 w 1352"/>
                <a:gd name="T79" fmla="*/ 323 h 1388"/>
                <a:gd name="T80" fmla="*/ 76 w 1352"/>
                <a:gd name="T81" fmla="*/ 300 h 1388"/>
                <a:gd name="T82" fmla="*/ 98 w 1352"/>
                <a:gd name="T83" fmla="*/ 261 h 1388"/>
                <a:gd name="T84" fmla="*/ 106 w 1352"/>
                <a:gd name="T85" fmla="*/ 179 h 1388"/>
                <a:gd name="T86" fmla="*/ 94 w 1352"/>
                <a:gd name="T87" fmla="*/ 143 h 1388"/>
                <a:gd name="T88" fmla="*/ 63 w 1352"/>
                <a:gd name="T89" fmla="*/ 121 h 1388"/>
                <a:gd name="T90" fmla="*/ 101 w 1352"/>
                <a:gd name="T91" fmla="*/ 84 h 1388"/>
                <a:gd name="T92" fmla="*/ 156 w 1352"/>
                <a:gd name="T93" fmla="*/ 88 h 1388"/>
                <a:gd name="T94" fmla="*/ 223 w 1352"/>
                <a:gd name="T95" fmla="*/ 121 h 1388"/>
                <a:gd name="T96" fmla="*/ 340 w 1352"/>
                <a:gd name="T97" fmla="*/ 276 h 1388"/>
                <a:gd name="T98" fmla="*/ 428 w 1352"/>
                <a:gd name="T99" fmla="*/ 217 h 1388"/>
                <a:gd name="T100" fmla="*/ 458 w 1352"/>
                <a:gd name="T101" fmla="*/ 99 h 1388"/>
                <a:gd name="T102" fmla="*/ 497 w 1352"/>
                <a:gd name="T103" fmla="*/ 51 h 1388"/>
                <a:gd name="T104" fmla="*/ 577 w 1352"/>
                <a:gd name="T105" fmla="*/ 94 h 1388"/>
                <a:gd name="T106" fmla="*/ 531 w 1352"/>
                <a:gd name="T107" fmla="*/ 164 h 1388"/>
                <a:gd name="T108" fmla="*/ 480 w 1352"/>
                <a:gd name="T109" fmla="*/ 202 h 1388"/>
                <a:gd name="T110" fmla="*/ 552 w 1352"/>
                <a:gd name="T111" fmla="*/ 245 h 1388"/>
                <a:gd name="T112" fmla="*/ 559 w 1352"/>
                <a:gd name="T113" fmla="*/ 366 h 1388"/>
                <a:gd name="T114" fmla="*/ 599 w 1352"/>
                <a:gd name="T115" fmla="*/ 432 h 1388"/>
                <a:gd name="T116" fmla="*/ 676 w 1352"/>
                <a:gd name="T117" fmla="*/ 450 h 138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52"/>
                <a:gd name="T178" fmla="*/ 0 h 1388"/>
                <a:gd name="T179" fmla="*/ 1352 w 1352"/>
                <a:gd name="T180" fmla="*/ 1388 h 138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52" h="1388">
                  <a:moveTo>
                    <a:pt x="1262" y="1026"/>
                  </a:moveTo>
                  <a:lnTo>
                    <a:pt x="1230" y="998"/>
                  </a:lnTo>
                  <a:lnTo>
                    <a:pt x="1203" y="1026"/>
                  </a:lnTo>
                  <a:lnTo>
                    <a:pt x="1197" y="1028"/>
                  </a:lnTo>
                  <a:lnTo>
                    <a:pt x="1185" y="1032"/>
                  </a:lnTo>
                  <a:lnTo>
                    <a:pt x="1171" y="1039"/>
                  </a:lnTo>
                  <a:lnTo>
                    <a:pt x="1159" y="1045"/>
                  </a:lnTo>
                  <a:lnTo>
                    <a:pt x="1154" y="1049"/>
                  </a:lnTo>
                  <a:lnTo>
                    <a:pt x="1152" y="1055"/>
                  </a:lnTo>
                  <a:lnTo>
                    <a:pt x="1150" y="1067"/>
                  </a:lnTo>
                  <a:lnTo>
                    <a:pt x="1148" y="1081"/>
                  </a:lnTo>
                  <a:lnTo>
                    <a:pt x="1144" y="1093"/>
                  </a:lnTo>
                  <a:lnTo>
                    <a:pt x="1138" y="1098"/>
                  </a:lnTo>
                  <a:lnTo>
                    <a:pt x="1130" y="1102"/>
                  </a:lnTo>
                  <a:lnTo>
                    <a:pt x="1118" y="1106"/>
                  </a:lnTo>
                  <a:lnTo>
                    <a:pt x="1104" y="1114"/>
                  </a:lnTo>
                  <a:lnTo>
                    <a:pt x="1091" y="1118"/>
                  </a:lnTo>
                  <a:lnTo>
                    <a:pt x="1079" y="1122"/>
                  </a:lnTo>
                  <a:lnTo>
                    <a:pt x="1069" y="1120"/>
                  </a:lnTo>
                  <a:lnTo>
                    <a:pt x="1059" y="1114"/>
                  </a:lnTo>
                  <a:lnTo>
                    <a:pt x="1047" y="1112"/>
                  </a:lnTo>
                  <a:lnTo>
                    <a:pt x="1035" y="1112"/>
                  </a:lnTo>
                  <a:lnTo>
                    <a:pt x="1032" y="1112"/>
                  </a:lnTo>
                  <a:lnTo>
                    <a:pt x="1032" y="1116"/>
                  </a:lnTo>
                  <a:lnTo>
                    <a:pt x="1030" y="1124"/>
                  </a:lnTo>
                  <a:lnTo>
                    <a:pt x="1026" y="1136"/>
                  </a:lnTo>
                  <a:lnTo>
                    <a:pt x="1020" y="1144"/>
                  </a:lnTo>
                  <a:lnTo>
                    <a:pt x="1012" y="1148"/>
                  </a:lnTo>
                  <a:lnTo>
                    <a:pt x="1004" y="1146"/>
                  </a:lnTo>
                  <a:lnTo>
                    <a:pt x="992" y="1140"/>
                  </a:lnTo>
                  <a:lnTo>
                    <a:pt x="980" y="1130"/>
                  </a:lnTo>
                  <a:lnTo>
                    <a:pt x="969" y="1122"/>
                  </a:lnTo>
                  <a:lnTo>
                    <a:pt x="963" y="1116"/>
                  </a:lnTo>
                  <a:lnTo>
                    <a:pt x="959" y="1114"/>
                  </a:lnTo>
                  <a:lnTo>
                    <a:pt x="959" y="1116"/>
                  </a:lnTo>
                  <a:lnTo>
                    <a:pt x="959" y="1118"/>
                  </a:lnTo>
                  <a:lnTo>
                    <a:pt x="957" y="1124"/>
                  </a:lnTo>
                  <a:lnTo>
                    <a:pt x="955" y="1130"/>
                  </a:lnTo>
                  <a:lnTo>
                    <a:pt x="951" y="1134"/>
                  </a:lnTo>
                  <a:lnTo>
                    <a:pt x="949" y="1140"/>
                  </a:lnTo>
                  <a:lnTo>
                    <a:pt x="945" y="1142"/>
                  </a:lnTo>
                  <a:lnTo>
                    <a:pt x="939" y="1144"/>
                  </a:lnTo>
                  <a:lnTo>
                    <a:pt x="935" y="1142"/>
                  </a:lnTo>
                  <a:lnTo>
                    <a:pt x="931" y="1140"/>
                  </a:lnTo>
                  <a:lnTo>
                    <a:pt x="925" y="1136"/>
                  </a:lnTo>
                  <a:lnTo>
                    <a:pt x="921" y="1132"/>
                  </a:lnTo>
                  <a:lnTo>
                    <a:pt x="919" y="1128"/>
                  </a:lnTo>
                  <a:lnTo>
                    <a:pt x="917" y="1126"/>
                  </a:lnTo>
                  <a:lnTo>
                    <a:pt x="915" y="1122"/>
                  </a:lnTo>
                  <a:lnTo>
                    <a:pt x="913" y="1122"/>
                  </a:lnTo>
                  <a:lnTo>
                    <a:pt x="911" y="1126"/>
                  </a:lnTo>
                  <a:lnTo>
                    <a:pt x="906" y="1132"/>
                  </a:lnTo>
                  <a:lnTo>
                    <a:pt x="896" y="1144"/>
                  </a:lnTo>
                  <a:lnTo>
                    <a:pt x="886" y="1154"/>
                  </a:lnTo>
                  <a:lnTo>
                    <a:pt x="874" y="1159"/>
                  </a:lnTo>
                  <a:lnTo>
                    <a:pt x="864" y="1163"/>
                  </a:lnTo>
                  <a:lnTo>
                    <a:pt x="852" y="1159"/>
                  </a:lnTo>
                  <a:lnTo>
                    <a:pt x="839" y="1150"/>
                  </a:lnTo>
                  <a:lnTo>
                    <a:pt x="825" y="1138"/>
                  </a:lnTo>
                  <a:lnTo>
                    <a:pt x="809" y="1128"/>
                  </a:lnTo>
                  <a:lnTo>
                    <a:pt x="797" y="1122"/>
                  </a:lnTo>
                  <a:lnTo>
                    <a:pt x="787" y="1120"/>
                  </a:lnTo>
                  <a:lnTo>
                    <a:pt x="778" y="1130"/>
                  </a:lnTo>
                  <a:lnTo>
                    <a:pt x="766" y="1144"/>
                  </a:lnTo>
                  <a:lnTo>
                    <a:pt x="754" y="1159"/>
                  </a:lnTo>
                  <a:lnTo>
                    <a:pt x="742" y="1171"/>
                  </a:lnTo>
                  <a:lnTo>
                    <a:pt x="734" y="1179"/>
                  </a:lnTo>
                  <a:lnTo>
                    <a:pt x="724" y="1177"/>
                  </a:lnTo>
                  <a:lnTo>
                    <a:pt x="711" y="1175"/>
                  </a:lnTo>
                  <a:lnTo>
                    <a:pt x="695" y="1169"/>
                  </a:lnTo>
                  <a:lnTo>
                    <a:pt x="679" y="1165"/>
                  </a:lnTo>
                  <a:lnTo>
                    <a:pt x="667" y="1165"/>
                  </a:lnTo>
                  <a:lnTo>
                    <a:pt x="659" y="1167"/>
                  </a:lnTo>
                  <a:lnTo>
                    <a:pt x="650" y="1183"/>
                  </a:lnTo>
                  <a:lnTo>
                    <a:pt x="646" y="1209"/>
                  </a:lnTo>
                  <a:lnTo>
                    <a:pt x="648" y="1234"/>
                  </a:lnTo>
                  <a:lnTo>
                    <a:pt x="656" y="1254"/>
                  </a:lnTo>
                  <a:lnTo>
                    <a:pt x="665" y="1278"/>
                  </a:lnTo>
                  <a:lnTo>
                    <a:pt x="673" y="1299"/>
                  </a:lnTo>
                  <a:lnTo>
                    <a:pt x="675" y="1317"/>
                  </a:lnTo>
                  <a:lnTo>
                    <a:pt x="673" y="1331"/>
                  </a:lnTo>
                  <a:lnTo>
                    <a:pt x="673" y="1346"/>
                  </a:lnTo>
                  <a:lnTo>
                    <a:pt x="673" y="1362"/>
                  </a:lnTo>
                  <a:lnTo>
                    <a:pt x="667" y="1374"/>
                  </a:lnTo>
                  <a:lnTo>
                    <a:pt x="658" y="1382"/>
                  </a:lnTo>
                  <a:lnTo>
                    <a:pt x="638" y="1386"/>
                  </a:lnTo>
                  <a:lnTo>
                    <a:pt x="620" y="1388"/>
                  </a:lnTo>
                  <a:lnTo>
                    <a:pt x="604" y="1386"/>
                  </a:lnTo>
                  <a:lnTo>
                    <a:pt x="591" y="1380"/>
                  </a:lnTo>
                  <a:lnTo>
                    <a:pt x="581" y="1362"/>
                  </a:lnTo>
                  <a:lnTo>
                    <a:pt x="573" y="1343"/>
                  </a:lnTo>
                  <a:lnTo>
                    <a:pt x="571" y="1321"/>
                  </a:lnTo>
                  <a:lnTo>
                    <a:pt x="569" y="1309"/>
                  </a:lnTo>
                  <a:lnTo>
                    <a:pt x="567" y="1297"/>
                  </a:lnTo>
                  <a:lnTo>
                    <a:pt x="565" y="1287"/>
                  </a:lnTo>
                  <a:lnTo>
                    <a:pt x="559" y="1282"/>
                  </a:lnTo>
                  <a:lnTo>
                    <a:pt x="553" y="1283"/>
                  </a:lnTo>
                  <a:lnTo>
                    <a:pt x="545" y="1291"/>
                  </a:lnTo>
                  <a:lnTo>
                    <a:pt x="534" y="1303"/>
                  </a:lnTo>
                  <a:lnTo>
                    <a:pt x="518" y="1317"/>
                  </a:lnTo>
                  <a:lnTo>
                    <a:pt x="504" y="1331"/>
                  </a:lnTo>
                  <a:lnTo>
                    <a:pt x="488" y="1341"/>
                  </a:lnTo>
                  <a:lnTo>
                    <a:pt x="476" y="1343"/>
                  </a:lnTo>
                  <a:lnTo>
                    <a:pt x="465" y="1343"/>
                  </a:lnTo>
                  <a:lnTo>
                    <a:pt x="451" y="1343"/>
                  </a:lnTo>
                  <a:lnTo>
                    <a:pt x="437" y="1345"/>
                  </a:lnTo>
                  <a:lnTo>
                    <a:pt x="425" y="1343"/>
                  </a:lnTo>
                  <a:lnTo>
                    <a:pt x="415" y="1337"/>
                  </a:lnTo>
                  <a:lnTo>
                    <a:pt x="404" y="1323"/>
                  </a:lnTo>
                  <a:lnTo>
                    <a:pt x="394" y="1307"/>
                  </a:lnTo>
                  <a:lnTo>
                    <a:pt x="388" y="1287"/>
                  </a:lnTo>
                  <a:lnTo>
                    <a:pt x="386" y="1272"/>
                  </a:lnTo>
                  <a:lnTo>
                    <a:pt x="382" y="1256"/>
                  </a:lnTo>
                  <a:lnTo>
                    <a:pt x="378" y="1244"/>
                  </a:lnTo>
                  <a:lnTo>
                    <a:pt x="378" y="1240"/>
                  </a:lnTo>
                  <a:lnTo>
                    <a:pt x="372" y="1240"/>
                  </a:lnTo>
                  <a:lnTo>
                    <a:pt x="358" y="1240"/>
                  </a:lnTo>
                  <a:lnTo>
                    <a:pt x="341" y="1238"/>
                  </a:lnTo>
                  <a:lnTo>
                    <a:pt x="321" y="1236"/>
                  </a:lnTo>
                  <a:lnTo>
                    <a:pt x="303" y="1232"/>
                  </a:lnTo>
                  <a:lnTo>
                    <a:pt x="291" y="1224"/>
                  </a:lnTo>
                  <a:lnTo>
                    <a:pt x="282" y="1219"/>
                  </a:lnTo>
                  <a:lnTo>
                    <a:pt x="276" y="1213"/>
                  </a:lnTo>
                  <a:lnTo>
                    <a:pt x="270" y="1209"/>
                  </a:lnTo>
                  <a:lnTo>
                    <a:pt x="268" y="1201"/>
                  </a:lnTo>
                  <a:lnTo>
                    <a:pt x="268" y="1189"/>
                  </a:lnTo>
                  <a:lnTo>
                    <a:pt x="274" y="1171"/>
                  </a:lnTo>
                  <a:lnTo>
                    <a:pt x="280" y="1150"/>
                  </a:lnTo>
                  <a:lnTo>
                    <a:pt x="284" y="1134"/>
                  </a:lnTo>
                  <a:lnTo>
                    <a:pt x="285" y="1120"/>
                  </a:lnTo>
                  <a:lnTo>
                    <a:pt x="287" y="1110"/>
                  </a:lnTo>
                  <a:lnTo>
                    <a:pt x="291" y="1100"/>
                  </a:lnTo>
                  <a:lnTo>
                    <a:pt x="299" y="1087"/>
                  </a:lnTo>
                  <a:lnTo>
                    <a:pt x="309" y="1075"/>
                  </a:lnTo>
                  <a:lnTo>
                    <a:pt x="315" y="1065"/>
                  </a:lnTo>
                  <a:lnTo>
                    <a:pt x="311" y="1057"/>
                  </a:lnTo>
                  <a:lnTo>
                    <a:pt x="303" y="1053"/>
                  </a:lnTo>
                  <a:lnTo>
                    <a:pt x="289" y="1053"/>
                  </a:lnTo>
                  <a:lnTo>
                    <a:pt x="272" y="1053"/>
                  </a:lnTo>
                  <a:lnTo>
                    <a:pt x="254" y="1051"/>
                  </a:lnTo>
                  <a:lnTo>
                    <a:pt x="240" y="1047"/>
                  </a:lnTo>
                  <a:lnTo>
                    <a:pt x="230" y="1039"/>
                  </a:lnTo>
                  <a:lnTo>
                    <a:pt x="221" y="1020"/>
                  </a:lnTo>
                  <a:lnTo>
                    <a:pt x="217" y="1000"/>
                  </a:lnTo>
                  <a:lnTo>
                    <a:pt x="211" y="980"/>
                  </a:lnTo>
                  <a:lnTo>
                    <a:pt x="207" y="959"/>
                  </a:lnTo>
                  <a:lnTo>
                    <a:pt x="205" y="943"/>
                  </a:lnTo>
                  <a:lnTo>
                    <a:pt x="199" y="931"/>
                  </a:lnTo>
                  <a:lnTo>
                    <a:pt x="191" y="919"/>
                  </a:lnTo>
                  <a:lnTo>
                    <a:pt x="187" y="908"/>
                  </a:lnTo>
                  <a:lnTo>
                    <a:pt x="189" y="894"/>
                  </a:lnTo>
                  <a:lnTo>
                    <a:pt x="191" y="888"/>
                  </a:lnTo>
                  <a:lnTo>
                    <a:pt x="197" y="884"/>
                  </a:lnTo>
                  <a:lnTo>
                    <a:pt x="201" y="878"/>
                  </a:lnTo>
                  <a:lnTo>
                    <a:pt x="205" y="874"/>
                  </a:lnTo>
                  <a:lnTo>
                    <a:pt x="209" y="870"/>
                  </a:lnTo>
                  <a:lnTo>
                    <a:pt x="211" y="868"/>
                  </a:lnTo>
                  <a:lnTo>
                    <a:pt x="213" y="868"/>
                  </a:lnTo>
                  <a:lnTo>
                    <a:pt x="207" y="868"/>
                  </a:lnTo>
                  <a:lnTo>
                    <a:pt x="193" y="868"/>
                  </a:lnTo>
                  <a:lnTo>
                    <a:pt x="173" y="870"/>
                  </a:lnTo>
                  <a:lnTo>
                    <a:pt x="152" y="870"/>
                  </a:lnTo>
                  <a:lnTo>
                    <a:pt x="130" y="872"/>
                  </a:lnTo>
                  <a:lnTo>
                    <a:pt x="112" y="876"/>
                  </a:lnTo>
                  <a:lnTo>
                    <a:pt x="97" y="882"/>
                  </a:lnTo>
                  <a:lnTo>
                    <a:pt x="81" y="892"/>
                  </a:lnTo>
                  <a:lnTo>
                    <a:pt x="67" y="902"/>
                  </a:lnTo>
                  <a:lnTo>
                    <a:pt x="53" y="912"/>
                  </a:lnTo>
                  <a:lnTo>
                    <a:pt x="43" y="915"/>
                  </a:lnTo>
                  <a:lnTo>
                    <a:pt x="34" y="915"/>
                  </a:lnTo>
                  <a:lnTo>
                    <a:pt x="28" y="912"/>
                  </a:lnTo>
                  <a:lnTo>
                    <a:pt x="22" y="908"/>
                  </a:lnTo>
                  <a:lnTo>
                    <a:pt x="18" y="906"/>
                  </a:lnTo>
                  <a:lnTo>
                    <a:pt x="14" y="902"/>
                  </a:lnTo>
                  <a:lnTo>
                    <a:pt x="10" y="896"/>
                  </a:lnTo>
                  <a:lnTo>
                    <a:pt x="10" y="892"/>
                  </a:lnTo>
                  <a:lnTo>
                    <a:pt x="10" y="884"/>
                  </a:lnTo>
                  <a:lnTo>
                    <a:pt x="16" y="876"/>
                  </a:lnTo>
                  <a:lnTo>
                    <a:pt x="24" y="868"/>
                  </a:lnTo>
                  <a:lnTo>
                    <a:pt x="32" y="862"/>
                  </a:lnTo>
                  <a:lnTo>
                    <a:pt x="37" y="854"/>
                  </a:lnTo>
                  <a:lnTo>
                    <a:pt x="37" y="843"/>
                  </a:lnTo>
                  <a:lnTo>
                    <a:pt x="34" y="835"/>
                  </a:lnTo>
                  <a:lnTo>
                    <a:pt x="24" y="829"/>
                  </a:lnTo>
                  <a:lnTo>
                    <a:pt x="14" y="823"/>
                  </a:lnTo>
                  <a:lnTo>
                    <a:pt x="6" y="817"/>
                  </a:lnTo>
                  <a:lnTo>
                    <a:pt x="0" y="811"/>
                  </a:lnTo>
                  <a:lnTo>
                    <a:pt x="2" y="799"/>
                  </a:lnTo>
                  <a:lnTo>
                    <a:pt x="12" y="776"/>
                  </a:lnTo>
                  <a:lnTo>
                    <a:pt x="22" y="758"/>
                  </a:lnTo>
                  <a:lnTo>
                    <a:pt x="34" y="744"/>
                  </a:lnTo>
                  <a:lnTo>
                    <a:pt x="41" y="734"/>
                  </a:lnTo>
                  <a:lnTo>
                    <a:pt x="47" y="719"/>
                  </a:lnTo>
                  <a:lnTo>
                    <a:pt x="55" y="701"/>
                  </a:lnTo>
                  <a:lnTo>
                    <a:pt x="61" y="685"/>
                  </a:lnTo>
                  <a:lnTo>
                    <a:pt x="67" y="675"/>
                  </a:lnTo>
                  <a:lnTo>
                    <a:pt x="75" y="669"/>
                  </a:lnTo>
                  <a:lnTo>
                    <a:pt x="89" y="665"/>
                  </a:lnTo>
                  <a:lnTo>
                    <a:pt x="102" y="660"/>
                  </a:lnTo>
                  <a:lnTo>
                    <a:pt x="114" y="646"/>
                  </a:lnTo>
                  <a:lnTo>
                    <a:pt x="122" y="632"/>
                  </a:lnTo>
                  <a:lnTo>
                    <a:pt x="126" y="620"/>
                  </a:lnTo>
                  <a:lnTo>
                    <a:pt x="130" y="614"/>
                  </a:lnTo>
                  <a:lnTo>
                    <a:pt x="142" y="604"/>
                  </a:lnTo>
                  <a:lnTo>
                    <a:pt x="152" y="599"/>
                  </a:lnTo>
                  <a:lnTo>
                    <a:pt x="161" y="595"/>
                  </a:lnTo>
                  <a:lnTo>
                    <a:pt x="167" y="591"/>
                  </a:lnTo>
                  <a:lnTo>
                    <a:pt x="175" y="581"/>
                  </a:lnTo>
                  <a:lnTo>
                    <a:pt x="187" y="553"/>
                  </a:lnTo>
                  <a:lnTo>
                    <a:pt x="197" y="522"/>
                  </a:lnTo>
                  <a:lnTo>
                    <a:pt x="205" y="488"/>
                  </a:lnTo>
                  <a:lnTo>
                    <a:pt x="213" y="445"/>
                  </a:lnTo>
                  <a:lnTo>
                    <a:pt x="215" y="404"/>
                  </a:lnTo>
                  <a:lnTo>
                    <a:pt x="213" y="384"/>
                  </a:lnTo>
                  <a:lnTo>
                    <a:pt x="213" y="358"/>
                  </a:lnTo>
                  <a:lnTo>
                    <a:pt x="213" y="333"/>
                  </a:lnTo>
                  <a:lnTo>
                    <a:pt x="211" y="309"/>
                  </a:lnTo>
                  <a:lnTo>
                    <a:pt x="209" y="295"/>
                  </a:lnTo>
                  <a:lnTo>
                    <a:pt x="201" y="288"/>
                  </a:lnTo>
                  <a:lnTo>
                    <a:pt x="189" y="286"/>
                  </a:lnTo>
                  <a:lnTo>
                    <a:pt x="173" y="284"/>
                  </a:lnTo>
                  <a:lnTo>
                    <a:pt x="159" y="280"/>
                  </a:lnTo>
                  <a:lnTo>
                    <a:pt x="146" y="274"/>
                  </a:lnTo>
                  <a:lnTo>
                    <a:pt x="134" y="260"/>
                  </a:lnTo>
                  <a:lnTo>
                    <a:pt x="126" y="242"/>
                  </a:lnTo>
                  <a:lnTo>
                    <a:pt x="122" y="225"/>
                  </a:lnTo>
                  <a:lnTo>
                    <a:pt x="124" y="181"/>
                  </a:lnTo>
                  <a:lnTo>
                    <a:pt x="144" y="162"/>
                  </a:lnTo>
                  <a:lnTo>
                    <a:pt x="169" y="183"/>
                  </a:lnTo>
                  <a:lnTo>
                    <a:pt x="203" y="168"/>
                  </a:lnTo>
                  <a:lnTo>
                    <a:pt x="199" y="114"/>
                  </a:lnTo>
                  <a:lnTo>
                    <a:pt x="228" y="20"/>
                  </a:lnTo>
                  <a:lnTo>
                    <a:pt x="266" y="0"/>
                  </a:lnTo>
                  <a:lnTo>
                    <a:pt x="278" y="116"/>
                  </a:lnTo>
                  <a:lnTo>
                    <a:pt x="311" y="177"/>
                  </a:lnTo>
                  <a:lnTo>
                    <a:pt x="354" y="170"/>
                  </a:lnTo>
                  <a:lnTo>
                    <a:pt x="400" y="118"/>
                  </a:lnTo>
                  <a:lnTo>
                    <a:pt x="429" y="156"/>
                  </a:lnTo>
                  <a:lnTo>
                    <a:pt x="411" y="191"/>
                  </a:lnTo>
                  <a:lnTo>
                    <a:pt x="447" y="242"/>
                  </a:lnTo>
                  <a:lnTo>
                    <a:pt x="496" y="244"/>
                  </a:lnTo>
                  <a:lnTo>
                    <a:pt x="551" y="329"/>
                  </a:lnTo>
                  <a:lnTo>
                    <a:pt x="614" y="439"/>
                  </a:lnTo>
                  <a:lnTo>
                    <a:pt x="646" y="516"/>
                  </a:lnTo>
                  <a:lnTo>
                    <a:pt x="681" y="551"/>
                  </a:lnTo>
                  <a:lnTo>
                    <a:pt x="721" y="543"/>
                  </a:lnTo>
                  <a:lnTo>
                    <a:pt x="793" y="494"/>
                  </a:lnTo>
                  <a:lnTo>
                    <a:pt x="803" y="518"/>
                  </a:lnTo>
                  <a:lnTo>
                    <a:pt x="852" y="492"/>
                  </a:lnTo>
                  <a:lnTo>
                    <a:pt x="856" y="435"/>
                  </a:lnTo>
                  <a:lnTo>
                    <a:pt x="831" y="402"/>
                  </a:lnTo>
                  <a:lnTo>
                    <a:pt x="831" y="335"/>
                  </a:lnTo>
                  <a:lnTo>
                    <a:pt x="868" y="315"/>
                  </a:lnTo>
                  <a:lnTo>
                    <a:pt x="925" y="244"/>
                  </a:lnTo>
                  <a:lnTo>
                    <a:pt x="917" y="199"/>
                  </a:lnTo>
                  <a:lnTo>
                    <a:pt x="941" y="171"/>
                  </a:lnTo>
                  <a:lnTo>
                    <a:pt x="976" y="171"/>
                  </a:lnTo>
                  <a:lnTo>
                    <a:pt x="980" y="148"/>
                  </a:lnTo>
                  <a:lnTo>
                    <a:pt x="967" y="120"/>
                  </a:lnTo>
                  <a:lnTo>
                    <a:pt x="994" y="103"/>
                  </a:lnTo>
                  <a:lnTo>
                    <a:pt x="1043" y="108"/>
                  </a:lnTo>
                  <a:lnTo>
                    <a:pt x="1043" y="162"/>
                  </a:lnTo>
                  <a:lnTo>
                    <a:pt x="1065" y="232"/>
                  </a:lnTo>
                  <a:lnTo>
                    <a:pt x="1128" y="227"/>
                  </a:lnTo>
                  <a:lnTo>
                    <a:pt x="1154" y="189"/>
                  </a:lnTo>
                  <a:lnTo>
                    <a:pt x="1187" y="211"/>
                  </a:lnTo>
                  <a:lnTo>
                    <a:pt x="1193" y="252"/>
                  </a:lnTo>
                  <a:lnTo>
                    <a:pt x="1177" y="315"/>
                  </a:lnTo>
                  <a:lnTo>
                    <a:pt x="1126" y="329"/>
                  </a:lnTo>
                  <a:lnTo>
                    <a:pt x="1061" y="327"/>
                  </a:lnTo>
                  <a:lnTo>
                    <a:pt x="1047" y="311"/>
                  </a:lnTo>
                  <a:lnTo>
                    <a:pt x="1024" y="337"/>
                  </a:lnTo>
                  <a:lnTo>
                    <a:pt x="994" y="315"/>
                  </a:lnTo>
                  <a:lnTo>
                    <a:pt x="939" y="376"/>
                  </a:lnTo>
                  <a:lnTo>
                    <a:pt x="961" y="404"/>
                  </a:lnTo>
                  <a:lnTo>
                    <a:pt x="965" y="459"/>
                  </a:lnTo>
                  <a:lnTo>
                    <a:pt x="1006" y="471"/>
                  </a:lnTo>
                  <a:lnTo>
                    <a:pt x="1051" y="449"/>
                  </a:lnTo>
                  <a:lnTo>
                    <a:pt x="1069" y="445"/>
                  </a:lnTo>
                  <a:lnTo>
                    <a:pt x="1104" y="490"/>
                  </a:lnTo>
                  <a:lnTo>
                    <a:pt x="1075" y="561"/>
                  </a:lnTo>
                  <a:lnTo>
                    <a:pt x="1053" y="614"/>
                  </a:lnTo>
                  <a:lnTo>
                    <a:pt x="1075" y="658"/>
                  </a:lnTo>
                  <a:lnTo>
                    <a:pt x="1116" y="677"/>
                  </a:lnTo>
                  <a:lnTo>
                    <a:pt x="1118" y="732"/>
                  </a:lnTo>
                  <a:lnTo>
                    <a:pt x="1081" y="782"/>
                  </a:lnTo>
                  <a:lnTo>
                    <a:pt x="1112" y="837"/>
                  </a:lnTo>
                  <a:lnTo>
                    <a:pt x="1138" y="819"/>
                  </a:lnTo>
                  <a:lnTo>
                    <a:pt x="1187" y="823"/>
                  </a:lnTo>
                  <a:lnTo>
                    <a:pt x="1197" y="864"/>
                  </a:lnTo>
                  <a:lnTo>
                    <a:pt x="1228" y="884"/>
                  </a:lnTo>
                  <a:lnTo>
                    <a:pt x="1262" y="864"/>
                  </a:lnTo>
                  <a:lnTo>
                    <a:pt x="1293" y="888"/>
                  </a:lnTo>
                  <a:lnTo>
                    <a:pt x="1329" y="872"/>
                  </a:lnTo>
                  <a:lnTo>
                    <a:pt x="1352" y="900"/>
                  </a:lnTo>
                  <a:lnTo>
                    <a:pt x="1343" y="973"/>
                  </a:lnTo>
                  <a:lnTo>
                    <a:pt x="1291" y="986"/>
                  </a:lnTo>
                  <a:lnTo>
                    <a:pt x="1262" y="1026"/>
                  </a:lnTo>
                </a:path>
              </a:pathLst>
            </a:custGeom>
            <a:solidFill>
              <a:srgbClr val="C0C07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31" name="Freeform 74"/>
            <p:cNvSpPr>
              <a:spLocks/>
            </p:cNvSpPr>
            <p:nvPr/>
          </p:nvSpPr>
          <p:spPr bwMode="gray">
            <a:xfrm>
              <a:off x="3227" y="3252"/>
              <a:ext cx="596" cy="432"/>
            </a:xfrm>
            <a:custGeom>
              <a:avLst/>
              <a:gdLst>
                <a:gd name="T0" fmla="*/ 418 w 1191"/>
                <a:gd name="T1" fmla="*/ 426 h 864"/>
                <a:gd name="T2" fmla="*/ 404 w 1191"/>
                <a:gd name="T3" fmla="*/ 430 h 864"/>
                <a:gd name="T4" fmla="*/ 389 w 1191"/>
                <a:gd name="T5" fmla="*/ 428 h 864"/>
                <a:gd name="T6" fmla="*/ 372 w 1191"/>
                <a:gd name="T7" fmla="*/ 419 h 864"/>
                <a:gd name="T8" fmla="*/ 359 w 1191"/>
                <a:gd name="T9" fmla="*/ 419 h 864"/>
                <a:gd name="T10" fmla="*/ 347 w 1191"/>
                <a:gd name="T11" fmla="*/ 406 h 864"/>
                <a:gd name="T12" fmla="*/ 337 w 1191"/>
                <a:gd name="T13" fmla="*/ 400 h 864"/>
                <a:gd name="T14" fmla="*/ 326 w 1191"/>
                <a:gd name="T15" fmla="*/ 420 h 864"/>
                <a:gd name="T16" fmla="*/ 310 w 1191"/>
                <a:gd name="T17" fmla="*/ 428 h 864"/>
                <a:gd name="T18" fmla="*/ 291 w 1191"/>
                <a:gd name="T19" fmla="*/ 431 h 864"/>
                <a:gd name="T20" fmla="*/ 280 w 1191"/>
                <a:gd name="T21" fmla="*/ 422 h 864"/>
                <a:gd name="T22" fmla="*/ 265 w 1191"/>
                <a:gd name="T23" fmla="*/ 425 h 864"/>
                <a:gd name="T24" fmla="*/ 246 w 1191"/>
                <a:gd name="T25" fmla="*/ 425 h 864"/>
                <a:gd name="T26" fmla="*/ 223 w 1191"/>
                <a:gd name="T27" fmla="*/ 411 h 864"/>
                <a:gd name="T28" fmla="*/ 202 w 1191"/>
                <a:gd name="T29" fmla="*/ 396 h 864"/>
                <a:gd name="T30" fmla="*/ 185 w 1191"/>
                <a:gd name="T31" fmla="*/ 377 h 864"/>
                <a:gd name="T32" fmla="*/ 175 w 1191"/>
                <a:gd name="T33" fmla="*/ 352 h 864"/>
                <a:gd name="T34" fmla="*/ 182 w 1191"/>
                <a:gd name="T35" fmla="*/ 342 h 864"/>
                <a:gd name="T36" fmla="*/ 188 w 1191"/>
                <a:gd name="T37" fmla="*/ 339 h 864"/>
                <a:gd name="T38" fmla="*/ 191 w 1191"/>
                <a:gd name="T39" fmla="*/ 333 h 864"/>
                <a:gd name="T40" fmla="*/ 174 w 1191"/>
                <a:gd name="T41" fmla="*/ 319 h 864"/>
                <a:gd name="T42" fmla="*/ 158 w 1191"/>
                <a:gd name="T43" fmla="*/ 322 h 864"/>
                <a:gd name="T44" fmla="*/ 148 w 1191"/>
                <a:gd name="T45" fmla="*/ 325 h 864"/>
                <a:gd name="T46" fmla="*/ 131 w 1191"/>
                <a:gd name="T47" fmla="*/ 315 h 864"/>
                <a:gd name="T48" fmla="*/ 119 w 1191"/>
                <a:gd name="T49" fmla="*/ 322 h 864"/>
                <a:gd name="T50" fmla="*/ 104 w 1191"/>
                <a:gd name="T51" fmla="*/ 312 h 864"/>
                <a:gd name="T52" fmla="*/ 91 w 1191"/>
                <a:gd name="T53" fmla="*/ 303 h 864"/>
                <a:gd name="T54" fmla="*/ 131 w 1191"/>
                <a:gd name="T55" fmla="*/ 270 h 864"/>
                <a:gd name="T56" fmla="*/ 106 w 1191"/>
                <a:gd name="T57" fmla="*/ 227 h 864"/>
                <a:gd name="T58" fmla="*/ 58 w 1191"/>
                <a:gd name="T59" fmla="*/ 216 h 864"/>
                <a:gd name="T60" fmla="*/ 16 w 1191"/>
                <a:gd name="T61" fmla="*/ 202 h 864"/>
                <a:gd name="T62" fmla="*/ 52 w 1191"/>
                <a:gd name="T63" fmla="*/ 148 h 864"/>
                <a:gd name="T64" fmla="*/ 125 w 1191"/>
                <a:gd name="T65" fmla="*/ 168 h 864"/>
                <a:gd name="T66" fmla="*/ 154 w 1191"/>
                <a:gd name="T67" fmla="*/ 139 h 864"/>
                <a:gd name="T68" fmla="*/ 199 w 1191"/>
                <a:gd name="T69" fmla="*/ 104 h 864"/>
                <a:gd name="T70" fmla="*/ 248 w 1191"/>
                <a:gd name="T71" fmla="*/ 112 h 864"/>
                <a:gd name="T72" fmla="*/ 288 w 1191"/>
                <a:gd name="T73" fmla="*/ 95 h 864"/>
                <a:gd name="T74" fmla="*/ 330 w 1191"/>
                <a:gd name="T75" fmla="*/ 80 h 864"/>
                <a:gd name="T76" fmla="*/ 364 w 1191"/>
                <a:gd name="T77" fmla="*/ 54 h 864"/>
                <a:gd name="T78" fmla="*/ 399 w 1191"/>
                <a:gd name="T79" fmla="*/ 37 h 864"/>
                <a:gd name="T80" fmla="*/ 434 w 1191"/>
                <a:gd name="T81" fmla="*/ 18 h 864"/>
                <a:gd name="T82" fmla="*/ 487 w 1191"/>
                <a:gd name="T83" fmla="*/ 9 h 864"/>
                <a:gd name="T84" fmla="*/ 520 w 1191"/>
                <a:gd name="T85" fmla="*/ 35 h 864"/>
                <a:gd name="T86" fmla="*/ 503 w 1191"/>
                <a:gd name="T87" fmla="*/ 108 h 864"/>
                <a:gd name="T88" fmla="*/ 548 w 1191"/>
                <a:gd name="T89" fmla="*/ 142 h 864"/>
                <a:gd name="T90" fmla="*/ 596 w 1191"/>
                <a:gd name="T91" fmla="*/ 161 h 864"/>
                <a:gd name="T92" fmla="*/ 564 w 1191"/>
                <a:gd name="T93" fmla="*/ 216 h 864"/>
                <a:gd name="T94" fmla="*/ 520 w 1191"/>
                <a:gd name="T95" fmla="*/ 321 h 864"/>
                <a:gd name="T96" fmla="*/ 495 w 1191"/>
                <a:gd name="T97" fmla="*/ 364 h 864"/>
                <a:gd name="T98" fmla="*/ 450 w 1191"/>
                <a:gd name="T99" fmla="*/ 394 h 86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1"/>
                <a:gd name="T151" fmla="*/ 0 h 864"/>
                <a:gd name="T152" fmla="*/ 1191 w 1191"/>
                <a:gd name="T153" fmla="*/ 864 h 86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1" h="864">
                  <a:moveTo>
                    <a:pt x="866" y="835"/>
                  </a:moveTo>
                  <a:lnTo>
                    <a:pt x="834" y="815"/>
                  </a:lnTo>
                  <a:lnTo>
                    <a:pt x="836" y="852"/>
                  </a:lnTo>
                  <a:lnTo>
                    <a:pt x="832" y="852"/>
                  </a:lnTo>
                  <a:lnTo>
                    <a:pt x="821" y="856"/>
                  </a:lnTo>
                  <a:lnTo>
                    <a:pt x="807" y="860"/>
                  </a:lnTo>
                  <a:lnTo>
                    <a:pt x="793" y="864"/>
                  </a:lnTo>
                  <a:lnTo>
                    <a:pt x="783" y="862"/>
                  </a:lnTo>
                  <a:lnTo>
                    <a:pt x="777" y="856"/>
                  </a:lnTo>
                  <a:lnTo>
                    <a:pt x="767" y="849"/>
                  </a:lnTo>
                  <a:lnTo>
                    <a:pt x="758" y="841"/>
                  </a:lnTo>
                  <a:lnTo>
                    <a:pt x="744" y="837"/>
                  </a:lnTo>
                  <a:lnTo>
                    <a:pt x="734" y="837"/>
                  </a:lnTo>
                  <a:lnTo>
                    <a:pt x="726" y="837"/>
                  </a:lnTo>
                  <a:lnTo>
                    <a:pt x="718" y="837"/>
                  </a:lnTo>
                  <a:lnTo>
                    <a:pt x="708" y="831"/>
                  </a:lnTo>
                  <a:lnTo>
                    <a:pt x="701" y="821"/>
                  </a:lnTo>
                  <a:lnTo>
                    <a:pt x="693" y="811"/>
                  </a:lnTo>
                  <a:lnTo>
                    <a:pt x="687" y="801"/>
                  </a:lnTo>
                  <a:lnTo>
                    <a:pt x="681" y="797"/>
                  </a:lnTo>
                  <a:lnTo>
                    <a:pt x="673" y="799"/>
                  </a:lnTo>
                  <a:lnTo>
                    <a:pt x="665" y="811"/>
                  </a:lnTo>
                  <a:lnTo>
                    <a:pt x="657" y="825"/>
                  </a:lnTo>
                  <a:lnTo>
                    <a:pt x="651" y="839"/>
                  </a:lnTo>
                  <a:lnTo>
                    <a:pt x="641" y="847"/>
                  </a:lnTo>
                  <a:lnTo>
                    <a:pt x="632" y="850"/>
                  </a:lnTo>
                  <a:lnTo>
                    <a:pt x="620" y="856"/>
                  </a:lnTo>
                  <a:lnTo>
                    <a:pt x="606" y="860"/>
                  </a:lnTo>
                  <a:lnTo>
                    <a:pt x="592" y="862"/>
                  </a:lnTo>
                  <a:lnTo>
                    <a:pt x="582" y="862"/>
                  </a:lnTo>
                  <a:lnTo>
                    <a:pt x="575" y="854"/>
                  </a:lnTo>
                  <a:lnTo>
                    <a:pt x="569" y="849"/>
                  </a:lnTo>
                  <a:lnTo>
                    <a:pt x="559" y="843"/>
                  </a:lnTo>
                  <a:lnTo>
                    <a:pt x="549" y="843"/>
                  </a:lnTo>
                  <a:lnTo>
                    <a:pt x="539" y="845"/>
                  </a:lnTo>
                  <a:lnTo>
                    <a:pt x="529" y="850"/>
                  </a:lnTo>
                  <a:lnTo>
                    <a:pt x="519" y="854"/>
                  </a:lnTo>
                  <a:lnTo>
                    <a:pt x="508" y="854"/>
                  </a:lnTo>
                  <a:lnTo>
                    <a:pt x="492" y="849"/>
                  </a:lnTo>
                  <a:lnTo>
                    <a:pt x="474" y="837"/>
                  </a:lnTo>
                  <a:lnTo>
                    <a:pt x="458" y="829"/>
                  </a:lnTo>
                  <a:lnTo>
                    <a:pt x="445" y="821"/>
                  </a:lnTo>
                  <a:lnTo>
                    <a:pt x="431" y="811"/>
                  </a:lnTo>
                  <a:lnTo>
                    <a:pt x="417" y="799"/>
                  </a:lnTo>
                  <a:lnTo>
                    <a:pt x="403" y="791"/>
                  </a:lnTo>
                  <a:lnTo>
                    <a:pt x="389" y="784"/>
                  </a:lnTo>
                  <a:lnTo>
                    <a:pt x="382" y="776"/>
                  </a:lnTo>
                  <a:lnTo>
                    <a:pt x="370" y="754"/>
                  </a:lnTo>
                  <a:lnTo>
                    <a:pt x="358" y="732"/>
                  </a:lnTo>
                  <a:lnTo>
                    <a:pt x="352" y="717"/>
                  </a:lnTo>
                  <a:lnTo>
                    <a:pt x="350" y="703"/>
                  </a:lnTo>
                  <a:lnTo>
                    <a:pt x="354" y="691"/>
                  </a:lnTo>
                  <a:lnTo>
                    <a:pt x="358" y="685"/>
                  </a:lnTo>
                  <a:lnTo>
                    <a:pt x="364" y="683"/>
                  </a:lnTo>
                  <a:lnTo>
                    <a:pt x="368" y="681"/>
                  </a:lnTo>
                  <a:lnTo>
                    <a:pt x="372" y="679"/>
                  </a:lnTo>
                  <a:lnTo>
                    <a:pt x="376" y="677"/>
                  </a:lnTo>
                  <a:lnTo>
                    <a:pt x="380" y="673"/>
                  </a:lnTo>
                  <a:lnTo>
                    <a:pt x="382" y="671"/>
                  </a:lnTo>
                  <a:lnTo>
                    <a:pt x="382" y="665"/>
                  </a:lnTo>
                  <a:lnTo>
                    <a:pt x="376" y="654"/>
                  </a:lnTo>
                  <a:lnTo>
                    <a:pt x="364" y="646"/>
                  </a:lnTo>
                  <a:lnTo>
                    <a:pt x="348" y="638"/>
                  </a:lnTo>
                  <a:lnTo>
                    <a:pt x="332" y="636"/>
                  </a:lnTo>
                  <a:lnTo>
                    <a:pt x="323" y="638"/>
                  </a:lnTo>
                  <a:lnTo>
                    <a:pt x="315" y="644"/>
                  </a:lnTo>
                  <a:lnTo>
                    <a:pt x="307" y="650"/>
                  </a:lnTo>
                  <a:lnTo>
                    <a:pt x="301" y="652"/>
                  </a:lnTo>
                  <a:lnTo>
                    <a:pt x="295" y="650"/>
                  </a:lnTo>
                  <a:lnTo>
                    <a:pt x="283" y="636"/>
                  </a:lnTo>
                  <a:lnTo>
                    <a:pt x="273" y="630"/>
                  </a:lnTo>
                  <a:lnTo>
                    <a:pt x="262" y="630"/>
                  </a:lnTo>
                  <a:lnTo>
                    <a:pt x="254" y="636"/>
                  </a:lnTo>
                  <a:lnTo>
                    <a:pt x="246" y="642"/>
                  </a:lnTo>
                  <a:lnTo>
                    <a:pt x="238" y="644"/>
                  </a:lnTo>
                  <a:lnTo>
                    <a:pt x="230" y="640"/>
                  </a:lnTo>
                  <a:lnTo>
                    <a:pt x="220" y="632"/>
                  </a:lnTo>
                  <a:lnTo>
                    <a:pt x="208" y="624"/>
                  </a:lnTo>
                  <a:lnTo>
                    <a:pt x="195" y="614"/>
                  </a:lnTo>
                  <a:lnTo>
                    <a:pt x="185" y="608"/>
                  </a:lnTo>
                  <a:lnTo>
                    <a:pt x="181" y="606"/>
                  </a:lnTo>
                  <a:lnTo>
                    <a:pt x="181" y="593"/>
                  </a:lnTo>
                  <a:lnTo>
                    <a:pt x="210" y="553"/>
                  </a:lnTo>
                  <a:lnTo>
                    <a:pt x="262" y="540"/>
                  </a:lnTo>
                  <a:lnTo>
                    <a:pt x="271" y="467"/>
                  </a:lnTo>
                  <a:lnTo>
                    <a:pt x="248" y="439"/>
                  </a:lnTo>
                  <a:lnTo>
                    <a:pt x="212" y="455"/>
                  </a:lnTo>
                  <a:lnTo>
                    <a:pt x="179" y="435"/>
                  </a:lnTo>
                  <a:lnTo>
                    <a:pt x="147" y="451"/>
                  </a:lnTo>
                  <a:lnTo>
                    <a:pt x="116" y="431"/>
                  </a:lnTo>
                  <a:lnTo>
                    <a:pt x="106" y="390"/>
                  </a:lnTo>
                  <a:lnTo>
                    <a:pt x="57" y="386"/>
                  </a:lnTo>
                  <a:lnTo>
                    <a:pt x="31" y="404"/>
                  </a:lnTo>
                  <a:lnTo>
                    <a:pt x="0" y="349"/>
                  </a:lnTo>
                  <a:lnTo>
                    <a:pt x="51" y="347"/>
                  </a:lnTo>
                  <a:lnTo>
                    <a:pt x="104" y="295"/>
                  </a:lnTo>
                  <a:lnTo>
                    <a:pt x="139" y="292"/>
                  </a:lnTo>
                  <a:lnTo>
                    <a:pt x="195" y="327"/>
                  </a:lnTo>
                  <a:lnTo>
                    <a:pt x="250" y="335"/>
                  </a:lnTo>
                  <a:lnTo>
                    <a:pt x="275" y="309"/>
                  </a:lnTo>
                  <a:lnTo>
                    <a:pt x="279" y="288"/>
                  </a:lnTo>
                  <a:lnTo>
                    <a:pt x="307" y="278"/>
                  </a:lnTo>
                  <a:lnTo>
                    <a:pt x="338" y="248"/>
                  </a:lnTo>
                  <a:lnTo>
                    <a:pt x="386" y="238"/>
                  </a:lnTo>
                  <a:lnTo>
                    <a:pt x="397" y="207"/>
                  </a:lnTo>
                  <a:lnTo>
                    <a:pt x="437" y="181"/>
                  </a:lnTo>
                  <a:lnTo>
                    <a:pt x="458" y="223"/>
                  </a:lnTo>
                  <a:lnTo>
                    <a:pt x="496" y="225"/>
                  </a:lnTo>
                  <a:lnTo>
                    <a:pt x="521" y="248"/>
                  </a:lnTo>
                  <a:lnTo>
                    <a:pt x="567" y="227"/>
                  </a:lnTo>
                  <a:lnTo>
                    <a:pt x="575" y="189"/>
                  </a:lnTo>
                  <a:lnTo>
                    <a:pt x="604" y="173"/>
                  </a:lnTo>
                  <a:lnTo>
                    <a:pt x="641" y="193"/>
                  </a:lnTo>
                  <a:lnTo>
                    <a:pt x="659" y="160"/>
                  </a:lnTo>
                  <a:lnTo>
                    <a:pt x="695" y="160"/>
                  </a:lnTo>
                  <a:lnTo>
                    <a:pt x="693" y="120"/>
                  </a:lnTo>
                  <a:lnTo>
                    <a:pt x="728" y="108"/>
                  </a:lnTo>
                  <a:lnTo>
                    <a:pt x="740" y="122"/>
                  </a:lnTo>
                  <a:lnTo>
                    <a:pt x="765" y="71"/>
                  </a:lnTo>
                  <a:lnTo>
                    <a:pt x="797" y="73"/>
                  </a:lnTo>
                  <a:lnTo>
                    <a:pt x="825" y="77"/>
                  </a:lnTo>
                  <a:lnTo>
                    <a:pt x="840" y="30"/>
                  </a:lnTo>
                  <a:lnTo>
                    <a:pt x="868" y="36"/>
                  </a:lnTo>
                  <a:lnTo>
                    <a:pt x="891" y="63"/>
                  </a:lnTo>
                  <a:lnTo>
                    <a:pt x="933" y="6"/>
                  </a:lnTo>
                  <a:lnTo>
                    <a:pt x="974" y="18"/>
                  </a:lnTo>
                  <a:lnTo>
                    <a:pt x="1006" y="0"/>
                  </a:lnTo>
                  <a:lnTo>
                    <a:pt x="1039" y="10"/>
                  </a:lnTo>
                  <a:lnTo>
                    <a:pt x="1039" y="69"/>
                  </a:lnTo>
                  <a:lnTo>
                    <a:pt x="1065" y="89"/>
                  </a:lnTo>
                  <a:lnTo>
                    <a:pt x="1059" y="154"/>
                  </a:lnTo>
                  <a:lnTo>
                    <a:pt x="1006" y="215"/>
                  </a:lnTo>
                  <a:lnTo>
                    <a:pt x="1080" y="209"/>
                  </a:lnTo>
                  <a:lnTo>
                    <a:pt x="1096" y="234"/>
                  </a:lnTo>
                  <a:lnTo>
                    <a:pt x="1096" y="284"/>
                  </a:lnTo>
                  <a:lnTo>
                    <a:pt x="1134" y="258"/>
                  </a:lnTo>
                  <a:lnTo>
                    <a:pt x="1169" y="258"/>
                  </a:lnTo>
                  <a:lnTo>
                    <a:pt x="1191" y="321"/>
                  </a:lnTo>
                  <a:lnTo>
                    <a:pt x="1163" y="351"/>
                  </a:lnTo>
                  <a:lnTo>
                    <a:pt x="1167" y="408"/>
                  </a:lnTo>
                  <a:lnTo>
                    <a:pt x="1128" y="431"/>
                  </a:lnTo>
                  <a:lnTo>
                    <a:pt x="1104" y="504"/>
                  </a:lnTo>
                  <a:lnTo>
                    <a:pt x="1110" y="579"/>
                  </a:lnTo>
                  <a:lnTo>
                    <a:pt x="1039" y="642"/>
                  </a:lnTo>
                  <a:lnTo>
                    <a:pt x="1013" y="654"/>
                  </a:lnTo>
                  <a:lnTo>
                    <a:pt x="1013" y="713"/>
                  </a:lnTo>
                  <a:lnTo>
                    <a:pt x="990" y="728"/>
                  </a:lnTo>
                  <a:lnTo>
                    <a:pt x="943" y="738"/>
                  </a:lnTo>
                  <a:lnTo>
                    <a:pt x="937" y="776"/>
                  </a:lnTo>
                  <a:lnTo>
                    <a:pt x="899" y="788"/>
                  </a:lnTo>
                  <a:lnTo>
                    <a:pt x="866" y="835"/>
                  </a:lnTo>
                  <a:close/>
                </a:path>
              </a:pathLst>
            </a:custGeom>
            <a:solidFill>
              <a:srgbClr val="C0C07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32" name="Freeform 75"/>
            <p:cNvSpPr>
              <a:spLocks/>
            </p:cNvSpPr>
            <p:nvPr/>
          </p:nvSpPr>
          <p:spPr bwMode="gray">
            <a:xfrm>
              <a:off x="3227" y="3252"/>
              <a:ext cx="596" cy="432"/>
            </a:xfrm>
            <a:custGeom>
              <a:avLst/>
              <a:gdLst>
                <a:gd name="T0" fmla="*/ 418 w 1191"/>
                <a:gd name="T1" fmla="*/ 426 h 864"/>
                <a:gd name="T2" fmla="*/ 404 w 1191"/>
                <a:gd name="T3" fmla="*/ 430 h 864"/>
                <a:gd name="T4" fmla="*/ 389 w 1191"/>
                <a:gd name="T5" fmla="*/ 428 h 864"/>
                <a:gd name="T6" fmla="*/ 372 w 1191"/>
                <a:gd name="T7" fmla="*/ 419 h 864"/>
                <a:gd name="T8" fmla="*/ 359 w 1191"/>
                <a:gd name="T9" fmla="*/ 419 h 864"/>
                <a:gd name="T10" fmla="*/ 347 w 1191"/>
                <a:gd name="T11" fmla="*/ 406 h 864"/>
                <a:gd name="T12" fmla="*/ 337 w 1191"/>
                <a:gd name="T13" fmla="*/ 400 h 864"/>
                <a:gd name="T14" fmla="*/ 326 w 1191"/>
                <a:gd name="T15" fmla="*/ 420 h 864"/>
                <a:gd name="T16" fmla="*/ 310 w 1191"/>
                <a:gd name="T17" fmla="*/ 428 h 864"/>
                <a:gd name="T18" fmla="*/ 291 w 1191"/>
                <a:gd name="T19" fmla="*/ 431 h 864"/>
                <a:gd name="T20" fmla="*/ 280 w 1191"/>
                <a:gd name="T21" fmla="*/ 422 h 864"/>
                <a:gd name="T22" fmla="*/ 265 w 1191"/>
                <a:gd name="T23" fmla="*/ 425 h 864"/>
                <a:gd name="T24" fmla="*/ 246 w 1191"/>
                <a:gd name="T25" fmla="*/ 425 h 864"/>
                <a:gd name="T26" fmla="*/ 223 w 1191"/>
                <a:gd name="T27" fmla="*/ 411 h 864"/>
                <a:gd name="T28" fmla="*/ 202 w 1191"/>
                <a:gd name="T29" fmla="*/ 396 h 864"/>
                <a:gd name="T30" fmla="*/ 185 w 1191"/>
                <a:gd name="T31" fmla="*/ 377 h 864"/>
                <a:gd name="T32" fmla="*/ 175 w 1191"/>
                <a:gd name="T33" fmla="*/ 352 h 864"/>
                <a:gd name="T34" fmla="*/ 182 w 1191"/>
                <a:gd name="T35" fmla="*/ 342 h 864"/>
                <a:gd name="T36" fmla="*/ 188 w 1191"/>
                <a:gd name="T37" fmla="*/ 339 h 864"/>
                <a:gd name="T38" fmla="*/ 191 w 1191"/>
                <a:gd name="T39" fmla="*/ 333 h 864"/>
                <a:gd name="T40" fmla="*/ 174 w 1191"/>
                <a:gd name="T41" fmla="*/ 319 h 864"/>
                <a:gd name="T42" fmla="*/ 158 w 1191"/>
                <a:gd name="T43" fmla="*/ 322 h 864"/>
                <a:gd name="T44" fmla="*/ 148 w 1191"/>
                <a:gd name="T45" fmla="*/ 325 h 864"/>
                <a:gd name="T46" fmla="*/ 131 w 1191"/>
                <a:gd name="T47" fmla="*/ 315 h 864"/>
                <a:gd name="T48" fmla="*/ 119 w 1191"/>
                <a:gd name="T49" fmla="*/ 322 h 864"/>
                <a:gd name="T50" fmla="*/ 104 w 1191"/>
                <a:gd name="T51" fmla="*/ 312 h 864"/>
                <a:gd name="T52" fmla="*/ 91 w 1191"/>
                <a:gd name="T53" fmla="*/ 303 h 864"/>
                <a:gd name="T54" fmla="*/ 131 w 1191"/>
                <a:gd name="T55" fmla="*/ 270 h 864"/>
                <a:gd name="T56" fmla="*/ 106 w 1191"/>
                <a:gd name="T57" fmla="*/ 227 h 864"/>
                <a:gd name="T58" fmla="*/ 58 w 1191"/>
                <a:gd name="T59" fmla="*/ 216 h 864"/>
                <a:gd name="T60" fmla="*/ 16 w 1191"/>
                <a:gd name="T61" fmla="*/ 202 h 864"/>
                <a:gd name="T62" fmla="*/ 52 w 1191"/>
                <a:gd name="T63" fmla="*/ 148 h 864"/>
                <a:gd name="T64" fmla="*/ 125 w 1191"/>
                <a:gd name="T65" fmla="*/ 168 h 864"/>
                <a:gd name="T66" fmla="*/ 154 w 1191"/>
                <a:gd name="T67" fmla="*/ 139 h 864"/>
                <a:gd name="T68" fmla="*/ 199 w 1191"/>
                <a:gd name="T69" fmla="*/ 104 h 864"/>
                <a:gd name="T70" fmla="*/ 248 w 1191"/>
                <a:gd name="T71" fmla="*/ 112 h 864"/>
                <a:gd name="T72" fmla="*/ 288 w 1191"/>
                <a:gd name="T73" fmla="*/ 95 h 864"/>
                <a:gd name="T74" fmla="*/ 330 w 1191"/>
                <a:gd name="T75" fmla="*/ 80 h 864"/>
                <a:gd name="T76" fmla="*/ 364 w 1191"/>
                <a:gd name="T77" fmla="*/ 54 h 864"/>
                <a:gd name="T78" fmla="*/ 399 w 1191"/>
                <a:gd name="T79" fmla="*/ 37 h 864"/>
                <a:gd name="T80" fmla="*/ 434 w 1191"/>
                <a:gd name="T81" fmla="*/ 18 h 864"/>
                <a:gd name="T82" fmla="*/ 487 w 1191"/>
                <a:gd name="T83" fmla="*/ 9 h 864"/>
                <a:gd name="T84" fmla="*/ 520 w 1191"/>
                <a:gd name="T85" fmla="*/ 35 h 864"/>
                <a:gd name="T86" fmla="*/ 503 w 1191"/>
                <a:gd name="T87" fmla="*/ 108 h 864"/>
                <a:gd name="T88" fmla="*/ 548 w 1191"/>
                <a:gd name="T89" fmla="*/ 142 h 864"/>
                <a:gd name="T90" fmla="*/ 596 w 1191"/>
                <a:gd name="T91" fmla="*/ 161 h 864"/>
                <a:gd name="T92" fmla="*/ 564 w 1191"/>
                <a:gd name="T93" fmla="*/ 216 h 864"/>
                <a:gd name="T94" fmla="*/ 520 w 1191"/>
                <a:gd name="T95" fmla="*/ 321 h 864"/>
                <a:gd name="T96" fmla="*/ 495 w 1191"/>
                <a:gd name="T97" fmla="*/ 364 h 864"/>
                <a:gd name="T98" fmla="*/ 450 w 1191"/>
                <a:gd name="T99" fmla="*/ 394 h 86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1"/>
                <a:gd name="T151" fmla="*/ 0 h 864"/>
                <a:gd name="T152" fmla="*/ 1191 w 1191"/>
                <a:gd name="T153" fmla="*/ 864 h 86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1" h="864">
                  <a:moveTo>
                    <a:pt x="866" y="835"/>
                  </a:moveTo>
                  <a:lnTo>
                    <a:pt x="834" y="815"/>
                  </a:lnTo>
                  <a:lnTo>
                    <a:pt x="836" y="852"/>
                  </a:lnTo>
                  <a:lnTo>
                    <a:pt x="832" y="852"/>
                  </a:lnTo>
                  <a:lnTo>
                    <a:pt x="821" y="856"/>
                  </a:lnTo>
                  <a:lnTo>
                    <a:pt x="807" y="860"/>
                  </a:lnTo>
                  <a:lnTo>
                    <a:pt x="793" y="864"/>
                  </a:lnTo>
                  <a:lnTo>
                    <a:pt x="783" y="862"/>
                  </a:lnTo>
                  <a:lnTo>
                    <a:pt x="777" y="856"/>
                  </a:lnTo>
                  <a:lnTo>
                    <a:pt x="767" y="849"/>
                  </a:lnTo>
                  <a:lnTo>
                    <a:pt x="758" y="841"/>
                  </a:lnTo>
                  <a:lnTo>
                    <a:pt x="744" y="837"/>
                  </a:lnTo>
                  <a:lnTo>
                    <a:pt x="734" y="837"/>
                  </a:lnTo>
                  <a:lnTo>
                    <a:pt x="726" y="837"/>
                  </a:lnTo>
                  <a:lnTo>
                    <a:pt x="718" y="837"/>
                  </a:lnTo>
                  <a:lnTo>
                    <a:pt x="708" y="831"/>
                  </a:lnTo>
                  <a:lnTo>
                    <a:pt x="701" y="821"/>
                  </a:lnTo>
                  <a:lnTo>
                    <a:pt x="693" y="811"/>
                  </a:lnTo>
                  <a:lnTo>
                    <a:pt x="687" y="801"/>
                  </a:lnTo>
                  <a:lnTo>
                    <a:pt x="681" y="797"/>
                  </a:lnTo>
                  <a:lnTo>
                    <a:pt x="673" y="799"/>
                  </a:lnTo>
                  <a:lnTo>
                    <a:pt x="665" y="811"/>
                  </a:lnTo>
                  <a:lnTo>
                    <a:pt x="657" y="825"/>
                  </a:lnTo>
                  <a:lnTo>
                    <a:pt x="651" y="839"/>
                  </a:lnTo>
                  <a:lnTo>
                    <a:pt x="641" y="847"/>
                  </a:lnTo>
                  <a:lnTo>
                    <a:pt x="632" y="850"/>
                  </a:lnTo>
                  <a:lnTo>
                    <a:pt x="620" y="856"/>
                  </a:lnTo>
                  <a:lnTo>
                    <a:pt x="606" y="860"/>
                  </a:lnTo>
                  <a:lnTo>
                    <a:pt x="592" y="862"/>
                  </a:lnTo>
                  <a:lnTo>
                    <a:pt x="582" y="862"/>
                  </a:lnTo>
                  <a:lnTo>
                    <a:pt x="575" y="854"/>
                  </a:lnTo>
                  <a:lnTo>
                    <a:pt x="569" y="849"/>
                  </a:lnTo>
                  <a:lnTo>
                    <a:pt x="559" y="843"/>
                  </a:lnTo>
                  <a:lnTo>
                    <a:pt x="549" y="843"/>
                  </a:lnTo>
                  <a:lnTo>
                    <a:pt x="539" y="845"/>
                  </a:lnTo>
                  <a:lnTo>
                    <a:pt x="529" y="850"/>
                  </a:lnTo>
                  <a:lnTo>
                    <a:pt x="519" y="854"/>
                  </a:lnTo>
                  <a:lnTo>
                    <a:pt x="508" y="854"/>
                  </a:lnTo>
                  <a:lnTo>
                    <a:pt x="492" y="849"/>
                  </a:lnTo>
                  <a:lnTo>
                    <a:pt x="474" y="837"/>
                  </a:lnTo>
                  <a:lnTo>
                    <a:pt x="458" y="829"/>
                  </a:lnTo>
                  <a:lnTo>
                    <a:pt x="445" y="821"/>
                  </a:lnTo>
                  <a:lnTo>
                    <a:pt x="431" y="811"/>
                  </a:lnTo>
                  <a:lnTo>
                    <a:pt x="417" y="799"/>
                  </a:lnTo>
                  <a:lnTo>
                    <a:pt x="403" y="791"/>
                  </a:lnTo>
                  <a:lnTo>
                    <a:pt x="389" y="784"/>
                  </a:lnTo>
                  <a:lnTo>
                    <a:pt x="382" y="776"/>
                  </a:lnTo>
                  <a:lnTo>
                    <a:pt x="370" y="754"/>
                  </a:lnTo>
                  <a:lnTo>
                    <a:pt x="358" y="732"/>
                  </a:lnTo>
                  <a:lnTo>
                    <a:pt x="352" y="717"/>
                  </a:lnTo>
                  <a:lnTo>
                    <a:pt x="350" y="703"/>
                  </a:lnTo>
                  <a:lnTo>
                    <a:pt x="354" y="691"/>
                  </a:lnTo>
                  <a:lnTo>
                    <a:pt x="358" y="685"/>
                  </a:lnTo>
                  <a:lnTo>
                    <a:pt x="364" y="683"/>
                  </a:lnTo>
                  <a:lnTo>
                    <a:pt x="368" y="681"/>
                  </a:lnTo>
                  <a:lnTo>
                    <a:pt x="372" y="679"/>
                  </a:lnTo>
                  <a:lnTo>
                    <a:pt x="376" y="677"/>
                  </a:lnTo>
                  <a:lnTo>
                    <a:pt x="380" y="673"/>
                  </a:lnTo>
                  <a:lnTo>
                    <a:pt x="382" y="671"/>
                  </a:lnTo>
                  <a:lnTo>
                    <a:pt x="382" y="665"/>
                  </a:lnTo>
                  <a:lnTo>
                    <a:pt x="376" y="654"/>
                  </a:lnTo>
                  <a:lnTo>
                    <a:pt x="364" y="646"/>
                  </a:lnTo>
                  <a:lnTo>
                    <a:pt x="348" y="638"/>
                  </a:lnTo>
                  <a:lnTo>
                    <a:pt x="332" y="636"/>
                  </a:lnTo>
                  <a:lnTo>
                    <a:pt x="323" y="638"/>
                  </a:lnTo>
                  <a:lnTo>
                    <a:pt x="315" y="644"/>
                  </a:lnTo>
                  <a:lnTo>
                    <a:pt x="307" y="650"/>
                  </a:lnTo>
                  <a:lnTo>
                    <a:pt x="301" y="652"/>
                  </a:lnTo>
                  <a:lnTo>
                    <a:pt x="295" y="650"/>
                  </a:lnTo>
                  <a:lnTo>
                    <a:pt x="283" y="636"/>
                  </a:lnTo>
                  <a:lnTo>
                    <a:pt x="273" y="630"/>
                  </a:lnTo>
                  <a:lnTo>
                    <a:pt x="262" y="630"/>
                  </a:lnTo>
                  <a:lnTo>
                    <a:pt x="254" y="636"/>
                  </a:lnTo>
                  <a:lnTo>
                    <a:pt x="246" y="642"/>
                  </a:lnTo>
                  <a:lnTo>
                    <a:pt x="238" y="644"/>
                  </a:lnTo>
                  <a:lnTo>
                    <a:pt x="230" y="640"/>
                  </a:lnTo>
                  <a:lnTo>
                    <a:pt x="220" y="632"/>
                  </a:lnTo>
                  <a:lnTo>
                    <a:pt x="208" y="624"/>
                  </a:lnTo>
                  <a:lnTo>
                    <a:pt x="195" y="614"/>
                  </a:lnTo>
                  <a:lnTo>
                    <a:pt x="185" y="608"/>
                  </a:lnTo>
                  <a:lnTo>
                    <a:pt x="181" y="606"/>
                  </a:lnTo>
                  <a:lnTo>
                    <a:pt x="181" y="593"/>
                  </a:lnTo>
                  <a:lnTo>
                    <a:pt x="210" y="553"/>
                  </a:lnTo>
                  <a:lnTo>
                    <a:pt x="262" y="540"/>
                  </a:lnTo>
                  <a:lnTo>
                    <a:pt x="271" y="467"/>
                  </a:lnTo>
                  <a:lnTo>
                    <a:pt x="248" y="439"/>
                  </a:lnTo>
                  <a:lnTo>
                    <a:pt x="212" y="455"/>
                  </a:lnTo>
                  <a:lnTo>
                    <a:pt x="179" y="435"/>
                  </a:lnTo>
                  <a:lnTo>
                    <a:pt x="147" y="451"/>
                  </a:lnTo>
                  <a:lnTo>
                    <a:pt x="116" y="431"/>
                  </a:lnTo>
                  <a:lnTo>
                    <a:pt x="106" y="390"/>
                  </a:lnTo>
                  <a:lnTo>
                    <a:pt x="57" y="386"/>
                  </a:lnTo>
                  <a:lnTo>
                    <a:pt x="31" y="404"/>
                  </a:lnTo>
                  <a:lnTo>
                    <a:pt x="0" y="349"/>
                  </a:lnTo>
                  <a:lnTo>
                    <a:pt x="51" y="347"/>
                  </a:lnTo>
                  <a:lnTo>
                    <a:pt x="104" y="295"/>
                  </a:lnTo>
                  <a:lnTo>
                    <a:pt x="139" y="292"/>
                  </a:lnTo>
                  <a:lnTo>
                    <a:pt x="195" y="327"/>
                  </a:lnTo>
                  <a:lnTo>
                    <a:pt x="250" y="335"/>
                  </a:lnTo>
                  <a:lnTo>
                    <a:pt x="275" y="309"/>
                  </a:lnTo>
                  <a:lnTo>
                    <a:pt x="279" y="288"/>
                  </a:lnTo>
                  <a:lnTo>
                    <a:pt x="307" y="278"/>
                  </a:lnTo>
                  <a:lnTo>
                    <a:pt x="338" y="248"/>
                  </a:lnTo>
                  <a:lnTo>
                    <a:pt x="386" y="238"/>
                  </a:lnTo>
                  <a:lnTo>
                    <a:pt x="397" y="207"/>
                  </a:lnTo>
                  <a:lnTo>
                    <a:pt x="437" y="181"/>
                  </a:lnTo>
                  <a:lnTo>
                    <a:pt x="458" y="223"/>
                  </a:lnTo>
                  <a:lnTo>
                    <a:pt x="496" y="225"/>
                  </a:lnTo>
                  <a:lnTo>
                    <a:pt x="521" y="248"/>
                  </a:lnTo>
                  <a:lnTo>
                    <a:pt x="567" y="227"/>
                  </a:lnTo>
                  <a:lnTo>
                    <a:pt x="575" y="189"/>
                  </a:lnTo>
                  <a:lnTo>
                    <a:pt x="604" y="173"/>
                  </a:lnTo>
                  <a:lnTo>
                    <a:pt x="641" y="193"/>
                  </a:lnTo>
                  <a:lnTo>
                    <a:pt x="659" y="160"/>
                  </a:lnTo>
                  <a:lnTo>
                    <a:pt x="695" y="160"/>
                  </a:lnTo>
                  <a:lnTo>
                    <a:pt x="693" y="120"/>
                  </a:lnTo>
                  <a:lnTo>
                    <a:pt x="728" y="108"/>
                  </a:lnTo>
                  <a:lnTo>
                    <a:pt x="740" y="122"/>
                  </a:lnTo>
                  <a:lnTo>
                    <a:pt x="765" y="71"/>
                  </a:lnTo>
                  <a:lnTo>
                    <a:pt x="797" y="73"/>
                  </a:lnTo>
                  <a:lnTo>
                    <a:pt x="825" y="77"/>
                  </a:lnTo>
                  <a:lnTo>
                    <a:pt x="840" y="30"/>
                  </a:lnTo>
                  <a:lnTo>
                    <a:pt x="868" y="36"/>
                  </a:lnTo>
                  <a:lnTo>
                    <a:pt x="891" y="63"/>
                  </a:lnTo>
                  <a:lnTo>
                    <a:pt x="933" y="6"/>
                  </a:lnTo>
                  <a:lnTo>
                    <a:pt x="974" y="18"/>
                  </a:lnTo>
                  <a:lnTo>
                    <a:pt x="1006" y="0"/>
                  </a:lnTo>
                  <a:lnTo>
                    <a:pt x="1039" y="10"/>
                  </a:lnTo>
                  <a:lnTo>
                    <a:pt x="1039" y="69"/>
                  </a:lnTo>
                  <a:lnTo>
                    <a:pt x="1065" y="89"/>
                  </a:lnTo>
                  <a:lnTo>
                    <a:pt x="1059" y="154"/>
                  </a:lnTo>
                  <a:lnTo>
                    <a:pt x="1006" y="215"/>
                  </a:lnTo>
                  <a:lnTo>
                    <a:pt x="1080" y="209"/>
                  </a:lnTo>
                  <a:lnTo>
                    <a:pt x="1096" y="234"/>
                  </a:lnTo>
                  <a:lnTo>
                    <a:pt x="1096" y="284"/>
                  </a:lnTo>
                  <a:lnTo>
                    <a:pt x="1134" y="258"/>
                  </a:lnTo>
                  <a:lnTo>
                    <a:pt x="1169" y="258"/>
                  </a:lnTo>
                  <a:lnTo>
                    <a:pt x="1191" y="321"/>
                  </a:lnTo>
                  <a:lnTo>
                    <a:pt x="1163" y="351"/>
                  </a:lnTo>
                  <a:lnTo>
                    <a:pt x="1167" y="408"/>
                  </a:lnTo>
                  <a:lnTo>
                    <a:pt x="1128" y="431"/>
                  </a:lnTo>
                  <a:lnTo>
                    <a:pt x="1104" y="504"/>
                  </a:lnTo>
                  <a:lnTo>
                    <a:pt x="1110" y="579"/>
                  </a:lnTo>
                  <a:lnTo>
                    <a:pt x="1039" y="642"/>
                  </a:lnTo>
                  <a:lnTo>
                    <a:pt x="1013" y="654"/>
                  </a:lnTo>
                  <a:lnTo>
                    <a:pt x="1013" y="713"/>
                  </a:lnTo>
                  <a:lnTo>
                    <a:pt x="990" y="728"/>
                  </a:lnTo>
                  <a:lnTo>
                    <a:pt x="943" y="738"/>
                  </a:lnTo>
                  <a:lnTo>
                    <a:pt x="937" y="776"/>
                  </a:lnTo>
                  <a:lnTo>
                    <a:pt x="899" y="788"/>
                  </a:lnTo>
                  <a:lnTo>
                    <a:pt x="866" y="835"/>
                  </a:lnTo>
                </a:path>
              </a:pathLst>
            </a:custGeom>
            <a:solidFill>
              <a:srgbClr val="C0C07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33" name="Freeform 76"/>
            <p:cNvSpPr>
              <a:spLocks/>
            </p:cNvSpPr>
            <p:nvPr/>
          </p:nvSpPr>
          <p:spPr bwMode="gray">
            <a:xfrm>
              <a:off x="3588" y="3796"/>
              <a:ext cx="195" cy="172"/>
            </a:xfrm>
            <a:custGeom>
              <a:avLst/>
              <a:gdLst>
                <a:gd name="T0" fmla="*/ 41 w 392"/>
                <a:gd name="T1" fmla="*/ 37 h 344"/>
                <a:gd name="T2" fmla="*/ 35 w 392"/>
                <a:gd name="T3" fmla="*/ 42 h 344"/>
                <a:gd name="T4" fmla="*/ 22 w 392"/>
                <a:gd name="T5" fmla="*/ 54 h 344"/>
                <a:gd name="T6" fmla="*/ 10 w 392"/>
                <a:gd name="T7" fmla="*/ 69 h 344"/>
                <a:gd name="T8" fmla="*/ 2 w 392"/>
                <a:gd name="T9" fmla="*/ 80 h 344"/>
                <a:gd name="T10" fmla="*/ 0 w 392"/>
                <a:gd name="T11" fmla="*/ 100 h 344"/>
                <a:gd name="T12" fmla="*/ 3 w 392"/>
                <a:gd name="T13" fmla="*/ 127 h 344"/>
                <a:gd name="T14" fmla="*/ 11 w 392"/>
                <a:gd name="T15" fmla="*/ 144 h 344"/>
                <a:gd name="T16" fmla="*/ 25 w 392"/>
                <a:gd name="T17" fmla="*/ 155 h 344"/>
                <a:gd name="T18" fmla="*/ 45 w 392"/>
                <a:gd name="T19" fmla="*/ 159 h 344"/>
                <a:gd name="T20" fmla="*/ 56 w 392"/>
                <a:gd name="T21" fmla="*/ 159 h 344"/>
                <a:gd name="T22" fmla="*/ 67 w 392"/>
                <a:gd name="T23" fmla="*/ 162 h 344"/>
                <a:gd name="T24" fmla="*/ 82 w 392"/>
                <a:gd name="T25" fmla="*/ 171 h 344"/>
                <a:gd name="T26" fmla="*/ 92 w 392"/>
                <a:gd name="T27" fmla="*/ 169 h 344"/>
                <a:gd name="T28" fmla="*/ 99 w 392"/>
                <a:gd name="T29" fmla="*/ 159 h 344"/>
                <a:gd name="T30" fmla="*/ 106 w 392"/>
                <a:gd name="T31" fmla="*/ 148 h 344"/>
                <a:gd name="T32" fmla="*/ 119 w 392"/>
                <a:gd name="T33" fmla="*/ 145 h 344"/>
                <a:gd name="T34" fmla="*/ 129 w 392"/>
                <a:gd name="T35" fmla="*/ 138 h 344"/>
                <a:gd name="T36" fmla="*/ 139 w 392"/>
                <a:gd name="T37" fmla="*/ 126 h 344"/>
                <a:gd name="T38" fmla="*/ 152 w 392"/>
                <a:gd name="T39" fmla="*/ 119 h 344"/>
                <a:gd name="T40" fmla="*/ 159 w 392"/>
                <a:gd name="T41" fmla="*/ 104 h 344"/>
                <a:gd name="T42" fmla="*/ 161 w 392"/>
                <a:gd name="T43" fmla="*/ 85 h 344"/>
                <a:gd name="T44" fmla="*/ 171 w 392"/>
                <a:gd name="T45" fmla="*/ 56 h 344"/>
                <a:gd name="T46" fmla="*/ 180 w 392"/>
                <a:gd name="T47" fmla="*/ 42 h 344"/>
                <a:gd name="T48" fmla="*/ 189 w 392"/>
                <a:gd name="T49" fmla="*/ 38 h 344"/>
                <a:gd name="T50" fmla="*/ 195 w 392"/>
                <a:gd name="T51" fmla="*/ 30 h 344"/>
                <a:gd name="T52" fmla="*/ 194 w 392"/>
                <a:gd name="T53" fmla="*/ 18 h 344"/>
                <a:gd name="T54" fmla="*/ 191 w 392"/>
                <a:gd name="T55" fmla="*/ 6 h 344"/>
                <a:gd name="T56" fmla="*/ 177 w 392"/>
                <a:gd name="T57" fmla="*/ 1 h 344"/>
                <a:gd name="T58" fmla="*/ 150 w 392"/>
                <a:gd name="T59" fmla="*/ 2 h 344"/>
                <a:gd name="T60" fmla="*/ 129 w 392"/>
                <a:gd name="T61" fmla="*/ 6 h 344"/>
                <a:gd name="T62" fmla="*/ 110 w 392"/>
                <a:gd name="T63" fmla="*/ 11 h 344"/>
                <a:gd name="T64" fmla="*/ 90 w 392"/>
                <a:gd name="T65" fmla="*/ 13 h 344"/>
                <a:gd name="T66" fmla="*/ 77 w 392"/>
                <a:gd name="T67" fmla="*/ 15 h 344"/>
                <a:gd name="T68" fmla="*/ 67 w 392"/>
                <a:gd name="T69" fmla="*/ 22 h 344"/>
                <a:gd name="T70" fmla="*/ 57 w 392"/>
                <a:gd name="T71" fmla="*/ 24 h 344"/>
                <a:gd name="T72" fmla="*/ 46 w 392"/>
                <a:gd name="T73" fmla="*/ 24 h 34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92"/>
                <a:gd name="T112" fmla="*/ 0 h 344"/>
                <a:gd name="T113" fmla="*/ 392 w 392"/>
                <a:gd name="T114" fmla="*/ 344 h 34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92" h="344">
                  <a:moveTo>
                    <a:pt x="87" y="51"/>
                  </a:moveTo>
                  <a:lnTo>
                    <a:pt x="83" y="74"/>
                  </a:lnTo>
                  <a:lnTo>
                    <a:pt x="79" y="76"/>
                  </a:lnTo>
                  <a:lnTo>
                    <a:pt x="71" y="84"/>
                  </a:lnTo>
                  <a:lnTo>
                    <a:pt x="59" y="96"/>
                  </a:lnTo>
                  <a:lnTo>
                    <a:pt x="45" y="108"/>
                  </a:lnTo>
                  <a:lnTo>
                    <a:pt x="32" y="124"/>
                  </a:lnTo>
                  <a:lnTo>
                    <a:pt x="20" y="137"/>
                  </a:lnTo>
                  <a:lnTo>
                    <a:pt x="10" y="149"/>
                  </a:lnTo>
                  <a:lnTo>
                    <a:pt x="4" y="159"/>
                  </a:lnTo>
                  <a:lnTo>
                    <a:pt x="0" y="175"/>
                  </a:lnTo>
                  <a:lnTo>
                    <a:pt x="0" y="200"/>
                  </a:lnTo>
                  <a:lnTo>
                    <a:pt x="2" y="228"/>
                  </a:lnTo>
                  <a:lnTo>
                    <a:pt x="6" y="254"/>
                  </a:lnTo>
                  <a:lnTo>
                    <a:pt x="12" y="271"/>
                  </a:lnTo>
                  <a:lnTo>
                    <a:pt x="22" y="287"/>
                  </a:lnTo>
                  <a:lnTo>
                    <a:pt x="36" y="299"/>
                  </a:lnTo>
                  <a:lnTo>
                    <a:pt x="51" y="309"/>
                  </a:lnTo>
                  <a:lnTo>
                    <a:pt x="73" y="317"/>
                  </a:lnTo>
                  <a:lnTo>
                    <a:pt x="91" y="318"/>
                  </a:lnTo>
                  <a:lnTo>
                    <a:pt x="103" y="318"/>
                  </a:lnTo>
                  <a:lnTo>
                    <a:pt x="112" y="318"/>
                  </a:lnTo>
                  <a:lnTo>
                    <a:pt x="122" y="318"/>
                  </a:lnTo>
                  <a:lnTo>
                    <a:pt x="134" y="324"/>
                  </a:lnTo>
                  <a:lnTo>
                    <a:pt x="152" y="334"/>
                  </a:lnTo>
                  <a:lnTo>
                    <a:pt x="164" y="342"/>
                  </a:lnTo>
                  <a:lnTo>
                    <a:pt x="175" y="344"/>
                  </a:lnTo>
                  <a:lnTo>
                    <a:pt x="185" y="338"/>
                  </a:lnTo>
                  <a:lnTo>
                    <a:pt x="193" y="328"/>
                  </a:lnTo>
                  <a:lnTo>
                    <a:pt x="199" y="317"/>
                  </a:lnTo>
                  <a:lnTo>
                    <a:pt x="205" y="305"/>
                  </a:lnTo>
                  <a:lnTo>
                    <a:pt x="213" y="295"/>
                  </a:lnTo>
                  <a:lnTo>
                    <a:pt x="225" y="293"/>
                  </a:lnTo>
                  <a:lnTo>
                    <a:pt x="240" y="289"/>
                  </a:lnTo>
                  <a:lnTo>
                    <a:pt x="252" y="283"/>
                  </a:lnTo>
                  <a:lnTo>
                    <a:pt x="260" y="275"/>
                  </a:lnTo>
                  <a:lnTo>
                    <a:pt x="268" y="263"/>
                  </a:lnTo>
                  <a:lnTo>
                    <a:pt x="280" y="252"/>
                  </a:lnTo>
                  <a:lnTo>
                    <a:pt x="292" y="246"/>
                  </a:lnTo>
                  <a:lnTo>
                    <a:pt x="305" y="238"/>
                  </a:lnTo>
                  <a:lnTo>
                    <a:pt x="315" y="224"/>
                  </a:lnTo>
                  <a:lnTo>
                    <a:pt x="319" y="208"/>
                  </a:lnTo>
                  <a:lnTo>
                    <a:pt x="321" y="189"/>
                  </a:lnTo>
                  <a:lnTo>
                    <a:pt x="323" y="169"/>
                  </a:lnTo>
                  <a:lnTo>
                    <a:pt x="331" y="139"/>
                  </a:lnTo>
                  <a:lnTo>
                    <a:pt x="343" y="112"/>
                  </a:lnTo>
                  <a:lnTo>
                    <a:pt x="355" y="92"/>
                  </a:lnTo>
                  <a:lnTo>
                    <a:pt x="362" y="84"/>
                  </a:lnTo>
                  <a:lnTo>
                    <a:pt x="372" y="80"/>
                  </a:lnTo>
                  <a:lnTo>
                    <a:pt x="380" y="76"/>
                  </a:lnTo>
                  <a:lnTo>
                    <a:pt x="388" y="70"/>
                  </a:lnTo>
                  <a:lnTo>
                    <a:pt x="392" y="61"/>
                  </a:lnTo>
                  <a:lnTo>
                    <a:pt x="392" y="51"/>
                  </a:lnTo>
                  <a:lnTo>
                    <a:pt x="390" y="35"/>
                  </a:lnTo>
                  <a:lnTo>
                    <a:pt x="390" y="23"/>
                  </a:lnTo>
                  <a:lnTo>
                    <a:pt x="384" y="13"/>
                  </a:lnTo>
                  <a:lnTo>
                    <a:pt x="374" y="8"/>
                  </a:lnTo>
                  <a:lnTo>
                    <a:pt x="356" y="2"/>
                  </a:lnTo>
                  <a:lnTo>
                    <a:pt x="327" y="0"/>
                  </a:lnTo>
                  <a:lnTo>
                    <a:pt x="301" y="4"/>
                  </a:lnTo>
                  <a:lnTo>
                    <a:pt x="280" y="9"/>
                  </a:lnTo>
                  <a:lnTo>
                    <a:pt x="260" y="13"/>
                  </a:lnTo>
                  <a:lnTo>
                    <a:pt x="240" y="15"/>
                  </a:lnTo>
                  <a:lnTo>
                    <a:pt x="221" y="21"/>
                  </a:lnTo>
                  <a:lnTo>
                    <a:pt x="201" y="27"/>
                  </a:lnTo>
                  <a:lnTo>
                    <a:pt x="181" y="27"/>
                  </a:lnTo>
                  <a:lnTo>
                    <a:pt x="166" y="27"/>
                  </a:lnTo>
                  <a:lnTo>
                    <a:pt x="154" y="31"/>
                  </a:lnTo>
                  <a:lnTo>
                    <a:pt x="142" y="39"/>
                  </a:lnTo>
                  <a:lnTo>
                    <a:pt x="134" y="45"/>
                  </a:lnTo>
                  <a:lnTo>
                    <a:pt x="126" y="49"/>
                  </a:lnTo>
                  <a:lnTo>
                    <a:pt x="114" y="49"/>
                  </a:lnTo>
                  <a:lnTo>
                    <a:pt x="103" y="49"/>
                  </a:lnTo>
                  <a:lnTo>
                    <a:pt x="93" y="49"/>
                  </a:lnTo>
                  <a:lnTo>
                    <a:pt x="87" y="51"/>
                  </a:lnTo>
                  <a:close/>
                </a:path>
              </a:pathLst>
            </a:custGeom>
            <a:solidFill>
              <a:srgbClr val="C0C07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34" name="Freeform 77"/>
            <p:cNvSpPr>
              <a:spLocks/>
            </p:cNvSpPr>
            <p:nvPr/>
          </p:nvSpPr>
          <p:spPr bwMode="gray">
            <a:xfrm>
              <a:off x="3588" y="3796"/>
              <a:ext cx="195" cy="172"/>
            </a:xfrm>
            <a:custGeom>
              <a:avLst/>
              <a:gdLst>
                <a:gd name="T0" fmla="*/ 41 w 392"/>
                <a:gd name="T1" fmla="*/ 37 h 344"/>
                <a:gd name="T2" fmla="*/ 35 w 392"/>
                <a:gd name="T3" fmla="*/ 42 h 344"/>
                <a:gd name="T4" fmla="*/ 22 w 392"/>
                <a:gd name="T5" fmla="*/ 54 h 344"/>
                <a:gd name="T6" fmla="*/ 10 w 392"/>
                <a:gd name="T7" fmla="*/ 69 h 344"/>
                <a:gd name="T8" fmla="*/ 2 w 392"/>
                <a:gd name="T9" fmla="*/ 80 h 344"/>
                <a:gd name="T10" fmla="*/ 0 w 392"/>
                <a:gd name="T11" fmla="*/ 100 h 344"/>
                <a:gd name="T12" fmla="*/ 3 w 392"/>
                <a:gd name="T13" fmla="*/ 127 h 344"/>
                <a:gd name="T14" fmla="*/ 11 w 392"/>
                <a:gd name="T15" fmla="*/ 144 h 344"/>
                <a:gd name="T16" fmla="*/ 25 w 392"/>
                <a:gd name="T17" fmla="*/ 155 h 344"/>
                <a:gd name="T18" fmla="*/ 45 w 392"/>
                <a:gd name="T19" fmla="*/ 159 h 344"/>
                <a:gd name="T20" fmla="*/ 56 w 392"/>
                <a:gd name="T21" fmla="*/ 159 h 344"/>
                <a:gd name="T22" fmla="*/ 67 w 392"/>
                <a:gd name="T23" fmla="*/ 162 h 344"/>
                <a:gd name="T24" fmla="*/ 82 w 392"/>
                <a:gd name="T25" fmla="*/ 171 h 344"/>
                <a:gd name="T26" fmla="*/ 92 w 392"/>
                <a:gd name="T27" fmla="*/ 169 h 344"/>
                <a:gd name="T28" fmla="*/ 99 w 392"/>
                <a:gd name="T29" fmla="*/ 159 h 344"/>
                <a:gd name="T30" fmla="*/ 106 w 392"/>
                <a:gd name="T31" fmla="*/ 148 h 344"/>
                <a:gd name="T32" fmla="*/ 119 w 392"/>
                <a:gd name="T33" fmla="*/ 145 h 344"/>
                <a:gd name="T34" fmla="*/ 129 w 392"/>
                <a:gd name="T35" fmla="*/ 138 h 344"/>
                <a:gd name="T36" fmla="*/ 139 w 392"/>
                <a:gd name="T37" fmla="*/ 126 h 344"/>
                <a:gd name="T38" fmla="*/ 152 w 392"/>
                <a:gd name="T39" fmla="*/ 119 h 344"/>
                <a:gd name="T40" fmla="*/ 159 w 392"/>
                <a:gd name="T41" fmla="*/ 104 h 344"/>
                <a:gd name="T42" fmla="*/ 161 w 392"/>
                <a:gd name="T43" fmla="*/ 85 h 344"/>
                <a:gd name="T44" fmla="*/ 171 w 392"/>
                <a:gd name="T45" fmla="*/ 56 h 344"/>
                <a:gd name="T46" fmla="*/ 180 w 392"/>
                <a:gd name="T47" fmla="*/ 42 h 344"/>
                <a:gd name="T48" fmla="*/ 189 w 392"/>
                <a:gd name="T49" fmla="*/ 38 h 344"/>
                <a:gd name="T50" fmla="*/ 195 w 392"/>
                <a:gd name="T51" fmla="*/ 30 h 344"/>
                <a:gd name="T52" fmla="*/ 194 w 392"/>
                <a:gd name="T53" fmla="*/ 18 h 344"/>
                <a:gd name="T54" fmla="*/ 191 w 392"/>
                <a:gd name="T55" fmla="*/ 6 h 344"/>
                <a:gd name="T56" fmla="*/ 177 w 392"/>
                <a:gd name="T57" fmla="*/ 1 h 344"/>
                <a:gd name="T58" fmla="*/ 150 w 392"/>
                <a:gd name="T59" fmla="*/ 2 h 344"/>
                <a:gd name="T60" fmla="*/ 129 w 392"/>
                <a:gd name="T61" fmla="*/ 6 h 344"/>
                <a:gd name="T62" fmla="*/ 110 w 392"/>
                <a:gd name="T63" fmla="*/ 11 h 344"/>
                <a:gd name="T64" fmla="*/ 90 w 392"/>
                <a:gd name="T65" fmla="*/ 13 h 344"/>
                <a:gd name="T66" fmla="*/ 77 w 392"/>
                <a:gd name="T67" fmla="*/ 15 h 344"/>
                <a:gd name="T68" fmla="*/ 67 w 392"/>
                <a:gd name="T69" fmla="*/ 22 h 344"/>
                <a:gd name="T70" fmla="*/ 57 w 392"/>
                <a:gd name="T71" fmla="*/ 24 h 344"/>
                <a:gd name="T72" fmla="*/ 46 w 392"/>
                <a:gd name="T73" fmla="*/ 24 h 34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92"/>
                <a:gd name="T112" fmla="*/ 0 h 344"/>
                <a:gd name="T113" fmla="*/ 392 w 392"/>
                <a:gd name="T114" fmla="*/ 344 h 34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92" h="344">
                  <a:moveTo>
                    <a:pt x="87" y="51"/>
                  </a:moveTo>
                  <a:lnTo>
                    <a:pt x="83" y="74"/>
                  </a:lnTo>
                  <a:lnTo>
                    <a:pt x="79" y="76"/>
                  </a:lnTo>
                  <a:lnTo>
                    <a:pt x="71" y="84"/>
                  </a:lnTo>
                  <a:lnTo>
                    <a:pt x="59" y="96"/>
                  </a:lnTo>
                  <a:lnTo>
                    <a:pt x="45" y="108"/>
                  </a:lnTo>
                  <a:lnTo>
                    <a:pt x="32" y="124"/>
                  </a:lnTo>
                  <a:lnTo>
                    <a:pt x="20" y="137"/>
                  </a:lnTo>
                  <a:lnTo>
                    <a:pt x="10" y="149"/>
                  </a:lnTo>
                  <a:lnTo>
                    <a:pt x="4" y="159"/>
                  </a:lnTo>
                  <a:lnTo>
                    <a:pt x="0" y="175"/>
                  </a:lnTo>
                  <a:lnTo>
                    <a:pt x="0" y="200"/>
                  </a:lnTo>
                  <a:lnTo>
                    <a:pt x="2" y="228"/>
                  </a:lnTo>
                  <a:lnTo>
                    <a:pt x="6" y="254"/>
                  </a:lnTo>
                  <a:lnTo>
                    <a:pt x="12" y="271"/>
                  </a:lnTo>
                  <a:lnTo>
                    <a:pt x="22" y="287"/>
                  </a:lnTo>
                  <a:lnTo>
                    <a:pt x="36" y="299"/>
                  </a:lnTo>
                  <a:lnTo>
                    <a:pt x="51" y="309"/>
                  </a:lnTo>
                  <a:lnTo>
                    <a:pt x="73" y="317"/>
                  </a:lnTo>
                  <a:lnTo>
                    <a:pt x="91" y="318"/>
                  </a:lnTo>
                  <a:lnTo>
                    <a:pt x="103" y="318"/>
                  </a:lnTo>
                  <a:lnTo>
                    <a:pt x="112" y="318"/>
                  </a:lnTo>
                  <a:lnTo>
                    <a:pt x="122" y="318"/>
                  </a:lnTo>
                  <a:lnTo>
                    <a:pt x="134" y="324"/>
                  </a:lnTo>
                  <a:lnTo>
                    <a:pt x="152" y="334"/>
                  </a:lnTo>
                  <a:lnTo>
                    <a:pt x="164" y="342"/>
                  </a:lnTo>
                  <a:lnTo>
                    <a:pt x="175" y="344"/>
                  </a:lnTo>
                  <a:lnTo>
                    <a:pt x="185" y="338"/>
                  </a:lnTo>
                  <a:lnTo>
                    <a:pt x="193" y="328"/>
                  </a:lnTo>
                  <a:lnTo>
                    <a:pt x="199" y="317"/>
                  </a:lnTo>
                  <a:lnTo>
                    <a:pt x="205" y="305"/>
                  </a:lnTo>
                  <a:lnTo>
                    <a:pt x="213" y="295"/>
                  </a:lnTo>
                  <a:lnTo>
                    <a:pt x="225" y="293"/>
                  </a:lnTo>
                  <a:lnTo>
                    <a:pt x="240" y="289"/>
                  </a:lnTo>
                  <a:lnTo>
                    <a:pt x="252" y="283"/>
                  </a:lnTo>
                  <a:lnTo>
                    <a:pt x="260" y="275"/>
                  </a:lnTo>
                  <a:lnTo>
                    <a:pt x="268" y="263"/>
                  </a:lnTo>
                  <a:lnTo>
                    <a:pt x="280" y="252"/>
                  </a:lnTo>
                  <a:lnTo>
                    <a:pt x="292" y="246"/>
                  </a:lnTo>
                  <a:lnTo>
                    <a:pt x="305" y="238"/>
                  </a:lnTo>
                  <a:lnTo>
                    <a:pt x="315" y="224"/>
                  </a:lnTo>
                  <a:lnTo>
                    <a:pt x="319" y="208"/>
                  </a:lnTo>
                  <a:lnTo>
                    <a:pt x="321" y="189"/>
                  </a:lnTo>
                  <a:lnTo>
                    <a:pt x="323" y="169"/>
                  </a:lnTo>
                  <a:lnTo>
                    <a:pt x="331" y="139"/>
                  </a:lnTo>
                  <a:lnTo>
                    <a:pt x="343" y="112"/>
                  </a:lnTo>
                  <a:lnTo>
                    <a:pt x="355" y="92"/>
                  </a:lnTo>
                  <a:lnTo>
                    <a:pt x="362" y="84"/>
                  </a:lnTo>
                  <a:lnTo>
                    <a:pt x="372" y="80"/>
                  </a:lnTo>
                  <a:lnTo>
                    <a:pt x="380" y="76"/>
                  </a:lnTo>
                  <a:lnTo>
                    <a:pt x="388" y="70"/>
                  </a:lnTo>
                  <a:lnTo>
                    <a:pt x="392" y="61"/>
                  </a:lnTo>
                  <a:lnTo>
                    <a:pt x="392" y="51"/>
                  </a:lnTo>
                  <a:lnTo>
                    <a:pt x="390" y="35"/>
                  </a:lnTo>
                  <a:lnTo>
                    <a:pt x="390" y="23"/>
                  </a:lnTo>
                  <a:lnTo>
                    <a:pt x="384" y="13"/>
                  </a:lnTo>
                  <a:lnTo>
                    <a:pt x="374" y="8"/>
                  </a:lnTo>
                  <a:lnTo>
                    <a:pt x="356" y="2"/>
                  </a:lnTo>
                  <a:lnTo>
                    <a:pt x="327" y="0"/>
                  </a:lnTo>
                  <a:lnTo>
                    <a:pt x="301" y="4"/>
                  </a:lnTo>
                  <a:lnTo>
                    <a:pt x="280" y="9"/>
                  </a:lnTo>
                  <a:lnTo>
                    <a:pt x="260" y="13"/>
                  </a:lnTo>
                  <a:lnTo>
                    <a:pt x="240" y="15"/>
                  </a:lnTo>
                  <a:lnTo>
                    <a:pt x="221" y="21"/>
                  </a:lnTo>
                  <a:lnTo>
                    <a:pt x="201" y="27"/>
                  </a:lnTo>
                  <a:lnTo>
                    <a:pt x="181" y="27"/>
                  </a:lnTo>
                  <a:lnTo>
                    <a:pt x="166" y="27"/>
                  </a:lnTo>
                  <a:lnTo>
                    <a:pt x="154" y="31"/>
                  </a:lnTo>
                  <a:lnTo>
                    <a:pt x="142" y="39"/>
                  </a:lnTo>
                  <a:lnTo>
                    <a:pt x="134" y="45"/>
                  </a:lnTo>
                  <a:lnTo>
                    <a:pt x="126" y="49"/>
                  </a:lnTo>
                  <a:lnTo>
                    <a:pt x="114" y="49"/>
                  </a:lnTo>
                  <a:lnTo>
                    <a:pt x="103" y="49"/>
                  </a:lnTo>
                  <a:lnTo>
                    <a:pt x="93" y="49"/>
                  </a:lnTo>
                  <a:lnTo>
                    <a:pt x="87" y="51"/>
                  </a:lnTo>
                </a:path>
              </a:pathLst>
            </a:custGeom>
            <a:solidFill>
              <a:srgbClr val="C0C07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35" name="Freeform 78"/>
            <p:cNvSpPr>
              <a:spLocks/>
            </p:cNvSpPr>
            <p:nvPr/>
          </p:nvSpPr>
          <p:spPr bwMode="gray">
            <a:xfrm>
              <a:off x="3660" y="3302"/>
              <a:ext cx="564" cy="480"/>
            </a:xfrm>
            <a:custGeom>
              <a:avLst/>
              <a:gdLst>
                <a:gd name="T0" fmla="*/ 558 w 1128"/>
                <a:gd name="T1" fmla="*/ 125 h 960"/>
                <a:gd name="T2" fmla="*/ 544 w 1128"/>
                <a:gd name="T3" fmla="*/ 133 h 960"/>
                <a:gd name="T4" fmla="*/ 532 w 1128"/>
                <a:gd name="T5" fmla="*/ 153 h 960"/>
                <a:gd name="T6" fmla="*/ 522 w 1128"/>
                <a:gd name="T7" fmla="*/ 174 h 960"/>
                <a:gd name="T8" fmla="*/ 508 w 1128"/>
                <a:gd name="T9" fmla="*/ 194 h 960"/>
                <a:gd name="T10" fmla="*/ 483 w 1128"/>
                <a:gd name="T11" fmla="*/ 206 h 960"/>
                <a:gd name="T12" fmla="*/ 460 w 1128"/>
                <a:gd name="T13" fmla="*/ 208 h 960"/>
                <a:gd name="T14" fmla="*/ 432 w 1128"/>
                <a:gd name="T15" fmla="*/ 206 h 960"/>
                <a:gd name="T16" fmla="*/ 406 w 1128"/>
                <a:gd name="T17" fmla="*/ 220 h 960"/>
                <a:gd name="T18" fmla="*/ 398 w 1128"/>
                <a:gd name="T19" fmla="*/ 229 h 960"/>
                <a:gd name="T20" fmla="*/ 395 w 1128"/>
                <a:gd name="T21" fmla="*/ 236 h 960"/>
                <a:gd name="T22" fmla="*/ 391 w 1128"/>
                <a:gd name="T23" fmla="*/ 237 h 960"/>
                <a:gd name="T24" fmla="*/ 380 w 1128"/>
                <a:gd name="T25" fmla="*/ 228 h 960"/>
                <a:gd name="T26" fmla="*/ 367 w 1128"/>
                <a:gd name="T27" fmla="*/ 236 h 960"/>
                <a:gd name="T28" fmla="*/ 354 w 1128"/>
                <a:gd name="T29" fmla="*/ 253 h 960"/>
                <a:gd name="T30" fmla="*/ 328 w 1128"/>
                <a:gd name="T31" fmla="*/ 254 h 960"/>
                <a:gd name="T32" fmla="*/ 311 w 1128"/>
                <a:gd name="T33" fmla="*/ 241 h 960"/>
                <a:gd name="T34" fmla="*/ 296 w 1128"/>
                <a:gd name="T35" fmla="*/ 221 h 960"/>
                <a:gd name="T36" fmla="*/ 285 w 1128"/>
                <a:gd name="T37" fmla="*/ 226 h 960"/>
                <a:gd name="T38" fmla="*/ 294 w 1128"/>
                <a:gd name="T39" fmla="*/ 245 h 960"/>
                <a:gd name="T40" fmla="*/ 309 w 1128"/>
                <a:gd name="T41" fmla="*/ 260 h 960"/>
                <a:gd name="T42" fmla="*/ 306 w 1128"/>
                <a:gd name="T43" fmla="*/ 279 h 960"/>
                <a:gd name="T44" fmla="*/ 279 w 1128"/>
                <a:gd name="T45" fmla="*/ 298 h 960"/>
                <a:gd name="T46" fmla="*/ 267 w 1128"/>
                <a:gd name="T47" fmla="*/ 298 h 960"/>
                <a:gd name="T48" fmla="*/ 263 w 1128"/>
                <a:gd name="T49" fmla="*/ 295 h 960"/>
                <a:gd name="T50" fmla="*/ 260 w 1128"/>
                <a:gd name="T51" fmla="*/ 296 h 960"/>
                <a:gd name="T52" fmla="*/ 252 w 1128"/>
                <a:gd name="T53" fmla="*/ 307 h 960"/>
                <a:gd name="T54" fmla="*/ 233 w 1128"/>
                <a:gd name="T55" fmla="*/ 326 h 960"/>
                <a:gd name="T56" fmla="*/ 220 w 1128"/>
                <a:gd name="T57" fmla="*/ 334 h 960"/>
                <a:gd name="T58" fmla="*/ 195 w 1128"/>
                <a:gd name="T59" fmla="*/ 335 h 960"/>
                <a:gd name="T60" fmla="*/ 174 w 1128"/>
                <a:gd name="T61" fmla="*/ 342 h 960"/>
                <a:gd name="T62" fmla="*/ 149 w 1128"/>
                <a:gd name="T63" fmla="*/ 357 h 960"/>
                <a:gd name="T64" fmla="*/ 113 w 1128"/>
                <a:gd name="T65" fmla="*/ 370 h 960"/>
                <a:gd name="T66" fmla="*/ 92 w 1128"/>
                <a:gd name="T67" fmla="*/ 371 h 960"/>
                <a:gd name="T68" fmla="*/ 76 w 1128"/>
                <a:gd name="T69" fmla="*/ 387 h 960"/>
                <a:gd name="T70" fmla="*/ 58 w 1128"/>
                <a:gd name="T71" fmla="*/ 397 h 960"/>
                <a:gd name="T72" fmla="*/ 46 w 1128"/>
                <a:gd name="T73" fmla="*/ 413 h 960"/>
                <a:gd name="T74" fmla="*/ 52 w 1128"/>
                <a:gd name="T75" fmla="*/ 428 h 960"/>
                <a:gd name="T76" fmla="*/ 69 w 1128"/>
                <a:gd name="T77" fmla="*/ 453 h 960"/>
                <a:gd name="T78" fmla="*/ 70 w 1128"/>
                <a:gd name="T79" fmla="*/ 470 h 960"/>
                <a:gd name="T80" fmla="*/ 48 w 1128"/>
                <a:gd name="T81" fmla="*/ 480 h 960"/>
                <a:gd name="T82" fmla="*/ 25 w 1128"/>
                <a:gd name="T83" fmla="*/ 469 h 960"/>
                <a:gd name="T84" fmla="*/ 9 w 1128"/>
                <a:gd name="T85" fmla="*/ 444 h 960"/>
                <a:gd name="T86" fmla="*/ 1 w 1128"/>
                <a:gd name="T87" fmla="*/ 420 h 960"/>
                <a:gd name="T88" fmla="*/ 2 w 1128"/>
                <a:gd name="T89" fmla="*/ 399 h 960"/>
                <a:gd name="T90" fmla="*/ 15 w 1128"/>
                <a:gd name="T91" fmla="*/ 377 h 960"/>
                <a:gd name="T92" fmla="*/ 0 w 1128"/>
                <a:gd name="T93" fmla="*/ 367 h 960"/>
                <a:gd name="T94" fmla="*/ 38 w 1128"/>
                <a:gd name="T95" fmla="*/ 319 h 960"/>
                <a:gd name="T96" fmla="*/ 73 w 1128"/>
                <a:gd name="T97" fmla="*/ 277 h 960"/>
                <a:gd name="T98" fmla="*/ 119 w 1128"/>
                <a:gd name="T99" fmla="*/ 202 h 960"/>
                <a:gd name="T100" fmla="*/ 148 w 1128"/>
                <a:gd name="T101" fmla="*/ 125 h 960"/>
                <a:gd name="T102" fmla="*/ 164 w 1128"/>
                <a:gd name="T103" fmla="*/ 72 h 960"/>
                <a:gd name="T104" fmla="*/ 242 w 1128"/>
                <a:gd name="T105" fmla="*/ 5 h 960"/>
                <a:gd name="T106" fmla="*/ 312 w 1128"/>
                <a:gd name="T107" fmla="*/ 15 h 960"/>
                <a:gd name="T108" fmla="*/ 340 w 1128"/>
                <a:gd name="T109" fmla="*/ 47 h 960"/>
                <a:gd name="T110" fmla="*/ 370 w 1128"/>
                <a:gd name="T111" fmla="*/ 64 h 960"/>
                <a:gd name="T112" fmla="*/ 447 w 1128"/>
                <a:gd name="T113" fmla="*/ 30 h 960"/>
                <a:gd name="T114" fmla="*/ 543 w 1128"/>
                <a:gd name="T115" fmla="*/ 81 h 96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128"/>
                <a:gd name="T175" fmla="*/ 0 h 960"/>
                <a:gd name="T176" fmla="*/ 1128 w 1128"/>
                <a:gd name="T177" fmla="*/ 960 h 96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128" h="960">
                  <a:moveTo>
                    <a:pt x="1128" y="246"/>
                  </a:moveTo>
                  <a:lnTo>
                    <a:pt x="1124" y="248"/>
                  </a:lnTo>
                  <a:lnTo>
                    <a:pt x="1116" y="250"/>
                  </a:lnTo>
                  <a:lnTo>
                    <a:pt x="1104" y="254"/>
                  </a:lnTo>
                  <a:lnTo>
                    <a:pt x="1094" y="259"/>
                  </a:lnTo>
                  <a:lnTo>
                    <a:pt x="1088" y="265"/>
                  </a:lnTo>
                  <a:lnTo>
                    <a:pt x="1083" y="275"/>
                  </a:lnTo>
                  <a:lnTo>
                    <a:pt x="1075" y="289"/>
                  </a:lnTo>
                  <a:lnTo>
                    <a:pt x="1063" y="305"/>
                  </a:lnTo>
                  <a:lnTo>
                    <a:pt x="1055" y="318"/>
                  </a:lnTo>
                  <a:lnTo>
                    <a:pt x="1047" y="332"/>
                  </a:lnTo>
                  <a:lnTo>
                    <a:pt x="1043" y="348"/>
                  </a:lnTo>
                  <a:lnTo>
                    <a:pt x="1037" y="362"/>
                  </a:lnTo>
                  <a:lnTo>
                    <a:pt x="1029" y="376"/>
                  </a:lnTo>
                  <a:lnTo>
                    <a:pt x="1016" y="387"/>
                  </a:lnTo>
                  <a:lnTo>
                    <a:pt x="1002" y="395"/>
                  </a:lnTo>
                  <a:lnTo>
                    <a:pt x="984" y="403"/>
                  </a:lnTo>
                  <a:lnTo>
                    <a:pt x="966" y="411"/>
                  </a:lnTo>
                  <a:lnTo>
                    <a:pt x="949" y="417"/>
                  </a:lnTo>
                  <a:lnTo>
                    <a:pt x="937" y="419"/>
                  </a:lnTo>
                  <a:lnTo>
                    <a:pt x="921" y="415"/>
                  </a:lnTo>
                  <a:lnTo>
                    <a:pt x="903" y="411"/>
                  </a:lnTo>
                  <a:lnTo>
                    <a:pt x="884" y="409"/>
                  </a:lnTo>
                  <a:lnTo>
                    <a:pt x="864" y="411"/>
                  </a:lnTo>
                  <a:lnTo>
                    <a:pt x="846" y="419"/>
                  </a:lnTo>
                  <a:lnTo>
                    <a:pt x="829" y="431"/>
                  </a:lnTo>
                  <a:lnTo>
                    <a:pt x="813" y="440"/>
                  </a:lnTo>
                  <a:lnTo>
                    <a:pt x="801" y="450"/>
                  </a:lnTo>
                  <a:lnTo>
                    <a:pt x="799" y="454"/>
                  </a:lnTo>
                  <a:lnTo>
                    <a:pt x="797" y="458"/>
                  </a:lnTo>
                  <a:lnTo>
                    <a:pt x="795" y="464"/>
                  </a:lnTo>
                  <a:lnTo>
                    <a:pt x="793" y="468"/>
                  </a:lnTo>
                  <a:lnTo>
                    <a:pt x="791" y="472"/>
                  </a:lnTo>
                  <a:lnTo>
                    <a:pt x="789" y="474"/>
                  </a:lnTo>
                  <a:lnTo>
                    <a:pt x="787" y="474"/>
                  </a:lnTo>
                  <a:lnTo>
                    <a:pt x="783" y="474"/>
                  </a:lnTo>
                  <a:lnTo>
                    <a:pt x="777" y="470"/>
                  </a:lnTo>
                  <a:lnTo>
                    <a:pt x="770" y="462"/>
                  </a:lnTo>
                  <a:lnTo>
                    <a:pt x="760" y="456"/>
                  </a:lnTo>
                  <a:lnTo>
                    <a:pt x="752" y="456"/>
                  </a:lnTo>
                  <a:lnTo>
                    <a:pt x="742" y="462"/>
                  </a:lnTo>
                  <a:lnTo>
                    <a:pt x="734" y="472"/>
                  </a:lnTo>
                  <a:lnTo>
                    <a:pt x="726" y="484"/>
                  </a:lnTo>
                  <a:lnTo>
                    <a:pt x="718" y="496"/>
                  </a:lnTo>
                  <a:lnTo>
                    <a:pt x="708" y="507"/>
                  </a:lnTo>
                  <a:lnTo>
                    <a:pt x="695" y="513"/>
                  </a:lnTo>
                  <a:lnTo>
                    <a:pt x="679" y="513"/>
                  </a:lnTo>
                  <a:lnTo>
                    <a:pt x="657" y="509"/>
                  </a:lnTo>
                  <a:lnTo>
                    <a:pt x="644" y="503"/>
                  </a:lnTo>
                  <a:lnTo>
                    <a:pt x="634" y="494"/>
                  </a:lnTo>
                  <a:lnTo>
                    <a:pt x="622" y="482"/>
                  </a:lnTo>
                  <a:lnTo>
                    <a:pt x="612" y="468"/>
                  </a:lnTo>
                  <a:lnTo>
                    <a:pt x="602" y="454"/>
                  </a:lnTo>
                  <a:lnTo>
                    <a:pt x="592" y="442"/>
                  </a:lnTo>
                  <a:lnTo>
                    <a:pt x="583" y="437"/>
                  </a:lnTo>
                  <a:lnTo>
                    <a:pt x="575" y="440"/>
                  </a:lnTo>
                  <a:lnTo>
                    <a:pt x="571" y="452"/>
                  </a:lnTo>
                  <a:lnTo>
                    <a:pt x="575" y="464"/>
                  </a:lnTo>
                  <a:lnTo>
                    <a:pt x="581" y="478"/>
                  </a:lnTo>
                  <a:lnTo>
                    <a:pt x="588" y="490"/>
                  </a:lnTo>
                  <a:lnTo>
                    <a:pt x="596" y="498"/>
                  </a:lnTo>
                  <a:lnTo>
                    <a:pt x="608" y="509"/>
                  </a:lnTo>
                  <a:lnTo>
                    <a:pt x="618" y="519"/>
                  </a:lnTo>
                  <a:lnTo>
                    <a:pt x="624" y="531"/>
                  </a:lnTo>
                  <a:lnTo>
                    <a:pt x="624" y="541"/>
                  </a:lnTo>
                  <a:lnTo>
                    <a:pt x="612" y="557"/>
                  </a:lnTo>
                  <a:lnTo>
                    <a:pt x="596" y="574"/>
                  </a:lnTo>
                  <a:lnTo>
                    <a:pt x="577" y="588"/>
                  </a:lnTo>
                  <a:lnTo>
                    <a:pt x="557" y="596"/>
                  </a:lnTo>
                  <a:lnTo>
                    <a:pt x="545" y="600"/>
                  </a:lnTo>
                  <a:lnTo>
                    <a:pt x="535" y="598"/>
                  </a:lnTo>
                  <a:lnTo>
                    <a:pt x="533" y="596"/>
                  </a:lnTo>
                  <a:lnTo>
                    <a:pt x="531" y="594"/>
                  </a:lnTo>
                  <a:lnTo>
                    <a:pt x="527" y="592"/>
                  </a:lnTo>
                  <a:lnTo>
                    <a:pt x="525" y="590"/>
                  </a:lnTo>
                  <a:lnTo>
                    <a:pt x="523" y="590"/>
                  </a:lnTo>
                  <a:lnTo>
                    <a:pt x="521" y="590"/>
                  </a:lnTo>
                  <a:lnTo>
                    <a:pt x="520" y="592"/>
                  </a:lnTo>
                  <a:lnTo>
                    <a:pt x="518" y="598"/>
                  </a:lnTo>
                  <a:lnTo>
                    <a:pt x="514" y="608"/>
                  </a:lnTo>
                  <a:lnTo>
                    <a:pt x="504" y="614"/>
                  </a:lnTo>
                  <a:lnTo>
                    <a:pt x="492" y="624"/>
                  </a:lnTo>
                  <a:lnTo>
                    <a:pt x="478" y="637"/>
                  </a:lnTo>
                  <a:lnTo>
                    <a:pt x="466" y="651"/>
                  </a:lnTo>
                  <a:lnTo>
                    <a:pt x="459" y="661"/>
                  </a:lnTo>
                  <a:lnTo>
                    <a:pt x="451" y="667"/>
                  </a:lnTo>
                  <a:lnTo>
                    <a:pt x="441" y="667"/>
                  </a:lnTo>
                  <a:lnTo>
                    <a:pt x="427" y="665"/>
                  </a:lnTo>
                  <a:lnTo>
                    <a:pt x="411" y="667"/>
                  </a:lnTo>
                  <a:lnTo>
                    <a:pt x="390" y="669"/>
                  </a:lnTo>
                  <a:lnTo>
                    <a:pt x="374" y="669"/>
                  </a:lnTo>
                  <a:lnTo>
                    <a:pt x="360" y="675"/>
                  </a:lnTo>
                  <a:lnTo>
                    <a:pt x="348" y="683"/>
                  </a:lnTo>
                  <a:lnTo>
                    <a:pt x="336" y="694"/>
                  </a:lnTo>
                  <a:lnTo>
                    <a:pt x="323" y="704"/>
                  </a:lnTo>
                  <a:lnTo>
                    <a:pt x="299" y="714"/>
                  </a:lnTo>
                  <a:lnTo>
                    <a:pt x="271" y="726"/>
                  </a:lnTo>
                  <a:lnTo>
                    <a:pt x="246" y="734"/>
                  </a:lnTo>
                  <a:lnTo>
                    <a:pt x="226" y="740"/>
                  </a:lnTo>
                  <a:lnTo>
                    <a:pt x="212" y="740"/>
                  </a:lnTo>
                  <a:lnTo>
                    <a:pt x="199" y="740"/>
                  </a:lnTo>
                  <a:lnTo>
                    <a:pt x="185" y="742"/>
                  </a:lnTo>
                  <a:lnTo>
                    <a:pt x="173" y="748"/>
                  </a:lnTo>
                  <a:lnTo>
                    <a:pt x="163" y="759"/>
                  </a:lnTo>
                  <a:lnTo>
                    <a:pt x="153" y="773"/>
                  </a:lnTo>
                  <a:lnTo>
                    <a:pt x="142" y="781"/>
                  </a:lnTo>
                  <a:lnTo>
                    <a:pt x="128" y="787"/>
                  </a:lnTo>
                  <a:lnTo>
                    <a:pt x="116" y="793"/>
                  </a:lnTo>
                  <a:lnTo>
                    <a:pt x="108" y="803"/>
                  </a:lnTo>
                  <a:lnTo>
                    <a:pt x="100" y="816"/>
                  </a:lnTo>
                  <a:lnTo>
                    <a:pt x="92" y="826"/>
                  </a:lnTo>
                  <a:lnTo>
                    <a:pt x="86" y="834"/>
                  </a:lnTo>
                  <a:lnTo>
                    <a:pt x="90" y="844"/>
                  </a:lnTo>
                  <a:lnTo>
                    <a:pt x="104" y="856"/>
                  </a:lnTo>
                  <a:lnTo>
                    <a:pt x="118" y="872"/>
                  </a:lnTo>
                  <a:lnTo>
                    <a:pt x="130" y="891"/>
                  </a:lnTo>
                  <a:lnTo>
                    <a:pt x="138" y="905"/>
                  </a:lnTo>
                  <a:lnTo>
                    <a:pt x="144" y="919"/>
                  </a:lnTo>
                  <a:lnTo>
                    <a:pt x="146" y="931"/>
                  </a:lnTo>
                  <a:lnTo>
                    <a:pt x="140" y="940"/>
                  </a:lnTo>
                  <a:lnTo>
                    <a:pt x="128" y="946"/>
                  </a:lnTo>
                  <a:lnTo>
                    <a:pt x="114" y="954"/>
                  </a:lnTo>
                  <a:lnTo>
                    <a:pt x="96" y="960"/>
                  </a:lnTo>
                  <a:lnTo>
                    <a:pt x="79" y="960"/>
                  </a:lnTo>
                  <a:lnTo>
                    <a:pt x="67" y="956"/>
                  </a:lnTo>
                  <a:lnTo>
                    <a:pt x="51" y="938"/>
                  </a:lnTo>
                  <a:lnTo>
                    <a:pt x="37" y="919"/>
                  </a:lnTo>
                  <a:lnTo>
                    <a:pt x="25" y="901"/>
                  </a:lnTo>
                  <a:lnTo>
                    <a:pt x="18" y="887"/>
                  </a:lnTo>
                  <a:lnTo>
                    <a:pt x="10" y="872"/>
                  </a:lnTo>
                  <a:lnTo>
                    <a:pt x="4" y="854"/>
                  </a:lnTo>
                  <a:lnTo>
                    <a:pt x="2" y="840"/>
                  </a:lnTo>
                  <a:lnTo>
                    <a:pt x="2" y="826"/>
                  </a:lnTo>
                  <a:lnTo>
                    <a:pt x="2" y="812"/>
                  </a:lnTo>
                  <a:lnTo>
                    <a:pt x="4" y="797"/>
                  </a:lnTo>
                  <a:lnTo>
                    <a:pt x="12" y="783"/>
                  </a:lnTo>
                  <a:lnTo>
                    <a:pt x="25" y="765"/>
                  </a:lnTo>
                  <a:lnTo>
                    <a:pt x="31" y="753"/>
                  </a:lnTo>
                  <a:lnTo>
                    <a:pt x="33" y="749"/>
                  </a:lnTo>
                  <a:lnTo>
                    <a:pt x="4" y="746"/>
                  </a:lnTo>
                  <a:lnTo>
                    <a:pt x="0" y="734"/>
                  </a:lnTo>
                  <a:lnTo>
                    <a:pt x="33" y="687"/>
                  </a:lnTo>
                  <a:lnTo>
                    <a:pt x="71" y="675"/>
                  </a:lnTo>
                  <a:lnTo>
                    <a:pt x="77" y="637"/>
                  </a:lnTo>
                  <a:lnTo>
                    <a:pt x="128" y="627"/>
                  </a:lnTo>
                  <a:lnTo>
                    <a:pt x="147" y="612"/>
                  </a:lnTo>
                  <a:lnTo>
                    <a:pt x="147" y="553"/>
                  </a:lnTo>
                  <a:lnTo>
                    <a:pt x="175" y="539"/>
                  </a:lnTo>
                  <a:lnTo>
                    <a:pt x="244" y="478"/>
                  </a:lnTo>
                  <a:lnTo>
                    <a:pt x="238" y="403"/>
                  </a:lnTo>
                  <a:lnTo>
                    <a:pt x="264" y="332"/>
                  </a:lnTo>
                  <a:lnTo>
                    <a:pt x="301" y="307"/>
                  </a:lnTo>
                  <a:lnTo>
                    <a:pt x="297" y="250"/>
                  </a:lnTo>
                  <a:lnTo>
                    <a:pt x="325" y="220"/>
                  </a:lnTo>
                  <a:lnTo>
                    <a:pt x="303" y="157"/>
                  </a:lnTo>
                  <a:lnTo>
                    <a:pt x="329" y="143"/>
                  </a:lnTo>
                  <a:lnTo>
                    <a:pt x="329" y="86"/>
                  </a:lnTo>
                  <a:lnTo>
                    <a:pt x="384" y="78"/>
                  </a:lnTo>
                  <a:lnTo>
                    <a:pt x="484" y="9"/>
                  </a:lnTo>
                  <a:lnTo>
                    <a:pt x="535" y="39"/>
                  </a:lnTo>
                  <a:lnTo>
                    <a:pt x="592" y="9"/>
                  </a:lnTo>
                  <a:lnTo>
                    <a:pt x="624" y="29"/>
                  </a:lnTo>
                  <a:lnTo>
                    <a:pt x="693" y="0"/>
                  </a:lnTo>
                  <a:lnTo>
                    <a:pt x="720" y="27"/>
                  </a:lnTo>
                  <a:lnTo>
                    <a:pt x="681" y="94"/>
                  </a:lnTo>
                  <a:lnTo>
                    <a:pt x="651" y="130"/>
                  </a:lnTo>
                  <a:lnTo>
                    <a:pt x="679" y="151"/>
                  </a:lnTo>
                  <a:lnTo>
                    <a:pt x="740" y="128"/>
                  </a:lnTo>
                  <a:lnTo>
                    <a:pt x="823" y="92"/>
                  </a:lnTo>
                  <a:lnTo>
                    <a:pt x="878" y="120"/>
                  </a:lnTo>
                  <a:lnTo>
                    <a:pt x="895" y="59"/>
                  </a:lnTo>
                  <a:lnTo>
                    <a:pt x="984" y="61"/>
                  </a:lnTo>
                  <a:lnTo>
                    <a:pt x="1053" y="96"/>
                  </a:lnTo>
                  <a:lnTo>
                    <a:pt x="1086" y="161"/>
                  </a:lnTo>
                  <a:lnTo>
                    <a:pt x="1110" y="216"/>
                  </a:lnTo>
                  <a:lnTo>
                    <a:pt x="1128" y="246"/>
                  </a:lnTo>
                  <a:close/>
                </a:path>
              </a:pathLst>
            </a:custGeom>
            <a:solidFill>
              <a:srgbClr val="C0C07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36" name="Freeform 79"/>
            <p:cNvSpPr>
              <a:spLocks/>
            </p:cNvSpPr>
            <p:nvPr/>
          </p:nvSpPr>
          <p:spPr bwMode="gray">
            <a:xfrm>
              <a:off x="3660" y="3302"/>
              <a:ext cx="564" cy="480"/>
            </a:xfrm>
            <a:custGeom>
              <a:avLst/>
              <a:gdLst>
                <a:gd name="T0" fmla="*/ 558 w 1128"/>
                <a:gd name="T1" fmla="*/ 125 h 960"/>
                <a:gd name="T2" fmla="*/ 544 w 1128"/>
                <a:gd name="T3" fmla="*/ 133 h 960"/>
                <a:gd name="T4" fmla="*/ 532 w 1128"/>
                <a:gd name="T5" fmla="*/ 153 h 960"/>
                <a:gd name="T6" fmla="*/ 522 w 1128"/>
                <a:gd name="T7" fmla="*/ 174 h 960"/>
                <a:gd name="T8" fmla="*/ 508 w 1128"/>
                <a:gd name="T9" fmla="*/ 194 h 960"/>
                <a:gd name="T10" fmla="*/ 483 w 1128"/>
                <a:gd name="T11" fmla="*/ 206 h 960"/>
                <a:gd name="T12" fmla="*/ 460 w 1128"/>
                <a:gd name="T13" fmla="*/ 208 h 960"/>
                <a:gd name="T14" fmla="*/ 432 w 1128"/>
                <a:gd name="T15" fmla="*/ 206 h 960"/>
                <a:gd name="T16" fmla="*/ 406 w 1128"/>
                <a:gd name="T17" fmla="*/ 220 h 960"/>
                <a:gd name="T18" fmla="*/ 398 w 1128"/>
                <a:gd name="T19" fmla="*/ 229 h 960"/>
                <a:gd name="T20" fmla="*/ 395 w 1128"/>
                <a:gd name="T21" fmla="*/ 236 h 960"/>
                <a:gd name="T22" fmla="*/ 391 w 1128"/>
                <a:gd name="T23" fmla="*/ 237 h 960"/>
                <a:gd name="T24" fmla="*/ 380 w 1128"/>
                <a:gd name="T25" fmla="*/ 228 h 960"/>
                <a:gd name="T26" fmla="*/ 367 w 1128"/>
                <a:gd name="T27" fmla="*/ 236 h 960"/>
                <a:gd name="T28" fmla="*/ 354 w 1128"/>
                <a:gd name="T29" fmla="*/ 253 h 960"/>
                <a:gd name="T30" fmla="*/ 328 w 1128"/>
                <a:gd name="T31" fmla="*/ 254 h 960"/>
                <a:gd name="T32" fmla="*/ 311 w 1128"/>
                <a:gd name="T33" fmla="*/ 241 h 960"/>
                <a:gd name="T34" fmla="*/ 296 w 1128"/>
                <a:gd name="T35" fmla="*/ 221 h 960"/>
                <a:gd name="T36" fmla="*/ 285 w 1128"/>
                <a:gd name="T37" fmla="*/ 226 h 960"/>
                <a:gd name="T38" fmla="*/ 294 w 1128"/>
                <a:gd name="T39" fmla="*/ 245 h 960"/>
                <a:gd name="T40" fmla="*/ 309 w 1128"/>
                <a:gd name="T41" fmla="*/ 260 h 960"/>
                <a:gd name="T42" fmla="*/ 306 w 1128"/>
                <a:gd name="T43" fmla="*/ 279 h 960"/>
                <a:gd name="T44" fmla="*/ 279 w 1128"/>
                <a:gd name="T45" fmla="*/ 298 h 960"/>
                <a:gd name="T46" fmla="*/ 267 w 1128"/>
                <a:gd name="T47" fmla="*/ 298 h 960"/>
                <a:gd name="T48" fmla="*/ 263 w 1128"/>
                <a:gd name="T49" fmla="*/ 295 h 960"/>
                <a:gd name="T50" fmla="*/ 260 w 1128"/>
                <a:gd name="T51" fmla="*/ 296 h 960"/>
                <a:gd name="T52" fmla="*/ 252 w 1128"/>
                <a:gd name="T53" fmla="*/ 307 h 960"/>
                <a:gd name="T54" fmla="*/ 233 w 1128"/>
                <a:gd name="T55" fmla="*/ 326 h 960"/>
                <a:gd name="T56" fmla="*/ 220 w 1128"/>
                <a:gd name="T57" fmla="*/ 334 h 960"/>
                <a:gd name="T58" fmla="*/ 195 w 1128"/>
                <a:gd name="T59" fmla="*/ 335 h 960"/>
                <a:gd name="T60" fmla="*/ 174 w 1128"/>
                <a:gd name="T61" fmla="*/ 342 h 960"/>
                <a:gd name="T62" fmla="*/ 149 w 1128"/>
                <a:gd name="T63" fmla="*/ 357 h 960"/>
                <a:gd name="T64" fmla="*/ 113 w 1128"/>
                <a:gd name="T65" fmla="*/ 370 h 960"/>
                <a:gd name="T66" fmla="*/ 92 w 1128"/>
                <a:gd name="T67" fmla="*/ 371 h 960"/>
                <a:gd name="T68" fmla="*/ 76 w 1128"/>
                <a:gd name="T69" fmla="*/ 387 h 960"/>
                <a:gd name="T70" fmla="*/ 58 w 1128"/>
                <a:gd name="T71" fmla="*/ 397 h 960"/>
                <a:gd name="T72" fmla="*/ 46 w 1128"/>
                <a:gd name="T73" fmla="*/ 413 h 960"/>
                <a:gd name="T74" fmla="*/ 52 w 1128"/>
                <a:gd name="T75" fmla="*/ 428 h 960"/>
                <a:gd name="T76" fmla="*/ 69 w 1128"/>
                <a:gd name="T77" fmla="*/ 453 h 960"/>
                <a:gd name="T78" fmla="*/ 70 w 1128"/>
                <a:gd name="T79" fmla="*/ 470 h 960"/>
                <a:gd name="T80" fmla="*/ 48 w 1128"/>
                <a:gd name="T81" fmla="*/ 480 h 960"/>
                <a:gd name="T82" fmla="*/ 25 w 1128"/>
                <a:gd name="T83" fmla="*/ 469 h 960"/>
                <a:gd name="T84" fmla="*/ 9 w 1128"/>
                <a:gd name="T85" fmla="*/ 444 h 960"/>
                <a:gd name="T86" fmla="*/ 1 w 1128"/>
                <a:gd name="T87" fmla="*/ 420 h 960"/>
                <a:gd name="T88" fmla="*/ 2 w 1128"/>
                <a:gd name="T89" fmla="*/ 399 h 960"/>
                <a:gd name="T90" fmla="*/ 15 w 1128"/>
                <a:gd name="T91" fmla="*/ 377 h 960"/>
                <a:gd name="T92" fmla="*/ 0 w 1128"/>
                <a:gd name="T93" fmla="*/ 367 h 960"/>
                <a:gd name="T94" fmla="*/ 38 w 1128"/>
                <a:gd name="T95" fmla="*/ 319 h 960"/>
                <a:gd name="T96" fmla="*/ 73 w 1128"/>
                <a:gd name="T97" fmla="*/ 277 h 960"/>
                <a:gd name="T98" fmla="*/ 119 w 1128"/>
                <a:gd name="T99" fmla="*/ 202 h 960"/>
                <a:gd name="T100" fmla="*/ 148 w 1128"/>
                <a:gd name="T101" fmla="*/ 125 h 960"/>
                <a:gd name="T102" fmla="*/ 164 w 1128"/>
                <a:gd name="T103" fmla="*/ 72 h 960"/>
                <a:gd name="T104" fmla="*/ 242 w 1128"/>
                <a:gd name="T105" fmla="*/ 5 h 960"/>
                <a:gd name="T106" fmla="*/ 312 w 1128"/>
                <a:gd name="T107" fmla="*/ 15 h 960"/>
                <a:gd name="T108" fmla="*/ 340 w 1128"/>
                <a:gd name="T109" fmla="*/ 47 h 960"/>
                <a:gd name="T110" fmla="*/ 370 w 1128"/>
                <a:gd name="T111" fmla="*/ 64 h 960"/>
                <a:gd name="T112" fmla="*/ 447 w 1128"/>
                <a:gd name="T113" fmla="*/ 30 h 960"/>
                <a:gd name="T114" fmla="*/ 543 w 1128"/>
                <a:gd name="T115" fmla="*/ 81 h 96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128"/>
                <a:gd name="T175" fmla="*/ 0 h 960"/>
                <a:gd name="T176" fmla="*/ 1128 w 1128"/>
                <a:gd name="T177" fmla="*/ 960 h 96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128" h="960">
                  <a:moveTo>
                    <a:pt x="1128" y="246"/>
                  </a:moveTo>
                  <a:lnTo>
                    <a:pt x="1124" y="248"/>
                  </a:lnTo>
                  <a:lnTo>
                    <a:pt x="1116" y="250"/>
                  </a:lnTo>
                  <a:lnTo>
                    <a:pt x="1104" y="254"/>
                  </a:lnTo>
                  <a:lnTo>
                    <a:pt x="1094" y="259"/>
                  </a:lnTo>
                  <a:lnTo>
                    <a:pt x="1088" y="265"/>
                  </a:lnTo>
                  <a:lnTo>
                    <a:pt x="1083" y="275"/>
                  </a:lnTo>
                  <a:lnTo>
                    <a:pt x="1075" y="289"/>
                  </a:lnTo>
                  <a:lnTo>
                    <a:pt x="1063" y="305"/>
                  </a:lnTo>
                  <a:lnTo>
                    <a:pt x="1055" y="318"/>
                  </a:lnTo>
                  <a:lnTo>
                    <a:pt x="1047" y="332"/>
                  </a:lnTo>
                  <a:lnTo>
                    <a:pt x="1043" y="348"/>
                  </a:lnTo>
                  <a:lnTo>
                    <a:pt x="1037" y="362"/>
                  </a:lnTo>
                  <a:lnTo>
                    <a:pt x="1029" y="376"/>
                  </a:lnTo>
                  <a:lnTo>
                    <a:pt x="1016" y="387"/>
                  </a:lnTo>
                  <a:lnTo>
                    <a:pt x="1002" y="395"/>
                  </a:lnTo>
                  <a:lnTo>
                    <a:pt x="984" y="403"/>
                  </a:lnTo>
                  <a:lnTo>
                    <a:pt x="966" y="411"/>
                  </a:lnTo>
                  <a:lnTo>
                    <a:pt x="949" y="417"/>
                  </a:lnTo>
                  <a:lnTo>
                    <a:pt x="937" y="419"/>
                  </a:lnTo>
                  <a:lnTo>
                    <a:pt x="921" y="415"/>
                  </a:lnTo>
                  <a:lnTo>
                    <a:pt x="903" y="411"/>
                  </a:lnTo>
                  <a:lnTo>
                    <a:pt x="884" y="409"/>
                  </a:lnTo>
                  <a:lnTo>
                    <a:pt x="864" y="411"/>
                  </a:lnTo>
                  <a:lnTo>
                    <a:pt x="846" y="419"/>
                  </a:lnTo>
                  <a:lnTo>
                    <a:pt x="829" y="431"/>
                  </a:lnTo>
                  <a:lnTo>
                    <a:pt x="813" y="440"/>
                  </a:lnTo>
                  <a:lnTo>
                    <a:pt x="801" y="450"/>
                  </a:lnTo>
                  <a:lnTo>
                    <a:pt x="799" y="454"/>
                  </a:lnTo>
                  <a:lnTo>
                    <a:pt x="797" y="458"/>
                  </a:lnTo>
                  <a:lnTo>
                    <a:pt x="795" y="464"/>
                  </a:lnTo>
                  <a:lnTo>
                    <a:pt x="793" y="468"/>
                  </a:lnTo>
                  <a:lnTo>
                    <a:pt x="791" y="472"/>
                  </a:lnTo>
                  <a:lnTo>
                    <a:pt x="789" y="474"/>
                  </a:lnTo>
                  <a:lnTo>
                    <a:pt x="787" y="474"/>
                  </a:lnTo>
                  <a:lnTo>
                    <a:pt x="783" y="474"/>
                  </a:lnTo>
                  <a:lnTo>
                    <a:pt x="777" y="470"/>
                  </a:lnTo>
                  <a:lnTo>
                    <a:pt x="770" y="462"/>
                  </a:lnTo>
                  <a:lnTo>
                    <a:pt x="760" y="456"/>
                  </a:lnTo>
                  <a:lnTo>
                    <a:pt x="752" y="456"/>
                  </a:lnTo>
                  <a:lnTo>
                    <a:pt x="742" y="462"/>
                  </a:lnTo>
                  <a:lnTo>
                    <a:pt x="734" y="472"/>
                  </a:lnTo>
                  <a:lnTo>
                    <a:pt x="726" y="484"/>
                  </a:lnTo>
                  <a:lnTo>
                    <a:pt x="718" y="496"/>
                  </a:lnTo>
                  <a:lnTo>
                    <a:pt x="708" y="507"/>
                  </a:lnTo>
                  <a:lnTo>
                    <a:pt x="695" y="513"/>
                  </a:lnTo>
                  <a:lnTo>
                    <a:pt x="679" y="513"/>
                  </a:lnTo>
                  <a:lnTo>
                    <a:pt x="657" y="509"/>
                  </a:lnTo>
                  <a:lnTo>
                    <a:pt x="644" y="503"/>
                  </a:lnTo>
                  <a:lnTo>
                    <a:pt x="634" y="494"/>
                  </a:lnTo>
                  <a:lnTo>
                    <a:pt x="622" y="482"/>
                  </a:lnTo>
                  <a:lnTo>
                    <a:pt x="612" y="468"/>
                  </a:lnTo>
                  <a:lnTo>
                    <a:pt x="602" y="454"/>
                  </a:lnTo>
                  <a:lnTo>
                    <a:pt x="592" y="442"/>
                  </a:lnTo>
                  <a:lnTo>
                    <a:pt x="583" y="437"/>
                  </a:lnTo>
                  <a:lnTo>
                    <a:pt x="575" y="440"/>
                  </a:lnTo>
                  <a:lnTo>
                    <a:pt x="571" y="452"/>
                  </a:lnTo>
                  <a:lnTo>
                    <a:pt x="575" y="464"/>
                  </a:lnTo>
                  <a:lnTo>
                    <a:pt x="581" y="478"/>
                  </a:lnTo>
                  <a:lnTo>
                    <a:pt x="588" y="490"/>
                  </a:lnTo>
                  <a:lnTo>
                    <a:pt x="596" y="498"/>
                  </a:lnTo>
                  <a:lnTo>
                    <a:pt x="608" y="509"/>
                  </a:lnTo>
                  <a:lnTo>
                    <a:pt x="618" y="519"/>
                  </a:lnTo>
                  <a:lnTo>
                    <a:pt x="624" y="531"/>
                  </a:lnTo>
                  <a:lnTo>
                    <a:pt x="624" y="541"/>
                  </a:lnTo>
                  <a:lnTo>
                    <a:pt x="612" y="557"/>
                  </a:lnTo>
                  <a:lnTo>
                    <a:pt x="596" y="574"/>
                  </a:lnTo>
                  <a:lnTo>
                    <a:pt x="577" y="588"/>
                  </a:lnTo>
                  <a:lnTo>
                    <a:pt x="557" y="596"/>
                  </a:lnTo>
                  <a:lnTo>
                    <a:pt x="545" y="600"/>
                  </a:lnTo>
                  <a:lnTo>
                    <a:pt x="535" y="598"/>
                  </a:lnTo>
                  <a:lnTo>
                    <a:pt x="533" y="596"/>
                  </a:lnTo>
                  <a:lnTo>
                    <a:pt x="531" y="594"/>
                  </a:lnTo>
                  <a:lnTo>
                    <a:pt x="527" y="592"/>
                  </a:lnTo>
                  <a:lnTo>
                    <a:pt x="525" y="590"/>
                  </a:lnTo>
                  <a:lnTo>
                    <a:pt x="523" y="590"/>
                  </a:lnTo>
                  <a:lnTo>
                    <a:pt x="521" y="590"/>
                  </a:lnTo>
                  <a:lnTo>
                    <a:pt x="520" y="592"/>
                  </a:lnTo>
                  <a:lnTo>
                    <a:pt x="518" y="598"/>
                  </a:lnTo>
                  <a:lnTo>
                    <a:pt x="514" y="608"/>
                  </a:lnTo>
                  <a:lnTo>
                    <a:pt x="504" y="614"/>
                  </a:lnTo>
                  <a:lnTo>
                    <a:pt x="492" y="624"/>
                  </a:lnTo>
                  <a:lnTo>
                    <a:pt x="478" y="637"/>
                  </a:lnTo>
                  <a:lnTo>
                    <a:pt x="466" y="651"/>
                  </a:lnTo>
                  <a:lnTo>
                    <a:pt x="459" y="661"/>
                  </a:lnTo>
                  <a:lnTo>
                    <a:pt x="451" y="667"/>
                  </a:lnTo>
                  <a:lnTo>
                    <a:pt x="441" y="667"/>
                  </a:lnTo>
                  <a:lnTo>
                    <a:pt x="427" y="665"/>
                  </a:lnTo>
                  <a:lnTo>
                    <a:pt x="411" y="667"/>
                  </a:lnTo>
                  <a:lnTo>
                    <a:pt x="390" y="669"/>
                  </a:lnTo>
                  <a:lnTo>
                    <a:pt x="374" y="669"/>
                  </a:lnTo>
                  <a:lnTo>
                    <a:pt x="360" y="675"/>
                  </a:lnTo>
                  <a:lnTo>
                    <a:pt x="348" y="683"/>
                  </a:lnTo>
                  <a:lnTo>
                    <a:pt x="336" y="694"/>
                  </a:lnTo>
                  <a:lnTo>
                    <a:pt x="323" y="704"/>
                  </a:lnTo>
                  <a:lnTo>
                    <a:pt x="299" y="714"/>
                  </a:lnTo>
                  <a:lnTo>
                    <a:pt x="271" y="726"/>
                  </a:lnTo>
                  <a:lnTo>
                    <a:pt x="246" y="734"/>
                  </a:lnTo>
                  <a:lnTo>
                    <a:pt x="226" y="740"/>
                  </a:lnTo>
                  <a:lnTo>
                    <a:pt x="212" y="740"/>
                  </a:lnTo>
                  <a:lnTo>
                    <a:pt x="199" y="740"/>
                  </a:lnTo>
                  <a:lnTo>
                    <a:pt x="185" y="742"/>
                  </a:lnTo>
                  <a:lnTo>
                    <a:pt x="173" y="748"/>
                  </a:lnTo>
                  <a:lnTo>
                    <a:pt x="163" y="759"/>
                  </a:lnTo>
                  <a:lnTo>
                    <a:pt x="153" y="773"/>
                  </a:lnTo>
                  <a:lnTo>
                    <a:pt x="142" y="781"/>
                  </a:lnTo>
                  <a:lnTo>
                    <a:pt x="128" y="787"/>
                  </a:lnTo>
                  <a:lnTo>
                    <a:pt x="116" y="793"/>
                  </a:lnTo>
                  <a:lnTo>
                    <a:pt x="108" y="803"/>
                  </a:lnTo>
                  <a:lnTo>
                    <a:pt x="100" y="816"/>
                  </a:lnTo>
                  <a:lnTo>
                    <a:pt x="92" y="826"/>
                  </a:lnTo>
                  <a:lnTo>
                    <a:pt x="86" y="834"/>
                  </a:lnTo>
                  <a:lnTo>
                    <a:pt x="90" y="844"/>
                  </a:lnTo>
                  <a:lnTo>
                    <a:pt x="104" y="856"/>
                  </a:lnTo>
                  <a:lnTo>
                    <a:pt x="118" y="872"/>
                  </a:lnTo>
                  <a:lnTo>
                    <a:pt x="130" y="891"/>
                  </a:lnTo>
                  <a:lnTo>
                    <a:pt x="138" y="905"/>
                  </a:lnTo>
                  <a:lnTo>
                    <a:pt x="144" y="919"/>
                  </a:lnTo>
                  <a:lnTo>
                    <a:pt x="146" y="931"/>
                  </a:lnTo>
                  <a:lnTo>
                    <a:pt x="140" y="940"/>
                  </a:lnTo>
                  <a:lnTo>
                    <a:pt x="128" y="946"/>
                  </a:lnTo>
                  <a:lnTo>
                    <a:pt x="114" y="954"/>
                  </a:lnTo>
                  <a:lnTo>
                    <a:pt x="96" y="960"/>
                  </a:lnTo>
                  <a:lnTo>
                    <a:pt x="79" y="960"/>
                  </a:lnTo>
                  <a:lnTo>
                    <a:pt x="67" y="956"/>
                  </a:lnTo>
                  <a:lnTo>
                    <a:pt x="51" y="938"/>
                  </a:lnTo>
                  <a:lnTo>
                    <a:pt x="37" y="919"/>
                  </a:lnTo>
                  <a:lnTo>
                    <a:pt x="25" y="901"/>
                  </a:lnTo>
                  <a:lnTo>
                    <a:pt x="18" y="887"/>
                  </a:lnTo>
                  <a:lnTo>
                    <a:pt x="10" y="872"/>
                  </a:lnTo>
                  <a:lnTo>
                    <a:pt x="4" y="854"/>
                  </a:lnTo>
                  <a:lnTo>
                    <a:pt x="2" y="840"/>
                  </a:lnTo>
                  <a:lnTo>
                    <a:pt x="2" y="826"/>
                  </a:lnTo>
                  <a:lnTo>
                    <a:pt x="2" y="812"/>
                  </a:lnTo>
                  <a:lnTo>
                    <a:pt x="4" y="797"/>
                  </a:lnTo>
                  <a:lnTo>
                    <a:pt x="12" y="783"/>
                  </a:lnTo>
                  <a:lnTo>
                    <a:pt x="25" y="765"/>
                  </a:lnTo>
                  <a:lnTo>
                    <a:pt x="31" y="753"/>
                  </a:lnTo>
                  <a:lnTo>
                    <a:pt x="33" y="749"/>
                  </a:lnTo>
                  <a:lnTo>
                    <a:pt x="4" y="746"/>
                  </a:lnTo>
                  <a:lnTo>
                    <a:pt x="0" y="734"/>
                  </a:lnTo>
                  <a:lnTo>
                    <a:pt x="33" y="687"/>
                  </a:lnTo>
                  <a:lnTo>
                    <a:pt x="71" y="675"/>
                  </a:lnTo>
                  <a:lnTo>
                    <a:pt x="77" y="637"/>
                  </a:lnTo>
                  <a:lnTo>
                    <a:pt x="128" y="627"/>
                  </a:lnTo>
                  <a:lnTo>
                    <a:pt x="147" y="612"/>
                  </a:lnTo>
                  <a:lnTo>
                    <a:pt x="147" y="553"/>
                  </a:lnTo>
                  <a:lnTo>
                    <a:pt x="175" y="539"/>
                  </a:lnTo>
                  <a:lnTo>
                    <a:pt x="244" y="478"/>
                  </a:lnTo>
                  <a:lnTo>
                    <a:pt x="238" y="403"/>
                  </a:lnTo>
                  <a:lnTo>
                    <a:pt x="264" y="332"/>
                  </a:lnTo>
                  <a:lnTo>
                    <a:pt x="301" y="307"/>
                  </a:lnTo>
                  <a:lnTo>
                    <a:pt x="297" y="250"/>
                  </a:lnTo>
                  <a:lnTo>
                    <a:pt x="325" y="220"/>
                  </a:lnTo>
                  <a:lnTo>
                    <a:pt x="303" y="157"/>
                  </a:lnTo>
                  <a:lnTo>
                    <a:pt x="329" y="143"/>
                  </a:lnTo>
                  <a:lnTo>
                    <a:pt x="329" y="86"/>
                  </a:lnTo>
                  <a:lnTo>
                    <a:pt x="384" y="78"/>
                  </a:lnTo>
                  <a:lnTo>
                    <a:pt x="484" y="9"/>
                  </a:lnTo>
                  <a:lnTo>
                    <a:pt x="535" y="39"/>
                  </a:lnTo>
                  <a:lnTo>
                    <a:pt x="592" y="9"/>
                  </a:lnTo>
                  <a:lnTo>
                    <a:pt x="624" y="29"/>
                  </a:lnTo>
                  <a:lnTo>
                    <a:pt x="693" y="0"/>
                  </a:lnTo>
                  <a:lnTo>
                    <a:pt x="720" y="27"/>
                  </a:lnTo>
                  <a:lnTo>
                    <a:pt x="681" y="94"/>
                  </a:lnTo>
                  <a:lnTo>
                    <a:pt x="651" y="130"/>
                  </a:lnTo>
                  <a:lnTo>
                    <a:pt x="679" y="151"/>
                  </a:lnTo>
                  <a:lnTo>
                    <a:pt x="740" y="128"/>
                  </a:lnTo>
                  <a:lnTo>
                    <a:pt x="823" y="92"/>
                  </a:lnTo>
                  <a:lnTo>
                    <a:pt x="878" y="120"/>
                  </a:lnTo>
                  <a:lnTo>
                    <a:pt x="895" y="59"/>
                  </a:lnTo>
                  <a:lnTo>
                    <a:pt x="984" y="61"/>
                  </a:lnTo>
                  <a:lnTo>
                    <a:pt x="1053" y="96"/>
                  </a:lnTo>
                  <a:lnTo>
                    <a:pt x="1086" y="161"/>
                  </a:lnTo>
                  <a:lnTo>
                    <a:pt x="1110" y="216"/>
                  </a:lnTo>
                  <a:lnTo>
                    <a:pt x="1128" y="246"/>
                  </a:lnTo>
                </a:path>
              </a:pathLst>
            </a:custGeom>
            <a:solidFill>
              <a:srgbClr val="C0C07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37" name="Freeform 80"/>
            <p:cNvSpPr>
              <a:spLocks/>
            </p:cNvSpPr>
            <p:nvPr/>
          </p:nvSpPr>
          <p:spPr bwMode="gray">
            <a:xfrm>
              <a:off x="4108" y="3012"/>
              <a:ext cx="313" cy="413"/>
            </a:xfrm>
            <a:custGeom>
              <a:avLst/>
              <a:gdLst>
                <a:gd name="T0" fmla="*/ 312 w 626"/>
                <a:gd name="T1" fmla="*/ 62 h 825"/>
                <a:gd name="T2" fmla="*/ 308 w 626"/>
                <a:gd name="T3" fmla="*/ 73 h 825"/>
                <a:gd name="T4" fmla="*/ 304 w 626"/>
                <a:gd name="T5" fmla="*/ 87 h 825"/>
                <a:gd name="T6" fmla="*/ 291 w 626"/>
                <a:gd name="T7" fmla="*/ 103 h 825"/>
                <a:gd name="T8" fmla="*/ 275 w 626"/>
                <a:gd name="T9" fmla="*/ 114 h 825"/>
                <a:gd name="T10" fmla="*/ 262 w 626"/>
                <a:gd name="T11" fmla="*/ 121 h 825"/>
                <a:gd name="T12" fmla="*/ 260 w 626"/>
                <a:gd name="T13" fmla="*/ 124 h 825"/>
                <a:gd name="T14" fmla="*/ 264 w 626"/>
                <a:gd name="T15" fmla="*/ 136 h 825"/>
                <a:gd name="T16" fmla="*/ 269 w 626"/>
                <a:gd name="T17" fmla="*/ 150 h 825"/>
                <a:gd name="T18" fmla="*/ 272 w 626"/>
                <a:gd name="T19" fmla="*/ 161 h 825"/>
                <a:gd name="T20" fmla="*/ 272 w 626"/>
                <a:gd name="T21" fmla="*/ 177 h 825"/>
                <a:gd name="T22" fmla="*/ 274 w 626"/>
                <a:gd name="T23" fmla="*/ 190 h 825"/>
                <a:gd name="T24" fmla="*/ 275 w 626"/>
                <a:gd name="T25" fmla="*/ 207 h 825"/>
                <a:gd name="T26" fmla="*/ 261 w 626"/>
                <a:gd name="T27" fmla="*/ 224 h 825"/>
                <a:gd name="T28" fmla="*/ 244 w 626"/>
                <a:gd name="T29" fmla="*/ 240 h 825"/>
                <a:gd name="T30" fmla="*/ 234 w 626"/>
                <a:gd name="T31" fmla="*/ 261 h 825"/>
                <a:gd name="T32" fmla="*/ 229 w 626"/>
                <a:gd name="T33" fmla="*/ 283 h 825"/>
                <a:gd name="T34" fmla="*/ 220 w 626"/>
                <a:gd name="T35" fmla="*/ 301 h 825"/>
                <a:gd name="T36" fmla="*/ 207 w 626"/>
                <a:gd name="T37" fmla="*/ 312 h 825"/>
                <a:gd name="T38" fmla="*/ 188 w 626"/>
                <a:gd name="T39" fmla="*/ 316 h 825"/>
                <a:gd name="T40" fmla="*/ 172 w 626"/>
                <a:gd name="T41" fmla="*/ 321 h 825"/>
                <a:gd name="T42" fmla="*/ 169 w 626"/>
                <a:gd name="T43" fmla="*/ 330 h 825"/>
                <a:gd name="T44" fmla="*/ 178 w 626"/>
                <a:gd name="T45" fmla="*/ 341 h 825"/>
                <a:gd name="T46" fmla="*/ 180 w 626"/>
                <a:gd name="T47" fmla="*/ 351 h 825"/>
                <a:gd name="T48" fmla="*/ 171 w 626"/>
                <a:gd name="T49" fmla="*/ 363 h 825"/>
                <a:gd name="T50" fmla="*/ 159 w 626"/>
                <a:gd name="T51" fmla="*/ 378 h 825"/>
                <a:gd name="T52" fmla="*/ 151 w 626"/>
                <a:gd name="T53" fmla="*/ 386 h 825"/>
                <a:gd name="T54" fmla="*/ 137 w 626"/>
                <a:gd name="T55" fmla="*/ 397 h 825"/>
                <a:gd name="T56" fmla="*/ 122 w 626"/>
                <a:gd name="T57" fmla="*/ 408 h 825"/>
                <a:gd name="T58" fmla="*/ 115 w 626"/>
                <a:gd name="T59" fmla="*/ 413 h 825"/>
                <a:gd name="T60" fmla="*/ 95 w 626"/>
                <a:gd name="T61" fmla="*/ 370 h 825"/>
                <a:gd name="T62" fmla="*/ 44 w 626"/>
                <a:gd name="T63" fmla="*/ 321 h 825"/>
                <a:gd name="T64" fmla="*/ 0 w 626"/>
                <a:gd name="T65" fmla="*/ 291 h 825"/>
                <a:gd name="T66" fmla="*/ 30 w 626"/>
                <a:gd name="T67" fmla="*/ 213 h 825"/>
                <a:gd name="T68" fmla="*/ 39 w 626"/>
                <a:gd name="T69" fmla="*/ 176 h 825"/>
                <a:gd name="T70" fmla="*/ 35 w 626"/>
                <a:gd name="T71" fmla="*/ 133 h 825"/>
                <a:gd name="T72" fmla="*/ 68 w 626"/>
                <a:gd name="T73" fmla="*/ 86 h 825"/>
                <a:gd name="T74" fmla="*/ 85 w 626"/>
                <a:gd name="T75" fmla="*/ 47 h 825"/>
                <a:gd name="T76" fmla="*/ 127 w 626"/>
                <a:gd name="T77" fmla="*/ 33 h 825"/>
                <a:gd name="T78" fmla="*/ 149 w 626"/>
                <a:gd name="T79" fmla="*/ 2 h 825"/>
                <a:gd name="T80" fmla="*/ 183 w 626"/>
                <a:gd name="T81" fmla="*/ 27 h 825"/>
                <a:gd name="T82" fmla="*/ 227 w 626"/>
                <a:gd name="T83" fmla="*/ 63 h 825"/>
                <a:gd name="T84" fmla="*/ 269 w 626"/>
                <a:gd name="T85" fmla="*/ 63 h 825"/>
                <a:gd name="T86" fmla="*/ 302 w 626"/>
                <a:gd name="T87" fmla="*/ 49 h 82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26"/>
                <a:gd name="T133" fmla="*/ 0 h 825"/>
                <a:gd name="T134" fmla="*/ 626 w 626"/>
                <a:gd name="T135" fmla="*/ 825 h 82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26" h="825">
                  <a:moveTo>
                    <a:pt x="626" y="122"/>
                  </a:moveTo>
                  <a:lnTo>
                    <a:pt x="624" y="124"/>
                  </a:lnTo>
                  <a:lnTo>
                    <a:pt x="621" y="134"/>
                  </a:lnTo>
                  <a:lnTo>
                    <a:pt x="615" y="146"/>
                  </a:lnTo>
                  <a:lnTo>
                    <a:pt x="613" y="159"/>
                  </a:lnTo>
                  <a:lnTo>
                    <a:pt x="607" y="173"/>
                  </a:lnTo>
                  <a:lnTo>
                    <a:pt x="597" y="189"/>
                  </a:lnTo>
                  <a:lnTo>
                    <a:pt x="581" y="205"/>
                  </a:lnTo>
                  <a:lnTo>
                    <a:pt x="565" y="216"/>
                  </a:lnTo>
                  <a:lnTo>
                    <a:pt x="550" y="228"/>
                  </a:lnTo>
                  <a:lnTo>
                    <a:pt x="534" y="236"/>
                  </a:lnTo>
                  <a:lnTo>
                    <a:pt x="524" y="242"/>
                  </a:lnTo>
                  <a:lnTo>
                    <a:pt x="520" y="244"/>
                  </a:lnTo>
                  <a:lnTo>
                    <a:pt x="520" y="248"/>
                  </a:lnTo>
                  <a:lnTo>
                    <a:pt x="524" y="258"/>
                  </a:lnTo>
                  <a:lnTo>
                    <a:pt x="528" y="272"/>
                  </a:lnTo>
                  <a:lnTo>
                    <a:pt x="532" y="285"/>
                  </a:lnTo>
                  <a:lnTo>
                    <a:pt x="538" y="299"/>
                  </a:lnTo>
                  <a:lnTo>
                    <a:pt x="542" y="309"/>
                  </a:lnTo>
                  <a:lnTo>
                    <a:pt x="544" y="321"/>
                  </a:lnTo>
                  <a:lnTo>
                    <a:pt x="546" y="339"/>
                  </a:lnTo>
                  <a:lnTo>
                    <a:pt x="544" y="354"/>
                  </a:lnTo>
                  <a:lnTo>
                    <a:pt x="544" y="368"/>
                  </a:lnTo>
                  <a:lnTo>
                    <a:pt x="548" y="380"/>
                  </a:lnTo>
                  <a:lnTo>
                    <a:pt x="550" y="396"/>
                  </a:lnTo>
                  <a:lnTo>
                    <a:pt x="550" y="413"/>
                  </a:lnTo>
                  <a:lnTo>
                    <a:pt x="540" y="429"/>
                  </a:lnTo>
                  <a:lnTo>
                    <a:pt x="522" y="447"/>
                  </a:lnTo>
                  <a:lnTo>
                    <a:pt x="504" y="462"/>
                  </a:lnTo>
                  <a:lnTo>
                    <a:pt x="489" y="480"/>
                  </a:lnTo>
                  <a:lnTo>
                    <a:pt x="479" y="494"/>
                  </a:lnTo>
                  <a:lnTo>
                    <a:pt x="469" y="522"/>
                  </a:lnTo>
                  <a:lnTo>
                    <a:pt x="463" y="549"/>
                  </a:lnTo>
                  <a:lnTo>
                    <a:pt x="459" y="565"/>
                  </a:lnTo>
                  <a:lnTo>
                    <a:pt x="451" y="585"/>
                  </a:lnTo>
                  <a:lnTo>
                    <a:pt x="441" y="602"/>
                  </a:lnTo>
                  <a:lnTo>
                    <a:pt x="428" y="618"/>
                  </a:lnTo>
                  <a:lnTo>
                    <a:pt x="414" y="624"/>
                  </a:lnTo>
                  <a:lnTo>
                    <a:pt x="396" y="630"/>
                  </a:lnTo>
                  <a:lnTo>
                    <a:pt x="376" y="632"/>
                  </a:lnTo>
                  <a:lnTo>
                    <a:pt x="359" y="636"/>
                  </a:lnTo>
                  <a:lnTo>
                    <a:pt x="345" y="642"/>
                  </a:lnTo>
                  <a:lnTo>
                    <a:pt x="337" y="648"/>
                  </a:lnTo>
                  <a:lnTo>
                    <a:pt x="339" y="659"/>
                  </a:lnTo>
                  <a:lnTo>
                    <a:pt x="347" y="669"/>
                  </a:lnTo>
                  <a:lnTo>
                    <a:pt x="357" y="681"/>
                  </a:lnTo>
                  <a:lnTo>
                    <a:pt x="363" y="691"/>
                  </a:lnTo>
                  <a:lnTo>
                    <a:pt x="361" y="701"/>
                  </a:lnTo>
                  <a:lnTo>
                    <a:pt x="353" y="710"/>
                  </a:lnTo>
                  <a:lnTo>
                    <a:pt x="343" y="726"/>
                  </a:lnTo>
                  <a:lnTo>
                    <a:pt x="331" y="742"/>
                  </a:lnTo>
                  <a:lnTo>
                    <a:pt x="319" y="756"/>
                  </a:lnTo>
                  <a:lnTo>
                    <a:pt x="312" y="766"/>
                  </a:lnTo>
                  <a:lnTo>
                    <a:pt x="302" y="771"/>
                  </a:lnTo>
                  <a:lnTo>
                    <a:pt x="290" y="781"/>
                  </a:lnTo>
                  <a:lnTo>
                    <a:pt x="274" y="793"/>
                  </a:lnTo>
                  <a:lnTo>
                    <a:pt x="258" y="805"/>
                  </a:lnTo>
                  <a:lnTo>
                    <a:pt x="245" y="815"/>
                  </a:lnTo>
                  <a:lnTo>
                    <a:pt x="235" y="821"/>
                  </a:lnTo>
                  <a:lnTo>
                    <a:pt x="231" y="825"/>
                  </a:lnTo>
                  <a:lnTo>
                    <a:pt x="215" y="795"/>
                  </a:lnTo>
                  <a:lnTo>
                    <a:pt x="191" y="740"/>
                  </a:lnTo>
                  <a:lnTo>
                    <a:pt x="158" y="675"/>
                  </a:lnTo>
                  <a:lnTo>
                    <a:pt x="89" y="642"/>
                  </a:lnTo>
                  <a:lnTo>
                    <a:pt x="2" y="640"/>
                  </a:lnTo>
                  <a:lnTo>
                    <a:pt x="0" y="581"/>
                  </a:lnTo>
                  <a:lnTo>
                    <a:pt x="28" y="476"/>
                  </a:lnTo>
                  <a:lnTo>
                    <a:pt x="60" y="425"/>
                  </a:lnTo>
                  <a:lnTo>
                    <a:pt x="58" y="376"/>
                  </a:lnTo>
                  <a:lnTo>
                    <a:pt x="77" y="352"/>
                  </a:lnTo>
                  <a:lnTo>
                    <a:pt x="63" y="317"/>
                  </a:lnTo>
                  <a:lnTo>
                    <a:pt x="69" y="266"/>
                  </a:lnTo>
                  <a:lnTo>
                    <a:pt x="126" y="244"/>
                  </a:lnTo>
                  <a:lnTo>
                    <a:pt x="136" y="171"/>
                  </a:lnTo>
                  <a:lnTo>
                    <a:pt x="140" y="116"/>
                  </a:lnTo>
                  <a:lnTo>
                    <a:pt x="170" y="94"/>
                  </a:lnTo>
                  <a:lnTo>
                    <a:pt x="203" y="94"/>
                  </a:lnTo>
                  <a:lnTo>
                    <a:pt x="254" y="65"/>
                  </a:lnTo>
                  <a:lnTo>
                    <a:pt x="298" y="45"/>
                  </a:lnTo>
                  <a:lnTo>
                    <a:pt x="298" y="4"/>
                  </a:lnTo>
                  <a:lnTo>
                    <a:pt x="363" y="0"/>
                  </a:lnTo>
                  <a:lnTo>
                    <a:pt x="367" y="53"/>
                  </a:lnTo>
                  <a:lnTo>
                    <a:pt x="406" y="110"/>
                  </a:lnTo>
                  <a:lnTo>
                    <a:pt x="455" y="126"/>
                  </a:lnTo>
                  <a:lnTo>
                    <a:pt x="495" y="83"/>
                  </a:lnTo>
                  <a:lnTo>
                    <a:pt x="538" y="126"/>
                  </a:lnTo>
                  <a:lnTo>
                    <a:pt x="571" y="122"/>
                  </a:lnTo>
                  <a:lnTo>
                    <a:pt x="603" y="98"/>
                  </a:lnTo>
                  <a:lnTo>
                    <a:pt x="626" y="122"/>
                  </a:lnTo>
                  <a:close/>
                </a:path>
              </a:pathLst>
            </a:custGeom>
            <a:solidFill>
              <a:srgbClr val="C0C07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38" name="Freeform 81"/>
            <p:cNvSpPr>
              <a:spLocks/>
            </p:cNvSpPr>
            <p:nvPr/>
          </p:nvSpPr>
          <p:spPr bwMode="gray">
            <a:xfrm>
              <a:off x="4108" y="3012"/>
              <a:ext cx="313" cy="413"/>
            </a:xfrm>
            <a:custGeom>
              <a:avLst/>
              <a:gdLst>
                <a:gd name="T0" fmla="*/ 312 w 626"/>
                <a:gd name="T1" fmla="*/ 62 h 825"/>
                <a:gd name="T2" fmla="*/ 308 w 626"/>
                <a:gd name="T3" fmla="*/ 73 h 825"/>
                <a:gd name="T4" fmla="*/ 304 w 626"/>
                <a:gd name="T5" fmla="*/ 87 h 825"/>
                <a:gd name="T6" fmla="*/ 291 w 626"/>
                <a:gd name="T7" fmla="*/ 103 h 825"/>
                <a:gd name="T8" fmla="*/ 275 w 626"/>
                <a:gd name="T9" fmla="*/ 114 h 825"/>
                <a:gd name="T10" fmla="*/ 262 w 626"/>
                <a:gd name="T11" fmla="*/ 121 h 825"/>
                <a:gd name="T12" fmla="*/ 260 w 626"/>
                <a:gd name="T13" fmla="*/ 124 h 825"/>
                <a:gd name="T14" fmla="*/ 264 w 626"/>
                <a:gd name="T15" fmla="*/ 136 h 825"/>
                <a:gd name="T16" fmla="*/ 269 w 626"/>
                <a:gd name="T17" fmla="*/ 150 h 825"/>
                <a:gd name="T18" fmla="*/ 272 w 626"/>
                <a:gd name="T19" fmla="*/ 161 h 825"/>
                <a:gd name="T20" fmla="*/ 272 w 626"/>
                <a:gd name="T21" fmla="*/ 177 h 825"/>
                <a:gd name="T22" fmla="*/ 274 w 626"/>
                <a:gd name="T23" fmla="*/ 190 h 825"/>
                <a:gd name="T24" fmla="*/ 275 w 626"/>
                <a:gd name="T25" fmla="*/ 207 h 825"/>
                <a:gd name="T26" fmla="*/ 261 w 626"/>
                <a:gd name="T27" fmla="*/ 224 h 825"/>
                <a:gd name="T28" fmla="*/ 244 w 626"/>
                <a:gd name="T29" fmla="*/ 240 h 825"/>
                <a:gd name="T30" fmla="*/ 234 w 626"/>
                <a:gd name="T31" fmla="*/ 261 h 825"/>
                <a:gd name="T32" fmla="*/ 229 w 626"/>
                <a:gd name="T33" fmla="*/ 283 h 825"/>
                <a:gd name="T34" fmla="*/ 220 w 626"/>
                <a:gd name="T35" fmla="*/ 301 h 825"/>
                <a:gd name="T36" fmla="*/ 207 w 626"/>
                <a:gd name="T37" fmla="*/ 312 h 825"/>
                <a:gd name="T38" fmla="*/ 188 w 626"/>
                <a:gd name="T39" fmla="*/ 316 h 825"/>
                <a:gd name="T40" fmla="*/ 172 w 626"/>
                <a:gd name="T41" fmla="*/ 321 h 825"/>
                <a:gd name="T42" fmla="*/ 169 w 626"/>
                <a:gd name="T43" fmla="*/ 330 h 825"/>
                <a:gd name="T44" fmla="*/ 178 w 626"/>
                <a:gd name="T45" fmla="*/ 341 h 825"/>
                <a:gd name="T46" fmla="*/ 180 w 626"/>
                <a:gd name="T47" fmla="*/ 351 h 825"/>
                <a:gd name="T48" fmla="*/ 171 w 626"/>
                <a:gd name="T49" fmla="*/ 363 h 825"/>
                <a:gd name="T50" fmla="*/ 159 w 626"/>
                <a:gd name="T51" fmla="*/ 378 h 825"/>
                <a:gd name="T52" fmla="*/ 151 w 626"/>
                <a:gd name="T53" fmla="*/ 386 h 825"/>
                <a:gd name="T54" fmla="*/ 137 w 626"/>
                <a:gd name="T55" fmla="*/ 397 h 825"/>
                <a:gd name="T56" fmla="*/ 122 w 626"/>
                <a:gd name="T57" fmla="*/ 408 h 825"/>
                <a:gd name="T58" fmla="*/ 115 w 626"/>
                <a:gd name="T59" fmla="*/ 413 h 825"/>
                <a:gd name="T60" fmla="*/ 95 w 626"/>
                <a:gd name="T61" fmla="*/ 370 h 825"/>
                <a:gd name="T62" fmla="*/ 44 w 626"/>
                <a:gd name="T63" fmla="*/ 321 h 825"/>
                <a:gd name="T64" fmla="*/ 0 w 626"/>
                <a:gd name="T65" fmla="*/ 291 h 825"/>
                <a:gd name="T66" fmla="*/ 30 w 626"/>
                <a:gd name="T67" fmla="*/ 213 h 825"/>
                <a:gd name="T68" fmla="*/ 39 w 626"/>
                <a:gd name="T69" fmla="*/ 176 h 825"/>
                <a:gd name="T70" fmla="*/ 35 w 626"/>
                <a:gd name="T71" fmla="*/ 133 h 825"/>
                <a:gd name="T72" fmla="*/ 68 w 626"/>
                <a:gd name="T73" fmla="*/ 86 h 825"/>
                <a:gd name="T74" fmla="*/ 85 w 626"/>
                <a:gd name="T75" fmla="*/ 47 h 825"/>
                <a:gd name="T76" fmla="*/ 127 w 626"/>
                <a:gd name="T77" fmla="*/ 33 h 825"/>
                <a:gd name="T78" fmla="*/ 149 w 626"/>
                <a:gd name="T79" fmla="*/ 2 h 825"/>
                <a:gd name="T80" fmla="*/ 183 w 626"/>
                <a:gd name="T81" fmla="*/ 27 h 825"/>
                <a:gd name="T82" fmla="*/ 227 w 626"/>
                <a:gd name="T83" fmla="*/ 63 h 825"/>
                <a:gd name="T84" fmla="*/ 269 w 626"/>
                <a:gd name="T85" fmla="*/ 63 h 825"/>
                <a:gd name="T86" fmla="*/ 302 w 626"/>
                <a:gd name="T87" fmla="*/ 49 h 82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26"/>
                <a:gd name="T133" fmla="*/ 0 h 825"/>
                <a:gd name="T134" fmla="*/ 626 w 626"/>
                <a:gd name="T135" fmla="*/ 825 h 82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26" h="825">
                  <a:moveTo>
                    <a:pt x="626" y="122"/>
                  </a:moveTo>
                  <a:lnTo>
                    <a:pt x="624" y="124"/>
                  </a:lnTo>
                  <a:lnTo>
                    <a:pt x="621" y="134"/>
                  </a:lnTo>
                  <a:lnTo>
                    <a:pt x="615" y="146"/>
                  </a:lnTo>
                  <a:lnTo>
                    <a:pt x="613" y="159"/>
                  </a:lnTo>
                  <a:lnTo>
                    <a:pt x="607" y="173"/>
                  </a:lnTo>
                  <a:lnTo>
                    <a:pt x="597" y="189"/>
                  </a:lnTo>
                  <a:lnTo>
                    <a:pt x="581" y="205"/>
                  </a:lnTo>
                  <a:lnTo>
                    <a:pt x="565" y="216"/>
                  </a:lnTo>
                  <a:lnTo>
                    <a:pt x="550" y="228"/>
                  </a:lnTo>
                  <a:lnTo>
                    <a:pt x="534" y="236"/>
                  </a:lnTo>
                  <a:lnTo>
                    <a:pt x="524" y="242"/>
                  </a:lnTo>
                  <a:lnTo>
                    <a:pt x="520" y="244"/>
                  </a:lnTo>
                  <a:lnTo>
                    <a:pt x="520" y="248"/>
                  </a:lnTo>
                  <a:lnTo>
                    <a:pt x="524" y="258"/>
                  </a:lnTo>
                  <a:lnTo>
                    <a:pt x="528" y="272"/>
                  </a:lnTo>
                  <a:lnTo>
                    <a:pt x="532" y="285"/>
                  </a:lnTo>
                  <a:lnTo>
                    <a:pt x="538" y="299"/>
                  </a:lnTo>
                  <a:lnTo>
                    <a:pt x="542" y="309"/>
                  </a:lnTo>
                  <a:lnTo>
                    <a:pt x="544" y="321"/>
                  </a:lnTo>
                  <a:lnTo>
                    <a:pt x="546" y="339"/>
                  </a:lnTo>
                  <a:lnTo>
                    <a:pt x="544" y="354"/>
                  </a:lnTo>
                  <a:lnTo>
                    <a:pt x="544" y="368"/>
                  </a:lnTo>
                  <a:lnTo>
                    <a:pt x="548" y="380"/>
                  </a:lnTo>
                  <a:lnTo>
                    <a:pt x="550" y="396"/>
                  </a:lnTo>
                  <a:lnTo>
                    <a:pt x="550" y="413"/>
                  </a:lnTo>
                  <a:lnTo>
                    <a:pt x="540" y="429"/>
                  </a:lnTo>
                  <a:lnTo>
                    <a:pt x="522" y="447"/>
                  </a:lnTo>
                  <a:lnTo>
                    <a:pt x="504" y="462"/>
                  </a:lnTo>
                  <a:lnTo>
                    <a:pt x="489" y="480"/>
                  </a:lnTo>
                  <a:lnTo>
                    <a:pt x="479" y="494"/>
                  </a:lnTo>
                  <a:lnTo>
                    <a:pt x="469" y="522"/>
                  </a:lnTo>
                  <a:lnTo>
                    <a:pt x="463" y="549"/>
                  </a:lnTo>
                  <a:lnTo>
                    <a:pt x="459" y="565"/>
                  </a:lnTo>
                  <a:lnTo>
                    <a:pt x="451" y="585"/>
                  </a:lnTo>
                  <a:lnTo>
                    <a:pt x="441" y="602"/>
                  </a:lnTo>
                  <a:lnTo>
                    <a:pt x="428" y="618"/>
                  </a:lnTo>
                  <a:lnTo>
                    <a:pt x="414" y="624"/>
                  </a:lnTo>
                  <a:lnTo>
                    <a:pt x="396" y="630"/>
                  </a:lnTo>
                  <a:lnTo>
                    <a:pt x="376" y="632"/>
                  </a:lnTo>
                  <a:lnTo>
                    <a:pt x="359" y="636"/>
                  </a:lnTo>
                  <a:lnTo>
                    <a:pt x="345" y="642"/>
                  </a:lnTo>
                  <a:lnTo>
                    <a:pt x="337" y="648"/>
                  </a:lnTo>
                  <a:lnTo>
                    <a:pt x="339" y="659"/>
                  </a:lnTo>
                  <a:lnTo>
                    <a:pt x="347" y="669"/>
                  </a:lnTo>
                  <a:lnTo>
                    <a:pt x="357" y="681"/>
                  </a:lnTo>
                  <a:lnTo>
                    <a:pt x="363" y="691"/>
                  </a:lnTo>
                  <a:lnTo>
                    <a:pt x="361" y="701"/>
                  </a:lnTo>
                  <a:lnTo>
                    <a:pt x="353" y="710"/>
                  </a:lnTo>
                  <a:lnTo>
                    <a:pt x="343" y="726"/>
                  </a:lnTo>
                  <a:lnTo>
                    <a:pt x="331" y="742"/>
                  </a:lnTo>
                  <a:lnTo>
                    <a:pt x="319" y="756"/>
                  </a:lnTo>
                  <a:lnTo>
                    <a:pt x="312" y="766"/>
                  </a:lnTo>
                  <a:lnTo>
                    <a:pt x="302" y="771"/>
                  </a:lnTo>
                  <a:lnTo>
                    <a:pt x="290" y="781"/>
                  </a:lnTo>
                  <a:lnTo>
                    <a:pt x="274" y="793"/>
                  </a:lnTo>
                  <a:lnTo>
                    <a:pt x="258" y="805"/>
                  </a:lnTo>
                  <a:lnTo>
                    <a:pt x="245" y="815"/>
                  </a:lnTo>
                  <a:lnTo>
                    <a:pt x="235" y="821"/>
                  </a:lnTo>
                  <a:lnTo>
                    <a:pt x="231" y="825"/>
                  </a:lnTo>
                  <a:lnTo>
                    <a:pt x="215" y="795"/>
                  </a:lnTo>
                  <a:lnTo>
                    <a:pt x="191" y="740"/>
                  </a:lnTo>
                  <a:lnTo>
                    <a:pt x="158" y="675"/>
                  </a:lnTo>
                  <a:lnTo>
                    <a:pt x="89" y="642"/>
                  </a:lnTo>
                  <a:lnTo>
                    <a:pt x="2" y="640"/>
                  </a:lnTo>
                  <a:lnTo>
                    <a:pt x="0" y="581"/>
                  </a:lnTo>
                  <a:lnTo>
                    <a:pt x="28" y="476"/>
                  </a:lnTo>
                  <a:lnTo>
                    <a:pt x="60" y="425"/>
                  </a:lnTo>
                  <a:lnTo>
                    <a:pt x="58" y="376"/>
                  </a:lnTo>
                  <a:lnTo>
                    <a:pt x="77" y="352"/>
                  </a:lnTo>
                  <a:lnTo>
                    <a:pt x="63" y="317"/>
                  </a:lnTo>
                  <a:lnTo>
                    <a:pt x="69" y="266"/>
                  </a:lnTo>
                  <a:lnTo>
                    <a:pt x="126" y="244"/>
                  </a:lnTo>
                  <a:lnTo>
                    <a:pt x="136" y="171"/>
                  </a:lnTo>
                  <a:lnTo>
                    <a:pt x="140" y="116"/>
                  </a:lnTo>
                  <a:lnTo>
                    <a:pt x="170" y="94"/>
                  </a:lnTo>
                  <a:lnTo>
                    <a:pt x="203" y="94"/>
                  </a:lnTo>
                  <a:lnTo>
                    <a:pt x="254" y="65"/>
                  </a:lnTo>
                  <a:lnTo>
                    <a:pt x="298" y="45"/>
                  </a:lnTo>
                  <a:lnTo>
                    <a:pt x="298" y="4"/>
                  </a:lnTo>
                  <a:lnTo>
                    <a:pt x="363" y="0"/>
                  </a:lnTo>
                  <a:lnTo>
                    <a:pt x="367" y="53"/>
                  </a:lnTo>
                  <a:lnTo>
                    <a:pt x="406" y="110"/>
                  </a:lnTo>
                  <a:lnTo>
                    <a:pt x="455" y="126"/>
                  </a:lnTo>
                  <a:lnTo>
                    <a:pt x="495" y="83"/>
                  </a:lnTo>
                  <a:lnTo>
                    <a:pt x="538" y="126"/>
                  </a:lnTo>
                  <a:lnTo>
                    <a:pt x="571" y="122"/>
                  </a:lnTo>
                  <a:lnTo>
                    <a:pt x="603" y="98"/>
                  </a:lnTo>
                  <a:lnTo>
                    <a:pt x="626" y="122"/>
                  </a:lnTo>
                </a:path>
              </a:pathLst>
            </a:custGeom>
            <a:solidFill>
              <a:srgbClr val="C0C07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39" name="Freeform 82"/>
            <p:cNvSpPr>
              <a:spLocks/>
            </p:cNvSpPr>
            <p:nvPr/>
          </p:nvSpPr>
          <p:spPr bwMode="gray">
            <a:xfrm>
              <a:off x="4218" y="2757"/>
              <a:ext cx="283" cy="318"/>
            </a:xfrm>
            <a:custGeom>
              <a:avLst/>
              <a:gdLst>
                <a:gd name="T0" fmla="*/ 217 w 565"/>
                <a:gd name="T1" fmla="*/ 22 h 638"/>
                <a:gd name="T2" fmla="*/ 212 w 565"/>
                <a:gd name="T3" fmla="*/ 23 h 638"/>
                <a:gd name="T4" fmla="*/ 206 w 565"/>
                <a:gd name="T5" fmla="*/ 29 h 638"/>
                <a:gd name="T6" fmla="*/ 199 w 565"/>
                <a:gd name="T7" fmla="*/ 42 h 638"/>
                <a:gd name="T8" fmla="*/ 197 w 565"/>
                <a:gd name="T9" fmla="*/ 56 h 638"/>
                <a:gd name="T10" fmla="*/ 192 w 565"/>
                <a:gd name="T11" fmla="*/ 63 h 638"/>
                <a:gd name="T12" fmla="*/ 180 w 565"/>
                <a:gd name="T13" fmla="*/ 59 h 638"/>
                <a:gd name="T14" fmla="*/ 168 w 565"/>
                <a:gd name="T15" fmla="*/ 53 h 638"/>
                <a:gd name="T16" fmla="*/ 160 w 565"/>
                <a:gd name="T17" fmla="*/ 53 h 638"/>
                <a:gd name="T18" fmla="*/ 163 w 565"/>
                <a:gd name="T19" fmla="*/ 64 h 638"/>
                <a:gd name="T20" fmla="*/ 173 w 565"/>
                <a:gd name="T21" fmla="*/ 73 h 638"/>
                <a:gd name="T22" fmla="*/ 186 w 565"/>
                <a:gd name="T23" fmla="*/ 77 h 638"/>
                <a:gd name="T24" fmla="*/ 201 w 565"/>
                <a:gd name="T25" fmla="*/ 71 h 638"/>
                <a:gd name="T26" fmla="*/ 207 w 565"/>
                <a:gd name="T27" fmla="*/ 62 h 638"/>
                <a:gd name="T28" fmla="*/ 212 w 565"/>
                <a:gd name="T29" fmla="*/ 51 h 638"/>
                <a:gd name="T30" fmla="*/ 219 w 565"/>
                <a:gd name="T31" fmla="*/ 48 h 638"/>
                <a:gd name="T32" fmla="*/ 234 w 565"/>
                <a:gd name="T33" fmla="*/ 61 h 638"/>
                <a:gd name="T34" fmla="*/ 251 w 565"/>
                <a:gd name="T35" fmla="*/ 69 h 638"/>
                <a:gd name="T36" fmla="*/ 262 w 565"/>
                <a:gd name="T37" fmla="*/ 72 h 638"/>
                <a:gd name="T38" fmla="*/ 275 w 565"/>
                <a:gd name="T39" fmla="*/ 77 h 638"/>
                <a:gd name="T40" fmla="*/ 283 w 565"/>
                <a:gd name="T41" fmla="*/ 88 h 638"/>
                <a:gd name="T42" fmla="*/ 277 w 565"/>
                <a:gd name="T43" fmla="*/ 103 h 638"/>
                <a:gd name="T44" fmla="*/ 266 w 565"/>
                <a:gd name="T45" fmla="*/ 116 h 638"/>
                <a:gd name="T46" fmla="*/ 260 w 565"/>
                <a:gd name="T47" fmla="*/ 121 h 638"/>
                <a:gd name="T48" fmla="*/ 267 w 565"/>
                <a:gd name="T49" fmla="*/ 121 h 638"/>
                <a:gd name="T50" fmla="*/ 278 w 565"/>
                <a:gd name="T51" fmla="*/ 121 h 638"/>
                <a:gd name="T52" fmla="*/ 281 w 565"/>
                <a:gd name="T53" fmla="*/ 126 h 638"/>
                <a:gd name="T54" fmla="*/ 272 w 565"/>
                <a:gd name="T55" fmla="*/ 135 h 638"/>
                <a:gd name="T56" fmla="*/ 258 w 565"/>
                <a:gd name="T57" fmla="*/ 143 h 638"/>
                <a:gd name="T58" fmla="*/ 251 w 565"/>
                <a:gd name="T59" fmla="*/ 146 h 638"/>
                <a:gd name="T60" fmla="*/ 258 w 565"/>
                <a:gd name="T61" fmla="*/ 147 h 638"/>
                <a:gd name="T62" fmla="*/ 269 w 565"/>
                <a:gd name="T63" fmla="*/ 157 h 638"/>
                <a:gd name="T64" fmla="*/ 272 w 565"/>
                <a:gd name="T65" fmla="*/ 176 h 638"/>
                <a:gd name="T66" fmla="*/ 275 w 565"/>
                <a:gd name="T67" fmla="*/ 197 h 638"/>
                <a:gd name="T68" fmla="*/ 281 w 565"/>
                <a:gd name="T69" fmla="*/ 208 h 638"/>
                <a:gd name="T70" fmla="*/ 282 w 565"/>
                <a:gd name="T71" fmla="*/ 217 h 638"/>
                <a:gd name="T72" fmla="*/ 271 w 565"/>
                <a:gd name="T73" fmla="*/ 225 h 638"/>
                <a:gd name="T74" fmla="*/ 257 w 565"/>
                <a:gd name="T75" fmla="*/ 222 h 638"/>
                <a:gd name="T76" fmla="*/ 245 w 565"/>
                <a:gd name="T77" fmla="*/ 221 h 638"/>
                <a:gd name="T78" fmla="*/ 238 w 565"/>
                <a:gd name="T79" fmla="*/ 232 h 638"/>
                <a:gd name="T80" fmla="*/ 236 w 565"/>
                <a:gd name="T81" fmla="*/ 245 h 638"/>
                <a:gd name="T82" fmla="*/ 232 w 565"/>
                <a:gd name="T83" fmla="*/ 258 h 638"/>
                <a:gd name="T84" fmla="*/ 225 w 565"/>
                <a:gd name="T85" fmla="*/ 272 h 638"/>
                <a:gd name="T86" fmla="*/ 223 w 565"/>
                <a:gd name="T87" fmla="*/ 293 h 638"/>
                <a:gd name="T88" fmla="*/ 223 w 565"/>
                <a:gd name="T89" fmla="*/ 301 h 638"/>
                <a:gd name="T90" fmla="*/ 203 w 565"/>
                <a:gd name="T91" fmla="*/ 316 h 638"/>
                <a:gd name="T92" fmla="*/ 175 w 565"/>
                <a:gd name="T93" fmla="*/ 316 h 638"/>
                <a:gd name="T94" fmla="*/ 137 w 565"/>
                <a:gd name="T95" fmla="*/ 297 h 638"/>
                <a:gd name="T96" fmla="*/ 93 w 565"/>
                <a:gd name="T97" fmla="*/ 310 h 638"/>
                <a:gd name="T98" fmla="*/ 70 w 565"/>
                <a:gd name="T99" fmla="*/ 256 h 638"/>
                <a:gd name="T100" fmla="*/ 39 w 565"/>
                <a:gd name="T101" fmla="*/ 226 h 638"/>
                <a:gd name="T102" fmla="*/ 9 w 565"/>
                <a:gd name="T103" fmla="*/ 166 h 638"/>
                <a:gd name="T104" fmla="*/ 53 w 565"/>
                <a:gd name="T105" fmla="*/ 99 h 638"/>
                <a:gd name="T106" fmla="*/ 83 w 565"/>
                <a:gd name="T107" fmla="*/ 72 h 638"/>
                <a:gd name="T108" fmla="*/ 92 w 565"/>
                <a:gd name="T109" fmla="*/ 25 h 638"/>
                <a:gd name="T110" fmla="*/ 112 w 565"/>
                <a:gd name="T111" fmla="*/ 0 h 638"/>
                <a:gd name="T112" fmla="*/ 151 w 565"/>
                <a:gd name="T113" fmla="*/ 15 h 638"/>
                <a:gd name="T114" fmla="*/ 192 w 565"/>
                <a:gd name="T115" fmla="*/ 2 h 638"/>
                <a:gd name="T116" fmla="*/ 217 w 565"/>
                <a:gd name="T117" fmla="*/ 22 h 63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5"/>
                <a:gd name="T178" fmla="*/ 0 h 638"/>
                <a:gd name="T179" fmla="*/ 565 w 565"/>
                <a:gd name="T180" fmla="*/ 638 h 63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5" h="638">
                  <a:moveTo>
                    <a:pt x="433" y="44"/>
                  </a:moveTo>
                  <a:lnTo>
                    <a:pt x="433" y="44"/>
                  </a:lnTo>
                  <a:lnTo>
                    <a:pt x="429" y="46"/>
                  </a:lnTo>
                  <a:lnTo>
                    <a:pt x="423" y="47"/>
                  </a:lnTo>
                  <a:lnTo>
                    <a:pt x="417" y="53"/>
                  </a:lnTo>
                  <a:lnTo>
                    <a:pt x="411" y="59"/>
                  </a:lnTo>
                  <a:lnTo>
                    <a:pt x="403" y="69"/>
                  </a:lnTo>
                  <a:lnTo>
                    <a:pt x="398" y="85"/>
                  </a:lnTo>
                  <a:lnTo>
                    <a:pt x="396" y="99"/>
                  </a:lnTo>
                  <a:lnTo>
                    <a:pt x="394" y="112"/>
                  </a:lnTo>
                  <a:lnTo>
                    <a:pt x="392" y="122"/>
                  </a:lnTo>
                  <a:lnTo>
                    <a:pt x="384" y="126"/>
                  </a:lnTo>
                  <a:lnTo>
                    <a:pt x="372" y="122"/>
                  </a:lnTo>
                  <a:lnTo>
                    <a:pt x="360" y="118"/>
                  </a:lnTo>
                  <a:lnTo>
                    <a:pt x="346" y="110"/>
                  </a:lnTo>
                  <a:lnTo>
                    <a:pt x="335" y="107"/>
                  </a:lnTo>
                  <a:lnTo>
                    <a:pt x="325" y="105"/>
                  </a:lnTo>
                  <a:lnTo>
                    <a:pt x="319" y="107"/>
                  </a:lnTo>
                  <a:lnTo>
                    <a:pt x="317" y="118"/>
                  </a:lnTo>
                  <a:lnTo>
                    <a:pt x="325" y="128"/>
                  </a:lnTo>
                  <a:lnTo>
                    <a:pt x="337" y="138"/>
                  </a:lnTo>
                  <a:lnTo>
                    <a:pt x="346" y="146"/>
                  </a:lnTo>
                  <a:lnTo>
                    <a:pt x="358" y="152"/>
                  </a:lnTo>
                  <a:lnTo>
                    <a:pt x="372" y="154"/>
                  </a:lnTo>
                  <a:lnTo>
                    <a:pt x="388" y="150"/>
                  </a:lnTo>
                  <a:lnTo>
                    <a:pt x="402" y="142"/>
                  </a:lnTo>
                  <a:lnTo>
                    <a:pt x="407" y="134"/>
                  </a:lnTo>
                  <a:lnTo>
                    <a:pt x="413" y="124"/>
                  </a:lnTo>
                  <a:lnTo>
                    <a:pt x="417" y="112"/>
                  </a:lnTo>
                  <a:lnTo>
                    <a:pt x="423" y="103"/>
                  </a:lnTo>
                  <a:lnTo>
                    <a:pt x="429" y="97"/>
                  </a:lnTo>
                  <a:lnTo>
                    <a:pt x="437" y="97"/>
                  </a:lnTo>
                  <a:lnTo>
                    <a:pt x="447" y="105"/>
                  </a:lnTo>
                  <a:lnTo>
                    <a:pt x="468" y="122"/>
                  </a:lnTo>
                  <a:lnTo>
                    <a:pt x="486" y="132"/>
                  </a:lnTo>
                  <a:lnTo>
                    <a:pt x="502" y="138"/>
                  </a:lnTo>
                  <a:lnTo>
                    <a:pt x="514" y="142"/>
                  </a:lnTo>
                  <a:lnTo>
                    <a:pt x="524" y="144"/>
                  </a:lnTo>
                  <a:lnTo>
                    <a:pt x="537" y="148"/>
                  </a:lnTo>
                  <a:lnTo>
                    <a:pt x="549" y="154"/>
                  </a:lnTo>
                  <a:lnTo>
                    <a:pt x="559" y="164"/>
                  </a:lnTo>
                  <a:lnTo>
                    <a:pt x="565" y="177"/>
                  </a:lnTo>
                  <a:lnTo>
                    <a:pt x="561" y="191"/>
                  </a:lnTo>
                  <a:lnTo>
                    <a:pt x="553" y="207"/>
                  </a:lnTo>
                  <a:lnTo>
                    <a:pt x="543" y="221"/>
                  </a:lnTo>
                  <a:lnTo>
                    <a:pt x="531" y="232"/>
                  </a:lnTo>
                  <a:lnTo>
                    <a:pt x="524" y="240"/>
                  </a:lnTo>
                  <a:lnTo>
                    <a:pt x="520" y="242"/>
                  </a:lnTo>
                  <a:lnTo>
                    <a:pt x="524" y="242"/>
                  </a:lnTo>
                  <a:lnTo>
                    <a:pt x="533" y="242"/>
                  </a:lnTo>
                  <a:lnTo>
                    <a:pt x="543" y="240"/>
                  </a:lnTo>
                  <a:lnTo>
                    <a:pt x="555" y="242"/>
                  </a:lnTo>
                  <a:lnTo>
                    <a:pt x="561" y="246"/>
                  </a:lnTo>
                  <a:lnTo>
                    <a:pt x="561" y="252"/>
                  </a:lnTo>
                  <a:lnTo>
                    <a:pt x="555" y="262"/>
                  </a:lnTo>
                  <a:lnTo>
                    <a:pt x="543" y="270"/>
                  </a:lnTo>
                  <a:lnTo>
                    <a:pt x="529" y="278"/>
                  </a:lnTo>
                  <a:lnTo>
                    <a:pt x="516" y="286"/>
                  </a:lnTo>
                  <a:lnTo>
                    <a:pt x="506" y="290"/>
                  </a:lnTo>
                  <a:lnTo>
                    <a:pt x="502" y="292"/>
                  </a:lnTo>
                  <a:lnTo>
                    <a:pt x="506" y="292"/>
                  </a:lnTo>
                  <a:lnTo>
                    <a:pt x="516" y="295"/>
                  </a:lnTo>
                  <a:lnTo>
                    <a:pt x="528" y="303"/>
                  </a:lnTo>
                  <a:lnTo>
                    <a:pt x="537" y="315"/>
                  </a:lnTo>
                  <a:lnTo>
                    <a:pt x="541" y="329"/>
                  </a:lnTo>
                  <a:lnTo>
                    <a:pt x="543" y="353"/>
                  </a:lnTo>
                  <a:lnTo>
                    <a:pt x="543" y="374"/>
                  </a:lnTo>
                  <a:lnTo>
                    <a:pt x="549" y="396"/>
                  </a:lnTo>
                  <a:lnTo>
                    <a:pt x="555" y="408"/>
                  </a:lnTo>
                  <a:lnTo>
                    <a:pt x="561" y="418"/>
                  </a:lnTo>
                  <a:lnTo>
                    <a:pt x="565" y="425"/>
                  </a:lnTo>
                  <a:lnTo>
                    <a:pt x="563" y="435"/>
                  </a:lnTo>
                  <a:lnTo>
                    <a:pt x="553" y="445"/>
                  </a:lnTo>
                  <a:lnTo>
                    <a:pt x="541" y="451"/>
                  </a:lnTo>
                  <a:lnTo>
                    <a:pt x="528" y="449"/>
                  </a:lnTo>
                  <a:lnTo>
                    <a:pt x="514" y="445"/>
                  </a:lnTo>
                  <a:lnTo>
                    <a:pt x="502" y="441"/>
                  </a:lnTo>
                  <a:lnTo>
                    <a:pt x="490" y="443"/>
                  </a:lnTo>
                  <a:lnTo>
                    <a:pt x="482" y="453"/>
                  </a:lnTo>
                  <a:lnTo>
                    <a:pt x="476" y="465"/>
                  </a:lnTo>
                  <a:lnTo>
                    <a:pt x="474" y="479"/>
                  </a:lnTo>
                  <a:lnTo>
                    <a:pt x="472" y="492"/>
                  </a:lnTo>
                  <a:lnTo>
                    <a:pt x="470" y="506"/>
                  </a:lnTo>
                  <a:lnTo>
                    <a:pt x="463" y="518"/>
                  </a:lnTo>
                  <a:lnTo>
                    <a:pt x="457" y="532"/>
                  </a:lnTo>
                  <a:lnTo>
                    <a:pt x="449" y="545"/>
                  </a:lnTo>
                  <a:lnTo>
                    <a:pt x="447" y="567"/>
                  </a:lnTo>
                  <a:lnTo>
                    <a:pt x="445" y="587"/>
                  </a:lnTo>
                  <a:lnTo>
                    <a:pt x="445" y="599"/>
                  </a:lnTo>
                  <a:lnTo>
                    <a:pt x="445" y="604"/>
                  </a:lnTo>
                  <a:lnTo>
                    <a:pt x="445" y="606"/>
                  </a:lnTo>
                  <a:lnTo>
                    <a:pt x="405" y="634"/>
                  </a:lnTo>
                  <a:lnTo>
                    <a:pt x="382" y="610"/>
                  </a:lnTo>
                  <a:lnTo>
                    <a:pt x="350" y="634"/>
                  </a:lnTo>
                  <a:lnTo>
                    <a:pt x="317" y="638"/>
                  </a:lnTo>
                  <a:lnTo>
                    <a:pt x="274" y="595"/>
                  </a:lnTo>
                  <a:lnTo>
                    <a:pt x="234" y="638"/>
                  </a:lnTo>
                  <a:lnTo>
                    <a:pt x="185" y="622"/>
                  </a:lnTo>
                  <a:lnTo>
                    <a:pt x="146" y="565"/>
                  </a:lnTo>
                  <a:lnTo>
                    <a:pt x="140" y="514"/>
                  </a:lnTo>
                  <a:lnTo>
                    <a:pt x="91" y="514"/>
                  </a:lnTo>
                  <a:lnTo>
                    <a:pt x="77" y="453"/>
                  </a:lnTo>
                  <a:lnTo>
                    <a:pt x="0" y="394"/>
                  </a:lnTo>
                  <a:lnTo>
                    <a:pt x="18" y="333"/>
                  </a:lnTo>
                  <a:lnTo>
                    <a:pt x="77" y="272"/>
                  </a:lnTo>
                  <a:lnTo>
                    <a:pt x="106" y="199"/>
                  </a:lnTo>
                  <a:lnTo>
                    <a:pt x="134" y="156"/>
                  </a:lnTo>
                  <a:lnTo>
                    <a:pt x="165" y="144"/>
                  </a:lnTo>
                  <a:lnTo>
                    <a:pt x="144" y="101"/>
                  </a:lnTo>
                  <a:lnTo>
                    <a:pt x="183" y="51"/>
                  </a:lnTo>
                  <a:lnTo>
                    <a:pt x="179" y="8"/>
                  </a:lnTo>
                  <a:lnTo>
                    <a:pt x="224" y="0"/>
                  </a:lnTo>
                  <a:lnTo>
                    <a:pt x="252" y="34"/>
                  </a:lnTo>
                  <a:lnTo>
                    <a:pt x="301" y="30"/>
                  </a:lnTo>
                  <a:lnTo>
                    <a:pt x="344" y="20"/>
                  </a:lnTo>
                  <a:lnTo>
                    <a:pt x="384" y="4"/>
                  </a:lnTo>
                  <a:lnTo>
                    <a:pt x="415" y="22"/>
                  </a:lnTo>
                  <a:lnTo>
                    <a:pt x="433" y="44"/>
                  </a:lnTo>
                  <a:close/>
                </a:path>
              </a:pathLst>
            </a:custGeom>
            <a:solidFill>
              <a:srgbClr val="C0C07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40" name="Freeform 83"/>
            <p:cNvSpPr>
              <a:spLocks/>
            </p:cNvSpPr>
            <p:nvPr/>
          </p:nvSpPr>
          <p:spPr bwMode="gray">
            <a:xfrm>
              <a:off x="4218" y="2757"/>
              <a:ext cx="283" cy="318"/>
            </a:xfrm>
            <a:custGeom>
              <a:avLst/>
              <a:gdLst>
                <a:gd name="T0" fmla="*/ 217 w 565"/>
                <a:gd name="T1" fmla="*/ 22 h 638"/>
                <a:gd name="T2" fmla="*/ 212 w 565"/>
                <a:gd name="T3" fmla="*/ 23 h 638"/>
                <a:gd name="T4" fmla="*/ 206 w 565"/>
                <a:gd name="T5" fmla="*/ 29 h 638"/>
                <a:gd name="T6" fmla="*/ 199 w 565"/>
                <a:gd name="T7" fmla="*/ 42 h 638"/>
                <a:gd name="T8" fmla="*/ 197 w 565"/>
                <a:gd name="T9" fmla="*/ 56 h 638"/>
                <a:gd name="T10" fmla="*/ 192 w 565"/>
                <a:gd name="T11" fmla="*/ 63 h 638"/>
                <a:gd name="T12" fmla="*/ 180 w 565"/>
                <a:gd name="T13" fmla="*/ 59 h 638"/>
                <a:gd name="T14" fmla="*/ 168 w 565"/>
                <a:gd name="T15" fmla="*/ 53 h 638"/>
                <a:gd name="T16" fmla="*/ 160 w 565"/>
                <a:gd name="T17" fmla="*/ 53 h 638"/>
                <a:gd name="T18" fmla="*/ 163 w 565"/>
                <a:gd name="T19" fmla="*/ 64 h 638"/>
                <a:gd name="T20" fmla="*/ 173 w 565"/>
                <a:gd name="T21" fmla="*/ 73 h 638"/>
                <a:gd name="T22" fmla="*/ 186 w 565"/>
                <a:gd name="T23" fmla="*/ 77 h 638"/>
                <a:gd name="T24" fmla="*/ 201 w 565"/>
                <a:gd name="T25" fmla="*/ 71 h 638"/>
                <a:gd name="T26" fmla="*/ 207 w 565"/>
                <a:gd name="T27" fmla="*/ 62 h 638"/>
                <a:gd name="T28" fmla="*/ 212 w 565"/>
                <a:gd name="T29" fmla="*/ 51 h 638"/>
                <a:gd name="T30" fmla="*/ 219 w 565"/>
                <a:gd name="T31" fmla="*/ 48 h 638"/>
                <a:gd name="T32" fmla="*/ 234 w 565"/>
                <a:gd name="T33" fmla="*/ 61 h 638"/>
                <a:gd name="T34" fmla="*/ 251 w 565"/>
                <a:gd name="T35" fmla="*/ 69 h 638"/>
                <a:gd name="T36" fmla="*/ 262 w 565"/>
                <a:gd name="T37" fmla="*/ 72 h 638"/>
                <a:gd name="T38" fmla="*/ 275 w 565"/>
                <a:gd name="T39" fmla="*/ 77 h 638"/>
                <a:gd name="T40" fmla="*/ 283 w 565"/>
                <a:gd name="T41" fmla="*/ 88 h 638"/>
                <a:gd name="T42" fmla="*/ 277 w 565"/>
                <a:gd name="T43" fmla="*/ 103 h 638"/>
                <a:gd name="T44" fmla="*/ 266 w 565"/>
                <a:gd name="T45" fmla="*/ 116 h 638"/>
                <a:gd name="T46" fmla="*/ 260 w 565"/>
                <a:gd name="T47" fmla="*/ 121 h 638"/>
                <a:gd name="T48" fmla="*/ 267 w 565"/>
                <a:gd name="T49" fmla="*/ 121 h 638"/>
                <a:gd name="T50" fmla="*/ 278 w 565"/>
                <a:gd name="T51" fmla="*/ 121 h 638"/>
                <a:gd name="T52" fmla="*/ 281 w 565"/>
                <a:gd name="T53" fmla="*/ 126 h 638"/>
                <a:gd name="T54" fmla="*/ 272 w 565"/>
                <a:gd name="T55" fmla="*/ 135 h 638"/>
                <a:gd name="T56" fmla="*/ 258 w 565"/>
                <a:gd name="T57" fmla="*/ 143 h 638"/>
                <a:gd name="T58" fmla="*/ 251 w 565"/>
                <a:gd name="T59" fmla="*/ 146 h 638"/>
                <a:gd name="T60" fmla="*/ 258 w 565"/>
                <a:gd name="T61" fmla="*/ 147 h 638"/>
                <a:gd name="T62" fmla="*/ 269 w 565"/>
                <a:gd name="T63" fmla="*/ 157 h 638"/>
                <a:gd name="T64" fmla="*/ 272 w 565"/>
                <a:gd name="T65" fmla="*/ 176 h 638"/>
                <a:gd name="T66" fmla="*/ 275 w 565"/>
                <a:gd name="T67" fmla="*/ 197 h 638"/>
                <a:gd name="T68" fmla="*/ 281 w 565"/>
                <a:gd name="T69" fmla="*/ 208 h 638"/>
                <a:gd name="T70" fmla="*/ 282 w 565"/>
                <a:gd name="T71" fmla="*/ 217 h 638"/>
                <a:gd name="T72" fmla="*/ 271 w 565"/>
                <a:gd name="T73" fmla="*/ 225 h 638"/>
                <a:gd name="T74" fmla="*/ 257 w 565"/>
                <a:gd name="T75" fmla="*/ 222 h 638"/>
                <a:gd name="T76" fmla="*/ 245 w 565"/>
                <a:gd name="T77" fmla="*/ 221 h 638"/>
                <a:gd name="T78" fmla="*/ 238 w 565"/>
                <a:gd name="T79" fmla="*/ 232 h 638"/>
                <a:gd name="T80" fmla="*/ 236 w 565"/>
                <a:gd name="T81" fmla="*/ 245 h 638"/>
                <a:gd name="T82" fmla="*/ 232 w 565"/>
                <a:gd name="T83" fmla="*/ 258 h 638"/>
                <a:gd name="T84" fmla="*/ 225 w 565"/>
                <a:gd name="T85" fmla="*/ 272 h 638"/>
                <a:gd name="T86" fmla="*/ 223 w 565"/>
                <a:gd name="T87" fmla="*/ 293 h 638"/>
                <a:gd name="T88" fmla="*/ 223 w 565"/>
                <a:gd name="T89" fmla="*/ 301 h 638"/>
                <a:gd name="T90" fmla="*/ 203 w 565"/>
                <a:gd name="T91" fmla="*/ 316 h 638"/>
                <a:gd name="T92" fmla="*/ 175 w 565"/>
                <a:gd name="T93" fmla="*/ 316 h 638"/>
                <a:gd name="T94" fmla="*/ 137 w 565"/>
                <a:gd name="T95" fmla="*/ 297 h 638"/>
                <a:gd name="T96" fmla="*/ 93 w 565"/>
                <a:gd name="T97" fmla="*/ 310 h 638"/>
                <a:gd name="T98" fmla="*/ 70 w 565"/>
                <a:gd name="T99" fmla="*/ 256 h 638"/>
                <a:gd name="T100" fmla="*/ 39 w 565"/>
                <a:gd name="T101" fmla="*/ 226 h 638"/>
                <a:gd name="T102" fmla="*/ 9 w 565"/>
                <a:gd name="T103" fmla="*/ 166 h 638"/>
                <a:gd name="T104" fmla="*/ 53 w 565"/>
                <a:gd name="T105" fmla="*/ 99 h 638"/>
                <a:gd name="T106" fmla="*/ 83 w 565"/>
                <a:gd name="T107" fmla="*/ 72 h 638"/>
                <a:gd name="T108" fmla="*/ 92 w 565"/>
                <a:gd name="T109" fmla="*/ 25 h 638"/>
                <a:gd name="T110" fmla="*/ 112 w 565"/>
                <a:gd name="T111" fmla="*/ 0 h 638"/>
                <a:gd name="T112" fmla="*/ 151 w 565"/>
                <a:gd name="T113" fmla="*/ 15 h 638"/>
                <a:gd name="T114" fmla="*/ 192 w 565"/>
                <a:gd name="T115" fmla="*/ 2 h 638"/>
                <a:gd name="T116" fmla="*/ 217 w 565"/>
                <a:gd name="T117" fmla="*/ 22 h 63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5"/>
                <a:gd name="T178" fmla="*/ 0 h 638"/>
                <a:gd name="T179" fmla="*/ 565 w 565"/>
                <a:gd name="T180" fmla="*/ 638 h 63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5" h="638">
                  <a:moveTo>
                    <a:pt x="433" y="44"/>
                  </a:moveTo>
                  <a:lnTo>
                    <a:pt x="433" y="44"/>
                  </a:lnTo>
                  <a:lnTo>
                    <a:pt x="429" y="46"/>
                  </a:lnTo>
                  <a:lnTo>
                    <a:pt x="423" y="47"/>
                  </a:lnTo>
                  <a:lnTo>
                    <a:pt x="417" y="53"/>
                  </a:lnTo>
                  <a:lnTo>
                    <a:pt x="411" y="59"/>
                  </a:lnTo>
                  <a:lnTo>
                    <a:pt x="403" y="69"/>
                  </a:lnTo>
                  <a:lnTo>
                    <a:pt x="398" y="85"/>
                  </a:lnTo>
                  <a:lnTo>
                    <a:pt x="396" y="99"/>
                  </a:lnTo>
                  <a:lnTo>
                    <a:pt x="394" y="112"/>
                  </a:lnTo>
                  <a:lnTo>
                    <a:pt x="392" y="122"/>
                  </a:lnTo>
                  <a:lnTo>
                    <a:pt x="384" y="126"/>
                  </a:lnTo>
                  <a:lnTo>
                    <a:pt x="372" y="122"/>
                  </a:lnTo>
                  <a:lnTo>
                    <a:pt x="360" y="118"/>
                  </a:lnTo>
                  <a:lnTo>
                    <a:pt x="346" y="110"/>
                  </a:lnTo>
                  <a:lnTo>
                    <a:pt x="335" y="107"/>
                  </a:lnTo>
                  <a:lnTo>
                    <a:pt x="325" y="105"/>
                  </a:lnTo>
                  <a:lnTo>
                    <a:pt x="319" y="107"/>
                  </a:lnTo>
                  <a:lnTo>
                    <a:pt x="317" y="118"/>
                  </a:lnTo>
                  <a:lnTo>
                    <a:pt x="325" y="128"/>
                  </a:lnTo>
                  <a:lnTo>
                    <a:pt x="337" y="138"/>
                  </a:lnTo>
                  <a:lnTo>
                    <a:pt x="346" y="146"/>
                  </a:lnTo>
                  <a:lnTo>
                    <a:pt x="358" y="152"/>
                  </a:lnTo>
                  <a:lnTo>
                    <a:pt x="372" y="154"/>
                  </a:lnTo>
                  <a:lnTo>
                    <a:pt x="388" y="150"/>
                  </a:lnTo>
                  <a:lnTo>
                    <a:pt x="402" y="142"/>
                  </a:lnTo>
                  <a:lnTo>
                    <a:pt x="407" y="134"/>
                  </a:lnTo>
                  <a:lnTo>
                    <a:pt x="413" y="124"/>
                  </a:lnTo>
                  <a:lnTo>
                    <a:pt x="417" y="112"/>
                  </a:lnTo>
                  <a:lnTo>
                    <a:pt x="423" y="103"/>
                  </a:lnTo>
                  <a:lnTo>
                    <a:pt x="429" y="97"/>
                  </a:lnTo>
                  <a:lnTo>
                    <a:pt x="437" y="97"/>
                  </a:lnTo>
                  <a:lnTo>
                    <a:pt x="447" y="105"/>
                  </a:lnTo>
                  <a:lnTo>
                    <a:pt x="468" y="122"/>
                  </a:lnTo>
                  <a:lnTo>
                    <a:pt x="486" y="132"/>
                  </a:lnTo>
                  <a:lnTo>
                    <a:pt x="502" y="138"/>
                  </a:lnTo>
                  <a:lnTo>
                    <a:pt x="514" y="142"/>
                  </a:lnTo>
                  <a:lnTo>
                    <a:pt x="524" y="144"/>
                  </a:lnTo>
                  <a:lnTo>
                    <a:pt x="537" y="148"/>
                  </a:lnTo>
                  <a:lnTo>
                    <a:pt x="549" y="154"/>
                  </a:lnTo>
                  <a:lnTo>
                    <a:pt x="559" y="164"/>
                  </a:lnTo>
                  <a:lnTo>
                    <a:pt x="565" y="177"/>
                  </a:lnTo>
                  <a:lnTo>
                    <a:pt x="561" y="191"/>
                  </a:lnTo>
                  <a:lnTo>
                    <a:pt x="553" y="207"/>
                  </a:lnTo>
                  <a:lnTo>
                    <a:pt x="543" y="221"/>
                  </a:lnTo>
                  <a:lnTo>
                    <a:pt x="531" y="232"/>
                  </a:lnTo>
                  <a:lnTo>
                    <a:pt x="524" y="240"/>
                  </a:lnTo>
                  <a:lnTo>
                    <a:pt x="520" y="242"/>
                  </a:lnTo>
                  <a:lnTo>
                    <a:pt x="524" y="242"/>
                  </a:lnTo>
                  <a:lnTo>
                    <a:pt x="533" y="242"/>
                  </a:lnTo>
                  <a:lnTo>
                    <a:pt x="543" y="240"/>
                  </a:lnTo>
                  <a:lnTo>
                    <a:pt x="555" y="242"/>
                  </a:lnTo>
                  <a:lnTo>
                    <a:pt x="561" y="246"/>
                  </a:lnTo>
                  <a:lnTo>
                    <a:pt x="561" y="252"/>
                  </a:lnTo>
                  <a:lnTo>
                    <a:pt x="555" y="262"/>
                  </a:lnTo>
                  <a:lnTo>
                    <a:pt x="543" y="270"/>
                  </a:lnTo>
                  <a:lnTo>
                    <a:pt x="529" y="278"/>
                  </a:lnTo>
                  <a:lnTo>
                    <a:pt x="516" y="286"/>
                  </a:lnTo>
                  <a:lnTo>
                    <a:pt x="506" y="290"/>
                  </a:lnTo>
                  <a:lnTo>
                    <a:pt x="502" y="292"/>
                  </a:lnTo>
                  <a:lnTo>
                    <a:pt x="506" y="292"/>
                  </a:lnTo>
                  <a:lnTo>
                    <a:pt x="516" y="295"/>
                  </a:lnTo>
                  <a:lnTo>
                    <a:pt x="528" y="303"/>
                  </a:lnTo>
                  <a:lnTo>
                    <a:pt x="537" y="315"/>
                  </a:lnTo>
                  <a:lnTo>
                    <a:pt x="541" y="329"/>
                  </a:lnTo>
                  <a:lnTo>
                    <a:pt x="543" y="353"/>
                  </a:lnTo>
                  <a:lnTo>
                    <a:pt x="543" y="374"/>
                  </a:lnTo>
                  <a:lnTo>
                    <a:pt x="549" y="396"/>
                  </a:lnTo>
                  <a:lnTo>
                    <a:pt x="555" y="408"/>
                  </a:lnTo>
                  <a:lnTo>
                    <a:pt x="561" y="418"/>
                  </a:lnTo>
                  <a:lnTo>
                    <a:pt x="565" y="425"/>
                  </a:lnTo>
                  <a:lnTo>
                    <a:pt x="563" y="435"/>
                  </a:lnTo>
                  <a:lnTo>
                    <a:pt x="553" y="445"/>
                  </a:lnTo>
                  <a:lnTo>
                    <a:pt x="541" y="451"/>
                  </a:lnTo>
                  <a:lnTo>
                    <a:pt x="528" y="449"/>
                  </a:lnTo>
                  <a:lnTo>
                    <a:pt x="514" y="445"/>
                  </a:lnTo>
                  <a:lnTo>
                    <a:pt x="502" y="441"/>
                  </a:lnTo>
                  <a:lnTo>
                    <a:pt x="490" y="443"/>
                  </a:lnTo>
                  <a:lnTo>
                    <a:pt x="482" y="453"/>
                  </a:lnTo>
                  <a:lnTo>
                    <a:pt x="476" y="465"/>
                  </a:lnTo>
                  <a:lnTo>
                    <a:pt x="474" y="479"/>
                  </a:lnTo>
                  <a:lnTo>
                    <a:pt x="472" y="492"/>
                  </a:lnTo>
                  <a:lnTo>
                    <a:pt x="470" y="506"/>
                  </a:lnTo>
                  <a:lnTo>
                    <a:pt x="463" y="518"/>
                  </a:lnTo>
                  <a:lnTo>
                    <a:pt x="457" y="532"/>
                  </a:lnTo>
                  <a:lnTo>
                    <a:pt x="449" y="545"/>
                  </a:lnTo>
                  <a:lnTo>
                    <a:pt x="447" y="567"/>
                  </a:lnTo>
                  <a:lnTo>
                    <a:pt x="445" y="587"/>
                  </a:lnTo>
                  <a:lnTo>
                    <a:pt x="445" y="599"/>
                  </a:lnTo>
                  <a:lnTo>
                    <a:pt x="445" y="604"/>
                  </a:lnTo>
                  <a:lnTo>
                    <a:pt x="445" y="606"/>
                  </a:lnTo>
                  <a:lnTo>
                    <a:pt x="405" y="634"/>
                  </a:lnTo>
                  <a:lnTo>
                    <a:pt x="382" y="610"/>
                  </a:lnTo>
                  <a:lnTo>
                    <a:pt x="350" y="634"/>
                  </a:lnTo>
                  <a:lnTo>
                    <a:pt x="317" y="638"/>
                  </a:lnTo>
                  <a:lnTo>
                    <a:pt x="274" y="595"/>
                  </a:lnTo>
                  <a:lnTo>
                    <a:pt x="234" y="638"/>
                  </a:lnTo>
                  <a:lnTo>
                    <a:pt x="185" y="622"/>
                  </a:lnTo>
                  <a:lnTo>
                    <a:pt x="146" y="565"/>
                  </a:lnTo>
                  <a:lnTo>
                    <a:pt x="140" y="514"/>
                  </a:lnTo>
                  <a:lnTo>
                    <a:pt x="91" y="514"/>
                  </a:lnTo>
                  <a:lnTo>
                    <a:pt x="77" y="453"/>
                  </a:lnTo>
                  <a:lnTo>
                    <a:pt x="0" y="394"/>
                  </a:lnTo>
                  <a:lnTo>
                    <a:pt x="18" y="333"/>
                  </a:lnTo>
                  <a:lnTo>
                    <a:pt x="77" y="272"/>
                  </a:lnTo>
                  <a:lnTo>
                    <a:pt x="106" y="199"/>
                  </a:lnTo>
                  <a:lnTo>
                    <a:pt x="134" y="156"/>
                  </a:lnTo>
                  <a:lnTo>
                    <a:pt x="165" y="144"/>
                  </a:lnTo>
                  <a:lnTo>
                    <a:pt x="144" y="101"/>
                  </a:lnTo>
                  <a:lnTo>
                    <a:pt x="183" y="51"/>
                  </a:lnTo>
                  <a:lnTo>
                    <a:pt x="179" y="8"/>
                  </a:lnTo>
                  <a:lnTo>
                    <a:pt x="224" y="0"/>
                  </a:lnTo>
                  <a:lnTo>
                    <a:pt x="252" y="34"/>
                  </a:lnTo>
                  <a:lnTo>
                    <a:pt x="301" y="30"/>
                  </a:lnTo>
                  <a:lnTo>
                    <a:pt x="344" y="20"/>
                  </a:lnTo>
                  <a:lnTo>
                    <a:pt x="384" y="4"/>
                  </a:lnTo>
                  <a:lnTo>
                    <a:pt x="415" y="22"/>
                  </a:lnTo>
                  <a:lnTo>
                    <a:pt x="433" y="44"/>
                  </a:lnTo>
                </a:path>
              </a:pathLst>
            </a:custGeom>
            <a:solidFill>
              <a:srgbClr val="C0C07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41" name="Freeform 84"/>
            <p:cNvSpPr>
              <a:spLocks/>
            </p:cNvSpPr>
            <p:nvPr/>
          </p:nvSpPr>
          <p:spPr bwMode="gray">
            <a:xfrm>
              <a:off x="4094" y="2438"/>
              <a:ext cx="383" cy="340"/>
            </a:xfrm>
            <a:custGeom>
              <a:avLst/>
              <a:gdLst>
                <a:gd name="T0" fmla="*/ 133 w 766"/>
                <a:gd name="T1" fmla="*/ 22 h 681"/>
                <a:gd name="T2" fmla="*/ 141 w 766"/>
                <a:gd name="T3" fmla="*/ 27 h 681"/>
                <a:gd name="T4" fmla="*/ 157 w 766"/>
                <a:gd name="T5" fmla="*/ 35 h 681"/>
                <a:gd name="T6" fmla="*/ 170 w 766"/>
                <a:gd name="T7" fmla="*/ 44 h 681"/>
                <a:gd name="T8" fmla="*/ 192 w 766"/>
                <a:gd name="T9" fmla="*/ 50 h 681"/>
                <a:gd name="T10" fmla="*/ 209 w 766"/>
                <a:gd name="T11" fmla="*/ 57 h 681"/>
                <a:gd name="T12" fmla="*/ 220 w 766"/>
                <a:gd name="T13" fmla="*/ 68 h 681"/>
                <a:gd name="T14" fmla="*/ 228 w 766"/>
                <a:gd name="T15" fmla="*/ 82 h 681"/>
                <a:gd name="T16" fmla="*/ 241 w 766"/>
                <a:gd name="T17" fmla="*/ 102 h 681"/>
                <a:gd name="T18" fmla="*/ 253 w 766"/>
                <a:gd name="T19" fmla="*/ 118 h 681"/>
                <a:gd name="T20" fmla="*/ 266 w 766"/>
                <a:gd name="T21" fmla="*/ 138 h 681"/>
                <a:gd name="T22" fmla="*/ 275 w 766"/>
                <a:gd name="T23" fmla="*/ 158 h 681"/>
                <a:gd name="T24" fmla="*/ 276 w 766"/>
                <a:gd name="T25" fmla="*/ 171 h 681"/>
                <a:gd name="T26" fmla="*/ 282 w 766"/>
                <a:gd name="T27" fmla="*/ 184 h 681"/>
                <a:gd name="T28" fmla="*/ 303 w 766"/>
                <a:gd name="T29" fmla="*/ 192 h 681"/>
                <a:gd name="T30" fmla="*/ 323 w 766"/>
                <a:gd name="T31" fmla="*/ 199 h 681"/>
                <a:gd name="T32" fmla="*/ 336 w 766"/>
                <a:gd name="T33" fmla="*/ 213 h 681"/>
                <a:gd name="T34" fmla="*/ 347 w 766"/>
                <a:gd name="T35" fmla="*/ 224 h 681"/>
                <a:gd name="T36" fmla="*/ 358 w 766"/>
                <a:gd name="T37" fmla="*/ 232 h 681"/>
                <a:gd name="T38" fmla="*/ 366 w 766"/>
                <a:gd name="T39" fmla="*/ 243 h 681"/>
                <a:gd name="T40" fmla="*/ 362 w 766"/>
                <a:gd name="T41" fmla="*/ 249 h 681"/>
                <a:gd name="T42" fmla="*/ 345 w 766"/>
                <a:gd name="T43" fmla="*/ 251 h 681"/>
                <a:gd name="T44" fmla="*/ 322 w 766"/>
                <a:gd name="T45" fmla="*/ 249 h 681"/>
                <a:gd name="T46" fmla="*/ 305 w 766"/>
                <a:gd name="T47" fmla="*/ 248 h 681"/>
                <a:gd name="T48" fmla="*/ 305 w 766"/>
                <a:gd name="T49" fmla="*/ 249 h 681"/>
                <a:gd name="T50" fmla="*/ 316 w 766"/>
                <a:gd name="T51" fmla="*/ 253 h 681"/>
                <a:gd name="T52" fmla="*/ 329 w 766"/>
                <a:gd name="T53" fmla="*/ 261 h 681"/>
                <a:gd name="T54" fmla="*/ 336 w 766"/>
                <a:gd name="T55" fmla="*/ 269 h 681"/>
                <a:gd name="T56" fmla="*/ 354 w 766"/>
                <a:gd name="T57" fmla="*/ 279 h 681"/>
                <a:gd name="T58" fmla="*/ 368 w 766"/>
                <a:gd name="T59" fmla="*/ 289 h 681"/>
                <a:gd name="T60" fmla="*/ 377 w 766"/>
                <a:gd name="T61" fmla="*/ 301 h 681"/>
                <a:gd name="T62" fmla="*/ 383 w 766"/>
                <a:gd name="T63" fmla="*/ 311 h 681"/>
                <a:gd name="T64" fmla="*/ 379 w 766"/>
                <a:gd name="T65" fmla="*/ 315 h 681"/>
                <a:gd name="T66" fmla="*/ 365 w 766"/>
                <a:gd name="T67" fmla="*/ 323 h 681"/>
                <a:gd name="T68" fmla="*/ 353 w 766"/>
                <a:gd name="T69" fmla="*/ 329 h 681"/>
                <a:gd name="T70" fmla="*/ 349 w 766"/>
                <a:gd name="T71" fmla="*/ 332 h 681"/>
                <a:gd name="T72" fmla="*/ 345 w 766"/>
                <a:gd name="T73" fmla="*/ 336 h 681"/>
                <a:gd name="T74" fmla="*/ 341 w 766"/>
                <a:gd name="T75" fmla="*/ 338 h 681"/>
                <a:gd name="T76" fmla="*/ 340 w 766"/>
                <a:gd name="T77" fmla="*/ 340 h 681"/>
                <a:gd name="T78" fmla="*/ 316 w 766"/>
                <a:gd name="T79" fmla="*/ 320 h 681"/>
                <a:gd name="T80" fmla="*/ 250 w 766"/>
                <a:gd name="T81" fmla="*/ 335 h 681"/>
                <a:gd name="T82" fmla="*/ 215 w 766"/>
                <a:gd name="T83" fmla="*/ 322 h 681"/>
                <a:gd name="T84" fmla="*/ 178 w 766"/>
                <a:gd name="T85" fmla="*/ 316 h 681"/>
                <a:gd name="T86" fmla="*/ 149 w 766"/>
                <a:gd name="T87" fmla="*/ 296 h 681"/>
                <a:gd name="T88" fmla="*/ 115 w 766"/>
                <a:gd name="T89" fmla="*/ 256 h 681"/>
                <a:gd name="T90" fmla="*/ 98 w 766"/>
                <a:gd name="T91" fmla="*/ 203 h 681"/>
                <a:gd name="T92" fmla="*/ 72 w 766"/>
                <a:gd name="T93" fmla="*/ 134 h 681"/>
                <a:gd name="T94" fmla="*/ 42 w 766"/>
                <a:gd name="T95" fmla="*/ 128 h 681"/>
                <a:gd name="T96" fmla="*/ 0 w 766"/>
                <a:gd name="T97" fmla="*/ 110 h 681"/>
                <a:gd name="T98" fmla="*/ 35 w 766"/>
                <a:gd name="T99" fmla="*/ 62 h 681"/>
                <a:gd name="T100" fmla="*/ 61 w 766"/>
                <a:gd name="T101" fmla="*/ 50 h 681"/>
                <a:gd name="T102" fmla="*/ 101 w 766"/>
                <a:gd name="T103" fmla="*/ 38 h 681"/>
                <a:gd name="T104" fmla="*/ 131 w 766"/>
                <a:gd name="T105" fmla="*/ 0 h 68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66"/>
                <a:gd name="T160" fmla="*/ 0 h 681"/>
                <a:gd name="T161" fmla="*/ 766 w 766"/>
                <a:gd name="T162" fmla="*/ 681 h 68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66" h="681">
                  <a:moveTo>
                    <a:pt x="262" y="0"/>
                  </a:moveTo>
                  <a:lnTo>
                    <a:pt x="266" y="45"/>
                  </a:lnTo>
                  <a:lnTo>
                    <a:pt x="270" y="49"/>
                  </a:lnTo>
                  <a:lnTo>
                    <a:pt x="281" y="55"/>
                  </a:lnTo>
                  <a:lnTo>
                    <a:pt x="297" y="63"/>
                  </a:lnTo>
                  <a:lnTo>
                    <a:pt x="313" y="70"/>
                  </a:lnTo>
                  <a:lnTo>
                    <a:pt x="325" y="78"/>
                  </a:lnTo>
                  <a:lnTo>
                    <a:pt x="340" y="88"/>
                  </a:lnTo>
                  <a:lnTo>
                    <a:pt x="362" y="94"/>
                  </a:lnTo>
                  <a:lnTo>
                    <a:pt x="384" y="100"/>
                  </a:lnTo>
                  <a:lnTo>
                    <a:pt x="402" y="104"/>
                  </a:lnTo>
                  <a:lnTo>
                    <a:pt x="419" y="114"/>
                  </a:lnTo>
                  <a:lnTo>
                    <a:pt x="433" y="124"/>
                  </a:lnTo>
                  <a:lnTo>
                    <a:pt x="441" y="137"/>
                  </a:lnTo>
                  <a:lnTo>
                    <a:pt x="447" y="149"/>
                  </a:lnTo>
                  <a:lnTo>
                    <a:pt x="457" y="165"/>
                  </a:lnTo>
                  <a:lnTo>
                    <a:pt x="470" y="185"/>
                  </a:lnTo>
                  <a:lnTo>
                    <a:pt x="482" y="204"/>
                  </a:lnTo>
                  <a:lnTo>
                    <a:pt x="496" y="222"/>
                  </a:lnTo>
                  <a:lnTo>
                    <a:pt x="506" y="236"/>
                  </a:lnTo>
                  <a:lnTo>
                    <a:pt x="518" y="253"/>
                  </a:lnTo>
                  <a:lnTo>
                    <a:pt x="531" y="277"/>
                  </a:lnTo>
                  <a:lnTo>
                    <a:pt x="543" y="299"/>
                  </a:lnTo>
                  <a:lnTo>
                    <a:pt x="549" y="316"/>
                  </a:lnTo>
                  <a:lnTo>
                    <a:pt x="551" y="330"/>
                  </a:lnTo>
                  <a:lnTo>
                    <a:pt x="551" y="342"/>
                  </a:lnTo>
                  <a:lnTo>
                    <a:pt x="553" y="354"/>
                  </a:lnTo>
                  <a:lnTo>
                    <a:pt x="563" y="368"/>
                  </a:lnTo>
                  <a:lnTo>
                    <a:pt x="583" y="379"/>
                  </a:lnTo>
                  <a:lnTo>
                    <a:pt x="606" y="385"/>
                  </a:lnTo>
                  <a:lnTo>
                    <a:pt x="628" y="391"/>
                  </a:lnTo>
                  <a:lnTo>
                    <a:pt x="646" y="399"/>
                  </a:lnTo>
                  <a:lnTo>
                    <a:pt x="659" y="411"/>
                  </a:lnTo>
                  <a:lnTo>
                    <a:pt x="671" y="427"/>
                  </a:lnTo>
                  <a:lnTo>
                    <a:pt x="681" y="440"/>
                  </a:lnTo>
                  <a:lnTo>
                    <a:pt x="693" y="448"/>
                  </a:lnTo>
                  <a:lnTo>
                    <a:pt x="705" y="454"/>
                  </a:lnTo>
                  <a:lnTo>
                    <a:pt x="716" y="464"/>
                  </a:lnTo>
                  <a:lnTo>
                    <a:pt x="726" y="474"/>
                  </a:lnTo>
                  <a:lnTo>
                    <a:pt x="732" y="486"/>
                  </a:lnTo>
                  <a:lnTo>
                    <a:pt x="732" y="496"/>
                  </a:lnTo>
                  <a:lnTo>
                    <a:pt x="724" y="499"/>
                  </a:lnTo>
                  <a:lnTo>
                    <a:pt x="711" y="501"/>
                  </a:lnTo>
                  <a:lnTo>
                    <a:pt x="689" y="503"/>
                  </a:lnTo>
                  <a:lnTo>
                    <a:pt x="667" y="501"/>
                  </a:lnTo>
                  <a:lnTo>
                    <a:pt x="644" y="499"/>
                  </a:lnTo>
                  <a:lnTo>
                    <a:pt x="624" y="498"/>
                  </a:lnTo>
                  <a:lnTo>
                    <a:pt x="610" y="496"/>
                  </a:lnTo>
                  <a:lnTo>
                    <a:pt x="606" y="496"/>
                  </a:lnTo>
                  <a:lnTo>
                    <a:pt x="610" y="498"/>
                  </a:lnTo>
                  <a:lnTo>
                    <a:pt x="620" y="501"/>
                  </a:lnTo>
                  <a:lnTo>
                    <a:pt x="632" y="507"/>
                  </a:lnTo>
                  <a:lnTo>
                    <a:pt x="646" y="515"/>
                  </a:lnTo>
                  <a:lnTo>
                    <a:pt x="657" y="523"/>
                  </a:lnTo>
                  <a:lnTo>
                    <a:pt x="663" y="531"/>
                  </a:lnTo>
                  <a:lnTo>
                    <a:pt x="671" y="539"/>
                  </a:lnTo>
                  <a:lnTo>
                    <a:pt x="687" y="549"/>
                  </a:lnTo>
                  <a:lnTo>
                    <a:pt x="707" y="559"/>
                  </a:lnTo>
                  <a:lnTo>
                    <a:pt x="724" y="568"/>
                  </a:lnTo>
                  <a:lnTo>
                    <a:pt x="736" y="578"/>
                  </a:lnTo>
                  <a:lnTo>
                    <a:pt x="746" y="590"/>
                  </a:lnTo>
                  <a:lnTo>
                    <a:pt x="754" y="602"/>
                  </a:lnTo>
                  <a:lnTo>
                    <a:pt x="762" y="612"/>
                  </a:lnTo>
                  <a:lnTo>
                    <a:pt x="766" y="622"/>
                  </a:lnTo>
                  <a:lnTo>
                    <a:pt x="766" y="627"/>
                  </a:lnTo>
                  <a:lnTo>
                    <a:pt x="758" y="631"/>
                  </a:lnTo>
                  <a:lnTo>
                    <a:pt x="746" y="639"/>
                  </a:lnTo>
                  <a:lnTo>
                    <a:pt x="730" y="647"/>
                  </a:lnTo>
                  <a:lnTo>
                    <a:pt x="716" y="653"/>
                  </a:lnTo>
                  <a:lnTo>
                    <a:pt x="705" y="659"/>
                  </a:lnTo>
                  <a:lnTo>
                    <a:pt x="699" y="663"/>
                  </a:lnTo>
                  <a:lnTo>
                    <a:pt x="697" y="665"/>
                  </a:lnTo>
                  <a:lnTo>
                    <a:pt x="693" y="669"/>
                  </a:lnTo>
                  <a:lnTo>
                    <a:pt x="689" y="673"/>
                  </a:lnTo>
                  <a:lnTo>
                    <a:pt x="685" y="675"/>
                  </a:lnTo>
                  <a:lnTo>
                    <a:pt x="681" y="677"/>
                  </a:lnTo>
                  <a:lnTo>
                    <a:pt x="679" y="679"/>
                  </a:lnTo>
                  <a:lnTo>
                    <a:pt x="679" y="681"/>
                  </a:lnTo>
                  <a:lnTo>
                    <a:pt x="665" y="663"/>
                  </a:lnTo>
                  <a:lnTo>
                    <a:pt x="632" y="641"/>
                  </a:lnTo>
                  <a:lnTo>
                    <a:pt x="592" y="657"/>
                  </a:lnTo>
                  <a:lnTo>
                    <a:pt x="500" y="671"/>
                  </a:lnTo>
                  <a:lnTo>
                    <a:pt x="472" y="637"/>
                  </a:lnTo>
                  <a:lnTo>
                    <a:pt x="431" y="645"/>
                  </a:lnTo>
                  <a:lnTo>
                    <a:pt x="398" y="651"/>
                  </a:lnTo>
                  <a:lnTo>
                    <a:pt x="356" y="633"/>
                  </a:lnTo>
                  <a:lnTo>
                    <a:pt x="303" y="651"/>
                  </a:lnTo>
                  <a:lnTo>
                    <a:pt x="297" y="592"/>
                  </a:lnTo>
                  <a:lnTo>
                    <a:pt x="242" y="566"/>
                  </a:lnTo>
                  <a:lnTo>
                    <a:pt x="230" y="513"/>
                  </a:lnTo>
                  <a:lnTo>
                    <a:pt x="258" y="470"/>
                  </a:lnTo>
                  <a:lnTo>
                    <a:pt x="197" y="407"/>
                  </a:lnTo>
                  <a:lnTo>
                    <a:pt x="140" y="336"/>
                  </a:lnTo>
                  <a:lnTo>
                    <a:pt x="144" y="269"/>
                  </a:lnTo>
                  <a:lnTo>
                    <a:pt x="112" y="250"/>
                  </a:lnTo>
                  <a:lnTo>
                    <a:pt x="83" y="257"/>
                  </a:lnTo>
                  <a:lnTo>
                    <a:pt x="69" y="222"/>
                  </a:lnTo>
                  <a:lnTo>
                    <a:pt x="0" y="220"/>
                  </a:lnTo>
                  <a:lnTo>
                    <a:pt x="14" y="131"/>
                  </a:lnTo>
                  <a:lnTo>
                    <a:pt x="69" y="124"/>
                  </a:lnTo>
                  <a:lnTo>
                    <a:pt x="81" y="98"/>
                  </a:lnTo>
                  <a:lnTo>
                    <a:pt x="122" y="100"/>
                  </a:lnTo>
                  <a:lnTo>
                    <a:pt x="175" y="76"/>
                  </a:lnTo>
                  <a:lnTo>
                    <a:pt x="203" y="76"/>
                  </a:lnTo>
                  <a:lnTo>
                    <a:pt x="215" y="15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C0C07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42" name="Freeform 85"/>
            <p:cNvSpPr>
              <a:spLocks/>
            </p:cNvSpPr>
            <p:nvPr/>
          </p:nvSpPr>
          <p:spPr bwMode="gray">
            <a:xfrm>
              <a:off x="4094" y="2438"/>
              <a:ext cx="383" cy="340"/>
            </a:xfrm>
            <a:custGeom>
              <a:avLst/>
              <a:gdLst>
                <a:gd name="T0" fmla="*/ 133 w 766"/>
                <a:gd name="T1" fmla="*/ 22 h 681"/>
                <a:gd name="T2" fmla="*/ 141 w 766"/>
                <a:gd name="T3" fmla="*/ 27 h 681"/>
                <a:gd name="T4" fmla="*/ 157 w 766"/>
                <a:gd name="T5" fmla="*/ 35 h 681"/>
                <a:gd name="T6" fmla="*/ 170 w 766"/>
                <a:gd name="T7" fmla="*/ 44 h 681"/>
                <a:gd name="T8" fmla="*/ 192 w 766"/>
                <a:gd name="T9" fmla="*/ 50 h 681"/>
                <a:gd name="T10" fmla="*/ 209 w 766"/>
                <a:gd name="T11" fmla="*/ 57 h 681"/>
                <a:gd name="T12" fmla="*/ 220 w 766"/>
                <a:gd name="T13" fmla="*/ 68 h 681"/>
                <a:gd name="T14" fmla="*/ 228 w 766"/>
                <a:gd name="T15" fmla="*/ 82 h 681"/>
                <a:gd name="T16" fmla="*/ 241 w 766"/>
                <a:gd name="T17" fmla="*/ 102 h 681"/>
                <a:gd name="T18" fmla="*/ 253 w 766"/>
                <a:gd name="T19" fmla="*/ 118 h 681"/>
                <a:gd name="T20" fmla="*/ 266 w 766"/>
                <a:gd name="T21" fmla="*/ 138 h 681"/>
                <a:gd name="T22" fmla="*/ 275 w 766"/>
                <a:gd name="T23" fmla="*/ 158 h 681"/>
                <a:gd name="T24" fmla="*/ 276 w 766"/>
                <a:gd name="T25" fmla="*/ 171 h 681"/>
                <a:gd name="T26" fmla="*/ 282 w 766"/>
                <a:gd name="T27" fmla="*/ 184 h 681"/>
                <a:gd name="T28" fmla="*/ 303 w 766"/>
                <a:gd name="T29" fmla="*/ 192 h 681"/>
                <a:gd name="T30" fmla="*/ 323 w 766"/>
                <a:gd name="T31" fmla="*/ 199 h 681"/>
                <a:gd name="T32" fmla="*/ 336 w 766"/>
                <a:gd name="T33" fmla="*/ 213 h 681"/>
                <a:gd name="T34" fmla="*/ 347 w 766"/>
                <a:gd name="T35" fmla="*/ 224 h 681"/>
                <a:gd name="T36" fmla="*/ 358 w 766"/>
                <a:gd name="T37" fmla="*/ 232 h 681"/>
                <a:gd name="T38" fmla="*/ 366 w 766"/>
                <a:gd name="T39" fmla="*/ 243 h 681"/>
                <a:gd name="T40" fmla="*/ 362 w 766"/>
                <a:gd name="T41" fmla="*/ 249 h 681"/>
                <a:gd name="T42" fmla="*/ 345 w 766"/>
                <a:gd name="T43" fmla="*/ 251 h 681"/>
                <a:gd name="T44" fmla="*/ 322 w 766"/>
                <a:gd name="T45" fmla="*/ 249 h 681"/>
                <a:gd name="T46" fmla="*/ 305 w 766"/>
                <a:gd name="T47" fmla="*/ 248 h 681"/>
                <a:gd name="T48" fmla="*/ 305 w 766"/>
                <a:gd name="T49" fmla="*/ 249 h 681"/>
                <a:gd name="T50" fmla="*/ 316 w 766"/>
                <a:gd name="T51" fmla="*/ 253 h 681"/>
                <a:gd name="T52" fmla="*/ 329 w 766"/>
                <a:gd name="T53" fmla="*/ 261 h 681"/>
                <a:gd name="T54" fmla="*/ 336 w 766"/>
                <a:gd name="T55" fmla="*/ 269 h 681"/>
                <a:gd name="T56" fmla="*/ 354 w 766"/>
                <a:gd name="T57" fmla="*/ 279 h 681"/>
                <a:gd name="T58" fmla="*/ 368 w 766"/>
                <a:gd name="T59" fmla="*/ 289 h 681"/>
                <a:gd name="T60" fmla="*/ 377 w 766"/>
                <a:gd name="T61" fmla="*/ 301 h 681"/>
                <a:gd name="T62" fmla="*/ 383 w 766"/>
                <a:gd name="T63" fmla="*/ 311 h 681"/>
                <a:gd name="T64" fmla="*/ 379 w 766"/>
                <a:gd name="T65" fmla="*/ 315 h 681"/>
                <a:gd name="T66" fmla="*/ 365 w 766"/>
                <a:gd name="T67" fmla="*/ 323 h 681"/>
                <a:gd name="T68" fmla="*/ 353 w 766"/>
                <a:gd name="T69" fmla="*/ 329 h 681"/>
                <a:gd name="T70" fmla="*/ 349 w 766"/>
                <a:gd name="T71" fmla="*/ 332 h 681"/>
                <a:gd name="T72" fmla="*/ 345 w 766"/>
                <a:gd name="T73" fmla="*/ 336 h 681"/>
                <a:gd name="T74" fmla="*/ 341 w 766"/>
                <a:gd name="T75" fmla="*/ 338 h 681"/>
                <a:gd name="T76" fmla="*/ 340 w 766"/>
                <a:gd name="T77" fmla="*/ 340 h 681"/>
                <a:gd name="T78" fmla="*/ 316 w 766"/>
                <a:gd name="T79" fmla="*/ 320 h 681"/>
                <a:gd name="T80" fmla="*/ 250 w 766"/>
                <a:gd name="T81" fmla="*/ 335 h 681"/>
                <a:gd name="T82" fmla="*/ 215 w 766"/>
                <a:gd name="T83" fmla="*/ 322 h 681"/>
                <a:gd name="T84" fmla="*/ 178 w 766"/>
                <a:gd name="T85" fmla="*/ 316 h 681"/>
                <a:gd name="T86" fmla="*/ 149 w 766"/>
                <a:gd name="T87" fmla="*/ 296 h 681"/>
                <a:gd name="T88" fmla="*/ 115 w 766"/>
                <a:gd name="T89" fmla="*/ 256 h 681"/>
                <a:gd name="T90" fmla="*/ 98 w 766"/>
                <a:gd name="T91" fmla="*/ 203 h 681"/>
                <a:gd name="T92" fmla="*/ 72 w 766"/>
                <a:gd name="T93" fmla="*/ 134 h 681"/>
                <a:gd name="T94" fmla="*/ 42 w 766"/>
                <a:gd name="T95" fmla="*/ 128 h 681"/>
                <a:gd name="T96" fmla="*/ 0 w 766"/>
                <a:gd name="T97" fmla="*/ 110 h 681"/>
                <a:gd name="T98" fmla="*/ 35 w 766"/>
                <a:gd name="T99" fmla="*/ 62 h 681"/>
                <a:gd name="T100" fmla="*/ 61 w 766"/>
                <a:gd name="T101" fmla="*/ 50 h 681"/>
                <a:gd name="T102" fmla="*/ 101 w 766"/>
                <a:gd name="T103" fmla="*/ 38 h 681"/>
                <a:gd name="T104" fmla="*/ 131 w 766"/>
                <a:gd name="T105" fmla="*/ 0 h 68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66"/>
                <a:gd name="T160" fmla="*/ 0 h 681"/>
                <a:gd name="T161" fmla="*/ 766 w 766"/>
                <a:gd name="T162" fmla="*/ 681 h 68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66" h="681">
                  <a:moveTo>
                    <a:pt x="262" y="0"/>
                  </a:moveTo>
                  <a:lnTo>
                    <a:pt x="266" y="45"/>
                  </a:lnTo>
                  <a:lnTo>
                    <a:pt x="270" y="49"/>
                  </a:lnTo>
                  <a:lnTo>
                    <a:pt x="281" y="55"/>
                  </a:lnTo>
                  <a:lnTo>
                    <a:pt x="297" y="63"/>
                  </a:lnTo>
                  <a:lnTo>
                    <a:pt x="313" y="70"/>
                  </a:lnTo>
                  <a:lnTo>
                    <a:pt x="325" y="78"/>
                  </a:lnTo>
                  <a:lnTo>
                    <a:pt x="340" y="88"/>
                  </a:lnTo>
                  <a:lnTo>
                    <a:pt x="362" y="94"/>
                  </a:lnTo>
                  <a:lnTo>
                    <a:pt x="384" y="100"/>
                  </a:lnTo>
                  <a:lnTo>
                    <a:pt x="402" y="104"/>
                  </a:lnTo>
                  <a:lnTo>
                    <a:pt x="419" y="114"/>
                  </a:lnTo>
                  <a:lnTo>
                    <a:pt x="433" y="124"/>
                  </a:lnTo>
                  <a:lnTo>
                    <a:pt x="441" y="137"/>
                  </a:lnTo>
                  <a:lnTo>
                    <a:pt x="447" y="149"/>
                  </a:lnTo>
                  <a:lnTo>
                    <a:pt x="457" y="165"/>
                  </a:lnTo>
                  <a:lnTo>
                    <a:pt x="470" y="185"/>
                  </a:lnTo>
                  <a:lnTo>
                    <a:pt x="482" y="204"/>
                  </a:lnTo>
                  <a:lnTo>
                    <a:pt x="496" y="222"/>
                  </a:lnTo>
                  <a:lnTo>
                    <a:pt x="506" y="236"/>
                  </a:lnTo>
                  <a:lnTo>
                    <a:pt x="518" y="253"/>
                  </a:lnTo>
                  <a:lnTo>
                    <a:pt x="531" y="277"/>
                  </a:lnTo>
                  <a:lnTo>
                    <a:pt x="543" y="299"/>
                  </a:lnTo>
                  <a:lnTo>
                    <a:pt x="549" y="316"/>
                  </a:lnTo>
                  <a:lnTo>
                    <a:pt x="551" y="330"/>
                  </a:lnTo>
                  <a:lnTo>
                    <a:pt x="551" y="342"/>
                  </a:lnTo>
                  <a:lnTo>
                    <a:pt x="553" y="354"/>
                  </a:lnTo>
                  <a:lnTo>
                    <a:pt x="563" y="368"/>
                  </a:lnTo>
                  <a:lnTo>
                    <a:pt x="583" y="379"/>
                  </a:lnTo>
                  <a:lnTo>
                    <a:pt x="606" y="385"/>
                  </a:lnTo>
                  <a:lnTo>
                    <a:pt x="628" y="391"/>
                  </a:lnTo>
                  <a:lnTo>
                    <a:pt x="646" y="399"/>
                  </a:lnTo>
                  <a:lnTo>
                    <a:pt x="659" y="411"/>
                  </a:lnTo>
                  <a:lnTo>
                    <a:pt x="671" y="427"/>
                  </a:lnTo>
                  <a:lnTo>
                    <a:pt x="681" y="440"/>
                  </a:lnTo>
                  <a:lnTo>
                    <a:pt x="693" y="448"/>
                  </a:lnTo>
                  <a:lnTo>
                    <a:pt x="705" y="454"/>
                  </a:lnTo>
                  <a:lnTo>
                    <a:pt x="716" y="464"/>
                  </a:lnTo>
                  <a:lnTo>
                    <a:pt x="726" y="474"/>
                  </a:lnTo>
                  <a:lnTo>
                    <a:pt x="732" y="486"/>
                  </a:lnTo>
                  <a:lnTo>
                    <a:pt x="732" y="496"/>
                  </a:lnTo>
                  <a:lnTo>
                    <a:pt x="724" y="499"/>
                  </a:lnTo>
                  <a:lnTo>
                    <a:pt x="711" y="501"/>
                  </a:lnTo>
                  <a:lnTo>
                    <a:pt x="689" y="503"/>
                  </a:lnTo>
                  <a:lnTo>
                    <a:pt x="667" y="501"/>
                  </a:lnTo>
                  <a:lnTo>
                    <a:pt x="644" y="499"/>
                  </a:lnTo>
                  <a:lnTo>
                    <a:pt x="624" y="498"/>
                  </a:lnTo>
                  <a:lnTo>
                    <a:pt x="610" y="496"/>
                  </a:lnTo>
                  <a:lnTo>
                    <a:pt x="606" y="496"/>
                  </a:lnTo>
                  <a:lnTo>
                    <a:pt x="610" y="498"/>
                  </a:lnTo>
                  <a:lnTo>
                    <a:pt x="620" y="501"/>
                  </a:lnTo>
                  <a:lnTo>
                    <a:pt x="632" y="507"/>
                  </a:lnTo>
                  <a:lnTo>
                    <a:pt x="646" y="515"/>
                  </a:lnTo>
                  <a:lnTo>
                    <a:pt x="657" y="523"/>
                  </a:lnTo>
                  <a:lnTo>
                    <a:pt x="663" y="531"/>
                  </a:lnTo>
                  <a:lnTo>
                    <a:pt x="671" y="539"/>
                  </a:lnTo>
                  <a:lnTo>
                    <a:pt x="687" y="549"/>
                  </a:lnTo>
                  <a:lnTo>
                    <a:pt x="707" y="559"/>
                  </a:lnTo>
                  <a:lnTo>
                    <a:pt x="724" y="568"/>
                  </a:lnTo>
                  <a:lnTo>
                    <a:pt x="736" y="578"/>
                  </a:lnTo>
                  <a:lnTo>
                    <a:pt x="746" y="590"/>
                  </a:lnTo>
                  <a:lnTo>
                    <a:pt x="754" y="602"/>
                  </a:lnTo>
                  <a:lnTo>
                    <a:pt x="762" y="612"/>
                  </a:lnTo>
                  <a:lnTo>
                    <a:pt x="766" y="622"/>
                  </a:lnTo>
                  <a:lnTo>
                    <a:pt x="766" y="627"/>
                  </a:lnTo>
                  <a:lnTo>
                    <a:pt x="758" y="631"/>
                  </a:lnTo>
                  <a:lnTo>
                    <a:pt x="746" y="639"/>
                  </a:lnTo>
                  <a:lnTo>
                    <a:pt x="730" y="647"/>
                  </a:lnTo>
                  <a:lnTo>
                    <a:pt x="716" y="653"/>
                  </a:lnTo>
                  <a:lnTo>
                    <a:pt x="705" y="659"/>
                  </a:lnTo>
                  <a:lnTo>
                    <a:pt x="699" y="663"/>
                  </a:lnTo>
                  <a:lnTo>
                    <a:pt x="697" y="665"/>
                  </a:lnTo>
                  <a:lnTo>
                    <a:pt x="693" y="669"/>
                  </a:lnTo>
                  <a:lnTo>
                    <a:pt x="689" y="673"/>
                  </a:lnTo>
                  <a:lnTo>
                    <a:pt x="685" y="675"/>
                  </a:lnTo>
                  <a:lnTo>
                    <a:pt x="681" y="677"/>
                  </a:lnTo>
                  <a:lnTo>
                    <a:pt x="679" y="679"/>
                  </a:lnTo>
                  <a:lnTo>
                    <a:pt x="679" y="681"/>
                  </a:lnTo>
                  <a:lnTo>
                    <a:pt x="665" y="663"/>
                  </a:lnTo>
                  <a:lnTo>
                    <a:pt x="632" y="641"/>
                  </a:lnTo>
                  <a:lnTo>
                    <a:pt x="592" y="657"/>
                  </a:lnTo>
                  <a:lnTo>
                    <a:pt x="500" y="671"/>
                  </a:lnTo>
                  <a:lnTo>
                    <a:pt x="472" y="637"/>
                  </a:lnTo>
                  <a:lnTo>
                    <a:pt x="431" y="645"/>
                  </a:lnTo>
                  <a:lnTo>
                    <a:pt x="398" y="651"/>
                  </a:lnTo>
                  <a:lnTo>
                    <a:pt x="356" y="633"/>
                  </a:lnTo>
                  <a:lnTo>
                    <a:pt x="303" y="651"/>
                  </a:lnTo>
                  <a:lnTo>
                    <a:pt x="297" y="592"/>
                  </a:lnTo>
                  <a:lnTo>
                    <a:pt x="242" y="566"/>
                  </a:lnTo>
                  <a:lnTo>
                    <a:pt x="230" y="513"/>
                  </a:lnTo>
                  <a:lnTo>
                    <a:pt x="258" y="470"/>
                  </a:lnTo>
                  <a:lnTo>
                    <a:pt x="197" y="407"/>
                  </a:lnTo>
                  <a:lnTo>
                    <a:pt x="140" y="336"/>
                  </a:lnTo>
                  <a:lnTo>
                    <a:pt x="144" y="269"/>
                  </a:lnTo>
                  <a:lnTo>
                    <a:pt x="112" y="250"/>
                  </a:lnTo>
                  <a:lnTo>
                    <a:pt x="83" y="257"/>
                  </a:lnTo>
                  <a:lnTo>
                    <a:pt x="69" y="222"/>
                  </a:lnTo>
                  <a:lnTo>
                    <a:pt x="0" y="220"/>
                  </a:lnTo>
                  <a:lnTo>
                    <a:pt x="14" y="131"/>
                  </a:lnTo>
                  <a:lnTo>
                    <a:pt x="69" y="124"/>
                  </a:lnTo>
                  <a:lnTo>
                    <a:pt x="81" y="98"/>
                  </a:lnTo>
                  <a:lnTo>
                    <a:pt x="122" y="100"/>
                  </a:lnTo>
                  <a:lnTo>
                    <a:pt x="175" y="76"/>
                  </a:lnTo>
                  <a:lnTo>
                    <a:pt x="203" y="76"/>
                  </a:lnTo>
                  <a:lnTo>
                    <a:pt x="215" y="15"/>
                  </a:lnTo>
                  <a:lnTo>
                    <a:pt x="262" y="0"/>
                  </a:lnTo>
                </a:path>
              </a:pathLst>
            </a:custGeom>
            <a:solidFill>
              <a:srgbClr val="C0C07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43" name="Freeform 86"/>
            <p:cNvSpPr>
              <a:spLocks/>
            </p:cNvSpPr>
            <p:nvPr/>
          </p:nvSpPr>
          <p:spPr bwMode="gray">
            <a:xfrm>
              <a:off x="4320" y="2688"/>
              <a:ext cx="58" cy="77"/>
            </a:xfrm>
            <a:custGeom>
              <a:avLst/>
              <a:gdLst>
                <a:gd name="T0" fmla="*/ 0 w 116"/>
                <a:gd name="T1" fmla="*/ 0 h 156"/>
                <a:gd name="T2" fmla="*/ 1 w 116"/>
                <a:gd name="T3" fmla="*/ 3 h 156"/>
                <a:gd name="T4" fmla="*/ 4 w 116"/>
                <a:gd name="T5" fmla="*/ 9 h 156"/>
                <a:gd name="T6" fmla="*/ 7 w 116"/>
                <a:gd name="T7" fmla="*/ 17 h 156"/>
                <a:gd name="T8" fmla="*/ 10 w 116"/>
                <a:gd name="T9" fmla="*/ 26 h 156"/>
                <a:gd name="T10" fmla="*/ 11 w 116"/>
                <a:gd name="T11" fmla="*/ 32 h 156"/>
                <a:gd name="T12" fmla="*/ 12 w 116"/>
                <a:gd name="T13" fmla="*/ 41 h 156"/>
                <a:gd name="T14" fmla="*/ 15 w 116"/>
                <a:gd name="T15" fmla="*/ 51 h 156"/>
                <a:gd name="T16" fmla="*/ 21 w 116"/>
                <a:gd name="T17" fmla="*/ 60 h 156"/>
                <a:gd name="T18" fmla="*/ 24 w 116"/>
                <a:gd name="T19" fmla="*/ 67 h 156"/>
                <a:gd name="T20" fmla="*/ 25 w 116"/>
                <a:gd name="T21" fmla="*/ 70 h 156"/>
                <a:gd name="T22" fmla="*/ 29 w 116"/>
                <a:gd name="T23" fmla="*/ 73 h 156"/>
                <a:gd name="T24" fmla="*/ 35 w 116"/>
                <a:gd name="T25" fmla="*/ 76 h 156"/>
                <a:gd name="T26" fmla="*/ 41 w 116"/>
                <a:gd name="T27" fmla="*/ 77 h 156"/>
                <a:gd name="T28" fmla="*/ 47 w 116"/>
                <a:gd name="T29" fmla="*/ 77 h 156"/>
                <a:gd name="T30" fmla="*/ 53 w 116"/>
                <a:gd name="T31" fmla="*/ 74 h 156"/>
                <a:gd name="T32" fmla="*/ 57 w 116"/>
                <a:gd name="T33" fmla="*/ 68 h 156"/>
                <a:gd name="T34" fmla="*/ 58 w 116"/>
                <a:gd name="T35" fmla="*/ 61 h 156"/>
                <a:gd name="T36" fmla="*/ 54 w 116"/>
                <a:gd name="T37" fmla="*/ 53 h 156"/>
                <a:gd name="T38" fmla="*/ 47 w 116"/>
                <a:gd name="T39" fmla="*/ 45 h 156"/>
                <a:gd name="T40" fmla="*/ 38 w 116"/>
                <a:gd name="T41" fmla="*/ 38 h 156"/>
                <a:gd name="T42" fmla="*/ 29 w 116"/>
                <a:gd name="T43" fmla="*/ 32 h 156"/>
                <a:gd name="T44" fmla="*/ 22 w 116"/>
                <a:gd name="T45" fmla="*/ 27 h 156"/>
                <a:gd name="T46" fmla="*/ 19 w 116"/>
                <a:gd name="T47" fmla="*/ 23 h 156"/>
                <a:gd name="T48" fmla="*/ 15 w 116"/>
                <a:gd name="T49" fmla="*/ 17 h 156"/>
                <a:gd name="T50" fmla="*/ 11 w 116"/>
                <a:gd name="T51" fmla="*/ 11 h 156"/>
                <a:gd name="T52" fmla="*/ 6 w 116"/>
                <a:gd name="T53" fmla="*/ 6 h 156"/>
                <a:gd name="T54" fmla="*/ 1 w 116"/>
                <a:gd name="T55" fmla="*/ 2 h 156"/>
                <a:gd name="T56" fmla="*/ 0 w 116"/>
                <a:gd name="T57" fmla="*/ 0 h 15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6"/>
                <a:gd name="T88" fmla="*/ 0 h 156"/>
                <a:gd name="T89" fmla="*/ 116 w 116"/>
                <a:gd name="T90" fmla="*/ 156 h 15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6" h="156">
                  <a:moveTo>
                    <a:pt x="0" y="0"/>
                  </a:moveTo>
                  <a:lnTo>
                    <a:pt x="2" y="6"/>
                  </a:lnTo>
                  <a:lnTo>
                    <a:pt x="8" y="18"/>
                  </a:lnTo>
                  <a:lnTo>
                    <a:pt x="13" y="34"/>
                  </a:lnTo>
                  <a:lnTo>
                    <a:pt x="19" y="52"/>
                  </a:lnTo>
                  <a:lnTo>
                    <a:pt x="21" y="65"/>
                  </a:lnTo>
                  <a:lnTo>
                    <a:pt x="23" y="83"/>
                  </a:lnTo>
                  <a:lnTo>
                    <a:pt x="31" y="103"/>
                  </a:lnTo>
                  <a:lnTo>
                    <a:pt x="41" y="121"/>
                  </a:lnTo>
                  <a:lnTo>
                    <a:pt x="47" y="136"/>
                  </a:lnTo>
                  <a:lnTo>
                    <a:pt x="49" y="142"/>
                  </a:lnTo>
                  <a:lnTo>
                    <a:pt x="59" y="148"/>
                  </a:lnTo>
                  <a:lnTo>
                    <a:pt x="69" y="154"/>
                  </a:lnTo>
                  <a:lnTo>
                    <a:pt x="82" y="156"/>
                  </a:lnTo>
                  <a:lnTo>
                    <a:pt x="94" y="156"/>
                  </a:lnTo>
                  <a:lnTo>
                    <a:pt x="106" y="150"/>
                  </a:lnTo>
                  <a:lnTo>
                    <a:pt x="114" y="138"/>
                  </a:lnTo>
                  <a:lnTo>
                    <a:pt x="116" y="123"/>
                  </a:lnTo>
                  <a:lnTo>
                    <a:pt x="108" y="107"/>
                  </a:lnTo>
                  <a:lnTo>
                    <a:pt x="94" y="91"/>
                  </a:lnTo>
                  <a:lnTo>
                    <a:pt x="76" y="77"/>
                  </a:lnTo>
                  <a:lnTo>
                    <a:pt x="59" y="65"/>
                  </a:lnTo>
                  <a:lnTo>
                    <a:pt x="43" y="54"/>
                  </a:lnTo>
                  <a:lnTo>
                    <a:pt x="37" y="46"/>
                  </a:lnTo>
                  <a:lnTo>
                    <a:pt x="31" y="34"/>
                  </a:lnTo>
                  <a:lnTo>
                    <a:pt x="21" y="22"/>
                  </a:lnTo>
                  <a:lnTo>
                    <a:pt x="12" y="12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7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44" name="Freeform 87"/>
            <p:cNvSpPr>
              <a:spLocks/>
            </p:cNvSpPr>
            <p:nvPr/>
          </p:nvSpPr>
          <p:spPr bwMode="gray">
            <a:xfrm>
              <a:off x="4320" y="2688"/>
              <a:ext cx="58" cy="77"/>
            </a:xfrm>
            <a:custGeom>
              <a:avLst/>
              <a:gdLst>
                <a:gd name="T0" fmla="*/ 0 w 116"/>
                <a:gd name="T1" fmla="*/ 0 h 156"/>
                <a:gd name="T2" fmla="*/ 1 w 116"/>
                <a:gd name="T3" fmla="*/ 3 h 156"/>
                <a:gd name="T4" fmla="*/ 4 w 116"/>
                <a:gd name="T5" fmla="*/ 9 h 156"/>
                <a:gd name="T6" fmla="*/ 7 w 116"/>
                <a:gd name="T7" fmla="*/ 17 h 156"/>
                <a:gd name="T8" fmla="*/ 10 w 116"/>
                <a:gd name="T9" fmla="*/ 26 h 156"/>
                <a:gd name="T10" fmla="*/ 11 w 116"/>
                <a:gd name="T11" fmla="*/ 32 h 156"/>
                <a:gd name="T12" fmla="*/ 12 w 116"/>
                <a:gd name="T13" fmla="*/ 41 h 156"/>
                <a:gd name="T14" fmla="*/ 15 w 116"/>
                <a:gd name="T15" fmla="*/ 51 h 156"/>
                <a:gd name="T16" fmla="*/ 21 w 116"/>
                <a:gd name="T17" fmla="*/ 60 h 156"/>
                <a:gd name="T18" fmla="*/ 24 w 116"/>
                <a:gd name="T19" fmla="*/ 67 h 156"/>
                <a:gd name="T20" fmla="*/ 25 w 116"/>
                <a:gd name="T21" fmla="*/ 70 h 156"/>
                <a:gd name="T22" fmla="*/ 29 w 116"/>
                <a:gd name="T23" fmla="*/ 73 h 156"/>
                <a:gd name="T24" fmla="*/ 35 w 116"/>
                <a:gd name="T25" fmla="*/ 76 h 156"/>
                <a:gd name="T26" fmla="*/ 41 w 116"/>
                <a:gd name="T27" fmla="*/ 77 h 156"/>
                <a:gd name="T28" fmla="*/ 47 w 116"/>
                <a:gd name="T29" fmla="*/ 77 h 156"/>
                <a:gd name="T30" fmla="*/ 53 w 116"/>
                <a:gd name="T31" fmla="*/ 74 h 156"/>
                <a:gd name="T32" fmla="*/ 57 w 116"/>
                <a:gd name="T33" fmla="*/ 68 h 156"/>
                <a:gd name="T34" fmla="*/ 58 w 116"/>
                <a:gd name="T35" fmla="*/ 61 h 156"/>
                <a:gd name="T36" fmla="*/ 54 w 116"/>
                <a:gd name="T37" fmla="*/ 53 h 156"/>
                <a:gd name="T38" fmla="*/ 47 w 116"/>
                <a:gd name="T39" fmla="*/ 45 h 156"/>
                <a:gd name="T40" fmla="*/ 38 w 116"/>
                <a:gd name="T41" fmla="*/ 38 h 156"/>
                <a:gd name="T42" fmla="*/ 29 w 116"/>
                <a:gd name="T43" fmla="*/ 32 h 156"/>
                <a:gd name="T44" fmla="*/ 22 w 116"/>
                <a:gd name="T45" fmla="*/ 27 h 156"/>
                <a:gd name="T46" fmla="*/ 19 w 116"/>
                <a:gd name="T47" fmla="*/ 23 h 156"/>
                <a:gd name="T48" fmla="*/ 15 w 116"/>
                <a:gd name="T49" fmla="*/ 17 h 156"/>
                <a:gd name="T50" fmla="*/ 11 w 116"/>
                <a:gd name="T51" fmla="*/ 11 h 156"/>
                <a:gd name="T52" fmla="*/ 6 w 116"/>
                <a:gd name="T53" fmla="*/ 6 h 156"/>
                <a:gd name="T54" fmla="*/ 1 w 116"/>
                <a:gd name="T55" fmla="*/ 2 h 156"/>
                <a:gd name="T56" fmla="*/ 0 w 116"/>
                <a:gd name="T57" fmla="*/ 0 h 15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6"/>
                <a:gd name="T88" fmla="*/ 0 h 156"/>
                <a:gd name="T89" fmla="*/ 116 w 116"/>
                <a:gd name="T90" fmla="*/ 156 h 15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6" h="156">
                  <a:moveTo>
                    <a:pt x="0" y="0"/>
                  </a:moveTo>
                  <a:lnTo>
                    <a:pt x="2" y="6"/>
                  </a:lnTo>
                  <a:lnTo>
                    <a:pt x="8" y="18"/>
                  </a:lnTo>
                  <a:lnTo>
                    <a:pt x="13" y="34"/>
                  </a:lnTo>
                  <a:lnTo>
                    <a:pt x="19" y="52"/>
                  </a:lnTo>
                  <a:lnTo>
                    <a:pt x="21" y="65"/>
                  </a:lnTo>
                  <a:lnTo>
                    <a:pt x="23" y="83"/>
                  </a:lnTo>
                  <a:lnTo>
                    <a:pt x="31" y="103"/>
                  </a:lnTo>
                  <a:lnTo>
                    <a:pt x="41" y="121"/>
                  </a:lnTo>
                  <a:lnTo>
                    <a:pt x="47" y="136"/>
                  </a:lnTo>
                  <a:lnTo>
                    <a:pt x="49" y="142"/>
                  </a:lnTo>
                  <a:lnTo>
                    <a:pt x="59" y="148"/>
                  </a:lnTo>
                  <a:lnTo>
                    <a:pt x="69" y="154"/>
                  </a:lnTo>
                  <a:lnTo>
                    <a:pt x="82" y="156"/>
                  </a:lnTo>
                  <a:lnTo>
                    <a:pt x="94" y="156"/>
                  </a:lnTo>
                  <a:lnTo>
                    <a:pt x="106" y="150"/>
                  </a:lnTo>
                  <a:lnTo>
                    <a:pt x="114" y="138"/>
                  </a:lnTo>
                  <a:lnTo>
                    <a:pt x="116" y="123"/>
                  </a:lnTo>
                  <a:lnTo>
                    <a:pt x="108" y="107"/>
                  </a:lnTo>
                  <a:lnTo>
                    <a:pt x="94" y="91"/>
                  </a:lnTo>
                  <a:lnTo>
                    <a:pt x="76" y="77"/>
                  </a:lnTo>
                  <a:lnTo>
                    <a:pt x="59" y="65"/>
                  </a:lnTo>
                  <a:lnTo>
                    <a:pt x="43" y="54"/>
                  </a:lnTo>
                  <a:lnTo>
                    <a:pt x="37" y="46"/>
                  </a:lnTo>
                  <a:lnTo>
                    <a:pt x="31" y="34"/>
                  </a:lnTo>
                  <a:lnTo>
                    <a:pt x="21" y="22"/>
                  </a:lnTo>
                  <a:lnTo>
                    <a:pt x="12" y="12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solidFill>
              <a:srgbClr val="C0C07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45" name="Freeform 88"/>
            <p:cNvSpPr>
              <a:spLocks/>
            </p:cNvSpPr>
            <p:nvPr/>
          </p:nvSpPr>
          <p:spPr bwMode="gray">
            <a:xfrm>
              <a:off x="4186" y="2580"/>
              <a:ext cx="37" cy="32"/>
            </a:xfrm>
            <a:custGeom>
              <a:avLst/>
              <a:gdLst>
                <a:gd name="T0" fmla="*/ 0 w 75"/>
                <a:gd name="T1" fmla="*/ 23 h 63"/>
                <a:gd name="T2" fmla="*/ 16 w 75"/>
                <a:gd name="T3" fmla="*/ 0 h 63"/>
                <a:gd name="T4" fmla="*/ 36 w 75"/>
                <a:gd name="T5" fmla="*/ 7 h 63"/>
                <a:gd name="T6" fmla="*/ 37 w 75"/>
                <a:gd name="T7" fmla="*/ 25 h 63"/>
                <a:gd name="T8" fmla="*/ 16 w 75"/>
                <a:gd name="T9" fmla="*/ 32 h 63"/>
                <a:gd name="T10" fmla="*/ 0 w 75"/>
                <a:gd name="T11" fmla="*/ 23 h 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"/>
                <a:gd name="T19" fmla="*/ 0 h 63"/>
                <a:gd name="T20" fmla="*/ 75 w 75"/>
                <a:gd name="T21" fmla="*/ 63 h 6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" h="63">
                  <a:moveTo>
                    <a:pt x="0" y="45"/>
                  </a:moveTo>
                  <a:lnTo>
                    <a:pt x="33" y="0"/>
                  </a:lnTo>
                  <a:lnTo>
                    <a:pt x="73" y="14"/>
                  </a:lnTo>
                  <a:lnTo>
                    <a:pt x="75" y="49"/>
                  </a:lnTo>
                  <a:lnTo>
                    <a:pt x="32" y="63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C0C07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46" name="Freeform 89"/>
            <p:cNvSpPr>
              <a:spLocks/>
            </p:cNvSpPr>
            <p:nvPr/>
          </p:nvSpPr>
          <p:spPr bwMode="gray">
            <a:xfrm>
              <a:off x="4186" y="2580"/>
              <a:ext cx="37" cy="32"/>
            </a:xfrm>
            <a:custGeom>
              <a:avLst/>
              <a:gdLst>
                <a:gd name="T0" fmla="*/ 0 w 75"/>
                <a:gd name="T1" fmla="*/ 23 h 63"/>
                <a:gd name="T2" fmla="*/ 16 w 75"/>
                <a:gd name="T3" fmla="*/ 0 h 63"/>
                <a:gd name="T4" fmla="*/ 36 w 75"/>
                <a:gd name="T5" fmla="*/ 7 h 63"/>
                <a:gd name="T6" fmla="*/ 37 w 75"/>
                <a:gd name="T7" fmla="*/ 25 h 63"/>
                <a:gd name="T8" fmla="*/ 16 w 75"/>
                <a:gd name="T9" fmla="*/ 32 h 63"/>
                <a:gd name="T10" fmla="*/ 0 w 75"/>
                <a:gd name="T11" fmla="*/ 23 h 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"/>
                <a:gd name="T19" fmla="*/ 0 h 63"/>
                <a:gd name="T20" fmla="*/ 75 w 75"/>
                <a:gd name="T21" fmla="*/ 63 h 6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" h="63">
                  <a:moveTo>
                    <a:pt x="0" y="45"/>
                  </a:moveTo>
                  <a:lnTo>
                    <a:pt x="33" y="0"/>
                  </a:lnTo>
                  <a:lnTo>
                    <a:pt x="73" y="14"/>
                  </a:lnTo>
                  <a:lnTo>
                    <a:pt x="75" y="49"/>
                  </a:lnTo>
                  <a:lnTo>
                    <a:pt x="32" y="63"/>
                  </a:lnTo>
                  <a:lnTo>
                    <a:pt x="0" y="45"/>
                  </a:lnTo>
                </a:path>
              </a:pathLst>
            </a:custGeom>
            <a:solidFill>
              <a:srgbClr val="C0C07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47" name="Freeform 90"/>
            <p:cNvSpPr>
              <a:spLocks/>
            </p:cNvSpPr>
            <p:nvPr/>
          </p:nvSpPr>
          <p:spPr bwMode="gray">
            <a:xfrm>
              <a:off x="4240" y="2597"/>
              <a:ext cx="37" cy="52"/>
            </a:xfrm>
            <a:custGeom>
              <a:avLst/>
              <a:gdLst>
                <a:gd name="T0" fmla="*/ 0 w 73"/>
                <a:gd name="T1" fmla="*/ 20 h 105"/>
                <a:gd name="T2" fmla="*/ 17 w 73"/>
                <a:gd name="T3" fmla="*/ 0 h 105"/>
                <a:gd name="T4" fmla="*/ 32 w 73"/>
                <a:gd name="T5" fmla="*/ 24 h 105"/>
                <a:gd name="T6" fmla="*/ 37 w 73"/>
                <a:gd name="T7" fmla="*/ 52 h 105"/>
                <a:gd name="T8" fmla="*/ 17 w 73"/>
                <a:gd name="T9" fmla="*/ 38 h 105"/>
                <a:gd name="T10" fmla="*/ 0 w 73"/>
                <a:gd name="T11" fmla="*/ 20 h 1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3"/>
                <a:gd name="T19" fmla="*/ 0 h 105"/>
                <a:gd name="T20" fmla="*/ 73 w 73"/>
                <a:gd name="T21" fmla="*/ 105 h 10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3" h="105">
                  <a:moveTo>
                    <a:pt x="0" y="40"/>
                  </a:moveTo>
                  <a:lnTo>
                    <a:pt x="34" y="0"/>
                  </a:lnTo>
                  <a:lnTo>
                    <a:pt x="63" y="48"/>
                  </a:lnTo>
                  <a:lnTo>
                    <a:pt x="73" y="105"/>
                  </a:lnTo>
                  <a:lnTo>
                    <a:pt x="34" y="77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C0C07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48" name="Freeform 91"/>
            <p:cNvSpPr>
              <a:spLocks/>
            </p:cNvSpPr>
            <p:nvPr/>
          </p:nvSpPr>
          <p:spPr bwMode="gray">
            <a:xfrm>
              <a:off x="4240" y="2597"/>
              <a:ext cx="37" cy="52"/>
            </a:xfrm>
            <a:custGeom>
              <a:avLst/>
              <a:gdLst>
                <a:gd name="T0" fmla="*/ 0 w 73"/>
                <a:gd name="T1" fmla="*/ 20 h 105"/>
                <a:gd name="T2" fmla="*/ 17 w 73"/>
                <a:gd name="T3" fmla="*/ 0 h 105"/>
                <a:gd name="T4" fmla="*/ 32 w 73"/>
                <a:gd name="T5" fmla="*/ 24 h 105"/>
                <a:gd name="T6" fmla="*/ 37 w 73"/>
                <a:gd name="T7" fmla="*/ 52 h 105"/>
                <a:gd name="T8" fmla="*/ 17 w 73"/>
                <a:gd name="T9" fmla="*/ 38 h 105"/>
                <a:gd name="T10" fmla="*/ 0 w 73"/>
                <a:gd name="T11" fmla="*/ 20 h 1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3"/>
                <a:gd name="T19" fmla="*/ 0 h 105"/>
                <a:gd name="T20" fmla="*/ 73 w 73"/>
                <a:gd name="T21" fmla="*/ 105 h 10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3" h="105">
                  <a:moveTo>
                    <a:pt x="0" y="40"/>
                  </a:moveTo>
                  <a:lnTo>
                    <a:pt x="34" y="0"/>
                  </a:lnTo>
                  <a:lnTo>
                    <a:pt x="63" y="48"/>
                  </a:lnTo>
                  <a:lnTo>
                    <a:pt x="73" y="105"/>
                  </a:lnTo>
                  <a:lnTo>
                    <a:pt x="34" y="77"/>
                  </a:lnTo>
                  <a:lnTo>
                    <a:pt x="0" y="40"/>
                  </a:lnTo>
                </a:path>
              </a:pathLst>
            </a:custGeom>
            <a:solidFill>
              <a:srgbClr val="C0C07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49" name="Freeform 92"/>
            <p:cNvSpPr>
              <a:spLocks/>
            </p:cNvSpPr>
            <p:nvPr/>
          </p:nvSpPr>
          <p:spPr bwMode="gray">
            <a:xfrm>
              <a:off x="3923" y="2190"/>
              <a:ext cx="493" cy="331"/>
            </a:xfrm>
            <a:custGeom>
              <a:avLst/>
              <a:gdLst>
                <a:gd name="T0" fmla="*/ 163 w 987"/>
                <a:gd name="T1" fmla="*/ 1 h 663"/>
                <a:gd name="T2" fmla="*/ 176 w 987"/>
                <a:gd name="T3" fmla="*/ 6 h 663"/>
                <a:gd name="T4" fmla="*/ 192 w 987"/>
                <a:gd name="T5" fmla="*/ 10 h 663"/>
                <a:gd name="T6" fmla="*/ 207 w 987"/>
                <a:gd name="T7" fmla="*/ 4 h 663"/>
                <a:gd name="T8" fmla="*/ 223 w 987"/>
                <a:gd name="T9" fmla="*/ 1 h 663"/>
                <a:gd name="T10" fmla="*/ 239 w 987"/>
                <a:gd name="T11" fmla="*/ 11 h 663"/>
                <a:gd name="T12" fmla="*/ 250 w 987"/>
                <a:gd name="T13" fmla="*/ 31 h 663"/>
                <a:gd name="T14" fmla="*/ 252 w 987"/>
                <a:gd name="T15" fmla="*/ 49 h 663"/>
                <a:gd name="T16" fmla="*/ 256 w 987"/>
                <a:gd name="T17" fmla="*/ 64 h 663"/>
                <a:gd name="T18" fmla="*/ 267 w 987"/>
                <a:gd name="T19" fmla="*/ 75 h 663"/>
                <a:gd name="T20" fmla="*/ 283 w 987"/>
                <a:gd name="T21" fmla="*/ 78 h 663"/>
                <a:gd name="T22" fmla="*/ 299 w 987"/>
                <a:gd name="T23" fmla="*/ 76 h 663"/>
                <a:gd name="T24" fmla="*/ 308 w 987"/>
                <a:gd name="T25" fmla="*/ 66 h 663"/>
                <a:gd name="T26" fmla="*/ 321 w 987"/>
                <a:gd name="T27" fmla="*/ 48 h 663"/>
                <a:gd name="T28" fmla="*/ 334 w 987"/>
                <a:gd name="T29" fmla="*/ 30 h 663"/>
                <a:gd name="T30" fmla="*/ 351 w 987"/>
                <a:gd name="T31" fmla="*/ 13 h 663"/>
                <a:gd name="T32" fmla="*/ 368 w 987"/>
                <a:gd name="T33" fmla="*/ 4 h 663"/>
                <a:gd name="T34" fmla="*/ 382 w 987"/>
                <a:gd name="T35" fmla="*/ 9 h 663"/>
                <a:gd name="T36" fmla="*/ 401 w 987"/>
                <a:gd name="T37" fmla="*/ 18 h 663"/>
                <a:gd name="T38" fmla="*/ 425 w 987"/>
                <a:gd name="T39" fmla="*/ 23 h 663"/>
                <a:gd name="T40" fmla="*/ 448 w 987"/>
                <a:gd name="T41" fmla="*/ 18 h 663"/>
                <a:gd name="T42" fmla="*/ 468 w 987"/>
                <a:gd name="T43" fmla="*/ 14 h 663"/>
                <a:gd name="T44" fmla="*/ 483 w 987"/>
                <a:gd name="T45" fmla="*/ 10 h 663"/>
                <a:gd name="T46" fmla="*/ 492 w 987"/>
                <a:gd name="T47" fmla="*/ 10 h 663"/>
                <a:gd name="T48" fmla="*/ 493 w 987"/>
                <a:gd name="T49" fmla="*/ 25 h 663"/>
                <a:gd name="T50" fmla="*/ 491 w 987"/>
                <a:gd name="T51" fmla="*/ 46 h 663"/>
                <a:gd name="T52" fmla="*/ 486 w 987"/>
                <a:gd name="T53" fmla="*/ 62 h 663"/>
                <a:gd name="T54" fmla="*/ 475 w 987"/>
                <a:gd name="T55" fmla="*/ 64 h 663"/>
                <a:gd name="T56" fmla="*/ 463 w 987"/>
                <a:gd name="T57" fmla="*/ 62 h 663"/>
                <a:gd name="T58" fmla="*/ 451 w 987"/>
                <a:gd name="T59" fmla="*/ 65 h 663"/>
                <a:gd name="T60" fmla="*/ 432 w 987"/>
                <a:gd name="T61" fmla="*/ 83 h 663"/>
                <a:gd name="T62" fmla="*/ 410 w 987"/>
                <a:gd name="T63" fmla="*/ 99 h 663"/>
                <a:gd name="T64" fmla="*/ 396 w 987"/>
                <a:gd name="T65" fmla="*/ 103 h 663"/>
                <a:gd name="T66" fmla="*/ 383 w 987"/>
                <a:gd name="T67" fmla="*/ 104 h 663"/>
                <a:gd name="T68" fmla="*/ 379 w 987"/>
                <a:gd name="T69" fmla="*/ 111 h 663"/>
                <a:gd name="T70" fmla="*/ 382 w 987"/>
                <a:gd name="T71" fmla="*/ 126 h 663"/>
                <a:gd name="T72" fmla="*/ 380 w 987"/>
                <a:gd name="T73" fmla="*/ 144 h 663"/>
                <a:gd name="T74" fmla="*/ 371 w 987"/>
                <a:gd name="T75" fmla="*/ 155 h 663"/>
                <a:gd name="T76" fmla="*/ 354 w 987"/>
                <a:gd name="T77" fmla="*/ 158 h 663"/>
                <a:gd name="T78" fmla="*/ 342 w 987"/>
                <a:gd name="T79" fmla="*/ 159 h 663"/>
                <a:gd name="T80" fmla="*/ 341 w 987"/>
                <a:gd name="T81" fmla="*/ 169 h 663"/>
                <a:gd name="T82" fmla="*/ 341 w 987"/>
                <a:gd name="T83" fmla="*/ 187 h 663"/>
                <a:gd name="T84" fmla="*/ 337 w 987"/>
                <a:gd name="T85" fmla="*/ 202 h 663"/>
                <a:gd name="T86" fmla="*/ 327 w 987"/>
                <a:gd name="T87" fmla="*/ 212 h 663"/>
                <a:gd name="T88" fmla="*/ 315 w 987"/>
                <a:gd name="T89" fmla="*/ 222 h 663"/>
                <a:gd name="T90" fmla="*/ 311 w 987"/>
                <a:gd name="T91" fmla="*/ 237 h 663"/>
                <a:gd name="T92" fmla="*/ 304 w 987"/>
                <a:gd name="T93" fmla="*/ 247 h 663"/>
                <a:gd name="T94" fmla="*/ 279 w 987"/>
                <a:gd name="T95" fmla="*/ 255 h 663"/>
                <a:gd name="T96" fmla="*/ 259 w 987"/>
                <a:gd name="T97" fmla="*/ 286 h 663"/>
                <a:gd name="T98" fmla="*/ 212 w 987"/>
                <a:gd name="T99" fmla="*/ 297 h 663"/>
                <a:gd name="T100" fmla="*/ 178 w 987"/>
                <a:gd name="T101" fmla="*/ 313 h 663"/>
                <a:gd name="T102" fmla="*/ 133 w 987"/>
                <a:gd name="T103" fmla="*/ 289 h 663"/>
                <a:gd name="T104" fmla="*/ 104 w 987"/>
                <a:gd name="T105" fmla="*/ 321 h 663"/>
                <a:gd name="T106" fmla="*/ 27 w 987"/>
                <a:gd name="T107" fmla="*/ 305 h 663"/>
                <a:gd name="T108" fmla="*/ 0 w 987"/>
                <a:gd name="T109" fmla="*/ 281 h 663"/>
                <a:gd name="T110" fmla="*/ 29 w 987"/>
                <a:gd name="T111" fmla="*/ 197 h 663"/>
                <a:gd name="T112" fmla="*/ 16 w 987"/>
                <a:gd name="T113" fmla="*/ 156 h 663"/>
                <a:gd name="T114" fmla="*/ 53 w 987"/>
                <a:gd name="T115" fmla="*/ 90 h 663"/>
                <a:gd name="T116" fmla="*/ 100 w 987"/>
                <a:gd name="T117" fmla="*/ 44 h 663"/>
                <a:gd name="T118" fmla="*/ 161 w 987"/>
                <a:gd name="T119" fmla="*/ 0 h 66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87"/>
                <a:gd name="T181" fmla="*/ 0 h 663"/>
                <a:gd name="T182" fmla="*/ 987 w 987"/>
                <a:gd name="T183" fmla="*/ 663 h 66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87" h="663">
                  <a:moveTo>
                    <a:pt x="323" y="0"/>
                  </a:moveTo>
                  <a:lnTo>
                    <a:pt x="327" y="2"/>
                  </a:lnTo>
                  <a:lnTo>
                    <a:pt x="339" y="7"/>
                  </a:lnTo>
                  <a:lnTo>
                    <a:pt x="353" y="13"/>
                  </a:lnTo>
                  <a:lnTo>
                    <a:pt x="369" y="19"/>
                  </a:lnTo>
                  <a:lnTo>
                    <a:pt x="384" y="21"/>
                  </a:lnTo>
                  <a:lnTo>
                    <a:pt x="398" y="19"/>
                  </a:lnTo>
                  <a:lnTo>
                    <a:pt x="414" y="9"/>
                  </a:lnTo>
                  <a:lnTo>
                    <a:pt x="432" y="2"/>
                  </a:lnTo>
                  <a:lnTo>
                    <a:pt x="447" y="2"/>
                  </a:lnTo>
                  <a:lnTo>
                    <a:pt x="463" y="7"/>
                  </a:lnTo>
                  <a:lnTo>
                    <a:pt x="479" y="23"/>
                  </a:lnTo>
                  <a:lnTo>
                    <a:pt x="493" y="43"/>
                  </a:lnTo>
                  <a:lnTo>
                    <a:pt x="500" y="63"/>
                  </a:lnTo>
                  <a:lnTo>
                    <a:pt x="504" y="82"/>
                  </a:lnTo>
                  <a:lnTo>
                    <a:pt x="504" y="98"/>
                  </a:lnTo>
                  <a:lnTo>
                    <a:pt x="508" y="114"/>
                  </a:lnTo>
                  <a:lnTo>
                    <a:pt x="512" y="129"/>
                  </a:lnTo>
                  <a:lnTo>
                    <a:pt x="522" y="143"/>
                  </a:lnTo>
                  <a:lnTo>
                    <a:pt x="534" y="151"/>
                  </a:lnTo>
                  <a:lnTo>
                    <a:pt x="550" y="155"/>
                  </a:lnTo>
                  <a:lnTo>
                    <a:pt x="567" y="157"/>
                  </a:lnTo>
                  <a:lnTo>
                    <a:pt x="585" y="157"/>
                  </a:lnTo>
                  <a:lnTo>
                    <a:pt x="599" y="153"/>
                  </a:lnTo>
                  <a:lnTo>
                    <a:pt x="609" y="147"/>
                  </a:lnTo>
                  <a:lnTo>
                    <a:pt x="617" y="133"/>
                  </a:lnTo>
                  <a:lnTo>
                    <a:pt x="628" y="116"/>
                  </a:lnTo>
                  <a:lnTo>
                    <a:pt x="642" y="96"/>
                  </a:lnTo>
                  <a:lnTo>
                    <a:pt x="656" y="76"/>
                  </a:lnTo>
                  <a:lnTo>
                    <a:pt x="668" y="61"/>
                  </a:lnTo>
                  <a:lnTo>
                    <a:pt x="683" y="43"/>
                  </a:lnTo>
                  <a:lnTo>
                    <a:pt x="703" y="27"/>
                  </a:lnTo>
                  <a:lnTo>
                    <a:pt x="723" y="15"/>
                  </a:lnTo>
                  <a:lnTo>
                    <a:pt x="737" y="9"/>
                  </a:lnTo>
                  <a:lnTo>
                    <a:pt x="748" y="11"/>
                  </a:lnTo>
                  <a:lnTo>
                    <a:pt x="764" y="19"/>
                  </a:lnTo>
                  <a:lnTo>
                    <a:pt x="782" y="27"/>
                  </a:lnTo>
                  <a:lnTo>
                    <a:pt x="802" y="37"/>
                  </a:lnTo>
                  <a:lnTo>
                    <a:pt x="823" y="45"/>
                  </a:lnTo>
                  <a:lnTo>
                    <a:pt x="851" y="47"/>
                  </a:lnTo>
                  <a:lnTo>
                    <a:pt x="874" y="43"/>
                  </a:lnTo>
                  <a:lnTo>
                    <a:pt x="896" y="37"/>
                  </a:lnTo>
                  <a:lnTo>
                    <a:pt x="920" y="33"/>
                  </a:lnTo>
                  <a:lnTo>
                    <a:pt x="937" y="29"/>
                  </a:lnTo>
                  <a:lnTo>
                    <a:pt x="953" y="25"/>
                  </a:lnTo>
                  <a:lnTo>
                    <a:pt x="967" y="21"/>
                  </a:lnTo>
                  <a:lnTo>
                    <a:pt x="979" y="19"/>
                  </a:lnTo>
                  <a:lnTo>
                    <a:pt x="985" y="21"/>
                  </a:lnTo>
                  <a:lnTo>
                    <a:pt x="987" y="31"/>
                  </a:lnTo>
                  <a:lnTo>
                    <a:pt x="987" y="51"/>
                  </a:lnTo>
                  <a:lnTo>
                    <a:pt x="985" y="70"/>
                  </a:lnTo>
                  <a:lnTo>
                    <a:pt x="983" y="92"/>
                  </a:lnTo>
                  <a:lnTo>
                    <a:pt x="979" y="112"/>
                  </a:lnTo>
                  <a:lnTo>
                    <a:pt x="973" y="124"/>
                  </a:lnTo>
                  <a:lnTo>
                    <a:pt x="963" y="128"/>
                  </a:lnTo>
                  <a:lnTo>
                    <a:pt x="951" y="128"/>
                  </a:lnTo>
                  <a:lnTo>
                    <a:pt x="937" y="126"/>
                  </a:lnTo>
                  <a:lnTo>
                    <a:pt x="926" y="124"/>
                  </a:lnTo>
                  <a:lnTo>
                    <a:pt x="912" y="126"/>
                  </a:lnTo>
                  <a:lnTo>
                    <a:pt x="902" y="131"/>
                  </a:lnTo>
                  <a:lnTo>
                    <a:pt x="886" y="147"/>
                  </a:lnTo>
                  <a:lnTo>
                    <a:pt x="865" y="167"/>
                  </a:lnTo>
                  <a:lnTo>
                    <a:pt x="843" y="185"/>
                  </a:lnTo>
                  <a:lnTo>
                    <a:pt x="821" y="198"/>
                  </a:lnTo>
                  <a:lnTo>
                    <a:pt x="807" y="204"/>
                  </a:lnTo>
                  <a:lnTo>
                    <a:pt x="792" y="206"/>
                  </a:lnTo>
                  <a:lnTo>
                    <a:pt x="778" y="206"/>
                  </a:lnTo>
                  <a:lnTo>
                    <a:pt x="766" y="208"/>
                  </a:lnTo>
                  <a:lnTo>
                    <a:pt x="760" y="212"/>
                  </a:lnTo>
                  <a:lnTo>
                    <a:pt x="758" y="222"/>
                  </a:lnTo>
                  <a:lnTo>
                    <a:pt x="762" y="236"/>
                  </a:lnTo>
                  <a:lnTo>
                    <a:pt x="764" y="253"/>
                  </a:lnTo>
                  <a:lnTo>
                    <a:pt x="764" y="271"/>
                  </a:lnTo>
                  <a:lnTo>
                    <a:pt x="760" y="289"/>
                  </a:lnTo>
                  <a:lnTo>
                    <a:pt x="754" y="303"/>
                  </a:lnTo>
                  <a:lnTo>
                    <a:pt x="743" y="311"/>
                  </a:lnTo>
                  <a:lnTo>
                    <a:pt x="725" y="316"/>
                  </a:lnTo>
                  <a:lnTo>
                    <a:pt x="709" y="316"/>
                  </a:lnTo>
                  <a:lnTo>
                    <a:pt x="695" y="316"/>
                  </a:lnTo>
                  <a:lnTo>
                    <a:pt x="685" y="318"/>
                  </a:lnTo>
                  <a:lnTo>
                    <a:pt x="682" y="326"/>
                  </a:lnTo>
                  <a:lnTo>
                    <a:pt x="682" y="338"/>
                  </a:lnTo>
                  <a:lnTo>
                    <a:pt x="682" y="356"/>
                  </a:lnTo>
                  <a:lnTo>
                    <a:pt x="682" y="374"/>
                  </a:lnTo>
                  <a:lnTo>
                    <a:pt x="680" y="391"/>
                  </a:lnTo>
                  <a:lnTo>
                    <a:pt x="674" y="405"/>
                  </a:lnTo>
                  <a:lnTo>
                    <a:pt x="668" y="415"/>
                  </a:lnTo>
                  <a:lnTo>
                    <a:pt x="654" y="425"/>
                  </a:lnTo>
                  <a:lnTo>
                    <a:pt x="640" y="433"/>
                  </a:lnTo>
                  <a:lnTo>
                    <a:pt x="630" y="444"/>
                  </a:lnTo>
                  <a:lnTo>
                    <a:pt x="626" y="458"/>
                  </a:lnTo>
                  <a:lnTo>
                    <a:pt x="622" y="474"/>
                  </a:lnTo>
                  <a:lnTo>
                    <a:pt x="617" y="486"/>
                  </a:lnTo>
                  <a:lnTo>
                    <a:pt x="609" y="494"/>
                  </a:lnTo>
                  <a:lnTo>
                    <a:pt x="605" y="496"/>
                  </a:lnTo>
                  <a:lnTo>
                    <a:pt x="558" y="511"/>
                  </a:lnTo>
                  <a:lnTo>
                    <a:pt x="546" y="572"/>
                  </a:lnTo>
                  <a:lnTo>
                    <a:pt x="518" y="572"/>
                  </a:lnTo>
                  <a:lnTo>
                    <a:pt x="461" y="598"/>
                  </a:lnTo>
                  <a:lnTo>
                    <a:pt x="424" y="594"/>
                  </a:lnTo>
                  <a:lnTo>
                    <a:pt x="412" y="620"/>
                  </a:lnTo>
                  <a:lnTo>
                    <a:pt x="357" y="627"/>
                  </a:lnTo>
                  <a:lnTo>
                    <a:pt x="327" y="643"/>
                  </a:lnTo>
                  <a:lnTo>
                    <a:pt x="266" y="578"/>
                  </a:lnTo>
                  <a:lnTo>
                    <a:pt x="229" y="596"/>
                  </a:lnTo>
                  <a:lnTo>
                    <a:pt x="209" y="643"/>
                  </a:lnTo>
                  <a:lnTo>
                    <a:pt x="105" y="663"/>
                  </a:lnTo>
                  <a:lnTo>
                    <a:pt x="54" y="610"/>
                  </a:lnTo>
                  <a:lnTo>
                    <a:pt x="4" y="612"/>
                  </a:lnTo>
                  <a:lnTo>
                    <a:pt x="0" y="562"/>
                  </a:lnTo>
                  <a:lnTo>
                    <a:pt x="69" y="482"/>
                  </a:lnTo>
                  <a:lnTo>
                    <a:pt x="59" y="395"/>
                  </a:lnTo>
                  <a:lnTo>
                    <a:pt x="28" y="350"/>
                  </a:lnTo>
                  <a:lnTo>
                    <a:pt x="32" y="313"/>
                  </a:lnTo>
                  <a:lnTo>
                    <a:pt x="87" y="265"/>
                  </a:lnTo>
                  <a:lnTo>
                    <a:pt x="107" y="181"/>
                  </a:lnTo>
                  <a:lnTo>
                    <a:pt x="168" y="143"/>
                  </a:lnTo>
                  <a:lnTo>
                    <a:pt x="201" y="88"/>
                  </a:lnTo>
                  <a:lnTo>
                    <a:pt x="266" y="84"/>
                  </a:lnTo>
                  <a:lnTo>
                    <a:pt x="323" y="0"/>
                  </a:lnTo>
                  <a:close/>
                </a:path>
              </a:pathLst>
            </a:custGeom>
            <a:solidFill>
              <a:srgbClr val="C0C07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50" name="Freeform 93"/>
            <p:cNvSpPr>
              <a:spLocks/>
            </p:cNvSpPr>
            <p:nvPr/>
          </p:nvSpPr>
          <p:spPr bwMode="gray">
            <a:xfrm>
              <a:off x="3923" y="2190"/>
              <a:ext cx="493" cy="331"/>
            </a:xfrm>
            <a:custGeom>
              <a:avLst/>
              <a:gdLst>
                <a:gd name="T0" fmla="*/ 163 w 987"/>
                <a:gd name="T1" fmla="*/ 1 h 663"/>
                <a:gd name="T2" fmla="*/ 176 w 987"/>
                <a:gd name="T3" fmla="*/ 6 h 663"/>
                <a:gd name="T4" fmla="*/ 192 w 987"/>
                <a:gd name="T5" fmla="*/ 10 h 663"/>
                <a:gd name="T6" fmla="*/ 207 w 987"/>
                <a:gd name="T7" fmla="*/ 4 h 663"/>
                <a:gd name="T8" fmla="*/ 223 w 987"/>
                <a:gd name="T9" fmla="*/ 1 h 663"/>
                <a:gd name="T10" fmla="*/ 239 w 987"/>
                <a:gd name="T11" fmla="*/ 11 h 663"/>
                <a:gd name="T12" fmla="*/ 250 w 987"/>
                <a:gd name="T13" fmla="*/ 31 h 663"/>
                <a:gd name="T14" fmla="*/ 252 w 987"/>
                <a:gd name="T15" fmla="*/ 49 h 663"/>
                <a:gd name="T16" fmla="*/ 256 w 987"/>
                <a:gd name="T17" fmla="*/ 64 h 663"/>
                <a:gd name="T18" fmla="*/ 267 w 987"/>
                <a:gd name="T19" fmla="*/ 75 h 663"/>
                <a:gd name="T20" fmla="*/ 283 w 987"/>
                <a:gd name="T21" fmla="*/ 78 h 663"/>
                <a:gd name="T22" fmla="*/ 299 w 987"/>
                <a:gd name="T23" fmla="*/ 76 h 663"/>
                <a:gd name="T24" fmla="*/ 308 w 987"/>
                <a:gd name="T25" fmla="*/ 66 h 663"/>
                <a:gd name="T26" fmla="*/ 321 w 987"/>
                <a:gd name="T27" fmla="*/ 48 h 663"/>
                <a:gd name="T28" fmla="*/ 334 w 987"/>
                <a:gd name="T29" fmla="*/ 30 h 663"/>
                <a:gd name="T30" fmla="*/ 351 w 987"/>
                <a:gd name="T31" fmla="*/ 13 h 663"/>
                <a:gd name="T32" fmla="*/ 368 w 987"/>
                <a:gd name="T33" fmla="*/ 4 h 663"/>
                <a:gd name="T34" fmla="*/ 382 w 987"/>
                <a:gd name="T35" fmla="*/ 9 h 663"/>
                <a:gd name="T36" fmla="*/ 401 w 987"/>
                <a:gd name="T37" fmla="*/ 18 h 663"/>
                <a:gd name="T38" fmla="*/ 425 w 987"/>
                <a:gd name="T39" fmla="*/ 23 h 663"/>
                <a:gd name="T40" fmla="*/ 448 w 987"/>
                <a:gd name="T41" fmla="*/ 18 h 663"/>
                <a:gd name="T42" fmla="*/ 468 w 987"/>
                <a:gd name="T43" fmla="*/ 14 h 663"/>
                <a:gd name="T44" fmla="*/ 483 w 987"/>
                <a:gd name="T45" fmla="*/ 10 h 663"/>
                <a:gd name="T46" fmla="*/ 492 w 987"/>
                <a:gd name="T47" fmla="*/ 10 h 663"/>
                <a:gd name="T48" fmla="*/ 493 w 987"/>
                <a:gd name="T49" fmla="*/ 25 h 663"/>
                <a:gd name="T50" fmla="*/ 491 w 987"/>
                <a:gd name="T51" fmla="*/ 46 h 663"/>
                <a:gd name="T52" fmla="*/ 486 w 987"/>
                <a:gd name="T53" fmla="*/ 62 h 663"/>
                <a:gd name="T54" fmla="*/ 475 w 987"/>
                <a:gd name="T55" fmla="*/ 64 h 663"/>
                <a:gd name="T56" fmla="*/ 463 w 987"/>
                <a:gd name="T57" fmla="*/ 62 h 663"/>
                <a:gd name="T58" fmla="*/ 451 w 987"/>
                <a:gd name="T59" fmla="*/ 65 h 663"/>
                <a:gd name="T60" fmla="*/ 432 w 987"/>
                <a:gd name="T61" fmla="*/ 83 h 663"/>
                <a:gd name="T62" fmla="*/ 410 w 987"/>
                <a:gd name="T63" fmla="*/ 99 h 663"/>
                <a:gd name="T64" fmla="*/ 396 w 987"/>
                <a:gd name="T65" fmla="*/ 103 h 663"/>
                <a:gd name="T66" fmla="*/ 383 w 987"/>
                <a:gd name="T67" fmla="*/ 104 h 663"/>
                <a:gd name="T68" fmla="*/ 379 w 987"/>
                <a:gd name="T69" fmla="*/ 111 h 663"/>
                <a:gd name="T70" fmla="*/ 382 w 987"/>
                <a:gd name="T71" fmla="*/ 126 h 663"/>
                <a:gd name="T72" fmla="*/ 380 w 987"/>
                <a:gd name="T73" fmla="*/ 144 h 663"/>
                <a:gd name="T74" fmla="*/ 371 w 987"/>
                <a:gd name="T75" fmla="*/ 155 h 663"/>
                <a:gd name="T76" fmla="*/ 354 w 987"/>
                <a:gd name="T77" fmla="*/ 158 h 663"/>
                <a:gd name="T78" fmla="*/ 342 w 987"/>
                <a:gd name="T79" fmla="*/ 159 h 663"/>
                <a:gd name="T80" fmla="*/ 341 w 987"/>
                <a:gd name="T81" fmla="*/ 169 h 663"/>
                <a:gd name="T82" fmla="*/ 341 w 987"/>
                <a:gd name="T83" fmla="*/ 187 h 663"/>
                <a:gd name="T84" fmla="*/ 337 w 987"/>
                <a:gd name="T85" fmla="*/ 202 h 663"/>
                <a:gd name="T86" fmla="*/ 327 w 987"/>
                <a:gd name="T87" fmla="*/ 212 h 663"/>
                <a:gd name="T88" fmla="*/ 315 w 987"/>
                <a:gd name="T89" fmla="*/ 222 h 663"/>
                <a:gd name="T90" fmla="*/ 311 w 987"/>
                <a:gd name="T91" fmla="*/ 237 h 663"/>
                <a:gd name="T92" fmla="*/ 304 w 987"/>
                <a:gd name="T93" fmla="*/ 247 h 663"/>
                <a:gd name="T94" fmla="*/ 279 w 987"/>
                <a:gd name="T95" fmla="*/ 255 h 663"/>
                <a:gd name="T96" fmla="*/ 259 w 987"/>
                <a:gd name="T97" fmla="*/ 286 h 663"/>
                <a:gd name="T98" fmla="*/ 212 w 987"/>
                <a:gd name="T99" fmla="*/ 297 h 663"/>
                <a:gd name="T100" fmla="*/ 178 w 987"/>
                <a:gd name="T101" fmla="*/ 313 h 663"/>
                <a:gd name="T102" fmla="*/ 133 w 987"/>
                <a:gd name="T103" fmla="*/ 289 h 663"/>
                <a:gd name="T104" fmla="*/ 104 w 987"/>
                <a:gd name="T105" fmla="*/ 321 h 663"/>
                <a:gd name="T106" fmla="*/ 27 w 987"/>
                <a:gd name="T107" fmla="*/ 305 h 663"/>
                <a:gd name="T108" fmla="*/ 0 w 987"/>
                <a:gd name="T109" fmla="*/ 281 h 663"/>
                <a:gd name="T110" fmla="*/ 29 w 987"/>
                <a:gd name="T111" fmla="*/ 197 h 663"/>
                <a:gd name="T112" fmla="*/ 16 w 987"/>
                <a:gd name="T113" fmla="*/ 156 h 663"/>
                <a:gd name="T114" fmla="*/ 53 w 987"/>
                <a:gd name="T115" fmla="*/ 90 h 663"/>
                <a:gd name="T116" fmla="*/ 100 w 987"/>
                <a:gd name="T117" fmla="*/ 44 h 663"/>
                <a:gd name="T118" fmla="*/ 161 w 987"/>
                <a:gd name="T119" fmla="*/ 0 h 66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87"/>
                <a:gd name="T181" fmla="*/ 0 h 663"/>
                <a:gd name="T182" fmla="*/ 987 w 987"/>
                <a:gd name="T183" fmla="*/ 663 h 66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87" h="663">
                  <a:moveTo>
                    <a:pt x="323" y="0"/>
                  </a:moveTo>
                  <a:lnTo>
                    <a:pt x="327" y="2"/>
                  </a:lnTo>
                  <a:lnTo>
                    <a:pt x="339" y="7"/>
                  </a:lnTo>
                  <a:lnTo>
                    <a:pt x="353" y="13"/>
                  </a:lnTo>
                  <a:lnTo>
                    <a:pt x="369" y="19"/>
                  </a:lnTo>
                  <a:lnTo>
                    <a:pt x="384" y="21"/>
                  </a:lnTo>
                  <a:lnTo>
                    <a:pt x="398" y="19"/>
                  </a:lnTo>
                  <a:lnTo>
                    <a:pt x="414" y="9"/>
                  </a:lnTo>
                  <a:lnTo>
                    <a:pt x="432" y="2"/>
                  </a:lnTo>
                  <a:lnTo>
                    <a:pt x="447" y="2"/>
                  </a:lnTo>
                  <a:lnTo>
                    <a:pt x="463" y="7"/>
                  </a:lnTo>
                  <a:lnTo>
                    <a:pt x="479" y="23"/>
                  </a:lnTo>
                  <a:lnTo>
                    <a:pt x="493" y="43"/>
                  </a:lnTo>
                  <a:lnTo>
                    <a:pt x="500" y="63"/>
                  </a:lnTo>
                  <a:lnTo>
                    <a:pt x="504" y="82"/>
                  </a:lnTo>
                  <a:lnTo>
                    <a:pt x="504" y="98"/>
                  </a:lnTo>
                  <a:lnTo>
                    <a:pt x="508" y="114"/>
                  </a:lnTo>
                  <a:lnTo>
                    <a:pt x="512" y="129"/>
                  </a:lnTo>
                  <a:lnTo>
                    <a:pt x="522" y="143"/>
                  </a:lnTo>
                  <a:lnTo>
                    <a:pt x="534" y="151"/>
                  </a:lnTo>
                  <a:lnTo>
                    <a:pt x="550" y="155"/>
                  </a:lnTo>
                  <a:lnTo>
                    <a:pt x="567" y="157"/>
                  </a:lnTo>
                  <a:lnTo>
                    <a:pt x="585" y="157"/>
                  </a:lnTo>
                  <a:lnTo>
                    <a:pt x="599" y="153"/>
                  </a:lnTo>
                  <a:lnTo>
                    <a:pt x="609" y="147"/>
                  </a:lnTo>
                  <a:lnTo>
                    <a:pt x="617" y="133"/>
                  </a:lnTo>
                  <a:lnTo>
                    <a:pt x="628" y="116"/>
                  </a:lnTo>
                  <a:lnTo>
                    <a:pt x="642" y="96"/>
                  </a:lnTo>
                  <a:lnTo>
                    <a:pt x="656" y="76"/>
                  </a:lnTo>
                  <a:lnTo>
                    <a:pt x="668" y="61"/>
                  </a:lnTo>
                  <a:lnTo>
                    <a:pt x="683" y="43"/>
                  </a:lnTo>
                  <a:lnTo>
                    <a:pt x="703" y="27"/>
                  </a:lnTo>
                  <a:lnTo>
                    <a:pt x="723" y="15"/>
                  </a:lnTo>
                  <a:lnTo>
                    <a:pt x="737" y="9"/>
                  </a:lnTo>
                  <a:lnTo>
                    <a:pt x="748" y="11"/>
                  </a:lnTo>
                  <a:lnTo>
                    <a:pt x="764" y="19"/>
                  </a:lnTo>
                  <a:lnTo>
                    <a:pt x="782" y="27"/>
                  </a:lnTo>
                  <a:lnTo>
                    <a:pt x="802" y="37"/>
                  </a:lnTo>
                  <a:lnTo>
                    <a:pt x="823" y="45"/>
                  </a:lnTo>
                  <a:lnTo>
                    <a:pt x="851" y="47"/>
                  </a:lnTo>
                  <a:lnTo>
                    <a:pt x="874" y="43"/>
                  </a:lnTo>
                  <a:lnTo>
                    <a:pt x="896" y="37"/>
                  </a:lnTo>
                  <a:lnTo>
                    <a:pt x="920" y="33"/>
                  </a:lnTo>
                  <a:lnTo>
                    <a:pt x="937" y="29"/>
                  </a:lnTo>
                  <a:lnTo>
                    <a:pt x="953" y="25"/>
                  </a:lnTo>
                  <a:lnTo>
                    <a:pt x="967" y="21"/>
                  </a:lnTo>
                  <a:lnTo>
                    <a:pt x="979" y="19"/>
                  </a:lnTo>
                  <a:lnTo>
                    <a:pt x="985" y="21"/>
                  </a:lnTo>
                  <a:lnTo>
                    <a:pt x="987" y="31"/>
                  </a:lnTo>
                  <a:lnTo>
                    <a:pt x="987" y="51"/>
                  </a:lnTo>
                  <a:lnTo>
                    <a:pt x="985" y="70"/>
                  </a:lnTo>
                  <a:lnTo>
                    <a:pt x="983" y="92"/>
                  </a:lnTo>
                  <a:lnTo>
                    <a:pt x="979" y="112"/>
                  </a:lnTo>
                  <a:lnTo>
                    <a:pt x="973" y="124"/>
                  </a:lnTo>
                  <a:lnTo>
                    <a:pt x="963" y="128"/>
                  </a:lnTo>
                  <a:lnTo>
                    <a:pt x="951" y="128"/>
                  </a:lnTo>
                  <a:lnTo>
                    <a:pt x="937" y="126"/>
                  </a:lnTo>
                  <a:lnTo>
                    <a:pt x="926" y="124"/>
                  </a:lnTo>
                  <a:lnTo>
                    <a:pt x="912" y="126"/>
                  </a:lnTo>
                  <a:lnTo>
                    <a:pt x="902" y="131"/>
                  </a:lnTo>
                  <a:lnTo>
                    <a:pt x="886" y="147"/>
                  </a:lnTo>
                  <a:lnTo>
                    <a:pt x="865" y="167"/>
                  </a:lnTo>
                  <a:lnTo>
                    <a:pt x="843" y="185"/>
                  </a:lnTo>
                  <a:lnTo>
                    <a:pt x="821" y="198"/>
                  </a:lnTo>
                  <a:lnTo>
                    <a:pt x="807" y="204"/>
                  </a:lnTo>
                  <a:lnTo>
                    <a:pt x="792" y="206"/>
                  </a:lnTo>
                  <a:lnTo>
                    <a:pt x="778" y="206"/>
                  </a:lnTo>
                  <a:lnTo>
                    <a:pt x="766" y="208"/>
                  </a:lnTo>
                  <a:lnTo>
                    <a:pt x="760" y="212"/>
                  </a:lnTo>
                  <a:lnTo>
                    <a:pt x="758" y="222"/>
                  </a:lnTo>
                  <a:lnTo>
                    <a:pt x="762" y="236"/>
                  </a:lnTo>
                  <a:lnTo>
                    <a:pt x="764" y="253"/>
                  </a:lnTo>
                  <a:lnTo>
                    <a:pt x="764" y="271"/>
                  </a:lnTo>
                  <a:lnTo>
                    <a:pt x="760" y="289"/>
                  </a:lnTo>
                  <a:lnTo>
                    <a:pt x="754" y="303"/>
                  </a:lnTo>
                  <a:lnTo>
                    <a:pt x="743" y="311"/>
                  </a:lnTo>
                  <a:lnTo>
                    <a:pt x="725" y="316"/>
                  </a:lnTo>
                  <a:lnTo>
                    <a:pt x="709" y="316"/>
                  </a:lnTo>
                  <a:lnTo>
                    <a:pt x="695" y="316"/>
                  </a:lnTo>
                  <a:lnTo>
                    <a:pt x="685" y="318"/>
                  </a:lnTo>
                  <a:lnTo>
                    <a:pt x="682" y="326"/>
                  </a:lnTo>
                  <a:lnTo>
                    <a:pt x="682" y="338"/>
                  </a:lnTo>
                  <a:lnTo>
                    <a:pt x="682" y="356"/>
                  </a:lnTo>
                  <a:lnTo>
                    <a:pt x="682" y="374"/>
                  </a:lnTo>
                  <a:lnTo>
                    <a:pt x="680" y="391"/>
                  </a:lnTo>
                  <a:lnTo>
                    <a:pt x="674" y="405"/>
                  </a:lnTo>
                  <a:lnTo>
                    <a:pt x="668" y="415"/>
                  </a:lnTo>
                  <a:lnTo>
                    <a:pt x="654" y="425"/>
                  </a:lnTo>
                  <a:lnTo>
                    <a:pt x="640" y="433"/>
                  </a:lnTo>
                  <a:lnTo>
                    <a:pt x="630" y="444"/>
                  </a:lnTo>
                  <a:lnTo>
                    <a:pt x="626" y="458"/>
                  </a:lnTo>
                  <a:lnTo>
                    <a:pt x="622" y="474"/>
                  </a:lnTo>
                  <a:lnTo>
                    <a:pt x="617" y="486"/>
                  </a:lnTo>
                  <a:lnTo>
                    <a:pt x="609" y="494"/>
                  </a:lnTo>
                  <a:lnTo>
                    <a:pt x="605" y="496"/>
                  </a:lnTo>
                  <a:lnTo>
                    <a:pt x="558" y="511"/>
                  </a:lnTo>
                  <a:lnTo>
                    <a:pt x="546" y="572"/>
                  </a:lnTo>
                  <a:lnTo>
                    <a:pt x="518" y="572"/>
                  </a:lnTo>
                  <a:lnTo>
                    <a:pt x="461" y="598"/>
                  </a:lnTo>
                  <a:lnTo>
                    <a:pt x="424" y="594"/>
                  </a:lnTo>
                  <a:lnTo>
                    <a:pt x="412" y="620"/>
                  </a:lnTo>
                  <a:lnTo>
                    <a:pt x="357" y="627"/>
                  </a:lnTo>
                  <a:lnTo>
                    <a:pt x="327" y="643"/>
                  </a:lnTo>
                  <a:lnTo>
                    <a:pt x="266" y="578"/>
                  </a:lnTo>
                  <a:lnTo>
                    <a:pt x="229" y="596"/>
                  </a:lnTo>
                  <a:lnTo>
                    <a:pt x="209" y="643"/>
                  </a:lnTo>
                  <a:lnTo>
                    <a:pt x="105" y="663"/>
                  </a:lnTo>
                  <a:lnTo>
                    <a:pt x="54" y="610"/>
                  </a:lnTo>
                  <a:lnTo>
                    <a:pt x="4" y="612"/>
                  </a:lnTo>
                  <a:lnTo>
                    <a:pt x="0" y="562"/>
                  </a:lnTo>
                  <a:lnTo>
                    <a:pt x="69" y="482"/>
                  </a:lnTo>
                  <a:lnTo>
                    <a:pt x="59" y="395"/>
                  </a:lnTo>
                  <a:lnTo>
                    <a:pt x="28" y="350"/>
                  </a:lnTo>
                  <a:lnTo>
                    <a:pt x="32" y="313"/>
                  </a:lnTo>
                  <a:lnTo>
                    <a:pt x="87" y="265"/>
                  </a:lnTo>
                  <a:lnTo>
                    <a:pt x="107" y="181"/>
                  </a:lnTo>
                  <a:lnTo>
                    <a:pt x="168" y="143"/>
                  </a:lnTo>
                  <a:lnTo>
                    <a:pt x="201" y="88"/>
                  </a:lnTo>
                  <a:lnTo>
                    <a:pt x="266" y="84"/>
                  </a:lnTo>
                  <a:lnTo>
                    <a:pt x="323" y="0"/>
                  </a:lnTo>
                </a:path>
              </a:pathLst>
            </a:custGeom>
            <a:solidFill>
              <a:srgbClr val="C0C07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51" name="Freeform 94"/>
            <p:cNvSpPr>
              <a:spLocks/>
            </p:cNvSpPr>
            <p:nvPr/>
          </p:nvSpPr>
          <p:spPr bwMode="gray">
            <a:xfrm>
              <a:off x="3794" y="1821"/>
              <a:ext cx="400" cy="580"/>
            </a:xfrm>
            <a:custGeom>
              <a:avLst/>
              <a:gdLst>
                <a:gd name="T0" fmla="*/ 398 w 799"/>
                <a:gd name="T1" fmla="*/ 207 h 1161"/>
                <a:gd name="T2" fmla="*/ 387 w 799"/>
                <a:gd name="T3" fmla="*/ 216 h 1161"/>
                <a:gd name="T4" fmla="*/ 374 w 799"/>
                <a:gd name="T5" fmla="*/ 229 h 1161"/>
                <a:gd name="T6" fmla="*/ 369 w 799"/>
                <a:gd name="T7" fmla="*/ 242 h 1161"/>
                <a:gd name="T8" fmla="*/ 369 w 799"/>
                <a:gd name="T9" fmla="*/ 258 h 1161"/>
                <a:gd name="T10" fmla="*/ 363 w 799"/>
                <a:gd name="T11" fmla="*/ 274 h 1161"/>
                <a:gd name="T12" fmla="*/ 342 w 799"/>
                <a:gd name="T13" fmla="*/ 285 h 1161"/>
                <a:gd name="T14" fmla="*/ 323 w 799"/>
                <a:gd name="T15" fmla="*/ 292 h 1161"/>
                <a:gd name="T16" fmla="*/ 311 w 799"/>
                <a:gd name="T17" fmla="*/ 293 h 1161"/>
                <a:gd name="T18" fmla="*/ 297 w 799"/>
                <a:gd name="T19" fmla="*/ 290 h 1161"/>
                <a:gd name="T20" fmla="*/ 290 w 799"/>
                <a:gd name="T21" fmla="*/ 288 h 1161"/>
                <a:gd name="T22" fmla="*/ 279 w 799"/>
                <a:gd name="T23" fmla="*/ 339 h 1161"/>
                <a:gd name="T24" fmla="*/ 290 w 799"/>
                <a:gd name="T25" fmla="*/ 369 h 1161"/>
                <a:gd name="T26" fmla="*/ 229 w 799"/>
                <a:gd name="T27" fmla="*/ 413 h 1161"/>
                <a:gd name="T28" fmla="*/ 184 w 799"/>
                <a:gd name="T29" fmla="*/ 459 h 1161"/>
                <a:gd name="T30" fmla="*/ 145 w 799"/>
                <a:gd name="T31" fmla="*/ 525 h 1161"/>
                <a:gd name="T32" fmla="*/ 158 w 799"/>
                <a:gd name="T33" fmla="*/ 566 h 1161"/>
                <a:gd name="T34" fmla="*/ 122 w 799"/>
                <a:gd name="T35" fmla="*/ 580 h 1161"/>
                <a:gd name="T36" fmla="*/ 40 w 799"/>
                <a:gd name="T37" fmla="*/ 568 h 1161"/>
                <a:gd name="T38" fmla="*/ 23 w 799"/>
                <a:gd name="T39" fmla="*/ 530 h 1161"/>
                <a:gd name="T40" fmla="*/ 33 w 799"/>
                <a:gd name="T41" fmla="*/ 495 h 1161"/>
                <a:gd name="T42" fmla="*/ 41 w 799"/>
                <a:gd name="T43" fmla="*/ 429 h 1161"/>
                <a:gd name="T44" fmla="*/ 5 w 799"/>
                <a:gd name="T45" fmla="*/ 374 h 1161"/>
                <a:gd name="T46" fmla="*/ 24 w 799"/>
                <a:gd name="T47" fmla="*/ 338 h 1161"/>
                <a:gd name="T48" fmla="*/ 57 w 799"/>
                <a:gd name="T49" fmla="*/ 297 h 1161"/>
                <a:gd name="T50" fmla="*/ 25 w 799"/>
                <a:gd name="T51" fmla="*/ 264 h 1161"/>
                <a:gd name="T52" fmla="*/ 48 w 799"/>
                <a:gd name="T53" fmla="*/ 233 h 1161"/>
                <a:gd name="T54" fmla="*/ 0 w 799"/>
                <a:gd name="T55" fmla="*/ 169 h 1161"/>
                <a:gd name="T56" fmla="*/ 2 w 799"/>
                <a:gd name="T57" fmla="*/ 136 h 1161"/>
                <a:gd name="T58" fmla="*/ 21 w 799"/>
                <a:gd name="T59" fmla="*/ 90 h 1161"/>
                <a:gd name="T60" fmla="*/ 57 w 799"/>
                <a:gd name="T61" fmla="*/ 73 h 1161"/>
                <a:gd name="T62" fmla="*/ 90 w 799"/>
                <a:gd name="T63" fmla="*/ 110 h 1161"/>
                <a:gd name="T64" fmla="*/ 135 w 799"/>
                <a:gd name="T65" fmla="*/ 83 h 1161"/>
                <a:gd name="T66" fmla="*/ 162 w 799"/>
                <a:gd name="T67" fmla="*/ 70 h 1161"/>
                <a:gd name="T68" fmla="*/ 176 w 799"/>
                <a:gd name="T69" fmla="*/ 29 h 1161"/>
                <a:gd name="T70" fmla="*/ 210 w 799"/>
                <a:gd name="T71" fmla="*/ 16 h 1161"/>
                <a:gd name="T72" fmla="*/ 232 w 799"/>
                <a:gd name="T73" fmla="*/ 8 h 1161"/>
                <a:gd name="T74" fmla="*/ 248 w 799"/>
                <a:gd name="T75" fmla="*/ 33 h 1161"/>
                <a:gd name="T76" fmla="*/ 255 w 799"/>
                <a:gd name="T77" fmla="*/ 42 h 1161"/>
                <a:gd name="T78" fmla="*/ 262 w 799"/>
                <a:gd name="T79" fmla="*/ 52 h 1161"/>
                <a:gd name="T80" fmla="*/ 263 w 799"/>
                <a:gd name="T81" fmla="*/ 57 h 1161"/>
                <a:gd name="T82" fmla="*/ 266 w 799"/>
                <a:gd name="T83" fmla="*/ 68 h 1161"/>
                <a:gd name="T84" fmla="*/ 270 w 799"/>
                <a:gd name="T85" fmla="*/ 80 h 1161"/>
                <a:gd name="T86" fmla="*/ 293 w 799"/>
                <a:gd name="T87" fmla="*/ 104 h 1161"/>
                <a:gd name="T88" fmla="*/ 331 w 799"/>
                <a:gd name="T89" fmla="*/ 116 h 1161"/>
                <a:gd name="T90" fmla="*/ 348 w 799"/>
                <a:gd name="T91" fmla="*/ 154 h 1161"/>
                <a:gd name="T92" fmla="*/ 388 w 799"/>
                <a:gd name="T93" fmla="*/ 194 h 116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799"/>
                <a:gd name="T142" fmla="*/ 0 h 1161"/>
                <a:gd name="T143" fmla="*/ 799 w 799"/>
                <a:gd name="T144" fmla="*/ 1161 h 116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799" h="1161">
                  <a:moveTo>
                    <a:pt x="799" y="413"/>
                  </a:moveTo>
                  <a:lnTo>
                    <a:pt x="795" y="415"/>
                  </a:lnTo>
                  <a:lnTo>
                    <a:pt x="785" y="423"/>
                  </a:lnTo>
                  <a:lnTo>
                    <a:pt x="773" y="433"/>
                  </a:lnTo>
                  <a:lnTo>
                    <a:pt x="759" y="444"/>
                  </a:lnTo>
                  <a:lnTo>
                    <a:pt x="748" y="458"/>
                  </a:lnTo>
                  <a:lnTo>
                    <a:pt x="740" y="468"/>
                  </a:lnTo>
                  <a:lnTo>
                    <a:pt x="738" y="484"/>
                  </a:lnTo>
                  <a:lnTo>
                    <a:pt x="738" y="499"/>
                  </a:lnTo>
                  <a:lnTo>
                    <a:pt x="738" y="517"/>
                  </a:lnTo>
                  <a:lnTo>
                    <a:pt x="734" y="535"/>
                  </a:lnTo>
                  <a:lnTo>
                    <a:pt x="726" y="549"/>
                  </a:lnTo>
                  <a:lnTo>
                    <a:pt x="706" y="560"/>
                  </a:lnTo>
                  <a:lnTo>
                    <a:pt x="683" y="570"/>
                  </a:lnTo>
                  <a:lnTo>
                    <a:pt x="661" y="578"/>
                  </a:lnTo>
                  <a:lnTo>
                    <a:pt x="645" y="584"/>
                  </a:lnTo>
                  <a:lnTo>
                    <a:pt x="635" y="588"/>
                  </a:lnTo>
                  <a:lnTo>
                    <a:pt x="622" y="586"/>
                  </a:lnTo>
                  <a:lnTo>
                    <a:pt x="608" y="584"/>
                  </a:lnTo>
                  <a:lnTo>
                    <a:pt x="594" y="580"/>
                  </a:lnTo>
                  <a:lnTo>
                    <a:pt x="584" y="576"/>
                  </a:lnTo>
                  <a:lnTo>
                    <a:pt x="580" y="576"/>
                  </a:lnTo>
                  <a:lnTo>
                    <a:pt x="561" y="618"/>
                  </a:lnTo>
                  <a:lnTo>
                    <a:pt x="557" y="679"/>
                  </a:lnTo>
                  <a:lnTo>
                    <a:pt x="568" y="718"/>
                  </a:lnTo>
                  <a:lnTo>
                    <a:pt x="580" y="738"/>
                  </a:lnTo>
                  <a:lnTo>
                    <a:pt x="523" y="822"/>
                  </a:lnTo>
                  <a:lnTo>
                    <a:pt x="458" y="826"/>
                  </a:lnTo>
                  <a:lnTo>
                    <a:pt x="425" y="881"/>
                  </a:lnTo>
                  <a:lnTo>
                    <a:pt x="368" y="919"/>
                  </a:lnTo>
                  <a:lnTo>
                    <a:pt x="344" y="1003"/>
                  </a:lnTo>
                  <a:lnTo>
                    <a:pt x="289" y="1051"/>
                  </a:lnTo>
                  <a:lnTo>
                    <a:pt x="285" y="1088"/>
                  </a:lnTo>
                  <a:lnTo>
                    <a:pt x="316" y="1133"/>
                  </a:lnTo>
                  <a:lnTo>
                    <a:pt x="318" y="1147"/>
                  </a:lnTo>
                  <a:lnTo>
                    <a:pt x="244" y="1161"/>
                  </a:lnTo>
                  <a:lnTo>
                    <a:pt x="139" y="1145"/>
                  </a:lnTo>
                  <a:lnTo>
                    <a:pt x="80" y="1137"/>
                  </a:lnTo>
                  <a:lnTo>
                    <a:pt x="41" y="1100"/>
                  </a:lnTo>
                  <a:lnTo>
                    <a:pt x="45" y="1060"/>
                  </a:lnTo>
                  <a:lnTo>
                    <a:pt x="72" y="1025"/>
                  </a:lnTo>
                  <a:lnTo>
                    <a:pt x="66" y="990"/>
                  </a:lnTo>
                  <a:lnTo>
                    <a:pt x="96" y="929"/>
                  </a:lnTo>
                  <a:lnTo>
                    <a:pt x="82" y="858"/>
                  </a:lnTo>
                  <a:lnTo>
                    <a:pt x="7" y="820"/>
                  </a:lnTo>
                  <a:lnTo>
                    <a:pt x="9" y="749"/>
                  </a:lnTo>
                  <a:lnTo>
                    <a:pt x="41" y="718"/>
                  </a:lnTo>
                  <a:lnTo>
                    <a:pt x="47" y="677"/>
                  </a:lnTo>
                  <a:lnTo>
                    <a:pt x="88" y="665"/>
                  </a:lnTo>
                  <a:lnTo>
                    <a:pt x="114" y="594"/>
                  </a:lnTo>
                  <a:lnTo>
                    <a:pt x="88" y="547"/>
                  </a:lnTo>
                  <a:lnTo>
                    <a:pt x="49" y="529"/>
                  </a:lnTo>
                  <a:lnTo>
                    <a:pt x="53" y="486"/>
                  </a:lnTo>
                  <a:lnTo>
                    <a:pt x="96" y="466"/>
                  </a:lnTo>
                  <a:lnTo>
                    <a:pt x="63" y="419"/>
                  </a:lnTo>
                  <a:lnTo>
                    <a:pt x="0" y="338"/>
                  </a:lnTo>
                  <a:lnTo>
                    <a:pt x="15" y="314"/>
                  </a:lnTo>
                  <a:lnTo>
                    <a:pt x="3" y="273"/>
                  </a:lnTo>
                  <a:lnTo>
                    <a:pt x="35" y="234"/>
                  </a:lnTo>
                  <a:lnTo>
                    <a:pt x="41" y="181"/>
                  </a:lnTo>
                  <a:lnTo>
                    <a:pt x="66" y="143"/>
                  </a:lnTo>
                  <a:lnTo>
                    <a:pt x="114" y="147"/>
                  </a:lnTo>
                  <a:lnTo>
                    <a:pt x="131" y="224"/>
                  </a:lnTo>
                  <a:lnTo>
                    <a:pt x="179" y="220"/>
                  </a:lnTo>
                  <a:lnTo>
                    <a:pt x="230" y="165"/>
                  </a:lnTo>
                  <a:lnTo>
                    <a:pt x="269" y="167"/>
                  </a:lnTo>
                  <a:lnTo>
                    <a:pt x="297" y="131"/>
                  </a:lnTo>
                  <a:lnTo>
                    <a:pt x="324" y="141"/>
                  </a:lnTo>
                  <a:lnTo>
                    <a:pt x="362" y="127"/>
                  </a:lnTo>
                  <a:lnTo>
                    <a:pt x="352" y="59"/>
                  </a:lnTo>
                  <a:lnTo>
                    <a:pt x="387" y="33"/>
                  </a:lnTo>
                  <a:lnTo>
                    <a:pt x="419" y="33"/>
                  </a:lnTo>
                  <a:lnTo>
                    <a:pt x="439" y="0"/>
                  </a:lnTo>
                  <a:lnTo>
                    <a:pt x="464" y="17"/>
                  </a:lnTo>
                  <a:lnTo>
                    <a:pt x="492" y="64"/>
                  </a:lnTo>
                  <a:lnTo>
                    <a:pt x="496" y="66"/>
                  </a:lnTo>
                  <a:lnTo>
                    <a:pt x="502" y="74"/>
                  </a:lnTo>
                  <a:lnTo>
                    <a:pt x="509" y="84"/>
                  </a:lnTo>
                  <a:lnTo>
                    <a:pt x="517" y="94"/>
                  </a:lnTo>
                  <a:lnTo>
                    <a:pt x="523" y="104"/>
                  </a:lnTo>
                  <a:lnTo>
                    <a:pt x="525" y="108"/>
                  </a:lnTo>
                  <a:lnTo>
                    <a:pt x="525" y="114"/>
                  </a:lnTo>
                  <a:lnTo>
                    <a:pt x="527" y="124"/>
                  </a:lnTo>
                  <a:lnTo>
                    <a:pt x="531" y="137"/>
                  </a:lnTo>
                  <a:lnTo>
                    <a:pt x="535" y="151"/>
                  </a:lnTo>
                  <a:lnTo>
                    <a:pt x="539" y="161"/>
                  </a:lnTo>
                  <a:lnTo>
                    <a:pt x="539" y="165"/>
                  </a:lnTo>
                  <a:lnTo>
                    <a:pt x="586" y="208"/>
                  </a:lnTo>
                  <a:lnTo>
                    <a:pt x="653" y="206"/>
                  </a:lnTo>
                  <a:lnTo>
                    <a:pt x="661" y="232"/>
                  </a:lnTo>
                  <a:lnTo>
                    <a:pt x="641" y="291"/>
                  </a:lnTo>
                  <a:lnTo>
                    <a:pt x="696" y="309"/>
                  </a:lnTo>
                  <a:lnTo>
                    <a:pt x="744" y="342"/>
                  </a:lnTo>
                  <a:lnTo>
                    <a:pt x="775" y="389"/>
                  </a:lnTo>
                  <a:lnTo>
                    <a:pt x="799" y="413"/>
                  </a:lnTo>
                  <a:close/>
                </a:path>
              </a:pathLst>
            </a:custGeom>
            <a:solidFill>
              <a:srgbClr val="C0C07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52" name="Freeform 95"/>
            <p:cNvSpPr>
              <a:spLocks/>
            </p:cNvSpPr>
            <p:nvPr/>
          </p:nvSpPr>
          <p:spPr bwMode="gray">
            <a:xfrm>
              <a:off x="3794" y="1821"/>
              <a:ext cx="400" cy="580"/>
            </a:xfrm>
            <a:custGeom>
              <a:avLst/>
              <a:gdLst>
                <a:gd name="T0" fmla="*/ 398 w 799"/>
                <a:gd name="T1" fmla="*/ 207 h 1161"/>
                <a:gd name="T2" fmla="*/ 387 w 799"/>
                <a:gd name="T3" fmla="*/ 216 h 1161"/>
                <a:gd name="T4" fmla="*/ 374 w 799"/>
                <a:gd name="T5" fmla="*/ 229 h 1161"/>
                <a:gd name="T6" fmla="*/ 369 w 799"/>
                <a:gd name="T7" fmla="*/ 242 h 1161"/>
                <a:gd name="T8" fmla="*/ 369 w 799"/>
                <a:gd name="T9" fmla="*/ 258 h 1161"/>
                <a:gd name="T10" fmla="*/ 363 w 799"/>
                <a:gd name="T11" fmla="*/ 274 h 1161"/>
                <a:gd name="T12" fmla="*/ 342 w 799"/>
                <a:gd name="T13" fmla="*/ 285 h 1161"/>
                <a:gd name="T14" fmla="*/ 323 w 799"/>
                <a:gd name="T15" fmla="*/ 292 h 1161"/>
                <a:gd name="T16" fmla="*/ 311 w 799"/>
                <a:gd name="T17" fmla="*/ 293 h 1161"/>
                <a:gd name="T18" fmla="*/ 297 w 799"/>
                <a:gd name="T19" fmla="*/ 290 h 1161"/>
                <a:gd name="T20" fmla="*/ 290 w 799"/>
                <a:gd name="T21" fmla="*/ 288 h 1161"/>
                <a:gd name="T22" fmla="*/ 279 w 799"/>
                <a:gd name="T23" fmla="*/ 339 h 1161"/>
                <a:gd name="T24" fmla="*/ 290 w 799"/>
                <a:gd name="T25" fmla="*/ 369 h 1161"/>
                <a:gd name="T26" fmla="*/ 229 w 799"/>
                <a:gd name="T27" fmla="*/ 413 h 1161"/>
                <a:gd name="T28" fmla="*/ 184 w 799"/>
                <a:gd name="T29" fmla="*/ 459 h 1161"/>
                <a:gd name="T30" fmla="*/ 145 w 799"/>
                <a:gd name="T31" fmla="*/ 525 h 1161"/>
                <a:gd name="T32" fmla="*/ 158 w 799"/>
                <a:gd name="T33" fmla="*/ 566 h 1161"/>
                <a:gd name="T34" fmla="*/ 122 w 799"/>
                <a:gd name="T35" fmla="*/ 580 h 1161"/>
                <a:gd name="T36" fmla="*/ 40 w 799"/>
                <a:gd name="T37" fmla="*/ 568 h 1161"/>
                <a:gd name="T38" fmla="*/ 23 w 799"/>
                <a:gd name="T39" fmla="*/ 530 h 1161"/>
                <a:gd name="T40" fmla="*/ 33 w 799"/>
                <a:gd name="T41" fmla="*/ 495 h 1161"/>
                <a:gd name="T42" fmla="*/ 41 w 799"/>
                <a:gd name="T43" fmla="*/ 429 h 1161"/>
                <a:gd name="T44" fmla="*/ 5 w 799"/>
                <a:gd name="T45" fmla="*/ 374 h 1161"/>
                <a:gd name="T46" fmla="*/ 24 w 799"/>
                <a:gd name="T47" fmla="*/ 338 h 1161"/>
                <a:gd name="T48" fmla="*/ 57 w 799"/>
                <a:gd name="T49" fmla="*/ 297 h 1161"/>
                <a:gd name="T50" fmla="*/ 25 w 799"/>
                <a:gd name="T51" fmla="*/ 264 h 1161"/>
                <a:gd name="T52" fmla="*/ 48 w 799"/>
                <a:gd name="T53" fmla="*/ 233 h 1161"/>
                <a:gd name="T54" fmla="*/ 0 w 799"/>
                <a:gd name="T55" fmla="*/ 169 h 1161"/>
                <a:gd name="T56" fmla="*/ 2 w 799"/>
                <a:gd name="T57" fmla="*/ 136 h 1161"/>
                <a:gd name="T58" fmla="*/ 21 w 799"/>
                <a:gd name="T59" fmla="*/ 90 h 1161"/>
                <a:gd name="T60" fmla="*/ 57 w 799"/>
                <a:gd name="T61" fmla="*/ 73 h 1161"/>
                <a:gd name="T62" fmla="*/ 90 w 799"/>
                <a:gd name="T63" fmla="*/ 110 h 1161"/>
                <a:gd name="T64" fmla="*/ 135 w 799"/>
                <a:gd name="T65" fmla="*/ 83 h 1161"/>
                <a:gd name="T66" fmla="*/ 162 w 799"/>
                <a:gd name="T67" fmla="*/ 70 h 1161"/>
                <a:gd name="T68" fmla="*/ 176 w 799"/>
                <a:gd name="T69" fmla="*/ 29 h 1161"/>
                <a:gd name="T70" fmla="*/ 210 w 799"/>
                <a:gd name="T71" fmla="*/ 16 h 1161"/>
                <a:gd name="T72" fmla="*/ 232 w 799"/>
                <a:gd name="T73" fmla="*/ 8 h 1161"/>
                <a:gd name="T74" fmla="*/ 248 w 799"/>
                <a:gd name="T75" fmla="*/ 33 h 1161"/>
                <a:gd name="T76" fmla="*/ 255 w 799"/>
                <a:gd name="T77" fmla="*/ 42 h 1161"/>
                <a:gd name="T78" fmla="*/ 262 w 799"/>
                <a:gd name="T79" fmla="*/ 52 h 1161"/>
                <a:gd name="T80" fmla="*/ 263 w 799"/>
                <a:gd name="T81" fmla="*/ 57 h 1161"/>
                <a:gd name="T82" fmla="*/ 266 w 799"/>
                <a:gd name="T83" fmla="*/ 68 h 1161"/>
                <a:gd name="T84" fmla="*/ 270 w 799"/>
                <a:gd name="T85" fmla="*/ 80 h 1161"/>
                <a:gd name="T86" fmla="*/ 293 w 799"/>
                <a:gd name="T87" fmla="*/ 104 h 1161"/>
                <a:gd name="T88" fmla="*/ 331 w 799"/>
                <a:gd name="T89" fmla="*/ 116 h 1161"/>
                <a:gd name="T90" fmla="*/ 348 w 799"/>
                <a:gd name="T91" fmla="*/ 154 h 1161"/>
                <a:gd name="T92" fmla="*/ 388 w 799"/>
                <a:gd name="T93" fmla="*/ 194 h 116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799"/>
                <a:gd name="T142" fmla="*/ 0 h 1161"/>
                <a:gd name="T143" fmla="*/ 799 w 799"/>
                <a:gd name="T144" fmla="*/ 1161 h 116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799" h="1161">
                  <a:moveTo>
                    <a:pt x="799" y="413"/>
                  </a:moveTo>
                  <a:lnTo>
                    <a:pt x="795" y="415"/>
                  </a:lnTo>
                  <a:lnTo>
                    <a:pt x="785" y="423"/>
                  </a:lnTo>
                  <a:lnTo>
                    <a:pt x="773" y="433"/>
                  </a:lnTo>
                  <a:lnTo>
                    <a:pt x="759" y="444"/>
                  </a:lnTo>
                  <a:lnTo>
                    <a:pt x="748" y="458"/>
                  </a:lnTo>
                  <a:lnTo>
                    <a:pt x="740" y="468"/>
                  </a:lnTo>
                  <a:lnTo>
                    <a:pt x="738" y="484"/>
                  </a:lnTo>
                  <a:lnTo>
                    <a:pt x="738" y="499"/>
                  </a:lnTo>
                  <a:lnTo>
                    <a:pt x="738" y="517"/>
                  </a:lnTo>
                  <a:lnTo>
                    <a:pt x="734" y="535"/>
                  </a:lnTo>
                  <a:lnTo>
                    <a:pt x="726" y="549"/>
                  </a:lnTo>
                  <a:lnTo>
                    <a:pt x="706" y="560"/>
                  </a:lnTo>
                  <a:lnTo>
                    <a:pt x="683" y="570"/>
                  </a:lnTo>
                  <a:lnTo>
                    <a:pt x="661" y="578"/>
                  </a:lnTo>
                  <a:lnTo>
                    <a:pt x="645" y="584"/>
                  </a:lnTo>
                  <a:lnTo>
                    <a:pt x="635" y="588"/>
                  </a:lnTo>
                  <a:lnTo>
                    <a:pt x="622" y="586"/>
                  </a:lnTo>
                  <a:lnTo>
                    <a:pt x="608" y="584"/>
                  </a:lnTo>
                  <a:lnTo>
                    <a:pt x="594" y="580"/>
                  </a:lnTo>
                  <a:lnTo>
                    <a:pt x="584" y="576"/>
                  </a:lnTo>
                  <a:lnTo>
                    <a:pt x="580" y="576"/>
                  </a:lnTo>
                  <a:lnTo>
                    <a:pt x="561" y="618"/>
                  </a:lnTo>
                  <a:lnTo>
                    <a:pt x="557" y="679"/>
                  </a:lnTo>
                  <a:lnTo>
                    <a:pt x="568" y="718"/>
                  </a:lnTo>
                  <a:lnTo>
                    <a:pt x="580" y="738"/>
                  </a:lnTo>
                  <a:lnTo>
                    <a:pt x="523" y="822"/>
                  </a:lnTo>
                  <a:lnTo>
                    <a:pt x="458" y="826"/>
                  </a:lnTo>
                  <a:lnTo>
                    <a:pt x="425" y="881"/>
                  </a:lnTo>
                  <a:lnTo>
                    <a:pt x="368" y="919"/>
                  </a:lnTo>
                  <a:lnTo>
                    <a:pt x="344" y="1003"/>
                  </a:lnTo>
                  <a:lnTo>
                    <a:pt x="289" y="1051"/>
                  </a:lnTo>
                  <a:lnTo>
                    <a:pt x="285" y="1088"/>
                  </a:lnTo>
                  <a:lnTo>
                    <a:pt x="316" y="1133"/>
                  </a:lnTo>
                  <a:lnTo>
                    <a:pt x="318" y="1147"/>
                  </a:lnTo>
                  <a:lnTo>
                    <a:pt x="244" y="1161"/>
                  </a:lnTo>
                  <a:lnTo>
                    <a:pt x="139" y="1145"/>
                  </a:lnTo>
                  <a:lnTo>
                    <a:pt x="80" y="1137"/>
                  </a:lnTo>
                  <a:lnTo>
                    <a:pt x="41" y="1100"/>
                  </a:lnTo>
                  <a:lnTo>
                    <a:pt x="45" y="1060"/>
                  </a:lnTo>
                  <a:lnTo>
                    <a:pt x="72" y="1025"/>
                  </a:lnTo>
                  <a:lnTo>
                    <a:pt x="66" y="990"/>
                  </a:lnTo>
                  <a:lnTo>
                    <a:pt x="96" y="929"/>
                  </a:lnTo>
                  <a:lnTo>
                    <a:pt x="82" y="858"/>
                  </a:lnTo>
                  <a:lnTo>
                    <a:pt x="7" y="820"/>
                  </a:lnTo>
                  <a:lnTo>
                    <a:pt x="9" y="749"/>
                  </a:lnTo>
                  <a:lnTo>
                    <a:pt x="41" y="718"/>
                  </a:lnTo>
                  <a:lnTo>
                    <a:pt x="47" y="677"/>
                  </a:lnTo>
                  <a:lnTo>
                    <a:pt x="88" y="665"/>
                  </a:lnTo>
                  <a:lnTo>
                    <a:pt x="114" y="594"/>
                  </a:lnTo>
                  <a:lnTo>
                    <a:pt x="88" y="547"/>
                  </a:lnTo>
                  <a:lnTo>
                    <a:pt x="49" y="529"/>
                  </a:lnTo>
                  <a:lnTo>
                    <a:pt x="53" y="486"/>
                  </a:lnTo>
                  <a:lnTo>
                    <a:pt x="96" y="466"/>
                  </a:lnTo>
                  <a:lnTo>
                    <a:pt x="63" y="419"/>
                  </a:lnTo>
                  <a:lnTo>
                    <a:pt x="0" y="338"/>
                  </a:lnTo>
                  <a:lnTo>
                    <a:pt x="15" y="314"/>
                  </a:lnTo>
                  <a:lnTo>
                    <a:pt x="3" y="273"/>
                  </a:lnTo>
                  <a:lnTo>
                    <a:pt x="35" y="234"/>
                  </a:lnTo>
                  <a:lnTo>
                    <a:pt x="41" y="181"/>
                  </a:lnTo>
                  <a:lnTo>
                    <a:pt x="66" y="143"/>
                  </a:lnTo>
                  <a:lnTo>
                    <a:pt x="114" y="147"/>
                  </a:lnTo>
                  <a:lnTo>
                    <a:pt x="131" y="224"/>
                  </a:lnTo>
                  <a:lnTo>
                    <a:pt x="179" y="220"/>
                  </a:lnTo>
                  <a:lnTo>
                    <a:pt x="230" y="165"/>
                  </a:lnTo>
                  <a:lnTo>
                    <a:pt x="269" y="167"/>
                  </a:lnTo>
                  <a:lnTo>
                    <a:pt x="297" y="131"/>
                  </a:lnTo>
                  <a:lnTo>
                    <a:pt x="324" y="141"/>
                  </a:lnTo>
                  <a:lnTo>
                    <a:pt x="362" y="127"/>
                  </a:lnTo>
                  <a:lnTo>
                    <a:pt x="352" y="59"/>
                  </a:lnTo>
                  <a:lnTo>
                    <a:pt x="387" y="33"/>
                  </a:lnTo>
                  <a:lnTo>
                    <a:pt x="419" y="33"/>
                  </a:lnTo>
                  <a:lnTo>
                    <a:pt x="439" y="0"/>
                  </a:lnTo>
                  <a:lnTo>
                    <a:pt x="464" y="17"/>
                  </a:lnTo>
                  <a:lnTo>
                    <a:pt x="492" y="64"/>
                  </a:lnTo>
                  <a:lnTo>
                    <a:pt x="496" y="66"/>
                  </a:lnTo>
                  <a:lnTo>
                    <a:pt x="502" y="74"/>
                  </a:lnTo>
                  <a:lnTo>
                    <a:pt x="509" y="84"/>
                  </a:lnTo>
                  <a:lnTo>
                    <a:pt x="517" y="94"/>
                  </a:lnTo>
                  <a:lnTo>
                    <a:pt x="523" y="104"/>
                  </a:lnTo>
                  <a:lnTo>
                    <a:pt x="525" y="108"/>
                  </a:lnTo>
                  <a:lnTo>
                    <a:pt x="525" y="114"/>
                  </a:lnTo>
                  <a:lnTo>
                    <a:pt x="527" y="124"/>
                  </a:lnTo>
                  <a:lnTo>
                    <a:pt x="531" y="137"/>
                  </a:lnTo>
                  <a:lnTo>
                    <a:pt x="535" y="151"/>
                  </a:lnTo>
                  <a:lnTo>
                    <a:pt x="539" y="161"/>
                  </a:lnTo>
                  <a:lnTo>
                    <a:pt x="539" y="165"/>
                  </a:lnTo>
                  <a:lnTo>
                    <a:pt x="586" y="208"/>
                  </a:lnTo>
                  <a:lnTo>
                    <a:pt x="653" y="206"/>
                  </a:lnTo>
                  <a:lnTo>
                    <a:pt x="661" y="232"/>
                  </a:lnTo>
                  <a:lnTo>
                    <a:pt x="641" y="291"/>
                  </a:lnTo>
                  <a:lnTo>
                    <a:pt x="696" y="309"/>
                  </a:lnTo>
                  <a:lnTo>
                    <a:pt x="744" y="342"/>
                  </a:lnTo>
                  <a:lnTo>
                    <a:pt x="775" y="389"/>
                  </a:lnTo>
                  <a:lnTo>
                    <a:pt x="799" y="413"/>
                  </a:lnTo>
                </a:path>
              </a:pathLst>
            </a:custGeom>
            <a:solidFill>
              <a:srgbClr val="C0C07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53" name="Freeform 96"/>
            <p:cNvSpPr>
              <a:spLocks/>
            </p:cNvSpPr>
            <p:nvPr/>
          </p:nvSpPr>
          <p:spPr bwMode="gray">
            <a:xfrm>
              <a:off x="3912" y="1968"/>
              <a:ext cx="121" cy="140"/>
            </a:xfrm>
            <a:custGeom>
              <a:avLst/>
              <a:gdLst>
                <a:gd name="T0" fmla="*/ 87 w 242"/>
                <a:gd name="T1" fmla="*/ 124 h 279"/>
                <a:gd name="T2" fmla="*/ 70 w 242"/>
                <a:gd name="T3" fmla="*/ 125 h 279"/>
                <a:gd name="T4" fmla="*/ 58 w 242"/>
                <a:gd name="T5" fmla="*/ 140 h 279"/>
                <a:gd name="T6" fmla="*/ 21 w 242"/>
                <a:gd name="T7" fmla="*/ 137 h 279"/>
                <a:gd name="T8" fmla="*/ 1 w 242"/>
                <a:gd name="T9" fmla="*/ 125 h 279"/>
                <a:gd name="T10" fmla="*/ 0 w 242"/>
                <a:gd name="T11" fmla="*/ 90 h 279"/>
                <a:gd name="T12" fmla="*/ 11 w 242"/>
                <a:gd name="T13" fmla="*/ 80 h 279"/>
                <a:gd name="T14" fmla="*/ 21 w 242"/>
                <a:gd name="T15" fmla="*/ 59 h 279"/>
                <a:gd name="T16" fmla="*/ 9 w 242"/>
                <a:gd name="T17" fmla="*/ 53 h 279"/>
                <a:gd name="T18" fmla="*/ 13 w 242"/>
                <a:gd name="T19" fmla="*/ 43 h 279"/>
                <a:gd name="T20" fmla="*/ 27 w 242"/>
                <a:gd name="T21" fmla="*/ 40 h 279"/>
                <a:gd name="T22" fmla="*/ 41 w 242"/>
                <a:gd name="T23" fmla="*/ 20 h 279"/>
                <a:gd name="T24" fmla="*/ 53 w 242"/>
                <a:gd name="T25" fmla="*/ 6 h 279"/>
                <a:gd name="T26" fmla="*/ 66 w 242"/>
                <a:gd name="T27" fmla="*/ 0 h 279"/>
                <a:gd name="T28" fmla="*/ 88 w 242"/>
                <a:gd name="T29" fmla="*/ 25 h 279"/>
                <a:gd name="T30" fmla="*/ 108 w 242"/>
                <a:gd name="T31" fmla="*/ 25 h 279"/>
                <a:gd name="T32" fmla="*/ 115 w 242"/>
                <a:gd name="T33" fmla="*/ 50 h 279"/>
                <a:gd name="T34" fmla="*/ 121 w 242"/>
                <a:gd name="T35" fmla="*/ 70 h 279"/>
                <a:gd name="T36" fmla="*/ 108 w 242"/>
                <a:gd name="T37" fmla="*/ 82 h 279"/>
                <a:gd name="T38" fmla="*/ 107 w 242"/>
                <a:gd name="T39" fmla="*/ 107 h 279"/>
                <a:gd name="T40" fmla="*/ 87 w 242"/>
                <a:gd name="T41" fmla="*/ 124 h 27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2"/>
                <a:gd name="T64" fmla="*/ 0 h 279"/>
                <a:gd name="T65" fmla="*/ 242 w 242"/>
                <a:gd name="T66" fmla="*/ 279 h 27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2" h="279">
                  <a:moveTo>
                    <a:pt x="173" y="248"/>
                  </a:moveTo>
                  <a:lnTo>
                    <a:pt x="140" y="250"/>
                  </a:lnTo>
                  <a:lnTo>
                    <a:pt x="116" y="279"/>
                  </a:lnTo>
                  <a:lnTo>
                    <a:pt x="41" y="273"/>
                  </a:lnTo>
                  <a:lnTo>
                    <a:pt x="2" y="250"/>
                  </a:lnTo>
                  <a:lnTo>
                    <a:pt x="0" y="179"/>
                  </a:lnTo>
                  <a:lnTo>
                    <a:pt x="21" y="159"/>
                  </a:lnTo>
                  <a:lnTo>
                    <a:pt x="41" y="118"/>
                  </a:lnTo>
                  <a:lnTo>
                    <a:pt x="17" y="106"/>
                  </a:lnTo>
                  <a:lnTo>
                    <a:pt x="25" y="86"/>
                  </a:lnTo>
                  <a:lnTo>
                    <a:pt x="53" y="80"/>
                  </a:lnTo>
                  <a:lnTo>
                    <a:pt x="82" y="39"/>
                  </a:lnTo>
                  <a:lnTo>
                    <a:pt x="106" y="12"/>
                  </a:lnTo>
                  <a:lnTo>
                    <a:pt x="132" y="0"/>
                  </a:lnTo>
                  <a:lnTo>
                    <a:pt x="175" y="49"/>
                  </a:lnTo>
                  <a:lnTo>
                    <a:pt x="216" y="49"/>
                  </a:lnTo>
                  <a:lnTo>
                    <a:pt x="230" y="100"/>
                  </a:lnTo>
                  <a:lnTo>
                    <a:pt x="242" y="139"/>
                  </a:lnTo>
                  <a:lnTo>
                    <a:pt x="216" y="163"/>
                  </a:lnTo>
                  <a:lnTo>
                    <a:pt x="214" y="214"/>
                  </a:lnTo>
                  <a:lnTo>
                    <a:pt x="173" y="248"/>
                  </a:lnTo>
                  <a:close/>
                </a:path>
              </a:pathLst>
            </a:custGeom>
            <a:solidFill>
              <a:srgbClr val="C0C07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54" name="Freeform 97"/>
            <p:cNvSpPr>
              <a:spLocks/>
            </p:cNvSpPr>
            <p:nvPr/>
          </p:nvSpPr>
          <p:spPr bwMode="gray">
            <a:xfrm>
              <a:off x="3912" y="1968"/>
              <a:ext cx="121" cy="140"/>
            </a:xfrm>
            <a:custGeom>
              <a:avLst/>
              <a:gdLst>
                <a:gd name="T0" fmla="*/ 87 w 242"/>
                <a:gd name="T1" fmla="*/ 124 h 279"/>
                <a:gd name="T2" fmla="*/ 70 w 242"/>
                <a:gd name="T3" fmla="*/ 125 h 279"/>
                <a:gd name="T4" fmla="*/ 58 w 242"/>
                <a:gd name="T5" fmla="*/ 140 h 279"/>
                <a:gd name="T6" fmla="*/ 21 w 242"/>
                <a:gd name="T7" fmla="*/ 137 h 279"/>
                <a:gd name="T8" fmla="*/ 1 w 242"/>
                <a:gd name="T9" fmla="*/ 125 h 279"/>
                <a:gd name="T10" fmla="*/ 0 w 242"/>
                <a:gd name="T11" fmla="*/ 90 h 279"/>
                <a:gd name="T12" fmla="*/ 11 w 242"/>
                <a:gd name="T13" fmla="*/ 80 h 279"/>
                <a:gd name="T14" fmla="*/ 21 w 242"/>
                <a:gd name="T15" fmla="*/ 59 h 279"/>
                <a:gd name="T16" fmla="*/ 9 w 242"/>
                <a:gd name="T17" fmla="*/ 53 h 279"/>
                <a:gd name="T18" fmla="*/ 13 w 242"/>
                <a:gd name="T19" fmla="*/ 43 h 279"/>
                <a:gd name="T20" fmla="*/ 27 w 242"/>
                <a:gd name="T21" fmla="*/ 40 h 279"/>
                <a:gd name="T22" fmla="*/ 41 w 242"/>
                <a:gd name="T23" fmla="*/ 20 h 279"/>
                <a:gd name="T24" fmla="*/ 53 w 242"/>
                <a:gd name="T25" fmla="*/ 6 h 279"/>
                <a:gd name="T26" fmla="*/ 66 w 242"/>
                <a:gd name="T27" fmla="*/ 0 h 279"/>
                <a:gd name="T28" fmla="*/ 88 w 242"/>
                <a:gd name="T29" fmla="*/ 25 h 279"/>
                <a:gd name="T30" fmla="*/ 108 w 242"/>
                <a:gd name="T31" fmla="*/ 25 h 279"/>
                <a:gd name="T32" fmla="*/ 115 w 242"/>
                <a:gd name="T33" fmla="*/ 50 h 279"/>
                <a:gd name="T34" fmla="*/ 121 w 242"/>
                <a:gd name="T35" fmla="*/ 70 h 279"/>
                <a:gd name="T36" fmla="*/ 108 w 242"/>
                <a:gd name="T37" fmla="*/ 82 h 279"/>
                <a:gd name="T38" fmla="*/ 107 w 242"/>
                <a:gd name="T39" fmla="*/ 107 h 279"/>
                <a:gd name="T40" fmla="*/ 87 w 242"/>
                <a:gd name="T41" fmla="*/ 124 h 27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2"/>
                <a:gd name="T64" fmla="*/ 0 h 279"/>
                <a:gd name="T65" fmla="*/ 242 w 242"/>
                <a:gd name="T66" fmla="*/ 279 h 27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2" h="279">
                  <a:moveTo>
                    <a:pt x="173" y="248"/>
                  </a:moveTo>
                  <a:lnTo>
                    <a:pt x="140" y="250"/>
                  </a:lnTo>
                  <a:lnTo>
                    <a:pt x="116" y="279"/>
                  </a:lnTo>
                  <a:lnTo>
                    <a:pt x="41" y="273"/>
                  </a:lnTo>
                  <a:lnTo>
                    <a:pt x="2" y="250"/>
                  </a:lnTo>
                  <a:lnTo>
                    <a:pt x="0" y="179"/>
                  </a:lnTo>
                  <a:lnTo>
                    <a:pt x="21" y="159"/>
                  </a:lnTo>
                  <a:lnTo>
                    <a:pt x="41" y="118"/>
                  </a:lnTo>
                  <a:lnTo>
                    <a:pt x="17" y="106"/>
                  </a:lnTo>
                  <a:lnTo>
                    <a:pt x="25" y="86"/>
                  </a:lnTo>
                  <a:lnTo>
                    <a:pt x="53" y="80"/>
                  </a:lnTo>
                  <a:lnTo>
                    <a:pt x="82" y="39"/>
                  </a:lnTo>
                  <a:lnTo>
                    <a:pt x="106" y="12"/>
                  </a:lnTo>
                  <a:lnTo>
                    <a:pt x="132" y="0"/>
                  </a:lnTo>
                  <a:lnTo>
                    <a:pt x="175" y="49"/>
                  </a:lnTo>
                  <a:lnTo>
                    <a:pt x="216" y="49"/>
                  </a:lnTo>
                  <a:lnTo>
                    <a:pt x="230" y="100"/>
                  </a:lnTo>
                  <a:lnTo>
                    <a:pt x="242" y="139"/>
                  </a:lnTo>
                  <a:lnTo>
                    <a:pt x="216" y="163"/>
                  </a:lnTo>
                  <a:lnTo>
                    <a:pt x="214" y="214"/>
                  </a:lnTo>
                  <a:lnTo>
                    <a:pt x="173" y="248"/>
                  </a:lnTo>
                </a:path>
              </a:pathLst>
            </a:custGeom>
            <a:solidFill>
              <a:srgbClr val="C0C07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55" name="Freeform 98"/>
            <p:cNvSpPr>
              <a:spLocks/>
            </p:cNvSpPr>
            <p:nvPr/>
          </p:nvSpPr>
          <p:spPr bwMode="gray">
            <a:xfrm>
              <a:off x="3999" y="2053"/>
              <a:ext cx="86" cy="115"/>
            </a:xfrm>
            <a:custGeom>
              <a:avLst/>
              <a:gdLst>
                <a:gd name="T0" fmla="*/ 4 w 171"/>
                <a:gd name="T1" fmla="*/ 72 h 230"/>
                <a:gd name="T2" fmla="*/ 2 w 171"/>
                <a:gd name="T3" fmla="*/ 93 h 230"/>
                <a:gd name="T4" fmla="*/ 16 w 171"/>
                <a:gd name="T5" fmla="*/ 112 h 230"/>
                <a:gd name="T6" fmla="*/ 48 w 171"/>
                <a:gd name="T7" fmla="*/ 115 h 230"/>
                <a:gd name="T8" fmla="*/ 74 w 171"/>
                <a:gd name="T9" fmla="*/ 108 h 230"/>
                <a:gd name="T10" fmla="*/ 76 w 171"/>
                <a:gd name="T11" fmla="*/ 77 h 230"/>
                <a:gd name="T12" fmla="*/ 86 w 171"/>
                <a:gd name="T13" fmla="*/ 54 h 230"/>
                <a:gd name="T14" fmla="*/ 82 w 171"/>
                <a:gd name="T15" fmla="*/ 40 h 230"/>
                <a:gd name="T16" fmla="*/ 69 w 171"/>
                <a:gd name="T17" fmla="*/ 29 h 230"/>
                <a:gd name="T18" fmla="*/ 49 w 171"/>
                <a:gd name="T19" fmla="*/ 18 h 230"/>
                <a:gd name="T20" fmla="*/ 49 w 171"/>
                <a:gd name="T21" fmla="*/ 2 h 230"/>
                <a:gd name="T22" fmla="*/ 23 w 171"/>
                <a:gd name="T23" fmla="*/ 0 h 230"/>
                <a:gd name="T24" fmla="*/ 21 w 171"/>
                <a:gd name="T25" fmla="*/ 23 h 230"/>
                <a:gd name="T26" fmla="*/ 0 w 171"/>
                <a:gd name="T27" fmla="*/ 40 h 230"/>
                <a:gd name="T28" fmla="*/ 4 w 171"/>
                <a:gd name="T29" fmla="*/ 72 h 23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71"/>
                <a:gd name="T46" fmla="*/ 0 h 230"/>
                <a:gd name="T47" fmla="*/ 171 w 171"/>
                <a:gd name="T48" fmla="*/ 230 h 23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71" h="230">
                  <a:moveTo>
                    <a:pt x="8" y="144"/>
                  </a:moveTo>
                  <a:lnTo>
                    <a:pt x="4" y="185"/>
                  </a:lnTo>
                  <a:lnTo>
                    <a:pt x="31" y="224"/>
                  </a:lnTo>
                  <a:lnTo>
                    <a:pt x="96" y="230"/>
                  </a:lnTo>
                  <a:lnTo>
                    <a:pt x="148" y="215"/>
                  </a:lnTo>
                  <a:lnTo>
                    <a:pt x="152" y="154"/>
                  </a:lnTo>
                  <a:lnTo>
                    <a:pt x="171" y="108"/>
                  </a:lnTo>
                  <a:lnTo>
                    <a:pt x="163" y="79"/>
                  </a:lnTo>
                  <a:lnTo>
                    <a:pt x="138" y="59"/>
                  </a:lnTo>
                  <a:lnTo>
                    <a:pt x="98" y="35"/>
                  </a:lnTo>
                  <a:lnTo>
                    <a:pt x="98" y="4"/>
                  </a:lnTo>
                  <a:lnTo>
                    <a:pt x="45" y="0"/>
                  </a:lnTo>
                  <a:lnTo>
                    <a:pt x="41" y="45"/>
                  </a:lnTo>
                  <a:lnTo>
                    <a:pt x="0" y="79"/>
                  </a:lnTo>
                  <a:lnTo>
                    <a:pt x="8" y="144"/>
                  </a:lnTo>
                  <a:close/>
                </a:path>
              </a:pathLst>
            </a:custGeom>
            <a:solidFill>
              <a:srgbClr val="C0C07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56" name="Freeform 99"/>
            <p:cNvSpPr>
              <a:spLocks/>
            </p:cNvSpPr>
            <p:nvPr/>
          </p:nvSpPr>
          <p:spPr bwMode="gray">
            <a:xfrm>
              <a:off x="3999" y="2053"/>
              <a:ext cx="86" cy="115"/>
            </a:xfrm>
            <a:custGeom>
              <a:avLst/>
              <a:gdLst>
                <a:gd name="T0" fmla="*/ 4 w 171"/>
                <a:gd name="T1" fmla="*/ 72 h 230"/>
                <a:gd name="T2" fmla="*/ 2 w 171"/>
                <a:gd name="T3" fmla="*/ 93 h 230"/>
                <a:gd name="T4" fmla="*/ 16 w 171"/>
                <a:gd name="T5" fmla="*/ 112 h 230"/>
                <a:gd name="T6" fmla="*/ 48 w 171"/>
                <a:gd name="T7" fmla="*/ 115 h 230"/>
                <a:gd name="T8" fmla="*/ 74 w 171"/>
                <a:gd name="T9" fmla="*/ 108 h 230"/>
                <a:gd name="T10" fmla="*/ 76 w 171"/>
                <a:gd name="T11" fmla="*/ 77 h 230"/>
                <a:gd name="T12" fmla="*/ 86 w 171"/>
                <a:gd name="T13" fmla="*/ 54 h 230"/>
                <a:gd name="T14" fmla="*/ 82 w 171"/>
                <a:gd name="T15" fmla="*/ 40 h 230"/>
                <a:gd name="T16" fmla="*/ 69 w 171"/>
                <a:gd name="T17" fmla="*/ 29 h 230"/>
                <a:gd name="T18" fmla="*/ 49 w 171"/>
                <a:gd name="T19" fmla="*/ 18 h 230"/>
                <a:gd name="T20" fmla="*/ 49 w 171"/>
                <a:gd name="T21" fmla="*/ 2 h 230"/>
                <a:gd name="T22" fmla="*/ 23 w 171"/>
                <a:gd name="T23" fmla="*/ 0 h 230"/>
                <a:gd name="T24" fmla="*/ 21 w 171"/>
                <a:gd name="T25" fmla="*/ 23 h 230"/>
                <a:gd name="T26" fmla="*/ 0 w 171"/>
                <a:gd name="T27" fmla="*/ 40 h 230"/>
                <a:gd name="T28" fmla="*/ 4 w 171"/>
                <a:gd name="T29" fmla="*/ 72 h 23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71"/>
                <a:gd name="T46" fmla="*/ 0 h 230"/>
                <a:gd name="T47" fmla="*/ 171 w 171"/>
                <a:gd name="T48" fmla="*/ 230 h 23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71" h="230">
                  <a:moveTo>
                    <a:pt x="8" y="144"/>
                  </a:moveTo>
                  <a:lnTo>
                    <a:pt x="4" y="185"/>
                  </a:lnTo>
                  <a:lnTo>
                    <a:pt x="31" y="224"/>
                  </a:lnTo>
                  <a:lnTo>
                    <a:pt x="96" y="230"/>
                  </a:lnTo>
                  <a:lnTo>
                    <a:pt x="148" y="215"/>
                  </a:lnTo>
                  <a:lnTo>
                    <a:pt x="152" y="154"/>
                  </a:lnTo>
                  <a:lnTo>
                    <a:pt x="171" y="108"/>
                  </a:lnTo>
                  <a:lnTo>
                    <a:pt x="163" y="79"/>
                  </a:lnTo>
                  <a:lnTo>
                    <a:pt x="138" y="59"/>
                  </a:lnTo>
                  <a:lnTo>
                    <a:pt x="98" y="35"/>
                  </a:lnTo>
                  <a:lnTo>
                    <a:pt x="98" y="4"/>
                  </a:lnTo>
                  <a:lnTo>
                    <a:pt x="45" y="0"/>
                  </a:lnTo>
                  <a:lnTo>
                    <a:pt x="41" y="45"/>
                  </a:lnTo>
                  <a:lnTo>
                    <a:pt x="0" y="79"/>
                  </a:lnTo>
                  <a:lnTo>
                    <a:pt x="8" y="144"/>
                  </a:lnTo>
                </a:path>
              </a:pathLst>
            </a:custGeom>
            <a:solidFill>
              <a:srgbClr val="C0C07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57" name="Freeform 100"/>
            <p:cNvSpPr>
              <a:spLocks/>
            </p:cNvSpPr>
            <p:nvPr/>
          </p:nvSpPr>
          <p:spPr bwMode="gray">
            <a:xfrm>
              <a:off x="4115" y="1682"/>
              <a:ext cx="430" cy="429"/>
            </a:xfrm>
            <a:custGeom>
              <a:avLst/>
              <a:gdLst>
                <a:gd name="T0" fmla="*/ 363 w 860"/>
                <a:gd name="T1" fmla="*/ 290 h 858"/>
                <a:gd name="T2" fmla="*/ 357 w 860"/>
                <a:gd name="T3" fmla="*/ 297 h 858"/>
                <a:gd name="T4" fmla="*/ 348 w 860"/>
                <a:gd name="T5" fmla="*/ 304 h 858"/>
                <a:gd name="T6" fmla="*/ 332 w 860"/>
                <a:gd name="T7" fmla="*/ 307 h 858"/>
                <a:gd name="T8" fmla="*/ 311 w 860"/>
                <a:gd name="T9" fmla="*/ 313 h 858"/>
                <a:gd name="T10" fmla="*/ 297 w 860"/>
                <a:gd name="T11" fmla="*/ 326 h 858"/>
                <a:gd name="T12" fmla="*/ 280 w 860"/>
                <a:gd name="T13" fmla="*/ 340 h 858"/>
                <a:gd name="T14" fmla="*/ 265 w 860"/>
                <a:gd name="T15" fmla="*/ 352 h 858"/>
                <a:gd name="T16" fmla="*/ 257 w 860"/>
                <a:gd name="T17" fmla="*/ 359 h 858"/>
                <a:gd name="T18" fmla="*/ 246 w 860"/>
                <a:gd name="T19" fmla="*/ 372 h 858"/>
                <a:gd name="T20" fmla="*/ 237 w 860"/>
                <a:gd name="T21" fmla="*/ 387 h 858"/>
                <a:gd name="T22" fmla="*/ 225 w 860"/>
                <a:gd name="T23" fmla="*/ 401 h 858"/>
                <a:gd name="T24" fmla="*/ 214 w 860"/>
                <a:gd name="T25" fmla="*/ 408 h 858"/>
                <a:gd name="T26" fmla="*/ 205 w 860"/>
                <a:gd name="T27" fmla="*/ 416 h 858"/>
                <a:gd name="T28" fmla="*/ 190 w 860"/>
                <a:gd name="T29" fmla="*/ 425 h 858"/>
                <a:gd name="T30" fmla="*/ 178 w 860"/>
                <a:gd name="T31" fmla="*/ 429 h 858"/>
                <a:gd name="T32" fmla="*/ 175 w 860"/>
                <a:gd name="T33" fmla="*/ 419 h 858"/>
                <a:gd name="T34" fmla="*/ 183 w 860"/>
                <a:gd name="T35" fmla="*/ 408 h 858"/>
                <a:gd name="T36" fmla="*/ 196 w 860"/>
                <a:gd name="T37" fmla="*/ 395 h 858"/>
                <a:gd name="T38" fmla="*/ 205 w 860"/>
                <a:gd name="T39" fmla="*/ 382 h 858"/>
                <a:gd name="T40" fmla="*/ 202 w 860"/>
                <a:gd name="T41" fmla="*/ 374 h 858"/>
                <a:gd name="T42" fmla="*/ 190 w 860"/>
                <a:gd name="T43" fmla="*/ 367 h 858"/>
                <a:gd name="T44" fmla="*/ 182 w 860"/>
                <a:gd name="T45" fmla="*/ 358 h 858"/>
                <a:gd name="T46" fmla="*/ 186 w 860"/>
                <a:gd name="T47" fmla="*/ 340 h 858"/>
                <a:gd name="T48" fmla="*/ 200 w 860"/>
                <a:gd name="T49" fmla="*/ 318 h 858"/>
                <a:gd name="T50" fmla="*/ 213 w 860"/>
                <a:gd name="T51" fmla="*/ 296 h 858"/>
                <a:gd name="T52" fmla="*/ 220 w 860"/>
                <a:gd name="T53" fmla="*/ 280 h 858"/>
                <a:gd name="T54" fmla="*/ 219 w 860"/>
                <a:gd name="T55" fmla="*/ 269 h 858"/>
                <a:gd name="T56" fmla="*/ 209 w 860"/>
                <a:gd name="T57" fmla="*/ 257 h 858"/>
                <a:gd name="T58" fmla="*/ 197 w 860"/>
                <a:gd name="T59" fmla="*/ 247 h 858"/>
                <a:gd name="T60" fmla="*/ 187 w 860"/>
                <a:gd name="T61" fmla="*/ 245 h 858"/>
                <a:gd name="T62" fmla="*/ 173 w 860"/>
                <a:gd name="T63" fmla="*/ 247 h 858"/>
                <a:gd name="T64" fmla="*/ 156 w 860"/>
                <a:gd name="T65" fmla="*/ 246 h 858"/>
                <a:gd name="T66" fmla="*/ 147 w 860"/>
                <a:gd name="T67" fmla="*/ 249 h 858"/>
                <a:gd name="T68" fmla="*/ 140 w 860"/>
                <a:gd name="T69" fmla="*/ 267 h 858"/>
                <a:gd name="T70" fmla="*/ 132 w 860"/>
                <a:gd name="T71" fmla="*/ 289 h 858"/>
                <a:gd name="T72" fmla="*/ 121 w 860"/>
                <a:gd name="T73" fmla="*/ 304 h 858"/>
                <a:gd name="T74" fmla="*/ 106 w 860"/>
                <a:gd name="T75" fmla="*/ 325 h 858"/>
                <a:gd name="T76" fmla="*/ 92 w 860"/>
                <a:gd name="T77" fmla="*/ 337 h 858"/>
                <a:gd name="T78" fmla="*/ 81 w 860"/>
                <a:gd name="T79" fmla="*/ 344 h 858"/>
                <a:gd name="T80" fmla="*/ 67 w 860"/>
                <a:gd name="T81" fmla="*/ 334 h 858"/>
                <a:gd name="T82" fmla="*/ 27 w 860"/>
                <a:gd name="T83" fmla="*/ 294 h 858"/>
                <a:gd name="T84" fmla="*/ 10 w 860"/>
                <a:gd name="T85" fmla="*/ 255 h 858"/>
                <a:gd name="T86" fmla="*/ 15 w 860"/>
                <a:gd name="T87" fmla="*/ 201 h 858"/>
                <a:gd name="T88" fmla="*/ 5 w 860"/>
                <a:gd name="T89" fmla="*/ 158 h 858"/>
                <a:gd name="T90" fmla="*/ 41 w 860"/>
                <a:gd name="T91" fmla="*/ 159 h 858"/>
                <a:gd name="T92" fmla="*/ 85 w 860"/>
                <a:gd name="T93" fmla="*/ 156 h 858"/>
                <a:gd name="T94" fmla="*/ 137 w 860"/>
                <a:gd name="T95" fmla="*/ 105 h 858"/>
                <a:gd name="T96" fmla="*/ 188 w 860"/>
                <a:gd name="T97" fmla="*/ 87 h 858"/>
                <a:gd name="T98" fmla="*/ 215 w 860"/>
                <a:gd name="T99" fmla="*/ 73 h 858"/>
                <a:gd name="T100" fmla="*/ 262 w 860"/>
                <a:gd name="T101" fmla="*/ 24 h 858"/>
                <a:gd name="T102" fmla="*/ 298 w 860"/>
                <a:gd name="T103" fmla="*/ 11 h 858"/>
                <a:gd name="T104" fmla="*/ 363 w 860"/>
                <a:gd name="T105" fmla="*/ 60 h 858"/>
                <a:gd name="T106" fmla="*/ 387 w 860"/>
                <a:gd name="T107" fmla="*/ 120 h 858"/>
                <a:gd name="T108" fmla="*/ 430 w 860"/>
                <a:gd name="T109" fmla="*/ 201 h 858"/>
                <a:gd name="T110" fmla="*/ 366 w 860"/>
                <a:gd name="T111" fmla="*/ 267 h 85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0"/>
                <a:gd name="T169" fmla="*/ 0 h 858"/>
                <a:gd name="T170" fmla="*/ 860 w 860"/>
                <a:gd name="T171" fmla="*/ 858 h 85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0" h="858">
                  <a:moveTo>
                    <a:pt x="725" y="575"/>
                  </a:moveTo>
                  <a:lnTo>
                    <a:pt x="725" y="579"/>
                  </a:lnTo>
                  <a:lnTo>
                    <a:pt x="719" y="585"/>
                  </a:lnTo>
                  <a:lnTo>
                    <a:pt x="713" y="594"/>
                  </a:lnTo>
                  <a:lnTo>
                    <a:pt x="705" y="604"/>
                  </a:lnTo>
                  <a:lnTo>
                    <a:pt x="695" y="608"/>
                  </a:lnTo>
                  <a:lnTo>
                    <a:pt x="681" y="610"/>
                  </a:lnTo>
                  <a:lnTo>
                    <a:pt x="664" y="614"/>
                  </a:lnTo>
                  <a:lnTo>
                    <a:pt x="642" y="618"/>
                  </a:lnTo>
                  <a:lnTo>
                    <a:pt x="622" y="626"/>
                  </a:lnTo>
                  <a:lnTo>
                    <a:pt x="607" y="638"/>
                  </a:lnTo>
                  <a:lnTo>
                    <a:pt x="593" y="651"/>
                  </a:lnTo>
                  <a:lnTo>
                    <a:pt x="577" y="665"/>
                  </a:lnTo>
                  <a:lnTo>
                    <a:pt x="559" y="679"/>
                  </a:lnTo>
                  <a:lnTo>
                    <a:pt x="544" y="693"/>
                  </a:lnTo>
                  <a:lnTo>
                    <a:pt x="530" y="703"/>
                  </a:lnTo>
                  <a:lnTo>
                    <a:pt x="522" y="711"/>
                  </a:lnTo>
                  <a:lnTo>
                    <a:pt x="514" y="718"/>
                  </a:lnTo>
                  <a:lnTo>
                    <a:pt x="502" y="730"/>
                  </a:lnTo>
                  <a:lnTo>
                    <a:pt x="492" y="744"/>
                  </a:lnTo>
                  <a:lnTo>
                    <a:pt x="481" y="760"/>
                  </a:lnTo>
                  <a:lnTo>
                    <a:pt x="475" y="774"/>
                  </a:lnTo>
                  <a:lnTo>
                    <a:pt x="465" y="789"/>
                  </a:lnTo>
                  <a:lnTo>
                    <a:pt x="451" y="801"/>
                  </a:lnTo>
                  <a:lnTo>
                    <a:pt x="437" y="809"/>
                  </a:lnTo>
                  <a:lnTo>
                    <a:pt x="427" y="815"/>
                  </a:lnTo>
                  <a:lnTo>
                    <a:pt x="422" y="823"/>
                  </a:lnTo>
                  <a:lnTo>
                    <a:pt x="410" y="831"/>
                  </a:lnTo>
                  <a:lnTo>
                    <a:pt x="394" y="840"/>
                  </a:lnTo>
                  <a:lnTo>
                    <a:pt x="380" y="850"/>
                  </a:lnTo>
                  <a:lnTo>
                    <a:pt x="364" y="856"/>
                  </a:lnTo>
                  <a:lnTo>
                    <a:pt x="355" y="858"/>
                  </a:lnTo>
                  <a:lnTo>
                    <a:pt x="349" y="854"/>
                  </a:lnTo>
                  <a:lnTo>
                    <a:pt x="349" y="838"/>
                  </a:lnTo>
                  <a:lnTo>
                    <a:pt x="355" y="827"/>
                  </a:lnTo>
                  <a:lnTo>
                    <a:pt x="366" y="815"/>
                  </a:lnTo>
                  <a:lnTo>
                    <a:pt x="380" y="801"/>
                  </a:lnTo>
                  <a:lnTo>
                    <a:pt x="392" y="789"/>
                  </a:lnTo>
                  <a:lnTo>
                    <a:pt x="404" y="775"/>
                  </a:lnTo>
                  <a:lnTo>
                    <a:pt x="410" y="764"/>
                  </a:lnTo>
                  <a:lnTo>
                    <a:pt x="410" y="754"/>
                  </a:lnTo>
                  <a:lnTo>
                    <a:pt x="404" y="748"/>
                  </a:lnTo>
                  <a:lnTo>
                    <a:pt x="392" y="742"/>
                  </a:lnTo>
                  <a:lnTo>
                    <a:pt x="380" y="734"/>
                  </a:lnTo>
                  <a:lnTo>
                    <a:pt x="370" y="726"/>
                  </a:lnTo>
                  <a:lnTo>
                    <a:pt x="364" y="716"/>
                  </a:lnTo>
                  <a:lnTo>
                    <a:pt x="364" y="699"/>
                  </a:lnTo>
                  <a:lnTo>
                    <a:pt x="372" y="679"/>
                  </a:lnTo>
                  <a:lnTo>
                    <a:pt x="382" y="661"/>
                  </a:lnTo>
                  <a:lnTo>
                    <a:pt x="400" y="636"/>
                  </a:lnTo>
                  <a:lnTo>
                    <a:pt x="418" y="608"/>
                  </a:lnTo>
                  <a:lnTo>
                    <a:pt x="425" y="592"/>
                  </a:lnTo>
                  <a:lnTo>
                    <a:pt x="433" y="575"/>
                  </a:lnTo>
                  <a:lnTo>
                    <a:pt x="441" y="559"/>
                  </a:lnTo>
                  <a:lnTo>
                    <a:pt x="443" y="547"/>
                  </a:lnTo>
                  <a:lnTo>
                    <a:pt x="439" y="537"/>
                  </a:lnTo>
                  <a:lnTo>
                    <a:pt x="429" y="526"/>
                  </a:lnTo>
                  <a:lnTo>
                    <a:pt x="418" y="514"/>
                  </a:lnTo>
                  <a:lnTo>
                    <a:pt x="404" y="502"/>
                  </a:lnTo>
                  <a:lnTo>
                    <a:pt x="394" y="494"/>
                  </a:lnTo>
                  <a:lnTo>
                    <a:pt x="384" y="490"/>
                  </a:lnTo>
                  <a:lnTo>
                    <a:pt x="374" y="490"/>
                  </a:lnTo>
                  <a:lnTo>
                    <a:pt x="362" y="492"/>
                  </a:lnTo>
                  <a:lnTo>
                    <a:pt x="345" y="494"/>
                  </a:lnTo>
                  <a:lnTo>
                    <a:pt x="325" y="494"/>
                  </a:lnTo>
                  <a:lnTo>
                    <a:pt x="311" y="492"/>
                  </a:lnTo>
                  <a:lnTo>
                    <a:pt x="301" y="492"/>
                  </a:lnTo>
                  <a:lnTo>
                    <a:pt x="294" y="498"/>
                  </a:lnTo>
                  <a:lnTo>
                    <a:pt x="286" y="512"/>
                  </a:lnTo>
                  <a:lnTo>
                    <a:pt x="280" y="533"/>
                  </a:lnTo>
                  <a:lnTo>
                    <a:pt x="272" y="557"/>
                  </a:lnTo>
                  <a:lnTo>
                    <a:pt x="264" y="577"/>
                  </a:lnTo>
                  <a:lnTo>
                    <a:pt x="254" y="592"/>
                  </a:lnTo>
                  <a:lnTo>
                    <a:pt x="242" y="608"/>
                  </a:lnTo>
                  <a:lnTo>
                    <a:pt x="227" y="630"/>
                  </a:lnTo>
                  <a:lnTo>
                    <a:pt x="211" y="650"/>
                  </a:lnTo>
                  <a:lnTo>
                    <a:pt x="197" y="663"/>
                  </a:lnTo>
                  <a:lnTo>
                    <a:pt x="183" y="673"/>
                  </a:lnTo>
                  <a:lnTo>
                    <a:pt x="172" y="681"/>
                  </a:lnTo>
                  <a:lnTo>
                    <a:pt x="162" y="687"/>
                  </a:lnTo>
                  <a:lnTo>
                    <a:pt x="158" y="691"/>
                  </a:lnTo>
                  <a:lnTo>
                    <a:pt x="134" y="667"/>
                  </a:lnTo>
                  <a:lnTo>
                    <a:pt x="103" y="620"/>
                  </a:lnTo>
                  <a:lnTo>
                    <a:pt x="55" y="587"/>
                  </a:lnTo>
                  <a:lnTo>
                    <a:pt x="0" y="569"/>
                  </a:lnTo>
                  <a:lnTo>
                    <a:pt x="20" y="510"/>
                  </a:lnTo>
                  <a:lnTo>
                    <a:pt x="53" y="457"/>
                  </a:lnTo>
                  <a:lnTo>
                    <a:pt x="30" y="402"/>
                  </a:lnTo>
                  <a:lnTo>
                    <a:pt x="30" y="337"/>
                  </a:lnTo>
                  <a:lnTo>
                    <a:pt x="10" y="315"/>
                  </a:lnTo>
                  <a:lnTo>
                    <a:pt x="40" y="285"/>
                  </a:lnTo>
                  <a:lnTo>
                    <a:pt x="81" y="317"/>
                  </a:lnTo>
                  <a:lnTo>
                    <a:pt x="126" y="382"/>
                  </a:lnTo>
                  <a:lnTo>
                    <a:pt x="170" y="311"/>
                  </a:lnTo>
                  <a:lnTo>
                    <a:pt x="215" y="274"/>
                  </a:lnTo>
                  <a:lnTo>
                    <a:pt x="274" y="209"/>
                  </a:lnTo>
                  <a:lnTo>
                    <a:pt x="349" y="189"/>
                  </a:lnTo>
                  <a:lnTo>
                    <a:pt x="376" y="173"/>
                  </a:lnTo>
                  <a:lnTo>
                    <a:pt x="380" y="134"/>
                  </a:lnTo>
                  <a:lnTo>
                    <a:pt x="431" y="146"/>
                  </a:lnTo>
                  <a:lnTo>
                    <a:pt x="475" y="108"/>
                  </a:lnTo>
                  <a:lnTo>
                    <a:pt x="524" y="47"/>
                  </a:lnTo>
                  <a:lnTo>
                    <a:pt x="524" y="0"/>
                  </a:lnTo>
                  <a:lnTo>
                    <a:pt x="595" y="22"/>
                  </a:lnTo>
                  <a:lnTo>
                    <a:pt x="679" y="45"/>
                  </a:lnTo>
                  <a:lnTo>
                    <a:pt x="725" y="120"/>
                  </a:lnTo>
                  <a:lnTo>
                    <a:pt x="784" y="187"/>
                  </a:lnTo>
                  <a:lnTo>
                    <a:pt x="774" y="240"/>
                  </a:lnTo>
                  <a:lnTo>
                    <a:pt x="860" y="317"/>
                  </a:lnTo>
                  <a:lnTo>
                    <a:pt x="860" y="402"/>
                  </a:lnTo>
                  <a:lnTo>
                    <a:pt x="815" y="425"/>
                  </a:lnTo>
                  <a:lnTo>
                    <a:pt x="731" y="533"/>
                  </a:lnTo>
                  <a:lnTo>
                    <a:pt x="725" y="575"/>
                  </a:lnTo>
                  <a:close/>
                </a:path>
              </a:pathLst>
            </a:custGeom>
            <a:solidFill>
              <a:srgbClr val="C0C07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58" name="Freeform 101"/>
            <p:cNvSpPr>
              <a:spLocks/>
            </p:cNvSpPr>
            <p:nvPr/>
          </p:nvSpPr>
          <p:spPr bwMode="gray">
            <a:xfrm>
              <a:off x="4115" y="1682"/>
              <a:ext cx="430" cy="429"/>
            </a:xfrm>
            <a:custGeom>
              <a:avLst/>
              <a:gdLst>
                <a:gd name="T0" fmla="*/ 363 w 860"/>
                <a:gd name="T1" fmla="*/ 290 h 858"/>
                <a:gd name="T2" fmla="*/ 357 w 860"/>
                <a:gd name="T3" fmla="*/ 297 h 858"/>
                <a:gd name="T4" fmla="*/ 348 w 860"/>
                <a:gd name="T5" fmla="*/ 304 h 858"/>
                <a:gd name="T6" fmla="*/ 332 w 860"/>
                <a:gd name="T7" fmla="*/ 307 h 858"/>
                <a:gd name="T8" fmla="*/ 311 w 860"/>
                <a:gd name="T9" fmla="*/ 313 h 858"/>
                <a:gd name="T10" fmla="*/ 297 w 860"/>
                <a:gd name="T11" fmla="*/ 326 h 858"/>
                <a:gd name="T12" fmla="*/ 280 w 860"/>
                <a:gd name="T13" fmla="*/ 340 h 858"/>
                <a:gd name="T14" fmla="*/ 265 w 860"/>
                <a:gd name="T15" fmla="*/ 352 h 858"/>
                <a:gd name="T16" fmla="*/ 257 w 860"/>
                <a:gd name="T17" fmla="*/ 359 h 858"/>
                <a:gd name="T18" fmla="*/ 246 w 860"/>
                <a:gd name="T19" fmla="*/ 372 h 858"/>
                <a:gd name="T20" fmla="*/ 237 w 860"/>
                <a:gd name="T21" fmla="*/ 387 h 858"/>
                <a:gd name="T22" fmla="*/ 225 w 860"/>
                <a:gd name="T23" fmla="*/ 401 h 858"/>
                <a:gd name="T24" fmla="*/ 214 w 860"/>
                <a:gd name="T25" fmla="*/ 408 h 858"/>
                <a:gd name="T26" fmla="*/ 205 w 860"/>
                <a:gd name="T27" fmla="*/ 416 h 858"/>
                <a:gd name="T28" fmla="*/ 190 w 860"/>
                <a:gd name="T29" fmla="*/ 425 h 858"/>
                <a:gd name="T30" fmla="*/ 178 w 860"/>
                <a:gd name="T31" fmla="*/ 429 h 858"/>
                <a:gd name="T32" fmla="*/ 175 w 860"/>
                <a:gd name="T33" fmla="*/ 419 h 858"/>
                <a:gd name="T34" fmla="*/ 183 w 860"/>
                <a:gd name="T35" fmla="*/ 408 h 858"/>
                <a:gd name="T36" fmla="*/ 196 w 860"/>
                <a:gd name="T37" fmla="*/ 395 h 858"/>
                <a:gd name="T38" fmla="*/ 205 w 860"/>
                <a:gd name="T39" fmla="*/ 382 h 858"/>
                <a:gd name="T40" fmla="*/ 202 w 860"/>
                <a:gd name="T41" fmla="*/ 374 h 858"/>
                <a:gd name="T42" fmla="*/ 190 w 860"/>
                <a:gd name="T43" fmla="*/ 367 h 858"/>
                <a:gd name="T44" fmla="*/ 182 w 860"/>
                <a:gd name="T45" fmla="*/ 358 h 858"/>
                <a:gd name="T46" fmla="*/ 186 w 860"/>
                <a:gd name="T47" fmla="*/ 340 h 858"/>
                <a:gd name="T48" fmla="*/ 200 w 860"/>
                <a:gd name="T49" fmla="*/ 318 h 858"/>
                <a:gd name="T50" fmla="*/ 213 w 860"/>
                <a:gd name="T51" fmla="*/ 296 h 858"/>
                <a:gd name="T52" fmla="*/ 220 w 860"/>
                <a:gd name="T53" fmla="*/ 280 h 858"/>
                <a:gd name="T54" fmla="*/ 219 w 860"/>
                <a:gd name="T55" fmla="*/ 269 h 858"/>
                <a:gd name="T56" fmla="*/ 209 w 860"/>
                <a:gd name="T57" fmla="*/ 257 h 858"/>
                <a:gd name="T58" fmla="*/ 197 w 860"/>
                <a:gd name="T59" fmla="*/ 247 h 858"/>
                <a:gd name="T60" fmla="*/ 187 w 860"/>
                <a:gd name="T61" fmla="*/ 245 h 858"/>
                <a:gd name="T62" fmla="*/ 173 w 860"/>
                <a:gd name="T63" fmla="*/ 247 h 858"/>
                <a:gd name="T64" fmla="*/ 156 w 860"/>
                <a:gd name="T65" fmla="*/ 246 h 858"/>
                <a:gd name="T66" fmla="*/ 147 w 860"/>
                <a:gd name="T67" fmla="*/ 249 h 858"/>
                <a:gd name="T68" fmla="*/ 140 w 860"/>
                <a:gd name="T69" fmla="*/ 267 h 858"/>
                <a:gd name="T70" fmla="*/ 132 w 860"/>
                <a:gd name="T71" fmla="*/ 289 h 858"/>
                <a:gd name="T72" fmla="*/ 121 w 860"/>
                <a:gd name="T73" fmla="*/ 304 h 858"/>
                <a:gd name="T74" fmla="*/ 106 w 860"/>
                <a:gd name="T75" fmla="*/ 325 h 858"/>
                <a:gd name="T76" fmla="*/ 92 w 860"/>
                <a:gd name="T77" fmla="*/ 337 h 858"/>
                <a:gd name="T78" fmla="*/ 81 w 860"/>
                <a:gd name="T79" fmla="*/ 344 h 858"/>
                <a:gd name="T80" fmla="*/ 67 w 860"/>
                <a:gd name="T81" fmla="*/ 334 h 858"/>
                <a:gd name="T82" fmla="*/ 27 w 860"/>
                <a:gd name="T83" fmla="*/ 294 h 858"/>
                <a:gd name="T84" fmla="*/ 10 w 860"/>
                <a:gd name="T85" fmla="*/ 255 h 858"/>
                <a:gd name="T86" fmla="*/ 15 w 860"/>
                <a:gd name="T87" fmla="*/ 201 h 858"/>
                <a:gd name="T88" fmla="*/ 5 w 860"/>
                <a:gd name="T89" fmla="*/ 158 h 858"/>
                <a:gd name="T90" fmla="*/ 41 w 860"/>
                <a:gd name="T91" fmla="*/ 159 h 858"/>
                <a:gd name="T92" fmla="*/ 85 w 860"/>
                <a:gd name="T93" fmla="*/ 156 h 858"/>
                <a:gd name="T94" fmla="*/ 137 w 860"/>
                <a:gd name="T95" fmla="*/ 105 h 858"/>
                <a:gd name="T96" fmla="*/ 188 w 860"/>
                <a:gd name="T97" fmla="*/ 87 h 858"/>
                <a:gd name="T98" fmla="*/ 215 w 860"/>
                <a:gd name="T99" fmla="*/ 73 h 858"/>
                <a:gd name="T100" fmla="*/ 262 w 860"/>
                <a:gd name="T101" fmla="*/ 24 h 858"/>
                <a:gd name="T102" fmla="*/ 298 w 860"/>
                <a:gd name="T103" fmla="*/ 11 h 858"/>
                <a:gd name="T104" fmla="*/ 363 w 860"/>
                <a:gd name="T105" fmla="*/ 60 h 858"/>
                <a:gd name="T106" fmla="*/ 387 w 860"/>
                <a:gd name="T107" fmla="*/ 120 h 858"/>
                <a:gd name="T108" fmla="*/ 430 w 860"/>
                <a:gd name="T109" fmla="*/ 201 h 858"/>
                <a:gd name="T110" fmla="*/ 366 w 860"/>
                <a:gd name="T111" fmla="*/ 267 h 85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0"/>
                <a:gd name="T169" fmla="*/ 0 h 858"/>
                <a:gd name="T170" fmla="*/ 860 w 860"/>
                <a:gd name="T171" fmla="*/ 858 h 85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0" h="858">
                  <a:moveTo>
                    <a:pt x="725" y="575"/>
                  </a:moveTo>
                  <a:lnTo>
                    <a:pt x="725" y="579"/>
                  </a:lnTo>
                  <a:lnTo>
                    <a:pt x="719" y="585"/>
                  </a:lnTo>
                  <a:lnTo>
                    <a:pt x="713" y="594"/>
                  </a:lnTo>
                  <a:lnTo>
                    <a:pt x="705" y="604"/>
                  </a:lnTo>
                  <a:lnTo>
                    <a:pt x="695" y="608"/>
                  </a:lnTo>
                  <a:lnTo>
                    <a:pt x="681" y="610"/>
                  </a:lnTo>
                  <a:lnTo>
                    <a:pt x="664" y="614"/>
                  </a:lnTo>
                  <a:lnTo>
                    <a:pt x="642" y="618"/>
                  </a:lnTo>
                  <a:lnTo>
                    <a:pt x="622" y="626"/>
                  </a:lnTo>
                  <a:lnTo>
                    <a:pt x="607" y="638"/>
                  </a:lnTo>
                  <a:lnTo>
                    <a:pt x="593" y="651"/>
                  </a:lnTo>
                  <a:lnTo>
                    <a:pt x="577" y="665"/>
                  </a:lnTo>
                  <a:lnTo>
                    <a:pt x="559" y="679"/>
                  </a:lnTo>
                  <a:lnTo>
                    <a:pt x="544" y="693"/>
                  </a:lnTo>
                  <a:lnTo>
                    <a:pt x="530" y="703"/>
                  </a:lnTo>
                  <a:lnTo>
                    <a:pt x="522" y="711"/>
                  </a:lnTo>
                  <a:lnTo>
                    <a:pt x="514" y="718"/>
                  </a:lnTo>
                  <a:lnTo>
                    <a:pt x="502" y="730"/>
                  </a:lnTo>
                  <a:lnTo>
                    <a:pt x="492" y="744"/>
                  </a:lnTo>
                  <a:lnTo>
                    <a:pt x="481" y="760"/>
                  </a:lnTo>
                  <a:lnTo>
                    <a:pt x="475" y="774"/>
                  </a:lnTo>
                  <a:lnTo>
                    <a:pt x="465" y="789"/>
                  </a:lnTo>
                  <a:lnTo>
                    <a:pt x="451" y="801"/>
                  </a:lnTo>
                  <a:lnTo>
                    <a:pt x="437" y="809"/>
                  </a:lnTo>
                  <a:lnTo>
                    <a:pt x="427" y="815"/>
                  </a:lnTo>
                  <a:lnTo>
                    <a:pt x="422" y="823"/>
                  </a:lnTo>
                  <a:lnTo>
                    <a:pt x="410" y="831"/>
                  </a:lnTo>
                  <a:lnTo>
                    <a:pt x="394" y="840"/>
                  </a:lnTo>
                  <a:lnTo>
                    <a:pt x="380" y="850"/>
                  </a:lnTo>
                  <a:lnTo>
                    <a:pt x="364" y="856"/>
                  </a:lnTo>
                  <a:lnTo>
                    <a:pt x="355" y="858"/>
                  </a:lnTo>
                  <a:lnTo>
                    <a:pt x="349" y="854"/>
                  </a:lnTo>
                  <a:lnTo>
                    <a:pt x="349" y="838"/>
                  </a:lnTo>
                  <a:lnTo>
                    <a:pt x="355" y="827"/>
                  </a:lnTo>
                  <a:lnTo>
                    <a:pt x="366" y="815"/>
                  </a:lnTo>
                  <a:lnTo>
                    <a:pt x="380" y="801"/>
                  </a:lnTo>
                  <a:lnTo>
                    <a:pt x="392" y="789"/>
                  </a:lnTo>
                  <a:lnTo>
                    <a:pt x="404" y="775"/>
                  </a:lnTo>
                  <a:lnTo>
                    <a:pt x="410" y="764"/>
                  </a:lnTo>
                  <a:lnTo>
                    <a:pt x="410" y="754"/>
                  </a:lnTo>
                  <a:lnTo>
                    <a:pt x="404" y="748"/>
                  </a:lnTo>
                  <a:lnTo>
                    <a:pt x="392" y="742"/>
                  </a:lnTo>
                  <a:lnTo>
                    <a:pt x="380" y="734"/>
                  </a:lnTo>
                  <a:lnTo>
                    <a:pt x="370" y="726"/>
                  </a:lnTo>
                  <a:lnTo>
                    <a:pt x="364" y="716"/>
                  </a:lnTo>
                  <a:lnTo>
                    <a:pt x="364" y="699"/>
                  </a:lnTo>
                  <a:lnTo>
                    <a:pt x="372" y="679"/>
                  </a:lnTo>
                  <a:lnTo>
                    <a:pt x="382" y="661"/>
                  </a:lnTo>
                  <a:lnTo>
                    <a:pt x="400" y="636"/>
                  </a:lnTo>
                  <a:lnTo>
                    <a:pt x="418" y="608"/>
                  </a:lnTo>
                  <a:lnTo>
                    <a:pt x="425" y="592"/>
                  </a:lnTo>
                  <a:lnTo>
                    <a:pt x="433" y="575"/>
                  </a:lnTo>
                  <a:lnTo>
                    <a:pt x="441" y="559"/>
                  </a:lnTo>
                  <a:lnTo>
                    <a:pt x="443" y="547"/>
                  </a:lnTo>
                  <a:lnTo>
                    <a:pt x="439" y="537"/>
                  </a:lnTo>
                  <a:lnTo>
                    <a:pt x="429" y="526"/>
                  </a:lnTo>
                  <a:lnTo>
                    <a:pt x="418" y="514"/>
                  </a:lnTo>
                  <a:lnTo>
                    <a:pt x="404" y="502"/>
                  </a:lnTo>
                  <a:lnTo>
                    <a:pt x="394" y="494"/>
                  </a:lnTo>
                  <a:lnTo>
                    <a:pt x="384" y="490"/>
                  </a:lnTo>
                  <a:lnTo>
                    <a:pt x="374" y="490"/>
                  </a:lnTo>
                  <a:lnTo>
                    <a:pt x="362" y="492"/>
                  </a:lnTo>
                  <a:lnTo>
                    <a:pt x="345" y="494"/>
                  </a:lnTo>
                  <a:lnTo>
                    <a:pt x="325" y="494"/>
                  </a:lnTo>
                  <a:lnTo>
                    <a:pt x="311" y="492"/>
                  </a:lnTo>
                  <a:lnTo>
                    <a:pt x="301" y="492"/>
                  </a:lnTo>
                  <a:lnTo>
                    <a:pt x="294" y="498"/>
                  </a:lnTo>
                  <a:lnTo>
                    <a:pt x="286" y="512"/>
                  </a:lnTo>
                  <a:lnTo>
                    <a:pt x="280" y="533"/>
                  </a:lnTo>
                  <a:lnTo>
                    <a:pt x="272" y="557"/>
                  </a:lnTo>
                  <a:lnTo>
                    <a:pt x="264" y="577"/>
                  </a:lnTo>
                  <a:lnTo>
                    <a:pt x="254" y="592"/>
                  </a:lnTo>
                  <a:lnTo>
                    <a:pt x="242" y="608"/>
                  </a:lnTo>
                  <a:lnTo>
                    <a:pt x="227" y="630"/>
                  </a:lnTo>
                  <a:lnTo>
                    <a:pt x="211" y="650"/>
                  </a:lnTo>
                  <a:lnTo>
                    <a:pt x="197" y="663"/>
                  </a:lnTo>
                  <a:lnTo>
                    <a:pt x="183" y="673"/>
                  </a:lnTo>
                  <a:lnTo>
                    <a:pt x="172" y="681"/>
                  </a:lnTo>
                  <a:lnTo>
                    <a:pt x="162" y="687"/>
                  </a:lnTo>
                  <a:lnTo>
                    <a:pt x="158" y="691"/>
                  </a:lnTo>
                  <a:lnTo>
                    <a:pt x="134" y="667"/>
                  </a:lnTo>
                  <a:lnTo>
                    <a:pt x="103" y="620"/>
                  </a:lnTo>
                  <a:lnTo>
                    <a:pt x="55" y="587"/>
                  </a:lnTo>
                  <a:lnTo>
                    <a:pt x="0" y="569"/>
                  </a:lnTo>
                  <a:lnTo>
                    <a:pt x="20" y="510"/>
                  </a:lnTo>
                  <a:lnTo>
                    <a:pt x="53" y="457"/>
                  </a:lnTo>
                  <a:lnTo>
                    <a:pt x="30" y="402"/>
                  </a:lnTo>
                  <a:lnTo>
                    <a:pt x="30" y="337"/>
                  </a:lnTo>
                  <a:lnTo>
                    <a:pt x="10" y="315"/>
                  </a:lnTo>
                  <a:lnTo>
                    <a:pt x="40" y="285"/>
                  </a:lnTo>
                  <a:lnTo>
                    <a:pt x="81" y="317"/>
                  </a:lnTo>
                  <a:lnTo>
                    <a:pt x="126" y="382"/>
                  </a:lnTo>
                  <a:lnTo>
                    <a:pt x="170" y="311"/>
                  </a:lnTo>
                  <a:lnTo>
                    <a:pt x="215" y="274"/>
                  </a:lnTo>
                  <a:lnTo>
                    <a:pt x="274" y="209"/>
                  </a:lnTo>
                  <a:lnTo>
                    <a:pt x="349" y="189"/>
                  </a:lnTo>
                  <a:lnTo>
                    <a:pt x="376" y="173"/>
                  </a:lnTo>
                  <a:lnTo>
                    <a:pt x="380" y="134"/>
                  </a:lnTo>
                  <a:lnTo>
                    <a:pt x="431" y="146"/>
                  </a:lnTo>
                  <a:lnTo>
                    <a:pt x="475" y="108"/>
                  </a:lnTo>
                  <a:lnTo>
                    <a:pt x="524" y="47"/>
                  </a:lnTo>
                  <a:lnTo>
                    <a:pt x="524" y="0"/>
                  </a:lnTo>
                  <a:lnTo>
                    <a:pt x="595" y="22"/>
                  </a:lnTo>
                  <a:lnTo>
                    <a:pt x="679" y="45"/>
                  </a:lnTo>
                  <a:lnTo>
                    <a:pt x="725" y="120"/>
                  </a:lnTo>
                  <a:lnTo>
                    <a:pt x="784" y="187"/>
                  </a:lnTo>
                  <a:lnTo>
                    <a:pt x="774" y="240"/>
                  </a:lnTo>
                  <a:lnTo>
                    <a:pt x="860" y="317"/>
                  </a:lnTo>
                  <a:lnTo>
                    <a:pt x="860" y="402"/>
                  </a:lnTo>
                  <a:lnTo>
                    <a:pt x="815" y="425"/>
                  </a:lnTo>
                  <a:lnTo>
                    <a:pt x="731" y="533"/>
                  </a:lnTo>
                  <a:lnTo>
                    <a:pt x="725" y="575"/>
                  </a:lnTo>
                </a:path>
              </a:pathLst>
            </a:custGeom>
            <a:solidFill>
              <a:srgbClr val="C0C07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59" name="Freeform 102"/>
            <p:cNvSpPr>
              <a:spLocks/>
            </p:cNvSpPr>
            <p:nvPr/>
          </p:nvSpPr>
          <p:spPr bwMode="gray">
            <a:xfrm>
              <a:off x="4210" y="1441"/>
              <a:ext cx="630" cy="431"/>
            </a:xfrm>
            <a:custGeom>
              <a:avLst/>
              <a:gdLst>
                <a:gd name="T0" fmla="*/ 629 w 1260"/>
                <a:gd name="T1" fmla="*/ 174 h 862"/>
                <a:gd name="T2" fmla="*/ 617 w 1260"/>
                <a:gd name="T3" fmla="*/ 182 h 862"/>
                <a:gd name="T4" fmla="*/ 598 w 1260"/>
                <a:gd name="T5" fmla="*/ 195 h 862"/>
                <a:gd name="T6" fmla="*/ 585 w 1260"/>
                <a:gd name="T7" fmla="*/ 201 h 862"/>
                <a:gd name="T8" fmla="*/ 573 w 1260"/>
                <a:gd name="T9" fmla="*/ 195 h 862"/>
                <a:gd name="T10" fmla="*/ 557 w 1260"/>
                <a:gd name="T11" fmla="*/ 188 h 862"/>
                <a:gd name="T12" fmla="*/ 553 w 1260"/>
                <a:gd name="T13" fmla="*/ 212 h 862"/>
                <a:gd name="T14" fmla="*/ 548 w 1260"/>
                <a:gd name="T15" fmla="*/ 238 h 862"/>
                <a:gd name="T16" fmla="*/ 530 w 1260"/>
                <a:gd name="T17" fmla="*/ 254 h 862"/>
                <a:gd name="T18" fmla="*/ 526 w 1260"/>
                <a:gd name="T19" fmla="*/ 271 h 862"/>
                <a:gd name="T20" fmla="*/ 508 w 1260"/>
                <a:gd name="T21" fmla="*/ 285 h 862"/>
                <a:gd name="T22" fmla="*/ 482 w 1260"/>
                <a:gd name="T23" fmla="*/ 294 h 862"/>
                <a:gd name="T24" fmla="*/ 466 w 1260"/>
                <a:gd name="T25" fmla="*/ 298 h 862"/>
                <a:gd name="T26" fmla="*/ 471 w 1260"/>
                <a:gd name="T27" fmla="*/ 314 h 862"/>
                <a:gd name="T28" fmla="*/ 488 w 1260"/>
                <a:gd name="T29" fmla="*/ 333 h 862"/>
                <a:gd name="T30" fmla="*/ 481 w 1260"/>
                <a:gd name="T31" fmla="*/ 350 h 862"/>
                <a:gd name="T32" fmla="*/ 453 w 1260"/>
                <a:gd name="T33" fmla="*/ 353 h 862"/>
                <a:gd name="T34" fmla="*/ 432 w 1260"/>
                <a:gd name="T35" fmla="*/ 354 h 862"/>
                <a:gd name="T36" fmla="*/ 413 w 1260"/>
                <a:gd name="T37" fmla="*/ 353 h 862"/>
                <a:gd name="T38" fmla="*/ 404 w 1260"/>
                <a:gd name="T39" fmla="*/ 344 h 862"/>
                <a:gd name="T40" fmla="*/ 393 w 1260"/>
                <a:gd name="T41" fmla="*/ 340 h 862"/>
                <a:gd name="T42" fmla="*/ 383 w 1260"/>
                <a:gd name="T43" fmla="*/ 366 h 862"/>
                <a:gd name="T44" fmla="*/ 371 w 1260"/>
                <a:gd name="T45" fmla="*/ 398 h 862"/>
                <a:gd name="T46" fmla="*/ 355 w 1260"/>
                <a:gd name="T47" fmla="*/ 425 h 862"/>
                <a:gd name="T48" fmla="*/ 338 w 1260"/>
                <a:gd name="T49" fmla="*/ 431 h 862"/>
                <a:gd name="T50" fmla="*/ 293 w 1260"/>
                <a:gd name="T51" fmla="*/ 361 h 862"/>
                <a:gd name="T52" fmla="*/ 245 w 1260"/>
                <a:gd name="T53" fmla="*/ 264 h 862"/>
                <a:gd name="T54" fmla="*/ 131 w 1260"/>
                <a:gd name="T55" fmla="*/ 197 h 862"/>
                <a:gd name="T56" fmla="*/ 57 w 1260"/>
                <a:gd name="T57" fmla="*/ 191 h 862"/>
                <a:gd name="T58" fmla="*/ 41 w 1260"/>
                <a:gd name="T59" fmla="*/ 110 h 862"/>
                <a:gd name="T60" fmla="*/ 12 w 1260"/>
                <a:gd name="T61" fmla="*/ 51 h 862"/>
                <a:gd name="T62" fmla="*/ 66 w 1260"/>
                <a:gd name="T63" fmla="*/ 59 h 862"/>
                <a:gd name="T64" fmla="*/ 128 w 1260"/>
                <a:gd name="T65" fmla="*/ 0 h 862"/>
                <a:gd name="T66" fmla="*/ 203 w 1260"/>
                <a:gd name="T67" fmla="*/ 55 h 862"/>
                <a:gd name="T68" fmla="*/ 265 w 1260"/>
                <a:gd name="T69" fmla="*/ 67 h 862"/>
                <a:gd name="T70" fmla="*/ 344 w 1260"/>
                <a:gd name="T71" fmla="*/ 96 h 862"/>
                <a:gd name="T72" fmla="*/ 411 w 1260"/>
                <a:gd name="T73" fmla="*/ 124 h 862"/>
                <a:gd name="T74" fmla="*/ 427 w 1260"/>
                <a:gd name="T75" fmla="*/ 84 h 862"/>
                <a:gd name="T76" fmla="*/ 434 w 1260"/>
                <a:gd name="T77" fmla="*/ 106 h 862"/>
                <a:gd name="T78" fmla="*/ 439 w 1260"/>
                <a:gd name="T79" fmla="*/ 117 h 862"/>
                <a:gd name="T80" fmla="*/ 454 w 1260"/>
                <a:gd name="T81" fmla="*/ 129 h 862"/>
                <a:gd name="T82" fmla="*/ 485 w 1260"/>
                <a:gd name="T83" fmla="*/ 160 h 862"/>
                <a:gd name="T84" fmla="*/ 530 w 1260"/>
                <a:gd name="T85" fmla="*/ 101 h 862"/>
                <a:gd name="T86" fmla="*/ 623 w 1260"/>
                <a:gd name="T87" fmla="*/ 124 h 86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60"/>
                <a:gd name="T133" fmla="*/ 0 h 862"/>
                <a:gd name="T134" fmla="*/ 1260 w 1260"/>
                <a:gd name="T135" fmla="*/ 862 h 86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60" h="862">
                  <a:moveTo>
                    <a:pt x="1246" y="248"/>
                  </a:moveTo>
                  <a:lnTo>
                    <a:pt x="1260" y="267"/>
                  </a:lnTo>
                  <a:lnTo>
                    <a:pt x="1258" y="348"/>
                  </a:lnTo>
                  <a:lnTo>
                    <a:pt x="1254" y="350"/>
                  </a:lnTo>
                  <a:lnTo>
                    <a:pt x="1246" y="356"/>
                  </a:lnTo>
                  <a:lnTo>
                    <a:pt x="1233" y="364"/>
                  </a:lnTo>
                  <a:lnTo>
                    <a:pt x="1219" y="374"/>
                  </a:lnTo>
                  <a:lnTo>
                    <a:pt x="1205" y="382"/>
                  </a:lnTo>
                  <a:lnTo>
                    <a:pt x="1195" y="390"/>
                  </a:lnTo>
                  <a:lnTo>
                    <a:pt x="1187" y="395"/>
                  </a:lnTo>
                  <a:lnTo>
                    <a:pt x="1179" y="399"/>
                  </a:lnTo>
                  <a:lnTo>
                    <a:pt x="1170" y="401"/>
                  </a:lnTo>
                  <a:lnTo>
                    <a:pt x="1160" y="401"/>
                  </a:lnTo>
                  <a:lnTo>
                    <a:pt x="1154" y="395"/>
                  </a:lnTo>
                  <a:lnTo>
                    <a:pt x="1146" y="390"/>
                  </a:lnTo>
                  <a:lnTo>
                    <a:pt x="1136" y="380"/>
                  </a:lnTo>
                  <a:lnTo>
                    <a:pt x="1124" y="376"/>
                  </a:lnTo>
                  <a:lnTo>
                    <a:pt x="1114" y="376"/>
                  </a:lnTo>
                  <a:lnTo>
                    <a:pt x="1110" y="384"/>
                  </a:lnTo>
                  <a:lnTo>
                    <a:pt x="1107" y="401"/>
                  </a:lnTo>
                  <a:lnTo>
                    <a:pt x="1105" y="423"/>
                  </a:lnTo>
                  <a:lnTo>
                    <a:pt x="1103" y="443"/>
                  </a:lnTo>
                  <a:lnTo>
                    <a:pt x="1101" y="460"/>
                  </a:lnTo>
                  <a:lnTo>
                    <a:pt x="1095" y="476"/>
                  </a:lnTo>
                  <a:lnTo>
                    <a:pt x="1085" y="490"/>
                  </a:lnTo>
                  <a:lnTo>
                    <a:pt x="1069" y="500"/>
                  </a:lnTo>
                  <a:lnTo>
                    <a:pt x="1059" y="508"/>
                  </a:lnTo>
                  <a:lnTo>
                    <a:pt x="1055" y="519"/>
                  </a:lnTo>
                  <a:lnTo>
                    <a:pt x="1053" y="531"/>
                  </a:lnTo>
                  <a:lnTo>
                    <a:pt x="1051" y="541"/>
                  </a:lnTo>
                  <a:lnTo>
                    <a:pt x="1045" y="551"/>
                  </a:lnTo>
                  <a:lnTo>
                    <a:pt x="1032" y="559"/>
                  </a:lnTo>
                  <a:lnTo>
                    <a:pt x="1016" y="569"/>
                  </a:lnTo>
                  <a:lnTo>
                    <a:pt x="996" y="576"/>
                  </a:lnTo>
                  <a:lnTo>
                    <a:pt x="979" y="584"/>
                  </a:lnTo>
                  <a:lnTo>
                    <a:pt x="965" y="588"/>
                  </a:lnTo>
                  <a:lnTo>
                    <a:pt x="951" y="590"/>
                  </a:lnTo>
                  <a:lnTo>
                    <a:pt x="941" y="592"/>
                  </a:lnTo>
                  <a:lnTo>
                    <a:pt x="933" y="596"/>
                  </a:lnTo>
                  <a:lnTo>
                    <a:pt x="929" y="604"/>
                  </a:lnTo>
                  <a:lnTo>
                    <a:pt x="933" y="614"/>
                  </a:lnTo>
                  <a:lnTo>
                    <a:pt x="943" y="628"/>
                  </a:lnTo>
                  <a:lnTo>
                    <a:pt x="955" y="641"/>
                  </a:lnTo>
                  <a:lnTo>
                    <a:pt x="967" y="651"/>
                  </a:lnTo>
                  <a:lnTo>
                    <a:pt x="977" y="665"/>
                  </a:lnTo>
                  <a:lnTo>
                    <a:pt x="981" y="677"/>
                  </a:lnTo>
                  <a:lnTo>
                    <a:pt x="975" y="691"/>
                  </a:lnTo>
                  <a:lnTo>
                    <a:pt x="963" y="699"/>
                  </a:lnTo>
                  <a:lnTo>
                    <a:pt x="943" y="702"/>
                  </a:lnTo>
                  <a:lnTo>
                    <a:pt x="923" y="704"/>
                  </a:lnTo>
                  <a:lnTo>
                    <a:pt x="906" y="706"/>
                  </a:lnTo>
                  <a:lnTo>
                    <a:pt x="892" y="708"/>
                  </a:lnTo>
                  <a:lnTo>
                    <a:pt x="880" y="708"/>
                  </a:lnTo>
                  <a:lnTo>
                    <a:pt x="864" y="708"/>
                  </a:lnTo>
                  <a:lnTo>
                    <a:pt x="847" y="706"/>
                  </a:lnTo>
                  <a:lnTo>
                    <a:pt x="833" y="706"/>
                  </a:lnTo>
                  <a:lnTo>
                    <a:pt x="827" y="706"/>
                  </a:lnTo>
                  <a:lnTo>
                    <a:pt x="825" y="702"/>
                  </a:lnTo>
                  <a:lnTo>
                    <a:pt x="819" y="697"/>
                  </a:lnTo>
                  <a:lnTo>
                    <a:pt x="809" y="687"/>
                  </a:lnTo>
                  <a:lnTo>
                    <a:pt x="799" y="679"/>
                  </a:lnTo>
                  <a:lnTo>
                    <a:pt x="792" y="675"/>
                  </a:lnTo>
                  <a:lnTo>
                    <a:pt x="786" y="679"/>
                  </a:lnTo>
                  <a:lnTo>
                    <a:pt x="780" y="691"/>
                  </a:lnTo>
                  <a:lnTo>
                    <a:pt x="774" y="708"/>
                  </a:lnTo>
                  <a:lnTo>
                    <a:pt x="766" y="732"/>
                  </a:lnTo>
                  <a:lnTo>
                    <a:pt x="756" y="756"/>
                  </a:lnTo>
                  <a:lnTo>
                    <a:pt x="748" y="777"/>
                  </a:lnTo>
                  <a:lnTo>
                    <a:pt x="742" y="795"/>
                  </a:lnTo>
                  <a:lnTo>
                    <a:pt x="733" y="821"/>
                  </a:lnTo>
                  <a:lnTo>
                    <a:pt x="723" y="838"/>
                  </a:lnTo>
                  <a:lnTo>
                    <a:pt x="711" y="850"/>
                  </a:lnTo>
                  <a:lnTo>
                    <a:pt x="699" y="854"/>
                  </a:lnTo>
                  <a:lnTo>
                    <a:pt x="687" y="858"/>
                  </a:lnTo>
                  <a:lnTo>
                    <a:pt x="677" y="862"/>
                  </a:lnTo>
                  <a:lnTo>
                    <a:pt x="671" y="862"/>
                  </a:lnTo>
                  <a:lnTo>
                    <a:pt x="671" y="799"/>
                  </a:lnTo>
                  <a:lnTo>
                    <a:pt x="585" y="722"/>
                  </a:lnTo>
                  <a:lnTo>
                    <a:pt x="595" y="669"/>
                  </a:lnTo>
                  <a:lnTo>
                    <a:pt x="536" y="602"/>
                  </a:lnTo>
                  <a:lnTo>
                    <a:pt x="490" y="527"/>
                  </a:lnTo>
                  <a:lnTo>
                    <a:pt x="335" y="482"/>
                  </a:lnTo>
                  <a:lnTo>
                    <a:pt x="297" y="460"/>
                  </a:lnTo>
                  <a:lnTo>
                    <a:pt x="262" y="393"/>
                  </a:lnTo>
                  <a:lnTo>
                    <a:pt x="223" y="327"/>
                  </a:lnTo>
                  <a:lnTo>
                    <a:pt x="144" y="388"/>
                  </a:lnTo>
                  <a:lnTo>
                    <a:pt x="114" y="382"/>
                  </a:lnTo>
                  <a:lnTo>
                    <a:pt x="112" y="352"/>
                  </a:lnTo>
                  <a:lnTo>
                    <a:pt x="77" y="303"/>
                  </a:lnTo>
                  <a:lnTo>
                    <a:pt x="83" y="220"/>
                  </a:lnTo>
                  <a:lnTo>
                    <a:pt x="42" y="165"/>
                  </a:lnTo>
                  <a:lnTo>
                    <a:pt x="0" y="157"/>
                  </a:lnTo>
                  <a:lnTo>
                    <a:pt x="24" y="102"/>
                  </a:lnTo>
                  <a:lnTo>
                    <a:pt x="67" y="116"/>
                  </a:lnTo>
                  <a:lnTo>
                    <a:pt x="83" y="96"/>
                  </a:lnTo>
                  <a:lnTo>
                    <a:pt x="132" y="118"/>
                  </a:lnTo>
                  <a:lnTo>
                    <a:pt x="124" y="53"/>
                  </a:lnTo>
                  <a:lnTo>
                    <a:pt x="160" y="23"/>
                  </a:lnTo>
                  <a:lnTo>
                    <a:pt x="256" y="0"/>
                  </a:lnTo>
                  <a:lnTo>
                    <a:pt x="280" y="63"/>
                  </a:lnTo>
                  <a:lnTo>
                    <a:pt x="343" y="132"/>
                  </a:lnTo>
                  <a:lnTo>
                    <a:pt x="406" y="110"/>
                  </a:lnTo>
                  <a:lnTo>
                    <a:pt x="453" y="114"/>
                  </a:lnTo>
                  <a:lnTo>
                    <a:pt x="488" y="81"/>
                  </a:lnTo>
                  <a:lnTo>
                    <a:pt x="530" y="134"/>
                  </a:lnTo>
                  <a:lnTo>
                    <a:pt x="650" y="110"/>
                  </a:lnTo>
                  <a:lnTo>
                    <a:pt x="673" y="142"/>
                  </a:lnTo>
                  <a:lnTo>
                    <a:pt x="689" y="191"/>
                  </a:lnTo>
                  <a:lnTo>
                    <a:pt x="742" y="177"/>
                  </a:lnTo>
                  <a:lnTo>
                    <a:pt x="790" y="250"/>
                  </a:lnTo>
                  <a:lnTo>
                    <a:pt x="823" y="248"/>
                  </a:lnTo>
                  <a:lnTo>
                    <a:pt x="813" y="167"/>
                  </a:lnTo>
                  <a:lnTo>
                    <a:pt x="853" y="161"/>
                  </a:lnTo>
                  <a:lnTo>
                    <a:pt x="855" y="167"/>
                  </a:lnTo>
                  <a:lnTo>
                    <a:pt x="858" y="179"/>
                  </a:lnTo>
                  <a:lnTo>
                    <a:pt x="864" y="195"/>
                  </a:lnTo>
                  <a:lnTo>
                    <a:pt x="868" y="212"/>
                  </a:lnTo>
                  <a:lnTo>
                    <a:pt x="872" y="224"/>
                  </a:lnTo>
                  <a:lnTo>
                    <a:pt x="874" y="232"/>
                  </a:lnTo>
                  <a:lnTo>
                    <a:pt x="878" y="234"/>
                  </a:lnTo>
                  <a:lnTo>
                    <a:pt x="886" y="242"/>
                  </a:lnTo>
                  <a:lnTo>
                    <a:pt x="896" y="250"/>
                  </a:lnTo>
                  <a:lnTo>
                    <a:pt x="908" y="258"/>
                  </a:lnTo>
                  <a:lnTo>
                    <a:pt x="916" y="262"/>
                  </a:lnTo>
                  <a:lnTo>
                    <a:pt x="920" y="266"/>
                  </a:lnTo>
                  <a:lnTo>
                    <a:pt x="971" y="319"/>
                  </a:lnTo>
                  <a:lnTo>
                    <a:pt x="994" y="293"/>
                  </a:lnTo>
                  <a:lnTo>
                    <a:pt x="1010" y="238"/>
                  </a:lnTo>
                  <a:lnTo>
                    <a:pt x="1059" y="201"/>
                  </a:lnTo>
                  <a:lnTo>
                    <a:pt x="1126" y="226"/>
                  </a:lnTo>
                  <a:lnTo>
                    <a:pt x="1203" y="252"/>
                  </a:lnTo>
                  <a:lnTo>
                    <a:pt x="1246" y="248"/>
                  </a:lnTo>
                  <a:close/>
                </a:path>
              </a:pathLst>
            </a:custGeom>
            <a:solidFill>
              <a:srgbClr val="C0C07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60" name="Freeform 103"/>
            <p:cNvSpPr>
              <a:spLocks/>
            </p:cNvSpPr>
            <p:nvPr/>
          </p:nvSpPr>
          <p:spPr bwMode="gray">
            <a:xfrm>
              <a:off x="4210" y="1441"/>
              <a:ext cx="630" cy="431"/>
            </a:xfrm>
            <a:custGeom>
              <a:avLst/>
              <a:gdLst>
                <a:gd name="T0" fmla="*/ 629 w 1260"/>
                <a:gd name="T1" fmla="*/ 174 h 862"/>
                <a:gd name="T2" fmla="*/ 617 w 1260"/>
                <a:gd name="T3" fmla="*/ 182 h 862"/>
                <a:gd name="T4" fmla="*/ 598 w 1260"/>
                <a:gd name="T5" fmla="*/ 195 h 862"/>
                <a:gd name="T6" fmla="*/ 585 w 1260"/>
                <a:gd name="T7" fmla="*/ 201 h 862"/>
                <a:gd name="T8" fmla="*/ 573 w 1260"/>
                <a:gd name="T9" fmla="*/ 195 h 862"/>
                <a:gd name="T10" fmla="*/ 557 w 1260"/>
                <a:gd name="T11" fmla="*/ 188 h 862"/>
                <a:gd name="T12" fmla="*/ 553 w 1260"/>
                <a:gd name="T13" fmla="*/ 212 h 862"/>
                <a:gd name="T14" fmla="*/ 548 w 1260"/>
                <a:gd name="T15" fmla="*/ 238 h 862"/>
                <a:gd name="T16" fmla="*/ 530 w 1260"/>
                <a:gd name="T17" fmla="*/ 254 h 862"/>
                <a:gd name="T18" fmla="*/ 526 w 1260"/>
                <a:gd name="T19" fmla="*/ 271 h 862"/>
                <a:gd name="T20" fmla="*/ 508 w 1260"/>
                <a:gd name="T21" fmla="*/ 285 h 862"/>
                <a:gd name="T22" fmla="*/ 482 w 1260"/>
                <a:gd name="T23" fmla="*/ 294 h 862"/>
                <a:gd name="T24" fmla="*/ 466 w 1260"/>
                <a:gd name="T25" fmla="*/ 298 h 862"/>
                <a:gd name="T26" fmla="*/ 471 w 1260"/>
                <a:gd name="T27" fmla="*/ 314 h 862"/>
                <a:gd name="T28" fmla="*/ 488 w 1260"/>
                <a:gd name="T29" fmla="*/ 333 h 862"/>
                <a:gd name="T30" fmla="*/ 481 w 1260"/>
                <a:gd name="T31" fmla="*/ 350 h 862"/>
                <a:gd name="T32" fmla="*/ 453 w 1260"/>
                <a:gd name="T33" fmla="*/ 353 h 862"/>
                <a:gd name="T34" fmla="*/ 432 w 1260"/>
                <a:gd name="T35" fmla="*/ 354 h 862"/>
                <a:gd name="T36" fmla="*/ 413 w 1260"/>
                <a:gd name="T37" fmla="*/ 353 h 862"/>
                <a:gd name="T38" fmla="*/ 404 w 1260"/>
                <a:gd name="T39" fmla="*/ 344 h 862"/>
                <a:gd name="T40" fmla="*/ 393 w 1260"/>
                <a:gd name="T41" fmla="*/ 340 h 862"/>
                <a:gd name="T42" fmla="*/ 383 w 1260"/>
                <a:gd name="T43" fmla="*/ 366 h 862"/>
                <a:gd name="T44" fmla="*/ 371 w 1260"/>
                <a:gd name="T45" fmla="*/ 398 h 862"/>
                <a:gd name="T46" fmla="*/ 355 w 1260"/>
                <a:gd name="T47" fmla="*/ 425 h 862"/>
                <a:gd name="T48" fmla="*/ 338 w 1260"/>
                <a:gd name="T49" fmla="*/ 431 h 862"/>
                <a:gd name="T50" fmla="*/ 293 w 1260"/>
                <a:gd name="T51" fmla="*/ 361 h 862"/>
                <a:gd name="T52" fmla="*/ 245 w 1260"/>
                <a:gd name="T53" fmla="*/ 264 h 862"/>
                <a:gd name="T54" fmla="*/ 131 w 1260"/>
                <a:gd name="T55" fmla="*/ 197 h 862"/>
                <a:gd name="T56" fmla="*/ 57 w 1260"/>
                <a:gd name="T57" fmla="*/ 191 h 862"/>
                <a:gd name="T58" fmla="*/ 41 w 1260"/>
                <a:gd name="T59" fmla="*/ 110 h 862"/>
                <a:gd name="T60" fmla="*/ 12 w 1260"/>
                <a:gd name="T61" fmla="*/ 51 h 862"/>
                <a:gd name="T62" fmla="*/ 66 w 1260"/>
                <a:gd name="T63" fmla="*/ 59 h 862"/>
                <a:gd name="T64" fmla="*/ 128 w 1260"/>
                <a:gd name="T65" fmla="*/ 0 h 862"/>
                <a:gd name="T66" fmla="*/ 203 w 1260"/>
                <a:gd name="T67" fmla="*/ 55 h 862"/>
                <a:gd name="T68" fmla="*/ 265 w 1260"/>
                <a:gd name="T69" fmla="*/ 67 h 862"/>
                <a:gd name="T70" fmla="*/ 344 w 1260"/>
                <a:gd name="T71" fmla="*/ 96 h 862"/>
                <a:gd name="T72" fmla="*/ 411 w 1260"/>
                <a:gd name="T73" fmla="*/ 124 h 862"/>
                <a:gd name="T74" fmla="*/ 427 w 1260"/>
                <a:gd name="T75" fmla="*/ 84 h 862"/>
                <a:gd name="T76" fmla="*/ 434 w 1260"/>
                <a:gd name="T77" fmla="*/ 106 h 862"/>
                <a:gd name="T78" fmla="*/ 439 w 1260"/>
                <a:gd name="T79" fmla="*/ 117 h 862"/>
                <a:gd name="T80" fmla="*/ 454 w 1260"/>
                <a:gd name="T81" fmla="*/ 129 h 862"/>
                <a:gd name="T82" fmla="*/ 485 w 1260"/>
                <a:gd name="T83" fmla="*/ 160 h 862"/>
                <a:gd name="T84" fmla="*/ 530 w 1260"/>
                <a:gd name="T85" fmla="*/ 101 h 862"/>
                <a:gd name="T86" fmla="*/ 623 w 1260"/>
                <a:gd name="T87" fmla="*/ 124 h 86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60"/>
                <a:gd name="T133" fmla="*/ 0 h 862"/>
                <a:gd name="T134" fmla="*/ 1260 w 1260"/>
                <a:gd name="T135" fmla="*/ 862 h 86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60" h="862">
                  <a:moveTo>
                    <a:pt x="1246" y="248"/>
                  </a:moveTo>
                  <a:lnTo>
                    <a:pt x="1260" y="267"/>
                  </a:lnTo>
                  <a:lnTo>
                    <a:pt x="1258" y="348"/>
                  </a:lnTo>
                  <a:lnTo>
                    <a:pt x="1254" y="350"/>
                  </a:lnTo>
                  <a:lnTo>
                    <a:pt x="1246" y="356"/>
                  </a:lnTo>
                  <a:lnTo>
                    <a:pt x="1233" y="364"/>
                  </a:lnTo>
                  <a:lnTo>
                    <a:pt x="1219" y="374"/>
                  </a:lnTo>
                  <a:lnTo>
                    <a:pt x="1205" y="382"/>
                  </a:lnTo>
                  <a:lnTo>
                    <a:pt x="1195" y="390"/>
                  </a:lnTo>
                  <a:lnTo>
                    <a:pt x="1187" y="395"/>
                  </a:lnTo>
                  <a:lnTo>
                    <a:pt x="1179" y="399"/>
                  </a:lnTo>
                  <a:lnTo>
                    <a:pt x="1170" y="401"/>
                  </a:lnTo>
                  <a:lnTo>
                    <a:pt x="1160" y="401"/>
                  </a:lnTo>
                  <a:lnTo>
                    <a:pt x="1154" y="395"/>
                  </a:lnTo>
                  <a:lnTo>
                    <a:pt x="1146" y="390"/>
                  </a:lnTo>
                  <a:lnTo>
                    <a:pt x="1136" y="380"/>
                  </a:lnTo>
                  <a:lnTo>
                    <a:pt x="1124" y="376"/>
                  </a:lnTo>
                  <a:lnTo>
                    <a:pt x="1114" y="376"/>
                  </a:lnTo>
                  <a:lnTo>
                    <a:pt x="1110" y="384"/>
                  </a:lnTo>
                  <a:lnTo>
                    <a:pt x="1107" y="401"/>
                  </a:lnTo>
                  <a:lnTo>
                    <a:pt x="1105" y="423"/>
                  </a:lnTo>
                  <a:lnTo>
                    <a:pt x="1103" y="443"/>
                  </a:lnTo>
                  <a:lnTo>
                    <a:pt x="1101" y="460"/>
                  </a:lnTo>
                  <a:lnTo>
                    <a:pt x="1095" y="476"/>
                  </a:lnTo>
                  <a:lnTo>
                    <a:pt x="1085" y="490"/>
                  </a:lnTo>
                  <a:lnTo>
                    <a:pt x="1069" y="500"/>
                  </a:lnTo>
                  <a:lnTo>
                    <a:pt x="1059" y="508"/>
                  </a:lnTo>
                  <a:lnTo>
                    <a:pt x="1055" y="519"/>
                  </a:lnTo>
                  <a:lnTo>
                    <a:pt x="1053" y="531"/>
                  </a:lnTo>
                  <a:lnTo>
                    <a:pt x="1051" y="541"/>
                  </a:lnTo>
                  <a:lnTo>
                    <a:pt x="1045" y="551"/>
                  </a:lnTo>
                  <a:lnTo>
                    <a:pt x="1032" y="559"/>
                  </a:lnTo>
                  <a:lnTo>
                    <a:pt x="1016" y="569"/>
                  </a:lnTo>
                  <a:lnTo>
                    <a:pt x="996" y="576"/>
                  </a:lnTo>
                  <a:lnTo>
                    <a:pt x="979" y="584"/>
                  </a:lnTo>
                  <a:lnTo>
                    <a:pt x="965" y="588"/>
                  </a:lnTo>
                  <a:lnTo>
                    <a:pt x="951" y="590"/>
                  </a:lnTo>
                  <a:lnTo>
                    <a:pt x="941" y="592"/>
                  </a:lnTo>
                  <a:lnTo>
                    <a:pt x="933" y="596"/>
                  </a:lnTo>
                  <a:lnTo>
                    <a:pt x="929" y="604"/>
                  </a:lnTo>
                  <a:lnTo>
                    <a:pt x="933" y="614"/>
                  </a:lnTo>
                  <a:lnTo>
                    <a:pt x="943" y="628"/>
                  </a:lnTo>
                  <a:lnTo>
                    <a:pt x="955" y="641"/>
                  </a:lnTo>
                  <a:lnTo>
                    <a:pt x="967" y="651"/>
                  </a:lnTo>
                  <a:lnTo>
                    <a:pt x="977" y="665"/>
                  </a:lnTo>
                  <a:lnTo>
                    <a:pt x="981" y="677"/>
                  </a:lnTo>
                  <a:lnTo>
                    <a:pt x="975" y="691"/>
                  </a:lnTo>
                  <a:lnTo>
                    <a:pt x="963" y="699"/>
                  </a:lnTo>
                  <a:lnTo>
                    <a:pt x="943" y="702"/>
                  </a:lnTo>
                  <a:lnTo>
                    <a:pt x="923" y="704"/>
                  </a:lnTo>
                  <a:lnTo>
                    <a:pt x="906" y="706"/>
                  </a:lnTo>
                  <a:lnTo>
                    <a:pt x="892" y="708"/>
                  </a:lnTo>
                  <a:lnTo>
                    <a:pt x="880" y="708"/>
                  </a:lnTo>
                  <a:lnTo>
                    <a:pt x="864" y="708"/>
                  </a:lnTo>
                  <a:lnTo>
                    <a:pt x="847" y="706"/>
                  </a:lnTo>
                  <a:lnTo>
                    <a:pt x="833" y="706"/>
                  </a:lnTo>
                  <a:lnTo>
                    <a:pt x="827" y="706"/>
                  </a:lnTo>
                  <a:lnTo>
                    <a:pt x="825" y="702"/>
                  </a:lnTo>
                  <a:lnTo>
                    <a:pt x="819" y="697"/>
                  </a:lnTo>
                  <a:lnTo>
                    <a:pt x="809" y="687"/>
                  </a:lnTo>
                  <a:lnTo>
                    <a:pt x="799" y="679"/>
                  </a:lnTo>
                  <a:lnTo>
                    <a:pt x="792" y="675"/>
                  </a:lnTo>
                  <a:lnTo>
                    <a:pt x="786" y="679"/>
                  </a:lnTo>
                  <a:lnTo>
                    <a:pt x="780" y="691"/>
                  </a:lnTo>
                  <a:lnTo>
                    <a:pt x="774" y="708"/>
                  </a:lnTo>
                  <a:lnTo>
                    <a:pt x="766" y="732"/>
                  </a:lnTo>
                  <a:lnTo>
                    <a:pt x="756" y="756"/>
                  </a:lnTo>
                  <a:lnTo>
                    <a:pt x="748" y="777"/>
                  </a:lnTo>
                  <a:lnTo>
                    <a:pt x="742" y="795"/>
                  </a:lnTo>
                  <a:lnTo>
                    <a:pt x="733" y="821"/>
                  </a:lnTo>
                  <a:lnTo>
                    <a:pt x="723" y="838"/>
                  </a:lnTo>
                  <a:lnTo>
                    <a:pt x="711" y="850"/>
                  </a:lnTo>
                  <a:lnTo>
                    <a:pt x="699" y="854"/>
                  </a:lnTo>
                  <a:lnTo>
                    <a:pt x="687" y="858"/>
                  </a:lnTo>
                  <a:lnTo>
                    <a:pt x="677" y="862"/>
                  </a:lnTo>
                  <a:lnTo>
                    <a:pt x="671" y="862"/>
                  </a:lnTo>
                  <a:lnTo>
                    <a:pt x="671" y="799"/>
                  </a:lnTo>
                  <a:lnTo>
                    <a:pt x="585" y="722"/>
                  </a:lnTo>
                  <a:lnTo>
                    <a:pt x="595" y="669"/>
                  </a:lnTo>
                  <a:lnTo>
                    <a:pt x="536" y="602"/>
                  </a:lnTo>
                  <a:lnTo>
                    <a:pt x="490" y="527"/>
                  </a:lnTo>
                  <a:lnTo>
                    <a:pt x="335" y="482"/>
                  </a:lnTo>
                  <a:lnTo>
                    <a:pt x="297" y="460"/>
                  </a:lnTo>
                  <a:lnTo>
                    <a:pt x="262" y="393"/>
                  </a:lnTo>
                  <a:lnTo>
                    <a:pt x="223" y="327"/>
                  </a:lnTo>
                  <a:lnTo>
                    <a:pt x="144" y="388"/>
                  </a:lnTo>
                  <a:lnTo>
                    <a:pt x="114" y="382"/>
                  </a:lnTo>
                  <a:lnTo>
                    <a:pt x="112" y="352"/>
                  </a:lnTo>
                  <a:lnTo>
                    <a:pt x="77" y="303"/>
                  </a:lnTo>
                  <a:lnTo>
                    <a:pt x="83" y="220"/>
                  </a:lnTo>
                  <a:lnTo>
                    <a:pt x="42" y="165"/>
                  </a:lnTo>
                  <a:lnTo>
                    <a:pt x="0" y="157"/>
                  </a:lnTo>
                  <a:lnTo>
                    <a:pt x="24" y="102"/>
                  </a:lnTo>
                  <a:lnTo>
                    <a:pt x="67" y="116"/>
                  </a:lnTo>
                  <a:lnTo>
                    <a:pt x="83" y="96"/>
                  </a:lnTo>
                  <a:lnTo>
                    <a:pt x="132" y="118"/>
                  </a:lnTo>
                  <a:lnTo>
                    <a:pt x="124" y="53"/>
                  </a:lnTo>
                  <a:lnTo>
                    <a:pt x="160" y="23"/>
                  </a:lnTo>
                  <a:lnTo>
                    <a:pt x="256" y="0"/>
                  </a:lnTo>
                  <a:lnTo>
                    <a:pt x="280" y="63"/>
                  </a:lnTo>
                  <a:lnTo>
                    <a:pt x="343" y="132"/>
                  </a:lnTo>
                  <a:lnTo>
                    <a:pt x="406" y="110"/>
                  </a:lnTo>
                  <a:lnTo>
                    <a:pt x="453" y="114"/>
                  </a:lnTo>
                  <a:lnTo>
                    <a:pt x="488" y="81"/>
                  </a:lnTo>
                  <a:lnTo>
                    <a:pt x="530" y="134"/>
                  </a:lnTo>
                  <a:lnTo>
                    <a:pt x="650" y="110"/>
                  </a:lnTo>
                  <a:lnTo>
                    <a:pt x="673" y="142"/>
                  </a:lnTo>
                  <a:lnTo>
                    <a:pt x="689" y="191"/>
                  </a:lnTo>
                  <a:lnTo>
                    <a:pt x="742" y="177"/>
                  </a:lnTo>
                  <a:lnTo>
                    <a:pt x="790" y="250"/>
                  </a:lnTo>
                  <a:lnTo>
                    <a:pt x="823" y="248"/>
                  </a:lnTo>
                  <a:lnTo>
                    <a:pt x="813" y="167"/>
                  </a:lnTo>
                  <a:lnTo>
                    <a:pt x="853" y="161"/>
                  </a:lnTo>
                  <a:lnTo>
                    <a:pt x="855" y="167"/>
                  </a:lnTo>
                  <a:lnTo>
                    <a:pt x="858" y="179"/>
                  </a:lnTo>
                  <a:lnTo>
                    <a:pt x="864" y="195"/>
                  </a:lnTo>
                  <a:lnTo>
                    <a:pt x="868" y="212"/>
                  </a:lnTo>
                  <a:lnTo>
                    <a:pt x="872" y="224"/>
                  </a:lnTo>
                  <a:lnTo>
                    <a:pt x="874" y="232"/>
                  </a:lnTo>
                  <a:lnTo>
                    <a:pt x="878" y="234"/>
                  </a:lnTo>
                  <a:lnTo>
                    <a:pt x="886" y="242"/>
                  </a:lnTo>
                  <a:lnTo>
                    <a:pt x="896" y="250"/>
                  </a:lnTo>
                  <a:lnTo>
                    <a:pt x="908" y="258"/>
                  </a:lnTo>
                  <a:lnTo>
                    <a:pt x="916" y="262"/>
                  </a:lnTo>
                  <a:lnTo>
                    <a:pt x="920" y="266"/>
                  </a:lnTo>
                  <a:lnTo>
                    <a:pt x="971" y="319"/>
                  </a:lnTo>
                  <a:lnTo>
                    <a:pt x="994" y="293"/>
                  </a:lnTo>
                  <a:lnTo>
                    <a:pt x="1010" y="238"/>
                  </a:lnTo>
                  <a:lnTo>
                    <a:pt x="1059" y="201"/>
                  </a:lnTo>
                  <a:lnTo>
                    <a:pt x="1126" y="226"/>
                  </a:lnTo>
                  <a:lnTo>
                    <a:pt x="1203" y="252"/>
                  </a:lnTo>
                  <a:lnTo>
                    <a:pt x="1246" y="248"/>
                  </a:lnTo>
                </a:path>
              </a:pathLst>
            </a:custGeom>
            <a:solidFill>
              <a:srgbClr val="C0C07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61" name="Freeform 104"/>
            <p:cNvSpPr>
              <a:spLocks/>
            </p:cNvSpPr>
            <p:nvPr/>
          </p:nvSpPr>
          <p:spPr bwMode="gray">
            <a:xfrm>
              <a:off x="4071" y="822"/>
              <a:ext cx="861" cy="778"/>
            </a:xfrm>
            <a:custGeom>
              <a:avLst/>
              <a:gdLst>
                <a:gd name="T0" fmla="*/ 838 w 1722"/>
                <a:gd name="T1" fmla="*/ 295 h 1557"/>
                <a:gd name="T2" fmla="*/ 846 w 1722"/>
                <a:gd name="T3" fmla="*/ 319 h 1557"/>
                <a:gd name="T4" fmla="*/ 855 w 1722"/>
                <a:gd name="T5" fmla="*/ 346 h 1557"/>
                <a:gd name="T6" fmla="*/ 837 w 1722"/>
                <a:gd name="T7" fmla="*/ 371 h 1557"/>
                <a:gd name="T8" fmla="*/ 842 w 1722"/>
                <a:gd name="T9" fmla="*/ 393 h 1557"/>
                <a:gd name="T10" fmla="*/ 861 w 1722"/>
                <a:gd name="T11" fmla="*/ 418 h 1557"/>
                <a:gd name="T12" fmla="*/ 858 w 1722"/>
                <a:gd name="T13" fmla="*/ 467 h 1557"/>
                <a:gd name="T14" fmla="*/ 849 w 1722"/>
                <a:gd name="T15" fmla="*/ 512 h 1557"/>
                <a:gd name="T16" fmla="*/ 834 w 1722"/>
                <a:gd name="T17" fmla="*/ 557 h 1557"/>
                <a:gd name="T18" fmla="*/ 836 w 1722"/>
                <a:gd name="T19" fmla="*/ 581 h 1557"/>
                <a:gd name="T20" fmla="*/ 807 w 1722"/>
                <a:gd name="T21" fmla="*/ 587 h 1557"/>
                <a:gd name="T22" fmla="*/ 765 w 1722"/>
                <a:gd name="T23" fmla="*/ 584 h 1557"/>
                <a:gd name="T24" fmla="*/ 748 w 1722"/>
                <a:gd name="T25" fmla="*/ 591 h 1557"/>
                <a:gd name="T26" fmla="*/ 734 w 1722"/>
                <a:gd name="T27" fmla="*/ 619 h 1557"/>
                <a:gd name="T28" fmla="*/ 715 w 1722"/>
                <a:gd name="T29" fmla="*/ 636 h 1557"/>
                <a:gd name="T30" fmla="*/ 735 w 1722"/>
                <a:gd name="T31" fmla="*/ 666 h 1557"/>
                <a:gd name="T32" fmla="*/ 749 w 1722"/>
                <a:gd name="T33" fmla="*/ 700 h 1557"/>
                <a:gd name="T34" fmla="*/ 759 w 1722"/>
                <a:gd name="T35" fmla="*/ 735 h 1557"/>
                <a:gd name="T36" fmla="*/ 668 w 1722"/>
                <a:gd name="T37" fmla="*/ 719 h 1557"/>
                <a:gd name="T38" fmla="*/ 598 w 1722"/>
                <a:gd name="T39" fmla="*/ 752 h 1557"/>
                <a:gd name="T40" fmla="*/ 550 w 1722"/>
                <a:gd name="T41" fmla="*/ 743 h 1557"/>
                <a:gd name="T42" fmla="*/ 475 w 1722"/>
                <a:gd name="T43" fmla="*/ 690 h 1557"/>
                <a:gd name="T44" fmla="*/ 365 w 1722"/>
                <a:gd name="T45" fmla="*/ 676 h 1557"/>
                <a:gd name="T46" fmla="*/ 267 w 1722"/>
                <a:gd name="T47" fmla="*/ 619 h 1557"/>
                <a:gd name="T48" fmla="*/ 186 w 1722"/>
                <a:gd name="T49" fmla="*/ 576 h 1557"/>
                <a:gd name="T50" fmla="*/ 236 w 1722"/>
                <a:gd name="T51" fmla="*/ 422 h 1557"/>
                <a:gd name="T52" fmla="*/ 266 w 1722"/>
                <a:gd name="T53" fmla="*/ 295 h 1557"/>
                <a:gd name="T54" fmla="*/ 211 w 1722"/>
                <a:gd name="T55" fmla="*/ 179 h 1557"/>
                <a:gd name="T56" fmla="*/ 90 w 1722"/>
                <a:gd name="T57" fmla="*/ 127 h 1557"/>
                <a:gd name="T58" fmla="*/ 23 w 1722"/>
                <a:gd name="T59" fmla="*/ 70 h 1557"/>
                <a:gd name="T60" fmla="*/ 17 w 1722"/>
                <a:gd name="T61" fmla="*/ 37 h 1557"/>
                <a:gd name="T62" fmla="*/ 49 w 1722"/>
                <a:gd name="T63" fmla="*/ 22 h 1557"/>
                <a:gd name="T64" fmla="*/ 90 w 1722"/>
                <a:gd name="T65" fmla="*/ 9 h 1557"/>
                <a:gd name="T66" fmla="*/ 122 w 1722"/>
                <a:gd name="T67" fmla="*/ 2 h 1557"/>
                <a:gd name="T68" fmla="*/ 164 w 1722"/>
                <a:gd name="T69" fmla="*/ 23 h 1557"/>
                <a:gd name="T70" fmla="*/ 187 w 1722"/>
                <a:gd name="T71" fmla="*/ 17 h 1557"/>
                <a:gd name="T72" fmla="*/ 207 w 1722"/>
                <a:gd name="T73" fmla="*/ 12 h 1557"/>
                <a:gd name="T74" fmla="*/ 255 w 1722"/>
                <a:gd name="T75" fmla="*/ 48 h 1557"/>
                <a:gd name="T76" fmla="*/ 291 w 1722"/>
                <a:gd name="T77" fmla="*/ 93 h 1557"/>
                <a:gd name="T78" fmla="*/ 319 w 1722"/>
                <a:gd name="T79" fmla="*/ 139 h 1557"/>
                <a:gd name="T80" fmla="*/ 349 w 1722"/>
                <a:gd name="T81" fmla="*/ 184 h 1557"/>
                <a:gd name="T82" fmla="*/ 368 w 1722"/>
                <a:gd name="T83" fmla="*/ 202 h 1557"/>
                <a:gd name="T84" fmla="*/ 387 w 1722"/>
                <a:gd name="T85" fmla="*/ 246 h 1557"/>
                <a:gd name="T86" fmla="*/ 412 w 1722"/>
                <a:gd name="T87" fmla="*/ 277 h 1557"/>
                <a:gd name="T88" fmla="*/ 450 w 1722"/>
                <a:gd name="T89" fmla="*/ 282 h 1557"/>
                <a:gd name="T90" fmla="*/ 491 w 1722"/>
                <a:gd name="T91" fmla="*/ 275 h 1557"/>
                <a:gd name="T92" fmla="*/ 533 w 1722"/>
                <a:gd name="T93" fmla="*/ 287 h 1557"/>
                <a:gd name="T94" fmla="*/ 561 w 1722"/>
                <a:gd name="T95" fmla="*/ 304 h 1557"/>
                <a:gd name="T96" fmla="*/ 586 w 1722"/>
                <a:gd name="T97" fmla="*/ 309 h 1557"/>
                <a:gd name="T98" fmla="*/ 595 w 1722"/>
                <a:gd name="T99" fmla="*/ 308 h 1557"/>
                <a:gd name="T100" fmla="*/ 599 w 1722"/>
                <a:gd name="T101" fmla="*/ 320 h 1557"/>
                <a:gd name="T102" fmla="*/ 616 w 1722"/>
                <a:gd name="T103" fmla="*/ 350 h 1557"/>
                <a:gd name="T104" fmla="*/ 633 w 1722"/>
                <a:gd name="T105" fmla="*/ 383 h 1557"/>
                <a:gd name="T106" fmla="*/ 657 w 1722"/>
                <a:gd name="T107" fmla="*/ 394 h 1557"/>
                <a:gd name="T108" fmla="*/ 700 w 1722"/>
                <a:gd name="T109" fmla="*/ 383 h 1557"/>
                <a:gd name="T110" fmla="*/ 736 w 1722"/>
                <a:gd name="T111" fmla="*/ 350 h 1557"/>
                <a:gd name="T112" fmla="*/ 764 w 1722"/>
                <a:gd name="T113" fmla="*/ 321 h 1557"/>
                <a:gd name="T114" fmla="*/ 792 w 1722"/>
                <a:gd name="T115" fmla="*/ 297 h 1557"/>
                <a:gd name="T116" fmla="*/ 827 w 1722"/>
                <a:gd name="T117" fmla="*/ 280 h 155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722"/>
                <a:gd name="T178" fmla="*/ 0 h 1557"/>
                <a:gd name="T179" fmla="*/ 1722 w 1722"/>
                <a:gd name="T180" fmla="*/ 1557 h 155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722" h="1557">
                  <a:moveTo>
                    <a:pt x="1673" y="557"/>
                  </a:moveTo>
                  <a:lnTo>
                    <a:pt x="1673" y="561"/>
                  </a:lnTo>
                  <a:lnTo>
                    <a:pt x="1673" y="575"/>
                  </a:lnTo>
                  <a:lnTo>
                    <a:pt x="1675" y="590"/>
                  </a:lnTo>
                  <a:lnTo>
                    <a:pt x="1675" y="606"/>
                  </a:lnTo>
                  <a:lnTo>
                    <a:pt x="1675" y="618"/>
                  </a:lnTo>
                  <a:lnTo>
                    <a:pt x="1681" y="628"/>
                  </a:lnTo>
                  <a:lnTo>
                    <a:pt x="1691" y="639"/>
                  </a:lnTo>
                  <a:lnTo>
                    <a:pt x="1702" y="649"/>
                  </a:lnTo>
                  <a:lnTo>
                    <a:pt x="1712" y="661"/>
                  </a:lnTo>
                  <a:lnTo>
                    <a:pt x="1714" y="673"/>
                  </a:lnTo>
                  <a:lnTo>
                    <a:pt x="1710" y="693"/>
                  </a:lnTo>
                  <a:lnTo>
                    <a:pt x="1698" y="712"/>
                  </a:lnTo>
                  <a:lnTo>
                    <a:pt x="1687" y="728"/>
                  </a:lnTo>
                  <a:lnTo>
                    <a:pt x="1681" y="736"/>
                  </a:lnTo>
                  <a:lnTo>
                    <a:pt x="1673" y="742"/>
                  </a:lnTo>
                  <a:lnTo>
                    <a:pt x="1669" y="752"/>
                  </a:lnTo>
                  <a:lnTo>
                    <a:pt x="1667" y="762"/>
                  </a:lnTo>
                  <a:lnTo>
                    <a:pt x="1673" y="773"/>
                  </a:lnTo>
                  <a:lnTo>
                    <a:pt x="1683" y="787"/>
                  </a:lnTo>
                  <a:lnTo>
                    <a:pt x="1697" y="799"/>
                  </a:lnTo>
                  <a:lnTo>
                    <a:pt x="1708" y="811"/>
                  </a:lnTo>
                  <a:lnTo>
                    <a:pt x="1718" y="823"/>
                  </a:lnTo>
                  <a:lnTo>
                    <a:pt x="1722" y="836"/>
                  </a:lnTo>
                  <a:lnTo>
                    <a:pt x="1720" y="852"/>
                  </a:lnTo>
                  <a:lnTo>
                    <a:pt x="1720" y="876"/>
                  </a:lnTo>
                  <a:lnTo>
                    <a:pt x="1718" y="905"/>
                  </a:lnTo>
                  <a:lnTo>
                    <a:pt x="1716" y="935"/>
                  </a:lnTo>
                  <a:lnTo>
                    <a:pt x="1714" y="964"/>
                  </a:lnTo>
                  <a:lnTo>
                    <a:pt x="1712" y="988"/>
                  </a:lnTo>
                  <a:lnTo>
                    <a:pt x="1708" y="1002"/>
                  </a:lnTo>
                  <a:lnTo>
                    <a:pt x="1697" y="1025"/>
                  </a:lnTo>
                  <a:lnTo>
                    <a:pt x="1687" y="1051"/>
                  </a:lnTo>
                  <a:lnTo>
                    <a:pt x="1675" y="1074"/>
                  </a:lnTo>
                  <a:lnTo>
                    <a:pt x="1667" y="1096"/>
                  </a:lnTo>
                  <a:lnTo>
                    <a:pt x="1667" y="1114"/>
                  </a:lnTo>
                  <a:lnTo>
                    <a:pt x="1667" y="1130"/>
                  </a:lnTo>
                  <a:lnTo>
                    <a:pt x="1669" y="1139"/>
                  </a:lnTo>
                  <a:lnTo>
                    <a:pt x="1671" y="1151"/>
                  </a:lnTo>
                  <a:lnTo>
                    <a:pt x="1671" y="1163"/>
                  </a:lnTo>
                  <a:lnTo>
                    <a:pt x="1667" y="1171"/>
                  </a:lnTo>
                  <a:lnTo>
                    <a:pt x="1655" y="1175"/>
                  </a:lnTo>
                  <a:lnTo>
                    <a:pt x="1639" y="1175"/>
                  </a:lnTo>
                  <a:lnTo>
                    <a:pt x="1614" y="1175"/>
                  </a:lnTo>
                  <a:lnTo>
                    <a:pt x="1586" y="1175"/>
                  </a:lnTo>
                  <a:lnTo>
                    <a:pt x="1561" y="1173"/>
                  </a:lnTo>
                  <a:lnTo>
                    <a:pt x="1539" y="1171"/>
                  </a:lnTo>
                  <a:lnTo>
                    <a:pt x="1529" y="1169"/>
                  </a:lnTo>
                  <a:lnTo>
                    <a:pt x="1521" y="1169"/>
                  </a:lnTo>
                  <a:lnTo>
                    <a:pt x="1511" y="1171"/>
                  </a:lnTo>
                  <a:lnTo>
                    <a:pt x="1502" y="1177"/>
                  </a:lnTo>
                  <a:lnTo>
                    <a:pt x="1496" y="1183"/>
                  </a:lnTo>
                  <a:lnTo>
                    <a:pt x="1492" y="1193"/>
                  </a:lnTo>
                  <a:lnTo>
                    <a:pt x="1486" y="1206"/>
                  </a:lnTo>
                  <a:lnTo>
                    <a:pt x="1478" y="1222"/>
                  </a:lnTo>
                  <a:lnTo>
                    <a:pt x="1468" y="1238"/>
                  </a:lnTo>
                  <a:lnTo>
                    <a:pt x="1458" y="1246"/>
                  </a:lnTo>
                  <a:lnTo>
                    <a:pt x="1445" y="1254"/>
                  </a:lnTo>
                  <a:lnTo>
                    <a:pt x="1435" y="1261"/>
                  </a:lnTo>
                  <a:lnTo>
                    <a:pt x="1429" y="1273"/>
                  </a:lnTo>
                  <a:lnTo>
                    <a:pt x="1433" y="1285"/>
                  </a:lnTo>
                  <a:lnTo>
                    <a:pt x="1443" y="1297"/>
                  </a:lnTo>
                  <a:lnTo>
                    <a:pt x="1456" y="1313"/>
                  </a:lnTo>
                  <a:lnTo>
                    <a:pt x="1470" y="1332"/>
                  </a:lnTo>
                  <a:lnTo>
                    <a:pt x="1480" y="1350"/>
                  </a:lnTo>
                  <a:lnTo>
                    <a:pt x="1486" y="1364"/>
                  </a:lnTo>
                  <a:lnTo>
                    <a:pt x="1492" y="1381"/>
                  </a:lnTo>
                  <a:lnTo>
                    <a:pt x="1498" y="1401"/>
                  </a:lnTo>
                  <a:lnTo>
                    <a:pt x="1504" y="1423"/>
                  </a:lnTo>
                  <a:lnTo>
                    <a:pt x="1510" y="1441"/>
                  </a:lnTo>
                  <a:lnTo>
                    <a:pt x="1513" y="1454"/>
                  </a:lnTo>
                  <a:lnTo>
                    <a:pt x="1517" y="1470"/>
                  </a:lnTo>
                  <a:lnTo>
                    <a:pt x="1521" y="1482"/>
                  </a:lnTo>
                  <a:lnTo>
                    <a:pt x="1523" y="1486"/>
                  </a:lnTo>
                  <a:lnTo>
                    <a:pt x="1480" y="1490"/>
                  </a:lnTo>
                  <a:lnTo>
                    <a:pt x="1336" y="1439"/>
                  </a:lnTo>
                  <a:lnTo>
                    <a:pt x="1287" y="1476"/>
                  </a:lnTo>
                  <a:lnTo>
                    <a:pt x="1271" y="1531"/>
                  </a:lnTo>
                  <a:lnTo>
                    <a:pt x="1248" y="1557"/>
                  </a:lnTo>
                  <a:lnTo>
                    <a:pt x="1195" y="1504"/>
                  </a:lnTo>
                  <a:lnTo>
                    <a:pt x="1151" y="1472"/>
                  </a:lnTo>
                  <a:lnTo>
                    <a:pt x="1130" y="1399"/>
                  </a:lnTo>
                  <a:lnTo>
                    <a:pt x="1090" y="1405"/>
                  </a:lnTo>
                  <a:lnTo>
                    <a:pt x="1100" y="1486"/>
                  </a:lnTo>
                  <a:lnTo>
                    <a:pt x="1067" y="1488"/>
                  </a:lnTo>
                  <a:lnTo>
                    <a:pt x="1019" y="1415"/>
                  </a:lnTo>
                  <a:lnTo>
                    <a:pt x="966" y="1429"/>
                  </a:lnTo>
                  <a:lnTo>
                    <a:pt x="950" y="1380"/>
                  </a:lnTo>
                  <a:lnTo>
                    <a:pt x="927" y="1348"/>
                  </a:lnTo>
                  <a:lnTo>
                    <a:pt x="807" y="1372"/>
                  </a:lnTo>
                  <a:lnTo>
                    <a:pt x="765" y="1322"/>
                  </a:lnTo>
                  <a:lnTo>
                    <a:pt x="730" y="1352"/>
                  </a:lnTo>
                  <a:lnTo>
                    <a:pt x="683" y="1348"/>
                  </a:lnTo>
                  <a:lnTo>
                    <a:pt x="620" y="1370"/>
                  </a:lnTo>
                  <a:lnTo>
                    <a:pt x="557" y="1301"/>
                  </a:lnTo>
                  <a:lnTo>
                    <a:pt x="533" y="1238"/>
                  </a:lnTo>
                  <a:lnTo>
                    <a:pt x="437" y="1261"/>
                  </a:lnTo>
                  <a:lnTo>
                    <a:pt x="401" y="1291"/>
                  </a:lnTo>
                  <a:lnTo>
                    <a:pt x="413" y="1208"/>
                  </a:lnTo>
                  <a:lnTo>
                    <a:pt x="372" y="1153"/>
                  </a:lnTo>
                  <a:lnTo>
                    <a:pt x="317" y="1094"/>
                  </a:lnTo>
                  <a:lnTo>
                    <a:pt x="332" y="1047"/>
                  </a:lnTo>
                  <a:lnTo>
                    <a:pt x="415" y="956"/>
                  </a:lnTo>
                  <a:lnTo>
                    <a:pt x="472" y="844"/>
                  </a:lnTo>
                  <a:lnTo>
                    <a:pt x="521" y="791"/>
                  </a:lnTo>
                  <a:lnTo>
                    <a:pt x="529" y="722"/>
                  </a:lnTo>
                  <a:lnTo>
                    <a:pt x="563" y="708"/>
                  </a:lnTo>
                  <a:lnTo>
                    <a:pt x="531" y="590"/>
                  </a:lnTo>
                  <a:lnTo>
                    <a:pt x="561" y="480"/>
                  </a:lnTo>
                  <a:lnTo>
                    <a:pt x="580" y="376"/>
                  </a:lnTo>
                  <a:lnTo>
                    <a:pt x="468" y="297"/>
                  </a:lnTo>
                  <a:lnTo>
                    <a:pt x="421" y="358"/>
                  </a:lnTo>
                  <a:lnTo>
                    <a:pt x="313" y="393"/>
                  </a:lnTo>
                  <a:lnTo>
                    <a:pt x="210" y="393"/>
                  </a:lnTo>
                  <a:lnTo>
                    <a:pt x="183" y="321"/>
                  </a:lnTo>
                  <a:lnTo>
                    <a:pt x="179" y="254"/>
                  </a:lnTo>
                  <a:lnTo>
                    <a:pt x="112" y="226"/>
                  </a:lnTo>
                  <a:lnTo>
                    <a:pt x="88" y="273"/>
                  </a:lnTo>
                  <a:lnTo>
                    <a:pt x="0" y="222"/>
                  </a:lnTo>
                  <a:lnTo>
                    <a:pt x="45" y="140"/>
                  </a:lnTo>
                  <a:lnTo>
                    <a:pt x="6" y="90"/>
                  </a:lnTo>
                  <a:lnTo>
                    <a:pt x="10" y="88"/>
                  </a:lnTo>
                  <a:lnTo>
                    <a:pt x="19" y="83"/>
                  </a:lnTo>
                  <a:lnTo>
                    <a:pt x="33" y="75"/>
                  </a:lnTo>
                  <a:lnTo>
                    <a:pt x="51" y="65"/>
                  </a:lnTo>
                  <a:lnTo>
                    <a:pt x="69" y="57"/>
                  </a:lnTo>
                  <a:lnTo>
                    <a:pt x="84" y="49"/>
                  </a:lnTo>
                  <a:lnTo>
                    <a:pt x="98" y="45"/>
                  </a:lnTo>
                  <a:lnTo>
                    <a:pt x="112" y="41"/>
                  </a:lnTo>
                  <a:lnTo>
                    <a:pt x="134" y="35"/>
                  </a:lnTo>
                  <a:lnTo>
                    <a:pt x="155" y="25"/>
                  </a:lnTo>
                  <a:lnTo>
                    <a:pt x="179" y="18"/>
                  </a:lnTo>
                  <a:lnTo>
                    <a:pt x="197" y="8"/>
                  </a:lnTo>
                  <a:lnTo>
                    <a:pt x="208" y="4"/>
                  </a:lnTo>
                  <a:lnTo>
                    <a:pt x="224" y="0"/>
                  </a:lnTo>
                  <a:lnTo>
                    <a:pt x="244" y="4"/>
                  </a:lnTo>
                  <a:lnTo>
                    <a:pt x="267" y="14"/>
                  </a:lnTo>
                  <a:lnTo>
                    <a:pt x="293" y="25"/>
                  </a:lnTo>
                  <a:lnTo>
                    <a:pt x="313" y="39"/>
                  </a:lnTo>
                  <a:lnTo>
                    <a:pt x="328" y="47"/>
                  </a:lnTo>
                  <a:lnTo>
                    <a:pt x="344" y="51"/>
                  </a:lnTo>
                  <a:lnTo>
                    <a:pt x="358" y="49"/>
                  </a:lnTo>
                  <a:lnTo>
                    <a:pt x="366" y="43"/>
                  </a:lnTo>
                  <a:lnTo>
                    <a:pt x="374" y="35"/>
                  </a:lnTo>
                  <a:lnTo>
                    <a:pt x="380" y="27"/>
                  </a:lnTo>
                  <a:lnTo>
                    <a:pt x="387" y="21"/>
                  </a:lnTo>
                  <a:lnTo>
                    <a:pt x="397" y="21"/>
                  </a:lnTo>
                  <a:lnTo>
                    <a:pt x="413" y="25"/>
                  </a:lnTo>
                  <a:lnTo>
                    <a:pt x="447" y="39"/>
                  </a:lnTo>
                  <a:lnTo>
                    <a:pt x="472" y="53"/>
                  </a:lnTo>
                  <a:lnTo>
                    <a:pt x="492" y="73"/>
                  </a:lnTo>
                  <a:lnTo>
                    <a:pt x="510" y="96"/>
                  </a:lnTo>
                  <a:lnTo>
                    <a:pt x="531" y="118"/>
                  </a:lnTo>
                  <a:lnTo>
                    <a:pt x="551" y="142"/>
                  </a:lnTo>
                  <a:lnTo>
                    <a:pt x="567" y="163"/>
                  </a:lnTo>
                  <a:lnTo>
                    <a:pt x="582" y="187"/>
                  </a:lnTo>
                  <a:lnTo>
                    <a:pt x="598" y="212"/>
                  </a:lnTo>
                  <a:lnTo>
                    <a:pt x="610" y="232"/>
                  </a:lnTo>
                  <a:lnTo>
                    <a:pt x="622" y="256"/>
                  </a:lnTo>
                  <a:lnTo>
                    <a:pt x="637" y="279"/>
                  </a:lnTo>
                  <a:lnTo>
                    <a:pt x="655" y="303"/>
                  </a:lnTo>
                  <a:lnTo>
                    <a:pt x="673" y="325"/>
                  </a:lnTo>
                  <a:lnTo>
                    <a:pt x="689" y="348"/>
                  </a:lnTo>
                  <a:lnTo>
                    <a:pt x="698" y="368"/>
                  </a:lnTo>
                  <a:lnTo>
                    <a:pt x="704" y="378"/>
                  </a:lnTo>
                  <a:lnTo>
                    <a:pt x="714" y="386"/>
                  </a:lnTo>
                  <a:lnTo>
                    <a:pt x="726" y="393"/>
                  </a:lnTo>
                  <a:lnTo>
                    <a:pt x="736" y="405"/>
                  </a:lnTo>
                  <a:lnTo>
                    <a:pt x="742" y="417"/>
                  </a:lnTo>
                  <a:lnTo>
                    <a:pt x="750" y="445"/>
                  </a:lnTo>
                  <a:lnTo>
                    <a:pt x="761" y="470"/>
                  </a:lnTo>
                  <a:lnTo>
                    <a:pt x="773" y="492"/>
                  </a:lnTo>
                  <a:lnTo>
                    <a:pt x="783" y="508"/>
                  </a:lnTo>
                  <a:lnTo>
                    <a:pt x="795" y="527"/>
                  </a:lnTo>
                  <a:lnTo>
                    <a:pt x="809" y="543"/>
                  </a:lnTo>
                  <a:lnTo>
                    <a:pt x="824" y="555"/>
                  </a:lnTo>
                  <a:lnTo>
                    <a:pt x="840" y="561"/>
                  </a:lnTo>
                  <a:lnTo>
                    <a:pt x="862" y="567"/>
                  </a:lnTo>
                  <a:lnTo>
                    <a:pt x="882" y="569"/>
                  </a:lnTo>
                  <a:lnTo>
                    <a:pt x="901" y="565"/>
                  </a:lnTo>
                  <a:lnTo>
                    <a:pt x="919" y="559"/>
                  </a:lnTo>
                  <a:lnTo>
                    <a:pt x="941" y="553"/>
                  </a:lnTo>
                  <a:lnTo>
                    <a:pt x="960" y="549"/>
                  </a:lnTo>
                  <a:lnTo>
                    <a:pt x="982" y="551"/>
                  </a:lnTo>
                  <a:lnTo>
                    <a:pt x="1004" y="559"/>
                  </a:lnTo>
                  <a:lnTo>
                    <a:pt x="1029" y="563"/>
                  </a:lnTo>
                  <a:lnTo>
                    <a:pt x="1051" y="569"/>
                  </a:lnTo>
                  <a:lnTo>
                    <a:pt x="1065" y="575"/>
                  </a:lnTo>
                  <a:lnTo>
                    <a:pt x="1073" y="580"/>
                  </a:lnTo>
                  <a:lnTo>
                    <a:pt x="1086" y="588"/>
                  </a:lnTo>
                  <a:lnTo>
                    <a:pt x="1104" y="598"/>
                  </a:lnTo>
                  <a:lnTo>
                    <a:pt x="1122" y="608"/>
                  </a:lnTo>
                  <a:lnTo>
                    <a:pt x="1139" y="616"/>
                  </a:lnTo>
                  <a:lnTo>
                    <a:pt x="1155" y="620"/>
                  </a:lnTo>
                  <a:lnTo>
                    <a:pt x="1167" y="620"/>
                  </a:lnTo>
                  <a:lnTo>
                    <a:pt x="1171" y="618"/>
                  </a:lnTo>
                  <a:lnTo>
                    <a:pt x="1177" y="614"/>
                  </a:lnTo>
                  <a:lnTo>
                    <a:pt x="1181" y="614"/>
                  </a:lnTo>
                  <a:lnTo>
                    <a:pt x="1185" y="614"/>
                  </a:lnTo>
                  <a:lnTo>
                    <a:pt x="1189" y="616"/>
                  </a:lnTo>
                  <a:lnTo>
                    <a:pt x="1191" y="618"/>
                  </a:lnTo>
                  <a:lnTo>
                    <a:pt x="1193" y="624"/>
                  </a:lnTo>
                  <a:lnTo>
                    <a:pt x="1195" y="632"/>
                  </a:lnTo>
                  <a:lnTo>
                    <a:pt x="1197" y="641"/>
                  </a:lnTo>
                  <a:lnTo>
                    <a:pt x="1202" y="659"/>
                  </a:lnTo>
                  <a:lnTo>
                    <a:pt x="1212" y="675"/>
                  </a:lnTo>
                  <a:lnTo>
                    <a:pt x="1224" y="687"/>
                  </a:lnTo>
                  <a:lnTo>
                    <a:pt x="1232" y="701"/>
                  </a:lnTo>
                  <a:lnTo>
                    <a:pt x="1238" y="714"/>
                  </a:lnTo>
                  <a:lnTo>
                    <a:pt x="1244" y="734"/>
                  </a:lnTo>
                  <a:lnTo>
                    <a:pt x="1254" y="754"/>
                  </a:lnTo>
                  <a:lnTo>
                    <a:pt x="1265" y="767"/>
                  </a:lnTo>
                  <a:lnTo>
                    <a:pt x="1277" y="775"/>
                  </a:lnTo>
                  <a:lnTo>
                    <a:pt x="1289" y="779"/>
                  </a:lnTo>
                  <a:lnTo>
                    <a:pt x="1299" y="785"/>
                  </a:lnTo>
                  <a:lnTo>
                    <a:pt x="1313" y="789"/>
                  </a:lnTo>
                  <a:lnTo>
                    <a:pt x="1328" y="785"/>
                  </a:lnTo>
                  <a:lnTo>
                    <a:pt x="1348" y="777"/>
                  </a:lnTo>
                  <a:lnTo>
                    <a:pt x="1374" y="773"/>
                  </a:lnTo>
                  <a:lnTo>
                    <a:pt x="1399" y="767"/>
                  </a:lnTo>
                  <a:lnTo>
                    <a:pt x="1423" y="760"/>
                  </a:lnTo>
                  <a:lnTo>
                    <a:pt x="1447" y="742"/>
                  </a:lnTo>
                  <a:lnTo>
                    <a:pt x="1462" y="722"/>
                  </a:lnTo>
                  <a:lnTo>
                    <a:pt x="1472" y="701"/>
                  </a:lnTo>
                  <a:lnTo>
                    <a:pt x="1480" y="689"/>
                  </a:lnTo>
                  <a:lnTo>
                    <a:pt x="1494" y="675"/>
                  </a:lnTo>
                  <a:lnTo>
                    <a:pt x="1510" y="659"/>
                  </a:lnTo>
                  <a:lnTo>
                    <a:pt x="1527" y="643"/>
                  </a:lnTo>
                  <a:lnTo>
                    <a:pt x="1543" y="628"/>
                  </a:lnTo>
                  <a:lnTo>
                    <a:pt x="1557" y="616"/>
                  </a:lnTo>
                  <a:lnTo>
                    <a:pt x="1572" y="604"/>
                  </a:lnTo>
                  <a:lnTo>
                    <a:pt x="1584" y="594"/>
                  </a:lnTo>
                  <a:lnTo>
                    <a:pt x="1598" y="586"/>
                  </a:lnTo>
                  <a:lnTo>
                    <a:pt x="1614" y="577"/>
                  </a:lnTo>
                  <a:lnTo>
                    <a:pt x="1634" y="567"/>
                  </a:lnTo>
                  <a:lnTo>
                    <a:pt x="1653" y="561"/>
                  </a:lnTo>
                  <a:lnTo>
                    <a:pt x="1667" y="557"/>
                  </a:lnTo>
                  <a:lnTo>
                    <a:pt x="1673" y="557"/>
                  </a:lnTo>
                  <a:close/>
                </a:path>
              </a:pathLst>
            </a:custGeom>
            <a:solidFill>
              <a:srgbClr val="C0C07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62" name="Freeform 105"/>
            <p:cNvSpPr>
              <a:spLocks/>
            </p:cNvSpPr>
            <p:nvPr/>
          </p:nvSpPr>
          <p:spPr bwMode="gray">
            <a:xfrm>
              <a:off x="4071" y="822"/>
              <a:ext cx="861" cy="778"/>
            </a:xfrm>
            <a:custGeom>
              <a:avLst/>
              <a:gdLst>
                <a:gd name="T0" fmla="*/ 838 w 1722"/>
                <a:gd name="T1" fmla="*/ 295 h 1557"/>
                <a:gd name="T2" fmla="*/ 846 w 1722"/>
                <a:gd name="T3" fmla="*/ 319 h 1557"/>
                <a:gd name="T4" fmla="*/ 855 w 1722"/>
                <a:gd name="T5" fmla="*/ 346 h 1557"/>
                <a:gd name="T6" fmla="*/ 837 w 1722"/>
                <a:gd name="T7" fmla="*/ 371 h 1557"/>
                <a:gd name="T8" fmla="*/ 842 w 1722"/>
                <a:gd name="T9" fmla="*/ 393 h 1557"/>
                <a:gd name="T10" fmla="*/ 861 w 1722"/>
                <a:gd name="T11" fmla="*/ 418 h 1557"/>
                <a:gd name="T12" fmla="*/ 858 w 1722"/>
                <a:gd name="T13" fmla="*/ 467 h 1557"/>
                <a:gd name="T14" fmla="*/ 849 w 1722"/>
                <a:gd name="T15" fmla="*/ 512 h 1557"/>
                <a:gd name="T16" fmla="*/ 834 w 1722"/>
                <a:gd name="T17" fmla="*/ 557 h 1557"/>
                <a:gd name="T18" fmla="*/ 836 w 1722"/>
                <a:gd name="T19" fmla="*/ 581 h 1557"/>
                <a:gd name="T20" fmla="*/ 807 w 1722"/>
                <a:gd name="T21" fmla="*/ 587 h 1557"/>
                <a:gd name="T22" fmla="*/ 765 w 1722"/>
                <a:gd name="T23" fmla="*/ 584 h 1557"/>
                <a:gd name="T24" fmla="*/ 748 w 1722"/>
                <a:gd name="T25" fmla="*/ 591 h 1557"/>
                <a:gd name="T26" fmla="*/ 734 w 1722"/>
                <a:gd name="T27" fmla="*/ 619 h 1557"/>
                <a:gd name="T28" fmla="*/ 715 w 1722"/>
                <a:gd name="T29" fmla="*/ 636 h 1557"/>
                <a:gd name="T30" fmla="*/ 735 w 1722"/>
                <a:gd name="T31" fmla="*/ 666 h 1557"/>
                <a:gd name="T32" fmla="*/ 749 w 1722"/>
                <a:gd name="T33" fmla="*/ 700 h 1557"/>
                <a:gd name="T34" fmla="*/ 759 w 1722"/>
                <a:gd name="T35" fmla="*/ 735 h 1557"/>
                <a:gd name="T36" fmla="*/ 668 w 1722"/>
                <a:gd name="T37" fmla="*/ 719 h 1557"/>
                <a:gd name="T38" fmla="*/ 598 w 1722"/>
                <a:gd name="T39" fmla="*/ 752 h 1557"/>
                <a:gd name="T40" fmla="*/ 550 w 1722"/>
                <a:gd name="T41" fmla="*/ 743 h 1557"/>
                <a:gd name="T42" fmla="*/ 475 w 1722"/>
                <a:gd name="T43" fmla="*/ 690 h 1557"/>
                <a:gd name="T44" fmla="*/ 365 w 1722"/>
                <a:gd name="T45" fmla="*/ 676 h 1557"/>
                <a:gd name="T46" fmla="*/ 267 w 1722"/>
                <a:gd name="T47" fmla="*/ 619 h 1557"/>
                <a:gd name="T48" fmla="*/ 186 w 1722"/>
                <a:gd name="T49" fmla="*/ 576 h 1557"/>
                <a:gd name="T50" fmla="*/ 236 w 1722"/>
                <a:gd name="T51" fmla="*/ 422 h 1557"/>
                <a:gd name="T52" fmla="*/ 266 w 1722"/>
                <a:gd name="T53" fmla="*/ 295 h 1557"/>
                <a:gd name="T54" fmla="*/ 211 w 1722"/>
                <a:gd name="T55" fmla="*/ 179 h 1557"/>
                <a:gd name="T56" fmla="*/ 90 w 1722"/>
                <a:gd name="T57" fmla="*/ 127 h 1557"/>
                <a:gd name="T58" fmla="*/ 23 w 1722"/>
                <a:gd name="T59" fmla="*/ 70 h 1557"/>
                <a:gd name="T60" fmla="*/ 17 w 1722"/>
                <a:gd name="T61" fmla="*/ 37 h 1557"/>
                <a:gd name="T62" fmla="*/ 49 w 1722"/>
                <a:gd name="T63" fmla="*/ 22 h 1557"/>
                <a:gd name="T64" fmla="*/ 90 w 1722"/>
                <a:gd name="T65" fmla="*/ 9 h 1557"/>
                <a:gd name="T66" fmla="*/ 122 w 1722"/>
                <a:gd name="T67" fmla="*/ 2 h 1557"/>
                <a:gd name="T68" fmla="*/ 164 w 1722"/>
                <a:gd name="T69" fmla="*/ 23 h 1557"/>
                <a:gd name="T70" fmla="*/ 187 w 1722"/>
                <a:gd name="T71" fmla="*/ 17 h 1557"/>
                <a:gd name="T72" fmla="*/ 207 w 1722"/>
                <a:gd name="T73" fmla="*/ 12 h 1557"/>
                <a:gd name="T74" fmla="*/ 255 w 1722"/>
                <a:gd name="T75" fmla="*/ 48 h 1557"/>
                <a:gd name="T76" fmla="*/ 291 w 1722"/>
                <a:gd name="T77" fmla="*/ 93 h 1557"/>
                <a:gd name="T78" fmla="*/ 319 w 1722"/>
                <a:gd name="T79" fmla="*/ 139 h 1557"/>
                <a:gd name="T80" fmla="*/ 349 w 1722"/>
                <a:gd name="T81" fmla="*/ 184 h 1557"/>
                <a:gd name="T82" fmla="*/ 368 w 1722"/>
                <a:gd name="T83" fmla="*/ 202 h 1557"/>
                <a:gd name="T84" fmla="*/ 387 w 1722"/>
                <a:gd name="T85" fmla="*/ 246 h 1557"/>
                <a:gd name="T86" fmla="*/ 412 w 1722"/>
                <a:gd name="T87" fmla="*/ 277 h 1557"/>
                <a:gd name="T88" fmla="*/ 450 w 1722"/>
                <a:gd name="T89" fmla="*/ 282 h 1557"/>
                <a:gd name="T90" fmla="*/ 491 w 1722"/>
                <a:gd name="T91" fmla="*/ 275 h 1557"/>
                <a:gd name="T92" fmla="*/ 533 w 1722"/>
                <a:gd name="T93" fmla="*/ 287 h 1557"/>
                <a:gd name="T94" fmla="*/ 561 w 1722"/>
                <a:gd name="T95" fmla="*/ 304 h 1557"/>
                <a:gd name="T96" fmla="*/ 586 w 1722"/>
                <a:gd name="T97" fmla="*/ 309 h 1557"/>
                <a:gd name="T98" fmla="*/ 595 w 1722"/>
                <a:gd name="T99" fmla="*/ 308 h 1557"/>
                <a:gd name="T100" fmla="*/ 599 w 1722"/>
                <a:gd name="T101" fmla="*/ 320 h 1557"/>
                <a:gd name="T102" fmla="*/ 616 w 1722"/>
                <a:gd name="T103" fmla="*/ 350 h 1557"/>
                <a:gd name="T104" fmla="*/ 633 w 1722"/>
                <a:gd name="T105" fmla="*/ 383 h 1557"/>
                <a:gd name="T106" fmla="*/ 657 w 1722"/>
                <a:gd name="T107" fmla="*/ 394 h 1557"/>
                <a:gd name="T108" fmla="*/ 700 w 1722"/>
                <a:gd name="T109" fmla="*/ 383 h 1557"/>
                <a:gd name="T110" fmla="*/ 736 w 1722"/>
                <a:gd name="T111" fmla="*/ 350 h 1557"/>
                <a:gd name="T112" fmla="*/ 764 w 1722"/>
                <a:gd name="T113" fmla="*/ 321 h 1557"/>
                <a:gd name="T114" fmla="*/ 792 w 1722"/>
                <a:gd name="T115" fmla="*/ 297 h 1557"/>
                <a:gd name="T116" fmla="*/ 827 w 1722"/>
                <a:gd name="T117" fmla="*/ 280 h 155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722"/>
                <a:gd name="T178" fmla="*/ 0 h 1557"/>
                <a:gd name="T179" fmla="*/ 1722 w 1722"/>
                <a:gd name="T180" fmla="*/ 1557 h 155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722" h="1557">
                  <a:moveTo>
                    <a:pt x="1673" y="557"/>
                  </a:moveTo>
                  <a:lnTo>
                    <a:pt x="1673" y="561"/>
                  </a:lnTo>
                  <a:lnTo>
                    <a:pt x="1673" y="575"/>
                  </a:lnTo>
                  <a:lnTo>
                    <a:pt x="1675" y="590"/>
                  </a:lnTo>
                  <a:lnTo>
                    <a:pt x="1675" y="606"/>
                  </a:lnTo>
                  <a:lnTo>
                    <a:pt x="1675" y="618"/>
                  </a:lnTo>
                  <a:lnTo>
                    <a:pt x="1681" y="628"/>
                  </a:lnTo>
                  <a:lnTo>
                    <a:pt x="1691" y="639"/>
                  </a:lnTo>
                  <a:lnTo>
                    <a:pt x="1702" y="649"/>
                  </a:lnTo>
                  <a:lnTo>
                    <a:pt x="1712" y="661"/>
                  </a:lnTo>
                  <a:lnTo>
                    <a:pt x="1714" y="673"/>
                  </a:lnTo>
                  <a:lnTo>
                    <a:pt x="1710" y="693"/>
                  </a:lnTo>
                  <a:lnTo>
                    <a:pt x="1698" y="712"/>
                  </a:lnTo>
                  <a:lnTo>
                    <a:pt x="1687" y="728"/>
                  </a:lnTo>
                  <a:lnTo>
                    <a:pt x="1681" y="736"/>
                  </a:lnTo>
                  <a:lnTo>
                    <a:pt x="1673" y="742"/>
                  </a:lnTo>
                  <a:lnTo>
                    <a:pt x="1669" y="752"/>
                  </a:lnTo>
                  <a:lnTo>
                    <a:pt x="1667" y="762"/>
                  </a:lnTo>
                  <a:lnTo>
                    <a:pt x="1673" y="773"/>
                  </a:lnTo>
                  <a:lnTo>
                    <a:pt x="1683" y="787"/>
                  </a:lnTo>
                  <a:lnTo>
                    <a:pt x="1697" y="799"/>
                  </a:lnTo>
                  <a:lnTo>
                    <a:pt x="1708" y="811"/>
                  </a:lnTo>
                  <a:lnTo>
                    <a:pt x="1718" y="823"/>
                  </a:lnTo>
                  <a:lnTo>
                    <a:pt x="1722" y="836"/>
                  </a:lnTo>
                  <a:lnTo>
                    <a:pt x="1720" y="852"/>
                  </a:lnTo>
                  <a:lnTo>
                    <a:pt x="1720" y="876"/>
                  </a:lnTo>
                  <a:lnTo>
                    <a:pt x="1718" y="905"/>
                  </a:lnTo>
                  <a:lnTo>
                    <a:pt x="1716" y="935"/>
                  </a:lnTo>
                  <a:lnTo>
                    <a:pt x="1714" y="964"/>
                  </a:lnTo>
                  <a:lnTo>
                    <a:pt x="1712" y="988"/>
                  </a:lnTo>
                  <a:lnTo>
                    <a:pt x="1708" y="1002"/>
                  </a:lnTo>
                  <a:lnTo>
                    <a:pt x="1697" y="1025"/>
                  </a:lnTo>
                  <a:lnTo>
                    <a:pt x="1687" y="1051"/>
                  </a:lnTo>
                  <a:lnTo>
                    <a:pt x="1675" y="1074"/>
                  </a:lnTo>
                  <a:lnTo>
                    <a:pt x="1667" y="1096"/>
                  </a:lnTo>
                  <a:lnTo>
                    <a:pt x="1667" y="1114"/>
                  </a:lnTo>
                  <a:lnTo>
                    <a:pt x="1667" y="1130"/>
                  </a:lnTo>
                  <a:lnTo>
                    <a:pt x="1669" y="1139"/>
                  </a:lnTo>
                  <a:lnTo>
                    <a:pt x="1671" y="1151"/>
                  </a:lnTo>
                  <a:lnTo>
                    <a:pt x="1671" y="1163"/>
                  </a:lnTo>
                  <a:lnTo>
                    <a:pt x="1667" y="1171"/>
                  </a:lnTo>
                  <a:lnTo>
                    <a:pt x="1655" y="1175"/>
                  </a:lnTo>
                  <a:lnTo>
                    <a:pt x="1639" y="1175"/>
                  </a:lnTo>
                  <a:lnTo>
                    <a:pt x="1614" y="1175"/>
                  </a:lnTo>
                  <a:lnTo>
                    <a:pt x="1586" y="1175"/>
                  </a:lnTo>
                  <a:lnTo>
                    <a:pt x="1561" y="1173"/>
                  </a:lnTo>
                  <a:lnTo>
                    <a:pt x="1539" y="1171"/>
                  </a:lnTo>
                  <a:lnTo>
                    <a:pt x="1529" y="1169"/>
                  </a:lnTo>
                  <a:lnTo>
                    <a:pt x="1521" y="1169"/>
                  </a:lnTo>
                  <a:lnTo>
                    <a:pt x="1511" y="1171"/>
                  </a:lnTo>
                  <a:lnTo>
                    <a:pt x="1502" y="1177"/>
                  </a:lnTo>
                  <a:lnTo>
                    <a:pt x="1496" y="1183"/>
                  </a:lnTo>
                  <a:lnTo>
                    <a:pt x="1492" y="1193"/>
                  </a:lnTo>
                  <a:lnTo>
                    <a:pt x="1486" y="1206"/>
                  </a:lnTo>
                  <a:lnTo>
                    <a:pt x="1478" y="1222"/>
                  </a:lnTo>
                  <a:lnTo>
                    <a:pt x="1468" y="1238"/>
                  </a:lnTo>
                  <a:lnTo>
                    <a:pt x="1458" y="1246"/>
                  </a:lnTo>
                  <a:lnTo>
                    <a:pt x="1445" y="1254"/>
                  </a:lnTo>
                  <a:lnTo>
                    <a:pt x="1435" y="1261"/>
                  </a:lnTo>
                  <a:lnTo>
                    <a:pt x="1429" y="1273"/>
                  </a:lnTo>
                  <a:lnTo>
                    <a:pt x="1433" y="1285"/>
                  </a:lnTo>
                  <a:lnTo>
                    <a:pt x="1443" y="1297"/>
                  </a:lnTo>
                  <a:lnTo>
                    <a:pt x="1456" y="1313"/>
                  </a:lnTo>
                  <a:lnTo>
                    <a:pt x="1470" y="1332"/>
                  </a:lnTo>
                  <a:lnTo>
                    <a:pt x="1480" y="1350"/>
                  </a:lnTo>
                  <a:lnTo>
                    <a:pt x="1486" y="1364"/>
                  </a:lnTo>
                  <a:lnTo>
                    <a:pt x="1492" y="1381"/>
                  </a:lnTo>
                  <a:lnTo>
                    <a:pt x="1498" y="1401"/>
                  </a:lnTo>
                  <a:lnTo>
                    <a:pt x="1504" y="1423"/>
                  </a:lnTo>
                  <a:lnTo>
                    <a:pt x="1510" y="1441"/>
                  </a:lnTo>
                  <a:lnTo>
                    <a:pt x="1513" y="1454"/>
                  </a:lnTo>
                  <a:lnTo>
                    <a:pt x="1517" y="1470"/>
                  </a:lnTo>
                  <a:lnTo>
                    <a:pt x="1521" y="1482"/>
                  </a:lnTo>
                  <a:lnTo>
                    <a:pt x="1523" y="1486"/>
                  </a:lnTo>
                  <a:lnTo>
                    <a:pt x="1480" y="1490"/>
                  </a:lnTo>
                  <a:lnTo>
                    <a:pt x="1336" y="1439"/>
                  </a:lnTo>
                  <a:lnTo>
                    <a:pt x="1287" y="1476"/>
                  </a:lnTo>
                  <a:lnTo>
                    <a:pt x="1271" y="1531"/>
                  </a:lnTo>
                  <a:lnTo>
                    <a:pt x="1248" y="1557"/>
                  </a:lnTo>
                  <a:lnTo>
                    <a:pt x="1195" y="1504"/>
                  </a:lnTo>
                  <a:lnTo>
                    <a:pt x="1151" y="1472"/>
                  </a:lnTo>
                  <a:lnTo>
                    <a:pt x="1130" y="1399"/>
                  </a:lnTo>
                  <a:lnTo>
                    <a:pt x="1090" y="1405"/>
                  </a:lnTo>
                  <a:lnTo>
                    <a:pt x="1100" y="1486"/>
                  </a:lnTo>
                  <a:lnTo>
                    <a:pt x="1067" y="1488"/>
                  </a:lnTo>
                  <a:lnTo>
                    <a:pt x="1019" y="1415"/>
                  </a:lnTo>
                  <a:lnTo>
                    <a:pt x="966" y="1429"/>
                  </a:lnTo>
                  <a:lnTo>
                    <a:pt x="950" y="1380"/>
                  </a:lnTo>
                  <a:lnTo>
                    <a:pt x="927" y="1348"/>
                  </a:lnTo>
                  <a:lnTo>
                    <a:pt x="807" y="1372"/>
                  </a:lnTo>
                  <a:lnTo>
                    <a:pt x="765" y="1322"/>
                  </a:lnTo>
                  <a:lnTo>
                    <a:pt x="730" y="1352"/>
                  </a:lnTo>
                  <a:lnTo>
                    <a:pt x="683" y="1348"/>
                  </a:lnTo>
                  <a:lnTo>
                    <a:pt x="620" y="1370"/>
                  </a:lnTo>
                  <a:lnTo>
                    <a:pt x="557" y="1301"/>
                  </a:lnTo>
                  <a:lnTo>
                    <a:pt x="533" y="1238"/>
                  </a:lnTo>
                  <a:lnTo>
                    <a:pt x="437" y="1261"/>
                  </a:lnTo>
                  <a:lnTo>
                    <a:pt x="401" y="1291"/>
                  </a:lnTo>
                  <a:lnTo>
                    <a:pt x="413" y="1208"/>
                  </a:lnTo>
                  <a:lnTo>
                    <a:pt x="372" y="1153"/>
                  </a:lnTo>
                  <a:lnTo>
                    <a:pt x="317" y="1094"/>
                  </a:lnTo>
                  <a:lnTo>
                    <a:pt x="332" y="1047"/>
                  </a:lnTo>
                  <a:lnTo>
                    <a:pt x="415" y="956"/>
                  </a:lnTo>
                  <a:lnTo>
                    <a:pt x="472" y="844"/>
                  </a:lnTo>
                  <a:lnTo>
                    <a:pt x="521" y="791"/>
                  </a:lnTo>
                  <a:lnTo>
                    <a:pt x="529" y="722"/>
                  </a:lnTo>
                  <a:lnTo>
                    <a:pt x="563" y="708"/>
                  </a:lnTo>
                  <a:lnTo>
                    <a:pt x="531" y="590"/>
                  </a:lnTo>
                  <a:lnTo>
                    <a:pt x="561" y="480"/>
                  </a:lnTo>
                  <a:lnTo>
                    <a:pt x="580" y="376"/>
                  </a:lnTo>
                  <a:lnTo>
                    <a:pt x="468" y="297"/>
                  </a:lnTo>
                  <a:lnTo>
                    <a:pt x="421" y="358"/>
                  </a:lnTo>
                  <a:lnTo>
                    <a:pt x="313" y="393"/>
                  </a:lnTo>
                  <a:lnTo>
                    <a:pt x="210" y="393"/>
                  </a:lnTo>
                  <a:lnTo>
                    <a:pt x="183" y="321"/>
                  </a:lnTo>
                  <a:lnTo>
                    <a:pt x="179" y="254"/>
                  </a:lnTo>
                  <a:lnTo>
                    <a:pt x="112" y="226"/>
                  </a:lnTo>
                  <a:lnTo>
                    <a:pt x="88" y="273"/>
                  </a:lnTo>
                  <a:lnTo>
                    <a:pt x="0" y="222"/>
                  </a:lnTo>
                  <a:lnTo>
                    <a:pt x="45" y="140"/>
                  </a:lnTo>
                  <a:lnTo>
                    <a:pt x="6" y="90"/>
                  </a:lnTo>
                  <a:lnTo>
                    <a:pt x="10" y="88"/>
                  </a:lnTo>
                  <a:lnTo>
                    <a:pt x="19" y="83"/>
                  </a:lnTo>
                  <a:lnTo>
                    <a:pt x="33" y="75"/>
                  </a:lnTo>
                  <a:lnTo>
                    <a:pt x="51" y="65"/>
                  </a:lnTo>
                  <a:lnTo>
                    <a:pt x="69" y="57"/>
                  </a:lnTo>
                  <a:lnTo>
                    <a:pt x="84" y="49"/>
                  </a:lnTo>
                  <a:lnTo>
                    <a:pt x="98" y="45"/>
                  </a:lnTo>
                  <a:lnTo>
                    <a:pt x="112" y="41"/>
                  </a:lnTo>
                  <a:lnTo>
                    <a:pt x="134" y="35"/>
                  </a:lnTo>
                  <a:lnTo>
                    <a:pt x="155" y="25"/>
                  </a:lnTo>
                  <a:lnTo>
                    <a:pt x="179" y="18"/>
                  </a:lnTo>
                  <a:lnTo>
                    <a:pt x="197" y="8"/>
                  </a:lnTo>
                  <a:lnTo>
                    <a:pt x="208" y="4"/>
                  </a:lnTo>
                  <a:lnTo>
                    <a:pt x="224" y="0"/>
                  </a:lnTo>
                  <a:lnTo>
                    <a:pt x="244" y="4"/>
                  </a:lnTo>
                  <a:lnTo>
                    <a:pt x="267" y="14"/>
                  </a:lnTo>
                  <a:lnTo>
                    <a:pt x="293" y="25"/>
                  </a:lnTo>
                  <a:lnTo>
                    <a:pt x="313" y="39"/>
                  </a:lnTo>
                  <a:lnTo>
                    <a:pt x="328" y="47"/>
                  </a:lnTo>
                  <a:lnTo>
                    <a:pt x="344" y="51"/>
                  </a:lnTo>
                  <a:lnTo>
                    <a:pt x="358" y="49"/>
                  </a:lnTo>
                  <a:lnTo>
                    <a:pt x="366" y="43"/>
                  </a:lnTo>
                  <a:lnTo>
                    <a:pt x="374" y="35"/>
                  </a:lnTo>
                  <a:lnTo>
                    <a:pt x="380" y="27"/>
                  </a:lnTo>
                  <a:lnTo>
                    <a:pt x="387" y="21"/>
                  </a:lnTo>
                  <a:lnTo>
                    <a:pt x="397" y="21"/>
                  </a:lnTo>
                  <a:lnTo>
                    <a:pt x="413" y="25"/>
                  </a:lnTo>
                  <a:lnTo>
                    <a:pt x="447" y="39"/>
                  </a:lnTo>
                  <a:lnTo>
                    <a:pt x="472" y="53"/>
                  </a:lnTo>
                  <a:lnTo>
                    <a:pt x="492" y="73"/>
                  </a:lnTo>
                  <a:lnTo>
                    <a:pt x="510" y="96"/>
                  </a:lnTo>
                  <a:lnTo>
                    <a:pt x="531" y="118"/>
                  </a:lnTo>
                  <a:lnTo>
                    <a:pt x="551" y="142"/>
                  </a:lnTo>
                  <a:lnTo>
                    <a:pt x="567" y="163"/>
                  </a:lnTo>
                  <a:lnTo>
                    <a:pt x="582" y="187"/>
                  </a:lnTo>
                  <a:lnTo>
                    <a:pt x="598" y="212"/>
                  </a:lnTo>
                  <a:lnTo>
                    <a:pt x="610" y="232"/>
                  </a:lnTo>
                  <a:lnTo>
                    <a:pt x="622" y="256"/>
                  </a:lnTo>
                  <a:lnTo>
                    <a:pt x="637" y="279"/>
                  </a:lnTo>
                  <a:lnTo>
                    <a:pt x="655" y="303"/>
                  </a:lnTo>
                  <a:lnTo>
                    <a:pt x="673" y="325"/>
                  </a:lnTo>
                  <a:lnTo>
                    <a:pt x="689" y="348"/>
                  </a:lnTo>
                  <a:lnTo>
                    <a:pt x="698" y="368"/>
                  </a:lnTo>
                  <a:lnTo>
                    <a:pt x="704" y="378"/>
                  </a:lnTo>
                  <a:lnTo>
                    <a:pt x="714" y="386"/>
                  </a:lnTo>
                  <a:lnTo>
                    <a:pt x="726" y="393"/>
                  </a:lnTo>
                  <a:lnTo>
                    <a:pt x="736" y="405"/>
                  </a:lnTo>
                  <a:lnTo>
                    <a:pt x="742" y="417"/>
                  </a:lnTo>
                  <a:lnTo>
                    <a:pt x="750" y="445"/>
                  </a:lnTo>
                  <a:lnTo>
                    <a:pt x="761" y="470"/>
                  </a:lnTo>
                  <a:lnTo>
                    <a:pt x="773" y="492"/>
                  </a:lnTo>
                  <a:lnTo>
                    <a:pt x="783" y="508"/>
                  </a:lnTo>
                  <a:lnTo>
                    <a:pt x="795" y="527"/>
                  </a:lnTo>
                  <a:lnTo>
                    <a:pt x="809" y="543"/>
                  </a:lnTo>
                  <a:lnTo>
                    <a:pt x="824" y="555"/>
                  </a:lnTo>
                  <a:lnTo>
                    <a:pt x="840" y="561"/>
                  </a:lnTo>
                  <a:lnTo>
                    <a:pt x="862" y="567"/>
                  </a:lnTo>
                  <a:lnTo>
                    <a:pt x="882" y="569"/>
                  </a:lnTo>
                  <a:lnTo>
                    <a:pt x="901" y="565"/>
                  </a:lnTo>
                  <a:lnTo>
                    <a:pt x="919" y="559"/>
                  </a:lnTo>
                  <a:lnTo>
                    <a:pt x="941" y="553"/>
                  </a:lnTo>
                  <a:lnTo>
                    <a:pt x="960" y="549"/>
                  </a:lnTo>
                  <a:lnTo>
                    <a:pt x="982" y="551"/>
                  </a:lnTo>
                  <a:lnTo>
                    <a:pt x="1004" y="559"/>
                  </a:lnTo>
                  <a:lnTo>
                    <a:pt x="1029" y="563"/>
                  </a:lnTo>
                  <a:lnTo>
                    <a:pt x="1051" y="569"/>
                  </a:lnTo>
                  <a:lnTo>
                    <a:pt x="1065" y="575"/>
                  </a:lnTo>
                  <a:lnTo>
                    <a:pt x="1073" y="580"/>
                  </a:lnTo>
                  <a:lnTo>
                    <a:pt x="1086" y="588"/>
                  </a:lnTo>
                  <a:lnTo>
                    <a:pt x="1104" y="598"/>
                  </a:lnTo>
                  <a:lnTo>
                    <a:pt x="1122" y="608"/>
                  </a:lnTo>
                  <a:lnTo>
                    <a:pt x="1139" y="616"/>
                  </a:lnTo>
                  <a:lnTo>
                    <a:pt x="1155" y="620"/>
                  </a:lnTo>
                  <a:lnTo>
                    <a:pt x="1167" y="620"/>
                  </a:lnTo>
                  <a:lnTo>
                    <a:pt x="1171" y="618"/>
                  </a:lnTo>
                  <a:lnTo>
                    <a:pt x="1177" y="614"/>
                  </a:lnTo>
                  <a:lnTo>
                    <a:pt x="1181" y="614"/>
                  </a:lnTo>
                  <a:lnTo>
                    <a:pt x="1185" y="614"/>
                  </a:lnTo>
                  <a:lnTo>
                    <a:pt x="1189" y="616"/>
                  </a:lnTo>
                  <a:lnTo>
                    <a:pt x="1191" y="618"/>
                  </a:lnTo>
                  <a:lnTo>
                    <a:pt x="1193" y="624"/>
                  </a:lnTo>
                  <a:lnTo>
                    <a:pt x="1195" y="632"/>
                  </a:lnTo>
                  <a:lnTo>
                    <a:pt x="1197" y="641"/>
                  </a:lnTo>
                  <a:lnTo>
                    <a:pt x="1202" y="659"/>
                  </a:lnTo>
                  <a:lnTo>
                    <a:pt x="1212" y="675"/>
                  </a:lnTo>
                  <a:lnTo>
                    <a:pt x="1224" y="687"/>
                  </a:lnTo>
                  <a:lnTo>
                    <a:pt x="1232" y="701"/>
                  </a:lnTo>
                  <a:lnTo>
                    <a:pt x="1238" y="714"/>
                  </a:lnTo>
                  <a:lnTo>
                    <a:pt x="1244" y="734"/>
                  </a:lnTo>
                  <a:lnTo>
                    <a:pt x="1254" y="754"/>
                  </a:lnTo>
                  <a:lnTo>
                    <a:pt x="1265" y="767"/>
                  </a:lnTo>
                  <a:lnTo>
                    <a:pt x="1277" y="775"/>
                  </a:lnTo>
                  <a:lnTo>
                    <a:pt x="1289" y="779"/>
                  </a:lnTo>
                  <a:lnTo>
                    <a:pt x="1299" y="785"/>
                  </a:lnTo>
                  <a:lnTo>
                    <a:pt x="1313" y="789"/>
                  </a:lnTo>
                  <a:lnTo>
                    <a:pt x="1328" y="785"/>
                  </a:lnTo>
                  <a:lnTo>
                    <a:pt x="1348" y="777"/>
                  </a:lnTo>
                  <a:lnTo>
                    <a:pt x="1374" y="773"/>
                  </a:lnTo>
                  <a:lnTo>
                    <a:pt x="1399" y="767"/>
                  </a:lnTo>
                  <a:lnTo>
                    <a:pt x="1423" y="760"/>
                  </a:lnTo>
                  <a:lnTo>
                    <a:pt x="1447" y="742"/>
                  </a:lnTo>
                  <a:lnTo>
                    <a:pt x="1462" y="722"/>
                  </a:lnTo>
                  <a:lnTo>
                    <a:pt x="1472" y="701"/>
                  </a:lnTo>
                  <a:lnTo>
                    <a:pt x="1480" y="689"/>
                  </a:lnTo>
                  <a:lnTo>
                    <a:pt x="1494" y="675"/>
                  </a:lnTo>
                  <a:lnTo>
                    <a:pt x="1510" y="659"/>
                  </a:lnTo>
                  <a:lnTo>
                    <a:pt x="1527" y="643"/>
                  </a:lnTo>
                  <a:lnTo>
                    <a:pt x="1543" y="628"/>
                  </a:lnTo>
                  <a:lnTo>
                    <a:pt x="1557" y="616"/>
                  </a:lnTo>
                  <a:lnTo>
                    <a:pt x="1572" y="604"/>
                  </a:lnTo>
                  <a:lnTo>
                    <a:pt x="1584" y="594"/>
                  </a:lnTo>
                  <a:lnTo>
                    <a:pt x="1598" y="586"/>
                  </a:lnTo>
                  <a:lnTo>
                    <a:pt x="1614" y="577"/>
                  </a:lnTo>
                  <a:lnTo>
                    <a:pt x="1634" y="567"/>
                  </a:lnTo>
                  <a:lnTo>
                    <a:pt x="1653" y="561"/>
                  </a:lnTo>
                  <a:lnTo>
                    <a:pt x="1667" y="557"/>
                  </a:lnTo>
                  <a:lnTo>
                    <a:pt x="1673" y="557"/>
                  </a:lnTo>
                </a:path>
              </a:pathLst>
            </a:custGeom>
            <a:solidFill>
              <a:srgbClr val="C0C07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63" name="Freeform 106"/>
            <p:cNvSpPr>
              <a:spLocks/>
            </p:cNvSpPr>
            <p:nvPr/>
          </p:nvSpPr>
          <p:spPr bwMode="gray">
            <a:xfrm>
              <a:off x="2736" y="867"/>
              <a:ext cx="1641" cy="1473"/>
            </a:xfrm>
            <a:custGeom>
              <a:avLst/>
              <a:gdLst>
                <a:gd name="T0" fmla="*/ 1301 w 3282"/>
                <a:gd name="T1" fmla="*/ 21 h 2947"/>
                <a:gd name="T2" fmla="*/ 1338 w 3282"/>
                <a:gd name="T3" fmla="*/ 0 h 2947"/>
                <a:gd name="T4" fmla="*/ 1440 w 3282"/>
                <a:gd name="T5" fmla="*/ 151 h 2947"/>
                <a:gd name="T6" fmla="*/ 1616 w 3282"/>
                <a:gd name="T7" fmla="*/ 308 h 2947"/>
                <a:gd name="T8" fmla="*/ 1521 w 3282"/>
                <a:gd name="T9" fmla="*/ 531 h 2947"/>
                <a:gd name="T10" fmla="*/ 1474 w 3282"/>
                <a:gd name="T11" fmla="*/ 652 h 2947"/>
                <a:gd name="T12" fmla="*/ 1585 w 3282"/>
                <a:gd name="T13" fmla="*/ 737 h 2947"/>
                <a:gd name="T14" fmla="*/ 1569 w 3282"/>
                <a:gd name="T15" fmla="*/ 883 h 2947"/>
                <a:gd name="T16" fmla="*/ 1420 w 3282"/>
                <a:gd name="T17" fmla="*/ 973 h 2947"/>
                <a:gd name="T18" fmla="*/ 1385 w 3282"/>
                <a:gd name="T19" fmla="*/ 1059 h 2947"/>
                <a:gd name="T20" fmla="*/ 1268 w 3282"/>
                <a:gd name="T21" fmla="*/ 970 h 2947"/>
                <a:gd name="T22" fmla="*/ 1174 w 3282"/>
                <a:gd name="T23" fmla="*/ 1036 h 2947"/>
                <a:gd name="T24" fmla="*/ 1060 w 3282"/>
                <a:gd name="T25" fmla="*/ 1090 h 2947"/>
                <a:gd name="T26" fmla="*/ 940 w 3282"/>
                <a:gd name="T27" fmla="*/ 1263 h 2947"/>
                <a:gd name="T28" fmla="*/ 751 w 3282"/>
                <a:gd name="T29" fmla="*/ 1426 h 2947"/>
                <a:gd name="T30" fmla="*/ 617 w 3282"/>
                <a:gd name="T31" fmla="*/ 1353 h 2947"/>
                <a:gd name="T32" fmla="*/ 469 w 3282"/>
                <a:gd name="T33" fmla="*/ 1473 h 2947"/>
                <a:gd name="T34" fmla="*/ 377 w 3282"/>
                <a:gd name="T35" fmla="*/ 1310 h 2947"/>
                <a:gd name="T36" fmla="*/ 176 w 3282"/>
                <a:gd name="T37" fmla="*/ 1235 h 2947"/>
                <a:gd name="T38" fmla="*/ 17 w 3282"/>
                <a:gd name="T39" fmla="*/ 1166 h 2947"/>
                <a:gd name="T40" fmla="*/ 40 w 3282"/>
                <a:gd name="T41" fmla="*/ 1031 h 2947"/>
                <a:gd name="T42" fmla="*/ 139 w 3282"/>
                <a:gd name="T43" fmla="*/ 1044 h 2947"/>
                <a:gd name="T44" fmla="*/ 206 w 3282"/>
                <a:gd name="T45" fmla="*/ 1037 h 2947"/>
                <a:gd name="T46" fmla="*/ 288 w 3282"/>
                <a:gd name="T47" fmla="*/ 1052 h 2947"/>
                <a:gd name="T48" fmla="*/ 355 w 3282"/>
                <a:gd name="T49" fmla="*/ 1091 h 2947"/>
                <a:gd name="T50" fmla="*/ 446 w 3282"/>
                <a:gd name="T51" fmla="*/ 1101 h 2947"/>
                <a:gd name="T52" fmla="*/ 492 w 3282"/>
                <a:gd name="T53" fmla="*/ 1117 h 2947"/>
                <a:gd name="T54" fmla="*/ 582 w 3282"/>
                <a:gd name="T55" fmla="*/ 1065 h 2947"/>
                <a:gd name="T56" fmla="*/ 682 w 3282"/>
                <a:gd name="T57" fmla="*/ 1039 h 2947"/>
                <a:gd name="T58" fmla="*/ 749 w 3282"/>
                <a:gd name="T59" fmla="*/ 1035 h 2947"/>
                <a:gd name="T60" fmla="*/ 795 w 3282"/>
                <a:gd name="T61" fmla="*/ 1012 h 2947"/>
                <a:gd name="T62" fmla="*/ 840 w 3282"/>
                <a:gd name="T63" fmla="*/ 970 h 2947"/>
                <a:gd name="T64" fmla="*/ 886 w 3282"/>
                <a:gd name="T65" fmla="*/ 933 h 2947"/>
                <a:gd name="T66" fmla="*/ 918 w 3282"/>
                <a:gd name="T67" fmla="*/ 905 h 2947"/>
                <a:gd name="T68" fmla="*/ 886 w 3282"/>
                <a:gd name="T69" fmla="*/ 839 h 2947"/>
                <a:gd name="T70" fmla="*/ 931 w 3282"/>
                <a:gd name="T71" fmla="*/ 792 h 2947"/>
                <a:gd name="T72" fmla="*/ 1010 w 3282"/>
                <a:gd name="T73" fmla="*/ 806 h 2947"/>
                <a:gd name="T74" fmla="*/ 1059 w 3282"/>
                <a:gd name="T75" fmla="*/ 751 h 2947"/>
                <a:gd name="T76" fmla="*/ 1122 w 3282"/>
                <a:gd name="T77" fmla="*/ 738 h 2947"/>
                <a:gd name="T78" fmla="*/ 1158 w 3282"/>
                <a:gd name="T79" fmla="*/ 682 h 2947"/>
                <a:gd name="T80" fmla="*/ 1213 w 3282"/>
                <a:gd name="T81" fmla="*/ 631 h 2947"/>
                <a:gd name="T82" fmla="*/ 1267 w 3282"/>
                <a:gd name="T83" fmla="*/ 597 h 2947"/>
                <a:gd name="T84" fmla="*/ 1343 w 3282"/>
                <a:gd name="T85" fmla="*/ 601 h 2947"/>
                <a:gd name="T86" fmla="*/ 1341 w 3282"/>
                <a:gd name="T87" fmla="*/ 554 h 2947"/>
                <a:gd name="T88" fmla="*/ 1262 w 3282"/>
                <a:gd name="T89" fmla="*/ 499 h 2947"/>
                <a:gd name="T90" fmla="*/ 1213 w 3282"/>
                <a:gd name="T91" fmla="*/ 520 h 2947"/>
                <a:gd name="T92" fmla="*/ 1152 w 3282"/>
                <a:gd name="T93" fmla="*/ 517 h 2947"/>
                <a:gd name="T94" fmla="*/ 1106 w 3282"/>
                <a:gd name="T95" fmla="*/ 537 h 2947"/>
                <a:gd name="T96" fmla="*/ 1097 w 3282"/>
                <a:gd name="T97" fmla="*/ 491 h 2947"/>
                <a:gd name="T98" fmla="*/ 1120 w 3282"/>
                <a:gd name="T99" fmla="*/ 391 h 2947"/>
                <a:gd name="T100" fmla="*/ 1166 w 3282"/>
                <a:gd name="T101" fmla="*/ 359 h 2947"/>
                <a:gd name="T102" fmla="*/ 1222 w 3282"/>
                <a:gd name="T103" fmla="*/ 337 h 2947"/>
                <a:gd name="T104" fmla="*/ 1270 w 3282"/>
                <a:gd name="T105" fmla="*/ 305 h 2947"/>
                <a:gd name="T106" fmla="*/ 1271 w 3282"/>
                <a:gd name="T107" fmla="*/ 249 h 2947"/>
                <a:gd name="T108" fmla="*/ 1293 w 3282"/>
                <a:gd name="T109" fmla="*/ 168 h 2947"/>
                <a:gd name="T110" fmla="*/ 1317 w 3282"/>
                <a:gd name="T111" fmla="*/ 123 h 2947"/>
                <a:gd name="T112" fmla="*/ 1303 w 3282"/>
                <a:gd name="T113" fmla="*/ 74 h 2947"/>
                <a:gd name="T114" fmla="*/ 1274 w 3282"/>
                <a:gd name="T115" fmla="*/ 62 h 294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282"/>
                <a:gd name="T175" fmla="*/ 0 h 2947"/>
                <a:gd name="T176" fmla="*/ 3282 w 3282"/>
                <a:gd name="T177" fmla="*/ 2947 h 294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282" h="2947">
                  <a:moveTo>
                    <a:pt x="2552" y="115"/>
                  </a:moveTo>
                  <a:lnTo>
                    <a:pt x="2554" y="111"/>
                  </a:lnTo>
                  <a:lnTo>
                    <a:pt x="2559" y="101"/>
                  </a:lnTo>
                  <a:lnTo>
                    <a:pt x="2569" y="87"/>
                  </a:lnTo>
                  <a:lnTo>
                    <a:pt x="2579" y="73"/>
                  </a:lnTo>
                  <a:lnTo>
                    <a:pt x="2589" y="55"/>
                  </a:lnTo>
                  <a:lnTo>
                    <a:pt x="2601" y="42"/>
                  </a:lnTo>
                  <a:lnTo>
                    <a:pt x="2609" y="28"/>
                  </a:lnTo>
                  <a:lnTo>
                    <a:pt x="2617" y="20"/>
                  </a:lnTo>
                  <a:lnTo>
                    <a:pt x="2628" y="12"/>
                  </a:lnTo>
                  <a:lnTo>
                    <a:pt x="2642" y="6"/>
                  </a:lnTo>
                  <a:lnTo>
                    <a:pt x="2658" y="2"/>
                  </a:lnTo>
                  <a:lnTo>
                    <a:pt x="2670" y="0"/>
                  </a:lnTo>
                  <a:lnTo>
                    <a:pt x="2676" y="0"/>
                  </a:lnTo>
                  <a:lnTo>
                    <a:pt x="2715" y="50"/>
                  </a:lnTo>
                  <a:lnTo>
                    <a:pt x="2670" y="132"/>
                  </a:lnTo>
                  <a:lnTo>
                    <a:pt x="2758" y="183"/>
                  </a:lnTo>
                  <a:lnTo>
                    <a:pt x="2782" y="142"/>
                  </a:lnTo>
                  <a:lnTo>
                    <a:pt x="2849" y="164"/>
                  </a:lnTo>
                  <a:lnTo>
                    <a:pt x="2853" y="231"/>
                  </a:lnTo>
                  <a:lnTo>
                    <a:pt x="2880" y="303"/>
                  </a:lnTo>
                  <a:lnTo>
                    <a:pt x="2983" y="303"/>
                  </a:lnTo>
                  <a:lnTo>
                    <a:pt x="3091" y="268"/>
                  </a:lnTo>
                  <a:lnTo>
                    <a:pt x="3138" y="207"/>
                  </a:lnTo>
                  <a:lnTo>
                    <a:pt x="3250" y="286"/>
                  </a:lnTo>
                  <a:lnTo>
                    <a:pt x="3231" y="386"/>
                  </a:lnTo>
                  <a:lnTo>
                    <a:pt x="3201" y="500"/>
                  </a:lnTo>
                  <a:lnTo>
                    <a:pt x="3231" y="616"/>
                  </a:lnTo>
                  <a:lnTo>
                    <a:pt x="3199" y="632"/>
                  </a:lnTo>
                  <a:lnTo>
                    <a:pt x="3191" y="701"/>
                  </a:lnTo>
                  <a:lnTo>
                    <a:pt x="3140" y="756"/>
                  </a:lnTo>
                  <a:lnTo>
                    <a:pt x="3085" y="866"/>
                  </a:lnTo>
                  <a:lnTo>
                    <a:pt x="3002" y="957"/>
                  </a:lnTo>
                  <a:lnTo>
                    <a:pt x="2987" y="1004"/>
                  </a:lnTo>
                  <a:lnTo>
                    <a:pt x="3042" y="1063"/>
                  </a:lnTo>
                  <a:lnTo>
                    <a:pt x="3083" y="1120"/>
                  </a:lnTo>
                  <a:lnTo>
                    <a:pt x="3071" y="1201"/>
                  </a:lnTo>
                  <a:lnTo>
                    <a:pt x="3079" y="1266"/>
                  </a:lnTo>
                  <a:lnTo>
                    <a:pt x="3030" y="1244"/>
                  </a:lnTo>
                  <a:lnTo>
                    <a:pt x="3014" y="1264"/>
                  </a:lnTo>
                  <a:lnTo>
                    <a:pt x="2971" y="1250"/>
                  </a:lnTo>
                  <a:lnTo>
                    <a:pt x="2947" y="1305"/>
                  </a:lnTo>
                  <a:lnTo>
                    <a:pt x="2989" y="1313"/>
                  </a:lnTo>
                  <a:lnTo>
                    <a:pt x="3030" y="1368"/>
                  </a:lnTo>
                  <a:lnTo>
                    <a:pt x="3024" y="1451"/>
                  </a:lnTo>
                  <a:lnTo>
                    <a:pt x="3059" y="1500"/>
                  </a:lnTo>
                  <a:lnTo>
                    <a:pt x="3061" y="1530"/>
                  </a:lnTo>
                  <a:lnTo>
                    <a:pt x="3091" y="1536"/>
                  </a:lnTo>
                  <a:lnTo>
                    <a:pt x="3170" y="1475"/>
                  </a:lnTo>
                  <a:lnTo>
                    <a:pt x="3209" y="1541"/>
                  </a:lnTo>
                  <a:lnTo>
                    <a:pt x="3244" y="1608"/>
                  </a:lnTo>
                  <a:lnTo>
                    <a:pt x="3282" y="1630"/>
                  </a:lnTo>
                  <a:lnTo>
                    <a:pt x="3282" y="1677"/>
                  </a:lnTo>
                  <a:lnTo>
                    <a:pt x="3239" y="1728"/>
                  </a:lnTo>
                  <a:lnTo>
                    <a:pt x="3189" y="1776"/>
                  </a:lnTo>
                  <a:lnTo>
                    <a:pt x="3138" y="1766"/>
                  </a:lnTo>
                  <a:lnTo>
                    <a:pt x="3134" y="1803"/>
                  </a:lnTo>
                  <a:lnTo>
                    <a:pt x="3101" y="1819"/>
                  </a:lnTo>
                  <a:lnTo>
                    <a:pt x="3032" y="1839"/>
                  </a:lnTo>
                  <a:lnTo>
                    <a:pt x="2981" y="1898"/>
                  </a:lnTo>
                  <a:lnTo>
                    <a:pt x="2928" y="1941"/>
                  </a:lnTo>
                  <a:lnTo>
                    <a:pt x="2884" y="2012"/>
                  </a:lnTo>
                  <a:lnTo>
                    <a:pt x="2839" y="1947"/>
                  </a:lnTo>
                  <a:lnTo>
                    <a:pt x="2798" y="1917"/>
                  </a:lnTo>
                  <a:lnTo>
                    <a:pt x="2768" y="1945"/>
                  </a:lnTo>
                  <a:lnTo>
                    <a:pt x="2788" y="1967"/>
                  </a:lnTo>
                  <a:lnTo>
                    <a:pt x="2788" y="2032"/>
                  </a:lnTo>
                  <a:lnTo>
                    <a:pt x="2811" y="2087"/>
                  </a:lnTo>
                  <a:lnTo>
                    <a:pt x="2778" y="2140"/>
                  </a:lnTo>
                  <a:lnTo>
                    <a:pt x="2770" y="2118"/>
                  </a:lnTo>
                  <a:lnTo>
                    <a:pt x="2703" y="2116"/>
                  </a:lnTo>
                  <a:lnTo>
                    <a:pt x="2656" y="2073"/>
                  </a:lnTo>
                  <a:lnTo>
                    <a:pt x="2640" y="2012"/>
                  </a:lnTo>
                  <a:lnTo>
                    <a:pt x="2607" y="1971"/>
                  </a:lnTo>
                  <a:lnTo>
                    <a:pt x="2581" y="1925"/>
                  </a:lnTo>
                  <a:lnTo>
                    <a:pt x="2556" y="1911"/>
                  </a:lnTo>
                  <a:lnTo>
                    <a:pt x="2536" y="1941"/>
                  </a:lnTo>
                  <a:lnTo>
                    <a:pt x="2506" y="1943"/>
                  </a:lnTo>
                  <a:lnTo>
                    <a:pt x="2469" y="1967"/>
                  </a:lnTo>
                  <a:lnTo>
                    <a:pt x="2479" y="2035"/>
                  </a:lnTo>
                  <a:lnTo>
                    <a:pt x="2441" y="2049"/>
                  </a:lnTo>
                  <a:lnTo>
                    <a:pt x="2414" y="2039"/>
                  </a:lnTo>
                  <a:lnTo>
                    <a:pt x="2386" y="2075"/>
                  </a:lnTo>
                  <a:lnTo>
                    <a:pt x="2347" y="2073"/>
                  </a:lnTo>
                  <a:lnTo>
                    <a:pt x="2296" y="2128"/>
                  </a:lnTo>
                  <a:lnTo>
                    <a:pt x="2248" y="2132"/>
                  </a:lnTo>
                  <a:lnTo>
                    <a:pt x="2231" y="2055"/>
                  </a:lnTo>
                  <a:lnTo>
                    <a:pt x="2183" y="2051"/>
                  </a:lnTo>
                  <a:lnTo>
                    <a:pt x="2158" y="2093"/>
                  </a:lnTo>
                  <a:lnTo>
                    <a:pt x="2152" y="2142"/>
                  </a:lnTo>
                  <a:lnTo>
                    <a:pt x="2120" y="2181"/>
                  </a:lnTo>
                  <a:lnTo>
                    <a:pt x="2132" y="2222"/>
                  </a:lnTo>
                  <a:lnTo>
                    <a:pt x="2117" y="2246"/>
                  </a:lnTo>
                  <a:lnTo>
                    <a:pt x="2185" y="2333"/>
                  </a:lnTo>
                  <a:lnTo>
                    <a:pt x="2075" y="2376"/>
                  </a:lnTo>
                  <a:lnTo>
                    <a:pt x="2014" y="2376"/>
                  </a:lnTo>
                  <a:lnTo>
                    <a:pt x="1928" y="2407"/>
                  </a:lnTo>
                  <a:lnTo>
                    <a:pt x="1880" y="2526"/>
                  </a:lnTo>
                  <a:lnTo>
                    <a:pt x="1802" y="2555"/>
                  </a:lnTo>
                  <a:lnTo>
                    <a:pt x="1766" y="2539"/>
                  </a:lnTo>
                  <a:lnTo>
                    <a:pt x="1731" y="2598"/>
                  </a:lnTo>
                  <a:lnTo>
                    <a:pt x="1674" y="2579"/>
                  </a:lnTo>
                  <a:lnTo>
                    <a:pt x="1621" y="2638"/>
                  </a:lnTo>
                  <a:lnTo>
                    <a:pt x="1601" y="2718"/>
                  </a:lnTo>
                  <a:lnTo>
                    <a:pt x="1502" y="2852"/>
                  </a:lnTo>
                  <a:lnTo>
                    <a:pt x="1459" y="2888"/>
                  </a:lnTo>
                  <a:lnTo>
                    <a:pt x="1430" y="2860"/>
                  </a:lnTo>
                  <a:lnTo>
                    <a:pt x="1339" y="2876"/>
                  </a:lnTo>
                  <a:lnTo>
                    <a:pt x="1298" y="2823"/>
                  </a:lnTo>
                  <a:lnTo>
                    <a:pt x="1239" y="2821"/>
                  </a:lnTo>
                  <a:lnTo>
                    <a:pt x="1195" y="2781"/>
                  </a:lnTo>
                  <a:lnTo>
                    <a:pt x="1233" y="2707"/>
                  </a:lnTo>
                  <a:lnTo>
                    <a:pt x="1248" y="2659"/>
                  </a:lnTo>
                  <a:lnTo>
                    <a:pt x="1215" y="2612"/>
                  </a:lnTo>
                  <a:lnTo>
                    <a:pt x="1150" y="2630"/>
                  </a:lnTo>
                  <a:lnTo>
                    <a:pt x="1115" y="2709"/>
                  </a:lnTo>
                  <a:lnTo>
                    <a:pt x="1101" y="2846"/>
                  </a:lnTo>
                  <a:lnTo>
                    <a:pt x="1052" y="2901"/>
                  </a:lnTo>
                  <a:lnTo>
                    <a:pt x="939" y="2947"/>
                  </a:lnTo>
                  <a:lnTo>
                    <a:pt x="869" y="2941"/>
                  </a:lnTo>
                  <a:lnTo>
                    <a:pt x="810" y="2886"/>
                  </a:lnTo>
                  <a:lnTo>
                    <a:pt x="817" y="2795"/>
                  </a:lnTo>
                  <a:lnTo>
                    <a:pt x="874" y="2764"/>
                  </a:lnTo>
                  <a:lnTo>
                    <a:pt x="874" y="2657"/>
                  </a:lnTo>
                  <a:lnTo>
                    <a:pt x="829" y="2618"/>
                  </a:lnTo>
                  <a:lnTo>
                    <a:pt x="754" y="2620"/>
                  </a:lnTo>
                  <a:lnTo>
                    <a:pt x="658" y="2714"/>
                  </a:lnTo>
                  <a:lnTo>
                    <a:pt x="524" y="2714"/>
                  </a:lnTo>
                  <a:lnTo>
                    <a:pt x="441" y="2671"/>
                  </a:lnTo>
                  <a:lnTo>
                    <a:pt x="445" y="2610"/>
                  </a:lnTo>
                  <a:lnTo>
                    <a:pt x="378" y="2606"/>
                  </a:lnTo>
                  <a:lnTo>
                    <a:pt x="302" y="2539"/>
                  </a:lnTo>
                  <a:lnTo>
                    <a:pt x="351" y="2470"/>
                  </a:lnTo>
                  <a:lnTo>
                    <a:pt x="396" y="2457"/>
                  </a:lnTo>
                  <a:lnTo>
                    <a:pt x="376" y="2390"/>
                  </a:lnTo>
                  <a:lnTo>
                    <a:pt x="296" y="2362"/>
                  </a:lnTo>
                  <a:lnTo>
                    <a:pt x="203" y="2374"/>
                  </a:lnTo>
                  <a:lnTo>
                    <a:pt x="156" y="2429"/>
                  </a:lnTo>
                  <a:lnTo>
                    <a:pt x="111" y="2423"/>
                  </a:lnTo>
                  <a:lnTo>
                    <a:pt x="34" y="2333"/>
                  </a:lnTo>
                  <a:lnTo>
                    <a:pt x="0" y="2236"/>
                  </a:lnTo>
                  <a:lnTo>
                    <a:pt x="18" y="2179"/>
                  </a:lnTo>
                  <a:lnTo>
                    <a:pt x="10" y="2055"/>
                  </a:lnTo>
                  <a:lnTo>
                    <a:pt x="14" y="2057"/>
                  </a:lnTo>
                  <a:lnTo>
                    <a:pt x="30" y="2057"/>
                  </a:lnTo>
                  <a:lnTo>
                    <a:pt x="52" y="2059"/>
                  </a:lnTo>
                  <a:lnTo>
                    <a:pt x="79" y="2063"/>
                  </a:lnTo>
                  <a:lnTo>
                    <a:pt x="109" y="2065"/>
                  </a:lnTo>
                  <a:lnTo>
                    <a:pt x="138" y="2069"/>
                  </a:lnTo>
                  <a:lnTo>
                    <a:pt x="166" y="2073"/>
                  </a:lnTo>
                  <a:lnTo>
                    <a:pt x="189" y="2077"/>
                  </a:lnTo>
                  <a:lnTo>
                    <a:pt x="207" y="2081"/>
                  </a:lnTo>
                  <a:lnTo>
                    <a:pt x="243" y="2089"/>
                  </a:lnTo>
                  <a:lnTo>
                    <a:pt x="278" y="2089"/>
                  </a:lnTo>
                  <a:lnTo>
                    <a:pt x="308" y="2081"/>
                  </a:lnTo>
                  <a:lnTo>
                    <a:pt x="323" y="2075"/>
                  </a:lnTo>
                  <a:lnTo>
                    <a:pt x="337" y="2069"/>
                  </a:lnTo>
                  <a:lnTo>
                    <a:pt x="351" y="2067"/>
                  </a:lnTo>
                  <a:lnTo>
                    <a:pt x="367" y="2065"/>
                  </a:lnTo>
                  <a:lnTo>
                    <a:pt x="386" y="2069"/>
                  </a:lnTo>
                  <a:lnTo>
                    <a:pt x="412" y="2075"/>
                  </a:lnTo>
                  <a:lnTo>
                    <a:pt x="441" y="2079"/>
                  </a:lnTo>
                  <a:lnTo>
                    <a:pt x="473" y="2083"/>
                  </a:lnTo>
                  <a:lnTo>
                    <a:pt x="498" y="2087"/>
                  </a:lnTo>
                  <a:lnTo>
                    <a:pt x="518" y="2087"/>
                  </a:lnTo>
                  <a:lnTo>
                    <a:pt x="542" y="2089"/>
                  </a:lnTo>
                  <a:lnTo>
                    <a:pt x="560" y="2095"/>
                  </a:lnTo>
                  <a:lnTo>
                    <a:pt x="575" y="2104"/>
                  </a:lnTo>
                  <a:lnTo>
                    <a:pt x="589" y="2118"/>
                  </a:lnTo>
                  <a:lnTo>
                    <a:pt x="607" y="2134"/>
                  </a:lnTo>
                  <a:lnTo>
                    <a:pt x="626" y="2148"/>
                  </a:lnTo>
                  <a:lnTo>
                    <a:pt x="646" y="2156"/>
                  </a:lnTo>
                  <a:lnTo>
                    <a:pt x="666" y="2163"/>
                  </a:lnTo>
                  <a:lnTo>
                    <a:pt x="685" y="2173"/>
                  </a:lnTo>
                  <a:lnTo>
                    <a:pt x="709" y="2183"/>
                  </a:lnTo>
                  <a:lnTo>
                    <a:pt x="739" y="2193"/>
                  </a:lnTo>
                  <a:lnTo>
                    <a:pt x="762" y="2197"/>
                  </a:lnTo>
                  <a:lnTo>
                    <a:pt x="792" y="2199"/>
                  </a:lnTo>
                  <a:lnTo>
                    <a:pt x="821" y="2201"/>
                  </a:lnTo>
                  <a:lnTo>
                    <a:pt x="851" y="2201"/>
                  </a:lnTo>
                  <a:lnTo>
                    <a:pt x="874" y="2201"/>
                  </a:lnTo>
                  <a:lnTo>
                    <a:pt x="892" y="2203"/>
                  </a:lnTo>
                  <a:lnTo>
                    <a:pt x="904" y="2207"/>
                  </a:lnTo>
                  <a:lnTo>
                    <a:pt x="914" y="2215"/>
                  </a:lnTo>
                  <a:lnTo>
                    <a:pt x="924" y="2224"/>
                  </a:lnTo>
                  <a:lnTo>
                    <a:pt x="935" y="2232"/>
                  </a:lnTo>
                  <a:lnTo>
                    <a:pt x="947" y="2236"/>
                  </a:lnTo>
                  <a:lnTo>
                    <a:pt x="965" y="2238"/>
                  </a:lnTo>
                  <a:lnTo>
                    <a:pt x="985" y="2234"/>
                  </a:lnTo>
                  <a:lnTo>
                    <a:pt x="1002" y="2224"/>
                  </a:lnTo>
                  <a:lnTo>
                    <a:pt x="1024" y="2207"/>
                  </a:lnTo>
                  <a:lnTo>
                    <a:pt x="1048" y="2187"/>
                  </a:lnTo>
                  <a:lnTo>
                    <a:pt x="1073" y="2171"/>
                  </a:lnTo>
                  <a:lnTo>
                    <a:pt x="1103" y="2157"/>
                  </a:lnTo>
                  <a:lnTo>
                    <a:pt x="1134" y="2144"/>
                  </a:lnTo>
                  <a:lnTo>
                    <a:pt x="1164" y="2130"/>
                  </a:lnTo>
                  <a:lnTo>
                    <a:pt x="1199" y="2114"/>
                  </a:lnTo>
                  <a:lnTo>
                    <a:pt x="1241" y="2098"/>
                  </a:lnTo>
                  <a:lnTo>
                    <a:pt x="1282" y="2087"/>
                  </a:lnTo>
                  <a:lnTo>
                    <a:pt x="1325" y="2079"/>
                  </a:lnTo>
                  <a:lnTo>
                    <a:pt x="1345" y="2077"/>
                  </a:lnTo>
                  <a:lnTo>
                    <a:pt x="1357" y="2077"/>
                  </a:lnTo>
                  <a:lnTo>
                    <a:pt x="1363" y="2079"/>
                  </a:lnTo>
                  <a:lnTo>
                    <a:pt x="1367" y="2079"/>
                  </a:lnTo>
                  <a:lnTo>
                    <a:pt x="1371" y="2081"/>
                  </a:lnTo>
                  <a:lnTo>
                    <a:pt x="1378" y="2081"/>
                  </a:lnTo>
                  <a:lnTo>
                    <a:pt x="1392" y="2081"/>
                  </a:lnTo>
                  <a:lnTo>
                    <a:pt x="1418" y="2079"/>
                  </a:lnTo>
                  <a:lnTo>
                    <a:pt x="1463" y="2075"/>
                  </a:lnTo>
                  <a:lnTo>
                    <a:pt x="1498" y="2071"/>
                  </a:lnTo>
                  <a:lnTo>
                    <a:pt x="1526" y="2065"/>
                  </a:lnTo>
                  <a:lnTo>
                    <a:pt x="1548" y="2059"/>
                  </a:lnTo>
                  <a:lnTo>
                    <a:pt x="1561" y="2053"/>
                  </a:lnTo>
                  <a:lnTo>
                    <a:pt x="1571" y="2045"/>
                  </a:lnTo>
                  <a:lnTo>
                    <a:pt x="1577" y="2035"/>
                  </a:lnTo>
                  <a:lnTo>
                    <a:pt x="1581" y="2030"/>
                  </a:lnTo>
                  <a:lnTo>
                    <a:pt x="1589" y="2024"/>
                  </a:lnTo>
                  <a:lnTo>
                    <a:pt x="1603" y="2018"/>
                  </a:lnTo>
                  <a:lnTo>
                    <a:pt x="1622" y="2014"/>
                  </a:lnTo>
                  <a:lnTo>
                    <a:pt x="1640" y="2006"/>
                  </a:lnTo>
                  <a:lnTo>
                    <a:pt x="1656" y="1994"/>
                  </a:lnTo>
                  <a:lnTo>
                    <a:pt x="1668" y="1974"/>
                  </a:lnTo>
                  <a:lnTo>
                    <a:pt x="1674" y="1957"/>
                  </a:lnTo>
                  <a:lnTo>
                    <a:pt x="1680" y="1941"/>
                  </a:lnTo>
                  <a:lnTo>
                    <a:pt x="1685" y="1927"/>
                  </a:lnTo>
                  <a:lnTo>
                    <a:pt x="1697" y="1913"/>
                  </a:lnTo>
                  <a:lnTo>
                    <a:pt x="1715" y="1900"/>
                  </a:lnTo>
                  <a:lnTo>
                    <a:pt x="1737" y="1888"/>
                  </a:lnTo>
                  <a:lnTo>
                    <a:pt x="1752" y="1878"/>
                  </a:lnTo>
                  <a:lnTo>
                    <a:pt x="1764" y="1872"/>
                  </a:lnTo>
                  <a:lnTo>
                    <a:pt x="1772" y="1866"/>
                  </a:lnTo>
                  <a:lnTo>
                    <a:pt x="1780" y="1860"/>
                  </a:lnTo>
                  <a:lnTo>
                    <a:pt x="1790" y="1854"/>
                  </a:lnTo>
                  <a:lnTo>
                    <a:pt x="1804" y="1848"/>
                  </a:lnTo>
                  <a:lnTo>
                    <a:pt x="1817" y="1841"/>
                  </a:lnTo>
                  <a:lnTo>
                    <a:pt x="1831" y="1831"/>
                  </a:lnTo>
                  <a:lnTo>
                    <a:pt x="1837" y="1821"/>
                  </a:lnTo>
                  <a:lnTo>
                    <a:pt x="1837" y="1811"/>
                  </a:lnTo>
                  <a:lnTo>
                    <a:pt x="1825" y="1795"/>
                  </a:lnTo>
                  <a:lnTo>
                    <a:pt x="1809" y="1780"/>
                  </a:lnTo>
                  <a:lnTo>
                    <a:pt x="1794" y="1762"/>
                  </a:lnTo>
                  <a:lnTo>
                    <a:pt x="1780" y="1744"/>
                  </a:lnTo>
                  <a:lnTo>
                    <a:pt x="1772" y="1726"/>
                  </a:lnTo>
                  <a:lnTo>
                    <a:pt x="1772" y="1707"/>
                  </a:lnTo>
                  <a:lnTo>
                    <a:pt x="1772" y="1679"/>
                  </a:lnTo>
                  <a:lnTo>
                    <a:pt x="1776" y="1652"/>
                  </a:lnTo>
                  <a:lnTo>
                    <a:pt x="1782" y="1628"/>
                  </a:lnTo>
                  <a:lnTo>
                    <a:pt x="1790" y="1608"/>
                  </a:lnTo>
                  <a:lnTo>
                    <a:pt x="1806" y="1593"/>
                  </a:lnTo>
                  <a:lnTo>
                    <a:pt x="1823" y="1585"/>
                  </a:lnTo>
                  <a:lnTo>
                    <a:pt x="1843" y="1581"/>
                  </a:lnTo>
                  <a:lnTo>
                    <a:pt x="1863" y="1585"/>
                  </a:lnTo>
                  <a:lnTo>
                    <a:pt x="1884" y="1597"/>
                  </a:lnTo>
                  <a:lnTo>
                    <a:pt x="1910" y="1606"/>
                  </a:lnTo>
                  <a:lnTo>
                    <a:pt x="1937" y="1614"/>
                  </a:lnTo>
                  <a:lnTo>
                    <a:pt x="1963" y="1616"/>
                  </a:lnTo>
                  <a:lnTo>
                    <a:pt x="1985" y="1614"/>
                  </a:lnTo>
                  <a:lnTo>
                    <a:pt x="2002" y="1614"/>
                  </a:lnTo>
                  <a:lnTo>
                    <a:pt x="2020" y="1612"/>
                  </a:lnTo>
                  <a:lnTo>
                    <a:pt x="2034" y="1608"/>
                  </a:lnTo>
                  <a:lnTo>
                    <a:pt x="2046" y="1597"/>
                  </a:lnTo>
                  <a:lnTo>
                    <a:pt x="2058" y="1581"/>
                  </a:lnTo>
                  <a:lnTo>
                    <a:pt x="2071" y="1561"/>
                  </a:lnTo>
                  <a:lnTo>
                    <a:pt x="2085" y="1538"/>
                  </a:lnTo>
                  <a:lnTo>
                    <a:pt x="2101" y="1518"/>
                  </a:lnTo>
                  <a:lnTo>
                    <a:pt x="2117" y="1502"/>
                  </a:lnTo>
                  <a:lnTo>
                    <a:pt x="2130" y="1494"/>
                  </a:lnTo>
                  <a:lnTo>
                    <a:pt x="2146" y="1490"/>
                  </a:lnTo>
                  <a:lnTo>
                    <a:pt x="2166" y="1488"/>
                  </a:lnTo>
                  <a:lnTo>
                    <a:pt x="2189" y="1486"/>
                  </a:lnTo>
                  <a:lnTo>
                    <a:pt x="2213" y="1484"/>
                  </a:lnTo>
                  <a:lnTo>
                    <a:pt x="2231" y="1482"/>
                  </a:lnTo>
                  <a:lnTo>
                    <a:pt x="2243" y="1477"/>
                  </a:lnTo>
                  <a:lnTo>
                    <a:pt x="2254" y="1469"/>
                  </a:lnTo>
                  <a:lnTo>
                    <a:pt x="2268" y="1455"/>
                  </a:lnTo>
                  <a:lnTo>
                    <a:pt x="2284" y="1437"/>
                  </a:lnTo>
                  <a:lnTo>
                    <a:pt x="2298" y="1421"/>
                  </a:lnTo>
                  <a:lnTo>
                    <a:pt x="2308" y="1408"/>
                  </a:lnTo>
                  <a:lnTo>
                    <a:pt x="2311" y="1388"/>
                  </a:lnTo>
                  <a:lnTo>
                    <a:pt x="2315" y="1364"/>
                  </a:lnTo>
                  <a:lnTo>
                    <a:pt x="2321" y="1343"/>
                  </a:lnTo>
                  <a:lnTo>
                    <a:pt x="2331" y="1323"/>
                  </a:lnTo>
                  <a:lnTo>
                    <a:pt x="2351" y="1303"/>
                  </a:lnTo>
                  <a:lnTo>
                    <a:pt x="2374" y="1286"/>
                  </a:lnTo>
                  <a:lnTo>
                    <a:pt x="2402" y="1276"/>
                  </a:lnTo>
                  <a:lnTo>
                    <a:pt x="2416" y="1270"/>
                  </a:lnTo>
                  <a:lnTo>
                    <a:pt x="2426" y="1262"/>
                  </a:lnTo>
                  <a:lnTo>
                    <a:pt x="2433" y="1250"/>
                  </a:lnTo>
                  <a:lnTo>
                    <a:pt x="2443" y="1240"/>
                  </a:lnTo>
                  <a:lnTo>
                    <a:pt x="2455" y="1232"/>
                  </a:lnTo>
                  <a:lnTo>
                    <a:pt x="2469" y="1227"/>
                  </a:lnTo>
                  <a:lnTo>
                    <a:pt x="2487" y="1217"/>
                  </a:lnTo>
                  <a:lnTo>
                    <a:pt x="2510" y="1205"/>
                  </a:lnTo>
                  <a:lnTo>
                    <a:pt x="2534" y="1195"/>
                  </a:lnTo>
                  <a:lnTo>
                    <a:pt x="2559" y="1189"/>
                  </a:lnTo>
                  <a:lnTo>
                    <a:pt x="2583" y="1187"/>
                  </a:lnTo>
                  <a:lnTo>
                    <a:pt x="2607" y="1189"/>
                  </a:lnTo>
                  <a:lnTo>
                    <a:pt x="2628" y="1195"/>
                  </a:lnTo>
                  <a:lnTo>
                    <a:pt x="2652" y="1199"/>
                  </a:lnTo>
                  <a:lnTo>
                    <a:pt x="2670" y="1203"/>
                  </a:lnTo>
                  <a:lnTo>
                    <a:pt x="2685" y="1203"/>
                  </a:lnTo>
                  <a:lnTo>
                    <a:pt x="2697" y="1197"/>
                  </a:lnTo>
                  <a:lnTo>
                    <a:pt x="2707" y="1183"/>
                  </a:lnTo>
                  <a:lnTo>
                    <a:pt x="2713" y="1171"/>
                  </a:lnTo>
                  <a:lnTo>
                    <a:pt x="2713" y="1158"/>
                  </a:lnTo>
                  <a:lnTo>
                    <a:pt x="2707" y="1140"/>
                  </a:lnTo>
                  <a:lnTo>
                    <a:pt x="2695" y="1126"/>
                  </a:lnTo>
                  <a:lnTo>
                    <a:pt x="2682" y="1108"/>
                  </a:lnTo>
                  <a:lnTo>
                    <a:pt x="2662" y="1089"/>
                  </a:lnTo>
                  <a:lnTo>
                    <a:pt x="2644" y="1071"/>
                  </a:lnTo>
                  <a:lnTo>
                    <a:pt x="2626" y="1055"/>
                  </a:lnTo>
                  <a:lnTo>
                    <a:pt x="2611" y="1042"/>
                  </a:lnTo>
                  <a:lnTo>
                    <a:pt x="2575" y="1016"/>
                  </a:lnTo>
                  <a:lnTo>
                    <a:pt x="2538" y="1004"/>
                  </a:lnTo>
                  <a:lnTo>
                    <a:pt x="2524" y="998"/>
                  </a:lnTo>
                  <a:lnTo>
                    <a:pt x="2510" y="990"/>
                  </a:lnTo>
                  <a:lnTo>
                    <a:pt x="2498" y="986"/>
                  </a:lnTo>
                  <a:lnTo>
                    <a:pt x="2485" y="984"/>
                  </a:lnTo>
                  <a:lnTo>
                    <a:pt x="2469" y="990"/>
                  </a:lnTo>
                  <a:lnTo>
                    <a:pt x="2453" y="1006"/>
                  </a:lnTo>
                  <a:lnTo>
                    <a:pt x="2439" y="1024"/>
                  </a:lnTo>
                  <a:lnTo>
                    <a:pt x="2426" y="1040"/>
                  </a:lnTo>
                  <a:lnTo>
                    <a:pt x="2408" y="1051"/>
                  </a:lnTo>
                  <a:lnTo>
                    <a:pt x="2394" y="1053"/>
                  </a:lnTo>
                  <a:lnTo>
                    <a:pt x="2376" y="1049"/>
                  </a:lnTo>
                  <a:lnTo>
                    <a:pt x="2357" y="1044"/>
                  </a:lnTo>
                  <a:lnTo>
                    <a:pt x="2337" y="1036"/>
                  </a:lnTo>
                  <a:lnTo>
                    <a:pt x="2317" y="1032"/>
                  </a:lnTo>
                  <a:lnTo>
                    <a:pt x="2304" y="1034"/>
                  </a:lnTo>
                  <a:lnTo>
                    <a:pt x="2292" y="1042"/>
                  </a:lnTo>
                  <a:lnTo>
                    <a:pt x="2282" y="1053"/>
                  </a:lnTo>
                  <a:lnTo>
                    <a:pt x="2272" y="1067"/>
                  </a:lnTo>
                  <a:lnTo>
                    <a:pt x="2260" y="1079"/>
                  </a:lnTo>
                  <a:lnTo>
                    <a:pt x="2248" y="1087"/>
                  </a:lnTo>
                  <a:lnTo>
                    <a:pt x="2235" y="1087"/>
                  </a:lnTo>
                  <a:lnTo>
                    <a:pt x="2211" y="1075"/>
                  </a:lnTo>
                  <a:lnTo>
                    <a:pt x="2189" y="1061"/>
                  </a:lnTo>
                  <a:lnTo>
                    <a:pt x="2174" y="1044"/>
                  </a:lnTo>
                  <a:lnTo>
                    <a:pt x="2168" y="1024"/>
                  </a:lnTo>
                  <a:lnTo>
                    <a:pt x="2170" y="1010"/>
                  </a:lnTo>
                  <a:lnTo>
                    <a:pt x="2178" y="1002"/>
                  </a:lnTo>
                  <a:lnTo>
                    <a:pt x="2185" y="992"/>
                  </a:lnTo>
                  <a:lnTo>
                    <a:pt x="2193" y="982"/>
                  </a:lnTo>
                  <a:lnTo>
                    <a:pt x="2197" y="965"/>
                  </a:lnTo>
                  <a:lnTo>
                    <a:pt x="2199" y="935"/>
                  </a:lnTo>
                  <a:lnTo>
                    <a:pt x="2201" y="902"/>
                  </a:lnTo>
                  <a:lnTo>
                    <a:pt x="2207" y="868"/>
                  </a:lnTo>
                  <a:lnTo>
                    <a:pt x="2217" y="839"/>
                  </a:lnTo>
                  <a:lnTo>
                    <a:pt x="2229" y="811"/>
                  </a:lnTo>
                  <a:lnTo>
                    <a:pt x="2239" y="782"/>
                  </a:lnTo>
                  <a:lnTo>
                    <a:pt x="2248" y="754"/>
                  </a:lnTo>
                  <a:lnTo>
                    <a:pt x="2254" y="735"/>
                  </a:lnTo>
                  <a:lnTo>
                    <a:pt x="2262" y="721"/>
                  </a:lnTo>
                  <a:lnTo>
                    <a:pt x="2276" y="713"/>
                  </a:lnTo>
                  <a:lnTo>
                    <a:pt x="2296" y="711"/>
                  </a:lnTo>
                  <a:lnTo>
                    <a:pt x="2317" y="713"/>
                  </a:lnTo>
                  <a:lnTo>
                    <a:pt x="2331" y="719"/>
                  </a:lnTo>
                  <a:lnTo>
                    <a:pt x="2349" y="725"/>
                  </a:lnTo>
                  <a:lnTo>
                    <a:pt x="2365" y="733"/>
                  </a:lnTo>
                  <a:lnTo>
                    <a:pt x="2380" y="736"/>
                  </a:lnTo>
                  <a:lnTo>
                    <a:pt x="2394" y="736"/>
                  </a:lnTo>
                  <a:lnTo>
                    <a:pt x="2406" y="729"/>
                  </a:lnTo>
                  <a:lnTo>
                    <a:pt x="2424" y="703"/>
                  </a:lnTo>
                  <a:lnTo>
                    <a:pt x="2443" y="675"/>
                  </a:lnTo>
                  <a:lnTo>
                    <a:pt x="2463" y="650"/>
                  </a:lnTo>
                  <a:lnTo>
                    <a:pt x="2477" y="640"/>
                  </a:lnTo>
                  <a:lnTo>
                    <a:pt x="2493" y="636"/>
                  </a:lnTo>
                  <a:lnTo>
                    <a:pt x="2506" y="634"/>
                  </a:lnTo>
                  <a:lnTo>
                    <a:pt x="2522" y="630"/>
                  </a:lnTo>
                  <a:lnTo>
                    <a:pt x="2534" y="622"/>
                  </a:lnTo>
                  <a:lnTo>
                    <a:pt x="2540" y="611"/>
                  </a:lnTo>
                  <a:lnTo>
                    <a:pt x="2542" y="595"/>
                  </a:lnTo>
                  <a:lnTo>
                    <a:pt x="2538" y="577"/>
                  </a:lnTo>
                  <a:lnTo>
                    <a:pt x="2534" y="561"/>
                  </a:lnTo>
                  <a:lnTo>
                    <a:pt x="2530" y="548"/>
                  </a:lnTo>
                  <a:lnTo>
                    <a:pt x="2532" y="534"/>
                  </a:lnTo>
                  <a:lnTo>
                    <a:pt x="2536" y="518"/>
                  </a:lnTo>
                  <a:lnTo>
                    <a:pt x="2542" y="498"/>
                  </a:lnTo>
                  <a:lnTo>
                    <a:pt x="2550" y="477"/>
                  </a:lnTo>
                  <a:lnTo>
                    <a:pt x="2556" y="459"/>
                  </a:lnTo>
                  <a:lnTo>
                    <a:pt x="2561" y="443"/>
                  </a:lnTo>
                  <a:lnTo>
                    <a:pt x="2567" y="416"/>
                  </a:lnTo>
                  <a:lnTo>
                    <a:pt x="2571" y="386"/>
                  </a:lnTo>
                  <a:lnTo>
                    <a:pt x="2579" y="355"/>
                  </a:lnTo>
                  <a:lnTo>
                    <a:pt x="2585" y="337"/>
                  </a:lnTo>
                  <a:lnTo>
                    <a:pt x="2589" y="327"/>
                  </a:lnTo>
                  <a:lnTo>
                    <a:pt x="2595" y="317"/>
                  </a:lnTo>
                  <a:lnTo>
                    <a:pt x="2603" y="305"/>
                  </a:lnTo>
                  <a:lnTo>
                    <a:pt x="2615" y="294"/>
                  </a:lnTo>
                  <a:lnTo>
                    <a:pt x="2626" y="276"/>
                  </a:lnTo>
                  <a:lnTo>
                    <a:pt x="2632" y="260"/>
                  </a:lnTo>
                  <a:lnTo>
                    <a:pt x="2634" y="246"/>
                  </a:lnTo>
                  <a:lnTo>
                    <a:pt x="2634" y="231"/>
                  </a:lnTo>
                  <a:lnTo>
                    <a:pt x="2632" y="209"/>
                  </a:lnTo>
                  <a:lnTo>
                    <a:pt x="2632" y="185"/>
                  </a:lnTo>
                  <a:lnTo>
                    <a:pt x="2628" y="164"/>
                  </a:lnTo>
                  <a:lnTo>
                    <a:pt x="2622" y="150"/>
                  </a:lnTo>
                  <a:lnTo>
                    <a:pt x="2615" y="146"/>
                  </a:lnTo>
                  <a:lnTo>
                    <a:pt x="2605" y="148"/>
                  </a:lnTo>
                  <a:lnTo>
                    <a:pt x="2593" y="152"/>
                  </a:lnTo>
                  <a:lnTo>
                    <a:pt x="2581" y="156"/>
                  </a:lnTo>
                  <a:lnTo>
                    <a:pt x="2567" y="158"/>
                  </a:lnTo>
                  <a:lnTo>
                    <a:pt x="2556" y="156"/>
                  </a:lnTo>
                  <a:lnTo>
                    <a:pt x="2548" y="148"/>
                  </a:lnTo>
                  <a:lnTo>
                    <a:pt x="2546" y="136"/>
                  </a:lnTo>
                  <a:lnTo>
                    <a:pt x="2548" y="124"/>
                  </a:lnTo>
                  <a:lnTo>
                    <a:pt x="2550" y="116"/>
                  </a:lnTo>
                  <a:lnTo>
                    <a:pt x="2552" y="115"/>
                  </a:lnTo>
                  <a:close/>
                </a:path>
              </a:pathLst>
            </a:custGeom>
            <a:solidFill>
              <a:srgbClr val="C0C07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64" name="Freeform 107"/>
            <p:cNvSpPr>
              <a:spLocks/>
            </p:cNvSpPr>
            <p:nvPr/>
          </p:nvSpPr>
          <p:spPr bwMode="gray">
            <a:xfrm>
              <a:off x="2736" y="867"/>
              <a:ext cx="1641" cy="1473"/>
            </a:xfrm>
            <a:custGeom>
              <a:avLst/>
              <a:gdLst>
                <a:gd name="T0" fmla="*/ 1301 w 3282"/>
                <a:gd name="T1" fmla="*/ 21 h 2947"/>
                <a:gd name="T2" fmla="*/ 1338 w 3282"/>
                <a:gd name="T3" fmla="*/ 0 h 2947"/>
                <a:gd name="T4" fmla="*/ 1440 w 3282"/>
                <a:gd name="T5" fmla="*/ 151 h 2947"/>
                <a:gd name="T6" fmla="*/ 1616 w 3282"/>
                <a:gd name="T7" fmla="*/ 308 h 2947"/>
                <a:gd name="T8" fmla="*/ 1521 w 3282"/>
                <a:gd name="T9" fmla="*/ 531 h 2947"/>
                <a:gd name="T10" fmla="*/ 1474 w 3282"/>
                <a:gd name="T11" fmla="*/ 652 h 2947"/>
                <a:gd name="T12" fmla="*/ 1585 w 3282"/>
                <a:gd name="T13" fmla="*/ 737 h 2947"/>
                <a:gd name="T14" fmla="*/ 1569 w 3282"/>
                <a:gd name="T15" fmla="*/ 883 h 2947"/>
                <a:gd name="T16" fmla="*/ 1420 w 3282"/>
                <a:gd name="T17" fmla="*/ 973 h 2947"/>
                <a:gd name="T18" fmla="*/ 1385 w 3282"/>
                <a:gd name="T19" fmla="*/ 1059 h 2947"/>
                <a:gd name="T20" fmla="*/ 1268 w 3282"/>
                <a:gd name="T21" fmla="*/ 970 h 2947"/>
                <a:gd name="T22" fmla="*/ 1174 w 3282"/>
                <a:gd name="T23" fmla="*/ 1036 h 2947"/>
                <a:gd name="T24" fmla="*/ 1060 w 3282"/>
                <a:gd name="T25" fmla="*/ 1090 h 2947"/>
                <a:gd name="T26" fmla="*/ 940 w 3282"/>
                <a:gd name="T27" fmla="*/ 1263 h 2947"/>
                <a:gd name="T28" fmla="*/ 751 w 3282"/>
                <a:gd name="T29" fmla="*/ 1426 h 2947"/>
                <a:gd name="T30" fmla="*/ 617 w 3282"/>
                <a:gd name="T31" fmla="*/ 1353 h 2947"/>
                <a:gd name="T32" fmla="*/ 469 w 3282"/>
                <a:gd name="T33" fmla="*/ 1473 h 2947"/>
                <a:gd name="T34" fmla="*/ 377 w 3282"/>
                <a:gd name="T35" fmla="*/ 1310 h 2947"/>
                <a:gd name="T36" fmla="*/ 176 w 3282"/>
                <a:gd name="T37" fmla="*/ 1235 h 2947"/>
                <a:gd name="T38" fmla="*/ 17 w 3282"/>
                <a:gd name="T39" fmla="*/ 1166 h 2947"/>
                <a:gd name="T40" fmla="*/ 40 w 3282"/>
                <a:gd name="T41" fmla="*/ 1031 h 2947"/>
                <a:gd name="T42" fmla="*/ 139 w 3282"/>
                <a:gd name="T43" fmla="*/ 1044 h 2947"/>
                <a:gd name="T44" fmla="*/ 206 w 3282"/>
                <a:gd name="T45" fmla="*/ 1037 h 2947"/>
                <a:gd name="T46" fmla="*/ 288 w 3282"/>
                <a:gd name="T47" fmla="*/ 1052 h 2947"/>
                <a:gd name="T48" fmla="*/ 355 w 3282"/>
                <a:gd name="T49" fmla="*/ 1091 h 2947"/>
                <a:gd name="T50" fmla="*/ 446 w 3282"/>
                <a:gd name="T51" fmla="*/ 1101 h 2947"/>
                <a:gd name="T52" fmla="*/ 492 w 3282"/>
                <a:gd name="T53" fmla="*/ 1117 h 2947"/>
                <a:gd name="T54" fmla="*/ 582 w 3282"/>
                <a:gd name="T55" fmla="*/ 1065 h 2947"/>
                <a:gd name="T56" fmla="*/ 682 w 3282"/>
                <a:gd name="T57" fmla="*/ 1039 h 2947"/>
                <a:gd name="T58" fmla="*/ 749 w 3282"/>
                <a:gd name="T59" fmla="*/ 1035 h 2947"/>
                <a:gd name="T60" fmla="*/ 795 w 3282"/>
                <a:gd name="T61" fmla="*/ 1012 h 2947"/>
                <a:gd name="T62" fmla="*/ 840 w 3282"/>
                <a:gd name="T63" fmla="*/ 970 h 2947"/>
                <a:gd name="T64" fmla="*/ 886 w 3282"/>
                <a:gd name="T65" fmla="*/ 933 h 2947"/>
                <a:gd name="T66" fmla="*/ 918 w 3282"/>
                <a:gd name="T67" fmla="*/ 905 h 2947"/>
                <a:gd name="T68" fmla="*/ 886 w 3282"/>
                <a:gd name="T69" fmla="*/ 839 h 2947"/>
                <a:gd name="T70" fmla="*/ 931 w 3282"/>
                <a:gd name="T71" fmla="*/ 792 h 2947"/>
                <a:gd name="T72" fmla="*/ 1010 w 3282"/>
                <a:gd name="T73" fmla="*/ 806 h 2947"/>
                <a:gd name="T74" fmla="*/ 1059 w 3282"/>
                <a:gd name="T75" fmla="*/ 751 h 2947"/>
                <a:gd name="T76" fmla="*/ 1122 w 3282"/>
                <a:gd name="T77" fmla="*/ 738 h 2947"/>
                <a:gd name="T78" fmla="*/ 1158 w 3282"/>
                <a:gd name="T79" fmla="*/ 682 h 2947"/>
                <a:gd name="T80" fmla="*/ 1213 w 3282"/>
                <a:gd name="T81" fmla="*/ 631 h 2947"/>
                <a:gd name="T82" fmla="*/ 1267 w 3282"/>
                <a:gd name="T83" fmla="*/ 597 h 2947"/>
                <a:gd name="T84" fmla="*/ 1343 w 3282"/>
                <a:gd name="T85" fmla="*/ 601 h 2947"/>
                <a:gd name="T86" fmla="*/ 1341 w 3282"/>
                <a:gd name="T87" fmla="*/ 554 h 2947"/>
                <a:gd name="T88" fmla="*/ 1262 w 3282"/>
                <a:gd name="T89" fmla="*/ 499 h 2947"/>
                <a:gd name="T90" fmla="*/ 1213 w 3282"/>
                <a:gd name="T91" fmla="*/ 520 h 2947"/>
                <a:gd name="T92" fmla="*/ 1152 w 3282"/>
                <a:gd name="T93" fmla="*/ 517 h 2947"/>
                <a:gd name="T94" fmla="*/ 1106 w 3282"/>
                <a:gd name="T95" fmla="*/ 537 h 2947"/>
                <a:gd name="T96" fmla="*/ 1097 w 3282"/>
                <a:gd name="T97" fmla="*/ 491 h 2947"/>
                <a:gd name="T98" fmla="*/ 1120 w 3282"/>
                <a:gd name="T99" fmla="*/ 391 h 2947"/>
                <a:gd name="T100" fmla="*/ 1166 w 3282"/>
                <a:gd name="T101" fmla="*/ 359 h 2947"/>
                <a:gd name="T102" fmla="*/ 1222 w 3282"/>
                <a:gd name="T103" fmla="*/ 337 h 2947"/>
                <a:gd name="T104" fmla="*/ 1270 w 3282"/>
                <a:gd name="T105" fmla="*/ 305 h 2947"/>
                <a:gd name="T106" fmla="*/ 1271 w 3282"/>
                <a:gd name="T107" fmla="*/ 249 h 2947"/>
                <a:gd name="T108" fmla="*/ 1293 w 3282"/>
                <a:gd name="T109" fmla="*/ 168 h 2947"/>
                <a:gd name="T110" fmla="*/ 1317 w 3282"/>
                <a:gd name="T111" fmla="*/ 123 h 2947"/>
                <a:gd name="T112" fmla="*/ 1303 w 3282"/>
                <a:gd name="T113" fmla="*/ 74 h 2947"/>
                <a:gd name="T114" fmla="*/ 1274 w 3282"/>
                <a:gd name="T115" fmla="*/ 62 h 294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282"/>
                <a:gd name="T175" fmla="*/ 0 h 2947"/>
                <a:gd name="T176" fmla="*/ 3282 w 3282"/>
                <a:gd name="T177" fmla="*/ 2947 h 294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282" h="2947">
                  <a:moveTo>
                    <a:pt x="2552" y="115"/>
                  </a:moveTo>
                  <a:lnTo>
                    <a:pt x="2554" y="111"/>
                  </a:lnTo>
                  <a:lnTo>
                    <a:pt x="2559" y="101"/>
                  </a:lnTo>
                  <a:lnTo>
                    <a:pt x="2569" y="87"/>
                  </a:lnTo>
                  <a:lnTo>
                    <a:pt x="2579" y="73"/>
                  </a:lnTo>
                  <a:lnTo>
                    <a:pt x="2589" y="55"/>
                  </a:lnTo>
                  <a:lnTo>
                    <a:pt x="2601" y="42"/>
                  </a:lnTo>
                  <a:lnTo>
                    <a:pt x="2609" y="28"/>
                  </a:lnTo>
                  <a:lnTo>
                    <a:pt x="2617" y="20"/>
                  </a:lnTo>
                  <a:lnTo>
                    <a:pt x="2628" y="12"/>
                  </a:lnTo>
                  <a:lnTo>
                    <a:pt x="2642" y="6"/>
                  </a:lnTo>
                  <a:lnTo>
                    <a:pt x="2658" y="2"/>
                  </a:lnTo>
                  <a:lnTo>
                    <a:pt x="2670" y="0"/>
                  </a:lnTo>
                  <a:lnTo>
                    <a:pt x="2676" y="0"/>
                  </a:lnTo>
                  <a:lnTo>
                    <a:pt x="2715" y="50"/>
                  </a:lnTo>
                  <a:lnTo>
                    <a:pt x="2670" y="132"/>
                  </a:lnTo>
                  <a:lnTo>
                    <a:pt x="2758" y="183"/>
                  </a:lnTo>
                  <a:lnTo>
                    <a:pt x="2782" y="142"/>
                  </a:lnTo>
                  <a:lnTo>
                    <a:pt x="2849" y="164"/>
                  </a:lnTo>
                  <a:lnTo>
                    <a:pt x="2853" y="231"/>
                  </a:lnTo>
                  <a:lnTo>
                    <a:pt x="2880" y="303"/>
                  </a:lnTo>
                  <a:lnTo>
                    <a:pt x="2983" y="303"/>
                  </a:lnTo>
                  <a:lnTo>
                    <a:pt x="3091" y="268"/>
                  </a:lnTo>
                  <a:lnTo>
                    <a:pt x="3138" y="207"/>
                  </a:lnTo>
                  <a:lnTo>
                    <a:pt x="3250" y="286"/>
                  </a:lnTo>
                  <a:lnTo>
                    <a:pt x="3231" y="386"/>
                  </a:lnTo>
                  <a:lnTo>
                    <a:pt x="3201" y="500"/>
                  </a:lnTo>
                  <a:lnTo>
                    <a:pt x="3231" y="616"/>
                  </a:lnTo>
                  <a:lnTo>
                    <a:pt x="3199" y="632"/>
                  </a:lnTo>
                  <a:lnTo>
                    <a:pt x="3191" y="701"/>
                  </a:lnTo>
                  <a:lnTo>
                    <a:pt x="3140" y="756"/>
                  </a:lnTo>
                  <a:lnTo>
                    <a:pt x="3085" y="866"/>
                  </a:lnTo>
                  <a:lnTo>
                    <a:pt x="3002" y="957"/>
                  </a:lnTo>
                  <a:lnTo>
                    <a:pt x="2987" y="1004"/>
                  </a:lnTo>
                  <a:lnTo>
                    <a:pt x="3042" y="1063"/>
                  </a:lnTo>
                  <a:lnTo>
                    <a:pt x="3083" y="1120"/>
                  </a:lnTo>
                  <a:lnTo>
                    <a:pt x="3071" y="1201"/>
                  </a:lnTo>
                  <a:lnTo>
                    <a:pt x="3079" y="1266"/>
                  </a:lnTo>
                  <a:lnTo>
                    <a:pt x="3030" y="1244"/>
                  </a:lnTo>
                  <a:lnTo>
                    <a:pt x="3014" y="1264"/>
                  </a:lnTo>
                  <a:lnTo>
                    <a:pt x="2971" y="1250"/>
                  </a:lnTo>
                  <a:lnTo>
                    <a:pt x="2947" y="1305"/>
                  </a:lnTo>
                  <a:lnTo>
                    <a:pt x="2989" y="1313"/>
                  </a:lnTo>
                  <a:lnTo>
                    <a:pt x="3030" y="1368"/>
                  </a:lnTo>
                  <a:lnTo>
                    <a:pt x="3024" y="1451"/>
                  </a:lnTo>
                  <a:lnTo>
                    <a:pt x="3059" y="1500"/>
                  </a:lnTo>
                  <a:lnTo>
                    <a:pt x="3061" y="1530"/>
                  </a:lnTo>
                  <a:lnTo>
                    <a:pt x="3091" y="1536"/>
                  </a:lnTo>
                  <a:lnTo>
                    <a:pt x="3170" y="1475"/>
                  </a:lnTo>
                  <a:lnTo>
                    <a:pt x="3209" y="1541"/>
                  </a:lnTo>
                  <a:lnTo>
                    <a:pt x="3244" y="1608"/>
                  </a:lnTo>
                  <a:lnTo>
                    <a:pt x="3282" y="1630"/>
                  </a:lnTo>
                  <a:lnTo>
                    <a:pt x="3282" y="1677"/>
                  </a:lnTo>
                  <a:lnTo>
                    <a:pt x="3239" y="1728"/>
                  </a:lnTo>
                  <a:lnTo>
                    <a:pt x="3189" y="1776"/>
                  </a:lnTo>
                  <a:lnTo>
                    <a:pt x="3138" y="1766"/>
                  </a:lnTo>
                  <a:lnTo>
                    <a:pt x="3134" y="1803"/>
                  </a:lnTo>
                  <a:lnTo>
                    <a:pt x="3101" y="1819"/>
                  </a:lnTo>
                  <a:lnTo>
                    <a:pt x="3032" y="1839"/>
                  </a:lnTo>
                  <a:lnTo>
                    <a:pt x="2981" y="1898"/>
                  </a:lnTo>
                  <a:lnTo>
                    <a:pt x="2928" y="1941"/>
                  </a:lnTo>
                  <a:lnTo>
                    <a:pt x="2884" y="2012"/>
                  </a:lnTo>
                  <a:lnTo>
                    <a:pt x="2839" y="1947"/>
                  </a:lnTo>
                  <a:lnTo>
                    <a:pt x="2798" y="1917"/>
                  </a:lnTo>
                  <a:lnTo>
                    <a:pt x="2768" y="1945"/>
                  </a:lnTo>
                  <a:lnTo>
                    <a:pt x="2788" y="1967"/>
                  </a:lnTo>
                  <a:lnTo>
                    <a:pt x="2788" y="2032"/>
                  </a:lnTo>
                  <a:lnTo>
                    <a:pt x="2811" y="2087"/>
                  </a:lnTo>
                  <a:lnTo>
                    <a:pt x="2778" y="2140"/>
                  </a:lnTo>
                  <a:lnTo>
                    <a:pt x="2770" y="2118"/>
                  </a:lnTo>
                  <a:lnTo>
                    <a:pt x="2703" y="2116"/>
                  </a:lnTo>
                  <a:lnTo>
                    <a:pt x="2656" y="2073"/>
                  </a:lnTo>
                  <a:lnTo>
                    <a:pt x="2640" y="2012"/>
                  </a:lnTo>
                  <a:lnTo>
                    <a:pt x="2607" y="1971"/>
                  </a:lnTo>
                  <a:lnTo>
                    <a:pt x="2581" y="1925"/>
                  </a:lnTo>
                  <a:lnTo>
                    <a:pt x="2556" y="1911"/>
                  </a:lnTo>
                  <a:lnTo>
                    <a:pt x="2536" y="1941"/>
                  </a:lnTo>
                  <a:lnTo>
                    <a:pt x="2506" y="1943"/>
                  </a:lnTo>
                  <a:lnTo>
                    <a:pt x="2469" y="1967"/>
                  </a:lnTo>
                  <a:lnTo>
                    <a:pt x="2479" y="2035"/>
                  </a:lnTo>
                  <a:lnTo>
                    <a:pt x="2441" y="2049"/>
                  </a:lnTo>
                  <a:lnTo>
                    <a:pt x="2414" y="2039"/>
                  </a:lnTo>
                  <a:lnTo>
                    <a:pt x="2386" y="2075"/>
                  </a:lnTo>
                  <a:lnTo>
                    <a:pt x="2347" y="2073"/>
                  </a:lnTo>
                  <a:lnTo>
                    <a:pt x="2296" y="2128"/>
                  </a:lnTo>
                  <a:lnTo>
                    <a:pt x="2248" y="2132"/>
                  </a:lnTo>
                  <a:lnTo>
                    <a:pt x="2231" y="2055"/>
                  </a:lnTo>
                  <a:lnTo>
                    <a:pt x="2183" y="2051"/>
                  </a:lnTo>
                  <a:lnTo>
                    <a:pt x="2158" y="2093"/>
                  </a:lnTo>
                  <a:lnTo>
                    <a:pt x="2152" y="2142"/>
                  </a:lnTo>
                  <a:lnTo>
                    <a:pt x="2120" y="2181"/>
                  </a:lnTo>
                  <a:lnTo>
                    <a:pt x="2132" y="2222"/>
                  </a:lnTo>
                  <a:lnTo>
                    <a:pt x="2117" y="2246"/>
                  </a:lnTo>
                  <a:lnTo>
                    <a:pt x="2185" y="2333"/>
                  </a:lnTo>
                  <a:lnTo>
                    <a:pt x="2075" y="2376"/>
                  </a:lnTo>
                  <a:lnTo>
                    <a:pt x="2014" y="2376"/>
                  </a:lnTo>
                  <a:lnTo>
                    <a:pt x="1928" y="2407"/>
                  </a:lnTo>
                  <a:lnTo>
                    <a:pt x="1880" y="2526"/>
                  </a:lnTo>
                  <a:lnTo>
                    <a:pt x="1802" y="2555"/>
                  </a:lnTo>
                  <a:lnTo>
                    <a:pt x="1766" y="2539"/>
                  </a:lnTo>
                  <a:lnTo>
                    <a:pt x="1731" y="2598"/>
                  </a:lnTo>
                  <a:lnTo>
                    <a:pt x="1674" y="2579"/>
                  </a:lnTo>
                  <a:lnTo>
                    <a:pt x="1621" y="2638"/>
                  </a:lnTo>
                  <a:lnTo>
                    <a:pt x="1601" y="2718"/>
                  </a:lnTo>
                  <a:lnTo>
                    <a:pt x="1502" y="2852"/>
                  </a:lnTo>
                  <a:lnTo>
                    <a:pt x="1459" y="2888"/>
                  </a:lnTo>
                  <a:lnTo>
                    <a:pt x="1430" y="2860"/>
                  </a:lnTo>
                  <a:lnTo>
                    <a:pt x="1339" y="2876"/>
                  </a:lnTo>
                  <a:lnTo>
                    <a:pt x="1298" y="2823"/>
                  </a:lnTo>
                  <a:lnTo>
                    <a:pt x="1239" y="2821"/>
                  </a:lnTo>
                  <a:lnTo>
                    <a:pt x="1195" y="2781"/>
                  </a:lnTo>
                  <a:lnTo>
                    <a:pt x="1233" y="2707"/>
                  </a:lnTo>
                  <a:lnTo>
                    <a:pt x="1248" y="2659"/>
                  </a:lnTo>
                  <a:lnTo>
                    <a:pt x="1215" y="2612"/>
                  </a:lnTo>
                  <a:lnTo>
                    <a:pt x="1150" y="2630"/>
                  </a:lnTo>
                  <a:lnTo>
                    <a:pt x="1115" y="2709"/>
                  </a:lnTo>
                  <a:lnTo>
                    <a:pt x="1101" y="2846"/>
                  </a:lnTo>
                  <a:lnTo>
                    <a:pt x="1052" y="2901"/>
                  </a:lnTo>
                  <a:lnTo>
                    <a:pt x="939" y="2947"/>
                  </a:lnTo>
                  <a:lnTo>
                    <a:pt x="869" y="2941"/>
                  </a:lnTo>
                  <a:lnTo>
                    <a:pt x="810" y="2886"/>
                  </a:lnTo>
                  <a:lnTo>
                    <a:pt x="817" y="2795"/>
                  </a:lnTo>
                  <a:lnTo>
                    <a:pt x="874" y="2764"/>
                  </a:lnTo>
                  <a:lnTo>
                    <a:pt x="874" y="2657"/>
                  </a:lnTo>
                  <a:lnTo>
                    <a:pt x="829" y="2618"/>
                  </a:lnTo>
                  <a:lnTo>
                    <a:pt x="754" y="2620"/>
                  </a:lnTo>
                  <a:lnTo>
                    <a:pt x="658" y="2714"/>
                  </a:lnTo>
                  <a:lnTo>
                    <a:pt x="524" y="2714"/>
                  </a:lnTo>
                  <a:lnTo>
                    <a:pt x="441" y="2671"/>
                  </a:lnTo>
                  <a:lnTo>
                    <a:pt x="445" y="2610"/>
                  </a:lnTo>
                  <a:lnTo>
                    <a:pt x="378" y="2606"/>
                  </a:lnTo>
                  <a:lnTo>
                    <a:pt x="302" y="2539"/>
                  </a:lnTo>
                  <a:lnTo>
                    <a:pt x="351" y="2470"/>
                  </a:lnTo>
                  <a:lnTo>
                    <a:pt x="396" y="2457"/>
                  </a:lnTo>
                  <a:lnTo>
                    <a:pt x="376" y="2390"/>
                  </a:lnTo>
                  <a:lnTo>
                    <a:pt x="296" y="2362"/>
                  </a:lnTo>
                  <a:lnTo>
                    <a:pt x="203" y="2374"/>
                  </a:lnTo>
                  <a:lnTo>
                    <a:pt x="156" y="2429"/>
                  </a:lnTo>
                  <a:lnTo>
                    <a:pt x="111" y="2423"/>
                  </a:lnTo>
                  <a:lnTo>
                    <a:pt x="34" y="2333"/>
                  </a:lnTo>
                  <a:lnTo>
                    <a:pt x="0" y="2236"/>
                  </a:lnTo>
                  <a:lnTo>
                    <a:pt x="18" y="2179"/>
                  </a:lnTo>
                  <a:lnTo>
                    <a:pt x="10" y="2055"/>
                  </a:lnTo>
                  <a:lnTo>
                    <a:pt x="14" y="2057"/>
                  </a:lnTo>
                  <a:lnTo>
                    <a:pt x="30" y="2057"/>
                  </a:lnTo>
                  <a:lnTo>
                    <a:pt x="52" y="2059"/>
                  </a:lnTo>
                  <a:lnTo>
                    <a:pt x="79" y="2063"/>
                  </a:lnTo>
                  <a:lnTo>
                    <a:pt x="109" y="2065"/>
                  </a:lnTo>
                  <a:lnTo>
                    <a:pt x="138" y="2069"/>
                  </a:lnTo>
                  <a:lnTo>
                    <a:pt x="166" y="2073"/>
                  </a:lnTo>
                  <a:lnTo>
                    <a:pt x="189" y="2077"/>
                  </a:lnTo>
                  <a:lnTo>
                    <a:pt x="207" y="2081"/>
                  </a:lnTo>
                  <a:lnTo>
                    <a:pt x="243" y="2089"/>
                  </a:lnTo>
                  <a:lnTo>
                    <a:pt x="278" y="2089"/>
                  </a:lnTo>
                  <a:lnTo>
                    <a:pt x="308" y="2081"/>
                  </a:lnTo>
                  <a:lnTo>
                    <a:pt x="323" y="2075"/>
                  </a:lnTo>
                  <a:lnTo>
                    <a:pt x="337" y="2069"/>
                  </a:lnTo>
                  <a:lnTo>
                    <a:pt x="351" y="2067"/>
                  </a:lnTo>
                  <a:lnTo>
                    <a:pt x="367" y="2065"/>
                  </a:lnTo>
                  <a:lnTo>
                    <a:pt x="386" y="2069"/>
                  </a:lnTo>
                  <a:lnTo>
                    <a:pt x="412" y="2075"/>
                  </a:lnTo>
                  <a:lnTo>
                    <a:pt x="441" y="2079"/>
                  </a:lnTo>
                  <a:lnTo>
                    <a:pt x="473" y="2083"/>
                  </a:lnTo>
                  <a:lnTo>
                    <a:pt x="498" y="2087"/>
                  </a:lnTo>
                  <a:lnTo>
                    <a:pt x="518" y="2087"/>
                  </a:lnTo>
                  <a:lnTo>
                    <a:pt x="542" y="2089"/>
                  </a:lnTo>
                  <a:lnTo>
                    <a:pt x="560" y="2095"/>
                  </a:lnTo>
                  <a:lnTo>
                    <a:pt x="575" y="2104"/>
                  </a:lnTo>
                  <a:lnTo>
                    <a:pt x="589" y="2118"/>
                  </a:lnTo>
                  <a:lnTo>
                    <a:pt x="607" y="2134"/>
                  </a:lnTo>
                  <a:lnTo>
                    <a:pt x="626" y="2148"/>
                  </a:lnTo>
                  <a:lnTo>
                    <a:pt x="646" y="2156"/>
                  </a:lnTo>
                  <a:lnTo>
                    <a:pt x="666" y="2163"/>
                  </a:lnTo>
                  <a:lnTo>
                    <a:pt x="685" y="2173"/>
                  </a:lnTo>
                  <a:lnTo>
                    <a:pt x="709" y="2183"/>
                  </a:lnTo>
                  <a:lnTo>
                    <a:pt x="739" y="2193"/>
                  </a:lnTo>
                  <a:lnTo>
                    <a:pt x="762" y="2197"/>
                  </a:lnTo>
                  <a:lnTo>
                    <a:pt x="792" y="2199"/>
                  </a:lnTo>
                  <a:lnTo>
                    <a:pt x="821" y="2201"/>
                  </a:lnTo>
                  <a:lnTo>
                    <a:pt x="851" y="2201"/>
                  </a:lnTo>
                  <a:lnTo>
                    <a:pt x="874" y="2201"/>
                  </a:lnTo>
                  <a:lnTo>
                    <a:pt x="892" y="2203"/>
                  </a:lnTo>
                  <a:lnTo>
                    <a:pt x="904" y="2207"/>
                  </a:lnTo>
                  <a:lnTo>
                    <a:pt x="914" y="2215"/>
                  </a:lnTo>
                  <a:lnTo>
                    <a:pt x="924" y="2224"/>
                  </a:lnTo>
                  <a:lnTo>
                    <a:pt x="935" y="2232"/>
                  </a:lnTo>
                  <a:lnTo>
                    <a:pt x="947" y="2236"/>
                  </a:lnTo>
                  <a:lnTo>
                    <a:pt x="965" y="2238"/>
                  </a:lnTo>
                  <a:lnTo>
                    <a:pt x="985" y="2234"/>
                  </a:lnTo>
                  <a:lnTo>
                    <a:pt x="1002" y="2224"/>
                  </a:lnTo>
                  <a:lnTo>
                    <a:pt x="1024" y="2207"/>
                  </a:lnTo>
                  <a:lnTo>
                    <a:pt x="1048" y="2187"/>
                  </a:lnTo>
                  <a:lnTo>
                    <a:pt x="1073" y="2171"/>
                  </a:lnTo>
                  <a:lnTo>
                    <a:pt x="1103" y="2157"/>
                  </a:lnTo>
                  <a:lnTo>
                    <a:pt x="1134" y="2144"/>
                  </a:lnTo>
                  <a:lnTo>
                    <a:pt x="1164" y="2130"/>
                  </a:lnTo>
                  <a:lnTo>
                    <a:pt x="1199" y="2114"/>
                  </a:lnTo>
                  <a:lnTo>
                    <a:pt x="1241" y="2098"/>
                  </a:lnTo>
                  <a:lnTo>
                    <a:pt x="1282" y="2087"/>
                  </a:lnTo>
                  <a:lnTo>
                    <a:pt x="1325" y="2079"/>
                  </a:lnTo>
                  <a:lnTo>
                    <a:pt x="1345" y="2077"/>
                  </a:lnTo>
                  <a:lnTo>
                    <a:pt x="1357" y="2077"/>
                  </a:lnTo>
                  <a:lnTo>
                    <a:pt x="1363" y="2079"/>
                  </a:lnTo>
                  <a:lnTo>
                    <a:pt x="1367" y="2079"/>
                  </a:lnTo>
                  <a:lnTo>
                    <a:pt x="1371" y="2081"/>
                  </a:lnTo>
                  <a:lnTo>
                    <a:pt x="1378" y="2081"/>
                  </a:lnTo>
                  <a:lnTo>
                    <a:pt x="1392" y="2081"/>
                  </a:lnTo>
                  <a:lnTo>
                    <a:pt x="1418" y="2079"/>
                  </a:lnTo>
                  <a:lnTo>
                    <a:pt x="1463" y="2075"/>
                  </a:lnTo>
                  <a:lnTo>
                    <a:pt x="1498" y="2071"/>
                  </a:lnTo>
                  <a:lnTo>
                    <a:pt x="1526" y="2065"/>
                  </a:lnTo>
                  <a:lnTo>
                    <a:pt x="1548" y="2059"/>
                  </a:lnTo>
                  <a:lnTo>
                    <a:pt x="1561" y="2053"/>
                  </a:lnTo>
                  <a:lnTo>
                    <a:pt x="1571" y="2045"/>
                  </a:lnTo>
                  <a:lnTo>
                    <a:pt x="1577" y="2035"/>
                  </a:lnTo>
                  <a:lnTo>
                    <a:pt x="1581" y="2030"/>
                  </a:lnTo>
                  <a:lnTo>
                    <a:pt x="1589" y="2024"/>
                  </a:lnTo>
                  <a:lnTo>
                    <a:pt x="1603" y="2018"/>
                  </a:lnTo>
                  <a:lnTo>
                    <a:pt x="1622" y="2014"/>
                  </a:lnTo>
                  <a:lnTo>
                    <a:pt x="1640" y="2006"/>
                  </a:lnTo>
                  <a:lnTo>
                    <a:pt x="1656" y="1994"/>
                  </a:lnTo>
                  <a:lnTo>
                    <a:pt x="1668" y="1974"/>
                  </a:lnTo>
                  <a:lnTo>
                    <a:pt x="1674" y="1957"/>
                  </a:lnTo>
                  <a:lnTo>
                    <a:pt x="1680" y="1941"/>
                  </a:lnTo>
                  <a:lnTo>
                    <a:pt x="1685" y="1927"/>
                  </a:lnTo>
                  <a:lnTo>
                    <a:pt x="1697" y="1913"/>
                  </a:lnTo>
                  <a:lnTo>
                    <a:pt x="1715" y="1900"/>
                  </a:lnTo>
                  <a:lnTo>
                    <a:pt x="1737" y="1888"/>
                  </a:lnTo>
                  <a:lnTo>
                    <a:pt x="1752" y="1878"/>
                  </a:lnTo>
                  <a:lnTo>
                    <a:pt x="1764" y="1872"/>
                  </a:lnTo>
                  <a:lnTo>
                    <a:pt x="1772" y="1866"/>
                  </a:lnTo>
                  <a:lnTo>
                    <a:pt x="1780" y="1860"/>
                  </a:lnTo>
                  <a:lnTo>
                    <a:pt x="1790" y="1854"/>
                  </a:lnTo>
                  <a:lnTo>
                    <a:pt x="1804" y="1848"/>
                  </a:lnTo>
                  <a:lnTo>
                    <a:pt x="1817" y="1841"/>
                  </a:lnTo>
                  <a:lnTo>
                    <a:pt x="1831" y="1831"/>
                  </a:lnTo>
                  <a:lnTo>
                    <a:pt x="1837" y="1821"/>
                  </a:lnTo>
                  <a:lnTo>
                    <a:pt x="1837" y="1811"/>
                  </a:lnTo>
                  <a:lnTo>
                    <a:pt x="1825" y="1795"/>
                  </a:lnTo>
                  <a:lnTo>
                    <a:pt x="1809" y="1780"/>
                  </a:lnTo>
                  <a:lnTo>
                    <a:pt x="1794" y="1762"/>
                  </a:lnTo>
                  <a:lnTo>
                    <a:pt x="1780" y="1744"/>
                  </a:lnTo>
                  <a:lnTo>
                    <a:pt x="1772" y="1726"/>
                  </a:lnTo>
                  <a:lnTo>
                    <a:pt x="1772" y="1707"/>
                  </a:lnTo>
                  <a:lnTo>
                    <a:pt x="1772" y="1679"/>
                  </a:lnTo>
                  <a:lnTo>
                    <a:pt x="1776" y="1652"/>
                  </a:lnTo>
                  <a:lnTo>
                    <a:pt x="1782" y="1628"/>
                  </a:lnTo>
                  <a:lnTo>
                    <a:pt x="1790" y="1608"/>
                  </a:lnTo>
                  <a:lnTo>
                    <a:pt x="1806" y="1593"/>
                  </a:lnTo>
                  <a:lnTo>
                    <a:pt x="1823" y="1585"/>
                  </a:lnTo>
                  <a:lnTo>
                    <a:pt x="1843" y="1581"/>
                  </a:lnTo>
                  <a:lnTo>
                    <a:pt x="1863" y="1585"/>
                  </a:lnTo>
                  <a:lnTo>
                    <a:pt x="1884" y="1597"/>
                  </a:lnTo>
                  <a:lnTo>
                    <a:pt x="1910" y="1606"/>
                  </a:lnTo>
                  <a:lnTo>
                    <a:pt x="1937" y="1614"/>
                  </a:lnTo>
                  <a:lnTo>
                    <a:pt x="1963" y="1616"/>
                  </a:lnTo>
                  <a:lnTo>
                    <a:pt x="1985" y="1614"/>
                  </a:lnTo>
                  <a:lnTo>
                    <a:pt x="2002" y="1614"/>
                  </a:lnTo>
                  <a:lnTo>
                    <a:pt x="2020" y="1612"/>
                  </a:lnTo>
                  <a:lnTo>
                    <a:pt x="2034" y="1608"/>
                  </a:lnTo>
                  <a:lnTo>
                    <a:pt x="2046" y="1597"/>
                  </a:lnTo>
                  <a:lnTo>
                    <a:pt x="2058" y="1581"/>
                  </a:lnTo>
                  <a:lnTo>
                    <a:pt x="2071" y="1561"/>
                  </a:lnTo>
                  <a:lnTo>
                    <a:pt x="2085" y="1538"/>
                  </a:lnTo>
                  <a:lnTo>
                    <a:pt x="2101" y="1518"/>
                  </a:lnTo>
                  <a:lnTo>
                    <a:pt x="2117" y="1502"/>
                  </a:lnTo>
                  <a:lnTo>
                    <a:pt x="2130" y="1494"/>
                  </a:lnTo>
                  <a:lnTo>
                    <a:pt x="2146" y="1490"/>
                  </a:lnTo>
                  <a:lnTo>
                    <a:pt x="2166" y="1488"/>
                  </a:lnTo>
                  <a:lnTo>
                    <a:pt x="2189" y="1486"/>
                  </a:lnTo>
                  <a:lnTo>
                    <a:pt x="2213" y="1484"/>
                  </a:lnTo>
                  <a:lnTo>
                    <a:pt x="2231" y="1482"/>
                  </a:lnTo>
                  <a:lnTo>
                    <a:pt x="2243" y="1477"/>
                  </a:lnTo>
                  <a:lnTo>
                    <a:pt x="2254" y="1469"/>
                  </a:lnTo>
                  <a:lnTo>
                    <a:pt x="2268" y="1455"/>
                  </a:lnTo>
                  <a:lnTo>
                    <a:pt x="2284" y="1437"/>
                  </a:lnTo>
                  <a:lnTo>
                    <a:pt x="2298" y="1421"/>
                  </a:lnTo>
                  <a:lnTo>
                    <a:pt x="2308" y="1408"/>
                  </a:lnTo>
                  <a:lnTo>
                    <a:pt x="2311" y="1388"/>
                  </a:lnTo>
                  <a:lnTo>
                    <a:pt x="2315" y="1364"/>
                  </a:lnTo>
                  <a:lnTo>
                    <a:pt x="2321" y="1343"/>
                  </a:lnTo>
                  <a:lnTo>
                    <a:pt x="2331" y="1323"/>
                  </a:lnTo>
                  <a:lnTo>
                    <a:pt x="2351" y="1303"/>
                  </a:lnTo>
                  <a:lnTo>
                    <a:pt x="2374" y="1286"/>
                  </a:lnTo>
                  <a:lnTo>
                    <a:pt x="2402" y="1276"/>
                  </a:lnTo>
                  <a:lnTo>
                    <a:pt x="2416" y="1270"/>
                  </a:lnTo>
                  <a:lnTo>
                    <a:pt x="2426" y="1262"/>
                  </a:lnTo>
                  <a:lnTo>
                    <a:pt x="2433" y="1250"/>
                  </a:lnTo>
                  <a:lnTo>
                    <a:pt x="2443" y="1240"/>
                  </a:lnTo>
                  <a:lnTo>
                    <a:pt x="2455" y="1232"/>
                  </a:lnTo>
                  <a:lnTo>
                    <a:pt x="2469" y="1227"/>
                  </a:lnTo>
                  <a:lnTo>
                    <a:pt x="2487" y="1217"/>
                  </a:lnTo>
                  <a:lnTo>
                    <a:pt x="2510" y="1205"/>
                  </a:lnTo>
                  <a:lnTo>
                    <a:pt x="2534" y="1195"/>
                  </a:lnTo>
                  <a:lnTo>
                    <a:pt x="2559" y="1189"/>
                  </a:lnTo>
                  <a:lnTo>
                    <a:pt x="2583" y="1187"/>
                  </a:lnTo>
                  <a:lnTo>
                    <a:pt x="2607" y="1189"/>
                  </a:lnTo>
                  <a:lnTo>
                    <a:pt x="2628" y="1195"/>
                  </a:lnTo>
                  <a:lnTo>
                    <a:pt x="2652" y="1199"/>
                  </a:lnTo>
                  <a:lnTo>
                    <a:pt x="2670" y="1203"/>
                  </a:lnTo>
                  <a:lnTo>
                    <a:pt x="2685" y="1203"/>
                  </a:lnTo>
                  <a:lnTo>
                    <a:pt x="2697" y="1197"/>
                  </a:lnTo>
                  <a:lnTo>
                    <a:pt x="2707" y="1183"/>
                  </a:lnTo>
                  <a:lnTo>
                    <a:pt x="2713" y="1171"/>
                  </a:lnTo>
                  <a:lnTo>
                    <a:pt x="2713" y="1158"/>
                  </a:lnTo>
                  <a:lnTo>
                    <a:pt x="2707" y="1140"/>
                  </a:lnTo>
                  <a:lnTo>
                    <a:pt x="2695" y="1126"/>
                  </a:lnTo>
                  <a:lnTo>
                    <a:pt x="2682" y="1108"/>
                  </a:lnTo>
                  <a:lnTo>
                    <a:pt x="2662" y="1089"/>
                  </a:lnTo>
                  <a:lnTo>
                    <a:pt x="2644" y="1071"/>
                  </a:lnTo>
                  <a:lnTo>
                    <a:pt x="2626" y="1055"/>
                  </a:lnTo>
                  <a:lnTo>
                    <a:pt x="2611" y="1042"/>
                  </a:lnTo>
                  <a:lnTo>
                    <a:pt x="2575" y="1016"/>
                  </a:lnTo>
                  <a:lnTo>
                    <a:pt x="2538" y="1004"/>
                  </a:lnTo>
                  <a:lnTo>
                    <a:pt x="2524" y="998"/>
                  </a:lnTo>
                  <a:lnTo>
                    <a:pt x="2510" y="990"/>
                  </a:lnTo>
                  <a:lnTo>
                    <a:pt x="2498" y="986"/>
                  </a:lnTo>
                  <a:lnTo>
                    <a:pt x="2485" y="984"/>
                  </a:lnTo>
                  <a:lnTo>
                    <a:pt x="2469" y="990"/>
                  </a:lnTo>
                  <a:lnTo>
                    <a:pt x="2453" y="1006"/>
                  </a:lnTo>
                  <a:lnTo>
                    <a:pt x="2439" y="1024"/>
                  </a:lnTo>
                  <a:lnTo>
                    <a:pt x="2426" y="1040"/>
                  </a:lnTo>
                  <a:lnTo>
                    <a:pt x="2408" y="1051"/>
                  </a:lnTo>
                  <a:lnTo>
                    <a:pt x="2394" y="1053"/>
                  </a:lnTo>
                  <a:lnTo>
                    <a:pt x="2376" y="1049"/>
                  </a:lnTo>
                  <a:lnTo>
                    <a:pt x="2357" y="1044"/>
                  </a:lnTo>
                  <a:lnTo>
                    <a:pt x="2337" y="1036"/>
                  </a:lnTo>
                  <a:lnTo>
                    <a:pt x="2317" y="1032"/>
                  </a:lnTo>
                  <a:lnTo>
                    <a:pt x="2304" y="1034"/>
                  </a:lnTo>
                  <a:lnTo>
                    <a:pt x="2292" y="1042"/>
                  </a:lnTo>
                  <a:lnTo>
                    <a:pt x="2282" y="1053"/>
                  </a:lnTo>
                  <a:lnTo>
                    <a:pt x="2272" y="1067"/>
                  </a:lnTo>
                  <a:lnTo>
                    <a:pt x="2260" y="1079"/>
                  </a:lnTo>
                  <a:lnTo>
                    <a:pt x="2248" y="1087"/>
                  </a:lnTo>
                  <a:lnTo>
                    <a:pt x="2235" y="1087"/>
                  </a:lnTo>
                  <a:lnTo>
                    <a:pt x="2211" y="1075"/>
                  </a:lnTo>
                  <a:lnTo>
                    <a:pt x="2189" y="1061"/>
                  </a:lnTo>
                  <a:lnTo>
                    <a:pt x="2174" y="1044"/>
                  </a:lnTo>
                  <a:lnTo>
                    <a:pt x="2168" y="1024"/>
                  </a:lnTo>
                  <a:lnTo>
                    <a:pt x="2170" y="1010"/>
                  </a:lnTo>
                  <a:lnTo>
                    <a:pt x="2178" y="1002"/>
                  </a:lnTo>
                  <a:lnTo>
                    <a:pt x="2185" y="992"/>
                  </a:lnTo>
                  <a:lnTo>
                    <a:pt x="2193" y="982"/>
                  </a:lnTo>
                  <a:lnTo>
                    <a:pt x="2197" y="965"/>
                  </a:lnTo>
                  <a:lnTo>
                    <a:pt x="2199" y="935"/>
                  </a:lnTo>
                  <a:lnTo>
                    <a:pt x="2201" y="902"/>
                  </a:lnTo>
                  <a:lnTo>
                    <a:pt x="2207" y="868"/>
                  </a:lnTo>
                  <a:lnTo>
                    <a:pt x="2217" y="839"/>
                  </a:lnTo>
                  <a:lnTo>
                    <a:pt x="2229" y="811"/>
                  </a:lnTo>
                  <a:lnTo>
                    <a:pt x="2239" y="782"/>
                  </a:lnTo>
                  <a:lnTo>
                    <a:pt x="2248" y="754"/>
                  </a:lnTo>
                  <a:lnTo>
                    <a:pt x="2254" y="735"/>
                  </a:lnTo>
                  <a:lnTo>
                    <a:pt x="2262" y="721"/>
                  </a:lnTo>
                  <a:lnTo>
                    <a:pt x="2276" y="713"/>
                  </a:lnTo>
                  <a:lnTo>
                    <a:pt x="2296" y="711"/>
                  </a:lnTo>
                  <a:lnTo>
                    <a:pt x="2317" y="713"/>
                  </a:lnTo>
                  <a:lnTo>
                    <a:pt x="2331" y="719"/>
                  </a:lnTo>
                  <a:lnTo>
                    <a:pt x="2349" y="725"/>
                  </a:lnTo>
                  <a:lnTo>
                    <a:pt x="2365" y="733"/>
                  </a:lnTo>
                  <a:lnTo>
                    <a:pt x="2380" y="736"/>
                  </a:lnTo>
                  <a:lnTo>
                    <a:pt x="2394" y="736"/>
                  </a:lnTo>
                  <a:lnTo>
                    <a:pt x="2406" y="729"/>
                  </a:lnTo>
                  <a:lnTo>
                    <a:pt x="2424" y="703"/>
                  </a:lnTo>
                  <a:lnTo>
                    <a:pt x="2443" y="675"/>
                  </a:lnTo>
                  <a:lnTo>
                    <a:pt x="2463" y="650"/>
                  </a:lnTo>
                  <a:lnTo>
                    <a:pt x="2477" y="640"/>
                  </a:lnTo>
                  <a:lnTo>
                    <a:pt x="2493" y="636"/>
                  </a:lnTo>
                  <a:lnTo>
                    <a:pt x="2506" y="634"/>
                  </a:lnTo>
                  <a:lnTo>
                    <a:pt x="2522" y="630"/>
                  </a:lnTo>
                  <a:lnTo>
                    <a:pt x="2534" y="622"/>
                  </a:lnTo>
                  <a:lnTo>
                    <a:pt x="2540" y="611"/>
                  </a:lnTo>
                  <a:lnTo>
                    <a:pt x="2542" y="595"/>
                  </a:lnTo>
                  <a:lnTo>
                    <a:pt x="2538" y="577"/>
                  </a:lnTo>
                  <a:lnTo>
                    <a:pt x="2534" y="561"/>
                  </a:lnTo>
                  <a:lnTo>
                    <a:pt x="2530" y="548"/>
                  </a:lnTo>
                  <a:lnTo>
                    <a:pt x="2532" y="534"/>
                  </a:lnTo>
                  <a:lnTo>
                    <a:pt x="2536" y="518"/>
                  </a:lnTo>
                  <a:lnTo>
                    <a:pt x="2542" y="498"/>
                  </a:lnTo>
                  <a:lnTo>
                    <a:pt x="2550" y="477"/>
                  </a:lnTo>
                  <a:lnTo>
                    <a:pt x="2556" y="459"/>
                  </a:lnTo>
                  <a:lnTo>
                    <a:pt x="2561" y="443"/>
                  </a:lnTo>
                  <a:lnTo>
                    <a:pt x="2567" y="416"/>
                  </a:lnTo>
                  <a:lnTo>
                    <a:pt x="2571" y="386"/>
                  </a:lnTo>
                  <a:lnTo>
                    <a:pt x="2579" y="355"/>
                  </a:lnTo>
                  <a:lnTo>
                    <a:pt x="2585" y="337"/>
                  </a:lnTo>
                  <a:lnTo>
                    <a:pt x="2589" y="327"/>
                  </a:lnTo>
                  <a:lnTo>
                    <a:pt x="2595" y="317"/>
                  </a:lnTo>
                  <a:lnTo>
                    <a:pt x="2603" y="305"/>
                  </a:lnTo>
                  <a:lnTo>
                    <a:pt x="2615" y="294"/>
                  </a:lnTo>
                  <a:lnTo>
                    <a:pt x="2626" y="276"/>
                  </a:lnTo>
                  <a:lnTo>
                    <a:pt x="2632" y="260"/>
                  </a:lnTo>
                  <a:lnTo>
                    <a:pt x="2634" y="246"/>
                  </a:lnTo>
                  <a:lnTo>
                    <a:pt x="2634" y="231"/>
                  </a:lnTo>
                  <a:lnTo>
                    <a:pt x="2632" y="209"/>
                  </a:lnTo>
                  <a:lnTo>
                    <a:pt x="2632" y="185"/>
                  </a:lnTo>
                  <a:lnTo>
                    <a:pt x="2628" y="164"/>
                  </a:lnTo>
                  <a:lnTo>
                    <a:pt x="2622" y="150"/>
                  </a:lnTo>
                  <a:lnTo>
                    <a:pt x="2615" y="146"/>
                  </a:lnTo>
                  <a:lnTo>
                    <a:pt x="2605" y="148"/>
                  </a:lnTo>
                  <a:lnTo>
                    <a:pt x="2593" y="152"/>
                  </a:lnTo>
                  <a:lnTo>
                    <a:pt x="2581" y="156"/>
                  </a:lnTo>
                  <a:lnTo>
                    <a:pt x="2567" y="158"/>
                  </a:lnTo>
                  <a:lnTo>
                    <a:pt x="2556" y="156"/>
                  </a:lnTo>
                  <a:lnTo>
                    <a:pt x="2548" y="148"/>
                  </a:lnTo>
                  <a:lnTo>
                    <a:pt x="2546" y="136"/>
                  </a:lnTo>
                  <a:lnTo>
                    <a:pt x="2548" y="124"/>
                  </a:lnTo>
                  <a:lnTo>
                    <a:pt x="2550" y="116"/>
                  </a:lnTo>
                  <a:lnTo>
                    <a:pt x="2552" y="115"/>
                  </a:lnTo>
                </a:path>
              </a:pathLst>
            </a:custGeom>
            <a:solidFill>
              <a:srgbClr val="C0C07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65" name="Freeform 108"/>
            <p:cNvSpPr>
              <a:spLocks/>
            </p:cNvSpPr>
            <p:nvPr/>
          </p:nvSpPr>
          <p:spPr bwMode="gray">
            <a:xfrm>
              <a:off x="2488" y="1882"/>
              <a:ext cx="1007" cy="870"/>
            </a:xfrm>
            <a:custGeom>
              <a:avLst/>
              <a:gdLst>
                <a:gd name="T0" fmla="*/ 183 w 2014"/>
                <a:gd name="T1" fmla="*/ 26 h 1739"/>
                <a:gd name="T2" fmla="*/ 132 w 2014"/>
                <a:gd name="T3" fmla="*/ 75 h 1739"/>
                <a:gd name="T4" fmla="*/ 0 w 2014"/>
                <a:gd name="T5" fmla="*/ 154 h 1739"/>
                <a:gd name="T6" fmla="*/ 90 w 2014"/>
                <a:gd name="T7" fmla="*/ 307 h 1739"/>
                <a:gd name="T8" fmla="*/ 179 w 2014"/>
                <a:gd name="T9" fmla="*/ 341 h 1739"/>
                <a:gd name="T10" fmla="*/ 280 w 2014"/>
                <a:gd name="T11" fmla="*/ 319 h 1739"/>
                <a:gd name="T12" fmla="*/ 376 w 2014"/>
                <a:gd name="T13" fmla="*/ 354 h 1739"/>
                <a:gd name="T14" fmla="*/ 430 w 2014"/>
                <a:gd name="T15" fmla="*/ 386 h 1739"/>
                <a:gd name="T16" fmla="*/ 516 w 2014"/>
                <a:gd name="T17" fmla="*/ 440 h 1739"/>
                <a:gd name="T18" fmla="*/ 568 w 2014"/>
                <a:gd name="T19" fmla="*/ 473 h 1739"/>
                <a:gd name="T20" fmla="*/ 602 w 2014"/>
                <a:gd name="T21" fmla="*/ 550 h 1739"/>
                <a:gd name="T22" fmla="*/ 566 w 2014"/>
                <a:gd name="T23" fmla="*/ 636 h 1739"/>
                <a:gd name="T24" fmla="*/ 539 w 2014"/>
                <a:gd name="T25" fmla="*/ 681 h 1739"/>
                <a:gd name="T26" fmla="*/ 498 w 2014"/>
                <a:gd name="T27" fmla="*/ 734 h 1739"/>
                <a:gd name="T28" fmla="*/ 477 w 2014"/>
                <a:gd name="T29" fmla="*/ 748 h 1739"/>
                <a:gd name="T30" fmla="*/ 562 w 2014"/>
                <a:gd name="T31" fmla="*/ 779 h 1739"/>
                <a:gd name="T32" fmla="*/ 628 w 2014"/>
                <a:gd name="T33" fmla="*/ 745 h 1739"/>
                <a:gd name="T34" fmla="*/ 705 w 2014"/>
                <a:gd name="T35" fmla="*/ 805 h 1739"/>
                <a:gd name="T36" fmla="*/ 770 w 2014"/>
                <a:gd name="T37" fmla="*/ 870 h 1739"/>
                <a:gd name="T38" fmla="*/ 825 w 2014"/>
                <a:gd name="T39" fmla="*/ 801 h 1739"/>
                <a:gd name="T40" fmla="*/ 860 w 2014"/>
                <a:gd name="T41" fmla="*/ 754 h 1739"/>
                <a:gd name="T42" fmla="*/ 850 w 2014"/>
                <a:gd name="T43" fmla="*/ 698 h 1739"/>
                <a:gd name="T44" fmla="*/ 862 w 2014"/>
                <a:gd name="T45" fmla="*/ 682 h 1739"/>
                <a:gd name="T46" fmla="*/ 863 w 2014"/>
                <a:gd name="T47" fmla="*/ 670 h 1739"/>
                <a:gd name="T48" fmla="*/ 863 w 2014"/>
                <a:gd name="T49" fmla="*/ 653 h 1739"/>
                <a:gd name="T50" fmla="*/ 944 w 2014"/>
                <a:gd name="T51" fmla="*/ 658 h 1739"/>
                <a:gd name="T52" fmla="*/ 1000 w 2014"/>
                <a:gd name="T53" fmla="*/ 603 h 1739"/>
                <a:gd name="T54" fmla="*/ 1001 w 2014"/>
                <a:gd name="T55" fmla="*/ 534 h 1739"/>
                <a:gd name="T56" fmla="*/ 905 w 2014"/>
                <a:gd name="T57" fmla="*/ 481 h 1739"/>
                <a:gd name="T58" fmla="*/ 857 w 2014"/>
                <a:gd name="T59" fmla="*/ 512 h 1739"/>
                <a:gd name="T60" fmla="*/ 887 w 2014"/>
                <a:gd name="T61" fmla="*/ 579 h 1739"/>
                <a:gd name="T62" fmla="*/ 857 w 2014"/>
                <a:gd name="T63" fmla="*/ 630 h 1739"/>
                <a:gd name="T64" fmla="*/ 795 w 2014"/>
                <a:gd name="T65" fmla="*/ 603 h 1739"/>
                <a:gd name="T66" fmla="*/ 782 w 2014"/>
                <a:gd name="T67" fmla="*/ 552 h 1739"/>
                <a:gd name="T68" fmla="*/ 738 w 2014"/>
                <a:gd name="T69" fmla="*/ 485 h 1739"/>
                <a:gd name="T70" fmla="*/ 683 w 2014"/>
                <a:gd name="T71" fmla="*/ 456 h 1739"/>
                <a:gd name="T72" fmla="*/ 685 w 2014"/>
                <a:gd name="T73" fmla="*/ 366 h 1739"/>
                <a:gd name="T74" fmla="*/ 625 w 2014"/>
                <a:gd name="T75" fmla="*/ 296 h 1739"/>
                <a:gd name="T76" fmla="*/ 469 w 2014"/>
                <a:gd name="T77" fmla="*/ 321 h 1739"/>
                <a:gd name="T78" fmla="*/ 399 w 2014"/>
                <a:gd name="T79" fmla="*/ 255 h 1739"/>
                <a:gd name="T80" fmla="*/ 436 w 2014"/>
                <a:gd name="T81" fmla="*/ 181 h 1739"/>
                <a:gd name="T82" fmla="*/ 326 w 2014"/>
                <a:gd name="T83" fmla="*/ 200 h 1739"/>
                <a:gd name="T84" fmla="*/ 248 w 2014"/>
                <a:gd name="T85" fmla="*/ 104 h 1739"/>
                <a:gd name="T86" fmla="*/ 232 w 2014"/>
                <a:gd name="T87" fmla="*/ 5 h 17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14"/>
                <a:gd name="T133" fmla="*/ 0 h 1739"/>
                <a:gd name="T134" fmla="*/ 2014 w 2014"/>
                <a:gd name="T135" fmla="*/ 1739 h 17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14" h="1739">
                  <a:moveTo>
                    <a:pt x="463" y="9"/>
                  </a:moveTo>
                  <a:lnTo>
                    <a:pt x="398" y="0"/>
                  </a:lnTo>
                  <a:lnTo>
                    <a:pt x="365" y="51"/>
                  </a:lnTo>
                  <a:lnTo>
                    <a:pt x="374" y="92"/>
                  </a:lnTo>
                  <a:lnTo>
                    <a:pt x="347" y="122"/>
                  </a:lnTo>
                  <a:lnTo>
                    <a:pt x="264" y="149"/>
                  </a:lnTo>
                  <a:lnTo>
                    <a:pt x="160" y="181"/>
                  </a:lnTo>
                  <a:lnTo>
                    <a:pt x="81" y="259"/>
                  </a:lnTo>
                  <a:lnTo>
                    <a:pt x="0" y="307"/>
                  </a:lnTo>
                  <a:lnTo>
                    <a:pt x="32" y="570"/>
                  </a:lnTo>
                  <a:lnTo>
                    <a:pt x="115" y="578"/>
                  </a:lnTo>
                  <a:lnTo>
                    <a:pt x="180" y="614"/>
                  </a:lnTo>
                  <a:lnTo>
                    <a:pt x="237" y="625"/>
                  </a:lnTo>
                  <a:lnTo>
                    <a:pt x="298" y="684"/>
                  </a:lnTo>
                  <a:lnTo>
                    <a:pt x="357" y="681"/>
                  </a:lnTo>
                  <a:lnTo>
                    <a:pt x="432" y="637"/>
                  </a:lnTo>
                  <a:lnTo>
                    <a:pt x="504" y="641"/>
                  </a:lnTo>
                  <a:lnTo>
                    <a:pt x="559" y="637"/>
                  </a:lnTo>
                  <a:lnTo>
                    <a:pt x="601" y="612"/>
                  </a:lnTo>
                  <a:lnTo>
                    <a:pt x="674" y="651"/>
                  </a:lnTo>
                  <a:lnTo>
                    <a:pt x="752" y="708"/>
                  </a:lnTo>
                  <a:lnTo>
                    <a:pt x="813" y="669"/>
                  </a:lnTo>
                  <a:lnTo>
                    <a:pt x="829" y="708"/>
                  </a:lnTo>
                  <a:lnTo>
                    <a:pt x="859" y="771"/>
                  </a:lnTo>
                  <a:lnTo>
                    <a:pt x="945" y="807"/>
                  </a:lnTo>
                  <a:lnTo>
                    <a:pt x="998" y="877"/>
                  </a:lnTo>
                  <a:lnTo>
                    <a:pt x="1032" y="879"/>
                  </a:lnTo>
                  <a:lnTo>
                    <a:pt x="1059" y="854"/>
                  </a:lnTo>
                  <a:lnTo>
                    <a:pt x="1101" y="895"/>
                  </a:lnTo>
                  <a:lnTo>
                    <a:pt x="1136" y="946"/>
                  </a:lnTo>
                  <a:lnTo>
                    <a:pt x="1150" y="1015"/>
                  </a:lnTo>
                  <a:lnTo>
                    <a:pt x="1181" y="1051"/>
                  </a:lnTo>
                  <a:lnTo>
                    <a:pt x="1203" y="1100"/>
                  </a:lnTo>
                  <a:lnTo>
                    <a:pt x="1229" y="1129"/>
                  </a:lnTo>
                  <a:lnTo>
                    <a:pt x="1197" y="1234"/>
                  </a:lnTo>
                  <a:lnTo>
                    <a:pt x="1132" y="1271"/>
                  </a:lnTo>
                  <a:lnTo>
                    <a:pt x="1144" y="1326"/>
                  </a:lnTo>
                  <a:lnTo>
                    <a:pt x="1105" y="1358"/>
                  </a:lnTo>
                  <a:lnTo>
                    <a:pt x="1077" y="1362"/>
                  </a:lnTo>
                  <a:lnTo>
                    <a:pt x="1085" y="1448"/>
                  </a:lnTo>
                  <a:lnTo>
                    <a:pt x="1050" y="1478"/>
                  </a:lnTo>
                  <a:lnTo>
                    <a:pt x="996" y="1468"/>
                  </a:lnTo>
                  <a:lnTo>
                    <a:pt x="971" y="1425"/>
                  </a:lnTo>
                  <a:lnTo>
                    <a:pt x="943" y="1444"/>
                  </a:lnTo>
                  <a:lnTo>
                    <a:pt x="953" y="1495"/>
                  </a:lnTo>
                  <a:lnTo>
                    <a:pt x="1018" y="1503"/>
                  </a:lnTo>
                  <a:lnTo>
                    <a:pt x="1073" y="1547"/>
                  </a:lnTo>
                  <a:lnTo>
                    <a:pt x="1124" y="1558"/>
                  </a:lnTo>
                  <a:lnTo>
                    <a:pt x="1126" y="1507"/>
                  </a:lnTo>
                  <a:lnTo>
                    <a:pt x="1223" y="1472"/>
                  </a:lnTo>
                  <a:lnTo>
                    <a:pt x="1256" y="1489"/>
                  </a:lnTo>
                  <a:lnTo>
                    <a:pt x="1282" y="1560"/>
                  </a:lnTo>
                  <a:lnTo>
                    <a:pt x="1363" y="1633"/>
                  </a:lnTo>
                  <a:lnTo>
                    <a:pt x="1410" y="1610"/>
                  </a:lnTo>
                  <a:lnTo>
                    <a:pt x="1437" y="1688"/>
                  </a:lnTo>
                  <a:lnTo>
                    <a:pt x="1493" y="1732"/>
                  </a:lnTo>
                  <a:lnTo>
                    <a:pt x="1540" y="1739"/>
                  </a:lnTo>
                  <a:lnTo>
                    <a:pt x="1587" y="1688"/>
                  </a:lnTo>
                  <a:lnTo>
                    <a:pt x="1654" y="1651"/>
                  </a:lnTo>
                  <a:lnTo>
                    <a:pt x="1650" y="1602"/>
                  </a:lnTo>
                  <a:lnTo>
                    <a:pt x="1634" y="1580"/>
                  </a:lnTo>
                  <a:lnTo>
                    <a:pt x="1731" y="1566"/>
                  </a:lnTo>
                  <a:lnTo>
                    <a:pt x="1719" y="1507"/>
                  </a:lnTo>
                  <a:lnTo>
                    <a:pt x="1744" y="1430"/>
                  </a:lnTo>
                  <a:lnTo>
                    <a:pt x="1697" y="1399"/>
                  </a:lnTo>
                  <a:lnTo>
                    <a:pt x="1699" y="1395"/>
                  </a:lnTo>
                  <a:lnTo>
                    <a:pt x="1707" y="1385"/>
                  </a:lnTo>
                  <a:lnTo>
                    <a:pt x="1715" y="1373"/>
                  </a:lnTo>
                  <a:lnTo>
                    <a:pt x="1723" y="1363"/>
                  </a:lnTo>
                  <a:lnTo>
                    <a:pt x="1727" y="1360"/>
                  </a:lnTo>
                  <a:lnTo>
                    <a:pt x="1727" y="1354"/>
                  </a:lnTo>
                  <a:lnTo>
                    <a:pt x="1725" y="1340"/>
                  </a:lnTo>
                  <a:lnTo>
                    <a:pt x="1725" y="1324"/>
                  </a:lnTo>
                  <a:lnTo>
                    <a:pt x="1725" y="1312"/>
                  </a:lnTo>
                  <a:lnTo>
                    <a:pt x="1725" y="1306"/>
                  </a:lnTo>
                  <a:lnTo>
                    <a:pt x="1788" y="1302"/>
                  </a:lnTo>
                  <a:lnTo>
                    <a:pt x="1835" y="1328"/>
                  </a:lnTo>
                  <a:lnTo>
                    <a:pt x="1888" y="1316"/>
                  </a:lnTo>
                  <a:lnTo>
                    <a:pt x="1888" y="1267"/>
                  </a:lnTo>
                  <a:lnTo>
                    <a:pt x="1996" y="1259"/>
                  </a:lnTo>
                  <a:lnTo>
                    <a:pt x="2000" y="1206"/>
                  </a:lnTo>
                  <a:lnTo>
                    <a:pt x="1989" y="1155"/>
                  </a:lnTo>
                  <a:lnTo>
                    <a:pt x="2014" y="1112"/>
                  </a:lnTo>
                  <a:lnTo>
                    <a:pt x="2002" y="1068"/>
                  </a:lnTo>
                  <a:lnTo>
                    <a:pt x="1882" y="1015"/>
                  </a:lnTo>
                  <a:lnTo>
                    <a:pt x="1811" y="993"/>
                  </a:lnTo>
                  <a:lnTo>
                    <a:pt x="1809" y="962"/>
                  </a:lnTo>
                  <a:lnTo>
                    <a:pt x="1758" y="960"/>
                  </a:lnTo>
                  <a:lnTo>
                    <a:pt x="1727" y="944"/>
                  </a:lnTo>
                  <a:lnTo>
                    <a:pt x="1713" y="1023"/>
                  </a:lnTo>
                  <a:lnTo>
                    <a:pt x="1701" y="1102"/>
                  </a:lnTo>
                  <a:lnTo>
                    <a:pt x="1754" y="1121"/>
                  </a:lnTo>
                  <a:lnTo>
                    <a:pt x="1774" y="1157"/>
                  </a:lnTo>
                  <a:lnTo>
                    <a:pt x="1756" y="1198"/>
                  </a:lnTo>
                  <a:lnTo>
                    <a:pt x="1717" y="1214"/>
                  </a:lnTo>
                  <a:lnTo>
                    <a:pt x="1713" y="1259"/>
                  </a:lnTo>
                  <a:lnTo>
                    <a:pt x="1678" y="1271"/>
                  </a:lnTo>
                  <a:lnTo>
                    <a:pt x="1613" y="1241"/>
                  </a:lnTo>
                  <a:lnTo>
                    <a:pt x="1589" y="1206"/>
                  </a:lnTo>
                  <a:lnTo>
                    <a:pt x="1546" y="1190"/>
                  </a:lnTo>
                  <a:lnTo>
                    <a:pt x="1546" y="1145"/>
                  </a:lnTo>
                  <a:lnTo>
                    <a:pt x="1563" y="1104"/>
                  </a:lnTo>
                  <a:lnTo>
                    <a:pt x="1524" y="1047"/>
                  </a:lnTo>
                  <a:lnTo>
                    <a:pt x="1528" y="1011"/>
                  </a:lnTo>
                  <a:lnTo>
                    <a:pt x="1475" y="970"/>
                  </a:lnTo>
                  <a:lnTo>
                    <a:pt x="1447" y="932"/>
                  </a:lnTo>
                  <a:lnTo>
                    <a:pt x="1437" y="915"/>
                  </a:lnTo>
                  <a:lnTo>
                    <a:pt x="1365" y="911"/>
                  </a:lnTo>
                  <a:lnTo>
                    <a:pt x="1306" y="856"/>
                  </a:lnTo>
                  <a:lnTo>
                    <a:pt x="1313" y="767"/>
                  </a:lnTo>
                  <a:lnTo>
                    <a:pt x="1370" y="732"/>
                  </a:lnTo>
                  <a:lnTo>
                    <a:pt x="1370" y="627"/>
                  </a:lnTo>
                  <a:lnTo>
                    <a:pt x="1325" y="588"/>
                  </a:lnTo>
                  <a:lnTo>
                    <a:pt x="1250" y="592"/>
                  </a:lnTo>
                  <a:lnTo>
                    <a:pt x="1154" y="684"/>
                  </a:lnTo>
                  <a:lnTo>
                    <a:pt x="1020" y="684"/>
                  </a:lnTo>
                  <a:lnTo>
                    <a:pt x="937" y="641"/>
                  </a:lnTo>
                  <a:lnTo>
                    <a:pt x="941" y="580"/>
                  </a:lnTo>
                  <a:lnTo>
                    <a:pt x="874" y="576"/>
                  </a:lnTo>
                  <a:lnTo>
                    <a:pt x="798" y="509"/>
                  </a:lnTo>
                  <a:lnTo>
                    <a:pt x="847" y="440"/>
                  </a:lnTo>
                  <a:lnTo>
                    <a:pt x="892" y="425"/>
                  </a:lnTo>
                  <a:lnTo>
                    <a:pt x="872" y="362"/>
                  </a:lnTo>
                  <a:lnTo>
                    <a:pt x="792" y="334"/>
                  </a:lnTo>
                  <a:lnTo>
                    <a:pt x="699" y="344"/>
                  </a:lnTo>
                  <a:lnTo>
                    <a:pt x="652" y="399"/>
                  </a:lnTo>
                  <a:lnTo>
                    <a:pt x="607" y="393"/>
                  </a:lnTo>
                  <a:lnTo>
                    <a:pt x="530" y="303"/>
                  </a:lnTo>
                  <a:lnTo>
                    <a:pt x="496" y="208"/>
                  </a:lnTo>
                  <a:lnTo>
                    <a:pt x="514" y="149"/>
                  </a:lnTo>
                  <a:lnTo>
                    <a:pt x="506" y="25"/>
                  </a:lnTo>
                  <a:lnTo>
                    <a:pt x="463" y="9"/>
                  </a:lnTo>
                  <a:close/>
                </a:path>
              </a:pathLst>
            </a:custGeom>
            <a:solidFill>
              <a:srgbClr val="C0C07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66" name="Freeform 109"/>
            <p:cNvSpPr>
              <a:spLocks/>
            </p:cNvSpPr>
            <p:nvPr/>
          </p:nvSpPr>
          <p:spPr bwMode="gray">
            <a:xfrm>
              <a:off x="2488" y="1882"/>
              <a:ext cx="1007" cy="870"/>
            </a:xfrm>
            <a:custGeom>
              <a:avLst/>
              <a:gdLst>
                <a:gd name="T0" fmla="*/ 183 w 2014"/>
                <a:gd name="T1" fmla="*/ 26 h 1739"/>
                <a:gd name="T2" fmla="*/ 132 w 2014"/>
                <a:gd name="T3" fmla="*/ 75 h 1739"/>
                <a:gd name="T4" fmla="*/ 0 w 2014"/>
                <a:gd name="T5" fmla="*/ 154 h 1739"/>
                <a:gd name="T6" fmla="*/ 90 w 2014"/>
                <a:gd name="T7" fmla="*/ 307 h 1739"/>
                <a:gd name="T8" fmla="*/ 179 w 2014"/>
                <a:gd name="T9" fmla="*/ 341 h 1739"/>
                <a:gd name="T10" fmla="*/ 280 w 2014"/>
                <a:gd name="T11" fmla="*/ 319 h 1739"/>
                <a:gd name="T12" fmla="*/ 376 w 2014"/>
                <a:gd name="T13" fmla="*/ 354 h 1739"/>
                <a:gd name="T14" fmla="*/ 430 w 2014"/>
                <a:gd name="T15" fmla="*/ 386 h 1739"/>
                <a:gd name="T16" fmla="*/ 516 w 2014"/>
                <a:gd name="T17" fmla="*/ 440 h 1739"/>
                <a:gd name="T18" fmla="*/ 568 w 2014"/>
                <a:gd name="T19" fmla="*/ 473 h 1739"/>
                <a:gd name="T20" fmla="*/ 602 w 2014"/>
                <a:gd name="T21" fmla="*/ 550 h 1739"/>
                <a:gd name="T22" fmla="*/ 566 w 2014"/>
                <a:gd name="T23" fmla="*/ 636 h 1739"/>
                <a:gd name="T24" fmla="*/ 539 w 2014"/>
                <a:gd name="T25" fmla="*/ 681 h 1739"/>
                <a:gd name="T26" fmla="*/ 498 w 2014"/>
                <a:gd name="T27" fmla="*/ 734 h 1739"/>
                <a:gd name="T28" fmla="*/ 477 w 2014"/>
                <a:gd name="T29" fmla="*/ 748 h 1739"/>
                <a:gd name="T30" fmla="*/ 562 w 2014"/>
                <a:gd name="T31" fmla="*/ 779 h 1739"/>
                <a:gd name="T32" fmla="*/ 628 w 2014"/>
                <a:gd name="T33" fmla="*/ 745 h 1739"/>
                <a:gd name="T34" fmla="*/ 705 w 2014"/>
                <a:gd name="T35" fmla="*/ 805 h 1739"/>
                <a:gd name="T36" fmla="*/ 770 w 2014"/>
                <a:gd name="T37" fmla="*/ 870 h 1739"/>
                <a:gd name="T38" fmla="*/ 825 w 2014"/>
                <a:gd name="T39" fmla="*/ 801 h 1739"/>
                <a:gd name="T40" fmla="*/ 860 w 2014"/>
                <a:gd name="T41" fmla="*/ 754 h 1739"/>
                <a:gd name="T42" fmla="*/ 850 w 2014"/>
                <a:gd name="T43" fmla="*/ 698 h 1739"/>
                <a:gd name="T44" fmla="*/ 862 w 2014"/>
                <a:gd name="T45" fmla="*/ 682 h 1739"/>
                <a:gd name="T46" fmla="*/ 863 w 2014"/>
                <a:gd name="T47" fmla="*/ 670 h 1739"/>
                <a:gd name="T48" fmla="*/ 863 w 2014"/>
                <a:gd name="T49" fmla="*/ 653 h 1739"/>
                <a:gd name="T50" fmla="*/ 944 w 2014"/>
                <a:gd name="T51" fmla="*/ 658 h 1739"/>
                <a:gd name="T52" fmla="*/ 1000 w 2014"/>
                <a:gd name="T53" fmla="*/ 603 h 1739"/>
                <a:gd name="T54" fmla="*/ 1001 w 2014"/>
                <a:gd name="T55" fmla="*/ 534 h 1739"/>
                <a:gd name="T56" fmla="*/ 905 w 2014"/>
                <a:gd name="T57" fmla="*/ 481 h 1739"/>
                <a:gd name="T58" fmla="*/ 857 w 2014"/>
                <a:gd name="T59" fmla="*/ 512 h 1739"/>
                <a:gd name="T60" fmla="*/ 887 w 2014"/>
                <a:gd name="T61" fmla="*/ 579 h 1739"/>
                <a:gd name="T62" fmla="*/ 857 w 2014"/>
                <a:gd name="T63" fmla="*/ 630 h 1739"/>
                <a:gd name="T64" fmla="*/ 795 w 2014"/>
                <a:gd name="T65" fmla="*/ 603 h 1739"/>
                <a:gd name="T66" fmla="*/ 782 w 2014"/>
                <a:gd name="T67" fmla="*/ 552 h 1739"/>
                <a:gd name="T68" fmla="*/ 738 w 2014"/>
                <a:gd name="T69" fmla="*/ 485 h 1739"/>
                <a:gd name="T70" fmla="*/ 683 w 2014"/>
                <a:gd name="T71" fmla="*/ 456 h 1739"/>
                <a:gd name="T72" fmla="*/ 685 w 2014"/>
                <a:gd name="T73" fmla="*/ 366 h 1739"/>
                <a:gd name="T74" fmla="*/ 625 w 2014"/>
                <a:gd name="T75" fmla="*/ 296 h 1739"/>
                <a:gd name="T76" fmla="*/ 469 w 2014"/>
                <a:gd name="T77" fmla="*/ 321 h 1739"/>
                <a:gd name="T78" fmla="*/ 399 w 2014"/>
                <a:gd name="T79" fmla="*/ 255 h 1739"/>
                <a:gd name="T80" fmla="*/ 436 w 2014"/>
                <a:gd name="T81" fmla="*/ 181 h 1739"/>
                <a:gd name="T82" fmla="*/ 326 w 2014"/>
                <a:gd name="T83" fmla="*/ 200 h 1739"/>
                <a:gd name="T84" fmla="*/ 248 w 2014"/>
                <a:gd name="T85" fmla="*/ 104 h 1739"/>
                <a:gd name="T86" fmla="*/ 232 w 2014"/>
                <a:gd name="T87" fmla="*/ 5 h 17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14"/>
                <a:gd name="T133" fmla="*/ 0 h 1739"/>
                <a:gd name="T134" fmla="*/ 2014 w 2014"/>
                <a:gd name="T135" fmla="*/ 1739 h 17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14" h="1739">
                  <a:moveTo>
                    <a:pt x="463" y="9"/>
                  </a:moveTo>
                  <a:lnTo>
                    <a:pt x="398" y="0"/>
                  </a:lnTo>
                  <a:lnTo>
                    <a:pt x="365" y="51"/>
                  </a:lnTo>
                  <a:lnTo>
                    <a:pt x="374" y="92"/>
                  </a:lnTo>
                  <a:lnTo>
                    <a:pt x="347" y="122"/>
                  </a:lnTo>
                  <a:lnTo>
                    <a:pt x="264" y="149"/>
                  </a:lnTo>
                  <a:lnTo>
                    <a:pt x="160" y="181"/>
                  </a:lnTo>
                  <a:lnTo>
                    <a:pt x="81" y="259"/>
                  </a:lnTo>
                  <a:lnTo>
                    <a:pt x="0" y="307"/>
                  </a:lnTo>
                  <a:lnTo>
                    <a:pt x="32" y="570"/>
                  </a:lnTo>
                  <a:lnTo>
                    <a:pt x="115" y="578"/>
                  </a:lnTo>
                  <a:lnTo>
                    <a:pt x="180" y="614"/>
                  </a:lnTo>
                  <a:lnTo>
                    <a:pt x="237" y="625"/>
                  </a:lnTo>
                  <a:lnTo>
                    <a:pt x="298" y="684"/>
                  </a:lnTo>
                  <a:lnTo>
                    <a:pt x="357" y="681"/>
                  </a:lnTo>
                  <a:lnTo>
                    <a:pt x="432" y="637"/>
                  </a:lnTo>
                  <a:lnTo>
                    <a:pt x="504" y="641"/>
                  </a:lnTo>
                  <a:lnTo>
                    <a:pt x="559" y="637"/>
                  </a:lnTo>
                  <a:lnTo>
                    <a:pt x="601" y="612"/>
                  </a:lnTo>
                  <a:lnTo>
                    <a:pt x="674" y="651"/>
                  </a:lnTo>
                  <a:lnTo>
                    <a:pt x="752" y="708"/>
                  </a:lnTo>
                  <a:lnTo>
                    <a:pt x="813" y="669"/>
                  </a:lnTo>
                  <a:lnTo>
                    <a:pt x="829" y="708"/>
                  </a:lnTo>
                  <a:lnTo>
                    <a:pt x="859" y="771"/>
                  </a:lnTo>
                  <a:lnTo>
                    <a:pt x="945" y="807"/>
                  </a:lnTo>
                  <a:lnTo>
                    <a:pt x="998" y="877"/>
                  </a:lnTo>
                  <a:lnTo>
                    <a:pt x="1032" y="879"/>
                  </a:lnTo>
                  <a:lnTo>
                    <a:pt x="1059" y="854"/>
                  </a:lnTo>
                  <a:lnTo>
                    <a:pt x="1101" y="895"/>
                  </a:lnTo>
                  <a:lnTo>
                    <a:pt x="1136" y="946"/>
                  </a:lnTo>
                  <a:lnTo>
                    <a:pt x="1150" y="1015"/>
                  </a:lnTo>
                  <a:lnTo>
                    <a:pt x="1181" y="1051"/>
                  </a:lnTo>
                  <a:lnTo>
                    <a:pt x="1203" y="1100"/>
                  </a:lnTo>
                  <a:lnTo>
                    <a:pt x="1229" y="1129"/>
                  </a:lnTo>
                  <a:lnTo>
                    <a:pt x="1197" y="1234"/>
                  </a:lnTo>
                  <a:lnTo>
                    <a:pt x="1132" y="1271"/>
                  </a:lnTo>
                  <a:lnTo>
                    <a:pt x="1144" y="1326"/>
                  </a:lnTo>
                  <a:lnTo>
                    <a:pt x="1105" y="1358"/>
                  </a:lnTo>
                  <a:lnTo>
                    <a:pt x="1077" y="1362"/>
                  </a:lnTo>
                  <a:lnTo>
                    <a:pt x="1085" y="1448"/>
                  </a:lnTo>
                  <a:lnTo>
                    <a:pt x="1050" y="1478"/>
                  </a:lnTo>
                  <a:lnTo>
                    <a:pt x="996" y="1468"/>
                  </a:lnTo>
                  <a:lnTo>
                    <a:pt x="971" y="1425"/>
                  </a:lnTo>
                  <a:lnTo>
                    <a:pt x="943" y="1444"/>
                  </a:lnTo>
                  <a:lnTo>
                    <a:pt x="953" y="1495"/>
                  </a:lnTo>
                  <a:lnTo>
                    <a:pt x="1018" y="1503"/>
                  </a:lnTo>
                  <a:lnTo>
                    <a:pt x="1073" y="1547"/>
                  </a:lnTo>
                  <a:lnTo>
                    <a:pt x="1124" y="1558"/>
                  </a:lnTo>
                  <a:lnTo>
                    <a:pt x="1126" y="1507"/>
                  </a:lnTo>
                  <a:lnTo>
                    <a:pt x="1223" y="1472"/>
                  </a:lnTo>
                  <a:lnTo>
                    <a:pt x="1256" y="1489"/>
                  </a:lnTo>
                  <a:lnTo>
                    <a:pt x="1282" y="1560"/>
                  </a:lnTo>
                  <a:lnTo>
                    <a:pt x="1363" y="1633"/>
                  </a:lnTo>
                  <a:lnTo>
                    <a:pt x="1410" y="1610"/>
                  </a:lnTo>
                  <a:lnTo>
                    <a:pt x="1437" y="1688"/>
                  </a:lnTo>
                  <a:lnTo>
                    <a:pt x="1493" y="1732"/>
                  </a:lnTo>
                  <a:lnTo>
                    <a:pt x="1540" y="1739"/>
                  </a:lnTo>
                  <a:lnTo>
                    <a:pt x="1587" y="1688"/>
                  </a:lnTo>
                  <a:lnTo>
                    <a:pt x="1654" y="1651"/>
                  </a:lnTo>
                  <a:lnTo>
                    <a:pt x="1650" y="1602"/>
                  </a:lnTo>
                  <a:lnTo>
                    <a:pt x="1634" y="1580"/>
                  </a:lnTo>
                  <a:lnTo>
                    <a:pt x="1731" y="1566"/>
                  </a:lnTo>
                  <a:lnTo>
                    <a:pt x="1719" y="1507"/>
                  </a:lnTo>
                  <a:lnTo>
                    <a:pt x="1744" y="1430"/>
                  </a:lnTo>
                  <a:lnTo>
                    <a:pt x="1697" y="1399"/>
                  </a:lnTo>
                  <a:lnTo>
                    <a:pt x="1699" y="1395"/>
                  </a:lnTo>
                  <a:lnTo>
                    <a:pt x="1707" y="1385"/>
                  </a:lnTo>
                  <a:lnTo>
                    <a:pt x="1715" y="1373"/>
                  </a:lnTo>
                  <a:lnTo>
                    <a:pt x="1723" y="1363"/>
                  </a:lnTo>
                  <a:lnTo>
                    <a:pt x="1727" y="1360"/>
                  </a:lnTo>
                  <a:lnTo>
                    <a:pt x="1727" y="1354"/>
                  </a:lnTo>
                  <a:lnTo>
                    <a:pt x="1725" y="1340"/>
                  </a:lnTo>
                  <a:lnTo>
                    <a:pt x="1725" y="1324"/>
                  </a:lnTo>
                  <a:lnTo>
                    <a:pt x="1725" y="1312"/>
                  </a:lnTo>
                  <a:lnTo>
                    <a:pt x="1725" y="1306"/>
                  </a:lnTo>
                  <a:lnTo>
                    <a:pt x="1788" y="1302"/>
                  </a:lnTo>
                  <a:lnTo>
                    <a:pt x="1835" y="1328"/>
                  </a:lnTo>
                  <a:lnTo>
                    <a:pt x="1888" y="1316"/>
                  </a:lnTo>
                  <a:lnTo>
                    <a:pt x="1888" y="1267"/>
                  </a:lnTo>
                  <a:lnTo>
                    <a:pt x="1996" y="1259"/>
                  </a:lnTo>
                  <a:lnTo>
                    <a:pt x="2000" y="1206"/>
                  </a:lnTo>
                  <a:lnTo>
                    <a:pt x="1989" y="1155"/>
                  </a:lnTo>
                  <a:lnTo>
                    <a:pt x="2014" y="1112"/>
                  </a:lnTo>
                  <a:lnTo>
                    <a:pt x="2002" y="1068"/>
                  </a:lnTo>
                  <a:lnTo>
                    <a:pt x="1882" y="1015"/>
                  </a:lnTo>
                  <a:lnTo>
                    <a:pt x="1811" y="993"/>
                  </a:lnTo>
                  <a:lnTo>
                    <a:pt x="1809" y="962"/>
                  </a:lnTo>
                  <a:lnTo>
                    <a:pt x="1758" y="960"/>
                  </a:lnTo>
                  <a:lnTo>
                    <a:pt x="1727" y="944"/>
                  </a:lnTo>
                  <a:lnTo>
                    <a:pt x="1713" y="1023"/>
                  </a:lnTo>
                  <a:lnTo>
                    <a:pt x="1701" y="1102"/>
                  </a:lnTo>
                  <a:lnTo>
                    <a:pt x="1754" y="1121"/>
                  </a:lnTo>
                  <a:lnTo>
                    <a:pt x="1774" y="1157"/>
                  </a:lnTo>
                  <a:lnTo>
                    <a:pt x="1756" y="1198"/>
                  </a:lnTo>
                  <a:lnTo>
                    <a:pt x="1717" y="1214"/>
                  </a:lnTo>
                  <a:lnTo>
                    <a:pt x="1713" y="1259"/>
                  </a:lnTo>
                  <a:lnTo>
                    <a:pt x="1678" y="1271"/>
                  </a:lnTo>
                  <a:lnTo>
                    <a:pt x="1613" y="1241"/>
                  </a:lnTo>
                  <a:lnTo>
                    <a:pt x="1589" y="1206"/>
                  </a:lnTo>
                  <a:lnTo>
                    <a:pt x="1546" y="1190"/>
                  </a:lnTo>
                  <a:lnTo>
                    <a:pt x="1546" y="1145"/>
                  </a:lnTo>
                  <a:lnTo>
                    <a:pt x="1563" y="1104"/>
                  </a:lnTo>
                  <a:lnTo>
                    <a:pt x="1524" y="1047"/>
                  </a:lnTo>
                  <a:lnTo>
                    <a:pt x="1528" y="1011"/>
                  </a:lnTo>
                  <a:lnTo>
                    <a:pt x="1475" y="970"/>
                  </a:lnTo>
                  <a:lnTo>
                    <a:pt x="1447" y="932"/>
                  </a:lnTo>
                  <a:lnTo>
                    <a:pt x="1437" y="915"/>
                  </a:lnTo>
                  <a:lnTo>
                    <a:pt x="1365" y="911"/>
                  </a:lnTo>
                  <a:lnTo>
                    <a:pt x="1306" y="856"/>
                  </a:lnTo>
                  <a:lnTo>
                    <a:pt x="1313" y="767"/>
                  </a:lnTo>
                  <a:lnTo>
                    <a:pt x="1370" y="732"/>
                  </a:lnTo>
                  <a:lnTo>
                    <a:pt x="1370" y="627"/>
                  </a:lnTo>
                  <a:lnTo>
                    <a:pt x="1325" y="588"/>
                  </a:lnTo>
                  <a:lnTo>
                    <a:pt x="1250" y="592"/>
                  </a:lnTo>
                  <a:lnTo>
                    <a:pt x="1154" y="684"/>
                  </a:lnTo>
                  <a:lnTo>
                    <a:pt x="1020" y="684"/>
                  </a:lnTo>
                  <a:lnTo>
                    <a:pt x="937" y="641"/>
                  </a:lnTo>
                  <a:lnTo>
                    <a:pt x="941" y="580"/>
                  </a:lnTo>
                  <a:lnTo>
                    <a:pt x="874" y="576"/>
                  </a:lnTo>
                  <a:lnTo>
                    <a:pt x="798" y="509"/>
                  </a:lnTo>
                  <a:lnTo>
                    <a:pt x="847" y="440"/>
                  </a:lnTo>
                  <a:lnTo>
                    <a:pt x="892" y="425"/>
                  </a:lnTo>
                  <a:lnTo>
                    <a:pt x="872" y="362"/>
                  </a:lnTo>
                  <a:lnTo>
                    <a:pt x="792" y="334"/>
                  </a:lnTo>
                  <a:lnTo>
                    <a:pt x="699" y="344"/>
                  </a:lnTo>
                  <a:lnTo>
                    <a:pt x="652" y="399"/>
                  </a:lnTo>
                  <a:lnTo>
                    <a:pt x="607" y="393"/>
                  </a:lnTo>
                  <a:lnTo>
                    <a:pt x="530" y="303"/>
                  </a:lnTo>
                  <a:lnTo>
                    <a:pt x="496" y="208"/>
                  </a:lnTo>
                  <a:lnTo>
                    <a:pt x="514" y="149"/>
                  </a:lnTo>
                  <a:lnTo>
                    <a:pt x="506" y="25"/>
                  </a:lnTo>
                  <a:lnTo>
                    <a:pt x="463" y="9"/>
                  </a:lnTo>
                </a:path>
              </a:pathLst>
            </a:custGeom>
            <a:solidFill>
              <a:srgbClr val="C0C07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67" name="Freeform 110"/>
            <p:cNvSpPr>
              <a:spLocks/>
            </p:cNvSpPr>
            <p:nvPr/>
          </p:nvSpPr>
          <p:spPr bwMode="gray">
            <a:xfrm>
              <a:off x="2166" y="2160"/>
              <a:ext cx="936" cy="666"/>
            </a:xfrm>
            <a:custGeom>
              <a:avLst/>
              <a:gdLst>
                <a:gd name="T0" fmla="*/ 890 w 1872"/>
                <a:gd name="T1" fmla="*/ 552 h 1330"/>
                <a:gd name="T2" fmla="*/ 851 w 1872"/>
                <a:gd name="T3" fmla="*/ 558 h 1330"/>
                <a:gd name="T4" fmla="*/ 793 w 1872"/>
                <a:gd name="T5" fmla="*/ 558 h 1330"/>
                <a:gd name="T6" fmla="*/ 761 w 1872"/>
                <a:gd name="T7" fmla="*/ 591 h 1330"/>
                <a:gd name="T8" fmla="*/ 686 w 1872"/>
                <a:gd name="T9" fmla="*/ 548 h 1330"/>
                <a:gd name="T10" fmla="*/ 616 w 1872"/>
                <a:gd name="T11" fmla="*/ 537 h 1330"/>
                <a:gd name="T12" fmla="*/ 550 w 1872"/>
                <a:gd name="T13" fmla="*/ 546 h 1330"/>
                <a:gd name="T14" fmla="*/ 523 w 1872"/>
                <a:gd name="T15" fmla="*/ 575 h 1330"/>
                <a:gd name="T16" fmla="*/ 520 w 1872"/>
                <a:gd name="T17" fmla="*/ 618 h 1330"/>
                <a:gd name="T18" fmla="*/ 449 w 1872"/>
                <a:gd name="T19" fmla="*/ 658 h 1330"/>
                <a:gd name="T20" fmla="*/ 407 w 1872"/>
                <a:gd name="T21" fmla="*/ 626 h 1330"/>
                <a:gd name="T22" fmla="*/ 309 w 1872"/>
                <a:gd name="T23" fmla="*/ 574 h 1330"/>
                <a:gd name="T24" fmla="*/ 226 w 1872"/>
                <a:gd name="T25" fmla="*/ 559 h 1330"/>
                <a:gd name="T26" fmla="*/ 169 w 1872"/>
                <a:gd name="T27" fmla="*/ 547 h 1330"/>
                <a:gd name="T28" fmla="*/ 128 w 1872"/>
                <a:gd name="T29" fmla="*/ 528 h 1330"/>
                <a:gd name="T30" fmla="*/ 56 w 1872"/>
                <a:gd name="T31" fmla="*/ 512 h 1330"/>
                <a:gd name="T32" fmla="*/ 3 w 1872"/>
                <a:gd name="T33" fmla="*/ 412 h 1330"/>
                <a:gd name="T34" fmla="*/ 23 w 1872"/>
                <a:gd name="T35" fmla="*/ 370 h 1330"/>
                <a:gd name="T36" fmla="*/ 39 w 1872"/>
                <a:gd name="T37" fmla="*/ 297 h 1330"/>
                <a:gd name="T38" fmla="*/ 22 w 1872"/>
                <a:gd name="T39" fmla="*/ 265 h 1330"/>
                <a:gd name="T40" fmla="*/ 39 w 1872"/>
                <a:gd name="T41" fmla="*/ 233 h 1330"/>
                <a:gd name="T42" fmla="*/ 122 w 1872"/>
                <a:gd name="T43" fmla="*/ 233 h 1330"/>
                <a:gd name="T44" fmla="*/ 106 w 1872"/>
                <a:gd name="T45" fmla="*/ 192 h 1330"/>
                <a:gd name="T46" fmla="*/ 147 w 1872"/>
                <a:gd name="T47" fmla="*/ 150 h 1330"/>
                <a:gd name="T48" fmla="*/ 90 w 1872"/>
                <a:gd name="T49" fmla="*/ 63 h 1330"/>
                <a:gd name="T50" fmla="*/ 197 w 1872"/>
                <a:gd name="T51" fmla="*/ 35 h 1330"/>
                <a:gd name="T52" fmla="*/ 267 w 1872"/>
                <a:gd name="T53" fmla="*/ 19 h 1330"/>
                <a:gd name="T54" fmla="*/ 338 w 1872"/>
                <a:gd name="T55" fmla="*/ 7 h 1330"/>
                <a:gd name="T56" fmla="*/ 412 w 1872"/>
                <a:gd name="T57" fmla="*/ 29 h 1330"/>
                <a:gd name="T58" fmla="*/ 470 w 1872"/>
                <a:gd name="T59" fmla="*/ 64 h 1330"/>
                <a:gd name="T60" fmla="*/ 538 w 1872"/>
                <a:gd name="T61" fmla="*/ 40 h 1330"/>
                <a:gd name="T62" fmla="*/ 601 w 1872"/>
                <a:gd name="T63" fmla="*/ 40 h 1330"/>
                <a:gd name="T64" fmla="*/ 660 w 1872"/>
                <a:gd name="T65" fmla="*/ 48 h 1330"/>
                <a:gd name="T66" fmla="*/ 728 w 1872"/>
                <a:gd name="T67" fmla="*/ 56 h 1330"/>
                <a:gd name="T68" fmla="*/ 751 w 1872"/>
                <a:gd name="T69" fmla="*/ 107 h 1330"/>
                <a:gd name="T70" fmla="*/ 821 w 1872"/>
                <a:gd name="T71" fmla="*/ 160 h 1330"/>
                <a:gd name="T72" fmla="*/ 851 w 1872"/>
                <a:gd name="T73" fmla="*/ 150 h 1330"/>
                <a:gd name="T74" fmla="*/ 890 w 1872"/>
                <a:gd name="T75" fmla="*/ 195 h 1330"/>
                <a:gd name="T76" fmla="*/ 912 w 1872"/>
                <a:gd name="T77" fmla="*/ 247 h 1330"/>
                <a:gd name="T78" fmla="*/ 936 w 1872"/>
                <a:gd name="T79" fmla="*/ 286 h 1330"/>
                <a:gd name="T80" fmla="*/ 888 w 1872"/>
                <a:gd name="T81" fmla="*/ 358 h 1330"/>
                <a:gd name="T82" fmla="*/ 874 w 1872"/>
                <a:gd name="T83" fmla="*/ 401 h 1330"/>
                <a:gd name="T84" fmla="*/ 863 w 1872"/>
                <a:gd name="T85" fmla="*/ 445 h 1330"/>
                <a:gd name="T86" fmla="*/ 820 w 1872"/>
                <a:gd name="T87" fmla="*/ 456 h 1330"/>
                <a:gd name="T88" fmla="*/ 793 w 1872"/>
                <a:gd name="T89" fmla="*/ 444 h 1330"/>
                <a:gd name="T90" fmla="*/ 831 w 1872"/>
                <a:gd name="T91" fmla="*/ 474 h 1330"/>
                <a:gd name="T92" fmla="*/ 884 w 1872"/>
                <a:gd name="T93" fmla="*/ 501 h 133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72"/>
                <a:gd name="T142" fmla="*/ 0 h 1330"/>
                <a:gd name="T143" fmla="*/ 1872 w 1872"/>
                <a:gd name="T144" fmla="*/ 1330 h 133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72" h="1330">
                  <a:moveTo>
                    <a:pt x="1801" y="1035"/>
                  </a:moveTo>
                  <a:lnTo>
                    <a:pt x="1779" y="1102"/>
                  </a:lnTo>
                  <a:lnTo>
                    <a:pt x="1736" y="1082"/>
                  </a:lnTo>
                  <a:lnTo>
                    <a:pt x="1702" y="1115"/>
                  </a:lnTo>
                  <a:lnTo>
                    <a:pt x="1655" y="1072"/>
                  </a:lnTo>
                  <a:lnTo>
                    <a:pt x="1586" y="1114"/>
                  </a:lnTo>
                  <a:lnTo>
                    <a:pt x="1588" y="1184"/>
                  </a:lnTo>
                  <a:lnTo>
                    <a:pt x="1521" y="1180"/>
                  </a:lnTo>
                  <a:lnTo>
                    <a:pt x="1421" y="1068"/>
                  </a:lnTo>
                  <a:lnTo>
                    <a:pt x="1372" y="1094"/>
                  </a:lnTo>
                  <a:lnTo>
                    <a:pt x="1279" y="1049"/>
                  </a:lnTo>
                  <a:lnTo>
                    <a:pt x="1232" y="1072"/>
                  </a:lnTo>
                  <a:lnTo>
                    <a:pt x="1138" y="1062"/>
                  </a:lnTo>
                  <a:lnTo>
                    <a:pt x="1100" y="1090"/>
                  </a:lnTo>
                  <a:lnTo>
                    <a:pt x="1092" y="1155"/>
                  </a:lnTo>
                  <a:lnTo>
                    <a:pt x="1045" y="1149"/>
                  </a:lnTo>
                  <a:lnTo>
                    <a:pt x="1055" y="1184"/>
                  </a:lnTo>
                  <a:lnTo>
                    <a:pt x="1039" y="1234"/>
                  </a:lnTo>
                  <a:lnTo>
                    <a:pt x="968" y="1330"/>
                  </a:lnTo>
                  <a:lnTo>
                    <a:pt x="897" y="1314"/>
                  </a:lnTo>
                  <a:lnTo>
                    <a:pt x="821" y="1304"/>
                  </a:lnTo>
                  <a:lnTo>
                    <a:pt x="813" y="1251"/>
                  </a:lnTo>
                  <a:lnTo>
                    <a:pt x="728" y="1190"/>
                  </a:lnTo>
                  <a:lnTo>
                    <a:pt x="618" y="1147"/>
                  </a:lnTo>
                  <a:lnTo>
                    <a:pt x="521" y="1149"/>
                  </a:lnTo>
                  <a:lnTo>
                    <a:pt x="452" y="1117"/>
                  </a:lnTo>
                  <a:lnTo>
                    <a:pt x="389" y="1121"/>
                  </a:lnTo>
                  <a:lnTo>
                    <a:pt x="338" y="1092"/>
                  </a:lnTo>
                  <a:lnTo>
                    <a:pt x="281" y="1056"/>
                  </a:lnTo>
                  <a:lnTo>
                    <a:pt x="256" y="1054"/>
                  </a:lnTo>
                  <a:lnTo>
                    <a:pt x="185" y="1021"/>
                  </a:lnTo>
                  <a:lnTo>
                    <a:pt x="112" y="1023"/>
                  </a:lnTo>
                  <a:lnTo>
                    <a:pt x="61" y="911"/>
                  </a:lnTo>
                  <a:lnTo>
                    <a:pt x="6" y="822"/>
                  </a:lnTo>
                  <a:lnTo>
                    <a:pt x="0" y="740"/>
                  </a:lnTo>
                  <a:lnTo>
                    <a:pt x="45" y="738"/>
                  </a:lnTo>
                  <a:lnTo>
                    <a:pt x="43" y="686"/>
                  </a:lnTo>
                  <a:lnTo>
                    <a:pt x="77" y="594"/>
                  </a:lnTo>
                  <a:lnTo>
                    <a:pt x="78" y="549"/>
                  </a:lnTo>
                  <a:lnTo>
                    <a:pt x="43" y="529"/>
                  </a:lnTo>
                  <a:lnTo>
                    <a:pt x="80" y="501"/>
                  </a:lnTo>
                  <a:lnTo>
                    <a:pt x="77" y="466"/>
                  </a:lnTo>
                  <a:lnTo>
                    <a:pt x="139" y="501"/>
                  </a:lnTo>
                  <a:lnTo>
                    <a:pt x="244" y="466"/>
                  </a:lnTo>
                  <a:lnTo>
                    <a:pt x="206" y="433"/>
                  </a:lnTo>
                  <a:lnTo>
                    <a:pt x="212" y="383"/>
                  </a:lnTo>
                  <a:lnTo>
                    <a:pt x="265" y="364"/>
                  </a:lnTo>
                  <a:lnTo>
                    <a:pt x="293" y="299"/>
                  </a:lnTo>
                  <a:lnTo>
                    <a:pt x="175" y="206"/>
                  </a:lnTo>
                  <a:lnTo>
                    <a:pt x="179" y="126"/>
                  </a:lnTo>
                  <a:lnTo>
                    <a:pt x="252" y="84"/>
                  </a:lnTo>
                  <a:lnTo>
                    <a:pt x="393" y="70"/>
                  </a:lnTo>
                  <a:lnTo>
                    <a:pt x="502" y="41"/>
                  </a:lnTo>
                  <a:lnTo>
                    <a:pt x="533" y="37"/>
                  </a:lnTo>
                  <a:lnTo>
                    <a:pt x="596" y="0"/>
                  </a:lnTo>
                  <a:lnTo>
                    <a:pt x="675" y="13"/>
                  </a:lnTo>
                  <a:lnTo>
                    <a:pt x="758" y="21"/>
                  </a:lnTo>
                  <a:lnTo>
                    <a:pt x="823" y="57"/>
                  </a:lnTo>
                  <a:lnTo>
                    <a:pt x="880" y="68"/>
                  </a:lnTo>
                  <a:lnTo>
                    <a:pt x="941" y="127"/>
                  </a:lnTo>
                  <a:lnTo>
                    <a:pt x="996" y="124"/>
                  </a:lnTo>
                  <a:lnTo>
                    <a:pt x="1075" y="80"/>
                  </a:lnTo>
                  <a:lnTo>
                    <a:pt x="1147" y="84"/>
                  </a:lnTo>
                  <a:lnTo>
                    <a:pt x="1202" y="80"/>
                  </a:lnTo>
                  <a:lnTo>
                    <a:pt x="1244" y="57"/>
                  </a:lnTo>
                  <a:lnTo>
                    <a:pt x="1319" y="96"/>
                  </a:lnTo>
                  <a:lnTo>
                    <a:pt x="1395" y="151"/>
                  </a:lnTo>
                  <a:lnTo>
                    <a:pt x="1456" y="112"/>
                  </a:lnTo>
                  <a:lnTo>
                    <a:pt x="1480" y="171"/>
                  </a:lnTo>
                  <a:lnTo>
                    <a:pt x="1502" y="214"/>
                  </a:lnTo>
                  <a:lnTo>
                    <a:pt x="1588" y="250"/>
                  </a:lnTo>
                  <a:lnTo>
                    <a:pt x="1641" y="320"/>
                  </a:lnTo>
                  <a:lnTo>
                    <a:pt x="1675" y="322"/>
                  </a:lnTo>
                  <a:lnTo>
                    <a:pt x="1702" y="299"/>
                  </a:lnTo>
                  <a:lnTo>
                    <a:pt x="1740" y="334"/>
                  </a:lnTo>
                  <a:lnTo>
                    <a:pt x="1779" y="389"/>
                  </a:lnTo>
                  <a:lnTo>
                    <a:pt x="1793" y="458"/>
                  </a:lnTo>
                  <a:lnTo>
                    <a:pt x="1824" y="494"/>
                  </a:lnTo>
                  <a:lnTo>
                    <a:pt x="1846" y="543"/>
                  </a:lnTo>
                  <a:lnTo>
                    <a:pt x="1872" y="572"/>
                  </a:lnTo>
                  <a:lnTo>
                    <a:pt x="1840" y="677"/>
                  </a:lnTo>
                  <a:lnTo>
                    <a:pt x="1775" y="714"/>
                  </a:lnTo>
                  <a:lnTo>
                    <a:pt x="1787" y="769"/>
                  </a:lnTo>
                  <a:lnTo>
                    <a:pt x="1748" y="801"/>
                  </a:lnTo>
                  <a:lnTo>
                    <a:pt x="1720" y="805"/>
                  </a:lnTo>
                  <a:lnTo>
                    <a:pt x="1726" y="889"/>
                  </a:lnTo>
                  <a:lnTo>
                    <a:pt x="1693" y="921"/>
                  </a:lnTo>
                  <a:lnTo>
                    <a:pt x="1639" y="911"/>
                  </a:lnTo>
                  <a:lnTo>
                    <a:pt x="1614" y="868"/>
                  </a:lnTo>
                  <a:lnTo>
                    <a:pt x="1586" y="887"/>
                  </a:lnTo>
                  <a:lnTo>
                    <a:pt x="1596" y="938"/>
                  </a:lnTo>
                  <a:lnTo>
                    <a:pt x="1661" y="946"/>
                  </a:lnTo>
                  <a:lnTo>
                    <a:pt x="1716" y="990"/>
                  </a:lnTo>
                  <a:lnTo>
                    <a:pt x="1767" y="1001"/>
                  </a:lnTo>
                  <a:lnTo>
                    <a:pt x="1801" y="1035"/>
                  </a:lnTo>
                  <a:close/>
                </a:path>
              </a:pathLst>
            </a:custGeom>
            <a:solidFill>
              <a:srgbClr val="C0C07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68" name="Freeform 111"/>
            <p:cNvSpPr>
              <a:spLocks/>
            </p:cNvSpPr>
            <p:nvPr/>
          </p:nvSpPr>
          <p:spPr bwMode="gray">
            <a:xfrm>
              <a:off x="2166" y="2160"/>
              <a:ext cx="936" cy="666"/>
            </a:xfrm>
            <a:custGeom>
              <a:avLst/>
              <a:gdLst>
                <a:gd name="T0" fmla="*/ 890 w 1872"/>
                <a:gd name="T1" fmla="*/ 552 h 1330"/>
                <a:gd name="T2" fmla="*/ 851 w 1872"/>
                <a:gd name="T3" fmla="*/ 558 h 1330"/>
                <a:gd name="T4" fmla="*/ 793 w 1872"/>
                <a:gd name="T5" fmla="*/ 558 h 1330"/>
                <a:gd name="T6" fmla="*/ 761 w 1872"/>
                <a:gd name="T7" fmla="*/ 591 h 1330"/>
                <a:gd name="T8" fmla="*/ 686 w 1872"/>
                <a:gd name="T9" fmla="*/ 548 h 1330"/>
                <a:gd name="T10" fmla="*/ 616 w 1872"/>
                <a:gd name="T11" fmla="*/ 537 h 1330"/>
                <a:gd name="T12" fmla="*/ 550 w 1872"/>
                <a:gd name="T13" fmla="*/ 546 h 1330"/>
                <a:gd name="T14" fmla="*/ 523 w 1872"/>
                <a:gd name="T15" fmla="*/ 575 h 1330"/>
                <a:gd name="T16" fmla="*/ 520 w 1872"/>
                <a:gd name="T17" fmla="*/ 618 h 1330"/>
                <a:gd name="T18" fmla="*/ 449 w 1872"/>
                <a:gd name="T19" fmla="*/ 658 h 1330"/>
                <a:gd name="T20" fmla="*/ 407 w 1872"/>
                <a:gd name="T21" fmla="*/ 626 h 1330"/>
                <a:gd name="T22" fmla="*/ 309 w 1872"/>
                <a:gd name="T23" fmla="*/ 574 h 1330"/>
                <a:gd name="T24" fmla="*/ 226 w 1872"/>
                <a:gd name="T25" fmla="*/ 559 h 1330"/>
                <a:gd name="T26" fmla="*/ 169 w 1872"/>
                <a:gd name="T27" fmla="*/ 547 h 1330"/>
                <a:gd name="T28" fmla="*/ 128 w 1872"/>
                <a:gd name="T29" fmla="*/ 528 h 1330"/>
                <a:gd name="T30" fmla="*/ 56 w 1872"/>
                <a:gd name="T31" fmla="*/ 512 h 1330"/>
                <a:gd name="T32" fmla="*/ 3 w 1872"/>
                <a:gd name="T33" fmla="*/ 412 h 1330"/>
                <a:gd name="T34" fmla="*/ 23 w 1872"/>
                <a:gd name="T35" fmla="*/ 370 h 1330"/>
                <a:gd name="T36" fmla="*/ 39 w 1872"/>
                <a:gd name="T37" fmla="*/ 297 h 1330"/>
                <a:gd name="T38" fmla="*/ 22 w 1872"/>
                <a:gd name="T39" fmla="*/ 265 h 1330"/>
                <a:gd name="T40" fmla="*/ 39 w 1872"/>
                <a:gd name="T41" fmla="*/ 233 h 1330"/>
                <a:gd name="T42" fmla="*/ 122 w 1872"/>
                <a:gd name="T43" fmla="*/ 233 h 1330"/>
                <a:gd name="T44" fmla="*/ 106 w 1872"/>
                <a:gd name="T45" fmla="*/ 192 h 1330"/>
                <a:gd name="T46" fmla="*/ 147 w 1872"/>
                <a:gd name="T47" fmla="*/ 150 h 1330"/>
                <a:gd name="T48" fmla="*/ 90 w 1872"/>
                <a:gd name="T49" fmla="*/ 63 h 1330"/>
                <a:gd name="T50" fmla="*/ 197 w 1872"/>
                <a:gd name="T51" fmla="*/ 35 h 1330"/>
                <a:gd name="T52" fmla="*/ 267 w 1872"/>
                <a:gd name="T53" fmla="*/ 19 h 1330"/>
                <a:gd name="T54" fmla="*/ 338 w 1872"/>
                <a:gd name="T55" fmla="*/ 7 h 1330"/>
                <a:gd name="T56" fmla="*/ 412 w 1872"/>
                <a:gd name="T57" fmla="*/ 29 h 1330"/>
                <a:gd name="T58" fmla="*/ 470 w 1872"/>
                <a:gd name="T59" fmla="*/ 64 h 1330"/>
                <a:gd name="T60" fmla="*/ 538 w 1872"/>
                <a:gd name="T61" fmla="*/ 40 h 1330"/>
                <a:gd name="T62" fmla="*/ 601 w 1872"/>
                <a:gd name="T63" fmla="*/ 40 h 1330"/>
                <a:gd name="T64" fmla="*/ 660 w 1872"/>
                <a:gd name="T65" fmla="*/ 48 h 1330"/>
                <a:gd name="T66" fmla="*/ 728 w 1872"/>
                <a:gd name="T67" fmla="*/ 56 h 1330"/>
                <a:gd name="T68" fmla="*/ 751 w 1872"/>
                <a:gd name="T69" fmla="*/ 107 h 1330"/>
                <a:gd name="T70" fmla="*/ 821 w 1872"/>
                <a:gd name="T71" fmla="*/ 160 h 1330"/>
                <a:gd name="T72" fmla="*/ 851 w 1872"/>
                <a:gd name="T73" fmla="*/ 150 h 1330"/>
                <a:gd name="T74" fmla="*/ 890 w 1872"/>
                <a:gd name="T75" fmla="*/ 195 h 1330"/>
                <a:gd name="T76" fmla="*/ 912 w 1872"/>
                <a:gd name="T77" fmla="*/ 247 h 1330"/>
                <a:gd name="T78" fmla="*/ 936 w 1872"/>
                <a:gd name="T79" fmla="*/ 286 h 1330"/>
                <a:gd name="T80" fmla="*/ 888 w 1872"/>
                <a:gd name="T81" fmla="*/ 358 h 1330"/>
                <a:gd name="T82" fmla="*/ 874 w 1872"/>
                <a:gd name="T83" fmla="*/ 401 h 1330"/>
                <a:gd name="T84" fmla="*/ 863 w 1872"/>
                <a:gd name="T85" fmla="*/ 445 h 1330"/>
                <a:gd name="T86" fmla="*/ 820 w 1872"/>
                <a:gd name="T87" fmla="*/ 456 h 1330"/>
                <a:gd name="T88" fmla="*/ 793 w 1872"/>
                <a:gd name="T89" fmla="*/ 444 h 1330"/>
                <a:gd name="T90" fmla="*/ 831 w 1872"/>
                <a:gd name="T91" fmla="*/ 474 h 1330"/>
                <a:gd name="T92" fmla="*/ 884 w 1872"/>
                <a:gd name="T93" fmla="*/ 501 h 133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72"/>
                <a:gd name="T142" fmla="*/ 0 h 1330"/>
                <a:gd name="T143" fmla="*/ 1872 w 1872"/>
                <a:gd name="T144" fmla="*/ 1330 h 133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72" h="1330">
                  <a:moveTo>
                    <a:pt x="1801" y="1035"/>
                  </a:moveTo>
                  <a:lnTo>
                    <a:pt x="1779" y="1102"/>
                  </a:lnTo>
                  <a:lnTo>
                    <a:pt x="1736" y="1082"/>
                  </a:lnTo>
                  <a:lnTo>
                    <a:pt x="1702" y="1115"/>
                  </a:lnTo>
                  <a:lnTo>
                    <a:pt x="1655" y="1072"/>
                  </a:lnTo>
                  <a:lnTo>
                    <a:pt x="1586" y="1114"/>
                  </a:lnTo>
                  <a:lnTo>
                    <a:pt x="1588" y="1184"/>
                  </a:lnTo>
                  <a:lnTo>
                    <a:pt x="1521" y="1180"/>
                  </a:lnTo>
                  <a:lnTo>
                    <a:pt x="1421" y="1068"/>
                  </a:lnTo>
                  <a:lnTo>
                    <a:pt x="1372" y="1094"/>
                  </a:lnTo>
                  <a:lnTo>
                    <a:pt x="1279" y="1049"/>
                  </a:lnTo>
                  <a:lnTo>
                    <a:pt x="1232" y="1072"/>
                  </a:lnTo>
                  <a:lnTo>
                    <a:pt x="1138" y="1062"/>
                  </a:lnTo>
                  <a:lnTo>
                    <a:pt x="1100" y="1090"/>
                  </a:lnTo>
                  <a:lnTo>
                    <a:pt x="1092" y="1155"/>
                  </a:lnTo>
                  <a:lnTo>
                    <a:pt x="1045" y="1149"/>
                  </a:lnTo>
                  <a:lnTo>
                    <a:pt x="1055" y="1184"/>
                  </a:lnTo>
                  <a:lnTo>
                    <a:pt x="1039" y="1234"/>
                  </a:lnTo>
                  <a:lnTo>
                    <a:pt x="968" y="1330"/>
                  </a:lnTo>
                  <a:lnTo>
                    <a:pt x="897" y="1314"/>
                  </a:lnTo>
                  <a:lnTo>
                    <a:pt x="821" y="1304"/>
                  </a:lnTo>
                  <a:lnTo>
                    <a:pt x="813" y="1251"/>
                  </a:lnTo>
                  <a:lnTo>
                    <a:pt x="728" y="1190"/>
                  </a:lnTo>
                  <a:lnTo>
                    <a:pt x="618" y="1147"/>
                  </a:lnTo>
                  <a:lnTo>
                    <a:pt x="521" y="1149"/>
                  </a:lnTo>
                  <a:lnTo>
                    <a:pt x="452" y="1117"/>
                  </a:lnTo>
                  <a:lnTo>
                    <a:pt x="389" y="1121"/>
                  </a:lnTo>
                  <a:lnTo>
                    <a:pt x="338" y="1092"/>
                  </a:lnTo>
                  <a:lnTo>
                    <a:pt x="281" y="1056"/>
                  </a:lnTo>
                  <a:lnTo>
                    <a:pt x="256" y="1054"/>
                  </a:lnTo>
                  <a:lnTo>
                    <a:pt x="185" y="1021"/>
                  </a:lnTo>
                  <a:lnTo>
                    <a:pt x="112" y="1023"/>
                  </a:lnTo>
                  <a:lnTo>
                    <a:pt x="61" y="911"/>
                  </a:lnTo>
                  <a:lnTo>
                    <a:pt x="6" y="822"/>
                  </a:lnTo>
                  <a:lnTo>
                    <a:pt x="0" y="740"/>
                  </a:lnTo>
                  <a:lnTo>
                    <a:pt x="45" y="738"/>
                  </a:lnTo>
                  <a:lnTo>
                    <a:pt x="43" y="686"/>
                  </a:lnTo>
                  <a:lnTo>
                    <a:pt x="77" y="594"/>
                  </a:lnTo>
                  <a:lnTo>
                    <a:pt x="78" y="549"/>
                  </a:lnTo>
                  <a:lnTo>
                    <a:pt x="43" y="529"/>
                  </a:lnTo>
                  <a:lnTo>
                    <a:pt x="80" y="501"/>
                  </a:lnTo>
                  <a:lnTo>
                    <a:pt x="77" y="466"/>
                  </a:lnTo>
                  <a:lnTo>
                    <a:pt x="139" y="501"/>
                  </a:lnTo>
                  <a:lnTo>
                    <a:pt x="244" y="466"/>
                  </a:lnTo>
                  <a:lnTo>
                    <a:pt x="206" y="433"/>
                  </a:lnTo>
                  <a:lnTo>
                    <a:pt x="212" y="383"/>
                  </a:lnTo>
                  <a:lnTo>
                    <a:pt x="265" y="364"/>
                  </a:lnTo>
                  <a:lnTo>
                    <a:pt x="293" y="299"/>
                  </a:lnTo>
                  <a:lnTo>
                    <a:pt x="175" y="206"/>
                  </a:lnTo>
                  <a:lnTo>
                    <a:pt x="179" y="126"/>
                  </a:lnTo>
                  <a:lnTo>
                    <a:pt x="252" y="84"/>
                  </a:lnTo>
                  <a:lnTo>
                    <a:pt x="393" y="70"/>
                  </a:lnTo>
                  <a:lnTo>
                    <a:pt x="502" y="41"/>
                  </a:lnTo>
                  <a:lnTo>
                    <a:pt x="533" y="37"/>
                  </a:lnTo>
                  <a:lnTo>
                    <a:pt x="596" y="0"/>
                  </a:lnTo>
                  <a:lnTo>
                    <a:pt x="675" y="13"/>
                  </a:lnTo>
                  <a:lnTo>
                    <a:pt x="758" y="21"/>
                  </a:lnTo>
                  <a:lnTo>
                    <a:pt x="823" y="57"/>
                  </a:lnTo>
                  <a:lnTo>
                    <a:pt x="880" y="68"/>
                  </a:lnTo>
                  <a:lnTo>
                    <a:pt x="941" y="127"/>
                  </a:lnTo>
                  <a:lnTo>
                    <a:pt x="996" y="124"/>
                  </a:lnTo>
                  <a:lnTo>
                    <a:pt x="1075" y="80"/>
                  </a:lnTo>
                  <a:lnTo>
                    <a:pt x="1147" y="84"/>
                  </a:lnTo>
                  <a:lnTo>
                    <a:pt x="1202" y="80"/>
                  </a:lnTo>
                  <a:lnTo>
                    <a:pt x="1244" y="57"/>
                  </a:lnTo>
                  <a:lnTo>
                    <a:pt x="1319" y="96"/>
                  </a:lnTo>
                  <a:lnTo>
                    <a:pt x="1395" y="151"/>
                  </a:lnTo>
                  <a:lnTo>
                    <a:pt x="1456" y="112"/>
                  </a:lnTo>
                  <a:lnTo>
                    <a:pt x="1480" y="171"/>
                  </a:lnTo>
                  <a:lnTo>
                    <a:pt x="1502" y="214"/>
                  </a:lnTo>
                  <a:lnTo>
                    <a:pt x="1588" y="250"/>
                  </a:lnTo>
                  <a:lnTo>
                    <a:pt x="1641" y="320"/>
                  </a:lnTo>
                  <a:lnTo>
                    <a:pt x="1675" y="322"/>
                  </a:lnTo>
                  <a:lnTo>
                    <a:pt x="1702" y="299"/>
                  </a:lnTo>
                  <a:lnTo>
                    <a:pt x="1740" y="334"/>
                  </a:lnTo>
                  <a:lnTo>
                    <a:pt x="1779" y="389"/>
                  </a:lnTo>
                  <a:lnTo>
                    <a:pt x="1793" y="458"/>
                  </a:lnTo>
                  <a:lnTo>
                    <a:pt x="1824" y="494"/>
                  </a:lnTo>
                  <a:lnTo>
                    <a:pt x="1846" y="543"/>
                  </a:lnTo>
                  <a:lnTo>
                    <a:pt x="1872" y="572"/>
                  </a:lnTo>
                  <a:lnTo>
                    <a:pt x="1840" y="677"/>
                  </a:lnTo>
                  <a:lnTo>
                    <a:pt x="1775" y="714"/>
                  </a:lnTo>
                  <a:lnTo>
                    <a:pt x="1787" y="769"/>
                  </a:lnTo>
                  <a:lnTo>
                    <a:pt x="1748" y="801"/>
                  </a:lnTo>
                  <a:lnTo>
                    <a:pt x="1720" y="805"/>
                  </a:lnTo>
                  <a:lnTo>
                    <a:pt x="1726" y="889"/>
                  </a:lnTo>
                  <a:lnTo>
                    <a:pt x="1693" y="921"/>
                  </a:lnTo>
                  <a:lnTo>
                    <a:pt x="1639" y="911"/>
                  </a:lnTo>
                  <a:lnTo>
                    <a:pt x="1614" y="868"/>
                  </a:lnTo>
                  <a:lnTo>
                    <a:pt x="1586" y="887"/>
                  </a:lnTo>
                  <a:lnTo>
                    <a:pt x="1596" y="938"/>
                  </a:lnTo>
                  <a:lnTo>
                    <a:pt x="1661" y="946"/>
                  </a:lnTo>
                  <a:lnTo>
                    <a:pt x="1716" y="990"/>
                  </a:lnTo>
                  <a:lnTo>
                    <a:pt x="1767" y="1001"/>
                  </a:lnTo>
                  <a:lnTo>
                    <a:pt x="1801" y="1035"/>
                  </a:lnTo>
                </a:path>
              </a:pathLst>
            </a:custGeom>
            <a:solidFill>
              <a:srgbClr val="C0C07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69" name="Freeform 112"/>
            <p:cNvSpPr>
              <a:spLocks/>
            </p:cNvSpPr>
            <p:nvPr/>
          </p:nvSpPr>
          <p:spPr bwMode="gray">
            <a:xfrm>
              <a:off x="2713" y="2618"/>
              <a:ext cx="911" cy="693"/>
            </a:xfrm>
            <a:custGeom>
              <a:avLst/>
              <a:gdLst>
                <a:gd name="T0" fmla="*/ 601 w 1823"/>
                <a:gd name="T1" fmla="*/ 548 h 1385"/>
                <a:gd name="T2" fmla="*/ 569 w 1823"/>
                <a:gd name="T3" fmla="*/ 524 h 1385"/>
                <a:gd name="T4" fmla="*/ 538 w 1823"/>
                <a:gd name="T5" fmla="*/ 531 h 1385"/>
                <a:gd name="T6" fmla="*/ 496 w 1823"/>
                <a:gd name="T7" fmla="*/ 498 h 1385"/>
                <a:gd name="T8" fmla="*/ 472 w 1823"/>
                <a:gd name="T9" fmla="*/ 470 h 1385"/>
                <a:gd name="T10" fmla="*/ 464 w 1823"/>
                <a:gd name="T11" fmla="*/ 491 h 1385"/>
                <a:gd name="T12" fmla="*/ 445 w 1823"/>
                <a:gd name="T13" fmla="*/ 504 h 1385"/>
                <a:gd name="T14" fmla="*/ 437 w 1823"/>
                <a:gd name="T15" fmla="*/ 539 h 1385"/>
                <a:gd name="T16" fmla="*/ 390 w 1823"/>
                <a:gd name="T17" fmla="*/ 585 h 1385"/>
                <a:gd name="T18" fmla="*/ 402 w 1823"/>
                <a:gd name="T19" fmla="*/ 636 h 1385"/>
                <a:gd name="T20" fmla="*/ 376 w 1823"/>
                <a:gd name="T21" fmla="*/ 676 h 1385"/>
                <a:gd name="T22" fmla="*/ 335 w 1823"/>
                <a:gd name="T23" fmla="*/ 689 h 1385"/>
                <a:gd name="T24" fmla="*/ 297 w 1823"/>
                <a:gd name="T25" fmla="*/ 676 h 1385"/>
                <a:gd name="T26" fmla="*/ 264 w 1823"/>
                <a:gd name="T27" fmla="*/ 603 h 1385"/>
                <a:gd name="T28" fmla="*/ 222 w 1823"/>
                <a:gd name="T29" fmla="*/ 539 h 1385"/>
                <a:gd name="T30" fmla="*/ 181 w 1823"/>
                <a:gd name="T31" fmla="*/ 513 h 1385"/>
                <a:gd name="T32" fmla="*/ 174 w 1823"/>
                <a:gd name="T33" fmla="*/ 477 h 1385"/>
                <a:gd name="T34" fmla="*/ 130 w 1823"/>
                <a:gd name="T35" fmla="*/ 506 h 1385"/>
                <a:gd name="T36" fmla="*/ 107 w 1823"/>
                <a:gd name="T37" fmla="*/ 417 h 1385"/>
                <a:gd name="T38" fmla="*/ 102 w 1823"/>
                <a:gd name="T39" fmla="*/ 312 h 1385"/>
                <a:gd name="T40" fmla="*/ 80 w 1823"/>
                <a:gd name="T41" fmla="*/ 255 h 1385"/>
                <a:gd name="T42" fmla="*/ 99 w 1823"/>
                <a:gd name="T43" fmla="*/ 234 h 1385"/>
                <a:gd name="T44" fmla="*/ 52 w 1823"/>
                <a:gd name="T45" fmla="*/ 153 h 1385"/>
                <a:gd name="T46" fmla="*/ 4 w 1823"/>
                <a:gd name="T47" fmla="*/ 89 h 1385"/>
                <a:gd name="T48" fmla="*/ 70 w 1823"/>
                <a:gd name="T49" fmla="*/ 79 h 1385"/>
                <a:gd name="T50" fmla="*/ 140 w 1823"/>
                <a:gd name="T51" fmla="*/ 90 h 1385"/>
                <a:gd name="T52" fmla="*/ 214 w 1823"/>
                <a:gd name="T53" fmla="*/ 133 h 1385"/>
                <a:gd name="T54" fmla="*/ 248 w 1823"/>
                <a:gd name="T55" fmla="*/ 100 h 1385"/>
                <a:gd name="T56" fmla="*/ 305 w 1823"/>
                <a:gd name="T57" fmla="*/ 100 h 1385"/>
                <a:gd name="T58" fmla="*/ 343 w 1823"/>
                <a:gd name="T59" fmla="*/ 94 h 1385"/>
                <a:gd name="T60" fmla="*/ 336 w 1823"/>
                <a:gd name="T61" fmla="*/ 43 h 1385"/>
                <a:gd name="T62" fmla="*/ 387 w 1823"/>
                <a:gd name="T63" fmla="*/ 0 h 1385"/>
                <a:gd name="T64" fmla="*/ 416 w 1823"/>
                <a:gd name="T65" fmla="*/ 44 h 1385"/>
                <a:gd name="T66" fmla="*/ 480 w 1823"/>
                <a:gd name="T67" fmla="*/ 69 h 1385"/>
                <a:gd name="T68" fmla="*/ 522 w 1823"/>
                <a:gd name="T69" fmla="*/ 130 h 1385"/>
                <a:gd name="T70" fmla="*/ 569 w 1823"/>
                <a:gd name="T71" fmla="*/ 108 h 1385"/>
                <a:gd name="T72" fmla="*/ 621 w 1823"/>
                <a:gd name="T73" fmla="*/ 127 h 1385"/>
                <a:gd name="T74" fmla="*/ 716 w 1823"/>
                <a:gd name="T75" fmla="*/ 135 h 1385"/>
                <a:gd name="T76" fmla="*/ 780 w 1823"/>
                <a:gd name="T77" fmla="*/ 146 h 1385"/>
                <a:gd name="T78" fmla="*/ 839 w 1823"/>
                <a:gd name="T79" fmla="*/ 168 h 1385"/>
                <a:gd name="T80" fmla="*/ 897 w 1823"/>
                <a:gd name="T81" fmla="*/ 178 h 1385"/>
                <a:gd name="T82" fmla="*/ 910 w 1823"/>
                <a:gd name="T83" fmla="*/ 260 h 1385"/>
                <a:gd name="T84" fmla="*/ 863 w 1823"/>
                <a:gd name="T85" fmla="*/ 288 h 1385"/>
                <a:gd name="T86" fmla="*/ 793 w 1823"/>
                <a:gd name="T87" fmla="*/ 309 h 1385"/>
                <a:gd name="T88" fmla="*/ 834 w 1823"/>
                <a:gd name="T89" fmla="*/ 386 h 1385"/>
                <a:gd name="T90" fmla="*/ 866 w 1823"/>
                <a:gd name="T91" fmla="*/ 453 h 1385"/>
                <a:gd name="T92" fmla="*/ 834 w 1823"/>
                <a:gd name="T93" fmla="*/ 492 h 1385"/>
                <a:gd name="T94" fmla="*/ 795 w 1823"/>
                <a:gd name="T95" fmla="*/ 453 h 1385"/>
                <a:gd name="T96" fmla="*/ 758 w 1823"/>
                <a:gd name="T97" fmla="*/ 428 h 1385"/>
                <a:gd name="T98" fmla="*/ 722 w 1823"/>
                <a:gd name="T99" fmla="*/ 419 h 1385"/>
                <a:gd name="T100" fmla="*/ 710 w 1823"/>
                <a:gd name="T101" fmla="*/ 448 h 1385"/>
                <a:gd name="T102" fmla="*/ 689 w 1823"/>
                <a:gd name="T103" fmla="*/ 479 h 1385"/>
                <a:gd name="T104" fmla="*/ 624 w 1823"/>
                <a:gd name="T105" fmla="*/ 454 h 1385"/>
                <a:gd name="T106" fmla="*/ 600 w 1823"/>
                <a:gd name="T107" fmla="*/ 493 h 1385"/>
                <a:gd name="T108" fmla="*/ 640 w 1823"/>
                <a:gd name="T109" fmla="*/ 505 h 138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823"/>
                <a:gd name="T166" fmla="*/ 0 h 1385"/>
                <a:gd name="T167" fmla="*/ 1823 w 1823"/>
                <a:gd name="T168" fmla="*/ 1385 h 138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823" h="1385">
                  <a:moveTo>
                    <a:pt x="1301" y="1068"/>
                  </a:moveTo>
                  <a:lnTo>
                    <a:pt x="1203" y="1096"/>
                  </a:lnTo>
                  <a:lnTo>
                    <a:pt x="1142" y="1088"/>
                  </a:lnTo>
                  <a:lnTo>
                    <a:pt x="1138" y="1047"/>
                  </a:lnTo>
                  <a:lnTo>
                    <a:pt x="1105" y="1025"/>
                  </a:lnTo>
                  <a:lnTo>
                    <a:pt x="1077" y="1061"/>
                  </a:lnTo>
                  <a:lnTo>
                    <a:pt x="1014" y="1066"/>
                  </a:lnTo>
                  <a:lnTo>
                    <a:pt x="992" y="996"/>
                  </a:lnTo>
                  <a:lnTo>
                    <a:pt x="992" y="942"/>
                  </a:lnTo>
                  <a:lnTo>
                    <a:pt x="945" y="939"/>
                  </a:lnTo>
                  <a:lnTo>
                    <a:pt x="916" y="954"/>
                  </a:lnTo>
                  <a:lnTo>
                    <a:pt x="929" y="982"/>
                  </a:lnTo>
                  <a:lnTo>
                    <a:pt x="923" y="1005"/>
                  </a:lnTo>
                  <a:lnTo>
                    <a:pt x="890" y="1007"/>
                  </a:lnTo>
                  <a:lnTo>
                    <a:pt x="866" y="1033"/>
                  </a:lnTo>
                  <a:lnTo>
                    <a:pt x="874" y="1078"/>
                  </a:lnTo>
                  <a:lnTo>
                    <a:pt x="817" y="1149"/>
                  </a:lnTo>
                  <a:lnTo>
                    <a:pt x="780" y="1169"/>
                  </a:lnTo>
                  <a:lnTo>
                    <a:pt x="780" y="1234"/>
                  </a:lnTo>
                  <a:lnTo>
                    <a:pt x="805" y="1271"/>
                  </a:lnTo>
                  <a:lnTo>
                    <a:pt x="801" y="1326"/>
                  </a:lnTo>
                  <a:lnTo>
                    <a:pt x="752" y="1352"/>
                  </a:lnTo>
                  <a:lnTo>
                    <a:pt x="742" y="1330"/>
                  </a:lnTo>
                  <a:lnTo>
                    <a:pt x="670" y="1377"/>
                  </a:lnTo>
                  <a:lnTo>
                    <a:pt x="632" y="1385"/>
                  </a:lnTo>
                  <a:lnTo>
                    <a:pt x="595" y="1352"/>
                  </a:lnTo>
                  <a:lnTo>
                    <a:pt x="563" y="1273"/>
                  </a:lnTo>
                  <a:lnTo>
                    <a:pt x="528" y="1206"/>
                  </a:lnTo>
                  <a:lnTo>
                    <a:pt x="500" y="1163"/>
                  </a:lnTo>
                  <a:lnTo>
                    <a:pt x="445" y="1078"/>
                  </a:lnTo>
                  <a:lnTo>
                    <a:pt x="396" y="1076"/>
                  </a:lnTo>
                  <a:lnTo>
                    <a:pt x="362" y="1025"/>
                  </a:lnTo>
                  <a:lnTo>
                    <a:pt x="378" y="988"/>
                  </a:lnTo>
                  <a:lnTo>
                    <a:pt x="349" y="954"/>
                  </a:lnTo>
                  <a:lnTo>
                    <a:pt x="303" y="1004"/>
                  </a:lnTo>
                  <a:lnTo>
                    <a:pt x="260" y="1011"/>
                  </a:lnTo>
                  <a:lnTo>
                    <a:pt x="227" y="950"/>
                  </a:lnTo>
                  <a:lnTo>
                    <a:pt x="215" y="834"/>
                  </a:lnTo>
                  <a:lnTo>
                    <a:pt x="211" y="712"/>
                  </a:lnTo>
                  <a:lnTo>
                    <a:pt x="205" y="624"/>
                  </a:lnTo>
                  <a:lnTo>
                    <a:pt x="199" y="582"/>
                  </a:lnTo>
                  <a:lnTo>
                    <a:pt x="160" y="509"/>
                  </a:lnTo>
                  <a:lnTo>
                    <a:pt x="193" y="496"/>
                  </a:lnTo>
                  <a:lnTo>
                    <a:pt x="199" y="468"/>
                  </a:lnTo>
                  <a:lnTo>
                    <a:pt x="136" y="401"/>
                  </a:lnTo>
                  <a:lnTo>
                    <a:pt x="105" y="305"/>
                  </a:lnTo>
                  <a:lnTo>
                    <a:pt x="0" y="240"/>
                  </a:lnTo>
                  <a:lnTo>
                    <a:pt x="8" y="177"/>
                  </a:lnTo>
                  <a:lnTo>
                    <a:pt x="49" y="147"/>
                  </a:lnTo>
                  <a:lnTo>
                    <a:pt x="140" y="157"/>
                  </a:lnTo>
                  <a:lnTo>
                    <a:pt x="189" y="134"/>
                  </a:lnTo>
                  <a:lnTo>
                    <a:pt x="280" y="179"/>
                  </a:lnTo>
                  <a:lnTo>
                    <a:pt x="329" y="153"/>
                  </a:lnTo>
                  <a:lnTo>
                    <a:pt x="429" y="265"/>
                  </a:lnTo>
                  <a:lnTo>
                    <a:pt x="496" y="267"/>
                  </a:lnTo>
                  <a:lnTo>
                    <a:pt x="496" y="200"/>
                  </a:lnTo>
                  <a:lnTo>
                    <a:pt x="563" y="157"/>
                  </a:lnTo>
                  <a:lnTo>
                    <a:pt x="610" y="200"/>
                  </a:lnTo>
                  <a:lnTo>
                    <a:pt x="644" y="167"/>
                  </a:lnTo>
                  <a:lnTo>
                    <a:pt x="687" y="187"/>
                  </a:lnTo>
                  <a:lnTo>
                    <a:pt x="709" y="120"/>
                  </a:lnTo>
                  <a:lnTo>
                    <a:pt x="673" y="86"/>
                  </a:lnTo>
                  <a:lnTo>
                    <a:pt x="677" y="35"/>
                  </a:lnTo>
                  <a:lnTo>
                    <a:pt x="774" y="0"/>
                  </a:lnTo>
                  <a:lnTo>
                    <a:pt x="807" y="17"/>
                  </a:lnTo>
                  <a:lnTo>
                    <a:pt x="833" y="88"/>
                  </a:lnTo>
                  <a:lnTo>
                    <a:pt x="914" y="161"/>
                  </a:lnTo>
                  <a:lnTo>
                    <a:pt x="961" y="138"/>
                  </a:lnTo>
                  <a:lnTo>
                    <a:pt x="988" y="216"/>
                  </a:lnTo>
                  <a:lnTo>
                    <a:pt x="1044" y="260"/>
                  </a:lnTo>
                  <a:lnTo>
                    <a:pt x="1091" y="267"/>
                  </a:lnTo>
                  <a:lnTo>
                    <a:pt x="1138" y="216"/>
                  </a:lnTo>
                  <a:lnTo>
                    <a:pt x="1183" y="195"/>
                  </a:lnTo>
                  <a:lnTo>
                    <a:pt x="1242" y="254"/>
                  </a:lnTo>
                  <a:lnTo>
                    <a:pt x="1335" y="228"/>
                  </a:lnTo>
                  <a:lnTo>
                    <a:pt x="1433" y="269"/>
                  </a:lnTo>
                  <a:lnTo>
                    <a:pt x="1496" y="317"/>
                  </a:lnTo>
                  <a:lnTo>
                    <a:pt x="1561" y="291"/>
                  </a:lnTo>
                  <a:lnTo>
                    <a:pt x="1632" y="336"/>
                  </a:lnTo>
                  <a:lnTo>
                    <a:pt x="1679" y="336"/>
                  </a:lnTo>
                  <a:lnTo>
                    <a:pt x="1681" y="368"/>
                  </a:lnTo>
                  <a:lnTo>
                    <a:pt x="1795" y="356"/>
                  </a:lnTo>
                  <a:lnTo>
                    <a:pt x="1823" y="433"/>
                  </a:lnTo>
                  <a:lnTo>
                    <a:pt x="1821" y="519"/>
                  </a:lnTo>
                  <a:lnTo>
                    <a:pt x="1770" y="527"/>
                  </a:lnTo>
                  <a:lnTo>
                    <a:pt x="1727" y="576"/>
                  </a:lnTo>
                  <a:lnTo>
                    <a:pt x="1620" y="584"/>
                  </a:lnTo>
                  <a:lnTo>
                    <a:pt x="1587" y="618"/>
                  </a:lnTo>
                  <a:lnTo>
                    <a:pt x="1610" y="693"/>
                  </a:lnTo>
                  <a:lnTo>
                    <a:pt x="1669" y="771"/>
                  </a:lnTo>
                  <a:lnTo>
                    <a:pt x="1721" y="815"/>
                  </a:lnTo>
                  <a:lnTo>
                    <a:pt x="1732" y="905"/>
                  </a:lnTo>
                  <a:lnTo>
                    <a:pt x="1731" y="956"/>
                  </a:lnTo>
                  <a:lnTo>
                    <a:pt x="1669" y="984"/>
                  </a:lnTo>
                  <a:lnTo>
                    <a:pt x="1616" y="913"/>
                  </a:lnTo>
                  <a:lnTo>
                    <a:pt x="1591" y="905"/>
                  </a:lnTo>
                  <a:lnTo>
                    <a:pt x="1575" y="838"/>
                  </a:lnTo>
                  <a:lnTo>
                    <a:pt x="1516" y="856"/>
                  </a:lnTo>
                  <a:lnTo>
                    <a:pt x="1463" y="818"/>
                  </a:lnTo>
                  <a:lnTo>
                    <a:pt x="1445" y="838"/>
                  </a:lnTo>
                  <a:lnTo>
                    <a:pt x="1457" y="880"/>
                  </a:lnTo>
                  <a:lnTo>
                    <a:pt x="1421" y="895"/>
                  </a:lnTo>
                  <a:lnTo>
                    <a:pt x="1362" y="909"/>
                  </a:lnTo>
                  <a:lnTo>
                    <a:pt x="1378" y="958"/>
                  </a:lnTo>
                  <a:lnTo>
                    <a:pt x="1313" y="950"/>
                  </a:lnTo>
                  <a:lnTo>
                    <a:pt x="1248" y="907"/>
                  </a:lnTo>
                  <a:lnTo>
                    <a:pt x="1197" y="944"/>
                  </a:lnTo>
                  <a:lnTo>
                    <a:pt x="1201" y="986"/>
                  </a:lnTo>
                  <a:lnTo>
                    <a:pt x="1252" y="1009"/>
                  </a:lnTo>
                  <a:lnTo>
                    <a:pt x="1280" y="1009"/>
                  </a:lnTo>
                  <a:lnTo>
                    <a:pt x="1301" y="1068"/>
                  </a:lnTo>
                  <a:close/>
                </a:path>
              </a:pathLst>
            </a:custGeom>
            <a:solidFill>
              <a:srgbClr val="C0C07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70" name="Freeform 113"/>
            <p:cNvSpPr>
              <a:spLocks/>
            </p:cNvSpPr>
            <p:nvPr/>
          </p:nvSpPr>
          <p:spPr bwMode="gray">
            <a:xfrm>
              <a:off x="2713" y="2618"/>
              <a:ext cx="911" cy="693"/>
            </a:xfrm>
            <a:custGeom>
              <a:avLst/>
              <a:gdLst>
                <a:gd name="T0" fmla="*/ 601 w 1823"/>
                <a:gd name="T1" fmla="*/ 548 h 1385"/>
                <a:gd name="T2" fmla="*/ 569 w 1823"/>
                <a:gd name="T3" fmla="*/ 524 h 1385"/>
                <a:gd name="T4" fmla="*/ 538 w 1823"/>
                <a:gd name="T5" fmla="*/ 531 h 1385"/>
                <a:gd name="T6" fmla="*/ 496 w 1823"/>
                <a:gd name="T7" fmla="*/ 498 h 1385"/>
                <a:gd name="T8" fmla="*/ 472 w 1823"/>
                <a:gd name="T9" fmla="*/ 470 h 1385"/>
                <a:gd name="T10" fmla="*/ 464 w 1823"/>
                <a:gd name="T11" fmla="*/ 491 h 1385"/>
                <a:gd name="T12" fmla="*/ 445 w 1823"/>
                <a:gd name="T13" fmla="*/ 504 h 1385"/>
                <a:gd name="T14" fmla="*/ 437 w 1823"/>
                <a:gd name="T15" fmla="*/ 539 h 1385"/>
                <a:gd name="T16" fmla="*/ 390 w 1823"/>
                <a:gd name="T17" fmla="*/ 585 h 1385"/>
                <a:gd name="T18" fmla="*/ 402 w 1823"/>
                <a:gd name="T19" fmla="*/ 636 h 1385"/>
                <a:gd name="T20" fmla="*/ 376 w 1823"/>
                <a:gd name="T21" fmla="*/ 676 h 1385"/>
                <a:gd name="T22" fmla="*/ 335 w 1823"/>
                <a:gd name="T23" fmla="*/ 689 h 1385"/>
                <a:gd name="T24" fmla="*/ 297 w 1823"/>
                <a:gd name="T25" fmla="*/ 676 h 1385"/>
                <a:gd name="T26" fmla="*/ 264 w 1823"/>
                <a:gd name="T27" fmla="*/ 603 h 1385"/>
                <a:gd name="T28" fmla="*/ 222 w 1823"/>
                <a:gd name="T29" fmla="*/ 539 h 1385"/>
                <a:gd name="T30" fmla="*/ 181 w 1823"/>
                <a:gd name="T31" fmla="*/ 513 h 1385"/>
                <a:gd name="T32" fmla="*/ 174 w 1823"/>
                <a:gd name="T33" fmla="*/ 477 h 1385"/>
                <a:gd name="T34" fmla="*/ 130 w 1823"/>
                <a:gd name="T35" fmla="*/ 506 h 1385"/>
                <a:gd name="T36" fmla="*/ 107 w 1823"/>
                <a:gd name="T37" fmla="*/ 417 h 1385"/>
                <a:gd name="T38" fmla="*/ 102 w 1823"/>
                <a:gd name="T39" fmla="*/ 312 h 1385"/>
                <a:gd name="T40" fmla="*/ 80 w 1823"/>
                <a:gd name="T41" fmla="*/ 255 h 1385"/>
                <a:gd name="T42" fmla="*/ 99 w 1823"/>
                <a:gd name="T43" fmla="*/ 234 h 1385"/>
                <a:gd name="T44" fmla="*/ 52 w 1823"/>
                <a:gd name="T45" fmla="*/ 153 h 1385"/>
                <a:gd name="T46" fmla="*/ 4 w 1823"/>
                <a:gd name="T47" fmla="*/ 89 h 1385"/>
                <a:gd name="T48" fmla="*/ 70 w 1823"/>
                <a:gd name="T49" fmla="*/ 79 h 1385"/>
                <a:gd name="T50" fmla="*/ 140 w 1823"/>
                <a:gd name="T51" fmla="*/ 90 h 1385"/>
                <a:gd name="T52" fmla="*/ 214 w 1823"/>
                <a:gd name="T53" fmla="*/ 133 h 1385"/>
                <a:gd name="T54" fmla="*/ 248 w 1823"/>
                <a:gd name="T55" fmla="*/ 100 h 1385"/>
                <a:gd name="T56" fmla="*/ 305 w 1823"/>
                <a:gd name="T57" fmla="*/ 100 h 1385"/>
                <a:gd name="T58" fmla="*/ 343 w 1823"/>
                <a:gd name="T59" fmla="*/ 94 h 1385"/>
                <a:gd name="T60" fmla="*/ 336 w 1823"/>
                <a:gd name="T61" fmla="*/ 43 h 1385"/>
                <a:gd name="T62" fmla="*/ 387 w 1823"/>
                <a:gd name="T63" fmla="*/ 0 h 1385"/>
                <a:gd name="T64" fmla="*/ 416 w 1823"/>
                <a:gd name="T65" fmla="*/ 44 h 1385"/>
                <a:gd name="T66" fmla="*/ 480 w 1823"/>
                <a:gd name="T67" fmla="*/ 69 h 1385"/>
                <a:gd name="T68" fmla="*/ 522 w 1823"/>
                <a:gd name="T69" fmla="*/ 130 h 1385"/>
                <a:gd name="T70" fmla="*/ 569 w 1823"/>
                <a:gd name="T71" fmla="*/ 108 h 1385"/>
                <a:gd name="T72" fmla="*/ 621 w 1823"/>
                <a:gd name="T73" fmla="*/ 127 h 1385"/>
                <a:gd name="T74" fmla="*/ 716 w 1823"/>
                <a:gd name="T75" fmla="*/ 135 h 1385"/>
                <a:gd name="T76" fmla="*/ 780 w 1823"/>
                <a:gd name="T77" fmla="*/ 146 h 1385"/>
                <a:gd name="T78" fmla="*/ 839 w 1823"/>
                <a:gd name="T79" fmla="*/ 168 h 1385"/>
                <a:gd name="T80" fmla="*/ 897 w 1823"/>
                <a:gd name="T81" fmla="*/ 178 h 1385"/>
                <a:gd name="T82" fmla="*/ 910 w 1823"/>
                <a:gd name="T83" fmla="*/ 260 h 1385"/>
                <a:gd name="T84" fmla="*/ 863 w 1823"/>
                <a:gd name="T85" fmla="*/ 288 h 1385"/>
                <a:gd name="T86" fmla="*/ 793 w 1823"/>
                <a:gd name="T87" fmla="*/ 309 h 1385"/>
                <a:gd name="T88" fmla="*/ 834 w 1823"/>
                <a:gd name="T89" fmla="*/ 386 h 1385"/>
                <a:gd name="T90" fmla="*/ 866 w 1823"/>
                <a:gd name="T91" fmla="*/ 453 h 1385"/>
                <a:gd name="T92" fmla="*/ 834 w 1823"/>
                <a:gd name="T93" fmla="*/ 492 h 1385"/>
                <a:gd name="T94" fmla="*/ 795 w 1823"/>
                <a:gd name="T95" fmla="*/ 453 h 1385"/>
                <a:gd name="T96" fmla="*/ 758 w 1823"/>
                <a:gd name="T97" fmla="*/ 428 h 1385"/>
                <a:gd name="T98" fmla="*/ 722 w 1823"/>
                <a:gd name="T99" fmla="*/ 419 h 1385"/>
                <a:gd name="T100" fmla="*/ 710 w 1823"/>
                <a:gd name="T101" fmla="*/ 448 h 1385"/>
                <a:gd name="T102" fmla="*/ 689 w 1823"/>
                <a:gd name="T103" fmla="*/ 479 h 1385"/>
                <a:gd name="T104" fmla="*/ 624 w 1823"/>
                <a:gd name="T105" fmla="*/ 454 h 1385"/>
                <a:gd name="T106" fmla="*/ 600 w 1823"/>
                <a:gd name="T107" fmla="*/ 493 h 1385"/>
                <a:gd name="T108" fmla="*/ 640 w 1823"/>
                <a:gd name="T109" fmla="*/ 505 h 138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823"/>
                <a:gd name="T166" fmla="*/ 0 h 1385"/>
                <a:gd name="T167" fmla="*/ 1823 w 1823"/>
                <a:gd name="T168" fmla="*/ 1385 h 138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823" h="1385">
                  <a:moveTo>
                    <a:pt x="1301" y="1068"/>
                  </a:moveTo>
                  <a:lnTo>
                    <a:pt x="1203" y="1096"/>
                  </a:lnTo>
                  <a:lnTo>
                    <a:pt x="1142" y="1088"/>
                  </a:lnTo>
                  <a:lnTo>
                    <a:pt x="1138" y="1047"/>
                  </a:lnTo>
                  <a:lnTo>
                    <a:pt x="1105" y="1025"/>
                  </a:lnTo>
                  <a:lnTo>
                    <a:pt x="1077" y="1061"/>
                  </a:lnTo>
                  <a:lnTo>
                    <a:pt x="1014" y="1066"/>
                  </a:lnTo>
                  <a:lnTo>
                    <a:pt x="992" y="996"/>
                  </a:lnTo>
                  <a:lnTo>
                    <a:pt x="992" y="942"/>
                  </a:lnTo>
                  <a:lnTo>
                    <a:pt x="945" y="939"/>
                  </a:lnTo>
                  <a:lnTo>
                    <a:pt x="916" y="954"/>
                  </a:lnTo>
                  <a:lnTo>
                    <a:pt x="929" y="982"/>
                  </a:lnTo>
                  <a:lnTo>
                    <a:pt x="923" y="1005"/>
                  </a:lnTo>
                  <a:lnTo>
                    <a:pt x="890" y="1007"/>
                  </a:lnTo>
                  <a:lnTo>
                    <a:pt x="866" y="1033"/>
                  </a:lnTo>
                  <a:lnTo>
                    <a:pt x="874" y="1078"/>
                  </a:lnTo>
                  <a:lnTo>
                    <a:pt x="817" y="1149"/>
                  </a:lnTo>
                  <a:lnTo>
                    <a:pt x="780" y="1169"/>
                  </a:lnTo>
                  <a:lnTo>
                    <a:pt x="780" y="1234"/>
                  </a:lnTo>
                  <a:lnTo>
                    <a:pt x="805" y="1271"/>
                  </a:lnTo>
                  <a:lnTo>
                    <a:pt x="801" y="1326"/>
                  </a:lnTo>
                  <a:lnTo>
                    <a:pt x="752" y="1352"/>
                  </a:lnTo>
                  <a:lnTo>
                    <a:pt x="742" y="1330"/>
                  </a:lnTo>
                  <a:lnTo>
                    <a:pt x="670" y="1377"/>
                  </a:lnTo>
                  <a:lnTo>
                    <a:pt x="632" y="1385"/>
                  </a:lnTo>
                  <a:lnTo>
                    <a:pt x="595" y="1352"/>
                  </a:lnTo>
                  <a:lnTo>
                    <a:pt x="563" y="1273"/>
                  </a:lnTo>
                  <a:lnTo>
                    <a:pt x="528" y="1206"/>
                  </a:lnTo>
                  <a:lnTo>
                    <a:pt x="500" y="1163"/>
                  </a:lnTo>
                  <a:lnTo>
                    <a:pt x="445" y="1078"/>
                  </a:lnTo>
                  <a:lnTo>
                    <a:pt x="396" y="1076"/>
                  </a:lnTo>
                  <a:lnTo>
                    <a:pt x="362" y="1025"/>
                  </a:lnTo>
                  <a:lnTo>
                    <a:pt x="378" y="988"/>
                  </a:lnTo>
                  <a:lnTo>
                    <a:pt x="349" y="954"/>
                  </a:lnTo>
                  <a:lnTo>
                    <a:pt x="303" y="1004"/>
                  </a:lnTo>
                  <a:lnTo>
                    <a:pt x="260" y="1011"/>
                  </a:lnTo>
                  <a:lnTo>
                    <a:pt x="227" y="950"/>
                  </a:lnTo>
                  <a:lnTo>
                    <a:pt x="215" y="834"/>
                  </a:lnTo>
                  <a:lnTo>
                    <a:pt x="211" y="712"/>
                  </a:lnTo>
                  <a:lnTo>
                    <a:pt x="205" y="624"/>
                  </a:lnTo>
                  <a:lnTo>
                    <a:pt x="199" y="582"/>
                  </a:lnTo>
                  <a:lnTo>
                    <a:pt x="160" y="509"/>
                  </a:lnTo>
                  <a:lnTo>
                    <a:pt x="193" y="496"/>
                  </a:lnTo>
                  <a:lnTo>
                    <a:pt x="199" y="468"/>
                  </a:lnTo>
                  <a:lnTo>
                    <a:pt x="136" y="401"/>
                  </a:lnTo>
                  <a:lnTo>
                    <a:pt x="105" y="305"/>
                  </a:lnTo>
                  <a:lnTo>
                    <a:pt x="0" y="240"/>
                  </a:lnTo>
                  <a:lnTo>
                    <a:pt x="8" y="177"/>
                  </a:lnTo>
                  <a:lnTo>
                    <a:pt x="49" y="147"/>
                  </a:lnTo>
                  <a:lnTo>
                    <a:pt x="140" y="157"/>
                  </a:lnTo>
                  <a:lnTo>
                    <a:pt x="189" y="134"/>
                  </a:lnTo>
                  <a:lnTo>
                    <a:pt x="280" y="179"/>
                  </a:lnTo>
                  <a:lnTo>
                    <a:pt x="329" y="153"/>
                  </a:lnTo>
                  <a:lnTo>
                    <a:pt x="429" y="265"/>
                  </a:lnTo>
                  <a:lnTo>
                    <a:pt x="496" y="267"/>
                  </a:lnTo>
                  <a:lnTo>
                    <a:pt x="496" y="200"/>
                  </a:lnTo>
                  <a:lnTo>
                    <a:pt x="563" y="157"/>
                  </a:lnTo>
                  <a:lnTo>
                    <a:pt x="610" y="200"/>
                  </a:lnTo>
                  <a:lnTo>
                    <a:pt x="644" y="167"/>
                  </a:lnTo>
                  <a:lnTo>
                    <a:pt x="687" y="187"/>
                  </a:lnTo>
                  <a:lnTo>
                    <a:pt x="709" y="120"/>
                  </a:lnTo>
                  <a:lnTo>
                    <a:pt x="673" y="86"/>
                  </a:lnTo>
                  <a:lnTo>
                    <a:pt x="677" y="35"/>
                  </a:lnTo>
                  <a:lnTo>
                    <a:pt x="774" y="0"/>
                  </a:lnTo>
                  <a:lnTo>
                    <a:pt x="807" y="17"/>
                  </a:lnTo>
                  <a:lnTo>
                    <a:pt x="833" y="88"/>
                  </a:lnTo>
                  <a:lnTo>
                    <a:pt x="914" y="161"/>
                  </a:lnTo>
                  <a:lnTo>
                    <a:pt x="961" y="138"/>
                  </a:lnTo>
                  <a:lnTo>
                    <a:pt x="988" y="216"/>
                  </a:lnTo>
                  <a:lnTo>
                    <a:pt x="1044" y="260"/>
                  </a:lnTo>
                  <a:lnTo>
                    <a:pt x="1091" y="267"/>
                  </a:lnTo>
                  <a:lnTo>
                    <a:pt x="1138" y="216"/>
                  </a:lnTo>
                  <a:lnTo>
                    <a:pt x="1183" y="195"/>
                  </a:lnTo>
                  <a:lnTo>
                    <a:pt x="1242" y="254"/>
                  </a:lnTo>
                  <a:lnTo>
                    <a:pt x="1335" y="228"/>
                  </a:lnTo>
                  <a:lnTo>
                    <a:pt x="1433" y="269"/>
                  </a:lnTo>
                  <a:lnTo>
                    <a:pt x="1496" y="317"/>
                  </a:lnTo>
                  <a:lnTo>
                    <a:pt x="1561" y="291"/>
                  </a:lnTo>
                  <a:lnTo>
                    <a:pt x="1632" y="336"/>
                  </a:lnTo>
                  <a:lnTo>
                    <a:pt x="1679" y="336"/>
                  </a:lnTo>
                  <a:lnTo>
                    <a:pt x="1681" y="368"/>
                  </a:lnTo>
                  <a:lnTo>
                    <a:pt x="1795" y="356"/>
                  </a:lnTo>
                  <a:lnTo>
                    <a:pt x="1823" y="433"/>
                  </a:lnTo>
                  <a:lnTo>
                    <a:pt x="1821" y="519"/>
                  </a:lnTo>
                  <a:lnTo>
                    <a:pt x="1770" y="527"/>
                  </a:lnTo>
                  <a:lnTo>
                    <a:pt x="1727" y="576"/>
                  </a:lnTo>
                  <a:lnTo>
                    <a:pt x="1620" y="584"/>
                  </a:lnTo>
                  <a:lnTo>
                    <a:pt x="1587" y="618"/>
                  </a:lnTo>
                  <a:lnTo>
                    <a:pt x="1610" y="693"/>
                  </a:lnTo>
                  <a:lnTo>
                    <a:pt x="1669" y="771"/>
                  </a:lnTo>
                  <a:lnTo>
                    <a:pt x="1721" y="815"/>
                  </a:lnTo>
                  <a:lnTo>
                    <a:pt x="1732" y="905"/>
                  </a:lnTo>
                  <a:lnTo>
                    <a:pt x="1731" y="956"/>
                  </a:lnTo>
                  <a:lnTo>
                    <a:pt x="1669" y="984"/>
                  </a:lnTo>
                  <a:lnTo>
                    <a:pt x="1616" y="913"/>
                  </a:lnTo>
                  <a:lnTo>
                    <a:pt x="1591" y="905"/>
                  </a:lnTo>
                  <a:lnTo>
                    <a:pt x="1575" y="838"/>
                  </a:lnTo>
                  <a:lnTo>
                    <a:pt x="1516" y="856"/>
                  </a:lnTo>
                  <a:lnTo>
                    <a:pt x="1463" y="818"/>
                  </a:lnTo>
                  <a:lnTo>
                    <a:pt x="1445" y="838"/>
                  </a:lnTo>
                  <a:lnTo>
                    <a:pt x="1457" y="880"/>
                  </a:lnTo>
                  <a:lnTo>
                    <a:pt x="1421" y="895"/>
                  </a:lnTo>
                  <a:lnTo>
                    <a:pt x="1362" y="909"/>
                  </a:lnTo>
                  <a:lnTo>
                    <a:pt x="1378" y="958"/>
                  </a:lnTo>
                  <a:lnTo>
                    <a:pt x="1313" y="950"/>
                  </a:lnTo>
                  <a:lnTo>
                    <a:pt x="1248" y="907"/>
                  </a:lnTo>
                  <a:lnTo>
                    <a:pt x="1197" y="944"/>
                  </a:lnTo>
                  <a:lnTo>
                    <a:pt x="1201" y="986"/>
                  </a:lnTo>
                  <a:lnTo>
                    <a:pt x="1252" y="1009"/>
                  </a:lnTo>
                  <a:lnTo>
                    <a:pt x="1280" y="1009"/>
                  </a:lnTo>
                  <a:lnTo>
                    <a:pt x="1301" y="1068"/>
                  </a:lnTo>
                </a:path>
              </a:pathLst>
            </a:custGeom>
            <a:solidFill>
              <a:srgbClr val="C0C07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71" name="Freeform 114"/>
            <p:cNvSpPr>
              <a:spLocks/>
            </p:cNvSpPr>
            <p:nvPr/>
          </p:nvSpPr>
          <p:spPr bwMode="gray">
            <a:xfrm>
              <a:off x="3157" y="3028"/>
              <a:ext cx="453" cy="398"/>
            </a:xfrm>
            <a:custGeom>
              <a:avLst/>
              <a:gdLst>
                <a:gd name="T0" fmla="*/ 442 w 907"/>
                <a:gd name="T1" fmla="*/ 170 h 796"/>
                <a:gd name="T2" fmla="*/ 442 w 907"/>
                <a:gd name="T3" fmla="*/ 212 h 796"/>
                <a:gd name="T4" fmla="*/ 453 w 907"/>
                <a:gd name="T5" fmla="*/ 260 h 796"/>
                <a:gd name="T6" fmla="*/ 435 w 907"/>
                <a:gd name="T7" fmla="*/ 278 h 796"/>
                <a:gd name="T8" fmla="*/ 418 w 907"/>
                <a:gd name="T9" fmla="*/ 304 h 796"/>
                <a:gd name="T10" fmla="*/ 391 w 907"/>
                <a:gd name="T11" fmla="*/ 320 h 796"/>
                <a:gd name="T12" fmla="*/ 358 w 907"/>
                <a:gd name="T13" fmla="*/ 318 h 796"/>
                <a:gd name="T14" fmla="*/ 331 w 907"/>
                <a:gd name="T15" fmla="*/ 348 h 796"/>
                <a:gd name="T16" fmla="*/ 300 w 907"/>
                <a:gd name="T17" fmla="*/ 335 h 796"/>
                <a:gd name="T18" fmla="*/ 269 w 907"/>
                <a:gd name="T19" fmla="*/ 327 h 796"/>
                <a:gd name="T20" fmla="*/ 240 w 907"/>
                <a:gd name="T21" fmla="*/ 348 h 796"/>
                <a:gd name="T22" fmla="*/ 210 w 907"/>
                <a:gd name="T23" fmla="*/ 368 h 796"/>
                <a:gd name="T24" fmla="*/ 196 w 907"/>
                <a:gd name="T25" fmla="*/ 391 h 796"/>
                <a:gd name="T26" fmla="*/ 141 w 907"/>
                <a:gd name="T27" fmla="*/ 370 h 796"/>
                <a:gd name="T28" fmla="*/ 96 w 907"/>
                <a:gd name="T29" fmla="*/ 397 h 796"/>
                <a:gd name="T30" fmla="*/ 89 w 907"/>
                <a:gd name="T31" fmla="*/ 373 h 796"/>
                <a:gd name="T32" fmla="*/ 68 w 907"/>
                <a:gd name="T33" fmla="*/ 336 h 796"/>
                <a:gd name="T34" fmla="*/ 82 w 907"/>
                <a:gd name="T35" fmla="*/ 252 h 796"/>
                <a:gd name="T36" fmla="*/ 54 w 907"/>
                <a:gd name="T37" fmla="*/ 232 h 796"/>
                <a:gd name="T38" fmla="*/ 13 w 907"/>
                <a:gd name="T39" fmla="*/ 236 h 796"/>
                <a:gd name="T40" fmla="*/ 0 w 907"/>
                <a:gd name="T41" fmla="*/ 195 h 796"/>
                <a:gd name="T42" fmla="*/ 42 w 907"/>
                <a:gd name="T43" fmla="*/ 176 h 796"/>
                <a:gd name="T44" fmla="*/ 61 w 907"/>
                <a:gd name="T45" fmla="*/ 171 h 796"/>
                <a:gd name="T46" fmla="*/ 119 w 907"/>
                <a:gd name="T47" fmla="*/ 166 h 796"/>
                <a:gd name="T48" fmla="*/ 157 w 907"/>
                <a:gd name="T49" fmla="*/ 138 h 796"/>
                <a:gd name="T50" fmla="*/ 196 w 907"/>
                <a:gd name="T51" fmla="*/ 95 h 796"/>
                <a:gd name="T52" fmla="*/ 156 w 907"/>
                <a:gd name="T53" fmla="*/ 83 h 796"/>
                <a:gd name="T54" fmla="*/ 180 w 907"/>
                <a:gd name="T55" fmla="*/ 44 h 796"/>
                <a:gd name="T56" fmla="*/ 245 w 907"/>
                <a:gd name="T57" fmla="*/ 69 h 796"/>
                <a:gd name="T58" fmla="*/ 265 w 907"/>
                <a:gd name="T59" fmla="*/ 38 h 796"/>
                <a:gd name="T60" fmla="*/ 278 w 907"/>
                <a:gd name="T61" fmla="*/ 9 h 796"/>
                <a:gd name="T62" fmla="*/ 314 w 907"/>
                <a:gd name="T63" fmla="*/ 18 h 796"/>
                <a:gd name="T64" fmla="*/ 351 w 907"/>
                <a:gd name="T65" fmla="*/ 43 h 796"/>
                <a:gd name="T66" fmla="*/ 390 w 907"/>
                <a:gd name="T67" fmla="*/ 82 h 796"/>
                <a:gd name="T68" fmla="*/ 432 w 907"/>
                <a:gd name="T69" fmla="*/ 104 h 796"/>
                <a:gd name="T70" fmla="*/ 416 w 907"/>
                <a:gd name="T71" fmla="*/ 155 h 79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907"/>
                <a:gd name="T109" fmla="*/ 0 h 796"/>
                <a:gd name="T110" fmla="*/ 907 w 907"/>
                <a:gd name="T111" fmla="*/ 796 h 79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907" h="796">
                  <a:moveTo>
                    <a:pt x="817" y="333"/>
                  </a:moveTo>
                  <a:lnTo>
                    <a:pt x="884" y="339"/>
                  </a:lnTo>
                  <a:lnTo>
                    <a:pt x="905" y="372"/>
                  </a:lnTo>
                  <a:lnTo>
                    <a:pt x="884" y="424"/>
                  </a:lnTo>
                  <a:lnTo>
                    <a:pt x="880" y="475"/>
                  </a:lnTo>
                  <a:lnTo>
                    <a:pt x="907" y="520"/>
                  </a:lnTo>
                  <a:lnTo>
                    <a:pt x="882" y="569"/>
                  </a:lnTo>
                  <a:lnTo>
                    <a:pt x="870" y="555"/>
                  </a:lnTo>
                  <a:lnTo>
                    <a:pt x="837" y="567"/>
                  </a:lnTo>
                  <a:lnTo>
                    <a:pt x="837" y="607"/>
                  </a:lnTo>
                  <a:lnTo>
                    <a:pt x="801" y="607"/>
                  </a:lnTo>
                  <a:lnTo>
                    <a:pt x="783" y="640"/>
                  </a:lnTo>
                  <a:lnTo>
                    <a:pt x="746" y="620"/>
                  </a:lnTo>
                  <a:lnTo>
                    <a:pt x="717" y="636"/>
                  </a:lnTo>
                  <a:lnTo>
                    <a:pt x="709" y="670"/>
                  </a:lnTo>
                  <a:lnTo>
                    <a:pt x="663" y="695"/>
                  </a:lnTo>
                  <a:lnTo>
                    <a:pt x="640" y="674"/>
                  </a:lnTo>
                  <a:lnTo>
                    <a:pt x="600" y="670"/>
                  </a:lnTo>
                  <a:lnTo>
                    <a:pt x="579" y="630"/>
                  </a:lnTo>
                  <a:lnTo>
                    <a:pt x="539" y="654"/>
                  </a:lnTo>
                  <a:lnTo>
                    <a:pt x="530" y="683"/>
                  </a:lnTo>
                  <a:lnTo>
                    <a:pt x="480" y="695"/>
                  </a:lnTo>
                  <a:lnTo>
                    <a:pt x="449" y="725"/>
                  </a:lnTo>
                  <a:lnTo>
                    <a:pt x="421" y="735"/>
                  </a:lnTo>
                  <a:lnTo>
                    <a:pt x="417" y="756"/>
                  </a:lnTo>
                  <a:lnTo>
                    <a:pt x="392" y="782"/>
                  </a:lnTo>
                  <a:lnTo>
                    <a:pt x="337" y="774"/>
                  </a:lnTo>
                  <a:lnTo>
                    <a:pt x="283" y="740"/>
                  </a:lnTo>
                  <a:lnTo>
                    <a:pt x="246" y="742"/>
                  </a:lnTo>
                  <a:lnTo>
                    <a:pt x="193" y="794"/>
                  </a:lnTo>
                  <a:lnTo>
                    <a:pt x="142" y="796"/>
                  </a:lnTo>
                  <a:lnTo>
                    <a:pt x="179" y="746"/>
                  </a:lnTo>
                  <a:lnTo>
                    <a:pt x="177" y="691"/>
                  </a:lnTo>
                  <a:lnTo>
                    <a:pt x="136" y="672"/>
                  </a:lnTo>
                  <a:lnTo>
                    <a:pt x="114" y="628"/>
                  </a:lnTo>
                  <a:lnTo>
                    <a:pt x="165" y="504"/>
                  </a:lnTo>
                  <a:lnTo>
                    <a:pt x="130" y="459"/>
                  </a:lnTo>
                  <a:lnTo>
                    <a:pt x="108" y="465"/>
                  </a:lnTo>
                  <a:lnTo>
                    <a:pt x="67" y="485"/>
                  </a:lnTo>
                  <a:lnTo>
                    <a:pt x="26" y="473"/>
                  </a:lnTo>
                  <a:lnTo>
                    <a:pt x="22" y="418"/>
                  </a:lnTo>
                  <a:lnTo>
                    <a:pt x="0" y="390"/>
                  </a:lnTo>
                  <a:lnTo>
                    <a:pt x="55" y="329"/>
                  </a:lnTo>
                  <a:lnTo>
                    <a:pt x="85" y="351"/>
                  </a:lnTo>
                  <a:lnTo>
                    <a:pt x="108" y="325"/>
                  </a:lnTo>
                  <a:lnTo>
                    <a:pt x="122" y="341"/>
                  </a:lnTo>
                  <a:lnTo>
                    <a:pt x="191" y="341"/>
                  </a:lnTo>
                  <a:lnTo>
                    <a:pt x="238" y="331"/>
                  </a:lnTo>
                  <a:lnTo>
                    <a:pt x="254" y="266"/>
                  </a:lnTo>
                  <a:lnTo>
                    <a:pt x="315" y="276"/>
                  </a:lnTo>
                  <a:lnTo>
                    <a:pt x="413" y="248"/>
                  </a:lnTo>
                  <a:lnTo>
                    <a:pt x="392" y="189"/>
                  </a:lnTo>
                  <a:lnTo>
                    <a:pt x="364" y="189"/>
                  </a:lnTo>
                  <a:lnTo>
                    <a:pt x="313" y="166"/>
                  </a:lnTo>
                  <a:lnTo>
                    <a:pt x="309" y="124"/>
                  </a:lnTo>
                  <a:lnTo>
                    <a:pt x="360" y="87"/>
                  </a:lnTo>
                  <a:lnTo>
                    <a:pt x="421" y="128"/>
                  </a:lnTo>
                  <a:lnTo>
                    <a:pt x="490" y="138"/>
                  </a:lnTo>
                  <a:lnTo>
                    <a:pt x="476" y="89"/>
                  </a:lnTo>
                  <a:lnTo>
                    <a:pt x="531" y="75"/>
                  </a:lnTo>
                  <a:lnTo>
                    <a:pt x="569" y="60"/>
                  </a:lnTo>
                  <a:lnTo>
                    <a:pt x="557" y="18"/>
                  </a:lnTo>
                  <a:lnTo>
                    <a:pt x="577" y="0"/>
                  </a:lnTo>
                  <a:lnTo>
                    <a:pt x="628" y="36"/>
                  </a:lnTo>
                  <a:lnTo>
                    <a:pt x="687" y="18"/>
                  </a:lnTo>
                  <a:lnTo>
                    <a:pt x="703" y="85"/>
                  </a:lnTo>
                  <a:lnTo>
                    <a:pt x="728" y="93"/>
                  </a:lnTo>
                  <a:lnTo>
                    <a:pt x="781" y="164"/>
                  </a:lnTo>
                  <a:lnTo>
                    <a:pt x="843" y="136"/>
                  </a:lnTo>
                  <a:lnTo>
                    <a:pt x="864" y="209"/>
                  </a:lnTo>
                  <a:lnTo>
                    <a:pt x="884" y="280"/>
                  </a:lnTo>
                  <a:lnTo>
                    <a:pt x="833" y="309"/>
                  </a:lnTo>
                  <a:lnTo>
                    <a:pt x="817" y="333"/>
                  </a:lnTo>
                  <a:close/>
                </a:path>
              </a:pathLst>
            </a:custGeom>
            <a:solidFill>
              <a:srgbClr val="C0C07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72" name="Freeform 115"/>
            <p:cNvSpPr>
              <a:spLocks/>
            </p:cNvSpPr>
            <p:nvPr/>
          </p:nvSpPr>
          <p:spPr bwMode="gray">
            <a:xfrm>
              <a:off x="3157" y="3028"/>
              <a:ext cx="453" cy="398"/>
            </a:xfrm>
            <a:custGeom>
              <a:avLst/>
              <a:gdLst>
                <a:gd name="T0" fmla="*/ 442 w 907"/>
                <a:gd name="T1" fmla="*/ 170 h 796"/>
                <a:gd name="T2" fmla="*/ 442 w 907"/>
                <a:gd name="T3" fmla="*/ 212 h 796"/>
                <a:gd name="T4" fmla="*/ 453 w 907"/>
                <a:gd name="T5" fmla="*/ 260 h 796"/>
                <a:gd name="T6" fmla="*/ 435 w 907"/>
                <a:gd name="T7" fmla="*/ 278 h 796"/>
                <a:gd name="T8" fmla="*/ 418 w 907"/>
                <a:gd name="T9" fmla="*/ 304 h 796"/>
                <a:gd name="T10" fmla="*/ 391 w 907"/>
                <a:gd name="T11" fmla="*/ 320 h 796"/>
                <a:gd name="T12" fmla="*/ 358 w 907"/>
                <a:gd name="T13" fmla="*/ 318 h 796"/>
                <a:gd name="T14" fmla="*/ 331 w 907"/>
                <a:gd name="T15" fmla="*/ 348 h 796"/>
                <a:gd name="T16" fmla="*/ 300 w 907"/>
                <a:gd name="T17" fmla="*/ 335 h 796"/>
                <a:gd name="T18" fmla="*/ 269 w 907"/>
                <a:gd name="T19" fmla="*/ 327 h 796"/>
                <a:gd name="T20" fmla="*/ 240 w 907"/>
                <a:gd name="T21" fmla="*/ 348 h 796"/>
                <a:gd name="T22" fmla="*/ 210 w 907"/>
                <a:gd name="T23" fmla="*/ 368 h 796"/>
                <a:gd name="T24" fmla="*/ 196 w 907"/>
                <a:gd name="T25" fmla="*/ 391 h 796"/>
                <a:gd name="T26" fmla="*/ 141 w 907"/>
                <a:gd name="T27" fmla="*/ 370 h 796"/>
                <a:gd name="T28" fmla="*/ 96 w 907"/>
                <a:gd name="T29" fmla="*/ 397 h 796"/>
                <a:gd name="T30" fmla="*/ 89 w 907"/>
                <a:gd name="T31" fmla="*/ 373 h 796"/>
                <a:gd name="T32" fmla="*/ 68 w 907"/>
                <a:gd name="T33" fmla="*/ 336 h 796"/>
                <a:gd name="T34" fmla="*/ 82 w 907"/>
                <a:gd name="T35" fmla="*/ 252 h 796"/>
                <a:gd name="T36" fmla="*/ 54 w 907"/>
                <a:gd name="T37" fmla="*/ 232 h 796"/>
                <a:gd name="T38" fmla="*/ 13 w 907"/>
                <a:gd name="T39" fmla="*/ 236 h 796"/>
                <a:gd name="T40" fmla="*/ 0 w 907"/>
                <a:gd name="T41" fmla="*/ 195 h 796"/>
                <a:gd name="T42" fmla="*/ 42 w 907"/>
                <a:gd name="T43" fmla="*/ 176 h 796"/>
                <a:gd name="T44" fmla="*/ 61 w 907"/>
                <a:gd name="T45" fmla="*/ 171 h 796"/>
                <a:gd name="T46" fmla="*/ 119 w 907"/>
                <a:gd name="T47" fmla="*/ 166 h 796"/>
                <a:gd name="T48" fmla="*/ 157 w 907"/>
                <a:gd name="T49" fmla="*/ 138 h 796"/>
                <a:gd name="T50" fmla="*/ 196 w 907"/>
                <a:gd name="T51" fmla="*/ 95 h 796"/>
                <a:gd name="T52" fmla="*/ 156 w 907"/>
                <a:gd name="T53" fmla="*/ 83 h 796"/>
                <a:gd name="T54" fmla="*/ 180 w 907"/>
                <a:gd name="T55" fmla="*/ 44 h 796"/>
                <a:gd name="T56" fmla="*/ 245 w 907"/>
                <a:gd name="T57" fmla="*/ 69 h 796"/>
                <a:gd name="T58" fmla="*/ 265 w 907"/>
                <a:gd name="T59" fmla="*/ 38 h 796"/>
                <a:gd name="T60" fmla="*/ 278 w 907"/>
                <a:gd name="T61" fmla="*/ 9 h 796"/>
                <a:gd name="T62" fmla="*/ 314 w 907"/>
                <a:gd name="T63" fmla="*/ 18 h 796"/>
                <a:gd name="T64" fmla="*/ 351 w 907"/>
                <a:gd name="T65" fmla="*/ 43 h 796"/>
                <a:gd name="T66" fmla="*/ 390 w 907"/>
                <a:gd name="T67" fmla="*/ 82 h 796"/>
                <a:gd name="T68" fmla="*/ 432 w 907"/>
                <a:gd name="T69" fmla="*/ 104 h 796"/>
                <a:gd name="T70" fmla="*/ 416 w 907"/>
                <a:gd name="T71" fmla="*/ 155 h 79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907"/>
                <a:gd name="T109" fmla="*/ 0 h 796"/>
                <a:gd name="T110" fmla="*/ 907 w 907"/>
                <a:gd name="T111" fmla="*/ 796 h 79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907" h="796">
                  <a:moveTo>
                    <a:pt x="817" y="333"/>
                  </a:moveTo>
                  <a:lnTo>
                    <a:pt x="884" y="339"/>
                  </a:lnTo>
                  <a:lnTo>
                    <a:pt x="905" y="372"/>
                  </a:lnTo>
                  <a:lnTo>
                    <a:pt x="884" y="424"/>
                  </a:lnTo>
                  <a:lnTo>
                    <a:pt x="880" y="475"/>
                  </a:lnTo>
                  <a:lnTo>
                    <a:pt x="907" y="520"/>
                  </a:lnTo>
                  <a:lnTo>
                    <a:pt x="882" y="569"/>
                  </a:lnTo>
                  <a:lnTo>
                    <a:pt x="870" y="555"/>
                  </a:lnTo>
                  <a:lnTo>
                    <a:pt x="837" y="567"/>
                  </a:lnTo>
                  <a:lnTo>
                    <a:pt x="837" y="607"/>
                  </a:lnTo>
                  <a:lnTo>
                    <a:pt x="801" y="607"/>
                  </a:lnTo>
                  <a:lnTo>
                    <a:pt x="783" y="640"/>
                  </a:lnTo>
                  <a:lnTo>
                    <a:pt x="746" y="620"/>
                  </a:lnTo>
                  <a:lnTo>
                    <a:pt x="717" y="636"/>
                  </a:lnTo>
                  <a:lnTo>
                    <a:pt x="709" y="670"/>
                  </a:lnTo>
                  <a:lnTo>
                    <a:pt x="663" y="695"/>
                  </a:lnTo>
                  <a:lnTo>
                    <a:pt x="640" y="674"/>
                  </a:lnTo>
                  <a:lnTo>
                    <a:pt x="600" y="670"/>
                  </a:lnTo>
                  <a:lnTo>
                    <a:pt x="579" y="630"/>
                  </a:lnTo>
                  <a:lnTo>
                    <a:pt x="539" y="654"/>
                  </a:lnTo>
                  <a:lnTo>
                    <a:pt x="530" y="683"/>
                  </a:lnTo>
                  <a:lnTo>
                    <a:pt x="480" y="695"/>
                  </a:lnTo>
                  <a:lnTo>
                    <a:pt x="449" y="725"/>
                  </a:lnTo>
                  <a:lnTo>
                    <a:pt x="421" y="735"/>
                  </a:lnTo>
                  <a:lnTo>
                    <a:pt x="417" y="756"/>
                  </a:lnTo>
                  <a:lnTo>
                    <a:pt x="392" y="782"/>
                  </a:lnTo>
                  <a:lnTo>
                    <a:pt x="337" y="774"/>
                  </a:lnTo>
                  <a:lnTo>
                    <a:pt x="283" y="740"/>
                  </a:lnTo>
                  <a:lnTo>
                    <a:pt x="246" y="742"/>
                  </a:lnTo>
                  <a:lnTo>
                    <a:pt x="193" y="794"/>
                  </a:lnTo>
                  <a:lnTo>
                    <a:pt x="142" y="796"/>
                  </a:lnTo>
                  <a:lnTo>
                    <a:pt x="179" y="746"/>
                  </a:lnTo>
                  <a:lnTo>
                    <a:pt x="177" y="691"/>
                  </a:lnTo>
                  <a:lnTo>
                    <a:pt x="136" y="672"/>
                  </a:lnTo>
                  <a:lnTo>
                    <a:pt x="114" y="628"/>
                  </a:lnTo>
                  <a:lnTo>
                    <a:pt x="165" y="504"/>
                  </a:lnTo>
                  <a:lnTo>
                    <a:pt x="130" y="459"/>
                  </a:lnTo>
                  <a:lnTo>
                    <a:pt x="108" y="465"/>
                  </a:lnTo>
                  <a:lnTo>
                    <a:pt x="67" y="485"/>
                  </a:lnTo>
                  <a:lnTo>
                    <a:pt x="26" y="473"/>
                  </a:lnTo>
                  <a:lnTo>
                    <a:pt x="22" y="418"/>
                  </a:lnTo>
                  <a:lnTo>
                    <a:pt x="0" y="390"/>
                  </a:lnTo>
                  <a:lnTo>
                    <a:pt x="55" y="329"/>
                  </a:lnTo>
                  <a:lnTo>
                    <a:pt x="85" y="351"/>
                  </a:lnTo>
                  <a:lnTo>
                    <a:pt x="108" y="325"/>
                  </a:lnTo>
                  <a:lnTo>
                    <a:pt x="122" y="341"/>
                  </a:lnTo>
                  <a:lnTo>
                    <a:pt x="191" y="341"/>
                  </a:lnTo>
                  <a:lnTo>
                    <a:pt x="238" y="331"/>
                  </a:lnTo>
                  <a:lnTo>
                    <a:pt x="254" y="266"/>
                  </a:lnTo>
                  <a:lnTo>
                    <a:pt x="315" y="276"/>
                  </a:lnTo>
                  <a:lnTo>
                    <a:pt x="413" y="248"/>
                  </a:lnTo>
                  <a:lnTo>
                    <a:pt x="392" y="189"/>
                  </a:lnTo>
                  <a:lnTo>
                    <a:pt x="364" y="189"/>
                  </a:lnTo>
                  <a:lnTo>
                    <a:pt x="313" y="166"/>
                  </a:lnTo>
                  <a:lnTo>
                    <a:pt x="309" y="124"/>
                  </a:lnTo>
                  <a:lnTo>
                    <a:pt x="360" y="87"/>
                  </a:lnTo>
                  <a:lnTo>
                    <a:pt x="421" y="128"/>
                  </a:lnTo>
                  <a:lnTo>
                    <a:pt x="490" y="138"/>
                  </a:lnTo>
                  <a:lnTo>
                    <a:pt x="476" y="89"/>
                  </a:lnTo>
                  <a:lnTo>
                    <a:pt x="531" y="75"/>
                  </a:lnTo>
                  <a:lnTo>
                    <a:pt x="569" y="60"/>
                  </a:lnTo>
                  <a:lnTo>
                    <a:pt x="557" y="18"/>
                  </a:lnTo>
                  <a:lnTo>
                    <a:pt x="577" y="0"/>
                  </a:lnTo>
                  <a:lnTo>
                    <a:pt x="628" y="36"/>
                  </a:lnTo>
                  <a:lnTo>
                    <a:pt x="687" y="18"/>
                  </a:lnTo>
                  <a:lnTo>
                    <a:pt x="703" y="85"/>
                  </a:lnTo>
                  <a:lnTo>
                    <a:pt x="728" y="93"/>
                  </a:lnTo>
                  <a:lnTo>
                    <a:pt x="781" y="164"/>
                  </a:lnTo>
                  <a:lnTo>
                    <a:pt x="843" y="136"/>
                  </a:lnTo>
                  <a:lnTo>
                    <a:pt x="864" y="209"/>
                  </a:lnTo>
                  <a:lnTo>
                    <a:pt x="884" y="280"/>
                  </a:lnTo>
                  <a:lnTo>
                    <a:pt x="833" y="309"/>
                  </a:lnTo>
                  <a:lnTo>
                    <a:pt x="817" y="333"/>
                  </a:lnTo>
                </a:path>
              </a:pathLst>
            </a:custGeom>
            <a:solidFill>
              <a:srgbClr val="C0C07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73" name="Freeform 116"/>
            <p:cNvSpPr>
              <a:spLocks/>
            </p:cNvSpPr>
            <p:nvPr/>
          </p:nvSpPr>
          <p:spPr bwMode="gray">
            <a:xfrm>
              <a:off x="3566" y="2933"/>
              <a:ext cx="402" cy="458"/>
            </a:xfrm>
            <a:custGeom>
              <a:avLst/>
              <a:gdLst>
                <a:gd name="T0" fmla="*/ 373 w 805"/>
                <a:gd name="T1" fmla="*/ 88 h 917"/>
                <a:gd name="T2" fmla="*/ 383 w 805"/>
                <a:gd name="T3" fmla="*/ 125 h 917"/>
                <a:gd name="T4" fmla="*/ 370 w 805"/>
                <a:gd name="T5" fmla="*/ 149 h 917"/>
                <a:gd name="T6" fmla="*/ 353 w 805"/>
                <a:gd name="T7" fmla="*/ 161 h 917"/>
                <a:gd name="T8" fmla="*/ 342 w 805"/>
                <a:gd name="T9" fmla="*/ 196 h 917"/>
                <a:gd name="T10" fmla="*/ 368 w 805"/>
                <a:gd name="T11" fmla="*/ 223 h 917"/>
                <a:gd name="T12" fmla="*/ 373 w 805"/>
                <a:gd name="T13" fmla="*/ 265 h 917"/>
                <a:gd name="T14" fmla="*/ 393 w 805"/>
                <a:gd name="T15" fmla="*/ 278 h 917"/>
                <a:gd name="T16" fmla="*/ 402 w 805"/>
                <a:gd name="T17" fmla="*/ 313 h 917"/>
                <a:gd name="T18" fmla="*/ 388 w 805"/>
                <a:gd name="T19" fmla="*/ 344 h 917"/>
                <a:gd name="T20" fmla="*/ 390 w 805"/>
                <a:gd name="T21" fmla="*/ 373 h 917"/>
                <a:gd name="T22" fmla="*/ 362 w 805"/>
                <a:gd name="T23" fmla="*/ 388 h 917"/>
                <a:gd name="T24" fmla="*/ 336 w 805"/>
                <a:gd name="T25" fmla="*/ 373 h 917"/>
                <a:gd name="T26" fmla="*/ 286 w 805"/>
                <a:gd name="T27" fmla="*/ 408 h 917"/>
                <a:gd name="T28" fmla="*/ 259 w 805"/>
                <a:gd name="T29" fmla="*/ 412 h 917"/>
                <a:gd name="T30" fmla="*/ 259 w 805"/>
                <a:gd name="T31" fmla="*/ 440 h 917"/>
                <a:gd name="T32" fmla="*/ 246 w 805"/>
                <a:gd name="T33" fmla="*/ 447 h 917"/>
                <a:gd name="T34" fmla="*/ 228 w 805"/>
                <a:gd name="T35" fmla="*/ 447 h 917"/>
                <a:gd name="T36" fmla="*/ 209 w 805"/>
                <a:gd name="T37" fmla="*/ 458 h 917"/>
                <a:gd name="T38" fmla="*/ 209 w 805"/>
                <a:gd name="T39" fmla="*/ 436 h 917"/>
                <a:gd name="T40" fmla="*/ 201 w 805"/>
                <a:gd name="T41" fmla="*/ 424 h 917"/>
                <a:gd name="T42" fmla="*/ 166 w 805"/>
                <a:gd name="T43" fmla="*/ 425 h 917"/>
                <a:gd name="T44" fmla="*/ 192 w 805"/>
                <a:gd name="T45" fmla="*/ 393 h 917"/>
                <a:gd name="T46" fmla="*/ 194 w 805"/>
                <a:gd name="T47" fmla="*/ 363 h 917"/>
                <a:gd name="T48" fmla="*/ 181 w 805"/>
                <a:gd name="T49" fmla="*/ 353 h 917"/>
                <a:gd name="T50" fmla="*/ 181 w 805"/>
                <a:gd name="T51" fmla="*/ 323 h 917"/>
                <a:gd name="T52" fmla="*/ 164 w 805"/>
                <a:gd name="T53" fmla="*/ 318 h 917"/>
                <a:gd name="T54" fmla="*/ 148 w 805"/>
                <a:gd name="T55" fmla="*/ 327 h 917"/>
                <a:gd name="T56" fmla="*/ 128 w 805"/>
                <a:gd name="T57" fmla="*/ 321 h 917"/>
                <a:gd name="T58" fmla="*/ 107 w 805"/>
                <a:gd name="T59" fmla="*/ 350 h 917"/>
                <a:gd name="T60" fmla="*/ 95 w 805"/>
                <a:gd name="T61" fmla="*/ 336 h 917"/>
                <a:gd name="T62" fmla="*/ 81 w 805"/>
                <a:gd name="T63" fmla="*/ 333 h 917"/>
                <a:gd name="T64" fmla="*/ 74 w 805"/>
                <a:gd name="T65" fmla="*/ 357 h 917"/>
                <a:gd name="T66" fmla="*/ 44 w 805"/>
                <a:gd name="T67" fmla="*/ 354 h 917"/>
                <a:gd name="T68" fmla="*/ 30 w 805"/>
                <a:gd name="T69" fmla="*/ 333 h 917"/>
                <a:gd name="T70" fmla="*/ 32 w 805"/>
                <a:gd name="T71" fmla="*/ 307 h 917"/>
                <a:gd name="T72" fmla="*/ 43 w 805"/>
                <a:gd name="T73" fmla="*/ 281 h 917"/>
                <a:gd name="T74" fmla="*/ 32 w 805"/>
                <a:gd name="T75" fmla="*/ 264 h 917"/>
                <a:gd name="T76" fmla="*/ 0 w 805"/>
                <a:gd name="T77" fmla="*/ 261 h 917"/>
                <a:gd name="T78" fmla="*/ 7 w 805"/>
                <a:gd name="T79" fmla="*/ 249 h 917"/>
                <a:gd name="T80" fmla="*/ 31 w 805"/>
                <a:gd name="T81" fmla="*/ 234 h 917"/>
                <a:gd name="T82" fmla="*/ 12 w 805"/>
                <a:gd name="T83" fmla="*/ 163 h 917"/>
                <a:gd name="T84" fmla="*/ 12 w 805"/>
                <a:gd name="T85" fmla="*/ 137 h 917"/>
                <a:gd name="T86" fmla="*/ 7 w 805"/>
                <a:gd name="T87" fmla="*/ 92 h 917"/>
                <a:gd name="T88" fmla="*/ 20 w 805"/>
                <a:gd name="T89" fmla="*/ 60 h 917"/>
                <a:gd name="T90" fmla="*/ 50 w 805"/>
                <a:gd name="T91" fmla="*/ 34 h 917"/>
                <a:gd name="T92" fmla="*/ 99 w 805"/>
                <a:gd name="T93" fmla="*/ 42 h 917"/>
                <a:gd name="T94" fmla="*/ 106 w 805"/>
                <a:gd name="T95" fmla="*/ 29 h 917"/>
                <a:gd name="T96" fmla="*/ 91 w 805"/>
                <a:gd name="T97" fmla="*/ 8 h 917"/>
                <a:gd name="T98" fmla="*/ 126 w 805"/>
                <a:gd name="T99" fmla="*/ 0 h 917"/>
                <a:gd name="T100" fmla="*/ 170 w 805"/>
                <a:gd name="T101" fmla="*/ 13 h 917"/>
                <a:gd name="T102" fmla="*/ 205 w 805"/>
                <a:gd name="T103" fmla="*/ 15 h 917"/>
                <a:gd name="T104" fmla="*/ 234 w 805"/>
                <a:gd name="T105" fmla="*/ 35 h 917"/>
                <a:gd name="T106" fmla="*/ 264 w 805"/>
                <a:gd name="T107" fmla="*/ 17 h 917"/>
                <a:gd name="T108" fmla="*/ 280 w 805"/>
                <a:gd name="T109" fmla="*/ 20 h 917"/>
                <a:gd name="T110" fmla="*/ 283 w 805"/>
                <a:gd name="T111" fmla="*/ 37 h 917"/>
                <a:gd name="T112" fmla="*/ 319 w 805"/>
                <a:gd name="T113" fmla="*/ 12 h 917"/>
                <a:gd name="T114" fmla="*/ 335 w 805"/>
                <a:gd name="T115" fmla="*/ 29 h 917"/>
                <a:gd name="T116" fmla="*/ 332 w 805"/>
                <a:gd name="T117" fmla="*/ 56 h 917"/>
                <a:gd name="T118" fmla="*/ 356 w 805"/>
                <a:gd name="T119" fmla="*/ 63 h 917"/>
                <a:gd name="T120" fmla="*/ 373 w 805"/>
                <a:gd name="T121" fmla="*/ 88 h 9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05"/>
                <a:gd name="T184" fmla="*/ 0 h 917"/>
                <a:gd name="T185" fmla="*/ 805 w 805"/>
                <a:gd name="T186" fmla="*/ 917 h 91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05" h="917">
                  <a:moveTo>
                    <a:pt x="746" y="177"/>
                  </a:moveTo>
                  <a:lnTo>
                    <a:pt x="766" y="251"/>
                  </a:lnTo>
                  <a:lnTo>
                    <a:pt x="740" y="299"/>
                  </a:lnTo>
                  <a:lnTo>
                    <a:pt x="707" y="322"/>
                  </a:lnTo>
                  <a:lnTo>
                    <a:pt x="685" y="393"/>
                  </a:lnTo>
                  <a:lnTo>
                    <a:pt x="736" y="446"/>
                  </a:lnTo>
                  <a:lnTo>
                    <a:pt x="746" y="531"/>
                  </a:lnTo>
                  <a:lnTo>
                    <a:pt x="787" y="557"/>
                  </a:lnTo>
                  <a:lnTo>
                    <a:pt x="805" y="627"/>
                  </a:lnTo>
                  <a:lnTo>
                    <a:pt x="777" y="688"/>
                  </a:lnTo>
                  <a:lnTo>
                    <a:pt x="781" y="747"/>
                  </a:lnTo>
                  <a:lnTo>
                    <a:pt x="724" y="777"/>
                  </a:lnTo>
                  <a:lnTo>
                    <a:pt x="673" y="747"/>
                  </a:lnTo>
                  <a:lnTo>
                    <a:pt x="573" y="816"/>
                  </a:lnTo>
                  <a:lnTo>
                    <a:pt x="518" y="824"/>
                  </a:lnTo>
                  <a:lnTo>
                    <a:pt x="518" y="881"/>
                  </a:lnTo>
                  <a:lnTo>
                    <a:pt x="492" y="895"/>
                  </a:lnTo>
                  <a:lnTo>
                    <a:pt x="457" y="895"/>
                  </a:lnTo>
                  <a:lnTo>
                    <a:pt x="419" y="917"/>
                  </a:lnTo>
                  <a:lnTo>
                    <a:pt x="419" y="873"/>
                  </a:lnTo>
                  <a:lnTo>
                    <a:pt x="403" y="848"/>
                  </a:lnTo>
                  <a:lnTo>
                    <a:pt x="333" y="850"/>
                  </a:lnTo>
                  <a:lnTo>
                    <a:pt x="384" y="787"/>
                  </a:lnTo>
                  <a:lnTo>
                    <a:pt x="388" y="726"/>
                  </a:lnTo>
                  <a:lnTo>
                    <a:pt x="362" y="706"/>
                  </a:lnTo>
                  <a:lnTo>
                    <a:pt x="362" y="647"/>
                  </a:lnTo>
                  <a:lnTo>
                    <a:pt x="329" y="637"/>
                  </a:lnTo>
                  <a:lnTo>
                    <a:pt x="297" y="655"/>
                  </a:lnTo>
                  <a:lnTo>
                    <a:pt x="256" y="643"/>
                  </a:lnTo>
                  <a:lnTo>
                    <a:pt x="214" y="700"/>
                  </a:lnTo>
                  <a:lnTo>
                    <a:pt x="191" y="673"/>
                  </a:lnTo>
                  <a:lnTo>
                    <a:pt x="163" y="667"/>
                  </a:lnTo>
                  <a:lnTo>
                    <a:pt x="148" y="714"/>
                  </a:lnTo>
                  <a:lnTo>
                    <a:pt x="88" y="708"/>
                  </a:lnTo>
                  <a:lnTo>
                    <a:pt x="61" y="667"/>
                  </a:lnTo>
                  <a:lnTo>
                    <a:pt x="65" y="614"/>
                  </a:lnTo>
                  <a:lnTo>
                    <a:pt x="86" y="562"/>
                  </a:lnTo>
                  <a:lnTo>
                    <a:pt x="65" y="529"/>
                  </a:lnTo>
                  <a:lnTo>
                    <a:pt x="0" y="523"/>
                  </a:lnTo>
                  <a:lnTo>
                    <a:pt x="14" y="499"/>
                  </a:lnTo>
                  <a:lnTo>
                    <a:pt x="63" y="468"/>
                  </a:lnTo>
                  <a:lnTo>
                    <a:pt x="24" y="326"/>
                  </a:lnTo>
                  <a:lnTo>
                    <a:pt x="25" y="275"/>
                  </a:lnTo>
                  <a:lnTo>
                    <a:pt x="14" y="185"/>
                  </a:lnTo>
                  <a:lnTo>
                    <a:pt x="41" y="120"/>
                  </a:lnTo>
                  <a:lnTo>
                    <a:pt x="100" y="68"/>
                  </a:lnTo>
                  <a:lnTo>
                    <a:pt x="199" y="84"/>
                  </a:lnTo>
                  <a:lnTo>
                    <a:pt x="212" y="59"/>
                  </a:lnTo>
                  <a:lnTo>
                    <a:pt x="183" y="17"/>
                  </a:lnTo>
                  <a:lnTo>
                    <a:pt x="252" y="0"/>
                  </a:lnTo>
                  <a:lnTo>
                    <a:pt x="340" y="27"/>
                  </a:lnTo>
                  <a:lnTo>
                    <a:pt x="411" y="31"/>
                  </a:lnTo>
                  <a:lnTo>
                    <a:pt x="468" y="70"/>
                  </a:lnTo>
                  <a:lnTo>
                    <a:pt x="529" y="35"/>
                  </a:lnTo>
                  <a:lnTo>
                    <a:pt x="561" y="41"/>
                  </a:lnTo>
                  <a:lnTo>
                    <a:pt x="567" y="74"/>
                  </a:lnTo>
                  <a:lnTo>
                    <a:pt x="638" y="25"/>
                  </a:lnTo>
                  <a:lnTo>
                    <a:pt x="671" y="59"/>
                  </a:lnTo>
                  <a:lnTo>
                    <a:pt x="665" y="112"/>
                  </a:lnTo>
                  <a:lnTo>
                    <a:pt x="712" y="126"/>
                  </a:lnTo>
                  <a:lnTo>
                    <a:pt x="746" y="177"/>
                  </a:lnTo>
                  <a:close/>
                </a:path>
              </a:pathLst>
            </a:custGeom>
            <a:solidFill>
              <a:srgbClr val="C0C07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74" name="Freeform 117"/>
            <p:cNvSpPr>
              <a:spLocks/>
            </p:cNvSpPr>
            <p:nvPr/>
          </p:nvSpPr>
          <p:spPr bwMode="gray">
            <a:xfrm>
              <a:off x="3566" y="2933"/>
              <a:ext cx="402" cy="458"/>
            </a:xfrm>
            <a:custGeom>
              <a:avLst/>
              <a:gdLst>
                <a:gd name="T0" fmla="*/ 373 w 805"/>
                <a:gd name="T1" fmla="*/ 88 h 917"/>
                <a:gd name="T2" fmla="*/ 383 w 805"/>
                <a:gd name="T3" fmla="*/ 125 h 917"/>
                <a:gd name="T4" fmla="*/ 370 w 805"/>
                <a:gd name="T5" fmla="*/ 149 h 917"/>
                <a:gd name="T6" fmla="*/ 353 w 805"/>
                <a:gd name="T7" fmla="*/ 161 h 917"/>
                <a:gd name="T8" fmla="*/ 342 w 805"/>
                <a:gd name="T9" fmla="*/ 196 h 917"/>
                <a:gd name="T10" fmla="*/ 368 w 805"/>
                <a:gd name="T11" fmla="*/ 223 h 917"/>
                <a:gd name="T12" fmla="*/ 373 w 805"/>
                <a:gd name="T13" fmla="*/ 265 h 917"/>
                <a:gd name="T14" fmla="*/ 393 w 805"/>
                <a:gd name="T15" fmla="*/ 278 h 917"/>
                <a:gd name="T16" fmla="*/ 402 w 805"/>
                <a:gd name="T17" fmla="*/ 313 h 917"/>
                <a:gd name="T18" fmla="*/ 388 w 805"/>
                <a:gd name="T19" fmla="*/ 344 h 917"/>
                <a:gd name="T20" fmla="*/ 390 w 805"/>
                <a:gd name="T21" fmla="*/ 373 h 917"/>
                <a:gd name="T22" fmla="*/ 362 w 805"/>
                <a:gd name="T23" fmla="*/ 388 h 917"/>
                <a:gd name="T24" fmla="*/ 336 w 805"/>
                <a:gd name="T25" fmla="*/ 373 h 917"/>
                <a:gd name="T26" fmla="*/ 286 w 805"/>
                <a:gd name="T27" fmla="*/ 408 h 917"/>
                <a:gd name="T28" fmla="*/ 259 w 805"/>
                <a:gd name="T29" fmla="*/ 412 h 917"/>
                <a:gd name="T30" fmla="*/ 259 w 805"/>
                <a:gd name="T31" fmla="*/ 440 h 917"/>
                <a:gd name="T32" fmla="*/ 246 w 805"/>
                <a:gd name="T33" fmla="*/ 447 h 917"/>
                <a:gd name="T34" fmla="*/ 228 w 805"/>
                <a:gd name="T35" fmla="*/ 447 h 917"/>
                <a:gd name="T36" fmla="*/ 209 w 805"/>
                <a:gd name="T37" fmla="*/ 458 h 917"/>
                <a:gd name="T38" fmla="*/ 209 w 805"/>
                <a:gd name="T39" fmla="*/ 436 h 917"/>
                <a:gd name="T40" fmla="*/ 201 w 805"/>
                <a:gd name="T41" fmla="*/ 424 h 917"/>
                <a:gd name="T42" fmla="*/ 166 w 805"/>
                <a:gd name="T43" fmla="*/ 425 h 917"/>
                <a:gd name="T44" fmla="*/ 192 w 805"/>
                <a:gd name="T45" fmla="*/ 393 h 917"/>
                <a:gd name="T46" fmla="*/ 194 w 805"/>
                <a:gd name="T47" fmla="*/ 363 h 917"/>
                <a:gd name="T48" fmla="*/ 181 w 805"/>
                <a:gd name="T49" fmla="*/ 353 h 917"/>
                <a:gd name="T50" fmla="*/ 181 w 805"/>
                <a:gd name="T51" fmla="*/ 323 h 917"/>
                <a:gd name="T52" fmla="*/ 164 w 805"/>
                <a:gd name="T53" fmla="*/ 318 h 917"/>
                <a:gd name="T54" fmla="*/ 148 w 805"/>
                <a:gd name="T55" fmla="*/ 327 h 917"/>
                <a:gd name="T56" fmla="*/ 128 w 805"/>
                <a:gd name="T57" fmla="*/ 321 h 917"/>
                <a:gd name="T58" fmla="*/ 107 w 805"/>
                <a:gd name="T59" fmla="*/ 350 h 917"/>
                <a:gd name="T60" fmla="*/ 95 w 805"/>
                <a:gd name="T61" fmla="*/ 336 h 917"/>
                <a:gd name="T62" fmla="*/ 81 w 805"/>
                <a:gd name="T63" fmla="*/ 333 h 917"/>
                <a:gd name="T64" fmla="*/ 74 w 805"/>
                <a:gd name="T65" fmla="*/ 357 h 917"/>
                <a:gd name="T66" fmla="*/ 44 w 805"/>
                <a:gd name="T67" fmla="*/ 354 h 917"/>
                <a:gd name="T68" fmla="*/ 30 w 805"/>
                <a:gd name="T69" fmla="*/ 333 h 917"/>
                <a:gd name="T70" fmla="*/ 32 w 805"/>
                <a:gd name="T71" fmla="*/ 307 h 917"/>
                <a:gd name="T72" fmla="*/ 43 w 805"/>
                <a:gd name="T73" fmla="*/ 281 h 917"/>
                <a:gd name="T74" fmla="*/ 32 w 805"/>
                <a:gd name="T75" fmla="*/ 264 h 917"/>
                <a:gd name="T76" fmla="*/ 0 w 805"/>
                <a:gd name="T77" fmla="*/ 261 h 917"/>
                <a:gd name="T78" fmla="*/ 7 w 805"/>
                <a:gd name="T79" fmla="*/ 249 h 917"/>
                <a:gd name="T80" fmla="*/ 31 w 805"/>
                <a:gd name="T81" fmla="*/ 234 h 917"/>
                <a:gd name="T82" fmla="*/ 12 w 805"/>
                <a:gd name="T83" fmla="*/ 163 h 917"/>
                <a:gd name="T84" fmla="*/ 12 w 805"/>
                <a:gd name="T85" fmla="*/ 137 h 917"/>
                <a:gd name="T86" fmla="*/ 7 w 805"/>
                <a:gd name="T87" fmla="*/ 92 h 917"/>
                <a:gd name="T88" fmla="*/ 20 w 805"/>
                <a:gd name="T89" fmla="*/ 60 h 917"/>
                <a:gd name="T90" fmla="*/ 50 w 805"/>
                <a:gd name="T91" fmla="*/ 34 h 917"/>
                <a:gd name="T92" fmla="*/ 99 w 805"/>
                <a:gd name="T93" fmla="*/ 42 h 917"/>
                <a:gd name="T94" fmla="*/ 106 w 805"/>
                <a:gd name="T95" fmla="*/ 29 h 917"/>
                <a:gd name="T96" fmla="*/ 91 w 805"/>
                <a:gd name="T97" fmla="*/ 8 h 917"/>
                <a:gd name="T98" fmla="*/ 126 w 805"/>
                <a:gd name="T99" fmla="*/ 0 h 917"/>
                <a:gd name="T100" fmla="*/ 170 w 805"/>
                <a:gd name="T101" fmla="*/ 13 h 917"/>
                <a:gd name="T102" fmla="*/ 205 w 805"/>
                <a:gd name="T103" fmla="*/ 15 h 917"/>
                <a:gd name="T104" fmla="*/ 234 w 805"/>
                <a:gd name="T105" fmla="*/ 35 h 917"/>
                <a:gd name="T106" fmla="*/ 264 w 805"/>
                <a:gd name="T107" fmla="*/ 17 h 917"/>
                <a:gd name="T108" fmla="*/ 280 w 805"/>
                <a:gd name="T109" fmla="*/ 20 h 917"/>
                <a:gd name="T110" fmla="*/ 283 w 805"/>
                <a:gd name="T111" fmla="*/ 37 h 917"/>
                <a:gd name="T112" fmla="*/ 319 w 805"/>
                <a:gd name="T113" fmla="*/ 12 h 917"/>
                <a:gd name="T114" fmla="*/ 335 w 805"/>
                <a:gd name="T115" fmla="*/ 29 h 917"/>
                <a:gd name="T116" fmla="*/ 332 w 805"/>
                <a:gd name="T117" fmla="*/ 56 h 917"/>
                <a:gd name="T118" fmla="*/ 356 w 805"/>
                <a:gd name="T119" fmla="*/ 63 h 917"/>
                <a:gd name="T120" fmla="*/ 373 w 805"/>
                <a:gd name="T121" fmla="*/ 88 h 9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05"/>
                <a:gd name="T184" fmla="*/ 0 h 917"/>
                <a:gd name="T185" fmla="*/ 805 w 805"/>
                <a:gd name="T186" fmla="*/ 917 h 91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05" h="917">
                  <a:moveTo>
                    <a:pt x="746" y="177"/>
                  </a:moveTo>
                  <a:lnTo>
                    <a:pt x="766" y="251"/>
                  </a:lnTo>
                  <a:lnTo>
                    <a:pt x="740" y="299"/>
                  </a:lnTo>
                  <a:lnTo>
                    <a:pt x="707" y="322"/>
                  </a:lnTo>
                  <a:lnTo>
                    <a:pt x="685" y="393"/>
                  </a:lnTo>
                  <a:lnTo>
                    <a:pt x="736" y="446"/>
                  </a:lnTo>
                  <a:lnTo>
                    <a:pt x="746" y="531"/>
                  </a:lnTo>
                  <a:lnTo>
                    <a:pt x="787" y="557"/>
                  </a:lnTo>
                  <a:lnTo>
                    <a:pt x="805" y="627"/>
                  </a:lnTo>
                  <a:lnTo>
                    <a:pt x="777" y="688"/>
                  </a:lnTo>
                  <a:lnTo>
                    <a:pt x="781" y="747"/>
                  </a:lnTo>
                  <a:lnTo>
                    <a:pt x="724" y="777"/>
                  </a:lnTo>
                  <a:lnTo>
                    <a:pt x="673" y="747"/>
                  </a:lnTo>
                  <a:lnTo>
                    <a:pt x="573" y="816"/>
                  </a:lnTo>
                  <a:lnTo>
                    <a:pt x="518" y="824"/>
                  </a:lnTo>
                  <a:lnTo>
                    <a:pt x="518" y="881"/>
                  </a:lnTo>
                  <a:lnTo>
                    <a:pt x="492" y="895"/>
                  </a:lnTo>
                  <a:lnTo>
                    <a:pt x="457" y="895"/>
                  </a:lnTo>
                  <a:lnTo>
                    <a:pt x="419" y="917"/>
                  </a:lnTo>
                  <a:lnTo>
                    <a:pt x="419" y="873"/>
                  </a:lnTo>
                  <a:lnTo>
                    <a:pt x="403" y="848"/>
                  </a:lnTo>
                  <a:lnTo>
                    <a:pt x="333" y="850"/>
                  </a:lnTo>
                  <a:lnTo>
                    <a:pt x="384" y="787"/>
                  </a:lnTo>
                  <a:lnTo>
                    <a:pt x="388" y="726"/>
                  </a:lnTo>
                  <a:lnTo>
                    <a:pt x="362" y="706"/>
                  </a:lnTo>
                  <a:lnTo>
                    <a:pt x="362" y="647"/>
                  </a:lnTo>
                  <a:lnTo>
                    <a:pt x="329" y="637"/>
                  </a:lnTo>
                  <a:lnTo>
                    <a:pt x="297" y="655"/>
                  </a:lnTo>
                  <a:lnTo>
                    <a:pt x="256" y="643"/>
                  </a:lnTo>
                  <a:lnTo>
                    <a:pt x="214" y="700"/>
                  </a:lnTo>
                  <a:lnTo>
                    <a:pt x="191" y="673"/>
                  </a:lnTo>
                  <a:lnTo>
                    <a:pt x="163" y="667"/>
                  </a:lnTo>
                  <a:lnTo>
                    <a:pt x="148" y="714"/>
                  </a:lnTo>
                  <a:lnTo>
                    <a:pt x="88" y="708"/>
                  </a:lnTo>
                  <a:lnTo>
                    <a:pt x="61" y="667"/>
                  </a:lnTo>
                  <a:lnTo>
                    <a:pt x="65" y="614"/>
                  </a:lnTo>
                  <a:lnTo>
                    <a:pt x="86" y="562"/>
                  </a:lnTo>
                  <a:lnTo>
                    <a:pt x="65" y="529"/>
                  </a:lnTo>
                  <a:lnTo>
                    <a:pt x="0" y="523"/>
                  </a:lnTo>
                  <a:lnTo>
                    <a:pt x="14" y="499"/>
                  </a:lnTo>
                  <a:lnTo>
                    <a:pt x="63" y="468"/>
                  </a:lnTo>
                  <a:lnTo>
                    <a:pt x="24" y="326"/>
                  </a:lnTo>
                  <a:lnTo>
                    <a:pt x="25" y="275"/>
                  </a:lnTo>
                  <a:lnTo>
                    <a:pt x="14" y="185"/>
                  </a:lnTo>
                  <a:lnTo>
                    <a:pt x="41" y="120"/>
                  </a:lnTo>
                  <a:lnTo>
                    <a:pt x="100" y="68"/>
                  </a:lnTo>
                  <a:lnTo>
                    <a:pt x="199" y="84"/>
                  </a:lnTo>
                  <a:lnTo>
                    <a:pt x="212" y="59"/>
                  </a:lnTo>
                  <a:lnTo>
                    <a:pt x="183" y="17"/>
                  </a:lnTo>
                  <a:lnTo>
                    <a:pt x="252" y="0"/>
                  </a:lnTo>
                  <a:lnTo>
                    <a:pt x="340" y="27"/>
                  </a:lnTo>
                  <a:lnTo>
                    <a:pt x="411" y="31"/>
                  </a:lnTo>
                  <a:lnTo>
                    <a:pt x="468" y="70"/>
                  </a:lnTo>
                  <a:lnTo>
                    <a:pt x="529" y="35"/>
                  </a:lnTo>
                  <a:lnTo>
                    <a:pt x="561" y="41"/>
                  </a:lnTo>
                  <a:lnTo>
                    <a:pt x="567" y="74"/>
                  </a:lnTo>
                  <a:lnTo>
                    <a:pt x="638" y="25"/>
                  </a:lnTo>
                  <a:lnTo>
                    <a:pt x="671" y="59"/>
                  </a:lnTo>
                  <a:lnTo>
                    <a:pt x="665" y="112"/>
                  </a:lnTo>
                  <a:lnTo>
                    <a:pt x="712" y="126"/>
                  </a:lnTo>
                  <a:lnTo>
                    <a:pt x="746" y="177"/>
                  </a:lnTo>
                </a:path>
              </a:pathLst>
            </a:custGeom>
            <a:solidFill>
              <a:srgbClr val="C0C07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75" name="Freeform 118"/>
            <p:cNvSpPr>
              <a:spLocks/>
            </p:cNvSpPr>
            <p:nvPr/>
          </p:nvSpPr>
          <p:spPr bwMode="gray">
            <a:xfrm>
              <a:off x="3908" y="2887"/>
              <a:ext cx="356" cy="491"/>
            </a:xfrm>
            <a:custGeom>
              <a:avLst/>
              <a:gdLst>
                <a:gd name="T0" fmla="*/ 39 w 711"/>
                <a:gd name="T1" fmla="*/ 87 h 982"/>
                <a:gd name="T2" fmla="*/ 14 w 711"/>
                <a:gd name="T3" fmla="*/ 110 h 982"/>
                <a:gd name="T4" fmla="*/ 31 w 711"/>
                <a:gd name="T5" fmla="*/ 135 h 982"/>
                <a:gd name="T6" fmla="*/ 41 w 711"/>
                <a:gd name="T7" fmla="*/ 172 h 982"/>
                <a:gd name="T8" fmla="*/ 28 w 711"/>
                <a:gd name="T9" fmla="*/ 196 h 982"/>
                <a:gd name="T10" fmla="*/ 11 w 711"/>
                <a:gd name="T11" fmla="*/ 208 h 982"/>
                <a:gd name="T12" fmla="*/ 0 w 711"/>
                <a:gd name="T13" fmla="*/ 243 h 982"/>
                <a:gd name="T14" fmla="*/ 26 w 711"/>
                <a:gd name="T15" fmla="*/ 270 h 982"/>
                <a:gd name="T16" fmla="*/ 31 w 711"/>
                <a:gd name="T17" fmla="*/ 312 h 982"/>
                <a:gd name="T18" fmla="*/ 51 w 711"/>
                <a:gd name="T19" fmla="*/ 325 h 982"/>
                <a:gd name="T20" fmla="*/ 60 w 711"/>
                <a:gd name="T21" fmla="*/ 358 h 982"/>
                <a:gd name="T22" fmla="*/ 46 w 711"/>
                <a:gd name="T23" fmla="*/ 392 h 982"/>
                <a:gd name="T24" fmla="*/ 48 w 711"/>
                <a:gd name="T25" fmla="*/ 420 h 982"/>
                <a:gd name="T26" fmla="*/ 64 w 711"/>
                <a:gd name="T27" fmla="*/ 430 h 982"/>
                <a:gd name="T28" fmla="*/ 99 w 711"/>
                <a:gd name="T29" fmla="*/ 417 h 982"/>
                <a:gd name="T30" fmla="*/ 112 w 711"/>
                <a:gd name="T31" fmla="*/ 429 h 982"/>
                <a:gd name="T32" fmla="*/ 93 w 711"/>
                <a:gd name="T33" fmla="*/ 464 h 982"/>
                <a:gd name="T34" fmla="*/ 78 w 711"/>
                <a:gd name="T35" fmla="*/ 481 h 982"/>
                <a:gd name="T36" fmla="*/ 92 w 711"/>
                <a:gd name="T37" fmla="*/ 491 h 982"/>
                <a:gd name="T38" fmla="*/ 164 w 711"/>
                <a:gd name="T39" fmla="*/ 462 h 982"/>
                <a:gd name="T40" fmla="*/ 191 w 711"/>
                <a:gd name="T41" fmla="*/ 475 h 982"/>
                <a:gd name="T42" fmla="*/ 202 w 711"/>
                <a:gd name="T43" fmla="*/ 444 h 982"/>
                <a:gd name="T44" fmla="*/ 199 w 711"/>
                <a:gd name="T45" fmla="*/ 417 h 982"/>
                <a:gd name="T46" fmla="*/ 213 w 711"/>
                <a:gd name="T47" fmla="*/ 363 h 982"/>
                <a:gd name="T48" fmla="*/ 230 w 711"/>
                <a:gd name="T49" fmla="*/ 339 h 982"/>
                <a:gd name="T50" fmla="*/ 229 w 711"/>
                <a:gd name="T51" fmla="*/ 314 h 982"/>
                <a:gd name="T52" fmla="*/ 238 w 711"/>
                <a:gd name="T53" fmla="*/ 302 h 982"/>
                <a:gd name="T54" fmla="*/ 231 w 711"/>
                <a:gd name="T55" fmla="*/ 285 h 982"/>
                <a:gd name="T56" fmla="*/ 234 w 711"/>
                <a:gd name="T57" fmla="*/ 259 h 982"/>
                <a:gd name="T58" fmla="*/ 263 w 711"/>
                <a:gd name="T59" fmla="*/ 248 h 982"/>
                <a:gd name="T60" fmla="*/ 268 w 711"/>
                <a:gd name="T61" fmla="*/ 212 h 982"/>
                <a:gd name="T62" fmla="*/ 270 w 711"/>
                <a:gd name="T63" fmla="*/ 184 h 982"/>
                <a:gd name="T64" fmla="*/ 285 w 711"/>
                <a:gd name="T65" fmla="*/ 173 h 982"/>
                <a:gd name="T66" fmla="*/ 301 w 711"/>
                <a:gd name="T67" fmla="*/ 173 h 982"/>
                <a:gd name="T68" fmla="*/ 327 w 711"/>
                <a:gd name="T69" fmla="*/ 159 h 982"/>
                <a:gd name="T70" fmla="*/ 349 w 711"/>
                <a:gd name="T71" fmla="*/ 149 h 982"/>
                <a:gd name="T72" fmla="*/ 349 w 711"/>
                <a:gd name="T73" fmla="*/ 128 h 982"/>
                <a:gd name="T74" fmla="*/ 356 w 711"/>
                <a:gd name="T75" fmla="*/ 127 h 982"/>
                <a:gd name="T76" fmla="*/ 349 w 711"/>
                <a:gd name="T77" fmla="*/ 97 h 982"/>
                <a:gd name="T78" fmla="*/ 310 w 711"/>
                <a:gd name="T79" fmla="*/ 67 h 982"/>
                <a:gd name="T80" fmla="*/ 319 w 711"/>
                <a:gd name="T81" fmla="*/ 37 h 982"/>
                <a:gd name="T82" fmla="*/ 306 w 711"/>
                <a:gd name="T83" fmla="*/ 29 h 982"/>
                <a:gd name="T84" fmla="*/ 268 w 711"/>
                <a:gd name="T85" fmla="*/ 28 h 982"/>
                <a:gd name="T86" fmla="*/ 253 w 711"/>
                <a:gd name="T87" fmla="*/ 10 h 982"/>
                <a:gd name="T88" fmla="*/ 224 w 711"/>
                <a:gd name="T89" fmla="*/ 41 h 982"/>
                <a:gd name="T90" fmla="*/ 204 w 711"/>
                <a:gd name="T91" fmla="*/ 34 h 982"/>
                <a:gd name="T92" fmla="*/ 220 w 711"/>
                <a:gd name="T93" fmla="*/ 14 h 982"/>
                <a:gd name="T94" fmla="*/ 209 w 711"/>
                <a:gd name="T95" fmla="*/ 0 h 982"/>
                <a:gd name="T96" fmla="*/ 192 w 711"/>
                <a:gd name="T97" fmla="*/ 7 h 982"/>
                <a:gd name="T98" fmla="*/ 174 w 711"/>
                <a:gd name="T99" fmla="*/ 30 h 982"/>
                <a:gd name="T100" fmla="*/ 166 w 711"/>
                <a:gd name="T101" fmla="*/ 28 h 982"/>
                <a:gd name="T102" fmla="*/ 151 w 711"/>
                <a:gd name="T103" fmla="*/ 41 h 982"/>
                <a:gd name="T104" fmla="*/ 125 w 711"/>
                <a:gd name="T105" fmla="*/ 31 h 982"/>
                <a:gd name="T106" fmla="*/ 107 w 711"/>
                <a:gd name="T107" fmla="*/ 49 h 982"/>
                <a:gd name="T108" fmla="*/ 92 w 711"/>
                <a:gd name="T109" fmla="*/ 54 h 982"/>
                <a:gd name="T110" fmla="*/ 70 w 711"/>
                <a:gd name="T111" fmla="*/ 80 h 982"/>
                <a:gd name="T112" fmla="*/ 39 w 711"/>
                <a:gd name="T113" fmla="*/ 87 h 98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11"/>
                <a:gd name="T172" fmla="*/ 0 h 982"/>
                <a:gd name="T173" fmla="*/ 711 w 711"/>
                <a:gd name="T174" fmla="*/ 982 h 98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11" h="982">
                  <a:moveTo>
                    <a:pt x="77" y="173"/>
                  </a:moveTo>
                  <a:lnTo>
                    <a:pt x="27" y="219"/>
                  </a:lnTo>
                  <a:lnTo>
                    <a:pt x="61" y="270"/>
                  </a:lnTo>
                  <a:lnTo>
                    <a:pt x="81" y="344"/>
                  </a:lnTo>
                  <a:lnTo>
                    <a:pt x="55" y="392"/>
                  </a:lnTo>
                  <a:lnTo>
                    <a:pt x="22" y="415"/>
                  </a:lnTo>
                  <a:lnTo>
                    <a:pt x="0" y="486"/>
                  </a:lnTo>
                  <a:lnTo>
                    <a:pt x="51" y="539"/>
                  </a:lnTo>
                  <a:lnTo>
                    <a:pt x="61" y="624"/>
                  </a:lnTo>
                  <a:lnTo>
                    <a:pt x="102" y="650"/>
                  </a:lnTo>
                  <a:lnTo>
                    <a:pt x="120" y="716"/>
                  </a:lnTo>
                  <a:lnTo>
                    <a:pt x="92" y="783"/>
                  </a:lnTo>
                  <a:lnTo>
                    <a:pt x="96" y="840"/>
                  </a:lnTo>
                  <a:lnTo>
                    <a:pt x="128" y="860"/>
                  </a:lnTo>
                  <a:lnTo>
                    <a:pt x="197" y="833"/>
                  </a:lnTo>
                  <a:lnTo>
                    <a:pt x="224" y="858"/>
                  </a:lnTo>
                  <a:lnTo>
                    <a:pt x="185" y="927"/>
                  </a:lnTo>
                  <a:lnTo>
                    <a:pt x="155" y="961"/>
                  </a:lnTo>
                  <a:lnTo>
                    <a:pt x="183" y="982"/>
                  </a:lnTo>
                  <a:lnTo>
                    <a:pt x="327" y="923"/>
                  </a:lnTo>
                  <a:lnTo>
                    <a:pt x="382" y="949"/>
                  </a:lnTo>
                  <a:lnTo>
                    <a:pt x="403" y="888"/>
                  </a:lnTo>
                  <a:lnTo>
                    <a:pt x="398" y="833"/>
                  </a:lnTo>
                  <a:lnTo>
                    <a:pt x="425" y="726"/>
                  </a:lnTo>
                  <a:lnTo>
                    <a:pt x="459" y="677"/>
                  </a:lnTo>
                  <a:lnTo>
                    <a:pt x="457" y="628"/>
                  </a:lnTo>
                  <a:lnTo>
                    <a:pt x="476" y="604"/>
                  </a:lnTo>
                  <a:lnTo>
                    <a:pt x="462" y="569"/>
                  </a:lnTo>
                  <a:lnTo>
                    <a:pt x="468" y="518"/>
                  </a:lnTo>
                  <a:lnTo>
                    <a:pt x="525" y="496"/>
                  </a:lnTo>
                  <a:lnTo>
                    <a:pt x="535" y="423"/>
                  </a:lnTo>
                  <a:lnTo>
                    <a:pt x="539" y="368"/>
                  </a:lnTo>
                  <a:lnTo>
                    <a:pt x="569" y="346"/>
                  </a:lnTo>
                  <a:lnTo>
                    <a:pt x="602" y="346"/>
                  </a:lnTo>
                  <a:lnTo>
                    <a:pt x="653" y="317"/>
                  </a:lnTo>
                  <a:lnTo>
                    <a:pt x="697" y="297"/>
                  </a:lnTo>
                  <a:lnTo>
                    <a:pt x="697" y="256"/>
                  </a:lnTo>
                  <a:lnTo>
                    <a:pt x="711" y="254"/>
                  </a:lnTo>
                  <a:lnTo>
                    <a:pt x="697" y="193"/>
                  </a:lnTo>
                  <a:lnTo>
                    <a:pt x="620" y="134"/>
                  </a:lnTo>
                  <a:lnTo>
                    <a:pt x="638" y="73"/>
                  </a:lnTo>
                  <a:lnTo>
                    <a:pt x="612" y="57"/>
                  </a:lnTo>
                  <a:lnTo>
                    <a:pt x="535" y="55"/>
                  </a:lnTo>
                  <a:lnTo>
                    <a:pt x="506" y="20"/>
                  </a:lnTo>
                  <a:lnTo>
                    <a:pt x="447" y="81"/>
                  </a:lnTo>
                  <a:lnTo>
                    <a:pt x="407" y="67"/>
                  </a:lnTo>
                  <a:lnTo>
                    <a:pt x="439" y="28"/>
                  </a:lnTo>
                  <a:lnTo>
                    <a:pt x="417" y="0"/>
                  </a:lnTo>
                  <a:lnTo>
                    <a:pt x="384" y="14"/>
                  </a:lnTo>
                  <a:lnTo>
                    <a:pt x="348" y="59"/>
                  </a:lnTo>
                  <a:lnTo>
                    <a:pt x="331" y="55"/>
                  </a:lnTo>
                  <a:lnTo>
                    <a:pt x="301" y="81"/>
                  </a:lnTo>
                  <a:lnTo>
                    <a:pt x="250" y="61"/>
                  </a:lnTo>
                  <a:lnTo>
                    <a:pt x="214" y="98"/>
                  </a:lnTo>
                  <a:lnTo>
                    <a:pt x="183" y="108"/>
                  </a:lnTo>
                  <a:lnTo>
                    <a:pt x="140" y="159"/>
                  </a:lnTo>
                  <a:lnTo>
                    <a:pt x="77" y="173"/>
                  </a:lnTo>
                  <a:close/>
                </a:path>
              </a:pathLst>
            </a:custGeom>
            <a:solidFill>
              <a:srgbClr val="C0C07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76" name="Freeform 119"/>
            <p:cNvSpPr>
              <a:spLocks/>
            </p:cNvSpPr>
            <p:nvPr/>
          </p:nvSpPr>
          <p:spPr bwMode="gray">
            <a:xfrm>
              <a:off x="3908" y="2887"/>
              <a:ext cx="356" cy="491"/>
            </a:xfrm>
            <a:custGeom>
              <a:avLst/>
              <a:gdLst>
                <a:gd name="T0" fmla="*/ 39 w 711"/>
                <a:gd name="T1" fmla="*/ 87 h 982"/>
                <a:gd name="T2" fmla="*/ 14 w 711"/>
                <a:gd name="T3" fmla="*/ 110 h 982"/>
                <a:gd name="T4" fmla="*/ 31 w 711"/>
                <a:gd name="T5" fmla="*/ 135 h 982"/>
                <a:gd name="T6" fmla="*/ 41 w 711"/>
                <a:gd name="T7" fmla="*/ 172 h 982"/>
                <a:gd name="T8" fmla="*/ 28 w 711"/>
                <a:gd name="T9" fmla="*/ 196 h 982"/>
                <a:gd name="T10" fmla="*/ 11 w 711"/>
                <a:gd name="T11" fmla="*/ 208 h 982"/>
                <a:gd name="T12" fmla="*/ 0 w 711"/>
                <a:gd name="T13" fmla="*/ 243 h 982"/>
                <a:gd name="T14" fmla="*/ 26 w 711"/>
                <a:gd name="T15" fmla="*/ 270 h 982"/>
                <a:gd name="T16" fmla="*/ 31 w 711"/>
                <a:gd name="T17" fmla="*/ 312 h 982"/>
                <a:gd name="T18" fmla="*/ 51 w 711"/>
                <a:gd name="T19" fmla="*/ 325 h 982"/>
                <a:gd name="T20" fmla="*/ 60 w 711"/>
                <a:gd name="T21" fmla="*/ 358 h 982"/>
                <a:gd name="T22" fmla="*/ 46 w 711"/>
                <a:gd name="T23" fmla="*/ 392 h 982"/>
                <a:gd name="T24" fmla="*/ 48 w 711"/>
                <a:gd name="T25" fmla="*/ 420 h 982"/>
                <a:gd name="T26" fmla="*/ 64 w 711"/>
                <a:gd name="T27" fmla="*/ 430 h 982"/>
                <a:gd name="T28" fmla="*/ 99 w 711"/>
                <a:gd name="T29" fmla="*/ 417 h 982"/>
                <a:gd name="T30" fmla="*/ 112 w 711"/>
                <a:gd name="T31" fmla="*/ 429 h 982"/>
                <a:gd name="T32" fmla="*/ 93 w 711"/>
                <a:gd name="T33" fmla="*/ 464 h 982"/>
                <a:gd name="T34" fmla="*/ 78 w 711"/>
                <a:gd name="T35" fmla="*/ 481 h 982"/>
                <a:gd name="T36" fmla="*/ 92 w 711"/>
                <a:gd name="T37" fmla="*/ 491 h 982"/>
                <a:gd name="T38" fmla="*/ 164 w 711"/>
                <a:gd name="T39" fmla="*/ 462 h 982"/>
                <a:gd name="T40" fmla="*/ 191 w 711"/>
                <a:gd name="T41" fmla="*/ 475 h 982"/>
                <a:gd name="T42" fmla="*/ 202 w 711"/>
                <a:gd name="T43" fmla="*/ 444 h 982"/>
                <a:gd name="T44" fmla="*/ 199 w 711"/>
                <a:gd name="T45" fmla="*/ 417 h 982"/>
                <a:gd name="T46" fmla="*/ 213 w 711"/>
                <a:gd name="T47" fmla="*/ 363 h 982"/>
                <a:gd name="T48" fmla="*/ 230 w 711"/>
                <a:gd name="T49" fmla="*/ 339 h 982"/>
                <a:gd name="T50" fmla="*/ 229 w 711"/>
                <a:gd name="T51" fmla="*/ 314 h 982"/>
                <a:gd name="T52" fmla="*/ 238 w 711"/>
                <a:gd name="T53" fmla="*/ 302 h 982"/>
                <a:gd name="T54" fmla="*/ 231 w 711"/>
                <a:gd name="T55" fmla="*/ 285 h 982"/>
                <a:gd name="T56" fmla="*/ 234 w 711"/>
                <a:gd name="T57" fmla="*/ 259 h 982"/>
                <a:gd name="T58" fmla="*/ 263 w 711"/>
                <a:gd name="T59" fmla="*/ 248 h 982"/>
                <a:gd name="T60" fmla="*/ 268 w 711"/>
                <a:gd name="T61" fmla="*/ 212 h 982"/>
                <a:gd name="T62" fmla="*/ 270 w 711"/>
                <a:gd name="T63" fmla="*/ 184 h 982"/>
                <a:gd name="T64" fmla="*/ 285 w 711"/>
                <a:gd name="T65" fmla="*/ 173 h 982"/>
                <a:gd name="T66" fmla="*/ 301 w 711"/>
                <a:gd name="T67" fmla="*/ 173 h 982"/>
                <a:gd name="T68" fmla="*/ 327 w 711"/>
                <a:gd name="T69" fmla="*/ 159 h 982"/>
                <a:gd name="T70" fmla="*/ 349 w 711"/>
                <a:gd name="T71" fmla="*/ 149 h 982"/>
                <a:gd name="T72" fmla="*/ 349 w 711"/>
                <a:gd name="T73" fmla="*/ 128 h 982"/>
                <a:gd name="T74" fmla="*/ 356 w 711"/>
                <a:gd name="T75" fmla="*/ 127 h 982"/>
                <a:gd name="T76" fmla="*/ 349 w 711"/>
                <a:gd name="T77" fmla="*/ 97 h 982"/>
                <a:gd name="T78" fmla="*/ 310 w 711"/>
                <a:gd name="T79" fmla="*/ 67 h 982"/>
                <a:gd name="T80" fmla="*/ 319 w 711"/>
                <a:gd name="T81" fmla="*/ 37 h 982"/>
                <a:gd name="T82" fmla="*/ 306 w 711"/>
                <a:gd name="T83" fmla="*/ 29 h 982"/>
                <a:gd name="T84" fmla="*/ 268 w 711"/>
                <a:gd name="T85" fmla="*/ 28 h 982"/>
                <a:gd name="T86" fmla="*/ 253 w 711"/>
                <a:gd name="T87" fmla="*/ 10 h 982"/>
                <a:gd name="T88" fmla="*/ 224 w 711"/>
                <a:gd name="T89" fmla="*/ 41 h 982"/>
                <a:gd name="T90" fmla="*/ 204 w 711"/>
                <a:gd name="T91" fmla="*/ 34 h 982"/>
                <a:gd name="T92" fmla="*/ 220 w 711"/>
                <a:gd name="T93" fmla="*/ 14 h 982"/>
                <a:gd name="T94" fmla="*/ 209 w 711"/>
                <a:gd name="T95" fmla="*/ 0 h 982"/>
                <a:gd name="T96" fmla="*/ 192 w 711"/>
                <a:gd name="T97" fmla="*/ 7 h 982"/>
                <a:gd name="T98" fmla="*/ 174 w 711"/>
                <a:gd name="T99" fmla="*/ 30 h 982"/>
                <a:gd name="T100" fmla="*/ 166 w 711"/>
                <a:gd name="T101" fmla="*/ 28 h 982"/>
                <a:gd name="T102" fmla="*/ 151 w 711"/>
                <a:gd name="T103" fmla="*/ 41 h 982"/>
                <a:gd name="T104" fmla="*/ 125 w 711"/>
                <a:gd name="T105" fmla="*/ 31 h 982"/>
                <a:gd name="T106" fmla="*/ 107 w 711"/>
                <a:gd name="T107" fmla="*/ 49 h 982"/>
                <a:gd name="T108" fmla="*/ 92 w 711"/>
                <a:gd name="T109" fmla="*/ 54 h 982"/>
                <a:gd name="T110" fmla="*/ 70 w 711"/>
                <a:gd name="T111" fmla="*/ 80 h 982"/>
                <a:gd name="T112" fmla="*/ 39 w 711"/>
                <a:gd name="T113" fmla="*/ 87 h 98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11"/>
                <a:gd name="T172" fmla="*/ 0 h 982"/>
                <a:gd name="T173" fmla="*/ 711 w 711"/>
                <a:gd name="T174" fmla="*/ 982 h 98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11" h="982">
                  <a:moveTo>
                    <a:pt x="77" y="173"/>
                  </a:moveTo>
                  <a:lnTo>
                    <a:pt x="27" y="219"/>
                  </a:lnTo>
                  <a:lnTo>
                    <a:pt x="61" y="270"/>
                  </a:lnTo>
                  <a:lnTo>
                    <a:pt x="81" y="344"/>
                  </a:lnTo>
                  <a:lnTo>
                    <a:pt x="55" y="392"/>
                  </a:lnTo>
                  <a:lnTo>
                    <a:pt x="22" y="415"/>
                  </a:lnTo>
                  <a:lnTo>
                    <a:pt x="0" y="486"/>
                  </a:lnTo>
                  <a:lnTo>
                    <a:pt x="51" y="539"/>
                  </a:lnTo>
                  <a:lnTo>
                    <a:pt x="61" y="624"/>
                  </a:lnTo>
                  <a:lnTo>
                    <a:pt x="102" y="650"/>
                  </a:lnTo>
                  <a:lnTo>
                    <a:pt x="120" y="716"/>
                  </a:lnTo>
                  <a:lnTo>
                    <a:pt x="92" y="783"/>
                  </a:lnTo>
                  <a:lnTo>
                    <a:pt x="96" y="840"/>
                  </a:lnTo>
                  <a:lnTo>
                    <a:pt x="128" y="860"/>
                  </a:lnTo>
                  <a:lnTo>
                    <a:pt x="197" y="833"/>
                  </a:lnTo>
                  <a:lnTo>
                    <a:pt x="224" y="858"/>
                  </a:lnTo>
                  <a:lnTo>
                    <a:pt x="185" y="927"/>
                  </a:lnTo>
                  <a:lnTo>
                    <a:pt x="155" y="961"/>
                  </a:lnTo>
                  <a:lnTo>
                    <a:pt x="183" y="982"/>
                  </a:lnTo>
                  <a:lnTo>
                    <a:pt x="327" y="923"/>
                  </a:lnTo>
                  <a:lnTo>
                    <a:pt x="382" y="949"/>
                  </a:lnTo>
                  <a:lnTo>
                    <a:pt x="403" y="888"/>
                  </a:lnTo>
                  <a:lnTo>
                    <a:pt x="398" y="833"/>
                  </a:lnTo>
                  <a:lnTo>
                    <a:pt x="425" y="726"/>
                  </a:lnTo>
                  <a:lnTo>
                    <a:pt x="459" y="677"/>
                  </a:lnTo>
                  <a:lnTo>
                    <a:pt x="457" y="628"/>
                  </a:lnTo>
                  <a:lnTo>
                    <a:pt x="476" y="604"/>
                  </a:lnTo>
                  <a:lnTo>
                    <a:pt x="462" y="569"/>
                  </a:lnTo>
                  <a:lnTo>
                    <a:pt x="468" y="518"/>
                  </a:lnTo>
                  <a:lnTo>
                    <a:pt x="525" y="496"/>
                  </a:lnTo>
                  <a:lnTo>
                    <a:pt x="535" y="423"/>
                  </a:lnTo>
                  <a:lnTo>
                    <a:pt x="539" y="368"/>
                  </a:lnTo>
                  <a:lnTo>
                    <a:pt x="569" y="346"/>
                  </a:lnTo>
                  <a:lnTo>
                    <a:pt x="602" y="346"/>
                  </a:lnTo>
                  <a:lnTo>
                    <a:pt x="653" y="317"/>
                  </a:lnTo>
                  <a:lnTo>
                    <a:pt x="697" y="297"/>
                  </a:lnTo>
                  <a:lnTo>
                    <a:pt x="697" y="256"/>
                  </a:lnTo>
                  <a:lnTo>
                    <a:pt x="711" y="254"/>
                  </a:lnTo>
                  <a:lnTo>
                    <a:pt x="697" y="193"/>
                  </a:lnTo>
                  <a:lnTo>
                    <a:pt x="620" y="134"/>
                  </a:lnTo>
                  <a:lnTo>
                    <a:pt x="638" y="73"/>
                  </a:lnTo>
                  <a:lnTo>
                    <a:pt x="612" y="57"/>
                  </a:lnTo>
                  <a:lnTo>
                    <a:pt x="535" y="55"/>
                  </a:lnTo>
                  <a:lnTo>
                    <a:pt x="506" y="20"/>
                  </a:lnTo>
                  <a:lnTo>
                    <a:pt x="447" y="81"/>
                  </a:lnTo>
                  <a:lnTo>
                    <a:pt x="407" y="67"/>
                  </a:lnTo>
                  <a:lnTo>
                    <a:pt x="439" y="28"/>
                  </a:lnTo>
                  <a:lnTo>
                    <a:pt x="417" y="0"/>
                  </a:lnTo>
                  <a:lnTo>
                    <a:pt x="384" y="14"/>
                  </a:lnTo>
                  <a:lnTo>
                    <a:pt x="348" y="59"/>
                  </a:lnTo>
                  <a:lnTo>
                    <a:pt x="331" y="55"/>
                  </a:lnTo>
                  <a:lnTo>
                    <a:pt x="301" y="81"/>
                  </a:lnTo>
                  <a:lnTo>
                    <a:pt x="250" y="61"/>
                  </a:lnTo>
                  <a:lnTo>
                    <a:pt x="214" y="98"/>
                  </a:lnTo>
                  <a:lnTo>
                    <a:pt x="183" y="108"/>
                  </a:lnTo>
                  <a:lnTo>
                    <a:pt x="140" y="159"/>
                  </a:lnTo>
                  <a:lnTo>
                    <a:pt x="77" y="173"/>
                  </a:lnTo>
                </a:path>
              </a:pathLst>
            </a:custGeom>
            <a:solidFill>
              <a:srgbClr val="C0C07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77" name="Freeform 120"/>
            <p:cNvSpPr>
              <a:spLocks/>
            </p:cNvSpPr>
            <p:nvPr/>
          </p:nvSpPr>
          <p:spPr bwMode="gray">
            <a:xfrm>
              <a:off x="3949" y="2480"/>
              <a:ext cx="361" cy="447"/>
            </a:xfrm>
            <a:custGeom>
              <a:avLst/>
              <a:gdLst>
                <a:gd name="T0" fmla="*/ 37 w 722"/>
                <a:gd name="T1" fmla="*/ 296 h 894"/>
                <a:gd name="T2" fmla="*/ 47 w 722"/>
                <a:gd name="T3" fmla="*/ 310 h 894"/>
                <a:gd name="T4" fmla="*/ 67 w 722"/>
                <a:gd name="T5" fmla="*/ 326 h 894"/>
                <a:gd name="T6" fmla="*/ 83 w 722"/>
                <a:gd name="T7" fmla="*/ 325 h 894"/>
                <a:gd name="T8" fmla="*/ 101 w 722"/>
                <a:gd name="T9" fmla="*/ 335 h 894"/>
                <a:gd name="T10" fmla="*/ 101 w 722"/>
                <a:gd name="T11" fmla="*/ 383 h 894"/>
                <a:gd name="T12" fmla="*/ 117 w 722"/>
                <a:gd name="T13" fmla="*/ 404 h 894"/>
                <a:gd name="T14" fmla="*/ 125 w 722"/>
                <a:gd name="T15" fmla="*/ 434 h 894"/>
                <a:gd name="T16" fmla="*/ 134 w 722"/>
                <a:gd name="T17" fmla="*/ 436 h 894"/>
                <a:gd name="T18" fmla="*/ 152 w 722"/>
                <a:gd name="T19" fmla="*/ 414 h 894"/>
                <a:gd name="T20" fmla="*/ 169 w 722"/>
                <a:gd name="T21" fmla="*/ 408 h 894"/>
                <a:gd name="T22" fmla="*/ 179 w 722"/>
                <a:gd name="T23" fmla="*/ 421 h 894"/>
                <a:gd name="T24" fmla="*/ 163 w 722"/>
                <a:gd name="T25" fmla="*/ 439 h 894"/>
                <a:gd name="T26" fmla="*/ 183 w 722"/>
                <a:gd name="T27" fmla="*/ 447 h 894"/>
                <a:gd name="T28" fmla="*/ 212 w 722"/>
                <a:gd name="T29" fmla="*/ 417 h 894"/>
                <a:gd name="T30" fmla="*/ 227 w 722"/>
                <a:gd name="T31" fmla="*/ 434 h 894"/>
                <a:gd name="T32" fmla="*/ 266 w 722"/>
                <a:gd name="T33" fmla="*/ 435 h 894"/>
                <a:gd name="T34" fmla="*/ 279 w 722"/>
                <a:gd name="T35" fmla="*/ 443 h 894"/>
                <a:gd name="T36" fmla="*/ 308 w 722"/>
                <a:gd name="T37" fmla="*/ 413 h 894"/>
                <a:gd name="T38" fmla="*/ 323 w 722"/>
                <a:gd name="T39" fmla="*/ 376 h 894"/>
                <a:gd name="T40" fmla="*/ 337 w 722"/>
                <a:gd name="T41" fmla="*/ 355 h 894"/>
                <a:gd name="T42" fmla="*/ 352 w 722"/>
                <a:gd name="T43" fmla="*/ 349 h 894"/>
                <a:gd name="T44" fmla="*/ 342 w 722"/>
                <a:gd name="T45" fmla="*/ 327 h 894"/>
                <a:gd name="T46" fmla="*/ 361 w 722"/>
                <a:gd name="T47" fmla="*/ 302 h 894"/>
                <a:gd name="T48" fmla="*/ 360 w 722"/>
                <a:gd name="T49" fmla="*/ 282 h 894"/>
                <a:gd name="T50" fmla="*/ 345 w 722"/>
                <a:gd name="T51" fmla="*/ 284 h 894"/>
                <a:gd name="T52" fmla="*/ 324 w 722"/>
                <a:gd name="T53" fmla="*/ 276 h 894"/>
                <a:gd name="T54" fmla="*/ 299 w 722"/>
                <a:gd name="T55" fmla="*/ 284 h 894"/>
                <a:gd name="T56" fmla="*/ 294 w 722"/>
                <a:gd name="T57" fmla="*/ 254 h 894"/>
                <a:gd name="T58" fmla="*/ 267 w 722"/>
                <a:gd name="T59" fmla="*/ 241 h 894"/>
                <a:gd name="T60" fmla="*/ 261 w 722"/>
                <a:gd name="T61" fmla="*/ 215 h 894"/>
                <a:gd name="T62" fmla="*/ 275 w 722"/>
                <a:gd name="T63" fmla="*/ 193 h 894"/>
                <a:gd name="T64" fmla="*/ 248 w 722"/>
                <a:gd name="T65" fmla="*/ 166 h 894"/>
                <a:gd name="T66" fmla="*/ 215 w 722"/>
                <a:gd name="T67" fmla="*/ 126 h 894"/>
                <a:gd name="T68" fmla="*/ 217 w 722"/>
                <a:gd name="T69" fmla="*/ 93 h 894"/>
                <a:gd name="T70" fmla="*/ 201 w 722"/>
                <a:gd name="T71" fmla="*/ 83 h 894"/>
                <a:gd name="T72" fmla="*/ 187 w 722"/>
                <a:gd name="T73" fmla="*/ 87 h 894"/>
                <a:gd name="T74" fmla="*/ 179 w 722"/>
                <a:gd name="T75" fmla="*/ 69 h 894"/>
                <a:gd name="T76" fmla="*/ 146 w 722"/>
                <a:gd name="T77" fmla="*/ 68 h 894"/>
                <a:gd name="T78" fmla="*/ 153 w 722"/>
                <a:gd name="T79" fmla="*/ 24 h 894"/>
                <a:gd name="T80" fmla="*/ 137 w 722"/>
                <a:gd name="T81" fmla="*/ 30 h 894"/>
                <a:gd name="T82" fmla="*/ 107 w 722"/>
                <a:gd name="T83" fmla="*/ 0 h 894"/>
                <a:gd name="T84" fmla="*/ 89 w 722"/>
                <a:gd name="T85" fmla="*/ 8 h 894"/>
                <a:gd name="T86" fmla="*/ 79 w 722"/>
                <a:gd name="T87" fmla="*/ 31 h 894"/>
                <a:gd name="T88" fmla="*/ 69 w 722"/>
                <a:gd name="T89" fmla="*/ 34 h 894"/>
                <a:gd name="T90" fmla="*/ 75 w 722"/>
                <a:gd name="T91" fmla="*/ 51 h 894"/>
                <a:gd name="T92" fmla="*/ 102 w 722"/>
                <a:gd name="T93" fmla="*/ 61 h 894"/>
                <a:gd name="T94" fmla="*/ 111 w 722"/>
                <a:gd name="T95" fmla="*/ 92 h 894"/>
                <a:gd name="T96" fmla="*/ 84 w 722"/>
                <a:gd name="T97" fmla="*/ 108 h 894"/>
                <a:gd name="T98" fmla="*/ 57 w 722"/>
                <a:gd name="T99" fmla="*/ 83 h 894"/>
                <a:gd name="T100" fmla="*/ 34 w 722"/>
                <a:gd name="T101" fmla="*/ 98 h 894"/>
                <a:gd name="T102" fmla="*/ 43 w 722"/>
                <a:gd name="T103" fmla="*/ 125 h 894"/>
                <a:gd name="T104" fmla="*/ 24 w 722"/>
                <a:gd name="T105" fmla="*/ 141 h 894"/>
                <a:gd name="T106" fmla="*/ 26 w 722"/>
                <a:gd name="T107" fmla="*/ 168 h 894"/>
                <a:gd name="T108" fmla="*/ 0 w 722"/>
                <a:gd name="T109" fmla="*/ 175 h 894"/>
                <a:gd name="T110" fmla="*/ 22 w 722"/>
                <a:gd name="T111" fmla="*/ 192 h 894"/>
                <a:gd name="T112" fmla="*/ 49 w 722"/>
                <a:gd name="T113" fmla="*/ 224 h 894"/>
                <a:gd name="T114" fmla="*/ 79 w 722"/>
                <a:gd name="T115" fmla="*/ 205 h 894"/>
                <a:gd name="T116" fmla="*/ 88 w 722"/>
                <a:gd name="T117" fmla="*/ 236 h 894"/>
                <a:gd name="T118" fmla="*/ 86 w 722"/>
                <a:gd name="T119" fmla="*/ 268 h 894"/>
                <a:gd name="T120" fmla="*/ 48 w 722"/>
                <a:gd name="T121" fmla="*/ 288 h 894"/>
                <a:gd name="T122" fmla="*/ 37 w 722"/>
                <a:gd name="T123" fmla="*/ 296 h 89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22"/>
                <a:gd name="T187" fmla="*/ 0 h 894"/>
                <a:gd name="T188" fmla="*/ 722 w 722"/>
                <a:gd name="T189" fmla="*/ 894 h 89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22" h="894">
                  <a:moveTo>
                    <a:pt x="74" y="591"/>
                  </a:moveTo>
                  <a:lnTo>
                    <a:pt x="94" y="620"/>
                  </a:lnTo>
                  <a:lnTo>
                    <a:pt x="133" y="652"/>
                  </a:lnTo>
                  <a:lnTo>
                    <a:pt x="165" y="650"/>
                  </a:lnTo>
                  <a:lnTo>
                    <a:pt x="202" y="669"/>
                  </a:lnTo>
                  <a:lnTo>
                    <a:pt x="202" y="766"/>
                  </a:lnTo>
                  <a:lnTo>
                    <a:pt x="234" y="807"/>
                  </a:lnTo>
                  <a:lnTo>
                    <a:pt x="250" y="868"/>
                  </a:lnTo>
                  <a:lnTo>
                    <a:pt x="267" y="872"/>
                  </a:lnTo>
                  <a:lnTo>
                    <a:pt x="303" y="827"/>
                  </a:lnTo>
                  <a:lnTo>
                    <a:pt x="338" y="815"/>
                  </a:lnTo>
                  <a:lnTo>
                    <a:pt x="358" y="841"/>
                  </a:lnTo>
                  <a:lnTo>
                    <a:pt x="326" y="878"/>
                  </a:lnTo>
                  <a:lnTo>
                    <a:pt x="366" y="894"/>
                  </a:lnTo>
                  <a:lnTo>
                    <a:pt x="425" y="833"/>
                  </a:lnTo>
                  <a:lnTo>
                    <a:pt x="454" y="868"/>
                  </a:lnTo>
                  <a:lnTo>
                    <a:pt x="531" y="870"/>
                  </a:lnTo>
                  <a:lnTo>
                    <a:pt x="557" y="886"/>
                  </a:lnTo>
                  <a:lnTo>
                    <a:pt x="616" y="825"/>
                  </a:lnTo>
                  <a:lnTo>
                    <a:pt x="645" y="752"/>
                  </a:lnTo>
                  <a:lnTo>
                    <a:pt x="673" y="709"/>
                  </a:lnTo>
                  <a:lnTo>
                    <a:pt x="704" y="697"/>
                  </a:lnTo>
                  <a:lnTo>
                    <a:pt x="683" y="654"/>
                  </a:lnTo>
                  <a:lnTo>
                    <a:pt x="722" y="604"/>
                  </a:lnTo>
                  <a:lnTo>
                    <a:pt x="720" y="563"/>
                  </a:lnTo>
                  <a:lnTo>
                    <a:pt x="689" y="567"/>
                  </a:lnTo>
                  <a:lnTo>
                    <a:pt x="647" y="551"/>
                  </a:lnTo>
                  <a:lnTo>
                    <a:pt x="598" y="567"/>
                  </a:lnTo>
                  <a:lnTo>
                    <a:pt x="588" y="508"/>
                  </a:lnTo>
                  <a:lnTo>
                    <a:pt x="533" y="482"/>
                  </a:lnTo>
                  <a:lnTo>
                    <a:pt x="521" y="429"/>
                  </a:lnTo>
                  <a:lnTo>
                    <a:pt x="549" y="386"/>
                  </a:lnTo>
                  <a:lnTo>
                    <a:pt x="496" y="331"/>
                  </a:lnTo>
                  <a:lnTo>
                    <a:pt x="431" y="252"/>
                  </a:lnTo>
                  <a:lnTo>
                    <a:pt x="435" y="185"/>
                  </a:lnTo>
                  <a:lnTo>
                    <a:pt x="403" y="166"/>
                  </a:lnTo>
                  <a:lnTo>
                    <a:pt x="374" y="173"/>
                  </a:lnTo>
                  <a:lnTo>
                    <a:pt x="358" y="138"/>
                  </a:lnTo>
                  <a:lnTo>
                    <a:pt x="291" y="136"/>
                  </a:lnTo>
                  <a:lnTo>
                    <a:pt x="305" y="47"/>
                  </a:lnTo>
                  <a:lnTo>
                    <a:pt x="273" y="61"/>
                  </a:lnTo>
                  <a:lnTo>
                    <a:pt x="214" y="0"/>
                  </a:lnTo>
                  <a:lnTo>
                    <a:pt x="177" y="16"/>
                  </a:lnTo>
                  <a:lnTo>
                    <a:pt x="157" y="63"/>
                  </a:lnTo>
                  <a:lnTo>
                    <a:pt x="137" y="67"/>
                  </a:lnTo>
                  <a:lnTo>
                    <a:pt x="149" y="101"/>
                  </a:lnTo>
                  <a:lnTo>
                    <a:pt x="204" y="122"/>
                  </a:lnTo>
                  <a:lnTo>
                    <a:pt x="222" y="183"/>
                  </a:lnTo>
                  <a:lnTo>
                    <a:pt x="167" y="215"/>
                  </a:lnTo>
                  <a:lnTo>
                    <a:pt x="114" y="166"/>
                  </a:lnTo>
                  <a:lnTo>
                    <a:pt x="67" y="195"/>
                  </a:lnTo>
                  <a:lnTo>
                    <a:pt x="86" y="250"/>
                  </a:lnTo>
                  <a:lnTo>
                    <a:pt x="49" y="282"/>
                  </a:lnTo>
                  <a:lnTo>
                    <a:pt x="53" y="335"/>
                  </a:lnTo>
                  <a:lnTo>
                    <a:pt x="0" y="349"/>
                  </a:lnTo>
                  <a:lnTo>
                    <a:pt x="43" y="384"/>
                  </a:lnTo>
                  <a:lnTo>
                    <a:pt x="98" y="447"/>
                  </a:lnTo>
                  <a:lnTo>
                    <a:pt x="157" y="410"/>
                  </a:lnTo>
                  <a:lnTo>
                    <a:pt x="175" y="473"/>
                  </a:lnTo>
                  <a:lnTo>
                    <a:pt x="171" y="536"/>
                  </a:lnTo>
                  <a:lnTo>
                    <a:pt x="96" y="575"/>
                  </a:lnTo>
                  <a:lnTo>
                    <a:pt x="74" y="591"/>
                  </a:lnTo>
                  <a:close/>
                </a:path>
              </a:pathLst>
            </a:custGeom>
            <a:solidFill>
              <a:srgbClr val="C0C07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78" name="Freeform 121"/>
            <p:cNvSpPr>
              <a:spLocks/>
            </p:cNvSpPr>
            <p:nvPr/>
          </p:nvSpPr>
          <p:spPr bwMode="gray">
            <a:xfrm>
              <a:off x="3949" y="2480"/>
              <a:ext cx="361" cy="447"/>
            </a:xfrm>
            <a:custGeom>
              <a:avLst/>
              <a:gdLst>
                <a:gd name="T0" fmla="*/ 37 w 722"/>
                <a:gd name="T1" fmla="*/ 296 h 894"/>
                <a:gd name="T2" fmla="*/ 47 w 722"/>
                <a:gd name="T3" fmla="*/ 310 h 894"/>
                <a:gd name="T4" fmla="*/ 67 w 722"/>
                <a:gd name="T5" fmla="*/ 326 h 894"/>
                <a:gd name="T6" fmla="*/ 83 w 722"/>
                <a:gd name="T7" fmla="*/ 325 h 894"/>
                <a:gd name="T8" fmla="*/ 101 w 722"/>
                <a:gd name="T9" fmla="*/ 335 h 894"/>
                <a:gd name="T10" fmla="*/ 101 w 722"/>
                <a:gd name="T11" fmla="*/ 383 h 894"/>
                <a:gd name="T12" fmla="*/ 117 w 722"/>
                <a:gd name="T13" fmla="*/ 404 h 894"/>
                <a:gd name="T14" fmla="*/ 125 w 722"/>
                <a:gd name="T15" fmla="*/ 434 h 894"/>
                <a:gd name="T16" fmla="*/ 134 w 722"/>
                <a:gd name="T17" fmla="*/ 436 h 894"/>
                <a:gd name="T18" fmla="*/ 152 w 722"/>
                <a:gd name="T19" fmla="*/ 414 h 894"/>
                <a:gd name="T20" fmla="*/ 169 w 722"/>
                <a:gd name="T21" fmla="*/ 408 h 894"/>
                <a:gd name="T22" fmla="*/ 179 w 722"/>
                <a:gd name="T23" fmla="*/ 421 h 894"/>
                <a:gd name="T24" fmla="*/ 163 w 722"/>
                <a:gd name="T25" fmla="*/ 439 h 894"/>
                <a:gd name="T26" fmla="*/ 183 w 722"/>
                <a:gd name="T27" fmla="*/ 447 h 894"/>
                <a:gd name="T28" fmla="*/ 212 w 722"/>
                <a:gd name="T29" fmla="*/ 417 h 894"/>
                <a:gd name="T30" fmla="*/ 227 w 722"/>
                <a:gd name="T31" fmla="*/ 434 h 894"/>
                <a:gd name="T32" fmla="*/ 266 w 722"/>
                <a:gd name="T33" fmla="*/ 435 h 894"/>
                <a:gd name="T34" fmla="*/ 279 w 722"/>
                <a:gd name="T35" fmla="*/ 443 h 894"/>
                <a:gd name="T36" fmla="*/ 308 w 722"/>
                <a:gd name="T37" fmla="*/ 413 h 894"/>
                <a:gd name="T38" fmla="*/ 323 w 722"/>
                <a:gd name="T39" fmla="*/ 376 h 894"/>
                <a:gd name="T40" fmla="*/ 337 w 722"/>
                <a:gd name="T41" fmla="*/ 355 h 894"/>
                <a:gd name="T42" fmla="*/ 352 w 722"/>
                <a:gd name="T43" fmla="*/ 349 h 894"/>
                <a:gd name="T44" fmla="*/ 342 w 722"/>
                <a:gd name="T45" fmla="*/ 327 h 894"/>
                <a:gd name="T46" fmla="*/ 361 w 722"/>
                <a:gd name="T47" fmla="*/ 302 h 894"/>
                <a:gd name="T48" fmla="*/ 360 w 722"/>
                <a:gd name="T49" fmla="*/ 282 h 894"/>
                <a:gd name="T50" fmla="*/ 345 w 722"/>
                <a:gd name="T51" fmla="*/ 284 h 894"/>
                <a:gd name="T52" fmla="*/ 324 w 722"/>
                <a:gd name="T53" fmla="*/ 276 h 894"/>
                <a:gd name="T54" fmla="*/ 299 w 722"/>
                <a:gd name="T55" fmla="*/ 284 h 894"/>
                <a:gd name="T56" fmla="*/ 294 w 722"/>
                <a:gd name="T57" fmla="*/ 254 h 894"/>
                <a:gd name="T58" fmla="*/ 267 w 722"/>
                <a:gd name="T59" fmla="*/ 241 h 894"/>
                <a:gd name="T60" fmla="*/ 261 w 722"/>
                <a:gd name="T61" fmla="*/ 215 h 894"/>
                <a:gd name="T62" fmla="*/ 275 w 722"/>
                <a:gd name="T63" fmla="*/ 193 h 894"/>
                <a:gd name="T64" fmla="*/ 248 w 722"/>
                <a:gd name="T65" fmla="*/ 166 h 894"/>
                <a:gd name="T66" fmla="*/ 215 w 722"/>
                <a:gd name="T67" fmla="*/ 126 h 894"/>
                <a:gd name="T68" fmla="*/ 217 w 722"/>
                <a:gd name="T69" fmla="*/ 93 h 894"/>
                <a:gd name="T70" fmla="*/ 201 w 722"/>
                <a:gd name="T71" fmla="*/ 83 h 894"/>
                <a:gd name="T72" fmla="*/ 187 w 722"/>
                <a:gd name="T73" fmla="*/ 87 h 894"/>
                <a:gd name="T74" fmla="*/ 179 w 722"/>
                <a:gd name="T75" fmla="*/ 69 h 894"/>
                <a:gd name="T76" fmla="*/ 146 w 722"/>
                <a:gd name="T77" fmla="*/ 68 h 894"/>
                <a:gd name="T78" fmla="*/ 153 w 722"/>
                <a:gd name="T79" fmla="*/ 24 h 894"/>
                <a:gd name="T80" fmla="*/ 137 w 722"/>
                <a:gd name="T81" fmla="*/ 30 h 894"/>
                <a:gd name="T82" fmla="*/ 107 w 722"/>
                <a:gd name="T83" fmla="*/ 0 h 894"/>
                <a:gd name="T84" fmla="*/ 89 w 722"/>
                <a:gd name="T85" fmla="*/ 8 h 894"/>
                <a:gd name="T86" fmla="*/ 79 w 722"/>
                <a:gd name="T87" fmla="*/ 31 h 894"/>
                <a:gd name="T88" fmla="*/ 69 w 722"/>
                <a:gd name="T89" fmla="*/ 34 h 894"/>
                <a:gd name="T90" fmla="*/ 75 w 722"/>
                <a:gd name="T91" fmla="*/ 51 h 894"/>
                <a:gd name="T92" fmla="*/ 102 w 722"/>
                <a:gd name="T93" fmla="*/ 61 h 894"/>
                <a:gd name="T94" fmla="*/ 111 w 722"/>
                <a:gd name="T95" fmla="*/ 92 h 894"/>
                <a:gd name="T96" fmla="*/ 84 w 722"/>
                <a:gd name="T97" fmla="*/ 108 h 894"/>
                <a:gd name="T98" fmla="*/ 57 w 722"/>
                <a:gd name="T99" fmla="*/ 83 h 894"/>
                <a:gd name="T100" fmla="*/ 34 w 722"/>
                <a:gd name="T101" fmla="*/ 98 h 894"/>
                <a:gd name="T102" fmla="*/ 43 w 722"/>
                <a:gd name="T103" fmla="*/ 125 h 894"/>
                <a:gd name="T104" fmla="*/ 24 w 722"/>
                <a:gd name="T105" fmla="*/ 141 h 894"/>
                <a:gd name="T106" fmla="*/ 26 w 722"/>
                <a:gd name="T107" fmla="*/ 168 h 894"/>
                <a:gd name="T108" fmla="*/ 0 w 722"/>
                <a:gd name="T109" fmla="*/ 175 h 894"/>
                <a:gd name="T110" fmla="*/ 22 w 722"/>
                <a:gd name="T111" fmla="*/ 192 h 894"/>
                <a:gd name="T112" fmla="*/ 49 w 722"/>
                <a:gd name="T113" fmla="*/ 224 h 894"/>
                <a:gd name="T114" fmla="*/ 79 w 722"/>
                <a:gd name="T115" fmla="*/ 205 h 894"/>
                <a:gd name="T116" fmla="*/ 88 w 722"/>
                <a:gd name="T117" fmla="*/ 236 h 894"/>
                <a:gd name="T118" fmla="*/ 86 w 722"/>
                <a:gd name="T119" fmla="*/ 268 h 894"/>
                <a:gd name="T120" fmla="*/ 48 w 722"/>
                <a:gd name="T121" fmla="*/ 288 h 894"/>
                <a:gd name="T122" fmla="*/ 37 w 722"/>
                <a:gd name="T123" fmla="*/ 296 h 89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22"/>
                <a:gd name="T187" fmla="*/ 0 h 894"/>
                <a:gd name="T188" fmla="*/ 722 w 722"/>
                <a:gd name="T189" fmla="*/ 894 h 89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22" h="894">
                  <a:moveTo>
                    <a:pt x="74" y="591"/>
                  </a:moveTo>
                  <a:lnTo>
                    <a:pt x="94" y="620"/>
                  </a:lnTo>
                  <a:lnTo>
                    <a:pt x="133" y="652"/>
                  </a:lnTo>
                  <a:lnTo>
                    <a:pt x="165" y="650"/>
                  </a:lnTo>
                  <a:lnTo>
                    <a:pt x="202" y="669"/>
                  </a:lnTo>
                  <a:lnTo>
                    <a:pt x="202" y="766"/>
                  </a:lnTo>
                  <a:lnTo>
                    <a:pt x="234" y="807"/>
                  </a:lnTo>
                  <a:lnTo>
                    <a:pt x="250" y="868"/>
                  </a:lnTo>
                  <a:lnTo>
                    <a:pt x="267" y="872"/>
                  </a:lnTo>
                  <a:lnTo>
                    <a:pt x="303" y="827"/>
                  </a:lnTo>
                  <a:lnTo>
                    <a:pt x="338" y="815"/>
                  </a:lnTo>
                  <a:lnTo>
                    <a:pt x="358" y="841"/>
                  </a:lnTo>
                  <a:lnTo>
                    <a:pt x="326" y="878"/>
                  </a:lnTo>
                  <a:lnTo>
                    <a:pt x="366" y="894"/>
                  </a:lnTo>
                  <a:lnTo>
                    <a:pt x="425" y="833"/>
                  </a:lnTo>
                  <a:lnTo>
                    <a:pt x="454" y="868"/>
                  </a:lnTo>
                  <a:lnTo>
                    <a:pt x="531" y="870"/>
                  </a:lnTo>
                  <a:lnTo>
                    <a:pt x="557" y="886"/>
                  </a:lnTo>
                  <a:lnTo>
                    <a:pt x="616" y="825"/>
                  </a:lnTo>
                  <a:lnTo>
                    <a:pt x="645" y="752"/>
                  </a:lnTo>
                  <a:lnTo>
                    <a:pt x="673" y="709"/>
                  </a:lnTo>
                  <a:lnTo>
                    <a:pt x="704" y="697"/>
                  </a:lnTo>
                  <a:lnTo>
                    <a:pt x="683" y="654"/>
                  </a:lnTo>
                  <a:lnTo>
                    <a:pt x="722" y="604"/>
                  </a:lnTo>
                  <a:lnTo>
                    <a:pt x="720" y="563"/>
                  </a:lnTo>
                  <a:lnTo>
                    <a:pt x="689" y="567"/>
                  </a:lnTo>
                  <a:lnTo>
                    <a:pt x="647" y="551"/>
                  </a:lnTo>
                  <a:lnTo>
                    <a:pt x="598" y="567"/>
                  </a:lnTo>
                  <a:lnTo>
                    <a:pt x="588" y="508"/>
                  </a:lnTo>
                  <a:lnTo>
                    <a:pt x="533" y="482"/>
                  </a:lnTo>
                  <a:lnTo>
                    <a:pt x="521" y="429"/>
                  </a:lnTo>
                  <a:lnTo>
                    <a:pt x="549" y="386"/>
                  </a:lnTo>
                  <a:lnTo>
                    <a:pt x="496" y="331"/>
                  </a:lnTo>
                  <a:lnTo>
                    <a:pt x="431" y="252"/>
                  </a:lnTo>
                  <a:lnTo>
                    <a:pt x="435" y="185"/>
                  </a:lnTo>
                  <a:lnTo>
                    <a:pt x="403" y="166"/>
                  </a:lnTo>
                  <a:lnTo>
                    <a:pt x="374" y="173"/>
                  </a:lnTo>
                  <a:lnTo>
                    <a:pt x="358" y="138"/>
                  </a:lnTo>
                  <a:lnTo>
                    <a:pt x="291" y="136"/>
                  </a:lnTo>
                  <a:lnTo>
                    <a:pt x="305" y="47"/>
                  </a:lnTo>
                  <a:lnTo>
                    <a:pt x="273" y="61"/>
                  </a:lnTo>
                  <a:lnTo>
                    <a:pt x="214" y="0"/>
                  </a:lnTo>
                  <a:lnTo>
                    <a:pt x="177" y="16"/>
                  </a:lnTo>
                  <a:lnTo>
                    <a:pt x="157" y="63"/>
                  </a:lnTo>
                  <a:lnTo>
                    <a:pt x="137" y="67"/>
                  </a:lnTo>
                  <a:lnTo>
                    <a:pt x="149" y="101"/>
                  </a:lnTo>
                  <a:lnTo>
                    <a:pt x="204" y="122"/>
                  </a:lnTo>
                  <a:lnTo>
                    <a:pt x="222" y="183"/>
                  </a:lnTo>
                  <a:lnTo>
                    <a:pt x="167" y="215"/>
                  </a:lnTo>
                  <a:lnTo>
                    <a:pt x="114" y="166"/>
                  </a:lnTo>
                  <a:lnTo>
                    <a:pt x="67" y="195"/>
                  </a:lnTo>
                  <a:lnTo>
                    <a:pt x="86" y="250"/>
                  </a:lnTo>
                  <a:lnTo>
                    <a:pt x="49" y="282"/>
                  </a:lnTo>
                  <a:lnTo>
                    <a:pt x="53" y="335"/>
                  </a:lnTo>
                  <a:lnTo>
                    <a:pt x="0" y="349"/>
                  </a:lnTo>
                  <a:lnTo>
                    <a:pt x="43" y="384"/>
                  </a:lnTo>
                  <a:lnTo>
                    <a:pt x="98" y="447"/>
                  </a:lnTo>
                  <a:lnTo>
                    <a:pt x="157" y="410"/>
                  </a:lnTo>
                  <a:lnTo>
                    <a:pt x="175" y="473"/>
                  </a:lnTo>
                  <a:lnTo>
                    <a:pt x="171" y="536"/>
                  </a:lnTo>
                  <a:lnTo>
                    <a:pt x="96" y="575"/>
                  </a:lnTo>
                  <a:lnTo>
                    <a:pt x="74" y="591"/>
                  </a:lnTo>
                </a:path>
              </a:pathLst>
            </a:custGeom>
            <a:solidFill>
              <a:srgbClr val="C0C07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79" name="Freeform 122"/>
            <p:cNvSpPr>
              <a:spLocks/>
            </p:cNvSpPr>
            <p:nvPr/>
          </p:nvSpPr>
          <p:spPr bwMode="gray">
            <a:xfrm>
              <a:off x="3506" y="2669"/>
              <a:ext cx="568" cy="356"/>
            </a:xfrm>
            <a:custGeom>
              <a:avLst/>
              <a:gdLst>
                <a:gd name="T0" fmla="*/ 79 w 1136"/>
                <a:gd name="T1" fmla="*/ 102 h 713"/>
                <a:gd name="T2" fmla="*/ 104 w 1136"/>
                <a:gd name="T3" fmla="*/ 128 h 713"/>
                <a:gd name="T4" fmla="*/ 117 w 1136"/>
                <a:gd name="T5" fmla="*/ 208 h 713"/>
                <a:gd name="T6" fmla="*/ 70 w 1136"/>
                <a:gd name="T7" fmla="*/ 237 h 713"/>
                <a:gd name="T8" fmla="*/ 0 w 1136"/>
                <a:gd name="T9" fmla="*/ 258 h 713"/>
                <a:gd name="T10" fmla="*/ 41 w 1136"/>
                <a:gd name="T11" fmla="*/ 335 h 713"/>
                <a:gd name="T12" fmla="*/ 80 w 1136"/>
                <a:gd name="T13" fmla="*/ 324 h 713"/>
                <a:gd name="T14" fmla="*/ 159 w 1136"/>
                <a:gd name="T15" fmla="*/ 306 h 713"/>
                <a:gd name="T16" fmla="*/ 151 w 1136"/>
                <a:gd name="T17" fmla="*/ 272 h 713"/>
                <a:gd name="T18" fmla="*/ 230 w 1136"/>
                <a:gd name="T19" fmla="*/ 277 h 713"/>
                <a:gd name="T20" fmla="*/ 294 w 1136"/>
                <a:gd name="T21" fmla="*/ 299 h 713"/>
                <a:gd name="T22" fmla="*/ 340 w 1136"/>
                <a:gd name="T23" fmla="*/ 284 h 713"/>
                <a:gd name="T24" fmla="*/ 379 w 1136"/>
                <a:gd name="T25" fmla="*/ 276 h 713"/>
                <a:gd name="T26" fmla="*/ 392 w 1136"/>
                <a:gd name="T27" fmla="*/ 320 h 713"/>
                <a:gd name="T28" fmla="*/ 442 w 1136"/>
                <a:gd name="T29" fmla="*/ 304 h 713"/>
                <a:gd name="T30" fmla="*/ 494 w 1136"/>
                <a:gd name="T31" fmla="*/ 271 h 713"/>
                <a:gd name="T32" fmla="*/ 528 w 1136"/>
                <a:gd name="T33" fmla="*/ 248 h 713"/>
                <a:gd name="T34" fmla="*/ 568 w 1136"/>
                <a:gd name="T35" fmla="*/ 245 h 713"/>
                <a:gd name="T36" fmla="*/ 544 w 1136"/>
                <a:gd name="T37" fmla="*/ 194 h 713"/>
                <a:gd name="T38" fmla="*/ 526 w 1136"/>
                <a:gd name="T39" fmla="*/ 136 h 713"/>
                <a:gd name="T40" fmla="*/ 490 w 1136"/>
                <a:gd name="T41" fmla="*/ 121 h 713"/>
                <a:gd name="T42" fmla="*/ 450 w 1136"/>
                <a:gd name="T43" fmla="*/ 118 h 713"/>
                <a:gd name="T44" fmla="*/ 391 w 1136"/>
                <a:gd name="T45" fmla="*/ 101 h 713"/>
                <a:gd name="T46" fmla="*/ 372 w 1136"/>
                <a:gd name="T47" fmla="*/ 49 h 713"/>
                <a:gd name="T48" fmla="*/ 314 w 1136"/>
                <a:gd name="T49" fmla="*/ 53 h 713"/>
                <a:gd name="T50" fmla="*/ 213 w 1136"/>
                <a:gd name="T51" fmla="*/ 43 h 713"/>
                <a:gd name="T52" fmla="*/ 142 w 1136"/>
                <a:gd name="T53" fmla="*/ 12 h 713"/>
                <a:gd name="T54" fmla="*/ 100 w 1136"/>
                <a:gd name="T55" fmla="*/ 8 h 713"/>
                <a:gd name="T56" fmla="*/ 85 w 1136"/>
                <a:gd name="T57" fmla="*/ 5 h 713"/>
                <a:gd name="T58" fmla="*/ 70 w 1136"/>
                <a:gd name="T59" fmla="*/ 2 h 713"/>
                <a:gd name="T60" fmla="*/ 67 w 1136"/>
                <a:gd name="T61" fmla="*/ 4 h 713"/>
                <a:gd name="T62" fmla="*/ 62 w 1136"/>
                <a:gd name="T63" fmla="*/ 14 h 713"/>
                <a:gd name="T64" fmla="*/ 59 w 1136"/>
                <a:gd name="T65" fmla="*/ 19 h 713"/>
                <a:gd name="T66" fmla="*/ 108 w 1136"/>
                <a:gd name="T67" fmla="*/ 49 h 713"/>
                <a:gd name="T68" fmla="*/ 65 w 1136"/>
                <a:gd name="T69" fmla="*/ 84 h 7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36"/>
                <a:gd name="T106" fmla="*/ 0 h 713"/>
                <a:gd name="T107" fmla="*/ 1136 w 1136"/>
                <a:gd name="T108" fmla="*/ 713 h 7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36" h="713">
                  <a:moveTo>
                    <a:pt x="130" y="169"/>
                  </a:moveTo>
                  <a:lnTo>
                    <a:pt x="159" y="205"/>
                  </a:lnTo>
                  <a:lnTo>
                    <a:pt x="157" y="258"/>
                  </a:lnTo>
                  <a:lnTo>
                    <a:pt x="208" y="256"/>
                  </a:lnTo>
                  <a:lnTo>
                    <a:pt x="236" y="331"/>
                  </a:lnTo>
                  <a:lnTo>
                    <a:pt x="234" y="417"/>
                  </a:lnTo>
                  <a:lnTo>
                    <a:pt x="183" y="425"/>
                  </a:lnTo>
                  <a:lnTo>
                    <a:pt x="140" y="474"/>
                  </a:lnTo>
                  <a:lnTo>
                    <a:pt x="33" y="482"/>
                  </a:lnTo>
                  <a:lnTo>
                    <a:pt x="0" y="516"/>
                  </a:lnTo>
                  <a:lnTo>
                    <a:pt x="23" y="591"/>
                  </a:lnTo>
                  <a:lnTo>
                    <a:pt x="82" y="671"/>
                  </a:lnTo>
                  <a:lnTo>
                    <a:pt x="134" y="713"/>
                  </a:lnTo>
                  <a:lnTo>
                    <a:pt x="161" y="648"/>
                  </a:lnTo>
                  <a:lnTo>
                    <a:pt x="220" y="596"/>
                  </a:lnTo>
                  <a:lnTo>
                    <a:pt x="319" y="612"/>
                  </a:lnTo>
                  <a:lnTo>
                    <a:pt x="332" y="585"/>
                  </a:lnTo>
                  <a:lnTo>
                    <a:pt x="303" y="545"/>
                  </a:lnTo>
                  <a:lnTo>
                    <a:pt x="372" y="528"/>
                  </a:lnTo>
                  <a:lnTo>
                    <a:pt x="460" y="555"/>
                  </a:lnTo>
                  <a:lnTo>
                    <a:pt x="531" y="559"/>
                  </a:lnTo>
                  <a:lnTo>
                    <a:pt x="588" y="598"/>
                  </a:lnTo>
                  <a:lnTo>
                    <a:pt x="649" y="563"/>
                  </a:lnTo>
                  <a:lnTo>
                    <a:pt x="681" y="569"/>
                  </a:lnTo>
                  <a:lnTo>
                    <a:pt x="687" y="600"/>
                  </a:lnTo>
                  <a:lnTo>
                    <a:pt x="758" y="553"/>
                  </a:lnTo>
                  <a:lnTo>
                    <a:pt x="791" y="587"/>
                  </a:lnTo>
                  <a:lnTo>
                    <a:pt x="785" y="640"/>
                  </a:lnTo>
                  <a:lnTo>
                    <a:pt x="832" y="654"/>
                  </a:lnTo>
                  <a:lnTo>
                    <a:pt x="884" y="608"/>
                  </a:lnTo>
                  <a:lnTo>
                    <a:pt x="947" y="594"/>
                  </a:lnTo>
                  <a:lnTo>
                    <a:pt x="988" y="543"/>
                  </a:lnTo>
                  <a:lnTo>
                    <a:pt x="1019" y="533"/>
                  </a:lnTo>
                  <a:lnTo>
                    <a:pt x="1055" y="496"/>
                  </a:lnTo>
                  <a:lnTo>
                    <a:pt x="1108" y="516"/>
                  </a:lnTo>
                  <a:lnTo>
                    <a:pt x="1136" y="490"/>
                  </a:lnTo>
                  <a:lnTo>
                    <a:pt x="1122" y="431"/>
                  </a:lnTo>
                  <a:lnTo>
                    <a:pt x="1088" y="388"/>
                  </a:lnTo>
                  <a:lnTo>
                    <a:pt x="1088" y="291"/>
                  </a:lnTo>
                  <a:lnTo>
                    <a:pt x="1051" y="272"/>
                  </a:lnTo>
                  <a:lnTo>
                    <a:pt x="1019" y="274"/>
                  </a:lnTo>
                  <a:lnTo>
                    <a:pt x="980" y="242"/>
                  </a:lnTo>
                  <a:lnTo>
                    <a:pt x="960" y="213"/>
                  </a:lnTo>
                  <a:lnTo>
                    <a:pt x="901" y="236"/>
                  </a:lnTo>
                  <a:lnTo>
                    <a:pt x="836" y="187"/>
                  </a:lnTo>
                  <a:lnTo>
                    <a:pt x="783" y="203"/>
                  </a:lnTo>
                  <a:lnTo>
                    <a:pt x="748" y="160"/>
                  </a:lnTo>
                  <a:lnTo>
                    <a:pt x="744" y="98"/>
                  </a:lnTo>
                  <a:lnTo>
                    <a:pt x="677" y="126"/>
                  </a:lnTo>
                  <a:lnTo>
                    <a:pt x="628" y="106"/>
                  </a:lnTo>
                  <a:lnTo>
                    <a:pt x="514" y="124"/>
                  </a:lnTo>
                  <a:lnTo>
                    <a:pt x="427" y="87"/>
                  </a:lnTo>
                  <a:lnTo>
                    <a:pt x="329" y="0"/>
                  </a:lnTo>
                  <a:lnTo>
                    <a:pt x="283" y="24"/>
                  </a:lnTo>
                  <a:lnTo>
                    <a:pt x="205" y="18"/>
                  </a:lnTo>
                  <a:lnTo>
                    <a:pt x="201" y="16"/>
                  </a:lnTo>
                  <a:lnTo>
                    <a:pt x="187" y="14"/>
                  </a:lnTo>
                  <a:lnTo>
                    <a:pt x="171" y="10"/>
                  </a:lnTo>
                  <a:lnTo>
                    <a:pt x="153" y="6"/>
                  </a:lnTo>
                  <a:lnTo>
                    <a:pt x="140" y="4"/>
                  </a:lnTo>
                  <a:lnTo>
                    <a:pt x="136" y="4"/>
                  </a:lnTo>
                  <a:lnTo>
                    <a:pt x="134" y="8"/>
                  </a:lnTo>
                  <a:lnTo>
                    <a:pt x="130" y="18"/>
                  </a:lnTo>
                  <a:lnTo>
                    <a:pt x="124" y="28"/>
                  </a:lnTo>
                  <a:lnTo>
                    <a:pt x="120" y="36"/>
                  </a:lnTo>
                  <a:lnTo>
                    <a:pt x="118" y="39"/>
                  </a:lnTo>
                  <a:lnTo>
                    <a:pt x="181" y="79"/>
                  </a:lnTo>
                  <a:lnTo>
                    <a:pt x="216" y="98"/>
                  </a:lnTo>
                  <a:lnTo>
                    <a:pt x="151" y="140"/>
                  </a:lnTo>
                  <a:lnTo>
                    <a:pt x="130" y="169"/>
                  </a:lnTo>
                  <a:close/>
                </a:path>
              </a:pathLst>
            </a:custGeom>
            <a:solidFill>
              <a:srgbClr val="C0C07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80" name="Freeform 123"/>
            <p:cNvSpPr>
              <a:spLocks/>
            </p:cNvSpPr>
            <p:nvPr/>
          </p:nvSpPr>
          <p:spPr bwMode="gray">
            <a:xfrm>
              <a:off x="3506" y="2669"/>
              <a:ext cx="568" cy="356"/>
            </a:xfrm>
            <a:custGeom>
              <a:avLst/>
              <a:gdLst>
                <a:gd name="T0" fmla="*/ 79 w 1136"/>
                <a:gd name="T1" fmla="*/ 102 h 713"/>
                <a:gd name="T2" fmla="*/ 104 w 1136"/>
                <a:gd name="T3" fmla="*/ 128 h 713"/>
                <a:gd name="T4" fmla="*/ 117 w 1136"/>
                <a:gd name="T5" fmla="*/ 208 h 713"/>
                <a:gd name="T6" fmla="*/ 70 w 1136"/>
                <a:gd name="T7" fmla="*/ 237 h 713"/>
                <a:gd name="T8" fmla="*/ 0 w 1136"/>
                <a:gd name="T9" fmla="*/ 258 h 713"/>
                <a:gd name="T10" fmla="*/ 41 w 1136"/>
                <a:gd name="T11" fmla="*/ 335 h 713"/>
                <a:gd name="T12" fmla="*/ 80 w 1136"/>
                <a:gd name="T13" fmla="*/ 324 h 713"/>
                <a:gd name="T14" fmla="*/ 159 w 1136"/>
                <a:gd name="T15" fmla="*/ 306 h 713"/>
                <a:gd name="T16" fmla="*/ 151 w 1136"/>
                <a:gd name="T17" fmla="*/ 272 h 713"/>
                <a:gd name="T18" fmla="*/ 230 w 1136"/>
                <a:gd name="T19" fmla="*/ 277 h 713"/>
                <a:gd name="T20" fmla="*/ 294 w 1136"/>
                <a:gd name="T21" fmla="*/ 299 h 713"/>
                <a:gd name="T22" fmla="*/ 340 w 1136"/>
                <a:gd name="T23" fmla="*/ 284 h 713"/>
                <a:gd name="T24" fmla="*/ 379 w 1136"/>
                <a:gd name="T25" fmla="*/ 276 h 713"/>
                <a:gd name="T26" fmla="*/ 392 w 1136"/>
                <a:gd name="T27" fmla="*/ 320 h 713"/>
                <a:gd name="T28" fmla="*/ 442 w 1136"/>
                <a:gd name="T29" fmla="*/ 304 h 713"/>
                <a:gd name="T30" fmla="*/ 494 w 1136"/>
                <a:gd name="T31" fmla="*/ 271 h 713"/>
                <a:gd name="T32" fmla="*/ 528 w 1136"/>
                <a:gd name="T33" fmla="*/ 248 h 713"/>
                <a:gd name="T34" fmla="*/ 568 w 1136"/>
                <a:gd name="T35" fmla="*/ 245 h 713"/>
                <a:gd name="T36" fmla="*/ 544 w 1136"/>
                <a:gd name="T37" fmla="*/ 194 h 713"/>
                <a:gd name="T38" fmla="*/ 526 w 1136"/>
                <a:gd name="T39" fmla="*/ 136 h 713"/>
                <a:gd name="T40" fmla="*/ 490 w 1136"/>
                <a:gd name="T41" fmla="*/ 121 h 713"/>
                <a:gd name="T42" fmla="*/ 450 w 1136"/>
                <a:gd name="T43" fmla="*/ 118 h 713"/>
                <a:gd name="T44" fmla="*/ 391 w 1136"/>
                <a:gd name="T45" fmla="*/ 101 h 713"/>
                <a:gd name="T46" fmla="*/ 372 w 1136"/>
                <a:gd name="T47" fmla="*/ 49 h 713"/>
                <a:gd name="T48" fmla="*/ 314 w 1136"/>
                <a:gd name="T49" fmla="*/ 53 h 713"/>
                <a:gd name="T50" fmla="*/ 213 w 1136"/>
                <a:gd name="T51" fmla="*/ 43 h 713"/>
                <a:gd name="T52" fmla="*/ 142 w 1136"/>
                <a:gd name="T53" fmla="*/ 12 h 713"/>
                <a:gd name="T54" fmla="*/ 100 w 1136"/>
                <a:gd name="T55" fmla="*/ 8 h 713"/>
                <a:gd name="T56" fmla="*/ 85 w 1136"/>
                <a:gd name="T57" fmla="*/ 5 h 713"/>
                <a:gd name="T58" fmla="*/ 70 w 1136"/>
                <a:gd name="T59" fmla="*/ 2 h 713"/>
                <a:gd name="T60" fmla="*/ 67 w 1136"/>
                <a:gd name="T61" fmla="*/ 4 h 713"/>
                <a:gd name="T62" fmla="*/ 62 w 1136"/>
                <a:gd name="T63" fmla="*/ 14 h 713"/>
                <a:gd name="T64" fmla="*/ 59 w 1136"/>
                <a:gd name="T65" fmla="*/ 19 h 713"/>
                <a:gd name="T66" fmla="*/ 108 w 1136"/>
                <a:gd name="T67" fmla="*/ 49 h 713"/>
                <a:gd name="T68" fmla="*/ 65 w 1136"/>
                <a:gd name="T69" fmla="*/ 84 h 7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36"/>
                <a:gd name="T106" fmla="*/ 0 h 713"/>
                <a:gd name="T107" fmla="*/ 1136 w 1136"/>
                <a:gd name="T108" fmla="*/ 713 h 7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36" h="713">
                  <a:moveTo>
                    <a:pt x="130" y="169"/>
                  </a:moveTo>
                  <a:lnTo>
                    <a:pt x="159" y="205"/>
                  </a:lnTo>
                  <a:lnTo>
                    <a:pt x="157" y="258"/>
                  </a:lnTo>
                  <a:lnTo>
                    <a:pt x="208" y="256"/>
                  </a:lnTo>
                  <a:lnTo>
                    <a:pt x="236" y="331"/>
                  </a:lnTo>
                  <a:lnTo>
                    <a:pt x="234" y="417"/>
                  </a:lnTo>
                  <a:lnTo>
                    <a:pt x="183" y="425"/>
                  </a:lnTo>
                  <a:lnTo>
                    <a:pt x="140" y="474"/>
                  </a:lnTo>
                  <a:lnTo>
                    <a:pt x="33" y="482"/>
                  </a:lnTo>
                  <a:lnTo>
                    <a:pt x="0" y="516"/>
                  </a:lnTo>
                  <a:lnTo>
                    <a:pt x="23" y="591"/>
                  </a:lnTo>
                  <a:lnTo>
                    <a:pt x="82" y="671"/>
                  </a:lnTo>
                  <a:lnTo>
                    <a:pt x="134" y="713"/>
                  </a:lnTo>
                  <a:lnTo>
                    <a:pt x="161" y="648"/>
                  </a:lnTo>
                  <a:lnTo>
                    <a:pt x="220" y="596"/>
                  </a:lnTo>
                  <a:lnTo>
                    <a:pt x="319" y="612"/>
                  </a:lnTo>
                  <a:lnTo>
                    <a:pt x="332" y="585"/>
                  </a:lnTo>
                  <a:lnTo>
                    <a:pt x="303" y="545"/>
                  </a:lnTo>
                  <a:lnTo>
                    <a:pt x="372" y="528"/>
                  </a:lnTo>
                  <a:lnTo>
                    <a:pt x="460" y="555"/>
                  </a:lnTo>
                  <a:lnTo>
                    <a:pt x="531" y="559"/>
                  </a:lnTo>
                  <a:lnTo>
                    <a:pt x="588" y="598"/>
                  </a:lnTo>
                  <a:lnTo>
                    <a:pt x="649" y="563"/>
                  </a:lnTo>
                  <a:lnTo>
                    <a:pt x="681" y="569"/>
                  </a:lnTo>
                  <a:lnTo>
                    <a:pt x="687" y="600"/>
                  </a:lnTo>
                  <a:lnTo>
                    <a:pt x="758" y="553"/>
                  </a:lnTo>
                  <a:lnTo>
                    <a:pt x="791" y="587"/>
                  </a:lnTo>
                  <a:lnTo>
                    <a:pt x="785" y="640"/>
                  </a:lnTo>
                  <a:lnTo>
                    <a:pt x="832" y="654"/>
                  </a:lnTo>
                  <a:lnTo>
                    <a:pt x="884" y="608"/>
                  </a:lnTo>
                  <a:lnTo>
                    <a:pt x="947" y="594"/>
                  </a:lnTo>
                  <a:lnTo>
                    <a:pt x="988" y="543"/>
                  </a:lnTo>
                  <a:lnTo>
                    <a:pt x="1019" y="533"/>
                  </a:lnTo>
                  <a:lnTo>
                    <a:pt x="1055" y="496"/>
                  </a:lnTo>
                  <a:lnTo>
                    <a:pt x="1108" y="516"/>
                  </a:lnTo>
                  <a:lnTo>
                    <a:pt x="1136" y="490"/>
                  </a:lnTo>
                  <a:lnTo>
                    <a:pt x="1122" y="431"/>
                  </a:lnTo>
                  <a:lnTo>
                    <a:pt x="1088" y="388"/>
                  </a:lnTo>
                  <a:lnTo>
                    <a:pt x="1088" y="291"/>
                  </a:lnTo>
                  <a:lnTo>
                    <a:pt x="1051" y="272"/>
                  </a:lnTo>
                  <a:lnTo>
                    <a:pt x="1019" y="274"/>
                  </a:lnTo>
                  <a:lnTo>
                    <a:pt x="980" y="242"/>
                  </a:lnTo>
                  <a:lnTo>
                    <a:pt x="960" y="213"/>
                  </a:lnTo>
                  <a:lnTo>
                    <a:pt x="901" y="236"/>
                  </a:lnTo>
                  <a:lnTo>
                    <a:pt x="836" y="187"/>
                  </a:lnTo>
                  <a:lnTo>
                    <a:pt x="783" y="203"/>
                  </a:lnTo>
                  <a:lnTo>
                    <a:pt x="748" y="160"/>
                  </a:lnTo>
                  <a:lnTo>
                    <a:pt x="744" y="98"/>
                  </a:lnTo>
                  <a:lnTo>
                    <a:pt x="677" y="126"/>
                  </a:lnTo>
                  <a:lnTo>
                    <a:pt x="628" y="106"/>
                  </a:lnTo>
                  <a:lnTo>
                    <a:pt x="514" y="124"/>
                  </a:lnTo>
                  <a:lnTo>
                    <a:pt x="427" y="87"/>
                  </a:lnTo>
                  <a:lnTo>
                    <a:pt x="329" y="0"/>
                  </a:lnTo>
                  <a:lnTo>
                    <a:pt x="283" y="24"/>
                  </a:lnTo>
                  <a:lnTo>
                    <a:pt x="205" y="18"/>
                  </a:lnTo>
                  <a:lnTo>
                    <a:pt x="201" y="16"/>
                  </a:lnTo>
                  <a:lnTo>
                    <a:pt x="187" y="14"/>
                  </a:lnTo>
                  <a:lnTo>
                    <a:pt x="171" y="10"/>
                  </a:lnTo>
                  <a:lnTo>
                    <a:pt x="153" y="6"/>
                  </a:lnTo>
                  <a:lnTo>
                    <a:pt x="140" y="4"/>
                  </a:lnTo>
                  <a:lnTo>
                    <a:pt x="136" y="4"/>
                  </a:lnTo>
                  <a:lnTo>
                    <a:pt x="134" y="8"/>
                  </a:lnTo>
                  <a:lnTo>
                    <a:pt x="130" y="18"/>
                  </a:lnTo>
                  <a:lnTo>
                    <a:pt x="124" y="28"/>
                  </a:lnTo>
                  <a:lnTo>
                    <a:pt x="120" y="36"/>
                  </a:lnTo>
                  <a:lnTo>
                    <a:pt x="118" y="39"/>
                  </a:lnTo>
                  <a:lnTo>
                    <a:pt x="181" y="79"/>
                  </a:lnTo>
                  <a:lnTo>
                    <a:pt x="216" y="98"/>
                  </a:lnTo>
                  <a:lnTo>
                    <a:pt x="151" y="140"/>
                  </a:lnTo>
                  <a:lnTo>
                    <a:pt x="130" y="169"/>
                  </a:lnTo>
                </a:path>
              </a:pathLst>
            </a:custGeom>
            <a:solidFill>
              <a:srgbClr val="C0C07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81" name="Freeform 124"/>
            <p:cNvSpPr>
              <a:spLocks/>
            </p:cNvSpPr>
            <p:nvPr/>
          </p:nvSpPr>
          <p:spPr bwMode="gray">
            <a:xfrm>
              <a:off x="3612" y="2389"/>
              <a:ext cx="448" cy="398"/>
            </a:xfrm>
            <a:custGeom>
              <a:avLst/>
              <a:gdLst>
                <a:gd name="T0" fmla="*/ 0 w 896"/>
                <a:gd name="T1" fmla="*/ 169 h 797"/>
                <a:gd name="T2" fmla="*/ 14 w 896"/>
                <a:gd name="T3" fmla="*/ 201 h 797"/>
                <a:gd name="T4" fmla="*/ 33 w 896"/>
                <a:gd name="T5" fmla="*/ 231 h 797"/>
                <a:gd name="T6" fmla="*/ 60 w 896"/>
                <a:gd name="T7" fmla="*/ 255 h 797"/>
                <a:gd name="T8" fmla="*/ 58 w 896"/>
                <a:gd name="T9" fmla="*/ 280 h 797"/>
                <a:gd name="T10" fmla="*/ 106 w 896"/>
                <a:gd name="T11" fmla="*/ 324 h 797"/>
                <a:gd name="T12" fmla="*/ 151 w 896"/>
                <a:gd name="T13" fmla="*/ 342 h 797"/>
                <a:gd name="T14" fmla="*/ 208 w 896"/>
                <a:gd name="T15" fmla="*/ 333 h 797"/>
                <a:gd name="T16" fmla="*/ 232 w 896"/>
                <a:gd name="T17" fmla="*/ 343 h 797"/>
                <a:gd name="T18" fmla="*/ 266 w 896"/>
                <a:gd name="T19" fmla="*/ 329 h 797"/>
                <a:gd name="T20" fmla="*/ 268 w 896"/>
                <a:gd name="T21" fmla="*/ 360 h 797"/>
                <a:gd name="T22" fmla="*/ 286 w 896"/>
                <a:gd name="T23" fmla="*/ 382 h 797"/>
                <a:gd name="T24" fmla="*/ 312 w 896"/>
                <a:gd name="T25" fmla="*/ 374 h 797"/>
                <a:gd name="T26" fmla="*/ 345 w 896"/>
                <a:gd name="T27" fmla="*/ 398 h 797"/>
                <a:gd name="T28" fmla="*/ 375 w 896"/>
                <a:gd name="T29" fmla="*/ 388 h 797"/>
                <a:gd name="T30" fmla="*/ 386 w 896"/>
                <a:gd name="T31" fmla="*/ 378 h 797"/>
                <a:gd name="T32" fmla="*/ 423 w 896"/>
                <a:gd name="T33" fmla="*/ 359 h 797"/>
                <a:gd name="T34" fmla="*/ 426 w 896"/>
                <a:gd name="T35" fmla="*/ 327 h 797"/>
                <a:gd name="T36" fmla="*/ 416 w 896"/>
                <a:gd name="T37" fmla="*/ 297 h 797"/>
                <a:gd name="T38" fmla="*/ 387 w 896"/>
                <a:gd name="T39" fmla="*/ 315 h 797"/>
                <a:gd name="T40" fmla="*/ 359 w 896"/>
                <a:gd name="T41" fmla="*/ 283 h 797"/>
                <a:gd name="T42" fmla="*/ 339 w 896"/>
                <a:gd name="T43" fmla="*/ 267 h 797"/>
                <a:gd name="T44" fmla="*/ 364 w 896"/>
                <a:gd name="T45" fmla="*/ 259 h 797"/>
                <a:gd name="T46" fmla="*/ 362 w 896"/>
                <a:gd name="T47" fmla="*/ 232 h 797"/>
                <a:gd name="T48" fmla="*/ 380 w 896"/>
                <a:gd name="T49" fmla="*/ 216 h 797"/>
                <a:gd name="T50" fmla="*/ 372 w 896"/>
                <a:gd name="T51" fmla="*/ 189 h 797"/>
                <a:gd name="T52" fmla="*/ 394 w 896"/>
                <a:gd name="T53" fmla="*/ 174 h 797"/>
                <a:gd name="T54" fmla="*/ 421 w 896"/>
                <a:gd name="T55" fmla="*/ 199 h 797"/>
                <a:gd name="T56" fmla="*/ 448 w 896"/>
                <a:gd name="T57" fmla="*/ 183 h 797"/>
                <a:gd name="T58" fmla="*/ 438 w 896"/>
                <a:gd name="T59" fmla="*/ 151 h 797"/>
                <a:gd name="T60" fmla="*/ 412 w 896"/>
                <a:gd name="T61" fmla="*/ 142 h 797"/>
                <a:gd name="T62" fmla="*/ 406 w 896"/>
                <a:gd name="T63" fmla="*/ 125 h 797"/>
                <a:gd name="T64" fmla="*/ 364 w 896"/>
                <a:gd name="T65" fmla="*/ 133 h 797"/>
                <a:gd name="T66" fmla="*/ 338 w 896"/>
                <a:gd name="T67" fmla="*/ 106 h 797"/>
                <a:gd name="T68" fmla="*/ 313 w 896"/>
                <a:gd name="T69" fmla="*/ 107 h 797"/>
                <a:gd name="T70" fmla="*/ 311 w 896"/>
                <a:gd name="T71" fmla="*/ 82 h 797"/>
                <a:gd name="T72" fmla="*/ 346 w 896"/>
                <a:gd name="T73" fmla="*/ 41 h 797"/>
                <a:gd name="T74" fmla="*/ 342 w 896"/>
                <a:gd name="T75" fmla="*/ 6 h 797"/>
                <a:gd name="T76" fmla="*/ 305 w 896"/>
                <a:gd name="T77" fmla="*/ 13 h 797"/>
                <a:gd name="T78" fmla="*/ 223 w 896"/>
                <a:gd name="T79" fmla="*/ 0 h 797"/>
                <a:gd name="T80" fmla="*/ 219 w 896"/>
                <a:gd name="T81" fmla="*/ 65 h 797"/>
                <a:gd name="T82" fmla="*/ 177 w 896"/>
                <a:gd name="T83" fmla="*/ 98 h 797"/>
                <a:gd name="T84" fmla="*/ 144 w 896"/>
                <a:gd name="T85" fmla="*/ 104 h 797"/>
                <a:gd name="T86" fmla="*/ 84 w 896"/>
                <a:gd name="T87" fmla="*/ 143 h 797"/>
                <a:gd name="T88" fmla="*/ 49 w 896"/>
                <a:gd name="T89" fmla="*/ 158 h 797"/>
                <a:gd name="T90" fmla="*/ 0 w 896"/>
                <a:gd name="T91" fmla="*/ 169 h 7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896"/>
                <a:gd name="T139" fmla="*/ 0 h 797"/>
                <a:gd name="T140" fmla="*/ 896 w 896"/>
                <a:gd name="T141" fmla="*/ 797 h 79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896" h="797">
                  <a:moveTo>
                    <a:pt x="0" y="339"/>
                  </a:moveTo>
                  <a:lnTo>
                    <a:pt x="28" y="402"/>
                  </a:lnTo>
                  <a:lnTo>
                    <a:pt x="65" y="463"/>
                  </a:lnTo>
                  <a:lnTo>
                    <a:pt x="120" y="510"/>
                  </a:lnTo>
                  <a:lnTo>
                    <a:pt x="117" y="561"/>
                  </a:lnTo>
                  <a:lnTo>
                    <a:pt x="211" y="648"/>
                  </a:lnTo>
                  <a:lnTo>
                    <a:pt x="302" y="685"/>
                  </a:lnTo>
                  <a:lnTo>
                    <a:pt x="416" y="667"/>
                  </a:lnTo>
                  <a:lnTo>
                    <a:pt x="465" y="687"/>
                  </a:lnTo>
                  <a:lnTo>
                    <a:pt x="532" y="659"/>
                  </a:lnTo>
                  <a:lnTo>
                    <a:pt x="536" y="721"/>
                  </a:lnTo>
                  <a:lnTo>
                    <a:pt x="571" y="764"/>
                  </a:lnTo>
                  <a:lnTo>
                    <a:pt x="624" y="748"/>
                  </a:lnTo>
                  <a:lnTo>
                    <a:pt x="689" y="797"/>
                  </a:lnTo>
                  <a:lnTo>
                    <a:pt x="750" y="776"/>
                  </a:lnTo>
                  <a:lnTo>
                    <a:pt x="772" y="756"/>
                  </a:lnTo>
                  <a:lnTo>
                    <a:pt x="845" y="719"/>
                  </a:lnTo>
                  <a:lnTo>
                    <a:pt x="851" y="654"/>
                  </a:lnTo>
                  <a:lnTo>
                    <a:pt x="831" y="595"/>
                  </a:lnTo>
                  <a:lnTo>
                    <a:pt x="774" y="630"/>
                  </a:lnTo>
                  <a:lnTo>
                    <a:pt x="717" y="567"/>
                  </a:lnTo>
                  <a:lnTo>
                    <a:pt x="678" y="534"/>
                  </a:lnTo>
                  <a:lnTo>
                    <a:pt x="727" y="518"/>
                  </a:lnTo>
                  <a:lnTo>
                    <a:pt x="723" y="465"/>
                  </a:lnTo>
                  <a:lnTo>
                    <a:pt x="760" y="433"/>
                  </a:lnTo>
                  <a:lnTo>
                    <a:pt x="743" y="378"/>
                  </a:lnTo>
                  <a:lnTo>
                    <a:pt x="788" y="349"/>
                  </a:lnTo>
                  <a:lnTo>
                    <a:pt x="841" y="398"/>
                  </a:lnTo>
                  <a:lnTo>
                    <a:pt x="896" y="366"/>
                  </a:lnTo>
                  <a:lnTo>
                    <a:pt x="876" y="303"/>
                  </a:lnTo>
                  <a:lnTo>
                    <a:pt x="823" y="284"/>
                  </a:lnTo>
                  <a:lnTo>
                    <a:pt x="811" y="250"/>
                  </a:lnTo>
                  <a:lnTo>
                    <a:pt x="727" y="266"/>
                  </a:lnTo>
                  <a:lnTo>
                    <a:pt x="676" y="213"/>
                  </a:lnTo>
                  <a:lnTo>
                    <a:pt x="626" y="215"/>
                  </a:lnTo>
                  <a:lnTo>
                    <a:pt x="622" y="165"/>
                  </a:lnTo>
                  <a:lnTo>
                    <a:pt x="691" y="83"/>
                  </a:lnTo>
                  <a:lnTo>
                    <a:pt x="683" y="12"/>
                  </a:lnTo>
                  <a:lnTo>
                    <a:pt x="609" y="26"/>
                  </a:lnTo>
                  <a:lnTo>
                    <a:pt x="445" y="0"/>
                  </a:lnTo>
                  <a:lnTo>
                    <a:pt x="437" y="130"/>
                  </a:lnTo>
                  <a:lnTo>
                    <a:pt x="353" y="197"/>
                  </a:lnTo>
                  <a:lnTo>
                    <a:pt x="288" y="209"/>
                  </a:lnTo>
                  <a:lnTo>
                    <a:pt x="168" y="286"/>
                  </a:lnTo>
                  <a:lnTo>
                    <a:pt x="97" y="317"/>
                  </a:lnTo>
                  <a:lnTo>
                    <a:pt x="0" y="339"/>
                  </a:lnTo>
                  <a:close/>
                </a:path>
              </a:pathLst>
            </a:custGeom>
            <a:solidFill>
              <a:srgbClr val="C0C07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82" name="Freeform 125"/>
            <p:cNvSpPr>
              <a:spLocks/>
            </p:cNvSpPr>
            <p:nvPr/>
          </p:nvSpPr>
          <p:spPr bwMode="gray">
            <a:xfrm>
              <a:off x="3612" y="2389"/>
              <a:ext cx="448" cy="398"/>
            </a:xfrm>
            <a:custGeom>
              <a:avLst/>
              <a:gdLst>
                <a:gd name="T0" fmla="*/ 0 w 896"/>
                <a:gd name="T1" fmla="*/ 169 h 797"/>
                <a:gd name="T2" fmla="*/ 14 w 896"/>
                <a:gd name="T3" fmla="*/ 201 h 797"/>
                <a:gd name="T4" fmla="*/ 33 w 896"/>
                <a:gd name="T5" fmla="*/ 231 h 797"/>
                <a:gd name="T6" fmla="*/ 60 w 896"/>
                <a:gd name="T7" fmla="*/ 255 h 797"/>
                <a:gd name="T8" fmla="*/ 58 w 896"/>
                <a:gd name="T9" fmla="*/ 280 h 797"/>
                <a:gd name="T10" fmla="*/ 106 w 896"/>
                <a:gd name="T11" fmla="*/ 324 h 797"/>
                <a:gd name="T12" fmla="*/ 151 w 896"/>
                <a:gd name="T13" fmla="*/ 342 h 797"/>
                <a:gd name="T14" fmla="*/ 208 w 896"/>
                <a:gd name="T15" fmla="*/ 333 h 797"/>
                <a:gd name="T16" fmla="*/ 232 w 896"/>
                <a:gd name="T17" fmla="*/ 343 h 797"/>
                <a:gd name="T18" fmla="*/ 266 w 896"/>
                <a:gd name="T19" fmla="*/ 329 h 797"/>
                <a:gd name="T20" fmla="*/ 268 w 896"/>
                <a:gd name="T21" fmla="*/ 360 h 797"/>
                <a:gd name="T22" fmla="*/ 286 w 896"/>
                <a:gd name="T23" fmla="*/ 382 h 797"/>
                <a:gd name="T24" fmla="*/ 312 w 896"/>
                <a:gd name="T25" fmla="*/ 374 h 797"/>
                <a:gd name="T26" fmla="*/ 345 w 896"/>
                <a:gd name="T27" fmla="*/ 398 h 797"/>
                <a:gd name="T28" fmla="*/ 375 w 896"/>
                <a:gd name="T29" fmla="*/ 388 h 797"/>
                <a:gd name="T30" fmla="*/ 386 w 896"/>
                <a:gd name="T31" fmla="*/ 378 h 797"/>
                <a:gd name="T32" fmla="*/ 423 w 896"/>
                <a:gd name="T33" fmla="*/ 359 h 797"/>
                <a:gd name="T34" fmla="*/ 426 w 896"/>
                <a:gd name="T35" fmla="*/ 327 h 797"/>
                <a:gd name="T36" fmla="*/ 416 w 896"/>
                <a:gd name="T37" fmla="*/ 297 h 797"/>
                <a:gd name="T38" fmla="*/ 387 w 896"/>
                <a:gd name="T39" fmla="*/ 315 h 797"/>
                <a:gd name="T40" fmla="*/ 359 w 896"/>
                <a:gd name="T41" fmla="*/ 283 h 797"/>
                <a:gd name="T42" fmla="*/ 339 w 896"/>
                <a:gd name="T43" fmla="*/ 267 h 797"/>
                <a:gd name="T44" fmla="*/ 364 w 896"/>
                <a:gd name="T45" fmla="*/ 259 h 797"/>
                <a:gd name="T46" fmla="*/ 362 w 896"/>
                <a:gd name="T47" fmla="*/ 232 h 797"/>
                <a:gd name="T48" fmla="*/ 380 w 896"/>
                <a:gd name="T49" fmla="*/ 216 h 797"/>
                <a:gd name="T50" fmla="*/ 372 w 896"/>
                <a:gd name="T51" fmla="*/ 189 h 797"/>
                <a:gd name="T52" fmla="*/ 394 w 896"/>
                <a:gd name="T53" fmla="*/ 174 h 797"/>
                <a:gd name="T54" fmla="*/ 421 w 896"/>
                <a:gd name="T55" fmla="*/ 199 h 797"/>
                <a:gd name="T56" fmla="*/ 448 w 896"/>
                <a:gd name="T57" fmla="*/ 183 h 797"/>
                <a:gd name="T58" fmla="*/ 438 w 896"/>
                <a:gd name="T59" fmla="*/ 151 h 797"/>
                <a:gd name="T60" fmla="*/ 412 w 896"/>
                <a:gd name="T61" fmla="*/ 142 h 797"/>
                <a:gd name="T62" fmla="*/ 406 w 896"/>
                <a:gd name="T63" fmla="*/ 125 h 797"/>
                <a:gd name="T64" fmla="*/ 364 w 896"/>
                <a:gd name="T65" fmla="*/ 133 h 797"/>
                <a:gd name="T66" fmla="*/ 338 w 896"/>
                <a:gd name="T67" fmla="*/ 106 h 797"/>
                <a:gd name="T68" fmla="*/ 313 w 896"/>
                <a:gd name="T69" fmla="*/ 107 h 797"/>
                <a:gd name="T70" fmla="*/ 311 w 896"/>
                <a:gd name="T71" fmla="*/ 82 h 797"/>
                <a:gd name="T72" fmla="*/ 346 w 896"/>
                <a:gd name="T73" fmla="*/ 41 h 797"/>
                <a:gd name="T74" fmla="*/ 342 w 896"/>
                <a:gd name="T75" fmla="*/ 6 h 797"/>
                <a:gd name="T76" fmla="*/ 305 w 896"/>
                <a:gd name="T77" fmla="*/ 13 h 797"/>
                <a:gd name="T78" fmla="*/ 223 w 896"/>
                <a:gd name="T79" fmla="*/ 0 h 797"/>
                <a:gd name="T80" fmla="*/ 219 w 896"/>
                <a:gd name="T81" fmla="*/ 65 h 797"/>
                <a:gd name="T82" fmla="*/ 177 w 896"/>
                <a:gd name="T83" fmla="*/ 98 h 797"/>
                <a:gd name="T84" fmla="*/ 144 w 896"/>
                <a:gd name="T85" fmla="*/ 104 h 797"/>
                <a:gd name="T86" fmla="*/ 84 w 896"/>
                <a:gd name="T87" fmla="*/ 143 h 797"/>
                <a:gd name="T88" fmla="*/ 49 w 896"/>
                <a:gd name="T89" fmla="*/ 158 h 797"/>
                <a:gd name="T90" fmla="*/ 0 w 896"/>
                <a:gd name="T91" fmla="*/ 169 h 7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896"/>
                <a:gd name="T139" fmla="*/ 0 h 797"/>
                <a:gd name="T140" fmla="*/ 896 w 896"/>
                <a:gd name="T141" fmla="*/ 797 h 79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896" h="797">
                  <a:moveTo>
                    <a:pt x="0" y="339"/>
                  </a:moveTo>
                  <a:lnTo>
                    <a:pt x="28" y="402"/>
                  </a:lnTo>
                  <a:lnTo>
                    <a:pt x="65" y="463"/>
                  </a:lnTo>
                  <a:lnTo>
                    <a:pt x="120" y="510"/>
                  </a:lnTo>
                  <a:lnTo>
                    <a:pt x="117" y="561"/>
                  </a:lnTo>
                  <a:lnTo>
                    <a:pt x="211" y="648"/>
                  </a:lnTo>
                  <a:lnTo>
                    <a:pt x="302" y="685"/>
                  </a:lnTo>
                  <a:lnTo>
                    <a:pt x="416" y="667"/>
                  </a:lnTo>
                  <a:lnTo>
                    <a:pt x="465" y="687"/>
                  </a:lnTo>
                  <a:lnTo>
                    <a:pt x="532" y="659"/>
                  </a:lnTo>
                  <a:lnTo>
                    <a:pt x="536" y="721"/>
                  </a:lnTo>
                  <a:lnTo>
                    <a:pt x="571" y="764"/>
                  </a:lnTo>
                  <a:lnTo>
                    <a:pt x="624" y="748"/>
                  </a:lnTo>
                  <a:lnTo>
                    <a:pt x="689" y="797"/>
                  </a:lnTo>
                  <a:lnTo>
                    <a:pt x="750" y="776"/>
                  </a:lnTo>
                  <a:lnTo>
                    <a:pt x="772" y="756"/>
                  </a:lnTo>
                  <a:lnTo>
                    <a:pt x="845" y="719"/>
                  </a:lnTo>
                  <a:lnTo>
                    <a:pt x="851" y="654"/>
                  </a:lnTo>
                  <a:lnTo>
                    <a:pt x="831" y="595"/>
                  </a:lnTo>
                  <a:lnTo>
                    <a:pt x="774" y="630"/>
                  </a:lnTo>
                  <a:lnTo>
                    <a:pt x="717" y="567"/>
                  </a:lnTo>
                  <a:lnTo>
                    <a:pt x="678" y="534"/>
                  </a:lnTo>
                  <a:lnTo>
                    <a:pt x="727" y="518"/>
                  </a:lnTo>
                  <a:lnTo>
                    <a:pt x="723" y="465"/>
                  </a:lnTo>
                  <a:lnTo>
                    <a:pt x="760" y="433"/>
                  </a:lnTo>
                  <a:lnTo>
                    <a:pt x="743" y="378"/>
                  </a:lnTo>
                  <a:lnTo>
                    <a:pt x="788" y="349"/>
                  </a:lnTo>
                  <a:lnTo>
                    <a:pt x="841" y="398"/>
                  </a:lnTo>
                  <a:lnTo>
                    <a:pt x="896" y="366"/>
                  </a:lnTo>
                  <a:lnTo>
                    <a:pt x="876" y="303"/>
                  </a:lnTo>
                  <a:lnTo>
                    <a:pt x="823" y="284"/>
                  </a:lnTo>
                  <a:lnTo>
                    <a:pt x="811" y="250"/>
                  </a:lnTo>
                  <a:lnTo>
                    <a:pt x="727" y="266"/>
                  </a:lnTo>
                  <a:lnTo>
                    <a:pt x="676" y="213"/>
                  </a:lnTo>
                  <a:lnTo>
                    <a:pt x="626" y="215"/>
                  </a:lnTo>
                  <a:lnTo>
                    <a:pt x="622" y="165"/>
                  </a:lnTo>
                  <a:lnTo>
                    <a:pt x="691" y="83"/>
                  </a:lnTo>
                  <a:lnTo>
                    <a:pt x="683" y="12"/>
                  </a:lnTo>
                  <a:lnTo>
                    <a:pt x="609" y="26"/>
                  </a:lnTo>
                  <a:lnTo>
                    <a:pt x="445" y="0"/>
                  </a:lnTo>
                  <a:lnTo>
                    <a:pt x="437" y="130"/>
                  </a:lnTo>
                  <a:lnTo>
                    <a:pt x="353" y="197"/>
                  </a:lnTo>
                  <a:lnTo>
                    <a:pt x="288" y="209"/>
                  </a:lnTo>
                  <a:lnTo>
                    <a:pt x="168" y="286"/>
                  </a:lnTo>
                  <a:lnTo>
                    <a:pt x="97" y="317"/>
                  </a:lnTo>
                  <a:lnTo>
                    <a:pt x="0" y="339"/>
                  </a:lnTo>
                </a:path>
              </a:pathLst>
            </a:custGeom>
            <a:solidFill>
              <a:srgbClr val="C0C07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83" name="Freeform 126"/>
            <p:cNvSpPr>
              <a:spLocks/>
            </p:cNvSpPr>
            <p:nvPr/>
          </p:nvSpPr>
          <p:spPr bwMode="gray">
            <a:xfrm>
              <a:off x="3600" y="2033"/>
              <a:ext cx="251" cy="526"/>
            </a:xfrm>
            <a:custGeom>
              <a:avLst/>
              <a:gdLst>
                <a:gd name="T0" fmla="*/ 13 w 502"/>
                <a:gd name="T1" fmla="*/ 471 h 1051"/>
                <a:gd name="T2" fmla="*/ 12 w 502"/>
                <a:gd name="T3" fmla="*/ 526 h 1051"/>
                <a:gd name="T4" fmla="*/ 60 w 502"/>
                <a:gd name="T5" fmla="*/ 514 h 1051"/>
                <a:gd name="T6" fmla="*/ 96 w 502"/>
                <a:gd name="T7" fmla="*/ 499 h 1051"/>
                <a:gd name="T8" fmla="*/ 156 w 502"/>
                <a:gd name="T9" fmla="*/ 460 h 1051"/>
                <a:gd name="T10" fmla="*/ 188 w 502"/>
                <a:gd name="T11" fmla="*/ 455 h 1051"/>
                <a:gd name="T12" fmla="*/ 230 w 502"/>
                <a:gd name="T13" fmla="*/ 420 h 1051"/>
                <a:gd name="T14" fmla="*/ 234 w 502"/>
                <a:gd name="T15" fmla="*/ 356 h 1051"/>
                <a:gd name="T16" fmla="*/ 215 w 502"/>
                <a:gd name="T17" fmla="*/ 338 h 1051"/>
                <a:gd name="T18" fmla="*/ 217 w 502"/>
                <a:gd name="T19" fmla="*/ 318 h 1051"/>
                <a:gd name="T20" fmla="*/ 230 w 502"/>
                <a:gd name="T21" fmla="*/ 300 h 1051"/>
                <a:gd name="T22" fmla="*/ 227 w 502"/>
                <a:gd name="T23" fmla="*/ 283 h 1051"/>
                <a:gd name="T24" fmla="*/ 242 w 502"/>
                <a:gd name="T25" fmla="*/ 252 h 1051"/>
                <a:gd name="T26" fmla="*/ 235 w 502"/>
                <a:gd name="T27" fmla="*/ 217 h 1051"/>
                <a:gd name="T28" fmla="*/ 198 w 502"/>
                <a:gd name="T29" fmla="*/ 198 h 1051"/>
                <a:gd name="T30" fmla="*/ 199 w 502"/>
                <a:gd name="T31" fmla="*/ 162 h 1051"/>
                <a:gd name="T32" fmla="*/ 215 w 502"/>
                <a:gd name="T33" fmla="*/ 147 h 1051"/>
                <a:gd name="T34" fmla="*/ 218 w 502"/>
                <a:gd name="T35" fmla="*/ 127 h 1051"/>
                <a:gd name="T36" fmla="*/ 238 w 502"/>
                <a:gd name="T37" fmla="*/ 120 h 1051"/>
                <a:gd name="T38" fmla="*/ 251 w 502"/>
                <a:gd name="T39" fmla="*/ 85 h 1051"/>
                <a:gd name="T40" fmla="*/ 238 w 502"/>
                <a:gd name="T41" fmla="*/ 61 h 1051"/>
                <a:gd name="T42" fmla="*/ 219 w 502"/>
                <a:gd name="T43" fmla="*/ 52 h 1051"/>
                <a:gd name="T44" fmla="*/ 221 w 502"/>
                <a:gd name="T45" fmla="*/ 31 h 1051"/>
                <a:gd name="T46" fmla="*/ 242 w 502"/>
                <a:gd name="T47" fmla="*/ 21 h 1051"/>
                <a:gd name="T48" fmla="*/ 227 w 502"/>
                <a:gd name="T49" fmla="*/ 0 h 1051"/>
                <a:gd name="T50" fmla="*/ 174 w 502"/>
                <a:gd name="T51" fmla="*/ 22 h 1051"/>
                <a:gd name="T52" fmla="*/ 143 w 502"/>
                <a:gd name="T53" fmla="*/ 22 h 1051"/>
                <a:gd name="T54" fmla="*/ 100 w 502"/>
                <a:gd name="T55" fmla="*/ 37 h 1051"/>
                <a:gd name="T56" fmla="*/ 76 w 502"/>
                <a:gd name="T57" fmla="*/ 97 h 1051"/>
                <a:gd name="T58" fmla="*/ 37 w 502"/>
                <a:gd name="T59" fmla="*/ 111 h 1051"/>
                <a:gd name="T60" fmla="*/ 37 w 502"/>
                <a:gd name="T61" fmla="*/ 146 h 1051"/>
                <a:gd name="T62" fmla="*/ 23 w 502"/>
                <a:gd name="T63" fmla="*/ 208 h 1051"/>
                <a:gd name="T64" fmla="*/ 0 w 502"/>
                <a:gd name="T65" fmla="*/ 234 h 1051"/>
                <a:gd name="T66" fmla="*/ 26 w 502"/>
                <a:gd name="T67" fmla="*/ 278 h 1051"/>
                <a:gd name="T68" fmla="*/ 7 w 502"/>
                <a:gd name="T69" fmla="*/ 328 h 1051"/>
                <a:gd name="T70" fmla="*/ 17 w 502"/>
                <a:gd name="T71" fmla="*/ 395 h 1051"/>
                <a:gd name="T72" fmla="*/ 29 w 502"/>
                <a:gd name="T73" fmla="*/ 439 h 1051"/>
                <a:gd name="T74" fmla="*/ 13 w 502"/>
                <a:gd name="T75" fmla="*/ 471 h 105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02"/>
                <a:gd name="T115" fmla="*/ 0 h 1051"/>
                <a:gd name="T116" fmla="*/ 502 w 502"/>
                <a:gd name="T117" fmla="*/ 1051 h 105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02" h="1051">
                  <a:moveTo>
                    <a:pt x="25" y="942"/>
                  </a:moveTo>
                  <a:lnTo>
                    <a:pt x="23" y="1051"/>
                  </a:lnTo>
                  <a:lnTo>
                    <a:pt x="120" y="1027"/>
                  </a:lnTo>
                  <a:lnTo>
                    <a:pt x="191" y="998"/>
                  </a:lnTo>
                  <a:lnTo>
                    <a:pt x="311" y="919"/>
                  </a:lnTo>
                  <a:lnTo>
                    <a:pt x="376" y="909"/>
                  </a:lnTo>
                  <a:lnTo>
                    <a:pt x="460" y="840"/>
                  </a:lnTo>
                  <a:lnTo>
                    <a:pt x="468" y="712"/>
                  </a:lnTo>
                  <a:lnTo>
                    <a:pt x="429" y="675"/>
                  </a:lnTo>
                  <a:lnTo>
                    <a:pt x="433" y="635"/>
                  </a:lnTo>
                  <a:lnTo>
                    <a:pt x="460" y="600"/>
                  </a:lnTo>
                  <a:lnTo>
                    <a:pt x="454" y="565"/>
                  </a:lnTo>
                  <a:lnTo>
                    <a:pt x="484" y="504"/>
                  </a:lnTo>
                  <a:lnTo>
                    <a:pt x="470" y="433"/>
                  </a:lnTo>
                  <a:lnTo>
                    <a:pt x="395" y="395"/>
                  </a:lnTo>
                  <a:lnTo>
                    <a:pt x="397" y="324"/>
                  </a:lnTo>
                  <a:lnTo>
                    <a:pt x="429" y="293"/>
                  </a:lnTo>
                  <a:lnTo>
                    <a:pt x="435" y="254"/>
                  </a:lnTo>
                  <a:lnTo>
                    <a:pt x="476" y="240"/>
                  </a:lnTo>
                  <a:lnTo>
                    <a:pt x="502" y="169"/>
                  </a:lnTo>
                  <a:lnTo>
                    <a:pt x="476" y="122"/>
                  </a:lnTo>
                  <a:lnTo>
                    <a:pt x="437" y="104"/>
                  </a:lnTo>
                  <a:lnTo>
                    <a:pt x="441" y="61"/>
                  </a:lnTo>
                  <a:lnTo>
                    <a:pt x="484" y="41"/>
                  </a:lnTo>
                  <a:lnTo>
                    <a:pt x="454" y="0"/>
                  </a:lnTo>
                  <a:lnTo>
                    <a:pt x="348" y="43"/>
                  </a:lnTo>
                  <a:lnTo>
                    <a:pt x="285" y="43"/>
                  </a:lnTo>
                  <a:lnTo>
                    <a:pt x="199" y="74"/>
                  </a:lnTo>
                  <a:lnTo>
                    <a:pt x="151" y="193"/>
                  </a:lnTo>
                  <a:lnTo>
                    <a:pt x="73" y="222"/>
                  </a:lnTo>
                  <a:lnTo>
                    <a:pt x="73" y="291"/>
                  </a:lnTo>
                  <a:lnTo>
                    <a:pt x="45" y="415"/>
                  </a:lnTo>
                  <a:lnTo>
                    <a:pt x="0" y="468"/>
                  </a:lnTo>
                  <a:lnTo>
                    <a:pt x="51" y="555"/>
                  </a:lnTo>
                  <a:lnTo>
                    <a:pt x="14" y="655"/>
                  </a:lnTo>
                  <a:lnTo>
                    <a:pt x="33" y="789"/>
                  </a:lnTo>
                  <a:lnTo>
                    <a:pt x="57" y="877"/>
                  </a:lnTo>
                  <a:lnTo>
                    <a:pt x="25" y="942"/>
                  </a:lnTo>
                  <a:close/>
                </a:path>
              </a:pathLst>
            </a:custGeom>
            <a:solidFill>
              <a:srgbClr val="C0C07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84" name="Freeform 127"/>
            <p:cNvSpPr>
              <a:spLocks/>
            </p:cNvSpPr>
            <p:nvPr/>
          </p:nvSpPr>
          <p:spPr bwMode="gray">
            <a:xfrm>
              <a:off x="3600" y="2033"/>
              <a:ext cx="251" cy="526"/>
            </a:xfrm>
            <a:custGeom>
              <a:avLst/>
              <a:gdLst>
                <a:gd name="T0" fmla="*/ 13 w 502"/>
                <a:gd name="T1" fmla="*/ 471 h 1051"/>
                <a:gd name="T2" fmla="*/ 12 w 502"/>
                <a:gd name="T3" fmla="*/ 526 h 1051"/>
                <a:gd name="T4" fmla="*/ 60 w 502"/>
                <a:gd name="T5" fmla="*/ 514 h 1051"/>
                <a:gd name="T6" fmla="*/ 96 w 502"/>
                <a:gd name="T7" fmla="*/ 499 h 1051"/>
                <a:gd name="T8" fmla="*/ 156 w 502"/>
                <a:gd name="T9" fmla="*/ 460 h 1051"/>
                <a:gd name="T10" fmla="*/ 188 w 502"/>
                <a:gd name="T11" fmla="*/ 455 h 1051"/>
                <a:gd name="T12" fmla="*/ 230 w 502"/>
                <a:gd name="T13" fmla="*/ 420 h 1051"/>
                <a:gd name="T14" fmla="*/ 234 w 502"/>
                <a:gd name="T15" fmla="*/ 356 h 1051"/>
                <a:gd name="T16" fmla="*/ 215 w 502"/>
                <a:gd name="T17" fmla="*/ 338 h 1051"/>
                <a:gd name="T18" fmla="*/ 217 w 502"/>
                <a:gd name="T19" fmla="*/ 318 h 1051"/>
                <a:gd name="T20" fmla="*/ 230 w 502"/>
                <a:gd name="T21" fmla="*/ 300 h 1051"/>
                <a:gd name="T22" fmla="*/ 227 w 502"/>
                <a:gd name="T23" fmla="*/ 283 h 1051"/>
                <a:gd name="T24" fmla="*/ 242 w 502"/>
                <a:gd name="T25" fmla="*/ 252 h 1051"/>
                <a:gd name="T26" fmla="*/ 235 w 502"/>
                <a:gd name="T27" fmla="*/ 217 h 1051"/>
                <a:gd name="T28" fmla="*/ 198 w 502"/>
                <a:gd name="T29" fmla="*/ 198 h 1051"/>
                <a:gd name="T30" fmla="*/ 199 w 502"/>
                <a:gd name="T31" fmla="*/ 162 h 1051"/>
                <a:gd name="T32" fmla="*/ 215 w 502"/>
                <a:gd name="T33" fmla="*/ 147 h 1051"/>
                <a:gd name="T34" fmla="*/ 218 w 502"/>
                <a:gd name="T35" fmla="*/ 127 h 1051"/>
                <a:gd name="T36" fmla="*/ 238 w 502"/>
                <a:gd name="T37" fmla="*/ 120 h 1051"/>
                <a:gd name="T38" fmla="*/ 251 w 502"/>
                <a:gd name="T39" fmla="*/ 85 h 1051"/>
                <a:gd name="T40" fmla="*/ 238 w 502"/>
                <a:gd name="T41" fmla="*/ 61 h 1051"/>
                <a:gd name="T42" fmla="*/ 219 w 502"/>
                <a:gd name="T43" fmla="*/ 52 h 1051"/>
                <a:gd name="T44" fmla="*/ 221 w 502"/>
                <a:gd name="T45" fmla="*/ 31 h 1051"/>
                <a:gd name="T46" fmla="*/ 242 w 502"/>
                <a:gd name="T47" fmla="*/ 21 h 1051"/>
                <a:gd name="T48" fmla="*/ 227 w 502"/>
                <a:gd name="T49" fmla="*/ 0 h 1051"/>
                <a:gd name="T50" fmla="*/ 174 w 502"/>
                <a:gd name="T51" fmla="*/ 22 h 1051"/>
                <a:gd name="T52" fmla="*/ 143 w 502"/>
                <a:gd name="T53" fmla="*/ 22 h 1051"/>
                <a:gd name="T54" fmla="*/ 100 w 502"/>
                <a:gd name="T55" fmla="*/ 37 h 1051"/>
                <a:gd name="T56" fmla="*/ 76 w 502"/>
                <a:gd name="T57" fmla="*/ 97 h 1051"/>
                <a:gd name="T58" fmla="*/ 37 w 502"/>
                <a:gd name="T59" fmla="*/ 111 h 1051"/>
                <a:gd name="T60" fmla="*/ 37 w 502"/>
                <a:gd name="T61" fmla="*/ 146 h 1051"/>
                <a:gd name="T62" fmla="*/ 23 w 502"/>
                <a:gd name="T63" fmla="*/ 208 h 1051"/>
                <a:gd name="T64" fmla="*/ 0 w 502"/>
                <a:gd name="T65" fmla="*/ 234 h 1051"/>
                <a:gd name="T66" fmla="*/ 26 w 502"/>
                <a:gd name="T67" fmla="*/ 278 h 1051"/>
                <a:gd name="T68" fmla="*/ 7 w 502"/>
                <a:gd name="T69" fmla="*/ 328 h 1051"/>
                <a:gd name="T70" fmla="*/ 17 w 502"/>
                <a:gd name="T71" fmla="*/ 395 h 1051"/>
                <a:gd name="T72" fmla="*/ 29 w 502"/>
                <a:gd name="T73" fmla="*/ 439 h 1051"/>
                <a:gd name="T74" fmla="*/ 13 w 502"/>
                <a:gd name="T75" fmla="*/ 471 h 105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02"/>
                <a:gd name="T115" fmla="*/ 0 h 1051"/>
                <a:gd name="T116" fmla="*/ 502 w 502"/>
                <a:gd name="T117" fmla="*/ 1051 h 105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02" h="1051">
                  <a:moveTo>
                    <a:pt x="25" y="942"/>
                  </a:moveTo>
                  <a:lnTo>
                    <a:pt x="23" y="1051"/>
                  </a:lnTo>
                  <a:lnTo>
                    <a:pt x="120" y="1027"/>
                  </a:lnTo>
                  <a:lnTo>
                    <a:pt x="191" y="998"/>
                  </a:lnTo>
                  <a:lnTo>
                    <a:pt x="311" y="919"/>
                  </a:lnTo>
                  <a:lnTo>
                    <a:pt x="376" y="909"/>
                  </a:lnTo>
                  <a:lnTo>
                    <a:pt x="460" y="840"/>
                  </a:lnTo>
                  <a:lnTo>
                    <a:pt x="468" y="712"/>
                  </a:lnTo>
                  <a:lnTo>
                    <a:pt x="429" y="675"/>
                  </a:lnTo>
                  <a:lnTo>
                    <a:pt x="433" y="635"/>
                  </a:lnTo>
                  <a:lnTo>
                    <a:pt x="460" y="600"/>
                  </a:lnTo>
                  <a:lnTo>
                    <a:pt x="454" y="565"/>
                  </a:lnTo>
                  <a:lnTo>
                    <a:pt x="484" y="504"/>
                  </a:lnTo>
                  <a:lnTo>
                    <a:pt x="470" y="433"/>
                  </a:lnTo>
                  <a:lnTo>
                    <a:pt x="395" y="395"/>
                  </a:lnTo>
                  <a:lnTo>
                    <a:pt x="397" y="324"/>
                  </a:lnTo>
                  <a:lnTo>
                    <a:pt x="429" y="293"/>
                  </a:lnTo>
                  <a:lnTo>
                    <a:pt x="435" y="254"/>
                  </a:lnTo>
                  <a:lnTo>
                    <a:pt x="476" y="240"/>
                  </a:lnTo>
                  <a:lnTo>
                    <a:pt x="502" y="169"/>
                  </a:lnTo>
                  <a:lnTo>
                    <a:pt x="476" y="122"/>
                  </a:lnTo>
                  <a:lnTo>
                    <a:pt x="437" y="104"/>
                  </a:lnTo>
                  <a:lnTo>
                    <a:pt x="441" y="61"/>
                  </a:lnTo>
                  <a:lnTo>
                    <a:pt x="484" y="41"/>
                  </a:lnTo>
                  <a:lnTo>
                    <a:pt x="454" y="0"/>
                  </a:lnTo>
                  <a:lnTo>
                    <a:pt x="348" y="43"/>
                  </a:lnTo>
                  <a:lnTo>
                    <a:pt x="285" y="43"/>
                  </a:lnTo>
                  <a:lnTo>
                    <a:pt x="199" y="74"/>
                  </a:lnTo>
                  <a:lnTo>
                    <a:pt x="151" y="193"/>
                  </a:lnTo>
                  <a:lnTo>
                    <a:pt x="73" y="222"/>
                  </a:lnTo>
                  <a:lnTo>
                    <a:pt x="73" y="291"/>
                  </a:lnTo>
                  <a:lnTo>
                    <a:pt x="45" y="415"/>
                  </a:lnTo>
                  <a:lnTo>
                    <a:pt x="0" y="468"/>
                  </a:lnTo>
                  <a:lnTo>
                    <a:pt x="51" y="555"/>
                  </a:lnTo>
                  <a:lnTo>
                    <a:pt x="14" y="655"/>
                  </a:lnTo>
                  <a:lnTo>
                    <a:pt x="33" y="789"/>
                  </a:lnTo>
                  <a:lnTo>
                    <a:pt x="57" y="877"/>
                  </a:lnTo>
                  <a:lnTo>
                    <a:pt x="25" y="942"/>
                  </a:lnTo>
                </a:path>
              </a:pathLst>
            </a:custGeom>
            <a:solidFill>
              <a:srgbClr val="C0C07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85" name="Freeform 128"/>
            <p:cNvSpPr>
              <a:spLocks/>
            </p:cNvSpPr>
            <p:nvPr/>
          </p:nvSpPr>
          <p:spPr bwMode="gray">
            <a:xfrm>
              <a:off x="3208" y="2137"/>
              <a:ext cx="464" cy="664"/>
            </a:xfrm>
            <a:custGeom>
              <a:avLst/>
              <a:gdLst>
                <a:gd name="T0" fmla="*/ 4 w 929"/>
                <a:gd name="T1" fmla="*/ 212 h 1329"/>
                <a:gd name="T2" fmla="*/ 43 w 929"/>
                <a:gd name="T3" fmla="*/ 252 h 1329"/>
                <a:gd name="T4" fmla="*/ 62 w 929"/>
                <a:gd name="T5" fmla="*/ 297 h 1329"/>
                <a:gd name="T6" fmla="*/ 53 w 929"/>
                <a:gd name="T7" fmla="*/ 340 h 1329"/>
                <a:gd name="T8" fmla="*/ 87 w 929"/>
                <a:gd name="T9" fmla="*/ 366 h 1329"/>
                <a:gd name="T10" fmla="*/ 136 w 929"/>
                <a:gd name="T11" fmla="*/ 374 h 1329"/>
                <a:gd name="T12" fmla="*/ 158 w 929"/>
                <a:gd name="T13" fmla="*/ 344 h 1329"/>
                <a:gd name="T14" fmla="*/ 157 w 929"/>
                <a:gd name="T15" fmla="*/ 306 h 1329"/>
                <a:gd name="T16" fmla="*/ 144 w 929"/>
                <a:gd name="T17" fmla="*/ 217 h 1329"/>
                <a:gd name="T18" fmla="*/ 185 w 929"/>
                <a:gd name="T19" fmla="*/ 226 h 1329"/>
                <a:gd name="T20" fmla="*/ 219 w 929"/>
                <a:gd name="T21" fmla="*/ 252 h 1329"/>
                <a:gd name="T22" fmla="*/ 287 w 929"/>
                <a:gd name="T23" fmla="*/ 301 h 1329"/>
                <a:gd name="T24" fmla="*/ 280 w 929"/>
                <a:gd name="T25" fmla="*/ 348 h 1329"/>
                <a:gd name="T26" fmla="*/ 224 w 929"/>
                <a:gd name="T27" fmla="*/ 379 h 1329"/>
                <a:gd name="T28" fmla="*/ 198 w 929"/>
                <a:gd name="T29" fmla="*/ 409 h 1329"/>
                <a:gd name="T30" fmla="*/ 143 w 929"/>
                <a:gd name="T31" fmla="*/ 398 h 1329"/>
                <a:gd name="T32" fmla="*/ 130 w 929"/>
                <a:gd name="T33" fmla="*/ 445 h 1329"/>
                <a:gd name="T34" fmla="*/ 141 w 929"/>
                <a:gd name="T35" fmla="*/ 499 h 1329"/>
                <a:gd name="T36" fmla="*/ 97 w 929"/>
                <a:gd name="T37" fmla="*/ 535 h 1329"/>
                <a:gd name="T38" fmla="*/ 107 w 929"/>
                <a:gd name="T39" fmla="*/ 571 h 1329"/>
                <a:gd name="T40" fmla="*/ 126 w 929"/>
                <a:gd name="T41" fmla="*/ 608 h 1329"/>
                <a:gd name="T42" fmla="*/ 221 w 929"/>
                <a:gd name="T43" fmla="*/ 616 h 1329"/>
                <a:gd name="T44" fmla="*/ 285 w 929"/>
                <a:gd name="T45" fmla="*/ 627 h 1329"/>
                <a:gd name="T46" fmla="*/ 344 w 929"/>
                <a:gd name="T47" fmla="*/ 649 h 1329"/>
                <a:gd name="T48" fmla="*/ 377 w 929"/>
                <a:gd name="T49" fmla="*/ 661 h 1329"/>
                <a:gd name="T50" fmla="*/ 363 w 929"/>
                <a:gd name="T51" fmla="*/ 617 h 1329"/>
                <a:gd name="T52" fmla="*/ 405 w 929"/>
                <a:gd name="T53" fmla="*/ 581 h 1329"/>
                <a:gd name="T54" fmla="*/ 357 w 929"/>
                <a:gd name="T55" fmla="*/ 552 h 1329"/>
                <a:gd name="T56" fmla="*/ 401 w 929"/>
                <a:gd name="T57" fmla="*/ 541 h 1329"/>
                <a:gd name="T58" fmla="*/ 463 w 929"/>
                <a:gd name="T59" fmla="*/ 532 h 1329"/>
                <a:gd name="T60" fmla="*/ 437 w 929"/>
                <a:gd name="T61" fmla="*/ 483 h 1329"/>
                <a:gd name="T62" fmla="*/ 404 w 929"/>
                <a:gd name="T63" fmla="*/ 422 h 1329"/>
                <a:gd name="T64" fmla="*/ 421 w 929"/>
                <a:gd name="T65" fmla="*/ 335 h 1329"/>
                <a:gd name="T66" fmla="*/ 400 w 929"/>
                <a:gd name="T67" fmla="*/ 224 h 1329"/>
                <a:gd name="T68" fmla="*/ 393 w 929"/>
                <a:gd name="T69" fmla="*/ 131 h 1329"/>
                <a:gd name="T70" fmla="*/ 429 w 929"/>
                <a:gd name="T71" fmla="*/ 42 h 1329"/>
                <a:gd name="T72" fmla="*/ 412 w 929"/>
                <a:gd name="T73" fmla="*/ 0 h 1329"/>
                <a:gd name="T74" fmla="*/ 365 w 929"/>
                <a:gd name="T75" fmla="*/ 20 h 1329"/>
                <a:gd name="T76" fmla="*/ 329 w 929"/>
                <a:gd name="T77" fmla="*/ 89 h 1329"/>
                <a:gd name="T78" fmla="*/ 258 w 929"/>
                <a:gd name="T79" fmla="*/ 174 h 1329"/>
                <a:gd name="T80" fmla="*/ 198 w 929"/>
                <a:gd name="T81" fmla="*/ 168 h 1329"/>
                <a:gd name="T82" fmla="*/ 148 w 929"/>
                <a:gd name="T83" fmla="*/ 141 h 1329"/>
                <a:gd name="T84" fmla="*/ 145 w 929"/>
                <a:gd name="T85" fmla="*/ 84 h 1329"/>
                <a:gd name="T86" fmla="*/ 136 w 929"/>
                <a:gd name="T87" fmla="*/ 36 h 1329"/>
                <a:gd name="T88" fmla="*/ 86 w 929"/>
                <a:gd name="T89" fmla="*/ 85 h 1329"/>
                <a:gd name="T90" fmla="*/ 53 w 929"/>
                <a:gd name="T91" fmla="*/ 181 h 13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929"/>
                <a:gd name="T139" fmla="*/ 0 h 1329"/>
                <a:gd name="T140" fmla="*/ 929 w 929"/>
                <a:gd name="T141" fmla="*/ 1329 h 132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929" h="1329">
                  <a:moveTo>
                    <a:pt x="0" y="406"/>
                  </a:moveTo>
                  <a:lnTo>
                    <a:pt x="8" y="425"/>
                  </a:lnTo>
                  <a:lnTo>
                    <a:pt x="36" y="461"/>
                  </a:lnTo>
                  <a:lnTo>
                    <a:pt x="87" y="504"/>
                  </a:lnTo>
                  <a:lnTo>
                    <a:pt x="85" y="538"/>
                  </a:lnTo>
                  <a:lnTo>
                    <a:pt x="124" y="595"/>
                  </a:lnTo>
                  <a:lnTo>
                    <a:pt x="107" y="636"/>
                  </a:lnTo>
                  <a:lnTo>
                    <a:pt x="107" y="681"/>
                  </a:lnTo>
                  <a:lnTo>
                    <a:pt x="150" y="697"/>
                  </a:lnTo>
                  <a:lnTo>
                    <a:pt x="174" y="732"/>
                  </a:lnTo>
                  <a:lnTo>
                    <a:pt x="239" y="762"/>
                  </a:lnTo>
                  <a:lnTo>
                    <a:pt x="272" y="748"/>
                  </a:lnTo>
                  <a:lnTo>
                    <a:pt x="278" y="705"/>
                  </a:lnTo>
                  <a:lnTo>
                    <a:pt x="317" y="689"/>
                  </a:lnTo>
                  <a:lnTo>
                    <a:pt x="335" y="648"/>
                  </a:lnTo>
                  <a:lnTo>
                    <a:pt x="315" y="612"/>
                  </a:lnTo>
                  <a:lnTo>
                    <a:pt x="264" y="593"/>
                  </a:lnTo>
                  <a:lnTo>
                    <a:pt x="288" y="435"/>
                  </a:lnTo>
                  <a:lnTo>
                    <a:pt x="319" y="451"/>
                  </a:lnTo>
                  <a:lnTo>
                    <a:pt x="370" y="453"/>
                  </a:lnTo>
                  <a:lnTo>
                    <a:pt x="372" y="484"/>
                  </a:lnTo>
                  <a:lnTo>
                    <a:pt x="439" y="504"/>
                  </a:lnTo>
                  <a:lnTo>
                    <a:pt x="563" y="559"/>
                  </a:lnTo>
                  <a:lnTo>
                    <a:pt x="575" y="603"/>
                  </a:lnTo>
                  <a:lnTo>
                    <a:pt x="550" y="646"/>
                  </a:lnTo>
                  <a:lnTo>
                    <a:pt x="561" y="697"/>
                  </a:lnTo>
                  <a:lnTo>
                    <a:pt x="557" y="750"/>
                  </a:lnTo>
                  <a:lnTo>
                    <a:pt x="449" y="758"/>
                  </a:lnTo>
                  <a:lnTo>
                    <a:pt x="449" y="807"/>
                  </a:lnTo>
                  <a:lnTo>
                    <a:pt x="396" y="819"/>
                  </a:lnTo>
                  <a:lnTo>
                    <a:pt x="349" y="793"/>
                  </a:lnTo>
                  <a:lnTo>
                    <a:pt x="286" y="797"/>
                  </a:lnTo>
                  <a:lnTo>
                    <a:pt x="288" y="851"/>
                  </a:lnTo>
                  <a:lnTo>
                    <a:pt x="260" y="890"/>
                  </a:lnTo>
                  <a:lnTo>
                    <a:pt x="305" y="921"/>
                  </a:lnTo>
                  <a:lnTo>
                    <a:pt x="282" y="998"/>
                  </a:lnTo>
                  <a:lnTo>
                    <a:pt x="292" y="1057"/>
                  </a:lnTo>
                  <a:lnTo>
                    <a:pt x="195" y="1071"/>
                  </a:lnTo>
                  <a:lnTo>
                    <a:pt x="211" y="1093"/>
                  </a:lnTo>
                  <a:lnTo>
                    <a:pt x="215" y="1142"/>
                  </a:lnTo>
                  <a:lnTo>
                    <a:pt x="191" y="1156"/>
                  </a:lnTo>
                  <a:lnTo>
                    <a:pt x="252" y="1217"/>
                  </a:lnTo>
                  <a:lnTo>
                    <a:pt x="345" y="1191"/>
                  </a:lnTo>
                  <a:lnTo>
                    <a:pt x="443" y="1232"/>
                  </a:lnTo>
                  <a:lnTo>
                    <a:pt x="506" y="1280"/>
                  </a:lnTo>
                  <a:lnTo>
                    <a:pt x="571" y="1254"/>
                  </a:lnTo>
                  <a:lnTo>
                    <a:pt x="642" y="1299"/>
                  </a:lnTo>
                  <a:lnTo>
                    <a:pt x="689" y="1299"/>
                  </a:lnTo>
                  <a:lnTo>
                    <a:pt x="691" y="1329"/>
                  </a:lnTo>
                  <a:lnTo>
                    <a:pt x="754" y="1323"/>
                  </a:lnTo>
                  <a:lnTo>
                    <a:pt x="756" y="1270"/>
                  </a:lnTo>
                  <a:lnTo>
                    <a:pt x="727" y="1234"/>
                  </a:lnTo>
                  <a:lnTo>
                    <a:pt x="748" y="1205"/>
                  </a:lnTo>
                  <a:lnTo>
                    <a:pt x="811" y="1163"/>
                  </a:lnTo>
                  <a:lnTo>
                    <a:pt x="776" y="1142"/>
                  </a:lnTo>
                  <a:lnTo>
                    <a:pt x="715" y="1104"/>
                  </a:lnTo>
                  <a:lnTo>
                    <a:pt x="733" y="1069"/>
                  </a:lnTo>
                  <a:lnTo>
                    <a:pt x="802" y="1083"/>
                  </a:lnTo>
                  <a:lnTo>
                    <a:pt x="880" y="1089"/>
                  </a:lnTo>
                  <a:lnTo>
                    <a:pt x="926" y="1065"/>
                  </a:lnTo>
                  <a:lnTo>
                    <a:pt x="929" y="1014"/>
                  </a:lnTo>
                  <a:lnTo>
                    <a:pt x="874" y="967"/>
                  </a:lnTo>
                  <a:lnTo>
                    <a:pt x="837" y="906"/>
                  </a:lnTo>
                  <a:lnTo>
                    <a:pt x="809" y="845"/>
                  </a:lnTo>
                  <a:lnTo>
                    <a:pt x="811" y="736"/>
                  </a:lnTo>
                  <a:lnTo>
                    <a:pt x="843" y="671"/>
                  </a:lnTo>
                  <a:lnTo>
                    <a:pt x="819" y="583"/>
                  </a:lnTo>
                  <a:lnTo>
                    <a:pt x="800" y="449"/>
                  </a:lnTo>
                  <a:lnTo>
                    <a:pt x="837" y="351"/>
                  </a:lnTo>
                  <a:lnTo>
                    <a:pt x="786" y="262"/>
                  </a:lnTo>
                  <a:lnTo>
                    <a:pt x="829" y="209"/>
                  </a:lnTo>
                  <a:lnTo>
                    <a:pt x="859" y="85"/>
                  </a:lnTo>
                  <a:lnTo>
                    <a:pt x="859" y="18"/>
                  </a:lnTo>
                  <a:lnTo>
                    <a:pt x="825" y="0"/>
                  </a:lnTo>
                  <a:lnTo>
                    <a:pt x="788" y="59"/>
                  </a:lnTo>
                  <a:lnTo>
                    <a:pt x="731" y="40"/>
                  </a:lnTo>
                  <a:lnTo>
                    <a:pt x="678" y="99"/>
                  </a:lnTo>
                  <a:lnTo>
                    <a:pt x="658" y="179"/>
                  </a:lnTo>
                  <a:lnTo>
                    <a:pt x="561" y="309"/>
                  </a:lnTo>
                  <a:lnTo>
                    <a:pt x="516" y="349"/>
                  </a:lnTo>
                  <a:lnTo>
                    <a:pt x="487" y="321"/>
                  </a:lnTo>
                  <a:lnTo>
                    <a:pt x="396" y="337"/>
                  </a:lnTo>
                  <a:lnTo>
                    <a:pt x="355" y="284"/>
                  </a:lnTo>
                  <a:lnTo>
                    <a:pt x="296" y="282"/>
                  </a:lnTo>
                  <a:lnTo>
                    <a:pt x="254" y="242"/>
                  </a:lnTo>
                  <a:lnTo>
                    <a:pt x="290" y="168"/>
                  </a:lnTo>
                  <a:lnTo>
                    <a:pt x="305" y="122"/>
                  </a:lnTo>
                  <a:lnTo>
                    <a:pt x="272" y="73"/>
                  </a:lnTo>
                  <a:lnTo>
                    <a:pt x="207" y="91"/>
                  </a:lnTo>
                  <a:lnTo>
                    <a:pt x="172" y="170"/>
                  </a:lnTo>
                  <a:lnTo>
                    <a:pt x="158" y="307"/>
                  </a:lnTo>
                  <a:lnTo>
                    <a:pt x="107" y="362"/>
                  </a:lnTo>
                  <a:lnTo>
                    <a:pt x="0" y="406"/>
                  </a:lnTo>
                </a:path>
              </a:pathLst>
            </a:custGeom>
            <a:solidFill>
              <a:srgbClr val="C0C07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86" name="Freeform 129"/>
            <p:cNvSpPr>
              <a:spLocks/>
            </p:cNvSpPr>
            <p:nvPr/>
          </p:nvSpPr>
          <p:spPr bwMode="gray">
            <a:xfrm>
              <a:off x="4459" y="3221"/>
              <a:ext cx="121" cy="305"/>
            </a:xfrm>
            <a:custGeom>
              <a:avLst/>
              <a:gdLst>
                <a:gd name="T0" fmla="*/ 86 w 242"/>
                <a:gd name="T1" fmla="*/ 2 h 610"/>
                <a:gd name="T2" fmla="*/ 77 w 242"/>
                <a:gd name="T3" fmla="*/ 12 h 610"/>
                <a:gd name="T4" fmla="*/ 66 w 242"/>
                <a:gd name="T5" fmla="*/ 22 h 610"/>
                <a:gd name="T6" fmla="*/ 56 w 242"/>
                <a:gd name="T7" fmla="*/ 31 h 610"/>
                <a:gd name="T8" fmla="*/ 44 w 242"/>
                <a:gd name="T9" fmla="*/ 48 h 610"/>
                <a:gd name="T10" fmla="*/ 37 w 242"/>
                <a:gd name="T11" fmla="*/ 61 h 610"/>
                <a:gd name="T12" fmla="*/ 31 w 242"/>
                <a:gd name="T13" fmla="*/ 74 h 610"/>
                <a:gd name="T14" fmla="*/ 22 w 242"/>
                <a:gd name="T15" fmla="*/ 94 h 610"/>
                <a:gd name="T16" fmla="*/ 10 w 242"/>
                <a:gd name="T17" fmla="*/ 117 h 610"/>
                <a:gd name="T18" fmla="*/ 2 w 242"/>
                <a:gd name="T19" fmla="*/ 134 h 610"/>
                <a:gd name="T20" fmla="*/ 1 w 242"/>
                <a:gd name="T21" fmla="*/ 154 h 610"/>
                <a:gd name="T22" fmla="*/ 7 w 242"/>
                <a:gd name="T23" fmla="*/ 177 h 610"/>
                <a:gd name="T24" fmla="*/ 9 w 242"/>
                <a:gd name="T25" fmla="*/ 198 h 610"/>
                <a:gd name="T26" fmla="*/ 6 w 242"/>
                <a:gd name="T27" fmla="*/ 215 h 610"/>
                <a:gd name="T28" fmla="*/ 12 w 242"/>
                <a:gd name="T29" fmla="*/ 227 h 610"/>
                <a:gd name="T30" fmla="*/ 29 w 242"/>
                <a:gd name="T31" fmla="*/ 238 h 610"/>
                <a:gd name="T32" fmla="*/ 43 w 242"/>
                <a:gd name="T33" fmla="*/ 257 h 610"/>
                <a:gd name="T34" fmla="*/ 56 w 242"/>
                <a:gd name="T35" fmla="*/ 270 h 610"/>
                <a:gd name="T36" fmla="*/ 65 w 242"/>
                <a:gd name="T37" fmla="*/ 278 h 610"/>
                <a:gd name="T38" fmla="*/ 70 w 242"/>
                <a:gd name="T39" fmla="*/ 292 h 610"/>
                <a:gd name="T40" fmla="*/ 74 w 242"/>
                <a:gd name="T41" fmla="*/ 303 h 610"/>
                <a:gd name="T42" fmla="*/ 81 w 242"/>
                <a:gd name="T43" fmla="*/ 303 h 610"/>
                <a:gd name="T44" fmla="*/ 84 w 242"/>
                <a:gd name="T45" fmla="*/ 291 h 610"/>
                <a:gd name="T46" fmla="*/ 84 w 242"/>
                <a:gd name="T47" fmla="*/ 269 h 610"/>
                <a:gd name="T48" fmla="*/ 90 w 242"/>
                <a:gd name="T49" fmla="*/ 247 h 610"/>
                <a:gd name="T50" fmla="*/ 101 w 242"/>
                <a:gd name="T51" fmla="*/ 228 h 610"/>
                <a:gd name="T52" fmla="*/ 109 w 242"/>
                <a:gd name="T53" fmla="*/ 206 h 610"/>
                <a:gd name="T54" fmla="*/ 113 w 242"/>
                <a:gd name="T55" fmla="*/ 171 h 610"/>
                <a:gd name="T56" fmla="*/ 115 w 242"/>
                <a:gd name="T57" fmla="*/ 132 h 610"/>
                <a:gd name="T58" fmla="*/ 115 w 242"/>
                <a:gd name="T59" fmla="*/ 101 h 610"/>
                <a:gd name="T60" fmla="*/ 120 w 242"/>
                <a:gd name="T61" fmla="*/ 78 h 610"/>
                <a:gd name="T62" fmla="*/ 119 w 242"/>
                <a:gd name="T63" fmla="*/ 56 h 610"/>
                <a:gd name="T64" fmla="*/ 112 w 242"/>
                <a:gd name="T65" fmla="*/ 37 h 610"/>
                <a:gd name="T66" fmla="*/ 104 w 242"/>
                <a:gd name="T67" fmla="*/ 21 h 610"/>
                <a:gd name="T68" fmla="*/ 93 w 242"/>
                <a:gd name="T69" fmla="*/ 5 h 610"/>
                <a:gd name="T70" fmla="*/ 87 w 242"/>
                <a:gd name="T71" fmla="*/ 0 h 61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42"/>
                <a:gd name="T109" fmla="*/ 0 h 610"/>
                <a:gd name="T110" fmla="*/ 242 w 242"/>
                <a:gd name="T111" fmla="*/ 610 h 61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42" h="610">
                  <a:moveTo>
                    <a:pt x="173" y="0"/>
                  </a:moveTo>
                  <a:lnTo>
                    <a:pt x="172" y="4"/>
                  </a:lnTo>
                  <a:lnTo>
                    <a:pt x="164" y="12"/>
                  </a:lnTo>
                  <a:lnTo>
                    <a:pt x="154" y="24"/>
                  </a:lnTo>
                  <a:lnTo>
                    <a:pt x="144" y="36"/>
                  </a:lnTo>
                  <a:lnTo>
                    <a:pt x="132" y="44"/>
                  </a:lnTo>
                  <a:lnTo>
                    <a:pt x="122" y="49"/>
                  </a:lnTo>
                  <a:lnTo>
                    <a:pt x="111" y="63"/>
                  </a:lnTo>
                  <a:lnTo>
                    <a:pt x="97" y="79"/>
                  </a:lnTo>
                  <a:lnTo>
                    <a:pt x="87" y="97"/>
                  </a:lnTo>
                  <a:lnTo>
                    <a:pt x="77" y="112"/>
                  </a:lnTo>
                  <a:lnTo>
                    <a:pt x="73" y="122"/>
                  </a:lnTo>
                  <a:lnTo>
                    <a:pt x="71" y="132"/>
                  </a:lnTo>
                  <a:lnTo>
                    <a:pt x="63" y="148"/>
                  </a:lnTo>
                  <a:lnTo>
                    <a:pt x="53" y="168"/>
                  </a:lnTo>
                  <a:lnTo>
                    <a:pt x="44" y="189"/>
                  </a:lnTo>
                  <a:lnTo>
                    <a:pt x="32" y="213"/>
                  </a:lnTo>
                  <a:lnTo>
                    <a:pt x="20" y="234"/>
                  </a:lnTo>
                  <a:lnTo>
                    <a:pt x="10" y="254"/>
                  </a:lnTo>
                  <a:lnTo>
                    <a:pt x="4" y="268"/>
                  </a:lnTo>
                  <a:lnTo>
                    <a:pt x="0" y="288"/>
                  </a:lnTo>
                  <a:lnTo>
                    <a:pt x="2" y="309"/>
                  </a:lnTo>
                  <a:lnTo>
                    <a:pt x="8" y="331"/>
                  </a:lnTo>
                  <a:lnTo>
                    <a:pt x="14" y="354"/>
                  </a:lnTo>
                  <a:lnTo>
                    <a:pt x="18" y="376"/>
                  </a:lnTo>
                  <a:lnTo>
                    <a:pt x="18" y="396"/>
                  </a:lnTo>
                  <a:lnTo>
                    <a:pt x="14" y="414"/>
                  </a:lnTo>
                  <a:lnTo>
                    <a:pt x="12" y="431"/>
                  </a:lnTo>
                  <a:lnTo>
                    <a:pt x="14" y="445"/>
                  </a:lnTo>
                  <a:lnTo>
                    <a:pt x="24" y="455"/>
                  </a:lnTo>
                  <a:lnTo>
                    <a:pt x="42" y="467"/>
                  </a:lnTo>
                  <a:lnTo>
                    <a:pt x="57" y="477"/>
                  </a:lnTo>
                  <a:lnTo>
                    <a:pt x="71" y="492"/>
                  </a:lnTo>
                  <a:lnTo>
                    <a:pt x="85" y="514"/>
                  </a:lnTo>
                  <a:lnTo>
                    <a:pt x="99" y="530"/>
                  </a:lnTo>
                  <a:lnTo>
                    <a:pt x="111" y="540"/>
                  </a:lnTo>
                  <a:lnTo>
                    <a:pt x="122" y="547"/>
                  </a:lnTo>
                  <a:lnTo>
                    <a:pt x="130" y="555"/>
                  </a:lnTo>
                  <a:lnTo>
                    <a:pt x="136" y="569"/>
                  </a:lnTo>
                  <a:lnTo>
                    <a:pt x="140" y="583"/>
                  </a:lnTo>
                  <a:lnTo>
                    <a:pt x="144" y="597"/>
                  </a:lnTo>
                  <a:lnTo>
                    <a:pt x="148" y="606"/>
                  </a:lnTo>
                  <a:lnTo>
                    <a:pt x="154" y="610"/>
                  </a:lnTo>
                  <a:lnTo>
                    <a:pt x="162" y="606"/>
                  </a:lnTo>
                  <a:lnTo>
                    <a:pt x="168" y="597"/>
                  </a:lnTo>
                  <a:lnTo>
                    <a:pt x="168" y="581"/>
                  </a:lnTo>
                  <a:lnTo>
                    <a:pt x="168" y="559"/>
                  </a:lnTo>
                  <a:lnTo>
                    <a:pt x="168" y="538"/>
                  </a:lnTo>
                  <a:lnTo>
                    <a:pt x="172" y="516"/>
                  </a:lnTo>
                  <a:lnTo>
                    <a:pt x="179" y="494"/>
                  </a:lnTo>
                  <a:lnTo>
                    <a:pt x="189" y="475"/>
                  </a:lnTo>
                  <a:lnTo>
                    <a:pt x="201" y="457"/>
                  </a:lnTo>
                  <a:lnTo>
                    <a:pt x="211" y="435"/>
                  </a:lnTo>
                  <a:lnTo>
                    <a:pt x="217" y="412"/>
                  </a:lnTo>
                  <a:lnTo>
                    <a:pt x="221" y="380"/>
                  </a:lnTo>
                  <a:lnTo>
                    <a:pt x="225" y="343"/>
                  </a:lnTo>
                  <a:lnTo>
                    <a:pt x="227" y="303"/>
                  </a:lnTo>
                  <a:lnTo>
                    <a:pt x="229" y="264"/>
                  </a:lnTo>
                  <a:lnTo>
                    <a:pt x="227" y="231"/>
                  </a:lnTo>
                  <a:lnTo>
                    <a:pt x="229" y="203"/>
                  </a:lnTo>
                  <a:lnTo>
                    <a:pt x="233" y="179"/>
                  </a:lnTo>
                  <a:lnTo>
                    <a:pt x="240" y="156"/>
                  </a:lnTo>
                  <a:lnTo>
                    <a:pt x="242" y="134"/>
                  </a:lnTo>
                  <a:lnTo>
                    <a:pt x="238" y="112"/>
                  </a:lnTo>
                  <a:lnTo>
                    <a:pt x="229" y="89"/>
                  </a:lnTo>
                  <a:lnTo>
                    <a:pt x="223" y="73"/>
                  </a:lnTo>
                  <a:lnTo>
                    <a:pt x="215" y="59"/>
                  </a:lnTo>
                  <a:lnTo>
                    <a:pt x="207" y="42"/>
                  </a:lnTo>
                  <a:lnTo>
                    <a:pt x="195" y="22"/>
                  </a:lnTo>
                  <a:lnTo>
                    <a:pt x="185" y="10"/>
                  </a:lnTo>
                  <a:lnTo>
                    <a:pt x="177" y="2"/>
                  </a:lnTo>
                  <a:lnTo>
                    <a:pt x="173" y="0"/>
                  </a:lnTo>
                </a:path>
              </a:pathLst>
            </a:custGeom>
            <a:solidFill>
              <a:srgbClr val="C0C070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4" name="Group 133"/>
          <p:cNvGrpSpPr>
            <a:grpSpLocks/>
          </p:cNvGrpSpPr>
          <p:nvPr/>
        </p:nvGrpSpPr>
        <p:grpSpPr bwMode="auto">
          <a:xfrm>
            <a:off x="3086100" y="2819400"/>
            <a:ext cx="3370263" cy="2379663"/>
            <a:chOff x="1944" y="1776"/>
            <a:chExt cx="2123" cy="1499"/>
          </a:xfrm>
        </p:grpSpPr>
        <p:sp>
          <p:nvSpPr>
            <p:cNvPr id="34822" name="Freeform 130"/>
            <p:cNvSpPr>
              <a:spLocks/>
            </p:cNvSpPr>
            <p:nvPr/>
          </p:nvSpPr>
          <p:spPr bwMode="gray">
            <a:xfrm rot="1726374">
              <a:off x="1944" y="1776"/>
              <a:ext cx="2061" cy="817"/>
            </a:xfrm>
            <a:custGeom>
              <a:avLst/>
              <a:gdLst>
                <a:gd name="T0" fmla="*/ 0 w 2875"/>
                <a:gd name="T1" fmla="*/ 629 h 1293"/>
                <a:gd name="T2" fmla="*/ 486 w 2875"/>
                <a:gd name="T3" fmla="*/ 629 h 1293"/>
                <a:gd name="T4" fmla="*/ 409 w 2875"/>
                <a:gd name="T5" fmla="*/ 547 h 1293"/>
                <a:gd name="T6" fmla="*/ 535 w 2875"/>
                <a:gd name="T7" fmla="*/ 406 h 1293"/>
                <a:gd name="T8" fmla="*/ 666 w 2875"/>
                <a:gd name="T9" fmla="*/ 293 h 1293"/>
                <a:gd name="T10" fmla="*/ 801 w 2875"/>
                <a:gd name="T11" fmla="*/ 203 h 1293"/>
                <a:gd name="T12" fmla="*/ 940 w 2875"/>
                <a:gd name="T13" fmla="*/ 137 h 1293"/>
                <a:gd name="T14" fmla="*/ 1080 w 2875"/>
                <a:gd name="T15" fmla="*/ 89 h 1293"/>
                <a:gd name="T16" fmla="*/ 1217 w 2875"/>
                <a:gd name="T17" fmla="*/ 59 h 1293"/>
                <a:gd name="T18" fmla="*/ 1349 w 2875"/>
                <a:gd name="T19" fmla="*/ 44 h 1293"/>
                <a:gd name="T20" fmla="*/ 1477 w 2875"/>
                <a:gd name="T21" fmla="*/ 42 h 1293"/>
                <a:gd name="T22" fmla="*/ 1598 w 2875"/>
                <a:gd name="T23" fmla="*/ 48 h 1293"/>
                <a:gd name="T24" fmla="*/ 1709 w 2875"/>
                <a:gd name="T25" fmla="*/ 61 h 1293"/>
                <a:gd name="T26" fmla="*/ 1809 w 2875"/>
                <a:gd name="T27" fmla="*/ 79 h 1293"/>
                <a:gd name="T28" fmla="*/ 1894 w 2875"/>
                <a:gd name="T29" fmla="*/ 100 h 1293"/>
                <a:gd name="T30" fmla="*/ 1964 w 2875"/>
                <a:gd name="T31" fmla="*/ 121 h 1293"/>
                <a:gd name="T32" fmla="*/ 2016 w 2875"/>
                <a:gd name="T33" fmla="*/ 138 h 1293"/>
                <a:gd name="T34" fmla="*/ 2050 w 2875"/>
                <a:gd name="T35" fmla="*/ 151 h 1293"/>
                <a:gd name="T36" fmla="*/ 2061 w 2875"/>
                <a:gd name="T37" fmla="*/ 156 h 1293"/>
                <a:gd name="T38" fmla="*/ 2050 w 2875"/>
                <a:gd name="T39" fmla="*/ 150 h 1293"/>
                <a:gd name="T40" fmla="*/ 2017 w 2875"/>
                <a:gd name="T41" fmla="*/ 136 h 1293"/>
                <a:gd name="T42" fmla="*/ 1964 w 2875"/>
                <a:gd name="T43" fmla="*/ 114 h 1293"/>
                <a:gd name="T44" fmla="*/ 1894 w 2875"/>
                <a:gd name="T45" fmla="*/ 89 h 1293"/>
                <a:gd name="T46" fmla="*/ 1807 w 2875"/>
                <a:gd name="T47" fmla="*/ 63 h 1293"/>
                <a:gd name="T48" fmla="*/ 1706 w 2875"/>
                <a:gd name="T49" fmla="*/ 39 h 1293"/>
                <a:gd name="T50" fmla="*/ 1594 w 2875"/>
                <a:gd name="T51" fmla="*/ 19 h 1293"/>
                <a:gd name="T52" fmla="*/ 1467 w 2875"/>
                <a:gd name="T53" fmla="*/ 5 h 1293"/>
                <a:gd name="T54" fmla="*/ 1333 w 2875"/>
                <a:gd name="T55" fmla="*/ 0 h 1293"/>
                <a:gd name="T56" fmla="*/ 1192 w 2875"/>
                <a:gd name="T57" fmla="*/ 9 h 1293"/>
                <a:gd name="T58" fmla="*/ 1044 w 2875"/>
                <a:gd name="T59" fmla="*/ 32 h 1293"/>
                <a:gd name="T60" fmla="*/ 893 w 2875"/>
                <a:gd name="T61" fmla="*/ 71 h 1293"/>
                <a:gd name="T62" fmla="*/ 739 w 2875"/>
                <a:gd name="T63" fmla="*/ 132 h 1293"/>
                <a:gd name="T64" fmla="*/ 584 w 2875"/>
                <a:gd name="T65" fmla="*/ 215 h 1293"/>
                <a:gd name="T66" fmla="*/ 429 w 2875"/>
                <a:gd name="T67" fmla="*/ 324 h 1293"/>
                <a:gd name="T68" fmla="*/ 278 w 2875"/>
                <a:gd name="T69" fmla="*/ 460 h 1293"/>
                <a:gd name="T70" fmla="*/ 133 w 2875"/>
                <a:gd name="T71" fmla="*/ 629 h 129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875"/>
                <a:gd name="T109" fmla="*/ 0 h 1293"/>
                <a:gd name="T110" fmla="*/ 2875 w 2875"/>
                <a:gd name="T111" fmla="*/ 1293 h 129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875" h="1293">
                  <a:moveTo>
                    <a:pt x="185" y="995"/>
                  </a:moveTo>
                  <a:lnTo>
                    <a:pt x="0" y="995"/>
                  </a:lnTo>
                  <a:lnTo>
                    <a:pt x="193" y="1293"/>
                  </a:lnTo>
                  <a:lnTo>
                    <a:pt x="678" y="995"/>
                  </a:lnTo>
                  <a:lnTo>
                    <a:pt x="487" y="995"/>
                  </a:lnTo>
                  <a:lnTo>
                    <a:pt x="571" y="866"/>
                  </a:lnTo>
                  <a:lnTo>
                    <a:pt x="657" y="748"/>
                  </a:lnTo>
                  <a:lnTo>
                    <a:pt x="746" y="643"/>
                  </a:lnTo>
                  <a:lnTo>
                    <a:pt x="836" y="547"/>
                  </a:lnTo>
                  <a:lnTo>
                    <a:pt x="929" y="464"/>
                  </a:lnTo>
                  <a:lnTo>
                    <a:pt x="1023" y="388"/>
                  </a:lnTo>
                  <a:lnTo>
                    <a:pt x="1118" y="322"/>
                  </a:lnTo>
                  <a:lnTo>
                    <a:pt x="1216" y="265"/>
                  </a:lnTo>
                  <a:lnTo>
                    <a:pt x="1311" y="217"/>
                  </a:lnTo>
                  <a:lnTo>
                    <a:pt x="1409" y="175"/>
                  </a:lnTo>
                  <a:lnTo>
                    <a:pt x="1506" y="141"/>
                  </a:lnTo>
                  <a:lnTo>
                    <a:pt x="1602" y="115"/>
                  </a:lnTo>
                  <a:lnTo>
                    <a:pt x="1697" y="94"/>
                  </a:lnTo>
                  <a:lnTo>
                    <a:pt x="1791" y="80"/>
                  </a:lnTo>
                  <a:lnTo>
                    <a:pt x="1882" y="70"/>
                  </a:lnTo>
                  <a:lnTo>
                    <a:pt x="1974" y="66"/>
                  </a:lnTo>
                  <a:lnTo>
                    <a:pt x="2061" y="66"/>
                  </a:lnTo>
                  <a:lnTo>
                    <a:pt x="2147" y="68"/>
                  </a:lnTo>
                  <a:lnTo>
                    <a:pt x="2229" y="76"/>
                  </a:lnTo>
                  <a:lnTo>
                    <a:pt x="2308" y="86"/>
                  </a:lnTo>
                  <a:lnTo>
                    <a:pt x="2384" y="97"/>
                  </a:lnTo>
                  <a:lnTo>
                    <a:pt x="2455" y="111"/>
                  </a:lnTo>
                  <a:lnTo>
                    <a:pt x="2523" y="125"/>
                  </a:lnTo>
                  <a:lnTo>
                    <a:pt x="2585" y="141"/>
                  </a:lnTo>
                  <a:lnTo>
                    <a:pt x="2642" y="159"/>
                  </a:lnTo>
                  <a:lnTo>
                    <a:pt x="2694" y="175"/>
                  </a:lnTo>
                  <a:lnTo>
                    <a:pt x="2740" y="191"/>
                  </a:lnTo>
                  <a:lnTo>
                    <a:pt x="2780" y="205"/>
                  </a:lnTo>
                  <a:lnTo>
                    <a:pt x="2812" y="219"/>
                  </a:lnTo>
                  <a:lnTo>
                    <a:pt x="2839" y="231"/>
                  </a:lnTo>
                  <a:lnTo>
                    <a:pt x="2859" y="239"/>
                  </a:lnTo>
                  <a:lnTo>
                    <a:pt x="2871" y="245"/>
                  </a:lnTo>
                  <a:lnTo>
                    <a:pt x="2875" y="247"/>
                  </a:lnTo>
                  <a:lnTo>
                    <a:pt x="2871" y="243"/>
                  </a:lnTo>
                  <a:lnTo>
                    <a:pt x="2859" y="237"/>
                  </a:lnTo>
                  <a:lnTo>
                    <a:pt x="2839" y="227"/>
                  </a:lnTo>
                  <a:lnTo>
                    <a:pt x="2814" y="215"/>
                  </a:lnTo>
                  <a:lnTo>
                    <a:pt x="2780" y="199"/>
                  </a:lnTo>
                  <a:lnTo>
                    <a:pt x="2740" y="181"/>
                  </a:lnTo>
                  <a:lnTo>
                    <a:pt x="2694" y="161"/>
                  </a:lnTo>
                  <a:lnTo>
                    <a:pt x="2642" y="141"/>
                  </a:lnTo>
                  <a:lnTo>
                    <a:pt x="2585" y="121"/>
                  </a:lnTo>
                  <a:lnTo>
                    <a:pt x="2521" y="99"/>
                  </a:lnTo>
                  <a:lnTo>
                    <a:pt x="2453" y="80"/>
                  </a:lnTo>
                  <a:lnTo>
                    <a:pt x="2380" y="62"/>
                  </a:lnTo>
                  <a:lnTo>
                    <a:pt x="2304" y="44"/>
                  </a:lnTo>
                  <a:lnTo>
                    <a:pt x="2223" y="30"/>
                  </a:lnTo>
                  <a:lnTo>
                    <a:pt x="2137" y="16"/>
                  </a:lnTo>
                  <a:lnTo>
                    <a:pt x="2047" y="8"/>
                  </a:lnTo>
                  <a:lnTo>
                    <a:pt x="1956" y="2"/>
                  </a:lnTo>
                  <a:lnTo>
                    <a:pt x="1860" y="0"/>
                  </a:lnTo>
                  <a:lnTo>
                    <a:pt x="1763" y="4"/>
                  </a:lnTo>
                  <a:lnTo>
                    <a:pt x="1663" y="14"/>
                  </a:lnTo>
                  <a:lnTo>
                    <a:pt x="1562" y="28"/>
                  </a:lnTo>
                  <a:lnTo>
                    <a:pt x="1456" y="50"/>
                  </a:lnTo>
                  <a:lnTo>
                    <a:pt x="1353" y="78"/>
                  </a:lnTo>
                  <a:lnTo>
                    <a:pt x="1246" y="113"/>
                  </a:lnTo>
                  <a:lnTo>
                    <a:pt x="1138" y="157"/>
                  </a:lnTo>
                  <a:lnTo>
                    <a:pt x="1031" y="209"/>
                  </a:lnTo>
                  <a:lnTo>
                    <a:pt x="923" y="271"/>
                  </a:lnTo>
                  <a:lnTo>
                    <a:pt x="814" y="340"/>
                  </a:lnTo>
                  <a:lnTo>
                    <a:pt x="706" y="422"/>
                  </a:lnTo>
                  <a:lnTo>
                    <a:pt x="599" y="513"/>
                  </a:lnTo>
                  <a:lnTo>
                    <a:pt x="493" y="615"/>
                  </a:lnTo>
                  <a:lnTo>
                    <a:pt x="388" y="728"/>
                  </a:lnTo>
                  <a:lnTo>
                    <a:pt x="287" y="856"/>
                  </a:lnTo>
                  <a:lnTo>
                    <a:pt x="185" y="995"/>
                  </a:lnTo>
                </a:path>
              </a:pathLst>
            </a:custGeom>
            <a:gradFill rotWithShape="1">
              <a:gsLst>
                <a:gs pos="0">
                  <a:srgbClr val="007676"/>
                </a:gs>
                <a:gs pos="100000">
                  <a:srgbClr val="00FFFF"/>
                </a:gs>
              </a:gsLst>
              <a:lin ang="5400000" scaled="1"/>
            </a:gra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23" name="Oval 131"/>
            <p:cNvSpPr>
              <a:spLocks noChangeArrowheads="1"/>
            </p:cNvSpPr>
            <p:nvPr/>
          </p:nvSpPr>
          <p:spPr bwMode="gray">
            <a:xfrm flipH="1">
              <a:off x="3936" y="2400"/>
              <a:ext cx="91" cy="91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760000"/>
                </a:gs>
              </a:gsLst>
              <a:path path="shape">
                <a:fillToRect l="50000" t="50000" r="50000" b="50000"/>
              </a:path>
            </a:gradFill>
            <a:ln w="9525" algn="ctr">
              <a:noFill/>
              <a:round/>
              <a:headEnd/>
              <a:tailEnd/>
            </a:ln>
          </p:spPr>
          <p:txBody>
            <a:bodyPr wrap="none" anchor="ctr"/>
            <a:lstStyle/>
            <a:p>
              <a:pPr algn="ctr" eaLnBrk="0" hangingPunct="0"/>
              <a:endParaRPr lang="ru-RU">
                <a:solidFill>
                  <a:srgbClr val="FFFFFF"/>
                </a:solidFill>
              </a:endParaRPr>
            </a:p>
          </p:txBody>
        </p:sp>
        <p:sp>
          <p:nvSpPr>
            <p:cNvPr id="34824" name="Freeform 132"/>
            <p:cNvSpPr>
              <a:spLocks/>
            </p:cNvSpPr>
            <p:nvPr/>
          </p:nvSpPr>
          <p:spPr bwMode="gray">
            <a:xfrm rot="-821412">
              <a:off x="2725" y="2458"/>
              <a:ext cx="1342" cy="817"/>
            </a:xfrm>
            <a:custGeom>
              <a:avLst/>
              <a:gdLst>
                <a:gd name="T0" fmla="*/ 0 w 2875"/>
                <a:gd name="T1" fmla="*/ 629 h 1293"/>
                <a:gd name="T2" fmla="*/ 316 w 2875"/>
                <a:gd name="T3" fmla="*/ 629 h 1293"/>
                <a:gd name="T4" fmla="*/ 267 w 2875"/>
                <a:gd name="T5" fmla="*/ 547 h 1293"/>
                <a:gd name="T6" fmla="*/ 348 w 2875"/>
                <a:gd name="T7" fmla="*/ 406 h 1293"/>
                <a:gd name="T8" fmla="*/ 434 w 2875"/>
                <a:gd name="T9" fmla="*/ 293 h 1293"/>
                <a:gd name="T10" fmla="*/ 522 w 2875"/>
                <a:gd name="T11" fmla="*/ 203 h 1293"/>
                <a:gd name="T12" fmla="*/ 612 w 2875"/>
                <a:gd name="T13" fmla="*/ 137 h 1293"/>
                <a:gd name="T14" fmla="*/ 703 w 2875"/>
                <a:gd name="T15" fmla="*/ 89 h 1293"/>
                <a:gd name="T16" fmla="*/ 792 w 2875"/>
                <a:gd name="T17" fmla="*/ 59 h 1293"/>
                <a:gd name="T18" fmla="*/ 878 w 2875"/>
                <a:gd name="T19" fmla="*/ 44 h 1293"/>
                <a:gd name="T20" fmla="*/ 962 w 2875"/>
                <a:gd name="T21" fmla="*/ 42 h 1293"/>
                <a:gd name="T22" fmla="*/ 1040 w 2875"/>
                <a:gd name="T23" fmla="*/ 48 h 1293"/>
                <a:gd name="T24" fmla="*/ 1113 w 2875"/>
                <a:gd name="T25" fmla="*/ 61 h 1293"/>
                <a:gd name="T26" fmla="*/ 1178 w 2875"/>
                <a:gd name="T27" fmla="*/ 79 h 1293"/>
                <a:gd name="T28" fmla="*/ 1233 w 2875"/>
                <a:gd name="T29" fmla="*/ 100 h 1293"/>
                <a:gd name="T30" fmla="*/ 1279 w 2875"/>
                <a:gd name="T31" fmla="*/ 121 h 1293"/>
                <a:gd name="T32" fmla="*/ 1313 w 2875"/>
                <a:gd name="T33" fmla="*/ 138 h 1293"/>
                <a:gd name="T34" fmla="*/ 1335 w 2875"/>
                <a:gd name="T35" fmla="*/ 151 h 1293"/>
                <a:gd name="T36" fmla="*/ 1342 w 2875"/>
                <a:gd name="T37" fmla="*/ 156 h 1293"/>
                <a:gd name="T38" fmla="*/ 1335 w 2875"/>
                <a:gd name="T39" fmla="*/ 150 h 1293"/>
                <a:gd name="T40" fmla="*/ 1314 w 2875"/>
                <a:gd name="T41" fmla="*/ 136 h 1293"/>
                <a:gd name="T42" fmla="*/ 1279 w 2875"/>
                <a:gd name="T43" fmla="*/ 114 h 1293"/>
                <a:gd name="T44" fmla="*/ 1233 w 2875"/>
                <a:gd name="T45" fmla="*/ 89 h 1293"/>
                <a:gd name="T46" fmla="*/ 1177 w 2875"/>
                <a:gd name="T47" fmla="*/ 63 h 1293"/>
                <a:gd name="T48" fmla="*/ 1111 w 2875"/>
                <a:gd name="T49" fmla="*/ 39 h 1293"/>
                <a:gd name="T50" fmla="*/ 1038 w 2875"/>
                <a:gd name="T51" fmla="*/ 19 h 1293"/>
                <a:gd name="T52" fmla="*/ 956 w 2875"/>
                <a:gd name="T53" fmla="*/ 5 h 1293"/>
                <a:gd name="T54" fmla="*/ 868 w 2875"/>
                <a:gd name="T55" fmla="*/ 0 h 1293"/>
                <a:gd name="T56" fmla="*/ 776 w 2875"/>
                <a:gd name="T57" fmla="*/ 9 h 1293"/>
                <a:gd name="T58" fmla="*/ 680 w 2875"/>
                <a:gd name="T59" fmla="*/ 32 h 1293"/>
                <a:gd name="T60" fmla="*/ 582 w 2875"/>
                <a:gd name="T61" fmla="*/ 71 h 1293"/>
                <a:gd name="T62" fmla="*/ 481 w 2875"/>
                <a:gd name="T63" fmla="*/ 132 h 1293"/>
                <a:gd name="T64" fmla="*/ 380 w 2875"/>
                <a:gd name="T65" fmla="*/ 215 h 1293"/>
                <a:gd name="T66" fmla="*/ 280 w 2875"/>
                <a:gd name="T67" fmla="*/ 324 h 1293"/>
                <a:gd name="T68" fmla="*/ 181 w 2875"/>
                <a:gd name="T69" fmla="*/ 460 h 1293"/>
                <a:gd name="T70" fmla="*/ 86 w 2875"/>
                <a:gd name="T71" fmla="*/ 629 h 129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875"/>
                <a:gd name="T109" fmla="*/ 0 h 1293"/>
                <a:gd name="T110" fmla="*/ 2875 w 2875"/>
                <a:gd name="T111" fmla="*/ 1293 h 129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875" h="1293">
                  <a:moveTo>
                    <a:pt x="185" y="995"/>
                  </a:moveTo>
                  <a:lnTo>
                    <a:pt x="0" y="995"/>
                  </a:lnTo>
                  <a:lnTo>
                    <a:pt x="193" y="1293"/>
                  </a:lnTo>
                  <a:lnTo>
                    <a:pt x="678" y="995"/>
                  </a:lnTo>
                  <a:lnTo>
                    <a:pt x="487" y="995"/>
                  </a:lnTo>
                  <a:lnTo>
                    <a:pt x="571" y="866"/>
                  </a:lnTo>
                  <a:lnTo>
                    <a:pt x="657" y="748"/>
                  </a:lnTo>
                  <a:lnTo>
                    <a:pt x="746" y="643"/>
                  </a:lnTo>
                  <a:lnTo>
                    <a:pt x="836" y="547"/>
                  </a:lnTo>
                  <a:lnTo>
                    <a:pt x="929" y="464"/>
                  </a:lnTo>
                  <a:lnTo>
                    <a:pt x="1023" y="388"/>
                  </a:lnTo>
                  <a:lnTo>
                    <a:pt x="1118" y="322"/>
                  </a:lnTo>
                  <a:lnTo>
                    <a:pt x="1216" y="265"/>
                  </a:lnTo>
                  <a:lnTo>
                    <a:pt x="1311" y="217"/>
                  </a:lnTo>
                  <a:lnTo>
                    <a:pt x="1409" y="175"/>
                  </a:lnTo>
                  <a:lnTo>
                    <a:pt x="1506" y="141"/>
                  </a:lnTo>
                  <a:lnTo>
                    <a:pt x="1602" y="115"/>
                  </a:lnTo>
                  <a:lnTo>
                    <a:pt x="1697" y="94"/>
                  </a:lnTo>
                  <a:lnTo>
                    <a:pt x="1791" y="80"/>
                  </a:lnTo>
                  <a:lnTo>
                    <a:pt x="1882" y="70"/>
                  </a:lnTo>
                  <a:lnTo>
                    <a:pt x="1974" y="66"/>
                  </a:lnTo>
                  <a:lnTo>
                    <a:pt x="2061" y="66"/>
                  </a:lnTo>
                  <a:lnTo>
                    <a:pt x="2147" y="68"/>
                  </a:lnTo>
                  <a:lnTo>
                    <a:pt x="2229" y="76"/>
                  </a:lnTo>
                  <a:lnTo>
                    <a:pt x="2308" y="86"/>
                  </a:lnTo>
                  <a:lnTo>
                    <a:pt x="2384" y="97"/>
                  </a:lnTo>
                  <a:lnTo>
                    <a:pt x="2455" y="111"/>
                  </a:lnTo>
                  <a:lnTo>
                    <a:pt x="2523" y="125"/>
                  </a:lnTo>
                  <a:lnTo>
                    <a:pt x="2585" y="141"/>
                  </a:lnTo>
                  <a:lnTo>
                    <a:pt x="2642" y="159"/>
                  </a:lnTo>
                  <a:lnTo>
                    <a:pt x="2694" y="175"/>
                  </a:lnTo>
                  <a:lnTo>
                    <a:pt x="2740" y="191"/>
                  </a:lnTo>
                  <a:lnTo>
                    <a:pt x="2780" y="205"/>
                  </a:lnTo>
                  <a:lnTo>
                    <a:pt x="2812" y="219"/>
                  </a:lnTo>
                  <a:lnTo>
                    <a:pt x="2839" y="231"/>
                  </a:lnTo>
                  <a:lnTo>
                    <a:pt x="2859" y="239"/>
                  </a:lnTo>
                  <a:lnTo>
                    <a:pt x="2871" y="245"/>
                  </a:lnTo>
                  <a:lnTo>
                    <a:pt x="2875" y="247"/>
                  </a:lnTo>
                  <a:lnTo>
                    <a:pt x="2871" y="243"/>
                  </a:lnTo>
                  <a:lnTo>
                    <a:pt x="2859" y="237"/>
                  </a:lnTo>
                  <a:lnTo>
                    <a:pt x="2839" y="227"/>
                  </a:lnTo>
                  <a:lnTo>
                    <a:pt x="2814" y="215"/>
                  </a:lnTo>
                  <a:lnTo>
                    <a:pt x="2780" y="199"/>
                  </a:lnTo>
                  <a:lnTo>
                    <a:pt x="2740" y="181"/>
                  </a:lnTo>
                  <a:lnTo>
                    <a:pt x="2694" y="161"/>
                  </a:lnTo>
                  <a:lnTo>
                    <a:pt x="2642" y="141"/>
                  </a:lnTo>
                  <a:lnTo>
                    <a:pt x="2585" y="121"/>
                  </a:lnTo>
                  <a:lnTo>
                    <a:pt x="2521" y="99"/>
                  </a:lnTo>
                  <a:lnTo>
                    <a:pt x="2453" y="80"/>
                  </a:lnTo>
                  <a:lnTo>
                    <a:pt x="2380" y="62"/>
                  </a:lnTo>
                  <a:lnTo>
                    <a:pt x="2304" y="44"/>
                  </a:lnTo>
                  <a:lnTo>
                    <a:pt x="2223" y="30"/>
                  </a:lnTo>
                  <a:lnTo>
                    <a:pt x="2137" y="16"/>
                  </a:lnTo>
                  <a:lnTo>
                    <a:pt x="2047" y="8"/>
                  </a:lnTo>
                  <a:lnTo>
                    <a:pt x="1956" y="2"/>
                  </a:lnTo>
                  <a:lnTo>
                    <a:pt x="1860" y="0"/>
                  </a:lnTo>
                  <a:lnTo>
                    <a:pt x="1763" y="4"/>
                  </a:lnTo>
                  <a:lnTo>
                    <a:pt x="1663" y="14"/>
                  </a:lnTo>
                  <a:lnTo>
                    <a:pt x="1562" y="28"/>
                  </a:lnTo>
                  <a:lnTo>
                    <a:pt x="1456" y="50"/>
                  </a:lnTo>
                  <a:lnTo>
                    <a:pt x="1353" y="78"/>
                  </a:lnTo>
                  <a:lnTo>
                    <a:pt x="1246" y="113"/>
                  </a:lnTo>
                  <a:lnTo>
                    <a:pt x="1138" y="157"/>
                  </a:lnTo>
                  <a:lnTo>
                    <a:pt x="1031" y="209"/>
                  </a:lnTo>
                  <a:lnTo>
                    <a:pt x="923" y="271"/>
                  </a:lnTo>
                  <a:lnTo>
                    <a:pt x="814" y="340"/>
                  </a:lnTo>
                  <a:lnTo>
                    <a:pt x="706" y="422"/>
                  </a:lnTo>
                  <a:lnTo>
                    <a:pt x="599" y="513"/>
                  </a:lnTo>
                  <a:lnTo>
                    <a:pt x="493" y="615"/>
                  </a:lnTo>
                  <a:lnTo>
                    <a:pt x="388" y="728"/>
                  </a:lnTo>
                  <a:lnTo>
                    <a:pt x="287" y="856"/>
                  </a:lnTo>
                  <a:lnTo>
                    <a:pt x="185" y="995"/>
                  </a:lnTo>
                </a:path>
              </a:pathLst>
            </a:custGeom>
            <a:gradFill rotWithShape="1">
              <a:gsLst>
                <a:gs pos="0">
                  <a:srgbClr val="007676"/>
                </a:gs>
                <a:gs pos="100000">
                  <a:srgbClr val="00FFFF"/>
                </a:gs>
              </a:gsLst>
              <a:lin ang="5400000" scaled="1"/>
            </a:gra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</p:spTree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7" name="Rectangle 5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/>
              <a:t> </a:t>
            </a:r>
          </a:p>
        </p:txBody>
      </p:sp>
      <p:grpSp>
        <p:nvGrpSpPr>
          <p:cNvPr id="2" name="Group 322"/>
          <p:cNvGrpSpPr>
            <a:grpSpLocks/>
          </p:cNvGrpSpPr>
          <p:nvPr/>
        </p:nvGrpSpPr>
        <p:grpSpPr bwMode="auto">
          <a:xfrm>
            <a:off x="3605213" y="1295400"/>
            <a:ext cx="4470400" cy="5257800"/>
            <a:chOff x="1525" y="1126"/>
            <a:chExt cx="2159" cy="2539"/>
          </a:xfrm>
        </p:grpSpPr>
        <p:sp>
          <p:nvSpPr>
            <p:cNvPr id="35943" name="Freeform 10"/>
            <p:cNvSpPr>
              <a:spLocks/>
            </p:cNvSpPr>
            <p:nvPr/>
          </p:nvSpPr>
          <p:spPr bwMode="gray">
            <a:xfrm>
              <a:off x="1525" y="1249"/>
              <a:ext cx="3" cy="8"/>
            </a:xfrm>
            <a:custGeom>
              <a:avLst/>
              <a:gdLst>
                <a:gd name="T0" fmla="*/ 2 w 3"/>
                <a:gd name="T1" fmla="*/ 0 h 8"/>
                <a:gd name="T2" fmla="*/ 1 w 3"/>
                <a:gd name="T3" fmla="*/ 1 h 8"/>
                <a:gd name="T4" fmla="*/ 0 w 3"/>
                <a:gd name="T5" fmla="*/ 3 h 8"/>
                <a:gd name="T6" fmla="*/ 0 w 3"/>
                <a:gd name="T7" fmla="*/ 5 h 8"/>
                <a:gd name="T8" fmla="*/ 0 w 3"/>
                <a:gd name="T9" fmla="*/ 6 h 8"/>
                <a:gd name="T10" fmla="*/ 2 w 3"/>
                <a:gd name="T11" fmla="*/ 7 h 8"/>
                <a:gd name="T12" fmla="*/ 3 w 3"/>
                <a:gd name="T13" fmla="*/ 8 h 8"/>
                <a:gd name="T14" fmla="*/ 3 w 3"/>
                <a:gd name="T15" fmla="*/ 6 h 8"/>
                <a:gd name="T16" fmla="*/ 3 w 3"/>
                <a:gd name="T17" fmla="*/ 5 h 8"/>
                <a:gd name="T18" fmla="*/ 3 w 3"/>
                <a:gd name="T19" fmla="*/ 3 h 8"/>
                <a:gd name="T20" fmla="*/ 2 w 3"/>
                <a:gd name="T21" fmla="*/ 1 h 8"/>
                <a:gd name="T22" fmla="*/ 2 w 3"/>
                <a:gd name="T23" fmla="*/ 0 h 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"/>
                <a:gd name="T37" fmla="*/ 0 h 8"/>
                <a:gd name="T38" fmla="*/ 3 w 3"/>
                <a:gd name="T39" fmla="*/ 8 h 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" h="8">
                  <a:moveTo>
                    <a:pt x="2" y="0"/>
                  </a:move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44" name="Freeform 11"/>
            <p:cNvSpPr>
              <a:spLocks/>
            </p:cNvSpPr>
            <p:nvPr/>
          </p:nvSpPr>
          <p:spPr bwMode="gray">
            <a:xfrm>
              <a:off x="1525" y="1249"/>
              <a:ext cx="3" cy="8"/>
            </a:xfrm>
            <a:custGeom>
              <a:avLst/>
              <a:gdLst>
                <a:gd name="T0" fmla="*/ 2 w 3"/>
                <a:gd name="T1" fmla="*/ 0 h 8"/>
                <a:gd name="T2" fmla="*/ 1 w 3"/>
                <a:gd name="T3" fmla="*/ 1 h 8"/>
                <a:gd name="T4" fmla="*/ 0 w 3"/>
                <a:gd name="T5" fmla="*/ 3 h 8"/>
                <a:gd name="T6" fmla="*/ 0 w 3"/>
                <a:gd name="T7" fmla="*/ 5 h 8"/>
                <a:gd name="T8" fmla="*/ 0 w 3"/>
                <a:gd name="T9" fmla="*/ 6 h 8"/>
                <a:gd name="T10" fmla="*/ 2 w 3"/>
                <a:gd name="T11" fmla="*/ 7 h 8"/>
                <a:gd name="T12" fmla="*/ 3 w 3"/>
                <a:gd name="T13" fmla="*/ 8 h 8"/>
                <a:gd name="T14" fmla="*/ 3 w 3"/>
                <a:gd name="T15" fmla="*/ 6 h 8"/>
                <a:gd name="T16" fmla="*/ 3 w 3"/>
                <a:gd name="T17" fmla="*/ 5 h 8"/>
                <a:gd name="T18" fmla="*/ 3 w 3"/>
                <a:gd name="T19" fmla="*/ 3 h 8"/>
                <a:gd name="T20" fmla="*/ 2 w 3"/>
                <a:gd name="T21" fmla="*/ 1 h 8"/>
                <a:gd name="T22" fmla="*/ 2 w 3"/>
                <a:gd name="T23" fmla="*/ 0 h 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"/>
                <a:gd name="T37" fmla="*/ 0 h 8"/>
                <a:gd name="T38" fmla="*/ 3 w 3"/>
                <a:gd name="T39" fmla="*/ 8 h 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" h="8">
                  <a:moveTo>
                    <a:pt x="2" y="0"/>
                  </a:move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2" y="1"/>
                  </a:lnTo>
                  <a:lnTo>
                    <a:pt x="2" y="0"/>
                  </a:lnTo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45" name="Freeform 12"/>
            <p:cNvSpPr>
              <a:spLocks/>
            </p:cNvSpPr>
            <p:nvPr/>
          </p:nvSpPr>
          <p:spPr bwMode="gray">
            <a:xfrm>
              <a:off x="1552" y="1233"/>
              <a:ext cx="5" cy="13"/>
            </a:xfrm>
            <a:custGeom>
              <a:avLst/>
              <a:gdLst>
                <a:gd name="T0" fmla="*/ 0 w 5"/>
                <a:gd name="T1" fmla="*/ 4 h 13"/>
                <a:gd name="T2" fmla="*/ 1 w 5"/>
                <a:gd name="T3" fmla="*/ 5 h 13"/>
                <a:gd name="T4" fmla="*/ 1 w 5"/>
                <a:gd name="T5" fmla="*/ 7 h 13"/>
                <a:gd name="T6" fmla="*/ 1 w 5"/>
                <a:gd name="T7" fmla="*/ 8 h 13"/>
                <a:gd name="T8" fmla="*/ 2 w 5"/>
                <a:gd name="T9" fmla="*/ 9 h 13"/>
                <a:gd name="T10" fmla="*/ 3 w 5"/>
                <a:gd name="T11" fmla="*/ 11 h 13"/>
                <a:gd name="T12" fmla="*/ 5 w 5"/>
                <a:gd name="T13" fmla="*/ 13 h 13"/>
                <a:gd name="T14" fmla="*/ 5 w 5"/>
                <a:gd name="T15" fmla="*/ 11 h 13"/>
                <a:gd name="T16" fmla="*/ 4 w 5"/>
                <a:gd name="T17" fmla="*/ 9 h 13"/>
                <a:gd name="T18" fmla="*/ 4 w 5"/>
                <a:gd name="T19" fmla="*/ 7 h 13"/>
                <a:gd name="T20" fmla="*/ 3 w 5"/>
                <a:gd name="T21" fmla="*/ 5 h 13"/>
                <a:gd name="T22" fmla="*/ 2 w 5"/>
                <a:gd name="T23" fmla="*/ 2 h 13"/>
                <a:gd name="T24" fmla="*/ 1 w 5"/>
                <a:gd name="T25" fmla="*/ 1 h 13"/>
                <a:gd name="T26" fmla="*/ 1 w 5"/>
                <a:gd name="T27" fmla="*/ 0 h 13"/>
                <a:gd name="T28" fmla="*/ 0 w 5"/>
                <a:gd name="T29" fmla="*/ 0 h 13"/>
                <a:gd name="T30" fmla="*/ 0 w 5"/>
                <a:gd name="T31" fmla="*/ 1 h 13"/>
                <a:gd name="T32" fmla="*/ 0 w 5"/>
                <a:gd name="T33" fmla="*/ 2 h 13"/>
                <a:gd name="T34" fmla="*/ 0 w 5"/>
                <a:gd name="T35" fmla="*/ 3 h 13"/>
                <a:gd name="T36" fmla="*/ 0 w 5"/>
                <a:gd name="T37" fmla="*/ 4 h 1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"/>
                <a:gd name="T58" fmla="*/ 0 h 13"/>
                <a:gd name="T59" fmla="*/ 5 w 5"/>
                <a:gd name="T60" fmla="*/ 13 h 1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" h="13">
                  <a:moveTo>
                    <a:pt x="0" y="4"/>
                  </a:moveTo>
                  <a:lnTo>
                    <a:pt x="1" y="5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3"/>
                  </a:lnTo>
                  <a:lnTo>
                    <a:pt x="5" y="11"/>
                  </a:lnTo>
                  <a:lnTo>
                    <a:pt x="4" y="9"/>
                  </a:lnTo>
                  <a:lnTo>
                    <a:pt x="4" y="7"/>
                  </a:lnTo>
                  <a:lnTo>
                    <a:pt x="3" y="5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46" name="Freeform 13"/>
            <p:cNvSpPr>
              <a:spLocks/>
            </p:cNvSpPr>
            <p:nvPr/>
          </p:nvSpPr>
          <p:spPr bwMode="gray">
            <a:xfrm>
              <a:off x="1552" y="1233"/>
              <a:ext cx="5" cy="13"/>
            </a:xfrm>
            <a:custGeom>
              <a:avLst/>
              <a:gdLst>
                <a:gd name="T0" fmla="*/ 0 w 5"/>
                <a:gd name="T1" fmla="*/ 4 h 13"/>
                <a:gd name="T2" fmla="*/ 1 w 5"/>
                <a:gd name="T3" fmla="*/ 5 h 13"/>
                <a:gd name="T4" fmla="*/ 1 w 5"/>
                <a:gd name="T5" fmla="*/ 7 h 13"/>
                <a:gd name="T6" fmla="*/ 1 w 5"/>
                <a:gd name="T7" fmla="*/ 8 h 13"/>
                <a:gd name="T8" fmla="*/ 2 w 5"/>
                <a:gd name="T9" fmla="*/ 9 h 13"/>
                <a:gd name="T10" fmla="*/ 3 w 5"/>
                <a:gd name="T11" fmla="*/ 11 h 13"/>
                <a:gd name="T12" fmla="*/ 5 w 5"/>
                <a:gd name="T13" fmla="*/ 13 h 13"/>
                <a:gd name="T14" fmla="*/ 5 w 5"/>
                <a:gd name="T15" fmla="*/ 11 h 13"/>
                <a:gd name="T16" fmla="*/ 4 w 5"/>
                <a:gd name="T17" fmla="*/ 9 h 13"/>
                <a:gd name="T18" fmla="*/ 4 w 5"/>
                <a:gd name="T19" fmla="*/ 7 h 13"/>
                <a:gd name="T20" fmla="*/ 3 w 5"/>
                <a:gd name="T21" fmla="*/ 5 h 13"/>
                <a:gd name="T22" fmla="*/ 2 w 5"/>
                <a:gd name="T23" fmla="*/ 2 h 13"/>
                <a:gd name="T24" fmla="*/ 1 w 5"/>
                <a:gd name="T25" fmla="*/ 1 h 13"/>
                <a:gd name="T26" fmla="*/ 1 w 5"/>
                <a:gd name="T27" fmla="*/ 0 h 13"/>
                <a:gd name="T28" fmla="*/ 0 w 5"/>
                <a:gd name="T29" fmla="*/ 0 h 13"/>
                <a:gd name="T30" fmla="*/ 0 w 5"/>
                <a:gd name="T31" fmla="*/ 1 h 13"/>
                <a:gd name="T32" fmla="*/ 0 w 5"/>
                <a:gd name="T33" fmla="*/ 2 h 13"/>
                <a:gd name="T34" fmla="*/ 0 w 5"/>
                <a:gd name="T35" fmla="*/ 3 h 13"/>
                <a:gd name="T36" fmla="*/ 0 w 5"/>
                <a:gd name="T37" fmla="*/ 4 h 1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"/>
                <a:gd name="T58" fmla="*/ 0 h 13"/>
                <a:gd name="T59" fmla="*/ 5 w 5"/>
                <a:gd name="T60" fmla="*/ 13 h 1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" h="13">
                  <a:moveTo>
                    <a:pt x="0" y="4"/>
                  </a:moveTo>
                  <a:lnTo>
                    <a:pt x="1" y="5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3"/>
                  </a:lnTo>
                  <a:lnTo>
                    <a:pt x="5" y="11"/>
                  </a:lnTo>
                  <a:lnTo>
                    <a:pt x="4" y="9"/>
                  </a:lnTo>
                  <a:lnTo>
                    <a:pt x="4" y="7"/>
                  </a:lnTo>
                  <a:lnTo>
                    <a:pt x="3" y="5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47" name="Freeform 14"/>
            <p:cNvSpPr>
              <a:spLocks/>
            </p:cNvSpPr>
            <p:nvPr/>
          </p:nvSpPr>
          <p:spPr bwMode="gray">
            <a:xfrm>
              <a:off x="1563" y="1237"/>
              <a:ext cx="3" cy="8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2 h 8"/>
                <a:gd name="T4" fmla="*/ 0 w 3"/>
                <a:gd name="T5" fmla="*/ 4 h 8"/>
                <a:gd name="T6" fmla="*/ 1 w 3"/>
                <a:gd name="T7" fmla="*/ 6 h 8"/>
                <a:gd name="T8" fmla="*/ 1 w 3"/>
                <a:gd name="T9" fmla="*/ 8 h 8"/>
                <a:gd name="T10" fmla="*/ 2 w 3"/>
                <a:gd name="T11" fmla="*/ 8 h 8"/>
                <a:gd name="T12" fmla="*/ 2 w 3"/>
                <a:gd name="T13" fmla="*/ 8 h 8"/>
                <a:gd name="T14" fmla="*/ 2 w 3"/>
                <a:gd name="T15" fmla="*/ 7 h 8"/>
                <a:gd name="T16" fmla="*/ 3 w 3"/>
                <a:gd name="T17" fmla="*/ 6 h 8"/>
                <a:gd name="T18" fmla="*/ 3 w 3"/>
                <a:gd name="T19" fmla="*/ 5 h 8"/>
                <a:gd name="T20" fmla="*/ 3 w 3"/>
                <a:gd name="T21" fmla="*/ 3 h 8"/>
                <a:gd name="T22" fmla="*/ 3 w 3"/>
                <a:gd name="T23" fmla="*/ 2 h 8"/>
                <a:gd name="T24" fmla="*/ 2 w 3"/>
                <a:gd name="T25" fmla="*/ 1 h 8"/>
                <a:gd name="T26" fmla="*/ 1 w 3"/>
                <a:gd name="T27" fmla="*/ 1 h 8"/>
                <a:gd name="T28" fmla="*/ 1 w 3"/>
                <a:gd name="T29" fmla="*/ 0 h 8"/>
                <a:gd name="T30" fmla="*/ 1 w 3"/>
                <a:gd name="T31" fmla="*/ 0 h 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"/>
                <a:gd name="T49" fmla="*/ 0 h 8"/>
                <a:gd name="T50" fmla="*/ 3 w 3"/>
                <a:gd name="T51" fmla="*/ 8 h 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" h="8">
                  <a:moveTo>
                    <a:pt x="1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48" name="Freeform 15"/>
            <p:cNvSpPr>
              <a:spLocks/>
            </p:cNvSpPr>
            <p:nvPr/>
          </p:nvSpPr>
          <p:spPr bwMode="gray">
            <a:xfrm>
              <a:off x="1563" y="1237"/>
              <a:ext cx="3" cy="8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2 h 8"/>
                <a:gd name="T4" fmla="*/ 0 w 3"/>
                <a:gd name="T5" fmla="*/ 4 h 8"/>
                <a:gd name="T6" fmla="*/ 1 w 3"/>
                <a:gd name="T7" fmla="*/ 6 h 8"/>
                <a:gd name="T8" fmla="*/ 1 w 3"/>
                <a:gd name="T9" fmla="*/ 8 h 8"/>
                <a:gd name="T10" fmla="*/ 2 w 3"/>
                <a:gd name="T11" fmla="*/ 8 h 8"/>
                <a:gd name="T12" fmla="*/ 2 w 3"/>
                <a:gd name="T13" fmla="*/ 8 h 8"/>
                <a:gd name="T14" fmla="*/ 2 w 3"/>
                <a:gd name="T15" fmla="*/ 7 h 8"/>
                <a:gd name="T16" fmla="*/ 3 w 3"/>
                <a:gd name="T17" fmla="*/ 6 h 8"/>
                <a:gd name="T18" fmla="*/ 3 w 3"/>
                <a:gd name="T19" fmla="*/ 5 h 8"/>
                <a:gd name="T20" fmla="*/ 3 w 3"/>
                <a:gd name="T21" fmla="*/ 3 h 8"/>
                <a:gd name="T22" fmla="*/ 3 w 3"/>
                <a:gd name="T23" fmla="*/ 2 h 8"/>
                <a:gd name="T24" fmla="*/ 2 w 3"/>
                <a:gd name="T25" fmla="*/ 1 h 8"/>
                <a:gd name="T26" fmla="*/ 1 w 3"/>
                <a:gd name="T27" fmla="*/ 1 h 8"/>
                <a:gd name="T28" fmla="*/ 1 w 3"/>
                <a:gd name="T29" fmla="*/ 0 h 8"/>
                <a:gd name="T30" fmla="*/ 1 w 3"/>
                <a:gd name="T31" fmla="*/ 0 h 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"/>
                <a:gd name="T49" fmla="*/ 0 h 8"/>
                <a:gd name="T50" fmla="*/ 3 w 3"/>
                <a:gd name="T51" fmla="*/ 8 h 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" h="8">
                  <a:moveTo>
                    <a:pt x="1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49" name="Freeform 16"/>
            <p:cNvSpPr>
              <a:spLocks/>
            </p:cNvSpPr>
            <p:nvPr/>
          </p:nvSpPr>
          <p:spPr bwMode="gray">
            <a:xfrm>
              <a:off x="1918" y="1385"/>
              <a:ext cx="5" cy="7"/>
            </a:xfrm>
            <a:custGeom>
              <a:avLst/>
              <a:gdLst>
                <a:gd name="T0" fmla="*/ 3 w 5"/>
                <a:gd name="T1" fmla="*/ 0 h 7"/>
                <a:gd name="T2" fmla="*/ 2 w 5"/>
                <a:gd name="T3" fmla="*/ 0 h 7"/>
                <a:gd name="T4" fmla="*/ 2 w 5"/>
                <a:gd name="T5" fmla="*/ 1 h 7"/>
                <a:gd name="T6" fmla="*/ 1 w 5"/>
                <a:gd name="T7" fmla="*/ 1 h 7"/>
                <a:gd name="T8" fmla="*/ 0 w 5"/>
                <a:gd name="T9" fmla="*/ 1 h 7"/>
                <a:gd name="T10" fmla="*/ 0 w 5"/>
                <a:gd name="T11" fmla="*/ 4 h 7"/>
                <a:gd name="T12" fmla="*/ 0 w 5"/>
                <a:gd name="T13" fmla="*/ 6 h 7"/>
                <a:gd name="T14" fmla="*/ 1 w 5"/>
                <a:gd name="T15" fmla="*/ 6 h 7"/>
                <a:gd name="T16" fmla="*/ 1 w 5"/>
                <a:gd name="T17" fmla="*/ 7 h 7"/>
                <a:gd name="T18" fmla="*/ 2 w 5"/>
                <a:gd name="T19" fmla="*/ 7 h 7"/>
                <a:gd name="T20" fmla="*/ 2 w 5"/>
                <a:gd name="T21" fmla="*/ 7 h 7"/>
                <a:gd name="T22" fmla="*/ 3 w 5"/>
                <a:gd name="T23" fmla="*/ 6 h 7"/>
                <a:gd name="T24" fmla="*/ 3 w 5"/>
                <a:gd name="T25" fmla="*/ 6 h 7"/>
                <a:gd name="T26" fmla="*/ 5 w 5"/>
                <a:gd name="T27" fmla="*/ 5 h 7"/>
                <a:gd name="T28" fmla="*/ 5 w 5"/>
                <a:gd name="T29" fmla="*/ 5 h 7"/>
                <a:gd name="T30" fmla="*/ 5 w 5"/>
                <a:gd name="T31" fmla="*/ 3 h 7"/>
                <a:gd name="T32" fmla="*/ 5 w 5"/>
                <a:gd name="T33" fmla="*/ 2 h 7"/>
                <a:gd name="T34" fmla="*/ 5 w 5"/>
                <a:gd name="T35" fmla="*/ 1 h 7"/>
                <a:gd name="T36" fmla="*/ 3 w 5"/>
                <a:gd name="T37" fmla="*/ 0 h 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"/>
                <a:gd name="T58" fmla="*/ 0 h 7"/>
                <a:gd name="T59" fmla="*/ 5 w 5"/>
                <a:gd name="T60" fmla="*/ 7 h 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" h="7">
                  <a:moveTo>
                    <a:pt x="3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50" name="Freeform 17"/>
            <p:cNvSpPr>
              <a:spLocks/>
            </p:cNvSpPr>
            <p:nvPr/>
          </p:nvSpPr>
          <p:spPr bwMode="gray">
            <a:xfrm>
              <a:off x="1918" y="1385"/>
              <a:ext cx="5" cy="7"/>
            </a:xfrm>
            <a:custGeom>
              <a:avLst/>
              <a:gdLst>
                <a:gd name="T0" fmla="*/ 3 w 5"/>
                <a:gd name="T1" fmla="*/ 0 h 7"/>
                <a:gd name="T2" fmla="*/ 2 w 5"/>
                <a:gd name="T3" fmla="*/ 0 h 7"/>
                <a:gd name="T4" fmla="*/ 2 w 5"/>
                <a:gd name="T5" fmla="*/ 1 h 7"/>
                <a:gd name="T6" fmla="*/ 1 w 5"/>
                <a:gd name="T7" fmla="*/ 1 h 7"/>
                <a:gd name="T8" fmla="*/ 0 w 5"/>
                <a:gd name="T9" fmla="*/ 1 h 7"/>
                <a:gd name="T10" fmla="*/ 0 w 5"/>
                <a:gd name="T11" fmla="*/ 4 h 7"/>
                <a:gd name="T12" fmla="*/ 0 w 5"/>
                <a:gd name="T13" fmla="*/ 6 h 7"/>
                <a:gd name="T14" fmla="*/ 1 w 5"/>
                <a:gd name="T15" fmla="*/ 6 h 7"/>
                <a:gd name="T16" fmla="*/ 1 w 5"/>
                <a:gd name="T17" fmla="*/ 7 h 7"/>
                <a:gd name="T18" fmla="*/ 2 w 5"/>
                <a:gd name="T19" fmla="*/ 7 h 7"/>
                <a:gd name="T20" fmla="*/ 2 w 5"/>
                <a:gd name="T21" fmla="*/ 7 h 7"/>
                <a:gd name="T22" fmla="*/ 3 w 5"/>
                <a:gd name="T23" fmla="*/ 6 h 7"/>
                <a:gd name="T24" fmla="*/ 3 w 5"/>
                <a:gd name="T25" fmla="*/ 6 h 7"/>
                <a:gd name="T26" fmla="*/ 5 w 5"/>
                <a:gd name="T27" fmla="*/ 5 h 7"/>
                <a:gd name="T28" fmla="*/ 5 w 5"/>
                <a:gd name="T29" fmla="*/ 5 h 7"/>
                <a:gd name="T30" fmla="*/ 5 w 5"/>
                <a:gd name="T31" fmla="*/ 3 h 7"/>
                <a:gd name="T32" fmla="*/ 5 w 5"/>
                <a:gd name="T33" fmla="*/ 2 h 7"/>
                <a:gd name="T34" fmla="*/ 5 w 5"/>
                <a:gd name="T35" fmla="*/ 1 h 7"/>
                <a:gd name="T36" fmla="*/ 3 w 5"/>
                <a:gd name="T37" fmla="*/ 0 h 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"/>
                <a:gd name="T58" fmla="*/ 0 h 7"/>
                <a:gd name="T59" fmla="*/ 5 w 5"/>
                <a:gd name="T60" fmla="*/ 7 h 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" h="7">
                  <a:moveTo>
                    <a:pt x="3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1"/>
                  </a:lnTo>
                  <a:lnTo>
                    <a:pt x="3" y="0"/>
                  </a:lnTo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51" name="Freeform 24"/>
            <p:cNvSpPr>
              <a:spLocks/>
            </p:cNvSpPr>
            <p:nvPr/>
          </p:nvSpPr>
          <p:spPr bwMode="gray">
            <a:xfrm>
              <a:off x="2232" y="1455"/>
              <a:ext cx="276" cy="90"/>
            </a:xfrm>
            <a:custGeom>
              <a:avLst/>
              <a:gdLst>
                <a:gd name="T0" fmla="*/ 11 w 276"/>
                <a:gd name="T1" fmla="*/ 32 h 90"/>
                <a:gd name="T2" fmla="*/ 11 w 276"/>
                <a:gd name="T3" fmla="*/ 23 h 90"/>
                <a:gd name="T4" fmla="*/ 24 w 276"/>
                <a:gd name="T5" fmla="*/ 11 h 90"/>
                <a:gd name="T6" fmla="*/ 32 w 276"/>
                <a:gd name="T7" fmla="*/ 8 h 90"/>
                <a:gd name="T8" fmla="*/ 48 w 276"/>
                <a:gd name="T9" fmla="*/ 4 h 90"/>
                <a:gd name="T10" fmla="*/ 92 w 276"/>
                <a:gd name="T11" fmla="*/ 1 h 90"/>
                <a:gd name="T12" fmla="*/ 108 w 276"/>
                <a:gd name="T13" fmla="*/ 2 h 90"/>
                <a:gd name="T14" fmla="*/ 122 w 276"/>
                <a:gd name="T15" fmla="*/ 4 h 90"/>
                <a:gd name="T16" fmla="*/ 129 w 276"/>
                <a:gd name="T17" fmla="*/ 10 h 90"/>
                <a:gd name="T18" fmla="*/ 139 w 276"/>
                <a:gd name="T19" fmla="*/ 17 h 90"/>
                <a:gd name="T20" fmla="*/ 156 w 276"/>
                <a:gd name="T21" fmla="*/ 20 h 90"/>
                <a:gd name="T22" fmla="*/ 162 w 276"/>
                <a:gd name="T23" fmla="*/ 23 h 90"/>
                <a:gd name="T24" fmla="*/ 171 w 276"/>
                <a:gd name="T25" fmla="*/ 26 h 90"/>
                <a:gd name="T26" fmla="*/ 192 w 276"/>
                <a:gd name="T27" fmla="*/ 35 h 90"/>
                <a:gd name="T28" fmla="*/ 205 w 276"/>
                <a:gd name="T29" fmla="*/ 40 h 90"/>
                <a:gd name="T30" fmla="*/ 213 w 276"/>
                <a:gd name="T31" fmla="*/ 48 h 90"/>
                <a:gd name="T32" fmla="*/ 227 w 276"/>
                <a:gd name="T33" fmla="*/ 52 h 90"/>
                <a:gd name="T34" fmla="*/ 234 w 276"/>
                <a:gd name="T35" fmla="*/ 51 h 90"/>
                <a:gd name="T36" fmla="*/ 236 w 276"/>
                <a:gd name="T37" fmla="*/ 57 h 90"/>
                <a:gd name="T38" fmla="*/ 256 w 276"/>
                <a:gd name="T39" fmla="*/ 61 h 90"/>
                <a:gd name="T40" fmla="*/ 265 w 276"/>
                <a:gd name="T41" fmla="*/ 68 h 90"/>
                <a:gd name="T42" fmla="*/ 271 w 276"/>
                <a:gd name="T43" fmla="*/ 71 h 90"/>
                <a:gd name="T44" fmla="*/ 276 w 276"/>
                <a:gd name="T45" fmla="*/ 72 h 90"/>
                <a:gd name="T46" fmla="*/ 270 w 276"/>
                <a:gd name="T47" fmla="*/ 78 h 90"/>
                <a:gd name="T48" fmla="*/ 228 w 276"/>
                <a:gd name="T49" fmla="*/ 85 h 90"/>
                <a:gd name="T50" fmla="*/ 196 w 276"/>
                <a:gd name="T51" fmla="*/ 88 h 90"/>
                <a:gd name="T52" fmla="*/ 185 w 276"/>
                <a:gd name="T53" fmla="*/ 88 h 90"/>
                <a:gd name="T54" fmla="*/ 189 w 276"/>
                <a:gd name="T55" fmla="*/ 83 h 90"/>
                <a:gd name="T56" fmla="*/ 198 w 276"/>
                <a:gd name="T57" fmla="*/ 77 h 90"/>
                <a:gd name="T58" fmla="*/ 202 w 276"/>
                <a:gd name="T59" fmla="*/ 70 h 90"/>
                <a:gd name="T60" fmla="*/ 193 w 276"/>
                <a:gd name="T61" fmla="*/ 67 h 90"/>
                <a:gd name="T62" fmla="*/ 174 w 276"/>
                <a:gd name="T63" fmla="*/ 65 h 90"/>
                <a:gd name="T64" fmla="*/ 169 w 276"/>
                <a:gd name="T65" fmla="*/ 61 h 90"/>
                <a:gd name="T66" fmla="*/ 164 w 276"/>
                <a:gd name="T67" fmla="*/ 54 h 90"/>
                <a:gd name="T68" fmla="*/ 157 w 276"/>
                <a:gd name="T69" fmla="*/ 43 h 90"/>
                <a:gd name="T70" fmla="*/ 141 w 276"/>
                <a:gd name="T71" fmla="*/ 43 h 90"/>
                <a:gd name="T72" fmla="*/ 136 w 276"/>
                <a:gd name="T73" fmla="*/ 42 h 90"/>
                <a:gd name="T74" fmla="*/ 114 w 276"/>
                <a:gd name="T75" fmla="*/ 32 h 90"/>
                <a:gd name="T76" fmla="*/ 89 w 276"/>
                <a:gd name="T77" fmla="*/ 32 h 90"/>
                <a:gd name="T78" fmla="*/ 76 w 276"/>
                <a:gd name="T79" fmla="*/ 29 h 90"/>
                <a:gd name="T80" fmla="*/ 73 w 276"/>
                <a:gd name="T81" fmla="*/ 23 h 90"/>
                <a:gd name="T82" fmla="*/ 75 w 276"/>
                <a:gd name="T83" fmla="*/ 22 h 90"/>
                <a:gd name="T84" fmla="*/ 82 w 276"/>
                <a:gd name="T85" fmla="*/ 18 h 90"/>
                <a:gd name="T86" fmla="*/ 68 w 276"/>
                <a:gd name="T87" fmla="*/ 15 h 90"/>
                <a:gd name="T88" fmla="*/ 50 w 276"/>
                <a:gd name="T89" fmla="*/ 17 h 90"/>
                <a:gd name="T90" fmla="*/ 43 w 276"/>
                <a:gd name="T91" fmla="*/ 26 h 90"/>
                <a:gd name="T92" fmla="*/ 37 w 276"/>
                <a:gd name="T93" fmla="*/ 27 h 90"/>
                <a:gd name="T94" fmla="*/ 26 w 276"/>
                <a:gd name="T95" fmla="*/ 30 h 90"/>
                <a:gd name="T96" fmla="*/ 20 w 276"/>
                <a:gd name="T97" fmla="*/ 34 h 90"/>
                <a:gd name="T98" fmla="*/ 9 w 276"/>
                <a:gd name="T99" fmla="*/ 40 h 90"/>
                <a:gd name="T100" fmla="*/ 7 w 276"/>
                <a:gd name="T101" fmla="*/ 37 h 90"/>
                <a:gd name="T102" fmla="*/ 1 w 276"/>
                <a:gd name="T103" fmla="*/ 37 h 9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76"/>
                <a:gd name="T157" fmla="*/ 0 h 90"/>
                <a:gd name="T158" fmla="*/ 276 w 276"/>
                <a:gd name="T159" fmla="*/ 90 h 9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76" h="90">
                  <a:moveTo>
                    <a:pt x="0" y="36"/>
                  </a:moveTo>
                  <a:lnTo>
                    <a:pt x="3" y="35"/>
                  </a:lnTo>
                  <a:lnTo>
                    <a:pt x="6" y="33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1" y="31"/>
                  </a:lnTo>
                  <a:lnTo>
                    <a:pt x="12" y="31"/>
                  </a:lnTo>
                  <a:lnTo>
                    <a:pt x="12" y="28"/>
                  </a:lnTo>
                  <a:lnTo>
                    <a:pt x="11" y="26"/>
                  </a:lnTo>
                  <a:lnTo>
                    <a:pt x="11" y="23"/>
                  </a:lnTo>
                  <a:lnTo>
                    <a:pt x="12" y="21"/>
                  </a:lnTo>
                  <a:lnTo>
                    <a:pt x="13" y="18"/>
                  </a:lnTo>
                  <a:lnTo>
                    <a:pt x="17" y="15"/>
                  </a:lnTo>
                  <a:lnTo>
                    <a:pt x="21" y="13"/>
                  </a:lnTo>
                  <a:lnTo>
                    <a:pt x="24" y="11"/>
                  </a:lnTo>
                  <a:lnTo>
                    <a:pt x="25" y="11"/>
                  </a:lnTo>
                  <a:lnTo>
                    <a:pt x="26" y="11"/>
                  </a:lnTo>
                  <a:lnTo>
                    <a:pt x="27" y="11"/>
                  </a:lnTo>
                  <a:lnTo>
                    <a:pt x="30" y="9"/>
                  </a:lnTo>
                  <a:lnTo>
                    <a:pt x="32" y="8"/>
                  </a:lnTo>
                  <a:lnTo>
                    <a:pt x="35" y="7"/>
                  </a:lnTo>
                  <a:lnTo>
                    <a:pt x="38" y="6"/>
                  </a:lnTo>
                  <a:lnTo>
                    <a:pt x="41" y="5"/>
                  </a:lnTo>
                  <a:lnTo>
                    <a:pt x="45" y="5"/>
                  </a:lnTo>
                  <a:lnTo>
                    <a:pt x="48" y="4"/>
                  </a:lnTo>
                  <a:lnTo>
                    <a:pt x="51" y="3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81" y="0"/>
                  </a:lnTo>
                  <a:lnTo>
                    <a:pt x="92" y="1"/>
                  </a:lnTo>
                  <a:lnTo>
                    <a:pt x="95" y="1"/>
                  </a:lnTo>
                  <a:lnTo>
                    <a:pt x="99" y="1"/>
                  </a:lnTo>
                  <a:lnTo>
                    <a:pt x="102" y="1"/>
                  </a:lnTo>
                  <a:lnTo>
                    <a:pt x="105" y="1"/>
                  </a:lnTo>
                  <a:lnTo>
                    <a:pt x="108" y="2"/>
                  </a:lnTo>
                  <a:lnTo>
                    <a:pt x="109" y="2"/>
                  </a:lnTo>
                  <a:lnTo>
                    <a:pt x="112" y="4"/>
                  </a:lnTo>
                  <a:lnTo>
                    <a:pt x="115" y="4"/>
                  </a:lnTo>
                  <a:lnTo>
                    <a:pt x="118" y="4"/>
                  </a:lnTo>
                  <a:lnTo>
                    <a:pt x="122" y="4"/>
                  </a:lnTo>
                  <a:lnTo>
                    <a:pt x="123" y="5"/>
                  </a:lnTo>
                  <a:lnTo>
                    <a:pt x="125" y="6"/>
                  </a:lnTo>
                  <a:lnTo>
                    <a:pt x="126" y="7"/>
                  </a:lnTo>
                  <a:lnTo>
                    <a:pt x="128" y="9"/>
                  </a:lnTo>
                  <a:lnTo>
                    <a:pt x="129" y="10"/>
                  </a:lnTo>
                  <a:lnTo>
                    <a:pt x="131" y="10"/>
                  </a:lnTo>
                  <a:lnTo>
                    <a:pt x="132" y="11"/>
                  </a:lnTo>
                  <a:lnTo>
                    <a:pt x="134" y="13"/>
                  </a:lnTo>
                  <a:lnTo>
                    <a:pt x="137" y="15"/>
                  </a:lnTo>
                  <a:lnTo>
                    <a:pt x="139" y="17"/>
                  </a:lnTo>
                  <a:lnTo>
                    <a:pt x="142" y="18"/>
                  </a:lnTo>
                  <a:lnTo>
                    <a:pt x="146" y="18"/>
                  </a:lnTo>
                  <a:lnTo>
                    <a:pt x="149" y="18"/>
                  </a:lnTo>
                  <a:lnTo>
                    <a:pt x="152" y="18"/>
                  </a:lnTo>
                  <a:lnTo>
                    <a:pt x="156" y="20"/>
                  </a:lnTo>
                  <a:lnTo>
                    <a:pt x="159" y="20"/>
                  </a:lnTo>
                  <a:lnTo>
                    <a:pt x="162" y="21"/>
                  </a:lnTo>
                  <a:lnTo>
                    <a:pt x="162" y="22"/>
                  </a:lnTo>
                  <a:lnTo>
                    <a:pt x="162" y="23"/>
                  </a:lnTo>
                  <a:lnTo>
                    <a:pt x="162" y="24"/>
                  </a:lnTo>
                  <a:lnTo>
                    <a:pt x="164" y="25"/>
                  </a:lnTo>
                  <a:lnTo>
                    <a:pt x="166" y="25"/>
                  </a:lnTo>
                  <a:lnTo>
                    <a:pt x="169" y="25"/>
                  </a:lnTo>
                  <a:lnTo>
                    <a:pt x="171" y="26"/>
                  </a:lnTo>
                  <a:lnTo>
                    <a:pt x="173" y="28"/>
                  </a:lnTo>
                  <a:lnTo>
                    <a:pt x="174" y="29"/>
                  </a:lnTo>
                  <a:lnTo>
                    <a:pt x="176" y="30"/>
                  </a:lnTo>
                  <a:lnTo>
                    <a:pt x="184" y="34"/>
                  </a:lnTo>
                  <a:lnTo>
                    <a:pt x="192" y="35"/>
                  </a:lnTo>
                  <a:lnTo>
                    <a:pt x="194" y="37"/>
                  </a:lnTo>
                  <a:lnTo>
                    <a:pt x="197" y="38"/>
                  </a:lnTo>
                  <a:lnTo>
                    <a:pt x="201" y="38"/>
                  </a:lnTo>
                  <a:lnTo>
                    <a:pt x="203" y="39"/>
                  </a:lnTo>
                  <a:lnTo>
                    <a:pt x="205" y="40"/>
                  </a:lnTo>
                  <a:lnTo>
                    <a:pt x="207" y="42"/>
                  </a:lnTo>
                  <a:lnTo>
                    <a:pt x="208" y="44"/>
                  </a:lnTo>
                  <a:lnTo>
                    <a:pt x="210" y="46"/>
                  </a:lnTo>
                  <a:lnTo>
                    <a:pt x="211" y="47"/>
                  </a:lnTo>
                  <a:lnTo>
                    <a:pt x="213" y="48"/>
                  </a:lnTo>
                  <a:lnTo>
                    <a:pt x="215" y="47"/>
                  </a:lnTo>
                  <a:lnTo>
                    <a:pt x="217" y="47"/>
                  </a:lnTo>
                  <a:lnTo>
                    <a:pt x="221" y="49"/>
                  </a:lnTo>
                  <a:lnTo>
                    <a:pt x="225" y="51"/>
                  </a:lnTo>
                  <a:lnTo>
                    <a:pt x="227" y="52"/>
                  </a:lnTo>
                  <a:lnTo>
                    <a:pt x="230" y="52"/>
                  </a:lnTo>
                  <a:lnTo>
                    <a:pt x="231" y="52"/>
                  </a:lnTo>
                  <a:lnTo>
                    <a:pt x="233" y="51"/>
                  </a:lnTo>
                  <a:lnTo>
                    <a:pt x="234" y="51"/>
                  </a:lnTo>
                  <a:lnTo>
                    <a:pt x="235" y="51"/>
                  </a:lnTo>
                  <a:lnTo>
                    <a:pt x="237" y="52"/>
                  </a:lnTo>
                  <a:lnTo>
                    <a:pt x="237" y="53"/>
                  </a:lnTo>
                  <a:lnTo>
                    <a:pt x="237" y="54"/>
                  </a:lnTo>
                  <a:lnTo>
                    <a:pt x="236" y="57"/>
                  </a:lnTo>
                  <a:lnTo>
                    <a:pt x="236" y="60"/>
                  </a:lnTo>
                  <a:lnTo>
                    <a:pt x="236" y="61"/>
                  </a:lnTo>
                  <a:lnTo>
                    <a:pt x="237" y="61"/>
                  </a:lnTo>
                  <a:lnTo>
                    <a:pt x="247" y="61"/>
                  </a:lnTo>
                  <a:lnTo>
                    <a:pt x="256" y="61"/>
                  </a:lnTo>
                  <a:lnTo>
                    <a:pt x="258" y="62"/>
                  </a:lnTo>
                  <a:lnTo>
                    <a:pt x="260" y="65"/>
                  </a:lnTo>
                  <a:lnTo>
                    <a:pt x="263" y="66"/>
                  </a:lnTo>
                  <a:lnTo>
                    <a:pt x="264" y="67"/>
                  </a:lnTo>
                  <a:lnTo>
                    <a:pt x="265" y="68"/>
                  </a:lnTo>
                  <a:lnTo>
                    <a:pt x="266" y="68"/>
                  </a:lnTo>
                  <a:lnTo>
                    <a:pt x="267" y="69"/>
                  </a:lnTo>
                  <a:lnTo>
                    <a:pt x="268" y="70"/>
                  </a:lnTo>
                  <a:lnTo>
                    <a:pt x="270" y="71"/>
                  </a:lnTo>
                  <a:lnTo>
                    <a:pt x="271" y="71"/>
                  </a:lnTo>
                  <a:lnTo>
                    <a:pt x="272" y="71"/>
                  </a:lnTo>
                  <a:lnTo>
                    <a:pt x="273" y="71"/>
                  </a:lnTo>
                  <a:lnTo>
                    <a:pt x="274" y="72"/>
                  </a:lnTo>
                  <a:lnTo>
                    <a:pt x="275" y="72"/>
                  </a:lnTo>
                  <a:lnTo>
                    <a:pt x="276" y="72"/>
                  </a:lnTo>
                  <a:lnTo>
                    <a:pt x="276" y="74"/>
                  </a:lnTo>
                  <a:lnTo>
                    <a:pt x="276" y="75"/>
                  </a:lnTo>
                  <a:lnTo>
                    <a:pt x="275" y="76"/>
                  </a:lnTo>
                  <a:lnTo>
                    <a:pt x="273" y="77"/>
                  </a:lnTo>
                  <a:lnTo>
                    <a:pt x="270" y="78"/>
                  </a:lnTo>
                  <a:lnTo>
                    <a:pt x="267" y="78"/>
                  </a:lnTo>
                  <a:lnTo>
                    <a:pt x="265" y="80"/>
                  </a:lnTo>
                  <a:lnTo>
                    <a:pt x="252" y="85"/>
                  </a:lnTo>
                  <a:lnTo>
                    <a:pt x="238" y="86"/>
                  </a:lnTo>
                  <a:lnTo>
                    <a:pt x="228" y="85"/>
                  </a:lnTo>
                  <a:lnTo>
                    <a:pt x="219" y="84"/>
                  </a:lnTo>
                  <a:lnTo>
                    <a:pt x="212" y="85"/>
                  </a:lnTo>
                  <a:lnTo>
                    <a:pt x="206" y="86"/>
                  </a:lnTo>
                  <a:lnTo>
                    <a:pt x="202" y="87"/>
                  </a:lnTo>
                  <a:lnTo>
                    <a:pt x="196" y="88"/>
                  </a:lnTo>
                  <a:lnTo>
                    <a:pt x="192" y="89"/>
                  </a:lnTo>
                  <a:lnTo>
                    <a:pt x="189" y="90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5" y="87"/>
                  </a:lnTo>
                  <a:lnTo>
                    <a:pt x="186" y="86"/>
                  </a:lnTo>
                  <a:lnTo>
                    <a:pt x="187" y="85"/>
                  </a:lnTo>
                  <a:lnTo>
                    <a:pt x="188" y="84"/>
                  </a:lnTo>
                  <a:lnTo>
                    <a:pt x="189" y="83"/>
                  </a:lnTo>
                  <a:lnTo>
                    <a:pt x="189" y="82"/>
                  </a:lnTo>
                  <a:lnTo>
                    <a:pt x="190" y="82"/>
                  </a:lnTo>
                  <a:lnTo>
                    <a:pt x="192" y="79"/>
                  </a:lnTo>
                  <a:lnTo>
                    <a:pt x="195" y="78"/>
                  </a:lnTo>
                  <a:lnTo>
                    <a:pt x="198" y="77"/>
                  </a:lnTo>
                  <a:lnTo>
                    <a:pt x="202" y="75"/>
                  </a:lnTo>
                  <a:lnTo>
                    <a:pt x="203" y="74"/>
                  </a:lnTo>
                  <a:lnTo>
                    <a:pt x="203" y="73"/>
                  </a:lnTo>
                  <a:lnTo>
                    <a:pt x="203" y="71"/>
                  </a:lnTo>
                  <a:lnTo>
                    <a:pt x="202" y="70"/>
                  </a:lnTo>
                  <a:lnTo>
                    <a:pt x="201" y="70"/>
                  </a:lnTo>
                  <a:lnTo>
                    <a:pt x="199" y="70"/>
                  </a:lnTo>
                  <a:lnTo>
                    <a:pt x="196" y="68"/>
                  </a:lnTo>
                  <a:lnTo>
                    <a:pt x="193" y="67"/>
                  </a:lnTo>
                  <a:lnTo>
                    <a:pt x="190" y="67"/>
                  </a:lnTo>
                  <a:lnTo>
                    <a:pt x="183" y="67"/>
                  </a:lnTo>
                  <a:lnTo>
                    <a:pt x="176" y="66"/>
                  </a:lnTo>
                  <a:lnTo>
                    <a:pt x="175" y="66"/>
                  </a:lnTo>
                  <a:lnTo>
                    <a:pt x="174" y="65"/>
                  </a:lnTo>
                  <a:lnTo>
                    <a:pt x="173" y="65"/>
                  </a:lnTo>
                  <a:lnTo>
                    <a:pt x="172" y="63"/>
                  </a:lnTo>
                  <a:lnTo>
                    <a:pt x="170" y="62"/>
                  </a:lnTo>
                  <a:lnTo>
                    <a:pt x="170" y="61"/>
                  </a:lnTo>
                  <a:lnTo>
                    <a:pt x="169" y="61"/>
                  </a:lnTo>
                  <a:lnTo>
                    <a:pt x="167" y="59"/>
                  </a:lnTo>
                  <a:lnTo>
                    <a:pt x="165" y="56"/>
                  </a:lnTo>
                  <a:lnTo>
                    <a:pt x="165" y="55"/>
                  </a:lnTo>
                  <a:lnTo>
                    <a:pt x="165" y="54"/>
                  </a:lnTo>
                  <a:lnTo>
                    <a:pt x="164" y="54"/>
                  </a:lnTo>
                  <a:lnTo>
                    <a:pt x="163" y="51"/>
                  </a:lnTo>
                  <a:lnTo>
                    <a:pt x="162" y="48"/>
                  </a:lnTo>
                  <a:lnTo>
                    <a:pt x="161" y="46"/>
                  </a:lnTo>
                  <a:lnTo>
                    <a:pt x="159" y="44"/>
                  </a:lnTo>
                  <a:lnTo>
                    <a:pt x="157" y="43"/>
                  </a:lnTo>
                  <a:lnTo>
                    <a:pt x="155" y="43"/>
                  </a:lnTo>
                  <a:lnTo>
                    <a:pt x="150" y="43"/>
                  </a:lnTo>
                  <a:lnTo>
                    <a:pt x="146" y="43"/>
                  </a:lnTo>
                  <a:lnTo>
                    <a:pt x="141" y="43"/>
                  </a:lnTo>
                  <a:lnTo>
                    <a:pt x="140" y="43"/>
                  </a:lnTo>
                  <a:lnTo>
                    <a:pt x="139" y="43"/>
                  </a:lnTo>
                  <a:lnTo>
                    <a:pt x="138" y="43"/>
                  </a:lnTo>
                  <a:lnTo>
                    <a:pt x="136" y="42"/>
                  </a:lnTo>
                  <a:lnTo>
                    <a:pt x="134" y="41"/>
                  </a:lnTo>
                  <a:lnTo>
                    <a:pt x="133" y="41"/>
                  </a:lnTo>
                  <a:lnTo>
                    <a:pt x="126" y="40"/>
                  </a:lnTo>
                  <a:lnTo>
                    <a:pt x="119" y="37"/>
                  </a:lnTo>
                  <a:lnTo>
                    <a:pt x="114" y="32"/>
                  </a:lnTo>
                  <a:lnTo>
                    <a:pt x="112" y="31"/>
                  </a:lnTo>
                  <a:lnTo>
                    <a:pt x="111" y="31"/>
                  </a:lnTo>
                  <a:lnTo>
                    <a:pt x="101" y="30"/>
                  </a:lnTo>
                  <a:lnTo>
                    <a:pt x="92" y="31"/>
                  </a:lnTo>
                  <a:lnTo>
                    <a:pt x="89" y="32"/>
                  </a:lnTo>
                  <a:lnTo>
                    <a:pt x="87" y="31"/>
                  </a:lnTo>
                  <a:lnTo>
                    <a:pt x="85" y="30"/>
                  </a:lnTo>
                  <a:lnTo>
                    <a:pt x="82" y="29"/>
                  </a:lnTo>
                  <a:lnTo>
                    <a:pt x="79" y="29"/>
                  </a:lnTo>
                  <a:lnTo>
                    <a:pt x="76" y="29"/>
                  </a:lnTo>
                  <a:lnTo>
                    <a:pt x="73" y="28"/>
                  </a:lnTo>
                  <a:lnTo>
                    <a:pt x="72" y="27"/>
                  </a:lnTo>
                  <a:lnTo>
                    <a:pt x="72" y="25"/>
                  </a:lnTo>
                  <a:lnTo>
                    <a:pt x="72" y="24"/>
                  </a:lnTo>
                  <a:lnTo>
                    <a:pt x="73" y="23"/>
                  </a:lnTo>
                  <a:lnTo>
                    <a:pt x="74" y="23"/>
                  </a:lnTo>
                  <a:lnTo>
                    <a:pt x="75" y="23"/>
                  </a:lnTo>
                  <a:lnTo>
                    <a:pt x="75" y="22"/>
                  </a:lnTo>
                  <a:lnTo>
                    <a:pt x="77" y="21"/>
                  </a:lnTo>
                  <a:lnTo>
                    <a:pt x="79" y="21"/>
                  </a:lnTo>
                  <a:lnTo>
                    <a:pt x="81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81" y="17"/>
                  </a:lnTo>
                  <a:lnTo>
                    <a:pt x="77" y="16"/>
                  </a:lnTo>
                  <a:lnTo>
                    <a:pt x="73" y="15"/>
                  </a:lnTo>
                  <a:lnTo>
                    <a:pt x="68" y="15"/>
                  </a:lnTo>
                  <a:lnTo>
                    <a:pt x="64" y="14"/>
                  </a:lnTo>
                  <a:lnTo>
                    <a:pt x="58" y="14"/>
                  </a:lnTo>
                  <a:lnTo>
                    <a:pt x="54" y="15"/>
                  </a:lnTo>
                  <a:lnTo>
                    <a:pt x="52" y="15"/>
                  </a:lnTo>
                  <a:lnTo>
                    <a:pt x="50" y="17"/>
                  </a:lnTo>
                  <a:lnTo>
                    <a:pt x="48" y="18"/>
                  </a:lnTo>
                  <a:lnTo>
                    <a:pt x="47" y="21"/>
                  </a:lnTo>
                  <a:lnTo>
                    <a:pt x="45" y="22"/>
                  </a:lnTo>
                  <a:lnTo>
                    <a:pt x="44" y="24"/>
                  </a:lnTo>
                  <a:lnTo>
                    <a:pt x="43" y="26"/>
                  </a:lnTo>
                  <a:lnTo>
                    <a:pt x="42" y="26"/>
                  </a:lnTo>
                  <a:lnTo>
                    <a:pt x="40" y="26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7" y="27"/>
                  </a:lnTo>
                  <a:lnTo>
                    <a:pt x="35" y="28"/>
                  </a:lnTo>
                  <a:lnTo>
                    <a:pt x="32" y="28"/>
                  </a:lnTo>
                  <a:lnTo>
                    <a:pt x="30" y="28"/>
                  </a:lnTo>
                  <a:lnTo>
                    <a:pt x="28" y="29"/>
                  </a:lnTo>
                  <a:lnTo>
                    <a:pt x="26" y="30"/>
                  </a:lnTo>
                  <a:lnTo>
                    <a:pt x="26" y="31"/>
                  </a:lnTo>
                  <a:lnTo>
                    <a:pt x="25" y="33"/>
                  </a:lnTo>
                  <a:lnTo>
                    <a:pt x="23" y="33"/>
                  </a:lnTo>
                  <a:lnTo>
                    <a:pt x="21" y="33"/>
                  </a:lnTo>
                  <a:lnTo>
                    <a:pt x="20" y="34"/>
                  </a:lnTo>
                  <a:lnTo>
                    <a:pt x="17" y="36"/>
                  </a:lnTo>
                  <a:lnTo>
                    <a:pt x="13" y="38"/>
                  </a:lnTo>
                  <a:lnTo>
                    <a:pt x="10" y="40"/>
                  </a:lnTo>
                  <a:lnTo>
                    <a:pt x="9" y="40"/>
                  </a:lnTo>
                  <a:lnTo>
                    <a:pt x="9" y="39"/>
                  </a:lnTo>
                  <a:lnTo>
                    <a:pt x="8" y="38"/>
                  </a:lnTo>
                  <a:lnTo>
                    <a:pt x="8" y="37"/>
                  </a:lnTo>
                  <a:lnTo>
                    <a:pt x="7" y="37"/>
                  </a:lnTo>
                  <a:lnTo>
                    <a:pt x="5" y="38"/>
                  </a:lnTo>
                  <a:lnTo>
                    <a:pt x="3" y="38"/>
                  </a:lnTo>
                  <a:lnTo>
                    <a:pt x="2" y="38"/>
                  </a:lnTo>
                  <a:lnTo>
                    <a:pt x="1" y="37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52" name="Freeform 25"/>
            <p:cNvSpPr>
              <a:spLocks/>
            </p:cNvSpPr>
            <p:nvPr/>
          </p:nvSpPr>
          <p:spPr bwMode="gray">
            <a:xfrm>
              <a:off x="2232" y="1455"/>
              <a:ext cx="276" cy="90"/>
            </a:xfrm>
            <a:custGeom>
              <a:avLst/>
              <a:gdLst>
                <a:gd name="T0" fmla="*/ 11 w 276"/>
                <a:gd name="T1" fmla="*/ 32 h 90"/>
                <a:gd name="T2" fmla="*/ 11 w 276"/>
                <a:gd name="T3" fmla="*/ 23 h 90"/>
                <a:gd name="T4" fmla="*/ 24 w 276"/>
                <a:gd name="T5" fmla="*/ 11 h 90"/>
                <a:gd name="T6" fmla="*/ 32 w 276"/>
                <a:gd name="T7" fmla="*/ 8 h 90"/>
                <a:gd name="T8" fmla="*/ 48 w 276"/>
                <a:gd name="T9" fmla="*/ 4 h 90"/>
                <a:gd name="T10" fmla="*/ 92 w 276"/>
                <a:gd name="T11" fmla="*/ 1 h 90"/>
                <a:gd name="T12" fmla="*/ 108 w 276"/>
                <a:gd name="T13" fmla="*/ 2 h 90"/>
                <a:gd name="T14" fmla="*/ 122 w 276"/>
                <a:gd name="T15" fmla="*/ 4 h 90"/>
                <a:gd name="T16" fmla="*/ 129 w 276"/>
                <a:gd name="T17" fmla="*/ 10 h 90"/>
                <a:gd name="T18" fmla="*/ 139 w 276"/>
                <a:gd name="T19" fmla="*/ 17 h 90"/>
                <a:gd name="T20" fmla="*/ 156 w 276"/>
                <a:gd name="T21" fmla="*/ 20 h 90"/>
                <a:gd name="T22" fmla="*/ 162 w 276"/>
                <a:gd name="T23" fmla="*/ 23 h 90"/>
                <a:gd name="T24" fmla="*/ 171 w 276"/>
                <a:gd name="T25" fmla="*/ 26 h 90"/>
                <a:gd name="T26" fmla="*/ 192 w 276"/>
                <a:gd name="T27" fmla="*/ 35 h 90"/>
                <a:gd name="T28" fmla="*/ 205 w 276"/>
                <a:gd name="T29" fmla="*/ 40 h 90"/>
                <a:gd name="T30" fmla="*/ 213 w 276"/>
                <a:gd name="T31" fmla="*/ 48 h 90"/>
                <a:gd name="T32" fmla="*/ 227 w 276"/>
                <a:gd name="T33" fmla="*/ 52 h 90"/>
                <a:gd name="T34" fmla="*/ 234 w 276"/>
                <a:gd name="T35" fmla="*/ 51 h 90"/>
                <a:gd name="T36" fmla="*/ 236 w 276"/>
                <a:gd name="T37" fmla="*/ 57 h 90"/>
                <a:gd name="T38" fmla="*/ 256 w 276"/>
                <a:gd name="T39" fmla="*/ 61 h 90"/>
                <a:gd name="T40" fmla="*/ 265 w 276"/>
                <a:gd name="T41" fmla="*/ 68 h 90"/>
                <a:gd name="T42" fmla="*/ 271 w 276"/>
                <a:gd name="T43" fmla="*/ 71 h 90"/>
                <a:gd name="T44" fmla="*/ 276 w 276"/>
                <a:gd name="T45" fmla="*/ 72 h 90"/>
                <a:gd name="T46" fmla="*/ 270 w 276"/>
                <a:gd name="T47" fmla="*/ 78 h 90"/>
                <a:gd name="T48" fmla="*/ 228 w 276"/>
                <a:gd name="T49" fmla="*/ 85 h 90"/>
                <a:gd name="T50" fmla="*/ 196 w 276"/>
                <a:gd name="T51" fmla="*/ 88 h 90"/>
                <a:gd name="T52" fmla="*/ 185 w 276"/>
                <a:gd name="T53" fmla="*/ 88 h 90"/>
                <a:gd name="T54" fmla="*/ 189 w 276"/>
                <a:gd name="T55" fmla="*/ 83 h 90"/>
                <a:gd name="T56" fmla="*/ 198 w 276"/>
                <a:gd name="T57" fmla="*/ 77 h 90"/>
                <a:gd name="T58" fmla="*/ 202 w 276"/>
                <a:gd name="T59" fmla="*/ 70 h 90"/>
                <a:gd name="T60" fmla="*/ 193 w 276"/>
                <a:gd name="T61" fmla="*/ 67 h 90"/>
                <a:gd name="T62" fmla="*/ 174 w 276"/>
                <a:gd name="T63" fmla="*/ 65 h 90"/>
                <a:gd name="T64" fmla="*/ 169 w 276"/>
                <a:gd name="T65" fmla="*/ 61 h 90"/>
                <a:gd name="T66" fmla="*/ 164 w 276"/>
                <a:gd name="T67" fmla="*/ 54 h 90"/>
                <a:gd name="T68" fmla="*/ 157 w 276"/>
                <a:gd name="T69" fmla="*/ 43 h 90"/>
                <a:gd name="T70" fmla="*/ 141 w 276"/>
                <a:gd name="T71" fmla="*/ 43 h 90"/>
                <a:gd name="T72" fmla="*/ 136 w 276"/>
                <a:gd name="T73" fmla="*/ 42 h 90"/>
                <a:gd name="T74" fmla="*/ 114 w 276"/>
                <a:gd name="T75" fmla="*/ 32 h 90"/>
                <a:gd name="T76" fmla="*/ 89 w 276"/>
                <a:gd name="T77" fmla="*/ 32 h 90"/>
                <a:gd name="T78" fmla="*/ 76 w 276"/>
                <a:gd name="T79" fmla="*/ 29 h 90"/>
                <a:gd name="T80" fmla="*/ 73 w 276"/>
                <a:gd name="T81" fmla="*/ 23 h 90"/>
                <a:gd name="T82" fmla="*/ 75 w 276"/>
                <a:gd name="T83" fmla="*/ 22 h 90"/>
                <a:gd name="T84" fmla="*/ 82 w 276"/>
                <a:gd name="T85" fmla="*/ 18 h 90"/>
                <a:gd name="T86" fmla="*/ 68 w 276"/>
                <a:gd name="T87" fmla="*/ 15 h 90"/>
                <a:gd name="T88" fmla="*/ 50 w 276"/>
                <a:gd name="T89" fmla="*/ 17 h 90"/>
                <a:gd name="T90" fmla="*/ 43 w 276"/>
                <a:gd name="T91" fmla="*/ 26 h 90"/>
                <a:gd name="T92" fmla="*/ 37 w 276"/>
                <a:gd name="T93" fmla="*/ 27 h 90"/>
                <a:gd name="T94" fmla="*/ 26 w 276"/>
                <a:gd name="T95" fmla="*/ 30 h 90"/>
                <a:gd name="T96" fmla="*/ 20 w 276"/>
                <a:gd name="T97" fmla="*/ 34 h 90"/>
                <a:gd name="T98" fmla="*/ 9 w 276"/>
                <a:gd name="T99" fmla="*/ 40 h 90"/>
                <a:gd name="T100" fmla="*/ 7 w 276"/>
                <a:gd name="T101" fmla="*/ 37 h 90"/>
                <a:gd name="T102" fmla="*/ 1 w 276"/>
                <a:gd name="T103" fmla="*/ 37 h 9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76"/>
                <a:gd name="T157" fmla="*/ 0 h 90"/>
                <a:gd name="T158" fmla="*/ 276 w 276"/>
                <a:gd name="T159" fmla="*/ 90 h 9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76" h="90">
                  <a:moveTo>
                    <a:pt x="0" y="36"/>
                  </a:moveTo>
                  <a:lnTo>
                    <a:pt x="3" y="35"/>
                  </a:lnTo>
                  <a:lnTo>
                    <a:pt x="6" y="33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1" y="31"/>
                  </a:lnTo>
                  <a:lnTo>
                    <a:pt x="12" y="31"/>
                  </a:lnTo>
                  <a:lnTo>
                    <a:pt x="12" y="28"/>
                  </a:lnTo>
                  <a:lnTo>
                    <a:pt x="11" y="26"/>
                  </a:lnTo>
                  <a:lnTo>
                    <a:pt x="11" y="23"/>
                  </a:lnTo>
                  <a:lnTo>
                    <a:pt x="12" y="21"/>
                  </a:lnTo>
                  <a:lnTo>
                    <a:pt x="13" y="18"/>
                  </a:lnTo>
                  <a:lnTo>
                    <a:pt x="17" y="15"/>
                  </a:lnTo>
                  <a:lnTo>
                    <a:pt x="21" y="13"/>
                  </a:lnTo>
                  <a:lnTo>
                    <a:pt x="24" y="11"/>
                  </a:lnTo>
                  <a:lnTo>
                    <a:pt x="25" y="11"/>
                  </a:lnTo>
                  <a:lnTo>
                    <a:pt x="26" y="11"/>
                  </a:lnTo>
                  <a:lnTo>
                    <a:pt x="27" y="11"/>
                  </a:lnTo>
                  <a:lnTo>
                    <a:pt x="30" y="9"/>
                  </a:lnTo>
                  <a:lnTo>
                    <a:pt x="32" y="8"/>
                  </a:lnTo>
                  <a:lnTo>
                    <a:pt x="35" y="7"/>
                  </a:lnTo>
                  <a:lnTo>
                    <a:pt x="38" y="6"/>
                  </a:lnTo>
                  <a:lnTo>
                    <a:pt x="41" y="5"/>
                  </a:lnTo>
                  <a:lnTo>
                    <a:pt x="45" y="5"/>
                  </a:lnTo>
                  <a:lnTo>
                    <a:pt x="48" y="4"/>
                  </a:lnTo>
                  <a:lnTo>
                    <a:pt x="51" y="3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81" y="0"/>
                  </a:lnTo>
                  <a:lnTo>
                    <a:pt x="92" y="1"/>
                  </a:lnTo>
                  <a:lnTo>
                    <a:pt x="95" y="1"/>
                  </a:lnTo>
                  <a:lnTo>
                    <a:pt x="99" y="1"/>
                  </a:lnTo>
                  <a:lnTo>
                    <a:pt x="102" y="1"/>
                  </a:lnTo>
                  <a:lnTo>
                    <a:pt x="105" y="1"/>
                  </a:lnTo>
                  <a:lnTo>
                    <a:pt x="108" y="2"/>
                  </a:lnTo>
                  <a:lnTo>
                    <a:pt x="109" y="2"/>
                  </a:lnTo>
                  <a:lnTo>
                    <a:pt x="112" y="4"/>
                  </a:lnTo>
                  <a:lnTo>
                    <a:pt x="115" y="4"/>
                  </a:lnTo>
                  <a:lnTo>
                    <a:pt x="118" y="4"/>
                  </a:lnTo>
                  <a:lnTo>
                    <a:pt x="122" y="4"/>
                  </a:lnTo>
                  <a:lnTo>
                    <a:pt x="123" y="5"/>
                  </a:lnTo>
                  <a:lnTo>
                    <a:pt x="125" y="6"/>
                  </a:lnTo>
                  <a:lnTo>
                    <a:pt x="126" y="7"/>
                  </a:lnTo>
                  <a:lnTo>
                    <a:pt x="128" y="9"/>
                  </a:lnTo>
                  <a:lnTo>
                    <a:pt x="129" y="10"/>
                  </a:lnTo>
                  <a:lnTo>
                    <a:pt x="131" y="10"/>
                  </a:lnTo>
                  <a:lnTo>
                    <a:pt x="132" y="11"/>
                  </a:lnTo>
                  <a:lnTo>
                    <a:pt x="134" y="13"/>
                  </a:lnTo>
                  <a:lnTo>
                    <a:pt x="137" y="15"/>
                  </a:lnTo>
                  <a:lnTo>
                    <a:pt x="139" y="17"/>
                  </a:lnTo>
                  <a:lnTo>
                    <a:pt x="142" y="18"/>
                  </a:lnTo>
                  <a:lnTo>
                    <a:pt x="146" y="18"/>
                  </a:lnTo>
                  <a:lnTo>
                    <a:pt x="149" y="18"/>
                  </a:lnTo>
                  <a:lnTo>
                    <a:pt x="152" y="18"/>
                  </a:lnTo>
                  <a:lnTo>
                    <a:pt x="156" y="20"/>
                  </a:lnTo>
                  <a:lnTo>
                    <a:pt x="159" y="20"/>
                  </a:lnTo>
                  <a:lnTo>
                    <a:pt x="162" y="21"/>
                  </a:lnTo>
                  <a:lnTo>
                    <a:pt x="162" y="22"/>
                  </a:lnTo>
                  <a:lnTo>
                    <a:pt x="162" y="23"/>
                  </a:lnTo>
                  <a:lnTo>
                    <a:pt x="162" y="24"/>
                  </a:lnTo>
                  <a:lnTo>
                    <a:pt x="164" y="25"/>
                  </a:lnTo>
                  <a:lnTo>
                    <a:pt x="166" y="25"/>
                  </a:lnTo>
                  <a:lnTo>
                    <a:pt x="169" y="25"/>
                  </a:lnTo>
                  <a:lnTo>
                    <a:pt x="171" y="26"/>
                  </a:lnTo>
                  <a:lnTo>
                    <a:pt x="173" y="28"/>
                  </a:lnTo>
                  <a:lnTo>
                    <a:pt x="174" y="29"/>
                  </a:lnTo>
                  <a:lnTo>
                    <a:pt x="176" y="30"/>
                  </a:lnTo>
                  <a:lnTo>
                    <a:pt x="184" y="34"/>
                  </a:lnTo>
                  <a:lnTo>
                    <a:pt x="192" y="35"/>
                  </a:lnTo>
                  <a:lnTo>
                    <a:pt x="194" y="37"/>
                  </a:lnTo>
                  <a:lnTo>
                    <a:pt x="197" y="38"/>
                  </a:lnTo>
                  <a:lnTo>
                    <a:pt x="201" y="38"/>
                  </a:lnTo>
                  <a:lnTo>
                    <a:pt x="203" y="39"/>
                  </a:lnTo>
                  <a:lnTo>
                    <a:pt x="205" y="40"/>
                  </a:lnTo>
                  <a:lnTo>
                    <a:pt x="207" y="42"/>
                  </a:lnTo>
                  <a:lnTo>
                    <a:pt x="208" y="44"/>
                  </a:lnTo>
                  <a:lnTo>
                    <a:pt x="210" y="46"/>
                  </a:lnTo>
                  <a:lnTo>
                    <a:pt x="211" y="47"/>
                  </a:lnTo>
                  <a:lnTo>
                    <a:pt x="213" y="48"/>
                  </a:lnTo>
                  <a:lnTo>
                    <a:pt x="215" y="47"/>
                  </a:lnTo>
                  <a:lnTo>
                    <a:pt x="217" y="47"/>
                  </a:lnTo>
                  <a:lnTo>
                    <a:pt x="221" y="49"/>
                  </a:lnTo>
                  <a:lnTo>
                    <a:pt x="225" y="51"/>
                  </a:lnTo>
                  <a:lnTo>
                    <a:pt x="227" y="52"/>
                  </a:lnTo>
                  <a:lnTo>
                    <a:pt x="230" y="52"/>
                  </a:lnTo>
                  <a:lnTo>
                    <a:pt x="231" y="52"/>
                  </a:lnTo>
                  <a:lnTo>
                    <a:pt x="233" y="51"/>
                  </a:lnTo>
                  <a:lnTo>
                    <a:pt x="234" y="51"/>
                  </a:lnTo>
                  <a:lnTo>
                    <a:pt x="235" y="51"/>
                  </a:lnTo>
                  <a:lnTo>
                    <a:pt x="237" y="52"/>
                  </a:lnTo>
                  <a:lnTo>
                    <a:pt x="237" y="53"/>
                  </a:lnTo>
                  <a:lnTo>
                    <a:pt x="237" y="54"/>
                  </a:lnTo>
                  <a:lnTo>
                    <a:pt x="236" y="57"/>
                  </a:lnTo>
                  <a:lnTo>
                    <a:pt x="236" y="60"/>
                  </a:lnTo>
                  <a:lnTo>
                    <a:pt x="236" y="61"/>
                  </a:lnTo>
                  <a:lnTo>
                    <a:pt x="237" y="61"/>
                  </a:lnTo>
                  <a:lnTo>
                    <a:pt x="247" y="61"/>
                  </a:lnTo>
                  <a:lnTo>
                    <a:pt x="256" y="61"/>
                  </a:lnTo>
                  <a:lnTo>
                    <a:pt x="258" y="62"/>
                  </a:lnTo>
                  <a:lnTo>
                    <a:pt x="260" y="65"/>
                  </a:lnTo>
                  <a:lnTo>
                    <a:pt x="263" y="66"/>
                  </a:lnTo>
                  <a:lnTo>
                    <a:pt x="264" y="67"/>
                  </a:lnTo>
                  <a:lnTo>
                    <a:pt x="265" y="68"/>
                  </a:lnTo>
                  <a:lnTo>
                    <a:pt x="266" y="68"/>
                  </a:lnTo>
                  <a:lnTo>
                    <a:pt x="267" y="69"/>
                  </a:lnTo>
                  <a:lnTo>
                    <a:pt x="268" y="70"/>
                  </a:lnTo>
                  <a:lnTo>
                    <a:pt x="270" y="71"/>
                  </a:lnTo>
                  <a:lnTo>
                    <a:pt x="271" y="71"/>
                  </a:lnTo>
                  <a:lnTo>
                    <a:pt x="272" y="71"/>
                  </a:lnTo>
                  <a:lnTo>
                    <a:pt x="273" y="71"/>
                  </a:lnTo>
                  <a:lnTo>
                    <a:pt x="274" y="72"/>
                  </a:lnTo>
                  <a:lnTo>
                    <a:pt x="275" y="72"/>
                  </a:lnTo>
                  <a:lnTo>
                    <a:pt x="276" y="72"/>
                  </a:lnTo>
                  <a:lnTo>
                    <a:pt x="276" y="74"/>
                  </a:lnTo>
                  <a:lnTo>
                    <a:pt x="276" y="75"/>
                  </a:lnTo>
                  <a:lnTo>
                    <a:pt x="275" y="76"/>
                  </a:lnTo>
                  <a:lnTo>
                    <a:pt x="273" y="77"/>
                  </a:lnTo>
                  <a:lnTo>
                    <a:pt x="270" y="78"/>
                  </a:lnTo>
                  <a:lnTo>
                    <a:pt x="267" y="78"/>
                  </a:lnTo>
                  <a:lnTo>
                    <a:pt x="265" y="80"/>
                  </a:lnTo>
                  <a:lnTo>
                    <a:pt x="252" y="85"/>
                  </a:lnTo>
                  <a:lnTo>
                    <a:pt x="238" y="86"/>
                  </a:lnTo>
                  <a:lnTo>
                    <a:pt x="228" y="85"/>
                  </a:lnTo>
                  <a:lnTo>
                    <a:pt x="219" y="84"/>
                  </a:lnTo>
                  <a:lnTo>
                    <a:pt x="212" y="85"/>
                  </a:lnTo>
                  <a:lnTo>
                    <a:pt x="206" y="86"/>
                  </a:lnTo>
                  <a:lnTo>
                    <a:pt x="202" y="87"/>
                  </a:lnTo>
                  <a:lnTo>
                    <a:pt x="196" y="88"/>
                  </a:lnTo>
                  <a:lnTo>
                    <a:pt x="192" y="89"/>
                  </a:lnTo>
                  <a:lnTo>
                    <a:pt x="189" y="90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5" y="87"/>
                  </a:lnTo>
                  <a:lnTo>
                    <a:pt x="186" y="86"/>
                  </a:lnTo>
                  <a:lnTo>
                    <a:pt x="187" y="85"/>
                  </a:lnTo>
                  <a:lnTo>
                    <a:pt x="188" y="84"/>
                  </a:lnTo>
                  <a:lnTo>
                    <a:pt x="189" y="83"/>
                  </a:lnTo>
                  <a:lnTo>
                    <a:pt x="189" y="82"/>
                  </a:lnTo>
                  <a:lnTo>
                    <a:pt x="190" y="82"/>
                  </a:lnTo>
                  <a:lnTo>
                    <a:pt x="192" y="79"/>
                  </a:lnTo>
                  <a:lnTo>
                    <a:pt x="195" y="78"/>
                  </a:lnTo>
                  <a:lnTo>
                    <a:pt x="198" y="77"/>
                  </a:lnTo>
                  <a:lnTo>
                    <a:pt x="202" y="75"/>
                  </a:lnTo>
                  <a:lnTo>
                    <a:pt x="203" y="74"/>
                  </a:lnTo>
                  <a:lnTo>
                    <a:pt x="203" y="73"/>
                  </a:lnTo>
                  <a:lnTo>
                    <a:pt x="203" y="71"/>
                  </a:lnTo>
                  <a:lnTo>
                    <a:pt x="202" y="70"/>
                  </a:lnTo>
                  <a:lnTo>
                    <a:pt x="201" y="70"/>
                  </a:lnTo>
                  <a:lnTo>
                    <a:pt x="199" y="70"/>
                  </a:lnTo>
                  <a:lnTo>
                    <a:pt x="196" y="68"/>
                  </a:lnTo>
                  <a:lnTo>
                    <a:pt x="193" y="67"/>
                  </a:lnTo>
                  <a:lnTo>
                    <a:pt x="190" y="67"/>
                  </a:lnTo>
                  <a:lnTo>
                    <a:pt x="183" y="67"/>
                  </a:lnTo>
                  <a:lnTo>
                    <a:pt x="176" y="66"/>
                  </a:lnTo>
                  <a:lnTo>
                    <a:pt x="175" y="66"/>
                  </a:lnTo>
                  <a:lnTo>
                    <a:pt x="174" y="65"/>
                  </a:lnTo>
                  <a:lnTo>
                    <a:pt x="173" y="65"/>
                  </a:lnTo>
                  <a:lnTo>
                    <a:pt x="172" y="63"/>
                  </a:lnTo>
                  <a:lnTo>
                    <a:pt x="170" y="62"/>
                  </a:lnTo>
                  <a:lnTo>
                    <a:pt x="170" y="61"/>
                  </a:lnTo>
                  <a:lnTo>
                    <a:pt x="169" y="61"/>
                  </a:lnTo>
                  <a:lnTo>
                    <a:pt x="167" y="59"/>
                  </a:lnTo>
                  <a:lnTo>
                    <a:pt x="165" y="56"/>
                  </a:lnTo>
                  <a:lnTo>
                    <a:pt x="165" y="55"/>
                  </a:lnTo>
                  <a:lnTo>
                    <a:pt x="165" y="54"/>
                  </a:lnTo>
                  <a:lnTo>
                    <a:pt x="164" y="54"/>
                  </a:lnTo>
                  <a:lnTo>
                    <a:pt x="163" y="51"/>
                  </a:lnTo>
                  <a:lnTo>
                    <a:pt x="162" y="48"/>
                  </a:lnTo>
                  <a:lnTo>
                    <a:pt x="161" y="46"/>
                  </a:lnTo>
                  <a:lnTo>
                    <a:pt x="159" y="44"/>
                  </a:lnTo>
                  <a:lnTo>
                    <a:pt x="157" y="43"/>
                  </a:lnTo>
                  <a:lnTo>
                    <a:pt x="155" y="43"/>
                  </a:lnTo>
                  <a:lnTo>
                    <a:pt x="150" y="43"/>
                  </a:lnTo>
                  <a:lnTo>
                    <a:pt x="146" y="43"/>
                  </a:lnTo>
                  <a:lnTo>
                    <a:pt x="141" y="43"/>
                  </a:lnTo>
                  <a:lnTo>
                    <a:pt x="140" y="43"/>
                  </a:lnTo>
                  <a:lnTo>
                    <a:pt x="139" y="43"/>
                  </a:lnTo>
                  <a:lnTo>
                    <a:pt x="138" y="43"/>
                  </a:lnTo>
                  <a:lnTo>
                    <a:pt x="136" y="42"/>
                  </a:lnTo>
                  <a:lnTo>
                    <a:pt x="134" y="41"/>
                  </a:lnTo>
                  <a:lnTo>
                    <a:pt x="133" y="41"/>
                  </a:lnTo>
                  <a:lnTo>
                    <a:pt x="126" y="40"/>
                  </a:lnTo>
                  <a:lnTo>
                    <a:pt x="119" y="37"/>
                  </a:lnTo>
                  <a:lnTo>
                    <a:pt x="114" y="32"/>
                  </a:lnTo>
                  <a:lnTo>
                    <a:pt x="112" y="31"/>
                  </a:lnTo>
                  <a:lnTo>
                    <a:pt x="111" y="31"/>
                  </a:lnTo>
                  <a:lnTo>
                    <a:pt x="101" y="30"/>
                  </a:lnTo>
                  <a:lnTo>
                    <a:pt x="92" y="31"/>
                  </a:lnTo>
                  <a:lnTo>
                    <a:pt x="89" y="32"/>
                  </a:lnTo>
                  <a:lnTo>
                    <a:pt x="87" y="31"/>
                  </a:lnTo>
                  <a:lnTo>
                    <a:pt x="85" y="30"/>
                  </a:lnTo>
                  <a:lnTo>
                    <a:pt x="82" y="29"/>
                  </a:lnTo>
                  <a:lnTo>
                    <a:pt x="79" y="29"/>
                  </a:lnTo>
                  <a:lnTo>
                    <a:pt x="76" y="29"/>
                  </a:lnTo>
                  <a:lnTo>
                    <a:pt x="73" y="28"/>
                  </a:lnTo>
                  <a:lnTo>
                    <a:pt x="72" y="27"/>
                  </a:lnTo>
                  <a:lnTo>
                    <a:pt x="72" y="25"/>
                  </a:lnTo>
                  <a:lnTo>
                    <a:pt x="72" y="24"/>
                  </a:lnTo>
                  <a:lnTo>
                    <a:pt x="73" y="23"/>
                  </a:lnTo>
                  <a:lnTo>
                    <a:pt x="74" y="23"/>
                  </a:lnTo>
                  <a:lnTo>
                    <a:pt x="75" y="23"/>
                  </a:lnTo>
                  <a:lnTo>
                    <a:pt x="75" y="22"/>
                  </a:lnTo>
                  <a:lnTo>
                    <a:pt x="77" y="21"/>
                  </a:lnTo>
                  <a:lnTo>
                    <a:pt x="79" y="21"/>
                  </a:lnTo>
                  <a:lnTo>
                    <a:pt x="81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81" y="17"/>
                  </a:lnTo>
                  <a:lnTo>
                    <a:pt x="77" y="16"/>
                  </a:lnTo>
                  <a:lnTo>
                    <a:pt x="73" y="15"/>
                  </a:lnTo>
                  <a:lnTo>
                    <a:pt x="68" y="15"/>
                  </a:lnTo>
                  <a:lnTo>
                    <a:pt x="64" y="14"/>
                  </a:lnTo>
                  <a:lnTo>
                    <a:pt x="58" y="14"/>
                  </a:lnTo>
                  <a:lnTo>
                    <a:pt x="54" y="15"/>
                  </a:lnTo>
                  <a:lnTo>
                    <a:pt x="52" y="15"/>
                  </a:lnTo>
                  <a:lnTo>
                    <a:pt x="50" y="17"/>
                  </a:lnTo>
                  <a:lnTo>
                    <a:pt x="48" y="18"/>
                  </a:lnTo>
                  <a:lnTo>
                    <a:pt x="47" y="21"/>
                  </a:lnTo>
                  <a:lnTo>
                    <a:pt x="45" y="22"/>
                  </a:lnTo>
                  <a:lnTo>
                    <a:pt x="44" y="24"/>
                  </a:lnTo>
                  <a:lnTo>
                    <a:pt x="43" y="26"/>
                  </a:lnTo>
                  <a:lnTo>
                    <a:pt x="42" y="26"/>
                  </a:lnTo>
                  <a:lnTo>
                    <a:pt x="40" y="26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7" y="27"/>
                  </a:lnTo>
                  <a:lnTo>
                    <a:pt x="35" y="28"/>
                  </a:lnTo>
                  <a:lnTo>
                    <a:pt x="32" y="28"/>
                  </a:lnTo>
                  <a:lnTo>
                    <a:pt x="30" y="28"/>
                  </a:lnTo>
                  <a:lnTo>
                    <a:pt x="28" y="29"/>
                  </a:lnTo>
                  <a:lnTo>
                    <a:pt x="26" y="30"/>
                  </a:lnTo>
                  <a:lnTo>
                    <a:pt x="26" y="31"/>
                  </a:lnTo>
                  <a:lnTo>
                    <a:pt x="25" y="33"/>
                  </a:lnTo>
                  <a:lnTo>
                    <a:pt x="23" y="33"/>
                  </a:lnTo>
                  <a:lnTo>
                    <a:pt x="21" y="33"/>
                  </a:lnTo>
                  <a:lnTo>
                    <a:pt x="20" y="34"/>
                  </a:lnTo>
                  <a:lnTo>
                    <a:pt x="17" y="36"/>
                  </a:lnTo>
                  <a:lnTo>
                    <a:pt x="13" y="38"/>
                  </a:lnTo>
                  <a:lnTo>
                    <a:pt x="10" y="40"/>
                  </a:lnTo>
                  <a:lnTo>
                    <a:pt x="9" y="40"/>
                  </a:lnTo>
                  <a:lnTo>
                    <a:pt x="9" y="39"/>
                  </a:lnTo>
                  <a:lnTo>
                    <a:pt x="8" y="38"/>
                  </a:lnTo>
                  <a:lnTo>
                    <a:pt x="8" y="37"/>
                  </a:lnTo>
                  <a:lnTo>
                    <a:pt x="7" y="37"/>
                  </a:lnTo>
                  <a:lnTo>
                    <a:pt x="5" y="38"/>
                  </a:lnTo>
                  <a:lnTo>
                    <a:pt x="3" y="38"/>
                  </a:lnTo>
                  <a:lnTo>
                    <a:pt x="2" y="38"/>
                  </a:lnTo>
                  <a:lnTo>
                    <a:pt x="1" y="37"/>
                  </a:lnTo>
                  <a:lnTo>
                    <a:pt x="0" y="36"/>
                  </a:lnTo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53" name="Freeform 28"/>
            <p:cNvSpPr>
              <a:spLocks/>
            </p:cNvSpPr>
            <p:nvPr/>
          </p:nvSpPr>
          <p:spPr bwMode="gray">
            <a:xfrm>
              <a:off x="2404" y="1580"/>
              <a:ext cx="55" cy="21"/>
            </a:xfrm>
            <a:custGeom>
              <a:avLst/>
              <a:gdLst>
                <a:gd name="T0" fmla="*/ 39 w 55"/>
                <a:gd name="T1" fmla="*/ 18 h 21"/>
                <a:gd name="T2" fmla="*/ 40 w 55"/>
                <a:gd name="T3" fmla="*/ 17 h 21"/>
                <a:gd name="T4" fmla="*/ 41 w 55"/>
                <a:gd name="T5" fmla="*/ 16 h 21"/>
                <a:gd name="T6" fmla="*/ 44 w 55"/>
                <a:gd name="T7" fmla="*/ 16 h 21"/>
                <a:gd name="T8" fmla="*/ 47 w 55"/>
                <a:gd name="T9" fmla="*/ 16 h 21"/>
                <a:gd name="T10" fmla="*/ 50 w 55"/>
                <a:gd name="T11" fmla="*/ 17 h 21"/>
                <a:gd name="T12" fmla="*/ 53 w 55"/>
                <a:gd name="T13" fmla="*/ 17 h 21"/>
                <a:gd name="T14" fmla="*/ 54 w 55"/>
                <a:gd name="T15" fmla="*/ 16 h 21"/>
                <a:gd name="T16" fmla="*/ 55 w 55"/>
                <a:gd name="T17" fmla="*/ 15 h 21"/>
                <a:gd name="T18" fmla="*/ 55 w 55"/>
                <a:gd name="T19" fmla="*/ 15 h 21"/>
                <a:gd name="T20" fmla="*/ 54 w 55"/>
                <a:gd name="T21" fmla="*/ 14 h 21"/>
                <a:gd name="T22" fmla="*/ 53 w 55"/>
                <a:gd name="T23" fmla="*/ 13 h 21"/>
                <a:gd name="T24" fmla="*/ 53 w 55"/>
                <a:gd name="T25" fmla="*/ 11 h 21"/>
                <a:gd name="T26" fmla="*/ 52 w 55"/>
                <a:gd name="T27" fmla="*/ 10 h 21"/>
                <a:gd name="T28" fmla="*/ 52 w 55"/>
                <a:gd name="T29" fmla="*/ 9 h 21"/>
                <a:gd name="T30" fmla="*/ 51 w 55"/>
                <a:gd name="T31" fmla="*/ 8 h 21"/>
                <a:gd name="T32" fmla="*/ 49 w 55"/>
                <a:gd name="T33" fmla="*/ 7 h 21"/>
                <a:gd name="T34" fmla="*/ 46 w 55"/>
                <a:gd name="T35" fmla="*/ 8 h 21"/>
                <a:gd name="T36" fmla="*/ 44 w 55"/>
                <a:gd name="T37" fmla="*/ 8 h 21"/>
                <a:gd name="T38" fmla="*/ 42 w 55"/>
                <a:gd name="T39" fmla="*/ 8 h 21"/>
                <a:gd name="T40" fmla="*/ 39 w 55"/>
                <a:gd name="T41" fmla="*/ 7 h 21"/>
                <a:gd name="T42" fmla="*/ 37 w 55"/>
                <a:gd name="T43" fmla="*/ 5 h 21"/>
                <a:gd name="T44" fmla="*/ 35 w 55"/>
                <a:gd name="T45" fmla="*/ 4 h 21"/>
                <a:gd name="T46" fmla="*/ 33 w 55"/>
                <a:gd name="T47" fmla="*/ 3 h 21"/>
                <a:gd name="T48" fmla="*/ 30 w 55"/>
                <a:gd name="T49" fmla="*/ 3 h 21"/>
                <a:gd name="T50" fmla="*/ 30 w 55"/>
                <a:gd name="T51" fmla="*/ 2 h 21"/>
                <a:gd name="T52" fmla="*/ 29 w 55"/>
                <a:gd name="T53" fmla="*/ 2 h 21"/>
                <a:gd name="T54" fmla="*/ 29 w 55"/>
                <a:gd name="T55" fmla="*/ 1 h 21"/>
                <a:gd name="T56" fmla="*/ 19 w 55"/>
                <a:gd name="T57" fmla="*/ 0 h 21"/>
                <a:gd name="T58" fmla="*/ 11 w 55"/>
                <a:gd name="T59" fmla="*/ 1 h 21"/>
                <a:gd name="T60" fmla="*/ 7 w 55"/>
                <a:gd name="T61" fmla="*/ 2 h 21"/>
                <a:gd name="T62" fmla="*/ 4 w 55"/>
                <a:gd name="T63" fmla="*/ 3 h 21"/>
                <a:gd name="T64" fmla="*/ 1 w 55"/>
                <a:gd name="T65" fmla="*/ 4 h 21"/>
                <a:gd name="T66" fmla="*/ 0 w 55"/>
                <a:gd name="T67" fmla="*/ 5 h 21"/>
                <a:gd name="T68" fmla="*/ 0 w 55"/>
                <a:gd name="T69" fmla="*/ 6 h 21"/>
                <a:gd name="T70" fmla="*/ 1 w 55"/>
                <a:gd name="T71" fmla="*/ 8 h 21"/>
                <a:gd name="T72" fmla="*/ 1 w 55"/>
                <a:gd name="T73" fmla="*/ 9 h 21"/>
                <a:gd name="T74" fmla="*/ 2 w 55"/>
                <a:gd name="T75" fmla="*/ 9 h 21"/>
                <a:gd name="T76" fmla="*/ 3 w 55"/>
                <a:gd name="T77" fmla="*/ 10 h 21"/>
                <a:gd name="T78" fmla="*/ 4 w 55"/>
                <a:gd name="T79" fmla="*/ 11 h 21"/>
                <a:gd name="T80" fmla="*/ 5 w 55"/>
                <a:gd name="T81" fmla="*/ 11 h 21"/>
                <a:gd name="T82" fmla="*/ 6 w 55"/>
                <a:gd name="T83" fmla="*/ 11 h 21"/>
                <a:gd name="T84" fmla="*/ 7 w 55"/>
                <a:gd name="T85" fmla="*/ 11 h 21"/>
                <a:gd name="T86" fmla="*/ 8 w 55"/>
                <a:gd name="T87" fmla="*/ 11 h 21"/>
                <a:gd name="T88" fmla="*/ 9 w 55"/>
                <a:gd name="T89" fmla="*/ 12 h 21"/>
                <a:gd name="T90" fmla="*/ 10 w 55"/>
                <a:gd name="T91" fmla="*/ 13 h 21"/>
                <a:gd name="T92" fmla="*/ 12 w 55"/>
                <a:gd name="T93" fmla="*/ 14 h 21"/>
                <a:gd name="T94" fmla="*/ 14 w 55"/>
                <a:gd name="T95" fmla="*/ 15 h 21"/>
                <a:gd name="T96" fmla="*/ 15 w 55"/>
                <a:gd name="T97" fmla="*/ 17 h 21"/>
                <a:gd name="T98" fmla="*/ 17 w 55"/>
                <a:gd name="T99" fmla="*/ 18 h 21"/>
                <a:gd name="T100" fmla="*/ 22 w 55"/>
                <a:gd name="T101" fmla="*/ 19 h 21"/>
                <a:gd name="T102" fmla="*/ 29 w 55"/>
                <a:gd name="T103" fmla="*/ 21 h 21"/>
                <a:gd name="T104" fmla="*/ 31 w 55"/>
                <a:gd name="T105" fmla="*/ 21 h 21"/>
                <a:gd name="T106" fmla="*/ 33 w 55"/>
                <a:gd name="T107" fmla="*/ 20 h 21"/>
                <a:gd name="T108" fmla="*/ 35 w 55"/>
                <a:gd name="T109" fmla="*/ 19 h 21"/>
                <a:gd name="T110" fmla="*/ 37 w 55"/>
                <a:gd name="T111" fmla="*/ 18 h 21"/>
                <a:gd name="T112" fmla="*/ 38 w 55"/>
                <a:gd name="T113" fmla="*/ 17 h 21"/>
                <a:gd name="T114" fmla="*/ 39 w 55"/>
                <a:gd name="T115" fmla="*/ 18 h 21"/>
                <a:gd name="T116" fmla="*/ 39 w 55"/>
                <a:gd name="T117" fmla="*/ 18 h 2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5"/>
                <a:gd name="T178" fmla="*/ 0 h 21"/>
                <a:gd name="T179" fmla="*/ 55 w 55"/>
                <a:gd name="T180" fmla="*/ 21 h 2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5" h="21">
                  <a:moveTo>
                    <a:pt x="39" y="18"/>
                  </a:moveTo>
                  <a:lnTo>
                    <a:pt x="40" y="17"/>
                  </a:lnTo>
                  <a:lnTo>
                    <a:pt x="41" y="16"/>
                  </a:lnTo>
                  <a:lnTo>
                    <a:pt x="44" y="16"/>
                  </a:lnTo>
                  <a:lnTo>
                    <a:pt x="47" y="16"/>
                  </a:lnTo>
                  <a:lnTo>
                    <a:pt x="50" y="17"/>
                  </a:lnTo>
                  <a:lnTo>
                    <a:pt x="53" y="17"/>
                  </a:lnTo>
                  <a:lnTo>
                    <a:pt x="54" y="16"/>
                  </a:lnTo>
                  <a:lnTo>
                    <a:pt x="55" y="15"/>
                  </a:lnTo>
                  <a:lnTo>
                    <a:pt x="54" y="14"/>
                  </a:lnTo>
                  <a:lnTo>
                    <a:pt x="53" y="13"/>
                  </a:lnTo>
                  <a:lnTo>
                    <a:pt x="53" y="11"/>
                  </a:lnTo>
                  <a:lnTo>
                    <a:pt x="52" y="10"/>
                  </a:lnTo>
                  <a:lnTo>
                    <a:pt x="52" y="9"/>
                  </a:lnTo>
                  <a:lnTo>
                    <a:pt x="51" y="8"/>
                  </a:lnTo>
                  <a:lnTo>
                    <a:pt x="49" y="7"/>
                  </a:lnTo>
                  <a:lnTo>
                    <a:pt x="46" y="8"/>
                  </a:lnTo>
                  <a:lnTo>
                    <a:pt x="44" y="8"/>
                  </a:lnTo>
                  <a:lnTo>
                    <a:pt x="42" y="8"/>
                  </a:lnTo>
                  <a:lnTo>
                    <a:pt x="39" y="7"/>
                  </a:lnTo>
                  <a:lnTo>
                    <a:pt x="37" y="5"/>
                  </a:lnTo>
                  <a:lnTo>
                    <a:pt x="35" y="4"/>
                  </a:lnTo>
                  <a:lnTo>
                    <a:pt x="33" y="3"/>
                  </a:lnTo>
                  <a:lnTo>
                    <a:pt x="30" y="3"/>
                  </a:lnTo>
                  <a:lnTo>
                    <a:pt x="30" y="2"/>
                  </a:lnTo>
                  <a:lnTo>
                    <a:pt x="29" y="2"/>
                  </a:lnTo>
                  <a:lnTo>
                    <a:pt x="29" y="1"/>
                  </a:lnTo>
                  <a:lnTo>
                    <a:pt x="19" y="0"/>
                  </a:lnTo>
                  <a:lnTo>
                    <a:pt x="11" y="1"/>
                  </a:lnTo>
                  <a:lnTo>
                    <a:pt x="7" y="2"/>
                  </a:lnTo>
                  <a:lnTo>
                    <a:pt x="4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8"/>
                  </a:lnTo>
                  <a:lnTo>
                    <a:pt x="1" y="9"/>
                  </a:lnTo>
                  <a:lnTo>
                    <a:pt x="2" y="9"/>
                  </a:lnTo>
                  <a:lnTo>
                    <a:pt x="3" y="10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8" y="11"/>
                  </a:lnTo>
                  <a:lnTo>
                    <a:pt x="9" y="12"/>
                  </a:lnTo>
                  <a:lnTo>
                    <a:pt x="10" y="13"/>
                  </a:lnTo>
                  <a:lnTo>
                    <a:pt x="12" y="14"/>
                  </a:lnTo>
                  <a:lnTo>
                    <a:pt x="14" y="15"/>
                  </a:lnTo>
                  <a:lnTo>
                    <a:pt x="15" y="17"/>
                  </a:lnTo>
                  <a:lnTo>
                    <a:pt x="17" y="18"/>
                  </a:lnTo>
                  <a:lnTo>
                    <a:pt x="22" y="19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3" y="20"/>
                  </a:lnTo>
                  <a:lnTo>
                    <a:pt x="35" y="19"/>
                  </a:lnTo>
                  <a:lnTo>
                    <a:pt x="37" y="18"/>
                  </a:lnTo>
                  <a:lnTo>
                    <a:pt x="38" y="17"/>
                  </a:lnTo>
                  <a:lnTo>
                    <a:pt x="39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54" name="Freeform 29"/>
            <p:cNvSpPr>
              <a:spLocks/>
            </p:cNvSpPr>
            <p:nvPr/>
          </p:nvSpPr>
          <p:spPr bwMode="gray">
            <a:xfrm>
              <a:off x="2404" y="1580"/>
              <a:ext cx="55" cy="21"/>
            </a:xfrm>
            <a:custGeom>
              <a:avLst/>
              <a:gdLst>
                <a:gd name="T0" fmla="*/ 39 w 55"/>
                <a:gd name="T1" fmla="*/ 18 h 21"/>
                <a:gd name="T2" fmla="*/ 40 w 55"/>
                <a:gd name="T3" fmla="*/ 17 h 21"/>
                <a:gd name="T4" fmla="*/ 41 w 55"/>
                <a:gd name="T5" fmla="*/ 16 h 21"/>
                <a:gd name="T6" fmla="*/ 44 w 55"/>
                <a:gd name="T7" fmla="*/ 16 h 21"/>
                <a:gd name="T8" fmla="*/ 47 w 55"/>
                <a:gd name="T9" fmla="*/ 16 h 21"/>
                <a:gd name="T10" fmla="*/ 50 w 55"/>
                <a:gd name="T11" fmla="*/ 17 h 21"/>
                <a:gd name="T12" fmla="*/ 53 w 55"/>
                <a:gd name="T13" fmla="*/ 17 h 21"/>
                <a:gd name="T14" fmla="*/ 54 w 55"/>
                <a:gd name="T15" fmla="*/ 16 h 21"/>
                <a:gd name="T16" fmla="*/ 55 w 55"/>
                <a:gd name="T17" fmla="*/ 15 h 21"/>
                <a:gd name="T18" fmla="*/ 55 w 55"/>
                <a:gd name="T19" fmla="*/ 15 h 21"/>
                <a:gd name="T20" fmla="*/ 54 w 55"/>
                <a:gd name="T21" fmla="*/ 14 h 21"/>
                <a:gd name="T22" fmla="*/ 53 w 55"/>
                <a:gd name="T23" fmla="*/ 13 h 21"/>
                <a:gd name="T24" fmla="*/ 53 w 55"/>
                <a:gd name="T25" fmla="*/ 11 h 21"/>
                <a:gd name="T26" fmla="*/ 52 w 55"/>
                <a:gd name="T27" fmla="*/ 10 h 21"/>
                <a:gd name="T28" fmla="*/ 52 w 55"/>
                <a:gd name="T29" fmla="*/ 9 h 21"/>
                <a:gd name="T30" fmla="*/ 51 w 55"/>
                <a:gd name="T31" fmla="*/ 8 h 21"/>
                <a:gd name="T32" fmla="*/ 49 w 55"/>
                <a:gd name="T33" fmla="*/ 7 h 21"/>
                <a:gd name="T34" fmla="*/ 46 w 55"/>
                <a:gd name="T35" fmla="*/ 8 h 21"/>
                <a:gd name="T36" fmla="*/ 44 w 55"/>
                <a:gd name="T37" fmla="*/ 8 h 21"/>
                <a:gd name="T38" fmla="*/ 42 w 55"/>
                <a:gd name="T39" fmla="*/ 8 h 21"/>
                <a:gd name="T40" fmla="*/ 39 w 55"/>
                <a:gd name="T41" fmla="*/ 7 h 21"/>
                <a:gd name="T42" fmla="*/ 37 w 55"/>
                <a:gd name="T43" fmla="*/ 5 h 21"/>
                <a:gd name="T44" fmla="*/ 35 w 55"/>
                <a:gd name="T45" fmla="*/ 4 h 21"/>
                <a:gd name="T46" fmla="*/ 33 w 55"/>
                <a:gd name="T47" fmla="*/ 3 h 21"/>
                <a:gd name="T48" fmla="*/ 30 w 55"/>
                <a:gd name="T49" fmla="*/ 3 h 21"/>
                <a:gd name="T50" fmla="*/ 30 w 55"/>
                <a:gd name="T51" fmla="*/ 2 h 21"/>
                <a:gd name="T52" fmla="*/ 29 w 55"/>
                <a:gd name="T53" fmla="*/ 2 h 21"/>
                <a:gd name="T54" fmla="*/ 29 w 55"/>
                <a:gd name="T55" fmla="*/ 1 h 21"/>
                <a:gd name="T56" fmla="*/ 19 w 55"/>
                <a:gd name="T57" fmla="*/ 0 h 21"/>
                <a:gd name="T58" fmla="*/ 11 w 55"/>
                <a:gd name="T59" fmla="*/ 1 h 21"/>
                <a:gd name="T60" fmla="*/ 7 w 55"/>
                <a:gd name="T61" fmla="*/ 2 h 21"/>
                <a:gd name="T62" fmla="*/ 4 w 55"/>
                <a:gd name="T63" fmla="*/ 3 h 21"/>
                <a:gd name="T64" fmla="*/ 1 w 55"/>
                <a:gd name="T65" fmla="*/ 4 h 21"/>
                <a:gd name="T66" fmla="*/ 0 w 55"/>
                <a:gd name="T67" fmla="*/ 5 h 21"/>
                <a:gd name="T68" fmla="*/ 0 w 55"/>
                <a:gd name="T69" fmla="*/ 6 h 21"/>
                <a:gd name="T70" fmla="*/ 1 w 55"/>
                <a:gd name="T71" fmla="*/ 8 h 21"/>
                <a:gd name="T72" fmla="*/ 1 w 55"/>
                <a:gd name="T73" fmla="*/ 9 h 21"/>
                <a:gd name="T74" fmla="*/ 2 w 55"/>
                <a:gd name="T75" fmla="*/ 9 h 21"/>
                <a:gd name="T76" fmla="*/ 3 w 55"/>
                <a:gd name="T77" fmla="*/ 10 h 21"/>
                <a:gd name="T78" fmla="*/ 4 w 55"/>
                <a:gd name="T79" fmla="*/ 11 h 21"/>
                <a:gd name="T80" fmla="*/ 5 w 55"/>
                <a:gd name="T81" fmla="*/ 11 h 21"/>
                <a:gd name="T82" fmla="*/ 6 w 55"/>
                <a:gd name="T83" fmla="*/ 11 h 21"/>
                <a:gd name="T84" fmla="*/ 7 w 55"/>
                <a:gd name="T85" fmla="*/ 11 h 21"/>
                <a:gd name="T86" fmla="*/ 8 w 55"/>
                <a:gd name="T87" fmla="*/ 11 h 21"/>
                <a:gd name="T88" fmla="*/ 9 w 55"/>
                <a:gd name="T89" fmla="*/ 12 h 21"/>
                <a:gd name="T90" fmla="*/ 10 w 55"/>
                <a:gd name="T91" fmla="*/ 13 h 21"/>
                <a:gd name="T92" fmla="*/ 12 w 55"/>
                <a:gd name="T93" fmla="*/ 14 h 21"/>
                <a:gd name="T94" fmla="*/ 14 w 55"/>
                <a:gd name="T95" fmla="*/ 15 h 21"/>
                <a:gd name="T96" fmla="*/ 15 w 55"/>
                <a:gd name="T97" fmla="*/ 17 h 21"/>
                <a:gd name="T98" fmla="*/ 17 w 55"/>
                <a:gd name="T99" fmla="*/ 18 h 21"/>
                <a:gd name="T100" fmla="*/ 22 w 55"/>
                <a:gd name="T101" fmla="*/ 19 h 21"/>
                <a:gd name="T102" fmla="*/ 29 w 55"/>
                <a:gd name="T103" fmla="*/ 21 h 21"/>
                <a:gd name="T104" fmla="*/ 31 w 55"/>
                <a:gd name="T105" fmla="*/ 21 h 21"/>
                <a:gd name="T106" fmla="*/ 33 w 55"/>
                <a:gd name="T107" fmla="*/ 20 h 21"/>
                <a:gd name="T108" fmla="*/ 35 w 55"/>
                <a:gd name="T109" fmla="*/ 19 h 21"/>
                <a:gd name="T110" fmla="*/ 37 w 55"/>
                <a:gd name="T111" fmla="*/ 18 h 21"/>
                <a:gd name="T112" fmla="*/ 38 w 55"/>
                <a:gd name="T113" fmla="*/ 17 h 21"/>
                <a:gd name="T114" fmla="*/ 39 w 55"/>
                <a:gd name="T115" fmla="*/ 18 h 21"/>
                <a:gd name="T116" fmla="*/ 39 w 55"/>
                <a:gd name="T117" fmla="*/ 18 h 2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5"/>
                <a:gd name="T178" fmla="*/ 0 h 21"/>
                <a:gd name="T179" fmla="*/ 55 w 55"/>
                <a:gd name="T180" fmla="*/ 21 h 2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5" h="21">
                  <a:moveTo>
                    <a:pt x="39" y="18"/>
                  </a:moveTo>
                  <a:lnTo>
                    <a:pt x="40" y="17"/>
                  </a:lnTo>
                  <a:lnTo>
                    <a:pt x="41" y="16"/>
                  </a:lnTo>
                  <a:lnTo>
                    <a:pt x="44" y="16"/>
                  </a:lnTo>
                  <a:lnTo>
                    <a:pt x="47" y="16"/>
                  </a:lnTo>
                  <a:lnTo>
                    <a:pt x="50" y="17"/>
                  </a:lnTo>
                  <a:lnTo>
                    <a:pt x="53" y="17"/>
                  </a:lnTo>
                  <a:lnTo>
                    <a:pt x="54" y="16"/>
                  </a:lnTo>
                  <a:lnTo>
                    <a:pt x="55" y="15"/>
                  </a:lnTo>
                  <a:lnTo>
                    <a:pt x="54" y="14"/>
                  </a:lnTo>
                  <a:lnTo>
                    <a:pt x="53" y="13"/>
                  </a:lnTo>
                  <a:lnTo>
                    <a:pt x="53" y="11"/>
                  </a:lnTo>
                  <a:lnTo>
                    <a:pt x="52" y="10"/>
                  </a:lnTo>
                  <a:lnTo>
                    <a:pt x="52" y="9"/>
                  </a:lnTo>
                  <a:lnTo>
                    <a:pt x="51" y="8"/>
                  </a:lnTo>
                  <a:lnTo>
                    <a:pt x="49" y="7"/>
                  </a:lnTo>
                  <a:lnTo>
                    <a:pt x="46" y="8"/>
                  </a:lnTo>
                  <a:lnTo>
                    <a:pt x="44" y="8"/>
                  </a:lnTo>
                  <a:lnTo>
                    <a:pt x="42" y="8"/>
                  </a:lnTo>
                  <a:lnTo>
                    <a:pt x="39" y="7"/>
                  </a:lnTo>
                  <a:lnTo>
                    <a:pt x="37" y="5"/>
                  </a:lnTo>
                  <a:lnTo>
                    <a:pt x="35" y="4"/>
                  </a:lnTo>
                  <a:lnTo>
                    <a:pt x="33" y="3"/>
                  </a:lnTo>
                  <a:lnTo>
                    <a:pt x="30" y="3"/>
                  </a:lnTo>
                  <a:lnTo>
                    <a:pt x="30" y="2"/>
                  </a:lnTo>
                  <a:lnTo>
                    <a:pt x="29" y="2"/>
                  </a:lnTo>
                  <a:lnTo>
                    <a:pt x="29" y="1"/>
                  </a:lnTo>
                  <a:lnTo>
                    <a:pt x="19" y="0"/>
                  </a:lnTo>
                  <a:lnTo>
                    <a:pt x="11" y="1"/>
                  </a:lnTo>
                  <a:lnTo>
                    <a:pt x="7" y="2"/>
                  </a:lnTo>
                  <a:lnTo>
                    <a:pt x="4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8"/>
                  </a:lnTo>
                  <a:lnTo>
                    <a:pt x="1" y="9"/>
                  </a:lnTo>
                  <a:lnTo>
                    <a:pt x="2" y="9"/>
                  </a:lnTo>
                  <a:lnTo>
                    <a:pt x="3" y="10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8" y="11"/>
                  </a:lnTo>
                  <a:lnTo>
                    <a:pt x="9" y="12"/>
                  </a:lnTo>
                  <a:lnTo>
                    <a:pt x="10" y="13"/>
                  </a:lnTo>
                  <a:lnTo>
                    <a:pt x="12" y="14"/>
                  </a:lnTo>
                  <a:lnTo>
                    <a:pt x="14" y="15"/>
                  </a:lnTo>
                  <a:lnTo>
                    <a:pt x="15" y="17"/>
                  </a:lnTo>
                  <a:lnTo>
                    <a:pt x="17" y="18"/>
                  </a:lnTo>
                  <a:lnTo>
                    <a:pt x="22" y="19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3" y="20"/>
                  </a:lnTo>
                  <a:lnTo>
                    <a:pt x="35" y="19"/>
                  </a:lnTo>
                  <a:lnTo>
                    <a:pt x="37" y="18"/>
                  </a:lnTo>
                  <a:lnTo>
                    <a:pt x="38" y="17"/>
                  </a:lnTo>
                  <a:lnTo>
                    <a:pt x="39" y="18"/>
                  </a:lnTo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55" name="Freeform 30"/>
            <p:cNvSpPr>
              <a:spLocks/>
            </p:cNvSpPr>
            <p:nvPr/>
          </p:nvSpPr>
          <p:spPr bwMode="gray">
            <a:xfrm>
              <a:off x="2542" y="1530"/>
              <a:ext cx="8" cy="4"/>
            </a:xfrm>
            <a:custGeom>
              <a:avLst/>
              <a:gdLst>
                <a:gd name="T0" fmla="*/ 1 w 8"/>
                <a:gd name="T1" fmla="*/ 1 h 4"/>
                <a:gd name="T2" fmla="*/ 2 w 8"/>
                <a:gd name="T3" fmla="*/ 1 h 4"/>
                <a:gd name="T4" fmla="*/ 4 w 8"/>
                <a:gd name="T5" fmla="*/ 1 h 4"/>
                <a:gd name="T6" fmla="*/ 5 w 8"/>
                <a:gd name="T7" fmla="*/ 0 h 4"/>
                <a:gd name="T8" fmla="*/ 6 w 8"/>
                <a:gd name="T9" fmla="*/ 1 h 4"/>
                <a:gd name="T10" fmla="*/ 7 w 8"/>
                <a:gd name="T11" fmla="*/ 1 h 4"/>
                <a:gd name="T12" fmla="*/ 8 w 8"/>
                <a:gd name="T13" fmla="*/ 2 h 4"/>
                <a:gd name="T14" fmla="*/ 7 w 8"/>
                <a:gd name="T15" fmla="*/ 3 h 4"/>
                <a:gd name="T16" fmla="*/ 5 w 8"/>
                <a:gd name="T17" fmla="*/ 4 h 4"/>
                <a:gd name="T18" fmla="*/ 3 w 8"/>
                <a:gd name="T19" fmla="*/ 4 h 4"/>
                <a:gd name="T20" fmla="*/ 1 w 8"/>
                <a:gd name="T21" fmla="*/ 4 h 4"/>
                <a:gd name="T22" fmla="*/ 0 w 8"/>
                <a:gd name="T23" fmla="*/ 3 h 4"/>
                <a:gd name="T24" fmla="*/ 0 w 8"/>
                <a:gd name="T25" fmla="*/ 2 h 4"/>
                <a:gd name="T26" fmla="*/ 0 w 8"/>
                <a:gd name="T27" fmla="*/ 1 h 4"/>
                <a:gd name="T28" fmla="*/ 1 w 8"/>
                <a:gd name="T29" fmla="*/ 1 h 4"/>
                <a:gd name="T30" fmla="*/ 1 w 8"/>
                <a:gd name="T31" fmla="*/ 1 h 4"/>
                <a:gd name="T32" fmla="*/ 1 w 8"/>
                <a:gd name="T33" fmla="*/ 1 h 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"/>
                <a:gd name="T52" fmla="*/ 0 h 4"/>
                <a:gd name="T53" fmla="*/ 8 w 8"/>
                <a:gd name="T54" fmla="*/ 4 h 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" h="4">
                  <a:moveTo>
                    <a:pt x="1" y="1"/>
                  </a:moveTo>
                  <a:lnTo>
                    <a:pt x="2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56" name="Freeform 31"/>
            <p:cNvSpPr>
              <a:spLocks/>
            </p:cNvSpPr>
            <p:nvPr/>
          </p:nvSpPr>
          <p:spPr bwMode="gray">
            <a:xfrm>
              <a:off x="2542" y="1530"/>
              <a:ext cx="8" cy="4"/>
            </a:xfrm>
            <a:custGeom>
              <a:avLst/>
              <a:gdLst>
                <a:gd name="T0" fmla="*/ 1 w 8"/>
                <a:gd name="T1" fmla="*/ 1 h 4"/>
                <a:gd name="T2" fmla="*/ 2 w 8"/>
                <a:gd name="T3" fmla="*/ 1 h 4"/>
                <a:gd name="T4" fmla="*/ 4 w 8"/>
                <a:gd name="T5" fmla="*/ 1 h 4"/>
                <a:gd name="T6" fmla="*/ 5 w 8"/>
                <a:gd name="T7" fmla="*/ 0 h 4"/>
                <a:gd name="T8" fmla="*/ 6 w 8"/>
                <a:gd name="T9" fmla="*/ 1 h 4"/>
                <a:gd name="T10" fmla="*/ 7 w 8"/>
                <a:gd name="T11" fmla="*/ 1 h 4"/>
                <a:gd name="T12" fmla="*/ 8 w 8"/>
                <a:gd name="T13" fmla="*/ 2 h 4"/>
                <a:gd name="T14" fmla="*/ 7 w 8"/>
                <a:gd name="T15" fmla="*/ 3 h 4"/>
                <a:gd name="T16" fmla="*/ 5 w 8"/>
                <a:gd name="T17" fmla="*/ 4 h 4"/>
                <a:gd name="T18" fmla="*/ 3 w 8"/>
                <a:gd name="T19" fmla="*/ 4 h 4"/>
                <a:gd name="T20" fmla="*/ 1 w 8"/>
                <a:gd name="T21" fmla="*/ 4 h 4"/>
                <a:gd name="T22" fmla="*/ 0 w 8"/>
                <a:gd name="T23" fmla="*/ 3 h 4"/>
                <a:gd name="T24" fmla="*/ 0 w 8"/>
                <a:gd name="T25" fmla="*/ 2 h 4"/>
                <a:gd name="T26" fmla="*/ 0 w 8"/>
                <a:gd name="T27" fmla="*/ 1 h 4"/>
                <a:gd name="T28" fmla="*/ 1 w 8"/>
                <a:gd name="T29" fmla="*/ 1 h 4"/>
                <a:gd name="T30" fmla="*/ 1 w 8"/>
                <a:gd name="T31" fmla="*/ 1 h 4"/>
                <a:gd name="T32" fmla="*/ 1 w 8"/>
                <a:gd name="T33" fmla="*/ 1 h 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"/>
                <a:gd name="T52" fmla="*/ 0 h 4"/>
                <a:gd name="T53" fmla="*/ 8 w 8"/>
                <a:gd name="T54" fmla="*/ 4 h 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" h="4">
                  <a:moveTo>
                    <a:pt x="1" y="1"/>
                  </a:moveTo>
                  <a:lnTo>
                    <a:pt x="2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57" name="Freeform 32"/>
            <p:cNvSpPr>
              <a:spLocks/>
            </p:cNvSpPr>
            <p:nvPr/>
          </p:nvSpPr>
          <p:spPr bwMode="gray">
            <a:xfrm>
              <a:off x="2962" y="3536"/>
              <a:ext cx="36" cy="29"/>
            </a:xfrm>
            <a:custGeom>
              <a:avLst/>
              <a:gdLst>
                <a:gd name="T0" fmla="*/ 22 w 36"/>
                <a:gd name="T1" fmla="*/ 8 h 29"/>
                <a:gd name="T2" fmla="*/ 20 w 36"/>
                <a:gd name="T3" fmla="*/ 6 h 29"/>
                <a:gd name="T4" fmla="*/ 20 w 36"/>
                <a:gd name="T5" fmla="*/ 5 h 29"/>
                <a:gd name="T6" fmla="*/ 21 w 36"/>
                <a:gd name="T7" fmla="*/ 3 h 29"/>
                <a:gd name="T8" fmla="*/ 19 w 36"/>
                <a:gd name="T9" fmla="*/ 3 h 29"/>
                <a:gd name="T10" fmla="*/ 18 w 36"/>
                <a:gd name="T11" fmla="*/ 3 h 29"/>
                <a:gd name="T12" fmla="*/ 17 w 36"/>
                <a:gd name="T13" fmla="*/ 2 h 29"/>
                <a:gd name="T14" fmla="*/ 16 w 36"/>
                <a:gd name="T15" fmla="*/ 0 h 29"/>
                <a:gd name="T16" fmla="*/ 15 w 36"/>
                <a:gd name="T17" fmla="*/ 0 h 29"/>
                <a:gd name="T18" fmla="*/ 15 w 36"/>
                <a:gd name="T19" fmla="*/ 1 h 29"/>
                <a:gd name="T20" fmla="*/ 15 w 36"/>
                <a:gd name="T21" fmla="*/ 2 h 29"/>
                <a:gd name="T22" fmla="*/ 14 w 36"/>
                <a:gd name="T23" fmla="*/ 2 h 29"/>
                <a:gd name="T24" fmla="*/ 13 w 36"/>
                <a:gd name="T25" fmla="*/ 2 h 29"/>
                <a:gd name="T26" fmla="*/ 13 w 36"/>
                <a:gd name="T27" fmla="*/ 5 h 29"/>
                <a:gd name="T28" fmla="*/ 11 w 36"/>
                <a:gd name="T29" fmla="*/ 8 h 29"/>
                <a:gd name="T30" fmla="*/ 9 w 36"/>
                <a:gd name="T31" fmla="*/ 10 h 29"/>
                <a:gd name="T32" fmla="*/ 7 w 36"/>
                <a:gd name="T33" fmla="*/ 13 h 29"/>
                <a:gd name="T34" fmla="*/ 4 w 36"/>
                <a:gd name="T35" fmla="*/ 17 h 29"/>
                <a:gd name="T36" fmla="*/ 2 w 36"/>
                <a:gd name="T37" fmla="*/ 20 h 29"/>
                <a:gd name="T38" fmla="*/ 1 w 36"/>
                <a:gd name="T39" fmla="*/ 23 h 29"/>
                <a:gd name="T40" fmla="*/ 0 w 36"/>
                <a:gd name="T41" fmla="*/ 27 h 29"/>
                <a:gd name="T42" fmla="*/ 1 w 36"/>
                <a:gd name="T43" fmla="*/ 28 h 29"/>
                <a:gd name="T44" fmla="*/ 2 w 36"/>
                <a:gd name="T45" fmla="*/ 29 h 29"/>
                <a:gd name="T46" fmla="*/ 3 w 36"/>
                <a:gd name="T47" fmla="*/ 29 h 29"/>
                <a:gd name="T48" fmla="*/ 4 w 36"/>
                <a:gd name="T49" fmla="*/ 29 h 29"/>
                <a:gd name="T50" fmla="*/ 5 w 36"/>
                <a:gd name="T51" fmla="*/ 27 h 29"/>
                <a:gd name="T52" fmla="*/ 8 w 36"/>
                <a:gd name="T53" fmla="*/ 27 h 29"/>
                <a:gd name="T54" fmla="*/ 10 w 36"/>
                <a:gd name="T55" fmla="*/ 26 h 29"/>
                <a:gd name="T56" fmla="*/ 12 w 36"/>
                <a:gd name="T57" fmla="*/ 26 h 29"/>
                <a:gd name="T58" fmla="*/ 15 w 36"/>
                <a:gd name="T59" fmla="*/ 26 h 29"/>
                <a:gd name="T60" fmla="*/ 16 w 36"/>
                <a:gd name="T61" fmla="*/ 25 h 29"/>
                <a:gd name="T62" fmla="*/ 16 w 36"/>
                <a:gd name="T63" fmla="*/ 24 h 29"/>
                <a:gd name="T64" fmla="*/ 15 w 36"/>
                <a:gd name="T65" fmla="*/ 22 h 29"/>
                <a:gd name="T66" fmla="*/ 14 w 36"/>
                <a:gd name="T67" fmla="*/ 21 h 29"/>
                <a:gd name="T68" fmla="*/ 14 w 36"/>
                <a:gd name="T69" fmla="*/ 20 h 29"/>
                <a:gd name="T70" fmla="*/ 14 w 36"/>
                <a:gd name="T71" fmla="*/ 20 h 29"/>
                <a:gd name="T72" fmla="*/ 15 w 36"/>
                <a:gd name="T73" fmla="*/ 19 h 29"/>
                <a:gd name="T74" fmla="*/ 15 w 36"/>
                <a:gd name="T75" fmla="*/ 19 h 29"/>
                <a:gd name="T76" fmla="*/ 22 w 36"/>
                <a:gd name="T77" fmla="*/ 20 h 29"/>
                <a:gd name="T78" fmla="*/ 29 w 36"/>
                <a:gd name="T79" fmla="*/ 20 h 29"/>
                <a:gd name="T80" fmla="*/ 35 w 36"/>
                <a:gd name="T81" fmla="*/ 18 h 29"/>
                <a:gd name="T82" fmla="*/ 36 w 36"/>
                <a:gd name="T83" fmla="*/ 17 h 29"/>
                <a:gd name="T84" fmla="*/ 36 w 36"/>
                <a:gd name="T85" fmla="*/ 15 h 29"/>
                <a:gd name="T86" fmla="*/ 35 w 36"/>
                <a:gd name="T87" fmla="*/ 14 h 29"/>
                <a:gd name="T88" fmla="*/ 34 w 36"/>
                <a:gd name="T89" fmla="*/ 14 h 29"/>
                <a:gd name="T90" fmla="*/ 33 w 36"/>
                <a:gd name="T91" fmla="*/ 13 h 29"/>
                <a:gd name="T92" fmla="*/ 31 w 36"/>
                <a:gd name="T93" fmla="*/ 12 h 29"/>
                <a:gd name="T94" fmla="*/ 31 w 36"/>
                <a:gd name="T95" fmla="*/ 11 h 29"/>
                <a:gd name="T96" fmla="*/ 32 w 36"/>
                <a:gd name="T97" fmla="*/ 10 h 29"/>
                <a:gd name="T98" fmla="*/ 32 w 36"/>
                <a:gd name="T99" fmla="*/ 9 h 29"/>
                <a:gd name="T100" fmla="*/ 33 w 36"/>
                <a:gd name="T101" fmla="*/ 8 h 29"/>
                <a:gd name="T102" fmla="*/ 32 w 36"/>
                <a:gd name="T103" fmla="*/ 7 h 29"/>
                <a:gd name="T104" fmla="*/ 30 w 36"/>
                <a:gd name="T105" fmla="*/ 6 h 29"/>
                <a:gd name="T106" fmla="*/ 27 w 36"/>
                <a:gd name="T107" fmla="*/ 4 h 29"/>
                <a:gd name="T108" fmla="*/ 25 w 36"/>
                <a:gd name="T109" fmla="*/ 4 h 29"/>
                <a:gd name="T110" fmla="*/ 24 w 36"/>
                <a:gd name="T111" fmla="*/ 5 h 29"/>
                <a:gd name="T112" fmla="*/ 22 w 36"/>
                <a:gd name="T113" fmla="*/ 6 h 29"/>
                <a:gd name="T114" fmla="*/ 23 w 36"/>
                <a:gd name="T115" fmla="*/ 6 h 29"/>
                <a:gd name="T116" fmla="*/ 22 w 36"/>
                <a:gd name="T117" fmla="*/ 7 h 29"/>
                <a:gd name="T118" fmla="*/ 21 w 36"/>
                <a:gd name="T119" fmla="*/ 7 h 29"/>
                <a:gd name="T120" fmla="*/ 21 w 36"/>
                <a:gd name="T121" fmla="*/ 7 h 29"/>
                <a:gd name="T122" fmla="*/ 22 w 36"/>
                <a:gd name="T123" fmla="*/ 8 h 2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"/>
                <a:gd name="T187" fmla="*/ 0 h 29"/>
                <a:gd name="T188" fmla="*/ 36 w 36"/>
                <a:gd name="T189" fmla="*/ 29 h 2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" h="29">
                  <a:moveTo>
                    <a:pt x="22" y="8"/>
                  </a:moveTo>
                  <a:lnTo>
                    <a:pt x="20" y="6"/>
                  </a:lnTo>
                  <a:lnTo>
                    <a:pt x="20" y="5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3" y="5"/>
                  </a:lnTo>
                  <a:lnTo>
                    <a:pt x="11" y="8"/>
                  </a:lnTo>
                  <a:lnTo>
                    <a:pt x="9" y="10"/>
                  </a:lnTo>
                  <a:lnTo>
                    <a:pt x="7" y="13"/>
                  </a:lnTo>
                  <a:lnTo>
                    <a:pt x="4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28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4" y="29"/>
                  </a:lnTo>
                  <a:lnTo>
                    <a:pt x="5" y="27"/>
                  </a:lnTo>
                  <a:lnTo>
                    <a:pt x="8" y="27"/>
                  </a:lnTo>
                  <a:lnTo>
                    <a:pt x="10" y="26"/>
                  </a:lnTo>
                  <a:lnTo>
                    <a:pt x="12" y="26"/>
                  </a:lnTo>
                  <a:lnTo>
                    <a:pt x="15" y="26"/>
                  </a:lnTo>
                  <a:lnTo>
                    <a:pt x="16" y="25"/>
                  </a:lnTo>
                  <a:lnTo>
                    <a:pt x="16" y="24"/>
                  </a:lnTo>
                  <a:lnTo>
                    <a:pt x="15" y="22"/>
                  </a:lnTo>
                  <a:lnTo>
                    <a:pt x="14" y="21"/>
                  </a:lnTo>
                  <a:lnTo>
                    <a:pt x="14" y="20"/>
                  </a:lnTo>
                  <a:lnTo>
                    <a:pt x="15" y="19"/>
                  </a:lnTo>
                  <a:lnTo>
                    <a:pt x="22" y="20"/>
                  </a:lnTo>
                  <a:lnTo>
                    <a:pt x="29" y="20"/>
                  </a:lnTo>
                  <a:lnTo>
                    <a:pt x="35" y="18"/>
                  </a:lnTo>
                  <a:lnTo>
                    <a:pt x="36" y="17"/>
                  </a:lnTo>
                  <a:lnTo>
                    <a:pt x="36" y="15"/>
                  </a:lnTo>
                  <a:lnTo>
                    <a:pt x="35" y="14"/>
                  </a:lnTo>
                  <a:lnTo>
                    <a:pt x="34" y="14"/>
                  </a:lnTo>
                  <a:lnTo>
                    <a:pt x="33" y="13"/>
                  </a:lnTo>
                  <a:lnTo>
                    <a:pt x="31" y="12"/>
                  </a:lnTo>
                  <a:lnTo>
                    <a:pt x="31" y="11"/>
                  </a:lnTo>
                  <a:lnTo>
                    <a:pt x="32" y="10"/>
                  </a:lnTo>
                  <a:lnTo>
                    <a:pt x="32" y="9"/>
                  </a:lnTo>
                  <a:lnTo>
                    <a:pt x="33" y="8"/>
                  </a:lnTo>
                  <a:lnTo>
                    <a:pt x="32" y="7"/>
                  </a:lnTo>
                  <a:lnTo>
                    <a:pt x="30" y="6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4" y="5"/>
                  </a:lnTo>
                  <a:lnTo>
                    <a:pt x="22" y="6"/>
                  </a:lnTo>
                  <a:lnTo>
                    <a:pt x="23" y="6"/>
                  </a:lnTo>
                  <a:lnTo>
                    <a:pt x="22" y="7"/>
                  </a:lnTo>
                  <a:lnTo>
                    <a:pt x="21" y="7"/>
                  </a:lnTo>
                  <a:lnTo>
                    <a:pt x="22" y="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58" name="Freeform 33"/>
            <p:cNvSpPr>
              <a:spLocks/>
            </p:cNvSpPr>
            <p:nvPr/>
          </p:nvSpPr>
          <p:spPr bwMode="gray">
            <a:xfrm>
              <a:off x="2962" y="3536"/>
              <a:ext cx="36" cy="29"/>
            </a:xfrm>
            <a:custGeom>
              <a:avLst/>
              <a:gdLst>
                <a:gd name="T0" fmla="*/ 22 w 36"/>
                <a:gd name="T1" fmla="*/ 8 h 29"/>
                <a:gd name="T2" fmla="*/ 20 w 36"/>
                <a:gd name="T3" fmla="*/ 6 h 29"/>
                <a:gd name="T4" fmla="*/ 20 w 36"/>
                <a:gd name="T5" fmla="*/ 5 h 29"/>
                <a:gd name="T6" fmla="*/ 21 w 36"/>
                <a:gd name="T7" fmla="*/ 3 h 29"/>
                <a:gd name="T8" fmla="*/ 19 w 36"/>
                <a:gd name="T9" fmla="*/ 3 h 29"/>
                <a:gd name="T10" fmla="*/ 18 w 36"/>
                <a:gd name="T11" fmla="*/ 3 h 29"/>
                <a:gd name="T12" fmla="*/ 17 w 36"/>
                <a:gd name="T13" fmla="*/ 2 h 29"/>
                <a:gd name="T14" fmla="*/ 16 w 36"/>
                <a:gd name="T15" fmla="*/ 0 h 29"/>
                <a:gd name="T16" fmla="*/ 15 w 36"/>
                <a:gd name="T17" fmla="*/ 0 h 29"/>
                <a:gd name="T18" fmla="*/ 15 w 36"/>
                <a:gd name="T19" fmla="*/ 1 h 29"/>
                <a:gd name="T20" fmla="*/ 15 w 36"/>
                <a:gd name="T21" fmla="*/ 2 h 29"/>
                <a:gd name="T22" fmla="*/ 14 w 36"/>
                <a:gd name="T23" fmla="*/ 2 h 29"/>
                <a:gd name="T24" fmla="*/ 13 w 36"/>
                <a:gd name="T25" fmla="*/ 2 h 29"/>
                <a:gd name="T26" fmla="*/ 13 w 36"/>
                <a:gd name="T27" fmla="*/ 5 h 29"/>
                <a:gd name="T28" fmla="*/ 11 w 36"/>
                <a:gd name="T29" fmla="*/ 8 h 29"/>
                <a:gd name="T30" fmla="*/ 9 w 36"/>
                <a:gd name="T31" fmla="*/ 10 h 29"/>
                <a:gd name="T32" fmla="*/ 7 w 36"/>
                <a:gd name="T33" fmla="*/ 13 h 29"/>
                <a:gd name="T34" fmla="*/ 4 w 36"/>
                <a:gd name="T35" fmla="*/ 17 h 29"/>
                <a:gd name="T36" fmla="*/ 2 w 36"/>
                <a:gd name="T37" fmla="*/ 20 h 29"/>
                <a:gd name="T38" fmla="*/ 1 w 36"/>
                <a:gd name="T39" fmla="*/ 23 h 29"/>
                <a:gd name="T40" fmla="*/ 0 w 36"/>
                <a:gd name="T41" fmla="*/ 27 h 29"/>
                <a:gd name="T42" fmla="*/ 1 w 36"/>
                <a:gd name="T43" fmla="*/ 28 h 29"/>
                <a:gd name="T44" fmla="*/ 2 w 36"/>
                <a:gd name="T45" fmla="*/ 29 h 29"/>
                <a:gd name="T46" fmla="*/ 3 w 36"/>
                <a:gd name="T47" fmla="*/ 29 h 29"/>
                <a:gd name="T48" fmla="*/ 4 w 36"/>
                <a:gd name="T49" fmla="*/ 29 h 29"/>
                <a:gd name="T50" fmla="*/ 5 w 36"/>
                <a:gd name="T51" fmla="*/ 27 h 29"/>
                <a:gd name="T52" fmla="*/ 8 w 36"/>
                <a:gd name="T53" fmla="*/ 27 h 29"/>
                <a:gd name="T54" fmla="*/ 10 w 36"/>
                <a:gd name="T55" fmla="*/ 26 h 29"/>
                <a:gd name="T56" fmla="*/ 12 w 36"/>
                <a:gd name="T57" fmla="*/ 26 h 29"/>
                <a:gd name="T58" fmla="*/ 15 w 36"/>
                <a:gd name="T59" fmla="*/ 26 h 29"/>
                <a:gd name="T60" fmla="*/ 16 w 36"/>
                <a:gd name="T61" fmla="*/ 25 h 29"/>
                <a:gd name="T62" fmla="*/ 16 w 36"/>
                <a:gd name="T63" fmla="*/ 24 h 29"/>
                <a:gd name="T64" fmla="*/ 15 w 36"/>
                <a:gd name="T65" fmla="*/ 22 h 29"/>
                <a:gd name="T66" fmla="*/ 14 w 36"/>
                <a:gd name="T67" fmla="*/ 21 h 29"/>
                <a:gd name="T68" fmla="*/ 14 w 36"/>
                <a:gd name="T69" fmla="*/ 20 h 29"/>
                <a:gd name="T70" fmla="*/ 14 w 36"/>
                <a:gd name="T71" fmla="*/ 20 h 29"/>
                <a:gd name="T72" fmla="*/ 15 w 36"/>
                <a:gd name="T73" fmla="*/ 19 h 29"/>
                <a:gd name="T74" fmla="*/ 15 w 36"/>
                <a:gd name="T75" fmla="*/ 19 h 29"/>
                <a:gd name="T76" fmla="*/ 22 w 36"/>
                <a:gd name="T77" fmla="*/ 20 h 29"/>
                <a:gd name="T78" fmla="*/ 29 w 36"/>
                <a:gd name="T79" fmla="*/ 20 h 29"/>
                <a:gd name="T80" fmla="*/ 35 w 36"/>
                <a:gd name="T81" fmla="*/ 18 h 29"/>
                <a:gd name="T82" fmla="*/ 36 w 36"/>
                <a:gd name="T83" fmla="*/ 17 h 29"/>
                <a:gd name="T84" fmla="*/ 36 w 36"/>
                <a:gd name="T85" fmla="*/ 15 h 29"/>
                <a:gd name="T86" fmla="*/ 35 w 36"/>
                <a:gd name="T87" fmla="*/ 14 h 29"/>
                <a:gd name="T88" fmla="*/ 34 w 36"/>
                <a:gd name="T89" fmla="*/ 14 h 29"/>
                <a:gd name="T90" fmla="*/ 33 w 36"/>
                <a:gd name="T91" fmla="*/ 13 h 29"/>
                <a:gd name="T92" fmla="*/ 31 w 36"/>
                <a:gd name="T93" fmla="*/ 12 h 29"/>
                <a:gd name="T94" fmla="*/ 31 w 36"/>
                <a:gd name="T95" fmla="*/ 11 h 29"/>
                <a:gd name="T96" fmla="*/ 32 w 36"/>
                <a:gd name="T97" fmla="*/ 10 h 29"/>
                <a:gd name="T98" fmla="*/ 32 w 36"/>
                <a:gd name="T99" fmla="*/ 9 h 29"/>
                <a:gd name="T100" fmla="*/ 33 w 36"/>
                <a:gd name="T101" fmla="*/ 8 h 29"/>
                <a:gd name="T102" fmla="*/ 32 w 36"/>
                <a:gd name="T103" fmla="*/ 7 h 29"/>
                <a:gd name="T104" fmla="*/ 30 w 36"/>
                <a:gd name="T105" fmla="*/ 6 h 29"/>
                <a:gd name="T106" fmla="*/ 27 w 36"/>
                <a:gd name="T107" fmla="*/ 4 h 29"/>
                <a:gd name="T108" fmla="*/ 25 w 36"/>
                <a:gd name="T109" fmla="*/ 4 h 29"/>
                <a:gd name="T110" fmla="*/ 24 w 36"/>
                <a:gd name="T111" fmla="*/ 5 h 29"/>
                <a:gd name="T112" fmla="*/ 22 w 36"/>
                <a:gd name="T113" fmla="*/ 6 h 29"/>
                <a:gd name="T114" fmla="*/ 23 w 36"/>
                <a:gd name="T115" fmla="*/ 6 h 29"/>
                <a:gd name="T116" fmla="*/ 22 w 36"/>
                <a:gd name="T117" fmla="*/ 7 h 29"/>
                <a:gd name="T118" fmla="*/ 21 w 36"/>
                <a:gd name="T119" fmla="*/ 7 h 29"/>
                <a:gd name="T120" fmla="*/ 21 w 36"/>
                <a:gd name="T121" fmla="*/ 7 h 29"/>
                <a:gd name="T122" fmla="*/ 22 w 36"/>
                <a:gd name="T123" fmla="*/ 8 h 2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"/>
                <a:gd name="T187" fmla="*/ 0 h 29"/>
                <a:gd name="T188" fmla="*/ 36 w 36"/>
                <a:gd name="T189" fmla="*/ 29 h 2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" h="29">
                  <a:moveTo>
                    <a:pt x="22" y="8"/>
                  </a:moveTo>
                  <a:lnTo>
                    <a:pt x="20" y="6"/>
                  </a:lnTo>
                  <a:lnTo>
                    <a:pt x="20" y="5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3" y="5"/>
                  </a:lnTo>
                  <a:lnTo>
                    <a:pt x="11" y="8"/>
                  </a:lnTo>
                  <a:lnTo>
                    <a:pt x="9" y="10"/>
                  </a:lnTo>
                  <a:lnTo>
                    <a:pt x="7" y="13"/>
                  </a:lnTo>
                  <a:lnTo>
                    <a:pt x="4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28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4" y="29"/>
                  </a:lnTo>
                  <a:lnTo>
                    <a:pt x="5" y="27"/>
                  </a:lnTo>
                  <a:lnTo>
                    <a:pt x="8" y="27"/>
                  </a:lnTo>
                  <a:lnTo>
                    <a:pt x="10" y="26"/>
                  </a:lnTo>
                  <a:lnTo>
                    <a:pt x="12" y="26"/>
                  </a:lnTo>
                  <a:lnTo>
                    <a:pt x="15" y="26"/>
                  </a:lnTo>
                  <a:lnTo>
                    <a:pt x="16" y="25"/>
                  </a:lnTo>
                  <a:lnTo>
                    <a:pt x="16" y="24"/>
                  </a:lnTo>
                  <a:lnTo>
                    <a:pt x="15" y="22"/>
                  </a:lnTo>
                  <a:lnTo>
                    <a:pt x="14" y="21"/>
                  </a:lnTo>
                  <a:lnTo>
                    <a:pt x="14" y="20"/>
                  </a:lnTo>
                  <a:lnTo>
                    <a:pt x="15" y="19"/>
                  </a:lnTo>
                  <a:lnTo>
                    <a:pt x="22" y="20"/>
                  </a:lnTo>
                  <a:lnTo>
                    <a:pt x="29" y="20"/>
                  </a:lnTo>
                  <a:lnTo>
                    <a:pt x="35" y="18"/>
                  </a:lnTo>
                  <a:lnTo>
                    <a:pt x="36" y="17"/>
                  </a:lnTo>
                  <a:lnTo>
                    <a:pt x="36" y="15"/>
                  </a:lnTo>
                  <a:lnTo>
                    <a:pt x="35" y="14"/>
                  </a:lnTo>
                  <a:lnTo>
                    <a:pt x="34" y="14"/>
                  </a:lnTo>
                  <a:lnTo>
                    <a:pt x="33" y="13"/>
                  </a:lnTo>
                  <a:lnTo>
                    <a:pt x="31" y="12"/>
                  </a:lnTo>
                  <a:lnTo>
                    <a:pt x="31" y="11"/>
                  </a:lnTo>
                  <a:lnTo>
                    <a:pt x="32" y="10"/>
                  </a:lnTo>
                  <a:lnTo>
                    <a:pt x="32" y="9"/>
                  </a:lnTo>
                  <a:lnTo>
                    <a:pt x="33" y="8"/>
                  </a:lnTo>
                  <a:lnTo>
                    <a:pt x="32" y="7"/>
                  </a:lnTo>
                  <a:lnTo>
                    <a:pt x="30" y="6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4" y="5"/>
                  </a:lnTo>
                  <a:lnTo>
                    <a:pt x="22" y="6"/>
                  </a:lnTo>
                  <a:lnTo>
                    <a:pt x="23" y="6"/>
                  </a:lnTo>
                  <a:lnTo>
                    <a:pt x="22" y="7"/>
                  </a:lnTo>
                  <a:lnTo>
                    <a:pt x="21" y="7"/>
                  </a:lnTo>
                  <a:lnTo>
                    <a:pt x="22" y="8"/>
                  </a:lnTo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59" name="Freeform 34"/>
            <p:cNvSpPr>
              <a:spLocks/>
            </p:cNvSpPr>
            <p:nvPr/>
          </p:nvSpPr>
          <p:spPr bwMode="gray">
            <a:xfrm>
              <a:off x="2937" y="3541"/>
              <a:ext cx="30" cy="26"/>
            </a:xfrm>
            <a:custGeom>
              <a:avLst/>
              <a:gdLst>
                <a:gd name="T0" fmla="*/ 11 w 30"/>
                <a:gd name="T1" fmla="*/ 24 h 26"/>
                <a:gd name="T2" fmla="*/ 9 w 30"/>
                <a:gd name="T3" fmla="*/ 25 h 26"/>
                <a:gd name="T4" fmla="*/ 8 w 30"/>
                <a:gd name="T5" fmla="*/ 26 h 26"/>
                <a:gd name="T6" fmla="*/ 7 w 30"/>
                <a:gd name="T7" fmla="*/ 26 h 26"/>
                <a:gd name="T8" fmla="*/ 7 w 30"/>
                <a:gd name="T9" fmla="*/ 25 h 26"/>
                <a:gd name="T10" fmla="*/ 6 w 30"/>
                <a:gd name="T11" fmla="*/ 23 h 26"/>
                <a:gd name="T12" fmla="*/ 4 w 30"/>
                <a:gd name="T13" fmla="*/ 23 h 26"/>
                <a:gd name="T14" fmla="*/ 3 w 30"/>
                <a:gd name="T15" fmla="*/ 22 h 26"/>
                <a:gd name="T16" fmla="*/ 2 w 30"/>
                <a:gd name="T17" fmla="*/ 21 h 26"/>
                <a:gd name="T18" fmla="*/ 0 w 30"/>
                <a:gd name="T19" fmla="*/ 21 h 26"/>
                <a:gd name="T20" fmla="*/ 0 w 30"/>
                <a:gd name="T21" fmla="*/ 20 h 26"/>
                <a:gd name="T22" fmla="*/ 0 w 30"/>
                <a:gd name="T23" fmla="*/ 19 h 26"/>
                <a:gd name="T24" fmla="*/ 0 w 30"/>
                <a:gd name="T25" fmla="*/ 18 h 26"/>
                <a:gd name="T26" fmla="*/ 2 w 30"/>
                <a:gd name="T27" fmla="*/ 18 h 26"/>
                <a:gd name="T28" fmla="*/ 4 w 30"/>
                <a:gd name="T29" fmla="*/ 17 h 26"/>
                <a:gd name="T30" fmla="*/ 6 w 30"/>
                <a:gd name="T31" fmla="*/ 16 h 26"/>
                <a:gd name="T32" fmla="*/ 8 w 30"/>
                <a:gd name="T33" fmla="*/ 15 h 26"/>
                <a:gd name="T34" fmla="*/ 10 w 30"/>
                <a:gd name="T35" fmla="*/ 15 h 26"/>
                <a:gd name="T36" fmla="*/ 12 w 30"/>
                <a:gd name="T37" fmla="*/ 14 h 26"/>
                <a:gd name="T38" fmla="*/ 10 w 30"/>
                <a:gd name="T39" fmla="*/ 13 h 26"/>
                <a:gd name="T40" fmla="*/ 9 w 30"/>
                <a:gd name="T41" fmla="*/ 12 h 26"/>
                <a:gd name="T42" fmla="*/ 10 w 30"/>
                <a:gd name="T43" fmla="*/ 9 h 26"/>
                <a:gd name="T44" fmla="*/ 11 w 30"/>
                <a:gd name="T45" fmla="*/ 9 h 26"/>
                <a:gd name="T46" fmla="*/ 12 w 30"/>
                <a:gd name="T47" fmla="*/ 9 h 26"/>
                <a:gd name="T48" fmla="*/ 13 w 30"/>
                <a:gd name="T49" fmla="*/ 9 h 26"/>
                <a:gd name="T50" fmla="*/ 14 w 30"/>
                <a:gd name="T51" fmla="*/ 9 h 26"/>
                <a:gd name="T52" fmla="*/ 14 w 30"/>
                <a:gd name="T53" fmla="*/ 8 h 26"/>
                <a:gd name="T54" fmla="*/ 14 w 30"/>
                <a:gd name="T55" fmla="*/ 7 h 26"/>
                <a:gd name="T56" fmla="*/ 13 w 30"/>
                <a:gd name="T57" fmla="*/ 6 h 26"/>
                <a:gd name="T58" fmla="*/ 11 w 30"/>
                <a:gd name="T59" fmla="*/ 5 h 26"/>
                <a:gd name="T60" fmla="*/ 10 w 30"/>
                <a:gd name="T61" fmla="*/ 4 h 26"/>
                <a:gd name="T62" fmla="*/ 9 w 30"/>
                <a:gd name="T63" fmla="*/ 2 h 26"/>
                <a:gd name="T64" fmla="*/ 8 w 30"/>
                <a:gd name="T65" fmla="*/ 1 h 26"/>
                <a:gd name="T66" fmla="*/ 9 w 30"/>
                <a:gd name="T67" fmla="*/ 0 h 26"/>
                <a:gd name="T68" fmla="*/ 9 w 30"/>
                <a:gd name="T69" fmla="*/ 0 h 26"/>
                <a:gd name="T70" fmla="*/ 10 w 30"/>
                <a:gd name="T71" fmla="*/ 0 h 26"/>
                <a:gd name="T72" fmla="*/ 16 w 30"/>
                <a:gd name="T73" fmla="*/ 2 h 26"/>
                <a:gd name="T74" fmla="*/ 23 w 30"/>
                <a:gd name="T75" fmla="*/ 2 h 26"/>
                <a:gd name="T76" fmla="*/ 29 w 30"/>
                <a:gd name="T77" fmla="*/ 0 h 26"/>
                <a:gd name="T78" fmla="*/ 30 w 30"/>
                <a:gd name="T79" fmla="*/ 1 h 26"/>
                <a:gd name="T80" fmla="*/ 30 w 30"/>
                <a:gd name="T81" fmla="*/ 1 h 26"/>
                <a:gd name="T82" fmla="*/ 30 w 30"/>
                <a:gd name="T83" fmla="*/ 2 h 26"/>
                <a:gd name="T84" fmla="*/ 30 w 30"/>
                <a:gd name="T85" fmla="*/ 3 h 26"/>
                <a:gd name="T86" fmla="*/ 28 w 30"/>
                <a:gd name="T87" fmla="*/ 5 h 26"/>
                <a:gd name="T88" fmla="*/ 26 w 30"/>
                <a:gd name="T89" fmla="*/ 7 h 26"/>
                <a:gd name="T90" fmla="*/ 23 w 30"/>
                <a:gd name="T91" fmla="*/ 9 h 26"/>
                <a:gd name="T92" fmla="*/ 23 w 30"/>
                <a:gd name="T93" fmla="*/ 9 h 26"/>
                <a:gd name="T94" fmla="*/ 22 w 30"/>
                <a:gd name="T95" fmla="*/ 9 h 26"/>
                <a:gd name="T96" fmla="*/ 21 w 30"/>
                <a:gd name="T97" fmla="*/ 9 h 26"/>
                <a:gd name="T98" fmla="*/ 20 w 30"/>
                <a:gd name="T99" fmla="*/ 10 h 26"/>
                <a:gd name="T100" fmla="*/ 20 w 30"/>
                <a:gd name="T101" fmla="*/ 12 h 26"/>
                <a:gd name="T102" fmla="*/ 20 w 30"/>
                <a:gd name="T103" fmla="*/ 13 h 26"/>
                <a:gd name="T104" fmla="*/ 20 w 30"/>
                <a:gd name="T105" fmla="*/ 14 h 26"/>
                <a:gd name="T106" fmla="*/ 18 w 30"/>
                <a:gd name="T107" fmla="*/ 15 h 26"/>
                <a:gd name="T108" fmla="*/ 16 w 30"/>
                <a:gd name="T109" fmla="*/ 16 h 26"/>
                <a:gd name="T110" fmla="*/ 14 w 30"/>
                <a:gd name="T111" fmla="*/ 17 h 26"/>
                <a:gd name="T112" fmla="*/ 13 w 30"/>
                <a:gd name="T113" fmla="*/ 19 h 26"/>
                <a:gd name="T114" fmla="*/ 12 w 30"/>
                <a:gd name="T115" fmla="*/ 21 h 26"/>
                <a:gd name="T116" fmla="*/ 11 w 30"/>
                <a:gd name="T117" fmla="*/ 23 h 26"/>
                <a:gd name="T118" fmla="*/ 10 w 30"/>
                <a:gd name="T119" fmla="*/ 24 h 26"/>
                <a:gd name="T120" fmla="*/ 9 w 30"/>
                <a:gd name="T121" fmla="*/ 26 h 26"/>
                <a:gd name="T122" fmla="*/ 10 w 30"/>
                <a:gd name="T123" fmla="*/ 25 h 26"/>
                <a:gd name="T124" fmla="*/ 11 w 30"/>
                <a:gd name="T125" fmla="*/ 24 h 2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0"/>
                <a:gd name="T190" fmla="*/ 0 h 26"/>
                <a:gd name="T191" fmla="*/ 30 w 30"/>
                <a:gd name="T192" fmla="*/ 26 h 2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0" h="26">
                  <a:moveTo>
                    <a:pt x="11" y="24"/>
                  </a:moveTo>
                  <a:lnTo>
                    <a:pt x="9" y="25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7" y="25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4"/>
                  </a:lnTo>
                  <a:lnTo>
                    <a:pt x="10" y="13"/>
                  </a:lnTo>
                  <a:lnTo>
                    <a:pt x="9" y="12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3" y="6"/>
                  </a:lnTo>
                  <a:lnTo>
                    <a:pt x="11" y="5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0" y="1"/>
                  </a:lnTo>
                  <a:lnTo>
                    <a:pt x="30" y="2"/>
                  </a:lnTo>
                  <a:lnTo>
                    <a:pt x="30" y="3"/>
                  </a:lnTo>
                  <a:lnTo>
                    <a:pt x="28" y="5"/>
                  </a:lnTo>
                  <a:lnTo>
                    <a:pt x="26" y="7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1" y="9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20" y="13"/>
                  </a:lnTo>
                  <a:lnTo>
                    <a:pt x="20" y="14"/>
                  </a:lnTo>
                  <a:lnTo>
                    <a:pt x="18" y="15"/>
                  </a:lnTo>
                  <a:lnTo>
                    <a:pt x="16" y="16"/>
                  </a:lnTo>
                  <a:lnTo>
                    <a:pt x="14" y="17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1" y="23"/>
                  </a:lnTo>
                  <a:lnTo>
                    <a:pt x="10" y="24"/>
                  </a:lnTo>
                  <a:lnTo>
                    <a:pt x="9" y="26"/>
                  </a:lnTo>
                  <a:lnTo>
                    <a:pt x="10" y="25"/>
                  </a:lnTo>
                  <a:lnTo>
                    <a:pt x="11" y="2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60" name="Freeform 35"/>
            <p:cNvSpPr>
              <a:spLocks/>
            </p:cNvSpPr>
            <p:nvPr/>
          </p:nvSpPr>
          <p:spPr bwMode="gray">
            <a:xfrm>
              <a:off x="2937" y="3541"/>
              <a:ext cx="30" cy="26"/>
            </a:xfrm>
            <a:custGeom>
              <a:avLst/>
              <a:gdLst>
                <a:gd name="T0" fmla="*/ 11 w 30"/>
                <a:gd name="T1" fmla="*/ 24 h 26"/>
                <a:gd name="T2" fmla="*/ 9 w 30"/>
                <a:gd name="T3" fmla="*/ 25 h 26"/>
                <a:gd name="T4" fmla="*/ 8 w 30"/>
                <a:gd name="T5" fmla="*/ 26 h 26"/>
                <a:gd name="T6" fmla="*/ 7 w 30"/>
                <a:gd name="T7" fmla="*/ 26 h 26"/>
                <a:gd name="T8" fmla="*/ 7 w 30"/>
                <a:gd name="T9" fmla="*/ 25 h 26"/>
                <a:gd name="T10" fmla="*/ 6 w 30"/>
                <a:gd name="T11" fmla="*/ 23 h 26"/>
                <a:gd name="T12" fmla="*/ 4 w 30"/>
                <a:gd name="T13" fmla="*/ 23 h 26"/>
                <a:gd name="T14" fmla="*/ 3 w 30"/>
                <a:gd name="T15" fmla="*/ 22 h 26"/>
                <a:gd name="T16" fmla="*/ 2 w 30"/>
                <a:gd name="T17" fmla="*/ 21 h 26"/>
                <a:gd name="T18" fmla="*/ 0 w 30"/>
                <a:gd name="T19" fmla="*/ 21 h 26"/>
                <a:gd name="T20" fmla="*/ 0 w 30"/>
                <a:gd name="T21" fmla="*/ 20 h 26"/>
                <a:gd name="T22" fmla="*/ 0 w 30"/>
                <a:gd name="T23" fmla="*/ 19 h 26"/>
                <a:gd name="T24" fmla="*/ 0 w 30"/>
                <a:gd name="T25" fmla="*/ 18 h 26"/>
                <a:gd name="T26" fmla="*/ 2 w 30"/>
                <a:gd name="T27" fmla="*/ 18 h 26"/>
                <a:gd name="T28" fmla="*/ 4 w 30"/>
                <a:gd name="T29" fmla="*/ 17 h 26"/>
                <a:gd name="T30" fmla="*/ 6 w 30"/>
                <a:gd name="T31" fmla="*/ 16 h 26"/>
                <a:gd name="T32" fmla="*/ 8 w 30"/>
                <a:gd name="T33" fmla="*/ 15 h 26"/>
                <a:gd name="T34" fmla="*/ 10 w 30"/>
                <a:gd name="T35" fmla="*/ 15 h 26"/>
                <a:gd name="T36" fmla="*/ 12 w 30"/>
                <a:gd name="T37" fmla="*/ 14 h 26"/>
                <a:gd name="T38" fmla="*/ 10 w 30"/>
                <a:gd name="T39" fmla="*/ 13 h 26"/>
                <a:gd name="T40" fmla="*/ 9 w 30"/>
                <a:gd name="T41" fmla="*/ 12 h 26"/>
                <a:gd name="T42" fmla="*/ 10 w 30"/>
                <a:gd name="T43" fmla="*/ 9 h 26"/>
                <a:gd name="T44" fmla="*/ 11 w 30"/>
                <a:gd name="T45" fmla="*/ 9 h 26"/>
                <a:gd name="T46" fmla="*/ 12 w 30"/>
                <a:gd name="T47" fmla="*/ 9 h 26"/>
                <a:gd name="T48" fmla="*/ 13 w 30"/>
                <a:gd name="T49" fmla="*/ 9 h 26"/>
                <a:gd name="T50" fmla="*/ 14 w 30"/>
                <a:gd name="T51" fmla="*/ 9 h 26"/>
                <a:gd name="T52" fmla="*/ 14 w 30"/>
                <a:gd name="T53" fmla="*/ 8 h 26"/>
                <a:gd name="T54" fmla="*/ 14 w 30"/>
                <a:gd name="T55" fmla="*/ 7 h 26"/>
                <a:gd name="T56" fmla="*/ 13 w 30"/>
                <a:gd name="T57" fmla="*/ 6 h 26"/>
                <a:gd name="T58" fmla="*/ 11 w 30"/>
                <a:gd name="T59" fmla="*/ 5 h 26"/>
                <a:gd name="T60" fmla="*/ 10 w 30"/>
                <a:gd name="T61" fmla="*/ 4 h 26"/>
                <a:gd name="T62" fmla="*/ 9 w 30"/>
                <a:gd name="T63" fmla="*/ 2 h 26"/>
                <a:gd name="T64" fmla="*/ 8 w 30"/>
                <a:gd name="T65" fmla="*/ 1 h 26"/>
                <a:gd name="T66" fmla="*/ 9 w 30"/>
                <a:gd name="T67" fmla="*/ 0 h 26"/>
                <a:gd name="T68" fmla="*/ 9 w 30"/>
                <a:gd name="T69" fmla="*/ 0 h 26"/>
                <a:gd name="T70" fmla="*/ 10 w 30"/>
                <a:gd name="T71" fmla="*/ 0 h 26"/>
                <a:gd name="T72" fmla="*/ 16 w 30"/>
                <a:gd name="T73" fmla="*/ 2 h 26"/>
                <a:gd name="T74" fmla="*/ 23 w 30"/>
                <a:gd name="T75" fmla="*/ 2 h 26"/>
                <a:gd name="T76" fmla="*/ 29 w 30"/>
                <a:gd name="T77" fmla="*/ 0 h 26"/>
                <a:gd name="T78" fmla="*/ 30 w 30"/>
                <a:gd name="T79" fmla="*/ 1 h 26"/>
                <a:gd name="T80" fmla="*/ 30 w 30"/>
                <a:gd name="T81" fmla="*/ 1 h 26"/>
                <a:gd name="T82" fmla="*/ 30 w 30"/>
                <a:gd name="T83" fmla="*/ 2 h 26"/>
                <a:gd name="T84" fmla="*/ 30 w 30"/>
                <a:gd name="T85" fmla="*/ 3 h 26"/>
                <a:gd name="T86" fmla="*/ 28 w 30"/>
                <a:gd name="T87" fmla="*/ 5 h 26"/>
                <a:gd name="T88" fmla="*/ 26 w 30"/>
                <a:gd name="T89" fmla="*/ 7 h 26"/>
                <a:gd name="T90" fmla="*/ 23 w 30"/>
                <a:gd name="T91" fmla="*/ 9 h 26"/>
                <a:gd name="T92" fmla="*/ 23 w 30"/>
                <a:gd name="T93" fmla="*/ 9 h 26"/>
                <a:gd name="T94" fmla="*/ 22 w 30"/>
                <a:gd name="T95" fmla="*/ 9 h 26"/>
                <a:gd name="T96" fmla="*/ 21 w 30"/>
                <a:gd name="T97" fmla="*/ 9 h 26"/>
                <a:gd name="T98" fmla="*/ 20 w 30"/>
                <a:gd name="T99" fmla="*/ 10 h 26"/>
                <a:gd name="T100" fmla="*/ 20 w 30"/>
                <a:gd name="T101" fmla="*/ 12 h 26"/>
                <a:gd name="T102" fmla="*/ 20 w 30"/>
                <a:gd name="T103" fmla="*/ 13 h 26"/>
                <a:gd name="T104" fmla="*/ 20 w 30"/>
                <a:gd name="T105" fmla="*/ 14 h 26"/>
                <a:gd name="T106" fmla="*/ 18 w 30"/>
                <a:gd name="T107" fmla="*/ 15 h 26"/>
                <a:gd name="T108" fmla="*/ 16 w 30"/>
                <a:gd name="T109" fmla="*/ 16 h 26"/>
                <a:gd name="T110" fmla="*/ 14 w 30"/>
                <a:gd name="T111" fmla="*/ 17 h 26"/>
                <a:gd name="T112" fmla="*/ 13 w 30"/>
                <a:gd name="T113" fmla="*/ 19 h 26"/>
                <a:gd name="T114" fmla="*/ 12 w 30"/>
                <a:gd name="T115" fmla="*/ 21 h 26"/>
                <a:gd name="T116" fmla="*/ 11 w 30"/>
                <a:gd name="T117" fmla="*/ 23 h 26"/>
                <a:gd name="T118" fmla="*/ 10 w 30"/>
                <a:gd name="T119" fmla="*/ 24 h 26"/>
                <a:gd name="T120" fmla="*/ 9 w 30"/>
                <a:gd name="T121" fmla="*/ 26 h 26"/>
                <a:gd name="T122" fmla="*/ 10 w 30"/>
                <a:gd name="T123" fmla="*/ 25 h 26"/>
                <a:gd name="T124" fmla="*/ 11 w 30"/>
                <a:gd name="T125" fmla="*/ 24 h 2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0"/>
                <a:gd name="T190" fmla="*/ 0 h 26"/>
                <a:gd name="T191" fmla="*/ 30 w 30"/>
                <a:gd name="T192" fmla="*/ 26 h 2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0" h="26">
                  <a:moveTo>
                    <a:pt x="11" y="24"/>
                  </a:moveTo>
                  <a:lnTo>
                    <a:pt x="9" y="25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7" y="25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4"/>
                  </a:lnTo>
                  <a:lnTo>
                    <a:pt x="10" y="13"/>
                  </a:lnTo>
                  <a:lnTo>
                    <a:pt x="9" y="12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3" y="6"/>
                  </a:lnTo>
                  <a:lnTo>
                    <a:pt x="11" y="5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0" y="1"/>
                  </a:lnTo>
                  <a:lnTo>
                    <a:pt x="30" y="2"/>
                  </a:lnTo>
                  <a:lnTo>
                    <a:pt x="30" y="3"/>
                  </a:lnTo>
                  <a:lnTo>
                    <a:pt x="28" y="5"/>
                  </a:lnTo>
                  <a:lnTo>
                    <a:pt x="26" y="7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1" y="9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20" y="13"/>
                  </a:lnTo>
                  <a:lnTo>
                    <a:pt x="20" y="14"/>
                  </a:lnTo>
                  <a:lnTo>
                    <a:pt x="18" y="15"/>
                  </a:lnTo>
                  <a:lnTo>
                    <a:pt x="16" y="16"/>
                  </a:lnTo>
                  <a:lnTo>
                    <a:pt x="14" y="17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1" y="23"/>
                  </a:lnTo>
                  <a:lnTo>
                    <a:pt x="10" y="24"/>
                  </a:lnTo>
                  <a:lnTo>
                    <a:pt x="9" y="26"/>
                  </a:lnTo>
                  <a:lnTo>
                    <a:pt x="10" y="25"/>
                  </a:lnTo>
                  <a:lnTo>
                    <a:pt x="11" y="24"/>
                  </a:lnTo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61" name="Freeform 38"/>
            <p:cNvSpPr>
              <a:spLocks/>
            </p:cNvSpPr>
            <p:nvPr/>
          </p:nvSpPr>
          <p:spPr bwMode="gray">
            <a:xfrm>
              <a:off x="2957" y="3535"/>
              <a:ext cx="4" cy="4"/>
            </a:xfrm>
            <a:custGeom>
              <a:avLst/>
              <a:gdLst>
                <a:gd name="T0" fmla="*/ 2 w 4"/>
                <a:gd name="T1" fmla="*/ 1 h 4"/>
                <a:gd name="T2" fmla="*/ 1 w 4"/>
                <a:gd name="T3" fmla="*/ 1 h 4"/>
                <a:gd name="T4" fmla="*/ 1 w 4"/>
                <a:gd name="T5" fmla="*/ 1 h 4"/>
                <a:gd name="T6" fmla="*/ 0 w 4"/>
                <a:gd name="T7" fmla="*/ 3 h 4"/>
                <a:gd name="T8" fmla="*/ 1 w 4"/>
                <a:gd name="T9" fmla="*/ 3 h 4"/>
                <a:gd name="T10" fmla="*/ 2 w 4"/>
                <a:gd name="T11" fmla="*/ 4 h 4"/>
                <a:gd name="T12" fmla="*/ 3 w 4"/>
                <a:gd name="T13" fmla="*/ 4 h 4"/>
                <a:gd name="T14" fmla="*/ 4 w 4"/>
                <a:gd name="T15" fmla="*/ 3 h 4"/>
                <a:gd name="T16" fmla="*/ 4 w 4"/>
                <a:gd name="T17" fmla="*/ 2 h 4"/>
                <a:gd name="T18" fmla="*/ 4 w 4"/>
                <a:gd name="T19" fmla="*/ 1 h 4"/>
                <a:gd name="T20" fmla="*/ 3 w 4"/>
                <a:gd name="T21" fmla="*/ 1 h 4"/>
                <a:gd name="T22" fmla="*/ 2 w 4"/>
                <a:gd name="T23" fmla="*/ 0 h 4"/>
                <a:gd name="T24" fmla="*/ 1 w 4"/>
                <a:gd name="T25" fmla="*/ 1 h 4"/>
                <a:gd name="T26" fmla="*/ 2 w 4"/>
                <a:gd name="T27" fmla="*/ 1 h 4"/>
                <a:gd name="T28" fmla="*/ 2 w 4"/>
                <a:gd name="T29" fmla="*/ 1 h 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"/>
                <a:gd name="T46" fmla="*/ 0 h 4"/>
                <a:gd name="T47" fmla="*/ 4 w 4"/>
                <a:gd name="T48" fmla="*/ 4 h 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" h="4">
                  <a:moveTo>
                    <a:pt x="2" y="1"/>
                  </a:moveTo>
                  <a:lnTo>
                    <a:pt x="1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4"/>
                  </a:lnTo>
                  <a:lnTo>
                    <a:pt x="3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62" name="Freeform 39"/>
            <p:cNvSpPr>
              <a:spLocks/>
            </p:cNvSpPr>
            <p:nvPr/>
          </p:nvSpPr>
          <p:spPr bwMode="gray">
            <a:xfrm>
              <a:off x="2957" y="3535"/>
              <a:ext cx="4" cy="4"/>
            </a:xfrm>
            <a:custGeom>
              <a:avLst/>
              <a:gdLst>
                <a:gd name="T0" fmla="*/ 2 w 4"/>
                <a:gd name="T1" fmla="*/ 1 h 4"/>
                <a:gd name="T2" fmla="*/ 1 w 4"/>
                <a:gd name="T3" fmla="*/ 1 h 4"/>
                <a:gd name="T4" fmla="*/ 1 w 4"/>
                <a:gd name="T5" fmla="*/ 1 h 4"/>
                <a:gd name="T6" fmla="*/ 0 w 4"/>
                <a:gd name="T7" fmla="*/ 3 h 4"/>
                <a:gd name="T8" fmla="*/ 1 w 4"/>
                <a:gd name="T9" fmla="*/ 3 h 4"/>
                <a:gd name="T10" fmla="*/ 2 w 4"/>
                <a:gd name="T11" fmla="*/ 4 h 4"/>
                <a:gd name="T12" fmla="*/ 3 w 4"/>
                <a:gd name="T13" fmla="*/ 4 h 4"/>
                <a:gd name="T14" fmla="*/ 4 w 4"/>
                <a:gd name="T15" fmla="*/ 3 h 4"/>
                <a:gd name="T16" fmla="*/ 4 w 4"/>
                <a:gd name="T17" fmla="*/ 2 h 4"/>
                <a:gd name="T18" fmla="*/ 4 w 4"/>
                <a:gd name="T19" fmla="*/ 1 h 4"/>
                <a:gd name="T20" fmla="*/ 3 w 4"/>
                <a:gd name="T21" fmla="*/ 1 h 4"/>
                <a:gd name="T22" fmla="*/ 2 w 4"/>
                <a:gd name="T23" fmla="*/ 0 h 4"/>
                <a:gd name="T24" fmla="*/ 1 w 4"/>
                <a:gd name="T25" fmla="*/ 1 h 4"/>
                <a:gd name="T26" fmla="*/ 2 w 4"/>
                <a:gd name="T27" fmla="*/ 1 h 4"/>
                <a:gd name="T28" fmla="*/ 2 w 4"/>
                <a:gd name="T29" fmla="*/ 1 h 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"/>
                <a:gd name="T46" fmla="*/ 0 h 4"/>
                <a:gd name="T47" fmla="*/ 4 w 4"/>
                <a:gd name="T48" fmla="*/ 4 h 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" h="4">
                  <a:moveTo>
                    <a:pt x="2" y="1"/>
                  </a:moveTo>
                  <a:lnTo>
                    <a:pt x="1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4"/>
                  </a:lnTo>
                  <a:lnTo>
                    <a:pt x="3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2" y="1"/>
                  </a:lnTo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63" name="Freeform 44"/>
            <p:cNvSpPr>
              <a:spLocks/>
            </p:cNvSpPr>
            <p:nvPr/>
          </p:nvSpPr>
          <p:spPr bwMode="gray">
            <a:xfrm>
              <a:off x="3141" y="3032"/>
              <a:ext cx="35" cy="50"/>
            </a:xfrm>
            <a:custGeom>
              <a:avLst/>
              <a:gdLst>
                <a:gd name="T0" fmla="*/ 2 w 35"/>
                <a:gd name="T1" fmla="*/ 49 h 50"/>
                <a:gd name="T2" fmla="*/ 1 w 35"/>
                <a:gd name="T3" fmla="*/ 48 h 50"/>
                <a:gd name="T4" fmla="*/ 0 w 35"/>
                <a:gd name="T5" fmla="*/ 46 h 50"/>
                <a:gd name="T6" fmla="*/ 0 w 35"/>
                <a:gd name="T7" fmla="*/ 44 h 50"/>
                <a:gd name="T8" fmla="*/ 0 w 35"/>
                <a:gd name="T9" fmla="*/ 42 h 50"/>
                <a:gd name="T10" fmla="*/ 1 w 35"/>
                <a:gd name="T11" fmla="*/ 40 h 50"/>
                <a:gd name="T12" fmla="*/ 2 w 35"/>
                <a:gd name="T13" fmla="*/ 38 h 50"/>
                <a:gd name="T14" fmla="*/ 3 w 35"/>
                <a:gd name="T15" fmla="*/ 37 h 50"/>
                <a:gd name="T16" fmla="*/ 7 w 35"/>
                <a:gd name="T17" fmla="*/ 33 h 50"/>
                <a:gd name="T18" fmla="*/ 11 w 35"/>
                <a:gd name="T19" fmla="*/ 30 h 50"/>
                <a:gd name="T20" fmla="*/ 16 w 35"/>
                <a:gd name="T21" fmla="*/ 27 h 50"/>
                <a:gd name="T22" fmla="*/ 17 w 35"/>
                <a:gd name="T23" fmla="*/ 27 h 50"/>
                <a:gd name="T24" fmla="*/ 19 w 35"/>
                <a:gd name="T25" fmla="*/ 27 h 50"/>
                <a:gd name="T26" fmla="*/ 20 w 35"/>
                <a:gd name="T27" fmla="*/ 27 h 50"/>
                <a:gd name="T28" fmla="*/ 21 w 35"/>
                <a:gd name="T29" fmla="*/ 26 h 50"/>
                <a:gd name="T30" fmla="*/ 21 w 35"/>
                <a:gd name="T31" fmla="*/ 24 h 50"/>
                <a:gd name="T32" fmla="*/ 21 w 35"/>
                <a:gd name="T33" fmla="*/ 20 h 50"/>
                <a:gd name="T34" fmla="*/ 20 w 35"/>
                <a:gd name="T35" fmla="*/ 17 h 50"/>
                <a:gd name="T36" fmla="*/ 19 w 35"/>
                <a:gd name="T37" fmla="*/ 15 h 50"/>
                <a:gd name="T38" fmla="*/ 19 w 35"/>
                <a:gd name="T39" fmla="*/ 12 h 50"/>
                <a:gd name="T40" fmla="*/ 19 w 35"/>
                <a:gd name="T41" fmla="*/ 9 h 50"/>
                <a:gd name="T42" fmla="*/ 21 w 35"/>
                <a:gd name="T43" fmla="*/ 7 h 50"/>
                <a:gd name="T44" fmla="*/ 23 w 35"/>
                <a:gd name="T45" fmla="*/ 6 h 50"/>
                <a:gd name="T46" fmla="*/ 25 w 35"/>
                <a:gd name="T47" fmla="*/ 5 h 50"/>
                <a:gd name="T48" fmla="*/ 27 w 35"/>
                <a:gd name="T49" fmla="*/ 3 h 50"/>
                <a:gd name="T50" fmla="*/ 29 w 35"/>
                <a:gd name="T51" fmla="*/ 2 h 50"/>
                <a:gd name="T52" fmla="*/ 30 w 35"/>
                <a:gd name="T53" fmla="*/ 1 h 50"/>
                <a:gd name="T54" fmla="*/ 31 w 35"/>
                <a:gd name="T55" fmla="*/ 1 h 50"/>
                <a:gd name="T56" fmla="*/ 33 w 35"/>
                <a:gd name="T57" fmla="*/ 0 h 50"/>
                <a:gd name="T58" fmla="*/ 33 w 35"/>
                <a:gd name="T59" fmla="*/ 1 h 50"/>
                <a:gd name="T60" fmla="*/ 34 w 35"/>
                <a:gd name="T61" fmla="*/ 5 h 50"/>
                <a:gd name="T62" fmla="*/ 35 w 35"/>
                <a:gd name="T63" fmla="*/ 9 h 50"/>
                <a:gd name="T64" fmla="*/ 34 w 35"/>
                <a:gd name="T65" fmla="*/ 14 h 50"/>
                <a:gd name="T66" fmla="*/ 34 w 35"/>
                <a:gd name="T67" fmla="*/ 16 h 50"/>
                <a:gd name="T68" fmla="*/ 31 w 35"/>
                <a:gd name="T69" fmla="*/ 17 h 50"/>
                <a:gd name="T70" fmla="*/ 29 w 35"/>
                <a:gd name="T71" fmla="*/ 19 h 50"/>
                <a:gd name="T72" fmla="*/ 28 w 35"/>
                <a:gd name="T73" fmla="*/ 20 h 50"/>
                <a:gd name="T74" fmla="*/ 27 w 35"/>
                <a:gd name="T75" fmla="*/ 22 h 50"/>
                <a:gd name="T76" fmla="*/ 24 w 35"/>
                <a:gd name="T77" fmla="*/ 34 h 50"/>
                <a:gd name="T78" fmla="*/ 18 w 35"/>
                <a:gd name="T79" fmla="*/ 45 h 50"/>
                <a:gd name="T80" fmla="*/ 16 w 35"/>
                <a:gd name="T81" fmla="*/ 46 h 50"/>
                <a:gd name="T82" fmla="*/ 15 w 35"/>
                <a:gd name="T83" fmla="*/ 47 h 50"/>
                <a:gd name="T84" fmla="*/ 12 w 35"/>
                <a:gd name="T85" fmla="*/ 48 h 50"/>
                <a:gd name="T86" fmla="*/ 10 w 35"/>
                <a:gd name="T87" fmla="*/ 48 h 50"/>
                <a:gd name="T88" fmla="*/ 8 w 35"/>
                <a:gd name="T89" fmla="*/ 49 h 50"/>
                <a:gd name="T90" fmla="*/ 7 w 35"/>
                <a:gd name="T91" fmla="*/ 50 h 50"/>
                <a:gd name="T92" fmla="*/ 5 w 35"/>
                <a:gd name="T93" fmla="*/ 49 h 50"/>
                <a:gd name="T94" fmla="*/ 3 w 35"/>
                <a:gd name="T95" fmla="*/ 49 h 50"/>
                <a:gd name="T96" fmla="*/ 2 w 35"/>
                <a:gd name="T97" fmla="*/ 49 h 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50"/>
                <a:gd name="T149" fmla="*/ 35 w 35"/>
                <a:gd name="T150" fmla="*/ 50 h 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50">
                  <a:moveTo>
                    <a:pt x="2" y="49"/>
                  </a:moveTo>
                  <a:lnTo>
                    <a:pt x="1" y="48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1" y="40"/>
                  </a:lnTo>
                  <a:lnTo>
                    <a:pt x="2" y="38"/>
                  </a:lnTo>
                  <a:lnTo>
                    <a:pt x="3" y="37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6" y="27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1" y="26"/>
                  </a:lnTo>
                  <a:lnTo>
                    <a:pt x="21" y="24"/>
                  </a:lnTo>
                  <a:lnTo>
                    <a:pt x="21" y="20"/>
                  </a:lnTo>
                  <a:lnTo>
                    <a:pt x="20" y="17"/>
                  </a:lnTo>
                  <a:lnTo>
                    <a:pt x="19" y="15"/>
                  </a:lnTo>
                  <a:lnTo>
                    <a:pt x="19" y="12"/>
                  </a:lnTo>
                  <a:lnTo>
                    <a:pt x="19" y="9"/>
                  </a:lnTo>
                  <a:lnTo>
                    <a:pt x="21" y="7"/>
                  </a:lnTo>
                  <a:lnTo>
                    <a:pt x="23" y="6"/>
                  </a:lnTo>
                  <a:lnTo>
                    <a:pt x="25" y="5"/>
                  </a:lnTo>
                  <a:lnTo>
                    <a:pt x="27" y="3"/>
                  </a:lnTo>
                  <a:lnTo>
                    <a:pt x="29" y="2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4" y="5"/>
                  </a:lnTo>
                  <a:lnTo>
                    <a:pt x="35" y="9"/>
                  </a:lnTo>
                  <a:lnTo>
                    <a:pt x="34" y="14"/>
                  </a:lnTo>
                  <a:lnTo>
                    <a:pt x="34" y="16"/>
                  </a:lnTo>
                  <a:lnTo>
                    <a:pt x="31" y="17"/>
                  </a:lnTo>
                  <a:lnTo>
                    <a:pt x="29" y="19"/>
                  </a:lnTo>
                  <a:lnTo>
                    <a:pt x="28" y="20"/>
                  </a:lnTo>
                  <a:lnTo>
                    <a:pt x="27" y="22"/>
                  </a:lnTo>
                  <a:lnTo>
                    <a:pt x="24" y="34"/>
                  </a:lnTo>
                  <a:lnTo>
                    <a:pt x="18" y="45"/>
                  </a:lnTo>
                  <a:lnTo>
                    <a:pt x="16" y="46"/>
                  </a:lnTo>
                  <a:lnTo>
                    <a:pt x="15" y="47"/>
                  </a:lnTo>
                  <a:lnTo>
                    <a:pt x="12" y="48"/>
                  </a:lnTo>
                  <a:lnTo>
                    <a:pt x="10" y="48"/>
                  </a:lnTo>
                  <a:lnTo>
                    <a:pt x="8" y="49"/>
                  </a:lnTo>
                  <a:lnTo>
                    <a:pt x="7" y="50"/>
                  </a:lnTo>
                  <a:lnTo>
                    <a:pt x="5" y="49"/>
                  </a:lnTo>
                  <a:lnTo>
                    <a:pt x="3" y="49"/>
                  </a:lnTo>
                  <a:lnTo>
                    <a:pt x="2" y="4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64" name="Freeform 45"/>
            <p:cNvSpPr>
              <a:spLocks/>
            </p:cNvSpPr>
            <p:nvPr/>
          </p:nvSpPr>
          <p:spPr bwMode="gray">
            <a:xfrm>
              <a:off x="3141" y="3032"/>
              <a:ext cx="35" cy="50"/>
            </a:xfrm>
            <a:custGeom>
              <a:avLst/>
              <a:gdLst>
                <a:gd name="T0" fmla="*/ 2 w 35"/>
                <a:gd name="T1" fmla="*/ 49 h 50"/>
                <a:gd name="T2" fmla="*/ 1 w 35"/>
                <a:gd name="T3" fmla="*/ 48 h 50"/>
                <a:gd name="T4" fmla="*/ 0 w 35"/>
                <a:gd name="T5" fmla="*/ 46 h 50"/>
                <a:gd name="T6" fmla="*/ 0 w 35"/>
                <a:gd name="T7" fmla="*/ 44 h 50"/>
                <a:gd name="T8" fmla="*/ 0 w 35"/>
                <a:gd name="T9" fmla="*/ 42 h 50"/>
                <a:gd name="T10" fmla="*/ 1 w 35"/>
                <a:gd name="T11" fmla="*/ 40 h 50"/>
                <a:gd name="T12" fmla="*/ 2 w 35"/>
                <a:gd name="T13" fmla="*/ 38 h 50"/>
                <a:gd name="T14" fmla="*/ 3 w 35"/>
                <a:gd name="T15" fmla="*/ 37 h 50"/>
                <a:gd name="T16" fmla="*/ 7 w 35"/>
                <a:gd name="T17" fmla="*/ 33 h 50"/>
                <a:gd name="T18" fmla="*/ 11 w 35"/>
                <a:gd name="T19" fmla="*/ 30 h 50"/>
                <a:gd name="T20" fmla="*/ 16 w 35"/>
                <a:gd name="T21" fmla="*/ 27 h 50"/>
                <a:gd name="T22" fmla="*/ 17 w 35"/>
                <a:gd name="T23" fmla="*/ 27 h 50"/>
                <a:gd name="T24" fmla="*/ 19 w 35"/>
                <a:gd name="T25" fmla="*/ 27 h 50"/>
                <a:gd name="T26" fmla="*/ 20 w 35"/>
                <a:gd name="T27" fmla="*/ 27 h 50"/>
                <a:gd name="T28" fmla="*/ 21 w 35"/>
                <a:gd name="T29" fmla="*/ 26 h 50"/>
                <a:gd name="T30" fmla="*/ 21 w 35"/>
                <a:gd name="T31" fmla="*/ 24 h 50"/>
                <a:gd name="T32" fmla="*/ 21 w 35"/>
                <a:gd name="T33" fmla="*/ 20 h 50"/>
                <a:gd name="T34" fmla="*/ 20 w 35"/>
                <a:gd name="T35" fmla="*/ 17 h 50"/>
                <a:gd name="T36" fmla="*/ 19 w 35"/>
                <a:gd name="T37" fmla="*/ 15 h 50"/>
                <a:gd name="T38" fmla="*/ 19 w 35"/>
                <a:gd name="T39" fmla="*/ 12 h 50"/>
                <a:gd name="T40" fmla="*/ 19 w 35"/>
                <a:gd name="T41" fmla="*/ 9 h 50"/>
                <a:gd name="T42" fmla="*/ 21 w 35"/>
                <a:gd name="T43" fmla="*/ 7 h 50"/>
                <a:gd name="T44" fmla="*/ 23 w 35"/>
                <a:gd name="T45" fmla="*/ 6 h 50"/>
                <a:gd name="T46" fmla="*/ 25 w 35"/>
                <a:gd name="T47" fmla="*/ 5 h 50"/>
                <a:gd name="T48" fmla="*/ 27 w 35"/>
                <a:gd name="T49" fmla="*/ 3 h 50"/>
                <a:gd name="T50" fmla="*/ 29 w 35"/>
                <a:gd name="T51" fmla="*/ 2 h 50"/>
                <a:gd name="T52" fmla="*/ 30 w 35"/>
                <a:gd name="T53" fmla="*/ 1 h 50"/>
                <a:gd name="T54" fmla="*/ 31 w 35"/>
                <a:gd name="T55" fmla="*/ 1 h 50"/>
                <a:gd name="T56" fmla="*/ 33 w 35"/>
                <a:gd name="T57" fmla="*/ 0 h 50"/>
                <a:gd name="T58" fmla="*/ 33 w 35"/>
                <a:gd name="T59" fmla="*/ 1 h 50"/>
                <a:gd name="T60" fmla="*/ 34 w 35"/>
                <a:gd name="T61" fmla="*/ 5 h 50"/>
                <a:gd name="T62" fmla="*/ 35 w 35"/>
                <a:gd name="T63" fmla="*/ 9 h 50"/>
                <a:gd name="T64" fmla="*/ 34 w 35"/>
                <a:gd name="T65" fmla="*/ 14 h 50"/>
                <a:gd name="T66" fmla="*/ 34 w 35"/>
                <a:gd name="T67" fmla="*/ 16 h 50"/>
                <a:gd name="T68" fmla="*/ 31 w 35"/>
                <a:gd name="T69" fmla="*/ 17 h 50"/>
                <a:gd name="T70" fmla="*/ 29 w 35"/>
                <a:gd name="T71" fmla="*/ 19 h 50"/>
                <a:gd name="T72" fmla="*/ 28 w 35"/>
                <a:gd name="T73" fmla="*/ 20 h 50"/>
                <a:gd name="T74" fmla="*/ 27 w 35"/>
                <a:gd name="T75" fmla="*/ 22 h 50"/>
                <a:gd name="T76" fmla="*/ 24 w 35"/>
                <a:gd name="T77" fmla="*/ 34 h 50"/>
                <a:gd name="T78" fmla="*/ 18 w 35"/>
                <a:gd name="T79" fmla="*/ 45 h 50"/>
                <a:gd name="T80" fmla="*/ 16 w 35"/>
                <a:gd name="T81" fmla="*/ 46 h 50"/>
                <a:gd name="T82" fmla="*/ 15 w 35"/>
                <a:gd name="T83" fmla="*/ 47 h 50"/>
                <a:gd name="T84" fmla="*/ 12 w 35"/>
                <a:gd name="T85" fmla="*/ 48 h 50"/>
                <a:gd name="T86" fmla="*/ 10 w 35"/>
                <a:gd name="T87" fmla="*/ 48 h 50"/>
                <a:gd name="T88" fmla="*/ 8 w 35"/>
                <a:gd name="T89" fmla="*/ 49 h 50"/>
                <a:gd name="T90" fmla="*/ 7 w 35"/>
                <a:gd name="T91" fmla="*/ 50 h 50"/>
                <a:gd name="T92" fmla="*/ 5 w 35"/>
                <a:gd name="T93" fmla="*/ 49 h 50"/>
                <a:gd name="T94" fmla="*/ 3 w 35"/>
                <a:gd name="T95" fmla="*/ 49 h 50"/>
                <a:gd name="T96" fmla="*/ 2 w 35"/>
                <a:gd name="T97" fmla="*/ 49 h 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50"/>
                <a:gd name="T149" fmla="*/ 35 w 35"/>
                <a:gd name="T150" fmla="*/ 50 h 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50">
                  <a:moveTo>
                    <a:pt x="2" y="49"/>
                  </a:moveTo>
                  <a:lnTo>
                    <a:pt x="1" y="48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1" y="40"/>
                  </a:lnTo>
                  <a:lnTo>
                    <a:pt x="2" y="38"/>
                  </a:lnTo>
                  <a:lnTo>
                    <a:pt x="3" y="37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6" y="27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1" y="26"/>
                  </a:lnTo>
                  <a:lnTo>
                    <a:pt x="21" y="24"/>
                  </a:lnTo>
                  <a:lnTo>
                    <a:pt x="21" y="20"/>
                  </a:lnTo>
                  <a:lnTo>
                    <a:pt x="20" y="17"/>
                  </a:lnTo>
                  <a:lnTo>
                    <a:pt x="19" y="15"/>
                  </a:lnTo>
                  <a:lnTo>
                    <a:pt x="19" y="12"/>
                  </a:lnTo>
                  <a:lnTo>
                    <a:pt x="19" y="9"/>
                  </a:lnTo>
                  <a:lnTo>
                    <a:pt x="21" y="7"/>
                  </a:lnTo>
                  <a:lnTo>
                    <a:pt x="23" y="6"/>
                  </a:lnTo>
                  <a:lnTo>
                    <a:pt x="25" y="5"/>
                  </a:lnTo>
                  <a:lnTo>
                    <a:pt x="27" y="3"/>
                  </a:lnTo>
                  <a:lnTo>
                    <a:pt x="29" y="2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4" y="5"/>
                  </a:lnTo>
                  <a:lnTo>
                    <a:pt x="35" y="9"/>
                  </a:lnTo>
                  <a:lnTo>
                    <a:pt x="34" y="14"/>
                  </a:lnTo>
                  <a:lnTo>
                    <a:pt x="34" y="16"/>
                  </a:lnTo>
                  <a:lnTo>
                    <a:pt x="31" y="17"/>
                  </a:lnTo>
                  <a:lnTo>
                    <a:pt x="29" y="19"/>
                  </a:lnTo>
                  <a:lnTo>
                    <a:pt x="28" y="20"/>
                  </a:lnTo>
                  <a:lnTo>
                    <a:pt x="27" y="22"/>
                  </a:lnTo>
                  <a:lnTo>
                    <a:pt x="24" y="34"/>
                  </a:lnTo>
                  <a:lnTo>
                    <a:pt x="18" y="45"/>
                  </a:lnTo>
                  <a:lnTo>
                    <a:pt x="16" y="46"/>
                  </a:lnTo>
                  <a:lnTo>
                    <a:pt x="15" y="47"/>
                  </a:lnTo>
                  <a:lnTo>
                    <a:pt x="12" y="48"/>
                  </a:lnTo>
                  <a:lnTo>
                    <a:pt x="10" y="48"/>
                  </a:lnTo>
                  <a:lnTo>
                    <a:pt x="8" y="49"/>
                  </a:lnTo>
                  <a:lnTo>
                    <a:pt x="7" y="50"/>
                  </a:lnTo>
                  <a:lnTo>
                    <a:pt x="5" y="49"/>
                  </a:lnTo>
                  <a:lnTo>
                    <a:pt x="3" y="49"/>
                  </a:lnTo>
                  <a:lnTo>
                    <a:pt x="2" y="49"/>
                  </a:lnTo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65" name="Freeform 48"/>
            <p:cNvSpPr>
              <a:spLocks/>
            </p:cNvSpPr>
            <p:nvPr/>
          </p:nvSpPr>
          <p:spPr bwMode="gray">
            <a:xfrm>
              <a:off x="2904" y="1766"/>
              <a:ext cx="30" cy="20"/>
            </a:xfrm>
            <a:custGeom>
              <a:avLst/>
              <a:gdLst>
                <a:gd name="T0" fmla="*/ 13 w 30"/>
                <a:gd name="T1" fmla="*/ 1 h 20"/>
                <a:gd name="T2" fmla="*/ 18 w 30"/>
                <a:gd name="T3" fmla="*/ 0 h 20"/>
                <a:gd name="T4" fmla="*/ 24 w 30"/>
                <a:gd name="T5" fmla="*/ 0 h 20"/>
                <a:gd name="T6" fmla="*/ 30 w 30"/>
                <a:gd name="T7" fmla="*/ 1 h 20"/>
                <a:gd name="T8" fmla="*/ 28 w 30"/>
                <a:gd name="T9" fmla="*/ 4 h 20"/>
                <a:gd name="T10" fmla="*/ 28 w 30"/>
                <a:gd name="T11" fmla="*/ 6 h 20"/>
                <a:gd name="T12" fmla="*/ 28 w 30"/>
                <a:gd name="T13" fmla="*/ 9 h 20"/>
                <a:gd name="T14" fmla="*/ 28 w 30"/>
                <a:gd name="T15" fmla="*/ 12 h 20"/>
                <a:gd name="T16" fmla="*/ 28 w 30"/>
                <a:gd name="T17" fmla="*/ 14 h 20"/>
                <a:gd name="T18" fmla="*/ 28 w 30"/>
                <a:gd name="T19" fmla="*/ 16 h 20"/>
                <a:gd name="T20" fmla="*/ 27 w 30"/>
                <a:gd name="T21" fmla="*/ 17 h 20"/>
                <a:gd name="T22" fmla="*/ 22 w 30"/>
                <a:gd name="T23" fmla="*/ 20 h 20"/>
                <a:gd name="T24" fmla="*/ 15 w 30"/>
                <a:gd name="T25" fmla="*/ 20 h 20"/>
                <a:gd name="T26" fmla="*/ 7 w 30"/>
                <a:gd name="T27" fmla="*/ 19 h 20"/>
                <a:gd name="T28" fmla="*/ 0 w 30"/>
                <a:gd name="T29" fmla="*/ 17 h 20"/>
                <a:gd name="T30" fmla="*/ 2 w 30"/>
                <a:gd name="T31" fmla="*/ 16 h 20"/>
                <a:gd name="T32" fmla="*/ 4 w 30"/>
                <a:gd name="T33" fmla="*/ 15 h 20"/>
                <a:gd name="T34" fmla="*/ 6 w 30"/>
                <a:gd name="T35" fmla="*/ 15 h 20"/>
                <a:gd name="T36" fmla="*/ 8 w 30"/>
                <a:gd name="T37" fmla="*/ 15 h 20"/>
                <a:gd name="T38" fmla="*/ 10 w 30"/>
                <a:gd name="T39" fmla="*/ 15 h 20"/>
                <a:gd name="T40" fmla="*/ 11 w 30"/>
                <a:gd name="T41" fmla="*/ 14 h 20"/>
                <a:gd name="T42" fmla="*/ 13 w 30"/>
                <a:gd name="T43" fmla="*/ 12 h 20"/>
                <a:gd name="T44" fmla="*/ 13 w 30"/>
                <a:gd name="T45" fmla="*/ 11 h 20"/>
                <a:gd name="T46" fmla="*/ 13 w 30"/>
                <a:gd name="T47" fmla="*/ 9 h 20"/>
                <a:gd name="T48" fmla="*/ 12 w 30"/>
                <a:gd name="T49" fmla="*/ 7 h 20"/>
                <a:gd name="T50" fmla="*/ 12 w 30"/>
                <a:gd name="T51" fmla="*/ 5 h 20"/>
                <a:gd name="T52" fmla="*/ 11 w 30"/>
                <a:gd name="T53" fmla="*/ 4 h 20"/>
                <a:gd name="T54" fmla="*/ 11 w 30"/>
                <a:gd name="T55" fmla="*/ 3 h 20"/>
                <a:gd name="T56" fmla="*/ 12 w 30"/>
                <a:gd name="T57" fmla="*/ 2 h 20"/>
                <a:gd name="T58" fmla="*/ 13 w 30"/>
                <a:gd name="T59" fmla="*/ 1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0"/>
                <a:gd name="T91" fmla="*/ 0 h 20"/>
                <a:gd name="T92" fmla="*/ 30 w 30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0" h="20">
                  <a:moveTo>
                    <a:pt x="13" y="1"/>
                  </a:moveTo>
                  <a:lnTo>
                    <a:pt x="18" y="0"/>
                  </a:lnTo>
                  <a:lnTo>
                    <a:pt x="24" y="0"/>
                  </a:lnTo>
                  <a:lnTo>
                    <a:pt x="30" y="1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8" y="9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8" y="16"/>
                  </a:lnTo>
                  <a:lnTo>
                    <a:pt x="27" y="17"/>
                  </a:lnTo>
                  <a:lnTo>
                    <a:pt x="22" y="20"/>
                  </a:lnTo>
                  <a:lnTo>
                    <a:pt x="15" y="20"/>
                  </a:lnTo>
                  <a:lnTo>
                    <a:pt x="7" y="19"/>
                  </a:lnTo>
                  <a:lnTo>
                    <a:pt x="0" y="17"/>
                  </a:lnTo>
                  <a:lnTo>
                    <a:pt x="2" y="16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1" y="14"/>
                  </a:lnTo>
                  <a:lnTo>
                    <a:pt x="13" y="12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2" y="2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66" name="Freeform 49"/>
            <p:cNvSpPr>
              <a:spLocks/>
            </p:cNvSpPr>
            <p:nvPr/>
          </p:nvSpPr>
          <p:spPr bwMode="gray">
            <a:xfrm>
              <a:off x="2904" y="1766"/>
              <a:ext cx="30" cy="20"/>
            </a:xfrm>
            <a:custGeom>
              <a:avLst/>
              <a:gdLst>
                <a:gd name="T0" fmla="*/ 13 w 30"/>
                <a:gd name="T1" fmla="*/ 1 h 20"/>
                <a:gd name="T2" fmla="*/ 18 w 30"/>
                <a:gd name="T3" fmla="*/ 0 h 20"/>
                <a:gd name="T4" fmla="*/ 24 w 30"/>
                <a:gd name="T5" fmla="*/ 0 h 20"/>
                <a:gd name="T6" fmla="*/ 30 w 30"/>
                <a:gd name="T7" fmla="*/ 1 h 20"/>
                <a:gd name="T8" fmla="*/ 28 w 30"/>
                <a:gd name="T9" fmla="*/ 4 h 20"/>
                <a:gd name="T10" fmla="*/ 28 w 30"/>
                <a:gd name="T11" fmla="*/ 6 h 20"/>
                <a:gd name="T12" fmla="*/ 28 w 30"/>
                <a:gd name="T13" fmla="*/ 9 h 20"/>
                <a:gd name="T14" fmla="*/ 28 w 30"/>
                <a:gd name="T15" fmla="*/ 12 h 20"/>
                <a:gd name="T16" fmla="*/ 28 w 30"/>
                <a:gd name="T17" fmla="*/ 14 h 20"/>
                <a:gd name="T18" fmla="*/ 28 w 30"/>
                <a:gd name="T19" fmla="*/ 16 h 20"/>
                <a:gd name="T20" fmla="*/ 27 w 30"/>
                <a:gd name="T21" fmla="*/ 17 h 20"/>
                <a:gd name="T22" fmla="*/ 22 w 30"/>
                <a:gd name="T23" fmla="*/ 20 h 20"/>
                <a:gd name="T24" fmla="*/ 15 w 30"/>
                <a:gd name="T25" fmla="*/ 20 h 20"/>
                <a:gd name="T26" fmla="*/ 7 w 30"/>
                <a:gd name="T27" fmla="*/ 19 h 20"/>
                <a:gd name="T28" fmla="*/ 0 w 30"/>
                <a:gd name="T29" fmla="*/ 17 h 20"/>
                <a:gd name="T30" fmla="*/ 2 w 30"/>
                <a:gd name="T31" fmla="*/ 16 h 20"/>
                <a:gd name="T32" fmla="*/ 4 w 30"/>
                <a:gd name="T33" fmla="*/ 15 h 20"/>
                <a:gd name="T34" fmla="*/ 6 w 30"/>
                <a:gd name="T35" fmla="*/ 15 h 20"/>
                <a:gd name="T36" fmla="*/ 8 w 30"/>
                <a:gd name="T37" fmla="*/ 15 h 20"/>
                <a:gd name="T38" fmla="*/ 10 w 30"/>
                <a:gd name="T39" fmla="*/ 15 h 20"/>
                <a:gd name="T40" fmla="*/ 11 w 30"/>
                <a:gd name="T41" fmla="*/ 14 h 20"/>
                <a:gd name="T42" fmla="*/ 13 w 30"/>
                <a:gd name="T43" fmla="*/ 12 h 20"/>
                <a:gd name="T44" fmla="*/ 13 w 30"/>
                <a:gd name="T45" fmla="*/ 11 h 20"/>
                <a:gd name="T46" fmla="*/ 13 w 30"/>
                <a:gd name="T47" fmla="*/ 9 h 20"/>
                <a:gd name="T48" fmla="*/ 12 w 30"/>
                <a:gd name="T49" fmla="*/ 7 h 20"/>
                <a:gd name="T50" fmla="*/ 12 w 30"/>
                <a:gd name="T51" fmla="*/ 5 h 20"/>
                <a:gd name="T52" fmla="*/ 11 w 30"/>
                <a:gd name="T53" fmla="*/ 4 h 20"/>
                <a:gd name="T54" fmla="*/ 11 w 30"/>
                <a:gd name="T55" fmla="*/ 3 h 20"/>
                <a:gd name="T56" fmla="*/ 12 w 30"/>
                <a:gd name="T57" fmla="*/ 2 h 20"/>
                <a:gd name="T58" fmla="*/ 13 w 30"/>
                <a:gd name="T59" fmla="*/ 1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0"/>
                <a:gd name="T91" fmla="*/ 0 h 20"/>
                <a:gd name="T92" fmla="*/ 30 w 30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0" h="20">
                  <a:moveTo>
                    <a:pt x="13" y="1"/>
                  </a:moveTo>
                  <a:lnTo>
                    <a:pt x="18" y="0"/>
                  </a:lnTo>
                  <a:lnTo>
                    <a:pt x="24" y="0"/>
                  </a:lnTo>
                  <a:lnTo>
                    <a:pt x="30" y="1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8" y="9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8" y="16"/>
                  </a:lnTo>
                  <a:lnTo>
                    <a:pt x="27" y="17"/>
                  </a:lnTo>
                  <a:lnTo>
                    <a:pt x="22" y="20"/>
                  </a:lnTo>
                  <a:lnTo>
                    <a:pt x="15" y="20"/>
                  </a:lnTo>
                  <a:lnTo>
                    <a:pt x="7" y="19"/>
                  </a:lnTo>
                  <a:lnTo>
                    <a:pt x="0" y="17"/>
                  </a:lnTo>
                  <a:lnTo>
                    <a:pt x="2" y="16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1" y="14"/>
                  </a:lnTo>
                  <a:lnTo>
                    <a:pt x="13" y="12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2" y="2"/>
                  </a:lnTo>
                  <a:lnTo>
                    <a:pt x="13" y="1"/>
                  </a:lnTo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67" name="Freeform 74"/>
            <p:cNvSpPr>
              <a:spLocks/>
            </p:cNvSpPr>
            <p:nvPr/>
          </p:nvSpPr>
          <p:spPr bwMode="gray">
            <a:xfrm>
              <a:off x="2506" y="1533"/>
              <a:ext cx="71" cy="56"/>
            </a:xfrm>
            <a:custGeom>
              <a:avLst/>
              <a:gdLst>
                <a:gd name="T0" fmla="*/ 61 w 71"/>
                <a:gd name="T1" fmla="*/ 5 h 56"/>
                <a:gd name="T2" fmla="*/ 56 w 71"/>
                <a:gd name="T3" fmla="*/ 7 h 56"/>
                <a:gd name="T4" fmla="*/ 47 w 71"/>
                <a:gd name="T5" fmla="*/ 4 h 56"/>
                <a:gd name="T6" fmla="*/ 36 w 71"/>
                <a:gd name="T7" fmla="*/ 2 h 56"/>
                <a:gd name="T8" fmla="*/ 27 w 71"/>
                <a:gd name="T9" fmla="*/ 5 h 56"/>
                <a:gd name="T10" fmla="*/ 25 w 71"/>
                <a:gd name="T11" fmla="*/ 8 h 56"/>
                <a:gd name="T12" fmla="*/ 25 w 71"/>
                <a:gd name="T13" fmla="*/ 10 h 56"/>
                <a:gd name="T14" fmla="*/ 28 w 71"/>
                <a:gd name="T15" fmla="*/ 12 h 56"/>
                <a:gd name="T16" fmla="*/ 33 w 71"/>
                <a:gd name="T17" fmla="*/ 12 h 56"/>
                <a:gd name="T18" fmla="*/ 39 w 71"/>
                <a:gd name="T19" fmla="*/ 12 h 56"/>
                <a:gd name="T20" fmla="*/ 43 w 71"/>
                <a:gd name="T21" fmla="*/ 17 h 56"/>
                <a:gd name="T22" fmla="*/ 43 w 71"/>
                <a:gd name="T23" fmla="*/ 26 h 56"/>
                <a:gd name="T24" fmla="*/ 46 w 71"/>
                <a:gd name="T25" fmla="*/ 33 h 56"/>
                <a:gd name="T26" fmla="*/ 53 w 71"/>
                <a:gd name="T27" fmla="*/ 36 h 56"/>
                <a:gd name="T28" fmla="*/ 54 w 71"/>
                <a:gd name="T29" fmla="*/ 39 h 56"/>
                <a:gd name="T30" fmla="*/ 44 w 71"/>
                <a:gd name="T31" fmla="*/ 41 h 56"/>
                <a:gd name="T32" fmla="*/ 40 w 71"/>
                <a:gd name="T33" fmla="*/ 43 h 56"/>
                <a:gd name="T34" fmla="*/ 25 w 71"/>
                <a:gd name="T35" fmla="*/ 42 h 56"/>
                <a:gd name="T36" fmla="*/ 5 w 71"/>
                <a:gd name="T37" fmla="*/ 42 h 56"/>
                <a:gd name="T38" fmla="*/ 1 w 71"/>
                <a:gd name="T39" fmla="*/ 42 h 56"/>
                <a:gd name="T40" fmla="*/ 0 w 71"/>
                <a:gd name="T41" fmla="*/ 45 h 56"/>
                <a:gd name="T42" fmla="*/ 5 w 71"/>
                <a:gd name="T43" fmla="*/ 51 h 56"/>
                <a:gd name="T44" fmla="*/ 12 w 71"/>
                <a:gd name="T45" fmla="*/ 54 h 56"/>
                <a:gd name="T46" fmla="*/ 15 w 71"/>
                <a:gd name="T47" fmla="*/ 56 h 56"/>
                <a:gd name="T48" fmla="*/ 16 w 71"/>
                <a:gd name="T49" fmla="*/ 54 h 56"/>
                <a:gd name="T50" fmla="*/ 29 w 71"/>
                <a:gd name="T51" fmla="*/ 50 h 56"/>
                <a:gd name="T52" fmla="*/ 46 w 71"/>
                <a:gd name="T53" fmla="*/ 53 h 56"/>
                <a:gd name="T54" fmla="*/ 55 w 71"/>
                <a:gd name="T55" fmla="*/ 50 h 56"/>
                <a:gd name="T56" fmla="*/ 62 w 71"/>
                <a:gd name="T57" fmla="*/ 49 h 56"/>
                <a:gd name="T58" fmla="*/ 67 w 71"/>
                <a:gd name="T59" fmla="*/ 50 h 56"/>
                <a:gd name="T60" fmla="*/ 69 w 71"/>
                <a:gd name="T61" fmla="*/ 51 h 56"/>
                <a:gd name="T62" fmla="*/ 70 w 71"/>
                <a:gd name="T63" fmla="*/ 49 h 56"/>
                <a:gd name="T64" fmla="*/ 71 w 71"/>
                <a:gd name="T65" fmla="*/ 45 h 56"/>
                <a:gd name="T66" fmla="*/ 67 w 71"/>
                <a:gd name="T67" fmla="*/ 37 h 56"/>
                <a:gd name="T68" fmla="*/ 67 w 71"/>
                <a:gd name="T69" fmla="*/ 34 h 56"/>
                <a:gd name="T70" fmla="*/ 71 w 71"/>
                <a:gd name="T71" fmla="*/ 30 h 56"/>
                <a:gd name="T72" fmla="*/ 69 w 71"/>
                <a:gd name="T73" fmla="*/ 25 h 56"/>
                <a:gd name="T74" fmla="*/ 70 w 71"/>
                <a:gd name="T75" fmla="*/ 21 h 56"/>
                <a:gd name="T76" fmla="*/ 71 w 71"/>
                <a:gd name="T77" fmla="*/ 17 h 56"/>
                <a:gd name="T78" fmla="*/ 68 w 71"/>
                <a:gd name="T79" fmla="*/ 13 h 56"/>
                <a:gd name="T80" fmla="*/ 68 w 71"/>
                <a:gd name="T81" fmla="*/ 12 h 56"/>
                <a:gd name="T82" fmla="*/ 67 w 71"/>
                <a:gd name="T83" fmla="*/ 7 h 56"/>
                <a:gd name="T84" fmla="*/ 64 w 71"/>
                <a:gd name="T85" fmla="*/ 3 h 56"/>
                <a:gd name="T86" fmla="*/ 62 w 71"/>
                <a:gd name="T87" fmla="*/ 3 h 5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56"/>
                <a:gd name="T134" fmla="*/ 71 w 71"/>
                <a:gd name="T135" fmla="*/ 56 h 5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56">
                  <a:moveTo>
                    <a:pt x="62" y="3"/>
                  </a:moveTo>
                  <a:lnTo>
                    <a:pt x="61" y="4"/>
                  </a:lnTo>
                  <a:lnTo>
                    <a:pt x="61" y="5"/>
                  </a:lnTo>
                  <a:lnTo>
                    <a:pt x="60" y="5"/>
                  </a:lnTo>
                  <a:lnTo>
                    <a:pt x="59" y="6"/>
                  </a:lnTo>
                  <a:lnTo>
                    <a:pt x="56" y="7"/>
                  </a:lnTo>
                  <a:lnTo>
                    <a:pt x="53" y="7"/>
                  </a:lnTo>
                  <a:lnTo>
                    <a:pt x="50" y="6"/>
                  </a:lnTo>
                  <a:lnTo>
                    <a:pt x="47" y="4"/>
                  </a:lnTo>
                  <a:lnTo>
                    <a:pt x="43" y="3"/>
                  </a:lnTo>
                  <a:lnTo>
                    <a:pt x="39" y="2"/>
                  </a:lnTo>
                  <a:lnTo>
                    <a:pt x="36" y="2"/>
                  </a:lnTo>
                  <a:lnTo>
                    <a:pt x="33" y="2"/>
                  </a:lnTo>
                  <a:lnTo>
                    <a:pt x="30" y="3"/>
                  </a:lnTo>
                  <a:lnTo>
                    <a:pt x="27" y="5"/>
                  </a:lnTo>
                  <a:lnTo>
                    <a:pt x="26" y="6"/>
                  </a:lnTo>
                  <a:lnTo>
                    <a:pt x="25" y="7"/>
                  </a:lnTo>
                  <a:lnTo>
                    <a:pt x="25" y="8"/>
                  </a:lnTo>
                  <a:lnTo>
                    <a:pt x="25" y="9"/>
                  </a:lnTo>
                  <a:lnTo>
                    <a:pt x="25" y="10"/>
                  </a:lnTo>
                  <a:lnTo>
                    <a:pt x="26" y="11"/>
                  </a:lnTo>
                  <a:lnTo>
                    <a:pt x="27" y="11"/>
                  </a:lnTo>
                  <a:lnTo>
                    <a:pt x="28" y="12"/>
                  </a:lnTo>
                  <a:lnTo>
                    <a:pt x="29" y="12"/>
                  </a:lnTo>
                  <a:lnTo>
                    <a:pt x="31" y="12"/>
                  </a:lnTo>
                  <a:lnTo>
                    <a:pt x="33" y="12"/>
                  </a:lnTo>
                  <a:lnTo>
                    <a:pt x="35" y="11"/>
                  </a:lnTo>
                  <a:lnTo>
                    <a:pt x="37" y="11"/>
                  </a:lnTo>
                  <a:lnTo>
                    <a:pt x="39" y="12"/>
                  </a:lnTo>
                  <a:lnTo>
                    <a:pt x="41" y="13"/>
                  </a:lnTo>
                  <a:lnTo>
                    <a:pt x="42" y="15"/>
                  </a:lnTo>
                  <a:lnTo>
                    <a:pt x="43" y="17"/>
                  </a:lnTo>
                  <a:lnTo>
                    <a:pt x="43" y="20"/>
                  </a:lnTo>
                  <a:lnTo>
                    <a:pt x="42" y="23"/>
                  </a:lnTo>
                  <a:lnTo>
                    <a:pt x="43" y="26"/>
                  </a:lnTo>
                  <a:lnTo>
                    <a:pt x="43" y="28"/>
                  </a:lnTo>
                  <a:lnTo>
                    <a:pt x="44" y="30"/>
                  </a:lnTo>
                  <a:lnTo>
                    <a:pt x="46" y="33"/>
                  </a:lnTo>
                  <a:lnTo>
                    <a:pt x="48" y="34"/>
                  </a:lnTo>
                  <a:lnTo>
                    <a:pt x="50" y="35"/>
                  </a:lnTo>
                  <a:lnTo>
                    <a:pt x="53" y="36"/>
                  </a:lnTo>
                  <a:lnTo>
                    <a:pt x="54" y="38"/>
                  </a:lnTo>
                  <a:lnTo>
                    <a:pt x="54" y="39"/>
                  </a:lnTo>
                  <a:lnTo>
                    <a:pt x="53" y="40"/>
                  </a:lnTo>
                  <a:lnTo>
                    <a:pt x="49" y="40"/>
                  </a:lnTo>
                  <a:lnTo>
                    <a:pt x="44" y="41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0" y="43"/>
                  </a:lnTo>
                  <a:lnTo>
                    <a:pt x="38" y="42"/>
                  </a:lnTo>
                  <a:lnTo>
                    <a:pt x="36" y="42"/>
                  </a:lnTo>
                  <a:lnTo>
                    <a:pt x="25" y="42"/>
                  </a:lnTo>
                  <a:lnTo>
                    <a:pt x="12" y="41"/>
                  </a:lnTo>
                  <a:lnTo>
                    <a:pt x="9" y="41"/>
                  </a:lnTo>
                  <a:lnTo>
                    <a:pt x="5" y="42"/>
                  </a:lnTo>
                  <a:lnTo>
                    <a:pt x="4" y="42"/>
                  </a:lnTo>
                  <a:lnTo>
                    <a:pt x="2" y="42"/>
                  </a:lnTo>
                  <a:lnTo>
                    <a:pt x="1" y="42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9"/>
                  </a:lnTo>
                  <a:lnTo>
                    <a:pt x="5" y="51"/>
                  </a:lnTo>
                  <a:lnTo>
                    <a:pt x="8" y="52"/>
                  </a:lnTo>
                  <a:lnTo>
                    <a:pt x="11" y="54"/>
                  </a:lnTo>
                  <a:lnTo>
                    <a:pt x="12" y="54"/>
                  </a:lnTo>
                  <a:lnTo>
                    <a:pt x="13" y="55"/>
                  </a:lnTo>
                  <a:lnTo>
                    <a:pt x="14" y="56"/>
                  </a:lnTo>
                  <a:lnTo>
                    <a:pt x="15" y="56"/>
                  </a:lnTo>
                  <a:lnTo>
                    <a:pt x="16" y="55"/>
                  </a:lnTo>
                  <a:lnTo>
                    <a:pt x="16" y="54"/>
                  </a:lnTo>
                  <a:lnTo>
                    <a:pt x="16" y="53"/>
                  </a:lnTo>
                  <a:lnTo>
                    <a:pt x="23" y="50"/>
                  </a:lnTo>
                  <a:lnTo>
                    <a:pt x="29" y="50"/>
                  </a:lnTo>
                  <a:lnTo>
                    <a:pt x="36" y="51"/>
                  </a:lnTo>
                  <a:lnTo>
                    <a:pt x="43" y="53"/>
                  </a:lnTo>
                  <a:lnTo>
                    <a:pt x="46" y="53"/>
                  </a:lnTo>
                  <a:lnTo>
                    <a:pt x="49" y="52"/>
                  </a:lnTo>
                  <a:lnTo>
                    <a:pt x="52" y="51"/>
                  </a:lnTo>
                  <a:lnTo>
                    <a:pt x="55" y="50"/>
                  </a:lnTo>
                  <a:lnTo>
                    <a:pt x="58" y="49"/>
                  </a:lnTo>
                  <a:lnTo>
                    <a:pt x="60" y="48"/>
                  </a:lnTo>
                  <a:lnTo>
                    <a:pt x="62" y="49"/>
                  </a:lnTo>
                  <a:lnTo>
                    <a:pt x="64" y="50"/>
                  </a:lnTo>
                  <a:lnTo>
                    <a:pt x="66" y="51"/>
                  </a:lnTo>
                  <a:lnTo>
                    <a:pt x="67" y="50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1" y="48"/>
                  </a:lnTo>
                  <a:lnTo>
                    <a:pt x="71" y="45"/>
                  </a:lnTo>
                  <a:lnTo>
                    <a:pt x="70" y="42"/>
                  </a:lnTo>
                  <a:lnTo>
                    <a:pt x="68" y="40"/>
                  </a:lnTo>
                  <a:lnTo>
                    <a:pt x="67" y="37"/>
                  </a:lnTo>
                  <a:lnTo>
                    <a:pt x="66" y="36"/>
                  </a:lnTo>
                  <a:lnTo>
                    <a:pt x="66" y="35"/>
                  </a:lnTo>
                  <a:lnTo>
                    <a:pt x="67" y="34"/>
                  </a:lnTo>
                  <a:lnTo>
                    <a:pt x="68" y="33"/>
                  </a:lnTo>
                  <a:lnTo>
                    <a:pt x="70" y="32"/>
                  </a:lnTo>
                  <a:lnTo>
                    <a:pt x="71" y="30"/>
                  </a:lnTo>
                  <a:lnTo>
                    <a:pt x="71" y="28"/>
                  </a:lnTo>
                  <a:lnTo>
                    <a:pt x="70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9" y="22"/>
                  </a:lnTo>
                  <a:lnTo>
                    <a:pt x="70" y="21"/>
                  </a:lnTo>
                  <a:lnTo>
                    <a:pt x="71" y="20"/>
                  </a:lnTo>
                  <a:lnTo>
                    <a:pt x="71" y="18"/>
                  </a:lnTo>
                  <a:lnTo>
                    <a:pt x="71" y="17"/>
                  </a:lnTo>
                  <a:lnTo>
                    <a:pt x="70" y="16"/>
                  </a:lnTo>
                  <a:lnTo>
                    <a:pt x="68" y="15"/>
                  </a:lnTo>
                  <a:lnTo>
                    <a:pt x="68" y="13"/>
                  </a:lnTo>
                  <a:lnTo>
                    <a:pt x="68" y="12"/>
                  </a:lnTo>
                  <a:lnTo>
                    <a:pt x="68" y="10"/>
                  </a:lnTo>
                  <a:lnTo>
                    <a:pt x="68" y="9"/>
                  </a:lnTo>
                  <a:lnTo>
                    <a:pt x="67" y="7"/>
                  </a:lnTo>
                  <a:lnTo>
                    <a:pt x="66" y="6"/>
                  </a:lnTo>
                  <a:lnTo>
                    <a:pt x="64" y="5"/>
                  </a:lnTo>
                  <a:lnTo>
                    <a:pt x="64" y="3"/>
                  </a:lnTo>
                  <a:lnTo>
                    <a:pt x="63" y="2"/>
                  </a:lnTo>
                  <a:lnTo>
                    <a:pt x="64" y="0"/>
                  </a:lnTo>
                  <a:lnTo>
                    <a:pt x="62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68" name="Freeform 75"/>
            <p:cNvSpPr>
              <a:spLocks/>
            </p:cNvSpPr>
            <p:nvPr/>
          </p:nvSpPr>
          <p:spPr bwMode="gray">
            <a:xfrm>
              <a:off x="2506" y="1533"/>
              <a:ext cx="71" cy="56"/>
            </a:xfrm>
            <a:custGeom>
              <a:avLst/>
              <a:gdLst>
                <a:gd name="T0" fmla="*/ 61 w 71"/>
                <a:gd name="T1" fmla="*/ 5 h 56"/>
                <a:gd name="T2" fmla="*/ 56 w 71"/>
                <a:gd name="T3" fmla="*/ 7 h 56"/>
                <a:gd name="T4" fmla="*/ 47 w 71"/>
                <a:gd name="T5" fmla="*/ 4 h 56"/>
                <a:gd name="T6" fmla="*/ 36 w 71"/>
                <a:gd name="T7" fmla="*/ 2 h 56"/>
                <a:gd name="T8" fmla="*/ 27 w 71"/>
                <a:gd name="T9" fmla="*/ 5 h 56"/>
                <a:gd name="T10" fmla="*/ 25 w 71"/>
                <a:gd name="T11" fmla="*/ 8 h 56"/>
                <a:gd name="T12" fmla="*/ 25 w 71"/>
                <a:gd name="T13" fmla="*/ 10 h 56"/>
                <a:gd name="T14" fmla="*/ 28 w 71"/>
                <a:gd name="T15" fmla="*/ 12 h 56"/>
                <a:gd name="T16" fmla="*/ 33 w 71"/>
                <a:gd name="T17" fmla="*/ 12 h 56"/>
                <a:gd name="T18" fmla="*/ 39 w 71"/>
                <a:gd name="T19" fmla="*/ 12 h 56"/>
                <a:gd name="T20" fmla="*/ 43 w 71"/>
                <a:gd name="T21" fmla="*/ 17 h 56"/>
                <a:gd name="T22" fmla="*/ 43 w 71"/>
                <a:gd name="T23" fmla="*/ 26 h 56"/>
                <a:gd name="T24" fmla="*/ 46 w 71"/>
                <a:gd name="T25" fmla="*/ 33 h 56"/>
                <a:gd name="T26" fmla="*/ 53 w 71"/>
                <a:gd name="T27" fmla="*/ 36 h 56"/>
                <a:gd name="T28" fmla="*/ 54 w 71"/>
                <a:gd name="T29" fmla="*/ 39 h 56"/>
                <a:gd name="T30" fmla="*/ 44 w 71"/>
                <a:gd name="T31" fmla="*/ 41 h 56"/>
                <a:gd name="T32" fmla="*/ 40 w 71"/>
                <a:gd name="T33" fmla="*/ 43 h 56"/>
                <a:gd name="T34" fmla="*/ 25 w 71"/>
                <a:gd name="T35" fmla="*/ 42 h 56"/>
                <a:gd name="T36" fmla="*/ 5 w 71"/>
                <a:gd name="T37" fmla="*/ 42 h 56"/>
                <a:gd name="T38" fmla="*/ 1 w 71"/>
                <a:gd name="T39" fmla="*/ 42 h 56"/>
                <a:gd name="T40" fmla="*/ 0 w 71"/>
                <a:gd name="T41" fmla="*/ 45 h 56"/>
                <a:gd name="T42" fmla="*/ 5 w 71"/>
                <a:gd name="T43" fmla="*/ 51 h 56"/>
                <a:gd name="T44" fmla="*/ 12 w 71"/>
                <a:gd name="T45" fmla="*/ 54 h 56"/>
                <a:gd name="T46" fmla="*/ 15 w 71"/>
                <a:gd name="T47" fmla="*/ 56 h 56"/>
                <a:gd name="T48" fmla="*/ 16 w 71"/>
                <a:gd name="T49" fmla="*/ 54 h 56"/>
                <a:gd name="T50" fmla="*/ 29 w 71"/>
                <a:gd name="T51" fmla="*/ 50 h 56"/>
                <a:gd name="T52" fmla="*/ 46 w 71"/>
                <a:gd name="T53" fmla="*/ 53 h 56"/>
                <a:gd name="T54" fmla="*/ 55 w 71"/>
                <a:gd name="T55" fmla="*/ 50 h 56"/>
                <a:gd name="T56" fmla="*/ 62 w 71"/>
                <a:gd name="T57" fmla="*/ 49 h 56"/>
                <a:gd name="T58" fmla="*/ 67 w 71"/>
                <a:gd name="T59" fmla="*/ 50 h 56"/>
                <a:gd name="T60" fmla="*/ 69 w 71"/>
                <a:gd name="T61" fmla="*/ 51 h 56"/>
                <a:gd name="T62" fmla="*/ 70 w 71"/>
                <a:gd name="T63" fmla="*/ 49 h 56"/>
                <a:gd name="T64" fmla="*/ 71 w 71"/>
                <a:gd name="T65" fmla="*/ 45 h 56"/>
                <a:gd name="T66" fmla="*/ 67 w 71"/>
                <a:gd name="T67" fmla="*/ 37 h 56"/>
                <a:gd name="T68" fmla="*/ 67 w 71"/>
                <a:gd name="T69" fmla="*/ 34 h 56"/>
                <a:gd name="T70" fmla="*/ 71 w 71"/>
                <a:gd name="T71" fmla="*/ 30 h 56"/>
                <a:gd name="T72" fmla="*/ 69 w 71"/>
                <a:gd name="T73" fmla="*/ 25 h 56"/>
                <a:gd name="T74" fmla="*/ 70 w 71"/>
                <a:gd name="T75" fmla="*/ 21 h 56"/>
                <a:gd name="T76" fmla="*/ 71 w 71"/>
                <a:gd name="T77" fmla="*/ 17 h 56"/>
                <a:gd name="T78" fmla="*/ 68 w 71"/>
                <a:gd name="T79" fmla="*/ 13 h 56"/>
                <a:gd name="T80" fmla="*/ 68 w 71"/>
                <a:gd name="T81" fmla="*/ 12 h 56"/>
                <a:gd name="T82" fmla="*/ 67 w 71"/>
                <a:gd name="T83" fmla="*/ 7 h 56"/>
                <a:gd name="T84" fmla="*/ 64 w 71"/>
                <a:gd name="T85" fmla="*/ 3 h 56"/>
                <a:gd name="T86" fmla="*/ 62 w 71"/>
                <a:gd name="T87" fmla="*/ 3 h 5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56"/>
                <a:gd name="T134" fmla="*/ 71 w 71"/>
                <a:gd name="T135" fmla="*/ 56 h 5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56">
                  <a:moveTo>
                    <a:pt x="62" y="3"/>
                  </a:moveTo>
                  <a:lnTo>
                    <a:pt x="61" y="4"/>
                  </a:lnTo>
                  <a:lnTo>
                    <a:pt x="61" y="5"/>
                  </a:lnTo>
                  <a:lnTo>
                    <a:pt x="60" y="5"/>
                  </a:lnTo>
                  <a:lnTo>
                    <a:pt x="59" y="6"/>
                  </a:lnTo>
                  <a:lnTo>
                    <a:pt x="56" y="7"/>
                  </a:lnTo>
                  <a:lnTo>
                    <a:pt x="53" y="7"/>
                  </a:lnTo>
                  <a:lnTo>
                    <a:pt x="50" y="6"/>
                  </a:lnTo>
                  <a:lnTo>
                    <a:pt x="47" y="4"/>
                  </a:lnTo>
                  <a:lnTo>
                    <a:pt x="43" y="3"/>
                  </a:lnTo>
                  <a:lnTo>
                    <a:pt x="39" y="2"/>
                  </a:lnTo>
                  <a:lnTo>
                    <a:pt x="36" y="2"/>
                  </a:lnTo>
                  <a:lnTo>
                    <a:pt x="33" y="2"/>
                  </a:lnTo>
                  <a:lnTo>
                    <a:pt x="30" y="3"/>
                  </a:lnTo>
                  <a:lnTo>
                    <a:pt x="27" y="5"/>
                  </a:lnTo>
                  <a:lnTo>
                    <a:pt x="26" y="6"/>
                  </a:lnTo>
                  <a:lnTo>
                    <a:pt x="25" y="7"/>
                  </a:lnTo>
                  <a:lnTo>
                    <a:pt x="25" y="8"/>
                  </a:lnTo>
                  <a:lnTo>
                    <a:pt x="25" y="9"/>
                  </a:lnTo>
                  <a:lnTo>
                    <a:pt x="25" y="10"/>
                  </a:lnTo>
                  <a:lnTo>
                    <a:pt x="26" y="11"/>
                  </a:lnTo>
                  <a:lnTo>
                    <a:pt x="27" y="11"/>
                  </a:lnTo>
                  <a:lnTo>
                    <a:pt x="28" y="12"/>
                  </a:lnTo>
                  <a:lnTo>
                    <a:pt x="29" y="12"/>
                  </a:lnTo>
                  <a:lnTo>
                    <a:pt x="31" y="12"/>
                  </a:lnTo>
                  <a:lnTo>
                    <a:pt x="33" y="12"/>
                  </a:lnTo>
                  <a:lnTo>
                    <a:pt x="35" y="11"/>
                  </a:lnTo>
                  <a:lnTo>
                    <a:pt x="37" y="11"/>
                  </a:lnTo>
                  <a:lnTo>
                    <a:pt x="39" y="12"/>
                  </a:lnTo>
                  <a:lnTo>
                    <a:pt x="41" y="13"/>
                  </a:lnTo>
                  <a:lnTo>
                    <a:pt x="42" y="15"/>
                  </a:lnTo>
                  <a:lnTo>
                    <a:pt x="43" y="17"/>
                  </a:lnTo>
                  <a:lnTo>
                    <a:pt x="43" y="20"/>
                  </a:lnTo>
                  <a:lnTo>
                    <a:pt x="42" y="23"/>
                  </a:lnTo>
                  <a:lnTo>
                    <a:pt x="43" y="26"/>
                  </a:lnTo>
                  <a:lnTo>
                    <a:pt x="43" y="28"/>
                  </a:lnTo>
                  <a:lnTo>
                    <a:pt x="44" y="30"/>
                  </a:lnTo>
                  <a:lnTo>
                    <a:pt x="46" y="33"/>
                  </a:lnTo>
                  <a:lnTo>
                    <a:pt x="48" y="34"/>
                  </a:lnTo>
                  <a:lnTo>
                    <a:pt x="50" y="35"/>
                  </a:lnTo>
                  <a:lnTo>
                    <a:pt x="53" y="36"/>
                  </a:lnTo>
                  <a:lnTo>
                    <a:pt x="54" y="38"/>
                  </a:lnTo>
                  <a:lnTo>
                    <a:pt x="54" y="39"/>
                  </a:lnTo>
                  <a:lnTo>
                    <a:pt x="53" y="40"/>
                  </a:lnTo>
                  <a:lnTo>
                    <a:pt x="49" y="40"/>
                  </a:lnTo>
                  <a:lnTo>
                    <a:pt x="44" y="41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0" y="43"/>
                  </a:lnTo>
                  <a:lnTo>
                    <a:pt x="38" y="42"/>
                  </a:lnTo>
                  <a:lnTo>
                    <a:pt x="36" y="42"/>
                  </a:lnTo>
                  <a:lnTo>
                    <a:pt x="25" y="42"/>
                  </a:lnTo>
                  <a:lnTo>
                    <a:pt x="12" y="41"/>
                  </a:lnTo>
                  <a:lnTo>
                    <a:pt x="9" y="41"/>
                  </a:lnTo>
                  <a:lnTo>
                    <a:pt x="5" y="42"/>
                  </a:lnTo>
                  <a:lnTo>
                    <a:pt x="4" y="42"/>
                  </a:lnTo>
                  <a:lnTo>
                    <a:pt x="2" y="42"/>
                  </a:lnTo>
                  <a:lnTo>
                    <a:pt x="1" y="42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9"/>
                  </a:lnTo>
                  <a:lnTo>
                    <a:pt x="5" y="51"/>
                  </a:lnTo>
                  <a:lnTo>
                    <a:pt x="8" y="52"/>
                  </a:lnTo>
                  <a:lnTo>
                    <a:pt x="11" y="54"/>
                  </a:lnTo>
                  <a:lnTo>
                    <a:pt x="12" y="54"/>
                  </a:lnTo>
                  <a:lnTo>
                    <a:pt x="13" y="55"/>
                  </a:lnTo>
                  <a:lnTo>
                    <a:pt x="14" y="56"/>
                  </a:lnTo>
                  <a:lnTo>
                    <a:pt x="15" y="56"/>
                  </a:lnTo>
                  <a:lnTo>
                    <a:pt x="16" y="55"/>
                  </a:lnTo>
                  <a:lnTo>
                    <a:pt x="16" y="54"/>
                  </a:lnTo>
                  <a:lnTo>
                    <a:pt x="16" y="53"/>
                  </a:lnTo>
                  <a:lnTo>
                    <a:pt x="23" y="50"/>
                  </a:lnTo>
                  <a:lnTo>
                    <a:pt x="29" y="50"/>
                  </a:lnTo>
                  <a:lnTo>
                    <a:pt x="36" y="51"/>
                  </a:lnTo>
                  <a:lnTo>
                    <a:pt x="43" y="53"/>
                  </a:lnTo>
                  <a:lnTo>
                    <a:pt x="46" y="53"/>
                  </a:lnTo>
                  <a:lnTo>
                    <a:pt x="49" y="52"/>
                  </a:lnTo>
                  <a:lnTo>
                    <a:pt x="52" y="51"/>
                  </a:lnTo>
                  <a:lnTo>
                    <a:pt x="55" y="50"/>
                  </a:lnTo>
                  <a:lnTo>
                    <a:pt x="58" y="49"/>
                  </a:lnTo>
                  <a:lnTo>
                    <a:pt x="60" y="48"/>
                  </a:lnTo>
                  <a:lnTo>
                    <a:pt x="62" y="49"/>
                  </a:lnTo>
                  <a:lnTo>
                    <a:pt x="64" y="50"/>
                  </a:lnTo>
                  <a:lnTo>
                    <a:pt x="66" y="51"/>
                  </a:lnTo>
                  <a:lnTo>
                    <a:pt x="67" y="50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1" y="48"/>
                  </a:lnTo>
                  <a:lnTo>
                    <a:pt x="71" y="45"/>
                  </a:lnTo>
                  <a:lnTo>
                    <a:pt x="70" y="42"/>
                  </a:lnTo>
                  <a:lnTo>
                    <a:pt x="68" y="40"/>
                  </a:lnTo>
                  <a:lnTo>
                    <a:pt x="67" y="37"/>
                  </a:lnTo>
                  <a:lnTo>
                    <a:pt x="66" y="36"/>
                  </a:lnTo>
                  <a:lnTo>
                    <a:pt x="66" y="35"/>
                  </a:lnTo>
                  <a:lnTo>
                    <a:pt x="67" y="34"/>
                  </a:lnTo>
                  <a:lnTo>
                    <a:pt x="68" y="33"/>
                  </a:lnTo>
                  <a:lnTo>
                    <a:pt x="70" y="32"/>
                  </a:lnTo>
                  <a:lnTo>
                    <a:pt x="71" y="30"/>
                  </a:lnTo>
                  <a:lnTo>
                    <a:pt x="71" y="28"/>
                  </a:lnTo>
                  <a:lnTo>
                    <a:pt x="70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9" y="22"/>
                  </a:lnTo>
                  <a:lnTo>
                    <a:pt x="70" y="21"/>
                  </a:lnTo>
                  <a:lnTo>
                    <a:pt x="71" y="20"/>
                  </a:lnTo>
                  <a:lnTo>
                    <a:pt x="71" y="18"/>
                  </a:lnTo>
                  <a:lnTo>
                    <a:pt x="71" y="17"/>
                  </a:lnTo>
                  <a:lnTo>
                    <a:pt x="70" y="16"/>
                  </a:lnTo>
                  <a:lnTo>
                    <a:pt x="68" y="15"/>
                  </a:lnTo>
                  <a:lnTo>
                    <a:pt x="68" y="13"/>
                  </a:lnTo>
                  <a:lnTo>
                    <a:pt x="68" y="12"/>
                  </a:lnTo>
                  <a:lnTo>
                    <a:pt x="68" y="10"/>
                  </a:lnTo>
                  <a:lnTo>
                    <a:pt x="68" y="9"/>
                  </a:lnTo>
                  <a:lnTo>
                    <a:pt x="67" y="7"/>
                  </a:lnTo>
                  <a:lnTo>
                    <a:pt x="66" y="6"/>
                  </a:lnTo>
                  <a:lnTo>
                    <a:pt x="64" y="5"/>
                  </a:lnTo>
                  <a:lnTo>
                    <a:pt x="64" y="3"/>
                  </a:lnTo>
                  <a:lnTo>
                    <a:pt x="63" y="2"/>
                  </a:lnTo>
                  <a:lnTo>
                    <a:pt x="64" y="0"/>
                  </a:lnTo>
                  <a:lnTo>
                    <a:pt x="62" y="3"/>
                  </a:lnTo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69" name="Freeform 76"/>
            <p:cNvSpPr>
              <a:spLocks/>
            </p:cNvSpPr>
            <p:nvPr/>
          </p:nvSpPr>
          <p:spPr bwMode="gray">
            <a:xfrm>
              <a:off x="2699" y="1548"/>
              <a:ext cx="76" cy="26"/>
            </a:xfrm>
            <a:custGeom>
              <a:avLst/>
              <a:gdLst>
                <a:gd name="T0" fmla="*/ 2 w 76"/>
                <a:gd name="T1" fmla="*/ 11 h 26"/>
                <a:gd name="T2" fmla="*/ 13 w 76"/>
                <a:gd name="T3" fmla="*/ 7 h 26"/>
                <a:gd name="T4" fmla="*/ 23 w 76"/>
                <a:gd name="T5" fmla="*/ 3 h 26"/>
                <a:gd name="T6" fmla="*/ 32 w 76"/>
                <a:gd name="T7" fmla="*/ 0 h 26"/>
                <a:gd name="T8" fmla="*/ 41 w 76"/>
                <a:gd name="T9" fmla="*/ 1 h 26"/>
                <a:gd name="T10" fmla="*/ 49 w 76"/>
                <a:gd name="T11" fmla="*/ 3 h 26"/>
                <a:gd name="T12" fmla="*/ 59 w 76"/>
                <a:gd name="T13" fmla="*/ 3 h 26"/>
                <a:gd name="T14" fmla="*/ 67 w 76"/>
                <a:gd name="T15" fmla="*/ 4 h 26"/>
                <a:gd name="T16" fmla="*/ 75 w 76"/>
                <a:gd name="T17" fmla="*/ 7 h 26"/>
                <a:gd name="T18" fmla="*/ 76 w 76"/>
                <a:gd name="T19" fmla="*/ 8 h 26"/>
                <a:gd name="T20" fmla="*/ 76 w 76"/>
                <a:gd name="T21" fmla="*/ 10 h 26"/>
                <a:gd name="T22" fmla="*/ 75 w 76"/>
                <a:gd name="T23" fmla="*/ 11 h 26"/>
                <a:gd name="T24" fmla="*/ 72 w 76"/>
                <a:gd name="T25" fmla="*/ 12 h 26"/>
                <a:gd name="T26" fmla="*/ 69 w 76"/>
                <a:gd name="T27" fmla="*/ 14 h 26"/>
                <a:gd name="T28" fmla="*/ 66 w 76"/>
                <a:gd name="T29" fmla="*/ 17 h 26"/>
                <a:gd name="T30" fmla="*/ 63 w 76"/>
                <a:gd name="T31" fmla="*/ 19 h 26"/>
                <a:gd name="T32" fmla="*/ 48 w 76"/>
                <a:gd name="T33" fmla="*/ 24 h 26"/>
                <a:gd name="T34" fmla="*/ 32 w 76"/>
                <a:gd name="T35" fmla="*/ 26 h 26"/>
                <a:gd name="T36" fmla="*/ 16 w 76"/>
                <a:gd name="T37" fmla="*/ 24 h 26"/>
                <a:gd name="T38" fmla="*/ 0 w 76"/>
                <a:gd name="T39" fmla="*/ 18 h 26"/>
                <a:gd name="T40" fmla="*/ 0 w 76"/>
                <a:gd name="T41" fmla="*/ 17 h 26"/>
                <a:gd name="T42" fmla="*/ 0 w 76"/>
                <a:gd name="T43" fmla="*/ 15 h 26"/>
                <a:gd name="T44" fmla="*/ 0 w 76"/>
                <a:gd name="T45" fmla="*/ 14 h 26"/>
                <a:gd name="T46" fmla="*/ 0 w 76"/>
                <a:gd name="T47" fmla="*/ 12 h 26"/>
                <a:gd name="T48" fmla="*/ 0 w 76"/>
                <a:gd name="T49" fmla="*/ 11 h 26"/>
                <a:gd name="T50" fmla="*/ 2 w 76"/>
                <a:gd name="T51" fmla="*/ 11 h 2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6"/>
                <a:gd name="T79" fmla="*/ 0 h 26"/>
                <a:gd name="T80" fmla="*/ 76 w 76"/>
                <a:gd name="T81" fmla="*/ 26 h 2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6" h="26">
                  <a:moveTo>
                    <a:pt x="2" y="11"/>
                  </a:moveTo>
                  <a:lnTo>
                    <a:pt x="13" y="7"/>
                  </a:lnTo>
                  <a:lnTo>
                    <a:pt x="23" y="3"/>
                  </a:lnTo>
                  <a:lnTo>
                    <a:pt x="32" y="0"/>
                  </a:lnTo>
                  <a:lnTo>
                    <a:pt x="41" y="1"/>
                  </a:lnTo>
                  <a:lnTo>
                    <a:pt x="49" y="3"/>
                  </a:lnTo>
                  <a:lnTo>
                    <a:pt x="59" y="3"/>
                  </a:lnTo>
                  <a:lnTo>
                    <a:pt x="67" y="4"/>
                  </a:lnTo>
                  <a:lnTo>
                    <a:pt x="75" y="7"/>
                  </a:lnTo>
                  <a:lnTo>
                    <a:pt x="76" y="8"/>
                  </a:lnTo>
                  <a:lnTo>
                    <a:pt x="76" y="10"/>
                  </a:lnTo>
                  <a:lnTo>
                    <a:pt x="75" y="11"/>
                  </a:lnTo>
                  <a:lnTo>
                    <a:pt x="72" y="12"/>
                  </a:lnTo>
                  <a:lnTo>
                    <a:pt x="69" y="14"/>
                  </a:lnTo>
                  <a:lnTo>
                    <a:pt x="66" y="17"/>
                  </a:lnTo>
                  <a:lnTo>
                    <a:pt x="63" y="19"/>
                  </a:lnTo>
                  <a:lnTo>
                    <a:pt x="48" y="24"/>
                  </a:lnTo>
                  <a:lnTo>
                    <a:pt x="32" y="26"/>
                  </a:lnTo>
                  <a:lnTo>
                    <a:pt x="16" y="24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2" y="1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70" name="Freeform 77"/>
            <p:cNvSpPr>
              <a:spLocks/>
            </p:cNvSpPr>
            <p:nvPr/>
          </p:nvSpPr>
          <p:spPr bwMode="gray">
            <a:xfrm>
              <a:off x="2699" y="1548"/>
              <a:ext cx="76" cy="26"/>
            </a:xfrm>
            <a:custGeom>
              <a:avLst/>
              <a:gdLst>
                <a:gd name="T0" fmla="*/ 2 w 76"/>
                <a:gd name="T1" fmla="*/ 11 h 26"/>
                <a:gd name="T2" fmla="*/ 13 w 76"/>
                <a:gd name="T3" fmla="*/ 7 h 26"/>
                <a:gd name="T4" fmla="*/ 23 w 76"/>
                <a:gd name="T5" fmla="*/ 3 h 26"/>
                <a:gd name="T6" fmla="*/ 32 w 76"/>
                <a:gd name="T7" fmla="*/ 0 h 26"/>
                <a:gd name="T8" fmla="*/ 41 w 76"/>
                <a:gd name="T9" fmla="*/ 1 h 26"/>
                <a:gd name="T10" fmla="*/ 49 w 76"/>
                <a:gd name="T11" fmla="*/ 3 h 26"/>
                <a:gd name="T12" fmla="*/ 59 w 76"/>
                <a:gd name="T13" fmla="*/ 3 h 26"/>
                <a:gd name="T14" fmla="*/ 67 w 76"/>
                <a:gd name="T15" fmla="*/ 4 h 26"/>
                <a:gd name="T16" fmla="*/ 75 w 76"/>
                <a:gd name="T17" fmla="*/ 7 h 26"/>
                <a:gd name="T18" fmla="*/ 76 w 76"/>
                <a:gd name="T19" fmla="*/ 8 h 26"/>
                <a:gd name="T20" fmla="*/ 76 w 76"/>
                <a:gd name="T21" fmla="*/ 10 h 26"/>
                <a:gd name="T22" fmla="*/ 75 w 76"/>
                <a:gd name="T23" fmla="*/ 11 h 26"/>
                <a:gd name="T24" fmla="*/ 72 w 76"/>
                <a:gd name="T25" fmla="*/ 12 h 26"/>
                <a:gd name="T26" fmla="*/ 69 w 76"/>
                <a:gd name="T27" fmla="*/ 14 h 26"/>
                <a:gd name="T28" fmla="*/ 66 w 76"/>
                <a:gd name="T29" fmla="*/ 17 h 26"/>
                <a:gd name="T30" fmla="*/ 63 w 76"/>
                <a:gd name="T31" fmla="*/ 19 h 26"/>
                <a:gd name="T32" fmla="*/ 48 w 76"/>
                <a:gd name="T33" fmla="*/ 24 h 26"/>
                <a:gd name="T34" fmla="*/ 32 w 76"/>
                <a:gd name="T35" fmla="*/ 26 h 26"/>
                <a:gd name="T36" fmla="*/ 16 w 76"/>
                <a:gd name="T37" fmla="*/ 24 h 26"/>
                <a:gd name="T38" fmla="*/ 0 w 76"/>
                <a:gd name="T39" fmla="*/ 18 h 26"/>
                <a:gd name="T40" fmla="*/ 0 w 76"/>
                <a:gd name="T41" fmla="*/ 17 h 26"/>
                <a:gd name="T42" fmla="*/ 0 w 76"/>
                <a:gd name="T43" fmla="*/ 15 h 26"/>
                <a:gd name="T44" fmla="*/ 0 w 76"/>
                <a:gd name="T45" fmla="*/ 14 h 26"/>
                <a:gd name="T46" fmla="*/ 0 w 76"/>
                <a:gd name="T47" fmla="*/ 12 h 26"/>
                <a:gd name="T48" fmla="*/ 0 w 76"/>
                <a:gd name="T49" fmla="*/ 11 h 26"/>
                <a:gd name="T50" fmla="*/ 2 w 76"/>
                <a:gd name="T51" fmla="*/ 11 h 2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6"/>
                <a:gd name="T79" fmla="*/ 0 h 26"/>
                <a:gd name="T80" fmla="*/ 76 w 76"/>
                <a:gd name="T81" fmla="*/ 26 h 2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6" h="26">
                  <a:moveTo>
                    <a:pt x="2" y="11"/>
                  </a:moveTo>
                  <a:lnTo>
                    <a:pt x="13" y="7"/>
                  </a:lnTo>
                  <a:lnTo>
                    <a:pt x="23" y="3"/>
                  </a:lnTo>
                  <a:lnTo>
                    <a:pt x="32" y="0"/>
                  </a:lnTo>
                  <a:lnTo>
                    <a:pt x="41" y="1"/>
                  </a:lnTo>
                  <a:lnTo>
                    <a:pt x="49" y="3"/>
                  </a:lnTo>
                  <a:lnTo>
                    <a:pt x="59" y="3"/>
                  </a:lnTo>
                  <a:lnTo>
                    <a:pt x="67" y="4"/>
                  </a:lnTo>
                  <a:lnTo>
                    <a:pt x="75" y="7"/>
                  </a:lnTo>
                  <a:lnTo>
                    <a:pt x="76" y="8"/>
                  </a:lnTo>
                  <a:lnTo>
                    <a:pt x="76" y="10"/>
                  </a:lnTo>
                  <a:lnTo>
                    <a:pt x="75" y="11"/>
                  </a:lnTo>
                  <a:lnTo>
                    <a:pt x="72" y="12"/>
                  </a:lnTo>
                  <a:lnTo>
                    <a:pt x="69" y="14"/>
                  </a:lnTo>
                  <a:lnTo>
                    <a:pt x="66" y="17"/>
                  </a:lnTo>
                  <a:lnTo>
                    <a:pt x="63" y="19"/>
                  </a:lnTo>
                  <a:lnTo>
                    <a:pt x="48" y="24"/>
                  </a:lnTo>
                  <a:lnTo>
                    <a:pt x="32" y="26"/>
                  </a:lnTo>
                  <a:lnTo>
                    <a:pt x="16" y="24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2" y="11"/>
                  </a:lnTo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71" name="Freeform 102"/>
            <p:cNvSpPr>
              <a:spLocks/>
            </p:cNvSpPr>
            <p:nvPr/>
          </p:nvSpPr>
          <p:spPr bwMode="gray">
            <a:xfrm>
              <a:off x="2540" y="1461"/>
              <a:ext cx="24" cy="19"/>
            </a:xfrm>
            <a:custGeom>
              <a:avLst/>
              <a:gdLst>
                <a:gd name="T0" fmla="*/ 5 w 24"/>
                <a:gd name="T1" fmla="*/ 11 h 19"/>
                <a:gd name="T2" fmla="*/ 7 w 24"/>
                <a:gd name="T3" fmla="*/ 11 h 19"/>
                <a:gd name="T4" fmla="*/ 10 w 24"/>
                <a:gd name="T5" fmla="*/ 10 h 19"/>
                <a:gd name="T6" fmla="*/ 12 w 24"/>
                <a:gd name="T7" fmla="*/ 8 h 19"/>
                <a:gd name="T8" fmla="*/ 15 w 24"/>
                <a:gd name="T9" fmla="*/ 6 h 19"/>
                <a:gd name="T10" fmla="*/ 17 w 24"/>
                <a:gd name="T11" fmla="*/ 4 h 19"/>
                <a:gd name="T12" fmla="*/ 18 w 24"/>
                <a:gd name="T13" fmla="*/ 1 h 19"/>
                <a:gd name="T14" fmla="*/ 19 w 24"/>
                <a:gd name="T15" fmla="*/ 0 h 19"/>
                <a:gd name="T16" fmla="*/ 20 w 24"/>
                <a:gd name="T17" fmla="*/ 1 h 19"/>
                <a:gd name="T18" fmla="*/ 22 w 24"/>
                <a:gd name="T19" fmla="*/ 2 h 19"/>
                <a:gd name="T20" fmla="*/ 23 w 24"/>
                <a:gd name="T21" fmla="*/ 2 h 19"/>
                <a:gd name="T22" fmla="*/ 24 w 24"/>
                <a:gd name="T23" fmla="*/ 3 h 19"/>
                <a:gd name="T24" fmla="*/ 22 w 24"/>
                <a:gd name="T25" fmla="*/ 9 h 19"/>
                <a:gd name="T26" fmla="*/ 19 w 24"/>
                <a:gd name="T27" fmla="*/ 15 h 19"/>
                <a:gd name="T28" fmla="*/ 15 w 24"/>
                <a:gd name="T29" fmla="*/ 18 h 19"/>
                <a:gd name="T30" fmla="*/ 10 w 24"/>
                <a:gd name="T31" fmla="*/ 19 h 19"/>
                <a:gd name="T32" fmla="*/ 3 w 24"/>
                <a:gd name="T33" fmla="*/ 17 h 19"/>
                <a:gd name="T34" fmla="*/ 1 w 24"/>
                <a:gd name="T35" fmla="*/ 16 h 19"/>
                <a:gd name="T36" fmla="*/ 0 w 24"/>
                <a:gd name="T37" fmla="*/ 15 h 19"/>
                <a:gd name="T38" fmla="*/ 0 w 24"/>
                <a:gd name="T39" fmla="*/ 12 h 19"/>
                <a:gd name="T40" fmla="*/ 1 w 24"/>
                <a:gd name="T41" fmla="*/ 11 h 19"/>
                <a:gd name="T42" fmla="*/ 2 w 24"/>
                <a:gd name="T43" fmla="*/ 10 h 19"/>
                <a:gd name="T44" fmla="*/ 3 w 24"/>
                <a:gd name="T45" fmla="*/ 10 h 19"/>
                <a:gd name="T46" fmla="*/ 5 w 24"/>
                <a:gd name="T47" fmla="*/ 11 h 1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4"/>
                <a:gd name="T73" fmla="*/ 0 h 19"/>
                <a:gd name="T74" fmla="*/ 24 w 24"/>
                <a:gd name="T75" fmla="*/ 19 h 1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4" h="19">
                  <a:moveTo>
                    <a:pt x="5" y="11"/>
                  </a:moveTo>
                  <a:lnTo>
                    <a:pt x="7" y="11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5" y="6"/>
                  </a:lnTo>
                  <a:lnTo>
                    <a:pt x="17" y="4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2" y="9"/>
                  </a:lnTo>
                  <a:lnTo>
                    <a:pt x="19" y="15"/>
                  </a:lnTo>
                  <a:lnTo>
                    <a:pt x="15" y="18"/>
                  </a:lnTo>
                  <a:lnTo>
                    <a:pt x="10" y="19"/>
                  </a:lnTo>
                  <a:lnTo>
                    <a:pt x="3" y="17"/>
                  </a:lnTo>
                  <a:lnTo>
                    <a:pt x="1" y="16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1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72" name="Freeform 103"/>
            <p:cNvSpPr>
              <a:spLocks/>
            </p:cNvSpPr>
            <p:nvPr/>
          </p:nvSpPr>
          <p:spPr bwMode="gray">
            <a:xfrm>
              <a:off x="2540" y="1461"/>
              <a:ext cx="24" cy="19"/>
            </a:xfrm>
            <a:custGeom>
              <a:avLst/>
              <a:gdLst>
                <a:gd name="T0" fmla="*/ 5 w 24"/>
                <a:gd name="T1" fmla="*/ 11 h 19"/>
                <a:gd name="T2" fmla="*/ 7 w 24"/>
                <a:gd name="T3" fmla="*/ 11 h 19"/>
                <a:gd name="T4" fmla="*/ 10 w 24"/>
                <a:gd name="T5" fmla="*/ 10 h 19"/>
                <a:gd name="T6" fmla="*/ 12 w 24"/>
                <a:gd name="T7" fmla="*/ 8 h 19"/>
                <a:gd name="T8" fmla="*/ 15 w 24"/>
                <a:gd name="T9" fmla="*/ 6 h 19"/>
                <a:gd name="T10" fmla="*/ 17 w 24"/>
                <a:gd name="T11" fmla="*/ 4 h 19"/>
                <a:gd name="T12" fmla="*/ 18 w 24"/>
                <a:gd name="T13" fmla="*/ 1 h 19"/>
                <a:gd name="T14" fmla="*/ 19 w 24"/>
                <a:gd name="T15" fmla="*/ 0 h 19"/>
                <a:gd name="T16" fmla="*/ 20 w 24"/>
                <a:gd name="T17" fmla="*/ 1 h 19"/>
                <a:gd name="T18" fmla="*/ 22 w 24"/>
                <a:gd name="T19" fmla="*/ 2 h 19"/>
                <a:gd name="T20" fmla="*/ 23 w 24"/>
                <a:gd name="T21" fmla="*/ 2 h 19"/>
                <a:gd name="T22" fmla="*/ 24 w 24"/>
                <a:gd name="T23" fmla="*/ 3 h 19"/>
                <a:gd name="T24" fmla="*/ 22 w 24"/>
                <a:gd name="T25" fmla="*/ 9 h 19"/>
                <a:gd name="T26" fmla="*/ 19 w 24"/>
                <a:gd name="T27" fmla="*/ 15 h 19"/>
                <a:gd name="T28" fmla="*/ 15 w 24"/>
                <a:gd name="T29" fmla="*/ 18 h 19"/>
                <a:gd name="T30" fmla="*/ 10 w 24"/>
                <a:gd name="T31" fmla="*/ 19 h 19"/>
                <a:gd name="T32" fmla="*/ 3 w 24"/>
                <a:gd name="T33" fmla="*/ 17 h 19"/>
                <a:gd name="T34" fmla="*/ 1 w 24"/>
                <a:gd name="T35" fmla="*/ 16 h 19"/>
                <a:gd name="T36" fmla="*/ 0 w 24"/>
                <a:gd name="T37" fmla="*/ 15 h 19"/>
                <a:gd name="T38" fmla="*/ 0 w 24"/>
                <a:gd name="T39" fmla="*/ 12 h 19"/>
                <a:gd name="T40" fmla="*/ 1 w 24"/>
                <a:gd name="T41" fmla="*/ 11 h 19"/>
                <a:gd name="T42" fmla="*/ 2 w 24"/>
                <a:gd name="T43" fmla="*/ 10 h 19"/>
                <a:gd name="T44" fmla="*/ 3 w 24"/>
                <a:gd name="T45" fmla="*/ 10 h 19"/>
                <a:gd name="T46" fmla="*/ 5 w 24"/>
                <a:gd name="T47" fmla="*/ 11 h 1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4"/>
                <a:gd name="T73" fmla="*/ 0 h 19"/>
                <a:gd name="T74" fmla="*/ 24 w 24"/>
                <a:gd name="T75" fmla="*/ 19 h 1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4" h="19">
                  <a:moveTo>
                    <a:pt x="5" y="11"/>
                  </a:moveTo>
                  <a:lnTo>
                    <a:pt x="7" y="11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5" y="6"/>
                  </a:lnTo>
                  <a:lnTo>
                    <a:pt x="17" y="4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2" y="9"/>
                  </a:lnTo>
                  <a:lnTo>
                    <a:pt x="19" y="15"/>
                  </a:lnTo>
                  <a:lnTo>
                    <a:pt x="15" y="18"/>
                  </a:lnTo>
                  <a:lnTo>
                    <a:pt x="10" y="19"/>
                  </a:lnTo>
                  <a:lnTo>
                    <a:pt x="3" y="17"/>
                  </a:lnTo>
                  <a:lnTo>
                    <a:pt x="1" y="16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1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5" y="11"/>
                  </a:lnTo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73" name="Freeform 110"/>
            <p:cNvSpPr>
              <a:spLocks/>
            </p:cNvSpPr>
            <p:nvPr/>
          </p:nvSpPr>
          <p:spPr bwMode="gray">
            <a:xfrm>
              <a:off x="1525" y="1126"/>
              <a:ext cx="657" cy="561"/>
            </a:xfrm>
            <a:custGeom>
              <a:avLst/>
              <a:gdLst>
                <a:gd name="T0" fmla="*/ 556 w 657"/>
                <a:gd name="T1" fmla="*/ 514 h 561"/>
                <a:gd name="T2" fmla="*/ 509 w 657"/>
                <a:gd name="T3" fmla="*/ 556 h 561"/>
                <a:gd name="T4" fmla="*/ 488 w 657"/>
                <a:gd name="T5" fmla="*/ 542 h 561"/>
                <a:gd name="T6" fmla="*/ 432 w 657"/>
                <a:gd name="T7" fmla="*/ 515 h 561"/>
                <a:gd name="T8" fmla="*/ 340 w 657"/>
                <a:gd name="T9" fmla="*/ 498 h 561"/>
                <a:gd name="T10" fmla="*/ 284 w 657"/>
                <a:gd name="T11" fmla="*/ 473 h 561"/>
                <a:gd name="T12" fmla="*/ 267 w 657"/>
                <a:gd name="T13" fmla="*/ 455 h 561"/>
                <a:gd name="T14" fmla="*/ 221 w 657"/>
                <a:gd name="T15" fmla="*/ 430 h 561"/>
                <a:gd name="T16" fmla="*/ 183 w 657"/>
                <a:gd name="T17" fmla="*/ 396 h 561"/>
                <a:gd name="T18" fmla="*/ 184 w 657"/>
                <a:gd name="T19" fmla="*/ 368 h 561"/>
                <a:gd name="T20" fmla="*/ 180 w 657"/>
                <a:gd name="T21" fmla="*/ 323 h 561"/>
                <a:gd name="T22" fmla="*/ 164 w 657"/>
                <a:gd name="T23" fmla="*/ 296 h 561"/>
                <a:gd name="T24" fmla="*/ 138 w 657"/>
                <a:gd name="T25" fmla="*/ 257 h 561"/>
                <a:gd name="T26" fmla="*/ 116 w 657"/>
                <a:gd name="T27" fmla="*/ 227 h 561"/>
                <a:gd name="T28" fmla="*/ 104 w 657"/>
                <a:gd name="T29" fmla="*/ 216 h 561"/>
                <a:gd name="T30" fmla="*/ 104 w 657"/>
                <a:gd name="T31" fmla="*/ 193 h 561"/>
                <a:gd name="T32" fmla="*/ 91 w 657"/>
                <a:gd name="T33" fmla="*/ 178 h 561"/>
                <a:gd name="T34" fmla="*/ 76 w 657"/>
                <a:gd name="T35" fmla="*/ 164 h 561"/>
                <a:gd name="T36" fmla="*/ 60 w 657"/>
                <a:gd name="T37" fmla="*/ 138 h 561"/>
                <a:gd name="T38" fmla="*/ 45 w 657"/>
                <a:gd name="T39" fmla="*/ 115 h 561"/>
                <a:gd name="T40" fmla="*/ 36 w 657"/>
                <a:gd name="T41" fmla="*/ 68 h 561"/>
                <a:gd name="T42" fmla="*/ 23 w 657"/>
                <a:gd name="T43" fmla="*/ 98 h 561"/>
                <a:gd name="T44" fmla="*/ 35 w 657"/>
                <a:gd name="T45" fmla="*/ 134 h 561"/>
                <a:gd name="T46" fmla="*/ 43 w 657"/>
                <a:gd name="T47" fmla="*/ 174 h 561"/>
                <a:gd name="T48" fmla="*/ 55 w 657"/>
                <a:gd name="T49" fmla="*/ 197 h 561"/>
                <a:gd name="T50" fmla="*/ 62 w 657"/>
                <a:gd name="T51" fmla="*/ 232 h 561"/>
                <a:gd name="T52" fmla="*/ 65 w 657"/>
                <a:gd name="T53" fmla="*/ 249 h 561"/>
                <a:gd name="T54" fmla="*/ 83 w 657"/>
                <a:gd name="T55" fmla="*/ 265 h 561"/>
                <a:gd name="T56" fmla="*/ 74 w 657"/>
                <a:gd name="T57" fmla="*/ 286 h 561"/>
                <a:gd name="T58" fmla="*/ 55 w 657"/>
                <a:gd name="T59" fmla="*/ 257 h 561"/>
                <a:gd name="T60" fmla="*/ 35 w 657"/>
                <a:gd name="T61" fmla="*/ 231 h 561"/>
                <a:gd name="T62" fmla="*/ 22 w 657"/>
                <a:gd name="T63" fmla="*/ 177 h 561"/>
                <a:gd name="T64" fmla="*/ 7 w 657"/>
                <a:gd name="T65" fmla="*/ 162 h 561"/>
                <a:gd name="T66" fmla="*/ 2 w 657"/>
                <a:gd name="T67" fmla="*/ 149 h 561"/>
                <a:gd name="T68" fmla="*/ 6 w 657"/>
                <a:gd name="T69" fmla="*/ 132 h 561"/>
                <a:gd name="T70" fmla="*/ 10 w 657"/>
                <a:gd name="T71" fmla="*/ 116 h 561"/>
                <a:gd name="T72" fmla="*/ 1 w 657"/>
                <a:gd name="T73" fmla="*/ 68 h 561"/>
                <a:gd name="T74" fmla="*/ 2 w 657"/>
                <a:gd name="T75" fmla="*/ 1 h 561"/>
                <a:gd name="T76" fmla="*/ 147 w 657"/>
                <a:gd name="T77" fmla="*/ 48 h 561"/>
                <a:gd name="T78" fmla="*/ 215 w 657"/>
                <a:gd name="T79" fmla="*/ 80 h 561"/>
                <a:gd name="T80" fmla="*/ 256 w 657"/>
                <a:gd name="T81" fmla="*/ 139 h 561"/>
                <a:gd name="T82" fmla="*/ 302 w 657"/>
                <a:gd name="T83" fmla="*/ 119 h 561"/>
                <a:gd name="T84" fmla="*/ 324 w 657"/>
                <a:gd name="T85" fmla="*/ 154 h 561"/>
                <a:gd name="T86" fmla="*/ 360 w 657"/>
                <a:gd name="T87" fmla="*/ 226 h 561"/>
                <a:gd name="T88" fmla="*/ 398 w 657"/>
                <a:gd name="T89" fmla="*/ 240 h 561"/>
                <a:gd name="T90" fmla="*/ 405 w 657"/>
                <a:gd name="T91" fmla="*/ 249 h 561"/>
                <a:gd name="T92" fmla="*/ 385 w 657"/>
                <a:gd name="T93" fmla="*/ 270 h 561"/>
                <a:gd name="T94" fmla="*/ 391 w 657"/>
                <a:gd name="T95" fmla="*/ 363 h 561"/>
                <a:gd name="T96" fmla="*/ 405 w 657"/>
                <a:gd name="T97" fmla="*/ 402 h 561"/>
                <a:gd name="T98" fmla="*/ 463 w 657"/>
                <a:gd name="T99" fmla="*/ 459 h 561"/>
                <a:gd name="T100" fmla="*/ 522 w 657"/>
                <a:gd name="T101" fmla="*/ 450 h 561"/>
                <a:gd name="T102" fmla="*/ 543 w 657"/>
                <a:gd name="T103" fmla="*/ 439 h 561"/>
                <a:gd name="T104" fmla="*/ 568 w 657"/>
                <a:gd name="T105" fmla="*/ 381 h 561"/>
                <a:gd name="T106" fmla="*/ 619 w 657"/>
                <a:gd name="T107" fmla="*/ 370 h 561"/>
                <a:gd name="T108" fmla="*/ 654 w 657"/>
                <a:gd name="T109" fmla="*/ 374 h 561"/>
                <a:gd name="T110" fmla="*/ 646 w 657"/>
                <a:gd name="T111" fmla="*/ 402 h 561"/>
                <a:gd name="T112" fmla="*/ 639 w 657"/>
                <a:gd name="T113" fmla="*/ 427 h 561"/>
                <a:gd name="T114" fmla="*/ 630 w 657"/>
                <a:gd name="T115" fmla="*/ 466 h 561"/>
                <a:gd name="T116" fmla="*/ 623 w 657"/>
                <a:gd name="T117" fmla="*/ 455 h 561"/>
                <a:gd name="T118" fmla="*/ 608 w 657"/>
                <a:gd name="T119" fmla="*/ 459 h 561"/>
                <a:gd name="T120" fmla="*/ 592 w 657"/>
                <a:gd name="T121" fmla="*/ 470 h 56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57"/>
                <a:gd name="T184" fmla="*/ 0 h 561"/>
                <a:gd name="T185" fmla="*/ 657 w 657"/>
                <a:gd name="T186" fmla="*/ 561 h 56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57" h="561">
                  <a:moveTo>
                    <a:pt x="592" y="470"/>
                  </a:moveTo>
                  <a:lnTo>
                    <a:pt x="546" y="470"/>
                  </a:lnTo>
                  <a:lnTo>
                    <a:pt x="546" y="484"/>
                  </a:lnTo>
                  <a:lnTo>
                    <a:pt x="529" y="484"/>
                  </a:lnTo>
                  <a:lnTo>
                    <a:pt x="532" y="488"/>
                  </a:lnTo>
                  <a:lnTo>
                    <a:pt x="535" y="491"/>
                  </a:lnTo>
                  <a:lnTo>
                    <a:pt x="539" y="495"/>
                  </a:lnTo>
                  <a:lnTo>
                    <a:pt x="542" y="499"/>
                  </a:lnTo>
                  <a:lnTo>
                    <a:pt x="544" y="500"/>
                  </a:lnTo>
                  <a:lnTo>
                    <a:pt x="546" y="501"/>
                  </a:lnTo>
                  <a:lnTo>
                    <a:pt x="548" y="502"/>
                  </a:lnTo>
                  <a:lnTo>
                    <a:pt x="550" y="504"/>
                  </a:lnTo>
                  <a:lnTo>
                    <a:pt x="552" y="507"/>
                  </a:lnTo>
                  <a:lnTo>
                    <a:pt x="554" y="510"/>
                  </a:lnTo>
                  <a:lnTo>
                    <a:pt x="556" y="513"/>
                  </a:lnTo>
                  <a:lnTo>
                    <a:pt x="556" y="514"/>
                  </a:lnTo>
                  <a:lnTo>
                    <a:pt x="556" y="515"/>
                  </a:lnTo>
                  <a:lnTo>
                    <a:pt x="556" y="517"/>
                  </a:lnTo>
                  <a:lnTo>
                    <a:pt x="555" y="517"/>
                  </a:lnTo>
                  <a:lnTo>
                    <a:pt x="543" y="518"/>
                  </a:lnTo>
                  <a:lnTo>
                    <a:pt x="530" y="518"/>
                  </a:lnTo>
                  <a:lnTo>
                    <a:pt x="528" y="518"/>
                  </a:lnTo>
                  <a:lnTo>
                    <a:pt x="527" y="519"/>
                  </a:lnTo>
                  <a:lnTo>
                    <a:pt x="520" y="533"/>
                  </a:lnTo>
                  <a:lnTo>
                    <a:pt x="512" y="546"/>
                  </a:lnTo>
                  <a:lnTo>
                    <a:pt x="511" y="547"/>
                  </a:lnTo>
                  <a:lnTo>
                    <a:pt x="512" y="549"/>
                  </a:lnTo>
                  <a:lnTo>
                    <a:pt x="512" y="551"/>
                  </a:lnTo>
                  <a:lnTo>
                    <a:pt x="511" y="552"/>
                  </a:lnTo>
                  <a:lnTo>
                    <a:pt x="510" y="553"/>
                  </a:lnTo>
                  <a:lnTo>
                    <a:pt x="509" y="554"/>
                  </a:lnTo>
                  <a:lnTo>
                    <a:pt x="509" y="556"/>
                  </a:lnTo>
                  <a:lnTo>
                    <a:pt x="509" y="557"/>
                  </a:lnTo>
                  <a:lnTo>
                    <a:pt x="509" y="558"/>
                  </a:lnTo>
                  <a:lnTo>
                    <a:pt x="509" y="559"/>
                  </a:lnTo>
                  <a:lnTo>
                    <a:pt x="509" y="561"/>
                  </a:lnTo>
                  <a:lnTo>
                    <a:pt x="506" y="559"/>
                  </a:lnTo>
                  <a:lnTo>
                    <a:pt x="504" y="557"/>
                  </a:lnTo>
                  <a:lnTo>
                    <a:pt x="501" y="555"/>
                  </a:lnTo>
                  <a:lnTo>
                    <a:pt x="499" y="553"/>
                  </a:lnTo>
                  <a:lnTo>
                    <a:pt x="498" y="553"/>
                  </a:lnTo>
                  <a:lnTo>
                    <a:pt x="497" y="552"/>
                  </a:lnTo>
                  <a:lnTo>
                    <a:pt x="497" y="551"/>
                  </a:lnTo>
                  <a:lnTo>
                    <a:pt x="496" y="549"/>
                  </a:lnTo>
                  <a:lnTo>
                    <a:pt x="494" y="548"/>
                  </a:lnTo>
                  <a:lnTo>
                    <a:pt x="492" y="545"/>
                  </a:lnTo>
                  <a:lnTo>
                    <a:pt x="488" y="542"/>
                  </a:lnTo>
                  <a:lnTo>
                    <a:pt x="485" y="539"/>
                  </a:lnTo>
                  <a:lnTo>
                    <a:pt x="481" y="534"/>
                  </a:lnTo>
                  <a:lnTo>
                    <a:pt x="476" y="528"/>
                  </a:lnTo>
                  <a:lnTo>
                    <a:pt x="471" y="525"/>
                  </a:lnTo>
                  <a:lnTo>
                    <a:pt x="467" y="522"/>
                  </a:lnTo>
                  <a:lnTo>
                    <a:pt x="462" y="519"/>
                  </a:lnTo>
                  <a:lnTo>
                    <a:pt x="461" y="519"/>
                  </a:lnTo>
                  <a:lnTo>
                    <a:pt x="460" y="519"/>
                  </a:lnTo>
                  <a:lnTo>
                    <a:pt x="459" y="519"/>
                  </a:lnTo>
                  <a:lnTo>
                    <a:pt x="456" y="517"/>
                  </a:lnTo>
                  <a:lnTo>
                    <a:pt x="452" y="515"/>
                  </a:lnTo>
                  <a:lnTo>
                    <a:pt x="448" y="514"/>
                  </a:lnTo>
                  <a:lnTo>
                    <a:pt x="444" y="514"/>
                  </a:lnTo>
                  <a:lnTo>
                    <a:pt x="439" y="514"/>
                  </a:lnTo>
                  <a:lnTo>
                    <a:pt x="435" y="515"/>
                  </a:lnTo>
                  <a:lnTo>
                    <a:pt x="432" y="515"/>
                  </a:lnTo>
                  <a:lnTo>
                    <a:pt x="430" y="516"/>
                  </a:lnTo>
                  <a:lnTo>
                    <a:pt x="418" y="523"/>
                  </a:lnTo>
                  <a:lnTo>
                    <a:pt x="405" y="526"/>
                  </a:lnTo>
                  <a:lnTo>
                    <a:pt x="395" y="525"/>
                  </a:lnTo>
                  <a:lnTo>
                    <a:pt x="387" y="521"/>
                  </a:lnTo>
                  <a:lnTo>
                    <a:pt x="379" y="518"/>
                  </a:lnTo>
                  <a:lnTo>
                    <a:pt x="373" y="517"/>
                  </a:lnTo>
                  <a:lnTo>
                    <a:pt x="368" y="515"/>
                  </a:lnTo>
                  <a:lnTo>
                    <a:pt x="364" y="513"/>
                  </a:lnTo>
                  <a:lnTo>
                    <a:pt x="355" y="508"/>
                  </a:lnTo>
                  <a:lnTo>
                    <a:pt x="345" y="503"/>
                  </a:lnTo>
                  <a:lnTo>
                    <a:pt x="345" y="502"/>
                  </a:lnTo>
                  <a:lnTo>
                    <a:pt x="344" y="501"/>
                  </a:lnTo>
                  <a:lnTo>
                    <a:pt x="342" y="499"/>
                  </a:lnTo>
                  <a:lnTo>
                    <a:pt x="340" y="498"/>
                  </a:lnTo>
                  <a:lnTo>
                    <a:pt x="338" y="497"/>
                  </a:lnTo>
                  <a:lnTo>
                    <a:pt x="335" y="497"/>
                  </a:lnTo>
                  <a:lnTo>
                    <a:pt x="326" y="494"/>
                  </a:lnTo>
                  <a:lnTo>
                    <a:pt x="317" y="489"/>
                  </a:lnTo>
                  <a:lnTo>
                    <a:pt x="314" y="487"/>
                  </a:lnTo>
                  <a:lnTo>
                    <a:pt x="311" y="485"/>
                  </a:lnTo>
                  <a:lnTo>
                    <a:pt x="306" y="482"/>
                  </a:lnTo>
                  <a:lnTo>
                    <a:pt x="300" y="480"/>
                  </a:lnTo>
                  <a:lnTo>
                    <a:pt x="295" y="479"/>
                  </a:lnTo>
                  <a:lnTo>
                    <a:pt x="293" y="478"/>
                  </a:lnTo>
                  <a:lnTo>
                    <a:pt x="291" y="477"/>
                  </a:lnTo>
                  <a:lnTo>
                    <a:pt x="289" y="475"/>
                  </a:lnTo>
                  <a:lnTo>
                    <a:pt x="287" y="474"/>
                  </a:lnTo>
                  <a:lnTo>
                    <a:pt x="286" y="473"/>
                  </a:lnTo>
                  <a:lnTo>
                    <a:pt x="284" y="473"/>
                  </a:lnTo>
                  <a:lnTo>
                    <a:pt x="284" y="472"/>
                  </a:lnTo>
                  <a:lnTo>
                    <a:pt x="283" y="471"/>
                  </a:lnTo>
                  <a:lnTo>
                    <a:pt x="282" y="469"/>
                  </a:lnTo>
                  <a:lnTo>
                    <a:pt x="280" y="467"/>
                  </a:lnTo>
                  <a:lnTo>
                    <a:pt x="278" y="465"/>
                  </a:lnTo>
                  <a:lnTo>
                    <a:pt x="276" y="464"/>
                  </a:lnTo>
                  <a:lnTo>
                    <a:pt x="273" y="462"/>
                  </a:lnTo>
                  <a:lnTo>
                    <a:pt x="271" y="461"/>
                  </a:lnTo>
                  <a:lnTo>
                    <a:pt x="270" y="459"/>
                  </a:lnTo>
                  <a:lnTo>
                    <a:pt x="269" y="458"/>
                  </a:lnTo>
                  <a:lnTo>
                    <a:pt x="268" y="456"/>
                  </a:lnTo>
                  <a:lnTo>
                    <a:pt x="267" y="455"/>
                  </a:lnTo>
                  <a:lnTo>
                    <a:pt x="265" y="454"/>
                  </a:lnTo>
                  <a:lnTo>
                    <a:pt x="263" y="453"/>
                  </a:lnTo>
                  <a:lnTo>
                    <a:pt x="261" y="452"/>
                  </a:lnTo>
                  <a:lnTo>
                    <a:pt x="249" y="449"/>
                  </a:lnTo>
                  <a:lnTo>
                    <a:pt x="240" y="444"/>
                  </a:lnTo>
                  <a:lnTo>
                    <a:pt x="238" y="443"/>
                  </a:lnTo>
                  <a:lnTo>
                    <a:pt x="236" y="442"/>
                  </a:lnTo>
                  <a:lnTo>
                    <a:pt x="234" y="442"/>
                  </a:lnTo>
                  <a:lnTo>
                    <a:pt x="232" y="440"/>
                  </a:lnTo>
                  <a:lnTo>
                    <a:pt x="229" y="439"/>
                  </a:lnTo>
                  <a:lnTo>
                    <a:pt x="226" y="436"/>
                  </a:lnTo>
                  <a:lnTo>
                    <a:pt x="224" y="434"/>
                  </a:lnTo>
                  <a:lnTo>
                    <a:pt x="223" y="433"/>
                  </a:lnTo>
                  <a:lnTo>
                    <a:pt x="222" y="433"/>
                  </a:lnTo>
                  <a:lnTo>
                    <a:pt x="221" y="432"/>
                  </a:lnTo>
                  <a:lnTo>
                    <a:pt x="221" y="430"/>
                  </a:lnTo>
                  <a:lnTo>
                    <a:pt x="220" y="428"/>
                  </a:lnTo>
                  <a:lnTo>
                    <a:pt x="218" y="426"/>
                  </a:lnTo>
                  <a:lnTo>
                    <a:pt x="217" y="423"/>
                  </a:lnTo>
                  <a:lnTo>
                    <a:pt x="215" y="421"/>
                  </a:lnTo>
                  <a:lnTo>
                    <a:pt x="213" y="419"/>
                  </a:lnTo>
                  <a:lnTo>
                    <a:pt x="210" y="418"/>
                  </a:lnTo>
                  <a:lnTo>
                    <a:pt x="209" y="418"/>
                  </a:lnTo>
                  <a:lnTo>
                    <a:pt x="207" y="415"/>
                  </a:lnTo>
                  <a:lnTo>
                    <a:pt x="204" y="413"/>
                  </a:lnTo>
                  <a:lnTo>
                    <a:pt x="201" y="411"/>
                  </a:lnTo>
                  <a:lnTo>
                    <a:pt x="198" y="410"/>
                  </a:lnTo>
                  <a:lnTo>
                    <a:pt x="194" y="408"/>
                  </a:lnTo>
                  <a:lnTo>
                    <a:pt x="190" y="405"/>
                  </a:lnTo>
                  <a:lnTo>
                    <a:pt x="187" y="402"/>
                  </a:lnTo>
                  <a:lnTo>
                    <a:pt x="184" y="398"/>
                  </a:lnTo>
                  <a:lnTo>
                    <a:pt x="183" y="396"/>
                  </a:lnTo>
                  <a:lnTo>
                    <a:pt x="182" y="394"/>
                  </a:lnTo>
                  <a:lnTo>
                    <a:pt x="181" y="392"/>
                  </a:lnTo>
                  <a:lnTo>
                    <a:pt x="180" y="391"/>
                  </a:lnTo>
                  <a:lnTo>
                    <a:pt x="178" y="389"/>
                  </a:lnTo>
                  <a:lnTo>
                    <a:pt x="177" y="385"/>
                  </a:lnTo>
                  <a:lnTo>
                    <a:pt x="176" y="380"/>
                  </a:lnTo>
                  <a:lnTo>
                    <a:pt x="175" y="374"/>
                  </a:lnTo>
                  <a:lnTo>
                    <a:pt x="176" y="372"/>
                  </a:lnTo>
                  <a:lnTo>
                    <a:pt x="177" y="372"/>
                  </a:lnTo>
                  <a:lnTo>
                    <a:pt x="178" y="371"/>
                  </a:lnTo>
                  <a:lnTo>
                    <a:pt x="180" y="371"/>
                  </a:lnTo>
                  <a:lnTo>
                    <a:pt x="181" y="370"/>
                  </a:lnTo>
                  <a:lnTo>
                    <a:pt x="183" y="370"/>
                  </a:lnTo>
                  <a:lnTo>
                    <a:pt x="184" y="369"/>
                  </a:lnTo>
                  <a:lnTo>
                    <a:pt x="184" y="368"/>
                  </a:lnTo>
                  <a:lnTo>
                    <a:pt x="184" y="367"/>
                  </a:lnTo>
                  <a:lnTo>
                    <a:pt x="183" y="365"/>
                  </a:lnTo>
                  <a:lnTo>
                    <a:pt x="182" y="364"/>
                  </a:lnTo>
                  <a:lnTo>
                    <a:pt x="182" y="363"/>
                  </a:lnTo>
                  <a:lnTo>
                    <a:pt x="182" y="361"/>
                  </a:lnTo>
                  <a:lnTo>
                    <a:pt x="183" y="360"/>
                  </a:lnTo>
                  <a:lnTo>
                    <a:pt x="185" y="359"/>
                  </a:lnTo>
                  <a:lnTo>
                    <a:pt x="186" y="358"/>
                  </a:lnTo>
                  <a:lnTo>
                    <a:pt x="187" y="356"/>
                  </a:lnTo>
                  <a:lnTo>
                    <a:pt x="188" y="352"/>
                  </a:lnTo>
                  <a:lnTo>
                    <a:pt x="188" y="347"/>
                  </a:lnTo>
                  <a:lnTo>
                    <a:pt x="187" y="343"/>
                  </a:lnTo>
                  <a:lnTo>
                    <a:pt x="184" y="336"/>
                  </a:lnTo>
                  <a:lnTo>
                    <a:pt x="180" y="328"/>
                  </a:lnTo>
                  <a:lnTo>
                    <a:pt x="180" y="326"/>
                  </a:lnTo>
                  <a:lnTo>
                    <a:pt x="180" y="323"/>
                  </a:lnTo>
                  <a:lnTo>
                    <a:pt x="179" y="320"/>
                  </a:lnTo>
                  <a:lnTo>
                    <a:pt x="180" y="319"/>
                  </a:lnTo>
                  <a:lnTo>
                    <a:pt x="181" y="318"/>
                  </a:lnTo>
                  <a:lnTo>
                    <a:pt x="181" y="317"/>
                  </a:lnTo>
                  <a:lnTo>
                    <a:pt x="181" y="315"/>
                  </a:lnTo>
                  <a:lnTo>
                    <a:pt x="180" y="313"/>
                  </a:lnTo>
                  <a:lnTo>
                    <a:pt x="178" y="312"/>
                  </a:lnTo>
                  <a:lnTo>
                    <a:pt x="176" y="311"/>
                  </a:lnTo>
                  <a:lnTo>
                    <a:pt x="175" y="309"/>
                  </a:lnTo>
                  <a:lnTo>
                    <a:pt x="174" y="308"/>
                  </a:lnTo>
                  <a:lnTo>
                    <a:pt x="174" y="306"/>
                  </a:lnTo>
                  <a:lnTo>
                    <a:pt x="173" y="305"/>
                  </a:lnTo>
                  <a:lnTo>
                    <a:pt x="171" y="302"/>
                  </a:lnTo>
                  <a:lnTo>
                    <a:pt x="169" y="300"/>
                  </a:lnTo>
                  <a:lnTo>
                    <a:pt x="167" y="298"/>
                  </a:lnTo>
                  <a:lnTo>
                    <a:pt x="164" y="296"/>
                  </a:lnTo>
                  <a:lnTo>
                    <a:pt x="162" y="290"/>
                  </a:lnTo>
                  <a:lnTo>
                    <a:pt x="159" y="284"/>
                  </a:lnTo>
                  <a:lnTo>
                    <a:pt x="158" y="283"/>
                  </a:lnTo>
                  <a:lnTo>
                    <a:pt x="157" y="282"/>
                  </a:lnTo>
                  <a:lnTo>
                    <a:pt x="156" y="281"/>
                  </a:lnTo>
                  <a:lnTo>
                    <a:pt x="154" y="280"/>
                  </a:lnTo>
                  <a:lnTo>
                    <a:pt x="154" y="278"/>
                  </a:lnTo>
                  <a:lnTo>
                    <a:pt x="154" y="276"/>
                  </a:lnTo>
                  <a:lnTo>
                    <a:pt x="154" y="275"/>
                  </a:lnTo>
                  <a:lnTo>
                    <a:pt x="152" y="273"/>
                  </a:lnTo>
                  <a:lnTo>
                    <a:pt x="151" y="272"/>
                  </a:lnTo>
                  <a:lnTo>
                    <a:pt x="149" y="269"/>
                  </a:lnTo>
                  <a:lnTo>
                    <a:pt x="147" y="267"/>
                  </a:lnTo>
                  <a:lnTo>
                    <a:pt x="145" y="264"/>
                  </a:lnTo>
                  <a:lnTo>
                    <a:pt x="141" y="261"/>
                  </a:lnTo>
                  <a:lnTo>
                    <a:pt x="138" y="257"/>
                  </a:lnTo>
                  <a:lnTo>
                    <a:pt x="135" y="254"/>
                  </a:lnTo>
                  <a:lnTo>
                    <a:pt x="134" y="252"/>
                  </a:lnTo>
                  <a:lnTo>
                    <a:pt x="132" y="249"/>
                  </a:lnTo>
                  <a:lnTo>
                    <a:pt x="132" y="247"/>
                  </a:lnTo>
                  <a:lnTo>
                    <a:pt x="132" y="244"/>
                  </a:lnTo>
                  <a:lnTo>
                    <a:pt x="132" y="240"/>
                  </a:lnTo>
                  <a:lnTo>
                    <a:pt x="132" y="239"/>
                  </a:lnTo>
                  <a:lnTo>
                    <a:pt x="132" y="238"/>
                  </a:lnTo>
                  <a:lnTo>
                    <a:pt x="131" y="238"/>
                  </a:lnTo>
                  <a:lnTo>
                    <a:pt x="129" y="234"/>
                  </a:lnTo>
                  <a:lnTo>
                    <a:pt x="126" y="230"/>
                  </a:lnTo>
                  <a:lnTo>
                    <a:pt x="124" y="231"/>
                  </a:lnTo>
                  <a:lnTo>
                    <a:pt x="122" y="231"/>
                  </a:lnTo>
                  <a:lnTo>
                    <a:pt x="120" y="230"/>
                  </a:lnTo>
                  <a:lnTo>
                    <a:pt x="117" y="229"/>
                  </a:lnTo>
                  <a:lnTo>
                    <a:pt x="116" y="227"/>
                  </a:lnTo>
                  <a:lnTo>
                    <a:pt x="115" y="227"/>
                  </a:lnTo>
                  <a:lnTo>
                    <a:pt x="114" y="227"/>
                  </a:lnTo>
                  <a:lnTo>
                    <a:pt x="112" y="226"/>
                  </a:lnTo>
                  <a:lnTo>
                    <a:pt x="111" y="224"/>
                  </a:lnTo>
                  <a:lnTo>
                    <a:pt x="109" y="222"/>
                  </a:lnTo>
                  <a:lnTo>
                    <a:pt x="109" y="221"/>
                  </a:lnTo>
                  <a:lnTo>
                    <a:pt x="109" y="219"/>
                  </a:lnTo>
                  <a:lnTo>
                    <a:pt x="110" y="218"/>
                  </a:lnTo>
                  <a:lnTo>
                    <a:pt x="111" y="217"/>
                  </a:lnTo>
                  <a:lnTo>
                    <a:pt x="111" y="215"/>
                  </a:lnTo>
                  <a:lnTo>
                    <a:pt x="110" y="214"/>
                  </a:lnTo>
                  <a:lnTo>
                    <a:pt x="109" y="214"/>
                  </a:lnTo>
                  <a:lnTo>
                    <a:pt x="108" y="214"/>
                  </a:lnTo>
                  <a:lnTo>
                    <a:pt x="106" y="215"/>
                  </a:lnTo>
                  <a:lnTo>
                    <a:pt x="104" y="216"/>
                  </a:lnTo>
                  <a:lnTo>
                    <a:pt x="103" y="216"/>
                  </a:lnTo>
                  <a:lnTo>
                    <a:pt x="102" y="215"/>
                  </a:lnTo>
                  <a:lnTo>
                    <a:pt x="101" y="214"/>
                  </a:lnTo>
                  <a:lnTo>
                    <a:pt x="100" y="213"/>
                  </a:lnTo>
                  <a:lnTo>
                    <a:pt x="100" y="211"/>
                  </a:lnTo>
                  <a:lnTo>
                    <a:pt x="100" y="208"/>
                  </a:lnTo>
                  <a:lnTo>
                    <a:pt x="100" y="206"/>
                  </a:lnTo>
                  <a:lnTo>
                    <a:pt x="102" y="203"/>
                  </a:lnTo>
                  <a:lnTo>
                    <a:pt x="103" y="201"/>
                  </a:lnTo>
                  <a:lnTo>
                    <a:pt x="104" y="200"/>
                  </a:lnTo>
                  <a:lnTo>
                    <a:pt x="105" y="200"/>
                  </a:lnTo>
                  <a:lnTo>
                    <a:pt x="105" y="199"/>
                  </a:lnTo>
                  <a:lnTo>
                    <a:pt x="106" y="197"/>
                  </a:lnTo>
                  <a:lnTo>
                    <a:pt x="106" y="195"/>
                  </a:lnTo>
                  <a:lnTo>
                    <a:pt x="105" y="194"/>
                  </a:lnTo>
                  <a:lnTo>
                    <a:pt x="104" y="193"/>
                  </a:lnTo>
                  <a:lnTo>
                    <a:pt x="104" y="191"/>
                  </a:lnTo>
                  <a:lnTo>
                    <a:pt x="104" y="190"/>
                  </a:lnTo>
                  <a:lnTo>
                    <a:pt x="104" y="189"/>
                  </a:lnTo>
                  <a:lnTo>
                    <a:pt x="103" y="188"/>
                  </a:lnTo>
                  <a:lnTo>
                    <a:pt x="101" y="187"/>
                  </a:lnTo>
                  <a:lnTo>
                    <a:pt x="99" y="187"/>
                  </a:lnTo>
                  <a:lnTo>
                    <a:pt x="97" y="187"/>
                  </a:lnTo>
                  <a:lnTo>
                    <a:pt x="96" y="186"/>
                  </a:lnTo>
                  <a:lnTo>
                    <a:pt x="95" y="185"/>
                  </a:lnTo>
                  <a:lnTo>
                    <a:pt x="94" y="184"/>
                  </a:lnTo>
                  <a:lnTo>
                    <a:pt x="93" y="182"/>
                  </a:lnTo>
                  <a:lnTo>
                    <a:pt x="93" y="181"/>
                  </a:lnTo>
                  <a:lnTo>
                    <a:pt x="92" y="179"/>
                  </a:lnTo>
                  <a:lnTo>
                    <a:pt x="91" y="178"/>
                  </a:lnTo>
                  <a:lnTo>
                    <a:pt x="90" y="177"/>
                  </a:lnTo>
                  <a:lnTo>
                    <a:pt x="91" y="175"/>
                  </a:lnTo>
                  <a:lnTo>
                    <a:pt x="91" y="173"/>
                  </a:lnTo>
                  <a:lnTo>
                    <a:pt x="92" y="172"/>
                  </a:lnTo>
                  <a:lnTo>
                    <a:pt x="90" y="171"/>
                  </a:lnTo>
                  <a:lnTo>
                    <a:pt x="89" y="170"/>
                  </a:lnTo>
                  <a:lnTo>
                    <a:pt x="88" y="170"/>
                  </a:lnTo>
                  <a:lnTo>
                    <a:pt x="87" y="170"/>
                  </a:lnTo>
                  <a:lnTo>
                    <a:pt x="85" y="170"/>
                  </a:lnTo>
                  <a:lnTo>
                    <a:pt x="83" y="170"/>
                  </a:lnTo>
                  <a:lnTo>
                    <a:pt x="82" y="170"/>
                  </a:lnTo>
                  <a:lnTo>
                    <a:pt x="81" y="169"/>
                  </a:lnTo>
                  <a:lnTo>
                    <a:pt x="80" y="168"/>
                  </a:lnTo>
                  <a:lnTo>
                    <a:pt x="79" y="166"/>
                  </a:lnTo>
                  <a:lnTo>
                    <a:pt x="78" y="165"/>
                  </a:lnTo>
                  <a:lnTo>
                    <a:pt x="76" y="164"/>
                  </a:lnTo>
                  <a:lnTo>
                    <a:pt x="75" y="164"/>
                  </a:lnTo>
                  <a:lnTo>
                    <a:pt x="74" y="162"/>
                  </a:lnTo>
                  <a:lnTo>
                    <a:pt x="73" y="159"/>
                  </a:lnTo>
                  <a:lnTo>
                    <a:pt x="70" y="156"/>
                  </a:lnTo>
                  <a:lnTo>
                    <a:pt x="69" y="154"/>
                  </a:lnTo>
                  <a:lnTo>
                    <a:pt x="67" y="152"/>
                  </a:lnTo>
                  <a:lnTo>
                    <a:pt x="66" y="150"/>
                  </a:lnTo>
                  <a:lnTo>
                    <a:pt x="66" y="149"/>
                  </a:lnTo>
                  <a:lnTo>
                    <a:pt x="65" y="147"/>
                  </a:lnTo>
                  <a:lnTo>
                    <a:pt x="64" y="146"/>
                  </a:lnTo>
                  <a:lnTo>
                    <a:pt x="62" y="145"/>
                  </a:lnTo>
                  <a:lnTo>
                    <a:pt x="60" y="144"/>
                  </a:lnTo>
                  <a:lnTo>
                    <a:pt x="59" y="143"/>
                  </a:lnTo>
                  <a:lnTo>
                    <a:pt x="59" y="141"/>
                  </a:lnTo>
                  <a:lnTo>
                    <a:pt x="60" y="139"/>
                  </a:lnTo>
                  <a:lnTo>
                    <a:pt x="60" y="138"/>
                  </a:lnTo>
                  <a:lnTo>
                    <a:pt x="60" y="136"/>
                  </a:lnTo>
                  <a:lnTo>
                    <a:pt x="59" y="135"/>
                  </a:lnTo>
                  <a:lnTo>
                    <a:pt x="58" y="133"/>
                  </a:lnTo>
                  <a:lnTo>
                    <a:pt x="56" y="132"/>
                  </a:lnTo>
                  <a:lnTo>
                    <a:pt x="54" y="130"/>
                  </a:lnTo>
                  <a:lnTo>
                    <a:pt x="52" y="128"/>
                  </a:lnTo>
                  <a:lnTo>
                    <a:pt x="52" y="126"/>
                  </a:lnTo>
                  <a:lnTo>
                    <a:pt x="51" y="123"/>
                  </a:lnTo>
                  <a:lnTo>
                    <a:pt x="52" y="123"/>
                  </a:lnTo>
                  <a:lnTo>
                    <a:pt x="52" y="121"/>
                  </a:lnTo>
                  <a:lnTo>
                    <a:pt x="51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7" y="117"/>
                  </a:lnTo>
                  <a:lnTo>
                    <a:pt x="45" y="115"/>
                  </a:lnTo>
                  <a:lnTo>
                    <a:pt x="43" y="112"/>
                  </a:lnTo>
                  <a:lnTo>
                    <a:pt x="41" y="109"/>
                  </a:lnTo>
                  <a:lnTo>
                    <a:pt x="41" y="106"/>
                  </a:lnTo>
                  <a:lnTo>
                    <a:pt x="41" y="103"/>
                  </a:lnTo>
                  <a:lnTo>
                    <a:pt x="42" y="100"/>
                  </a:lnTo>
                  <a:lnTo>
                    <a:pt x="42" y="96"/>
                  </a:lnTo>
                  <a:lnTo>
                    <a:pt x="41" y="93"/>
                  </a:lnTo>
                  <a:lnTo>
                    <a:pt x="40" y="91"/>
                  </a:lnTo>
                  <a:lnTo>
                    <a:pt x="40" y="88"/>
                  </a:lnTo>
                  <a:lnTo>
                    <a:pt x="41" y="84"/>
                  </a:lnTo>
                  <a:lnTo>
                    <a:pt x="41" y="80"/>
                  </a:lnTo>
                  <a:lnTo>
                    <a:pt x="40" y="75"/>
                  </a:lnTo>
                  <a:lnTo>
                    <a:pt x="39" y="73"/>
                  </a:lnTo>
                  <a:lnTo>
                    <a:pt x="37" y="71"/>
                  </a:lnTo>
                  <a:lnTo>
                    <a:pt x="37" y="69"/>
                  </a:lnTo>
                  <a:lnTo>
                    <a:pt x="36" y="68"/>
                  </a:lnTo>
                  <a:lnTo>
                    <a:pt x="36" y="67"/>
                  </a:lnTo>
                  <a:lnTo>
                    <a:pt x="32" y="66"/>
                  </a:lnTo>
                  <a:lnTo>
                    <a:pt x="29" y="63"/>
                  </a:lnTo>
                  <a:lnTo>
                    <a:pt x="27" y="60"/>
                  </a:lnTo>
                  <a:lnTo>
                    <a:pt x="24" y="57"/>
                  </a:lnTo>
                  <a:lnTo>
                    <a:pt x="23" y="54"/>
                  </a:lnTo>
                  <a:lnTo>
                    <a:pt x="24" y="57"/>
                  </a:lnTo>
                  <a:lnTo>
                    <a:pt x="25" y="61"/>
                  </a:lnTo>
                  <a:lnTo>
                    <a:pt x="25" y="64"/>
                  </a:lnTo>
                  <a:lnTo>
                    <a:pt x="25" y="68"/>
                  </a:lnTo>
                  <a:lnTo>
                    <a:pt x="24" y="71"/>
                  </a:lnTo>
                  <a:lnTo>
                    <a:pt x="24" y="74"/>
                  </a:lnTo>
                  <a:lnTo>
                    <a:pt x="27" y="78"/>
                  </a:lnTo>
                  <a:lnTo>
                    <a:pt x="23" y="86"/>
                  </a:lnTo>
                  <a:lnTo>
                    <a:pt x="22" y="93"/>
                  </a:lnTo>
                  <a:lnTo>
                    <a:pt x="23" y="98"/>
                  </a:lnTo>
                  <a:lnTo>
                    <a:pt x="24" y="104"/>
                  </a:lnTo>
                  <a:lnTo>
                    <a:pt x="24" y="106"/>
                  </a:lnTo>
                  <a:lnTo>
                    <a:pt x="24" y="108"/>
                  </a:lnTo>
                  <a:lnTo>
                    <a:pt x="24" y="111"/>
                  </a:lnTo>
                  <a:lnTo>
                    <a:pt x="24" y="114"/>
                  </a:lnTo>
                  <a:lnTo>
                    <a:pt x="25" y="117"/>
                  </a:lnTo>
                  <a:lnTo>
                    <a:pt x="27" y="119"/>
                  </a:lnTo>
                  <a:lnTo>
                    <a:pt x="29" y="121"/>
                  </a:lnTo>
                  <a:lnTo>
                    <a:pt x="29" y="123"/>
                  </a:lnTo>
                  <a:lnTo>
                    <a:pt x="29" y="125"/>
                  </a:lnTo>
                  <a:lnTo>
                    <a:pt x="29" y="126"/>
                  </a:lnTo>
                  <a:lnTo>
                    <a:pt x="31" y="127"/>
                  </a:lnTo>
                  <a:lnTo>
                    <a:pt x="32" y="129"/>
                  </a:lnTo>
                  <a:lnTo>
                    <a:pt x="34" y="130"/>
                  </a:lnTo>
                  <a:lnTo>
                    <a:pt x="35" y="132"/>
                  </a:lnTo>
                  <a:lnTo>
                    <a:pt x="35" y="134"/>
                  </a:lnTo>
                  <a:lnTo>
                    <a:pt x="35" y="135"/>
                  </a:lnTo>
                  <a:lnTo>
                    <a:pt x="35" y="136"/>
                  </a:lnTo>
                  <a:lnTo>
                    <a:pt x="35" y="137"/>
                  </a:lnTo>
                  <a:lnTo>
                    <a:pt x="37" y="144"/>
                  </a:lnTo>
                  <a:lnTo>
                    <a:pt x="39" y="151"/>
                  </a:lnTo>
                  <a:lnTo>
                    <a:pt x="40" y="153"/>
                  </a:lnTo>
                  <a:lnTo>
                    <a:pt x="41" y="156"/>
                  </a:lnTo>
                  <a:lnTo>
                    <a:pt x="41" y="158"/>
                  </a:lnTo>
                  <a:lnTo>
                    <a:pt x="40" y="160"/>
                  </a:lnTo>
                  <a:lnTo>
                    <a:pt x="40" y="161"/>
                  </a:lnTo>
                  <a:lnTo>
                    <a:pt x="40" y="162"/>
                  </a:lnTo>
                  <a:lnTo>
                    <a:pt x="41" y="164"/>
                  </a:lnTo>
                  <a:lnTo>
                    <a:pt x="42" y="165"/>
                  </a:lnTo>
                  <a:lnTo>
                    <a:pt x="41" y="169"/>
                  </a:lnTo>
                  <a:lnTo>
                    <a:pt x="42" y="172"/>
                  </a:lnTo>
                  <a:lnTo>
                    <a:pt x="43" y="174"/>
                  </a:lnTo>
                  <a:lnTo>
                    <a:pt x="44" y="177"/>
                  </a:lnTo>
                  <a:lnTo>
                    <a:pt x="44" y="180"/>
                  </a:lnTo>
                  <a:lnTo>
                    <a:pt x="45" y="178"/>
                  </a:lnTo>
                  <a:lnTo>
                    <a:pt x="45" y="177"/>
                  </a:lnTo>
                  <a:lnTo>
                    <a:pt x="45" y="175"/>
                  </a:lnTo>
                  <a:lnTo>
                    <a:pt x="46" y="173"/>
                  </a:lnTo>
                  <a:lnTo>
                    <a:pt x="47" y="174"/>
                  </a:lnTo>
                  <a:lnTo>
                    <a:pt x="48" y="176"/>
                  </a:lnTo>
                  <a:lnTo>
                    <a:pt x="48" y="178"/>
                  </a:lnTo>
                  <a:lnTo>
                    <a:pt x="50" y="181"/>
                  </a:lnTo>
                  <a:lnTo>
                    <a:pt x="51" y="184"/>
                  </a:lnTo>
                  <a:lnTo>
                    <a:pt x="52" y="187"/>
                  </a:lnTo>
                  <a:lnTo>
                    <a:pt x="53" y="190"/>
                  </a:lnTo>
                  <a:lnTo>
                    <a:pt x="53" y="193"/>
                  </a:lnTo>
                  <a:lnTo>
                    <a:pt x="55" y="197"/>
                  </a:lnTo>
                  <a:lnTo>
                    <a:pt x="57" y="202"/>
                  </a:lnTo>
                  <a:lnTo>
                    <a:pt x="56" y="203"/>
                  </a:lnTo>
                  <a:lnTo>
                    <a:pt x="56" y="204"/>
                  </a:lnTo>
                  <a:lnTo>
                    <a:pt x="56" y="205"/>
                  </a:lnTo>
                  <a:lnTo>
                    <a:pt x="56" y="207"/>
                  </a:lnTo>
                  <a:lnTo>
                    <a:pt x="57" y="208"/>
                  </a:lnTo>
                  <a:lnTo>
                    <a:pt x="58" y="213"/>
                  </a:lnTo>
                  <a:lnTo>
                    <a:pt x="58" y="217"/>
                  </a:lnTo>
                  <a:lnTo>
                    <a:pt x="59" y="221"/>
                  </a:lnTo>
                  <a:lnTo>
                    <a:pt x="60" y="225"/>
                  </a:lnTo>
                  <a:lnTo>
                    <a:pt x="61" y="226"/>
                  </a:lnTo>
                  <a:lnTo>
                    <a:pt x="62" y="226"/>
                  </a:lnTo>
                  <a:lnTo>
                    <a:pt x="62" y="227"/>
                  </a:lnTo>
                  <a:lnTo>
                    <a:pt x="62" y="229"/>
                  </a:lnTo>
                  <a:lnTo>
                    <a:pt x="61" y="231"/>
                  </a:lnTo>
                  <a:lnTo>
                    <a:pt x="62" y="232"/>
                  </a:lnTo>
                  <a:lnTo>
                    <a:pt x="63" y="233"/>
                  </a:lnTo>
                  <a:lnTo>
                    <a:pt x="63" y="234"/>
                  </a:lnTo>
                  <a:lnTo>
                    <a:pt x="63" y="235"/>
                  </a:lnTo>
                  <a:lnTo>
                    <a:pt x="62" y="236"/>
                  </a:lnTo>
                  <a:lnTo>
                    <a:pt x="61" y="237"/>
                  </a:lnTo>
                  <a:lnTo>
                    <a:pt x="61" y="238"/>
                  </a:lnTo>
                  <a:lnTo>
                    <a:pt x="62" y="240"/>
                  </a:lnTo>
                  <a:lnTo>
                    <a:pt x="62" y="242"/>
                  </a:lnTo>
                  <a:lnTo>
                    <a:pt x="63" y="242"/>
                  </a:lnTo>
                  <a:lnTo>
                    <a:pt x="63" y="243"/>
                  </a:lnTo>
                  <a:lnTo>
                    <a:pt x="64" y="245"/>
                  </a:lnTo>
                  <a:lnTo>
                    <a:pt x="64" y="247"/>
                  </a:lnTo>
                  <a:lnTo>
                    <a:pt x="64" y="248"/>
                  </a:lnTo>
                  <a:lnTo>
                    <a:pt x="65" y="248"/>
                  </a:lnTo>
                  <a:lnTo>
                    <a:pt x="65" y="249"/>
                  </a:lnTo>
                  <a:lnTo>
                    <a:pt x="66" y="250"/>
                  </a:lnTo>
                  <a:lnTo>
                    <a:pt x="67" y="251"/>
                  </a:lnTo>
                  <a:lnTo>
                    <a:pt x="69" y="251"/>
                  </a:lnTo>
                  <a:lnTo>
                    <a:pt x="70" y="250"/>
                  </a:lnTo>
                  <a:lnTo>
                    <a:pt x="71" y="249"/>
                  </a:lnTo>
                  <a:lnTo>
                    <a:pt x="71" y="248"/>
                  </a:lnTo>
                  <a:lnTo>
                    <a:pt x="73" y="247"/>
                  </a:lnTo>
                  <a:lnTo>
                    <a:pt x="74" y="250"/>
                  </a:lnTo>
                  <a:lnTo>
                    <a:pt x="76" y="253"/>
                  </a:lnTo>
                  <a:lnTo>
                    <a:pt x="79" y="255"/>
                  </a:lnTo>
                  <a:lnTo>
                    <a:pt x="81" y="259"/>
                  </a:lnTo>
                  <a:lnTo>
                    <a:pt x="81" y="260"/>
                  </a:lnTo>
                  <a:lnTo>
                    <a:pt x="81" y="261"/>
                  </a:lnTo>
                  <a:lnTo>
                    <a:pt x="81" y="262"/>
                  </a:lnTo>
                  <a:lnTo>
                    <a:pt x="82" y="263"/>
                  </a:lnTo>
                  <a:lnTo>
                    <a:pt x="83" y="265"/>
                  </a:lnTo>
                  <a:lnTo>
                    <a:pt x="84" y="266"/>
                  </a:lnTo>
                  <a:lnTo>
                    <a:pt x="84" y="267"/>
                  </a:lnTo>
                  <a:lnTo>
                    <a:pt x="84" y="268"/>
                  </a:lnTo>
                  <a:lnTo>
                    <a:pt x="86" y="270"/>
                  </a:lnTo>
                  <a:lnTo>
                    <a:pt x="87" y="273"/>
                  </a:lnTo>
                  <a:lnTo>
                    <a:pt x="88" y="276"/>
                  </a:lnTo>
                  <a:lnTo>
                    <a:pt x="88" y="279"/>
                  </a:lnTo>
                  <a:lnTo>
                    <a:pt x="87" y="281"/>
                  </a:lnTo>
                  <a:lnTo>
                    <a:pt x="85" y="283"/>
                  </a:lnTo>
                  <a:lnTo>
                    <a:pt x="83" y="285"/>
                  </a:lnTo>
                  <a:lnTo>
                    <a:pt x="80" y="286"/>
                  </a:lnTo>
                  <a:lnTo>
                    <a:pt x="77" y="286"/>
                  </a:lnTo>
                  <a:lnTo>
                    <a:pt x="76" y="286"/>
                  </a:lnTo>
                  <a:lnTo>
                    <a:pt x="75" y="285"/>
                  </a:lnTo>
                  <a:lnTo>
                    <a:pt x="75" y="286"/>
                  </a:lnTo>
                  <a:lnTo>
                    <a:pt x="74" y="286"/>
                  </a:lnTo>
                  <a:lnTo>
                    <a:pt x="73" y="286"/>
                  </a:lnTo>
                  <a:lnTo>
                    <a:pt x="73" y="287"/>
                  </a:lnTo>
                  <a:lnTo>
                    <a:pt x="71" y="286"/>
                  </a:lnTo>
                  <a:lnTo>
                    <a:pt x="71" y="285"/>
                  </a:lnTo>
                  <a:lnTo>
                    <a:pt x="70" y="283"/>
                  </a:lnTo>
                  <a:lnTo>
                    <a:pt x="69" y="281"/>
                  </a:lnTo>
                  <a:lnTo>
                    <a:pt x="67" y="274"/>
                  </a:lnTo>
                  <a:lnTo>
                    <a:pt x="64" y="268"/>
                  </a:lnTo>
                  <a:lnTo>
                    <a:pt x="63" y="267"/>
                  </a:lnTo>
                  <a:lnTo>
                    <a:pt x="62" y="266"/>
                  </a:lnTo>
                  <a:lnTo>
                    <a:pt x="61" y="266"/>
                  </a:lnTo>
                  <a:lnTo>
                    <a:pt x="60" y="265"/>
                  </a:lnTo>
                  <a:lnTo>
                    <a:pt x="58" y="263"/>
                  </a:lnTo>
                  <a:lnTo>
                    <a:pt x="57" y="260"/>
                  </a:lnTo>
                  <a:lnTo>
                    <a:pt x="55" y="257"/>
                  </a:lnTo>
                  <a:lnTo>
                    <a:pt x="53" y="254"/>
                  </a:lnTo>
                  <a:lnTo>
                    <a:pt x="51" y="252"/>
                  </a:lnTo>
                  <a:lnTo>
                    <a:pt x="47" y="249"/>
                  </a:lnTo>
                  <a:lnTo>
                    <a:pt x="44" y="245"/>
                  </a:lnTo>
                  <a:lnTo>
                    <a:pt x="43" y="244"/>
                  </a:lnTo>
                  <a:lnTo>
                    <a:pt x="42" y="242"/>
                  </a:lnTo>
                  <a:lnTo>
                    <a:pt x="42" y="240"/>
                  </a:lnTo>
                  <a:lnTo>
                    <a:pt x="40" y="240"/>
                  </a:lnTo>
                  <a:lnTo>
                    <a:pt x="39" y="240"/>
                  </a:lnTo>
                  <a:lnTo>
                    <a:pt x="38" y="238"/>
                  </a:lnTo>
                  <a:lnTo>
                    <a:pt x="37" y="237"/>
                  </a:lnTo>
                  <a:lnTo>
                    <a:pt x="36" y="236"/>
                  </a:lnTo>
                  <a:lnTo>
                    <a:pt x="34" y="235"/>
                  </a:lnTo>
                  <a:lnTo>
                    <a:pt x="33" y="235"/>
                  </a:lnTo>
                  <a:lnTo>
                    <a:pt x="35" y="231"/>
                  </a:lnTo>
                  <a:lnTo>
                    <a:pt x="37" y="228"/>
                  </a:lnTo>
                  <a:lnTo>
                    <a:pt x="39" y="222"/>
                  </a:lnTo>
                  <a:lnTo>
                    <a:pt x="41" y="216"/>
                  </a:lnTo>
                  <a:lnTo>
                    <a:pt x="41" y="210"/>
                  </a:lnTo>
                  <a:lnTo>
                    <a:pt x="40" y="204"/>
                  </a:lnTo>
                  <a:lnTo>
                    <a:pt x="38" y="199"/>
                  </a:lnTo>
                  <a:lnTo>
                    <a:pt x="37" y="197"/>
                  </a:lnTo>
                  <a:lnTo>
                    <a:pt x="36" y="196"/>
                  </a:lnTo>
                  <a:lnTo>
                    <a:pt x="34" y="195"/>
                  </a:lnTo>
                  <a:lnTo>
                    <a:pt x="33" y="194"/>
                  </a:lnTo>
                  <a:lnTo>
                    <a:pt x="31" y="193"/>
                  </a:lnTo>
                  <a:lnTo>
                    <a:pt x="28" y="190"/>
                  </a:lnTo>
                  <a:lnTo>
                    <a:pt x="25" y="187"/>
                  </a:lnTo>
                  <a:lnTo>
                    <a:pt x="23" y="183"/>
                  </a:lnTo>
                  <a:lnTo>
                    <a:pt x="22" y="178"/>
                  </a:lnTo>
                  <a:lnTo>
                    <a:pt x="22" y="177"/>
                  </a:lnTo>
                  <a:lnTo>
                    <a:pt x="22" y="175"/>
                  </a:lnTo>
                  <a:lnTo>
                    <a:pt x="23" y="173"/>
                  </a:lnTo>
                  <a:lnTo>
                    <a:pt x="22" y="174"/>
                  </a:lnTo>
                  <a:lnTo>
                    <a:pt x="21" y="174"/>
                  </a:lnTo>
                  <a:lnTo>
                    <a:pt x="20" y="175"/>
                  </a:lnTo>
                  <a:lnTo>
                    <a:pt x="19" y="175"/>
                  </a:lnTo>
                  <a:lnTo>
                    <a:pt x="18" y="175"/>
                  </a:lnTo>
                  <a:lnTo>
                    <a:pt x="17" y="174"/>
                  </a:lnTo>
                  <a:lnTo>
                    <a:pt x="16" y="172"/>
                  </a:lnTo>
                  <a:lnTo>
                    <a:pt x="14" y="169"/>
                  </a:lnTo>
                  <a:lnTo>
                    <a:pt x="13" y="168"/>
                  </a:lnTo>
                  <a:lnTo>
                    <a:pt x="12" y="166"/>
                  </a:lnTo>
                  <a:lnTo>
                    <a:pt x="10" y="166"/>
                  </a:lnTo>
                  <a:lnTo>
                    <a:pt x="9" y="165"/>
                  </a:lnTo>
                  <a:lnTo>
                    <a:pt x="8" y="164"/>
                  </a:lnTo>
                  <a:lnTo>
                    <a:pt x="7" y="162"/>
                  </a:lnTo>
                  <a:lnTo>
                    <a:pt x="6" y="161"/>
                  </a:lnTo>
                  <a:lnTo>
                    <a:pt x="6" y="159"/>
                  </a:lnTo>
                  <a:lnTo>
                    <a:pt x="5" y="158"/>
                  </a:lnTo>
                  <a:lnTo>
                    <a:pt x="5" y="157"/>
                  </a:lnTo>
                  <a:lnTo>
                    <a:pt x="4" y="156"/>
                  </a:lnTo>
                  <a:lnTo>
                    <a:pt x="5" y="155"/>
                  </a:lnTo>
                  <a:lnTo>
                    <a:pt x="5" y="154"/>
                  </a:lnTo>
                  <a:lnTo>
                    <a:pt x="4" y="153"/>
                  </a:lnTo>
                  <a:lnTo>
                    <a:pt x="3" y="153"/>
                  </a:lnTo>
                  <a:lnTo>
                    <a:pt x="3" y="152"/>
                  </a:lnTo>
                  <a:lnTo>
                    <a:pt x="4" y="151"/>
                  </a:lnTo>
                  <a:lnTo>
                    <a:pt x="2" y="149"/>
                  </a:lnTo>
                  <a:lnTo>
                    <a:pt x="1" y="147"/>
                  </a:lnTo>
                  <a:lnTo>
                    <a:pt x="0" y="146"/>
                  </a:lnTo>
                  <a:lnTo>
                    <a:pt x="1" y="143"/>
                  </a:lnTo>
                  <a:lnTo>
                    <a:pt x="1" y="141"/>
                  </a:lnTo>
                  <a:lnTo>
                    <a:pt x="3" y="139"/>
                  </a:lnTo>
                  <a:lnTo>
                    <a:pt x="3" y="138"/>
                  </a:lnTo>
                  <a:lnTo>
                    <a:pt x="4" y="137"/>
                  </a:lnTo>
                  <a:lnTo>
                    <a:pt x="3" y="136"/>
                  </a:lnTo>
                  <a:lnTo>
                    <a:pt x="1" y="134"/>
                  </a:lnTo>
                  <a:lnTo>
                    <a:pt x="0" y="131"/>
                  </a:lnTo>
                  <a:lnTo>
                    <a:pt x="2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7" y="133"/>
                  </a:lnTo>
                  <a:lnTo>
                    <a:pt x="8" y="133"/>
                  </a:lnTo>
                  <a:lnTo>
                    <a:pt x="9" y="133"/>
                  </a:lnTo>
                  <a:lnTo>
                    <a:pt x="10" y="133"/>
                  </a:lnTo>
                  <a:lnTo>
                    <a:pt x="11" y="134"/>
                  </a:lnTo>
                  <a:lnTo>
                    <a:pt x="11" y="132"/>
                  </a:lnTo>
                  <a:lnTo>
                    <a:pt x="12" y="129"/>
                  </a:lnTo>
                  <a:lnTo>
                    <a:pt x="13" y="127"/>
                  </a:lnTo>
                  <a:lnTo>
                    <a:pt x="13" y="125"/>
                  </a:lnTo>
                  <a:lnTo>
                    <a:pt x="13" y="124"/>
                  </a:lnTo>
                  <a:lnTo>
                    <a:pt x="12" y="121"/>
                  </a:lnTo>
                  <a:lnTo>
                    <a:pt x="12" y="120"/>
                  </a:lnTo>
                  <a:lnTo>
                    <a:pt x="11" y="119"/>
                  </a:lnTo>
                  <a:lnTo>
                    <a:pt x="10" y="118"/>
                  </a:lnTo>
                  <a:lnTo>
                    <a:pt x="10" y="116"/>
                  </a:lnTo>
                  <a:lnTo>
                    <a:pt x="9" y="114"/>
                  </a:lnTo>
                  <a:lnTo>
                    <a:pt x="7" y="109"/>
                  </a:lnTo>
                  <a:lnTo>
                    <a:pt x="4" y="104"/>
                  </a:lnTo>
                  <a:lnTo>
                    <a:pt x="3" y="103"/>
                  </a:lnTo>
                  <a:lnTo>
                    <a:pt x="2" y="102"/>
                  </a:lnTo>
                  <a:lnTo>
                    <a:pt x="1" y="100"/>
                  </a:lnTo>
                  <a:lnTo>
                    <a:pt x="0" y="98"/>
                  </a:lnTo>
                  <a:lnTo>
                    <a:pt x="0" y="96"/>
                  </a:lnTo>
                  <a:lnTo>
                    <a:pt x="1" y="94"/>
                  </a:lnTo>
                  <a:lnTo>
                    <a:pt x="2" y="92"/>
                  </a:lnTo>
                  <a:lnTo>
                    <a:pt x="2" y="89"/>
                  </a:lnTo>
                  <a:lnTo>
                    <a:pt x="1" y="81"/>
                  </a:lnTo>
                  <a:lnTo>
                    <a:pt x="0" y="71"/>
                  </a:lnTo>
                  <a:lnTo>
                    <a:pt x="1" y="71"/>
                  </a:lnTo>
                  <a:lnTo>
                    <a:pt x="1" y="68"/>
                  </a:lnTo>
                  <a:lnTo>
                    <a:pt x="1" y="65"/>
                  </a:lnTo>
                  <a:lnTo>
                    <a:pt x="1" y="60"/>
                  </a:lnTo>
                  <a:lnTo>
                    <a:pt x="1" y="56"/>
                  </a:lnTo>
                  <a:lnTo>
                    <a:pt x="0" y="52"/>
                  </a:lnTo>
                  <a:lnTo>
                    <a:pt x="1" y="50"/>
                  </a:lnTo>
                  <a:lnTo>
                    <a:pt x="2" y="49"/>
                  </a:lnTo>
                  <a:lnTo>
                    <a:pt x="3" y="47"/>
                  </a:lnTo>
                  <a:lnTo>
                    <a:pt x="3" y="45"/>
                  </a:lnTo>
                  <a:lnTo>
                    <a:pt x="0" y="30"/>
                  </a:lnTo>
                  <a:lnTo>
                    <a:pt x="0" y="17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73" y="45"/>
                  </a:lnTo>
                  <a:lnTo>
                    <a:pt x="74" y="46"/>
                  </a:lnTo>
                  <a:lnTo>
                    <a:pt x="76" y="46"/>
                  </a:lnTo>
                  <a:lnTo>
                    <a:pt x="77" y="46"/>
                  </a:lnTo>
                  <a:lnTo>
                    <a:pt x="78" y="48"/>
                  </a:lnTo>
                  <a:lnTo>
                    <a:pt x="79" y="49"/>
                  </a:lnTo>
                  <a:lnTo>
                    <a:pt x="111" y="55"/>
                  </a:lnTo>
                  <a:lnTo>
                    <a:pt x="144" y="56"/>
                  </a:lnTo>
                  <a:lnTo>
                    <a:pt x="145" y="56"/>
                  </a:lnTo>
                  <a:lnTo>
                    <a:pt x="146" y="54"/>
                  </a:lnTo>
                  <a:lnTo>
                    <a:pt x="146" y="52"/>
                  </a:lnTo>
                  <a:lnTo>
                    <a:pt x="146" y="50"/>
                  </a:lnTo>
                  <a:lnTo>
                    <a:pt x="146" y="48"/>
                  </a:lnTo>
                  <a:lnTo>
                    <a:pt x="147" y="48"/>
                  </a:lnTo>
                  <a:lnTo>
                    <a:pt x="168" y="49"/>
                  </a:lnTo>
                  <a:lnTo>
                    <a:pt x="189" y="52"/>
                  </a:lnTo>
                  <a:lnTo>
                    <a:pt x="190" y="53"/>
                  </a:lnTo>
                  <a:lnTo>
                    <a:pt x="191" y="53"/>
                  </a:lnTo>
                  <a:lnTo>
                    <a:pt x="193" y="54"/>
                  </a:lnTo>
                  <a:lnTo>
                    <a:pt x="194" y="55"/>
                  </a:lnTo>
                  <a:lnTo>
                    <a:pt x="195" y="56"/>
                  </a:lnTo>
                  <a:lnTo>
                    <a:pt x="195" y="58"/>
                  </a:lnTo>
                  <a:lnTo>
                    <a:pt x="195" y="59"/>
                  </a:lnTo>
                  <a:lnTo>
                    <a:pt x="195" y="60"/>
                  </a:lnTo>
                  <a:lnTo>
                    <a:pt x="196" y="61"/>
                  </a:lnTo>
                  <a:lnTo>
                    <a:pt x="198" y="61"/>
                  </a:lnTo>
                  <a:lnTo>
                    <a:pt x="199" y="62"/>
                  </a:lnTo>
                  <a:lnTo>
                    <a:pt x="201" y="62"/>
                  </a:lnTo>
                  <a:lnTo>
                    <a:pt x="207" y="72"/>
                  </a:lnTo>
                  <a:lnTo>
                    <a:pt x="215" y="80"/>
                  </a:lnTo>
                  <a:lnTo>
                    <a:pt x="223" y="88"/>
                  </a:lnTo>
                  <a:lnTo>
                    <a:pt x="224" y="90"/>
                  </a:lnTo>
                  <a:lnTo>
                    <a:pt x="225" y="92"/>
                  </a:lnTo>
                  <a:lnTo>
                    <a:pt x="225" y="95"/>
                  </a:lnTo>
                  <a:lnTo>
                    <a:pt x="225" y="98"/>
                  </a:lnTo>
                  <a:lnTo>
                    <a:pt x="226" y="101"/>
                  </a:lnTo>
                  <a:lnTo>
                    <a:pt x="226" y="104"/>
                  </a:lnTo>
                  <a:lnTo>
                    <a:pt x="227" y="107"/>
                  </a:lnTo>
                  <a:lnTo>
                    <a:pt x="227" y="110"/>
                  </a:lnTo>
                  <a:lnTo>
                    <a:pt x="228" y="112"/>
                  </a:lnTo>
                  <a:lnTo>
                    <a:pt x="230" y="115"/>
                  </a:lnTo>
                  <a:lnTo>
                    <a:pt x="240" y="128"/>
                  </a:lnTo>
                  <a:lnTo>
                    <a:pt x="252" y="138"/>
                  </a:lnTo>
                  <a:lnTo>
                    <a:pt x="253" y="138"/>
                  </a:lnTo>
                  <a:lnTo>
                    <a:pt x="254" y="139"/>
                  </a:lnTo>
                  <a:lnTo>
                    <a:pt x="256" y="139"/>
                  </a:lnTo>
                  <a:lnTo>
                    <a:pt x="257" y="139"/>
                  </a:lnTo>
                  <a:lnTo>
                    <a:pt x="262" y="135"/>
                  </a:lnTo>
                  <a:lnTo>
                    <a:pt x="266" y="129"/>
                  </a:lnTo>
                  <a:lnTo>
                    <a:pt x="269" y="124"/>
                  </a:lnTo>
                  <a:lnTo>
                    <a:pt x="273" y="118"/>
                  </a:lnTo>
                  <a:lnTo>
                    <a:pt x="278" y="116"/>
                  </a:lnTo>
                  <a:lnTo>
                    <a:pt x="284" y="118"/>
                  </a:lnTo>
                  <a:lnTo>
                    <a:pt x="285" y="118"/>
                  </a:lnTo>
                  <a:lnTo>
                    <a:pt x="286" y="118"/>
                  </a:lnTo>
                  <a:lnTo>
                    <a:pt x="287" y="117"/>
                  </a:lnTo>
                  <a:lnTo>
                    <a:pt x="289" y="117"/>
                  </a:lnTo>
                  <a:lnTo>
                    <a:pt x="292" y="118"/>
                  </a:lnTo>
                  <a:lnTo>
                    <a:pt x="295" y="119"/>
                  </a:lnTo>
                  <a:lnTo>
                    <a:pt x="298" y="119"/>
                  </a:lnTo>
                  <a:lnTo>
                    <a:pt x="301" y="118"/>
                  </a:lnTo>
                  <a:lnTo>
                    <a:pt x="302" y="119"/>
                  </a:lnTo>
                  <a:lnTo>
                    <a:pt x="303" y="120"/>
                  </a:lnTo>
                  <a:lnTo>
                    <a:pt x="305" y="121"/>
                  </a:lnTo>
                  <a:lnTo>
                    <a:pt x="307" y="126"/>
                  </a:lnTo>
                  <a:lnTo>
                    <a:pt x="309" y="129"/>
                  </a:lnTo>
                  <a:lnTo>
                    <a:pt x="312" y="132"/>
                  </a:lnTo>
                  <a:lnTo>
                    <a:pt x="315" y="134"/>
                  </a:lnTo>
                  <a:lnTo>
                    <a:pt x="316" y="136"/>
                  </a:lnTo>
                  <a:lnTo>
                    <a:pt x="316" y="138"/>
                  </a:lnTo>
                  <a:lnTo>
                    <a:pt x="317" y="139"/>
                  </a:lnTo>
                  <a:lnTo>
                    <a:pt x="318" y="140"/>
                  </a:lnTo>
                  <a:lnTo>
                    <a:pt x="320" y="141"/>
                  </a:lnTo>
                  <a:lnTo>
                    <a:pt x="321" y="142"/>
                  </a:lnTo>
                  <a:lnTo>
                    <a:pt x="321" y="143"/>
                  </a:lnTo>
                  <a:lnTo>
                    <a:pt x="321" y="145"/>
                  </a:lnTo>
                  <a:lnTo>
                    <a:pt x="321" y="147"/>
                  </a:lnTo>
                  <a:lnTo>
                    <a:pt x="324" y="154"/>
                  </a:lnTo>
                  <a:lnTo>
                    <a:pt x="326" y="160"/>
                  </a:lnTo>
                  <a:lnTo>
                    <a:pt x="329" y="166"/>
                  </a:lnTo>
                  <a:lnTo>
                    <a:pt x="332" y="171"/>
                  </a:lnTo>
                  <a:lnTo>
                    <a:pt x="334" y="176"/>
                  </a:lnTo>
                  <a:lnTo>
                    <a:pt x="336" y="181"/>
                  </a:lnTo>
                  <a:lnTo>
                    <a:pt x="338" y="182"/>
                  </a:lnTo>
                  <a:lnTo>
                    <a:pt x="339" y="183"/>
                  </a:lnTo>
                  <a:lnTo>
                    <a:pt x="341" y="184"/>
                  </a:lnTo>
                  <a:lnTo>
                    <a:pt x="342" y="185"/>
                  </a:lnTo>
                  <a:lnTo>
                    <a:pt x="345" y="189"/>
                  </a:lnTo>
                  <a:lnTo>
                    <a:pt x="346" y="195"/>
                  </a:lnTo>
                  <a:lnTo>
                    <a:pt x="346" y="200"/>
                  </a:lnTo>
                  <a:lnTo>
                    <a:pt x="346" y="206"/>
                  </a:lnTo>
                  <a:lnTo>
                    <a:pt x="349" y="214"/>
                  </a:lnTo>
                  <a:lnTo>
                    <a:pt x="354" y="221"/>
                  </a:lnTo>
                  <a:lnTo>
                    <a:pt x="360" y="226"/>
                  </a:lnTo>
                  <a:lnTo>
                    <a:pt x="362" y="227"/>
                  </a:lnTo>
                  <a:lnTo>
                    <a:pt x="365" y="228"/>
                  </a:lnTo>
                  <a:lnTo>
                    <a:pt x="369" y="229"/>
                  </a:lnTo>
                  <a:lnTo>
                    <a:pt x="372" y="230"/>
                  </a:lnTo>
                  <a:lnTo>
                    <a:pt x="373" y="231"/>
                  </a:lnTo>
                  <a:lnTo>
                    <a:pt x="374" y="232"/>
                  </a:lnTo>
                  <a:lnTo>
                    <a:pt x="376" y="234"/>
                  </a:lnTo>
                  <a:lnTo>
                    <a:pt x="377" y="234"/>
                  </a:lnTo>
                  <a:lnTo>
                    <a:pt x="378" y="235"/>
                  </a:lnTo>
                  <a:lnTo>
                    <a:pt x="381" y="235"/>
                  </a:lnTo>
                  <a:lnTo>
                    <a:pt x="384" y="235"/>
                  </a:lnTo>
                  <a:lnTo>
                    <a:pt x="387" y="235"/>
                  </a:lnTo>
                  <a:lnTo>
                    <a:pt x="390" y="237"/>
                  </a:lnTo>
                  <a:lnTo>
                    <a:pt x="392" y="238"/>
                  </a:lnTo>
                  <a:lnTo>
                    <a:pt x="395" y="240"/>
                  </a:lnTo>
                  <a:lnTo>
                    <a:pt x="398" y="240"/>
                  </a:lnTo>
                  <a:lnTo>
                    <a:pt x="400" y="239"/>
                  </a:lnTo>
                  <a:lnTo>
                    <a:pt x="401" y="238"/>
                  </a:lnTo>
                  <a:lnTo>
                    <a:pt x="403" y="238"/>
                  </a:lnTo>
                  <a:lnTo>
                    <a:pt x="403" y="239"/>
                  </a:lnTo>
                  <a:lnTo>
                    <a:pt x="404" y="241"/>
                  </a:lnTo>
                  <a:lnTo>
                    <a:pt x="403" y="242"/>
                  </a:lnTo>
                  <a:lnTo>
                    <a:pt x="403" y="244"/>
                  </a:lnTo>
                  <a:lnTo>
                    <a:pt x="402" y="245"/>
                  </a:lnTo>
                  <a:lnTo>
                    <a:pt x="402" y="246"/>
                  </a:lnTo>
                  <a:lnTo>
                    <a:pt x="401" y="247"/>
                  </a:lnTo>
                  <a:lnTo>
                    <a:pt x="401" y="249"/>
                  </a:lnTo>
                  <a:lnTo>
                    <a:pt x="402" y="249"/>
                  </a:lnTo>
                  <a:lnTo>
                    <a:pt x="403" y="248"/>
                  </a:lnTo>
                  <a:lnTo>
                    <a:pt x="404" y="247"/>
                  </a:lnTo>
                  <a:lnTo>
                    <a:pt x="405" y="247"/>
                  </a:lnTo>
                  <a:lnTo>
                    <a:pt x="405" y="249"/>
                  </a:lnTo>
                  <a:lnTo>
                    <a:pt x="404" y="252"/>
                  </a:lnTo>
                  <a:lnTo>
                    <a:pt x="402" y="253"/>
                  </a:lnTo>
                  <a:lnTo>
                    <a:pt x="400" y="255"/>
                  </a:lnTo>
                  <a:lnTo>
                    <a:pt x="398" y="256"/>
                  </a:lnTo>
                  <a:lnTo>
                    <a:pt x="394" y="256"/>
                  </a:lnTo>
                  <a:lnTo>
                    <a:pt x="392" y="255"/>
                  </a:lnTo>
                  <a:lnTo>
                    <a:pt x="390" y="255"/>
                  </a:lnTo>
                  <a:lnTo>
                    <a:pt x="390" y="256"/>
                  </a:lnTo>
                  <a:lnTo>
                    <a:pt x="389" y="256"/>
                  </a:lnTo>
                  <a:lnTo>
                    <a:pt x="389" y="257"/>
                  </a:lnTo>
                  <a:lnTo>
                    <a:pt x="389" y="260"/>
                  </a:lnTo>
                  <a:lnTo>
                    <a:pt x="389" y="263"/>
                  </a:lnTo>
                  <a:lnTo>
                    <a:pt x="389" y="265"/>
                  </a:lnTo>
                  <a:lnTo>
                    <a:pt x="388" y="268"/>
                  </a:lnTo>
                  <a:lnTo>
                    <a:pt x="386" y="269"/>
                  </a:lnTo>
                  <a:lnTo>
                    <a:pt x="385" y="270"/>
                  </a:lnTo>
                  <a:lnTo>
                    <a:pt x="383" y="271"/>
                  </a:lnTo>
                  <a:lnTo>
                    <a:pt x="382" y="273"/>
                  </a:lnTo>
                  <a:lnTo>
                    <a:pt x="382" y="277"/>
                  </a:lnTo>
                  <a:lnTo>
                    <a:pt x="382" y="280"/>
                  </a:lnTo>
                  <a:lnTo>
                    <a:pt x="382" y="283"/>
                  </a:lnTo>
                  <a:lnTo>
                    <a:pt x="382" y="285"/>
                  </a:lnTo>
                  <a:lnTo>
                    <a:pt x="382" y="286"/>
                  </a:lnTo>
                  <a:lnTo>
                    <a:pt x="384" y="296"/>
                  </a:lnTo>
                  <a:lnTo>
                    <a:pt x="385" y="307"/>
                  </a:lnTo>
                  <a:lnTo>
                    <a:pt x="383" y="326"/>
                  </a:lnTo>
                  <a:lnTo>
                    <a:pt x="382" y="340"/>
                  </a:lnTo>
                  <a:lnTo>
                    <a:pt x="383" y="351"/>
                  </a:lnTo>
                  <a:lnTo>
                    <a:pt x="384" y="354"/>
                  </a:lnTo>
                  <a:lnTo>
                    <a:pt x="386" y="357"/>
                  </a:lnTo>
                  <a:lnTo>
                    <a:pt x="388" y="360"/>
                  </a:lnTo>
                  <a:lnTo>
                    <a:pt x="391" y="363"/>
                  </a:lnTo>
                  <a:lnTo>
                    <a:pt x="392" y="365"/>
                  </a:lnTo>
                  <a:lnTo>
                    <a:pt x="392" y="367"/>
                  </a:lnTo>
                  <a:lnTo>
                    <a:pt x="391" y="370"/>
                  </a:lnTo>
                  <a:lnTo>
                    <a:pt x="389" y="373"/>
                  </a:lnTo>
                  <a:lnTo>
                    <a:pt x="389" y="376"/>
                  </a:lnTo>
                  <a:lnTo>
                    <a:pt x="389" y="378"/>
                  </a:lnTo>
                  <a:lnTo>
                    <a:pt x="389" y="381"/>
                  </a:lnTo>
                  <a:lnTo>
                    <a:pt x="391" y="383"/>
                  </a:lnTo>
                  <a:lnTo>
                    <a:pt x="392" y="384"/>
                  </a:lnTo>
                  <a:lnTo>
                    <a:pt x="393" y="388"/>
                  </a:lnTo>
                  <a:lnTo>
                    <a:pt x="395" y="391"/>
                  </a:lnTo>
                  <a:lnTo>
                    <a:pt x="398" y="395"/>
                  </a:lnTo>
                  <a:lnTo>
                    <a:pt x="400" y="397"/>
                  </a:lnTo>
                  <a:lnTo>
                    <a:pt x="403" y="400"/>
                  </a:lnTo>
                  <a:lnTo>
                    <a:pt x="405" y="402"/>
                  </a:lnTo>
                  <a:lnTo>
                    <a:pt x="406" y="404"/>
                  </a:lnTo>
                  <a:lnTo>
                    <a:pt x="408" y="407"/>
                  </a:lnTo>
                  <a:lnTo>
                    <a:pt x="411" y="419"/>
                  </a:lnTo>
                  <a:lnTo>
                    <a:pt x="416" y="430"/>
                  </a:lnTo>
                  <a:lnTo>
                    <a:pt x="424" y="440"/>
                  </a:lnTo>
                  <a:lnTo>
                    <a:pt x="429" y="444"/>
                  </a:lnTo>
                  <a:lnTo>
                    <a:pt x="436" y="446"/>
                  </a:lnTo>
                  <a:lnTo>
                    <a:pt x="442" y="446"/>
                  </a:lnTo>
                  <a:lnTo>
                    <a:pt x="446" y="450"/>
                  </a:lnTo>
                  <a:lnTo>
                    <a:pt x="449" y="453"/>
                  </a:lnTo>
                  <a:lnTo>
                    <a:pt x="452" y="457"/>
                  </a:lnTo>
                  <a:lnTo>
                    <a:pt x="456" y="459"/>
                  </a:lnTo>
                  <a:lnTo>
                    <a:pt x="458" y="460"/>
                  </a:lnTo>
                  <a:lnTo>
                    <a:pt x="460" y="460"/>
                  </a:lnTo>
                  <a:lnTo>
                    <a:pt x="461" y="460"/>
                  </a:lnTo>
                  <a:lnTo>
                    <a:pt x="463" y="459"/>
                  </a:lnTo>
                  <a:lnTo>
                    <a:pt x="465" y="457"/>
                  </a:lnTo>
                  <a:lnTo>
                    <a:pt x="468" y="456"/>
                  </a:lnTo>
                  <a:lnTo>
                    <a:pt x="471" y="454"/>
                  </a:lnTo>
                  <a:lnTo>
                    <a:pt x="474" y="453"/>
                  </a:lnTo>
                  <a:lnTo>
                    <a:pt x="480" y="452"/>
                  </a:lnTo>
                  <a:lnTo>
                    <a:pt x="485" y="453"/>
                  </a:lnTo>
                  <a:lnTo>
                    <a:pt x="492" y="453"/>
                  </a:lnTo>
                  <a:lnTo>
                    <a:pt x="494" y="453"/>
                  </a:lnTo>
                  <a:lnTo>
                    <a:pt x="495" y="452"/>
                  </a:lnTo>
                  <a:lnTo>
                    <a:pt x="497" y="452"/>
                  </a:lnTo>
                  <a:lnTo>
                    <a:pt x="500" y="450"/>
                  </a:lnTo>
                  <a:lnTo>
                    <a:pt x="503" y="449"/>
                  </a:lnTo>
                  <a:lnTo>
                    <a:pt x="511" y="447"/>
                  </a:lnTo>
                  <a:lnTo>
                    <a:pt x="520" y="448"/>
                  </a:lnTo>
                  <a:lnTo>
                    <a:pt x="521" y="449"/>
                  </a:lnTo>
                  <a:lnTo>
                    <a:pt x="522" y="450"/>
                  </a:lnTo>
                  <a:lnTo>
                    <a:pt x="523" y="451"/>
                  </a:lnTo>
                  <a:lnTo>
                    <a:pt x="523" y="452"/>
                  </a:lnTo>
                  <a:lnTo>
                    <a:pt x="523" y="454"/>
                  </a:lnTo>
                  <a:lnTo>
                    <a:pt x="524" y="455"/>
                  </a:lnTo>
                  <a:lnTo>
                    <a:pt x="528" y="455"/>
                  </a:lnTo>
                  <a:lnTo>
                    <a:pt x="532" y="454"/>
                  </a:lnTo>
                  <a:lnTo>
                    <a:pt x="535" y="452"/>
                  </a:lnTo>
                  <a:lnTo>
                    <a:pt x="538" y="450"/>
                  </a:lnTo>
                  <a:lnTo>
                    <a:pt x="539" y="449"/>
                  </a:lnTo>
                  <a:lnTo>
                    <a:pt x="539" y="447"/>
                  </a:lnTo>
                  <a:lnTo>
                    <a:pt x="538" y="446"/>
                  </a:lnTo>
                  <a:lnTo>
                    <a:pt x="538" y="444"/>
                  </a:lnTo>
                  <a:lnTo>
                    <a:pt x="538" y="443"/>
                  </a:lnTo>
                  <a:lnTo>
                    <a:pt x="539" y="441"/>
                  </a:lnTo>
                  <a:lnTo>
                    <a:pt x="540" y="440"/>
                  </a:lnTo>
                  <a:lnTo>
                    <a:pt x="543" y="439"/>
                  </a:lnTo>
                  <a:lnTo>
                    <a:pt x="546" y="437"/>
                  </a:lnTo>
                  <a:lnTo>
                    <a:pt x="548" y="436"/>
                  </a:lnTo>
                  <a:lnTo>
                    <a:pt x="550" y="433"/>
                  </a:lnTo>
                  <a:lnTo>
                    <a:pt x="552" y="430"/>
                  </a:lnTo>
                  <a:lnTo>
                    <a:pt x="552" y="427"/>
                  </a:lnTo>
                  <a:lnTo>
                    <a:pt x="553" y="423"/>
                  </a:lnTo>
                  <a:lnTo>
                    <a:pt x="554" y="420"/>
                  </a:lnTo>
                  <a:lnTo>
                    <a:pt x="556" y="418"/>
                  </a:lnTo>
                  <a:lnTo>
                    <a:pt x="558" y="416"/>
                  </a:lnTo>
                  <a:lnTo>
                    <a:pt x="559" y="413"/>
                  </a:lnTo>
                  <a:lnTo>
                    <a:pt x="562" y="406"/>
                  </a:lnTo>
                  <a:lnTo>
                    <a:pt x="563" y="399"/>
                  </a:lnTo>
                  <a:lnTo>
                    <a:pt x="563" y="394"/>
                  </a:lnTo>
                  <a:lnTo>
                    <a:pt x="564" y="389"/>
                  </a:lnTo>
                  <a:lnTo>
                    <a:pt x="565" y="385"/>
                  </a:lnTo>
                  <a:lnTo>
                    <a:pt x="568" y="381"/>
                  </a:lnTo>
                  <a:lnTo>
                    <a:pt x="573" y="379"/>
                  </a:lnTo>
                  <a:lnTo>
                    <a:pt x="578" y="377"/>
                  </a:lnTo>
                  <a:lnTo>
                    <a:pt x="584" y="376"/>
                  </a:lnTo>
                  <a:lnTo>
                    <a:pt x="585" y="376"/>
                  </a:lnTo>
                  <a:lnTo>
                    <a:pt x="586" y="376"/>
                  </a:lnTo>
                  <a:lnTo>
                    <a:pt x="587" y="376"/>
                  </a:lnTo>
                  <a:lnTo>
                    <a:pt x="587" y="374"/>
                  </a:lnTo>
                  <a:lnTo>
                    <a:pt x="597" y="376"/>
                  </a:lnTo>
                  <a:lnTo>
                    <a:pt x="606" y="374"/>
                  </a:lnTo>
                  <a:lnTo>
                    <a:pt x="609" y="373"/>
                  </a:lnTo>
                  <a:lnTo>
                    <a:pt x="611" y="371"/>
                  </a:lnTo>
                  <a:lnTo>
                    <a:pt x="613" y="371"/>
                  </a:lnTo>
                  <a:lnTo>
                    <a:pt x="615" y="371"/>
                  </a:lnTo>
                  <a:lnTo>
                    <a:pt x="618" y="370"/>
                  </a:lnTo>
                  <a:lnTo>
                    <a:pt x="619" y="370"/>
                  </a:lnTo>
                  <a:lnTo>
                    <a:pt x="621" y="369"/>
                  </a:lnTo>
                  <a:lnTo>
                    <a:pt x="624" y="369"/>
                  </a:lnTo>
                  <a:lnTo>
                    <a:pt x="627" y="369"/>
                  </a:lnTo>
                  <a:lnTo>
                    <a:pt x="631" y="370"/>
                  </a:lnTo>
                  <a:lnTo>
                    <a:pt x="633" y="372"/>
                  </a:lnTo>
                  <a:lnTo>
                    <a:pt x="633" y="373"/>
                  </a:lnTo>
                  <a:lnTo>
                    <a:pt x="634" y="375"/>
                  </a:lnTo>
                  <a:lnTo>
                    <a:pt x="634" y="376"/>
                  </a:lnTo>
                  <a:lnTo>
                    <a:pt x="636" y="375"/>
                  </a:lnTo>
                  <a:lnTo>
                    <a:pt x="637" y="374"/>
                  </a:lnTo>
                  <a:lnTo>
                    <a:pt x="639" y="373"/>
                  </a:lnTo>
                  <a:lnTo>
                    <a:pt x="642" y="372"/>
                  </a:lnTo>
                  <a:lnTo>
                    <a:pt x="645" y="372"/>
                  </a:lnTo>
                  <a:lnTo>
                    <a:pt x="649" y="373"/>
                  </a:lnTo>
                  <a:lnTo>
                    <a:pt x="652" y="374"/>
                  </a:lnTo>
                  <a:lnTo>
                    <a:pt x="654" y="374"/>
                  </a:lnTo>
                  <a:lnTo>
                    <a:pt x="655" y="376"/>
                  </a:lnTo>
                  <a:lnTo>
                    <a:pt x="656" y="378"/>
                  </a:lnTo>
                  <a:lnTo>
                    <a:pt x="656" y="379"/>
                  </a:lnTo>
                  <a:lnTo>
                    <a:pt x="656" y="381"/>
                  </a:lnTo>
                  <a:lnTo>
                    <a:pt x="656" y="382"/>
                  </a:lnTo>
                  <a:lnTo>
                    <a:pt x="657" y="383"/>
                  </a:lnTo>
                  <a:lnTo>
                    <a:pt x="657" y="385"/>
                  </a:lnTo>
                  <a:lnTo>
                    <a:pt x="657" y="387"/>
                  </a:lnTo>
                  <a:lnTo>
                    <a:pt x="656" y="389"/>
                  </a:lnTo>
                  <a:lnTo>
                    <a:pt x="656" y="390"/>
                  </a:lnTo>
                  <a:lnTo>
                    <a:pt x="655" y="392"/>
                  </a:lnTo>
                  <a:lnTo>
                    <a:pt x="653" y="395"/>
                  </a:lnTo>
                  <a:lnTo>
                    <a:pt x="651" y="398"/>
                  </a:lnTo>
                  <a:lnTo>
                    <a:pt x="650" y="400"/>
                  </a:lnTo>
                  <a:lnTo>
                    <a:pt x="648" y="401"/>
                  </a:lnTo>
                  <a:lnTo>
                    <a:pt x="646" y="402"/>
                  </a:lnTo>
                  <a:lnTo>
                    <a:pt x="644" y="404"/>
                  </a:lnTo>
                  <a:lnTo>
                    <a:pt x="643" y="407"/>
                  </a:lnTo>
                  <a:lnTo>
                    <a:pt x="642" y="409"/>
                  </a:lnTo>
                  <a:lnTo>
                    <a:pt x="642" y="410"/>
                  </a:lnTo>
                  <a:lnTo>
                    <a:pt x="641" y="410"/>
                  </a:lnTo>
                  <a:lnTo>
                    <a:pt x="641" y="411"/>
                  </a:lnTo>
                  <a:lnTo>
                    <a:pt x="640" y="414"/>
                  </a:lnTo>
                  <a:lnTo>
                    <a:pt x="640" y="418"/>
                  </a:lnTo>
                  <a:lnTo>
                    <a:pt x="639" y="420"/>
                  </a:lnTo>
                  <a:lnTo>
                    <a:pt x="637" y="423"/>
                  </a:lnTo>
                  <a:lnTo>
                    <a:pt x="635" y="425"/>
                  </a:lnTo>
                  <a:lnTo>
                    <a:pt x="636" y="425"/>
                  </a:lnTo>
                  <a:lnTo>
                    <a:pt x="638" y="426"/>
                  </a:lnTo>
                  <a:lnTo>
                    <a:pt x="639" y="426"/>
                  </a:lnTo>
                  <a:lnTo>
                    <a:pt x="639" y="427"/>
                  </a:lnTo>
                  <a:lnTo>
                    <a:pt x="640" y="427"/>
                  </a:lnTo>
                  <a:lnTo>
                    <a:pt x="639" y="429"/>
                  </a:lnTo>
                  <a:lnTo>
                    <a:pt x="639" y="431"/>
                  </a:lnTo>
                  <a:lnTo>
                    <a:pt x="637" y="432"/>
                  </a:lnTo>
                  <a:lnTo>
                    <a:pt x="635" y="433"/>
                  </a:lnTo>
                  <a:lnTo>
                    <a:pt x="637" y="435"/>
                  </a:lnTo>
                  <a:lnTo>
                    <a:pt x="638" y="437"/>
                  </a:lnTo>
                  <a:lnTo>
                    <a:pt x="638" y="440"/>
                  </a:lnTo>
                  <a:lnTo>
                    <a:pt x="636" y="444"/>
                  </a:lnTo>
                  <a:lnTo>
                    <a:pt x="635" y="449"/>
                  </a:lnTo>
                  <a:lnTo>
                    <a:pt x="633" y="453"/>
                  </a:lnTo>
                  <a:lnTo>
                    <a:pt x="633" y="457"/>
                  </a:lnTo>
                  <a:lnTo>
                    <a:pt x="632" y="461"/>
                  </a:lnTo>
                  <a:lnTo>
                    <a:pt x="631" y="464"/>
                  </a:lnTo>
                  <a:lnTo>
                    <a:pt x="630" y="466"/>
                  </a:lnTo>
                  <a:lnTo>
                    <a:pt x="630" y="467"/>
                  </a:lnTo>
                  <a:lnTo>
                    <a:pt x="628" y="469"/>
                  </a:lnTo>
                  <a:lnTo>
                    <a:pt x="628" y="470"/>
                  </a:lnTo>
                  <a:lnTo>
                    <a:pt x="626" y="470"/>
                  </a:lnTo>
                  <a:lnTo>
                    <a:pt x="626" y="469"/>
                  </a:lnTo>
                  <a:lnTo>
                    <a:pt x="625" y="466"/>
                  </a:lnTo>
                  <a:lnTo>
                    <a:pt x="626" y="463"/>
                  </a:lnTo>
                  <a:lnTo>
                    <a:pt x="627" y="459"/>
                  </a:lnTo>
                  <a:lnTo>
                    <a:pt x="626" y="459"/>
                  </a:lnTo>
                  <a:lnTo>
                    <a:pt x="625" y="458"/>
                  </a:lnTo>
                  <a:lnTo>
                    <a:pt x="625" y="457"/>
                  </a:lnTo>
                  <a:lnTo>
                    <a:pt x="624" y="457"/>
                  </a:lnTo>
                  <a:lnTo>
                    <a:pt x="623" y="456"/>
                  </a:lnTo>
                  <a:lnTo>
                    <a:pt x="623" y="455"/>
                  </a:lnTo>
                  <a:lnTo>
                    <a:pt x="624" y="455"/>
                  </a:lnTo>
                  <a:lnTo>
                    <a:pt x="624" y="453"/>
                  </a:lnTo>
                  <a:lnTo>
                    <a:pt x="624" y="451"/>
                  </a:lnTo>
                  <a:lnTo>
                    <a:pt x="623" y="450"/>
                  </a:lnTo>
                  <a:lnTo>
                    <a:pt x="622" y="449"/>
                  </a:lnTo>
                  <a:lnTo>
                    <a:pt x="620" y="448"/>
                  </a:lnTo>
                  <a:lnTo>
                    <a:pt x="619" y="451"/>
                  </a:lnTo>
                  <a:lnTo>
                    <a:pt x="618" y="454"/>
                  </a:lnTo>
                  <a:lnTo>
                    <a:pt x="616" y="456"/>
                  </a:lnTo>
                  <a:lnTo>
                    <a:pt x="615" y="457"/>
                  </a:lnTo>
                  <a:lnTo>
                    <a:pt x="613" y="457"/>
                  </a:lnTo>
                  <a:lnTo>
                    <a:pt x="612" y="457"/>
                  </a:lnTo>
                  <a:lnTo>
                    <a:pt x="610" y="457"/>
                  </a:lnTo>
                  <a:lnTo>
                    <a:pt x="608" y="459"/>
                  </a:lnTo>
                  <a:lnTo>
                    <a:pt x="608" y="461"/>
                  </a:lnTo>
                  <a:lnTo>
                    <a:pt x="607" y="463"/>
                  </a:lnTo>
                  <a:lnTo>
                    <a:pt x="605" y="465"/>
                  </a:lnTo>
                  <a:lnTo>
                    <a:pt x="605" y="466"/>
                  </a:lnTo>
                  <a:lnTo>
                    <a:pt x="604" y="467"/>
                  </a:lnTo>
                  <a:lnTo>
                    <a:pt x="604" y="468"/>
                  </a:lnTo>
                  <a:lnTo>
                    <a:pt x="602" y="470"/>
                  </a:lnTo>
                  <a:lnTo>
                    <a:pt x="600" y="471"/>
                  </a:lnTo>
                  <a:lnTo>
                    <a:pt x="599" y="471"/>
                  </a:lnTo>
                  <a:lnTo>
                    <a:pt x="597" y="472"/>
                  </a:lnTo>
                  <a:lnTo>
                    <a:pt x="595" y="472"/>
                  </a:lnTo>
                  <a:lnTo>
                    <a:pt x="594" y="473"/>
                  </a:lnTo>
                  <a:lnTo>
                    <a:pt x="593" y="472"/>
                  </a:lnTo>
                  <a:lnTo>
                    <a:pt x="592" y="472"/>
                  </a:lnTo>
                  <a:lnTo>
                    <a:pt x="592" y="47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74" name="Freeform 111"/>
            <p:cNvSpPr>
              <a:spLocks/>
            </p:cNvSpPr>
            <p:nvPr/>
          </p:nvSpPr>
          <p:spPr bwMode="gray">
            <a:xfrm>
              <a:off x="1525" y="1126"/>
              <a:ext cx="657" cy="561"/>
            </a:xfrm>
            <a:custGeom>
              <a:avLst/>
              <a:gdLst>
                <a:gd name="T0" fmla="*/ 556 w 657"/>
                <a:gd name="T1" fmla="*/ 514 h 561"/>
                <a:gd name="T2" fmla="*/ 509 w 657"/>
                <a:gd name="T3" fmla="*/ 556 h 561"/>
                <a:gd name="T4" fmla="*/ 488 w 657"/>
                <a:gd name="T5" fmla="*/ 542 h 561"/>
                <a:gd name="T6" fmla="*/ 432 w 657"/>
                <a:gd name="T7" fmla="*/ 515 h 561"/>
                <a:gd name="T8" fmla="*/ 340 w 657"/>
                <a:gd name="T9" fmla="*/ 498 h 561"/>
                <a:gd name="T10" fmla="*/ 284 w 657"/>
                <a:gd name="T11" fmla="*/ 473 h 561"/>
                <a:gd name="T12" fmla="*/ 267 w 657"/>
                <a:gd name="T13" fmla="*/ 455 h 561"/>
                <a:gd name="T14" fmla="*/ 221 w 657"/>
                <a:gd name="T15" fmla="*/ 430 h 561"/>
                <a:gd name="T16" fmla="*/ 183 w 657"/>
                <a:gd name="T17" fmla="*/ 396 h 561"/>
                <a:gd name="T18" fmla="*/ 184 w 657"/>
                <a:gd name="T19" fmla="*/ 368 h 561"/>
                <a:gd name="T20" fmla="*/ 180 w 657"/>
                <a:gd name="T21" fmla="*/ 323 h 561"/>
                <a:gd name="T22" fmla="*/ 164 w 657"/>
                <a:gd name="T23" fmla="*/ 296 h 561"/>
                <a:gd name="T24" fmla="*/ 138 w 657"/>
                <a:gd name="T25" fmla="*/ 257 h 561"/>
                <a:gd name="T26" fmla="*/ 116 w 657"/>
                <a:gd name="T27" fmla="*/ 227 h 561"/>
                <a:gd name="T28" fmla="*/ 104 w 657"/>
                <a:gd name="T29" fmla="*/ 216 h 561"/>
                <a:gd name="T30" fmla="*/ 104 w 657"/>
                <a:gd name="T31" fmla="*/ 193 h 561"/>
                <a:gd name="T32" fmla="*/ 91 w 657"/>
                <a:gd name="T33" fmla="*/ 178 h 561"/>
                <a:gd name="T34" fmla="*/ 76 w 657"/>
                <a:gd name="T35" fmla="*/ 164 h 561"/>
                <a:gd name="T36" fmla="*/ 60 w 657"/>
                <a:gd name="T37" fmla="*/ 138 h 561"/>
                <a:gd name="T38" fmla="*/ 45 w 657"/>
                <a:gd name="T39" fmla="*/ 115 h 561"/>
                <a:gd name="T40" fmla="*/ 36 w 657"/>
                <a:gd name="T41" fmla="*/ 68 h 561"/>
                <a:gd name="T42" fmla="*/ 23 w 657"/>
                <a:gd name="T43" fmla="*/ 98 h 561"/>
                <a:gd name="T44" fmla="*/ 35 w 657"/>
                <a:gd name="T45" fmla="*/ 134 h 561"/>
                <a:gd name="T46" fmla="*/ 43 w 657"/>
                <a:gd name="T47" fmla="*/ 174 h 561"/>
                <a:gd name="T48" fmla="*/ 55 w 657"/>
                <a:gd name="T49" fmla="*/ 197 h 561"/>
                <a:gd name="T50" fmla="*/ 62 w 657"/>
                <a:gd name="T51" fmla="*/ 232 h 561"/>
                <a:gd name="T52" fmla="*/ 65 w 657"/>
                <a:gd name="T53" fmla="*/ 249 h 561"/>
                <a:gd name="T54" fmla="*/ 83 w 657"/>
                <a:gd name="T55" fmla="*/ 265 h 561"/>
                <a:gd name="T56" fmla="*/ 74 w 657"/>
                <a:gd name="T57" fmla="*/ 286 h 561"/>
                <a:gd name="T58" fmla="*/ 55 w 657"/>
                <a:gd name="T59" fmla="*/ 257 h 561"/>
                <a:gd name="T60" fmla="*/ 35 w 657"/>
                <a:gd name="T61" fmla="*/ 231 h 561"/>
                <a:gd name="T62" fmla="*/ 22 w 657"/>
                <a:gd name="T63" fmla="*/ 177 h 561"/>
                <a:gd name="T64" fmla="*/ 7 w 657"/>
                <a:gd name="T65" fmla="*/ 162 h 561"/>
                <a:gd name="T66" fmla="*/ 2 w 657"/>
                <a:gd name="T67" fmla="*/ 149 h 561"/>
                <a:gd name="T68" fmla="*/ 6 w 657"/>
                <a:gd name="T69" fmla="*/ 132 h 561"/>
                <a:gd name="T70" fmla="*/ 10 w 657"/>
                <a:gd name="T71" fmla="*/ 116 h 561"/>
                <a:gd name="T72" fmla="*/ 1 w 657"/>
                <a:gd name="T73" fmla="*/ 68 h 561"/>
                <a:gd name="T74" fmla="*/ 2 w 657"/>
                <a:gd name="T75" fmla="*/ 1 h 561"/>
                <a:gd name="T76" fmla="*/ 147 w 657"/>
                <a:gd name="T77" fmla="*/ 48 h 561"/>
                <a:gd name="T78" fmla="*/ 215 w 657"/>
                <a:gd name="T79" fmla="*/ 80 h 561"/>
                <a:gd name="T80" fmla="*/ 256 w 657"/>
                <a:gd name="T81" fmla="*/ 139 h 561"/>
                <a:gd name="T82" fmla="*/ 302 w 657"/>
                <a:gd name="T83" fmla="*/ 119 h 561"/>
                <a:gd name="T84" fmla="*/ 324 w 657"/>
                <a:gd name="T85" fmla="*/ 154 h 561"/>
                <a:gd name="T86" fmla="*/ 360 w 657"/>
                <a:gd name="T87" fmla="*/ 226 h 561"/>
                <a:gd name="T88" fmla="*/ 398 w 657"/>
                <a:gd name="T89" fmla="*/ 240 h 561"/>
                <a:gd name="T90" fmla="*/ 405 w 657"/>
                <a:gd name="T91" fmla="*/ 249 h 561"/>
                <a:gd name="T92" fmla="*/ 385 w 657"/>
                <a:gd name="T93" fmla="*/ 270 h 561"/>
                <a:gd name="T94" fmla="*/ 391 w 657"/>
                <a:gd name="T95" fmla="*/ 363 h 561"/>
                <a:gd name="T96" fmla="*/ 405 w 657"/>
                <a:gd name="T97" fmla="*/ 402 h 561"/>
                <a:gd name="T98" fmla="*/ 463 w 657"/>
                <a:gd name="T99" fmla="*/ 459 h 561"/>
                <a:gd name="T100" fmla="*/ 522 w 657"/>
                <a:gd name="T101" fmla="*/ 450 h 561"/>
                <a:gd name="T102" fmla="*/ 543 w 657"/>
                <a:gd name="T103" fmla="*/ 439 h 561"/>
                <a:gd name="T104" fmla="*/ 568 w 657"/>
                <a:gd name="T105" fmla="*/ 381 h 561"/>
                <a:gd name="T106" fmla="*/ 619 w 657"/>
                <a:gd name="T107" fmla="*/ 370 h 561"/>
                <a:gd name="T108" fmla="*/ 654 w 657"/>
                <a:gd name="T109" fmla="*/ 374 h 561"/>
                <a:gd name="T110" fmla="*/ 646 w 657"/>
                <a:gd name="T111" fmla="*/ 402 h 561"/>
                <a:gd name="T112" fmla="*/ 639 w 657"/>
                <a:gd name="T113" fmla="*/ 427 h 561"/>
                <a:gd name="T114" fmla="*/ 630 w 657"/>
                <a:gd name="T115" fmla="*/ 466 h 561"/>
                <a:gd name="T116" fmla="*/ 623 w 657"/>
                <a:gd name="T117" fmla="*/ 455 h 561"/>
                <a:gd name="T118" fmla="*/ 608 w 657"/>
                <a:gd name="T119" fmla="*/ 459 h 561"/>
                <a:gd name="T120" fmla="*/ 592 w 657"/>
                <a:gd name="T121" fmla="*/ 470 h 56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57"/>
                <a:gd name="T184" fmla="*/ 0 h 561"/>
                <a:gd name="T185" fmla="*/ 657 w 657"/>
                <a:gd name="T186" fmla="*/ 561 h 56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57" h="561">
                  <a:moveTo>
                    <a:pt x="592" y="470"/>
                  </a:moveTo>
                  <a:lnTo>
                    <a:pt x="546" y="470"/>
                  </a:lnTo>
                  <a:lnTo>
                    <a:pt x="546" y="484"/>
                  </a:lnTo>
                  <a:lnTo>
                    <a:pt x="529" y="484"/>
                  </a:lnTo>
                  <a:lnTo>
                    <a:pt x="532" y="488"/>
                  </a:lnTo>
                  <a:lnTo>
                    <a:pt x="535" y="491"/>
                  </a:lnTo>
                  <a:lnTo>
                    <a:pt x="539" y="495"/>
                  </a:lnTo>
                  <a:lnTo>
                    <a:pt x="542" y="499"/>
                  </a:lnTo>
                  <a:lnTo>
                    <a:pt x="544" y="500"/>
                  </a:lnTo>
                  <a:lnTo>
                    <a:pt x="546" y="501"/>
                  </a:lnTo>
                  <a:lnTo>
                    <a:pt x="548" y="502"/>
                  </a:lnTo>
                  <a:lnTo>
                    <a:pt x="550" y="504"/>
                  </a:lnTo>
                  <a:lnTo>
                    <a:pt x="552" y="507"/>
                  </a:lnTo>
                  <a:lnTo>
                    <a:pt x="554" y="510"/>
                  </a:lnTo>
                  <a:lnTo>
                    <a:pt x="556" y="513"/>
                  </a:lnTo>
                  <a:lnTo>
                    <a:pt x="556" y="514"/>
                  </a:lnTo>
                  <a:lnTo>
                    <a:pt x="556" y="515"/>
                  </a:lnTo>
                  <a:lnTo>
                    <a:pt x="556" y="517"/>
                  </a:lnTo>
                  <a:lnTo>
                    <a:pt x="555" y="517"/>
                  </a:lnTo>
                  <a:lnTo>
                    <a:pt x="543" y="518"/>
                  </a:lnTo>
                  <a:lnTo>
                    <a:pt x="530" y="518"/>
                  </a:lnTo>
                  <a:lnTo>
                    <a:pt x="528" y="518"/>
                  </a:lnTo>
                  <a:lnTo>
                    <a:pt x="527" y="519"/>
                  </a:lnTo>
                  <a:lnTo>
                    <a:pt x="520" y="533"/>
                  </a:lnTo>
                  <a:lnTo>
                    <a:pt x="512" y="546"/>
                  </a:lnTo>
                  <a:lnTo>
                    <a:pt x="511" y="547"/>
                  </a:lnTo>
                  <a:lnTo>
                    <a:pt x="512" y="549"/>
                  </a:lnTo>
                  <a:lnTo>
                    <a:pt x="512" y="551"/>
                  </a:lnTo>
                  <a:lnTo>
                    <a:pt x="511" y="552"/>
                  </a:lnTo>
                  <a:lnTo>
                    <a:pt x="510" y="553"/>
                  </a:lnTo>
                  <a:lnTo>
                    <a:pt x="509" y="554"/>
                  </a:lnTo>
                  <a:lnTo>
                    <a:pt x="509" y="556"/>
                  </a:lnTo>
                  <a:lnTo>
                    <a:pt x="509" y="557"/>
                  </a:lnTo>
                  <a:lnTo>
                    <a:pt x="509" y="558"/>
                  </a:lnTo>
                  <a:lnTo>
                    <a:pt x="509" y="559"/>
                  </a:lnTo>
                  <a:lnTo>
                    <a:pt x="509" y="561"/>
                  </a:lnTo>
                  <a:lnTo>
                    <a:pt x="506" y="559"/>
                  </a:lnTo>
                  <a:lnTo>
                    <a:pt x="504" y="557"/>
                  </a:lnTo>
                  <a:lnTo>
                    <a:pt x="501" y="555"/>
                  </a:lnTo>
                  <a:lnTo>
                    <a:pt x="499" y="553"/>
                  </a:lnTo>
                  <a:lnTo>
                    <a:pt x="498" y="553"/>
                  </a:lnTo>
                  <a:lnTo>
                    <a:pt x="497" y="552"/>
                  </a:lnTo>
                  <a:lnTo>
                    <a:pt x="497" y="551"/>
                  </a:lnTo>
                  <a:lnTo>
                    <a:pt x="496" y="549"/>
                  </a:lnTo>
                  <a:lnTo>
                    <a:pt x="494" y="548"/>
                  </a:lnTo>
                  <a:lnTo>
                    <a:pt x="492" y="545"/>
                  </a:lnTo>
                  <a:lnTo>
                    <a:pt x="488" y="542"/>
                  </a:lnTo>
                  <a:lnTo>
                    <a:pt x="485" y="539"/>
                  </a:lnTo>
                  <a:lnTo>
                    <a:pt x="481" y="534"/>
                  </a:lnTo>
                  <a:lnTo>
                    <a:pt x="476" y="528"/>
                  </a:lnTo>
                  <a:lnTo>
                    <a:pt x="471" y="525"/>
                  </a:lnTo>
                  <a:lnTo>
                    <a:pt x="467" y="522"/>
                  </a:lnTo>
                  <a:lnTo>
                    <a:pt x="462" y="519"/>
                  </a:lnTo>
                  <a:lnTo>
                    <a:pt x="461" y="519"/>
                  </a:lnTo>
                  <a:lnTo>
                    <a:pt x="460" y="519"/>
                  </a:lnTo>
                  <a:lnTo>
                    <a:pt x="459" y="519"/>
                  </a:lnTo>
                  <a:lnTo>
                    <a:pt x="456" y="517"/>
                  </a:lnTo>
                  <a:lnTo>
                    <a:pt x="452" y="515"/>
                  </a:lnTo>
                  <a:lnTo>
                    <a:pt x="448" y="514"/>
                  </a:lnTo>
                  <a:lnTo>
                    <a:pt x="444" y="514"/>
                  </a:lnTo>
                  <a:lnTo>
                    <a:pt x="439" y="514"/>
                  </a:lnTo>
                  <a:lnTo>
                    <a:pt x="435" y="515"/>
                  </a:lnTo>
                  <a:lnTo>
                    <a:pt x="432" y="515"/>
                  </a:lnTo>
                  <a:lnTo>
                    <a:pt x="430" y="516"/>
                  </a:lnTo>
                  <a:lnTo>
                    <a:pt x="418" y="523"/>
                  </a:lnTo>
                  <a:lnTo>
                    <a:pt x="405" y="526"/>
                  </a:lnTo>
                  <a:lnTo>
                    <a:pt x="395" y="525"/>
                  </a:lnTo>
                  <a:lnTo>
                    <a:pt x="387" y="521"/>
                  </a:lnTo>
                  <a:lnTo>
                    <a:pt x="379" y="518"/>
                  </a:lnTo>
                  <a:lnTo>
                    <a:pt x="373" y="517"/>
                  </a:lnTo>
                  <a:lnTo>
                    <a:pt x="368" y="515"/>
                  </a:lnTo>
                  <a:lnTo>
                    <a:pt x="364" y="513"/>
                  </a:lnTo>
                  <a:lnTo>
                    <a:pt x="355" y="508"/>
                  </a:lnTo>
                  <a:lnTo>
                    <a:pt x="345" y="503"/>
                  </a:lnTo>
                  <a:lnTo>
                    <a:pt x="345" y="502"/>
                  </a:lnTo>
                  <a:lnTo>
                    <a:pt x="344" y="501"/>
                  </a:lnTo>
                  <a:lnTo>
                    <a:pt x="342" y="499"/>
                  </a:lnTo>
                  <a:lnTo>
                    <a:pt x="340" y="498"/>
                  </a:lnTo>
                  <a:lnTo>
                    <a:pt x="338" y="497"/>
                  </a:lnTo>
                  <a:lnTo>
                    <a:pt x="335" y="497"/>
                  </a:lnTo>
                  <a:lnTo>
                    <a:pt x="326" y="494"/>
                  </a:lnTo>
                  <a:lnTo>
                    <a:pt x="317" y="489"/>
                  </a:lnTo>
                  <a:lnTo>
                    <a:pt x="314" y="487"/>
                  </a:lnTo>
                  <a:lnTo>
                    <a:pt x="311" y="485"/>
                  </a:lnTo>
                  <a:lnTo>
                    <a:pt x="306" y="482"/>
                  </a:lnTo>
                  <a:lnTo>
                    <a:pt x="300" y="480"/>
                  </a:lnTo>
                  <a:lnTo>
                    <a:pt x="295" y="479"/>
                  </a:lnTo>
                  <a:lnTo>
                    <a:pt x="293" y="478"/>
                  </a:lnTo>
                  <a:lnTo>
                    <a:pt x="291" y="477"/>
                  </a:lnTo>
                  <a:lnTo>
                    <a:pt x="289" y="475"/>
                  </a:lnTo>
                  <a:lnTo>
                    <a:pt x="287" y="474"/>
                  </a:lnTo>
                  <a:lnTo>
                    <a:pt x="286" y="473"/>
                  </a:lnTo>
                  <a:lnTo>
                    <a:pt x="284" y="473"/>
                  </a:lnTo>
                  <a:lnTo>
                    <a:pt x="284" y="472"/>
                  </a:lnTo>
                  <a:lnTo>
                    <a:pt x="283" y="471"/>
                  </a:lnTo>
                  <a:lnTo>
                    <a:pt x="282" y="469"/>
                  </a:lnTo>
                  <a:lnTo>
                    <a:pt x="280" y="467"/>
                  </a:lnTo>
                  <a:lnTo>
                    <a:pt x="278" y="465"/>
                  </a:lnTo>
                  <a:lnTo>
                    <a:pt x="276" y="464"/>
                  </a:lnTo>
                  <a:lnTo>
                    <a:pt x="273" y="462"/>
                  </a:lnTo>
                  <a:lnTo>
                    <a:pt x="271" y="461"/>
                  </a:lnTo>
                  <a:lnTo>
                    <a:pt x="270" y="459"/>
                  </a:lnTo>
                  <a:lnTo>
                    <a:pt x="269" y="458"/>
                  </a:lnTo>
                  <a:lnTo>
                    <a:pt x="268" y="456"/>
                  </a:lnTo>
                  <a:lnTo>
                    <a:pt x="267" y="455"/>
                  </a:lnTo>
                  <a:lnTo>
                    <a:pt x="265" y="454"/>
                  </a:lnTo>
                  <a:lnTo>
                    <a:pt x="263" y="453"/>
                  </a:lnTo>
                  <a:lnTo>
                    <a:pt x="261" y="452"/>
                  </a:lnTo>
                  <a:lnTo>
                    <a:pt x="249" y="449"/>
                  </a:lnTo>
                  <a:lnTo>
                    <a:pt x="240" y="444"/>
                  </a:lnTo>
                  <a:lnTo>
                    <a:pt x="238" y="443"/>
                  </a:lnTo>
                  <a:lnTo>
                    <a:pt x="236" y="442"/>
                  </a:lnTo>
                  <a:lnTo>
                    <a:pt x="234" y="442"/>
                  </a:lnTo>
                  <a:lnTo>
                    <a:pt x="232" y="440"/>
                  </a:lnTo>
                  <a:lnTo>
                    <a:pt x="229" y="439"/>
                  </a:lnTo>
                  <a:lnTo>
                    <a:pt x="226" y="436"/>
                  </a:lnTo>
                  <a:lnTo>
                    <a:pt x="224" y="434"/>
                  </a:lnTo>
                  <a:lnTo>
                    <a:pt x="223" y="433"/>
                  </a:lnTo>
                  <a:lnTo>
                    <a:pt x="222" y="433"/>
                  </a:lnTo>
                  <a:lnTo>
                    <a:pt x="221" y="432"/>
                  </a:lnTo>
                  <a:lnTo>
                    <a:pt x="221" y="430"/>
                  </a:lnTo>
                  <a:lnTo>
                    <a:pt x="220" y="428"/>
                  </a:lnTo>
                  <a:lnTo>
                    <a:pt x="218" y="426"/>
                  </a:lnTo>
                  <a:lnTo>
                    <a:pt x="217" y="423"/>
                  </a:lnTo>
                  <a:lnTo>
                    <a:pt x="215" y="421"/>
                  </a:lnTo>
                  <a:lnTo>
                    <a:pt x="213" y="419"/>
                  </a:lnTo>
                  <a:lnTo>
                    <a:pt x="210" y="418"/>
                  </a:lnTo>
                  <a:lnTo>
                    <a:pt x="209" y="418"/>
                  </a:lnTo>
                  <a:lnTo>
                    <a:pt x="207" y="415"/>
                  </a:lnTo>
                  <a:lnTo>
                    <a:pt x="204" y="413"/>
                  </a:lnTo>
                  <a:lnTo>
                    <a:pt x="201" y="411"/>
                  </a:lnTo>
                  <a:lnTo>
                    <a:pt x="198" y="410"/>
                  </a:lnTo>
                  <a:lnTo>
                    <a:pt x="194" y="408"/>
                  </a:lnTo>
                  <a:lnTo>
                    <a:pt x="190" y="405"/>
                  </a:lnTo>
                  <a:lnTo>
                    <a:pt x="187" y="402"/>
                  </a:lnTo>
                  <a:lnTo>
                    <a:pt x="184" y="398"/>
                  </a:lnTo>
                  <a:lnTo>
                    <a:pt x="183" y="396"/>
                  </a:lnTo>
                  <a:lnTo>
                    <a:pt x="182" y="394"/>
                  </a:lnTo>
                  <a:lnTo>
                    <a:pt x="181" y="392"/>
                  </a:lnTo>
                  <a:lnTo>
                    <a:pt x="180" y="391"/>
                  </a:lnTo>
                  <a:lnTo>
                    <a:pt x="178" y="389"/>
                  </a:lnTo>
                  <a:lnTo>
                    <a:pt x="177" y="385"/>
                  </a:lnTo>
                  <a:lnTo>
                    <a:pt x="176" y="380"/>
                  </a:lnTo>
                  <a:lnTo>
                    <a:pt x="175" y="374"/>
                  </a:lnTo>
                  <a:lnTo>
                    <a:pt x="176" y="372"/>
                  </a:lnTo>
                  <a:lnTo>
                    <a:pt x="177" y="372"/>
                  </a:lnTo>
                  <a:lnTo>
                    <a:pt x="178" y="371"/>
                  </a:lnTo>
                  <a:lnTo>
                    <a:pt x="180" y="371"/>
                  </a:lnTo>
                  <a:lnTo>
                    <a:pt x="181" y="370"/>
                  </a:lnTo>
                  <a:lnTo>
                    <a:pt x="183" y="370"/>
                  </a:lnTo>
                  <a:lnTo>
                    <a:pt x="184" y="369"/>
                  </a:lnTo>
                  <a:lnTo>
                    <a:pt x="184" y="368"/>
                  </a:lnTo>
                  <a:lnTo>
                    <a:pt x="184" y="367"/>
                  </a:lnTo>
                  <a:lnTo>
                    <a:pt x="183" y="365"/>
                  </a:lnTo>
                  <a:lnTo>
                    <a:pt x="182" y="364"/>
                  </a:lnTo>
                  <a:lnTo>
                    <a:pt x="182" y="363"/>
                  </a:lnTo>
                  <a:lnTo>
                    <a:pt x="182" y="361"/>
                  </a:lnTo>
                  <a:lnTo>
                    <a:pt x="183" y="360"/>
                  </a:lnTo>
                  <a:lnTo>
                    <a:pt x="185" y="359"/>
                  </a:lnTo>
                  <a:lnTo>
                    <a:pt x="186" y="358"/>
                  </a:lnTo>
                  <a:lnTo>
                    <a:pt x="187" y="356"/>
                  </a:lnTo>
                  <a:lnTo>
                    <a:pt x="188" y="352"/>
                  </a:lnTo>
                  <a:lnTo>
                    <a:pt x="188" y="347"/>
                  </a:lnTo>
                  <a:lnTo>
                    <a:pt x="187" y="343"/>
                  </a:lnTo>
                  <a:lnTo>
                    <a:pt x="184" y="336"/>
                  </a:lnTo>
                  <a:lnTo>
                    <a:pt x="180" y="328"/>
                  </a:lnTo>
                  <a:lnTo>
                    <a:pt x="180" y="326"/>
                  </a:lnTo>
                  <a:lnTo>
                    <a:pt x="180" y="323"/>
                  </a:lnTo>
                  <a:lnTo>
                    <a:pt x="179" y="320"/>
                  </a:lnTo>
                  <a:lnTo>
                    <a:pt x="180" y="319"/>
                  </a:lnTo>
                  <a:lnTo>
                    <a:pt x="181" y="318"/>
                  </a:lnTo>
                  <a:lnTo>
                    <a:pt x="181" y="317"/>
                  </a:lnTo>
                  <a:lnTo>
                    <a:pt x="181" y="315"/>
                  </a:lnTo>
                  <a:lnTo>
                    <a:pt x="180" y="313"/>
                  </a:lnTo>
                  <a:lnTo>
                    <a:pt x="178" y="312"/>
                  </a:lnTo>
                  <a:lnTo>
                    <a:pt x="176" y="311"/>
                  </a:lnTo>
                  <a:lnTo>
                    <a:pt x="175" y="309"/>
                  </a:lnTo>
                  <a:lnTo>
                    <a:pt x="174" y="308"/>
                  </a:lnTo>
                  <a:lnTo>
                    <a:pt x="174" y="306"/>
                  </a:lnTo>
                  <a:lnTo>
                    <a:pt x="173" y="305"/>
                  </a:lnTo>
                  <a:lnTo>
                    <a:pt x="171" y="302"/>
                  </a:lnTo>
                  <a:lnTo>
                    <a:pt x="169" y="300"/>
                  </a:lnTo>
                  <a:lnTo>
                    <a:pt x="167" y="298"/>
                  </a:lnTo>
                  <a:lnTo>
                    <a:pt x="164" y="296"/>
                  </a:lnTo>
                  <a:lnTo>
                    <a:pt x="162" y="290"/>
                  </a:lnTo>
                  <a:lnTo>
                    <a:pt x="159" y="284"/>
                  </a:lnTo>
                  <a:lnTo>
                    <a:pt x="158" y="283"/>
                  </a:lnTo>
                  <a:lnTo>
                    <a:pt x="157" y="282"/>
                  </a:lnTo>
                  <a:lnTo>
                    <a:pt x="156" y="281"/>
                  </a:lnTo>
                  <a:lnTo>
                    <a:pt x="154" y="280"/>
                  </a:lnTo>
                  <a:lnTo>
                    <a:pt x="154" y="278"/>
                  </a:lnTo>
                  <a:lnTo>
                    <a:pt x="154" y="276"/>
                  </a:lnTo>
                  <a:lnTo>
                    <a:pt x="154" y="275"/>
                  </a:lnTo>
                  <a:lnTo>
                    <a:pt x="152" y="273"/>
                  </a:lnTo>
                  <a:lnTo>
                    <a:pt x="151" y="272"/>
                  </a:lnTo>
                  <a:lnTo>
                    <a:pt x="149" y="269"/>
                  </a:lnTo>
                  <a:lnTo>
                    <a:pt x="147" y="267"/>
                  </a:lnTo>
                  <a:lnTo>
                    <a:pt x="145" y="264"/>
                  </a:lnTo>
                  <a:lnTo>
                    <a:pt x="141" y="261"/>
                  </a:lnTo>
                  <a:lnTo>
                    <a:pt x="138" y="257"/>
                  </a:lnTo>
                  <a:lnTo>
                    <a:pt x="135" y="254"/>
                  </a:lnTo>
                  <a:lnTo>
                    <a:pt x="134" y="252"/>
                  </a:lnTo>
                  <a:lnTo>
                    <a:pt x="132" y="249"/>
                  </a:lnTo>
                  <a:lnTo>
                    <a:pt x="132" y="247"/>
                  </a:lnTo>
                  <a:lnTo>
                    <a:pt x="132" y="244"/>
                  </a:lnTo>
                  <a:lnTo>
                    <a:pt x="132" y="240"/>
                  </a:lnTo>
                  <a:lnTo>
                    <a:pt x="132" y="239"/>
                  </a:lnTo>
                  <a:lnTo>
                    <a:pt x="132" y="238"/>
                  </a:lnTo>
                  <a:lnTo>
                    <a:pt x="131" y="238"/>
                  </a:lnTo>
                  <a:lnTo>
                    <a:pt x="129" y="234"/>
                  </a:lnTo>
                  <a:lnTo>
                    <a:pt x="126" y="230"/>
                  </a:lnTo>
                  <a:lnTo>
                    <a:pt x="124" y="231"/>
                  </a:lnTo>
                  <a:lnTo>
                    <a:pt x="122" y="231"/>
                  </a:lnTo>
                  <a:lnTo>
                    <a:pt x="120" y="230"/>
                  </a:lnTo>
                  <a:lnTo>
                    <a:pt x="117" y="229"/>
                  </a:lnTo>
                  <a:lnTo>
                    <a:pt x="116" y="227"/>
                  </a:lnTo>
                  <a:lnTo>
                    <a:pt x="115" y="227"/>
                  </a:lnTo>
                  <a:lnTo>
                    <a:pt x="114" y="227"/>
                  </a:lnTo>
                  <a:lnTo>
                    <a:pt x="112" y="226"/>
                  </a:lnTo>
                  <a:lnTo>
                    <a:pt x="111" y="224"/>
                  </a:lnTo>
                  <a:lnTo>
                    <a:pt x="109" y="222"/>
                  </a:lnTo>
                  <a:lnTo>
                    <a:pt x="109" y="221"/>
                  </a:lnTo>
                  <a:lnTo>
                    <a:pt x="109" y="219"/>
                  </a:lnTo>
                  <a:lnTo>
                    <a:pt x="110" y="218"/>
                  </a:lnTo>
                  <a:lnTo>
                    <a:pt x="111" y="217"/>
                  </a:lnTo>
                  <a:lnTo>
                    <a:pt x="111" y="215"/>
                  </a:lnTo>
                  <a:lnTo>
                    <a:pt x="110" y="214"/>
                  </a:lnTo>
                  <a:lnTo>
                    <a:pt x="109" y="214"/>
                  </a:lnTo>
                  <a:lnTo>
                    <a:pt x="108" y="214"/>
                  </a:lnTo>
                  <a:lnTo>
                    <a:pt x="106" y="215"/>
                  </a:lnTo>
                  <a:lnTo>
                    <a:pt x="104" y="216"/>
                  </a:lnTo>
                  <a:lnTo>
                    <a:pt x="103" y="216"/>
                  </a:lnTo>
                  <a:lnTo>
                    <a:pt x="102" y="215"/>
                  </a:lnTo>
                  <a:lnTo>
                    <a:pt x="101" y="214"/>
                  </a:lnTo>
                  <a:lnTo>
                    <a:pt x="100" y="213"/>
                  </a:lnTo>
                  <a:lnTo>
                    <a:pt x="100" y="211"/>
                  </a:lnTo>
                  <a:lnTo>
                    <a:pt x="100" y="208"/>
                  </a:lnTo>
                  <a:lnTo>
                    <a:pt x="100" y="206"/>
                  </a:lnTo>
                  <a:lnTo>
                    <a:pt x="102" y="203"/>
                  </a:lnTo>
                  <a:lnTo>
                    <a:pt x="103" y="201"/>
                  </a:lnTo>
                  <a:lnTo>
                    <a:pt x="104" y="200"/>
                  </a:lnTo>
                  <a:lnTo>
                    <a:pt x="105" y="200"/>
                  </a:lnTo>
                  <a:lnTo>
                    <a:pt x="105" y="199"/>
                  </a:lnTo>
                  <a:lnTo>
                    <a:pt x="106" y="197"/>
                  </a:lnTo>
                  <a:lnTo>
                    <a:pt x="106" y="195"/>
                  </a:lnTo>
                  <a:lnTo>
                    <a:pt x="105" y="194"/>
                  </a:lnTo>
                  <a:lnTo>
                    <a:pt x="104" y="193"/>
                  </a:lnTo>
                  <a:lnTo>
                    <a:pt x="104" y="191"/>
                  </a:lnTo>
                  <a:lnTo>
                    <a:pt x="104" y="190"/>
                  </a:lnTo>
                  <a:lnTo>
                    <a:pt x="104" y="189"/>
                  </a:lnTo>
                  <a:lnTo>
                    <a:pt x="103" y="188"/>
                  </a:lnTo>
                  <a:lnTo>
                    <a:pt x="101" y="187"/>
                  </a:lnTo>
                  <a:lnTo>
                    <a:pt x="99" y="187"/>
                  </a:lnTo>
                  <a:lnTo>
                    <a:pt x="97" y="187"/>
                  </a:lnTo>
                  <a:lnTo>
                    <a:pt x="96" y="186"/>
                  </a:lnTo>
                  <a:lnTo>
                    <a:pt x="95" y="185"/>
                  </a:lnTo>
                  <a:lnTo>
                    <a:pt x="94" y="184"/>
                  </a:lnTo>
                  <a:lnTo>
                    <a:pt x="93" y="182"/>
                  </a:lnTo>
                  <a:lnTo>
                    <a:pt x="93" y="181"/>
                  </a:lnTo>
                  <a:lnTo>
                    <a:pt x="92" y="179"/>
                  </a:lnTo>
                  <a:lnTo>
                    <a:pt x="91" y="178"/>
                  </a:lnTo>
                  <a:lnTo>
                    <a:pt x="90" y="177"/>
                  </a:lnTo>
                  <a:lnTo>
                    <a:pt x="91" y="175"/>
                  </a:lnTo>
                  <a:lnTo>
                    <a:pt x="91" y="173"/>
                  </a:lnTo>
                  <a:lnTo>
                    <a:pt x="92" y="172"/>
                  </a:lnTo>
                  <a:lnTo>
                    <a:pt x="90" y="171"/>
                  </a:lnTo>
                  <a:lnTo>
                    <a:pt x="89" y="170"/>
                  </a:lnTo>
                  <a:lnTo>
                    <a:pt x="88" y="170"/>
                  </a:lnTo>
                  <a:lnTo>
                    <a:pt x="87" y="170"/>
                  </a:lnTo>
                  <a:lnTo>
                    <a:pt x="85" y="170"/>
                  </a:lnTo>
                  <a:lnTo>
                    <a:pt x="83" y="170"/>
                  </a:lnTo>
                  <a:lnTo>
                    <a:pt x="82" y="170"/>
                  </a:lnTo>
                  <a:lnTo>
                    <a:pt x="81" y="169"/>
                  </a:lnTo>
                  <a:lnTo>
                    <a:pt x="80" y="168"/>
                  </a:lnTo>
                  <a:lnTo>
                    <a:pt x="79" y="166"/>
                  </a:lnTo>
                  <a:lnTo>
                    <a:pt x="78" y="165"/>
                  </a:lnTo>
                  <a:lnTo>
                    <a:pt x="76" y="164"/>
                  </a:lnTo>
                  <a:lnTo>
                    <a:pt x="75" y="164"/>
                  </a:lnTo>
                  <a:lnTo>
                    <a:pt x="74" y="162"/>
                  </a:lnTo>
                  <a:lnTo>
                    <a:pt x="73" y="159"/>
                  </a:lnTo>
                  <a:lnTo>
                    <a:pt x="70" y="156"/>
                  </a:lnTo>
                  <a:lnTo>
                    <a:pt x="69" y="154"/>
                  </a:lnTo>
                  <a:lnTo>
                    <a:pt x="67" y="152"/>
                  </a:lnTo>
                  <a:lnTo>
                    <a:pt x="66" y="150"/>
                  </a:lnTo>
                  <a:lnTo>
                    <a:pt x="66" y="149"/>
                  </a:lnTo>
                  <a:lnTo>
                    <a:pt x="65" y="147"/>
                  </a:lnTo>
                  <a:lnTo>
                    <a:pt x="64" y="146"/>
                  </a:lnTo>
                  <a:lnTo>
                    <a:pt x="62" y="145"/>
                  </a:lnTo>
                  <a:lnTo>
                    <a:pt x="60" y="144"/>
                  </a:lnTo>
                  <a:lnTo>
                    <a:pt x="59" y="143"/>
                  </a:lnTo>
                  <a:lnTo>
                    <a:pt x="59" y="141"/>
                  </a:lnTo>
                  <a:lnTo>
                    <a:pt x="60" y="139"/>
                  </a:lnTo>
                  <a:lnTo>
                    <a:pt x="60" y="138"/>
                  </a:lnTo>
                  <a:lnTo>
                    <a:pt x="60" y="136"/>
                  </a:lnTo>
                  <a:lnTo>
                    <a:pt x="59" y="135"/>
                  </a:lnTo>
                  <a:lnTo>
                    <a:pt x="58" y="133"/>
                  </a:lnTo>
                  <a:lnTo>
                    <a:pt x="56" y="132"/>
                  </a:lnTo>
                  <a:lnTo>
                    <a:pt x="54" y="130"/>
                  </a:lnTo>
                  <a:lnTo>
                    <a:pt x="52" y="128"/>
                  </a:lnTo>
                  <a:lnTo>
                    <a:pt x="52" y="126"/>
                  </a:lnTo>
                  <a:lnTo>
                    <a:pt x="51" y="123"/>
                  </a:lnTo>
                  <a:lnTo>
                    <a:pt x="52" y="123"/>
                  </a:lnTo>
                  <a:lnTo>
                    <a:pt x="52" y="121"/>
                  </a:lnTo>
                  <a:lnTo>
                    <a:pt x="51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7" y="117"/>
                  </a:lnTo>
                  <a:lnTo>
                    <a:pt x="45" y="115"/>
                  </a:lnTo>
                  <a:lnTo>
                    <a:pt x="43" y="112"/>
                  </a:lnTo>
                  <a:lnTo>
                    <a:pt x="41" y="109"/>
                  </a:lnTo>
                  <a:lnTo>
                    <a:pt x="41" y="106"/>
                  </a:lnTo>
                  <a:lnTo>
                    <a:pt x="41" y="103"/>
                  </a:lnTo>
                  <a:lnTo>
                    <a:pt x="42" y="100"/>
                  </a:lnTo>
                  <a:lnTo>
                    <a:pt x="42" y="96"/>
                  </a:lnTo>
                  <a:lnTo>
                    <a:pt x="41" y="93"/>
                  </a:lnTo>
                  <a:lnTo>
                    <a:pt x="40" y="91"/>
                  </a:lnTo>
                  <a:lnTo>
                    <a:pt x="40" y="88"/>
                  </a:lnTo>
                  <a:lnTo>
                    <a:pt x="41" y="84"/>
                  </a:lnTo>
                  <a:lnTo>
                    <a:pt x="41" y="80"/>
                  </a:lnTo>
                  <a:lnTo>
                    <a:pt x="40" y="75"/>
                  </a:lnTo>
                  <a:lnTo>
                    <a:pt x="39" y="73"/>
                  </a:lnTo>
                  <a:lnTo>
                    <a:pt x="37" y="71"/>
                  </a:lnTo>
                  <a:lnTo>
                    <a:pt x="37" y="69"/>
                  </a:lnTo>
                  <a:lnTo>
                    <a:pt x="36" y="68"/>
                  </a:lnTo>
                  <a:lnTo>
                    <a:pt x="36" y="67"/>
                  </a:lnTo>
                  <a:lnTo>
                    <a:pt x="32" y="66"/>
                  </a:lnTo>
                  <a:lnTo>
                    <a:pt x="29" y="63"/>
                  </a:lnTo>
                  <a:lnTo>
                    <a:pt x="27" y="60"/>
                  </a:lnTo>
                  <a:lnTo>
                    <a:pt x="24" y="57"/>
                  </a:lnTo>
                  <a:lnTo>
                    <a:pt x="23" y="54"/>
                  </a:lnTo>
                  <a:lnTo>
                    <a:pt x="24" y="57"/>
                  </a:lnTo>
                  <a:lnTo>
                    <a:pt x="25" y="61"/>
                  </a:lnTo>
                  <a:lnTo>
                    <a:pt x="25" y="64"/>
                  </a:lnTo>
                  <a:lnTo>
                    <a:pt x="25" y="68"/>
                  </a:lnTo>
                  <a:lnTo>
                    <a:pt x="24" y="71"/>
                  </a:lnTo>
                  <a:lnTo>
                    <a:pt x="24" y="74"/>
                  </a:lnTo>
                  <a:lnTo>
                    <a:pt x="27" y="78"/>
                  </a:lnTo>
                  <a:lnTo>
                    <a:pt x="23" y="86"/>
                  </a:lnTo>
                  <a:lnTo>
                    <a:pt x="22" y="93"/>
                  </a:lnTo>
                  <a:lnTo>
                    <a:pt x="23" y="98"/>
                  </a:lnTo>
                  <a:lnTo>
                    <a:pt x="24" y="104"/>
                  </a:lnTo>
                  <a:lnTo>
                    <a:pt x="24" y="106"/>
                  </a:lnTo>
                  <a:lnTo>
                    <a:pt x="24" y="108"/>
                  </a:lnTo>
                  <a:lnTo>
                    <a:pt x="24" y="111"/>
                  </a:lnTo>
                  <a:lnTo>
                    <a:pt x="24" y="114"/>
                  </a:lnTo>
                  <a:lnTo>
                    <a:pt x="25" y="117"/>
                  </a:lnTo>
                  <a:lnTo>
                    <a:pt x="27" y="119"/>
                  </a:lnTo>
                  <a:lnTo>
                    <a:pt x="29" y="121"/>
                  </a:lnTo>
                  <a:lnTo>
                    <a:pt x="29" y="123"/>
                  </a:lnTo>
                  <a:lnTo>
                    <a:pt x="29" y="125"/>
                  </a:lnTo>
                  <a:lnTo>
                    <a:pt x="29" y="126"/>
                  </a:lnTo>
                  <a:lnTo>
                    <a:pt x="31" y="127"/>
                  </a:lnTo>
                  <a:lnTo>
                    <a:pt x="32" y="129"/>
                  </a:lnTo>
                  <a:lnTo>
                    <a:pt x="34" y="130"/>
                  </a:lnTo>
                  <a:lnTo>
                    <a:pt x="35" y="132"/>
                  </a:lnTo>
                  <a:lnTo>
                    <a:pt x="35" y="134"/>
                  </a:lnTo>
                  <a:lnTo>
                    <a:pt x="35" y="135"/>
                  </a:lnTo>
                  <a:lnTo>
                    <a:pt x="35" y="136"/>
                  </a:lnTo>
                  <a:lnTo>
                    <a:pt x="35" y="137"/>
                  </a:lnTo>
                  <a:lnTo>
                    <a:pt x="37" y="144"/>
                  </a:lnTo>
                  <a:lnTo>
                    <a:pt x="39" y="151"/>
                  </a:lnTo>
                  <a:lnTo>
                    <a:pt x="40" y="153"/>
                  </a:lnTo>
                  <a:lnTo>
                    <a:pt x="41" y="156"/>
                  </a:lnTo>
                  <a:lnTo>
                    <a:pt x="41" y="158"/>
                  </a:lnTo>
                  <a:lnTo>
                    <a:pt x="40" y="160"/>
                  </a:lnTo>
                  <a:lnTo>
                    <a:pt x="40" y="161"/>
                  </a:lnTo>
                  <a:lnTo>
                    <a:pt x="40" y="162"/>
                  </a:lnTo>
                  <a:lnTo>
                    <a:pt x="41" y="164"/>
                  </a:lnTo>
                  <a:lnTo>
                    <a:pt x="42" y="165"/>
                  </a:lnTo>
                  <a:lnTo>
                    <a:pt x="41" y="169"/>
                  </a:lnTo>
                  <a:lnTo>
                    <a:pt x="42" y="172"/>
                  </a:lnTo>
                  <a:lnTo>
                    <a:pt x="43" y="174"/>
                  </a:lnTo>
                  <a:lnTo>
                    <a:pt x="44" y="177"/>
                  </a:lnTo>
                  <a:lnTo>
                    <a:pt x="44" y="180"/>
                  </a:lnTo>
                  <a:lnTo>
                    <a:pt x="45" y="178"/>
                  </a:lnTo>
                  <a:lnTo>
                    <a:pt x="45" y="177"/>
                  </a:lnTo>
                  <a:lnTo>
                    <a:pt x="45" y="175"/>
                  </a:lnTo>
                  <a:lnTo>
                    <a:pt x="46" y="173"/>
                  </a:lnTo>
                  <a:lnTo>
                    <a:pt x="47" y="174"/>
                  </a:lnTo>
                  <a:lnTo>
                    <a:pt x="48" y="176"/>
                  </a:lnTo>
                  <a:lnTo>
                    <a:pt x="48" y="178"/>
                  </a:lnTo>
                  <a:lnTo>
                    <a:pt x="50" y="181"/>
                  </a:lnTo>
                  <a:lnTo>
                    <a:pt x="51" y="184"/>
                  </a:lnTo>
                  <a:lnTo>
                    <a:pt x="52" y="187"/>
                  </a:lnTo>
                  <a:lnTo>
                    <a:pt x="53" y="190"/>
                  </a:lnTo>
                  <a:lnTo>
                    <a:pt x="53" y="193"/>
                  </a:lnTo>
                  <a:lnTo>
                    <a:pt x="55" y="197"/>
                  </a:lnTo>
                  <a:lnTo>
                    <a:pt x="57" y="202"/>
                  </a:lnTo>
                  <a:lnTo>
                    <a:pt x="56" y="203"/>
                  </a:lnTo>
                  <a:lnTo>
                    <a:pt x="56" y="204"/>
                  </a:lnTo>
                  <a:lnTo>
                    <a:pt x="56" y="205"/>
                  </a:lnTo>
                  <a:lnTo>
                    <a:pt x="56" y="207"/>
                  </a:lnTo>
                  <a:lnTo>
                    <a:pt x="57" y="208"/>
                  </a:lnTo>
                  <a:lnTo>
                    <a:pt x="58" y="213"/>
                  </a:lnTo>
                  <a:lnTo>
                    <a:pt x="58" y="217"/>
                  </a:lnTo>
                  <a:lnTo>
                    <a:pt x="59" y="221"/>
                  </a:lnTo>
                  <a:lnTo>
                    <a:pt x="60" y="225"/>
                  </a:lnTo>
                  <a:lnTo>
                    <a:pt x="61" y="226"/>
                  </a:lnTo>
                  <a:lnTo>
                    <a:pt x="62" y="226"/>
                  </a:lnTo>
                  <a:lnTo>
                    <a:pt x="62" y="227"/>
                  </a:lnTo>
                  <a:lnTo>
                    <a:pt x="62" y="229"/>
                  </a:lnTo>
                  <a:lnTo>
                    <a:pt x="61" y="231"/>
                  </a:lnTo>
                  <a:lnTo>
                    <a:pt x="62" y="232"/>
                  </a:lnTo>
                  <a:lnTo>
                    <a:pt x="63" y="233"/>
                  </a:lnTo>
                  <a:lnTo>
                    <a:pt x="63" y="234"/>
                  </a:lnTo>
                  <a:lnTo>
                    <a:pt x="63" y="235"/>
                  </a:lnTo>
                  <a:lnTo>
                    <a:pt x="62" y="236"/>
                  </a:lnTo>
                  <a:lnTo>
                    <a:pt x="61" y="237"/>
                  </a:lnTo>
                  <a:lnTo>
                    <a:pt x="61" y="238"/>
                  </a:lnTo>
                  <a:lnTo>
                    <a:pt x="62" y="240"/>
                  </a:lnTo>
                  <a:lnTo>
                    <a:pt x="62" y="242"/>
                  </a:lnTo>
                  <a:lnTo>
                    <a:pt x="63" y="242"/>
                  </a:lnTo>
                  <a:lnTo>
                    <a:pt x="63" y="243"/>
                  </a:lnTo>
                  <a:lnTo>
                    <a:pt x="64" y="245"/>
                  </a:lnTo>
                  <a:lnTo>
                    <a:pt x="64" y="247"/>
                  </a:lnTo>
                  <a:lnTo>
                    <a:pt x="64" y="248"/>
                  </a:lnTo>
                  <a:lnTo>
                    <a:pt x="65" y="248"/>
                  </a:lnTo>
                  <a:lnTo>
                    <a:pt x="65" y="249"/>
                  </a:lnTo>
                  <a:lnTo>
                    <a:pt x="66" y="250"/>
                  </a:lnTo>
                  <a:lnTo>
                    <a:pt x="67" y="251"/>
                  </a:lnTo>
                  <a:lnTo>
                    <a:pt x="69" y="251"/>
                  </a:lnTo>
                  <a:lnTo>
                    <a:pt x="70" y="250"/>
                  </a:lnTo>
                  <a:lnTo>
                    <a:pt x="71" y="249"/>
                  </a:lnTo>
                  <a:lnTo>
                    <a:pt x="71" y="248"/>
                  </a:lnTo>
                  <a:lnTo>
                    <a:pt x="73" y="247"/>
                  </a:lnTo>
                  <a:lnTo>
                    <a:pt x="74" y="250"/>
                  </a:lnTo>
                  <a:lnTo>
                    <a:pt x="76" y="253"/>
                  </a:lnTo>
                  <a:lnTo>
                    <a:pt x="79" y="255"/>
                  </a:lnTo>
                  <a:lnTo>
                    <a:pt x="81" y="259"/>
                  </a:lnTo>
                  <a:lnTo>
                    <a:pt x="81" y="260"/>
                  </a:lnTo>
                  <a:lnTo>
                    <a:pt x="81" y="261"/>
                  </a:lnTo>
                  <a:lnTo>
                    <a:pt x="81" y="262"/>
                  </a:lnTo>
                  <a:lnTo>
                    <a:pt x="82" y="263"/>
                  </a:lnTo>
                  <a:lnTo>
                    <a:pt x="83" y="265"/>
                  </a:lnTo>
                  <a:lnTo>
                    <a:pt x="84" y="266"/>
                  </a:lnTo>
                  <a:lnTo>
                    <a:pt x="84" y="267"/>
                  </a:lnTo>
                  <a:lnTo>
                    <a:pt x="84" y="268"/>
                  </a:lnTo>
                  <a:lnTo>
                    <a:pt x="86" y="270"/>
                  </a:lnTo>
                  <a:lnTo>
                    <a:pt x="87" y="273"/>
                  </a:lnTo>
                  <a:lnTo>
                    <a:pt x="88" y="276"/>
                  </a:lnTo>
                  <a:lnTo>
                    <a:pt x="88" y="279"/>
                  </a:lnTo>
                  <a:lnTo>
                    <a:pt x="87" y="281"/>
                  </a:lnTo>
                  <a:lnTo>
                    <a:pt x="85" y="283"/>
                  </a:lnTo>
                  <a:lnTo>
                    <a:pt x="83" y="285"/>
                  </a:lnTo>
                  <a:lnTo>
                    <a:pt x="80" y="286"/>
                  </a:lnTo>
                  <a:lnTo>
                    <a:pt x="77" y="286"/>
                  </a:lnTo>
                  <a:lnTo>
                    <a:pt x="76" y="286"/>
                  </a:lnTo>
                  <a:lnTo>
                    <a:pt x="75" y="285"/>
                  </a:lnTo>
                  <a:lnTo>
                    <a:pt x="75" y="286"/>
                  </a:lnTo>
                  <a:lnTo>
                    <a:pt x="74" y="286"/>
                  </a:lnTo>
                  <a:lnTo>
                    <a:pt x="73" y="286"/>
                  </a:lnTo>
                  <a:lnTo>
                    <a:pt x="73" y="287"/>
                  </a:lnTo>
                  <a:lnTo>
                    <a:pt x="71" y="286"/>
                  </a:lnTo>
                  <a:lnTo>
                    <a:pt x="71" y="285"/>
                  </a:lnTo>
                  <a:lnTo>
                    <a:pt x="70" y="283"/>
                  </a:lnTo>
                  <a:lnTo>
                    <a:pt x="69" y="281"/>
                  </a:lnTo>
                  <a:lnTo>
                    <a:pt x="67" y="274"/>
                  </a:lnTo>
                  <a:lnTo>
                    <a:pt x="64" y="268"/>
                  </a:lnTo>
                  <a:lnTo>
                    <a:pt x="63" y="267"/>
                  </a:lnTo>
                  <a:lnTo>
                    <a:pt x="62" y="266"/>
                  </a:lnTo>
                  <a:lnTo>
                    <a:pt x="61" y="266"/>
                  </a:lnTo>
                  <a:lnTo>
                    <a:pt x="60" y="265"/>
                  </a:lnTo>
                  <a:lnTo>
                    <a:pt x="58" y="263"/>
                  </a:lnTo>
                  <a:lnTo>
                    <a:pt x="57" y="260"/>
                  </a:lnTo>
                  <a:lnTo>
                    <a:pt x="55" y="257"/>
                  </a:lnTo>
                  <a:lnTo>
                    <a:pt x="53" y="254"/>
                  </a:lnTo>
                  <a:lnTo>
                    <a:pt x="51" y="252"/>
                  </a:lnTo>
                  <a:lnTo>
                    <a:pt x="47" y="249"/>
                  </a:lnTo>
                  <a:lnTo>
                    <a:pt x="44" y="245"/>
                  </a:lnTo>
                  <a:lnTo>
                    <a:pt x="43" y="244"/>
                  </a:lnTo>
                  <a:lnTo>
                    <a:pt x="42" y="242"/>
                  </a:lnTo>
                  <a:lnTo>
                    <a:pt x="42" y="240"/>
                  </a:lnTo>
                  <a:lnTo>
                    <a:pt x="40" y="240"/>
                  </a:lnTo>
                  <a:lnTo>
                    <a:pt x="39" y="240"/>
                  </a:lnTo>
                  <a:lnTo>
                    <a:pt x="38" y="238"/>
                  </a:lnTo>
                  <a:lnTo>
                    <a:pt x="37" y="237"/>
                  </a:lnTo>
                  <a:lnTo>
                    <a:pt x="36" y="236"/>
                  </a:lnTo>
                  <a:lnTo>
                    <a:pt x="34" y="235"/>
                  </a:lnTo>
                  <a:lnTo>
                    <a:pt x="33" y="235"/>
                  </a:lnTo>
                  <a:lnTo>
                    <a:pt x="35" y="231"/>
                  </a:lnTo>
                  <a:lnTo>
                    <a:pt x="37" y="228"/>
                  </a:lnTo>
                  <a:lnTo>
                    <a:pt x="39" y="222"/>
                  </a:lnTo>
                  <a:lnTo>
                    <a:pt x="41" y="216"/>
                  </a:lnTo>
                  <a:lnTo>
                    <a:pt x="41" y="210"/>
                  </a:lnTo>
                  <a:lnTo>
                    <a:pt x="40" y="204"/>
                  </a:lnTo>
                  <a:lnTo>
                    <a:pt x="38" y="199"/>
                  </a:lnTo>
                  <a:lnTo>
                    <a:pt x="37" y="197"/>
                  </a:lnTo>
                  <a:lnTo>
                    <a:pt x="36" y="196"/>
                  </a:lnTo>
                  <a:lnTo>
                    <a:pt x="34" y="195"/>
                  </a:lnTo>
                  <a:lnTo>
                    <a:pt x="33" y="194"/>
                  </a:lnTo>
                  <a:lnTo>
                    <a:pt x="31" y="193"/>
                  </a:lnTo>
                  <a:lnTo>
                    <a:pt x="28" y="190"/>
                  </a:lnTo>
                  <a:lnTo>
                    <a:pt x="25" y="187"/>
                  </a:lnTo>
                  <a:lnTo>
                    <a:pt x="23" y="183"/>
                  </a:lnTo>
                  <a:lnTo>
                    <a:pt x="22" y="178"/>
                  </a:lnTo>
                  <a:lnTo>
                    <a:pt x="22" y="177"/>
                  </a:lnTo>
                  <a:lnTo>
                    <a:pt x="22" y="175"/>
                  </a:lnTo>
                  <a:lnTo>
                    <a:pt x="23" y="173"/>
                  </a:lnTo>
                  <a:lnTo>
                    <a:pt x="22" y="174"/>
                  </a:lnTo>
                  <a:lnTo>
                    <a:pt x="21" y="174"/>
                  </a:lnTo>
                  <a:lnTo>
                    <a:pt x="20" y="175"/>
                  </a:lnTo>
                  <a:lnTo>
                    <a:pt x="19" y="175"/>
                  </a:lnTo>
                  <a:lnTo>
                    <a:pt x="18" y="175"/>
                  </a:lnTo>
                  <a:lnTo>
                    <a:pt x="17" y="174"/>
                  </a:lnTo>
                  <a:lnTo>
                    <a:pt x="16" y="172"/>
                  </a:lnTo>
                  <a:lnTo>
                    <a:pt x="14" y="169"/>
                  </a:lnTo>
                  <a:lnTo>
                    <a:pt x="13" y="168"/>
                  </a:lnTo>
                  <a:lnTo>
                    <a:pt x="12" y="166"/>
                  </a:lnTo>
                  <a:lnTo>
                    <a:pt x="10" y="166"/>
                  </a:lnTo>
                  <a:lnTo>
                    <a:pt x="9" y="165"/>
                  </a:lnTo>
                  <a:lnTo>
                    <a:pt x="8" y="164"/>
                  </a:lnTo>
                  <a:lnTo>
                    <a:pt x="7" y="162"/>
                  </a:lnTo>
                  <a:lnTo>
                    <a:pt x="6" y="161"/>
                  </a:lnTo>
                  <a:lnTo>
                    <a:pt x="6" y="159"/>
                  </a:lnTo>
                  <a:lnTo>
                    <a:pt x="5" y="158"/>
                  </a:lnTo>
                  <a:lnTo>
                    <a:pt x="5" y="157"/>
                  </a:lnTo>
                  <a:lnTo>
                    <a:pt x="4" y="156"/>
                  </a:lnTo>
                  <a:lnTo>
                    <a:pt x="5" y="155"/>
                  </a:lnTo>
                  <a:lnTo>
                    <a:pt x="5" y="154"/>
                  </a:lnTo>
                  <a:lnTo>
                    <a:pt x="4" y="153"/>
                  </a:lnTo>
                  <a:lnTo>
                    <a:pt x="3" y="153"/>
                  </a:lnTo>
                  <a:lnTo>
                    <a:pt x="3" y="152"/>
                  </a:lnTo>
                  <a:lnTo>
                    <a:pt x="4" y="151"/>
                  </a:lnTo>
                  <a:lnTo>
                    <a:pt x="2" y="149"/>
                  </a:lnTo>
                  <a:lnTo>
                    <a:pt x="1" y="147"/>
                  </a:lnTo>
                  <a:lnTo>
                    <a:pt x="0" y="146"/>
                  </a:lnTo>
                  <a:lnTo>
                    <a:pt x="1" y="143"/>
                  </a:lnTo>
                  <a:lnTo>
                    <a:pt x="1" y="141"/>
                  </a:lnTo>
                  <a:lnTo>
                    <a:pt x="3" y="139"/>
                  </a:lnTo>
                  <a:lnTo>
                    <a:pt x="3" y="138"/>
                  </a:lnTo>
                  <a:lnTo>
                    <a:pt x="4" y="137"/>
                  </a:lnTo>
                  <a:lnTo>
                    <a:pt x="3" y="136"/>
                  </a:lnTo>
                  <a:lnTo>
                    <a:pt x="1" y="134"/>
                  </a:lnTo>
                  <a:lnTo>
                    <a:pt x="0" y="131"/>
                  </a:lnTo>
                  <a:lnTo>
                    <a:pt x="2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7" y="133"/>
                  </a:lnTo>
                  <a:lnTo>
                    <a:pt x="8" y="133"/>
                  </a:lnTo>
                  <a:lnTo>
                    <a:pt x="9" y="133"/>
                  </a:lnTo>
                  <a:lnTo>
                    <a:pt x="10" y="133"/>
                  </a:lnTo>
                  <a:lnTo>
                    <a:pt x="11" y="134"/>
                  </a:lnTo>
                  <a:lnTo>
                    <a:pt x="11" y="132"/>
                  </a:lnTo>
                  <a:lnTo>
                    <a:pt x="12" y="129"/>
                  </a:lnTo>
                  <a:lnTo>
                    <a:pt x="13" y="127"/>
                  </a:lnTo>
                  <a:lnTo>
                    <a:pt x="13" y="125"/>
                  </a:lnTo>
                  <a:lnTo>
                    <a:pt x="13" y="124"/>
                  </a:lnTo>
                  <a:lnTo>
                    <a:pt x="12" y="121"/>
                  </a:lnTo>
                  <a:lnTo>
                    <a:pt x="12" y="120"/>
                  </a:lnTo>
                  <a:lnTo>
                    <a:pt x="11" y="119"/>
                  </a:lnTo>
                  <a:lnTo>
                    <a:pt x="10" y="118"/>
                  </a:lnTo>
                  <a:lnTo>
                    <a:pt x="10" y="116"/>
                  </a:lnTo>
                  <a:lnTo>
                    <a:pt x="9" y="114"/>
                  </a:lnTo>
                  <a:lnTo>
                    <a:pt x="7" y="109"/>
                  </a:lnTo>
                  <a:lnTo>
                    <a:pt x="4" y="104"/>
                  </a:lnTo>
                  <a:lnTo>
                    <a:pt x="3" y="103"/>
                  </a:lnTo>
                  <a:lnTo>
                    <a:pt x="2" y="102"/>
                  </a:lnTo>
                  <a:lnTo>
                    <a:pt x="1" y="100"/>
                  </a:lnTo>
                  <a:lnTo>
                    <a:pt x="0" y="98"/>
                  </a:lnTo>
                  <a:lnTo>
                    <a:pt x="0" y="96"/>
                  </a:lnTo>
                  <a:lnTo>
                    <a:pt x="1" y="94"/>
                  </a:lnTo>
                  <a:lnTo>
                    <a:pt x="2" y="92"/>
                  </a:lnTo>
                  <a:lnTo>
                    <a:pt x="2" y="89"/>
                  </a:lnTo>
                  <a:lnTo>
                    <a:pt x="1" y="81"/>
                  </a:lnTo>
                  <a:lnTo>
                    <a:pt x="0" y="71"/>
                  </a:lnTo>
                  <a:lnTo>
                    <a:pt x="1" y="71"/>
                  </a:lnTo>
                  <a:lnTo>
                    <a:pt x="1" y="68"/>
                  </a:lnTo>
                  <a:lnTo>
                    <a:pt x="1" y="65"/>
                  </a:lnTo>
                  <a:lnTo>
                    <a:pt x="1" y="60"/>
                  </a:lnTo>
                  <a:lnTo>
                    <a:pt x="1" y="56"/>
                  </a:lnTo>
                  <a:lnTo>
                    <a:pt x="0" y="52"/>
                  </a:lnTo>
                  <a:lnTo>
                    <a:pt x="1" y="50"/>
                  </a:lnTo>
                  <a:lnTo>
                    <a:pt x="2" y="49"/>
                  </a:lnTo>
                  <a:lnTo>
                    <a:pt x="3" y="47"/>
                  </a:lnTo>
                  <a:lnTo>
                    <a:pt x="3" y="45"/>
                  </a:lnTo>
                  <a:lnTo>
                    <a:pt x="0" y="30"/>
                  </a:lnTo>
                  <a:lnTo>
                    <a:pt x="0" y="17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73" y="45"/>
                  </a:lnTo>
                  <a:lnTo>
                    <a:pt x="74" y="46"/>
                  </a:lnTo>
                  <a:lnTo>
                    <a:pt x="76" y="46"/>
                  </a:lnTo>
                  <a:lnTo>
                    <a:pt x="77" y="46"/>
                  </a:lnTo>
                  <a:lnTo>
                    <a:pt x="78" y="48"/>
                  </a:lnTo>
                  <a:lnTo>
                    <a:pt x="79" y="49"/>
                  </a:lnTo>
                  <a:lnTo>
                    <a:pt x="111" y="55"/>
                  </a:lnTo>
                  <a:lnTo>
                    <a:pt x="144" y="56"/>
                  </a:lnTo>
                  <a:lnTo>
                    <a:pt x="145" y="56"/>
                  </a:lnTo>
                  <a:lnTo>
                    <a:pt x="146" y="54"/>
                  </a:lnTo>
                  <a:lnTo>
                    <a:pt x="146" y="52"/>
                  </a:lnTo>
                  <a:lnTo>
                    <a:pt x="146" y="50"/>
                  </a:lnTo>
                  <a:lnTo>
                    <a:pt x="146" y="48"/>
                  </a:lnTo>
                  <a:lnTo>
                    <a:pt x="147" y="48"/>
                  </a:lnTo>
                  <a:lnTo>
                    <a:pt x="168" y="49"/>
                  </a:lnTo>
                  <a:lnTo>
                    <a:pt x="189" y="52"/>
                  </a:lnTo>
                  <a:lnTo>
                    <a:pt x="190" y="53"/>
                  </a:lnTo>
                  <a:lnTo>
                    <a:pt x="191" y="53"/>
                  </a:lnTo>
                  <a:lnTo>
                    <a:pt x="193" y="54"/>
                  </a:lnTo>
                  <a:lnTo>
                    <a:pt x="194" y="55"/>
                  </a:lnTo>
                  <a:lnTo>
                    <a:pt x="195" y="56"/>
                  </a:lnTo>
                  <a:lnTo>
                    <a:pt x="195" y="58"/>
                  </a:lnTo>
                  <a:lnTo>
                    <a:pt x="195" y="59"/>
                  </a:lnTo>
                  <a:lnTo>
                    <a:pt x="195" y="60"/>
                  </a:lnTo>
                  <a:lnTo>
                    <a:pt x="196" y="61"/>
                  </a:lnTo>
                  <a:lnTo>
                    <a:pt x="198" y="61"/>
                  </a:lnTo>
                  <a:lnTo>
                    <a:pt x="199" y="62"/>
                  </a:lnTo>
                  <a:lnTo>
                    <a:pt x="201" y="62"/>
                  </a:lnTo>
                  <a:lnTo>
                    <a:pt x="207" y="72"/>
                  </a:lnTo>
                  <a:lnTo>
                    <a:pt x="215" y="80"/>
                  </a:lnTo>
                  <a:lnTo>
                    <a:pt x="223" y="88"/>
                  </a:lnTo>
                  <a:lnTo>
                    <a:pt x="224" y="90"/>
                  </a:lnTo>
                  <a:lnTo>
                    <a:pt x="225" y="92"/>
                  </a:lnTo>
                  <a:lnTo>
                    <a:pt x="225" y="95"/>
                  </a:lnTo>
                  <a:lnTo>
                    <a:pt x="225" y="98"/>
                  </a:lnTo>
                  <a:lnTo>
                    <a:pt x="226" y="101"/>
                  </a:lnTo>
                  <a:lnTo>
                    <a:pt x="226" y="104"/>
                  </a:lnTo>
                  <a:lnTo>
                    <a:pt x="227" y="107"/>
                  </a:lnTo>
                  <a:lnTo>
                    <a:pt x="227" y="110"/>
                  </a:lnTo>
                  <a:lnTo>
                    <a:pt x="228" y="112"/>
                  </a:lnTo>
                  <a:lnTo>
                    <a:pt x="230" y="115"/>
                  </a:lnTo>
                  <a:lnTo>
                    <a:pt x="240" y="128"/>
                  </a:lnTo>
                  <a:lnTo>
                    <a:pt x="252" y="138"/>
                  </a:lnTo>
                  <a:lnTo>
                    <a:pt x="253" y="138"/>
                  </a:lnTo>
                  <a:lnTo>
                    <a:pt x="254" y="139"/>
                  </a:lnTo>
                  <a:lnTo>
                    <a:pt x="256" y="139"/>
                  </a:lnTo>
                  <a:lnTo>
                    <a:pt x="257" y="139"/>
                  </a:lnTo>
                  <a:lnTo>
                    <a:pt x="262" y="135"/>
                  </a:lnTo>
                  <a:lnTo>
                    <a:pt x="266" y="129"/>
                  </a:lnTo>
                  <a:lnTo>
                    <a:pt x="269" y="124"/>
                  </a:lnTo>
                  <a:lnTo>
                    <a:pt x="273" y="118"/>
                  </a:lnTo>
                  <a:lnTo>
                    <a:pt x="278" y="116"/>
                  </a:lnTo>
                  <a:lnTo>
                    <a:pt x="284" y="118"/>
                  </a:lnTo>
                  <a:lnTo>
                    <a:pt x="285" y="118"/>
                  </a:lnTo>
                  <a:lnTo>
                    <a:pt x="286" y="118"/>
                  </a:lnTo>
                  <a:lnTo>
                    <a:pt x="287" y="117"/>
                  </a:lnTo>
                  <a:lnTo>
                    <a:pt x="289" y="117"/>
                  </a:lnTo>
                  <a:lnTo>
                    <a:pt x="292" y="118"/>
                  </a:lnTo>
                  <a:lnTo>
                    <a:pt x="295" y="119"/>
                  </a:lnTo>
                  <a:lnTo>
                    <a:pt x="298" y="119"/>
                  </a:lnTo>
                  <a:lnTo>
                    <a:pt x="301" y="118"/>
                  </a:lnTo>
                  <a:lnTo>
                    <a:pt x="302" y="119"/>
                  </a:lnTo>
                  <a:lnTo>
                    <a:pt x="303" y="120"/>
                  </a:lnTo>
                  <a:lnTo>
                    <a:pt x="305" y="121"/>
                  </a:lnTo>
                  <a:lnTo>
                    <a:pt x="307" y="126"/>
                  </a:lnTo>
                  <a:lnTo>
                    <a:pt x="309" y="129"/>
                  </a:lnTo>
                  <a:lnTo>
                    <a:pt x="312" y="132"/>
                  </a:lnTo>
                  <a:lnTo>
                    <a:pt x="315" y="134"/>
                  </a:lnTo>
                  <a:lnTo>
                    <a:pt x="316" y="136"/>
                  </a:lnTo>
                  <a:lnTo>
                    <a:pt x="316" y="138"/>
                  </a:lnTo>
                  <a:lnTo>
                    <a:pt x="317" y="139"/>
                  </a:lnTo>
                  <a:lnTo>
                    <a:pt x="318" y="140"/>
                  </a:lnTo>
                  <a:lnTo>
                    <a:pt x="320" y="141"/>
                  </a:lnTo>
                  <a:lnTo>
                    <a:pt x="321" y="142"/>
                  </a:lnTo>
                  <a:lnTo>
                    <a:pt x="321" y="143"/>
                  </a:lnTo>
                  <a:lnTo>
                    <a:pt x="321" y="145"/>
                  </a:lnTo>
                  <a:lnTo>
                    <a:pt x="321" y="147"/>
                  </a:lnTo>
                  <a:lnTo>
                    <a:pt x="324" y="154"/>
                  </a:lnTo>
                  <a:lnTo>
                    <a:pt x="326" y="160"/>
                  </a:lnTo>
                  <a:lnTo>
                    <a:pt x="329" y="166"/>
                  </a:lnTo>
                  <a:lnTo>
                    <a:pt x="332" y="171"/>
                  </a:lnTo>
                  <a:lnTo>
                    <a:pt x="334" y="176"/>
                  </a:lnTo>
                  <a:lnTo>
                    <a:pt x="336" y="181"/>
                  </a:lnTo>
                  <a:lnTo>
                    <a:pt x="338" y="182"/>
                  </a:lnTo>
                  <a:lnTo>
                    <a:pt x="339" y="183"/>
                  </a:lnTo>
                  <a:lnTo>
                    <a:pt x="341" y="184"/>
                  </a:lnTo>
                  <a:lnTo>
                    <a:pt x="342" y="185"/>
                  </a:lnTo>
                  <a:lnTo>
                    <a:pt x="345" y="189"/>
                  </a:lnTo>
                  <a:lnTo>
                    <a:pt x="346" y="195"/>
                  </a:lnTo>
                  <a:lnTo>
                    <a:pt x="346" y="200"/>
                  </a:lnTo>
                  <a:lnTo>
                    <a:pt x="346" y="206"/>
                  </a:lnTo>
                  <a:lnTo>
                    <a:pt x="349" y="214"/>
                  </a:lnTo>
                  <a:lnTo>
                    <a:pt x="354" y="221"/>
                  </a:lnTo>
                  <a:lnTo>
                    <a:pt x="360" y="226"/>
                  </a:lnTo>
                  <a:lnTo>
                    <a:pt x="362" y="227"/>
                  </a:lnTo>
                  <a:lnTo>
                    <a:pt x="365" y="228"/>
                  </a:lnTo>
                  <a:lnTo>
                    <a:pt x="369" y="229"/>
                  </a:lnTo>
                  <a:lnTo>
                    <a:pt x="372" y="230"/>
                  </a:lnTo>
                  <a:lnTo>
                    <a:pt x="373" y="231"/>
                  </a:lnTo>
                  <a:lnTo>
                    <a:pt x="374" y="232"/>
                  </a:lnTo>
                  <a:lnTo>
                    <a:pt x="376" y="234"/>
                  </a:lnTo>
                  <a:lnTo>
                    <a:pt x="377" y="234"/>
                  </a:lnTo>
                  <a:lnTo>
                    <a:pt x="378" y="235"/>
                  </a:lnTo>
                  <a:lnTo>
                    <a:pt x="381" y="235"/>
                  </a:lnTo>
                  <a:lnTo>
                    <a:pt x="384" y="235"/>
                  </a:lnTo>
                  <a:lnTo>
                    <a:pt x="387" y="235"/>
                  </a:lnTo>
                  <a:lnTo>
                    <a:pt x="390" y="237"/>
                  </a:lnTo>
                  <a:lnTo>
                    <a:pt x="392" y="238"/>
                  </a:lnTo>
                  <a:lnTo>
                    <a:pt x="395" y="240"/>
                  </a:lnTo>
                  <a:lnTo>
                    <a:pt x="398" y="240"/>
                  </a:lnTo>
                  <a:lnTo>
                    <a:pt x="400" y="239"/>
                  </a:lnTo>
                  <a:lnTo>
                    <a:pt x="401" y="238"/>
                  </a:lnTo>
                  <a:lnTo>
                    <a:pt x="403" y="238"/>
                  </a:lnTo>
                  <a:lnTo>
                    <a:pt x="403" y="239"/>
                  </a:lnTo>
                  <a:lnTo>
                    <a:pt x="404" y="241"/>
                  </a:lnTo>
                  <a:lnTo>
                    <a:pt x="403" y="242"/>
                  </a:lnTo>
                  <a:lnTo>
                    <a:pt x="403" y="244"/>
                  </a:lnTo>
                  <a:lnTo>
                    <a:pt x="402" y="245"/>
                  </a:lnTo>
                  <a:lnTo>
                    <a:pt x="402" y="246"/>
                  </a:lnTo>
                  <a:lnTo>
                    <a:pt x="401" y="247"/>
                  </a:lnTo>
                  <a:lnTo>
                    <a:pt x="401" y="249"/>
                  </a:lnTo>
                  <a:lnTo>
                    <a:pt x="402" y="249"/>
                  </a:lnTo>
                  <a:lnTo>
                    <a:pt x="403" y="248"/>
                  </a:lnTo>
                  <a:lnTo>
                    <a:pt x="404" y="247"/>
                  </a:lnTo>
                  <a:lnTo>
                    <a:pt x="405" y="247"/>
                  </a:lnTo>
                  <a:lnTo>
                    <a:pt x="405" y="249"/>
                  </a:lnTo>
                  <a:lnTo>
                    <a:pt x="404" y="252"/>
                  </a:lnTo>
                  <a:lnTo>
                    <a:pt x="402" y="253"/>
                  </a:lnTo>
                  <a:lnTo>
                    <a:pt x="400" y="255"/>
                  </a:lnTo>
                  <a:lnTo>
                    <a:pt x="398" y="256"/>
                  </a:lnTo>
                  <a:lnTo>
                    <a:pt x="394" y="256"/>
                  </a:lnTo>
                  <a:lnTo>
                    <a:pt x="392" y="255"/>
                  </a:lnTo>
                  <a:lnTo>
                    <a:pt x="390" y="255"/>
                  </a:lnTo>
                  <a:lnTo>
                    <a:pt x="390" y="256"/>
                  </a:lnTo>
                  <a:lnTo>
                    <a:pt x="389" y="256"/>
                  </a:lnTo>
                  <a:lnTo>
                    <a:pt x="389" y="257"/>
                  </a:lnTo>
                  <a:lnTo>
                    <a:pt x="389" y="260"/>
                  </a:lnTo>
                  <a:lnTo>
                    <a:pt x="389" y="263"/>
                  </a:lnTo>
                  <a:lnTo>
                    <a:pt x="389" y="265"/>
                  </a:lnTo>
                  <a:lnTo>
                    <a:pt x="388" y="268"/>
                  </a:lnTo>
                  <a:lnTo>
                    <a:pt x="386" y="269"/>
                  </a:lnTo>
                  <a:lnTo>
                    <a:pt x="385" y="270"/>
                  </a:lnTo>
                  <a:lnTo>
                    <a:pt x="383" y="271"/>
                  </a:lnTo>
                  <a:lnTo>
                    <a:pt x="382" y="273"/>
                  </a:lnTo>
                  <a:lnTo>
                    <a:pt x="382" y="277"/>
                  </a:lnTo>
                  <a:lnTo>
                    <a:pt x="382" y="280"/>
                  </a:lnTo>
                  <a:lnTo>
                    <a:pt x="382" y="283"/>
                  </a:lnTo>
                  <a:lnTo>
                    <a:pt x="382" y="285"/>
                  </a:lnTo>
                  <a:lnTo>
                    <a:pt x="382" y="286"/>
                  </a:lnTo>
                  <a:lnTo>
                    <a:pt x="384" y="296"/>
                  </a:lnTo>
                  <a:lnTo>
                    <a:pt x="385" y="307"/>
                  </a:lnTo>
                  <a:lnTo>
                    <a:pt x="383" y="326"/>
                  </a:lnTo>
                  <a:lnTo>
                    <a:pt x="382" y="340"/>
                  </a:lnTo>
                  <a:lnTo>
                    <a:pt x="383" y="351"/>
                  </a:lnTo>
                  <a:lnTo>
                    <a:pt x="384" y="354"/>
                  </a:lnTo>
                  <a:lnTo>
                    <a:pt x="386" y="357"/>
                  </a:lnTo>
                  <a:lnTo>
                    <a:pt x="388" y="360"/>
                  </a:lnTo>
                  <a:lnTo>
                    <a:pt x="391" y="363"/>
                  </a:lnTo>
                  <a:lnTo>
                    <a:pt x="392" y="365"/>
                  </a:lnTo>
                  <a:lnTo>
                    <a:pt x="392" y="367"/>
                  </a:lnTo>
                  <a:lnTo>
                    <a:pt x="391" y="370"/>
                  </a:lnTo>
                  <a:lnTo>
                    <a:pt x="389" y="373"/>
                  </a:lnTo>
                  <a:lnTo>
                    <a:pt x="389" y="376"/>
                  </a:lnTo>
                  <a:lnTo>
                    <a:pt x="389" y="378"/>
                  </a:lnTo>
                  <a:lnTo>
                    <a:pt x="389" y="381"/>
                  </a:lnTo>
                  <a:lnTo>
                    <a:pt x="391" y="383"/>
                  </a:lnTo>
                  <a:lnTo>
                    <a:pt x="392" y="384"/>
                  </a:lnTo>
                  <a:lnTo>
                    <a:pt x="393" y="388"/>
                  </a:lnTo>
                  <a:lnTo>
                    <a:pt x="395" y="391"/>
                  </a:lnTo>
                  <a:lnTo>
                    <a:pt x="398" y="395"/>
                  </a:lnTo>
                  <a:lnTo>
                    <a:pt x="400" y="397"/>
                  </a:lnTo>
                  <a:lnTo>
                    <a:pt x="403" y="400"/>
                  </a:lnTo>
                  <a:lnTo>
                    <a:pt x="405" y="402"/>
                  </a:lnTo>
                  <a:lnTo>
                    <a:pt x="406" y="404"/>
                  </a:lnTo>
                  <a:lnTo>
                    <a:pt x="408" y="407"/>
                  </a:lnTo>
                  <a:lnTo>
                    <a:pt x="411" y="419"/>
                  </a:lnTo>
                  <a:lnTo>
                    <a:pt x="416" y="430"/>
                  </a:lnTo>
                  <a:lnTo>
                    <a:pt x="424" y="440"/>
                  </a:lnTo>
                  <a:lnTo>
                    <a:pt x="429" y="444"/>
                  </a:lnTo>
                  <a:lnTo>
                    <a:pt x="436" y="446"/>
                  </a:lnTo>
                  <a:lnTo>
                    <a:pt x="442" y="446"/>
                  </a:lnTo>
                  <a:lnTo>
                    <a:pt x="446" y="450"/>
                  </a:lnTo>
                  <a:lnTo>
                    <a:pt x="449" y="453"/>
                  </a:lnTo>
                  <a:lnTo>
                    <a:pt x="452" y="457"/>
                  </a:lnTo>
                  <a:lnTo>
                    <a:pt x="456" y="459"/>
                  </a:lnTo>
                  <a:lnTo>
                    <a:pt x="458" y="460"/>
                  </a:lnTo>
                  <a:lnTo>
                    <a:pt x="460" y="460"/>
                  </a:lnTo>
                  <a:lnTo>
                    <a:pt x="461" y="460"/>
                  </a:lnTo>
                  <a:lnTo>
                    <a:pt x="463" y="459"/>
                  </a:lnTo>
                  <a:lnTo>
                    <a:pt x="465" y="457"/>
                  </a:lnTo>
                  <a:lnTo>
                    <a:pt x="468" y="456"/>
                  </a:lnTo>
                  <a:lnTo>
                    <a:pt x="471" y="454"/>
                  </a:lnTo>
                  <a:lnTo>
                    <a:pt x="474" y="453"/>
                  </a:lnTo>
                  <a:lnTo>
                    <a:pt x="480" y="452"/>
                  </a:lnTo>
                  <a:lnTo>
                    <a:pt x="485" y="453"/>
                  </a:lnTo>
                  <a:lnTo>
                    <a:pt x="492" y="453"/>
                  </a:lnTo>
                  <a:lnTo>
                    <a:pt x="494" y="453"/>
                  </a:lnTo>
                  <a:lnTo>
                    <a:pt x="495" y="452"/>
                  </a:lnTo>
                  <a:lnTo>
                    <a:pt x="497" y="452"/>
                  </a:lnTo>
                  <a:lnTo>
                    <a:pt x="500" y="450"/>
                  </a:lnTo>
                  <a:lnTo>
                    <a:pt x="503" y="449"/>
                  </a:lnTo>
                  <a:lnTo>
                    <a:pt x="511" y="447"/>
                  </a:lnTo>
                  <a:lnTo>
                    <a:pt x="520" y="448"/>
                  </a:lnTo>
                  <a:lnTo>
                    <a:pt x="521" y="449"/>
                  </a:lnTo>
                  <a:lnTo>
                    <a:pt x="522" y="450"/>
                  </a:lnTo>
                  <a:lnTo>
                    <a:pt x="523" y="451"/>
                  </a:lnTo>
                  <a:lnTo>
                    <a:pt x="523" y="452"/>
                  </a:lnTo>
                  <a:lnTo>
                    <a:pt x="523" y="454"/>
                  </a:lnTo>
                  <a:lnTo>
                    <a:pt x="524" y="455"/>
                  </a:lnTo>
                  <a:lnTo>
                    <a:pt x="528" y="455"/>
                  </a:lnTo>
                  <a:lnTo>
                    <a:pt x="532" y="454"/>
                  </a:lnTo>
                  <a:lnTo>
                    <a:pt x="535" y="452"/>
                  </a:lnTo>
                  <a:lnTo>
                    <a:pt x="538" y="450"/>
                  </a:lnTo>
                  <a:lnTo>
                    <a:pt x="539" y="449"/>
                  </a:lnTo>
                  <a:lnTo>
                    <a:pt x="539" y="447"/>
                  </a:lnTo>
                  <a:lnTo>
                    <a:pt x="538" y="446"/>
                  </a:lnTo>
                  <a:lnTo>
                    <a:pt x="538" y="444"/>
                  </a:lnTo>
                  <a:lnTo>
                    <a:pt x="538" y="443"/>
                  </a:lnTo>
                  <a:lnTo>
                    <a:pt x="539" y="441"/>
                  </a:lnTo>
                  <a:lnTo>
                    <a:pt x="540" y="440"/>
                  </a:lnTo>
                  <a:lnTo>
                    <a:pt x="543" y="439"/>
                  </a:lnTo>
                  <a:lnTo>
                    <a:pt x="546" y="437"/>
                  </a:lnTo>
                  <a:lnTo>
                    <a:pt x="548" y="436"/>
                  </a:lnTo>
                  <a:lnTo>
                    <a:pt x="550" y="433"/>
                  </a:lnTo>
                  <a:lnTo>
                    <a:pt x="552" y="430"/>
                  </a:lnTo>
                  <a:lnTo>
                    <a:pt x="552" y="427"/>
                  </a:lnTo>
                  <a:lnTo>
                    <a:pt x="553" y="423"/>
                  </a:lnTo>
                  <a:lnTo>
                    <a:pt x="554" y="420"/>
                  </a:lnTo>
                  <a:lnTo>
                    <a:pt x="556" y="418"/>
                  </a:lnTo>
                  <a:lnTo>
                    <a:pt x="558" y="416"/>
                  </a:lnTo>
                  <a:lnTo>
                    <a:pt x="559" y="413"/>
                  </a:lnTo>
                  <a:lnTo>
                    <a:pt x="562" y="406"/>
                  </a:lnTo>
                  <a:lnTo>
                    <a:pt x="563" y="399"/>
                  </a:lnTo>
                  <a:lnTo>
                    <a:pt x="563" y="394"/>
                  </a:lnTo>
                  <a:lnTo>
                    <a:pt x="564" y="389"/>
                  </a:lnTo>
                  <a:lnTo>
                    <a:pt x="565" y="385"/>
                  </a:lnTo>
                  <a:lnTo>
                    <a:pt x="568" y="381"/>
                  </a:lnTo>
                  <a:lnTo>
                    <a:pt x="573" y="379"/>
                  </a:lnTo>
                  <a:lnTo>
                    <a:pt x="578" y="377"/>
                  </a:lnTo>
                  <a:lnTo>
                    <a:pt x="584" y="376"/>
                  </a:lnTo>
                  <a:lnTo>
                    <a:pt x="585" y="376"/>
                  </a:lnTo>
                  <a:lnTo>
                    <a:pt x="586" y="376"/>
                  </a:lnTo>
                  <a:lnTo>
                    <a:pt x="587" y="376"/>
                  </a:lnTo>
                  <a:lnTo>
                    <a:pt x="587" y="374"/>
                  </a:lnTo>
                  <a:lnTo>
                    <a:pt x="597" y="376"/>
                  </a:lnTo>
                  <a:lnTo>
                    <a:pt x="606" y="374"/>
                  </a:lnTo>
                  <a:lnTo>
                    <a:pt x="609" y="373"/>
                  </a:lnTo>
                  <a:lnTo>
                    <a:pt x="611" y="371"/>
                  </a:lnTo>
                  <a:lnTo>
                    <a:pt x="613" y="371"/>
                  </a:lnTo>
                  <a:lnTo>
                    <a:pt x="615" y="371"/>
                  </a:lnTo>
                  <a:lnTo>
                    <a:pt x="618" y="370"/>
                  </a:lnTo>
                  <a:lnTo>
                    <a:pt x="619" y="370"/>
                  </a:lnTo>
                  <a:lnTo>
                    <a:pt x="621" y="369"/>
                  </a:lnTo>
                  <a:lnTo>
                    <a:pt x="624" y="369"/>
                  </a:lnTo>
                  <a:lnTo>
                    <a:pt x="627" y="369"/>
                  </a:lnTo>
                  <a:lnTo>
                    <a:pt x="631" y="370"/>
                  </a:lnTo>
                  <a:lnTo>
                    <a:pt x="633" y="372"/>
                  </a:lnTo>
                  <a:lnTo>
                    <a:pt x="633" y="373"/>
                  </a:lnTo>
                  <a:lnTo>
                    <a:pt x="634" y="375"/>
                  </a:lnTo>
                  <a:lnTo>
                    <a:pt x="634" y="376"/>
                  </a:lnTo>
                  <a:lnTo>
                    <a:pt x="636" y="375"/>
                  </a:lnTo>
                  <a:lnTo>
                    <a:pt x="637" y="374"/>
                  </a:lnTo>
                  <a:lnTo>
                    <a:pt x="639" y="373"/>
                  </a:lnTo>
                  <a:lnTo>
                    <a:pt x="642" y="372"/>
                  </a:lnTo>
                  <a:lnTo>
                    <a:pt x="645" y="372"/>
                  </a:lnTo>
                  <a:lnTo>
                    <a:pt x="649" y="373"/>
                  </a:lnTo>
                  <a:lnTo>
                    <a:pt x="652" y="374"/>
                  </a:lnTo>
                  <a:lnTo>
                    <a:pt x="654" y="374"/>
                  </a:lnTo>
                  <a:lnTo>
                    <a:pt x="655" y="376"/>
                  </a:lnTo>
                  <a:lnTo>
                    <a:pt x="656" y="378"/>
                  </a:lnTo>
                  <a:lnTo>
                    <a:pt x="656" y="379"/>
                  </a:lnTo>
                  <a:lnTo>
                    <a:pt x="656" y="381"/>
                  </a:lnTo>
                  <a:lnTo>
                    <a:pt x="656" y="382"/>
                  </a:lnTo>
                  <a:lnTo>
                    <a:pt x="657" y="383"/>
                  </a:lnTo>
                  <a:lnTo>
                    <a:pt x="657" y="385"/>
                  </a:lnTo>
                  <a:lnTo>
                    <a:pt x="657" y="387"/>
                  </a:lnTo>
                  <a:lnTo>
                    <a:pt x="656" y="389"/>
                  </a:lnTo>
                  <a:lnTo>
                    <a:pt x="656" y="390"/>
                  </a:lnTo>
                  <a:lnTo>
                    <a:pt x="655" y="392"/>
                  </a:lnTo>
                  <a:lnTo>
                    <a:pt x="653" y="395"/>
                  </a:lnTo>
                  <a:lnTo>
                    <a:pt x="651" y="398"/>
                  </a:lnTo>
                  <a:lnTo>
                    <a:pt x="650" y="400"/>
                  </a:lnTo>
                  <a:lnTo>
                    <a:pt x="648" y="401"/>
                  </a:lnTo>
                  <a:lnTo>
                    <a:pt x="646" y="402"/>
                  </a:lnTo>
                  <a:lnTo>
                    <a:pt x="644" y="404"/>
                  </a:lnTo>
                  <a:lnTo>
                    <a:pt x="643" y="407"/>
                  </a:lnTo>
                  <a:lnTo>
                    <a:pt x="642" y="409"/>
                  </a:lnTo>
                  <a:lnTo>
                    <a:pt x="642" y="410"/>
                  </a:lnTo>
                  <a:lnTo>
                    <a:pt x="641" y="410"/>
                  </a:lnTo>
                  <a:lnTo>
                    <a:pt x="641" y="411"/>
                  </a:lnTo>
                  <a:lnTo>
                    <a:pt x="640" y="414"/>
                  </a:lnTo>
                  <a:lnTo>
                    <a:pt x="640" y="418"/>
                  </a:lnTo>
                  <a:lnTo>
                    <a:pt x="639" y="420"/>
                  </a:lnTo>
                  <a:lnTo>
                    <a:pt x="637" y="423"/>
                  </a:lnTo>
                  <a:lnTo>
                    <a:pt x="635" y="425"/>
                  </a:lnTo>
                  <a:lnTo>
                    <a:pt x="636" y="425"/>
                  </a:lnTo>
                  <a:lnTo>
                    <a:pt x="638" y="426"/>
                  </a:lnTo>
                  <a:lnTo>
                    <a:pt x="639" y="426"/>
                  </a:lnTo>
                  <a:lnTo>
                    <a:pt x="639" y="427"/>
                  </a:lnTo>
                  <a:lnTo>
                    <a:pt x="640" y="427"/>
                  </a:lnTo>
                  <a:lnTo>
                    <a:pt x="639" y="429"/>
                  </a:lnTo>
                  <a:lnTo>
                    <a:pt x="639" y="431"/>
                  </a:lnTo>
                  <a:lnTo>
                    <a:pt x="637" y="432"/>
                  </a:lnTo>
                  <a:lnTo>
                    <a:pt x="635" y="433"/>
                  </a:lnTo>
                  <a:lnTo>
                    <a:pt x="637" y="435"/>
                  </a:lnTo>
                  <a:lnTo>
                    <a:pt x="638" y="437"/>
                  </a:lnTo>
                  <a:lnTo>
                    <a:pt x="638" y="440"/>
                  </a:lnTo>
                  <a:lnTo>
                    <a:pt x="636" y="444"/>
                  </a:lnTo>
                  <a:lnTo>
                    <a:pt x="635" y="449"/>
                  </a:lnTo>
                  <a:lnTo>
                    <a:pt x="633" y="453"/>
                  </a:lnTo>
                  <a:lnTo>
                    <a:pt x="633" y="457"/>
                  </a:lnTo>
                  <a:lnTo>
                    <a:pt x="632" y="461"/>
                  </a:lnTo>
                  <a:lnTo>
                    <a:pt x="631" y="464"/>
                  </a:lnTo>
                  <a:lnTo>
                    <a:pt x="630" y="466"/>
                  </a:lnTo>
                  <a:lnTo>
                    <a:pt x="630" y="467"/>
                  </a:lnTo>
                  <a:lnTo>
                    <a:pt x="628" y="469"/>
                  </a:lnTo>
                  <a:lnTo>
                    <a:pt x="628" y="470"/>
                  </a:lnTo>
                  <a:lnTo>
                    <a:pt x="626" y="470"/>
                  </a:lnTo>
                  <a:lnTo>
                    <a:pt x="626" y="469"/>
                  </a:lnTo>
                  <a:lnTo>
                    <a:pt x="625" y="466"/>
                  </a:lnTo>
                  <a:lnTo>
                    <a:pt x="626" y="463"/>
                  </a:lnTo>
                  <a:lnTo>
                    <a:pt x="627" y="459"/>
                  </a:lnTo>
                  <a:lnTo>
                    <a:pt x="626" y="459"/>
                  </a:lnTo>
                  <a:lnTo>
                    <a:pt x="625" y="458"/>
                  </a:lnTo>
                  <a:lnTo>
                    <a:pt x="625" y="457"/>
                  </a:lnTo>
                  <a:lnTo>
                    <a:pt x="624" y="457"/>
                  </a:lnTo>
                  <a:lnTo>
                    <a:pt x="623" y="456"/>
                  </a:lnTo>
                  <a:lnTo>
                    <a:pt x="623" y="455"/>
                  </a:lnTo>
                  <a:lnTo>
                    <a:pt x="624" y="455"/>
                  </a:lnTo>
                  <a:lnTo>
                    <a:pt x="624" y="453"/>
                  </a:lnTo>
                  <a:lnTo>
                    <a:pt x="624" y="451"/>
                  </a:lnTo>
                  <a:lnTo>
                    <a:pt x="623" y="450"/>
                  </a:lnTo>
                  <a:lnTo>
                    <a:pt x="622" y="449"/>
                  </a:lnTo>
                  <a:lnTo>
                    <a:pt x="620" y="448"/>
                  </a:lnTo>
                  <a:lnTo>
                    <a:pt x="619" y="451"/>
                  </a:lnTo>
                  <a:lnTo>
                    <a:pt x="618" y="454"/>
                  </a:lnTo>
                  <a:lnTo>
                    <a:pt x="616" y="456"/>
                  </a:lnTo>
                  <a:lnTo>
                    <a:pt x="615" y="457"/>
                  </a:lnTo>
                  <a:lnTo>
                    <a:pt x="613" y="457"/>
                  </a:lnTo>
                  <a:lnTo>
                    <a:pt x="612" y="457"/>
                  </a:lnTo>
                  <a:lnTo>
                    <a:pt x="610" y="457"/>
                  </a:lnTo>
                  <a:lnTo>
                    <a:pt x="608" y="459"/>
                  </a:lnTo>
                  <a:lnTo>
                    <a:pt x="608" y="461"/>
                  </a:lnTo>
                  <a:lnTo>
                    <a:pt x="607" y="463"/>
                  </a:lnTo>
                  <a:lnTo>
                    <a:pt x="605" y="465"/>
                  </a:lnTo>
                  <a:lnTo>
                    <a:pt x="605" y="466"/>
                  </a:lnTo>
                  <a:lnTo>
                    <a:pt x="604" y="467"/>
                  </a:lnTo>
                  <a:lnTo>
                    <a:pt x="604" y="468"/>
                  </a:lnTo>
                  <a:lnTo>
                    <a:pt x="602" y="470"/>
                  </a:lnTo>
                  <a:lnTo>
                    <a:pt x="600" y="471"/>
                  </a:lnTo>
                  <a:lnTo>
                    <a:pt x="599" y="471"/>
                  </a:lnTo>
                  <a:lnTo>
                    <a:pt x="597" y="472"/>
                  </a:lnTo>
                  <a:lnTo>
                    <a:pt x="595" y="472"/>
                  </a:lnTo>
                  <a:lnTo>
                    <a:pt x="594" y="473"/>
                  </a:lnTo>
                  <a:lnTo>
                    <a:pt x="593" y="472"/>
                  </a:lnTo>
                  <a:lnTo>
                    <a:pt x="592" y="472"/>
                  </a:lnTo>
                  <a:lnTo>
                    <a:pt x="592" y="470"/>
                  </a:lnTo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75" name="Freeform 112"/>
            <p:cNvSpPr>
              <a:spLocks/>
            </p:cNvSpPr>
            <p:nvPr/>
          </p:nvSpPr>
          <p:spPr bwMode="gray">
            <a:xfrm>
              <a:off x="2034" y="1596"/>
              <a:ext cx="105" cy="117"/>
            </a:xfrm>
            <a:custGeom>
              <a:avLst/>
              <a:gdLst>
                <a:gd name="T0" fmla="*/ 105 w 105"/>
                <a:gd name="T1" fmla="*/ 63 h 117"/>
                <a:gd name="T2" fmla="*/ 105 w 105"/>
                <a:gd name="T3" fmla="*/ 62 h 117"/>
                <a:gd name="T4" fmla="*/ 103 w 105"/>
                <a:gd name="T5" fmla="*/ 61 h 117"/>
                <a:gd name="T6" fmla="*/ 99 w 105"/>
                <a:gd name="T7" fmla="*/ 62 h 117"/>
                <a:gd name="T8" fmla="*/ 95 w 105"/>
                <a:gd name="T9" fmla="*/ 63 h 117"/>
                <a:gd name="T10" fmla="*/ 92 w 105"/>
                <a:gd name="T11" fmla="*/ 61 h 117"/>
                <a:gd name="T12" fmla="*/ 91 w 105"/>
                <a:gd name="T13" fmla="*/ 57 h 117"/>
                <a:gd name="T14" fmla="*/ 89 w 105"/>
                <a:gd name="T15" fmla="*/ 57 h 117"/>
                <a:gd name="T16" fmla="*/ 85 w 105"/>
                <a:gd name="T17" fmla="*/ 57 h 117"/>
                <a:gd name="T18" fmla="*/ 83 w 105"/>
                <a:gd name="T19" fmla="*/ 55 h 117"/>
                <a:gd name="T20" fmla="*/ 83 w 105"/>
                <a:gd name="T21" fmla="*/ 54 h 117"/>
                <a:gd name="T22" fmla="*/ 83 w 105"/>
                <a:gd name="T23" fmla="*/ 0 h 117"/>
                <a:gd name="T24" fmla="*/ 37 w 105"/>
                <a:gd name="T25" fmla="*/ 14 h 117"/>
                <a:gd name="T26" fmla="*/ 23 w 105"/>
                <a:gd name="T27" fmla="*/ 18 h 117"/>
                <a:gd name="T28" fmla="*/ 30 w 105"/>
                <a:gd name="T29" fmla="*/ 25 h 117"/>
                <a:gd name="T30" fmla="*/ 35 w 105"/>
                <a:gd name="T31" fmla="*/ 30 h 117"/>
                <a:gd name="T32" fmla="*/ 39 w 105"/>
                <a:gd name="T33" fmla="*/ 32 h 117"/>
                <a:gd name="T34" fmla="*/ 43 w 105"/>
                <a:gd name="T35" fmla="*/ 37 h 117"/>
                <a:gd name="T36" fmla="*/ 47 w 105"/>
                <a:gd name="T37" fmla="*/ 43 h 117"/>
                <a:gd name="T38" fmla="*/ 47 w 105"/>
                <a:gd name="T39" fmla="*/ 45 h 117"/>
                <a:gd name="T40" fmla="*/ 46 w 105"/>
                <a:gd name="T41" fmla="*/ 47 h 117"/>
                <a:gd name="T42" fmla="*/ 21 w 105"/>
                <a:gd name="T43" fmla="*/ 48 h 117"/>
                <a:gd name="T44" fmla="*/ 18 w 105"/>
                <a:gd name="T45" fmla="*/ 49 h 117"/>
                <a:gd name="T46" fmla="*/ 3 w 105"/>
                <a:gd name="T47" fmla="*/ 76 h 117"/>
                <a:gd name="T48" fmla="*/ 3 w 105"/>
                <a:gd name="T49" fmla="*/ 79 h 117"/>
                <a:gd name="T50" fmla="*/ 2 w 105"/>
                <a:gd name="T51" fmla="*/ 82 h 117"/>
                <a:gd name="T52" fmla="*/ 0 w 105"/>
                <a:gd name="T53" fmla="*/ 84 h 117"/>
                <a:gd name="T54" fmla="*/ 0 w 105"/>
                <a:gd name="T55" fmla="*/ 87 h 117"/>
                <a:gd name="T56" fmla="*/ 0 w 105"/>
                <a:gd name="T57" fmla="*/ 89 h 117"/>
                <a:gd name="T58" fmla="*/ 1 w 105"/>
                <a:gd name="T59" fmla="*/ 93 h 117"/>
                <a:gd name="T60" fmla="*/ 11 w 105"/>
                <a:gd name="T61" fmla="*/ 102 h 117"/>
                <a:gd name="T62" fmla="*/ 24 w 105"/>
                <a:gd name="T63" fmla="*/ 112 h 117"/>
                <a:gd name="T64" fmla="*/ 33 w 105"/>
                <a:gd name="T65" fmla="*/ 114 h 117"/>
                <a:gd name="T66" fmla="*/ 41 w 105"/>
                <a:gd name="T67" fmla="*/ 115 h 117"/>
                <a:gd name="T68" fmla="*/ 55 w 105"/>
                <a:gd name="T69" fmla="*/ 117 h 117"/>
                <a:gd name="T70" fmla="*/ 56 w 105"/>
                <a:gd name="T71" fmla="*/ 115 h 117"/>
                <a:gd name="T72" fmla="*/ 57 w 105"/>
                <a:gd name="T73" fmla="*/ 115 h 117"/>
                <a:gd name="T74" fmla="*/ 59 w 105"/>
                <a:gd name="T75" fmla="*/ 113 h 117"/>
                <a:gd name="T76" fmla="*/ 60 w 105"/>
                <a:gd name="T77" fmla="*/ 111 h 117"/>
                <a:gd name="T78" fmla="*/ 62 w 105"/>
                <a:gd name="T79" fmla="*/ 110 h 117"/>
                <a:gd name="T80" fmla="*/ 65 w 105"/>
                <a:gd name="T81" fmla="*/ 109 h 117"/>
                <a:gd name="T82" fmla="*/ 68 w 105"/>
                <a:gd name="T83" fmla="*/ 107 h 117"/>
                <a:gd name="T84" fmla="*/ 70 w 105"/>
                <a:gd name="T85" fmla="*/ 106 h 117"/>
                <a:gd name="T86" fmla="*/ 71 w 105"/>
                <a:gd name="T87" fmla="*/ 101 h 117"/>
                <a:gd name="T88" fmla="*/ 72 w 105"/>
                <a:gd name="T89" fmla="*/ 98 h 117"/>
                <a:gd name="T90" fmla="*/ 75 w 105"/>
                <a:gd name="T91" fmla="*/ 96 h 117"/>
                <a:gd name="T92" fmla="*/ 76 w 105"/>
                <a:gd name="T93" fmla="*/ 95 h 117"/>
                <a:gd name="T94" fmla="*/ 79 w 105"/>
                <a:gd name="T95" fmla="*/ 93 h 117"/>
                <a:gd name="T96" fmla="*/ 81 w 105"/>
                <a:gd name="T97" fmla="*/ 90 h 117"/>
                <a:gd name="T98" fmla="*/ 79 w 105"/>
                <a:gd name="T99" fmla="*/ 88 h 117"/>
                <a:gd name="T100" fmla="*/ 79 w 105"/>
                <a:gd name="T101" fmla="*/ 84 h 117"/>
                <a:gd name="T102" fmla="*/ 82 w 105"/>
                <a:gd name="T103" fmla="*/ 81 h 117"/>
                <a:gd name="T104" fmla="*/ 87 w 105"/>
                <a:gd name="T105" fmla="*/ 78 h 117"/>
                <a:gd name="T106" fmla="*/ 90 w 105"/>
                <a:gd name="T107" fmla="*/ 75 h 117"/>
                <a:gd name="T108" fmla="*/ 96 w 105"/>
                <a:gd name="T109" fmla="*/ 72 h 117"/>
                <a:gd name="T110" fmla="*/ 100 w 105"/>
                <a:gd name="T111" fmla="*/ 67 h 117"/>
                <a:gd name="T112" fmla="*/ 104 w 105"/>
                <a:gd name="T113" fmla="*/ 65 h 1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5"/>
                <a:gd name="T172" fmla="*/ 0 h 117"/>
                <a:gd name="T173" fmla="*/ 105 w 105"/>
                <a:gd name="T174" fmla="*/ 117 h 1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5" h="117">
                  <a:moveTo>
                    <a:pt x="105" y="64"/>
                  </a:moveTo>
                  <a:lnTo>
                    <a:pt x="105" y="63"/>
                  </a:lnTo>
                  <a:lnTo>
                    <a:pt x="105" y="62"/>
                  </a:lnTo>
                  <a:lnTo>
                    <a:pt x="104" y="62"/>
                  </a:lnTo>
                  <a:lnTo>
                    <a:pt x="103" y="61"/>
                  </a:lnTo>
                  <a:lnTo>
                    <a:pt x="101" y="61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5" y="63"/>
                  </a:lnTo>
                  <a:lnTo>
                    <a:pt x="93" y="62"/>
                  </a:lnTo>
                  <a:lnTo>
                    <a:pt x="92" y="61"/>
                  </a:lnTo>
                  <a:lnTo>
                    <a:pt x="91" y="58"/>
                  </a:lnTo>
                  <a:lnTo>
                    <a:pt x="91" y="57"/>
                  </a:lnTo>
                  <a:lnTo>
                    <a:pt x="91" y="56"/>
                  </a:lnTo>
                  <a:lnTo>
                    <a:pt x="89" y="57"/>
                  </a:lnTo>
                  <a:lnTo>
                    <a:pt x="86" y="58"/>
                  </a:lnTo>
                  <a:lnTo>
                    <a:pt x="85" y="57"/>
                  </a:lnTo>
                  <a:lnTo>
                    <a:pt x="84" y="56"/>
                  </a:lnTo>
                  <a:lnTo>
                    <a:pt x="83" y="55"/>
                  </a:lnTo>
                  <a:lnTo>
                    <a:pt x="83" y="54"/>
                  </a:lnTo>
                  <a:lnTo>
                    <a:pt x="83" y="53"/>
                  </a:lnTo>
                  <a:lnTo>
                    <a:pt x="83" y="0"/>
                  </a:lnTo>
                  <a:lnTo>
                    <a:pt x="37" y="0"/>
                  </a:lnTo>
                  <a:lnTo>
                    <a:pt x="37" y="14"/>
                  </a:lnTo>
                  <a:lnTo>
                    <a:pt x="20" y="14"/>
                  </a:lnTo>
                  <a:lnTo>
                    <a:pt x="23" y="18"/>
                  </a:lnTo>
                  <a:lnTo>
                    <a:pt x="26" y="21"/>
                  </a:lnTo>
                  <a:lnTo>
                    <a:pt x="30" y="25"/>
                  </a:lnTo>
                  <a:lnTo>
                    <a:pt x="33" y="29"/>
                  </a:lnTo>
                  <a:lnTo>
                    <a:pt x="35" y="30"/>
                  </a:lnTo>
                  <a:lnTo>
                    <a:pt x="37" y="31"/>
                  </a:lnTo>
                  <a:lnTo>
                    <a:pt x="39" y="32"/>
                  </a:lnTo>
                  <a:lnTo>
                    <a:pt x="41" y="34"/>
                  </a:lnTo>
                  <a:lnTo>
                    <a:pt x="43" y="37"/>
                  </a:lnTo>
                  <a:lnTo>
                    <a:pt x="45" y="40"/>
                  </a:lnTo>
                  <a:lnTo>
                    <a:pt x="47" y="43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7" y="47"/>
                  </a:lnTo>
                  <a:lnTo>
                    <a:pt x="46" y="47"/>
                  </a:lnTo>
                  <a:lnTo>
                    <a:pt x="34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18" y="49"/>
                  </a:lnTo>
                  <a:lnTo>
                    <a:pt x="11" y="63"/>
                  </a:lnTo>
                  <a:lnTo>
                    <a:pt x="3" y="76"/>
                  </a:lnTo>
                  <a:lnTo>
                    <a:pt x="2" y="77"/>
                  </a:lnTo>
                  <a:lnTo>
                    <a:pt x="3" y="79"/>
                  </a:lnTo>
                  <a:lnTo>
                    <a:pt x="3" y="81"/>
                  </a:lnTo>
                  <a:lnTo>
                    <a:pt x="2" y="82"/>
                  </a:lnTo>
                  <a:lnTo>
                    <a:pt x="1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3" y="94"/>
                  </a:lnTo>
                  <a:lnTo>
                    <a:pt x="11" y="102"/>
                  </a:lnTo>
                  <a:lnTo>
                    <a:pt x="20" y="110"/>
                  </a:lnTo>
                  <a:lnTo>
                    <a:pt x="24" y="112"/>
                  </a:lnTo>
                  <a:lnTo>
                    <a:pt x="29" y="114"/>
                  </a:lnTo>
                  <a:lnTo>
                    <a:pt x="33" y="114"/>
                  </a:lnTo>
                  <a:lnTo>
                    <a:pt x="37" y="114"/>
                  </a:lnTo>
                  <a:lnTo>
                    <a:pt x="41" y="115"/>
                  </a:lnTo>
                  <a:lnTo>
                    <a:pt x="48" y="116"/>
                  </a:lnTo>
                  <a:lnTo>
                    <a:pt x="55" y="117"/>
                  </a:lnTo>
                  <a:lnTo>
                    <a:pt x="56" y="116"/>
                  </a:lnTo>
                  <a:lnTo>
                    <a:pt x="56" y="115"/>
                  </a:lnTo>
                  <a:lnTo>
                    <a:pt x="57" y="115"/>
                  </a:lnTo>
                  <a:lnTo>
                    <a:pt x="58" y="115"/>
                  </a:lnTo>
                  <a:lnTo>
                    <a:pt x="59" y="113"/>
                  </a:lnTo>
                  <a:lnTo>
                    <a:pt x="59" y="112"/>
                  </a:lnTo>
                  <a:lnTo>
                    <a:pt x="60" y="111"/>
                  </a:lnTo>
                  <a:lnTo>
                    <a:pt x="61" y="110"/>
                  </a:lnTo>
                  <a:lnTo>
                    <a:pt x="62" y="110"/>
                  </a:lnTo>
                  <a:lnTo>
                    <a:pt x="64" y="109"/>
                  </a:lnTo>
                  <a:lnTo>
                    <a:pt x="65" y="109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9" y="106"/>
                  </a:lnTo>
                  <a:lnTo>
                    <a:pt x="70" y="106"/>
                  </a:lnTo>
                  <a:lnTo>
                    <a:pt x="71" y="103"/>
                  </a:lnTo>
                  <a:lnTo>
                    <a:pt x="71" y="101"/>
                  </a:lnTo>
                  <a:lnTo>
                    <a:pt x="71" y="99"/>
                  </a:lnTo>
                  <a:lnTo>
                    <a:pt x="72" y="98"/>
                  </a:lnTo>
                  <a:lnTo>
                    <a:pt x="74" y="97"/>
                  </a:lnTo>
                  <a:lnTo>
                    <a:pt x="75" y="96"/>
                  </a:lnTo>
                  <a:lnTo>
                    <a:pt x="76" y="96"/>
                  </a:lnTo>
                  <a:lnTo>
                    <a:pt x="76" y="95"/>
                  </a:lnTo>
                  <a:lnTo>
                    <a:pt x="78" y="94"/>
                  </a:lnTo>
                  <a:lnTo>
                    <a:pt x="79" y="93"/>
                  </a:lnTo>
                  <a:lnTo>
                    <a:pt x="81" y="92"/>
                  </a:lnTo>
                  <a:lnTo>
                    <a:pt x="81" y="90"/>
                  </a:lnTo>
                  <a:lnTo>
                    <a:pt x="80" y="89"/>
                  </a:lnTo>
                  <a:lnTo>
                    <a:pt x="79" y="88"/>
                  </a:lnTo>
                  <a:lnTo>
                    <a:pt x="79" y="86"/>
                  </a:lnTo>
                  <a:lnTo>
                    <a:pt x="79" y="84"/>
                  </a:lnTo>
                  <a:lnTo>
                    <a:pt x="80" y="82"/>
                  </a:lnTo>
                  <a:lnTo>
                    <a:pt x="82" y="81"/>
                  </a:lnTo>
                  <a:lnTo>
                    <a:pt x="84" y="80"/>
                  </a:lnTo>
                  <a:lnTo>
                    <a:pt x="87" y="78"/>
                  </a:lnTo>
                  <a:lnTo>
                    <a:pt x="89" y="77"/>
                  </a:lnTo>
                  <a:lnTo>
                    <a:pt x="90" y="75"/>
                  </a:lnTo>
                  <a:lnTo>
                    <a:pt x="93" y="74"/>
                  </a:lnTo>
                  <a:lnTo>
                    <a:pt x="96" y="72"/>
                  </a:lnTo>
                  <a:lnTo>
                    <a:pt x="98" y="69"/>
                  </a:lnTo>
                  <a:lnTo>
                    <a:pt x="100" y="67"/>
                  </a:lnTo>
                  <a:lnTo>
                    <a:pt x="102" y="66"/>
                  </a:lnTo>
                  <a:lnTo>
                    <a:pt x="104" y="65"/>
                  </a:lnTo>
                  <a:lnTo>
                    <a:pt x="105" y="6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76" name="Freeform 113"/>
            <p:cNvSpPr>
              <a:spLocks/>
            </p:cNvSpPr>
            <p:nvPr/>
          </p:nvSpPr>
          <p:spPr bwMode="gray">
            <a:xfrm>
              <a:off x="2034" y="1596"/>
              <a:ext cx="105" cy="117"/>
            </a:xfrm>
            <a:custGeom>
              <a:avLst/>
              <a:gdLst>
                <a:gd name="T0" fmla="*/ 105 w 105"/>
                <a:gd name="T1" fmla="*/ 63 h 117"/>
                <a:gd name="T2" fmla="*/ 105 w 105"/>
                <a:gd name="T3" fmla="*/ 62 h 117"/>
                <a:gd name="T4" fmla="*/ 103 w 105"/>
                <a:gd name="T5" fmla="*/ 61 h 117"/>
                <a:gd name="T6" fmla="*/ 99 w 105"/>
                <a:gd name="T7" fmla="*/ 62 h 117"/>
                <a:gd name="T8" fmla="*/ 95 w 105"/>
                <a:gd name="T9" fmla="*/ 63 h 117"/>
                <a:gd name="T10" fmla="*/ 92 w 105"/>
                <a:gd name="T11" fmla="*/ 61 h 117"/>
                <a:gd name="T12" fmla="*/ 91 w 105"/>
                <a:gd name="T13" fmla="*/ 57 h 117"/>
                <a:gd name="T14" fmla="*/ 89 w 105"/>
                <a:gd name="T15" fmla="*/ 57 h 117"/>
                <a:gd name="T16" fmla="*/ 85 w 105"/>
                <a:gd name="T17" fmla="*/ 57 h 117"/>
                <a:gd name="T18" fmla="*/ 83 w 105"/>
                <a:gd name="T19" fmla="*/ 55 h 117"/>
                <a:gd name="T20" fmla="*/ 83 w 105"/>
                <a:gd name="T21" fmla="*/ 54 h 117"/>
                <a:gd name="T22" fmla="*/ 83 w 105"/>
                <a:gd name="T23" fmla="*/ 0 h 117"/>
                <a:gd name="T24" fmla="*/ 37 w 105"/>
                <a:gd name="T25" fmla="*/ 14 h 117"/>
                <a:gd name="T26" fmla="*/ 23 w 105"/>
                <a:gd name="T27" fmla="*/ 18 h 117"/>
                <a:gd name="T28" fmla="*/ 30 w 105"/>
                <a:gd name="T29" fmla="*/ 25 h 117"/>
                <a:gd name="T30" fmla="*/ 35 w 105"/>
                <a:gd name="T31" fmla="*/ 30 h 117"/>
                <a:gd name="T32" fmla="*/ 39 w 105"/>
                <a:gd name="T33" fmla="*/ 32 h 117"/>
                <a:gd name="T34" fmla="*/ 43 w 105"/>
                <a:gd name="T35" fmla="*/ 37 h 117"/>
                <a:gd name="T36" fmla="*/ 47 w 105"/>
                <a:gd name="T37" fmla="*/ 43 h 117"/>
                <a:gd name="T38" fmla="*/ 47 w 105"/>
                <a:gd name="T39" fmla="*/ 45 h 117"/>
                <a:gd name="T40" fmla="*/ 46 w 105"/>
                <a:gd name="T41" fmla="*/ 47 h 117"/>
                <a:gd name="T42" fmla="*/ 21 w 105"/>
                <a:gd name="T43" fmla="*/ 48 h 117"/>
                <a:gd name="T44" fmla="*/ 18 w 105"/>
                <a:gd name="T45" fmla="*/ 49 h 117"/>
                <a:gd name="T46" fmla="*/ 3 w 105"/>
                <a:gd name="T47" fmla="*/ 76 h 117"/>
                <a:gd name="T48" fmla="*/ 3 w 105"/>
                <a:gd name="T49" fmla="*/ 79 h 117"/>
                <a:gd name="T50" fmla="*/ 2 w 105"/>
                <a:gd name="T51" fmla="*/ 82 h 117"/>
                <a:gd name="T52" fmla="*/ 0 w 105"/>
                <a:gd name="T53" fmla="*/ 84 h 117"/>
                <a:gd name="T54" fmla="*/ 0 w 105"/>
                <a:gd name="T55" fmla="*/ 87 h 117"/>
                <a:gd name="T56" fmla="*/ 0 w 105"/>
                <a:gd name="T57" fmla="*/ 89 h 117"/>
                <a:gd name="T58" fmla="*/ 1 w 105"/>
                <a:gd name="T59" fmla="*/ 93 h 117"/>
                <a:gd name="T60" fmla="*/ 11 w 105"/>
                <a:gd name="T61" fmla="*/ 102 h 117"/>
                <a:gd name="T62" fmla="*/ 24 w 105"/>
                <a:gd name="T63" fmla="*/ 112 h 117"/>
                <a:gd name="T64" fmla="*/ 33 w 105"/>
                <a:gd name="T65" fmla="*/ 114 h 117"/>
                <a:gd name="T66" fmla="*/ 41 w 105"/>
                <a:gd name="T67" fmla="*/ 115 h 117"/>
                <a:gd name="T68" fmla="*/ 55 w 105"/>
                <a:gd name="T69" fmla="*/ 117 h 117"/>
                <a:gd name="T70" fmla="*/ 56 w 105"/>
                <a:gd name="T71" fmla="*/ 115 h 117"/>
                <a:gd name="T72" fmla="*/ 57 w 105"/>
                <a:gd name="T73" fmla="*/ 115 h 117"/>
                <a:gd name="T74" fmla="*/ 59 w 105"/>
                <a:gd name="T75" fmla="*/ 113 h 117"/>
                <a:gd name="T76" fmla="*/ 60 w 105"/>
                <a:gd name="T77" fmla="*/ 111 h 117"/>
                <a:gd name="T78" fmla="*/ 62 w 105"/>
                <a:gd name="T79" fmla="*/ 110 h 117"/>
                <a:gd name="T80" fmla="*/ 65 w 105"/>
                <a:gd name="T81" fmla="*/ 109 h 117"/>
                <a:gd name="T82" fmla="*/ 68 w 105"/>
                <a:gd name="T83" fmla="*/ 107 h 117"/>
                <a:gd name="T84" fmla="*/ 70 w 105"/>
                <a:gd name="T85" fmla="*/ 106 h 117"/>
                <a:gd name="T86" fmla="*/ 71 w 105"/>
                <a:gd name="T87" fmla="*/ 101 h 117"/>
                <a:gd name="T88" fmla="*/ 72 w 105"/>
                <a:gd name="T89" fmla="*/ 98 h 117"/>
                <a:gd name="T90" fmla="*/ 75 w 105"/>
                <a:gd name="T91" fmla="*/ 96 h 117"/>
                <a:gd name="T92" fmla="*/ 76 w 105"/>
                <a:gd name="T93" fmla="*/ 95 h 117"/>
                <a:gd name="T94" fmla="*/ 79 w 105"/>
                <a:gd name="T95" fmla="*/ 93 h 117"/>
                <a:gd name="T96" fmla="*/ 81 w 105"/>
                <a:gd name="T97" fmla="*/ 90 h 117"/>
                <a:gd name="T98" fmla="*/ 79 w 105"/>
                <a:gd name="T99" fmla="*/ 88 h 117"/>
                <a:gd name="T100" fmla="*/ 79 w 105"/>
                <a:gd name="T101" fmla="*/ 84 h 117"/>
                <a:gd name="T102" fmla="*/ 82 w 105"/>
                <a:gd name="T103" fmla="*/ 81 h 117"/>
                <a:gd name="T104" fmla="*/ 87 w 105"/>
                <a:gd name="T105" fmla="*/ 78 h 117"/>
                <a:gd name="T106" fmla="*/ 90 w 105"/>
                <a:gd name="T107" fmla="*/ 75 h 117"/>
                <a:gd name="T108" fmla="*/ 96 w 105"/>
                <a:gd name="T109" fmla="*/ 72 h 117"/>
                <a:gd name="T110" fmla="*/ 100 w 105"/>
                <a:gd name="T111" fmla="*/ 67 h 117"/>
                <a:gd name="T112" fmla="*/ 104 w 105"/>
                <a:gd name="T113" fmla="*/ 65 h 1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5"/>
                <a:gd name="T172" fmla="*/ 0 h 117"/>
                <a:gd name="T173" fmla="*/ 105 w 105"/>
                <a:gd name="T174" fmla="*/ 117 h 1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5" h="117">
                  <a:moveTo>
                    <a:pt x="105" y="64"/>
                  </a:moveTo>
                  <a:lnTo>
                    <a:pt x="105" y="63"/>
                  </a:lnTo>
                  <a:lnTo>
                    <a:pt x="105" y="62"/>
                  </a:lnTo>
                  <a:lnTo>
                    <a:pt x="104" y="62"/>
                  </a:lnTo>
                  <a:lnTo>
                    <a:pt x="103" y="61"/>
                  </a:lnTo>
                  <a:lnTo>
                    <a:pt x="101" y="61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5" y="63"/>
                  </a:lnTo>
                  <a:lnTo>
                    <a:pt x="93" y="62"/>
                  </a:lnTo>
                  <a:lnTo>
                    <a:pt x="92" y="61"/>
                  </a:lnTo>
                  <a:lnTo>
                    <a:pt x="91" y="58"/>
                  </a:lnTo>
                  <a:lnTo>
                    <a:pt x="91" y="57"/>
                  </a:lnTo>
                  <a:lnTo>
                    <a:pt x="91" y="56"/>
                  </a:lnTo>
                  <a:lnTo>
                    <a:pt x="89" y="57"/>
                  </a:lnTo>
                  <a:lnTo>
                    <a:pt x="86" y="58"/>
                  </a:lnTo>
                  <a:lnTo>
                    <a:pt x="85" y="57"/>
                  </a:lnTo>
                  <a:lnTo>
                    <a:pt x="84" y="56"/>
                  </a:lnTo>
                  <a:lnTo>
                    <a:pt x="83" y="55"/>
                  </a:lnTo>
                  <a:lnTo>
                    <a:pt x="83" y="54"/>
                  </a:lnTo>
                  <a:lnTo>
                    <a:pt x="83" y="53"/>
                  </a:lnTo>
                  <a:lnTo>
                    <a:pt x="83" y="0"/>
                  </a:lnTo>
                  <a:lnTo>
                    <a:pt x="37" y="0"/>
                  </a:lnTo>
                  <a:lnTo>
                    <a:pt x="37" y="14"/>
                  </a:lnTo>
                  <a:lnTo>
                    <a:pt x="20" y="14"/>
                  </a:lnTo>
                  <a:lnTo>
                    <a:pt x="23" y="18"/>
                  </a:lnTo>
                  <a:lnTo>
                    <a:pt x="26" y="21"/>
                  </a:lnTo>
                  <a:lnTo>
                    <a:pt x="30" y="25"/>
                  </a:lnTo>
                  <a:lnTo>
                    <a:pt x="33" y="29"/>
                  </a:lnTo>
                  <a:lnTo>
                    <a:pt x="35" y="30"/>
                  </a:lnTo>
                  <a:lnTo>
                    <a:pt x="37" y="31"/>
                  </a:lnTo>
                  <a:lnTo>
                    <a:pt x="39" y="32"/>
                  </a:lnTo>
                  <a:lnTo>
                    <a:pt x="41" y="34"/>
                  </a:lnTo>
                  <a:lnTo>
                    <a:pt x="43" y="37"/>
                  </a:lnTo>
                  <a:lnTo>
                    <a:pt x="45" y="40"/>
                  </a:lnTo>
                  <a:lnTo>
                    <a:pt x="47" y="43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7" y="47"/>
                  </a:lnTo>
                  <a:lnTo>
                    <a:pt x="46" y="47"/>
                  </a:lnTo>
                  <a:lnTo>
                    <a:pt x="34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18" y="49"/>
                  </a:lnTo>
                  <a:lnTo>
                    <a:pt x="11" y="63"/>
                  </a:lnTo>
                  <a:lnTo>
                    <a:pt x="3" y="76"/>
                  </a:lnTo>
                  <a:lnTo>
                    <a:pt x="2" y="77"/>
                  </a:lnTo>
                  <a:lnTo>
                    <a:pt x="3" y="79"/>
                  </a:lnTo>
                  <a:lnTo>
                    <a:pt x="3" y="81"/>
                  </a:lnTo>
                  <a:lnTo>
                    <a:pt x="2" y="82"/>
                  </a:lnTo>
                  <a:lnTo>
                    <a:pt x="1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3" y="94"/>
                  </a:lnTo>
                  <a:lnTo>
                    <a:pt x="11" y="102"/>
                  </a:lnTo>
                  <a:lnTo>
                    <a:pt x="20" y="110"/>
                  </a:lnTo>
                  <a:lnTo>
                    <a:pt x="24" y="112"/>
                  </a:lnTo>
                  <a:lnTo>
                    <a:pt x="29" y="114"/>
                  </a:lnTo>
                  <a:lnTo>
                    <a:pt x="33" y="114"/>
                  </a:lnTo>
                  <a:lnTo>
                    <a:pt x="37" y="114"/>
                  </a:lnTo>
                  <a:lnTo>
                    <a:pt x="41" y="115"/>
                  </a:lnTo>
                  <a:lnTo>
                    <a:pt x="48" y="116"/>
                  </a:lnTo>
                  <a:lnTo>
                    <a:pt x="55" y="117"/>
                  </a:lnTo>
                  <a:lnTo>
                    <a:pt x="56" y="116"/>
                  </a:lnTo>
                  <a:lnTo>
                    <a:pt x="56" y="115"/>
                  </a:lnTo>
                  <a:lnTo>
                    <a:pt x="57" y="115"/>
                  </a:lnTo>
                  <a:lnTo>
                    <a:pt x="58" y="115"/>
                  </a:lnTo>
                  <a:lnTo>
                    <a:pt x="59" y="113"/>
                  </a:lnTo>
                  <a:lnTo>
                    <a:pt x="59" y="112"/>
                  </a:lnTo>
                  <a:lnTo>
                    <a:pt x="60" y="111"/>
                  </a:lnTo>
                  <a:lnTo>
                    <a:pt x="61" y="110"/>
                  </a:lnTo>
                  <a:lnTo>
                    <a:pt x="62" y="110"/>
                  </a:lnTo>
                  <a:lnTo>
                    <a:pt x="64" y="109"/>
                  </a:lnTo>
                  <a:lnTo>
                    <a:pt x="65" y="109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9" y="106"/>
                  </a:lnTo>
                  <a:lnTo>
                    <a:pt x="70" y="106"/>
                  </a:lnTo>
                  <a:lnTo>
                    <a:pt x="71" y="103"/>
                  </a:lnTo>
                  <a:lnTo>
                    <a:pt x="71" y="101"/>
                  </a:lnTo>
                  <a:lnTo>
                    <a:pt x="71" y="99"/>
                  </a:lnTo>
                  <a:lnTo>
                    <a:pt x="72" y="98"/>
                  </a:lnTo>
                  <a:lnTo>
                    <a:pt x="74" y="97"/>
                  </a:lnTo>
                  <a:lnTo>
                    <a:pt x="75" y="96"/>
                  </a:lnTo>
                  <a:lnTo>
                    <a:pt x="76" y="96"/>
                  </a:lnTo>
                  <a:lnTo>
                    <a:pt x="76" y="95"/>
                  </a:lnTo>
                  <a:lnTo>
                    <a:pt x="78" y="94"/>
                  </a:lnTo>
                  <a:lnTo>
                    <a:pt x="79" y="93"/>
                  </a:lnTo>
                  <a:lnTo>
                    <a:pt x="81" y="92"/>
                  </a:lnTo>
                  <a:lnTo>
                    <a:pt x="81" y="90"/>
                  </a:lnTo>
                  <a:lnTo>
                    <a:pt x="80" y="89"/>
                  </a:lnTo>
                  <a:lnTo>
                    <a:pt x="79" y="88"/>
                  </a:lnTo>
                  <a:lnTo>
                    <a:pt x="79" y="86"/>
                  </a:lnTo>
                  <a:lnTo>
                    <a:pt x="79" y="84"/>
                  </a:lnTo>
                  <a:lnTo>
                    <a:pt x="80" y="82"/>
                  </a:lnTo>
                  <a:lnTo>
                    <a:pt x="82" y="81"/>
                  </a:lnTo>
                  <a:lnTo>
                    <a:pt x="84" y="80"/>
                  </a:lnTo>
                  <a:lnTo>
                    <a:pt x="87" y="78"/>
                  </a:lnTo>
                  <a:lnTo>
                    <a:pt x="89" y="77"/>
                  </a:lnTo>
                  <a:lnTo>
                    <a:pt x="90" y="75"/>
                  </a:lnTo>
                  <a:lnTo>
                    <a:pt x="93" y="74"/>
                  </a:lnTo>
                  <a:lnTo>
                    <a:pt x="96" y="72"/>
                  </a:lnTo>
                  <a:lnTo>
                    <a:pt x="98" y="69"/>
                  </a:lnTo>
                  <a:lnTo>
                    <a:pt x="100" y="67"/>
                  </a:lnTo>
                  <a:lnTo>
                    <a:pt x="102" y="66"/>
                  </a:lnTo>
                  <a:lnTo>
                    <a:pt x="104" y="65"/>
                  </a:lnTo>
                  <a:lnTo>
                    <a:pt x="105" y="64"/>
                  </a:lnTo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77" name="Freeform 114"/>
            <p:cNvSpPr>
              <a:spLocks/>
            </p:cNvSpPr>
            <p:nvPr/>
          </p:nvSpPr>
          <p:spPr bwMode="gray">
            <a:xfrm>
              <a:off x="2117" y="1583"/>
              <a:ext cx="31" cy="71"/>
            </a:xfrm>
            <a:custGeom>
              <a:avLst/>
              <a:gdLst>
                <a:gd name="T0" fmla="*/ 9 w 31"/>
                <a:gd name="T1" fmla="*/ 68 h 71"/>
                <a:gd name="T2" fmla="*/ 9 w 31"/>
                <a:gd name="T3" fmla="*/ 65 h 71"/>
                <a:gd name="T4" fmla="*/ 9 w 31"/>
                <a:gd name="T5" fmla="*/ 63 h 71"/>
                <a:gd name="T6" fmla="*/ 17 w 31"/>
                <a:gd name="T7" fmla="*/ 59 h 71"/>
                <a:gd name="T8" fmla="*/ 23 w 31"/>
                <a:gd name="T9" fmla="*/ 51 h 71"/>
                <a:gd name="T10" fmla="*/ 26 w 31"/>
                <a:gd name="T11" fmla="*/ 42 h 71"/>
                <a:gd name="T12" fmla="*/ 26 w 31"/>
                <a:gd name="T13" fmla="*/ 33 h 71"/>
                <a:gd name="T14" fmla="*/ 25 w 31"/>
                <a:gd name="T15" fmla="*/ 23 h 71"/>
                <a:gd name="T16" fmla="*/ 25 w 31"/>
                <a:gd name="T17" fmla="*/ 20 h 71"/>
                <a:gd name="T18" fmla="*/ 26 w 31"/>
                <a:gd name="T19" fmla="*/ 17 h 71"/>
                <a:gd name="T20" fmla="*/ 27 w 31"/>
                <a:gd name="T21" fmla="*/ 14 h 71"/>
                <a:gd name="T22" fmla="*/ 29 w 31"/>
                <a:gd name="T23" fmla="*/ 11 h 71"/>
                <a:gd name="T24" fmla="*/ 30 w 31"/>
                <a:gd name="T25" fmla="*/ 8 h 71"/>
                <a:gd name="T26" fmla="*/ 31 w 31"/>
                <a:gd name="T27" fmla="*/ 7 h 71"/>
                <a:gd name="T28" fmla="*/ 30 w 31"/>
                <a:gd name="T29" fmla="*/ 6 h 71"/>
                <a:gd name="T30" fmla="*/ 29 w 31"/>
                <a:gd name="T31" fmla="*/ 5 h 71"/>
                <a:gd name="T32" fmla="*/ 27 w 31"/>
                <a:gd name="T33" fmla="*/ 4 h 71"/>
                <a:gd name="T34" fmla="*/ 26 w 31"/>
                <a:gd name="T35" fmla="*/ 4 h 71"/>
                <a:gd name="T36" fmla="*/ 24 w 31"/>
                <a:gd name="T37" fmla="*/ 3 h 71"/>
                <a:gd name="T38" fmla="*/ 24 w 31"/>
                <a:gd name="T39" fmla="*/ 2 h 71"/>
                <a:gd name="T40" fmla="*/ 24 w 31"/>
                <a:gd name="T41" fmla="*/ 2 h 71"/>
                <a:gd name="T42" fmla="*/ 24 w 31"/>
                <a:gd name="T43" fmla="*/ 1 h 71"/>
                <a:gd name="T44" fmla="*/ 23 w 31"/>
                <a:gd name="T45" fmla="*/ 0 h 71"/>
                <a:gd name="T46" fmla="*/ 21 w 31"/>
                <a:gd name="T47" fmla="*/ 0 h 71"/>
                <a:gd name="T48" fmla="*/ 20 w 31"/>
                <a:gd name="T49" fmla="*/ 0 h 71"/>
                <a:gd name="T50" fmla="*/ 18 w 31"/>
                <a:gd name="T51" fmla="*/ 0 h 71"/>
                <a:gd name="T52" fmla="*/ 16 w 31"/>
                <a:gd name="T53" fmla="*/ 2 h 71"/>
                <a:gd name="T54" fmla="*/ 16 w 31"/>
                <a:gd name="T55" fmla="*/ 4 h 71"/>
                <a:gd name="T56" fmla="*/ 15 w 31"/>
                <a:gd name="T57" fmla="*/ 6 h 71"/>
                <a:gd name="T58" fmla="*/ 13 w 31"/>
                <a:gd name="T59" fmla="*/ 8 h 71"/>
                <a:gd name="T60" fmla="*/ 13 w 31"/>
                <a:gd name="T61" fmla="*/ 9 h 71"/>
                <a:gd name="T62" fmla="*/ 12 w 31"/>
                <a:gd name="T63" fmla="*/ 10 h 71"/>
                <a:gd name="T64" fmla="*/ 12 w 31"/>
                <a:gd name="T65" fmla="*/ 11 h 71"/>
                <a:gd name="T66" fmla="*/ 10 w 31"/>
                <a:gd name="T67" fmla="*/ 13 h 71"/>
                <a:gd name="T68" fmla="*/ 8 w 31"/>
                <a:gd name="T69" fmla="*/ 14 h 71"/>
                <a:gd name="T70" fmla="*/ 7 w 31"/>
                <a:gd name="T71" fmla="*/ 14 h 71"/>
                <a:gd name="T72" fmla="*/ 5 w 31"/>
                <a:gd name="T73" fmla="*/ 15 h 71"/>
                <a:gd name="T74" fmla="*/ 3 w 31"/>
                <a:gd name="T75" fmla="*/ 15 h 71"/>
                <a:gd name="T76" fmla="*/ 2 w 31"/>
                <a:gd name="T77" fmla="*/ 16 h 71"/>
                <a:gd name="T78" fmla="*/ 1 w 31"/>
                <a:gd name="T79" fmla="*/ 15 h 71"/>
                <a:gd name="T80" fmla="*/ 0 w 31"/>
                <a:gd name="T81" fmla="*/ 15 h 71"/>
                <a:gd name="T82" fmla="*/ 0 w 31"/>
                <a:gd name="T83" fmla="*/ 15 h 71"/>
                <a:gd name="T84" fmla="*/ 0 w 31"/>
                <a:gd name="T85" fmla="*/ 66 h 71"/>
                <a:gd name="T86" fmla="*/ 0 w 31"/>
                <a:gd name="T87" fmla="*/ 67 h 71"/>
                <a:gd name="T88" fmla="*/ 0 w 31"/>
                <a:gd name="T89" fmla="*/ 68 h 71"/>
                <a:gd name="T90" fmla="*/ 0 w 31"/>
                <a:gd name="T91" fmla="*/ 68 h 71"/>
                <a:gd name="T92" fmla="*/ 1 w 31"/>
                <a:gd name="T93" fmla="*/ 69 h 71"/>
                <a:gd name="T94" fmla="*/ 2 w 31"/>
                <a:gd name="T95" fmla="*/ 70 h 71"/>
                <a:gd name="T96" fmla="*/ 3 w 31"/>
                <a:gd name="T97" fmla="*/ 71 h 71"/>
                <a:gd name="T98" fmla="*/ 6 w 31"/>
                <a:gd name="T99" fmla="*/ 70 h 71"/>
                <a:gd name="T100" fmla="*/ 8 w 31"/>
                <a:gd name="T101" fmla="*/ 69 h 71"/>
                <a:gd name="T102" fmla="*/ 9 w 31"/>
                <a:gd name="T103" fmla="*/ 68 h 7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1"/>
                <a:gd name="T157" fmla="*/ 0 h 71"/>
                <a:gd name="T158" fmla="*/ 31 w 31"/>
                <a:gd name="T159" fmla="*/ 71 h 7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1" h="71">
                  <a:moveTo>
                    <a:pt x="9" y="68"/>
                  </a:moveTo>
                  <a:lnTo>
                    <a:pt x="9" y="65"/>
                  </a:lnTo>
                  <a:lnTo>
                    <a:pt x="9" y="63"/>
                  </a:lnTo>
                  <a:lnTo>
                    <a:pt x="17" y="59"/>
                  </a:lnTo>
                  <a:lnTo>
                    <a:pt x="23" y="51"/>
                  </a:lnTo>
                  <a:lnTo>
                    <a:pt x="26" y="42"/>
                  </a:lnTo>
                  <a:lnTo>
                    <a:pt x="26" y="33"/>
                  </a:lnTo>
                  <a:lnTo>
                    <a:pt x="25" y="23"/>
                  </a:lnTo>
                  <a:lnTo>
                    <a:pt x="25" y="20"/>
                  </a:lnTo>
                  <a:lnTo>
                    <a:pt x="26" y="17"/>
                  </a:lnTo>
                  <a:lnTo>
                    <a:pt x="27" y="14"/>
                  </a:lnTo>
                  <a:lnTo>
                    <a:pt x="29" y="11"/>
                  </a:lnTo>
                  <a:lnTo>
                    <a:pt x="30" y="8"/>
                  </a:lnTo>
                  <a:lnTo>
                    <a:pt x="31" y="7"/>
                  </a:lnTo>
                  <a:lnTo>
                    <a:pt x="30" y="6"/>
                  </a:lnTo>
                  <a:lnTo>
                    <a:pt x="29" y="5"/>
                  </a:lnTo>
                  <a:lnTo>
                    <a:pt x="27" y="4"/>
                  </a:lnTo>
                  <a:lnTo>
                    <a:pt x="26" y="4"/>
                  </a:lnTo>
                  <a:lnTo>
                    <a:pt x="24" y="3"/>
                  </a:lnTo>
                  <a:lnTo>
                    <a:pt x="24" y="2"/>
                  </a:lnTo>
                  <a:lnTo>
                    <a:pt x="24" y="1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3" y="9"/>
                  </a:lnTo>
                  <a:lnTo>
                    <a:pt x="12" y="10"/>
                  </a:lnTo>
                  <a:lnTo>
                    <a:pt x="12" y="11"/>
                  </a:lnTo>
                  <a:lnTo>
                    <a:pt x="10" y="13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5" y="15"/>
                  </a:lnTo>
                  <a:lnTo>
                    <a:pt x="3" y="15"/>
                  </a:lnTo>
                  <a:lnTo>
                    <a:pt x="2" y="16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78" name="Freeform 115"/>
            <p:cNvSpPr>
              <a:spLocks/>
            </p:cNvSpPr>
            <p:nvPr/>
          </p:nvSpPr>
          <p:spPr bwMode="gray">
            <a:xfrm>
              <a:off x="2117" y="1583"/>
              <a:ext cx="31" cy="71"/>
            </a:xfrm>
            <a:custGeom>
              <a:avLst/>
              <a:gdLst>
                <a:gd name="T0" fmla="*/ 9 w 31"/>
                <a:gd name="T1" fmla="*/ 68 h 71"/>
                <a:gd name="T2" fmla="*/ 9 w 31"/>
                <a:gd name="T3" fmla="*/ 65 h 71"/>
                <a:gd name="T4" fmla="*/ 9 w 31"/>
                <a:gd name="T5" fmla="*/ 63 h 71"/>
                <a:gd name="T6" fmla="*/ 17 w 31"/>
                <a:gd name="T7" fmla="*/ 59 h 71"/>
                <a:gd name="T8" fmla="*/ 23 w 31"/>
                <a:gd name="T9" fmla="*/ 51 h 71"/>
                <a:gd name="T10" fmla="*/ 26 w 31"/>
                <a:gd name="T11" fmla="*/ 42 h 71"/>
                <a:gd name="T12" fmla="*/ 26 w 31"/>
                <a:gd name="T13" fmla="*/ 33 h 71"/>
                <a:gd name="T14" fmla="*/ 25 w 31"/>
                <a:gd name="T15" fmla="*/ 23 h 71"/>
                <a:gd name="T16" fmla="*/ 25 w 31"/>
                <a:gd name="T17" fmla="*/ 20 h 71"/>
                <a:gd name="T18" fmla="*/ 26 w 31"/>
                <a:gd name="T19" fmla="*/ 17 h 71"/>
                <a:gd name="T20" fmla="*/ 27 w 31"/>
                <a:gd name="T21" fmla="*/ 14 h 71"/>
                <a:gd name="T22" fmla="*/ 29 w 31"/>
                <a:gd name="T23" fmla="*/ 11 h 71"/>
                <a:gd name="T24" fmla="*/ 30 w 31"/>
                <a:gd name="T25" fmla="*/ 8 h 71"/>
                <a:gd name="T26" fmla="*/ 31 w 31"/>
                <a:gd name="T27" fmla="*/ 7 h 71"/>
                <a:gd name="T28" fmla="*/ 30 w 31"/>
                <a:gd name="T29" fmla="*/ 6 h 71"/>
                <a:gd name="T30" fmla="*/ 29 w 31"/>
                <a:gd name="T31" fmla="*/ 5 h 71"/>
                <a:gd name="T32" fmla="*/ 27 w 31"/>
                <a:gd name="T33" fmla="*/ 4 h 71"/>
                <a:gd name="T34" fmla="*/ 26 w 31"/>
                <a:gd name="T35" fmla="*/ 4 h 71"/>
                <a:gd name="T36" fmla="*/ 24 w 31"/>
                <a:gd name="T37" fmla="*/ 3 h 71"/>
                <a:gd name="T38" fmla="*/ 24 w 31"/>
                <a:gd name="T39" fmla="*/ 2 h 71"/>
                <a:gd name="T40" fmla="*/ 24 w 31"/>
                <a:gd name="T41" fmla="*/ 2 h 71"/>
                <a:gd name="T42" fmla="*/ 24 w 31"/>
                <a:gd name="T43" fmla="*/ 1 h 71"/>
                <a:gd name="T44" fmla="*/ 23 w 31"/>
                <a:gd name="T45" fmla="*/ 0 h 71"/>
                <a:gd name="T46" fmla="*/ 21 w 31"/>
                <a:gd name="T47" fmla="*/ 0 h 71"/>
                <a:gd name="T48" fmla="*/ 20 w 31"/>
                <a:gd name="T49" fmla="*/ 0 h 71"/>
                <a:gd name="T50" fmla="*/ 18 w 31"/>
                <a:gd name="T51" fmla="*/ 0 h 71"/>
                <a:gd name="T52" fmla="*/ 16 w 31"/>
                <a:gd name="T53" fmla="*/ 2 h 71"/>
                <a:gd name="T54" fmla="*/ 16 w 31"/>
                <a:gd name="T55" fmla="*/ 4 h 71"/>
                <a:gd name="T56" fmla="*/ 15 w 31"/>
                <a:gd name="T57" fmla="*/ 6 h 71"/>
                <a:gd name="T58" fmla="*/ 13 w 31"/>
                <a:gd name="T59" fmla="*/ 8 h 71"/>
                <a:gd name="T60" fmla="*/ 13 w 31"/>
                <a:gd name="T61" fmla="*/ 9 h 71"/>
                <a:gd name="T62" fmla="*/ 12 w 31"/>
                <a:gd name="T63" fmla="*/ 10 h 71"/>
                <a:gd name="T64" fmla="*/ 12 w 31"/>
                <a:gd name="T65" fmla="*/ 11 h 71"/>
                <a:gd name="T66" fmla="*/ 10 w 31"/>
                <a:gd name="T67" fmla="*/ 13 h 71"/>
                <a:gd name="T68" fmla="*/ 8 w 31"/>
                <a:gd name="T69" fmla="*/ 14 h 71"/>
                <a:gd name="T70" fmla="*/ 7 w 31"/>
                <a:gd name="T71" fmla="*/ 14 h 71"/>
                <a:gd name="T72" fmla="*/ 5 w 31"/>
                <a:gd name="T73" fmla="*/ 15 h 71"/>
                <a:gd name="T74" fmla="*/ 3 w 31"/>
                <a:gd name="T75" fmla="*/ 15 h 71"/>
                <a:gd name="T76" fmla="*/ 2 w 31"/>
                <a:gd name="T77" fmla="*/ 16 h 71"/>
                <a:gd name="T78" fmla="*/ 1 w 31"/>
                <a:gd name="T79" fmla="*/ 15 h 71"/>
                <a:gd name="T80" fmla="*/ 0 w 31"/>
                <a:gd name="T81" fmla="*/ 15 h 71"/>
                <a:gd name="T82" fmla="*/ 0 w 31"/>
                <a:gd name="T83" fmla="*/ 15 h 71"/>
                <a:gd name="T84" fmla="*/ 0 w 31"/>
                <a:gd name="T85" fmla="*/ 66 h 71"/>
                <a:gd name="T86" fmla="*/ 0 w 31"/>
                <a:gd name="T87" fmla="*/ 67 h 71"/>
                <a:gd name="T88" fmla="*/ 0 w 31"/>
                <a:gd name="T89" fmla="*/ 68 h 71"/>
                <a:gd name="T90" fmla="*/ 0 w 31"/>
                <a:gd name="T91" fmla="*/ 68 h 71"/>
                <a:gd name="T92" fmla="*/ 1 w 31"/>
                <a:gd name="T93" fmla="*/ 69 h 71"/>
                <a:gd name="T94" fmla="*/ 2 w 31"/>
                <a:gd name="T95" fmla="*/ 70 h 71"/>
                <a:gd name="T96" fmla="*/ 3 w 31"/>
                <a:gd name="T97" fmla="*/ 71 h 71"/>
                <a:gd name="T98" fmla="*/ 6 w 31"/>
                <a:gd name="T99" fmla="*/ 70 h 71"/>
                <a:gd name="T100" fmla="*/ 8 w 31"/>
                <a:gd name="T101" fmla="*/ 69 h 71"/>
                <a:gd name="T102" fmla="*/ 9 w 31"/>
                <a:gd name="T103" fmla="*/ 68 h 7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1"/>
                <a:gd name="T157" fmla="*/ 0 h 71"/>
                <a:gd name="T158" fmla="*/ 31 w 31"/>
                <a:gd name="T159" fmla="*/ 71 h 7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1" h="71">
                  <a:moveTo>
                    <a:pt x="9" y="68"/>
                  </a:moveTo>
                  <a:lnTo>
                    <a:pt x="9" y="65"/>
                  </a:lnTo>
                  <a:lnTo>
                    <a:pt x="9" y="63"/>
                  </a:lnTo>
                  <a:lnTo>
                    <a:pt x="17" y="59"/>
                  </a:lnTo>
                  <a:lnTo>
                    <a:pt x="23" y="51"/>
                  </a:lnTo>
                  <a:lnTo>
                    <a:pt x="26" y="42"/>
                  </a:lnTo>
                  <a:lnTo>
                    <a:pt x="26" y="33"/>
                  </a:lnTo>
                  <a:lnTo>
                    <a:pt x="25" y="23"/>
                  </a:lnTo>
                  <a:lnTo>
                    <a:pt x="25" y="20"/>
                  </a:lnTo>
                  <a:lnTo>
                    <a:pt x="26" y="17"/>
                  </a:lnTo>
                  <a:lnTo>
                    <a:pt x="27" y="14"/>
                  </a:lnTo>
                  <a:lnTo>
                    <a:pt x="29" y="11"/>
                  </a:lnTo>
                  <a:lnTo>
                    <a:pt x="30" y="8"/>
                  </a:lnTo>
                  <a:lnTo>
                    <a:pt x="31" y="7"/>
                  </a:lnTo>
                  <a:lnTo>
                    <a:pt x="30" y="6"/>
                  </a:lnTo>
                  <a:lnTo>
                    <a:pt x="29" y="5"/>
                  </a:lnTo>
                  <a:lnTo>
                    <a:pt x="27" y="4"/>
                  </a:lnTo>
                  <a:lnTo>
                    <a:pt x="26" y="4"/>
                  </a:lnTo>
                  <a:lnTo>
                    <a:pt x="24" y="3"/>
                  </a:lnTo>
                  <a:lnTo>
                    <a:pt x="24" y="2"/>
                  </a:lnTo>
                  <a:lnTo>
                    <a:pt x="24" y="1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3" y="9"/>
                  </a:lnTo>
                  <a:lnTo>
                    <a:pt x="12" y="10"/>
                  </a:lnTo>
                  <a:lnTo>
                    <a:pt x="12" y="11"/>
                  </a:lnTo>
                  <a:lnTo>
                    <a:pt x="10" y="13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5" y="15"/>
                  </a:lnTo>
                  <a:lnTo>
                    <a:pt x="3" y="15"/>
                  </a:lnTo>
                  <a:lnTo>
                    <a:pt x="2" y="16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79" name="Freeform 116"/>
            <p:cNvSpPr>
              <a:spLocks/>
            </p:cNvSpPr>
            <p:nvPr/>
          </p:nvSpPr>
          <p:spPr bwMode="gray">
            <a:xfrm>
              <a:off x="2109" y="1654"/>
              <a:ext cx="165" cy="81"/>
            </a:xfrm>
            <a:custGeom>
              <a:avLst/>
              <a:gdLst>
                <a:gd name="T0" fmla="*/ 52 w 165"/>
                <a:gd name="T1" fmla="*/ 76 h 81"/>
                <a:gd name="T2" fmla="*/ 51 w 165"/>
                <a:gd name="T3" fmla="*/ 73 h 81"/>
                <a:gd name="T4" fmla="*/ 47 w 165"/>
                <a:gd name="T5" fmla="*/ 72 h 81"/>
                <a:gd name="T6" fmla="*/ 43 w 165"/>
                <a:gd name="T7" fmla="*/ 68 h 81"/>
                <a:gd name="T8" fmla="*/ 43 w 165"/>
                <a:gd name="T9" fmla="*/ 62 h 81"/>
                <a:gd name="T10" fmla="*/ 42 w 165"/>
                <a:gd name="T11" fmla="*/ 57 h 81"/>
                <a:gd name="T12" fmla="*/ 35 w 165"/>
                <a:gd name="T13" fmla="*/ 53 h 81"/>
                <a:gd name="T14" fmla="*/ 29 w 165"/>
                <a:gd name="T15" fmla="*/ 56 h 81"/>
                <a:gd name="T16" fmla="*/ 26 w 165"/>
                <a:gd name="T17" fmla="*/ 57 h 81"/>
                <a:gd name="T18" fmla="*/ 22 w 165"/>
                <a:gd name="T19" fmla="*/ 53 h 81"/>
                <a:gd name="T20" fmla="*/ 17 w 165"/>
                <a:gd name="T21" fmla="*/ 49 h 81"/>
                <a:gd name="T22" fmla="*/ 12 w 165"/>
                <a:gd name="T23" fmla="*/ 44 h 81"/>
                <a:gd name="T24" fmla="*/ 8 w 165"/>
                <a:gd name="T25" fmla="*/ 41 h 81"/>
                <a:gd name="T26" fmla="*/ 4 w 165"/>
                <a:gd name="T27" fmla="*/ 41 h 81"/>
                <a:gd name="T28" fmla="*/ 3 w 165"/>
                <a:gd name="T29" fmla="*/ 40 h 81"/>
                <a:gd name="T30" fmla="*/ 1 w 165"/>
                <a:gd name="T31" fmla="*/ 38 h 81"/>
                <a:gd name="T32" fmla="*/ 3 w 165"/>
                <a:gd name="T33" fmla="*/ 36 h 81"/>
                <a:gd name="T34" fmla="*/ 6 w 165"/>
                <a:gd name="T35" fmla="*/ 32 h 81"/>
                <a:gd name="T36" fmla="*/ 4 w 165"/>
                <a:gd name="T37" fmla="*/ 28 h 81"/>
                <a:gd name="T38" fmla="*/ 7 w 165"/>
                <a:gd name="T39" fmla="*/ 23 h 81"/>
                <a:gd name="T40" fmla="*/ 14 w 165"/>
                <a:gd name="T41" fmla="*/ 19 h 81"/>
                <a:gd name="T42" fmla="*/ 21 w 165"/>
                <a:gd name="T43" fmla="*/ 14 h 81"/>
                <a:gd name="T44" fmla="*/ 27 w 165"/>
                <a:gd name="T45" fmla="*/ 8 h 81"/>
                <a:gd name="T46" fmla="*/ 34 w 165"/>
                <a:gd name="T47" fmla="*/ 7 h 81"/>
                <a:gd name="T48" fmla="*/ 60 w 165"/>
                <a:gd name="T49" fmla="*/ 5 h 81"/>
                <a:gd name="T50" fmla="*/ 86 w 165"/>
                <a:gd name="T51" fmla="*/ 2 h 81"/>
                <a:gd name="T52" fmla="*/ 95 w 165"/>
                <a:gd name="T53" fmla="*/ 0 h 81"/>
                <a:gd name="T54" fmla="*/ 103 w 165"/>
                <a:gd name="T55" fmla="*/ 3 h 81"/>
                <a:gd name="T56" fmla="*/ 113 w 165"/>
                <a:gd name="T57" fmla="*/ 2 h 81"/>
                <a:gd name="T58" fmla="*/ 123 w 165"/>
                <a:gd name="T59" fmla="*/ 3 h 81"/>
                <a:gd name="T60" fmla="*/ 130 w 165"/>
                <a:gd name="T61" fmla="*/ 5 h 81"/>
                <a:gd name="T62" fmla="*/ 140 w 165"/>
                <a:gd name="T63" fmla="*/ 6 h 81"/>
                <a:gd name="T64" fmla="*/ 146 w 165"/>
                <a:gd name="T65" fmla="*/ 11 h 81"/>
                <a:gd name="T66" fmla="*/ 150 w 165"/>
                <a:gd name="T67" fmla="*/ 15 h 81"/>
                <a:gd name="T68" fmla="*/ 161 w 165"/>
                <a:gd name="T69" fmla="*/ 19 h 81"/>
                <a:gd name="T70" fmla="*/ 163 w 165"/>
                <a:gd name="T71" fmla="*/ 22 h 81"/>
                <a:gd name="T72" fmla="*/ 165 w 165"/>
                <a:gd name="T73" fmla="*/ 26 h 81"/>
                <a:gd name="T74" fmla="*/ 161 w 165"/>
                <a:gd name="T75" fmla="*/ 26 h 81"/>
                <a:gd name="T76" fmla="*/ 147 w 165"/>
                <a:gd name="T77" fmla="*/ 32 h 81"/>
                <a:gd name="T78" fmla="*/ 142 w 165"/>
                <a:gd name="T79" fmla="*/ 33 h 81"/>
                <a:gd name="T80" fmla="*/ 132 w 165"/>
                <a:gd name="T81" fmla="*/ 35 h 81"/>
                <a:gd name="T82" fmla="*/ 127 w 165"/>
                <a:gd name="T83" fmla="*/ 33 h 81"/>
                <a:gd name="T84" fmla="*/ 124 w 165"/>
                <a:gd name="T85" fmla="*/ 30 h 81"/>
                <a:gd name="T86" fmla="*/ 121 w 165"/>
                <a:gd name="T87" fmla="*/ 33 h 81"/>
                <a:gd name="T88" fmla="*/ 118 w 165"/>
                <a:gd name="T89" fmla="*/ 36 h 81"/>
                <a:gd name="T90" fmla="*/ 117 w 165"/>
                <a:gd name="T91" fmla="*/ 41 h 81"/>
                <a:gd name="T92" fmla="*/ 110 w 165"/>
                <a:gd name="T93" fmla="*/ 49 h 81"/>
                <a:gd name="T94" fmla="*/ 102 w 165"/>
                <a:gd name="T95" fmla="*/ 54 h 81"/>
                <a:gd name="T96" fmla="*/ 93 w 165"/>
                <a:gd name="T97" fmla="*/ 54 h 81"/>
                <a:gd name="T98" fmla="*/ 86 w 165"/>
                <a:gd name="T99" fmla="*/ 54 h 81"/>
                <a:gd name="T100" fmla="*/ 83 w 165"/>
                <a:gd name="T101" fmla="*/ 59 h 81"/>
                <a:gd name="T102" fmla="*/ 75 w 165"/>
                <a:gd name="T103" fmla="*/ 61 h 81"/>
                <a:gd name="T104" fmla="*/ 70 w 165"/>
                <a:gd name="T105" fmla="*/ 62 h 81"/>
                <a:gd name="T106" fmla="*/ 70 w 165"/>
                <a:gd name="T107" fmla="*/ 67 h 81"/>
                <a:gd name="T108" fmla="*/ 69 w 165"/>
                <a:gd name="T109" fmla="*/ 72 h 81"/>
                <a:gd name="T110" fmla="*/ 66 w 165"/>
                <a:gd name="T111" fmla="*/ 76 h 81"/>
                <a:gd name="T112" fmla="*/ 60 w 165"/>
                <a:gd name="T113" fmla="*/ 80 h 81"/>
                <a:gd name="T114" fmla="*/ 51 w 165"/>
                <a:gd name="T115" fmla="*/ 81 h 8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65"/>
                <a:gd name="T175" fmla="*/ 0 h 81"/>
                <a:gd name="T176" fmla="*/ 165 w 165"/>
                <a:gd name="T177" fmla="*/ 81 h 8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65" h="81">
                  <a:moveTo>
                    <a:pt x="53" y="80"/>
                  </a:moveTo>
                  <a:lnTo>
                    <a:pt x="52" y="78"/>
                  </a:lnTo>
                  <a:lnTo>
                    <a:pt x="52" y="76"/>
                  </a:lnTo>
                  <a:lnTo>
                    <a:pt x="52" y="74"/>
                  </a:lnTo>
                  <a:lnTo>
                    <a:pt x="51" y="73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6" y="71"/>
                  </a:lnTo>
                  <a:lnTo>
                    <a:pt x="44" y="70"/>
                  </a:lnTo>
                  <a:lnTo>
                    <a:pt x="43" y="68"/>
                  </a:lnTo>
                  <a:lnTo>
                    <a:pt x="43" y="66"/>
                  </a:lnTo>
                  <a:lnTo>
                    <a:pt x="43" y="64"/>
                  </a:lnTo>
                  <a:lnTo>
                    <a:pt x="43" y="62"/>
                  </a:lnTo>
                  <a:lnTo>
                    <a:pt x="43" y="61"/>
                  </a:lnTo>
                  <a:lnTo>
                    <a:pt x="43" y="59"/>
                  </a:lnTo>
                  <a:lnTo>
                    <a:pt x="42" y="57"/>
                  </a:lnTo>
                  <a:lnTo>
                    <a:pt x="40" y="56"/>
                  </a:lnTo>
                  <a:lnTo>
                    <a:pt x="38" y="54"/>
                  </a:lnTo>
                  <a:lnTo>
                    <a:pt x="35" y="53"/>
                  </a:lnTo>
                  <a:lnTo>
                    <a:pt x="32" y="54"/>
                  </a:lnTo>
                  <a:lnTo>
                    <a:pt x="30" y="55"/>
                  </a:lnTo>
                  <a:lnTo>
                    <a:pt x="29" y="56"/>
                  </a:lnTo>
                  <a:lnTo>
                    <a:pt x="27" y="57"/>
                  </a:lnTo>
                  <a:lnTo>
                    <a:pt x="26" y="57"/>
                  </a:lnTo>
                  <a:lnTo>
                    <a:pt x="25" y="57"/>
                  </a:lnTo>
                  <a:lnTo>
                    <a:pt x="24" y="54"/>
                  </a:lnTo>
                  <a:lnTo>
                    <a:pt x="22" y="53"/>
                  </a:lnTo>
                  <a:lnTo>
                    <a:pt x="20" y="51"/>
                  </a:lnTo>
                  <a:lnTo>
                    <a:pt x="19" y="50"/>
                  </a:lnTo>
                  <a:lnTo>
                    <a:pt x="17" y="49"/>
                  </a:lnTo>
                  <a:lnTo>
                    <a:pt x="14" y="48"/>
                  </a:lnTo>
                  <a:lnTo>
                    <a:pt x="13" y="47"/>
                  </a:lnTo>
                  <a:lnTo>
                    <a:pt x="12" y="44"/>
                  </a:lnTo>
                  <a:lnTo>
                    <a:pt x="10" y="42"/>
                  </a:lnTo>
                  <a:lnTo>
                    <a:pt x="10" y="41"/>
                  </a:lnTo>
                  <a:lnTo>
                    <a:pt x="8" y="41"/>
                  </a:lnTo>
                  <a:lnTo>
                    <a:pt x="7" y="41"/>
                  </a:lnTo>
                  <a:lnTo>
                    <a:pt x="6" y="41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3" y="40"/>
                  </a:lnTo>
                  <a:lnTo>
                    <a:pt x="3" y="39"/>
                  </a:lnTo>
                  <a:lnTo>
                    <a:pt x="2" y="39"/>
                  </a:lnTo>
                  <a:lnTo>
                    <a:pt x="1" y="38"/>
                  </a:lnTo>
                  <a:lnTo>
                    <a:pt x="0" y="38"/>
                  </a:lnTo>
                  <a:lnTo>
                    <a:pt x="1" y="37"/>
                  </a:lnTo>
                  <a:lnTo>
                    <a:pt x="3" y="36"/>
                  </a:lnTo>
                  <a:lnTo>
                    <a:pt x="4" y="35"/>
                  </a:lnTo>
                  <a:lnTo>
                    <a:pt x="6" y="34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4" y="28"/>
                  </a:lnTo>
                  <a:lnTo>
                    <a:pt x="4" y="26"/>
                  </a:lnTo>
                  <a:lnTo>
                    <a:pt x="5" y="24"/>
                  </a:lnTo>
                  <a:lnTo>
                    <a:pt x="7" y="23"/>
                  </a:lnTo>
                  <a:lnTo>
                    <a:pt x="9" y="22"/>
                  </a:lnTo>
                  <a:lnTo>
                    <a:pt x="12" y="20"/>
                  </a:lnTo>
                  <a:lnTo>
                    <a:pt x="14" y="19"/>
                  </a:lnTo>
                  <a:lnTo>
                    <a:pt x="15" y="17"/>
                  </a:lnTo>
                  <a:lnTo>
                    <a:pt x="18" y="16"/>
                  </a:lnTo>
                  <a:lnTo>
                    <a:pt x="21" y="14"/>
                  </a:lnTo>
                  <a:lnTo>
                    <a:pt x="23" y="11"/>
                  </a:lnTo>
                  <a:lnTo>
                    <a:pt x="25" y="9"/>
                  </a:lnTo>
                  <a:lnTo>
                    <a:pt x="27" y="8"/>
                  </a:lnTo>
                  <a:lnTo>
                    <a:pt x="29" y="7"/>
                  </a:lnTo>
                  <a:lnTo>
                    <a:pt x="31" y="7"/>
                  </a:lnTo>
                  <a:lnTo>
                    <a:pt x="34" y="7"/>
                  </a:lnTo>
                  <a:lnTo>
                    <a:pt x="35" y="7"/>
                  </a:lnTo>
                  <a:lnTo>
                    <a:pt x="48" y="4"/>
                  </a:lnTo>
                  <a:lnTo>
                    <a:pt x="60" y="5"/>
                  </a:lnTo>
                  <a:lnTo>
                    <a:pt x="73" y="6"/>
                  </a:lnTo>
                  <a:lnTo>
                    <a:pt x="85" y="3"/>
                  </a:lnTo>
                  <a:lnTo>
                    <a:pt x="86" y="2"/>
                  </a:lnTo>
                  <a:lnTo>
                    <a:pt x="88" y="3"/>
                  </a:lnTo>
                  <a:lnTo>
                    <a:pt x="92" y="2"/>
                  </a:lnTo>
                  <a:lnTo>
                    <a:pt x="95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3" y="3"/>
                  </a:lnTo>
                  <a:lnTo>
                    <a:pt x="106" y="4"/>
                  </a:lnTo>
                  <a:lnTo>
                    <a:pt x="109" y="3"/>
                  </a:lnTo>
                  <a:lnTo>
                    <a:pt x="113" y="2"/>
                  </a:lnTo>
                  <a:lnTo>
                    <a:pt x="117" y="2"/>
                  </a:lnTo>
                  <a:lnTo>
                    <a:pt x="121" y="2"/>
                  </a:lnTo>
                  <a:lnTo>
                    <a:pt x="123" y="3"/>
                  </a:lnTo>
                  <a:lnTo>
                    <a:pt x="125" y="4"/>
                  </a:lnTo>
                  <a:lnTo>
                    <a:pt x="127" y="5"/>
                  </a:lnTo>
                  <a:lnTo>
                    <a:pt x="130" y="5"/>
                  </a:lnTo>
                  <a:lnTo>
                    <a:pt x="133" y="5"/>
                  </a:lnTo>
                  <a:lnTo>
                    <a:pt x="136" y="5"/>
                  </a:lnTo>
                  <a:lnTo>
                    <a:pt x="140" y="6"/>
                  </a:lnTo>
                  <a:lnTo>
                    <a:pt x="142" y="8"/>
                  </a:lnTo>
                  <a:lnTo>
                    <a:pt x="145" y="9"/>
                  </a:lnTo>
                  <a:lnTo>
                    <a:pt x="146" y="11"/>
                  </a:lnTo>
                  <a:lnTo>
                    <a:pt x="147" y="13"/>
                  </a:lnTo>
                  <a:lnTo>
                    <a:pt x="149" y="14"/>
                  </a:lnTo>
                  <a:lnTo>
                    <a:pt x="150" y="15"/>
                  </a:lnTo>
                  <a:lnTo>
                    <a:pt x="154" y="17"/>
                  </a:lnTo>
                  <a:lnTo>
                    <a:pt x="157" y="18"/>
                  </a:lnTo>
                  <a:lnTo>
                    <a:pt x="161" y="19"/>
                  </a:lnTo>
                  <a:lnTo>
                    <a:pt x="161" y="20"/>
                  </a:lnTo>
                  <a:lnTo>
                    <a:pt x="162" y="21"/>
                  </a:lnTo>
                  <a:lnTo>
                    <a:pt x="163" y="22"/>
                  </a:lnTo>
                  <a:lnTo>
                    <a:pt x="164" y="23"/>
                  </a:lnTo>
                  <a:lnTo>
                    <a:pt x="164" y="25"/>
                  </a:lnTo>
                  <a:lnTo>
                    <a:pt x="165" y="26"/>
                  </a:lnTo>
                  <a:lnTo>
                    <a:pt x="164" y="26"/>
                  </a:lnTo>
                  <a:lnTo>
                    <a:pt x="162" y="25"/>
                  </a:lnTo>
                  <a:lnTo>
                    <a:pt x="161" y="26"/>
                  </a:lnTo>
                  <a:lnTo>
                    <a:pt x="156" y="28"/>
                  </a:lnTo>
                  <a:lnTo>
                    <a:pt x="152" y="30"/>
                  </a:lnTo>
                  <a:lnTo>
                    <a:pt x="147" y="32"/>
                  </a:lnTo>
                  <a:lnTo>
                    <a:pt x="145" y="33"/>
                  </a:lnTo>
                  <a:lnTo>
                    <a:pt x="144" y="33"/>
                  </a:lnTo>
                  <a:lnTo>
                    <a:pt x="142" y="33"/>
                  </a:lnTo>
                  <a:lnTo>
                    <a:pt x="141" y="33"/>
                  </a:lnTo>
                  <a:lnTo>
                    <a:pt x="136" y="35"/>
                  </a:lnTo>
                  <a:lnTo>
                    <a:pt x="132" y="35"/>
                  </a:lnTo>
                  <a:lnTo>
                    <a:pt x="128" y="35"/>
                  </a:lnTo>
                  <a:lnTo>
                    <a:pt x="127" y="34"/>
                  </a:lnTo>
                  <a:lnTo>
                    <a:pt x="127" y="33"/>
                  </a:lnTo>
                  <a:lnTo>
                    <a:pt x="126" y="32"/>
                  </a:lnTo>
                  <a:lnTo>
                    <a:pt x="125" y="31"/>
                  </a:lnTo>
                  <a:lnTo>
                    <a:pt x="124" y="30"/>
                  </a:lnTo>
                  <a:lnTo>
                    <a:pt x="123" y="31"/>
                  </a:lnTo>
                  <a:lnTo>
                    <a:pt x="122" y="32"/>
                  </a:lnTo>
                  <a:lnTo>
                    <a:pt x="121" y="33"/>
                  </a:lnTo>
                  <a:lnTo>
                    <a:pt x="120" y="34"/>
                  </a:lnTo>
                  <a:lnTo>
                    <a:pt x="119" y="35"/>
                  </a:lnTo>
                  <a:lnTo>
                    <a:pt x="118" y="36"/>
                  </a:lnTo>
                  <a:lnTo>
                    <a:pt x="118" y="38"/>
                  </a:lnTo>
                  <a:lnTo>
                    <a:pt x="118" y="40"/>
                  </a:lnTo>
                  <a:lnTo>
                    <a:pt x="117" y="41"/>
                  </a:lnTo>
                  <a:lnTo>
                    <a:pt x="115" y="44"/>
                  </a:lnTo>
                  <a:lnTo>
                    <a:pt x="113" y="47"/>
                  </a:lnTo>
                  <a:lnTo>
                    <a:pt x="110" y="49"/>
                  </a:lnTo>
                  <a:lnTo>
                    <a:pt x="107" y="51"/>
                  </a:lnTo>
                  <a:lnTo>
                    <a:pt x="104" y="53"/>
                  </a:lnTo>
                  <a:lnTo>
                    <a:pt x="102" y="54"/>
                  </a:lnTo>
                  <a:lnTo>
                    <a:pt x="99" y="55"/>
                  </a:lnTo>
                  <a:lnTo>
                    <a:pt x="96" y="55"/>
                  </a:lnTo>
                  <a:lnTo>
                    <a:pt x="93" y="54"/>
                  </a:lnTo>
                  <a:lnTo>
                    <a:pt x="89" y="53"/>
                  </a:lnTo>
                  <a:lnTo>
                    <a:pt x="88" y="53"/>
                  </a:lnTo>
                  <a:lnTo>
                    <a:pt x="86" y="54"/>
                  </a:lnTo>
                  <a:lnTo>
                    <a:pt x="85" y="55"/>
                  </a:lnTo>
                  <a:lnTo>
                    <a:pt x="85" y="56"/>
                  </a:lnTo>
                  <a:lnTo>
                    <a:pt x="83" y="59"/>
                  </a:lnTo>
                  <a:lnTo>
                    <a:pt x="80" y="61"/>
                  </a:lnTo>
                  <a:lnTo>
                    <a:pt x="78" y="61"/>
                  </a:lnTo>
                  <a:lnTo>
                    <a:pt x="75" y="61"/>
                  </a:lnTo>
                  <a:lnTo>
                    <a:pt x="73" y="60"/>
                  </a:lnTo>
                  <a:lnTo>
                    <a:pt x="72" y="60"/>
                  </a:lnTo>
                  <a:lnTo>
                    <a:pt x="70" y="62"/>
                  </a:lnTo>
                  <a:lnTo>
                    <a:pt x="70" y="63"/>
                  </a:lnTo>
                  <a:lnTo>
                    <a:pt x="70" y="65"/>
                  </a:lnTo>
                  <a:lnTo>
                    <a:pt x="70" y="67"/>
                  </a:lnTo>
                  <a:lnTo>
                    <a:pt x="70" y="69"/>
                  </a:lnTo>
                  <a:lnTo>
                    <a:pt x="70" y="71"/>
                  </a:lnTo>
                  <a:lnTo>
                    <a:pt x="69" y="72"/>
                  </a:lnTo>
                  <a:lnTo>
                    <a:pt x="68" y="72"/>
                  </a:lnTo>
                  <a:lnTo>
                    <a:pt x="67" y="73"/>
                  </a:lnTo>
                  <a:lnTo>
                    <a:pt x="66" y="76"/>
                  </a:lnTo>
                  <a:lnTo>
                    <a:pt x="64" y="78"/>
                  </a:lnTo>
                  <a:lnTo>
                    <a:pt x="62" y="79"/>
                  </a:lnTo>
                  <a:lnTo>
                    <a:pt x="60" y="80"/>
                  </a:lnTo>
                  <a:lnTo>
                    <a:pt x="57" y="80"/>
                  </a:lnTo>
                  <a:lnTo>
                    <a:pt x="54" y="81"/>
                  </a:lnTo>
                  <a:lnTo>
                    <a:pt x="51" y="81"/>
                  </a:lnTo>
                  <a:lnTo>
                    <a:pt x="53" y="8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80" name="Freeform 117"/>
            <p:cNvSpPr>
              <a:spLocks/>
            </p:cNvSpPr>
            <p:nvPr/>
          </p:nvSpPr>
          <p:spPr bwMode="gray">
            <a:xfrm>
              <a:off x="2109" y="1654"/>
              <a:ext cx="165" cy="81"/>
            </a:xfrm>
            <a:custGeom>
              <a:avLst/>
              <a:gdLst>
                <a:gd name="T0" fmla="*/ 52 w 165"/>
                <a:gd name="T1" fmla="*/ 76 h 81"/>
                <a:gd name="T2" fmla="*/ 51 w 165"/>
                <a:gd name="T3" fmla="*/ 73 h 81"/>
                <a:gd name="T4" fmla="*/ 47 w 165"/>
                <a:gd name="T5" fmla="*/ 72 h 81"/>
                <a:gd name="T6" fmla="*/ 43 w 165"/>
                <a:gd name="T7" fmla="*/ 68 h 81"/>
                <a:gd name="T8" fmla="*/ 43 w 165"/>
                <a:gd name="T9" fmla="*/ 62 h 81"/>
                <a:gd name="T10" fmla="*/ 42 w 165"/>
                <a:gd name="T11" fmla="*/ 57 h 81"/>
                <a:gd name="T12" fmla="*/ 35 w 165"/>
                <a:gd name="T13" fmla="*/ 53 h 81"/>
                <a:gd name="T14" fmla="*/ 29 w 165"/>
                <a:gd name="T15" fmla="*/ 56 h 81"/>
                <a:gd name="T16" fmla="*/ 26 w 165"/>
                <a:gd name="T17" fmla="*/ 57 h 81"/>
                <a:gd name="T18" fmla="*/ 22 w 165"/>
                <a:gd name="T19" fmla="*/ 53 h 81"/>
                <a:gd name="T20" fmla="*/ 17 w 165"/>
                <a:gd name="T21" fmla="*/ 49 h 81"/>
                <a:gd name="T22" fmla="*/ 12 w 165"/>
                <a:gd name="T23" fmla="*/ 44 h 81"/>
                <a:gd name="T24" fmla="*/ 8 w 165"/>
                <a:gd name="T25" fmla="*/ 41 h 81"/>
                <a:gd name="T26" fmla="*/ 4 w 165"/>
                <a:gd name="T27" fmla="*/ 41 h 81"/>
                <a:gd name="T28" fmla="*/ 3 w 165"/>
                <a:gd name="T29" fmla="*/ 40 h 81"/>
                <a:gd name="T30" fmla="*/ 1 w 165"/>
                <a:gd name="T31" fmla="*/ 38 h 81"/>
                <a:gd name="T32" fmla="*/ 3 w 165"/>
                <a:gd name="T33" fmla="*/ 36 h 81"/>
                <a:gd name="T34" fmla="*/ 6 w 165"/>
                <a:gd name="T35" fmla="*/ 32 h 81"/>
                <a:gd name="T36" fmla="*/ 4 w 165"/>
                <a:gd name="T37" fmla="*/ 28 h 81"/>
                <a:gd name="T38" fmla="*/ 7 w 165"/>
                <a:gd name="T39" fmla="*/ 23 h 81"/>
                <a:gd name="T40" fmla="*/ 14 w 165"/>
                <a:gd name="T41" fmla="*/ 19 h 81"/>
                <a:gd name="T42" fmla="*/ 21 w 165"/>
                <a:gd name="T43" fmla="*/ 14 h 81"/>
                <a:gd name="T44" fmla="*/ 27 w 165"/>
                <a:gd name="T45" fmla="*/ 8 h 81"/>
                <a:gd name="T46" fmla="*/ 34 w 165"/>
                <a:gd name="T47" fmla="*/ 7 h 81"/>
                <a:gd name="T48" fmla="*/ 60 w 165"/>
                <a:gd name="T49" fmla="*/ 5 h 81"/>
                <a:gd name="T50" fmla="*/ 86 w 165"/>
                <a:gd name="T51" fmla="*/ 2 h 81"/>
                <a:gd name="T52" fmla="*/ 95 w 165"/>
                <a:gd name="T53" fmla="*/ 0 h 81"/>
                <a:gd name="T54" fmla="*/ 103 w 165"/>
                <a:gd name="T55" fmla="*/ 3 h 81"/>
                <a:gd name="T56" fmla="*/ 113 w 165"/>
                <a:gd name="T57" fmla="*/ 2 h 81"/>
                <a:gd name="T58" fmla="*/ 123 w 165"/>
                <a:gd name="T59" fmla="*/ 3 h 81"/>
                <a:gd name="T60" fmla="*/ 130 w 165"/>
                <a:gd name="T61" fmla="*/ 5 h 81"/>
                <a:gd name="T62" fmla="*/ 140 w 165"/>
                <a:gd name="T63" fmla="*/ 6 h 81"/>
                <a:gd name="T64" fmla="*/ 146 w 165"/>
                <a:gd name="T65" fmla="*/ 11 h 81"/>
                <a:gd name="T66" fmla="*/ 150 w 165"/>
                <a:gd name="T67" fmla="*/ 15 h 81"/>
                <a:gd name="T68" fmla="*/ 161 w 165"/>
                <a:gd name="T69" fmla="*/ 19 h 81"/>
                <a:gd name="T70" fmla="*/ 163 w 165"/>
                <a:gd name="T71" fmla="*/ 22 h 81"/>
                <a:gd name="T72" fmla="*/ 165 w 165"/>
                <a:gd name="T73" fmla="*/ 26 h 81"/>
                <a:gd name="T74" fmla="*/ 161 w 165"/>
                <a:gd name="T75" fmla="*/ 26 h 81"/>
                <a:gd name="T76" fmla="*/ 147 w 165"/>
                <a:gd name="T77" fmla="*/ 32 h 81"/>
                <a:gd name="T78" fmla="*/ 142 w 165"/>
                <a:gd name="T79" fmla="*/ 33 h 81"/>
                <a:gd name="T80" fmla="*/ 132 w 165"/>
                <a:gd name="T81" fmla="*/ 35 h 81"/>
                <a:gd name="T82" fmla="*/ 127 w 165"/>
                <a:gd name="T83" fmla="*/ 33 h 81"/>
                <a:gd name="T84" fmla="*/ 124 w 165"/>
                <a:gd name="T85" fmla="*/ 30 h 81"/>
                <a:gd name="T86" fmla="*/ 121 w 165"/>
                <a:gd name="T87" fmla="*/ 33 h 81"/>
                <a:gd name="T88" fmla="*/ 118 w 165"/>
                <a:gd name="T89" fmla="*/ 36 h 81"/>
                <a:gd name="T90" fmla="*/ 117 w 165"/>
                <a:gd name="T91" fmla="*/ 41 h 81"/>
                <a:gd name="T92" fmla="*/ 110 w 165"/>
                <a:gd name="T93" fmla="*/ 49 h 81"/>
                <a:gd name="T94" fmla="*/ 102 w 165"/>
                <a:gd name="T95" fmla="*/ 54 h 81"/>
                <a:gd name="T96" fmla="*/ 93 w 165"/>
                <a:gd name="T97" fmla="*/ 54 h 81"/>
                <a:gd name="T98" fmla="*/ 86 w 165"/>
                <a:gd name="T99" fmla="*/ 54 h 81"/>
                <a:gd name="T100" fmla="*/ 83 w 165"/>
                <a:gd name="T101" fmla="*/ 59 h 81"/>
                <a:gd name="T102" fmla="*/ 75 w 165"/>
                <a:gd name="T103" fmla="*/ 61 h 81"/>
                <a:gd name="T104" fmla="*/ 70 w 165"/>
                <a:gd name="T105" fmla="*/ 62 h 81"/>
                <a:gd name="T106" fmla="*/ 70 w 165"/>
                <a:gd name="T107" fmla="*/ 67 h 81"/>
                <a:gd name="T108" fmla="*/ 69 w 165"/>
                <a:gd name="T109" fmla="*/ 72 h 81"/>
                <a:gd name="T110" fmla="*/ 66 w 165"/>
                <a:gd name="T111" fmla="*/ 76 h 81"/>
                <a:gd name="T112" fmla="*/ 60 w 165"/>
                <a:gd name="T113" fmla="*/ 80 h 81"/>
                <a:gd name="T114" fmla="*/ 51 w 165"/>
                <a:gd name="T115" fmla="*/ 81 h 8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65"/>
                <a:gd name="T175" fmla="*/ 0 h 81"/>
                <a:gd name="T176" fmla="*/ 165 w 165"/>
                <a:gd name="T177" fmla="*/ 81 h 8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65" h="81">
                  <a:moveTo>
                    <a:pt x="53" y="80"/>
                  </a:moveTo>
                  <a:lnTo>
                    <a:pt x="52" y="78"/>
                  </a:lnTo>
                  <a:lnTo>
                    <a:pt x="52" y="76"/>
                  </a:lnTo>
                  <a:lnTo>
                    <a:pt x="52" y="74"/>
                  </a:lnTo>
                  <a:lnTo>
                    <a:pt x="51" y="73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6" y="71"/>
                  </a:lnTo>
                  <a:lnTo>
                    <a:pt x="44" y="70"/>
                  </a:lnTo>
                  <a:lnTo>
                    <a:pt x="43" y="68"/>
                  </a:lnTo>
                  <a:lnTo>
                    <a:pt x="43" y="66"/>
                  </a:lnTo>
                  <a:lnTo>
                    <a:pt x="43" y="64"/>
                  </a:lnTo>
                  <a:lnTo>
                    <a:pt x="43" y="62"/>
                  </a:lnTo>
                  <a:lnTo>
                    <a:pt x="43" y="61"/>
                  </a:lnTo>
                  <a:lnTo>
                    <a:pt x="43" y="59"/>
                  </a:lnTo>
                  <a:lnTo>
                    <a:pt x="42" y="57"/>
                  </a:lnTo>
                  <a:lnTo>
                    <a:pt x="40" y="56"/>
                  </a:lnTo>
                  <a:lnTo>
                    <a:pt x="38" y="54"/>
                  </a:lnTo>
                  <a:lnTo>
                    <a:pt x="35" y="53"/>
                  </a:lnTo>
                  <a:lnTo>
                    <a:pt x="32" y="54"/>
                  </a:lnTo>
                  <a:lnTo>
                    <a:pt x="30" y="55"/>
                  </a:lnTo>
                  <a:lnTo>
                    <a:pt x="29" y="56"/>
                  </a:lnTo>
                  <a:lnTo>
                    <a:pt x="27" y="57"/>
                  </a:lnTo>
                  <a:lnTo>
                    <a:pt x="26" y="57"/>
                  </a:lnTo>
                  <a:lnTo>
                    <a:pt x="25" y="57"/>
                  </a:lnTo>
                  <a:lnTo>
                    <a:pt x="24" y="54"/>
                  </a:lnTo>
                  <a:lnTo>
                    <a:pt x="22" y="53"/>
                  </a:lnTo>
                  <a:lnTo>
                    <a:pt x="20" y="51"/>
                  </a:lnTo>
                  <a:lnTo>
                    <a:pt x="19" y="50"/>
                  </a:lnTo>
                  <a:lnTo>
                    <a:pt x="17" y="49"/>
                  </a:lnTo>
                  <a:lnTo>
                    <a:pt x="14" y="48"/>
                  </a:lnTo>
                  <a:lnTo>
                    <a:pt x="13" y="47"/>
                  </a:lnTo>
                  <a:lnTo>
                    <a:pt x="12" y="44"/>
                  </a:lnTo>
                  <a:lnTo>
                    <a:pt x="10" y="42"/>
                  </a:lnTo>
                  <a:lnTo>
                    <a:pt x="10" y="41"/>
                  </a:lnTo>
                  <a:lnTo>
                    <a:pt x="8" y="41"/>
                  </a:lnTo>
                  <a:lnTo>
                    <a:pt x="7" y="41"/>
                  </a:lnTo>
                  <a:lnTo>
                    <a:pt x="6" y="41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3" y="40"/>
                  </a:lnTo>
                  <a:lnTo>
                    <a:pt x="3" y="39"/>
                  </a:lnTo>
                  <a:lnTo>
                    <a:pt x="2" y="39"/>
                  </a:lnTo>
                  <a:lnTo>
                    <a:pt x="1" y="38"/>
                  </a:lnTo>
                  <a:lnTo>
                    <a:pt x="0" y="38"/>
                  </a:lnTo>
                  <a:lnTo>
                    <a:pt x="1" y="37"/>
                  </a:lnTo>
                  <a:lnTo>
                    <a:pt x="3" y="36"/>
                  </a:lnTo>
                  <a:lnTo>
                    <a:pt x="4" y="35"/>
                  </a:lnTo>
                  <a:lnTo>
                    <a:pt x="6" y="34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4" y="28"/>
                  </a:lnTo>
                  <a:lnTo>
                    <a:pt x="4" y="26"/>
                  </a:lnTo>
                  <a:lnTo>
                    <a:pt x="5" y="24"/>
                  </a:lnTo>
                  <a:lnTo>
                    <a:pt x="7" y="23"/>
                  </a:lnTo>
                  <a:lnTo>
                    <a:pt x="9" y="22"/>
                  </a:lnTo>
                  <a:lnTo>
                    <a:pt x="12" y="20"/>
                  </a:lnTo>
                  <a:lnTo>
                    <a:pt x="14" y="19"/>
                  </a:lnTo>
                  <a:lnTo>
                    <a:pt x="15" y="17"/>
                  </a:lnTo>
                  <a:lnTo>
                    <a:pt x="18" y="16"/>
                  </a:lnTo>
                  <a:lnTo>
                    <a:pt x="21" y="14"/>
                  </a:lnTo>
                  <a:lnTo>
                    <a:pt x="23" y="11"/>
                  </a:lnTo>
                  <a:lnTo>
                    <a:pt x="25" y="9"/>
                  </a:lnTo>
                  <a:lnTo>
                    <a:pt x="27" y="8"/>
                  </a:lnTo>
                  <a:lnTo>
                    <a:pt x="29" y="7"/>
                  </a:lnTo>
                  <a:lnTo>
                    <a:pt x="31" y="7"/>
                  </a:lnTo>
                  <a:lnTo>
                    <a:pt x="34" y="7"/>
                  </a:lnTo>
                  <a:lnTo>
                    <a:pt x="35" y="7"/>
                  </a:lnTo>
                  <a:lnTo>
                    <a:pt x="48" y="4"/>
                  </a:lnTo>
                  <a:lnTo>
                    <a:pt x="60" y="5"/>
                  </a:lnTo>
                  <a:lnTo>
                    <a:pt x="73" y="6"/>
                  </a:lnTo>
                  <a:lnTo>
                    <a:pt x="85" y="3"/>
                  </a:lnTo>
                  <a:lnTo>
                    <a:pt x="86" y="2"/>
                  </a:lnTo>
                  <a:lnTo>
                    <a:pt x="88" y="3"/>
                  </a:lnTo>
                  <a:lnTo>
                    <a:pt x="92" y="2"/>
                  </a:lnTo>
                  <a:lnTo>
                    <a:pt x="95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3" y="3"/>
                  </a:lnTo>
                  <a:lnTo>
                    <a:pt x="106" y="4"/>
                  </a:lnTo>
                  <a:lnTo>
                    <a:pt x="109" y="3"/>
                  </a:lnTo>
                  <a:lnTo>
                    <a:pt x="113" y="2"/>
                  </a:lnTo>
                  <a:lnTo>
                    <a:pt x="117" y="2"/>
                  </a:lnTo>
                  <a:lnTo>
                    <a:pt x="121" y="2"/>
                  </a:lnTo>
                  <a:lnTo>
                    <a:pt x="123" y="3"/>
                  </a:lnTo>
                  <a:lnTo>
                    <a:pt x="125" y="4"/>
                  </a:lnTo>
                  <a:lnTo>
                    <a:pt x="127" y="5"/>
                  </a:lnTo>
                  <a:lnTo>
                    <a:pt x="130" y="5"/>
                  </a:lnTo>
                  <a:lnTo>
                    <a:pt x="133" y="5"/>
                  </a:lnTo>
                  <a:lnTo>
                    <a:pt x="136" y="5"/>
                  </a:lnTo>
                  <a:lnTo>
                    <a:pt x="140" y="6"/>
                  </a:lnTo>
                  <a:lnTo>
                    <a:pt x="142" y="8"/>
                  </a:lnTo>
                  <a:lnTo>
                    <a:pt x="145" y="9"/>
                  </a:lnTo>
                  <a:lnTo>
                    <a:pt x="146" y="11"/>
                  </a:lnTo>
                  <a:lnTo>
                    <a:pt x="147" y="13"/>
                  </a:lnTo>
                  <a:lnTo>
                    <a:pt x="149" y="14"/>
                  </a:lnTo>
                  <a:lnTo>
                    <a:pt x="150" y="15"/>
                  </a:lnTo>
                  <a:lnTo>
                    <a:pt x="154" y="17"/>
                  </a:lnTo>
                  <a:lnTo>
                    <a:pt x="157" y="18"/>
                  </a:lnTo>
                  <a:lnTo>
                    <a:pt x="161" y="19"/>
                  </a:lnTo>
                  <a:lnTo>
                    <a:pt x="161" y="20"/>
                  </a:lnTo>
                  <a:lnTo>
                    <a:pt x="162" y="21"/>
                  </a:lnTo>
                  <a:lnTo>
                    <a:pt x="163" y="22"/>
                  </a:lnTo>
                  <a:lnTo>
                    <a:pt x="164" y="23"/>
                  </a:lnTo>
                  <a:lnTo>
                    <a:pt x="164" y="25"/>
                  </a:lnTo>
                  <a:lnTo>
                    <a:pt x="165" y="26"/>
                  </a:lnTo>
                  <a:lnTo>
                    <a:pt x="164" y="26"/>
                  </a:lnTo>
                  <a:lnTo>
                    <a:pt x="162" y="25"/>
                  </a:lnTo>
                  <a:lnTo>
                    <a:pt x="161" y="26"/>
                  </a:lnTo>
                  <a:lnTo>
                    <a:pt x="156" y="28"/>
                  </a:lnTo>
                  <a:lnTo>
                    <a:pt x="152" y="30"/>
                  </a:lnTo>
                  <a:lnTo>
                    <a:pt x="147" y="32"/>
                  </a:lnTo>
                  <a:lnTo>
                    <a:pt x="145" y="33"/>
                  </a:lnTo>
                  <a:lnTo>
                    <a:pt x="144" y="33"/>
                  </a:lnTo>
                  <a:lnTo>
                    <a:pt x="142" y="33"/>
                  </a:lnTo>
                  <a:lnTo>
                    <a:pt x="141" y="33"/>
                  </a:lnTo>
                  <a:lnTo>
                    <a:pt x="136" y="35"/>
                  </a:lnTo>
                  <a:lnTo>
                    <a:pt x="132" y="35"/>
                  </a:lnTo>
                  <a:lnTo>
                    <a:pt x="128" y="35"/>
                  </a:lnTo>
                  <a:lnTo>
                    <a:pt x="127" y="34"/>
                  </a:lnTo>
                  <a:lnTo>
                    <a:pt x="127" y="33"/>
                  </a:lnTo>
                  <a:lnTo>
                    <a:pt x="126" y="32"/>
                  </a:lnTo>
                  <a:lnTo>
                    <a:pt x="125" y="31"/>
                  </a:lnTo>
                  <a:lnTo>
                    <a:pt x="124" y="30"/>
                  </a:lnTo>
                  <a:lnTo>
                    <a:pt x="123" y="31"/>
                  </a:lnTo>
                  <a:lnTo>
                    <a:pt x="122" y="32"/>
                  </a:lnTo>
                  <a:lnTo>
                    <a:pt x="121" y="33"/>
                  </a:lnTo>
                  <a:lnTo>
                    <a:pt x="120" y="34"/>
                  </a:lnTo>
                  <a:lnTo>
                    <a:pt x="119" y="35"/>
                  </a:lnTo>
                  <a:lnTo>
                    <a:pt x="118" y="36"/>
                  </a:lnTo>
                  <a:lnTo>
                    <a:pt x="118" y="38"/>
                  </a:lnTo>
                  <a:lnTo>
                    <a:pt x="118" y="40"/>
                  </a:lnTo>
                  <a:lnTo>
                    <a:pt x="117" y="41"/>
                  </a:lnTo>
                  <a:lnTo>
                    <a:pt x="115" y="44"/>
                  </a:lnTo>
                  <a:lnTo>
                    <a:pt x="113" y="47"/>
                  </a:lnTo>
                  <a:lnTo>
                    <a:pt x="110" y="49"/>
                  </a:lnTo>
                  <a:lnTo>
                    <a:pt x="107" y="51"/>
                  </a:lnTo>
                  <a:lnTo>
                    <a:pt x="104" y="53"/>
                  </a:lnTo>
                  <a:lnTo>
                    <a:pt x="102" y="54"/>
                  </a:lnTo>
                  <a:lnTo>
                    <a:pt x="99" y="55"/>
                  </a:lnTo>
                  <a:lnTo>
                    <a:pt x="96" y="55"/>
                  </a:lnTo>
                  <a:lnTo>
                    <a:pt x="93" y="54"/>
                  </a:lnTo>
                  <a:lnTo>
                    <a:pt x="89" y="53"/>
                  </a:lnTo>
                  <a:lnTo>
                    <a:pt x="88" y="53"/>
                  </a:lnTo>
                  <a:lnTo>
                    <a:pt x="86" y="54"/>
                  </a:lnTo>
                  <a:lnTo>
                    <a:pt x="85" y="55"/>
                  </a:lnTo>
                  <a:lnTo>
                    <a:pt x="85" y="56"/>
                  </a:lnTo>
                  <a:lnTo>
                    <a:pt x="83" y="59"/>
                  </a:lnTo>
                  <a:lnTo>
                    <a:pt x="80" y="61"/>
                  </a:lnTo>
                  <a:lnTo>
                    <a:pt x="78" y="61"/>
                  </a:lnTo>
                  <a:lnTo>
                    <a:pt x="75" y="61"/>
                  </a:lnTo>
                  <a:lnTo>
                    <a:pt x="73" y="60"/>
                  </a:lnTo>
                  <a:lnTo>
                    <a:pt x="72" y="60"/>
                  </a:lnTo>
                  <a:lnTo>
                    <a:pt x="70" y="62"/>
                  </a:lnTo>
                  <a:lnTo>
                    <a:pt x="70" y="63"/>
                  </a:lnTo>
                  <a:lnTo>
                    <a:pt x="70" y="65"/>
                  </a:lnTo>
                  <a:lnTo>
                    <a:pt x="70" y="67"/>
                  </a:lnTo>
                  <a:lnTo>
                    <a:pt x="70" y="69"/>
                  </a:lnTo>
                  <a:lnTo>
                    <a:pt x="70" y="71"/>
                  </a:lnTo>
                  <a:lnTo>
                    <a:pt x="69" y="72"/>
                  </a:lnTo>
                  <a:lnTo>
                    <a:pt x="68" y="72"/>
                  </a:lnTo>
                  <a:lnTo>
                    <a:pt x="67" y="73"/>
                  </a:lnTo>
                  <a:lnTo>
                    <a:pt x="66" y="76"/>
                  </a:lnTo>
                  <a:lnTo>
                    <a:pt x="64" y="78"/>
                  </a:lnTo>
                  <a:lnTo>
                    <a:pt x="62" y="79"/>
                  </a:lnTo>
                  <a:lnTo>
                    <a:pt x="60" y="80"/>
                  </a:lnTo>
                  <a:lnTo>
                    <a:pt x="57" y="80"/>
                  </a:lnTo>
                  <a:lnTo>
                    <a:pt x="54" y="81"/>
                  </a:lnTo>
                  <a:lnTo>
                    <a:pt x="51" y="81"/>
                  </a:lnTo>
                  <a:lnTo>
                    <a:pt x="53" y="80"/>
                  </a:lnTo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81" name="Freeform 118"/>
            <p:cNvSpPr>
              <a:spLocks/>
            </p:cNvSpPr>
            <p:nvPr/>
          </p:nvSpPr>
          <p:spPr bwMode="gray">
            <a:xfrm>
              <a:off x="2090" y="1692"/>
              <a:ext cx="65" cy="39"/>
            </a:xfrm>
            <a:custGeom>
              <a:avLst/>
              <a:gdLst>
                <a:gd name="T0" fmla="*/ 2 w 65"/>
                <a:gd name="T1" fmla="*/ 25 h 39"/>
                <a:gd name="T2" fmla="*/ 0 w 65"/>
                <a:gd name="T3" fmla="*/ 21 h 39"/>
                <a:gd name="T4" fmla="*/ 1 w 65"/>
                <a:gd name="T5" fmla="*/ 19 h 39"/>
                <a:gd name="T6" fmla="*/ 3 w 65"/>
                <a:gd name="T7" fmla="*/ 17 h 39"/>
                <a:gd name="T8" fmla="*/ 4 w 65"/>
                <a:gd name="T9" fmla="*/ 15 h 39"/>
                <a:gd name="T10" fmla="*/ 6 w 65"/>
                <a:gd name="T11" fmla="*/ 14 h 39"/>
                <a:gd name="T12" fmla="*/ 9 w 65"/>
                <a:gd name="T13" fmla="*/ 13 h 39"/>
                <a:gd name="T14" fmla="*/ 12 w 65"/>
                <a:gd name="T15" fmla="*/ 11 h 39"/>
                <a:gd name="T16" fmla="*/ 14 w 65"/>
                <a:gd name="T17" fmla="*/ 10 h 39"/>
                <a:gd name="T18" fmla="*/ 15 w 65"/>
                <a:gd name="T19" fmla="*/ 5 h 39"/>
                <a:gd name="T20" fmla="*/ 16 w 65"/>
                <a:gd name="T21" fmla="*/ 2 h 39"/>
                <a:gd name="T22" fmla="*/ 20 w 65"/>
                <a:gd name="T23" fmla="*/ 0 h 39"/>
                <a:gd name="T24" fmla="*/ 22 w 65"/>
                <a:gd name="T25" fmla="*/ 1 h 39"/>
                <a:gd name="T26" fmla="*/ 22 w 65"/>
                <a:gd name="T27" fmla="*/ 2 h 39"/>
                <a:gd name="T28" fmla="*/ 23 w 65"/>
                <a:gd name="T29" fmla="*/ 3 h 39"/>
                <a:gd name="T30" fmla="*/ 26 w 65"/>
                <a:gd name="T31" fmla="*/ 3 h 39"/>
                <a:gd name="T32" fmla="*/ 29 w 65"/>
                <a:gd name="T33" fmla="*/ 3 h 39"/>
                <a:gd name="T34" fmla="*/ 31 w 65"/>
                <a:gd name="T35" fmla="*/ 6 h 39"/>
                <a:gd name="T36" fmla="*/ 33 w 65"/>
                <a:gd name="T37" fmla="*/ 10 h 39"/>
                <a:gd name="T38" fmla="*/ 38 w 65"/>
                <a:gd name="T39" fmla="*/ 12 h 39"/>
                <a:gd name="T40" fmla="*/ 41 w 65"/>
                <a:gd name="T41" fmla="*/ 15 h 39"/>
                <a:gd name="T42" fmla="*/ 44 w 65"/>
                <a:gd name="T43" fmla="*/ 19 h 39"/>
                <a:gd name="T44" fmla="*/ 46 w 65"/>
                <a:gd name="T45" fmla="*/ 19 h 39"/>
                <a:gd name="T46" fmla="*/ 48 w 65"/>
                <a:gd name="T47" fmla="*/ 18 h 39"/>
                <a:gd name="T48" fmla="*/ 51 w 65"/>
                <a:gd name="T49" fmla="*/ 16 h 39"/>
                <a:gd name="T50" fmla="*/ 57 w 65"/>
                <a:gd name="T51" fmla="*/ 16 h 39"/>
                <a:gd name="T52" fmla="*/ 61 w 65"/>
                <a:gd name="T53" fmla="*/ 19 h 39"/>
                <a:gd name="T54" fmla="*/ 62 w 65"/>
                <a:gd name="T55" fmla="*/ 23 h 39"/>
                <a:gd name="T56" fmla="*/ 62 w 65"/>
                <a:gd name="T57" fmla="*/ 26 h 39"/>
                <a:gd name="T58" fmla="*/ 62 w 65"/>
                <a:gd name="T59" fmla="*/ 30 h 39"/>
                <a:gd name="T60" fmla="*/ 65 w 65"/>
                <a:gd name="T61" fmla="*/ 33 h 39"/>
                <a:gd name="T62" fmla="*/ 63 w 65"/>
                <a:gd name="T63" fmla="*/ 35 h 39"/>
                <a:gd name="T64" fmla="*/ 62 w 65"/>
                <a:gd name="T65" fmla="*/ 36 h 39"/>
                <a:gd name="T66" fmla="*/ 57 w 65"/>
                <a:gd name="T67" fmla="*/ 38 h 39"/>
                <a:gd name="T68" fmla="*/ 43 w 65"/>
                <a:gd name="T69" fmla="*/ 39 h 39"/>
                <a:gd name="T70" fmla="*/ 30 w 65"/>
                <a:gd name="T71" fmla="*/ 35 h 39"/>
                <a:gd name="T72" fmla="*/ 23 w 65"/>
                <a:gd name="T73" fmla="*/ 32 h 39"/>
                <a:gd name="T74" fmla="*/ 4 w 65"/>
                <a:gd name="T75" fmla="*/ 26 h 3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5"/>
                <a:gd name="T115" fmla="*/ 0 h 39"/>
                <a:gd name="T116" fmla="*/ 65 w 65"/>
                <a:gd name="T117" fmla="*/ 39 h 3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5" h="39">
                  <a:moveTo>
                    <a:pt x="4" y="26"/>
                  </a:moveTo>
                  <a:lnTo>
                    <a:pt x="2" y="25"/>
                  </a:lnTo>
                  <a:lnTo>
                    <a:pt x="1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9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3"/>
                  </a:lnTo>
                  <a:lnTo>
                    <a:pt x="10" y="12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6" y="2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5" y="3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9" y="3"/>
                  </a:lnTo>
                  <a:lnTo>
                    <a:pt x="29" y="4"/>
                  </a:lnTo>
                  <a:lnTo>
                    <a:pt x="31" y="6"/>
                  </a:lnTo>
                  <a:lnTo>
                    <a:pt x="32" y="9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38" y="12"/>
                  </a:lnTo>
                  <a:lnTo>
                    <a:pt x="39" y="13"/>
                  </a:lnTo>
                  <a:lnTo>
                    <a:pt x="41" y="15"/>
                  </a:lnTo>
                  <a:lnTo>
                    <a:pt x="43" y="16"/>
                  </a:lnTo>
                  <a:lnTo>
                    <a:pt x="44" y="19"/>
                  </a:lnTo>
                  <a:lnTo>
                    <a:pt x="45" y="19"/>
                  </a:lnTo>
                  <a:lnTo>
                    <a:pt x="46" y="19"/>
                  </a:lnTo>
                  <a:lnTo>
                    <a:pt x="48" y="18"/>
                  </a:lnTo>
                  <a:lnTo>
                    <a:pt x="49" y="17"/>
                  </a:lnTo>
                  <a:lnTo>
                    <a:pt x="51" y="16"/>
                  </a:lnTo>
                  <a:lnTo>
                    <a:pt x="54" y="15"/>
                  </a:lnTo>
                  <a:lnTo>
                    <a:pt x="57" y="16"/>
                  </a:lnTo>
                  <a:lnTo>
                    <a:pt x="59" y="18"/>
                  </a:lnTo>
                  <a:lnTo>
                    <a:pt x="61" y="19"/>
                  </a:lnTo>
                  <a:lnTo>
                    <a:pt x="62" y="21"/>
                  </a:lnTo>
                  <a:lnTo>
                    <a:pt x="62" y="23"/>
                  </a:lnTo>
                  <a:lnTo>
                    <a:pt x="62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30"/>
                  </a:lnTo>
                  <a:lnTo>
                    <a:pt x="63" y="31"/>
                  </a:lnTo>
                  <a:lnTo>
                    <a:pt x="65" y="33"/>
                  </a:lnTo>
                  <a:lnTo>
                    <a:pt x="65" y="35"/>
                  </a:lnTo>
                  <a:lnTo>
                    <a:pt x="63" y="35"/>
                  </a:lnTo>
                  <a:lnTo>
                    <a:pt x="63" y="36"/>
                  </a:lnTo>
                  <a:lnTo>
                    <a:pt x="62" y="36"/>
                  </a:lnTo>
                  <a:lnTo>
                    <a:pt x="59" y="37"/>
                  </a:lnTo>
                  <a:lnTo>
                    <a:pt x="57" y="38"/>
                  </a:lnTo>
                  <a:lnTo>
                    <a:pt x="54" y="39"/>
                  </a:lnTo>
                  <a:lnTo>
                    <a:pt x="43" y="39"/>
                  </a:lnTo>
                  <a:lnTo>
                    <a:pt x="33" y="37"/>
                  </a:lnTo>
                  <a:lnTo>
                    <a:pt x="30" y="35"/>
                  </a:lnTo>
                  <a:lnTo>
                    <a:pt x="27" y="33"/>
                  </a:lnTo>
                  <a:lnTo>
                    <a:pt x="23" y="32"/>
                  </a:lnTo>
                  <a:lnTo>
                    <a:pt x="13" y="29"/>
                  </a:lnTo>
                  <a:lnTo>
                    <a:pt x="4" y="2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82" name="Freeform 119"/>
            <p:cNvSpPr>
              <a:spLocks/>
            </p:cNvSpPr>
            <p:nvPr/>
          </p:nvSpPr>
          <p:spPr bwMode="gray">
            <a:xfrm>
              <a:off x="2090" y="1692"/>
              <a:ext cx="65" cy="39"/>
            </a:xfrm>
            <a:custGeom>
              <a:avLst/>
              <a:gdLst>
                <a:gd name="T0" fmla="*/ 2 w 65"/>
                <a:gd name="T1" fmla="*/ 25 h 39"/>
                <a:gd name="T2" fmla="*/ 0 w 65"/>
                <a:gd name="T3" fmla="*/ 21 h 39"/>
                <a:gd name="T4" fmla="*/ 1 w 65"/>
                <a:gd name="T5" fmla="*/ 19 h 39"/>
                <a:gd name="T6" fmla="*/ 3 w 65"/>
                <a:gd name="T7" fmla="*/ 17 h 39"/>
                <a:gd name="T8" fmla="*/ 4 w 65"/>
                <a:gd name="T9" fmla="*/ 15 h 39"/>
                <a:gd name="T10" fmla="*/ 6 w 65"/>
                <a:gd name="T11" fmla="*/ 14 h 39"/>
                <a:gd name="T12" fmla="*/ 9 w 65"/>
                <a:gd name="T13" fmla="*/ 13 h 39"/>
                <a:gd name="T14" fmla="*/ 12 w 65"/>
                <a:gd name="T15" fmla="*/ 11 h 39"/>
                <a:gd name="T16" fmla="*/ 14 w 65"/>
                <a:gd name="T17" fmla="*/ 10 h 39"/>
                <a:gd name="T18" fmla="*/ 15 w 65"/>
                <a:gd name="T19" fmla="*/ 5 h 39"/>
                <a:gd name="T20" fmla="*/ 16 w 65"/>
                <a:gd name="T21" fmla="*/ 2 h 39"/>
                <a:gd name="T22" fmla="*/ 20 w 65"/>
                <a:gd name="T23" fmla="*/ 0 h 39"/>
                <a:gd name="T24" fmla="*/ 22 w 65"/>
                <a:gd name="T25" fmla="*/ 1 h 39"/>
                <a:gd name="T26" fmla="*/ 22 w 65"/>
                <a:gd name="T27" fmla="*/ 2 h 39"/>
                <a:gd name="T28" fmla="*/ 23 w 65"/>
                <a:gd name="T29" fmla="*/ 3 h 39"/>
                <a:gd name="T30" fmla="*/ 26 w 65"/>
                <a:gd name="T31" fmla="*/ 3 h 39"/>
                <a:gd name="T32" fmla="*/ 29 w 65"/>
                <a:gd name="T33" fmla="*/ 3 h 39"/>
                <a:gd name="T34" fmla="*/ 31 w 65"/>
                <a:gd name="T35" fmla="*/ 6 h 39"/>
                <a:gd name="T36" fmla="*/ 33 w 65"/>
                <a:gd name="T37" fmla="*/ 10 h 39"/>
                <a:gd name="T38" fmla="*/ 38 w 65"/>
                <a:gd name="T39" fmla="*/ 12 h 39"/>
                <a:gd name="T40" fmla="*/ 41 w 65"/>
                <a:gd name="T41" fmla="*/ 15 h 39"/>
                <a:gd name="T42" fmla="*/ 44 w 65"/>
                <a:gd name="T43" fmla="*/ 19 h 39"/>
                <a:gd name="T44" fmla="*/ 46 w 65"/>
                <a:gd name="T45" fmla="*/ 19 h 39"/>
                <a:gd name="T46" fmla="*/ 48 w 65"/>
                <a:gd name="T47" fmla="*/ 18 h 39"/>
                <a:gd name="T48" fmla="*/ 51 w 65"/>
                <a:gd name="T49" fmla="*/ 16 h 39"/>
                <a:gd name="T50" fmla="*/ 57 w 65"/>
                <a:gd name="T51" fmla="*/ 16 h 39"/>
                <a:gd name="T52" fmla="*/ 61 w 65"/>
                <a:gd name="T53" fmla="*/ 19 h 39"/>
                <a:gd name="T54" fmla="*/ 62 w 65"/>
                <a:gd name="T55" fmla="*/ 23 h 39"/>
                <a:gd name="T56" fmla="*/ 62 w 65"/>
                <a:gd name="T57" fmla="*/ 26 h 39"/>
                <a:gd name="T58" fmla="*/ 62 w 65"/>
                <a:gd name="T59" fmla="*/ 30 h 39"/>
                <a:gd name="T60" fmla="*/ 65 w 65"/>
                <a:gd name="T61" fmla="*/ 33 h 39"/>
                <a:gd name="T62" fmla="*/ 63 w 65"/>
                <a:gd name="T63" fmla="*/ 35 h 39"/>
                <a:gd name="T64" fmla="*/ 62 w 65"/>
                <a:gd name="T65" fmla="*/ 36 h 39"/>
                <a:gd name="T66" fmla="*/ 57 w 65"/>
                <a:gd name="T67" fmla="*/ 38 h 39"/>
                <a:gd name="T68" fmla="*/ 43 w 65"/>
                <a:gd name="T69" fmla="*/ 39 h 39"/>
                <a:gd name="T70" fmla="*/ 30 w 65"/>
                <a:gd name="T71" fmla="*/ 35 h 39"/>
                <a:gd name="T72" fmla="*/ 23 w 65"/>
                <a:gd name="T73" fmla="*/ 32 h 39"/>
                <a:gd name="T74" fmla="*/ 4 w 65"/>
                <a:gd name="T75" fmla="*/ 26 h 3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5"/>
                <a:gd name="T115" fmla="*/ 0 h 39"/>
                <a:gd name="T116" fmla="*/ 65 w 65"/>
                <a:gd name="T117" fmla="*/ 39 h 3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5" h="39">
                  <a:moveTo>
                    <a:pt x="4" y="26"/>
                  </a:moveTo>
                  <a:lnTo>
                    <a:pt x="2" y="25"/>
                  </a:lnTo>
                  <a:lnTo>
                    <a:pt x="1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9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3"/>
                  </a:lnTo>
                  <a:lnTo>
                    <a:pt x="10" y="12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6" y="2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5" y="3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9" y="3"/>
                  </a:lnTo>
                  <a:lnTo>
                    <a:pt x="29" y="4"/>
                  </a:lnTo>
                  <a:lnTo>
                    <a:pt x="31" y="6"/>
                  </a:lnTo>
                  <a:lnTo>
                    <a:pt x="32" y="9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38" y="12"/>
                  </a:lnTo>
                  <a:lnTo>
                    <a:pt x="39" y="13"/>
                  </a:lnTo>
                  <a:lnTo>
                    <a:pt x="41" y="15"/>
                  </a:lnTo>
                  <a:lnTo>
                    <a:pt x="43" y="16"/>
                  </a:lnTo>
                  <a:lnTo>
                    <a:pt x="44" y="19"/>
                  </a:lnTo>
                  <a:lnTo>
                    <a:pt x="45" y="19"/>
                  </a:lnTo>
                  <a:lnTo>
                    <a:pt x="46" y="19"/>
                  </a:lnTo>
                  <a:lnTo>
                    <a:pt x="48" y="18"/>
                  </a:lnTo>
                  <a:lnTo>
                    <a:pt x="49" y="17"/>
                  </a:lnTo>
                  <a:lnTo>
                    <a:pt x="51" y="16"/>
                  </a:lnTo>
                  <a:lnTo>
                    <a:pt x="54" y="15"/>
                  </a:lnTo>
                  <a:lnTo>
                    <a:pt x="57" y="16"/>
                  </a:lnTo>
                  <a:lnTo>
                    <a:pt x="59" y="18"/>
                  </a:lnTo>
                  <a:lnTo>
                    <a:pt x="61" y="19"/>
                  </a:lnTo>
                  <a:lnTo>
                    <a:pt x="62" y="21"/>
                  </a:lnTo>
                  <a:lnTo>
                    <a:pt x="62" y="23"/>
                  </a:lnTo>
                  <a:lnTo>
                    <a:pt x="62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30"/>
                  </a:lnTo>
                  <a:lnTo>
                    <a:pt x="63" y="31"/>
                  </a:lnTo>
                  <a:lnTo>
                    <a:pt x="65" y="33"/>
                  </a:lnTo>
                  <a:lnTo>
                    <a:pt x="65" y="35"/>
                  </a:lnTo>
                  <a:lnTo>
                    <a:pt x="63" y="35"/>
                  </a:lnTo>
                  <a:lnTo>
                    <a:pt x="63" y="36"/>
                  </a:lnTo>
                  <a:lnTo>
                    <a:pt x="62" y="36"/>
                  </a:lnTo>
                  <a:lnTo>
                    <a:pt x="59" y="37"/>
                  </a:lnTo>
                  <a:lnTo>
                    <a:pt x="57" y="38"/>
                  </a:lnTo>
                  <a:lnTo>
                    <a:pt x="54" y="39"/>
                  </a:lnTo>
                  <a:lnTo>
                    <a:pt x="43" y="39"/>
                  </a:lnTo>
                  <a:lnTo>
                    <a:pt x="33" y="37"/>
                  </a:lnTo>
                  <a:lnTo>
                    <a:pt x="30" y="35"/>
                  </a:lnTo>
                  <a:lnTo>
                    <a:pt x="27" y="33"/>
                  </a:lnTo>
                  <a:lnTo>
                    <a:pt x="23" y="32"/>
                  </a:lnTo>
                  <a:lnTo>
                    <a:pt x="13" y="29"/>
                  </a:lnTo>
                  <a:lnTo>
                    <a:pt x="4" y="26"/>
                  </a:lnTo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83" name="Freeform 120"/>
            <p:cNvSpPr>
              <a:spLocks/>
            </p:cNvSpPr>
            <p:nvPr/>
          </p:nvSpPr>
          <p:spPr bwMode="gray">
            <a:xfrm>
              <a:off x="2159" y="1679"/>
              <a:ext cx="115" cy="120"/>
            </a:xfrm>
            <a:custGeom>
              <a:avLst/>
              <a:gdLst>
                <a:gd name="T0" fmla="*/ 34 w 115"/>
                <a:gd name="T1" fmla="*/ 99 h 120"/>
                <a:gd name="T2" fmla="*/ 27 w 115"/>
                <a:gd name="T3" fmla="*/ 91 h 120"/>
                <a:gd name="T4" fmla="*/ 24 w 115"/>
                <a:gd name="T5" fmla="*/ 88 h 120"/>
                <a:gd name="T6" fmla="*/ 16 w 115"/>
                <a:gd name="T7" fmla="*/ 79 h 120"/>
                <a:gd name="T8" fmla="*/ 5 w 115"/>
                <a:gd name="T9" fmla="*/ 67 h 120"/>
                <a:gd name="T10" fmla="*/ 0 w 115"/>
                <a:gd name="T11" fmla="*/ 59 h 120"/>
                <a:gd name="T12" fmla="*/ 1 w 115"/>
                <a:gd name="T13" fmla="*/ 56 h 120"/>
                <a:gd name="T14" fmla="*/ 7 w 115"/>
                <a:gd name="T15" fmla="*/ 55 h 120"/>
                <a:gd name="T16" fmla="*/ 14 w 115"/>
                <a:gd name="T17" fmla="*/ 53 h 120"/>
                <a:gd name="T18" fmla="*/ 18 w 115"/>
                <a:gd name="T19" fmla="*/ 47 h 120"/>
                <a:gd name="T20" fmla="*/ 20 w 115"/>
                <a:gd name="T21" fmla="*/ 44 h 120"/>
                <a:gd name="T22" fmla="*/ 20 w 115"/>
                <a:gd name="T23" fmla="*/ 38 h 120"/>
                <a:gd name="T24" fmla="*/ 23 w 115"/>
                <a:gd name="T25" fmla="*/ 35 h 120"/>
                <a:gd name="T26" fmla="*/ 30 w 115"/>
                <a:gd name="T27" fmla="*/ 36 h 120"/>
                <a:gd name="T28" fmla="*/ 35 w 115"/>
                <a:gd name="T29" fmla="*/ 30 h 120"/>
                <a:gd name="T30" fmla="*/ 39 w 115"/>
                <a:gd name="T31" fmla="*/ 28 h 120"/>
                <a:gd name="T32" fmla="*/ 49 w 115"/>
                <a:gd name="T33" fmla="*/ 30 h 120"/>
                <a:gd name="T34" fmla="*/ 57 w 115"/>
                <a:gd name="T35" fmla="*/ 26 h 120"/>
                <a:gd name="T36" fmla="*/ 65 w 115"/>
                <a:gd name="T37" fmla="*/ 19 h 120"/>
                <a:gd name="T38" fmla="*/ 68 w 115"/>
                <a:gd name="T39" fmla="*/ 13 h 120"/>
                <a:gd name="T40" fmla="*/ 70 w 115"/>
                <a:gd name="T41" fmla="*/ 9 h 120"/>
                <a:gd name="T42" fmla="*/ 73 w 115"/>
                <a:gd name="T43" fmla="*/ 6 h 120"/>
                <a:gd name="T44" fmla="*/ 76 w 115"/>
                <a:gd name="T45" fmla="*/ 7 h 120"/>
                <a:gd name="T46" fmla="*/ 78 w 115"/>
                <a:gd name="T47" fmla="*/ 10 h 120"/>
                <a:gd name="T48" fmla="*/ 91 w 115"/>
                <a:gd name="T49" fmla="*/ 8 h 120"/>
                <a:gd name="T50" fmla="*/ 95 w 115"/>
                <a:gd name="T51" fmla="*/ 8 h 120"/>
                <a:gd name="T52" fmla="*/ 106 w 115"/>
                <a:gd name="T53" fmla="*/ 3 h 120"/>
                <a:gd name="T54" fmla="*/ 114 w 115"/>
                <a:gd name="T55" fmla="*/ 1 h 120"/>
                <a:gd name="T56" fmla="*/ 111 w 115"/>
                <a:gd name="T57" fmla="*/ 34 h 120"/>
                <a:gd name="T58" fmla="*/ 107 w 115"/>
                <a:gd name="T59" fmla="*/ 49 h 120"/>
                <a:gd name="T60" fmla="*/ 101 w 115"/>
                <a:gd name="T61" fmla="*/ 107 h 120"/>
                <a:gd name="T62" fmla="*/ 104 w 115"/>
                <a:gd name="T63" fmla="*/ 114 h 120"/>
                <a:gd name="T64" fmla="*/ 103 w 115"/>
                <a:gd name="T65" fmla="*/ 117 h 120"/>
                <a:gd name="T66" fmla="*/ 96 w 115"/>
                <a:gd name="T67" fmla="*/ 118 h 120"/>
                <a:gd name="T68" fmla="*/ 93 w 115"/>
                <a:gd name="T69" fmla="*/ 120 h 120"/>
                <a:gd name="T70" fmla="*/ 88 w 115"/>
                <a:gd name="T71" fmla="*/ 116 h 120"/>
                <a:gd name="T72" fmla="*/ 82 w 115"/>
                <a:gd name="T73" fmla="*/ 113 h 120"/>
                <a:gd name="T74" fmla="*/ 73 w 115"/>
                <a:gd name="T75" fmla="*/ 113 h 120"/>
                <a:gd name="T76" fmla="*/ 70 w 115"/>
                <a:gd name="T77" fmla="*/ 102 h 120"/>
                <a:gd name="T78" fmla="*/ 64 w 115"/>
                <a:gd name="T79" fmla="*/ 93 h 120"/>
                <a:gd name="T80" fmla="*/ 56 w 115"/>
                <a:gd name="T81" fmla="*/ 89 h 120"/>
                <a:gd name="T82" fmla="*/ 50 w 115"/>
                <a:gd name="T83" fmla="*/ 85 h 120"/>
                <a:gd name="T84" fmla="*/ 44 w 115"/>
                <a:gd name="T85" fmla="*/ 84 h 120"/>
                <a:gd name="T86" fmla="*/ 46 w 115"/>
                <a:gd name="T87" fmla="*/ 96 h 120"/>
                <a:gd name="T88" fmla="*/ 52 w 115"/>
                <a:gd name="T89" fmla="*/ 105 h 120"/>
                <a:gd name="T90" fmla="*/ 52 w 115"/>
                <a:gd name="T91" fmla="*/ 109 h 120"/>
                <a:gd name="T92" fmla="*/ 48 w 115"/>
                <a:gd name="T93" fmla="*/ 109 h 12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5"/>
                <a:gd name="T142" fmla="*/ 0 h 120"/>
                <a:gd name="T143" fmla="*/ 115 w 115"/>
                <a:gd name="T144" fmla="*/ 120 h 12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5" h="120">
                  <a:moveTo>
                    <a:pt x="47" y="109"/>
                  </a:moveTo>
                  <a:lnTo>
                    <a:pt x="40" y="104"/>
                  </a:lnTo>
                  <a:lnTo>
                    <a:pt x="34" y="99"/>
                  </a:lnTo>
                  <a:lnTo>
                    <a:pt x="31" y="96"/>
                  </a:lnTo>
                  <a:lnTo>
                    <a:pt x="29" y="94"/>
                  </a:lnTo>
                  <a:lnTo>
                    <a:pt x="27" y="91"/>
                  </a:lnTo>
                  <a:lnTo>
                    <a:pt x="26" y="90"/>
                  </a:lnTo>
                  <a:lnTo>
                    <a:pt x="25" y="90"/>
                  </a:lnTo>
                  <a:lnTo>
                    <a:pt x="24" y="88"/>
                  </a:lnTo>
                  <a:lnTo>
                    <a:pt x="21" y="85"/>
                  </a:lnTo>
                  <a:lnTo>
                    <a:pt x="19" y="82"/>
                  </a:lnTo>
                  <a:lnTo>
                    <a:pt x="16" y="79"/>
                  </a:lnTo>
                  <a:lnTo>
                    <a:pt x="12" y="75"/>
                  </a:lnTo>
                  <a:lnTo>
                    <a:pt x="9" y="71"/>
                  </a:lnTo>
                  <a:lnTo>
                    <a:pt x="5" y="67"/>
                  </a:lnTo>
                  <a:lnTo>
                    <a:pt x="2" y="62"/>
                  </a:lnTo>
                  <a:lnTo>
                    <a:pt x="1" y="61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1" y="56"/>
                  </a:lnTo>
                  <a:lnTo>
                    <a:pt x="4" y="56"/>
                  </a:lnTo>
                  <a:lnTo>
                    <a:pt x="7" y="55"/>
                  </a:lnTo>
                  <a:lnTo>
                    <a:pt x="10" y="55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6" y="51"/>
                  </a:lnTo>
                  <a:lnTo>
                    <a:pt x="17" y="48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6"/>
                  </a:lnTo>
                  <a:lnTo>
                    <a:pt x="20" y="44"/>
                  </a:lnTo>
                  <a:lnTo>
                    <a:pt x="20" y="42"/>
                  </a:lnTo>
                  <a:lnTo>
                    <a:pt x="20" y="40"/>
                  </a:lnTo>
                  <a:lnTo>
                    <a:pt x="20" y="38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6"/>
                  </a:lnTo>
                  <a:lnTo>
                    <a:pt x="28" y="36"/>
                  </a:lnTo>
                  <a:lnTo>
                    <a:pt x="30" y="36"/>
                  </a:lnTo>
                  <a:lnTo>
                    <a:pt x="33" y="34"/>
                  </a:lnTo>
                  <a:lnTo>
                    <a:pt x="35" y="31"/>
                  </a:lnTo>
                  <a:lnTo>
                    <a:pt x="35" y="30"/>
                  </a:lnTo>
                  <a:lnTo>
                    <a:pt x="36" y="29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43" y="29"/>
                  </a:lnTo>
                  <a:lnTo>
                    <a:pt x="46" y="30"/>
                  </a:lnTo>
                  <a:lnTo>
                    <a:pt x="49" y="30"/>
                  </a:lnTo>
                  <a:lnTo>
                    <a:pt x="52" y="29"/>
                  </a:lnTo>
                  <a:lnTo>
                    <a:pt x="54" y="28"/>
                  </a:lnTo>
                  <a:lnTo>
                    <a:pt x="57" y="26"/>
                  </a:lnTo>
                  <a:lnTo>
                    <a:pt x="60" y="24"/>
                  </a:lnTo>
                  <a:lnTo>
                    <a:pt x="63" y="22"/>
                  </a:lnTo>
                  <a:lnTo>
                    <a:pt x="65" y="19"/>
                  </a:lnTo>
                  <a:lnTo>
                    <a:pt x="67" y="16"/>
                  </a:lnTo>
                  <a:lnTo>
                    <a:pt x="68" y="15"/>
                  </a:lnTo>
                  <a:lnTo>
                    <a:pt x="68" y="13"/>
                  </a:lnTo>
                  <a:lnTo>
                    <a:pt x="68" y="11"/>
                  </a:lnTo>
                  <a:lnTo>
                    <a:pt x="69" y="10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2" y="7"/>
                  </a:lnTo>
                  <a:lnTo>
                    <a:pt x="73" y="6"/>
                  </a:lnTo>
                  <a:lnTo>
                    <a:pt x="74" y="5"/>
                  </a:lnTo>
                  <a:lnTo>
                    <a:pt x="75" y="6"/>
                  </a:lnTo>
                  <a:lnTo>
                    <a:pt x="76" y="7"/>
                  </a:lnTo>
                  <a:lnTo>
                    <a:pt x="77" y="8"/>
                  </a:lnTo>
                  <a:lnTo>
                    <a:pt x="77" y="9"/>
                  </a:lnTo>
                  <a:lnTo>
                    <a:pt x="78" y="10"/>
                  </a:lnTo>
                  <a:lnTo>
                    <a:pt x="82" y="10"/>
                  </a:lnTo>
                  <a:lnTo>
                    <a:pt x="86" y="10"/>
                  </a:lnTo>
                  <a:lnTo>
                    <a:pt x="91" y="8"/>
                  </a:lnTo>
                  <a:lnTo>
                    <a:pt x="92" y="8"/>
                  </a:lnTo>
                  <a:lnTo>
                    <a:pt x="94" y="8"/>
                  </a:lnTo>
                  <a:lnTo>
                    <a:pt x="95" y="8"/>
                  </a:lnTo>
                  <a:lnTo>
                    <a:pt x="97" y="7"/>
                  </a:lnTo>
                  <a:lnTo>
                    <a:pt x="102" y="5"/>
                  </a:lnTo>
                  <a:lnTo>
                    <a:pt x="106" y="3"/>
                  </a:lnTo>
                  <a:lnTo>
                    <a:pt x="111" y="1"/>
                  </a:lnTo>
                  <a:lnTo>
                    <a:pt x="112" y="0"/>
                  </a:lnTo>
                  <a:lnTo>
                    <a:pt x="114" y="1"/>
                  </a:lnTo>
                  <a:lnTo>
                    <a:pt x="115" y="1"/>
                  </a:lnTo>
                  <a:lnTo>
                    <a:pt x="115" y="17"/>
                  </a:lnTo>
                  <a:lnTo>
                    <a:pt x="111" y="34"/>
                  </a:lnTo>
                  <a:lnTo>
                    <a:pt x="109" y="39"/>
                  </a:lnTo>
                  <a:lnTo>
                    <a:pt x="107" y="44"/>
                  </a:lnTo>
                  <a:lnTo>
                    <a:pt x="107" y="49"/>
                  </a:lnTo>
                  <a:lnTo>
                    <a:pt x="106" y="77"/>
                  </a:lnTo>
                  <a:lnTo>
                    <a:pt x="102" y="104"/>
                  </a:lnTo>
                  <a:lnTo>
                    <a:pt x="101" y="107"/>
                  </a:lnTo>
                  <a:lnTo>
                    <a:pt x="102" y="110"/>
                  </a:lnTo>
                  <a:lnTo>
                    <a:pt x="103" y="112"/>
                  </a:lnTo>
                  <a:lnTo>
                    <a:pt x="104" y="114"/>
                  </a:lnTo>
                  <a:lnTo>
                    <a:pt x="105" y="116"/>
                  </a:lnTo>
                  <a:lnTo>
                    <a:pt x="104" y="116"/>
                  </a:lnTo>
                  <a:lnTo>
                    <a:pt x="103" y="117"/>
                  </a:lnTo>
                  <a:lnTo>
                    <a:pt x="102" y="118"/>
                  </a:lnTo>
                  <a:lnTo>
                    <a:pt x="99" y="118"/>
                  </a:lnTo>
                  <a:lnTo>
                    <a:pt x="96" y="118"/>
                  </a:lnTo>
                  <a:lnTo>
                    <a:pt x="93" y="118"/>
                  </a:lnTo>
                  <a:lnTo>
                    <a:pt x="93" y="119"/>
                  </a:lnTo>
                  <a:lnTo>
                    <a:pt x="93" y="120"/>
                  </a:lnTo>
                  <a:lnTo>
                    <a:pt x="91" y="119"/>
                  </a:lnTo>
                  <a:lnTo>
                    <a:pt x="90" y="118"/>
                  </a:lnTo>
                  <a:lnTo>
                    <a:pt x="88" y="116"/>
                  </a:lnTo>
                  <a:lnTo>
                    <a:pt x="85" y="115"/>
                  </a:lnTo>
                  <a:lnTo>
                    <a:pt x="84" y="114"/>
                  </a:lnTo>
                  <a:lnTo>
                    <a:pt x="82" y="113"/>
                  </a:lnTo>
                  <a:lnTo>
                    <a:pt x="79" y="113"/>
                  </a:lnTo>
                  <a:lnTo>
                    <a:pt x="76" y="113"/>
                  </a:lnTo>
                  <a:lnTo>
                    <a:pt x="73" y="113"/>
                  </a:lnTo>
                  <a:lnTo>
                    <a:pt x="72" y="112"/>
                  </a:lnTo>
                  <a:lnTo>
                    <a:pt x="72" y="106"/>
                  </a:lnTo>
                  <a:lnTo>
                    <a:pt x="70" y="102"/>
                  </a:lnTo>
                  <a:lnTo>
                    <a:pt x="68" y="98"/>
                  </a:lnTo>
                  <a:lnTo>
                    <a:pt x="66" y="96"/>
                  </a:lnTo>
                  <a:lnTo>
                    <a:pt x="64" y="93"/>
                  </a:lnTo>
                  <a:lnTo>
                    <a:pt x="61" y="91"/>
                  </a:lnTo>
                  <a:lnTo>
                    <a:pt x="59" y="90"/>
                  </a:lnTo>
                  <a:lnTo>
                    <a:pt x="56" y="89"/>
                  </a:lnTo>
                  <a:lnTo>
                    <a:pt x="54" y="88"/>
                  </a:lnTo>
                  <a:lnTo>
                    <a:pt x="52" y="86"/>
                  </a:lnTo>
                  <a:lnTo>
                    <a:pt x="50" y="85"/>
                  </a:lnTo>
                  <a:lnTo>
                    <a:pt x="47" y="84"/>
                  </a:lnTo>
                  <a:lnTo>
                    <a:pt x="45" y="84"/>
                  </a:lnTo>
                  <a:lnTo>
                    <a:pt x="44" y="84"/>
                  </a:lnTo>
                  <a:lnTo>
                    <a:pt x="44" y="85"/>
                  </a:lnTo>
                  <a:lnTo>
                    <a:pt x="45" y="91"/>
                  </a:lnTo>
                  <a:lnTo>
                    <a:pt x="46" y="96"/>
                  </a:lnTo>
                  <a:lnTo>
                    <a:pt x="49" y="101"/>
                  </a:lnTo>
                  <a:lnTo>
                    <a:pt x="51" y="103"/>
                  </a:lnTo>
                  <a:lnTo>
                    <a:pt x="52" y="105"/>
                  </a:lnTo>
                  <a:lnTo>
                    <a:pt x="54" y="107"/>
                  </a:lnTo>
                  <a:lnTo>
                    <a:pt x="53" y="108"/>
                  </a:lnTo>
                  <a:lnTo>
                    <a:pt x="52" y="109"/>
                  </a:lnTo>
                  <a:lnTo>
                    <a:pt x="49" y="109"/>
                  </a:lnTo>
                  <a:lnTo>
                    <a:pt x="48" y="109"/>
                  </a:lnTo>
                  <a:lnTo>
                    <a:pt x="47" y="10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84" name="Freeform 121"/>
            <p:cNvSpPr>
              <a:spLocks/>
            </p:cNvSpPr>
            <p:nvPr/>
          </p:nvSpPr>
          <p:spPr bwMode="gray">
            <a:xfrm>
              <a:off x="2159" y="1679"/>
              <a:ext cx="115" cy="120"/>
            </a:xfrm>
            <a:custGeom>
              <a:avLst/>
              <a:gdLst>
                <a:gd name="T0" fmla="*/ 34 w 115"/>
                <a:gd name="T1" fmla="*/ 99 h 120"/>
                <a:gd name="T2" fmla="*/ 27 w 115"/>
                <a:gd name="T3" fmla="*/ 91 h 120"/>
                <a:gd name="T4" fmla="*/ 24 w 115"/>
                <a:gd name="T5" fmla="*/ 88 h 120"/>
                <a:gd name="T6" fmla="*/ 16 w 115"/>
                <a:gd name="T7" fmla="*/ 79 h 120"/>
                <a:gd name="T8" fmla="*/ 5 w 115"/>
                <a:gd name="T9" fmla="*/ 67 h 120"/>
                <a:gd name="T10" fmla="*/ 0 w 115"/>
                <a:gd name="T11" fmla="*/ 59 h 120"/>
                <a:gd name="T12" fmla="*/ 1 w 115"/>
                <a:gd name="T13" fmla="*/ 56 h 120"/>
                <a:gd name="T14" fmla="*/ 7 w 115"/>
                <a:gd name="T15" fmla="*/ 55 h 120"/>
                <a:gd name="T16" fmla="*/ 14 w 115"/>
                <a:gd name="T17" fmla="*/ 53 h 120"/>
                <a:gd name="T18" fmla="*/ 18 w 115"/>
                <a:gd name="T19" fmla="*/ 47 h 120"/>
                <a:gd name="T20" fmla="*/ 20 w 115"/>
                <a:gd name="T21" fmla="*/ 44 h 120"/>
                <a:gd name="T22" fmla="*/ 20 w 115"/>
                <a:gd name="T23" fmla="*/ 38 h 120"/>
                <a:gd name="T24" fmla="*/ 23 w 115"/>
                <a:gd name="T25" fmla="*/ 35 h 120"/>
                <a:gd name="T26" fmla="*/ 30 w 115"/>
                <a:gd name="T27" fmla="*/ 36 h 120"/>
                <a:gd name="T28" fmla="*/ 35 w 115"/>
                <a:gd name="T29" fmla="*/ 30 h 120"/>
                <a:gd name="T30" fmla="*/ 39 w 115"/>
                <a:gd name="T31" fmla="*/ 28 h 120"/>
                <a:gd name="T32" fmla="*/ 49 w 115"/>
                <a:gd name="T33" fmla="*/ 30 h 120"/>
                <a:gd name="T34" fmla="*/ 57 w 115"/>
                <a:gd name="T35" fmla="*/ 26 h 120"/>
                <a:gd name="T36" fmla="*/ 65 w 115"/>
                <a:gd name="T37" fmla="*/ 19 h 120"/>
                <a:gd name="T38" fmla="*/ 68 w 115"/>
                <a:gd name="T39" fmla="*/ 13 h 120"/>
                <a:gd name="T40" fmla="*/ 70 w 115"/>
                <a:gd name="T41" fmla="*/ 9 h 120"/>
                <a:gd name="T42" fmla="*/ 73 w 115"/>
                <a:gd name="T43" fmla="*/ 6 h 120"/>
                <a:gd name="T44" fmla="*/ 76 w 115"/>
                <a:gd name="T45" fmla="*/ 7 h 120"/>
                <a:gd name="T46" fmla="*/ 78 w 115"/>
                <a:gd name="T47" fmla="*/ 10 h 120"/>
                <a:gd name="T48" fmla="*/ 91 w 115"/>
                <a:gd name="T49" fmla="*/ 8 h 120"/>
                <a:gd name="T50" fmla="*/ 95 w 115"/>
                <a:gd name="T51" fmla="*/ 8 h 120"/>
                <a:gd name="T52" fmla="*/ 106 w 115"/>
                <a:gd name="T53" fmla="*/ 3 h 120"/>
                <a:gd name="T54" fmla="*/ 114 w 115"/>
                <a:gd name="T55" fmla="*/ 1 h 120"/>
                <a:gd name="T56" fmla="*/ 111 w 115"/>
                <a:gd name="T57" fmla="*/ 34 h 120"/>
                <a:gd name="T58" fmla="*/ 107 w 115"/>
                <a:gd name="T59" fmla="*/ 49 h 120"/>
                <a:gd name="T60" fmla="*/ 101 w 115"/>
                <a:gd name="T61" fmla="*/ 107 h 120"/>
                <a:gd name="T62" fmla="*/ 104 w 115"/>
                <a:gd name="T63" fmla="*/ 114 h 120"/>
                <a:gd name="T64" fmla="*/ 103 w 115"/>
                <a:gd name="T65" fmla="*/ 117 h 120"/>
                <a:gd name="T66" fmla="*/ 96 w 115"/>
                <a:gd name="T67" fmla="*/ 118 h 120"/>
                <a:gd name="T68" fmla="*/ 93 w 115"/>
                <a:gd name="T69" fmla="*/ 120 h 120"/>
                <a:gd name="T70" fmla="*/ 88 w 115"/>
                <a:gd name="T71" fmla="*/ 116 h 120"/>
                <a:gd name="T72" fmla="*/ 82 w 115"/>
                <a:gd name="T73" fmla="*/ 113 h 120"/>
                <a:gd name="T74" fmla="*/ 73 w 115"/>
                <a:gd name="T75" fmla="*/ 113 h 120"/>
                <a:gd name="T76" fmla="*/ 70 w 115"/>
                <a:gd name="T77" fmla="*/ 102 h 120"/>
                <a:gd name="T78" fmla="*/ 64 w 115"/>
                <a:gd name="T79" fmla="*/ 93 h 120"/>
                <a:gd name="T80" fmla="*/ 56 w 115"/>
                <a:gd name="T81" fmla="*/ 89 h 120"/>
                <a:gd name="T82" fmla="*/ 50 w 115"/>
                <a:gd name="T83" fmla="*/ 85 h 120"/>
                <a:gd name="T84" fmla="*/ 44 w 115"/>
                <a:gd name="T85" fmla="*/ 84 h 120"/>
                <a:gd name="T86" fmla="*/ 46 w 115"/>
                <a:gd name="T87" fmla="*/ 96 h 120"/>
                <a:gd name="T88" fmla="*/ 52 w 115"/>
                <a:gd name="T89" fmla="*/ 105 h 120"/>
                <a:gd name="T90" fmla="*/ 52 w 115"/>
                <a:gd name="T91" fmla="*/ 109 h 120"/>
                <a:gd name="T92" fmla="*/ 48 w 115"/>
                <a:gd name="T93" fmla="*/ 109 h 12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5"/>
                <a:gd name="T142" fmla="*/ 0 h 120"/>
                <a:gd name="T143" fmla="*/ 115 w 115"/>
                <a:gd name="T144" fmla="*/ 120 h 12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5" h="120">
                  <a:moveTo>
                    <a:pt x="47" y="109"/>
                  </a:moveTo>
                  <a:lnTo>
                    <a:pt x="40" y="104"/>
                  </a:lnTo>
                  <a:lnTo>
                    <a:pt x="34" y="99"/>
                  </a:lnTo>
                  <a:lnTo>
                    <a:pt x="31" y="96"/>
                  </a:lnTo>
                  <a:lnTo>
                    <a:pt x="29" y="94"/>
                  </a:lnTo>
                  <a:lnTo>
                    <a:pt x="27" y="91"/>
                  </a:lnTo>
                  <a:lnTo>
                    <a:pt x="26" y="90"/>
                  </a:lnTo>
                  <a:lnTo>
                    <a:pt x="25" y="90"/>
                  </a:lnTo>
                  <a:lnTo>
                    <a:pt x="24" y="88"/>
                  </a:lnTo>
                  <a:lnTo>
                    <a:pt x="21" y="85"/>
                  </a:lnTo>
                  <a:lnTo>
                    <a:pt x="19" y="82"/>
                  </a:lnTo>
                  <a:lnTo>
                    <a:pt x="16" y="79"/>
                  </a:lnTo>
                  <a:lnTo>
                    <a:pt x="12" y="75"/>
                  </a:lnTo>
                  <a:lnTo>
                    <a:pt x="9" y="71"/>
                  </a:lnTo>
                  <a:lnTo>
                    <a:pt x="5" y="67"/>
                  </a:lnTo>
                  <a:lnTo>
                    <a:pt x="2" y="62"/>
                  </a:lnTo>
                  <a:lnTo>
                    <a:pt x="1" y="61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1" y="56"/>
                  </a:lnTo>
                  <a:lnTo>
                    <a:pt x="4" y="56"/>
                  </a:lnTo>
                  <a:lnTo>
                    <a:pt x="7" y="55"/>
                  </a:lnTo>
                  <a:lnTo>
                    <a:pt x="10" y="55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6" y="51"/>
                  </a:lnTo>
                  <a:lnTo>
                    <a:pt x="17" y="48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6"/>
                  </a:lnTo>
                  <a:lnTo>
                    <a:pt x="20" y="44"/>
                  </a:lnTo>
                  <a:lnTo>
                    <a:pt x="20" y="42"/>
                  </a:lnTo>
                  <a:lnTo>
                    <a:pt x="20" y="40"/>
                  </a:lnTo>
                  <a:lnTo>
                    <a:pt x="20" y="38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6"/>
                  </a:lnTo>
                  <a:lnTo>
                    <a:pt x="28" y="36"/>
                  </a:lnTo>
                  <a:lnTo>
                    <a:pt x="30" y="36"/>
                  </a:lnTo>
                  <a:lnTo>
                    <a:pt x="33" y="34"/>
                  </a:lnTo>
                  <a:lnTo>
                    <a:pt x="35" y="31"/>
                  </a:lnTo>
                  <a:lnTo>
                    <a:pt x="35" y="30"/>
                  </a:lnTo>
                  <a:lnTo>
                    <a:pt x="36" y="29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43" y="29"/>
                  </a:lnTo>
                  <a:lnTo>
                    <a:pt x="46" y="30"/>
                  </a:lnTo>
                  <a:lnTo>
                    <a:pt x="49" y="30"/>
                  </a:lnTo>
                  <a:lnTo>
                    <a:pt x="52" y="29"/>
                  </a:lnTo>
                  <a:lnTo>
                    <a:pt x="54" y="28"/>
                  </a:lnTo>
                  <a:lnTo>
                    <a:pt x="57" y="26"/>
                  </a:lnTo>
                  <a:lnTo>
                    <a:pt x="60" y="24"/>
                  </a:lnTo>
                  <a:lnTo>
                    <a:pt x="63" y="22"/>
                  </a:lnTo>
                  <a:lnTo>
                    <a:pt x="65" y="19"/>
                  </a:lnTo>
                  <a:lnTo>
                    <a:pt x="67" y="16"/>
                  </a:lnTo>
                  <a:lnTo>
                    <a:pt x="68" y="15"/>
                  </a:lnTo>
                  <a:lnTo>
                    <a:pt x="68" y="13"/>
                  </a:lnTo>
                  <a:lnTo>
                    <a:pt x="68" y="11"/>
                  </a:lnTo>
                  <a:lnTo>
                    <a:pt x="69" y="10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2" y="7"/>
                  </a:lnTo>
                  <a:lnTo>
                    <a:pt x="73" y="6"/>
                  </a:lnTo>
                  <a:lnTo>
                    <a:pt x="74" y="5"/>
                  </a:lnTo>
                  <a:lnTo>
                    <a:pt x="75" y="6"/>
                  </a:lnTo>
                  <a:lnTo>
                    <a:pt x="76" y="7"/>
                  </a:lnTo>
                  <a:lnTo>
                    <a:pt x="77" y="8"/>
                  </a:lnTo>
                  <a:lnTo>
                    <a:pt x="77" y="9"/>
                  </a:lnTo>
                  <a:lnTo>
                    <a:pt x="78" y="10"/>
                  </a:lnTo>
                  <a:lnTo>
                    <a:pt x="82" y="10"/>
                  </a:lnTo>
                  <a:lnTo>
                    <a:pt x="86" y="10"/>
                  </a:lnTo>
                  <a:lnTo>
                    <a:pt x="91" y="8"/>
                  </a:lnTo>
                  <a:lnTo>
                    <a:pt x="92" y="8"/>
                  </a:lnTo>
                  <a:lnTo>
                    <a:pt x="94" y="8"/>
                  </a:lnTo>
                  <a:lnTo>
                    <a:pt x="95" y="8"/>
                  </a:lnTo>
                  <a:lnTo>
                    <a:pt x="97" y="7"/>
                  </a:lnTo>
                  <a:lnTo>
                    <a:pt x="102" y="5"/>
                  </a:lnTo>
                  <a:lnTo>
                    <a:pt x="106" y="3"/>
                  </a:lnTo>
                  <a:lnTo>
                    <a:pt x="111" y="1"/>
                  </a:lnTo>
                  <a:lnTo>
                    <a:pt x="112" y="0"/>
                  </a:lnTo>
                  <a:lnTo>
                    <a:pt x="114" y="1"/>
                  </a:lnTo>
                  <a:lnTo>
                    <a:pt x="115" y="1"/>
                  </a:lnTo>
                  <a:lnTo>
                    <a:pt x="115" y="17"/>
                  </a:lnTo>
                  <a:lnTo>
                    <a:pt x="111" y="34"/>
                  </a:lnTo>
                  <a:lnTo>
                    <a:pt x="109" y="39"/>
                  </a:lnTo>
                  <a:lnTo>
                    <a:pt x="107" y="44"/>
                  </a:lnTo>
                  <a:lnTo>
                    <a:pt x="107" y="49"/>
                  </a:lnTo>
                  <a:lnTo>
                    <a:pt x="106" y="77"/>
                  </a:lnTo>
                  <a:lnTo>
                    <a:pt x="102" y="104"/>
                  </a:lnTo>
                  <a:lnTo>
                    <a:pt x="101" y="107"/>
                  </a:lnTo>
                  <a:lnTo>
                    <a:pt x="102" y="110"/>
                  </a:lnTo>
                  <a:lnTo>
                    <a:pt x="103" y="112"/>
                  </a:lnTo>
                  <a:lnTo>
                    <a:pt x="104" y="114"/>
                  </a:lnTo>
                  <a:lnTo>
                    <a:pt x="105" y="116"/>
                  </a:lnTo>
                  <a:lnTo>
                    <a:pt x="104" y="116"/>
                  </a:lnTo>
                  <a:lnTo>
                    <a:pt x="103" y="117"/>
                  </a:lnTo>
                  <a:lnTo>
                    <a:pt x="102" y="118"/>
                  </a:lnTo>
                  <a:lnTo>
                    <a:pt x="99" y="118"/>
                  </a:lnTo>
                  <a:lnTo>
                    <a:pt x="96" y="118"/>
                  </a:lnTo>
                  <a:lnTo>
                    <a:pt x="93" y="118"/>
                  </a:lnTo>
                  <a:lnTo>
                    <a:pt x="93" y="119"/>
                  </a:lnTo>
                  <a:lnTo>
                    <a:pt x="93" y="120"/>
                  </a:lnTo>
                  <a:lnTo>
                    <a:pt x="91" y="119"/>
                  </a:lnTo>
                  <a:lnTo>
                    <a:pt x="90" y="118"/>
                  </a:lnTo>
                  <a:lnTo>
                    <a:pt x="88" y="116"/>
                  </a:lnTo>
                  <a:lnTo>
                    <a:pt x="85" y="115"/>
                  </a:lnTo>
                  <a:lnTo>
                    <a:pt x="84" y="114"/>
                  </a:lnTo>
                  <a:lnTo>
                    <a:pt x="82" y="113"/>
                  </a:lnTo>
                  <a:lnTo>
                    <a:pt x="79" y="113"/>
                  </a:lnTo>
                  <a:lnTo>
                    <a:pt x="76" y="113"/>
                  </a:lnTo>
                  <a:lnTo>
                    <a:pt x="73" y="113"/>
                  </a:lnTo>
                  <a:lnTo>
                    <a:pt x="72" y="112"/>
                  </a:lnTo>
                  <a:lnTo>
                    <a:pt x="72" y="106"/>
                  </a:lnTo>
                  <a:lnTo>
                    <a:pt x="70" y="102"/>
                  </a:lnTo>
                  <a:lnTo>
                    <a:pt x="68" y="98"/>
                  </a:lnTo>
                  <a:lnTo>
                    <a:pt x="66" y="96"/>
                  </a:lnTo>
                  <a:lnTo>
                    <a:pt x="64" y="93"/>
                  </a:lnTo>
                  <a:lnTo>
                    <a:pt x="61" y="91"/>
                  </a:lnTo>
                  <a:lnTo>
                    <a:pt x="59" y="90"/>
                  </a:lnTo>
                  <a:lnTo>
                    <a:pt x="56" y="89"/>
                  </a:lnTo>
                  <a:lnTo>
                    <a:pt x="54" y="88"/>
                  </a:lnTo>
                  <a:lnTo>
                    <a:pt x="52" y="86"/>
                  </a:lnTo>
                  <a:lnTo>
                    <a:pt x="50" y="85"/>
                  </a:lnTo>
                  <a:lnTo>
                    <a:pt x="47" y="84"/>
                  </a:lnTo>
                  <a:lnTo>
                    <a:pt x="45" y="84"/>
                  </a:lnTo>
                  <a:lnTo>
                    <a:pt x="44" y="84"/>
                  </a:lnTo>
                  <a:lnTo>
                    <a:pt x="44" y="85"/>
                  </a:lnTo>
                  <a:lnTo>
                    <a:pt x="45" y="91"/>
                  </a:lnTo>
                  <a:lnTo>
                    <a:pt x="46" y="96"/>
                  </a:lnTo>
                  <a:lnTo>
                    <a:pt x="49" y="101"/>
                  </a:lnTo>
                  <a:lnTo>
                    <a:pt x="51" y="103"/>
                  </a:lnTo>
                  <a:lnTo>
                    <a:pt x="52" y="105"/>
                  </a:lnTo>
                  <a:lnTo>
                    <a:pt x="54" y="107"/>
                  </a:lnTo>
                  <a:lnTo>
                    <a:pt x="53" y="108"/>
                  </a:lnTo>
                  <a:lnTo>
                    <a:pt x="52" y="109"/>
                  </a:lnTo>
                  <a:lnTo>
                    <a:pt x="49" y="109"/>
                  </a:lnTo>
                  <a:lnTo>
                    <a:pt x="48" y="109"/>
                  </a:lnTo>
                  <a:lnTo>
                    <a:pt x="47" y="109"/>
                  </a:lnTo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85" name="Freeform 122"/>
            <p:cNvSpPr>
              <a:spLocks/>
            </p:cNvSpPr>
            <p:nvPr/>
          </p:nvSpPr>
          <p:spPr bwMode="gray">
            <a:xfrm>
              <a:off x="2205" y="1787"/>
              <a:ext cx="89" cy="81"/>
            </a:xfrm>
            <a:custGeom>
              <a:avLst/>
              <a:gdLst>
                <a:gd name="T0" fmla="*/ 75 w 89"/>
                <a:gd name="T1" fmla="*/ 35 h 81"/>
                <a:gd name="T2" fmla="*/ 63 w 89"/>
                <a:gd name="T3" fmla="*/ 18 h 81"/>
                <a:gd name="T4" fmla="*/ 59 w 89"/>
                <a:gd name="T5" fmla="*/ 8 h 81"/>
                <a:gd name="T6" fmla="*/ 56 w 89"/>
                <a:gd name="T7" fmla="*/ 10 h 81"/>
                <a:gd name="T8" fmla="*/ 47 w 89"/>
                <a:gd name="T9" fmla="*/ 10 h 81"/>
                <a:gd name="T10" fmla="*/ 45 w 89"/>
                <a:gd name="T11" fmla="*/ 11 h 81"/>
                <a:gd name="T12" fmla="*/ 39 w 89"/>
                <a:gd name="T13" fmla="*/ 7 h 81"/>
                <a:gd name="T14" fmla="*/ 32 w 89"/>
                <a:gd name="T15" fmla="*/ 5 h 81"/>
                <a:gd name="T16" fmla="*/ 21 w 89"/>
                <a:gd name="T17" fmla="*/ 4 h 81"/>
                <a:gd name="T18" fmla="*/ 12 w 89"/>
                <a:gd name="T19" fmla="*/ 1 h 81"/>
                <a:gd name="T20" fmla="*/ 6 w 89"/>
                <a:gd name="T21" fmla="*/ 0 h 81"/>
                <a:gd name="T22" fmla="*/ 3 w 89"/>
                <a:gd name="T23" fmla="*/ 1 h 81"/>
                <a:gd name="T24" fmla="*/ 0 w 89"/>
                <a:gd name="T25" fmla="*/ 4 h 81"/>
                <a:gd name="T26" fmla="*/ 1 w 89"/>
                <a:gd name="T27" fmla="*/ 7 h 81"/>
                <a:gd name="T28" fmla="*/ 3 w 89"/>
                <a:gd name="T29" fmla="*/ 15 h 81"/>
                <a:gd name="T30" fmla="*/ 2 w 89"/>
                <a:gd name="T31" fmla="*/ 15 h 81"/>
                <a:gd name="T32" fmla="*/ 0 w 89"/>
                <a:gd name="T33" fmla="*/ 21 h 81"/>
                <a:gd name="T34" fmla="*/ 13 w 89"/>
                <a:gd name="T35" fmla="*/ 40 h 81"/>
                <a:gd name="T36" fmla="*/ 16 w 89"/>
                <a:gd name="T37" fmla="*/ 43 h 81"/>
                <a:gd name="T38" fmla="*/ 22 w 89"/>
                <a:gd name="T39" fmla="*/ 44 h 81"/>
                <a:gd name="T40" fmla="*/ 23 w 89"/>
                <a:gd name="T41" fmla="*/ 43 h 81"/>
                <a:gd name="T42" fmla="*/ 23 w 89"/>
                <a:gd name="T43" fmla="*/ 42 h 81"/>
                <a:gd name="T44" fmla="*/ 24 w 89"/>
                <a:gd name="T45" fmla="*/ 38 h 81"/>
                <a:gd name="T46" fmla="*/ 22 w 89"/>
                <a:gd name="T47" fmla="*/ 36 h 81"/>
                <a:gd name="T48" fmla="*/ 18 w 89"/>
                <a:gd name="T49" fmla="*/ 34 h 81"/>
                <a:gd name="T50" fmla="*/ 21 w 89"/>
                <a:gd name="T51" fmla="*/ 32 h 81"/>
                <a:gd name="T52" fmla="*/ 26 w 89"/>
                <a:gd name="T53" fmla="*/ 35 h 81"/>
                <a:gd name="T54" fmla="*/ 32 w 89"/>
                <a:gd name="T55" fmla="*/ 44 h 81"/>
                <a:gd name="T56" fmla="*/ 57 w 89"/>
                <a:gd name="T57" fmla="*/ 59 h 81"/>
                <a:gd name="T58" fmla="*/ 59 w 89"/>
                <a:gd name="T59" fmla="*/ 64 h 81"/>
                <a:gd name="T60" fmla="*/ 59 w 89"/>
                <a:gd name="T61" fmla="*/ 70 h 81"/>
                <a:gd name="T62" fmla="*/ 61 w 89"/>
                <a:gd name="T63" fmla="*/ 75 h 81"/>
                <a:gd name="T64" fmla="*/ 65 w 89"/>
                <a:gd name="T65" fmla="*/ 79 h 81"/>
                <a:gd name="T66" fmla="*/ 70 w 89"/>
                <a:gd name="T67" fmla="*/ 78 h 81"/>
                <a:gd name="T68" fmla="*/ 69 w 89"/>
                <a:gd name="T69" fmla="*/ 74 h 81"/>
                <a:gd name="T70" fmla="*/ 68 w 89"/>
                <a:gd name="T71" fmla="*/ 72 h 81"/>
                <a:gd name="T72" fmla="*/ 70 w 89"/>
                <a:gd name="T73" fmla="*/ 72 h 81"/>
                <a:gd name="T74" fmla="*/ 72 w 89"/>
                <a:gd name="T75" fmla="*/ 74 h 81"/>
                <a:gd name="T76" fmla="*/ 75 w 89"/>
                <a:gd name="T77" fmla="*/ 76 h 81"/>
                <a:gd name="T78" fmla="*/ 75 w 89"/>
                <a:gd name="T79" fmla="*/ 79 h 81"/>
                <a:gd name="T80" fmla="*/ 79 w 89"/>
                <a:gd name="T81" fmla="*/ 80 h 81"/>
                <a:gd name="T82" fmla="*/ 83 w 89"/>
                <a:gd name="T83" fmla="*/ 75 h 81"/>
                <a:gd name="T84" fmla="*/ 83 w 89"/>
                <a:gd name="T85" fmla="*/ 70 h 81"/>
                <a:gd name="T86" fmla="*/ 82 w 89"/>
                <a:gd name="T87" fmla="*/ 66 h 81"/>
                <a:gd name="T88" fmla="*/ 86 w 89"/>
                <a:gd name="T89" fmla="*/ 62 h 81"/>
                <a:gd name="T90" fmla="*/ 89 w 89"/>
                <a:gd name="T91" fmla="*/ 58 h 81"/>
                <a:gd name="T92" fmla="*/ 83 w 89"/>
                <a:gd name="T93" fmla="*/ 56 h 8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89"/>
                <a:gd name="T142" fmla="*/ 0 h 81"/>
                <a:gd name="T143" fmla="*/ 89 w 89"/>
                <a:gd name="T144" fmla="*/ 81 h 8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89" h="81">
                  <a:moveTo>
                    <a:pt x="82" y="41"/>
                  </a:moveTo>
                  <a:lnTo>
                    <a:pt x="78" y="38"/>
                  </a:lnTo>
                  <a:lnTo>
                    <a:pt x="75" y="35"/>
                  </a:lnTo>
                  <a:lnTo>
                    <a:pt x="72" y="31"/>
                  </a:lnTo>
                  <a:lnTo>
                    <a:pt x="67" y="24"/>
                  </a:lnTo>
                  <a:lnTo>
                    <a:pt x="63" y="18"/>
                  </a:lnTo>
                  <a:lnTo>
                    <a:pt x="61" y="10"/>
                  </a:lnTo>
                  <a:lnTo>
                    <a:pt x="60" y="9"/>
                  </a:lnTo>
                  <a:lnTo>
                    <a:pt x="59" y="8"/>
                  </a:lnTo>
                  <a:lnTo>
                    <a:pt x="58" y="8"/>
                  </a:lnTo>
                  <a:lnTo>
                    <a:pt x="57" y="9"/>
                  </a:lnTo>
                  <a:lnTo>
                    <a:pt x="56" y="10"/>
                  </a:lnTo>
                  <a:lnTo>
                    <a:pt x="53" y="10"/>
                  </a:lnTo>
                  <a:lnTo>
                    <a:pt x="50" y="10"/>
                  </a:lnTo>
                  <a:lnTo>
                    <a:pt x="47" y="10"/>
                  </a:lnTo>
                  <a:lnTo>
                    <a:pt x="47" y="11"/>
                  </a:lnTo>
                  <a:lnTo>
                    <a:pt x="47" y="12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2" y="8"/>
                  </a:lnTo>
                  <a:lnTo>
                    <a:pt x="39" y="7"/>
                  </a:lnTo>
                  <a:lnTo>
                    <a:pt x="38" y="6"/>
                  </a:lnTo>
                  <a:lnTo>
                    <a:pt x="36" y="5"/>
                  </a:lnTo>
                  <a:lnTo>
                    <a:pt x="32" y="5"/>
                  </a:lnTo>
                  <a:lnTo>
                    <a:pt x="29" y="5"/>
                  </a:lnTo>
                  <a:lnTo>
                    <a:pt x="25" y="5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9"/>
                  </a:lnTo>
                  <a:lnTo>
                    <a:pt x="5" y="36"/>
                  </a:lnTo>
                  <a:lnTo>
                    <a:pt x="13" y="40"/>
                  </a:lnTo>
                  <a:lnTo>
                    <a:pt x="14" y="40"/>
                  </a:lnTo>
                  <a:lnTo>
                    <a:pt x="15" y="42"/>
                  </a:lnTo>
                  <a:lnTo>
                    <a:pt x="16" y="43"/>
                  </a:lnTo>
                  <a:lnTo>
                    <a:pt x="18" y="44"/>
                  </a:lnTo>
                  <a:lnTo>
                    <a:pt x="20" y="45"/>
                  </a:lnTo>
                  <a:lnTo>
                    <a:pt x="22" y="44"/>
                  </a:lnTo>
                  <a:lnTo>
                    <a:pt x="23" y="44"/>
                  </a:lnTo>
                  <a:lnTo>
                    <a:pt x="23" y="43"/>
                  </a:lnTo>
                  <a:lnTo>
                    <a:pt x="22" y="42"/>
                  </a:lnTo>
                  <a:lnTo>
                    <a:pt x="23" y="42"/>
                  </a:lnTo>
                  <a:lnTo>
                    <a:pt x="24" y="42"/>
                  </a:lnTo>
                  <a:lnTo>
                    <a:pt x="24" y="40"/>
                  </a:lnTo>
                  <a:lnTo>
                    <a:pt x="24" y="38"/>
                  </a:lnTo>
                  <a:lnTo>
                    <a:pt x="24" y="37"/>
                  </a:lnTo>
                  <a:lnTo>
                    <a:pt x="23" y="37"/>
                  </a:lnTo>
                  <a:lnTo>
                    <a:pt x="22" y="36"/>
                  </a:lnTo>
                  <a:lnTo>
                    <a:pt x="20" y="36"/>
                  </a:lnTo>
                  <a:lnTo>
                    <a:pt x="19" y="35"/>
                  </a:lnTo>
                  <a:lnTo>
                    <a:pt x="18" y="34"/>
                  </a:lnTo>
                  <a:lnTo>
                    <a:pt x="18" y="33"/>
                  </a:lnTo>
                  <a:lnTo>
                    <a:pt x="19" y="32"/>
                  </a:lnTo>
                  <a:lnTo>
                    <a:pt x="21" y="32"/>
                  </a:lnTo>
                  <a:lnTo>
                    <a:pt x="23" y="32"/>
                  </a:lnTo>
                  <a:lnTo>
                    <a:pt x="24" y="33"/>
                  </a:lnTo>
                  <a:lnTo>
                    <a:pt x="26" y="35"/>
                  </a:lnTo>
                  <a:lnTo>
                    <a:pt x="28" y="38"/>
                  </a:lnTo>
                  <a:lnTo>
                    <a:pt x="30" y="41"/>
                  </a:lnTo>
                  <a:lnTo>
                    <a:pt x="32" y="44"/>
                  </a:lnTo>
                  <a:lnTo>
                    <a:pt x="34" y="46"/>
                  </a:lnTo>
                  <a:lnTo>
                    <a:pt x="46" y="53"/>
                  </a:lnTo>
                  <a:lnTo>
                    <a:pt x="57" y="59"/>
                  </a:lnTo>
                  <a:lnTo>
                    <a:pt x="58" y="61"/>
                  </a:lnTo>
                  <a:lnTo>
                    <a:pt x="59" y="62"/>
                  </a:lnTo>
                  <a:lnTo>
                    <a:pt x="59" y="64"/>
                  </a:lnTo>
                  <a:lnTo>
                    <a:pt x="59" y="67"/>
                  </a:lnTo>
                  <a:lnTo>
                    <a:pt x="59" y="68"/>
                  </a:lnTo>
                  <a:lnTo>
                    <a:pt x="59" y="70"/>
                  </a:lnTo>
                  <a:lnTo>
                    <a:pt x="59" y="72"/>
                  </a:lnTo>
                  <a:lnTo>
                    <a:pt x="59" y="74"/>
                  </a:lnTo>
                  <a:lnTo>
                    <a:pt x="61" y="75"/>
                  </a:lnTo>
                  <a:lnTo>
                    <a:pt x="62" y="77"/>
                  </a:lnTo>
                  <a:lnTo>
                    <a:pt x="63" y="78"/>
                  </a:lnTo>
                  <a:lnTo>
                    <a:pt x="65" y="79"/>
                  </a:lnTo>
                  <a:lnTo>
                    <a:pt x="67" y="79"/>
                  </a:lnTo>
                  <a:lnTo>
                    <a:pt x="68" y="79"/>
                  </a:lnTo>
                  <a:lnTo>
                    <a:pt x="70" y="78"/>
                  </a:lnTo>
                  <a:lnTo>
                    <a:pt x="70" y="77"/>
                  </a:lnTo>
                  <a:lnTo>
                    <a:pt x="70" y="76"/>
                  </a:lnTo>
                  <a:lnTo>
                    <a:pt x="69" y="74"/>
                  </a:lnTo>
                  <a:lnTo>
                    <a:pt x="68" y="73"/>
                  </a:lnTo>
                  <a:lnTo>
                    <a:pt x="67" y="72"/>
                  </a:lnTo>
                  <a:lnTo>
                    <a:pt x="68" y="72"/>
                  </a:lnTo>
                  <a:lnTo>
                    <a:pt x="67" y="71"/>
                  </a:lnTo>
                  <a:lnTo>
                    <a:pt x="69" y="71"/>
                  </a:lnTo>
                  <a:lnTo>
                    <a:pt x="70" y="72"/>
                  </a:lnTo>
                  <a:lnTo>
                    <a:pt x="71" y="72"/>
                  </a:lnTo>
                  <a:lnTo>
                    <a:pt x="72" y="73"/>
                  </a:lnTo>
                  <a:lnTo>
                    <a:pt x="72" y="74"/>
                  </a:lnTo>
                  <a:lnTo>
                    <a:pt x="73" y="74"/>
                  </a:lnTo>
                  <a:lnTo>
                    <a:pt x="74" y="75"/>
                  </a:lnTo>
                  <a:lnTo>
                    <a:pt x="75" y="76"/>
                  </a:lnTo>
                  <a:lnTo>
                    <a:pt x="75" y="77"/>
                  </a:lnTo>
                  <a:lnTo>
                    <a:pt x="75" y="78"/>
                  </a:lnTo>
                  <a:lnTo>
                    <a:pt x="75" y="79"/>
                  </a:lnTo>
                  <a:lnTo>
                    <a:pt x="77" y="81"/>
                  </a:lnTo>
                  <a:lnTo>
                    <a:pt x="79" y="81"/>
                  </a:lnTo>
                  <a:lnTo>
                    <a:pt x="79" y="80"/>
                  </a:lnTo>
                  <a:lnTo>
                    <a:pt x="81" y="79"/>
                  </a:lnTo>
                  <a:lnTo>
                    <a:pt x="82" y="78"/>
                  </a:lnTo>
                  <a:lnTo>
                    <a:pt x="83" y="75"/>
                  </a:lnTo>
                  <a:lnTo>
                    <a:pt x="84" y="73"/>
                  </a:lnTo>
                  <a:lnTo>
                    <a:pt x="83" y="70"/>
                  </a:lnTo>
                  <a:lnTo>
                    <a:pt x="83" y="69"/>
                  </a:lnTo>
                  <a:lnTo>
                    <a:pt x="82" y="67"/>
                  </a:lnTo>
                  <a:lnTo>
                    <a:pt x="82" y="66"/>
                  </a:lnTo>
                  <a:lnTo>
                    <a:pt x="83" y="64"/>
                  </a:lnTo>
                  <a:lnTo>
                    <a:pt x="84" y="64"/>
                  </a:lnTo>
                  <a:lnTo>
                    <a:pt x="86" y="62"/>
                  </a:lnTo>
                  <a:lnTo>
                    <a:pt x="87" y="61"/>
                  </a:lnTo>
                  <a:lnTo>
                    <a:pt x="89" y="59"/>
                  </a:lnTo>
                  <a:lnTo>
                    <a:pt x="89" y="58"/>
                  </a:lnTo>
                  <a:lnTo>
                    <a:pt x="86" y="57"/>
                  </a:lnTo>
                  <a:lnTo>
                    <a:pt x="85" y="56"/>
                  </a:lnTo>
                  <a:lnTo>
                    <a:pt x="83" y="56"/>
                  </a:lnTo>
                  <a:lnTo>
                    <a:pt x="82" y="56"/>
                  </a:lnTo>
                  <a:lnTo>
                    <a:pt x="82" y="4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86" name="Freeform 123"/>
            <p:cNvSpPr>
              <a:spLocks/>
            </p:cNvSpPr>
            <p:nvPr/>
          </p:nvSpPr>
          <p:spPr bwMode="gray">
            <a:xfrm>
              <a:off x="2205" y="1787"/>
              <a:ext cx="89" cy="81"/>
            </a:xfrm>
            <a:custGeom>
              <a:avLst/>
              <a:gdLst>
                <a:gd name="T0" fmla="*/ 75 w 89"/>
                <a:gd name="T1" fmla="*/ 35 h 81"/>
                <a:gd name="T2" fmla="*/ 63 w 89"/>
                <a:gd name="T3" fmla="*/ 18 h 81"/>
                <a:gd name="T4" fmla="*/ 59 w 89"/>
                <a:gd name="T5" fmla="*/ 8 h 81"/>
                <a:gd name="T6" fmla="*/ 56 w 89"/>
                <a:gd name="T7" fmla="*/ 10 h 81"/>
                <a:gd name="T8" fmla="*/ 47 w 89"/>
                <a:gd name="T9" fmla="*/ 10 h 81"/>
                <a:gd name="T10" fmla="*/ 45 w 89"/>
                <a:gd name="T11" fmla="*/ 11 h 81"/>
                <a:gd name="T12" fmla="*/ 39 w 89"/>
                <a:gd name="T13" fmla="*/ 7 h 81"/>
                <a:gd name="T14" fmla="*/ 32 w 89"/>
                <a:gd name="T15" fmla="*/ 5 h 81"/>
                <a:gd name="T16" fmla="*/ 21 w 89"/>
                <a:gd name="T17" fmla="*/ 4 h 81"/>
                <a:gd name="T18" fmla="*/ 12 w 89"/>
                <a:gd name="T19" fmla="*/ 1 h 81"/>
                <a:gd name="T20" fmla="*/ 6 w 89"/>
                <a:gd name="T21" fmla="*/ 0 h 81"/>
                <a:gd name="T22" fmla="*/ 3 w 89"/>
                <a:gd name="T23" fmla="*/ 1 h 81"/>
                <a:gd name="T24" fmla="*/ 0 w 89"/>
                <a:gd name="T25" fmla="*/ 4 h 81"/>
                <a:gd name="T26" fmla="*/ 1 w 89"/>
                <a:gd name="T27" fmla="*/ 7 h 81"/>
                <a:gd name="T28" fmla="*/ 3 w 89"/>
                <a:gd name="T29" fmla="*/ 15 h 81"/>
                <a:gd name="T30" fmla="*/ 2 w 89"/>
                <a:gd name="T31" fmla="*/ 15 h 81"/>
                <a:gd name="T32" fmla="*/ 0 w 89"/>
                <a:gd name="T33" fmla="*/ 21 h 81"/>
                <a:gd name="T34" fmla="*/ 13 w 89"/>
                <a:gd name="T35" fmla="*/ 40 h 81"/>
                <a:gd name="T36" fmla="*/ 16 w 89"/>
                <a:gd name="T37" fmla="*/ 43 h 81"/>
                <a:gd name="T38" fmla="*/ 22 w 89"/>
                <a:gd name="T39" fmla="*/ 44 h 81"/>
                <a:gd name="T40" fmla="*/ 23 w 89"/>
                <a:gd name="T41" fmla="*/ 43 h 81"/>
                <a:gd name="T42" fmla="*/ 23 w 89"/>
                <a:gd name="T43" fmla="*/ 42 h 81"/>
                <a:gd name="T44" fmla="*/ 24 w 89"/>
                <a:gd name="T45" fmla="*/ 38 h 81"/>
                <a:gd name="T46" fmla="*/ 22 w 89"/>
                <a:gd name="T47" fmla="*/ 36 h 81"/>
                <a:gd name="T48" fmla="*/ 18 w 89"/>
                <a:gd name="T49" fmla="*/ 34 h 81"/>
                <a:gd name="T50" fmla="*/ 21 w 89"/>
                <a:gd name="T51" fmla="*/ 32 h 81"/>
                <a:gd name="T52" fmla="*/ 26 w 89"/>
                <a:gd name="T53" fmla="*/ 35 h 81"/>
                <a:gd name="T54" fmla="*/ 32 w 89"/>
                <a:gd name="T55" fmla="*/ 44 h 81"/>
                <a:gd name="T56" fmla="*/ 57 w 89"/>
                <a:gd name="T57" fmla="*/ 59 h 81"/>
                <a:gd name="T58" fmla="*/ 59 w 89"/>
                <a:gd name="T59" fmla="*/ 64 h 81"/>
                <a:gd name="T60" fmla="*/ 59 w 89"/>
                <a:gd name="T61" fmla="*/ 70 h 81"/>
                <a:gd name="T62" fmla="*/ 61 w 89"/>
                <a:gd name="T63" fmla="*/ 75 h 81"/>
                <a:gd name="T64" fmla="*/ 65 w 89"/>
                <a:gd name="T65" fmla="*/ 79 h 81"/>
                <a:gd name="T66" fmla="*/ 70 w 89"/>
                <a:gd name="T67" fmla="*/ 78 h 81"/>
                <a:gd name="T68" fmla="*/ 69 w 89"/>
                <a:gd name="T69" fmla="*/ 74 h 81"/>
                <a:gd name="T70" fmla="*/ 68 w 89"/>
                <a:gd name="T71" fmla="*/ 72 h 81"/>
                <a:gd name="T72" fmla="*/ 70 w 89"/>
                <a:gd name="T73" fmla="*/ 72 h 81"/>
                <a:gd name="T74" fmla="*/ 72 w 89"/>
                <a:gd name="T75" fmla="*/ 74 h 81"/>
                <a:gd name="T76" fmla="*/ 75 w 89"/>
                <a:gd name="T77" fmla="*/ 76 h 81"/>
                <a:gd name="T78" fmla="*/ 75 w 89"/>
                <a:gd name="T79" fmla="*/ 79 h 81"/>
                <a:gd name="T80" fmla="*/ 79 w 89"/>
                <a:gd name="T81" fmla="*/ 80 h 81"/>
                <a:gd name="T82" fmla="*/ 83 w 89"/>
                <a:gd name="T83" fmla="*/ 75 h 81"/>
                <a:gd name="T84" fmla="*/ 83 w 89"/>
                <a:gd name="T85" fmla="*/ 70 h 81"/>
                <a:gd name="T86" fmla="*/ 82 w 89"/>
                <a:gd name="T87" fmla="*/ 66 h 81"/>
                <a:gd name="T88" fmla="*/ 86 w 89"/>
                <a:gd name="T89" fmla="*/ 62 h 81"/>
                <a:gd name="T90" fmla="*/ 89 w 89"/>
                <a:gd name="T91" fmla="*/ 58 h 81"/>
                <a:gd name="T92" fmla="*/ 83 w 89"/>
                <a:gd name="T93" fmla="*/ 56 h 8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89"/>
                <a:gd name="T142" fmla="*/ 0 h 81"/>
                <a:gd name="T143" fmla="*/ 89 w 89"/>
                <a:gd name="T144" fmla="*/ 81 h 8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89" h="81">
                  <a:moveTo>
                    <a:pt x="82" y="41"/>
                  </a:moveTo>
                  <a:lnTo>
                    <a:pt x="78" y="38"/>
                  </a:lnTo>
                  <a:lnTo>
                    <a:pt x="75" y="35"/>
                  </a:lnTo>
                  <a:lnTo>
                    <a:pt x="72" y="31"/>
                  </a:lnTo>
                  <a:lnTo>
                    <a:pt x="67" y="24"/>
                  </a:lnTo>
                  <a:lnTo>
                    <a:pt x="63" y="18"/>
                  </a:lnTo>
                  <a:lnTo>
                    <a:pt x="61" y="10"/>
                  </a:lnTo>
                  <a:lnTo>
                    <a:pt x="60" y="9"/>
                  </a:lnTo>
                  <a:lnTo>
                    <a:pt x="59" y="8"/>
                  </a:lnTo>
                  <a:lnTo>
                    <a:pt x="58" y="8"/>
                  </a:lnTo>
                  <a:lnTo>
                    <a:pt x="57" y="9"/>
                  </a:lnTo>
                  <a:lnTo>
                    <a:pt x="56" y="10"/>
                  </a:lnTo>
                  <a:lnTo>
                    <a:pt x="53" y="10"/>
                  </a:lnTo>
                  <a:lnTo>
                    <a:pt x="50" y="10"/>
                  </a:lnTo>
                  <a:lnTo>
                    <a:pt x="47" y="10"/>
                  </a:lnTo>
                  <a:lnTo>
                    <a:pt x="47" y="11"/>
                  </a:lnTo>
                  <a:lnTo>
                    <a:pt x="47" y="12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2" y="8"/>
                  </a:lnTo>
                  <a:lnTo>
                    <a:pt x="39" y="7"/>
                  </a:lnTo>
                  <a:lnTo>
                    <a:pt x="38" y="6"/>
                  </a:lnTo>
                  <a:lnTo>
                    <a:pt x="36" y="5"/>
                  </a:lnTo>
                  <a:lnTo>
                    <a:pt x="32" y="5"/>
                  </a:lnTo>
                  <a:lnTo>
                    <a:pt x="29" y="5"/>
                  </a:lnTo>
                  <a:lnTo>
                    <a:pt x="25" y="5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9"/>
                  </a:lnTo>
                  <a:lnTo>
                    <a:pt x="5" y="36"/>
                  </a:lnTo>
                  <a:lnTo>
                    <a:pt x="13" y="40"/>
                  </a:lnTo>
                  <a:lnTo>
                    <a:pt x="14" y="40"/>
                  </a:lnTo>
                  <a:lnTo>
                    <a:pt x="15" y="42"/>
                  </a:lnTo>
                  <a:lnTo>
                    <a:pt x="16" y="43"/>
                  </a:lnTo>
                  <a:lnTo>
                    <a:pt x="18" y="44"/>
                  </a:lnTo>
                  <a:lnTo>
                    <a:pt x="20" y="45"/>
                  </a:lnTo>
                  <a:lnTo>
                    <a:pt x="22" y="44"/>
                  </a:lnTo>
                  <a:lnTo>
                    <a:pt x="23" y="44"/>
                  </a:lnTo>
                  <a:lnTo>
                    <a:pt x="23" y="43"/>
                  </a:lnTo>
                  <a:lnTo>
                    <a:pt x="22" y="42"/>
                  </a:lnTo>
                  <a:lnTo>
                    <a:pt x="23" y="42"/>
                  </a:lnTo>
                  <a:lnTo>
                    <a:pt x="24" y="42"/>
                  </a:lnTo>
                  <a:lnTo>
                    <a:pt x="24" y="40"/>
                  </a:lnTo>
                  <a:lnTo>
                    <a:pt x="24" y="38"/>
                  </a:lnTo>
                  <a:lnTo>
                    <a:pt x="24" y="37"/>
                  </a:lnTo>
                  <a:lnTo>
                    <a:pt x="23" y="37"/>
                  </a:lnTo>
                  <a:lnTo>
                    <a:pt x="22" y="36"/>
                  </a:lnTo>
                  <a:lnTo>
                    <a:pt x="20" y="36"/>
                  </a:lnTo>
                  <a:lnTo>
                    <a:pt x="19" y="35"/>
                  </a:lnTo>
                  <a:lnTo>
                    <a:pt x="18" y="34"/>
                  </a:lnTo>
                  <a:lnTo>
                    <a:pt x="18" y="33"/>
                  </a:lnTo>
                  <a:lnTo>
                    <a:pt x="19" y="32"/>
                  </a:lnTo>
                  <a:lnTo>
                    <a:pt x="21" y="32"/>
                  </a:lnTo>
                  <a:lnTo>
                    <a:pt x="23" y="32"/>
                  </a:lnTo>
                  <a:lnTo>
                    <a:pt x="24" y="33"/>
                  </a:lnTo>
                  <a:lnTo>
                    <a:pt x="26" y="35"/>
                  </a:lnTo>
                  <a:lnTo>
                    <a:pt x="28" y="38"/>
                  </a:lnTo>
                  <a:lnTo>
                    <a:pt x="30" y="41"/>
                  </a:lnTo>
                  <a:lnTo>
                    <a:pt x="32" y="44"/>
                  </a:lnTo>
                  <a:lnTo>
                    <a:pt x="34" y="46"/>
                  </a:lnTo>
                  <a:lnTo>
                    <a:pt x="46" y="53"/>
                  </a:lnTo>
                  <a:lnTo>
                    <a:pt x="57" y="59"/>
                  </a:lnTo>
                  <a:lnTo>
                    <a:pt x="58" y="61"/>
                  </a:lnTo>
                  <a:lnTo>
                    <a:pt x="59" y="62"/>
                  </a:lnTo>
                  <a:lnTo>
                    <a:pt x="59" y="64"/>
                  </a:lnTo>
                  <a:lnTo>
                    <a:pt x="59" y="67"/>
                  </a:lnTo>
                  <a:lnTo>
                    <a:pt x="59" y="68"/>
                  </a:lnTo>
                  <a:lnTo>
                    <a:pt x="59" y="70"/>
                  </a:lnTo>
                  <a:lnTo>
                    <a:pt x="59" y="72"/>
                  </a:lnTo>
                  <a:lnTo>
                    <a:pt x="59" y="74"/>
                  </a:lnTo>
                  <a:lnTo>
                    <a:pt x="61" y="75"/>
                  </a:lnTo>
                  <a:lnTo>
                    <a:pt x="62" y="77"/>
                  </a:lnTo>
                  <a:lnTo>
                    <a:pt x="63" y="78"/>
                  </a:lnTo>
                  <a:lnTo>
                    <a:pt x="65" y="79"/>
                  </a:lnTo>
                  <a:lnTo>
                    <a:pt x="67" y="79"/>
                  </a:lnTo>
                  <a:lnTo>
                    <a:pt x="68" y="79"/>
                  </a:lnTo>
                  <a:lnTo>
                    <a:pt x="70" y="78"/>
                  </a:lnTo>
                  <a:lnTo>
                    <a:pt x="70" y="77"/>
                  </a:lnTo>
                  <a:lnTo>
                    <a:pt x="70" y="76"/>
                  </a:lnTo>
                  <a:lnTo>
                    <a:pt x="69" y="74"/>
                  </a:lnTo>
                  <a:lnTo>
                    <a:pt x="68" y="73"/>
                  </a:lnTo>
                  <a:lnTo>
                    <a:pt x="67" y="72"/>
                  </a:lnTo>
                  <a:lnTo>
                    <a:pt x="68" y="72"/>
                  </a:lnTo>
                  <a:lnTo>
                    <a:pt x="67" y="71"/>
                  </a:lnTo>
                  <a:lnTo>
                    <a:pt x="69" y="71"/>
                  </a:lnTo>
                  <a:lnTo>
                    <a:pt x="70" y="72"/>
                  </a:lnTo>
                  <a:lnTo>
                    <a:pt x="71" y="72"/>
                  </a:lnTo>
                  <a:lnTo>
                    <a:pt x="72" y="73"/>
                  </a:lnTo>
                  <a:lnTo>
                    <a:pt x="72" y="74"/>
                  </a:lnTo>
                  <a:lnTo>
                    <a:pt x="73" y="74"/>
                  </a:lnTo>
                  <a:lnTo>
                    <a:pt x="74" y="75"/>
                  </a:lnTo>
                  <a:lnTo>
                    <a:pt x="75" y="76"/>
                  </a:lnTo>
                  <a:lnTo>
                    <a:pt x="75" y="77"/>
                  </a:lnTo>
                  <a:lnTo>
                    <a:pt x="75" y="78"/>
                  </a:lnTo>
                  <a:lnTo>
                    <a:pt x="75" y="79"/>
                  </a:lnTo>
                  <a:lnTo>
                    <a:pt x="77" y="81"/>
                  </a:lnTo>
                  <a:lnTo>
                    <a:pt x="79" y="81"/>
                  </a:lnTo>
                  <a:lnTo>
                    <a:pt x="79" y="80"/>
                  </a:lnTo>
                  <a:lnTo>
                    <a:pt x="81" y="79"/>
                  </a:lnTo>
                  <a:lnTo>
                    <a:pt x="82" y="78"/>
                  </a:lnTo>
                  <a:lnTo>
                    <a:pt x="83" y="75"/>
                  </a:lnTo>
                  <a:lnTo>
                    <a:pt x="84" y="73"/>
                  </a:lnTo>
                  <a:lnTo>
                    <a:pt x="83" y="70"/>
                  </a:lnTo>
                  <a:lnTo>
                    <a:pt x="83" y="69"/>
                  </a:lnTo>
                  <a:lnTo>
                    <a:pt x="82" y="67"/>
                  </a:lnTo>
                  <a:lnTo>
                    <a:pt x="82" y="66"/>
                  </a:lnTo>
                  <a:lnTo>
                    <a:pt x="83" y="64"/>
                  </a:lnTo>
                  <a:lnTo>
                    <a:pt x="84" y="64"/>
                  </a:lnTo>
                  <a:lnTo>
                    <a:pt x="86" y="62"/>
                  </a:lnTo>
                  <a:lnTo>
                    <a:pt x="87" y="61"/>
                  </a:lnTo>
                  <a:lnTo>
                    <a:pt x="89" y="59"/>
                  </a:lnTo>
                  <a:lnTo>
                    <a:pt x="89" y="58"/>
                  </a:lnTo>
                  <a:lnTo>
                    <a:pt x="86" y="57"/>
                  </a:lnTo>
                  <a:lnTo>
                    <a:pt x="85" y="56"/>
                  </a:lnTo>
                  <a:lnTo>
                    <a:pt x="83" y="56"/>
                  </a:lnTo>
                  <a:lnTo>
                    <a:pt x="82" y="56"/>
                  </a:lnTo>
                  <a:lnTo>
                    <a:pt x="82" y="41"/>
                  </a:lnTo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87" name="Freeform 124"/>
            <p:cNvSpPr>
              <a:spLocks/>
            </p:cNvSpPr>
            <p:nvPr/>
          </p:nvSpPr>
          <p:spPr bwMode="gray">
            <a:xfrm>
              <a:off x="2285" y="1826"/>
              <a:ext cx="99" cy="65"/>
            </a:xfrm>
            <a:custGeom>
              <a:avLst/>
              <a:gdLst>
                <a:gd name="T0" fmla="*/ 2 w 99"/>
                <a:gd name="T1" fmla="*/ 45 h 65"/>
                <a:gd name="T2" fmla="*/ 5 w 99"/>
                <a:gd name="T3" fmla="*/ 44 h 65"/>
                <a:gd name="T4" fmla="*/ 6 w 99"/>
                <a:gd name="T5" fmla="*/ 39 h 65"/>
                <a:gd name="T6" fmla="*/ 9 w 99"/>
                <a:gd name="T7" fmla="*/ 39 h 65"/>
                <a:gd name="T8" fmla="*/ 13 w 99"/>
                <a:gd name="T9" fmla="*/ 40 h 65"/>
                <a:gd name="T10" fmla="*/ 16 w 99"/>
                <a:gd name="T11" fmla="*/ 38 h 65"/>
                <a:gd name="T12" fmla="*/ 20 w 99"/>
                <a:gd name="T13" fmla="*/ 39 h 65"/>
                <a:gd name="T14" fmla="*/ 24 w 99"/>
                <a:gd name="T15" fmla="*/ 41 h 65"/>
                <a:gd name="T16" fmla="*/ 27 w 99"/>
                <a:gd name="T17" fmla="*/ 38 h 65"/>
                <a:gd name="T18" fmla="*/ 34 w 99"/>
                <a:gd name="T19" fmla="*/ 39 h 65"/>
                <a:gd name="T20" fmla="*/ 40 w 99"/>
                <a:gd name="T21" fmla="*/ 43 h 65"/>
                <a:gd name="T22" fmla="*/ 41 w 99"/>
                <a:gd name="T23" fmla="*/ 47 h 65"/>
                <a:gd name="T24" fmla="*/ 45 w 99"/>
                <a:gd name="T25" fmla="*/ 53 h 65"/>
                <a:gd name="T26" fmla="*/ 49 w 99"/>
                <a:gd name="T27" fmla="*/ 55 h 65"/>
                <a:gd name="T28" fmla="*/ 52 w 99"/>
                <a:gd name="T29" fmla="*/ 51 h 65"/>
                <a:gd name="T30" fmla="*/ 55 w 99"/>
                <a:gd name="T31" fmla="*/ 49 h 65"/>
                <a:gd name="T32" fmla="*/ 58 w 99"/>
                <a:gd name="T33" fmla="*/ 52 h 65"/>
                <a:gd name="T34" fmla="*/ 60 w 99"/>
                <a:gd name="T35" fmla="*/ 56 h 65"/>
                <a:gd name="T36" fmla="*/ 62 w 99"/>
                <a:gd name="T37" fmla="*/ 59 h 65"/>
                <a:gd name="T38" fmla="*/ 62 w 99"/>
                <a:gd name="T39" fmla="*/ 64 h 65"/>
                <a:gd name="T40" fmla="*/ 66 w 99"/>
                <a:gd name="T41" fmla="*/ 65 h 65"/>
                <a:gd name="T42" fmla="*/ 71 w 99"/>
                <a:gd name="T43" fmla="*/ 64 h 65"/>
                <a:gd name="T44" fmla="*/ 76 w 99"/>
                <a:gd name="T45" fmla="*/ 61 h 65"/>
                <a:gd name="T46" fmla="*/ 80 w 99"/>
                <a:gd name="T47" fmla="*/ 59 h 65"/>
                <a:gd name="T48" fmla="*/ 81 w 99"/>
                <a:gd name="T49" fmla="*/ 60 h 65"/>
                <a:gd name="T50" fmla="*/ 84 w 99"/>
                <a:gd name="T51" fmla="*/ 61 h 65"/>
                <a:gd name="T52" fmla="*/ 87 w 99"/>
                <a:gd name="T53" fmla="*/ 59 h 65"/>
                <a:gd name="T54" fmla="*/ 87 w 99"/>
                <a:gd name="T55" fmla="*/ 56 h 65"/>
                <a:gd name="T56" fmla="*/ 87 w 99"/>
                <a:gd name="T57" fmla="*/ 48 h 65"/>
                <a:gd name="T58" fmla="*/ 80 w 99"/>
                <a:gd name="T59" fmla="*/ 42 h 65"/>
                <a:gd name="T60" fmla="*/ 76 w 99"/>
                <a:gd name="T61" fmla="*/ 37 h 65"/>
                <a:gd name="T62" fmla="*/ 78 w 99"/>
                <a:gd name="T63" fmla="*/ 35 h 65"/>
                <a:gd name="T64" fmla="*/ 87 w 99"/>
                <a:gd name="T65" fmla="*/ 32 h 65"/>
                <a:gd name="T66" fmla="*/ 93 w 99"/>
                <a:gd name="T67" fmla="*/ 29 h 65"/>
                <a:gd name="T68" fmla="*/ 92 w 99"/>
                <a:gd name="T69" fmla="*/ 29 h 65"/>
                <a:gd name="T70" fmla="*/ 92 w 99"/>
                <a:gd name="T71" fmla="*/ 27 h 65"/>
                <a:gd name="T72" fmla="*/ 93 w 99"/>
                <a:gd name="T73" fmla="*/ 20 h 65"/>
                <a:gd name="T74" fmla="*/ 97 w 99"/>
                <a:gd name="T75" fmla="*/ 15 h 65"/>
                <a:gd name="T76" fmla="*/ 99 w 99"/>
                <a:gd name="T77" fmla="*/ 8 h 65"/>
                <a:gd name="T78" fmla="*/ 96 w 99"/>
                <a:gd name="T79" fmla="*/ 4 h 65"/>
                <a:gd name="T80" fmla="*/ 90 w 99"/>
                <a:gd name="T81" fmla="*/ 2 h 65"/>
                <a:gd name="T82" fmla="*/ 88 w 99"/>
                <a:gd name="T83" fmla="*/ 0 h 65"/>
                <a:gd name="T84" fmla="*/ 84 w 99"/>
                <a:gd name="T85" fmla="*/ 2 h 65"/>
                <a:gd name="T86" fmla="*/ 81 w 99"/>
                <a:gd name="T87" fmla="*/ 5 h 65"/>
                <a:gd name="T88" fmla="*/ 72 w 99"/>
                <a:gd name="T89" fmla="*/ 8 h 65"/>
                <a:gd name="T90" fmla="*/ 62 w 99"/>
                <a:gd name="T91" fmla="*/ 16 h 65"/>
                <a:gd name="T92" fmla="*/ 51 w 99"/>
                <a:gd name="T93" fmla="*/ 20 h 65"/>
                <a:gd name="T94" fmla="*/ 41 w 99"/>
                <a:gd name="T95" fmla="*/ 18 h 65"/>
                <a:gd name="T96" fmla="*/ 35 w 99"/>
                <a:gd name="T97" fmla="*/ 14 h 65"/>
                <a:gd name="T98" fmla="*/ 33 w 99"/>
                <a:gd name="T99" fmla="*/ 15 h 65"/>
                <a:gd name="T100" fmla="*/ 32 w 99"/>
                <a:gd name="T101" fmla="*/ 18 h 65"/>
                <a:gd name="T102" fmla="*/ 30 w 99"/>
                <a:gd name="T103" fmla="*/ 20 h 65"/>
                <a:gd name="T104" fmla="*/ 26 w 99"/>
                <a:gd name="T105" fmla="*/ 17 h 65"/>
                <a:gd name="T106" fmla="*/ 22 w 99"/>
                <a:gd name="T107" fmla="*/ 13 h 65"/>
                <a:gd name="T108" fmla="*/ 18 w 99"/>
                <a:gd name="T109" fmla="*/ 8 h 65"/>
                <a:gd name="T110" fmla="*/ 2 w 99"/>
                <a:gd name="T111" fmla="*/ 17 h 65"/>
                <a:gd name="T112" fmla="*/ 6 w 99"/>
                <a:gd name="T113" fmla="*/ 18 h 65"/>
                <a:gd name="T114" fmla="*/ 9 w 99"/>
                <a:gd name="T115" fmla="*/ 21 h 65"/>
                <a:gd name="T116" fmla="*/ 5 w 99"/>
                <a:gd name="T117" fmla="*/ 24 h 65"/>
                <a:gd name="T118" fmla="*/ 2 w 99"/>
                <a:gd name="T119" fmla="*/ 25 h 65"/>
                <a:gd name="T120" fmla="*/ 4 w 99"/>
                <a:gd name="T121" fmla="*/ 31 h 65"/>
                <a:gd name="T122" fmla="*/ 4 w 99"/>
                <a:gd name="T123" fmla="*/ 36 h 65"/>
                <a:gd name="T124" fmla="*/ 0 w 99"/>
                <a:gd name="T125" fmla="*/ 40 h 6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"/>
                <a:gd name="T190" fmla="*/ 0 h 65"/>
                <a:gd name="T191" fmla="*/ 99 w 99"/>
                <a:gd name="T192" fmla="*/ 65 h 6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" h="65">
                  <a:moveTo>
                    <a:pt x="1" y="43"/>
                  </a:moveTo>
                  <a:lnTo>
                    <a:pt x="1" y="45"/>
                  </a:lnTo>
                  <a:lnTo>
                    <a:pt x="2" y="45"/>
                  </a:lnTo>
                  <a:lnTo>
                    <a:pt x="4" y="45"/>
                  </a:lnTo>
                  <a:lnTo>
                    <a:pt x="5" y="45"/>
                  </a:lnTo>
                  <a:lnTo>
                    <a:pt x="5" y="44"/>
                  </a:lnTo>
                  <a:lnTo>
                    <a:pt x="5" y="42"/>
                  </a:lnTo>
                  <a:lnTo>
                    <a:pt x="5" y="40"/>
                  </a:lnTo>
                  <a:lnTo>
                    <a:pt x="6" y="39"/>
                  </a:lnTo>
                  <a:lnTo>
                    <a:pt x="6" y="38"/>
                  </a:lnTo>
                  <a:lnTo>
                    <a:pt x="9" y="37"/>
                  </a:lnTo>
                  <a:lnTo>
                    <a:pt x="9" y="39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3" y="40"/>
                  </a:lnTo>
                  <a:lnTo>
                    <a:pt x="14" y="39"/>
                  </a:lnTo>
                  <a:lnTo>
                    <a:pt x="15" y="39"/>
                  </a:lnTo>
                  <a:lnTo>
                    <a:pt x="16" y="38"/>
                  </a:lnTo>
                  <a:lnTo>
                    <a:pt x="17" y="37"/>
                  </a:lnTo>
                  <a:lnTo>
                    <a:pt x="18" y="38"/>
                  </a:lnTo>
                  <a:lnTo>
                    <a:pt x="20" y="39"/>
                  </a:lnTo>
                  <a:lnTo>
                    <a:pt x="21" y="40"/>
                  </a:lnTo>
                  <a:lnTo>
                    <a:pt x="23" y="41"/>
                  </a:lnTo>
                  <a:lnTo>
                    <a:pt x="24" y="41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7" y="38"/>
                  </a:lnTo>
                  <a:lnTo>
                    <a:pt x="29" y="38"/>
                  </a:lnTo>
                  <a:lnTo>
                    <a:pt x="32" y="38"/>
                  </a:lnTo>
                  <a:lnTo>
                    <a:pt x="34" y="39"/>
                  </a:lnTo>
                  <a:lnTo>
                    <a:pt x="37" y="40"/>
                  </a:lnTo>
                  <a:lnTo>
                    <a:pt x="40" y="42"/>
                  </a:lnTo>
                  <a:lnTo>
                    <a:pt x="40" y="43"/>
                  </a:lnTo>
                  <a:lnTo>
                    <a:pt x="41" y="44"/>
                  </a:lnTo>
                  <a:lnTo>
                    <a:pt x="41" y="46"/>
                  </a:lnTo>
                  <a:lnTo>
                    <a:pt x="41" y="47"/>
                  </a:lnTo>
                  <a:lnTo>
                    <a:pt x="41" y="49"/>
                  </a:lnTo>
                  <a:lnTo>
                    <a:pt x="43" y="51"/>
                  </a:lnTo>
                  <a:lnTo>
                    <a:pt x="45" y="53"/>
                  </a:lnTo>
                  <a:lnTo>
                    <a:pt x="47" y="56"/>
                  </a:lnTo>
                  <a:lnTo>
                    <a:pt x="48" y="56"/>
                  </a:lnTo>
                  <a:lnTo>
                    <a:pt x="49" y="55"/>
                  </a:lnTo>
                  <a:lnTo>
                    <a:pt x="50" y="53"/>
                  </a:lnTo>
                  <a:lnTo>
                    <a:pt x="51" y="52"/>
                  </a:lnTo>
                  <a:lnTo>
                    <a:pt x="52" y="51"/>
                  </a:lnTo>
                  <a:lnTo>
                    <a:pt x="52" y="50"/>
                  </a:lnTo>
                  <a:lnTo>
                    <a:pt x="53" y="49"/>
                  </a:lnTo>
                  <a:lnTo>
                    <a:pt x="55" y="49"/>
                  </a:lnTo>
                  <a:lnTo>
                    <a:pt x="56" y="50"/>
                  </a:lnTo>
                  <a:lnTo>
                    <a:pt x="57" y="51"/>
                  </a:lnTo>
                  <a:lnTo>
                    <a:pt x="58" y="52"/>
                  </a:lnTo>
                  <a:lnTo>
                    <a:pt x="59" y="55"/>
                  </a:lnTo>
                  <a:lnTo>
                    <a:pt x="60" y="56"/>
                  </a:lnTo>
                  <a:lnTo>
                    <a:pt x="61" y="56"/>
                  </a:lnTo>
                  <a:lnTo>
                    <a:pt x="62" y="58"/>
                  </a:lnTo>
                  <a:lnTo>
                    <a:pt x="62" y="59"/>
                  </a:lnTo>
                  <a:lnTo>
                    <a:pt x="61" y="61"/>
                  </a:lnTo>
                  <a:lnTo>
                    <a:pt x="61" y="63"/>
                  </a:lnTo>
                  <a:lnTo>
                    <a:pt x="62" y="64"/>
                  </a:lnTo>
                  <a:lnTo>
                    <a:pt x="63" y="65"/>
                  </a:lnTo>
                  <a:lnTo>
                    <a:pt x="64" y="65"/>
                  </a:lnTo>
                  <a:lnTo>
                    <a:pt x="66" y="65"/>
                  </a:lnTo>
                  <a:lnTo>
                    <a:pt x="68" y="65"/>
                  </a:lnTo>
                  <a:lnTo>
                    <a:pt x="70" y="64"/>
                  </a:lnTo>
                  <a:lnTo>
                    <a:pt x="71" y="64"/>
                  </a:lnTo>
                  <a:lnTo>
                    <a:pt x="73" y="63"/>
                  </a:lnTo>
                  <a:lnTo>
                    <a:pt x="74" y="62"/>
                  </a:lnTo>
                  <a:lnTo>
                    <a:pt x="76" y="61"/>
                  </a:lnTo>
                  <a:lnTo>
                    <a:pt x="77" y="60"/>
                  </a:lnTo>
                  <a:lnTo>
                    <a:pt x="78" y="59"/>
                  </a:lnTo>
                  <a:lnTo>
                    <a:pt x="80" y="59"/>
                  </a:lnTo>
                  <a:lnTo>
                    <a:pt x="80" y="60"/>
                  </a:lnTo>
                  <a:lnTo>
                    <a:pt x="81" y="60"/>
                  </a:lnTo>
                  <a:lnTo>
                    <a:pt x="83" y="61"/>
                  </a:lnTo>
                  <a:lnTo>
                    <a:pt x="84" y="61"/>
                  </a:lnTo>
                  <a:lnTo>
                    <a:pt x="85" y="61"/>
                  </a:lnTo>
                  <a:lnTo>
                    <a:pt x="86" y="60"/>
                  </a:lnTo>
                  <a:lnTo>
                    <a:pt x="87" y="59"/>
                  </a:lnTo>
                  <a:lnTo>
                    <a:pt x="86" y="58"/>
                  </a:lnTo>
                  <a:lnTo>
                    <a:pt x="86" y="57"/>
                  </a:lnTo>
                  <a:lnTo>
                    <a:pt x="87" y="56"/>
                  </a:lnTo>
                  <a:lnTo>
                    <a:pt x="88" y="53"/>
                  </a:lnTo>
                  <a:lnTo>
                    <a:pt x="88" y="51"/>
                  </a:lnTo>
                  <a:lnTo>
                    <a:pt x="87" y="48"/>
                  </a:lnTo>
                  <a:lnTo>
                    <a:pt x="85" y="46"/>
                  </a:lnTo>
                  <a:lnTo>
                    <a:pt x="82" y="44"/>
                  </a:lnTo>
                  <a:lnTo>
                    <a:pt x="80" y="42"/>
                  </a:lnTo>
                  <a:lnTo>
                    <a:pt x="77" y="40"/>
                  </a:lnTo>
                  <a:lnTo>
                    <a:pt x="77" y="39"/>
                  </a:lnTo>
                  <a:lnTo>
                    <a:pt x="76" y="37"/>
                  </a:lnTo>
                  <a:lnTo>
                    <a:pt x="76" y="36"/>
                  </a:lnTo>
                  <a:lnTo>
                    <a:pt x="78" y="35"/>
                  </a:lnTo>
                  <a:lnTo>
                    <a:pt x="81" y="34"/>
                  </a:lnTo>
                  <a:lnTo>
                    <a:pt x="84" y="33"/>
                  </a:lnTo>
                  <a:lnTo>
                    <a:pt x="87" y="32"/>
                  </a:lnTo>
                  <a:lnTo>
                    <a:pt x="90" y="31"/>
                  </a:lnTo>
                  <a:lnTo>
                    <a:pt x="92" y="30"/>
                  </a:lnTo>
                  <a:lnTo>
                    <a:pt x="93" y="29"/>
                  </a:lnTo>
                  <a:lnTo>
                    <a:pt x="92" y="29"/>
                  </a:lnTo>
                  <a:lnTo>
                    <a:pt x="92" y="28"/>
                  </a:lnTo>
                  <a:lnTo>
                    <a:pt x="92" y="27"/>
                  </a:lnTo>
                  <a:lnTo>
                    <a:pt x="92" y="24"/>
                  </a:lnTo>
                  <a:lnTo>
                    <a:pt x="93" y="22"/>
                  </a:lnTo>
                  <a:lnTo>
                    <a:pt x="93" y="20"/>
                  </a:lnTo>
                  <a:lnTo>
                    <a:pt x="94" y="18"/>
                  </a:lnTo>
                  <a:lnTo>
                    <a:pt x="96" y="16"/>
                  </a:lnTo>
                  <a:lnTo>
                    <a:pt x="97" y="15"/>
                  </a:lnTo>
                  <a:lnTo>
                    <a:pt x="99" y="13"/>
                  </a:lnTo>
                  <a:lnTo>
                    <a:pt x="99" y="11"/>
                  </a:lnTo>
                  <a:lnTo>
                    <a:pt x="99" y="8"/>
                  </a:lnTo>
                  <a:lnTo>
                    <a:pt x="98" y="6"/>
                  </a:lnTo>
                  <a:lnTo>
                    <a:pt x="97" y="4"/>
                  </a:lnTo>
                  <a:lnTo>
                    <a:pt x="96" y="4"/>
                  </a:lnTo>
                  <a:lnTo>
                    <a:pt x="94" y="3"/>
                  </a:lnTo>
                  <a:lnTo>
                    <a:pt x="91" y="2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7" y="1"/>
                  </a:lnTo>
                  <a:lnTo>
                    <a:pt x="85" y="1"/>
                  </a:lnTo>
                  <a:lnTo>
                    <a:pt x="84" y="2"/>
                  </a:lnTo>
                  <a:lnTo>
                    <a:pt x="83" y="3"/>
                  </a:lnTo>
                  <a:lnTo>
                    <a:pt x="82" y="4"/>
                  </a:lnTo>
                  <a:lnTo>
                    <a:pt x="81" y="5"/>
                  </a:lnTo>
                  <a:lnTo>
                    <a:pt x="80" y="5"/>
                  </a:lnTo>
                  <a:lnTo>
                    <a:pt x="75" y="6"/>
                  </a:lnTo>
                  <a:lnTo>
                    <a:pt x="72" y="8"/>
                  </a:lnTo>
                  <a:lnTo>
                    <a:pt x="68" y="11"/>
                  </a:lnTo>
                  <a:lnTo>
                    <a:pt x="65" y="13"/>
                  </a:lnTo>
                  <a:lnTo>
                    <a:pt x="62" y="16"/>
                  </a:lnTo>
                  <a:lnTo>
                    <a:pt x="59" y="18"/>
                  </a:lnTo>
                  <a:lnTo>
                    <a:pt x="56" y="19"/>
                  </a:lnTo>
                  <a:lnTo>
                    <a:pt x="51" y="20"/>
                  </a:lnTo>
                  <a:lnTo>
                    <a:pt x="48" y="20"/>
                  </a:lnTo>
                  <a:lnTo>
                    <a:pt x="45" y="20"/>
                  </a:lnTo>
                  <a:lnTo>
                    <a:pt x="41" y="18"/>
                  </a:lnTo>
                  <a:lnTo>
                    <a:pt x="38" y="16"/>
                  </a:lnTo>
                  <a:lnTo>
                    <a:pt x="37" y="15"/>
                  </a:lnTo>
                  <a:lnTo>
                    <a:pt x="35" y="14"/>
                  </a:lnTo>
                  <a:lnTo>
                    <a:pt x="33" y="14"/>
                  </a:lnTo>
                  <a:lnTo>
                    <a:pt x="33" y="15"/>
                  </a:lnTo>
                  <a:lnTo>
                    <a:pt x="32" y="16"/>
                  </a:lnTo>
                  <a:lnTo>
                    <a:pt x="31" y="17"/>
                  </a:lnTo>
                  <a:lnTo>
                    <a:pt x="32" y="18"/>
                  </a:lnTo>
                  <a:lnTo>
                    <a:pt x="31" y="19"/>
                  </a:lnTo>
                  <a:lnTo>
                    <a:pt x="30" y="20"/>
                  </a:lnTo>
                  <a:lnTo>
                    <a:pt x="29" y="19"/>
                  </a:lnTo>
                  <a:lnTo>
                    <a:pt x="27" y="18"/>
                  </a:lnTo>
                  <a:lnTo>
                    <a:pt x="26" y="17"/>
                  </a:lnTo>
                  <a:lnTo>
                    <a:pt x="24" y="16"/>
                  </a:lnTo>
                  <a:lnTo>
                    <a:pt x="23" y="15"/>
                  </a:lnTo>
                  <a:lnTo>
                    <a:pt x="22" y="13"/>
                  </a:lnTo>
                  <a:lnTo>
                    <a:pt x="21" y="12"/>
                  </a:lnTo>
                  <a:lnTo>
                    <a:pt x="20" y="10"/>
                  </a:lnTo>
                  <a:lnTo>
                    <a:pt x="18" y="8"/>
                  </a:lnTo>
                  <a:lnTo>
                    <a:pt x="17" y="6"/>
                  </a:lnTo>
                  <a:lnTo>
                    <a:pt x="2" y="2"/>
                  </a:lnTo>
                  <a:lnTo>
                    <a:pt x="2" y="17"/>
                  </a:lnTo>
                  <a:lnTo>
                    <a:pt x="3" y="17"/>
                  </a:lnTo>
                  <a:lnTo>
                    <a:pt x="4" y="17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9" y="19"/>
                  </a:lnTo>
                  <a:lnTo>
                    <a:pt x="9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3" y="29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5" y="35"/>
                  </a:lnTo>
                  <a:lnTo>
                    <a:pt x="4" y="36"/>
                  </a:lnTo>
                  <a:lnTo>
                    <a:pt x="2" y="38"/>
                  </a:lnTo>
                  <a:lnTo>
                    <a:pt x="1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1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88" name="Freeform 125"/>
            <p:cNvSpPr>
              <a:spLocks/>
            </p:cNvSpPr>
            <p:nvPr/>
          </p:nvSpPr>
          <p:spPr bwMode="gray">
            <a:xfrm>
              <a:off x="2285" y="1826"/>
              <a:ext cx="99" cy="65"/>
            </a:xfrm>
            <a:custGeom>
              <a:avLst/>
              <a:gdLst>
                <a:gd name="T0" fmla="*/ 2 w 99"/>
                <a:gd name="T1" fmla="*/ 45 h 65"/>
                <a:gd name="T2" fmla="*/ 5 w 99"/>
                <a:gd name="T3" fmla="*/ 44 h 65"/>
                <a:gd name="T4" fmla="*/ 6 w 99"/>
                <a:gd name="T5" fmla="*/ 39 h 65"/>
                <a:gd name="T6" fmla="*/ 9 w 99"/>
                <a:gd name="T7" fmla="*/ 39 h 65"/>
                <a:gd name="T8" fmla="*/ 13 w 99"/>
                <a:gd name="T9" fmla="*/ 40 h 65"/>
                <a:gd name="T10" fmla="*/ 16 w 99"/>
                <a:gd name="T11" fmla="*/ 38 h 65"/>
                <a:gd name="T12" fmla="*/ 20 w 99"/>
                <a:gd name="T13" fmla="*/ 39 h 65"/>
                <a:gd name="T14" fmla="*/ 24 w 99"/>
                <a:gd name="T15" fmla="*/ 41 h 65"/>
                <a:gd name="T16" fmla="*/ 27 w 99"/>
                <a:gd name="T17" fmla="*/ 38 h 65"/>
                <a:gd name="T18" fmla="*/ 34 w 99"/>
                <a:gd name="T19" fmla="*/ 39 h 65"/>
                <a:gd name="T20" fmla="*/ 40 w 99"/>
                <a:gd name="T21" fmla="*/ 43 h 65"/>
                <a:gd name="T22" fmla="*/ 41 w 99"/>
                <a:gd name="T23" fmla="*/ 47 h 65"/>
                <a:gd name="T24" fmla="*/ 45 w 99"/>
                <a:gd name="T25" fmla="*/ 53 h 65"/>
                <a:gd name="T26" fmla="*/ 49 w 99"/>
                <a:gd name="T27" fmla="*/ 55 h 65"/>
                <a:gd name="T28" fmla="*/ 52 w 99"/>
                <a:gd name="T29" fmla="*/ 51 h 65"/>
                <a:gd name="T30" fmla="*/ 55 w 99"/>
                <a:gd name="T31" fmla="*/ 49 h 65"/>
                <a:gd name="T32" fmla="*/ 58 w 99"/>
                <a:gd name="T33" fmla="*/ 52 h 65"/>
                <a:gd name="T34" fmla="*/ 60 w 99"/>
                <a:gd name="T35" fmla="*/ 56 h 65"/>
                <a:gd name="T36" fmla="*/ 62 w 99"/>
                <a:gd name="T37" fmla="*/ 59 h 65"/>
                <a:gd name="T38" fmla="*/ 62 w 99"/>
                <a:gd name="T39" fmla="*/ 64 h 65"/>
                <a:gd name="T40" fmla="*/ 66 w 99"/>
                <a:gd name="T41" fmla="*/ 65 h 65"/>
                <a:gd name="T42" fmla="*/ 71 w 99"/>
                <a:gd name="T43" fmla="*/ 64 h 65"/>
                <a:gd name="T44" fmla="*/ 76 w 99"/>
                <a:gd name="T45" fmla="*/ 61 h 65"/>
                <a:gd name="T46" fmla="*/ 80 w 99"/>
                <a:gd name="T47" fmla="*/ 59 h 65"/>
                <a:gd name="T48" fmla="*/ 81 w 99"/>
                <a:gd name="T49" fmla="*/ 60 h 65"/>
                <a:gd name="T50" fmla="*/ 84 w 99"/>
                <a:gd name="T51" fmla="*/ 61 h 65"/>
                <a:gd name="T52" fmla="*/ 87 w 99"/>
                <a:gd name="T53" fmla="*/ 59 h 65"/>
                <a:gd name="T54" fmla="*/ 87 w 99"/>
                <a:gd name="T55" fmla="*/ 56 h 65"/>
                <a:gd name="T56" fmla="*/ 87 w 99"/>
                <a:gd name="T57" fmla="*/ 48 h 65"/>
                <a:gd name="T58" fmla="*/ 80 w 99"/>
                <a:gd name="T59" fmla="*/ 42 h 65"/>
                <a:gd name="T60" fmla="*/ 76 w 99"/>
                <a:gd name="T61" fmla="*/ 37 h 65"/>
                <a:gd name="T62" fmla="*/ 78 w 99"/>
                <a:gd name="T63" fmla="*/ 35 h 65"/>
                <a:gd name="T64" fmla="*/ 87 w 99"/>
                <a:gd name="T65" fmla="*/ 32 h 65"/>
                <a:gd name="T66" fmla="*/ 93 w 99"/>
                <a:gd name="T67" fmla="*/ 29 h 65"/>
                <a:gd name="T68" fmla="*/ 92 w 99"/>
                <a:gd name="T69" fmla="*/ 29 h 65"/>
                <a:gd name="T70" fmla="*/ 92 w 99"/>
                <a:gd name="T71" fmla="*/ 27 h 65"/>
                <a:gd name="T72" fmla="*/ 93 w 99"/>
                <a:gd name="T73" fmla="*/ 20 h 65"/>
                <a:gd name="T74" fmla="*/ 97 w 99"/>
                <a:gd name="T75" fmla="*/ 15 h 65"/>
                <a:gd name="T76" fmla="*/ 99 w 99"/>
                <a:gd name="T77" fmla="*/ 8 h 65"/>
                <a:gd name="T78" fmla="*/ 96 w 99"/>
                <a:gd name="T79" fmla="*/ 4 h 65"/>
                <a:gd name="T80" fmla="*/ 90 w 99"/>
                <a:gd name="T81" fmla="*/ 2 h 65"/>
                <a:gd name="T82" fmla="*/ 88 w 99"/>
                <a:gd name="T83" fmla="*/ 0 h 65"/>
                <a:gd name="T84" fmla="*/ 84 w 99"/>
                <a:gd name="T85" fmla="*/ 2 h 65"/>
                <a:gd name="T86" fmla="*/ 81 w 99"/>
                <a:gd name="T87" fmla="*/ 5 h 65"/>
                <a:gd name="T88" fmla="*/ 72 w 99"/>
                <a:gd name="T89" fmla="*/ 8 h 65"/>
                <a:gd name="T90" fmla="*/ 62 w 99"/>
                <a:gd name="T91" fmla="*/ 16 h 65"/>
                <a:gd name="T92" fmla="*/ 51 w 99"/>
                <a:gd name="T93" fmla="*/ 20 h 65"/>
                <a:gd name="T94" fmla="*/ 41 w 99"/>
                <a:gd name="T95" fmla="*/ 18 h 65"/>
                <a:gd name="T96" fmla="*/ 35 w 99"/>
                <a:gd name="T97" fmla="*/ 14 h 65"/>
                <a:gd name="T98" fmla="*/ 33 w 99"/>
                <a:gd name="T99" fmla="*/ 15 h 65"/>
                <a:gd name="T100" fmla="*/ 32 w 99"/>
                <a:gd name="T101" fmla="*/ 18 h 65"/>
                <a:gd name="T102" fmla="*/ 30 w 99"/>
                <a:gd name="T103" fmla="*/ 20 h 65"/>
                <a:gd name="T104" fmla="*/ 26 w 99"/>
                <a:gd name="T105" fmla="*/ 17 h 65"/>
                <a:gd name="T106" fmla="*/ 22 w 99"/>
                <a:gd name="T107" fmla="*/ 13 h 65"/>
                <a:gd name="T108" fmla="*/ 18 w 99"/>
                <a:gd name="T109" fmla="*/ 8 h 65"/>
                <a:gd name="T110" fmla="*/ 2 w 99"/>
                <a:gd name="T111" fmla="*/ 17 h 65"/>
                <a:gd name="T112" fmla="*/ 6 w 99"/>
                <a:gd name="T113" fmla="*/ 18 h 65"/>
                <a:gd name="T114" fmla="*/ 9 w 99"/>
                <a:gd name="T115" fmla="*/ 21 h 65"/>
                <a:gd name="T116" fmla="*/ 5 w 99"/>
                <a:gd name="T117" fmla="*/ 24 h 65"/>
                <a:gd name="T118" fmla="*/ 2 w 99"/>
                <a:gd name="T119" fmla="*/ 25 h 65"/>
                <a:gd name="T120" fmla="*/ 4 w 99"/>
                <a:gd name="T121" fmla="*/ 31 h 65"/>
                <a:gd name="T122" fmla="*/ 4 w 99"/>
                <a:gd name="T123" fmla="*/ 36 h 65"/>
                <a:gd name="T124" fmla="*/ 0 w 99"/>
                <a:gd name="T125" fmla="*/ 40 h 6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"/>
                <a:gd name="T190" fmla="*/ 0 h 65"/>
                <a:gd name="T191" fmla="*/ 99 w 99"/>
                <a:gd name="T192" fmla="*/ 65 h 6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" h="65">
                  <a:moveTo>
                    <a:pt x="1" y="43"/>
                  </a:moveTo>
                  <a:lnTo>
                    <a:pt x="1" y="45"/>
                  </a:lnTo>
                  <a:lnTo>
                    <a:pt x="2" y="45"/>
                  </a:lnTo>
                  <a:lnTo>
                    <a:pt x="4" y="45"/>
                  </a:lnTo>
                  <a:lnTo>
                    <a:pt x="5" y="45"/>
                  </a:lnTo>
                  <a:lnTo>
                    <a:pt x="5" y="44"/>
                  </a:lnTo>
                  <a:lnTo>
                    <a:pt x="5" y="42"/>
                  </a:lnTo>
                  <a:lnTo>
                    <a:pt x="5" y="40"/>
                  </a:lnTo>
                  <a:lnTo>
                    <a:pt x="6" y="39"/>
                  </a:lnTo>
                  <a:lnTo>
                    <a:pt x="6" y="38"/>
                  </a:lnTo>
                  <a:lnTo>
                    <a:pt x="9" y="37"/>
                  </a:lnTo>
                  <a:lnTo>
                    <a:pt x="9" y="39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3" y="40"/>
                  </a:lnTo>
                  <a:lnTo>
                    <a:pt x="14" y="39"/>
                  </a:lnTo>
                  <a:lnTo>
                    <a:pt x="15" y="39"/>
                  </a:lnTo>
                  <a:lnTo>
                    <a:pt x="16" y="38"/>
                  </a:lnTo>
                  <a:lnTo>
                    <a:pt x="17" y="37"/>
                  </a:lnTo>
                  <a:lnTo>
                    <a:pt x="18" y="38"/>
                  </a:lnTo>
                  <a:lnTo>
                    <a:pt x="20" y="39"/>
                  </a:lnTo>
                  <a:lnTo>
                    <a:pt x="21" y="40"/>
                  </a:lnTo>
                  <a:lnTo>
                    <a:pt x="23" y="41"/>
                  </a:lnTo>
                  <a:lnTo>
                    <a:pt x="24" y="41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7" y="38"/>
                  </a:lnTo>
                  <a:lnTo>
                    <a:pt x="29" y="38"/>
                  </a:lnTo>
                  <a:lnTo>
                    <a:pt x="32" y="38"/>
                  </a:lnTo>
                  <a:lnTo>
                    <a:pt x="34" y="39"/>
                  </a:lnTo>
                  <a:lnTo>
                    <a:pt x="37" y="40"/>
                  </a:lnTo>
                  <a:lnTo>
                    <a:pt x="40" y="42"/>
                  </a:lnTo>
                  <a:lnTo>
                    <a:pt x="40" y="43"/>
                  </a:lnTo>
                  <a:lnTo>
                    <a:pt x="41" y="44"/>
                  </a:lnTo>
                  <a:lnTo>
                    <a:pt x="41" y="46"/>
                  </a:lnTo>
                  <a:lnTo>
                    <a:pt x="41" y="47"/>
                  </a:lnTo>
                  <a:lnTo>
                    <a:pt x="41" y="49"/>
                  </a:lnTo>
                  <a:lnTo>
                    <a:pt x="43" y="51"/>
                  </a:lnTo>
                  <a:lnTo>
                    <a:pt x="45" y="53"/>
                  </a:lnTo>
                  <a:lnTo>
                    <a:pt x="47" y="56"/>
                  </a:lnTo>
                  <a:lnTo>
                    <a:pt x="48" y="56"/>
                  </a:lnTo>
                  <a:lnTo>
                    <a:pt x="49" y="55"/>
                  </a:lnTo>
                  <a:lnTo>
                    <a:pt x="50" y="53"/>
                  </a:lnTo>
                  <a:lnTo>
                    <a:pt x="51" y="52"/>
                  </a:lnTo>
                  <a:lnTo>
                    <a:pt x="52" y="51"/>
                  </a:lnTo>
                  <a:lnTo>
                    <a:pt x="52" y="50"/>
                  </a:lnTo>
                  <a:lnTo>
                    <a:pt x="53" y="49"/>
                  </a:lnTo>
                  <a:lnTo>
                    <a:pt x="55" y="49"/>
                  </a:lnTo>
                  <a:lnTo>
                    <a:pt x="56" y="50"/>
                  </a:lnTo>
                  <a:lnTo>
                    <a:pt x="57" y="51"/>
                  </a:lnTo>
                  <a:lnTo>
                    <a:pt x="58" y="52"/>
                  </a:lnTo>
                  <a:lnTo>
                    <a:pt x="59" y="55"/>
                  </a:lnTo>
                  <a:lnTo>
                    <a:pt x="60" y="56"/>
                  </a:lnTo>
                  <a:lnTo>
                    <a:pt x="61" y="56"/>
                  </a:lnTo>
                  <a:lnTo>
                    <a:pt x="62" y="58"/>
                  </a:lnTo>
                  <a:lnTo>
                    <a:pt x="62" y="59"/>
                  </a:lnTo>
                  <a:lnTo>
                    <a:pt x="61" y="61"/>
                  </a:lnTo>
                  <a:lnTo>
                    <a:pt x="61" y="63"/>
                  </a:lnTo>
                  <a:lnTo>
                    <a:pt x="62" y="64"/>
                  </a:lnTo>
                  <a:lnTo>
                    <a:pt x="63" y="65"/>
                  </a:lnTo>
                  <a:lnTo>
                    <a:pt x="64" y="65"/>
                  </a:lnTo>
                  <a:lnTo>
                    <a:pt x="66" y="65"/>
                  </a:lnTo>
                  <a:lnTo>
                    <a:pt x="68" y="65"/>
                  </a:lnTo>
                  <a:lnTo>
                    <a:pt x="70" y="64"/>
                  </a:lnTo>
                  <a:lnTo>
                    <a:pt x="71" y="64"/>
                  </a:lnTo>
                  <a:lnTo>
                    <a:pt x="73" y="63"/>
                  </a:lnTo>
                  <a:lnTo>
                    <a:pt x="74" y="62"/>
                  </a:lnTo>
                  <a:lnTo>
                    <a:pt x="76" y="61"/>
                  </a:lnTo>
                  <a:lnTo>
                    <a:pt x="77" y="60"/>
                  </a:lnTo>
                  <a:lnTo>
                    <a:pt x="78" y="59"/>
                  </a:lnTo>
                  <a:lnTo>
                    <a:pt x="80" y="59"/>
                  </a:lnTo>
                  <a:lnTo>
                    <a:pt x="80" y="60"/>
                  </a:lnTo>
                  <a:lnTo>
                    <a:pt x="81" y="60"/>
                  </a:lnTo>
                  <a:lnTo>
                    <a:pt x="83" y="61"/>
                  </a:lnTo>
                  <a:lnTo>
                    <a:pt x="84" y="61"/>
                  </a:lnTo>
                  <a:lnTo>
                    <a:pt x="85" y="61"/>
                  </a:lnTo>
                  <a:lnTo>
                    <a:pt x="86" y="60"/>
                  </a:lnTo>
                  <a:lnTo>
                    <a:pt x="87" y="59"/>
                  </a:lnTo>
                  <a:lnTo>
                    <a:pt x="86" y="58"/>
                  </a:lnTo>
                  <a:lnTo>
                    <a:pt x="86" y="57"/>
                  </a:lnTo>
                  <a:lnTo>
                    <a:pt x="87" y="56"/>
                  </a:lnTo>
                  <a:lnTo>
                    <a:pt x="88" y="53"/>
                  </a:lnTo>
                  <a:lnTo>
                    <a:pt x="88" y="51"/>
                  </a:lnTo>
                  <a:lnTo>
                    <a:pt x="87" y="48"/>
                  </a:lnTo>
                  <a:lnTo>
                    <a:pt x="85" y="46"/>
                  </a:lnTo>
                  <a:lnTo>
                    <a:pt x="82" y="44"/>
                  </a:lnTo>
                  <a:lnTo>
                    <a:pt x="80" y="42"/>
                  </a:lnTo>
                  <a:lnTo>
                    <a:pt x="77" y="40"/>
                  </a:lnTo>
                  <a:lnTo>
                    <a:pt x="77" y="39"/>
                  </a:lnTo>
                  <a:lnTo>
                    <a:pt x="76" y="37"/>
                  </a:lnTo>
                  <a:lnTo>
                    <a:pt x="76" y="36"/>
                  </a:lnTo>
                  <a:lnTo>
                    <a:pt x="78" y="35"/>
                  </a:lnTo>
                  <a:lnTo>
                    <a:pt x="81" y="34"/>
                  </a:lnTo>
                  <a:lnTo>
                    <a:pt x="84" y="33"/>
                  </a:lnTo>
                  <a:lnTo>
                    <a:pt x="87" y="32"/>
                  </a:lnTo>
                  <a:lnTo>
                    <a:pt x="90" y="31"/>
                  </a:lnTo>
                  <a:lnTo>
                    <a:pt x="92" y="30"/>
                  </a:lnTo>
                  <a:lnTo>
                    <a:pt x="93" y="29"/>
                  </a:lnTo>
                  <a:lnTo>
                    <a:pt x="92" y="29"/>
                  </a:lnTo>
                  <a:lnTo>
                    <a:pt x="92" y="28"/>
                  </a:lnTo>
                  <a:lnTo>
                    <a:pt x="92" y="27"/>
                  </a:lnTo>
                  <a:lnTo>
                    <a:pt x="92" y="24"/>
                  </a:lnTo>
                  <a:lnTo>
                    <a:pt x="93" y="22"/>
                  </a:lnTo>
                  <a:lnTo>
                    <a:pt x="93" y="20"/>
                  </a:lnTo>
                  <a:lnTo>
                    <a:pt x="94" y="18"/>
                  </a:lnTo>
                  <a:lnTo>
                    <a:pt x="96" y="16"/>
                  </a:lnTo>
                  <a:lnTo>
                    <a:pt x="97" y="15"/>
                  </a:lnTo>
                  <a:lnTo>
                    <a:pt x="99" y="13"/>
                  </a:lnTo>
                  <a:lnTo>
                    <a:pt x="99" y="11"/>
                  </a:lnTo>
                  <a:lnTo>
                    <a:pt x="99" y="8"/>
                  </a:lnTo>
                  <a:lnTo>
                    <a:pt x="98" y="6"/>
                  </a:lnTo>
                  <a:lnTo>
                    <a:pt x="97" y="4"/>
                  </a:lnTo>
                  <a:lnTo>
                    <a:pt x="96" y="4"/>
                  </a:lnTo>
                  <a:lnTo>
                    <a:pt x="94" y="3"/>
                  </a:lnTo>
                  <a:lnTo>
                    <a:pt x="91" y="2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7" y="1"/>
                  </a:lnTo>
                  <a:lnTo>
                    <a:pt x="85" y="1"/>
                  </a:lnTo>
                  <a:lnTo>
                    <a:pt x="84" y="2"/>
                  </a:lnTo>
                  <a:lnTo>
                    <a:pt x="83" y="3"/>
                  </a:lnTo>
                  <a:lnTo>
                    <a:pt x="82" y="4"/>
                  </a:lnTo>
                  <a:lnTo>
                    <a:pt x="81" y="5"/>
                  </a:lnTo>
                  <a:lnTo>
                    <a:pt x="80" y="5"/>
                  </a:lnTo>
                  <a:lnTo>
                    <a:pt x="75" y="6"/>
                  </a:lnTo>
                  <a:lnTo>
                    <a:pt x="72" y="8"/>
                  </a:lnTo>
                  <a:lnTo>
                    <a:pt x="68" y="11"/>
                  </a:lnTo>
                  <a:lnTo>
                    <a:pt x="65" y="13"/>
                  </a:lnTo>
                  <a:lnTo>
                    <a:pt x="62" y="16"/>
                  </a:lnTo>
                  <a:lnTo>
                    <a:pt x="59" y="18"/>
                  </a:lnTo>
                  <a:lnTo>
                    <a:pt x="56" y="19"/>
                  </a:lnTo>
                  <a:lnTo>
                    <a:pt x="51" y="20"/>
                  </a:lnTo>
                  <a:lnTo>
                    <a:pt x="48" y="20"/>
                  </a:lnTo>
                  <a:lnTo>
                    <a:pt x="45" y="20"/>
                  </a:lnTo>
                  <a:lnTo>
                    <a:pt x="41" y="18"/>
                  </a:lnTo>
                  <a:lnTo>
                    <a:pt x="38" y="16"/>
                  </a:lnTo>
                  <a:lnTo>
                    <a:pt x="37" y="15"/>
                  </a:lnTo>
                  <a:lnTo>
                    <a:pt x="35" y="14"/>
                  </a:lnTo>
                  <a:lnTo>
                    <a:pt x="33" y="14"/>
                  </a:lnTo>
                  <a:lnTo>
                    <a:pt x="33" y="15"/>
                  </a:lnTo>
                  <a:lnTo>
                    <a:pt x="32" y="16"/>
                  </a:lnTo>
                  <a:lnTo>
                    <a:pt x="31" y="17"/>
                  </a:lnTo>
                  <a:lnTo>
                    <a:pt x="32" y="18"/>
                  </a:lnTo>
                  <a:lnTo>
                    <a:pt x="31" y="19"/>
                  </a:lnTo>
                  <a:lnTo>
                    <a:pt x="30" y="20"/>
                  </a:lnTo>
                  <a:lnTo>
                    <a:pt x="29" y="19"/>
                  </a:lnTo>
                  <a:lnTo>
                    <a:pt x="27" y="18"/>
                  </a:lnTo>
                  <a:lnTo>
                    <a:pt x="26" y="17"/>
                  </a:lnTo>
                  <a:lnTo>
                    <a:pt x="24" y="16"/>
                  </a:lnTo>
                  <a:lnTo>
                    <a:pt x="23" y="15"/>
                  </a:lnTo>
                  <a:lnTo>
                    <a:pt x="22" y="13"/>
                  </a:lnTo>
                  <a:lnTo>
                    <a:pt x="21" y="12"/>
                  </a:lnTo>
                  <a:lnTo>
                    <a:pt x="20" y="10"/>
                  </a:lnTo>
                  <a:lnTo>
                    <a:pt x="18" y="8"/>
                  </a:lnTo>
                  <a:lnTo>
                    <a:pt x="17" y="6"/>
                  </a:lnTo>
                  <a:lnTo>
                    <a:pt x="2" y="2"/>
                  </a:lnTo>
                  <a:lnTo>
                    <a:pt x="2" y="17"/>
                  </a:lnTo>
                  <a:lnTo>
                    <a:pt x="3" y="17"/>
                  </a:lnTo>
                  <a:lnTo>
                    <a:pt x="4" y="17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9" y="19"/>
                  </a:lnTo>
                  <a:lnTo>
                    <a:pt x="9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3" y="29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5" y="35"/>
                  </a:lnTo>
                  <a:lnTo>
                    <a:pt x="4" y="36"/>
                  </a:lnTo>
                  <a:lnTo>
                    <a:pt x="2" y="38"/>
                  </a:lnTo>
                  <a:lnTo>
                    <a:pt x="1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1" y="43"/>
                  </a:lnTo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89" name="Freeform 126"/>
            <p:cNvSpPr>
              <a:spLocks/>
            </p:cNvSpPr>
            <p:nvPr/>
          </p:nvSpPr>
          <p:spPr bwMode="gray">
            <a:xfrm>
              <a:off x="2375" y="1819"/>
              <a:ext cx="76" cy="70"/>
            </a:xfrm>
            <a:custGeom>
              <a:avLst/>
              <a:gdLst>
                <a:gd name="T0" fmla="*/ 76 w 76"/>
                <a:gd name="T1" fmla="*/ 39 h 70"/>
                <a:gd name="T2" fmla="*/ 74 w 76"/>
                <a:gd name="T3" fmla="*/ 48 h 70"/>
                <a:gd name="T4" fmla="*/ 73 w 76"/>
                <a:gd name="T5" fmla="*/ 53 h 70"/>
                <a:gd name="T6" fmla="*/ 74 w 76"/>
                <a:gd name="T7" fmla="*/ 57 h 70"/>
                <a:gd name="T8" fmla="*/ 68 w 76"/>
                <a:gd name="T9" fmla="*/ 57 h 70"/>
                <a:gd name="T10" fmla="*/ 62 w 76"/>
                <a:gd name="T11" fmla="*/ 58 h 70"/>
                <a:gd name="T12" fmla="*/ 60 w 76"/>
                <a:gd name="T13" fmla="*/ 63 h 70"/>
                <a:gd name="T14" fmla="*/ 61 w 76"/>
                <a:gd name="T15" fmla="*/ 70 h 70"/>
                <a:gd name="T16" fmla="*/ 54 w 76"/>
                <a:gd name="T17" fmla="*/ 66 h 70"/>
                <a:gd name="T18" fmla="*/ 49 w 76"/>
                <a:gd name="T19" fmla="*/ 59 h 70"/>
                <a:gd name="T20" fmla="*/ 45 w 76"/>
                <a:gd name="T21" fmla="*/ 56 h 70"/>
                <a:gd name="T22" fmla="*/ 43 w 76"/>
                <a:gd name="T23" fmla="*/ 47 h 70"/>
                <a:gd name="T24" fmla="*/ 44 w 76"/>
                <a:gd name="T25" fmla="*/ 41 h 70"/>
                <a:gd name="T26" fmla="*/ 47 w 76"/>
                <a:gd name="T27" fmla="*/ 38 h 70"/>
                <a:gd name="T28" fmla="*/ 48 w 76"/>
                <a:gd name="T29" fmla="*/ 36 h 70"/>
                <a:gd name="T30" fmla="*/ 51 w 76"/>
                <a:gd name="T31" fmla="*/ 34 h 70"/>
                <a:gd name="T32" fmla="*/ 51 w 76"/>
                <a:gd name="T33" fmla="*/ 30 h 70"/>
                <a:gd name="T34" fmla="*/ 47 w 76"/>
                <a:gd name="T35" fmla="*/ 32 h 70"/>
                <a:gd name="T36" fmla="*/ 42 w 76"/>
                <a:gd name="T37" fmla="*/ 34 h 70"/>
                <a:gd name="T38" fmla="*/ 43 w 76"/>
                <a:gd name="T39" fmla="*/ 29 h 70"/>
                <a:gd name="T40" fmla="*/ 46 w 76"/>
                <a:gd name="T41" fmla="*/ 23 h 70"/>
                <a:gd name="T42" fmla="*/ 42 w 76"/>
                <a:gd name="T43" fmla="*/ 21 h 70"/>
                <a:gd name="T44" fmla="*/ 30 w 76"/>
                <a:gd name="T45" fmla="*/ 17 h 70"/>
                <a:gd name="T46" fmla="*/ 21 w 76"/>
                <a:gd name="T47" fmla="*/ 14 h 70"/>
                <a:gd name="T48" fmla="*/ 18 w 76"/>
                <a:gd name="T49" fmla="*/ 14 h 70"/>
                <a:gd name="T50" fmla="*/ 17 w 76"/>
                <a:gd name="T51" fmla="*/ 15 h 70"/>
                <a:gd name="T52" fmla="*/ 15 w 76"/>
                <a:gd name="T53" fmla="*/ 15 h 70"/>
                <a:gd name="T54" fmla="*/ 9 w 76"/>
                <a:gd name="T55" fmla="*/ 12 h 70"/>
                <a:gd name="T56" fmla="*/ 6 w 76"/>
                <a:gd name="T57" fmla="*/ 10 h 70"/>
                <a:gd name="T58" fmla="*/ 2 w 76"/>
                <a:gd name="T59" fmla="*/ 8 h 70"/>
                <a:gd name="T60" fmla="*/ 0 w 76"/>
                <a:gd name="T61" fmla="*/ 6 h 70"/>
                <a:gd name="T62" fmla="*/ 4 w 76"/>
                <a:gd name="T63" fmla="*/ 1 h 70"/>
                <a:gd name="T64" fmla="*/ 14 w 76"/>
                <a:gd name="T65" fmla="*/ 0 h 70"/>
                <a:gd name="T66" fmla="*/ 23 w 76"/>
                <a:gd name="T67" fmla="*/ 0 h 70"/>
                <a:gd name="T68" fmla="*/ 27 w 76"/>
                <a:gd name="T69" fmla="*/ 1 h 70"/>
                <a:gd name="T70" fmla="*/ 32 w 76"/>
                <a:gd name="T71" fmla="*/ 3 h 70"/>
                <a:gd name="T72" fmla="*/ 35 w 76"/>
                <a:gd name="T73" fmla="*/ 3 h 70"/>
                <a:gd name="T74" fmla="*/ 38 w 76"/>
                <a:gd name="T75" fmla="*/ 4 h 70"/>
                <a:gd name="T76" fmla="*/ 45 w 76"/>
                <a:gd name="T77" fmla="*/ 5 h 70"/>
                <a:gd name="T78" fmla="*/ 48 w 76"/>
                <a:gd name="T79" fmla="*/ 7 h 70"/>
                <a:gd name="T80" fmla="*/ 54 w 76"/>
                <a:gd name="T81" fmla="*/ 8 h 70"/>
                <a:gd name="T82" fmla="*/ 62 w 76"/>
                <a:gd name="T83" fmla="*/ 12 h 70"/>
                <a:gd name="T84" fmla="*/ 68 w 76"/>
                <a:gd name="T85" fmla="*/ 20 h 70"/>
                <a:gd name="T86" fmla="*/ 73 w 76"/>
                <a:gd name="T87" fmla="*/ 21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6"/>
                <a:gd name="T133" fmla="*/ 0 h 70"/>
                <a:gd name="T134" fmla="*/ 76 w 76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6" h="70">
                  <a:moveTo>
                    <a:pt x="73" y="21"/>
                  </a:moveTo>
                  <a:lnTo>
                    <a:pt x="73" y="30"/>
                  </a:lnTo>
                  <a:lnTo>
                    <a:pt x="76" y="39"/>
                  </a:lnTo>
                  <a:lnTo>
                    <a:pt x="76" y="47"/>
                  </a:lnTo>
                  <a:lnTo>
                    <a:pt x="75" y="48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3" y="51"/>
                  </a:lnTo>
                  <a:lnTo>
                    <a:pt x="73" y="53"/>
                  </a:lnTo>
                  <a:lnTo>
                    <a:pt x="74" y="55"/>
                  </a:lnTo>
                  <a:lnTo>
                    <a:pt x="74" y="56"/>
                  </a:lnTo>
                  <a:lnTo>
                    <a:pt x="74" y="57"/>
                  </a:lnTo>
                  <a:lnTo>
                    <a:pt x="73" y="58"/>
                  </a:lnTo>
                  <a:lnTo>
                    <a:pt x="71" y="58"/>
                  </a:lnTo>
                  <a:lnTo>
                    <a:pt x="68" y="57"/>
                  </a:lnTo>
                  <a:lnTo>
                    <a:pt x="66" y="57"/>
                  </a:lnTo>
                  <a:lnTo>
                    <a:pt x="64" y="57"/>
                  </a:lnTo>
                  <a:lnTo>
                    <a:pt x="62" y="58"/>
                  </a:lnTo>
                  <a:lnTo>
                    <a:pt x="61" y="58"/>
                  </a:lnTo>
                  <a:lnTo>
                    <a:pt x="60" y="60"/>
                  </a:lnTo>
                  <a:lnTo>
                    <a:pt x="60" y="63"/>
                  </a:lnTo>
                  <a:lnTo>
                    <a:pt x="60" y="65"/>
                  </a:lnTo>
                  <a:lnTo>
                    <a:pt x="62" y="70"/>
                  </a:lnTo>
                  <a:lnTo>
                    <a:pt x="61" y="70"/>
                  </a:lnTo>
                  <a:lnTo>
                    <a:pt x="59" y="69"/>
                  </a:lnTo>
                  <a:lnTo>
                    <a:pt x="56" y="68"/>
                  </a:lnTo>
                  <a:lnTo>
                    <a:pt x="54" y="66"/>
                  </a:lnTo>
                  <a:lnTo>
                    <a:pt x="53" y="64"/>
                  </a:lnTo>
                  <a:lnTo>
                    <a:pt x="51" y="62"/>
                  </a:lnTo>
                  <a:lnTo>
                    <a:pt x="49" y="59"/>
                  </a:lnTo>
                  <a:lnTo>
                    <a:pt x="47" y="58"/>
                  </a:lnTo>
                  <a:lnTo>
                    <a:pt x="46" y="57"/>
                  </a:lnTo>
                  <a:lnTo>
                    <a:pt x="45" y="56"/>
                  </a:lnTo>
                  <a:lnTo>
                    <a:pt x="45" y="53"/>
                  </a:lnTo>
                  <a:lnTo>
                    <a:pt x="44" y="50"/>
                  </a:lnTo>
                  <a:lnTo>
                    <a:pt x="43" y="47"/>
                  </a:lnTo>
                  <a:lnTo>
                    <a:pt x="43" y="45"/>
                  </a:lnTo>
                  <a:lnTo>
                    <a:pt x="43" y="43"/>
                  </a:lnTo>
                  <a:lnTo>
                    <a:pt x="44" y="41"/>
                  </a:lnTo>
                  <a:lnTo>
                    <a:pt x="44" y="39"/>
                  </a:lnTo>
                  <a:lnTo>
                    <a:pt x="45" y="38"/>
                  </a:lnTo>
                  <a:lnTo>
                    <a:pt x="47" y="38"/>
                  </a:lnTo>
                  <a:lnTo>
                    <a:pt x="48" y="37"/>
                  </a:lnTo>
                  <a:lnTo>
                    <a:pt x="48" y="36"/>
                  </a:lnTo>
                  <a:lnTo>
                    <a:pt x="49" y="36"/>
                  </a:lnTo>
                  <a:lnTo>
                    <a:pt x="50" y="35"/>
                  </a:lnTo>
                  <a:lnTo>
                    <a:pt x="51" y="34"/>
                  </a:lnTo>
                  <a:lnTo>
                    <a:pt x="51" y="32"/>
                  </a:lnTo>
                  <a:lnTo>
                    <a:pt x="51" y="31"/>
                  </a:lnTo>
                  <a:lnTo>
                    <a:pt x="51" y="30"/>
                  </a:lnTo>
                  <a:lnTo>
                    <a:pt x="50" y="30"/>
                  </a:lnTo>
                  <a:lnTo>
                    <a:pt x="48" y="30"/>
                  </a:lnTo>
                  <a:lnTo>
                    <a:pt x="47" y="32"/>
                  </a:lnTo>
                  <a:lnTo>
                    <a:pt x="45" y="33"/>
                  </a:lnTo>
                  <a:lnTo>
                    <a:pt x="44" y="34"/>
                  </a:lnTo>
                  <a:lnTo>
                    <a:pt x="42" y="34"/>
                  </a:lnTo>
                  <a:lnTo>
                    <a:pt x="42" y="33"/>
                  </a:lnTo>
                  <a:lnTo>
                    <a:pt x="42" y="31"/>
                  </a:lnTo>
                  <a:lnTo>
                    <a:pt x="43" y="29"/>
                  </a:lnTo>
                  <a:lnTo>
                    <a:pt x="44" y="27"/>
                  </a:lnTo>
                  <a:lnTo>
                    <a:pt x="45" y="25"/>
                  </a:lnTo>
                  <a:lnTo>
                    <a:pt x="46" y="23"/>
                  </a:lnTo>
                  <a:lnTo>
                    <a:pt x="47" y="21"/>
                  </a:lnTo>
                  <a:lnTo>
                    <a:pt x="47" y="20"/>
                  </a:lnTo>
                  <a:lnTo>
                    <a:pt x="42" y="21"/>
                  </a:lnTo>
                  <a:lnTo>
                    <a:pt x="37" y="21"/>
                  </a:lnTo>
                  <a:lnTo>
                    <a:pt x="32" y="19"/>
                  </a:lnTo>
                  <a:lnTo>
                    <a:pt x="30" y="17"/>
                  </a:lnTo>
                  <a:lnTo>
                    <a:pt x="27" y="17"/>
                  </a:lnTo>
                  <a:lnTo>
                    <a:pt x="24" y="17"/>
                  </a:lnTo>
                  <a:lnTo>
                    <a:pt x="21" y="14"/>
                  </a:lnTo>
                  <a:lnTo>
                    <a:pt x="20" y="14"/>
                  </a:lnTo>
                  <a:lnTo>
                    <a:pt x="19" y="14"/>
                  </a:lnTo>
                  <a:lnTo>
                    <a:pt x="18" y="14"/>
                  </a:lnTo>
                  <a:lnTo>
                    <a:pt x="18" y="15"/>
                  </a:lnTo>
                  <a:lnTo>
                    <a:pt x="17" y="15"/>
                  </a:lnTo>
                  <a:lnTo>
                    <a:pt x="16" y="15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7"/>
                  </a:lnTo>
                  <a:lnTo>
                    <a:pt x="9" y="12"/>
                  </a:lnTo>
                  <a:lnTo>
                    <a:pt x="8" y="11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9"/>
                  </a:lnTo>
                  <a:lnTo>
                    <a:pt x="3" y="9"/>
                  </a:lnTo>
                  <a:lnTo>
                    <a:pt x="2" y="8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1"/>
                  </a:lnTo>
                  <a:lnTo>
                    <a:pt x="6" y="0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8" y="1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1" y="2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5" y="2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3" y="4"/>
                  </a:lnTo>
                  <a:lnTo>
                    <a:pt x="45" y="5"/>
                  </a:lnTo>
                  <a:lnTo>
                    <a:pt x="46" y="5"/>
                  </a:lnTo>
                  <a:lnTo>
                    <a:pt x="47" y="6"/>
                  </a:lnTo>
                  <a:lnTo>
                    <a:pt x="48" y="7"/>
                  </a:lnTo>
                  <a:lnTo>
                    <a:pt x="50" y="7"/>
                  </a:lnTo>
                  <a:lnTo>
                    <a:pt x="52" y="7"/>
                  </a:lnTo>
                  <a:lnTo>
                    <a:pt x="54" y="8"/>
                  </a:lnTo>
                  <a:lnTo>
                    <a:pt x="56" y="9"/>
                  </a:lnTo>
                  <a:lnTo>
                    <a:pt x="59" y="10"/>
                  </a:lnTo>
                  <a:lnTo>
                    <a:pt x="62" y="12"/>
                  </a:lnTo>
                  <a:lnTo>
                    <a:pt x="63" y="15"/>
                  </a:lnTo>
                  <a:lnTo>
                    <a:pt x="65" y="18"/>
                  </a:lnTo>
                  <a:lnTo>
                    <a:pt x="68" y="20"/>
                  </a:lnTo>
                  <a:lnTo>
                    <a:pt x="69" y="20"/>
                  </a:lnTo>
                  <a:lnTo>
                    <a:pt x="70" y="20"/>
                  </a:lnTo>
                  <a:lnTo>
                    <a:pt x="73" y="2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90" name="Freeform 127"/>
            <p:cNvSpPr>
              <a:spLocks/>
            </p:cNvSpPr>
            <p:nvPr/>
          </p:nvSpPr>
          <p:spPr bwMode="gray">
            <a:xfrm>
              <a:off x="2375" y="1819"/>
              <a:ext cx="76" cy="70"/>
            </a:xfrm>
            <a:custGeom>
              <a:avLst/>
              <a:gdLst>
                <a:gd name="T0" fmla="*/ 76 w 76"/>
                <a:gd name="T1" fmla="*/ 39 h 70"/>
                <a:gd name="T2" fmla="*/ 74 w 76"/>
                <a:gd name="T3" fmla="*/ 48 h 70"/>
                <a:gd name="T4" fmla="*/ 73 w 76"/>
                <a:gd name="T5" fmla="*/ 53 h 70"/>
                <a:gd name="T6" fmla="*/ 74 w 76"/>
                <a:gd name="T7" fmla="*/ 57 h 70"/>
                <a:gd name="T8" fmla="*/ 68 w 76"/>
                <a:gd name="T9" fmla="*/ 57 h 70"/>
                <a:gd name="T10" fmla="*/ 62 w 76"/>
                <a:gd name="T11" fmla="*/ 58 h 70"/>
                <a:gd name="T12" fmla="*/ 60 w 76"/>
                <a:gd name="T13" fmla="*/ 63 h 70"/>
                <a:gd name="T14" fmla="*/ 61 w 76"/>
                <a:gd name="T15" fmla="*/ 70 h 70"/>
                <a:gd name="T16" fmla="*/ 54 w 76"/>
                <a:gd name="T17" fmla="*/ 66 h 70"/>
                <a:gd name="T18" fmla="*/ 49 w 76"/>
                <a:gd name="T19" fmla="*/ 59 h 70"/>
                <a:gd name="T20" fmla="*/ 45 w 76"/>
                <a:gd name="T21" fmla="*/ 56 h 70"/>
                <a:gd name="T22" fmla="*/ 43 w 76"/>
                <a:gd name="T23" fmla="*/ 47 h 70"/>
                <a:gd name="T24" fmla="*/ 44 w 76"/>
                <a:gd name="T25" fmla="*/ 41 h 70"/>
                <a:gd name="T26" fmla="*/ 47 w 76"/>
                <a:gd name="T27" fmla="*/ 38 h 70"/>
                <a:gd name="T28" fmla="*/ 48 w 76"/>
                <a:gd name="T29" fmla="*/ 36 h 70"/>
                <a:gd name="T30" fmla="*/ 51 w 76"/>
                <a:gd name="T31" fmla="*/ 34 h 70"/>
                <a:gd name="T32" fmla="*/ 51 w 76"/>
                <a:gd name="T33" fmla="*/ 30 h 70"/>
                <a:gd name="T34" fmla="*/ 47 w 76"/>
                <a:gd name="T35" fmla="*/ 32 h 70"/>
                <a:gd name="T36" fmla="*/ 42 w 76"/>
                <a:gd name="T37" fmla="*/ 34 h 70"/>
                <a:gd name="T38" fmla="*/ 43 w 76"/>
                <a:gd name="T39" fmla="*/ 29 h 70"/>
                <a:gd name="T40" fmla="*/ 46 w 76"/>
                <a:gd name="T41" fmla="*/ 23 h 70"/>
                <a:gd name="T42" fmla="*/ 42 w 76"/>
                <a:gd name="T43" fmla="*/ 21 h 70"/>
                <a:gd name="T44" fmla="*/ 30 w 76"/>
                <a:gd name="T45" fmla="*/ 17 h 70"/>
                <a:gd name="T46" fmla="*/ 21 w 76"/>
                <a:gd name="T47" fmla="*/ 14 h 70"/>
                <a:gd name="T48" fmla="*/ 18 w 76"/>
                <a:gd name="T49" fmla="*/ 14 h 70"/>
                <a:gd name="T50" fmla="*/ 17 w 76"/>
                <a:gd name="T51" fmla="*/ 15 h 70"/>
                <a:gd name="T52" fmla="*/ 15 w 76"/>
                <a:gd name="T53" fmla="*/ 15 h 70"/>
                <a:gd name="T54" fmla="*/ 9 w 76"/>
                <a:gd name="T55" fmla="*/ 12 h 70"/>
                <a:gd name="T56" fmla="*/ 6 w 76"/>
                <a:gd name="T57" fmla="*/ 10 h 70"/>
                <a:gd name="T58" fmla="*/ 2 w 76"/>
                <a:gd name="T59" fmla="*/ 8 h 70"/>
                <a:gd name="T60" fmla="*/ 0 w 76"/>
                <a:gd name="T61" fmla="*/ 6 h 70"/>
                <a:gd name="T62" fmla="*/ 4 w 76"/>
                <a:gd name="T63" fmla="*/ 1 h 70"/>
                <a:gd name="T64" fmla="*/ 14 w 76"/>
                <a:gd name="T65" fmla="*/ 0 h 70"/>
                <a:gd name="T66" fmla="*/ 23 w 76"/>
                <a:gd name="T67" fmla="*/ 0 h 70"/>
                <a:gd name="T68" fmla="*/ 27 w 76"/>
                <a:gd name="T69" fmla="*/ 1 h 70"/>
                <a:gd name="T70" fmla="*/ 32 w 76"/>
                <a:gd name="T71" fmla="*/ 3 h 70"/>
                <a:gd name="T72" fmla="*/ 35 w 76"/>
                <a:gd name="T73" fmla="*/ 3 h 70"/>
                <a:gd name="T74" fmla="*/ 38 w 76"/>
                <a:gd name="T75" fmla="*/ 4 h 70"/>
                <a:gd name="T76" fmla="*/ 45 w 76"/>
                <a:gd name="T77" fmla="*/ 5 h 70"/>
                <a:gd name="T78" fmla="*/ 48 w 76"/>
                <a:gd name="T79" fmla="*/ 7 h 70"/>
                <a:gd name="T80" fmla="*/ 54 w 76"/>
                <a:gd name="T81" fmla="*/ 8 h 70"/>
                <a:gd name="T82" fmla="*/ 62 w 76"/>
                <a:gd name="T83" fmla="*/ 12 h 70"/>
                <a:gd name="T84" fmla="*/ 68 w 76"/>
                <a:gd name="T85" fmla="*/ 20 h 70"/>
                <a:gd name="T86" fmla="*/ 73 w 76"/>
                <a:gd name="T87" fmla="*/ 21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6"/>
                <a:gd name="T133" fmla="*/ 0 h 70"/>
                <a:gd name="T134" fmla="*/ 76 w 76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6" h="70">
                  <a:moveTo>
                    <a:pt x="73" y="21"/>
                  </a:moveTo>
                  <a:lnTo>
                    <a:pt x="73" y="30"/>
                  </a:lnTo>
                  <a:lnTo>
                    <a:pt x="76" y="39"/>
                  </a:lnTo>
                  <a:lnTo>
                    <a:pt x="76" y="47"/>
                  </a:lnTo>
                  <a:lnTo>
                    <a:pt x="75" y="48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3" y="51"/>
                  </a:lnTo>
                  <a:lnTo>
                    <a:pt x="73" y="53"/>
                  </a:lnTo>
                  <a:lnTo>
                    <a:pt x="74" y="55"/>
                  </a:lnTo>
                  <a:lnTo>
                    <a:pt x="74" y="56"/>
                  </a:lnTo>
                  <a:lnTo>
                    <a:pt x="74" y="57"/>
                  </a:lnTo>
                  <a:lnTo>
                    <a:pt x="73" y="58"/>
                  </a:lnTo>
                  <a:lnTo>
                    <a:pt x="71" y="58"/>
                  </a:lnTo>
                  <a:lnTo>
                    <a:pt x="68" y="57"/>
                  </a:lnTo>
                  <a:lnTo>
                    <a:pt x="66" y="57"/>
                  </a:lnTo>
                  <a:lnTo>
                    <a:pt x="64" y="57"/>
                  </a:lnTo>
                  <a:lnTo>
                    <a:pt x="62" y="58"/>
                  </a:lnTo>
                  <a:lnTo>
                    <a:pt x="61" y="58"/>
                  </a:lnTo>
                  <a:lnTo>
                    <a:pt x="60" y="60"/>
                  </a:lnTo>
                  <a:lnTo>
                    <a:pt x="60" y="63"/>
                  </a:lnTo>
                  <a:lnTo>
                    <a:pt x="60" y="65"/>
                  </a:lnTo>
                  <a:lnTo>
                    <a:pt x="62" y="70"/>
                  </a:lnTo>
                  <a:lnTo>
                    <a:pt x="61" y="70"/>
                  </a:lnTo>
                  <a:lnTo>
                    <a:pt x="59" y="69"/>
                  </a:lnTo>
                  <a:lnTo>
                    <a:pt x="56" y="68"/>
                  </a:lnTo>
                  <a:lnTo>
                    <a:pt x="54" y="66"/>
                  </a:lnTo>
                  <a:lnTo>
                    <a:pt x="53" y="64"/>
                  </a:lnTo>
                  <a:lnTo>
                    <a:pt x="51" y="62"/>
                  </a:lnTo>
                  <a:lnTo>
                    <a:pt x="49" y="59"/>
                  </a:lnTo>
                  <a:lnTo>
                    <a:pt x="47" y="58"/>
                  </a:lnTo>
                  <a:lnTo>
                    <a:pt x="46" y="57"/>
                  </a:lnTo>
                  <a:lnTo>
                    <a:pt x="45" y="56"/>
                  </a:lnTo>
                  <a:lnTo>
                    <a:pt x="45" y="53"/>
                  </a:lnTo>
                  <a:lnTo>
                    <a:pt x="44" y="50"/>
                  </a:lnTo>
                  <a:lnTo>
                    <a:pt x="43" y="47"/>
                  </a:lnTo>
                  <a:lnTo>
                    <a:pt x="43" y="45"/>
                  </a:lnTo>
                  <a:lnTo>
                    <a:pt x="43" y="43"/>
                  </a:lnTo>
                  <a:lnTo>
                    <a:pt x="44" y="41"/>
                  </a:lnTo>
                  <a:lnTo>
                    <a:pt x="44" y="39"/>
                  </a:lnTo>
                  <a:lnTo>
                    <a:pt x="45" y="38"/>
                  </a:lnTo>
                  <a:lnTo>
                    <a:pt x="47" y="38"/>
                  </a:lnTo>
                  <a:lnTo>
                    <a:pt x="48" y="37"/>
                  </a:lnTo>
                  <a:lnTo>
                    <a:pt x="48" y="36"/>
                  </a:lnTo>
                  <a:lnTo>
                    <a:pt x="49" y="36"/>
                  </a:lnTo>
                  <a:lnTo>
                    <a:pt x="50" y="35"/>
                  </a:lnTo>
                  <a:lnTo>
                    <a:pt x="51" y="34"/>
                  </a:lnTo>
                  <a:lnTo>
                    <a:pt x="51" y="32"/>
                  </a:lnTo>
                  <a:lnTo>
                    <a:pt x="51" y="31"/>
                  </a:lnTo>
                  <a:lnTo>
                    <a:pt x="51" y="30"/>
                  </a:lnTo>
                  <a:lnTo>
                    <a:pt x="50" y="30"/>
                  </a:lnTo>
                  <a:lnTo>
                    <a:pt x="48" y="30"/>
                  </a:lnTo>
                  <a:lnTo>
                    <a:pt x="47" y="32"/>
                  </a:lnTo>
                  <a:lnTo>
                    <a:pt x="45" y="33"/>
                  </a:lnTo>
                  <a:lnTo>
                    <a:pt x="44" y="34"/>
                  </a:lnTo>
                  <a:lnTo>
                    <a:pt x="42" y="34"/>
                  </a:lnTo>
                  <a:lnTo>
                    <a:pt x="42" y="33"/>
                  </a:lnTo>
                  <a:lnTo>
                    <a:pt x="42" y="31"/>
                  </a:lnTo>
                  <a:lnTo>
                    <a:pt x="43" y="29"/>
                  </a:lnTo>
                  <a:lnTo>
                    <a:pt x="44" y="27"/>
                  </a:lnTo>
                  <a:lnTo>
                    <a:pt x="45" y="25"/>
                  </a:lnTo>
                  <a:lnTo>
                    <a:pt x="46" y="23"/>
                  </a:lnTo>
                  <a:lnTo>
                    <a:pt x="47" y="21"/>
                  </a:lnTo>
                  <a:lnTo>
                    <a:pt x="47" y="20"/>
                  </a:lnTo>
                  <a:lnTo>
                    <a:pt x="42" y="21"/>
                  </a:lnTo>
                  <a:lnTo>
                    <a:pt x="37" y="21"/>
                  </a:lnTo>
                  <a:lnTo>
                    <a:pt x="32" y="19"/>
                  </a:lnTo>
                  <a:lnTo>
                    <a:pt x="30" y="17"/>
                  </a:lnTo>
                  <a:lnTo>
                    <a:pt x="27" y="17"/>
                  </a:lnTo>
                  <a:lnTo>
                    <a:pt x="24" y="17"/>
                  </a:lnTo>
                  <a:lnTo>
                    <a:pt x="21" y="14"/>
                  </a:lnTo>
                  <a:lnTo>
                    <a:pt x="20" y="14"/>
                  </a:lnTo>
                  <a:lnTo>
                    <a:pt x="19" y="14"/>
                  </a:lnTo>
                  <a:lnTo>
                    <a:pt x="18" y="14"/>
                  </a:lnTo>
                  <a:lnTo>
                    <a:pt x="18" y="15"/>
                  </a:lnTo>
                  <a:lnTo>
                    <a:pt x="17" y="15"/>
                  </a:lnTo>
                  <a:lnTo>
                    <a:pt x="16" y="15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7"/>
                  </a:lnTo>
                  <a:lnTo>
                    <a:pt x="9" y="12"/>
                  </a:lnTo>
                  <a:lnTo>
                    <a:pt x="8" y="11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9"/>
                  </a:lnTo>
                  <a:lnTo>
                    <a:pt x="3" y="9"/>
                  </a:lnTo>
                  <a:lnTo>
                    <a:pt x="2" y="8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1"/>
                  </a:lnTo>
                  <a:lnTo>
                    <a:pt x="6" y="0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8" y="1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1" y="2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5" y="2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3" y="4"/>
                  </a:lnTo>
                  <a:lnTo>
                    <a:pt x="45" y="5"/>
                  </a:lnTo>
                  <a:lnTo>
                    <a:pt x="46" y="5"/>
                  </a:lnTo>
                  <a:lnTo>
                    <a:pt x="47" y="6"/>
                  </a:lnTo>
                  <a:lnTo>
                    <a:pt x="48" y="7"/>
                  </a:lnTo>
                  <a:lnTo>
                    <a:pt x="50" y="7"/>
                  </a:lnTo>
                  <a:lnTo>
                    <a:pt x="52" y="7"/>
                  </a:lnTo>
                  <a:lnTo>
                    <a:pt x="54" y="8"/>
                  </a:lnTo>
                  <a:lnTo>
                    <a:pt x="56" y="9"/>
                  </a:lnTo>
                  <a:lnTo>
                    <a:pt x="59" y="10"/>
                  </a:lnTo>
                  <a:lnTo>
                    <a:pt x="62" y="12"/>
                  </a:lnTo>
                  <a:lnTo>
                    <a:pt x="63" y="15"/>
                  </a:lnTo>
                  <a:lnTo>
                    <a:pt x="65" y="18"/>
                  </a:lnTo>
                  <a:lnTo>
                    <a:pt x="68" y="20"/>
                  </a:lnTo>
                  <a:lnTo>
                    <a:pt x="69" y="20"/>
                  </a:lnTo>
                  <a:lnTo>
                    <a:pt x="70" y="20"/>
                  </a:lnTo>
                  <a:lnTo>
                    <a:pt x="73" y="21"/>
                  </a:lnTo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91" name="Freeform 128"/>
            <p:cNvSpPr>
              <a:spLocks/>
            </p:cNvSpPr>
            <p:nvPr/>
          </p:nvSpPr>
          <p:spPr bwMode="gray">
            <a:xfrm>
              <a:off x="2399" y="1726"/>
              <a:ext cx="371" cy="467"/>
            </a:xfrm>
            <a:custGeom>
              <a:avLst/>
              <a:gdLst>
                <a:gd name="T0" fmla="*/ 343 w 371"/>
                <a:gd name="T1" fmla="*/ 304 h 467"/>
                <a:gd name="T2" fmla="*/ 336 w 371"/>
                <a:gd name="T3" fmla="*/ 291 h 467"/>
                <a:gd name="T4" fmla="*/ 323 w 371"/>
                <a:gd name="T5" fmla="*/ 293 h 467"/>
                <a:gd name="T6" fmla="*/ 308 w 371"/>
                <a:gd name="T7" fmla="*/ 300 h 467"/>
                <a:gd name="T8" fmla="*/ 270 w 371"/>
                <a:gd name="T9" fmla="*/ 308 h 467"/>
                <a:gd name="T10" fmla="*/ 292 w 371"/>
                <a:gd name="T11" fmla="*/ 326 h 467"/>
                <a:gd name="T12" fmla="*/ 277 w 371"/>
                <a:gd name="T13" fmla="*/ 330 h 467"/>
                <a:gd name="T14" fmla="*/ 263 w 371"/>
                <a:gd name="T15" fmla="*/ 355 h 467"/>
                <a:gd name="T16" fmla="*/ 279 w 371"/>
                <a:gd name="T17" fmla="*/ 367 h 467"/>
                <a:gd name="T18" fmla="*/ 272 w 371"/>
                <a:gd name="T19" fmla="*/ 467 h 467"/>
                <a:gd name="T20" fmla="*/ 246 w 371"/>
                <a:gd name="T21" fmla="*/ 459 h 467"/>
                <a:gd name="T22" fmla="*/ 258 w 371"/>
                <a:gd name="T23" fmla="*/ 449 h 467"/>
                <a:gd name="T24" fmla="*/ 261 w 371"/>
                <a:gd name="T25" fmla="*/ 418 h 467"/>
                <a:gd name="T26" fmla="*/ 233 w 371"/>
                <a:gd name="T27" fmla="*/ 423 h 467"/>
                <a:gd name="T28" fmla="*/ 207 w 371"/>
                <a:gd name="T29" fmla="*/ 427 h 467"/>
                <a:gd name="T30" fmla="*/ 187 w 371"/>
                <a:gd name="T31" fmla="*/ 427 h 467"/>
                <a:gd name="T32" fmla="*/ 179 w 371"/>
                <a:gd name="T33" fmla="*/ 410 h 467"/>
                <a:gd name="T34" fmla="*/ 171 w 371"/>
                <a:gd name="T35" fmla="*/ 400 h 467"/>
                <a:gd name="T36" fmla="*/ 163 w 371"/>
                <a:gd name="T37" fmla="*/ 388 h 467"/>
                <a:gd name="T38" fmla="*/ 112 w 371"/>
                <a:gd name="T39" fmla="*/ 367 h 467"/>
                <a:gd name="T40" fmla="*/ 80 w 371"/>
                <a:gd name="T41" fmla="*/ 359 h 467"/>
                <a:gd name="T42" fmla="*/ 65 w 371"/>
                <a:gd name="T43" fmla="*/ 353 h 467"/>
                <a:gd name="T44" fmla="*/ 52 w 371"/>
                <a:gd name="T45" fmla="*/ 349 h 467"/>
                <a:gd name="T46" fmla="*/ 14 w 371"/>
                <a:gd name="T47" fmla="*/ 329 h 467"/>
                <a:gd name="T48" fmla="*/ 1 w 371"/>
                <a:gd name="T49" fmla="*/ 321 h 467"/>
                <a:gd name="T50" fmla="*/ 11 w 371"/>
                <a:gd name="T51" fmla="*/ 311 h 467"/>
                <a:gd name="T52" fmla="*/ 12 w 371"/>
                <a:gd name="T53" fmla="*/ 300 h 467"/>
                <a:gd name="T54" fmla="*/ 22 w 371"/>
                <a:gd name="T55" fmla="*/ 292 h 467"/>
                <a:gd name="T56" fmla="*/ 41 w 371"/>
                <a:gd name="T57" fmla="*/ 282 h 467"/>
                <a:gd name="T58" fmla="*/ 46 w 371"/>
                <a:gd name="T59" fmla="*/ 268 h 467"/>
                <a:gd name="T60" fmla="*/ 56 w 371"/>
                <a:gd name="T61" fmla="*/ 254 h 467"/>
                <a:gd name="T62" fmla="*/ 46 w 371"/>
                <a:gd name="T63" fmla="*/ 231 h 467"/>
                <a:gd name="T64" fmla="*/ 49 w 371"/>
                <a:gd name="T65" fmla="*/ 216 h 467"/>
                <a:gd name="T66" fmla="*/ 42 w 371"/>
                <a:gd name="T67" fmla="*/ 207 h 467"/>
                <a:gd name="T68" fmla="*/ 53 w 371"/>
                <a:gd name="T69" fmla="*/ 197 h 467"/>
                <a:gd name="T70" fmla="*/ 47 w 371"/>
                <a:gd name="T71" fmla="*/ 189 h 467"/>
                <a:gd name="T72" fmla="*/ 52 w 371"/>
                <a:gd name="T73" fmla="*/ 178 h 467"/>
                <a:gd name="T74" fmla="*/ 40 w 371"/>
                <a:gd name="T75" fmla="*/ 150 h 467"/>
                <a:gd name="T76" fmla="*/ 49 w 371"/>
                <a:gd name="T77" fmla="*/ 146 h 467"/>
                <a:gd name="T78" fmla="*/ 49 w 371"/>
                <a:gd name="T79" fmla="*/ 114 h 467"/>
                <a:gd name="T80" fmla="*/ 70 w 371"/>
                <a:gd name="T81" fmla="*/ 136 h 467"/>
                <a:gd name="T82" fmla="*/ 82 w 371"/>
                <a:gd name="T83" fmla="*/ 103 h 467"/>
                <a:gd name="T84" fmla="*/ 96 w 371"/>
                <a:gd name="T85" fmla="*/ 87 h 467"/>
                <a:gd name="T86" fmla="*/ 127 w 371"/>
                <a:gd name="T87" fmla="*/ 47 h 467"/>
                <a:gd name="T88" fmla="*/ 200 w 371"/>
                <a:gd name="T89" fmla="*/ 12 h 467"/>
                <a:gd name="T90" fmla="*/ 215 w 371"/>
                <a:gd name="T91" fmla="*/ 1 h 467"/>
                <a:gd name="T92" fmla="*/ 228 w 371"/>
                <a:gd name="T93" fmla="*/ 7 h 467"/>
                <a:gd name="T94" fmla="*/ 217 w 371"/>
                <a:gd name="T95" fmla="*/ 18 h 467"/>
                <a:gd name="T96" fmla="*/ 185 w 371"/>
                <a:gd name="T97" fmla="*/ 60 h 467"/>
                <a:gd name="T98" fmla="*/ 186 w 371"/>
                <a:gd name="T99" fmla="*/ 96 h 467"/>
                <a:gd name="T100" fmla="*/ 194 w 371"/>
                <a:gd name="T101" fmla="*/ 141 h 467"/>
                <a:gd name="T102" fmla="*/ 206 w 371"/>
                <a:gd name="T103" fmla="*/ 149 h 467"/>
                <a:gd name="T104" fmla="*/ 259 w 371"/>
                <a:gd name="T105" fmla="*/ 155 h 467"/>
                <a:gd name="T106" fmla="*/ 293 w 371"/>
                <a:gd name="T107" fmla="*/ 172 h 467"/>
                <a:gd name="T108" fmla="*/ 331 w 371"/>
                <a:gd name="T109" fmla="*/ 168 h 467"/>
                <a:gd name="T110" fmla="*/ 338 w 371"/>
                <a:gd name="T111" fmla="*/ 197 h 467"/>
                <a:gd name="T112" fmla="*/ 344 w 371"/>
                <a:gd name="T113" fmla="*/ 246 h 467"/>
                <a:gd name="T114" fmla="*/ 346 w 371"/>
                <a:gd name="T115" fmla="*/ 252 h 467"/>
                <a:gd name="T116" fmla="*/ 335 w 371"/>
                <a:gd name="T117" fmla="*/ 260 h 467"/>
                <a:gd name="T118" fmla="*/ 352 w 371"/>
                <a:gd name="T119" fmla="*/ 284 h 467"/>
                <a:gd name="T120" fmla="*/ 369 w 371"/>
                <a:gd name="T121" fmla="*/ 317 h 46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71"/>
                <a:gd name="T184" fmla="*/ 0 h 467"/>
                <a:gd name="T185" fmla="*/ 371 w 371"/>
                <a:gd name="T186" fmla="*/ 467 h 46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71" h="467">
                  <a:moveTo>
                    <a:pt x="359" y="315"/>
                  </a:moveTo>
                  <a:lnTo>
                    <a:pt x="360" y="315"/>
                  </a:lnTo>
                  <a:lnTo>
                    <a:pt x="360" y="316"/>
                  </a:lnTo>
                  <a:lnTo>
                    <a:pt x="360" y="315"/>
                  </a:lnTo>
                  <a:lnTo>
                    <a:pt x="359" y="315"/>
                  </a:lnTo>
                  <a:lnTo>
                    <a:pt x="351" y="314"/>
                  </a:lnTo>
                  <a:lnTo>
                    <a:pt x="346" y="310"/>
                  </a:lnTo>
                  <a:lnTo>
                    <a:pt x="343" y="304"/>
                  </a:lnTo>
                  <a:lnTo>
                    <a:pt x="342" y="297"/>
                  </a:lnTo>
                  <a:lnTo>
                    <a:pt x="341" y="289"/>
                  </a:lnTo>
                  <a:lnTo>
                    <a:pt x="341" y="287"/>
                  </a:lnTo>
                  <a:lnTo>
                    <a:pt x="340" y="287"/>
                  </a:lnTo>
                  <a:lnTo>
                    <a:pt x="339" y="287"/>
                  </a:lnTo>
                  <a:lnTo>
                    <a:pt x="337" y="288"/>
                  </a:lnTo>
                  <a:lnTo>
                    <a:pt x="336" y="291"/>
                  </a:lnTo>
                  <a:lnTo>
                    <a:pt x="334" y="294"/>
                  </a:lnTo>
                  <a:lnTo>
                    <a:pt x="334" y="296"/>
                  </a:lnTo>
                  <a:lnTo>
                    <a:pt x="332" y="296"/>
                  </a:lnTo>
                  <a:lnTo>
                    <a:pt x="330" y="297"/>
                  </a:lnTo>
                  <a:lnTo>
                    <a:pt x="329" y="297"/>
                  </a:lnTo>
                  <a:lnTo>
                    <a:pt x="327" y="296"/>
                  </a:lnTo>
                  <a:lnTo>
                    <a:pt x="325" y="294"/>
                  </a:lnTo>
                  <a:lnTo>
                    <a:pt x="323" y="293"/>
                  </a:lnTo>
                  <a:lnTo>
                    <a:pt x="322" y="293"/>
                  </a:lnTo>
                  <a:lnTo>
                    <a:pt x="321" y="293"/>
                  </a:lnTo>
                  <a:lnTo>
                    <a:pt x="320" y="293"/>
                  </a:lnTo>
                  <a:lnTo>
                    <a:pt x="320" y="295"/>
                  </a:lnTo>
                  <a:lnTo>
                    <a:pt x="321" y="296"/>
                  </a:lnTo>
                  <a:lnTo>
                    <a:pt x="322" y="297"/>
                  </a:lnTo>
                  <a:lnTo>
                    <a:pt x="322" y="298"/>
                  </a:lnTo>
                  <a:lnTo>
                    <a:pt x="308" y="300"/>
                  </a:lnTo>
                  <a:lnTo>
                    <a:pt x="296" y="299"/>
                  </a:lnTo>
                  <a:lnTo>
                    <a:pt x="283" y="299"/>
                  </a:lnTo>
                  <a:lnTo>
                    <a:pt x="270" y="300"/>
                  </a:lnTo>
                  <a:lnTo>
                    <a:pt x="269" y="301"/>
                  </a:lnTo>
                  <a:lnTo>
                    <a:pt x="269" y="302"/>
                  </a:lnTo>
                  <a:lnTo>
                    <a:pt x="269" y="304"/>
                  </a:lnTo>
                  <a:lnTo>
                    <a:pt x="270" y="306"/>
                  </a:lnTo>
                  <a:lnTo>
                    <a:pt x="270" y="308"/>
                  </a:lnTo>
                  <a:lnTo>
                    <a:pt x="272" y="313"/>
                  </a:lnTo>
                  <a:lnTo>
                    <a:pt x="272" y="317"/>
                  </a:lnTo>
                  <a:lnTo>
                    <a:pt x="273" y="322"/>
                  </a:lnTo>
                  <a:lnTo>
                    <a:pt x="279" y="319"/>
                  </a:lnTo>
                  <a:lnTo>
                    <a:pt x="286" y="320"/>
                  </a:lnTo>
                  <a:lnTo>
                    <a:pt x="291" y="323"/>
                  </a:lnTo>
                  <a:lnTo>
                    <a:pt x="292" y="324"/>
                  </a:lnTo>
                  <a:lnTo>
                    <a:pt x="292" y="326"/>
                  </a:lnTo>
                  <a:lnTo>
                    <a:pt x="292" y="327"/>
                  </a:lnTo>
                  <a:lnTo>
                    <a:pt x="291" y="328"/>
                  </a:lnTo>
                  <a:lnTo>
                    <a:pt x="290" y="328"/>
                  </a:lnTo>
                  <a:lnTo>
                    <a:pt x="289" y="328"/>
                  </a:lnTo>
                  <a:lnTo>
                    <a:pt x="286" y="327"/>
                  </a:lnTo>
                  <a:lnTo>
                    <a:pt x="283" y="327"/>
                  </a:lnTo>
                  <a:lnTo>
                    <a:pt x="280" y="328"/>
                  </a:lnTo>
                  <a:lnTo>
                    <a:pt x="277" y="330"/>
                  </a:lnTo>
                  <a:lnTo>
                    <a:pt x="275" y="331"/>
                  </a:lnTo>
                  <a:lnTo>
                    <a:pt x="271" y="332"/>
                  </a:lnTo>
                  <a:lnTo>
                    <a:pt x="269" y="333"/>
                  </a:lnTo>
                  <a:lnTo>
                    <a:pt x="266" y="336"/>
                  </a:lnTo>
                  <a:lnTo>
                    <a:pt x="263" y="338"/>
                  </a:lnTo>
                  <a:lnTo>
                    <a:pt x="262" y="340"/>
                  </a:lnTo>
                  <a:lnTo>
                    <a:pt x="261" y="347"/>
                  </a:lnTo>
                  <a:lnTo>
                    <a:pt x="263" y="355"/>
                  </a:lnTo>
                  <a:lnTo>
                    <a:pt x="269" y="361"/>
                  </a:lnTo>
                  <a:lnTo>
                    <a:pt x="270" y="362"/>
                  </a:lnTo>
                  <a:lnTo>
                    <a:pt x="271" y="363"/>
                  </a:lnTo>
                  <a:lnTo>
                    <a:pt x="273" y="365"/>
                  </a:lnTo>
                  <a:lnTo>
                    <a:pt x="275" y="366"/>
                  </a:lnTo>
                  <a:lnTo>
                    <a:pt x="277" y="367"/>
                  </a:lnTo>
                  <a:lnTo>
                    <a:pt x="280" y="367"/>
                  </a:lnTo>
                  <a:lnTo>
                    <a:pt x="279" y="367"/>
                  </a:lnTo>
                  <a:lnTo>
                    <a:pt x="279" y="368"/>
                  </a:lnTo>
                  <a:lnTo>
                    <a:pt x="281" y="369"/>
                  </a:lnTo>
                  <a:lnTo>
                    <a:pt x="282" y="371"/>
                  </a:lnTo>
                  <a:lnTo>
                    <a:pt x="284" y="372"/>
                  </a:lnTo>
                  <a:lnTo>
                    <a:pt x="285" y="373"/>
                  </a:lnTo>
                  <a:lnTo>
                    <a:pt x="274" y="467"/>
                  </a:lnTo>
                  <a:lnTo>
                    <a:pt x="272" y="467"/>
                  </a:lnTo>
                  <a:lnTo>
                    <a:pt x="270" y="465"/>
                  </a:lnTo>
                  <a:lnTo>
                    <a:pt x="268" y="463"/>
                  </a:lnTo>
                  <a:lnTo>
                    <a:pt x="266" y="461"/>
                  </a:lnTo>
                  <a:lnTo>
                    <a:pt x="263" y="459"/>
                  </a:lnTo>
                  <a:lnTo>
                    <a:pt x="258" y="457"/>
                  </a:lnTo>
                  <a:lnTo>
                    <a:pt x="252" y="458"/>
                  </a:lnTo>
                  <a:lnTo>
                    <a:pt x="245" y="460"/>
                  </a:lnTo>
                  <a:lnTo>
                    <a:pt x="246" y="459"/>
                  </a:lnTo>
                  <a:lnTo>
                    <a:pt x="247" y="457"/>
                  </a:lnTo>
                  <a:lnTo>
                    <a:pt x="248" y="456"/>
                  </a:lnTo>
                  <a:lnTo>
                    <a:pt x="250" y="455"/>
                  </a:lnTo>
                  <a:lnTo>
                    <a:pt x="251" y="454"/>
                  </a:lnTo>
                  <a:lnTo>
                    <a:pt x="251" y="453"/>
                  </a:lnTo>
                  <a:lnTo>
                    <a:pt x="252" y="451"/>
                  </a:lnTo>
                  <a:lnTo>
                    <a:pt x="255" y="450"/>
                  </a:lnTo>
                  <a:lnTo>
                    <a:pt x="258" y="449"/>
                  </a:lnTo>
                  <a:lnTo>
                    <a:pt x="260" y="447"/>
                  </a:lnTo>
                  <a:lnTo>
                    <a:pt x="262" y="444"/>
                  </a:lnTo>
                  <a:lnTo>
                    <a:pt x="265" y="441"/>
                  </a:lnTo>
                  <a:lnTo>
                    <a:pt x="267" y="439"/>
                  </a:lnTo>
                  <a:lnTo>
                    <a:pt x="269" y="433"/>
                  </a:lnTo>
                  <a:lnTo>
                    <a:pt x="268" y="428"/>
                  </a:lnTo>
                  <a:lnTo>
                    <a:pt x="265" y="423"/>
                  </a:lnTo>
                  <a:lnTo>
                    <a:pt x="261" y="418"/>
                  </a:lnTo>
                  <a:lnTo>
                    <a:pt x="256" y="414"/>
                  </a:lnTo>
                  <a:lnTo>
                    <a:pt x="250" y="414"/>
                  </a:lnTo>
                  <a:lnTo>
                    <a:pt x="243" y="417"/>
                  </a:lnTo>
                  <a:lnTo>
                    <a:pt x="241" y="418"/>
                  </a:lnTo>
                  <a:lnTo>
                    <a:pt x="239" y="420"/>
                  </a:lnTo>
                  <a:lnTo>
                    <a:pt x="237" y="422"/>
                  </a:lnTo>
                  <a:lnTo>
                    <a:pt x="235" y="423"/>
                  </a:lnTo>
                  <a:lnTo>
                    <a:pt x="233" y="423"/>
                  </a:lnTo>
                  <a:lnTo>
                    <a:pt x="229" y="420"/>
                  </a:lnTo>
                  <a:lnTo>
                    <a:pt x="225" y="418"/>
                  </a:lnTo>
                  <a:lnTo>
                    <a:pt x="221" y="416"/>
                  </a:lnTo>
                  <a:lnTo>
                    <a:pt x="215" y="418"/>
                  </a:lnTo>
                  <a:lnTo>
                    <a:pt x="213" y="420"/>
                  </a:lnTo>
                  <a:lnTo>
                    <a:pt x="211" y="422"/>
                  </a:lnTo>
                  <a:lnTo>
                    <a:pt x="209" y="424"/>
                  </a:lnTo>
                  <a:lnTo>
                    <a:pt x="207" y="427"/>
                  </a:lnTo>
                  <a:lnTo>
                    <a:pt x="205" y="428"/>
                  </a:lnTo>
                  <a:lnTo>
                    <a:pt x="203" y="428"/>
                  </a:lnTo>
                  <a:lnTo>
                    <a:pt x="200" y="428"/>
                  </a:lnTo>
                  <a:lnTo>
                    <a:pt x="197" y="428"/>
                  </a:lnTo>
                  <a:lnTo>
                    <a:pt x="194" y="428"/>
                  </a:lnTo>
                  <a:lnTo>
                    <a:pt x="192" y="429"/>
                  </a:lnTo>
                  <a:lnTo>
                    <a:pt x="189" y="429"/>
                  </a:lnTo>
                  <a:lnTo>
                    <a:pt x="187" y="427"/>
                  </a:lnTo>
                  <a:lnTo>
                    <a:pt x="185" y="425"/>
                  </a:lnTo>
                  <a:lnTo>
                    <a:pt x="183" y="422"/>
                  </a:lnTo>
                  <a:lnTo>
                    <a:pt x="181" y="420"/>
                  </a:lnTo>
                  <a:lnTo>
                    <a:pt x="179" y="418"/>
                  </a:lnTo>
                  <a:lnTo>
                    <a:pt x="178" y="417"/>
                  </a:lnTo>
                  <a:lnTo>
                    <a:pt x="178" y="415"/>
                  </a:lnTo>
                  <a:lnTo>
                    <a:pt x="178" y="413"/>
                  </a:lnTo>
                  <a:lnTo>
                    <a:pt x="179" y="410"/>
                  </a:lnTo>
                  <a:lnTo>
                    <a:pt x="179" y="408"/>
                  </a:lnTo>
                  <a:lnTo>
                    <a:pt x="180" y="405"/>
                  </a:lnTo>
                  <a:lnTo>
                    <a:pt x="178" y="405"/>
                  </a:lnTo>
                  <a:lnTo>
                    <a:pt x="177" y="404"/>
                  </a:lnTo>
                  <a:lnTo>
                    <a:pt x="176" y="403"/>
                  </a:lnTo>
                  <a:lnTo>
                    <a:pt x="175" y="402"/>
                  </a:lnTo>
                  <a:lnTo>
                    <a:pt x="174" y="401"/>
                  </a:lnTo>
                  <a:lnTo>
                    <a:pt x="171" y="400"/>
                  </a:lnTo>
                  <a:lnTo>
                    <a:pt x="170" y="399"/>
                  </a:lnTo>
                  <a:lnTo>
                    <a:pt x="170" y="397"/>
                  </a:lnTo>
                  <a:lnTo>
                    <a:pt x="169" y="395"/>
                  </a:lnTo>
                  <a:lnTo>
                    <a:pt x="169" y="392"/>
                  </a:lnTo>
                  <a:lnTo>
                    <a:pt x="168" y="390"/>
                  </a:lnTo>
                  <a:lnTo>
                    <a:pt x="166" y="389"/>
                  </a:lnTo>
                  <a:lnTo>
                    <a:pt x="165" y="388"/>
                  </a:lnTo>
                  <a:lnTo>
                    <a:pt x="163" y="388"/>
                  </a:lnTo>
                  <a:lnTo>
                    <a:pt x="161" y="388"/>
                  </a:lnTo>
                  <a:lnTo>
                    <a:pt x="159" y="388"/>
                  </a:lnTo>
                  <a:lnTo>
                    <a:pt x="150" y="384"/>
                  </a:lnTo>
                  <a:lnTo>
                    <a:pt x="141" y="377"/>
                  </a:lnTo>
                  <a:lnTo>
                    <a:pt x="133" y="370"/>
                  </a:lnTo>
                  <a:lnTo>
                    <a:pt x="124" y="366"/>
                  </a:lnTo>
                  <a:lnTo>
                    <a:pt x="115" y="365"/>
                  </a:lnTo>
                  <a:lnTo>
                    <a:pt x="112" y="367"/>
                  </a:lnTo>
                  <a:lnTo>
                    <a:pt x="97" y="355"/>
                  </a:lnTo>
                  <a:lnTo>
                    <a:pt x="81" y="344"/>
                  </a:lnTo>
                  <a:lnTo>
                    <a:pt x="81" y="347"/>
                  </a:lnTo>
                  <a:lnTo>
                    <a:pt x="81" y="349"/>
                  </a:lnTo>
                  <a:lnTo>
                    <a:pt x="82" y="352"/>
                  </a:lnTo>
                  <a:lnTo>
                    <a:pt x="82" y="354"/>
                  </a:lnTo>
                  <a:lnTo>
                    <a:pt x="82" y="356"/>
                  </a:lnTo>
                  <a:lnTo>
                    <a:pt x="80" y="359"/>
                  </a:lnTo>
                  <a:lnTo>
                    <a:pt x="77" y="359"/>
                  </a:lnTo>
                  <a:lnTo>
                    <a:pt x="75" y="359"/>
                  </a:lnTo>
                  <a:lnTo>
                    <a:pt x="73" y="358"/>
                  </a:lnTo>
                  <a:lnTo>
                    <a:pt x="72" y="357"/>
                  </a:lnTo>
                  <a:lnTo>
                    <a:pt x="70" y="355"/>
                  </a:lnTo>
                  <a:lnTo>
                    <a:pt x="68" y="353"/>
                  </a:lnTo>
                  <a:lnTo>
                    <a:pt x="66" y="353"/>
                  </a:lnTo>
                  <a:lnTo>
                    <a:pt x="65" y="353"/>
                  </a:lnTo>
                  <a:lnTo>
                    <a:pt x="63" y="353"/>
                  </a:lnTo>
                  <a:lnTo>
                    <a:pt x="61" y="354"/>
                  </a:lnTo>
                  <a:lnTo>
                    <a:pt x="59" y="354"/>
                  </a:lnTo>
                  <a:lnTo>
                    <a:pt x="57" y="355"/>
                  </a:lnTo>
                  <a:lnTo>
                    <a:pt x="56" y="354"/>
                  </a:lnTo>
                  <a:lnTo>
                    <a:pt x="54" y="353"/>
                  </a:lnTo>
                  <a:lnTo>
                    <a:pt x="53" y="351"/>
                  </a:lnTo>
                  <a:lnTo>
                    <a:pt x="52" y="349"/>
                  </a:lnTo>
                  <a:lnTo>
                    <a:pt x="51" y="347"/>
                  </a:lnTo>
                  <a:lnTo>
                    <a:pt x="49" y="345"/>
                  </a:lnTo>
                  <a:lnTo>
                    <a:pt x="42" y="342"/>
                  </a:lnTo>
                  <a:lnTo>
                    <a:pt x="34" y="342"/>
                  </a:lnTo>
                  <a:lnTo>
                    <a:pt x="27" y="340"/>
                  </a:lnTo>
                  <a:lnTo>
                    <a:pt x="23" y="337"/>
                  </a:lnTo>
                  <a:lnTo>
                    <a:pt x="18" y="332"/>
                  </a:lnTo>
                  <a:lnTo>
                    <a:pt x="14" y="329"/>
                  </a:lnTo>
                  <a:lnTo>
                    <a:pt x="12" y="328"/>
                  </a:lnTo>
                  <a:lnTo>
                    <a:pt x="10" y="327"/>
                  </a:lnTo>
                  <a:lnTo>
                    <a:pt x="8" y="326"/>
                  </a:lnTo>
                  <a:lnTo>
                    <a:pt x="5" y="326"/>
                  </a:lnTo>
                  <a:lnTo>
                    <a:pt x="3" y="327"/>
                  </a:lnTo>
                  <a:lnTo>
                    <a:pt x="3" y="324"/>
                  </a:lnTo>
                  <a:lnTo>
                    <a:pt x="2" y="322"/>
                  </a:lnTo>
                  <a:lnTo>
                    <a:pt x="1" y="321"/>
                  </a:lnTo>
                  <a:lnTo>
                    <a:pt x="0" y="318"/>
                  </a:lnTo>
                  <a:lnTo>
                    <a:pt x="0" y="316"/>
                  </a:lnTo>
                  <a:lnTo>
                    <a:pt x="1" y="315"/>
                  </a:lnTo>
                  <a:lnTo>
                    <a:pt x="2" y="314"/>
                  </a:lnTo>
                  <a:lnTo>
                    <a:pt x="4" y="313"/>
                  </a:lnTo>
                  <a:lnTo>
                    <a:pt x="6" y="312"/>
                  </a:lnTo>
                  <a:lnTo>
                    <a:pt x="9" y="312"/>
                  </a:lnTo>
                  <a:lnTo>
                    <a:pt x="11" y="311"/>
                  </a:lnTo>
                  <a:lnTo>
                    <a:pt x="14" y="311"/>
                  </a:lnTo>
                  <a:lnTo>
                    <a:pt x="15" y="310"/>
                  </a:lnTo>
                  <a:lnTo>
                    <a:pt x="16" y="309"/>
                  </a:lnTo>
                  <a:lnTo>
                    <a:pt x="15" y="308"/>
                  </a:lnTo>
                  <a:lnTo>
                    <a:pt x="15" y="306"/>
                  </a:lnTo>
                  <a:lnTo>
                    <a:pt x="14" y="304"/>
                  </a:lnTo>
                  <a:lnTo>
                    <a:pt x="13" y="302"/>
                  </a:lnTo>
                  <a:lnTo>
                    <a:pt x="12" y="300"/>
                  </a:lnTo>
                  <a:lnTo>
                    <a:pt x="12" y="298"/>
                  </a:lnTo>
                  <a:lnTo>
                    <a:pt x="13" y="296"/>
                  </a:lnTo>
                  <a:lnTo>
                    <a:pt x="14" y="295"/>
                  </a:lnTo>
                  <a:lnTo>
                    <a:pt x="15" y="295"/>
                  </a:lnTo>
                  <a:lnTo>
                    <a:pt x="17" y="296"/>
                  </a:lnTo>
                  <a:lnTo>
                    <a:pt x="19" y="296"/>
                  </a:lnTo>
                  <a:lnTo>
                    <a:pt x="20" y="297"/>
                  </a:lnTo>
                  <a:lnTo>
                    <a:pt x="22" y="292"/>
                  </a:lnTo>
                  <a:lnTo>
                    <a:pt x="26" y="289"/>
                  </a:lnTo>
                  <a:lnTo>
                    <a:pt x="31" y="288"/>
                  </a:lnTo>
                  <a:lnTo>
                    <a:pt x="38" y="287"/>
                  </a:lnTo>
                  <a:lnTo>
                    <a:pt x="42" y="285"/>
                  </a:lnTo>
                  <a:lnTo>
                    <a:pt x="43" y="284"/>
                  </a:lnTo>
                  <a:lnTo>
                    <a:pt x="43" y="283"/>
                  </a:lnTo>
                  <a:lnTo>
                    <a:pt x="42" y="282"/>
                  </a:lnTo>
                  <a:lnTo>
                    <a:pt x="41" y="282"/>
                  </a:lnTo>
                  <a:lnTo>
                    <a:pt x="40" y="282"/>
                  </a:lnTo>
                  <a:lnTo>
                    <a:pt x="38" y="282"/>
                  </a:lnTo>
                  <a:lnTo>
                    <a:pt x="39" y="280"/>
                  </a:lnTo>
                  <a:lnTo>
                    <a:pt x="40" y="278"/>
                  </a:lnTo>
                  <a:lnTo>
                    <a:pt x="42" y="276"/>
                  </a:lnTo>
                  <a:lnTo>
                    <a:pt x="43" y="274"/>
                  </a:lnTo>
                  <a:lnTo>
                    <a:pt x="45" y="272"/>
                  </a:lnTo>
                  <a:lnTo>
                    <a:pt x="46" y="268"/>
                  </a:lnTo>
                  <a:lnTo>
                    <a:pt x="46" y="263"/>
                  </a:lnTo>
                  <a:lnTo>
                    <a:pt x="47" y="259"/>
                  </a:lnTo>
                  <a:lnTo>
                    <a:pt x="51" y="255"/>
                  </a:lnTo>
                  <a:lnTo>
                    <a:pt x="52" y="254"/>
                  </a:lnTo>
                  <a:lnTo>
                    <a:pt x="53" y="254"/>
                  </a:lnTo>
                  <a:lnTo>
                    <a:pt x="54" y="254"/>
                  </a:lnTo>
                  <a:lnTo>
                    <a:pt x="55" y="254"/>
                  </a:lnTo>
                  <a:lnTo>
                    <a:pt x="56" y="254"/>
                  </a:lnTo>
                  <a:lnTo>
                    <a:pt x="56" y="253"/>
                  </a:lnTo>
                  <a:lnTo>
                    <a:pt x="53" y="249"/>
                  </a:lnTo>
                  <a:lnTo>
                    <a:pt x="50" y="244"/>
                  </a:lnTo>
                  <a:lnTo>
                    <a:pt x="47" y="239"/>
                  </a:lnTo>
                  <a:lnTo>
                    <a:pt x="47" y="233"/>
                  </a:lnTo>
                  <a:lnTo>
                    <a:pt x="46" y="233"/>
                  </a:lnTo>
                  <a:lnTo>
                    <a:pt x="46" y="232"/>
                  </a:lnTo>
                  <a:lnTo>
                    <a:pt x="46" y="231"/>
                  </a:lnTo>
                  <a:lnTo>
                    <a:pt x="45" y="230"/>
                  </a:lnTo>
                  <a:lnTo>
                    <a:pt x="44" y="229"/>
                  </a:lnTo>
                  <a:lnTo>
                    <a:pt x="47" y="227"/>
                  </a:lnTo>
                  <a:lnTo>
                    <a:pt x="48" y="225"/>
                  </a:lnTo>
                  <a:lnTo>
                    <a:pt x="49" y="223"/>
                  </a:lnTo>
                  <a:lnTo>
                    <a:pt x="49" y="221"/>
                  </a:lnTo>
                  <a:lnTo>
                    <a:pt x="49" y="218"/>
                  </a:lnTo>
                  <a:lnTo>
                    <a:pt x="49" y="216"/>
                  </a:lnTo>
                  <a:lnTo>
                    <a:pt x="49" y="213"/>
                  </a:lnTo>
                  <a:lnTo>
                    <a:pt x="48" y="213"/>
                  </a:lnTo>
                  <a:lnTo>
                    <a:pt x="47" y="213"/>
                  </a:lnTo>
                  <a:lnTo>
                    <a:pt x="46" y="213"/>
                  </a:lnTo>
                  <a:lnTo>
                    <a:pt x="45" y="212"/>
                  </a:lnTo>
                  <a:lnTo>
                    <a:pt x="44" y="210"/>
                  </a:lnTo>
                  <a:lnTo>
                    <a:pt x="43" y="209"/>
                  </a:lnTo>
                  <a:lnTo>
                    <a:pt x="42" y="207"/>
                  </a:lnTo>
                  <a:lnTo>
                    <a:pt x="42" y="206"/>
                  </a:lnTo>
                  <a:lnTo>
                    <a:pt x="43" y="205"/>
                  </a:lnTo>
                  <a:lnTo>
                    <a:pt x="45" y="204"/>
                  </a:lnTo>
                  <a:lnTo>
                    <a:pt x="47" y="203"/>
                  </a:lnTo>
                  <a:lnTo>
                    <a:pt x="49" y="202"/>
                  </a:lnTo>
                  <a:lnTo>
                    <a:pt x="51" y="201"/>
                  </a:lnTo>
                  <a:lnTo>
                    <a:pt x="52" y="199"/>
                  </a:lnTo>
                  <a:lnTo>
                    <a:pt x="53" y="197"/>
                  </a:lnTo>
                  <a:lnTo>
                    <a:pt x="54" y="195"/>
                  </a:lnTo>
                  <a:lnTo>
                    <a:pt x="53" y="192"/>
                  </a:lnTo>
                  <a:lnTo>
                    <a:pt x="52" y="193"/>
                  </a:lnTo>
                  <a:lnTo>
                    <a:pt x="51" y="193"/>
                  </a:lnTo>
                  <a:lnTo>
                    <a:pt x="50" y="192"/>
                  </a:lnTo>
                  <a:lnTo>
                    <a:pt x="49" y="191"/>
                  </a:lnTo>
                  <a:lnTo>
                    <a:pt x="48" y="190"/>
                  </a:lnTo>
                  <a:lnTo>
                    <a:pt x="47" y="189"/>
                  </a:lnTo>
                  <a:lnTo>
                    <a:pt x="46" y="189"/>
                  </a:lnTo>
                  <a:lnTo>
                    <a:pt x="46" y="187"/>
                  </a:lnTo>
                  <a:lnTo>
                    <a:pt x="48" y="185"/>
                  </a:lnTo>
                  <a:lnTo>
                    <a:pt x="49" y="183"/>
                  </a:lnTo>
                  <a:lnTo>
                    <a:pt x="50" y="182"/>
                  </a:lnTo>
                  <a:lnTo>
                    <a:pt x="52" y="180"/>
                  </a:lnTo>
                  <a:lnTo>
                    <a:pt x="52" y="179"/>
                  </a:lnTo>
                  <a:lnTo>
                    <a:pt x="52" y="178"/>
                  </a:lnTo>
                  <a:lnTo>
                    <a:pt x="51" y="176"/>
                  </a:lnTo>
                  <a:lnTo>
                    <a:pt x="45" y="171"/>
                  </a:lnTo>
                  <a:lnTo>
                    <a:pt x="40" y="166"/>
                  </a:lnTo>
                  <a:lnTo>
                    <a:pt x="37" y="160"/>
                  </a:lnTo>
                  <a:lnTo>
                    <a:pt x="36" y="153"/>
                  </a:lnTo>
                  <a:lnTo>
                    <a:pt x="37" y="151"/>
                  </a:lnTo>
                  <a:lnTo>
                    <a:pt x="38" y="151"/>
                  </a:lnTo>
                  <a:lnTo>
                    <a:pt x="40" y="150"/>
                  </a:lnTo>
                  <a:lnTo>
                    <a:pt x="42" y="150"/>
                  </a:lnTo>
                  <a:lnTo>
                    <a:pt x="44" y="150"/>
                  </a:lnTo>
                  <a:lnTo>
                    <a:pt x="47" y="151"/>
                  </a:lnTo>
                  <a:lnTo>
                    <a:pt x="49" y="151"/>
                  </a:lnTo>
                  <a:lnTo>
                    <a:pt x="50" y="150"/>
                  </a:lnTo>
                  <a:lnTo>
                    <a:pt x="50" y="149"/>
                  </a:lnTo>
                  <a:lnTo>
                    <a:pt x="50" y="148"/>
                  </a:lnTo>
                  <a:lnTo>
                    <a:pt x="49" y="146"/>
                  </a:lnTo>
                  <a:lnTo>
                    <a:pt x="49" y="144"/>
                  </a:lnTo>
                  <a:lnTo>
                    <a:pt x="49" y="142"/>
                  </a:lnTo>
                  <a:lnTo>
                    <a:pt x="50" y="141"/>
                  </a:lnTo>
                  <a:lnTo>
                    <a:pt x="51" y="141"/>
                  </a:lnTo>
                  <a:lnTo>
                    <a:pt x="52" y="140"/>
                  </a:lnTo>
                  <a:lnTo>
                    <a:pt x="52" y="132"/>
                  </a:lnTo>
                  <a:lnTo>
                    <a:pt x="49" y="123"/>
                  </a:lnTo>
                  <a:lnTo>
                    <a:pt x="49" y="114"/>
                  </a:lnTo>
                  <a:lnTo>
                    <a:pt x="59" y="125"/>
                  </a:lnTo>
                  <a:lnTo>
                    <a:pt x="68" y="137"/>
                  </a:lnTo>
                  <a:lnTo>
                    <a:pt x="68" y="138"/>
                  </a:lnTo>
                  <a:lnTo>
                    <a:pt x="69" y="138"/>
                  </a:lnTo>
                  <a:lnTo>
                    <a:pt x="69" y="137"/>
                  </a:lnTo>
                  <a:lnTo>
                    <a:pt x="69" y="136"/>
                  </a:lnTo>
                  <a:lnTo>
                    <a:pt x="70" y="136"/>
                  </a:lnTo>
                  <a:lnTo>
                    <a:pt x="69" y="126"/>
                  </a:lnTo>
                  <a:lnTo>
                    <a:pt x="71" y="116"/>
                  </a:lnTo>
                  <a:lnTo>
                    <a:pt x="76" y="106"/>
                  </a:lnTo>
                  <a:lnTo>
                    <a:pt x="76" y="105"/>
                  </a:lnTo>
                  <a:lnTo>
                    <a:pt x="77" y="104"/>
                  </a:lnTo>
                  <a:lnTo>
                    <a:pt x="78" y="103"/>
                  </a:lnTo>
                  <a:lnTo>
                    <a:pt x="81" y="102"/>
                  </a:lnTo>
                  <a:lnTo>
                    <a:pt x="82" y="103"/>
                  </a:lnTo>
                  <a:lnTo>
                    <a:pt x="83" y="100"/>
                  </a:lnTo>
                  <a:lnTo>
                    <a:pt x="84" y="98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89" y="92"/>
                  </a:lnTo>
                  <a:lnTo>
                    <a:pt x="91" y="90"/>
                  </a:lnTo>
                  <a:lnTo>
                    <a:pt x="94" y="88"/>
                  </a:lnTo>
                  <a:lnTo>
                    <a:pt x="96" y="87"/>
                  </a:lnTo>
                  <a:lnTo>
                    <a:pt x="99" y="85"/>
                  </a:lnTo>
                  <a:lnTo>
                    <a:pt x="100" y="83"/>
                  </a:lnTo>
                  <a:lnTo>
                    <a:pt x="102" y="81"/>
                  </a:lnTo>
                  <a:lnTo>
                    <a:pt x="102" y="75"/>
                  </a:lnTo>
                  <a:lnTo>
                    <a:pt x="101" y="69"/>
                  </a:lnTo>
                  <a:lnTo>
                    <a:pt x="103" y="62"/>
                  </a:lnTo>
                  <a:lnTo>
                    <a:pt x="113" y="52"/>
                  </a:lnTo>
                  <a:lnTo>
                    <a:pt x="127" y="47"/>
                  </a:lnTo>
                  <a:lnTo>
                    <a:pt x="143" y="43"/>
                  </a:lnTo>
                  <a:lnTo>
                    <a:pt x="159" y="38"/>
                  </a:lnTo>
                  <a:lnTo>
                    <a:pt x="174" y="31"/>
                  </a:lnTo>
                  <a:lnTo>
                    <a:pt x="186" y="25"/>
                  </a:lnTo>
                  <a:lnTo>
                    <a:pt x="198" y="17"/>
                  </a:lnTo>
                  <a:lnTo>
                    <a:pt x="199" y="16"/>
                  </a:lnTo>
                  <a:lnTo>
                    <a:pt x="200" y="14"/>
                  </a:lnTo>
                  <a:lnTo>
                    <a:pt x="200" y="12"/>
                  </a:lnTo>
                  <a:lnTo>
                    <a:pt x="201" y="10"/>
                  </a:lnTo>
                  <a:lnTo>
                    <a:pt x="202" y="8"/>
                  </a:lnTo>
                  <a:lnTo>
                    <a:pt x="203" y="7"/>
                  </a:lnTo>
                  <a:lnTo>
                    <a:pt x="204" y="6"/>
                  </a:lnTo>
                  <a:lnTo>
                    <a:pt x="208" y="5"/>
                  </a:lnTo>
                  <a:lnTo>
                    <a:pt x="210" y="4"/>
                  </a:lnTo>
                  <a:lnTo>
                    <a:pt x="213" y="2"/>
                  </a:lnTo>
                  <a:lnTo>
                    <a:pt x="215" y="1"/>
                  </a:lnTo>
                  <a:lnTo>
                    <a:pt x="217" y="0"/>
                  </a:lnTo>
                  <a:lnTo>
                    <a:pt x="220" y="0"/>
                  </a:lnTo>
                  <a:lnTo>
                    <a:pt x="221" y="1"/>
                  </a:lnTo>
                  <a:lnTo>
                    <a:pt x="222" y="3"/>
                  </a:lnTo>
                  <a:lnTo>
                    <a:pt x="224" y="4"/>
                  </a:lnTo>
                  <a:lnTo>
                    <a:pt x="225" y="5"/>
                  </a:lnTo>
                  <a:lnTo>
                    <a:pt x="226" y="6"/>
                  </a:lnTo>
                  <a:lnTo>
                    <a:pt x="228" y="7"/>
                  </a:lnTo>
                  <a:lnTo>
                    <a:pt x="229" y="9"/>
                  </a:lnTo>
                  <a:lnTo>
                    <a:pt x="229" y="11"/>
                  </a:lnTo>
                  <a:lnTo>
                    <a:pt x="228" y="14"/>
                  </a:lnTo>
                  <a:lnTo>
                    <a:pt x="227" y="16"/>
                  </a:lnTo>
                  <a:lnTo>
                    <a:pt x="225" y="17"/>
                  </a:lnTo>
                  <a:lnTo>
                    <a:pt x="223" y="17"/>
                  </a:lnTo>
                  <a:lnTo>
                    <a:pt x="220" y="18"/>
                  </a:lnTo>
                  <a:lnTo>
                    <a:pt x="217" y="18"/>
                  </a:lnTo>
                  <a:lnTo>
                    <a:pt x="215" y="18"/>
                  </a:lnTo>
                  <a:lnTo>
                    <a:pt x="213" y="20"/>
                  </a:lnTo>
                  <a:lnTo>
                    <a:pt x="211" y="21"/>
                  </a:lnTo>
                  <a:lnTo>
                    <a:pt x="210" y="23"/>
                  </a:lnTo>
                  <a:lnTo>
                    <a:pt x="204" y="34"/>
                  </a:lnTo>
                  <a:lnTo>
                    <a:pt x="197" y="43"/>
                  </a:lnTo>
                  <a:lnTo>
                    <a:pt x="190" y="51"/>
                  </a:lnTo>
                  <a:lnTo>
                    <a:pt x="185" y="60"/>
                  </a:lnTo>
                  <a:lnTo>
                    <a:pt x="182" y="70"/>
                  </a:lnTo>
                  <a:lnTo>
                    <a:pt x="180" y="77"/>
                  </a:lnTo>
                  <a:lnTo>
                    <a:pt x="179" y="84"/>
                  </a:lnTo>
                  <a:lnTo>
                    <a:pt x="179" y="90"/>
                  </a:lnTo>
                  <a:lnTo>
                    <a:pt x="180" y="92"/>
                  </a:lnTo>
                  <a:lnTo>
                    <a:pt x="182" y="93"/>
                  </a:lnTo>
                  <a:lnTo>
                    <a:pt x="183" y="94"/>
                  </a:lnTo>
                  <a:lnTo>
                    <a:pt x="186" y="96"/>
                  </a:lnTo>
                  <a:lnTo>
                    <a:pt x="188" y="97"/>
                  </a:lnTo>
                  <a:lnTo>
                    <a:pt x="189" y="99"/>
                  </a:lnTo>
                  <a:lnTo>
                    <a:pt x="190" y="101"/>
                  </a:lnTo>
                  <a:lnTo>
                    <a:pt x="193" y="114"/>
                  </a:lnTo>
                  <a:lnTo>
                    <a:pt x="194" y="126"/>
                  </a:lnTo>
                  <a:lnTo>
                    <a:pt x="192" y="139"/>
                  </a:lnTo>
                  <a:lnTo>
                    <a:pt x="193" y="140"/>
                  </a:lnTo>
                  <a:lnTo>
                    <a:pt x="194" y="141"/>
                  </a:lnTo>
                  <a:lnTo>
                    <a:pt x="195" y="142"/>
                  </a:lnTo>
                  <a:lnTo>
                    <a:pt x="197" y="142"/>
                  </a:lnTo>
                  <a:lnTo>
                    <a:pt x="199" y="142"/>
                  </a:lnTo>
                  <a:lnTo>
                    <a:pt x="201" y="142"/>
                  </a:lnTo>
                  <a:lnTo>
                    <a:pt x="202" y="142"/>
                  </a:lnTo>
                  <a:lnTo>
                    <a:pt x="203" y="145"/>
                  </a:lnTo>
                  <a:lnTo>
                    <a:pt x="205" y="147"/>
                  </a:lnTo>
                  <a:lnTo>
                    <a:pt x="206" y="149"/>
                  </a:lnTo>
                  <a:lnTo>
                    <a:pt x="208" y="150"/>
                  </a:lnTo>
                  <a:lnTo>
                    <a:pt x="209" y="151"/>
                  </a:lnTo>
                  <a:lnTo>
                    <a:pt x="219" y="151"/>
                  </a:lnTo>
                  <a:lnTo>
                    <a:pt x="227" y="152"/>
                  </a:lnTo>
                  <a:lnTo>
                    <a:pt x="236" y="150"/>
                  </a:lnTo>
                  <a:lnTo>
                    <a:pt x="244" y="149"/>
                  </a:lnTo>
                  <a:lnTo>
                    <a:pt x="251" y="152"/>
                  </a:lnTo>
                  <a:lnTo>
                    <a:pt x="259" y="155"/>
                  </a:lnTo>
                  <a:lnTo>
                    <a:pt x="267" y="158"/>
                  </a:lnTo>
                  <a:lnTo>
                    <a:pt x="273" y="162"/>
                  </a:lnTo>
                  <a:lnTo>
                    <a:pt x="279" y="168"/>
                  </a:lnTo>
                  <a:lnTo>
                    <a:pt x="285" y="173"/>
                  </a:lnTo>
                  <a:lnTo>
                    <a:pt x="287" y="174"/>
                  </a:lnTo>
                  <a:lnTo>
                    <a:pt x="289" y="174"/>
                  </a:lnTo>
                  <a:lnTo>
                    <a:pt x="291" y="173"/>
                  </a:lnTo>
                  <a:lnTo>
                    <a:pt x="293" y="172"/>
                  </a:lnTo>
                  <a:lnTo>
                    <a:pt x="295" y="170"/>
                  </a:lnTo>
                  <a:lnTo>
                    <a:pt x="297" y="169"/>
                  </a:lnTo>
                  <a:lnTo>
                    <a:pt x="299" y="168"/>
                  </a:lnTo>
                  <a:lnTo>
                    <a:pt x="310" y="168"/>
                  </a:lnTo>
                  <a:lnTo>
                    <a:pt x="323" y="170"/>
                  </a:lnTo>
                  <a:lnTo>
                    <a:pt x="325" y="169"/>
                  </a:lnTo>
                  <a:lnTo>
                    <a:pt x="328" y="169"/>
                  </a:lnTo>
                  <a:lnTo>
                    <a:pt x="331" y="168"/>
                  </a:lnTo>
                  <a:lnTo>
                    <a:pt x="334" y="168"/>
                  </a:lnTo>
                  <a:lnTo>
                    <a:pt x="337" y="169"/>
                  </a:lnTo>
                  <a:lnTo>
                    <a:pt x="339" y="171"/>
                  </a:lnTo>
                  <a:lnTo>
                    <a:pt x="340" y="173"/>
                  </a:lnTo>
                  <a:lnTo>
                    <a:pt x="342" y="176"/>
                  </a:lnTo>
                  <a:lnTo>
                    <a:pt x="342" y="179"/>
                  </a:lnTo>
                  <a:lnTo>
                    <a:pt x="341" y="188"/>
                  </a:lnTo>
                  <a:lnTo>
                    <a:pt x="338" y="197"/>
                  </a:lnTo>
                  <a:lnTo>
                    <a:pt x="334" y="207"/>
                  </a:lnTo>
                  <a:lnTo>
                    <a:pt x="332" y="216"/>
                  </a:lnTo>
                  <a:lnTo>
                    <a:pt x="334" y="226"/>
                  </a:lnTo>
                  <a:lnTo>
                    <a:pt x="338" y="233"/>
                  </a:lnTo>
                  <a:lnTo>
                    <a:pt x="344" y="241"/>
                  </a:lnTo>
                  <a:lnTo>
                    <a:pt x="344" y="242"/>
                  </a:lnTo>
                  <a:lnTo>
                    <a:pt x="344" y="244"/>
                  </a:lnTo>
                  <a:lnTo>
                    <a:pt x="344" y="246"/>
                  </a:lnTo>
                  <a:lnTo>
                    <a:pt x="344" y="247"/>
                  </a:lnTo>
                  <a:lnTo>
                    <a:pt x="345" y="248"/>
                  </a:lnTo>
                  <a:lnTo>
                    <a:pt x="346" y="249"/>
                  </a:lnTo>
                  <a:lnTo>
                    <a:pt x="346" y="248"/>
                  </a:lnTo>
                  <a:lnTo>
                    <a:pt x="346" y="250"/>
                  </a:lnTo>
                  <a:lnTo>
                    <a:pt x="346" y="251"/>
                  </a:lnTo>
                  <a:lnTo>
                    <a:pt x="346" y="252"/>
                  </a:lnTo>
                  <a:lnTo>
                    <a:pt x="344" y="253"/>
                  </a:lnTo>
                  <a:lnTo>
                    <a:pt x="342" y="253"/>
                  </a:lnTo>
                  <a:lnTo>
                    <a:pt x="340" y="253"/>
                  </a:lnTo>
                  <a:lnTo>
                    <a:pt x="338" y="253"/>
                  </a:lnTo>
                  <a:lnTo>
                    <a:pt x="337" y="253"/>
                  </a:lnTo>
                  <a:lnTo>
                    <a:pt x="335" y="255"/>
                  </a:lnTo>
                  <a:lnTo>
                    <a:pt x="335" y="258"/>
                  </a:lnTo>
                  <a:lnTo>
                    <a:pt x="335" y="260"/>
                  </a:lnTo>
                  <a:lnTo>
                    <a:pt x="336" y="263"/>
                  </a:lnTo>
                  <a:lnTo>
                    <a:pt x="337" y="265"/>
                  </a:lnTo>
                  <a:lnTo>
                    <a:pt x="339" y="267"/>
                  </a:lnTo>
                  <a:lnTo>
                    <a:pt x="342" y="269"/>
                  </a:lnTo>
                  <a:lnTo>
                    <a:pt x="344" y="271"/>
                  </a:lnTo>
                  <a:lnTo>
                    <a:pt x="347" y="273"/>
                  </a:lnTo>
                  <a:lnTo>
                    <a:pt x="348" y="275"/>
                  </a:lnTo>
                  <a:lnTo>
                    <a:pt x="352" y="284"/>
                  </a:lnTo>
                  <a:lnTo>
                    <a:pt x="354" y="295"/>
                  </a:lnTo>
                  <a:lnTo>
                    <a:pt x="359" y="304"/>
                  </a:lnTo>
                  <a:lnTo>
                    <a:pt x="365" y="312"/>
                  </a:lnTo>
                  <a:lnTo>
                    <a:pt x="365" y="313"/>
                  </a:lnTo>
                  <a:lnTo>
                    <a:pt x="366" y="314"/>
                  </a:lnTo>
                  <a:lnTo>
                    <a:pt x="367" y="316"/>
                  </a:lnTo>
                  <a:lnTo>
                    <a:pt x="368" y="317"/>
                  </a:lnTo>
                  <a:lnTo>
                    <a:pt x="369" y="317"/>
                  </a:lnTo>
                  <a:lnTo>
                    <a:pt x="371" y="317"/>
                  </a:lnTo>
                  <a:lnTo>
                    <a:pt x="359" y="31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92" name="Freeform 129"/>
            <p:cNvSpPr>
              <a:spLocks/>
            </p:cNvSpPr>
            <p:nvPr/>
          </p:nvSpPr>
          <p:spPr bwMode="gray">
            <a:xfrm>
              <a:off x="2399" y="1726"/>
              <a:ext cx="371" cy="467"/>
            </a:xfrm>
            <a:custGeom>
              <a:avLst/>
              <a:gdLst>
                <a:gd name="T0" fmla="*/ 343 w 371"/>
                <a:gd name="T1" fmla="*/ 304 h 467"/>
                <a:gd name="T2" fmla="*/ 336 w 371"/>
                <a:gd name="T3" fmla="*/ 291 h 467"/>
                <a:gd name="T4" fmla="*/ 323 w 371"/>
                <a:gd name="T5" fmla="*/ 293 h 467"/>
                <a:gd name="T6" fmla="*/ 308 w 371"/>
                <a:gd name="T7" fmla="*/ 300 h 467"/>
                <a:gd name="T8" fmla="*/ 270 w 371"/>
                <a:gd name="T9" fmla="*/ 308 h 467"/>
                <a:gd name="T10" fmla="*/ 292 w 371"/>
                <a:gd name="T11" fmla="*/ 326 h 467"/>
                <a:gd name="T12" fmla="*/ 277 w 371"/>
                <a:gd name="T13" fmla="*/ 330 h 467"/>
                <a:gd name="T14" fmla="*/ 263 w 371"/>
                <a:gd name="T15" fmla="*/ 355 h 467"/>
                <a:gd name="T16" fmla="*/ 279 w 371"/>
                <a:gd name="T17" fmla="*/ 367 h 467"/>
                <a:gd name="T18" fmla="*/ 272 w 371"/>
                <a:gd name="T19" fmla="*/ 467 h 467"/>
                <a:gd name="T20" fmla="*/ 246 w 371"/>
                <a:gd name="T21" fmla="*/ 459 h 467"/>
                <a:gd name="T22" fmla="*/ 258 w 371"/>
                <a:gd name="T23" fmla="*/ 449 h 467"/>
                <a:gd name="T24" fmla="*/ 261 w 371"/>
                <a:gd name="T25" fmla="*/ 418 h 467"/>
                <a:gd name="T26" fmla="*/ 233 w 371"/>
                <a:gd name="T27" fmla="*/ 423 h 467"/>
                <a:gd name="T28" fmla="*/ 207 w 371"/>
                <a:gd name="T29" fmla="*/ 427 h 467"/>
                <a:gd name="T30" fmla="*/ 187 w 371"/>
                <a:gd name="T31" fmla="*/ 427 h 467"/>
                <a:gd name="T32" fmla="*/ 179 w 371"/>
                <a:gd name="T33" fmla="*/ 410 h 467"/>
                <a:gd name="T34" fmla="*/ 171 w 371"/>
                <a:gd name="T35" fmla="*/ 400 h 467"/>
                <a:gd name="T36" fmla="*/ 163 w 371"/>
                <a:gd name="T37" fmla="*/ 388 h 467"/>
                <a:gd name="T38" fmla="*/ 112 w 371"/>
                <a:gd name="T39" fmla="*/ 367 h 467"/>
                <a:gd name="T40" fmla="*/ 80 w 371"/>
                <a:gd name="T41" fmla="*/ 359 h 467"/>
                <a:gd name="T42" fmla="*/ 65 w 371"/>
                <a:gd name="T43" fmla="*/ 353 h 467"/>
                <a:gd name="T44" fmla="*/ 52 w 371"/>
                <a:gd name="T45" fmla="*/ 349 h 467"/>
                <a:gd name="T46" fmla="*/ 14 w 371"/>
                <a:gd name="T47" fmla="*/ 329 h 467"/>
                <a:gd name="T48" fmla="*/ 1 w 371"/>
                <a:gd name="T49" fmla="*/ 321 h 467"/>
                <a:gd name="T50" fmla="*/ 11 w 371"/>
                <a:gd name="T51" fmla="*/ 311 h 467"/>
                <a:gd name="T52" fmla="*/ 12 w 371"/>
                <a:gd name="T53" fmla="*/ 300 h 467"/>
                <a:gd name="T54" fmla="*/ 22 w 371"/>
                <a:gd name="T55" fmla="*/ 292 h 467"/>
                <a:gd name="T56" fmla="*/ 41 w 371"/>
                <a:gd name="T57" fmla="*/ 282 h 467"/>
                <a:gd name="T58" fmla="*/ 46 w 371"/>
                <a:gd name="T59" fmla="*/ 268 h 467"/>
                <a:gd name="T60" fmla="*/ 56 w 371"/>
                <a:gd name="T61" fmla="*/ 254 h 467"/>
                <a:gd name="T62" fmla="*/ 46 w 371"/>
                <a:gd name="T63" fmla="*/ 231 h 467"/>
                <a:gd name="T64" fmla="*/ 49 w 371"/>
                <a:gd name="T65" fmla="*/ 216 h 467"/>
                <a:gd name="T66" fmla="*/ 42 w 371"/>
                <a:gd name="T67" fmla="*/ 207 h 467"/>
                <a:gd name="T68" fmla="*/ 53 w 371"/>
                <a:gd name="T69" fmla="*/ 197 h 467"/>
                <a:gd name="T70" fmla="*/ 47 w 371"/>
                <a:gd name="T71" fmla="*/ 189 h 467"/>
                <a:gd name="T72" fmla="*/ 52 w 371"/>
                <a:gd name="T73" fmla="*/ 178 h 467"/>
                <a:gd name="T74" fmla="*/ 40 w 371"/>
                <a:gd name="T75" fmla="*/ 150 h 467"/>
                <a:gd name="T76" fmla="*/ 49 w 371"/>
                <a:gd name="T77" fmla="*/ 146 h 467"/>
                <a:gd name="T78" fmla="*/ 49 w 371"/>
                <a:gd name="T79" fmla="*/ 114 h 467"/>
                <a:gd name="T80" fmla="*/ 70 w 371"/>
                <a:gd name="T81" fmla="*/ 136 h 467"/>
                <a:gd name="T82" fmla="*/ 82 w 371"/>
                <a:gd name="T83" fmla="*/ 103 h 467"/>
                <a:gd name="T84" fmla="*/ 96 w 371"/>
                <a:gd name="T85" fmla="*/ 87 h 467"/>
                <a:gd name="T86" fmla="*/ 127 w 371"/>
                <a:gd name="T87" fmla="*/ 47 h 467"/>
                <a:gd name="T88" fmla="*/ 200 w 371"/>
                <a:gd name="T89" fmla="*/ 12 h 467"/>
                <a:gd name="T90" fmla="*/ 215 w 371"/>
                <a:gd name="T91" fmla="*/ 1 h 467"/>
                <a:gd name="T92" fmla="*/ 228 w 371"/>
                <a:gd name="T93" fmla="*/ 7 h 467"/>
                <a:gd name="T94" fmla="*/ 217 w 371"/>
                <a:gd name="T95" fmla="*/ 18 h 467"/>
                <a:gd name="T96" fmla="*/ 185 w 371"/>
                <a:gd name="T97" fmla="*/ 60 h 467"/>
                <a:gd name="T98" fmla="*/ 186 w 371"/>
                <a:gd name="T99" fmla="*/ 96 h 467"/>
                <a:gd name="T100" fmla="*/ 194 w 371"/>
                <a:gd name="T101" fmla="*/ 141 h 467"/>
                <a:gd name="T102" fmla="*/ 206 w 371"/>
                <a:gd name="T103" fmla="*/ 149 h 467"/>
                <a:gd name="T104" fmla="*/ 259 w 371"/>
                <a:gd name="T105" fmla="*/ 155 h 467"/>
                <a:gd name="T106" fmla="*/ 293 w 371"/>
                <a:gd name="T107" fmla="*/ 172 h 467"/>
                <a:gd name="T108" fmla="*/ 331 w 371"/>
                <a:gd name="T109" fmla="*/ 168 h 467"/>
                <a:gd name="T110" fmla="*/ 338 w 371"/>
                <a:gd name="T111" fmla="*/ 197 h 467"/>
                <a:gd name="T112" fmla="*/ 344 w 371"/>
                <a:gd name="T113" fmla="*/ 246 h 467"/>
                <a:gd name="T114" fmla="*/ 346 w 371"/>
                <a:gd name="T115" fmla="*/ 252 h 467"/>
                <a:gd name="T116" fmla="*/ 335 w 371"/>
                <a:gd name="T117" fmla="*/ 260 h 467"/>
                <a:gd name="T118" fmla="*/ 352 w 371"/>
                <a:gd name="T119" fmla="*/ 284 h 467"/>
                <a:gd name="T120" fmla="*/ 369 w 371"/>
                <a:gd name="T121" fmla="*/ 317 h 46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71"/>
                <a:gd name="T184" fmla="*/ 0 h 467"/>
                <a:gd name="T185" fmla="*/ 371 w 371"/>
                <a:gd name="T186" fmla="*/ 467 h 46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71" h="467">
                  <a:moveTo>
                    <a:pt x="359" y="315"/>
                  </a:moveTo>
                  <a:lnTo>
                    <a:pt x="360" y="315"/>
                  </a:lnTo>
                  <a:lnTo>
                    <a:pt x="360" y="316"/>
                  </a:lnTo>
                  <a:lnTo>
                    <a:pt x="360" y="315"/>
                  </a:lnTo>
                  <a:lnTo>
                    <a:pt x="359" y="315"/>
                  </a:lnTo>
                  <a:lnTo>
                    <a:pt x="351" y="314"/>
                  </a:lnTo>
                  <a:lnTo>
                    <a:pt x="346" y="310"/>
                  </a:lnTo>
                  <a:lnTo>
                    <a:pt x="343" y="304"/>
                  </a:lnTo>
                  <a:lnTo>
                    <a:pt x="342" y="297"/>
                  </a:lnTo>
                  <a:lnTo>
                    <a:pt x="341" y="289"/>
                  </a:lnTo>
                  <a:lnTo>
                    <a:pt x="341" y="287"/>
                  </a:lnTo>
                  <a:lnTo>
                    <a:pt x="340" y="287"/>
                  </a:lnTo>
                  <a:lnTo>
                    <a:pt x="339" y="287"/>
                  </a:lnTo>
                  <a:lnTo>
                    <a:pt x="337" y="288"/>
                  </a:lnTo>
                  <a:lnTo>
                    <a:pt x="336" y="291"/>
                  </a:lnTo>
                  <a:lnTo>
                    <a:pt x="334" y="294"/>
                  </a:lnTo>
                  <a:lnTo>
                    <a:pt x="334" y="296"/>
                  </a:lnTo>
                  <a:lnTo>
                    <a:pt x="332" y="296"/>
                  </a:lnTo>
                  <a:lnTo>
                    <a:pt x="330" y="297"/>
                  </a:lnTo>
                  <a:lnTo>
                    <a:pt x="329" y="297"/>
                  </a:lnTo>
                  <a:lnTo>
                    <a:pt x="327" y="296"/>
                  </a:lnTo>
                  <a:lnTo>
                    <a:pt x="325" y="294"/>
                  </a:lnTo>
                  <a:lnTo>
                    <a:pt x="323" y="293"/>
                  </a:lnTo>
                  <a:lnTo>
                    <a:pt x="322" y="293"/>
                  </a:lnTo>
                  <a:lnTo>
                    <a:pt x="321" y="293"/>
                  </a:lnTo>
                  <a:lnTo>
                    <a:pt x="320" y="293"/>
                  </a:lnTo>
                  <a:lnTo>
                    <a:pt x="320" y="295"/>
                  </a:lnTo>
                  <a:lnTo>
                    <a:pt x="321" y="296"/>
                  </a:lnTo>
                  <a:lnTo>
                    <a:pt x="322" y="297"/>
                  </a:lnTo>
                  <a:lnTo>
                    <a:pt x="322" y="298"/>
                  </a:lnTo>
                  <a:lnTo>
                    <a:pt x="308" y="300"/>
                  </a:lnTo>
                  <a:lnTo>
                    <a:pt x="296" y="299"/>
                  </a:lnTo>
                  <a:lnTo>
                    <a:pt x="283" y="299"/>
                  </a:lnTo>
                  <a:lnTo>
                    <a:pt x="270" y="300"/>
                  </a:lnTo>
                  <a:lnTo>
                    <a:pt x="269" y="301"/>
                  </a:lnTo>
                  <a:lnTo>
                    <a:pt x="269" y="302"/>
                  </a:lnTo>
                  <a:lnTo>
                    <a:pt x="269" y="304"/>
                  </a:lnTo>
                  <a:lnTo>
                    <a:pt x="270" y="306"/>
                  </a:lnTo>
                  <a:lnTo>
                    <a:pt x="270" y="308"/>
                  </a:lnTo>
                  <a:lnTo>
                    <a:pt x="272" y="313"/>
                  </a:lnTo>
                  <a:lnTo>
                    <a:pt x="272" y="317"/>
                  </a:lnTo>
                  <a:lnTo>
                    <a:pt x="273" y="322"/>
                  </a:lnTo>
                  <a:lnTo>
                    <a:pt x="279" y="319"/>
                  </a:lnTo>
                  <a:lnTo>
                    <a:pt x="286" y="320"/>
                  </a:lnTo>
                  <a:lnTo>
                    <a:pt x="291" y="323"/>
                  </a:lnTo>
                  <a:lnTo>
                    <a:pt x="292" y="324"/>
                  </a:lnTo>
                  <a:lnTo>
                    <a:pt x="292" y="326"/>
                  </a:lnTo>
                  <a:lnTo>
                    <a:pt x="292" y="327"/>
                  </a:lnTo>
                  <a:lnTo>
                    <a:pt x="291" y="328"/>
                  </a:lnTo>
                  <a:lnTo>
                    <a:pt x="290" y="328"/>
                  </a:lnTo>
                  <a:lnTo>
                    <a:pt x="289" y="328"/>
                  </a:lnTo>
                  <a:lnTo>
                    <a:pt x="286" y="327"/>
                  </a:lnTo>
                  <a:lnTo>
                    <a:pt x="283" y="327"/>
                  </a:lnTo>
                  <a:lnTo>
                    <a:pt x="280" y="328"/>
                  </a:lnTo>
                  <a:lnTo>
                    <a:pt x="277" y="330"/>
                  </a:lnTo>
                  <a:lnTo>
                    <a:pt x="275" y="331"/>
                  </a:lnTo>
                  <a:lnTo>
                    <a:pt x="271" y="332"/>
                  </a:lnTo>
                  <a:lnTo>
                    <a:pt x="269" y="333"/>
                  </a:lnTo>
                  <a:lnTo>
                    <a:pt x="266" y="336"/>
                  </a:lnTo>
                  <a:lnTo>
                    <a:pt x="263" y="338"/>
                  </a:lnTo>
                  <a:lnTo>
                    <a:pt x="262" y="340"/>
                  </a:lnTo>
                  <a:lnTo>
                    <a:pt x="261" y="347"/>
                  </a:lnTo>
                  <a:lnTo>
                    <a:pt x="263" y="355"/>
                  </a:lnTo>
                  <a:lnTo>
                    <a:pt x="269" y="361"/>
                  </a:lnTo>
                  <a:lnTo>
                    <a:pt x="270" y="362"/>
                  </a:lnTo>
                  <a:lnTo>
                    <a:pt x="271" y="363"/>
                  </a:lnTo>
                  <a:lnTo>
                    <a:pt x="273" y="365"/>
                  </a:lnTo>
                  <a:lnTo>
                    <a:pt x="275" y="366"/>
                  </a:lnTo>
                  <a:lnTo>
                    <a:pt x="277" y="367"/>
                  </a:lnTo>
                  <a:lnTo>
                    <a:pt x="280" y="367"/>
                  </a:lnTo>
                  <a:lnTo>
                    <a:pt x="279" y="367"/>
                  </a:lnTo>
                  <a:lnTo>
                    <a:pt x="279" y="368"/>
                  </a:lnTo>
                  <a:lnTo>
                    <a:pt x="281" y="369"/>
                  </a:lnTo>
                  <a:lnTo>
                    <a:pt x="282" y="371"/>
                  </a:lnTo>
                  <a:lnTo>
                    <a:pt x="284" y="372"/>
                  </a:lnTo>
                  <a:lnTo>
                    <a:pt x="285" y="373"/>
                  </a:lnTo>
                  <a:lnTo>
                    <a:pt x="274" y="467"/>
                  </a:lnTo>
                  <a:lnTo>
                    <a:pt x="272" y="467"/>
                  </a:lnTo>
                  <a:lnTo>
                    <a:pt x="270" y="465"/>
                  </a:lnTo>
                  <a:lnTo>
                    <a:pt x="268" y="463"/>
                  </a:lnTo>
                  <a:lnTo>
                    <a:pt x="266" y="461"/>
                  </a:lnTo>
                  <a:lnTo>
                    <a:pt x="263" y="459"/>
                  </a:lnTo>
                  <a:lnTo>
                    <a:pt x="258" y="457"/>
                  </a:lnTo>
                  <a:lnTo>
                    <a:pt x="252" y="458"/>
                  </a:lnTo>
                  <a:lnTo>
                    <a:pt x="245" y="460"/>
                  </a:lnTo>
                  <a:lnTo>
                    <a:pt x="246" y="459"/>
                  </a:lnTo>
                  <a:lnTo>
                    <a:pt x="247" y="457"/>
                  </a:lnTo>
                  <a:lnTo>
                    <a:pt x="248" y="456"/>
                  </a:lnTo>
                  <a:lnTo>
                    <a:pt x="250" y="455"/>
                  </a:lnTo>
                  <a:lnTo>
                    <a:pt x="251" y="454"/>
                  </a:lnTo>
                  <a:lnTo>
                    <a:pt x="251" y="453"/>
                  </a:lnTo>
                  <a:lnTo>
                    <a:pt x="252" y="451"/>
                  </a:lnTo>
                  <a:lnTo>
                    <a:pt x="255" y="450"/>
                  </a:lnTo>
                  <a:lnTo>
                    <a:pt x="258" y="449"/>
                  </a:lnTo>
                  <a:lnTo>
                    <a:pt x="260" y="447"/>
                  </a:lnTo>
                  <a:lnTo>
                    <a:pt x="262" y="444"/>
                  </a:lnTo>
                  <a:lnTo>
                    <a:pt x="265" y="441"/>
                  </a:lnTo>
                  <a:lnTo>
                    <a:pt x="267" y="439"/>
                  </a:lnTo>
                  <a:lnTo>
                    <a:pt x="269" y="433"/>
                  </a:lnTo>
                  <a:lnTo>
                    <a:pt x="268" y="428"/>
                  </a:lnTo>
                  <a:lnTo>
                    <a:pt x="265" y="423"/>
                  </a:lnTo>
                  <a:lnTo>
                    <a:pt x="261" y="418"/>
                  </a:lnTo>
                  <a:lnTo>
                    <a:pt x="256" y="414"/>
                  </a:lnTo>
                  <a:lnTo>
                    <a:pt x="250" y="414"/>
                  </a:lnTo>
                  <a:lnTo>
                    <a:pt x="243" y="417"/>
                  </a:lnTo>
                  <a:lnTo>
                    <a:pt x="241" y="418"/>
                  </a:lnTo>
                  <a:lnTo>
                    <a:pt x="239" y="420"/>
                  </a:lnTo>
                  <a:lnTo>
                    <a:pt x="237" y="422"/>
                  </a:lnTo>
                  <a:lnTo>
                    <a:pt x="235" y="423"/>
                  </a:lnTo>
                  <a:lnTo>
                    <a:pt x="233" y="423"/>
                  </a:lnTo>
                  <a:lnTo>
                    <a:pt x="229" y="420"/>
                  </a:lnTo>
                  <a:lnTo>
                    <a:pt x="225" y="418"/>
                  </a:lnTo>
                  <a:lnTo>
                    <a:pt x="221" y="416"/>
                  </a:lnTo>
                  <a:lnTo>
                    <a:pt x="215" y="418"/>
                  </a:lnTo>
                  <a:lnTo>
                    <a:pt x="213" y="420"/>
                  </a:lnTo>
                  <a:lnTo>
                    <a:pt x="211" y="422"/>
                  </a:lnTo>
                  <a:lnTo>
                    <a:pt x="209" y="424"/>
                  </a:lnTo>
                  <a:lnTo>
                    <a:pt x="207" y="427"/>
                  </a:lnTo>
                  <a:lnTo>
                    <a:pt x="205" y="428"/>
                  </a:lnTo>
                  <a:lnTo>
                    <a:pt x="203" y="428"/>
                  </a:lnTo>
                  <a:lnTo>
                    <a:pt x="200" y="428"/>
                  </a:lnTo>
                  <a:lnTo>
                    <a:pt x="197" y="428"/>
                  </a:lnTo>
                  <a:lnTo>
                    <a:pt x="194" y="428"/>
                  </a:lnTo>
                  <a:lnTo>
                    <a:pt x="192" y="429"/>
                  </a:lnTo>
                  <a:lnTo>
                    <a:pt x="189" y="429"/>
                  </a:lnTo>
                  <a:lnTo>
                    <a:pt x="187" y="427"/>
                  </a:lnTo>
                  <a:lnTo>
                    <a:pt x="185" y="425"/>
                  </a:lnTo>
                  <a:lnTo>
                    <a:pt x="183" y="422"/>
                  </a:lnTo>
                  <a:lnTo>
                    <a:pt x="181" y="420"/>
                  </a:lnTo>
                  <a:lnTo>
                    <a:pt x="179" y="418"/>
                  </a:lnTo>
                  <a:lnTo>
                    <a:pt x="178" y="417"/>
                  </a:lnTo>
                  <a:lnTo>
                    <a:pt x="178" y="415"/>
                  </a:lnTo>
                  <a:lnTo>
                    <a:pt x="178" y="413"/>
                  </a:lnTo>
                  <a:lnTo>
                    <a:pt x="179" y="410"/>
                  </a:lnTo>
                  <a:lnTo>
                    <a:pt x="179" y="408"/>
                  </a:lnTo>
                  <a:lnTo>
                    <a:pt x="180" y="405"/>
                  </a:lnTo>
                  <a:lnTo>
                    <a:pt x="178" y="405"/>
                  </a:lnTo>
                  <a:lnTo>
                    <a:pt x="177" y="404"/>
                  </a:lnTo>
                  <a:lnTo>
                    <a:pt x="176" y="403"/>
                  </a:lnTo>
                  <a:lnTo>
                    <a:pt x="175" y="402"/>
                  </a:lnTo>
                  <a:lnTo>
                    <a:pt x="174" y="401"/>
                  </a:lnTo>
                  <a:lnTo>
                    <a:pt x="171" y="400"/>
                  </a:lnTo>
                  <a:lnTo>
                    <a:pt x="170" y="399"/>
                  </a:lnTo>
                  <a:lnTo>
                    <a:pt x="170" y="397"/>
                  </a:lnTo>
                  <a:lnTo>
                    <a:pt x="169" y="395"/>
                  </a:lnTo>
                  <a:lnTo>
                    <a:pt x="169" y="392"/>
                  </a:lnTo>
                  <a:lnTo>
                    <a:pt x="168" y="390"/>
                  </a:lnTo>
                  <a:lnTo>
                    <a:pt x="166" y="389"/>
                  </a:lnTo>
                  <a:lnTo>
                    <a:pt x="165" y="388"/>
                  </a:lnTo>
                  <a:lnTo>
                    <a:pt x="163" y="388"/>
                  </a:lnTo>
                  <a:lnTo>
                    <a:pt x="161" y="388"/>
                  </a:lnTo>
                  <a:lnTo>
                    <a:pt x="159" y="388"/>
                  </a:lnTo>
                  <a:lnTo>
                    <a:pt x="150" y="384"/>
                  </a:lnTo>
                  <a:lnTo>
                    <a:pt x="141" y="377"/>
                  </a:lnTo>
                  <a:lnTo>
                    <a:pt x="133" y="370"/>
                  </a:lnTo>
                  <a:lnTo>
                    <a:pt x="124" y="366"/>
                  </a:lnTo>
                  <a:lnTo>
                    <a:pt x="115" y="365"/>
                  </a:lnTo>
                  <a:lnTo>
                    <a:pt x="112" y="367"/>
                  </a:lnTo>
                  <a:lnTo>
                    <a:pt x="97" y="355"/>
                  </a:lnTo>
                  <a:lnTo>
                    <a:pt x="81" y="344"/>
                  </a:lnTo>
                  <a:lnTo>
                    <a:pt x="81" y="347"/>
                  </a:lnTo>
                  <a:lnTo>
                    <a:pt x="81" y="349"/>
                  </a:lnTo>
                  <a:lnTo>
                    <a:pt x="82" y="352"/>
                  </a:lnTo>
                  <a:lnTo>
                    <a:pt x="82" y="354"/>
                  </a:lnTo>
                  <a:lnTo>
                    <a:pt x="82" y="356"/>
                  </a:lnTo>
                  <a:lnTo>
                    <a:pt x="80" y="359"/>
                  </a:lnTo>
                  <a:lnTo>
                    <a:pt x="77" y="359"/>
                  </a:lnTo>
                  <a:lnTo>
                    <a:pt x="75" y="359"/>
                  </a:lnTo>
                  <a:lnTo>
                    <a:pt x="73" y="358"/>
                  </a:lnTo>
                  <a:lnTo>
                    <a:pt x="72" y="357"/>
                  </a:lnTo>
                  <a:lnTo>
                    <a:pt x="70" y="355"/>
                  </a:lnTo>
                  <a:lnTo>
                    <a:pt x="68" y="353"/>
                  </a:lnTo>
                  <a:lnTo>
                    <a:pt x="66" y="353"/>
                  </a:lnTo>
                  <a:lnTo>
                    <a:pt x="65" y="353"/>
                  </a:lnTo>
                  <a:lnTo>
                    <a:pt x="63" y="353"/>
                  </a:lnTo>
                  <a:lnTo>
                    <a:pt x="61" y="354"/>
                  </a:lnTo>
                  <a:lnTo>
                    <a:pt x="59" y="354"/>
                  </a:lnTo>
                  <a:lnTo>
                    <a:pt x="57" y="355"/>
                  </a:lnTo>
                  <a:lnTo>
                    <a:pt x="56" y="354"/>
                  </a:lnTo>
                  <a:lnTo>
                    <a:pt x="54" y="353"/>
                  </a:lnTo>
                  <a:lnTo>
                    <a:pt x="53" y="351"/>
                  </a:lnTo>
                  <a:lnTo>
                    <a:pt x="52" y="349"/>
                  </a:lnTo>
                  <a:lnTo>
                    <a:pt x="51" y="347"/>
                  </a:lnTo>
                  <a:lnTo>
                    <a:pt x="49" y="345"/>
                  </a:lnTo>
                  <a:lnTo>
                    <a:pt x="42" y="342"/>
                  </a:lnTo>
                  <a:lnTo>
                    <a:pt x="34" y="342"/>
                  </a:lnTo>
                  <a:lnTo>
                    <a:pt x="27" y="340"/>
                  </a:lnTo>
                  <a:lnTo>
                    <a:pt x="23" y="337"/>
                  </a:lnTo>
                  <a:lnTo>
                    <a:pt x="18" y="332"/>
                  </a:lnTo>
                  <a:lnTo>
                    <a:pt x="14" y="329"/>
                  </a:lnTo>
                  <a:lnTo>
                    <a:pt x="12" y="328"/>
                  </a:lnTo>
                  <a:lnTo>
                    <a:pt x="10" y="327"/>
                  </a:lnTo>
                  <a:lnTo>
                    <a:pt x="8" y="326"/>
                  </a:lnTo>
                  <a:lnTo>
                    <a:pt x="5" y="326"/>
                  </a:lnTo>
                  <a:lnTo>
                    <a:pt x="3" y="327"/>
                  </a:lnTo>
                  <a:lnTo>
                    <a:pt x="3" y="324"/>
                  </a:lnTo>
                  <a:lnTo>
                    <a:pt x="2" y="322"/>
                  </a:lnTo>
                  <a:lnTo>
                    <a:pt x="1" y="321"/>
                  </a:lnTo>
                  <a:lnTo>
                    <a:pt x="0" y="318"/>
                  </a:lnTo>
                  <a:lnTo>
                    <a:pt x="0" y="316"/>
                  </a:lnTo>
                  <a:lnTo>
                    <a:pt x="1" y="315"/>
                  </a:lnTo>
                  <a:lnTo>
                    <a:pt x="2" y="314"/>
                  </a:lnTo>
                  <a:lnTo>
                    <a:pt x="4" y="313"/>
                  </a:lnTo>
                  <a:lnTo>
                    <a:pt x="6" y="312"/>
                  </a:lnTo>
                  <a:lnTo>
                    <a:pt x="9" y="312"/>
                  </a:lnTo>
                  <a:lnTo>
                    <a:pt x="11" y="311"/>
                  </a:lnTo>
                  <a:lnTo>
                    <a:pt x="14" y="311"/>
                  </a:lnTo>
                  <a:lnTo>
                    <a:pt x="15" y="310"/>
                  </a:lnTo>
                  <a:lnTo>
                    <a:pt x="16" y="309"/>
                  </a:lnTo>
                  <a:lnTo>
                    <a:pt x="15" y="308"/>
                  </a:lnTo>
                  <a:lnTo>
                    <a:pt x="15" y="306"/>
                  </a:lnTo>
                  <a:lnTo>
                    <a:pt x="14" y="304"/>
                  </a:lnTo>
                  <a:lnTo>
                    <a:pt x="13" y="302"/>
                  </a:lnTo>
                  <a:lnTo>
                    <a:pt x="12" y="300"/>
                  </a:lnTo>
                  <a:lnTo>
                    <a:pt x="12" y="298"/>
                  </a:lnTo>
                  <a:lnTo>
                    <a:pt x="13" y="296"/>
                  </a:lnTo>
                  <a:lnTo>
                    <a:pt x="14" y="295"/>
                  </a:lnTo>
                  <a:lnTo>
                    <a:pt x="15" y="295"/>
                  </a:lnTo>
                  <a:lnTo>
                    <a:pt x="17" y="296"/>
                  </a:lnTo>
                  <a:lnTo>
                    <a:pt x="19" y="296"/>
                  </a:lnTo>
                  <a:lnTo>
                    <a:pt x="20" y="297"/>
                  </a:lnTo>
                  <a:lnTo>
                    <a:pt x="22" y="292"/>
                  </a:lnTo>
                  <a:lnTo>
                    <a:pt x="26" y="289"/>
                  </a:lnTo>
                  <a:lnTo>
                    <a:pt x="31" y="288"/>
                  </a:lnTo>
                  <a:lnTo>
                    <a:pt x="38" y="287"/>
                  </a:lnTo>
                  <a:lnTo>
                    <a:pt x="42" y="285"/>
                  </a:lnTo>
                  <a:lnTo>
                    <a:pt x="43" y="284"/>
                  </a:lnTo>
                  <a:lnTo>
                    <a:pt x="43" y="283"/>
                  </a:lnTo>
                  <a:lnTo>
                    <a:pt x="42" y="282"/>
                  </a:lnTo>
                  <a:lnTo>
                    <a:pt x="41" y="282"/>
                  </a:lnTo>
                  <a:lnTo>
                    <a:pt x="40" y="282"/>
                  </a:lnTo>
                  <a:lnTo>
                    <a:pt x="38" y="282"/>
                  </a:lnTo>
                  <a:lnTo>
                    <a:pt x="39" y="280"/>
                  </a:lnTo>
                  <a:lnTo>
                    <a:pt x="40" y="278"/>
                  </a:lnTo>
                  <a:lnTo>
                    <a:pt x="42" y="276"/>
                  </a:lnTo>
                  <a:lnTo>
                    <a:pt x="43" y="274"/>
                  </a:lnTo>
                  <a:lnTo>
                    <a:pt x="45" y="272"/>
                  </a:lnTo>
                  <a:lnTo>
                    <a:pt x="46" y="268"/>
                  </a:lnTo>
                  <a:lnTo>
                    <a:pt x="46" y="263"/>
                  </a:lnTo>
                  <a:lnTo>
                    <a:pt x="47" y="259"/>
                  </a:lnTo>
                  <a:lnTo>
                    <a:pt x="51" y="255"/>
                  </a:lnTo>
                  <a:lnTo>
                    <a:pt x="52" y="254"/>
                  </a:lnTo>
                  <a:lnTo>
                    <a:pt x="53" y="254"/>
                  </a:lnTo>
                  <a:lnTo>
                    <a:pt x="54" y="254"/>
                  </a:lnTo>
                  <a:lnTo>
                    <a:pt x="55" y="254"/>
                  </a:lnTo>
                  <a:lnTo>
                    <a:pt x="56" y="254"/>
                  </a:lnTo>
                  <a:lnTo>
                    <a:pt x="56" y="253"/>
                  </a:lnTo>
                  <a:lnTo>
                    <a:pt x="53" y="249"/>
                  </a:lnTo>
                  <a:lnTo>
                    <a:pt x="50" y="244"/>
                  </a:lnTo>
                  <a:lnTo>
                    <a:pt x="47" y="239"/>
                  </a:lnTo>
                  <a:lnTo>
                    <a:pt x="47" y="233"/>
                  </a:lnTo>
                  <a:lnTo>
                    <a:pt x="46" y="233"/>
                  </a:lnTo>
                  <a:lnTo>
                    <a:pt x="46" y="232"/>
                  </a:lnTo>
                  <a:lnTo>
                    <a:pt x="46" y="231"/>
                  </a:lnTo>
                  <a:lnTo>
                    <a:pt x="45" y="230"/>
                  </a:lnTo>
                  <a:lnTo>
                    <a:pt x="44" y="229"/>
                  </a:lnTo>
                  <a:lnTo>
                    <a:pt x="47" y="227"/>
                  </a:lnTo>
                  <a:lnTo>
                    <a:pt x="48" y="225"/>
                  </a:lnTo>
                  <a:lnTo>
                    <a:pt x="49" y="223"/>
                  </a:lnTo>
                  <a:lnTo>
                    <a:pt x="49" y="221"/>
                  </a:lnTo>
                  <a:lnTo>
                    <a:pt x="49" y="218"/>
                  </a:lnTo>
                  <a:lnTo>
                    <a:pt x="49" y="216"/>
                  </a:lnTo>
                  <a:lnTo>
                    <a:pt x="49" y="213"/>
                  </a:lnTo>
                  <a:lnTo>
                    <a:pt x="48" y="213"/>
                  </a:lnTo>
                  <a:lnTo>
                    <a:pt x="47" y="213"/>
                  </a:lnTo>
                  <a:lnTo>
                    <a:pt x="46" y="213"/>
                  </a:lnTo>
                  <a:lnTo>
                    <a:pt x="45" y="212"/>
                  </a:lnTo>
                  <a:lnTo>
                    <a:pt x="44" y="210"/>
                  </a:lnTo>
                  <a:lnTo>
                    <a:pt x="43" y="209"/>
                  </a:lnTo>
                  <a:lnTo>
                    <a:pt x="42" y="207"/>
                  </a:lnTo>
                  <a:lnTo>
                    <a:pt x="42" y="206"/>
                  </a:lnTo>
                  <a:lnTo>
                    <a:pt x="43" y="205"/>
                  </a:lnTo>
                  <a:lnTo>
                    <a:pt x="45" y="204"/>
                  </a:lnTo>
                  <a:lnTo>
                    <a:pt x="47" y="203"/>
                  </a:lnTo>
                  <a:lnTo>
                    <a:pt x="49" y="202"/>
                  </a:lnTo>
                  <a:lnTo>
                    <a:pt x="51" y="201"/>
                  </a:lnTo>
                  <a:lnTo>
                    <a:pt x="52" y="199"/>
                  </a:lnTo>
                  <a:lnTo>
                    <a:pt x="53" y="197"/>
                  </a:lnTo>
                  <a:lnTo>
                    <a:pt x="54" y="195"/>
                  </a:lnTo>
                  <a:lnTo>
                    <a:pt x="53" y="192"/>
                  </a:lnTo>
                  <a:lnTo>
                    <a:pt x="52" y="193"/>
                  </a:lnTo>
                  <a:lnTo>
                    <a:pt x="51" y="193"/>
                  </a:lnTo>
                  <a:lnTo>
                    <a:pt x="50" y="192"/>
                  </a:lnTo>
                  <a:lnTo>
                    <a:pt x="49" y="191"/>
                  </a:lnTo>
                  <a:lnTo>
                    <a:pt x="48" y="190"/>
                  </a:lnTo>
                  <a:lnTo>
                    <a:pt x="47" y="189"/>
                  </a:lnTo>
                  <a:lnTo>
                    <a:pt x="46" y="189"/>
                  </a:lnTo>
                  <a:lnTo>
                    <a:pt x="46" y="187"/>
                  </a:lnTo>
                  <a:lnTo>
                    <a:pt x="48" y="185"/>
                  </a:lnTo>
                  <a:lnTo>
                    <a:pt x="49" y="183"/>
                  </a:lnTo>
                  <a:lnTo>
                    <a:pt x="50" y="182"/>
                  </a:lnTo>
                  <a:lnTo>
                    <a:pt x="52" y="180"/>
                  </a:lnTo>
                  <a:lnTo>
                    <a:pt x="52" y="179"/>
                  </a:lnTo>
                  <a:lnTo>
                    <a:pt x="52" y="178"/>
                  </a:lnTo>
                  <a:lnTo>
                    <a:pt x="51" y="176"/>
                  </a:lnTo>
                  <a:lnTo>
                    <a:pt x="45" y="171"/>
                  </a:lnTo>
                  <a:lnTo>
                    <a:pt x="40" y="166"/>
                  </a:lnTo>
                  <a:lnTo>
                    <a:pt x="37" y="160"/>
                  </a:lnTo>
                  <a:lnTo>
                    <a:pt x="36" y="153"/>
                  </a:lnTo>
                  <a:lnTo>
                    <a:pt x="37" y="151"/>
                  </a:lnTo>
                  <a:lnTo>
                    <a:pt x="38" y="151"/>
                  </a:lnTo>
                  <a:lnTo>
                    <a:pt x="40" y="150"/>
                  </a:lnTo>
                  <a:lnTo>
                    <a:pt x="42" y="150"/>
                  </a:lnTo>
                  <a:lnTo>
                    <a:pt x="44" y="150"/>
                  </a:lnTo>
                  <a:lnTo>
                    <a:pt x="47" y="151"/>
                  </a:lnTo>
                  <a:lnTo>
                    <a:pt x="49" y="151"/>
                  </a:lnTo>
                  <a:lnTo>
                    <a:pt x="50" y="150"/>
                  </a:lnTo>
                  <a:lnTo>
                    <a:pt x="50" y="149"/>
                  </a:lnTo>
                  <a:lnTo>
                    <a:pt x="50" y="148"/>
                  </a:lnTo>
                  <a:lnTo>
                    <a:pt x="49" y="146"/>
                  </a:lnTo>
                  <a:lnTo>
                    <a:pt x="49" y="144"/>
                  </a:lnTo>
                  <a:lnTo>
                    <a:pt x="49" y="142"/>
                  </a:lnTo>
                  <a:lnTo>
                    <a:pt x="50" y="141"/>
                  </a:lnTo>
                  <a:lnTo>
                    <a:pt x="51" y="141"/>
                  </a:lnTo>
                  <a:lnTo>
                    <a:pt x="52" y="140"/>
                  </a:lnTo>
                  <a:lnTo>
                    <a:pt x="52" y="132"/>
                  </a:lnTo>
                  <a:lnTo>
                    <a:pt x="49" y="123"/>
                  </a:lnTo>
                  <a:lnTo>
                    <a:pt x="49" y="114"/>
                  </a:lnTo>
                  <a:lnTo>
                    <a:pt x="59" y="125"/>
                  </a:lnTo>
                  <a:lnTo>
                    <a:pt x="68" y="137"/>
                  </a:lnTo>
                  <a:lnTo>
                    <a:pt x="68" y="138"/>
                  </a:lnTo>
                  <a:lnTo>
                    <a:pt x="69" y="138"/>
                  </a:lnTo>
                  <a:lnTo>
                    <a:pt x="69" y="137"/>
                  </a:lnTo>
                  <a:lnTo>
                    <a:pt x="69" y="136"/>
                  </a:lnTo>
                  <a:lnTo>
                    <a:pt x="70" y="136"/>
                  </a:lnTo>
                  <a:lnTo>
                    <a:pt x="69" y="126"/>
                  </a:lnTo>
                  <a:lnTo>
                    <a:pt x="71" y="116"/>
                  </a:lnTo>
                  <a:lnTo>
                    <a:pt x="76" y="106"/>
                  </a:lnTo>
                  <a:lnTo>
                    <a:pt x="76" y="105"/>
                  </a:lnTo>
                  <a:lnTo>
                    <a:pt x="77" y="104"/>
                  </a:lnTo>
                  <a:lnTo>
                    <a:pt x="78" y="103"/>
                  </a:lnTo>
                  <a:lnTo>
                    <a:pt x="81" y="102"/>
                  </a:lnTo>
                  <a:lnTo>
                    <a:pt x="82" y="103"/>
                  </a:lnTo>
                  <a:lnTo>
                    <a:pt x="83" y="100"/>
                  </a:lnTo>
                  <a:lnTo>
                    <a:pt x="84" y="98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89" y="92"/>
                  </a:lnTo>
                  <a:lnTo>
                    <a:pt x="91" y="90"/>
                  </a:lnTo>
                  <a:lnTo>
                    <a:pt x="94" y="88"/>
                  </a:lnTo>
                  <a:lnTo>
                    <a:pt x="96" y="87"/>
                  </a:lnTo>
                  <a:lnTo>
                    <a:pt x="99" y="85"/>
                  </a:lnTo>
                  <a:lnTo>
                    <a:pt x="100" y="83"/>
                  </a:lnTo>
                  <a:lnTo>
                    <a:pt x="102" y="81"/>
                  </a:lnTo>
                  <a:lnTo>
                    <a:pt x="102" y="75"/>
                  </a:lnTo>
                  <a:lnTo>
                    <a:pt x="101" y="69"/>
                  </a:lnTo>
                  <a:lnTo>
                    <a:pt x="103" y="62"/>
                  </a:lnTo>
                  <a:lnTo>
                    <a:pt x="113" y="52"/>
                  </a:lnTo>
                  <a:lnTo>
                    <a:pt x="127" y="47"/>
                  </a:lnTo>
                  <a:lnTo>
                    <a:pt x="143" y="43"/>
                  </a:lnTo>
                  <a:lnTo>
                    <a:pt x="159" y="38"/>
                  </a:lnTo>
                  <a:lnTo>
                    <a:pt x="174" y="31"/>
                  </a:lnTo>
                  <a:lnTo>
                    <a:pt x="186" y="25"/>
                  </a:lnTo>
                  <a:lnTo>
                    <a:pt x="198" y="17"/>
                  </a:lnTo>
                  <a:lnTo>
                    <a:pt x="199" y="16"/>
                  </a:lnTo>
                  <a:lnTo>
                    <a:pt x="200" y="14"/>
                  </a:lnTo>
                  <a:lnTo>
                    <a:pt x="200" y="12"/>
                  </a:lnTo>
                  <a:lnTo>
                    <a:pt x="201" y="10"/>
                  </a:lnTo>
                  <a:lnTo>
                    <a:pt x="202" y="8"/>
                  </a:lnTo>
                  <a:lnTo>
                    <a:pt x="203" y="7"/>
                  </a:lnTo>
                  <a:lnTo>
                    <a:pt x="204" y="6"/>
                  </a:lnTo>
                  <a:lnTo>
                    <a:pt x="208" y="5"/>
                  </a:lnTo>
                  <a:lnTo>
                    <a:pt x="210" y="4"/>
                  </a:lnTo>
                  <a:lnTo>
                    <a:pt x="213" y="2"/>
                  </a:lnTo>
                  <a:lnTo>
                    <a:pt x="215" y="1"/>
                  </a:lnTo>
                  <a:lnTo>
                    <a:pt x="217" y="0"/>
                  </a:lnTo>
                  <a:lnTo>
                    <a:pt x="220" y="0"/>
                  </a:lnTo>
                  <a:lnTo>
                    <a:pt x="221" y="1"/>
                  </a:lnTo>
                  <a:lnTo>
                    <a:pt x="222" y="3"/>
                  </a:lnTo>
                  <a:lnTo>
                    <a:pt x="224" y="4"/>
                  </a:lnTo>
                  <a:lnTo>
                    <a:pt x="225" y="5"/>
                  </a:lnTo>
                  <a:lnTo>
                    <a:pt x="226" y="6"/>
                  </a:lnTo>
                  <a:lnTo>
                    <a:pt x="228" y="7"/>
                  </a:lnTo>
                  <a:lnTo>
                    <a:pt x="229" y="9"/>
                  </a:lnTo>
                  <a:lnTo>
                    <a:pt x="229" y="11"/>
                  </a:lnTo>
                  <a:lnTo>
                    <a:pt x="228" y="14"/>
                  </a:lnTo>
                  <a:lnTo>
                    <a:pt x="227" y="16"/>
                  </a:lnTo>
                  <a:lnTo>
                    <a:pt x="225" y="17"/>
                  </a:lnTo>
                  <a:lnTo>
                    <a:pt x="223" y="17"/>
                  </a:lnTo>
                  <a:lnTo>
                    <a:pt x="220" y="18"/>
                  </a:lnTo>
                  <a:lnTo>
                    <a:pt x="217" y="18"/>
                  </a:lnTo>
                  <a:lnTo>
                    <a:pt x="215" y="18"/>
                  </a:lnTo>
                  <a:lnTo>
                    <a:pt x="213" y="20"/>
                  </a:lnTo>
                  <a:lnTo>
                    <a:pt x="211" y="21"/>
                  </a:lnTo>
                  <a:lnTo>
                    <a:pt x="210" y="23"/>
                  </a:lnTo>
                  <a:lnTo>
                    <a:pt x="204" y="34"/>
                  </a:lnTo>
                  <a:lnTo>
                    <a:pt x="197" y="43"/>
                  </a:lnTo>
                  <a:lnTo>
                    <a:pt x="190" y="51"/>
                  </a:lnTo>
                  <a:lnTo>
                    <a:pt x="185" y="60"/>
                  </a:lnTo>
                  <a:lnTo>
                    <a:pt x="182" y="70"/>
                  </a:lnTo>
                  <a:lnTo>
                    <a:pt x="180" y="77"/>
                  </a:lnTo>
                  <a:lnTo>
                    <a:pt x="179" y="84"/>
                  </a:lnTo>
                  <a:lnTo>
                    <a:pt x="179" y="90"/>
                  </a:lnTo>
                  <a:lnTo>
                    <a:pt x="180" y="92"/>
                  </a:lnTo>
                  <a:lnTo>
                    <a:pt x="182" y="93"/>
                  </a:lnTo>
                  <a:lnTo>
                    <a:pt x="183" y="94"/>
                  </a:lnTo>
                  <a:lnTo>
                    <a:pt x="186" y="96"/>
                  </a:lnTo>
                  <a:lnTo>
                    <a:pt x="188" y="97"/>
                  </a:lnTo>
                  <a:lnTo>
                    <a:pt x="189" y="99"/>
                  </a:lnTo>
                  <a:lnTo>
                    <a:pt x="190" y="101"/>
                  </a:lnTo>
                  <a:lnTo>
                    <a:pt x="193" y="114"/>
                  </a:lnTo>
                  <a:lnTo>
                    <a:pt x="194" y="126"/>
                  </a:lnTo>
                  <a:lnTo>
                    <a:pt x="192" y="139"/>
                  </a:lnTo>
                  <a:lnTo>
                    <a:pt x="193" y="140"/>
                  </a:lnTo>
                  <a:lnTo>
                    <a:pt x="194" y="141"/>
                  </a:lnTo>
                  <a:lnTo>
                    <a:pt x="195" y="142"/>
                  </a:lnTo>
                  <a:lnTo>
                    <a:pt x="197" y="142"/>
                  </a:lnTo>
                  <a:lnTo>
                    <a:pt x="199" y="142"/>
                  </a:lnTo>
                  <a:lnTo>
                    <a:pt x="201" y="142"/>
                  </a:lnTo>
                  <a:lnTo>
                    <a:pt x="202" y="142"/>
                  </a:lnTo>
                  <a:lnTo>
                    <a:pt x="203" y="145"/>
                  </a:lnTo>
                  <a:lnTo>
                    <a:pt x="205" y="147"/>
                  </a:lnTo>
                  <a:lnTo>
                    <a:pt x="206" y="149"/>
                  </a:lnTo>
                  <a:lnTo>
                    <a:pt x="208" y="150"/>
                  </a:lnTo>
                  <a:lnTo>
                    <a:pt x="209" y="151"/>
                  </a:lnTo>
                  <a:lnTo>
                    <a:pt x="219" y="151"/>
                  </a:lnTo>
                  <a:lnTo>
                    <a:pt x="227" y="152"/>
                  </a:lnTo>
                  <a:lnTo>
                    <a:pt x="236" y="150"/>
                  </a:lnTo>
                  <a:lnTo>
                    <a:pt x="244" y="149"/>
                  </a:lnTo>
                  <a:lnTo>
                    <a:pt x="251" y="152"/>
                  </a:lnTo>
                  <a:lnTo>
                    <a:pt x="259" y="155"/>
                  </a:lnTo>
                  <a:lnTo>
                    <a:pt x="267" y="158"/>
                  </a:lnTo>
                  <a:lnTo>
                    <a:pt x="273" y="162"/>
                  </a:lnTo>
                  <a:lnTo>
                    <a:pt x="279" y="168"/>
                  </a:lnTo>
                  <a:lnTo>
                    <a:pt x="285" y="173"/>
                  </a:lnTo>
                  <a:lnTo>
                    <a:pt x="287" y="174"/>
                  </a:lnTo>
                  <a:lnTo>
                    <a:pt x="289" y="174"/>
                  </a:lnTo>
                  <a:lnTo>
                    <a:pt x="291" y="173"/>
                  </a:lnTo>
                  <a:lnTo>
                    <a:pt x="293" y="172"/>
                  </a:lnTo>
                  <a:lnTo>
                    <a:pt x="295" y="170"/>
                  </a:lnTo>
                  <a:lnTo>
                    <a:pt x="297" y="169"/>
                  </a:lnTo>
                  <a:lnTo>
                    <a:pt x="299" y="168"/>
                  </a:lnTo>
                  <a:lnTo>
                    <a:pt x="310" y="168"/>
                  </a:lnTo>
                  <a:lnTo>
                    <a:pt x="323" y="170"/>
                  </a:lnTo>
                  <a:lnTo>
                    <a:pt x="325" y="169"/>
                  </a:lnTo>
                  <a:lnTo>
                    <a:pt x="328" y="169"/>
                  </a:lnTo>
                  <a:lnTo>
                    <a:pt x="331" y="168"/>
                  </a:lnTo>
                  <a:lnTo>
                    <a:pt x="334" y="168"/>
                  </a:lnTo>
                  <a:lnTo>
                    <a:pt x="337" y="169"/>
                  </a:lnTo>
                  <a:lnTo>
                    <a:pt x="339" y="171"/>
                  </a:lnTo>
                  <a:lnTo>
                    <a:pt x="340" y="173"/>
                  </a:lnTo>
                  <a:lnTo>
                    <a:pt x="342" y="176"/>
                  </a:lnTo>
                  <a:lnTo>
                    <a:pt x="342" y="179"/>
                  </a:lnTo>
                  <a:lnTo>
                    <a:pt x="341" y="188"/>
                  </a:lnTo>
                  <a:lnTo>
                    <a:pt x="338" y="197"/>
                  </a:lnTo>
                  <a:lnTo>
                    <a:pt x="334" y="207"/>
                  </a:lnTo>
                  <a:lnTo>
                    <a:pt x="332" y="216"/>
                  </a:lnTo>
                  <a:lnTo>
                    <a:pt x="334" y="226"/>
                  </a:lnTo>
                  <a:lnTo>
                    <a:pt x="338" y="233"/>
                  </a:lnTo>
                  <a:lnTo>
                    <a:pt x="344" y="241"/>
                  </a:lnTo>
                  <a:lnTo>
                    <a:pt x="344" y="242"/>
                  </a:lnTo>
                  <a:lnTo>
                    <a:pt x="344" y="244"/>
                  </a:lnTo>
                  <a:lnTo>
                    <a:pt x="344" y="246"/>
                  </a:lnTo>
                  <a:lnTo>
                    <a:pt x="344" y="247"/>
                  </a:lnTo>
                  <a:lnTo>
                    <a:pt x="345" y="248"/>
                  </a:lnTo>
                  <a:lnTo>
                    <a:pt x="346" y="249"/>
                  </a:lnTo>
                  <a:lnTo>
                    <a:pt x="346" y="248"/>
                  </a:lnTo>
                  <a:lnTo>
                    <a:pt x="346" y="250"/>
                  </a:lnTo>
                  <a:lnTo>
                    <a:pt x="346" y="251"/>
                  </a:lnTo>
                  <a:lnTo>
                    <a:pt x="346" y="252"/>
                  </a:lnTo>
                  <a:lnTo>
                    <a:pt x="344" y="253"/>
                  </a:lnTo>
                  <a:lnTo>
                    <a:pt x="342" y="253"/>
                  </a:lnTo>
                  <a:lnTo>
                    <a:pt x="340" y="253"/>
                  </a:lnTo>
                  <a:lnTo>
                    <a:pt x="338" y="253"/>
                  </a:lnTo>
                  <a:lnTo>
                    <a:pt x="337" y="253"/>
                  </a:lnTo>
                  <a:lnTo>
                    <a:pt x="335" y="255"/>
                  </a:lnTo>
                  <a:lnTo>
                    <a:pt x="335" y="258"/>
                  </a:lnTo>
                  <a:lnTo>
                    <a:pt x="335" y="260"/>
                  </a:lnTo>
                  <a:lnTo>
                    <a:pt x="336" y="263"/>
                  </a:lnTo>
                  <a:lnTo>
                    <a:pt x="337" y="265"/>
                  </a:lnTo>
                  <a:lnTo>
                    <a:pt x="339" y="267"/>
                  </a:lnTo>
                  <a:lnTo>
                    <a:pt x="342" y="269"/>
                  </a:lnTo>
                  <a:lnTo>
                    <a:pt x="344" y="271"/>
                  </a:lnTo>
                  <a:lnTo>
                    <a:pt x="347" y="273"/>
                  </a:lnTo>
                  <a:lnTo>
                    <a:pt x="348" y="275"/>
                  </a:lnTo>
                  <a:lnTo>
                    <a:pt x="352" y="284"/>
                  </a:lnTo>
                  <a:lnTo>
                    <a:pt x="354" y="295"/>
                  </a:lnTo>
                  <a:lnTo>
                    <a:pt x="359" y="304"/>
                  </a:lnTo>
                  <a:lnTo>
                    <a:pt x="365" y="312"/>
                  </a:lnTo>
                  <a:lnTo>
                    <a:pt x="365" y="313"/>
                  </a:lnTo>
                  <a:lnTo>
                    <a:pt x="366" y="314"/>
                  </a:lnTo>
                  <a:lnTo>
                    <a:pt x="367" y="316"/>
                  </a:lnTo>
                  <a:lnTo>
                    <a:pt x="368" y="317"/>
                  </a:lnTo>
                  <a:lnTo>
                    <a:pt x="369" y="317"/>
                  </a:lnTo>
                  <a:lnTo>
                    <a:pt x="371" y="317"/>
                  </a:lnTo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93" name="Freeform 130"/>
            <p:cNvSpPr>
              <a:spLocks/>
            </p:cNvSpPr>
            <p:nvPr/>
          </p:nvSpPr>
          <p:spPr bwMode="gray">
            <a:xfrm>
              <a:off x="2578" y="1734"/>
              <a:ext cx="391" cy="322"/>
            </a:xfrm>
            <a:custGeom>
              <a:avLst/>
              <a:gdLst>
                <a:gd name="T0" fmla="*/ 169 w 391"/>
                <a:gd name="T1" fmla="*/ 267 h 322"/>
                <a:gd name="T2" fmla="*/ 156 w 391"/>
                <a:gd name="T3" fmla="*/ 252 h 322"/>
                <a:gd name="T4" fmla="*/ 165 w 391"/>
                <a:gd name="T5" fmla="*/ 245 h 322"/>
                <a:gd name="T6" fmla="*/ 166 w 391"/>
                <a:gd name="T7" fmla="*/ 240 h 322"/>
                <a:gd name="T8" fmla="*/ 155 w 391"/>
                <a:gd name="T9" fmla="*/ 218 h 322"/>
                <a:gd name="T10" fmla="*/ 161 w 391"/>
                <a:gd name="T11" fmla="*/ 165 h 322"/>
                <a:gd name="T12" fmla="*/ 144 w 391"/>
                <a:gd name="T13" fmla="*/ 162 h 322"/>
                <a:gd name="T14" fmla="*/ 110 w 391"/>
                <a:gd name="T15" fmla="*/ 166 h 322"/>
                <a:gd name="T16" fmla="*/ 72 w 391"/>
                <a:gd name="T17" fmla="*/ 144 h 322"/>
                <a:gd name="T18" fmla="*/ 27 w 391"/>
                <a:gd name="T19" fmla="*/ 141 h 322"/>
                <a:gd name="T20" fmla="*/ 16 w 391"/>
                <a:gd name="T21" fmla="*/ 134 h 322"/>
                <a:gd name="T22" fmla="*/ 10 w 391"/>
                <a:gd name="T23" fmla="*/ 91 h 322"/>
                <a:gd name="T24" fmla="*/ 0 w 391"/>
                <a:gd name="T25" fmla="*/ 76 h 322"/>
                <a:gd name="T26" fmla="*/ 31 w 391"/>
                <a:gd name="T27" fmla="*/ 15 h 322"/>
                <a:gd name="T28" fmla="*/ 46 w 391"/>
                <a:gd name="T29" fmla="*/ 9 h 322"/>
                <a:gd name="T30" fmla="*/ 49 w 391"/>
                <a:gd name="T31" fmla="*/ 9 h 322"/>
                <a:gd name="T32" fmla="*/ 36 w 391"/>
                <a:gd name="T33" fmla="*/ 23 h 322"/>
                <a:gd name="T34" fmla="*/ 38 w 391"/>
                <a:gd name="T35" fmla="*/ 33 h 322"/>
                <a:gd name="T36" fmla="*/ 27 w 391"/>
                <a:gd name="T37" fmla="*/ 81 h 322"/>
                <a:gd name="T38" fmla="*/ 50 w 391"/>
                <a:gd name="T39" fmla="*/ 61 h 322"/>
                <a:gd name="T40" fmla="*/ 45 w 391"/>
                <a:gd name="T41" fmla="*/ 48 h 322"/>
                <a:gd name="T42" fmla="*/ 42 w 391"/>
                <a:gd name="T43" fmla="*/ 39 h 322"/>
                <a:gd name="T44" fmla="*/ 71 w 391"/>
                <a:gd name="T45" fmla="*/ 26 h 322"/>
                <a:gd name="T46" fmla="*/ 91 w 391"/>
                <a:gd name="T47" fmla="*/ 15 h 322"/>
                <a:gd name="T48" fmla="*/ 80 w 391"/>
                <a:gd name="T49" fmla="*/ 4 h 322"/>
                <a:gd name="T50" fmla="*/ 102 w 391"/>
                <a:gd name="T51" fmla="*/ 21 h 322"/>
                <a:gd name="T52" fmla="*/ 111 w 391"/>
                <a:gd name="T53" fmla="*/ 18 h 322"/>
                <a:gd name="T54" fmla="*/ 123 w 391"/>
                <a:gd name="T55" fmla="*/ 23 h 322"/>
                <a:gd name="T56" fmla="*/ 202 w 391"/>
                <a:gd name="T57" fmla="*/ 39 h 322"/>
                <a:gd name="T58" fmla="*/ 208 w 391"/>
                <a:gd name="T59" fmla="*/ 47 h 322"/>
                <a:gd name="T60" fmla="*/ 266 w 391"/>
                <a:gd name="T61" fmla="*/ 40 h 322"/>
                <a:gd name="T62" fmla="*/ 283 w 391"/>
                <a:gd name="T63" fmla="*/ 32 h 322"/>
                <a:gd name="T64" fmla="*/ 326 w 391"/>
                <a:gd name="T65" fmla="*/ 37 h 322"/>
                <a:gd name="T66" fmla="*/ 301 w 391"/>
                <a:gd name="T67" fmla="*/ 44 h 322"/>
                <a:gd name="T68" fmla="*/ 315 w 391"/>
                <a:gd name="T69" fmla="*/ 57 h 322"/>
                <a:gd name="T70" fmla="*/ 323 w 391"/>
                <a:gd name="T71" fmla="*/ 57 h 322"/>
                <a:gd name="T72" fmla="*/ 350 w 391"/>
                <a:gd name="T73" fmla="*/ 67 h 322"/>
                <a:gd name="T74" fmla="*/ 356 w 391"/>
                <a:gd name="T75" fmla="*/ 93 h 322"/>
                <a:gd name="T76" fmla="*/ 386 w 391"/>
                <a:gd name="T77" fmla="*/ 104 h 322"/>
                <a:gd name="T78" fmla="*/ 369 w 391"/>
                <a:gd name="T79" fmla="*/ 117 h 322"/>
                <a:gd name="T80" fmla="*/ 365 w 391"/>
                <a:gd name="T81" fmla="*/ 131 h 322"/>
                <a:gd name="T82" fmla="*/ 377 w 391"/>
                <a:gd name="T83" fmla="*/ 135 h 322"/>
                <a:gd name="T84" fmla="*/ 390 w 391"/>
                <a:gd name="T85" fmla="*/ 144 h 322"/>
                <a:gd name="T86" fmla="*/ 350 w 391"/>
                <a:gd name="T87" fmla="*/ 145 h 322"/>
                <a:gd name="T88" fmla="*/ 349 w 391"/>
                <a:gd name="T89" fmla="*/ 154 h 322"/>
                <a:gd name="T90" fmla="*/ 349 w 391"/>
                <a:gd name="T91" fmla="*/ 175 h 322"/>
                <a:gd name="T92" fmla="*/ 352 w 391"/>
                <a:gd name="T93" fmla="*/ 209 h 322"/>
                <a:gd name="T94" fmla="*/ 328 w 391"/>
                <a:gd name="T95" fmla="*/ 215 h 322"/>
                <a:gd name="T96" fmla="*/ 307 w 391"/>
                <a:gd name="T97" fmla="*/ 221 h 322"/>
                <a:gd name="T98" fmla="*/ 274 w 391"/>
                <a:gd name="T99" fmla="*/ 223 h 322"/>
                <a:gd name="T100" fmla="*/ 246 w 391"/>
                <a:gd name="T101" fmla="*/ 216 h 322"/>
                <a:gd name="T102" fmla="*/ 243 w 391"/>
                <a:gd name="T103" fmla="*/ 221 h 322"/>
                <a:gd name="T104" fmla="*/ 252 w 391"/>
                <a:gd name="T105" fmla="*/ 229 h 322"/>
                <a:gd name="T106" fmla="*/ 259 w 391"/>
                <a:gd name="T107" fmla="*/ 262 h 322"/>
                <a:gd name="T108" fmla="*/ 269 w 391"/>
                <a:gd name="T109" fmla="*/ 266 h 322"/>
                <a:gd name="T110" fmla="*/ 280 w 391"/>
                <a:gd name="T111" fmla="*/ 276 h 322"/>
                <a:gd name="T112" fmla="*/ 265 w 391"/>
                <a:gd name="T113" fmla="*/ 283 h 322"/>
                <a:gd name="T114" fmla="*/ 248 w 391"/>
                <a:gd name="T115" fmla="*/ 297 h 322"/>
                <a:gd name="T116" fmla="*/ 204 w 391"/>
                <a:gd name="T117" fmla="*/ 322 h 322"/>
                <a:gd name="T118" fmla="*/ 191 w 391"/>
                <a:gd name="T119" fmla="*/ 312 h 322"/>
                <a:gd name="T120" fmla="*/ 189 w 391"/>
                <a:gd name="T121" fmla="*/ 309 h 32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91"/>
                <a:gd name="T184" fmla="*/ 0 h 322"/>
                <a:gd name="T185" fmla="*/ 391 w 391"/>
                <a:gd name="T186" fmla="*/ 322 h 32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91" h="322">
                  <a:moveTo>
                    <a:pt x="188" y="307"/>
                  </a:moveTo>
                  <a:lnTo>
                    <a:pt x="187" y="305"/>
                  </a:lnTo>
                  <a:lnTo>
                    <a:pt x="186" y="304"/>
                  </a:lnTo>
                  <a:lnTo>
                    <a:pt x="180" y="296"/>
                  </a:lnTo>
                  <a:lnTo>
                    <a:pt x="175" y="287"/>
                  </a:lnTo>
                  <a:lnTo>
                    <a:pt x="173" y="276"/>
                  </a:lnTo>
                  <a:lnTo>
                    <a:pt x="169" y="267"/>
                  </a:lnTo>
                  <a:lnTo>
                    <a:pt x="168" y="265"/>
                  </a:lnTo>
                  <a:lnTo>
                    <a:pt x="165" y="263"/>
                  </a:lnTo>
                  <a:lnTo>
                    <a:pt x="163" y="261"/>
                  </a:lnTo>
                  <a:lnTo>
                    <a:pt x="160" y="259"/>
                  </a:lnTo>
                  <a:lnTo>
                    <a:pt x="158" y="257"/>
                  </a:lnTo>
                  <a:lnTo>
                    <a:pt x="157" y="255"/>
                  </a:lnTo>
                  <a:lnTo>
                    <a:pt x="156" y="252"/>
                  </a:lnTo>
                  <a:lnTo>
                    <a:pt x="156" y="250"/>
                  </a:lnTo>
                  <a:lnTo>
                    <a:pt x="156" y="247"/>
                  </a:lnTo>
                  <a:lnTo>
                    <a:pt x="158" y="245"/>
                  </a:lnTo>
                  <a:lnTo>
                    <a:pt x="159" y="245"/>
                  </a:lnTo>
                  <a:lnTo>
                    <a:pt x="161" y="245"/>
                  </a:lnTo>
                  <a:lnTo>
                    <a:pt x="163" y="245"/>
                  </a:lnTo>
                  <a:lnTo>
                    <a:pt x="165" y="245"/>
                  </a:lnTo>
                  <a:lnTo>
                    <a:pt x="167" y="244"/>
                  </a:lnTo>
                  <a:lnTo>
                    <a:pt x="167" y="243"/>
                  </a:lnTo>
                  <a:lnTo>
                    <a:pt x="167" y="242"/>
                  </a:lnTo>
                  <a:lnTo>
                    <a:pt x="167" y="240"/>
                  </a:lnTo>
                  <a:lnTo>
                    <a:pt x="167" y="241"/>
                  </a:lnTo>
                  <a:lnTo>
                    <a:pt x="166" y="240"/>
                  </a:lnTo>
                  <a:lnTo>
                    <a:pt x="165" y="239"/>
                  </a:lnTo>
                  <a:lnTo>
                    <a:pt x="165" y="238"/>
                  </a:lnTo>
                  <a:lnTo>
                    <a:pt x="165" y="236"/>
                  </a:lnTo>
                  <a:lnTo>
                    <a:pt x="165" y="234"/>
                  </a:lnTo>
                  <a:lnTo>
                    <a:pt x="165" y="233"/>
                  </a:lnTo>
                  <a:lnTo>
                    <a:pt x="159" y="225"/>
                  </a:lnTo>
                  <a:lnTo>
                    <a:pt x="155" y="218"/>
                  </a:lnTo>
                  <a:lnTo>
                    <a:pt x="153" y="208"/>
                  </a:lnTo>
                  <a:lnTo>
                    <a:pt x="155" y="199"/>
                  </a:lnTo>
                  <a:lnTo>
                    <a:pt x="159" y="189"/>
                  </a:lnTo>
                  <a:lnTo>
                    <a:pt x="162" y="180"/>
                  </a:lnTo>
                  <a:lnTo>
                    <a:pt x="163" y="171"/>
                  </a:lnTo>
                  <a:lnTo>
                    <a:pt x="163" y="168"/>
                  </a:lnTo>
                  <a:lnTo>
                    <a:pt x="161" y="165"/>
                  </a:lnTo>
                  <a:lnTo>
                    <a:pt x="160" y="163"/>
                  </a:lnTo>
                  <a:lnTo>
                    <a:pt x="158" y="161"/>
                  </a:lnTo>
                  <a:lnTo>
                    <a:pt x="155" y="160"/>
                  </a:lnTo>
                  <a:lnTo>
                    <a:pt x="152" y="160"/>
                  </a:lnTo>
                  <a:lnTo>
                    <a:pt x="149" y="161"/>
                  </a:lnTo>
                  <a:lnTo>
                    <a:pt x="146" y="161"/>
                  </a:lnTo>
                  <a:lnTo>
                    <a:pt x="144" y="162"/>
                  </a:lnTo>
                  <a:lnTo>
                    <a:pt x="131" y="160"/>
                  </a:lnTo>
                  <a:lnTo>
                    <a:pt x="120" y="160"/>
                  </a:lnTo>
                  <a:lnTo>
                    <a:pt x="118" y="161"/>
                  </a:lnTo>
                  <a:lnTo>
                    <a:pt x="116" y="162"/>
                  </a:lnTo>
                  <a:lnTo>
                    <a:pt x="114" y="164"/>
                  </a:lnTo>
                  <a:lnTo>
                    <a:pt x="112" y="165"/>
                  </a:lnTo>
                  <a:lnTo>
                    <a:pt x="110" y="166"/>
                  </a:lnTo>
                  <a:lnTo>
                    <a:pt x="108" y="166"/>
                  </a:lnTo>
                  <a:lnTo>
                    <a:pt x="106" y="165"/>
                  </a:lnTo>
                  <a:lnTo>
                    <a:pt x="100" y="160"/>
                  </a:lnTo>
                  <a:lnTo>
                    <a:pt x="94" y="154"/>
                  </a:lnTo>
                  <a:lnTo>
                    <a:pt x="88" y="150"/>
                  </a:lnTo>
                  <a:lnTo>
                    <a:pt x="80" y="147"/>
                  </a:lnTo>
                  <a:lnTo>
                    <a:pt x="72" y="144"/>
                  </a:lnTo>
                  <a:lnTo>
                    <a:pt x="65" y="141"/>
                  </a:lnTo>
                  <a:lnTo>
                    <a:pt x="57" y="142"/>
                  </a:lnTo>
                  <a:lnTo>
                    <a:pt x="48" y="144"/>
                  </a:lnTo>
                  <a:lnTo>
                    <a:pt x="40" y="143"/>
                  </a:lnTo>
                  <a:lnTo>
                    <a:pt x="30" y="143"/>
                  </a:lnTo>
                  <a:lnTo>
                    <a:pt x="29" y="142"/>
                  </a:lnTo>
                  <a:lnTo>
                    <a:pt x="27" y="141"/>
                  </a:lnTo>
                  <a:lnTo>
                    <a:pt x="26" y="139"/>
                  </a:lnTo>
                  <a:lnTo>
                    <a:pt x="24" y="137"/>
                  </a:lnTo>
                  <a:lnTo>
                    <a:pt x="23" y="134"/>
                  </a:lnTo>
                  <a:lnTo>
                    <a:pt x="22" y="134"/>
                  </a:lnTo>
                  <a:lnTo>
                    <a:pt x="20" y="134"/>
                  </a:lnTo>
                  <a:lnTo>
                    <a:pt x="18" y="134"/>
                  </a:lnTo>
                  <a:lnTo>
                    <a:pt x="16" y="134"/>
                  </a:lnTo>
                  <a:lnTo>
                    <a:pt x="15" y="133"/>
                  </a:lnTo>
                  <a:lnTo>
                    <a:pt x="14" y="132"/>
                  </a:lnTo>
                  <a:lnTo>
                    <a:pt x="13" y="131"/>
                  </a:lnTo>
                  <a:lnTo>
                    <a:pt x="15" y="118"/>
                  </a:lnTo>
                  <a:lnTo>
                    <a:pt x="14" y="106"/>
                  </a:lnTo>
                  <a:lnTo>
                    <a:pt x="11" y="93"/>
                  </a:lnTo>
                  <a:lnTo>
                    <a:pt x="10" y="91"/>
                  </a:lnTo>
                  <a:lnTo>
                    <a:pt x="9" y="89"/>
                  </a:lnTo>
                  <a:lnTo>
                    <a:pt x="7" y="88"/>
                  </a:lnTo>
                  <a:lnTo>
                    <a:pt x="4" y="86"/>
                  </a:lnTo>
                  <a:lnTo>
                    <a:pt x="3" y="85"/>
                  </a:lnTo>
                  <a:lnTo>
                    <a:pt x="1" y="84"/>
                  </a:lnTo>
                  <a:lnTo>
                    <a:pt x="0" y="82"/>
                  </a:lnTo>
                  <a:lnTo>
                    <a:pt x="0" y="76"/>
                  </a:lnTo>
                  <a:lnTo>
                    <a:pt x="1" y="69"/>
                  </a:lnTo>
                  <a:lnTo>
                    <a:pt x="3" y="62"/>
                  </a:lnTo>
                  <a:lnTo>
                    <a:pt x="6" y="52"/>
                  </a:lnTo>
                  <a:lnTo>
                    <a:pt x="11" y="43"/>
                  </a:lnTo>
                  <a:lnTo>
                    <a:pt x="18" y="35"/>
                  </a:lnTo>
                  <a:lnTo>
                    <a:pt x="25" y="26"/>
                  </a:lnTo>
                  <a:lnTo>
                    <a:pt x="31" y="15"/>
                  </a:lnTo>
                  <a:lnTo>
                    <a:pt x="32" y="13"/>
                  </a:lnTo>
                  <a:lnTo>
                    <a:pt x="34" y="12"/>
                  </a:lnTo>
                  <a:lnTo>
                    <a:pt x="36" y="10"/>
                  </a:lnTo>
                  <a:lnTo>
                    <a:pt x="38" y="10"/>
                  </a:lnTo>
                  <a:lnTo>
                    <a:pt x="41" y="10"/>
                  </a:lnTo>
                  <a:lnTo>
                    <a:pt x="44" y="9"/>
                  </a:lnTo>
                  <a:lnTo>
                    <a:pt x="46" y="9"/>
                  </a:lnTo>
                  <a:lnTo>
                    <a:pt x="48" y="8"/>
                  </a:lnTo>
                  <a:lnTo>
                    <a:pt x="49" y="6"/>
                  </a:lnTo>
                  <a:lnTo>
                    <a:pt x="49" y="7"/>
                  </a:lnTo>
                  <a:lnTo>
                    <a:pt x="49" y="8"/>
                  </a:lnTo>
                  <a:lnTo>
                    <a:pt x="49" y="9"/>
                  </a:lnTo>
                  <a:lnTo>
                    <a:pt x="48" y="12"/>
                  </a:lnTo>
                  <a:lnTo>
                    <a:pt x="47" y="13"/>
                  </a:lnTo>
                  <a:lnTo>
                    <a:pt x="46" y="14"/>
                  </a:lnTo>
                  <a:lnTo>
                    <a:pt x="45" y="14"/>
                  </a:lnTo>
                  <a:lnTo>
                    <a:pt x="43" y="17"/>
                  </a:lnTo>
                  <a:lnTo>
                    <a:pt x="40" y="20"/>
                  </a:lnTo>
                  <a:lnTo>
                    <a:pt x="36" y="23"/>
                  </a:lnTo>
                  <a:lnTo>
                    <a:pt x="34" y="26"/>
                  </a:lnTo>
                  <a:lnTo>
                    <a:pt x="34" y="27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38" y="32"/>
                  </a:lnTo>
                  <a:lnTo>
                    <a:pt x="38" y="33"/>
                  </a:lnTo>
                  <a:lnTo>
                    <a:pt x="36" y="40"/>
                  </a:lnTo>
                  <a:lnTo>
                    <a:pt x="35" y="46"/>
                  </a:lnTo>
                  <a:lnTo>
                    <a:pt x="33" y="52"/>
                  </a:lnTo>
                  <a:lnTo>
                    <a:pt x="30" y="59"/>
                  </a:lnTo>
                  <a:lnTo>
                    <a:pt x="27" y="67"/>
                  </a:lnTo>
                  <a:lnTo>
                    <a:pt x="26" y="74"/>
                  </a:lnTo>
                  <a:lnTo>
                    <a:pt x="27" y="81"/>
                  </a:lnTo>
                  <a:lnTo>
                    <a:pt x="32" y="86"/>
                  </a:lnTo>
                  <a:lnTo>
                    <a:pt x="40" y="88"/>
                  </a:lnTo>
                  <a:lnTo>
                    <a:pt x="46" y="86"/>
                  </a:lnTo>
                  <a:lnTo>
                    <a:pt x="51" y="80"/>
                  </a:lnTo>
                  <a:lnTo>
                    <a:pt x="54" y="73"/>
                  </a:lnTo>
                  <a:lnTo>
                    <a:pt x="53" y="67"/>
                  </a:lnTo>
                  <a:lnTo>
                    <a:pt x="50" y="61"/>
                  </a:lnTo>
                  <a:lnTo>
                    <a:pt x="45" y="55"/>
                  </a:lnTo>
                  <a:lnTo>
                    <a:pt x="43" y="54"/>
                  </a:lnTo>
                  <a:lnTo>
                    <a:pt x="43" y="52"/>
                  </a:lnTo>
                  <a:lnTo>
                    <a:pt x="44" y="51"/>
                  </a:lnTo>
                  <a:lnTo>
                    <a:pt x="45" y="50"/>
                  </a:lnTo>
                  <a:lnTo>
                    <a:pt x="45" y="49"/>
                  </a:lnTo>
                  <a:lnTo>
                    <a:pt x="45" y="48"/>
                  </a:lnTo>
                  <a:lnTo>
                    <a:pt x="43" y="47"/>
                  </a:lnTo>
                  <a:lnTo>
                    <a:pt x="42" y="45"/>
                  </a:lnTo>
                  <a:lnTo>
                    <a:pt x="41" y="44"/>
                  </a:lnTo>
                  <a:lnTo>
                    <a:pt x="40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2" y="39"/>
                  </a:lnTo>
                  <a:lnTo>
                    <a:pt x="50" y="34"/>
                  </a:lnTo>
                  <a:lnTo>
                    <a:pt x="57" y="30"/>
                  </a:lnTo>
                  <a:lnTo>
                    <a:pt x="65" y="26"/>
                  </a:lnTo>
                  <a:lnTo>
                    <a:pt x="66" y="26"/>
                  </a:lnTo>
                  <a:lnTo>
                    <a:pt x="68" y="26"/>
                  </a:lnTo>
                  <a:lnTo>
                    <a:pt x="70" y="26"/>
                  </a:lnTo>
                  <a:lnTo>
                    <a:pt x="71" y="26"/>
                  </a:lnTo>
                  <a:lnTo>
                    <a:pt x="72" y="25"/>
                  </a:lnTo>
                  <a:lnTo>
                    <a:pt x="77" y="21"/>
                  </a:lnTo>
                  <a:lnTo>
                    <a:pt x="83" y="20"/>
                  </a:lnTo>
                  <a:lnTo>
                    <a:pt x="90" y="18"/>
                  </a:lnTo>
                  <a:lnTo>
                    <a:pt x="91" y="17"/>
                  </a:lnTo>
                  <a:lnTo>
                    <a:pt x="91" y="16"/>
                  </a:lnTo>
                  <a:lnTo>
                    <a:pt x="91" y="15"/>
                  </a:lnTo>
                  <a:lnTo>
                    <a:pt x="88" y="15"/>
                  </a:lnTo>
                  <a:lnTo>
                    <a:pt x="84" y="14"/>
                  </a:lnTo>
                  <a:lnTo>
                    <a:pt x="82" y="12"/>
                  </a:lnTo>
                  <a:lnTo>
                    <a:pt x="80" y="10"/>
                  </a:lnTo>
                  <a:lnTo>
                    <a:pt x="79" y="8"/>
                  </a:lnTo>
                  <a:lnTo>
                    <a:pt x="79" y="6"/>
                  </a:lnTo>
                  <a:lnTo>
                    <a:pt x="80" y="4"/>
                  </a:lnTo>
                  <a:lnTo>
                    <a:pt x="86" y="0"/>
                  </a:lnTo>
                  <a:lnTo>
                    <a:pt x="90" y="1"/>
                  </a:lnTo>
                  <a:lnTo>
                    <a:pt x="93" y="5"/>
                  </a:lnTo>
                  <a:lnTo>
                    <a:pt x="96" y="12"/>
                  </a:lnTo>
                  <a:lnTo>
                    <a:pt x="99" y="18"/>
                  </a:lnTo>
                  <a:lnTo>
                    <a:pt x="100" y="20"/>
                  </a:lnTo>
                  <a:lnTo>
                    <a:pt x="102" y="21"/>
                  </a:lnTo>
                  <a:lnTo>
                    <a:pt x="104" y="22"/>
                  </a:lnTo>
                  <a:lnTo>
                    <a:pt x="106" y="22"/>
                  </a:lnTo>
                  <a:lnTo>
                    <a:pt x="107" y="21"/>
                  </a:lnTo>
                  <a:lnTo>
                    <a:pt x="108" y="20"/>
                  </a:lnTo>
                  <a:lnTo>
                    <a:pt x="109" y="19"/>
                  </a:lnTo>
                  <a:lnTo>
                    <a:pt x="110" y="18"/>
                  </a:lnTo>
                  <a:lnTo>
                    <a:pt x="111" y="18"/>
                  </a:lnTo>
                  <a:lnTo>
                    <a:pt x="112" y="18"/>
                  </a:lnTo>
                  <a:lnTo>
                    <a:pt x="113" y="19"/>
                  </a:lnTo>
                  <a:lnTo>
                    <a:pt x="114" y="20"/>
                  </a:lnTo>
                  <a:lnTo>
                    <a:pt x="114" y="21"/>
                  </a:lnTo>
                  <a:lnTo>
                    <a:pt x="117" y="21"/>
                  </a:lnTo>
                  <a:lnTo>
                    <a:pt x="120" y="21"/>
                  </a:lnTo>
                  <a:lnTo>
                    <a:pt x="123" y="23"/>
                  </a:lnTo>
                  <a:lnTo>
                    <a:pt x="125" y="25"/>
                  </a:lnTo>
                  <a:lnTo>
                    <a:pt x="130" y="31"/>
                  </a:lnTo>
                  <a:lnTo>
                    <a:pt x="137" y="35"/>
                  </a:lnTo>
                  <a:lnTo>
                    <a:pt x="144" y="40"/>
                  </a:lnTo>
                  <a:lnTo>
                    <a:pt x="149" y="46"/>
                  </a:lnTo>
                  <a:lnTo>
                    <a:pt x="174" y="40"/>
                  </a:lnTo>
                  <a:lnTo>
                    <a:pt x="202" y="39"/>
                  </a:lnTo>
                  <a:lnTo>
                    <a:pt x="202" y="40"/>
                  </a:lnTo>
                  <a:lnTo>
                    <a:pt x="201" y="41"/>
                  </a:lnTo>
                  <a:lnTo>
                    <a:pt x="200" y="41"/>
                  </a:lnTo>
                  <a:lnTo>
                    <a:pt x="203" y="42"/>
                  </a:lnTo>
                  <a:lnTo>
                    <a:pt x="206" y="44"/>
                  </a:lnTo>
                  <a:lnTo>
                    <a:pt x="208" y="47"/>
                  </a:lnTo>
                  <a:lnTo>
                    <a:pt x="210" y="49"/>
                  </a:lnTo>
                  <a:lnTo>
                    <a:pt x="213" y="50"/>
                  </a:lnTo>
                  <a:lnTo>
                    <a:pt x="216" y="51"/>
                  </a:lnTo>
                  <a:lnTo>
                    <a:pt x="235" y="51"/>
                  </a:lnTo>
                  <a:lnTo>
                    <a:pt x="252" y="48"/>
                  </a:lnTo>
                  <a:lnTo>
                    <a:pt x="269" y="41"/>
                  </a:lnTo>
                  <a:lnTo>
                    <a:pt x="266" y="40"/>
                  </a:lnTo>
                  <a:lnTo>
                    <a:pt x="263" y="39"/>
                  </a:lnTo>
                  <a:lnTo>
                    <a:pt x="260" y="38"/>
                  </a:lnTo>
                  <a:lnTo>
                    <a:pt x="261" y="37"/>
                  </a:lnTo>
                  <a:lnTo>
                    <a:pt x="261" y="36"/>
                  </a:lnTo>
                  <a:lnTo>
                    <a:pt x="261" y="35"/>
                  </a:lnTo>
                  <a:lnTo>
                    <a:pt x="273" y="34"/>
                  </a:lnTo>
                  <a:lnTo>
                    <a:pt x="283" y="32"/>
                  </a:lnTo>
                  <a:lnTo>
                    <a:pt x="294" y="33"/>
                  </a:lnTo>
                  <a:lnTo>
                    <a:pt x="304" y="35"/>
                  </a:lnTo>
                  <a:lnTo>
                    <a:pt x="310" y="35"/>
                  </a:lnTo>
                  <a:lnTo>
                    <a:pt x="315" y="34"/>
                  </a:lnTo>
                  <a:lnTo>
                    <a:pt x="319" y="34"/>
                  </a:lnTo>
                  <a:lnTo>
                    <a:pt x="322" y="34"/>
                  </a:lnTo>
                  <a:lnTo>
                    <a:pt x="326" y="37"/>
                  </a:lnTo>
                  <a:lnTo>
                    <a:pt x="321" y="39"/>
                  </a:lnTo>
                  <a:lnTo>
                    <a:pt x="313" y="39"/>
                  </a:lnTo>
                  <a:lnTo>
                    <a:pt x="307" y="38"/>
                  </a:lnTo>
                  <a:lnTo>
                    <a:pt x="301" y="40"/>
                  </a:lnTo>
                  <a:lnTo>
                    <a:pt x="301" y="41"/>
                  </a:lnTo>
                  <a:lnTo>
                    <a:pt x="300" y="43"/>
                  </a:lnTo>
                  <a:lnTo>
                    <a:pt x="301" y="44"/>
                  </a:lnTo>
                  <a:lnTo>
                    <a:pt x="301" y="46"/>
                  </a:lnTo>
                  <a:lnTo>
                    <a:pt x="304" y="48"/>
                  </a:lnTo>
                  <a:lnTo>
                    <a:pt x="306" y="50"/>
                  </a:lnTo>
                  <a:lnTo>
                    <a:pt x="308" y="53"/>
                  </a:lnTo>
                  <a:lnTo>
                    <a:pt x="311" y="55"/>
                  </a:lnTo>
                  <a:lnTo>
                    <a:pt x="313" y="57"/>
                  </a:lnTo>
                  <a:lnTo>
                    <a:pt x="315" y="57"/>
                  </a:lnTo>
                  <a:lnTo>
                    <a:pt x="316" y="55"/>
                  </a:lnTo>
                  <a:lnTo>
                    <a:pt x="318" y="54"/>
                  </a:lnTo>
                  <a:lnTo>
                    <a:pt x="320" y="53"/>
                  </a:lnTo>
                  <a:lnTo>
                    <a:pt x="322" y="54"/>
                  </a:lnTo>
                  <a:lnTo>
                    <a:pt x="322" y="55"/>
                  </a:lnTo>
                  <a:lnTo>
                    <a:pt x="323" y="57"/>
                  </a:lnTo>
                  <a:lnTo>
                    <a:pt x="324" y="57"/>
                  </a:lnTo>
                  <a:lnTo>
                    <a:pt x="325" y="58"/>
                  </a:lnTo>
                  <a:lnTo>
                    <a:pt x="325" y="59"/>
                  </a:lnTo>
                  <a:lnTo>
                    <a:pt x="333" y="59"/>
                  </a:lnTo>
                  <a:lnTo>
                    <a:pt x="341" y="61"/>
                  </a:lnTo>
                  <a:lnTo>
                    <a:pt x="348" y="67"/>
                  </a:lnTo>
                  <a:lnTo>
                    <a:pt x="350" y="67"/>
                  </a:lnTo>
                  <a:lnTo>
                    <a:pt x="351" y="67"/>
                  </a:lnTo>
                  <a:lnTo>
                    <a:pt x="353" y="67"/>
                  </a:lnTo>
                  <a:lnTo>
                    <a:pt x="354" y="67"/>
                  </a:lnTo>
                  <a:lnTo>
                    <a:pt x="358" y="73"/>
                  </a:lnTo>
                  <a:lnTo>
                    <a:pt x="359" y="79"/>
                  </a:lnTo>
                  <a:lnTo>
                    <a:pt x="358" y="86"/>
                  </a:lnTo>
                  <a:lnTo>
                    <a:pt x="356" y="93"/>
                  </a:lnTo>
                  <a:lnTo>
                    <a:pt x="363" y="93"/>
                  </a:lnTo>
                  <a:lnTo>
                    <a:pt x="370" y="91"/>
                  </a:lnTo>
                  <a:lnTo>
                    <a:pt x="377" y="89"/>
                  </a:lnTo>
                  <a:lnTo>
                    <a:pt x="382" y="90"/>
                  </a:lnTo>
                  <a:lnTo>
                    <a:pt x="385" y="93"/>
                  </a:lnTo>
                  <a:lnTo>
                    <a:pt x="386" y="98"/>
                  </a:lnTo>
                  <a:lnTo>
                    <a:pt x="386" y="104"/>
                  </a:lnTo>
                  <a:lnTo>
                    <a:pt x="385" y="109"/>
                  </a:lnTo>
                  <a:lnTo>
                    <a:pt x="383" y="111"/>
                  </a:lnTo>
                  <a:lnTo>
                    <a:pt x="381" y="114"/>
                  </a:lnTo>
                  <a:lnTo>
                    <a:pt x="379" y="116"/>
                  </a:lnTo>
                  <a:lnTo>
                    <a:pt x="376" y="117"/>
                  </a:lnTo>
                  <a:lnTo>
                    <a:pt x="373" y="118"/>
                  </a:lnTo>
                  <a:lnTo>
                    <a:pt x="369" y="117"/>
                  </a:lnTo>
                  <a:lnTo>
                    <a:pt x="368" y="120"/>
                  </a:lnTo>
                  <a:lnTo>
                    <a:pt x="367" y="122"/>
                  </a:lnTo>
                  <a:lnTo>
                    <a:pt x="365" y="125"/>
                  </a:lnTo>
                  <a:lnTo>
                    <a:pt x="363" y="127"/>
                  </a:lnTo>
                  <a:lnTo>
                    <a:pt x="363" y="129"/>
                  </a:lnTo>
                  <a:lnTo>
                    <a:pt x="363" y="130"/>
                  </a:lnTo>
                  <a:lnTo>
                    <a:pt x="365" y="131"/>
                  </a:lnTo>
                  <a:lnTo>
                    <a:pt x="367" y="132"/>
                  </a:lnTo>
                  <a:lnTo>
                    <a:pt x="369" y="132"/>
                  </a:lnTo>
                  <a:lnTo>
                    <a:pt x="371" y="132"/>
                  </a:lnTo>
                  <a:lnTo>
                    <a:pt x="373" y="133"/>
                  </a:lnTo>
                  <a:lnTo>
                    <a:pt x="375" y="133"/>
                  </a:lnTo>
                  <a:lnTo>
                    <a:pt x="377" y="134"/>
                  </a:lnTo>
                  <a:lnTo>
                    <a:pt x="377" y="135"/>
                  </a:lnTo>
                  <a:lnTo>
                    <a:pt x="378" y="136"/>
                  </a:lnTo>
                  <a:lnTo>
                    <a:pt x="379" y="138"/>
                  </a:lnTo>
                  <a:lnTo>
                    <a:pt x="380" y="138"/>
                  </a:lnTo>
                  <a:lnTo>
                    <a:pt x="384" y="139"/>
                  </a:lnTo>
                  <a:lnTo>
                    <a:pt x="387" y="140"/>
                  </a:lnTo>
                  <a:lnTo>
                    <a:pt x="391" y="140"/>
                  </a:lnTo>
                  <a:lnTo>
                    <a:pt x="390" y="144"/>
                  </a:lnTo>
                  <a:lnTo>
                    <a:pt x="387" y="147"/>
                  </a:lnTo>
                  <a:lnTo>
                    <a:pt x="381" y="148"/>
                  </a:lnTo>
                  <a:lnTo>
                    <a:pt x="374" y="148"/>
                  </a:lnTo>
                  <a:lnTo>
                    <a:pt x="366" y="147"/>
                  </a:lnTo>
                  <a:lnTo>
                    <a:pt x="358" y="147"/>
                  </a:lnTo>
                  <a:lnTo>
                    <a:pt x="351" y="145"/>
                  </a:lnTo>
                  <a:lnTo>
                    <a:pt x="350" y="145"/>
                  </a:lnTo>
                  <a:lnTo>
                    <a:pt x="349" y="147"/>
                  </a:lnTo>
                  <a:lnTo>
                    <a:pt x="348" y="148"/>
                  </a:lnTo>
                  <a:lnTo>
                    <a:pt x="348" y="149"/>
                  </a:lnTo>
                  <a:lnTo>
                    <a:pt x="347" y="150"/>
                  </a:lnTo>
                  <a:lnTo>
                    <a:pt x="348" y="152"/>
                  </a:lnTo>
                  <a:lnTo>
                    <a:pt x="349" y="154"/>
                  </a:lnTo>
                  <a:lnTo>
                    <a:pt x="349" y="156"/>
                  </a:lnTo>
                  <a:lnTo>
                    <a:pt x="348" y="158"/>
                  </a:lnTo>
                  <a:lnTo>
                    <a:pt x="347" y="160"/>
                  </a:lnTo>
                  <a:lnTo>
                    <a:pt x="346" y="161"/>
                  </a:lnTo>
                  <a:lnTo>
                    <a:pt x="345" y="163"/>
                  </a:lnTo>
                  <a:lnTo>
                    <a:pt x="345" y="170"/>
                  </a:lnTo>
                  <a:lnTo>
                    <a:pt x="349" y="175"/>
                  </a:lnTo>
                  <a:lnTo>
                    <a:pt x="355" y="180"/>
                  </a:lnTo>
                  <a:lnTo>
                    <a:pt x="361" y="185"/>
                  </a:lnTo>
                  <a:lnTo>
                    <a:pt x="366" y="190"/>
                  </a:lnTo>
                  <a:lnTo>
                    <a:pt x="370" y="193"/>
                  </a:lnTo>
                  <a:lnTo>
                    <a:pt x="365" y="199"/>
                  </a:lnTo>
                  <a:lnTo>
                    <a:pt x="359" y="205"/>
                  </a:lnTo>
                  <a:lnTo>
                    <a:pt x="352" y="209"/>
                  </a:lnTo>
                  <a:lnTo>
                    <a:pt x="349" y="210"/>
                  </a:lnTo>
                  <a:lnTo>
                    <a:pt x="346" y="210"/>
                  </a:lnTo>
                  <a:lnTo>
                    <a:pt x="343" y="210"/>
                  </a:lnTo>
                  <a:lnTo>
                    <a:pt x="339" y="211"/>
                  </a:lnTo>
                  <a:lnTo>
                    <a:pt x="335" y="213"/>
                  </a:lnTo>
                  <a:lnTo>
                    <a:pt x="330" y="214"/>
                  </a:lnTo>
                  <a:lnTo>
                    <a:pt x="328" y="215"/>
                  </a:lnTo>
                  <a:lnTo>
                    <a:pt x="326" y="216"/>
                  </a:lnTo>
                  <a:lnTo>
                    <a:pt x="324" y="218"/>
                  </a:lnTo>
                  <a:lnTo>
                    <a:pt x="321" y="219"/>
                  </a:lnTo>
                  <a:lnTo>
                    <a:pt x="316" y="220"/>
                  </a:lnTo>
                  <a:lnTo>
                    <a:pt x="313" y="220"/>
                  </a:lnTo>
                  <a:lnTo>
                    <a:pt x="309" y="220"/>
                  </a:lnTo>
                  <a:lnTo>
                    <a:pt x="307" y="221"/>
                  </a:lnTo>
                  <a:lnTo>
                    <a:pt x="305" y="223"/>
                  </a:lnTo>
                  <a:lnTo>
                    <a:pt x="303" y="225"/>
                  </a:lnTo>
                  <a:lnTo>
                    <a:pt x="299" y="228"/>
                  </a:lnTo>
                  <a:lnTo>
                    <a:pt x="294" y="229"/>
                  </a:lnTo>
                  <a:lnTo>
                    <a:pt x="289" y="229"/>
                  </a:lnTo>
                  <a:lnTo>
                    <a:pt x="285" y="227"/>
                  </a:lnTo>
                  <a:lnTo>
                    <a:pt x="274" y="223"/>
                  </a:lnTo>
                  <a:lnTo>
                    <a:pt x="263" y="219"/>
                  </a:lnTo>
                  <a:lnTo>
                    <a:pt x="260" y="218"/>
                  </a:lnTo>
                  <a:lnTo>
                    <a:pt x="257" y="219"/>
                  </a:lnTo>
                  <a:lnTo>
                    <a:pt x="254" y="219"/>
                  </a:lnTo>
                  <a:lnTo>
                    <a:pt x="251" y="219"/>
                  </a:lnTo>
                  <a:lnTo>
                    <a:pt x="248" y="218"/>
                  </a:lnTo>
                  <a:lnTo>
                    <a:pt x="246" y="216"/>
                  </a:lnTo>
                  <a:lnTo>
                    <a:pt x="244" y="215"/>
                  </a:lnTo>
                  <a:lnTo>
                    <a:pt x="243" y="215"/>
                  </a:lnTo>
                  <a:lnTo>
                    <a:pt x="242" y="215"/>
                  </a:lnTo>
                  <a:lnTo>
                    <a:pt x="241" y="215"/>
                  </a:lnTo>
                  <a:lnTo>
                    <a:pt x="241" y="217"/>
                  </a:lnTo>
                  <a:lnTo>
                    <a:pt x="241" y="219"/>
                  </a:lnTo>
                  <a:lnTo>
                    <a:pt x="243" y="221"/>
                  </a:lnTo>
                  <a:lnTo>
                    <a:pt x="244" y="222"/>
                  </a:lnTo>
                  <a:lnTo>
                    <a:pt x="247" y="223"/>
                  </a:lnTo>
                  <a:lnTo>
                    <a:pt x="249" y="224"/>
                  </a:lnTo>
                  <a:lnTo>
                    <a:pt x="251" y="225"/>
                  </a:lnTo>
                  <a:lnTo>
                    <a:pt x="251" y="226"/>
                  </a:lnTo>
                  <a:lnTo>
                    <a:pt x="252" y="227"/>
                  </a:lnTo>
                  <a:lnTo>
                    <a:pt x="252" y="229"/>
                  </a:lnTo>
                  <a:lnTo>
                    <a:pt x="253" y="233"/>
                  </a:lnTo>
                  <a:lnTo>
                    <a:pt x="252" y="238"/>
                  </a:lnTo>
                  <a:lnTo>
                    <a:pt x="253" y="242"/>
                  </a:lnTo>
                  <a:lnTo>
                    <a:pt x="255" y="251"/>
                  </a:lnTo>
                  <a:lnTo>
                    <a:pt x="259" y="259"/>
                  </a:lnTo>
                  <a:lnTo>
                    <a:pt x="259" y="261"/>
                  </a:lnTo>
                  <a:lnTo>
                    <a:pt x="259" y="262"/>
                  </a:lnTo>
                  <a:lnTo>
                    <a:pt x="259" y="264"/>
                  </a:lnTo>
                  <a:lnTo>
                    <a:pt x="260" y="265"/>
                  </a:lnTo>
                  <a:lnTo>
                    <a:pt x="261" y="266"/>
                  </a:lnTo>
                  <a:lnTo>
                    <a:pt x="263" y="266"/>
                  </a:lnTo>
                  <a:lnTo>
                    <a:pt x="264" y="267"/>
                  </a:lnTo>
                  <a:lnTo>
                    <a:pt x="267" y="266"/>
                  </a:lnTo>
                  <a:lnTo>
                    <a:pt x="269" y="266"/>
                  </a:lnTo>
                  <a:lnTo>
                    <a:pt x="273" y="266"/>
                  </a:lnTo>
                  <a:lnTo>
                    <a:pt x="275" y="267"/>
                  </a:lnTo>
                  <a:lnTo>
                    <a:pt x="277" y="268"/>
                  </a:lnTo>
                  <a:lnTo>
                    <a:pt x="279" y="270"/>
                  </a:lnTo>
                  <a:lnTo>
                    <a:pt x="280" y="272"/>
                  </a:lnTo>
                  <a:lnTo>
                    <a:pt x="280" y="274"/>
                  </a:lnTo>
                  <a:lnTo>
                    <a:pt x="280" y="276"/>
                  </a:lnTo>
                  <a:lnTo>
                    <a:pt x="279" y="279"/>
                  </a:lnTo>
                  <a:lnTo>
                    <a:pt x="277" y="280"/>
                  </a:lnTo>
                  <a:lnTo>
                    <a:pt x="275" y="281"/>
                  </a:lnTo>
                  <a:lnTo>
                    <a:pt x="273" y="283"/>
                  </a:lnTo>
                  <a:lnTo>
                    <a:pt x="269" y="283"/>
                  </a:lnTo>
                  <a:lnTo>
                    <a:pt x="267" y="283"/>
                  </a:lnTo>
                  <a:lnTo>
                    <a:pt x="265" y="283"/>
                  </a:lnTo>
                  <a:lnTo>
                    <a:pt x="263" y="284"/>
                  </a:lnTo>
                  <a:lnTo>
                    <a:pt x="262" y="286"/>
                  </a:lnTo>
                  <a:lnTo>
                    <a:pt x="260" y="290"/>
                  </a:lnTo>
                  <a:lnTo>
                    <a:pt x="257" y="293"/>
                  </a:lnTo>
                  <a:lnTo>
                    <a:pt x="254" y="296"/>
                  </a:lnTo>
                  <a:lnTo>
                    <a:pt x="251" y="297"/>
                  </a:lnTo>
                  <a:lnTo>
                    <a:pt x="248" y="297"/>
                  </a:lnTo>
                  <a:lnTo>
                    <a:pt x="245" y="298"/>
                  </a:lnTo>
                  <a:lnTo>
                    <a:pt x="242" y="299"/>
                  </a:lnTo>
                  <a:lnTo>
                    <a:pt x="240" y="300"/>
                  </a:lnTo>
                  <a:lnTo>
                    <a:pt x="231" y="309"/>
                  </a:lnTo>
                  <a:lnTo>
                    <a:pt x="221" y="316"/>
                  </a:lnTo>
                  <a:lnTo>
                    <a:pt x="210" y="322"/>
                  </a:lnTo>
                  <a:lnTo>
                    <a:pt x="204" y="322"/>
                  </a:lnTo>
                  <a:lnTo>
                    <a:pt x="198" y="319"/>
                  </a:lnTo>
                  <a:lnTo>
                    <a:pt x="193" y="316"/>
                  </a:lnTo>
                  <a:lnTo>
                    <a:pt x="192" y="316"/>
                  </a:lnTo>
                  <a:lnTo>
                    <a:pt x="191" y="315"/>
                  </a:lnTo>
                  <a:lnTo>
                    <a:pt x="191" y="313"/>
                  </a:lnTo>
                  <a:lnTo>
                    <a:pt x="191" y="312"/>
                  </a:lnTo>
                  <a:lnTo>
                    <a:pt x="192" y="310"/>
                  </a:lnTo>
                  <a:lnTo>
                    <a:pt x="192" y="309"/>
                  </a:lnTo>
                  <a:lnTo>
                    <a:pt x="191" y="310"/>
                  </a:lnTo>
                  <a:lnTo>
                    <a:pt x="190" y="310"/>
                  </a:lnTo>
                  <a:lnTo>
                    <a:pt x="189" y="309"/>
                  </a:lnTo>
                  <a:lnTo>
                    <a:pt x="188" y="30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94" name="Freeform 131"/>
            <p:cNvSpPr>
              <a:spLocks/>
            </p:cNvSpPr>
            <p:nvPr/>
          </p:nvSpPr>
          <p:spPr bwMode="gray">
            <a:xfrm>
              <a:off x="2578" y="1734"/>
              <a:ext cx="391" cy="322"/>
            </a:xfrm>
            <a:custGeom>
              <a:avLst/>
              <a:gdLst>
                <a:gd name="T0" fmla="*/ 169 w 391"/>
                <a:gd name="T1" fmla="*/ 267 h 322"/>
                <a:gd name="T2" fmla="*/ 156 w 391"/>
                <a:gd name="T3" fmla="*/ 252 h 322"/>
                <a:gd name="T4" fmla="*/ 165 w 391"/>
                <a:gd name="T5" fmla="*/ 245 h 322"/>
                <a:gd name="T6" fmla="*/ 166 w 391"/>
                <a:gd name="T7" fmla="*/ 240 h 322"/>
                <a:gd name="T8" fmla="*/ 155 w 391"/>
                <a:gd name="T9" fmla="*/ 218 h 322"/>
                <a:gd name="T10" fmla="*/ 161 w 391"/>
                <a:gd name="T11" fmla="*/ 165 h 322"/>
                <a:gd name="T12" fmla="*/ 144 w 391"/>
                <a:gd name="T13" fmla="*/ 162 h 322"/>
                <a:gd name="T14" fmla="*/ 110 w 391"/>
                <a:gd name="T15" fmla="*/ 166 h 322"/>
                <a:gd name="T16" fmla="*/ 72 w 391"/>
                <a:gd name="T17" fmla="*/ 144 h 322"/>
                <a:gd name="T18" fmla="*/ 27 w 391"/>
                <a:gd name="T19" fmla="*/ 141 h 322"/>
                <a:gd name="T20" fmla="*/ 16 w 391"/>
                <a:gd name="T21" fmla="*/ 134 h 322"/>
                <a:gd name="T22" fmla="*/ 10 w 391"/>
                <a:gd name="T23" fmla="*/ 91 h 322"/>
                <a:gd name="T24" fmla="*/ 0 w 391"/>
                <a:gd name="T25" fmla="*/ 76 h 322"/>
                <a:gd name="T26" fmla="*/ 31 w 391"/>
                <a:gd name="T27" fmla="*/ 15 h 322"/>
                <a:gd name="T28" fmla="*/ 46 w 391"/>
                <a:gd name="T29" fmla="*/ 9 h 322"/>
                <a:gd name="T30" fmla="*/ 49 w 391"/>
                <a:gd name="T31" fmla="*/ 9 h 322"/>
                <a:gd name="T32" fmla="*/ 36 w 391"/>
                <a:gd name="T33" fmla="*/ 23 h 322"/>
                <a:gd name="T34" fmla="*/ 38 w 391"/>
                <a:gd name="T35" fmla="*/ 33 h 322"/>
                <a:gd name="T36" fmla="*/ 27 w 391"/>
                <a:gd name="T37" fmla="*/ 81 h 322"/>
                <a:gd name="T38" fmla="*/ 50 w 391"/>
                <a:gd name="T39" fmla="*/ 61 h 322"/>
                <a:gd name="T40" fmla="*/ 45 w 391"/>
                <a:gd name="T41" fmla="*/ 48 h 322"/>
                <a:gd name="T42" fmla="*/ 42 w 391"/>
                <a:gd name="T43" fmla="*/ 39 h 322"/>
                <a:gd name="T44" fmla="*/ 71 w 391"/>
                <a:gd name="T45" fmla="*/ 26 h 322"/>
                <a:gd name="T46" fmla="*/ 91 w 391"/>
                <a:gd name="T47" fmla="*/ 15 h 322"/>
                <a:gd name="T48" fmla="*/ 80 w 391"/>
                <a:gd name="T49" fmla="*/ 4 h 322"/>
                <a:gd name="T50" fmla="*/ 102 w 391"/>
                <a:gd name="T51" fmla="*/ 21 h 322"/>
                <a:gd name="T52" fmla="*/ 111 w 391"/>
                <a:gd name="T53" fmla="*/ 18 h 322"/>
                <a:gd name="T54" fmla="*/ 123 w 391"/>
                <a:gd name="T55" fmla="*/ 23 h 322"/>
                <a:gd name="T56" fmla="*/ 202 w 391"/>
                <a:gd name="T57" fmla="*/ 39 h 322"/>
                <a:gd name="T58" fmla="*/ 208 w 391"/>
                <a:gd name="T59" fmla="*/ 47 h 322"/>
                <a:gd name="T60" fmla="*/ 266 w 391"/>
                <a:gd name="T61" fmla="*/ 40 h 322"/>
                <a:gd name="T62" fmla="*/ 283 w 391"/>
                <a:gd name="T63" fmla="*/ 32 h 322"/>
                <a:gd name="T64" fmla="*/ 326 w 391"/>
                <a:gd name="T65" fmla="*/ 37 h 322"/>
                <a:gd name="T66" fmla="*/ 301 w 391"/>
                <a:gd name="T67" fmla="*/ 44 h 322"/>
                <a:gd name="T68" fmla="*/ 315 w 391"/>
                <a:gd name="T69" fmla="*/ 57 h 322"/>
                <a:gd name="T70" fmla="*/ 323 w 391"/>
                <a:gd name="T71" fmla="*/ 57 h 322"/>
                <a:gd name="T72" fmla="*/ 350 w 391"/>
                <a:gd name="T73" fmla="*/ 67 h 322"/>
                <a:gd name="T74" fmla="*/ 356 w 391"/>
                <a:gd name="T75" fmla="*/ 93 h 322"/>
                <a:gd name="T76" fmla="*/ 386 w 391"/>
                <a:gd name="T77" fmla="*/ 104 h 322"/>
                <a:gd name="T78" fmla="*/ 369 w 391"/>
                <a:gd name="T79" fmla="*/ 117 h 322"/>
                <a:gd name="T80" fmla="*/ 365 w 391"/>
                <a:gd name="T81" fmla="*/ 131 h 322"/>
                <a:gd name="T82" fmla="*/ 377 w 391"/>
                <a:gd name="T83" fmla="*/ 135 h 322"/>
                <a:gd name="T84" fmla="*/ 390 w 391"/>
                <a:gd name="T85" fmla="*/ 144 h 322"/>
                <a:gd name="T86" fmla="*/ 350 w 391"/>
                <a:gd name="T87" fmla="*/ 145 h 322"/>
                <a:gd name="T88" fmla="*/ 349 w 391"/>
                <a:gd name="T89" fmla="*/ 154 h 322"/>
                <a:gd name="T90" fmla="*/ 349 w 391"/>
                <a:gd name="T91" fmla="*/ 175 h 322"/>
                <a:gd name="T92" fmla="*/ 352 w 391"/>
                <a:gd name="T93" fmla="*/ 209 h 322"/>
                <a:gd name="T94" fmla="*/ 328 w 391"/>
                <a:gd name="T95" fmla="*/ 215 h 322"/>
                <a:gd name="T96" fmla="*/ 307 w 391"/>
                <a:gd name="T97" fmla="*/ 221 h 322"/>
                <a:gd name="T98" fmla="*/ 274 w 391"/>
                <a:gd name="T99" fmla="*/ 223 h 322"/>
                <a:gd name="T100" fmla="*/ 246 w 391"/>
                <a:gd name="T101" fmla="*/ 216 h 322"/>
                <a:gd name="T102" fmla="*/ 243 w 391"/>
                <a:gd name="T103" fmla="*/ 221 h 322"/>
                <a:gd name="T104" fmla="*/ 252 w 391"/>
                <a:gd name="T105" fmla="*/ 229 h 322"/>
                <a:gd name="T106" fmla="*/ 259 w 391"/>
                <a:gd name="T107" fmla="*/ 262 h 322"/>
                <a:gd name="T108" fmla="*/ 269 w 391"/>
                <a:gd name="T109" fmla="*/ 266 h 322"/>
                <a:gd name="T110" fmla="*/ 280 w 391"/>
                <a:gd name="T111" fmla="*/ 276 h 322"/>
                <a:gd name="T112" fmla="*/ 265 w 391"/>
                <a:gd name="T113" fmla="*/ 283 h 322"/>
                <a:gd name="T114" fmla="*/ 248 w 391"/>
                <a:gd name="T115" fmla="*/ 297 h 322"/>
                <a:gd name="T116" fmla="*/ 204 w 391"/>
                <a:gd name="T117" fmla="*/ 322 h 322"/>
                <a:gd name="T118" fmla="*/ 191 w 391"/>
                <a:gd name="T119" fmla="*/ 312 h 322"/>
                <a:gd name="T120" fmla="*/ 189 w 391"/>
                <a:gd name="T121" fmla="*/ 309 h 32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91"/>
                <a:gd name="T184" fmla="*/ 0 h 322"/>
                <a:gd name="T185" fmla="*/ 391 w 391"/>
                <a:gd name="T186" fmla="*/ 322 h 32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91" h="322">
                  <a:moveTo>
                    <a:pt x="188" y="307"/>
                  </a:moveTo>
                  <a:lnTo>
                    <a:pt x="187" y="305"/>
                  </a:lnTo>
                  <a:lnTo>
                    <a:pt x="186" y="304"/>
                  </a:lnTo>
                  <a:lnTo>
                    <a:pt x="180" y="296"/>
                  </a:lnTo>
                  <a:lnTo>
                    <a:pt x="175" y="287"/>
                  </a:lnTo>
                  <a:lnTo>
                    <a:pt x="173" y="276"/>
                  </a:lnTo>
                  <a:lnTo>
                    <a:pt x="169" y="267"/>
                  </a:lnTo>
                  <a:lnTo>
                    <a:pt x="168" y="265"/>
                  </a:lnTo>
                  <a:lnTo>
                    <a:pt x="165" y="263"/>
                  </a:lnTo>
                  <a:lnTo>
                    <a:pt x="163" y="261"/>
                  </a:lnTo>
                  <a:lnTo>
                    <a:pt x="160" y="259"/>
                  </a:lnTo>
                  <a:lnTo>
                    <a:pt x="158" y="257"/>
                  </a:lnTo>
                  <a:lnTo>
                    <a:pt x="157" y="255"/>
                  </a:lnTo>
                  <a:lnTo>
                    <a:pt x="156" y="252"/>
                  </a:lnTo>
                  <a:lnTo>
                    <a:pt x="156" y="250"/>
                  </a:lnTo>
                  <a:lnTo>
                    <a:pt x="156" y="247"/>
                  </a:lnTo>
                  <a:lnTo>
                    <a:pt x="158" y="245"/>
                  </a:lnTo>
                  <a:lnTo>
                    <a:pt x="159" y="245"/>
                  </a:lnTo>
                  <a:lnTo>
                    <a:pt x="161" y="245"/>
                  </a:lnTo>
                  <a:lnTo>
                    <a:pt x="163" y="245"/>
                  </a:lnTo>
                  <a:lnTo>
                    <a:pt x="165" y="245"/>
                  </a:lnTo>
                  <a:lnTo>
                    <a:pt x="167" y="244"/>
                  </a:lnTo>
                  <a:lnTo>
                    <a:pt x="167" y="243"/>
                  </a:lnTo>
                  <a:lnTo>
                    <a:pt x="167" y="242"/>
                  </a:lnTo>
                  <a:lnTo>
                    <a:pt x="167" y="240"/>
                  </a:lnTo>
                  <a:lnTo>
                    <a:pt x="167" y="241"/>
                  </a:lnTo>
                  <a:lnTo>
                    <a:pt x="166" y="240"/>
                  </a:lnTo>
                  <a:lnTo>
                    <a:pt x="165" y="239"/>
                  </a:lnTo>
                  <a:lnTo>
                    <a:pt x="165" y="238"/>
                  </a:lnTo>
                  <a:lnTo>
                    <a:pt x="165" y="236"/>
                  </a:lnTo>
                  <a:lnTo>
                    <a:pt x="165" y="234"/>
                  </a:lnTo>
                  <a:lnTo>
                    <a:pt x="165" y="233"/>
                  </a:lnTo>
                  <a:lnTo>
                    <a:pt x="159" y="225"/>
                  </a:lnTo>
                  <a:lnTo>
                    <a:pt x="155" y="218"/>
                  </a:lnTo>
                  <a:lnTo>
                    <a:pt x="153" y="208"/>
                  </a:lnTo>
                  <a:lnTo>
                    <a:pt x="155" y="199"/>
                  </a:lnTo>
                  <a:lnTo>
                    <a:pt x="159" y="189"/>
                  </a:lnTo>
                  <a:lnTo>
                    <a:pt x="162" y="180"/>
                  </a:lnTo>
                  <a:lnTo>
                    <a:pt x="163" y="171"/>
                  </a:lnTo>
                  <a:lnTo>
                    <a:pt x="163" y="168"/>
                  </a:lnTo>
                  <a:lnTo>
                    <a:pt x="161" y="165"/>
                  </a:lnTo>
                  <a:lnTo>
                    <a:pt x="160" y="163"/>
                  </a:lnTo>
                  <a:lnTo>
                    <a:pt x="158" y="161"/>
                  </a:lnTo>
                  <a:lnTo>
                    <a:pt x="155" y="160"/>
                  </a:lnTo>
                  <a:lnTo>
                    <a:pt x="152" y="160"/>
                  </a:lnTo>
                  <a:lnTo>
                    <a:pt x="149" y="161"/>
                  </a:lnTo>
                  <a:lnTo>
                    <a:pt x="146" y="161"/>
                  </a:lnTo>
                  <a:lnTo>
                    <a:pt x="144" y="162"/>
                  </a:lnTo>
                  <a:lnTo>
                    <a:pt x="131" y="160"/>
                  </a:lnTo>
                  <a:lnTo>
                    <a:pt x="120" y="160"/>
                  </a:lnTo>
                  <a:lnTo>
                    <a:pt x="118" y="161"/>
                  </a:lnTo>
                  <a:lnTo>
                    <a:pt x="116" y="162"/>
                  </a:lnTo>
                  <a:lnTo>
                    <a:pt x="114" y="164"/>
                  </a:lnTo>
                  <a:lnTo>
                    <a:pt x="112" y="165"/>
                  </a:lnTo>
                  <a:lnTo>
                    <a:pt x="110" y="166"/>
                  </a:lnTo>
                  <a:lnTo>
                    <a:pt x="108" y="166"/>
                  </a:lnTo>
                  <a:lnTo>
                    <a:pt x="106" y="165"/>
                  </a:lnTo>
                  <a:lnTo>
                    <a:pt x="100" y="160"/>
                  </a:lnTo>
                  <a:lnTo>
                    <a:pt x="94" y="154"/>
                  </a:lnTo>
                  <a:lnTo>
                    <a:pt x="88" y="150"/>
                  </a:lnTo>
                  <a:lnTo>
                    <a:pt x="80" y="147"/>
                  </a:lnTo>
                  <a:lnTo>
                    <a:pt x="72" y="144"/>
                  </a:lnTo>
                  <a:lnTo>
                    <a:pt x="65" y="141"/>
                  </a:lnTo>
                  <a:lnTo>
                    <a:pt x="57" y="142"/>
                  </a:lnTo>
                  <a:lnTo>
                    <a:pt x="48" y="144"/>
                  </a:lnTo>
                  <a:lnTo>
                    <a:pt x="40" y="143"/>
                  </a:lnTo>
                  <a:lnTo>
                    <a:pt x="30" y="143"/>
                  </a:lnTo>
                  <a:lnTo>
                    <a:pt x="29" y="142"/>
                  </a:lnTo>
                  <a:lnTo>
                    <a:pt x="27" y="141"/>
                  </a:lnTo>
                  <a:lnTo>
                    <a:pt x="26" y="139"/>
                  </a:lnTo>
                  <a:lnTo>
                    <a:pt x="24" y="137"/>
                  </a:lnTo>
                  <a:lnTo>
                    <a:pt x="23" y="134"/>
                  </a:lnTo>
                  <a:lnTo>
                    <a:pt x="22" y="134"/>
                  </a:lnTo>
                  <a:lnTo>
                    <a:pt x="20" y="134"/>
                  </a:lnTo>
                  <a:lnTo>
                    <a:pt x="18" y="134"/>
                  </a:lnTo>
                  <a:lnTo>
                    <a:pt x="16" y="134"/>
                  </a:lnTo>
                  <a:lnTo>
                    <a:pt x="15" y="133"/>
                  </a:lnTo>
                  <a:lnTo>
                    <a:pt x="14" y="132"/>
                  </a:lnTo>
                  <a:lnTo>
                    <a:pt x="13" y="131"/>
                  </a:lnTo>
                  <a:lnTo>
                    <a:pt x="15" y="118"/>
                  </a:lnTo>
                  <a:lnTo>
                    <a:pt x="14" y="106"/>
                  </a:lnTo>
                  <a:lnTo>
                    <a:pt x="11" y="93"/>
                  </a:lnTo>
                  <a:lnTo>
                    <a:pt x="10" y="91"/>
                  </a:lnTo>
                  <a:lnTo>
                    <a:pt x="9" y="89"/>
                  </a:lnTo>
                  <a:lnTo>
                    <a:pt x="7" y="88"/>
                  </a:lnTo>
                  <a:lnTo>
                    <a:pt x="4" y="86"/>
                  </a:lnTo>
                  <a:lnTo>
                    <a:pt x="3" y="85"/>
                  </a:lnTo>
                  <a:lnTo>
                    <a:pt x="1" y="84"/>
                  </a:lnTo>
                  <a:lnTo>
                    <a:pt x="0" y="82"/>
                  </a:lnTo>
                  <a:lnTo>
                    <a:pt x="0" y="76"/>
                  </a:lnTo>
                  <a:lnTo>
                    <a:pt x="1" y="69"/>
                  </a:lnTo>
                  <a:lnTo>
                    <a:pt x="3" y="62"/>
                  </a:lnTo>
                  <a:lnTo>
                    <a:pt x="6" y="52"/>
                  </a:lnTo>
                  <a:lnTo>
                    <a:pt x="11" y="43"/>
                  </a:lnTo>
                  <a:lnTo>
                    <a:pt x="18" y="35"/>
                  </a:lnTo>
                  <a:lnTo>
                    <a:pt x="25" y="26"/>
                  </a:lnTo>
                  <a:lnTo>
                    <a:pt x="31" y="15"/>
                  </a:lnTo>
                  <a:lnTo>
                    <a:pt x="32" y="13"/>
                  </a:lnTo>
                  <a:lnTo>
                    <a:pt x="34" y="12"/>
                  </a:lnTo>
                  <a:lnTo>
                    <a:pt x="36" y="10"/>
                  </a:lnTo>
                  <a:lnTo>
                    <a:pt x="38" y="10"/>
                  </a:lnTo>
                  <a:lnTo>
                    <a:pt x="41" y="10"/>
                  </a:lnTo>
                  <a:lnTo>
                    <a:pt x="44" y="9"/>
                  </a:lnTo>
                  <a:lnTo>
                    <a:pt x="46" y="9"/>
                  </a:lnTo>
                  <a:lnTo>
                    <a:pt x="48" y="8"/>
                  </a:lnTo>
                  <a:lnTo>
                    <a:pt x="49" y="6"/>
                  </a:lnTo>
                  <a:lnTo>
                    <a:pt x="49" y="7"/>
                  </a:lnTo>
                  <a:lnTo>
                    <a:pt x="49" y="8"/>
                  </a:lnTo>
                  <a:lnTo>
                    <a:pt x="49" y="9"/>
                  </a:lnTo>
                  <a:lnTo>
                    <a:pt x="48" y="12"/>
                  </a:lnTo>
                  <a:lnTo>
                    <a:pt x="47" y="13"/>
                  </a:lnTo>
                  <a:lnTo>
                    <a:pt x="46" y="14"/>
                  </a:lnTo>
                  <a:lnTo>
                    <a:pt x="45" y="14"/>
                  </a:lnTo>
                  <a:lnTo>
                    <a:pt x="43" y="17"/>
                  </a:lnTo>
                  <a:lnTo>
                    <a:pt x="40" y="20"/>
                  </a:lnTo>
                  <a:lnTo>
                    <a:pt x="36" y="23"/>
                  </a:lnTo>
                  <a:lnTo>
                    <a:pt x="34" y="26"/>
                  </a:lnTo>
                  <a:lnTo>
                    <a:pt x="34" y="27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38" y="32"/>
                  </a:lnTo>
                  <a:lnTo>
                    <a:pt x="38" y="33"/>
                  </a:lnTo>
                  <a:lnTo>
                    <a:pt x="36" y="40"/>
                  </a:lnTo>
                  <a:lnTo>
                    <a:pt x="35" y="46"/>
                  </a:lnTo>
                  <a:lnTo>
                    <a:pt x="33" y="52"/>
                  </a:lnTo>
                  <a:lnTo>
                    <a:pt x="30" y="59"/>
                  </a:lnTo>
                  <a:lnTo>
                    <a:pt x="27" y="67"/>
                  </a:lnTo>
                  <a:lnTo>
                    <a:pt x="26" y="74"/>
                  </a:lnTo>
                  <a:lnTo>
                    <a:pt x="27" y="81"/>
                  </a:lnTo>
                  <a:lnTo>
                    <a:pt x="32" y="86"/>
                  </a:lnTo>
                  <a:lnTo>
                    <a:pt x="40" y="88"/>
                  </a:lnTo>
                  <a:lnTo>
                    <a:pt x="46" y="86"/>
                  </a:lnTo>
                  <a:lnTo>
                    <a:pt x="51" y="80"/>
                  </a:lnTo>
                  <a:lnTo>
                    <a:pt x="54" y="73"/>
                  </a:lnTo>
                  <a:lnTo>
                    <a:pt x="53" y="67"/>
                  </a:lnTo>
                  <a:lnTo>
                    <a:pt x="50" y="61"/>
                  </a:lnTo>
                  <a:lnTo>
                    <a:pt x="45" y="55"/>
                  </a:lnTo>
                  <a:lnTo>
                    <a:pt x="43" y="54"/>
                  </a:lnTo>
                  <a:lnTo>
                    <a:pt x="43" y="52"/>
                  </a:lnTo>
                  <a:lnTo>
                    <a:pt x="44" y="51"/>
                  </a:lnTo>
                  <a:lnTo>
                    <a:pt x="45" y="50"/>
                  </a:lnTo>
                  <a:lnTo>
                    <a:pt x="45" y="49"/>
                  </a:lnTo>
                  <a:lnTo>
                    <a:pt x="45" y="48"/>
                  </a:lnTo>
                  <a:lnTo>
                    <a:pt x="43" y="47"/>
                  </a:lnTo>
                  <a:lnTo>
                    <a:pt x="42" y="45"/>
                  </a:lnTo>
                  <a:lnTo>
                    <a:pt x="41" y="44"/>
                  </a:lnTo>
                  <a:lnTo>
                    <a:pt x="40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2" y="39"/>
                  </a:lnTo>
                  <a:lnTo>
                    <a:pt x="50" y="34"/>
                  </a:lnTo>
                  <a:lnTo>
                    <a:pt x="57" y="30"/>
                  </a:lnTo>
                  <a:lnTo>
                    <a:pt x="65" y="26"/>
                  </a:lnTo>
                  <a:lnTo>
                    <a:pt x="66" y="26"/>
                  </a:lnTo>
                  <a:lnTo>
                    <a:pt x="68" y="26"/>
                  </a:lnTo>
                  <a:lnTo>
                    <a:pt x="70" y="26"/>
                  </a:lnTo>
                  <a:lnTo>
                    <a:pt x="71" y="26"/>
                  </a:lnTo>
                  <a:lnTo>
                    <a:pt x="72" y="25"/>
                  </a:lnTo>
                  <a:lnTo>
                    <a:pt x="77" y="21"/>
                  </a:lnTo>
                  <a:lnTo>
                    <a:pt x="83" y="20"/>
                  </a:lnTo>
                  <a:lnTo>
                    <a:pt x="90" y="18"/>
                  </a:lnTo>
                  <a:lnTo>
                    <a:pt x="91" y="17"/>
                  </a:lnTo>
                  <a:lnTo>
                    <a:pt x="91" y="16"/>
                  </a:lnTo>
                  <a:lnTo>
                    <a:pt x="91" y="15"/>
                  </a:lnTo>
                  <a:lnTo>
                    <a:pt x="88" y="15"/>
                  </a:lnTo>
                  <a:lnTo>
                    <a:pt x="84" y="14"/>
                  </a:lnTo>
                  <a:lnTo>
                    <a:pt x="82" y="12"/>
                  </a:lnTo>
                  <a:lnTo>
                    <a:pt x="80" y="10"/>
                  </a:lnTo>
                  <a:lnTo>
                    <a:pt x="79" y="8"/>
                  </a:lnTo>
                  <a:lnTo>
                    <a:pt x="79" y="6"/>
                  </a:lnTo>
                  <a:lnTo>
                    <a:pt x="80" y="4"/>
                  </a:lnTo>
                  <a:lnTo>
                    <a:pt x="86" y="0"/>
                  </a:lnTo>
                  <a:lnTo>
                    <a:pt x="90" y="1"/>
                  </a:lnTo>
                  <a:lnTo>
                    <a:pt x="93" y="5"/>
                  </a:lnTo>
                  <a:lnTo>
                    <a:pt x="96" y="12"/>
                  </a:lnTo>
                  <a:lnTo>
                    <a:pt x="99" y="18"/>
                  </a:lnTo>
                  <a:lnTo>
                    <a:pt x="100" y="20"/>
                  </a:lnTo>
                  <a:lnTo>
                    <a:pt x="102" y="21"/>
                  </a:lnTo>
                  <a:lnTo>
                    <a:pt x="104" y="22"/>
                  </a:lnTo>
                  <a:lnTo>
                    <a:pt x="106" y="22"/>
                  </a:lnTo>
                  <a:lnTo>
                    <a:pt x="107" y="21"/>
                  </a:lnTo>
                  <a:lnTo>
                    <a:pt x="108" y="20"/>
                  </a:lnTo>
                  <a:lnTo>
                    <a:pt x="109" y="19"/>
                  </a:lnTo>
                  <a:lnTo>
                    <a:pt x="110" y="18"/>
                  </a:lnTo>
                  <a:lnTo>
                    <a:pt x="111" y="18"/>
                  </a:lnTo>
                  <a:lnTo>
                    <a:pt x="112" y="18"/>
                  </a:lnTo>
                  <a:lnTo>
                    <a:pt x="113" y="19"/>
                  </a:lnTo>
                  <a:lnTo>
                    <a:pt x="114" y="20"/>
                  </a:lnTo>
                  <a:lnTo>
                    <a:pt x="114" y="21"/>
                  </a:lnTo>
                  <a:lnTo>
                    <a:pt x="117" y="21"/>
                  </a:lnTo>
                  <a:lnTo>
                    <a:pt x="120" y="21"/>
                  </a:lnTo>
                  <a:lnTo>
                    <a:pt x="123" y="23"/>
                  </a:lnTo>
                  <a:lnTo>
                    <a:pt x="125" y="25"/>
                  </a:lnTo>
                  <a:lnTo>
                    <a:pt x="130" y="31"/>
                  </a:lnTo>
                  <a:lnTo>
                    <a:pt x="137" y="35"/>
                  </a:lnTo>
                  <a:lnTo>
                    <a:pt x="144" y="40"/>
                  </a:lnTo>
                  <a:lnTo>
                    <a:pt x="149" y="46"/>
                  </a:lnTo>
                  <a:lnTo>
                    <a:pt x="174" y="40"/>
                  </a:lnTo>
                  <a:lnTo>
                    <a:pt x="202" y="39"/>
                  </a:lnTo>
                  <a:lnTo>
                    <a:pt x="202" y="40"/>
                  </a:lnTo>
                  <a:lnTo>
                    <a:pt x="201" y="41"/>
                  </a:lnTo>
                  <a:lnTo>
                    <a:pt x="200" y="41"/>
                  </a:lnTo>
                  <a:lnTo>
                    <a:pt x="203" y="42"/>
                  </a:lnTo>
                  <a:lnTo>
                    <a:pt x="206" y="44"/>
                  </a:lnTo>
                  <a:lnTo>
                    <a:pt x="208" y="47"/>
                  </a:lnTo>
                  <a:lnTo>
                    <a:pt x="210" y="49"/>
                  </a:lnTo>
                  <a:lnTo>
                    <a:pt x="213" y="50"/>
                  </a:lnTo>
                  <a:lnTo>
                    <a:pt x="216" y="51"/>
                  </a:lnTo>
                  <a:lnTo>
                    <a:pt x="235" y="51"/>
                  </a:lnTo>
                  <a:lnTo>
                    <a:pt x="252" y="48"/>
                  </a:lnTo>
                  <a:lnTo>
                    <a:pt x="269" y="41"/>
                  </a:lnTo>
                  <a:lnTo>
                    <a:pt x="266" y="40"/>
                  </a:lnTo>
                  <a:lnTo>
                    <a:pt x="263" y="39"/>
                  </a:lnTo>
                  <a:lnTo>
                    <a:pt x="260" y="38"/>
                  </a:lnTo>
                  <a:lnTo>
                    <a:pt x="261" y="37"/>
                  </a:lnTo>
                  <a:lnTo>
                    <a:pt x="261" y="36"/>
                  </a:lnTo>
                  <a:lnTo>
                    <a:pt x="261" y="35"/>
                  </a:lnTo>
                  <a:lnTo>
                    <a:pt x="273" y="34"/>
                  </a:lnTo>
                  <a:lnTo>
                    <a:pt x="283" y="32"/>
                  </a:lnTo>
                  <a:lnTo>
                    <a:pt x="294" y="33"/>
                  </a:lnTo>
                  <a:lnTo>
                    <a:pt x="304" y="35"/>
                  </a:lnTo>
                  <a:lnTo>
                    <a:pt x="310" y="35"/>
                  </a:lnTo>
                  <a:lnTo>
                    <a:pt x="315" y="34"/>
                  </a:lnTo>
                  <a:lnTo>
                    <a:pt x="319" y="34"/>
                  </a:lnTo>
                  <a:lnTo>
                    <a:pt x="322" y="34"/>
                  </a:lnTo>
                  <a:lnTo>
                    <a:pt x="326" y="37"/>
                  </a:lnTo>
                  <a:lnTo>
                    <a:pt x="321" y="39"/>
                  </a:lnTo>
                  <a:lnTo>
                    <a:pt x="313" y="39"/>
                  </a:lnTo>
                  <a:lnTo>
                    <a:pt x="307" y="38"/>
                  </a:lnTo>
                  <a:lnTo>
                    <a:pt x="301" y="40"/>
                  </a:lnTo>
                  <a:lnTo>
                    <a:pt x="301" y="41"/>
                  </a:lnTo>
                  <a:lnTo>
                    <a:pt x="300" y="43"/>
                  </a:lnTo>
                  <a:lnTo>
                    <a:pt x="301" y="44"/>
                  </a:lnTo>
                  <a:lnTo>
                    <a:pt x="301" y="46"/>
                  </a:lnTo>
                  <a:lnTo>
                    <a:pt x="304" y="48"/>
                  </a:lnTo>
                  <a:lnTo>
                    <a:pt x="306" y="50"/>
                  </a:lnTo>
                  <a:lnTo>
                    <a:pt x="308" y="53"/>
                  </a:lnTo>
                  <a:lnTo>
                    <a:pt x="311" y="55"/>
                  </a:lnTo>
                  <a:lnTo>
                    <a:pt x="313" y="57"/>
                  </a:lnTo>
                  <a:lnTo>
                    <a:pt x="315" y="57"/>
                  </a:lnTo>
                  <a:lnTo>
                    <a:pt x="316" y="55"/>
                  </a:lnTo>
                  <a:lnTo>
                    <a:pt x="318" y="54"/>
                  </a:lnTo>
                  <a:lnTo>
                    <a:pt x="320" y="53"/>
                  </a:lnTo>
                  <a:lnTo>
                    <a:pt x="322" y="54"/>
                  </a:lnTo>
                  <a:lnTo>
                    <a:pt x="322" y="55"/>
                  </a:lnTo>
                  <a:lnTo>
                    <a:pt x="323" y="57"/>
                  </a:lnTo>
                  <a:lnTo>
                    <a:pt x="324" y="57"/>
                  </a:lnTo>
                  <a:lnTo>
                    <a:pt x="325" y="58"/>
                  </a:lnTo>
                  <a:lnTo>
                    <a:pt x="325" y="59"/>
                  </a:lnTo>
                  <a:lnTo>
                    <a:pt x="333" y="59"/>
                  </a:lnTo>
                  <a:lnTo>
                    <a:pt x="341" y="61"/>
                  </a:lnTo>
                  <a:lnTo>
                    <a:pt x="348" y="67"/>
                  </a:lnTo>
                  <a:lnTo>
                    <a:pt x="350" y="67"/>
                  </a:lnTo>
                  <a:lnTo>
                    <a:pt x="351" y="67"/>
                  </a:lnTo>
                  <a:lnTo>
                    <a:pt x="353" y="67"/>
                  </a:lnTo>
                  <a:lnTo>
                    <a:pt x="354" y="67"/>
                  </a:lnTo>
                  <a:lnTo>
                    <a:pt x="358" y="73"/>
                  </a:lnTo>
                  <a:lnTo>
                    <a:pt x="359" y="79"/>
                  </a:lnTo>
                  <a:lnTo>
                    <a:pt x="358" y="86"/>
                  </a:lnTo>
                  <a:lnTo>
                    <a:pt x="356" y="93"/>
                  </a:lnTo>
                  <a:lnTo>
                    <a:pt x="363" y="93"/>
                  </a:lnTo>
                  <a:lnTo>
                    <a:pt x="370" y="91"/>
                  </a:lnTo>
                  <a:lnTo>
                    <a:pt x="377" y="89"/>
                  </a:lnTo>
                  <a:lnTo>
                    <a:pt x="382" y="90"/>
                  </a:lnTo>
                  <a:lnTo>
                    <a:pt x="385" y="93"/>
                  </a:lnTo>
                  <a:lnTo>
                    <a:pt x="386" y="98"/>
                  </a:lnTo>
                  <a:lnTo>
                    <a:pt x="386" y="104"/>
                  </a:lnTo>
                  <a:lnTo>
                    <a:pt x="385" y="109"/>
                  </a:lnTo>
                  <a:lnTo>
                    <a:pt x="383" y="111"/>
                  </a:lnTo>
                  <a:lnTo>
                    <a:pt x="381" y="114"/>
                  </a:lnTo>
                  <a:lnTo>
                    <a:pt x="379" y="116"/>
                  </a:lnTo>
                  <a:lnTo>
                    <a:pt x="376" y="117"/>
                  </a:lnTo>
                  <a:lnTo>
                    <a:pt x="373" y="118"/>
                  </a:lnTo>
                  <a:lnTo>
                    <a:pt x="369" y="117"/>
                  </a:lnTo>
                  <a:lnTo>
                    <a:pt x="368" y="120"/>
                  </a:lnTo>
                  <a:lnTo>
                    <a:pt x="367" y="122"/>
                  </a:lnTo>
                  <a:lnTo>
                    <a:pt x="365" y="125"/>
                  </a:lnTo>
                  <a:lnTo>
                    <a:pt x="363" y="127"/>
                  </a:lnTo>
                  <a:lnTo>
                    <a:pt x="363" y="129"/>
                  </a:lnTo>
                  <a:lnTo>
                    <a:pt x="363" y="130"/>
                  </a:lnTo>
                  <a:lnTo>
                    <a:pt x="365" y="131"/>
                  </a:lnTo>
                  <a:lnTo>
                    <a:pt x="367" y="132"/>
                  </a:lnTo>
                  <a:lnTo>
                    <a:pt x="369" y="132"/>
                  </a:lnTo>
                  <a:lnTo>
                    <a:pt x="371" y="132"/>
                  </a:lnTo>
                  <a:lnTo>
                    <a:pt x="373" y="133"/>
                  </a:lnTo>
                  <a:lnTo>
                    <a:pt x="375" y="133"/>
                  </a:lnTo>
                  <a:lnTo>
                    <a:pt x="377" y="134"/>
                  </a:lnTo>
                  <a:lnTo>
                    <a:pt x="377" y="135"/>
                  </a:lnTo>
                  <a:lnTo>
                    <a:pt x="378" y="136"/>
                  </a:lnTo>
                  <a:lnTo>
                    <a:pt x="379" y="138"/>
                  </a:lnTo>
                  <a:lnTo>
                    <a:pt x="380" y="138"/>
                  </a:lnTo>
                  <a:lnTo>
                    <a:pt x="384" y="139"/>
                  </a:lnTo>
                  <a:lnTo>
                    <a:pt x="387" y="140"/>
                  </a:lnTo>
                  <a:lnTo>
                    <a:pt x="391" y="140"/>
                  </a:lnTo>
                  <a:lnTo>
                    <a:pt x="390" y="144"/>
                  </a:lnTo>
                  <a:lnTo>
                    <a:pt x="387" y="147"/>
                  </a:lnTo>
                  <a:lnTo>
                    <a:pt x="381" y="148"/>
                  </a:lnTo>
                  <a:lnTo>
                    <a:pt x="374" y="148"/>
                  </a:lnTo>
                  <a:lnTo>
                    <a:pt x="366" y="147"/>
                  </a:lnTo>
                  <a:lnTo>
                    <a:pt x="358" y="147"/>
                  </a:lnTo>
                  <a:lnTo>
                    <a:pt x="351" y="145"/>
                  </a:lnTo>
                  <a:lnTo>
                    <a:pt x="350" y="145"/>
                  </a:lnTo>
                  <a:lnTo>
                    <a:pt x="349" y="147"/>
                  </a:lnTo>
                  <a:lnTo>
                    <a:pt x="348" y="148"/>
                  </a:lnTo>
                  <a:lnTo>
                    <a:pt x="348" y="149"/>
                  </a:lnTo>
                  <a:lnTo>
                    <a:pt x="347" y="150"/>
                  </a:lnTo>
                  <a:lnTo>
                    <a:pt x="348" y="152"/>
                  </a:lnTo>
                  <a:lnTo>
                    <a:pt x="349" y="154"/>
                  </a:lnTo>
                  <a:lnTo>
                    <a:pt x="349" y="156"/>
                  </a:lnTo>
                  <a:lnTo>
                    <a:pt x="348" y="158"/>
                  </a:lnTo>
                  <a:lnTo>
                    <a:pt x="347" y="160"/>
                  </a:lnTo>
                  <a:lnTo>
                    <a:pt x="346" y="161"/>
                  </a:lnTo>
                  <a:lnTo>
                    <a:pt x="345" y="163"/>
                  </a:lnTo>
                  <a:lnTo>
                    <a:pt x="345" y="170"/>
                  </a:lnTo>
                  <a:lnTo>
                    <a:pt x="349" y="175"/>
                  </a:lnTo>
                  <a:lnTo>
                    <a:pt x="355" y="180"/>
                  </a:lnTo>
                  <a:lnTo>
                    <a:pt x="361" y="185"/>
                  </a:lnTo>
                  <a:lnTo>
                    <a:pt x="366" y="190"/>
                  </a:lnTo>
                  <a:lnTo>
                    <a:pt x="370" y="193"/>
                  </a:lnTo>
                  <a:lnTo>
                    <a:pt x="365" y="199"/>
                  </a:lnTo>
                  <a:lnTo>
                    <a:pt x="359" y="205"/>
                  </a:lnTo>
                  <a:lnTo>
                    <a:pt x="352" y="209"/>
                  </a:lnTo>
                  <a:lnTo>
                    <a:pt x="349" y="210"/>
                  </a:lnTo>
                  <a:lnTo>
                    <a:pt x="346" y="210"/>
                  </a:lnTo>
                  <a:lnTo>
                    <a:pt x="343" y="210"/>
                  </a:lnTo>
                  <a:lnTo>
                    <a:pt x="339" y="211"/>
                  </a:lnTo>
                  <a:lnTo>
                    <a:pt x="335" y="213"/>
                  </a:lnTo>
                  <a:lnTo>
                    <a:pt x="330" y="214"/>
                  </a:lnTo>
                  <a:lnTo>
                    <a:pt x="328" y="215"/>
                  </a:lnTo>
                  <a:lnTo>
                    <a:pt x="326" y="216"/>
                  </a:lnTo>
                  <a:lnTo>
                    <a:pt x="324" y="218"/>
                  </a:lnTo>
                  <a:lnTo>
                    <a:pt x="321" y="219"/>
                  </a:lnTo>
                  <a:lnTo>
                    <a:pt x="316" y="220"/>
                  </a:lnTo>
                  <a:lnTo>
                    <a:pt x="313" y="220"/>
                  </a:lnTo>
                  <a:lnTo>
                    <a:pt x="309" y="220"/>
                  </a:lnTo>
                  <a:lnTo>
                    <a:pt x="307" y="221"/>
                  </a:lnTo>
                  <a:lnTo>
                    <a:pt x="305" y="223"/>
                  </a:lnTo>
                  <a:lnTo>
                    <a:pt x="303" y="225"/>
                  </a:lnTo>
                  <a:lnTo>
                    <a:pt x="299" y="228"/>
                  </a:lnTo>
                  <a:lnTo>
                    <a:pt x="294" y="229"/>
                  </a:lnTo>
                  <a:lnTo>
                    <a:pt x="289" y="229"/>
                  </a:lnTo>
                  <a:lnTo>
                    <a:pt x="285" y="227"/>
                  </a:lnTo>
                  <a:lnTo>
                    <a:pt x="274" y="223"/>
                  </a:lnTo>
                  <a:lnTo>
                    <a:pt x="263" y="219"/>
                  </a:lnTo>
                  <a:lnTo>
                    <a:pt x="260" y="218"/>
                  </a:lnTo>
                  <a:lnTo>
                    <a:pt x="257" y="219"/>
                  </a:lnTo>
                  <a:lnTo>
                    <a:pt x="254" y="219"/>
                  </a:lnTo>
                  <a:lnTo>
                    <a:pt x="251" y="219"/>
                  </a:lnTo>
                  <a:lnTo>
                    <a:pt x="248" y="218"/>
                  </a:lnTo>
                  <a:lnTo>
                    <a:pt x="246" y="216"/>
                  </a:lnTo>
                  <a:lnTo>
                    <a:pt x="244" y="215"/>
                  </a:lnTo>
                  <a:lnTo>
                    <a:pt x="243" y="215"/>
                  </a:lnTo>
                  <a:lnTo>
                    <a:pt x="242" y="215"/>
                  </a:lnTo>
                  <a:lnTo>
                    <a:pt x="241" y="215"/>
                  </a:lnTo>
                  <a:lnTo>
                    <a:pt x="241" y="217"/>
                  </a:lnTo>
                  <a:lnTo>
                    <a:pt x="241" y="219"/>
                  </a:lnTo>
                  <a:lnTo>
                    <a:pt x="243" y="221"/>
                  </a:lnTo>
                  <a:lnTo>
                    <a:pt x="244" y="222"/>
                  </a:lnTo>
                  <a:lnTo>
                    <a:pt x="247" y="223"/>
                  </a:lnTo>
                  <a:lnTo>
                    <a:pt x="249" y="224"/>
                  </a:lnTo>
                  <a:lnTo>
                    <a:pt x="251" y="225"/>
                  </a:lnTo>
                  <a:lnTo>
                    <a:pt x="251" y="226"/>
                  </a:lnTo>
                  <a:lnTo>
                    <a:pt x="252" y="227"/>
                  </a:lnTo>
                  <a:lnTo>
                    <a:pt x="252" y="229"/>
                  </a:lnTo>
                  <a:lnTo>
                    <a:pt x="253" y="233"/>
                  </a:lnTo>
                  <a:lnTo>
                    <a:pt x="252" y="238"/>
                  </a:lnTo>
                  <a:lnTo>
                    <a:pt x="253" y="242"/>
                  </a:lnTo>
                  <a:lnTo>
                    <a:pt x="255" y="251"/>
                  </a:lnTo>
                  <a:lnTo>
                    <a:pt x="259" y="259"/>
                  </a:lnTo>
                  <a:lnTo>
                    <a:pt x="259" y="261"/>
                  </a:lnTo>
                  <a:lnTo>
                    <a:pt x="259" y="262"/>
                  </a:lnTo>
                  <a:lnTo>
                    <a:pt x="259" y="264"/>
                  </a:lnTo>
                  <a:lnTo>
                    <a:pt x="260" y="265"/>
                  </a:lnTo>
                  <a:lnTo>
                    <a:pt x="261" y="266"/>
                  </a:lnTo>
                  <a:lnTo>
                    <a:pt x="263" y="266"/>
                  </a:lnTo>
                  <a:lnTo>
                    <a:pt x="264" y="267"/>
                  </a:lnTo>
                  <a:lnTo>
                    <a:pt x="267" y="266"/>
                  </a:lnTo>
                  <a:lnTo>
                    <a:pt x="269" y="266"/>
                  </a:lnTo>
                  <a:lnTo>
                    <a:pt x="273" y="266"/>
                  </a:lnTo>
                  <a:lnTo>
                    <a:pt x="275" y="267"/>
                  </a:lnTo>
                  <a:lnTo>
                    <a:pt x="277" y="268"/>
                  </a:lnTo>
                  <a:lnTo>
                    <a:pt x="279" y="270"/>
                  </a:lnTo>
                  <a:lnTo>
                    <a:pt x="280" y="272"/>
                  </a:lnTo>
                  <a:lnTo>
                    <a:pt x="280" y="274"/>
                  </a:lnTo>
                  <a:lnTo>
                    <a:pt x="280" y="276"/>
                  </a:lnTo>
                  <a:lnTo>
                    <a:pt x="279" y="279"/>
                  </a:lnTo>
                  <a:lnTo>
                    <a:pt x="277" y="280"/>
                  </a:lnTo>
                  <a:lnTo>
                    <a:pt x="275" y="281"/>
                  </a:lnTo>
                  <a:lnTo>
                    <a:pt x="273" y="283"/>
                  </a:lnTo>
                  <a:lnTo>
                    <a:pt x="269" y="283"/>
                  </a:lnTo>
                  <a:lnTo>
                    <a:pt x="267" y="283"/>
                  </a:lnTo>
                  <a:lnTo>
                    <a:pt x="265" y="283"/>
                  </a:lnTo>
                  <a:lnTo>
                    <a:pt x="263" y="284"/>
                  </a:lnTo>
                  <a:lnTo>
                    <a:pt x="262" y="286"/>
                  </a:lnTo>
                  <a:lnTo>
                    <a:pt x="260" y="290"/>
                  </a:lnTo>
                  <a:lnTo>
                    <a:pt x="257" y="293"/>
                  </a:lnTo>
                  <a:lnTo>
                    <a:pt x="254" y="296"/>
                  </a:lnTo>
                  <a:lnTo>
                    <a:pt x="251" y="297"/>
                  </a:lnTo>
                  <a:lnTo>
                    <a:pt x="248" y="297"/>
                  </a:lnTo>
                  <a:lnTo>
                    <a:pt x="245" y="298"/>
                  </a:lnTo>
                  <a:lnTo>
                    <a:pt x="242" y="299"/>
                  </a:lnTo>
                  <a:lnTo>
                    <a:pt x="240" y="300"/>
                  </a:lnTo>
                  <a:lnTo>
                    <a:pt x="231" y="309"/>
                  </a:lnTo>
                  <a:lnTo>
                    <a:pt x="221" y="316"/>
                  </a:lnTo>
                  <a:lnTo>
                    <a:pt x="210" y="322"/>
                  </a:lnTo>
                  <a:lnTo>
                    <a:pt x="204" y="322"/>
                  </a:lnTo>
                  <a:lnTo>
                    <a:pt x="198" y="319"/>
                  </a:lnTo>
                  <a:lnTo>
                    <a:pt x="193" y="316"/>
                  </a:lnTo>
                  <a:lnTo>
                    <a:pt x="192" y="316"/>
                  </a:lnTo>
                  <a:lnTo>
                    <a:pt x="191" y="315"/>
                  </a:lnTo>
                  <a:lnTo>
                    <a:pt x="191" y="313"/>
                  </a:lnTo>
                  <a:lnTo>
                    <a:pt x="191" y="312"/>
                  </a:lnTo>
                  <a:lnTo>
                    <a:pt x="192" y="310"/>
                  </a:lnTo>
                  <a:lnTo>
                    <a:pt x="192" y="309"/>
                  </a:lnTo>
                  <a:lnTo>
                    <a:pt x="191" y="310"/>
                  </a:lnTo>
                  <a:lnTo>
                    <a:pt x="190" y="310"/>
                  </a:lnTo>
                  <a:lnTo>
                    <a:pt x="189" y="309"/>
                  </a:lnTo>
                  <a:lnTo>
                    <a:pt x="188" y="307"/>
                  </a:lnTo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95" name="Freeform 132"/>
            <p:cNvSpPr>
              <a:spLocks/>
            </p:cNvSpPr>
            <p:nvPr/>
          </p:nvSpPr>
          <p:spPr bwMode="gray">
            <a:xfrm>
              <a:off x="2923" y="1829"/>
              <a:ext cx="136" cy="201"/>
            </a:xfrm>
            <a:custGeom>
              <a:avLst/>
              <a:gdLst>
                <a:gd name="T0" fmla="*/ 134 w 136"/>
                <a:gd name="T1" fmla="*/ 180 h 201"/>
                <a:gd name="T2" fmla="*/ 132 w 136"/>
                <a:gd name="T3" fmla="*/ 178 h 201"/>
                <a:gd name="T4" fmla="*/ 132 w 136"/>
                <a:gd name="T5" fmla="*/ 169 h 201"/>
                <a:gd name="T6" fmla="*/ 121 w 136"/>
                <a:gd name="T7" fmla="*/ 160 h 201"/>
                <a:gd name="T8" fmla="*/ 117 w 136"/>
                <a:gd name="T9" fmla="*/ 148 h 201"/>
                <a:gd name="T10" fmla="*/ 110 w 136"/>
                <a:gd name="T11" fmla="*/ 146 h 201"/>
                <a:gd name="T12" fmla="*/ 103 w 136"/>
                <a:gd name="T13" fmla="*/ 134 h 201"/>
                <a:gd name="T14" fmla="*/ 103 w 136"/>
                <a:gd name="T15" fmla="*/ 108 h 201"/>
                <a:gd name="T16" fmla="*/ 101 w 136"/>
                <a:gd name="T17" fmla="*/ 103 h 201"/>
                <a:gd name="T18" fmla="*/ 103 w 136"/>
                <a:gd name="T19" fmla="*/ 96 h 201"/>
                <a:gd name="T20" fmla="*/ 113 w 136"/>
                <a:gd name="T21" fmla="*/ 93 h 201"/>
                <a:gd name="T22" fmla="*/ 117 w 136"/>
                <a:gd name="T23" fmla="*/ 87 h 201"/>
                <a:gd name="T24" fmla="*/ 118 w 136"/>
                <a:gd name="T25" fmla="*/ 78 h 201"/>
                <a:gd name="T26" fmla="*/ 120 w 136"/>
                <a:gd name="T27" fmla="*/ 77 h 201"/>
                <a:gd name="T28" fmla="*/ 122 w 136"/>
                <a:gd name="T29" fmla="*/ 74 h 201"/>
                <a:gd name="T30" fmla="*/ 108 w 136"/>
                <a:gd name="T31" fmla="*/ 62 h 201"/>
                <a:gd name="T32" fmla="*/ 100 w 136"/>
                <a:gd name="T33" fmla="*/ 55 h 201"/>
                <a:gd name="T34" fmla="*/ 97 w 136"/>
                <a:gd name="T35" fmla="*/ 52 h 201"/>
                <a:gd name="T36" fmla="*/ 92 w 136"/>
                <a:gd name="T37" fmla="*/ 52 h 201"/>
                <a:gd name="T38" fmla="*/ 82 w 136"/>
                <a:gd name="T39" fmla="*/ 50 h 201"/>
                <a:gd name="T40" fmla="*/ 78 w 136"/>
                <a:gd name="T41" fmla="*/ 44 h 201"/>
                <a:gd name="T42" fmla="*/ 79 w 136"/>
                <a:gd name="T43" fmla="*/ 36 h 201"/>
                <a:gd name="T44" fmla="*/ 72 w 136"/>
                <a:gd name="T45" fmla="*/ 27 h 201"/>
                <a:gd name="T46" fmla="*/ 63 w 136"/>
                <a:gd name="T47" fmla="*/ 17 h 201"/>
                <a:gd name="T48" fmla="*/ 60 w 136"/>
                <a:gd name="T49" fmla="*/ 5 h 201"/>
                <a:gd name="T50" fmla="*/ 52 w 136"/>
                <a:gd name="T51" fmla="*/ 3 h 201"/>
                <a:gd name="T52" fmla="*/ 46 w 136"/>
                <a:gd name="T53" fmla="*/ 0 h 201"/>
                <a:gd name="T54" fmla="*/ 40 w 136"/>
                <a:gd name="T55" fmla="*/ 10 h 201"/>
                <a:gd name="T56" fmla="*/ 34 w 136"/>
                <a:gd name="T57" fmla="*/ 21 h 201"/>
                <a:gd name="T58" fmla="*/ 23 w 136"/>
                <a:gd name="T59" fmla="*/ 25 h 201"/>
                <a:gd name="T60" fmla="*/ 18 w 136"/>
                <a:gd name="T61" fmla="*/ 34 h 201"/>
                <a:gd name="T62" fmla="*/ 24 w 136"/>
                <a:gd name="T63" fmla="*/ 37 h 201"/>
                <a:gd name="T64" fmla="*/ 32 w 136"/>
                <a:gd name="T65" fmla="*/ 39 h 201"/>
                <a:gd name="T66" fmla="*/ 35 w 136"/>
                <a:gd name="T67" fmla="*/ 43 h 201"/>
                <a:gd name="T68" fmla="*/ 45 w 136"/>
                <a:gd name="T69" fmla="*/ 49 h 201"/>
                <a:gd name="T70" fmla="*/ 21 w 136"/>
                <a:gd name="T71" fmla="*/ 52 h 201"/>
                <a:gd name="T72" fmla="*/ 4 w 136"/>
                <a:gd name="T73" fmla="*/ 52 h 201"/>
                <a:gd name="T74" fmla="*/ 2 w 136"/>
                <a:gd name="T75" fmla="*/ 55 h 201"/>
                <a:gd name="T76" fmla="*/ 3 w 136"/>
                <a:gd name="T77" fmla="*/ 63 h 201"/>
                <a:gd name="T78" fmla="*/ 0 w 136"/>
                <a:gd name="T79" fmla="*/ 75 h 201"/>
                <a:gd name="T80" fmla="*/ 21 w 136"/>
                <a:gd name="T81" fmla="*/ 95 h 201"/>
                <a:gd name="T82" fmla="*/ 31 w 136"/>
                <a:gd name="T83" fmla="*/ 93 h 201"/>
                <a:gd name="T84" fmla="*/ 39 w 136"/>
                <a:gd name="T85" fmla="*/ 98 h 201"/>
                <a:gd name="T86" fmla="*/ 36 w 136"/>
                <a:gd name="T87" fmla="*/ 106 h 201"/>
                <a:gd name="T88" fmla="*/ 42 w 136"/>
                <a:gd name="T89" fmla="*/ 122 h 201"/>
                <a:gd name="T90" fmla="*/ 38 w 136"/>
                <a:gd name="T91" fmla="*/ 160 h 201"/>
                <a:gd name="T92" fmla="*/ 44 w 136"/>
                <a:gd name="T93" fmla="*/ 188 h 201"/>
                <a:gd name="T94" fmla="*/ 61 w 136"/>
                <a:gd name="T95" fmla="*/ 200 h 201"/>
                <a:gd name="T96" fmla="*/ 71 w 136"/>
                <a:gd name="T97" fmla="*/ 199 h 201"/>
                <a:gd name="T98" fmla="*/ 81 w 136"/>
                <a:gd name="T99" fmla="*/ 199 h 201"/>
                <a:gd name="T100" fmla="*/ 91 w 136"/>
                <a:gd name="T101" fmla="*/ 197 h 201"/>
                <a:gd name="T102" fmla="*/ 99 w 136"/>
                <a:gd name="T103" fmla="*/ 198 h 201"/>
                <a:gd name="T104" fmla="*/ 107 w 136"/>
                <a:gd name="T105" fmla="*/ 194 h 201"/>
                <a:gd name="T106" fmla="*/ 120 w 136"/>
                <a:gd name="T107" fmla="*/ 192 h 201"/>
                <a:gd name="T108" fmla="*/ 132 w 136"/>
                <a:gd name="T109" fmla="*/ 186 h 20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36"/>
                <a:gd name="T166" fmla="*/ 0 h 201"/>
                <a:gd name="T167" fmla="*/ 136 w 136"/>
                <a:gd name="T168" fmla="*/ 201 h 20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36" h="201">
                  <a:moveTo>
                    <a:pt x="136" y="184"/>
                  </a:moveTo>
                  <a:lnTo>
                    <a:pt x="135" y="182"/>
                  </a:lnTo>
                  <a:lnTo>
                    <a:pt x="134" y="181"/>
                  </a:lnTo>
                  <a:lnTo>
                    <a:pt x="134" y="180"/>
                  </a:lnTo>
                  <a:lnTo>
                    <a:pt x="134" y="179"/>
                  </a:lnTo>
                  <a:lnTo>
                    <a:pt x="133" y="179"/>
                  </a:lnTo>
                  <a:lnTo>
                    <a:pt x="132" y="179"/>
                  </a:lnTo>
                  <a:lnTo>
                    <a:pt x="132" y="178"/>
                  </a:lnTo>
                  <a:lnTo>
                    <a:pt x="133" y="176"/>
                  </a:lnTo>
                  <a:lnTo>
                    <a:pt x="133" y="173"/>
                  </a:lnTo>
                  <a:lnTo>
                    <a:pt x="133" y="171"/>
                  </a:lnTo>
                  <a:lnTo>
                    <a:pt x="132" y="169"/>
                  </a:lnTo>
                  <a:lnTo>
                    <a:pt x="130" y="167"/>
                  </a:lnTo>
                  <a:lnTo>
                    <a:pt x="126" y="164"/>
                  </a:lnTo>
                  <a:lnTo>
                    <a:pt x="122" y="161"/>
                  </a:lnTo>
                  <a:lnTo>
                    <a:pt x="121" y="160"/>
                  </a:lnTo>
                  <a:lnTo>
                    <a:pt x="121" y="158"/>
                  </a:lnTo>
                  <a:lnTo>
                    <a:pt x="120" y="154"/>
                  </a:lnTo>
                  <a:lnTo>
                    <a:pt x="119" y="151"/>
                  </a:lnTo>
                  <a:lnTo>
                    <a:pt x="117" y="148"/>
                  </a:lnTo>
                  <a:lnTo>
                    <a:pt x="114" y="146"/>
                  </a:lnTo>
                  <a:lnTo>
                    <a:pt x="113" y="146"/>
                  </a:lnTo>
                  <a:lnTo>
                    <a:pt x="112" y="146"/>
                  </a:lnTo>
                  <a:lnTo>
                    <a:pt x="110" y="146"/>
                  </a:lnTo>
                  <a:lnTo>
                    <a:pt x="108" y="143"/>
                  </a:lnTo>
                  <a:lnTo>
                    <a:pt x="107" y="139"/>
                  </a:lnTo>
                  <a:lnTo>
                    <a:pt x="105" y="136"/>
                  </a:lnTo>
                  <a:lnTo>
                    <a:pt x="103" y="134"/>
                  </a:lnTo>
                  <a:lnTo>
                    <a:pt x="99" y="127"/>
                  </a:lnTo>
                  <a:lnTo>
                    <a:pt x="99" y="118"/>
                  </a:lnTo>
                  <a:lnTo>
                    <a:pt x="102" y="111"/>
                  </a:lnTo>
                  <a:lnTo>
                    <a:pt x="103" y="108"/>
                  </a:lnTo>
                  <a:lnTo>
                    <a:pt x="103" y="106"/>
                  </a:lnTo>
                  <a:lnTo>
                    <a:pt x="102" y="103"/>
                  </a:lnTo>
                  <a:lnTo>
                    <a:pt x="101" y="103"/>
                  </a:lnTo>
                  <a:lnTo>
                    <a:pt x="101" y="102"/>
                  </a:lnTo>
                  <a:lnTo>
                    <a:pt x="101" y="100"/>
                  </a:lnTo>
                  <a:lnTo>
                    <a:pt x="101" y="99"/>
                  </a:lnTo>
                  <a:lnTo>
                    <a:pt x="103" y="96"/>
                  </a:lnTo>
                  <a:lnTo>
                    <a:pt x="105" y="95"/>
                  </a:lnTo>
                  <a:lnTo>
                    <a:pt x="107" y="94"/>
                  </a:lnTo>
                  <a:lnTo>
                    <a:pt x="110" y="94"/>
                  </a:lnTo>
                  <a:lnTo>
                    <a:pt x="113" y="93"/>
                  </a:lnTo>
                  <a:lnTo>
                    <a:pt x="115" y="93"/>
                  </a:lnTo>
                  <a:lnTo>
                    <a:pt x="116" y="91"/>
                  </a:lnTo>
                  <a:lnTo>
                    <a:pt x="117" y="89"/>
                  </a:lnTo>
                  <a:lnTo>
                    <a:pt x="117" y="87"/>
                  </a:lnTo>
                  <a:lnTo>
                    <a:pt x="117" y="85"/>
                  </a:lnTo>
                  <a:lnTo>
                    <a:pt x="117" y="83"/>
                  </a:lnTo>
                  <a:lnTo>
                    <a:pt x="117" y="81"/>
                  </a:lnTo>
                  <a:lnTo>
                    <a:pt x="118" y="78"/>
                  </a:lnTo>
                  <a:lnTo>
                    <a:pt x="119" y="77"/>
                  </a:lnTo>
                  <a:lnTo>
                    <a:pt x="120" y="77"/>
                  </a:lnTo>
                  <a:lnTo>
                    <a:pt x="121" y="76"/>
                  </a:lnTo>
                  <a:lnTo>
                    <a:pt x="122" y="75"/>
                  </a:lnTo>
                  <a:lnTo>
                    <a:pt x="122" y="74"/>
                  </a:lnTo>
                  <a:lnTo>
                    <a:pt x="119" y="71"/>
                  </a:lnTo>
                  <a:lnTo>
                    <a:pt x="115" y="68"/>
                  </a:lnTo>
                  <a:lnTo>
                    <a:pt x="112" y="65"/>
                  </a:lnTo>
                  <a:lnTo>
                    <a:pt x="108" y="62"/>
                  </a:lnTo>
                  <a:lnTo>
                    <a:pt x="107" y="60"/>
                  </a:lnTo>
                  <a:lnTo>
                    <a:pt x="105" y="58"/>
                  </a:lnTo>
                  <a:lnTo>
                    <a:pt x="103" y="56"/>
                  </a:lnTo>
                  <a:lnTo>
                    <a:pt x="100" y="55"/>
                  </a:lnTo>
                  <a:lnTo>
                    <a:pt x="99" y="55"/>
                  </a:lnTo>
                  <a:lnTo>
                    <a:pt x="98" y="54"/>
                  </a:lnTo>
                  <a:lnTo>
                    <a:pt x="98" y="53"/>
                  </a:lnTo>
                  <a:lnTo>
                    <a:pt x="97" y="52"/>
                  </a:lnTo>
                  <a:lnTo>
                    <a:pt x="96" y="52"/>
                  </a:lnTo>
                  <a:lnTo>
                    <a:pt x="95" y="52"/>
                  </a:lnTo>
                  <a:lnTo>
                    <a:pt x="95" y="53"/>
                  </a:lnTo>
                  <a:lnTo>
                    <a:pt x="92" y="52"/>
                  </a:lnTo>
                  <a:lnTo>
                    <a:pt x="90" y="50"/>
                  </a:lnTo>
                  <a:lnTo>
                    <a:pt x="87" y="50"/>
                  </a:lnTo>
                  <a:lnTo>
                    <a:pt x="85" y="50"/>
                  </a:lnTo>
                  <a:lnTo>
                    <a:pt x="82" y="50"/>
                  </a:lnTo>
                  <a:lnTo>
                    <a:pt x="80" y="49"/>
                  </a:lnTo>
                  <a:lnTo>
                    <a:pt x="78" y="47"/>
                  </a:lnTo>
                  <a:lnTo>
                    <a:pt x="78" y="46"/>
                  </a:lnTo>
                  <a:lnTo>
                    <a:pt x="78" y="44"/>
                  </a:lnTo>
                  <a:lnTo>
                    <a:pt x="78" y="42"/>
                  </a:lnTo>
                  <a:lnTo>
                    <a:pt x="79" y="40"/>
                  </a:lnTo>
                  <a:lnTo>
                    <a:pt x="80" y="38"/>
                  </a:lnTo>
                  <a:lnTo>
                    <a:pt x="79" y="36"/>
                  </a:lnTo>
                  <a:lnTo>
                    <a:pt x="78" y="33"/>
                  </a:lnTo>
                  <a:lnTo>
                    <a:pt x="76" y="31"/>
                  </a:lnTo>
                  <a:lnTo>
                    <a:pt x="74" y="28"/>
                  </a:lnTo>
                  <a:lnTo>
                    <a:pt x="72" y="27"/>
                  </a:lnTo>
                  <a:lnTo>
                    <a:pt x="69" y="25"/>
                  </a:lnTo>
                  <a:lnTo>
                    <a:pt x="67" y="22"/>
                  </a:lnTo>
                  <a:lnTo>
                    <a:pt x="64" y="20"/>
                  </a:lnTo>
                  <a:lnTo>
                    <a:pt x="63" y="17"/>
                  </a:lnTo>
                  <a:lnTo>
                    <a:pt x="62" y="13"/>
                  </a:lnTo>
                  <a:lnTo>
                    <a:pt x="62" y="10"/>
                  </a:lnTo>
                  <a:lnTo>
                    <a:pt x="61" y="7"/>
                  </a:lnTo>
                  <a:lnTo>
                    <a:pt x="60" y="5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4" y="4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41" y="5"/>
                  </a:lnTo>
                  <a:lnTo>
                    <a:pt x="40" y="10"/>
                  </a:lnTo>
                  <a:lnTo>
                    <a:pt x="40" y="14"/>
                  </a:lnTo>
                  <a:lnTo>
                    <a:pt x="38" y="16"/>
                  </a:lnTo>
                  <a:lnTo>
                    <a:pt x="36" y="19"/>
                  </a:lnTo>
                  <a:lnTo>
                    <a:pt x="34" y="21"/>
                  </a:lnTo>
                  <a:lnTo>
                    <a:pt x="31" y="22"/>
                  </a:lnTo>
                  <a:lnTo>
                    <a:pt x="28" y="23"/>
                  </a:lnTo>
                  <a:lnTo>
                    <a:pt x="24" y="22"/>
                  </a:lnTo>
                  <a:lnTo>
                    <a:pt x="23" y="25"/>
                  </a:lnTo>
                  <a:lnTo>
                    <a:pt x="22" y="27"/>
                  </a:lnTo>
                  <a:lnTo>
                    <a:pt x="20" y="30"/>
                  </a:lnTo>
                  <a:lnTo>
                    <a:pt x="18" y="32"/>
                  </a:lnTo>
                  <a:lnTo>
                    <a:pt x="18" y="34"/>
                  </a:lnTo>
                  <a:lnTo>
                    <a:pt x="18" y="35"/>
                  </a:lnTo>
                  <a:lnTo>
                    <a:pt x="20" y="36"/>
                  </a:lnTo>
                  <a:lnTo>
                    <a:pt x="22" y="37"/>
                  </a:lnTo>
                  <a:lnTo>
                    <a:pt x="24" y="37"/>
                  </a:lnTo>
                  <a:lnTo>
                    <a:pt x="26" y="37"/>
                  </a:lnTo>
                  <a:lnTo>
                    <a:pt x="28" y="38"/>
                  </a:lnTo>
                  <a:lnTo>
                    <a:pt x="30" y="38"/>
                  </a:lnTo>
                  <a:lnTo>
                    <a:pt x="32" y="39"/>
                  </a:lnTo>
                  <a:lnTo>
                    <a:pt x="32" y="40"/>
                  </a:lnTo>
                  <a:lnTo>
                    <a:pt x="33" y="41"/>
                  </a:lnTo>
                  <a:lnTo>
                    <a:pt x="34" y="43"/>
                  </a:lnTo>
                  <a:lnTo>
                    <a:pt x="35" y="43"/>
                  </a:lnTo>
                  <a:lnTo>
                    <a:pt x="39" y="44"/>
                  </a:lnTo>
                  <a:lnTo>
                    <a:pt x="42" y="45"/>
                  </a:lnTo>
                  <a:lnTo>
                    <a:pt x="46" y="45"/>
                  </a:lnTo>
                  <a:lnTo>
                    <a:pt x="45" y="49"/>
                  </a:lnTo>
                  <a:lnTo>
                    <a:pt x="42" y="52"/>
                  </a:lnTo>
                  <a:lnTo>
                    <a:pt x="36" y="53"/>
                  </a:lnTo>
                  <a:lnTo>
                    <a:pt x="29" y="53"/>
                  </a:lnTo>
                  <a:lnTo>
                    <a:pt x="21" y="52"/>
                  </a:lnTo>
                  <a:lnTo>
                    <a:pt x="13" y="52"/>
                  </a:lnTo>
                  <a:lnTo>
                    <a:pt x="6" y="50"/>
                  </a:lnTo>
                  <a:lnTo>
                    <a:pt x="5" y="50"/>
                  </a:lnTo>
                  <a:lnTo>
                    <a:pt x="4" y="52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2" y="55"/>
                  </a:lnTo>
                  <a:lnTo>
                    <a:pt x="3" y="57"/>
                  </a:lnTo>
                  <a:lnTo>
                    <a:pt x="4" y="59"/>
                  </a:lnTo>
                  <a:lnTo>
                    <a:pt x="4" y="61"/>
                  </a:lnTo>
                  <a:lnTo>
                    <a:pt x="3" y="63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0" y="75"/>
                  </a:lnTo>
                  <a:lnTo>
                    <a:pt x="4" y="80"/>
                  </a:lnTo>
                  <a:lnTo>
                    <a:pt x="10" y="85"/>
                  </a:lnTo>
                  <a:lnTo>
                    <a:pt x="16" y="90"/>
                  </a:lnTo>
                  <a:lnTo>
                    <a:pt x="21" y="95"/>
                  </a:lnTo>
                  <a:lnTo>
                    <a:pt x="25" y="98"/>
                  </a:lnTo>
                  <a:lnTo>
                    <a:pt x="26" y="95"/>
                  </a:lnTo>
                  <a:lnTo>
                    <a:pt x="29" y="94"/>
                  </a:lnTo>
                  <a:lnTo>
                    <a:pt x="31" y="93"/>
                  </a:lnTo>
                  <a:lnTo>
                    <a:pt x="33" y="93"/>
                  </a:lnTo>
                  <a:lnTo>
                    <a:pt x="35" y="94"/>
                  </a:lnTo>
                  <a:lnTo>
                    <a:pt x="37" y="95"/>
                  </a:lnTo>
                  <a:lnTo>
                    <a:pt x="39" y="98"/>
                  </a:lnTo>
                  <a:lnTo>
                    <a:pt x="39" y="100"/>
                  </a:lnTo>
                  <a:lnTo>
                    <a:pt x="39" y="102"/>
                  </a:lnTo>
                  <a:lnTo>
                    <a:pt x="38" y="104"/>
                  </a:lnTo>
                  <a:lnTo>
                    <a:pt x="36" y="106"/>
                  </a:lnTo>
                  <a:lnTo>
                    <a:pt x="36" y="108"/>
                  </a:lnTo>
                  <a:lnTo>
                    <a:pt x="36" y="110"/>
                  </a:lnTo>
                  <a:lnTo>
                    <a:pt x="37" y="112"/>
                  </a:lnTo>
                  <a:lnTo>
                    <a:pt x="42" y="122"/>
                  </a:lnTo>
                  <a:lnTo>
                    <a:pt x="45" y="133"/>
                  </a:lnTo>
                  <a:lnTo>
                    <a:pt x="45" y="144"/>
                  </a:lnTo>
                  <a:lnTo>
                    <a:pt x="41" y="155"/>
                  </a:lnTo>
                  <a:lnTo>
                    <a:pt x="38" y="160"/>
                  </a:lnTo>
                  <a:lnTo>
                    <a:pt x="38" y="166"/>
                  </a:lnTo>
                  <a:lnTo>
                    <a:pt x="41" y="171"/>
                  </a:lnTo>
                  <a:lnTo>
                    <a:pt x="41" y="180"/>
                  </a:lnTo>
                  <a:lnTo>
                    <a:pt x="44" y="188"/>
                  </a:lnTo>
                  <a:lnTo>
                    <a:pt x="50" y="194"/>
                  </a:lnTo>
                  <a:lnTo>
                    <a:pt x="56" y="199"/>
                  </a:lnTo>
                  <a:lnTo>
                    <a:pt x="58" y="200"/>
                  </a:lnTo>
                  <a:lnTo>
                    <a:pt x="61" y="200"/>
                  </a:lnTo>
                  <a:lnTo>
                    <a:pt x="63" y="199"/>
                  </a:lnTo>
                  <a:lnTo>
                    <a:pt x="66" y="198"/>
                  </a:lnTo>
                  <a:lnTo>
                    <a:pt x="69" y="198"/>
                  </a:lnTo>
                  <a:lnTo>
                    <a:pt x="71" y="199"/>
                  </a:lnTo>
                  <a:lnTo>
                    <a:pt x="73" y="200"/>
                  </a:lnTo>
                  <a:lnTo>
                    <a:pt x="75" y="201"/>
                  </a:lnTo>
                  <a:lnTo>
                    <a:pt x="78" y="200"/>
                  </a:lnTo>
                  <a:lnTo>
                    <a:pt x="81" y="199"/>
                  </a:lnTo>
                  <a:lnTo>
                    <a:pt x="85" y="196"/>
                  </a:lnTo>
                  <a:lnTo>
                    <a:pt x="87" y="196"/>
                  </a:lnTo>
                  <a:lnTo>
                    <a:pt x="89" y="196"/>
                  </a:lnTo>
                  <a:lnTo>
                    <a:pt x="91" y="197"/>
                  </a:lnTo>
                  <a:lnTo>
                    <a:pt x="93" y="198"/>
                  </a:lnTo>
                  <a:lnTo>
                    <a:pt x="96" y="199"/>
                  </a:lnTo>
                  <a:lnTo>
                    <a:pt x="98" y="199"/>
                  </a:lnTo>
                  <a:lnTo>
                    <a:pt x="99" y="198"/>
                  </a:lnTo>
                  <a:lnTo>
                    <a:pt x="101" y="197"/>
                  </a:lnTo>
                  <a:lnTo>
                    <a:pt x="103" y="196"/>
                  </a:lnTo>
                  <a:lnTo>
                    <a:pt x="104" y="195"/>
                  </a:lnTo>
                  <a:lnTo>
                    <a:pt x="107" y="194"/>
                  </a:lnTo>
                  <a:lnTo>
                    <a:pt x="110" y="194"/>
                  </a:lnTo>
                  <a:lnTo>
                    <a:pt x="114" y="194"/>
                  </a:lnTo>
                  <a:lnTo>
                    <a:pt x="116" y="194"/>
                  </a:lnTo>
                  <a:lnTo>
                    <a:pt x="120" y="192"/>
                  </a:lnTo>
                  <a:lnTo>
                    <a:pt x="123" y="190"/>
                  </a:lnTo>
                  <a:lnTo>
                    <a:pt x="126" y="188"/>
                  </a:lnTo>
                  <a:lnTo>
                    <a:pt x="129" y="186"/>
                  </a:lnTo>
                  <a:lnTo>
                    <a:pt x="132" y="186"/>
                  </a:lnTo>
                  <a:lnTo>
                    <a:pt x="136" y="18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96" name="Freeform 133"/>
            <p:cNvSpPr>
              <a:spLocks/>
            </p:cNvSpPr>
            <p:nvPr/>
          </p:nvSpPr>
          <p:spPr bwMode="gray">
            <a:xfrm>
              <a:off x="2923" y="1829"/>
              <a:ext cx="136" cy="201"/>
            </a:xfrm>
            <a:custGeom>
              <a:avLst/>
              <a:gdLst>
                <a:gd name="T0" fmla="*/ 134 w 136"/>
                <a:gd name="T1" fmla="*/ 180 h 201"/>
                <a:gd name="T2" fmla="*/ 132 w 136"/>
                <a:gd name="T3" fmla="*/ 178 h 201"/>
                <a:gd name="T4" fmla="*/ 132 w 136"/>
                <a:gd name="T5" fmla="*/ 169 h 201"/>
                <a:gd name="T6" fmla="*/ 121 w 136"/>
                <a:gd name="T7" fmla="*/ 160 h 201"/>
                <a:gd name="T8" fmla="*/ 117 w 136"/>
                <a:gd name="T9" fmla="*/ 148 h 201"/>
                <a:gd name="T10" fmla="*/ 110 w 136"/>
                <a:gd name="T11" fmla="*/ 146 h 201"/>
                <a:gd name="T12" fmla="*/ 103 w 136"/>
                <a:gd name="T13" fmla="*/ 134 h 201"/>
                <a:gd name="T14" fmla="*/ 103 w 136"/>
                <a:gd name="T15" fmla="*/ 108 h 201"/>
                <a:gd name="T16" fmla="*/ 101 w 136"/>
                <a:gd name="T17" fmla="*/ 103 h 201"/>
                <a:gd name="T18" fmla="*/ 103 w 136"/>
                <a:gd name="T19" fmla="*/ 96 h 201"/>
                <a:gd name="T20" fmla="*/ 113 w 136"/>
                <a:gd name="T21" fmla="*/ 93 h 201"/>
                <a:gd name="T22" fmla="*/ 117 w 136"/>
                <a:gd name="T23" fmla="*/ 87 h 201"/>
                <a:gd name="T24" fmla="*/ 118 w 136"/>
                <a:gd name="T25" fmla="*/ 78 h 201"/>
                <a:gd name="T26" fmla="*/ 120 w 136"/>
                <a:gd name="T27" fmla="*/ 77 h 201"/>
                <a:gd name="T28" fmla="*/ 122 w 136"/>
                <a:gd name="T29" fmla="*/ 74 h 201"/>
                <a:gd name="T30" fmla="*/ 108 w 136"/>
                <a:gd name="T31" fmla="*/ 62 h 201"/>
                <a:gd name="T32" fmla="*/ 100 w 136"/>
                <a:gd name="T33" fmla="*/ 55 h 201"/>
                <a:gd name="T34" fmla="*/ 97 w 136"/>
                <a:gd name="T35" fmla="*/ 52 h 201"/>
                <a:gd name="T36" fmla="*/ 92 w 136"/>
                <a:gd name="T37" fmla="*/ 52 h 201"/>
                <a:gd name="T38" fmla="*/ 82 w 136"/>
                <a:gd name="T39" fmla="*/ 50 h 201"/>
                <a:gd name="T40" fmla="*/ 78 w 136"/>
                <a:gd name="T41" fmla="*/ 44 h 201"/>
                <a:gd name="T42" fmla="*/ 79 w 136"/>
                <a:gd name="T43" fmla="*/ 36 h 201"/>
                <a:gd name="T44" fmla="*/ 72 w 136"/>
                <a:gd name="T45" fmla="*/ 27 h 201"/>
                <a:gd name="T46" fmla="*/ 63 w 136"/>
                <a:gd name="T47" fmla="*/ 17 h 201"/>
                <a:gd name="T48" fmla="*/ 60 w 136"/>
                <a:gd name="T49" fmla="*/ 5 h 201"/>
                <a:gd name="T50" fmla="*/ 52 w 136"/>
                <a:gd name="T51" fmla="*/ 3 h 201"/>
                <a:gd name="T52" fmla="*/ 46 w 136"/>
                <a:gd name="T53" fmla="*/ 0 h 201"/>
                <a:gd name="T54" fmla="*/ 40 w 136"/>
                <a:gd name="T55" fmla="*/ 10 h 201"/>
                <a:gd name="T56" fmla="*/ 34 w 136"/>
                <a:gd name="T57" fmla="*/ 21 h 201"/>
                <a:gd name="T58" fmla="*/ 23 w 136"/>
                <a:gd name="T59" fmla="*/ 25 h 201"/>
                <a:gd name="T60" fmla="*/ 18 w 136"/>
                <a:gd name="T61" fmla="*/ 34 h 201"/>
                <a:gd name="T62" fmla="*/ 24 w 136"/>
                <a:gd name="T63" fmla="*/ 37 h 201"/>
                <a:gd name="T64" fmla="*/ 32 w 136"/>
                <a:gd name="T65" fmla="*/ 39 h 201"/>
                <a:gd name="T66" fmla="*/ 35 w 136"/>
                <a:gd name="T67" fmla="*/ 43 h 201"/>
                <a:gd name="T68" fmla="*/ 45 w 136"/>
                <a:gd name="T69" fmla="*/ 49 h 201"/>
                <a:gd name="T70" fmla="*/ 21 w 136"/>
                <a:gd name="T71" fmla="*/ 52 h 201"/>
                <a:gd name="T72" fmla="*/ 4 w 136"/>
                <a:gd name="T73" fmla="*/ 52 h 201"/>
                <a:gd name="T74" fmla="*/ 2 w 136"/>
                <a:gd name="T75" fmla="*/ 55 h 201"/>
                <a:gd name="T76" fmla="*/ 3 w 136"/>
                <a:gd name="T77" fmla="*/ 63 h 201"/>
                <a:gd name="T78" fmla="*/ 0 w 136"/>
                <a:gd name="T79" fmla="*/ 75 h 201"/>
                <a:gd name="T80" fmla="*/ 21 w 136"/>
                <a:gd name="T81" fmla="*/ 95 h 201"/>
                <a:gd name="T82" fmla="*/ 31 w 136"/>
                <a:gd name="T83" fmla="*/ 93 h 201"/>
                <a:gd name="T84" fmla="*/ 39 w 136"/>
                <a:gd name="T85" fmla="*/ 98 h 201"/>
                <a:gd name="T86" fmla="*/ 36 w 136"/>
                <a:gd name="T87" fmla="*/ 106 h 201"/>
                <a:gd name="T88" fmla="*/ 42 w 136"/>
                <a:gd name="T89" fmla="*/ 122 h 201"/>
                <a:gd name="T90" fmla="*/ 38 w 136"/>
                <a:gd name="T91" fmla="*/ 160 h 201"/>
                <a:gd name="T92" fmla="*/ 44 w 136"/>
                <a:gd name="T93" fmla="*/ 188 h 201"/>
                <a:gd name="T94" fmla="*/ 61 w 136"/>
                <a:gd name="T95" fmla="*/ 200 h 201"/>
                <a:gd name="T96" fmla="*/ 71 w 136"/>
                <a:gd name="T97" fmla="*/ 199 h 201"/>
                <a:gd name="T98" fmla="*/ 81 w 136"/>
                <a:gd name="T99" fmla="*/ 199 h 201"/>
                <a:gd name="T100" fmla="*/ 91 w 136"/>
                <a:gd name="T101" fmla="*/ 197 h 201"/>
                <a:gd name="T102" fmla="*/ 99 w 136"/>
                <a:gd name="T103" fmla="*/ 198 h 201"/>
                <a:gd name="T104" fmla="*/ 107 w 136"/>
                <a:gd name="T105" fmla="*/ 194 h 201"/>
                <a:gd name="T106" fmla="*/ 120 w 136"/>
                <a:gd name="T107" fmla="*/ 192 h 201"/>
                <a:gd name="T108" fmla="*/ 132 w 136"/>
                <a:gd name="T109" fmla="*/ 186 h 20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36"/>
                <a:gd name="T166" fmla="*/ 0 h 201"/>
                <a:gd name="T167" fmla="*/ 136 w 136"/>
                <a:gd name="T168" fmla="*/ 201 h 20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36" h="201">
                  <a:moveTo>
                    <a:pt x="136" y="184"/>
                  </a:moveTo>
                  <a:lnTo>
                    <a:pt x="135" y="182"/>
                  </a:lnTo>
                  <a:lnTo>
                    <a:pt x="134" y="181"/>
                  </a:lnTo>
                  <a:lnTo>
                    <a:pt x="134" y="180"/>
                  </a:lnTo>
                  <a:lnTo>
                    <a:pt x="134" y="179"/>
                  </a:lnTo>
                  <a:lnTo>
                    <a:pt x="133" y="179"/>
                  </a:lnTo>
                  <a:lnTo>
                    <a:pt x="132" y="179"/>
                  </a:lnTo>
                  <a:lnTo>
                    <a:pt x="132" y="178"/>
                  </a:lnTo>
                  <a:lnTo>
                    <a:pt x="133" y="176"/>
                  </a:lnTo>
                  <a:lnTo>
                    <a:pt x="133" y="173"/>
                  </a:lnTo>
                  <a:lnTo>
                    <a:pt x="133" y="171"/>
                  </a:lnTo>
                  <a:lnTo>
                    <a:pt x="132" y="169"/>
                  </a:lnTo>
                  <a:lnTo>
                    <a:pt x="130" y="167"/>
                  </a:lnTo>
                  <a:lnTo>
                    <a:pt x="126" y="164"/>
                  </a:lnTo>
                  <a:lnTo>
                    <a:pt x="122" y="161"/>
                  </a:lnTo>
                  <a:lnTo>
                    <a:pt x="121" y="160"/>
                  </a:lnTo>
                  <a:lnTo>
                    <a:pt x="121" y="158"/>
                  </a:lnTo>
                  <a:lnTo>
                    <a:pt x="120" y="154"/>
                  </a:lnTo>
                  <a:lnTo>
                    <a:pt x="119" y="151"/>
                  </a:lnTo>
                  <a:lnTo>
                    <a:pt x="117" y="148"/>
                  </a:lnTo>
                  <a:lnTo>
                    <a:pt x="114" y="146"/>
                  </a:lnTo>
                  <a:lnTo>
                    <a:pt x="113" y="146"/>
                  </a:lnTo>
                  <a:lnTo>
                    <a:pt x="112" y="146"/>
                  </a:lnTo>
                  <a:lnTo>
                    <a:pt x="110" y="146"/>
                  </a:lnTo>
                  <a:lnTo>
                    <a:pt x="108" y="143"/>
                  </a:lnTo>
                  <a:lnTo>
                    <a:pt x="107" y="139"/>
                  </a:lnTo>
                  <a:lnTo>
                    <a:pt x="105" y="136"/>
                  </a:lnTo>
                  <a:lnTo>
                    <a:pt x="103" y="134"/>
                  </a:lnTo>
                  <a:lnTo>
                    <a:pt x="99" y="127"/>
                  </a:lnTo>
                  <a:lnTo>
                    <a:pt x="99" y="118"/>
                  </a:lnTo>
                  <a:lnTo>
                    <a:pt x="102" y="111"/>
                  </a:lnTo>
                  <a:lnTo>
                    <a:pt x="103" y="108"/>
                  </a:lnTo>
                  <a:lnTo>
                    <a:pt x="103" y="106"/>
                  </a:lnTo>
                  <a:lnTo>
                    <a:pt x="102" y="103"/>
                  </a:lnTo>
                  <a:lnTo>
                    <a:pt x="101" y="103"/>
                  </a:lnTo>
                  <a:lnTo>
                    <a:pt x="101" y="102"/>
                  </a:lnTo>
                  <a:lnTo>
                    <a:pt x="101" y="100"/>
                  </a:lnTo>
                  <a:lnTo>
                    <a:pt x="101" y="99"/>
                  </a:lnTo>
                  <a:lnTo>
                    <a:pt x="103" y="96"/>
                  </a:lnTo>
                  <a:lnTo>
                    <a:pt x="105" y="95"/>
                  </a:lnTo>
                  <a:lnTo>
                    <a:pt x="107" y="94"/>
                  </a:lnTo>
                  <a:lnTo>
                    <a:pt x="110" y="94"/>
                  </a:lnTo>
                  <a:lnTo>
                    <a:pt x="113" y="93"/>
                  </a:lnTo>
                  <a:lnTo>
                    <a:pt x="115" y="93"/>
                  </a:lnTo>
                  <a:lnTo>
                    <a:pt x="116" y="91"/>
                  </a:lnTo>
                  <a:lnTo>
                    <a:pt x="117" y="89"/>
                  </a:lnTo>
                  <a:lnTo>
                    <a:pt x="117" y="87"/>
                  </a:lnTo>
                  <a:lnTo>
                    <a:pt x="117" y="85"/>
                  </a:lnTo>
                  <a:lnTo>
                    <a:pt x="117" y="83"/>
                  </a:lnTo>
                  <a:lnTo>
                    <a:pt x="117" y="81"/>
                  </a:lnTo>
                  <a:lnTo>
                    <a:pt x="118" y="78"/>
                  </a:lnTo>
                  <a:lnTo>
                    <a:pt x="119" y="77"/>
                  </a:lnTo>
                  <a:lnTo>
                    <a:pt x="120" y="77"/>
                  </a:lnTo>
                  <a:lnTo>
                    <a:pt x="121" y="76"/>
                  </a:lnTo>
                  <a:lnTo>
                    <a:pt x="122" y="75"/>
                  </a:lnTo>
                  <a:lnTo>
                    <a:pt x="122" y="74"/>
                  </a:lnTo>
                  <a:lnTo>
                    <a:pt x="119" y="71"/>
                  </a:lnTo>
                  <a:lnTo>
                    <a:pt x="115" y="68"/>
                  </a:lnTo>
                  <a:lnTo>
                    <a:pt x="112" y="65"/>
                  </a:lnTo>
                  <a:lnTo>
                    <a:pt x="108" y="62"/>
                  </a:lnTo>
                  <a:lnTo>
                    <a:pt x="107" y="60"/>
                  </a:lnTo>
                  <a:lnTo>
                    <a:pt x="105" y="58"/>
                  </a:lnTo>
                  <a:lnTo>
                    <a:pt x="103" y="56"/>
                  </a:lnTo>
                  <a:lnTo>
                    <a:pt x="100" y="55"/>
                  </a:lnTo>
                  <a:lnTo>
                    <a:pt x="99" y="55"/>
                  </a:lnTo>
                  <a:lnTo>
                    <a:pt x="98" y="54"/>
                  </a:lnTo>
                  <a:lnTo>
                    <a:pt x="98" y="53"/>
                  </a:lnTo>
                  <a:lnTo>
                    <a:pt x="97" y="52"/>
                  </a:lnTo>
                  <a:lnTo>
                    <a:pt x="96" y="52"/>
                  </a:lnTo>
                  <a:lnTo>
                    <a:pt x="95" y="52"/>
                  </a:lnTo>
                  <a:lnTo>
                    <a:pt x="95" y="53"/>
                  </a:lnTo>
                  <a:lnTo>
                    <a:pt x="92" y="52"/>
                  </a:lnTo>
                  <a:lnTo>
                    <a:pt x="90" y="50"/>
                  </a:lnTo>
                  <a:lnTo>
                    <a:pt x="87" y="50"/>
                  </a:lnTo>
                  <a:lnTo>
                    <a:pt x="85" y="50"/>
                  </a:lnTo>
                  <a:lnTo>
                    <a:pt x="82" y="50"/>
                  </a:lnTo>
                  <a:lnTo>
                    <a:pt x="80" y="49"/>
                  </a:lnTo>
                  <a:lnTo>
                    <a:pt x="78" y="47"/>
                  </a:lnTo>
                  <a:lnTo>
                    <a:pt x="78" y="46"/>
                  </a:lnTo>
                  <a:lnTo>
                    <a:pt x="78" y="44"/>
                  </a:lnTo>
                  <a:lnTo>
                    <a:pt x="78" y="42"/>
                  </a:lnTo>
                  <a:lnTo>
                    <a:pt x="79" y="40"/>
                  </a:lnTo>
                  <a:lnTo>
                    <a:pt x="80" y="38"/>
                  </a:lnTo>
                  <a:lnTo>
                    <a:pt x="79" y="36"/>
                  </a:lnTo>
                  <a:lnTo>
                    <a:pt x="78" y="33"/>
                  </a:lnTo>
                  <a:lnTo>
                    <a:pt x="76" y="31"/>
                  </a:lnTo>
                  <a:lnTo>
                    <a:pt x="74" y="28"/>
                  </a:lnTo>
                  <a:lnTo>
                    <a:pt x="72" y="27"/>
                  </a:lnTo>
                  <a:lnTo>
                    <a:pt x="69" y="25"/>
                  </a:lnTo>
                  <a:lnTo>
                    <a:pt x="67" y="22"/>
                  </a:lnTo>
                  <a:lnTo>
                    <a:pt x="64" y="20"/>
                  </a:lnTo>
                  <a:lnTo>
                    <a:pt x="63" y="17"/>
                  </a:lnTo>
                  <a:lnTo>
                    <a:pt x="62" y="13"/>
                  </a:lnTo>
                  <a:lnTo>
                    <a:pt x="62" y="10"/>
                  </a:lnTo>
                  <a:lnTo>
                    <a:pt x="61" y="7"/>
                  </a:lnTo>
                  <a:lnTo>
                    <a:pt x="60" y="5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4" y="4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41" y="5"/>
                  </a:lnTo>
                  <a:lnTo>
                    <a:pt x="40" y="10"/>
                  </a:lnTo>
                  <a:lnTo>
                    <a:pt x="40" y="14"/>
                  </a:lnTo>
                  <a:lnTo>
                    <a:pt x="38" y="16"/>
                  </a:lnTo>
                  <a:lnTo>
                    <a:pt x="36" y="19"/>
                  </a:lnTo>
                  <a:lnTo>
                    <a:pt x="34" y="21"/>
                  </a:lnTo>
                  <a:lnTo>
                    <a:pt x="31" y="22"/>
                  </a:lnTo>
                  <a:lnTo>
                    <a:pt x="28" y="23"/>
                  </a:lnTo>
                  <a:lnTo>
                    <a:pt x="24" y="22"/>
                  </a:lnTo>
                  <a:lnTo>
                    <a:pt x="23" y="25"/>
                  </a:lnTo>
                  <a:lnTo>
                    <a:pt x="22" y="27"/>
                  </a:lnTo>
                  <a:lnTo>
                    <a:pt x="20" y="30"/>
                  </a:lnTo>
                  <a:lnTo>
                    <a:pt x="18" y="32"/>
                  </a:lnTo>
                  <a:lnTo>
                    <a:pt x="18" y="34"/>
                  </a:lnTo>
                  <a:lnTo>
                    <a:pt x="18" y="35"/>
                  </a:lnTo>
                  <a:lnTo>
                    <a:pt x="20" y="36"/>
                  </a:lnTo>
                  <a:lnTo>
                    <a:pt x="22" y="37"/>
                  </a:lnTo>
                  <a:lnTo>
                    <a:pt x="24" y="37"/>
                  </a:lnTo>
                  <a:lnTo>
                    <a:pt x="26" y="37"/>
                  </a:lnTo>
                  <a:lnTo>
                    <a:pt x="28" y="38"/>
                  </a:lnTo>
                  <a:lnTo>
                    <a:pt x="30" y="38"/>
                  </a:lnTo>
                  <a:lnTo>
                    <a:pt x="32" y="39"/>
                  </a:lnTo>
                  <a:lnTo>
                    <a:pt x="32" y="40"/>
                  </a:lnTo>
                  <a:lnTo>
                    <a:pt x="33" y="41"/>
                  </a:lnTo>
                  <a:lnTo>
                    <a:pt x="34" y="43"/>
                  </a:lnTo>
                  <a:lnTo>
                    <a:pt x="35" y="43"/>
                  </a:lnTo>
                  <a:lnTo>
                    <a:pt x="39" y="44"/>
                  </a:lnTo>
                  <a:lnTo>
                    <a:pt x="42" y="45"/>
                  </a:lnTo>
                  <a:lnTo>
                    <a:pt x="46" y="45"/>
                  </a:lnTo>
                  <a:lnTo>
                    <a:pt x="45" y="49"/>
                  </a:lnTo>
                  <a:lnTo>
                    <a:pt x="42" y="52"/>
                  </a:lnTo>
                  <a:lnTo>
                    <a:pt x="36" y="53"/>
                  </a:lnTo>
                  <a:lnTo>
                    <a:pt x="29" y="53"/>
                  </a:lnTo>
                  <a:lnTo>
                    <a:pt x="21" y="52"/>
                  </a:lnTo>
                  <a:lnTo>
                    <a:pt x="13" y="52"/>
                  </a:lnTo>
                  <a:lnTo>
                    <a:pt x="6" y="50"/>
                  </a:lnTo>
                  <a:lnTo>
                    <a:pt x="5" y="50"/>
                  </a:lnTo>
                  <a:lnTo>
                    <a:pt x="4" y="52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2" y="55"/>
                  </a:lnTo>
                  <a:lnTo>
                    <a:pt x="3" y="57"/>
                  </a:lnTo>
                  <a:lnTo>
                    <a:pt x="4" y="59"/>
                  </a:lnTo>
                  <a:lnTo>
                    <a:pt x="4" y="61"/>
                  </a:lnTo>
                  <a:lnTo>
                    <a:pt x="3" y="63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0" y="75"/>
                  </a:lnTo>
                  <a:lnTo>
                    <a:pt x="4" y="80"/>
                  </a:lnTo>
                  <a:lnTo>
                    <a:pt x="10" y="85"/>
                  </a:lnTo>
                  <a:lnTo>
                    <a:pt x="16" y="90"/>
                  </a:lnTo>
                  <a:lnTo>
                    <a:pt x="21" y="95"/>
                  </a:lnTo>
                  <a:lnTo>
                    <a:pt x="25" y="98"/>
                  </a:lnTo>
                  <a:lnTo>
                    <a:pt x="26" y="95"/>
                  </a:lnTo>
                  <a:lnTo>
                    <a:pt x="29" y="94"/>
                  </a:lnTo>
                  <a:lnTo>
                    <a:pt x="31" y="93"/>
                  </a:lnTo>
                  <a:lnTo>
                    <a:pt x="33" y="93"/>
                  </a:lnTo>
                  <a:lnTo>
                    <a:pt x="35" y="94"/>
                  </a:lnTo>
                  <a:lnTo>
                    <a:pt x="37" y="95"/>
                  </a:lnTo>
                  <a:lnTo>
                    <a:pt x="39" y="98"/>
                  </a:lnTo>
                  <a:lnTo>
                    <a:pt x="39" y="100"/>
                  </a:lnTo>
                  <a:lnTo>
                    <a:pt x="39" y="102"/>
                  </a:lnTo>
                  <a:lnTo>
                    <a:pt x="38" y="104"/>
                  </a:lnTo>
                  <a:lnTo>
                    <a:pt x="36" y="106"/>
                  </a:lnTo>
                  <a:lnTo>
                    <a:pt x="36" y="108"/>
                  </a:lnTo>
                  <a:lnTo>
                    <a:pt x="36" y="110"/>
                  </a:lnTo>
                  <a:lnTo>
                    <a:pt x="37" y="112"/>
                  </a:lnTo>
                  <a:lnTo>
                    <a:pt x="42" y="122"/>
                  </a:lnTo>
                  <a:lnTo>
                    <a:pt x="45" y="133"/>
                  </a:lnTo>
                  <a:lnTo>
                    <a:pt x="45" y="144"/>
                  </a:lnTo>
                  <a:lnTo>
                    <a:pt x="41" y="155"/>
                  </a:lnTo>
                  <a:lnTo>
                    <a:pt x="38" y="160"/>
                  </a:lnTo>
                  <a:lnTo>
                    <a:pt x="38" y="166"/>
                  </a:lnTo>
                  <a:lnTo>
                    <a:pt x="41" y="171"/>
                  </a:lnTo>
                  <a:lnTo>
                    <a:pt x="41" y="180"/>
                  </a:lnTo>
                  <a:lnTo>
                    <a:pt x="44" y="188"/>
                  </a:lnTo>
                  <a:lnTo>
                    <a:pt x="50" y="194"/>
                  </a:lnTo>
                  <a:lnTo>
                    <a:pt x="56" y="199"/>
                  </a:lnTo>
                  <a:lnTo>
                    <a:pt x="58" y="200"/>
                  </a:lnTo>
                  <a:lnTo>
                    <a:pt x="61" y="200"/>
                  </a:lnTo>
                  <a:lnTo>
                    <a:pt x="63" y="199"/>
                  </a:lnTo>
                  <a:lnTo>
                    <a:pt x="66" y="198"/>
                  </a:lnTo>
                  <a:lnTo>
                    <a:pt x="69" y="198"/>
                  </a:lnTo>
                  <a:lnTo>
                    <a:pt x="71" y="199"/>
                  </a:lnTo>
                  <a:lnTo>
                    <a:pt x="73" y="200"/>
                  </a:lnTo>
                  <a:lnTo>
                    <a:pt x="75" y="201"/>
                  </a:lnTo>
                  <a:lnTo>
                    <a:pt x="78" y="200"/>
                  </a:lnTo>
                  <a:lnTo>
                    <a:pt x="81" y="199"/>
                  </a:lnTo>
                  <a:lnTo>
                    <a:pt x="85" y="196"/>
                  </a:lnTo>
                  <a:lnTo>
                    <a:pt x="87" y="196"/>
                  </a:lnTo>
                  <a:lnTo>
                    <a:pt x="89" y="196"/>
                  </a:lnTo>
                  <a:lnTo>
                    <a:pt x="91" y="197"/>
                  </a:lnTo>
                  <a:lnTo>
                    <a:pt x="93" y="198"/>
                  </a:lnTo>
                  <a:lnTo>
                    <a:pt x="96" y="199"/>
                  </a:lnTo>
                  <a:lnTo>
                    <a:pt x="98" y="199"/>
                  </a:lnTo>
                  <a:lnTo>
                    <a:pt x="99" y="198"/>
                  </a:lnTo>
                  <a:lnTo>
                    <a:pt x="101" y="197"/>
                  </a:lnTo>
                  <a:lnTo>
                    <a:pt x="103" y="196"/>
                  </a:lnTo>
                  <a:lnTo>
                    <a:pt x="104" y="195"/>
                  </a:lnTo>
                  <a:lnTo>
                    <a:pt x="107" y="194"/>
                  </a:lnTo>
                  <a:lnTo>
                    <a:pt x="110" y="194"/>
                  </a:lnTo>
                  <a:lnTo>
                    <a:pt x="114" y="194"/>
                  </a:lnTo>
                  <a:lnTo>
                    <a:pt x="116" y="194"/>
                  </a:lnTo>
                  <a:lnTo>
                    <a:pt x="120" y="192"/>
                  </a:lnTo>
                  <a:lnTo>
                    <a:pt x="123" y="190"/>
                  </a:lnTo>
                  <a:lnTo>
                    <a:pt x="126" y="188"/>
                  </a:lnTo>
                  <a:lnTo>
                    <a:pt x="129" y="186"/>
                  </a:lnTo>
                  <a:lnTo>
                    <a:pt x="132" y="186"/>
                  </a:lnTo>
                  <a:lnTo>
                    <a:pt x="136" y="184"/>
                  </a:lnTo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97" name="Freeform 134"/>
            <p:cNvSpPr>
              <a:spLocks/>
            </p:cNvSpPr>
            <p:nvPr/>
          </p:nvSpPr>
          <p:spPr bwMode="gray">
            <a:xfrm>
              <a:off x="3022" y="1898"/>
              <a:ext cx="113" cy="125"/>
            </a:xfrm>
            <a:custGeom>
              <a:avLst/>
              <a:gdLst>
                <a:gd name="T0" fmla="*/ 35 w 113"/>
                <a:gd name="T1" fmla="*/ 112 h 125"/>
                <a:gd name="T2" fmla="*/ 34 w 113"/>
                <a:gd name="T3" fmla="*/ 110 h 125"/>
                <a:gd name="T4" fmla="*/ 34 w 113"/>
                <a:gd name="T5" fmla="*/ 107 h 125"/>
                <a:gd name="T6" fmla="*/ 33 w 113"/>
                <a:gd name="T7" fmla="*/ 100 h 125"/>
                <a:gd name="T8" fmla="*/ 23 w 113"/>
                <a:gd name="T9" fmla="*/ 92 h 125"/>
                <a:gd name="T10" fmla="*/ 21 w 113"/>
                <a:gd name="T11" fmla="*/ 85 h 125"/>
                <a:gd name="T12" fmla="*/ 15 w 113"/>
                <a:gd name="T13" fmla="*/ 77 h 125"/>
                <a:gd name="T14" fmla="*/ 11 w 113"/>
                <a:gd name="T15" fmla="*/ 77 h 125"/>
                <a:gd name="T16" fmla="*/ 6 w 113"/>
                <a:gd name="T17" fmla="*/ 67 h 125"/>
                <a:gd name="T18" fmla="*/ 0 w 113"/>
                <a:gd name="T19" fmla="*/ 49 h 125"/>
                <a:gd name="T20" fmla="*/ 4 w 113"/>
                <a:gd name="T21" fmla="*/ 37 h 125"/>
                <a:gd name="T22" fmla="*/ 2 w 113"/>
                <a:gd name="T23" fmla="*/ 34 h 125"/>
                <a:gd name="T24" fmla="*/ 2 w 113"/>
                <a:gd name="T25" fmla="*/ 30 h 125"/>
                <a:gd name="T26" fmla="*/ 8 w 113"/>
                <a:gd name="T27" fmla="*/ 25 h 125"/>
                <a:gd name="T28" fmla="*/ 16 w 113"/>
                <a:gd name="T29" fmla="*/ 24 h 125"/>
                <a:gd name="T30" fmla="*/ 18 w 113"/>
                <a:gd name="T31" fmla="*/ 18 h 125"/>
                <a:gd name="T32" fmla="*/ 18 w 113"/>
                <a:gd name="T33" fmla="*/ 12 h 125"/>
                <a:gd name="T34" fmla="*/ 20 w 113"/>
                <a:gd name="T35" fmla="*/ 8 h 125"/>
                <a:gd name="T36" fmla="*/ 22 w 113"/>
                <a:gd name="T37" fmla="*/ 7 h 125"/>
                <a:gd name="T38" fmla="*/ 23 w 113"/>
                <a:gd name="T39" fmla="*/ 5 h 125"/>
                <a:gd name="T40" fmla="*/ 23 w 113"/>
                <a:gd name="T41" fmla="*/ 1 h 125"/>
                <a:gd name="T42" fmla="*/ 35 w 113"/>
                <a:gd name="T43" fmla="*/ 1 h 125"/>
                <a:gd name="T44" fmla="*/ 39 w 113"/>
                <a:gd name="T45" fmla="*/ 3 h 125"/>
                <a:gd name="T46" fmla="*/ 42 w 113"/>
                <a:gd name="T47" fmla="*/ 4 h 125"/>
                <a:gd name="T48" fmla="*/ 46 w 113"/>
                <a:gd name="T49" fmla="*/ 4 h 125"/>
                <a:gd name="T50" fmla="*/ 50 w 113"/>
                <a:gd name="T51" fmla="*/ 4 h 125"/>
                <a:gd name="T52" fmla="*/ 51 w 113"/>
                <a:gd name="T53" fmla="*/ 5 h 125"/>
                <a:gd name="T54" fmla="*/ 55 w 113"/>
                <a:gd name="T55" fmla="*/ 7 h 125"/>
                <a:gd name="T56" fmla="*/ 64 w 113"/>
                <a:gd name="T57" fmla="*/ 4 h 125"/>
                <a:gd name="T58" fmla="*/ 74 w 113"/>
                <a:gd name="T59" fmla="*/ 5 h 125"/>
                <a:gd name="T60" fmla="*/ 91 w 113"/>
                <a:gd name="T61" fmla="*/ 4 h 125"/>
                <a:gd name="T62" fmla="*/ 101 w 113"/>
                <a:gd name="T63" fmla="*/ 6 h 125"/>
                <a:gd name="T64" fmla="*/ 106 w 113"/>
                <a:gd name="T65" fmla="*/ 8 h 125"/>
                <a:gd name="T66" fmla="*/ 112 w 113"/>
                <a:gd name="T67" fmla="*/ 9 h 125"/>
                <a:gd name="T68" fmla="*/ 110 w 113"/>
                <a:gd name="T69" fmla="*/ 18 h 125"/>
                <a:gd name="T70" fmla="*/ 101 w 113"/>
                <a:gd name="T71" fmla="*/ 47 h 125"/>
                <a:gd name="T72" fmla="*/ 109 w 113"/>
                <a:gd name="T73" fmla="*/ 67 h 125"/>
                <a:gd name="T74" fmla="*/ 106 w 113"/>
                <a:gd name="T75" fmla="*/ 92 h 125"/>
                <a:gd name="T76" fmla="*/ 103 w 113"/>
                <a:gd name="T77" fmla="*/ 110 h 125"/>
                <a:gd name="T78" fmla="*/ 90 w 113"/>
                <a:gd name="T79" fmla="*/ 108 h 125"/>
                <a:gd name="T80" fmla="*/ 77 w 113"/>
                <a:gd name="T81" fmla="*/ 104 h 125"/>
                <a:gd name="T82" fmla="*/ 68 w 113"/>
                <a:gd name="T83" fmla="*/ 108 h 125"/>
                <a:gd name="T84" fmla="*/ 62 w 113"/>
                <a:gd name="T85" fmla="*/ 105 h 125"/>
                <a:gd name="T86" fmla="*/ 58 w 113"/>
                <a:gd name="T87" fmla="*/ 106 h 125"/>
                <a:gd name="T88" fmla="*/ 60 w 113"/>
                <a:gd name="T89" fmla="*/ 109 h 125"/>
                <a:gd name="T90" fmla="*/ 65 w 113"/>
                <a:gd name="T91" fmla="*/ 115 h 125"/>
                <a:gd name="T92" fmla="*/ 64 w 113"/>
                <a:gd name="T93" fmla="*/ 122 h 125"/>
                <a:gd name="T94" fmla="*/ 55 w 113"/>
                <a:gd name="T95" fmla="*/ 125 h 125"/>
                <a:gd name="T96" fmla="*/ 49 w 113"/>
                <a:gd name="T97" fmla="*/ 121 h 125"/>
                <a:gd name="T98" fmla="*/ 38 w 113"/>
                <a:gd name="T99" fmla="*/ 119 h 12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3"/>
                <a:gd name="T151" fmla="*/ 0 h 125"/>
                <a:gd name="T152" fmla="*/ 113 w 113"/>
                <a:gd name="T153" fmla="*/ 125 h 12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3" h="125">
                  <a:moveTo>
                    <a:pt x="37" y="115"/>
                  </a:moveTo>
                  <a:lnTo>
                    <a:pt x="36" y="113"/>
                  </a:lnTo>
                  <a:lnTo>
                    <a:pt x="35" y="112"/>
                  </a:lnTo>
                  <a:lnTo>
                    <a:pt x="35" y="111"/>
                  </a:lnTo>
                  <a:lnTo>
                    <a:pt x="35" y="110"/>
                  </a:lnTo>
                  <a:lnTo>
                    <a:pt x="34" y="110"/>
                  </a:lnTo>
                  <a:lnTo>
                    <a:pt x="33" y="110"/>
                  </a:lnTo>
                  <a:lnTo>
                    <a:pt x="33" y="109"/>
                  </a:lnTo>
                  <a:lnTo>
                    <a:pt x="34" y="107"/>
                  </a:lnTo>
                  <a:lnTo>
                    <a:pt x="34" y="104"/>
                  </a:lnTo>
                  <a:lnTo>
                    <a:pt x="34" y="102"/>
                  </a:lnTo>
                  <a:lnTo>
                    <a:pt x="33" y="100"/>
                  </a:lnTo>
                  <a:lnTo>
                    <a:pt x="31" y="98"/>
                  </a:lnTo>
                  <a:lnTo>
                    <a:pt x="27" y="95"/>
                  </a:lnTo>
                  <a:lnTo>
                    <a:pt x="23" y="92"/>
                  </a:lnTo>
                  <a:lnTo>
                    <a:pt x="22" y="91"/>
                  </a:lnTo>
                  <a:lnTo>
                    <a:pt x="22" y="89"/>
                  </a:lnTo>
                  <a:lnTo>
                    <a:pt x="21" y="85"/>
                  </a:lnTo>
                  <a:lnTo>
                    <a:pt x="20" y="82"/>
                  </a:lnTo>
                  <a:lnTo>
                    <a:pt x="18" y="79"/>
                  </a:lnTo>
                  <a:lnTo>
                    <a:pt x="15" y="77"/>
                  </a:lnTo>
                  <a:lnTo>
                    <a:pt x="14" y="77"/>
                  </a:lnTo>
                  <a:lnTo>
                    <a:pt x="13" y="77"/>
                  </a:lnTo>
                  <a:lnTo>
                    <a:pt x="11" y="77"/>
                  </a:lnTo>
                  <a:lnTo>
                    <a:pt x="9" y="74"/>
                  </a:lnTo>
                  <a:lnTo>
                    <a:pt x="8" y="70"/>
                  </a:lnTo>
                  <a:lnTo>
                    <a:pt x="6" y="67"/>
                  </a:lnTo>
                  <a:lnTo>
                    <a:pt x="4" y="65"/>
                  </a:lnTo>
                  <a:lnTo>
                    <a:pt x="0" y="58"/>
                  </a:lnTo>
                  <a:lnTo>
                    <a:pt x="0" y="49"/>
                  </a:lnTo>
                  <a:lnTo>
                    <a:pt x="3" y="42"/>
                  </a:lnTo>
                  <a:lnTo>
                    <a:pt x="4" y="39"/>
                  </a:lnTo>
                  <a:lnTo>
                    <a:pt x="4" y="37"/>
                  </a:lnTo>
                  <a:lnTo>
                    <a:pt x="3" y="34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4" y="27"/>
                  </a:lnTo>
                  <a:lnTo>
                    <a:pt x="6" y="26"/>
                  </a:lnTo>
                  <a:lnTo>
                    <a:pt x="8" y="25"/>
                  </a:lnTo>
                  <a:lnTo>
                    <a:pt x="11" y="25"/>
                  </a:lnTo>
                  <a:lnTo>
                    <a:pt x="14" y="24"/>
                  </a:lnTo>
                  <a:lnTo>
                    <a:pt x="16" y="24"/>
                  </a:lnTo>
                  <a:lnTo>
                    <a:pt x="17" y="22"/>
                  </a:lnTo>
                  <a:lnTo>
                    <a:pt x="18" y="20"/>
                  </a:lnTo>
                  <a:lnTo>
                    <a:pt x="18" y="18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9" y="9"/>
                  </a:lnTo>
                  <a:lnTo>
                    <a:pt x="20" y="8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3" y="6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23" y="1"/>
                  </a:lnTo>
                  <a:lnTo>
                    <a:pt x="27" y="0"/>
                  </a:lnTo>
                  <a:lnTo>
                    <a:pt x="31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2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2" y="4"/>
                  </a:lnTo>
                  <a:lnTo>
                    <a:pt x="44" y="5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7" y="3"/>
                  </a:lnTo>
                  <a:lnTo>
                    <a:pt x="48" y="3"/>
                  </a:lnTo>
                  <a:lnTo>
                    <a:pt x="50" y="4"/>
                  </a:lnTo>
                  <a:lnTo>
                    <a:pt x="49" y="4"/>
                  </a:lnTo>
                  <a:lnTo>
                    <a:pt x="50" y="4"/>
                  </a:lnTo>
                  <a:lnTo>
                    <a:pt x="51" y="5"/>
                  </a:lnTo>
                  <a:lnTo>
                    <a:pt x="53" y="6"/>
                  </a:lnTo>
                  <a:lnTo>
                    <a:pt x="54" y="7"/>
                  </a:lnTo>
                  <a:lnTo>
                    <a:pt x="55" y="7"/>
                  </a:lnTo>
                  <a:lnTo>
                    <a:pt x="56" y="7"/>
                  </a:lnTo>
                  <a:lnTo>
                    <a:pt x="60" y="6"/>
                  </a:lnTo>
                  <a:lnTo>
                    <a:pt x="64" y="4"/>
                  </a:lnTo>
                  <a:lnTo>
                    <a:pt x="67" y="4"/>
                  </a:lnTo>
                  <a:lnTo>
                    <a:pt x="70" y="4"/>
                  </a:lnTo>
                  <a:lnTo>
                    <a:pt x="74" y="5"/>
                  </a:lnTo>
                  <a:lnTo>
                    <a:pt x="77" y="6"/>
                  </a:lnTo>
                  <a:lnTo>
                    <a:pt x="84" y="6"/>
                  </a:lnTo>
                  <a:lnTo>
                    <a:pt x="91" y="4"/>
                  </a:lnTo>
                  <a:lnTo>
                    <a:pt x="98" y="4"/>
                  </a:lnTo>
                  <a:lnTo>
                    <a:pt x="99" y="5"/>
                  </a:lnTo>
                  <a:lnTo>
                    <a:pt x="101" y="6"/>
                  </a:lnTo>
                  <a:lnTo>
                    <a:pt x="102" y="7"/>
                  </a:lnTo>
                  <a:lnTo>
                    <a:pt x="103" y="8"/>
                  </a:lnTo>
                  <a:lnTo>
                    <a:pt x="106" y="8"/>
                  </a:lnTo>
                  <a:lnTo>
                    <a:pt x="108" y="8"/>
                  </a:lnTo>
                  <a:lnTo>
                    <a:pt x="110" y="9"/>
                  </a:lnTo>
                  <a:lnTo>
                    <a:pt x="112" y="9"/>
                  </a:lnTo>
                  <a:lnTo>
                    <a:pt x="113" y="10"/>
                  </a:lnTo>
                  <a:lnTo>
                    <a:pt x="113" y="11"/>
                  </a:lnTo>
                  <a:lnTo>
                    <a:pt x="110" y="18"/>
                  </a:lnTo>
                  <a:lnTo>
                    <a:pt x="104" y="24"/>
                  </a:lnTo>
                  <a:lnTo>
                    <a:pt x="101" y="33"/>
                  </a:lnTo>
                  <a:lnTo>
                    <a:pt x="101" y="47"/>
                  </a:lnTo>
                  <a:lnTo>
                    <a:pt x="106" y="60"/>
                  </a:lnTo>
                  <a:lnTo>
                    <a:pt x="108" y="64"/>
                  </a:lnTo>
                  <a:lnTo>
                    <a:pt x="109" y="67"/>
                  </a:lnTo>
                  <a:lnTo>
                    <a:pt x="110" y="71"/>
                  </a:lnTo>
                  <a:lnTo>
                    <a:pt x="110" y="76"/>
                  </a:lnTo>
                  <a:lnTo>
                    <a:pt x="106" y="92"/>
                  </a:lnTo>
                  <a:lnTo>
                    <a:pt x="106" y="108"/>
                  </a:lnTo>
                  <a:lnTo>
                    <a:pt x="106" y="111"/>
                  </a:lnTo>
                  <a:lnTo>
                    <a:pt x="103" y="110"/>
                  </a:lnTo>
                  <a:lnTo>
                    <a:pt x="102" y="110"/>
                  </a:lnTo>
                  <a:lnTo>
                    <a:pt x="96" y="110"/>
                  </a:lnTo>
                  <a:lnTo>
                    <a:pt x="90" y="108"/>
                  </a:lnTo>
                  <a:lnTo>
                    <a:pt x="85" y="104"/>
                  </a:lnTo>
                  <a:lnTo>
                    <a:pt x="81" y="102"/>
                  </a:lnTo>
                  <a:lnTo>
                    <a:pt x="77" y="104"/>
                  </a:lnTo>
                  <a:lnTo>
                    <a:pt x="73" y="107"/>
                  </a:lnTo>
                  <a:lnTo>
                    <a:pt x="69" y="108"/>
                  </a:lnTo>
                  <a:lnTo>
                    <a:pt x="68" y="108"/>
                  </a:lnTo>
                  <a:lnTo>
                    <a:pt x="66" y="107"/>
                  </a:lnTo>
                  <a:lnTo>
                    <a:pt x="64" y="106"/>
                  </a:lnTo>
                  <a:lnTo>
                    <a:pt x="62" y="105"/>
                  </a:lnTo>
                  <a:lnTo>
                    <a:pt x="60" y="105"/>
                  </a:lnTo>
                  <a:lnTo>
                    <a:pt x="58" y="105"/>
                  </a:lnTo>
                  <a:lnTo>
                    <a:pt x="58" y="106"/>
                  </a:lnTo>
                  <a:lnTo>
                    <a:pt x="58" y="107"/>
                  </a:lnTo>
                  <a:lnTo>
                    <a:pt x="58" y="109"/>
                  </a:lnTo>
                  <a:lnTo>
                    <a:pt x="60" y="109"/>
                  </a:lnTo>
                  <a:lnTo>
                    <a:pt x="62" y="111"/>
                  </a:lnTo>
                  <a:lnTo>
                    <a:pt x="64" y="113"/>
                  </a:lnTo>
                  <a:lnTo>
                    <a:pt x="65" y="115"/>
                  </a:lnTo>
                  <a:lnTo>
                    <a:pt x="66" y="117"/>
                  </a:lnTo>
                  <a:lnTo>
                    <a:pt x="65" y="120"/>
                  </a:lnTo>
                  <a:lnTo>
                    <a:pt x="64" y="122"/>
                  </a:lnTo>
                  <a:lnTo>
                    <a:pt x="62" y="124"/>
                  </a:lnTo>
                  <a:lnTo>
                    <a:pt x="58" y="125"/>
                  </a:lnTo>
                  <a:lnTo>
                    <a:pt x="55" y="125"/>
                  </a:lnTo>
                  <a:lnTo>
                    <a:pt x="53" y="124"/>
                  </a:lnTo>
                  <a:lnTo>
                    <a:pt x="51" y="122"/>
                  </a:lnTo>
                  <a:lnTo>
                    <a:pt x="49" y="121"/>
                  </a:lnTo>
                  <a:lnTo>
                    <a:pt x="48" y="120"/>
                  </a:lnTo>
                  <a:lnTo>
                    <a:pt x="43" y="120"/>
                  </a:lnTo>
                  <a:lnTo>
                    <a:pt x="38" y="119"/>
                  </a:lnTo>
                  <a:lnTo>
                    <a:pt x="33" y="117"/>
                  </a:lnTo>
                  <a:lnTo>
                    <a:pt x="37" y="11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98" name="Freeform 135"/>
            <p:cNvSpPr>
              <a:spLocks/>
            </p:cNvSpPr>
            <p:nvPr/>
          </p:nvSpPr>
          <p:spPr bwMode="gray">
            <a:xfrm>
              <a:off x="3022" y="1898"/>
              <a:ext cx="113" cy="125"/>
            </a:xfrm>
            <a:custGeom>
              <a:avLst/>
              <a:gdLst>
                <a:gd name="T0" fmla="*/ 35 w 113"/>
                <a:gd name="T1" fmla="*/ 112 h 125"/>
                <a:gd name="T2" fmla="*/ 34 w 113"/>
                <a:gd name="T3" fmla="*/ 110 h 125"/>
                <a:gd name="T4" fmla="*/ 34 w 113"/>
                <a:gd name="T5" fmla="*/ 107 h 125"/>
                <a:gd name="T6" fmla="*/ 33 w 113"/>
                <a:gd name="T7" fmla="*/ 100 h 125"/>
                <a:gd name="T8" fmla="*/ 23 w 113"/>
                <a:gd name="T9" fmla="*/ 92 h 125"/>
                <a:gd name="T10" fmla="*/ 21 w 113"/>
                <a:gd name="T11" fmla="*/ 85 h 125"/>
                <a:gd name="T12" fmla="*/ 15 w 113"/>
                <a:gd name="T13" fmla="*/ 77 h 125"/>
                <a:gd name="T14" fmla="*/ 11 w 113"/>
                <a:gd name="T15" fmla="*/ 77 h 125"/>
                <a:gd name="T16" fmla="*/ 6 w 113"/>
                <a:gd name="T17" fmla="*/ 67 h 125"/>
                <a:gd name="T18" fmla="*/ 0 w 113"/>
                <a:gd name="T19" fmla="*/ 49 h 125"/>
                <a:gd name="T20" fmla="*/ 4 w 113"/>
                <a:gd name="T21" fmla="*/ 37 h 125"/>
                <a:gd name="T22" fmla="*/ 2 w 113"/>
                <a:gd name="T23" fmla="*/ 34 h 125"/>
                <a:gd name="T24" fmla="*/ 2 w 113"/>
                <a:gd name="T25" fmla="*/ 30 h 125"/>
                <a:gd name="T26" fmla="*/ 8 w 113"/>
                <a:gd name="T27" fmla="*/ 25 h 125"/>
                <a:gd name="T28" fmla="*/ 16 w 113"/>
                <a:gd name="T29" fmla="*/ 24 h 125"/>
                <a:gd name="T30" fmla="*/ 18 w 113"/>
                <a:gd name="T31" fmla="*/ 18 h 125"/>
                <a:gd name="T32" fmla="*/ 18 w 113"/>
                <a:gd name="T33" fmla="*/ 12 h 125"/>
                <a:gd name="T34" fmla="*/ 20 w 113"/>
                <a:gd name="T35" fmla="*/ 8 h 125"/>
                <a:gd name="T36" fmla="*/ 22 w 113"/>
                <a:gd name="T37" fmla="*/ 7 h 125"/>
                <a:gd name="T38" fmla="*/ 23 w 113"/>
                <a:gd name="T39" fmla="*/ 5 h 125"/>
                <a:gd name="T40" fmla="*/ 23 w 113"/>
                <a:gd name="T41" fmla="*/ 1 h 125"/>
                <a:gd name="T42" fmla="*/ 35 w 113"/>
                <a:gd name="T43" fmla="*/ 1 h 125"/>
                <a:gd name="T44" fmla="*/ 39 w 113"/>
                <a:gd name="T45" fmla="*/ 3 h 125"/>
                <a:gd name="T46" fmla="*/ 42 w 113"/>
                <a:gd name="T47" fmla="*/ 4 h 125"/>
                <a:gd name="T48" fmla="*/ 46 w 113"/>
                <a:gd name="T49" fmla="*/ 4 h 125"/>
                <a:gd name="T50" fmla="*/ 50 w 113"/>
                <a:gd name="T51" fmla="*/ 4 h 125"/>
                <a:gd name="T52" fmla="*/ 51 w 113"/>
                <a:gd name="T53" fmla="*/ 5 h 125"/>
                <a:gd name="T54" fmla="*/ 55 w 113"/>
                <a:gd name="T55" fmla="*/ 7 h 125"/>
                <a:gd name="T56" fmla="*/ 64 w 113"/>
                <a:gd name="T57" fmla="*/ 4 h 125"/>
                <a:gd name="T58" fmla="*/ 74 w 113"/>
                <a:gd name="T59" fmla="*/ 5 h 125"/>
                <a:gd name="T60" fmla="*/ 91 w 113"/>
                <a:gd name="T61" fmla="*/ 4 h 125"/>
                <a:gd name="T62" fmla="*/ 101 w 113"/>
                <a:gd name="T63" fmla="*/ 6 h 125"/>
                <a:gd name="T64" fmla="*/ 106 w 113"/>
                <a:gd name="T65" fmla="*/ 8 h 125"/>
                <a:gd name="T66" fmla="*/ 112 w 113"/>
                <a:gd name="T67" fmla="*/ 9 h 125"/>
                <a:gd name="T68" fmla="*/ 110 w 113"/>
                <a:gd name="T69" fmla="*/ 18 h 125"/>
                <a:gd name="T70" fmla="*/ 101 w 113"/>
                <a:gd name="T71" fmla="*/ 47 h 125"/>
                <a:gd name="T72" fmla="*/ 109 w 113"/>
                <a:gd name="T73" fmla="*/ 67 h 125"/>
                <a:gd name="T74" fmla="*/ 106 w 113"/>
                <a:gd name="T75" fmla="*/ 92 h 125"/>
                <a:gd name="T76" fmla="*/ 103 w 113"/>
                <a:gd name="T77" fmla="*/ 110 h 125"/>
                <a:gd name="T78" fmla="*/ 90 w 113"/>
                <a:gd name="T79" fmla="*/ 108 h 125"/>
                <a:gd name="T80" fmla="*/ 77 w 113"/>
                <a:gd name="T81" fmla="*/ 104 h 125"/>
                <a:gd name="T82" fmla="*/ 68 w 113"/>
                <a:gd name="T83" fmla="*/ 108 h 125"/>
                <a:gd name="T84" fmla="*/ 62 w 113"/>
                <a:gd name="T85" fmla="*/ 105 h 125"/>
                <a:gd name="T86" fmla="*/ 58 w 113"/>
                <a:gd name="T87" fmla="*/ 106 h 125"/>
                <a:gd name="T88" fmla="*/ 60 w 113"/>
                <a:gd name="T89" fmla="*/ 109 h 125"/>
                <a:gd name="T90" fmla="*/ 65 w 113"/>
                <a:gd name="T91" fmla="*/ 115 h 125"/>
                <a:gd name="T92" fmla="*/ 64 w 113"/>
                <a:gd name="T93" fmla="*/ 122 h 125"/>
                <a:gd name="T94" fmla="*/ 55 w 113"/>
                <a:gd name="T95" fmla="*/ 125 h 125"/>
                <a:gd name="T96" fmla="*/ 49 w 113"/>
                <a:gd name="T97" fmla="*/ 121 h 125"/>
                <a:gd name="T98" fmla="*/ 38 w 113"/>
                <a:gd name="T99" fmla="*/ 119 h 12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3"/>
                <a:gd name="T151" fmla="*/ 0 h 125"/>
                <a:gd name="T152" fmla="*/ 113 w 113"/>
                <a:gd name="T153" fmla="*/ 125 h 12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3" h="125">
                  <a:moveTo>
                    <a:pt x="37" y="115"/>
                  </a:moveTo>
                  <a:lnTo>
                    <a:pt x="36" y="113"/>
                  </a:lnTo>
                  <a:lnTo>
                    <a:pt x="35" y="112"/>
                  </a:lnTo>
                  <a:lnTo>
                    <a:pt x="35" y="111"/>
                  </a:lnTo>
                  <a:lnTo>
                    <a:pt x="35" y="110"/>
                  </a:lnTo>
                  <a:lnTo>
                    <a:pt x="34" y="110"/>
                  </a:lnTo>
                  <a:lnTo>
                    <a:pt x="33" y="110"/>
                  </a:lnTo>
                  <a:lnTo>
                    <a:pt x="33" y="109"/>
                  </a:lnTo>
                  <a:lnTo>
                    <a:pt x="34" y="107"/>
                  </a:lnTo>
                  <a:lnTo>
                    <a:pt x="34" y="104"/>
                  </a:lnTo>
                  <a:lnTo>
                    <a:pt x="34" y="102"/>
                  </a:lnTo>
                  <a:lnTo>
                    <a:pt x="33" y="100"/>
                  </a:lnTo>
                  <a:lnTo>
                    <a:pt x="31" y="98"/>
                  </a:lnTo>
                  <a:lnTo>
                    <a:pt x="27" y="95"/>
                  </a:lnTo>
                  <a:lnTo>
                    <a:pt x="23" y="92"/>
                  </a:lnTo>
                  <a:lnTo>
                    <a:pt x="22" y="91"/>
                  </a:lnTo>
                  <a:lnTo>
                    <a:pt x="22" y="89"/>
                  </a:lnTo>
                  <a:lnTo>
                    <a:pt x="21" y="85"/>
                  </a:lnTo>
                  <a:lnTo>
                    <a:pt x="20" y="82"/>
                  </a:lnTo>
                  <a:lnTo>
                    <a:pt x="18" y="79"/>
                  </a:lnTo>
                  <a:lnTo>
                    <a:pt x="15" y="77"/>
                  </a:lnTo>
                  <a:lnTo>
                    <a:pt x="14" y="77"/>
                  </a:lnTo>
                  <a:lnTo>
                    <a:pt x="13" y="77"/>
                  </a:lnTo>
                  <a:lnTo>
                    <a:pt x="11" y="77"/>
                  </a:lnTo>
                  <a:lnTo>
                    <a:pt x="9" y="74"/>
                  </a:lnTo>
                  <a:lnTo>
                    <a:pt x="8" y="70"/>
                  </a:lnTo>
                  <a:lnTo>
                    <a:pt x="6" y="67"/>
                  </a:lnTo>
                  <a:lnTo>
                    <a:pt x="4" y="65"/>
                  </a:lnTo>
                  <a:lnTo>
                    <a:pt x="0" y="58"/>
                  </a:lnTo>
                  <a:lnTo>
                    <a:pt x="0" y="49"/>
                  </a:lnTo>
                  <a:lnTo>
                    <a:pt x="3" y="42"/>
                  </a:lnTo>
                  <a:lnTo>
                    <a:pt x="4" y="39"/>
                  </a:lnTo>
                  <a:lnTo>
                    <a:pt x="4" y="37"/>
                  </a:lnTo>
                  <a:lnTo>
                    <a:pt x="3" y="34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4" y="27"/>
                  </a:lnTo>
                  <a:lnTo>
                    <a:pt x="6" y="26"/>
                  </a:lnTo>
                  <a:lnTo>
                    <a:pt x="8" y="25"/>
                  </a:lnTo>
                  <a:lnTo>
                    <a:pt x="11" y="25"/>
                  </a:lnTo>
                  <a:lnTo>
                    <a:pt x="14" y="24"/>
                  </a:lnTo>
                  <a:lnTo>
                    <a:pt x="16" y="24"/>
                  </a:lnTo>
                  <a:lnTo>
                    <a:pt x="17" y="22"/>
                  </a:lnTo>
                  <a:lnTo>
                    <a:pt x="18" y="20"/>
                  </a:lnTo>
                  <a:lnTo>
                    <a:pt x="18" y="18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9" y="9"/>
                  </a:lnTo>
                  <a:lnTo>
                    <a:pt x="20" y="8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3" y="6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23" y="1"/>
                  </a:lnTo>
                  <a:lnTo>
                    <a:pt x="27" y="0"/>
                  </a:lnTo>
                  <a:lnTo>
                    <a:pt x="31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2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2" y="4"/>
                  </a:lnTo>
                  <a:lnTo>
                    <a:pt x="44" y="5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7" y="3"/>
                  </a:lnTo>
                  <a:lnTo>
                    <a:pt x="48" y="3"/>
                  </a:lnTo>
                  <a:lnTo>
                    <a:pt x="50" y="4"/>
                  </a:lnTo>
                  <a:lnTo>
                    <a:pt x="49" y="4"/>
                  </a:lnTo>
                  <a:lnTo>
                    <a:pt x="50" y="4"/>
                  </a:lnTo>
                  <a:lnTo>
                    <a:pt x="51" y="5"/>
                  </a:lnTo>
                  <a:lnTo>
                    <a:pt x="53" y="6"/>
                  </a:lnTo>
                  <a:lnTo>
                    <a:pt x="54" y="7"/>
                  </a:lnTo>
                  <a:lnTo>
                    <a:pt x="55" y="7"/>
                  </a:lnTo>
                  <a:lnTo>
                    <a:pt x="56" y="7"/>
                  </a:lnTo>
                  <a:lnTo>
                    <a:pt x="60" y="6"/>
                  </a:lnTo>
                  <a:lnTo>
                    <a:pt x="64" y="4"/>
                  </a:lnTo>
                  <a:lnTo>
                    <a:pt x="67" y="4"/>
                  </a:lnTo>
                  <a:lnTo>
                    <a:pt x="70" y="4"/>
                  </a:lnTo>
                  <a:lnTo>
                    <a:pt x="74" y="5"/>
                  </a:lnTo>
                  <a:lnTo>
                    <a:pt x="77" y="6"/>
                  </a:lnTo>
                  <a:lnTo>
                    <a:pt x="84" y="6"/>
                  </a:lnTo>
                  <a:lnTo>
                    <a:pt x="91" y="4"/>
                  </a:lnTo>
                  <a:lnTo>
                    <a:pt x="98" y="4"/>
                  </a:lnTo>
                  <a:lnTo>
                    <a:pt x="99" y="5"/>
                  </a:lnTo>
                  <a:lnTo>
                    <a:pt x="101" y="6"/>
                  </a:lnTo>
                  <a:lnTo>
                    <a:pt x="102" y="7"/>
                  </a:lnTo>
                  <a:lnTo>
                    <a:pt x="103" y="8"/>
                  </a:lnTo>
                  <a:lnTo>
                    <a:pt x="106" y="8"/>
                  </a:lnTo>
                  <a:lnTo>
                    <a:pt x="108" y="8"/>
                  </a:lnTo>
                  <a:lnTo>
                    <a:pt x="110" y="9"/>
                  </a:lnTo>
                  <a:lnTo>
                    <a:pt x="112" y="9"/>
                  </a:lnTo>
                  <a:lnTo>
                    <a:pt x="113" y="10"/>
                  </a:lnTo>
                  <a:lnTo>
                    <a:pt x="113" y="11"/>
                  </a:lnTo>
                  <a:lnTo>
                    <a:pt x="110" y="18"/>
                  </a:lnTo>
                  <a:lnTo>
                    <a:pt x="104" y="24"/>
                  </a:lnTo>
                  <a:lnTo>
                    <a:pt x="101" y="33"/>
                  </a:lnTo>
                  <a:lnTo>
                    <a:pt x="101" y="47"/>
                  </a:lnTo>
                  <a:lnTo>
                    <a:pt x="106" y="60"/>
                  </a:lnTo>
                  <a:lnTo>
                    <a:pt x="108" y="64"/>
                  </a:lnTo>
                  <a:lnTo>
                    <a:pt x="109" y="67"/>
                  </a:lnTo>
                  <a:lnTo>
                    <a:pt x="110" y="71"/>
                  </a:lnTo>
                  <a:lnTo>
                    <a:pt x="110" y="76"/>
                  </a:lnTo>
                  <a:lnTo>
                    <a:pt x="106" y="92"/>
                  </a:lnTo>
                  <a:lnTo>
                    <a:pt x="106" y="108"/>
                  </a:lnTo>
                  <a:lnTo>
                    <a:pt x="106" y="111"/>
                  </a:lnTo>
                  <a:lnTo>
                    <a:pt x="103" y="110"/>
                  </a:lnTo>
                  <a:lnTo>
                    <a:pt x="102" y="110"/>
                  </a:lnTo>
                  <a:lnTo>
                    <a:pt x="96" y="110"/>
                  </a:lnTo>
                  <a:lnTo>
                    <a:pt x="90" y="108"/>
                  </a:lnTo>
                  <a:lnTo>
                    <a:pt x="85" y="104"/>
                  </a:lnTo>
                  <a:lnTo>
                    <a:pt x="81" y="102"/>
                  </a:lnTo>
                  <a:lnTo>
                    <a:pt x="77" y="104"/>
                  </a:lnTo>
                  <a:lnTo>
                    <a:pt x="73" y="107"/>
                  </a:lnTo>
                  <a:lnTo>
                    <a:pt x="69" y="108"/>
                  </a:lnTo>
                  <a:lnTo>
                    <a:pt x="68" y="108"/>
                  </a:lnTo>
                  <a:lnTo>
                    <a:pt x="66" y="107"/>
                  </a:lnTo>
                  <a:lnTo>
                    <a:pt x="64" y="106"/>
                  </a:lnTo>
                  <a:lnTo>
                    <a:pt x="62" y="105"/>
                  </a:lnTo>
                  <a:lnTo>
                    <a:pt x="60" y="105"/>
                  </a:lnTo>
                  <a:lnTo>
                    <a:pt x="58" y="105"/>
                  </a:lnTo>
                  <a:lnTo>
                    <a:pt x="58" y="106"/>
                  </a:lnTo>
                  <a:lnTo>
                    <a:pt x="58" y="107"/>
                  </a:lnTo>
                  <a:lnTo>
                    <a:pt x="58" y="109"/>
                  </a:lnTo>
                  <a:lnTo>
                    <a:pt x="60" y="109"/>
                  </a:lnTo>
                  <a:lnTo>
                    <a:pt x="62" y="111"/>
                  </a:lnTo>
                  <a:lnTo>
                    <a:pt x="64" y="113"/>
                  </a:lnTo>
                  <a:lnTo>
                    <a:pt x="65" y="115"/>
                  </a:lnTo>
                  <a:lnTo>
                    <a:pt x="66" y="117"/>
                  </a:lnTo>
                  <a:lnTo>
                    <a:pt x="65" y="120"/>
                  </a:lnTo>
                  <a:lnTo>
                    <a:pt x="64" y="122"/>
                  </a:lnTo>
                  <a:lnTo>
                    <a:pt x="62" y="124"/>
                  </a:lnTo>
                  <a:lnTo>
                    <a:pt x="58" y="125"/>
                  </a:lnTo>
                  <a:lnTo>
                    <a:pt x="55" y="125"/>
                  </a:lnTo>
                  <a:lnTo>
                    <a:pt x="53" y="124"/>
                  </a:lnTo>
                  <a:lnTo>
                    <a:pt x="51" y="122"/>
                  </a:lnTo>
                  <a:lnTo>
                    <a:pt x="49" y="121"/>
                  </a:lnTo>
                  <a:lnTo>
                    <a:pt x="48" y="120"/>
                  </a:lnTo>
                  <a:lnTo>
                    <a:pt x="43" y="120"/>
                  </a:lnTo>
                  <a:lnTo>
                    <a:pt x="38" y="119"/>
                  </a:lnTo>
                  <a:lnTo>
                    <a:pt x="33" y="117"/>
                  </a:lnTo>
                  <a:lnTo>
                    <a:pt x="37" y="115"/>
                  </a:lnTo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99" name="Freeform 136"/>
            <p:cNvSpPr>
              <a:spLocks/>
            </p:cNvSpPr>
            <p:nvPr/>
          </p:nvSpPr>
          <p:spPr bwMode="gray">
            <a:xfrm>
              <a:off x="3123" y="1909"/>
              <a:ext cx="76" cy="104"/>
            </a:xfrm>
            <a:custGeom>
              <a:avLst/>
              <a:gdLst>
                <a:gd name="T0" fmla="*/ 18 w 76"/>
                <a:gd name="T1" fmla="*/ 0 h 104"/>
                <a:gd name="T2" fmla="*/ 21 w 76"/>
                <a:gd name="T3" fmla="*/ 1 h 104"/>
                <a:gd name="T4" fmla="*/ 23 w 76"/>
                <a:gd name="T5" fmla="*/ 3 h 104"/>
                <a:gd name="T6" fmla="*/ 28 w 76"/>
                <a:gd name="T7" fmla="*/ 7 h 104"/>
                <a:gd name="T8" fmla="*/ 34 w 76"/>
                <a:gd name="T9" fmla="*/ 9 h 104"/>
                <a:gd name="T10" fmla="*/ 40 w 76"/>
                <a:gd name="T11" fmla="*/ 9 h 104"/>
                <a:gd name="T12" fmla="*/ 45 w 76"/>
                <a:gd name="T13" fmla="*/ 10 h 104"/>
                <a:gd name="T14" fmla="*/ 53 w 76"/>
                <a:gd name="T15" fmla="*/ 16 h 104"/>
                <a:gd name="T16" fmla="*/ 59 w 76"/>
                <a:gd name="T17" fmla="*/ 24 h 104"/>
                <a:gd name="T18" fmla="*/ 66 w 76"/>
                <a:gd name="T19" fmla="*/ 29 h 104"/>
                <a:gd name="T20" fmla="*/ 73 w 76"/>
                <a:gd name="T21" fmla="*/ 36 h 104"/>
                <a:gd name="T22" fmla="*/ 76 w 76"/>
                <a:gd name="T23" fmla="*/ 42 h 104"/>
                <a:gd name="T24" fmla="*/ 75 w 76"/>
                <a:gd name="T25" fmla="*/ 46 h 104"/>
                <a:gd name="T26" fmla="*/ 73 w 76"/>
                <a:gd name="T27" fmla="*/ 50 h 104"/>
                <a:gd name="T28" fmla="*/ 74 w 76"/>
                <a:gd name="T29" fmla="*/ 55 h 104"/>
                <a:gd name="T30" fmla="*/ 73 w 76"/>
                <a:gd name="T31" fmla="*/ 64 h 104"/>
                <a:gd name="T32" fmla="*/ 68 w 76"/>
                <a:gd name="T33" fmla="*/ 75 h 104"/>
                <a:gd name="T34" fmla="*/ 60 w 76"/>
                <a:gd name="T35" fmla="*/ 89 h 104"/>
                <a:gd name="T36" fmla="*/ 45 w 76"/>
                <a:gd name="T37" fmla="*/ 103 h 104"/>
                <a:gd name="T38" fmla="*/ 42 w 76"/>
                <a:gd name="T39" fmla="*/ 103 h 104"/>
                <a:gd name="T40" fmla="*/ 40 w 76"/>
                <a:gd name="T41" fmla="*/ 102 h 104"/>
                <a:gd name="T42" fmla="*/ 39 w 76"/>
                <a:gd name="T43" fmla="*/ 98 h 104"/>
                <a:gd name="T44" fmla="*/ 38 w 76"/>
                <a:gd name="T45" fmla="*/ 94 h 104"/>
                <a:gd name="T46" fmla="*/ 36 w 76"/>
                <a:gd name="T47" fmla="*/ 93 h 104"/>
                <a:gd name="T48" fmla="*/ 34 w 76"/>
                <a:gd name="T49" fmla="*/ 94 h 104"/>
                <a:gd name="T50" fmla="*/ 30 w 76"/>
                <a:gd name="T51" fmla="*/ 97 h 104"/>
                <a:gd name="T52" fmla="*/ 27 w 76"/>
                <a:gd name="T53" fmla="*/ 97 h 104"/>
                <a:gd name="T54" fmla="*/ 24 w 76"/>
                <a:gd name="T55" fmla="*/ 96 h 104"/>
                <a:gd name="T56" fmla="*/ 19 w 76"/>
                <a:gd name="T57" fmla="*/ 98 h 104"/>
                <a:gd name="T58" fmla="*/ 17 w 76"/>
                <a:gd name="T59" fmla="*/ 102 h 104"/>
                <a:gd name="T60" fmla="*/ 13 w 76"/>
                <a:gd name="T61" fmla="*/ 104 h 104"/>
                <a:gd name="T62" fmla="*/ 8 w 76"/>
                <a:gd name="T63" fmla="*/ 102 h 104"/>
                <a:gd name="T64" fmla="*/ 5 w 76"/>
                <a:gd name="T65" fmla="*/ 100 h 104"/>
                <a:gd name="T66" fmla="*/ 5 w 76"/>
                <a:gd name="T67" fmla="*/ 97 h 104"/>
                <a:gd name="T68" fmla="*/ 9 w 76"/>
                <a:gd name="T69" fmla="*/ 65 h 104"/>
                <a:gd name="T70" fmla="*/ 8 w 76"/>
                <a:gd name="T71" fmla="*/ 56 h 104"/>
                <a:gd name="T72" fmla="*/ 5 w 76"/>
                <a:gd name="T73" fmla="*/ 49 h 104"/>
                <a:gd name="T74" fmla="*/ 0 w 76"/>
                <a:gd name="T75" fmla="*/ 22 h 104"/>
                <a:gd name="T76" fmla="*/ 9 w 76"/>
                <a:gd name="T77" fmla="*/ 7 h 104"/>
                <a:gd name="T78" fmla="*/ 16 w 76"/>
                <a:gd name="T79" fmla="*/ 0 h 10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76"/>
                <a:gd name="T121" fmla="*/ 0 h 104"/>
                <a:gd name="T122" fmla="*/ 76 w 76"/>
                <a:gd name="T123" fmla="*/ 104 h 10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76" h="104">
                  <a:moveTo>
                    <a:pt x="16" y="0"/>
                  </a:moveTo>
                  <a:lnTo>
                    <a:pt x="18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31" y="9"/>
                  </a:lnTo>
                  <a:lnTo>
                    <a:pt x="34" y="9"/>
                  </a:lnTo>
                  <a:lnTo>
                    <a:pt x="37" y="9"/>
                  </a:lnTo>
                  <a:lnTo>
                    <a:pt x="40" y="9"/>
                  </a:lnTo>
                  <a:lnTo>
                    <a:pt x="43" y="9"/>
                  </a:lnTo>
                  <a:lnTo>
                    <a:pt x="45" y="10"/>
                  </a:lnTo>
                  <a:lnTo>
                    <a:pt x="49" y="13"/>
                  </a:lnTo>
                  <a:lnTo>
                    <a:pt x="53" y="16"/>
                  </a:lnTo>
                  <a:lnTo>
                    <a:pt x="56" y="21"/>
                  </a:lnTo>
                  <a:lnTo>
                    <a:pt x="59" y="24"/>
                  </a:lnTo>
                  <a:lnTo>
                    <a:pt x="62" y="26"/>
                  </a:lnTo>
                  <a:lnTo>
                    <a:pt x="66" y="29"/>
                  </a:lnTo>
                  <a:lnTo>
                    <a:pt x="70" y="32"/>
                  </a:lnTo>
                  <a:lnTo>
                    <a:pt x="73" y="36"/>
                  </a:lnTo>
                  <a:lnTo>
                    <a:pt x="75" y="40"/>
                  </a:lnTo>
                  <a:lnTo>
                    <a:pt x="76" y="42"/>
                  </a:lnTo>
                  <a:lnTo>
                    <a:pt x="75" y="44"/>
                  </a:lnTo>
                  <a:lnTo>
                    <a:pt x="75" y="46"/>
                  </a:lnTo>
                  <a:lnTo>
                    <a:pt x="74" y="48"/>
                  </a:lnTo>
                  <a:lnTo>
                    <a:pt x="73" y="50"/>
                  </a:lnTo>
                  <a:lnTo>
                    <a:pt x="74" y="52"/>
                  </a:lnTo>
                  <a:lnTo>
                    <a:pt x="74" y="55"/>
                  </a:lnTo>
                  <a:lnTo>
                    <a:pt x="74" y="59"/>
                  </a:lnTo>
                  <a:lnTo>
                    <a:pt x="73" y="64"/>
                  </a:lnTo>
                  <a:lnTo>
                    <a:pt x="71" y="68"/>
                  </a:lnTo>
                  <a:lnTo>
                    <a:pt x="68" y="75"/>
                  </a:lnTo>
                  <a:lnTo>
                    <a:pt x="65" y="81"/>
                  </a:lnTo>
                  <a:lnTo>
                    <a:pt x="60" y="89"/>
                  </a:lnTo>
                  <a:lnTo>
                    <a:pt x="53" y="96"/>
                  </a:lnTo>
                  <a:lnTo>
                    <a:pt x="45" y="103"/>
                  </a:lnTo>
                  <a:lnTo>
                    <a:pt x="43" y="104"/>
                  </a:lnTo>
                  <a:lnTo>
                    <a:pt x="42" y="103"/>
                  </a:lnTo>
                  <a:lnTo>
                    <a:pt x="41" y="103"/>
                  </a:lnTo>
                  <a:lnTo>
                    <a:pt x="40" y="102"/>
                  </a:lnTo>
                  <a:lnTo>
                    <a:pt x="39" y="100"/>
                  </a:lnTo>
                  <a:lnTo>
                    <a:pt x="39" y="98"/>
                  </a:lnTo>
                  <a:lnTo>
                    <a:pt x="39" y="96"/>
                  </a:lnTo>
                  <a:lnTo>
                    <a:pt x="38" y="94"/>
                  </a:lnTo>
                  <a:lnTo>
                    <a:pt x="38" y="93"/>
                  </a:lnTo>
                  <a:lnTo>
                    <a:pt x="36" y="93"/>
                  </a:lnTo>
                  <a:lnTo>
                    <a:pt x="35" y="94"/>
                  </a:lnTo>
                  <a:lnTo>
                    <a:pt x="34" y="94"/>
                  </a:lnTo>
                  <a:lnTo>
                    <a:pt x="32" y="96"/>
                  </a:lnTo>
                  <a:lnTo>
                    <a:pt x="30" y="97"/>
                  </a:lnTo>
                  <a:lnTo>
                    <a:pt x="28" y="97"/>
                  </a:lnTo>
                  <a:lnTo>
                    <a:pt x="27" y="97"/>
                  </a:lnTo>
                  <a:lnTo>
                    <a:pt x="26" y="96"/>
                  </a:lnTo>
                  <a:lnTo>
                    <a:pt x="24" y="96"/>
                  </a:lnTo>
                  <a:lnTo>
                    <a:pt x="21" y="97"/>
                  </a:lnTo>
                  <a:lnTo>
                    <a:pt x="19" y="98"/>
                  </a:lnTo>
                  <a:lnTo>
                    <a:pt x="18" y="100"/>
                  </a:lnTo>
                  <a:lnTo>
                    <a:pt x="17" y="102"/>
                  </a:lnTo>
                  <a:lnTo>
                    <a:pt x="15" y="103"/>
                  </a:lnTo>
                  <a:lnTo>
                    <a:pt x="13" y="104"/>
                  </a:lnTo>
                  <a:lnTo>
                    <a:pt x="11" y="103"/>
                  </a:lnTo>
                  <a:lnTo>
                    <a:pt x="8" y="102"/>
                  </a:lnTo>
                  <a:lnTo>
                    <a:pt x="6" y="101"/>
                  </a:lnTo>
                  <a:lnTo>
                    <a:pt x="5" y="100"/>
                  </a:lnTo>
                  <a:lnTo>
                    <a:pt x="5" y="98"/>
                  </a:lnTo>
                  <a:lnTo>
                    <a:pt x="5" y="97"/>
                  </a:lnTo>
                  <a:lnTo>
                    <a:pt x="5" y="81"/>
                  </a:lnTo>
                  <a:lnTo>
                    <a:pt x="9" y="65"/>
                  </a:lnTo>
                  <a:lnTo>
                    <a:pt x="9" y="60"/>
                  </a:lnTo>
                  <a:lnTo>
                    <a:pt x="8" y="56"/>
                  </a:lnTo>
                  <a:lnTo>
                    <a:pt x="7" y="53"/>
                  </a:lnTo>
                  <a:lnTo>
                    <a:pt x="5" y="49"/>
                  </a:lnTo>
                  <a:lnTo>
                    <a:pt x="0" y="36"/>
                  </a:lnTo>
                  <a:lnTo>
                    <a:pt x="0" y="22"/>
                  </a:lnTo>
                  <a:lnTo>
                    <a:pt x="3" y="13"/>
                  </a:lnTo>
                  <a:lnTo>
                    <a:pt x="9" y="7"/>
                  </a:lnTo>
                  <a:lnTo>
                    <a:pt x="12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000" name="Freeform 137"/>
            <p:cNvSpPr>
              <a:spLocks/>
            </p:cNvSpPr>
            <p:nvPr/>
          </p:nvSpPr>
          <p:spPr bwMode="gray">
            <a:xfrm>
              <a:off x="3123" y="1909"/>
              <a:ext cx="76" cy="104"/>
            </a:xfrm>
            <a:custGeom>
              <a:avLst/>
              <a:gdLst>
                <a:gd name="T0" fmla="*/ 18 w 76"/>
                <a:gd name="T1" fmla="*/ 0 h 104"/>
                <a:gd name="T2" fmla="*/ 21 w 76"/>
                <a:gd name="T3" fmla="*/ 1 h 104"/>
                <a:gd name="T4" fmla="*/ 23 w 76"/>
                <a:gd name="T5" fmla="*/ 3 h 104"/>
                <a:gd name="T6" fmla="*/ 28 w 76"/>
                <a:gd name="T7" fmla="*/ 7 h 104"/>
                <a:gd name="T8" fmla="*/ 34 w 76"/>
                <a:gd name="T9" fmla="*/ 9 h 104"/>
                <a:gd name="T10" fmla="*/ 40 w 76"/>
                <a:gd name="T11" fmla="*/ 9 h 104"/>
                <a:gd name="T12" fmla="*/ 45 w 76"/>
                <a:gd name="T13" fmla="*/ 10 h 104"/>
                <a:gd name="T14" fmla="*/ 53 w 76"/>
                <a:gd name="T15" fmla="*/ 16 h 104"/>
                <a:gd name="T16" fmla="*/ 59 w 76"/>
                <a:gd name="T17" fmla="*/ 24 h 104"/>
                <a:gd name="T18" fmla="*/ 66 w 76"/>
                <a:gd name="T19" fmla="*/ 29 h 104"/>
                <a:gd name="T20" fmla="*/ 73 w 76"/>
                <a:gd name="T21" fmla="*/ 36 h 104"/>
                <a:gd name="T22" fmla="*/ 76 w 76"/>
                <a:gd name="T23" fmla="*/ 42 h 104"/>
                <a:gd name="T24" fmla="*/ 75 w 76"/>
                <a:gd name="T25" fmla="*/ 46 h 104"/>
                <a:gd name="T26" fmla="*/ 73 w 76"/>
                <a:gd name="T27" fmla="*/ 50 h 104"/>
                <a:gd name="T28" fmla="*/ 74 w 76"/>
                <a:gd name="T29" fmla="*/ 55 h 104"/>
                <a:gd name="T30" fmla="*/ 73 w 76"/>
                <a:gd name="T31" fmla="*/ 64 h 104"/>
                <a:gd name="T32" fmla="*/ 68 w 76"/>
                <a:gd name="T33" fmla="*/ 75 h 104"/>
                <a:gd name="T34" fmla="*/ 60 w 76"/>
                <a:gd name="T35" fmla="*/ 89 h 104"/>
                <a:gd name="T36" fmla="*/ 45 w 76"/>
                <a:gd name="T37" fmla="*/ 103 h 104"/>
                <a:gd name="T38" fmla="*/ 42 w 76"/>
                <a:gd name="T39" fmla="*/ 103 h 104"/>
                <a:gd name="T40" fmla="*/ 40 w 76"/>
                <a:gd name="T41" fmla="*/ 102 h 104"/>
                <a:gd name="T42" fmla="*/ 39 w 76"/>
                <a:gd name="T43" fmla="*/ 98 h 104"/>
                <a:gd name="T44" fmla="*/ 38 w 76"/>
                <a:gd name="T45" fmla="*/ 94 h 104"/>
                <a:gd name="T46" fmla="*/ 36 w 76"/>
                <a:gd name="T47" fmla="*/ 93 h 104"/>
                <a:gd name="T48" fmla="*/ 34 w 76"/>
                <a:gd name="T49" fmla="*/ 94 h 104"/>
                <a:gd name="T50" fmla="*/ 30 w 76"/>
                <a:gd name="T51" fmla="*/ 97 h 104"/>
                <a:gd name="T52" fmla="*/ 27 w 76"/>
                <a:gd name="T53" fmla="*/ 97 h 104"/>
                <a:gd name="T54" fmla="*/ 24 w 76"/>
                <a:gd name="T55" fmla="*/ 96 h 104"/>
                <a:gd name="T56" fmla="*/ 19 w 76"/>
                <a:gd name="T57" fmla="*/ 98 h 104"/>
                <a:gd name="T58" fmla="*/ 17 w 76"/>
                <a:gd name="T59" fmla="*/ 102 h 104"/>
                <a:gd name="T60" fmla="*/ 13 w 76"/>
                <a:gd name="T61" fmla="*/ 104 h 104"/>
                <a:gd name="T62" fmla="*/ 8 w 76"/>
                <a:gd name="T63" fmla="*/ 102 h 104"/>
                <a:gd name="T64" fmla="*/ 5 w 76"/>
                <a:gd name="T65" fmla="*/ 100 h 104"/>
                <a:gd name="T66" fmla="*/ 5 w 76"/>
                <a:gd name="T67" fmla="*/ 97 h 104"/>
                <a:gd name="T68" fmla="*/ 9 w 76"/>
                <a:gd name="T69" fmla="*/ 65 h 104"/>
                <a:gd name="T70" fmla="*/ 8 w 76"/>
                <a:gd name="T71" fmla="*/ 56 h 104"/>
                <a:gd name="T72" fmla="*/ 5 w 76"/>
                <a:gd name="T73" fmla="*/ 49 h 104"/>
                <a:gd name="T74" fmla="*/ 0 w 76"/>
                <a:gd name="T75" fmla="*/ 22 h 104"/>
                <a:gd name="T76" fmla="*/ 9 w 76"/>
                <a:gd name="T77" fmla="*/ 7 h 104"/>
                <a:gd name="T78" fmla="*/ 16 w 76"/>
                <a:gd name="T79" fmla="*/ 0 h 10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76"/>
                <a:gd name="T121" fmla="*/ 0 h 104"/>
                <a:gd name="T122" fmla="*/ 76 w 76"/>
                <a:gd name="T123" fmla="*/ 104 h 10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76" h="104">
                  <a:moveTo>
                    <a:pt x="16" y="0"/>
                  </a:moveTo>
                  <a:lnTo>
                    <a:pt x="18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31" y="9"/>
                  </a:lnTo>
                  <a:lnTo>
                    <a:pt x="34" y="9"/>
                  </a:lnTo>
                  <a:lnTo>
                    <a:pt x="37" y="9"/>
                  </a:lnTo>
                  <a:lnTo>
                    <a:pt x="40" y="9"/>
                  </a:lnTo>
                  <a:lnTo>
                    <a:pt x="43" y="9"/>
                  </a:lnTo>
                  <a:lnTo>
                    <a:pt x="45" y="10"/>
                  </a:lnTo>
                  <a:lnTo>
                    <a:pt x="49" y="13"/>
                  </a:lnTo>
                  <a:lnTo>
                    <a:pt x="53" y="16"/>
                  </a:lnTo>
                  <a:lnTo>
                    <a:pt x="56" y="21"/>
                  </a:lnTo>
                  <a:lnTo>
                    <a:pt x="59" y="24"/>
                  </a:lnTo>
                  <a:lnTo>
                    <a:pt x="62" y="26"/>
                  </a:lnTo>
                  <a:lnTo>
                    <a:pt x="66" y="29"/>
                  </a:lnTo>
                  <a:lnTo>
                    <a:pt x="70" y="32"/>
                  </a:lnTo>
                  <a:lnTo>
                    <a:pt x="73" y="36"/>
                  </a:lnTo>
                  <a:lnTo>
                    <a:pt x="75" y="40"/>
                  </a:lnTo>
                  <a:lnTo>
                    <a:pt x="76" y="42"/>
                  </a:lnTo>
                  <a:lnTo>
                    <a:pt x="75" y="44"/>
                  </a:lnTo>
                  <a:lnTo>
                    <a:pt x="75" y="46"/>
                  </a:lnTo>
                  <a:lnTo>
                    <a:pt x="74" y="48"/>
                  </a:lnTo>
                  <a:lnTo>
                    <a:pt x="73" y="50"/>
                  </a:lnTo>
                  <a:lnTo>
                    <a:pt x="74" y="52"/>
                  </a:lnTo>
                  <a:lnTo>
                    <a:pt x="74" y="55"/>
                  </a:lnTo>
                  <a:lnTo>
                    <a:pt x="74" y="59"/>
                  </a:lnTo>
                  <a:lnTo>
                    <a:pt x="73" y="64"/>
                  </a:lnTo>
                  <a:lnTo>
                    <a:pt x="71" y="68"/>
                  </a:lnTo>
                  <a:lnTo>
                    <a:pt x="68" y="75"/>
                  </a:lnTo>
                  <a:lnTo>
                    <a:pt x="65" y="81"/>
                  </a:lnTo>
                  <a:lnTo>
                    <a:pt x="60" y="89"/>
                  </a:lnTo>
                  <a:lnTo>
                    <a:pt x="53" y="96"/>
                  </a:lnTo>
                  <a:lnTo>
                    <a:pt x="45" y="103"/>
                  </a:lnTo>
                  <a:lnTo>
                    <a:pt x="43" y="104"/>
                  </a:lnTo>
                  <a:lnTo>
                    <a:pt x="42" y="103"/>
                  </a:lnTo>
                  <a:lnTo>
                    <a:pt x="41" y="103"/>
                  </a:lnTo>
                  <a:lnTo>
                    <a:pt x="40" y="102"/>
                  </a:lnTo>
                  <a:lnTo>
                    <a:pt x="39" y="100"/>
                  </a:lnTo>
                  <a:lnTo>
                    <a:pt x="39" y="98"/>
                  </a:lnTo>
                  <a:lnTo>
                    <a:pt x="39" y="96"/>
                  </a:lnTo>
                  <a:lnTo>
                    <a:pt x="38" y="94"/>
                  </a:lnTo>
                  <a:lnTo>
                    <a:pt x="38" y="93"/>
                  </a:lnTo>
                  <a:lnTo>
                    <a:pt x="36" y="93"/>
                  </a:lnTo>
                  <a:lnTo>
                    <a:pt x="35" y="94"/>
                  </a:lnTo>
                  <a:lnTo>
                    <a:pt x="34" y="94"/>
                  </a:lnTo>
                  <a:lnTo>
                    <a:pt x="32" y="96"/>
                  </a:lnTo>
                  <a:lnTo>
                    <a:pt x="30" y="97"/>
                  </a:lnTo>
                  <a:lnTo>
                    <a:pt x="28" y="97"/>
                  </a:lnTo>
                  <a:lnTo>
                    <a:pt x="27" y="97"/>
                  </a:lnTo>
                  <a:lnTo>
                    <a:pt x="26" y="96"/>
                  </a:lnTo>
                  <a:lnTo>
                    <a:pt x="24" y="96"/>
                  </a:lnTo>
                  <a:lnTo>
                    <a:pt x="21" y="97"/>
                  </a:lnTo>
                  <a:lnTo>
                    <a:pt x="19" y="98"/>
                  </a:lnTo>
                  <a:lnTo>
                    <a:pt x="18" y="100"/>
                  </a:lnTo>
                  <a:lnTo>
                    <a:pt x="17" y="102"/>
                  </a:lnTo>
                  <a:lnTo>
                    <a:pt x="15" y="103"/>
                  </a:lnTo>
                  <a:lnTo>
                    <a:pt x="13" y="104"/>
                  </a:lnTo>
                  <a:lnTo>
                    <a:pt x="11" y="103"/>
                  </a:lnTo>
                  <a:lnTo>
                    <a:pt x="8" y="102"/>
                  </a:lnTo>
                  <a:lnTo>
                    <a:pt x="6" y="101"/>
                  </a:lnTo>
                  <a:lnTo>
                    <a:pt x="5" y="100"/>
                  </a:lnTo>
                  <a:lnTo>
                    <a:pt x="5" y="98"/>
                  </a:lnTo>
                  <a:lnTo>
                    <a:pt x="5" y="97"/>
                  </a:lnTo>
                  <a:lnTo>
                    <a:pt x="5" y="81"/>
                  </a:lnTo>
                  <a:lnTo>
                    <a:pt x="9" y="65"/>
                  </a:lnTo>
                  <a:lnTo>
                    <a:pt x="9" y="60"/>
                  </a:lnTo>
                  <a:lnTo>
                    <a:pt x="8" y="56"/>
                  </a:lnTo>
                  <a:lnTo>
                    <a:pt x="7" y="53"/>
                  </a:lnTo>
                  <a:lnTo>
                    <a:pt x="5" y="49"/>
                  </a:lnTo>
                  <a:lnTo>
                    <a:pt x="0" y="36"/>
                  </a:lnTo>
                  <a:lnTo>
                    <a:pt x="0" y="22"/>
                  </a:lnTo>
                  <a:lnTo>
                    <a:pt x="3" y="13"/>
                  </a:lnTo>
                  <a:lnTo>
                    <a:pt x="9" y="7"/>
                  </a:lnTo>
                  <a:lnTo>
                    <a:pt x="12" y="0"/>
                  </a:lnTo>
                  <a:lnTo>
                    <a:pt x="16" y="0"/>
                  </a:lnTo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001" name="Freeform 138"/>
            <p:cNvSpPr>
              <a:spLocks/>
            </p:cNvSpPr>
            <p:nvPr/>
          </p:nvSpPr>
          <p:spPr bwMode="gray">
            <a:xfrm>
              <a:off x="2347" y="2052"/>
              <a:ext cx="168" cy="188"/>
            </a:xfrm>
            <a:custGeom>
              <a:avLst/>
              <a:gdLst>
                <a:gd name="T0" fmla="*/ 30 w 168"/>
                <a:gd name="T1" fmla="*/ 151 h 188"/>
                <a:gd name="T2" fmla="*/ 25 w 168"/>
                <a:gd name="T3" fmla="*/ 160 h 188"/>
                <a:gd name="T4" fmla="*/ 21 w 168"/>
                <a:gd name="T5" fmla="*/ 169 h 188"/>
                <a:gd name="T6" fmla="*/ 27 w 168"/>
                <a:gd name="T7" fmla="*/ 176 h 188"/>
                <a:gd name="T8" fmla="*/ 40 w 168"/>
                <a:gd name="T9" fmla="*/ 171 h 188"/>
                <a:gd name="T10" fmla="*/ 50 w 168"/>
                <a:gd name="T11" fmla="*/ 179 h 188"/>
                <a:gd name="T12" fmla="*/ 54 w 168"/>
                <a:gd name="T13" fmla="*/ 187 h 188"/>
                <a:gd name="T14" fmla="*/ 63 w 168"/>
                <a:gd name="T15" fmla="*/ 187 h 188"/>
                <a:gd name="T16" fmla="*/ 66 w 168"/>
                <a:gd name="T17" fmla="*/ 180 h 188"/>
                <a:gd name="T18" fmla="*/ 69 w 168"/>
                <a:gd name="T19" fmla="*/ 176 h 188"/>
                <a:gd name="T20" fmla="*/ 74 w 168"/>
                <a:gd name="T21" fmla="*/ 167 h 188"/>
                <a:gd name="T22" fmla="*/ 74 w 168"/>
                <a:gd name="T23" fmla="*/ 146 h 188"/>
                <a:gd name="T24" fmla="*/ 76 w 168"/>
                <a:gd name="T25" fmla="*/ 142 h 188"/>
                <a:gd name="T26" fmla="*/ 88 w 168"/>
                <a:gd name="T27" fmla="*/ 139 h 188"/>
                <a:gd name="T28" fmla="*/ 89 w 168"/>
                <a:gd name="T29" fmla="*/ 132 h 188"/>
                <a:gd name="T30" fmla="*/ 104 w 168"/>
                <a:gd name="T31" fmla="*/ 121 h 188"/>
                <a:gd name="T32" fmla="*/ 155 w 168"/>
                <a:gd name="T33" fmla="*/ 87 h 188"/>
                <a:gd name="T34" fmla="*/ 167 w 168"/>
                <a:gd name="T35" fmla="*/ 69 h 188"/>
                <a:gd name="T36" fmla="*/ 168 w 168"/>
                <a:gd name="T37" fmla="*/ 56 h 188"/>
                <a:gd name="T38" fmla="*/ 162 w 168"/>
                <a:gd name="T39" fmla="*/ 47 h 188"/>
                <a:gd name="T40" fmla="*/ 164 w 168"/>
                <a:gd name="T41" fmla="*/ 41 h 188"/>
                <a:gd name="T42" fmla="*/ 133 w 168"/>
                <a:gd name="T43" fmla="*/ 21 h 188"/>
                <a:gd name="T44" fmla="*/ 134 w 168"/>
                <a:gd name="T45" fmla="*/ 30 h 188"/>
                <a:gd name="T46" fmla="*/ 125 w 168"/>
                <a:gd name="T47" fmla="*/ 32 h 188"/>
                <a:gd name="T48" fmla="*/ 118 w 168"/>
                <a:gd name="T49" fmla="*/ 27 h 188"/>
                <a:gd name="T50" fmla="*/ 111 w 168"/>
                <a:gd name="T51" fmla="*/ 28 h 188"/>
                <a:gd name="T52" fmla="*/ 105 w 168"/>
                <a:gd name="T53" fmla="*/ 25 h 188"/>
                <a:gd name="T54" fmla="*/ 94 w 168"/>
                <a:gd name="T55" fmla="*/ 16 h 188"/>
                <a:gd name="T56" fmla="*/ 70 w 168"/>
                <a:gd name="T57" fmla="*/ 6 h 188"/>
                <a:gd name="T58" fmla="*/ 60 w 168"/>
                <a:gd name="T59" fmla="*/ 0 h 188"/>
                <a:gd name="T60" fmla="*/ 55 w 168"/>
                <a:gd name="T61" fmla="*/ 3 h 188"/>
                <a:gd name="T62" fmla="*/ 51 w 168"/>
                <a:gd name="T63" fmla="*/ 6 h 188"/>
                <a:gd name="T64" fmla="*/ 41 w 168"/>
                <a:gd name="T65" fmla="*/ 10 h 188"/>
                <a:gd name="T66" fmla="*/ 28 w 168"/>
                <a:gd name="T67" fmla="*/ 18 h 188"/>
                <a:gd name="T68" fmla="*/ 19 w 168"/>
                <a:gd name="T69" fmla="*/ 22 h 188"/>
                <a:gd name="T70" fmla="*/ 19 w 168"/>
                <a:gd name="T71" fmla="*/ 27 h 188"/>
                <a:gd name="T72" fmla="*/ 27 w 168"/>
                <a:gd name="T73" fmla="*/ 34 h 188"/>
                <a:gd name="T74" fmla="*/ 27 w 168"/>
                <a:gd name="T75" fmla="*/ 42 h 188"/>
                <a:gd name="T76" fmla="*/ 22 w 168"/>
                <a:gd name="T77" fmla="*/ 48 h 188"/>
                <a:gd name="T78" fmla="*/ 17 w 168"/>
                <a:gd name="T79" fmla="*/ 62 h 188"/>
                <a:gd name="T80" fmla="*/ 19 w 168"/>
                <a:gd name="T81" fmla="*/ 67 h 188"/>
                <a:gd name="T82" fmla="*/ 12 w 168"/>
                <a:gd name="T83" fmla="*/ 72 h 188"/>
                <a:gd name="T84" fmla="*/ 6 w 168"/>
                <a:gd name="T85" fmla="*/ 72 h 188"/>
                <a:gd name="T86" fmla="*/ 3 w 168"/>
                <a:gd name="T87" fmla="*/ 75 h 188"/>
                <a:gd name="T88" fmla="*/ 0 w 168"/>
                <a:gd name="T89" fmla="*/ 79 h 188"/>
                <a:gd name="T90" fmla="*/ 5 w 168"/>
                <a:gd name="T91" fmla="*/ 81 h 188"/>
                <a:gd name="T92" fmla="*/ 8 w 168"/>
                <a:gd name="T93" fmla="*/ 106 h 188"/>
                <a:gd name="T94" fmla="*/ 3 w 168"/>
                <a:gd name="T95" fmla="*/ 112 h 188"/>
                <a:gd name="T96" fmla="*/ 10 w 168"/>
                <a:gd name="T97" fmla="*/ 119 h 188"/>
                <a:gd name="T98" fmla="*/ 25 w 168"/>
                <a:gd name="T99" fmla="*/ 121 h 188"/>
                <a:gd name="T100" fmla="*/ 32 w 168"/>
                <a:gd name="T101" fmla="*/ 114 h 188"/>
                <a:gd name="T102" fmla="*/ 39 w 168"/>
                <a:gd name="T103" fmla="*/ 115 h 188"/>
                <a:gd name="T104" fmla="*/ 39 w 168"/>
                <a:gd name="T105" fmla="*/ 124 h 188"/>
                <a:gd name="T106" fmla="*/ 23 w 168"/>
                <a:gd name="T107" fmla="*/ 137 h 188"/>
                <a:gd name="T108" fmla="*/ 23 w 168"/>
                <a:gd name="T109" fmla="*/ 142 h 18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68"/>
                <a:gd name="T166" fmla="*/ 0 h 188"/>
                <a:gd name="T167" fmla="*/ 168 w 168"/>
                <a:gd name="T168" fmla="*/ 188 h 18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68" h="188">
                  <a:moveTo>
                    <a:pt x="25" y="143"/>
                  </a:moveTo>
                  <a:lnTo>
                    <a:pt x="27" y="146"/>
                  </a:lnTo>
                  <a:lnTo>
                    <a:pt x="29" y="148"/>
                  </a:lnTo>
                  <a:lnTo>
                    <a:pt x="30" y="151"/>
                  </a:lnTo>
                  <a:lnTo>
                    <a:pt x="30" y="153"/>
                  </a:lnTo>
                  <a:lnTo>
                    <a:pt x="29" y="155"/>
                  </a:lnTo>
                  <a:lnTo>
                    <a:pt x="27" y="158"/>
                  </a:lnTo>
                  <a:lnTo>
                    <a:pt x="25" y="160"/>
                  </a:lnTo>
                  <a:lnTo>
                    <a:pt x="23" y="162"/>
                  </a:lnTo>
                  <a:lnTo>
                    <a:pt x="22" y="164"/>
                  </a:lnTo>
                  <a:lnTo>
                    <a:pt x="21" y="167"/>
                  </a:lnTo>
                  <a:lnTo>
                    <a:pt x="21" y="169"/>
                  </a:lnTo>
                  <a:lnTo>
                    <a:pt x="22" y="172"/>
                  </a:lnTo>
                  <a:lnTo>
                    <a:pt x="24" y="174"/>
                  </a:lnTo>
                  <a:lnTo>
                    <a:pt x="25" y="175"/>
                  </a:lnTo>
                  <a:lnTo>
                    <a:pt x="27" y="176"/>
                  </a:lnTo>
                  <a:lnTo>
                    <a:pt x="29" y="177"/>
                  </a:lnTo>
                  <a:lnTo>
                    <a:pt x="31" y="176"/>
                  </a:lnTo>
                  <a:lnTo>
                    <a:pt x="35" y="173"/>
                  </a:lnTo>
                  <a:lnTo>
                    <a:pt x="40" y="171"/>
                  </a:lnTo>
                  <a:lnTo>
                    <a:pt x="45" y="171"/>
                  </a:lnTo>
                  <a:lnTo>
                    <a:pt x="49" y="174"/>
                  </a:lnTo>
                  <a:lnTo>
                    <a:pt x="50" y="176"/>
                  </a:lnTo>
                  <a:lnTo>
                    <a:pt x="50" y="179"/>
                  </a:lnTo>
                  <a:lnTo>
                    <a:pt x="51" y="181"/>
                  </a:lnTo>
                  <a:lnTo>
                    <a:pt x="52" y="183"/>
                  </a:lnTo>
                  <a:lnTo>
                    <a:pt x="52" y="185"/>
                  </a:lnTo>
                  <a:lnTo>
                    <a:pt x="54" y="187"/>
                  </a:lnTo>
                  <a:lnTo>
                    <a:pt x="56" y="188"/>
                  </a:lnTo>
                  <a:lnTo>
                    <a:pt x="58" y="188"/>
                  </a:lnTo>
                  <a:lnTo>
                    <a:pt x="61" y="188"/>
                  </a:lnTo>
                  <a:lnTo>
                    <a:pt x="63" y="187"/>
                  </a:lnTo>
                  <a:lnTo>
                    <a:pt x="65" y="186"/>
                  </a:lnTo>
                  <a:lnTo>
                    <a:pt x="66" y="184"/>
                  </a:lnTo>
                  <a:lnTo>
                    <a:pt x="66" y="182"/>
                  </a:lnTo>
                  <a:lnTo>
                    <a:pt x="66" y="180"/>
                  </a:lnTo>
                  <a:lnTo>
                    <a:pt x="66" y="178"/>
                  </a:lnTo>
                  <a:lnTo>
                    <a:pt x="66" y="176"/>
                  </a:lnTo>
                  <a:lnTo>
                    <a:pt x="67" y="175"/>
                  </a:lnTo>
                  <a:lnTo>
                    <a:pt x="69" y="176"/>
                  </a:lnTo>
                  <a:lnTo>
                    <a:pt x="70" y="176"/>
                  </a:lnTo>
                  <a:lnTo>
                    <a:pt x="71" y="177"/>
                  </a:lnTo>
                  <a:lnTo>
                    <a:pt x="72" y="176"/>
                  </a:lnTo>
                  <a:lnTo>
                    <a:pt x="74" y="167"/>
                  </a:lnTo>
                  <a:lnTo>
                    <a:pt x="75" y="157"/>
                  </a:lnTo>
                  <a:lnTo>
                    <a:pt x="77" y="148"/>
                  </a:lnTo>
                  <a:lnTo>
                    <a:pt x="75" y="147"/>
                  </a:lnTo>
                  <a:lnTo>
                    <a:pt x="74" y="146"/>
                  </a:lnTo>
                  <a:lnTo>
                    <a:pt x="73" y="144"/>
                  </a:lnTo>
                  <a:lnTo>
                    <a:pt x="73" y="143"/>
                  </a:lnTo>
                  <a:lnTo>
                    <a:pt x="74" y="143"/>
                  </a:lnTo>
                  <a:lnTo>
                    <a:pt x="76" y="142"/>
                  </a:lnTo>
                  <a:lnTo>
                    <a:pt x="79" y="141"/>
                  </a:lnTo>
                  <a:lnTo>
                    <a:pt x="82" y="141"/>
                  </a:lnTo>
                  <a:lnTo>
                    <a:pt x="86" y="140"/>
                  </a:lnTo>
                  <a:lnTo>
                    <a:pt x="88" y="139"/>
                  </a:lnTo>
                  <a:lnTo>
                    <a:pt x="90" y="137"/>
                  </a:lnTo>
                  <a:lnTo>
                    <a:pt x="90" y="135"/>
                  </a:lnTo>
                  <a:lnTo>
                    <a:pt x="90" y="134"/>
                  </a:lnTo>
                  <a:lnTo>
                    <a:pt x="89" y="132"/>
                  </a:lnTo>
                  <a:lnTo>
                    <a:pt x="89" y="130"/>
                  </a:lnTo>
                  <a:lnTo>
                    <a:pt x="89" y="128"/>
                  </a:lnTo>
                  <a:lnTo>
                    <a:pt x="90" y="127"/>
                  </a:lnTo>
                  <a:lnTo>
                    <a:pt x="104" y="121"/>
                  </a:lnTo>
                  <a:lnTo>
                    <a:pt x="119" y="116"/>
                  </a:lnTo>
                  <a:lnTo>
                    <a:pt x="134" y="109"/>
                  </a:lnTo>
                  <a:lnTo>
                    <a:pt x="146" y="98"/>
                  </a:lnTo>
                  <a:lnTo>
                    <a:pt x="155" y="87"/>
                  </a:lnTo>
                  <a:lnTo>
                    <a:pt x="163" y="73"/>
                  </a:lnTo>
                  <a:lnTo>
                    <a:pt x="164" y="72"/>
                  </a:lnTo>
                  <a:lnTo>
                    <a:pt x="165" y="70"/>
                  </a:lnTo>
                  <a:lnTo>
                    <a:pt x="167" y="69"/>
                  </a:lnTo>
                  <a:lnTo>
                    <a:pt x="168" y="67"/>
                  </a:lnTo>
                  <a:lnTo>
                    <a:pt x="168" y="63"/>
                  </a:lnTo>
                  <a:lnTo>
                    <a:pt x="168" y="60"/>
                  </a:lnTo>
                  <a:lnTo>
                    <a:pt x="168" y="56"/>
                  </a:lnTo>
                  <a:lnTo>
                    <a:pt x="167" y="53"/>
                  </a:lnTo>
                  <a:lnTo>
                    <a:pt x="165" y="51"/>
                  </a:lnTo>
                  <a:lnTo>
                    <a:pt x="163" y="49"/>
                  </a:lnTo>
                  <a:lnTo>
                    <a:pt x="162" y="47"/>
                  </a:lnTo>
                  <a:lnTo>
                    <a:pt x="161" y="45"/>
                  </a:lnTo>
                  <a:lnTo>
                    <a:pt x="160" y="44"/>
                  </a:lnTo>
                  <a:lnTo>
                    <a:pt x="161" y="42"/>
                  </a:lnTo>
                  <a:lnTo>
                    <a:pt x="164" y="41"/>
                  </a:lnTo>
                  <a:lnTo>
                    <a:pt x="154" y="32"/>
                  </a:lnTo>
                  <a:lnTo>
                    <a:pt x="144" y="26"/>
                  </a:lnTo>
                  <a:lnTo>
                    <a:pt x="133" y="18"/>
                  </a:lnTo>
                  <a:lnTo>
                    <a:pt x="133" y="21"/>
                  </a:lnTo>
                  <a:lnTo>
                    <a:pt x="133" y="23"/>
                  </a:lnTo>
                  <a:lnTo>
                    <a:pt x="134" y="26"/>
                  </a:lnTo>
                  <a:lnTo>
                    <a:pt x="134" y="28"/>
                  </a:lnTo>
                  <a:lnTo>
                    <a:pt x="134" y="30"/>
                  </a:lnTo>
                  <a:lnTo>
                    <a:pt x="132" y="33"/>
                  </a:lnTo>
                  <a:lnTo>
                    <a:pt x="129" y="33"/>
                  </a:lnTo>
                  <a:lnTo>
                    <a:pt x="127" y="33"/>
                  </a:lnTo>
                  <a:lnTo>
                    <a:pt x="125" y="32"/>
                  </a:lnTo>
                  <a:lnTo>
                    <a:pt x="124" y="31"/>
                  </a:lnTo>
                  <a:lnTo>
                    <a:pt x="122" y="29"/>
                  </a:lnTo>
                  <a:lnTo>
                    <a:pt x="120" y="27"/>
                  </a:lnTo>
                  <a:lnTo>
                    <a:pt x="118" y="27"/>
                  </a:lnTo>
                  <a:lnTo>
                    <a:pt x="117" y="27"/>
                  </a:lnTo>
                  <a:lnTo>
                    <a:pt x="115" y="27"/>
                  </a:lnTo>
                  <a:lnTo>
                    <a:pt x="113" y="28"/>
                  </a:lnTo>
                  <a:lnTo>
                    <a:pt x="111" y="28"/>
                  </a:lnTo>
                  <a:lnTo>
                    <a:pt x="109" y="29"/>
                  </a:lnTo>
                  <a:lnTo>
                    <a:pt x="108" y="28"/>
                  </a:lnTo>
                  <a:lnTo>
                    <a:pt x="106" y="27"/>
                  </a:lnTo>
                  <a:lnTo>
                    <a:pt x="105" y="25"/>
                  </a:lnTo>
                  <a:lnTo>
                    <a:pt x="104" y="23"/>
                  </a:lnTo>
                  <a:lnTo>
                    <a:pt x="103" y="21"/>
                  </a:lnTo>
                  <a:lnTo>
                    <a:pt x="101" y="19"/>
                  </a:lnTo>
                  <a:lnTo>
                    <a:pt x="94" y="16"/>
                  </a:lnTo>
                  <a:lnTo>
                    <a:pt x="86" y="16"/>
                  </a:lnTo>
                  <a:lnTo>
                    <a:pt x="79" y="14"/>
                  </a:lnTo>
                  <a:lnTo>
                    <a:pt x="75" y="11"/>
                  </a:lnTo>
                  <a:lnTo>
                    <a:pt x="70" y="6"/>
                  </a:lnTo>
                  <a:lnTo>
                    <a:pt x="66" y="3"/>
                  </a:lnTo>
                  <a:lnTo>
                    <a:pt x="64" y="2"/>
                  </a:lnTo>
                  <a:lnTo>
                    <a:pt x="62" y="1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2"/>
                  </a:lnTo>
                  <a:lnTo>
                    <a:pt x="55" y="3"/>
                  </a:lnTo>
                  <a:lnTo>
                    <a:pt x="55" y="4"/>
                  </a:lnTo>
                  <a:lnTo>
                    <a:pt x="55" y="5"/>
                  </a:lnTo>
                  <a:lnTo>
                    <a:pt x="54" y="6"/>
                  </a:lnTo>
                  <a:lnTo>
                    <a:pt x="51" y="6"/>
                  </a:lnTo>
                  <a:lnTo>
                    <a:pt x="49" y="6"/>
                  </a:lnTo>
                  <a:lnTo>
                    <a:pt x="47" y="6"/>
                  </a:lnTo>
                  <a:lnTo>
                    <a:pt x="45" y="7"/>
                  </a:lnTo>
                  <a:lnTo>
                    <a:pt x="41" y="10"/>
                  </a:lnTo>
                  <a:lnTo>
                    <a:pt x="37" y="12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8" y="18"/>
                  </a:lnTo>
                  <a:lnTo>
                    <a:pt x="26" y="20"/>
                  </a:lnTo>
                  <a:lnTo>
                    <a:pt x="23" y="21"/>
                  </a:lnTo>
                  <a:lnTo>
                    <a:pt x="20" y="22"/>
                  </a:lnTo>
                  <a:lnTo>
                    <a:pt x="19" y="22"/>
                  </a:lnTo>
                  <a:lnTo>
                    <a:pt x="19" y="23"/>
                  </a:lnTo>
                  <a:lnTo>
                    <a:pt x="19" y="25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21" y="29"/>
                  </a:lnTo>
                  <a:lnTo>
                    <a:pt x="24" y="31"/>
                  </a:lnTo>
                  <a:lnTo>
                    <a:pt x="26" y="32"/>
                  </a:lnTo>
                  <a:lnTo>
                    <a:pt x="27" y="34"/>
                  </a:lnTo>
                  <a:lnTo>
                    <a:pt x="28" y="36"/>
                  </a:lnTo>
                  <a:lnTo>
                    <a:pt x="28" y="38"/>
                  </a:lnTo>
                  <a:lnTo>
                    <a:pt x="27" y="41"/>
                  </a:lnTo>
                  <a:lnTo>
                    <a:pt x="27" y="42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2" y="43"/>
                  </a:lnTo>
                  <a:lnTo>
                    <a:pt x="22" y="48"/>
                  </a:lnTo>
                  <a:lnTo>
                    <a:pt x="20" y="51"/>
                  </a:lnTo>
                  <a:lnTo>
                    <a:pt x="17" y="56"/>
                  </a:lnTo>
                  <a:lnTo>
                    <a:pt x="16" y="61"/>
                  </a:lnTo>
                  <a:lnTo>
                    <a:pt x="17" y="62"/>
                  </a:lnTo>
                  <a:lnTo>
                    <a:pt x="19" y="63"/>
                  </a:lnTo>
                  <a:lnTo>
                    <a:pt x="20" y="64"/>
                  </a:lnTo>
                  <a:lnTo>
                    <a:pt x="20" y="65"/>
                  </a:lnTo>
                  <a:lnTo>
                    <a:pt x="19" y="67"/>
                  </a:lnTo>
                  <a:lnTo>
                    <a:pt x="19" y="68"/>
                  </a:lnTo>
                  <a:lnTo>
                    <a:pt x="16" y="69"/>
                  </a:lnTo>
                  <a:lnTo>
                    <a:pt x="14" y="70"/>
                  </a:lnTo>
                  <a:lnTo>
                    <a:pt x="12" y="72"/>
                  </a:lnTo>
                  <a:lnTo>
                    <a:pt x="10" y="73"/>
                  </a:lnTo>
                  <a:lnTo>
                    <a:pt x="8" y="73"/>
                  </a:lnTo>
                  <a:lnTo>
                    <a:pt x="7" y="73"/>
                  </a:lnTo>
                  <a:lnTo>
                    <a:pt x="6" y="72"/>
                  </a:lnTo>
                  <a:lnTo>
                    <a:pt x="5" y="72"/>
                  </a:lnTo>
                  <a:lnTo>
                    <a:pt x="5" y="73"/>
                  </a:lnTo>
                  <a:lnTo>
                    <a:pt x="4" y="74"/>
                  </a:lnTo>
                  <a:lnTo>
                    <a:pt x="3" y="75"/>
                  </a:lnTo>
                  <a:lnTo>
                    <a:pt x="2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4" y="80"/>
                  </a:lnTo>
                  <a:lnTo>
                    <a:pt x="5" y="81"/>
                  </a:lnTo>
                  <a:lnTo>
                    <a:pt x="4" y="87"/>
                  </a:lnTo>
                  <a:lnTo>
                    <a:pt x="6" y="93"/>
                  </a:lnTo>
                  <a:lnTo>
                    <a:pt x="8" y="99"/>
                  </a:lnTo>
                  <a:lnTo>
                    <a:pt x="8" y="106"/>
                  </a:lnTo>
                  <a:lnTo>
                    <a:pt x="7" y="108"/>
                  </a:lnTo>
                  <a:lnTo>
                    <a:pt x="6" y="110"/>
                  </a:lnTo>
                  <a:lnTo>
                    <a:pt x="4" y="111"/>
                  </a:lnTo>
                  <a:lnTo>
                    <a:pt x="3" y="112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0" y="119"/>
                  </a:lnTo>
                  <a:lnTo>
                    <a:pt x="10" y="119"/>
                  </a:lnTo>
                  <a:lnTo>
                    <a:pt x="19" y="122"/>
                  </a:lnTo>
                  <a:lnTo>
                    <a:pt x="21" y="123"/>
                  </a:lnTo>
                  <a:lnTo>
                    <a:pt x="23" y="122"/>
                  </a:lnTo>
                  <a:lnTo>
                    <a:pt x="25" y="121"/>
                  </a:lnTo>
                  <a:lnTo>
                    <a:pt x="27" y="118"/>
                  </a:lnTo>
                  <a:lnTo>
                    <a:pt x="29" y="116"/>
                  </a:lnTo>
                  <a:lnTo>
                    <a:pt x="30" y="115"/>
                  </a:lnTo>
                  <a:lnTo>
                    <a:pt x="32" y="114"/>
                  </a:lnTo>
                  <a:lnTo>
                    <a:pt x="33" y="113"/>
                  </a:lnTo>
                  <a:lnTo>
                    <a:pt x="35" y="113"/>
                  </a:lnTo>
                  <a:lnTo>
                    <a:pt x="37" y="113"/>
                  </a:lnTo>
                  <a:lnTo>
                    <a:pt x="39" y="115"/>
                  </a:lnTo>
                  <a:lnTo>
                    <a:pt x="40" y="117"/>
                  </a:lnTo>
                  <a:lnTo>
                    <a:pt x="40" y="120"/>
                  </a:lnTo>
                  <a:lnTo>
                    <a:pt x="40" y="122"/>
                  </a:lnTo>
                  <a:lnTo>
                    <a:pt x="39" y="124"/>
                  </a:lnTo>
                  <a:lnTo>
                    <a:pt x="37" y="126"/>
                  </a:lnTo>
                  <a:lnTo>
                    <a:pt x="32" y="129"/>
                  </a:lnTo>
                  <a:lnTo>
                    <a:pt x="27" y="133"/>
                  </a:lnTo>
                  <a:lnTo>
                    <a:pt x="23" y="137"/>
                  </a:lnTo>
                  <a:lnTo>
                    <a:pt x="22" y="138"/>
                  </a:lnTo>
                  <a:lnTo>
                    <a:pt x="22" y="140"/>
                  </a:lnTo>
                  <a:lnTo>
                    <a:pt x="23" y="142"/>
                  </a:lnTo>
                  <a:lnTo>
                    <a:pt x="25" y="1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002" name="Freeform 139"/>
            <p:cNvSpPr>
              <a:spLocks/>
            </p:cNvSpPr>
            <p:nvPr/>
          </p:nvSpPr>
          <p:spPr bwMode="gray">
            <a:xfrm>
              <a:off x="2347" y="2052"/>
              <a:ext cx="168" cy="188"/>
            </a:xfrm>
            <a:custGeom>
              <a:avLst/>
              <a:gdLst>
                <a:gd name="T0" fmla="*/ 30 w 168"/>
                <a:gd name="T1" fmla="*/ 151 h 188"/>
                <a:gd name="T2" fmla="*/ 25 w 168"/>
                <a:gd name="T3" fmla="*/ 160 h 188"/>
                <a:gd name="T4" fmla="*/ 21 w 168"/>
                <a:gd name="T5" fmla="*/ 169 h 188"/>
                <a:gd name="T6" fmla="*/ 27 w 168"/>
                <a:gd name="T7" fmla="*/ 176 h 188"/>
                <a:gd name="T8" fmla="*/ 40 w 168"/>
                <a:gd name="T9" fmla="*/ 171 h 188"/>
                <a:gd name="T10" fmla="*/ 50 w 168"/>
                <a:gd name="T11" fmla="*/ 179 h 188"/>
                <a:gd name="T12" fmla="*/ 54 w 168"/>
                <a:gd name="T13" fmla="*/ 187 h 188"/>
                <a:gd name="T14" fmla="*/ 63 w 168"/>
                <a:gd name="T15" fmla="*/ 187 h 188"/>
                <a:gd name="T16" fmla="*/ 66 w 168"/>
                <a:gd name="T17" fmla="*/ 180 h 188"/>
                <a:gd name="T18" fmla="*/ 69 w 168"/>
                <a:gd name="T19" fmla="*/ 176 h 188"/>
                <a:gd name="T20" fmla="*/ 74 w 168"/>
                <a:gd name="T21" fmla="*/ 167 h 188"/>
                <a:gd name="T22" fmla="*/ 74 w 168"/>
                <a:gd name="T23" fmla="*/ 146 h 188"/>
                <a:gd name="T24" fmla="*/ 76 w 168"/>
                <a:gd name="T25" fmla="*/ 142 h 188"/>
                <a:gd name="T26" fmla="*/ 88 w 168"/>
                <a:gd name="T27" fmla="*/ 139 h 188"/>
                <a:gd name="T28" fmla="*/ 89 w 168"/>
                <a:gd name="T29" fmla="*/ 132 h 188"/>
                <a:gd name="T30" fmla="*/ 104 w 168"/>
                <a:gd name="T31" fmla="*/ 121 h 188"/>
                <a:gd name="T32" fmla="*/ 155 w 168"/>
                <a:gd name="T33" fmla="*/ 87 h 188"/>
                <a:gd name="T34" fmla="*/ 167 w 168"/>
                <a:gd name="T35" fmla="*/ 69 h 188"/>
                <a:gd name="T36" fmla="*/ 168 w 168"/>
                <a:gd name="T37" fmla="*/ 56 h 188"/>
                <a:gd name="T38" fmla="*/ 162 w 168"/>
                <a:gd name="T39" fmla="*/ 47 h 188"/>
                <a:gd name="T40" fmla="*/ 164 w 168"/>
                <a:gd name="T41" fmla="*/ 41 h 188"/>
                <a:gd name="T42" fmla="*/ 133 w 168"/>
                <a:gd name="T43" fmla="*/ 21 h 188"/>
                <a:gd name="T44" fmla="*/ 134 w 168"/>
                <a:gd name="T45" fmla="*/ 30 h 188"/>
                <a:gd name="T46" fmla="*/ 125 w 168"/>
                <a:gd name="T47" fmla="*/ 32 h 188"/>
                <a:gd name="T48" fmla="*/ 118 w 168"/>
                <a:gd name="T49" fmla="*/ 27 h 188"/>
                <a:gd name="T50" fmla="*/ 111 w 168"/>
                <a:gd name="T51" fmla="*/ 28 h 188"/>
                <a:gd name="T52" fmla="*/ 105 w 168"/>
                <a:gd name="T53" fmla="*/ 25 h 188"/>
                <a:gd name="T54" fmla="*/ 94 w 168"/>
                <a:gd name="T55" fmla="*/ 16 h 188"/>
                <a:gd name="T56" fmla="*/ 70 w 168"/>
                <a:gd name="T57" fmla="*/ 6 h 188"/>
                <a:gd name="T58" fmla="*/ 60 w 168"/>
                <a:gd name="T59" fmla="*/ 0 h 188"/>
                <a:gd name="T60" fmla="*/ 55 w 168"/>
                <a:gd name="T61" fmla="*/ 3 h 188"/>
                <a:gd name="T62" fmla="*/ 51 w 168"/>
                <a:gd name="T63" fmla="*/ 6 h 188"/>
                <a:gd name="T64" fmla="*/ 41 w 168"/>
                <a:gd name="T65" fmla="*/ 10 h 188"/>
                <a:gd name="T66" fmla="*/ 28 w 168"/>
                <a:gd name="T67" fmla="*/ 18 h 188"/>
                <a:gd name="T68" fmla="*/ 19 w 168"/>
                <a:gd name="T69" fmla="*/ 22 h 188"/>
                <a:gd name="T70" fmla="*/ 19 w 168"/>
                <a:gd name="T71" fmla="*/ 27 h 188"/>
                <a:gd name="T72" fmla="*/ 27 w 168"/>
                <a:gd name="T73" fmla="*/ 34 h 188"/>
                <a:gd name="T74" fmla="*/ 27 w 168"/>
                <a:gd name="T75" fmla="*/ 42 h 188"/>
                <a:gd name="T76" fmla="*/ 22 w 168"/>
                <a:gd name="T77" fmla="*/ 48 h 188"/>
                <a:gd name="T78" fmla="*/ 17 w 168"/>
                <a:gd name="T79" fmla="*/ 62 h 188"/>
                <a:gd name="T80" fmla="*/ 19 w 168"/>
                <a:gd name="T81" fmla="*/ 67 h 188"/>
                <a:gd name="T82" fmla="*/ 12 w 168"/>
                <a:gd name="T83" fmla="*/ 72 h 188"/>
                <a:gd name="T84" fmla="*/ 6 w 168"/>
                <a:gd name="T85" fmla="*/ 72 h 188"/>
                <a:gd name="T86" fmla="*/ 3 w 168"/>
                <a:gd name="T87" fmla="*/ 75 h 188"/>
                <a:gd name="T88" fmla="*/ 0 w 168"/>
                <a:gd name="T89" fmla="*/ 79 h 188"/>
                <a:gd name="T90" fmla="*/ 5 w 168"/>
                <a:gd name="T91" fmla="*/ 81 h 188"/>
                <a:gd name="T92" fmla="*/ 8 w 168"/>
                <a:gd name="T93" fmla="*/ 106 h 188"/>
                <a:gd name="T94" fmla="*/ 3 w 168"/>
                <a:gd name="T95" fmla="*/ 112 h 188"/>
                <a:gd name="T96" fmla="*/ 10 w 168"/>
                <a:gd name="T97" fmla="*/ 119 h 188"/>
                <a:gd name="T98" fmla="*/ 25 w 168"/>
                <a:gd name="T99" fmla="*/ 121 h 188"/>
                <a:gd name="T100" fmla="*/ 32 w 168"/>
                <a:gd name="T101" fmla="*/ 114 h 188"/>
                <a:gd name="T102" fmla="*/ 39 w 168"/>
                <a:gd name="T103" fmla="*/ 115 h 188"/>
                <a:gd name="T104" fmla="*/ 39 w 168"/>
                <a:gd name="T105" fmla="*/ 124 h 188"/>
                <a:gd name="T106" fmla="*/ 23 w 168"/>
                <a:gd name="T107" fmla="*/ 137 h 188"/>
                <a:gd name="T108" fmla="*/ 23 w 168"/>
                <a:gd name="T109" fmla="*/ 142 h 18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68"/>
                <a:gd name="T166" fmla="*/ 0 h 188"/>
                <a:gd name="T167" fmla="*/ 168 w 168"/>
                <a:gd name="T168" fmla="*/ 188 h 18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68" h="188">
                  <a:moveTo>
                    <a:pt x="25" y="143"/>
                  </a:moveTo>
                  <a:lnTo>
                    <a:pt x="27" y="146"/>
                  </a:lnTo>
                  <a:lnTo>
                    <a:pt x="29" y="148"/>
                  </a:lnTo>
                  <a:lnTo>
                    <a:pt x="30" y="151"/>
                  </a:lnTo>
                  <a:lnTo>
                    <a:pt x="30" y="153"/>
                  </a:lnTo>
                  <a:lnTo>
                    <a:pt x="29" y="155"/>
                  </a:lnTo>
                  <a:lnTo>
                    <a:pt x="27" y="158"/>
                  </a:lnTo>
                  <a:lnTo>
                    <a:pt x="25" y="160"/>
                  </a:lnTo>
                  <a:lnTo>
                    <a:pt x="23" y="162"/>
                  </a:lnTo>
                  <a:lnTo>
                    <a:pt x="22" y="164"/>
                  </a:lnTo>
                  <a:lnTo>
                    <a:pt x="21" y="167"/>
                  </a:lnTo>
                  <a:lnTo>
                    <a:pt x="21" y="169"/>
                  </a:lnTo>
                  <a:lnTo>
                    <a:pt x="22" y="172"/>
                  </a:lnTo>
                  <a:lnTo>
                    <a:pt x="24" y="174"/>
                  </a:lnTo>
                  <a:lnTo>
                    <a:pt x="25" y="175"/>
                  </a:lnTo>
                  <a:lnTo>
                    <a:pt x="27" y="176"/>
                  </a:lnTo>
                  <a:lnTo>
                    <a:pt x="29" y="177"/>
                  </a:lnTo>
                  <a:lnTo>
                    <a:pt x="31" y="176"/>
                  </a:lnTo>
                  <a:lnTo>
                    <a:pt x="35" y="173"/>
                  </a:lnTo>
                  <a:lnTo>
                    <a:pt x="40" y="171"/>
                  </a:lnTo>
                  <a:lnTo>
                    <a:pt x="45" y="171"/>
                  </a:lnTo>
                  <a:lnTo>
                    <a:pt x="49" y="174"/>
                  </a:lnTo>
                  <a:lnTo>
                    <a:pt x="50" y="176"/>
                  </a:lnTo>
                  <a:lnTo>
                    <a:pt x="50" y="179"/>
                  </a:lnTo>
                  <a:lnTo>
                    <a:pt x="51" y="181"/>
                  </a:lnTo>
                  <a:lnTo>
                    <a:pt x="52" y="183"/>
                  </a:lnTo>
                  <a:lnTo>
                    <a:pt x="52" y="185"/>
                  </a:lnTo>
                  <a:lnTo>
                    <a:pt x="54" y="187"/>
                  </a:lnTo>
                  <a:lnTo>
                    <a:pt x="56" y="188"/>
                  </a:lnTo>
                  <a:lnTo>
                    <a:pt x="58" y="188"/>
                  </a:lnTo>
                  <a:lnTo>
                    <a:pt x="61" y="188"/>
                  </a:lnTo>
                  <a:lnTo>
                    <a:pt x="63" y="187"/>
                  </a:lnTo>
                  <a:lnTo>
                    <a:pt x="65" y="186"/>
                  </a:lnTo>
                  <a:lnTo>
                    <a:pt x="66" y="184"/>
                  </a:lnTo>
                  <a:lnTo>
                    <a:pt x="66" y="182"/>
                  </a:lnTo>
                  <a:lnTo>
                    <a:pt x="66" y="180"/>
                  </a:lnTo>
                  <a:lnTo>
                    <a:pt x="66" y="178"/>
                  </a:lnTo>
                  <a:lnTo>
                    <a:pt x="66" y="176"/>
                  </a:lnTo>
                  <a:lnTo>
                    <a:pt x="67" y="175"/>
                  </a:lnTo>
                  <a:lnTo>
                    <a:pt x="69" y="176"/>
                  </a:lnTo>
                  <a:lnTo>
                    <a:pt x="70" y="176"/>
                  </a:lnTo>
                  <a:lnTo>
                    <a:pt x="71" y="177"/>
                  </a:lnTo>
                  <a:lnTo>
                    <a:pt x="72" y="176"/>
                  </a:lnTo>
                  <a:lnTo>
                    <a:pt x="74" y="167"/>
                  </a:lnTo>
                  <a:lnTo>
                    <a:pt x="75" y="157"/>
                  </a:lnTo>
                  <a:lnTo>
                    <a:pt x="77" y="148"/>
                  </a:lnTo>
                  <a:lnTo>
                    <a:pt x="75" y="147"/>
                  </a:lnTo>
                  <a:lnTo>
                    <a:pt x="74" y="146"/>
                  </a:lnTo>
                  <a:lnTo>
                    <a:pt x="73" y="144"/>
                  </a:lnTo>
                  <a:lnTo>
                    <a:pt x="73" y="143"/>
                  </a:lnTo>
                  <a:lnTo>
                    <a:pt x="74" y="143"/>
                  </a:lnTo>
                  <a:lnTo>
                    <a:pt x="76" y="142"/>
                  </a:lnTo>
                  <a:lnTo>
                    <a:pt x="79" y="141"/>
                  </a:lnTo>
                  <a:lnTo>
                    <a:pt x="82" y="141"/>
                  </a:lnTo>
                  <a:lnTo>
                    <a:pt x="86" y="140"/>
                  </a:lnTo>
                  <a:lnTo>
                    <a:pt x="88" y="139"/>
                  </a:lnTo>
                  <a:lnTo>
                    <a:pt x="90" y="137"/>
                  </a:lnTo>
                  <a:lnTo>
                    <a:pt x="90" y="135"/>
                  </a:lnTo>
                  <a:lnTo>
                    <a:pt x="90" y="134"/>
                  </a:lnTo>
                  <a:lnTo>
                    <a:pt x="89" y="132"/>
                  </a:lnTo>
                  <a:lnTo>
                    <a:pt x="89" y="130"/>
                  </a:lnTo>
                  <a:lnTo>
                    <a:pt x="89" y="128"/>
                  </a:lnTo>
                  <a:lnTo>
                    <a:pt x="90" y="127"/>
                  </a:lnTo>
                  <a:lnTo>
                    <a:pt x="104" y="121"/>
                  </a:lnTo>
                  <a:lnTo>
                    <a:pt x="119" y="116"/>
                  </a:lnTo>
                  <a:lnTo>
                    <a:pt x="134" y="109"/>
                  </a:lnTo>
                  <a:lnTo>
                    <a:pt x="146" y="98"/>
                  </a:lnTo>
                  <a:lnTo>
                    <a:pt x="155" y="87"/>
                  </a:lnTo>
                  <a:lnTo>
                    <a:pt x="163" y="73"/>
                  </a:lnTo>
                  <a:lnTo>
                    <a:pt x="164" y="72"/>
                  </a:lnTo>
                  <a:lnTo>
                    <a:pt x="165" y="70"/>
                  </a:lnTo>
                  <a:lnTo>
                    <a:pt x="167" y="69"/>
                  </a:lnTo>
                  <a:lnTo>
                    <a:pt x="168" y="67"/>
                  </a:lnTo>
                  <a:lnTo>
                    <a:pt x="168" y="63"/>
                  </a:lnTo>
                  <a:lnTo>
                    <a:pt x="168" y="60"/>
                  </a:lnTo>
                  <a:lnTo>
                    <a:pt x="168" y="56"/>
                  </a:lnTo>
                  <a:lnTo>
                    <a:pt x="167" y="53"/>
                  </a:lnTo>
                  <a:lnTo>
                    <a:pt x="165" y="51"/>
                  </a:lnTo>
                  <a:lnTo>
                    <a:pt x="163" y="49"/>
                  </a:lnTo>
                  <a:lnTo>
                    <a:pt x="162" y="47"/>
                  </a:lnTo>
                  <a:lnTo>
                    <a:pt x="161" y="45"/>
                  </a:lnTo>
                  <a:lnTo>
                    <a:pt x="160" y="44"/>
                  </a:lnTo>
                  <a:lnTo>
                    <a:pt x="161" y="42"/>
                  </a:lnTo>
                  <a:lnTo>
                    <a:pt x="164" y="41"/>
                  </a:lnTo>
                  <a:lnTo>
                    <a:pt x="154" y="32"/>
                  </a:lnTo>
                  <a:lnTo>
                    <a:pt x="144" y="26"/>
                  </a:lnTo>
                  <a:lnTo>
                    <a:pt x="133" y="18"/>
                  </a:lnTo>
                  <a:lnTo>
                    <a:pt x="133" y="21"/>
                  </a:lnTo>
                  <a:lnTo>
                    <a:pt x="133" y="23"/>
                  </a:lnTo>
                  <a:lnTo>
                    <a:pt x="134" y="26"/>
                  </a:lnTo>
                  <a:lnTo>
                    <a:pt x="134" y="28"/>
                  </a:lnTo>
                  <a:lnTo>
                    <a:pt x="134" y="30"/>
                  </a:lnTo>
                  <a:lnTo>
                    <a:pt x="132" y="33"/>
                  </a:lnTo>
                  <a:lnTo>
                    <a:pt x="129" y="33"/>
                  </a:lnTo>
                  <a:lnTo>
                    <a:pt x="127" y="33"/>
                  </a:lnTo>
                  <a:lnTo>
                    <a:pt x="125" y="32"/>
                  </a:lnTo>
                  <a:lnTo>
                    <a:pt x="124" y="31"/>
                  </a:lnTo>
                  <a:lnTo>
                    <a:pt x="122" y="29"/>
                  </a:lnTo>
                  <a:lnTo>
                    <a:pt x="120" y="27"/>
                  </a:lnTo>
                  <a:lnTo>
                    <a:pt x="118" y="27"/>
                  </a:lnTo>
                  <a:lnTo>
                    <a:pt x="117" y="27"/>
                  </a:lnTo>
                  <a:lnTo>
                    <a:pt x="115" y="27"/>
                  </a:lnTo>
                  <a:lnTo>
                    <a:pt x="113" y="28"/>
                  </a:lnTo>
                  <a:lnTo>
                    <a:pt x="111" y="28"/>
                  </a:lnTo>
                  <a:lnTo>
                    <a:pt x="109" y="29"/>
                  </a:lnTo>
                  <a:lnTo>
                    <a:pt x="108" y="28"/>
                  </a:lnTo>
                  <a:lnTo>
                    <a:pt x="106" y="27"/>
                  </a:lnTo>
                  <a:lnTo>
                    <a:pt x="105" y="25"/>
                  </a:lnTo>
                  <a:lnTo>
                    <a:pt x="104" y="23"/>
                  </a:lnTo>
                  <a:lnTo>
                    <a:pt x="103" y="21"/>
                  </a:lnTo>
                  <a:lnTo>
                    <a:pt x="101" y="19"/>
                  </a:lnTo>
                  <a:lnTo>
                    <a:pt x="94" y="16"/>
                  </a:lnTo>
                  <a:lnTo>
                    <a:pt x="86" y="16"/>
                  </a:lnTo>
                  <a:lnTo>
                    <a:pt x="79" y="14"/>
                  </a:lnTo>
                  <a:lnTo>
                    <a:pt x="75" y="11"/>
                  </a:lnTo>
                  <a:lnTo>
                    <a:pt x="70" y="6"/>
                  </a:lnTo>
                  <a:lnTo>
                    <a:pt x="66" y="3"/>
                  </a:lnTo>
                  <a:lnTo>
                    <a:pt x="64" y="2"/>
                  </a:lnTo>
                  <a:lnTo>
                    <a:pt x="62" y="1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2"/>
                  </a:lnTo>
                  <a:lnTo>
                    <a:pt x="55" y="3"/>
                  </a:lnTo>
                  <a:lnTo>
                    <a:pt x="55" y="4"/>
                  </a:lnTo>
                  <a:lnTo>
                    <a:pt x="55" y="5"/>
                  </a:lnTo>
                  <a:lnTo>
                    <a:pt x="54" y="6"/>
                  </a:lnTo>
                  <a:lnTo>
                    <a:pt x="51" y="6"/>
                  </a:lnTo>
                  <a:lnTo>
                    <a:pt x="49" y="6"/>
                  </a:lnTo>
                  <a:lnTo>
                    <a:pt x="47" y="6"/>
                  </a:lnTo>
                  <a:lnTo>
                    <a:pt x="45" y="7"/>
                  </a:lnTo>
                  <a:lnTo>
                    <a:pt x="41" y="10"/>
                  </a:lnTo>
                  <a:lnTo>
                    <a:pt x="37" y="12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8" y="18"/>
                  </a:lnTo>
                  <a:lnTo>
                    <a:pt x="26" y="20"/>
                  </a:lnTo>
                  <a:lnTo>
                    <a:pt x="23" y="21"/>
                  </a:lnTo>
                  <a:lnTo>
                    <a:pt x="20" y="22"/>
                  </a:lnTo>
                  <a:lnTo>
                    <a:pt x="19" y="22"/>
                  </a:lnTo>
                  <a:lnTo>
                    <a:pt x="19" y="23"/>
                  </a:lnTo>
                  <a:lnTo>
                    <a:pt x="19" y="25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21" y="29"/>
                  </a:lnTo>
                  <a:lnTo>
                    <a:pt x="24" y="31"/>
                  </a:lnTo>
                  <a:lnTo>
                    <a:pt x="26" y="32"/>
                  </a:lnTo>
                  <a:lnTo>
                    <a:pt x="27" y="34"/>
                  </a:lnTo>
                  <a:lnTo>
                    <a:pt x="28" y="36"/>
                  </a:lnTo>
                  <a:lnTo>
                    <a:pt x="28" y="38"/>
                  </a:lnTo>
                  <a:lnTo>
                    <a:pt x="27" y="41"/>
                  </a:lnTo>
                  <a:lnTo>
                    <a:pt x="27" y="42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2" y="43"/>
                  </a:lnTo>
                  <a:lnTo>
                    <a:pt x="22" y="48"/>
                  </a:lnTo>
                  <a:lnTo>
                    <a:pt x="20" y="51"/>
                  </a:lnTo>
                  <a:lnTo>
                    <a:pt x="17" y="56"/>
                  </a:lnTo>
                  <a:lnTo>
                    <a:pt x="16" y="61"/>
                  </a:lnTo>
                  <a:lnTo>
                    <a:pt x="17" y="62"/>
                  </a:lnTo>
                  <a:lnTo>
                    <a:pt x="19" y="63"/>
                  </a:lnTo>
                  <a:lnTo>
                    <a:pt x="20" y="64"/>
                  </a:lnTo>
                  <a:lnTo>
                    <a:pt x="20" y="65"/>
                  </a:lnTo>
                  <a:lnTo>
                    <a:pt x="19" y="67"/>
                  </a:lnTo>
                  <a:lnTo>
                    <a:pt x="19" y="68"/>
                  </a:lnTo>
                  <a:lnTo>
                    <a:pt x="16" y="69"/>
                  </a:lnTo>
                  <a:lnTo>
                    <a:pt x="14" y="70"/>
                  </a:lnTo>
                  <a:lnTo>
                    <a:pt x="12" y="72"/>
                  </a:lnTo>
                  <a:lnTo>
                    <a:pt x="10" y="73"/>
                  </a:lnTo>
                  <a:lnTo>
                    <a:pt x="8" y="73"/>
                  </a:lnTo>
                  <a:lnTo>
                    <a:pt x="7" y="73"/>
                  </a:lnTo>
                  <a:lnTo>
                    <a:pt x="6" y="72"/>
                  </a:lnTo>
                  <a:lnTo>
                    <a:pt x="5" y="72"/>
                  </a:lnTo>
                  <a:lnTo>
                    <a:pt x="5" y="73"/>
                  </a:lnTo>
                  <a:lnTo>
                    <a:pt x="4" y="74"/>
                  </a:lnTo>
                  <a:lnTo>
                    <a:pt x="3" y="75"/>
                  </a:lnTo>
                  <a:lnTo>
                    <a:pt x="2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4" y="80"/>
                  </a:lnTo>
                  <a:lnTo>
                    <a:pt x="5" y="81"/>
                  </a:lnTo>
                  <a:lnTo>
                    <a:pt x="4" y="87"/>
                  </a:lnTo>
                  <a:lnTo>
                    <a:pt x="6" y="93"/>
                  </a:lnTo>
                  <a:lnTo>
                    <a:pt x="8" y="99"/>
                  </a:lnTo>
                  <a:lnTo>
                    <a:pt x="8" y="106"/>
                  </a:lnTo>
                  <a:lnTo>
                    <a:pt x="7" y="108"/>
                  </a:lnTo>
                  <a:lnTo>
                    <a:pt x="6" y="110"/>
                  </a:lnTo>
                  <a:lnTo>
                    <a:pt x="4" y="111"/>
                  </a:lnTo>
                  <a:lnTo>
                    <a:pt x="3" y="112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0" y="119"/>
                  </a:lnTo>
                  <a:lnTo>
                    <a:pt x="10" y="119"/>
                  </a:lnTo>
                  <a:lnTo>
                    <a:pt x="19" y="122"/>
                  </a:lnTo>
                  <a:lnTo>
                    <a:pt x="21" y="123"/>
                  </a:lnTo>
                  <a:lnTo>
                    <a:pt x="23" y="122"/>
                  </a:lnTo>
                  <a:lnTo>
                    <a:pt x="25" y="121"/>
                  </a:lnTo>
                  <a:lnTo>
                    <a:pt x="27" y="118"/>
                  </a:lnTo>
                  <a:lnTo>
                    <a:pt x="29" y="116"/>
                  </a:lnTo>
                  <a:lnTo>
                    <a:pt x="30" y="115"/>
                  </a:lnTo>
                  <a:lnTo>
                    <a:pt x="32" y="114"/>
                  </a:lnTo>
                  <a:lnTo>
                    <a:pt x="33" y="113"/>
                  </a:lnTo>
                  <a:lnTo>
                    <a:pt x="35" y="113"/>
                  </a:lnTo>
                  <a:lnTo>
                    <a:pt x="37" y="113"/>
                  </a:lnTo>
                  <a:lnTo>
                    <a:pt x="39" y="115"/>
                  </a:lnTo>
                  <a:lnTo>
                    <a:pt x="40" y="117"/>
                  </a:lnTo>
                  <a:lnTo>
                    <a:pt x="40" y="120"/>
                  </a:lnTo>
                  <a:lnTo>
                    <a:pt x="40" y="122"/>
                  </a:lnTo>
                  <a:lnTo>
                    <a:pt x="39" y="124"/>
                  </a:lnTo>
                  <a:lnTo>
                    <a:pt x="37" y="126"/>
                  </a:lnTo>
                  <a:lnTo>
                    <a:pt x="32" y="129"/>
                  </a:lnTo>
                  <a:lnTo>
                    <a:pt x="27" y="133"/>
                  </a:lnTo>
                  <a:lnTo>
                    <a:pt x="23" y="137"/>
                  </a:lnTo>
                  <a:lnTo>
                    <a:pt x="22" y="138"/>
                  </a:lnTo>
                  <a:lnTo>
                    <a:pt x="22" y="140"/>
                  </a:lnTo>
                  <a:lnTo>
                    <a:pt x="23" y="142"/>
                  </a:lnTo>
                  <a:lnTo>
                    <a:pt x="25" y="143"/>
                  </a:lnTo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003" name="Freeform 140"/>
            <p:cNvSpPr>
              <a:spLocks/>
            </p:cNvSpPr>
            <p:nvPr/>
          </p:nvSpPr>
          <p:spPr bwMode="gray">
            <a:xfrm>
              <a:off x="2338" y="2091"/>
              <a:ext cx="378" cy="521"/>
            </a:xfrm>
            <a:custGeom>
              <a:avLst/>
              <a:gdLst>
                <a:gd name="T0" fmla="*/ 324 w 378"/>
                <a:gd name="T1" fmla="*/ 310 h 521"/>
                <a:gd name="T2" fmla="*/ 314 w 378"/>
                <a:gd name="T3" fmla="*/ 289 h 521"/>
                <a:gd name="T4" fmla="*/ 314 w 378"/>
                <a:gd name="T5" fmla="*/ 277 h 521"/>
                <a:gd name="T6" fmla="*/ 299 w 378"/>
                <a:gd name="T7" fmla="*/ 277 h 521"/>
                <a:gd name="T8" fmla="*/ 265 w 378"/>
                <a:gd name="T9" fmla="*/ 272 h 521"/>
                <a:gd name="T10" fmla="*/ 243 w 378"/>
                <a:gd name="T11" fmla="*/ 264 h 521"/>
                <a:gd name="T12" fmla="*/ 246 w 378"/>
                <a:gd name="T13" fmla="*/ 256 h 521"/>
                <a:gd name="T14" fmla="*/ 228 w 378"/>
                <a:gd name="T15" fmla="*/ 231 h 521"/>
                <a:gd name="T16" fmla="*/ 217 w 378"/>
                <a:gd name="T17" fmla="*/ 222 h 521"/>
                <a:gd name="T18" fmla="*/ 225 w 378"/>
                <a:gd name="T19" fmla="*/ 183 h 521"/>
                <a:gd name="T20" fmla="*/ 239 w 378"/>
                <a:gd name="T21" fmla="*/ 180 h 521"/>
                <a:gd name="T22" fmla="*/ 238 w 378"/>
                <a:gd name="T23" fmla="*/ 165 h 521"/>
                <a:gd name="T24" fmla="*/ 250 w 378"/>
                <a:gd name="T25" fmla="*/ 141 h 521"/>
                <a:gd name="T26" fmla="*/ 269 w 378"/>
                <a:gd name="T27" fmla="*/ 125 h 521"/>
                <a:gd name="T28" fmla="*/ 321 w 378"/>
                <a:gd name="T29" fmla="*/ 110 h 521"/>
                <a:gd name="T30" fmla="*/ 332 w 378"/>
                <a:gd name="T31" fmla="*/ 101 h 521"/>
                <a:gd name="T32" fmla="*/ 307 w 378"/>
                <a:gd name="T33" fmla="*/ 94 h 521"/>
                <a:gd name="T34" fmla="*/ 319 w 378"/>
                <a:gd name="T35" fmla="*/ 84 h 521"/>
                <a:gd name="T36" fmla="*/ 322 w 378"/>
                <a:gd name="T37" fmla="*/ 53 h 521"/>
                <a:gd name="T38" fmla="*/ 294 w 378"/>
                <a:gd name="T39" fmla="*/ 58 h 521"/>
                <a:gd name="T40" fmla="*/ 268 w 378"/>
                <a:gd name="T41" fmla="*/ 62 h 521"/>
                <a:gd name="T42" fmla="*/ 248 w 378"/>
                <a:gd name="T43" fmla="*/ 62 h 521"/>
                <a:gd name="T44" fmla="*/ 240 w 378"/>
                <a:gd name="T45" fmla="*/ 45 h 521"/>
                <a:gd name="T46" fmla="*/ 232 w 378"/>
                <a:gd name="T47" fmla="*/ 35 h 521"/>
                <a:gd name="T48" fmla="*/ 224 w 378"/>
                <a:gd name="T49" fmla="*/ 23 h 521"/>
                <a:gd name="T50" fmla="*/ 170 w 378"/>
                <a:gd name="T51" fmla="*/ 3 h 521"/>
                <a:gd name="T52" fmla="*/ 177 w 378"/>
                <a:gd name="T53" fmla="*/ 21 h 521"/>
                <a:gd name="T54" fmla="*/ 155 w 378"/>
                <a:gd name="T55" fmla="*/ 59 h 521"/>
                <a:gd name="T56" fmla="*/ 99 w 378"/>
                <a:gd name="T57" fmla="*/ 95 h 521"/>
                <a:gd name="T58" fmla="*/ 83 w 378"/>
                <a:gd name="T59" fmla="*/ 104 h 521"/>
                <a:gd name="T60" fmla="*/ 81 w 378"/>
                <a:gd name="T61" fmla="*/ 137 h 521"/>
                <a:gd name="T62" fmla="*/ 75 w 378"/>
                <a:gd name="T63" fmla="*/ 143 h 521"/>
                <a:gd name="T64" fmla="*/ 61 w 378"/>
                <a:gd name="T65" fmla="*/ 146 h 521"/>
                <a:gd name="T66" fmla="*/ 44 w 378"/>
                <a:gd name="T67" fmla="*/ 134 h 521"/>
                <a:gd name="T68" fmla="*/ 30 w 378"/>
                <a:gd name="T69" fmla="*/ 128 h 521"/>
                <a:gd name="T70" fmla="*/ 37 w 378"/>
                <a:gd name="T71" fmla="*/ 109 h 521"/>
                <a:gd name="T72" fmla="*/ 26 w 378"/>
                <a:gd name="T73" fmla="*/ 107 h 521"/>
                <a:gd name="T74" fmla="*/ 13 w 378"/>
                <a:gd name="T75" fmla="*/ 116 h 521"/>
                <a:gd name="T76" fmla="*/ 2 w 378"/>
                <a:gd name="T77" fmla="*/ 147 h 521"/>
                <a:gd name="T78" fmla="*/ 11 w 378"/>
                <a:gd name="T79" fmla="*/ 177 h 521"/>
                <a:gd name="T80" fmla="*/ 37 w 378"/>
                <a:gd name="T81" fmla="*/ 197 h 521"/>
                <a:gd name="T82" fmla="*/ 67 w 378"/>
                <a:gd name="T83" fmla="*/ 230 h 521"/>
                <a:gd name="T84" fmla="*/ 85 w 378"/>
                <a:gd name="T85" fmla="*/ 267 h 521"/>
                <a:gd name="T86" fmla="*/ 105 w 378"/>
                <a:gd name="T87" fmla="*/ 301 h 521"/>
                <a:gd name="T88" fmla="*/ 125 w 378"/>
                <a:gd name="T89" fmla="*/ 330 h 521"/>
                <a:gd name="T90" fmla="*/ 159 w 378"/>
                <a:gd name="T91" fmla="*/ 392 h 521"/>
                <a:gd name="T92" fmla="*/ 219 w 378"/>
                <a:gd name="T93" fmla="*/ 457 h 521"/>
                <a:gd name="T94" fmla="*/ 283 w 378"/>
                <a:gd name="T95" fmla="*/ 478 h 521"/>
                <a:gd name="T96" fmla="*/ 328 w 378"/>
                <a:gd name="T97" fmla="*/ 518 h 521"/>
                <a:gd name="T98" fmla="*/ 358 w 378"/>
                <a:gd name="T99" fmla="*/ 503 h 521"/>
                <a:gd name="T100" fmla="*/ 358 w 378"/>
                <a:gd name="T101" fmla="*/ 488 h 521"/>
                <a:gd name="T102" fmla="*/ 362 w 378"/>
                <a:gd name="T103" fmla="*/ 477 h 521"/>
                <a:gd name="T104" fmla="*/ 367 w 378"/>
                <a:gd name="T105" fmla="*/ 457 h 521"/>
                <a:gd name="T106" fmla="*/ 363 w 378"/>
                <a:gd name="T107" fmla="*/ 446 h 521"/>
                <a:gd name="T108" fmla="*/ 366 w 378"/>
                <a:gd name="T109" fmla="*/ 424 h 521"/>
                <a:gd name="T110" fmla="*/ 360 w 378"/>
                <a:gd name="T111" fmla="*/ 414 h 521"/>
                <a:gd name="T112" fmla="*/ 360 w 378"/>
                <a:gd name="T113" fmla="*/ 408 h 521"/>
                <a:gd name="T114" fmla="*/ 373 w 378"/>
                <a:gd name="T115" fmla="*/ 394 h 521"/>
                <a:gd name="T116" fmla="*/ 367 w 378"/>
                <a:gd name="T117" fmla="*/ 383 h 521"/>
                <a:gd name="T118" fmla="*/ 369 w 378"/>
                <a:gd name="T119" fmla="*/ 371 h 521"/>
                <a:gd name="T120" fmla="*/ 376 w 378"/>
                <a:gd name="T121" fmla="*/ 355 h 521"/>
                <a:gd name="T122" fmla="*/ 378 w 378"/>
                <a:gd name="T123" fmla="*/ 341 h 52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78"/>
                <a:gd name="T187" fmla="*/ 0 h 521"/>
                <a:gd name="T188" fmla="*/ 378 w 378"/>
                <a:gd name="T189" fmla="*/ 521 h 52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78" h="521">
                  <a:moveTo>
                    <a:pt x="344" y="303"/>
                  </a:moveTo>
                  <a:lnTo>
                    <a:pt x="338" y="306"/>
                  </a:lnTo>
                  <a:lnTo>
                    <a:pt x="337" y="306"/>
                  </a:lnTo>
                  <a:lnTo>
                    <a:pt x="335" y="306"/>
                  </a:lnTo>
                  <a:lnTo>
                    <a:pt x="333" y="306"/>
                  </a:lnTo>
                  <a:lnTo>
                    <a:pt x="332" y="306"/>
                  </a:lnTo>
                  <a:lnTo>
                    <a:pt x="328" y="308"/>
                  </a:lnTo>
                  <a:lnTo>
                    <a:pt x="324" y="310"/>
                  </a:lnTo>
                  <a:lnTo>
                    <a:pt x="321" y="312"/>
                  </a:lnTo>
                  <a:lnTo>
                    <a:pt x="319" y="313"/>
                  </a:lnTo>
                  <a:lnTo>
                    <a:pt x="317" y="312"/>
                  </a:lnTo>
                  <a:lnTo>
                    <a:pt x="316" y="311"/>
                  </a:lnTo>
                  <a:lnTo>
                    <a:pt x="315" y="309"/>
                  </a:lnTo>
                  <a:lnTo>
                    <a:pt x="314" y="302"/>
                  </a:lnTo>
                  <a:lnTo>
                    <a:pt x="315" y="296"/>
                  </a:lnTo>
                  <a:lnTo>
                    <a:pt x="314" y="289"/>
                  </a:lnTo>
                  <a:lnTo>
                    <a:pt x="313" y="285"/>
                  </a:lnTo>
                  <a:lnTo>
                    <a:pt x="313" y="282"/>
                  </a:lnTo>
                  <a:lnTo>
                    <a:pt x="313" y="280"/>
                  </a:lnTo>
                  <a:lnTo>
                    <a:pt x="314" y="279"/>
                  </a:lnTo>
                  <a:lnTo>
                    <a:pt x="314" y="278"/>
                  </a:lnTo>
                  <a:lnTo>
                    <a:pt x="314" y="277"/>
                  </a:lnTo>
                  <a:lnTo>
                    <a:pt x="315" y="275"/>
                  </a:lnTo>
                  <a:lnTo>
                    <a:pt x="314" y="275"/>
                  </a:lnTo>
                  <a:lnTo>
                    <a:pt x="313" y="275"/>
                  </a:lnTo>
                  <a:lnTo>
                    <a:pt x="312" y="274"/>
                  </a:lnTo>
                  <a:lnTo>
                    <a:pt x="311" y="274"/>
                  </a:lnTo>
                  <a:lnTo>
                    <a:pt x="311" y="275"/>
                  </a:lnTo>
                  <a:lnTo>
                    <a:pt x="299" y="277"/>
                  </a:lnTo>
                  <a:lnTo>
                    <a:pt x="288" y="280"/>
                  </a:lnTo>
                  <a:lnTo>
                    <a:pt x="275" y="280"/>
                  </a:lnTo>
                  <a:lnTo>
                    <a:pt x="272" y="280"/>
                  </a:lnTo>
                  <a:lnTo>
                    <a:pt x="270" y="279"/>
                  </a:lnTo>
                  <a:lnTo>
                    <a:pt x="268" y="278"/>
                  </a:lnTo>
                  <a:lnTo>
                    <a:pt x="266" y="276"/>
                  </a:lnTo>
                  <a:lnTo>
                    <a:pt x="265" y="274"/>
                  </a:lnTo>
                  <a:lnTo>
                    <a:pt x="265" y="272"/>
                  </a:lnTo>
                  <a:lnTo>
                    <a:pt x="264" y="270"/>
                  </a:lnTo>
                  <a:lnTo>
                    <a:pt x="263" y="269"/>
                  </a:lnTo>
                  <a:lnTo>
                    <a:pt x="262" y="268"/>
                  </a:lnTo>
                  <a:lnTo>
                    <a:pt x="260" y="268"/>
                  </a:lnTo>
                  <a:lnTo>
                    <a:pt x="258" y="268"/>
                  </a:lnTo>
                  <a:lnTo>
                    <a:pt x="257" y="268"/>
                  </a:lnTo>
                  <a:lnTo>
                    <a:pt x="250" y="264"/>
                  </a:lnTo>
                  <a:lnTo>
                    <a:pt x="243" y="264"/>
                  </a:lnTo>
                  <a:lnTo>
                    <a:pt x="236" y="268"/>
                  </a:lnTo>
                  <a:lnTo>
                    <a:pt x="237" y="266"/>
                  </a:lnTo>
                  <a:lnTo>
                    <a:pt x="238" y="263"/>
                  </a:lnTo>
                  <a:lnTo>
                    <a:pt x="240" y="261"/>
                  </a:lnTo>
                  <a:lnTo>
                    <a:pt x="242" y="259"/>
                  </a:lnTo>
                  <a:lnTo>
                    <a:pt x="244" y="257"/>
                  </a:lnTo>
                  <a:lnTo>
                    <a:pt x="245" y="256"/>
                  </a:lnTo>
                  <a:lnTo>
                    <a:pt x="246" y="256"/>
                  </a:lnTo>
                  <a:lnTo>
                    <a:pt x="244" y="253"/>
                  </a:lnTo>
                  <a:lnTo>
                    <a:pt x="242" y="250"/>
                  </a:lnTo>
                  <a:lnTo>
                    <a:pt x="241" y="247"/>
                  </a:lnTo>
                  <a:lnTo>
                    <a:pt x="239" y="244"/>
                  </a:lnTo>
                  <a:lnTo>
                    <a:pt x="234" y="238"/>
                  </a:lnTo>
                  <a:lnTo>
                    <a:pt x="228" y="233"/>
                  </a:lnTo>
                  <a:lnTo>
                    <a:pt x="228" y="232"/>
                  </a:lnTo>
                  <a:lnTo>
                    <a:pt x="228" y="231"/>
                  </a:lnTo>
                  <a:lnTo>
                    <a:pt x="228" y="230"/>
                  </a:lnTo>
                  <a:lnTo>
                    <a:pt x="226" y="228"/>
                  </a:lnTo>
                  <a:lnTo>
                    <a:pt x="224" y="227"/>
                  </a:lnTo>
                  <a:lnTo>
                    <a:pt x="222" y="226"/>
                  </a:lnTo>
                  <a:lnTo>
                    <a:pt x="220" y="225"/>
                  </a:lnTo>
                  <a:lnTo>
                    <a:pt x="218" y="223"/>
                  </a:lnTo>
                  <a:lnTo>
                    <a:pt x="217" y="222"/>
                  </a:lnTo>
                  <a:lnTo>
                    <a:pt x="217" y="220"/>
                  </a:lnTo>
                  <a:lnTo>
                    <a:pt x="217" y="217"/>
                  </a:lnTo>
                  <a:lnTo>
                    <a:pt x="220" y="209"/>
                  </a:lnTo>
                  <a:lnTo>
                    <a:pt x="223" y="200"/>
                  </a:lnTo>
                  <a:lnTo>
                    <a:pt x="223" y="191"/>
                  </a:lnTo>
                  <a:lnTo>
                    <a:pt x="223" y="188"/>
                  </a:lnTo>
                  <a:lnTo>
                    <a:pt x="224" y="185"/>
                  </a:lnTo>
                  <a:lnTo>
                    <a:pt x="225" y="183"/>
                  </a:lnTo>
                  <a:lnTo>
                    <a:pt x="228" y="181"/>
                  </a:lnTo>
                  <a:lnTo>
                    <a:pt x="231" y="180"/>
                  </a:lnTo>
                  <a:lnTo>
                    <a:pt x="235" y="180"/>
                  </a:lnTo>
                  <a:lnTo>
                    <a:pt x="235" y="181"/>
                  </a:lnTo>
                  <a:lnTo>
                    <a:pt x="236" y="181"/>
                  </a:lnTo>
                  <a:lnTo>
                    <a:pt x="237" y="182"/>
                  </a:lnTo>
                  <a:lnTo>
                    <a:pt x="238" y="181"/>
                  </a:lnTo>
                  <a:lnTo>
                    <a:pt x="239" y="180"/>
                  </a:lnTo>
                  <a:lnTo>
                    <a:pt x="240" y="179"/>
                  </a:lnTo>
                  <a:lnTo>
                    <a:pt x="241" y="178"/>
                  </a:lnTo>
                  <a:lnTo>
                    <a:pt x="241" y="176"/>
                  </a:lnTo>
                  <a:lnTo>
                    <a:pt x="242" y="173"/>
                  </a:lnTo>
                  <a:lnTo>
                    <a:pt x="241" y="171"/>
                  </a:lnTo>
                  <a:lnTo>
                    <a:pt x="241" y="170"/>
                  </a:lnTo>
                  <a:lnTo>
                    <a:pt x="239" y="167"/>
                  </a:lnTo>
                  <a:lnTo>
                    <a:pt x="238" y="165"/>
                  </a:lnTo>
                  <a:lnTo>
                    <a:pt x="238" y="163"/>
                  </a:lnTo>
                  <a:lnTo>
                    <a:pt x="238" y="160"/>
                  </a:lnTo>
                  <a:lnTo>
                    <a:pt x="240" y="157"/>
                  </a:lnTo>
                  <a:lnTo>
                    <a:pt x="243" y="154"/>
                  </a:lnTo>
                  <a:lnTo>
                    <a:pt x="245" y="152"/>
                  </a:lnTo>
                  <a:lnTo>
                    <a:pt x="248" y="148"/>
                  </a:lnTo>
                  <a:lnTo>
                    <a:pt x="249" y="144"/>
                  </a:lnTo>
                  <a:lnTo>
                    <a:pt x="250" y="141"/>
                  </a:lnTo>
                  <a:lnTo>
                    <a:pt x="251" y="138"/>
                  </a:lnTo>
                  <a:lnTo>
                    <a:pt x="253" y="136"/>
                  </a:lnTo>
                  <a:lnTo>
                    <a:pt x="256" y="135"/>
                  </a:lnTo>
                  <a:lnTo>
                    <a:pt x="259" y="133"/>
                  </a:lnTo>
                  <a:lnTo>
                    <a:pt x="262" y="132"/>
                  </a:lnTo>
                  <a:lnTo>
                    <a:pt x="265" y="130"/>
                  </a:lnTo>
                  <a:lnTo>
                    <a:pt x="267" y="128"/>
                  </a:lnTo>
                  <a:lnTo>
                    <a:pt x="269" y="125"/>
                  </a:lnTo>
                  <a:lnTo>
                    <a:pt x="271" y="123"/>
                  </a:lnTo>
                  <a:lnTo>
                    <a:pt x="273" y="121"/>
                  </a:lnTo>
                  <a:lnTo>
                    <a:pt x="276" y="119"/>
                  </a:lnTo>
                  <a:lnTo>
                    <a:pt x="286" y="117"/>
                  </a:lnTo>
                  <a:lnTo>
                    <a:pt x="296" y="115"/>
                  </a:lnTo>
                  <a:lnTo>
                    <a:pt x="305" y="111"/>
                  </a:lnTo>
                  <a:lnTo>
                    <a:pt x="313" y="109"/>
                  </a:lnTo>
                  <a:lnTo>
                    <a:pt x="321" y="110"/>
                  </a:lnTo>
                  <a:lnTo>
                    <a:pt x="326" y="112"/>
                  </a:lnTo>
                  <a:lnTo>
                    <a:pt x="329" y="114"/>
                  </a:lnTo>
                  <a:lnTo>
                    <a:pt x="333" y="115"/>
                  </a:lnTo>
                  <a:lnTo>
                    <a:pt x="334" y="104"/>
                  </a:lnTo>
                  <a:lnTo>
                    <a:pt x="335" y="102"/>
                  </a:lnTo>
                  <a:lnTo>
                    <a:pt x="334" y="102"/>
                  </a:lnTo>
                  <a:lnTo>
                    <a:pt x="333" y="102"/>
                  </a:lnTo>
                  <a:lnTo>
                    <a:pt x="332" y="101"/>
                  </a:lnTo>
                  <a:lnTo>
                    <a:pt x="331" y="99"/>
                  </a:lnTo>
                  <a:lnTo>
                    <a:pt x="330" y="98"/>
                  </a:lnTo>
                  <a:lnTo>
                    <a:pt x="328" y="96"/>
                  </a:lnTo>
                  <a:lnTo>
                    <a:pt x="324" y="94"/>
                  </a:lnTo>
                  <a:lnTo>
                    <a:pt x="319" y="92"/>
                  </a:lnTo>
                  <a:lnTo>
                    <a:pt x="313" y="93"/>
                  </a:lnTo>
                  <a:lnTo>
                    <a:pt x="306" y="95"/>
                  </a:lnTo>
                  <a:lnTo>
                    <a:pt x="307" y="94"/>
                  </a:lnTo>
                  <a:lnTo>
                    <a:pt x="308" y="92"/>
                  </a:lnTo>
                  <a:lnTo>
                    <a:pt x="309" y="91"/>
                  </a:lnTo>
                  <a:lnTo>
                    <a:pt x="311" y="90"/>
                  </a:lnTo>
                  <a:lnTo>
                    <a:pt x="312" y="89"/>
                  </a:lnTo>
                  <a:lnTo>
                    <a:pt x="312" y="88"/>
                  </a:lnTo>
                  <a:lnTo>
                    <a:pt x="313" y="86"/>
                  </a:lnTo>
                  <a:lnTo>
                    <a:pt x="316" y="85"/>
                  </a:lnTo>
                  <a:lnTo>
                    <a:pt x="319" y="84"/>
                  </a:lnTo>
                  <a:lnTo>
                    <a:pt x="321" y="82"/>
                  </a:lnTo>
                  <a:lnTo>
                    <a:pt x="323" y="79"/>
                  </a:lnTo>
                  <a:lnTo>
                    <a:pt x="326" y="76"/>
                  </a:lnTo>
                  <a:lnTo>
                    <a:pt x="328" y="74"/>
                  </a:lnTo>
                  <a:lnTo>
                    <a:pt x="330" y="68"/>
                  </a:lnTo>
                  <a:lnTo>
                    <a:pt x="329" y="63"/>
                  </a:lnTo>
                  <a:lnTo>
                    <a:pt x="326" y="58"/>
                  </a:lnTo>
                  <a:lnTo>
                    <a:pt x="322" y="53"/>
                  </a:lnTo>
                  <a:lnTo>
                    <a:pt x="317" y="49"/>
                  </a:lnTo>
                  <a:lnTo>
                    <a:pt x="311" y="49"/>
                  </a:lnTo>
                  <a:lnTo>
                    <a:pt x="304" y="52"/>
                  </a:lnTo>
                  <a:lnTo>
                    <a:pt x="302" y="53"/>
                  </a:lnTo>
                  <a:lnTo>
                    <a:pt x="300" y="55"/>
                  </a:lnTo>
                  <a:lnTo>
                    <a:pt x="298" y="57"/>
                  </a:lnTo>
                  <a:lnTo>
                    <a:pt x="296" y="58"/>
                  </a:lnTo>
                  <a:lnTo>
                    <a:pt x="294" y="58"/>
                  </a:lnTo>
                  <a:lnTo>
                    <a:pt x="290" y="55"/>
                  </a:lnTo>
                  <a:lnTo>
                    <a:pt x="286" y="53"/>
                  </a:lnTo>
                  <a:lnTo>
                    <a:pt x="282" y="51"/>
                  </a:lnTo>
                  <a:lnTo>
                    <a:pt x="276" y="53"/>
                  </a:lnTo>
                  <a:lnTo>
                    <a:pt x="274" y="55"/>
                  </a:lnTo>
                  <a:lnTo>
                    <a:pt x="272" y="57"/>
                  </a:lnTo>
                  <a:lnTo>
                    <a:pt x="270" y="59"/>
                  </a:lnTo>
                  <a:lnTo>
                    <a:pt x="268" y="62"/>
                  </a:lnTo>
                  <a:lnTo>
                    <a:pt x="266" y="63"/>
                  </a:lnTo>
                  <a:lnTo>
                    <a:pt x="264" y="63"/>
                  </a:lnTo>
                  <a:lnTo>
                    <a:pt x="261" y="63"/>
                  </a:lnTo>
                  <a:lnTo>
                    <a:pt x="258" y="63"/>
                  </a:lnTo>
                  <a:lnTo>
                    <a:pt x="255" y="63"/>
                  </a:lnTo>
                  <a:lnTo>
                    <a:pt x="253" y="64"/>
                  </a:lnTo>
                  <a:lnTo>
                    <a:pt x="250" y="64"/>
                  </a:lnTo>
                  <a:lnTo>
                    <a:pt x="248" y="62"/>
                  </a:lnTo>
                  <a:lnTo>
                    <a:pt x="246" y="60"/>
                  </a:lnTo>
                  <a:lnTo>
                    <a:pt x="244" y="57"/>
                  </a:lnTo>
                  <a:lnTo>
                    <a:pt x="242" y="55"/>
                  </a:lnTo>
                  <a:lnTo>
                    <a:pt x="240" y="53"/>
                  </a:lnTo>
                  <a:lnTo>
                    <a:pt x="239" y="52"/>
                  </a:lnTo>
                  <a:lnTo>
                    <a:pt x="239" y="50"/>
                  </a:lnTo>
                  <a:lnTo>
                    <a:pt x="239" y="48"/>
                  </a:lnTo>
                  <a:lnTo>
                    <a:pt x="240" y="45"/>
                  </a:lnTo>
                  <a:lnTo>
                    <a:pt x="240" y="43"/>
                  </a:lnTo>
                  <a:lnTo>
                    <a:pt x="241" y="40"/>
                  </a:lnTo>
                  <a:lnTo>
                    <a:pt x="239" y="40"/>
                  </a:lnTo>
                  <a:lnTo>
                    <a:pt x="238" y="39"/>
                  </a:lnTo>
                  <a:lnTo>
                    <a:pt x="237" y="38"/>
                  </a:lnTo>
                  <a:lnTo>
                    <a:pt x="236" y="37"/>
                  </a:lnTo>
                  <a:lnTo>
                    <a:pt x="235" y="36"/>
                  </a:lnTo>
                  <a:lnTo>
                    <a:pt x="232" y="35"/>
                  </a:lnTo>
                  <a:lnTo>
                    <a:pt x="231" y="34"/>
                  </a:lnTo>
                  <a:lnTo>
                    <a:pt x="231" y="32"/>
                  </a:lnTo>
                  <a:lnTo>
                    <a:pt x="230" y="30"/>
                  </a:lnTo>
                  <a:lnTo>
                    <a:pt x="230" y="27"/>
                  </a:lnTo>
                  <a:lnTo>
                    <a:pt x="229" y="25"/>
                  </a:lnTo>
                  <a:lnTo>
                    <a:pt x="227" y="24"/>
                  </a:lnTo>
                  <a:lnTo>
                    <a:pt x="226" y="23"/>
                  </a:lnTo>
                  <a:lnTo>
                    <a:pt x="224" y="23"/>
                  </a:lnTo>
                  <a:lnTo>
                    <a:pt x="222" y="23"/>
                  </a:lnTo>
                  <a:lnTo>
                    <a:pt x="220" y="23"/>
                  </a:lnTo>
                  <a:lnTo>
                    <a:pt x="211" y="19"/>
                  </a:lnTo>
                  <a:lnTo>
                    <a:pt x="203" y="12"/>
                  </a:lnTo>
                  <a:lnTo>
                    <a:pt x="195" y="6"/>
                  </a:lnTo>
                  <a:lnTo>
                    <a:pt x="187" y="1"/>
                  </a:lnTo>
                  <a:lnTo>
                    <a:pt x="178" y="0"/>
                  </a:lnTo>
                  <a:lnTo>
                    <a:pt x="170" y="3"/>
                  </a:lnTo>
                  <a:lnTo>
                    <a:pt x="169" y="5"/>
                  </a:lnTo>
                  <a:lnTo>
                    <a:pt x="170" y="6"/>
                  </a:lnTo>
                  <a:lnTo>
                    <a:pt x="171" y="8"/>
                  </a:lnTo>
                  <a:lnTo>
                    <a:pt x="172" y="10"/>
                  </a:lnTo>
                  <a:lnTo>
                    <a:pt x="174" y="12"/>
                  </a:lnTo>
                  <a:lnTo>
                    <a:pt x="176" y="14"/>
                  </a:lnTo>
                  <a:lnTo>
                    <a:pt x="177" y="17"/>
                  </a:lnTo>
                  <a:lnTo>
                    <a:pt x="177" y="21"/>
                  </a:lnTo>
                  <a:lnTo>
                    <a:pt x="177" y="24"/>
                  </a:lnTo>
                  <a:lnTo>
                    <a:pt x="177" y="28"/>
                  </a:lnTo>
                  <a:lnTo>
                    <a:pt x="176" y="30"/>
                  </a:lnTo>
                  <a:lnTo>
                    <a:pt x="174" y="31"/>
                  </a:lnTo>
                  <a:lnTo>
                    <a:pt x="173" y="33"/>
                  </a:lnTo>
                  <a:lnTo>
                    <a:pt x="172" y="34"/>
                  </a:lnTo>
                  <a:lnTo>
                    <a:pt x="164" y="48"/>
                  </a:lnTo>
                  <a:lnTo>
                    <a:pt x="155" y="59"/>
                  </a:lnTo>
                  <a:lnTo>
                    <a:pt x="143" y="70"/>
                  </a:lnTo>
                  <a:lnTo>
                    <a:pt x="128" y="77"/>
                  </a:lnTo>
                  <a:lnTo>
                    <a:pt x="113" y="82"/>
                  </a:lnTo>
                  <a:lnTo>
                    <a:pt x="99" y="88"/>
                  </a:lnTo>
                  <a:lnTo>
                    <a:pt x="98" y="89"/>
                  </a:lnTo>
                  <a:lnTo>
                    <a:pt x="98" y="91"/>
                  </a:lnTo>
                  <a:lnTo>
                    <a:pt x="98" y="93"/>
                  </a:lnTo>
                  <a:lnTo>
                    <a:pt x="99" y="95"/>
                  </a:lnTo>
                  <a:lnTo>
                    <a:pt x="99" y="96"/>
                  </a:lnTo>
                  <a:lnTo>
                    <a:pt x="99" y="98"/>
                  </a:lnTo>
                  <a:lnTo>
                    <a:pt x="97" y="100"/>
                  </a:lnTo>
                  <a:lnTo>
                    <a:pt x="95" y="101"/>
                  </a:lnTo>
                  <a:lnTo>
                    <a:pt x="91" y="102"/>
                  </a:lnTo>
                  <a:lnTo>
                    <a:pt x="88" y="102"/>
                  </a:lnTo>
                  <a:lnTo>
                    <a:pt x="85" y="103"/>
                  </a:lnTo>
                  <a:lnTo>
                    <a:pt x="83" y="104"/>
                  </a:lnTo>
                  <a:lnTo>
                    <a:pt x="82" y="104"/>
                  </a:lnTo>
                  <a:lnTo>
                    <a:pt x="82" y="105"/>
                  </a:lnTo>
                  <a:lnTo>
                    <a:pt x="83" y="107"/>
                  </a:lnTo>
                  <a:lnTo>
                    <a:pt x="84" y="108"/>
                  </a:lnTo>
                  <a:lnTo>
                    <a:pt x="86" y="109"/>
                  </a:lnTo>
                  <a:lnTo>
                    <a:pt x="84" y="118"/>
                  </a:lnTo>
                  <a:lnTo>
                    <a:pt x="83" y="128"/>
                  </a:lnTo>
                  <a:lnTo>
                    <a:pt x="81" y="137"/>
                  </a:lnTo>
                  <a:lnTo>
                    <a:pt x="80" y="138"/>
                  </a:lnTo>
                  <a:lnTo>
                    <a:pt x="79" y="137"/>
                  </a:lnTo>
                  <a:lnTo>
                    <a:pt x="78" y="137"/>
                  </a:lnTo>
                  <a:lnTo>
                    <a:pt x="76" y="136"/>
                  </a:lnTo>
                  <a:lnTo>
                    <a:pt x="75" y="137"/>
                  </a:lnTo>
                  <a:lnTo>
                    <a:pt x="75" y="139"/>
                  </a:lnTo>
                  <a:lnTo>
                    <a:pt x="75" y="141"/>
                  </a:lnTo>
                  <a:lnTo>
                    <a:pt x="75" y="143"/>
                  </a:lnTo>
                  <a:lnTo>
                    <a:pt x="75" y="145"/>
                  </a:lnTo>
                  <a:lnTo>
                    <a:pt x="74" y="147"/>
                  </a:lnTo>
                  <a:lnTo>
                    <a:pt x="72" y="148"/>
                  </a:lnTo>
                  <a:lnTo>
                    <a:pt x="70" y="149"/>
                  </a:lnTo>
                  <a:lnTo>
                    <a:pt x="67" y="149"/>
                  </a:lnTo>
                  <a:lnTo>
                    <a:pt x="65" y="149"/>
                  </a:lnTo>
                  <a:lnTo>
                    <a:pt x="63" y="148"/>
                  </a:lnTo>
                  <a:lnTo>
                    <a:pt x="61" y="146"/>
                  </a:lnTo>
                  <a:lnTo>
                    <a:pt x="61" y="144"/>
                  </a:lnTo>
                  <a:lnTo>
                    <a:pt x="60" y="142"/>
                  </a:lnTo>
                  <a:lnTo>
                    <a:pt x="59" y="140"/>
                  </a:lnTo>
                  <a:lnTo>
                    <a:pt x="59" y="137"/>
                  </a:lnTo>
                  <a:lnTo>
                    <a:pt x="58" y="135"/>
                  </a:lnTo>
                  <a:lnTo>
                    <a:pt x="54" y="132"/>
                  </a:lnTo>
                  <a:lnTo>
                    <a:pt x="49" y="132"/>
                  </a:lnTo>
                  <a:lnTo>
                    <a:pt x="44" y="134"/>
                  </a:lnTo>
                  <a:lnTo>
                    <a:pt x="40" y="137"/>
                  </a:lnTo>
                  <a:lnTo>
                    <a:pt x="38" y="138"/>
                  </a:lnTo>
                  <a:lnTo>
                    <a:pt x="36" y="137"/>
                  </a:lnTo>
                  <a:lnTo>
                    <a:pt x="34" y="136"/>
                  </a:lnTo>
                  <a:lnTo>
                    <a:pt x="33" y="135"/>
                  </a:lnTo>
                  <a:lnTo>
                    <a:pt x="31" y="133"/>
                  </a:lnTo>
                  <a:lnTo>
                    <a:pt x="30" y="130"/>
                  </a:lnTo>
                  <a:lnTo>
                    <a:pt x="30" y="128"/>
                  </a:lnTo>
                  <a:lnTo>
                    <a:pt x="31" y="125"/>
                  </a:lnTo>
                  <a:lnTo>
                    <a:pt x="32" y="123"/>
                  </a:lnTo>
                  <a:lnTo>
                    <a:pt x="34" y="121"/>
                  </a:lnTo>
                  <a:lnTo>
                    <a:pt x="36" y="119"/>
                  </a:lnTo>
                  <a:lnTo>
                    <a:pt x="38" y="116"/>
                  </a:lnTo>
                  <a:lnTo>
                    <a:pt x="39" y="114"/>
                  </a:lnTo>
                  <a:lnTo>
                    <a:pt x="38" y="111"/>
                  </a:lnTo>
                  <a:lnTo>
                    <a:pt x="37" y="109"/>
                  </a:lnTo>
                  <a:lnTo>
                    <a:pt x="35" y="107"/>
                  </a:lnTo>
                  <a:lnTo>
                    <a:pt x="33" y="104"/>
                  </a:lnTo>
                  <a:lnTo>
                    <a:pt x="31" y="102"/>
                  </a:lnTo>
                  <a:lnTo>
                    <a:pt x="29" y="101"/>
                  </a:lnTo>
                  <a:lnTo>
                    <a:pt x="28" y="102"/>
                  </a:lnTo>
                  <a:lnTo>
                    <a:pt x="27" y="103"/>
                  </a:lnTo>
                  <a:lnTo>
                    <a:pt x="26" y="104"/>
                  </a:lnTo>
                  <a:lnTo>
                    <a:pt x="26" y="107"/>
                  </a:lnTo>
                  <a:lnTo>
                    <a:pt x="25" y="108"/>
                  </a:lnTo>
                  <a:lnTo>
                    <a:pt x="24" y="109"/>
                  </a:lnTo>
                  <a:lnTo>
                    <a:pt x="23" y="110"/>
                  </a:lnTo>
                  <a:lnTo>
                    <a:pt x="18" y="111"/>
                  </a:lnTo>
                  <a:lnTo>
                    <a:pt x="14" y="112"/>
                  </a:lnTo>
                  <a:lnTo>
                    <a:pt x="13" y="113"/>
                  </a:lnTo>
                  <a:lnTo>
                    <a:pt x="13" y="114"/>
                  </a:lnTo>
                  <a:lnTo>
                    <a:pt x="13" y="116"/>
                  </a:lnTo>
                  <a:lnTo>
                    <a:pt x="13" y="118"/>
                  </a:lnTo>
                  <a:lnTo>
                    <a:pt x="12" y="119"/>
                  </a:lnTo>
                  <a:lnTo>
                    <a:pt x="12" y="120"/>
                  </a:lnTo>
                  <a:lnTo>
                    <a:pt x="9" y="125"/>
                  </a:lnTo>
                  <a:lnTo>
                    <a:pt x="6" y="129"/>
                  </a:lnTo>
                  <a:lnTo>
                    <a:pt x="3" y="133"/>
                  </a:lnTo>
                  <a:lnTo>
                    <a:pt x="0" y="140"/>
                  </a:lnTo>
                  <a:lnTo>
                    <a:pt x="2" y="147"/>
                  </a:lnTo>
                  <a:lnTo>
                    <a:pt x="4" y="154"/>
                  </a:lnTo>
                  <a:lnTo>
                    <a:pt x="8" y="158"/>
                  </a:lnTo>
                  <a:lnTo>
                    <a:pt x="12" y="162"/>
                  </a:lnTo>
                  <a:lnTo>
                    <a:pt x="15" y="167"/>
                  </a:lnTo>
                  <a:lnTo>
                    <a:pt x="15" y="172"/>
                  </a:lnTo>
                  <a:lnTo>
                    <a:pt x="14" y="174"/>
                  </a:lnTo>
                  <a:lnTo>
                    <a:pt x="12" y="176"/>
                  </a:lnTo>
                  <a:lnTo>
                    <a:pt x="11" y="177"/>
                  </a:lnTo>
                  <a:lnTo>
                    <a:pt x="9" y="178"/>
                  </a:lnTo>
                  <a:lnTo>
                    <a:pt x="8" y="179"/>
                  </a:lnTo>
                  <a:lnTo>
                    <a:pt x="7" y="180"/>
                  </a:lnTo>
                  <a:lnTo>
                    <a:pt x="11" y="186"/>
                  </a:lnTo>
                  <a:lnTo>
                    <a:pt x="17" y="189"/>
                  </a:lnTo>
                  <a:lnTo>
                    <a:pt x="24" y="191"/>
                  </a:lnTo>
                  <a:lnTo>
                    <a:pt x="31" y="192"/>
                  </a:lnTo>
                  <a:lnTo>
                    <a:pt x="37" y="197"/>
                  </a:lnTo>
                  <a:lnTo>
                    <a:pt x="42" y="203"/>
                  </a:lnTo>
                  <a:lnTo>
                    <a:pt x="48" y="209"/>
                  </a:lnTo>
                  <a:lnTo>
                    <a:pt x="50" y="211"/>
                  </a:lnTo>
                  <a:lnTo>
                    <a:pt x="51" y="214"/>
                  </a:lnTo>
                  <a:lnTo>
                    <a:pt x="53" y="217"/>
                  </a:lnTo>
                  <a:lnTo>
                    <a:pt x="56" y="222"/>
                  </a:lnTo>
                  <a:lnTo>
                    <a:pt x="61" y="227"/>
                  </a:lnTo>
                  <a:lnTo>
                    <a:pt x="67" y="230"/>
                  </a:lnTo>
                  <a:lnTo>
                    <a:pt x="72" y="234"/>
                  </a:lnTo>
                  <a:lnTo>
                    <a:pt x="75" y="239"/>
                  </a:lnTo>
                  <a:lnTo>
                    <a:pt x="79" y="246"/>
                  </a:lnTo>
                  <a:lnTo>
                    <a:pt x="81" y="253"/>
                  </a:lnTo>
                  <a:lnTo>
                    <a:pt x="82" y="261"/>
                  </a:lnTo>
                  <a:lnTo>
                    <a:pt x="82" y="263"/>
                  </a:lnTo>
                  <a:lnTo>
                    <a:pt x="84" y="265"/>
                  </a:lnTo>
                  <a:lnTo>
                    <a:pt x="85" y="267"/>
                  </a:lnTo>
                  <a:lnTo>
                    <a:pt x="87" y="269"/>
                  </a:lnTo>
                  <a:lnTo>
                    <a:pt x="90" y="271"/>
                  </a:lnTo>
                  <a:lnTo>
                    <a:pt x="92" y="273"/>
                  </a:lnTo>
                  <a:lnTo>
                    <a:pt x="96" y="275"/>
                  </a:lnTo>
                  <a:lnTo>
                    <a:pt x="99" y="282"/>
                  </a:lnTo>
                  <a:lnTo>
                    <a:pt x="101" y="290"/>
                  </a:lnTo>
                  <a:lnTo>
                    <a:pt x="103" y="297"/>
                  </a:lnTo>
                  <a:lnTo>
                    <a:pt x="105" y="301"/>
                  </a:lnTo>
                  <a:lnTo>
                    <a:pt x="108" y="305"/>
                  </a:lnTo>
                  <a:lnTo>
                    <a:pt x="112" y="309"/>
                  </a:lnTo>
                  <a:lnTo>
                    <a:pt x="114" y="311"/>
                  </a:lnTo>
                  <a:lnTo>
                    <a:pt x="115" y="313"/>
                  </a:lnTo>
                  <a:lnTo>
                    <a:pt x="116" y="316"/>
                  </a:lnTo>
                  <a:lnTo>
                    <a:pt x="117" y="319"/>
                  </a:lnTo>
                  <a:lnTo>
                    <a:pt x="120" y="325"/>
                  </a:lnTo>
                  <a:lnTo>
                    <a:pt x="125" y="330"/>
                  </a:lnTo>
                  <a:lnTo>
                    <a:pt x="130" y="337"/>
                  </a:lnTo>
                  <a:lnTo>
                    <a:pt x="134" y="346"/>
                  </a:lnTo>
                  <a:lnTo>
                    <a:pt x="136" y="355"/>
                  </a:lnTo>
                  <a:lnTo>
                    <a:pt x="139" y="364"/>
                  </a:lnTo>
                  <a:lnTo>
                    <a:pt x="149" y="373"/>
                  </a:lnTo>
                  <a:lnTo>
                    <a:pt x="159" y="383"/>
                  </a:lnTo>
                  <a:lnTo>
                    <a:pt x="160" y="387"/>
                  </a:lnTo>
                  <a:lnTo>
                    <a:pt x="159" y="392"/>
                  </a:lnTo>
                  <a:lnTo>
                    <a:pt x="158" y="397"/>
                  </a:lnTo>
                  <a:lnTo>
                    <a:pt x="158" y="402"/>
                  </a:lnTo>
                  <a:lnTo>
                    <a:pt x="169" y="416"/>
                  </a:lnTo>
                  <a:lnTo>
                    <a:pt x="181" y="430"/>
                  </a:lnTo>
                  <a:lnTo>
                    <a:pt x="195" y="441"/>
                  </a:lnTo>
                  <a:lnTo>
                    <a:pt x="209" y="450"/>
                  </a:lnTo>
                  <a:lnTo>
                    <a:pt x="214" y="453"/>
                  </a:lnTo>
                  <a:lnTo>
                    <a:pt x="219" y="457"/>
                  </a:lnTo>
                  <a:lnTo>
                    <a:pt x="223" y="460"/>
                  </a:lnTo>
                  <a:lnTo>
                    <a:pt x="229" y="463"/>
                  </a:lnTo>
                  <a:lnTo>
                    <a:pt x="237" y="463"/>
                  </a:lnTo>
                  <a:lnTo>
                    <a:pt x="245" y="464"/>
                  </a:lnTo>
                  <a:lnTo>
                    <a:pt x="251" y="466"/>
                  </a:lnTo>
                  <a:lnTo>
                    <a:pt x="261" y="472"/>
                  </a:lnTo>
                  <a:lnTo>
                    <a:pt x="272" y="475"/>
                  </a:lnTo>
                  <a:lnTo>
                    <a:pt x="283" y="478"/>
                  </a:lnTo>
                  <a:lnTo>
                    <a:pt x="294" y="482"/>
                  </a:lnTo>
                  <a:lnTo>
                    <a:pt x="297" y="486"/>
                  </a:lnTo>
                  <a:lnTo>
                    <a:pt x="299" y="492"/>
                  </a:lnTo>
                  <a:lnTo>
                    <a:pt x="302" y="497"/>
                  </a:lnTo>
                  <a:lnTo>
                    <a:pt x="305" y="501"/>
                  </a:lnTo>
                  <a:lnTo>
                    <a:pt x="313" y="506"/>
                  </a:lnTo>
                  <a:lnTo>
                    <a:pt x="320" y="513"/>
                  </a:lnTo>
                  <a:lnTo>
                    <a:pt x="328" y="518"/>
                  </a:lnTo>
                  <a:lnTo>
                    <a:pt x="337" y="521"/>
                  </a:lnTo>
                  <a:lnTo>
                    <a:pt x="342" y="521"/>
                  </a:lnTo>
                  <a:lnTo>
                    <a:pt x="347" y="521"/>
                  </a:lnTo>
                  <a:lnTo>
                    <a:pt x="352" y="519"/>
                  </a:lnTo>
                  <a:lnTo>
                    <a:pt x="355" y="515"/>
                  </a:lnTo>
                  <a:lnTo>
                    <a:pt x="357" y="510"/>
                  </a:lnTo>
                  <a:lnTo>
                    <a:pt x="357" y="506"/>
                  </a:lnTo>
                  <a:lnTo>
                    <a:pt x="358" y="503"/>
                  </a:lnTo>
                  <a:lnTo>
                    <a:pt x="359" y="498"/>
                  </a:lnTo>
                  <a:lnTo>
                    <a:pt x="358" y="497"/>
                  </a:lnTo>
                  <a:lnTo>
                    <a:pt x="358" y="495"/>
                  </a:lnTo>
                  <a:lnTo>
                    <a:pt x="359" y="493"/>
                  </a:lnTo>
                  <a:lnTo>
                    <a:pt x="360" y="491"/>
                  </a:lnTo>
                  <a:lnTo>
                    <a:pt x="360" y="489"/>
                  </a:lnTo>
                  <a:lnTo>
                    <a:pt x="359" y="488"/>
                  </a:lnTo>
                  <a:lnTo>
                    <a:pt x="358" y="488"/>
                  </a:lnTo>
                  <a:lnTo>
                    <a:pt x="357" y="488"/>
                  </a:lnTo>
                  <a:lnTo>
                    <a:pt x="356" y="484"/>
                  </a:lnTo>
                  <a:lnTo>
                    <a:pt x="357" y="480"/>
                  </a:lnTo>
                  <a:lnTo>
                    <a:pt x="359" y="477"/>
                  </a:lnTo>
                  <a:lnTo>
                    <a:pt x="361" y="477"/>
                  </a:lnTo>
                  <a:lnTo>
                    <a:pt x="362" y="477"/>
                  </a:lnTo>
                  <a:lnTo>
                    <a:pt x="364" y="474"/>
                  </a:lnTo>
                  <a:lnTo>
                    <a:pt x="364" y="472"/>
                  </a:lnTo>
                  <a:lnTo>
                    <a:pt x="364" y="470"/>
                  </a:lnTo>
                  <a:lnTo>
                    <a:pt x="363" y="468"/>
                  </a:lnTo>
                  <a:lnTo>
                    <a:pt x="363" y="464"/>
                  </a:lnTo>
                  <a:lnTo>
                    <a:pt x="363" y="462"/>
                  </a:lnTo>
                  <a:lnTo>
                    <a:pt x="365" y="460"/>
                  </a:lnTo>
                  <a:lnTo>
                    <a:pt x="367" y="457"/>
                  </a:lnTo>
                  <a:lnTo>
                    <a:pt x="369" y="454"/>
                  </a:lnTo>
                  <a:lnTo>
                    <a:pt x="371" y="451"/>
                  </a:lnTo>
                  <a:lnTo>
                    <a:pt x="369" y="451"/>
                  </a:lnTo>
                  <a:lnTo>
                    <a:pt x="367" y="450"/>
                  </a:lnTo>
                  <a:lnTo>
                    <a:pt x="366" y="449"/>
                  </a:lnTo>
                  <a:lnTo>
                    <a:pt x="364" y="448"/>
                  </a:lnTo>
                  <a:lnTo>
                    <a:pt x="363" y="448"/>
                  </a:lnTo>
                  <a:lnTo>
                    <a:pt x="363" y="446"/>
                  </a:lnTo>
                  <a:lnTo>
                    <a:pt x="362" y="444"/>
                  </a:lnTo>
                  <a:lnTo>
                    <a:pt x="361" y="443"/>
                  </a:lnTo>
                  <a:lnTo>
                    <a:pt x="360" y="441"/>
                  </a:lnTo>
                  <a:lnTo>
                    <a:pt x="360" y="439"/>
                  </a:lnTo>
                  <a:lnTo>
                    <a:pt x="360" y="438"/>
                  </a:lnTo>
                  <a:lnTo>
                    <a:pt x="363" y="432"/>
                  </a:lnTo>
                  <a:lnTo>
                    <a:pt x="366" y="426"/>
                  </a:lnTo>
                  <a:lnTo>
                    <a:pt x="366" y="424"/>
                  </a:lnTo>
                  <a:lnTo>
                    <a:pt x="366" y="423"/>
                  </a:lnTo>
                  <a:lnTo>
                    <a:pt x="365" y="421"/>
                  </a:lnTo>
                  <a:lnTo>
                    <a:pt x="364" y="420"/>
                  </a:lnTo>
                  <a:lnTo>
                    <a:pt x="363" y="419"/>
                  </a:lnTo>
                  <a:lnTo>
                    <a:pt x="361" y="418"/>
                  </a:lnTo>
                  <a:lnTo>
                    <a:pt x="360" y="416"/>
                  </a:lnTo>
                  <a:lnTo>
                    <a:pt x="360" y="415"/>
                  </a:lnTo>
                  <a:lnTo>
                    <a:pt x="360" y="414"/>
                  </a:lnTo>
                  <a:lnTo>
                    <a:pt x="360" y="413"/>
                  </a:lnTo>
                  <a:lnTo>
                    <a:pt x="361" y="413"/>
                  </a:lnTo>
                  <a:lnTo>
                    <a:pt x="362" y="413"/>
                  </a:lnTo>
                  <a:lnTo>
                    <a:pt x="363" y="412"/>
                  </a:lnTo>
                  <a:lnTo>
                    <a:pt x="363" y="410"/>
                  </a:lnTo>
                  <a:lnTo>
                    <a:pt x="362" y="409"/>
                  </a:lnTo>
                  <a:lnTo>
                    <a:pt x="361" y="409"/>
                  </a:lnTo>
                  <a:lnTo>
                    <a:pt x="360" y="408"/>
                  </a:lnTo>
                  <a:lnTo>
                    <a:pt x="360" y="407"/>
                  </a:lnTo>
                  <a:lnTo>
                    <a:pt x="362" y="405"/>
                  </a:lnTo>
                  <a:lnTo>
                    <a:pt x="364" y="403"/>
                  </a:lnTo>
                  <a:lnTo>
                    <a:pt x="366" y="402"/>
                  </a:lnTo>
                  <a:lnTo>
                    <a:pt x="368" y="400"/>
                  </a:lnTo>
                  <a:lnTo>
                    <a:pt x="370" y="398"/>
                  </a:lnTo>
                  <a:lnTo>
                    <a:pt x="373" y="396"/>
                  </a:lnTo>
                  <a:lnTo>
                    <a:pt x="373" y="394"/>
                  </a:lnTo>
                  <a:lnTo>
                    <a:pt x="374" y="392"/>
                  </a:lnTo>
                  <a:lnTo>
                    <a:pt x="374" y="390"/>
                  </a:lnTo>
                  <a:lnTo>
                    <a:pt x="374" y="389"/>
                  </a:lnTo>
                  <a:lnTo>
                    <a:pt x="373" y="387"/>
                  </a:lnTo>
                  <a:lnTo>
                    <a:pt x="371" y="386"/>
                  </a:lnTo>
                  <a:lnTo>
                    <a:pt x="369" y="385"/>
                  </a:lnTo>
                  <a:lnTo>
                    <a:pt x="368" y="384"/>
                  </a:lnTo>
                  <a:lnTo>
                    <a:pt x="367" y="383"/>
                  </a:lnTo>
                  <a:lnTo>
                    <a:pt x="366" y="381"/>
                  </a:lnTo>
                  <a:lnTo>
                    <a:pt x="366" y="379"/>
                  </a:lnTo>
                  <a:lnTo>
                    <a:pt x="367" y="379"/>
                  </a:lnTo>
                  <a:lnTo>
                    <a:pt x="368" y="379"/>
                  </a:lnTo>
                  <a:lnTo>
                    <a:pt x="369" y="379"/>
                  </a:lnTo>
                  <a:lnTo>
                    <a:pt x="370" y="375"/>
                  </a:lnTo>
                  <a:lnTo>
                    <a:pt x="370" y="373"/>
                  </a:lnTo>
                  <a:lnTo>
                    <a:pt x="369" y="371"/>
                  </a:lnTo>
                  <a:lnTo>
                    <a:pt x="368" y="368"/>
                  </a:lnTo>
                  <a:lnTo>
                    <a:pt x="367" y="366"/>
                  </a:lnTo>
                  <a:lnTo>
                    <a:pt x="366" y="363"/>
                  </a:lnTo>
                  <a:lnTo>
                    <a:pt x="370" y="361"/>
                  </a:lnTo>
                  <a:lnTo>
                    <a:pt x="375" y="359"/>
                  </a:lnTo>
                  <a:lnTo>
                    <a:pt x="378" y="355"/>
                  </a:lnTo>
                  <a:lnTo>
                    <a:pt x="377" y="355"/>
                  </a:lnTo>
                  <a:lnTo>
                    <a:pt x="376" y="355"/>
                  </a:lnTo>
                  <a:lnTo>
                    <a:pt x="375" y="355"/>
                  </a:lnTo>
                  <a:lnTo>
                    <a:pt x="373" y="352"/>
                  </a:lnTo>
                  <a:lnTo>
                    <a:pt x="373" y="350"/>
                  </a:lnTo>
                  <a:lnTo>
                    <a:pt x="374" y="348"/>
                  </a:lnTo>
                  <a:lnTo>
                    <a:pt x="375" y="346"/>
                  </a:lnTo>
                  <a:lnTo>
                    <a:pt x="376" y="344"/>
                  </a:lnTo>
                  <a:lnTo>
                    <a:pt x="377" y="343"/>
                  </a:lnTo>
                  <a:lnTo>
                    <a:pt x="378" y="341"/>
                  </a:lnTo>
                  <a:lnTo>
                    <a:pt x="378" y="339"/>
                  </a:lnTo>
                  <a:lnTo>
                    <a:pt x="368" y="325"/>
                  </a:lnTo>
                  <a:lnTo>
                    <a:pt x="357" y="313"/>
                  </a:lnTo>
                  <a:lnTo>
                    <a:pt x="346" y="302"/>
                  </a:lnTo>
                  <a:lnTo>
                    <a:pt x="344" y="30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004" name="Freeform 141"/>
            <p:cNvSpPr>
              <a:spLocks/>
            </p:cNvSpPr>
            <p:nvPr/>
          </p:nvSpPr>
          <p:spPr bwMode="gray">
            <a:xfrm>
              <a:off x="2338" y="2091"/>
              <a:ext cx="378" cy="521"/>
            </a:xfrm>
            <a:custGeom>
              <a:avLst/>
              <a:gdLst>
                <a:gd name="T0" fmla="*/ 324 w 378"/>
                <a:gd name="T1" fmla="*/ 310 h 521"/>
                <a:gd name="T2" fmla="*/ 314 w 378"/>
                <a:gd name="T3" fmla="*/ 289 h 521"/>
                <a:gd name="T4" fmla="*/ 314 w 378"/>
                <a:gd name="T5" fmla="*/ 277 h 521"/>
                <a:gd name="T6" fmla="*/ 299 w 378"/>
                <a:gd name="T7" fmla="*/ 277 h 521"/>
                <a:gd name="T8" fmla="*/ 265 w 378"/>
                <a:gd name="T9" fmla="*/ 272 h 521"/>
                <a:gd name="T10" fmla="*/ 243 w 378"/>
                <a:gd name="T11" fmla="*/ 264 h 521"/>
                <a:gd name="T12" fmla="*/ 246 w 378"/>
                <a:gd name="T13" fmla="*/ 256 h 521"/>
                <a:gd name="T14" fmla="*/ 228 w 378"/>
                <a:gd name="T15" fmla="*/ 231 h 521"/>
                <a:gd name="T16" fmla="*/ 217 w 378"/>
                <a:gd name="T17" fmla="*/ 222 h 521"/>
                <a:gd name="T18" fmla="*/ 225 w 378"/>
                <a:gd name="T19" fmla="*/ 183 h 521"/>
                <a:gd name="T20" fmla="*/ 239 w 378"/>
                <a:gd name="T21" fmla="*/ 180 h 521"/>
                <a:gd name="T22" fmla="*/ 238 w 378"/>
                <a:gd name="T23" fmla="*/ 165 h 521"/>
                <a:gd name="T24" fmla="*/ 250 w 378"/>
                <a:gd name="T25" fmla="*/ 141 h 521"/>
                <a:gd name="T26" fmla="*/ 269 w 378"/>
                <a:gd name="T27" fmla="*/ 125 h 521"/>
                <a:gd name="T28" fmla="*/ 321 w 378"/>
                <a:gd name="T29" fmla="*/ 110 h 521"/>
                <a:gd name="T30" fmla="*/ 332 w 378"/>
                <a:gd name="T31" fmla="*/ 101 h 521"/>
                <a:gd name="T32" fmla="*/ 307 w 378"/>
                <a:gd name="T33" fmla="*/ 94 h 521"/>
                <a:gd name="T34" fmla="*/ 319 w 378"/>
                <a:gd name="T35" fmla="*/ 84 h 521"/>
                <a:gd name="T36" fmla="*/ 322 w 378"/>
                <a:gd name="T37" fmla="*/ 53 h 521"/>
                <a:gd name="T38" fmla="*/ 294 w 378"/>
                <a:gd name="T39" fmla="*/ 58 h 521"/>
                <a:gd name="T40" fmla="*/ 268 w 378"/>
                <a:gd name="T41" fmla="*/ 62 h 521"/>
                <a:gd name="T42" fmla="*/ 248 w 378"/>
                <a:gd name="T43" fmla="*/ 62 h 521"/>
                <a:gd name="T44" fmla="*/ 240 w 378"/>
                <a:gd name="T45" fmla="*/ 45 h 521"/>
                <a:gd name="T46" fmla="*/ 232 w 378"/>
                <a:gd name="T47" fmla="*/ 35 h 521"/>
                <a:gd name="T48" fmla="*/ 224 w 378"/>
                <a:gd name="T49" fmla="*/ 23 h 521"/>
                <a:gd name="T50" fmla="*/ 170 w 378"/>
                <a:gd name="T51" fmla="*/ 3 h 521"/>
                <a:gd name="T52" fmla="*/ 177 w 378"/>
                <a:gd name="T53" fmla="*/ 21 h 521"/>
                <a:gd name="T54" fmla="*/ 155 w 378"/>
                <a:gd name="T55" fmla="*/ 59 h 521"/>
                <a:gd name="T56" fmla="*/ 99 w 378"/>
                <a:gd name="T57" fmla="*/ 95 h 521"/>
                <a:gd name="T58" fmla="*/ 83 w 378"/>
                <a:gd name="T59" fmla="*/ 104 h 521"/>
                <a:gd name="T60" fmla="*/ 81 w 378"/>
                <a:gd name="T61" fmla="*/ 137 h 521"/>
                <a:gd name="T62" fmla="*/ 75 w 378"/>
                <a:gd name="T63" fmla="*/ 143 h 521"/>
                <a:gd name="T64" fmla="*/ 61 w 378"/>
                <a:gd name="T65" fmla="*/ 146 h 521"/>
                <a:gd name="T66" fmla="*/ 44 w 378"/>
                <a:gd name="T67" fmla="*/ 134 h 521"/>
                <a:gd name="T68" fmla="*/ 30 w 378"/>
                <a:gd name="T69" fmla="*/ 128 h 521"/>
                <a:gd name="T70" fmla="*/ 37 w 378"/>
                <a:gd name="T71" fmla="*/ 109 h 521"/>
                <a:gd name="T72" fmla="*/ 26 w 378"/>
                <a:gd name="T73" fmla="*/ 107 h 521"/>
                <a:gd name="T74" fmla="*/ 13 w 378"/>
                <a:gd name="T75" fmla="*/ 116 h 521"/>
                <a:gd name="T76" fmla="*/ 2 w 378"/>
                <a:gd name="T77" fmla="*/ 147 h 521"/>
                <a:gd name="T78" fmla="*/ 11 w 378"/>
                <a:gd name="T79" fmla="*/ 177 h 521"/>
                <a:gd name="T80" fmla="*/ 37 w 378"/>
                <a:gd name="T81" fmla="*/ 197 h 521"/>
                <a:gd name="T82" fmla="*/ 67 w 378"/>
                <a:gd name="T83" fmla="*/ 230 h 521"/>
                <a:gd name="T84" fmla="*/ 85 w 378"/>
                <a:gd name="T85" fmla="*/ 267 h 521"/>
                <a:gd name="T86" fmla="*/ 105 w 378"/>
                <a:gd name="T87" fmla="*/ 301 h 521"/>
                <a:gd name="T88" fmla="*/ 125 w 378"/>
                <a:gd name="T89" fmla="*/ 330 h 521"/>
                <a:gd name="T90" fmla="*/ 159 w 378"/>
                <a:gd name="T91" fmla="*/ 392 h 521"/>
                <a:gd name="T92" fmla="*/ 219 w 378"/>
                <a:gd name="T93" fmla="*/ 457 h 521"/>
                <a:gd name="T94" fmla="*/ 283 w 378"/>
                <a:gd name="T95" fmla="*/ 478 h 521"/>
                <a:gd name="T96" fmla="*/ 328 w 378"/>
                <a:gd name="T97" fmla="*/ 518 h 521"/>
                <a:gd name="T98" fmla="*/ 358 w 378"/>
                <a:gd name="T99" fmla="*/ 503 h 521"/>
                <a:gd name="T100" fmla="*/ 358 w 378"/>
                <a:gd name="T101" fmla="*/ 488 h 521"/>
                <a:gd name="T102" fmla="*/ 362 w 378"/>
                <a:gd name="T103" fmla="*/ 477 h 521"/>
                <a:gd name="T104" fmla="*/ 367 w 378"/>
                <a:gd name="T105" fmla="*/ 457 h 521"/>
                <a:gd name="T106" fmla="*/ 363 w 378"/>
                <a:gd name="T107" fmla="*/ 446 h 521"/>
                <a:gd name="T108" fmla="*/ 366 w 378"/>
                <a:gd name="T109" fmla="*/ 424 h 521"/>
                <a:gd name="T110" fmla="*/ 360 w 378"/>
                <a:gd name="T111" fmla="*/ 414 h 521"/>
                <a:gd name="T112" fmla="*/ 360 w 378"/>
                <a:gd name="T113" fmla="*/ 408 h 521"/>
                <a:gd name="T114" fmla="*/ 373 w 378"/>
                <a:gd name="T115" fmla="*/ 394 h 521"/>
                <a:gd name="T116" fmla="*/ 367 w 378"/>
                <a:gd name="T117" fmla="*/ 383 h 521"/>
                <a:gd name="T118" fmla="*/ 369 w 378"/>
                <a:gd name="T119" fmla="*/ 371 h 521"/>
                <a:gd name="T120" fmla="*/ 376 w 378"/>
                <a:gd name="T121" fmla="*/ 355 h 521"/>
                <a:gd name="T122" fmla="*/ 378 w 378"/>
                <a:gd name="T123" fmla="*/ 341 h 52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78"/>
                <a:gd name="T187" fmla="*/ 0 h 521"/>
                <a:gd name="T188" fmla="*/ 378 w 378"/>
                <a:gd name="T189" fmla="*/ 521 h 52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78" h="521">
                  <a:moveTo>
                    <a:pt x="344" y="303"/>
                  </a:moveTo>
                  <a:lnTo>
                    <a:pt x="338" y="306"/>
                  </a:lnTo>
                  <a:lnTo>
                    <a:pt x="337" y="306"/>
                  </a:lnTo>
                  <a:lnTo>
                    <a:pt x="335" y="306"/>
                  </a:lnTo>
                  <a:lnTo>
                    <a:pt x="333" y="306"/>
                  </a:lnTo>
                  <a:lnTo>
                    <a:pt x="332" y="306"/>
                  </a:lnTo>
                  <a:lnTo>
                    <a:pt x="328" y="308"/>
                  </a:lnTo>
                  <a:lnTo>
                    <a:pt x="324" y="310"/>
                  </a:lnTo>
                  <a:lnTo>
                    <a:pt x="321" y="312"/>
                  </a:lnTo>
                  <a:lnTo>
                    <a:pt x="319" y="313"/>
                  </a:lnTo>
                  <a:lnTo>
                    <a:pt x="317" y="312"/>
                  </a:lnTo>
                  <a:lnTo>
                    <a:pt x="316" y="311"/>
                  </a:lnTo>
                  <a:lnTo>
                    <a:pt x="315" y="309"/>
                  </a:lnTo>
                  <a:lnTo>
                    <a:pt x="314" y="302"/>
                  </a:lnTo>
                  <a:lnTo>
                    <a:pt x="315" y="296"/>
                  </a:lnTo>
                  <a:lnTo>
                    <a:pt x="314" y="289"/>
                  </a:lnTo>
                  <a:lnTo>
                    <a:pt x="313" y="285"/>
                  </a:lnTo>
                  <a:lnTo>
                    <a:pt x="313" y="282"/>
                  </a:lnTo>
                  <a:lnTo>
                    <a:pt x="313" y="280"/>
                  </a:lnTo>
                  <a:lnTo>
                    <a:pt x="314" y="279"/>
                  </a:lnTo>
                  <a:lnTo>
                    <a:pt x="314" y="278"/>
                  </a:lnTo>
                  <a:lnTo>
                    <a:pt x="314" y="277"/>
                  </a:lnTo>
                  <a:lnTo>
                    <a:pt x="315" y="275"/>
                  </a:lnTo>
                  <a:lnTo>
                    <a:pt x="314" y="275"/>
                  </a:lnTo>
                  <a:lnTo>
                    <a:pt x="313" y="275"/>
                  </a:lnTo>
                  <a:lnTo>
                    <a:pt x="312" y="274"/>
                  </a:lnTo>
                  <a:lnTo>
                    <a:pt x="311" y="274"/>
                  </a:lnTo>
                  <a:lnTo>
                    <a:pt x="311" y="275"/>
                  </a:lnTo>
                  <a:lnTo>
                    <a:pt x="299" y="277"/>
                  </a:lnTo>
                  <a:lnTo>
                    <a:pt x="288" y="280"/>
                  </a:lnTo>
                  <a:lnTo>
                    <a:pt x="275" y="280"/>
                  </a:lnTo>
                  <a:lnTo>
                    <a:pt x="272" y="280"/>
                  </a:lnTo>
                  <a:lnTo>
                    <a:pt x="270" y="279"/>
                  </a:lnTo>
                  <a:lnTo>
                    <a:pt x="268" y="278"/>
                  </a:lnTo>
                  <a:lnTo>
                    <a:pt x="266" y="276"/>
                  </a:lnTo>
                  <a:lnTo>
                    <a:pt x="265" y="274"/>
                  </a:lnTo>
                  <a:lnTo>
                    <a:pt x="265" y="272"/>
                  </a:lnTo>
                  <a:lnTo>
                    <a:pt x="264" y="270"/>
                  </a:lnTo>
                  <a:lnTo>
                    <a:pt x="263" y="269"/>
                  </a:lnTo>
                  <a:lnTo>
                    <a:pt x="262" y="268"/>
                  </a:lnTo>
                  <a:lnTo>
                    <a:pt x="260" y="268"/>
                  </a:lnTo>
                  <a:lnTo>
                    <a:pt x="258" y="268"/>
                  </a:lnTo>
                  <a:lnTo>
                    <a:pt x="257" y="268"/>
                  </a:lnTo>
                  <a:lnTo>
                    <a:pt x="250" y="264"/>
                  </a:lnTo>
                  <a:lnTo>
                    <a:pt x="243" y="264"/>
                  </a:lnTo>
                  <a:lnTo>
                    <a:pt x="236" y="268"/>
                  </a:lnTo>
                  <a:lnTo>
                    <a:pt x="237" y="266"/>
                  </a:lnTo>
                  <a:lnTo>
                    <a:pt x="238" y="263"/>
                  </a:lnTo>
                  <a:lnTo>
                    <a:pt x="240" y="261"/>
                  </a:lnTo>
                  <a:lnTo>
                    <a:pt x="242" y="259"/>
                  </a:lnTo>
                  <a:lnTo>
                    <a:pt x="244" y="257"/>
                  </a:lnTo>
                  <a:lnTo>
                    <a:pt x="245" y="256"/>
                  </a:lnTo>
                  <a:lnTo>
                    <a:pt x="246" y="256"/>
                  </a:lnTo>
                  <a:lnTo>
                    <a:pt x="244" y="253"/>
                  </a:lnTo>
                  <a:lnTo>
                    <a:pt x="242" y="250"/>
                  </a:lnTo>
                  <a:lnTo>
                    <a:pt x="241" y="247"/>
                  </a:lnTo>
                  <a:lnTo>
                    <a:pt x="239" y="244"/>
                  </a:lnTo>
                  <a:lnTo>
                    <a:pt x="234" y="238"/>
                  </a:lnTo>
                  <a:lnTo>
                    <a:pt x="228" y="233"/>
                  </a:lnTo>
                  <a:lnTo>
                    <a:pt x="228" y="232"/>
                  </a:lnTo>
                  <a:lnTo>
                    <a:pt x="228" y="231"/>
                  </a:lnTo>
                  <a:lnTo>
                    <a:pt x="228" y="230"/>
                  </a:lnTo>
                  <a:lnTo>
                    <a:pt x="226" y="228"/>
                  </a:lnTo>
                  <a:lnTo>
                    <a:pt x="224" y="227"/>
                  </a:lnTo>
                  <a:lnTo>
                    <a:pt x="222" y="226"/>
                  </a:lnTo>
                  <a:lnTo>
                    <a:pt x="220" y="225"/>
                  </a:lnTo>
                  <a:lnTo>
                    <a:pt x="218" y="223"/>
                  </a:lnTo>
                  <a:lnTo>
                    <a:pt x="217" y="222"/>
                  </a:lnTo>
                  <a:lnTo>
                    <a:pt x="217" y="220"/>
                  </a:lnTo>
                  <a:lnTo>
                    <a:pt x="217" y="217"/>
                  </a:lnTo>
                  <a:lnTo>
                    <a:pt x="220" y="209"/>
                  </a:lnTo>
                  <a:lnTo>
                    <a:pt x="223" y="200"/>
                  </a:lnTo>
                  <a:lnTo>
                    <a:pt x="223" y="191"/>
                  </a:lnTo>
                  <a:lnTo>
                    <a:pt x="223" y="188"/>
                  </a:lnTo>
                  <a:lnTo>
                    <a:pt x="224" y="185"/>
                  </a:lnTo>
                  <a:lnTo>
                    <a:pt x="225" y="183"/>
                  </a:lnTo>
                  <a:lnTo>
                    <a:pt x="228" y="181"/>
                  </a:lnTo>
                  <a:lnTo>
                    <a:pt x="231" y="180"/>
                  </a:lnTo>
                  <a:lnTo>
                    <a:pt x="235" y="180"/>
                  </a:lnTo>
                  <a:lnTo>
                    <a:pt x="235" y="181"/>
                  </a:lnTo>
                  <a:lnTo>
                    <a:pt x="236" y="181"/>
                  </a:lnTo>
                  <a:lnTo>
                    <a:pt x="237" y="182"/>
                  </a:lnTo>
                  <a:lnTo>
                    <a:pt x="238" y="181"/>
                  </a:lnTo>
                  <a:lnTo>
                    <a:pt x="239" y="180"/>
                  </a:lnTo>
                  <a:lnTo>
                    <a:pt x="240" y="179"/>
                  </a:lnTo>
                  <a:lnTo>
                    <a:pt x="241" y="178"/>
                  </a:lnTo>
                  <a:lnTo>
                    <a:pt x="241" y="176"/>
                  </a:lnTo>
                  <a:lnTo>
                    <a:pt x="242" y="173"/>
                  </a:lnTo>
                  <a:lnTo>
                    <a:pt x="241" y="171"/>
                  </a:lnTo>
                  <a:lnTo>
                    <a:pt x="241" y="170"/>
                  </a:lnTo>
                  <a:lnTo>
                    <a:pt x="239" y="167"/>
                  </a:lnTo>
                  <a:lnTo>
                    <a:pt x="238" y="165"/>
                  </a:lnTo>
                  <a:lnTo>
                    <a:pt x="238" y="163"/>
                  </a:lnTo>
                  <a:lnTo>
                    <a:pt x="238" y="160"/>
                  </a:lnTo>
                  <a:lnTo>
                    <a:pt x="240" y="157"/>
                  </a:lnTo>
                  <a:lnTo>
                    <a:pt x="243" y="154"/>
                  </a:lnTo>
                  <a:lnTo>
                    <a:pt x="245" y="152"/>
                  </a:lnTo>
                  <a:lnTo>
                    <a:pt x="248" y="148"/>
                  </a:lnTo>
                  <a:lnTo>
                    <a:pt x="249" y="144"/>
                  </a:lnTo>
                  <a:lnTo>
                    <a:pt x="250" y="141"/>
                  </a:lnTo>
                  <a:lnTo>
                    <a:pt x="251" y="138"/>
                  </a:lnTo>
                  <a:lnTo>
                    <a:pt x="253" y="136"/>
                  </a:lnTo>
                  <a:lnTo>
                    <a:pt x="256" y="135"/>
                  </a:lnTo>
                  <a:lnTo>
                    <a:pt x="259" y="133"/>
                  </a:lnTo>
                  <a:lnTo>
                    <a:pt x="262" y="132"/>
                  </a:lnTo>
                  <a:lnTo>
                    <a:pt x="265" y="130"/>
                  </a:lnTo>
                  <a:lnTo>
                    <a:pt x="267" y="128"/>
                  </a:lnTo>
                  <a:lnTo>
                    <a:pt x="269" y="125"/>
                  </a:lnTo>
                  <a:lnTo>
                    <a:pt x="271" y="123"/>
                  </a:lnTo>
                  <a:lnTo>
                    <a:pt x="273" y="121"/>
                  </a:lnTo>
                  <a:lnTo>
                    <a:pt x="276" y="119"/>
                  </a:lnTo>
                  <a:lnTo>
                    <a:pt x="286" y="117"/>
                  </a:lnTo>
                  <a:lnTo>
                    <a:pt x="296" y="115"/>
                  </a:lnTo>
                  <a:lnTo>
                    <a:pt x="305" y="111"/>
                  </a:lnTo>
                  <a:lnTo>
                    <a:pt x="313" y="109"/>
                  </a:lnTo>
                  <a:lnTo>
                    <a:pt x="321" y="110"/>
                  </a:lnTo>
                  <a:lnTo>
                    <a:pt x="326" y="112"/>
                  </a:lnTo>
                  <a:lnTo>
                    <a:pt x="329" y="114"/>
                  </a:lnTo>
                  <a:lnTo>
                    <a:pt x="333" y="115"/>
                  </a:lnTo>
                  <a:lnTo>
                    <a:pt x="334" y="104"/>
                  </a:lnTo>
                  <a:lnTo>
                    <a:pt x="335" y="102"/>
                  </a:lnTo>
                  <a:lnTo>
                    <a:pt x="334" y="102"/>
                  </a:lnTo>
                  <a:lnTo>
                    <a:pt x="333" y="102"/>
                  </a:lnTo>
                  <a:lnTo>
                    <a:pt x="332" y="101"/>
                  </a:lnTo>
                  <a:lnTo>
                    <a:pt x="331" y="99"/>
                  </a:lnTo>
                  <a:lnTo>
                    <a:pt x="330" y="98"/>
                  </a:lnTo>
                  <a:lnTo>
                    <a:pt x="328" y="96"/>
                  </a:lnTo>
                  <a:lnTo>
                    <a:pt x="324" y="94"/>
                  </a:lnTo>
                  <a:lnTo>
                    <a:pt x="319" y="92"/>
                  </a:lnTo>
                  <a:lnTo>
                    <a:pt x="313" y="93"/>
                  </a:lnTo>
                  <a:lnTo>
                    <a:pt x="306" y="95"/>
                  </a:lnTo>
                  <a:lnTo>
                    <a:pt x="307" y="94"/>
                  </a:lnTo>
                  <a:lnTo>
                    <a:pt x="308" y="92"/>
                  </a:lnTo>
                  <a:lnTo>
                    <a:pt x="309" y="91"/>
                  </a:lnTo>
                  <a:lnTo>
                    <a:pt x="311" y="90"/>
                  </a:lnTo>
                  <a:lnTo>
                    <a:pt x="312" y="89"/>
                  </a:lnTo>
                  <a:lnTo>
                    <a:pt x="312" y="88"/>
                  </a:lnTo>
                  <a:lnTo>
                    <a:pt x="313" y="86"/>
                  </a:lnTo>
                  <a:lnTo>
                    <a:pt x="316" y="85"/>
                  </a:lnTo>
                  <a:lnTo>
                    <a:pt x="319" y="84"/>
                  </a:lnTo>
                  <a:lnTo>
                    <a:pt x="321" y="82"/>
                  </a:lnTo>
                  <a:lnTo>
                    <a:pt x="323" y="79"/>
                  </a:lnTo>
                  <a:lnTo>
                    <a:pt x="326" y="76"/>
                  </a:lnTo>
                  <a:lnTo>
                    <a:pt x="328" y="74"/>
                  </a:lnTo>
                  <a:lnTo>
                    <a:pt x="330" y="68"/>
                  </a:lnTo>
                  <a:lnTo>
                    <a:pt x="329" y="63"/>
                  </a:lnTo>
                  <a:lnTo>
                    <a:pt x="326" y="58"/>
                  </a:lnTo>
                  <a:lnTo>
                    <a:pt x="322" y="53"/>
                  </a:lnTo>
                  <a:lnTo>
                    <a:pt x="317" y="49"/>
                  </a:lnTo>
                  <a:lnTo>
                    <a:pt x="311" y="49"/>
                  </a:lnTo>
                  <a:lnTo>
                    <a:pt x="304" y="52"/>
                  </a:lnTo>
                  <a:lnTo>
                    <a:pt x="302" y="53"/>
                  </a:lnTo>
                  <a:lnTo>
                    <a:pt x="300" y="55"/>
                  </a:lnTo>
                  <a:lnTo>
                    <a:pt x="298" y="57"/>
                  </a:lnTo>
                  <a:lnTo>
                    <a:pt x="296" y="58"/>
                  </a:lnTo>
                  <a:lnTo>
                    <a:pt x="294" y="58"/>
                  </a:lnTo>
                  <a:lnTo>
                    <a:pt x="290" y="55"/>
                  </a:lnTo>
                  <a:lnTo>
                    <a:pt x="286" y="53"/>
                  </a:lnTo>
                  <a:lnTo>
                    <a:pt x="282" y="51"/>
                  </a:lnTo>
                  <a:lnTo>
                    <a:pt x="276" y="53"/>
                  </a:lnTo>
                  <a:lnTo>
                    <a:pt x="274" y="55"/>
                  </a:lnTo>
                  <a:lnTo>
                    <a:pt x="272" y="57"/>
                  </a:lnTo>
                  <a:lnTo>
                    <a:pt x="270" y="59"/>
                  </a:lnTo>
                  <a:lnTo>
                    <a:pt x="268" y="62"/>
                  </a:lnTo>
                  <a:lnTo>
                    <a:pt x="266" y="63"/>
                  </a:lnTo>
                  <a:lnTo>
                    <a:pt x="264" y="63"/>
                  </a:lnTo>
                  <a:lnTo>
                    <a:pt x="261" y="63"/>
                  </a:lnTo>
                  <a:lnTo>
                    <a:pt x="258" y="63"/>
                  </a:lnTo>
                  <a:lnTo>
                    <a:pt x="255" y="63"/>
                  </a:lnTo>
                  <a:lnTo>
                    <a:pt x="253" y="64"/>
                  </a:lnTo>
                  <a:lnTo>
                    <a:pt x="250" y="64"/>
                  </a:lnTo>
                  <a:lnTo>
                    <a:pt x="248" y="62"/>
                  </a:lnTo>
                  <a:lnTo>
                    <a:pt x="246" y="60"/>
                  </a:lnTo>
                  <a:lnTo>
                    <a:pt x="244" y="57"/>
                  </a:lnTo>
                  <a:lnTo>
                    <a:pt x="242" y="55"/>
                  </a:lnTo>
                  <a:lnTo>
                    <a:pt x="240" y="53"/>
                  </a:lnTo>
                  <a:lnTo>
                    <a:pt x="239" y="52"/>
                  </a:lnTo>
                  <a:lnTo>
                    <a:pt x="239" y="50"/>
                  </a:lnTo>
                  <a:lnTo>
                    <a:pt x="239" y="48"/>
                  </a:lnTo>
                  <a:lnTo>
                    <a:pt x="240" y="45"/>
                  </a:lnTo>
                  <a:lnTo>
                    <a:pt x="240" y="43"/>
                  </a:lnTo>
                  <a:lnTo>
                    <a:pt x="241" y="40"/>
                  </a:lnTo>
                  <a:lnTo>
                    <a:pt x="239" y="40"/>
                  </a:lnTo>
                  <a:lnTo>
                    <a:pt x="238" y="39"/>
                  </a:lnTo>
                  <a:lnTo>
                    <a:pt x="237" y="38"/>
                  </a:lnTo>
                  <a:lnTo>
                    <a:pt x="236" y="37"/>
                  </a:lnTo>
                  <a:lnTo>
                    <a:pt x="235" y="36"/>
                  </a:lnTo>
                  <a:lnTo>
                    <a:pt x="232" y="35"/>
                  </a:lnTo>
                  <a:lnTo>
                    <a:pt x="231" y="34"/>
                  </a:lnTo>
                  <a:lnTo>
                    <a:pt x="231" y="32"/>
                  </a:lnTo>
                  <a:lnTo>
                    <a:pt x="230" y="30"/>
                  </a:lnTo>
                  <a:lnTo>
                    <a:pt x="230" y="27"/>
                  </a:lnTo>
                  <a:lnTo>
                    <a:pt x="229" y="25"/>
                  </a:lnTo>
                  <a:lnTo>
                    <a:pt x="227" y="24"/>
                  </a:lnTo>
                  <a:lnTo>
                    <a:pt x="226" y="23"/>
                  </a:lnTo>
                  <a:lnTo>
                    <a:pt x="224" y="23"/>
                  </a:lnTo>
                  <a:lnTo>
                    <a:pt x="222" y="23"/>
                  </a:lnTo>
                  <a:lnTo>
                    <a:pt x="220" y="23"/>
                  </a:lnTo>
                  <a:lnTo>
                    <a:pt x="211" y="19"/>
                  </a:lnTo>
                  <a:lnTo>
                    <a:pt x="203" y="12"/>
                  </a:lnTo>
                  <a:lnTo>
                    <a:pt x="195" y="6"/>
                  </a:lnTo>
                  <a:lnTo>
                    <a:pt x="187" y="1"/>
                  </a:lnTo>
                  <a:lnTo>
                    <a:pt x="178" y="0"/>
                  </a:lnTo>
                  <a:lnTo>
                    <a:pt x="170" y="3"/>
                  </a:lnTo>
                  <a:lnTo>
                    <a:pt x="169" y="5"/>
                  </a:lnTo>
                  <a:lnTo>
                    <a:pt x="170" y="6"/>
                  </a:lnTo>
                  <a:lnTo>
                    <a:pt x="171" y="8"/>
                  </a:lnTo>
                  <a:lnTo>
                    <a:pt x="172" y="10"/>
                  </a:lnTo>
                  <a:lnTo>
                    <a:pt x="174" y="12"/>
                  </a:lnTo>
                  <a:lnTo>
                    <a:pt x="176" y="14"/>
                  </a:lnTo>
                  <a:lnTo>
                    <a:pt x="177" y="17"/>
                  </a:lnTo>
                  <a:lnTo>
                    <a:pt x="177" y="21"/>
                  </a:lnTo>
                  <a:lnTo>
                    <a:pt x="177" y="24"/>
                  </a:lnTo>
                  <a:lnTo>
                    <a:pt x="177" y="28"/>
                  </a:lnTo>
                  <a:lnTo>
                    <a:pt x="176" y="30"/>
                  </a:lnTo>
                  <a:lnTo>
                    <a:pt x="174" y="31"/>
                  </a:lnTo>
                  <a:lnTo>
                    <a:pt x="173" y="33"/>
                  </a:lnTo>
                  <a:lnTo>
                    <a:pt x="172" y="34"/>
                  </a:lnTo>
                  <a:lnTo>
                    <a:pt x="164" y="48"/>
                  </a:lnTo>
                  <a:lnTo>
                    <a:pt x="155" y="59"/>
                  </a:lnTo>
                  <a:lnTo>
                    <a:pt x="143" y="70"/>
                  </a:lnTo>
                  <a:lnTo>
                    <a:pt x="128" y="77"/>
                  </a:lnTo>
                  <a:lnTo>
                    <a:pt x="113" y="82"/>
                  </a:lnTo>
                  <a:lnTo>
                    <a:pt x="99" y="88"/>
                  </a:lnTo>
                  <a:lnTo>
                    <a:pt x="98" y="89"/>
                  </a:lnTo>
                  <a:lnTo>
                    <a:pt x="98" y="91"/>
                  </a:lnTo>
                  <a:lnTo>
                    <a:pt x="98" y="93"/>
                  </a:lnTo>
                  <a:lnTo>
                    <a:pt x="99" y="95"/>
                  </a:lnTo>
                  <a:lnTo>
                    <a:pt x="99" y="96"/>
                  </a:lnTo>
                  <a:lnTo>
                    <a:pt x="99" y="98"/>
                  </a:lnTo>
                  <a:lnTo>
                    <a:pt x="97" y="100"/>
                  </a:lnTo>
                  <a:lnTo>
                    <a:pt x="95" y="101"/>
                  </a:lnTo>
                  <a:lnTo>
                    <a:pt x="91" y="102"/>
                  </a:lnTo>
                  <a:lnTo>
                    <a:pt x="88" y="102"/>
                  </a:lnTo>
                  <a:lnTo>
                    <a:pt x="85" y="103"/>
                  </a:lnTo>
                  <a:lnTo>
                    <a:pt x="83" y="104"/>
                  </a:lnTo>
                  <a:lnTo>
                    <a:pt x="82" y="104"/>
                  </a:lnTo>
                  <a:lnTo>
                    <a:pt x="82" y="105"/>
                  </a:lnTo>
                  <a:lnTo>
                    <a:pt x="83" y="107"/>
                  </a:lnTo>
                  <a:lnTo>
                    <a:pt x="84" y="108"/>
                  </a:lnTo>
                  <a:lnTo>
                    <a:pt x="86" y="109"/>
                  </a:lnTo>
                  <a:lnTo>
                    <a:pt x="84" y="118"/>
                  </a:lnTo>
                  <a:lnTo>
                    <a:pt x="83" y="128"/>
                  </a:lnTo>
                  <a:lnTo>
                    <a:pt x="81" y="137"/>
                  </a:lnTo>
                  <a:lnTo>
                    <a:pt x="80" y="138"/>
                  </a:lnTo>
                  <a:lnTo>
                    <a:pt x="79" y="137"/>
                  </a:lnTo>
                  <a:lnTo>
                    <a:pt x="78" y="137"/>
                  </a:lnTo>
                  <a:lnTo>
                    <a:pt x="76" y="136"/>
                  </a:lnTo>
                  <a:lnTo>
                    <a:pt x="75" y="137"/>
                  </a:lnTo>
                  <a:lnTo>
                    <a:pt x="75" y="139"/>
                  </a:lnTo>
                  <a:lnTo>
                    <a:pt x="75" y="141"/>
                  </a:lnTo>
                  <a:lnTo>
                    <a:pt x="75" y="143"/>
                  </a:lnTo>
                  <a:lnTo>
                    <a:pt x="75" y="145"/>
                  </a:lnTo>
                  <a:lnTo>
                    <a:pt x="74" y="147"/>
                  </a:lnTo>
                  <a:lnTo>
                    <a:pt x="72" y="148"/>
                  </a:lnTo>
                  <a:lnTo>
                    <a:pt x="70" y="149"/>
                  </a:lnTo>
                  <a:lnTo>
                    <a:pt x="67" y="149"/>
                  </a:lnTo>
                  <a:lnTo>
                    <a:pt x="65" y="149"/>
                  </a:lnTo>
                  <a:lnTo>
                    <a:pt x="63" y="148"/>
                  </a:lnTo>
                  <a:lnTo>
                    <a:pt x="61" y="146"/>
                  </a:lnTo>
                  <a:lnTo>
                    <a:pt x="61" y="144"/>
                  </a:lnTo>
                  <a:lnTo>
                    <a:pt x="60" y="142"/>
                  </a:lnTo>
                  <a:lnTo>
                    <a:pt x="59" y="140"/>
                  </a:lnTo>
                  <a:lnTo>
                    <a:pt x="59" y="137"/>
                  </a:lnTo>
                  <a:lnTo>
                    <a:pt x="58" y="135"/>
                  </a:lnTo>
                  <a:lnTo>
                    <a:pt x="54" y="132"/>
                  </a:lnTo>
                  <a:lnTo>
                    <a:pt x="49" y="132"/>
                  </a:lnTo>
                  <a:lnTo>
                    <a:pt x="44" y="134"/>
                  </a:lnTo>
                  <a:lnTo>
                    <a:pt x="40" y="137"/>
                  </a:lnTo>
                  <a:lnTo>
                    <a:pt x="38" y="138"/>
                  </a:lnTo>
                  <a:lnTo>
                    <a:pt x="36" y="137"/>
                  </a:lnTo>
                  <a:lnTo>
                    <a:pt x="34" y="136"/>
                  </a:lnTo>
                  <a:lnTo>
                    <a:pt x="33" y="135"/>
                  </a:lnTo>
                  <a:lnTo>
                    <a:pt x="31" y="133"/>
                  </a:lnTo>
                  <a:lnTo>
                    <a:pt x="30" y="130"/>
                  </a:lnTo>
                  <a:lnTo>
                    <a:pt x="30" y="128"/>
                  </a:lnTo>
                  <a:lnTo>
                    <a:pt x="31" y="125"/>
                  </a:lnTo>
                  <a:lnTo>
                    <a:pt x="32" y="123"/>
                  </a:lnTo>
                  <a:lnTo>
                    <a:pt x="34" y="121"/>
                  </a:lnTo>
                  <a:lnTo>
                    <a:pt x="36" y="119"/>
                  </a:lnTo>
                  <a:lnTo>
                    <a:pt x="38" y="116"/>
                  </a:lnTo>
                  <a:lnTo>
                    <a:pt x="39" y="114"/>
                  </a:lnTo>
                  <a:lnTo>
                    <a:pt x="38" y="111"/>
                  </a:lnTo>
                  <a:lnTo>
                    <a:pt x="37" y="109"/>
                  </a:lnTo>
                  <a:lnTo>
                    <a:pt x="35" y="107"/>
                  </a:lnTo>
                  <a:lnTo>
                    <a:pt x="33" y="104"/>
                  </a:lnTo>
                  <a:lnTo>
                    <a:pt x="31" y="102"/>
                  </a:lnTo>
                  <a:lnTo>
                    <a:pt x="29" y="101"/>
                  </a:lnTo>
                  <a:lnTo>
                    <a:pt x="28" y="102"/>
                  </a:lnTo>
                  <a:lnTo>
                    <a:pt x="27" y="103"/>
                  </a:lnTo>
                  <a:lnTo>
                    <a:pt x="26" y="104"/>
                  </a:lnTo>
                  <a:lnTo>
                    <a:pt x="26" y="107"/>
                  </a:lnTo>
                  <a:lnTo>
                    <a:pt x="25" y="108"/>
                  </a:lnTo>
                  <a:lnTo>
                    <a:pt x="24" y="109"/>
                  </a:lnTo>
                  <a:lnTo>
                    <a:pt x="23" y="110"/>
                  </a:lnTo>
                  <a:lnTo>
                    <a:pt x="18" y="111"/>
                  </a:lnTo>
                  <a:lnTo>
                    <a:pt x="14" y="112"/>
                  </a:lnTo>
                  <a:lnTo>
                    <a:pt x="13" y="113"/>
                  </a:lnTo>
                  <a:lnTo>
                    <a:pt x="13" y="114"/>
                  </a:lnTo>
                  <a:lnTo>
                    <a:pt x="13" y="116"/>
                  </a:lnTo>
                  <a:lnTo>
                    <a:pt x="13" y="118"/>
                  </a:lnTo>
                  <a:lnTo>
                    <a:pt x="12" y="119"/>
                  </a:lnTo>
                  <a:lnTo>
                    <a:pt x="12" y="120"/>
                  </a:lnTo>
                  <a:lnTo>
                    <a:pt x="9" y="125"/>
                  </a:lnTo>
                  <a:lnTo>
                    <a:pt x="6" y="129"/>
                  </a:lnTo>
                  <a:lnTo>
                    <a:pt x="3" y="133"/>
                  </a:lnTo>
                  <a:lnTo>
                    <a:pt x="0" y="140"/>
                  </a:lnTo>
                  <a:lnTo>
                    <a:pt x="2" y="147"/>
                  </a:lnTo>
                  <a:lnTo>
                    <a:pt x="4" y="154"/>
                  </a:lnTo>
                  <a:lnTo>
                    <a:pt x="8" y="158"/>
                  </a:lnTo>
                  <a:lnTo>
                    <a:pt x="12" y="162"/>
                  </a:lnTo>
                  <a:lnTo>
                    <a:pt x="15" y="167"/>
                  </a:lnTo>
                  <a:lnTo>
                    <a:pt x="15" y="172"/>
                  </a:lnTo>
                  <a:lnTo>
                    <a:pt x="14" y="174"/>
                  </a:lnTo>
                  <a:lnTo>
                    <a:pt x="12" y="176"/>
                  </a:lnTo>
                  <a:lnTo>
                    <a:pt x="11" y="177"/>
                  </a:lnTo>
                  <a:lnTo>
                    <a:pt x="9" y="178"/>
                  </a:lnTo>
                  <a:lnTo>
                    <a:pt x="8" y="179"/>
                  </a:lnTo>
                  <a:lnTo>
                    <a:pt x="7" y="180"/>
                  </a:lnTo>
                  <a:lnTo>
                    <a:pt x="11" y="186"/>
                  </a:lnTo>
                  <a:lnTo>
                    <a:pt x="17" y="189"/>
                  </a:lnTo>
                  <a:lnTo>
                    <a:pt x="24" y="191"/>
                  </a:lnTo>
                  <a:lnTo>
                    <a:pt x="31" y="192"/>
                  </a:lnTo>
                  <a:lnTo>
                    <a:pt x="37" y="197"/>
                  </a:lnTo>
                  <a:lnTo>
                    <a:pt x="42" y="203"/>
                  </a:lnTo>
                  <a:lnTo>
                    <a:pt x="48" y="209"/>
                  </a:lnTo>
                  <a:lnTo>
                    <a:pt x="50" y="211"/>
                  </a:lnTo>
                  <a:lnTo>
                    <a:pt x="51" y="214"/>
                  </a:lnTo>
                  <a:lnTo>
                    <a:pt x="53" y="217"/>
                  </a:lnTo>
                  <a:lnTo>
                    <a:pt x="56" y="222"/>
                  </a:lnTo>
                  <a:lnTo>
                    <a:pt x="61" y="227"/>
                  </a:lnTo>
                  <a:lnTo>
                    <a:pt x="67" y="230"/>
                  </a:lnTo>
                  <a:lnTo>
                    <a:pt x="72" y="234"/>
                  </a:lnTo>
                  <a:lnTo>
                    <a:pt x="75" y="239"/>
                  </a:lnTo>
                  <a:lnTo>
                    <a:pt x="79" y="246"/>
                  </a:lnTo>
                  <a:lnTo>
                    <a:pt x="81" y="253"/>
                  </a:lnTo>
                  <a:lnTo>
                    <a:pt x="82" y="261"/>
                  </a:lnTo>
                  <a:lnTo>
                    <a:pt x="82" y="263"/>
                  </a:lnTo>
                  <a:lnTo>
                    <a:pt x="84" y="265"/>
                  </a:lnTo>
                  <a:lnTo>
                    <a:pt x="85" y="267"/>
                  </a:lnTo>
                  <a:lnTo>
                    <a:pt x="87" y="269"/>
                  </a:lnTo>
                  <a:lnTo>
                    <a:pt x="90" y="271"/>
                  </a:lnTo>
                  <a:lnTo>
                    <a:pt x="92" y="273"/>
                  </a:lnTo>
                  <a:lnTo>
                    <a:pt x="96" y="275"/>
                  </a:lnTo>
                  <a:lnTo>
                    <a:pt x="99" y="282"/>
                  </a:lnTo>
                  <a:lnTo>
                    <a:pt x="101" y="290"/>
                  </a:lnTo>
                  <a:lnTo>
                    <a:pt x="103" y="297"/>
                  </a:lnTo>
                  <a:lnTo>
                    <a:pt x="105" y="301"/>
                  </a:lnTo>
                  <a:lnTo>
                    <a:pt x="108" y="305"/>
                  </a:lnTo>
                  <a:lnTo>
                    <a:pt x="112" y="309"/>
                  </a:lnTo>
                  <a:lnTo>
                    <a:pt x="114" y="311"/>
                  </a:lnTo>
                  <a:lnTo>
                    <a:pt x="115" y="313"/>
                  </a:lnTo>
                  <a:lnTo>
                    <a:pt x="116" y="316"/>
                  </a:lnTo>
                  <a:lnTo>
                    <a:pt x="117" y="319"/>
                  </a:lnTo>
                  <a:lnTo>
                    <a:pt x="120" y="325"/>
                  </a:lnTo>
                  <a:lnTo>
                    <a:pt x="125" y="330"/>
                  </a:lnTo>
                  <a:lnTo>
                    <a:pt x="130" y="337"/>
                  </a:lnTo>
                  <a:lnTo>
                    <a:pt x="134" y="346"/>
                  </a:lnTo>
                  <a:lnTo>
                    <a:pt x="136" y="355"/>
                  </a:lnTo>
                  <a:lnTo>
                    <a:pt x="139" y="364"/>
                  </a:lnTo>
                  <a:lnTo>
                    <a:pt x="149" y="373"/>
                  </a:lnTo>
                  <a:lnTo>
                    <a:pt x="159" y="383"/>
                  </a:lnTo>
                  <a:lnTo>
                    <a:pt x="160" y="387"/>
                  </a:lnTo>
                  <a:lnTo>
                    <a:pt x="159" y="392"/>
                  </a:lnTo>
                  <a:lnTo>
                    <a:pt x="158" y="397"/>
                  </a:lnTo>
                  <a:lnTo>
                    <a:pt x="158" y="402"/>
                  </a:lnTo>
                  <a:lnTo>
                    <a:pt x="169" y="416"/>
                  </a:lnTo>
                  <a:lnTo>
                    <a:pt x="181" y="430"/>
                  </a:lnTo>
                  <a:lnTo>
                    <a:pt x="195" y="441"/>
                  </a:lnTo>
                  <a:lnTo>
                    <a:pt x="209" y="450"/>
                  </a:lnTo>
                  <a:lnTo>
                    <a:pt x="214" y="453"/>
                  </a:lnTo>
                  <a:lnTo>
                    <a:pt x="219" y="457"/>
                  </a:lnTo>
                  <a:lnTo>
                    <a:pt x="223" y="460"/>
                  </a:lnTo>
                  <a:lnTo>
                    <a:pt x="229" y="463"/>
                  </a:lnTo>
                  <a:lnTo>
                    <a:pt x="237" y="463"/>
                  </a:lnTo>
                  <a:lnTo>
                    <a:pt x="245" y="464"/>
                  </a:lnTo>
                  <a:lnTo>
                    <a:pt x="251" y="466"/>
                  </a:lnTo>
                  <a:lnTo>
                    <a:pt x="261" y="472"/>
                  </a:lnTo>
                  <a:lnTo>
                    <a:pt x="272" y="475"/>
                  </a:lnTo>
                  <a:lnTo>
                    <a:pt x="283" y="478"/>
                  </a:lnTo>
                  <a:lnTo>
                    <a:pt x="294" y="482"/>
                  </a:lnTo>
                  <a:lnTo>
                    <a:pt x="297" y="486"/>
                  </a:lnTo>
                  <a:lnTo>
                    <a:pt x="299" y="492"/>
                  </a:lnTo>
                  <a:lnTo>
                    <a:pt x="302" y="497"/>
                  </a:lnTo>
                  <a:lnTo>
                    <a:pt x="305" y="501"/>
                  </a:lnTo>
                  <a:lnTo>
                    <a:pt x="313" y="506"/>
                  </a:lnTo>
                  <a:lnTo>
                    <a:pt x="320" y="513"/>
                  </a:lnTo>
                  <a:lnTo>
                    <a:pt x="328" y="518"/>
                  </a:lnTo>
                  <a:lnTo>
                    <a:pt x="337" y="521"/>
                  </a:lnTo>
                  <a:lnTo>
                    <a:pt x="342" y="521"/>
                  </a:lnTo>
                  <a:lnTo>
                    <a:pt x="347" y="521"/>
                  </a:lnTo>
                  <a:lnTo>
                    <a:pt x="352" y="519"/>
                  </a:lnTo>
                  <a:lnTo>
                    <a:pt x="355" y="515"/>
                  </a:lnTo>
                  <a:lnTo>
                    <a:pt x="357" y="510"/>
                  </a:lnTo>
                  <a:lnTo>
                    <a:pt x="357" y="506"/>
                  </a:lnTo>
                  <a:lnTo>
                    <a:pt x="358" y="503"/>
                  </a:lnTo>
                  <a:lnTo>
                    <a:pt x="359" y="498"/>
                  </a:lnTo>
                  <a:lnTo>
                    <a:pt x="358" y="497"/>
                  </a:lnTo>
                  <a:lnTo>
                    <a:pt x="358" y="495"/>
                  </a:lnTo>
                  <a:lnTo>
                    <a:pt x="359" y="493"/>
                  </a:lnTo>
                  <a:lnTo>
                    <a:pt x="360" y="491"/>
                  </a:lnTo>
                  <a:lnTo>
                    <a:pt x="360" y="489"/>
                  </a:lnTo>
                  <a:lnTo>
                    <a:pt x="359" y="488"/>
                  </a:lnTo>
                  <a:lnTo>
                    <a:pt x="358" y="488"/>
                  </a:lnTo>
                  <a:lnTo>
                    <a:pt x="357" y="488"/>
                  </a:lnTo>
                  <a:lnTo>
                    <a:pt x="356" y="484"/>
                  </a:lnTo>
                  <a:lnTo>
                    <a:pt x="357" y="480"/>
                  </a:lnTo>
                  <a:lnTo>
                    <a:pt x="359" y="477"/>
                  </a:lnTo>
                  <a:lnTo>
                    <a:pt x="361" y="477"/>
                  </a:lnTo>
                  <a:lnTo>
                    <a:pt x="362" y="477"/>
                  </a:lnTo>
                  <a:lnTo>
                    <a:pt x="364" y="474"/>
                  </a:lnTo>
                  <a:lnTo>
                    <a:pt x="364" y="472"/>
                  </a:lnTo>
                  <a:lnTo>
                    <a:pt x="364" y="470"/>
                  </a:lnTo>
                  <a:lnTo>
                    <a:pt x="363" y="468"/>
                  </a:lnTo>
                  <a:lnTo>
                    <a:pt x="363" y="464"/>
                  </a:lnTo>
                  <a:lnTo>
                    <a:pt x="363" y="462"/>
                  </a:lnTo>
                  <a:lnTo>
                    <a:pt x="365" y="460"/>
                  </a:lnTo>
                  <a:lnTo>
                    <a:pt x="367" y="457"/>
                  </a:lnTo>
                  <a:lnTo>
                    <a:pt x="369" y="454"/>
                  </a:lnTo>
                  <a:lnTo>
                    <a:pt x="371" y="451"/>
                  </a:lnTo>
                  <a:lnTo>
                    <a:pt x="369" y="451"/>
                  </a:lnTo>
                  <a:lnTo>
                    <a:pt x="367" y="450"/>
                  </a:lnTo>
                  <a:lnTo>
                    <a:pt x="366" y="449"/>
                  </a:lnTo>
                  <a:lnTo>
                    <a:pt x="364" y="448"/>
                  </a:lnTo>
                  <a:lnTo>
                    <a:pt x="363" y="448"/>
                  </a:lnTo>
                  <a:lnTo>
                    <a:pt x="363" y="446"/>
                  </a:lnTo>
                  <a:lnTo>
                    <a:pt x="362" y="444"/>
                  </a:lnTo>
                  <a:lnTo>
                    <a:pt x="361" y="443"/>
                  </a:lnTo>
                  <a:lnTo>
                    <a:pt x="360" y="441"/>
                  </a:lnTo>
                  <a:lnTo>
                    <a:pt x="360" y="439"/>
                  </a:lnTo>
                  <a:lnTo>
                    <a:pt x="360" y="438"/>
                  </a:lnTo>
                  <a:lnTo>
                    <a:pt x="363" y="432"/>
                  </a:lnTo>
                  <a:lnTo>
                    <a:pt x="366" y="426"/>
                  </a:lnTo>
                  <a:lnTo>
                    <a:pt x="366" y="424"/>
                  </a:lnTo>
                  <a:lnTo>
                    <a:pt x="366" y="423"/>
                  </a:lnTo>
                  <a:lnTo>
                    <a:pt x="365" y="421"/>
                  </a:lnTo>
                  <a:lnTo>
                    <a:pt x="364" y="420"/>
                  </a:lnTo>
                  <a:lnTo>
                    <a:pt x="363" y="419"/>
                  </a:lnTo>
                  <a:lnTo>
                    <a:pt x="361" y="418"/>
                  </a:lnTo>
                  <a:lnTo>
                    <a:pt x="360" y="416"/>
                  </a:lnTo>
                  <a:lnTo>
                    <a:pt x="360" y="415"/>
                  </a:lnTo>
                  <a:lnTo>
                    <a:pt x="360" y="414"/>
                  </a:lnTo>
                  <a:lnTo>
                    <a:pt x="360" y="413"/>
                  </a:lnTo>
                  <a:lnTo>
                    <a:pt x="361" y="413"/>
                  </a:lnTo>
                  <a:lnTo>
                    <a:pt x="362" y="413"/>
                  </a:lnTo>
                  <a:lnTo>
                    <a:pt x="363" y="412"/>
                  </a:lnTo>
                  <a:lnTo>
                    <a:pt x="363" y="410"/>
                  </a:lnTo>
                  <a:lnTo>
                    <a:pt x="362" y="409"/>
                  </a:lnTo>
                  <a:lnTo>
                    <a:pt x="361" y="409"/>
                  </a:lnTo>
                  <a:lnTo>
                    <a:pt x="360" y="408"/>
                  </a:lnTo>
                  <a:lnTo>
                    <a:pt x="360" y="407"/>
                  </a:lnTo>
                  <a:lnTo>
                    <a:pt x="362" y="405"/>
                  </a:lnTo>
                  <a:lnTo>
                    <a:pt x="364" y="403"/>
                  </a:lnTo>
                  <a:lnTo>
                    <a:pt x="366" y="402"/>
                  </a:lnTo>
                  <a:lnTo>
                    <a:pt x="368" y="400"/>
                  </a:lnTo>
                  <a:lnTo>
                    <a:pt x="370" y="398"/>
                  </a:lnTo>
                  <a:lnTo>
                    <a:pt x="373" y="396"/>
                  </a:lnTo>
                  <a:lnTo>
                    <a:pt x="373" y="394"/>
                  </a:lnTo>
                  <a:lnTo>
                    <a:pt x="374" y="392"/>
                  </a:lnTo>
                  <a:lnTo>
                    <a:pt x="374" y="390"/>
                  </a:lnTo>
                  <a:lnTo>
                    <a:pt x="374" y="389"/>
                  </a:lnTo>
                  <a:lnTo>
                    <a:pt x="373" y="387"/>
                  </a:lnTo>
                  <a:lnTo>
                    <a:pt x="371" y="386"/>
                  </a:lnTo>
                  <a:lnTo>
                    <a:pt x="369" y="385"/>
                  </a:lnTo>
                  <a:lnTo>
                    <a:pt x="368" y="384"/>
                  </a:lnTo>
                  <a:lnTo>
                    <a:pt x="367" y="383"/>
                  </a:lnTo>
                  <a:lnTo>
                    <a:pt x="366" y="381"/>
                  </a:lnTo>
                  <a:lnTo>
                    <a:pt x="366" y="379"/>
                  </a:lnTo>
                  <a:lnTo>
                    <a:pt x="367" y="379"/>
                  </a:lnTo>
                  <a:lnTo>
                    <a:pt x="368" y="379"/>
                  </a:lnTo>
                  <a:lnTo>
                    <a:pt x="369" y="379"/>
                  </a:lnTo>
                  <a:lnTo>
                    <a:pt x="370" y="375"/>
                  </a:lnTo>
                  <a:lnTo>
                    <a:pt x="370" y="373"/>
                  </a:lnTo>
                  <a:lnTo>
                    <a:pt x="369" y="371"/>
                  </a:lnTo>
                  <a:lnTo>
                    <a:pt x="368" y="368"/>
                  </a:lnTo>
                  <a:lnTo>
                    <a:pt x="367" y="366"/>
                  </a:lnTo>
                  <a:lnTo>
                    <a:pt x="366" y="363"/>
                  </a:lnTo>
                  <a:lnTo>
                    <a:pt x="370" y="361"/>
                  </a:lnTo>
                  <a:lnTo>
                    <a:pt x="375" y="359"/>
                  </a:lnTo>
                  <a:lnTo>
                    <a:pt x="378" y="355"/>
                  </a:lnTo>
                  <a:lnTo>
                    <a:pt x="377" y="355"/>
                  </a:lnTo>
                  <a:lnTo>
                    <a:pt x="376" y="355"/>
                  </a:lnTo>
                  <a:lnTo>
                    <a:pt x="375" y="355"/>
                  </a:lnTo>
                  <a:lnTo>
                    <a:pt x="373" y="352"/>
                  </a:lnTo>
                  <a:lnTo>
                    <a:pt x="373" y="350"/>
                  </a:lnTo>
                  <a:lnTo>
                    <a:pt x="374" y="348"/>
                  </a:lnTo>
                  <a:lnTo>
                    <a:pt x="375" y="346"/>
                  </a:lnTo>
                  <a:lnTo>
                    <a:pt x="376" y="344"/>
                  </a:lnTo>
                  <a:lnTo>
                    <a:pt x="377" y="343"/>
                  </a:lnTo>
                  <a:lnTo>
                    <a:pt x="378" y="341"/>
                  </a:lnTo>
                  <a:lnTo>
                    <a:pt x="378" y="339"/>
                  </a:lnTo>
                  <a:lnTo>
                    <a:pt x="368" y="325"/>
                  </a:lnTo>
                  <a:lnTo>
                    <a:pt x="357" y="313"/>
                  </a:lnTo>
                  <a:lnTo>
                    <a:pt x="346" y="302"/>
                  </a:lnTo>
                  <a:lnTo>
                    <a:pt x="344" y="303"/>
                  </a:lnTo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005" name="Freeform 142"/>
            <p:cNvSpPr>
              <a:spLocks/>
            </p:cNvSpPr>
            <p:nvPr/>
          </p:nvSpPr>
          <p:spPr bwMode="gray">
            <a:xfrm>
              <a:off x="2684" y="2352"/>
              <a:ext cx="341" cy="382"/>
            </a:xfrm>
            <a:custGeom>
              <a:avLst/>
              <a:gdLst>
                <a:gd name="T0" fmla="*/ 65 w 341"/>
                <a:gd name="T1" fmla="*/ 17 h 382"/>
                <a:gd name="T2" fmla="*/ 83 w 341"/>
                <a:gd name="T3" fmla="*/ 6 h 382"/>
                <a:gd name="T4" fmla="*/ 126 w 341"/>
                <a:gd name="T5" fmla="*/ 6 h 382"/>
                <a:gd name="T6" fmla="*/ 125 w 341"/>
                <a:gd name="T7" fmla="*/ 28 h 382"/>
                <a:gd name="T8" fmla="*/ 135 w 341"/>
                <a:gd name="T9" fmla="*/ 61 h 382"/>
                <a:gd name="T10" fmla="*/ 170 w 341"/>
                <a:gd name="T11" fmla="*/ 81 h 382"/>
                <a:gd name="T12" fmla="*/ 203 w 341"/>
                <a:gd name="T13" fmla="*/ 93 h 382"/>
                <a:gd name="T14" fmla="*/ 262 w 341"/>
                <a:gd name="T15" fmla="*/ 115 h 382"/>
                <a:gd name="T16" fmla="*/ 274 w 341"/>
                <a:gd name="T17" fmla="*/ 146 h 382"/>
                <a:gd name="T18" fmla="*/ 265 w 341"/>
                <a:gd name="T19" fmla="*/ 164 h 382"/>
                <a:gd name="T20" fmla="*/ 312 w 341"/>
                <a:gd name="T21" fmla="*/ 187 h 382"/>
                <a:gd name="T22" fmla="*/ 325 w 341"/>
                <a:gd name="T23" fmla="*/ 185 h 382"/>
                <a:gd name="T24" fmla="*/ 321 w 341"/>
                <a:gd name="T25" fmla="*/ 199 h 382"/>
                <a:gd name="T26" fmla="*/ 341 w 341"/>
                <a:gd name="T27" fmla="*/ 250 h 382"/>
                <a:gd name="T28" fmla="*/ 334 w 341"/>
                <a:gd name="T29" fmla="*/ 265 h 382"/>
                <a:gd name="T30" fmla="*/ 336 w 341"/>
                <a:gd name="T31" fmla="*/ 273 h 382"/>
                <a:gd name="T32" fmla="*/ 336 w 341"/>
                <a:gd name="T33" fmla="*/ 284 h 382"/>
                <a:gd name="T34" fmla="*/ 331 w 341"/>
                <a:gd name="T35" fmla="*/ 299 h 382"/>
                <a:gd name="T36" fmla="*/ 322 w 341"/>
                <a:gd name="T37" fmla="*/ 289 h 382"/>
                <a:gd name="T38" fmla="*/ 310 w 341"/>
                <a:gd name="T39" fmla="*/ 278 h 382"/>
                <a:gd name="T40" fmla="*/ 264 w 341"/>
                <a:gd name="T41" fmla="*/ 279 h 382"/>
                <a:gd name="T42" fmla="*/ 235 w 341"/>
                <a:gd name="T43" fmla="*/ 282 h 382"/>
                <a:gd name="T44" fmla="*/ 218 w 341"/>
                <a:gd name="T45" fmla="*/ 332 h 382"/>
                <a:gd name="T46" fmla="*/ 202 w 341"/>
                <a:gd name="T47" fmla="*/ 360 h 382"/>
                <a:gd name="T48" fmla="*/ 196 w 341"/>
                <a:gd name="T49" fmla="*/ 357 h 382"/>
                <a:gd name="T50" fmla="*/ 166 w 341"/>
                <a:gd name="T51" fmla="*/ 361 h 382"/>
                <a:gd name="T52" fmla="*/ 156 w 341"/>
                <a:gd name="T53" fmla="*/ 372 h 382"/>
                <a:gd name="T54" fmla="*/ 125 w 341"/>
                <a:gd name="T55" fmla="*/ 361 h 382"/>
                <a:gd name="T56" fmla="*/ 103 w 341"/>
                <a:gd name="T57" fmla="*/ 353 h 382"/>
                <a:gd name="T58" fmla="*/ 92 w 341"/>
                <a:gd name="T59" fmla="*/ 370 h 382"/>
                <a:gd name="T60" fmla="*/ 80 w 341"/>
                <a:gd name="T61" fmla="*/ 382 h 382"/>
                <a:gd name="T62" fmla="*/ 57 w 341"/>
                <a:gd name="T63" fmla="*/ 353 h 382"/>
                <a:gd name="T64" fmla="*/ 43 w 341"/>
                <a:gd name="T65" fmla="*/ 323 h 382"/>
                <a:gd name="T66" fmla="*/ 42 w 341"/>
                <a:gd name="T67" fmla="*/ 314 h 382"/>
                <a:gd name="T68" fmla="*/ 30 w 341"/>
                <a:gd name="T69" fmla="*/ 308 h 382"/>
                <a:gd name="T70" fmla="*/ 40 w 341"/>
                <a:gd name="T71" fmla="*/ 301 h 382"/>
                <a:gd name="T72" fmla="*/ 38 w 341"/>
                <a:gd name="T73" fmla="*/ 287 h 382"/>
                <a:gd name="T74" fmla="*/ 43 w 341"/>
                <a:gd name="T75" fmla="*/ 282 h 382"/>
                <a:gd name="T76" fmla="*/ 30 w 341"/>
                <a:gd name="T77" fmla="*/ 274 h 382"/>
                <a:gd name="T78" fmla="*/ 13 w 341"/>
                <a:gd name="T79" fmla="*/ 237 h 382"/>
                <a:gd name="T80" fmla="*/ 12 w 341"/>
                <a:gd name="T81" fmla="*/ 227 h 382"/>
                <a:gd name="T82" fmla="*/ 16 w 341"/>
                <a:gd name="T83" fmla="*/ 216 h 382"/>
                <a:gd name="T84" fmla="*/ 18 w 341"/>
                <a:gd name="T85" fmla="*/ 201 h 382"/>
                <a:gd name="T86" fmla="*/ 20 w 341"/>
                <a:gd name="T87" fmla="*/ 188 h 382"/>
                <a:gd name="T88" fmla="*/ 14 w 341"/>
                <a:gd name="T89" fmla="*/ 178 h 382"/>
                <a:gd name="T90" fmla="*/ 19 w 341"/>
                <a:gd name="T91" fmla="*/ 159 h 382"/>
                <a:gd name="T92" fmla="*/ 15 w 341"/>
                <a:gd name="T93" fmla="*/ 152 h 382"/>
                <a:gd name="T94" fmla="*/ 14 w 341"/>
                <a:gd name="T95" fmla="*/ 146 h 382"/>
                <a:gd name="T96" fmla="*/ 28 w 341"/>
                <a:gd name="T97" fmla="*/ 133 h 382"/>
                <a:gd name="T98" fmla="*/ 21 w 341"/>
                <a:gd name="T99" fmla="*/ 122 h 382"/>
                <a:gd name="T100" fmla="*/ 24 w 341"/>
                <a:gd name="T101" fmla="*/ 112 h 382"/>
                <a:gd name="T102" fmla="*/ 32 w 341"/>
                <a:gd name="T103" fmla="*/ 94 h 382"/>
                <a:gd name="T104" fmla="*/ 29 w 341"/>
                <a:gd name="T105" fmla="*/ 85 h 382"/>
                <a:gd name="T106" fmla="*/ 0 w 341"/>
                <a:gd name="T107" fmla="*/ 41 h 382"/>
                <a:gd name="T108" fmla="*/ 39 w 341"/>
                <a:gd name="T109" fmla="*/ 30 h 382"/>
                <a:gd name="T110" fmla="*/ 58 w 341"/>
                <a:gd name="T111" fmla="*/ 26 h 38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41"/>
                <a:gd name="T169" fmla="*/ 0 h 382"/>
                <a:gd name="T170" fmla="*/ 341 w 341"/>
                <a:gd name="T171" fmla="*/ 382 h 38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41" h="382">
                  <a:moveTo>
                    <a:pt x="58" y="26"/>
                  </a:moveTo>
                  <a:lnTo>
                    <a:pt x="59" y="24"/>
                  </a:lnTo>
                  <a:lnTo>
                    <a:pt x="60" y="23"/>
                  </a:lnTo>
                  <a:lnTo>
                    <a:pt x="61" y="22"/>
                  </a:lnTo>
                  <a:lnTo>
                    <a:pt x="62" y="20"/>
                  </a:lnTo>
                  <a:lnTo>
                    <a:pt x="63" y="18"/>
                  </a:lnTo>
                  <a:lnTo>
                    <a:pt x="65" y="17"/>
                  </a:lnTo>
                  <a:lnTo>
                    <a:pt x="68" y="16"/>
                  </a:lnTo>
                  <a:lnTo>
                    <a:pt x="70" y="15"/>
                  </a:lnTo>
                  <a:lnTo>
                    <a:pt x="74" y="14"/>
                  </a:lnTo>
                  <a:lnTo>
                    <a:pt x="77" y="13"/>
                  </a:lnTo>
                  <a:lnTo>
                    <a:pt x="79" y="11"/>
                  </a:lnTo>
                  <a:lnTo>
                    <a:pt x="81" y="9"/>
                  </a:lnTo>
                  <a:lnTo>
                    <a:pt x="83" y="6"/>
                  </a:lnTo>
                  <a:lnTo>
                    <a:pt x="85" y="4"/>
                  </a:lnTo>
                  <a:lnTo>
                    <a:pt x="87" y="2"/>
                  </a:lnTo>
                  <a:lnTo>
                    <a:pt x="99" y="0"/>
                  </a:lnTo>
                  <a:lnTo>
                    <a:pt x="111" y="0"/>
                  </a:lnTo>
                  <a:lnTo>
                    <a:pt x="125" y="0"/>
                  </a:lnTo>
                  <a:lnTo>
                    <a:pt x="125" y="3"/>
                  </a:lnTo>
                  <a:lnTo>
                    <a:pt x="126" y="6"/>
                  </a:lnTo>
                  <a:lnTo>
                    <a:pt x="127" y="9"/>
                  </a:lnTo>
                  <a:lnTo>
                    <a:pt x="127" y="12"/>
                  </a:lnTo>
                  <a:lnTo>
                    <a:pt x="126" y="15"/>
                  </a:lnTo>
                  <a:lnTo>
                    <a:pt x="126" y="18"/>
                  </a:lnTo>
                  <a:lnTo>
                    <a:pt x="125" y="21"/>
                  </a:lnTo>
                  <a:lnTo>
                    <a:pt x="125" y="24"/>
                  </a:lnTo>
                  <a:lnTo>
                    <a:pt x="125" y="28"/>
                  </a:lnTo>
                  <a:lnTo>
                    <a:pt x="127" y="35"/>
                  </a:lnTo>
                  <a:lnTo>
                    <a:pt x="126" y="42"/>
                  </a:lnTo>
                  <a:lnTo>
                    <a:pt x="126" y="48"/>
                  </a:lnTo>
                  <a:lnTo>
                    <a:pt x="127" y="54"/>
                  </a:lnTo>
                  <a:lnTo>
                    <a:pt x="129" y="57"/>
                  </a:lnTo>
                  <a:lnTo>
                    <a:pt x="132" y="59"/>
                  </a:lnTo>
                  <a:lnTo>
                    <a:pt x="135" y="61"/>
                  </a:lnTo>
                  <a:lnTo>
                    <a:pt x="138" y="62"/>
                  </a:lnTo>
                  <a:lnTo>
                    <a:pt x="141" y="64"/>
                  </a:lnTo>
                  <a:lnTo>
                    <a:pt x="147" y="69"/>
                  </a:lnTo>
                  <a:lnTo>
                    <a:pt x="153" y="74"/>
                  </a:lnTo>
                  <a:lnTo>
                    <a:pt x="160" y="78"/>
                  </a:lnTo>
                  <a:lnTo>
                    <a:pt x="169" y="80"/>
                  </a:lnTo>
                  <a:lnTo>
                    <a:pt x="170" y="81"/>
                  </a:lnTo>
                  <a:lnTo>
                    <a:pt x="172" y="82"/>
                  </a:lnTo>
                  <a:lnTo>
                    <a:pt x="174" y="84"/>
                  </a:lnTo>
                  <a:lnTo>
                    <a:pt x="177" y="84"/>
                  </a:lnTo>
                  <a:lnTo>
                    <a:pt x="188" y="86"/>
                  </a:lnTo>
                  <a:lnTo>
                    <a:pt x="199" y="92"/>
                  </a:lnTo>
                  <a:lnTo>
                    <a:pt x="200" y="93"/>
                  </a:lnTo>
                  <a:lnTo>
                    <a:pt x="203" y="93"/>
                  </a:lnTo>
                  <a:lnTo>
                    <a:pt x="205" y="94"/>
                  </a:lnTo>
                  <a:lnTo>
                    <a:pt x="207" y="95"/>
                  </a:lnTo>
                  <a:lnTo>
                    <a:pt x="215" y="101"/>
                  </a:lnTo>
                  <a:lnTo>
                    <a:pt x="223" y="105"/>
                  </a:lnTo>
                  <a:lnTo>
                    <a:pt x="231" y="107"/>
                  </a:lnTo>
                  <a:lnTo>
                    <a:pt x="246" y="110"/>
                  </a:lnTo>
                  <a:lnTo>
                    <a:pt x="262" y="115"/>
                  </a:lnTo>
                  <a:lnTo>
                    <a:pt x="266" y="120"/>
                  </a:lnTo>
                  <a:lnTo>
                    <a:pt x="268" y="126"/>
                  </a:lnTo>
                  <a:lnTo>
                    <a:pt x="266" y="132"/>
                  </a:lnTo>
                  <a:lnTo>
                    <a:pt x="269" y="135"/>
                  </a:lnTo>
                  <a:lnTo>
                    <a:pt x="272" y="138"/>
                  </a:lnTo>
                  <a:lnTo>
                    <a:pt x="273" y="142"/>
                  </a:lnTo>
                  <a:lnTo>
                    <a:pt x="274" y="146"/>
                  </a:lnTo>
                  <a:lnTo>
                    <a:pt x="273" y="148"/>
                  </a:lnTo>
                  <a:lnTo>
                    <a:pt x="272" y="150"/>
                  </a:lnTo>
                  <a:lnTo>
                    <a:pt x="270" y="152"/>
                  </a:lnTo>
                  <a:lnTo>
                    <a:pt x="269" y="153"/>
                  </a:lnTo>
                  <a:lnTo>
                    <a:pt x="267" y="154"/>
                  </a:lnTo>
                  <a:lnTo>
                    <a:pt x="266" y="156"/>
                  </a:lnTo>
                  <a:lnTo>
                    <a:pt x="265" y="164"/>
                  </a:lnTo>
                  <a:lnTo>
                    <a:pt x="266" y="172"/>
                  </a:lnTo>
                  <a:lnTo>
                    <a:pt x="270" y="179"/>
                  </a:lnTo>
                  <a:lnTo>
                    <a:pt x="274" y="184"/>
                  </a:lnTo>
                  <a:lnTo>
                    <a:pt x="282" y="188"/>
                  </a:lnTo>
                  <a:lnTo>
                    <a:pt x="291" y="188"/>
                  </a:lnTo>
                  <a:lnTo>
                    <a:pt x="301" y="187"/>
                  </a:lnTo>
                  <a:lnTo>
                    <a:pt x="312" y="187"/>
                  </a:lnTo>
                  <a:lnTo>
                    <a:pt x="313" y="186"/>
                  </a:lnTo>
                  <a:lnTo>
                    <a:pt x="314" y="185"/>
                  </a:lnTo>
                  <a:lnTo>
                    <a:pt x="315" y="184"/>
                  </a:lnTo>
                  <a:lnTo>
                    <a:pt x="317" y="183"/>
                  </a:lnTo>
                  <a:lnTo>
                    <a:pt x="320" y="182"/>
                  </a:lnTo>
                  <a:lnTo>
                    <a:pt x="323" y="183"/>
                  </a:lnTo>
                  <a:lnTo>
                    <a:pt x="325" y="185"/>
                  </a:lnTo>
                  <a:lnTo>
                    <a:pt x="327" y="187"/>
                  </a:lnTo>
                  <a:lnTo>
                    <a:pt x="328" y="190"/>
                  </a:lnTo>
                  <a:lnTo>
                    <a:pt x="327" y="192"/>
                  </a:lnTo>
                  <a:lnTo>
                    <a:pt x="326" y="194"/>
                  </a:lnTo>
                  <a:lnTo>
                    <a:pt x="324" y="196"/>
                  </a:lnTo>
                  <a:lnTo>
                    <a:pt x="323" y="198"/>
                  </a:lnTo>
                  <a:lnTo>
                    <a:pt x="321" y="199"/>
                  </a:lnTo>
                  <a:lnTo>
                    <a:pt x="321" y="201"/>
                  </a:lnTo>
                  <a:lnTo>
                    <a:pt x="323" y="211"/>
                  </a:lnTo>
                  <a:lnTo>
                    <a:pt x="328" y="220"/>
                  </a:lnTo>
                  <a:lnTo>
                    <a:pt x="334" y="228"/>
                  </a:lnTo>
                  <a:lnTo>
                    <a:pt x="339" y="237"/>
                  </a:lnTo>
                  <a:lnTo>
                    <a:pt x="341" y="247"/>
                  </a:lnTo>
                  <a:lnTo>
                    <a:pt x="341" y="250"/>
                  </a:lnTo>
                  <a:lnTo>
                    <a:pt x="340" y="253"/>
                  </a:lnTo>
                  <a:lnTo>
                    <a:pt x="338" y="255"/>
                  </a:lnTo>
                  <a:lnTo>
                    <a:pt x="336" y="257"/>
                  </a:lnTo>
                  <a:lnTo>
                    <a:pt x="335" y="259"/>
                  </a:lnTo>
                  <a:lnTo>
                    <a:pt x="334" y="262"/>
                  </a:lnTo>
                  <a:lnTo>
                    <a:pt x="333" y="263"/>
                  </a:lnTo>
                  <a:lnTo>
                    <a:pt x="334" y="265"/>
                  </a:lnTo>
                  <a:lnTo>
                    <a:pt x="335" y="266"/>
                  </a:lnTo>
                  <a:lnTo>
                    <a:pt x="336" y="267"/>
                  </a:lnTo>
                  <a:lnTo>
                    <a:pt x="337" y="268"/>
                  </a:lnTo>
                  <a:lnTo>
                    <a:pt x="338" y="269"/>
                  </a:lnTo>
                  <a:lnTo>
                    <a:pt x="338" y="271"/>
                  </a:lnTo>
                  <a:lnTo>
                    <a:pt x="337" y="272"/>
                  </a:lnTo>
                  <a:lnTo>
                    <a:pt x="336" y="273"/>
                  </a:lnTo>
                  <a:lnTo>
                    <a:pt x="335" y="274"/>
                  </a:lnTo>
                  <a:lnTo>
                    <a:pt x="333" y="275"/>
                  </a:lnTo>
                  <a:lnTo>
                    <a:pt x="332" y="276"/>
                  </a:lnTo>
                  <a:lnTo>
                    <a:pt x="332" y="278"/>
                  </a:lnTo>
                  <a:lnTo>
                    <a:pt x="333" y="280"/>
                  </a:lnTo>
                  <a:lnTo>
                    <a:pt x="334" y="282"/>
                  </a:lnTo>
                  <a:lnTo>
                    <a:pt x="336" y="284"/>
                  </a:lnTo>
                  <a:lnTo>
                    <a:pt x="338" y="286"/>
                  </a:lnTo>
                  <a:lnTo>
                    <a:pt x="339" y="288"/>
                  </a:lnTo>
                  <a:lnTo>
                    <a:pt x="339" y="291"/>
                  </a:lnTo>
                  <a:lnTo>
                    <a:pt x="338" y="293"/>
                  </a:lnTo>
                  <a:lnTo>
                    <a:pt x="336" y="295"/>
                  </a:lnTo>
                  <a:lnTo>
                    <a:pt x="334" y="298"/>
                  </a:lnTo>
                  <a:lnTo>
                    <a:pt x="331" y="299"/>
                  </a:lnTo>
                  <a:lnTo>
                    <a:pt x="328" y="300"/>
                  </a:lnTo>
                  <a:lnTo>
                    <a:pt x="327" y="300"/>
                  </a:lnTo>
                  <a:lnTo>
                    <a:pt x="326" y="299"/>
                  </a:lnTo>
                  <a:lnTo>
                    <a:pt x="325" y="297"/>
                  </a:lnTo>
                  <a:lnTo>
                    <a:pt x="324" y="294"/>
                  </a:lnTo>
                  <a:lnTo>
                    <a:pt x="323" y="291"/>
                  </a:lnTo>
                  <a:lnTo>
                    <a:pt x="322" y="289"/>
                  </a:lnTo>
                  <a:lnTo>
                    <a:pt x="321" y="287"/>
                  </a:lnTo>
                  <a:lnTo>
                    <a:pt x="319" y="286"/>
                  </a:lnTo>
                  <a:lnTo>
                    <a:pt x="317" y="284"/>
                  </a:lnTo>
                  <a:lnTo>
                    <a:pt x="315" y="283"/>
                  </a:lnTo>
                  <a:lnTo>
                    <a:pt x="313" y="281"/>
                  </a:lnTo>
                  <a:lnTo>
                    <a:pt x="311" y="279"/>
                  </a:lnTo>
                  <a:lnTo>
                    <a:pt x="310" y="278"/>
                  </a:lnTo>
                  <a:lnTo>
                    <a:pt x="309" y="277"/>
                  </a:lnTo>
                  <a:lnTo>
                    <a:pt x="306" y="276"/>
                  </a:lnTo>
                  <a:lnTo>
                    <a:pt x="303" y="275"/>
                  </a:lnTo>
                  <a:lnTo>
                    <a:pt x="292" y="273"/>
                  </a:lnTo>
                  <a:lnTo>
                    <a:pt x="280" y="273"/>
                  </a:lnTo>
                  <a:lnTo>
                    <a:pt x="270" y="277"/>
                  </a:lnTo>
                  <a:lnTo>
                    <a:pt x="264" y="279"/>
                  </a:lnTo>
                  <a:lnTo>
                    <a:pt x="256" y="280"/>
                  </a:lnTo>
                  <a:lnTo>
                    <a:pt x="250" y="281"/>
                  </a:lnTo>
                  <a:lnTo>
                    <a:pt x="247" y="281"/>
                  </a:lnTo>
                  <a:lnTo>
                    <a:pt x="244" y="281"/>
                  </a:lnTo>
                  <a:lnTo>
                    <a:pt x="241" y="281"/>
                  </a:lnTo>
                  <a:lnTo>
                    <a:pt x="238" y="281"/>
                  </a:lnTo>
                  <a:lnTo>
                    <a:pt x="235" y="282"/>
                  </a:lnTo>
                  <a:lnTo>
                    <a:pt x="228" y="286"/>
                  </a:lnTo>
                  <a:lnTo>
                    <a:pt x="223" y="292"/>
                  </a:lnTo>
                  <a:lnTo>
                    <a:pt x="218" y="299"/>
                  </a:lnTo>
                  <a:lnTo>
                    <a:pt x="212" y="303"/>
                  </a:lnTo>
                  <a:lnTo>
                    <a:pt x="215" y="313"/>
                  </a:lnTo>
                  <a:lnTo>
                    <a:pt x="218" y="324"/>
                  </a:lnTo>
                  <a:lnTo>
                    <a:pt x="218" y="332"/>
                  </a:lnTo>
                  <a:lnTo>
                    <a:pt x="216" y="339"/>
                  </a:lnTo>
                  <a:lnTo>
                    <a:pt x="213" y="348"/>
                  </a:lnTo>
                  <a:lnTo>
                    <a:pt x="212" y="351"/>
                  </a:lnTo>
                  <a:lnTo>
                    <a:pt x="210" y="354"/>
                  </a:lnTo>
                  <a:lnTo>
                    <a:pt x="208" y="356"/>
                  </a:lnTo>
                  <a:lnTo>
                    <a:pt x="205" y="359"/>
                  </a:lnTo>
                  <a:lnTo>
                    <a:pt x="202" y="360"/>
                  </a:lnTo>
                  <a:lnTo>
                    <a:pt x="198" y="361"/>
                  </a:lnTo>
                  <a:lnTo>
                    <a:pt x="199" y="360"/>
                  </a:lnTo>
                  <a:lnTo>
                    <a:pt x="198" y="359"/>
                  </a:lnTo>
                  <a:lnTo>
                    <a:pt x="197" y="359"/>
                  </a:lnTo>
                  <a:lnTo>
                    <a:pt x="196" y="358"/>
                  </a:lnTo>
                  <a:lnTo>
                    <a:pt x="196" y="357"/>
                  </a:lnTo>
                  <a:lnTo>
                    <a:pt x="187" y="357"/>
                  </a:lnTo>
                  <a:lnTo>
                    <a:pt x="178" y="358"/>
                  </a:lnTo>
                  <a:lnTo>
                    <a:pt x="169" y="358"/>
                  </a:lnTo>
                  <a:lnTo>
                    <a:pt x="168" y="358"/>
                  </a:lnTo>
                  <a:lnTo>
                    <a:pt x="167" y="359"/>
                  </a:lnTo>
                  <a:lnTo>
                    <a:pt x="166" y="361"/>
                  </a:lnTo>
                  <a:lnTo>
                    <a:pt x="167" y="361"/>
                  </a:lnTo>
                  <a:lnTo>
                    <a:pt x="163" y="363"/>
                  </a:lnTo>
                  <a:lnTo>
                    <a:pt x="161" y="365"/>
                  </a:lnTo>
                  <a:lnTo>
                    <a:pt x="159" y="368"/>
                  </a:lnTo>
                  <a:lnTo>
                    <a:pt x="158" y="372"/>
                  </a:lnTo>
                  <a:lnTo>
                    <a:pt x="157" y="376"/>
                  </a:lnTo>
                  <a:lnTo>
                    <a:pt x="156" y="372"/>
                  </a:lnTo>
                  <a:lnTo>
                    <a:pt x="154" y="369"/>
                  </a:lnTo>
                  <a:lnTo>
                    <a:pt x="151" y="366"/>
                  </a:lnTo>
                  <a:lnTo>
                    <a:pt x="148" y="364"/>
                  </a:lnTo>
                  <a:lnTo>
                    <a:pt x="145" y="361"/>
                  </a:lnTo>
                  <a:lnTo>
                    <a:pt x="138" y="360"/>
                  </a:lnTo>
                  <a:lnTo>
                    <a:pt x="131" y="360"/>
                  </a:lnTo>
                  <a:lnTo>
                    <a:pt x="125" y="361"/>
                  </a:lnTo>
                  <a:lnTo>
                    <a:pt x="118" y="358"/>
                  </a:lnTo>
                  <a:lnTo>
                    <a:pt x="115" y="356"/>
                  </a:lnTo>
                  <a:lnTo>
                    <a:pt x="113" y="355"/>
                  </a:lnTo>
                  <a:lnTo>
                    <a:pt x="110" y="353"/>
                  </a:lnTo>
                  <a:lnTo>
                    <a:pt x="107" y="352"/>
                  </a:lnTo>
                  <a:lnTo>
                    <a:pt x="105" y="352"/>
                  </a:lnTo>
                  <a:lnTo>
                    <a:pt x="103" y="353"/>
                  </a:lnTo>
                  <a:lnTo>
                    <a:pt x="101" y="355"/>
                  </a:lnTo>
                  <a:lnTo>
                    <a:pt x="101" y="358"/>
                  </a:lnTo>
                  <a:lnTo>
                    <a:pt x="99" y="361"/>
                  </a:lnTo>
                  <a:lnTo>
                    <a:pt x="97" y="363"/>
                  </a:lnTo>
                  <a:lnTo>
                    <a:pt x="95" y="365"/>
                  </a:lnTo>
                  <a:lnTo>
                    <a:pt x="94" y="367"/>
                  </a:lnTo>
                  <a:lnTo>
                    <a:pt x="92" y="370"/>
                  </a:lnTo>
                  <a:lnTo>
                    <a:pt x="91" y="372"/>
                  </a:lnTo>
                  <a:lnTo>
                    <a:pt x="90" y="373"/>
                  </a:lnTo>
                  <a:lnTo>
                    <a:pt x="88" y="374"/>
                  </a:lnTo>
                  <a:lnTo>
                    <a:pt x="87" y="376"/>
                  </a:lnTo>
                  <a:lnTo>
                    <a:pt x="86" y="378"/>
                  </a:lnTo>
                  <a:lnTo>
                    <a:pt x="83" y="380"/>
                  </a:lnTo>
                  <a:lnTo>
                    <a:pt x="80" y="382"/>
                  </a:lnTo>
                  <a:lnTo>
                    <a:pt x="77" y="382"/>
                  </a:lnTo>
                  <a:lnTo>
                    <a:pt x="73" y="382"/>
                  </a:lnTo>
                  <a:lnTo>
                    <a:pt x="66" y="378"/>
                  </a:lnTo>
                  <a:lnTo>
                    <a:pt x="63" y="373"/>
                  </a:lnTo>
                  <a:lnTo>
                    <a:pt x="61" y="366"/>
                  </a:lnTo>
                  <a:lnTo>
                    <a:pt x="59" y="360"/>
                  </a:lnTo>
                  <a:lnTo>
                    <a:pt x="57" y="353"/>
                  </a:lnTo>
                  <a:lnTo>
                    <a:pt x="54" y="345"/>
                  </a:lnTo>
                  <a:lnTo>
                    <a:pt x="51" y="335"/>
                  </a:lnTo>
                  <a:lnTo>
                    <a:pt x="49" y="333"/>
                  </a:lnTo>
                  <a:lnTo>
                    <a:pt x="47" y="331"/>
                  </a:lnTo>
                  <a:lnTo>
                    <a:pt x="45" y="328"/>
                  </a:lnTo>
                  <a:lnTo>
                    <a:pt x="44" y="326"/>
                  </a:lnTo>
                  <a:lnTo>
                    <a:pt x="43" y="323"/>
                  </a:lnTo>
                  <a:lnTo>
                    <a:pt x="43" y="320"/>
                  </a:lnTo>
                  <a:lnTo>
                    <a:pt x="44" y="319"/>
                  </a:lnTo>
                  <a:lnTo>
                    <a:pt x="45" y="320"/>
                  </a:lnTo>
                  <a:lnTo>
                    <a:pt x="46" y="320"/>
                  </a:lnTo>
                  <a:lnTo>
                    <a:pt x="45" y="317"/>
                  </a:lnTo>
                  <a:lnTo>
                    <a:pt x="44" y="316"/>
                  </a:lnTo>
                  <a:lnTo>
                    <a:pt x="42" y="314"/>
                  </a:lnTo>
                  <a:lnTo>
                    <a:pt x="40" y="314"/>
                  </a:lnTo>
                  <a:lnTo>
                    <a:pt x="37" y="313"/>
                  </a:lnTo>
                  <a:lnTo>
                    <a:pt x="35" y="312"/>
                  </a:lnTo>
                  <a:lnTo>
                    <a:pt x="32" y="311"/>
                  </a:lnTo>
                  <a:lnTo>
                    <a:pt x="30" y="310"/>
                  </a:lnTo>
                  <a:lnTo>
                    <a:pt x="30" y="309"/>
                  </a:lnTo>
                  <a:lnTo>
                    <a:pt x="30" y="308"/>
                  </a:lnTo>
                  <a:lnTo>
                    <a:pt x="30" y="307"/>
                  </a:lnTo>
                  <a:lnTo>
                    <a:pt x="32" y="307"/>
                  </a:lnTo>
                  <a:lnTo>
                    <a:pt x="34" y="306"/>
                  </a:lnTo>
                  <a:lnTo>
                    <a:pt x="36" y="305"/>
                  </a:lnTo>
                  <a:lnTo>
                    <a:pt x="38" y="305"/>
                  </a:lnTo>
                  <a:lnTo>
                    <a:pt x="39" y="303"/>
                  </a:lnTo>
                  <a:lnTo>
                    <a:pt x="40" y="301"/>
                  </a:lnTo>
                  <a:lnTo>
                    <a:pt x="40" y="300"/>
                  </a:lnTo>
                  <a:lnTo>
                    <a:pt x="39" y="297"/>
                  </a:lnTo>
                  <a:lnTo>
                    <a:pt x="38" y="294"/>
                  </a:lnTo>
                  <a:lnTo>
                    <a:pt x="38" y="292"/>
                  </a:lnTo>
                  <a:lnTo>
                    <a:pt x="37" y="290"/>
                  </a:lnTo>
                  <a:lnTo>
                    <a:pt x="37" y="288"/>
                  </a:lnTo>
                  <a:lnTo>
                    <a:pt x="38" y="287"/>
                  </a:lnTo>
                  <a:lnTo>
                    <a:pt x="39" y="287"/>
                  </a:lnTo>
                  <a:lnTo>
                    <a:pt x="41" y="288"/>
                  </a:lnTo>
                  <a:lnTo>
                    <a:pt x="43" y="289"/>
                  </a:lnTo>
                  <a:lnTo>
                    <a:pt x="44" y="289"/>
                  </a:lnTo>
                  <a:lnTo>
                    <a:pt x="44" y="287"/>
                  </a:lnTo>
                  <a:lnTo>
                    <a:pt x="44" y="285"/>
                  </a:lnTo>
                  <a:lnTo>
                    <a:pt x="43" y="282"/>
                  </a:lnTo>
                  <a:lnTo>
                    <a:pt x="41" y="281"/>
                  </a:lnTo>
                  <a:lnTo>
                    <a:pt x="39" y="279"/>
                  </a:lnTo>
                  <a:lnTo>
                    <a:pt x="36" y="278"/>
                  </a:lnTo>
                  <a:lnTo>
                    <a:pt x="33" y="279"/>
                  </a:lnTo>
                  <a:lnTo>
                    <a:pt x="33" y="276"/>
                  </a:lnTo>
                  <a:lnTo>
                    <a:pt x="31" y="275"/>
                  </a:lnTo>
                  <a:lnTo>
                    <a:pt x="30" y="274"/>
                  </a:lnTo>
                  <a:lnTo>
                    <a:pt x="28" y="272"/>
                  </a:lnTo>
                  <a:lnTo>
                    <a:pt x="27" y="271"/>
                  </a:lnTo>
                  <a:lnTo>
                    <a:pt x="27" y="265"/>
                  </a:lnTo>
                  <a:lnTo>
                    <a:pt x="28" y="259"/>
                  </a:lnTo>
                  <a:lnTo>
                    <a:pt x="27" y="254"/>
                  </a:lnTo>
                  <a:lnTo>
                    <a:pt x="20" y="245"/>
                  </a:lnTo>
                  <a:lnTo>
                    <a:pt x="13" y="237"/>
                  </a:lnTo>
                  <a:lnTo>
                    <a:pt x="12" y="236"/>
                  </a:lnTo>
                  <a:lnTo>
                    <a:pt x="13" y="234"/>
                  </a:lnTo>
                  <a:lnTo>
                    <a:pt x="13" y="232"/>
                  </a:lnTo>
                  <a:lnTo>
                    <a:pt x="14" y="230"/>
                  </a:lnTo>
                  <a:lnTo>
                    <a:pt x="14" y="228"/>
                  </a:lnTo>
                  <a:lnTo>
                    <a:pt x="13" y="227"/>
                  </a:lnTo>
                  <a:lnTo>
                    <a:pt x="12" y="227"/>
                  </a:lnTo>
                  <a:lnTo>
                    <a:pt x="11" y="227"/>
                  </a:lnTo>
                  <a:lnTo>
                    <a:pt x="11" y="223"/>
                  </a:lnTo>
                  <a:lnTo>
                    <a:pt x="12" y="219"/>
                  </a:lnTo>
                  <a:lnTo>
                    <a:pt x="13" y="216"/>
                  </a:lnTo>
                  <a:lnTo>
                    <a:pt x="15" y="216"/>
                  </a:lnTo>
                  <a:lnTo>
                    <a:pt x="16" y="216"/>
                  </a:lnTo>
                  <a:lnTo>
                    <a:pt x="17" y="216"/>
                  </a:lnTo>
                  <a:lnTo>
                    <a:pt x="18" y="213"/>
                  </a:lnTo>
                  <a:lnTo>
                    <a:pt x="18" y="211"/>
                  </a:lnTo>
                  <a:lnTo>
                    <a:pt x="18" y="209"/>
                  </a:lnTo>
                  <a:lnTo>
                    <a:pt x="17" y="205"/>
                  </a:lnTo>
                  <a:lnTo>
                    <a:pt x="17" y="203"/>
                  </a:lnTo>
                  <a:lnTo>
                    <a:pt x="18" y="201"/>
                  </a:lnTo>
                  <a:lnTo>
                    <a:pt x="20" y="199"/>
                  </a:lnTo>
                  <a:lnTo>
                    <a:pt x="22" y="196"/>
                  </a:lnTo>
                  <a:lnTo>
                    <a:pt x="24" y="193"/>
                  </a:lnTo>
                  <a:lnTo>
                    <a:pt x="25" y="190"/>
                  </a:lnTo>
                  <a:lnTo>
                    <a:pt x="23" y="190"/>
                  </a:lnTo>
                  <a:lnTo>
                    <a:pt x="22" y="189"/>
                  </a:lnTo>
                  <a:lnTo>
                    <a:pt x="20" y="188"/>
                  </a:lnTo>
                  <a:lnTo>
                    <a:pt x="19" y="187"/>
                  </a:lnTo>
                  <a:lnTo>
                    <a:pt x="17" y="187"/>
                  </a:lnTo>
                  <a:lnTo>
                    <a:pt x="17" y="185"/>
                  </a:lnTo>
                  <a:lnTo>
                    <a:pt x="16" y="183"/>
                  </a:lnTo>
                  <a:lnTo>
                    <a:pt x="15" y="182"/>
                  </a:lnTo>
                  <a:lnTo>
                    <a:pt x="14" y="180"/>
                  </a:lnTo>
                  <a:lnTo>
                    <a:pt x="14" y="178"/>
                  </a:lnTo>
                  <a:lnTo>
                    <a:pt x="14" y="177"/>
                  </a:lnTo>
                  <a:lnTo>
                    <a:pt x="17" y="171"/>
                  </a:lnTo>
                  <a:lnTo>
                    <a:pt x="20" y="165"/>
                  </a:lnTo>
                  <a:lnTo>
                    <a:pt x="21" y="163"/>
                  </a:lnTo>
                  <a:lnTo>
                    <a:pt x="20" y="162"/>
                  </a:lnTo>
                  <a:lnTo>
                    <a:pt x="20" y="160"/>
                  </a:lnTo>
                  <a:lnTo>
                    <a:pt x="19" y="159"/>
                  </a:lnTo>
                  <a:lnTo>
                    <a:pt x="17" y="158"/>
                  </a:lnTo>
                  <a:lnTo>
                    <a:pt x="16" y="157"/>
                  </a:lnTo>
                  <a:lnTo>
                    <a:pt x="14" y="155"/>
                  </a:lnTo>
                  <a:lnTo>
                    <a:pt x="14" y="154"/>
                  </a:lnTo>
                  <a:lnTo>
                    <a:pt x="14" y="153"/>
                  </a:lnTo>
                  <a:lnTo>
                    <a:pt x="14" y="152"/>
                  </a:lnTo>
                  <a:lnTo>
                    <a:pt x="15" y="152"/>
                  </a:lnTo>
                  <a:lnTo>
                    <a:pt x="16" y="152"/>
                  </a:lnTo>
                  <a:lnTo>
                    <a:pt x="17" y="151"/>
                  </a:lnTo>
                  <a:lnTo>
                    <a:pt x="17" y="149"/>
                  </a:lnTo>
                  <a:lnTo>
                    <a:pt x="16" y="148"/>
                  </a:lnTo>
                  <a:lnTo>
                    <a:pt x="15" y="148"/>
                  </a:lnTo>
                  <a:lnTo>
                    <a:pt x="15" y="147"/>
                  </a:lnTo>
                  <a:lnTo>
                    <a:pt x="14" y="146"/>
                  </a:lnTo>
                  <a:lnTo>
                    <a:pt x="16" y="144"/>
                  </a:lnTo>
                  <a:lnTo>
                    <a:pt x="18" y="142"/>
                  </a:lnTo>
                  <a:lnTo>
                    <a:pt x="20" y="141"/>
                  </a:lnTo>
                  <a:lnTo>
                    <a:pt x="22" y="139"/>
                  </a:lnTo>
                  <a:lnTo>
                    <a:pt x="24" y="137"/>
                  </a:lnTo>
                  <a:lnTo>
                    <a:pt x="27" y="135"/>
                  </a:lnTo>
                  <a:lnTo>
                    <a:pt x="28" y="133"/>
                  </a:lnTo>
                  <a:lnTo>
                    <a:pt x="28" y="130"/>
                  </a:lnTo>
                  <a:lnTo>
                    <a:pt x="28" y="128"/>
                  </a:lnTo>
                  <a:lnTo>
                    <a:pt x="28" y="126"/>
                  </a:lnTo>
                  <a:lnTo>
                    <a:pt x="25" y="125"/>
                  </a:lnTo>
                  <a:lnTo>
                    <a:pt x="24" y="124"/>
                  </a:lnTo>
                  <a:lnTo>
                    <a:pt x="22" y="123"/>
                  </a:lnTo>
                  <a:lnTo>
                    <a:pt x="21" y="122"/>
                  </a:lnTo>
                  <a:lnTo>
                    <a:pt x="20" y="120"/>
                  </a:lnTo>
                  <a:lnTo>
                    <a:pt x="21" y="118"/>
                  </a:lnTo>
                  <a:lnTo>
                    <a:pt x="22" y="118"/>
                  </a:lnTo>
                  <a:lnTo>
                    <a:pt x="23" y="118"/>
                  </a:lnTo>
                  <a:lnTo>
                    <a:pt x="24" y="114"/>
                  </a:lnTo>
                  <a:lnTo>
                    <a:pt x="24" y="112"/>
                  </a:lnTo>
                  <a:lnTo>
                    <a:pt x="23" y="110"/>
                  </a:lnTo>
                  <a:lnTo>
                    <a:pt x="23" y="107"/>
                  </a:lnTo>
                  <a:lnTo>
                    <a:pt x="21" y="105"/>
                  </a:lnTo>
                  <a:lnTo>
                    <a:pt x="20" y="102"/>
                  </a:lnTo>
                  <a:lnTo>
                    <a:pt x="24" y="100"/>
                  </a:lnTo>
                  <a:lnTo>
                    <a:pt x="29" y="97"/>
                  </a:lnTo>
                  <a:lnTo>
                    <a:pt x="32" y="94"/>
                  </a:lnTo>
                  <a:lnTo>
                    <a:pt x="31" y="94"/>
                  </a:lnTo>
                  <a:lnTo>
                    <a:pt x="30" y="94"/>
                  </a:lnTo>
                  <a:lnTo>
                    <a:pt x="29" y="94"/>
                  </a:lnTo>
                  <a:lnTo>
                    <a:pt x="28" y="91"/>
                  </a:lnTo>
                  <a:lnTo>
                    <a:pt x="28" y="89"/>
                  </a:lnTo>
                  <a:lnTo>
                    <a:pt x="28" y="87"/>
                  </a:lnTo>
                  <a:lnTo>
                    <a:pt x="29" y="85"/>
                  </a:lnTo>
                  <a:lnTo>
                    <a:pt x="31" y="83"/>
                  </a:lnTo>
                  <a:lnTo>
                    <a:pt x="32" y="82"/>
                  </a:lnTo>
                  <a:lnTo>
                    <a:pt x="32" y="80"/>
                  </a:lnTo>
                  <a:lnTo>
                    <a:pt x="32" y="78"/>
                  </a:lnTo>
                  <a:lnTo>
                    <a:pt x="22" y="64"/>
                  </a:lnTo>
                  <a:lnTo>
                    <a:pt x="11" y="52"/>
                  </a:lnTo>
                  <a:lnTo>
                    <a:pt x="0" y="41"/>
                  </a:lnTo>
                  <a:lnTo>
                    <a:pt x="5" y="39"/>
                  </a:lnTo>
                  <a:lnTo>
                    <a:pt x="11" y="38"/>
                  </a:lnTo>
                  <a:lnTo>
                    <a:pt x="16" y="40"/>
                  </a:lnTo>
                  <a:lnTo>
                    <a:pt x="22" y="40"/>
                  </a:lnTo>
                  <a:lnTo>
                    <a:pt x="28" y="37"/>
                  </a:lnTo>
                  <a:lnTo>
                    <a:pt x="34" y="32"/>
                  </a:lnTo>
                  <a:lnTo>
                    <a:pt x="39" y="30"/>
                  </a:lnTo>
                  <a:lnTo>
                    <a:pt x="46" y="30"/>
                  </a:lnTo>
                  <a:lnTo>
                    <a:pt x="52" y="30"/>
                  </a:lnTo>
                  <a:lnTo>
                    <a:pt x="58" y="28"/>
                  </a:lnTo>
                  <a:lnTo>
                    <a:pt x="58" y="27"/>
                  </a:lnTo>
                  <a:lnTo>
                    <a:pt x="58" y="26"/>
                  </a:lnTo>
                  <a:lnTo>
                    <a:pt x="59" y="24"/>
                  </a:lnTo>
                  <a:lnTo>
                    <a:pt x="59" y="26"/>
                  </a:lnTo>
                  <a:lnTo>
                    <a:pt x="58" y="2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006" name="Freeform 143"/>
            <p:cNvSpPr>
              <a:spLocks/>
            </p:cNvSpPr>
            <p:nvPr/>
          </p:nvSpPr>
          <p:spPr bwMode="gray">
            <a:xfrm>
              <a:off x="2684" y="2352"/>
              <a:ext cx="341" cy="382"/>
            </a:xfrm>
            <a:custGeom>
              <a:avLst/>
              <a:gdLst>
                <a:gd name="T0" fmla="*/ 65 w 341"/>
                <a:gd name="T1" fmla="*/ 17 h 382"/>
                <a:gd name="T2" fmla="*/ 83 w 341"/>
                <a:gd name="T3" fmla="*/ 6 h 382"/>
                <a:gd name="T4" fmla="*/ 126 w 341"/>
                <a:gd name="T5" fmla="*/ 6 h 382"/>
                <a:gd name="T6" fmla="*/ 125 w 341"/>
                <a:gd name="T7" fmla="*/ 28 h 382"/>
                <a:gd name="T8" fmla="*/ 135 w 341"/>
                <a:gd name="T9" fmla="*/ 61 h 382"/>
                <a:gd name="T10" fmla="*/ 170 w 341"/>
                <a:gd name="T11" fmla="*/ 81 h 382"/>
                <a:gd name="T12" fmla="*/ 203 w 341"/>
                <a:gd name="T13" fmla="*/ 93 h 382"/>
                <a:gd name="T14" fmla="*/ 262 w 341"/>
                <a:gd name="T15" fmla="*/ 115 h 382"/>
                <a:gd name="T16" fmla="*/ 274 w 341"/>
                <a:gd name="T17" fmla="*/ 146 h 382"/>
                <a:gd name="T18" fmla="*/ 265 w 341"/>
                <a:gd name="T19" fmla="*/ 164 h 382"/>
                <a:gd name="T20" fmla="*/ 312 w 341"/>
                <a:gd name="T21" fmla="*/ 187 h 382"/>
                <a:gd name="T22" fmla="*/ 325 w 341"/>
                <a:gd name="T23" fmla="*/ 185 h 382"/>
                <a:gd name="T24" fmla="*/ 321 w 341"/>
                <a:gd name="T25" fmla="*/ 199 h 382"/>
                <a:gd name="T26" fmla="*/ 341 w 341"/>
                <a:gd name="T27" fmla="*/ 250 h 382"/>
                <a:gd name="T28" fmla="*/ 334 w 341"/>
                <a:gd name="T29" fmla="*/ 265 h 382"/>
                <a:gd name="T30" fmla="*/ 336 w 341"/>
                <a:gd name="T31" fmla="*/ 273 h 382"/>
                <a:gd name="T32" fmla="*/ 336 w 341"/>
                <a:gd name="T33" fmla="*/ 284 h 382"/>
                <a:gd name="T34" fmla="*/ 331 w 341"/>
                <a:gd name="T35" fmla="*/ 299 h 382"/>
                <a:gd name="T36" fmla="*/ 322 w 341"/>
                <a:gd name="T37" fmla="*/ 289 h 382"/>
                <a:gd name="T38" fmla="*/ 310 w 341"/>
                <a:gd name="T39" fmla="*/ 278 h 382"/>
                <a:gd name="T40" fmla="*/ 264 w 341"/>
                <a:gd name="T41" fmla="*/ 279 h 382"/>
                <a:gd name="T42" fmla="*/ 235 w 341"/>
                <a:gd name="T43" fmla="*/ 282 h 382"/>
                <a:gd name="T44" fmla="*/ 218 w 341"/>
                <a:gd name="T45" fmla="*/ 332 h 382"/>
                <a:gd name="T46" fmla="*/ 202 w 341"/>
                <a:gd name="T47" fmla="*/ 360 h 382"/>
                <a:gd name="T48" fmla="*/ 196 w 341"/>
                <a:gd name="T49" fmla="*/ 357 h 382"/>
                <a:gd name="T50" fmla="*/ 166 w 341"/>
                <a:gd name="T51" fmla="*/ 361 h 382"/>
                <a:gd name="T52" fmla="*/ 156 w 341"/>
                <a:gd name="T53" fmla="*/ 372 h 382"/>
                <a:gd name="T54" fmla="*/ 125 w 341"/>
                <a:gd name="T55" fmla="*/ 361 h 382"/>
                <a:gd name="T56" fmla="*/ 103 w 341"/>
                <a:gd name="T57" fmla="*/ 353 h 382"/>
                <a:gd name="T58" fmla="*/ 92 w 341"/>
                <a:gd name="T59" fmla="*/ 370 h 382"/>
                <a:gd name="T60" fmla="*/ 80 w 341"/>
                <a:gd name="T61" fmla="*/ 382 h 382"/>
                <a:gd name="T62" fmla="*/ 57 w 341"/>
                <a:gd name="T63" fmla="*/ 353 h 382"/>
                <a:gd name="T64" fmla="*/ 43 w 341"/>
                <a:gd name="T65" fmla="*/ 323 h 382"/>
                <a:gd name="T66" fmla="*/ 42 w 341"/>
                <a:gd name="T67" fmla="*/ 314 h 382"/>
                <a:gd name="T68" fmla="*/ 30 w 341"/>
                <a:gd name="T69" fmla="*/ 308 h 382"/>
                <a:gd name="T70" fmla="*/ 40 w 341"/>
                <a:gd name="T71" fmla="*/ 301 h 382"/>
                <a:gd name="T72" fmla="*/ 38 w 341"/>
                <a:gd name="T73" fmla="*/ 287 h 382"/>
                <a:gd name="T74" fmla="*/ 43 w 341"/>
                <a:gd name="T75" fmla="*/ 282 h 382"/>
                <a:gd name="T76" fmla="*/ 30 w 341"/>
                <a:gd name="T77" fmla="*/ 274 h 382"/>
                <a:gd name="T78" fmla="*/ 13 w 341"/>
                <a:gd name="T79" fmla="*/ 237 h 382"/>
                <a:gd name="T80" fmla="*/ 12 w 341"/>
                <a:gd name="T81" fmla="*/ 227 h 382"/>
                <a:gd name="T82" fmla="*/ 16 w 341"/>
                <a:gd name="T83" fmla="*/ 216 h 382"/>
                <a:gd name="T84" fmla="*/ 18 w 341"/>
                <a:gd name="T85" fmla="*/ 201 h 382"/>
                <a:gd name="T86" fmla="*/ 20 w 341"/>
                <a:gd name="T87" fmla="*/ 188 h 382"/>
                <a:gd name="T88" fmla="*/ 14 w 341"/>
                <a:gd name="T89" fmla="*/ 178 h 382"/>
                <a:gd name="T90" fmla="*/ 19 w 341"/>
                <a:gd name="T91" fmla="*/ 159 h 382"/>
                <a:gd name="T92" fmla="*/ 15 w 341"/>
                <a:gd name="T93" fmla="*/ 152 h 382"/>
                <a:gd name="T94" fmla="*/ 14 w 341"/>
                <a:gd name="T95" fmla="*/ 146 h 382"/>
                <a:gd name="T96" fmla="*/ 28 w 341"/>
                <a:gd name="T97" fmla="*/ 133 h 382"/>
                <a:gd name="T98" fmla="*/ 21 w 341"/>
                <a:gd name="T99" fmla="*/ 122 h 382"/>
                <a:gd name="T100" fmla="*/ 24 w 341"/>
                <a:gd name="T101" fmla="*/ 112 h 382"/>
                <a:gd name="T102" fmla="*/ 32 w 341"/>
                <a:gd name="T103" fmla="*/ 94 h 382"/>
                <a:gd name="T104" fmla="*/ 29 w 341"/>
                <a:gd name="T105" fmla="*/ 85 h 382"/>
                <a:gd name="T106" fmla="*/ 0 w 341"/>
                <a:gd name="T107" fmla="*/ 41 h 382"/>
                <a:gd name="T108" fmla="*/ 39 w 341"/>
                <a:gd name="T109" fmla="*/ 30 h 382"/>
                <a:gd name="T110" fmla="*/ 58 w 341"/>
                <a:gd name="T111" fmla="*/ 26 h 38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41"/>
                <a:gd name="T169" fmla="*/ 0 h 382"/>
                <a:gd name="T170" fmla="*/ 341 w 341"/>
                <a:gd name="T171" fmla="*/ 382 h 38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41" h="382">
                  <a:moveTo>
                    <a:pt x="58" y="26"/>
                  </a:moveTo>
                  <a:lnTo>
                    <a:pt x="59" y="24"/>
                  </a:lnTo>
                  <a:lnTo>
                    <a:pt x="60" y="23"/>
                  </a:lnTo>
                  <a:lnTo>
                    <a:pt x="61" y="22"/>
                  </a:lnTo>
                  <a:lnTo>
                    <a:pt x="62" y="20"/>
                  </a:lnTo>
                  <a:lnTo>
                    <a:pt x="63" y="18"/>
                  </a:lnTo>
                  <a:lnTo>
                    <a:pt x="65" y="17"/>
                  </a:lnTo>
                  <a:lnTo>
                    <a:pt x="68" y="16"/>
                  </a:lnTo>
                  <a:lnTo>
                    <a:pt x="70" y="15"/>
                  </a:lnTo>
                  <a:lnTo>
                    <a:pt x="74" y="14"/>
                  </a:lnTo>
                  <a:lnTo>
                    <a:pt x="77" y="13"/>
                  </a:lnTo>
                  <a:lnTo>
                    <a:pt x="79" y="11"/>
                  </a:lnTo>
                  <a:lnTo>
                    <a:pt x="81" y="9"/>
                  </a:lnTo>
                  <a:lnTo>
                    <a:pt x="83" y="6"/>
                  </a:lnTo>
                  <a:lnTo>
                    <a:pt x="85" y="4"/>
                  </a:lnTo>
                  <a:lnTo>
                    <a:pt x="87" y="2"/>
                  </a:lnTo>
                  <a:lnTo>
                    <a:pt x="99" y="0"/>
                  </a:lnTo>
                  <a:lnTo>
                    <a:pt x="111" y="0"/>
                  </a:lnTo>
                  <a:lnTo>
                    <a:pt x="125" y="0"/>
                  </a:lnTo>
                  <a:lnTo>
                    <a:pt x="125" y="3"/>
                  </a:lnTo>
                  <a:lnTo>
                    <a:pt x="126" y="6"/>
                  </a:lnTo>
                  <a:lnTo>
                    <a:pt x="127" y="9"/>
                  </a:lnTo>
                  <a:lnTo>
                    <a:pt x="127" y="12"/>
                  </a:lnTo>
                  <a:lnTo>
                    <a:pt x="126" y="15"/>
                  </a:lnTo>
                  <a:lnTo>
                    <a:pt x="126" y="18"/>
                  </a:lnTo>
                  <a:lnTo>
                    <a:pt x="125" y="21"/>
                  </a:lnTo>
                  <a:lnTo>
                    <a:pt x="125" y="24"/>
                  </a:lnTo>
                  <a:lnTo>
                    <a:pt x="125" y="28"/>
                  </a:lnTo>
                  <a:lnTo>
                    <a:pt x="127" y="35"/>
                  </a:lnTo>
                  <a:lnTo>
                    <a:pt x="126" y="42"/>
                  </a:lnTo>
                  <a:lnTo>
                    <a:pt x="126" y="48"/>
                  </a:lnTo>
                  <a:lnTo>
                    <a:pt x="127" y="54"/>
                  </a:lnTo>
                  <a:lnTo>
                    <a:pt x="129" y="57"/>
                  </a:lnTo>
                  <a:lnTo>
                    <a:pt x="132" y="59"/>
                  </a:lnTo>
                  <a:lnTo>
                    <a:pt x="135" y="61"/>
                  </a:lnTo>
                  <a:lnTo>
                    <a:pt x="138" y="62"/>
                  </a:lnTo>
                  <a:lnTo>
                    <a:pt x="141" y="64"/>
                  </a:lnTo>
                  <a:lnTo>
                    <a:pt x="147" y="69"/>
                  </a:lnTo>
                  <a:lnTo>
                    <a:pt x="153" y="74"/>
                  </a:lnTo>
                  <a:lnTo>
                    <a:pt x="160" y="78"/>
                  </a:lnTo>
                  <a:lnTo>
                    <a:pt x="169" y="80"/>
                  </a:lnTo>
                  <a:lnTo>
                    <a:pt x="170" y="81"/>
                  </a:lnTo>
                  <a:lnTo>
                    <a:pt x="172" y="82"/>
                  </a:lnTo>
                  <a:lnTo>
                    <a:pt x="174" y="84"/>
                  </a:lnTo>
                  <a:lnTo>
                    <a:pt x="177" y="84"/>
                  </a:lnTo>
                  <a:lnTo>
                    <a:pt x="188" y="86"/>
                  </a:lnTo>
                  <a:lnTo>
                    <a:pt x="199" y="92"/>
                  </a:lnTo>
                  <a:lnTo>
                    <a:pt x="200" y="93"/>
                  </a:lnTo>
                  <a:lnTo>
                    <a:pt x="203" y="93"/>
                  </a:lnTo>
                  <a:lnTo>
                    <a:pt x="205" y="94"/>
                  </a:lnTo>
                  <a:lnTo>
                    <a:pt x="207" y="95"/>
                  </a:lnTo>
                  <a:lnTo>
                    <a:pt x="215" y="101"/>
                  </a:lnTo>
                  <a:lnTo>
                    <a:pt x="223" y="105"/>
                  </a:lnTo>
                  <a:lnTo>
                    <a:pt x="231" y="107"/>
                  </a:lnTo>
                  <a:lnTo>
                    <a:pt x="246" y="110"/>
                  </a:lnTo>
                  <a:lnTo>
                    <a:pt x="262" y="115"/>
                  </a:lnTo>
                  <a:lnTo>
                    <a:pt x="266" y="120"/>
                  </a:lnTo>
                  <a:lnTo>
                    <a:pt x="268" y="126"/>
                  </a:lnTo>
                  <a:lnTo>
                    <a:pt x="266" y="132"/>
                  </a:lnTo>
                  <a:lnTo>
                    <a:pt x="269" y="135"/>
                  </a:lnTo>
                  <a:lnTo>
                    <a:pt x="272" y="138"/>
                  </a:lnTo>
                  <a:lnTo>
                    <a:pt x="273" y="142"/>
                  </a:lnTo>
                  <a:lnTo>
                    <a:pt x="274" y="146"/>
                  </a:lnTo>
                  <a:lnTo>
                    <a:pt x="273" y="148"/>
                  </a:lnTo>
                  <a:lnTo>
                    <a:pt x="272" y="150"/>
                  </a:lnTo>
                  <a:lnTo>
                    <a:pt x="270" y="152"/>
                  </a:lnTo>
                  <a:lnTo>
                    <a:pt x="269" y="153"/>
                  </a:lnTo>
                  <a:lnTo>
                    <a:pt x="267" y="154"/>
                  </a:lnTo>
                  <a:lnTo>
                    <a:pt x="266" y="156"/>
                  </a:lnTo>
                  <a:lnTo>
                    <a:pt x="265" y="164"/>
                  </a:lnTo>
                  <a:lnTo>
                    <a:pt x="266" y="172"/>
                  </a:lnTo>
                  <a:lnTo>
                    <a:pt x="270" y="179"/>
                  </a:lnTo>
                  <a:lnTo>
                    <a:pt x="274" y="184"/>
                  </a:lnTo>
                  <a:lnTo>
                    <a:pt x="282" y="188"/>
                  </a:lnTo>
                  <a:lnTo>
                    <a:pt x="291" y="188"/>
                  </a:lnTo>
                  <a:lnTo>
                    <a:pt x="301" y="187"/>
                  </a:lnTo>
                  <a:lnTo>
                    <a:pt x="312" y="187"/>
                  </a:lnTo>
                  <a:lnTo>
                    <a:pt x="313" y="186"/>
                  </a:lnTo>
                  <a:lnTo>
                    <a:pt x="314" y="185"/>
                  </a:lnTo>
                  <a:lnTo>
                    <a:pt x="315" y="184"/>
                  </a:lnTo>
                  <a:lnTo>
                    <a:pt x="317" y="183"/>
                  </a:lnTo>
                  <a:lnTo>
                    <a:pt x="320" y="182"/>
                  </a:lnTo>
                  <a:lnTo>
                    <a:pt x="323" y="183"/>
                  </a:lnTo>
                  <a:lnTo>
                    <a:pt x="325" y="185"/>
                  </a:lnTo>
                  <a:lnTo>
                    <a:pt x="327" y="187"/>
                  </a:lnTo>
                  <a:lnTo>
                    <a:pt x="328" y="190"/>
                  </a:lnTo>
                  <a:lnTo>
                    <a:pt x="327" y="192"/>
                  </a:lnTo>
                  <a:lnTo>
                    <a:pt x="326" y="194"/>
                  </a:lnTo>
                  <a:lnTo>
                    <a:pt x="324" y="196"/>
                  </a:lnTo>
                  <a:lnTo>
                    <a:pt x="323" y="198"/>
                  </a:lnTo>
                  <a:lnTo>
                    <a:pt x="321" y="199"/>
                  </a:lnTo>
                  <a:lnTo>
                    <a:pt x="321" y="201"/>
                  </a:lnTo>
                  <a:lnTo>
                    <a:pt x="323" y="211"/>
                  </a:lnTo>
                  <a:lnTo>
                    <a:pt x="328" y="220"/>
                  </a:lnTo>
                  <a:lnTo>
                    <a:pt x="334" y="228"/>
                  </a:lnTo>
                  <a:lnTo>
                    <a:pt x="339" y="237"/>
                  </a:lnTo>
                  <a:lnTo>
                    <a:pt x="341" y="247"/>
                  </a:lnTo>
                  <a:lnTo>
                    <a:pt x="341" y="250"/>
                  </a:lnTo>
                  <a:lnTo>
                    <a:pt x="340" y="253"/>
                  </a:lnTo>
                  <a:lnTo>
                    <a:pt x="338" y="255"/>
                  </a:lnTo>
                  <a:lnTo>
                    <a:pt x="336" y="257"/>
                  </a:lnTo>
                  <a:lnTo>
                    <a:pt x="335" y="259"/>
                  </a:lnTo>
                  <a:lnTo>
                    <a:pt x="334" y="262"/>
                  </a:lnTo>
                  <a:lnTo>
                    <a:pt x="333" y="263"/>
                  </a:lnTo>
                  <a:lnTo>
                    <a:pt x="334" y="265"/>
                  </a:lnTo>
                  <a:lnTo>
                    <a:pt x="335" y="266"/>
                  </a:lnTo>
                  <a:lnTo>
                    <a:pt x="336" y="267"/>
                  </a:lnTo>
                  <a:lnTo>
                    <a:pt x="337" y="268"/>
                  </a:lnTo>
                  <a:lnTo>
                    <a:pt x="338" y="269"/>
                  </a:lnTo>
                  <a:lnTo>
                    <a:pt x="338" y="271"/>
                  </a:lnTo>
                  <a:lnTo>
                    <a:pt x="337" y="272"/>
                  </a:lnTo>
                  <a:lnTo>
                    <a:pt x="336" y="273"/>
                  </a:lnTo>
                  <a:lnTo>
                    <a:pt x="335" y="274"/>
                  </a:lnTo>
                  <a:lnTo>
                    <a:pt x="333" y="275"/>
                  </a:lnTo>
                  <a:lnTo>
                    <a:pt x="332" y="276"/>
                  </a:lnTo>
                  <a:lnTo>
                    <a:pt x="332" y="278"/>
                  </a:lnTo>
                  <a:lnTo>
                    <a:pt x="333" y="280"/>
                  </a:lnTo>
                  <a:lnTo>
                    <a:pt x="334" y="282"/>
                  </a:lnTo>
                  <a:lnTo>
                    <a:pt x="336" y="284"/>
                  </a:lnTo>
                  <a:lnTo>
                    <a:pt x="338" y="286"/>
                  </a:lnTo>
                  <a:lnTo>
                    <a:pt x="339" y="288"/>
                  </a:lnTo>
                  <a:lnTo>
                    <a:pt x="339" y="291"/>
                  </a:lnTo>
                  <a:lnTo>
                    <a:pt x="338" y="293"/>
                  </a:lnTo>
                  <a:lnTo>
                    <a:pt x="336" y="295"/>
                  </a:lnTo>
                  <a:lnTo>
                    <a:pt x="334" y="298"/>
                  </a:lnTo>
                  <a:lnTo>
                    <a:pt x="331" y="299"/>
                  </a:lnTo>
                  <a:lnTo>
                    <a:pt x="328" y="300"/>
                  </a:lnTo>
                  <a:lnTo>
                    <a:pt x="327" y="300"/>
                  </a:lnTo>
                  <a:lnTo>
                    <a:pt x="326" y="299"/>
                  </a:lnTo>
                  <a:lnTo>
                    <a:pt x="325" y="297"/>
                  </a:lnTo>
                  <a:lnTo>
                    <a:pt x="324" y="294"/>
                  </a:lnTo>
                  <a:lnTo>
                    <a:pt x="323" y="291"/>
                  </a:lnTo>
                  <a:lnTo>
                    <a:pt x="322" y="289"/>
                  </a:lnTo>
                  <a:lnTo>
                    <a:pt x="321" y="287"/>
                  </a:lnTo>
                  <a:lnTo>
                    <a:pt x="319" y="286"/>
                  </a:lnTo>
                  <a:lnTo>
                    <a:pt x="317" y="284"/>
                  </a:lnTo>
                  <a:lnTo>
                    <a:pt x="315" y="283"/>
                  </a:lnTo>
                  <a:lnTo>
                    <a:pt x="313" y="281"/>
                  </a:lnTo>
                  <a:lnTo>
                    <a:pt x="311" y="279"/>
                  </a:lnTo>
                  <a:lnTo>
                    <a:pt x="310" y="278"/>
                  </a:lnTo>
                  <a:lnTo>
                    <a:pt x="309" y="277"/>
                  </a:lnTo>
                  <a:lnTo>
                    <a:pt x="306" y="276"/>
                  </a:lnTo>
                  <a:lnTo>
                    <a:pt x="303" y="275"/>
                  </a:lnTo>
                  <a:lnTo>
                    <a:pt x="292" y="273"/>
                  </a:lnTo>
                  <a:lnTo>
                    <a:pt x="280" y="273"/>
                  </a:lnTo>
                  <a:lnTo>
                    <a:pt x="270" y="277"/>
                  </a:lnTo>
                  <a:lnTo>
                    <a:pt x="264" y="279"/>
                  </a:lnTo>
                  <a:lnTo>
                    <a:pt x="256" y="280"/>
                  </a:lnTo>
                  <a:lnTo>
                    <a:pt x="250" y="281"/>
                  </a:lnTo>
                  <a:lnTo>
                    <a:pt x="247" y="281"/>
                  </a:lnTo>
                  <a:lnTo>
                    <a:pt x="244" y="281"/>
                  </a:lnTo>
                  <a:lnTo>
                    <a:pt x="241" y="281"/>
                  </a:lnTo>
                  <a:lnTo>
                    <a:pt x="238" y="281"/>
                  </a:lnTo>
                  <a:lnTo>
                    <a:pt x="235" y="282"/>
                  </a:lnTo>
                  <a:lnTo>
                    <a:pt x="228" y="286"/>
                  </a:lnTo>
                  <a:lnTo>
                    <a:pt x="223" y="292"/>
                  </a:lnTo>
                  <a:lnTo>
                    <a:pt x="218" y="299"/>
                  </a:lnTo>
                  <a:lnTo>
                    <a:pt x="212" y="303"/>
                  </a:lnTo>
                  <a:lnTo>
                    <a:pt x="215" y="313"/>
                  </a:lnTo>
                  <a:lnTo>
                    <a:pt x="218" y="324"/>
                  </a:lnTo>
                  <a:lnTo>
                    <a:pt x="218" y="332"/>
                  </a:lnTo>
                  <a:lnTo>
                    <a:pt x="216" y="339"/>
                  </a:lnTo>
                  <a:lnTo>
                    <a:pt x="213" y="348"/>
                  </a:lnTo>
                  <a:lnTo>
                    <a:pt x="212" y="351"/>
                  </a:lnTo>
                  <a:lnTo>
                    <a:pt x="210" y="354"/>
                  </a:lnTo>
                  <a:lnTo>
                    <a:pt x="208" y="356"/>
                  </a:lnTo>
                  <a:lnTo>
                    <a:pt x="205" y="359"/>
                  </a:lnTo>
                  <a:lnTo>
                    <a:pt x="202" y="360"/>
                  </a:lnTo>
                  <a:lnTo>
                    <a:pt x="198" y="361"/>
                  </a:lnTo>
                  <a:lnTo>
                    <a:pt x="199" y="360"/>
                  </a:lnTo>
                  <a:lnTo>
                    <a:pt x="198" y="359"/>
                  </a:lnTo>
                  <a:lnTo>
                    <a:pt x="197" y="359"/>
                  </a:lnTo>
                  <a:lnTo>
                    <a:pt x="196" y="358"/>
                  </a:lnTo>
                  <a:lnTo>
                    <a:pt x="196" y="357"/>
                  </a:lnTo>
                  <a:lnTo>
                    <a:pt x="187" y="357"/>
                  </a:lnTo>
                  <a:lnTo>
                    <a:pt x="178" y="358"/>
                  </a:lnTo>
                  <a:lnTo>
                    <a:pt x="169" y="358"/>
                  </a:lnTo>
                  <a:lnTo>
                    <a:pt x="168" y="358"/>
                  </a:lnTo>
                  <a:lnTo>
                    <a:pt x="167" y="359"/>
                  </a:lnTo>
                  <a:lnTo>
                    <a:pt x="166" y="361"/>
                  </a:lnTo>
                  <a:lnTo>
                    <a:pt x="167" y="361"/>
                  </a:lnTo>
                  <a:lnTo>
                    <a:pt x="163" y="363"/>
                  </a:lnTo>
                  <a:lnTo>
                    <a:pt x="161" y="365"/>
                  </a:lnTo>
                  <a:lnTo>
                    <a:pt x="159" y="368"/>
                  </a:lnTo>
                  <a:lnTo>
                    <a:pt x="158" y="372"/>
                  </a:lnTo>
                  <a:lnTo>
                    <a:pt x="157" y="376"/>
                  </a:lnTo>
                  <a:lnTo>
                    <a:pt x="156" y="372"/>
                  </a:lnTo>
                  <a:lnTo>
                    <a:pt x="154" y="369"/>
                  </a:lnTo>
                  <a:lnTo>
                    <a:pt x="151" y="366"/>
                  </a:lnTo>
                  <a:lnTo>
                    <a:pt x="148" y="364"/>
                  </a:lnTo>
                  <a:lnTo>
                    <a:pt x="145" y="361"/>
                  </a:lnTo>
                  <a:lnTo>
                    <a:pt x="138" y="360"/>
                  </a:lnTo>
                  <a:lnTo>
                    <a:pt x="131" y="360"/>
                  </a:lnTo>
                  <a:lnTo>
                    <a:pt x="125" y="361"/>
                  </a:lnTo>
                  <a:lnTo>
                    <a:pt x="118" y="358"/>
                  </a:lnTo>
                  <a:lnTo>
                    <a:pt x="115" y="356"/>
                  </a:lnTo>
                  <a:lnTo>
                    <a:pt x="113" y="355"/>
                  </a:lnTo>
                  <a:lnTo>
                    <a:pt x="110" y="353"/>
                  </a:lnTo>
                  <a:lnTo>
                    <a:pt x="107" y="352"/>
                  </a:lnTo>
                  <a:lnTo>
                    <a:pt x="105" y="352"/>
                  </a:lnTo>
                  <a:lnTo>
                    <a:pt x="103" y="353"/>
                  </a:lnTo>
                  <a:lnTo>
                    <a:pt x="101" y="355"/>
                  </a:lnTo>
                  <a:lnTo>
                    <a:pt x="101" y="358"/>
                  </a:lnTo>
                  <a:lnTo>
                    <a:pt x="99" y="361"/>
                  </a:lnTo>
                  <a:lnTo>
                    <a:pt x="97" y="363"/>
                  </a:lnTo>
                  <a:lnTo>
                    <a:pt x="95" y="365"/>
                  </a:lnTo>
                  <a:lnTo>
                    <a:pt x="94" y="367"/>
                  </a:lnTo>
                  <a:lnTo>
                    <a:pt x="92" y="370"/>
                  </a:lnTo>
                  <a:lnTo>
                    <a:pt x="91" y="372"/>
                  </a:lnTo>
                  <a:lnTo>
                    <a:pt x="90" y="373"/>
                  </a:lnTo>
                  <a:lnTo>
                    <a:pt x="88" y="374"/>
                  </a:lnTo>
                  <a:lnTo>
                    <a:pt x="87" y="376"/>
                  </a:lnTo>
                  <a:lnTo>
                    <a:pt x="86" y="378"/>
                  </a:lnTo>
                  <a:lnTo>
                    <a:pt x="83" y="380"/>
                  </a:lnTo>
                  <a:lnTo>
                    <a:pt x="80" y="382"/>
                  </a:lnTo>
                  <a:lnTo>
                    <a:pt x="77" y="382"/>
                  </a:lnTo>
                  <a:lnTo>
                    <a:pt x="73" y="382"/>
                  </a:lnTo>
                  <a:lnTo>
                    <a:pt x="66" y="378"/>
                  </a:lnTo>
                  <a:lnTo>
                    <a:pt x="63" y="373"/>
                  </a:lnTo>
                  <a:lnTo>
                    <a:pt x="61" y="366"/>
                  </a:lnTo>
                  <a:lnTo>
                    <a:pt x="59" y="360"/>
                  </a:lnTo>
                  <a:lnTo>
                    <a:pt x="57" y="353"/>
                  </a:lnTo>
                  <a:lnTo>
                    <a:pt x="54" y="345"/>
                  </a:lnTo>
                  <a:lnTo>
                    <a:pt x="51" y="335"/>
                  </a:lnTo>
                  <a:lnTo>
                    <a:pt x="49" y="333"/>
                  </a:lnTo>
                  <a:lnTo>
                    <a:pt x="47" y="331"/>
                  </a:lnTo>
                  <a:lnTo>
                    <a:pt x="45" y="328"/>
                  </a:lnTo>
                  <a:lnTo>
                    <a:pt x="44" y="326"/>
                  </a:lnTo>
                  <a:lnTo>
                    <a:pt x="43" y="323"/>
                  </a:lnTo>
                  <a:lnTo>
                    <a:pt x="43" y="320"/>
                  </a:lnTo>
                  <a:lnTo>
                    <a:pt x="44" y="319"/>
                  </a:lnTo>
                  <a:lnTo>
                    <a:pt x="45" y="320"/>
                  </a:lnTo>
                  <a:lnTo>
                    <a:pt x="46" y="320"/>
                  </a:lnTo>
                  <a:lnTo>
                    <a:pt x="45" y="317"/>
                  </a:lnTo>
                  <a:lnTo>
                    <a:pt x="44" y="316"/>
                  </a:lnTo>
                  <a:lnTo>
                    <a:pt x="42" y="314"/>
                  </a:lnTo>
                  <a:lnTo>
                    <a:pt x="40" y="314"/>
                  </a:lnTo>
                  <a:lnTo>
                    <a:pt x="37" y="313"/>
                  </a:lnTo>
                  <a:lnTo>
                    <a:pt x="35" y="312"/>
                  </a:lnTo>
                  <a:lnTo>
                    <a:pt x="32" y="311"/>
                  </a:lnTo>
                  <a:lnTo>
                    <a:pt x="30" y="310"/>
                  </a:lnTo>
                  <a:lnTo>
                    <a:pt x="30" y="309"/>
                  </a:lnTo>
                  <a:lnTo>
                    <a:pt x="30" y="308"/>
                  </a:lnTo>
                  <a:lnTo>
                    <a:pt x="30" y="307"/>
                  </a:lnTo>
                  <a:lnTo>
                    <a:pt x="32" y="307"/>
                  </a:lnTo>
                  <a:lnTo>
                    <a:pt x="34" y="306"/>
                  </a:lnTo>
                  <a:lnTo>
                    <a:pt x="36" y="305"/>
                  </a:lnTo>
                  <a:lnTo>
                    <a:pt x="38" y="305"/>
                  </a:lnTo>
                  <a:lnTo>
                    <a:pt x="39" y="303"/>
                  </a:lnTo>
                  <a:lnTo>
                    <a:pt x="40" y="301"/>
                  </a:lnTo>
                  <a:lnTo>
                    <a:pt x="40" y="300"/>
                  </a:lnTo>
                  <a:lnTo>
                    <a:pt x="39" y="297"/>
                  </a:lnTo>
                  <a:lnTo>
                    <a:pt x="38" y="294"/>
                  </a:lnTo>
                  <a:lnTo>
                    <a:pt x="38" y="292"/>
                  </a:lnTo>
                  <a:lnTo>
                    <a:pt x="37" y="290"/>
                  </a:lnTo>
                  <a:lnTo>
                    <a:pt x="37" y="288"/>
                  </a:lnTo>
                  <a:lnTo>
                    <a:pt x="38" y="287"/>
                  </a:lnTo>
                  <a:lnTo>
                    <a:pt x="39" y="287"/>
                  </a:lnTo>
                  <a:lnTo>
                    <a:pt x="41" y="288"/>
                  </a:lnTo>
                  <a:lnTo>
                    <a:pt x="43" y="289"/>
                  </a:lnTo>
                  <a:lnTo>
                    <a:pt x="44" y="289"/>
                  </a:lnTo>
                  <a:lnTo>
                    <a:pt x="44" y="287"/>
                  </a:lnTo>
                  <a:lnTo>
                    <a:pt x="44" y="285"/>
                  </a:lnTo>
                  <a:lnTo>
                    <a:pt x="43" y="282"/>
                  </a:lnTo>
                  <a:lnTo>
                    <a:pt x="41" y="281"/>
                  </a:lnTo>
                  <a:lnTo>
                    <a:pt x="39" y="279"/>
                  </a:lnTo>
                  <a:lnTo>
                    <a:pt x="36" y="278"/>
                  </a:lnTo>
                  <a:lnTo>
                    <a:pt x="33" y="279"/>
                  </a:lnTo>
                  <a:lnTo>
                    <a:pt x="33" y="276"/>
                  </a:lnTo>
                  <a:lnTo>
                    <a:pt x="31" y="275"/>
                  </a:lnTo>
                  <a:lnTo>
                    <a:pt x="30" y="274"/>
                  </a:lnTo>
                  <a:lnTo>
                    <a:pt x="28" y="272"/>
                  </a:lnTo>
                  <a:lnTo>
                    <a:pt x="27" y="271"/>
                  </a:lnTo>
                  <a:lnTo>
                    <a:pt x="27" y="265"/>
                  </a:lnTo>
                  <a:lnTo>
                    <a:pt x="28" y="259"/>
                  </a:lnTo>
                  <a:lnTo>
                    <a:pt x="27" y="254"/>
                  </a:lnTo>
                  <a:lnTo>
                    <a:pt x="20" y="245"/>
                  </a:lnTo>
                  <a:lnTo>
                    <a:pt x="13" y="237"/>
                  </a:lnTo>
                  <a:lnTo>
                    <a:pt x="12" y="236"/>
                  </a:lnTo>
                  <a:lnTo>
                    <a:pt x="13" y="234"/>
                  </a:lnTo>
                  <a:lnTo>
                    <a:pt x="13" y="232"/>
                  </a:lnTo>
                  <a:lnTo>
                    <a:pt x="14" y="230"/>
                  </a:lnTo>
                  <a:lnTo>
                    <a:pt x="14" y="228"/>
                  </a:lnTo>
                  <a:lnTo>
                    <a:pt x="13" y="227"/>
                  </a:lnTo>
                  <a:lnTo>
                    <a:pt x="12" y="227"/>
                  </a:lnTo>
                  <a:lnTo>
                    <a:pt x="11" y="227"/>
                  </a:lnTo>
                  <a:lnTo>
                    <a:pt x="11" y="223"/>
                  </a:lnTo>
                  <a:lnTo>
                    <a:pt x="12" y="219"/>
                  </a:lnTo>
                  <a:lnTo>
                    <a:pt x="13" y="216"/>
                  </a:lnTo>
                  <a:lnTo>
                    <a:pt x="15" y="216"/>
                  </a:lnTo>
                  <a:lnTo>
                    <a:pt x="16" y="216"/>
                  </a:lnTo>
                  <a:lnTo>
                    <a:pt x="17" y="216"/>
                  </a:lnTo>
                  <a:lnTo>
                    <a:pt x="18" y="213"/>
                  </a:lnTo>
                  <a:lnTo>
                    <a:pt x="18" y="211"/>
                  </a:lnTo>
                  <a:lnTo>
                    <a:pt x="18" y="209"/>
                  </a:lnTo>
                  <a:lnTo>
                    <a:pt x="17" y="205"/>
                  </a:lnTo>
                  <a:lnTo>
                    <a:pt x="17" y="203"/>
                  </a:lnTo>
                  <a:lnTo>
                    <a:pt x="18" y="201"/>
                  </a:lnTo>
                  <a:lnTo>
                    <a:pt x="20" y="199"/>
                  </a:lnTo>
                  <a:lnTo>
                    <a:pt x="22" y="196"/>
                  </a:lnTo>
                  <a:lnTo>
                    <a:pt x="24" y="193"/>
                  </a:lnTo>
                  <a:lnTo>
                    <a:pt x="25" y="190"/>
                  </a:lnTo>
                  <a:lnTo>
                    <a:pt x="23" y="190"/>
                  </a:lnTo>
                  <a:lnTo>
                    <a:pt x="22" y="189"/>
                  </a:lnTo>
                  <a:lnTo>
                    <a:pt x="20" y="188"/>
                  </a:lnTo>
                  <a:lnTo>
                    <a:pt x="19" y="187"/>
                  </a:lnTo>
                  <a:lnTo>
                    <a:pt x="17" y="187"/>
                  </a:lnTo>
                  <a:lnTo>
                    <a:pt x="17" y="185"/>
                  </a:lnTo>
                  <a:lnTo>
                    <a:pt x="16" y="183"/>
                  </a:lnTo>
                  <a:lnTo>
                    <a:pt x="15" y="182"/>
                  </a:lnTo>
                  <a:lnTo>
                    <a:pt x="14" y="180"/>
                  </a:lnTo>
                  <a:lnTo>
                    <a:pt x="14" y="178"/>
                  </a:lnTo>
                  <a:lnTo>
                    <a:pt x="14" y="177"/>
                  </a:lnTo>
                  <a:lnTo>
                    <a:pt x="17" y="171"/>
                  </a:lnTo>
                  <a:lnTo>
                    <a:pt x="20" y="165"/>
                  </a:lnTo>
                  <a:lnTo>
                    <a:pt x="21" y="163"/>
                  </a:lnTo>
                  <a:lnTo>
                    <a:pt x="20" y="162"/>
                  </a:lnTo>
                  <a:lnTo>
                    <a:pt x="20" y="160"/>
                  </a:lnTo>
                  <a:lnTo>
                    <a:pt x="19" y="159"/>
                  </a:lnTo>
                  <a:lnTo>
                    <a:pt x="17" y="158"/>
                  </a:lnTo>
                  <a:lnTo>
                    <a:pt x="16" y="157"/>
                  </a:lnTo>
                  <a:lnTo>
                    <a:pt x="14" y="155"/>
                  </a:lnTo>
                  <a:lnTo>
                    <a:pt x="14" y="154"/>
                  </a:lnTo>
                  <a:lnTo>
                    <a:pt x="14" y="153"/>
                  </a:lnTo>
                  <a:lnTo>
                    <a:pt x="14" y="152"/>
                  </a:lnTo>
                  <a:lnTo>
                    <a:pt x="15" y="152"/>
                  </a:lnTo>
                  <a:lnTo>
                    <a:pt x="16" y="152"/>
                  </a:lnTo>
                  <a:lnTo>
                    <a:pt x="17" y="151"/>
                  </a:lnTo>
                  <a:lnTo>
                    <a:pt x="17" y="149"/>
                  </a:lnTo>
                  <a:lnTo>
                    <a:pt x="16" y="148"/>
                  </a:lnTo>
                  <a:lnTo>
                    <a:pt x="15" y="148"/>
                  </a:lnTo>
                  <a:lnTo>
                    <a:pt x="15" y="147"/>
                  </a:lnTo>
                  <a:lnTo>
                    <a:pt x="14" y="146"/>
                  </a:lnTo>
                  <a:lnTo>
                    <a:pt x="16" y="144"/>
                  </a:lnTo>
                  <a:lnTo>
                    <a:pt x="18" y="142"/>
                  </a:lnTo>
                  <a:lnTo>
                    <a:pt x="20" y="141"/>
                  </a:lnTo>
                  <a:lnTo>
                    <a:pt x="22" y="139"/>
                  </a:lnTo>
                  <a:lnTo>
                    <a:pt x="24" y="137"/>
                  </a:lnTo>
                  <a:lnTo>
                    <a:pt x="27" y="135"/>
                  </a:lnTo>
                  <a:lnTo>
                    <a:pt x="28" y="133"/>
                  </a:lnTo>
                  <a:lnTo>
                    <a:pt x="28" y="130"/>
                  </a:lnTo>
                  <a:lnTo>
                    <a:pt x="28" y="128"/>
                  </a:lnTo>
                  <a:lnTo>
                    <a:pt x="28" y="126"/>
                  </a:lnTo>
                  <a:lnTo>
                    <a:pt x="25" y="125"/>
                  </a:lnTo>
                  <a:lnTo>
                    <a:pt x="24" y="124"/>
                  </a:lnTo>
                  <a:lnTo>
                    <a:pt x="22" y="123"/>
                  </a:lnTo>
                  <a:lnTo>
                    <a:pt x="21" y="122"/>
                  </a:lnTo>
                  <a:lnTo>
                    <a:pt x="20" y="120"/>
                  </a:lnTo>
                  <a:lnTo>
                    <a:pt x="21" y="118"/>
                  </a:lnTo>
                  <a:lnTo>
                    <a:pt x="22" y="118"/>
                  </a:lnTo>
                  <a:lnTo>
                    <a:pt x="23" y="118"/>
                  </a:lnTo>
                  <a:lnTo>
                    <a:pt x="24" y="114"/>
                  </a:lnTo>
                  <a:lnTo>
                    <a:pt x="24" y="112"/>
                  </a:lnTo>
                  <a:lnTo>
                    <a:pt x="23" y="110"/>
                  </a:lnTo>
                  <a:lnTo>
                    <a:pt x="23" y="107"/>
                  </a:lnTo>
                  <a:lnTo>
                    <a:pt x="21" y="105"/>
                  </a:lnTo>
                  <a:lnTo>
                    <a:pt x="20" y="102"/>
                  </a:lnTo>
                  <a:lnTo>
                    <a:pt x="24" y="100"/>
                  </a:lnTo>
                  <a:lnTo>
                    <a:pt x="29" y="97"/>
                  </a:lnTo>
                  <a:lnTo>
                    <a:pt x="32" y="94"/>
                  </a:lnTo>
                  <a:lnTo>
                    <a:pt x="31" y="94"/>
                  </a:lnTo>
                  <a:lnTo>
                    <a:pt x="30" y="94"/>
                  </a:lnTo>
                  <a:lnTo>
                    <a:pt x="29" y="94"/>
                  </a:lnTo>
                  <a:lnTo>
                    <a:pt x="28" y="91"/>
                  </a:lnTo>
                  <a:lnTo>
                    <a:pt x="28" y="89"/>
                  </a:lnTo>
                  <a:lnTo>
                    <a:pt x="28" y="87"/>
                  </a:lnTo>
                  <a:lnTo>
                    <a:pt x="29" y="85"/>
                  </a:lnTo>
                  <a:lnTo>
                    <a:pt x="31" y="83"/>
                  </a:lnTo>
                  <a:lnTo>
                    <a:pt x="32" y="82"/>
                  </a:lnTo>
                  <a:lnTo>
                    <a:pt x="32" y="80"/>
                  </a:lnTo>
                  <a:lnTo>
                    <a:pt x="32" y="78"/>
                  </a:lnTo>
                  <a:lnTo>
                    <a:pt x="22" y="64"/>
                  </a:lnTo>
                  <a:lnTo>
                    <a:pt x="11" y="52"/>
                  </a:lnTo>
                  <a:lnTo>
                    <a:pt x="0" y="41"/>
                  </a:lnTo>
                  <a:lnTo>
                    <a:pt x="5" y="39"/>
                  </a:lnTo>
                  <a:lnTo>
                    <a:pt x="11" y="38"/>
                  </a:lnTo>
                  <a:lnTo>
                    <a:pt x="16" y="40"/>
                  </a:lnTo>
                  <a:lnTo>
                    <a:pt x="22" y="40"/>
                  </a:lnTo>
                  <a:lnTo>
                    <a:pt x="28" y="37"/>
                  </a:lnTo>
                  <a:lnTo>
                    <a:pt x="34" y="32"/>
                  </a:lnTo>
                  <a:lnTo>
                    <a:pt x="39" y="30"/>
                  </a:lnTo>
                  <a:lnTo>
                    <a:pt x="46" y="30"/>
                  </a:lnTo>
                  <a:lnTo>
                    <a:pt x="52" y="30"/>
                  </a:lnTo>
                  <a:lnTo>
                    <a:pt x="58" y="28"/>
                  </a:lnTo>
                  <a:lnTo>
                    <a:pt x="58" y="27"/>
                  </a:lnTo>
                  <a:lnTo>
                    <a:pt x="58" y="26"/>
                  </a:lnTo>
                  <a:lnTo>
                    <a:pt x="59" y="24"/>
                  </a:lnTo>
                  <a:lnTo>
                    <a:pt x="59" y="26"/>
                  </a:lnTo>
                  <a:lnTo>
                    <a:pt x="58" y="26"/>
                  </a:lnTo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007" name="Freeform 144"/>
            <p:cNvSpPr>
              <a:spLocks/>
            </p:cNvSpPr>
            <p:nvPr/>
          </p:nvSpPr>
          <p:spPr bwMode="gray">
            <a:xfrm>
              <a:off x="2879" y="2625"/>
              <a:ext cx="233" cy="246"/>
            </a:xfrm>
            <a:custGeom>
              <a:avLst/>
              <a:gdLst>
                <a:gd name="T0" fmla="*/ 131 w 233"/>
                <a:gd name="T1" fmla="*/ 26 h 246"/>
                <a:gd name="T2" fmla="*/ 128 w 233"/>
                <a:gd name="T3" fmla="*/ 18 h 246"/>
                <a:gd name="T4" fmla="*/ 124 w 233"/>
                <a:gd name="T5" fmla="*/ 13 h 246"/>
                <a:gd name="T6" fmla="*/ 118 w 233"/>
                <a:gd name="T7" fmla="*/ 8 h 246"/>
                <a:gd name="T8" fmla="*/ 114 w 233"/>
                <a:gd name="T9" fmla="*/ 4 h 246"/>
                <a:gd name="T10" fmla="*/ 97 w 233"/>
                <a:gd name="T11" fmla="*/ 0 h 246"/>
                <a:gd name="T12" fmla="*/ 69 w 233"/>
                <a:gd name="T13" fmla="*/ 6 h 246"/>
                <a:gd name="T14" fmla="*/ 52 w 233"/>
                <a:gd name="T15" fmla="*/ 8 h 246"/>
                <a:gd name="T16" fmla="*/ 43 w 233"/>
                <a:gd name="T17" fmla="*/ 8 h 246"/>
                <a:gd name="T18" fmla="*/ 28 w 233"/>
                <a:gd name="T19" fmla="*/ 19 h 246"/>
                <a:gd name="T20" fmla="*/ 20 w 233"/>
                <a:gd name="T21" fmla="*/ 40 h 246"/>
                <a:gd name="T22" fmla="*/ 21 w 233"/>
                <a:gd name="T23" fmla="*/ 66 h 246"/>
                <a:gd name="T24" fmla="*/ 15 w 233"/>
                <a:gd name="T25" fmla="*/ 81 h 246"/>
                <a:gd name="T26" fmla="*/ 7 w 233"/>
                <a:gd name="T27" fmla="*/ 87 h 246"/>
                <a:gd name="T28" fmla="*/ 1 w 233"/>
                <a:gd name="T29" fmla="*/ 90 h 246"/>
                <a:gd name="T30" fmla="*/ 9 w 233"/>
                <a:gd name="T31" fmla="*/ 98 h 246"/>
                <a:gd name="T32" fmla="*/ 15 w 233"/>
                <a:gd name="T33" fmla="*/ 103 h 246"/>
                <a:gd name="T34" fmla="*/ 20 w 233"/>
                <a:gd name="T35" fmla="*/ 107 h 246"/>
                <a:gd name="T36" fmla="*/ 25 w 233"/>
                <a:gd name="T37" fmla="*/ 112 h 246"/>
                <a:gd name="T38" fmla="*/ 31 w 233"/>
                <a:gd name="T39" fmla="*/ 115 h 246"/>
                <a:gd name="T40" fmla="*/ 69 w 233"/>
                <a:gd name="T41" fmla="*/ 142 h 246"/>
                <a:gd name="T42" fmla="*/ 86 w 233"/>
                <a:gd name="T43" fmla="*/ 145 h 246"/>
                <a:gd name="T44" fmla="*/ 119 w 233"/>
                <a:gd name="T45" fmla="*/ 169 h 246"/>
                <a:gd name="T46" fmla="*/ 136 w 233"/>
                <a:gd name="T47" fmla="*/ 175 h 246"/>
                <a:gd name="T48" fmla="*/ 136 w 233"/>
                <a:gd name="T49" fmla="*/ 184 h 246"/>
                <a:gd name="T50" fmla="*/ 125 w 233"/>
                <a:gd name="T51" fmla="*/ 196 h 246"/>
                <a:gd name="T52" fmla="*/ 123 w 233"/>
                <a:gd name="T53" fmla="*/ 205 h 246"/>
                <a:gd name="T54" fmla="*/ 113 w 233"/>
                <a:gd name="T55" fmla="*/ 220 h 246"/>
                <a:gd name="T56" fmla="*/ 116 w 233"/>
                <a:gd name="T57" fmla="*/ 236 h 246"/>
                <a:gd name="T58" fmla="*/ 131 w 233"/>
                <a:gd name="T59" fmla="*/ 234 h 246"/>
                <a:gd name="T60" fmla="*/ 141 w 233"/>
                <a:gd name="T61" fmla="*/ 238 h 246"/>
                <a:gd name="T62" fmla="*/ 147 w 233"/>
                <a:gd name="T63" fmla="*/ 241 h 246"/>
                <a:gd name="T64" fmla="*/ 151 w 233"/>
                <a:gd name="T65" fmla="*/ 240 h 246"/>
                <a:gd name="T66" fmla="*/ 156 w 233"/>
                <a:gd name="T67" fmla="*/ 244 h 246"/>
                <a:gd name="T68" fmla="*/ 161 w 233"/>
                <a:gd name="T69" fmla="*/ 246 h 246"/>
                <a:gd name="T70" fmla="*/ 166 w 233"/>
                <a:gd name="T71" fmla="*/ 244 h 246"/>
                <a:gd name="T72" fmla="*/ 172 w 233"/>
                <a:gd name="T73" fmla="*/ 244 h 246"/>
                <a:gd name="T74" fmla="*/ 178 w 233"/>
                <a:gd name="T75" fmla="*/ 243 h 246"/>
                <a:gd name="T76" fmla="*/ 180 w 233"/>
                <a:gd name="T77" fmla="*/ 238 h 246"/>
                <a:gd name="T78" fmla="*/ 185 w 233"/>
                <a:gd name="T79" fmla="*/ 235 h 246"/>
                <a:gd name="T80" fmla="*/ 190 w 233"/>
                <a:gd name="T81" fmla="*/ 239 h 246"/>
                <a:gd name="T82" fmla="*/ 195 w 233"/>
                <a:gd name="T83" fmla="*/ 238 h 246"/>
                <a:gd name="T84" fmla="*/ 200 w 233"/>
                <a:gd name="T85" fmla="*/ 231 h 246"/>
                <a:gd name="T86" fmla="*/ 218 w 233"/>
                <a:gd name="T87" fmla="*/ 214 h 246"/>
                <a:gd name="T88" fmla="*/ 220 w 233"/>
                <a:gd name="T89" fmla="*/ 192 h 246"/>
                <a:gd name="T90" fmla="*/ 228 w 233"/>
                <a:gd name="T91" fmla="*/ 175 h 246"/>
                <a:gd name="T92" fmla="*/ 233 w 233"/>
                <a:gd name="T93" fmla="*/ 163 h 246"/>
                <a:gd name="T94" fmla="*/ 230 w 233"/>
                <a:gd name="T95" fmla="*/ 153 h 246"/>
                <a:gd name="T96" fmla="*/ 229 w 233"/>
                <a:gd name="T97" fmla="*/ 146 h 246"/>
                <a:gd name="T98" fmla="*/ 229 w 233"/>
                <a:gd name="T99" fmla="*/ 140 h 246"/>
                <a:gd name="T100" fmla="*/ 226 w 233"/>
                <a:gd name="T101" fmla="*/ 136 h 246"/>
                <a:gd name="T102" fmla="*/ 224 w 233"/>
                <a:gd name="T103" fmla="*/ 134 h 246"/>
                <a:gd name="T104" fmla="*/ 207 w 233"/>
                <a:gd name="T105" fmla="*/ 134 h 246"/>
                <a:gd name="T106" fmla="*/ 198 w 233"/>
                <a:gd name="T107" fmla="*/ 112 h 246"/>
                <a:gd name="T108" fmla="*/ 198 w 233"/>
                <a:gd name="T109" fmla="*/ 94 h 246"/>
                <a:gd name="T110" fmla="*/ 194 w 233"/>
                <a:gd name="T111" fmla="*/ 91 h 246"/>
                <a:gd name="T112" fmla="*/ 172 w 233"/>
                <a:gd name="T113" fmla="*/ 85 h 246"/>
                <a:gd name="T114" fmla="*/ 140 w 233"/>
                <a:gd name="T115" fmla="*/ 81 h 246"/>
                <a:gd name="T116" fmla="*/ 142 w 233"/>
                <a:gd name="T117" fmla="*/ 62 h 246"/>
                <a:gd name="T118" fmla="*/ 141 w 233"/>
                <a:gd name="T119" fmla="*/ 47 h 246"/>
                <a:gd name="T120" fmla="*/ 137 w 233"/>
                <a:gd name="T121" fmla="*/ 37 h 246"/>
                <a:gd name="T122" fmla="*/ 135 w 233"/>
                <a:gd name="T123" fmla="*/ 36 h 246"/>
                <a:gd name="T124" fmla="*/ 133 w 233"/>
                <a:gd name="T125" fmla="*/ 27 h 24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33"/>
                <a:gd name="T190" fmla="*/ 0 h 246"/>
                <a:gd name="T191" fmla="*/ 233 w 233"/>
                <a:gd name="T192" fmla="*/ 246 h 24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33" h="246">
                  <a:moveTo>
                    <a:pt x="133" y="27"/>
                  </a:moveTo>
                  <a:lnTo>
                    <a:pt x="132" y="27"/>
                  </a:lnTo>
                  <a:lnTo>
                    <a:pt x="131" y="26"/>
                  </a:lnTo>
                  <a:lnTo>
                    <a:pt x="130" y="24"/>
                  </a:lnTo>
                  <a:lnTo>
                    <a:pt x="129" y="21"/>
                  </a:lnTo>
                  <a:lnTo>
                    <a:pt x="128" y="18"/>
                  </a:lnTo>
                  <a:lnTo>
                    <a:pt x="127" y="16"/>
                  </a:lnTo>
                  <a:lnTo>
                    <a:pt x="126" y="14"/>
                  </a:lnTo>
                  <a:lnTo>
                    <a:pt x="124" y="13"/>
                  </a:lnTo>
                  <a:lnTo>
                    <a:pt x="122" y="11"/>
                  </a:lnTo>
                  <a:lnTo>
                    <a:pt x="120" y="10"/>
                  </a:lnTo>
                  <a:lnTo>
                    <a:pt x="118" y="8"/>
                  </a:lnTo>
                  <a:lnTo>
                    <a:pt x="116" y="6"/>
                  </a:lnTo>
                  <a:lnTo>
                    <a:pt x="115" y="5"/>
                  </a:lnTo>
                  <a:lnTo>
                    <a:pt x="114" y="4"/>
                  </a:lnTo>
                  <a:lnTo>
                    <a:pt x="111" y="3"/>
                  </a:lnTo>
                  <a:lnTo>
                    <a:pt x="108" y="2"/>
                  </a:lnTo>
                  <a:lnTo>
                    <a:pt x="97" y="0"/>
                  </a:lnTo>
                  <a:lnTo>
                    <a:pt x="85" y="0"/>
                  </a:lnTo>
                  <a:lnTo>
                    <a:pt x="75" y="4"/>
                  </a:lnTo>
                  <a:lnTo>
                    <a:pt x="69" y="6"/>
                  </a:lnTo>
                  <a:lnTo>
                    <a:pt x="61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49" y="8"/>
                  </a:lnTo>
                  <a:lnTo>
                    <a:pt x="46" y="8"/>
                  </a:lnTo>
                  <a:lnTo>
                    <a:pt x="43" y="8"/>
                  </a:lnTo>
                  <a:lnTo>
                    <a:pt x="40" y="9"/>
                  </a:lnTo>
                  <a:lnTo>
                    <a:pt x="33" y="13"/>
                  </a:lnTo>
                  <a:lnTo>
                    <a:pt x="28" y="19"/>
                  </a:lnTo>
                  <a:lnTo>
                    <a:pt x="23" y="26"/>
                  </a:lnTo>
                  <a:lnTo>
                    <a:pt x="17" y="30"/>
                  </a:lnTo>
                  <a:lnTo>
                    <a:pt x="20" y="40"/>
                  </a:lnTo>
                  <a:lnTo>
                    <a:pt x="23" y="51"/>
                  </a:lnTo>
                  <a:lnTo>
                    <a:pt x="23" y="59"/>
                  </a:lnTo>
                  <a:lnTo>
                    <a:pt x="21" y="66"/>
                  </a:lnTo>
                  <a:lnTo>
                    <a:pt x="18" y="75"/>
                  </a:lnTo>
                  <a:lnTo>
                    <a:pt x="17" y="78"/>
                  </a:lnTo>
                  <a:lnTo>
                    <a:pt x="15" y="81"/>
                  </a:lnTo>
                  <a:lnTo>
                    <a:pt x="13" y="83"/>
                  </a:lnTo>
                  <a:lnTo>
                    <a:pt x="10" y="86"/>
                  </a:lnTo>
                  <a:lnTo>
                    <a:pt x="7" y="87"/>
                  </a:lnTo>
                  <a:lnTo>
                    <a:pt x="3" y="88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3" y="93"/>
                  </a:lnTo>
                  <a:lnTo>
                    <a:pt x="6" y="95"/>
                  </a:lnTo>
                  <a:lnTo>
                    <a:pt x="9" y="98"/>
                  </a:lnTo>
                  <a:lnTo>
                    <a:pt x="11" y="100"/>
                  </a:lnTo>
                  <a:lnTo>
                    <a:pt x="13" y="101"/>
                  </a:lnTo>
                  <a:lnTo>
                    <a:pt x="15" y="103"/>
                  </a:lnTo>
                  <a:lnTo>
                    <a:pt x="17" y="104"/>
                  </a:lnTo>
                  <a:lnTo>
                    <a:pt x="19" y="105"/>
                  </a:lnTo>
                  <a:lnTo>
                    <a:pt x="20" y="107"/>
                  </a:lnTo>
                  <a:lnTo>
                    <a:pt x="21" y="109"/>
                  </a:lnTo>
                  <a:lnTo>
                    <a:pt x="23" y="111"/>
                  </a:lnTo>
                  <a:lnTo>
                    <a:pt x="25" y="112"/>
                  </a:lnTo>
                  <a:lnTo>
                    <a:pt x="27" y="112"/>
                  </a:lnTo>
                  <a:lnTo>
                    <a:pt x="29" y="113"/>
                  </a:lnTo>
                  <a:lnTo>
                    <a:pt x="31" y="115"/>
                  </a:lnTo>
                  <a:lnTo>
                    <a:pt x="47" y="128"/>
                  </a:lnTo>
                  <a:lnTo>
                    <a:pt x="64" y="140"/>
                  </a:lnTo>
                  <a:lnTo>
                    <a:pt x="69" y="142"/>
                  </a:lnTo>
                  <a:lnTo>
                    <a:pt x="75" y="142"/>
                  </a:lnTo>
                  <a:lnTo>
                    <a:pt x="81" y="143"/>
                  </a:lnTo>
                  <a:lnTo>
                    <a:pt x="86" y="145"/>
                  </a:lnTo>
                  <a:lnTo>
                    <a:pt x="96" y="154"/>
                  </a:lnTo>
                  <a:lnTo>
                    <a:pt x="107" y="162"/>
                  </a:lnTo>
                  <a:lnTo>
                    <a:pt x="119" y="169"/>
                  </a:lnTo>
                  <a:lnTo>
                    <a:pt x="132" y="173"/>
                  </a:lnTo>
                  <a:lnTo>
                    <a:pt x="134" y="174"/>
                  </a:lnTo>
                  <a:lnTo>
                    <a:pt x="136" y="175"/>
                  </a:lnTo>
                  <a:lnTo>
                    <a:pt x="137" y="177"/>
                  </a:lnTo>
                  <a:lnTo>
                    <a:pt x="138" y="179"/>
                  </a:lnTo>
                  <a:lnTo>
                    <a:pt x="136" y="184"/>
                  </a:lnTo>
                  <a:lnTo>
                    <a:pt x="132" y="188"/>
                  </a:lnTo>
                  <a:lnTo>
                    <a:pt x="128" y="192"/>
                  </a:lnTo>
                  <a:lnTo>
                    <a:pt x="125" y="196"/>
                  </a:lnTo>
                  <a:lnTo>
                    <a:pt x="124" y="198"/>
                  </a:lnTo>
                  <a:lnTo>
                    <a:pt x="124" y="201"/>
                  </a:lnTo>
                  <a:lnTo>
                    <a:pt x="123" y="205"/>
                  </a:lnTo>
                  <a:lnTo>
                    <a:pt x="122" y="207"/>
                  </a:lnTo>
                  <a:lnTo>
                    <a:pt x="118" y="214"/>
                  </a:lnTo>
                  <a:lnTo>
                    <a:pt x="113" y="220"/>
                  </a:lnTo>
                  <a:lnTo>
                    <a:pt x="111" y="227"/>
                  </a:lnTo>
                  <a:lnTo>
                    <a:pt x="112" y="233"/>
                  </a:lnTo>
                  <a:lnTo>
                    <a:pt x="116" y="236"/>
                  </a:lnTo>
                  <a:lnTo>
                    <a:pt x="120" y="236"/>
                  </a:lnTo>
                  <a:lnTo>
                    <a:pt x="126" y="234"/>
                  </a:lnTo>
                  <a:lnTo>
                    <a:pt x="131" y="234"/>
                  </a:lnTo>
                  <a:lnTo>
                    <a:pt x="136" y="235"/>
                  </a:lnTo>
                  <a:lnTo>
                    <a:pt x="139" y="236"/>
                  </a:lnTo>
                  <a:lnTo>
                    <a:pt x="141" y="238"/>
                  </a:lnTo>
                  <a:lnTo>
                    <a:pt x="143" y="240"/>
                  </a:lnTo>
                  <a:lnTo>
                    <a:pt x="146" y="241"/>
                  </a:lnTo>
                  <a:lnTo>
                    <a:pt x="147" y="241"/>
                  </a:lnTo>
                  <a:lnTo>
                    <a:pt x="149" y="241"/>
                  </a:lnTo>
                  <a:lnTo>
                    <a:pt x="150" y="241"/>
                  </a:lnTo>
                  <a:lnTo>
                    <a:pt x="151" y="240"/>
                  </a:lnTo>
                  <a:lnTo>
                    <a:pt x="152" y="241"/>
                  </a:lnTo>
                  <a:lnTo>
                    <a:pt x="153" y="243"/>
                  </a:lnTo>
                  <a:lnTo>
                    <a:pt x="156" y="244"/>
                  </a:lnTo>
                  <a:lnTo>
                    <a:pt x="157" y="246"/>
                  </a:lnTo>
                  <a:lnTo>
                    <a:pt x="159" y="246"/>
                  </a:lnTo>
                  <a:lnTo>
                    <a:pt x="161" y="246"/>
                  </a:lnTo>
                  <a:lnTo>
                    <a:pt x="162" y="245"/>
                  </a:lnTo>
                  <a:lnTo>
                    <a:pt x="164" y="244"/>
                  </a:lnTo>
                  <a:lnTo>
                    <a:pt x="166" y="244"/>
                  </a:lnTo>
                  <a:lnTo>
                    <a:pt x="168" y="243"/>
                  </a:lnTo>
                  <a:lnTo>
                    <a:pt x="170" y="243"/>
                  </a:lnTo>
                  <a:lnTo>
                    <a:pt x="172" y="244"/>
                  </a:lnTo>
                  <a:lnTo>
                    <a:pt x="174" y="245"/>
                  </a:lnTo>
                  <a:lnTo>
                    <a:pt x="176" y="244"/>
                  </a:lnTo>
                  <a:lnTo>
                    <a:pt x="178" y="243"/>
                  </a:lnTo>
                  <a:lnTo>
                    <a:pt x="179" y="242"/>
                  </a:lnTo>
                  <a:lnTo>
                    <a:pt x="179" y="240"/>
                  </a:lnTo>
                  <a:lnTo>
                    <a:pt x="180" y="238"/>
                  </a:lnTo>
                  <a:lnTo>
                    <a:pt x="181" y="237"/>
                  </a:lnTo>
                  <a:lnTo>
                    <a:pt x="183" y="235"/>
                  </a:lnTo>
                  <a:lnTo>
                    <a:pt x="185" y="235"/>
                  </a:lnTo>
                  <a:lnTo>
                    <a:pt x="186" y="236"/>
                  </a:lnTo>
                  <a:lnTo>
                    <a:pt x="188" y="237"/>
                  </a:lnTo>
                  <a:lnTo>
                    <a:pt x="190" y="239"/>
                  </a:lnTo>
                  <a:lnTo>
                    <a:pt x="191" y="240"/>
                  </a:lnTo>
                  <a:lnTo>
                    <a:pt x="193" y="239"/>
                  </a:lnTo>
                  <a:lnTo>
                    <a:pt x="195" y="238"/>
                  </a:lnTo>
                  <a:lnTo>
                    <a:pt x="197" y="236"/>
                  </a:lnTo>
                  <a:lnTo>
                    <a:pt x="198" y="233"/>
                  </a:lnTo>
                  <a:lnTo>
                    <a:pt x="200" y="231"/>
                  </a:lnTo>
                  <a:lnTo>
                    <a:pt x="206" y="226"/>
                  </a:lnTo>
                  <a:lnTo>
                    <a:pt x="212" y="220"/>
                  </a:lnTo>
                  <a:lnTo>
                    <a:pt x="218" y="214"/>
                  </a:lnTo>
                  <a:lnTo>
                    <a:pt x="221" y="207"/>
                  </a:lnTo>
                  <a:lnTo>
                    <a:pt x="220" y="199"/>
                  </a:lnTo>
                  <a:lnTo>
                    <a:pt x="220" y="192"/>
                  </a:lnTo>
                  <a:lnTo>
                    <a:pt x="221" y="185"/>
                  </a:lnTo>
                  <a:lnTo>
                    <a:pt x="225" y="179"/>
                  </a:lnTo>
                  <a:lnTo>
                    <a:pt x="228" y="175"/>
                  </a:lnTo>
                  <a:lnTo>
                    <a:pt x="230" y="171"/>
                  </a:lnTo>
                  <a:lnTo>
                    <a:pt x="232" y="166"/>
                  </a:lnTo>
                  <a:lnTo>
                    <a:pt x="233" y="163"/>
                  </a:lnTo>
                  <a:lnTo>
                    <a:pt x="232" y="160"/>
                  </a:lnTo>
                  <a:lnTo>
                    <a:pt x="231" y="156"/>
                  </a:lnTo>
                  <a:lnTo>
                    <a:pt x="230" y="153"/>
                  </a:lnTo>
                  <a:lnTo>
                    <a:pt x="229" y="150"/>
                  </a:lnTo>
                  <a:lnTo>
                    <a:pt x="229" y="148"/>
                  </a:lnTo>
                  <a:lnTo>
                    <a:pt x="229" y="146"/>
                  </a:lnTo>
                  <a:lnTo>
                    <a:pt x="229" y="144"/>
                  </a:lnTo>
                  <a:lnTo>
                    <a:pt x="229" y="142"/>
                  </a:lnTo>
                  <a:lnTo>
                    <a:pt x="229" y="140"/>
                  </a:lnTo>
                  <a:lnTo>
                    <a:pt x="228" y="138"/>
                  </a:lnTo>
                  <a:lnTo>
                    <a:pt x="226" y="137"/>
                  </a:lnTo>
                  <a:lnTo>
                    <a:pt x="226" y="136"/>
                  </a:lnTo>
                  <a:lnTo>
                    <a:pt x="225" y="135"/>
                  </a:lnTo>
                  <a:lnTo>
                    <a:pt x="225" y="134"/>
                  </a:lnTo>
                  <a:lnTo>
                    <a:pt x="224" y="134"/>
                  </a:lnTo>
                  <a:lnTo>
                    <a:pt x="218" y="135"/>
                  </a:lnTo>
                  <a:lnTo>
                    <a:pt x="212" y="135"/>
                  </a:lnTo>
                  <a:lnTo>
                    <a:pt x="207" y="134"/>
                  </a:lnTo>
                  <a:lnTo>
                    <a:pt x="204" y="130"/>
                  </a:lnTo>
                  <a:lnTo>
                    <a:pt x="201" y="121"/>
                  </a:lnTo>
                  <a:lnTo>
                    <a:pt x="198" y="112"/>
                  </a:lnTo>
                  <a:lnTo>
                    <a:pt x="198" y="106"/>
                  </a:lnTo>
                  <a:lnTo>
                    <a:pt x="199" y="100"/>
                  </a:lnTo>
                  <a:lnTo>
                    <a:pt x="198" y="94"/>
                  </a:lnTo>
                  <a:lnTo>
                    <a:pt x="197" y="92"/>
                  </a:lnTo>
                  <a:lnTo>
                    <a:pt x="195" y="91"/>
                  </a:lnTo>
                  <a:lnTo>
                    <a:pt x="194" y="91"/>
                  </a:lnTo>
                  <a:lnTo>
                    <a:pt x="193" y="90"/>
                  </a:lnTo>
                  <a:lnTo>
                    <a:pt x="183" y="86"/>
                  </a:lnTo>
                  <a:lnTo>
                    <a:pt x="172" y="85"/>
                  </a:lnTo>
                  <a:lnTo>
                    <a:pt x="161" y="86"/>
                  </a:lnTo>
                  <a:lnTo>
                    <a:pt x="150" y="85"/>
                  </a:lnTo>
                  <a:lnTo>
                    <a:pt x="140" y="81"/>
                  </a:lnTo>
                  <a:lnTo>
                    <a:pt x="143" y="76"/>
                  </a:lnTo>
                  <a:lnTo>
                    <a:pt x="143" y="68"/>
                  </a:lnTo>
                  <a:lnTo>
                    <a:pt x="142" y="62"/>
                  </a:lnTo>
                  <a:lnTo>
                    <a:pt x="144" y="55"/>
                  </a:lnTo>
                  <a:lnTo>
                    <a:pt x="144" y="51"/>
                  </a:lnTo>
                  <a:lnTo>
                    <a:pt x="141" y="47"/>
                  </a:lnTo>
                  <a:lnTo>
                    <a:pt x="138" y="42"/>
                  </a:lnTo>
                  <a:lnTo>
                    <a:pt x="137" y="37"/>
                  </a:lnTo>
                  <a:lnTo>
                    <a:pt x="136" y="36"/>
                  </a:lnTo>
                  <a:lnTo>
                    <a:pt x="135" y="36"/>
                  </a:lnTo>
                  <a:lnTo>
                    <a:pt x="134" y="32"/>
                  </a:lnTo>
                  <a:lnTo>
                    <a:pt x="133" y="28"/>
                  </a:lnTo>
                  <a:lnTo>
                    <a:pt x="133" y="2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008" name="Freeform 145"/>
            <p:cNvSpPr>
              <a:spLocks/>
            </p:cNvSpPr>
            <p:nvPr/>
          </p:nvSpPr>
          <p:spPr bwMode="gray">
            <a:xfrm>
              <a:off x="2879" y="2625"/>
              <a:ext cx="233" cy="246"/>
            </a:xfrm>
            <a:custGeom>
              <a:avLst/>
              <a:gdLst>
                <a:gd name="T0" fmla="*/ 131 w 233"/>
                <a:gd name="T1" fmla="*/ 26 h 246"/>
                <a:gd name="T2" fmla="*/ 128 w 233"/>
                <a:gd name="T3" fmla="*/ 18 h 246"/>
                <a:gd name="T4" fmla="*/ 124 w 233"/>
                <a:gd name="T5" fmla="*/ 13 h 246"/>
                <a:gd name="T6" fmla="*/ 118 w 233"/>
                <a:gd name="T7" fmla="*/ 8 h 246"/>
                <a:gd name="T8" fmla="*/ 114 w 233"/>
                <a:gd name="T9" fmla="*/ 4 h 246"/>
                <a:gd name="T10" fmla="*/ 97 w 233"/>
                <a:gd name="T11" fmla="*/ 0 h 246"/>
                <a:gd name="T12" fmla="*/ 69 w 233"/>
                <a:gd name="T13" fmla="*/ 6 h 246"/>
                <a:gd name="T14" fmla="*/ 52 w 233"/>
                <a:gd name="T15" fmla="*/ 8 h 246"/>
                <a:gd name="T16" fmla="*/ 43 w 233"/>
                <a:gd name="T17" fmla="*/ 8 h 246"/>
                <a:gd name="T18" fmla="*/ 28 w 233"/>
                <a:gd name="T19" fmla="*/ 19 h 246"/>
                <a:gd name="T20" fmla="*/ 20 w 233"/>
                <a:gd name="T21" fmla="*/ 40 h 246"/>
                <a:gd name="T22" fmla="*/ 21 w 233"/>
                <a:gd name="T23" fmla="*/ 66 h 246"/>
                <a:gd name="T24" fmla="*/ 15 w 233"/>
                <a:gd name="T25" fmla="*/ 81 h 246"/>
                <a:gd name="T26" fmla="*/ 7 w 233"/>
                <a:gd name="T27" fmla="*/ 87 h 246"/>
                <a:gd name="T28" fmla="*/ 1 w 233"/>
                <a:gd name="T29" fmla="*/ 90 h 246"/>
                <a:gd name="T30" fmla="*/ 9 w 233"/>
                <a:gd name="T31" fmla="*/ 98 h 246"/>
                <a:gd name="T32" fmla="*/ 15 w 233"/>
                <a:gd name="T33" fmla="*/ 103 h 246"/>
                <a:gd name="T34" fmla="*/ 20 w 233"/>
                <a:gd name="T35" fmla="*/ 107 h 246"/>
                <a:gd name="T36" fmla="*/ 25 w 233"/>
                <a:gd name="T37" fmla="*/ 112 h 246"/>
                <a:gd name="T38" fmla="*/ 31 w 233"/>
                <a:gd name="T39" fmla="*/ 115 h 246"/>
                <a:gd name="T40" fmla="*/ 69 w 233"/>
                <a:gd name="T41" fmla="*/ 142 h 246"/>
                <a:gd name="T42" fmla="*/ 86 w 233"/>
                <a:gd name="T43" fmla="*/ 145 h 246"/>
                <a:gd name="T44" fmla="*/ 119 w 233"/>
                <a:gd name="T45" fmla="*/ 169 h 246"/>
                <a:gd name="T46" fmla="*/ 136 w 233"/>
                <a:gd name="T47" fmla="*/ 175 h 246"/>
                <a:gd name="T48" fmla="*/ 136 w 233"/>
                <a:gd name="T49" fmla="*/ 184 h 246"/>
                <a:gd name="T50" fmla="*/ 125 w 233"/>
                <a:gd name="T51" fmla="*/ 196 h 246"/>
                <a:gd name="T52" fmla="*/ 123 w 233"/>
                <a:gd name="T53" fmla="*/ 205 h 246"/>
                <a:gd name="T54" fmla="*/ 113 w 233"/>
                <a:gd name="T55" fmla="*/ 220 h 246"/>
                <a:gd name="T56" fmla="*/ 116 w 233"/>
                <a:gd name="T57" fmla="*/ 236 h 246"/>
                <a:gd name="T58" fmla="*/ 131 w 233"/>
                <a:gd name="T59" fmla="*/ 234 h 246"/>
                <a:gd name="T60" fmla="*/ 141 w 233"/>
                <a:gd name="T61" fmla="*/ 238 h 246"/>
                <a:gd name="T62" fmla="*/ 147 w 233"/>
                <a:gd name="T63" fmla="*/ 241 h 246"/>
                <a:gd name="T64" fmla="*/ 151 w 233"/>
                <a:gd name="T65" fmla="*/ 240 h 246"/>
                <a:gd name="T66" fmla="*/ 156 w 233"/>
                <a:gd name="T67" fmla="*/ 244 h 246"/>
                <a:gd name="T68" fmla="*/ 161 w 233"/>
                <a:gd name="T69" fmla="*/ 246 h 246"/>
                <a:gd name="T70" fmla="*/ 166 w 233"/>
                <a:gd name="T71" fmla="*/ 244 h 246"/>
                <a:gd name="T72" fmla="*/ 172 w 233"/>
                <a:gd name="T73" fmla="*/ 244 h 246"/>
                <a:gd name="T74" fmla="*/ 178 w 233"/>
                <a:gd name="T75" fmla="*/ 243 h 246"/>
                <a:gd name="T76" fmla="*/ 180 w 233"/>
                <a:gd name="T77" fmla="*/ 238 h 246"/>
                <a:gd name="T78" fmla="*/ 185 w 233"/>
                <a:gd name="T79" fmla="*/ 235 h 246"/>
                <a:gd name="T80" fmla="*/ 190 w 233"/>
                <a:gd name="T81" fmla="*/ 239 h 246"/>
                <a:gd name="T82" fmla="*/ 195 w 233"/>
                <a:gd name="T83" fmla="*/ 238 h 246"/>
                <a:gd name="T84" fmla="*/ 200 w 233"/>
                <a:gd name="T85" fmla="*/ 231 h 246"/>
                <a:gd name="T86" fmla="*/ 218 w 233"/>
                <a:gd name="T87" fmla="*/ 214 h 246"/>
                <a:gd name="T88" fmla="*/ 220 w 233"/>
                <a:gd name="T89" fmla="*/ 192 h 246"/>
                <a:gd name="T90" fmla="*/ 228 w 233"/>
                <a:gd name="T91" fmla="*/ 175 h 246"/>
                <a:gd name="T92" fmla="*/ 233 w 233"/>
                <a:gd name="T93" fmla="*/ 163 h 246"/>
                <a:gd name="T94" fmla="*/ 230 w 233"/>
                <a:gd name="T95" fmla="*/ 153 h 246"/>
                <a:gd name="T96" fmla="*/ 229 w 233"/>
                <a:gd name="T97" fmla="*/ 146 h 246"/>
                <a:gd name="T98" fmla="*/ 229 w 233"/>
                <a:gd name="T99" fmla="*/ 140 h 246"/>
                <a:gd name="T100" fmla="*/ 226 w 233"/>
                <a:gd name="T101" fmla="*/ 136 h 246"/>
                <a:gd name="T102" fmla="*/ 224 w 233"/>
                <a:gd name="T103" fmla="*/ 134 h 246"/>
                <a:gd name="T104" fmla="*/ 207 w 233"/>
                <a:gd name="T105" fmla="*/ 134 h 246"/>
                <a:gd name="T106" fmla="*/ 198 w 233"/>
                <a:gd name="T107" fmla="*/ 112 h 246"/>
                <a:gd name="T108" fmla="*/ 198 w 233"/>
                <a:gd name="T109" fmla="*/ 94 h 246"/>
                <a:gd name="T110" fmla="*/ 194 w 233"/>
                <a:gd name="T111" fmla="*/ 91 h 246"/>
                <a:gd name="T112" fmla="*/ 172 w 233"/>
                <a:gd name="T113" fmla="*/ 85 h 246"/>
                <a:gd name="T114" fmla="*/ 140 w 233"/>
                <a:gd name="T115" fmla="*/ 81 h 246"/>
                <a:gd name="T116" fmla="*/ 142 w 233"/>
                <a:gd name="T117" fmla="*/ 62 h 246"/>
                <a:gd name="T118" fmla="*/ 141 w 233"/>
                <a:gd name="T119" fmla="*/ 47 h 246"/>
                <a:gd name="T120" fmla="*/ 137 w 233"/>
                <a:gd name="T121" fmla="*/ 37 h 246"/>
                <a:gd name="T122" fmla="*/ 135 w 233"/>
                <a:gd name="T123" fmla="*/ 36 h 246"/>
                <a:gd name="T124" fmla="*/ 133 w 233"/>
                <a:gd name="T125" fmla="*/ 27 h 24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33"/>
                <a:gd name="T190" fmla="*/ 0 h 246"/>
                <a:gd name="T191" fmla="*/ 233 w 233"/>
                <a:gd name="T192" fmla="*/ 246 h 24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33" h="246">
                  <a:moveTo>
                    <a:pt x="133" y="27"/>
                  </a:moveTo>
                  <a:lnTo>
                    <a:pt x="132" y="27"/>
                  </a:lnTo>
                  <a:lnTo>
                    <a:pt x="131" y="26"/>
                  </a:lnTo>
                  <a:lnTo>
                    <a:pt x="130" y="24"/>
                  </a:lnTo>
                  <a:lnTo>
                    <a:pt x="129" y="21"/>
                  </a:lnTo>
                  <a:lnTo>
                    <a:pt x="128" y="18"/>
                  </a:lnTo>
                  <a:lnTo>
                    <a:pt x="127" y="16"/>
                  </a:lnTo>
                  <a:lnTo>
                    <a:pt x="126" y="14"/>
                  </a:lnTo>
                  <a:lnTo>
                    <a:pt x="124" y="13"/>
                  </a:lnTo>
                  <a:lnTo>
                    <a:pt x="122" y="11"/>
                  </a:lnTo>
                  <a:lnTo>
                    <a:pt x="120" y="10"/>
                  </a:lnTo>
                  <a:lnTo>
                    <a:pt x="118" y="8"/>
                  </a:lnTo>
                  <a:lnTo>
                    <a:pt x="116" y="6"/>
                  </a:lnTo>
                  <a:lnTo>
                    <a:pt x="115" y="5"/>
                  </a:lnTo>
                  <a:lnTo>
                    <a:pt x="114" y="4"/>
                  </a:lnTo>
                  <a:lnTo>
                    <a:pt x="111" y="3"/>
                  </a:lnTo>
                  <a:lnTo>
                    <a:pt x="108" y="2"/>
                  </a:lnTo>
                  <a:lnTo>
                    <a:pt x="97" y="0"/>
                  </a:lnTo>
                  <a:lnTo>
                    <a:pt x="85" y="0"/>
                  </a:lnTo>
                  <a:lnTo>
                    <a:pt x="75" y="4"/>
                  </a:lnTo>
                  <a:lnTo>
                    <a:pt x="69" y="6"/>
                  </a:lnTo>
                  <a:lnTo>
                    <a:pt x="61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49" y="8"/>
                  </a:lnTo>
                  <a:lnTo>
                    <a:pt x="46" y="8"/>
                  </a:lnTo>
                  <a:lnTo>
                    <a:pt x="43" y="8"/>
                  </a:lnTo>
                  <a:lnTo>
                    <a:pt x="40" y="9"/>
                  </a:lnTo>
                  <a:lnTo>
                    <a:pt x="33" y="13"/>
                  </a:lnTo>
                  <a:lnTo>
                    <a:pt x="28" y="19"/>
                  </a:lnTo>
                  <a:lnTo>
                    <a:pt x="23" y="26"/>
                  </a:lnTo>
                  <a:lnTo>
                    <a:pt x="17" y="30"/>
                  </a:lnTo>
                  <a:lnTo>
                    <a:pt x="20" y="40"/>
                  </a:lnTo>
                  <a:lnTo>
                    <a:pt x="23" y="51"/>
                  </a:lnTo>
                  <a:lnTo>
                    <a:pt x="23" y="59"/>
                  </a:lnTo>
                  <a:lnTo>
                    <a:pt x="21" y="66"/>
                  </a:lnTo>
                  <a:lnTo>
                    <a:pt x="18" y="75"/>
                  </a:lnTo>
                  <a:lnTo>
                    <a:pt x="17" y="78"/>
                  </a:lnTo>
                  <a:lnTo>
                    <a:pt x="15" y="81"/>
                  </a:lnTo>
                  <a:lnTo>
                    <a:pt x="13" y="83"/>
                  </a:lnTo>
                  <a:lnTo>
                    <a:pt x="10" y="86"/>
                  </a:lnTo>
                  <a:lnTo>
                    <a:pt x="7" y="87"/>
                  </a:lnTo>
                  <a:lnTo>
                    <a:pt x="3" y="88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3" y="93"/>
                  </a:lnTo>
                  <a:lnTo>
                    <a:pt x="6" y="95"/>
                  </a:lnTo>
                  <a:lnTo>
                    <a:pt x="9" y="98"/>
                  </a:lnTo>
                  <a:lnTo>
                    <a:pt x="11" y="100"/>
                  </a:lnTo>
                  <a:lnTo>
                    <a:pt x="13" y="101"/>
                  </a:lnTo>
                  <a:lnTo>
                    <a:pt x="15" y="103"/>
                  </a:lnTo>
                  <a:lnTo>
                    <a:pt x="17" y="104"/>
                  </a:lnTo>
                  <a:lnTo>
                    <a:pt x="19" y="105"/>
                  </a:lnTo>
                  <a:lnTo>
                    <a:pt x="20" y="107"/>
                  </a:lnTo>
                  <a:lnTo>
                    <a:pt x="21" y="109"/>
                  </a:lnTo>
                  <a:lnTo>
                    <a:pt x="23" y="111"/>
                  </a:lnTo>
                  <a:lnTo>
                    <a:pt x="25" y="112"/>
                  </a:lnTo>
                  <a:lnTo>
                    <a:pt x="27" y="112"/>
                  </a:lnTo>
                  <a:lnTo>
                    <a:pt x="29" y="113"/>
                  </a:lnTo>
                  <a:lnTo>
                    <a:pt x="31" y="115"/>
                  </a:lnTo>
                  <a:lnTo>
                    <a:pt x="47" y="128"/>
                  </a:lnTo>
                  <a:lnTo>
                    <a:pt x="64" y="140"/>
                  </a:lnTo>
                  <a:lnTo>
                    <a:pt x="69" y="142"/>
                  </a:lnTo>
                  <a:lnTo>
                    <a:pt x="75" y="142"/>
                  </a:lnTo>
                  <a:lnTo>
                    <a:pt x="81" y="143"/>
                  </a:lnTo>
                  <a:lnTo>
                    <a:pt x="86" y="145"/>
                  </a:lnTo>
                  <a:lnTo>
                    <a:pt x="96" y="154"/>
                  </a:lnTo>
                  <a:lnTo>
                    <a:pt x="107" y="162"/>
                  </a:lnTo>
                  <a:lnTo>
                    <a:pt x="119" y="169"/>
                  </a:lnTo>
                  <a:lnTo>
                    <a:pt x="132" y="173"/>
                  </a:lnTo>
                  <a:lnTo>
                    <a:pt x="134" y="174"/>
                  </a:lnTo>
                  <a:lnTo>
                    <a:pt x="136" y="175"/>
                  </a:lnTo>
                  <a:lnTo>
                    <a:pt x="137" y="177"/>
                  </a:lnTo>
                  <a:lnTo>
                    <a:pt x="138" y="179"/>
                  </a:lnTo>
                  <a:lnTo>
                    <a:pt x="136" y="184"/>
                  </a:lnTo>
                  <a:lnTo>
                    <a:pt x="132" y="188"/>
                  </a:lnTo>
                  <a:lnTo>
                    <a:pt x="128" y="192"/>
                  </a:lnTo>
                  <a:lnTo>
                    <a:pt x="125" y="196"/>
                  </a:lnTo>
                  <a:lnTo>
                    <a:pt x="124" y="198"/>
                  </a:lnTo>
                  <a:lnTo>
                    <a:pt x="124" y="201"/>
                  </a:lnTo>
                  <a:lnTo>
                    <a:pt x="123" y="205"/>
                  </a:lnTo>
                  <a:lnTo>
                    <a:pt x="122" y="207"/>
                  </a:lnTo>
                  <a:lnTo>
                    <a:pt x="118" y="214"/>
                  </a:lnTo>
                  <a:lnTo>
                    <a:pt x="113" y="220"/>
                  </a:lnTo>
                  <a:lnTo>
                    <a:pt x="111" y="227"/>
                  </a:lnTo>
                  <a:lnTo>
                    <a:pt x="112" y="233"/>
                  </a:lnTo>
                  <a:lnTo>
                    <a:pt x="116" y="236"/>
                  </a:lnTo>
                  <a:lnTo>
                    <a:pt x="120" y="236"/>
                  </a:lnTo>
                  <a:lnTo>
                    <a:pt x="126" y="234"/>
                  </a:lnTo>
                  <a:lnTo>
                    <a:pt x="131" y="234"/>
                  </a:lnTo>
                  <a:lnTo>
                    <a:pt x="136" y="235"/>
                  </a:lnTo>
                  <a:lnTo>
                    <a:pt x="139" y="236"/>
                  </a:lnTo>
                  <a:lnTo>
                    <a:pt x="141" y="238"/>
                  </a:lnTo>
                  <a:lnTo>
                    <a:pt x="143" y="240"/>
                  </a:lnTo>
                  <a:lnTo>
                    <a:pt x="146" y="241"/>
                  </a:lnTo>
                  <a:lnTo>
                    <a:pt x="147" y="241"/>
                  </a:lnTo>
                  <a:lnTo>
                    <a:pt x="149" y="241"/>
                  </a:lnTo>
                  <a:lnTo>
                    <a:pt x="150" y="241"/>
                  </a:lnTo>
                  <a:lnTo>
                    <a:pt x="151" y="240"/>
                  </a:lnTo>
                  <a:lnTo>
                    <a:pt x="152" y="241"/>
                  </a:lnTo>
                  <a:lnTo>
                    <a:pt x="153" y="243"/>
                  </a:lnTo>
                  <a:lnTo>
                    <a:pt x="156" y="244"/>
                  </a:lnTo>
                  <a:lnTo>
                    <a:pt x="157" y="246"/>
                  </a:lnTo>
                  <a:lnTo>
                    <a:pt x="159" y="246"/>
                  </a:lnTo>
                  <a:lnTo>
                    <a:pt x="161" y="246"/>
                  </a:lnTo>
                  <a:lnTo>
                    <a:pt x="162" y="245"/>
                  </a:lnTo>
                  <a:lnTo>
                    <a:pt x="164" y="244"/>
                  </a:lnTo>
                  <a:lnTo>
                    <a:pt x="166" y="244"/>
                  </a:lnTo>
                  <a:lnTo>
                    <a:pt x="168" y="243"/>
                  </a:lnTo>
                  <a:lnTo>
                    <a:pt x="170" y="243"/>
                  </a:lnTo>
                  <a:lnTo>
                    <a:pt x="172" y="244"/>
                  </a:lnTo>
                  <a:lnTo>
                    <a:pt x="174" y="245"/>
                  </a:lnTo>
                  <a:lnTo>
                    <a:pt x="176" y="244"/>
                  </a:lnTo>
                  <a:lnTo>
                    <a:pt x="178" y="243"/>
                  </a:lnTo>
                  <a:lnTo>
                    <a:pt x="179" y="242"/>
                  </a:lnTo>
                  <a:lnTo>
                    <a:pt x="179" y="240"/>
                  </a:lnTo>
                  <a:lnTo>
                    <a:pt x="180" y="238"/>
                  </a:lnTo>
                  <a:lnTo>
                    <a:pt x="181" y="237"/>
                  </a:lnTo>
                  <a:lnTo>
                    <a:pt x="183" y="235"/>
                  </a:lnTo>
                  <a:lnTo>
                    <a:pt x="185" y="235"/>
                  </a:lnTo>
                  <a:lnTo>
                    <a:pt x="186" y="236"/>
                  </a:lnTo>
                  <a:lnTo>
                    <a:pt x="188" y="237"/>
                  </a:lnTo>
                  <a:lnTo>
                    <a:pt x="190" y="239"/>
                  </a:lnTo>
                  <a:lnTo>
                    <a:pt x="191" y="240"/>
                  </a:lnTo>
                  <a:lnTo>
                    <a:pt x="193" y="239"/>
                  </a:lnTo>
                  <a:lnTo>
                    <a:pt x="195" y="238"/>
                  </a:lnTo>
                  <a:lnTo>
                    <a:pt x="197" y="236"/>
                  </a:lnTo>
                  <a:lnTo>
                    <a:pt x="198" y="233"/>
                  </a:lnTo>
                  <a:lnTo>
                    <a:pt x="200" y="231"/>
                  </a:lnTo>
                  <a:lnTo>
                    <a:pt x="206" y="226"/>
                  </a:lnTo>
                  <a:lnTo>
                    <a:pt x="212" y="220"/>
                  </a:lnTo>
                  <a:lnTo>
                    <a:pt x="218" y="214"/>
                  </a:lnTo>
                  <a:lnTo>
                    <a:pt x="221" y="207"/>
                  </a:lnTo>
                  <a:lnTo>
                    <a:pt x="220" y="199"/>
                  </a:lnTo>
                  <a:lnTo>
                    <a:pt x="220" y="192"/>
                  </a:lnTo>
                  <a:lnTo>
                    <a:pt x="221" y="185"/>
                  </a:lnTo>
                  <a:lnTo>
                    <a:pt x="225" y="179"/>
                  </a:lnTo>
                  <a:lnTo>
                    <a:pt x="228" y="175"/>
                  </a:lnTo>
                  <a:lnTo>
                    <a:pt x="230" y="171"/>
                  </a:lnTo>
                  <a:lnTo>
                    <a:pt x="232" y="166"/>
                  </a:lnTo>
                  <a:lnTo>
                    <a:pt x="233" y="163"/>
                  </a:lnTo>
                  <a:lnTo>
                    <a:pt x="232" y="160"/>
                  </a:lnTo>
                  <a:lnTo>
                    <a:pt x="231" y="156"/>
                  </a:lnTo>
                  <a:lnTo>
                    <a:pt x="230" y="153"/>
                  </a:lnTo>
                  <a:lnTo>
                    <a:pt x="229" y="150"/>
                  </a:lnTo>
                  <a:lnTo>
                    <a:pt x="229" y="148"/>
                  </a:lnTo>
                  <a:lnTo>
                    <a:pt x="229" y="146"/>
                  </a:lnTo>
                  <a:lnTo>
                    <a:pt x="229" y="144"/>
                  </a:lnTo>
                  <a:lnTo>
                    <a:pt x="229" y="142"/>
                  </a:lnTo>
                  <a:lnTo>
                    <a:pt x="229" y="140"/>
                  </a:lnTo>
                  <a:lnTo>
                    <a:pt x="228" y="138"/>
                  </a:lnTo>
                  <a:lnTo>
                    <a:pt x="226" y="137"/>
                  </a:lnTo>
                  <a:lnTo>
                    <a:pt x="226" y="136"/>
                  </a:lnTo>
                  <a:lnTo>
                    <a:pt x="225" y="135"/>
                  </a:lnTo>
                  <a:lnTo>
                    <a:pt x="225" y="134"/>
                  </a:lnTo>
                  <a:lnTo>
                    <a:pt x="224" y="134"/>
                  </a:lnTo>
                  <a:lnTo>
                    <a:pt x="218" y="135"/>
                  </a:lnTo>
                  <a:lnTo>
                    <a:pt x="212" y="135"/>
                  </a:lnTo>
                  <a:lnTo>
                    <a:pt x="207" y="134"/>
                  </a:lnTo>
                  <a:lnTo>
                    <a:pt x="204" y="130"/>
                  </a:lnTo>
                  <a:lnTo>
                    <a:pt x="201" y="121"/>
                  </a:lnTo>
                  <a:lnTo>
                    <a:pt x="198" y="112"/>
                  </a:lnTo>
                  <a:lnTo>
                    <a:pt x="198" y="106"/>
                  </a:lnTo>
                  <a:lnTo>
                    <a:pt x="199" y="100"/>
                  </a:lnTo>
                  <a:lnTo>
                    <a:pt x="198" y="94"/>
                  </a:lnTo>
                  <a:lnTo>
                    <a:pt x="197" y="92"/>
                  </a:lnTo>
                  <a:lnTo>
                    <a:pt x="195" y="91"/>
                  </a:lnTo>
                  <a:lnTo>
                    <a:pt x="194" y="91"/>
                  </a:lnTo>
                  <a:lnTo>
                    <a:pt x="193" y="90"/>
                  </a:lnTo>
                  <a:lnTo>
                    <a:pt x="183" y="86"/>
                  </a:lnTo>
                  <a:lnTo>
                    <a:pt x="172" y="85"/>
                  </a:lnTo>
                  <a:lnTo>
                    <a:pt x="161" y="86"/>
                  </a:lnTo>
                  <a:lnTo>
                    <a:pt x="150" y="85"/>
                  </a:lnTo>
                  <a:lnTo>
                    <a:pt x="140" y="81"/>
                  </a:lnTo>
                  <a:lnTo>
                    <a:pt x="143" y="76"/>
                  </a:lnTo>
                  <a:lnTo>
                    <a:pt x="143" y="68"/>
                  </a:lnTo>
                  <a:lnTo>
                    <a:pt x="142" y="62"/>
                  </a:lnTo>
                  <a:lnTo>
                    <a:pt x="144" y="55"/>
                  </a:lnTo>
                  <a:lnTo>
                    <a:pt x="144" y="51"/>
                  </a:lnTo>
                  <a:lnTo>
                    <a:pt x="141" y="47"/>
                  </a:lnTo>
                  <a:lnTo>
                    <a:pt x="138" y="42"/>
                  </a:lnTo>
                  <a:lnTo>
                    <a:pt x="137" y="37"/>
                  </a:lnTo>
                  <a:lnTo>
                    <a:pt x="136" y="36"/>
                  </a:lnTo>
                  <a:lnTo>
                    <a:pt x="135" y="36"/>
                  </a:lnTo>
                  <a:lnTo>
                    <a:pt x="134" y="32"/>
                  </a:lnTo>
                  <a:lnTo>
                    <a:pt x="133" y="28"/>
                  </a:lnTo>
                  <a:lnTo>
                    <a:pt x="133" y="27"/>
                  </a:lnTo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009" name="Freeform 150"/>
            <p:cNvSpPr>
              <a:spLocks/>
            </p:cNvSpPr>
            <p:nvPr/>
          </p:nvSpPr>
          <p:spPr bwMode="gray">
            <a:xfrm>
              <a:off x="3228" y="2081"/>
              <a:ext cx="73" cy="46"/>
            </a:xfrm>
            <a:custGeom>
              <a:avLst/>
              <a:gdLst>
                <a:gd name="T0" fmla="*/ 64 w 73"/>
                <a:gd name="T1" fmla="*/ 2 h 46"/>
                <a:gd name="T2" fmla="*/ 55 w 73"/>
                <a:gd name="T3" fmla="*/ 0 h 46"/>
                <a:gd name="T4" fmla="*/ 45 w 73"/>
                <a:gd name="T5" fmla="*/ 2 h 46"/>
                <a:gd name="T6" fmla="*/ 42 w 73"/>
                <a:gd name="T7" fmla="*/ 4 h 46"/>
                <a:gd name="T8" fmla="*/ 35 w 73"/>
                <a:gd name="T9" fmla="*/ 4 h 46"/>
                <a:gd name="T10" fmla="*/ 29 w 73"/>
                <a:gd name="T11" fmla="*/ 6 h 46"/>
                <a:gd name="T12" fmla="*/ 29 w 73"/>
                <a:gd name="T13" fmla="*/ 5 h 46"/>
                <a:gd name="T14" fmla="*/ 28 w 73"/>
                <a:gd name="T15" fmla="*/ 4 h 46"/>
                <a:gd name="T16" fmla="*/ 22 w 73"/>
                <a:gd name="T17" fmla="*/ 2 h 46"/>
                <a:gd name="T18" fmla="*/ 15 w 73"/>
                <a:gd name="T19" fmla="*/ 2 h 46"/>
                <a:gd name="T20" fmla="*/ 11 w 73"/>
                <a:gd name="T21" fmla="*/ 2 h 46"/>
                <a:gd name="T22" fmla="*/ 7 w 73"/>
                <a:gd name="T23" fmla="*/ 5 h 46"/>
                <a:gd name="T24" fmla="*/ 5 w 73"/>
                <a:gd name="T25" fmla="*/ 10 h 46"/>
                <a:gd name="T26" fmla="*/ 3 w 73"/>
                <a:gd name="T27" fmla="*/ 15 h 46"/>
                <a:gd name="T28" fmla="*/ 4 w 73"/>
                <a:gd name="T29" fmla="*/ 20 h 46"/>
                <a:gd name="T30" fmla="*/ 2 w 73"/>
                <a:gd name="T31" fmla="*/ 27 h 46"/>
                <a:gd name="T32" fmla="*/ 0 w 73"/>
                <a:gd name="T33" fmla="*/ 34 h 46"/>
                <a:gd name="T34" fmla="*/ 3 w 73"/>
                <a:gd name="T35" fmla="*/ 41 h 46"/>
                <a:gd name="T36" fmla="*/ 10 w 73"/>
                <a:gd name="T37" fmla="*/ 46 h 46"/>
                <a:gd name="T38" fmla="*/ 21 w 73"/>
                <a:gd name="T39" fmla="*/ 44 h 46"/>
                <a:gd name="T40" fmla="*/ 26 w 73"/>
                <a:gd name="T41" fmla="*/ 44 h 46"/>
                <a:gd name="T42" fmla="*/ 32 w 73"/>
                <a:gd name="T43" fmla="*/ 44 h 46"/>
                <a:gd name="T44" fmla="*/ 34 w 73"/>
                <a:gd name="T45" fmla="*/ 44 h 46"/>
                <a:gd name="T46" fmla="*/ 35 w 73"/>
                <a:gd name="T47" fmla="*/ 45 h 46"/>
                <a:gd name="T48" fmla="*/ 37 w 73"/>
                <a:gd name="T49" fmla="*/ 44 h 46"/>
                <a:gd name="T50" fmla="*/ 43 w 73"/>
                <a:gd name="T51" fmla="*/ 43 h 46"/>
                <a:gd name="T52" fmla="*/ 50 w 73"/>
                <a:gd name="T53" fmla="*/ 43 h 46"/>
                <a:gd name="T54" fmla="*/ 55 w 73"/>
                <a:gd name="T55" fmla="*/ 42 h 46"/>
                <a:gd name="T56" fmla="*/ 58 w 73"/>
                <a:gd name="T57" fmla="*/ 39 h 46"/>
                <a:gd name="T58" fmla="*/ 59 w 73"/>
                <a:gd name="T59" fmla="*/ 34 h 46"/>
                <a:gd name="T60" fmla="*/ 61 w 73"/>
                <a:gd name="T61" fmla="*/ 32 h 46"/>
                <a:gd name="T62" fmla="*/ 64 w 73"/>
                <a:gd name="T63" fmla="*/ 29 h 46"/>
                <a:gd name="T64" fmla="*/ 66 w 73"/>
                <a:gd name="T65" fmla="*/ 27 h 46"/>
                <a:gd name="T66" fmla="*/ 68 w 73"/>
                <a:gd name="T67" fmla="*/ 24 h 46"/>
                <a:gd name="T68" fmla="*/ 69 w 73"/>
                <a:gd name="T69" fmla="*/ 17 h 46"/>
                <a:gd name="T70" fmla="*/ 72 w 73"/>
                <a:gd name="T71" fmla="*/ 10 h 46"/>
                <a:gd name="T72" fmla="*/ 72 w 73"/>
                <a:gd name="T73" fmla="*/ 8 h 46"/>
                <a:gd name="T74" fmla="*/ 71 w 73"/>
                <a:gd name="T75" fmla="*/ 7 h 46"/>
                <a:gd name="T76" fmla="*/ 70 w 73"/>
                <a:gd name="T77" fmla="*/ 4 h 46"/>
                <a:gd name="T78" fmla="*/ 68 w 73"/>
                <a:gd name="T79" fmla="*/ 2 h 46"/>
                <a:gd name="T80" fmla="*/ 64 w 73"/>
                <a:gd name="T81" fmla="*/ 2 h 46"/>
                <a:gd name="T82" fmla="*/ 59 w 73"/>
                <a:gd name="T83" fmla="*/ 0 h 46"/>
                <a:gd name="T84" fmla="*/ 55 w 73"/>
                <a:gd name="T85" fmla="*/ 0 h 46"/>
                <a:gd name="T86" fmla="*/ 65 w 73"/>
                <a:gd name="T87" fmla="*/ 2 h 4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3"/>
                <a:gd name="T133" fmla="*/ 0 h 46"/>
                <a:gd name="T134" fmla="*/ 73 w 73"/>
                <a:gd name="T135" fmla="*/ 46 h 4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3" h="46">
                  <a:moveTo>
                    <a:pt x="65" y="2"/>
                  </a:moveTo>
                  <a:lnTo>
                    <a:pt x="64" y="2"/>
                  </a:lnTo>
                  <a:lnTo>
                    <a:pt x="63" y="1"/>
                  </a:lnTo>
                  <a:lnTo>
                    <a:pt x="55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2" y="4"/>
                  </a:lnTo>
                  <a:lnTo>
                    <a:pt x="39" y="4"/>
                  </a:lnTo>
                  <a:lnTo>
                    <a:pt x="35" y="4"/>
                  </a:lnTo>
                  <a:lnTo>
                    <a:pt x="32" y="5"/>
                  </a:lnTo>
                  <a:lnTo>
                    <a:pt x="29" y="6"/>
                  </a:lnTo>
                  <a:lnTo>
                    <a:pt x="29" y="5"/>
                  </a:lnTo>
                  <a:lnTo>
                    <a:pt x="28" y="4"/>
                  </a:lnTo>
                  <a:lnTo>
                    <a:pt x="25" y="3"/>
                  </a:lnTo>
                  <a:lnTo>
                    <a:pt x="22" y="2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3"/>
                  </a:lnTo>
                  <a:lnTo>
                    <a:pt x="7" y="5"/>
                  </a:lnTo>
                  <a:lnTo>
                    <a:pt x="6" y="7"/>
                  </a:lnTo>
                  <a:lnTo>
                    <a:pt x="5" y="10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3" y="18"/>
                  </a:lnTo>
                  <a:lnTo>
                    <a:pt x="4" y="20"/>
                  </a:lnTo>
                  <a:lnTo>
                    <a:pt x="3" y="23"/>
                  </a:lnTo>
                  <a:lnTo>
                    <a:pt x="2" y="27"/>
                  </a:lnTo>
                  <a:lnTo>
                    <a:pt x="1" y="31"/>
                  </a:lnTo>
                  <a:lnTo>
                    <a:pt x="0" y="34"/>
                  </a:lnTo>
                  <a:lnTo>
                    <a:pt x="1" y="38"/>
                  </a:lnTo>
                  <a:lnTo>
                    <a:pt x="3" y="41"/>
                  </a:lnTo>
                  <a:lnTo>
                    <a:pt x="5" y="44"/>
                  </a:lnTo>
                  <a:lnTo>
                    <a:pt x="10" y="46"/>
                  </a:lnTo>
                  <a:lnTo>
                    <a:pt x="16" y="45"/>
                  </a:lnTo>
                  <a:lnTo>
                    <a:pt x="21" y="44"/>
                  </a:lnTo>
                  <a:lnTo>
                    <a:pt x="24" y="44"/>
                  </a:lnTo>
                  <a:lnTo>
                    <a:pt x="26" y="44"/>
                  </a:lnTo>
                  <a:lnTo>
                    <a:pt x="29" y="44"/>
                  </a:lnTo>
                  <a:lnTo>
                    <a:pt x="32" y="44"/>
                  </a:lnTo>
                  <a:lnTo>
                    <a:pt x="34" y="43"/>
                  </a:lnTo>
                  <a:lnTo>
                    <a:pt x="34" y="44"/>
                  </a:lnTo>
                  <a:lnTo>
                    <a:pt x="34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7" y="44"/>
                  </a:lnTo>
                  <a:lnTo>
                    <a:pt x="39" y="44"/>
                  </a:lnTo>
                  <a:lnTo>
                    <a:pt x="43" y="43"/>
                  </a:lnTo>
                  <a:lnTo>
                    <a:pt x="46" y="43"/>
                  </a:lnTo>
                  <a:lnTo>
                    <a:pt x="50" y="43"/>
                  </a:lnTo>
                  <a:lnTo>
                    <a:pt x="53" y="43"/>
                  </a:lnTo>
                  <a:lnTo>
                    <a:pt x="55" y="42"/>
                  </a:lnTo>
                  <a:lnTo>
                    <a:pt x="57" y="40"/>
                  </a:lnTo>
                  <a:lnTo>
                    <a:pt x="58" y="39"/>
                  </a:lnTo>
                  <a:lnTo>
                    <a:pt x="58" y="36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61" y="32"/>
                  </a:lnTo>
                  <a:lnTo>
                    <a:pt x="62" y="31"/>
                  </a:lnTo>
                  <a:lnTo>
                    <a:pt x="64" y="29"/>
                  </a:lnTo>
                  <a:lnTo>
                    <a:pt x="65" y="28"/>
                  </a:lnTo>
                  <a:lnTo>
                    <a:pt x="66" y="27"/>
                  </a:lnTo>
                  <a:lnTo>
                    <a:pt x="67" y="26"/>
                  </a:lnTo>
                  <a:lnTo>
                    <a:pt x="68" y="24"/>
                  </a:lnTo>
                  <a:lnTo>
                    <a:pt x="68" y="20"/>
                  </a:lnTo>
                  <a:lnTo>
                    <a:pt x="69" y="17"/>
                  </a:lnTo>
                  <a:lnTo>
                    <a:pt x="70" y="14"/>
                  </a:lnTo>
                  <a:lnTo>
                    <a:pt x="72" y="10"/>
                  </a:lnTo>
                  <a:lnTo>
                    <a:pt x="73" y="9"/>
                  </a:lnTo>
                  <a:lnTo>
                    <a:pt x="72" y="8"/>
                  </a:lnTo>
                  <a:lnTo>
                    <a:pt x="71" y="7"/>
                  </a:lnTo>
                  <a:lnTo>
                    <a:pt x="70" y="6"/>
                  </a:lnTo>
                  <a:lnTo>
                    <a:pt x="70" y="4"/>
                  </a:lnTo>
                  <a:lnTo>
                    <a:pt x="69" y="3"/>
                  </a:lnTo>
                  <a:lnTo>
                    <a:pt x="68" y="2"/>
                  </a:lnTo>
                  <a:lnTo>
                    <a:pt x="67" y="2"/>
                  </a:lnTo>
                  <a:lnTo>
                    <a:pt x="64" y="2"/>
                  </a:lnTo>
                  <a:lnTo>
                    <a:pt x="62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65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010" name="Freeform 151"/>
            <p:cNvSpPr>
              <a:spLocks/>
            </p:cNvSpPr>
            <p:nvPr/>
          </p:nvSpPr>
          <p:spPr bwMode="gray">
            <a:xfrm>
              <a:off x="3228" y="2081"/>
              <a:ext cx="73" cy="46"/>
            </a:xfrm>
            <a:custGeom>
              <a:avLst/>
              <a:gdLst>
                <a:gd name="T0" fmla="*/ 64 w 73"/>
                <a:gd name="T1" fmla="*/ 2 h 46"/>
                <a:gd name="T2" fmla="*/ 55 w 73"/>
                <a:gd name="T3" fmla="*/ 0 h 46"/>
                <a:gd name="T4" fmla="*/ 45 w 73"/>
                <a:gd name="T5" fmla="*/ 2 h 46"/>
                <a:gd name="T6" fmla="*/ 42 w 73"/>
                <a:gd name="T7" fmla="*/ 4 h 46"/>
                <a:gd name="T8" fmla="*/ 35 w 73"/>
                <a:gd name="T9" fmla="*/ 4 h 46"/>
                <a:gd name="T10" fmla="*/ 29 w 73"/>
                <a:gd name="T11" fmla="*/ 6 h 46"/>
                <a:gd name="T12" fmla="*/ 29 w 73"/>
                <a:gd name="T13" fmla="*/ 5 h 46"/>
                <a:gd name="T14" fmla="*/ 28 w 73"/>
                <a:gd name="T15" fmla="*/ 4 h 46"/>
                <a:gd name="T16" fmla="*/ 22 w 73"/>
                <a:gd name="T17" fmla="*/ 2 h 46"/>
                <a:gd name="T18" fmla="*/ 15 w 73"/>
                <a:gd name="T19" fmla="*/ 2 h 46"/>
                <a:gd name="T20" fmla="*/ 11 w 73"/>
                <a:gd name="T21" fmla="*/ 2 h 46"/>
                <a:gd name="T22" fmla="*/ 7 w 73"/>
                <a:gd name="T23" fmla="*/ 5 h 46"/>
                <a:gd name="T24" fmla="*/ 5 w 73"/>
                <a:gd name="T25" fmla="*/ 10 h 46"/>
                <a:gd name="T26" fmla="*/ 3 w 73"/>
                <a:gd name="T27" fmla="*/ 15 h 46"/>
                <a:gd name="T28" fmla="*/ 4 w 73"/>
                <a:gd name="T29" fmla="*/ 20 h 46"/>
                <a:gd name="T30" fmla="*/ 2 w 73"/>
                <a:gd name="T31" fmla="*/ 27 h 46"/>
                <a:gd name="T32" fmla="*/ 0 w 73"/>
                <a:gd name="T33" fmla="*/ 34 h 46"/>
                <a:gd name="T34" fmla="*/ 3 w 73"/>
                <a:gd name="T35" fmla="*/ 41 h 46"/>
                <a:gd name="T36" fmla="*/ 10 w 73"/>
                <a:gd name="T37" fmla="*/ 46 h 46"/>
                <a:gd name="T38" fmla="*/ 21 w 73"/>
                <a:gd name="T39" fmla="*/ 44 h 46"/>
                <a:gd name="T40" fmla="*/ 26 w 73"/>
                <a:gd name="T41" fmla="*/ 44 h 46"/>
                <a:gd name="T42" fmla="*/ 32 w 73"/>
                <a:gd name="T43" fmla="*/ 44 h 46"/>
                <a:gd name="T44" fmla="*/ 34 w 73"/>
                <a:gd name="T45" fmla="*/ 44 h 46"/>
                <a:gd name="T46" fmla="*/ 35 w 73"/>
                <a:gd name="T47" fmla="*/ 45 h 46"/>
                <a:gd name="T48" fmla="*/ 37 w 73"/>
                <a:gd name="T49" fmla="*/ 44 h 46"/>
                <a:gd name="T50" fmla="*/ 43 w 73"/>
                <a:gd name="T51" fmla="*/ 43 h 46"/>
                <a:gd name="T52" fmla="*/ 50 w 73"/>
                <a:gd name="T53" fmla="*/ 43 h 46"/>
                <a:gd name="T54" fmla="*/ 55 w 73"/>
                <a:gd name="T55" fmla="*/ 42 h 46"/>
                <a:gd name="T56" fmla="*/ 58 w 73"/>
                <a:gd name="T57" fmla="*/ 39 h 46"/>
                <a:gd name="T58" fmla="*/ 59 w 73"/>
                <a:gd name="T59" fmla="*/ 34 h 46"/>
                <a:gd name="T60" fmla="*/ 61 w 73"/>
                <a:gd name="T61" fmla="*/ 32 h 46"/>
                <a:gd name="T62" fmla="*/ 64 w 73"/>
                <a:gd name="T63" fmla="*/ 29 h 46"/>
                <a:gd name="T64" fmla="*/ 66 w 73"/>
                <a:gd name="T65" fmla="*/ 27 h 46"/>
                <a:gd name="T66" fmla="*/ 68 w 73"/>
                <a:gd name="T67" fmla="*/ 24 h 46"/>
                <a:gd name="T68" fmla="*/ 69 w 73"/>
                <a:gd name="T69" fmla="*/ 17 h 46"/>
                <a:gd name="T70" fmla="*/ 72 w 73"/>
                <a:gd name="T71" fmla="*/ 10 h 46"/>
                <a:gd name="T72" fmla="*/ 72 w 73"/>
                <a:gd name="T73" fmla="*/ 8 h 46"/>
                <a:gd name="T74" fmla="*/ 71 w 73"/>
                <a:gd name="T75" fmla="*/ 7 h 46"/>
                <a:gd name="T76" fmla="*/ 70 w 73"/>
                <a:gd name="T77" fmla="*/ 4 h 46"/>
                <a:gd name="T78" fmla="*/ 68 w 73"/>
                <a:gd name="T79" fmla="*/ 2 h 46"/>
                <a:gd name="T80" fmla="*/ 64 w 73"/>
                <a:gd name="T81" fmla="*/ 2 h 46"/>
                <a:gd name="T82" fmla="*/ 59 w 73"/>
                <a:gd name="T83" fmla="*/ 0 h 46"/>
                <a:gd name="T84" fmla="*/ 55 w 73"/>
                <a:gd name="T85" fmla="*/ 0 h 4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3"/>
                <a:gd name="T130" fmla="*/ 0 h 46"/>
                <a:gd name="T131" fmla="*/ 73 w 73"/>
                <a:gd name="T132" fmla="*/ 46 h 4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3" h="46">
                  <a:moveTo>
                    <a:pt x="65" y="2"/>
                  </a:moveTo>
                  <a:lnTo>
                    <a:pt x="64" y="2"/>
                  </a:lnTo>
                  <a:lnTo>
                    <a:pt x="63" y="1"/>
                  </a:lnTo>
                  <a:lnTo>
                    <a:pt x="55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2" y="4"/>
                  </a:lnTo>
                  <a:lnTo>
                    <a:pt x="39" y="4"/>
                  </a:lnTo>
                  <a:lnTo>
                    <a:pt x="35" y="4"/>
                  </a:lnTo>
                  <a:lnTo>
                    <a:pt x="32" y="5"/>
                  </a:lnTo>
                  <a:lnTo>
                    <a:pt x="29" y="6"/>
                  </a:lnTo>
                  <a:lnTo>
                    <a:pt x="29" y="5"/>
                  </a:lnTo>
                  <a:lnTo>
                    <a:pt x="28" y="4"/>
                  </a:lnTo>
                  <a:lnTo>
                    <a:pt x="25" y="3"/>
                  </a:lnTo>
                  <a:lnTo>
                    <a:pt x="22" y="2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3"/>
                  </a:lnTo>
                  <a:lnTo>
                    <a:pt x="7" y="5"/>
                  </a:lnTo>
                  <a:lnTo>
                    <a:pt x="6" y="7"/>
                  </a:lnTo>
                  <a:lnTo>
                    <a:pt x="5" y="10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3" y="18"/>
                  </a:lnTo>
                  <a:lnTo>
                    <a:pt x="4" y="20"/>
                  </a:lnTo>
                  <a:lnTo>
                    <a:pt x="3" y="23"/>
                  </a:lnTo>
                  <a:lnTo>
                    <a:pt x="2" y="27"/>
                  </a:lnTo>
                  <a:lnTo>
                    <a:pt x="1" y="31"/>
                  </a:lnTo>
                  <a:lnTo>
                    <a:pt x="0" y="34"/>
                  </a:lnTo>
                  <a:lnTo>
                    <a:pt x="1" y="38"/>
                  </a:lnTo>
                  <a:lnTo>
                    <a:pt x="3" y="41"/>
                  </a:lnTo>
                  <a:lnTo>
                    <a:pt x="5" y="44"/>
                  </a:lnTo>
                  <a:lnTo>
                    <a:pt x="10" y="46"/>
                  </a:lnTo>
                  <a:lnTo>
                    <a:pt x="16" y="45"/>
                  </a:lnTo>
                  <a:lnTo>
                    <a:pt x="21" y="44"/>
                  </a:lnTo>
                  <a:lnTo>
                    <a:pt x="24" y="44"/>
                  </a:lnTo>
                  <a:lnTo>
                    <a:pt x="26" y="44"/>
                  </a:lnTo>
                  <a:lnTo>
                    <a:pt x="29" y="44"/>
                  </a:lnTo>
                  <a:lnTo>
                    <a:pt x="32" y="44"/>
                  </a:lnTo>
                  <a:lnTo>
                    <a:pt x="34" y="43"/>
                  </a:lnTo>
                  <a:lnTo>
                    <a:pt x="34" y="44"/>
                  </a:lnTo>
                  <a:lnTo>
                    <a:pt x="34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7" y="44"/>
                  </a:lnTo>
                  <a:lnTo>
                    <a:pt x="39" y="44"/>
                  </a:lnTo>
                  <a:lnTo>
                    <a:pt x="43" y="43"/>
                  </a:lnTo>
                  <a:lnTo>
                    <a:pt x="46" y="43"/>
                  </a:lnTo>
                  <a:lnTo>
                    <a:pt x="50" y="43"/>
                  </a:lnTo>
                  <a:lnTo>
                    <a:pt x="53" y="43"/>
                  </a:lnTo>
                  <a:lnTo>
                    <a:pt x="55" y="42"/>
                  </a:lnTo>
                  <a:lnTo>
                    <a:pt x="57" y="40"/>
                  </a:lnTo>
                  <a:lnTo>
                    <a:pt x="58" y="39"/>
                  </a:lnTo>
                  <a:lnTo>
                    <a:pt x="58" y="36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61" y="32"/>
                  </a:lnTo>
                  <a:lnTo>
                    <a:pt x="62" y="31"/>
                  </a:lnTo>
                  <a:lnTo>
                    <a:pt x="64" y="29"/>
                  </a:lnTo>
                  <a:lnTo>
                    <a:pt x="65" y="28"/>
                  </a:lnTo>
                  <a:lnTo>
                    <a:pt x="66" y="27"/>
                  </a:lnTo>
                  <a:lnTo>
                    <a:pt x="67" y="26"/>
                  </a:lnTo>
                  <a:lnTo>
                    <a:pt x="68" y="24"/>
                  </a:lnTo>
                  <a:lnTo>
                    <a:pt x="68" y="20"/>
                  </a:lnTo>
                  <a:lnTo>
                    <a:pt x="69" y="17"/>
                  </a:lnTo>
                  <a:lnTo>
                    <a:pt x="70" y="14"/>
                  </a:lnTo>
                  <a:lnTo>
                    <a:pt x="72" y="10"/>
                  </a:lnTo>
                  <a:lnTo>
                    <a:pt x="73" y="9"/>
                  </a:lnTo>
                  <a:lnTo>
                    <a:pt x="72" y="8"/>
                  </a:lnTo>
                  <a:lnTo>
                    <a:pt x="71" y="7"/>
                  </a:lnTo>
                  <a:lnTo>
                    <a:pt x="70" y="6"/>
                  </a:lnTo>
                  <a:lnTo>
                    <a:pt x="70" y="4"/>
                  </a:lnTo>
                  <a:lnTo>
                    <a:pt x="69" y="3"/>
                  </a:lnTo>
                  <a:lnTo>
                    <a:pt x="68" y="2"/>
                  </a:lnTo>
                  <a:lnTo>
                    <a:pt x="67" y="2"/>
                  </a:lnTo>
                  <a:lnTo>
                    <a:pt x="64" y="2"/>
                  </a:lnTo>
                  <a:lnTo>
                    <a:pt x="62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0"/>
                  </a:lnTo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011" name="Freeform 168"/>
            <p:cNvSpPr>
              <a:spLocks/>
            </p:cNvSpPr>
            <p:nvPr/>
          </p:nvSpPr>
          <p:spPr bwMode="gray">
            <a:xfrm>
              <a:off x="3191" y="2112"/>
              <a:ext cx="5" cy="5"/>
            </a:xfrm>
            <a:custGeom>
              <a:avLst/>
              <a:gdLst>
                <a:gd name="T0" fmla="*/ 5 w 5"/>
                <a:gd name="T1" fmla="*/ 0 h 5"/>
                <a:gd name="T2" fmla="*/ 3 w 5"/>
                <a:gd name="T3" fmla="*/ 0 h 5"/>
                <a:gd name="T4" fmla="*/ 2 w 5"/>
                <a:gd name="T5" fmla="*/ 0 h 5"/>
                <a:gd name="T6" fmla="*/ 1 w 5"/>
                <a:gd name="T7" fmla="*/ 0 h 5"/>
                <a:gd name="T8" fmla="*/ 1 w 5"/>
                <a:gd name="T9" fmla="*/ 1 h 5"/>
                <a:gd name="T10" fmla="*/ 1 w 5"/>
                <a:gd name="T11" fmla="*/ 2 h 5"/>
                <a:gd name="T12" fmla="*/ 0 w 5"/>
                <a:gd name="T13" fmla="*/ 3 h 5"/>
                <a:gd name="T14" fmla="*/ 0 w 5"/>
                <a:gd name="T15" fmla="*/ 4 h 5"/>
                <a:gd name="T16" fmla="*/ 0 w 5"/>
                <a:gd name="T17" fmla="*/ 4 h 5"/>
                <a:gd name="T18" fmla="*/ 0 w 5"/>
                <a:gd name="T19" fmla="*/ 5 h 5"/>
                <a:gd name="T20" fmla="*/ 1 w 5"/>
                <a:gd name="T21" fmla="*/ 5 h 5"/>
                <a:gd name="T22" fmla="*/ 3 w 5"/>
                <a:gd name="T23" fmla="*/ 3 h 5"/>
                <a:gd name="T24" fmla="*/ 5 w 5"/>
                <a:gd name="T25" fmla="*/ 1 h 5"/>
                <a:gd name="T26" fmla="*/ 5 w 5"/>
                <a:gd name="T27" fmla="*/ 1 h 5"/>
                <a:gd name="T28" fmla="*/ 5 w 5"/>
                <a:gd name="T29" fmla="*/ 0 h 5"/>
                <a:gd name="T30" fmla="*/ 3 w 5"/>
                <a:gd name="T31" fmla="*/ 0 h 5"/>
                <a:gd name="T32" fmla="*/ 3 w 5"/>
                <a:gd name="T33" fmla="*/ 0 h 5"/>
                <a:gd name="T34" fmla="*/ 3 w 5"/>
                <a:gd name="T35" fmla="*/ 0 h 5"/>
                <a:gd name="T36" fmla="*/ 3 w 5"/>
                <a:gd name="T37" fmla="*/ 0 h 5"/>
                <a:gd name="T38" fmla="*/ 5 w 5"/>
                <a:gd name="T39" fmla="*/ 0 h 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"/>
                <a:gd name="T61" fmla="*/ 0 h 5"/>
                <a:gd name="T62" fmla="*/ 5 w 5"/>
                <a:gd name="T63" fmla="*/ 5 h 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" h="5">
                  <a:moveTo>
                    <a:pt x="5" y="0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012" name="Freeform 169"/>
            <p:cNvSpPr>
              <a:spLocks/>
            </p:cNvSpPr>
            <p:nvPr/>
          </p:nvSpPr>
          <p:spPr bwMode="gray">
            <a:xfrm>
              <a:off x="3191" y="2112"/>
              <a:ext cx="5" cy="5"/>
            </a:xfrm>
            <a:custGeom>
              <a:avLst/>
              <a:gdLst>
                <a:gd name="T0" fmla="*/ 5 w 5"/>
                <a:gd name="T1" fmla="*/ 0 h 5"/>
                <a:gd name="T2" fmla="*/ 3 w 5"/>
                <a:gd name="T3" fmla="*/ 0 h 5"/>
                <a:gd name="T4" fmla="*/ 2 w 5"/>
                <a:gd name="T5" fmla="*/ 0 h 5"/>
                <a:gd name="T6" fmla="*/ 1 w 5"/>
                <a:gd name="T7" fmla="*/ 0 h 5"/>
                <a:gd name="T8" fmla="*/ 1 w 5"/>
                <a:gd name="T9" fmla="*/ 1 h 5"/>
                <a:gd name="T10" fmla="*/ 1 w 5"/>
                <a:gd name="T11" fmla="*/ 2 h 5"/>
                <a:gd name="T12" fmla="*/ 0 w 5"/>
                <a:gd name="T13" fmla="*/ 3 h 5"/>
                <a:gd name="T14" fmla="*/ 0 w 5"/>
                <a:gd name="T15" fmla="*/ 4 h 5"/>
                <a:gd name="T16" fmla="*/ 0 w 5"/>
                <a:gd name="T17" fmla="*/ 4 h 5"/>
                <a:gd name="T18" fmla="*/ 0 w 5"/>
                <a:gd name="T19" fmla="*/ 5 h 5"/>
                <a:gd name="T20" fmla="*/ 1 w 5"/>
                <a:gd name="T21" fmla="*/ 5 h 5"/>
                <a:gd name="T22" fmla="*/ 3 w 5"/>
                <a:gd name="T23" fmla="*/ 3 h 5"/>
                <a:gd name="T24" fmla="*/ 5 w 5"/>
                <a:gd name="T25" fmla="*/ 1 h 5"/>
                <a:gd name="T26" fmla="*/ 5 w 5"/>
                <a:gd name="T27" fmla="*/ 1 h 5"/>
                <a:gd name="T28" fmla="*/ 5 w 5"/>
                <a:gd name="T29" fmla="*/ 0 h 5"/>
                <a:gd name="T30" fmla="*/ 3 w 5"/>
                <a:gd name="T31" fmla="*/ 0 h 5"/>
                <a:gd name="T32" fmla="*/ 3 w 5"/>
                <a:gd name="T33" fmla="*/ 0 h 5"/>
                <a:gd name="T34" fmla="*/ 3 w 5"/>
                <a:gd name="T35" fmla="*/ 0 h 5"/>
                <a:gd name="T36" fmla="*/ 3 w 5"/>
                <a:gd name="T37" fmla="*/ 0 h 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"/>
                <a:gd name="T58" fmla="*/ 0 h 5"/>
                <a:gd name="T59" fmla="*/ 5 w 5"/>
                <a:gd name="T60" fmla="*/ 5 h 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" h="5">
                  <a:moveTo>
                    <a:pt x="5" y="0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5" y="0"/>
                  </a:lnTo>
                  <a:lnTo>
                    <a:pt x="3" y="0"/>
                  </a:lnTo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013" name="Freeform 172"/>
            <p:cNvSpPr>
              <a:spLocks/>
            </p:cNvSpPr>
            <p:nvPr/>
          </p:nvSpPr>
          <p:spPr bwMode="gray">
            <a:xfrm>
              <a:off x="2555" y="1922"/>
              <a:ext cx="1129" cy="1098"/>
            </a:xfrm>
            <a:custGeom>
              <a:avLst/>
              <a:gdLst>
                <a:gd name="T0" fmla="*/ 564 w 1129"/>
                <a:gd name="T1" fmla="*/ 929 h 1098"/>
                <a:gd name="T2" fmla="*/ 553 w 1129"/>
                <a:gd name="T3" fmla="*/ 876 h 1098"/>
                <a:gd name="T4" fmla="*/ 525 w 1129"/>
                <a:gd name="T5" fmla="*/ 824 h 1098"/>
                <a:gd name="T6" fmla="*/ 465 w 1129"/>
                <a:gd name="T7" fmla="*/ 748 h 1098"/>
                <a:gd name="T8" fmla="*/ 467 w 1129"/>
                <a:gd name="T9" fmla="*/ 701 h 1098"/>
                <a:gd name="T10" fmla="*/ 456 w 1129"/>
                <a:gd name="T11" fmla="*/ 622 h 1098"/>
                <a:gd name="T12" fmla="*/ 402 w 1129"/>
                <a:gd name="T13" fmla="*/ 578 h 1098"/>
                <a:gd name="T14" fmla="*/ 298 w 1129"/>
                <a:gd name="T15" fmla="*/ 510 h 1098"/>
                <a:gd name="T16" fmla="*/ 240 w 1129"/>
                <a:gd name="T17" fmla="*/ 430 h 1098"/>
                <a:gd name="T18" fmla="*/ 187 w 1129"/>
                <a:gd name="T19" fmla="*/ 458 h 1098"/>
                <a:gd name="T20" fmla="*/ 107 w 1129"/>
                <a:gd name="T21" fmla="*/ 479 h 1098"/>
                <a:gd name="T22" fmla="*/ 94 w 1129"/>
                <a:gd name="T23" fmla="*/ 444 h 1098"/>
                <a:gd name="T24" fmla="*/ 27 w 1129"/>
                <a:gd name="T25" fmla="*/ 426 h 1098"/>
                <a:gd name="T26" fmla="*/ 6 w 1129"/>
                <a:gd name="T27" fmla="*/ 360 h 1098"/>
                <a:gd name="T28" fmla="*/ 26 w 1129"/>
                <a:gd name="T29" fmla="*/ 323 h 1098"/>
                <a:gd name="T30" fmla="*/ 116 w 1129"/>
                <a:gd name="T31" fmla="*/ 284 h 1098"/>
                <a:gd name="T32" fmla="*/ 121 w 1129"/>
                <a:gd name="T33" fmla="*/ 134 h 1098"/>
                <a:gd name="T34" fmla="*/ 114 w 1129"/>
                <a:gd name="T35" fmla="*/ 104 h 1098"/>
                <a:gd name="T36" fmla="*/ 185 w 1129"/>
                <a:gd name="T37" fmla="*/ 91 h 1098"/>
                <a:gd name="T38" fmla="*/ 233 w 1129"/>
                <a:gd name="T39" fmla="*/ 134 h 1098"/>
                <a:gd name="T40" fmla="*/ 302 w 1129"/>
                <a:gd name="T41" fmla="*/ 82 h 1098"/>
                <a:gd name="T42" fmla="*/ 270 w 1129"/>
                <a:gd name="T43" fmla="*/ 35 h 1098"/>
                <a:gd name="T44" fmla="*/ 330 w 1129"/>
                <a:gd name="T45" fmla="*/ 33 h 1098"/>
                <a:gd name="T46" fmla="*/ 407 w 1129"/>
                <a:gd name="T47" fmla="*/ 5 h 1098"/>
                <a:gd name="T48" fmla="*/ 437 w 1129"/>
                <a:gd name="T49" fmla="*/ 105 h 1098"/>
                <a:gd name="T50" fmla="*/ 494 w 1129"/>
                <a:gd name="T51" fmla="*/ 95 h 1098"/>
                <a:gd name="T52" fmla="*/ 531 w 1129"/>
                <a:gd name="T53" fmla="*/ 82 h 1098"/>
                <a:gd name="T54" fmla="*/ 595 w 1129"/>
                <a:gd name="T55" fmla="*/ 84 h 1098"/>
                <a:gd name="T56" fmla="*/ 642 w 1129"/>
                <a:gd name="T57" fmla="*/ 46 h 1098"/>
                <a:gd name="T58" fmla="*/ 672 w 1129"/>
                <a:gd name="T59" fmla="*/ 70 h 1098"/>
                <a:gd name="T60" fmla="*/ 676 w 1129"/>
                <a:gd name="T61" fmla="*/ 147 h 1098"/>
                <a:gd name="T62" fmla="*/ 623 w 1129"/>
                <a:gd name="T63" fmla="*/ 191 h 1098"/>
                <a:gd name="T64" fmla="*/ 643 w 1129"/>
                <a:gd name="T65" fmla="*/ 229 h 1098"/>
                <a:gd name="T66" fmla="*/ 668 w 1129"/>
                <a:gd name="T67" fmla="*/ 174 h 1098"/>
                <a:gd name="T68" fmla="*/ 679 w 1129"/>
                <a:gd name="T69" fmla="*/ 209 h 1098"/>
                <a:gd name="T70" fmla="*/ 710 w 1129"/>
                <a:gd name="T71" fmla="*/ 227 h 1098"/>
                <a:gd name="T72" fmla="*/ 738 w 1129"/>
                <a:gd name="T73" fmla="*/ 199 h 1098"/>
                <a:gd name="T74" fmla="*/ 782 w 1129"/>
                <a:gd name="T75" fmla="*/ 179 h 1098"/>
                <a:gd name="T76" fmla="*/ 826 w 1129"/>
                <a:gd name="T77" fmla="*/ 200 h 1098"/>
                <a:gd name="T78" fmla="*/ 856 w 1129"/>
                <a:gd name="T79" fmla="*/ 221 h 1098"/>
                <a:gd name="T80" fmla="*/ 852 w 1129"/>
                <a:gd name="T81" fmla="*/ 252 h 1098"/>
                <a:gd name="T82" fmla="*/ 884 w 1129"/>
                <a:gd name="T83" fmla="*/ 238 h 1098"/>
                <a:gd name="T84" fmla="*/ 930 w 1129"/>
                <a:gd name="T85" fmla="*/ 253 h 1098"/>
                <a:gd name="T86" fmla="*/ 967 w 1129"/>
                <a:gd name="T87" fmla="*/ 260 h 1098"/>
                <a:gd name="T88" fmla="*/ 1021 w 1129"/>
                <a:gd name="T89" fmla="*/ 289 h 1098"/>
                <a:gd name="T90" fmla="*/ 1075 w 1129"/>
                <a:gd name="T91" fmla="*/ 337 h 1098"/>
                <a:gd name="T92" fmla="*/ 1115 w 1129"/>
                <a:gd name="T93" fmla="*/ 364 h 1098"/>
                <a:gd name="T94" fmla="*/ 1122 w 1129"/>
                <a:gd name="T95" fmla="*/ 426 h 1098"/>
                <a:gd name="T96" fmla="*/ 1055 w 1129"/>
                <a:gd name="T97" fmla="*/ 502 h 1098"/>
                <a:gd name="T98" fmla="*/ 1009 w 1129"/>
                <a:gd name="T99" fmla="*/ 552 h 1098"/>
                <a:gd name="T100" fmla="*/ 997 w 1129"/>
                <a:gd name="T101" fmla="*/ 563 h 1098"/>
                <a:gd name="T102" fmla="*/ 993 w 1129"/>
                <a:gd name="T103" fmla="*/ 582 h 1098"/>
                <a:gd name="T104" fmla="*/ 942 w 1129"/>
                <a:gd name="T105" fmla="*/ 752 h 1098"/>
                <a:gd name="T106" fmla="*/ 882 w 1129"/>
                <a:gd name="T107" fmla="*/ 831 h 1098"/>
                <a:gd name="T108" fmla="*/ 843 w 1129"/>
                <a:gd name="T109" fmla="*/ 838 h 1098"/>
                <a:gd name="T110" fmla="*/ 790 w 1129"/>
                <a:gd name="T111" fmla="*/ 851 h 1098"/>
                <a:gd name="T112" fmla="*/ 710 w 1129"/>
                <a:gd name="T113" fmla="*/ 895 h 1098"/>
                <a:gd name="T114" fmla="*/ 692 w 1129"/>
                <a:gd name="T115" fmla="*/ 950 h 1098"/>
                <a:gd name="T116" fmla="*/ 611 w 1129"/>
                <a:gd name="T117" fmla="*/ 1078 h 1098"/>
                <a:gd name="T118" fmla="*/ 634 w 1129"/>
                <a:gd name="T119" fmla="*/ 1036 h 1098"/>
                <a:gd name="T120" fmla="*/ 564 w 1129"/>
                <a:gd name="T121" fmla="*/ 1083 h 1098"/>
                <a:gd name="T122" fmla="*/ 511 w 1129"/>
                <a:gd name="T123" fmla="*/ 1047 h 109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29"/>
                <a:gd name="T187" fmla="*/ 0 h 1098"/>
                <a:gd name="T188" fmla="*/ 1129 w 1129"/>
                <a:gd name="T189" fmla="*/ 1098 h 109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29" h="1098">
                  <a:moveTo>
                    <a:pt x="465" y="1024"/>
                  </a:moveTo>
                  <a:lnTo>
                    <a:pt x="473" y="1008"/>
                  </a:lnTo>
                  <a:lnTo>
                    <a:pt x="485" y="993"/>
                  </a:lnTo>
                  <a:lnTo>
                    <a:pt x="487" y="990"/>
                  </a:lnTo>
                  <a:lnTo>
                    <a:pt x="490" y="987"/>
                  </a:lnTo>
                  <a:lnTo>
                    <a:pt x="493" y="984"/>
                  </a:lnTo>
                  <a:lnTo>
                    <a:pt x="497" y="981"/>
                  </a:lnTo>
                  <a:lnTo>
                    <a:pt x="503" y="976"/>
                  </a:lnTo>
                  <a:lnTo>
                    <a:pt x="508" y="970"/>
                  </a:lnTo>
                  <a:lnTo>
                    <a:pt x="513" y="963"/>
                  </a:lnTo>
                  <a:lnTo>
                    <a:pt x="519" y="959"/>
                  </a:lnTo>
                  <a:lnTo>
                    <a:pt x="536" y="950"/>
                  </a:lnTo>
                  <a:lnTo>
                    <a:pt x="551" y="940"/>
                  </a:lnTo>
                  <a:lnTo>
                    <a:pt x="553" y="939"/>
                  </a:lnTo>
                  <a:lnTo>
                    <a:pt x="554" y="939"/>
                  </a:lnTo>
                  <a:lnTo>
                    <a:pt x="556" y="938"/>
                  </a:lnTo>
                  <a:lnTo>
                    <a:pt x="557" y="936"/>
                  </a:lnTo>
                  <a:lnTo>
                    <a:pt x="558" y="934"/>
                  </a:lnTo>
                  <a:lnTo>
                    <a:pt x="558" y="932"/>
                  </a:lnTo>
                  <a:lnTo>
                    <a:pt x="560" y="932"/>
                  </a:lnTo>
                  <a:lnTo>
                    <a:pt x="562" y="932"/>
                  </a:lnTo>
                  <a:lnTo>
                    <a:pt x="563" y="931"/>
                  </a:lnTo>
                  <a:lnTo>
                    <a:pt x="564" y="929"/>
                  </a:lnTo>
                  <a:lnTo>
                    <a:pt x="565" y="928"/>
                  </a:lnTo>
                  <a:lnTo>
                    <a:pt x="568" y="924"/>
                  </a:lnTo>
                  <a:lnTo>
                    <a:pt x="568" y="919"/>
                  </a:lnTo>
                  <a:lnTo>
                    <a:pt x="568" y="913"/>
                  </a:lnTo>
                  <a:lnTo>
                    <a:pt x="569" y="908"/>
                  </a:lnTo>
                  <a:lnTo>
                    <a:pt x="569" y="905"/>
                  </a:lnTo>
                  <a:lnTo>
                    <a:pt x="569" y="904"/>
                  </a:lnTo>
                  <a:lnTo>
                    <a:pt x="567" y="902"/>
                  </a:lnTo>
                  <a:lnTo>
                    <a:pt x="565" y="900"/>
                  </a:lnTo>
                  <a:lnTo>
                    <a:pt x="563" y="897"/>
                  </a:lnTo>
                  <a:lnTo>
                    <a:pt x="561" y="895"/>
                  </a:lnTo>
                  <a:lnTo>
                    <a:pt x="559" y="893"/>
                  </a:lnTo>
                  <a:lnTo>
                    <a:pt x="557" y="893"/>
                  </a:lnTo>
                  <a:lnTo>
                    <a:pt x="555" y="892"/>
                  </a:lnTo>
                  <a:lnTo>
                    <a:pt x="552" y="891"/>
                  </a:lnTo>
                  <a:lnTo>
                    <a:pt x="549" y="891"/>
                  </a:lnTo>
                  <a:lnTo>
                    <a:pt x="545" y="890"/>
                  </a:lnTo>
                  <a:lnTo>
                    <a:pt x="545" y="889"/>
                  </a:lnTo>
                  <a:lnTo>
                    <a:pt x="545" y="888"/>
                  </a:lnTo>
                  <a:lnTo>
                    <a:pt x="546" y="886"/>
                  </a:lnTo>
                  <a:lnTo>
                    <a:pt x="548" y="884"/>
                  </a:lnTo>
                  <a:lnTo>
                    <a:pt x="551" y="879"/>
                  </a:lnTo>
                  <a:lnTo>
                    <a:pt x="553" y="876"/>
                  </a:lnTo>
                  <a:lnTo>
                    <a:pt x="555" y="872"/>
                  </a:lnTo>
                  <a:lnTo>
                    <a:pt x="556" y="869"/>
                  </a:lnTo>
                  <a:lnTo>
                    <a:pt x="557" y="866"/>
                  </a:lnTo>
                  <a:lnTo>
                    <a:pt x="556" y="863"/>
                  </a:lnTo>
                  <a:lnTo>
                    <a:pt x="555" y="859"/>
                  </a:lnTo>
                  <a:lnTo>
                    <a:pt x="554" y="856"/>
                  </a:lnTo>
                  <a:lnTo>
                    <a:pt x="553" y="853"/>
                  </a:lnTo>
                  <a:lnTo>
                    <a:pt x="553" y="851"/>
                  </a:lnTo>
                  <a:lnTo>
                    <a:pt x="553" y="849"/>
                  </a:lnTo>
                  <a:lnTo>
                    <a:pt x="553" y="847"/>
                  </a:lnTo>
                  <a:lnTo>
                    <a:pt x="553" y="845"/>
                  </a:lnTo>
                  <a:lnTo>
                    <a:pt x="553" y="843"/>
                  </a:lnTo>
                  <a:lnTo>
                    <a:pt x="552" y="841"/>
                  </a:lnTo>
                  <a:lnTo>
                    <a:pt x="550" y="840"/>
                  </a:lnTo>
                  <a:lnTo>
                    <a:pt x="550" y="839"/>
                  </a:lnTo>
                  <a:lnTo>
                    <a:pt x="549" y="838"/>
                  </a:lnTo>
                  <a:lnTo>
                    <a:pt x="549" y="837"/>
                  </a:lnTo>
                  <a:lnTo>
                    <a:pt x="548" y="837"/>
                  </a:lnTo>
                  <a:lnTo>
                    <a:pt x="542" y="838"/>
                  </a:lnTo>
                  <a:lnTo>
                    <a:pt x="536" y="838"/>
                  </a:lnTo>
                  <a:lnTo>
                    <a:pt x="531" y="837"/>
                  </a:lnTo>
                  <a:lnTo>
                    <a:pt x="528" y="833"/>
                  </a:lnTo>
                  <a:lnTo>
                    <a:pt x="525" y="824"/>
                  </a:lnTo>
                  <a:lnTo>
                    <a:pt x="522" y="815"/>
                  </a:lnTo>
                  <a:lnTo>
                    <a:pt x="522" y="809"/>
                  </a:lnTo>
                  <a:lnTo>
                    <a:pt x="523" y="803"/>
                  </a:lnTo>
                  <a:lnTo>
                    <a:pt x="522" y="797"/>
                  </a:lnTo>
                  <a:lnTo>
                    <a:pt x="521" y="795"/>
                  </a:lnTo>
                  <a:lnTo>
                    <a:pt x="519" y="794"/>
                  </a:lnTo>
                  <a:lnTo>
                    <a:pt x="518" y="794"/>
                  </a:lnTo>
                  <a:lnTo>
                    <a:pt x="517" y="793"/>
                  </a:lnTo>
                  <a:lnTo>
                    <a:pt x="507" y="789"/>
                  </a:lnTo>
                  <a:lnTo>
                    <a:pt x="496" y="788"/>
                  </a:lnTo>
                  <a:lnTo>
                    <a:pt x="485" y="789"/>
                  </a:lnTo>
                  <a:lnTo>
                    <a:pt x="474" y="788"/>
                  </a:lnTo>
                  <a:lnTo>
                    <a:pt x="464" y="784"/>
                  </a:lnTo>
                  <a:lnTo>
                    <a:pt x="467" y="779"/>
                  </a:lnTo>
                  <a:lnTo>
                    <a:pt x="467" y="771"/>
                  </a:lnTo>
                  <a:lnTo>
                    <a:pt x="466" y="765"/>
                  </a:lnTo>
                  <a:lnTo>
                    <a:pt x="468" y="758"/>
                  </a:lnTo>
                  <a:lnTo>
                    <a:pt x="468" y="756"/>
                  </a:lnTo>
                  <a:lnTo>
                    <a:pt x="468" y="754"/>
                  </a:lnTo>
                  <a:lnTo>
                    <a:pt x="467" y="752"/>
                  </a:lnTo>
                  <a:lnTo>
                    <a:pt x="466" y="750"/>
                  </a:lnTo>
                  <a:lnTo>
                    <a:pt x="465" y="748"/>
                  </a:lnTo>
                  <a:lnTo>
                    <a:pt x="463" y="746"/>
                  </a:lnTo>
                  <a:lnTo>
                    <a:pt x="462" y="744"/>
                  </a:lnTo>
                  <a:lnTo>
                    <a:pt x="461" y="741"/>
                  </a:lnTo>
                  <a:lnTo>
                    <a:pt x="460" y="739"/>
                  </a:lnTo>
                  <a:lnTo>
                    <a:pt x="459" y="739"/>
                  </a:lnTo>
                  <a:lnTo>
                    <a:pt x="456" y="730"/>
                  </a:lnTo>
                  <a:lnTo>
                    <a:pt x="457" y="730"/>
                  </a:lnTo>
                  <a:lnTo>
                    <a:pt x="460" y="729"/>
                  </a:lnTo>
                  <a:lnTo>
                    <a:pt x="462" y="728"/>
                  </a:lnTo>
                  <a:lnTo>
                    <a:pt x="465" y="725"/>
                  </a:lnTo>
                  <a:lnTo>
                    <a:pt x="467" y="723"/>
                  </a:lnTo>
                  <a:lnTo>
                    <a:pt x="468" y="721"/>
                  </a:lnTo>
                  <a:lnTo>
                    <a:pt x="468" y="718"/>
                  </a:lnTo>
                  <a:lnTo>
                    <a:pt x="466" y="715"/>
                  </a:lnTo>
                  <a:lnTo>
                    <a:pt x="463" y="713"/>
                  </a:lnTo>
                  <a:lnTo>
                    <a:pt x="461" y="710"/>
                  </a:lnTo>
                  <a:lnTo>
                    <a:pt x="461" y="708"/>
                  </a:lnTo>
                  <a:lnTo>
                    <a:pt x="461" y="706"/>
                  </a:lnTo>
                  <a:lnTo>
                    <a:pt x="462" y="705"/>
                  </a:lnTo>
                  <a:lnTo>
                    <a:pt x="464" y="704"/>
                  </a:lnTo>
                  <a:lnTo>
                    <a:pt x="465" y="703"/>
                  </a:lnTo>
                  <a:lnTo>
                    <a:pt x="466" y="702"/>
                  </a:lnTo>
                  <a:lnTo>
                    <a:pt x="467" y="701"/>
                  </a:lnTo>
                  <a:lnTo>
                    <a:pt x="467" y="699"/>
                  </a:lnTo>
                  <a:lnTo>
                    <a:pt x="466" y="698"/>
                  </a:lnTo>
                  <a:lnTo>
                    <a:pt x="465" y="697"/>
                  </a:lnTo>
                  <a:lnTo>
                    <a:pt x="464" y="696"/>
                  </a:lnTo>
                  <a:lnTo>
                    <a:pt x="463" y="695"/>
                  </a:lnTo>
                  <a:lnTo>
                    <a:pt x="462" y="693"/>
                  </a:lnTo>
                  <a:lnTo>
                    <a:pt x="462" y="692"/>
                  </a:lnTo>
                  <a:lnTo>
                    <a:pt x="464" y="689"/>
                  </a:lnTo>
                  <a:lnTo>
                    <a:pt x="465" y="687"/>
                  </a:lnTo>
                  <a:lnTo>
                    <a:pt x="467" y="685"/>
                  </a:lnTo>
                  <a:lnTo>
                    <a:pt x="468" y="683"/>
                  </a:lnTo>
                  <a:lnTo>
                    <a:pt x="470" y="680"/>
                  </a:lnTo>
                  <a:lnTo>
                    <a:pt x="470" y="677"/>
                  </a:lnTo>
                  <a:lnTo>
                    <a:pt x="468" y="667"/>
                  </a:lnTo>
                  <a:lnTo>
                    <a:pt x="463" y="658"/>
                  </a:lnTo>
                  <a:lnTo>
                    <a:pt x="457" y="650"/>
                  </a:lnTo>
                  <a:lnTo>
                    <a:pt x="452" y="641"/>
                  </a:lnTo>
                  <a:lnTo>
                    <a:pt x="450" y="631"/>
                  </a:lnTo>
                  <a:lnTo>
                    <a:pt x="450" y="629"/>
                  </a:lnTo>
                  <a:lnTo>
                    <a:pt x="452" y="628"/>
                  </a:lnTo>
                  <a:lnTo>
                    <a:pt x="453" y="626"/>
                  </a:lnTo>
                  <a:lnTo>
                    <a:pt x="455" y="624"/>
                  </a:lnTo>
                  <a:lnTo>
                    <a:pt x="456" y="622"/>
                  </a:lnTo>
                  <a:lnTo>
                    <a:pt x="456" y="620"/>
                  </a:lnTo>
                  <a:lnTo>
                    <a:pt x="456" y="617"/>
                  </a:lnTo>
                  <a:lnTo>
                    <a:pt x="454" y="615"/>
                  </a:lnTo>
                  <a:lnTo>
                    <a:pt x="452" y="613"/>
                  </a:lnTo>
                  <a:lnTo>
                    <a:pt x="449" y="612"/>
                  </a:lnTo>
                  <a:lnTo>
                    <a:pt x="446" y="613"/>
                  </a:lnTo>
                  <a:lnTo>
                    <a:pt x="444" y="614"/>
                  </a:lnTo>
                  <a:lnTo>
                    <a:pt x="443" y="615"/>
                  </a:lnTo>
                  <a:lnTo>
                    <a:pt x="442" y="616"/>
                  </a:lnTo>
                  <a:lnTo>
                    <a:pt x="441" y="617"/>
                  </a:lnTo>
                  <a:lnTo>
                    <a:pt x="430" y="617"/>
                  </a:lnTo>
                  <a:lnTo>
                    <a:pt x="420" y="618"/>
                  </a:lnTo>
                  <a:lnTo>
                    <a:pt x="410" y="618"/>
                  </a:lnTo>
                  <a:lnTo>
                    <a:pt x="403" y="614"/>
                  </a:lnTo>
                  <a:lnTo>
                    <a:pt x="399" y="609"/>
                  </a:lnTo>
                  <a:lnTo>
                    <a:pt x="395" y="602"/>
                  </a:lnTo>
                  <a:lnTo>
                    <a:pt x="394" y="594"/>
                  </a:lnTo>
                  <a:lnTo>
                    <a:pt x="395" y="586"/>
                  </a:lnTo>
                  <a:lnTo>
                    <a:pt x="396" y="584"/>
                  </a:lnTo>
                  <a:lnTo>
                    <a:pt x="397" y="583"/>
                  </a:lnTo>
                  <a:lnTo>
                    <a:pt x="399" y="582"/>
                  </a:lnTo>
                  <a:lnTo>
                    <a:pt x="401" y="580"/>
                  </a:lnTo>
                  <a:lnTo>
                    <a:pt x="402" y="578"/>
                  </a:lnTo>
                  <a:lnTo>
                    <a:pt x="402" y="576"/>
                  </a:lnTo>
                  <a:lnTo>
                    <a:pt x="402" y="572"/>
                  </a:lnTo>
                  <a:lnTo>
                    <a:pt x="401" y="568"/>
                  </a:lnTo>
                  <a:lnTo>
                    <a:pt x="398" y="565"/>
                  </a:lnTo>
                  <a:lnTo>
                    <a:pt x="395" y="562"/>
                  </a:lnTo>
                  <a:lnTo>
                    <a:pt x="397" y="556"/>
                  </a:lnTo>
                  <a:lnTo>
                    <a:pt x="395" y="550"/>
                  </a:lnTo>
                  <a:lnTo>
                    <a:pt x="390" y="545"/>
                  </a:lnTo>
                  <a:lnTo>
                    <a:pt x="375" y="540"/>
                  </a:lnTo>
                  <a:lnTo>
                    <a:pt x="360" y="537"/>
                  </a:lnTo>
                  <a:lnTo>
                    <a:pt x="352" y="535"/>
                  </a:lnTo>
                  <a:lnTo>
                    <a:pt x="344" y="531"/>
                  </a:lnTo>
                  <a:lnTo>
                    <a:pt x="336" y="525"/>
                  </a:lnTo>
                  <a:lnTo>
                    <a:pt x="334" y="524"/>
                  </a:lnTo>
                  <a:lnTo>
                    <a:pt x="331" y="523"/>
                  </a:lnTo>
                  <a:lnTo>
                    <a:pt x="329" y="523"/>
                  </a:lnTo>
                  <a:lnTo>
                    <a:pt x="327" y="522"/>
                  </a:lnTo>
                  <a:lnTo>
                    <a:pt x="317" y="516"/>
                  </a:lnTo>
                  <a:lnTo>
                    <a:pt x="305" y="514"/>
                  </a:lnTo>
                  <a:lnTo>
                    <a:pt x="303" y="514"/>
                  </a:lnTo>
                  <a:lnTo>
                    <a:pt x="301" y="512"/>
                  </a:lnTo>
                  <a:lnTo>
                    <a:pt x="299" y="511"/>
                  </a:lnTo>
                  <a:lnTo>
                    <a:pt x="298" y="510"/>
                  </a:lnTo>
                  <a:lnTo>
                    <a:pt x="289" y="508"/>
                  </a:lnTo>
                  <a:lnTo>
                    <a:pt x="282" y="504"/>
                  </a:lnTo>
                  <a:lnTo>
                    <a:pt x="276" y="499"/>
                  </a:lnTo>
                  <a:lnTo>
                    <a:pt x="269" y="494"/>
                  </a:lnTo>
                  <a:lnTo>
                    <a:pt x="267" y="492"/>
                  </a:lnTo>
                  <a:lnTo>
                    <a:pt x="264" y="491"/>
                  </a:lnTo>
                  <a:lnTo>
                    <a:pt x="261" y="489"/>
                  </a:lnTo>
                  <a:lnTo>
                    <a:pt x="258" y="487"/>
                  </a:lnTo>
                  <a:lnTo>
                    <a:pt x="256" y="484"/>
                  </a:lnTo>
                  <a:lnTo>
                    <a:pt x="254" y="478"/>
                  </a:lnTo>
                  <a:lnTo>
                    <a:pt x="255" y="472"/>
                  </a:lnTo>
                  <a:lnTo>
                    <a:pt x="255" y="465"/>
                  </a:lnTo>
                  <a:lnTo>
                    <a:pt x="254" y="458"/>
                  </a:lnTo>
                  <a:lnTo>
                    <a:pt x="254" y="454"/>
                  </a:lnTo>
                  <a:lnTo>
                    <a:pt x="254" y="451"/>
                  </a:lnTo>
                  <a:lnTo>
                    <a:pt x="254" y="448"/>
                  </a:lnTo>
                  <a:lnTo>
                    <a:pt x="255" y="445"/>
                  </a:lnTo>
                  <a:lnTo>
                    <a:pt x="256" y="442"/>
                  </a:lnTo>
                  <a:lnTo>
                    <a:pt x="256" y="439"/>
                  </a:lnTo>
                  <a:lnTo>
                    <a:pt x="255" y="436"/>
                  </a:lnTo>
                  <a:lnTo>
                    <a:pt x="254" y="433"/>
                  </a:lnTo>
                  <a:lnTo>
                    <a:pt x="254" y="430"/>
                  </a:lnTo>
                  <a:lnTo>
                    <a:pt x="240" y="430"/>
                  </a:lnTo>
                  <a:lnTo>
                    <a:pt x="228" y="430"/>
                  </a:lnTo>
                  <a:lnTo>
                    <a:pt x="216" y="432"/>
                  </a:lnTo>
                  <a:lnTo>
                    <a:pt x="214" y="434"/>
                  </a:lnTo>
                  <a:lnTo>
                    <a:pt x="212" y="436"/>
                  </a:lnTo>
                  <a:lnTo>
                    <a:pt x="210" y="439"/>
                  </a:lnTo>
                  <a:lnTo>
                    <a:pt x="208" y="441"/>
                  </a:lnTo>
                  <a:lnTo>
                    <a:pt x="205" y="443"/>
                  </a:lnTo>
                  <a:lnTo>
                    <a:pt x="203" y="444"/>
                  </a:lnTo>
                  <a:lnTo>
                    <a:pt x="199" y="445"/>
                  </a:lnTo>
                  <a:lnTo>
                    <a:pt x="196" y="446"/>
                  </a:lnTo>
                  <a:lnTo>
                    <a:pt x="194" y="447"/>
                  </a:lnTo>
                  <a:lnTo>
                    <a:pt x="192" y="448"/>
                  </a:lnTo>
                  <a:lnTo>
                    <a:pt x="191" y="450"/>
                  </a:lnTo>
                  <a:lnTo>
                    <a:pt x="190" y="452"/>
                  </a:lnTo>
                  <a:lnTo>
                    <a:pt x="189" y="453"/>
                  </a:lnTo>
                  <a:lnTo>
                    <a:pt x="188" y="454"/>
                  </a:lnTo>
                  <a:lnTo>
                    <a:pt x="187" y="456"/>
                  </a:lnTo>
                  <a:lnTo>
                    <a:pt x="188" y="456"/>
                  </a:lnTo>
                  <a:lnTo>
                    <a:pt x="188" y="454"/>
                  </a:lnTo>
                  <a:lnTo>
                    <a:pt x="187" y="456"/>
                  </a:lnTo>
                  <a:lnTo>
                    <a:pt x="187" y="458"/>
                  </a:lnTo>
                  <a:lnTo>
                    <a:pt x="181" y="460"/>
                  </a:lnTo>
                  <a:lnTo>
                    <a:pt x="174" y="460"/>
                  </a:lnTo>
                  <a:lnTo>
                    <a:pt x="168" y="460"/>
                  </a:lnTo>
                  <a:lnTo>
                    <a:pt x="163" y="462"/>
                  </a:lnTo>
                  <a:lnTo>
                    <a:pt x="157" y="467"/>
                  </a:lnTo>
                  <a:lnTo>
                    <a:pt x="151" y="470"/>
                  </a:lnTo>
                  <a:lnTo>
                    <a:pt x="145" y="470"/>
                  </a:lnTo>
                  <a:lnTo>
                    <a:pt x="143" y="469"/>
                  </a:lnTo>
                  <a:lnTo>
                    <a:pt x="142" y="468"/>
                  </a:lnTo>
                  <a:lnTo>
                    <a:pt x="141" y="468"/>
                  </a:lnTo>
                  <a:lnTo>
                    <a:pt x="140" y="468"/>
                  </a:lnTo>
                  <a:lnTo>
                    <a:pt x="139" y="468"/>
                  </a:lnTo>
                  <a:lnTo>
                    <a:pt x="138" y="469"/>
                  </a:lnTo>
                  <a:lnTo>
                    <a:pt x="136" y="470"/>
                  </a:lnTo>
                  <a:lnTo>
                    <a:pt x="129" y="471"/>
                  </a:lnTo>
                  <a:lnTo>
                    <a:pt x="121" y="475"/>
                  </a:lnTo>
                  <a:lnTo>
                    <a:pt x="120" y="475"/>
                  </a:lnTo>
                  <a:lnTo>
                    <a:pt x="118" y="475"/>
                  </a:lnTo>
                  <a:lnTo>
                    <a:pt x="116" y="475"/>
                  </a:lnTo>
                  <a:lnTo>
                    <a:pt x="115" y="475"/>
                  </a:lnTo>
                  <a:lnTo>
                    <a:pt x="111" y="477"/>
                  </a:lnTo>
                  <a:lnTo>
                    <a:pt x="107" y="479"/>
                  </a:lnTo>
                  <a:lnTo>
                    <a:pt x="104" y="481"/>
                  </a:lnTo>
                  <a:lnTo>
                    <a:pt x="102" y="482"/>
                  </a:lnTo>
                  <a:lnTo>
                    <a:pt x="100" y="481"/>
                  </a:lnTo>
                  <a:lnTo>
                    <a:pt x="99" y="480"/>
                  </a:lnTo>
                  <a:lnTo>
                    <a:pt x="98" y="478"/>
                  </a:lnTo>
                  <a:lnTo>
                    <a:pt x="97" y="471"/>
                  </a:lnTo>
                  <a:lnTo>
                    <a:pt x="98" y="465"/>
                  </a:lnTo>
                  <a:lnTo>
                    <a:pt x="97" y="458"/>
                  </a:lnTo>
                  <a:lnTo>
                    <a:pt x="96" y="454"/>
                  </a:lnTo>
                  <a:lnTo>
                    <a:pt x="96" y="451"/>
                  </a:lnTo>
                  <a:lnTo>
                    <a:pt x="96" y="449"/>
                  </a:lnTo>
                  <a:lnTo>
                    <a:pt x="97" y="448"/>
                  </a:lnTo>
                  <a:lnTo>
                    <a:pt x="97" y="447"/>
                  </a:lnTo>
                  <a:lnTo>
                    <a:pt x="97" y="446"/>
                  </a:lnTo>
                  <a:lnTo>
                    <a:pt x="98" y="444"/>
                  </a:lnTo>
                  <a:lnTo>
                    <a:pt x="97" y="444"/>
                  </a:lnTo>
                  <a:lnTo>
                    <a:pt x="96" y="444"/>
                  </a:lnTo>
                  <a:lnTo>
                    <a:pt x="95" y="443"/>
                  </a:lnTo>
                  <a:lnTo>
                    <a:pt x="94" y="443"/>
                  </a:lnTo>
                  <a:lnTo>
                    <a:pt x="94" y="444"/>
                  </a:lnTo>
                  <a:lnTo>
                    <a:pt x="82" y="446"/>
                  </a:lnTo>
                  <a:lnTo>
                    <a:pt x="71" y="449"/>
                  </a:lnTo>
                  <a:lnTo>
                    <a:pt x="58" y="449"/>
                  </a:lnTo>
                  <a:lnTo>
                    <a:pt x="55" y="449"/>
                  </a:lnTo>
                  <a:lnTo>
                    <a:pt x="53" y="448"/>
                  </a:lnTo>
                  <a:lnTo>
                    <a:pt x="51" y="447"/>
                  </a:lnTo>
                  <a:lnTo>
                    <a:pt x="49" y="445"/>
                  </a:lnTo>
                  <a:lnTo>
                    <a:pt x="48" y="443"/>
                  </a:lnTo>
                  <a:lnTo>
                    <a:pt x="48" y="441"/>
                  </a:lnTo>
                  <a:lnTo>
                    <a:pt x="47" y="439"/>
                  </a:lnTo>
                  <a:lnTo>
                    <a:pt x="46" y="438"/>
                  </a:lnTo>
                  <a:lnTo>
                    <a:pt x="45" y="437"/>
                  </a:lnTo>
                  <a:lnTo>
                    <a:pt x="43" y="437"/>
                  </a:lnTo>
                  <a:lnTo>
                    <a:pt x="41" y="437"/>
                  </a:lnTo>
                  <a:lnTo>
                    <a:pt x="40" y="437"/>
                  </a:lnTo>
                  <a:lnTo>
                    <a:pt x="33" y="433"/>
                  </a:lnTo>
                  <a:lnTo>
                    <a:pt x="26" y="433"/>
                  </a:lnTo>
                  <a:lnTo>
                    <a:pt x="19" y="437"/>
                  </a:lnTo>
                  <a:lnTo>
                    <a:pt x="20" y="435"/>
                  </a:lnTo>
                  <a:lnTo>
                    <a:pt x="21" y="432"/>
                  </a:lnTo>
                  <a:lnTo>
                    <a:pt x="23" y="430"/>
                  </a:lnTo>
                  <a:lnTo>
                    <a:pt x="25" y="428"/>
                  </a:lnTo>
                  <a:lnTo>
                    <a:pt x="27" y="426"/>
                  </a:lnTo>
                  <a:lnTo>
                    <a:pt x="28" y="425"/>
                  </a:lnTo>
                  <a:lnTo>
                    <a:pt x="29" y="425"/>
                  </a:lnTo>
                  <a:lnTo>
                    <a:pt x="27" y="422"/>
                  </a:lnTo>
                  <a:lnTo>
                    <a:pt x="25" y="419"/>
                  </a:lnTo>
                  <a:lnTo>
                    <a:pt x="24" y="416"/>
                  </a:lnTo>
                  <a:lnTo>
                    <a:pt x="22" y="413"/>
                  </a:lnTo>
                  <a:lnTo>
                    <a:pt x="17" y="407"/>
                  </a:lnTo>
                  <a:lnTo>
                    <a:pt x="11" y="402"/>
                  </a:lnTo>
                  <a:lnTo>
                    <a:pt x="11" y="401"/>
                  </a:lnTo>
                  <a:lnTo>
                    <a:pt x="11" y="400"/>
                  </a:lnTo>
                  <a:lnTo>
                    <a:pt x="11" y="399"/>
                  </a:lnTo>
                  <a:lnTo>
                    <a:pt x="9" y="397"/>
                  </a:lnTo>
                  <a:lnTo>
                    <a:pt x="7" y="396"/>
                  </a:lnTo>
                  <a:lnTo>
                    <a:pt x="5" y="395"/>
                  </a:lnTo>
                  <a:lnTo>
                    <a:pt x="3" y="394"/>
                  </a:lnTo>
                  <a:lnTo>
                    <a:pt x="1" y="392"/>
                  </a:lnTo>
                  <a:lnTo>
                    <a:pt x="0" y="391"/>
                  </a:lnTo>
                  <a:lnTo>
                    <a:pt x="0" y="389"/>
                  </a:lnTo>
                  <a:lnTo>
                    <a:pt x="0" y="386"/>
                  </a:lnTo>
                  <a:lnTo>
                    <a:pt x="3" y="378"/>
                  </a:lnTo>
                  <a:lnTo>
                    <a:pt x="6" y="369"/>
                  </a:lnTo>
                  <a:lnTo>
                    <a:pt x="6" y="360"/>
                  </a:lnTo>
                  <a:lnTo>
                    <a:pt x="6" y="357"/>
                  </a:lnTo>
                  <a:lnTo>
                    <a:pt x="7" y="354"/>
                  </a:lnTo>
                  <a:lnTo>
                    <a:pt x="8" y="352"/>
                  </a:lnTo>
                  <a:lnTo>
                    <a:pt x="11" y="350"/>
                  </a:lnTo>
                  <a:lnTo>
                    <a:pt x="14" y="349"/>
                  </a:lnTo>
                  <a:lnTo>
                    <a:pt x="18" y="349"/>
                  </a:lnTo>
                  <a:lnTo>
                    <a:pt x="18" y="350"/>
                  </a:lnTo>
                  <a:lnTo>
                    <a:pt x="19" y="350"/>
                  </a:lnTo>
                  <a:lnTo>
                    <a:pt x="20" y="351"/>
                  </a:lnTo>
                  <a:lnTo>
                    <a:pt x="21" y="350"/>
                  </a:lnTo>
                  <a:lnTo>
                    <a:pt x="22" y="349"/>
                  </a:lnTo>
                  <a:lnTo>
                    <a:pt x="23" y="348"/>
                  </a:lnTo>
                  <a:lnTo>
                    <a:pt x="24" y="347"/>
                  </a:lnTo>
                  <a:lnTo>
                    <a:pt x="24" y="345"/>
                  </a:lnTo>
                  <a:lnTo>
                    <a:pt x="25" y="342"/>
                  </a:lnTo>
                  <a:lnTo>
                    <a:pt x="24" y="340"/>
                  </a:lnTo>
                  <a:lnTo>
                    <a:pt x="24" y="339"/>
                  </a:lnTo>
                  <a:lnTo>
                    <a:pt x="22" y="336"/>
                  </a:lnTo>
                  <a:lnTo>
                    <a:pt x="21" y="334"/>
                  </a:lnTo>
                  <a:lnTo>
                    <a:pt x="21" y="332"/>
                  </a:lnTo>
                  <a:lnTo>
                    <a:pt x="21" y="329"/>
                  </a:lnTo>
                  <a:lnTo>
                    <a:pt x="23" y="326"/>
                  </a:lnTo>
                  <a:lnTo>
                    <a:pt x="26" y="323"/>
                  </a:lnTo>
                  <a:lnTo>
                    <a:pt x="28" y="321"/>
                  </a:lnTo>
                  <a:lnTo>
                    <a:pt x="31" y="317"/>
                  </a:lnTo>
                  <a:lnTo>
                    <a:pt x="32" y="313"/>
                  </a:lnTo>
                  <a:lnTo>
                    <a:pt x="33" y="310"/>
                  </a:lnTo>
                  <a:lnTo>
                    <a:pt x="34" y="307"/>
                  </a:lnTo>
                  <a:lnTo>
                    <a:pt x="36" y="305"/>
                  </a:lnTo>
                  <a:lnTo>
                    <a:pt x="39" y="304"/>
                  </a:lnTo>
                  <a:lnTo>
                    <a:pt x="42" y="302"/>
                  </a:lnTo>
                  <a:lnTo>
                    <a:pt x="45" y="301"/>
                  </a:lnTo>
                  <a:lnTo>
                    <a:pt x="48" y="299"/>
                  </a:lnTo>
                  <a:lnTo>
                    <a:pt x="50" y="297"/>
                  </a:lnTo>
                  <a:lnTo>
                    <a:pt x="52" y="294"/>
                  </a:lnTo>
                  <a:lnTo>
                    <a:pt x="54" y="292"/>
                  </a:lnTo>
                  <a:lnTo>
                    <a:pt x="56" y="290"/>
                  </a:lnTo>
                  <a:lnTo>
                    <a:pt x="59" y="288"/>
                  </a:lnTo>
                  <a:lnTo>
                    <a:pt x="69" y="286"/>
                  </a:lnTo>
                  <a:lnTo>
                    <a:pt x="79" y="284"/>
                  </a:lnTo>
                  <a:lnTo>
                    <a:pt x="88" y="280"/>
                  </a:lnTo>
                  <a:lnTo>
                    <a:pt x="96" y="278"/>
                  </a:lnTo>
                  <a:lnTo>
                    <a:pt x="104" y="279"/>
                  </a:lnTo>
                  <a:lnTo>
                    <a:pt x="109" y="281"/>
                  </a:lnTo>
                  <a:lnTo>
                    <a:pt x="112" y="283"/>
                  </a:lnTo>
                  <a:lnTo>
                    <a:pt x="116" y="284"/>
                  </a:lnTo>
                  <a:lnTo>
                    <a:pt x="129" y="177"/>
                  </a:lnTo>
                  <a:lnTo>
                    <a:pt x="127" y="176"/>
                  </a:lnTo>
                  <a:lnTo>
                    <a:pt x="126" y="175"/>
                  </a:lnTo>
                  <a:lnTo>
                    <a:pt x="125" y="173"/>
                  </a:lnTo>
                  <a:lnTo>
                    <a:pt x="123" y="172"/>
                  </a:lnTo>
                  <a:lnTo>
                    <a:pt x="123" y="171"/>
                  </a:lnTo>
                  <a:lnTo>
                    <a:pt x="124" y="171"/>
                  </a:lnTo>
                  <a:lnTo>
                    <a:pt x="121" y="171"/>
                  </a:lnTo>
                  <a:lnTo>
                    <a:pt x="119" y="170"/>
                  </a:lnTo>
                  <a:lnTo>
                    <a:pt x="117" y="169"/>
                  </a:lnTo>
                  <a:lnTo>
                    <a:pt x="115" y="168"/>
                  </a:lnTo>
                  <a:lnTo>
                    <a:pt x="114" y="166"/>
                  </a:lnTo>
                  <a:lnTo>
                    <a:pt x="113" y="165"/>
                  </a:lnTo>
                  <a:lnTo>
                    <a:pt x="107" y="159"/>
                  </a:lnTo>
                  <a:lnTo>
                    <a:pt x="105" y="151"/>
                  </a:lnTo>
                  <a:lnTo>
                    <a:pt x="106" y="144"/>
                  </a:lnTo>
                  <a:lnTo>
                    <a:pt x="107" y="142"/>
                  </a:lnTo>
                  <a:lnTo>
                    <a:pt x="110" y="140"/>
                  </a:lnTo>
                  <a:lnTo>
                    <a:pt x="112" y="138"/>
                  </a:lnTo>
                  <a:lnTo>
                    <a:pt x="115" y="136"/>
                  </a:lnTo>
                  <a:lnTo>
                    <a:pt x="118" y="135"/>
                  </a:lnTo>
                  <a:lnTo>
                    <a:pt x="121" y="134"/>
                  </a:lnTo>
                  <a:lnTo>
                    <a:pt x="124" y="132"/>
                  </a:lnTo>
                  <a:lnTo>
                    <a:pt x="127" y="131"/>
                  </a:lnTo>
                  <a:lnTo>
                    <a:pt x="130" y="131"/>
                  </a:lnTo>
                  <a:lnTo>
                    <a:pt x="133" y="132"/>
                  </a:lnTo>
                  <a:lnTo>
                    <a:pt x="134" y="132"/>
                  </a:lnTo>
                  <a:lnTo>
                    <a:pt x="135" y="132"/>
                  </a:lnTo>
                  <a:lnTo>
                    <a:pt x="136" y="131"/>
                  </a:lnTo>
                  <a:lnTo>
                    <a:pt x="136" y="130"/>
                  </a:lnTo>
                  <a:lnTo>
                    <a:pt x="136" y="128"/>
                  </a:lnTo>
                  <a:lnTo>
                    <a:pt x="135" y="127"/>
                  </a:lnTo>
                  <a:lnTo>
                    <a:pt x="129" y="124"/>
                  </a:lnTo>
                  <a:lnTo>
                    <a:pt x="123" y="124"/>
                  </a:lnTo>
                  <a:lnTo>
                    <a:pt x="117" y="126"/>
                  </a:lnTo>
                  <a:lnTo>
                    <a:pt x="116" y="123"/>
                  </a:lnTo>
                  <a:lnTo>
                    <a:pt x="116" y="119"/>
                  </a:lnTo>
                  <a:lnTo>
                    <a:pt x="115" y="116"/>
                  </a:lnTo>
                  <a:lnTo>
                    <a:pt x="114" y="112"/>
                  </a:lnTo>
                  <a:lnTo>
                    <a:pt x="114" y="111"/>
                  </a:lnTo>
                  <a:lnTo>
                    <a:pt x="113" y="109"/>
                  </a:lnTo>
                  <a:lnTo>
                    <a:pt x="113" y="107"/>
                  </a:lnTo>
                  <a:lnTo>
                    <a:pt x="113" y="106"/>
                  </a:lnTo>
                  <a:lnTo>
                    <a:pt x="113" y="104"/>
                  </a:lnTo>
                  <a:lnTo>
                    <a:pt x="114" y="104"/>
                  </a:lnTo>
                  <a:lnTo>
                    <a:pt x="127" y="103"/>
                  </a:lnTo>
                  <a:lnTo>
                    <a:pt x="140" y="103"/>
                  </a:lnTo>
                  <a:lnTo>
                    <a:pt x="152" y="104"/>
                  </a:lnTo>
                  <a:lnTo>
                    <a:pt x="165" y="102"/>
                  </a:lnTo>
                  <a:lnTo>
                    <a:pt x="165" y="101"/>
                  </a:lnTo>
                  <a:lnTo>
                    <a:pt x="165" y="100"/>
                  </a:lnTo>
                  <a:lnTo>
                    <a:pt x="164" y="99"/>
                  </a:lnTo>
                  <a:lnTo>
                    <a:pt x="164" y="98"/>
                  </a:lnTo>
                  <a:lnTo>
                    <a:pt x="165" y="97"/>
                  </a:lnTo>
                  <a:lnTo>
                    <a:pt x="166" y="97"/>
                  </a:lnTo>
                  <a:lnTo>
                    <a:pt x="169" y="98"/>
                  </a:lnTo>
                  <a:lnTo>
                    <a:pt x="171" y="100"/>
                  </a:lnTo>
                  <a:lnTo>
                    <a:pt x="173" y="101"/>
                  </a:lnTo>
                  <a:lnTo>
                    <a:pt x="174" y="101"/>
                  </a:lnTo>
                  <a:lnTo>
                    <a:pt x="176" y="100"/>
                  </a:lnTo>
                  <a:lnTo>
                    <a:pt x="178" y="100"/>
                  </a:lnTo>
                  <a:lnTo>
                    <a:pt x="178" y="98"/>
                  </a:lnTo>
                  <a:lnTo>
                    <a:pt x="179" y="95"/>
                  </a:lnTo>
                  <a:lnTo>
                    <a:pt x="181" y="92"/>
                  </a:lnTo>
                  <a:lnTo>
                    <a:pt x="183" y="91"/>
                  </a:lnTo>
                  <a:lnTo>
                    <a:pt x="184" y="91"/>
                  </a:lnTo>
                  <a:lnTo>
                    <a:pt x="185" y="91"/>
                  </a:lnTo>
                  <a:lnTo>
                    <a:pt x="185" y="93"/>
                  </a:lnTo>
                  <a:lnTo>
                    <a:pt x="186" y="101"/>
                  </a:lnTo>
                  <a:lnTo>
                    <a:pt x="187" y="108"/>
                  </a:lnTo>
                  <a:lnTo>
                    <a:pt x="190" y="114"/>
                  </a:lnTo>
                  <a:lnTo>
                    <a:pt x="195" y="118"/>
                  </a:lnTo>
                  <a:lnTo>
                    <a:pt x="203" y="119"/>
                  </a:lnTo>
                  <a:lnTo>
                    <a:pt x="204" y="119"/>
                  </a:lnTo>
                  <a:lnTo>
                    <a:pt x="204" y="120"/>
                  </a:lnTo>
                  <a:lnTo>
                    <a:pt x="204" y="119"/>
                  </a:lnTo>
                  <a:lnTo>
                    <a:pt x="203" y="119"/>
                  </a:lnTo>
                  <a:lnTo>
                    <a:pt x="205" y="119"/>
                  </a:lnTo>
                  <a:lnTo>
                    <a:pt x="207" y="119"/>
                  </a:lnTo>
                  <a:lnTo>
                    <a:pt x="209" y="120"/>
                  </a:lnTo>
                  <a:lnTo>
                    <a:pt x="211" y="121"/>
                  </a:lnTo>
                  <a:lnTo>
                    <a:pt x="212" y="123"/>
                  </a:lnTo>
                  <a:lnTo>
                    <a:pt x="214" y="125"/>
                  </a:lnTo>
                  <a:lnTo>
                    <a:pt x="215" y="127"/>
                  </a:lnTo>
                  <a:lnTo>
                    <a:pt x="216" y="128"/>
                  </a:lnTo>
                  <a:lnTo>
                    <a:pt x="221" y="131"/>
                  </a:lnTo>
                  <a:lnTo>
                    <a:pt x="227" y="134"/>
                  </a:lnTo>
                  <a:lnTo>
                    <a:pt x="233" y="134"/>
                  </a:lnTo>
                  <a:lnTo>
                    <a:pt x="244" y="128"/>
                  </a:lnTo>
                  <a:lnTo>
                    <a:pt x="254" y="121"/>
                  </a:lnTo>
                  <a:lnTo>
                    <a:pt x="263" y="112"/>
                  </a:lnTo>
                  <a:lnTo>
                    <a:pt x="265" y="111"/>
                  </a:lnTo>
                  <a:lnTo>
                    <a:pt x="268" y="110"/>
                  </a:lnTo>
                  <a:lnTo>
                    <a:pt x="271" y="109"/>
                  </a:lnTo>
                  <a:lnTo>
                    <a:pt x="274" y="109"/>
                  </a:lnTo>
                  <a:lnTo>
                    <a:pt x="277" y="108"/>
                  </a:lnTo>
                  <a:lnTo>
                    <a:pt x="280" y="105"/>
                  </a:lnTo>
                  <a:lnTo>
                    <a:pt x="283" y="102"/>
                  </a:lnTo>
                  <a:lnTo>
                    <a:pt x="285" y="98"/>
                  </a:lnTo>
                  <a:lnTo>
                    <a:pt x="286" y="96"/>
                  </a:lnTo>
                  <a:lnTo>
                    <a:pt x="288" y="95"/>
                  </a:lnTo>
                  <a:lnTo>
                    <a:pt x="290" y="95"/>
                  </a:lnTo>
                  <a:lnTo>
                    <a:pt x="292" y="95"/>
                  </a:lnTo>
                  <a:lnTo>
                    <a:pt x="296" y="95"/>
                  </a:lnTo>
                  <a:lnTo>
                    <a:pt x="298" y="93"/>
                  </a:lnTo>
                  <a:lnTo>
                    <a:pt x="300" y="92"/>
                  </a:lnTo>
                  <a:lnTo>
                    <a:pt x="302" y="91"/>
                  </a:lnTo>
                  <a:lnTo>
                    <a:pt x="303" y="88"/>
                  </a:lnTo>
                  <a:lnTo>
                    <a:pt x="303" y="86"/>
                  </a:lnTo>
                  <a:lnTo>
                    <a:pt x="303" y="84"/>
                  </a:lnTo>
                  <a:lnTo>
                    <a:pt x="302" y="82"/>
                  </a:lnTo>
                  <a:lnTo>
                    <a:pt x="300" y="80"/>
                  </a:lnTo>
                  <a:lnTo>
                    <a:pt x="298" y="79"/>
                  </a:lnTo>
                  <a:lnTo>
                    <a:pt x="296" y="78"/>
                  </a:lnTo>
                  <a:lnTo>
                    <a:pt x="292" y="78"/>
                  </a:lnTo>
                  <a:lnTo>
                    <a:pt x="290" y="78"/>
                  </a:lnTo>
                  <a:lnTo>
                    <a:pt x="287" y="79"/>
                  </a:lnTo>
                  <a:lnTo>
                    <a:pt x="286" y="78"/>
                  </a:lnTo>
                  <a:lnTo>
                    <a:pt x="284" y="78"/>
                  </a:lnTo>
                  <a:lnTo>
                    <a:pt x="283" y="77"/>
                  </a:lnTo>
                  <a:lnTo>
                    <a:pt x="282" y="76"/>
                  </a:lnTo>
                  <a:lnTo>
                    <a:pt x="282" y="74"/>
                  </a:lnTo>
                  <a:lnTo>
                    <a:pt x="282" y="73"/>
                  </a:lnTo>
                  <a:lnTo>
                    <a:pt x="282" y="71"/>
                  </a:lnTo>
                  <a:lnTo>
                    <a:pt x="278" y="63"/>
                  </a:lnTo>
                  <a:lnTo>
                    <a:pt x="276" y="54"/>
                  </a:lnTo>
                  <a:lnTo>
                    <a:pt x="275" y="50"/>
                  </a:lnTo>
                  <a:lnTo>
                    <a:pt x="276" y="45"/>
                  </a:lnTo>
                  <a:lnTo>
                    <a:pt x="275" y="41"/>
                  </a:lnTo>
                  <a:lnTo>
                    <a:pt x="275" y="39"/>
                  </a:lnTo>
                  <a:lnTo>
                    <a:pt x="274" y="38"/>
                  </a:lnTo>
                  <a:lnTo>
                    <a:pt x="274" y="37"/>
                  </a:lnTo>
                  <a:lnTo>
                    <a:pt x="272" y="36"/>
                  </a:lnTo>
                  <a:lnTo>
                    <a:pt x="270" y="35"/>
                  </a:lnTo>
                  <a:lnTo>
                    <a:pt x="267" y="34"/>
                  </a:lnTo>
                  <a:lnTo>
                    <a:pt x="266" y="33"/>
                  </a:lnTo>
                  <a:lnTo>
                    <a:pt x="264" y="31"/>
                  </a:lnTo>
                  <a:lnTo>
                    <a:pt x="264" y="29"/>
                  </a:lnTo>
                  <a:lnTo>
                    <a:pt x="264" y="27"/>
                  </a:lnTo>
                  <a:lnTo>
                    <a:pt x="265" y="27"/>
                  </a:lnTo>
                  <a:lnTo>
                    <a:pt x="266" y="27"/>
                  </a:lnTo>
                  <a:lnTo>
                    <a:pt x="267" y="27"/>
                  </a:lnTo>
                  <a:lnTo>
                    <a:pt x="269" y="28"/>
                  </a:lnTo>
                  <a:lnTo>
                    <a:pt x="271" y="30"/>
                  </a:lnTo>
                  <a:lnTo>
                    <a:pt x="274" y="31"/>
                  </a:lnTo>
                  <a:lnTo>
                    <a:pt x="277" y="31"/>
                  </a:lnTo>
                  <a:lnTo>
                    <a:pt x="280" y="31"/>
                  </a:lnTo>
                  <a:lnTo>
                    <a:pt x="283" y="30"/>
                  </a:lnTo>
                  <a:lnTo>
                    <a:pt x="286" y="31"/>
                  </a:lnTo>
                  <a:lnTo>
                    <a:pt x="297" y="35"/>
                  </a:lnTo>
                  <a:lnTo>
                    <a:pt x="308" y="39"/>
                  </a:lnTo>
                  <a:lnTo>
                    <a:pt x="312" y="41"/>
                  </a:lnTo>
                  <a:lnTo>
                    <a:pt x="317" y="41"/>
                  </a:lnTo>
                  <a:lnTo>
                    <a:pt x="322" y="40"/>
                  </a:lnTo>
                  <a:lnTo>
                    <a:pt x="326" y="37"/>
                  </a:lnTo>
                  <a:lnTo>
                    <a:pt x="328" y="35"/>
                  </a:lnTo>
                  <a:lnTo>
                    <a:pt x="330" y="33"/>
                  </a:lnTo>
                  <a:lnTo>
                    <a:pt x="332" y="32"/>
                  </a:lnTo>
                  <a:lnTo>
                    <a:pt x="336" y="32"/>
                  </a:lnTo>
                  <a:lnTo>
                    <a:pt x="339" y="32"/>
                  </a:lnTo>
                  <a:lnTo>
                    <a:pt x="344" y="31"/>
                  </a:lnTo>
                  <a:lnTo>
                    <a:pt x="347" y="30"/>
                  </a:lnTo>
                  <a:lnTo>
                    <a:pt x="349" y="28"/>
                  </a:lnTo>
                  <a:lnTo>
                    <a:pt x="351" y="27"/>
                  </a:lnTo>
                  <a:lnTo>
                    <a:pt x="353" y="26"/>
                  </a:lnTo>
                  <a:lnTo>
                    <a:pt x="358" y="25"/>
                  </a:lnTo>
                  <a:lnTo>
                    <a:pt x="362" y="23"/>
                  </a:lnTo>
                  <a:lnTo>
                    <a:pt x="366" y="22"/>
                  </a:lnTo>
                  <a:lnTo>
                    <a:pt x="369" y="22"/>
                  </a:lnTo>
                  <a:lnTo>
                    <a:pt x="372" y="22"/>
                  </a:lnTo>
                  <a:lnTo>
                    <a:pt x="375" y="21"/>
                  </a:lnTo>
                  <a:lnTo>
                    <a:pt x="381" y="18"/>
                  </a:lnTo>
                  <a:lnTo>
                    <a:pt x="386" y="12"/>
                  </a:lnTo>
                  <a:lnTo>
                    <a:pt x="391" y="6"/>
                  </a:lnTo>
                  <a:lnTo>
                    <a:pt x="397" y="1"/>
                  </a:lnTo>
                  <a:lnTo>
                    <a:pt x="399" y="0"/>
                  </a:lnTo>
                  <a:lnTo>
                    <a:pt x="401" y="0"/>
                  </a:lnTo>
                  <a:lnTo>
                    <a:pt x="403" y="1"/>
                  </a:lnTo>
                  <a:lnTo>
                    <a:pt x="405" y="2"/>
                  </a:lnTo>
                  <a:lnTo>
                    <a:pt x="407" y="5"/>
                  </a:lnTo>
                  <a:lnTo>
                    <a:pt x="407" y="7"/>
                  </a:lnTo>
                  <a:lnTo>
                    <a:pt x="407" y="9"/>
                  </a:lnTo>
                  <a:lnTo>
                    <a:pt x="406" y="11"/>
                  </a:lnTo>
                  <a:lnTo>
                    <a:pt x="404" y="13"/>
                  </a:lnTo>
                  <a:lnTo>
                    <a:pt x="404" y="15"/>
                  </a:lnTo>
                  <a:lnTo>
                    <a:pt x="404" y="17"/>
                  </a:lnTo>
                  <a:lnTo>
                    <a:pt x="405" y="19"/>
                  </a:lnTo>
                  <a:lnTo>
                    <a:pt x="410" y="29"/>
                  </a:lnTo>
                  <a:lnTo>
                    <a:pt x="413" y="40"/>
                  </a:lnTo>
                  <a:lnTo>
                    <a:pt x="413" y="51"/>
                  </a:lnTo>
                  <a:lnTo>
                    <a:pt x="409" y="62"/>
                  </a:lnTo>
                  <a:lnTo>
                    <a:pt x="406" y="67"/>
                  </a:lnTo>
                  <a:lnTo>
                    <a:pt x="406" y="73"/>
                  </a:lnTo>
                  <a:lnTo>
                    <a:pt x="409" y="78"/>
                  </a:lnTo>
                  <a:lnTo>
                    <a:pt x="409" y="87"/>
                  </a:lnTo>
                  <a:lnTo>
                    <a:pt x="412" y="95"/>
                  </a:lnTo>
                  <a:lnTo>
                    <a:pt x="418" y="101"/>
                  </a:lnTo>
                  <a:lnTo>
                    <a:pt x="424" y="106"/>
                  </a:lnTo>
                  <a:lnTo>
                    <a:pt x="426" y="107"/>
                  </a:lnTo>
                  <a:lnTo>
                    <a:pt x="429" y="107"/>
                  </a:lnTo>
                  <a:lnTo>
                    <a:pt x="431" y="106"/>
                  </a:lnTo>
                  <a:lnTo>
                    <a:pt x="434" y="105"/>
                  </a:lnTo>
                  <a:lnTo>
                    <a:pt x="437" y="105"/>
                  </a:lnTo>
                  <a:lnTo>
                    <a:pt x="439" y="106"/>
                  </a:lnTo>
                  <a:lnTo>
                    <a:pt x="441" y="107"/>
                  </a:lnTo>
                  <a:lnTo>
                    <a:pt x="443" y="108"/>
                  </a:lnTo>
                  <a:lnTo>
                    <a:pt x="446" y="107"/>
                  </a:lnTo>
                  <a:lnTo>
                    <a:pt x="449" y="106"/>
                  </a:lnTo>
                  <a:lnTo>
                    <a:pt x="453" y="103"/>
                  </a:lnTo>
                  <a:lnTo>
                    <a:pt x="455" y="103"/>
                  </a:lnTo>
                  <a:lnTo>
                    <a:pt x="457" y="103"/>
                  </a:lnTo>
                  <a:lnTo>
                    <a:pt x="459" y="104"/>
                  </a:lnTo>
                  <a:lnTo>
                    <a:pt x="461" y="105"/>
                  </a:lnTo>
                  <a:lnTo>
                    <a:pt x="464" y="106"/>
                  </a:lnTo>
                  <a:lnTo>
                    <a:pt x="466" y="106"/>
                  </a:lnTo>
                  <a:lnTo>
                    <a:pt x="467" y="105"/>
                  </a:lnTo>
                  <a:lnTo>
                    <a:pt x="469" y="104"/>
                  </a:lnTo>
                  <a:lnTo>
                    <a:pt x="471" y="103"/>
                  </a:lnTo>
                  <a:lnTo>
                    <a:pt x="472" y="102"/>
                  </a:lnTo>
                  <a:lnTo>
                    <a:pt x="475" y="101"/>
                  </a:lnTo>
                  <a:lnTo>
                    <a:pt x="478" y="101"/>
                  </a:lnTo>
                  <a:lnTo>
                    <a:pt x="482" y="101"/>
                  </a:lnTo>
                  <a:lnTo>
                    <a:pt x="484" y="101"/>
                  </a:lnTo>
                  <a:lnTo>
                    <a:pt x="488" y="99"/>
                  </a:lnTo>
                  <a:lnTo>
                    <a:pt x="491" y="97"/>
                  </a:lnTo>
                  <a:lnTo>
                    <a:pt x="494" y="95"/>
                  </a:lnTo>
                  <a:lnTo>
                    <a:pt x="501" y="93"/>
                  </a:lnTo>
                  <a:lnTo>
                    <a:pt x="508" y="95"/>
                  </a:lnTo>
                  <a:lnTo>
                    <a:pt x="515" y="96"/>
                  </a:lnTo>
                  <a:lnTo>
                    <a:pt x="516" y="97"/>
                  </a:lnTo>
                  <a:lnTo>
                    <a:pt x="518" y="98"/>
                  </a:lnTo>
                  <a:lnTo>
                    <a:pt x="520" y="100"/>
                  </a:lnTo>
                  <a:lnTo>
                    <a:pt x="522" y="101"/>
                  </a:lnTo>
                  <a:lnTo>
                    <a:pt x="525" y="101"/>
                  </a:lnTo>
                  <a:lnTo>
                    <a:pt x="529" y="100"/>
                  </a:lnTo>
                  <a:lnTo>
                    <a:pt x="531" y="98"/>
                  </a:lnTo>
                  <a:lnTo>
                    <a:pt x="532" y="96"/>
                  </a:lnTo>
                  <a:lnTo>
                    <a:pt x="533" y="93"/>
                  </a:lnTo>
                  <a:lnTo>
                    <a:pt x="532" y="91"/>
                  </a:lnTo>
                  <a:lnTo>
                    <a:pt x="531" y="89"/>
                  </a:lnTo>
                  <a:lnTo>
                    <a:pt x="529" y="87"/>
                  </a:lnTo>
                  <a:lnTo>
                    <a:pt x="527" y="85"/>
                  </a:lnTo>
                  <a:lnTo>
                    <a:pt x="525" y="85"/>
                  </a:lnTo>
                  <a:lnTo>
                    <a:pt x="525" y="83"/>
                  </a:lnTo>
                  <a:lnTo>
                    <a:pt x="525" y="82"/>
                  </a:lnTo>
                  <a:lnTo>
                    <a:pt x="525" y="81"/>
                  </a:lnTo>
                  <a:lnTo>
                    <a:pt x="527" y="81"/>
                  </a:lnTo>
                  <a:lnTo>
                    <a:pt x="529" y="81"/>
                  </a:lnTo>
                  <a:lnTo>
                    <a:pt x="531" y="82"/>
                  </a:lnTo>
                  <a:lnTo>
                    <a:pt x="533" y="83"/>
                  </a:lnTo>
                  <a:lnTo>
                    <a:pt x="535" y="84"/>
                  </a:lnTo>
                  <a:lnTo>
                    <a:pt x="536" y="84"/>
                  </a:lnTo>
                  <a:lnTo>
                    <a:pt x="540" y="83"/>
                  </a:lnTo>
                  <a:lnTo>
                    <a:pt x="544" y="80"/>
                  </a:lnTo>
                  <a:lnTo>
                    <a:pt x="548" y="78"/>
                  </a:lnTo>
                  <a:lnTo>
                    <a:pt x="552" y="80"/>
                  </a:lnTo>
                  <a:lnTo>
                    <a:pt x="557" y="84"/>
                  </a:lnTo>
                  <a:lnTo>
                    <a:pt x="563" y="86"/>
                  </a:lnTo>
                  <a:lnTo>
                    <a:pt x="569" y="86"/>
                  </a:lnTo>
                  <a:lnTo>
                    <a:pt x="571" y="86"/>
                  </a:lnTo>
                  <a:lnTo>
                    <a:pt x="574" y="88"/>
                  </a:lnTo>
                  <a:lnTo>
                    <a:pt x="577" y="89"/>
                  </a:lnTo>
                  <a:lnTo>
                    <a:pt x="579" y="90"/>
                  </a:lnTo>
                  <a:lnTo>
                    <a:pt x="581" y="91"/>
                  </a:lnTo>
                  <a:lnTo>
                    <a:pt x="583" y="90"/>
                  </a:lnTo>
                  <a:lnTo>
                    <a:pt x="585" y="89"/>
                  </a:lnTo>
                  <a:lnTo>
                    <a:pt x="586" y="87"/>
                  </a:lnTo>
                  <a:lnTo>
                    <a:pt x="587" y="85"/>
                  </a:lnTo>
                  <a:lnTo>
                    <a:pt x="589" y="84"/>
                  </a:lnTo>
                  <a:lnTo>
                    <a:pt x="592" y="83"/>
                  </a:lnTo>
                  <a:lnTo>
                    <a:pt x="594" y="83"/>
                  </a:lnTo>
                  <a:lnTo>
                    <a:pt x="595" y="84"/>
                  </a:lnTo>
                  <a:lnTo>
                    <a:pt x="596" y="84"/>
                  </a:lnTo>
                  <a:lnTo>
                    <a:pt x="598" y="84"/>
                  </a:lnTo>
                  <a:lnTo>
                    <a:pt x="600" y="83"/>
                  </a:lnTo>
                  <a:lnTo>
                    <a:pt x="602" y="81"/>
                  </a:lnTo>
                  <a:lnTo>
                    <a:pt x="603" y="81"/>
                  </a:lnTo>
                  <a:lnTo>
                    <a:pt x="604" y="80"/>
                  </a:lnTo>
                  <a:lnTo>
                    <a:pt x="606" y="80"/>
                  </a:lnTo>
                  <a:lnTo>
                    <a:pt x="606" y="81"/>
                  </a:lnTo>
                  <a:lnTo>
                    <a:pt x="607" y="83"/>
                  </a:lnTo>
                  <a:lnTo>
                    <a:pt x="607" y="85"/>
                  </a:lnTo>
                  <a:lnTo>
                    <a:pt x="607" y="87"/>
                  </a:lnTo>
                  <a:lnTo>
                    <a:pt x="608" y="89"/>
                  </a:lnTo>
                  <a:lnTo>
                    <a:pt x="609" y="90"/>
                  </a:lnTo>
                  <a:lnTo>
                    <a:pt x="610" y="90"/>
                  </a:lnTo>
                  <a:lnTo>
                    <a:pt x="611" y="91"/>
                  </a:lnTo>
                  <a:lnTo>
                    <a:pt x="613" y="90"/>
                  </a:lnTo>
                  <a:lnTo>
                    <a:pt x="621" y="83"/>
                  </a:lnTo>
                  <a:lnTo>
                    <a:pt x="628" y="76"/>
                  </a:lnTo>
                  <a:lnTo>
                    <a:pt x="633" y="68"/>
                  </a:lnTo>
                  <a:lnTo>
                    <a:pt x="636" y="62"/>
                  </a:lnTo>
                  <a:lnTo>
                    <a:pt x="639" y="55"/>
                  </a:lnTo>
                  <a:lnTo>
                    <a:pt x="641" y="51"/>
                  </a:lnTo>
                  <a:lnTo>
                    <a:pt x="642" y="46"/>
                  </a:lnTo>
                  <a:lnTo>
                    <a:pt x="642" y="42"/>
                  </a:lnTo>
                  <a:lnTo>
                    <a:pt x="642" y="39"/>
                  </a:lnTo>
                  <a:lnTo>
                    <a:pt x="641" y="37"/>
                  </a:lnTo>
                  <a:lnTo>
                    <a:pt x="642" y="35"/>
                  </a:lnTo>
                  <a:lnTo>
                    <a:pt x="642" y="33"/>
                  </a:lnTo>
                  <a:lnTo>
                    <a:pt x="643" y="32"/>
                  </a:lnTo>
                  <a:lnTo>
                    <a:pt x="643" y="30"/>
                  </a:lnTo>
                  <a:lnTo>
                    <a:pt x="644" y="29"/>
                  </a:lnTo>
                  <a:lnTo>
                    <a:pt x="645" y="28"/>
                  </a:lnTo>
                  <a:lnTo>
                    <a:pt x="647" y="29"/>
                  </a:lnTo>
                  <a:lnTo>
                    <a:pt x="649" y="31"/>
                  </a:lnTo>
                  <a:lnTo>
                    <a:pt x="652" y="34"/>
                  </a:lnTo>
                  <a:lnTo>
                    <a:pt x="654" y="37"/>
                  </a:lnTo>
                  <a:lnTo>
                    <a:pt x="656" y="39"/>
                  </a:lnTo>
                  <a:lnTo>
                    <a:pt x="661" y="45"/>
                  </a:lnTo>
                  <a:lnTo>
                    <a:pt x="666" y="53"/>
                  </a:lnTo>
                  <a:lnTo>
                    <a:pt x="670" y="60"/>
                  </a:lnTo>
                  <a:lnTo>
                    <a:pt x="670" y="61"/>
                  </a:lnTo>
                  <a:lnTo>
                    <a:pt x="670" y="63"/>
                  </a:lnTo>
                  <a:lnTo>
                    <a:pt x="670" y="65"/>
                  </a:lnTo>
                  <a:lnTo>
                    <a:pt x="670" y="67"/>
                  </a:lnTo>
                  <a:lnTo>
                    <a:pt x="671" y="68"/>
                  </a:lnTo>
                  <a:lnTo>
                    <a:pt x="672" y="70"/>
                  </a:lnTo>
                  <a:lnTo>
                    <a:pt x="672" y="72"/>
                  </a:lnTo>
                  <a:lnTo>
                    <a:pt x="673" y="73"/>
                  </a:lnTo>
                  <a:lnTo>
                    <a:pt x="675" y="80"/>
                  </a:lnTo>
                  <a:lnTo>
                    <a:pt x="675" y="86"/>
                  </a:lnTo>
                  <a:lnTo>
                    <a:pt x="675" y="93"/>
                  </a:lnTo>
                  <a:lnTo>
                    <a:pt x="677" y="100"/>
                  </a:lnTo>
                  <a:lnTo>
                    <a:pt x="682" y="104"/>
                  </a:lnTo>
                  <a:lnTo>
                    <a:pt x="688" y="106"/>
                  </a:lnTo>
                  <a:lnTo>
                    <a:pt x="695" y="107"/>
                  </a:lnTo>
                  <a:lnTo>
                    <a:pt x="701" y="110"/>
                  </a:lnTo>
                  <a:lnTo>
                    <a:pt x="699" y="120"/>
                  </a:lnTo>
                  <a:lnTo>
                    <a:pt x="695" y="129"/>
                  </a:lnTo>
                  <a:lnTo>
                    <a:pt x="694" y="130"/>
                  </a:lnTo>
                  <a:lnTo>
                    <a:pt x="693" y="131"/>
                  </a:lnTo>
                  <a:lnTo>
                    <a:pt x="691" y="131"/>
                  </a:lnTo>
                  <a:lnTo>
                    <a:pt x="688" y="132"/>
                  </a:lnTo>
                  <a:lnTo>
                    <a:pt x="686" y="134"/>
                  </a:lnTo>
                  <a:lnTo>
                    <a:pt x="685" y="136"/>
                  </a:lnTo>
                  <a:lnTo>
                    <a:pt x="683" y="138"/>
                  </a:lnTo>
                  <a:lnTo>
                    <a:pt x="682" y="142"/>
                  </a:lnTo>
                  <a:lnTo>
                    <a:pt x="680" y="144"/>
                  </a:lnTo>
                  <a:lnTo>
                    <a:pt x="678" y="146"/>
                  </a:lnTo>
                  <a:lnTo>
                    <a:pt x="676" y="147"/>
                  </a:lnTo>
                  <a:lnTo>
                    <a:pt x="675" y="148"/>
                  </a:lnTo>
                  <a:lnTo>
                    <a:pt x="672" y="148"/>
                  </a:lnTo>
                  <a:lnTo>
                    <a:pt x="670" y="148"/>
                  </a:lnTo>
                  <a:lnTo>
                    <a:pt x="668" y="148"/>
                  </a:lnTo>
                  <a:lnTo>
                    <a:pt x="666" y="150"/>
                  </a:lnTo>
                  <a:lnTo>
                    <a:pt x="662" y="153"/>
                  </a:lnTo>
                  <a:lnTo>
                    <a:pt x="660" y="157"/>
                  </a:lnTo>
                  <a:lnTo>
                    <a:pt x="657" y="161"/>
                  </a:lnTo>
                  <a:lnTo>
                    <a:pt x="653" y="164"/>
                  </a:lnTo>
                  <a:lnTo>
                    <a:pt x="653" y="165"/>
                  </a:lnTo>
                  <a:lnTo>
                    <a:pt x="652" y="166"/>
                  </a:lnTo>
                  <a:lnTo>
                    <a:pt x="652" y="167"/>
                  </a:lnTo>
                  <a:lnTo>
                    <a:pt x="652" y="170"/>
                  </a:lnTo>
                  <a:lnTo>
                    <a:pt x="652" y="172"/>
                  </a:lnTo>
                  <a:lnTo>
                    <a:pt x="651" y="175"/>
                  </a:lnTo>
                  <a:lnTo>
                    <a:pt x="650" y="177"/>
                  </a:lnTo>
                  <a:lnTo>
                    <a:pt x="649" y="178"/>
                  </a:lnTo>
                  <a:lnTo>
                    <a:pt x="647" y="180"/>
                  </a:lnTo>
                  <a:lnTo>
                    <a:pt x="645" y="181"/>
                  </a:lnTo>
                  <a:lnTo>
                    <a:pt x="639" y="187"/>
                  </a:lnTo>
                  <a:lnTo>
                    <a:pt x="632" y="190"/>
                  </a:lnTo>
                  <a:lnTo>
                    <a:pt x="624" y="191"/>
                  </a:lnTo>
                  <a:lnTo>
                    <a:pt x="623" y="191"/>
                  </a:lnTo>
                  <a:lnTo>
                    <a:pt x="621" y="192"/>
                  </a:lnTo>
                  <a:lnTo>
                    <a:pt x="620" y="192"/>
                  </a:lnTo>
                  <a:lnTo>
                    <a:pt x="622" y="192"/>
                  </a:lnTo>
                  <a:lnTo>
                    <a:pt x="625" y="192"/>
                  </a:lnTo>
                  <a:lnTo>
                    <a:pt x="627" y="193"/>
                  </a:lnTo>
                  <a:lnTo>
                    <a:pt x="629" y="194"/>
                  </a:lnTo>
                  <a:lnTo>
                    <a:pt x="630" y="195"/>
                  </a:lnTo>
                  <a:lnTo>
                    <a:pt x="631" y="198"/>
                  </a:lnTo>
                  <a:lnTo>
                    <a:pt x="631" y="201"/>
                  </a:lnTo>
                  <a:lnTo>
                    <a:pt x="630" y="203"/>
                  </a:lnTo>
                  <a:lnTo>
                    <a:pt x="630" y="206"/>
                  </a:lnTo>
                  <a:lnTo>
                    <a:pt x="631" y="209"/>
                  </a:lnTo>
                  <a:lnTo>
                    <a:pt x="632" y="212"/>
                  </a:lnTo>
                  <a:lnTo>
                    <a:pt x="633" y="215"/>
                  </a:lnTo>
                  <a:lnTo>
                    <a:pt x="634" y="219"/>
                  </a:lnTo>
                  <a:lnTo>
                    <a:pt x="636" y="222"/>
                  </a:lnTo>
                  <a:lnTo>
                    <a:pt x="638" y="225"/>
                  </a:lnTo>
                  <a:lnTo>
                    <a:pt x="639" y="229"/>
                  </a:lnTo>
                  <a:lnTo>
                    <a:pt x="640" y="235"/>
                  </a:lnTo>
                  <a:lnTo>
                    <a:pt x="642" y="236"/>
                  </a:lnTo>
                  <a:lnTo>
                    <a:pt x="644" y="236"/>
                  </a:lnTo>
                  <a:lnTo>
                    <a:pt x="643" y="229"/>
                  </a:lnTo>
                  <a:lnTo>
                    <a:pt x="642" y="222"/>
                  </a:lnTo>
                  <a:lnTo>
                    <a:pt x="641" y="220"/>
                  </a:lnTo>
                  <a:lnTo>
                    <a:pt x="639" y="217"/>
                  </a:lnTo>
                  <a:lnTo>
                    <a:pt x="639" y="216"/>
                  </a:lnTo>
                  <a:lnTo>
                    <a:pt x="639" y="215"/>
                  </a:lnTo>
                  <a:lnTo>
                    <a:pt x="637" y="212"/>
                  </a:lnTo>
                  <a:lnTo>
                    <a:pt x="635" y="209"/>
                  </a:lnTo>
                  <a:lnTo>
                    <a:pt x="634" y="206"/>
                  </a:lnTo>
                  <a:lnTo>
                    <a:pt x="635" y="203"/>
                  </a:lnTo>
                  <a:lnTo>
                    <a:pt x="636" y="200"/>
                  </a:lnTo>
                  <a:lnTo>
                    <a:pt x="639" y="196"/>
                  </a:lnTo>
                  <a:lnTo>
                    <a:pt x="643" y="193"/>
                  </a:lnTo>
                  <a:lnTo>
                    <a:pt x="647" y="191"/>
                  </a:lnTo>
                  <a:lnTo>
                    <a:pt x="650" y="190"/>
                  </a:lnTo>
                  <a:lnTo>
                    <a:pt x="654" y="189"/>
                  </a:lnTo>
                  <a:lnTo>
                    <a:pt x="657" y="187"/>
                  </a:lnTo>
                  <a:lnTo>
                    <a:pt x="660" y="185"/>
                  </a:lnTo>
                  <a:lnTo>
                    <a:pt x="662" y="181"/>
                  </a:lnTo>
                  <a:lnTo>
                    <a:pt x="663" y="179"/>
                  </a:lnTo>
                  <a:lnTo>
                    <a:pt x="664" y="177"/>
                  </a:lnTo>
                  <a:lnTo>
                    <a:pt x="666" y="174"/>
                  </a:lnTo>
                  <a:lnTo>
                    <a:pt x="668" y="174"/>
                  </a:lnTo>
                  <a:lnTo>
                    <a:pt x="670" y="175"/>
                  </a:lnTo>
                  <a:lnTo>
                    <a:pt x="672" y="175"/>
                  </a:lnTo>
                  <a:lnTo>
                    <a:pt x="672" y="179"/>
                  </a:lnTo>
                  <a:lnTo>
                    <a:pt x="672" y="185"/>
                  </a:lnTo>
                  <a:lnTo>
                    <a:pt x="671" y="187"/>
                  </a:lnTo>
                  <a:lnTo>
                    <a:pt x="671" y="188"/>
                  </a:lnTo>
                  <a:lnTo>
                    <a:pt x="670" y="190"/>
                  </a:lnTo>
                  <a:lnTo>
                    <a:pt x="671" y="192"/>
                  </a:lnTo>
                  <a:lnTo>
                    <a:pt x="671" y="193"/>
                  </a:lnTo>
                  <a:lnTo>
                    <a:pt x="671" y="194"/>
                  </a:lnTo>
                  <a:lnTo>
                    <a:pt x="671" y="196"/>
                  </a:lnTo>
                  <a:lnTo>
                    <a:pt x="672" y="197"/>
                  </a:lnTo>
                  <a:lnTo>
                    <a:pt x="673" y="197"/>
                  </a:lnTo>
                  <a:lnTo>
                    <a:pt x="672" y="198"/>
                  </a:lnTo>
                  <a:lnTo>
                    <a:pt x="672" y="199"/>
                  </a:lnTo>
                  <a:lnTo>
                    <a:pt x="672" y="200"/>
                  </a:lnTo>
                  <a:lnTo>
                    <a:pt x="673" y="201"/>
                  </a:lnTo>
                  <a:lnTo>
                    <a:pt x="674" y="202"/>
                  </a:lnTo>
                  <a:lnTo>
                    <a:pt x="675" y="204"/>
                  </a:lnTo>
                  <a:lnTo>
                    <a:pt x="676" y="206"/>
                  </a:lnTo>
                  <a:lnTo>
                    <a:pt x="677" y="207"/>
                  </a:lnTo>
                  <a:lnTo>
                    <a:pt x="679" y="209"/>
                  </a:lnTo>
                  <a:lnTo>
                    <a:pt x="682" y="209"/>
                  </a:lnTo>
                  <a:lnTo>
                    <a:pt x="686" y="209"/>
                  </a:lnTo>
                  <a:lnTo>
                    <a:pt x="690" y="208"/>
                  </a:lnTo>
                  <a:lnTo>
                    <a:pt x="696" y="208"/>
                  </a:lnTo>
                  <a:lnTo>
                    <a:pt x="702" y="210"/>
                  </a:lnTo>
                  <a:lnTo>
                    <a:pt x="708" y="210"/>
                  </a:lnTo>
                  <a:lnTo>
                    <a:pt x="709" y="209"/>
                  </a:lnTo>
                  <a:lnTo>
                    <a:pt x="712" y="208"/>
                  </a:lnTo>
                  <a:lnTo>
                    <a:pt x="713" y="208"/>
                  </a:lnTo>
                  <a:lnTo>
                    <a:pt x="714" y="208"/>
                  </a:lnTo>
                  <a:lnTo>
                    <a:pt x="715" y="209"/>
                  </a:lnTo>
                  <a:lnTo>
                    <a:pt x="716" y="211"/>
                  </a:lnTo>
                  <a:lnTo>
                    <a:pt x="716" y="212"/>
                  </a:lnTo>
                  <a:lnTo>
                    <a:pt x="715" y="214"/>
                  </a:lnTo>
                  <a:lnTo>
                    <a:pt x="713" y="215"/>
                  </a:lnTo>
                  <a:lnTo>
                    <a:pt x="714" y="218"/>
                  </a:lnTo>
                  <a:lnTo>
                    <a:pt x="714" y="220"/>
                  </a:lnTo>
                  <a:lnTo>
                    <a:pt x="714" y="221"/>
                  </a:lnTo>
                  <a:lnTo>
                    <a:pt x="713" y="221"/>
                  </a:lnTo>
                  <a:lnTo>
                    <a:pt x="713" y="223"/>
                  </a:lnTo>
                  <a:lnTo>
                    <a:pt x="713" y="225"/>
                  </a:lnTo>
                  <a:lnTo>
                    <a:pt x="710" y="226"/>
                  </a:lnTo>
                  <a:lnTo>
                    <a:pt x="710" y="227"/>
                  </a:lnTo>
                  <a:lnTo>
                    <a:pt x="712" y="227"/>
                  </a:lnTo>
                  <a:lnTo>
                    <a:pt x="713" y="227"/>
                  </a:lnTo>
                  <a:lnTo>
                    <a:pt x="714" y="227"/>
                  </a:lnTo>
                  <a:lnTo>
                    <a:pt x="715" y="227"/>
                  </a:lnTo>
                  <a:lnTo>
                    <a:pt x="717" y="222"/>
                  </a:lnTo>
                  <a:lnTo>
                    <a:pt x="719" y="217"/>
                  </a:lnTo>
                  <a:lnTo>
                    <a:pt x="720" y="212"/>
                  </a:lnTo>
                  <a:lnTo>
                    <a:pt x="721" y="210"/>
                  </a:lnTo>
                  <a:lnTo>
                    <a:pt x="723" y="209"/>
                  </a:lnTo>
                  <a:lnTo>
                    <a:pt x="725" y="209"/>
                  </a:lnTo>
                  <a:lnTo>
                    <a:pt x="728" y="209"/>
                  </a:lnTo>
                  <a:lnTo>
                    <a:pt x="728" y="208"/>
                  </a:lnTo>
                  <a:lnTo>
                    <a:pt x="729" y="207"/>
                  </a:lnTo>
                  <a:lnTo>
                    <a:pt x="730" y="207"/>
                  </a:lnTo>
                  <a:lnTo>
                    <a:pt x="731" y="206"/>
                  </a:lnTo>
                  <a:lnTo>
                    <a:pt x="732" y="206"/>
                  </a:lnTo>
                  <a:lnTo>
                    <a:pt x="732" y="205"/>
                  </a:lnTo>
                  <a:lnTo>
                    <a:pt x="733" y="203"/>
                  </a:lnTo>
                  <a:lnTo>
                    <a:pt x="734" y="202"/>
                  </a:lnTo>
                  <a:lnTo>
                    <a:pt x="735" y="201"/>
                  </a:lnTo>
                  <a:lnTo>
                    <a:pt x="736" y="200"/>
                  </a:lnTo>
                  <a:lnTo>
                    <a:pt x="738" y="199"/>
                  </a:lnTo>
                  <a:lnTo>
                    <a:pt x="738" y="197"/>
                  </a:lnTo>
                  <a:lnTo>
                    <a:pt x="739" y="197"/>
                  </a:lnTo>
                  <a:lnTo>
                    <a:pt x="742" y="194"/>
                  </a:lnTo>
                  <a:lnTo>
                    <a:pt x="745" y="191"/>
                  </a:lnTo>
                  <a:lnTo>
                    <a:pt x="747" y="187"/>
                  </a:lnTo>
                  <a:lnTo>
                    <a:pt x="749" y="183"/>
                  </a:lnTo>
                  <a:lnTo>
                    <a:pt x="751" y="181"/>
                  </a:lnTo>
                  <a:lnTo>
                    <a:pt x="753" y="179"/>
                  </a:lnTo>
                  <a:lnTo>
                    <a:pt x="756" y="178"/>
                  </a:lnTo>
                  <a:lnTo>
                    <a:pt x="760" y="177"/>
                  </a:lnTo>
                  <a:lnTo>
                    <a:pt x="763" y="178"/>
                  </a:lnTo>
                  <a:lnTo>
                    <a:pt x="765" y="178"/>
                  </a:lnTo>
                  <a:lnTo>
                    <a:pt x="768" y="179"/>
                  </a:lnTo>
                  <a:lnTo>
                    <a:pt x="770" y="179"/>
                  </a:lnTo>
                  <a:lnTo>
                    <a:pt x="773" y="178"/>
                  </a:lnTo>
                  <a:lnTo>
                    <a:pt x="773" y="177"/>
                  </a:lnTo>
                  <a:lnTo>
                    <a:pt x="775" y="176"/>
                  </a:lnTo>
                  <a:lnTo>
                    <a:pt x="776" y="176"/>
                  </a:lnTo>
                  <a:lnTo>
                    <a:pt x="778" y="176"/>
                  </a:lnTo>
                  <a:lnTo>
                    <a:pt x="782" y="179"/>
                  </a:lnTo>
                  <a:lnTo>
                    <a:pt x="787" y="181"/>
                  </a:lnTo>
                  <a:lnTo>
                    <a:pt x="791" y="183"/>
                  </a:lnTo>
                  <a:lnTo>
                    <a:pt x="793" y="186"/>
                  </a:lnTo>
                  <a:lnTo>
                    <a:pt x="794" y="188"/>
                  </a:lnTo>
                  <a:lnTo>
                    <a:pt x="795" y="191"/>
                  </a:lnTo>
                  <a:lnTo>
                    <a:pt x="797" y="191"/>
                  </a:lnTo>
                  <a:lnTo>
                    <a:pt x="798" y="192"/>
                  </a:lnTo>
                  <a:lnTo>
                    <a:pt x="800" y="193"/>
                  </a:lnTo>
                  <a:lnTo>
                    <a:pt x="802" y="194"/>
                  </a:lnTo>
                  <a:lnTo>
                    <a:pt x="806" y="194"/>
                  </a:lnTo>
                  <a:lnTo>
                    <a:pt x="809" y="194"/>
                  </a:lnTo>
                  <a:lnTo>
                    <a:pt x="813" y="194"/>
                  </a:lnTo>
                  <a:lnTo>
                    <a:pt x="813" y="195"/>
                  </a:lnTo>
                  <a:lnTo>
                    <a:pt x="813" y="196"/>
                  </a:lnTo>
                  <a:lnTo>
                    <a:pt x="815" y="196"/>
                  </a:lnTo>
                  <a:lnTo>
                    <a:pt x="817" y="196"/>
                  </a:lnTo>
                  <a:lnTo>
                    <a:pt x="818" y="195"/>
                  </a:lnTo>
                  <a:lnTo>
                    <a:pt x="820" y="195"/>
                  </a:lnTo>
                  <a:lnTo>
                    <a:pt x="821" y="196"/>
                  </a:lnTo>
                  <a:lnTo>
                    <a:pt x="823" y="197"/>
                  </a:lnTo>
                  <a:lnTo>
                    <a:pt x="824" y="198"/>
                  </a:lnTo>
                  <a:lnTo>
                    <a:pt x="826" y="199"/>
                  </a:lnTo>
                  <a:lnTo>
                    <a:pt x="826" y="200"/>
                  </a:lnTo>
                  <a:lnTo>
                    <a:pt x="826" y="201"/>
                  </a:lnTo>
                  <a:lnTo>
                    <a:pt x="826" y="203"/>
                  </a:lnTo>
                  <a:lnTo>
                    <a:pt x="828" y="203"/>
                  </a:lnTo>
                  <a:lnTo>
                    <a:pt x="829" y="204"/>
                  </a:lnTo>
                  <a:lnTo>
                    <a:pt x="831" y="204"/>
                  </a:lnTo>
                  <a:lnTo>
                    <a:pt x="832" y="205"/>
                  </a:lnTo>
                  <a:lnTo>
                    <a:pt x="832" y="206"/>
                  </a:lnTo>
                  <a:lnTo>
                    <a:pt x="832" y="208"/>
                  </a:lnTo>
                  <a:lnTo>
                    <a:pt x="835" y="208"/>
                  </a:lnTo>
                  <a:lnTo>
                    <a:pt x="839" y="207"/>
                  </a:lnTo>
                  <a:lnTo>
                    <a:pt x="842" y="208"/>
                  </a:lnTo>
                  <a:lnTo>
                    <a:pt x="843" y="209"/>
                  </a:lnTo>
                  <a:lnTo>
                    <a:pt x="845" y="209"/>
                  </a:lnTo>
                  <a:lnTo>
                    <a:pt x="847" y="211"/>
                  </a:lnTo>
                  <a:lnTo>
                    <a:pt x="847" y="212"/>
                  </a:lnTo>
                  <a:lnTo>
                    <a:pt x="847" y="214"/>
                  </a:lnTo>
                  <a:lnTo>
                    <a:pt x="847" y="213"/>
                  </a:lnTo>
                  <a:lnTo>
                    <a:pt x="846" y="213"/>
                  </a:lnTo>
                  <a:lnTo>
                    <a:pt x="848" y="216"/>
                  </a:lnTo>
                  <a:lnTo>
                    <a:pt x="851" y="218"/>
                  </a:lnTo>
                  <a:lnTo>
                    <a:pt x="853" y="219"/>
                  </a:lnTo>
                  <a:lnTo>
                    <a:pt x="856" y="221"/>
                  </a:lnTo>
                  <a:lnTo>
                    <a:pt x="856" y="222"/>
                  </a:lnTo>
                  <a:lnTo>
                    <a:pt x="856" y="223"/>
                  </a:lnTo>
                  <a:lnTo>
                    <a:pt x="855" y="224"/>
                  </a:lnTo>
                  <a:lnTo>
                    <a:pt x="854" y="225"/>
                  </a:lnTo>
                  <a:lnTo>
                    <a:pt x="853" y="226"/>
                  </a:lnTo>
                  <a:lnTo>
                    <a:pt x="852" y="226"/>
                  </a:lnTo>
                  <a:lnTo>
                    <a:pt x="851" y="227"/>
                  </a:lnTo>
                  <a:lnTo>
                    <a:pt x="852" y="229"/>
                  </a:lnTo>
                  <a:lnTo>
                    <a:pt x="852" y="231"/>
                  </a:lnTo>
                  <a:lnTo>
                    <a:pt x="852" y="232"/>
                  </a:lnTo>
                  <a:lnTo>
                    <a:pt x="852" y="233"/>
                  </a:lnTo>
                  <a:lnTo>
                    <a:pt x="852" y="234"/>
                  </a:lnTo>
                  <a:lnTo>
                    <a:pt x="853" y="235"/>
                  </a:lnTo>
                  <a:lnTo>
                    <a:pt x="854" y="235"/>
                  </a:lnTo>
                  <a:lnTo>
                    <a:pt x="855" y="236"/>
                  </a:lnTo>
                  <a:lnTo>
                    <a:pt x="857" y="236"/>
                  </a:lnTo>
                  <a:lnTo>
                    <a:pt x="855" y="239"/>
                  </a:lnTo>
                  <a:lnTo>
                    <a:pt x="852" y="242"/>
                  </a:lnTo>
                  <a:lnTo>
                    <a:pt x="849" y="245"/>
                  </a:lnTo>
                  <a:lnTo>
                    <a:pt x="848" y="248"/>
                  </a:lnTo>
                  <a:lnTo>
                    <a:pt x="848" y="250"/>
                  </a:lnTo>
                  <a:lnTo>
                    <a:pt x="849" y="251"/>
                  </a:lnTo>
                  <a:lnTo>
                    <a:pt x="852" y="252"/>
                  </a:lnTo>
                  <a:lnTo>
                    <a:pt x="853" y="252"/>
                  </a:lnTo>
                  <a:lnTo>
                    <a:pt x="855" y="251"/>
                  </a:lnTo>
                  <a:lnTo>
                    <a:pt x="857" y="249"/>
                  </a:lnTo>
                  <a:lnTo>
                    <a:pt x="858" y="247"/>
                  </a:lnTo>
                  <a:lnTo>
                    <a:pt x="859" y="244"/>
                  </a:lnTo>
                  <a:lnTo>
                    <a:pt x="860" y="241"/>
                  </a:lnTo>
                  <a:lnTo>
                    <a:pt x="860" y="240"/>
                  </a:lnTo>
                  <a:lnTo>
                    <a:pt x="860" y="239"/>
                  </a:lnTo>
                  <a:lnTo>
                    <a:pt x="861" y="238"/>
                  </a:lnTo>
                  <a:lnTo>
                    <a:pt x="862" y="238"/>
                  </a:lnTo>
                  <a:lnTo>
                    <a:pt x="864" y="238"/>
                  </a:lnTo>
                  <a:lnTo>
                    <a:pt x="865" y="238"/>
                  </a:lnTo>
                  <a:lnTo>
                    <a:pt x="866" y="238"/>
                  </a:lnTo>
                  <a:lnTo>
                    <a:pt x="866" y="241"/>
                  </a:lnTo>
                  <a:lnTo>
                    <a:pt x="865" y="243"/>
                  </a:lnTo>
                  <a:lnTo>
                    <a:pt x="864" y="245"/>
                  </a:lnTo>
                  <a:lnTo>
                    <a:pt x="863" y="247"/>
                  </a:lnTo>
                  <a:lnTo>
                    <a:pt x="867" y="244"/>
                  </a:lnTo>
                  <a:lnTo>
                    <a:pt x="871" y="242"/>
                  </a:lnTo>
                  <a:lnTo>
                    <a:pt x="876" y="241"/>
                  </a:lnTo>
                  <a:lnTo>
                    <a:pt x="881" y="239"/>
                  </a:lnTo>
                  <a:lnTo>
                    <a:pt x="882" y="238"/>
                  </a:lnTo>
                  <a:lnTo>
                    <a:pt x="884" y="238"/>
                  </a:lnTo>
                  <a:lnTo>
                    <a:pt x="885" y="239"/>
                  </a:lnTo>
                  <a:lnTo>
                    <a:pt x="887" y="239"/>
                  </a:lnTo>
                  <a:lnTo>
                    <a:pt x="887" y="238"/>
                  </a:lnTo>
                  <a:lnTo>
                    <a:pt x="888" y="237"/>
                  </a:lnTo>
                  <a:lnTo>
                    <a:pt x="888" y="236"/>
                  </a:lnTo>
                  <a:lnTo>
                    <a:pt x="894" y="238"/>
                  </a:lnTo>
                  <a:lnTo>
                    <a:pt x="901" y="239"/>
                  </a:lnTo>
                  <a:lnTo>
                    <a:pt x="906" y="243"/>
                  </a:lnTo>
                  <a:lnTo>
                    <a:pt x="907" y="244"/>
                  </a:lnTo>
                  <a:lnTo>
                    <a:pt x="910" y="244"/>
                  </a:lnTo>
                  <a:lnTo>
                    <a:pt x="912" y="244"/>
                  </a:lnTo>
                  <a:lnTo>
                    <a:pt x="914" y="245"/>
                  </a:lnTo>
                  <a:lnTo>
                    <a:pt x="915" y="246"/>
                  </a:lnTo>
                  <a:lnTo>
                    <a:pt x="915" y="248"/>
                  </a:lnTo>
                  <a:lnTo>
                    <a:pt x="916" y="250"/>
                  </a:lnTo>
                  <a:lnTo>
                    <a:pt x="918" y="251"/>
                  </a:lnTo>
                  <a:lnTo>
                    <a:pt x="921" y="252"/>
                  </a:lnTo>
                  <a:lnTo>
                    <a:pt x="923" y="253"/>
                  </a:lnTo>
                  <a:lnTo>
                    <a:pt x="926" y="252"/>
                  </a:lnTo>
                  <a:lnTo>
                    <a:pt x="929" y="251"/>
                  </a:lnTo>
                  <a:lnTo>
                    <a:pt x="929" y="252"/>
                  </a:lnTo>
                  <a:lnTo>
                    <a:pt x="930" y="253"/>
                  </a:lnTo>
                  <a:lnTo>
                    <a:pt x="931" y="253"/>
                  </a:lnTo>
                  <a:lnTo>
                    <a:pt x="932" y="252"/>
                  </a:lnTo>
                  <a:lnTo>
                    <a:pt x="933" y="251"/>
                  </a:lnTo>
                  <a:lnTo>
                    <a:pt x="934" y="251"/>
                  </a:lnTo>
                  <a:lnTo>
                    <a:pt x="935" y="251"/>
                  </a:lnTo>
                  <a:lnTo>
                    <a:pt x="936" y="252"/>
                  </a:lnTo>
                  <a:lnTo>
                    <a:pt x="939" y="256"/>
                  </a:lnTo>
                  <a:lnTo>
                    <a:pt x="945" y="260"/>
                  </a:lnTo>
                  <a:lnTo>
                    <a:pt x="946" y="260"/>
                  </a:lnTo>
                  <a:lnTo>
                    <a:pt x="947" y="259"/>
                  </a:lnTo>
                  <a:lnTo>
                    <a:pt x="949" y="258"/>
                  </a:lnTo>
                  <a:lnTo>
                    <a:pt x="950" y="257"/>
                  </a:lnTo>
                  <a:lnTo>
                    <a:pt x="952" y="257"/>
                  </a:lnTo>
                  <a:lnTo>
                    <a:pt x="954" y="258"/>
                  </a:lnTo>
                  <a:lnTo>
                    <a:pt x="955" y="259"/>
                  </a:lnTo>
                  <a:lnTo>
                    <a:pt x="957" y="260"/>
                  </a:lnTo>
                  <a:lnTo>
                    <a:pt x="959" y="260"/>
                  </a:lnTo>
                  <a:lnTo>
                    <a:pt x="959" y="261"/>
                  </a:lnTo>
                  <a:lnTo>
                    <a:pt x="960" y="262"/>
                  </a:lnTo>
                  <a:lnTo>
                    <a:pt x="960" y="263"/>
                  </a:lnTo>
                  <a:lnTo>
                    <a:pt x="962" y="263"/>
                  </a:lnTo>
                  <a:lnTo>
                    <a:pt x="965" y="261"/>
                  </a:lnTo>
                  <a:lnTo>
                    <a:pt x="967" y="260"/>
                  </a:lnTo>
                  <a:lnTo>
                    <a:pt x="969" y="259"/>
                  </a:lnTo>
                  <a:lnTo>
                    <a:pt x="971" y="257"/>
                  </a:lnTo>
                  <a:lnTo>
                    <a:pt x="973" y="256"/>
                  </a:lnTo>
                  <a:lnTo>
                    <a:pt x="975" y="256"/>
                  </a:lnTo>
                  <a:lnTo>
                    <a:pt x="976" y="257"/>
                  </a:lnTo>
                  <a:lnTo>
                    <a:pt x="979" y="259"/>
                  </a:lnTo>
                  <a:lnTo>
                    <a:pt x="981" y="262"/>
                  </a:lnTo>
                  <a:lnTo>
                    <a:pt x="982" y="263"/>
                  </a:lnTo>
                  <a:lnTo>
                    <a:pt x="983" y="263"/>
                  </a:lnTo>
                  <a:lnTo>
                    <a:pt x="984" y="262"/>
                  </a:lnTo>
                  <a:lnTo>
                    <a:pt x="986" y="262"/>
                  </a:lnTo>
                  <a:lnTo>
                    <a:pt x="987" y="263"/>
                  </a:lnTo>
                  <a:lnTo>
                    <a:pt x="990" y="264"/>
                  </a:lnTo>
                  <a:lnTo>
                    <a:pt x="992" y="266"/>
                  </a:lnTo>
                  <a:lnTo>
                    <a:pt x="994" y="268"/>
                  </a:lnTo>
                  <a:lnTo>
                    <a:pt x="996" y="270"/>
                  </a:lnTo>
                  <a:lnTo>
                    <a:pt x="997" y="270"/>
                  </a:lnTo>
                  <a:lnTo>
                    <a:pt x="998" y="270"/>
                  </a:lnTo>
                  <a:lnTo>
                    <a:pt x="1000" y="270"/>
                  </a:lnTo>
                  <a:lnTo>
                    <a:pt x="1001" y="270"/>
                  </a:lnTo>
                  <a:lnTo>
                    <a:pt x="1012" y="279"/>
                  </a:lnTo>
                  <a:lnTo>
                    <a:pt x="1021" y="288"/>
                  </a:lnTo>
                  <a:lnTo>
                    <a:pt x="1021" y="289"/>
                  </a:lnTo>
                  <a:lnTo>
                    <a:pt x="1021" y="290"/>
                  </a:lnTo>
                  <a:lnTo>
                    <a:pt x="1022" y="291"/>
                  </a:lnTo>
                  <a:lnTo>
                    <a:pt x="1023" y="292"/>
                  </a:lnTo>
                  <a:lnTo>
                    <a:pt x="1025" y="293"/>
                  </a:lnTo>
                  <a:lnTo>
                    <a:pt x="1026" y="294"/>
                  </a:lnTo>
                  <a:lnTo>
                    <a:pt x="1033" y="298"/>
                  </a:lnTo>
                  <a:lnTo>
                    <a:pt x="1039" y="302"/>
                  </a:lnTo>
                  <a:lnTo>
                    <a:pt x="1044" y="308"/>
                  </a:lnTo>
                  <a:lnTo>
                    <a:pt x="1045" y="311"/>
                  </a:lnTo>
                  <a:lnTo>
                    <a:pt x="1046" y="314"/>
                  </a:lnTo>
                  <a:lnTo>
                    <a:pt x="1046" y="317"/>
                  </a:lnTo>
                  <a:lnTo>
                    <a:pt x="1048" y="317"/>
                  </a:lnTo>
                  <a:lnTo>
                    <a:pt x="1049" y="316"/>
                  </a:lnTo>
                  <a:lnTo>
                    <a:pt x="1051" y="316"/>
                  </a:lnTo>
                  <a:lnTo>
                    <a:pt x="1054" y="318"/>
                  </a:lnTo>
                  <a:lnTo>
                    <a:pt x="1057" y="321"/>
                  </a:lnTo>
                  <a:lnTo>
                    <a:pt x="1060" y="322"/>
                  </a:lnTo>
                  <a:lnTo>
                    <a:pt x="1064" y="324"/>
                  </a:lnTo>
                  <a:lnTo>
                    <a:pt x="1067" y="326"/>
                  </a:lnTo>
                  <a:lnTo>
                    <a:pt x="1070" y="329"/>
                  </a:lnTo>
                  <a:lnTo>
                    <a:pt x="1072" y="333"/>
                  </a:lnTo>
                  <a:lnTo>
                    <a:pt x="1074" y="336"/>
                  </a:lnTo>
                  <a:lnTo>
                    <a:pt x="1075" y="337"/>
                  </a:lnTo>
                  <a:lnTo>
                    <a:pt x="1077" y="336"/>
                  </a:lnTo>
                  <a:lnTo>
                    <a:pt x="1078" y="336"/>
                  </a:lnTo>
                  <a:lnTo>
                    <a:pt x="1079" y="335"/>
                  </a:lnTo>
                  <a:lnTo>
                    <a:pt x="1081" y="335"/>
                  </a:lnTo>
                  <a:lnTo>
                    <a:pt x="1084" y="337"/>
                  </a:lnTo>
                  <a:lnTo>
                    <a:pt x="1086" y="338"/>
                  </a:lnTo>
                  <a:lnTo>
                    <a:pt x="1088" y="339"/>
                  </a:lnTo>
                  <a:lnTo>
                    <a:pt x="1090" y="339"/>
                  </a:lnTo>
                  <a:lnTo>
                    <a:pt x="1092" y="338"/>
                  </a:lnTo>
                  <a:lnTo>
                    <a:pt x="1094" y="338"/>
                  </a:lnTo>
                  <a:lnTo>
                    <a:pt x="1096" y="338"/>
                  </a:lnTo>
                  <a:lnTo>
                    <a:pt x="1099" y="338"/>
                  </a:lnTo>
                  <a:lnTo>
                    <a:pt x="1101" y="340"/>
                  </a:lnTo>
                  <a:lnTo>
                    <a:pt x="1103" y="341"/>
                  </a:lnTo>
                  <a:lnTo>
                    <a:pt x="1105" y="342"/>
                  </a:lnTo>
                  <a:lnTo>
                    <a:pt x="1107" y="343"/>
                  </a:lnTo>
                  <a:lnTo>
                    <a:pt x="1109" y="345"/>
                  </a:lnTo>
                  <a:lnTo>
                    <a:pt x="1110" y="347"/>
                  </a:lnTo>
                  <a:lnTo>
                    <a:pt x="1111" y="351"/>
                  </a:lnTo>
                  <a:lnTo>
                    <a:pt x="1112" y="355"/>
                  </a:lnTo>
                  <a:lnTo>
                    <a:pt x="1113" y="359"/>
                  </a:lnTo>
                  <a:lnTo>
                    <a:pt x="1115" y="362"/>
                  </a:lnTo>
                  <a:lnTo>
                    <a:pt x="1115" y="364"/>
                  </a:lnTo>
                  <a:lnTo>
                    <a:pt x="1116" y="366"/>
                  </a:lnTo>
                  <a:lnTo>
                    <a:pt x="1117" y="368"/>
                  </a:lnTo>
                  <a:lnTo>
                    <a:pt x="1118" y="370"/>
                  </a:lnTo>
                  <a:lnTo>
                    <a:pt x="1118" y="372"/>
                  </a:lnTo>
                  <a:lnTo>
                    <a:pt x="1118" y="375"/>
                  </a:lnTo>
                  <a:lnTo>
                    <a:pt x="1119" y="377"/>
                  </a:lnTo>
                  <a:lnTo>
                    <a:pt x="1119" y="379"/>
                  </a:lnTo>
                  <a:lnTo>
                    <a:pt x="1121" y="383"/>
                  </a:lnTo>
                  <a:lnTo>
                    <a:pt x="1122" y="387"/>
                  </a:lnTo>
                  <a:lnTo>
                    <a:pt x="1122" y="391"/>
                  </a:lnTo>
                  <a:lnTo>
                    <a:pt x="1123" y="391"/>
                  </a:lnTo>
                  <a:lnTo>
                    <a:pt x="1124" y="392"/>
                  </a:lnTo>
                  <a:lnTo>
                    <a:pt x="1125" y="393"/>
                  </a:lnTo>
                  <a:lnTo>
                    <a:pt x="1125" y="396"/>
                  </a:lnTo>
                  <a:lnTo>
                    <a:pt x="1126" y="399"/>
                  </a:lnTo>
                  <a:lnTo>
                    <a:pt x="1129" y="402"/>
                  </a:lnTo>
                  <a:lnTo>
                    <a:pt x="1129" y="404"/>
                  </a:lnTo>
                  <a:lnTo>
                    <a:pt x="1129" y="406"/>
                  </a:lnTo>
                  <a:lnTo>
                    <a:pt x="1126" y="409"/>
                  </a:lnTo>
                  <a:lnTo>
                    <a:pt x="1125" y="412"/>
                  </a:lnTo>
                  <a:lnTo>
                    <a:pt x="1124" y="415"/>
                  </a:lnTo>
                  <a:lnTo>
                    <a:pt x="1122" y="426"/>
                  </a:lnTo>
                  <a:lnTo>
                    <a:pt x="1118" y="437"/>
                  </a:lnTo>
                  <a:lnTo>
                    <a:pt x="1114" y="446"/>
                  </a:lnTo>
                  <a:lnTo>
                    <a:pt x="1107" y="454"/>
                  </a:lnTo>
                  <a:lnTo>
                    <a:pt x="1099" y="462"/>
                  </a:lnTo>
                  <a:lnTo>
                    <a:pt x="1092" y="469"/>
                  </a:lnTo>
                  <a:lnTo>
                    <a:pt x="1091" y="471"/>
                  </a:lnTo>
                  <a:lnTo>
                    <a:pt x="1090" y="473"/>
                  </a:lnTo>
                  <a:lnTo>
                    <a:pt x="1090" y="475"/>
                  </a:lnTo>
                  <a:lnTo>
                    <a:pt x="1090" y="477"/>
                  </a:lnTo>
                  <a:lnTo>
                    <a:pt x="1089" y="479"/>
                  </a:lnTo>
                  <a:lnTo>
                    <a:pt x="1086" y="482"/>
                  </a:lnTo>
                  <a:lnTo>
                    <a:pt x="1081" y="486"/>
                  </a:lnTo>
                  <a:lnTo>
                    <a:pt x="1077" y="488"/>
                  </a:lnTo>
                  <a:lnTo>
                    <a:pt x="1073" y="491"/>
                  </a:lnTo>
                  <a:lnTo>
                    <a:pt x="1071" y="491"/>
                  </a:lnTo>
                  <a:lnTo>
                    <a:pt x="1069" y="491"/>
                  </a:lnTo>
                  <a:lnTo>
                    <a:pt x="1066" y="491"/>
                  </a:lnTo>
                  <a:lnTo>
                    <a:pt x="1064" y="492"/>
                  </a:lnTo>
                  <a:lnTo>
                    <a:pt x="1062" y="492"/>
                  </a:lnTo>
                  <a:lnTo>
                    <a:pt x="1060" y="494"/>
                  </a:lnTo>
                  <a:lnTo>
                    <a:pt x="1058" y="496"/>
                  </a:lnTo>
                  <a:lnTo>
                    <a:pt x="1057" y="499"/>
                  </a:lnTo>
                  <a:lnTo>
                    <a:pt x="1055" y="502"/>
                  </a:lnTo>
                  <a:lnTo>
                    <a:pt x="1054" y="504"/>
                  </a:lnTo>
                  <a:lnTo>
                    <a:pt x="1052" y="506"/>
                  </a:lnTo>
                  <a:lnTo>
                    <a:pt x="1049" y="507"/>
                  </a:lnTo>
                  <a:lnTo>
                    <a:pt x="1046" y="508"/>
                  </a:lnTo>
                  <a:lnTo>
                    <a:pt x="1046" y="509"/>
                  </a:lnTo>
                  <a:lnTo>
                    <a:pt x="1045" y="510"/>
                  </a:lnTo>
                  <a:lnTo>
                    <a:pt x="1046" y="511"/>
                  </a:lnTo>
                  <a:lnTo>
                    <a:pt x="1046" y="513"/>
                  </a:lnTo>
                  <a:lnTo>
                    <a:pt x="1045" y="514"/>
                  </a:lnTo>
                  <a:lnTo>
                    <a:pt x="1044" y="516"/>
                  </a:lnTo>
                  <a:lnTo>
                    <a:pt x="1042" y="517"/>
                  </a:lnTo>
                  <a:lnTo>
                    <a:pt x="1040" y="518"/>
                  </a:lnTo>
                  <a:lnTo>
                    <a:pt x="1038" y="519"/>
                  </a:lnTo>
                  <a:lnTo>
                    <a:pt x="1037" y="521"/>
                  </a:lnTo>
                  <a:lnTo>
                    <a:pt x="1037" y="523"/>
                  </a:lnTo>
                  <a:lnTo>
                    <a:pt x="1037" y="526"/>
                  </a:lnTo>
                  <a:lnTo>
                    <a:pt x="1035" y="527"/>
                  </a:lnTo>
                  <a:lnTo>
                    <a:pt x="1026" y="537"/>
                  </a:lnTo>
                  <a:lnTo>
                    <a:pt x="1018" y="549"/>
                  </a:lnTo>
                  <a:lnTo>
                    <a:pt x="1016" y="551"/>
                  </a:lnTo>
                  <a:lnTo>
                    <a:pt x="1014" y="552"/>
                  </a:lnTo>
                  <a:lnTo>
                    <a:pt x="1012" y="552"/>
                  </a:lnTo>
                  <a:lnTo>
                    <a:pt x="1009" y="552"/>
                  </a:lnTo>
                  <a:lnTo>
                    <a:pt x="1007" y="551"/>
                  </a:lnTo>
                  <a:lnTo>
                    <a:pt x="1006" y="551"/>
                  </a:lnTo>
                  <a:lnTo>
                    <a:pt x="1006" y="550"/>
                  </a:lnTo>
                  <a:lnTo>
                    <a:pt x="1005" y="550"/>
                  </a:lnTo>
                  <a:lnTo>
                    <a:pt x="1004" y="549"/>
                  </a:lnTo>
                  <a:lnTo>
                    <a:pt x="1003" y="549"/>
                  </a:lnTo>
                  <a:lnTo>
                    <a:pt x="1003" y="548"/>
                  </a:lnTo>
                  <a:lnTo>
                    <a:pt x="1001" y="548"/>
                  </a:lnTo>
                  <a:lnTo>
                    <a:pt x="999" y="548"/>
                  </a:lnTo>
                  <a:lnTo>
                    <a:pt x="998" y="548"/>
                  </a:lnTo>
                  <a:lnTo>
                    <a:pt x="997" y="549"/>
                  </a:lnTo>
                  <a:lnTo>
                    <a:pt x="997" y="551"/>
                  </a:lnTo>
                  <a:lnTo>
                    <a:pt x="997" y="553"/>
                  </a:lnTo>
                  <a:lnTo>
                    <a:pt x="997" y="554"/>
                  </a:lnTo>
                  <a:lnTo>
                    <a:pt x="998" y="555"/>
                  </a:lnTo>
                  <a:lnTo>
                    <a:pt x="998" y="557"/>
                  </a:lnTo>
                  <a:lnTo>
                    <a:pt x="998" y="558"/>
                  </a:lnTo>
                  <a:lnTo>
                    <a:pt x="998" y="560"/>
                  </a:lnTo>
                  <a:lnTo>
                    <a:pt x="999" y="561"/>
                  </a:lnTo>
                  <a:lnTo>
                    <a:pt x="999" y="562"/>
                  </a:lnTo>
                  <a:lnTo>
                    <a:pt x="998" y="562"/>
                  </a:lnTo>
                  <a:lnTo>
                    <a:pt x="997" y="563"/>
                  </a:lnTo>
                  <a:lnTo>
                    <a:pt x="996" y="564"/>
                  </a:lnTo>
                  <a:lnTo>
                    <a:pt x="995" y="564"/>
                  </a:lnTo>
                  <a:lnTo>
                    <a:pt x="993" y="565"/>
                  </a:lnTo>
                  <a:lnTo>
                    <a:pt x="992" y="566"/>
                  </a:lnTo>
                  <a:lnTo>
                    <a:pt x="992" y="568"/>
                  </a:lnTo>
                  <a:lnTo>
                    <a:pt x="992" y="570"/>
                  </a:lnTo>
                  <a:lnTo>
                    <a:pt x="992" y="572"/>
                  </a:lnTo>
                  <a:lnTo>
                    <a:pt x="991" y="574"/>
                  </a:lnTo>
                  <a:lnTo>
                    <a:pt x="990" y="575"/>
                  </a:lnTo>
                  <a:lnTo>
                    <a:pt x="988" y="576"/>
                  </a:lnTo>
                  <a:lnTo>
                    <a:pt x="986" y="577"/>
                  </a:lnTo>
                  <a:lnTo>
                    <a:pt x="985" y="578"/>
                  </a:lnTo>
                  <a:lnTo>
                    <a:pt x="984" y="580"/>
                  </a:lnTo>
                  <a:lnTo>
                    <a:pt x="984" y="582"/>
                  </a:lnTo>
                  <a:lnTo>
                    <a:pt x="984" y="584"/>
                  </a:lnTo>
                  <a:lnTo>
                    <a:pt x="985" y="584"/>
                  </a:lnTo>
                  <a:lnTo>
                    <a:pt x="986" y="584"/>
                  </a:lnTo>
                  <a:lnTo>
                    <a:pt x="987" y="582"/>
                  </a:lnTo>
                  <a:lnTo>
                    <a:pt x="987" y="581"/>
                  </a:lnTo>
                  <a:lnTo>
                    <a:pt x="988" y="580"/>
                  </a:lnTo>
                  <a:lnTo>
                    <a:pt x="991" y="580"/>
                  </a:lnTo>
                  <a:lnTo>
                    <a:pt x="992" y="581"/>
                  </a:lnTo>
                  <a:lnTo>
                    <a:pt x="993" y="582"/>
                  </a:lnTo>
                  <a:lnTo>
                    <a:pt x="993" y="584"/>
                  </a:lnTo>
                  <a:lnTo>
                    <a:pt x="993" y="586"/>
                  </a:lnTo>
                  <a:lnTo>
                    <a:pt x="993" y="588"/>
                  </a:lnTo>
                  <a:lnTo>
                    <a:pt x="992" y="590"/>
                  </a:lnTo>
                  <a:lnTo>
                    <a:pt x="987" y="607"/>
                  </a:lnTo>
                  <a:lnTo>
                    <a:pt x="987" y="624"/>
                  </a:lnTo>
                  <a:lnTo>
                    <a:pt x="987" y="641"/>
                  </a:lnTo>
                  <a:lnTo>
                    <a:pt x="984" y="651"/>
                  </a:lnTo>
                  <a:lnTo>
                    <a:pt x="978" y="660"/>
                  </a:lnTo>
                  <a:lnTo>
                    <a:pt x="970" y="677"/>
                  </a:lnTo>
                  <a:lnTo>
                    <a:pt x="970" y="679"/>
                  </a:lnTo>
                  <a:lnTo>
                    <a:pt x="971" y="685"/>
                  </a:lnTo>
                  <a:lnTo>
                    <a:pt x="970" y="692"/>
                  </a:lnTo>
                  <a:lnTo>
                    <a:pt x="966" y="699"/>
                  </a:lnTo>
                  <a:lnTo>
                    <a:pt x="964" y="702"/>
                  </a:lnTo>
                  <a:lnTo>
                    <a:pt x="961" y="704"/>
                  </a:lnTo>
                  <a:lnTo>
                    <a:pt x="959" y="706"/>
                  </a:lnTo>
                  <a:lnTo>
                    <a:pt x="957" y="709"/>
                  </a:lnTo>
                  <a:lnTo>
                    <a:pt x="955" y="720"/>
                  </a:lnTo>
                  <a:lnTo>
                    <a:pt x="954" y="733"/>
                  </a:lnTo>
                  <a:lnTo>
                    <a:pt x="951" y="744"/>
                  </a:lnTo>
                  <a:lnTo>
                    <a:pt x="947" y="748"/>
                  </a:lnTo>
                  <a:lnTo>
                    <a:pt x="942" y="752"/>
                  </a:lnTo>
                  <a:lnTo>
                    <a:pt x="937" y="756"/>
                  </a:lnTo>
                  <a:lnTo>
                    <a:pt x="933" y="761"/>
                  </a:lnTo>
                  <a:lnTo>
                    <a:pt x="933" y="763"/>
                  </a:lnTo>
                  <a:lnTo>
                    <a:pt x="932" y="766"/>
                  </a:lnTo>
                  <a:lnTo>
                    <a:pt x="931" y="767"/>
                  </a:lnTo>
                  <a:lnTo>
                    <a:pt x="922" y="779"/>
                  </a:lnTo>
                  <a:lnTo>
                    <a:pt x="913" y="789"/>
                  </a:lnTo>
                  <a:lnTo>
                    <a:pt x="906" y="800"/>
                  </a:lnTo>
                  <a:lnTo>
                    <a:pt x="905" y="804"/>
                  </a:lnTo>
                  <a:lnTo>
                    <a:pt x="907" y="809"/>
                  </a:lnTo>
                  <a:lnTo>
                    <a:pt x="908" y="813"/>
                  </a:lnTo>
                  <a:lnTo>
                    <a:pt x="906" y="819"/>
                  </a:lnTo>
                  <a:lnTo>
                    <a:pt x="904" y="821"/>
                  </a:lnTo>
                  <a:lnTo>
                    <a:pt x="902" y="822"/>
                  </a:lnTo>
                  <a:lnTo>
                    <a:pt x="899" y="823"/>
                  </a:lnTo>
                  <a:lnTo>
                    <a:pt x="896" y="823"/>
                  </a:lnTo>
                  <a:lnTo>
                    <a:pt x="893" y="824"/>
                  </a:lnTo>
                  <a:lnTo>
                    <a:pt x="890" y="825"/>
                  </a:lnTo>
                  <a:lnTo>
                    <a:pt x="889" y="825"/>
                  </a:lnTo>
                  <a:lnTo>
                    <a:pt x="887" y="826"/>
                  </a:lnTo>
                  <a:lnTo>
                    <a:pt x="885" y="827"/>
                  </a:lnTo>
                  <a:lnTo>
                    <a:pt x="883" y="829"/>
                  </a:lnTo>
                  <a:lnTo>
                    <a:pt x="882" y="831"/>
                  </a:lnTo>
                  <a:lnTo>
                    <a:pt x="881" y="833"/>
                  </a:lnTo>
                  <a:lnTo>
                    <a:pt x="877" y="839"/>
                  </a:lnTo>
                  <a:lnTo>
                    <a:pt x="872" y="839"/>
                  </a:lnTo>
                  <a:lnTo>
                    <a:pt x="869" y="839"/>
                  </a:lnTo>
                  <a:lnTo>
                    <a:pt x="866" y="839"/>
                  </a:lnTo>
                  <a:lnTo>
                    <a:pt x="864" y="839"/>
                  </a:lnTo>
                  <a:lnTo>
                    <a:pt x="863" y="838"/>
                  </a:lnTo>
                  <a:lnTo>
                    <a:pt x="862" y="838"/>
                  </a:lnTo>
                  <a:lnTo>
                    <a:pt x="862" y="837"/>
                  </a:lnTo>
                  <a:lnTo>
                    <a:pt x="849" y="835"/>
                  </a:lnTo>
                  <a:lnTo>
                    <a:pt x="847" y="832"/>
                  </a:lnTo>
                  <a:lnTo>
                    <a:pt x="846" y="831"/>
                  </a:lnTo>
                  <a:lnTo>
                    <a:pt x="845" y="830"/>
                  </a:lnTo>
                  <a:lnTo>
                    <a:pt x="845" y="831"/>
                  </a:lnTo>
                  <a:lnTo>
                    <a:pt x="844" y="831"/>
                  </a:lnTo>
                  <a:lnTo>
                    <a:pt x="844" y="833"/>
                  </a:lnTo>
                  <a:lnTo>
                    <a:pt x="844" y="834"/>
                  </a:lnTo>
                  <a:lnTo>
                    <a:pt x="844" y="835"/>
                  </a:lnTo>
                  <a:lnTo>
                    <a:pt x="844" y="836"/>
                  </a:lnTo>
                  <a:lnTo>
                    <a:pt x="844" y="837"/>
                  </a:lnTo>
                  <a:lnTo>
                    <a:pt x="843" y="838"/>
                  </a:lnTo>
                  <a:lnTo>
                    <a:pt x="842" y="839"/>
                  </a:lnTo>
                  <a:lnTo>
                    <a:pt x="841" y="840"/>
                  </a:lnTo>
                  <a:lnTo>
                    <a:pt x="839" y="840"/>
                  </a:lnTo>
                  <a:lnTo>
                    <a:pt x="838" y="840"/>
                  </a:lnTo>
                  <a:lnTo>
                    <a:pt x="837" y="840"/>
                  </a:lnTo>
                  <a:lnTo>
                    <a:pt x="836" y="840"/>
                  </a:lnTo>
                  <a:lnTo>
                    <a:pt x="829" y="841"/>
                  </a:lnTo>
                  <a:lnTo>
                    <a:pt x="828" y="842"/>
                  </a:lnTo>
                  <a:lnTo>
                    <a:pt x="827" y="842"/>
                  </a:lnTo>
                  <a:lnTo>
                    <a:pt x="827" y="840"/>
                  </a:lnTo>
                  <a:lnTo>
                    <a:pt x="826" y="838"/>
                  </a:lnTo>
                  <a:lnTo>
                    <a:pt x="824" y="838"/>
                  </a:lnTo>
                  <a:lnTo>
                    <a:pt x="823" y="837"/>
                  </a:lnTo>
                  <a:lnTo>
                    <a:pt x="821" y="837"/>
                  </a:lnTo>
                  <a:lnTo>
                    <a:pt x="818" y="837"/>
                  </a:lnTo>
                  <a:lnTo>
                    <a:pt x="816" y="837"/>
                  </a:lnTo>
                  <a:lnTo>
                    <a:pt x="814" y="836"/>
                  </a:lnTo>
                  <a:lnTo>
                    <a:pt x="812" y="841"/>
                  </a:lnTo>
                  <a:lnTo>
                    <a:pt x="808" y="843"/>
                  </a:lnTo>
                  <a:lnTo>
                    <a:pt x="802" y="844"/>
                  </a:lnTo>
                  <a:lnTo>
                    <a:pt x="797" y="845"/>
                  </a:lnTo>
                  <a:lnTo>
                    <a:pt x="793" y="848"/>
                  </a:lnTo>
                  <a:lnTo>
                    <a:pt x="790" y="851"/>
                  </a:lnTo>
                  <a:lnTo>
                    <a:pt x="788" y="853"/>
                  </a:lnTo>
                  <a:lnTo>
                    <a:pt x="785" y="854"/>
                  </a:lnTo>
                  <a:lnTo>
                    <a:pt x="783" y="855"/>
                  </a:lnTo>
                  <a:lnTo>
                    <a:pt x="781" y="855"/>
                  </a:lnTo>
                  <a:lnTo>
                    <a:pt x="780" y="855"/>
                  </a:lnTo>
                  <a:lnTo>
                    <a:pt x="772" y="855"/>
                  </a:lnTo>
                  <a:lnTo>
                    <a:pt x="765" y="858"/>
                  </a:lnTo>
                  <a:lnTo>
                    <a:pt x="756" y="859"/>
                  </a:lnTo>
                  <a:lnTo>
                    <a:pt x="754" y="860"/>
                  </a:lnTo>
                  <a:lnTo>
                    <a:pt x="751" y="861"/>
                  </a:lnTo>
                  <a:lnTo>
                    <a:pt x="747" y="863"/>
                  </a:lnTo>
                  <a:lnTo>
                    <a:pt x="744" y="865"/>
                  </a:lnTo>
                  <a:lnTo>
                    <a:pt x="741" y="866"/>
                  </a:lnTo>
                  <a:lnTo>
                    <a:pt x="740" y="867"/>
                  </a:lnTo>
                  <a:lnTo>
                    <a:pt x="739" y="869"/>
                  </a:lnTo>
                  <a:lnTo>
                    <a:pt x="739" y="870"/>
                  </a:lnTo>
                  <a:lnTo>
                    <a:pt x="739" y="871"/>
                  </a:lnTo>
                  <a:lnTo>
                    <a:pt x="739" y="872"/>
                  </a:lnTo>
                  <a:lnTo>
                    <a:pt x="728" y="879"/>
                  </a:lnTo>
                  <a:lnTo>
                    <a:pt x="719" y="889"/>
                  </a:lnTo>
                  <a:lnTo>
                    <a:pt x="716" y="891"/>
                  </a:lnTo>
                  <a:lnTo>
                    <a:pt x="714" y="893"/>
                  </a:lnTo>
                  <a:lnTo>
                    <a:pt x="710" y="895"/>
                  </a:lnTo>
                  <a:lnTo>
                    <a:pt x="708" y="897"/>
                  </a:lnTo>
                  <a:lnTo>
                    <a:pt x="707" y="897"/>
                  </a:lnTo>
                  <a:lnTo>
                    <a:pt x="706" y="897"/>
                  </a:lnTo>
                  <a:lnTo>
                    <a:pt x="705" y="896"/>
                  </a:lnTo>
                  <a:lnTo>
                    <a:pt x="700" y="899"/>
                  </a:lnTo>
                  <a:lnTo>
                    <a:pt x="698" y="903"/>
                  </a:lnTo>
                  <a:lnTo>
                    <a:pt x="698" y="910"/>
                  </a:lnTo>
                  <a:lnTo>
                    <a:pt x="696" y="915"/>
                  </a:lnTo>
                  <a:lnTo>
                    <a:pt x="695" y="915"/>
                  </a:lnTo>
                  <a:lnTo>
                    <a:pt x="694" y="915"/>
                  </a:lnTo>
                  <a:lnTo>
                    <a:pt x="693" y="916"/>
                  </a:lnTo>
                  <a:lnTo>
                    <a:pt x="692" y="917"/>
                  </a:lnTo>
                  <a:lnTo>
                    <a:pt x="693" y="921"/>
                  </a:lnTo>
                  <a:lnTo>
                    <a:pt x="696" y="925"/>
                  </a:lnTo>
                  <a:lnTo>
                    <a:pt x="698" y="929"/>
                  </a:lnTo>
                  <a:lnTo>
                    <a:pt x="698" y="933"/>
                  </a:lnTo>
                  <a:lnTo>
                    <a:pt x="697" y="936"/>
                  </a:lnTo>
                  <a:lnTo>
                    <a:pt x="695" y="938"/>
                  </a:lnTo>
                  <a:lnTo>
                    <a:pt x="695" y="941"/>
                  </a:lnTo>
                  <a:lnTo>
                    <a:pt x="694" y="943"/>
                  </a:lnTo>
                  <a:lnTo>
                    <a:pt x="692" y="950"/>
                  </a:lnTo>
                  <a:lnTo>
                    <a:pt x="691" y="960"/>
                  </a:lnTo>
                  <a:lnTo>
                    <a:pt x="692" y="973"/>
                  </a:lnTo>
                  <a:lnTo>
                    <a:pt x="692" y="976"/>
                  </a:lnTo>
                  <a:lnTo>
                    <a:pt x="691" y="980"/>
                  </a:lnTo>
                  <a:lnTo>
                    <a:pt x="690" y="982"/>
                  </a:lnTo>
                  <a:lnTo>
                    <a:pt x="688" y="985"/>
                  </a:lnTo>
                  <a:lnTo>
                    <a:pt x="685" y="986"/>
                  </a:lnTo>
                  <a:lnTo>
                    <a:pt x="676" y="990"/>
                  </a:lnTo>
                  <a:lnTo>
                    <a:pt x="669" y="995"/>
                  </a:lnTo>
                  <a:lnTo>
                    <a:pt x="662" y="1002"/>
                  </a:lnTo>
                  <a:lnTo>
                    <a:pt x="656" y="1008"/>
                  </a:lnTo>
                  <a:lnTo>
                    <a:pt x="650" y="1017"/>
                  </a:lnTo>
                  <a:lnTo>
                    <a:pt x="646" y="1027"/>
                  </a:lnTo>
                  <a:lnTo>
                    <a:pt x="641" y="1037"/>
                  </a:lnTo>
                  <a:lnTo>
                    <a:pt x="636" y="1049"/>
                  </a:lnTo>
                  <a:lnTo>
                    <a:pt x="632" y="1054"/>
                  </a:lnTo>
                  <a:lnTo>
                    <a:pt x="625" y="1058"/>
                  </a:lnTo>
                  <a:lnTo>
                    <a:pt x="619" y="1062"/>
                  </a:lnTo>
                  <a:lnTo>
                    <a:pt x="613" y="1066"/>
                  </a:lnTo>
                  <a:lnTo>
                    <a:pt x="612" y="1072"/>
                  </a:lnTo>
                  <a:lnTo>
                    <a:pt x="612" y="1074"/>
                  </a:lnTo>
                  <a:lnTo>
                    <a:pt x="612" y="1076"/>
                  </a:lnTo>
                  <a:lnTo>
                    <a:pt x="611" y="1078"/>
                  </a:lnTo>
                  <a:lnTo>
                    <a:pt x="611" y="1080"/>
                  </a:lnTo>
                  <a:lnTo>
                    <a:pt x="610" y="1081"/>
                  </a:lnTo>
                  <a:lnTo>
                    <a:pt x="608" y="1081"/>
                  </a:lnTo>
                  <a:lnTo>
                    <a:pt x="605" y="1080"/>
                  </a:lnTo>
                  <a:lnTo>
                    <a:pt x="603" y="1079"/>
                  </a:lnTo>
                  <a:lnTo>
                    <a:pt x="601" y="1078"/>
                  </a:lnTo>
                  <a:lnTo>
                    <a:pt x="600" y="1076"/>
                  </a:lnTo>
                  <a:lnTo>
                    <a:pt x="599" y="1074"/>
                  </a:lnTo>
                  <a:lnTo>
                    <a:pt x="600" y="1071"/>
                  </a:lnTo>
                  <a:lnTo>
                    <a:pt x="601" y="1070"/>
                  </a:lnTo>
                  <a:lnTo>
                    <a:pt x="603" y="1069"/>
                  </a:lnTo>
                  <a:lnTo>
                    <a:pt x="605" y="1068"/>
                  </a:lnTo>
                  <a:lnTo>
                    <a:pt x="606" y="1067"/>
                  </a:lnTo>
                  <a:lnTo>
                    <a:pt x="615" y="1061"/>
                  </a:lnTo>
                  <a:lnTo>
                    <a:pt x="624" y="1054"/>
                  </a:lnTo>
                  <a:lnTo>
                    <a:pt x="629" y="1046"/>
                  </a:lnTo>
                  <a:lnTo>
                    <a:pt x="629" y="1044"/>
                  </a:lnTo>
                  <a:lnTo>
                    <a:pt x="631" y="1042"/>
                  </a:lnTo>
                  <a:lnTo>
                    <a:pt x="632" y="1041"/>
                  </a:lnTo>
                  <a:lnTo>
                    <a:pt x="633" y="1040"/>
                  </a:lnTo>
                  <a:lnTo>
                    <a:pt x="634" y="1039"/>
                  </a:lnTo>
                  <a:lnTo>
                    <a:pt x="635" y="1038"/>
                  </a:lnTo>
                  <a:lnTo>
                    <a:pt x="634" y="1036"/>
                  </a:lnTo>
                  <a:lnTo>
                    <a:pt x="633" y="1035"/>
                  </a:lnTo>
                  <a:lnTo>
                    <a:pt x="633" y="1034"/>
                  </a:lnTo>
                  <a:lnTo>
                    <a:pt x="633" y="1033"/>
                  </a:lnTo>
                  <a:lnTo>
                    <a:pt x="632" y="1033"/>
                  </a:lnTo>
                  <a:lnTo>
                    <a:pt x="631" y="1033"/>
                  </a:lnTo>
                  <a:lnTo>
                    <a:pt x="629" y="1033"/>
                  </a:lnTo>
                  <a:lnTo>
                    <a:pt x="617" y="1041"/>
                  </a:lnTo>
                  <a:lnTo>
                    <a:pt x="609" y="1052"/>
                  </a:lnTo>
                  <a:lnTo>
                    <a:pt x="608" y="1055"/>
                  </a:lnTo>
                  <a:lnTo>
                    <a:pt x="608" y="1057"/>
                  </a:lnTo>
                  <a:lnTo>
                    <a:pt x="606" y="1060"/>
                  </a:lnTo>
                  <a:lnTo>
                    <a:pt x="598" y="1069"/>
                  </a:lnTo>
                  <a:lnTo>
                    <a:pt x="589" y="1076"/>
                  </a:lnTo>
                  <a:lnTo>
                    <a:pt x="580" y="1084"/>
                  </a:lnTo>
                  <a:lnTo>
                    <a:pt x="573" y="1095"/>
                  </a:lnTo>
                  <a:lnTo>
                    <a:pt x="571" y="1098"/>
                  </a:lnTo>
                  <a:lnTo>
                    <a:pt x="570" y="1096"/>
                  </a:lnTo>
                  <a:lnTo>
                    <a:pt x="569" y="1093"/>
                  </a:lnTo>
                  <a:lnTo>
                    <a:pt x="567" y="1091"/>
                  </a:lnTo>
                  <a:lnTo>
                    <a:pt x="566" y="1089"/>
                  </a:lnTo>
                  <a:lnTo>
                    <a:pt x="565" y="1085"/>
                  </a:lnTo>
                  <a:lnTo>
                    <a:pt x="564" y="1083"/>
                  </a:lnTo>
                  <a:lnTo>
                    <a:pt x="563" y="1080"/>
                  </a:lnTo>
                  <a:lnTo>
                    <a:pt x="562" y="1078"/>
                  </a:lnTo>
                  <a:lnTo>
                    <a:pt x="559" y="1076"/>
                  </a:lnTo>
                  <a:lnTo>
                    <a:pt x="556" y="1074"/>
                  </a:lnTo>
                  <a:lnTo>
                    <a:pt x="554" y="1072"/>
                  </a:lnTo>
                  <a:lnTo>
                    <a:pt x="551" y="1070"/>
                  </a:lnTo>
                  <a:lnTo>
                    <a:pt x="549" y="1068"/>
                  </a:lnTo>
                  <a:lnTo>
                    <a:pt x="548" y="1065"/>
                  </a:lnTo>
                  <a:lnTo>
                    <a:pt x="546" y="1062"/>
                  </a:lnTo>
                  <a:lnTo>
                    <a:pt x="544" y="1059"/>
                  </a:lnTo>
                  <a:lnTo>
                    <a:pt x="542" y="1058"/>
                  </a:lnTo>
                  <a:lnTo>
                    <a:pt x="539" y="1057"/>
                  </a:lnTo>
                  <a:lnTo>
                    <a:pt x="536" y="1056"/>
                  </a:lnTo>
                  <a:lnTo>
                    <a:pt x="533" y="1056"/>
                  </a:lnTo>
                  <a:lnTo>
                    <a:pt x="530" y="1055"/>
                  </a:lnTo>
                  <a:lnTo>
                    <a:pt x="528" y="1053"/>
                  </a:lnTo>
                  <a:lnTo>
                    <a:pt x="524" y="1050"/>
                  </a:lnTo>
                  <a:lnTo>
                    <a:pt x="521" y="1047"/>
                  </a:lnTo>
                  <a:lnTo>
                    <a:pt x="518" y="1045"/>
                  </a:lnTo>
                  <a:lnTo>
                    <a:pt x="516" y="1045"/>
                  </a:lnTo>
                  <a:lnTo>
                    <a:pt x="514" y="1045"/>
                  </a:lnTo>
                  <a:lnTo>
                    <a:pt x="512" y="1046"/>
                  </a:lnTo>
                  <a:lnTo>
                    <a:pt x="511" y="1047"/>
                  </a:lnTo>
                  <a:lnTo>
                    <a:pt x="509" y="1047"/>
                  </a:lnTo>
                  <a:lnTo>
                    <a:pt x="503" y="1036"/>
                  </a:lnTo>
                  <a:lnTo>
                    <a:pt x="495" y="1027"/>
                  </a:lnTo>
                  <a:lnTo>
                    <a:pt x="494" y="1026"/>
                  </a:lnTo>
                  <a:lnTo>
                    <a:pt x="493" y="1024"/>
                  </a:lnTo>
                  <a:lnTo>
                    <a:pt x="491" y="1022"/>
                  </a:lnTo>
                  <a:lnTo>
                    <a:pt x="490" y="1020"/>
                  </a:lnTo>
                  <a:lnTo>
                    <a:pt x="484" y="1018"/>
                  </a:lnTo>
                  <a:lnTo>
                    <a:pt x="476" y="1018"/>
                  </a:lnTo>
                  <a:lnTo>
                    <a:pt x="470" y="1020"/>
                  </a:lnTo>
                  <a:lnTo>
                    <a:pt x="465" y="102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014" name="Freeform 173"/>
            <p:cNvSpPr>
              <a:spLocks/>
            </p:cNvSpPr>
            <p:nvPr/>
          </p:nvSpPr>
          <p:spPr bwMode="gray">
            <a:xfrm>
              <a:off x="2555" y="1922"/>
              <a:ext cx="1129" cy="1098"/>
            </a:xfrm>
            <a:custGeom>
              <a:avLst/>
              <a:gdLst>
                <a:gd name="T0" fmla="*/ 564 w 1129"/>
                <a:gd name="T1" fmla="*/ 929 h 1098"/>
                <a:gd name="T2" fmla="*/ 553 w 1129"/>
                <a:gd name="T3" fmla="*/ 876 h 1098"/>
                <a:gd name="T4" fmla="*/ 525 w 1129"/>
                <a:gd name="T5" fmla="*/ 824 h 1098"/>
                <a:gd name="T6" fmla="*/ 465 w 1129"/>
                <a:gd name="T7" fmla="*/ 748 h 1098"/>
                <a:gd name="T8" fmla="*/ 467 w 1129"/>
                <a:gd name="T9" fmla="*/ 701 h 1098"/>
                <a:gd name="T10" fmla="*/ 456 w 1129"/>
                <a:gd name="T11" fmla="*/ 622 h 1098"/>
                <a:gd name="T12" fmla="*/ 402 w 1129"/>
                <a:gd name="T13" fmla="*/ 578 h 1098"/>
                <a:gd name="T14" fmla="*/ 298 w 1129"/>
                <a:gd name="T15" fmla="*/ 510 h 1098"/>
                <a:gd name="T16" fmla="*/ 240 w 1129"/>
                <a:gd name="T17" fmla="*/ 430 h 1098"/>
                <a:gd name="T18" fmla="*/ 187 w 1129"/>
                <a:gd name="T19" fmla="*/ 458 h 1098"/>
                <a:gd name="T20" fmla="*/ 107 w 1129"/>
                <a:gd name="T21" fmla="*/ 479 h 1098"/>
                <a:gd name="T22" fmla="*/ 94 w 1129"/>
                <a:gd name="T23" fmla="*/ 444 h 1098"/>
                <a:gd name="T24" fmla="*/ 27 w 1129"/>
                <a:gd name="T25" fmla="*/ 426 h 1098"/>
                <a:gd name="T26" fmla="*/ 6 w 1129"/>
                <a:gd name="T27" fmla="*/ 360 h 1098"/>
                <a:gd name="T28" fmla="*/ 26 w 1129"/>
                <a:gd name="T29" fmla="*/ 323 h 1098"/>
                <a:gd name="T30" fmla="*/ 116 w 1129"/>
                <a:gd name="T31" fmla="*/ 284 h 1098"/>
                <a:gd name="T32" fmla="*/ 121 w 1129"/>
                <a:gd name="T33" fmla="*/ 134 h 1098"/>
                <a:gd name="T34" fmla="*/ 114 w 1129"/>
                <a:gd name="T35" fmla="*/ 104 h 1098"/>
                <a:gd name="T36" fmla="*/ 185 w 1129"/>
                <a:gd name="T37" fmla="*/ 91 h 1098"/>
                <a:gd name="T38" fmla="*/ 233 w 1129"/>
                <a:gd name="T39" fmla="*/ 134 h 1098"/>
                <a:gd name="T40" fmla="*/ 302 w 1129"/>
                <a:gd name="T41" fmla="*/ 82 h 1098"/>
                <a:gd name="T42" fmla="*/ 270 w 1129"/>
                <a:gd name="T43" fmla="*/ 35 h 1098"/>
                <a:gd name="T44" fmla="*/ 330 w 1129"/>
                <a:gd name="T45" fmla="*/ 33 h 1098"/>
                <a:gd name="T46" fmla="*/ 407 w 1129"/>
                <a:gd name="T47" fmla="*/ 5 h 1098"/>
                <a:gd name="T48" fmla="*/ 437 w 1129"/>
                <a:gd name="T49" fmla="*/ 105 h 1098"/>
                <a:gd name="T50" fmla="*/ 494 w 1129"/>
                <a:gd name="T51" fmla="*/ 95 h 1098"/>
                <a:gd name="T52" fmla="*/ 531 w 1129"/>
                <a:gd name="T53" fmla="*/ 82 h 1098"/>
                <a:gd name="T54" fmla="*/ 595 w 1129"/>
                <a:gd name="T55" fmla="*/ 84 h 1098"/>
                <a:gd name="T56" fmla="*/ 642 w 1129"/>
                <a:gd name="T57" fmla="*/ 46 h 1098"/>
                <a:gd name="T58" fmla="*/ 672 w 1129"/>
                <a:gd name="T59" fmla="*/ 70 h 1098"/>
                <a:gd name="T60" fmla="*/ 676 w 1129"/>
                <a:gd name="T61" fmla="*/ 147 h 1098"/>
                <a:gd name="T62" fmla="*/ 623 w 1129"/>
                <a:gd name="T63" fmla="*/ 191 h 1098"/>
                <a:gd name="T64" fmla="*/ 643 w 1129"/>
                <a:gd name="T65" fmla="*/ 229 h 1098"/>
                <a:gd name="T66" fmla="*/ 668 w 1129"/>
                <a:gd name="T67" fmla="*/ 174 h 1098"/>
                <a:gd name="T68" fmla="*/ 679 w 1129"/>
                <a:gd name="T69" fmla="*/ 209 h 1098"/>
                <a:gd name="T70" fmla="*/ 710 w 1129"/>
                <a:gd name="T71" fmla="*/ 227 h 1098"/>
                <a:gd name="T72" fmla="*/ 738 w 1129"/>
                <a:gd name="T73" fmla="*/ 199 h 1098"/>
                <a:gd name="T74" fmla="*/ 782 w 1129"/>
                <a:gd name="T75" fmla="*/ 179 h 1098"/>
                <a:gd name="T76" fmla="*/ 826 w 1129"/>
                <a:gd name="T77" fmla="*/ 200 h 1098"/>
                <a:gd name="T78" fmla="*/ 856 w 1129"/>
                <a:gd name="T79" fmla="*/ 221 h 1098"/>
                <a:gd name="T80" fmla="*/ 852 w 1129"/>
                <a:gd name="T81" fmla="*/ 252 h 1098"/>
                <a:gd name="T82" fmla="*/ 884 w 1129"/>
                <a:gd name="T83" fmla="*/ 238 h 1098"/>
                <a:gd name="T84" fmla="*/ 930 w 1129"/>
                <a:gd name="T85" fmla="*/ 253 h 1098"/>
                <a:gd name="T86" fmla="*/ 967 w 1129"/>
                <a:gd name="T87" fmla="*/ 260 h 1098"/>
                <a:gd name="T88" fmla="*/ 1021 w 1129"/>
                <a:gd name="T89" fmla="*/ 289 h 1098"/>
                <a:gd name="T90" fmla="*/ 1075 w 1129"/>
                <a:gd name="T91" fmla="*/ 337 h 1098"/>
                <a:gd name="T92" fmla="*/ 1115 w 1129"/>
                <a:gd name="T93" fmla="*/ 364 h 1098"/>
                <a:gd name="T94" fmla="*/ 1122 w 1129"/>
                <a:gd name="T95" fmla="*/ 426 h 1098"/>
                <a:gd name="T96" fmla="*/ 1055 w 1129"/>
                <a:gd name="T97" fmla="*/ 502 h 1098"/>
                <a:gd name="T98" fmla="*/ 1009 w 1129"/>
                <a:gd name="T99" fmla="*/ 552 h 1098"/>
                <a:gd name="T100" fmla="*/ 997 w 1129"/>
                <a:gd name="T101" fmla="*/ 563 h 1098"/>
                <a:gd name="T102" fmla="*/ 993 w 1129"/>
                <a:gd name="T103" fmla="*/ 582 h 1098"/>
                <a:gd name="T104" fmla="*/ 942 w 1129"/>
                <a:gd name="T105" fmla="*/ 752 h 1098"/>
                <a:gd name="T106" fmla="*/ 882 w 1129"/>
                <a:gd name="T107" fmla="*/ 831 h 1098"/>
                <a:gd name="T108" fmla="*/ 843 w 1129"/>
                <a:gd name="T109" fmla="*/ 838 h 1098"/>
                <a:gd name="T110" fmla="*/ 790 w 1129"/>
                <a:gd name="T111" fmla="*/ 851 h 1098"/>
                <a:gd name="T112" fmla="*/ 710 w 1129"/>
                <a:gd name="T113" fmla="*/ 895 h 1098"/>
                <a:gd name="T114" fmla="*/ 692 w 1129"/>
                <a:gd name="T115" fmla="*/ 950 h 1098"/>
                <a:gd name="T116" fmla="*/ 611 w 1129"/>
                <a:gd name="T117" fmla="*/ 1078 h 1098"/>
                <a:gd name="T118" fmla="*/ 634 w 1129"/>
                <a:gd name="T119" fmla="*/ 1036 h 1098"/>
                <a:gd name="T120" fmla="*/ 564 w 1129"/>
                <a:gd name="T121" fmla="*/ 1083 h 1098"/>
                <a:gd name="T122" fmla="*/ 511 w 1129"/>
                <a:gd name="T123" fmla="*/ 1047 h 109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29"/>
                <a:gd name="T187" fmla="*/ 0 h 1098"/>
                <a:gd name="T188" fmla="*/ 1129 w 1129"/>
                <a:gd name="T189" fmla="*/ 1098 h 109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29" h="1098">
                  <a:moveTo>
                    <a:pt x="465" y="1024"/>
                  </a:moveTo>
                  <a:lnTo>
                    <a:pt x="473" y="1008"/>
                  </a:lnTo>
                  <a:lnTo>
                    <a:pt x="485" y="993"/>
                  </a:lnTo>
                  <a:lnTo>
                    <a:pt x="487" y="990"/>
                  </a:lnTo>
                  <a:lnTo>
                    <a:pt x="490" y="987"/>
                  </a:lnTo>
                  <a:lnTo>
                    <a:pt x="493" y="984"/>
                  </a:lnTo>
                  <a:lnTo>
                    <a:pt x="497" y="981"/>
                  </a:lnTo>
                  <a:lnTo>
                    <a:pt x="503" y="976"/>
                  </a:lnTo>
                  <a:lnTo>
                    <a:pt x="508" y="970"/>
                  </a:lnTo>
                  <a:lnTo>
                    <a:pt x="513" y="963"/>
                  </a:lnTo>
                  <a:lnTo>
                    <a:pt x="519" y="959"/>
                  </a:lnTo>
                  <a:lnTo>
                    <a:pt x="536" y="950"/>
                  </a:lnTo>
                  <a:lnTo>
                    <a:pt x="551" y="940"/>
                  </a:lnTo>
                  <a:lnTo>
                    <a:pt x="553" y="939"/>
                  </a:lnTo>
                  <a:lnTo>
                    <a:pt x="554" y="939"/>
                  </a:lnTo>
                  <a:lnTo>
                    <a:pt x="556" y="938"/>
                  </a:lnTo>
                  <a:lnTo>
                    <a:pt x="557" y="936"/>
                  </a:lnTo>
                  <a:lnTo>
                    <a:pt x="558" y="934"/>
                  </a:lnTo>
                  <a:lnTo>
                    <a:pt x="558" y="932"/>
                  </a:lnTo>
                  <a:lnTo>
                    <a:pt x="560" y="932"/>
                  </a:lnTo>
                  <a:lnTo>
                    <a:pt x="562" y="932"/>
                  </a:lnTo>
                  <a:lnTo>
                    <a:pt x="563" y="931"/>
                  </a:lnTo>
                  <a:lnTo>
                    <a:pt x="564" y="929"/>
                  </a:lnTo>
                  <a:lnTo>
                    <a:pt x="565" y="928"/>
                  </a:lnTo>
                  <a:lnTo>
                    <a:pt x="568" y="924"/>
                  </a:lnTo>
                  <a:lnTo>
                    <a:pt x="568" y="919"/>
                  </a:lnTo>
                  <a:lnTo>
                    <a:pt x="568" y="913"/>
                  </a:lnTo>
                  <a:lnTo>
                    <a:pt x="569" y="908"/>
                  </a:lnTo>
                  <a:lnTo>
                    <a:pt x="569" y="905"/>
                  </a:lnTo>
                  <a:lnTo>
                    <a:pt x="569" y="904"/>
                  </a:lnTo>
                  <a:lnTo>
                    <a:pt x="567" y="902"/>
                  </a:lnTo>
                  <a:lnTo>
                    <a:pt x="565" y="900"/>
                  </a:lnTo>
                  <a:lnTo>
                    <a:pt x="563" y="897"/>
                  </a:lnTo>
                  <a:lnTo>
                    <a:pt x="561" y="895"/>
                  </a:lnTo>
                  <a:lnTo>
                    <a:pt x="559" y="893"/>
                  </a:lnTo>
                  <a:lnTo>
                    <a:pt x="557" y="893"/>
                  </a:lnTo>
                  <a:lnTo>
                    <a:pt x="555" y="892"/>
                  </a:lnTo>
                  <a:lnTo>
                    <a:pt x="552" y="891"/>
                  </a:lnTo>
                  <a:lnTo>
                    <a:pt x="549" y="891"/>
                  </a:lnTo>
                  <a:lnTo>
                    <a:pt x="545" y="890"/>
                  </a:lnTo>
                  <a:lnTo>
                    <a:pt x="545" y="889"/>
                  </a:lnTo>
                  <a:lnTo>
                    <a:pt x="545" y="888"/>
                  </a:lnTo>
                  <a:lnTo>
                    <a:pt x="546" y="886"/>
                  </a:lnTo>
                  <a:lnTo>
                    <a:pt x="548" y="884"/>
                  </a:lnTo>
                  <a:lnTo>
                    <a:pt x="551" y="879"/>
                  </a:lnTo>
                  <a:lnTo>
                    <a:pt x="553" y="876"/>
                  </a:lnTo>
                  <a:lnTo>
                    <a:pt x="555" y="872"/>
                  </a:lnTo>
                  <a:lnTo>
                    <a:pt x="556" y="869"/>
                  </a:lnTo>
                  <a:lnTo>
                    <a:pt x="557" y="866"/>
                  </a:lnTo>
                  <a:lnTo>
                    <a:pt x="556" y="863"/>
                  </a:lnTo>
                  <a:lnTo>
                    <a:pt x="555" y="859"/>
                  </a:lnTo>
                  <a:lnTo>
                    <a:pt x="554" y="856"/>
                  </a:lnTo>
                  <a:lnTo>
                    <a:pt x="553" y="853"/>
                  </a:lnTo>
                  <a:lnTo>
                    <a:pt x="553" y="851"/>
                  </a:lnTo>
                  <a:lnTo>
                    <a:pt x="553" y="849"/>
                  </a:lnTo>
                  <a:lnTo>
                    <a:pt x="553" y="847"/>
                  </a:lnTo>
                  <a:lnTo>
                    <a:pt x="553" y="845"/>
                  </a:lnTo>
                  <a:lnTo>
                    <a:pt x="553" y="843"/>
                  </a:lnTo>
                  <a:lnTo>
                    <a:pt x="552" y="841"/>
                  </a:lnTo>
                  <a:lnTo>
                    <a:pt x="550" y="840"/>
                  </a:lnTo>
                  <a:lnTo>
                    <a:pt x="550" y="839"/>
                  </a:lnTo>
                  <a:lnTo>
                    <a:pt x="549" y="838"/>
                  </a:lnTo>
                  <a:lnTo>
                    <a:pt x="549" y="837"/>
                  </a:lnTo>
                  <a:lnTo>
                    <a:pt x="548" y="837"/>
                  </a:lnTo>
                  <a:lnTo>
                    <a:pt x="542" y="838"/>
                  </a:lnTo>
                  <a:lnTo>
                    <a:pt x="536" y="838"/>
                  </a:lnTo>
                  <a:lnTo>
                    <a:pt x="531" y="837"/>
                  </a:lnTo>
                  <a:lnTo>
                    <a:pt x="528" y="833"/>
                  </a:lnTo>
                  <a:lnTo>
                    <a:pt x="525" y="824"/>
                  </a:lnTo>
                  <a:lnTo>
                    <a:pt x="522" y="815"/>
                  </a:lnTo>
                  <a:lnTo>
                    <a:pt x="522" y="809"/>
                  </a:lnTo>
                  <a:lnTo>
                    <a:pt x="523" y="803"/>
                  </a:lnTo>
                  <a:lnTo>
                    <a:pt x="522" y="797"/>
                  </a:lnTo>
                  <a:lnTo>
                    <a:pt x="521" y="795"/>
                  </a:lnTo>
                  <a:lnTo>
                    <a:pt x="519" y="794"/>
                  </a:lnTo>
                  <a:lnTo>
                    <a:pt x="518" y="794"/>
                  </a:lnTo>
                  <a:lnTo>
                    <a:pt x="517" y="793"/>
                  </a:lnTo>
                  <a:lnTo>
                    <a:pt x="507" y="789"/>
                  </a:lnTo>
                  <a:lnTo>
                    <a:pt x="496" y="788"/>
                  </a:lnTo>
                  <a:lnTo>
                    <a:pt x="485" y="789"/>
                  </a:lnTo>
                  <a:lnTo>
                    <a:pt x="474" y="788"/>
                  </a:lnTo>
                  <a:lnTo>
                    <a:pt x="464" y="784"/>
                  </a:lnTo>
                  <a:lnTo>
                    <a:pt x="467" y="779"/>
                  </a:lnTo>
                  <a:lnTo>
                    <a:pt x="467" y="771"/>
                  </a:lnTo>
                  <a:lnTo>
                    <a:pt x="466" y="765"/>
                  </a:lnTo>
                  <a:lnTo>
                    <a:pt x="468" y="758"/>
                  </a:lnTo>
                  <a:lnTo>
                    <a:pt x="468" y="756"/>
                  </a:lnTo>
                  <a:lnTo>
                    <a:pt x="468" y="754"/>
                  </a:lnTo>
                  <a:lnTo>
                    <a:pt x="467" y="752"/>
                  </a:lnTo>
                  <a:lnTo>
                    <a:pt x="466" y="750"/>
                  </a:lnTo>
                  <a:lnTo>
                    <a:pt x="465" y="748"/>
                  </a:lnTo>
                  <a:lnTo>
                    <a:pt x="463" y="746"/>
                  </a:lnTo>
                  <a:lnTo>
                    <a:pt x="462" y="744"/>
                  </a:lnTo>
                  <a:lnTo>
                    <a:pt x="461" y="741"/>
                  </a:lnTo>
                  <a:lnTo>
                    <a:pt x="460" y="739"/>
                  </a:lnTo>
                  <a:lnTo>
                    <a:pt x="459" y="739"/>
                  </a:lnTo>
                  <a:lnTo>
                    <a:pt x="456" y="730"/>
                  </a:lnTo>
                  <a:lnTo>
                    <a:pt x="457" y="730"/>
                  </a:lnTo>
                  <a:lnTo>
                    <a:pt x="460" y="729"/>
                  </a:lnTo>
                  <a:lnTo>
                    <a:pt x="462" y="728"/>
                  </a:lnTo>
                  <a:lnTo>
                    <a:pt x="465" y="725"/>
                  </a:lnTo>
                  <a:lnTo>
                    <a:pt x="467" y="723"/>
                  </a:lnTo>
                  <a:lnTo>
                    <a:pt x="468" y="721"/>
                  </a:lnTo>
                  <a:lnTo>
                    <a:pt x="468" y="718"/>
                  </a:lnTo>
                  <a:lnTo>
                    <a:pt x="466" y="715"/>
                  </a:lnTo>
                  <a:lnTo>
                    <a:pt x="463" y="713"/>
                  </a:lnTo>
                  <a:lnTo>
                    <a:pt x="461" y="710"/>
                  </a:lnTo>
                  <a:lnTo>
                    <a:pt x="461" y="708"/>
                  </a:lnTo>
                  <a:lnTo>
                    <a:pt x="461" y="706"/>
                  </a:lnTo>
                  <a:lnTo>
                    <a:pt x="462" y="705"/>
                  </a:lnTo>
                  <a:lnTo>
                    <a:pt x="464" y="704"/>
                  </a:lnTo>
                  <a:lnTo>
                    <a:pt x="465" y="703"/>
                  </a:lnTo>
                  <a:lnTo>
                    <a:pt x="466" y="702"/>
                  </a:lnTo>
                  <a:lnTo>
                    <a:pt x="467" y="701"/>
                  </a:lnTo>
                  <a:lnTo>
                    <a:pt x="467" y="699"/>
                  </a:lnTo>
                  <a:lnTo>
                    <a:pt x="466" y="698"/>
                  </a:lnTo>
                  <a:lnTo>
                    <a:pt x="465" y="697"/>
                  </a:lnTo>
                  <a:lnTo>
                    <a:pt x="464" y="696"/>
                  </a:lnTo>
                  <a:lnTo>
                    <a:pt x="463" y="695"/>
                  </a:lnTo>
                  <a:lnTo>
                    <a:pt x="462" y="693"/>
                  </a:lnTo>
                  <a:lnTo>
                    <a:pt x="462" y="692"/>
                  </a:lnTo>
                  <a:lnTo>
                    <a:pt x="464" y="689"/>
                  </a:lnTo>
                  <a:lnTo>
                    <a:pt x="465" y="687"/>
                  </a:lnTo>
                  <a:lnTo>
                    <a:pt x="467" y="685"/>
                  </a:lnTo>
                  <a:lnTo>
                    <a:pt x="468" y="683"/>
                  </a:lnTo>
                  <a:lnTo>
                    <a:pt x="470" y="680"/>
                  </a:lnTo>
                  <a:lnTo>
                    <a:pt x="470" y="677"/>
                  </a:lnTo>
                  <a:lnTo>
                    <a:pt x="468" y="667"/>
                  </a:lnTo>
                  <a:lnTo>
                    <a:pt x="463" y="658"/>
                  </a:lnTo>
                  <a:lnTo>
                    <a:pt x="457" y="650"/>
                  </a:lnTo>
                  <a:lnTo>
                    <a:pt x="452" y="641"/>
                  </a:lnTo>
                  <a:lnTo>
                    <a:pt x="450" y="631"/>
                  </a:lnTo>
                  <a:lnTo>
                    <a:pt x="450" y="629"/>
                  </a:lnTo>
                  <a:lnTo>
                    <a:pt x="452" y="628"/>
                  </a:lnTo>
                  <a:lnTo>
                    <a:pt x="453" y="626"/>
                  </a:lnTo>
                  <a:lnTo>
                    <a:pt x="455" y="624"/>
                  </a:lnTo>
                  <a:lnTo>
                    <a:pt x="456" y="622"/>
                  </a:lnTo>
                  <a:lnTo>
                    <a:pt x="456" y="620"/>
                  </a:lnTo>
                  <a:lnTo>
                    <a:pt x="456" y="617"/>
                  </a:lnTo>
                  <a:lnTo>
                    <a:pt x="454" y="615"/>
                  </a:lnTo>
                  <a:lnTo>
                    <a:pt x="452" y="613"/>
                  </a:lnTo>
                  <a:lnTo>
                    <a:pt x="449" y="612"/>
                  </a:lnTo>
                  <a:lnTo>
                    <a:pt x="446" y="613"/>
                  </a:lnTo>
                  <a:lnTo>
                    <a:pt x="444" y="614"/>
                  </a:lnTo>
                  <a:lnTo>
                    <a:pt x="443" y="615"/>
                  </a:lnTo>
                  <a:lnTo>
                    <a:pt x="442" y="616"/>
                  </a:lnTo>
                  <a:lnTo>
                    <a:pt x="441" y="617"/>
                  </a:lnTo>
                  <a:lnTo>
                    <a:pt x="430" y="617"/>
                  </a:lnTo>
                  <a:lnTo>
                    <a:pt x="420" y="618"/>
                  </a:lnTo>
                  <a:lnTo>
                    <a:pt x="410" y="618"/>
                  </a:lnTo>
                  <a:lnTo>
                    <a:pt x="403" y="614"/>
                  </a:lnTo>
                  <a:lnTo>
                    <a:pt x="399" y="609"/>
                  </a:lnTo>
                  <a:lnTo>
                    <a:pt x="395" y="602"/>
                  </a:lnTo>
                  <a:lnTo>
                    <a:pt x="394" y="594"/>
                  </a:lnTo>
                  <a:lnTo>
                    <a:pt x="395" y="586"/>
                  </a:lnTo>
                  <a:lnTo>
                    <a:pt x="396" y="584"/>
                  </a:lnTo>
                  <a:lnTo>
                    <a:pt x="397" y="583"/>
                  </a:lnTo>
                  <a:lnTo>
                    <a:pt x="399" y="582"/>
                  </a:lnTo>
                  <a:lnTo>
                    <a:pt x="401" y="580"/>
                  </a:lnTo>
                  <a:lnTo>
                    <a:pt x="402" y="578"/>
                  </a:lnTo>
                  <a:lnTo>
                    <a:pt x="402" y="576"/>
                  </a:lnTo>
                  <a:lnTo>
                    <a:pt x="402" y="572"/>
                  </a:lnTo>
                  <a:lnTo>
                    <a:pt x="401" y="568"/>
                  </a:lnTo>
                  <a:lnTo>
                    <a:pt x="398" y="565"/>
                  </a:lnTo>
                  <a:lnTo>
                    <a:pt x="395" y="562"/>
                  </a:lnTo>
                  <a:lnTo>
                    <a:pt x="397" y="556"/>
                  </a:lnTo>
                  <a:lnTo>
                    <a:pt x="395" y="550"/>
                  </a:lnTo>
                  <a:lnTo>
                    <a:pt x="390" y="545"/>
                  </a:lnTo>
                  <a:lnTo>
                    <a:pt x="375" y="540"/>
                  </a:lnTo>
                  <a:lnTo>
                    <a:pt x="360" y="537"/>
                  </a:lnTo>
                  <a:lnTo>
                    <a:pt x="352" y="535"/>
                  </a:lnTo>
                  <a:lnTo>
                    <a:pt x="344" y="531"/>
                  </a:lnTo>
                  <a:lnTo>
                    <a:pt x="336" y="525"/>
                  </a:lnTo>
                  <a:lnTo>
                    <a:pt x="334" y="524"/>
                  </a:lnTo>
                  <a:lnTo>
                    <a:pt x="331" y="523"/>
                  </a:lnTo>
                  <a:lnTo>
                    <a:pt x="329" y="523"/>
                  </a:lnTo>
                  <a:lnTo>
                    <a:pt x="327" y="522"/>
                  </a:lnTo>
                  <a:lnTo>
                    <a:pt x="317" y="516"/>
                  </a:lnTo>
                  <a:lnTo>
                    <a:pt x="305" y="514"/>
                  </a:lnTo>
                  <a:lnTo>
                    <a:pt x="303" y="514"/>
                  </a:lnTo>
                  <a:lnTo>
                    <a:pt x="301" y="512"/>
                  </a:lnTo>
                  <a:lnTo>
                    <a:pt x="299" y="511"/>
                  </a:lnTo>
                  <a:lnTo>
                    <a:pt x="298" y="510"/>
                  </a:lnTo>
                  <a:lnTo>
                    <a:pt x="289" y="508"/>
                  </a:lnTo>
                  <a:lnTo>
                    <a:pt x="282" y="504"/>
                  </a:lnTo>
                  <a:lnTo>
                    <a:pt x="276" y="499"/>
                  </a:lnTo>
                  <a:lnTo>
                    <a:pt x="269" y="494"/>
                  </a:lnTo>
                  <a:lnTo>
                    <a:pt x="267" y="492"/>
                  </a:lnTo>
                  <a:lnTo>
                    <a:pt x="264" y="491"/>
                  </a:lnTo>
                  <a:lnTo>
                    <a:pt x="261" y="489"/>
                  </a:lnTo>
                  <a:lnTo>
                    <a:pt x="258" y="487"/>
                  </a:lnTo>
                  <a:lnTo>
                    <a:pt x="256" y="484"/>
                  </a:lnTo>
                  <a:lnTo>
                    <a:pt x="254" y="478"/>
                  </a:lnTo>
                  <a:lnTo>
                    <a:pt x="255" y="472"/>
                  </a:lnTo>
                  <a:lnTo>
                    <a:pt x="255" y="465"/>
                  </a:lnTo>
                  <a:lnTo>
                    <a:pt x="254" y="458"/>
                  </a:lnTo>
                  <a:lnTo>
                    <a:pt x="254" y="454"/>
                  </a:lnTo>
                  <a:lnTo>
                    <a:pt x="254" y="451"/>
                  </a:lnTo>
                  <a:lnTo>
                    <a:pt x="254" y="448"/>
                  </a:lnTo>
                  <a:lnTo>
                    <a:pt x="255" y="445"/>
                  </a:lnTo>
                  <a:lnTo>
                    <a:pt x="256" y="442"/>
                  </a:lnTo>
                  <a:lnTo>
                    <a:pt x="256" y="439"/>
                  </a:lnTo>
                  <a:lnTo>
                    <a:pt x="255" y="436"/>
                  </a:lnTo>
                  <a:lnTo>
                    <a:pt x="254" y="433"/>
                  </a:lnTo>
                  <a:lnTo>
                    <a:pt x="254" y="430"/>
                  </a:lnTo>
                  <a:lnTo>
                    <a:pt x="240" y="430"/>
                  </a:lnTo>
                  <a:lnTo>
                    <a:pt x="228" y="430"/>
                  </a:lnTo>
                  <a:lnTo>
                    <a:pt x="216" y="432"/>
                  </a:lnTo>
                  <a:lnTo>
                    <a:pt x="214" y="434"/>
                  </a:lnTo>
                  <a:lnTo>
                    <a:pt x="212" y="436"/>
                  </a:lnTo>
                  <a:lnTo>
                    <a:pt x="210" y="439"/>
                  </a:lnTo>
                  <a:lnTo>
                    <a:pt x="208" y="441"/>
                  </a:lnTo>
                  <a:lnTo>
                    <a:pt x="205" y="443"/>
                  </a:lnTo>
                  <a:lnTo>
                    <a:pt x="203" y="444"/>
                  </a:lnTo>
                  <a:lnTo>
                    <a:pt x="199" y="445"/>
                  </a:lnTo>
                  <a:lnTo>
                    <a:pt x="196" y="446"/>
                  </a:lnTo>
                  <a:lnTo>
                    <a:pt x="194" y="447"/>
                  </a:lnTo>
                  <a:lnTo>
                    <a:pt x="192" y="448"/>
                  </a:lnTo>
                  <a:lnTo>
                    <a:pt x="191" y="450"/>
                  </a:lnTo>
                  <a:lnTo>
                    <a:pt x="190" y="452"/>
                  </a:lnTo>
                  <a:lnTo>
                    <a:pt x="189" y="453"/>
                  </a:lnTo>
                  <a:lnTo>
                    <a:pt x="188" y="454"/>
                  </a:lnTo>
                  <a:lnTo>
                    <a:pt x="187" y="456"/>
                  </a:lnTo>
                  <a:lnTo>
                    <a:pt x="188" y="456"/>
                  </a:lnTo>
                  <a:lnTo>
                    <a:pt x="188" y="454"/>
                  </a:lnTo>
                  <a:lnTo>
                    <a:pt x="187" y="456"/>
                  </a:lnTo>
                  <a:lnTo>
                    <a:pt x="187" y="458"/>
                  </a:lnTo>
                  <a:lnTo>
                    <a:pt x="181" y="460"/>
                  </a:lnTo>
                  <a:lnTo>
                    <a:pt x="174" y="460"/>
                  </a:lnTo>
                  <a:lnTo>
                    <a:pt x="168" y="460"/>
                  </a:lnTo>
                  <a:lnTo>
                    <a:pt x="163" y="462"/>
                  </a:lnTo>
                  <a:lnTo>
                    <a:pt x="157" y="467"/>
                  </a:lnTo>
                  <a:lnTo>
                    <a:pt x="151" y="470"/>
                  </a:lnTo>
                  <a:lnTo>
                    <a:pt x="145" y="470"/>
                  </a:lnTo>
                  <a:lnTo>
                    <a:pt x="143" y="469"/>
                  </a:lnTo>
                  <a:lnTo>
                    <a:pt x="142" y="468"/>
                  </a:lnTo>
                  <a:lnTo>
                    <a:pt x="141" y="468"/>
                  </a:lnTo>
                  <a:lnTo>
                    <a:pt x="140" y="468"/>
                  </a:lnTo>
                  <a:lnTo>
                    <a:pt x="139" y="468"/>
                  </a:lnTo>
                  <a:lnTo>
                    <a:pt x="138" y="469"/>
                  </a:lnTo>
                  <a:lnTo>
                    <a:pt x="136" y="470"/>
                  </a:lnTo>
                  <a:lnTo>
                    <a:pt x="129" y="471"/>
                  </a:lnTo>
                  <a:lnTo>
                    <a:pt x="121" y="475"/>
                  </a:lnTo>
                  <a:lnTo>
                    <a:pt x="120" y="475"/>
                  </a:lnTo>
                  <a:lnTo>
                    <a:pt x="118" y="475"/>
                  </a:lnTo>
                  <a:lnTo>
                    <a:pt x="116" y="475"/>
                  </a:lnTo>
                  <a:lnTo>
                    <a:pt x="115" y="475"/>
                  </a:lnTo>
                  <a:lnTo>
                    <a:pt x="111" y="477"/>
                  </a:lnTo>
                  <a:lnTo>
                    <a:pt x="107" y="479"/>
                  </a:lnTo>
                  <a:lnTo>
                    <a:pt x="104" y="481"/>
                  </a:lnTo>
                  <a:lnTo>
                    <a:pt x="102" y="482"/>
                  </a:lnTo>
                  <a:lnTo>
                    <a:pt x="100" y="481"/>
                  </a:lnTo>
                  <a:lnTo>
                    <a:pt x="99" y="480"/>
                  </a:lnTo>
                  <a:lnTo>
                    <a:pt x="98" y="478"/>
                  </a:lnTo>
                  <a:lnTo>
                    <a:pt x="97" y="471"/>
                  </a:lnTo>
                  <a:lnTo>
                    <a:pt x="98" y="465"/>
                  </a:lnTo>
                  <a:lnTo>
                    <a:pt x="97" y="458"/>
                  </a:lnTo>
                  <a:lnTo>
                    <a:pt x="96" y="454"/>
                  </a:lnTo>
                  <a:lnTo>
                    <a:pt x="96" y="451"/>
                  </a:lnTo>
                  <a:lnTo>
                    <a:pt x="96" y="449"/>
                  </a:lnTo>
                  <a:lnTo>
                    <a:pt x="97" y="448"/>
                  </a:lnTo>
                  <a:lnTo>
                    <a:pt x="97" y="447"/>
                  </a:lnTo>
                  <a:lnTo>
                    <a:pt x="97" y="446"/>
                  </a:lnTo>
                  <a:lnTo>
                    <a:pt x="98" y="444"/>
                  </a:lnTo>
                  <a:lnTo>
                    <a:pt x="97" y="444"/>
                  </a:lnTo>
                  <a:lnTo>
                    <a:pt x="96" y="444"/>
                  </a:lnTo>
                  <a:lnTo>
                    <a:pt x="95" y="443"/>
                  </a:lnTo>
                  <a:lnTo>
                    <a:pt x="94" y="443"/>
                  </a:lnTo>
                  <a:lnTo>
                    <a:pt x="94" y="444"/>
                  </a:lnTo>
                  <a:lnTo>
                    <a:pt x="82" y="446"/>
                  </a:lnTo>
                  <a:lnTo>
                    <a:pt x="71" y="449"/>
                  </a:lnTo>
                  <a:lnTo>
                    <a:pt x="58" y="449"/>
                  </a:lnTo>
                  <a:lnTo>
                    <a:pt x="55" y="449"/>
                  </a:lnTo>
                  <a:lnTo>
                    <a:pt x="53" y="448"/>
                  </a:lnTo>
                  <a:lnTo>
                    <a:pt x="51" y="447"/>
                  </a:lnTo>
                  <a:lnTo>
                    <a:pt x="49" y="445"/>
                  </a:lnTo>
                  <a:lnTo>
                    <a:pt x="48" y="443"/>
                  </a:lnTo>
                  <a:lnTo>
                    <a:pt x="48" y="441"/>
                  </a:lnTo>
                  <a:lnTo>
                    <a:pt x="47" y="439"/>
                  </a:lnTo>
                  <a:lnTo>
                    <a:pt x="46" y="438"/>
                  </a:lnTo>
                  <a:lnTo>
                    <a:pt x="45" y="437"/>
                  </a:lnTo>
                  <a:lnTo>
                    <a:pt x="43" y="437"/>
                  </a:lnTo>
                  <a:lnTo>
                    <a:pt x="41" y="437"/>
                  </a:lnTo>
                  <a:lnTo>
                    <a:pt x="40" y="437"/>
                  </a:lnTo>
                  <a:lnTo>
                    <a:pt x="33" y="433"/>
                  </a:lnTo>
                  <a:lnTo>
                    <a:pt x="26" y="433"/>
                  </a:lnTo>
                  <a:lnTo>
                    <a:pt x="19" y="437"/>
                  </a:lnTo>
                  <a:lnTo>
                    <a:pt x="20" y="435"/>
                  </a:lnTo>
                  <a:lnTo>
                    <a:pt x="21" y="432"/>
                  </a:lnTo>
                  <a:lnTo>
                    <a:pt x="23" y="430"/>
                  </a:lnTo>
                  <a:lnTo>
                    <a:pt x="25" y="428"/>
                  </a:lnTo>
                  <a:lnTo>
                    <a:pt x="27" y="426"/>
                  </a:lnTo>
                  <a:lnTo>
                    <a:pt x="28" y="425"/>
                  </a:lnTo>
                  <a:lnTo>
                    <a:pt x="29" y="425"/>
                  </a:lnTo>
                  <a:lnTo>
                    <a:pt x="27" y="422"/>
                  </a:lnTo>
                  <a:lnTo>
                    <a:pt x="25" y="419"/>
                  </a:lnTo>
                  <a:lnTo>
                    <a:pt x="24" y="416"/>
                  </a:lnTo>
                  <a:lnTo>
                    <a:pt x="22" y="413"/>
                  </a:lnTo>
                  <a:lnTo>
                    <a:pt x="17" y="407"/>
                  </a:lnTo>
                  <a:lnTo>
                    <a:pt x="11" y="402"/>
                  </a:lnTo>
                  <a:lnTo>
                    <a:pt x="11" y="401"/>
                  </a:lnTo>
                  <a:lnTo>
                    <a:pt x="11" y="400"/>
                  </a:lnTo>
                  <a:lnTo>
                    <a:pt x="11" y="399"/>
                  </a:lnTo>
                  <a:lnTo>
                    <a:pt x="9" y="397"/>
                  </a:lnTo>
                  <a:lnTo>
                    <a:pt x="7" y="396"/>
                  </a:lnTo>
                  <a:lnTo>
                    <a:pt x="5" y="395"/>
                  </a:lnTo>
                  <a:lnTo>
                    <a:pt x="3" y="394"/>
                  </a:lnTo>
                  <a:lnTo>
                    <a:pt x="1" y="392"/>
                  </a:lnTo>
                  <a:lnTo>
                    <a:pt x="0" y="391"/>
                  </a:lnTo>
                  <a:lnTo>
                    <a:pt x="0" y="389"/>
                  </a:lnTo>
                  <a:lnTo>
                    <a:pt x="0" y="386"/>
                  </a:lnTo>
                  <a:lnTo>
                    <a:pt x="3" y="378"/>
                  </a:lnTo>
                  <a:lnTo>
                    <a:pt x="6" y="369"/>
                  </a:lnTo>
                  <a:lnTo>
                    <a:pt x="6" y="360"/>
                  </a:lnTo>
                  <a:lnTo>
                    <a:pt x="6" y="357"/>
                  </a:lnTo>
                  <a:lnTo>
                    <a:pt x="7" y="354"/>
                  </a:lnTo>
                  <a:lnTo>
                    <a:pt x="8" y="352"/>
                  </a:lnTo>
                  <a:lnTo>
                    <a:pt x="11" y="350"/>
                  </a:lnTo>
                  <a:lnTo>
                    <a:pt x="14" y="349"/>
                  </a:lnTo>
                  <a:lnTo>
                    <a:pt x="18" y="349"/>
                  </a:lnTo>
                  <a:lnTo>
                    <a:pt x="18" y="350"/>
                  </a:lnTo>
                  <a:lnTo>
                    <a:pt x="19" y="350"/>
                  </a:lnTo>
                  <a:lnTo>
                    <a:pt x="20" y="351"/>
                  </a:lnTo>
                  <a:lnTo>
                    <a:pt x="21" y="350"/>
                  </a:lnTo>
                  <a:lnTo>
                    <a:pt x="22" y="349"/>
                  </a:lnTo>
                  <a:lnTo>
                    <a:pt x="23" y="348"/>
                  </a:lnTo>
                  <a:lnTo>
                    <a:pt x="24" y="347"/>
                  </a:lnTo>
                  <a:lnTo>
                    <a:pt x="24" y="345"/>
                  </a:lnTo>
                  <a:lnTo>
                    <a:pt x="25" y="342"/>
                  </a:lnTo>
                  <a:lnTo>
                    <a:pt x="24" y="340"/>
                  </a:lnTo>
                  <a:lnTo>
                    <a:pt x="24" y="339"/>
                  </a:lnTo>
                  <a:lnTo>
                    <a:pt x="22" y="336"/>
                  </a:lnTo>
                  <a:lnTo>
                    <a:pt x="21" y="334"/>
                  </a:lnTo>
                  <a:lnTo>
                    <a:pt x="21" y="332"/>
                  </a:lnTo>
                  <a:lnTo>
                    <a:pt x="21" y="329"/>
                  </a:lnTo>
                  <a:lnTo>
                    <a:pt x="23" y="326"/>
                  </a:lnTo>
                  <a:lnTo>
                    <a:pt x="26" y="323"/>
                  </a:lnTo>
                  <a:lnTo>
                    <a:pt x="28" y="321"/>
                  </a:lnTo>
                  <a:lnTo>
                    <a:pt x="31" y="317"/>
                  </a:lnTo>
                  <a:lnTo>
                    <a:pt x="32" y="313"/>
                  </a:lnTo>
                  <a:lnTo>
                    <a:pt x="33" y="310"/>
                  </a:lnTo>
                  <a:lnTo>
                    <a:pt x="34" y="307"/>
                  </a:lnTo>
                  <a:lnTo>
                    <a:pt x="36" y="305"/>
                  </a:lnTo>
                  <a:lnTo>
                    <a:pt x="39" y="304"/>
                  </a:lnTo>
                  <a:lnTo>
                    <a:pt x="42" y="302"/>
                  </a:lnTo>
                  <a:lnTo>
                    <a:pt x="45" y="301"/>
                  </a:lnTo>
                  <a:lnTo>
                    <a:pt x="48" y="299"/>
                  </a:lnTo>
                  <a:lnTo>
                    <a:pt x="50" y="297"/>
                  </a:lnTo>
                  <a:lnTo>
                    <a:pt x="52" y="294"/>
                  </a:lnTo>
                  <a:lnTo>
                    <a:pt x="54" y="292"/>
                  </a:lnTo>
                  <a:lnTo>
                    <a:pt x="56" y="290"/>
                  </a:lnTo>
                  <a:lnTo>
                    <a:pt x="59" y="288"/>
                  </a:lnTo>
                  <a:lnTo>
                    <a:pt x="69" y="286"/>
                  </a:lnTo>
                  <a:lnTo>
                    <a:pt x="79" y="284"/>
                  </a:lnTo>
                  <a:lnTo>
                    <a:pt x="88" y="280"/>
                  </a:lnTo>
                  <a:lnTo>
                    <a:pt x="96" y="278"/>
                  </a:lnTo>
                  <a:lnTo>
                    <a:pt x="104" y="279"/>
                  </a:lnTo>
                  <a:lnTo>
                    <a:pt x="109" y="281"/>
                  </a:lnTo>
                  <a:lnTo>
                    <a:pt x="112" y="283"/>
                  </a:lnTo>
                  <a:lnTo>
                    <a:pt x="116" y="284"/>
                  </a:lnTo>
                  <a:lnTo>
                    <a:pt x="129" y="177"/>
                  </a:lnTo>
                  <a:lnTo>
                    <a:pt x="127" y="176"/>
                  </a:lnTo>
                  <a:lnTo>
                    <a:pt x="126" y="175"/>
                  </a:lnTo>
                  <a:lnTo>
                    <a:pt x="125" y="173"/>
                  </a:lnTo>
                  <a:lnTo>
                    <a:pt x="123" y="172"/>
                  </a:lnTo>
                  <a:lnTo>
                    <a:pt x="123" y="171"/>
                  </a:lnTo>
                  <a:lnTo>
                    <a:pt x="124" y="171"/>
                  </a:lnTo>
                  <a:lnTo>
                    <a:pt x="121" y="171"/>
                  </a:lnTo>
                  <a:lnTo>
                    <a:pt x="119" y="170"/>
                  </a:lnTo>
                  <a:lnTo>
                    <a:pt x="117" y="169"/>
                  </a:lnTo>
                  <a:lnTo>
                    <a:pt x="115" y="168"/>
                  </a:lnTo>
                  <a:lnTo>
                    <a:pt x="114" y="166"/>
                  </a:lnTo>
                  <a:lnTo>
                    <a:pt x="113" y="165"/>
                  </a:lnTo>
                  <a:lnTo>
                    <a:pt x="107" y="159"/>
                  </a:lnTo>
                  <a:lnTo>
                    <a:pt x="105" y="151"/>
                  </a:lnTo>
                  <a:lnTo>
                    <a:pt x="106" y="144"/>
                  </a:lnTo>
                  <a:lnTo>
                    <a:pt x="107" y="142"/>
                  </a:lnTo>
                  <a:lnTo>
                    <a:pt x="110" y="140"/>
                  </a:lnTo>
                  <a:lnTo>
                    <a:pt x="112" y="138"/>
                  </a:lnTo>
                  <a:lnTo>
                    <a:pt x="115" y="136"/>
                  </a:lnTo>
                  <a:lnTo>
                    <a:pt x="118" y="135"/>
                  </a:lnTo>
                  <a:lnTo>
                    <a:pt x="121" y="134"/>
                  </a:lnTo>
                  <a:lnTo>
                    <a:pt x="124" y="132"/>
                  </a:lnTo>
                  <a:lnTo>
                    <a:pt x="127" y="131"/>
                  </a:lnTo>
                  <a:lnTo>
                    <a:pt x="130" y="131"/>
                  </a:lnTo>
                  <a:lnTo>
                    <a:pt x="133" y="132"/>
                  </a:lnTo>
                  <a:lnTo>
                    <a:pt x="134" y="132"/>
                  </a:lnTo>
                  <a:lnTo>
                    <a:pt x="135" y="132"/>
                  </a:lnTo>
                  <a:lnTo>
                    <a:pt x="136" y="131"/>
                  </a:lnTo>
                  <a:lnTo>
                    <a:pt x="136" y="130"/>
                  </a:lnTo>
                  <a:lnTo>
                    <a:pt x="136" y="128"/>
                  </a:lnTo>
                  <a:lnTo>
                    <a:pt x="135" y="127"/>
                  </a:lnTo>
                  <a:lnTo>
                    <a:pt x="129" y="124"/>
                  </a:lnTo>
                  <a:lnTo>
                    <a:pt x="123" y="124"/>
                  </a:lnTo>
                  <a:lnTo>
                    <a:pt x="117" y="126"/>
                  </a:lnTo>
                  <a:lnTo>
                    <a:pt x="116" y="123"/>
                  </a:lnTo>
                  <a:lnTo>
                    <a:pt x="116" y="119"/>
                  </a:lnTo>
                  <a:lnTo>
                    <a:pt x="115" y="116"/>
                  </a:lnTo>
                  <a:lnTo>
                    <a:pt x="114" y="112"/>
                  </a:lnTo>
                  <a:lnTo>
                    <a:pt x="114" y="111"/>
                  </a:lnTo>
                  <a:lnTo>
                    <a:pt x="113" y="109"/>
                  </a:lnTo>
                  <a:lnTo>
                    <a:pt x="113" y="107"/>
                  </a:lnTo>
                  <a:lnTo>
                    <a:pt x="113" y="106"/>
                  </a:lnTo>
                  <a:lnTo>
                    <a:pt x="113" y="104"/>
                  </a:lnTo>
                  <a:lnTo>
                    <a:pt x="114" y="104"/>
                  </a:lnTo>
                  <a:lnTo>
                    <a:pt x="127" y="103"/>
                  </a:lnTo>
                  <a:lnTo>
                    <a:pt x="140" y="103"/>
                  </a:lnTo>
                  <a:lnTo>
                    <a:pt x="152" y="104"/>
                  </a:lnTo>
                  <a:lnTo>
                    <a:pt x="165" y="102"/>
                  </a:lnTo>
                  <a:lnTo>
                    <a:pt x="165" y="101"/>
                  </a:lnTo>
                  <a:lnTo>
                    <a:pt x="165" y="100"/>
                  </a:lnTo>
                  <a:lnTo>
                    <a:pt x="164" y="99"/>
                  </a:lnTo>
                  <a:lnTo>
                    <a:pt x="164" y="98"/>
                  </a:lnTo>
                  <a:lnTo>
                    <a:pt x="165" y="97"/>
                  </a:lnTo>
                  <a:lnTo>
                    <a:pt x="166" y="97"/>
                  </a:lnTo>
                  <a:lnTo>
                    <a:pt x="169" y="98"/>
                  </a:lnTo>
                  <a:lnTo>
                    <a:pt x="171" y="100"/>
                  </a:lnTo>
                  <a:lnTo>
                    <a:pt x="173" y="101"/>
                  </a:lnTo>
                  <a:lnTo>
                    <a:pt x="174" y="101"/>
                  </a:lnTo>
                  <a:lnTo>
                    <a:pt x="176" y="100"/>
                  </a:lnTo>
                  <a:lnTo>
                    <a:pt x="178" y="100"/>
                  </a:lnTo>
                  <a:lnTo>
                    <a:pt x="178" y="98"/>
                  </a:lnTo>
                  <a:lnTo>
                    <a:pt x="179" y="95"/>
                  </a:lnTo>
                  <a:lnTo>
                    <a:pt x="181" y="92"/>
                  </a:lnTo>
                  <a:lnTo>
                    <a:pt x="183" y="91"/>
                  </a:lnTo>
                  <a:lnTo>
                    <a:pt x="184" y="91"/>
                  </a:lnTo>
                  <a:lnTo>
                    <a:pt x="185" y="91"/>
                  </a:lnTo>
                  <a:lnTo>
                    <a:pt x="185" y="93"/>
                  </a:lnTo>
                  <a:lnTo>
                    <a:pt x="186" y="101"/>
                  </a:lnTo>
                  <a:lnTo>
                    <a:pt x="187" y="108"/>
                  </a:lnTo>
                  <a:lnTo>
                    <a:pt x="190" y="114"/>
                  </a:lnTo>
                  <a:lnTo>
                    <a:pt x="195" y="118"/>
                  </a:lnTo>
                  <a:lnTo>
                    <a:pt x="203" y="119"/>
                  </a:lnTo>
                  <a:lnTo>
                    <a:pt x="204" y="119"/>
                  </a:lnTo>
                  <a:lnTo>
                    <a:pt x="204" y="120"/>
                  </a:lnTo>
                  <a:lnTo>
                    <a:pt x="204" y="119"/>
                  </a:lnTo>
                  <a:lnTo>
                    <a:pt x="203" y="119"/>
                  </a:lnTo>
                  <a:lnTo>
                    <a:pt x="205" y="119"/>
                  </a:lnTo>
                  <a:lnTo>
                    <a:pt x="207" y="119"/>
                  </a:lnTo>
                  <a:lnTo>
                    <a:pt x="209" y="120"/>
                  </a:lnTo>
                  <a:lnTo>
                    <a:pt x="211" y="121"/>
                  </a:lnTo>
                  <a:lnTo>
                    <a:pt x="212" y="123"/>
                  </a:lnTo>
                  <a:lnTo>
                    <a:pt x="214" y="125"/>
                  </a:lnTo>
                  <a:lnTo>
                    <a:pt x="215" y="127"/>
                  </a:lnTo>
                  <a:lnTo>
                    <a:pt x="216" y="128"/>
                  </a:lnTo>
                  <a:lnTo>
                    <a:pt x="221" y="131"/>
                  </a:lnTo>
                  <a:lnTo>
                    <a:pt x="227" y="134"/>
                  </a:lnTo>
                  <a:lnTo>
                    <a:pt x="233" y="134"/>
                  </a:lnTo>
                  <a:lnTo>
                    <a:pt x="244" y="128"/>
                  </a:lnTo>
                  <a:lnTo>
                    <a:pt x="254" y="121"/>
                  </a:lnTo>
                  <a:lnTo>
                    <a:pt x="263" y="112"/>
                  </a:lnTo>
                  <a:lnTo>
                    <a:pt x="265" y="111"/>
                  </a:lnTo>
                  <a:lnTo>
                    <a:pt x="268" y="110"/>
                  </a:lnTo>
                  <a:lnTo>
                    <a:pt x="271" y="109"/>
                  </a:lnTo>
                  <a:lnTo>
                    <a:pt x="274" y="109"/>
                  </a:lnTo>
                  <a:lnTo>
                    <a:pt x="277" y="108"/>
                  </a:lnTo>
                  <a:lnTo>
                    <a:pt x="280" y="105"/>
                  </a:lnTo>
                  <a:lnTo>
                    <a:pt x="283" y="102"/>
                  </a:lnTo>
                  <a:lnTo>
                    <a:pt x="285" y="98"/>
                  </a:lnTo>
                  <a:lnTo>
                    <a:pt x="286" y="96"/>
                  </a:lnTo>
                  <a:lnTo>
                    <a:pt x="288" y="95"/>
                  </a:lnTo>
                  <a:lnTo>
                    <a:pt x="290" y="95"/>
                  </a:lnTo>
                  <a:lnTo>
                    <a:pt x="292" y="95"/>
                  </a:lnTo>
                  <a:lnTo>
                    <a:pt x="296" y="95"/>
                  </a:lnTo>
                  <a:lnTo>
                    <a:pt x="298" y="93"/>
                  </a:lnTo>
                  <a:lnTo>
                    <a:pt x="300" y="92"/>
                  </a:lnTo>
                  <a:lnTo>
                    <a:pt x="302" y="91"/>
                  </a:lnTo>
                  <a:lnTo>
                    <a:pt x="303" y="88"/>
                  </a:lnTo>
                  <a:lnTo>
                    <a:pt x="303" y="86"/>
                  </a:lnTo>
                  <a:lnTo>
                    <a:pt x="303" y="84"/>
                  </a:lnTo>
                  <a:lnTo>
                    <a:pt x="302" y="82"/>
                  </a:lnTo>
                  <a:lnTo>
                    <a:pt x="300" y="80"/>
                  </a:lnTo>
                  <a:lnTo>
                    <a:pt x="298" y="79"/>
                  </a:lnTo>
                  <a:lnTo>
                    <a:pt x="296" y="78"/>
                  </a:lnTo>
                  <a:lnTo>
                    <a:pt x="292" y="78"/>
                  </a:lnTo>
                  <a:lnTo>
                    <a:pt x="290" y="78"/>
                  </a:lnTo>
                  <a:lnTo>
                    <a:pt x="287" y="79"/>
                  </a:lnTo>
                  <a:lnTo>
                    <a:pt x="286" y="78"/>
                  </a:lnTo>
                  <a:lnTo>
                    <a:pt x="284" y="78"/>
                  </a:lnTo>
                  <a:lnTo>
                    <a:pt x="283" y="77"/>
                  </a:lnTo>
                  <a:lnTo>
                    <a:pt x="282" y="76"/>
                  </a:lnTo>
                  <a:lnTo>
                    <a:pt x="282" y="74"/>
                  </a:lnTo>
                  <a:lnTo>
                    <a:pt x="282" y="73"/>
                  </a:lnTo>
                  <a:lnTo>
                    <a:pt x="282" y="71"/>
                  </a:lnTo>
                  <a:lnTo>
                    <a:pt x="278" y="63"/>
                  </a:lnTo>
                  <a:lnTo>
                    <a:pt x="276" y="54"/>
                  </a:lnTo>
                  <a:lnTo>
                    <a:pt x="275" y="50"/>
                  </a:lnTo>
                  <a:lnTo>
                    <a:pt x="276" y="45"/>
                  </a:lnTo>
                  <a:lnTo>
                    <a:pt x="275" y="41"/>
                  </a:lnTo>
                  <a:lnTo>
                    <a:pt x="275" y="39"/>
                  </a:lnTo>
                  <a:lnTo>
                    <a:pt x="274" y="38"/>
                  </a:lnTo>
                  <a:lnTo>
                    <a:pt x="274" y="37"/>
                  </a:lnTo>
                  <a:lnTo>
                    <a:pt x="272" y="36"/>
                  </a:lnTo>
                  <a:lnTo>
                    <a:pt x="270" y="35"/>
                  </a:lnTo>
                  <a:lnTo>
                    <a:pt x="267" y="34"/>
                  </a:lnTo>
                  <a:lnTo>
                    <a:pt x="266" y="33"/>
                  </a:lnTo>
                  <a:lnTo>
                    <a:pt x="264" y="31"/>
                  </a:lnTo>
                  <a:lnTo>
                    <a:pt x="264" y="29"/>
                  </a:lnTo>
                  <a:lnTo>
                    <a:pt x="264" y="27"/>
                  </a:lnTo>
                  <a:lnTo>
                    <a:pt x="265" y="27"/>
                  </a:lnTo>
                  <a:lnTo>
                    <a:pt x="266" y="27"/>
                  </a:lnTo>
                  <a:lnTo>
                    <a:pt x="267" y="27"/>
                  </a:lnTo>
                  <a:lnTo>
                    <a:pt x="269" y="28"/>
                  </a:lnTo>
                  <a:lnTo>
                    <a:pt x="271" y="30"/>
                  </a:lnTo>
                  <a:lnTo>
                    <a:pt x="274" y="31"/>
                  </a:lnTo>
                  <a:lnTo>
                    <a:pt x="277" y="31"/>
                  </a:lnTo>
                  <a:lnTo>
                    <a:pt x="280" y="31"/>
                  </a:lnTo>
                  <a:lnTo>
                    <a:pt x="283" y="30"/>
                  </a:lnTo>
                  <a:lnTo>
                    <a:pt x="286" y="31"/>
                  </a:lnTo>
                  <a:lnTo>
                    <a:pt x="297" y="35"/>
                  </a:lnTo>
                  <a:lnTo>
                    <a:pt x="308" y="39"/>
                  </a:lnTo>
                  <a:lnTo>
                    <a:pt x="312" y="41"/>
                  </a:lnTo>
                  <a:lnTo>
                    <a:pt x="317" y="41"/>
                  </a:lnTo>
                  <a:lnTo>
                    <a:pt x="322" y="40"/>
                  </a:lnTo>
                  <a:lnTo>
                    <a:pt x="326" y="37"/>
                  </a:lnTo>
                  <a:lnTo>
                    <a:pt x="328" y="35"/>
                  </a:lnTo>
                  <a:lnTo>
                    <a:pt x="330" y="33"/>
                  </a:lnTo>
                  <a:lnTo>
                    <a:pt x="332" y="32"/>
                  </a:lnTo>
                  <a:lnTo>
                    <a:pt x="336" y="32"/>
                  </a:lnTo>
                  <a:lnTo>
                    <a:pt x="339" y="32"/>
                  </a:lnTo>
                  <a:lnTo>
                    <a:pt x="344" y="31"/>
                  </a:lnTo>
                  <a:lnTo>
                    <a:pt x="347" y="30"/>
                  </a:lnTo>
                  <a:lnTo>
                    <a:pt x="349" y="28"/>
                  </a:lnTo>
                  <a:lnTo>
                    <a:pt x="351" y="27"/>
                  </a:lnTo>
                  <a:lnTo>
                    <a:pt x="353" y="26"/>
                  </a:lnTo>
                  <a:lnTo>
                    <a:pt x="358" y="25"/>
                  </a:lnTo>
                  <a:lnTo>
                    <a:pt x="362" y="23"/>
                  </a:lnTo>
                  <a:lnTo>
                    <a:pt x="366" y="22"/>
                  </a:lnTo>
                  <a:lnTo>
                    <a:pt x="369" y="22"/>
                  </a:lnTo>
                  <a:lnTo>
                    <a:pt x="372" y="22"/>
                  </a:lnTo>
                  <a:lnTo>
                    <a:pt x="375" y="21"/>
                  </a:lnTo>
                  <a:lnTo>
                    <a:pt x="381" y="18"/>
                  </a:lnTo>
                  <a:lnTo>
                    <a:pt x="386" y="12"/>
                  </a:lnTo>
                  <a:lnTo>
                    <a:pt x="391" y="6"/>
                  </a:lnTo>
                  <a:lnTo>
                    <a:pt x="397" y="1"/>
                  </a:lnTo>
                  <a:lnTo>
                    <a:pt x="399" y="0"/>
                  </a:lnTo>
                  <a:lnTo>
                    <a:pt x="401" y="0"/>
                  </a:lnTo>
                  <a:lnTo>
                    <a:pt x="403" y="1"/>
                  </a:lnTo>
                  <a:lnTo>
                    <a:pt x="405" y="2"/>
                  </a:lnTo>
                  <a:lnTo>
                    <a:pt x="407" y="5"/>
                  </a:lnTo>
                  <a:lnTo>
                    <a:pt x="407" y="7"/>
                  </a:lnTo>
                  <a:lnTo>
                    <a:pt x="407" y="9"/>
                  </a:lnTo>
                  <a:lnTo>
                    <a:pt x="406" y="11"/>
                  </a:lnTo>
                  <a:lnTo>
                    <a:pt x="404" y="13"/>
                  </a:lnTo>
                  <a:lnTo>
                    <a:pt x="404" y="15"/>
                  </a:lnTo>
                  <a:lnTo>
                    <a:pt x="404" y="17"/>
                  </a:lnTo>
                  <a:lnTo>
                    <a:pt x="405" y="19"/>
                  </a:lnTo>
                  <a:lnTo>
                    <a:pt x="410" y="29"/>
                  </a:lnTo>
                  <a:lnTo>
                    <a:pt x="413" y="40"/>
                  </a:lnTo>
                  <a:lnTo>
                    <a:pt x="413" y="51"/>
                  </a:lnTo>
                  <a:lnTo>
                    <a:pt x="409" y="62"/>
                  </a:lnTo>
                  <a:lnTo>
                    <a:pt x="406" y="67"/>
                  </a:lnTo>
                  <a:lnTo>
                    <a:pt x="406" y="73"/>
                  </a:lnTo>
                  <a:lnTo>
                    <a:pt x="409" y="78"/>
                  </a:lnTo>
                  <a:lnTo>
                    <a:pt x="409" y="87"/>
                  </a:lnTo>
                  <a:lnTo>
                    <a:pt x="412" y="95"/>
                  </a:lnTo>
                  <a:lnTo>
                    <a:pt x="418" y="101"/>
                  </a:lnTo>
                  <a:lnTo>
                    <a:pt x="424" y="106"/>
                  </a:lnTo>
                  <a:lnTo>
                    <a:pt x="426" y="107"/>
                  </a:lnTo>
                  <a:lnTo>
                    <a:pt x="429" y="107"/>
                  </a:lnTo>
                  <a:lnTo>
                    <a:pt x="431" y="106"/>
                  </a:lnTo>
                  <a:lnTo>
                    <a:pt x="434" y="105"/>
                  </a:lnTo>
                  <a:lnTo>
                    <a:pt x="437" y="105"/>
                  </a:lnTo>
                  <a:lnTo>
                    <a:pt x="439" y="106"/>
                  </a:lnTo>
                  <a:lnTo>
                    <a:pt x="441" y="107"/>
                  </a:lnTo>
                  <a:lnTo>
                    <a:pt x="443" y="108"/>
                  </a:lnTo>
                  <a:lnTo>
                    <a:pt x="446" y="107"/>
                  </a:lnTo>
                  <a:lnTo>
                    <a:pt x="449" y="106"/>
                  </a:lnTo>
                  <a:lnTo>
                    <a:pt x="453" y="103"/>
                  </a:lnTo>
                  <a:lnTo>
                    <a:pt x="455" y="103"/>
                  </a:lnTo>
                  <a:lnTo>
                    <a:pt x="457" y="103"/>
                  </a:lnTo>
                  <a:lnTo>
                    <a:pt x="459" y="104"/>
                  </a:lnTo>
                  <a:lnTo>
                    <a:pt x="461" y="105"/>
                  </a:lnTo>
                  <a:lnTo>
                    <a:pt x="464" y="106"/>
                  </a:lnTo>
                  <a:lnTo>
                    <a:pt x="466" y="106"/>
                  </a:lnTo>
                  <a:lnTo>
                    <a:pt x="467" y="105"/>
                  </a:lnTo>
                  <a:lnTo>
                    <a:pt x="469" y="104"/>
                  </a:lnTo>
                  <a:lnTo>
                    <a:pt x="471" y="103"/>
                  </a:lnTo>
                  <a:lnTo>
                    <a:pt x="472" y="102"/>
                  </a:lnTo>
                  <a:lnTo>
                    <a:pt x="475" y="101"/>
                  </a:lnTo>
                  <a:lnTo>
                    <a:pt x="478" y="101"/>
                  </a:lnTo>
                  <a:lnTo>
                    <a:pt x="482" y="101"/>
                  </a:lnTo>
                  <a:lnTo>
                    <a:pt x="484" y="101"/>
                  </a:lnTo>
                  <a:lnTo>
                    <a:pt x="488" y="99"/>
                  </a:lnTo>
                  <a:lnTo>
                    <a:pt x="491" y="97"/>
                  </a:lnTo>
                  <a:lnTo>
                    <a:pt x="494" y="95"/>
                  </a:lnTo>
                  <a:lnTo>
                    <a:pt x="501" y="93"/>
                  </a:lnTo>
                  <a:lnTo>
                    <a:pt x="508" y="95"/>
                  </a:lnTo>
                  <a:lnTo>
                    <a:pt x="515" y="96"/>
                  </a:lnTo>
                  <a:lnTo>
                    <a:pt x="516" y="97"/>
                  </a:lnTo>
                  <a:lnTo>
                    <a:pt x="518" y="98"/>
                  </a:lnTo>
                  <a:lnTo>
                    <a:pt x="520" y="100"/>
                  </a:lnTo>
                  <a:lnTo>
                    <a:pt x="522" y="101"/>
                  </a:lnTo>
                  <a:lnTo>
                    <a:pt x="525" y="101"/>
                  </a:lnTo>
                  <a:lnTo>
                    <a:pt x="529" y="100"/>
                  </a:lnTo>
                  <a:lnTo>
                    <a:pt x="531" y="98"/>
                  </a:lnTo>
                  <a:lnTo>
                    <a:pt x="532" y="96"/>
                  </a:lnTo>
                  <a:lnTo>
                    <a:pt x="533" y="93"/>
                  </a:lnTo>
                  <a:lnTo>
                    <a:pt x="532" y="91"/>
                  </a:lnTo>
                  <a:lnTo>
                    <a:pt x="531" y="89"/>
                  </a:lnTo>
                  <a:lnTo>
                    <a:pt x="529" y="87"/>
                  </a:lnTo>
                  <a:lnTo>
                    <a:pt x="527" y="85"/>
                  </a:lnTo>
                  <a:lnTo>
                    <a:pt x="525" y="85"/>
                  </a:lnTo>
                  <a:lnTo>
                    <a:pt x="525" y="83"/>
                  </a:lnTo>
                  <a:lnTo>
                    <a:pt x="525" y="82"/>
                  </a:lnTo>
                  <a:lnTo>
                    <a:pt x="525" y="81"/>
                  </a:lnTo>
                  <a:lnTo>
                    <a:pt x="527" y="81"/>
                  </a:lnTo>
                  <a:lnTo>
                    <a:pt x="529" y="81"/>
                  </a:lnTo>
                  <a:lnTo>
                    <a:pt x="531" y="82"/>
                  </a:lnTo>
                  <a:lnTo>
                    <a:pt x="533" y="83"/>
                  </a:lnTo>
                  <a:lnTo>
                    <a:pt x="535" y="84"/>
                  </a:lnTo>
                  <a:lnTo>
                    <a:pt x="536" y="84"/>
                  </a:lnTo>
                  <a:lnTo>
                    <a:pt x="540" y="83"/>
                  </a:lnTo>
                  <a:lnTo>
                    <a:pt x="544" y="80"/>
                  </a:lnTo>
                  <a:lnTo>
                    <a:pt x="548" y="78"/>
                  </a:lnTo>
                  <a:lnTo>
                    <a:pt x="552" y="80"/>
                  </a:lnTo>
                  <a:lnTo>
                    <a:pt x="557" y="84"/>
                  </a:lnTo>
                  <a:lnTo>
                    <a:pt x="563" y="86"/>
                  </a:lnTo>
                  <a:lnTo>
                    <a:pt x="569" y="86"/>
                  </a:lnTo>
                  <a:lnTo>
                    <a:pt x="571" y="86"/>
                  </a:lnTo>
                  <a:lnTo>
                    <a:pt x="574" y="88"/>
                  </a:lnTo>
                  <a:lnTo>
                    <a:pt x="577" y="89"/>
                  </a:lnTo>
                  <a:lnTo>
                    <a:pt x="579" y="90"/>
                  </a:lnTo>
                  <a:lnTo>
                    <a:pt x="581" y="91"/>
                  </a:lnTo>
                  <a:lnTo>
                    <a:pt x="583" y="90"/>
                  </a:lnTo>
                  <a:lnTo>
                    <a:pt x="585" y="89"/>
                  </a:lnTo>
                  <a:lnTo>
                    <a:pt x="586" y="87"/>
                  </a:lnTo>
                  <a:lnTo>
                    <a:pt x="587" y="85"/>
                  </a:lnTo>
                  <a:lnTo>
                    <a:pt x="589" y="84"/>
                  </a:lnTo>
                  <a:lnTo>
                    <a:pt x="592" y="83"/>
                  </a:lnTo>
                  <a:lnTo>
                    <a:pt x="594" y="83"/>
                  </a:lnTo>
                  <a:lnTo>
                    <a:pt x="595" y="84"/>
                  </a:lnTo>
                  <a:lnTo>
                    <a:pt x="596" y="84"/>
                  </a:lnTo>
                  <a:lnTo>
                    <a:pt x="598" y="84"/>
                  </a:lnTo>
                  <a:lnTo>
                    <a:pt x="600" y="83"/>
                  </a:lnTo>
                  <a:lnTo>
                    <a:pt x="602" y="81"/>
                  </a:lnTo>
                  <a:lnTo>
                    <a:pt x="603" y="81"/>
                  </a:lnTo>
                  <a:lnTo>
                    <a:pt x="604" y="80"/>
                  </a:lnTo>
                  <a:lnTo>
                    <a:pt x="606" y="80"/>
                  </a:lnTo>
                  <a:lnTo>
                    <a:pt x="606" y="81"/>
                  </a:lnTo>
                  <a:lnTo>
                    <a:pt x="607" y="83"/>
                  </a:lnTo>
                  <a:lnTo>
                    <a:pt x="607" y="85"/>
                  </a:lnTo>
                  <a:lnTo>
                    <a:pt x="607" y="87"/>
                  </a:lnTo>
                  <a:lnTo>
                    <a:pt x="608" y="89"/>
                  </a:lnTo>
                  <a:lnTo>
                    <a:pt x="609" y="90"/>
                  </a:lnTo>
                  <a:lnTo>
                    <a:pt x="610" y="90"/>
                  </a:lnTo>
                  <a:lnTo>
                    <a:pt x="611" y="91"/>
                  </a:lnTo>
                  <a:lnTo>
                    <a:pt x="613" y="90"/>
                  </a:lnTo>
                  <a:lnTo>
                    <a:pt x="621" y="83"/>
                  </a:lnTo>
                  <a:lnTo>
                    <a:pt x="628" y="76"/>
                  </a:lnTo>
                  <a:lnTo>
                    <a:pt x="633" y="68"/>
                  </a:lnTo>
                  <a:lnTo>
                    <a:pt x="636" y="62"/>
                  </a:lnTo>
                  <a:lnTo>
                    <a:pt x="639" y="55"/>
                  </a:lnTo>
                  <a:lnTo>
                    <a:pt x="641" y="51"/>
                  </a:lnTo>
                  <a:lnTo>
                    <a:pt x="642" y="46"/>
                  </a:lnTo>
                  <a:lnTo>
                    <a:pt x="642" y="42"/>
                  </a:lnTo>
                  <a:lnTo>
                    <a:pt x="642" y="39"/>
                  </a:lnTo>
                  <a:lnTo>
                    <a:pt x="641" y="37"/>
                  </a:lnTo>
                  <a:lnTo>
                    <a:pt x="642" y="35"/>
                  </a:lnTo>
                  <a:lnTo>
                    <a:pt x="642" y="33"/>
                  </a:lnTo>
                  <a:lnTo>
                    <a:pt x="643" y="32"/>
                  </a:lnTo>
                  <a:lnTo>
                    <a:pt x="643" y="30"/>
                  </a:lnTo>
                  <a:lnTo>
                    <a:pt x="644" y="29"/>
                  </a:lnTo>
                  <a:lnTo>
                    <a:pt x="645" y="28"/>
                  </a:lnTo>
                  <a:lnTo>
                    <a:pt x="647" y="29"/>
                  </a:lnTo>
                  <a:lnTo>
                    <a:pt x="649" y="31"/>
                  </a:lnTo>
                  <a:lnTo>
                    <a:pt x="652" y="34"/>
                  </a:lnTo>
                  <a:lnTo>
                    <a:pt x="654" y="37"/>
                  </a:lnTo>
                  <a:lnTo>
                    <a:pt x="656" y="39"/>
                  </a:lnTo>
                  <a:lnTo>
                    <a:pt x="661" y="45"/>
                  </a:lnTo>
                  <a:lnTo>
                    <a:pt x="666" y="53"/>
                  </a:lnTo>
                  <a:lnTo>
                    <a:pt x="670" y="60"/>
                  </a:lnTo>
                  <a:lnTo>
                    <a:pt x="670" y="61"/>
                  </a:lnTo>
                  <a:lnTo>
                    <a:pt x="670" y="63"/>
                  </a:lnTo>
                  <a:lnTo>
                    <a:pt x="670" y="65"/>
                  </a:lnTo>
                  <a:lnTo>
                    <a:pt x="670" y="67"/>
                  </a:lnTo>
                  <a:lnTo>
                    <a:pt x="671" y="68"/>
                  </a:lnTo>
                  <a:lnTo>
                    <a:pt x="672" y="70"/>
                  </a:lnTo>
                  <a:lnTo>
                    <a:pt x="672" y="72"/>
                  </a:lnTo>
                  <a:lnTo>
                    <a:pt x="673" y="73"/>
                  </a:lnTo>
                  <a:lnTo>
                    <a:pt x="675" y="80"/>
                  </a:lnTo>
                  <a:lnTo>
                    <a:pt x="675" y="86"/>
                  </a:lnTo>
                  <a:lnTo>
                    <a:pt x="675" y="93"/>
                  </a:lnTo>
                  <a:lnTo>
                    <a:pt x="677" y="100"/>
                  </a:lnTo>
                  <a:lnTo>
                    <a:pt x="682" y="104"/>
                  </a:lnTo>
                  <a:lnTo>
                    <a:pt x="688" y="106"/>
                  </a:lnTo>
                  <a:lnTo>
                    <a:pt x="695" y="107"/>
                  </a:lnTo>
                  <a:lnTo>
                    <a:pt x="701" y="110"/>
                  </a:lnTo>
                  <a:lnTo>
                    <a:pt x="699" y="120"/>
                  </a:lnTo>
                  <a:lnTo>
                    <a:pt x="695" y="129"/>
                  </a:lnTo>
                  <a:lnTo>
                    <a:pt x="694" y="130"/>
                  </a:lnTo>
                  <a:lnTo>
                    <a:pt x="693" y="131"/>
                  </a:lnTo>
                  <a:lnTo>
                    <a:pt x="691" y="131"/>
                  </a:lnTo>
                  <a:lnTo>
                    <a:pt x="688" y="132"/>
                  </a:lnTo>
                  <a:lnTo>
                    <a:pt x="686" y="134"/>
                  </a:lnTo>
                  <a:lnTo>
                    <a:pt x="685" y="136"/>
                  </a:lnTo>
                  <a:lnTo>
                    <a:pt x="683" y="138"/>
                  </a:lnTo>
                  <a:lnTo>
                    <a:pt x="682" y="142"/>
                  </a:lnTo>
                  <a:lnTo>
                    <a:pt x="680" y="144"/>
                  </a:lnTo>
                  <a:lnTo>
                    <a:pt x="678" y="146"/>
                  </a:lnTo>
                  <a:lnTo>
                    <a:pt x="676" y="147"/>
                  </a:lnTo>
                  <a:lnTo>
                    <a:pt x="675" y="148"/>
                  </a:lnTo>
                  <a:lnTo>
                    <a:pt x="672" y="148"/>
                  </a:lnTo>
                  <a:lnTo>
                    <a:pt x="670" y="148"/>
                  </a:lnTo>
                  <a:lnTo>
                    <a:pt x="668" y="148"/>
                  </a:lnTo>
                  <a:lnTo>
                    <a:pt x="666" y="150"/>
                  </a:lnTo>
                  <a:lnTo>
                    <a:pt x="662" y="153"/>
                  </a:lnTo>
                  <a:lnTo>
                    <a:pt x="660" y="157"/>
                  </a:lnTo>
                  <a:lnTo>
                    <a:pt x="657" y="161"/>
                  </a:lnTo>
                  <a:lnTo>
                    <a:pt x="653" y="164"/>
                  </a:lnTo>
                  <a:lnTo>
                    <a:pt x="653" y="165"/>
                  </a:lnTo>
                  <a:lnTo>
                    <a:pt x="652" y="166"/>
                  </a:lnTo>
                  <a:lnTo>
                    <a:pt x="652" y="167"/>
                  </a:lnTo>
                  <a:lnTo>
                    <a:pt x="652" y="170"/>
                  </a:lnTo>
                  <a:lnTo>
                    <a:pt x="652" y="172"/>
                  </a:lnTo>
                  <a:lnTo>
                    <a:pt x="651" y="175"/>
                  </a:lnTo>
                  <a:lnTo>
                    <a:pt x="650" y="177"/>
                  </a:lnTo>
                  <a:lnTo>
                    <a:pt x="649" y="178"/>
                  </a:lnTo>
                  <a:lnTo>
                    <a:pt x="647" y="180"/>
                  </a:lnTo>
                  <a:lnTo>
                    <a:pt x="645" y="181"/>
                  </a:lnTo>
                  <a:lnTo>
                    <a:pt x="639" y="187"/>
                  </a:lnTo>
                  <a:lnTo>
                    <a:pt x="632" y="190"/>
                  </a:lnTo>
                  <a:lnTo>
                    <a:pt x="624" y="191"/>
                  </a:lnTo>
                  <a:lnTo>
                    <a:pt x="623" y="191"/>
                  </a:lnTo>
                  <a:lnTo>
                    <a:pt x="621" y="192"/>
                  </a:lnTo>
                  <a:lnTo>
                    <a:pt x="620" y="192"/>
                  </a:lnTo>
                  <a:lnTo>
                    <a:pt x="622" y="192"/>
                  </a:lnTo>
                  <a:lnTo>
                    <a:pt x="625" y="192"/>
                  </a:lnTo>
                  <a:lnTo>
                    <a:pt x="627" y="193"/>
                  </a:lnTo>
                  <a:lnTo>
                    <a:pt x="629" y="194"/>
                  </a:lnTo>
                  <a:lnTo>
                    <a:pt x="630" y="195"/>
                  </a:lnTo>
                  <a:lnTo>
                    <a:pt x="631" y="198"/>
                  </a:lnTo>
                  <a:lnTo>
                    <a:pt x="631" y="201"/>
                  </a:lnTo>
                  <a:lnTo>
                    <a:pt x="630" y="203"/>
                  </a:lnTo>
                  <a:lnTo>
                    <a:pt x="630" y="206"/>
                  </a:lnTo>
                  <a:lnTo>
                    <a:pt x="631" y="209"/>
                  </a:lnTo>
                  <a:lnTo>
                    <a:pt x="632" y="212"/>
                  </a:lnTo>
                  <a:lnTo>
                    <a:pt x="633" y="215"/>
                  </a:lnTo>
                  <a:lnTo>
                    <a:pt x="634" y="219"/>
                  </a:lnTo>
                  <a:lnTo>
                    <a:pt x="636" y="222"/>
                  </a:lnTo>
                  <a:lnTo>
                    <a:pt x="638" y="225"/>
                  </a:lnTo>
                  <a:lnTo>
                    <a:pt x="639" y="229"/>
                  </a:lnTo>
                  <a:lnTo>
                    <a:pt x="640" y="235"/>
                  </a:lnTo>
                  <a:lnTo>
                    <a:pt x="642" y="236"/>
                  </a:lnTo>
                  <a:lnTo>
                    <a:pt x="644" y="236"/>
                  </a:lnTo>
                  <a:lnTo>
                    <a:pt x="643" y="229"/>
                  </a:lnTo>
                  <a:lnTo>
                    <a:pt x="642" y="222"/>
                  </a:lnTo>
                  <a:lnTo>
                    <a:pt x="641" y="220"/>
                  </a:lnTo>
                  <a:lnTo>
                    <a:pt x="639" y="217"/>
                  </a:lnTo>
                  <a:lnTo>
                    <a:pt x="639" y="216"/>
                  </a:lnTo>
                  <a:lnTo>
                    <a:pt x="639" y="215"/>
                  </a:lnTo>
                  <a:lnTo>
                    <a:pt x="637" y="212"/>
                  </a:lnTo>
                  <a:lnTo>
                    <a:pt x="635" y="209"/>
                  </a:lnTo>
                  <a:lnTo>
                    <a:pt x="634" y="206"/>
                  </a:lnTo>
                  <a:lnTo>
                    <a:pt x="635" y="203"/>
                  </a:lnTo>
                  <a:lnTo>
                    <a:pt x="636" y="200"/>
                  </a:lnTo>
                  <a:lnTo>
                    <a:pt x="639" y="196"/>
                  </a:lnTo>
                  <a:lnTo>
                    <a:pt x="643" y="193"/>
                  </a:lnTo>
                  <a:lnTo>
                    <a:pt x="647" y="191"/>
                  </a:lnTo>
                  <a:lnTo>
                    <a:pt x="650" y="190"/>
                  </a:lnTo>
                  <a:lnTo>
                    <a:pt x="654" y="189"/>
                  </a:lnTo>
                  <a:lnTo>
                    <a:pt x="657" y="187"/>
                  </a:lnTo>
                  <a:lnTo>
                    <a:pt x="660" y="185"/>
                  </a:lnTo>
                  <a:lnTo>
                    <a:pt x="662" y="181"/>
                  </a:lnTo>
                  <a:lnTo>
                    <a:pt x="663" y="179"/>
                  </a:lnTo>
                  <a:lnTo>
                    <a:pt x="664" y="177"/>
                  </a:lnTo>
                  <a:lnTo>
                    <a:pt x="666" y="174"/>
                  </a:lnTo>
                  <a:lnTo>
                    <a:pt x="668" y="174"/>
                  </a:lnTo>
                  <a:lnTo>
                    <a:pt x="670" y="175"/>
                  </a:lnTo>
                  <a:lnTo>
                    <a:pt x="672" y="175"/>
                  </a:lnTo>
                  <a:lnTo>
                    <a:pt x="672" y="179"/>
                  </a:lnTo>
                  <a:lnTo>
                    <a:pt x="672" y="185"/>
                  </a:lnTo>
                  <a:lnTo>
                    <a:pt x="671" y="187"/>
                  </a:lnTo>
                  <a:lnTo>
                    <a:pt x="671" y="188"/>
                  </a:lnTo>
                  <a:lnTo>
                    <a:pt x="670" y="190"/>
                  </a:lnTo>
                  <a:lnTo>
                    <a:pt x="671" y="192"/>
                  </a:lnTo>
                  <a:lnTo>
                    <a:pt x="671" y="193"/>
                  </a:lnTo>
                  <a:lnTo>
                    <a:pt x="671" y="194"/>
                  </a:lnTo>
                  <a:lnTo>
                    <a:pt x="671" y="196"/>
                  </a:lnTo>
                  <a:lnTo>
                    <a:pt x="672" y="197"/>
                  </a:lnTo>
                  <a:lnTo>
                    <a:pt x="673" y="197"/>
                  </a:lnTo>
                  <a:lnTo>
                    <a:pt x="672" y="198"/>
                  </a:lnTo>
                  <a:lnTo>
                    <a:pt x="672" y="199"/>
                  </a:lnTo>
                  <a:lnTo>
                    <a:pt x="672" y="200"/>
                  </a:lnTo>
                  <a:lnTo>
                    <a:pt x="673" y="201"/>
                  </a:lnTo>
                  <a:lnTo>
                    <a:pt x="674" y="202"/>
                  </a:lnTo>
                  <a:lnTo>
                    <a:pt x="675" y="204"/>
                  </a:lnTo>
                  <a:lnTo>
                    <a:pt x="676" y="206"/>
                  </a:lnTo>
                  <a:lnTo>
                    <a:pt x="677" y="207"/>
                  </a:lnTo>
                  <a:lnTo>
                    <a:pt x="679" y="209"/>
                  </a:lnTo>
                  <a:lnTo>
                    <a:pt x="682" y="209"/>
                  </a:lnTo>
                  <a:lnTo>
                    <a:pt x="686" y="209"/>
                  </a:lnTo>
                  <a:lnTo>
                    <a:pt x="690" y="208"/>
                  </a:lnTo>
                  <a:lnTo>
                    <a:pt x="696" y="208"/>
                  </a:lnTo>
                  <a:lnTo>
                    <a:pt x="702" y="210"/>
                  </a:lnTo>
                  <a:lnTo>
                    <a:pt x="708" y="210"/>
                  </a:lnTo>
                  <a:lnTo>
                    <a:pt x="709" y="209"/>
                  </a:lnTo>
                  <a:lnTo>
                    <a:pt x="712" y="208"/>
                  </a:lnTo>
                  <a:lnTo>
                    <a:pt x="713" y="208"/>
                  </a:lnTo>
                  <a:lnTo>
                    <a:pt x="714" y="208"/>
                  </a:lnTo>
                  <a:lnTo>
                    <a:pt x="715" y="209"/>
                  </a:lnTo>
                  <a:lnTo>
                    <a:pt x="716" y="211"/>
                  </a:lnTo>
                  <a:lnTo>
                    <a:pt x="716" y="212"/>
                  </a:lnTo>
                  <a:lnTo>
                    <a:pt x="715" y="214"/>
                  </a:lnTo>
                  <a:lnTo>
                    <a:pt x="713" y="215"/>
                  </a:lnTo>
                  <a:lnTo>
                    <a:pt x="714" y="218"/>
                  </a:lnTo>
                  <a:lnTo>
                    <a:pt x="714" y="220"/>
                  </a:lnTo>
                  <a:lnTo>
                    <a:pt x="714" y="221"/>
                  </a:lnTo>
                  <a:lnTo>
                    <a:pt x="713" y="221"/>
                  </a:lnTo>
                  <a:lnTo>
                    <a:pt x="713" y="223"/>
                  </a:lnTo>
                  <a:lnTo>
                    <a:pt x="713" y="225"/>
                  </a:lnTo>
                  <a:lnTo>
                    <a:pt x="710" y="226"/>
                  </a:lnTo>
                  <a:lnTo>
                    <a:pt x="710" y="227"/>
                  </a:lnTo>
                  <a:lnTo>
                    <a:pt x="712" y="227"/>
                  </a:lnTo>
                  <a:lnTo>
                    <a:pt x="713" y="227"/>
                  </a:lnTo>
                  <a:lnTo>
                    <a:pt x="714" y="227"/>
                  </a:lnTo>
                  <a:lnTo>
                    <a:pt x="715" y="227"/>
                  </a:lnTo>
                  <a:lnTo>
                    <a:pt x="717" y="222"/>
                  </a:lnTo>
                  <a:lnTo>
                    <a:pt x="719" y="217"/>
                  </a:lnTo>
                  <a:lnTo>
                    <a:pt x="720" y="212"/>
                  </a:lnTo>
                  <a:lnTo>
                    <a:pt x="721" y="210"/>
                  </a:lnTo>
                  <a:lnTo>
                    <a:pt x="723" y="209"/>
                  </a:lnTo>
                  <a:lnTo>
                    <a:pt x="725" y="209"/>
                  </a:lnTo>
                  <a:lnTo>
                    <a:pt x="728" y="209"/>
                  </a:lnTo>
                  <a:lnTo>
                    <a:pt x="728" y="208"/>
                  </a:lnTo>
                  <a:lnTo>
                    <a:pt x="729" y="207"/>
                  </a:lnTo>
                  <a:lnTo>
                    <a:pt x="730" y="207"/>
                  </a:lnTo>
                  <a:lnTo>
                    <a:pt x="731" y="206"/>
                  </a:lnTo>
                  <a:lnTo>
                    <a:pt x="732" y="206"/>
                  </a:lnTo>
                  <a:lnTo>
                    <a:pt x="732" y="205"/>
                  </a:lnTo>
                  <a:lnTo>
                    <a:pt x="733" y="203"/>
                  </a:lnTo>
                  <a:lnTo>
                    <a:pt x="734" y="202"/>
                  </a:lnTo>
                  <a:lnTo>
                    <a:pt x="735" y="201"/>
                  </a:lnTo>
                  <a:lnTo>
                    <a:pt x="736" y="200"/>
                  </a:lnTo>
                  <a:lnTo>
                    <a:pt x="738" y="199"/>
                  </a:lnTo>
                  <a:lnTo>
                    <a:pt x="738" y="197"/>
                  </a:lnTo>
                  <a:lnTo>
                    <a:pt x="739" y="197"/>
                  </a:lnTo>
                  <a:lnTo>
                    <a:pt x="742" y="194"/>
                  </a:lnTo>
                  <a:lnTo>
                    <a:pt x="745" y="191"/>
                  </a:lnTo>
                  <a:lnTo>
                    <a:pt x="747" y="187"/>
                  </a:lnTo>
                  <a:lnTo>
                    <a:pt x="749" y="183"/>
                  </a:lnTo>
                  <a:lnTo>
                    <a:pt x="751" y="181"/>
                  </a:lnTo>
                  <a:lnTo>
                    <a:pt x="753" y="179"/>
                  </a:lnTo>
                  <a:lnTo>
                    <a:pt x="756" y="178"/>
                  </a:lnTo>
                  <a:lnTo>
                    <a:pt x="760" y="177"/>
                  </a:lnTo>
                  <a:lnTo>
                    <a:pt x="763" y="178"/>
                  </a:lnTo>
                  <a:lnTo>
                    <a:pt x="765" y="178"/>
                  </a:lnTo>
                  <a:lnTo>
                    <a:pt x="768" y="179"/>
                  </a:lnTo>
                  <a:lnTo>
                    <a:pt x="770" y="179"/>
                  </a:lnTo>
                  <a:lnTo>
                    <a:pt x="773" y="178"/>
                  </a:lnTo>
                  <a:lnTo>
                    <a:pt x="773" y="177"/>
                  </a:lnTo>
                  <a:lnTo>
                    <a:pt x="775" y="176"/>
                  </a:lnTo>
                  <a:lnTo>
                    <a:pt x="776" y="176"/>
                  </a:lnTo>
                  <a:lnTo>
                    <a:pt x="778" y="176"/>
                  </a:lnTo>
                  <a:lnTo>
                    <a:pt x="782" y="179"/>
                  </a:lnTo>
                  <a:lnTo>
                    <a:pt x="787" y="181"/>
                  </a:lnTo>
                  <a:lnTo>
                    <a:pt x="791" y="183"/>
                  </a:lnTo>
                  <a:lnTo>
                    <a:pt x="793" y="186"/>
                  </a:lnTo>
                  <a:lnTo>
                    <a:pt x="794" y="188"/>
                  </a:lnTo>
                  <a:lnTo>
                    <a:pt x="795" y="191"/>
                  </a:lnTo>
                  <a:lnTo>
                    <a:pt x="797" y="191"/>
                  </a:lnTo>
                  <a:lnTo>
                    <a:pt x="798" y="192"/>
                  </a:lnTo>
                  <a:lnTo>
                    <a:pt x="800" y="193"/>
                  </a:lnTo>
                  <a:lnTo>
                    <a:pt x="802" y="194"/>
                  </a:lnTo>
                  <a:lnTo>
                    <a:pt x="806" y="194"/>
                  </a:lnTo>
                  <a:lnTo>
                    <a:pt x="809" y="194"/>
                  </a:lnTo>
                  <a:lnTo>
                    <a:pt x="813" y="194"/>
                  </a:lnTo>
                  <a:lnTo>
                    <a:pt x="813" y="195"/>
                  </a:lnTo>
                  <a:lnTo>
                    <a:pt x="813" y="196"/>
                  </a:lnTo>
                  <a:lnTo>
                    <a:pt x="815" y="196"/>
                  </a:lnTo>
                  <a:lnTo>
                    <a:pt x="817" y="196"/>
                  </a:lnTo>
                  <a:lnTo>
                    <a:pt x="818" y="195"/>
                  </a:lnTo>
                  <a:lnTo>
                    <a:pt x="820" y="195"/>
                  </a:lnTo>
                  <a:lnTo>
                    <a:pt x="821" y="196"/>
                  </a:lnTo>
                  <a:lnTo>
                    <a:pt x="823" y="197"/>
                  </a:lnTo>
                  <a:lnTo>
                    <a:pt x="824" y="198"/>
                  </a:lnTo>
                  <a:lnTo>
                    <a:pt x="826" y="199"/>
                  </a:lnTo>
                  <a:lnTo>
                    <a:pt x="826" y="200"/>
                  </a:lnTo>
                  <a:lnTo>
                    <a:pt x="826" y="201"/>
                  </a:lnTo>
                  <a:lnTo>
                    <a:pt x="826" y="203"/>
                  </a:lnTo>
                  <a:lnTo>
                    <a:pt x="828" y="203"/>
                  </a:lnTo>
                  <a:lnTo>
                    <a:pt x="829" y="204"/>
                  </a:lnTo>
                  <a:lnTo>
                    <a:pt x="831" y="204"/>
                  </a:lnTo>
                  <a:lnTo>
                    <a:pt x="832" y="205"/>
                  </a:lnTo>
                  <a:lnTo>
                    <a:pt x="832" y="206"/>
                  </a:lnTo>
                  <a:lnTo>
                    <a:pt x="832" y="208"/>
                  </a:lnTo>
                  <a:lnTo>
                    <a:pt x="835" y="208"/>
                  </a:lnTo>
                  <a:lnTo>
                    <a:pt x="839" y="207"/>
                  </a:lnTo>
                  <a:lnTo>
                    <a:pt x="842" y="208"/>
                  </a:lnTo>
                  <a:lnTo>
                    <a:pt x="843" y="209"/>
                  </a:lnTo>
                  <a:lnTo>
                    <a:pt x="845" y="209"/>
                  </a:lnTo>
                  <a:lnTo>
                    <a:pt x="847" y="211"/>
                  </a:lnTo>
                  <a:lnTo>
                    <a:pt x="847" y="212"/>
                  </a:lnTo>
                  <a:lnTo>
                    <a:pt x="847" y="214"/>
                  </a:lnTo>
                  <a:lnTo>
                    <a:pt x="847" y="213"/>
                  </a:lnTo>
                  <a:lnTo>
                    <a:pt x="846" y="213"/>
                  </a:lnTo>
                  <a:lnTo>
                    <a:pt x="848" y="216"/>
                  </a:lnTo>
                  <a:lnTo>
                    <a:pt x="851" y="218"/>
                  </a:lnTo>
                  <a:lnTo>
                    <a:pt x="853" y="219"/>
                  </a:lnTo>
                  <a:lnTo>
                    <a:pt x="856" y="221"/>
                  </a:lnTo>
                  <a:lnTo>
                    <a:pt x="856" y="222"/>
                  </a:lnTo>
                  <a:lnTo>
                    <a:pt x="856" y="223"/>
                  </a:lnTo>
                  <a:lnTo>
                    <a:pt x="855" y="224"/>
                  </a:lnTo>
                  <a:lnTo>
                    <a:pt x="854" y="225"/>
                  </a:lnTo>
                  <a:lnTo>
                    <a:pt x="853" y="226"/>
                  </a:lnTo>
                  <a:lnTo>
                    <a:pt x="852" y="226"/>
                  </a:lnTo>
                  <a:lnTo>
                    <a:pt x="851" y="227"/>
                  </a:lnTo>
                  <a:lnTo>
                    <a:pt x="852" y="229"/>
                  </a:lnTo>
                  <a:lnTo>
                    <a:pt x="852" y="231"/>
                  </a:lnTo>
                  <a:lnTo>
                    <a:pt x="852" y="232"/>
                  </a:lnTo>
                  <a:lnTo>
                    <a:pt x="852" y="233"/>
                  </a:lnTo>
                  <a:lnTo>
                    <a:pt x="852" y="234"/>
                  </a:lnTo>
                  <a:lnTo>
                    <a:pt x="853" y="235"/>
                  </a:lnTo>
                  <a:lnTo>
                    <a:pt x="854" y="235"/>
                  </a:lnTo>
                  <a:lnTo>
                    <a:pt x="855" y="236"/>
                  </a:lnTo>
                  <a:lnTo>
                    <a:pt x="857" y="236"/>
                  </a:lnTo>
                  <a:lnTo>
                    <a:pt x="855" y="239"/>
                  </a:lnTo>
                  <a:lnTo>
                    <a:pt x="852" y="242"/>
                  </a:lnTo>
                  <a:lnTo>
                    <a:pt x="849" y="245"/>
                  </a:lnTo>
                  <a:lnTo>
                    <a:pt x="848" y="248"/>
                  </a:lnTo>
                  <a:lnTo>
                    <a:pt x="848" y="250"/>
                  </a:lnTo>
                  <a:lnTo>
                    <a:pt x="849" y="251"/>
                  </a:lnTo>
                  <a:lnTo>
                    <a:pt x="852" y="252"/>
                  </a:lnTo>
                  <a:lnTo>
                    <a:pt x="853" y="252"/>
                  </a:lnTo>
                  <a:lnTo>
                    <a:pt x="855" y="251"/>
                  </a:lnTo>
                  <a:lnTo>
                    <a:pt x="857" y="249"/>
                  </a:lnTo>
                  <a:lnTo>
                    <a:pt x="858" y="247"/>
                  </a:lnTo>
                  <a:lnTo>
                    <a:pt x="859" y="244"/>
                  </a:lnTo>
                  <a:lnTo>
                    <a:pt x="860" y="241"/>
                  </a:lnTo>
                  <a:lnTo>
                    <a:pt x="860" y="240"/>
                  </a:lnTo>
                  <a:lnTo>
                    <a:pt x="860" y="239"/>
                  </a:lnTo>
                  <a:lnTo>
                    <a:pt x="861" y="238"/>
                  </a:lnTo>
                  <a:lnTo>
                    <a:pt x="862" y="238"/>
                  </a:lnTo>
                  <a:lnTo>
                    <a:pt x="864" y="238"/>
                  </a:lnTo>
                  <a:lnTo>
                    <a:pt x="865" y="238"/>
                  </a:lnTo>
                  <a:lnTo>
                    <a:pt x="866" y="238"/>
                  </a:lnTo>
                  <a:lnTo>
                    <a:pt x="866" y="241"/>
                  </a:lnTo>
                  <a:lnTo>
                    <a:pt x="865" y="243"/>
                  </a:lnTo>
                  <a:lnTo>
                    <a:pt x="864" y="245"/>
                  </a:lnTo>
                  <a:lnTo>
                    <a:pt x="863" y="247"/>
                  </a:lnTo>
                  <a:lnTo>
                    <a:pt x="867" y="244"/>
                  </a:lnTo>
                  <a:lnTo>
                    <a:pt x="871" y="242"/>
                  </a:lnTo>
                  <a:lnTo>
                    <a:pt x="876" y="241"/>
                  </a:lnTo>
                  <a:lnTo>
                    <a:pt x="881" y="239"/>
                  </a:lnTo>
                  <a:lnTo>
                    <a:pt x="882" y="238"/>
                  </a:lnTo>
                  <a:lnTo>
                    <a:pt x="884" y="238"/>
                  </a:lnTo>
                  <a:lnTo>
                    <a:pt x="885" y="239"/>
                  </a:lnTo>
                  <a:lnTo>
                    <a:pt x="887" y="239"/>
                  </a:lnTo>
                  <a:lnTo>
                    <a:pt x="887" y="238"/>
                  </a:lnTo>
                  <a:lnTo>
                    <a:pt x="888" y="237"/>
                  </a:lnTo>
                  <a:lnTo>
                    <a:pt x="888" y="236"/>
                  </a:lnTo>
                  <a:lnTo>
                    <a:pt x="894" y="238"/>
                  </a:lnTo>
                  <a:lnTo>
                    <a:pt x="901" y="239"/>
                  </a:lnTo>
                  <a:lnTo>
                    <a:pt x="906" y="243"/>
                  </a:lnTo>
                  <a:lnTo>
                    <a:pt x="907" y="244"/>
                  </a:lnTo>
                  <a:lnTo>
                    <a:pt x="910" y="244"/>
                  </a:lnTo>
                  <a:lnTo>
                    <a:pt x="912" y="244"/>
                  </a:lnTo>
                  <a:lnTo>
                    <a:pt x="914" y="245"/>
                  </a:lnTo>
                  <a:lnTo>
                    <a:pt x="915" y="246"/>
                  </a:lnTo>
                  <a:lnTo>
                    <a:pt x="915" y="248"/>
                  </a:lnTo>
                  <a:lnTo>
                    <a:pt x="916" y="250"/>
                  </a:lnTo>
                  <a:lnTo>
                    <a:pt x="918" y="251"/>
                  </a:lnTo>
                  <a:lnTo>
                    <a:pt x="921" y="252"/>
                  </a:lnTo>
                  <a:lnTo>
                    <a:pt x="923" y="253"/>
                  </a:lnTo>
                  <a:lnTo>
                    <a:pt x="926" y="252"/>
                  </a:lnTo>
                  <a:lnTo>
                    <a:pt x="929" y="251"/>
                  </a:lnTo>
                  <a:lnTo>
                    <a:pt x="929" y="252"/>
                  </a:lnTo>
                  <a:lnTo>
                    <a:pt x="930" y="253"/>
                  </a:lnTo>
                  <a:lnTo>
                    <a:pt x="931" y="253"/>
                  </a:lnTo>
                  <a:lnTo>
                    <a:pt x="932" y="252"/>
                  </a:lnTo>
                  <a:lnTo>
                    <a:pt x="933" y="251"/>
                  </a:lnTo>
                  <a:lnTo>
                    <a:pt x="934" y="251"/>
                  </a:lnTo>
                  <a:lnTo>
                    <a:pt x="935" y="251"/>
                  </a:lnTo>
                  <a:lnTo>
                    <a:pt x="936" y="252"/>
                  </a:lnTo>
                  <a:lnTo>
                    <a:pt x="939" y="256"/>
                  </a:lnTo>
                  <a:lnTo>
                    <a:pt x="945" y="260"/>
                  </a:lnTo>
                  <a:lnTo>
                    <a:pt x="946" y="260"/>
                  </a:lnTo>
                  <a:lnTo>
                    <a:pt x="947" y="259"/>
                  </a:lnTo>
                  <a:lnTo>
                    <a:pt x="949" y="258"/>
                  </a:lnTo>
                  <a:lnTo>
                    <a:pt x="950" y="257"/>
                  </a:lnTo>
                  <a:lnTo>
                    <a:pt x="952" y="257"/>
                  </a:lnTo>
                  <a:lnTo>
                    <a:pt x="954" y="258"/>
                  </a:lnTo>
                  <a:lnTo>
                    <a:pt x="955" y="259"/>
                  </a:lnTo>
                  <a:lnTo>
                    <a:pt x="957" y="260"/>
                  </a:lnTo>
                  <a:lnTo>
                    <a:pt x="959" y="260"/>
                  </a:lnTo>
                  <a:lnTo>
                    <a:pt x="959" y="261"/>
                  </a:lnTo>
                  <a:lnTo>
                    <a:pt x="960" y="262"/>
                  </a:lnTo>
                  <a:lnTo>
                    <a:pt x="960" y="263"/>
                  </a:lnTo>
                  <a:lnTo>
                    <a:pt x="962" y="263"/>
                  </a:lnTo>
                  <a:lnTo>
                    <a:pt x="965" y="261"/>
                  </a:lnTo>
                  <a:lnTo>
                    <a:pt x="967" y="260"/>
                  </a:lnTo>
                  <a:lnTo>
                    <a:pt x="969" y="259"/>
                  </a:lnTo>
                  <a:lnTo>
                    <a:pt x="971" y="257"/>
                  </a:lnTo>
                  <a:lnTo>
                    <a:pt x="973" y="256"/>
                  </a:lnTo>
                  <a:lnTo>
                    <a:pt x="975" y="256"/>
                  </a:lnTo>
                  <a:lnTo>
                    <a:pt x="976" y="257"/>
                  </a:lnTo>
                  <a:lnTo>
                    <a:pt x="979" y="259"/>
                  </a:lnTo>
                  <a:lnTo>
                    <a:pt x="981" y="262"/>
                  </a:lnTo>
                  <a:lnTo>
                    <a:pt x="982" y="263"/>
                  </a:lnTo>
                  <a:lnTo>
                    <a:pt x="983" y="263"/>
                  </a:lnTo>
                  <a:lnTo>
                    <a:pt x="984" y="262"/>
                  </a:lnTo>
                  <a:lnTo>
                    <a:pt x="986" y="262"/>
                  </a:lnTo>
                  <a:lnTo>
                    <a:pt x="987" y="263"/>
                  </a:lnTo>
                  <a:lnTo>
                    <a:pt x="990" y="264"/>
                  </a:lnTo>
                  <a:lnTo>
                    <a:pt x="992" y="266"/>
                  </a:lnTo>
                  <a:lnTo>
                    <a:pt x="994" y="268"/>
                  </a:lnTo>
                  <a:lnTo>
                    <a:pt x="996" y="270"/>
                  </a:lnTo>
                  <a:lnTo>
                    <a:pt x="997" y="270"/>
                  </a:lnTo>
                  <a:lnTo>
                    <a:pt x="998" y="270"/>
                  </a:lnTo>
                  <a:lnTo>
                    <a:pt x="1000" y="270"/>
                  </a:lnTo>
                  <a:lnTo>
                    <a:pt x="1001" y="270"/>
                  </a:lnTo>
                  <a:lnTo>
                    <a:pt x="1012" y="279"/>
                  </a:lnTo>
                  <a:lnTo>
                    <a:pt x="1021" y="288"/>
                  </a:lnTo>
                  <a:lnTo>
                    <a:pt x="1021" y="289"/>
                  </a:lnTo>
                  <a:lnTo>
                    <a:pt x="1021" y="290"/>
                  </a:lnTo>
                  <a:lnTo>
                    <a:pt x="1022" y="291"/>
                  </a:lnTo>
                  <a:lnTo>
                    <a:pt x="1023" y="292"/>
                  </a:lnTo>
                  <a:lnTo>
                    <a:pt x="1025" y="293"/>
                  </a:lnTo>
                  <a:lnTo>
                    <a:pt x="1026" y="294"/>
                  </a:lnTo>
                  <a:lnTo>
                    <a:pt x="1033" y="298"/>
                  </a:lnTo>
                  <a:lnTo>
                    <a:pt x="1039" y="302"/>
                  </a:lnTo>
                  <a:lnTo>
                    <a:pt x="1044" y="308"/>
                  </a:lnTo>
                  <a:lnTo>
                    <a:pt x="1045" y="311"/>
                  </a:lnTo>
                  <a:lnTo>
                    <a:pt x="1046" y="314"/>
                  </a:lnTo>
                  <a:lnTo>
                    <a:pt x="1046" y="317"/>
                  </a:lnTo>
                  <a:lnTo>
                    <a:pt x="1048" y="317"/>
                  </a:lnTo>
                  <a:lnTo>
                    <a:pt x="1049" y="316"/>
                  </a:lnTo>
                  <a:lnTo>
                    <a:pt x="1051" y="316"/>
                  </a:lnTo>
                  <a:lnTo>
                    <a:pt x="1054" y="318"/>
                  </a:lnTo>
                  <a:lnTo>
                    <a:pt x="1057" y="321"/>
                  </a:lnTo>
                  <a:lnTo>
                    <a:pt x="1060" y="322"/>
                  </a:lnTo>
                  <a:lnTo>
                    <a:pt x="1064" y="324"/>
                  </a:lnTo>
                  <a:lnTo>
                    <a:pt x="1067" y="326"/>
                  </a:lnTo>
                  <a:lnTo>
                    <a:pt x="1070" y="329"/>
                  </a:lnTo>
                  <a:lnTo>
                    <a:pt x="1072" y="333"/>
                  </a:lnTo>
                  <a:lnTo>
                    <a:pt x="1074" y="336"/>
                  </a:lnTo>
                  <a:lnTo>
                    <a:pt x="1075" y="337"/>
                  </a:lnTo>
                  <a:lnTo>
                    <a:pt x="1077" y="336"/>
                  </a:lnTo>
                  <a:lnTo>
                    <a:pt x="1078" y="336"/>
                  </a:lnTo>
                  <a:lnTo>
                    <a:pt x="1079" y="335"/>
                  </a:lnTo>
                  <a:lnTo>
                    <a:pt x="1081" y="335"/>
                  </a:lnTo>
                  <a:lnTo>
                    <a:pt x="1084" y="337"/>
                  </a:lnTo>
                  <a:lnTo>
                    <a:pt x="1086" y="338"/>
                  </a:lnTo>
                  <a:lnTo>
                    <a:pt x="1088" y="339"/>
                  </a:lnTo>
                  <a:lnTo>
                    <a:pt x="1090" y="339"/>
                  </a:lnTo>
                  <a:lnTo>
                    <a:pt x="1092" y="338"/>
                  </a:lnTo>
                  <a:lnTo>
                    <a:pt x="1094" y="338"/>
                  </a:lnTo>
                  <a:lnTo>
                    <a:pt x="1096" y="338"/>
                  </a:lnTo>
                  <a:lnTo>
                    <a:pt x="1099" y="338"/>
                  </a:lnTo>
                  <a:lnTo>
                    <a:pt x="1101" y="340"/>
                  </a:lnTo>
                  <a:lnTo>
                    <a:pt x="1103" y="341"/>
                  </a:lnTo>
                  <a:lnTo>
                    <a:pt x="1105" y="342"/>
                  </a:lnTo>
                  <a:lnTo>
                    <a:pt x="1107" y="343"/>
                  </a:lnTo>
                  <a:lnTo>
                    <a:pt x="1109" y="345"/>
                  </a:lnTo>
                  <a:lnTo>
                    <a:pt x="1110" y="347"/>
                  </a:lnTo>
                  <a:lnTo>
                    <a:pt x="1111" y="351"/>
                  </a:lnTo>
                  <a:lnTo>
                    <a:pt x="1112" y="355"/>
                  </a:lnTo>
                  <a:lnTo>
                    <a:pt x="1113" y="359"/>
                  </a:lnTo>
                  <a:lnTo>
                    <a:pt x="1115" y="362"/>
                  </a:lnTo>
                  <a:lnTo>
                    <a:pt x="1115" y="364"/>
                  </a:lnTo>
                  <a:lnTo>
                    <a:pt x="1116" y="366"/>
                  </a:lnTo>
                  <a:lnTo>
                    <a:pt x="1117" y="368"/>
                  </a:lnTo>
                  <a:lnTo>
                    <a:pt x="1118" y="370"/>
                  </a:lnTo>
                  <a:lnTo>
                    <a:pt x="1118" y="372"/>
                  </a:lnTo>
                  <a:lnTo>
                    <a:pt x="1118" y="375"/>
                  </a:lnTo>
                  <a:lnTo>
                    <a:pt x="1119" y="377"/>
                  </a:lnTo>
                  <a:lnTo>
                    <a:pt x="1119" y="379"/>
                  </a:lnTo>
                  <a:lnTo>
                    <a:pt x="1121" y="383"/>
                  </a:lnTo>
                  <a:lnTo>
                    <a:pt x="1122" y="387"/>
                  </a:lnTo>
                  <a:lnTo>
                    <a:pt x="1122" y="391"/>
                  </a:lnTo>
                  <a:lnTo>
                    <a:pt x="1123" y="391"/>
                  </a:lnTo>
                  <a:lnTo>
                    <a:pt x="1124" y="392"/>
                  </a:lnTo>
                  <a:lnTo>
                    <a:pt x="1125" y="393"/>
                  </a:lnTo>
                  <a:lnTo>
                    <a:pt x="1125" y="396"/>
                  </a:lnTo>
                  <a:lnTo>
                    <a:pt x="1126" y="399"/>
                  </a:lnTo>
                  <a:lnTo>
                    <a:pt x="1129" y="402"/>
                  </a:lnTo>
                  <a:lnTo>
                    <a:pt x="1129" y="404"/>
                  </a:lnTo>
                  <a:lnTo>
                    <a:pt x="1129" y="406"/>
                  </a:lnTo>
                  <a:lnTo>
                    <a:pt x="1126" y="409"/>
                  </a:lnTo>
                  <a:lnTo>
                    <a:pt x="1125" y="412"/>
                  </a:lnTo>
                  <a:lnTo>
                    <a:pt x="1124" y="415"/>
                  </a:lnTo>
                  <a:lnTo>
                    <a:pt x="1122" y="426"/>
                  </a:lnTo>
                  <a:lnTo>
                    <a:pt x="1118" y="437"/>
                  </a:lnTo>
                  <a:lnTo>
                    <a:pt x="1114" y="446"/>
                  </a:lnTo>
                  <a:lnTo>
                    <a:pt x="1107" y="454"/>
                  </a:lnTo>
                  <a:lnTo>
                    <a:pt x="1099" y="462"/>
                  </a:lnTo>
                  <a:lnTo>
                    <a:pt x="1092" y="469"/>
                  </a:lnTo>
                  <a:lnTo>
                    <a:pt x="1091" y="471"/>
                  </a:lnTo>
                  <a:lnTo>
                    <a:pt x="1090" y="473"/>
                  </a:lnTo>
                  <a:lnTo>
                    <a:pt x="1090" y="475"/>
                  </a:lnTo>
                  <a:lnTo>
                    <a:pt x="1090" y="477"/>
                  </a:lnTo>
                  <a:lnTo>
                    <a:pt x="1089" y="479"/>
                  </a:lnTo>
                  <a:lnTo>
                    <a:pt x="1086" y="482"/>
                  </a:lnTo>
                  <a:lnTo>
                    <a:pt x="1081" y="486"/>
                  </a:lnTo>
                  <a:lnTo>
                    <a:pt x="1077" y="488"/>
                  </a:lnTo>
                  <a:lnTo>
                    <a:pt x="1073" y="491"/>
                  </a:lnTo>
                  <a:lnTo>
                    <a:pt x="1071" y="491"/>
                  </a:lnTo>
                  <a:lnTo>
                    <a:pt x="1069" y="491"/>
                  </a:lnTo>
                  <a:lnTo>
                    <a:pt x="1066" y="491"/>
                  </a:lnTo>
                  <a:lnTo>
                    <a:pt x="1064" y="492"/>
                  </a:lnTo>
                  <a:lnTo>
                    <a:pt x="1062" y="492"/>
                  </a:lnTo>
                  <a:lnTo>
                    <a:pt x="1060" y="494"/>
                  </a:lnTo>
                  <a:lnTo>
                    <a:pt x="1058" y="496"/>
                  </a:lnTo>
                  <a:lnTo>
                    <a:pt x="1057" y="499"/>
                  </a:lnTo>
                  <a:lnTo>
                    <a:pt x="1055" y="502"/>
                  </a:lnTo>
                  <a:lnTo>
                    <a:pt x="1054" y="504"/>
                  </a:lnTo>
                  <a:lnTo>
                    <a:pt x="1052" y="506"/>
                  </a:lnTo>
                  <a:lnTo>
                    <a:pt x="1049" y="507"/>
                  </a:lnTo>
                  <a:lnTo>
                    <a:pt x="1046" y="508"/>
                  </a:lnTo>
                  <a:lnTo>
                    <a:pt x="1046" y="509"/>
                  </a:lnTo>
                  <a:lnTo>
                    <a:pt x="1045" y="510"/>
                  </a:lnTo>
                  <a:lnTo>
                    <a:pt x="1046" y="511"/>
                  </a:lnTo>
                  <a:lnTo>
                    <a:pt x="1046" y="513"/>
                  </a:lnTo>
                  <a:lnTo>
                    <a:pt x="1045" y="514"/>
                  </a:lnTo>
                  <a:lnTo>
                    <a:pt x="1044" y="516"/>
                  </a:lnTo>
                  <a:lnTo>
                    <a:pt x="1042" y="517"/>
                  </a:lnTo>
                  <a:lnTo>
                    <a:pt x="1040" y="518"/>
                  </a:lnTo>
                  <a:lnTo>
                    <a:pt x="1038" y="519"/>
                  </a:lnTo>
                  <a:lnTo>
                    <a:pt x="1037" y="521"/>
                  </a:lnTo>
                  <a:lnTo>
                    <a:pt x="1037" y="523"/>
                  </a:lnTo>
                  <a:lnTo>
                    <a:pt x="1037" y="526"/>
                  </a:lnTo>
                  <a:lnTo>
                    <a:pt x="1035" y="527"/>
                  </a:lnTo>
                  <a:lnTo>
                    <a:pt x="1026" y="537"/>
                  </a:lnTo>
                  <a:lnTo>
                    <a:pt x="1018" y="549"/>
                  </a:lnTo>
                  <a:lnTo>
                    <a:pt x="1016" y="551"/>
                  </a:lnTo>
                  <a:lnTo>
                    <a:pt x="1014" y="552"/>
                  </a:lnTo>
                  <a:lnTo>
                    <a:pt x="1012" y="552"/>
                  </a:lnTo>
                  <a:lnTo>
                    <a:pt x="1009" y="552"/>
                  </a:lnTo>
                  <a:lnTo>
                    <a:pt x="1007" y="551"/>
                  </a:lnTo>
                  <a:lnTo>
                    <a:pt x="1006" y="551"/>
                  </a:lnTo>
                  <a:lnTo>
                    <a:pt x="1006" y="550"/>
                  </a:lnTo>
                  <a:lnTo>
                    <a:pt x="1005" y="550"/>
                  </a:lnTo>
                  <a:lnTo>
                    <a:pt x="1004" y="549"/>
                  </a:lnTo>
                  <a:lnTo>
                    <a:pt x="1003" y="549"/>
                  </a:lnTo>
                  <a:lnTo>
                    <a:pt x="1003" y="548"/>
                  </a:lnTo>
                  <a:lnTo>
                    <a:pt x="1001" y="548"/>
                  </a:lnTo>
                  <a:lnTo>
                    <a:pt x="999" y="548"/>
                  </a:lnTo>
                  <a:lnTo>
                    <a:pt x="998" y="548"/>
                  </a:lnTo>
                  <a:lnTo>
                    <a:pt x="997" y="549"/>
                  </a:lnTo>
                  <a:lnTo>
                    <a:pt x="997" y="551"/>
                  </a:lnTo>
                  <a:lnTo>
                    <a:pt x="997" y="553"/>
                  </a:lnTo>
                  <a:lnTo>
                    <a:pt x="997" y="554"/>
                  </a:lnTo>
                  <a:lnTo>
                    <a:pt x="998" y="555"/>
                  </a:lnTo>
                  <a:lnTo>
                    <a:pt x="998" y="557"/>
                  </a:lnTo>
                  <a:lnTo>
                    <a:pt x="998" y="558"/>
                  </a:lnTo>
                  <a:lnTo>
                    <a:pt x="998" y="560"/>
                  </a:lnTo>
                  <a:lnTo>
                    <a:pt x="999" y="561"/>
                  </a:lnTo>
                  <a:lnTo>
                    <a:pt x="999" y="562"/>
                  </a:lnTo>
                  <a:lnTo>
                    <a:pt x="998" y="562"/>
                  </a:lnTo>
                  <a:lnTo>
                    <a:pt x="997" y="563"/>
                  </a:lnTo>
                  <a:lnTo>
                    <a:pt x="996" y="564"/>
                  </a:lnTo>
                  <a:lnTo>
                    <a:pt x="995" y="564"/>
                  </a:lnTo>
                  <a:lnTo>
                    <a:pt x="993" y="565"/>
                  </a:lnTo>
                  <a:lnTo>
                    <a:pt x="992" y="566"/>
                  </a:lnTo>
                  <a:lnTo>
                    <a:pt x="992" y="568"/>
                  </a:lnTo>
                  <a:lnTo>
                    <a:pt x="992" y="570"/>
                  </a:lnTo>
                  <a:lnTo>
                    <a:pt x="992" y="572"/>
                  </a:lnTo>
                  <a:lnTo>
                    <a:pt x="991" y="574"/>
                  </a:lnTo>
                  <a:lnTo>
                    <a:pt x="990" y="575"/>
                  </a:lnTo>
                  <a:lnTo>
                    <a:pt x="988" y="576"/>
                  </a:lnTo>
                  <a:lnTo>
                    <a:pt x="986" y="577"/>
                  </a:lnTo>
                  <a:lnTo>
                    <a:pt x="985" y="578"/>
                  </a:lnTo>
                  <a:lnTo>
                    <a:pt x="984" y="580"/>
                  </a:lnTo>
                  <a:lnTo>
                    <a:pt x="984" y="582"/>
                  </a:lnTo>
                  <a:lnTo>
                    <a:pt x="984" y="584"/>
                  </a:lnTo>
                  <a:lnTo>
                    <a:pt x="985" y="584"/>
                  </a:lnTo>
                  <a:lnTo>
                    <a:pt x="986" y="584"/>
                  </a:lnTo>
                  <a:lnTo>
                    <a:pt x="987" y="582"/>
                  </a:lnTo>
                  <a:lnTo>
                    <a:pt x="987" y="581"/>
                  </a:lnTo>
                  <a:lnTo>
                    <a:pt x="988" y="580"/>
                  </a:lnTo>
                  <a:lnTo>
                    <a:pt x="991" y="580"/>
                  </a:lnTo>
                  <a:lnTo>
                    <a:pt x="992" y="581"/>
                  </a:lnTo>
                  <a:lnTo>
                    <a:pt x="993" y="582"/>
                  </a:lnTo>
                  <a:lnTo>
                    <a:pt x="993" y="584"/>
                  </a:lnTo>
                  <a:lnTo>
                    <a:pt x="993" y="586"/>
                  </a:lnTo>
                  <a:lnTo>
                    <a:pt x="993" y="588"/>
                  </a:lnTo>
                  <a:lnTo>
                    <a:pt x="992" y="590"/>
                  </a:lnTo>
                  <a:lnTo>
                    <a:pt x="987" y="607"/>
                  </a:lnTo>
                  <a:lnTo>
                    <a:pt x="987" y="624"/>
                  </a:lnTo>
                  <a:lnTo>
                    <a:pt x="987" y="641"/>
                  </a:lnTo>
                  <a:lnTo>
                    <a:pt x="984" y="651"/>
                  </a:lnTo>
                  <a:lnTo>
                    <a:pt x="978" y="660"/>
                  </a:lnTo>
                  <a:lnTo>
                    <a:pt x="970" y="677"/>
                  </a:lnTo>
                  <a:lnTo>
                    <a:pt x="970" y="679"/>
                  </a:lnTo>
                  <a:lnTo>
                    <a:pt x="971" y="685"/>
                  </a:lnTo>
                  <a:lnTo>
                    <a:pt x="970" y="692"/>
                  </a:lnTo>
                  <a:lnTo>
                    <a:pt x="966" y="699"/>
                  </a:lnTo>
                  <a:lnTo>
                    <a:pt x="964" y="702"/>
                  </a:lnTo>
                  <a:lnTo>
                    <a:pt x="961" y="704"/>
                  </a:lnTo>
                  <a:lnTo>
                    <a:pt x="959" y="706"/>
                  </a:lnTo>
                  <a:lnTo>
                    <a:pt x="957" y="709"/>
                  </a:lnTo>
                  <a:lnTo>
                    <a:pt x="955" y="720"/>
                  </a:lnTo>
                  <a:lnTo>
                    <a:pt x="954" y="733"/>
                  </a:lnTo>
                  <a:lnTo>
                    <a:pt x="951" y="744"/>
                  </a:lnTo>
                  <a:lnTo>
                    <a:pt x="947" y="748"/>
                  </a:lnTo>
                  <a:lnTo>
                    <a:pt x="942" y="752"/>
                  </a:lnTo>
                  <a:lnTo>
                    <a:pt x="937" y="756"/>
                  </a:lnTo>
                  <a:lnTo>
                    <a:pt x="933" y="761"/>
                  </a:lnTo>
                  <a:lnTo>
                    <a:pt x="933" y="763"/>
                  </a:lnTo>
                  <a:lnTo>
                    <a:pt x="932" y="766"/>
                  </a:lnTo>
                  <a:lnTo>
                    <a:pt x="931" y="767"/>
                  </a:lnTo>
                  <a:lnTo>
                    <a:pt x="922" y="779"/>
                  </a:lnTo>
                  <a:lnTo>
                    <a:pt x="913" y="789"/>
                  </a:lnTo>
                  <a:lnTo>
                    <a:pt x="906" y="800"/>
                  </a:lnTo>
                  <a:lnTo>
                    <a:pt x="905" y="804"/>
                  </a:lnTo>
                  <a:lnTo>
                    <a:pt x="907" y="809"/>
                  </a:lnTo>
                  <a:lnTo>
                    <a:pt x="908" y="813"/>
                  </a:lnTo>
                  <a:lnTo>
                    <a:pt x="906" y="819"/>
                  </a:lnTo>
                  <a:lnTo>
                    <a:pt x="904" y="821"/>
                  </a:lnTo>
                  <a:lnTo>
                    <a:pt x="902" y="822"/>
                  </a:lnTo>
                  <a:lnTo>
                    <a:pt x="899" y="823"/>
                  </a:lnTo>
                  <a:lnTo>
                    <a:pt x="896" y="823"/>
                  </a:lnTo>
                  <a:lnTo>
                    <a:pt x="893" y="824"/>
                  </a:lnTo>
                  <a:lnTo>
                    <a:pt x="890" y="825"/>
                  </a:lnTo>
                  <a:lnTo>
                    <a:pt x="889" y="825"/>
                  </a:lnTo>
                  <a:lnTo>
                    <a:pt x="887" y="826"/>
                  </a:lnTo>
                  <a:lnTo>
                    <a:pt x="885" y="827"/>
                  </a:lnTo>
                  <a:lnTo>
                    <a:pt x="883" y="829"/>
                  </a:lnTo>
                  <a:lnTo>
                    <a:pt x="882" y="831"/>
                  </a:lnTo>
                  <a:lnTo>
                    <a:pt x="881" y="833"/>
                  </a:lnTo>
                  <a:lnTo>
                    <a:pt x="877" y="839"/>
                  </a:lnTo>
                  <a:lnTo>
                    <a:pt x="872" y="839"/>
                  </a:lnTo>
                  <a:lnTo>
                    <a:pt x="869" y="839"/>
                  </a:lnTo>
                  <a:lnTo>
                    <a:pt x="866" y="839"/>
                  </a:lnTo>
                  <a:lnTo>
                    <a:pt x="864" y="839"/>
                  </a:lnTo>
                  <a:lnTo>
                    <a:pt x="863" y="838"/>
                  </a:lnTo>
                  <a:lnTo>
                    <a:pt x="862" y="838"/>
                  </a:lnTo>
                  <a:lnTo>
                    <a:pt x="862" y="837"/>
                  </a:lnTo>
                  <a:lnTo>
                    <a:pt x="849" y="835"/>
                  </a:lnTo>
                  <a:lnTo>
                    <a:pt x="847" y="832"/>
                  </a:lnTo>
                  <a:lnTo>
                    <a:pt x="846" y="831"/>
                  </a:lnTo>
                  <a:lnTo>
                    <a:pt x="845" y="830"/>
                  </a:lnTo>
                  <a:lnTo>
                    <a:pt x="845" y="831"/>
                  </a:lnTo>
                  <a:lnTo>
                    <a:pt x="844" y="831"/>
                  </a:lnTo>
                  <a:lnTo>
                    <a:pt x="844" y="833"/>
                  </a:lnTo>
                  <a:lnTo>
                    <a:pt x="844" y="834"/>
                  </a:lnTo>
                  <a:lnTo>
                    <a:pt x="844" y="835"/>
                  </a:lnTo>
                  <a:lnTo>
                    <a:pt x="844" y="836"/>
                  </a:lnTo>
                  <a:lnTo>
                    <a:pt x="844" y="837"/>
                  </a:lnTo>
                  <a:lnTo>
                    <a:pt x="843" y="838"/>
                  </a:lnTo>
                  <a:lnTo>
                    <a:pt x="842" y="839"/>
                  </a:lnTo>
                  <a:lnTo>
                    <a:pt x="841" y="840"/>
                  </a:lnTo>
                  <a:lnTo>
                    <a:pt x="839" y="840"/>
                  </a:lnTo>
                  <a:lnTo>
                    <a:pt x="838" y="840"/>
                  </a:lnTo>
                  <a:lnTo>
                    <a:pt x="837" y="840"/>
                  </a:lnTo>
                  <a:lnTo>
                    <a:pt x="836" y="840"/>
                  </a:lnTo>
                  <a:lnTo>
                    <a:pt x="829" y="841"/>
                  </a:lnTo>
                  <a:lnTo>
                    <a:pt x="828" y="842"/>
                  </a:lnTo>
                  <a:lnTo>
                    <a:pt x="827" y="842"/>
                  </a:lnTo>
                  <a:lnTo>
                    <a:pt x="827" y="840"/>
                  </a:lnTo>
                  <a:lnTo>
                    <a:pt x="826" y="838"/>
                  </a:lnTo>
                  <a:lnTo>
                    <a:pt x="824" y="838"/>
                  </a:lnTo>
                  <a:lnTo>
                    <a:pt x="823" y="837"/>
                  </a:lnTo>
                  <a:lnTo>
                    <a:pt x="821" y="837"/>
                  </a:lnTo>
                  <a:lnTo>
                    <a:pt x="818" y="837"/>
                  </a:lnTo>
                  <a:lnTo>
                    <a:pt x="816" y="837"/>
                  </a:lnTo>
                  <a:lnTo>
                    <a:pt x="814" y="836"/>
                  </a:lnTo>
                  <a:lnTo>
                    <a:pt x="812" y="841"/>
                  </a:lnTo>
                  <a:lnTo>
                    <a:pt x="808" y="843"/>
                  </a:lnTo>
                  <a:lnTo>
                    <a:pt x="802" y="844"/>
                  </a:lnTo>
                  <a:lnTo>
                    <a:pt x="797" y="845"/>
                  </a:lnTo>
                  <a:lnTo>
                    <a:pt x="793" y="848"/>
                  </a:lnTo>
                  <a:lnTo>
                    <a:pt x="790" y="851"/>
                  </a:lnTo>
                  <a:lnTo>
                    <a:pt x="788" y="853"/>
                  </a:lnTo>
                  <a:lnTo>
                    <a:pt x="785" y="854"/>
                  </a:lnTo>
                  <a:lnTo>
                    <a:pt x="783" y="855"/>
                  </a:lnTo>
                  <a:lnTo>
                    <a:pt x="781" y="855"/>
                  </a:lnTo>
                  <a:lnTo>
                    <a:pt x="780" y="855"/>
                  </a:lnTo>
                  <a:lnTo>
                    <a:pt x="772" y="855"/>
                  </a:lnTo>
                  <a:lnTo>
                    <a:pt x="765" y="858"/>
                  </a:lnTo>
                  <a:lnTo>
                    <a:pt x="756" y="859"/>
                  </a:lnTo>
                  <a:lnTo>
                    <a:pt x="754" y="860"/>
                  </a:lnTo>
                  <a:lnTo>
                    <a:pt x="751" y="861"/>
                  </a:lnTo>
                  <a:lnTo>
                    <a:pt x="747" y="863"/>
                  </a:lnTo>
                  <a:lnTo>
                    <a:pt x="744" y="865"/>
                  </a:lnTo>
                  <a:lnTo>
                    <a:pt x="741" y="866"/>
                  </a:lnTo>
                  <a:lnTo>
                    <a:pt x="740" y="867"/>
                  </a:lnTo>
                  <a:lnTo>
                    <a:pt x="739" y="869"/>
                  </a:lnTo>
                  <a:lnTo>
                    <a:pt x="739" y="870"/>
                  </a:lnTo>
                  <a:lnTo>
                    <a:pt x="739" y="871"/>
                  </a:lnTo>
                  <a:lnTo>
                    <a:pt x="739" y="872"/>
                  </a:lnTo>
                  <a:lnTo>
                    <a:pt x="728" y="879"/>
                  </a:lnTo>
                  <a:lnTo>
                    <a:pt x="719" y="889"/>
                  </a:lnTo>
                  <a:lnTo>
                    <a:pt x="716" y="891"/>
                  </a:lnTo>
                  <a:lnTo>
                    <a:pt x="714" y="893"/>
                  </a:lnTo>
                  <a:lnTo>
                    <a:pt x="710" y="895"/>
                  </a:lnTo>
                  <a:lnTo>
                    <a:pt x="708" y="897"/>
                  </a:lnTo>
                  <a:lnTo>
                    <a:pt x="707" y="897"/>
                  </a:lnTo>
                  <a:lnTo>
                    <a:pt x="706" y="897"/>
                  </a:lnTo>
                  <a:lnTo>
                    <a:pt x="705" y="896"/>
                  </a:lnTo>
                  <a:lnTo>
                    <a:pt x="700" y="899"/>
                  </a:lnTo>
                  <a:lnTo>
                    <a:pt x="698" y="903"/>
                  </a:lnTo>
                  <a:lnTo>
                    <a:pt x="698" y="910"/>
                  </a:lnTo>
                  <a:lnTo>
                    <a:pt x="696" y="915"/>
                  </a:lnTo>
                  <a:lnTo>
                    <a:pt x="695" y="915"/>
                  </a:lnTo>
                  <a:lnTo>
                    <a:pt x="694" y="915"/>
                  </a:lnTo>
                  <a:lnTo>
                    <a:pt x="693" y="916"/>
                  </a:lnTo>
                  <a:lnTo>
                    <a:pt x="692" y="917"/>
                  </a:lnTo>
                  <a:lnTo>
                    <a:pt x="693" y="921"/>
                  </a:lnTo>
                  <a:lnTo>
                    <a:pt x="696" y="925"/>
                  </a:lnTo>
                  <a:lnTo>
                    <a:pt x="698" y="929"/>
                  </a:lnTo>
                  <a:lnTo>
                    <a:pt x="698" y="933"/>
                  </a:lnTo>
                  <a:lnTo>
                    <a:pt x="697" y="936"/>
                  </a:lnTo>
                  <a:lnTo>
                    <a:pt x="695" y="938"/>
                  </a:lnTo>
                  <a:lnTo>
                    <a:pt x="695" y="941"/>
                  </a:lnTo>
                  <a:lnTo>
                    <a:pt x="694" y="943"/>
                  </a:lnTo>
                  <a:lnTo>
                    <a:pt x="692" y="950"/>
                  </a:lnTo>
                  <a:lnTo>
                    <a:pt x="691" y="960"/>
                  </a:lnTo>
                  <a:lnTo>
                    <a:pt x="692" y="973"/>
                  </a:lnTo>
                  <a:lnTo>
                    <a:pt x="692" y="976"/>
                  </a:lnTo>
                  <a:lnTo>
                    <a:pt x="691" y="980"/>
                  </a:lnTo>
                  <a:lnTo>
                    <a:pt x="690" y="982"/>
                  </a:lnTo>
                  <a:lnTo>
                    <a:pt x="688" y="985"/>
                  </a:lnTo>
                  <a:lnTo>
                    <a:pt x="685" y="986"/>
                  </a:lnTo>
                  <a:lnTo>
                    <a:pt x="676" y="990"/>
                  </a:lnTo>
                  <a:lnTo>
                    <a:pt x="669" y="995"/>
                  </a:lnTo>
                  <a:lnTo>
                    <a:pt x="662" y="1002"/>
                  </a:lnTo>
                  <a:lnTo>
                    <a:pt x="656" y="1008"/>
                  </a:lnTo>
                  <a:lnTo>
                    <a:pt x="650" y="1017"/>
                  </a:lnTo>
                  <a:lnTo>
                    <a:pt x="646" y="1027"/>
                  </a:lnTo>
                  <a:lnTo>
                    <a:pt x="641" y="1037"/>
                  </a:lnTo>
                  <a:lnTo>
                    <a:pt x="636" y="1049"/>
                  </a:lnTo>
                  <a:lnTo>
                    <a:pt x="632" y="1054"/>
                  </a:lnTo>
                  <a:lnTo>
                    <a:pt x="625" y="1058"/>
                  </a:lnTo>
                  <a:lnTo>
                    <a:pt x="619" y="1062"/>
                  </a:lnTo>
                  <a:lnTo>
                    <a:pt x="613" y="1066"/>
                  </a:lnTo>
                  <a:lnTo>
                    <a:pt x="612" y="1072"/>
                  </a:lnTo>
                  <a:lnTo>
                    <a:pt x="612" y="1074"/>
                  </a:lnTo>
                  <a:lnTo>
                    <a:pt x="612" y="1076"/>
                  </a:lnTo>
                  <a:lnTo>
                    <a:pt x="611" y="1078"/>
                  </a:lnTo>
                  <a:lnTo>
                    <a:pt x="611" y="1080"/>
                  </a:lnTo>
                  <a:lnTo>
                    <a:pt x="610" y="1081"/>
                  </a:lnTo>
                  <a:lnTo>
                    <a:pt x="608" y="1081"/>
                  </a:lnTo>
                  <a:lnTo>
                    <a:pt x="605" y="1080"/>
                  </a:lnTo>
                  <a:lnTo>
                    <a:pt x="603" y="1079"/>
                  </a:lnTo>
                  <a:lnTo>
                    <a:pt x="601" y="1078"/>
                  </a:lnTo>
                  <a:lnTo>
                    <a:pt x="600" y="1076"/>
                  </a:lnTo>
                  <a:lnTo>
                    <a:pt x="599" y="1074"/>
                  </a:lnTo>
                  <a:lnTo>
                    <a:pt x="600" y="1071"/>
                  </a:lnTo>
                  <a:lnTo>
                    <a:pt x="601" y="1070"/>
                  </a:lnTo>
                  <a:lnTo>
                    <a:pt x="603" y="1069"/>
                  </a:lnTo>
                  <a:lnTo>
                    <a:pt x="605" y="1068"/>
                  </a:lnTo>
                  <a:lnTo>
                    <a:pt x="606" y="1067"/>
                  </a:lnTo>
                  <a:lnTo>
                    <a:pt x="615" y="1061"/>
                  </a:lnTo>
                  <a:lnTo>
                    <a:pt x="624" y="1054"/>
                  </a:lnTo>
                  <a:lnTo>
                    <a:pt x="629" y="1046"/>
                  </a:lnTo>
                  <a:lnTo>
                    <a:pt x="629" y="1044"/>
                  </a:lnTo>
                  <a:lnTo>
                    <a:pt x="631" y="1042"/>
                  </a:lnTo>
                  <a:lnTo>
                    <a:pt x="632" y="1041"/>
                  </a:lnTo>
                  <a:lnTo>
                    <a:pt x="633" y="1040"/>
                  </a:lnTo>
                  <a:lnTo>
                    <a:pt x="634" y="1039"/>
                  </a:lnTo>
                  <a:lnTo>
                    <a:pt x="635" y="1038"/>
                  </a:lnTo>
                  <a:lnTo>
                    <a:pt x="634" y="1036"/>
                  </a:lnTo>
                  <a:lnTo>
                    <a:pt x="633" y="1035"/>
                  </a:lnTo>
                  <a:lnTo>
                    <a:pt x="633" y="1034"/>
                  </a:lnTo>
                  <a:lnTo>
                    <a:pt x="633" y="1033"/>
                  </a:lnTo>
                  <a:lnTo>
                    <a:pt x="632" y="1033"/>
                  </a:lnTo>
                  <a:lnTo>
                    <a:pt x="631" y="1033"/>
                  </a:lnTo>
                  <a:lnTo>
                    <a:pt x="629" y="1033"/>
                  </a:lnTo>
                  <a:lnTo>
                    <a:pt x="617" y="1041"/>
                  </a:lnTo>
                  <a:lnTo>
                    <a:pt x="609" y="1052"/>
                  </a:lnTo>
                  <a:lnTo>
                    <a:pt x="608" y="1055"/>
                  </a:lnTo>
                  <a:lnTo>
                    <a:pt x="608" y="1057"/>
                  </a:lnTo>
                  <a:lnTo>
                    <a:pt x="606" y="1060"/>
                  </a:lnTo>
                  <a:lnTo>
                    <a:pt x="598" y="1069"/>
                  </a:lnTo>
                  <a:lnTo>
                    <a:pt x="589" y="1076"/>
                  </a:lnTo>
                  <a:lnTo>
                    <a:pt x="580" y="1084"/>
                  </a:lnTo>
                  <a:lnTo>
                    <a:pt x="573" y="1095"/>
                  </a:lnTo>
                  <a:lnTo>
                    <a:pt x="571" y="1098"/>
                  </a:lnTo>
                  <a:lnTo>
                    <a:pt x="570" y="1096"/>
                  </a:lnTo>
                  <a:lnTo>
                    <a:pt x="569" y="1093"/>
                  </a:lnTo>
                  <a:lnTo>
                    <a:pt x="567" y="1091"/>
                  </a:lnTo>
                  <a:lnTo>
                    <a:pt x="566" y="1089"/>
                  </a:lnTo>
                  <a:lnTo>
                    <a:pt x="565" y="1085"/>
                  </a:lnTo>
                  <a:lnTo>
                    <a:pt x="564" y="1083"/>
                  </a:lnTo>
                  <a:lnTo>
                    <a:pt x="563" y="1080"/>
                  </a:lnTo>
                  <a:lnTo>
                    <a:pt x="562" y="1078"/>
                  </a:lnTo>
                  <a:lnTo>
                    <a:pt x="559" y="1076"/>
                  </a:lnTo>
                  <a:lnTo>
                    <a:pt x="556" y="1074"/>
                  </a:lnTo>
                  <a:lnTo>
                    <a:pt x="554" y="1072"/>
                  </a:lnTo>
                  <a:lnTo>
                    <a:pt x="551" y="1070"/>
                  </a:lnTo>
                  <a:lnTo>
                    <a:pt x="549" y="1068"/>
                  </a:lnTo>
                  <a:lnTo>
                    <a:pt x="548" y="1065"/>
                  </a:lnTo>
                  <a:lnTo>
                    <a:pt x="546" y="1062"/>
                  </a:lnTo>
                  <a:lnTo>
                    <a:pt x="544" y="1059"/>
                  </a:lnTo>
                  <a:lnTo>
                    <a:pt x="542" y="1058"/>
                  </a:lnTo>
                  <a:lnTo>
                    <a:pt x="539" y="1057"/>
                  </a:lnTo>
                  <a:lnTo>
                    <a:pt x="536" y="1056"/>
                  </a:lnTo>
                  <a:lnTo>
                    <a:pt x="533" y="1056"/>
                  </a:lnTo>
                  <a:lnTo>
                    <a:pt x="530" y="1055"/>
                  </a:lnTo>
                  <a:lnTo>
                    <a:pt x="528" y="1053"/>
                  </a:lnTo>
                  <a:lnTo>
                    <a:pt x="524" y="1050"/>
                  </a:lnTo>
                  <a:lnTo>
                    <a:pt x="521" y="1047"/>
                  </a:lnTo>
                  <a:lnTo>
                    <a:pt x="518" y="1045"/>
                  </a:lnTo>
                  <a:lnTo>
                    <a:pt x="516" y="1045"/>
                  </a:lnTo>
                  <a:lnTo>
                    <a:pt x="514" y="1045"/>
                  </a:lnTo>
                  <a:lnTo>
                    <a:pt x="512" y="1046"/>
                  </a:lnTo>
                  <a:lnTo>
                    <a:pt x="511" y="1047"/>
                  </a:lnTo>
                  <a:lnTo>
                    <a:pt x="509" y="1047"/>
                  </a:lnTo>
                  <a:lnTo>
                    <a:pt x="503" y="1036"/>
                  </a:lnTo>
                  <a:lnTo>
                    <a:pt x="495" y="1027"/>
                  </a:lnTo>
                  <a:lnTo>
                    <a:pt x="494" y="1026"/>
                  </a:lnTo>
                  <a:lnTo>
                    <a:pt x="493" y="1024"/>
                  </a:lnTo>
                  <a:lnTo>
                    <a:pt x="491" y="1022"/>
                  </a:lnTo>
                  <a:lnTo>
                    <a:pt x="490" y="1020"/>
                  </a:lnTo>
                  <a:lnTo>
                    <a:pt x="484" y="1018"/>
                  </a:lnTo>
                  <a:lnTo>
                    <a:pt x="476" y="1018"/>
                  </a:lnTo>
                  <a:lnTo>
                    <a:pt x="470" y="1020"/>
                  </a:lnTo>
                  <a:lnTo>
                    <a:pt x="465" y="1024"/>
                  </a:lnTo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015" name="Freeform 174"/>
            <p:cNvSpPr>
              <a:spLocks/>
            </p:cNvSpPr>
            <p:nvPr/>
          </p:nvSpPr>
          <p:spPr bwMode="gray">
            <a:xfrm>
              <a:off x="2805" y="3602"/>
              <a:ext cx="62" cy="41"/>
            </a:xfrm>
            <a:custGeom>
              <a:avLst/>
              <a:gdLst>
                <a:gd name="T0" fmla="*/ 0 w 62"/>
                <a:gd name="T1" fmla="*/ 26 h 41"/>
                <a:gd name="T2" fmla="*/ 2 w 62"/>
                <a:gd name="T3" fmla="*/ 27 h 41"/>
                <a:gd name="T4" fmla="*/ 4 w 62"/>
                <a:gd name="T5" fmla="*/ 29 h 41"/>
                <a:gd name="T6" fmla="*/ 5 w 62"/>
                <a:gd name="T7" fmla="*/ 30 h 41"/>
                <a:gd name="T8" fmla="*/ 6 w 62"/>
                <a:gd name="T9" fmla="*/ 32 h 41"/>
                <a:gd name="T10" fmla="*/ 7 w 62"/>
                <a:gd name="T11" fmla="*/ 33 h 41"/>
                <a:gd name="T12" fmla="*/ 9 w 62"/>
                <a:gd name="T13" fmla="*/ 35 h 41"/>
                <a:gd name="T14" fmla="*/ 12 w 62"/>
                <a:gd name="T15" fmla="*/ 36 h 41"/>
                <a:gd name="T16" fmla="*/ 15 w 62"/>
                <a:gd name="T17" fmla="*/ 36 h 41"/>
                <a:gd name="T18" fmla="*/ 18 w 62"/>
                <a:gd name="T19" fmla="*/ 36 h 41"/>
                <a:gd name="T20" fmla="*/ 21 w 62"/>
                <a:gd name="T21" fmla="*/ 35 h 41"/>
                <a:gd name="T22" fmla="*/ 23 w 62"/>
                <a:gd name="T23" fmla="*/ 35 h 41"/>
                <a:gd name="T24" fmla="*/ 26 w 62"/>
                <a:gd name="T25" fmla="*/ 34 h 41"/>
                <a:gd name="T26" fmla="*/ 27 w 62"/>
                <a:gd name="T27" fmla="*/ 34 h 41"/>
                <a:gd name="T28" fmla="*/ 28 w 62"/>
                <a:gd name="T29" fmla="*/ 34 h 41"/>
                <a:gd name="T30" fmla="*/ 29 w 62"/>
                <a:gd name="T31" fmla="*/ 34 h 41"/>
                <a:gd name="T32" fmla="*/ 29 w 62"/>
                <a:gd name="T33" fmla="*/ 36 h 41"/>
                <a:gd name="T34" fmla="*/ 30 w 62"/>
                <a:gd name="T35" fmla="*/ 37 h 41"/>
                <a:gd name="T36" fmla="*/ 31 w 62"/>
                <a:gd name="T37" fmla="*/ 38 h 41"/>
                <a:gd name="T38" fmla="*/ 37 w 62"/>
                <a:gd name="T39" fmla="*/ 41 h 41"/>
                <a:gd name="T40" fmla="*/ 45 w 62"/>
                <a:gd name="T41" fmla="*/ 41 h 41"/>
                <a:gd name="T42" fmla="*/ 51 w 62"/>
                <a:gd name="T43" fmla="*/ 39 h 41"/>
                <a:gd name="T44" fmla="*/ 53 w 62"/>
                <a:gd name="T45" fmla="*/ 39 h 41"/>
                <a:gd name="T46" fmla="*/ 54 w 62"/>
                <a:gd name="T47" fmla="*/ 38 h 41"/>
                <a:gd name="T48" fmla="*/ 56 w 62"/>
                <a:gd name="T49" fmla="*/ 37 h 41"/>
                <a:gd name="T50" fmla="*/ 58 w 62"/>
                <a:gd name="T51" fmla="*/ 35 h 41"/>
                <a:gd name="T52" fmla="*/ 61 w 62"/>
                <a:gd name="T53" fmla="*/ 34 h 41"/>
                <a:gd name="T54" fmla="*/ 61 w 62"/>
                <a:gd name="T55" fmla="*/ 33 h 41"/>
                <a:gd name="T56" fmla="*/ 62 w 62"/>
                <a:gd name="T57" fmla="*/ 32 h 41"/>
                <a:gd name="T58" fmla="*/ 61 w 62"/>
                <a:gd name="T59" fmla="*/ 31 h 41"/>
                <a:gd name="T60" fmla="*/ 59 w 62"/>
                <a:gd name="T61" fmla="*/ 30 h 41"/>
                <a:gd name="T62" fmla="*/ 57 w 62"/>
                <a:gd name="T63" fmla="*/ 30 h 41"/>
                <a:gd name="T64" fmla="*/ 55 w 62"/>
                <a:gd name="T65" fmla="*/ 30 h 41"/>
                <a:gd name="T66" fmla="*/ 52 w 62"/>
                <a:gd name="T67" fmla="*/ 29 h 41"/>
                <a:gd name="T68" fmla="*/ 50 w 62"/>
                <a:gd name="T69" fmla="*/ 29 h 41"/>
                <a:gd name="T70" fmla="*/ 48 w 62"/>
                <a:gd name="T71" fmla="*/ 29 h 41"/>
                <a:gd name="T72" fmla="*/ 45 w 62"/>
                <a:gd name="T73" fmla="*/ 29 h 41"/>
                <a:gd name="T74" fmla="*/ 31 w 62"/>
                <a:gd name="T75" fmla="*/ 22 h 41"/>
                <a:gd name="T76" fmla="*/ 19 w 62"/>
                <a:gd name="T77" fmla="*/ 13 h 41"/>
                <a:gd name="T78" fmla="*/ 7 w 62"/>
                <a:gd name="T79" fmla="*/ 3 h 41"/>
                <a:gd name="T80" fmla="*/ 6 w 62"/>
                <a:gd name="T81" fmla="*/ 2 h 41"/>
                <a:gd name="T82" fmla="*/ 3 w 62"/>
                <a:gd name="T83" fmla="*/ 1 h 41"/>
                <a:gd name="T84" fmla="*/ 1 w 62"/>
                <a:gd name="T85" fmla="*/ 0 h 41"/>
                <a:gd name="T86" fmla="*/ 0 w 62"/>
                <a:gd name="T87" fmla="*/ 0 h 41"/>
                <a:gd name="T88" fmla="*/ 0 w 62"/>
                <a:gd name="T89" fmla="*/ 0 h 41"/>
                <a:gd name="T90" fmla="*/ 0 w 62"/>
                <a:gd name="T91" fmla="*/ 6 h 41"/>
                <a:gd name="T92" fmla="*/ 1 w 62"/>
                <a:gd name="T93" fmla="*/ 12 h 41"/>
                <a:gd name="T94" fmla="*/ 1 w 62"/>
                <a:gd name="T95" fmla="*/ 19 h 41"/>
                <a:gd name="T96" fmla="*/ 0 w 62"/>
                <a:gd name="T97" fmla="*/ 26 h 4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2"/>
                <a:gd name="T148" fmla="*/ 0 h 41"/>
                <a:gd name="T149" fmla="*/ 62 w 62"/>
                <a:gd name="T150" fmla="*/ 41 h 4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2" h="41">
                  <a:moveTo>
                    <a:pt x="0" y="26"/>
                  </a:moveTo>
                  <a:lnTo>
                    <a:pt x="2" y="27"/>
                  </a:lnTo>
                  <a:lnTo>
                    <a:pt x="4" y="29"/>
                  </a:lnTo>
                  <a:lnTo>
                    <a:pt x="5" y="30"/>
                  </a:lnTo>
                  <a:lnTo>
                    <a:pt x="6" y="32"/>
                  </a:lnTo>
                  <a:lnTo>
                    <a:pt x="7" y="33"/>
                  </a:lnTo>
                  <a:lnTo>
                    <a:pt x="9" y="35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8" y="36"/>
                  </a:lnTo>
                  <a:lnTo>
                    <a:pt x="21" y="35"/>
                  </a:lnTo>
                  <a:lnTo>
                    <a:pt x="23" y="35"/>
                  </a:lnTo>
                  <a:lnTo>
                    <a:pt x="26" y="34"/>
                  </a:lnTo>
                  <a:lnTo>
                    <a:pt x="27" y="34"/>
                  </a:lnTo>
                  <a:lnTo>
                    <a:pt x="28" y="34"/>
                  </a:lnTo>
                  <a:lnTo>
                    <a:pt x="29" y="34"/>
                  </a:lnTo>
                  <a:lnTo>
                    <a:pt x="29" y="36"/>
                  </a:lnTo>
                  <a:lnTo>
                    <a:pt x="30" y="37"/>
                  </a:lnTo>
                  <a:lnTo>
                    <a:pt x="31" y="38"/>
                  </a:lnTo>
                  <a:lnTo>
                    <a:pt x="37" y="41"/>
                  </a:lnTo>
                  <a:lnTo>
                    <a:pt x="45" y="41"/>
                  </a:lnTo>
                  <a:lnTo>
                    <a:pt x="51" y="39"/>
                  </a:lnTo>
                  <a:lnTo>
                    <a:pt x="53" y="39"/>
                  </a:lnTo>
                  <a:lnTo>
                    <a:pt x="54" y="38"/>
                  </a:lnTo>
                  <a:lnTo>
                    <a:pt x="56" y="37"/>
                  </a:lnTo>
                  <a:lnTo>
                    <a:pt x="58" y="35"/>
                  </a:lnTo>
                  <a:lnTo>
                    <a:pt x="61" y="34"/>
                  </a:lnTo>
                  <a:lnTo>
                    <a:pt x="61" y="33"/>
                  </a:lnTo>
                  <a:lnTo>
                    <a:pt x="62" y="32"/>
                  </a:lnTo>
                  <a:lnTo>
                    <a:pt x="61" y="31"/>
                  </a:lnTo>
                  <a:lnTo>
                    <a:pt x="59" y="30"/>
                  </a:lnTo>
                  <a:lnTo>
                    <a:pt x="57" y="30"/>
                  </a:lnTo>
                  <a:lnTo>
                    <a:pt x="55" y="30"/>
                  </a:lnTo>
                  <a:lnTo>
                    <a:pt x="52" y="29"/>
                  </a:lnTo>
                  <a:lnTo>
                    <a:pt x="50" y="29"/>
                  </a:lnTo>
                  <a:lnTo>
                    <a:pt x="48" y="29"/>
                  </a:lnTo>
                  <a:lnTo>
                    <a:pt x="45" y="29"/>
                  </a:lnTo>
                  <a:lnTo>
                    <a:pt x="31" y="22"/>
                  </a:lnTo>
                  <a:lnTo>
                    <a:pt x="19" y="13"/>
                  </a:lnTo>
                  <a:lnTo>
                    <a:pt x="7" y="3"/>
                  </a:lnTo>
                  <a:lnTo>
                    <a:pt x="6" y="2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" y="12"/>
                  </a:lnTo>
                  <a:lnTo>
                    <a:pt x="1" y="19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016" name="Freeform 175"/>
            <p:cNvSpPr>
              <a:spLocks/>
            </p:cNvSpPr>
            <p:nvPr/>
          </p:nvSpPr>
          <p:spPr bwMode="gray">
            <a:xfrm>
              <a:off x="2805" y="3602"/>
              <a:ext cx="62" cy="41"/>
            </a:xfrm>
            <a:custGeom>
              <a:avLst/>
              <a:gdLst>
                <a:gd name="T0" fmla="*/ 0 w 62"/>
                <a:gd name="T1" fmla="*/ 26 h 41"/>
                <a:gd name="T2" fmla="*/ 2 w 62"/>
                <a:gd name="T3" fmla="*/ 27 h 41"/>
                <a:gd name="T4" fmla="*/ 4 w 62"/>
                <a:gd name="T5" fmla="*/ 29 h 41"/>
                <a:gd name="T6" fmla="*/ 5 w 62"/>
                <a:gd name="T7" fmla="*/ 30 h 41"/>
                <a:gd name="T8" fmla="*/ 6 w 62"/>
                <a:gd name="T9" fmla="*/ 32 h 41"/>
                <a:gd name="T10" fmla="*/ 7 w 62"/>
                <a:gd name="T11" fmla="*/ 33 h 41"/>
                <a:gd name="T12" fmla="*/ 9 w 62"/>
                <a:gd name="T13" fmla="*/ 35 h 41"/>
                <a:gd name="T14" fmla="*/ 12 w 62"/>
                <a:gd name="T15" fmla="*/ 36 h 41"/>
                <a:gd name="T16" fmla="*/ 15 w 62"/>
                <a:gd name="T17" fmla="*/ 36 h 41"/>
                <a:gd name="T18" fmla="*/ 18 w 62"/>
                <a:gd name="T19" fmla="*/ 36 h 41"/>
                <a:gd name="T20" fmla="*/ 21 w 62"/>
                <a:gd name="T21" fmla="*/ 35 h 41"/>
                <a:gd name="T22" fmla="*/ 23 w 62"/>
                <a:gd name="T23" fmla="*/ 35 h 41"/>
                <a:gd name="T24" fmla="*/ 26 w 62"/>
                <a:gd name="T25" fmla="*/ 34 h 41"/>
                <a:gd name="T26" fmla="*/ 27 w 62"/>
                <a:gd name="T27" fmla="*/ 34 h 41"/>
                <a:gd name="T28" fmla="*/ 28 w 62"/>
                <a:gd name="T29" fmla="*/ 34 h 41"/>
                <a:gd name="T30" fmla="*/ 29 w 62"/>
                <a:gd name="T31" fmla="*/ 34 h 41"/>
                <a:gd name="T32" fmla="*/ 29 w 62"/>
                <a:gd name="T33" fmla="*/ 36 h 41"/>
                <a:gd name="T34" fmla="*/ 30 w 62"/>
                <a:gd name="T35" fmla="*/ 37 h 41"/>
                <a:gd name="T36" fmla="*/ 31 w 62"/>
                <a:gd name="T37" fmla="*/ 38 h 41"/>
                <a:gd name="T38" fmla="*/ 37 w 62"/>
                <a:gd name="T39" fmla="*/ 41 h 41"/>
                <a:gd name="T40" fmla="*/ 45 w 62"/>
                <a:gd name="T41" fmla="*/ 41 h 41"/>
                <a:gd name="T42" fmla="*/ 51 w 62"/>
                <a:gd name="T43" fmla="*/ 39 h 41"/>
                <a:gd name="T44" fmla="*/ 53 w 62"/>
                <a:gd name="T45" fmla="*/ 39 h 41"/>
                <a:gd name="T46" fmla="*/ 54 w 62"/>
                <a:gd name="T47" fmla="*/ 38 h 41"/>
                <a:gd name="T48" fmla="*/ 56 w 62"/>
                <a:gd name="T49" fmla="*/ 37 h 41"/>
                <a:gd name="T50" fmla="*/ 58 w 62"/>
                <a:gd name="T51" fmla="*/ 35 h 41"/>
                <a:gd name="T52" fmla="*/ 61 w 62"/>
                <a:gd name="T53" fmla="*/ 34 h 41"/>
                <a:gd name="T54" fmla="*/ 61 w 62"/>
                <a:gd name="T55" fmla="*/ 33 h 41"/>
                <a:gd name="T56" fmla="*/ 62 w 62"/>
                <a:gd name="T57" fmla="*/ 32 h 41"/>
                <a:gd name="T58" fmla="*/ 61 w 62"/>
                <a:gd name="T59" fmla="*/ 31 h 41"/>
                <a:gd name="T60" fmla="*/ 59 w 62"/>
                <a:gd name="T61" fmla="*/ 30 h 41"/>
                <a:gd name="T62" fmla="*/ 57 w 62"/>
                <a:gd name="T63" fmla="*/ 30 h 41"/>
                <a:gd name="T64" fmla="*/ 55 w 62"/>
                <a:gd name="T65" fmla="*/ 30 h 41"/>
                <a:gd name="T66" fmla="*/ 52 w 62"/>
                <a:gd name="T67" fmla="*/ 29 h 41"/>
                <a:gd name="T68" fmla="*/ 50 w 62"/>
                <a:gd name="T69" fmla="*/ 29 h 41"/>
                <a:gd name="T70" fmla="*/ 48 w 62"/>
                <a:gd name="T71" fmla="*/ 29 h 41"/>
                <a:gd name="T72" fmla="*/ 45 w 62"/>
                <a:gd name="T73" fmla="*/ 29 h 41"/>
                <a:gd name="T74" fmla="*/ 31 w 62"/>
                <a:gd name="T75" fmla="*/ 22 h 41"/>
                <a:gd name="T76" fmla="*/ 19 w 62"/>
                <a:gd name="T77" fmla="*/ 13 h 41"/>
                <a:gd name="T78" fmla="*/ 7 w 62"/>
                <a:gd name="T79" fmla="*/ 3 h 41"/>
                <a:gd name="T80" fmla="*/ 6 w 62"/>
                <a:gd name="T81" fmla="*/ 2 h 41"/>
                <a:gd name="T82" fmla="*/ 3 w 62"/>
                <a:gd name="T83" fmla="*/ 1 h 41"/>
                <a:gd name="T84" fmla="*/ 1 w 62"/>
                <a:gd name="T85" fmla="*/ 0 h 41"/>
                <a:gd name="T86" fmla="*/ 0 w 62"/>
                <a:gd name="T87" fmla="*/ 0 h 41"/>
                <a:gd name="T88" fmla="*/ 0 w 62"/>
                <a:gd name="T89" fmla="*/ 0 h 41"/>
                <a:gd name="T90" fmla="*/ 0 w 62"/>
                <a:gd name="T91" fmla="*/ 6 h 41"/>
                <a:gd name="T92" fmla="*/ 1 w 62"/>
                <a:gd name="T93" fmla="*/ 12 h 41"/>
                <a:gd name="T94" fmla="*/ 1 w 62"/>
                <a:gd name="T95" fmla="*/ 19 h 41"/>
                <a:gd name="T96" fmla="*/ 0 w 62"/>
                <a:gd name="T97" fmla="*/ 26 h 4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2"/>
                <a:gd name="T148" fmla="*/ 0 h 41"/>
                <a:gd name="T149" fmla="*/ 62 w 62"/>
                <a:gd name="T150" fmla="*/ 41 h 4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2" h="41">
                  <a:moveTo>
                    <a:pt x="0" y="26"/>
                  </a:moveTo>
                  <a:lnTo>
                    <a:pt x="2" y="27"/>
                  </a:lnTo>
                  <a:lnTo>
                    <a:pt x="4" y="29"/>
                  </a:lnTo>
                  <a:lnTo>
                    <a:pt x="5" y="30"/>
                  </a:lnTo>
                  <a:lnTo>
                    <a:pt x="6" y="32"/>
                  </a:lnTo>
                  <a:lnTo>
                    <a:pt x="7" y="33"/>
                  </a:lnTo>
                  <a:lnTo>
                    <a:pt x="9" y="35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8" y="36"/>
                  </a:lnTo>
                  <a:lnTo>
                    <a:pt x="21" y="35"/>
                  </a:lnTo>
                  <a:lnTo>
                    <a:pt x="23" y="35"/>
                  </a:lnTo>
                  <a:lnTo>
                    <a:pt x="26" y="34"/>
                  </a:lnTo>
                  <a:lnTo>
                    <a:pt x="27" y="34"/>
                  </a:lnTo>
                  <a:lnTo>
                    <a:pt x="28" y="34"/>
                  </a:lnTo>
                  <a:lnTo>
                    <a:pt x="29" y="34"/>
                  </a:lnTo>
                  <a:lnTo>
                    <a:pt x="29" y="36"/>
                  </a:lnTo>
                  <a:lnTo>
                    <a:pt x="30" y="37"/>
                  </a:lnTo>
                  <a:lnTo>
                    <a:pt x="31" y="38"/>
                  </a:lnTo>
                  <a:lnTo>
                    <a:pt x="37" y="41"/>
                  </a:lnTo>
                  <a:lnTo>
                    <a:pt x="45" y="41"/>
                  </a:lnTo>
                  <a:lnTo>
                    <a:pt x="51" y="39"/>
                  </a:lnTo>
                  <a:lnTo>
                    <a:pt x="53" y="39"/>
                  </a:lnTo>
                  <a:lnTo>
                    <a:pt x="54" y="38"/>
                  </a:lnTo>
                  <a:lnTo>
                    <a:pt x="56" y="37"/>
                  </a:lnTo>
                  <a:lnTo>
                    <a:pt x="58" y="35"/>
                  </a:lnTo>
                  <a:lnTo>
                    <a:pt x="61" y="34"/>
                  </a:lnTo>
                  <a:lnTo>
                    <a:pt x="61" y="33"/>
                  </a:lnTo>
                  <a:lnTo>
                    <a:pt x="62" y="32"/>
                  </a:lnTo>
                  <a:lnTo>
                    <a:pt x="61" y="31"/>
                  </a:lnTo>
                  <a:lnTo>
                    <a:pt x="59" y="30"/>
                  </a:lnTo>
                  <a:lnTo>
                    <a:pt x="57" y="30"/>
                  </a:lnTo>
                  <a:lnTo>
                    <a:pt x="55" y="30"/>
                  </a:lnTo>
                  <a:lnTo>
                    <a:pt x="52" y="29"/>
                  </a:lnTo>
                  <a:lnTo>
                    <a:pt x="50" y="29"/>
                  </a:lnTo>
                  <a:lnTo>
                    <a:pt x="48" y="29"/>
                  </a:lnTo>
                  <a:lnTo>
                    <a:pt x="45" y="29"/>
                  </a:lnTo>
                  <a:lnTo>
                    <a:pt x="31" y="22"/>
                  </a:lnTo>
                  <a:lnTo>
                    <a:pt x="19" y="13"/>
                  </a:lnTo>
                  <a:lnTo>
                    <a:pt x="7" y="3"/>
                  </a:lnTo>
                  <a:lnTo>
                    <a:pt x="6" y="2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" y="12"/>
                  </a:lnTo>
                  <a:lnTo>
                    <a:pt x="1" y="19"/>
                  </a:lnTo>
                  <a:lnTo>
                    <a:pt x="0" y="26"/>
                  </a:lnTo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017" name="Freeform 192"/>
            <p:cNvSpPr>
              <a:spLocks/>
            </p:cNvSpPr>
            <p:nvPr/>
          </p:nvSpPr>
          <p:spPr bwMode="gray">
            <a:xfrm>
              <a:off x="2641" y="3290"/>
              <a:ext cx="21" cy="47"/>
            </a:xfrm>
            <a:custGeom>
              <a:avLst/>
              <a:gdLst>
                <a:gd name="T0" fmla="*/ 10 w 21"/>
                <a:gd name="T1" fmla="*/ 4 h 47"/>
                <a:gd name="T2" fmla="*/ 8 w 21"/>
                <a:gd name="T3" fmla="*/ 4 h 47"/>
                <a:gd name="T4" fmla="*/ 6 w 21"/>
                <a:gd name="T5" fmla="*/ 3 h 47"/>
                <a:gd name="T6" fmla="*/ 4 w 21"/>
                <a:gd name="T7" fmla="*/ 0 h 47"/>
                <a:gd name="T8" fmla="*/ 2 w 21"/>
                <a:gd name="T9" fmla="*/ 0 h 47"/>
                <a:gd name="T10" fmla="*/ 1 w 21"/>
                <a:gd name="T11" fmla="*/ 2 h 47"/>
                <a:gd name="T12" fmla="*/ 0 w 21"/>
                <a:gd name="T13" fmla="*/ 5 h 47"/>
                <a:gd name="T14" fmla="*/ 2 w 21"/>
                <a:gd name="T15" fmla="*/ 8 h 47"/>
                <a:gd name="T16" fmla="*/ 2 w 21"/>
                <a:gd name="T17" fmla="*/ 14 h 47"/>
                <a:gd name="T18" fmla="*/ 2 w 21"/>
                <a:gd name="T19" fmla="*/ 19 h 47"/>
                <a:gd name="T20" fmla="*/ 3 w 21"/>
                <a:gd name="T21" fmla="*/ 22 h 47"/>
                <a:gd name="T22" fmla="*/ 4 w 21"/>
                <a:gd name="T23" fmla="*/ 26 h 47"/>
                <a:gd name="T24" fmla="*/ 5 w 21"/>
                <a:gd name="T25" fmla="*/ 28 h 47"/>
                <a:gd name="T26" fmla="*/ 3 w 21"/>
                <a:gd name="T27" fmla="*/ 31 h 47"/>
                <a:gd name="T28" fmla="*/ 2 w 21"/>
                <a:gd name="T29" fmla="*/ 38 h 47"/>
                <a:gd name="T30" fmla="*/ 1 w 21"/>
                <a:gd name="T31" fmla="*/ 40 h 47"/>
                <a:gd name="T32" fmla="*/ 2 w 21"/>
                <a:gd name="T33" fmla="*/ 43 h 47"/>
                <a:gd name="T34" fmla="*/ 6 w 21"/>
                <a:gd name="T35" fmla="*/ 45 h 47"/>
                <a:gd name="T36" fmla="*/ 8 w 21"/>
                <a:gd name="T37" fmla="*/ 47 h 47"/>
                <a:gd name="T38" fmla="*/ 11 w 21"/>
                <a:gd name="T39" fmla="*/ 47 h 47"/>
                <a:gd name="T40" fmla="*/ 15 w 21"/>
                <a:gd name="T41" fmla="*/ 47 h 47"/>
                <a:gd name="T42" fmla="*/ 18 w 21"/>
                <a:gd name="T43" fmla="*/ 45 h 47"/>
                <a:gd name="T44" fmla="*/ 17 w 21"/>
                <a:gd name="T45" fmla="*/ 41 h 47"/>
                <a:gd name="T46" fmla="*/ 19 w 21"/>
                <a:gd name="T47" fmla="*/ 38 h 47"/>
                <a:gd name="T48" fmla="*/ 21 w 21"/>
                <a:gd name="T49" fmla="*/ 33 h 47"/>
                <a:gd name="T50" fmla="*/ 20 w 21"/>
                <a:gd name="T51" fmla="*/ 28 h 47"/>
                <a:gd name="T52" fmla="*/ 16 w 21"/>
                <a:gd name="T53" fmla="*/ 24 h 47"/>
                <a:gd name="T54" fmla="*/ 15 w 21"/>
                <a:gd name="T55" fmla="*/ 20 h 47"/>
                <a:gd name="T56" fmla="*/ 18 w 21"/>
                <a:gd name="T57" fmla="*/ 16 h 47"/>
                <a:gd name="T58" fmla="*/ 20 w 21"/>
                <a:gd name="T59" fmla="*/ 12 h 47"/>
                <a:gd name="T60" fmla="*/ 19 w 21"/>
                <a:gd name="T61" fmla="*/ 12 h 47"/>
                <a:gd name="T62" fmla="*/ 19 w 21"/>
                <a:gd name="T63" fmla="*/ 11 h 47"/>
                <a:gd name="T64" fmla="*/ 18 w 21"/>
                <a:gd name="T65" fmla="*/ 8 h 47"/>
                <a:gd name="T66" fmla="*/ 17 w 21"/>
                <a:gd name="T67" fmla="*/ 5 h 47"/>
                <a:gd name="T68" fmla="*/ 15 w 21"/>
                <a:gd name="T69" fmla="*/ 3 h 47"/>
                <a:gd name="T70" fmla="*/ 11 w 21"/>
                <a:gd name="T71" fmla="*/ 3 h 4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1"/>
                <a:gd name="T109" fmla="*/ 0 h 47"/>
                <a:gd name="T110" fmla="*/ 21 w 21"/>
                <a:gd name="T111" fmla="*/ 47 h 4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1" h="47">
                  <a:moveTo>
                    <a:pt x="10" y="3"/>
                  </a:moveTo>
                  <a:lnTo>
                    <a:pt x="10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6" y="3"/>
                  </a:lnTo>
                  <a:lnTo>
                    <a:pt x="5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8"/>
                  </a:lnTo>
                  <a:lnTo>
                    <a:pt x="2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3" y="24"/>
                  </a:lnTo>
                  <a:lnTo>
                    <a:pt x="4" y="26"/>
                  </a:lnTo>
                  <a:lnTo>
                    <a:pt x="5" y="27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3" y="31"/>
                  </a:lnTo>
                  <a:lnTo>
                    <a:pt x="3" y="34"/>
                  </a:lnTo>
                  <a:lnTo>
                    <a:pt x="2" y="38"/>
                  </a:lnTo>
                  <a:lnTo>
                    <a:pt x="1" y="39"/>
                  </a:lnTo>
                  <a:lnTo>
                    <a:pt x="1" y="40"/>
                  </a:lnTo>
                  <a:lnTo>
                    <a:pt x="1" y="41"/>
                  </a:lnTo>
                  <a:lnTo>
                    <a:pt x="2" y="43"/>
                  </a:lnTo>
                  <a:lnTo>
                    <a:pt x="4" y="44"/>
                  </a:lnTo>
                  <a:lnTo>
                    <a:pt x="6" y="45"/>
                  </a:lnTo>
                  <a:lnTo>
                    <a:pt x="7" y="46"/>
                  </a:lnTo>
                  <a:lnTo>
                    <a:pt x="8" y="47"/>
                  </a:lnTo>
                  <a:lnTo>
                    <a:pt x="9" y="47"/>
                  </a:lnTo>
                  <a:lnTo>
                    <a:pt x="11" y="47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7" y="46"/>
                  </a:lnTo>
                  <a:lnTo>
                    <a:pt x="18" y="45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8" y="40"/>
                  </a:lnTo>
                  <a:lnTo>
                    <a:pt x="19" y="38"/>
                  </a:lnTo>
                  <a:lnTo>
                    <a:pt x="21" y="35"/>
                  </a:lnTo>
                  <a:lnTo>
                    <a:pt x="21" y="33"/>
                  </a:lnTo>
                  <a:lnTo>
                    <a:pt x="21" y="31"/>
                  </a:lnTo>
                  <a:lnTo>
                    <a:pt x="20" y="28"/>
                  </a:lnTo>
                  <a:lnTo>
                    <a:pt x="18" y="26"/>
                  </a:lnTo>
                  <a:lnTo>
                    <a:pt x="16" y="24"/>
                  </a:lnTo>
                  <a:lnTo>
                    <a:pt x="15" y="22"/>
                  </a:lnTo>
                  <a:lnTo>
                    <a:pt x="15" y="20"/>
                  </a:lnTo>
                  <a:lnTo>
                    <a:pt x="16" y="18"/>
                  </a:lnTo>
                  <a:lnTo>
                    <a:pt x="18" y="16"/>
                  </a:lnTo>
                  <a:lnTo>
                    <a:pt x="19" y="14"/>
                  </a:lnTo>
                  <a:lnTo>
                    <a:pt x="20" y="12"/>
                  </a:lnTo>
                  <a:lnTo>
                    <a:pt x="19" y="12"/>
                  </a:lnTo>
                  <a:lnTo>
                    <a:pt x="19" y="11"/>
                  </a:lnTo>
                  <a:lnTo>
                    <a:pt x="19" y="9"/>
                  </a:lnTo>
                  <a:lnTo>
                    <a:pt x="18" y="8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6" y="4"/>
                  </a:lnTo>
                  <a:lnTo>
                    <a:pt x="15" y="3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018" name="Freeform 193"/>
            <p:cNvSpPr>
              <a:spLocks/>
            </p:cNvSpPr>
            <p:nvPr/>
          </p:nvSpPr>
          <p:spPr bwMode="gray">
            <a:xfrm>
              <a:off x="2641" y="3290"/>
              <a:ext cx="21" cy="47"/>
            </a:xfrm>
            <a:custGeom>
              <a:avLst/>
              <a:gdLst>
                <a:gd name="T0" fmla="*/ 10 w 21"/>
                <a:gd name="T1" fmla="*/ 4 h 47"/>
                <a:gd name="T2" fmla="*/ 8 w 21"/>
                <a:gd name="T3" fmla="*/ 4 h 47"/>
                <a:gd name="T4" fmla="*/ 6 w 21"/>
                <a:gd name="T5" fmla="*/ 3 h 47"/>
                <a:gd name="T6" fmla="*/ 4 w 21"/>
                <a:gd name="T7" fmla="*/ 0 h 47"/>
                <a:gd name="T8" fmla="*/ 2 w 21"/>
                <a:gd name="T9" fmla="*/ 0 h 47"/>
                <a:gd name="T10" fmla="*/ 1 w 21"/>
                <a:gd name="T11" fmla="*/ 2 h 47"/>
                <a:gd name="T12" fmla="*/ 0 w 21"/>
                <a:gd name="T13" fmla="*/ 5 h 47"/>
                <a:gd name="T14" fmla="*/ 2 w 21"/>
                <a:gd name="T15" fmla="*/ 8 h 47"/>
                <a:gd name="T16" fmla="*/ 2 w 21"/>
                <a:gd name="T17" fmla="*/ 14 h 47"/>
                <a:gd name="T18" fmla="*/ 2 w 21"/>
                <a:gd name="T19" fmla="*/ 19 h 47"/>
                <a:gd name="T20" fmla="*/ 3 w 21"/>
                <a:gd name="T21" fmla="*/ 22 h 47"/>
                <a:gd name="T22" fmla="*/ 4 w 21"/>
                <a:gd name="T23" fmla="*/ 26 h 47"/>
                <a:gd name="T24" fmla="*/ 5 w 21"/>
                <a:gd name="T25" fmla="*/ 28 h 47"/>
                <a:gd name="T26" fmla="*/ 3 w 21"/>
                <a:gd name="T27" fmla="*/ 31 h 47"/>
                <a:gd name="T28" fmla="*/ 2 w 21"/>
                <a:gd name="T29" fmla="*/ 38 h 47"/>
                <a:gd name="T30" fmla="*/ 1 w 21"/>
                <a:gd name="T31" fmla="*/ 40 h 47"/>
                <a:gd name="T32" fmla="*/ 2 w 21"/>
                <a:gd name="T33" fmla="*/ 43 h 47"/>
                <a:gd name="T34" fmla="*/ 6 w 21"/>
                <a:gd name="T35" fmla="*/ 45 h 47"/>
                <a:gd name="T36" fmla="*/ 8 w 21"/>
                <a:gd name="T37" fmla="*/ 47 h 47"/>
                <a:gd name="T38" fmla="*/ 11 w 21"/>
                <a:gd name="T39" fmla="*/ 47 h 47"/>
                <a:gd name="T40" fmla="*/ 15 w 21"/>
                <a:gd name="T41" fmla="*/ 47 h 47"/>
                <a:gd name="T42" fmla="*/ 18 w 21"/>
                <a:gd name="T43" fmla="*/ 45 h 47"/>
                <a:gd name="T44" fmla="*/ 17 w 21"/>
                <a:gd name="T45" fmla="*/ 41 h 47"/>
                <a:gd name="T46" fmla="*/ 19 w 21"/>
                <a:gd name="T47" fmla="*/ 38 h 47"/>
                <a:gd name="T48" fmla="*/ 21 w 21"/>
                <a:gd name="T49" fmla="*/ 33 h 47"/>
                <a:gd name="T50" fmla="*/ 20 w 21"/>
                <a:gd name="T51" fmla="*/ 28 h 47"/>
                <a:gd name="T52" fmla="*/ 16 w 21"/>
                <a:gd name="T53" fmla="*/ 24 h 47"/>
                <a:gd name="T54" fmla="*/ 15 w 21"/>
                <a:gd name="T55" fmla="*/ 20 h 47"/>
                <a:gd name="T56" fmla="*/ 18 w 21"/>
                <a:gd name="T57" fmla="*/ 16 h 47"/>
                <a:gd name="T58" fmla="*/ 20 w 21"/>
                <a:gd name="T59" fmla="*/ 12 h 47"/>
                <a:gd name="T60" fmla="*/ 19 w 21"/>
                <a:gd name="T61" fmla="*/ 12 h 47"/>
                <a:gd name="T62" fmla="*/ 19 w 21"/>
                <a:gd name="T63" fmla="*/ 11 h 47"/>
                <a:gd name="T64" fmla="*/ 18 w 21"/>
                <a:gd name="T65" fmla="*/ 8 h 47"/>
                <a:gd name="T66" fmla="*/ 17 w 21"/>
                <a:gd name="T67" fmla="*/ 5 h 47"/>
                <a:gd name="T68" fmla="*/ 15 w 21"/>
                <a:gd name="T69" fmla="*/ 3 h 47"/>
                <a:gd name="T70" fmla="*/ 11 w 21"/>
                <a:gd name="T71" fmla="*/ 3 h 4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1"/>
                <a:gd name="T109" fmla="*/ 0 h 47"/>
                <a:gd name="T110" fmla="*/ 21 w 21"/>
                <a:gd name="T111" fmla="*/ 47 h 4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1" h="47">
                  <a:moveTo>
                    <a:pt x="10" y="3"/>
                  </a:moveTo>
                  <a:lnTo>
                    <a:pt x="10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6" y="3"/>
                  </a:lnTo>
                  <a:lnTo>
                    <a:pt x="5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8"/>
                  </a:lnTo>
                  <a:lnTo>
                    <a:pt x="2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3" y="24"/>
                  </a:lnTo>
                  <a:lnTo>
                    <a:pt x="4" y="26"/>
                  </a:lnTo>
                  <a:lnTo>
                    <a:pt x="5" y="27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3" y="31"/>
                  </a:lnTo>
                  <a:lnTo>
                    <a:pt x="3" y="34"/>
                  </a:lnTo>
                  <a:lnTo>
                    <a:pt x="2" y="38"/>
                  </a:lnTo>
                  <a:lnTo>
                    <a:pt x="1" y="39"/>
                  </a:lnTo>
                  <a:lnTo>
                    <a:pt x="1" y="40"/>
                  </a:lnTo>
                  <a:lnTo>
                    <a:pt x="1" y="41"/>
                  </a:lnTo>
                  <a:lnTo>
                    <a:pt x="2" y="43"/>
                  </a:lnTo>
                  <a:lnTo>
                    <a:pt x="4" y="44"/>
                  </a:lnTo>
                  <a:lnTo>
                    <a:pt x="6" y="45"/>
                  </a:lnTo>
                  <a:lnTo>
                    <a:pt x="7" y="46"/>
                  </a:lnTo>
                  <a:lnTo>
                    <a:pt x="8" y="47"/>
                  </a:lnTo>
                  <a:lnTo>
                    <a:pt x="9" y="47"/>
                  </a:lnTo>
                  <a:lnTo>
                    <a:pt x="11" y="47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7" y="46"/>
                  </a:lnTo>
                  <a:lnTo>
                    <a:pt x="18" y="45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8" y="40"/>
                  </a:lnTo>
                  <a:lnTo>
                    <a:pt x="19" y="38"/>
                  </a:lnTo>
                  <a:lnTo>
                    <a:pt x="21" y="35"/>
                  </a:lnTo>
                  <a:lnTo>
                    <a:pt x="21" y="33"/>
                  </a:lnTo>
                  <a:lnTo>
                    <a:pt x="21" y="31"/>
                  </a:lnTo>
                  <a:lnTo>
                    <a:pt x="20" y="28"/>
                  </a:lnTo>
                  <a:lnTo>
                    <a:pt x="18" y="26"/>
                  </a:lnTo>
                  <a:lnTo>
                    <a:pt x="16" y="24"/>
                  </a:lnTo>
                  <a:lnTo>
                    <a:pt x="15" y="22"/>
                  </a:lnTo>
                  <a:lnTo>
                    <a:pt x="15" y="20"/>
                  </a:lnTo>
                  <a:lnTo>
                    <a:pt x="16" y="18"/>
                  </a:lnTo>
                  <a:lnTo>
                    <a:pt x="18" y="16"/>
                  </a:lnTo>
                  <a:lnTo>
                    <a:pt x="19" y="14"/>
                  </a:lnTo>
                  <a:lnTo>
                    <a:pt x="20" y="12"/>
                  </a:lnTo>
                  <a:lnTo>
                    <a:pt x="19" y="12"/>
                  </a:lnTo>
                  <a:lnTo>
                    <a:pt x="19" y="11"/>
                  </a:lnTo>
                  <a:lnTo>
                    <a:pt x="19" y="9"/>
                  </a:lnTo>
                  <a:lnTo>
                    <a:pt x="18" y="8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6" y="4"/>
                  </a:lnTo>
                  <a:lnTo>
                    <a:pt x="15" y="3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10" y="3"/>
                  </a:lnTo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019" name="Freeform 293"/>
            <p:cNvSpPr>
              <a:spLocks/>
            </p:cNvSpPr>
            <p:nvPr/>
          </p:nvSpPr>
          <p:spPr bwMode="gray">
            <a:xfrm>
              <a:off x="2781" y="3646"/>
              <a:ext cx="38" cy="19"/>
            </a:xfrm>
            <a:custGeom>
              <a:avLst/>
              <a:gdLst>
                <a:gd name="T0" fmla="*/ 12 w 38"/>
                <a:gd name="T1" fmla="*/ 2 h 19"/>
                <a:gd name="T2" fmla="*/ 19 w 38"/>
                <a:gd name="T3" fmla="*/ 0 h 19"/>
                <a:gd name="T4" fmla="*/ 25 w 38"/>
                <a:gd name="T5" fmla="*/ 1 h 19"/>
                <a:gd name="T6" fmla="*/ 25 w 38"/>
                <a:gd name="T7" fmla="*/ 3 h 19"/>
                <a:gd name="T8" fmla="*/ 27 w 38"/>
                <a:gd name="T9" fmla="*/ 5 h 19"/>
                <a:gd name="T10" fmla="*/ 29 w 38"/>
                <a:gd name="T11" fmla="*/ 6 h 19"/>
                <a:gd name="T12" fmla="*/ 30 w 38"/>
                <a:gd name="T13" fmla="*/ 8 h 19"/>
                <a:gd name="T14" fmla="*/ 32 w 38"/>
                <a:gd name="T15" fmla="*/ 9 h 19"/>
                <a:gd name="T16" fmla="*/ 33 w 38"/>
                <a:gd name="T17" fmla="*/ 9 h 19"/>
                <a:gd name="T18" fmla="*/ 36 w 38"/>
                <a:gd name="T19" fmla="*/ 12 h 19"/>
                <a:gd name="T20" fmla="*/ 38 w 38"/>
                <a:gd name="T21" fmla="*/ 14 h 19"/>
                <a:gd name="T22" fmla="*/ 38 w 38"/>
                <a:gd name="T23" fmla="*/ 16 h 19"/>
                <a:gd name="T24" fmla="*/ 35 w 38"/>
                <a:gd name="T25" fmla="*/ 18 h 19"/>
                <a:gd name="T26" fmla="*/ 32 w 38"/>
                <a:gd name="T27" fmla="*/ 18 h 19"/>
                <a:gd name="T28" fmla="*/ 31 w 38"/>
                <a:gd name="T29" fmla="*/ 16 h 19"/>
                <a:gd name="T30" fmla="*/ 29 w 38"/>
                <a:gd name="T31" fmla="*/ 15 h 19"/>
                <a:gd name="T32" fmla="*/ 24 w 38"/>
                <a:gd name="T33" fmla="*/ 15 h 19"/>
                <a:gd name="T34" fmla="*/ 19 w 38"/>
                <a:gd name="T35" fmla="*/ 13 h 19"/>
                <a:gd name="T36" fmla="*/ 18 w 38"/>
                <a:gd name="T37" fmla="*/ 10 h 19"/>
                <a:gd name="T38" fmla="*/ 16 w 38"/>
                <a:gd name="T39" fmla="*/ 7 h 19"/>
                <a:gd name="T40" fmla="*/ 14 w 38"/>
                <a:gd name="T41" fmla="*/ 7 h 19"/>
                <a:gd name="T42" fmla="*/ 13 w 38"/>
                <a:gd name="T43" fmla="*/ 9 h 19"/>
                <a:gd name="T44" fmla="*/ 13 w 38"/>
                <a:gd name="T45" fmla="*/ 13 h 19"/>
                <a:gd name="T46" fmla="*/ 11 w 38"/>
                <a:gd name="T47" fmla="*/ 16 h 19"/>
                <a:gd name="T48" fmla="*/ 8 w 38"/>
                <a:gd name="T49" fmla="*/ 15 h 19"/>
                <a:gd name="T50" fmla="*/ 8 w 38"/>
                <a:gd name="T51" fmla="*/ 12 h 19"/>
                <a:gd name="T52" fmla="*/ 3 w 38"/>
                <a:gd name="T53" fmla="*/ 11 h 19"/>
                <a:gd name="T54" fmla="*/ 0 w 38"/>
                <a:gd name="T55" fmla="*/ 8 h 19"/>
                <a:gd name="T56" fmla="*/ 0 w 38"/>
                <a:gd name="T57" fmla="*/ 6 h 19"/>
                <a:gd name="T58" fmla="*/ 1 w 38"/>
                <a:gd name="T59" fmla="*/ 6 h 19"/>
                <a:gd name="T60" fmla="*/ 3 w 38"/>
                <a:gd name="T61" fmla="*/ 5 h 19"/>
                <a:gd name="T62" fmla="*/ 6 w 38"/>
                <a:gd name="T63" fmla="*/ 3 h 19"/>
                <a:gd name="T64" fmla="*/ 10 w 38"/>
                <a:gd name="T65" fmla="*/ 2 h 19"/>
                <a:gd name="T66" fmla="*/ 12 w 38"/>
                <a:gd name="T67" fmla="*/ 3 h 19"/>
                <a:gd name="T68" fmla="*/ 14 w 38"/>
                <a:gd name="T69" fmla="*/ 2 h 19"/>
                <a:gd name="T70" fmla="*/ 14 w 38"/>
                <a:gd name="T71" fmla="*/ 1 h 19"/>
                <a:gd name="T72" fmla="*/ 16 w 38"/>
                <a:gd name="T73" fmla="*/ 1 h 1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"/>
                <a:gd name="T112" fmla="*/ 0 h 19"/>
                <a:gd name="T113" fmla="*/ 38 w 38"/>
                <a:gd name="T114" fmla="*/ 19 h 1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" h="19">
                  <a:moveTo>
                    <a:pt x="8" y="3"/>
                  </a:moveTo>
                  <a:lnTo>
                    <a:pt x="12" y="2"/>
                  </a:lnTo>
                  <a:lnTo>
                    <a:pt x="16" y="1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2"/>
                  </a:lnTo>
                  <a:lnTo>
                    <a:pt x="25" y="3"/>
                  </a:lnTo>
                  <a:lnTo>
                    <a:pt x="26" y="4"/>
                  </a:lnTo>
                  <a:lnTo>
                    <a:pt x="27" y="5"/>
                  </a:lnTo>
                  <a:lnTo>
                    <a:pt x="28" y="6"/>
                  </a:lnTo>
                  <a:lnTo>
                    <a:pt x="29" y="6"/>
                  </a:lnTo>
                  <a:lnTo>
                    <a:pt x="30" y="7"/>
                  </a:lnTo>
                  <a:lnTo>
                    <a:pt x="30" y="8"/>
                  </a:lnTo>
                  <a:lnTo>
                    <a:pt x="31" y="8"/>
                  </a:lnTo>
                  <a:lnTo>
                    <a:pt x="32" y="9"/>
                  </a:lnTo>
                  <a:lnTo>
                    <a:pt x="33" y="9"/>
                  </a:lnTo>
                  <a:lnTo>
                    <a:pt x="35" y="10"/>
                  </a:lnTo>
                  <a:lnTo>
                    <a:pt x="36" y="12"/>
                  </a:lnTo>
                  <a:lnTo>
                    <a:pt x="36" y="13"/>
                  </a:lnTo>
                  <a:lnTo>
                    <a:pt x="38" y="14"/>
                  </a:lnTo>
                  <a:lnTo>
                    <a:pt x="38" y="15"/>
                  </a:lnTo>
                  <a:lnTo>
                    <a:pt x="38" y="16"/>
                  </a:lnTo>
                  <a:lnTo>
                    <a:pt x="36" y="17"/>
                  </a:lnTo>
                  <a:lnTo>
                    <a:pt x="35" y="18"/>
                  </a:lnTo>
                  <a:lnTo>
                    <a:pt x="33" y="19"/>
                  </a:lnTo>
                  <a:lnTo>
                    <a:pt x="32" y="18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0" y="16"/>
                  </a:lnTo>
                  <a:lnTo>
                    <a:pt x="29" y="15"/>
                  </a:lnTo>
                  <a:lnTo>
                    <a:pt x="26" y="15"/>
                  </a:lnTo>
                  <a:lnTo>
                    <a:pt x="24" y="15"/>
                  </a:lnTo>
                  <a:lnTo>
                    <a:pt x="20" y="14"/>
                  </a:lnTo>
                  <a:lnTo>
                    <a:pt x="19" y="13"/>
                  </a:lnTo>
                  <a:lnTo>
                    <a:pt x="19" y="11"/>
                  </a:lnTo>
                  <a:lnTo>
                    <a:pt x="18" y="10"/>
                  </a:lnTo>
                  <a:lnTo>
                    <a:pt x="17" y="8"/>
                  </a:lnTo>
                  <a:lnTo>
                    <a:pt x="16" y="7"/>
                  </a:lnTo>
                  <a:lnTo>
                    <a:pt x="15" y="7"/>
                  </a:lnTo>
                  <a:lnTo>
                    <a:pt x="14" y="7"/>
                  </a:lnTo>
                  <a:lnTo>
                    <a:pt x="14" y="8"/>
                  </a:lnTo>
                  <a:lnTo>
                    <a:pt x="13" y="9"/>
                  </a:lnTo>
                  <a:lnTo>
                    <a:pt x="13" y="11"/>
                  </a:lnTo>
                  <a:lnTo>
                    <a:pt x="13" y="13"/>
                  </a:lnTo>
                  <a:lnTo>
                    <a:pt x="13" y="14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5" y="12"/>
                  </a:lnTo>
                  <a:lnTo>
                    <a:pt x="3" y="11"/>
                  </a:lnTo>
                  <a:lnTo>
                    <a:pt x="1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020" name="Freeform 294"/>
            <p:cNvSpPr>
              <a:spLocks/>
            </p:cNvSpPr>
            <p:nvPr/>
          </p:nvSpPr>
          <p:spPr bwMode="gray">
            <a:xfrm>
              <a:off x="2781" y="3646"/>
              <a:ext cx="38" cy="19"/>
            </a:xfrm>
            <a:custGeom>
              <a:avLst/>
              <a:gdLst>
                <a:gd name="T0" fmla="*/ 12 w 38"/>
                <a:gd name="T1" fmla="*/ 2 h 19"/>
                <a:gd name="T2" fmla="*/ 19 w 38"/>
                <a:gd name="T3" fmla="*/ 0 h 19"/>
                <a:gd name="T4" fmla="*/ 25 w 38"/>
                <a:gd name="T5" fmla="*/ 1 h 19"/>
                <a:gd name="T6" fmla="*/ 25 w 38"/>
                <a:gd name="T7" fmla="*/ 3 h 19"/>
                <a:gd name="T8" fmla="*/ 27 w 38"/>
                <a:gd name="T9" fmla="*/ 5 h 19"/>
                <a:gd name="T10" fmla="*/ 29 w 38"/>
                <a:gd name="T11" fmla="*/ 6 h 19"/>
                <a:gd name="T12" fmla="*/ 30 w 38"/>
                <a:gd name="T13" fmla="*/ 8 h 19"/>
                <a:gd name="T14" fmla="*/ 32 w 38"/>
                <a:gd name="T15" fmla="*/ 9 h 19"/>
                <a:gd name="T16" fmla="*/ 33 w 38"/>
                <a:gd name="T17" fmla="*/ 9 h 19"/>
                <a:gd name="T18" fmla="*/ 36 w 38"/>
                <a:gd name="T19" fmla="*/ 12 h 19"/>
                <a:gd name="T20" fmla="*/ 38 w 38"/>
                <a:gd name="T21" fmla="*/ 14 h 19"/>
                <a:gd name="T22" fmla="*/ 38 w 38"/>
                <a:gd name="T23" fmla="*/ 16 h 19"/>
                <a:gd name="T24" fmla="*/ 35 w 38"/>
                <a:gd name="T25" fmla="*/ 18 h 19"/>
                <a:gd name="T26" fmla="*/ 32 w 38"/>
                <a:gd name="T27" fmla="*/ 18 h 19"/>
                <a:gd name="T28" fmla="*/ 31 w 38"/>
                <a:gd name="T29" fmla="*/ 16 h 19"/>
                <a:gd name="T30" fmla="*/ 29 w 38"/>
                <a:gd name="T31" fmla="*/ 15 h 19"/>
                <a:gd name="T32" fmla="*/ 24 w 38"/>
                <a:gd name="T33" fmla="*/ 15 h 19"/>
                <a:gd name="T34" fmla="*/ 19 w 38"/>
                <a:gd name="T35" fmla="*/ 13 h 19"/>
                <a:gd name="T36" fmla="*/ 18 w 38"/>
                <a:gd name="T37" fmla="*/ 10 h 19"/>
                <a:gd name="T38" fmla="*/ 16 w 38"/>
                <a:gd name="T39" fmla="*/ 7 h 19"/>
                <a:gd name="T40" fmla="*/ 14 w 38"/>
                <a:gd name="T41" fmla="*/ 7 h 19"/>
                <a:gd name="T42" fmla="*/ 13 w 38"/>
                <a:gd name="T43" fmla="*/ 9 h 19"/>
                <a:gd name="T44" fmla="*/ 13 w 38"/>
                <a:gd name="T45" fmla="*/ 13 h 19"/>
                <a:gd name="T46" fmla="*/ 11 w 38"/>
                <a:gd name="T47" fmla="*/ 16 h 19"/>
                <a:gd name="T48" fmla="*/ 8 w 38"/>
                <a:gd name="T49" fmla="*/ 15 h 19"/>
                <a:gd name="T50" fmla="*/ 8 w 38"/>
                <a:gd name="T51" fmla="*/ 12 h 19"/>
                <a:gd name="T52" fmla="*/ 3 w 38"/>
                <a:gd name="T53" fmla="*/ 11 h 19"/>
                <a:gd name="T54" fmla="*/ 0 w 38"/>
                <a:gd name="T55" fmla="*/ 8 h 19"/>
                <a:gd name="T56" fmla="*/ 0 w 38"/>
                <a:gd name="T57" fmla="*/ 6 h 19"/>
                <a:gd name="T58" fmla="*/ 1 w 38"/>
                <a:gd name="T59" fmla="*/ 6 h 19"/>
                <a:gd name="T60" fmla="*/ 3 w 38"/>
                <a:gd name="T61" fmla="*/ 5 h 19"/>
                <a:gd name="T62" fmla="*/ 6 w 38"/>
                <a:gd name="T63" fmla="*/ 3 h 19"/>
                <a:gd name="T64" fmla="*/ 10 w 38"/>
                <a:gd name="T65" fmla="*/ 2 h 19"/>
                <a:gd name="T66" fmla="*/ 12 w 38"/>
                <a:gd name="T67" fmla="*/ 3 h 19"/>
                <a:gd name="T68" fmla="*/ 14 w 38"/>
                <a:gd name="T69" fmla="*/ 2 h 19"/>
                <a:gd name="T70" fmla="*/ 14 w 38"/>
                <a:gd name="T71" fmla="*/ 1 h 19"/>
                <a:gd name="T72" fmla="*/ 16 w 38"/>
                <a:gd name="T73" fmla="*/ 1 h 1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"/>
                <a:gd name="T112" fmla="*/ 0 h 19"/>
                <a:gd name="T113" fmla="*/ 38 w 38"/>
                <a:gd name="T114" fmla="*/ 19 h 1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" h="19">
                  <a:moveTo>
                    <a:pt x="8" y="3"/>
                  </a:moveTo>
                  <a:lnTo>
                    <a:pt x="12" y="2"/>
                  </a:lnTo>
                  <a:lnTo>
                    <a:pt x="16" y="1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2"/>
                  </a:lnTo>
                  <a:lnTo>
                    <a:pt x="25" y="3"/>
                  </a:lnTo>
                  <a:lnTo>
                    <a:pt x="26" y="4"/>
                  </a:lnTo>
                  <a:lnTo>
                    <a:pt x="27" y="5"/>
                  </a:lnTo>
                  <a:lnTo>
                    <a:pt x="28" y="6"/>
                  </a:lnTo>
                  <a:lnTo>
                    <a:pt x="29" y="6"/>
                  </a:lnTo>
                  <a:lnTo>
                    <a:pt x="30" y="7"/>
                  </a:lnTo>
                  <a:lnTo>
                    <a:pt x="30" y="8"/>
                  </a:lnTo>
                  <a:lnTo>
                    <a:pt x="31" y="8"/>
                  </a:lnTo>
                  <a:lnTo>
                    <a:pt x="32" y="9"/>
                  </a:lnTo>
                  <a:lnTo>
                    <a:pt x="33" y="9"/>
                  </a:lnTo>
                  <a:lnTo>
                    <a:pt x="35" y="10"/>
                  </a:lnTo>
                  <a:lnTo>
                    <a:pt x="36" y="12"/>
                  </a:lnTo>
                  <a:lnTo>
                    <a:pt x="36" y="13"/>
                  </a:lnTo>
                  <a:lnTo>
                    <a:pt x="38" y="14"/>
                  </a:lnTo>
                  <a:lnTo>
                    <a:pt x="38" y="15"/>
                  </a:lnTo>
                  <a:lnTo>
                    <a:pt x="38" y="16"/>
                  </a:lnTo>
                  <a:lnTo>
                    <a:pt x="36" y="17"/>
                  </a:lnTo>
                  <a:lnTo>
                    <a:pt x="35" y="18"/>
                  </a:lnTo>
                  <a:lnTo>
                    <a:pt x="33" y="19"/>
                  </a:lnTo>
                  <a:lnTo>
                    <a:pt x="32" y="18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0" y="16"/>
                  </a:lnTo>
                  <a:lnTo>
                    <a:pt x="29" y="15"/>
                  </a:lnTo>
                  <a:lnTo>
                    <a:pt x="26" y="15"/>
                  </a:lnTo>
                  <a:lnTo>
                    <a:pt x="24" y="15"/>
                  </a:lnTo>
                  <a:lnTo>
                    <a:pt x="20" y="14"/>
                  </a:lnTo>
                  <a:lnTo>
                    <a:pt x="19" y="13"/>
                  </a:lnTo>
                  <a:lnTo>
                    <a:pt x="19" y="11"/>
                  </a:lnTo>
                  <a:lnTo>
                    <a:pt x="18" y="10"/>
                  </a:lnTo>
                  <a:lnTo>
                    <a:pt x="17" y="8"/>
                  </a:lnTo>
                  <a:lnTo>
                    <a:pt x="16" y="7"/>
                  </a:lnTo>
                  <a:lnTo>
                    <a:pt x="15" y="7"/>
                  </a:lnTo>
                  <a:lnTo>
                    <a:pt x="14" y="7"/>
                  </a:lnTo>
                  <a:lnTo>
                    <a:pt x="14" y="8"/>
                  </a:lnTo>
                  <a:lnTo>
                    <a:pt x="13" y="9"/>
                  </a:lnTo>
                  <a:lnTo>
                    <a:pt x="13" y="11"/>
                  </a:lnTo>
                  <a:lnTo>
                    <a:pt x="13" y="13"/>
                  </a:lnTo>
                  <a:lnTo>
                    <a:pt x="13" y="14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5" y="12"/>
                  </a:lnTo>
                  <a:lnTo>
                    <a:pt x="3" y="11"/>
                  </a:lnTo>
                  <a:lnTo>
                    <a:pt x="1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6" y="1"/>
                  </a:lnTo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021" name="Freeform 295"/>
            <p:cNvSpPr>
              <a:spLocks/>
            </p:cNvSpPr>
            <p:nvPr/>
          </p:nvSpPr>
          <p:spPr bwMode="gray">
            <a:xfrm>
              <a:off x="2744" y="3629"/>
              <a:ext cx="65" cy="16"/>
            </a:xfrm>
            <a:custGeom>
              <a:avLst/>
              <a:gdLst>
                <a:gd name="T0" fmla="*/ 65 w 65"/>
                <a:gd name="T1" fmla="*/ 8 h 16"/>
                <a:gd name="T2" fmla="*/ 63 w 65"/>
                <a:gd name="T3" fmla="*/ 11 h 16"/>
                <a:gd name="T4" fmla="*/ 60 w 65"/>
                <a:gd name="T5" fmla="*/ 12 h 16"/>
                <a:gd name="T6" fmla="*/ 56 w 65"/>
                <a:gd name="T7" fmla="*/ 15 h 16"/>
                <a:gd name="T8" fmla="*/ 51 w 65"/>
                <a:gd name="T9" fmla="*/ 16 h 16"/>
                <a:gd name="T10" fmla="*/ 46 w 65"/>
                <a:gd name="T11" fmla="*/ 14 h 16"/>
                <a:gd name="T12" fmla="*/ 42 w 65"/>
                <a:gd name="T13" fmla="*/ 14 h 16"/>
                <a:gd name="T14" fmla="*/ 38 w 65"/>
                <a:gd name="T15" fmla="*/ 12 h 16"/>
                <a:gd name="T16" fmla="*/ 34 w 65"/>
                <a:gd name="T17" fmla="*/ 10 h 16"/>
                <a:gd name="T18" fmla="*/ 31 w 65"/>
                <a:gd name="T19" fmla="*/ 10 h 16"/>
                <a:gd name="T20" fmla="*/ 29 w 65"/>
                <a:gd name="T21" fmla="*/ 11 h 16"/>
                <a:gd name="T22" fmla="*/ 9 w 65"/>
                <a:gd name="T23" fmla="*/ 11 h 16"/>
                <a:gd name="T24" fmla="*/ 6 w 65"/>
                <a:gd name="T25" fmla="*/ 12 h 16"/>
                <a:gd name="T26" fmla="*/ 2 w 65"/>
                <a:gd name="T27" fmla="*/ 12 h 16"/>
                <a:gd name="T28" fmla="*/ 0 w 65"/>
                <a:gd name="T29" fmla="*/ 11 h 16"/>
                <a:gd name="T30" fmla="*/ 0 w 65"/>
                <a:gd name="T31" fmla="*/ 10 h 16"/>
                <a:gd name="T32" fmla="*/ 5 w 65"/>
                <a:gd name="T33" fmla="*/ 7 h 16"/>
                <a:gd name="T34" fmla="*/ 10 w 65"/>
                <a:gd name="T35" fmla="*/ 5 h 16"/>
                <a:gd name="T36" fmla="*/ 16 w 65"/>
                <a:gd name="T37" fmla="*/ 7 h 16"/>
                <a:gd name="T38" fmla="*/ 20 w 65"/>
                <a:gd name="T39" fmla="*/ 5 h 16"/>
                <a:gd name="T40" fmla="*/ 22 w 65"/>
                <a:gd name="T41" fmla="*/ 3 h 16"/>
                <a:gd name="T42" fmla="*/ 23 w 65"/>
                <a:gd name="T43" fmla="*/ 2 h 16"/>
                <a:gd name="T44" fmla="*/ 25 w 65"/>
                <a:gd name="T45" fmla="*/ 0 h 16"/>
                <a:gd name="T46" fmla="*/ 28 w 65"/>
                <a:gd name="T47" fmla="*/ 2 h 16"/>
                <a:gd name="T48" fmla="*/ 31 w 65"/>
                <a:gd name="T49" fmla="*/ 2 h 16"/>
                <a:gd name="T50" fmla="*/ 35 w 65"/>
                <a:gd name="T51" fmla="*/ 2 h 16"/>
                <a:gd name="T52" fmla="*/ 37 w 65"/>
                <a:gd name="T53" fmla="*/ 3 h 16"/>
                <a:gd name="T54" fmla="*/ 38 w 65"/>
                <a:gd name="T55" fmla="*/ 5 h 16"/>
                <a:gd name="T56" fmla="*/ 39 w 65"/>
                <a:gd name="T57" fmla="*/ 6 h 16"/>
                <a:gd name="T58" fmla="*/ 39 w 65"/>
                <a:gd name="T59" fmla="*/ 4 h 16"/>
                <a:gd name="T60" fmla="*/ 41 w 65"/>
                <a:gd name="T61" fmla="*/ 3 h 16"/>
                <a:gd name="T62" fmla="*/ 45 w 65"/>
                <a:gd name="T63" fmla="*/ 4 h 16"/>
                <a:gd name="T64" fmla="*/ 47 w 65"/>
                <a:gd name="T65" fmla="*/ 5 h 16"/>
                <a:gd name="T66" fmla="*/ 46 w 65"/>
                <a:gd name="T67" fmla="*/ 6 h 16"/>
                <a:gd name="T68" fmla="*/ 47 w 65"/>
                <a:gd name="T69" fmla="*/ 8 h 16"/>
                <a:gd name="T70" fmla="*/ 49 w 65"/>
                <a:gd name="T71" fmla="*/ 8 h 16"/>
                <a:gd name="T72" fmla="*/ 50 w 65"/>
                <a:gd name="T73" fmla="*/ 6 h 16"/>
                <a:gd name="T74" fmla="*/ 57 w 65"/>
                <a:gd name="T75" fmla="*/ 6 h 16"/>
                <a:gd name="T76" fmla="*/ 65 w 65"/>
                <a:gd name="T77" fmla="*/ 7 h 16"/>
                <a:gd name="T78" fmla="*/ 65 w 65"/>
                <a:gd name="T79" fmla="*/ 8 h 1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5"/>
                <a:gd name="T121" fmla="*/ 0 h 16"/>
                <a:gd name="T122" fmla="*/ 65 w 65"/>
                <a:gd name="T123" fmla="*/ 16 h 1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5" h="16">
                  <a:moveTo>
                    <a:pt x="64" y="7"/>
                  </a:moveTo>
                  <a:lnTo>
                    <a:pt x="65" y="8"/>
                  </a:lnTo>
                  <a:lnTo>
                    <a:pt x="64" y="10"/>
                  </a:lnTo>
                  <a:lnTo>
                    <a:pt x="63" y="11"/>
                  </a:lnTo>
                  <a:lnTo>
                    <a:pt x="62" y="11"/>
                  </a:lnTo>
                  <a:lnTo>
                    <a:pt x="60" y="12"/>
                  </a:lnTo>
                  <a:lnTo>
                    <a:pt x="58" y="14"/>
                  </a:lnTo>
                  <a:lnTo>
                    <a:pt x="56" y="15"/>
                  </a:lnTo>
                  <a:lnTo>
                    <a:pt x="54" y="16"/>
                  </a:lnTo>
                  <a:lnTo>
                    <a:pt x="51" y="16"/>
                  </a:lnTo>
                  <a:lnTo>
                    <a:pt x="48" y="15"/>
                  </a:lnTo>
                  <a:lnTo>
                    <a:pt x="46" y="14"/>
                  </a:lnTo>
                  <a:lnTo>
                    <a:pt x="44" y="14"/>
                  </a:lnTo>
                  <a:lnTo>
                    <a:pt x="42" y="14"/>
                  </a:lnTo>
                  <a:lnTo>
                    <a:pt x="41" y="14"/>
                  </a:lnTo>
                  <a:lnTo>
                    <a:pt x="38" y="12"/>
                  </a:lnTo>
                  <a:lnTo>
                    <a:pt x="35" y="11"/>
                  </a:lnTo>
                  <a:lnTo>
                    <a:pt x="34" y="10"/>
                  </a:lnTo>
                  <a:lnTo>
                    <a:pt x="32" y="10"/>
                  </a:lnTo>
                  <a:lnTo>
                    <a:pt x="31" y="10"/>
                  </a:lnTo>
                  <a:lnTo>
                    <a:pt x="30" y="11"/>
                  </a:lnTo>
                  <a:lnTo>
                    <a:pt x="29" y="11"/>
                  </a:lnTo>
                  <a:lnTo>
                    <a:pt x="19" y="11"/>
                  </a:lnTo>
                  <a:lnTo>
                    <a:pt x="9" y="11"/>
                  </a:lnTo>
                  <a:lnTo>
                    <a:pt x="8" y="12"/>
                  </a:lnTo>
                  <a:lnTo>
                    <a:pt x="6" y="12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2" y="9"/>
                  </a:lnTo>
                  <a:lnTo>
                    <a:pt x="5" y="7"/>
                  </a:lnTo>
                  <a:lnTo>
                    <a:pt x="7" y="6"/>
                  </a:lnTo>
                  <a:lnTo>
                    <a:pt x="10" y="5"/>
                  </a:lnTo>
                  <a:lnTo>
                    <a:pt x="13" y="6"/>
                  </a:lnTo>
                  <a:lnTo>
                    <a:pt x="16" y="7"/>
                  </a:lnTo>
                  <a:lnTo>
                    <a:pt x="18" y="6"/>
                  </a:lnTo>
                  <a:lnTo>
                    <a:pt x="20" y="5"/>
                  </a:lnTo>
                  <a:lnTo>
                    <a:pt x="22" y="4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1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2"/>
                  </a:lnTo>
                  <a:lnTo>
                    <a:pt x="37" y="3"/>
                  </a:lnTo>
                  <a:lnTo>
                    <a:pt x="37" y="4"/>
                  </a:lnTo>
                  <a:lnTo>
                    <a:pt x="38" y="5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41" y="3"/>
                  </a:lnTo>
                  <a:lnTo>
                    <a:pt x="43" y="3"/>
                  </a:lnTo>
                  <a:lnTo>
                    <a:pt x="45" y="4"/>
                  </a:lnTo>
                  <a:lnTo>
                    <a:pt x="47" y="4"/>
                  </a:lnTo>
                  <a:lnTo>
                    <a:pt x="47" y="5"/>
                  </a:lnTo>
                  <a:lnTo>
                    <a:pt x="46" y="6"/>
                  </a:lnTo>
                  <a:lnTo>
                    <a:pt x="46" y="7"/>
                  </a:lnTo>
                  <a:lnTo>
                    <a:pt x="47" y="8"/>
                  </a:lnTo>
                  <a:lnTo>
                    <a:pt x="48" y="8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50" y="6"/>
                  </a:lnTo>
                  <a:lnTo>
                    <a:pt x="53" y="6"/>
                  </a:lnTo>
                  <a:lnTo>
                    <a:pt x="57" y="6"/>
                  </a:lnTo>
                  <a:lnTo>
                    <a:pt x="61" y="7"/>
                  </a:lnTo>
                  <a:lnTo>
                    <a:pt x="65" y="7"/>
                  </a:lnTo>
                  <a:lnTo>
                    <a:pt x="65" y="8"/>
                  </a:lnTo>
                  <a:lnTo>
                    <a:pt x="64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022" name="Freeform 296"/>
            <p:cNvSpPr>
              <a:spLocks/>
            </p:cNvSpPr>
            <p:nvPr/>
          </p:nvSpPr>
          <p:spPr bwMode="gray">
            <a:xfrm>
              <a:off x="2744" y="3629"/>
              <a:ext cx="65" cy="16"/>
            </a:xfrm>
            <a:custGeom>
              <a:avLst/>
              <a:gdLst>
                <a:gd name="T0" fmla="*/ 65 w 65"/>
                <a:gd name="T1" fmla="*/ 8 h 16"/>
                <a:gd name="T2" fmla="*/ 63 w 65"/>
                <a:gd name="T3" fmla="*/ 11 h 16"/>
                <a:gd name="T4" fmla="*/ 60 w 65"/>
                <a:gd name="T5" fmla="*/ 12 h 16"/>
                <a:gd name="T6" fmla="*/ 56 w 65"/>
                <a:gd name="T7" fmla="*/ 15 h 16"/>
                <a:gd name="T8" fmla="*/ 51 w 65"/>
                <a:gd name="T9" fmla="*/ 16 h 16"/>
                <a:gd name="T10" fmla="*/ 46 w 65"/>
                <a:gd name="T11" fmla="*/ 14 h 16"/>
                <a:gd name="T12" fmla="*/ 42 w 65"/>
                <a:gd name="T13" fmla="*/ 14 h 16"/>
                <a:gd name="T14" fmla="*/ 38 w 65"/>
                <a:gd name="T15" fmla="*/ 12 h 16"/>
                <a:gd name="T16" fmla="*/ 34 w 65"/>
                <a:gd name="T17" fmla="*/ 10 h 16"/>
                <a:gd name="T18" fmla="*/ 31 w 65"/>
                <a:gd name="T19" fmla="*/ 10 h 16"/>
                <a:gd name="T20" fmla="*/ 29 w 65"/>
                <a:gd name="T21" fmla="*/ 11 h 16"/>
                <a:gd name="T22" fmla="*/ 9 w 65"/>
                <a:gd name="T23" fmla="*/ 11 h 16"/>
                <a:gd name="T24" fmla="*/ 6 w 65"/>
                <a:gd name="T25" fmla="*/ 12 h 16"/>
                <a:gd name="T26" fmla="*/ 2 w 65"/>
                <a:gd name="T27" fmla="*/ 12 h 16"/>
                <a:gd name="T28" fmla="*/ 0 w 65"/>
                <a:gd name="T29" fmla="*/ 11 h 16"/>
                <a:gd name="T30" fmla="*/ 0 w 65"/>
                <a:gd name="T31" fmla="*/ 10 h 16"/>
                <a:gd name="T32" fmla="*/ 5 w 65"/>
                <a:gd name="T33" fmla="*/ 7 h 16"/>
                <a:gd name="T34" fmla="*/ 10 w 65"/>
                <a:gd name="T35" fmla="*/ 5 h 16"/>
                <a:gd name="T36" fmla="*/ 16 w 65"/>
                <a:gd name="T37" fmla="*/ 7 h 16"/>
                <a:gd name="T38" fmla="*/ 20 w 65"/>
                <a:gd name="T39" fmla="*/ 5 h 16"/>
                <a:gd name="T40" fmla="*/ 22 w 65"/>
                <a:gd name="T41" fmla="*/ 3 h 16"/>
                <a:gd name="T42" fmla="*/ 23 w 65"/>
                <a:gd name="T43" fmla="*/ 2 h 16"/>
                <a:gd name="T44" fmla="*/ 25 w 65"/>
                <a:gd name="T45" fmla="*/ 0 h 16"/>
                <a:gd name="T46" fmla="*/ 28 w 65"/>
                <a:gd name="T47" fmla="*/ 2 h 16"/>
                <a:gd name="T48" fmla="*/ 31 w 65"/>
                <a:gd name="T49" fmla="*/ 2 h 16"/>
                <a:gd name="T50" fmla="*/ 35 w 65"/>
                <a:gd name="T51" fmla="*/ 2 h 16"/>
                <a:gd name="T52" fmla="*/ 37 w 65"/>
                <a:gd name="T53" fmla="*/ 3 h 16"/>
                <a:gd name="T54" fmla="*/ 38 w 65"/>
                <a:gd name="T55" fmla="*/ 5 h 16"/>
                <a:gd name="T56" fmla="*/ 39 w 65"/>
                <a:gd name="T57" fmla="*/ 6 h 16"/>
                <a:gd name="T58" fmla="*/ 39 w 65"/>
                <a:gd name="T59" fmla="*/ 4 h 16"/>
                <a:gd name="T60" fmla="*/ 41 w 65"/>
                <a:gd name="T61" fmla="*/ 3 h 16"/>
                <a:gd name="T62" fmla="*/ 45 w 65"/>
                <a:gd name="T63" fmla="*/ 4 h 16"/>
                <a:gd name="T64" fmla="*/ 47 w 65"/>
                <a:gd name="T65" fmla="*/ 5 h 16"/>
                <a:gd name="T66" fmla="*/ 46 w 65"/>
                <a:gd name="T67" fmla="*/ 6 h 16"/>
                <a:gd name="T68" fmla="*/ 47 w 65"/>
                <a:gd name="T69" fmla="*/ 8 h 16"/>
                <a:gd name="T70" fmla="*/ 49 w 65"/>
                <a:gd name="T71" fmla="*/ 8 h 16"/>
                <a:gd name="T72" fmla="*/ 50 w 65"/>
                <a:gd name="T73" fmla="*/ 6 h 16"/>
                <a:gd name="T74" fmla="*/ 57 w 65"/>
                <a:gd name="T75" fmla="*/ 6 h 16"/>
                <a:gd name="T76" fmla="*/ 65 w 65"/>
                <a:gd name="T77" fmla="*/ 7 h 16"/>
                <a:gd name="T78" fmla="*/ 65 w 65"/>
                <a:gd name="T79" fmla="*/ 8 h 1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5"/>
                <a:gd name="T121" fmla="*/ 0 h 16"/>
                <a:gd name="T122" fmla="*/ 65 w 65"/>
                <a:gd name="T123" fmla="*/ 16 h 1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5" h="16">
                  <a:moveTo>
                    <a:pt x="64" y="7"/>
                  </a:moveTo>
                  <a:lnTo>
                    <a:pt x="65" y="8"/>
                  </a:lnTo>
                  <a:lnTo>
                    <a:pt x="64" y="10"/>
                  </a:lnTo>
                  <a:lnTo>
                    <a:pt x="63" y="11"/>
                  </a:lnTo>
                  <a:lnTo>
                    <a:pt x="62" y="11"/>
                  </a:lnTo>
                  <a:lnTo>
                    <a:pt x="60" y="12"/>
                  </a:lnTo>
                  <a:lnTo>
                    <a:pt x="58" y="14"/>
                  </a:lnTo>
                  <a:lnTo>
                    <a:pt x="56" y="15"/>
                  </a:lnTo>
                  <a:lnTo>
                    <a:pt x="54" y="16"/>
                  </a:lnTo>
                  <a:lnTo>
                    <a:pt x="51" y="16"/>
                  </a:lnTo>
                  <a:lnTo>
                    <a:pt x="48" y="15"/>
                  </a:lnTo>
                  <a:lnTo>
                    <a:pt x="46" y="14"/>
                  </a:lnTo>
                  <a:lnTo>
                    <a:pt x="44" y="14"/>
                  </a:lnTo>
                  <a:lnTo>
                    <a:pt x="42" y="14"/>
                  </a:lnTo>
                  <a:lnTo>
                    <a:pt x="41" y="14"/>
                  </a:lnTo>
                  <a:lnTo>
                    <a:pt x="38" y="12"/>
                  </a:lnTo>
                  <a:lnTo>
                    <a:pt x="35" y="11"/>
                  </a:lnTo>
                  <a:lnTo>
                    <a:pt x="34" y="10"/>
                  </a:lnTo>
                  <a:lnTo>
                    <a:pt x="32" y="10"/>
                  </a:lnTo>
                  <a:lnTo>
                    <a:pt x="31" y="10"/>
                  </a:lnTo>
                  <a:lnTo>
                    <a:pt x="30" y="11"/>
                  </a:lnTo>
                  <a:lnTo>
                    <a:pt x="29" y="11"/>
                  </a:lnTo>
                  <a:lnTo>
                    <a:pt x="19" y="11"/>
                  </a:lnTo>
                  <a:lnTo>
                    <a:pt x="9" y="11"/>
                  </a:lnTo>
                  <a:lnTo>
                    <a:pt x="8" y="12"/>
                  </a:lnTo>
                  <a:lnTo>
                    <a:pt x="6" y="12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2" y="9"/>
                  </a:lnTo>
                  <a:lnTo>
                    <a:pt x="5" y="7"/>
                  </a:lnTo>
                  <a:lnTo>
                    <a:pt x="7" y="6"/>
                  </a:lnTo>
                  <a:lnTo>
                    <a:pt x="10" y="5"/>
                  </a:lnTo>
                  <a:lnTo>
                    <a:pt x="13" y="6"/>
                  </a:lnTo>
                  <a:lnTo>
                    <a:pt x="16" y="7"/>
                  </a:lnTo>
                  <a:lnTo>
                    <a:pt x="18" y="6"/>
                  </a:lnTo>
                  <a:lnTo>
                    <a:pt x="20" y="5"/>
                  </a:lnTo>
                  <a:lnTo>
                    <a:pt x="22" y="4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1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2"/>
                  </a:lnTo>
                  <a:lnTo>
                    <a:pt x="37" y="3"/>
                  </a:lnTo>
                  <a:lnTo>
                    <a:pt x="37" y="4"/>
                  </a:lnTo>
                  <a:lnTo>
                    <a:pt x="38" y="5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41" y="3"/>
                  </a:lnTo>
                  <a:lnTo>
                    <a:pt x="43" y="3"/>
                  </a:lnTo>
                  <a:lnTo>
                    <a:pt x="45" y="4"/>
                  </a:lnTo>
                  <a:lnTo>
                    <a:pt x="47" y="4"/>
                  </a:lnTo>
                  <a:lnTo>
                    <a:pt x="47" y="5"/>
                  </a:lnTo>
                  <a:lnTo>
                    <a:pt x="46" y="6"/>
                  </a:lnTo>
                  <a:lnTo>
                    <a:pt x="46" y="7"/>
                  </a:lnTo>
                  <a:lnTo>
                    <a:pt x="47" y="8"/>
                  </a:lnTo>
                  <a:lnTo>
                    <a:pt x="48" y="8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50" y="6"/>
                  </a:lnTo>
                  <a:lnTo>
                    <a:pt x="53" y="6"/>
                  </a:lnTo>
                  <a:lnTo>
                    <a:pt x="57" y="6"/>
                  </a:lnTo>
                  <a:lnTo>
                    <a:pt x="61" y="7"/>
                  </a:lnTo>
                  <a:lnTo>
                    <a:pt x="65" y="7"/>
                  </a:lnTo>
                  <a:lnTo>
                    <a:pt x="65" y="8"/>
                  </a:lnTo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023" name="Freeform 297"/>
            <p:cNvSpPr>
              <a:spLocks/>
            </p:cNvSpPr>
            <p:nvPr/>
          </p:nvSpPr>
          <p:spPr bwMode="gray">
            <a:xfrm>
              <a:off x="2809" y="3640"/>
              <a:ext cx="21" cy="13"/>
            </a:xfrm>
            <a:custGeom>
              <a:avLst/>
              <a:gdLst>
                <a:gd name="T0" fmla="*/ 1 w 21"/>
                <a:gd name="T1" fmla="*/ 3 h 13"/>
                <a:gd name="T2" fmla="*/ 5 w 21"/>
                <a:gd name="T3" fmla="*/ 0 h 13"/>
                <a:gd name="T4" fmla="*/ 9 w 21"/>
                <a:gd name="T5" fmla="*/ 0 h 13"/>
                <a:gd name="T6" fmla="*/ 13 w 21"/>
                <a:gd name="T7" fmla="*/ 0 h 13"/>
                <a:gd name="T8" fmla="*/ 15 w 21"/>
                <a:gd name="T9" fmla="*/ 1 h 13"/>
                <a:gd name="T10" fmla="*/ 16 w 21"/>
                <a:gd name="T11" fmla="*/ 3 h 13"/>
                <a:gd name="T12" fmla="*/ 18 w 21"/>
                <a:gd name="T13" fmla="*/ 3 h 13"/>
                <a:gd name="T14" fmla="*/ 20 w 21"/>
                <a:gd name="T15" fmla="*/ 3 h 13"/>
                <a:gd name="T16" fmla="*/ 21 w 21"/>
                <a:gd name="T17" fmla="*/ 3 h 13"/>
                <a:gd name="T18" fmla="*/ 21 w 21"/>
                <a:gd name="T19" fmla="*/ 6 h 13"/>
                <a:gd name="T20" fmla="*/ 21 w 21"/>
                <a:gd name="T21" fmla="*/ 8 h 13"/>
                <a:gd name="T22" fmla="*/ 20 w 21"/>
                <a:gd name="T23" fmla="*/ 9 h 13"/>
                <a:gd name="T24" fmla="*/ 19 w 21"/>
                <a:gd name="T25" fmla="*/ 10 h 13"/>
                <a:gd name="T26" fmla="*/ 18 w 21"/>
                <a:gd name="T27" fmla="*/ 11 h 13"/>
                <a:gd name="T28" fmla="*/ 16 w 21"/>
                <a:gd name="T29" fmla="*/ 11 h 13"/>
                <a:gd name="T30" fmla="*/ 14 w 21"/>
                <a:gd name="T31" fmla="*/ 11 h 13"/>
                <a:gd name="T32" fmla="*/ 12 w 21"/>
                <a:gd name="T33" fmla="*/ 12 h 13"/>
                <a:gd name="T34" fmla="*/ 10 w 21"/>
                <a:gd name="T35" fmla="*/ 13 h 13"/>
                <a:gd name="T36" fmla="*/ 9 w 21"/>
                <a:gd name="T37" fmla="*/ 13 h 13"/>
                <a:gd name="T38" fmla="*/ 7 w 21"/>
                <a:gd name="T39" fmla="*/ 13 h 13"/>
                <a:gd name="T40" fmla="*/ 5 w 21"/>
                <a:gd name="T41" fmla="*/ 12 h 13"/>
                <a:gd name="T42" fmla="*/ 3 w 21"/>
                <a:gd name="T43" fmla="*/ 11 h 13"/>
                <a:gd name="T44" fmla="*/ 2 w 21"/>
                <a:gd name="T45" fmla="*/ 9 h 13"/>
                <a:gd name="T46" fmla="*/ 0 w 21"/>
                <a:gd name="T47" fmla="*/ 7 h 13"/>
                <a:gd name="T48" fmla="*/ 0 w 21"/>
                <a:gd name="T49" fmla="*/ 5 h 13"/>
                <a:gd name="T50" fmla="*/ 1 w 21"/>
                <a:gd name="T51" fmla="*/ 3 h 13"/>
                <a:gd name="T52" fmla="*/ 1 w 21"/>
                <a:gd name="T53" fmla="*/ 3 h 13"/>
                <a:gd name="T54" fmla="*/ 1 w 21"/>
                <a:gd name="T55" fmla="*/ 3 h 1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1"/>
                <a:gd name="T85" fmla="*/ 0 h 13"/>
                <a:gd name="T86" fmla="*/ 21 w 21"/>
                <a:gd name="T87" fmla="*/ 13 h 1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1" h="13">
                  <a:moveTo>
                    <a:pt x="1" y="3"/>
                  </a:moveTo>
                  <a:lnTo>
                    <a:pt x="5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5" y="1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0" y="9"/>
                  </a:lnTo>
                  <a:lnTo>
                    <a:pt x="19" y="10"/>
                  </a:lnTo>
                  <a:lnTo>
                    <a:pt x="18" y="11"/>
                  </a:lnTo>
                  <a:lnTo>
                    <a:pt x="16" y="11"/>
                  </a:lnTo>
                  <a:lnTo>
                    <a:pt x="14" y="11"/>
                  </a:lnTo>
                  <a:lnTo>
                    <a:pt x="12" y="12"/>
                  </a:lnTo>
                  <a:lnTo>
                    <a:pt x="10" y="13"/>
                  </a:lnTo>
                  <a:lnTo>
                    <a:pt x="9" y="13"/>
                  </a:lnTo>
                  <a:lnTo>
                    <a:pt x="7" y="13"/>
                  </a:lnTo>
                  <a:lnTo>
                    <a:pt x="5" y="12"/>
                  </a:lnTo>
                  <a:lnTo>
                    <a:pt x="3" y="11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024" name="Freeform 298"/>
            <p:cNvSpPr>
              <a:spLocks/>
            </p:cNvSpPr>
            <p:nvPr/>
          </p:nvSpPr>
          <p:spPr bwMode="gray">
            <a:xfrm>
              <a:off x="2809" y="3640"/>
              <a:ext cx="21" cy="13"/>
            </a:xfrm>
            <a:custGeom>
              <a:avLst/>
              <a:gdLst>
                <a:gd name="T0" fmla="*/ 1 w 21"/>
                <a:gd name="T1" fmla="*/ 3 h 13"/>
                <a:gd name="T2" fmla="*/ 5 w 21"/>
                <a:gd name="T3" fmla="*/ 0 h 13"/>
                <a:gd name="T4" fmla="*/ 9 w 21"/>
                <a:gd name="T5" fmla="*/ 0 h 13"/>
                <a:gd name="T6" fmla="*/ 13 w 21"/>
                <a:gd name="T7" fmla="*/ 0 h 13"/>
                <a:gd name="T8" fmla="*/ 15 w 21"/>
                <a:gd name="T9" fmla="*/ 1 h 13"/>
                <a:gd name="T10" fmla="*/ 16 w 21"/>
                <a:gd name="T11" fmla="*/ 3 h 13"/>
                <a:gd name="T12" fmla="*/ 18 w 21"/>
                <a:gd name="T13" fmla="*/ 3 h 13"/>
                <a:gd name="T14" fmla="*/ 20 w 21"/>
                <a:gd name="T15" fmla="*/ 3 h 13"/>
                <a:gd name="T16" fmla="*/ 21 w 21"/>
                <a:gd name="T17" fmla="*/ 3 h 13"/>
                <a:gd name="T18" fmla="*/ 21 w 21"/>
                <a:gd name="T19" fmla="*/ 6 h 13"/>
                <a:gd name="T20" fmla="*/ 21 w 21"/>
                <a:gd name="T21" fmla="*/ 8 h 13"/>
                <a:gd name="T22" fmla="*/ 20 w 21"/>
                <a:gd name="T23" fmla="*/ 9 h 13"/>
                <a:gd name="T24" fmla="*/ 19 w 21"/>
                <a:gd name="T25" fmla="*/ 10 h 13"/>
                <a:gd name="T26" fmla="*/ 18 w 21"/>
                <a:gd name="T27" fmla="*/ 11 h 13"/>
                <a:gd name="T28" fmla="*/ 16 w 21"/>
                <a:gd name="T29" fmla="*/ 11 h 13"/>
                <a:gd name="T30" fmla="*/ 14 w 21"/>
                <a:gd name="T31" fmla="*/ 11 h 13"/>
                <a:gd name="T32" fmla="*/ 12 w 21"/>
                <a:gd name="T33" fmla="*/ 12 h 13"/>
                <a:gd name="T34" fmla="*/ 10 w 21"/>
                <a:gd name="T35" fmla="*/ 13 h 13"/>
                <a:gd name="T36" fmla="*/ 9 w 21"/>
                <a:gd name="T37" fmla="*/ 13 h 13"/>
                <a:gd name="T38" fmla="*/ 7 w 21"/>
                <a:gd name="T39" fmla="*/ 13 h 13"/>
                <a:gd name="T40" fmla="*/ 5 w 21"/>
                <a:gd name="T41" fmla="*/ 12 h 13"/>
                <a:gd name="T42" fmla="*/ 3 w 21"/>
                <a:gd name="T43" fmla="*/ 11 h 13"/>
                <a:gd name="T44" fmla="*/ 2 w 21"/>
                <a:gd name="T45" fmla="*/ 9 h 13"/>
                <a:gd name="T46" fmla="*/ 0 w 21"/>
                <a:gd name="T47" fmla="*/ 7 h 13"/>
                <a:gd name="T48" fmla="*/ 0 w 21"/>
                <a:gd name="T49" fmla="*/ 5 h 13"/>
                <a:gd name="T50" fmla="*/ 1 w 21"/>
                <a:gd name="T51" fmla="*/ 3 h 13"/>
                <a:gd name="T52" fmla="*/ 1 w 21"/>
                <a:gd name="T53" fmla="*/ 3 h 13"/>
                <a:gd name="T54" fmla="*/ 1 w 21"/>
                <a:gd name="T55" fmla="*/ 3 h 1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1"/>
                <a:gd name="T85" fmla="*/ 0 h 13"/>
                <a:gd name="T86" fmla="*/ 21 w 21"/>
                <a:gd name="T87" fmla="*/ 13 h 1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1" h="13">
                  <a:moveTo>
                    <a:pt x="1" y="3"/>
                  </a:moveTo>
                  <a:lnTo>
                    <a:pt x="5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5" y="1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0" y="9"/>
                  </a:lnTo>
                  <a:lnTo>
                    <a:pt x="19" y="10"/>
                  </a:lnTo>
                  <a:lnTo>
                    <a:pt x="18" y="11"/>
                  </a:lnTo>
                  <a:lnTo>
                    <a:pt x="16" y="11"/>
                  </a:lnTo>
                  <a:lnTo>
                    <a:pt x="14" y="11"/>
                  </a:lnTo>
                  <a:lnTo>
                    <a:pt x="12" y="12"/>
                  </a:lnTo>
                  <a:lnTo>
                    <a:pt x="10" y="13"/>
                  </a:lnTo>
                  <a:lnTo>
                    <a:pt x="9" y="13"/>
                  </a:lnTo>
                  <a:lnTo>
                    <a:pt x="7" y="13"/>
                  </a:lnTo>
                  <a:lnTo>
                    <a:pt x="5" y="12"/>
                  </a:lnTo>
                  <a:lnTo>
                    <a:pt x="3" y="11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1" y="3"/>
                  </a:lnTo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025" name="Freeform 307"/>
            <p:cNvSpPr>
              <a:spLocks/>
            </p:cNvSpPr>
            <p:nvPr/>
          </p:nvSpPr>
          <p:spPr bwMode="gray">
            <a:xfrm>
              <a:off x="2871" y="3632"/>
              <a:ext cx="17" cy="9"/>
            </a:xfrm>
            <a:custGeom>
              <a:avLst/>
              <a:gdLst>
                <a:gd name="T0" fmla="*/ 1 w 17"/>
                <a:gd name="T1" fmla="*/ 3 h 9"/>
                <a:gd name="T2" fmla="*/ 2 w 17"/>
                <a:gd name="T3" fmla="*/ 2 h 9"/>
                <a:gd name="T4" fmla="*/ 3 w 17"/>
                <a:gd name="T5" fmla="*/ 1 h 9"/>
                <a:gd name="T6" fmla="*/ 4 w 17"/>
                <a:gd name="T7" fmla="*/ 0 h 9"/>
                <a:gd name="T8" fmla="*/ 5 w 17"/>
                <a:gd name="T9" fmla="*/ 0 h 9"/>
                <a:gd name="T10" fmla="*/ 6 w 17"/>
                <a:gd name="T11" fmla="*/ 1 h 9"/>
                <a:gd name="T12" fmla="*/ 8 w 17"/>
                <a:gd name="T13" fmla="*/ 1 h 9"/>
                <a:gd name="T14" fmla="*/ 10 w 17"/>
                <a:gd name="T15" fmla="*/ 1 h 9"/>
                <a:gd name="T16" fmla="*/ 12 w 17"/>
                <a:gd name="T17" fmla="*/ 1 h 9"/>
                <a:gd name="T18" fmla="*/ 14 w 17"/>
                <a:gd name="T19" fmla="*/ 1 h 9"/>
                <a:gd name="T20" fmla="*/ 15 w 17"/>
                <a:gd name="T21" fmla="*/ 2 h 9"/>
                <a:gd name="T22" fmla="*/ 16 w 17"/>
                <a:gd name="T23" fmla="*/ 2 h 9"/>
                <a:gd name="T24" fmla="*/ 16 w 17"/>
                <a:gd name="T25" fmla="*/ 2 h 9"/>
                <a:gd name="T26" fmla="*/ 17 w 17"/>
                <a:gd name="T27" fmla="*/ 3 h 9"/>
                <a:gd name="T28" fmla="*/ 17 w 17"/>
                <a:gd name="T29" fmla="*/ 4 h 9"/>
                <a:gd name="T30" fmla="*/ 16 w 17"/>
                <a:gd name="T31" fmla="*/ 5 h 9"/>
                <a:gd name="T32" fmla="*/ 15 w 17"/>
                <a:gd name="T33" fmla="*/ 5 h 9"/>
                <a:gd name="T34" fmla="*/ 14 w 17"/>
                <a:gd name="T35" fmla="*/ 5 h 9"/>
                <a:gd name="T36" fmla="*/ 13 w 17"/>
                <a:gd name="T37" fmla="*/ 6 h 9"/>
                <a:gd name="T38" fmla="*/ 12 w 17"/>
                <a:gd name="T39" fmla="*/ 7 h 9"/>
                <a:gd name="T40" fmla="*/ 11 w 17"/>
                <a:gd name="T41" fmla="*/ 7 h 9"/>
                <a:gd name="T42" fmla="*/ 9 w 17"/>
                <a:gd name="T43" fmla="*/ 7 h 9"/>
                <a:gd name="T44" fmla="*/ 9 w 17"/>
                <a:gd name="T45" fmla="*/ 8 h 9"/>
                <a:gd name="T46" fmla="*/ 9 w 17"/>
                <a:gd name="T47" fmla="*/ 8 h 9"/>
                <a:gd name="T48" fmla="*/ 7 w 17"/>
                <a:gd name="T49" fmla="*/ 9 h 9"/>
                <a:gd name="T50" fmla="*/ 4 w 17"/>
                <a:gd name="T51" fmla="*/ 9 h 9"/>
                <a:gd name="T52" fmla="*/ 2 w 17"/>
                <a:gd name="T53" fmla="*/ 8 h 9"/>
                <a:gd name="T54" fmla="*/ 1 w 17"/>
                <a:gd name="T55" fmla="*/ 7 h 9"/>
                <a:gd name="T56" fmla="*/ 0 w 17"/>
                <a:gd name="T57" fmla="*/ 6 h 9"/>
                <a:gd name="T58" fmla="*/ 0 w 17"/>
                <a:gd name="T59" fmla="*/ 4 h 9"/>
                <a:gd name="T60" fmla="*/ 1 w 17"/>
                <a:gd name="T61" fmla="*/ 3 h 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7"/>
                <a:gd name="T94" fmla="*/ 0 h 9"/>
                <a:gd name="T95" fmla="*/ 17 w 17"/>
                <a:gd name="T96" fmla="*/ 9 h 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7" h="9">
                  <a:moveTo>
                    <a:pt x="1" y="3"/>
                  </a:moveTo>
                  <a:lnTo>
                    <a:pt x="2" y="2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3"/>
                  </a:lnTo>
                  <a:lnTo>
                    <a:pt x="17" y="4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3" y="6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7" y="9"/>
                  </a:lnTo>
                  <a:lnTo>
                    <a:pt x="4" y="9"/>
                  </a:lnTo>
                  <a:lnTo>
                    <a:pt x="2" y="8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026" name="Freeform 308"/>
            <p:cNvSpPr>
              <a:spLocks/>
            </p:cNvSpPr>
            <p:nvPr/>
          </p:nvSpPr>
          <p:spPr bwMode="gray">
            <a:xfrm>
              <a:off x="2871" y="3632"/>
              <a:ext cx="17" cy="9"/>
            </a:xfrm>
            <a:custGeom>
              <a:avLst/>
              <a:gdLst>
                <a:gd name="T0" fmla="*/ 1 w 17"/>
                <a:gd name="T1" fmla="*/ 3 h 9"/>
                <a:gd name="T2" fmla="*/ 2 w 17"/>
                <a:gd name="T3" fmla="*/ 2 h 9"/>
                <a:gd name="T4" fmla="*/ 3 w 17"/>
                <a:gd name="T5" fmla="*/ 1 h 9"/>
                <a:gd name="T6" fmla="*/ 4 w 17"/>
                <a:gd name="T7" fmla="*/ 0 h 9"/>
                <a:gd name="T8" fmla="*/ 5 w 17"/>
                <a:gd name="T9" fmla="*/ 0 h 9"/>
                <a:gd name="T10" fmla="*/ 6 w 17"/>
                <a:gd name="T11" fmla="*/ 1 h 9"/>
                <a:gd name="T12" fmla="*/ 8 w 17"/>
                <a:gd name="T13" fmla="*/ 1 h 9"/>
                <a:gd name="T14" fmla="*/ 10 w 17"/>
                <a:gd name="T15" fmla="*/ 1 h 9"/>
                <a:gd name="T16" fmla="*/ 12 w 17"/>
                <a:gd name="T17" fmla="*/ 1 h 9"/>
                <a:gd name="T18" fmla="*/ 14 w 17"/>
                <a:gd name="T19" fmla="*/ 1 h 9"/>
                <a:gd name="T20" fmla="*/ 15 w 17"/>
                <a:gd name="T21" fmla="*/ 2 h 9"/>
                <a:gd name="T22" fmla="*/ 16 w 17"/>
                <a:gd name="T23" fmla="*/ 2 h 9"/>
                <a:gd name="T24" fmla="*/ 16 w 17"/>
                <a:gd name="T25" fmla="*/ 2 h 9"/>
                <a:gd name="T26" fmla="*/ 17 w 17"/>
                <a:gd name="T27" fmla="*/ 3 h 9"/>
                <a:gd name="T28" fmla="*/ 17 w 17"/>
                <a:gd name="T29" fmla="*/ 4 h 9"/>
                <a:gd name="T30" fmla="*/ 16 w 17"/>
                <a:gd name="T31" fmla="*/ 5 h 9"/>
                <a:gd name="T32" fmla="*/ 15 w 17"/>
                <a:gd name="T33" fmla="*/ 5 h 9"/>
                <a:gd name="T34" fmla="*/ 14 w 17"/>
                <a:gd name="T35" fmla="*/ 5 h 9"/>
                <a:gd name="T36" fmla="*/ 13 w 17"/>
                <a:gd name="T37" fmla="*/ 6 h 9"/>
                <a:gd name="T38" fmla="*/ 12 w 17"/>
                <a:gd name="T39" fmla="*/ 7 h 9"/>
                <a:gd name="T40" fmla="*/ 11 w 17"/>
                <a:gd name="T41" fmla="*/ 7 h 9"/>
                <a:gd name="T42" fmla="*/ 9 w 17"/>
                <a:gd name="T43" fmla="*/ 7 h 9"/>
                <a:gd name="T44" fmla="*/ 9 w 17"/>
                <a:gd name="T45" fmla="*/ 8 h 9"/>
                <a:gd name="T46" fmla="*/ 9 w 17"/>
                <a:gd name="T47" fmla="*/ 8 h 9"/>
                <a:gd name="T48" fmla="*/ 7 w 17"/>
                <a:gd name="T49" fmla="*/ 9 h 9"/>
                <a:gd name="T50" fmla="*/ 4 w 17"/>
                <a:gd name="T51" fmla="*/ 9 h 9"/>
                <a:gd name="T52" fmla="*/ 2 w 17"/>
                <a:gd name="T53" fmla="*/ 8 h 9"/>
                <a:gd name="T54" fmla="*/ 1 w 17"/>
                <a:gd name="T55" fmla="*/ 7 h 9"/>
                <a:gd name="T56" fmla="*/ 0 w 17"/>
                <a:gd name="T57" fmla="*/ 6 h 9"/>
                <a:gd name="T58" fmla="*/ 0 w 17"/>
                <a:gd name="T59" fmla="*/ 4 h 9"/>
                <a:gd name="T60" fmla="*/ 1 w 17"/>
                <a:gd name="T61" fmla="*/ 3 h 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7"/>
                <a:gd name="T94" fmla="*/ 0 h 9"/>
                <a:gd name="T95" fmla="*/ 17 w 17"/>
                <a:gd name="T96" fmla="*/ 9 h 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7" h="9">
                  <a:moveTo>
                    <a:pt x="1" y="3"/>
                  </a:moveTo>
                  <a:lnTo>
                    <a:pt x="2" y="2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3"/>
                  </a:lnTo>
                  <a:lnTo>
                    <a:pt x="17" y="4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3" y="6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7" y="9"/>
                  </a:lnTo>
                  <a:lnTo>
                    <a:pt x="4" y="9"/>
                  </a:lnTo>
                  <a:lnTo>
                    <a:pt x="2" y="8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3"/>
                  </a:lnTo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027" name="Freeform 311"/>
            <p:cNvSpPr>
              <a:spLocks/>
            </p:cNvSpPr>
            <p:nvPr/>
          </p:nvSpPr>
          <p:spPr bwMode="gray">
            <a:xfrm>
              <a:off x="2638" y="2589"/>
              <a:ext cx="166" cy="1028"/>
            </a:xfrm>
            <a:custGeom>
              <a:avLst/>
              <a:gdLst>
                <a:gd name="T0" fmla="*/ 89 w 166"/>
                <a:gd name="T1" fmla="*/ 83 h 1028"/>
                <a:gd name="T2" fmla="*/ 76 w 166"/>
                <a:gd name="T3" fmla="*/ 70 h 1028"/>
                <a:gd name="T4" fmla="*/ 87 w 166"/>
                <a:gd name="T5" fmla="*/ 51 h 1028"/>
                <a:gd name="T6" fmla="*/ 74 w 166"/>
                <a:gd name="T7" fmla="*/ 35 h 1028"/>
                <a:gd name="T8" fmla="*/ 33 w 166"/>
                <a:gd name="T9" fmla="*/ 22 h 1028"/>
                <a:gd name="T10" fmla="*/ 44 w 166"/>
                <a:gd name="T11" fmla="*/ 109 h 1028"/>
                <a:gd name="T12" fmla="*/ 31 w 166"/>
                <a:gd name="T13" fmla="*/ 164 h 1028"/>
                <a:gd name="T14" fmla="*/ 37 w 166"/>
                <a:gd name="T15" fmla="*/ 241 h 1028"/>
                <a:gd name="T16" fmla="*/ 29 w 166"/>
                <a:gd name="T17" fmla="*/ 307 h 1028"/>
                <a:gd name="T18" fmla="*/ 26 w 166"/>
                <a:gd name="T19" fmla="*/ 356 h 1028"/>
                <a:gd name="T20" fmla="*/ 30 w 166"/>
                <a:gd name="T21" fmla="*/ 403 h 1028"/>
                <a:gd name="T22" fmla="*/ 33 w 166"/>
                <a:gd name="T23" fmla="*/ 451 h 1028"/>
                <a:gd name="T24" fmla="*/ 16 w 166"/>
                <a:gd name="T25" fmla="*/ 517 h 1028"/>
                <a:gd name="T26" fmla="*/ 1 w 166"/>
                <a:gd name="T27" fmla="*/ 584 h 1028"/>
                <a:gd name="T28" fmla="*/ 4 w 166"/>
                <a:gd name="T29" fmla="*/ 644 h 1028"/>
                <a:gd name="T30" fmla="*/ 5 w 166"/>
                <a:gd name="T31" fmla="*/ 669 h 1028"/>
                <a:gd name="T32" fmla="*/ 24 w 166"/>
                <a:gd name="T33" fmla="*/ 703 h 1028"/>
                <a:gd name="T34" fmla="*/ 37 w 166"/>
                <a:gd name="T35" fmla="*/ 702 h 1028"/>
                <a:gd name="T36" fmla="*/ 39 w 166"/>
                <a:gd name="T37" fmla="*/ 722 h 1028"/>
                <a:gd name="T38" fmla="*/ 34 w 166"/>
                <a:gd name="T39" fmla="*/ 742 h 1028"/>
                <a:gd name="T40" fmla="*/ 37 w 166"/>
                <a:gd name="T41" fmla="*/ 766 h 1028"/>
                <a:gd name="T42" fmla="*/ 48 w 166"/>
                <a:gd name="T43" fmla="*/ 769 h 1028"/>
                <a:gd name="T44" fmla="*/ 34 w 166"/>
                <a:gd name="T45" fmla="*/ 797 h 1028"/>
                <a:gd name="T46" fmla="*/ 32 w 166"/>
                <a:gd name="T47" fmla="*/ 823 h 1028"/>
                <a:gd name="T48" fmla="*/ 8 w 166"/>
                <a:gd name="T49" fmla="*/ 820 h 1028"/>
                <a:gd name="T50" fmla="*/ 8 w 166"/>
                <a:gd name="T51" fmla="*/ 830 h 1028"/>
                <a:gd name="T52" fmla="*/ 7 w 166"/>
                <a:gd name="T53" fmla="*/ 838 h 1028"/>
                <a:gd name="T54" fmla="*/ 29 w 166"/>
                <a:gd name="T55" fmla="*/ 849 h 1028"/>
                <a:gd name="T56" fmla="*/ 24 w 166"/>
                <a:gd name="T57" fmla="*/ 859 h 1028"/>
                <a:gd name="T58" fmla="*/ 28 w 166"/>
                <a:gd name="T59" fmla="*/ 872 h 1028"/>
                <a:gd name="T60" fmla="*/ 44 w 166"/>
                <a:gd name="T61" fmla="*/ 874 h 1028"/>
                <a:gd name="T62" fmla="*/ 28 w 166"/>
                <a:gd name="T63" fmla="*/ 879 h 1028"/>
                <a:gd name="T64" fmla="*/ 36 w 166"/>
                <a:gd name="T65" fmla="*/ 900 h 1028"/>
                <a:gd name="T66" fmla="*/ 47 w 166"/>
                <a:gd name="T67" fmla="*/ 910 h 1028"/>
                <a:gd name="T68" fmla="*/ 50 w 166"/>
                <a:gd name="T69" fmla="*/ 942 h 1028"/>
                <a:gd name="T70" fmla="*/ 61 w 166"/>
                <a:gd name="T71" fmla="*/ 978 h 1028"/>
                <a:gd name="T72" fmla="*/ 75 w 166"/>
                <a:gd name="T73" fmla="*/ 979 h 1028"/>
                <a:gd name="T74" fmla="*/ 86 w 166"/>
                <a:gd name="T75" fmla="*/ 976 h 1028"/>
                <a:gd name="T76" fmla="*/ 69 w 166"/>
                <a:gd name="T77" fmla="*/ 1002 h 1028"/>
                <a:gd name="T78" fmla="*/ 95 w 166"/>
                <a:gd name="T79" fmla="*/ 994 h 1028"/>
                <a:gd name="T80" fmla="*/ 100 w 166"/>
                <a:gd name="T81" fmla="*/ 1015 h 1028"/>
                <a:gd name="T82" fmla="*/ 120 w 166"/>
                <a:gd name="T83" fmla="*/ 1026 h 1028"/>
                <a:gd name="T84" fmla="*/ 123 w 166"/>
                <a:gd name="T85" fmla="*/ 1000 h 1028"/>
                <a:gd name="T86" fmla="*/ 162 w 166"/>
                <a:gd name="T87" fmla="*/ 977 h 1028"/>
                <a:gd name="T88" fmla="*/ 90 w 166"/>
                <a:gd name="T89" fmla="*/ 944 h 1028"/>
                <a:gd name="T90" fmla="*/ 75 w 166"/>
                <a:gd name="T91" fmla="*/ 857 h 1028"/>
                <a:gd name="T92" fmla="*/ 83 w 166"/>
                <a:gd name="T93" fmla="*/ 824 h 1028"/>
                <a:gd name="T94" fmla="*/ 78 w 166"/>
                <a:gd name="T95" fmla="*/ 784 h 1028"/>
                <a:gd name="T96" fmla="*/ 83 w 166"/>
                <a:gd name="T97" fmla="*/ 763 h 1028"/>
                <a:gd name="T98" fmla="*/ 70 w 166"/>
                <a:gd name="T99" fmla="*/ 745 h 1028"/>
                <a:gd name="T100" fmla="*/ 63 w 166"/>
                <a:gd name="T101" fmla="*/ 626 h 1028"/>
                <a:gd name="T102" fmla="*/ 69 w 166"/>
                <a:gd name="T103" fmla="*/ 598 h 1028"/>
                <a:gd name="T104" fmla="*/ 73 w 166"/>
                <a:gd name="T105" fmla="*/ 512 h 1028"/>
                <a:gd name="T106" fmla="*/ 86 w 166"/>
                <a:gd name="T107" fmla="*/ 457 h 1028"/>
                <a:gd name="T108" fmla="*/ 67 w 166"/>
                <a:gd name="T109" fmla="*/ 405 h 1028"/>
                <a:gd name="T110" fmla="*/ 66 w 166"/>
                <a:gd name="T111" fmla="*/ 374 h 1028"/>
                <a:gd name="T112" fmla="*/ 82 w 166"/>
                <a:gd name="T113" fmla="*/ 298 h 1028"/>
                <a:gd name="T114" fmla="*/ 100 w 166"/>
                <a:gd name="T115" fmla="*/ 235 h 1028"/>
                <a:gd name="T116" fmla="*/ 119 w 166"/>
                <a:gd name="T117" fmla="*/ 189 h 102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66"/>
                <a:gd name="T178" fmla="*/ 0 h 1028"/>
                <a:gd name="T179" fmla="*/ 166 w 166"/>
                <a:gd name="T180" fmla="*/ 1028 h 102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66" h="1028">
                  <a:moveTo>
                    <a:pt x="119" y="145"/>
                  </a:moveTo>
                  <a:lnTo>
                    <a:pt x="112" y="141"/>
                  </a:lnTo>
                  <a:lnTo>
                    <a:pt x="109" y="136"/>
                  </a:lnTo>
                  <a:lnTo>
                    <a:pt x="107" y="130"/>
                  </a:lnTo>
                  <a:lnTo>
                    <a:pt x="105" y="123"/>
                  </a:lnTo>
                  <a:lnTo>
                    <a:pt x="103" y="116"/>
                  </a:lnTo>
                  <a:lnTo>
                    <a:pt x="100" y="108"/>
                  </a:lnTo>
                  <a:lnTo>
                    <a:pt x="97" y="98"/>
                  </a:lnTo>
                  <a:lnTo>
                    <a:pt x="95" y="96"/>
                  </a:lnTo>
                  <a:lnTo>
                    <a:pt x="93" y="94"/>
                  </a:lnTo>
                  <a:lnTo>
                    <a:pt x="91" y="91"/>
                  </a:lnTo>
                  <a:lnTo>
                    <a:pt x="90" y="89"/>
                  </a:lnTo>
                  <a:lnTo>
                    <a:pt x="89" y="86"/>
                  </a:lnTo>
                  <a:lnTo>
                    <a:pt x="89" y="83"/>
                  </a:lnTo>
                  <a:lnTo>
                    <a:pt x="89" y="82"/>
                  </a:lnTo>
                  <a:lnTo>
                    <a:pt x="90" y="83"/>
                  </a:lnTo>
                  <a:lnTo>
                    <a:pt x="91" y="83"/>
                  </a:lnTo>
                  <a:lnTo>
                    <a:pt x="91" y="80"/>
                  </a:lnTo>
                  <a:lnTo>
                    <a:pt x="90" y="79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76"/>
                  </a:lnTo>
                  <a:lnTo>
                    <a:pt x="81" y="75"/>
                  </a:lnTo>
                  <a:lnTo>
                    <a:pt x="78" y="74"/>
                  </a:lnTo>
                  <a:lnTo>
                    <a:pt x="76" y="73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70"/>
                  </a:lnTo>
                  <a:lnTo>
                    <a:pt x="79" y="70"/>
                  </a:lnTo>
                  <a:lnTo>
                    <a:pt x="81" y="69"/>
                  </a:lnTo>
                  <a:lnTo>
                    <a:pt x="83" y="68"/>
                  </a:lnTo>
                  <a:lnTo>
                    <a:pt x="85" y="66"/>
                  </a:lnTo>
                  <a:lnTo>
                    <a:pt x="86" y="64"/>
                  </a:lnTo>
                  <a:lnTo>
                    <a:pt x="85" y="63"/>
                  </a:lnTo>
                  <a:lnTo>
                    <a:pt x="85" y="60"/>
                  </a:lnTo>
                  <a:lnTo>
                    <a:pt x="84" y="57"/>
                  </a:lnTo>
                  <a:lnTo>
                    <a:pt x="83" y="55"/>
                  </a:lnTo>
                  <a:lnTo>
                    <a:pt x="83" y="53"/>
                  </a:lnTo>
                  <a:lnTo>
                    <a:pt x="83" y="51"/>
                  </a:lnTo>
                  <a:lnTo>
                    <a:pt x="84" y="50"/>
                  </a:lnTo>
                  <a:lnTo>
                    <a:pt x="85" y="51"/>
                  </a:lnTo>
                  <a:lnTo>
                    <a:pt x="87" y="51"/>
                  </a:lnTo>
                  <a:lnTo>
                    <a:pt x="88" y="52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49"/>
                  </a:lnTo>
                  <a:lnTo>
                    <a:pt x="90" y="48"/>
                  </a:lnTo>
                  <a:lnTo>
                    <a:pt x="88" y="45"/>
                  </a:lnTo>
                  <a:lnTo>
                    <a:pt x="86" y="44"/>
                  </a:lnTo>
                  <a:lnTo>
                    <a:pt x="84" y="42"/>
                  </a:lnTo>
                  <a:lnTo>
                    <a:pt x="82" y="41"/>
                  </a:lnTo>
                  <a:lnTo>
                    <a:pt x="79" y="42"/>
                  </a:lnTo>
                  <a:lnTo>
                    <a:pt x="79" y="39"/>
                  </a:lnTo>
                  <a:lnTo>
                    <a:pt x="77" y="38"/>
                  </a:lnTo>
                  <a:lnTo>
                    <a:pt x="76" y="37"/>
                  </a:lnTo>
                  <a:lnTo>
                    <a:pt x="74" y="35"/>
                  </a:lnTo>
                  <a:lnTo>
                    <a:pt x="73" y="34"/>
                  </a:lnTo>
                  <a:lnTo>
                    <a:pt x="73" y="28"/>
                  </a:lnTo>
                  <a:lnTo>
                    <a:pt x="74" y="22"/>
                  </a:lnTo>
                  <a:lnTo>
                    <a:pt x="73" y="17"/>
                  </a:lnTo>
                  <a:lnTo>
                    <a:pt x="65" y="8"/>
                  </a:lnTo>
                  <a:lnTo>
                    <a:pt x="59" y="0"/>
                  </a:lnTo>
                  <a:lnTo>
                    <a:pt x="59" y="2"/>
                  </a:lnTo>
                  <a:lnTo>
                    <a:pt x="58" y="8"/>
                  </a:lnTo>
                  <a:lnTo>
                    <a:pt x="56" y="15"/>
                  </a:lnTo>
                  <a:lnTo>
                    <a:pt x="53" y="21"/>
                  </a:lnTo>
                  <a:lnTo>
                    <a:pt x="51" y="21"/>
                  </a:lnTo>
                  <a:lnTo>
                    <a:pt x="45" y="22"/>
                  </a:lnTo>
                  <a:lnTo>
                    <a:pt x="39" y="22"/>
                  </a:lnTo>
                  <a:lnTo>
                    <a:pt x="33" y="22"/>
                  </a:lnTo>
                  <a:lnTo>
                    <a:pt x="32" y="22"/>
                  </a:lnTo>
                  <a:lnTo>
                    <a:pt x="32" y="23"/>
                  </a:lnTo>
                  <a:lnTo>
                    <a:pt x="32" y="25"/>
                  </a:lnTo>
                  <a:lnTo>
                    <a:pt x="32" y="26"/>
                  </a:lnTo>
                  <a:lnTo>
                    <a:pt x="32" y="27"/>
                  </a:lnTo>
                  <a:lnTo>
                    <a:pt x="33" y="34"/>
                  </a:lnTo>
                  <a:lnTo>
                    <a:pt x="35" y="41"/>
                  </a:lnTo>
                  <a:lnTo>
                    <a:pt x="38" y="48"/>
                  </a:lnTo>
                  <a:lnTo>
                    <a:pt x="39" y="60"/>
                  </a:lnTo>
                  <a:lnTo>
                    <a:pt x="38" y="71"/>
                  </a:lnTo>
                  <a:lnTo>
                    <a:pt x="37" y="82"/>
                  </a:lnTo>
                  <a:lnTo>
                    <a:pt x="39" y="92"/>
                  </a:lnTo>
                  <a:lnTo>
                    <a:pt x="43" y="102"/>
                  </a:lnTo>
                  <a:lnTo>
                    <a:pt x="44" y="109"/>
                  </a:lnTo>
                  <a:lnTo>
                    <a:pt x="43" y="115"/>
                  </a:lnTo>
                  <a:lnTo>
                    <a:pt x="41" y="122"/>
                  </a:lnTo>
                  <a:lnTo>
                    <a:pt x="41" y="137"/>
                  </a:lnTo>
                  <a:lnTo>
                    <a:pt x="40" y="153"/>
                  </a:lnTo>
                  <a:lnTo>
                    <a:pt x="39" y="156"/>
                  </a:lnTo>
                  <a:lnTo>
                    <a:pt x="37" y="157"/>
                  </a:lnTo>
                  <a:lnTo>
                    <a:pt x="35" y="159"/>
                  </a:lnTo>
                  <a:lnTo>
                    <a:pt x="32" y="159"/>
                  </a:lnTo>
                  <a:lnTo>
                    <a:pt x="31" y="160"/>
                  </a:lnTo>
                  <a:lnTo>
                    <a:pt x="30" y="160"/>
                  </a:lnTo>
                  <a:lnTo>
                    <a:pt x="30" y="162"/>
                  </a:lnTo>
                  <a:lnTo>
                    <a:pt x="30" y="163"/>
                  </a:lnTo>
                  <a:lnTo>
                    <a:pt x="31" y="164"/>
                  </a:lnTo>
                  <a:lnTo>
                    <a:pt x="36" y="172"/>
                  </a:lnTo>
                  <a:lnTo>
                    <a:pt x="37" y="180"/>
                  </a:lnTo>
                  <a:lnTo>
                    <a:pt x="36" y="189"/>
                  </a:lnTo>
                  <a:lnTo>
                    <a:pt x="36" y="199"/>
                  </a:lnTo>
                  <a:lnTo>
                    <a:pt x="37" y="199"/>
                  </a:lnTo>
                  <a:lnTo>
                    <a:pt x="38" y="199"/>
                  </a:lnTo>
                  <a:lnTo>
                    <a:pt x="37" y="199"/>
                  </a:lnTo>
                  <a:lnTo>
                    <a:pt x="38" y="205"/>
                  </a:lnTo>
                  <a:lnTo>
                    <a:pt x="39" y="210"/>
                  </a:lnTo>
                  <a:lnTo>
                    <a:pt x="39" y="216"/>
                  </a:lnTo>
                  <a:lnTo>
                    <a:pt x="37" y="228"/>
                  </a:lnTo>
                  <a:lnTo>
                    <a:pt x="37" y="241"/>
                  </a:lnTo>
                  <a:lnTo>
                    <a:pt x="36" y="253"/>
                  </a:lnTo>
                  <a:lnTo>
                    <a:pt x="35" y="262"/>
                  </a:lnTo>
                  <a:lnTo>
                    <a:pt x="33" y="270"/>
                  </a:lnTo>
                  <a:lnTo>
                    <a:pt x="32" y="273"/>
                  </a:lnTo>
                  <a:lnTo>
                    <a:pt x="33" y="275"/>
                  </a:lnTo>
                  <a:lnTo>
                    <a:pt x="34" y="278"/>
                  </a:lnTo>
                  <a:lnTo>
                    <a:pt x="34" y="281"/>
                  </a:lnTo>
                  <a:lnTo>
                    <a:pt x="34" y="283"/>
                  </a:lnTo>
                  <a:lnTo>
                    <a:pt x="32" y="289"/>
                  </a:lnTo>
                  <a:lnTo>
                    <a:pt x="31" y="294"/>
                  </a:lnTo>
                  <a:lnTo>
                    <a:pt x="30" y="299"/>
                  </a:lnTo>
                  <a:lnTo>
                    <a:pt x="29" y="302"/>
                  </a:lnTo>
                  <a:lnTo>
                    <a:pt x="29" y="305"/>
                  </a:lnTo>
                  <a:lnTo>
                    <a:pt x="29" y="307"/>
                  </a:lnTo>
                  <a:lnTo>
                    <a:pt x="27" y="312"/>
                  </a:lnTo>
                  <a:lnTo>
                    <a:pt x="23" y="317"/>
                  </a:lnTo>
                  <a:lnTo>
                    <a:pt x="21" y="321"/>
                  </a:lnTo>
                  <a:lnTo>
                    <a:pt x="20" y="325"/>
                  </a:lnTo>
                  <a:lnTo>
                    <a:pt x="20" y="329"/>
                  </a:lnTo>
                  <a:lnTo>
                    <a:pt x="21" y="334"/>
                  </a:lnTo>
                  <a:lnTo>
                    <a:pt x="24" y="341"/>
                  </a:lnTo>
                  <a:lnTo>
                    <a:pt x="28" y="348"/>
                  </a:lnTo>
                  <a:lnTo>
                    <a:pt x="28" y="351"/>
                  </a:lnTo>
                  <a:lnTo>
                    <a:pt x="28" y="354"/>
                  </a:lnTo>
                  <a:lnTo>
                    <a:pt x="27" y="354"/>
                  </a:lnTo>
                  <a:lnTo>
                    <a:pt x="26" y="355"/>
                  </a:lnTo>
                  <a:lnTo>
                    <a:pt x="26" y="356"/>
                  </a:lnTo>
                  <a:lnTo>
                    <a:pt x="26" y="357"/>
                  </a:lnTo>
                  <a:lnTo>
                    <a:pt x="26" y="359"/>
                  </a:lnTo>
                  <a:lnTo>
                    <a:pt x="26" y="360"/>
                  </a:lnTo>
                  <a:lnTo>
                    <a:pt x="26" y="361"/>
                  </a:lnTo>
                  <a:lnTo>
                    <a:pt x="23" y="363"/>
                  </a:lnTo>
                  <a:lnTo>
                    <a:pt x="22" y="365"/>
                  </a:lnTo>
                  <a:lnTo>
                    <a:pt x="21" y="368"/>
                  </a:lnTo>
                  <a:lnTo>
                    <a:pt x="20" y="370"/>
                  </a:lnTo>
                  <a:lnTo>
                    <a:pt x="19" y="374"/>
                  </a:lnTo>
                  <a:lnTo>
                    <a:pt x="19" y="380"/>
                  </a:lnTo>
                  <a:lnTo>
                    <a:pt x="22" y="391"/>
                  </a:lnTo>
                  <a:lnTo>
                    <a:pt x="28" y="401"/>
                  </a:lnTo>
                  <a:lnTo>
                    <a:pt x="29" y="401"/>
                  </a:lnTo>
                  <a:lnTo>
                    <a:pt x="30" y="403"/>
                  </a:lnTo>
                  <a:lnTo>
                    <a:pt x="31" y="404"/>
                  </a:lnTo>
                  <a:lnTo>
                    <a:pt x="31" y="405"/>
                  </a:lnTo>
                  <a:lnTo>
                    <a:pt x="30" y="412"/>
                  </a:lnTo>
                  <a:lnTo>
                    <a:pt x="30" y="419"/>
                  </a:lnTo>
                  <a:lnTo>
                    <a:pt x="31" y="430"/>
                  </a:lnTo>
                  <a:lnTo>
                    <a:pt x="33" y="440"/>
                  </a:lnTo>
                  <a:lnTo>
                    <a:pt x="32" y="442"/>
                  </a:lnTo>
                  <a:lnTo>
                    <a:pt x="31" y="444"/>
                  </a:lnTo>
                  <a:lnTo>
                    <a:pt x="30" y="446"/>
                  </a:lnTo>
                  <a:lnTo>
                    <a:pt x="30" y="449"/>
                  </a:lnTo>
                  <a:lnTo>
                    <a:pt x="31" y="449"/>
                  </a:lnTo>
                  <a:lnTo>
                    <a:pt x="32" y="450"/>
                  </a:lnTo>
                  <a:lnTo>
                    <a:pt x="33" y="450"/>
                  </a:lnTo>
                  <a:lnTo>
                    <a:pt x="33" y="451"/>
                  </a:lnTo>
                  <a:lnTo>
                    <a:pt x="33" y="452"/>
                  </a:lnTo>
                  <a:lnTo>
                    <a:pt x="32" y="452"/>
                  </a:lnTo>
                  <a:lnTo>
                    <a:pt x="26" y="454"/>
                  </a:lnTo>
                  <a:lnTo>
                    <a:pt x="22" y="459"/>
                  </a:lnTo>
                  <a:lnTo>
                    <a:pt x="21" y="467"/>
                  </a:lnTo>
                  <a:lnTo>
                    <a:pt x="22" y="476"/>
                  </a:lnTo>
                  <a:lnTo>
                    <a:pt x="22" y="485"/>
                  </a:lnTo>
                  <a:lnTo>
                    <a:pt x="23" y="494"/>
                  </a:lnTo>
                  <a:lnTo>
                    <a:pt x="21" y="502"/>
                  </a:lnTo>
                  <a:lnTo>
                    <a:pt x="21" y="504"/>
                  </a:lnTo>
                  <a:lnTo>
                    <a:pt x="19" y="506"/>
                  </a:lnTo>
                  <a:lnTo>
                    <a:pt x="18" y="508"/>
                  </a:lnTo>
                  <a:lnTo>
                    <a:pt x="16" y="517"/>
                  </a:lnTo>
                  <a:lnTo>
                    <a:pt x="15" y="525"/>
                  </a:lnTo>
                  <a:lnTo>
                    <a:pt x="12" y="538"/>
                  </a:lnTo>
                  <a:lnTo>
                    <a:pt x="8" y="550"/>
                  </a:lnTo>
                  <a:lnTo>
                    <a:pt x="7" y="553"/>
                  </a:lnTo>
                  <a:lnTo>
                    <a:pt x="7" y="558"/>
                  </a:lnTo>
                  <a:lnTo>
                    <a:pt x="7" y="561"/>
                  </a:lnTo>
                  <a:lnTo>
                    <a:pt x="7" y="564"/>
                  </a:lnTo>
                  <a:lnTo>
                    <a:pt x="6" y="565"/>
                  </a:lnTo>
                  <a:lnTo>
                    <a:pt x="5" y="566"/>
                  </a:lnTo>
                  <a:lnTo>
                    <a:pt x="4" y="567"/>
                  </a:lnTo>
                  <a:lnTo>
                    <a:pt x="3" y="570"/>
                  </a:lnTo>
                  <a:lnTo>
                    <a:pt x="2" y="573"/>
                  </a:lnTo>
                  <a:lnTo>
                    <a:pt x="1" y="576"/>
                  </a:lnTo>
                  <a:lnTo>
                    <a:pt x="1" y="584"/>
                  </a:lnTo>
                  <a:lnTo>
                    <a:pt x="3" y="593"/>
                  </a:lnTo>
                  <a:lnTo>
                    <a:pt x="3" y="599"/>
                  </a:lnTo>
                  <a:lnTo>
                    <a:pt x="3" y="606"/>
                  </a:lnTo>
                  <a:lnTo>
                    <a:pt x="4" y="611"/>
                  </a:lnTo>
                  <a:lnTo>
                    <a:pt x="5" y="613"/>
                  </a:lnTo>
                  <a:lnTo>
                    <a:pt x="7" y="615"/>
                  </a:lnTo>
                  <a:lnTo>
                    <a:pt x="9" y="617"/>
                  </a:lnTo>
                  <a:lnTo>
                    <a:pt x="10" y="619"/>
                  </a:lnTo>
                  <a:lnTo>
                    <a:pt x="12" y="626"/>
                  </a:lnTo>
                  <a:lnTo>
                    <a:pt x="11" y="633"/>
                  </a:lnTo>
                  <a:lnTo>
                    <a:pt x="6" y="639"/>
                  </a:lnTo>
                  <a:lnTo>
                    <a:pt x="6" y="640"/>
                  </a:lnTo>
                  <a:lnTo>
                    <a:pt x="5" y="642"/>
                  </a:lnTo>
                  <a:lnTo>
                    <a:pt x="4" y="644"/>
                  </a:lnTo>
                  <a:lnTo>
                    <a:pt x="4" y="645"/>
                  </a:lnTo>
                  <a:lnTo>
                    <a:pt x="4" y="646"/>
                  </a:lnTo>
                  <a:lnTo>
                    <a:pt x="4" y="649"/>
                  </a:lnTo>
                  <a:lnTo>
                    <a:pt x="3" y="648"/>
                  </a:lnTo>
                  <a:lnTo>
                    <a:pt x="4" y="650"/>
                  </a:lnTo>
                  <a:lnTo>
                    <a:pt x="4" y="652"/>
                  </a:lnTo>
                  <a:lnTo>
                    <a:pt x="4" y="654"/>
                  </a:lnTo>
                  <a:lnTo>
                    <a:pt x="4" y="656"/>
                  </a:lnTo>
                  <a:lnTo>
                    <a:pt x="5" y="659"/>
                  </a:lnTo>
                  <a:lnTo>
                    <a:pt x="6" y="661"/>
                  </a:lnTo>
                  <a:lnTo>
                    <a:pt x="6" y="663"/>
                  </a:lnTo>
                  <a:lnTo>
                    <a:pt x="6" y="666"/>
                  </a:lnTo>
                  <a:lnTo>
                    <a:pt x="5" y="669"/>
                  </a:lnTo>
                  <a:lnTo>
                    <a:pt x="4" y="672"/>
                  </a:lnTo>
                  <a:lnTo>
                    <a:pt x="4" y="676"/>
                  </a:lnTo>
                  <a:lnTo>
                    <a:pt x="3" y="680"/>
                  </a:lnTo>
                  <a:lnTo>
                    <a:pt x="3" y="683"/>
                  </a:lnTo>
                  <a:lnTo>
                    <a:pt x="4" y="687"/>
                  </a:lnTo>
                  <a:lnTo>
                    <a:pt x="6" y="691"/>
                  </a:lnTo>
                  <a:lnTo>
                    <a:pt x="8" y="694"/>
                  </a:lnTo>
                  <a:lnTo>
                    <a:pt x="10" y="696"/>
                  </a:lnTo>
                  <a:lnTo>
                    <a:pt x="13" y="698"/>
                  </a:lnTo>
                  <a:lnTo>
                    <a:pt x="15" y="700"/>
                  </a:lnTo>
                  <a:lnTo>
                    <a:pt x="17" y="701"/>
                  </a:lnTo>
                  <a:lnTo>
                    <a:pt x="19" y="702"/>
                  </a:lnTo>
                  <a:lnTo>
                    <a:pt x="22" y="703"/>
                  </a:lnTo>
                  <a:lnTo>
                    <a:pt x="24" y="703"/>
                  </a:lnTo>
                  <a:lnTo>
                    <a:pt x="27" y="702"/>
                  </a:lnTo>
                  <a:lnTo>
                    <a:pt x="28" y="701"/>
                  </a:lnTo>
                  <a:lnTo>
                    <a:pt x="29" y="699"/>
                  </a:lnTo>
                  <a:lnTo>
                    <a:pt x="30" y="697"/>
                  </a:lnTo>
                  <a:lnTo>
                    <a:pt x="31" y="695"/>
                  </a:lnTo>
                  <a:lnTo>
                    <a:pt x="31" y="694"/>
                  </a:lnTo>
                  <a:lnTo>
                    <a:pt x="31" y="693"/>
                  </a:lnTo>
                  <a:lnTo>
                    <a:pt x="32" y="691"/>
                  </a:lnTo>
                  <a:lnTo>
                    <a:pt x="33" y="691"/>
                  </a:lnTo>
                  <a:lnTo>
                    <a:pt x="35" y="693"/>
                  </a:lnTo>
                  <a:lnTo>
                    <a:pt x="36" y="694"/>
                  </a:lnTo>
                  <a:lnTo>
                    <a:pt x="37" y="696"/>
                  </a:lnTo>
                  <a:lnTo>
                    <a:pt x="37" y="699"/>
                  </a:lnTo>
                  <a:lnTo>
                    <a:pt x="37" y="702"/>
                  </a:lnTo>
                  <a:lnTo>
                    <a:pt x="37" y="705"/>
                  </a:lnTo>
                  <a:lnTo>
                    <a:pt x="39" y="708"/>
                  </a:lnTo>
                  <a:lnTo>
                    <a:pt x="37" y="709"/>
                  </a:lnTo>
                  <a:lnTo>
                    <a:pt x="35" y="711"/>
                  </a:lnTo>
                  <a:lnTo>
                    <a:pt x="34" y="712"/>
                  </a:lnTo>
                  <a:lnTo>
                    <a:pt x="34" y="714"/>
                  </a:lnTo>
                  <a:lnTo>
                    <a:pt x="35" y="716"/>
                  </a:lnTo>
                  <a:lnTo>
                    <a:pt x="36" y="718"/>
                  </a:lnTo>
                  <a:lnTo>
                    <a:pt x="37" y="719"/>
                  </a:lnTo>
                  <a:lnTo>
                    <a:pt x="39" y="720"/>
                  </a:lnTo>
                  <a:lnTo>
                    <a:pt x="39" y="721"/>
                  </a:lnTo>
                  <a:lnTo>
                    <a:pt x="39" y="722"/>
                  </a:lnTo>
                  <a:lnTo>
                    <a:pt x="38" y="722"/>
                  </a:lnTo>
                  <a:lnTo>
                    <a:pt x="37" y="722"/>
                  </a:lnTo>
                  <a:lnTo>
                    <a:pt x="37" y="725"/>
                  </a:lnTo>
                  <a:lnTo>
                    <a:pt x="38" y="728"/>
                  </a:lnTo>
                  <a:lnTo>
                    <a:pt x="39" y="730"/>
                  </a:lnTo>
                  <a:lnTo>
                    <a:pt x="39" y="733"/>
                  </a:lnTo>
                  <a:lnTo>
                    <a:pt x="39" y="734"/>
                  </a:lnTo>
                  <a:lnTo>
                    <a:pt x="38" y="735"/>
                  </a:lnTo>
                  <a:lnTo>
                    <a:pt x="36" y="735"/>
                  </a:lnTo>
                  <a:lnTo>
                    <a:pt x="36" y="736"/>
                  </a:lnTo>
                  <a:lnTo>
                    <a:pt x="36" y="738"/>
                  </a:lnTo>
                  <a:lnTo>
                    <a:pt x="36" y="739"/>
                  </a:lnTo>
                  <a:lnTo>
                    <a:pt x="35" y="741"/>
                  </a:lnTo>
                  <a:lnTo>
                    <a:pt x="34" y="742"/>
                  </a:lnTo>
                  <a:lnTo>
                    <a:pt x="33" y="744"/>
                  </a:lnTo>
                  <a:lnTo>
                    <a:pt x="33" y="746"/>
                  </a:lnTo>
                  <a:lnTo>
                    <a:pt x="34" y="747"/>
                  </a:lnTo>
                  <a:lnTo>
                    <a:pt x="35" y="748"/>
                  </a:lnTo>
                  <a:lnTo>
                    <a:pt x="36" y="748"/>
                  </a:lnTo>
                  <a:lnTo>
                    <a:pt x="37" y="751"/>
                  </a:lnTo>
                  <a:lnTo>
                    <a:pt x="38" y="754"/>
                  </a:lnTo>
                  <a:lnTo>
                    <a:pt x="38" y="756"/>
                  </a:lnTo>
                  <a:lnTo>
                    <a:pt x="38" y="759"/>
                  </a:lnTo>
                  <a:lnTo>
                    <a:pt x="37" y="760"/>
                  </a:lnTo>
                  <a:lnTo>
                    <a:pt x="37" y="762"/>
                  </a:lnTo>
                  <a:lnTo>
                    <a:pt x="36" y="763"/>
                  </a:lnTo>
                  <a:lnTo>
                    <a:pt x="36" y="765"/>
                  </a:lnTo>
                  <a:lnTo>
                    <a:pt x="37" y="766"/>
                  </a:lnTo>
                  <a:lnTo>
                    <a:pt x="37" y="765"/>
                  </a:lnTo>
                  <a:lnTo>
                    <a:pt x="37" y="766"/>
                  </a:lnTo>
                  <a:lnTo>
                    <a:pt x="36" y="767"/>
                  </a:lnTo>
                  <a:lnTo>
                    <a:pt x="37" y="768"/>
                  </a:lnTo>
                  <a:lnTo>
                    <a:pt x="38" y="769"/>
                  </a:lnTo>
                  <a:lnTo>
                    <a:pt x="39" y="769"/>
                  </a:lnTo>
                  <a:lnTo>
                    <a:pt x="41" y="770"/>
                  </a:lnTo>
                  <a:lnTo>
                    <a:pt x="43" y="770"/>
                  </a:lnTo>
                  <a:lnTo>
                    <a:pt x="46" y="770"/>
                  </a:lnTo>
                  <a:lnTo>
                    <a:pt x="48" y="769"/>
                  </a:lnTo>
                  <a:lnTo>
                    <a:pt x="50" y="770"/>
                  </a:lnTo>
                  <a:lnTo>
                    <a:pt x="51" y="770"/>
                  </a:lnTo>
                  <a:lnTo>
                    <a:pt x="51" y="772"/>
                  </a:lnTo>
                  <a:lnTo>
                    <a:pt x="51" y="773"/>
                  </a:lnTo>
                  <a:lnTo>
                    <a:pt x="51" y="774"/>
                  </a:lnTo>
                  <a:lnTo>
                    <a:pt x="52" y="776"/>
                  </a:lnTo>
                  <a:lnTo>
                    <a:pt x="50" y="777"/>
                  </a:lnTo>
                  <a:lnTo>
                    <a:pt x="49" y="779"/>
                  </a:lnTo>
                  <a:lnTo>
                    <a:pt x="48" y="780"/>
                  </a:lnTo>
                  <a:lnTo>
                    <a:pt x="47" y="783"/>
                  </a:lnTo>
                  <a:lnTo>
                    <a:pt x="42" y="786"/>
                  </a:lnTo>
                  <a:lnTo>
                    <a:pt x="38" y="790"/>
                  </a:lnTo>
                  <a:lnTo>
                    <a:pt x="35" y="794"/>
                  </a:lnTo>
                  <a:lnTo>
                    <a:pt x="34" y="797"/>
                  </a:lnTo>
                  <a:lnTo>
                    <a:pt x="34" y="800"/>
                  </a:lnTo>
                  <a:lnTo>
                    <a:pt x="34" y="803"/>
                  </a:lnTo>
                  <a:lnTo>
                    <a:pt x="35" y="806"/>
                  </a:lnTo>
                  <a:lnTo>
                    <a:pt x="36" y="807"/>
                  </a:lnTo>
                  <a:lnTo>
                    <a:pt x="38" y="809"/>
                  </a:lnTo>
                  <a:lnTo>
                    <a:pt x="39" y="811"/>
                  </a:lnTo>
                  <a:lnTo>
                    <a:pt x="38" y="813"/>
                  </a:lnTo>
                  <a:lnTo>
                    <a:pt x="37" y="815"/>
                  </a:lnTo>
                  <a:lnTo>
                    <a:pt x="37" y="817"/>
                  </a:lnTo>
                  <a:lnTo>
                    <a:pt x="37" y="819"/>
                  </a:lnTo>
                  <a:lnTo>
                    <a:pt x="36" y="821"/>
                  </a:lnTo>
                  <a:lnTo>
                    <a:pt x="35" y="822"/>
                  </a:lnTo>
                  <a:lnTo>
                    <a:pt x="34" y="823"/>
                  </a:lnTo>
                  <a:lnTo>
                    <a:pt x="32" y="823"/>
                  </a:lnTo>
                  <a:lnTo>
                    <a:pt x="30" y="822"/>
                  </a:lnTo>
                  <a:lnTo>
                    <a:pt x="28" y="821"/>
                  </a:lnTo>
                  <a:lnTo>
                    <a:pt x="26" y="820"/>
                  </a:lnTo>
                  <a:lnTo>
                    <a:pt x="23" y="818"/>
                  </a:lnTo>
                  <a:lnTo>
                    <a:pt x="21" y="817"/>
                  </a:lnTo>
                  <a:lnTo>
                    <a:pt x="19" y="815"/>
                  </a:lnTo>
                  <a:lnTo>
                    <a:pt x="17" y="814"/>
                  </a:lnTo>
                  <a:lnTo>
                    <a:pt x="17" y="816"/>
                  </a:lnTo>
                  <a:lnTo>
                    <a:pt x="16" y="816"/>
                  </a:lnTo>
                  <a:lnTo>
                    <a:pt x="15" y="817"/>
                  </a:lnTo>
                  <a:lnTo>
                    <a:pt x="12" y="817"/>
                  </a:lnTo>
                  <a:lnTo>
                    <a:pt x="10" y="818"/>
                  </a:lnTo>
                  <a:lnTo>
                    <a:pt x="8" y="820"/>
                  </a:lnTo>
                  <a:lnTo>
                    <a:pt x="5" y="820"/>
                  </a:lnTo>
                  <a:lnTo>
                    <a:pt x="5" y="821"/>
                  </a:lnTo>
                  <a:lnTo>
                    <a:pt x="5" y="823"/>
                  </a:lnTo>
                  <a:lnTo>
                    <a:pt x="6" y="823"/>
                  </a:lnTo>
                  <a:lnTo>
                    <a:pt x="7" y="824"/>
                  </a:lnTo>
                  <a:lnTo>
                    <a:pt x="9" y="823"/>
                  </a:lnTo>
                  <a:lnTo>
                    <a:pt x="10" y="822"/>
                  </a:lnTo>
                  <a:lnTo>
                    <a:pt x="11" y="822"/>
                  </a:lnTo>
                  <a:lnTo>
                    <a:pt x="12" y="823"/>
                  </a:lnTo>
                  <a:lnTo>
                    <a:pt x="12" y="824"/>
                  </a:lnTo>
                  <a:lnTo>
                    <a:pt x="12" y="826"/>
                  </a:lnTo>
                  <a:lnTo>
                    <a:pt x="11" y="828"/>
                  </a:lnTo>
                  <a:lnTo>
                    <a:pt x="10" y="828"/>
                  </a:lnTo>
                  <a:lnTo>
                    <a:pt x="8" y="830"/>
                  </a:lnTo>
                  <a:lnTo>
                    <a:pt x="5" y="833"/>
                  </a:lnTo>
                  <a:lnTo>
                    <a:pt x="3" y="835"/>
                  </a:lnTo>
                  <a:lnTo>
                    <a:pt x="1" y="838"/>
                  </a:lnTo>
                  <a:lnTo>
                    <a:pt x="0" y="841"/>
                  </a:lnTo>
                  <a:lnTo>
                    <a:pt x="0" y="844"/>
                  </a:lnTo>
                  <a:lnTo>
                    <a:pt x="1" y="845"/>
                  </a:lnTo>
                  <a:lnTo>
                    <a:pt x="2" y="846"/>
                  </a:lnTo>
                  <a:lnTo>
                    <a:pt x="4" y="846"/>
                  </a:lnTo>
                  <a:lnTo>
                    <a:pt x="5" y="845"/>
                  </a:lnTo>
                  <a:lnTo>
                    <a:pt x="6" y="844"/>
                  </a:lnTo>
                  <a:lnTo>
                    <a:pt x="6" y="843"/>
                  </a:lnTo>
                  <a:lnTo>
                    <a:pt x="6" y="841"/>
                  </a:lnTo>
                  <a:lnTo>
                    <a:pt x="6" y="839"/>
                  </a:lnTo>
                  <a:lnTo>
                    <a:pt x="7" y="838"/>
                  </a:lnTo>
                  <a:lnTo>
                    <a:pt x="7" y="837"/>
                  </a:lnTo>
                  <a:lnTo>
                    <a:pt x="8" y="837"/>
                  </a:lnTo>
                  <a:lnTo>
                    <a:pt x="9" y="837"/>
                  </a:lnTo>
                  <a:lnTo>
                    <a:pt x="15" y="841"/>
                  </a:lnTo>
                  <a:lnTo>
                    <a:pt x="20" y="846"/>
                  </a:lnTo>
                  <a:lnTo>
                    <a:pt x="20" y="847"/>
                  </a:lnTo>
                  <a:lnTo>
                    <a:pt x="21" y="849"/>
                  </a:lnTo>
                  <a:lnTo>
                    <a:pt x="21" y="850"/>
                  </a:lnTo>
                  <a:lnTo>
                    <a:pt x="23" y="851"/>
                  </a:lnTo>
                  <a:lnTo>
                    <a:pt x="24" y="851"/>
                  </a:lnTo>
                  <a:lnTo>
                    <a:pt x="27" y="850"/>
                  </a:lnTo>
                  <a:lnTo>
                    <a:pt x="28" y="850"/>
                  </a:lnTo>
                  <a:lnTo>
                    <a:pt x="29" y="850"/>
                  </a:lnTo>
                  <a:lnTo>
                    <a:pt x="29" y="849"/>
                  </a:lnTo>
                  <a:lnTo>
                    <a:pt x="30" y="848"/>
                  </a:lnTo>
                  <a:lnTo>
                    <a:pt x="32" y="849"/>
                  </a:lnTo>
                  <a:lnTo>
                    <a:pt x="32" y="850"/>
                  </a:lnTo>
                  <a:lnTo>
                    <a:pt x="33" y="851"/>
                  </a:lnTo>
                  <a:lnTo>
                    <a:pt x="33" y="852"/>
                  </a:lnTo>
                  <a:lnTo>
                    <a:pt x="33" y="853"/>
                  </a:lnTo>
                  <a:lnTo>
                    <a:pt x="32" y="854"/>
                  </a:lnTo>
                  <a:lnTo>
                    <a:pt x="30" y="854"/>
                  </a:lnTo>
                  <a:lnTo>
                    <a:pt x="29" y="854"/>
                  </a:lnTo>
                  <a:lnTo>
                    <a:pt x="27" y="854"/>
                  </a:lnTo>
                  <a:lnTo>
                    <a:pt x="26" y="854"/>
                  </a:lnTo>
                  <a:lnTo>
                    <a:pt x="24" y="855"/>
                  </a:lnTo>
                  <a:lnTo>
                    <a:pt x="24" y="857"/>
                  </a:lnTo>
                  <a:lnTo>
                    <a:pt x="24" y="859"/>
                  </a:lnTo>
                  <a:lnTo>
                    <a:pt x="26" y="860"/>
                  </a:lnTo>
                  <a:lnTo>
                    <a:pt x="27" y="861"/>
                  </a:lnTo>
                  <a:lnTo>
                    <a:pt x="28" y="862"/>
                  </a:lnTo>
                  <a:lnTo>
                    <a:pt x="29" y="862"/>
                  </a:lnTo>
                  <a:lnTo>
                    <a:pt x="29" y="863"/>
                  </a:lnTo>
                  <a:lnTo>
                    <a:pt x="28" y="864"/>
                  </a:lnTo>
                  <a:lnTo>
                    <a:pt x="27" y="864"/>
                  </a:lnTo>
                  <a:lnTo>
                    <a:pt x="26" y="865"/>
                  </a:lnTo>
                  <a:lnTo>
                    <a:pt x="24" y="866"/>
                  </a:lnTo>
                  <a:lnTo>
                    <a:pt x="24" y="868"/>
                  </a:lnTo>
                  <a:lnTo>
                    <a:pt x="24" y="870"/>
                  </a:lnTo>
                  <a:lnTo>
                    <a:pt x="26" y="871"/>
                  </a:lnTo>
                  <a:lnTo>
                    <a:pt x="27" y="872"/>
                  </a:lnTo>
                  <a:lnTo>
                    <a:pt x="28" y="872"/>
                  </a:lnTo>
                  <a:lnTo>
                    <a:pt x="29" y="872"/>
                  </a:lnTo>
                  <a:lnTo>
                    <a:pt x="30" y="871"/>
                  </a:lnTo>
                  <a:lnTo>
                    <a:pt x="30" y="868"/>
                  </a:lnTo>
                  <a:lnTo>
                    <a:pt x="32" y="867"/>
                  </a:lnTo>
                  <a:lnTo>
                    <a:pt x="34" y="866"/>
                  </a:lnTo>
                  <a:lnTo>
                    <a:pt x="36" y="865"/>
                  </a:lnTo>
                  <a:lnTo>
                    <a:pt x="38" y="865"/>
                  </a:lnTo>
                  <a:lnTo>
                    <a:pt x="41" y="865"/>
                  </a:lnTo>
                  <a:lnTo>
                    <a:pt x="43" y="865"/>
                  </a:lnTo>
                  <a:lnTo>
                    <a:pt x="45" y="864"/>
                  </a:lnTo>
                  <a:lnTo>
                    <a:pt x="45" y="867"/>
                  </a:lnTo>
                  <a:lnTo>
                    <a:pt x="44" y="870"/>
                  </a:lnTo>
                  <a:lnTo>
                    <a:pt x="44" y="872"/>
                  </a:lnTo>
                  <a:lnTo>
                    <a:pt x="44" y="874"/>
                  </a:lnTo>
                  <a:lnTo>
                    <a:pt x="45" y="875"/>
                  </a:lnTo>
                  <a:lnTo>
                    <a:pt x="46" y="876"/>
                  </a:lnTo>
                  <a:lnTo>
                    <a:pt x="48" y="877"/>
                  </a:lnTo>
                  <a:lnTo>
                    <a:pt x="49" y="879"/>
                  </a:lnTo>
                  <a:lnTo>
                    <a:pt x="50" y="880"/>
                  </a:lnTo>
                  <a:lnTo>
                    <a:pt x="44" y="880"/>
                  </a:lnTo>
                  <a:lnTo>
                    <a:pt x="39" y="879"/>
                  </a:lnTo>
                  <a:lnTo>
                    <a:pt x="37" y="879"/>
                  </a:lnTo>
                  <a:lnTo>
                    <a:pt x="35" y="878"/>
                  </a:lnTo>
                  <a:lnTo>
                    <a:pt x="32" y="877"/>
                  </a:lnTo>
                  <a:lnTo>
                    <a:pt x="30" y="877"/>
                  </a:lnTo>
                  <a:lnTo>
                    <a:pt x="29" y="877"/>
                  </a:lnTo>
                  <a:lnTo>
                    <a:pt x="28" y="878"/>
                  </a:lnTo>
                  <a:lnTo>
                    <a:pt x="28" y="879"/>
                  </a:lnTo>
                  <a:lnTo>
                    <a:pt x="28" y="880"/>
                  </a:lnTo>
                  <a:lnTo>
                    <a:pt x="29" y="882"/>
                  </a:lnTo>
                  <a:lnTo>
                    <a:pt x="30" y="883"/>
                  </a:lnTo>
                  <a:lnTo>
                    <a:pt x="31" y="885"/>
                  </a:lnTo>
                  <a:lnTo>
                    <a:pt x="32" y="886"/>
                  </a:lnTo>
                  <a:lnTo>
                    <a:pt x="32" y="887"/>
                  </a:lnTo>
                  <a:lnTo>
                    <a:pt x="32" y="888"/>
                  </a:lnTo>
                  <a:lnTo>
                    <a:pt x="33" y="888"/>
                  </a:lnTo>
                  <a:lnTo>
                    <a:pt x="34" y="888"/>
                  </a:lnTo>
                  <a:lnTo>
                    <a:pt x="35" y="889"/>
                  </a:lnTo>
                  <a:lnTo>
                    <a:pt x="35" y="891"/>
                  </a:lnTo>
                  <a:lnTo>
                    <a:pt x="35" y="894"/>
                  </a:lnTo>
                  <a:lnTo>
                    <a:pt x="35" y="897"/>
                  </a:lnTo>
                  <a:lnTo>
                    <a:pt x="36" y="900"/>
                  </a:lnTo>
                  <a:lnTo>
                    <a:pt x="37" y="903"/>
                  </a:lnTo>
                  <a:lnTo>
                    <a:pt x="38" y="904"/>
                  </a:lnTo>
                  <a:lnTo>
                    <a:pt x="38" y="906"/>
                  </a:lnTo>
                  <a:lnTo>
                    <a:pt x="38" y="908"/>
                  </a:lnTo>
                  <a:lnTo>
                    <a:pt x="38" y="910"/>
                  </a:lnTo>
                  <a:lnTo>
                    <a:pt x="39" y="911"/>
                  </a:lnTo>
                  <a:lnTo>
                    <a:pt x="40" y="912"/>
                  </a:lnTo>
                  <a:lnTo>
                    <a:pt x="41" y="912"/>
                  </a:lnTo>
                  <a:lnTo>
                    <a:pt x="42" y="912"/>
                  </a:lnTo>
                  <a:lnTo>
                    <a:pt x="43" y="911"/>
                  </a:lnTo>
                  <a:lnTo>
                    <a:pt x="44" y="911"/>
                  </a:lnTo>
                  <a:lnTo>
                    <a:pt x="46" y="911"/>
                  </a:lnTo>
                  <a:lnTo>
                    <a:pt x="47" y="910"/>
                  </a:lnTo>
                  <a:lnTo>
                    <a:pt x="49" y="909"/>
                  </a:lnTo>
                  <a:lnTo>
                    <a:pt x="50" y="908"/>
                  </a:lnTo>
                  <a:lnTo>
                    <a:pt x="51" y="908"/>
                  </a:lnTo>
                  <a:lnTo>
                    <a:pt x="46" y="912"/>
                  </a:lnTo>
                  <a:lnTo>
                    <a:pt x="43" y="917"/>
                  </a:lnTo>
                  <a:lnTo>
                    <a:pt x="41" y="924"/>
                  </a:lnTo>
                  <a:lnTo>
                    <a:pt x="39" y="930"/>
                  </a:lnTo>
                  <a:lnTo>
                    <a:pt x="39" y="932"/>
                  </a:lnTo>
                  <a:lnTo>
                    <a:pt x="39" y="934"/>
                  </a:lnTo>
                  <a:lnTo>
                    <a:pt x="41" y="935"/>
                  </a:lnTo>
                  <a:lnTo>
                    <a:pt x="43" y="937"/>
                  </a:lnTo>
                  <a:lnTo>
                    <a:pt x="45" y="938"/>
                  </a:lnTo>
                  <a:lnTo>
                    <a:pt x="47" y="939"/>
                  </a:lnTo>
                  <a:lnTo>
                    <a:pt x="50" y="942"/>
                  </a:lnTo>
                  <a:lnTo>
                    <a:pt x="52" y="947"/>
                  </a:lnTo>
                  <a:lnTo>
                    <a:pt x="53" y="953"/>
                  </a:lnTo>
                  <a:lnTo>
                    <a:pt x="54" y="959"/>
                  </a:lnTo>
                  <a:lnTo>
                    <a:pt x="56" y="961"/>
                  </a:lnTo>
                  <a:lnTo>
                    <a:pt x="58" y="962"/>
                  </a:lnTo>
                  <a:lnTo>
                    <a:pt x="61" y="965"/>
                  </a:lnTo>
                  <a:lnTo>
                    <a:pt x="61" y="966"/>
                  </a:lnTo>
                  <a:lnTo>
                    <a:pt x="61" y="967"/>
                  </a:lnTo>
                  <a:lnTo>
                    <a:pt x="59" y="968"/>
                  </a:lnTo>
                  <a:lnTo>
                    <a:pt x="59" y="970"/>
                  </a:lnTo>
                  <a:lnTo>
                    <a:pt x="59" y="972"/>
                  </a:lnTo>
                  <a:lnTo>
                    <a:pt x="60" y="974"/>
                  </a:lnTo>
                  <a:lnTo>
                    <a:pt x="61" y="978"/>
                  </a:lnTo>
                  <a:lnTo>
                    <a:pt x="62" y="981"/>
                  </a:lnTo>
                  <a:lnTo>
                    <a:pt x="63" y="984"/>
                  </a:lnTo>
                  <a:lnTo>
                    <a:pt x="64" y="985"/>
                  </a:lnTo>
                  <a:lnTo>
                    <a:pt x="65" y="985"/>
                  </a:lnTo>
                  <a:lnTo>
                    <a:pt x="66" y="984"/>
                  </a:lnTo>
                  <a:lnTo>
                    <a:pt x="66" y="983"/>
                  </a:lnTo>
                  <a:lnTo>
                    <a:pt x="67" y="982"/>
                  </a:lnTo>
                  <a:lnTo>
                    <a:pt x="69" y="981"/>
                  </a:lnTo>
                  <a:lnTo>
                    <a:pt x="69" y="982"/>
                  </a:lnTo>
                  <a:lnTo>
                    <a:pt x="70" y="983"/>
                  </a:lnTo>
                  <a:lnTo>
                    <a:pt x="73" y="984"/>
                  </a:lnTo>
                  <a:lnTo>
                    <a:pt x="74" y="983"/>
                  </a:lnTo>
                  <a:lnTo>
                    <a:pt x="75" y="981"/>
                  </a:lnTo>
                  <a:lnTo>
                    <a:pt x="75" y="979"/>
                  </a:lnTo>
                  <a:lnTo>
                    <a:pt x="76" y="976"/>
                  </a:lnTo>
                  <a:lnTo>
                    <a:pt x="77" y="974"/>
                  </a:lnTo>
                  <a:lnTo>
                    <a:pt x="78" y="975"/>
                  </a:lnTo>
                  <a:lnTo>
                    <a:pt x="78" y="976"/>
                  </a:lnTo>
                  <a:lnTo>
                    <a:pt x="79" y="977"/>
                  </a:lnTo>
                  <a:lnTo>
                    <a:pt x="80" y="977"/>
                  </a:lnTo>
                  <a:lnTo>
                    <a:pt x="82" y="976"/>
                  </a:lnTo>
                  <a:lnTo>
                    <a:pt x="83" y="975"/>
                  </a:lnTo>
                  <a:lnTo>
                    <a:pt x="84" y="974"/>
                  </a:lnTo>
                  <a:lnTo>
                    <a:pt x="85" y="972"/>
                  </a:lnTo>
                  <a:lnTo>
                    <a:pt x="85" y="973"/>
                  </a:lnTo>
                  <a:lnTo>
                    <a:pt x="86" y="974"/>
                  </a:lnTo>
                  <a:lnTo>
                    <a:pt x="86" y="975"/>
                  </a:lnTo>
                  <a:lnTo>
                    <a:pt x="86" y="976"/>
                  </a:lnTo>
                  <a:lnTo>
                    <a:pt x="82" y="980"/>
                  </a:lnTo>
                  <a:lnTo>
                    <a:pt x="79" y="984"/>
                  </a:lnTo>
                  <a:lnTo>
                    <a:pt x="75" y="987"/>
                  </a:lnTo>
                  <a:lnTo>
                    <a:pt x="69" y="988"/>
                  </a:lnTo>
                  <a:lnTo>
                    <a:pt x="69" y="989"/>
                  </a:lnTo>
                  <a:lnTo>
                    <a:pt x="69" y="990"/>
                  </a:lnTo>
                  <a:lnTo>
                    <a:pt x="68" y="991"/>
                  </a:lnTo>
                  <a:lnTo>
                    <a:pt x="67" y="991"/>
                  </a:lnTo>
                  <a:lnTo>
                    <a:pt x="66" y="991"/>
                  </a:lnTo>
                  <a:lnTo>
                    <a:pt x="65" y="992"/>
                  </a:lnTo>
                  <a:lnTo>
                    <a:pt x="65" y="993"/>
                  </a:lnTo>
                  <a:lnTo>
                    <a:pt x="65" y="994"/>
                  </a:lnTo>
                  <a:lnTo>
                    <a:pt x="69" y="1002"/>
                  </a:lnTo>
                  <a:lnTo>
                    <a:pt x="74" y="1011"/>
                  </a:lnTo>
                  <a:lnTo>
                    <a:pt x="76" y="1010"/>
                  </a:lnTo>
                  <a:lnTo>
                    <a:pt x="77" y="1009"/>
                  </a:lnTo>
                  <a:lnTo>
                    <a:pt x="78" y="1007"/>
                  </a:lnTo>
                  <a:lnTo>
                    <a:pt x="78" y="1005"/>
                  </a:lnTo>
                  <a:lnTo>
                    <a:pt x="78" y="1003"/>
                  </a:lnTo>
                  <a:lnTo>
                    <a:pt x="79" y="1001"/>
                  </a:lnTo>
                  <a:lnTo>
                    <a:pt x="79" y="999"/>
                  </a:lnTo>
                  <a:lnTo>
                    <a:pt x="80" y="997"/>
                  </a:lnTo>
                  <a:lnTo>
                    <a:pt x="83" y="996"/>
                  </a:lnTo>
                  <a:lnTo>
                    <a:pt x="85" y="995"/>
                  </a:lnTo>
                  <a:lnTo>
                    <a:pt x="87" y="994"/>
                  </a:lnTo>
                  <a:lnTo>
                    <a:pt x="91" y="994"/>
                  </a:lnTo>
                  <a:lnTo>
                    <a:pt x="95" y="994"/>
                  </a:lnTo>
                  <a:lnTo>
                    <a:pt x="99" y="994"/>
                  </a:lnTo>
                  <a:lnTo>
                    <a:pt x="102" y="995"/>
                  </a:lnTo>
                  <a:lnTo>
                    <a:pt x="105" y="996"/>
                  </a:lnTo>
                  <a:lnTo>
                    <a:pt x="107" y="999"/>
                  </a:lnTo>
                  <a:lnTo>
                    <a:pt x="110" y="1001"/>
                  </a:lnTo>
                  <a:lnTo>
                    <a:pt x="111" y="1004"/>
                  </a:lnTo>
                  <a:lnTo>
                    <a:pt x="111" y="1007"/>
                  </a:lnTo>
                  <a:lnTo>
                    <a:pt x="110" y="1010"/>
                  </a:lnTo>
                  <a:lnTo>
                    <a:pt x="109" y="1012"/>
                  </a:lnTo>
                  <a:lnTo>
                    <a:pt x="108" y="1014"/>
                  </a:lnTo>
                  <a:lnTo>
                    <a:pt x="106" y="1014"/>
                  </a:lnTo>
                  <a:lnTo>
                    <a:pt x="104" y="1014"/>
                  </a:lnTo>
                  <a:lnTo>
                    <a:pt x="102" y="1015"/>
                  </a:lnTo>
                  <a:lnTo>
                    <a:pt x="100" y="1015"/>
                  </a:lnTo>
                  <a:lnTo>
                    <a:pt x="98" y="1015"/>
                  </a:lnTo>
                  <a:lnTo>
                    <a:pt x="96" y="1016"/>
                  </a:lnTo>
                  <a:lnTo>
                    <a:pt x="94" y="1017"/>
                  </a:lnTo>
                  <a:lnTo>
                    <a:pt x="93" y="1018"/>
                  </a:lnTo>
                  <a:lnTo>
                    <a:pt x="93" y="1020"/>
                  </a:lnTo>
                  <a:lnTo>
                    <a:pt x="94" y="1021"/>
                  </a:lnTo>
                  <a:lnTo>
                    <a:pt x="95" y="1022"/>
                  </a:lnTo>
                  <a:lnTo>
                    <a:pt x="97" y="1023"/>
                  </a:lnTo>
                  <a:lnTo>
                    <a:pt x="98" y="1023"/>
                  </a:lnTo>
                  <a:lnTo>
                    <a:pt x="105" y="1026"/>
                  </a:lnTo>
                  <a:lnTo>
                    <a:pt x="111" y="1028"/>
                  </a:lnTo>
                  <a:lnTo>
                    <a:pt x="117" y="1028"/>
                  </a:lnTo>
                  <a:lnTo>
                    <a:pt x="119" y="1027"/>
                  </a:lnTo>
                  <a:lnTo>
                    <a:pt x="120" y="1026"/>
                  </a:lnTo>
                  <a:lnTo>
                    <a:pt x="120" y="1025"/>
                  </a:lnTo>
                  <a:lnTo>
                    <a:pt x="119" y="1023"/>
                  </a:lnTo>
                  <a:lnTo>
                    <a:pt x="119" y="1022"/>
                  </a:lnTo>
                  <a:lnTo>
                    <a:pt x="117" y="1020"/>
                  </a:lnTo>
                  <a:lnTo>
                    <a:pt x="116" y="1018"/>
                  </a:lnTo>
                  <a:lnTo>
                    <a:pt x="116" y="1017"/>
                  </a:lnTo>
                  <a:lnTo>
                    <a:pt x="119" y="1013"/>
                  </a:lnTo>
                  <a:lnTo>
                    <a:pt x="120" y="1009"/>
                  </a:lnTo>
                  <a:lnTo>
                    <a:pt x="119" y="1005"/>
                  </a:lnTo>
                  <a:lnTo>
                    <a:pt x="121" y="1005"/>
                  </a:lnTo>
                  <a:lnTo>
                    <a:pt x="122" y="1004"/>
                  </a:lnTo>
                  <a:lnTo>
                    <a:pt x="122" y="1003"/>
                  </a:lnTo>
                  <a:lnTo>
                    <a:pt x="123" y="1001"/>
                  </a:lnTo>
                  <a:lnTo>
                    <a:pt x="123" y="1000"/>
                  </a:lnTo>
                  <a:lnTo>
                    <a:pt x="123" y="998"/>
                  </a:lnTo>
                  <a:lnTo>
                    <a:pt x="122" y="997"/>
                  </a:lnTo>
                  <a:lnTo>
                    <a:pt x="122" y="996"/>
                  </a:lnTo>
                  <a:lnTo>
                    <a:pt x="130" y="991"/>
                  </a:lnTo>
                  <a:lnTo>
                    <a:pt x="138" y="989"/>
                  </a:lnTo>
                  <a:lnTo>
                    <a:pt x="145" y="984"/>
                  </a:lnTo>
                  <a:lnTo>
                    <a:pt x="151" y="983"/>
                  </a:lnTo>
                  <a:lnTo>
                    <a:pt x="157" y="982"/>
                  </a:lnTo>
                  <a:lnTo>
                    <a:pt x="164" y="982"/>
                  </a:lnTo>
                  <a:lnTo>
                    <a:pt x="166" y="981"/>
                  </a:lnTo>
                  <a:lnTo>
                    <a:pt x="166" y="980"/>
                  </a:lnTo>
                  <a:lnTo>
                    <a:pt x="164" y="979"/>
                  </a:lnTo>
                  <a:lnTo>
                    <a:pt x="163" y="978"/>
                  </a:lnTo>
                  <a:lnTo>
                    <a:pt x="162" y="977"/>
                  </a:lnTo>
                  <a:lnTo>
                    <a:pt x="161" y="977"/>
                  </a:lnTo>
                  <a:lnTo>
                    <a:pt x="158" y="976"/>
                  </a:lnTo>
                  <a:lnTo>
                    <a:pt x="147" y="975"/>
                  </a:lnTo>
                  <a:lnTo>
                    <a:pt x="136" y="974"/>
                  </a:lnTo>
                  <a:lnTo>
                    <a:pt x="125" y="975"/>
                  </a:lnTo>
                  <a:lnTo>
                    <a:pt x="113" y="977"/>
                  </a:lnTo>
                  <a:lnTo>
                    <a:pt x="103" y="976"/>
                  </a:lnTo>
                  <a:lnTo>
                    <a:pt x="98" y="974"/>
                  </a:lnTo>
                  <a:lnTo>
                    <a:pt x="94" y="969"/>
                  </a:lnTo>
                  <a:lnTo>
                    <a:pt x="92" y="964"/>
                  </a:lnTo>
                  <a:lnTo>
                    <a:pt x="89" y="958"/>
                  </a:lnTo>
                  <a:lnTo>
                    <a:pt x="89" y="953"/>
                  </a:lnTo>
                  <a:lnTo>
                    <a:pt x="90" y="948"/>
                  </a:lnTo>
                  <a:lnTo>
                    <a:pt x="90" y="944"/>
                  </a:lnTo>
                  <a:lnTo>
                    <a:pt x="88" y="940"/>
                  </a:lnTo>
                  <a:lnTo>
                    <a:pt x="86" y="938"/>
                  </a:lnTo>
                  <a:lnTo>
                    <a:pt x="83" y="937"/>
                  </a:lnTo>
                  <a:lnTo>
                    <a:pt x="80" y="938"/>
                  </a:lnTo>
                  <a:lnTo>
                    <a:pt x="77" y="939"/>
                  </a:lnTo>
                  <a:lnTo>
                    <a:pt x="75" y="941"/>
                  </a:lnTo>
                  <a:lnTo>
                    <a:pt x="68" y="931"/>
                  </a:lnTo>
                  <a:lnTo>
                    <a:pt x="68" y="920"/>
                  </a:lnTo>
                  <a:lnTo>
                    <a:pt x="70" y="908"/>
                  </a:lnTo>
                  <a:lnTo>
                    <a:pt x="74" y="897"/>
                  </a:lnTo>
                  <a:lnTo>
                    <a:pt x="76" y="886"/>
                  </a:lnTo>
                  <a:lnTo>
                    <a:pt x="76" y="875"/>
                  </a:lnTo>
                  <a:lnTo>
                    <a:pt x="75" y="866"/>
                  </a:lnTo>
                  <a:lnTo>
                    <a:pt x="75" y="857"/>
                  </a:lnTo>
                  <a:lnTo>
                    <a:pt x="79" y="849"/>
                  </a:lnTo>
                  <a:lnTo>
                    <a:pt x="79" y="848"/>
                  </a:lnTo>
                  <a:lnTo>
                    <a:pt x="78" y="847"/>
                  </a:lnTo>
                  <a:lnTo>
                    <a:pt x="78" y="845"/>
                  </a:lnTo>
                  <a:lnTo>
                    <a:pt x="77" y="843"/>
                  </a:lnTo>
                  <a:lnTo>
                    <a:pt x="78" y="842"/>
                  </a:lnTo>
                  <a:lnTo>
                    <a:pt x="80" y="838"/>
                  </a:lnTo>
                  <a:lnTo>
                    <a:pt x="83" y="835"/>
                  </a:lnTo>
                  <a:lnTo>
                    <a:pt x="85" y="832"/>
                  </a:lnTo>
                  <a:lnTo>
                    <a:pt x="86" y="831"/>
                  </a:lnTo>
                  <a:lnTo>
                    <a:pt x="86" y="829"/>
                  </a:lnTo>
                  <a:lnTo>
                    <a:pt x="86" y="828"/>
                  </a:lnTo>
                  <a:lnTo>
                    <a:pt x="85" y="826"/>
                  </a:lnTo>
                  <a:lnTo>
                    <a:pt x="83" y="824"/>
                  </a:lnTo>
                  <a:lnTo>
                    <a:pt x="81" y="822"/>
                  </a:lnTo>
                  <a:lnTo>
                    <a:pt x="80" y="820"/>
                  </a:lnTo>
                  <a:lnTo>
                    <a:pt x="80" y="818"/>
                  </a:lnTo>
                  <a:lnTo>
                    <a:pt x="80" y="816"/>
                  </a:lnTo>
                  <a:lnTo>
                    <a:pt x="80" y="814"/>
                  </a:lnTo>
                  <a:lnTo>
                    <a:pt x="80" y="811"/>
                  </a:lnTo>
                  <a:lnTo>
                    <a:pt x="80" y="810"/>
                  </a:lnTo>
                  <a:lnTo>
                    <a:pt x="79" y="809"/>
                  </a:lnTo>
                  <a:lnTo>
                    <a:pt x="78" y="808"/>
                  </a:lnTo>
                  <a:lnTo>
                    <a:pt x="79" y="801"/>
                  </a:lnTo>
                  <a:lnTo>
                    <a:pt x="81" y="794"/>
                  </a:lnTo>
                  <a:lnTo>
                    <a:pt x="80" y="787"/>
                  </a:lnTo>
                  <a:lnTo>
                    <a:pt x="79" y="785"/>
                  </a:lnTo>
                  <a:lnTo>
                    <a:pt x="78" y="784"/>
                  </a:lnTo>
                  <a:lnTo>
                    <a:pt x="76" y="783"/>
                  </a:lnTo>
                  <a:lnTo>
                    <a:pt x="74" y="781"/>
                  </a:lnTo>
                  <a:lnTo>
                    <a:pt x="71" y="781"/>
                  </a:lnTo>
                  <a:lnTo>
                    <a:pt x="69" y="780"/>
                  </a:lnTo>
                  <a:lnTo>
                    <a:pt x="71" y="778"/>
                  </a:lnTo>
                  <a:lnTo>
                    <a:pt x="75" y="777"/>
                  </a:lnTo>
                  <a:lnTo>
                    <a:pt x="78" y="777"/>
                  </a:lnTo>
                  <a:lnTo>
                    <a:pt x="80" y="776"/>
                  </a:lnTo>
                  <a:lnTo>
                    <a:pt x="83" y="775"/>
                  </a:lnTo>
                  <a:lnTo>
                    <a:pt x="85" y="774"/>
                  </a:lnTo>
                  <a:lnTo>
                    <a:pt x="85" y="772"/>
                  </a:lnTo>
                  <a:lnTo>
                    <a:pt x="85" y="769"/>
                  </a:lnTo>
                  <a:lnTo>
                    <a:pt x="85" y="765"/>
                  </a:lnTo>
                  <a:lnTo>
                    <a:pt x="83" y="763"/>
                  </a:lnTo>
                  <a:lnTo>
                    <a:pt x="80" y="762"/>
                  </a:lnTo>
                  <a:lnTo>
                    <a:pt x="78" y="762"/>
                  </a:lnTo>
                  <a:lnTo>
                    <a:pt x="75" y="762"/>
                  </a:lnTo>
                  <a:lnTo>
                    <a:pt x="71" y="762"/>
                  </a:lnTo>
                  <a:lnTo>
                    <a:pt x="69" y="762"/>
                  </a:lnTo>
                  <a:lnTo>
                    <a:pt x="69" y="761"/>
                  </a:lnTo>
                  <a:lnTo>
                    <a:pt x="69" y="760"/>
                  </a:lnTo>
                  <a:lnTo>
                    <a:pt x="69" y="759"/>
                  </a:lnTo>
                  <a:lnTo>
                    <a:pt x="69" y="758"/>
                  </a:lnTo>
                  <a:lnTo>
                    <a:pt x="71" y="755"/>
                  </a:lnTo>
                  <a:lnTo>
                    <a:pt x="73" y="753"/>
                  </a:lnTo>
                  <a:lnTo>
                    <a:pt x="73" y="750"/>
                  </a:lnTo>
                  <a:lnTo>
                    <a:pt x="73" y="747"/>
                  </a:lnTo>
                  <a:lnTo>
                    <a:pt x="70" y="745"/>
                  </a:lnTo>
                  <a:lnTo>
                    <a:pt x="64" y="735"/>
                  </a:lnTo>
                  <a:lnTo>
                    <a:pt x="59" y="726"/>
                  </a:lnTo>
                  <a:lnTo>
                    <a:pt x="57" y="720"/>
                  </a:lnTo>
                  <a:lnTo>
                    <a:pt x="58" y="713"/>
                  </a:lnTo>
                  <a:lnTo>
                    <a:pt x="60" y="706"/>
                  </a:lnTo>
                  <a:lnTo>
                    <a:pt x="61" y="697"/>
                  </a:lnTo>
                  <a:lnTo>
                    <a:pt x="59" y="686"/>
                  </a:lnTo>
                  <a:lnTo>
                    <a:pt x="57" y="677"/>
                  </a:lnTo>
                  <a:lnTo>
                    <a:pt x="56" y="667"/>
                  </a:lnTo>
                  <a:lnTo>
                    <a:pt x="57" y="654"/>
                  </a:lnTo>
                  <a:lnTo>
                    <a:pt x="58" y="641"/>
                  </a:lnTo>
                  <a:lnTo>
                    <a:pt x="59" y="635"/>
                  </a:lnTo>
                  <a:lnTo>
                    <a:pt x="62" y="629"/>
                  </a:lnTo>
                  <a:lnTo>
                    <a:pt x="63" y="626"/>
                  </a:lnTo>
                  <a:lnTo>
                    <a:pt x="62" y="624"/>
                  </a:lnTo>
                  <a:lnTo>
                    <a:pt x="61" y="622"/>
                  </a:lnTo>
                  <a:lnTo>
                    <a:pt x="60" y="620"/>
                  </a:lnTo>
                  <a:lnTo>
                    <a:pt x="60" y="618"/>
                  </a:lnTo>
                  <a:lnTo>
                    <a:pt x="61" y="617"/>
                  </a:lnTo>
                  <a:lnTo>
                    <a:pt x="62" y="616"/>
                  </a:lnTo>
                  <a:lnTo>
                    <a:pt x="63" y="615"/>
                  </a:lnTo>
                  <a:lnTo>
                    <a:pt x="65" y="615"/>
                  </a:lnTo>
                  <a:lnTo>
                    <a:pt x="67" y="615"/>
                  </a:lnTo>
                  <a:lnTo>
                    <a:pt x="69" y="614"/>
                  </a:lnTo>
                  <a:lnTo>
                    <a:pt x="71" y="614"/>
                  </a:lnTo>
                  <a:lnTo>
                    <a:pt x="73" y="612"/>
                  </a:lnTo>
                  <a:lnTo>
                    <a:pt x="71" y="605"/>
                  </a:lnTo>
                  <a:lnTo>
                    <a:pt x="69" y="598"/>
                  </a:lnTo>
                  <a:lnTo>
                    <a:pt x="67" y="591"/>
                  </a:lnTo>
                  <a:lnTo>
                    <a:pt x="66" y="588"/>
                  </a:lnTo>
                  <a:lnTo>
                    <a:pt x="65" y="585"/>
                  </a:lnTo>
                  <a:lnTo>
                    <a:pt x="63" y="583"/>
                  </a:lnTo>
                  <a:lnTo>
                    <a:pt x="62" y="580"/>
                  </a:lnTo>
                  <a:lnTo>
                    <a:pt x="61" y="566"/>
                  </a:lnTo>
                  <a:lnTo>
                    <a:pt x="62" y="552"/>
                  </a:lnTo>
                  <a:lnTo>
                    <a:pt x="66" y="541"/>
                  </a:lnTo>
                  <a:lnTo>
                    <a:pt x="71" y="531"/>
                  </a:lnTo>
                  <a:lnTo>
                    <a:pt x="76" y="521"/>
                  </a:lnTo>
                  <a:lnTo>
                    <a:pt x="76" y="518"/>
                  </a:lnTo>
                  <a:lnTo>
                    <a:pt x="76" y="516"/>
                  </a:lnTo>
                  <a:lnTo>
                    <a:pt x="74" y="514"/>
                  </a:lnTo>
                  <a:lnTo>
                    <a:pt x="73" y="512"/>
                  </a:lnTo>
                  <a:lnTo>
                    <a:pt x="71" y="509"/>
                  </a:lnTo>
                  <a:lnTo>
                    <a:pt x="70" y="508"/>
                  </a:lnTo>
                  <a:lnTo>
                    <a:pt x="70" y="506"/>
                  </a:lnTo>
                  <a:lnTo>
                    <a:pt x="74" y="495"/>
                  </a:lnTo>
                  <a:lnTo>
                    <a:pt x="77" y="483"/>
                  </a:lnTo>
                  <a:lnTo>
                    <a:pt x="78" y="482"/>
                  </a:lnTo>
                  <a:lnTo>
                    <a:pt x="79" y="481"/>
                  </a:lnTo>
                  <a:lnTo>
                    <a:pt x="81" y="481"/>
                  </a:lnTo>
                  <a:lnTo>
                    <a:pt x="82" y="480"/>
                  </a:lnTo>
                  <a:lnTo>
                    <a:pt x="84" y="480"/>
                  </a:lnTo>
                  <a:lnTo>
                    <a:pt x="86" y="479"/>
                  </a:lnTo>
                  <a:lnTo>
                    <a:pt x="87" y="478"/>
                  </a:lnTo>
                  <a:lnTo>
                    <a:pt x="88" y="468"/>
                  </a:lnTo>
                  <a:lnTo>
                    <a:pt x="86" y="457"/>
                  </a:lnTo>
                  <a:lnTo>
                    <a:pt x="85" y="446"/>
                  </a:lnTo>
                  <a:lnTo>
                    <a:pt x="84" y="445"/>
                  </a:lnTo>
                  <a:lnTo>
                    <a:pt x="83" y="445"/>
                  </a:lnTo>
                  <a:lnTo>
                    <a:pt x="81" y="444"/>
                  </a:lnTo>
                  <a:lnTo>
                    <a:pt x="79" y="444"/>
                  </a:lnTo>
                  <a:lnTo>
                    <a:pt x="78" y="443"/>
                  </a:lnTo>
                  <a:lnTo>
                    <a:pt x="77" y="443"/>
                  </a:lnTo>
                  <a:lnTo>
                    <a:pt x="71" y="430"/>
                  </a:lnTo>
                  <a:lnTo>
                    <a:pt x="69" y="416"/>
                  </a:lnTo>
                  <a:lnTo>
                    <a:pt x="69" y="414"/>
                  </a:lnTo>
                  <a:lnTo>
                    <a:pt x="69" y="411"/>
                  </a:lnTo>
                  <a:lnTo>
                    <a:pt x="69" y="408"/>
                  </a:lnTo>
                  <a:lnTo>
                    <a:pt x="68" y="406"/>
                  </a:lnTo>
                  <a:lnTo>
                    <a:pt x="67" y="405"/>
                  </a:lnTo>
                  <a:lnTo>
                    <a:pt x="65" y="404"/>
                  </a:lnTo>
                  <a:lnTo>
                    <a:pt x="63" y="403"/>
                  </a:lnTo>
                  <a:lnTo>
                    <a:pt x="62" y="402"/>
                  </a:lnTo>
                  <a:lnTo>
                    <a:pt x="60" y="400"/>
                  </a:lnTo>
                  <a:lnTo>
                    <a:pt x="59" y="399"/>
                  </a:lnTo>
                  <a:lnTo>
                    <a:pt x="59" y="397"/>
                  </a:lnTo>
                  <a:lnTo>
                    <a:pt x="60" y="395"/>
                  </a:lnTo>
                  <a:lnTo>
                    <a:pt x="61" y="393"/>
                  </a:lnTo>
                  <a:lnTo>
                    <a:pt x="63" y="392"/>
                  </a:lnTo>
                  <a:lnTo>
                    <a:pt x="65" y="391"/>
                  </a:lnTo>
                  <a:lnTo>
                    <a:pt x="66" y="390"/>
                  </a:lnTo>
                  <a:lnTo>
                    <a:pt x="67" y="388"/>
                  </a:lnTo>
                  <a:lnTo>
                    <a:pt x="67" y="382"/>
                  </a:lnTo>
                  <a:lnTo>
                    <a:pt x="66" y="374"/>
                  </a:lnTo>
                  <a:lnTo>
                    <a:pt x="67" y="369"/>
                  </a:lnTo>
                  <a:lnTo>
                    <a:pt x="69" y="367"/>
                  </a:lnTo>
                  <a:lnTo>
                    <a:pt x="71" y="364"/>
                  </a:lnTo>
                  <a:lnTo>
                    <a:pt x="73" y="362"/>
                  </a:lnTo>
                  <a:lnTo>
                    <a:pt x="75" y="359"/>
                  </a:lnTo>
                  <a:lnTo>
                    <a:pt x="75" y="357"/>
                  </a:lnTo>
                  <a:lnTo>
                    <a:pt x="74" y="354"/>
                  </a:lnTo>
                  <a:lnTo>
                    <a:pt x="71" y="350"/>
                  </a:lnTo>
                  <a:lnTo>
                    <a:pt x="70" y="346"/>
                  </a:lnTo>
                  <a:lnTo>
                    <a:pt x="69" y="343"/>
                  </a:lnTo>
                  <a:lnTo>
                    <a:pt x="69" y="339"/>
                  </a:lnTo>
                  <a:lnTo>
                    <a:pt x="73" y="323"/>
                  </a:lnTo>
                  <a:lnTo>
                    <a:pt x="78" y="308"/>
                  </a:lnTo>
                  <a:lnTo>
                    <a:pt x="82" y="298"/>
                  </a:lnTo>
                  <a:lnTo>
                    <a:pt x="87" y="288"/>
                  </a:lnTo>
                  <a:lnTo>
                    <a:pt x="91" y="276"/>
                  </a:lnTo>
                  <a:lnTo>
                    <a:pt x="92" y="274"/>
                  </a:lnTo>
                  <a:lnTo>
                    <a:pt x="94" y="272"/>
                  </a:lnTo>
                  <a:lnTo>
                    <a:pt x="96" y="271"/>
                  </a:lnTo>
                  <a:lnTo>
                    <a:pt x="98" y="269"/>
                  </a:lnTo>
                  <a:lnTo>
                    <a:pt x="100" y="268"/>
                  </a:lnTo>
                  <a:lnTo>
                    <a:pt x="101" y="267"/>
                  </a:lnTo>
                  <a:lnTo>
                    <a:pt x="102" y="265"/>
                  </a:lnTo>
                  <a:lnTo>
                    <a:pt x="103" y="263"/>
                  </a:lnTo>
                  <a:lnTo>
                    <a:pt x="103" y="262"/>
                  </a:lnTo>
                  <a:lnTo>
                    <a:pt x="100" y="250"/>
                  </a:lnTo>
                  <a:lnTo>
                    <a:pt x="100" y="236"/>
                  </a:lnTo>
                  <a:lnTo>
                    <a:pt x="100" y="235"/>
                  </a:lnTo>
                  <a:lnTo>
                    <a:pt x="99" y="233"/>
                  </a:lnTo>
                  <a:lnTo>
                    <a:pt x="98" y="230"/>
                  </a:lnTo>
                  <a:lnTo>
                    <a:pt x="97" y="228"/>
                  </a:lnTo>
                  <a:lnTo>
                    <a:pt x="96" y="227"/>
                  </a:lnTo>
                  <a:lnTo>
                    <a:pt x="96" y="226"/>
                  </a:lnTo>
                  <a:lnTo>
                    <a:pt x="96" y="224"/>
                  </a:lnTo>
                  <a:lnTo>
                    <a:pt x="97" y="223"/>
                  </a:lnTo>
                  <a:lnTo>
                    <a:pt x="100" y="218"/>
                  </a:lnTo>
                  <a:lnTo>
                    <a:pt x="99" y="213"/>
                  </a:lnTo>
                  <a:lnTo>
                    <a:pt x="98" y="207"/>
                  </a:lnTo>
                  <a:lnTo>
                    <a:pt x="99" y="203"/>
                  </a:lnTo>
                  <a:lnTo>
                    <a:pt x="105" y="198"/>
                  </a:lnTo>
                  <a:lnTo>
                    <a:pt x="112" y="193"/>
                  </a:lnTo>
                  <a:lnTo>
                    <a:pt x="119" y="189"/>
                  </a:lnTo>
                  <a:lnTo>
                    <a:pt x="125" y="183"/>
                  </a:lnTo>
                  <a:lnTo>
                    <a:pt x="128" y="175"/>
                  </a:lnTo>
                  <a:lnTo>
                    <a:pt x="129" y="163"/>
                  </a:lnTo>
                  <a:lnTo>
                    <a:pt x="129" y="156"/>
                  </a:lnTo>
                  <a:lnTo>
                    <a:pt x="128" y="151"/>
                  </a:lnTo>
                  <a:lnTo>
                    <a:pt x="128" y="145"/>
                  </a:lnTo>
                  <a:lnTo>
                    <a:pt x="127" y="145"/>
                  </a:lnTo>
                  <a:lnTo>
                    <a:pt x="126" y="145"/>
                  </a:lnTo>
                  <a:lnTo>
                    <a:pt x="124" y="145"/>
                  </a:lnTo>
                  <a:lnTo>
                    <a:pt x="121" y="145"/>
                  </a:lnTo>
                  <a:lnTo>
                    <a:pt x="119" y="14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028" name="Freeform 312"/>
            <p:cNvSpPr>
              <a:spLocks/>
            </p:cNvSpPr>
            <p:nvPr/>
          </p:nvSpPr>
          <p:spPr bwMode="gray">
            <a:xfrm>
              <a:off x="2638" y="2589"/>
              <a:ext cx="166" cy="1028"/>
            </a:xfrm>
            <a:custGeom>
              <a:avLst/>
              <a:gdLst>
                <a:gd name="T0" fmla="*/ 89 w 166"/>
                <a:gd name="T1" fmla="*/ 83 h 1028"/>
                <a:gd name="T2" fmla="*/ 76 w 166"/>
                <a:gd name="T3" fmla="*/ 70 h 1028"/>
                <a:gd name="T4" fmla="*/ 87 w 166"/>
                <a:gd name="T5" fmla="*/ 51 h 1028"/>
                <a:gd name="T6" fmla="*/ 74 w 166"/>
                <a:gd name="T7" fmla="*/ 35 h 1028"/>
                <a:gd name="T8" fmla="*/ 33 w 166"/>
                <a:gd name="T9" fmla="*/ 22 h 1028"/>
                <a:gd name="T10" fmla="*/ 44 w 166"/>
                <a:gd name="T11" fmla="*/ 109 h 1028"/>
                <a:gd name="T12" fmla="*/ 31 w 166"/>
                <a:gd name="T13" fmla="*/ 164 h 1028"/>
                <a:gd name="T14" fmla="*/ 37 w 166"/>
                <a:gd name="T15" fmla="*/ 241 h 1028"/>
                <a:gd name="T16" fmla="*/ 29 w 166"/>
                <a:gd name="T17" fmla="*/ 307 h 1028"/>
                <a:gd name="T18" fmla="*/ 26 w 166"/>
                <a:gd name="T19" fmla="*/ 356 h 1028"/>
                <a:gd name="T20" fmla="*/ 30 w 166"/>
                <a:gd name="T21" fmla="*/ 403 h 1028"/>
                <a:gd name="T22" fmla="*/ 33 w 166"/>
                <a:gd name="T23" fmla="*/ 451 h 1028"/>
                <a:gd name="T24" fmla="*/ 16 w 166"/>
                <a:gd name="T25" fmla="*/ 517 h 1028"/>
                <a:gd name="T26" fmla="*/ 1 w 166"/>
                <a:gd name="T27" fmla="*/ 584 h 1028"/>
                <a:gd name="T28" fmla="*/ 4 w 166"/>
                <a:gd name="T29" fmla="*/ 644 h 1028"/>
                <a:gd name="T30" fmla="*/ 5 w 166"/>
                <a:gd name="T31" fmla="*/ 669 h 1028"/>
                <a:gd name="T32" fmla="*/ 24 w 166"/>
                <a:gd name="T33" fmla="*/ 703 h 1028"/>
                <a:gd name="T34" fmla="*/ 37 w 166"/>
                <a:gd name="T35" fmla="*/ 702 h 1028"/>
                <a:gd name="T36" fmla="*/ 39 w 166"/>
                <a:gd name="T37" fmla="*/ 722 h 1028"/>
                <a:gd name="T38" fmla="*/ 34 w 166"/>
                <a:gd name="T39" fmla="*/ 742 h 1028"/>
                <a:gd name="T40" fmla="*/ 37 w 166"/>
                <a:gd name="T41" fmla="*/ 766 h 1028"/>
                <a:gd name="T42" fmla="*/ 48 w 166"/>
                <a:gd name="T43" fmla="*/ 769 h 1028"/>
                <a:gd name="T44" fmla="*/ 34 w 166"/>
                <a:gd name="T45" fmla="*/ 797 h 1028"/>
                <a:gd name="T46" fmla="*/ 32 w 166"/>
                <a:gd name="T47" fmla="*/ 823 h 1028"/>
                <a:gd name="T48" fmla="*/ 8 w 166"/>
                <a:gd name="T49" fmla="*/ 820 h 1028"/>
                <a:gd name="T50" fmla="*/ 8 w 166"/>
                <a:gd name="T51" fmla="*/ 830 h 1028"/>
                <a:gd name="T52" fmla="*/ 7 w 166"/>
                <a:gd name="T53" fmla="*/ 838 h 1028"/>
                <a:gd name="T54" fmla="*/ 29 w 166"/>
                <a:gd name="T55" fmla="*/ 849 h 1028"/>
                <a:gd name="T56" fmla="*/ 24 w 166"/>
                <a:gd name="T57" fmla="*/ 859 h 1028"/>
                <a:gd name="T58" fmla="*/ 28 w 166"/>
                <a:gd name="T59" fmla="*/ 872 h 1028"/>
                <a:gd name="T60" fmla="*/ 44 w 166"/>
                <a:gd name="T61" fmla="*/ 874 h 1028"/>
                <a:gd name="T62" fmla="*/ 28 w 166"/>
                <a:gd name="T63" fmla="*/ 879 h 1028"/>
                <a:gd name="T64" fmla="*/ 36 w 166"/>
                <a:gd name="T65" fmla="*/ 900 h 1028"/>
                <a:gd name="T66" fmla="*/ 47 w 166"/>
                <a:gd name="T67" fmla="*/ 910 h 1028"/>
                <a:gd name="T68" fmla="*/ 50 w 166"/>
                <a:gd name="T69" fmla="*/ 942 h 1028"/>
                <a:gd name="T70" fmla="*/ 61 w 166"/>
                <a:gd name="T71" fmla="*/ 978 h 1028"/>
                <a:gd name="T72" fmla="*/ 75 w 166"/>
                <a:gd name="T73" fmla="*/ 979 h 1028"/>
                <a:gd name="T74" fmla="*/ 86 w 166"/>
                <a:gd name="T75" fmla="*/ 976 h 1028"/>
                <a:gd name="T76" fmla="*/ 69 w 166"/>
                <a:gd name="T77" fmla="*/ 1002 h 1028"/>
                <a:gd name="T78" fmla="*/ 95 w 166"/>
                <a:gd name="T79" fmla="*/ 994 h 1028"/>
                <a:gd name="T80" fmla="*/ 100 w 166"/>
                <a:gd name="T81" fmla="*/ 1015 h 1028"/>
                <a:gd name="T82" fmla="*/ 120 w 166"/>
                <a:gd name="T83" fmla="*/ 1026 h 1028"/>
                <a:gd name="T84" fmla="*/ 123 w 166"/>
                <a:gd name="T85" fmla="*/ 1000 h 1028"/>
                <a:gd name="T86" fmla="*/ 162 w 166"/>
                <a:gd name="T87" fmla="*/ 977 h 1028"/>
                <a:gd name="T88" fmla="*/ 90 w 166"/>
                <a:gd name="T89" fmla="*/ 944 h 1028"/>
                <a:gd name="T90" fmla="*/ 75 w 166"/>
                <a:gd name="T91" fmla="*/ 857 h 1028"/>
                <a:gd name="T92" fmla="*/ 83 w 166"/>
                <a:gd name="T93" fmla="*/ 824 h 1028"/>
                <a:gd name="T94" fmla="*/ 78 w 166"/>
                <a:gd name="T95" fmla="*/ 784 h 1028"/>
                <a:gd name="T96" fmla="*/ 83 w 166"/>
                <a:gd name="T97" fmla="*/ 763 h 1028"/>
                <a:gd name="T98" fmla="*/ 70 w 166"/>
                <a:gd name="T99" fmla="*/ 745 h 1028"/>
                <a:gd name="T100" fmla="*/ 63 w 166"/>
                <a:gd name="T101" fmla="*/ 626 h 1028"/>
                <a:gd name="T102" fmla="*/ 69 w 166"/>
                <a:gd name="T103" fmla="*/ 598 h 1028"/>
                <a:gd name="T104" fmla="*/ 73 w 166"/>
                <a:gd name="T105" fmla="*/ 512 h 1028"/>
                <a:gd name="T106" fmla="*/ 86 w 166"/>
                <a:gd name="T107" fmla="*/ 457 h 1028"/>
                <a:gd name="T108" fmla="*/ 67 w 166"/>
                <a:gd name="T109" fmla="*/ 405 h 1028"/>
                <a:gd name="T110" fmla="*/ 66 w 166"/>
                <a:gd name="T111" fmla="*/ 374 h 1028"/>
                <a:gd name="T112" fmla="*/ 82 w 166"/>
                <a:gd name="T113" fmla="*/ 298 h 1028"/>
                <a:gd name="T114" fmla="*/ 100 w 166"/>
                <a:gd name="T115" fmla="*/ 235 h 1028"/>
                <a:gd name="T116" fmla="*/ 119 w 166"/>
                <a:gd name="T117" fmla="*/ 189 h 102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66"/>
                <a:gd name="T178" fmla="*/ 0 h 1028"/>
                <a:gd name="T179" fmla="*/ 166 w 166"/>
                <a:gd name="T180" fmla="*/ 1028 h 102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66" h="1028">
                  <a:moveTo>
                    <a:pt x="119" y="145"/>
                  </a:moveTo>
                  <a:lnTo>
                    <a:pt x="112" y="141"/>
                  </a:lnTo>
                  <a:lnTo>
                    <a:pt x="109" y="136"/>
                  </a:lnTo>
                  <a:lnTo>
                    <a:pt x="107" y="130"/>
                  </a:lnTo>
                  <a:lnTo>
                    <a:pt x="105" y="123"/>
                  </a:lnTo>
                  <a:lnTo>
                    <a:pt x="103" y="116"/>
                  </a:lnTo>
                  <a:lnTo>
                    <a:pt x="100" y="108"/>
                  </a:lnTo>
                  <a:lnTo>
                    <a:pt x="97" y="98"/>
                  </a:lnTo>
                  <a:lnTo>
                    <a:pt x="95" y="96"/>
                  </a:lnTo>
                  <a:lnTo>
                    <a:pt x="93" y="94"/>
                  </a:lnTo>
                  <a:lnTo>
                    <a:pt x="91" y="91"/>
                  </a:lnTo>
                  <a:lnTo>
                    <a:pt x="90" y="89"/>
                  </a:lnTo>
                  <a:lnTo>
                    <a:pt x="89" y="86"/>
                  </a:lnTo>
                  <a:lnTo>
                    <a:pt x="89" y="83"/>
                  </a:lnTo>
                  <a:lnTo>
                    <a:pt x="89" y="82"/>
                  </a:lnTo>
                  <a:lnTo>
                    <a:pt x="90" y="83"/>
                  </a:lnTo>
                  <a:lnTo>
                    <a:pt x="91" y="83"/>
                  </a:lnTo>
                  <a:lnTo>
                    <a:pt x="91" y="80"/>
                  </a:lnTo>
                  <a:lnTo>
                    <a:pt x="90" y="79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76"/>
                  </a:lnTo>
                  <a:lnTo>
                    <a:pt x="81" y="75"/>
                  </a:lnTo>
                  <a:lnTo>
                    <a:pt x="78" y="74"/>
                  </a:lnTo>
                  <a:lnTo>
                    <a:pt x="76" y="73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70"/>
                  </a:lnTo>
                  <a:lnTo>
                    <a:pt x="79" y="70"/>
                  </a:lnTo>
                  <a:lnTo>
                    <a:pt x="81" y="69"/>
                  </a:lnTo>
                  <a:lnTo>
                    <a:pt x="83" y="68"/>
                  </a:lnTo>
                  <a:lnTo>
                    <a:pt x="85" y="66"/>
                  </a:lnTo>
                  <a:lnTo>
                    <a:pt x="86" y="64"/>
                  </a:lnTo>
                  <a:lnTo>
                    <a:pt x="85" y="63"/>
                  </a:lnTo>
                  <a:lnTo>
                    <a:pt x="85" y="60"/>
                  </a:lnTo>
                  <a:lnTo>
                    <a:pt x="84" y="57"/>
                  </a:lnTo>
                  <a:lnTo>
                    <a:pt x="83" y="55"/>
                  </a:lnTo>
                  <a:lnTo>
                    <a:pt x="83" y="53"/>
                  </a:lnTo>
                  <a:lnTo>
                    <a:pt x="83" y="51"/>
                  </a:lnTo>
                  <a:lnTo>
                    <a:pt x="84" y="50"/>
                  </a:lnTo>
                  <a:lnTo>
                    <a:pt x="85" y="51"/>
                  </a:lnTo>
                  <a:lnTo>
                    <a:pt x="87" y="51"/>
                  </a:lnTo>
                  <a:lnTo>
                    <a:pt x="88" y="52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49"/>
                  </a:lnTo>
                  <a:lnTo>
                    <a:pt x="90" y="48"/>
                  </a:lnTo>
                  <a:lnTo>
                    <a:pt x="88" y="45"/>
                  </a:lnTo>
                  <a:lnTo>
                    <a:pt x="86" y="44"/>
                  </a:lnTo>
                  <a:lnTo>
                    <a:pt x="84" y="42"/>
                  </a:lnTo>
                  <a:lnTo>
                    <a:pt x="82" y="41"/>
                  </a:lnTo>
                  <a:lnTo>
                    <a:pt x="79" y="42"/>
                  </a:lnTo>
                  <a:lnTo>
                    <a:pt x="79" y="39"/>
                  </a:lnTo>
                  <a:lnTo>
                    <a:pt x="77" y="38"/>
                  </a:lnTo>
                  <a:lnTo>
                    <a:pt x="76" y="37"/>
                  </a:lnTo>
                  <a:lnTo>
                    <a:pt x="74" y="35"/>
                  </a:lnTo>
                  <a:lnTo>
                    <a:pt x="73" y="34"/>
                  </a:lnTo>
                  <a:lnTo>
                    <a:pt x="73" y="28"/>
                  </a:lnTo>
                  <a:lnTo>
                    <a:pt x="74" y="22"/>
                  </a:lnTo>
                  <a:lnTo>
                    <a:pt x="73" y="17"/>
                  </a:lnTo>
                  <a:lnTo>
                    <a:pt x="65" y="8"/>
                  </a:lnTo>
                  <a:lnTo>
                    <a:pt x="59" y="0"/>
                  </a:lnTo>
                  <a:lnTo>
                    <a:pt x="59" y="2"/>
                  </a:lnTo>
                  <a:lnTo>
                    <a:pt x="58" y="8"/>
                  </a:lnTo>
                  <a:lnTo>
                    <a:pt x="56" y="15"/>
                  </a:lnTo>
                  <a:lnTo>
                    <a:pt x="53" y="21"/>
                  </a:lnTo>
                  <a:lnTo>
                    <a:pt x="51" y="21"/>
                  </a:lnTo>
                  <a:lnTo>
                    <a:pt x="45" y="22"/>
                  </a:lnTo>
                  <a:lnTo>
                    <a:pt x="39" y="22"/>
                  </a:lnTo>
                  <a:lnTo>
                    <a:pt x="33" y="22"/>
                  </a:lnTo>
                  <a:lnTo>
                    <a:pt x="32" y="22"/>
                  </a:lnTo>
                  <a:lnTo>
                    <a:pt x="32" y="23"/>
                  </a:lnTo>
                  <a:lnTo>
                    <a:pt x="32" y="25"/>
                  </a:lnTo>
                  <a:lnTo>
                    <a:pt x="32" y="26"/>
                  </a:lnTo>
                  <a:lnTo>
                    <a:pt x="32" y="27"/>
                  </a:lnTo>
                  <a:lnTo>
                    <a:pt x="33" y="34"/>
                  </a:lnTo>
                  <a:lnTo>
                    <a:pt x="35" y="41"/>
                  </a:lnTo>
                  <a:lnTo>
                    <a:pt x="38" y="48"/>
                  </a:lnTo>
                  <a:lnTo>
                    <a:pt x="39" y="60"/>
                  </a:lnTo>
                  <a:lnTo>
                    <a:pt x="38" y="71"/>
                  </a:lnTo>
                  <a:lnTo>
                    <a:pt x="37" y="82"/>
                  </a:lnTo>
                  <a:lnTo>
                    <a:pt x="39" y="92"/>
                  </a:lnTo>
                  <a:lnTo>
                    <a:pt x="43" y="102"/>
                  </a:lnTo>
                  <a:lnTo>
                    <a:pt x="44" y="109"/>
                  </a:lnTo>
                  <a:lnTo>
                    <a:pt x="43" y="115"/>
                  </a:lnTo>
                  <a:lnTo>
                    <a:pt x="41" y="122"/>
                  </a:lnTo>
                  <a:lnTo>
                    <a:pt x="41" y="137"/>
                  </a:lnTo>
                  <a:lnTo>
                    <a:pt x="40" y="153"/>
                  </a:lnTo>
                  <a:lnTo>
                    <a:pt x="39" y="156"/>
                  </a:lnTo>
                  <a:lnTo>
                    <a:pt x="37" y="157"/>
                  </a:lnTo>
                  <a:lnTo>
                    <a:pt x="35" y="159"/>
                  </a:lnTo>
                  <a:lnTo>
                    <a:pt x="32" y="159"/>
                  </a:lnTo>
                  <a:lnTo>
                    <a:pt x="31" y="160"/>
                  </a:lnTo>
                  <a:lnTo>
                    <a:pt x="30" y="160"/>
                  </a:lnTo>
                  <a:lnTo>
                    <a:pt x="30" y="162"/>
                  </a:lnTo>
                  <a:lnTo>
                    <a:pt x="30" y="163"/>
                  </a:lnTo>
                  <a:lnTo>
                    <a:pt x="31" y="164"/>
                  </a:lnTo>
                  <a:lnTo>
                    <a:pt x="36" y="172"/>
                  </a:lnTo>
                  <a:lnTo>
                    <a:pt x="37" y="180"/>
                  </a:lnTo>
                  <a:lnTo>
                    <a:pt x="36" y="189"/>
                  </a:lnTo>
                  <a:lnTo>
                    <a:pt x="36" y="199"/>
                  </a:lnTo>
                  <a:lnTo>
                    <a:pt x="37" y="199"/>
                  </a:lnTo>
                  <a:lnTo>
                    <a:pt x="38" y="199"/>
                  </a:lnTo>
                  <a:lnTo>
                    <a:pt x="37" y="199"/>
                  </a:lnTo>
                  <a:lnTo>
                    <a:pt x="38" y="205"/>
                  </a:lnTo>
                  <a:lnTo>
                    <a:pt x="39" y="210"/>
                  </a:lnTo>
                  <a:lnTo>
                    <a:pt x="39" y="216"/>
                  </a:lnTo>
                  <a:lnTo>
                    <a:pt x="37" y="228"/>
                  </a:lnTo>
                  <a:lnTo>
                    <a:pt x="37" y="241"/>
                  </a:lnTo>
                  <a:lnTo>
                    <a:pt x="36" y="253"/>
                  </a:lnTo>
                  <a:lnTo>
                    <a:pt x="35" y="262"/>
                  </a:lnTo>
                  <a:lnTo>
                    <a:pt x="33" y="270"/>
                  </a:lnTo>
                  <a:lnTo>
                    <a:pt x="32" y="273"/>
                  </a:lnTo>
                  <a:lnTo>
                    <a:pt x="33" y="275"/>
                  </a:lnTo>
                  <a:lnTo>
                    <a:pt x="34" y="278"/>
                  </a:lnTo>
                  <a:lnTo>
                    <a:pt x="34" y="281"/>
                  </a:lnTo>
                  <a:lnTo>
                    <a:pt x="34" y="283"/>
                  </a:lnTo>
                  <a:lnTo>
                    <a:pt x="32" y="289"/>
                  </a:lnTo>
                  <a:lnTo>
                    <a:pt x="31" y="294"/>
                  </a:lnTo>
                  <a:lnTo>
                    <a:pt x="30" y="299"/>
                  </a:lnTo>
                  <a:lnTo>
                    <a:pt x="29" y="302"/>
                  </a:lnTo>
                  <a:lnTo>
                    <a:pt x="29" y="305"/>
                  </a:lnTo>
                  <a:lnTo>
                    <a:pt x="29" y="307"/>
                  </a:lnTo>
                  <a:lnTo>
                    <a:pt x="27" y="312"/>
                  </a:lnTo>
                  <a:lnTo>
                    <a:pt x="23" y="317"/>
                  </a:lnTo>
                  <a:lnTo>
                    <a:pt x="21" y="321"/>
                  </a:lnTo>
                  <a:lnTo>
                    <a:pt x="20" y="325"/>
                  </a:lnTo>
                  <a:lnTo>
                    <a:pt x="20" y="329"/>
                  </a:lnTo>
                  <a:lnTo>
                    <a:pt x="21" y="334"/>
                  </a:lnTo>
                  <a:lnTo>
                    <a:pt x="24" y="341"/>
                  </a:lnTo>
                  <a:lnTo>
                    <a:pt x="28" y="348"/>
                  </a:lnTo>
                  <a:lnTo>
                    <a:pt x="28" y="351"/>
                  </a:lnTo>
                  <a:lnTo>
                    <a:pt x="28" y="354"/>
                  </a:lnTo>
                  <a:lnTo>
                    <a:pt x="27" y="354"/>
                  </a:lnTo>
                  <a:lnTo>
                    <a:pt x="26" y="355"/>
                  </a:lnTo>
                  <a:lnTo>
                    <a:pt x="26" y="356"/>
                  </a:lnTo>
                  <a:lnTo>
                    <a:pt x="26" y="357"/>
                  </a:lnTo>
                  <a:lnTo>
                    <a:pt x="26" y="359"/>
                  </a:lnTo>
                  <a:lnTo>
                    <a:pt x="26" y="360"/>
                  </a:lnTo>
                  <a:lnTo>
                    <a:pt x="26" y="361"/>
                  </a:lnTo>
                  <a:lnTo>
                    <a:pt x="23" y="363"/>
                  </a:lnTo>
                  <a:lnTo>
                    <a:pt x="22" y="365"/>
                  </a:lnTo>
                  <a:lnTo>
                    <a:pt x="21" y="368"/>
                  </a:lnTo>
                  <a:lnTo>
                    <a:pt x="20" y="370"/>
                  </a:lnTo>
                  <a:lnTo>
                    <a:pt x="19" y="374"/>
                  </a:lnTo>
                  <a:lnTo>
                    <a:pt x="19" y="380"/>
                  </a:lnTo>
                  <a:lnTo>
                    <a:pt x="22" y="391"/>
                  </a:lnTo>
                  <a:lnTo>
                    <a:pt x="28" y="401"/>
                  </a:lnTo>
                  <a:lnTo>
                    <a:pt x="29" y="401"/>
                  </a:lnTo>
                  <a:lnTo>
                    <a:pt x="30" y="403"/>
                  </a:lnTo>
                  <a:lnTo>
                    <a:pt x="31" y="404"/>
                  </a:lnTo>
                  <a:lnTo>
                    <a:pt x="31" y="405"/>
                  </a:lnTo>
                  <a:lnTo>
                    <a:pt x="30" y="412"/>
                  </a:lnTo>
                  <a:lnTo>
                    <a:pt x="30" y="419"/>
                  </a:lnTo>
                  <a:lnTo>
                    <a:pt x="31" y="430"/>
                  </a:lnTo>
                  <a:lnTo>
                    <a:pt x="33" y="440"/>
                  </a:lnTo>
                  <a:lnTo>
                    <a:pt x="32" y="442"/>
                  </a:lnTo>
                  <a:lnTo>
                    <a:pt x="31" y="444"/>
                  </a:lnTo>
                  <a:lnTo>
                    <a:pt x="30" y="446"/>
                  </a:lnTo>
                  <a:lnTo>
                    <a:pt x="30" y="449"/>
                  </a:lnTo>
                  <a:lnTo>
                    <a:pt x="31" y="449"/>
                  </a:lnTo>
                  <a:lnTo>
                    <a:pt x="32" y="450"/>
                  </a:lnTo>
                  <a:lnTo>
                    <a:pt x="33" y="450"/>
                  </a:lnTo>
                  <a:lnTo>
                    <a:pt x="33" y="451"/>
                  </a:lnTo>
                  <a:lnTo>
                    <a:pt x="33" y="452"/>
                  </a:lnTo>
                  <a:lnTo>
                    <a:pt x="32" y="452"/>
                  </a:lnTo>
                  <a:lnTo>
                    <a:pt x="26" y="454"/>
                  </a:lnTo>
                  <a:lnTo>
                    <a:pt x="22" y="459"/>
                  </a:lnTo>
                  <a:lnTo>
                    <a:pt x="21" y="467"/>
                  </a:lnTo>
                  <a:lnTo>
                    <a:pt x="22" y="476"/>
                  </a:lnTo>
                  <a:lnTo>
                    <a:pt x="22" y="485"/>
                  </a:lnTo>
                  <a:lnTo>
                    <a:pt x="23" y="494"/>
                  </a:lnTo>
                  <a:lnTo>
                    <a:pt x="21" y="502"/>
                  </a:lnTo>
                  <a:lnTo>
                    <a:pt x="21" y="504"/>
                  </a:lnTo>
                  <a:lnTo>
                    <a:pt x="19" y="506"/>
                  </a:lnTo>
                  <a:lnTo>
                    <a:pt x="18" y="508"/>
                  </a:lnTo>
                  <a:lnTo>
                    <a:pt x="16" y="517"/>
                  </a:lnTo>
                  <a:lnTo>
                    <a:pt x="15" y="525"/>
                  </a:lnTo>
                  <a:lnTo>
                    <a:pt x="12" y="538"/>
                  </a:lnTo>
                  <a:lnTo>
                    <a:pt x="8" y="550"/>
                  </a:lnTo>
                  <a:lnTo>
                    <a:pt x="7" y="553"/>
                  </a:lnTo>
                  <a:lnTo>
                    <a:pt x="7" y="558"/>
                  </a:lnTo>
                  <a:lnTo>
                    <a:pt x="7" y="561"/>
                  </a:lnTo>
                  <a:lnTo>
                    <a:pt x="7" y="564"/>
                  </a:lnTo>
                  <a:lnTo>
                    <a:pt x="6" y="565"/>
                  </a:lnTo>
                  <a:lnTo>
                    <a:pt x="5" y="566"/>
                  </a:lnTo>
                  <a:lnTo>
                    <a:pt x="4" y="567"/>
                  </a:lnTo>
                  <a:lnTo>
                    <a:pt x="3" y="570"/>
                  </a:lnTo>
                  <a:lnTo>
                    <a:pt x="2" y="573"/>
                  </a:lnTo>
                  <a:lnTo>
                    <a:pt x="1" y="576"/>
                  </a:lnTo>
                  <a:lnTo>
                    <a:pt x="1" y="584"/>
                  </a:lnTo>
                  <a:lnTo>
                    <a:pt x="3" y="593"/>
                  </a:lnTo>
                  <a:lnTo>
                    <a:pt x="3" y="599"/>
                  </a:lnTo>
                  <a:lnTo>
                    <a:pt x="3" y="606"/>
                  </a:lnTo>
                  <a:lnTo>
                    <a:pt x="4" y="611"/>
                  </a:lnTo>
                  <a:lnTo>
                    <a:pt x="5" y="613"/>
                  </a:lnTo>
                  <a:lnTo>
                    <a:pt x="7" y="615"/>
                  </a:lnTo>
                  <a:lnTo>
                    <a:pt x="9" y="617"/>
                  </a:lnTo>
                  <a:lnTo>
                    <a:pt x="10" y="619"/>
                  </a:lnTo>
                  <a:lnTo>
                    <a:pt x="12" y="626"/>
                  </a:lnTo>
                  <a:lnTo>
                    <a:pt x="11" y="633"/>
                  </a:lnTo>
                  <a:lnTo>
                    <a:pt x="6" y="639"/>
                  </a:lnTo>
                  <a:lnTo>
                    <a:pt x="6" y="640"/>
                  </a:lnTo>
                  <a:lnTo>
                    <a:pt x="5" y="642"/>
                  </a:lnTo>
                  <a:lnTo>
                    <a:pt x="4" y="644"/>
                  </a:lnTo>
                  <a:lnTo>
                    <a:pt x="4" y="645"/>
                  </a:lnTo>
                  <a:lnTo>
                    <a:pt x="4" y="646"/>
                  </a:lnTo>
                  <a:lnTo>
                    <a:pt x="4" y="649"/>
                  </a:lnTo>
                  <a:lnTo>
                    <a:pt x="3" y="648"/>
                  </a:lnTo>
                  <a:lnTo>
                    <a:pt x="4" y="650"/>
                  </a:lnTo>
                  <a:lnTo>
                    <a:pt x="4" y="652"/>
                  </a:lnTo>
                  <a:lnTo>
                    <a:pt x="4" y="654"/>
                  </a:lnTo>
                  <a:lnTo>
                    <a:pt x="4" y="656"/>
                  </a:lnTo>
                  <a:lnTo>
                    <a:pt x="5" y="659"/>
                  </a:lnTo>
                  <a:lnTo>
                    <a:pt x="6" y="661"/>
                  </a:lnTo>
                  <a:lnTo>
                    <a:pt x="6" y="663"/>
                  </a:lnTo>
                  <a:lnTo>
                    <a:pt x="6" y="666"/>
                  </a:lnTo>
                  <a:lnTo>
                    <a:pt x="5" y="669"/>
                  </a:lnTo>
                  <a:lnTo>
                    <a:pt x="4" y="672"/>
                  </a:lnTo>
                  <a:lnTo>
                    <a:pt x="4" y="676"/>
                  </a:lnTo>
                  <a:lnTo>
                    <a:pt x="3" y="680"/>
                  </a:lnTo>
                  <a:lnTo>
                    <a:pt x="3" y="683"/>
                  </a:lnTo>
                  <a:lnTo>
                    <a:pt x="4" y="687"/>
                  </a:lnTo>
                  <a:lnTo>
                    <a:pt x="6" y="691"/>
                  </a:lnTo>
                  <a:lnTo>
                    <a:pt x="8" y="694"/>
                  </a:lnTo>
                  <a:lnTo>
                    <a:pt x="10" y="696"/>
                  </a:lnTo>
                  <a:lnTo>
                    <a:pt x="13" y="698"/>
                  </a:lnTo>
                  <a:lnTo>
                    <a:pt x="15" y="700"/>
                  </a:lnTo>
                  <a:lnTo>
                    <a:pt x="17" y="701"/>
                  </a:lnTo>
                  <a:lnTo>
                    <a:pt x="19" y="702"/>
                  </a:lnTo>
                  <a:lnTo>
                    <a:pt x="22" y="703"/>
                  </a:lnTo>
                  <a:lnTo>
                    <a:pt x="24" y="703"/>
                  </a:lnTo>
                  <a:lnTo>
                    <a:pt x="27" y="702"/>
                  </a:lnTo>
                  <a:lnTo>
                    <a:pt x="28" y="701"/>
                  </a:lnTo>
                  <a:lnTo>
                    <a:pt x="29" y="699"/>
                  </a:lnTo>
                  <a:lnTo>
                    <a:pt x="30" y="697"/>
                  </a:lnTo>
                  <a:lnTo>
                    <a:pt x="31" y="695"/>
                  </a:lnTo>
                  <a:lnTo>
                    <a:pt x="31" y="694"/>
                  </a:lnTo>
                  <a:lnTo>
                    <a:pt x="31" y="693"/>
                  </a:lnTo>
                  <a:lnTo>
                    <a:pt x="32" y="691"/>
                  </a:lnTo>
                  <a:lnTo>
                    <a:pt x="33" y="691"/>
                  </a:lnTo>
                  <a:lnTo>
                    <a:pt x="35" y="693"/>
                  </a:lnTo>
                  <a:lnTo>
                    <a:pt x="36" y="694"/>
                  </a:lnTo>
                  <a:lnTo>
                    <a:pt x="37" y="696"/>
                  </a:lnTo>
                  <a:lnTo>
                    <a:pt x="37" y="699"/>
                  </a:lnTo>
                  <a:lnTo>
                    <a:pt x="37" y="702"/>
                  </a:lnTo>
                  <a:lnTo>
                    <a:pt x="37" y="705"/>
                  </a:lnTo>
                  <a:lnTo>
                    <a:pt x="39" y="708"/>
                  </a:lnTo>
                  <a:lnTo>
                    <a:pt x="37" y="709"/>
                  </a:lnTo>
                  <a:lnTo>
                    <a:pt x="35" y="711"/>
                  </a:lnTo>
                  <a:lnTo>
                    <a:pt x="34" y="712"/>
                  </a:lnTo>
                  <a:lnTo>
                    <a:pt x="34" y="714"/>
                  </a:lnTo>
                  <a:lnTo>
                    <a:pt x="35" y="716"/>
                  </a:lnTo>
                  <a:lnTo>
                    <a:pt x="36" y="718"/>
                  </a:lnTo>
                  <a:lnTo>
                    <a:pt x="37" y="719"/>
                  </a:lnTo>
                  <a:lnTo>
                    <a:pt x="39" y="720"/>
                  </a:lnTo>
                  <a:lnTo>
                    <a:pt x="39" y="721"/>
                  </a:lnTo>
                  <a:lnTo>
                    <a:pt x="39" y="722"/>
                  </a:lnTo>
                  <a:lnTo>
                    <a:pt x="38" y="722"/>
                  </a:lnTo>
                  <a:lnTo>
                    <a:pt x="37" y="722"/>
                  </a:lnTo>
                  <a:lnTo>
                    <a:pt x="37" y="725"/>
                  </a:lnTo>
                  <a:lnTo>
                    <a:pt x="38" y="728"/>
                  </a:lnTo>
                  <a:lnTo>
                    <a:pt x="39" y="730"/>
                  </a:lnTo>
                  <a:lnTo>
                    <a:pt x="39" y="733"/>
                  </a:lnTo>
                  <a:lnTo>
                    <a:pt x="39" y="734"/>
                  </a:lnTo>
                  <a:lnTo>
                    <a:pt x="38" y="735"/>
                  </a:lnTo>
                  <a:lnTo>
                    <a:pt x="36" y="735"/>
                  </a:lnTo>
                  <a:lnTo>
                    <a:pt x="36" y="736"/>
                  </a:lnTo>
                  <a:lnTo>
                    <a:pt x="36" y="738"/>
                  </a:lnTo>
                  <a:lnTo>
                    <a:pt x="36" y="739"/>
                  </a:lnTo>
                  <a:lnTo>
                    <a:pt x="35" y="741"/>
                  </a:lnTo>
                  <a:lnTo>
                    <a:pt x="34" y="742"/>
                  </a:lnTo>
                  <a:lnTo>
                    <a:pt x="33" y="744"/>
                  </a:lnTo>
                  <a:lnTo>
                    <a:pt x="33" y="746"/>
                  </a:lnTo>
                  <a:lnTo>
                    <a:pt x="34" y="747"/>
                  </a:lnTo>
                  <a:lnTo>
                    <a:pt x="35" y="748"/>
                  </a:lnTo>
                  <a:lnTo>
                    <a:pt x="36" y="748"/>
                  </a:lnTo>
                  <a:lnTo>
                    <a:pt x="37" y="751"/>
                  </a:lnTo>
                  <a:lnTo>
                    <a:pt x="38" y="754"/>
                  </a:lnTo>
                  <a:lnTo>
                    <a:pt x="38" y="756"/>
                  </a:lnTo>
                  <a:lnTo>
                    <a:pt x="38" y="759"/>
                  </a:lnTo>
                  <a:lnTo>
                    <a:pt x="37" y="760"/>
                  </a:lnTo>
                  <a:lnTo>
                    <a:pt x="37" y="762"/>
                  </a:lnTo>
                  <a:lnTo>
                    <a:pt x="36" y="763"/>
                  </a:lnTo>
                  <a:lnTo>
                    <a:pt x="36" y="765"/>
                  </a:lnTo>
                  <a:lnTo>
                    <a:pt x="37" y="766"/>
                  </a:lnTo>
                  <a:lnTo>
                    <a:pt x="37" y="765"/>
                  </a:lnTo>
                  <a:lnTo>
                    <a:pt x="37" y="766"/>
                  </a:lnTo>
                  <a:lnTo>
                    <a:pt x="36" y="767"/>
                  </a:lnTo>
                  <a:lnTo>
                    <a:pt x="37" y="768"/>
                  </a:lnTo>
                  <a:lnTo>
                    <a:pt x="38" y="769"/>
                  </a:lnTo>
                  <a:lnTo>
                    <a:pt x="39" y="769"/>
                  </a:lnTo>
                  <a:lnTo>
                    <a:pt x="41" y="770"/>
                  </a:lnTo>
                  <a:lnTo>
                    <a:pt x="43" y="770"/>
                  </a:lnTo>
                  <a:lnTo>
                    <a:pt x="46" y="770"/>
                  </a:lnTo>
                  <a:lnTo>
                    <a:pt x="48" y="769"/>
                  </a:lnTo>
                  <a:lnTo>
                    <a:pt x="50" y="770"/>
                  </a:lnTo>
                  <a:lnTo>
                    <a:pt x="51" y="770"/>
                  </a:lnTo>
                  <a:lnTo>
                    <a:pt x="51" y="772"/>
                  </a:lnTo>
                  <a:lnTo>
                    <a:pt x="51" y="773"/>
                  </a:lnTo>
                  <a:lnTo>
                    <a:pt x="51" y="774"/>
                  </a:lnTo>
                  <a:lnTo>
                    <a:pt x="52" y="776"/>
                  </a:lnTo>
                  <a:lnTo>
                    <a:pt x="50" y="777"/>
                  </a:lnTo>
                  <a:lnTo>
                    <a:pt x="49" y="779"/>
                  </a:lnTo>
                  <a:lnTo>
                    <a:pt x="48" y="780"/>
                  </a:lnTo>
                  <a:lnTo>
                    <a:pt x="47" y="783"/>
                  </a:lnTo>
                  <a:lnTo>
                    <a:pt x="42" y="786"/>
                  </a:lnTo>
                  <a:lnTo>
                    <a:pt x="38" y="790"/>
                  </a:lnTo>
                  <a:lnTo>
                    <a:pt x="35" y="794"/>
                  </a:lnTo>
                  <a:lnTo>
                    <a:pt x="34" y="797"/>
                  </a:lnTo>
                  <a:lnTo>
                    <a:pt x="34" y="800"/>
                  </a:lnTo>
                  <a:lnTo>
                    <a:pt x="34" y="803"/>
                  </a:lnTo>
                  <a:lnTo>
                    <a:pt x="35" y="806"/>
                  </a:lnTo>
                  <a:lnTo>
                    <a:pt x="36" y="807"/>
                  </a:lnTo>
                  <a:lnTo>
                    <a:pt x="38" y="809"/>
                  </a:lnTo>
                  <a:lnTo>
                    <a:pt x="39" y="811"/>
                  </a:lnTo>
                  <a:lnTo>
                    <a:pt x="38" y="813"/>
                  </a:lnTo>
                  <a:lnTo>
                    <a:pt x="37" y="815"/>
                  </a:lnTo>
                  <a:lnTo>
                    <a:pt x="37" y="817"/>
                  </a:lnTo>
                  <a:lnTo>
                    <a:pt x="37" y="819"/>
                  </a:lnTo>
                  <a:lnTo>
                    <a:pt x="36" y="821"/>
                  </a:lnTo>
                  <a:lnTo>
                    <a:pt x="35" y="822"/>
                  </a:lnTo>
                  <a:lnTo>
                    <a:pt x="34" y="823"/>
                  </a:lnTo>
                  <a:lnTo>
                    <a:pt x="32" y="823"/>
                  </a:lnTo>
                  <a:lnTo>
                    <a:pt x="30" y="822"/>
                  </a:lnTo>
                  <a:lnTo>
                    <a:pt x="28" y="821"/>
                  </a:lnTo>
                  <a:lnTo>
                    <a:pt x="26" y="820"/>
                  </a:lnTo>
                  <a:lnTo>
                    <a:pt x="23" y="818"/>
                  </a:lnTo>
                  <a:lnTo>
                    <a:pt x="21" y="817"/>
                  </a:lnTo>
                  <a:lnTo>
                    <a:pt x="19" y="815"/>
                  </a:lnTo>
                  <a:lnTo>
                    <a:pt x="17" y="814"/>
                  </a:lnTo>
                  <a:lnTo>
                    <a:pt x="17" y="816"/>
                  </a:lnTo>
                  <a:lnTo>
                    <a:pt x="16" y="816"/>
                  </a:lnTo>
                  <a:lnTo>
                    <a:pt x="15" y="817"/>
                  </a:lnTo>
                  <a:lnTo>
                    <a:pt x="12" y="817"/>
                  </a:lnTo>
                  <a:lnTo>
                    <a:pt x="10" y="818"/>
                  </a:lnTo>
                  <a:lnTo>
                    <a:pt x="8" y="820"/>
                  </a:lnTo>
                  <a:lnTo>
                    <a:pt x="5" y="820"/>
                  </a:lnTo>
                  <a:lnTo>
                    <a:pt x="5" y="821"/>
                  </a:lnTo>
                  <a:lnTo>
                    <a:pt x="5" y="823"/>
                  </a:lnTo>
                  <a:lnTo>
                    <a:pt x="6" y="823"/>
                  </a:lnTo>
                  <a:lnTo>
                    <a:pt x="7" y="824"/>
                  </a:lnTo>
                  <a:lnTo>
                    <a:pt x="9" y="823"/>
                  </a:lnTo>
                  <a:lnTo>
                    <a:pt x="10" y="822"/>
                  </a:lnTo>
                  <a:lnTo>
                    <a:pt x="11" y="822"/>
                  </a:lnTo>
                  <a:lnTo>
                    <a:pt x="12" y="823"/>
                  </a:lnTo>
                  <a:lnTo>
                    <a:pt x="12" y="824"/>
                  </a:lnTo>
                  <a:lnTo>
                    <a:pt x="12" y="826"/>
                  </a:lnTo>
                  <a:lnTo>
                    <a:pt x="11" y="828"/>
                  </a:lnTo>
                  <a:lnTo>
                    <a:pt x="10" y="828"/>
                  </a:lnTo>
                  <a:lnTo>
                    <a:pt x="8" y="830"/>
                  </a:lnTo>
                  <a:lnTo>
                    <a:pt x="5" y="833"/>
                  </a:lnTo>
                  <a:lnTo>
                    <a:pt x="3" y="835"/>
                  </a:lnTo>
                  <a:lnTo>
                    <a:pt x="1" y="838"/>
                  </a:lnTo>
                  <a:lnTo>
                    <a:pt x="0" y="841"/>
                  </a:lnTo>
                  <a:lnTo>
                    <a:pt x="0" y="844"/>
                  </a:lnTo>
                  <a:lnTo>
                    <a:pt x="1" y="845"/>
                  </a:lnTo>
                  <a:lnTo>
                    <a:pt x="2" y="846"/>
                  </a:lnTo>
                  <a:lnTo>
                    <a:pt x="4" y="846"/>
                  </a:lnTo>
                  <a:lnTo>
                    <a:pt x="5" y="845"/>
                  </a:lnTo>
                  <a:lnTo>
                    <a:pt x="6" y="844"/>
                  </a:lnTo>
                  <a:lnTo>
                    <a:pt x="6" y="843"/>
                  </a:lnTo>
                  <a:lnTo>
                    <a:pt x="6" y="841"/>
                  </a:lnTo>
                  <a:lnTo>
                    <a:pt x="6" y="839"/>
                  </a:lnTo>
                  <a:lnTo>
                    <a:pt x="7" y="838"/>
                  </a:lnTo>
                  <a:lnTo>
                    <a:pt x="7" y="837"/>
                  </a:lnTo>
                  <a:lnTo>
                    <a:pt x="8" y="837"/>
                  </a:lnTo>
                  <a:lnTo>
                    <a:pt x="9" y="837"/>
                  </a:lnTo>
                  <a:lnTo>
                    <a:pt x="15" y="841"/>
                  </a:lnTo>
                  <a:lnTo>
                    <a:pt x="20" y="846"/>
                  </a:lnTo>
                  <a:lnTo>
                    <a:pt x="20" y="847"/>
                  </a:lnTo>
                  <a:lnTo>
                    <a:pt x="21" y="849"/>
                  </a:lnTo>
                  <a:lnTo>
                    <a:pt x="21" y="850"/>
                  </a:lnTo>
                  <a:lnTo>
                    <a:pt x="23" y="851"/>
                  </a:lnTo>
                  <a:lnTo>
                    <a:pt x="24" y="851"/>
                  </a:lnTo>
                  <a:lnTo>
                    <a:pt x="27" y="850"/>
                  </a:lnTo>
                  <a:lnTo>
                    <a:pt x="28" y="850"/>
                  </a:lnTo>
                  <a:lnTo>
                    <a:pt x="29" y="850"/>
                  </a:lnTo>
                  <a:lnTo>
                    <a:pt x="29" y="849"/>
                  </a:lnTo>
                  <a:lnTo>
                    <a:pt x="30" y="848"/>
                  </a:lnTo>
                  <a:lnTo>
                    <a:pt x="32" y="849"/>
                  </a:lnTo>
                  <a:lnTo>
                    <a:pt x="32" y="850"/>
                  </a:lnTo>
                  <a:lnTo>
                    <a:pt x="33" y="851"/>
                  </a:lnTo>
                  <a:lnTo>
                    <a:pt x="33" y="852"/>
                  </a:lnTo>
                  <a:lnTo>
                    <a:pt x="33" y="853"/>
                  </a:lnTo>
                  <a:lnTo>
                    <a:pt x="32" y="854"/>
                  </a:lnTo>
                  <a:lnTo>
                    <a:pt x="30" y="854"/>
                  </a:lnTo>
                  <a:lnTo>
                    <a:pt x="29" y="854"/>
                  </a:lnTo>
                  <a:lnTo>
                    <a:pt x="27" y="854"/>
                  </a:lnTo>
                  <a:lnTo>
                    <a:pt x="26" y="854"/>
                  </a:lnTo>
                  <a:lnTo>
                    <a:pt x="24" y="855"/>
                  </a:lnTo>
                  <a:lnTo>
                    <a:pt x="24" y="857"/>
                  </a:lnTo>
                  <a:lnTo>
                    <a:pt x="24" y="859"/>
                  </a:lnTo>
                  <a:lnTo>
                    <a:pt x="26" y="860"/>
                  </a:lnTo>
                  <a:lnTo>
                    <a:pt x="27" y="861"/>
                  </a:lnTo>
                  <a:lnTo>
                    <a:pt x="28" y="862"/>
                  </a:lnTo>
                  <a:lnTo>
                    <a:pt x="29" y="862"/>
                  </a:lnTo>
                  <a:lnTo>
                    <a:pt x="29" y="863"/>
                  </a:lnTo>
                  <a:lnTo>
                    <a:pt x="28" y="864"/>
                  </a:lnTo>
                  <a:lnTo>
                    <a:pt x="27" y="864"/>
                  </a:lnTo>
                  <a:lnTo>
                    <a:pt x="26" y="865"/>
                  </a:lnTo>
                  <a:lnTo>
                    <a:pt x="24" y="866"/>
                  </a:lnTo>
                  <a:lnTo>
                    <a:pt x="24" y="868"/>
                  </a:lnTo>
                  <a:lnTo>
                    <a:pt x="24" y="870"/>
                  </a:lnTo>
                  <a:lnTo>
                    <a:pt x="26" y="871"/>
                  </a:lnTo>
                  <a:lnTo>
                    <a:pt x="27" y="872"/>
                  </a:lnTo>
                  <a:lnTo>
                    <a:pt x="28" y="872"/>
                  </a:lnTo>
                  <a:lnTo>
                    <a:pt x="29" y="872"/>
                  </a:lnTo>
                  <a:lnTo>
                    <a:pt x="30" y="871"/>
                  </a:lnTo>
                  <a:lnTo>
                    <a:pt x="30" y="868"/>
                  </a:lnTo>
                  <a:lnTo>
                    <a:pt x="32" y="867"/>
                  </a:lnTo>
                  <a:lnTo>
                    <a:pt x="34" y="866"/>
                  </a:lnTo>
                  <a:lnTo>
                    <a:pt x="36" y="865"/>
                  </a:lnTo>
                  <a:lnTo>
                    <a:pt x="38" y="865"/>
                  </a:lnTo>
                  <a:lnTo>
                    <a:pt x="41" y="865"/>
                  </a:lnTo>
                  <a:lnTo>
                    <a:pt x="43" y="865"/>
                  </a:lnTo>
                  <a:lnTo>
                    <a:pt x="45" y="864"/>
                  </a:lnTo>
                  <a:lnTo>
                    <a:pt x="45" y="867"/>
                  </a:lnTo>
                  <a:lnTo>
                    <a:pt x="44" y="870"/>
                  </a:lnTo>
                  <a:lnTo>
                    <a:pt x="44" y="872"/>
                  </a:lnTo>
                  <a:lnTo>
                    <a:pt x="44" y="874"/>
                  </a:lnTo>
                  <a:lnTo>
                    <a:pt x="45" y="875"/>
                  </a:lnTo>
                  <a:lnTo>
                    <a:pt x="46" y="876"/>
                  </a:lnTo>
                  <a:lnTo>
                    <a:pt x="48" y="877"/>
                  </a:lnTo>
                  <a:lnTo>
                    <a:pt x="49" y="879"/>
                  </a:lnTo>
                  <a:lnTo>
                    <a:pt x="50" y="880"/>
                  </a:lnTo>
                  <a:lnTo>
                    <a:pt x="44" y="880"/>
                  </a:lnTo>
                  <a:lnTo>
                    <a:pt x="39" y="879"/>
                  </a:lnTo>
                  <a:lnTo>
                    <a:pt x="37" y="879"/>
                  </a:lnTo>
                  <a:lnTo>
                    <a:pt x="35" y="878"/>
                  </a:lnTo>
                  <a:lnTo>
                    <a:pt x="32" y="877"/>
                  </a:lnTo>
                  <a:lnTo>
                    <a:pt x="30" y="877"/>
                  </a:lnTo>
                  <a:lnTo>
                    <a:pt x="29" y="877"/>
                  </a:lnTo>
                  <a:lnTo>
                    <a:pt x="28" y="878"/>
                  </a:lnTo>
                  <a:lnTo>
                    <a:pt x="28" y="879"/>
                  </a:lnTo>
                  <a:lnTo>
                    <a:pt x="28" y="880"/>
                  </a:lnTo>
                  <a:lnTo>
                    <a:pt x="29" y="882"/>
                  </a:lnTo>
                  <a:lnTo>
                    <a:pt x="30" y="883"/>
                  </a:lnTo>
                  <a:lnTo>
                    <a:pt x="31" y="885"/>
                  </a:lnTo>
                  <a:lnTo>
                    <a:pt x="32" y="886"/>
                  </a:lnTo>
                  <a:lnTo>
                    <a:pt x="32" y="887"/>
                  </a:lnTo>
                  <a:lnTo>
                    <a:pt x="32" y="888"/>
                  </a:lnTo>
                  <a:lnTo>
                    <a:pt x="33" y="888"/>
                  </a:lnTo>
                  <a:lnTo>
                    <a:pt x="34" y="888"/>
                  </a:lnTo>
                  <a:lnTo>
                    <a:pt x="35" y="889"/>
                  </a:lnTo>
                  <a:lnTo>
                    <a:pt x="35" y="891"/>
                  </a:lnTo>
                  <a:lnTo>
                    <a:pt x="35" y="894"/>
                  </a:lnTo>
                  <a:lnTo>
                    <a:pt x="35" y="897"/>
                  </a:lnTo>
                  <a:lnTo>
                    <a:pt x="36" y="900"/>
                  </a:lnTo>
                  <a:lnTo>
                    <a:pt x="37" y="903"/>
                  </a:lnTo>
                  <a:lnTo>
                    <a:pt x="38" y="904"/>
                  </a:lnTo>
                  <a:lnTo>
                    <a:pt x="38" y="906"/>
                  </a:lnTo>
                  <a:lnTo>
                    <a:pt x="38" y="908"/>
                  </a:lnTo>
                  <a:lnTo>
                    <a:pt x="38" y="910"/>
                  </a:lnTo>
                  <a:lnTo>
                    <a:pt x="39" y="911"/>
                  </a:lnTo>
                  <a:lnTo>
                    <a:pt x="40" y="912"/>
                  </a:lnTo>
                  <a:lnTo>
                    <a:pt x="41" y="912"/>
                  </a:lnTo>
                  <a:lnTo>
                    <a:pt x="42" y="912"/>
                  </a:lnTo>
                  <a:lnTo>
                    <a:pt x="43" y="911"/>
                  </a:lnTo>
                  <a:lnTo>
                    <a:pt x="44" y="911"/>
                  </a:lnTo>
                  <a:lnTo>
                    <a:pt x="46" y="911"/>
                  </a:lnTo>
                  <a:lnTo>
                    <a:pt x="47" y="910"/>
                  </a:lnTo>
                  <a:lnTo>
                    <a:pt x="49" y="909"/>
                  </a:lnTo>
                  <a:lnTo>
                    <a:pt x="50" y="908"/>
                  </a:lnTo>
                  <a:lnTo>
                    <a:pt x="51" y="908"/>
                  </a:lnTo>
                  <a:lnTo>
                    <a:pt x="46" y="912"/>
                  </a:lnTo>
                  <a:lnTo>
                    <a:pt x="43" y="917"/>
                  </a:lnTo>
                  <a:lnTo>
                    <a:pt x="41" y="924"/>
                  </a:lnTo>
                  <a:lnTo>
                    <a:pt x="39" y="930"/>
                  </a:lnTo>
                  <a:lnTo>
                    <a:pt x="39" y="932"/>
                  </a:lnTo>
                  <a:lnTo>
                    <a:pt x="39" y="934"/>
                  </a:lnTo>
                  <a:lnTo>
                    <a:pt x="41" y="935"/>
                  </a:lnTo>
                  <a:lnTo>
                    <a:pt x="43" y="937"/>
                  </a:lnTo>
                  <a:lnTo>
                    <a:pt x="45" y="938"/>
                  </a:lnTo>
                  <a:lnTo>
                    <a:pt x="47" y="939"/>
                  </a:lnTo>
                  <a:lnTo>
                    <a:pt x="50" y="942"/>
                  </a:lnTo>
                  <a:lnTo>
                    <a:pt x="52" y="947"/>
                  </a:lnTo>
                  <a:lnTo>
                    <a:pt x="53" y="953"/>
                  </a:lnTo>
                  <a:lnTo>
                    <a:pt x="54" y="959"/>
                  </a:lnTo>
                  <a:lnTo>
                    <a:pt x="56" y="961"/>
                  </a:lnTo>
                  <a:lnTo>
                    <a:pt x="58" y="962"/>
                  </a:lnTo>
                  <a:lnTo>
                    <a:pt x="61" y="965"/>
                  </a:lnTo>
                  <a:lnTo>
                    <a:pt x="61" y="966"/>
                  </a:lnTo>
                  <a:lnTo>
                    <a:pt x="61" y="967"/>
                  </a:lnTo>
                  <a:lnTo>
                    <a:pt x="59" y="968"/>
                  </a:lnTo>
                  <a:lnTo>
                    <a:pt x="59" y="970"/>
                  </a:lnTo>
                  <a:lnTo>
                    <a:pt x="59" y="972"/>
                  </a:lnTo>
                  <a:lnTo>
                    <a:pt x="60" y="974"/>
                  </a:lnTo>
                  <a:lnTo>
                    <a:pt x="61" y="978"/>
                  </a:lnTo>
                  <a:lnTo>
                    <a:pt x="62" y="981"/>
                  </a:lnTo>
                  <a:lnTo>
                    <a:pt x="63" y="984"/>
                  </a:lnTo>
                  <a:lnTo>
                    <a:pt x="64" y="985"/>
                  </a:lnTo>
                  <a:lnTo>
                    <a:pt x="65" y="985"/>
                  </a:lnTo>
                  <a:lnTo>
                    <a:pt x="66" y="984"/>
                  </a:lnTo>
                  <a:lnTo>
                    <a:pt x="66" y="983"/>
                  </a:lnTo>
                  <a:lnTo>
                    <a:pt x="67" y="982"/>
                  </a:lnTo>
                  <a:lnTo>
                    <a:pt x="69" y="981"/>
                  </a:lnTo>
                  <a:lnTo>
                    <a:pt x="69" y="982"/>
                  </a:lnTo>
                  <a:lnTo>
                    <a:pt x="70" y="983"/>
                  </a:lnTo>
                  <a:lnTo>
                    <a:pt x="73" y="984"/>
                  </a:lnTo>
                  <a:lnTo>
                    <a:pt x="74" y="983"/>
                  </a:lnTo>
                  <a:lnTo>
                    <a:pt x="75" y="981"/>
                  </a:lnTo>
                  <a:lnTo>
                    <a:pt x="75" y="979"/>
                  </a:lnTo>
                  <a:lnTo>
                    <a:pt x="76" y="976"/>
                  </a:lnTo>
                  <a:lnTo>
                    <a:pt x="77" y="974"/>
                  </a:lnTo>
                  <a:lnTo>
                    <a:pt x="78" y="975"/>
                  </a:lnTo>
                  <a:lnTo>
                    <a:pt x="78" y="976"/>
                  </a:lnTo>
                  <a:lnTo>
                    <a:pt x="79" y="977"/>
                  </a:lnTo>
                  <a:lnTo>
                    <a:pt x="80" y="977"/>
                  </a:lnTo>
                  <a:lnTo>
                    <a:pt x="82" y="976"/>
                  </a:lnTo>
                  <a:lnTo>
                    <a:pt x="83" y="975"/>
                  </a:lnTo>
                  <a:lnTo>
                    <a:pt x="84" y="974"/>
                  </a:lnTo>
                  <a:lnTo>
                    <a:pt x="85" y="972"/>
                  </a:lnTo>
                  <a:lnTo>
                    <a:pt x="85" y="973"/>
                  </a:lnTo>
                  <a:lnTo>
                    <a:pt x="86" y="974"/>
                  </a:lnTo>
                  <a:lnTo>
                    <a:pt x="86" y="975"/>
                  </a:lnTo>
                  <a:lnTo>
                    <a:pt x="86" y="976"/>
                  </a:lnTo>
                  <a:lnTo>
                    <a:pt x="82" y="980"/>
                  </a:lnTo>
                  <a:lnTo>
                    <a:pt x="79" y="984"/>
                  </a:lnTo>
                  <a:lnTo>
                    <a:pt x="75" y="987"/>
                  </a:lnTo>
                  <a:lnTo>
                    <a:pt x="69" y="988"/>
                  </a:lnTo>
                  <a:lnTo>
                    <a:pt x="69" y="989"/>
                  </a:lnTo>
                  <a:lnTo>
                    <a:pt x="69" y="990"/>
                  </a:lnTo>
                  <a:lnTo>
                    <a:pt x="68" y="991"/>
                  </a:lnTo>
                  <a:lnTo>
                    <a:pt x="67" y="991"/>
                  </a:lnTo>
                  <a:lnTo>
                    <a:pt x="66" y="991"/>
                  </a:lnTo>
                  <a:lnTo>
                    <a:pt x="65" y="992"/>
                  </a:lnTo>
                  <a:lnTo>
                    <a:pt x="65" y="993"/>
                  </a:lnTo>
                  <a:lnTo>
                    <a:pt x="65" y="994"/>
                  </a:lnTo>
                  <a:lnTo>
                    <a:pt x="69" y="1002"/>
                  </a:lnTo>
                  <a:lnTo>
                    <a:pt x="74" y="1011"/>
                  </a:lnTo>
                  <a:lnTo>
                    <a:pt x="76" y="1010"/>
                  </a:lnTo>
                  <a:lnTo>
                    <a:pt x="77" y="1009"/>
                  </a:lnTo>
                  <a:lnTo>
                    <a:pt x="78" y="1007"/>
                  </a:lnTo>
                  <a:lnTo>
                    <a:pt x="78" y="1005"/>
                  </a:lnTo>
                  <a:lnTo>
                    <a:pt x="78" y="1003"/>
                  </a:lnTo>
                  <a:lnTo>
                    <a:pt x="79" y="1001"/>
                  </a:lnTo>
                  <a:lnTo>
                    <a:pt x="79" y="999"/>
                  </a:lnTo>
                  <a:lnTo>
                    <a:pt x="80" y="997"/>
                  </a:lnTo>
                  <a:lnTo>
                    <a:pt x="83" y="996"/>
                  </a:lnTo>
                  <a:lnTo>
                    <a:pt x="85" y="995"/>
                  </a:lnTo>
                  <a:lnTo>
                    <a:pt x="87" y="994"/>
                  </a:lnTo>
                  <a:lnTo>
                    <a:pt x="91" y="994"/>
                  </a:lnTo>
                  <a:lnTo>
                    <a:pt x="95" y="994"/>
                  </a:lnTo>
                  <a:lnTo>
                    <a:pt x="99" y="994"/>
                  </a:lnTo>
                  <a:lnTo>
                    <a:pt x="102" y="995"/>
                  </a:lnTo>
                  <a:lnTo>
                    <a:pt x="105" y="996"/>
                  </a:lnTo>
                  <a:lnTo>
                    <a:pt x="107" y="999"/>
                  </a:lnTo>
                  <a:lnTo>
                    <a:pt x="110" y="1001"/>
                  </a:lnTo>
                  <a:lnTo>
                    <a:pt x="111" y="1004"/>
                  </a:lnTo>
                  <a:lnTo>
                    <a:pt x="111" y="1007"/>
                  </a:lnTo>
                  <a:lnTo>
                    <a:pt x="110" y="1010"/>
                  </a:lnTo>
                  <a:lnTo>
                    <a:pt x="109" y="1012"/>
                  </a:lnTo>
                  <a:lnTo>
                    <a:pt x="108" y="1014"/>
                  </a:lnTo>
                  <a:lnTo>
                    <a:pt x="106" y="1014"/>
                  </a:lnTo>
                  <a:lnTo>
                    <a:pt x="104" y="1014"/>
                  </a:lnTo>
                  <a:lnTo>
                    <a:pt x="102" y="1015"/>
                  </a:lnTo>
                  <a:lnTo>
                    <a:pt x="100" y="1015"/>
                  </a:lnTo>
                  <a:lnTo>
                    <a:pt x="98" y="1015"/>
                  </a:lnTo>
                  <a:lnTo>
                    <a:pt x="96" y="1016"/>
                  </a:lnTo>
                  <a:lnTo>
                    <a:pt x="94" y="1017"/>
                  </a:lnTo>
                  <a:lnTo>
                    <a:pt x="93" y="1018"/>
                  </a:lnTo>
                  <a:lnTo>
                    <a:pt x="93" y="1020"/>
                  </a:lnTo>
                  <a:lnTo>
                    <a:pt x="94" y="1021"/>
                  </a:lnTo>
                  <a:lnTo>
                    <a:pt x="95" y="1022"/>
                  </a:lnTo>
                  <a:lnTo>
                    <a:pt x="97" y="1023"/>
                  </a:lnTo>
                  <a:lnTo>
                    <a:pt x="98" y="1023"/>
                  </a:lnTo>
                  <a:lnTo>
                    <a:pt x="105" y="1026"/>
                  </a:lnTo>
                  <a:lnTo>
                    <a:pt x="111" y="1028"/>
                  </a:lnTo>
                  <a:lnTo>
                    <a:pt x="117" y="1028"/>
                  </a:lnTo>
                  <a:lnTo>
                    <a:pt x="119" y="1027"/>
                  </a:lnTo>
                  <a:lnTo>
                    <a:pt x="120" y="1026"/>
                  </a:lnTo>
                  <a:lnTo>
                    <a:pt x="120" y="1025"/>
                  </a:lnTo>
                  <a:lnTo>
                    <a:pt x="119" y="1023"/>
                  </a:lnTo>
                  <a:lnTo>
                    <a:pt x="119" y="1022"/>
                  </a:lnTo>
                  <a:lnTo>
                    <a:pt x="117" y="1020"/>
                  </a:lnTo>
                  <a:lnTo>
                    <a:pt x="116" y="1018"/>
                  </a:lnTo>
                  <a:lnTo>
                    <a:pt x="116" y="1017"/>
                  </a:lnTo>
                  <a:lnTo>
                    <a:pt x="119" y="1013"/>
                  </a:lnTo>
                  <a:lnTo>
                    <a:pt x="120" y="1009"/>
                  </a:lnTo>
                  <a:lnTo>
                    <a:pt x="119" y="1005"/>
                  </a:lnTo>
                  <a:lnTo>
                    <a:pt x="121" y="1005"/>
                  </a:lnTo>
                  <a:lnTo>
                    <a:pt x="122" y="1004"/>
                  </a:lnTo>
                  <a:lnTo>
                    <a:pt x="122" y="1003"/>
                  </a:lnTo>
                  <a:lnTo>
                    <a:pt x="123" y="1001"/>
                  </a:lnTo>
                  <a:lnTo>
                    <a:pt x="123" y="1000"/>
                  </a:lnTo>
                  <a:lnTo>
                    <a:pt x="123" y="998"/>
                  </a:lnTo>
                  <a:lnTo>
                    <a:pt x="122" y="997"/>
                  </a:lnTo>
                  <a:lnTo>
                    <a:pt x="122" y="996"/>
                  </a:lnTo>
                  <a:lnTo>
                    <a:pt x="130" y="991"/>
                  </a:lnTo>
                  <a:lnTo>
                    <a:pt x="138" y="989"/>
                  </a:lnTo>
                  <a:lnTo>
                    <a:pt x="145" y="984"/>
                  </a:lnTo>
                  <a:lnTo>
                    <a:pt x="151" y="983"/>
                  </a:lnTo>
                  <a:lnTo>
                    <a:pt x="157" y="982"/>
                  </a:lnTo>
                  <a:lnTo>
                    <a:pt x="164" y="982"/>
                  </a:lnTo>
                  <a:lnTo>
                    <a:pt x="166" y="981"/>
                  </a:lnTo>
                  <a:lnTo>
                    <a:pt x="166" y="980"/>
                  </a:lnTo>
                  <a:lnTo>
                    <a:pt x="164" y="979"/>
                  </a:lnTo>
                  <a:lnTo>
                    <a:pt x="163" y="978"/>
                  </a:lnTo>
                  <a:lnTo>
                    <a:pt x="162" y="977"/>
                  </a:lnTo>
                  <a:lnTo>
                    <a:pt x="161" y="977"/>
                  </a:lnTo>
                  <a:lnTo>
                    <a:pt x="158" y="976"/>
                  </a:lnTo>
                  <a:lnTo>
                    <a:pt x="147" y="975"/>
                  </a:lnTo>
                  <a:lnTo>
                    <a:pt x="136" y="974"/>
                  </a:lnTo>
                  <a:lnTo>
                    <a:pt x="125" y="975"/>
                  </a:lnTo>
                  <a:lnTo>
                    <a:pt x="113" y="977"/>
                  </a:lnTo>
                  <a:lnTo>
                    <a:pt x="103" y="976"/>
                  </a:lnTo>
                  <a:lnTo>
                    <a:pt x="98" y="974"/>
                  </a:lnTo>
                  <a:lnTo>
                    <a:pt x="94" y="969"/>
                  </a:lnTo>
                  <a:lnTo>
                    <a:pt x="92" y="964"/>
                  </a:lnTo>
                  <a:lnTo>
                    <a:pt x="89" y="958"/>
                  </a:lnTo>
                  <a:lnTo>
                    <a:pt x="89" y="953"/>
                  </a:lnTo>
                  <a:lnTo>
                    <a:pt x="90" y="948"/>
                  </a:lnTo>
                  <a:lnTo>
                    <a:pt x="90" y="944"/>
                  </a:lnTo>
                  <a:lnTo>
                    <a:pt x="88" y="940"/>
                  </a:lnTo>
                  <a:lnTo>
                    <a:pt x="86" y="938"/>
                  </a:lnTo>
                  <a:lnTo>
                    <a:pt x="83" y="937"/>
                  </a:lnTo>
                  <a:lnTo>
                    <a:pt x="80" y="938"/>
                  </a:lnTo>
                  <a:lnTo>
                    <a:pt x="77" y="939"/>
                  </a:lnTo>
                  <a:lnTo>
                    <a:pt x="75" y="941"/>
                  </a:lnTo>
                  <a:lnTo>
                    <a:pt x="68" y="931"/>
                  </a:lnTo>
                  <a:lnTo>
                    <a:pt x="68" y="920"/>
                  </a:lnTo>
                  <a:lnTo>
                    <a:pt x="70" y="908"/>
                  </a:lnTo>
                  <a:lnTo>
                    <a:pt x="74" y="897"/>
                  </a:lnTo>
                  <a:lnTo>
                    <a:pt x="76" y="886"/>
                  </a:lnTo>
                  <a:lnTo>
                    <a:pt x="76" y="875"/>
                  </a:lnTo>
                  <a:lnTo>
                    <a:pt x="75" y="866"/>
                  </a:lnTo>
                  <a:lnTo>
                    <a:pt x="75" y="857"/>
                  </a:lnTo>
                  <a:lnTo>
                    <a:pt x="79" y="849"/>
                  </a:lnTo>
                  <a:lnTo>
                    <a:pt x="79" y="848"/>
                  </a:lnTo>
                  <a:lnTo>
                    <a:pt x="78" y="847"/>
                  </a:lnTo>
                  <a:lnTo>
                    <a:pt x="78" y="845"/>
                  </a:lnTo>
                  <a:lnTo>
                    <a:pt x="77" y="843"/>
                  </a:lnTo>
                  <a:lnTo>
                    <a:pt x="78" y="842"/>
                  </a:lnTo>
                  <a:lnTo>
                    <a:pt x="80" y="838"/>
                  </a:lnTo>
                  <a:lnTo>
                    <a:pt x="83" y="835"/>
                  </a:lnTo>
                  <a:lnTo>
                    <a:pt x="85" y="832"/>
                  </a:lnTo>
                  <a:lnTo>
                    <a:pt x="86" y="831"/>
                  </a:lnTo>
                  <a:lnTo>
                    <a:pt x="86" y="829"/>
                  </a:lnTo>
                  <a:lnTo>
                    <a:pt x="86" y="828"/>
                  </a:lnTo>
                  <a:lnTo>
                    <a:pt x="85" y="826"/>
                  </a:lnTo>
                  <a:lnTo>
                    <a:pt x="83" y="824"/>
                  </a:lnTo>
                  <a:lnTo>
                    <a:pt x="81" y="822"/>
                  </a:lnTo>
                  <a:lnTo>
                    <a:pt x="80" y="820"/>
                  </a:lnTo>
                  <a:lnTo>
                    <a:pt x="80" y="818"/>
                  </a:lnTo>
                  <a:lnTo>
                    <a:pt x="80" y="816"/>
                  </a:lnTo>
                  <a:lnTo>
                    <a:pt x="80" y="814"/>
                  </a:lnTo>
                  <a:lnTo>
                    <a:pt x="80" y="811"/>
                  </a:lnTo>
                  <a:lnTo>
                    <a:pt x="80" y="810"/>
                  </a:lnTo>
                  <a:lnTo>
                    <a:pt x="79" y="809"/>
                  </a:lnTo>
                  <a:lnTo>
                    <a:pt x="78" y="808"/>
                  </a:lnTo>
                  <a:lnTo>
                    <a:pt x="79" y="801"/>
                  </a:lnTo>
                  <a:lnTo>
                    <a:pt x="81" y="794"/>
                  </a:lnTo>
                  <a:lnTo>
                    <a:pt x="80" y="787"/>
                  </a:lnTo>
                  <a:lnTo>
                    <a:pt x="79" y="785"/>
                  </a:lnTo>
                  <a:lnTo>
                    <a:pt x="78" y="784"/>
                  </a:lnTo>
                  <a:lnTo>
                    <a:pt x="76" y="783"/>
                  </a:lnTo>
                  <a:lnTo>
                    <a:pt x="74" y="781"/>
                  </a:lnTo>
                  <a:lnTo>
                    <a:pt x="71" y="781"/>
                  </a:lnTo>
                  <a:lnTo>
                    <a:pt x="69" y="780"/>
                  </a:lnTo>
                  <a:lnTo>
                    <a:pt x="71" y="778"/>
                  </a:lnTo>
                  <a:lnTo>
                    <a:pt x="75" y="777"/>
                  </a:lnTo>
                  <a:lnTo>
                    <a:pt x="78" y="777"/>
                  </a:lnTo>
                  <a:lnTo>
                    <a:pt x="80" y="776"/>
                  </a:lnTo>
                  <a:lnTo>
                    <a:pt x="83" y="775"/>
                  </a:lnTo>
                  <a:lnTo>
                    <a:pt x="85" y="774"/>
                  </a:lnTo>
                  <a:lnTo>
                    <a:pt x="85" y="772"/>
                  </a:lnTo>
                  <a:lnTo>
                    <a:pt x="85" y="769"/>
                  </a:lnTo>
                  <a:lnTo>
                    <a:pt x="85" y="765"/>
                  </a:lnTo>
                  <a:lnTo>
                    <a:pt x="83" y="763"/>
                  </a:lnTo>
                  <a:lnTo>
                    <a:pt x="80" y="762"/>
                  </a:lnTo>
                  <a:lnTo>
                    <a:pt x="78" y="762"/>
                  </a:lnTo>
                  <a:lnTo>
                    <a:pt x="75" y="762"/>
                  </a:lnTo>
                  <a:lnTo>
                    <a:pt x="71" y="762"/>
                  </a:lnTo>
                  <a:lnTo>
                    <a:pt x="69" y="762"/>
                  </a:lnTo>
                  <a:lnTo>
                    <a:pt x="69" y="761"/>
                  </a:lnTo>
                  <a:lnTo>
                    <a:pt x="69" y="760"/>
                  </a:lnTo>
                  <a:lnTo>
                    <a:pt x="69" y="759"/>
                  </a:lnTo>
                  <a:lnTo>
                    <a:pt x="69" y="758"/>
                  </a:lnTo>
                  <a:lnTo>
                    <a:pt x="71" y="755"/>
                  </a:lnTo>
                  <a:lnTo>
                    <a:pt x="73" y="753"/>
                  </a:lnTo>
                  <a:lnTo>
                    <a:pt x="73" y="750"/>
                  </a:lnTo>
                  <a:lnTo>
                    <a:pt x="73" y="747"/>
                  </a:lnTo>
                  <a:lnTo>
                    <a:pt x="70" y="745"/>
                  </a:lnTo>
                  <a:lnTo>
                    <a:pt x="64" y="735"/>
                  </a:lnTo>
                  <a:lnTo>
                    <a:pt x="59" y="726"/>
                  </a:lnTo>
                  <a:lnTo>
                    <a:pt x="57" y="720"/>
                  </a:lnTo>
                  <a:lnTo>
                    <a:pt x="58" y="713"/>
                  </a:lnTo>
                  <a:lnTo>
                    <a:pt x="60" y="706"/>
                  </a:lnTo>
                  <a:lnTo>
                    <a:pt x="61" y="697"/>
                  </a:lnTo>
                  <a:lnTo>
                    <a:pt x="59" y="686"/>
                  </a:lnTo>
                  <a:lnTo>
                    <a:pt x="57" y="677"/>
                  </a:lnTo>
                  <a:lnTo>
                    <a:pt x="56" y="667"/>
                  </a:lnTo>
                  <a:lnTo>
                    <a:pt x="57" y="654"/>
                  </a:lnTo>
                  <a:lnTo>
                    <a:pt x="58" y="641"/>
                  </a:lnTo>
                  <a:lnTo>
                    <a:pt x="59" y="635"/>
                  </a:lnTo>
                  <a:lnTo>
                    <a:pt x="62" y="629"/>
                  </a:lnTo>
                  <a:lnTo>
                    <a:pt x="63" y="626"/>
                  </a:lnTo>
                  <a:lnTo>
                    <a:pt x="62" y="624"/>
                  </a:lnTo>
                  <a:lnTo>
                    <a:pt x="61" y="622"/>
                  </a:lnTo>
                  <a:lnTo>
                    <a:pt x="60" y="620"/>
                  </a:lnTo>
                  <a:lnTo>
                    <a:pt x="60" y="618"/>
                  </a:lnTo>
                  <a:lnTo>
                    <a:pt x="61" y="617"/>
                  </a:lnTo>
                  <a:lnTo>
                    <a:pt x="62" y="616"/>
                  </a:lnTo>
                  <a:lnTo>
                    <a:pt x="63" y="615"/>
                  </a:lnTo>
                  <a:lnTo>
                    <a:pt x="65" y="615"/>
                  </a:lnTo>
                  <a:lnTo>
                    <a:pt x="67" y="615"/>
                  </a:lnTo>
                  <a:lnTo>
                    <a:pt x="69" y="614"/>
                  </a:lnTo>
                  <a:lnTo>
                    <a:pt x="71" y="614"/>
                  </a:lnTo>
                  <a:lnTo>
                    <a:pt x="73" y="612"/>
                  </a:lnTo>
                  <a:lnTo>
                    <a:pt x="71" y="605"/>
                  </a:lnTo>
                  <a:lnTo>
                    <a:pt x="69" y="598"/>
                  </a:lnTo>
                  <a:lnTo>
                    <a:pt x="67" y="591"/>
                  </a:lnTo>
                  <a:lnTo>
                    <a:pt x="66" y="588"/>
                  </a:lnTo>
                  <a:lnTo>
                    <a:pt x="65" y="585"/>
                  </a:lnTo>
                  <a:lnTo>
                    <a:pt x="63" y="583"/>
                  </a:lnTo>
                  <a:lnTo>
                    <a:pt x="62" y="580"/>
                  </a:lnTo>
                  <a:lnTo>
                    <a:pt x="61" y="566"/>
                  </a:lnTo>
                  <a:lnTo>
                    <a:pt x="62" y="552"/>
                  </a:lnTo>
                  <a:lnTo>
                    <a:pt x="66" y="541"/>
                  </a:lnTo>
                  <a:lnTo>
                    <a:pt x="71" y="531"/>
                  </a:lnTo>
                  <a:lnTo>
                    <a:pt x="76" y="521"/>
                  </a:lnTo>
                  <a:lnTo>
                    <a:pt x="76" y="518"/>
                  </a:lnTo>
                  <a:lnTo>
                    <a:pt x="76" y="516"/>
                  </a:lnTo>
                  <a:lnTo>
                    <a:pt x="74" y="514"/>
                  </a:lnTo>
                  <a:lnTo>
                    <a:pt x="73" y="512"/>
                  </a:lnTo>
                  <a:lnTo>
                    <a:pt x="71" y="509"/>
                  </a:lnTo>
                  <a:lnTo>
                    <a:pt x="70" y="508"/>
                  </a:lnTo>
                  <a:lnTo>
                    <a:pt x="70" y="506"/>
                  </a:lnTo>
                  <a:lnTo>
                    <a:pt x="74" y="495"/>
                  </a:lnTo>
                  <a:lnTo>
                    <a:pt x="77" y="483"/>
                  </a:lnTo>
                  <a:lnTo>
                    <a:pt x="78" y="482"/>
                  </a:lnTo>
                  <a:lnTo>
                    <a:pt x="79" y="481"/>
                  </a:lnTo>
                  <a:lnTo>
                    <a:pt x="81" y="481"/>
                  </a:lnTo>
                  <a:lnTo>
                    <a:pt x="82" y="480"/>
                  </a:lnTo>
                  <a:lnTo>
                    <a:pt x="84" y="480"/>
                  </a:lnTo>
                  <a:lnTo>
                    <a:pt x="86" y="479"/>
                  </a:lnTo>
                  <a:lnTo>
                    <a:pt x="87" y="478"/>
                  </a:lnTo>
                  <a:lnTo>
                    <a:pt x="88" y="468"/>
                  </a:lnTo>
                  <a:lnTo>
                    <a:pt x="86" y="457"/>
                  </a:lnTo>
                  <a:lnTo>
                    <a:pt x="85" y="446"/>
                  </a:lnTo>
                  <a:lnTo>
                    <a:pt x="84" y="445"/>
                  </a:lnTo>
                  <a:lnTo>
                    <a:pt x="83" y="445"/>
                  </a:lnTo>
                  <a:lnTo>
                    <a:pt x="81" y="444"/>
                  </a:lnTo>
                  <a:lnTo>
                    <a:pt x="79" y="444"/>
                  </a:lnTo>
                  <a:lnTo>
                    <a:pt x="78" y="443"/>
                  </a:lnTo>
                  <a:lnTo>
                    <a:pt x="77" y="443"/>
                  </a:lnTo>
                  <a:lnTo>
                    <a:pt x="71" y="430"/>
                  </a:lnTo>
                  <a:lnTo>
                    <a:pt x="69" y="416"/>
                  </a:lnTo>
                  <a:lnTo>
                    <a:pt x="69" y="414"/>
                  </a:lnTo>
                  <a:lnTo>
                    <a:pt x="69" y="411"/>
                  </a:lnTo>
                  <a:lnTo>
                    <a:pt x="69" y="408"/>
                  </a:lnTo>
                  <a:lnTo>
                    <a:pt x="68" y="406"/>
                  </a:lnTo>
                  <a:lnTo>
                    <a:pt x="67" y="405"/>
                  </a:lnTo>
                  <a:lnTo>
                    <a:pt x="65" y="404"/>
                  </a:lnTo>
                  <a:lnTo>
                    <a:pt x="63" y="403"/>
                  </a:lnTo>
                  <a:lnTo>
                    <a:pt x="62" y="402"/>
                  </a:lnTo>
                  <a:lnTo>
                    <a:pt x="60" y="400"/>
                  </a:lnTo>
                  <a:lnTo>
                    <a:pt x="59" y="399"/>
                  </a:lnTo>
                  <a:lnTo>
                    <a:pt x="59" y="397"/>
                  </a:lnTo>
                  <a:lnTo>
                    <a:pt x="60" y="395"/>
                  </a:lnTo>
                  <a:lnTo>
                    <a:pt x="61" y="393"/>
                  </a:lnTo>
                  <a:lnTo>
                    <a:pt x="63" y="392"/>
                  </a:lnTo>
                  <a:lnTo>
                    <a:pt x="65" y="391"/>
                  </a:lnTo>
                  <a:lnTo>
                    <a:pt x="66" y="390"/>
                  </a:lnTo>
                  <a:lnTo>
                    <a:pt x="67" y="388"/>
                  </a:lnTo>
                  <a:lnTo>
                    <a:pt x="67" y="382"/>
                  </a:lnTo>
                  <a:lnTo>
                    <a:pt x="66" y="374"/>
                  </a:lnTo>
                  <a:lnTo>
                    <a:pt x="67" y="369"/>
                  </a:lnTo>
                  <a:lnTo>
                    <a:pt x="69" y="367"/>
                  </a:lnTo>
                  <a:lnTo>
                    <a:pt x="71" y="364"/>
                  </a:lnTo>
                  <a:lnTo>
                    <a:pt x="73" y="362"/>
                  </a:lnTo>
                  <a:lnTo>
                    <a:pt x="75" y="359"/>
                  </a:lnTo>
                  <a:lnTo>
                    <a:pt x="75" y="357"/>
                  </a:lnTo>
                  <a:lnTo>
                    <a:pt x="74" y="354"/>
                  </a:lnTo>
                  <a:lnTo>
                    <a:pt x="71" y="350"/>
                  </a:lnTo>
                  <a:lnTo>
                    <a:pt x="70" y="346"/>
                  </a:lnTo>
                  <a:lnTo>
                    <a:pt x="69" y="343"/>
                  </a:lnTo>
                  <a:lnTo>
                    <a:pt x="69" y="339"/>
                  </a:lnTo>
                  <a:lnTo>
                    <a:pt x="73" y="323"/>
                  </a:lnTo>
                  <a:lnTo>
                    <a:pt x="78" y="308"/>
                  </a:lnTo>
                  <a:lnTo>
                    <a:pt x="82" y="298"/>
                  </a:lnTo>
                  <a:lnTo>
                    <a:pt x="87" y="288"/>
                  </a:lnTo>
                  <a:lnTo>
                    <a:pt x="91" y="276"/>
                  </a:lnTo>
                  <a:lnTo>
                    <a:pt x="92" y="274"/>
                  </a:lnTo>
                  <a:lnTo>
                    <a:pt x="94" y="272"/>
                  </a:lnTo>
                  <a:lnTo>
                    <a:pt x="96" y="271"/>
                  </a:lnTo>
                  <a:lnTo>
                    <a:pt x="98" y="269"/>
                  </a:lnTo>
                  <a:lnTo>
                    <a:pt x="100" y="268"/>
                  </a:lnTo>
                  <a:lnTo>
                    <a:pt x="101" y="267"/>
                  </a:lnTo>
                  <a:lnTo>
                    <a:pt x="102" y="265"/>
                  </a:lnTo>
                  <a:lnTo>
                    <a:pt x="103" y="263"/>
                  </a:lnTo>
                  <a:lnTo>
                    <a:pt x="103" y="262"/>
                  </a:lnTo>
                  <a:lnTo>
                    <a:pt x="100" y="250"/>
                  </a:lnTo>
                  <a:lnTo>
                    <a:pt x="100" y="236"/>
                  </a:lnTo>
                  <a:lnTo>
                    <a:pt x="100" y="235"/>
                  </a:lnTo>
                  <a:lnTo>
                    <a:pt x="99" y="233"/>
                  </a:lnTo>
                  <a:lnTo>
                    <a:pt x="98" y="230"/>
                  </a:lnTo>
                  <a:lnTo>
                    <a:pt x="97" y="228"/>
                  </a:lnTo>
                  <a:lnTo>
                    <a:pt x="96" y="227"/>
                  </a:lnTo>
                  <a:lnTo>
                    <a:pt x="96" y="226"/>
                  </a:lnTo>
                  <a:lnTo>
                    <a:pt x="96" y="224"/>
                  </a:lnTo>
                  <a:lnTo>
                    <a:pt x="97" y="223"/>
                  </a:lnTo>
                  <a:lnTo>
                    <a:pt x="100" y="218"/>
                  </a:lnTo>
                  <a:lnTo>
                    <a:pt x="99" y="213"/>
                  </a:lnTo>
                  <a:lnTo>
                    <a:pt x="98" y="207"/>
                  </a:lnTo>
                  <a:lnTo>
                    <a:pt x="99" y="203"/>
                  </a:lnTo>
                  <a:lnTo>
                    <a:pt x="105" y="198"/>
                  </a:lnTo>
                  <a:lnTo>
                    <a:pt x="112" y="193"/>
                  </a:lnTo>
                  <a:lnTo>
                    <a:pt x="119" y="189"/>
                  </a:lnTo>
                  <a:lnTo>
                    <a:pt x="125" y="183"/>
                  </a:lnTo>
                  <a:lnTo>
                    <a:pt x="128" y="175"/>
                  </a:lnTo>
                  <a:lnTo>
                    <a:pt x="129" y="163"/>
                  </a:lnTo>
                  <a:lnTo>
                    <a:pt x="129" y="156"/>
                  </a:lnTo>
                  <a:lnTo>
                    <a:pt x="128" y="151"/>
                  </a:lnTo>
                  <a:lnTo>
                    <a:pt x="128" y="145"/>
                  </a:lnTo>
                  <a:lnTo>
                    <a:pt x="127" y="145"/>
                  </a:lnTo>
                  <a:lnTo>
                    <a:pt x="126" y="145"/>
                  </a:lnTo>
                  <a:lnTo>
                    <a:pt x="124" y="145"/>
                  </a:lnTo>
                  <a:lnTo>
                    <a:pt x="121" y="145"/>
                  </a:lnTo>
                  <a:lnTo>
                    <a:pt x="119" y="145"/>
                  </a:lnTo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029" name="Freeform 313"/>
            <p:cNvSpPr>
              <a:spLocks/>
            </p:cNvSpPr>
            <p:nvPr/>
          </p:nvSpPr>
          <p:spPr bwMode="gray">
            <a:xfrm>
              <a:off x="2764" y="3576"/>
              <a:ext cx="47" cy="56"/>
            </a:xfrm>
            <a:custGeom>
              <a:avLst/>
              <a:gdLst>
                <a:gd name="T0" fmla="*/ 1 w 47"/>
                <a:gd name="T1" fmla="*/ 9 h 56"/>
                <a:gd name="T2" fmla="*/ 4 w 47"/>
                <a:gd name="T3" fmla="*/ 7 h 56"/>
                <a:gd name="T4" fmla="*/ 7 w 47"/>
                <a:gd name="T5" fmla="*/ 9 h 56"/>
                <a:gd name="T6" fmla="*/ 8 w 47"/>
                <a:gd name="T7" fmla="*/ 11 h 56"/>
                <a:gd name="T8" fmla="*/ 10 w 47"/>
                <a:gd name="T9" fmla="*/ 12 h 56"/>
                <a:gd name="T10" fmla="*/ 11 w 47"/>
                <a:gd name="T11" fmla="*/ 10 h 56"/>
                <a:gd name="T12" fmla="*/ 14 w 47"/>
                <a:gd name="T13" fmla="*/ 9 h 56"/>
                <a:gd name="T14" fmla="*/ 15 w 47"/>
                <a:gd name="T15" fmla="*/ 7 h 56"/>
                <a:gd name="T16" fmla="*/ 15 w 47"/>
                <a:gd name="T17" fmla="*/ 5 h 56"/>
                <a:gd name="T18" fmla="*/ 18 w 47"/>
                <a:gd name="T19" fmla="*/ 2 h 56"/>
                <a:gd name="T20" fmla="*/ 22 w 47"/>
                <a:gd name="T21" fmla="*/ 1 h 56"/>
                <a:gd name="T22" fmla="*/ 24 w 47"/>
                <a:gd name="T23" fmla="*/ 2 h 56"/>
                <a:gd name="T24" fmla="*/ 26 w 47"/>
                <a:gd name="T25" fmla="*/ 4 h 56"/>
                <a:gd name="T26" fmla="*/ 30 w 47"/>
                <a:gd name="T27" fmla="*/ 3 h 56"/>
                <a:gd name="T28" fmla="*/ 36 w 47"/>
                <a:gd name="T29" fmla="*/ 0 h 56"/>
                <a:gd name="T30" fmla="*/ 37 w 47"/>
                <a:gd name="T31" fmla="*/ 1 h 56"/>
                <a:gd name="T32" fmla="*/ 37 w 47"/>
                <a:gd name="T33" fmla="*/ 2 h 56"/>
                <a:gd name="T34" fmla="*/ 41 w 47"/>
                <a:gd name="T35" fmla="*/ 3 h 56"/>
                <a:gd name="T36" fmla="*/ 42 w 47"/>
                <a:gd name="T37" fmla="*/ 7 h 56"/>
                <a:gd name="T38" fmla="*/ 43 w 47"/>
                <a:gd name="T39" fmla="*/ 12 h 56"/>
                <a:gd name="T40" fmla="*/ 44 w 47"/>
                <a:gd name="T41" fmla="*/ 15 h 56"/>
                <a:gd name="T42" fmla="*/ 42 w 47"/>
                <a:gd name="T43" fmla="*/ 18 h 56"/>
                <a:gd name="T44" fmla="*/ 41 w 47"/>
                <a:gd name="T45" fmla="*/ 22 h 56"/>
                <a:gd name="T46" fmla="*/ 43 w 47"/>
                <a:gd name="T47" fmla="*/ 24 h 56"/>
                <a:gd name="T48" fmla="*/ 43 w 47"/>
                <a:gd name="T49" fmla="*/ 29 h 56"/>
                <a:gd name="T50" fmla="*/ 43 w 47"/>
                <a:gd name="T51" fmla="*/ 34 h 56"/>
                <a:gd name="T52" fmla="*/ 45 w 47"/>
                <a:gd name="T53" fmla="*/ 41 h 56"/>
                <a:gd name="T54" fmla="*/ 45 w 47"/>
                <a:gd name="T55" fmla="*/ 45 h 56"/>
                <a:gd name="T56" fmla="*/ 46 w 47"/>
                <a:gd name="T57" fmla="*/ 50 h 56"/>
                <a:gd name="T58" fmla="*/ 46 w 47"/>
                <a:gd name="T59" fmla="*/ 54 h 56"/>
                <a:gd name="T60" fmla="*/ 45 w 47"/>
                <a:gd name="T61" fmla="*/ 56 h 56"/>
                <a:gd name="T62" fmla="*/ 22 w 47"/>
                <a:gd name="T63" fmla="*/ 53 h 56"/>
                <a:gd name="T64" fmla="*/ 15 w 47"/>
                <a:gd name="T65" fmla="*/ 52 h 56"/>
                <a:gd name="T66" fmla="*/ 10 w 47"/>
                <a:gd name="T67" fmla="*/ 49 h 56"/>
                <a:gd name="T68" fmla="*/ 8 w 47"/>
                <a:gd name="T69" fmla="*/ 44 h 56"/>
                <a:gd name="T70" fmla="*/ 9 w 47"/>
                <a:gd name="T71" fmla="*/ 38 h 56"/>
                <a:gd name="T72" fmla="*/ 12 w 47"/>
                <a:gd name="T73" fmla="*/ 36 h 56"/>
                <a:gd name="T74" fmla="*/ 16 w 47"/>
                <a:gd name="T75" fmla="*/ 33 h 56"/>
                <a:gd name="T76" fmla="*/ 18 w 47"/>
                <a:gd name="T77" fmla="*/ 31 h 56"/>
                <a:gd name="T78" fmla="*/ 17 w 47"/>
                <a:gd name="T79" fmla="*/ 29 h 56"/>
                <a:gd name="T80" fmla="*/ 5 w 47"/>
                <a:gd name="T81" fmla="*/ 30 h 56"/>
                <a:gd name="T82" fmla="*/ 0 w 47"/>
                <a:gd name="T83" fmla="*/ 25 h 56"/>
                <a:gd name="T84" fmla="*/ 0 w 47"/>
                <a:gd name="T85" fmla="*/ 22 h 56"/>
                <a:gd name="T86" fmla="*/ 3 w 47"/>
                <a:gd name="T87" fmla="*/ 19 h 56"/>
                <a:gd name="T88" fmla="*/ 5 w 47"/>
                <a:gd name="T89" fmla="*/ 18 h 56"/>
                <a:gd name="T90" fmla="*/ 5 w 47"/>
                <a:gd name="T91" fmla="*/ 15 h 56"/>
                <a:gd name="T92" fmla="*/ 2 w 47"/>
                <a:gd name="T93" fmla="*/ 14 h 56"/>
                <a:gd name="T94" fmla="*/ 0 w 47"/>
                <a:gd name="T95" fmla="*/ 12 h 5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7"/>
                <a:gd name="T145" fmla="*/ 0 h 56"/>
                <a:gd name="T146" fmla="*/ 47 w 47"/>
                <a:gd name="T147" fmla="*/ 56 h 5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7" h="56">
                  <a:moveTo>
                    <a:pt x="0" y="11"/>
                  </a:moveTo>
                  <a:lnTo>
                    <a:pt x="1" y="9"/>
                  </a:lnTo>
                  <a:lnTo>
                    <a:pt x="2" y="8"/>
                  </a:lnTo>
                  <a:lnTo>
                    <a:pt x="4" y="7"/>
                  </a:lnTo>
                  <a:lnTo>
                    <a:pt x="5" y="8"/>
                  </a:lnTo>
                  <a:lnTo>
                    <a:pt x="7" y="9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5" y="9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5" y="5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2"/>
                  </a:lnTo>
                  <a:lnTo>
                    <a:pt x="25" y="3"/>
                  </a:lnTo>
                  <a:lnTo>
                    <a:pt x="26" y="4"/>
                  </a:lnTo>
                  <a:lnTo>
                    <a:pt x="27" y="4"/>
                  </a:lnTo>
                  <a:lnTo>
                    <a:pt x="30" y="3"/>
                  </a:lnTo>
                  <a:lnTo>
                    <a:pt x="33" y="1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2"/>
                  </a:lnTo>
                  <a:lnTo>
                    <a:pt x="40" y="2"/>
                  </a:lnTo>
                  <a:lnTo>
                    <a:pt x="41" y="3"/>
                  </a:lnTo>
                  <a:lnTo>
                    <a:pt x="41" y="5"/>
                  </a:lnTo>
                  <a:lnTo>
                    <a:pt x="42" y="7"/>
                  </a:lnTo>
                  <a:lnTo>
                    <a:pt x="42" y="10"/>
                  </a:lnTo>
                  <a:lnTo>
                    <a:pt x="43" y="12"/>
                  </a:lnTo>
                  <a:lnTo>
                    <a:pt x="44" y="13"/>
                  </a:lnTo>
                  <a:lnTo>
                    <a:pt x="44" y="15"/>
                  </a:lnTo>
                  <a:lnTo>
                    <a:pt x="43" y="16"/>
                  </a:lnTo>
                  <a:lnTo>
                    <a:pt x="42" y="18"/>
                  </a:lnTo>
                  <a:lnTo>
                    <a:pt x="41" y="19"/>
                  </a:lnTo>
                  <a:lnTo>
                    <a:pt x="41" y="22"/>
                  </a:lnTo>
                  <a:lnTo>
                    <a:pt x="42" y="23"/>
                  </a:lnTo>
                  <a:lnTo>
                    <a:pt x="43" y="24"/>
                  </a:lnTo>
                  <a:lnTo>
                    <a:pt x="43" y="25"/>
                  </a:lnTo>
                  <a:lnTo>
                    <a:pt x="43" y="29"/>
                  </a:lnTo>
                  <a:lnTo>
                    <a:pt x="43" y="32"/>
                  </a:lnTo>
                  <a:lnTo>
                    <a:pt x="43" y="34"/>
                  </a:lnTo>
                  <a:lnTo>
                    <a:pt x="44" y="38"/>
                  </a:lnTo>
                  <a:lnTo>
                    <a:pt x="45" y="41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5" y="47"/>
                  </a:lnTo>
                  <a:lnTo>
                    <a:pt x="46" y="50"/>
                  </a:lnTo>
                  <a:lnTo>
                    <a:pt x="47" y="53"/>
                  </a:lnTo>
                  <a:lnTo>
                    <a:pt x="46" y="54"/>
                  </a:lnTo>
                  <a:lnTo>
                    <a:pt x="46" y="55"/>
                  </a:lnTo>
                  <a:lnTo>
                    <a:pt x="45" y="56"/>
                  </a:lnTo>
                  <a:lnTo>
                    <a:pt x="33" y="55"/>
                  </a:lnTo>
                  <a:lnTo>
                    <a:pt x="22" y="53"/>
                  </a:lnTo>
                  <a:lnTo>
                    <a:pt x="18" y="53"/>
                  </a:lnTo>
                  <a:lnTo>
                    <a:pt x="15" y="52"/>
                  </a:lnTo>
                  <a:lnTo>
                    <a:pt x="12" y="51"/>
                  </a:lnTo>
                  <a:lnTo>
                    <a:pt x="10" y="49"/>
                  </a:lnTo>
                  <a:lnTo>
                    <a:pt x="9" y="47"/>
                  </a:lnTo>
                  <a:lnTo>
                    <a:pt x="8" y="44"/>
                  </a:lnTo>
                  <a:lnTo>
                    <a:pt x="8" y="41"/>
                  </a:lnTo>
                  <a:lnTo>
                    <a:pt x="9" y="38"/>
                  </a:lnTo>
                  <a:lnTo>
                    <a:pt x="10" y="37"/>
                  </a:lnTo>
                  <a:lnTo>
                    <a:pt x="12" y="36"/>
                  </a:lnTo>
                  <a:lnTo>
                    <a:pt x="14" y="35"/>
                  </a:lnTo>
                  <a:lnTo>
                    <a:pt x="16" y="33"/>
                  </a:lnTo>
                  <a:lnTo>
                    <a:pt x="18" y="32"/>
                  </a:lnTo>
                  <a:lnTo>
                    <a:pt x="18" y="31"/>
                  </a:lnTo>
                  <a:lnTo>
                    <a:pt x="18" y="30"/>
                  </a:lnTo>
                  <a:lnTo>
                    <a:pt x="17" y="29"/>
                  </a:lnTo>
                  <a:lnTo>
                    <a:pt x="11" y="30"/>
                  </a:lnTo>
                  <a:lnTo>
                    <a:pt x="5" y="30"/>
                  </a:lnTo>
                  <a:lnTo>
                    <a:pt x="1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2" y="19"/>
                  </a:lnTo>
                  <a:lnTo>
                    <a:pt x="3" y="19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4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030" name="Freeform 314"/>
            <p:cNvSpPr>
              <a:spLocks/>
            </p:cNvSpPr>
            <p:nvPr/>
          </p:nvSpPr>
          <p:spPr bwMode="gray">
            <a:xfrm>
              <a:off x="2764" y="3576"/>
              <a:ext cx="47" cy="56"/>
            </a:xfrm>
            <a:custGeom>
              <a:avLst/>
              <a:gdLst>
                <a:gd name="T0" fmla="*/ 1 w 47"/>
                <a:gd name="T1" fmla="*/ 9 h 56"/>
                <a:gd name="T2" fmla="*/ 4 w 47"/>
                <a:gd name="T3" fmla="*/ 7 h 56"/>
                <a:gd name="T4" fmla="*/ 7 w 47"/>
                <a:gd name="T5" fmla="*/ 9 h 56"/>
                <a:gd name="T6" fmla="*/ 8 w 47"/>
                <a:gd name="T7" fmla="*/ 11 h 56"/>
                <a:gd name="T8" fmla="*/ 10 w 47"/>
                <a:gd name="T9" fmla="*/ 12 h 56"/>
                <a:gd name="T10" fmla="*/ 11 w 47"/>
                <a:gd name="T11" fmla="*/ 10 h 56"/>
                <a:gd name="T12" fmla="*/ 14 w 47"/>
                <a:gd name="T13" fmla="*/ 9 h 56"/>
                <a:gd name="T14" fmla="*/ 15 w 47"/>
                <a:gd name="T15" fmla="*/ 7 h 56"/>
                <a:gd name="T16" fmla="*/ 15 w 47"/>
                <a:gd name="T17" fmla="*/ 5 h 56"/>
                <a:gd name="T18" fmla="*/ 18 w 47"/>
                <a:gd name="T19" fmla="*/ 2 h 56"/>
                <a:gd name="T20" fmla="*/ 22 w 47"/>
                <a:gd name="T21" fmla="*/ 1 h 56"/>
                <a:gd name="T22" fmla="*/ 24 w 47"/>
                <a:gd name="T23" fmla="*/ 2 h 56"/>
                <a:gd name="T24" fmla="*/ 26 w 47"/>
                <a:gd name="T25" fmla="*/ 4 h 56"/>
                <a:gd name="T26" fmla="*/ 30 w 47"/>
                <a:gd name="T27" fmla="*/ 3 h 56"/>
                <a:gd name="T28" fmla="*/ 36 w 47"/>
                <a:gd name="T29" fmla="*/ 0 h 56"/>
                <a:gd name="T30" fmla="*/ 37 w 47"/>
                <a:gd name="T31" fmla="*/ 1 h 56"/>
                <a:gd name="T32" fmla="*/ 37 w 47"/>
                <a:gd name="T33" fmla="*/ 2 h 56"/>
                <a:gd name="T34" fmla="*/ 41 w 47"/>
                <a:gd name="T35" fmla="*/ 3 h 56"/>
                <a:gd name="T36" fmla="*/ 42 w 47"/>
                <a:gd name="T37" fmla="*/ 7 h 56"/>
                <a:gd name="T38" fmla="*/ 43 w 47"/>
                <a:gd name="T39" fmla="*/ 12 h 56"/>
                <a:gd name="T40" fmla="*/ 44 w 47"/>
                <a:gd name="T41" fmla="*/ 15 h 56"/>
                <a:gd name="T42" fmla="*/ 42 w 47"/>
                <a:gd name="T43" fmla="*/ 18 h 56"/>
                <a:gd name="T44" fmla="*/ 41 w 47"/>
                <a:gd name="T45" fmla="*/ 22 h 56"/>
                <a:gd name="T46" fmla="*/ 43 w 47"/>
                <a:gd name="T47" fmla="*/ 24 h 56"/>
                <a:gd name="T48" fmla="*/ 43 w 47"/>
                <a:gd name="T49" fmla="*/ 29 h 56"/>
                <a:gd name="T50" fmla="*/ 43 w 47"/>
                <a:gd name="T51" fmla="*/ 34 h 56"/>
                <a:gd name="T52" fmla="*/ 45 w 47"/>
                <a:gd name="T53" fmla="*/ 41 h 56"/>
                <a:gd name="T54" fmla="*/ 45 w 47"/>
                <a:gd name="T55" fmla="*/ 45 h 56"/>
                <a:gd name="T56" fmla="*/ 46 w 47"/>
                <a:gd name="T57" fmla="*/ 50 h 56"/>
                <a:gd name="T58" fmla="*/ 46 w 47"/>
                <a:gd name="T59" fmla="*/ 54 h 56"/>
                <a:gd name="T60" fmla="*/ 45 w 47"/>
                <a:gd name="T61" fmla="*/ 56 h 56"/>
                <a:gd name="T62" fmla="*/ 22 w 47"/>
                <a:gd name="T63" fmla="*/ 53 h 56"/>
                <a:gd name="T64" fmla="*/ 15 w 47"/>
                <a:gd name="T65" fmla="*/ 52 h 56"/>
                <a:gd name="T66" fmla="*/ 10 w 47"/>
                <a:gd name="T67" fmla="*/ 49 h 56"/>
                <a:gd name="T68" fmla="*/ 8 w 47"/>
                <a:gd name="T69" fmla="*/ 44 h 56"/>
                <a:gd name="T70" fmla="*/ 9 w 47"/>
                <a:gd name="T71" fmla="*/ 38 h 56"/>
                <a:gd name="T72" fmla="*/ 12 w 47"/>
                <a:gd name="T73" fmla="*/ 36 h 56"/>
                <a:gd name="T74" fmla="*/ 16 w 47"/>
                <a:gd name="T75" fmla="*/ 33 h 56"/>
                <a:gd name="T76" fmla="*/ 18 w 47"/>
                <a:gd name="T77" fmla="*/ 31 h 56"/>
                <a:gd name="T78" fmla="*/ 17 w 47"/>
                <a:gd name="T79" fmla="*/ 29 h 56"/>
                <a:gd name="T80" fmla="*/ 5 w 47"/>
                <a:gd name="T81" fmla="*/ 30 h 56"/>
                <a:gd name="T82" fmla="*/ 0 w 47"/>
                <a:gd name="T83" fmla="*/ 25 h 56"/>
                <a:gd name="T84" fmla="*/ 0 w 47"/>
                <a:gd name="T85" fmla="*/ 22 h 56"/>
                <a:gd name="T86" fmla="*/ 3 w 47"/>
                <a:gd name="T87" fmla="*/ 19 h 56"/>
                <a:gd name="T88" fmla="*/ 5 w 47"/>
                <a:gd name="T89" fmla="*/ 18 h 56"/>
                <a:gd name="T90" fmla="*/ 5 w 47"/>
                <a:gd name="T91" fmla="*/ 15 h 56"/>
                <a:gd name="T92" fmla="*/ 2 w 47"/>
                <a:gd name="T93" fmla="*/ 14 h 56"/>
                <a:gd name="T94" fmla="*/ 0 w 47"/>
                <a:gd name="T95" fmla="*/ 12 h 5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7"/>
                <a:gd name="T145" fmla="*/ 0 h 56"/>
                <a:gd name="T146" fmla="*/ 47 w 47"/>
                <a:gd name="T147" fmla="*/ 56 h 5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7" h="56">
                  <a:moveTo>
                    <a:pt x="0" y="11"/>
                  </a:moveTo>
                  <a:lnTo>
                    <a:pt x="1" y="9"/>
                  </a:lnTo>
                  <a:lnTo>
                    <a:pt x="2" y="8"/>
                  </a:lnTo>
                  <a:lnTo>
                    <a:pt x="4" y="7"/>
                  </a:lnTo>
                  <a:lnTo>
                    <a:pt x="5" y="8"/>
                  </a:lnTo>
                  <a:lnTo>
                    <a:pt x="7" y="9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5" y="9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5" y="5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2"/>
                  </a:lnTo>
                  <a:lnTo>
                    <a:pt x="25" y="3"/>
                  </a:lnTo>
                  <a:lnTo>
                    <a:pt x="26" y="4"/>
                  </a:lnTo>
                  <a:lnTo>
                    <a:pt x="27" y="4"/>
                  </a:lnTo>
                  <a:lnTo>
                    <a:pt x="30" y="3"/>
                  </a:lnTo>
                  <a:lnTo>
                    <a:pt x="33" y="1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2"/>
                  </a:lnTo>
                  <a:lnTo>
                    <a:pt x="40" y="2"/>
                  </a:lnTo>
                  <a:lnTo>
                    <a:pt x="41" y="3"/>
                  </a:lnTo>
                  <a:lnTo>
                    <a:pt x="41" y="5"/>
                  </a:lnTo>
                  <a:lnTo>
                    <a:pt x="42" y="7"/>
                  </a:lnTo>
                  <a:lnTo>
                    <a:pt x="42" y="10"/>
                  </a:lnTo>
                  <a:lnTo>
                    <a:pt x="43" y="12"/>
                  </a:lnTo>
                  <a:lnTo>
                    <a:pt x="44" y="13"/>
                  </a:lnTo>
                  <a:lnTo>
                    <a:pt x="44" y="15"/>
                  </a:lnTo>
                  <a:lnTo>
                    <a:pt x="43" y="16"/>
                  </a:lnTo>
                  <a:lnTo>
                    <a:pt x="42" y="18"/>
                  </a:lnTo>
                  <a:lnTo>
                    <a:pt x="41" y="19"/>
                  </a:lnTo>
                  <a:lnTo>
                    <a:pt x="41" y="22"/>
                  </a:lnTo>
                  <a:lnTo>
                    <a:pt x="42" y="23"/>
                  </a:lnTo>
                  <a:lnTo>
                    <a:pt x="43" y="24"/>
                  </a:lnTo>
                  <a:lnTo>
                    <a:pt x="43" y="25"/>
                  </a:lnTo>
                  <a:lnTo>
                    <a:pt x="43" y="29"/>
                  </a:lnTo>
                  <a:lnTo>
                    <a:pt x="43" y="32"/>
                  </a:lnTo>
                  <a:lnTo>
                    <a:pt x="43" y="34"/>
                  </a:lnTo>
                  <a:lnTo>
                    <a:pt x="44" y="38"/>
                  </a:lnTo>
                  <a:lnTo>
                    <a:pt x="45" y="41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5" y="47"/>
                  </a:lnTo>
                  <a:lnTo>
                    <a:pt x="46" y="50"/>
                  </a:lnTo>
                  <a:lnTo>
                    <a:pt x="47" y="53"/>
                  </a:lnTo>
                  <a:lnTo>
                    <a:pt x="46" y="54"/>
                  </a:lnTo>
                  <a:lnTo>
                    <a:pt x="46" y="55"/>
                  </a:lnTo>
                  <a:lnTo>
                    <a:pt x="45" y="56"/>
                  </a:lnTo>
                  <a:lnTo>
                    <a:pt x="33" y="55"/>
                  </a:lnTo>
                  <a:lnTo>
                    <a:pt x="22" y="53"/>
                  </a:lnTo>
                  <a:lnTo>
                    <a:pt x="18" y="53"/>
                  </a:lnTo>
                  <a:lnTo>
                    <a:pt x="15" y="52"/>
                  </a:lnTo>
                  <a:lnTo>
                    <a:pt x="12" y="51"/>
                  </a:lnTo>
                  <a:lnTo>
                    <a:pt x="10" y="49"/>
                  </a:lnTo>
                  <a:lnTo>
                    <a:pt x="9" y="47"/>
                  </a:lnTo>
                  <a:lnTo>
                    <a:pt x="8" y="44"/>
                  </a:lnTo>
                  <a:lnTo>
                    <a:pt x="8" y="41"/>
                  </a:lnTo>
                  <a:lnTo>
                    <a:pt x="9" y="38"/>
                  </a:lnTo>
                  <a:lnTo>
                    <a:pt x="10" y="37"/>
                  </a:lnTo>
                  <a:lnTo>
                    <a:pt x="12" y="36"/>
                  </a:lnTo>
                  <a:lnTo>
                    <a:pt x="14" y="35"/>
                  </a:lnTo>
                  <a:lnTo>
                    <a:pt x="16" y="33"/>
                  </a:lnTo>
                  <a:lnTo>
                    <a:pt x="18" y="32"/>
                  </a:lnTo>
                  <a:lnTo>
                    <a:pt x="18" y="31"/>
                  </a:lnTo>
                  <a:lnTo>
                    <a:pt x="18" y="30"/>
                  </a:lnTo>
                  <a:lnTo>
                    <a:pt x="17" y="29"/>
                  </a:lnTo>
                  <a:lnTo>
                    <a:pt x="11" y="30"/>
                  </a:lnTo>
                  <a:lnTo>
                    <a:pt x="5" y="30"/>
                  </a:lnTo>
                  <a:lnTo>
                    <a:pt x="1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2" y="19"/>
                  </a:lnTo>
                  <a:lnTo>
                    <a:pt x="3" y="19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4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031" name="Freeform 315"/>
            <p:cNvSpPr>
              <a:spLocks/>
            </p:cNvSpPr>
            <p:nvPr/>
          </p:nvSpPr>
          <p:spPr bwMode="gray">
            <a:xfrm>
              <a:off x="2694" y="2704"/>
              <a:ext cx="430" cy="862"/>
            </a:xfrm>
            <a:custGeom>
              <a:avLst/>
              <a:gdLst>
                <a:gd name="T0" fmla="*/ 89 w 430"/>
                <a:gd name="T1" fmla="*/ 9 h 862"/>
                <a:gd name="T2" fmla="*/ 121 w 430"/>
                <a:gd name="T3" fmla="*/ 8 h 862"/>
                <a:gd name="T4" fmla="*/ 157 w 430"/>
                <a:gd name="T5" fmla="*/ 9 h 862"/>
                <a:gd name="T6" fmla="*/ 188 w 430"/>
                <a:gd name="T7" fmla="*/ 7 h 862"/>
                <a:gd name="T8" fmla="*/ 196 w 430"/>
                <a:gd name="T9" fmla="*/ 21 h 862"/>
                <a:gd name="T10" fmla="*/ 232 w 430"/>
                <a:gd name="T11" fmla="*/ 49 h 862"/>
                <a:gd name="T12" fmla="*/ 322 w 430"/>
                <a:gd name="T13" fmla="*/ 98 h 862"/>
                <a:gd name="T14" fmla="*/ 296 w 430"/>
                <a:gd name="T15" fmla="*/ 148 h 862"/>
                <a:gd name="T16" fmla="*/ 334 w 430"/>
                <a:gd name="T17" fmla="*/ 162 h 862"/>
                <a:gd name="T18" fmla="*/ 353 w 430"/>
                <a:gd name="T19" fmla="*/ 164 h 862"/>
                <a:gd name="T20" fmla="*/ 371 w 430"/>
                <a:gd name="T21" fmla="*/ 157 h 862"/>
                <a:gd name="T22" fmla="*/ 406 w 430"/>
                <a:gd name="T23" fmla="*/ 128 h 862"/>
                <a:gd name="T24" fmla="*/ 420 w 430"/>
                <a:gd name="T25" fmla="*/ 111 h 862"/>
                <a:gd name="T26" fmla="*/ 425 w 430"/>
                <a:gd name="T27" fmla="*/ 147 h 862"/>
                <a:gd name="T28" fmla="*/ 380 w 430"/>
                <a:gd name="T29" fmla="*/ 177 h 862"/>
                <a:gd name="T30" fmla="*/ 317 w 430"/>
                <a:gd name="T31" fmla="*/ 270 h 862"/>
                <a:gd name="T32" fmla="*/ 310 w 430"/>
                <a:gd name="T33" fmla="*/ 325 h 862"/>
                <a:gd name="T34" fmla="*/ 309 w 430"/>
                <a:gd name="T35" fmla="*/ 370 h 862"/>
                <a:gd name="T36" fmla="*/ 324 w 430"/>
                <a:gd name="T37" fmla="*/ 398 h 862"/>
                <a:gd name="T38" fmla="*/ 337 w 430"/>
                <a:gd name="T39" fmla="*/ 414 h 862"/>
                <a:gd name="T40" fmla="*/ 254 w 430"/>
                <a:gd name="T41" fmla="*/ 485 h 862"/>
                <a:gd name="T42" fmla="*/ 208 w 430"/>
                <a:gd name="T43" fmla="*/ 495 h 862"/>
                <a:gd name="T44" fmla="*/ 214 w 430"/>
                <a:gd name="T45" fmla="*/ 510 h 862"/>
                <a:gd name="T46" fmla="*/ 206 w 430"/>
                <a:gd name="T47" fmla="*/ 524 h 862"/>
                <a:gd name="T48" fmla="*/ 203 w 430"/>
                <a:gd name="T49" fmla="*/ 545 h 862"/>
                <a:gd name="T50" fmla="*/ 167 w 430"/>
                <a:gd name="T51" fmla="*/ 548 h 862"/>
                <a:gd name="T52" fmla="*/ 148 w 430"/>
                <a:gd name="T53" fmla="*/ 541 h 862"/>
                <a:gd name="T54" fmla="*/ 153 w 430"/>
                <a:gd name="T55" fmla="*/ 567 h 862"/>
                <a:gd name="T56" fmla="*/ 163 w 430"/>
                <a:gd name="T57" fmla="*/ 582 h 862"/>
                <a:gd name="T58" fmla="*/ 169 w 430"/>
                <a:gd name="T59" fmla="*/ 581 h 862"/>
                <a:gd name="T60" fmla="*/ 182 w 430"/>
                <a:gd name="T61" fmla="*/ 584 h 862"/>
                <a:gd name="T62" fmla="*/ 163 w 430"/>
                <a:gd name="T63" fmla="*/ 593 h 862"/>
                <a:gd name="T64" fmla="*/ 165 w 430"/>
                <a:gd name="T65" fmla="*/ 602 h 862"/>
                <a:gd name="T66" fmla="*/ 148 w 430"/>
                <a:gd name="T67" fmla="*/ 645 h 862"/>
                <a:gd name="T68" fmla="*/ 135 w 430"/>
                <a:gd name="T69" fmla="*/ 658 h 862"/>
                <a:gd name="T70" fmla="*/ 111 w 430"/>
                <a:gd name="T71" fmla="*/ 706 h 862"/>
                <a:gd name="T72" fmla="*/ 144 w 430"/>
                <a:gd name="T73" fmla="*/ 719 h 862"/>
                <a:gd name="T74" fmla="*/ 142 w 430"/>
                <a:gd name="T75" fmla="*/ 738 h 862"/>
                <a:gd name="T76" fmla="*/ 140 w 430"/>
                <a:gd name="T77" fmla="*/ 745 h 862"/>
                <a:gd name="T78" fmla="*/ 125 w 430"/>
                <a:gd name="T79" fmla="*/ 761 h 862"/>
                <a:gd name="T80" fmla="*/ 111 w 430"/>
                <a:gd name="T81" fmla="*/ 784 h 862"/>
                <a:gd name="T82" fmla="*/ 97 w 430"/>
                <a:gd name="T83" fmla="*/ 807 h 862"/>
                <a:gd name="T84" fmla="*/ 83 w 430"/>
                <a:gd name="T85" fmla="*/ 832 h 862"/>
                <a:gd name="T86" fmla="*/ 57 w 430"/>
                <a:gd name="T87" fmla="*/ 862 h 862"/>
                <a:gd name="T88" fmla="*/ 24 w 430"/>
                <a:gd name="T89" fmla="*/ 823 h 862"/>
                <a:gd name="T90" fmla="*/ 23 w 430"/>
                <a:gd name="T91" fmla="*/ 733 h 862"/>
                <a:gd name="T92" fmla="*/ 27 w 430"/>
                <a:gd name="T93" fmla="*/ 709 h 862"/>
                <a:gd name="T94" fmla="*/ 24 w 430"/>
                <a:gd name="T95" fmla="*/ 672 h 862"/>
                <a:gd name="T96" fmla="*/ 29 w 430"/>
                <a:gd name="T97" fmla="*/ 659 h 862"/>
                <a:gd name="T98" fmla="*/ 13 w 430"/>
                <a:gd name="T99" fmla="*/ 644 h 862"/>
                <a:gd name="T100" fmla="*/ 5 w 430"/>
                <a:gd name="T101" fmla="*/ 582 h 862"/>
                <a:gd name="T102" fmla="*/ 4 w 430"/>
                <a:gd name="T103" fmla="*/ 503 h 862"/>
                <a:gd name="T104" fmla="*/ 10 w 430"/>
                <a:gd name="T105" fmla="*/ 473 h 862"/>
                <a:gd name="T106" fmla="*/ 17 w 430"/>
                <a:gd name="T107" fmla="*/ 397 h 862"/>
                <a:gd name="T108" fmla="*/ 31 w 430"/>
                <a:gd name="T109" fmla="*/ 363 h 862"/>
                <a:gd name="T110" fmla="*/ 13 w 430"/>
                <a:gd name="T111" fmla="*/ 299 h 862"/>
                <a:gd name="T112" fmla="*/ 5 w 430"/>
                <a:gd name="T113" fmla="*/ 278 h 862"/>
                <a:gd name="T114" fmla="*/ 19 w 430"/>
                <a:gd name="T115" fmla="*/ 242 h 862"/>
                <a:gd name="T116" fmla="*/ 38 w 430"/>
                <a:gd name="T117" fmla="*/ 157 h 862"/>
                <a:gd name="T118" fmla="*/ 42 w 430"/>
                <a:gd name="T119" fmla="*/ 115 h 862"/>
                <a:gd name="T120" fmla="*/ 63 w 430"/>
                <a:gd name="T121" fmla="*/ 74 h 86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30"/>
                <a:gd name="T184" fmla="*/ 0 h 862"/>
                <a:gd name="T185" fmla="*/ 430 w 430"/>
                <a:gd name="T186" fmla="*/ 862 h 86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30" h="862">
                  <a:moveTo>
                    <a:pt x="72" y="29"/>
                  </a:moveTo>
                  <a:lnTo>
                    <a:pt x="74" y="27"/>
                  </a:lnTo>
                  <a:lnTo>
                    <a:pt x="76" y="25"/>
                  </a:lnTo>
                  <a:lnTo>
                    <a:pt x="77" y="24"/>
                  </a:lnTo>
                  <a:lnTo>
                    <a:pt x="78" y="22"/>
                  </a:lnTo>
                  <a:lnTo>
                    <a:pt x="79" y="21"/>
                  </a:lnTo>
                  <a:lnTo>
                    <a:pt x="81" y="20"/>
                  </a:lnTo>
                  <a:lnTo>
                    <a:pt x="82" y="18"/>
                  </a:lnTo>
                  <a:lnTo>
                    <a:pt x="83" y="15"/>
                  </a:lnTo>
                  <a:lnTo>
                    <a:pt x="85" y="13"/>
                  </a:lnTo>
                  <a:lnTo>
                    <a:pt x="87" y="11"/>
                  </a:lnTo>
                  <a:lnTo>
                    <a:pt x="89" y="9"/>
                  </a:lnTo>
                  <a:lnTo>
                    <a:pt x="90" y="6"/>
                  </a:lnTo>
                  <a:lnTo>
                    <a:pt x="91" y="3"/>
                  </a:lnTo>
                  <a:lnTo>
                    <a:pt x="92" y="1"/>
                  </a:lnTo>
                  <a:lnTo>
                    <a:pt x="94" y="1"/>
                  </a:lnTo>
                  <a:lnTo>
                    <a:pt x="95" y="0"/>
                  </a:lnTo>
                  <a:lnTo>
                    <a:pt x="98" y="0"/>
                  </a:lnTo>
                  <a:lnTo>
                    <a:pt x="99" y="1"/>
                  </a:lnTo>
                  <a:lnTo>
                    <a:pt x="102" y="3"/>
                  </a:lnTo>
                  <a:lnTo>
                    <a:pt x="105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1" y="8"/>
                  </a:lnTo>
                  <a:lnTo>
                    <a:pt x="128" y="8"/>
                  </a:lnTo>
                  <a:lnTo>
                    <a:pt x="135" y="9"/>
                  </a:lnTo>
                  <a:lnTo>
                    <a:pt x="138" y="12"/>
                  </a:lnTo>
                  <a:lnTo>
                    <a:pt x="141" y="14"/>
                  </a:lnTo>
                  <a:lnTo>
                    <a:pt x="144" y="17"/>
                  </a:lnTo>
                  <a:lnTo>
                    <a:pt x="146" y="20"/>
                  </a:lnTo>
                  <a:lnTo>
                    <a:pt x="147" y="24"/>
                  </a:lnTo>
                  <a:lnTo>
                    <a:pt x="148" y="20"/>
                  </a:lnTo>
                  <a:lnTo>
                    <a:pt x="149" y="17"/>
                  </a:lnTo>
                  <a:lnTo>
                    <a:pt x="150" y="13"/>
                  </a:lnTo>
                  <a:lnTo>
                    <a:pt x="153" y="11"/>
                  </a:lnTo>
                  <a:lnTo>
                    <a:pt x="157" y="9"/>
                  </a:lnTo>
                  <a:lnTo>
                    <a:pt x="156" y="9"/>
                  </a:lnTo>
                  <a:lnTo>
                    <a:pt x="157" y="7"/>
                  </a:lnTo>
                  <a:lnTo>
                    <a:pt x="158" y="6"/>
                  </a:lnTo>
                  <a:lnTo>
                    <a:pt x="159" y="6"/>
                  </a:lnTo>
                  <a:lnTo>
                    <a:pt x="168" y="6"/>
                  </a:lnTo>
                  <a:lnTo>
                    <a:pt x="177" y="5"/>
                  </a:lnTo>
                  <a:lnTo>
                    <a:pt x="186" y="5"/>
                  </a:lnTo>
                  <a:lnTo>
                    <a:pt x="186" y="6"/>
                  </a:lnTo>
                  <a:lnTo>
                    <a:pt x="186" y="7"/>
                  </a:lnTo>
                  <a:lnTo>
                    <a:pt x="187" y="7"/>
                  </a:lnTo>
                  <a:lnTo>
                    <a:pt x="188" y="7"/>
                  </a:lnTo>
                  <a:lnTo>
                    <a:pt x="188" y="8"/>
                  </a:lnTo>
                  <a:lnTo>
                    <a:pt x="188" y="9"/>
                  </a:lnTo>
                  <a:lnTo>
                    <a:pt x="188" y="8"/>
                  </a:lnTo>
                  <a:lnTo>
                    <a:pt x="187" y="8"/>
                  </a:lnTo>
                  <a:lnTo>
                    <a:pt x="186" y="8"/>
                  </a:lnTo>
                  <a:lnTo>
                    <a:pt x="185" y="7"/>
                  </a:lnTo>
                  <a:lnTo>
                    <a:pt x="186" y="11"/>
                  </a:lnTo>
                  <a:lnTo>
                    <a:pt x="188" y="14"/>
                  </a:lnTo>
                  <a:lnTo>
                    <a:pt x="191" y="16"/>
                  </a:lnTo>
                  <a:lnTo>
                    <a:pt x="194" y="19"/>
                  </a:lnTo>
                  <a:lnTo>
                    <a:pt x="196" y="21"/>
                  </a:lnTo>
                  <a:lnTo>
                    <a:pt x="198" y="22"/>
                  </a:lnTo>
                  <a:lnTo>
                    <a:pt x="200" y="24"/>
                  </a:lnTo>
                  <a:lnTo>
                    <a:pt x="202" y="25"/>
                  </a:lnTo>
                  <a:lnTo>
                    <a:pt x="204" y="26"/>
                  </a:lnTo>
                  <a:lnTo>
                    <a:pt x="205" y="28"/>
                  </a:lnTo>
                  <a:lnTo>
                    <a:pt x="206" y="30"/>
                  </a:lnTo>
                  <a:lnTo>
                    <a:pt x="208" y="32"/>
                  </a:lnTo>
                  <a:lnTo>
                    <a:pt x="210" y="33"/>
                  </a:lnTo>
                  <a:lnTo>
                    <a:pt x="212" y="33"/>
                  </a:lnTo>
                  <a:lnTo>
                    <a:pt x="214" y="34"/>
                  </a:lnTo>
                  <a:lnTo>
                    <a:pt x="216" y="36"/>
                  </a:lnTo>
                  <a:lnTo>
                    <a:pt x="232" y="49"/>
                  </a:lnTo>
                  <a:lnTo>
                    <a:pt x="249" y="61"/>
                  </a:lnTo>
                  <a:lnTo>
                    <a:pt x="254" y="63"/>
                  </a:lnTo>
                  <a:lnTo>
                    <a:pt x="260" y="63"/>
                  </a:lnTo>
                  <a:lnTo>
                    <a:pt x="266" y="64"/>
                  </a:lnTo>
                  <a:lnTo>
                    <a:pt x="271" y="66"/>
                  </a:lnTo>
                  <a:lnTo>
                    <a:pt x="281" y="75"/>
                  </a:lnTo>
                  <a:lnTo>
                    <a:pt x="292" y="83"/>
                  </a:lnTo>
                  <a:lnTo>
                    <a:pt x="304" y="90"/>
                  </a:lnTo>
                  <a:lnTo>
                    <a:pt x="317" y="94"/>
                  </a:lnTo>
                  <a:lnTo>
                    <a:pt x="319" y="95"/>
                  </a:lnTo>
                  <a:lnTo>
                    <a:pt x="321" y="96"/>
                  </a:lnTo>
                  <a:lnTo>
                    <a:pt x="322" y="98"/>
                  </a:lnTo>
                  <a:lnTo>
                    <a:pt x="323" y="100"/>
                  </a:lnTo>
                  <a:lnTo>
                    <a:pt x="321" y="105"/>
                  </a:lnTo>
                  <a:lnTo>
                    <a:pt x="317" y="109"/>
                  </a:lnTo>
                  <a:lnTo>
                    <a:pt x="313" y="113"/>
                  </a:lnTo>
                  <a:lnTo>
                    <a:pt x="310" y="117"/>
                  </a:lnTo>
                  <a:lnTo>
                    <a:pt x="309" y="119"/>
                  </a:lnTo>
                  <a:lnTo>
                    <a:pt x="309" y="122"/>
                  </a:lnTo>
                  <a:lnTo>
                    <a:pt x="308" y="126"/>
                  </a:lnTo>
                  <a:lnTo>
                    <a:pt x="307" y="128"/>
                  </a:lnTo>
                  <a:lnTo>
                    <a:pt x="303" y="135"/>
                  </a:lnTo>
                  <a:lnTo>
                    <a:pt x="298" y="141"/>
                  </a:lnTo>
                  <a:lnTo>
                    <a:pt x="296" y="148"/>
                  </a:lnTo>
                  <a:lnTo>
                    <a:pt x="297" y="154"/>
                  </a:lnTo>
                  <a:lnTo>
                    <a:pt x="301" y="157"/>
                  </a:lnTo>
                  <a:lnTo>
                    <a:pt x="305" y="157"/>
                  </a:lnTo>
                  <a:lnTo>
                    <a:pt x="311" y="155"/>
                  </a:lnTo>
                  <a:lnTo>
                    <a:pt x="316" y="155"/>
                  </a:lnTo>
                  <a:lnTo>
                    <a:pt x="321" y="156"/>
                  </a:lnTo>
                  <a:lnTo>
                    <a:pt x="324" y="157"/>
                  </a:lnTo>
                  <a:lnTo>
                    <a:pt x="326" y="159"/>
                  </a:lnTo>
                  <a:lnTo>
                    <a:pt x="328" y="161"/>
                  </a:lnTo>
                  <a:lnTo>
                    <a:pt x="331" y="162"/>
                  </a:lnTo>
                  <a:lnTo>
                    <a:pt x="332" y="162"/>
                  </a:lnTo>
                  <a:lnTo>
                    <a:pt x="334" y="162"/>
                  </a:lnTo>
                  <a:lnTo>
                    <a:pt x="335" y="162"/>
                  </a:lnTo>
                  <a:lnTo>
                    <a:pt x="336" y="161"/>
                  </a:lnTo>
                  <a:lnTo>
                    <a:pt x="337" y="162"/>
                  </a:lnTo>
                  <a:lnTo>
                    <a:pt x="338" y="164"/>
                  </a:lnTo>
                  <a:lnTo>
                    <a:pt x="341" y="165"/>
                  </a:lnTo>
                  <a:lnTo>
                    <a:pt x="342" y="167"/>
                  </a:lnTo>
                  <a:lnTo>
                    <a:pt x="344" y="167"/>
                  </a:lnTo>
                  <a:lnTo>
                    <a:pt x="346" y="167"/>
                  </a:lnTo>
                  <a:lnTo>
                    <a:pt x="347" y="166"/>
                  </a:lnTo>
                  <a:lnTo>
                    <a:pt x="349" y="165"/>
                  </a:lnTo>
                  <a:lnTo>
                    <a:pt x="351" y="165"/>
                  </a:lnTo>
                  <a:lnTo>
                    <a:pt x="353" y="164"/>
                  </a:lnTo>
                  <a:lnTo>
                    <a:pt x="355" y="164"/>
                  </a:lnTo>
                  <a:lnTo>
                    <a:pt x="357" y="165"/>
                  </a:lnTo>
                  <a:lnTo>
                    <a:pt x="359" y="166"/>
                  </a:lnTo>
                  <a:lnTo>
                    <a:pt x="361" y="165"/>
                  </a:lnTo>
                  <a:lnTo>
                    <a:pt x="363" y="164"/>
                  </a:lnTo>
                  <a:lnTo>
                    <a:pt x="364" y="163"/>
                  </a:lnTo>
                  <a:lnTo>
                    <a:pt x="364" y="161"/>
                  </a:lnTo>
                  <a:lnTo>
                    <a:pt x="365" y="159"/>
                  </a:lnTo>
                  <a:lnTo>
                    <a:pt x="366" y="158"/>
                  </a:lnTo>
                  <a:lnTo>
                    <a:pt x="368" y="156"/>
                  </a:lnTo>
                  <a:lnTo>
                    <a:pt x="370" y="156"/>
                  </a:lnTo>
                  <a:lnTo>
                    <a:pt x="371" y="157"/>
                  </a:lnTo>
                  <a:lnTo>
                    <a:pt x="373" y="158"/>
                  </a:lnTo>
                  <a:lnTo>
                    <a:pt x="375" y="160"/>
                  </a:lnTo>
                  <a:lnTo>
                    <a:pt x="376" y="161"/>
                  </a:lnTo>
                  <a:lnTo>
                    <a:pt x="378" y="160"/>
                  </a:lnTo>
                  <a:lnTo>
                    <a:pt x="380" y="159"/>
                  </a:lnTo>
                  <a:lnTo>
                    <a:pt x="382" y="157"/>
                  </a:lnTo>
                  <a:lnTo>
                    <a:pt x="383" y="154"/>
                  </a:lnTo>
                  <a:lnTo>
                    <a:pt x="385" y="152"/>
                  </a:lnTo>
                  <a:lnTo>
                    <a:pt x="391" y="147"/>
                  </a:lnTo>
                  <a:lnTo>
                    <a:pt x="397" y="141"/>
                  </a:lnTo>
                  <a:lnTo>
                    <a:pt x="403" y="135"/>
                  </a:lnTo>
                  <a:lnTo>
                    <a:pt x="406" y="128"/>
                  </a:lnTo>
                  <a:lnTo>
                    <a:pt x="405" y="120"/>
                  </a:lnTo>
                  <a:lnTo>
                    <a:pt x="405" y="119"/>
                  </a:lnTo>
                  <a:lnTo>
                    <a:pt x="405" y="117"/>
                  </a:lnTo>
                  <a:lnTo>
                    <a:pt x="405" y="115"/>
                  </a:lnTo>
                  <a:lnTo>
                    <a:pt x="405" y="112"/>
                  </a:lnTo>
                  <a:lnTo>
                    <a:pt x="405" y="110"/>
                  </a:lnTo>
                  <a:lnTo>
                    <a:pt x="406" y="108"/>
                  </a:lnTo>
                  <a:lnTo>
                    <a:pt x="410" y="109"/>
                  </a:lnTo>
                  <a:lnTo>
                    <a:pt x="413" y="109"/>
                  </a:lnTo>
                  <a:lnTo>
                    <a:pt x="416" y="110"/>
                  </a:lnTo>
                  <a:lnTo>
                    <a:pt x="418" y="111"/>
                  </a:lnTo>
                  <a:lnTo>
                    <a:pt x="420" y="111"/>
                  </a:lnTo>
                  <a:lnTo>
                    <a:pt x="422" y="113"/>
                  </a:lnTo>
                  <a:lnTo>
                    <a:pt x="424" y="115"/>
                  </a:lnTo>
                  <a:lnTo>
                    <a:pt x="426" y="118"/>
                  </a:lnTo>
                  <a:lnTo>
                    <a:pt x="428" y="120"/>
                  </a:lnTo>
                  <a:lnTo>
                    <a:pt x="430" y="122"/>
                  </a:lnTo>
                  <a:lnTo>
                    <a:pt x="430" y="123"/>
                  </a:lnTo>
                  <a:lnTo>
                    <a:pt x="430" y="126"/>
                  </a:lnTo>
                  <a:lnTo>
                    <a:pt x="429" y="131"/>
                  </a:lnTo>
                  <a:lnTo>
                    <a:pt x="429" y="137"/>
                  </a:lnTo>
                  <a:lnTo>
                    <a:pt x="429" y="142"/>
                  </a:lnTo>
                  <a:lnTo>
                    <a:pt x="426" y="146"/>
                  </a:lnTo>
                  <a:lnTo>
                    <a:pt x="425" y="147"/>
                  </a:lnTo>
                  <a:lnTo>
                    <a:pt x="424" y="149"/>
                  </a:lnTo>
                  <a:lnTo>
                    <a:pt x="423" y="150"/>
                  </a:lnTo>
                  <a:lnTo>
                    <a:pt x="421" y="150"/>
                  </a:lnTo>
                  <a:lnTo>
                    <a:pt x="419" y="150"/>
                  </a:lnTo>
                  <a:lnTo>
                    <a:pt x="419" y="152"/>
                  </a:lnTo>
                  <a:lnTo>
                    <a:pt x="418" y="154"/>
                  </a:lnTo>
                  <a:lnTo>
                    <a:pt x="417" y="156"/>
                  </a:lnTo>
                  <a:lnTo>
                    <a:pt x="415" y="157"/>
                  </a:lnTo>
                  <a:lnTo>
                    <a:pt x="414" y="157"/>
                  </a:lnTo>
                  <a:lnTo>
                    <a:pt x="412" y="158"/>
                  </a:lnTo>
                  <a:lnTo>
                    <a:pt x="397" y="168"/>
                  </a:lnTo>
                  <a:lnTo>
                    <a:pt x="380" y="177"/>
                  </a:lnTo>
                  <a:lnTo>
                    <a:pt x="374" y="181"/>
                  </a:lnTo>
                  <a:lnTo>
                    <a:pt x="369" y="188"/>
                  </a:lnTo>
                  <a:lnTo>
                    <a:pt x="364" y="194"/>
                  </a:lnTo>
                  <a:lnTo>
                    <a:pt x="358" y="199"/>
                  </a:lnTo>
                  <a:lnTo>
                    <a:pt x="354" y="202"/>
                  </a:lnTo>
                  <a:lnTo>
                    <a:pt x="351" y="205"/>
                  </a:lnTo>
                  <a:lnTo>
                    <a:pt x="348" y="208"/>
                  </a:lnTo>
                  <a:lnTo>
                    <a:pt x="346" y="211"/>
                  </a:lnTo>
                  <a:lnTo>
                    <a:pt x="333" y="228"/>
                  </a:lnTo>
                  <a:lnTo>
                    <a:pt x="325" y="246"/>
                  </a:lnTo>
                  <a:lnTo>
                    <a:pt x="319" y="267"/>
                  </a:lnTo>
                  <a:lnTo>
                    <a:pt x="317" y="270"/>
                  </a:lnTo>
                  <a:lnTo>
                    <a:pt x="315" y="274"/>
                  </a:lnTo>
                  <a:lnTo>
                    <a:pt x="312" y="277"/>
                  </a:lnTo>
                  <a:lnTo>
                    <a:pt x="310" y="281"/>
                  </a:lnTo>
                  <a:lnTo>
                    <a:pt x="309" y="284"/>
                  </a:lnTo>
                  <a:lnTo>
                    <a:pt x="310" y="287"/>
                  </a:lnTo>
                  <a:lnTo>
                    <a:pt x="311" y="291"/>
                  </a:lnTo>
                  <a:lnTo>
                    <a:pt x="312" y="294"/>
                  </a:lnTo>
                  <a:lnTo>
                    <a:pt x="313" y="297"/>
                  </a:lnTo>
                  <a:lnTo>
                    <a:pt x="312" y="305"/>
                  </a:lnTo>
                  <a:lnTo>
                    <a:pt x="311" y="314"/>
                  </a:lnTo>
                  <a:lnTo>
                    <a:pt x="310" y="323"/>
                  </a:lnTo>
                  <a:lnTo>
                    <a:pt x="310" y="325"/>
                  </a:lnTo>
                  <a:lnTo>
                    <a:pt x="309" y="326"/>
                  </a:lnTo>
                  <a:lnTo>
                    <a:pt x="308" y="327"/>
                  </a:lnTo>
                  <a:lnTo>
                    <a:pt x="306" y="327"/>
                  </a:lnTo>
                  <a:lnTo>
                    <a:pt x="305" y="328"/>
                  </a:lnTo>
                  <a:lnTo>
                    <a:pt x="304" y="330"/>
                  </a:lnTo>
                  <a:lnTo>
                    <a:pt x="302" y="337"/>
                  </a:lnTo>
                  <a:lnTo>
                    <a:pt x="300" y="344"/>
                  </a:lnTo>
                  <a:lnTo>
                    <a:pt x="299" y="350"/>
                  </a:lnTo>
                  <a:lnTo>
                    <a:pt x="299" y="358"/>
                  </a:lnTo>
                  <a:lnTo>
                    <a:pt x="301" y="364"/>
                  </a:lnTo>
                  <a:lnTo>
                    <a:pt x="306" y="368"/>
                  </a:lnTo>
                  <a:lnTo>
                    <a:pt x="309" y="370"/>
                  </a:lnTo>
                  <a:lnTo>
                    <a:pt x="313" y="372"/>
                  </a:lnTo>
                  <a:lnTo>
                    <a:pt x="316" y="375"/>
                  </a:lnTo>
                  <a:lnTo>
                    <a:pt x="318" y="378"/>
                  </a:lnTo>
                  <a:lnTo>
                    <a:pt x="320" y="380"/>
                  </a:lnTo>
                  <a:lnTo>
                    <a:pt x="323" y="382"/>
                  </a:lnTo>
                  <a:lnTo>
                    <a:pt x="326" y="385"/>
                  </a:lnTo>
                  <a:lnTo>
                    <a:pt x="328" y="388"/>
                  </a:lnTo>
                  <a:lnTo>
                    <a:pt x="328" y="390"/>
                  </a:lnTo>
                  <a:lnTo>
                    <a:pt x="328" y="392"/>
                  </a:lnTo>
                  <a:lnTo>
                    <a:pt x="327" y="394"/>
                  </a:lnTo>
                  <a:lnTo>
                    <a:pt x="325" y="395"/>
                  </a:lnTo>
                  <a:lnTo>
                    <a:pt x="324" y="398"/>
                  </a:lnTo>
                  <a:lnTo>
                    <a:pt x="322" y="400"/>
                  </a:lnTo>
                  <a:lnTo>
                    <a:pt x="322" y="402"/>
                  </a:lnTo>
                  <a:lnTo>
                    <a:pt x="322" y="404"/>
                  </a:lnTo>
                  <a:lnTo>
                    <a:pt x="324" y="407"/>
                  </a:lnTo>
                  <a:lnTo>
                    <a:pt x="325" y="410"/>
                  </a:lnTo>
                  <a:lnTo>
                    <a:pt x="327" y="413"/>
                  </a:lnTo>
                  <a:lnTo>
                    <a:pt x="330" y="414"/>
                  </a:lnTo>
                  <a:lnTo>
                    <a:pt x="331" y="415"/>
                  </a:lnTo>
                  <a:lnTo>
                    <a:pt x="333" y="415"/>
                  </a:lnTo>
                  <a:lnTo>
                    <a:pt x="335" y="415"/>
                  </a:lnTo>
                  <a:lnTo>
                    <a:pt x="336" y="414"/>
                  </a:lnTo>
                  <a:lnTo>
                    <a:pt x="337" y="414"/>
                  </a:lnTo>
                  <a:lnTo>
                    <a:pt x="338" y="415"/>
                  </a:lnTo>
                  <a:lnTo>
                    <a:pt x="338" y="416"/>
                  </a:lnTo>
                  <a:lnTo>
                    <a:pt x="338" y="422"/>
                  </a:lnTo>
                  <a:lnTo>
                    <a:pt x="338" y="428"/>
                  </a:lnTo>
                  <a:lnTo>
                    <a:pt x="337" y="433"/>
                  </a:lnTo>
                  <a:lnTo>
                    <a:pt x="331" y="443"/>
                  </a:lnTo>
                  <a:lnTo>
                    <a:pt x="325" y="452"/>
                  </a:lnTo>
                  <a:lnTo>
                    <a:pt x="319" y="460"/>
                  </a:lnTo>
                  <a:lnTo>
                    <a:pt x="312" y="467"/>
                  </a:lnTo>
                  <a:lnTo>
                    <a:pt x="293" y="476"/>
                  </a:lnTo>
                  <a:lnTo>
                    <a:pt x="274" y="482"/>
                  </a:lnTo>
                  <a:lnTo>
                    <a:pt x="254" y="485"/>
                  </a:lnTo>
                  <a:lnTo>
                    <a:pt x="241" y="488"/>
                  </a:lnTo>
                  <a:lnTo>
                    <a:pt x="232" y="492"/>
                  </a:lnTo>
                  <a:lnTo>
                    <a:pt x="223" y="492"/>
                  </a:lnTo>
                  <a:lnTo>
                    <a:pt x="214" y="486"/>
                  </a:lnTo>
                  <a:lnTo>
                    <a:pt x="213" y="486"/>
                  </a:lnTo>
                  <a:lnTo>
                    <a:pt x="211" y="486"/>
                  </a:lnTo>
                  <a:lnTo>
                    <a:pt x="210" y="486"/>
                  </a:lnTo>
                  <a:lnTo>
                    <a:pt x="209" y="489"/>
                  </a:lnTo>
                  <a:lnTo>
                    <a:pt x="209" y="490"/>
                  </a:lnTo>
                  <a:lnTo>
                    <a:pt x="208" y="492"/>
                  </a:lnTo>
                  <a:lnTo>
                    <a:pt x="208" y="494"/>
                  </a:lnTo>
                  <a:lnTo>
                    <a:pt x="208" y="495"/>
                  </a:lnTo>
                  <a:lnTo>
                    <a:pt x="209" y="497"/>
                  </a:lnTo>
                  <a:lnTo>
                    <a:pt x="210" y="498"/>
                  </a:lnTo>
                  <a:lnTo>
                    <a:pt x="212" y="499"/>
                  </a:lnTo>
                  <a:lnTo>
                    <a:pt x="213" y="499"/>
                  </a:lnTo>
                  <a:lnTo>
                    <a:pt x="214" y="499"/>
                  </a:lnTo>
                  <a:lnTo>
                    <a:pt x="215" y="499"/>
                  </a:lnTo>
                  <a:lnTo>
                    <a:pt x="217" y="501"/>
                  </a:lnTo>
                  <a:lnTo>
                    <a:pt x="217" y="503"/>
                  </a:lnTo>
                  <a:lnTo>
                    <a:pt x="216" y="505"/>
                  </a:lnTo>
                  <a:lnTo>
                    <a:pt x="215" y="507"/>
                  </a:lnTo>
                  <a:lnTo>
                    <a:pt x="214" y="509"/>
                  </a:lnTo>
                  <a:lnTo>
                    <a:pt x="214" y="510"/>
                  </a:lnTo>
                  <a:lnTo>
                    <a:pt x="214" y="511"/>
                  </a:lnTo>
                  <a:lnTo>
                    <a:pt x="214" y="512"/>
                  </a:lnTo>
                  <a:lnTo>
                    <a:pt x="214" y="513"/>
                  </a:lnTo>
                  <a:lnTo>
                    <a:pt x="213" y="514"/>
                  </a:lnTo>
                  <a:lnTo>
                    <a:pt x="213" y="515"/>
                  </a:lnTo>
                  <a:lnTo>
                    <a:pt x="211" y="515"/>
                  </a:lnTo>
                  <a:lnTo>
                    <a:pt x="209" y="516"/>
                  </a:lnTo>
                  <a:lnTo>
                    <a:pt x="208" y="516"/>
                  </a:lnTo>
                  <a:lnTo>
                    <a:pt x="207" y="517"/>
                  </a:lnTo>
                  <a:lnTo>
                    <a:pt x="206" y="519"/>
                  </a:lnTo>
                  <a:lnTo>
                    <a:pt x="206" y="521"/>
                  </a:lnTo>
                  <a:lnTo>
                    <a:pt x="206" y="524"/>
                  </a:lnTo>
                  <a:lnTo>
                    <a:pt x="207" y="526"/>
                  </a:lnTo>
                  <a:lnTo>
                    <a:pt x="209" y="527"/>
                  </a:lnTo>
                  <a:lnTo>
                    <a:pt x="210" y="528"/>
                  </a:lnTo>
                  <a:lnTo>
                    <a:pt x="211" y="529"/>
                  </a:lnTo>
                  <a:lnTo>
                    <a:pt x="212" y="531"/>
                  </a:lnTo>
                  <a:lnTo>
                    <a:pt x="212" y="535"/>
                  </a:lnTo>
                  <a:lnTo>
                    <a:pt x="211" y="539"/>
                  </a:lnTo>
                  <a:lnTo>
                    <a:pt x="209" y="542"/>
                  </a:lnTo>
                  <a:lnTo>
                    <a:pt x="208" y="543"/>
                  </a:lnTo>
                  <a:lnTo>
                    <a:pt x="207" y="545"/>
                  </a:lnTo>
                  <a:lnTo>
                    <a:pt x="205" y="545"/>
                  </a:lnTo>
                  <a:lnTo>
                    <a:pt x="203" y="545"/>
                  </a:lnTo>
                  <a:lnTo>
                    <a:pt x="200" y="546"/>
                  </a:lnTo>
                  <a:lnTo>
                    <a:pt x="198" y="546"/>
                  </a:lnTo>
                  <a:lnTo>
                    <a:pt x="197" y="547"/>
                  </a:lnTo>
                  <a:lnTo>
                    <a:pt x="196" y="548"/>
                  </a:lnTo>
                  <a:lnTo>
                    <a:pt x="195" y="549"/>
                  </a:lnTo>
                  <a:lnTo>
                    <a:pt x="195" y="550"/>
                  </a:lnTo>
                  <a:lnTo>
                    <a:pt x="186" y="554"/>
                  </a:lnTo>
                  <a:lnTo>
                    <a:pt x="177" y="553"/>
                  </a:lnTo>
                  <a:lnTo>
                    <a:pt x="176" y="552"/>
                  </a:lnTo>
                  <a:lnTo>
                    <a:pt x="172" y="550"/>
                  </a:lnTo>
                  <a:lnTo>
                    <a:pt x="167" y="548"/>
                  </a:lnTo>
                  <a:lnTo>
                    <a:pt x="163" y="546"/>
                  </a:lnTo>
                  <a:lnTo>
                    <a:pt x="161" y="546"/>
                  </a:lnTo>
                  <a:lnTo>
                    <a:pt x="159" y="546"/>
                  </a:lnTo>
                  <a:lnTo>
                    <a:pt x="156" y="546"/>
                  </a:lnTo>
                  <a:lnTo>
                    <a:pt x="154" y="545"/>
                  </a:lnTo>
                  <a:lnTo>
                    <a:pt x="153" y="544"/>
                  </a:lnTo>
                  <a:lnTo>
                    <a:pt x="153" y="543"/>
                  </a:lnTo>
                  <a:lnTo>
                    <a:pt x="153" y="541"/>
                  </a:lnTo>
                  <a:lnTo>
                    <a:pt x="152" y="540"/>
                  </a:lnTo>
                  <a:lnTo>
                    <a:pt x="151" y="540"/>
                  </a:lnTo>
                  <a:lnTo>
                    <a:pt x="149" y="540"/>
                  </a:lnTo>
                  <a:lnTo>
                    <a:pt x="148" y="541"/>
                  </a:lnTo>
                  <a:lnTo>
                    <a:pt x="147" y="543"/>
                  </a:lnTo>
                  <a:lnTo>
                    <a:pt x="146" y="544"/>
                  </a:lnTo>
                  <a:lnTo>
                    <a:pt x="146" y="549"/>
                  </a:lnTo>
                  <a:lnTo>
                    <a:pt x="146" y="553"/>
                  </a:lnTo>
                  <a:lnTo>
                    <a:pt x="147" y="557"/>
                  </a:lnTo>
                  <a:lnTo>
                    <a:pt x="148" y="559"/>
                  </a:lnTo>
                  <a:lnTo>
                    <a:pt x="149" y="559"/>
                  </a:lnTo>
                  <a:lnTo>
                    <a:pt x="150" y="561"/>
                  </a:lnTo>
                  <a:lnTo>
                    <a:pt x="151" y="562"/>
                  </a:lnTo>
                  <a:lnTo>
                    <a:pt x="152" y="563"/>
                  </a:lnTo>
                  <a:lnTo>
                    <a:pt x="153" y="565"/>
                  </a:lnTo>
                  <a:lnTo>
                    <a:pt x="153" y="567"/>
                  </a:lnTo>
                  <a:lnTo>
                    <a:pt x="152" y="569"/>
                  </a:lnTo>
                  <a:lnTo>
                    <a:pt x="151" y="571"/>
                  </a:lnTo>
                  <a:lnTo>
                    <a:pt x="149" y="573"/>
                  </a:lnTo>
                  <a:lnTo>
                    <a:pt x="149" y="574"/>
                  </a:lnTo>
                  <a:lnTo>
                    <a:pt x="150" y="575"/>
                  </a:lnTo>
                  <a:lnTo>
                    <a:pt x="151" y="576"/>
                  </a:lnTo>
                  <a:lnTo>
                    <a:pt x="152" y="578"/>
                  </a:lnTo>
                  <a:lnTo>
                    <a:pt x="154" y="579"/>
                  </a:lnTo>
                  <a:lnTo>
                    <a:pt x="157" y="579"/>
                  </a:lnTo>
                  <a:lnTo>
                    <a:pt x="160" y="580"/>
                  </a:lnTo>
                  <a:lnTo>
                    <a:pt x="162" y="581"/>
                  </a:lnTo>
                  <a:lnTo>
                    <a:pt x="163" y="582"/>
                  </a:lnTo>
                  <a:lnTo>
                    <a:pt x="164" y="584"/>
                  </a:lnTo>
                  <a:lnTo>
                    <a:pt x="165" y="585"/>
                  </a:lnTo>
                  <a:lnTo>
                    <a:pt x="166" y="587"/>
                  </a:lnTo>
                  <a:lnTo>
                    <a:pt x="167" y="587"/>
                  </a:lnTo>
                  <a:lnTo>
                    <a:pt x="168" y="588"/>
                  </a:lnTo>
                  <a:lnTo>
                    <a:pt x="170" y="587"/>
                  </a:lnTo>
                  <a:lnTo>
                    <a:pt x="171" y="586"/>
                  </a:lnTo>
                  <a:lnTo>
                    <a:pt x="171" y="585"/>
                  </a:lnTo>
                  <a:lnTo>
                    <a:pt x="171" y="584"/>
                  </a:lnTo>
                  <a:lnTo>
                    <a:pt x="170" y="583"/>
                  </a:lnTo>
                  <a:lnTo>
                    <a:pt x="169" y="582"/>
                  </a:lnTo>
                  <a:lnTo>
                    <a:pt x="169" y="581"/>
                  </a:lnTo>
                  <a:lnTo>
                    <a:pt x="169" y="579"/>
                  </a:lnTo>
                  <a:lnTo>
                    <a:pt x="169" y="578"/>
                  </a:lnTo>
                  <a:lnTo>
                    <a:pt x="170" y="578"/>
                  </a:lnTo>
                  <a:lnTo>
                    <a:pt x="172" y="578"/>
                  </a:lnTo>
                  <a:lnTo>
                    <a:pt x="174" y="579"/>
                  </a:lnTo>
                  <a:lnTo>
                    <a:pt x="175" y="579"/>
                  </a:lnTo>
                  <a:lnTo>
                    <a:pt x="176" y="579"/>
                  </a:lnTo>
                  <a:lnTo>
                    <a:pt x="178" y="579"/>
                  </a:lnTo>
                  <a:lnTo>
                    <a:pt x="180" y="580"/>
                  </a:lnTo>
                  <a:lnTo>
                    <a:pt x="181" y="582"/>
                  </a:lnTo>
                  <a:lnTo>
                    <a:pt x="182" y="584"/>
                  </a:lnTo>
                  <a:lnTo>
                    <a:pt x="182" y="587"/>
                  </a:lnTo>
                  <a:lnTo>
                    <a:pt x="181" y="590"/>
                  </a:lnTo>
                  <a:lnTo>
                    <a:pt x="180" y="592"/>
                  </a:lnTo>
                  <a:lnTo>
                    <a:pt x="180" y="594"/>
                  </a:lnTo>
                  <a:lnTo>
                    <a:pt x="178" y="596"/>
                  </a:lnTo>
                  <a:lnTo>
                    <a:pt x="176" y="597"/>
                  </a:lnTo>
                  <a:lnTo>
                    <a:pt x="174" y="597"/>
                  </a:lnTo>
                  <a:lnTo>
                    <a:pt x="172" y="597"/>
                  </a:lnTo>
                  <a:lnTo>
                    <a:pt x="169" y="596"/>
                  </a:lnTo>
                  <a:lnTo>
                    <a:pt x="167" y="595"/>
                  </a:lnTo>
                  <a:lnTo>
                    <a:pt x="164" y="594"/>
                  </a:lnTo>
                  <a:lnTo>
                    <a:pt x="163" y="593"/>
                  </a:lnTo>
                  <a:lnTo>
                    <a:pt x="161" y="592"/>
                  </a:lnTo>
                  <a:lnTo>
                    <a:pt x="159" y="592"/>
                  </a:lnTo>
                  <a:lnTo>
                    <a:pt x="157" y="593"/>
                  </a:lnTo>
                  <a:lnTo>
                    <a:pt x="156" y="594"/>
                  </a:lnTo>
                  <a:lnTo>
                    <a:pt x="154" y="597"/>
                  </a:lnTo>
                  <a:lnTo>
                    <a:pt x="154" y="598"/>
                  </a:lnTo>
                  <a:lnTo>
                    <a:pt x="156" y="599"/>
                  </a:lnTo>
                  <a:lnTo>
                    <a:pt x="158" y="600"/>
                  </a:lnTo>
                  <a:lnTo>
                    <a:pt x="159" y="601"/>
                  </a:lnTo>
                  <a:lnTo>
                    <a:pt x="161" y="601"/>
                  </a:lnTo>
                  <a:lnTo>
                    <a:pt x="163" y="601"/>
                  </a:lnTo>
                  <a:lnTo>
                    <a:pt x="165" y="602"/>
                  </a:lnTo>
                  <a:lnTo>
                    <a:pt x="161" y="608"/>
                  </a:lnTo>
                  <a:lnTo>
                    <a:pt x="157" y="612"/>
                  </a:lnTo>
                  <a:lnTo>
                    <a:pt x="151" y="618"/>
                  </a:lnTo>
                  <a:lnTo>
                    <a:pt x="149" y="625"/>
                  </a:lnTo>
                  <a:lnTo>
                    <a:pt x="148" y="629"/>
                  </a:lnTo>
                  <a:lnTo>
                    <a:pt x="148" y="633"/>
                  </a:lnTo>
                  <a:lnTo>
                    <a:pt x="148" y="637"/>
                  </a:lnTo>
                  <a:lnTo>
                    <a:pt x="149" y="639"/>
                  </a:lnTo>
                  <a:lnTo>
                    <a:pt x="149" y="641"/>
                  </a:lnTo>
                  <a:lnTo>
                    <a:pt x="149" y="643"/>
                  </a:lnTo>
                  <a:lnTo>
                    <a:pt x="149" y="645"/>
                  </a:lnTo>
                  <a:lnTo>
                    <a:pt x="148" y="645"/>
                  </a:lnTo>
                  <a:lnTo>
                    <a:pt x="147" y="646"/>
                  </a:lnTo>
                  <a:lnTo>
                    <a:pt x="145" y="648"/>
                  </a:lnTo>
                  <a:lnTo>
                    <a:pt x="144" y="650"/>
                  </a:lnTo>
                  <a:lnTo>
                    <a:pt x="143" y="652"/>
                  </a:lnTo>
                  <a:lnTo>
                    <a:pt x="142" y="654"/>
                  </a:lnTo>
                  <a:lnTo>
                    <a:pt x="142" y="655"/>
                  </a:lnTo>
                  <a:lnTo>
                    <a:pt x="142" y="656"/>
                  </a:lnTo>
                  <a:lnTo>
                    <a:pt x="141" y="657"/>
                  </a:lnTo>
                  <a:lnTo>
                    <a:pt x="139" y="657"/>
                  </a:lnTo>
                  <a:lnTo>
                    <a:pt x="137" y="657"/>
                  </a:lnTo>
                  <a:lnTo>
                    <a:pt x="135" y="658"/>
                  </a:lnTo>
                  <a:lnTo>
                    <a:pt x="134" y="659"/>
                  </a:lnTo>
                  <a:lnTo>
                    <a:pt x="132" y="659"/>
                  </a:lnTo>
                  <a:lnTo>
                    <a:pt x="130" y="660"/>
                  </a:lnTo>
                  <a:lnTo>
                    <a:pt x="129" y="661"/>
                  </a:lnTo>
                  <a:lnTo>
                    <a:pt x="123" y="665"/>
                  </a:lnTo>
                  <a:lnTo>
                    <a:pt x="118" y="671"/>
                  </a:lnTo>
                  <a:lnTo>
                    <a:pt x="114" y="677"/>
                  </a:lnTo>
                  <a:lnTo>
                    <a:pt x="108" y="684"/>
                  </a:lnTo>
                  <a:lnTo>
                    <a:pt x="106" y="692"/>
                  </a:lnTo>
                  <a:lnTo>
                    <a:pt x="107" y="699"/>
                  </a:lnTo>
                  <a:lnTo>
                    <a:pt x="111" y="706"/>
                  </a:lnTo>
                  <a:lnTo>
                    <a:pt x="116" y="713"/>
                  </a:lnTo>
                  <a:lnTo>
                    <a:pt x="122" y="717"/>
                  </a:lnTo>
                  <a:lnTo>
                    <a:pt x="132" y="719"/>
                  </a:lnTo>
                  <a:lnTo>
                    <a:pt x="131" y="719"/>
                  </a:lnTo>
                  <a:lnTo>
                    <a:pt x="133" y="719"/>
                  </a:lnTo>
                  <a:lnTo>
                    <a:pt x="136" y="718"/>
                  </a:lnTo>
                  <a:lnTo>
                    <a:pt x="138" y="717"/>
                  </a:lnTo>
                  <a:lnTo>
                    <a:pt x="140" y="717"/>
                  </a:lnTo>
                  <a:lnTo>
                    <a:pt x="142" y="717"/>
                  </a:lnTo>
                  <a:lnTo>
                    <a:pt x="143" y="718"/>
                  </a:lnTo>
                  <a:lnTo>
                    <a:pt x="144" y="719"/>
                  </a:lnTo>
                  <a:lnTo>
                    <a:pt x="144" y="721"/>
                  </a:lnTo>
                  <a:lnTo>
                    <a:pt x="144" y="722"/>
                  </a:lnTo>
                  <a:lnTo>
                    <a:pt x="145" y="722"/>
                  </a:lnTo>
                  <a:lnTo>
                    <a:pt x="147" y="722"/>
                  </a:lnTo>
                  <a:lnTo>
                    <a:pt x="146" y="725"/>
                  </a:lnTo>
                  <a:lnTo>
                    <a:pt x="145" y="727"/>
                  </a:lnTo>
                  <a:lnTo>
                    <a:pt x="145" y="729"/>
                  </a:lnTo>
                  <a:lnTo>
                    <a:pt x="145" y="732"/>
                  </a:lnTo>
                  <a:lnTo>
                    <a:pt x="145" y="734"/>
                  </a:lnTo>
                  <a:lnTo>
                    <a:pt x="144" y="736"/>
                  </a:lnTo>
                  <a:lnTo>
                    <a:pt x="142" y="737"/>
                  </a:lnTo>
                  <a:lnTo>
                    <a:pt x="142" y="738"/>
                  </a:lnTo>
                  <a:lnTo>
                    <a:pt x="142" y="739"/>
                  </a:lnTo>
                  <a:lnTo>
                    <a:pt x="143" y="739"/>
                  </a:lnTo>
                  <a:lnTo>
                    <a:pt x="144" y="739"/>
                  </a:lnTo>
                  <a:lnTo>
                    <a:pt x="144" y="740"/>
                  </a:lnTo>
                  <a:lnTo>
                    <a:pt x="143" y="742"/>
                  </a:lnTo>
                  <a:lnTo>
                    <a:pt x="142" y="744"/>
                  </a:lnTo>
                  <a:lnTo>
                    <a:pt x="142" y="745"/>
                  </a:lnTo>
                  <a:lnTo>
                    <a:pt x="141" y="745"/>
                  </a:lnTo>
                  <a:lnTo>
                    <a:pt x="140" y="745"/>
                  </a:lnTo>
                  <a:lnTo>
                    <a:pt x="140" y="747"/>
                  </a:lnTo>
                  <a:lnTo>
                    <a:pt x="139" y="748"/>
                  </a:lnTo>
                  <a:lnTo>
                    <a:pt x="137" y="749"/>
                  </a:lnTo>
                  <a:lnTo>
                    <a:pt x="135" y="749"/>
                  </a:lnTo>
                  <a:lnTo>
                    <a:pt x="134" y="750"/>
                  </a:lnTo>
                  <a:lnTo>
                    <a:pt x="133" y="751"/>
                  </a:lnTo>
                  <a:lnTo>
                    <a:pt x="132" y="753"/>
                  </a:lnTo>
                  <a:lnTo>
                    <a:pt x="130" y="755"/>
                  </a:lnTo>
                  <a:lnTo>
                    <a:pt x="128" y="757"/>
                  </a:lnTo>
                  <a:lnTo>
                    <a:pt x="127" y="760"/>
                  </a:lnTo>
                  <a:lnTo>
                    <a:pt x="125" y="761"/>
                  </a:lnTo>
                  <a:lnTo>
                    <a:pt x="123" y="762"/>
                  </a:lnTo>
                  <a:lnTo>
                    <a:pt x="121" y="763"/>
                  </a:lnTo>
                  <a:lnTo>
                    <a:pt x="120" y="765"/>
                  </a:lnTo>
                  <a:lnTo>
                    <a:pt x="119" y="767"/>
                  </a:lnTo>
                  <a:lnTo>
                    <a:pt x="118" y="769"/>
                  </a:lnTo>
                  <a:lnTo>
                    <a:pt x="118" y="771"/>
                  </a:lnTo>
                  <a:lnTo>
                    <a:pt x="117" y="772"/>
                  </a:lnTo>
                  <a:lnTo>
                    <a:pt x="113" y="776"/>
                  </a:lnTo>
                  <a:lnTo>
                    <a:pt x="110" y="779"/>
                  </a:lnTo>
                  <a:lnTo>
                    <a:pt x="107" y="784"/>
                  </a:lnTo>
                  <a:lnTo>
                    <a:pt x="108" y="784"/>
                  </a:lnTo>
                  <a:lnTo>
                    <a:pt x="111" y="784"/>
                  </a:lnTo>
                  <a:lnTo>
                    <a:pt x="112" y="784"/>
                  </a:lnTo>
                  <a:lnTo>
                    <a:pt x="113" y="785"/>
                  </a:lnTo>
                  <a:lnTo>
                    <a:pt x="114" y="786"/>
                  </a:lnTo>
                  <a:lnTo>
                    <a:pt x="113" y="787"/>
                  </a:lnTo>
                  <a:lnTo>
                    <a:pt x="112" y="791"/>
                  </a:lnTo>
                  <a:lnTo>
                    <a:pt x="111" y="794"/>
                  </a:lnTo>
                  <a:lnTo>
                    <a:pt x="110" y="798"/>
                  </a:lnTo>
                  <a:lnTo>
                    <a:pt x="107" y="801"/>
                  </a:lnTo>
                  <a:lnTo>
                    <a:pt x="105" y="804"/>
                  </a:lnTo>
                  <a:lnTo>
                    <a:pt x="102" y="805"/>
                  </a:lnTo>
                  <a:lnTo>
                    <a:pt x="99" y="806"/>
                  </a:lnTo>
                  <a:lnTo>
                    <a:pt x="97" y="807"/>
                  </a:lnTo>
                  <a:lnTo>
                    <a:pt x="94" y="808"/>
                  </a:lnTo>
                  <a:lnTo>
                    <a:pt x="92" y="809"/>
                  </a:lnTo>
                  <a:lnTo>
                    <a:pt x="91" y="811"/>
                  </a:lnTo>
                  <a:lnTo>
                    <a:pt x="91" y="814"/>
                  </a:lnTo>
                  <a:lnTo>
                    <a:pt x="90" y="817"/>
                  </a:lnTo>
                  <a:lnTo>
                    <a:pt x="90" y="819"/>
                  </a:lnTo>
                  <a:lnTo>
                    <a:pt x="89" y="822"/>
                  </a:lnTo>
                  <a:lnTo>
                    <a:pt x="88" y="825"/>
                  </a:lnTo>
                  <a:lnTo>
                    <a:pt x="85" y="827"/>
                  </a:lnTo>
                  <a:lnTo>
                    <a:pt x="83" y="830"/>
                  </a:lnTo>
                  <a:lnTo>
                    <a:pt x="83" y="831"/>
                  </a:lnTo>
                  <a:lnTo>
                    <a:pt x="83" y="832"/>
                  </a:lnTo>
                  <a:lnTo>
                    <a:pt x="83" y="833"/>
                  </a:lnTo>
                  <a:lnTo>
                    <a:pt x="84" y="834"/>
                  </a:lnTo>
                  <a:lnTo>
                    <a:pt x="86" y="834"/>
                  </a:lnTo>
                  <a:lnTo>
                    <a:pt x="87" y="834"/>
                  </a:lnTo>
                  <a:lnTo>
                    <a:pt x="88" y="834"/>
                  </a:lnTo>
                  <a:lnTo>
                    <a:pt x="89" y="834"/>
                  </a:lnTo>
                  <a:lnTo>
                    <a:pt x="94" y="847"/>
                  </a:lnTo>
                  <a:lnTo>
                    <a:pt x="102" y="861"/>
                  </a:lnTo>
                  <a:lnTo>
                    <a:pt x="91" y="860"/>
                  </a:lnTo>
                  <a:lnTo>
                    <a:pt x="80" y="859"/>
                  </a:lnTo>
                  <a:lnTo>
                    <a:pt x="69" y="860"/>
                  </a:lnTo>
                  <a:lnTo>
                    <a:pt x="57" y="862"/>
                  </a:lnTo>
                  <a:lnTo>
                    <a:pt x="47" y="861"/>
                  </a:lnTo>
                  <a:lnTo>
                    <a:pt x="42" y="859"/>
                  </a:lnTo>
                  <a:lnTo>
                    <a:pt x="38" y="854"/>
                  </a:lnTo>
                  <a:lnTo>
                    <a:pt x="36" y="849"/>
                  </a:lnTo>
                  <a:lnTo>
                    <a:pt x="33" y="843"/>
                  </a:lnTo>
                  <a:lnTo>
                    <a:pt x="33" y="838"/>
                  </a:lnTo>
                  <a:lnTo>
                    <a:pt x="34" y="833"/>
                  </a:lnTo>
                  <a:lnTo>
                    <a:pt x="34" y="829"/>
                  </a:lnTo>
                  <a:lnTo>
                    <a:pt x="32" y="825"/>
                  </a:lnTo>
                  <a:lnTo>
                    <a:pt x="30" y="823"/>
                  </a:lnTo>
                  <a:lnTo>
                    <a:pt x="27" y="822"/>
                  </a:lnTo>
                  <a:lnTo>
                    <a:pt x="24" y="823"/>
                  </a:lnTo>
                  <a:lnTo>
                    <a:pt x="21" y="824"/>
                  </a:lnTo>
                  <a:lnTo>
                    <a:pt x="19" y="826"/>
                  </a:lnTo>
                  <a:lnTo>
                    <a:pt x="12" y="816"/>
                  </a:lnTo>
                  <a:lnTo>
                    <a:pt x="12" y="805"/>
                  </a:lnTo>
                  <a:lnTo>
                    <a:pt x="14" y="793"/>
                  </a:lnTo>
                  <a:lnTo>
                    <a:pt x="18" y="782"/>
                  </a:lnTo>
                  <a:lnTo>
                    <a:pt x="20" y="771"/>
                  </a:lnTo>
                  <a:lnTo>
                    <a:pt x="20" y="760"/>
                  </a:lnTo>
                  <a:lnTo>
                    <a:pt x="19" y="751"/>
                  </a:lnTo>
                  <a:lnTo>
                    <a:pt x="19" y="742"/>
                  </a:lnTo>
                  <a:lnTo>
                    <a:pt x="23" y="734"/>
                  </a:lnTo>
                  <a:lnTo>
                    <a:pt x="23" y="733"/>
                  </a:lnTo>
                  <a:lnTo>
                    <a:pt x="22" y="732"/>
                  </a:lnTo>
                  <a:lnTo>
                    <a:pt x="22" y="730"/>
                  </a:lnTo>
                  <a:lnTo>
                    <a:pt x="21" y="728"/>
                  </a:lnTo>
                  <a:lnTo>
                    <a:pt x="22" y="727"/>
                  </a:lnTo>
                  <a:lnTo>
                    <a:pt x="24" y="723"/>
                  </a:lnTo>
                  <a:lnTo>
                    <a:pt x="27" y="720"/>
                  </a:lnTo>
                  <a:lnTo>
                    <a:pt x="29" y="717"/>
                  </a:lnTo>
                  <a:lnTo>
                    <a:pt x="30" y="716"/>
                  </a:lnTo>
                  <a:lnTo>
                    <a:pt x="30" y="714"/>
                  </a:lnTo>
                  <a:lnTo>
                    <a:pt x="30" y="713"/>
                  </a:lnTo>
                  <a:lnTo>
                    <a:pt x="29" y="711"/>
                  </a:lnTo>
                  <a:lnTo>
                    <a:pt x="27" y="709"/>
                  </a:lnTo>
                  <a:lnTo>
                    <a:pt x="25" y="707"/>
                  </a:lnTo>
                  <a:lnTo>
                    <a:pt x="24" y="705"/>
                  </a:lnTo>
                  <a:lnTo>
                    <a:pt x="24" y="703"/>
                  </a:lnTo>
                  <a:lnTo>
                    <a:pt x="24" y="701"/>
                  </a:lnTo>
                  <a:lnTo>
                    <a:pt x="24" y="699"/>
                  </a:lnTo>
                  <a:lnTo>
                    <a:pt x="24" y="696"/>
                  </a:lnTo>
                  <a:lnTo>
                    <a:pt x="24" y="695"/>
                  </a:lnTo>
                  <a:lnTo>
                    <a:pt x="23" y="694"/>
                  </a:lnTo>
                  <a:lnTo>
                    <a:pt x="22" y="693"/>
                  </a:lnTo>
                  <a:lnTo>
                    <a:pt x="23" y="686"/>
                  </a:lnTo>
                  <a:lnTo>
                    <a:pt x="25" y="679"/>
                  </a:lnTo>
                  <a:lnTo>
                    <a:pt x="24" y="672"/>
                  </a:lnTo>
                  <a:lnTo>
                    <a:pt x="23" y="670"/>
                  </a:lnTo>
                  <a:lnTo>
                    <a:pt x="22" y="669"/>
                  </a:lnTo>
                  <a:lnTo>
                    <a:pt x="20" y="668"/>
                  </a:lnTo>
                  <a:lnTo>
                    <a:pt x="18" y="666"/>
                  </a:lnTo>
                  <a:lnTo>
                    <a:pt x="15" y="666"/>
                  </a:lnTo>
                  <a:lnTo>
                    <a:pt x="13" y="665"/>
                  </a:lnTo>
                  <a:lnTo>
                    <a:pt x="15" y="663"/>
                  </a:lnTo>
                  <a:lnTo>
                    <a:pt x="19" y="662"/>
                  </a:lnTo>
                  <a:lnTo>
                    <a:pt x="22" y="662"/>
                  </a:lnTo>
                  <a:lnTo>
                    <a:pt x="24" y="661"/>
                  </a:lnTo>
                  <a:lnTo>
                    <a:pt x="27" y="660"/>
                  </a:lnTo>
                  <a:lnTo>
                    <a:pt x="29" y="659"/>
                  </a:lnTo>
                  <a:lnTo>
                    <a:pt x="29" y="657"/>
                  </a:lnTo>
                  <a:lnTo>
                    <a:pt x="29" y="654"/>
                  </a:lnTo>
                  <a:lnTo>
                    <a:pt x="29" y="650"/>
                  </a:lnTo>
                  <a:lnTo>
                    <a:pt x="27" y="648"/>
                  </a:lnTo>
                  <a:lnTo>
                    <a:pt x="24" y="647"/>
                  </a:lnTo>
                  <a:lnTo>
                    <a:pt x="22" y="647"/>
                  </a:lnTo>
                  <a:lnTo>
                    <a:pt x="19" y="647"/>
                  </a:lnTo>
                  <a:lnTo>
                    <a:pt x="15" y="647"/>
                  </a:lnTo>
                  <a:lnTo>
                    <a:pt x="13" y="647"/>
                  </a:lnTo>
                  <a:lnTo>
                    <a:pt x="13" y="646"/>
                  </a:lnTo>
                  <a:lnTo>
                    <a:pt x="13" y="645"/>
                  </a:lnTo>
                  <a:lnTo>
                    <a:pt x="13" y="644"/>
                  </a:lnTo>
                  <a:lnTo>
                    <a:pt x="13" y="643"/>
                  </a:lnTo>
                  <a:lnTo>
                    <a:pt x="15" y="640"/>
                  </a:lnTo>
                  <a:lnTo>
                    <a:pt x="17" y="638"/>
                  </a:lnTo>
                  <a:lnTo>
                    <a:pt x="17" y="635"/>
                  </a:lnTo>
                  <a:lnTo>
                    <a:pt x="17" y="632"/>
                  </a:lnTo>
                  <a:lnTo>
                    <a:pt x="14" y="630"/>
                  </a:lnTo>
                  <a:lnTo>
                    <a:pt x="8" y="620"/>
                  </a:lnTo>
                  <a:lnTo>
                    <a:pt x="3" y="611"/>
                  </a:lnTo>
                  <a:lnTo>
                    <a:pt x="1" y="605"/>
                  </a:lnTo>
                  <a:lnTo>
                    <a:pt x="2" y="598"/>
                  </a:lnTo>
                  <a:lnTo>
                    <a:pt x="4" y="591"/>
                  </a:lnTo>
                  <a:lnTo>
                    <a:pt x="5" y="582"/>
                  </a:lnTo>
                  <a:lnTo>
                    <a:pt x="3" y="571"/>
                  </a:lnTo>
                  <a:lnTo>
                    <a:pt x="1" y="562"/>
                  </a:lnTo>
                  <a:lnTo>
                    <a:pt x="0" y="552"/>
                  </a:lnTo>
                  <a:lnTo>
                    <a:pt x="1" y="539"/>
                  </a:lnTo>
                  <a:lnTo>
                    <a:pt x="2" y="526"/>
                  </a:lnTo>
                  <a:lnTo>
                    <a:pt x="3" y="520"/>
                  </a:lnTo>
                  <a:lnTo>
                    <a:pt x="6" y="514"/>
                  </a:lnTo>
                  <a:lnTo>
                    <a:pt x="7" y="511"/>
                  </a:lnTo>
                  <a:lnTo>
                    <a:pt x="6" y="509"/>
                  </a:lnTo>
                  <a:lnTo>
                    <a:pt x="5" y="507"/>
                  </a:lnTo>
                  <a:lnTo>
                    <a:pt x="4" y="505"/>
                  </a:lnTo>
                  <a:lnTo>
                    <a:pt x="4" y="503"/>
                  </a:lnTo>
                  <a:lnTo>
                    <a:pt x="5" y="502"/>
                  </a:lnTo>
                  <a:lnTo>
                    <a:pt x="6" y="501"/>
                  </a:lnTo>
                  <a:lnTo>
                    <a:pt x="7" y="500"/>
                  </a:lnTo>
                  <a:lnTo>
                    <a:pt x="9" y="500"/>
                  </a:lnTo>
                  <a:lnTo>
                    <a:pt x="11" y="500"/>
                  </a:lnTo>
                  <a:lnTo>
                    <a:pt x="13" y="499"/>
                  </a:lnTo>
                  <a:lnTo>
                    <a:pt x="15" y="499"/>
                  </a:lnTo>
                  <a:lnTo>
                    <a:pt x="17" y="497"/>
                  </a:lnTo>
                  <a:lnTo>
                    <a:pt x="15" y="490"/>
                  </a:lnTo>
                  <a:lnTo>
                    <a:pt x="13" y="483"/>
                  </a:lnTo>
                  <a:lnTo>
                    <a:pt x="11" y="476"/>
                  </a:lnTo>
                  <a:lnTo>
                    <a:pt x="10" y="473"/>
                  </a:lnTo>
                  <a:lnTo>
                    <a:pt x="9" y="470"/>
                  </a:lnTo>
                  <a:lnTo>
                    <a:pt x="7" y="468"/>
                  </a:lnTo>
                  <a:lnTo>
                    <a:pt x="6" y="465"/>
                  </a:lnTo>
                  <a:lnTo>
                    <a:pt x="5" y="451"/>
                  </a:lnTo>
                  <a:lnTo>
                    <a:pt x="6" y="437"/>
                  </a:lnTo>
                  <a:lnTo>
                    <a:pt x="10" y="426"/>
                  </a:lnTo>
                  <a:lnTo>
                    <a:pt x="15" y="416"/>
                  </a:lnTo>
                  <a:lnTo>
                    <a:pt x="20" y="406"/>
                  </a:lnTo>
                  <a:lnTo>
                    <a:pt x="20" y="403"/>
                  </a:lnTo>
                  <a:lnTo>
                    <a:pt x="20" y="401"/>
                  </a:lnTo>
                  <a:lnTo>
                    <a:pt x="18" y="399"/>
                  </a:lnTo>
                  <a:lnTo>
                    <a:pt x="17" y="397"/>
                  </a:lnTo>
                  <a:lnTo>
                    <a:pt x="15" y="394"/>
                  </a:lnTo>
                  <a:lnTo>
                    <a:pt x="14" y="393"/>
                  </a:lnTo>
                  <a:lnTo>
                    <a:pt x="14" y="391"/>
                  </a:lnTo>
                  <a:lnTo>
                    <a:pt x="18" y="380"/>
                  </a:lnTo>
                  <a:lnTo>
                    <a:pt x="21" y="368"/>
                  </a:lnTo>
                  <a:lnTo>
                    <a:pt x="22" y="367"/>
                  </a:lnTo>
                  <a:lnTo>
                    <a:pt x="23" y="366"/>
                  </a:lnTo>
                  <a:lnTo>
                    <a:pt x="25" y="366"/>
                  </a:lnTo>
                  <a:lnTo>
                    <a:pt x="26" y="365"/>
                  </a:lnTo>
                  <a:lnTo>
                    <a:pt x="28" y="365"/>
                  </a:lnTo>
                  <a:lnTo>
                    <a:pt x="30" y="364"/>
                  </a:lnTo>
                  <a:lnTo>
                    <a:pt x="31" y="363"/>
                  </a:lnTo>
                  <a:lnTo>
                    <a:pt x="32" y="353"/>
                  </a:lnTo>
                  <a:lnTo>
                    <a:pt x="30" y="342"/>
                  </a:lnTo>
                  <a:lnTo>
                    <a:pt x="29" y="331"/>
                  </a:lnTo>
                  <a:lnTo>
                    <a:pt x="28" y="330"/>
                  </a:lnTo>
                  <a:lnTo>
                    <a:pt x="27" y="330"/>
                  </a:lnTo>
                  <a:lnTo>
                    <a:pt x="25" y="329"/>
                  </a:lnTo>
                  <a:lnTo>
                    <a:pt x="23" y="329"/>
                  </a:lnTo>
                  <a:lnTo>
                    <a:pt x="22" y="328"/>
                  </a:lnTo>
                  <a:lnTo>
                    <a:pt x="21" y="328"/>
                  </a:lnTo>
                  <a:lnTo>
                    <a:pt x="15" y="315"/>
                  </a:lnTo>
                  <a:lnTo>
                    <a:pt x="13" y="301"/>
                  </a:lnTo>
                  <a:lnTo>
                    <a:pt x="13" y="299"/>
                  </a:lnTo>
                  <a:lnTo>
                    <a:pt x="13" y="296"/>
                  </a:lnTo>
                  <a:lnTo>
                    <a:pt x="13" y="293"/>
                  </a:lnTo>
                  <a:lnTo>
                    <a:pt x="12" y="291"/>
                  </a:lnTo>
                  <a:lnTo>
                    <a:pt x="11" y="290"/>
                  </a:lnTo>
                  <a:lnTo>
                    <a:pt x="9" y="289"/>
                  </a:lnTo>
                  <a:lnTo>
                    <a:pt x="7" y="288"/>
                  </a:lnTo>
                  <a:lnTo>
                    <a:pt x="6" y="287"/>
                  </a:lnTo>
                  <a:lnTo>
                    <a:pt x="4" y="285"/>
                  </a:lnTo>
                  <a:lnTo>
                    <a:pt x="3" y="284"/>
                  </a:lnTo>
                  <a:lnTo>
                    <a:pt x="3" y="282"/>
                  </a:lnTo>
                  <a:lnTo>
                    <a:pt x="4" y="280"/>
                  </a:lnTo>
                  <a:lnTo>
                    <a:pt x="5" y="278"/>
                  </a:lnTo>
                  <a:lnTo>
                    <a:pt x="7" y="277"/>
                  </a:lnTo>
                  <a:lnTo>
                    <a:pt x="9" y="276"/>
                  </a:lnTo>
                  <a:lnTo>
                    <a:pt x="10" y="275"/>
                  </a:lnTo>
                  <a:lnTo>
                    <a:pt x="11" y="273"/>
                  </a:lnTo>
                  <a:lnTo>
                    <a:pt x="11" y="267"/>
                  </a:lnTo>
                  <a:lnTo>
                    <a:pt x="10" y="259"/>
                  </a:lnTo>
                  <a:lnTo>
                    <a:pt x="11" y="254"/>
                  </a:lnTo>
                  <a:lnTo>
                    <a:pt x="13" y="252"/>
                  </a:lnTo>
                  <a:lnTo>
                    <a:pt x="15" y="249"/>
                  </a:lnTo>
                  <a:lnTo>
                    <a:pt x="17" y="247"/>
                  </a:lnTo>
                  <a:lnTo>
                    <a:pt x="19" y="244"/>
                  </a:lnTo>
                  <a:lnTo>
                    <a:pt x="19" y="242"/>
                  </a:lnTo>
                  <a:lnTo>
                    <a:pt x="18" y="239"/>
                  </a:lnTo>
                  <a:lnTo>
                    <a:pt x="15" y="235"/>
                  </a:lnTo>
                  <a:lnTo>
                    <a:pt x="14" y="231"/>
                  </a:lnTo>
                  <a:lnTo>
                    <a:pt x="13" y="228"/>
                  </a:lnTo>
                  <a:lnTo>
                    <a:pt x="13" y="224"/>
                  </a:lnTo>
                  <a:lnTo>
                    <a:pt x="17" y="208"/>
                  </a:lnTo>
                  <a:lnTo>
                    <a:pt x="22" y="193"/>
                  </a:lnTo>
                  <a:lnTo>
                    <a:pt x="26" y="183"/>
                  </a:lnTo>
                  <a:lnTo>
                    <a:pt x="31" y="173"/>
                  </a:lnTo>
                  <a:lnTo>
                    <a:pt x="35" y="161"/>
                  </a:lnTo>
                  <a:lnTo>
                    <a:pt x="36" y="159"/>
                  </a:lnTo>
                  <a:lnTo>
                    <a:pt x="38" y="157"/>
                  </a:lnTo>
                  <a:lnTo>
                    <a:pt x="40" y="156"/>
                  </a:lnTo>
                  <a:lnTo>
                    <a:pt x="42" y="154"/>
                  </a:lnTo>
                  <a:lnTo>
                    <a:pt x="44" y="153"/>
                  </a:lnTo>
                  <a:lnTo>
                    <a:pt x="45" y="152"/>
                  </a:lnTo>
                  <a:lnTo>
                    <a:pt x="46" y="150"/>
                  </a:lnTo>
                  <a:lnTo>
                    <a:pt x="47" y="148"/>
                  </a:lnTo>
                  <a:lnTo>
                    <a:pt x="47" y="147"/>
                  </a:lnTo>
                  <a:lnTo>
                    <a:pt x="44" y="135"/>
                  </a:lnTo>
                  <a:lnTo>
                    <a:pt x="44" y="121"/>
                  </a:lnTo>
                  <a:lnTo>
                    <a:pt x="44" y="120"/>
                  </a:lnTo>
                  <a:lnTo>
                    <a:pt x="43" y="118"/>
                  </a:lnTo>
                  <a:lnTo>
                    <a:pt x="42" y="115"/>
                  </a:lnTo>
                  <a:lnTo>
                    <a:pt x="41" y="113"/>
                  </a:lnTo>
                  <a:lnTo>
                    <a:pt x="40" y="112"/>
                  </a:lnTo>
                  <a:lnTo>
                    <a:pt x="40" y="111"/>
                  </a:lnTo>
                  <a:lnTo>
                    <a:pt x="40" y="109"/>
                  </a:lnTo>
                  <a:lnTo>
                    <a:pt x="41" y="108"/>
                  </a:lnTo>
                  <a:lnTo>
                    <a:pt x="44" y="103"/>
                  </a:lnTo>
                  <a:lnTo>
                    <a:pt x="43" y="98"/>
                  </a:lnTo>
                  <a:lnTo>
                    <a:pt x="42" y="92"/>
                  </a:lnTo>
                  <a:lnTo>
                    <a:pt x="43" y="88"/>
                  </a:lnTo>
                  <a:lnTo>
                    <a:pt x="49" y="83"/>
                  </a:lnTo>
                  <a:lnTo>
                    <a:pt x="56" y="78"/>
                  </a:lnTo>
                  <a:lnTo>
                    <a:pt x="63" y="74"/>
                  </a:lnTo>
                  <a:lnTo>
                    <a:pt x="69" y="68"/>
                  </a:lnTo>
                  <a:lnTo>
                    <a:pt x="72" y="60"/>
                  </a:lnTo>
                  <a:lnTo>
                    <a:pt x="73" y="48"/>
                  </a:lnTo>
                  <a:lnTo>
                    <a:pt x="73" y="41"/>
                  </a:lnTo>
                  <a:lnTo>
                    <a:pt x="72" y="36"/>
                  </a:lnTo>
                  <a:lnTo>
                    <a:pt x="72" y="30"/>
                  </a:lnTo>
                  <a:lnTo>
                    <a:pt x="72" y="2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032" name="Freeform 316"/>
            <p:cNvSpPr>
              <a:spLocks/>
            </p:cNvSpPr>
            <p:nvPr/>
          </p:nvSpPr>
          <p:spPr bwMode="gray">
            <a:xfrm>
              <a:off x="2694" y="2704"/>
              <a:ext cx="430" cy="862"/>
            </a:xfrm>
            <a:custGeom>
              <a:avLst/>
              <a:gdLst>
                <a:gd name="T0" fmla="*/ 89 w 430"/>
                <a:gd name="T1" fmla="*/ 9 h 862"/>
                <a:gd name="T2" fmla="*/ 121 w 430"/>
                <a:gd name="T3" fmla="*/ 8 h 862"/>
                <a:gd name="T4" fmla="*/ 157 w 430"/>
                <a:gd name="T5" fmla="*/ 9 h 862"/>
                <a:gd name="T6" fmla="*/ 188 w 430"/>
                <a:gd name="T7" fmla="*/ 7 h 862"/>
                <a:gd name="T8" fmla="*/ 196 w 430"/>
                <a:gd name="T9" fmla="*/ 21 h 862"/>
                <a:gd name="T10" fmla="*/ 232 w 430"/>
                <a:gd name="T11" fmla="*/ 49 h 862"/>
                <a:gd name="T12" fmla="*/ 322 w 430"/>
                <a:gd name="T13" fmla="*/ 98 h 862"/>
                <a:gd name="T14" fmla="*/ 296 w 430"/>
                <a:gd name="T15" fmla="*/ 148 h 862"/>
                <a:gd name="T16" fmla="*/ 334 w 430"/>
                <a:gd name="T17" fmla="*/ 162 h 862"/>
                <a:gd name="T18" fmla="*/ 353 w 430"/>
                <a:gd name="T19" fmla="*/ 164 h 862"/>
                <a:gd name="T20" fmla="*/ 371 w 430"/>
                <a:gd name="T21" fmla="*/ 157 h 862"/>
                <a:gd name="T22" fmla="*/ 406 w 430"/>
                <a:gd name="T23" fmla="*/ 128 h 862"/>
                <a:gd name="T24" fmla="*/ 420 w 430"/>
                <a:gd name="T25" fmla="*/ 111 h 862"/>
                <a:gd name="T26" fmla="*/ 425 w 430"/>
                <a:gd name="T27" fmla="*/ 147 h 862"/>
                <a:gd name="T28" fmla="*/ 380 w 430"/>
                <a:gd name="T29" fmla="*/ 177 h 862"/>
                <a:gd name="T30" fmla="*/ 317 w 430"/>
                <a:gd name="T31" fmla="*/ 270 h 862"/>
                <a:gd name="T32" fmla="*/ 310 w 430"/>
                <a:gd name="T33" fmla="*/ 325 h 862"/>
                <a:gd name="T34" fmla="*/ 309 w 430"/>
                <a:gd name="T35" fmla="*/ 370 h 862"/>
                <a:gd name="T36" fmla="*/ 324 w 430"/>
                <a:gd name="T37" fmla="*/ 398 h 862"/>
                <a:gd name="T38" fmla="*/ 337 w 430"/>
                <a:gd name="T39" fmla="*/ 414 h 862"/>
                <a:gd name="T40" fmla="*/ 254 w 430"/>
                <a:gd name="T41" fmla="*/ 485 h 862"/>
                <a:gd name="T42" fmla="*/ 208 w 430"/>
                <a:gd name="T43" fmla="*/ 495 h 862"/>
                <a:gd name="T44" fmla="*/ 214 w 430"/>
                <a:gd name="T45" fmla="*/ 510 h 862"/>
                <a:gd name="T46" fmla="*/ 206 w 430"/>
                <a:gd name="T47" fmla="*/ 524 h 862"/>
                <a:gd name="T48" fmla="*/ 203 w 430"/>
                <a:gd name="T49" fmla="*/ 545 h 862"/>
                <a:gd name="T50" fmla="*/ 167 w 430"/>
                <a:gd name="T51" fmla="*/ 548 h 862"/>
                <a:gd name="T52" fmla="*/ 148 w 430"/>
                <a:gd name="T53" fmla="*/ 541 h 862"/>
                <a:gd name="T54" fmla="*/ 153 w 430"/>
                <a:gd name="T55" fmla="*/ 567 h 862"/>
                <a:gd name="T56" fmla="*/ 163 w 430"/>
                <a:gd name="T57" fmla="*/ 582 h 862"/>
                <a:gd name="T58" fmla="*/ 169 w 430"/>
                <a:gd name="T59" fmla="*/ 581 h 862"/>
                <a:gd name="T60" fmla="*/ 182 w 430"/>
                <a:gd name="T61" fmla="*/ 584 h 862"/>
                <a:gd name="T62" fmla="*/ 163 w 430"/>
                <a:gd name="T63" fmla="*/ 593 h 862"/>
                <a:gd name="T64" fmla="*/ 165 w 430"/>
                <a:gd name="T65" fmla="*/ 602 h 862"/>
                <a:gd name="T66" fmla="*/ 148 w 430"/>
                <a:gd name="T67" fmla="*/ 645 h 862"/>
                <a:gd name="T68" fmla="*/ 135 w 430"/>
                <a:gd name="T69" fmla="*/ 658 h 862"/>
                <a:gd name="T70" fmla="*/ 111 w 430"/>
                <a:gd name="T71" fmla="*/ 706 h 862"/>
                <a:gd name="T72" fmla="*/ 144 w 430"/>
                <a:gd name="T73" fmla="*/ 719 h 862"/>
                <a:gd name="T74" fmla="*/ 142 w 430"/>
                <a:gd name="T75" fmla="*/ 738 h 862"/>
                <a:gd name="T76" fmla="*/ 140 w 430"/>
                <a:gd name="T77" fmla="*/ 745 h 862"/>
                <a:gd name="T78" fmla="*/ 125 w 430"/>
                <a:gd name="T79" fmla="*/ 761 h 862"/>
                <a:gd name="T80" fmla="*/ 111 w 430"/>
                <a:gd name="T81" fmla="*/ 784 h 862"/>
                <a:gd name="T82" fmla="*/ 97 w 430"/>
                <a:gd name="T83" fmla="*/ 807 h 862"/>
                <a:gd name="T84" fmla="*/ 83 w 430"/>
                <a:gd name="T85" fmla="*/ 832 h 862"/>
                <a:gd name="T86" fmla="*/ 57 w 430"/>
                <a:gd name="T87" fmla="*/ 862 h 862"/>
                <a:gd name="T88" fmla="*/ 24 w 430"/>
                <a:gd name="T89" fmla="*/ 823 h 862"/>
                <a:gd name="T90" fmla="*/ 23 w 430"/>
                <a:gd name="T91" fmla="*/ 733 h 862"/>
                <a:gd name="T92" fmla="*/ 27 w 430"/>
                <a:gd name="T93" fmla="*/ 709 h 862"/>
                <a:gd name="T94" fmla="*/ 24 w 430"/>
                <a:gd name="T95" fmla="*/ 672 h 862"/>
                <a:gd name="T96" fmla="*/ 29 w 430"/>
                <a:gd name="T97" fmla="*/ 659 h 862"/>
                <a:gd name="T98" fmla="*/ 13 w 430"/>
                <a:gd name="T99" fmla="*/ 644 h 862"/>
                <a:gd name="T100" fmla="*/ 5 w 430"/>
                <a:gd name="T101" fmla="*/ 582 h 862"/>
                <a:gd name="T102" fmla="*/ 4 w 430"/>
                <a:gd name="T103" fmla="*/ 503 h 862"/>
                <a:gd name="T104" fmla="*/ 10 w 430"/>
                <a:gd name="T105" fmla="*/ 473 h 862"/>
                <a:gd name="T106" fmla="*/ 17 w 430"/>
                <a:gd name="T107" fmla="*/ 397 h 862"/>
                <a:gd name="T108" fmla="*/ 31 w 430"/>
                <a:gd name="T109" fmla="*/ 363 h 862"/>
                <a:gd name="T110" fmla="*/ 13 w 430"/>
                <a:gd name="T111" fmla="*/ 299 h 862"/>
                <a:gd name="T112" fmla="*/ 5 w 430"/>
                <a:gd name="T113" fmla="*/ 278 h 862"/>
                <a:gd name="T114" fmla="*/ 19 w 430"/>
                <a:gd name="T115" fmla="*/ 242 h 862"/>
                <a:gd name="T116" fmla="*/ 38 w 430"/>
                <a:gd name="T117" fmla="*/ 157 h 862"/>
                <a:gd name="T118" fmla="*/ 42 w 430"/>
                <a:gd name="T119" fmla="*/ 115 h 862"/>
                <a:gd name="T120" fmla="*/ 63 w 430"/>
                <a:gd name="T121" fmla="*/ 74 h 86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30"/>
                <a:gd name="T184" fmla="*/ 0 h 862"/>
                <a:gd name="T185" fmla="*/ 430 w 430"/>
                <a:gd name="T186" fmla="*/ 862 h 86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30" h="862">
                  <a:moveTo>
                    <a:pt x="72" y="29"/>
                  </a:moveTo>
                  <a:lnTo>
                    <a:pt x="74" y="27"/>
                  </a:lnTo>
                  <a:lnTo>
                    <a:pt x="76" y="25"/>
                  </a:lnTo>
                  <a:lnTo>
                    <a:pt x="77" y="24"/>
                  </a:lnTo>
                  <a:lnTo>
                    <a:pt x="78" y="22"/>
                  </a:lnTo>
                  <a:lnTo>
                    <a:pt x="79" y="21"/>
                  </a:lnTo>
                  <a:lnTo>
                    <a:pt x="81" y="20"/>
                  </a:lnTo>
                  <a:lnTo>
                    <a:pt x="82" y="18"/>
                  </a:lnTo>
                  <a:lnTo>
                    <a:pt x="83" y="15"/>
                  </a:lnTo>
                  <a:lnTo>
                    <a:pt x="85" y="13"/>
                  </a:lnTo>
                  <a:lnTo>
                    <a:pt x="87" y="11"/>
                  </a:lnTo>
                  <a:lnTo>
                    <a:pt x="89" y="9"/>
                  </a:lnTo>
                  <a:lnTo>
                    <a:pt x="90" y="6"/>
                  </a:lnTo>
                  <a:lnTo>
                    <a:pt x="91" y="3"/>
                  </a:lnTo>
                  <a:lnTo>
                    <a:pt x="92" y="1"/>
                  </a:lnTo>
                  <a:lnTo>
                    <a:pt x="94" y="1"/>
                  </a:lnTo>
                  <a:lnTo>
                    <a:pt x="95" y="0"/>
                  </a:lnTo>
                  <a:lnTo>
                    <a:pt x="98" y="0"/>
                  </a:lnTo>
                  <a:lnTo>
                    <a:pt x="99" y="1"/>
                  </a:lnTo>
                  <a:lnTo>
                    <a:pt x="102" y="3"/>
                  </a:lnTo>
                  <a:lnTo>
                    <a:pt x="105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1" y="8"/>
                  </a:lnTo>
                  <a:lnTo>
                    <a:pt x="128" y="8"/>
                  </a:lnTo>
                  <a:lnTo>
                    <a:pt x="135" y="9"/>
                  </a:lnTo>
                  <a:lnTo>
                    <a:pt x="138" y="12"/>
                  </a:lnTo>
                  <a:lnTo>
                    <a:pt x="141" y="14"/>
                  </a:lnTo>
                  <a:lnTo>
                    <a:pt x="144" y="17"/>
                  </a:lnTo>
                  <a:lnTo>
                    <a:pt x="146" y="20"/>
                  </a:lnTo>
                  <a:lnTo>
                    <a:pt x="147" y="24"/>
                  </a:lnTo>
                  <a:lnTo>
                    <a:pt x="148" y="20"/>
                  </a:lnTo>
                  <a:lnTo>
                    <a:pt x="149" y="17"/>
                  </a:lnTo>
                  <a:lnTo>
                    <a:pt x="150" y="13"/>
                  </a:lnTo>
                  <a:lnTo>
                    <a:pt x="153" y="11"/>
                  </a:lnTo>
                  <a:lnTo>
                    <a:pt x="157" y="9"/>
                  </a:lnTo>
                  <a:lnTo>
                    <a:pt x="156" y="9"/>
                  </a:lnTo>
                  <a:lnTo>
                    <a:pt x="157" y="7"/>
                  </a:lnTo>
                  <a:lnTo>
                    <a:pt x="158" y="6"/>
                  </a:lnTo>
                  <a:lnTo>
                    <a:pt x="159" y="6"/>
                  </a:lnTo>
                  <a:lnTo>
                    <a:pt x="168" y="6"/>
                  </a:lnTo>
                  <a:lnTo>
                    <a:pt x="177" y="5"/>
                  </a:lnTo>
                  <a:lnTo>
                    <a:pt x="186" y="5"/>
                  </a:lnTo>
                  <a:lnTo>
                    <a:pt x="186" y="6"/>
                  </a:lnTo>
                  <a:lnTo>
                    <a:pt x="186" y="7"/>
                  </a:lnTo>
                  <a:lnTo>
                    <a:pt x="187" y="7"/>
                  </a:lnTo>
                  <a:lnTo>
                    <a:pt x="188" y="7"/>
                  </a:lnTo>
                  <a:lnTo>
                    <a:pt x="188" y="8"/>
                  </a:lnTo>
                  <a:lnTo>
                    <a:pt x="188" y="9"/>
                  </a:lnTo>
                  <a:lnTo>
                    <a:pt x="188" y="8"/>
                  </a:lnTo>
                  <a:lnTo>
                    <a:pt x="187" y="8"/>
                  </a:lnTo>
                  <a:lnTo>
                    <a:pt x="186" y="8"/>
                  </a:lnTo>
                  <a:lnTo>
                    <a:pt x="185" y="7"/>
                  </a:lnTo>
                  <a:lnTo>
                    <a:pt x="186" y="11"/>
                  </a:lnTo>
                  <a:lnTo>
                    <a:pt x="188" y="14"/>
                  </a:lnTo>
                  <a:lnTo>
                    <a:pt x="191" y="16"/>
                  </a:lnTo>
                  <a:lnTo>
                    <a:pt x="194" y="19"/>
                  </a:lnTo>
                  <a:lnTo>
                    <a:pt x="196" y="21"/>
                  </a:lnTo>
                  <a:lnTo>
                    <a:pt x="198" y="22"/>
                  </a:lnTo>
                  <a:lnTo>
                    <a:pt x="200" y="24"/>
                  </a:lnTo>
                  <a:lnTo>
                    <a:pt x="202" y="25"/>
                  </a:lnTo>
                  <a:lnTo>
                    <a:pt x="204" y="26"/>
                  </a:lnTo>
                  <a:lnTo>
                    <a:pt x="205" y="28"/>
                  </a:lnTo>
                  <a:lnTo>
                    <a:pt x="206" y="30"/>
                  </a:lnTo>
                  <a:lnTo>
                    <a:pt x="208" y="32"/>
                  </a:lnTo>
                  <a:lnTo>
                    <a:pt x="210" y="33"/>
                  </a:lnTo>
                  <a:lnTo>
                    <a:pt x="212" y="33"/>
                  </a:lnTo>
                  <a:lnTo>
                    <a:pt x="214" y="34"/>
                  </a:lnTo>
                  <a:lnTo>
                    <a:pt x="216" y="36"/>
                  </a:lnTo>
                  <a:lnTo>
                    <a:pt x="232" y="49"/>
                  </a:lnTo>
                  <a:lnTo>
                    <a:pt x="249" y="61"/>
                  </a:lnTo>
                  <a:lnTo>
                    <a:pt x="254" y="63"/>
                  </a:lnTo>
                  <a:lnTo>
                    <a:pt x="260" y="63"/>
                  </a:lnTo>
                  <a:lnTo>
                    <a:pt x="266" y="64"/>
                  </a:lnTo>
                  <a:lnTo>
                    <a:pt x="271" y="66"/>
                  </a:lnTo>
                  <a:lnTo>
                    <a:pt x="281" y="75"/>
                  </a:lnTo>
                  <a:lnTo>
                    <a:pt x="292" y="83"/>
                  </a:lnTo>
                  <a:lnTo>
                    <a:pt x="304" y="90"/>
                  </a:lnTo>
                  <a:lnTo>
                    <a:pt x="317" y="94"/>
                  </a:lnTo>
                  <a:lnTo>
                    <a:pt x="319" y="95"/>
                  </a:lnTo>
                  <a:lnTo>
                    <a:pt x="321" y="96"/>
                  </a:lnTo>
                  <a:lnTo>
                    <a:pt x="322" y="98"/>
                  </a:lnTo>
                  <a:lnTo>
                    <a:pt x="323" y="100"/>
                  </a:lnTo>
                  <a:lnTo>
                    <a:pt x="321" y="105"/>
                  </a:lnTo>
                  <a:lnTo>
                    <a:pt x="317" y="109"/>
                  </a:lnTo>
                  <a:lnTo>
                    <a:pt x="313" y="113"/>
                  </a:lnTo>
                  <a:lnTo>
                    <a:pt x="310" y="117"/>
                  </a:lnTo>
                  <a:lnTo>
                    <a:pt x="309" y="119"/>
                  </a:lnTo>
                  <a:lnTo>
                    <a:pt x="309" y="122"/>
                  </a:lnTo>
                  <a:lnTo>
                    <a:pt x="308" y="126"/>
                  </a:lnTo>
                  <a:lnTo>
                    <a:pt x="307" y="128"/>
                  </a:lnTo>
                  <a:lnTo>
                    <a:pt x="303" y="135"/>
                  </a:lnTo>
                  <a:lnTo>
                    <a:pt x="298" y="141"/>
                  </a:lnTo>
                  <a:lnTo>
                    <a:pt x="296" y="148"/>
                  </a:lnTo>
                  <a:lnTo>
                    <a:pt x="297" y="154"/>
                  </a:lnTo>
                  <a:lnTo>
                    <a:pt x="301" y="157"/>
                  </a:lnTo>
                  <a:lnTo>
                    <a:pt x="305" y="157"/>
                  </a:lnTo>
                  <a:lnTo>
                    <a:pt x="311" y="155"/>
                  </a:lnTo>
                  <a:lnTo>
                    <a:pt x="316" y="155"/>
                  </a:lnTo>
                  <a:lnTo>
                    <a:pt x="321" y="156"/>
                  </a:lnTo>
                  <a:lnTo>
                    <a:pt x="324" y="157"/>
                  </a:lnTo>
                  <a:lnTo>
                    <a:pt x="326" y="159"/>
                  </a:lnTo>
                  <a:lnTo>
                    <a:pt x="328" y="161"/>
                  </a:lnTo>
                  <a:lnTo>
                    <a:pt x="331" y="162"/>
                  </a:lnTo>
                  <a:lnTo>
                    <a:pt x="332" y="162"/>
                  </a:lnTo>
                  <a:lnTo>
                    <a:pt x="334" y="162"/>
                  </a:lnTo>
                  <a:lnTo>
                    <a:pt x="335" y="162"/>
                  </a:lnTo>
                  <a:lnTo>
                    <a:pt x="336" y="161"/>
                  </a:lnTo>
                  <a:lnTo>
                    <a:pt x="337" y="162"/>
                  </a:lnTo>
                  <a:lnTo>
                    <a:pt x="338" y="164"/>
                  </a:lnTo>
                  <a:lnTo>
                    <a:pt x="341" y="165"/>
                  </a:lnTo>
                  <a:lnTo>
                    <a:pt x="342" y="167"/>
                  </a:lnTo>
                  <a:lnTo>
                    <a:pt x="344" y="167"/>
                  </a:lnTo>
                  <a:lnTo>
                    <a:pt x="346" y="167"/>
                  </a:lnTo>
                  <a:lnTo>
                    <a:pt x="347" y="166"/>
                  </a:lnTo>
                  <a:lnTo>
                    <a:pt x="349" y="165"/>
                  </a:lnTo>
                  <a:lnTo>
                    <a:pt x="351" y="165"/>
                  </a:lnTo>
                  <a:lnTo>
                    <a:pt x="353" y="164"/>
                  </a:lnTo>
                  <a:lnTo>
                    <a:pt x="355" y="164"/>
                  </a:lnTo>
                  <a:lnTo>
                    <a:pt x="357" y="165"/>
                  </a:lnTo>
                  <a:lnTo>
                    <a:pt x="359" y="166"/>
                  </a:lnTo>
                  <a:lnTo>
                    <a:pt x="361" y="165"/>
                  </a:lnTo>
                  <a:lnTo>
                    <a:pt x="363" y="164"/>
                  </a:lnTo>
                  <a:lnTo>
                    <a:pt x="364" y="163"/>
                  </a:lnTo>
                  <a:lnTo>
                    <a:pt x="364" y="161"/>
                  </a:lnTo>
                  <a:lnTo>
                    <a:pt x="365" y="159"/>
                  </a:lnTo>
                  <a:lnTo>
                    <a:pt x="366" y="158"/>
                  </a:lnTo>
                  <a:lnTo>
                    <a:pt x="368" y="156"/>
                  </a:lnTo>
                  <a:lnTo>
                    <a:pt x="370" y="156"/>
                  </a:lnTo>
                  <a:lnTo>
                    <a:pt x="371" y="157"/>
                  </a:lnTo>
                  <a:lnTo>
                    <a:pt x="373" y="158"/>
                  </a:lnTo>
                  <a:lnTo>
                    <a:pt x="375" y="160"/>
                  </a:lnTo>
                  <a:lnTo>
                    <a:pt x="376" y="161"/>
                  </a:lnTo>
                  <a:lnTo>
                    <a:pt x="378" y="160"/>
                  </a:lnTo>
                  <a:lnTo>
                    <a:pt x="380" y="159"/>
                  </a:lnTo>
                  <a:lnTo>
                    <a:pt x="382" y="157"/>
                  </a:lnTo>
                  <a:lnTo>
                    <a:pt x="383" y="154"/>
                  </a:lnTo>
                  <a:lnTo>
                    <a:pt x="385" y="152"/>
                  </a:lnTo>
                  <a:lnTo>
                    <a:pt x="391" y="147"/>
                  </a:lnTo>
                  <a:lnTo>
                    <a:pt x="397" y="141"/>
                  </a:lnTo>
                  <a:lnTo>
                    <a:pt x="403" y="135"/>
                  </a:lnTo>
                  <a:lnTo>
                    <a:pt x="406" y="128"/>
                  </a:lnTo>
                  <a:lnTo>
                    <a:pt x="405" y="120"/>
                  </a:lnTo>
                  <a:lnTo>
                    <a:pt x="405" y="119"/>
                  </a:lnTo>
                  <a:lnTo>
                    <a:pt x="405" y="117"/>
                  </a:lnTo>
                  <a:lnTo>
                    <a:pt x="405" y="115"/>
                  </a:lnTo>
                  <a:lnTo>
                    <a:pt x="405" y="112"/>
                  </a:lnTo>
                  <a:lnTo>
                    <a:pt x="405" y="110"/>
                  </a:lnTo>
                  <a:lnTo>
                    <a:pt x="406" y="108"/>
                  </a:lnTo>
                  <a:lnTo>
                    <a:pt x="410" y="109"/>
                  </a:lnTo>
                  <a:lnTo>
                    <a:pt x="413" y="109"/>
                  </a:lnTo>
                  <a:lnTo>
                    <a:pt x="416" y="110"/>
                  </a:lnTo>
                  <a:lnTo>
                    <a:pt x="418" y="111"/>
                  </a:lnTo>
                  <a:lnTo>
                    <a:pt x="420" y="111"/>
                  </a:lnTo>
                  <a:lnTo>
                    <a:pt x="422" y="113"/>
                  </a:lnTo>
                  <a:lnTo>
                    <a:pt x="424" y="115"/>
                  </a:lnTo>
                  <a:lnTo>
                    <a:pt x="426" y="118"/>
                  </a:lnTo>
                  <a:lnTo>
                    <a:pt x="428" y="120"/>
                  </a:lnTo>
                  <a:lnTo>
                    <a:pt x="430" y="122"/>
                  </a:lnTo>
                  <a:lnTo>
                    <a:pt x="430" y="123"/>
                  </a:lnTo>
                  <a:lnTo>
                    <a:pt x="430" y="126"/>
                  </a:lnTo>
                  <a:lnTo>
                    <a:pt x="429" y="131"/>
                  </a:lnTo>
                  <a:lnTo>
                    <a:pt x="429" y="137"/>
                  </a:lnTo>
                  <a:lnTo>
                    <a:pt x="429" y="142"/>
                  </a:lnTo>
                  <a:lnTo>
                    <a:pt x="426" y="146"/>
                  </a:lnTo>
                  <a:lnTo>
                    <a:pt x="425" y="147"/>
                  </a:lnTo>
                  <a:lnTo>
                    <a:pt x="424" y="149"/>
                  </a:lnTo>
                  <a:lnTo>
                    <a:pt x="423" y="150"/>
                  </a:lnTo>
                  <a:lnTo>
                    <a:pt x="421" y="150"/>
                  </a:lnTo>
                  <a:lnTo>
                    <a:pt x="419" y="150"/>
                  </a:lnTo>
                  <a:lnTo>
                    <a:pt x="419" y="152"/>
                  </a:lnTo>
                  <a:lnTo>
                    <a:pt x="418" y="154"/>
                  </a:lnTo>
                  <a:lnTo>
                    <a:pt x="417" y="156"/>
                  </a:lnTo>
                  <a:lnTo>
                    <a:pt x="415" y="157"/>
                  </a:lnTo>
                  <a:lnTo>
                    <a:pt x="414" y="157"/>
                  </a:lnTo>
                  <a:lnTo>
                    <a:pt x="412" y="158"/>
                  </a:lnTo>
                  <a:lnTo>
                    <a:pt x="397" y="168"/>
                  </a:lnTo>
                  <a:lnTo>
                    <a:pt x="380" y="177"/>
                  </a:lnTo>
                  <a:lnTo>
                    <a:pt x="374" y="181"/>
                  </a:lnTo>
                  <a:lnTo>
                    <a:pt x="369" y="188"/>
                  </a:lnTo>
                  <a:lnTo>
                    <a:pt x="364" y="194"/>
                  </a:lnTo>
                  <a:lnTo>
                    <a:pt x="358" y="199"/>
                  </a:lnTo>
                  <a:lnTo>
                    <a:pt x="354" y="202"/>
                  </a:lnTo>
                  <a:lnTo>
                    <a:pt x="351" y="205"/>
                  </a:lnTo>
                  <a:lnTo>
                    <a:pt x="348" y="208"/>
                  </a:lnTo>
                  <a:lnTo>
                    <a:pt x="346" y="211"/>
                  </a:lnTo>
                  <a:lnTo>
                    <a:pt x="333" y="228"/>
                  </a:lnTo>
                  <a:lnTo>
                    <a:pt x="325" y="246"/>
                  </a:lnTo>
                  <a:lnTo>
                    <a:pt x="319" y="267"/>
                  </a:lnTo>
                  <a:lnTo>
                    <a:pt x="317" y="270"/>
                  </a:lnTo>
                  <a:lnTo>
                    <a:pt x="315" y="274"/>
                  </a:lnTo>
                  <a:lnTo>
                    <a:pt x="312" y="277"/>
                  </a:lnTo>
                  <a:lnTo>
                    <a:pt x="310" y="281"/>
                  </a:lnTo>
                  <a:lnTo>
                    <a:pt x="309" y="284"/>
                  </a:lnTo>
                  <a:lnTo>
                    <a:pt x="310" y="287"/>
                  </a:lnTo>
                  <a:lnTo>
                    <a:pt x="311" y="291"/>
                  </a:lnTo>
                  <a:lnTo>
                    <a:pt x="312" y="294"/>
                  </a:lnTo>
                  <a:lnTo>
                    <a:pt x="313" y="297"/>
                  </a:lnTo>
                  <a:lnTo>
                    <a:pt x="312" y="305"/>
                  </a:lnTo>
                  <a:lnTo>
                    <a:pt x="311" y="314"/>
                  </a:lnTo>
                  <a:lnTo>
                    <a:pt x="310" y="323"/>
                  </a:lnTo>
                  <a:lnTo>
                    <a:pt x="310" y="325"/>
                  </a:lnTo>
                  <a:lnTo>
                    <a:pt x="309" y="326"/>
                  </a:lnTo>
                  <a:lnTo>
                    <a:pt x="308" y="327"/>
                  </a:lnTo>
                  <a:lnTo>
                    <a:pt x="306" y="327"/>
                  </a:lnTo>
                  <a:lnTo>
                    <a:pt x="305" y="328"/>
                  </a:lnTo>
                  <a:lnTo>
                    <a:pt x="304" y="330"/>
                  </a:lnTo>
                  <a:lnTo>
                    <a:pt x="302" y="337"/>
                  </a:lnTo>
                  <a:lnTo>
                    <a:pt x="300" y="344"/>
                  </a:lnTo>
                  <a:lnTo>
                    <a:pt x="299" y="350"/>
                  </a:lnTo>
                  <a:lnTo>
                    <a:pt x="299" y="358"/>
                  </a:lnTo>
                  <a:lnTo>
                    <a:pt x="301" y="364"/>
                  </a:lnTo>
                  <a:lnTo>
                    <a:pt x="306" y="368"/>
                  </a:lnTo>
                  <a:lnTo>
                    <a:pt x="309" y="370"/>
                  </a:lnTo>
                  <a:lnTo>
                    <a:pt x="313" y="372"/>
                  </a:lnTo>
                  <a:lnTo>
                    <a:pt x="316" y="375"/>
                  </a:lnTo>
                  <a:lnTo>
                    <a:pt x="318" y="378"/>
                  </a:lnTo>
                  <a:lnTo>
                    <a:pt x="320" y="380"/>
                  </a:lnTo>
                  <a:lnTo>
                    <a:pt x="323" y="382"/>
                  </a:lnTo>
                  <a:lnTo>
                    <a:pt x="326" y="385"/>
                  </a:lnTo>
                  <a:lnTo>
                    <a:pt x="328" y="388"/>
                  </a:lnTo>
                  <a:lnTo>
                    <a:pt x="328" y="390"/>
                  </a:lnTo>
                  <a:lnTo>
                    <a:pt x="328" y="392"/>
                  </a:lnTo>
                  <a:lnTo>
                    <a:pt x="327" y="394"/>
                  </a:lnTo>
                  <a:lnTo>
                    <a:pt x="325" y="395"/>
                  </a:lnTo>
                  <a:lnTo>
                    <a:pt x="324" y="398"/>
                  </a:lnTo>
                  <a:lnTo>
                    <a:pt x="322" y="400"/>
                  </a:lnTo>
                  <a:lnTo>
                    <a:pt x="322" y="402"/>
                  </a:lnTo>
                  <a:lnTo>
                    <a:pt x="322" y="404"/>
                  </a:lnTo>
                  <a:lnTo>
                    <a:pt x="324" y="407"/>
                  </a:lnTo>
                  <a:lnTo>
                    <a:pt x="325" y="410"/>
                  </a:lnTo>
                  <a:lnTo>
                    <a:pt x="327" y="413"/>
                  </a:lnTo>
                  <a:lnTo>
                    <a:pt x="330" y="414"/>
                  </a:lnTo>
                  <a:lnTo>
                    <a:pt x="331" y="415"/>
                  </a:lnTo>
                  <a:lnTo>
                    <a:pt x="333" y="415"/>
                  </a:lnTo>
                  <a:lnTo>
                    <a:pt x="335" y="415"/>
                  </a:lnTo>
                  <a:lnTo>
                    <a:pt x="336" y="414"/>
                  </a:lnTo>
                  <a:lnTo>
                    <a:pt x="337" y="414"/>
                  </a:lnTo>
                  <a:lnTo>
                    <a:pt x="338" y="415"/>
                  </a:lnTo>
                  <a:lnTo>
                    <a:pt x="338" y="416"/>
                  </a:lnTo>
                  <a:lnTo>
                    <a:pt x="338" y="422"/>
                  </a:lnTo>
                  <a:lnTo>
                    <a:pt x="338" y="428"/>
                  </a:lnTo>
                  <a:lnTo>
                    <a:pt x="337" y="433"/>
                  </a:lnTo>
                  <a:lnTo>
                    <a:pt x="331" y="443"/>
                  </a:lnTo>
                  <a:lnTo>
                    <a:pt x="325" y="452"/>
                  </a:lnTo>
                  <a:lnTo>
                    <a:pt x="319" y="460"/>
                  </a:lnTo>
                  <a:lnTo>
                    <a:pt x="312" y="467"/>
                  </a:lnTo>
                  <a:lnTo>
                    <a:pt x="293" y="476"/>
                  </a:lnTo>
                  <a:lnTo>
                    <a:pt x="274" y="482"/>
                  </a:lnTo>
                  <a:lnTo>
                    <a:pt x="254" y="485"/>
                  </a:lnTo>
                  <a:lnTo>
                    <a:pt x="241" y="488"/>
                  </a:lnTo>
                  <a:lnTo>
                    <a:pt x="232" y="492"/>
                  </a:lnTo>
                  <a:lnTo>
                    <a:pt x="223" y="492"/>
                  </a:lnTo>
                  <a:lnTo>
                    <a:pt x="214" y="486"/>
                  </a:lnTo>
                  <a:lnTo>
                    <a:pt x="213" y="486"/>
                  </a:lnTo>
                  <a:lnTo>
                    <a:pt x="211" y="486"/>
                  </a:lnTo>
                  <a:lnTo>
                    <a:pt x="210" y="486"/>
                  </a:lnTo>
                  <a:lnTo>
                    <a:pt x="209" y="489"/>
                  </a:lnTo>
                  <a:lnTo>
                    <a:pt x="209" y="490"/>
                  </a:lnTo>
                  <a:lnTo>
                    <a:pt x="208" y="492"/>
                  </a:lnTo>
                  <a:lnTo>
                    <a:pt x="208" y="494"/>
                  </a:lnTo>
                  <a:lnTo>
                    <a:pt x="208" y="495"/>
                  </a:lnTo>
                  <a:lnTo>
                    <a:pt x="209" y="497"/>
                  </a:lnTo>
                  <a:lnTo>
                    <a:pt x="210" y="498"/>
                  </a:lnTo>
                  <a:lnTo>
                    <a:pt x="212" y="499"/>
                  </a:lnTo>
                  <a:lnTo>
                    <a:pt x="213" y="499"/>
                  </a:lnTo>
                  <a:lnTo>
                    <a:pt x="214" y="499"/>
                  </a:lnTo>
                  <a:lnTo>
                    <a:pt x="215" y="499"/>
                  </a:lnTo>
                  <a:lnTo>
                    <a:pt x="217" y="501"/>
                  </a:lnTo>
                  <a:lnTo>
                    <a:pt x="217" y="503"/>
                  </a:lnTo>
                  <a:lnTo>
                    <a:pt x="216" y="505"/>
                  </a:lnTo>
                  <a:lnTo>
                    <a:pt x="215" y="507"/>
                  </a:lnTo>
                  <a:lnTo>
                    <a:pt x="214" y="509"/>
                  </a:lnTo>
                  <a:lnTo>
                    <a:pt x="214" y="510"/>
                  </a:lnTo>
                  <a:lnTo>
                    <a:pt x="214" y="511"/>
                  </a:lnTo>
                  <a:lnTo>
                    <a:pt x="214" y="512"/>
                  </a:lnTo>
                  <a:lnTo>
                    <a:pt x="214" y="513"/>
                  </a:lnTo>
                  <a:lnTo>
                    <a:pt x="213" y="514"/>
                  </a:lnTo>
                  <a:lnTo>
                    <a:pt x="213" y="515"/>
                  </a:lnTo>
                  <a:lnTo>
                    <a:pt x="211" y="515"/>
                  </a:lnTo>
                  <a:lnTo>
                    <a:pt x="209" y="516"/>
                  </a:lnTo>
                  <a:lnTo>
                    <a:pt x="208" y="516"/>
                  </a:lnTo>
                  <a:lnTo>
                    <a:pt x="207" y="517"/>
                  </a:lnTo>
                  <a:lnTo>
                    <a:pt x="206" y="519"/>
                  </a:lnTo>
                  <a:lnTo>
                    <a:pt x="206" y="521"/>
                  </a:lnTo>
                  <a:lnTo>
                    <a:pt x="206" y="524"/>
                  </a:lnTo>
                  <a:lnTo>
                    <a:pt x="207" y="526"/>
                  </a:lnTo>
                  <a:lnTo>
                    <a:pt x="209" y="527"/>
                  </a:lnTo>
                  <a:lnTo>
                    <a:pt x="210" y="528"/>
                  </a:lnTo>
                  <a:lnTo>
                    <a:pt x="211" y="529"/>
                  </a:lnTo>
                  <a:lnTo>
                    <a:pt x="212" y="531"/>
                  </a:lnTo>
                  <a:lnTo>
                    <a:pt x="212" y="535"/>
                  </a:lnTo>
                  <a:lnTo>
                    <a:pt x="211" y="539"/>
                  </a:lnTo>
                  <a:lnTo>
                    <a:pt x="209" y="542"/>
                  </a:lnTo>
                  <a:lnTo>
                    <a:pt x="208" y="543"/>
                  </a:lnTo>
                  <a:lnTo>
                    <a:pt x="207" y="545"/>
                  </a:lnTo>
                  <a:lnTo>
                    <a:pt x="205" y="545"/>
                  </a:lnTo>
                  <a:lnTo>
                    <a:pt x="203" y="545"/>
                  </a:lnTo>
                  <a:lnTo>
                    <a:pt x="200" y="546"/>
                  </a:lnTo>
                  <a:lnTo>
                    <a:pt x="198" y="546"/>
                  </a:lnTo>
                  <a:lnTo>
                    <a:pt x="197" y="547"/>
                  </a:lnTo>
                  <a:lnTo>
                    <a:pt x="196" y="548"/>
                  </a:lnTo>
                  <a:lnTo>
                    <a:pt x="195" y="549"/>
                  </a:lnTo>
                  <a:lnTo>
                    <a:pt x="195" y="550"/>
                  </a:lnTo>
                  <a:lnTo>
                    <a:pt x="186" y="554"/>
                  </a:lnTo>
                  <a:lnTo>
                    <a:pt x="177" y="553"/>
                  </a:lnTo>
                  <a:lnTo>
                    <a:pt x="176" y="552"/>
                  </a:lnTo>
                  <a:lnTo>
                    <a:pt x="172" y="550"/>
                  </a:lnTo>
                  <a:lnTo>
                    <a:pt x="167" y="548"/>
                  </a:lnTo>
                  <a:lnTo>
                    <a:pt x="163" y="546"/>
                  </a:lnTo>
                  <a:lnTo>
                    <a:pt x="161" y="546"/>
                  </a:lnTo>
                  <a:lnTo>
                    <a:pt x="159" y="546"/>
                  </a:lnTo>
                  <a:lnTo>
                    <a:pt x="156" y="546"/>
                  </a:lnTo>
                  <a:lnTo>
                    <a:pt x="154" y="545"/>
                  </a:lnTo>
                  <a:lnTo>
                    <a:pt x="153" y="544"/>
                  </a:lnTo>
                  <a:lnTo>
                    <a:pt x="153" y="543"/>
                  </a:lnTo>
                  <a:lnTo>
                    <a:pt x="153" y="541"/>
                  </a:lnTo>
                  <a:lnTo>
                    <a:pt x="152" y="540"/>
                  </a:lnTo>
                  <a:lnTo>
                    <a:pt x="151" y="540"/>
                  </a:lnTo>
                  <a:lnTo>
                    <a:pt x="149" y="540"/>
                  </a:lnTo>
                  <a:lnTo>
                    <a:pt x="148" y="541"/>
                  </a:lnTo>
                  <a:lnTo>
                    <a:pt x="147" y="543"/>
                  </a:lnTo>
                  <a:lnTo>
                    <a:pt x="146" y="544"/>
                  </a:lnTo>
                  <a:lnTo>
                    <a:pt x="146" y="549"/>
                  </a:lnTo>
                  <a:lnTo>
                    <a:pt x="146" y="553"/>
                  </a:lnTo>
                  <a:lnTo>
                    <a:pt x="147" y="557"/>
                  </a:lnTo>
                  <a:lnTo>
                    <a:pt x="148" y="559"/>
                  </a:lnTo>
                  <a:lnTo>
                    <a:pt x="149" y="559"/>
                  </a:lnTo>
                  <a:lnTo>
                    <a:pt x="150" y="561"/>
                  </a:lnTo>
                  <a:lnTo>
                    <a:pt x="151" y="562"/>
                  </a:lnTo>
                  <a:lnTo>
                    <a:pt x="152" y="563"/>
                  </a:lnTo>
                  <a:lnTo>
                    <a:pt x="153" y="565"/>
                  </a:lnTo>
                  <a:lnTo>
                    <a:pt x="153" y="567"/>
                  </a:lnTo>
                  <a:lnTo>
                    <a:pt x="152" y="569"/>
                  </a:lnTo>
                  <a:lnTo>
                    <a:pt x="151" y="571"/>
                  </a:lnTo>
                  <a:lnTo>
                    <a:pt x="149" y="573"/>
                  </a:lnTo>
                  <a:lnTo>
                    <a:pt x="149" y="574"/>
                  </a:lnTo>
                  <a:lnTo>
                    <a:pt x="150" y="575"/>
                  </a:lnTo>
                  <a:lnTo>
                    <a:pt x="151" y="576"/>
                  </a:lnTo>
                  <a:lnTo>
                    <a:pt x="152" y="578"/>
                  </a:lnTo>
                  <a:lnTo>
                    <a:pt x="154" y="579"/>
                  </a:lnTo>
                  <a:lnTo>
                    <a:pt x="157" y="579"/>
                  </a:lnTo>
                  <a:lnTo>
                    <a:pt x="160" y="580"/>
                  </a:lnTo>
                  <a:lnTo>
                    <a:pt x="162" y="581"/>
                  </a:lnTo>
                  <a:lnTo>
                    <a:pt x="163" y="582"/>
                  </a:lnTo>
                  <a:lnTo>
                    <a:pt x="164" y="584"/>
                  </a:lnTo>
                  <a:lnTo>
                    <a:pt x="165" y="585"/>
                  </a:lnTo>
                  <a:lnTo>
                    <a:pt x="166" y="587"/>
                  </a:lnTo>
                  <a:lnTo>
                    <a:pt x="167" y="587"/>
                  </a:lnTo>
                  <a:lnTo>
                    <a:pt x="168" y="588"/>
                  </a:lnTo>
                  <a:lnTo>
                    <a:pt x="170" y="587"/>
                  </a:lnTo>
                  <a:lnTo>
                    <a:pt x="171" y="586"/>
                  </a:lnTo>
                  <a:lnTo>
                    <a:pt x="171" y="585"/>
                  </a:lnTo>
                  <a:lnTo>
                    <a:pt x="171" y="584"/>
                  </a:lnTo>
                  <a:lnTo>
                    <a:pt x="170" y="583"/>
                  </a:lnTo>
                  <a:lnTo>
                    <a:pt x="169" y="582"/>
                  </a:lnTo>
                  <a:lnTo>
                    <a:pt x="169" y="581"/>
                  </a:lnTo>
                  <a:lnTo>
                    <a:pt x="169" y="579"/>
                  </a:lnTo>
                  <a:lnTo>
                    <a:pt x="169" y="578"/>
                  </a:lnTo>
                  <a:lnTo>
                    <a:pt x="170" y="578"/>
                  </a:lnTo>
                  <a:lnTo>
                    <a:pt x="172" y="578"/>
                  </a:lnTo>
                  <a:lnTo>
                    <a:pt x="174" y="579"/>
                  </a:lnTo>
                  <a:lnTo>
                    <a:pt x="175" y="579"/>
                  </a:lnTo>
                  <a:lnTo>
                    <a:pt x="176" y="579"/>
                  </a:lnTo>
                  <a:lnTo>
                    <a:pt x="178" y="579"/>
                  </a:lnTo>
                  <a:lnTo>
                    <a:pt x="180" y="580"/>
                  </a:lnTo>
                  <a:lnTo>
                    <a:pt x="181" y="582"/>
                  </a:lnTo>
                  <a:lnTo>
                    <a:pt x="182" y="584"/>
                  </a:lnTo>
                  <a:lnTo>
                    <a:pt x="182" y="587"/>
                  </a:lnTo>
                  <a:lnTo>
                    <a:pt x="181" y="590"/>
                  </a:lnTo>
                  <a:lnTo>
                    <a:pt x="180" y="592"/>
                  </a:lnTo>
                  <a:lnTo>
                    <a:pt x="180" y="594"/>
                  </a:lnTo>
                  <a:lnTo>
                    <a:pt x="178" y="596"/>
                  </a:lnTo>
                  <a:lnTo>
                    <a:pt x="176" y="597"/>
                  </a:lnTo>
                  <a:lnTo>
                    <a:pt x="174" y="597"/>
                  </a:lnTo>
                  <a:lnTo>
                    <a:pt x="172" y="597"/>
                  </a:lnTo>
                  <a:lnTo>
                    <a:pt x="169" y="596"/>
                  </a:lnTo>
                  <a:lnTo>
                    <a:pt x="167" y="595"/>
                  </a:lnTo>
                  <a:lnTo>
                    <a:pt x="164" y="594"/>
                  </a:lnTo>
                  <a:lnTo>
                    <a:pt x="163" y="593"/>
                  </a:lnTo>
                  <a:lnTo>
                    <a:pt x="161" y="592"/>
                  </a:lnTo>
                  <a:lnTo>
                    <a:pt x="159" y="592"/>
                  </a:lnTo>
                  <a:lnTo>
                    <a:pt x="157" y="593"/>
                  </a:lnTo>
                  <a:lnTo>
                    <a:pt x="156" y="594"/>
                  </a:lnTo>
                  <a:lnTo>
                    <a:pt x="154" y="597"/>
                  </a:lnTo>
                  <a:lnTo>
                    <a:pt x="154" y="598"/>
                  </a:lnTo>
                  <a:lnTo>
                    <a:pt x="156" y="599"/>
                  </a:lnTo>
                  <a:lnTo>
                    <a:pt x="158" y="600"/>
                  </a:lnTo>
                  <a:lnTo>
                    <a:pt x="159" y="601"/>
                  </a:lnTo>
                  <a:lnTo>
                    <a:pt x="161" y="601"/>
                  </a:lnTo>
                  <a:lnTo>
                    <a:pt x="163" y="601"/>
                  </a:lnTo>
                  <a:lnTo>
                    <a:pt x="165" y="602"/>
                  </a:lnTo>
                  <a:lnTo>
                    <a:pt x="161" y="608"/>
                  </a:lnTo>
                  <a:lnTo>
                    <a:pt x="157" y="612"/>
                  </a:lnTo>
                  <a:lnTo>
                    <a:pt x="151" y="618"/>
                  </a:lnTo>
                  <a:lnTo>
                    <a:pt x="149" y="625"/>
                  </a:lnTo>
                  <a:lnTo>
                    <a:pt x="148" y="629"/>
                  </a:lnTo>
                  <a:lnTo>
                    <a:pt x="148" y="633"/>
                  </a:lnTo>
                  <a:lnTo>
                    <a:pt x="148" y="637"/>
                  </a:lnTo>
                  <a:lnTo>
                    <a:pt x="149" y="639"/>
                  </a:lnTo>
                  <a:lnTo>
                    <a:pt x="149" y="641"/>
                  </a:lnTo>
                  <a:lnTo>
                    <a:pt x="149" y="643"/>
                  </a:lnTo>
                  <a:lnTo>
                    <a:pt x="149" y="645"/>
                  </a:lnTo>
                  <a:lnTo>
                    <a:pt x="148" y="645"/>
                  </a:lnTo>
                  <a:lnTo>
                    <a:pt x="147" y="646"/>
                  </a:lnTo>
                  <a:lnTo>
                    <a:pt x="145" y="648"/>
                  </a:lnTo>
                  <a:lnTo>
                    <a:pt x="144" y="650"/>
                  </a:lnTo>
                  <a:lnTo>
                    <a:pt x="143" y="652"/>
                  </a:lnTo>
                  <a:lnTo>
                    <a:pt x="142" y="654"/>
                  </a:lnTo>
                  <a:lnTo>
                    <a:pt x="142" y="655"/>
                  </a:lnTo>
                  <a:lnTo>
                    <a:pt x="142" y="656"/>
                  </a:lnTo>
                  <a:lnTo>
                    <a:pt x="141" y="657"/>
                  </a:lnTo>
                  <a:lnTo>
                    <a:pt x="139" y="657"/>
                  </a:lnTo>
                  <a:lnTo>
                    <a:pt x="137" y="657"/>
                  </a:lnTo>
                  <a:lnTo>
                    <a:pt x="135" y="658"/>
                  </a:lnTo>
                  <a:lnTo>
                    <a:pt x="134" y="659"/>
                  </a:lnTo>
                  <a:lnTo>
                    <a:pt x="132" y="659"/>
                  </a:lnTo>
                  <a:lnTo>
                    <a:pt x="130" y="660"/>
                  </a:lnTo>
                  <a:lnTo>
                    <a:pt x="129" y="661"/>
                  </a:lnTo>
                  <a:lnTo>
                    <a:pt x="123" y="665"/>
                  </a:lnTo>
                  <a:lnTo>
                    <a:pt x="118" y="671"/>
                  </a:lnTo>
                  <a:lnTo>
                    <a:pt x="114" y="677"/>
                  </a:lnTo>
                  <a:lnTo>
                    <a:pt x="108" y="684"/>
                  </a:lnTo>
                  <a:lnTo>
                    <a:pt x="106" y="692"/>
                  </a:lnTo>
                  <a:lnTo>
                    <a:pt x="107" y="699"/>
                  </a:lnTo>
                  <a:lnTo>
                    <a:pt x="111" y="706"/>
                  </a:lnTo>
                  <a:lnTo>
                    <a:pt x="116" y="713"/>
                  </a:lnTo>
                  <a:lnTo>
                    <a:pt x="122" y="717"/>
                  </a:lnTo>
                  <a:lnTo>
                    <a:pt x="132" y="719"/>
                  </a:lnTo>
                  <a:lnTo>
                    <a:pt x="131" y="719"/>
                  </a:lnTo>
                  <a:lnTo>
                    <a:pt x="133" y="719"/>
                  </a:lnTo>
                  <a:lnTo>
                    <a:pt x="136" y="718"/>
                  </a:lnTo>
                  <a:lnTo>
                    <a:pt x="138" y="717"/>
                  </a:lnTo>
                  <a:lnTo>
                    <a:pt x="140" y="717"/>
                  </a:lnTo>
                  <a:lnTo>
                    <a:pt x="142" y="717"/>
                  </a:lnTo>
                  <a:lnTo>
                    <a:pt x="143" y="718"/>
                  </a:lnTo>
                  <a:lnTo>
                    <a:pt x="144" y="719"/>
                  </a:lnTo>
                  <a:lnTo>
                    <a:pt x="144" y="721"/>
                  </a:lnTo>
                  <a:lnTo>
                    <a:pt x="144" y="722"/>
                  </a:lnTo>
                  <a:lnTo>
                    <a:pt x="145" y="722"/>
                  </a:lnTo>
                  <a:lnTo>
                    <a:pt x="147" y="722"/>
                  </a:lnTo>
                  <a:lnTo>
                    <a:pt x="146" y="725"/>
                  </a:lnTo>
                  <a:lnTo>
                    <a:pt x="145" y="727"/>
                  </a:lnTo>
                  <a:lnTo>
                    <a:pt x="145" y="729"/>
                  </a:lnTo>
                  <a:lnTo>
                    <a:pt x="145" y="732"/>
                  </a:lnTo>
                  <a:lnTo>
                    <a:pt x="145" y="734"/>
                  </a:lnTo>
                  <a:lnTo>
                    <a:pt x="144" y="736"/>
                  </a:lnTo>
                  <a:lnTo>
                    <a:pt x="142" y="737"/>
                  </a:lnTo>
                  <a:lnTo>
                    <a:pt x="142" y="738"/>
                  </a:lnTo>
                  <a:lnTo>
                    <a:pt x="142" y="739"/>
                  </a:lnTo>
                  <a:lnTo>
                    <a:pt x="143" y="739"/>
                  </a:lnTo>
                  <a:lnTo>
                    <a:pt x="144" y="739"/>
                  </a:lnTo>
                  <a:lnTo>
                    <a:pt x="144" y="740"/>
                  </a:lnTo>
                  <a:lnTo>
                    <a:pt x="143" y="742"/>
                  </a:lnTo>
                  <a:lnTo>
                    <a:pt x="142" y="744"/>
                  </a:lnTo>
                  <a:lnTo>
                    <a:pt x="142" y="745"/>
                  </a:lnTo>
                  <a:lnTo>
                    <a:pt x="141" y="745"/>
                  </a:lnTo>
                  <a:lnTo>
                    <a:pt x="140" y="745"/>
                  </a:lnTo>
                  <a:lnTo>
                    <a:pt x="140" y="747"/>
                  </a:lnTo>
                  <a:lnTo>
                    <a:pt x="139" y="748"/>
                  </a:lnTo>
                  <a:lnTo>
                    <a:pt x="137" y="749"/>
                  </a:lnTo>
                  <a:lnTo>
                    <a:pt x="135" y="749"/>
                  </a:lnTo>
                  <a:lnTo>
                    <a:pt x="134" y="750"/>
                  </a:lnTo>
                  <a:lnTo>
                    <a:pt x="133" y="751"/>
                  </a:lnTo>
                  <a:lnTo>
                    <a:pt x="132" y="753"/>
                  </a:lnTo>
                  <a:lnTo>
                    <a:pt x="130" y="755"/>
                  </a:lnTo>
                  <a:lnTo>
                    <a:pt x="128" y="757"/>
                  </a:lnTo>
                  <a:lnTo>
                    <a:pt x="127" y="760"/>
                  </a:lnTo>
                  <a:lnTo>
                    <a:pt x="125" y="761"/>
                  </a:lnTo>
                  <a:lnTo>
                    <a:pt x="123" y="762"/>
                  </a:lnTo>
                  <a:lnTo>
                    <a:pt x="121" y="763"/>
                  </a:lnTo>
                  <a:lnTo>
                    <a:pt x="120" y="765"/>
                  </a:lnTo>
                  <a:lnTo>
                    <a:pt x="119" y="767"/>
                  </a:lnTo>
                  <a:lnTo>
                    <a:pt x="118" y="769"/>
                  </a:lnTo>
                  <a:lnTo>
                    <a:pt x="118" y="771"/>
                  </a:lnTo>
                  <a:lnTo>
                    <a:pt x="117" y="772"/>
                  </a:lnTo>
                  <a:lnTo>
                    <a:pt x="113" y="776"/>
                  </a:lnTo>
                  <a:lnTo>
                    <a:pt x="110" y="779"/>
                  </a:lnTo>
                  <a:lnTo>
                    <a:pt x="107" y="784"/>
                  </a:lnTo>
                  <a:lnTo>
                    <a:pt x="108" y="784"/>
                  </a:lnTo>
                  <a:lnTo>
                    <a:pt x="111" y="784"/>
                  </a:lnTo>
                  <a:lnTo>
                    <a:pt x="112" y="784"/>
                  </a:lnTo>
                  <a:lnTo>
                    <a:pt x="113" y="785"/>
                  </a:lnTo>
                  <a:lnTo>
                    <a:pt x="114" y="786"/>
                  </a:lnTo>
                  <a:lnTo>
                    <a:pt x="113" y="787"/>
                  </a:lnTo>
                  <a:lnTo>
                    <a:pt x="112" y="791"/>
                  </a:lnTo>
                  <a:lnTo>
                    <a:pt x="111" y="794"/>
                  </a:lnTo>
                  <a:lnTo>
                    <a:pt x="110" y="798"/>
                  </a:lnTo>
                  <a:lnTo>
                    <a:pt x="107" y="801"/>
                  </a:lnTo>
                  <a:lnTo>
                    <a:pt x="105" y="804"/>
                  </a:lnTo>
                  <a:lnTo>
                    <a:pt x="102" y="805"/>
                  </a:lnTo>
                  <a:lnTo>
                    <a:pt x="99" y="806"/>
                  </a:lnTo>
                  <a:lnTo>
                    <a:pt x="97" y="807"/>
                  </a:lnTo>
                  <a:lnTo>
                    <a:pt x="94" y="808"/>
                  </a:lnTo>
                  <a:lnTo>
                    <a:pt x="92" y="809"/>
                  </a:lnTo>
                  <a:lnTo>
                    <a:pt x="91" y="811"/>
                  </a:lnTo>
                  <a:lnTo>
                    <a:pt x="91" y="814"/>
                  </a:lnTo>
                  <a:lnTo>
                    <a:pt x="90" y="817"/>
                  </a:lnTo>
                  <a:lnTo>
                    <a:pt x="90" y="819"/>
                  </a:lnTo>
                  <a:lnTo>
                    <a:pt x="89" y="822"/>
                  </a:lnTo>
                  <a:lnTo>
                    <a:pt x="88" y="825"/>
                  </a:lnTo>
                  <a:lnTo>
                    <a:pt x="85" y="827"/>
                  </a:lnTo>
                  <a:lnTo>
                    <a:pt x="83" y="830"/>
                  </a:lnTo>
                  <a:lnTo>
                    <a:pt x="83" y="831"/>
                  </a:lnTo>
                  <a:lnTo>
                    <a:pt x="83" y="832"/>
                  </a:lnTo>
                  <a:lnTo>
                    <a:pt x="83" y="833"/>
                  </a:lnTo>
                  <a:lnTo>
                    <a:pt x="84" y="834"/>
                  </a:lnTo>
                  <a:lnTo>
                    <a:pt x="86" y="834"/>
                  </a:lnTo>
                  <a:lnTo>
                    <a:pt x="87" y="834"/>
                  </a:lnTo>
                  <a:lnTo>
                    <a:pt x="88" y="834"/>
                  </a:lnTo>
                  <a:lnTo>
                    <a:pt x="89" y="834"/>
                  </a:lnTo>
                  <a:lnTo>
                    <a:pt x="94" y="847"/>
                  </a:lnTo>
                  <a:lnTo>
                    <a:pt x="102" y="861"/>
                  </a:lnTo>
                  <a:lnTo>
                    <a:pt x="91" y="860"/>
                  </a:lnTo>
                  <a:lnTo>
                    <a:pt x="80" y="859"/>
                  </a:lnTo>
                  <a:lnTo>
                    <a:pt x="69" y="860"/>
                  </a:lnTo>
                  <a:lnTo>
                    <a:pt x="57" y="862"/>
                  </a:lnTo>
                  <a:lnTo>
                    <a:pt x="47" y="861"/>
                  </a:lnTo>
                  <a:lnTo>
                    <a:pt x="42" y="859"/>
                  </a:lnTo>
                  <a:lnTo>
                    <a:pt x="38" y="854"/>
                  </a:lnTo>
                  <a:lnTo>
                    <a:pt x="36" y="849"/>
                  </a:lnTo>
                  <a:lnTo>
                    <a:pt x="33" y="843"/>
                  </a:lnTo>
                  <a:lnTo>
                    <a:pt x="33" y="838"/>
                  </a:lnTo>
                  <a:lnTo>
                    <a:pt x="34" y="833"/>
                  </a:lnTo>
                  <a:lnTo>
                    <a:pt x="34" y="829"/>
                  </a:lnTo>
                  <a:lnTo>
                    <a:pt x="32" y="825"/>
                  </a:lnTo>
                  <a:lnTo>
                    <a:pt x="30" y="823"/>
                  </a:lnTo>
                  <a:lnTo>
                    <a:pt x="27" y="822"/>
                  </a:lnTo>
                  <a:lnTo>
                    <a:pt x="24" y="823"/>
                  </a:lnTo>
                  <a:lnTo>
                    <a:pt x="21" y="824"/>
                  </a:lnTo>
                  <a:lnTo>
                    <a:pt x="19" y="826"/>
                  </a:lnTo>
                  <a:lnTo>
                    <a:pt x="12" y="816"/>
                  </a:lnTo>
                  <a:lnTo>
                    <a:pt x="12" y="805"/>
                  </a:lnTo>
                  <a:lnTo>
                    <a:pt x="14" y="793"/>
                  </a:lnTo>
                  <a:lnTo>
                    <a:pt x="18" y="782"/>
                  </a:lnTo>
                  <a:lnTo>
                    <a:pt x="20" y="771"/>
                  </a:lnTo>
                  <a:lnTo>
                    <a:pt x="20" y="760"/>
                  </a:lnTo>
                  <a:lnTo>
                    <a:pt x="19" y="751"/>
                  </a:lnTo>
                  <a:lnTo>
                    <a:pt x="19" y="742"/>
                  </a:lnTo>
                  <a:lnTo>
                    <a:pt x="23" y="734"/>
                  </a:lnTo>
                  <a:lnTo>
                    <a:pt x="23" y="733"/>
                  </a:lnTo>
                  <a:lnTo>
                    <a:pt x="22" y="732"/>
                  </a:lnTo>
                  <a:lnTo>
                    <a:pt x="22" y="730"/>
                  </a:lnTo>
                  <a:lnTo>
                    <a:pt x="21" y="728"/>
                  </a:lnTo>
                  <a:lnTo>
                    <a:pt x="22" y="727"/>
                  </a:lnTo>
                  <a:lnTo>
                    <a:pt x="24" y="723"/>
                  </a:lnTo>
                  <a:lnTo>
                    <a:pt x="27" y="720"/>
                  </a:lnTo>
                  <a:lnTo>
                    <a:pt x="29" y="717"/>
                  </a:lnTo>
                  <a:lnTo>
                    <a:pt x="30" y="716"/>
                  </a:lnTo>
                  <a:lnTo>
                    <a:pt x="30" y="714"/>
                  </a:lnTo>
                  <a:lnTo>
                    <a:pt x="30" y="713"/>
                  </a:lnTo>
                  <a:lnTo>
                    <a:pt x="29" y="711"/>
                  </a:lnTo>
                  <a:lnTo>
                    <a:pt x="27" y="709"/>
                  </a:lnTo>
                  <a:lnTo>
                    <a:pt x="25" y="707"/>
                  </a:lnTo>
                  <a:lnTo>
                    <a:pt x="24" y="705"/>
                  </a:lnTo>
                  <a:lnTo>
                    <a:pt x="24" y="703"/>
                  </a:lnTo>
                  <a:lnTo>
                    <a:pt x="24" y="701"/>
                  </a:lnTo>
                  <a:lnTo>
                    <a:pt x="24" y="699"/>
                  </a:lnTo>
                  <a:lnTo>
                    <a:pt x="24" y="696"/>
                  </a:lnTo>
                  <a:lnTo>
                    <a:pt x="24" y="695"/>
                  </a:lnTo>
                  <a:lnTo>
                    <a:pt x="23" y="694"/>
                  </a:lnTo>
                  <a:lnTo>
                    <a:pt x="22" y="693"/>
                  </a:lnTo>
                  <a:lnTo>
                    <a:pt x="23" y="686"/>
                  </a:lnTo>
                  <a:lnTo>
                    <a:pt x="25" y="679"/>
                  </a:lnTo>
                  <a:lnTo>
                    <a:pt x="24" y="672"/>
                  </a:lnTo>
                  <a:lnTo>
                    <a:pt x="23" y="670"/>
                  </a:lnTo>
                  <a:lnTo>
                    <a:pt x="22" y="669"/>
                  </a:lnTo>
                  <a:lnTo>
                    <a:pt x="20" y="668"/>
                  </a:lnTo>
                  <a:lnTo>
                    <a:pt x="18" y="666"/>
                  </a:lnTo>
                  <a:lnTo>
                    <a:pt x="15" y="666"/>
                  </a:lnTo>
                  <a:lnTo>
                    <a:pt x="13" y="665"/>
                  </a:lnTo>
                  <a:lnTo>
                    <a:pt x="15" y="663"/>
                  </a:lnTo>
                  <a:lnTo>
                    <a:pt x="19" y="662"/>
                  </a:lnTo>
                  <a:lnTo>
                    <a:pt x="22" y="662"/>
                  </a:lnTo>
                  <a:lnTo>
                    <a:pt x="24" y="661"/>
                  </a:lnTo>
                  <a:lnTo>
                    <a:pt x="27" y="660"/>
                  </a:lnTo>
                  <a:lnTo>
                    <a:pt x="29" y="659"/>
                  </a:lnTo>
                  <a:lnTo>
                    <a:pt x="29" y="657"/>
                  </a:lnTo>
                  <a:lnTo>
                    <a:pt x="29" y="654"/>
                  </a:lnTo>
                  <a:lnTo>
                    <a:pt x="29" y="650"/>
                  </a:lnTo>
                  <a:lnTo>
                    <a:pt x="27" y="648"/>
                  </a:lnTo>
                  <a:lnTo>
                    <a:pt x="24" y="647"/>
                  </a:lnTo>
                  <a:lnTo>
                    <a:pt x="22" y="647"/>
                  </a:lnTo>
                  <a:lnTo>
                    <a:pt x="19" y="647"/>
                  </a:lnTo>
                  <a:lnTo>
                    <a:pt x="15" y="647"/>
                  </a:lnTo>
                  <a:lnTo>
                    <a:pt x="13" y="647"/>
                  </a:lnTo>
                  <a:lnTo>
                    <a:pt x="13" y="646"/>
                  </a:lnTo>
                  <a:lnTo>
                    <a:pt x="13" y="645"/>
                  </a:lnTo>
                  <a:lnTo>
                    <a:pt x="13" y="644"/>
                  </a:lnTo>
                  <a:lnTo>
                    <a:pt x="13" y="643"/>
                  </a:lnTo>
                  <a:lnTo>
                    <a:pt x="15" y="640"/>
                  </a:lnTo>
                  <a:lnTo>
                    <a:pt x="17" y="638"/>
                  </a:lnTo>
                  <a:lnTo>
                    <a:pt x="17" y="635"/>
                  </a:lnTo>
                  <a:lnTo>
                    <a:pt x="17" y="632"/>
                  </a:lnTo>
                  <a:lnTo>
                    <a:pt x="14" y="630"/>
                  </a:lnTo>
                  <a:lnTo>
                    <a:pt x="8" y="620"/>
                  </a:lnTo>
                  <a:lnTo>
                    <a:pt x="3" y="611"/>
                  </a:lnTo>
                  <a:lnTo>
                    <a:pt x="1" y="605"/>
                  </a:lnTo>
                  <a:lnTo>
                    <a:pt x="2" y="598"/>
                  </a:lnTo>
                  <a:lnTo>
                    <a:pt x="4" y="591"/>
                  </a:lnTo>
                  <a:lnTo>
                    <a:pt x="5" y="582"/>
                  </a:lnTo>
                  <a:lnTo>
                    <a:pt x="3" y="571"/>
                  </a:lnTo>
                  <a:lnTo>
                    <a:pt x="1" y="562"/>
                  </a:lnTo>
                  <a:lnTo>
                    <a:pt x="0" y="552"/>
                  </a:lnTo>
                  <a:lnTo>
                    <a:pt x="1" y="539"/>
                  </a:lnTo>
                  <a:lnTo>
                    <a:pt x="2" y="526"/>
                  </a:lnTo>
                  <a:lnTo>
                    <a:pt x="3" y="520"/>
                  </a:lnTo>
                  <a:lnTo>
                    <a:pt x="6" y="514"/>
                  </a:lnTo>
                  <a:lnTo>
                    <a:pt x="7" y="511"/>
                  </a:lnTo>
                  <a:lnTo>
                    <a:pt x="6" y="509"/>
                  </a:lnTo>
                  <a:lnTo>
                    <a:pt x="5" y="507"/>
                  </a:lnTo>
                  <a:lnTo>
                    <a:pt x="4" y="505"/>
                  </a:lnTo>
                  <a:lnTo>
                    <a:pt x="4" y="503"/>
                  </a:lnTo>
                  <a:lnTo>
                    <a:pt x="5" y="502"/>
                  </a:lnTo>
                  <a:lnTo>
                    <a:pt x="6" y="501"/>
                  </a:lnTo>
                  <a:lnTo>
                    <a:pt x="7" y="500"/>
                  </a:lnTo>
                  <a:lnTo>
                    <a:pt x="9" y="500"/>
                  </a:lnTo>
                  <a:lnTo>
                    <a:pt x="11" y="500"/>
                  </a:lnTo>
                  <a:lnTo>
                    <a:pt x="13" y="499"/>
                  </a:lnTo>
                  <a:lnTo>
                    <a:pt x="15" y="499"/>
                  </a:lnTo>
                  <a:lnTo>
                    <a:pt x="17" y="497"/>
                  </a:lnTo>
                  <a:lnTo>
                    <a:pt x="15" y="490"/>
                  </a:lnTo>
                  <a:lnTo>
                    <a:pt x="13" y="483"/>
                  </a:lnTo>
                  <a:lnTo>
                    <a:pt x="11" y="476"/>
                  </a:lnTo>
                  <a:lnTo>
                    <a:pt x="10" y="473"/>
                  </a:lnTo>
                  <a:lnTo>
                    <a:pt x="9" y="470"/>
                  </a:lnTo>
                  <a:lnTo>
                    <a:pt x="7" y="468"/>
                  </a:lnTo>
                  <a:lnTo>
                    <a:pt x="6" y="465"/>
                  </a:lnTo>
                  <a:lnTo>
                    <a:pt x="5" y="451"/>
                  </a:lnTo>
                  <a:lnTo>
                    <a:pt x="6" y="437"/>
                  </a:lnTo>
                  <a:lnTo>
                    <a:pt x="10" y="426"/>
                  </a:lnTo>
                  <a:lnTo>
                    <a:pt x="15" y="416"/>
                  </a:lnTo>
                  <a:lnTo>
                    <a:pt x="20" y="406"/>
                  </a:lnTo>
                  <a:lnTo>
                    <a:pt x="20" y="403"/>
                  </a:lnTo>
                  <a:lnTo>
                    <a:pt x="20" y="401"/>
                  </a:lnTo>
                  <a:lnTo>
                    <a:pt x="18" y="399"/>
                  </a:lnTo>
                  <a:lnTo>
                    <a:pt x="17" y="397"/>
                  </a:lnTo>
                  <a:lnTo>
                    <a:pt x="15" y="394"/>
                  </a:lnTo>
                  <a:lnTo>
                    <a:pt x="14" y="393"/>
                  </a:lnTo>
                  <a:lnTo>
                    <a:pt x="14" y="391"/>
                  </a:lnTo>
                  <a:lnTo>
                    <a:pt x="18" y="380"/>
                  </a:lnTo>
                  <a:lnTo>
                    <a:pt x="21" y="368"/>
                  </a:lnTo>
                  <a:lnTo>
                    <a:pt x="22" y="367"/>
                  </a:lnTo>
                  <a:lnTo>
                    <a:pt x="23" y="366"/>
                  </a:lnTo>
                  <a:lnTo>
                    <a:pt x="25" y="366"/>
                  </a:lnTo>
                  <a:lnTo>
                    <a:pt x="26" y="365"/>
                  </a:lnTo>
                  <a:lnTo>
                    <a:pt x="28" y="365"/>
                  </a:lnTo>
                  <a:lnTo>
                    <a:pt x="30" y="364"/>
                  </a:lnTo>
                  <a:lnTo>
                    <a:pt x="31" y="363"/>
                  </a:lnTo>
                  <a:lnTo>
                    <a:pt x="32" y="353"/>
                  </a:lnTo>
                  <a:lnTo>
                    <a:pt x="30" y="342"/>
                  </a:lnTo>
                  <a:lnTo>
                    <a:pt x="29" y="331"/>
                  </a:lnTo>
                  <a:lnTo>
                    <a:pt x="28" y="330"/>
                  </a:lnTo>
                  <a:lnTo>
                    <a:pt x="27" y="330"/>
                  </a:lnTo>
                  <a:lnTo>
                    <a:pt x="25" y="329"/>
                  </a:lnTo>
                  <a:lnTo>
                    <a:pt x="23" y="329"/>
                  </a:lnTo>
                  <a:lnTo>
                    <a:pt x="22" y="328"/>
                  </a:lnTo>
                  <a:lnTo>
                    <a:pt x="21" y="328"/>
                  </a:lnTo>
                  <a:lnTo>
                    <a:pt x="15" y="315"/>
                  </a:lnTo>
                  <a:lnTo>
                    <a:pt x="13" y="301"/>
                  </a:lnTo>
                  <a:lnTo>
                    <a:pt x="13" y="299"/>
                  </a:lnTo>
                  <a:lnTo>
                    <a:pt x="13" y="296"/>
                  </a:lnTo>
                  <a:lnTo>
                    <a:pt x="13" y="293"/>
                  </a:lnTo>
                  <a:lnTo>
                    <a:pt x="12" y="291"/>
                  </a:lnTo>
                  <a:lnTo>
                    <a:pt x="11" y="290"/>
                  </a:lnTo>
                  <a:lnTo>
                    <a:pt x="9" y="289"/>
                  </a:lnTo>
                  <a:lnTo>
                    <a:pt x="7" y="288"/>
                  </a:lnTo>
                  <a:lnTo>
                    <a:pt x="6" y="287"/>
                  </a:lnTo>
                  <a:lnTo>
                    <a:pt x="4" y="285"/>
                  </a:lnTo>
                  <a:lnTo>
                    <a:pt x="3" y="284"/>
                  </a:lnTo>
                  <a:lnTo>
                    <a:pt x="3" y="282"/>
                  </a:lnTo>
                  <a:lnTo>
                    <a:pt x="4" y="280"/>
                  </a:lnTo>
                  <a:lnTo>
                    <a:pt x="5" y="278"/>
                  </a:lnTo>
                  <a:lnTo>
                    <a:pt x="7" y="277"/>
                  </a:lnTo>
                  <a:lnTo>
                    <a:pt x="9" y="276"/>
                  </a:lnTo>
                  <a:lnTo>
                    <a:pt x="10" y="275"/>
                  </a:lnTo>
                  <a:lnTo>
                    <a:pt x="11" y="273"/>
                  </a:lnTo>
                  <a:lnTo>
                    <a:pt x="11" y="267"/>
                  </a:lnTo>
                  <a:lnTo>
                    <a:pt x="10" y="259"/>
                  </a:lnTo>
                  <a:lnTo>
                    <a:pt x="11" y="254"/>
                  </a:lnTo>
                  <a:lnTo>
                    <a:pt x="13" y="252"/>
                  </a:lnTo>
                  <a:lnTo>
                    <a:pt x="15" y="249"/>
                  </a:lnTo>
                  <a:lnTo>
                    <a:pt x="17" y="247"/>
                  </a:lnTo>
                  <a:lnTo>
                    <a:pt x="19" y="244"/>
                  </a:lnTo>
                  <a:lnTo>
                    <a:pt x="19" y="242"/>
                  </a:lnTo>
                  <a:lnTo>
                    <a:pt x="18" y="239"/>
                  </a:lnTo>
                  <a:lnTo>
                    <a:pt x="15" y="235"/>
                  </a:lnTo>
                  <a:lnTo>
                    <a:pt x="14" y="231"/>
                  </a:lnTo>
                  <a:lnTo>
                    <a:pt x="13" y="228"/>
                  </a:lnTo>
                  <a:lnTo>
                    <a:pt x="13" y="224"/>
                  </a:lnTo>
                  <a:lnTo>
                    <a:pt x="17" y="208"/>
                  </a:lnTo>
                  <a:lnTo>
                    <a:pt x="22" y="193"/>
                  </a:lnTo>
                  <a:lnTo>
                    <a:pt x="26" y="183"/>
                  </a:lnTo>
                  <a:lnTo>
                    <a:pt x="31" y="173"/>
                  </a:lnTo>
                  <a:lnTo>
                    <a:pt x="35" y="161"/>
                  </a:lnTo>
                  <a:lnTo>
                    <a:pt x="36" y="159"/>
                  </a:lnTo>
                  <a:lnTo>
                    <a:pt x="38" y="157"/>
                  </a:lnTo>
                  <a:lnTo>
                    <a:pt x="40" y="156"/>
                  </a:lnTo>
                  <a:lnTo>
                    <a:pt x="42" y="154"/>
                  </a:lnTo>
                  <a:lnTo>
                    <a:pt x="44" y="153"/>
                  </a:lnTo>
                  <a:lnTo>
                    <a:pt x="45" y="152"/>
                  </a:lnTo>
                  <a:lnTo>
                    <a:pt x="46" y="150"/>
                  </a:lnTo>
                  <a:lnTo>
                    <a:pt x="47" y="148"/>
                  </a:lnTo>
                  <a:lnTo>
                    <a:pt x="47" y="147"/>
                  </a:lnTo>
                  <a:lnTo>
                    <a:pt x="44" y="135"/>
                  </a:lnTo>
                  <a:lnTo>
                    <a:pt x="44" y="121"/>
                  </a:lnTo>
                  <a:lnTo>
                    <a:pt x="44" y="120"/>
                  </a:lnTo>
                  <a:lnTo>
                    <a:pt x="43" y="118"/>
                  </a:lnTo>
                  <a:lnTo>
                    <a:pt x="42" y="115"/>
                  </a:lnTo>
                  <a:lnTo>
                    <a:pt x="41" y="113"/>
                  </a:lnTo>
                  <a:lnTo>
                    <a:pt x="40" y="112"/>
                  </a:lnTo>
                  <a:lnTo>
                    <a:pt x="40" y="111"/>
                  </a:lnTo>
                  <a:lnTo>
                    <a:pt x="40" y="109"/>
                  </a:lnTo>
                  <a:lnTo>
                    <a:pt x="41" y="108"/>
                  </a:lnTo>
                  <a:lnTo>
                    <a:pt x="44" y="103"/>
                  </a:lnTo>
                  <a:lnTo>
                    <a:pt x="43" y="98"/>
                  </a:lnTo>
                  <a:lnTo>
                    <a:pt x="42" y="92"/>
                  </a:lnTo>
                  <a:lnTo>
                    <a:pt x="43" y="88"/>
                  </a:lnTo>
                  <a:lnTo>
                    <a:pt x="49" y="83"/>
                  </a:lnTo>
                  <a:lnTo>
                    <a:pt x="56" y="78"/>
                  </a:lnTo>
                  <a:lnTo>
                    <a:pt x="63" y="74"/>
                  </a:lnTo>
                  <a:lnTo>
                    <a:pt x="69" y="68"/>
                  </a:lnTo>
                  <a:lnTo>
                    <a:pt x="72" y="60"/>
                  </a:lnTo>
                  <a:lnTo>
                    <a:pt x="73" y="48"/>
                  </a:lnTo>
                  <a:lnTo>
                    <a:pt x="73" y="41"/>
                  </a:lnTo>
                  <a:lnTo>
                    <a:pt x="72" y="36"/>
                  </a:lnTo>
                  <a:lnTo>
                    <a:pt x="72" y="30"/>
                  </a:lnTo>
                  <a:lnTo>
                    <a:pt x="72" y="29"/>
                  </a:lnTo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033" name="Freeform 317"/>
            <p:cNvSpPr>
              <a:spLocks/>
            </p:cNvSpPr>
            <p:nvPr/>
          </p:nvSpPr>
          <p:spPr bwMode="gray">
            <a:xfrm>
              <a:off x="2994" y="2940"/>
              <a:ext cx="134" cy="144"/>
            </a:xfrm>
            <a:custGeom>
              <a:avLst/>
              <a:gdLst>
                <a:gd name="T0" fmla="*/ 5 w 134"/>
                <a:gd name="T1" fmla="*/ 117 h 144"/>
                <a:gd name="T2" fmla="*/ 12 w 134"/>
                <a:gd name="T3" fmla="*/ 125 h 144"/>
                <a:gd name="T4" fmla="*/ 17 w 134"/>
                <a:gd name="T5" fmla="*/ 126 h 144"/>
                <a:gd name="T6" fmla="*/ 22 w 134"/>
                <a:gd name="T7" fmla="*/ 126 h 144"/>
                <a:gd name="T8" fmla="*/ 33 w 134"/>
                <a:gd name="T9" fmla="*/ 132 h 144"/>
                <a:gd name="T10" fmla="*/ 50 w 134"/>
                <a:gd name="T11" fmla="*/ 144 h 144"/>
                <a:gd name="T12" fmla="*/ 53 w 134"/>
                <a:gd name="T13" fmla="*/ 143 h 144"/>
                <a:gd name="T14" fmla="*/ 56 w 134"/>
                <a:gd name="T15" fmla="*/ 141 h 144"/>
                <a:gd name="T16" fmla="*/ 62 w 134"/>
                <a:gd name="T17" fmla="*/ 140 h 144"/>
                <a:gd name="T18" fmla="*/ 68 w 134"/>
                <a:gd name="T19" fmla="*/ 141 h 144"/>
                <a:gd name="T20" fmla="*/ 84 w 134"/>
                <a:gd name="T21" fmla="*/ 142 h 144"/>
                <a:gd name="T22" fmla="*/ 93 w 134"/>
                <a:gd name="T23" fmla="*/ 138 h 144"/>
                <a:gd name="T24" fmla="*/ 97 w 134"/>
                <a:gd name="T25" fmla="*/ 136 h 144"/>
                <a:gd name="T26" fmla="*/ 101 w 134"/>
                <a:gd name="T27" fmla="*/ 133 h 144"/>
                <a:gd name="T28" fmla="*/ 102 w 134"/>
                <a:gd name="T29" fmla="*/ 131 h 144"/>
                <a:gd name="T30" fmla="*/ 102 w 134"/>
                <a:gd name="T31" fmla="*/ 132 h 144"/>
                <a:gd name="T32" fmla="*/ 103 w 134"/>
                <a:gd name="T33" fmla="*/ 132 h 144"/>
                <a:gd name="T34" fmla="*/ 108 w 134"/>
                <a:gd name="T35" fmla="*/ 128 h 144"/>
                <a:gd name="T36" fmla="*/ 113 w 134"/>
                <a:gd name="T37" fmla="*/ 124 h 144"/>
                <a:gd name="T38" fmla="*/ 118 w 134"/>
                <a:gd name="T39" fmla="*/ 116 h 144"/>
                <a:gd name="T40" fmla="*/ 125 w 134"/>
                <a:gd name="T41" fmla="*/ 105 h 144"/>
                <a:gd name="T42" fmla="*/ 126 w 134"/>
                <a:gd name="T43" fmla="*/ 101 h 144"/>
                <a:gd name="T44" fmla="*/ 126 w 134"/>
                <a:gd name="T45" fmla="*/ 96 h 144"/>
                <a:gd name="T46" fmla="*/ 128 w 134"/>
                <a:gd name="T47" fmla="*/ 92 h 144"/>
                <a:gd name="T48" fmla="*/ 132 w 134"/>
                <a:gd name="T49" fmla="*/ 88 h 144"/>
                <a:gd name="T50" fmla="*/ 132 w 134"/>
                <a:gd name="T51" fmla="*/ 79 h 144"/>
                <a:gd name="T52" fmla="*/ 127 w 134"/>
                <a:gd name="T53" fmla="*/ 71 h 144"/>
                <a:gd name="T54" fmla="*/ 125 w 134"/>
                <a:gd name="T55" fmla="*/ 65 h 144"/>
                <a:gd name="T56" fmla="*/ 123 w 134"/>
                <a:gd name="T57" fmla="*/ 60 h 144"/>
                <a:gd name="T58" fmla="*/ 117 w 134"/>
                <a:gd name="T59" fmla="*/ 56 h 144"/>
                <a:gd name="T60" fmla="*/ 112 w 134"/>
                <a:gd name="T61" fmla="*/ 52 h 144"/>
                <a:gd name="T62" fmla="*/ 109 w 134"/>
                <a:gd name="T63" fmla="*/ 47 h 144"/>
                <a:gd name="T64" fmla="*/ 105 w 134"/>
                <a:gd name="T65" fmla="*/ 41 h 144"/>
                <a:gd name="T66" fmla="*/ 100 w 134"/>
                <a:gd name="T67" fmla="*/ 39 h 144"/>
                <a:gd name="T68" fmla="*/ 94 w 134"/>
                <a:gd name="T69" fmla="*/ 38 h 144"/>
                <a:gd name="T70" fmla="*/ 89 w 134"/>
                <a:gd name="T71" fmla="*/ 35 h 144"/>
                <a:gd name="T72" fmla="*/ 82 w 134"/>
                <a:gd name="T73" fmla="*/ 29 h 144"/>
                <a:gd name="T74" fmla="*/ 77 w 134"/>
                <a:gd name="T75" fmla="*/ 27 h 144"/>
                <a:gd name="T76" fmla="*/ 73 w 134"/>
                <a:gd name="T77" fmla="*/ 28 h 144"/>
                <a:gd name="T78" fmla="*/ 70 w 134"/>
                <a:gd name="T79" fmla="*/ 29 h 144"/>
                <a:gd name="T80" fmla="*/ 64 w 134"/>
                <a:gd name="T81" fmla="*/ 18 h 144"/>
                <a:gd name="T82" fmla="*/ 55 w 134"/>
                <a:gd name="T83" fmla="*/ 8 h 144"/>
                <a:gd name="T84" fmla="*/ 52 w 134"/>
                <a:gd name="T85" fmla="*/ 4 h 144"/>
                <a:gd name="T86" fmla="*/ 43 w 134"/>
                <a:gd name="T87" fmla="*/ 0 h 144"/>
                <a:gd name="T88" fmla="*/ 31 w 134"/>
                <a:gd name="T89" fmla="*/ 2 h 144"/>
                <a:gd name="T90" fmla="*/ 26 w 134"/>
                <a:gd name="T91" fmla="*/ 6 h 144"/>
                <a:gd name="T92" fmla="*/ 19 w 134"/>
                <a:gd name="T93" fmla="*/ 31 h 144"/>
                <a:gd name="T94" fmla="*/ 15 w 134"/>
                <a:gd name="T95" fmla="*/ 38 h 144"/>
                <a:gd name="T96" fmla="*/ 10 w 134"/>
                <a:gd name="T97" fmla="*/ 45 h 144"/>
                <a:gd name="T98" fmla="*/ 10 w 134"/>
                <a:gd name="T99" fmla="*/ 51 h 144"/>
                <a:gd name="T100" fmla="*/ 12 w 134"/>
                <a:gd name="T101" fmla="*/ 58 h 144"/>
                <a:gd name="T102" fmla="*/ 12 w 134"/>
                <a:gd name="T103" fmla="*/ 69 h 144"/>
                <a:gd name="T104" fmla="*/ 10 w 134"/>
                <a:gd name="T105" fmla="*/ 87 h 144"/>
                <a:gd name="T106" fmla="*/ 9 w 134"/>
                <a:gd name="T107" fmla="*/ 90 h 144"/>
                <a:gd name="T108" fmla="*/ 6 w 134"/>
                <a:gd name="T109" fmla="*/ 91 h 144"/>
                <a:gd name="T110" fmla="*/ 4 w 134"/>
                <a:gd name="T111" fmla="*/ 94 h 144"/>
                <a:gd name="T112" fmla="*/ 0 w 134"/>
                <a:gd name="T113" fmla="*/ 108 h 1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4"/>
                <a:gd name="T172" fmla="*/ 0 h 144"/>
                <a:gd name="T173" fmla="*/ 134 w 134"/>
                <a:gd name="T174" fmla="*/ 144 h 1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4" h="144">
                  <a:moveTo>
                    <a:pt x="2" y="111"/>
                  </a:moveTo>
                  <a:lnTo>
                    <a:pt x="5" y="117"/>
                  </a:lnTo>
                  <a:lnTo>
                    <a:pt x="8" y="121"/>
                  </a:lnTo>
                  <a:lnTo>
                    <a:pt x="12" y="125"/>
                  </a:lnTo>
                  <a:lnTo>
                    <a:pt x="15" y="126"/>
                  </a:lnTo>
                  <a:lnTo>
                    <a:pt x="17" y="126"/>
                  </a:lnTo>
                  <a:lnTo>
                    <a:pt x="20" y="126"/>
                  </a:lnTo>
                  <a:lnTo>
                    <a:pt x="22" y="126"/>
                  </a:lnTo>
                  <a:lnTo>
                    <a:pt x="24" y="126"/>
                  </a:lnTo>
                  <a:lnTo>
                    <a:pt x="33" y="132"/>
                  </a:lnTo>
                  <a:lnTo>
                    <a:pt x="41" y="139"/>
                  </a:lnTo>
                  <a:lnTo>
                    <a:pt x="50" y="144"/>
                  </a:lnTo>
                  <a:lnTo>
                    <a:pt x="52" y="144"/>
                  </a:lnTo>
                  <a:lnTo>
                    <a:pt x="53" y="143"/>
                  </a:lnTo>
                  <a:lnTo>
                    <a:pt x="55" y="142"/>
                  </a:lnTo>
                  <a:lnTo>
                    <a:pt x="56" y="141"/>
                  </a:lnTo>
                  <a:lnTo>
                    <a:pt x="59" y="140"/>
                  </a:lnTo>
                  <a:lnTo>
                    <a:pt x="62" y="140"/>
                  </a:lnTo>
                  <a:lnTo>
                    <a:pt x="65" y="141"/>
                  </a:lnTo>
                  <a:lnTo>
                    <a:pt x="68" y="141"/>
                  </a:lnTo>
                  <a:lnTo>
                    <a:pt x="76" y="142"/>
                  </a:lnTo>
                  <a:lnTo>
                    <a:pt x="84" y="142"/>
                  </a:lnTo>
                  <a:lnTo>
                    <a:pt x="92" y="139"/>
                  </a:lnTo>
                  <a:lnTo>
                    <a:pt x="93" y="138"/>
                  </a:lnTo>
                  <a:lnTo>
                    <a:pt x="95" y="137"/>
                  </a:lnTo>
                  <a:lnTo>
                    <a:pt x="97" y="136"/>
                  </a:lnTo>
                  <a:lnTo>
                    <a:pt x="99" y="134"/>
                  </a:lnTo>
                  <a:lnTo>
                    <a:pt x="101" y="133"/>
                  </a:lnTo>
                  <a:lnTo>
                    <a:pt x="102" y="132"/>
                  </a:lnTo>
                  <a:lnTo>
                    <a:pt x="102" y="131"/>
                  </a:lnTo>
                  <a:lnTo>
                    <a:pt x="102" y="132"/>
                  </a:lnTo>
                  <a:lnTo>
                    <a:pt x="103" y="132"/>
                  </a:lnTo>
                  <a:lnTo>
                    <a:pt x="105" y="130"/>
                  </a:lnTo>
                  <a:lnTo>
                    <a:pt x="108" y="128"/>
                  </a:lnTo>
                  <a:lnTo>
                    <a:pt x="110" y="126"/>
                  </a:lnTo>
                  <a:lnTo>
                    <a:pt x="113" y="124"/>
                  </a:lnTo>
                  <a:lnTo>
                    <a:pt x="115" y="122"/>
                  </a:lnTo>
                  <a:lnTo>
                    <a:pt x="118" y="116"/>
                  </a:lnTo>
                  <a:lnTo>
                    <a:pt x="122" y="110"/>
                  </a:lnTo>
                  <a:lnTo>
                    <a:pt x="125" y="105"/>
                  </a:lnTo>
                  <a:lnTo>
                    <a:pt x="126" y="103"/>
                  </a:lnTo>
                  <a:lnTo>
                    <a:pt x="126" y="101"/>
                  </a:lnTo>
                  <a:lnTo>
                    <a:pt x="126" y="99"/>
                  </a:lnTo>
                  <a:lnTo>
                    <a:pt x="126" y="96"/>
                  </a:lnTo>
                  <a:lnTo>
                    <a:pt x="126" y="94"/>
                  </a:lnTo>
                  <a:lnTo>
                    <a:pt x="128" y="92"/>
                  </a:lnTo>
                  <a:lnTo>
                    <a:pt x="130" y="90"/>
                  </a:lnTo>
                  <a:lnTo>
                    <a:pt x="132" y="88"/>
                  </a:lnTo>
                  <a:lnTo>
                    <a:pt x="134" y="83"/>
                  </a:lnTo>
                  <a:lnTo>
                    <a:pt x="132" y="79"/>
                  </a:lnTo>
                  <a:lnTo>
                    <a:pt x="129" y="75"/>
                  </a:lnTo>
                  <a:lnTo>
                    <a:pt x="127" y="71"/>
                  </a:lnTo>
                  <a:lnTo>
                    <a:pt x="126" y="67"/>
                  </a:lnTo>
                  <a:lnTo>
                    <a:pt x="125" y="65"/>
                  </a:lnTo>
                  <a:lnTo>
                    <a:pt x="124" y="62"/>
                  </a:lnTo>
                  <a:lnTo>
                    <a:pt x="123" y="60"/>
                  </a:lnTo>
                  <a:lnTo>
                    <a:pt x="120" y="58"/>
                  </a:lnTo>
                  <a:lnTo>
                    <a:pt x="117" y="56"/>
                  </a:lnTo>
                  <a:lnTo>
                    <a:pt x="115" y="54"/>
                  </a:lnTo>
                  <a:lnTo>
                    <a:pt x="112" y="52"/>
                  </a:lnTo>
                  <a:lnTo>
                    <a:pt x="110" y="50"/>
                  </a:lnTo>
                  <a:lnTo>
                    <a:pt x="109" y="47"/>
                  </a:lnTo>
                  <a:lnTo>
                    <a:pt x="107" y="44"/>
                  </a:lnTo>
                  <a:lnTo>
                    <a:pt x="105" y="41"/>
                  </a:lnTo>
                  <a:lnTo>
                    <a:pt x="103" y="40"/>
                  </a:lnTo>
                  <a:lnTo>
                    <a:pt x="100" y="39"/>
                  </a:lnTo>
                  <a:lnTo>
                    <a:pt x="97" y="38"/>
                  </a:lnTo>
                  <a:lnTo>
                    <a:pt x="94" y="38"/>
                  </a:lnTo>
                  <a:lnTo>
                    <a:pt x="91" y="37"/>
                  </a:lnTo>
                  <a:lnTo>
                    <a:pt x="89" y="35"/>
                  </a:lnTo>
                  <a:lnTo>
                    <a:pt x="85" y="32"/>
                  </a:lnTo>
                  <a:lnTo>
                    <a:pt x="82" y="29"/>
                  </a:lnTo>
                  <a:lnTo>
                    <a:pt x="79" y="27"/>
                  </a:lnTo>
                  <a:lnTo>
                    <a:pt x="77" y="27"/>
                  </a:lnTo>
                  <a:lnTo>
                    <a:pt x="75" y="27"/>
                  </a:lnTo>
                  <a:lnTo>
                    <a:pt x="73" y="28"/>
                  </a:lnTo>
                  <a:lnTo>
                    <a:pt x="72" y="29"/>
                  </a:lnTo>
                  <a:lnTo>
                    <a:pt x="70" y="29"/>
                  </a:lnTo>
                  <a:lnTo>
                    <a:pt x="64" y="18"/>
                  </a:lnTo>
                  <a:lnTo>
                    <a:pt x="56" y="9"/>
                  </a:lnTo>
                  <a:lnTo>
                    <a:pt x="55" y="8"/>
                  </a:lnTo>
                  <a:lnTo>
                    <a:pt x="54" y="6"/>
                  </a:lnTo>
                  <a:lnTo>
                    <a:pt x="52" y="4"/>
                  </a:lnTo>
                  <a:lnTo>
                    <a:pt x="51" y="2"/>
                  </a:lnTo>
                  <a:lnTo>
                    <a:pt x="43" y="0"/>
                  </a:lnTo>
                  <a:lnTo>
                    <a:pt x="33" y="1"/>
                  </a:lnTo>
                  <a:lnTo>
                    <a:pt x="31" y="2"/>
                  </a:lnTo>
                  <a:lnTo>
                    <a:pt x="29" y="3"/>
                  </a:lnTo>
                  <a:lnTo>
                    <a:pt x="26" y="6"/>
                  </a:lnTo>
                  <a:lnTo>
                    <a:pt x="22" y="18"/>
                  </a:lnTo>
                  <a:lnTo>
                    <a:pt x="19" y="31"/>
                  </a:lnTo>
                  <a:lnTo>
                    <a:pt x="17" y="34"/>
                  </a:lnTo>
                  <a:lnTo>
                    <a:pt x="15" y="38"/>
                  </a:lnTo>
                  <a:lnTo>
                    <a:pt x="12" y="41"/>
                  </a:lnTo>
                  <a:lnTo>
                    <a:pt x="10" y="45"/>
                  </a:lnTo>
                  <a:lnTo>
                    <a:pt x="9" y="48"/>
                  </a:lnTo>
                  <a:lnTo>
                    <a:pt x="10" y="51"/>
                  </a:lnTo>
                  <a:lnTo>
                    <a:pt x="11" y="55"/>
                  </a:lnTo>
                  <a:lnTo>
                    <a:pt x="12" y="58"/>
                  </a:lnTo>
                  <a:lnTo>
                    <a:pt x="13" y="61"/>
                  </a:lnTo>
                  <a:lnTo>
                    <a:pt x="12" y="69"/>
                  </a:lnTo>
                  <a:lnTo>
                    <a:pt x="11" y="78"/>
                  </a:lnTo>
                  <a:lnTo>
                    <a:pt x="10" y="87"/>
                  </a:lnTo>
                  <a:lnTo>
                    <a:pt x="10" y="89"/>
                  </a:lnTo>
                  <a:lnTo>
                    <a:pt x="9" y="90"/>
                  </a:lnTo>
                  <a:lnTo>
                    <a:pt x="8" y="91"/>
                  </a:lnTo>
                  <a:lnTo>
                    <a:pt x="6" y="91"/>
                  </a:lnTo>
                  <a:lnTo>
                    <a:pt x="5" y="92"/>
                  </a:lnTo>
                  <a:lnTo>
                    <a:pt x="4" y="94"/>
                  </a:lnTo>
                  <a:lnTo>
                    <a:pt x="2" y="101"/>
                  </a:lnTo>
                  <a:lnTo>
                    <a:pt x="0" y="108"/>
                  </a:lnTo>
                  <a:lnTo>
                    <a:pt x="2" y="11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034" name="Freeform 318"/>
            <p:cNvSpPr>
              <a:spLocks/>
            </p:cNvSpPr>
            <p:nvPr/>
          </p:nvSpPr>
          <p:spPr bwMode="gray">
            <a:xfrm>
              <a:off x="2994" y="2940"/>
              <a:ext cx="134" cy="144"/>
            </a:xfrm>
            <a:custGeom>
              <a:avLst/>
              <a:gdLst>
                <a:gd name="T0" fmla="*/ 5 w 134"/>
                <a:gd name="T1" fmla="*/ 117 h 144"/>
                <a:gd name="T2" fmla="*/ 12 w 134"/>
                <a:gd name="T3" fmla="*/ 125 h 144"/>
                <a:gd name="T4" fmla="*/ 17 w 134"/>
                <a:gd name="T5" fmla="*/ 126 h 144"/>
                <a:gd name="T6" fmla="*/ 22 w 134"/>
                <a:gd name="T7" fmla="*/ 126 h 144"/>
                <a:gd name="T8" fmla="*/ 33 w 134"/>
                <a:gd name="T9" fmla="*/ 132 h 144"/>
                <a:gd name="T10" fmla="*/ 50 w 134"/>
                <a:gd name="T11" fmla="*/ 144 h 144"/>
                <a:gd name="T12" fmla="*/ 53 w 134"/>
                <a:gd name="T13" fmla="*/ 143 h 144"/>
                <a:gd name="T14" fmla="*/ 56 w 134"/>
                <a:gd name="T15" fmla="*/ 141 h 144"/>
                <a:gd name="T16" fmla="*/ 62 w 134"/>
                <a:gd name="T17" fmla="*/ 140 h 144"/>
                <a:gd name="T18" fmla="*/ 68 w 134"/>
                <a:gd name="T19" fmla="*/ 141 h 144"/>
                <a:gd name="T20" fmla="*/ 84 w 134"/>
                <a:gd name="T21" fmla="*/ 142 h 144"/>
                <a:gd name="T22" fmla="*/ 93 w 134"/>
                <a:gd name="T23" fmla="*/ 138 h 144"/>
                <a:gd name="T24" fmla="*/ 97 w 134"/>
                <a:gd name="T25" fmla="*/ 136 h 144"/>
                <a:gd name="T26" fmla="*/ 101 w 134"/>
                <a:gd name="T27" fmla="*/ 133 h 144"/>
                <a:gd name="T28" fmla="*/ 102 w 134"/>
                <a:gd name="T29" fmla="*/ 131 h 144"/>
                <a:gd name="T30" fmla="*/ 102 w 134"/>
                <a:gd name="T31" fmla="*/ 132 h 144"/>
                <a:gd name="T32" fmla="*/ 103 w 134"/>
                <a:gd name="T33" fmla="*/ 132 h 144"/>
                <a:gd name="T34" fmla="*/ 108 w 134"/>
                <a:gd name="T35" fmla="*/ 128 h 144"/>
                <a:gd name="T36" fmla="*/ 113 w 134"/>
                <a:gd name="T37" fmla="*/ 124 h 144"/>
                <a:gd name="T38" fmla="*/ 118 w 134"/>
                <a:gd name="T39" fmla="*/ 116 h 144"/>
                <a:gd name="T40" fmla="*/ 125 w 134"/>
                <a:gd name="T41" fmla="*/ 105 h 144"/>
                <a:gd name="T42" fmla="*/ 126 w 134"/>
                <a:gd name="T43" fmla="*/ 101 h 144"/>
                <a:gd name="T44" fmla="*/ 126 w 134"/>
                <a:gd name="T45" fmla="*/ 96 h 144"/>
                <a:gd name="T46" fmla="*/ 128 w 134"/>
                <a:gd name="T47" fmla="*/ 92 h 144"/>
                <a:gd name="T48" fmla="*/ 132 w 134"/>
                <a:gd name="T49" fmla="*/ 88 h 144"/>
                <a:gd name="T50" fmla="*/ 132 w 134"/>
                <a:gd name="T51" fmla="*/ 79 h 144"/>
                <a:gd name="T52" fmla="*/ 127 w 134"/>
                <a:gd name="T53" fmla="*/ 71 h 144"/>
                <a:gd name="T54" fmla="*/ 125 w 134"/>
                <a:gd name="T55" fmla="*/ 65 h 144"/>
                <a:gd name="T56" fmla="*/ 123 w 134"/>
                <a:gd name="T57" fmla="*/ 60 h 144"/>
                <a:gd name="T58" fmla="*/ 117 w 134"/>
                <a:gd name="T59" fmla="*/ 56 h 144"/>
                <a:gd name="T60" fmla="*/ 112 w 134"/>
                <a:gd name="T61" fmla="*/ 52 h 144"/>
                <a:gd name="T62" fmla="*/ 109 w 134"/>
                <a:gd name="T63" fmla="*/ 47 h 144"/>
                <a:gd name="T64" fmla="*/ 105 w 134"/>
                <a:gd name="T65" fmla="*/ 41 h 144"/>
                <a:gd name="T66" fmla="*/ 100 w 134"/>
                <a:gd name="T67" fmla="*/ 39 h 144"/>
                <a:gd name="T68" fmla="*/ 94 w 134"/>
                <a:gd name="T69" fmla="*/ 38 h 144"/>
                <a:gd name="T70" fmla="*/ 89 w 134"/>
                <a:gd name="T71" fmla="*/ 35 h 144"/>
                <a:gd name="T72" fmla="*/ 82 w 134"/>
                <a:gd name="T73" fmla="*/ 29 h 144"/>
                <a:gd name="T74" fmla="*/ 77 w 134"/>
                <a:gd name="T75" fmla="*/ 27 h 144"/>
                <a:gd name="T76" fmla="*/ 73 w 134"/>
                <a:gd name="T77" fmla="*/ 28 h 144"/>
                <a:gd name="T78" fmla="*/ 70 w 134"/>
                <a:gd name="T79" fmla="*/ 29 h 144"/>
                <a:gd name="T80" fmla="*/ 64 w 134"/>
                <a:gd name="T81" fmla="*/ 18 h 144"/>
                <a:gd name="T82" fmla="*/ 55 w 134"/>
                <a:gd name="T83" fmla="*/ 8 h 144"/>
                <a:gd name="T84" fmla="*/ 52 w 134"/>
                <a:gd name="T85" fmla="*/ 4 h 144"/>
                <a:gd name="T86" fmla="*/ 43 w 134"/>
                <a:gd name="T87" fmla="*/ 0 h 144"/>
                <a:gd name="T88" fmla="*/ 31 w 134"/>
                <a:gd name="T89" fmla="*/ 2 h 144"/>
                <a:gd name="T90" fmla="*/ 26 w 134"/>
                <a:gd name="T91" fmla="*/ 6 h 144"/>
                <a:gd name="T92" fmla="*/ 19 w 134"/>
                <a:gd name="T93" fmla="*/ 31 h 144"/>
                <a:gd name="T94" fmla="*/ 15 w 134"/>
                <a:gd name="T95" fmla="*/ 38 h 144"/>
                <a:gd name="T96" fmla="*/ 10 w 134"/>
                <a:gd name="T97" fmla="*/ 45 h 144"/>
                <a:gd name="T98" fmla="*/ 10 w 134"/>
                <a:gd name="T99" fmla="*/ 51 h 144"/>
                <a:gd name="T100" fmla="*/ 12 w 134"/>
                <a:gd name="T101" fmla="*/ 58 h 144"/>
                <a:gd name="T102" fmla="*/ 12 w 134"/>
                <a:gd name="T103" fmla="*/ 69 h 144"/>
                <a:gd name="T104" fmla="*/ 10 w 134"/>
                <a:gd name="T105" fmla="*/ 87 h 144"/>
                <a:gd name="T106" fmla="*/ 9 w 134"/>
                <a:gd name="T107" fmla="*/ 90 h 144"/>
                <a:gd name="T108" fmla="*/ 6 w 134"/>
                <a:gd name="T109" fmla="*/ 91 h 144"/>
                <a:gd name="T110" fmla="*/ 4 w 134"/>
                <a:gd name="T111" fmla="*/ 94 h 144"/>
                <a:gd name="T112" fmla="*/ 0 w 134"/>
                <a:gd name="T113" fmla="*/ 108 h 1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4"/>
                <a:gd name="T172" fmla="*/ 0 h 144"/>
                <a:gd name="T173" fmla="*/ 134 w 134"/>
                <a:gd name="T174" fmla="*/ 144 h 1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4" h="144">
                  <a:moveTo>
                    <a:pt x="2" y="111"/>
                  </a:moveTo>
                  <a:lnTo>
                    <a:pt x="5" y="117"/>
                  </a:lnTo>
                  <a:lnTo>
                    <a:pt x="8" y="121"/>
                  </a:lnTo>
                  <a:lnTo>
                    <a:pt x="12" y="125"/>
                  </a:lnTo>
                  <a:lnTo>
                    <a:pt x="15" y="126"/>
                  </a:lnTo>
                  <a:lnTo>
                    <a:pt x="17" y="126"/>
                  </a:lnTo>
                  <a:lnTo>
                    <a:pt x="20" y="126"/>
                  </a:lnTo>
                  <a:lnTo>
                    <a:pt x="22" y="126"/>
                  </a:lnTo>
                  <a:lnTo>
                    <a:pt x="24" y="126"/>
                  </a:lnTo>
                  <a:lnTo>
                    <a:pt x="33" y="132"/>
                  </a:lnTo>
                  <a:lnTo>
                    <a:pt x="41" y="139"/>
                  </a:lnTo>
                  <a:lnTo>
                    <a:pt x="50" y="144"/>
                  </a:lnTo>
                  <a:lnTo>
                    <a:pt x="52" y="144"/>
                  </a:lnTo>
                  <a:lnTo>
                    <a:pt x="53" y="143"/>
                  </a:lnTo>
                  <a:lnTo>
                    <a:pt x="55" y="142"/>
                  </a:lnTo>
                  <a:lnTo>
                    <a:pt x="56" y="141"/>
                  </a:lnTo>
                  <a:lnTo>
                    <a:pt x="59" y="140"/>
                  </a:lnTo>
                  <a:lnTo>
                    <a:pt x="62" y="140"/>
                  </a:lnTo>
                  <a:lnTo>
                    <a:pt x="65" y="141"/>
                  </a:lnTo>
                  <a:lnTo>
                    <a:pt x="68" y="141"/>
                  </a:lnTo>
                  <a:lnTo>
                    <a:pt x="76" y="142"/>
                  </a:lnTo>
                  <a:lnTo>
                    <a:pt x="84" y="142"/>
                  </a:lnTo>
                  <a:lnTo>
                    <a:pt x="92" y="139"/>
                  </a:lnTo>
                  <a:lnTo>
                    <a:pt x="93" y="138"/>
                  </a:lnTo>
                  <a:lnTo>
                    <a:pt x="95" y="137"/>
                  </a:lnTo>
                  <a:lnTo>
                    <a:pt x="97" y="136"/>
                  </a:lnTo>
                  <a:lnTo>
                    <a:pt x="99" y="134"/>
                  </a:lnTo>
                  <a:lnTo>
                    <a:pt x="101" y="133"/>
                  </a:lnTo>
                  <a:lnTo>
                    <a:pt x="102" y="132"/>
                  </a:lnTo>
                  <a:lnTo>
                    <a:pt x="102" y="131"/>
                  </a:lnTo>
                  <a:lnTo>
                    <a:pt x="102" y="132"/>
                  </a:lnTo>
                  <a:lnTo>
                    <a:pt x="103" y="132"/>
                  </a:lnTo>
                  <a:lnTo>
                    <a:pt x="105" y="130"/>
                  </a:lnTo>
                  <a:lnTo>
                    <a:pt x="108" y="128"/>
                  </a:lnTo>
                  <a:lnTo>
                    <a:pt x="110" y="126"/>
                  </a:lnTo>
                  <a:lnTo>
                    <a:pt x="113" y="124"/>
                  </a:lnTo>
                  <a:lnTo>
                    <a:pt x="115" y="122"/>
                  </a:lnTo>
                  <a:lnTo>
                    <a:pt x="118" y="116"/>
                  </a:lnTo>
                  <a:lnTo>
                    <a:pt x="122" y="110"/>
                  </a:lnTo>
                  <a:lnTo>
                    <a:pt x="125" y="105"/>
                  </a:lnTo>
                  <a:lnTo>
                    <a:pt x="126" y="103"/>
                  </a:lnTo>
                  <a:lnTo>
                    <a:pt x="126" y="101"/>
                  </a:lnTo>
                  <a:lnTo>
                    <a:pt x="126" y="99"/>
                  </a:lnTo>
                  <a:lnTo>
                    <a:pt x="126" y="96"/>
                  </a:lnTo>
                  <a:lnTo>
                    <a:pt x="126" y="94"/>
                  </a:lnTo>
                  <a:lnTo>
                    <a:pt x="128" y="92"/>
                  </a:lnTo>
                  <a:lnTo>
                    <a:pt x="130" y="90"/>
                  </a:lnTo>
                  <a:lnTo>
                    <a:pt x="132" y="88"/>
                  </a:lnTo>
                  <a:lnTo>
                    <a:pt x="134" y="83"/>
                  </a:lnTo>
                  <a:lnTo>
                    <a:pt x="132" y="79"/>
                  </a:lnTo>
                  <a:lnTo>
                    <a:pt x="129" y="75"/>
                  </a:lnTo>
                  <a:lnTo>
                    <a:pt x="127" y="71"/>
                  </a:lnTo>
                  <a:lnTo>
                    <a:pt x="126" y="67"/>
                  </a:lnTo>
                  <a:lnTo>
                    <a:pt x="125" y="65"/>
                  </a:lnTo>
                  <a:lnTo>
                    <a:pt x="124" y="62"/>
                  </a:lnTo>
                  <a:lnTo>
                    <a:pt x="123" y="60"/>
                  </a:lnTo>
                  <a:lnTo>
                    <a:pt x="120" y="58"/>
                  </a:lnTo>
                  <a:lnTo>
                    <a:pt x="117" y="56"/>
                  </a:lnTo>
                  <a:lnTo>
                    <a:pt x="115" y="54"/>
                  </a:lnTo>
                  <a:lnTo>
                    <a:pt x="112" y="52"/>
                  </a:lnTo>
                  <a:lnTo>
                    <a:pt x="110" y="50"/>
                  </a:lnTo>
                  <a:lnTo>
                    <a:pt x="109" y="47"/>
                  </a:lnTo>
                  <a:lnTo>
                    <a:pt x="107" y="44"/>
                  </a:lnTo>
                  <a:lnTo>
                    <a:pt x="105" y="41"/>
                  </a:lnTo>
                  <a:lnTo>
                    <a:pt x="103" y="40"/>
                  </a:lnTo>
                  <a:lnTo>
                    <a:pt x="100" y="39"/>
                  </a:lnTo>
                  <a:lnTo>
                    <a:pt x="97" y="38"/>
                  </a:lnTo>
                  <a:lnTo>
                    <a:pt x="94" y="38"/>
                  </a:lnTo>
                  <a:lnTo>
                    <a:pt x="91" y="37"/>
                  </a:lnTo>
                  <a:lnTo>
                    <a:pt x="89" y="35"/>
                  </a:lnTo>
                  <a:lnTo>
                    <a:pt x="85" y="32"/>
                  </a:lnTo>
                  <a:lnTo>
                    <a:pt x="82" y="29"/>
                  </a:lnTo>
                  <a:lnTo>
                    <a:pt x="79" y="27"/>
                  </a:lnTo>
                  <a:lnTo>
                    <a:pt x="77" y="27"/>
                  </a:lnTo>
                  <a:lnTo>
                    <a:pt x="75" y="27"/>
                  </a:lnTo>
                  <a:lnTo>
                    <a:pt x="73" y="28"/>
                  </a:lnTo>
                  <a:lnTo>
                    <a:pt x="72" y="29"/>
                  </a:lnTo>
                  <a:lnTo>
                    <a:pt x="70" y="29"/>
                  </a:lnTo>
                  <a:lnTo>
                    <a:pt x="64" y="18"/>
                  </a:lnTo>
                  <a:lnTo>
                    <a:pt x="56" y="9"/>
                  </a:lnTo>
                  <a:lnTo>
                    <a:pt x="55" y="8"/>
                  </a:lnTo>
                  <a:lnTo>
                    <a:pt x="54" y="6"/>
                  </a:lnTo>
                  <a:lnTo>
                    <a:pt x="52" y="4"/>
                  </a:lnTo>
                  <a:lnTo>
                    <a:pt x="51" y="2"/>
                  </a:lnTo>
                  <a:lnTo>
                    <a:pt x="43" y="0"/>
                  </a:lnTo>
                  <a:lnTo>
                    <a:pt x="33" y="1"/>
                  </a:lnTo>
                  <a:lnTo>
                    <a:pt x="31" y="2"/>
                  </a:lnTo>
                  <a:lnTo>
                    <a:pt x="29" y="3"/>
                  </a:lnTo>
                  <a:lnTo>
                    <a:pt x="26" y="6"/>
                  </a:lnTo>
                  <a:lnTo>
                    <a:pt x="22" y="18"/>
                  </a:lnTo>
                  <a:lnTo>
                    <a:pt x="19" y="31"/>
                  </a:lnTo>
                  <a:lnTo>
                    <a:pt x="17" y="34"/>
                  </a:lnTo>
                  <a:lnTo>
                    <a:pt x="15" y="38"/>
                  </a:lnTo>
                  <a:lnTo>
                    <a:pt x="12" y="41"/>
                  </a:lnTo>
                  <a:lnTo>
                    <a:pt x="10" y="45"/>
                  </a:lnTo>
                  <a:lnTo>
                    <a:pt x="9" y="48"/>
                  </a:lnTo>
                  <a:lnTo>
                    <a:pt x="10" y="51"/>
                  </a:lnTo>
                  <a:lnTo>
                    <a:pt x="11" y="55"/>
                  </a:lnTo>
                  <a:lnTo>
                    <a:pt x="12" y="58"/>
                  </a:lnTo>
                  <a:lnTo>
                    <a:pt x="13" y="61"/>
                  </a:lnTo>
                  <a:lnTo>
                    <a:pt x="12" y="69"/>
                  </a:lnTo>
                  <a:lnTo>
                    <a:pt x="11" y="78"/>
                  </a:lnTo>
                  <a:lnTo>
                    <a:pt x="10" y="87"/>
                  </a:lnTo>
                  <a:lnTo>
                    <a:pt x="10" y="89"/>
                  </a:lnTo>
                  <a:lnTo>
                    <a:pt x="9" y="90"/>
                  </a:lnTo>
                  <a:lnTo>
                    <a:pt x="8" y="91"/>
                  </a:lnTo>
                  <a:lnTo>
                    <a:pt x="6" y="91"/>
                  </a:lnTo>
                  <a:lnTo>
                    <a:pt x="5" y="92"/>
                  </a:lnTo>
                  <a:lnTo>
                    <a:pt x="4" y="94"/>
                  </a:lnTo>
                  <a:lnTo>
                    <a:pt x="2" y="101"/>
                  </a:lnTo>
                  <a:lnTo>
                    <a:pt x="0" y="108"/>
                  </a:lnTo>
                  <a:lnTo>
                    <a:pt x="2" y="111"/>
                  </a:lnTo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035" name="Freeform 319"/>
            <p:cNvSpPr>
              <a:spLocks/>
            </p:cNvSpPr>
            <p:nvPr/>
          </p:nvSpPr>
          <p:spPr bwMode="gray">
            <a:xfrm>
              <a:off x="2569" y="1532"/>
              <a:ext cx="76" cy="63"/>
            </a:xfrm>
            <a:custGeom>
              <a:avLst/>
              <a:gdLst>
                <a:gd name="T0" fmla="*/ 5 w 76"/>
                <a:gd name="T1" fmla="*/ 11 h 63"/>
                <a:gd name="T2" fmla="*/ 4 w 76"/>
                <a:gd name="T3" fmla="*/ 8 h 63"/>
                <a:gd name="T4" fmla="*/ 1 w 76"/>
                <a:gd name="T5" fmla="*/ 6 h 63"/>
                <a:gd name="T6" fmla="*/ 0 w 76"/>
                <a:gd name="T7" fmla="*/ 3 h 63"/>
                <a:gd name="T8" fmla="*/ 1 w 76"/>
                <a:gd name="T9" fmla="*/ 1 h 63"/>
                <a:gd name="T10" fmla="*/ 3 w 76"/>
                <a:gd name="T11" fmla="*/ 1 h 63"/>
                <a:gd name="T12" fmla="*/ 4 w 76"/>
                <a:gd name="T13" fmla="*/ 2 h 63"/>
                <a:gd name="T14" fmla="*/ 10 w 76"/>
                <a:gd name="T15" fmla="*/ 1 h 63"/>
                <a:gd name="T16" fmla="*/ 15 w 76"/>
                <a:gd name="T17" fmla="*/ 0 h 63"/>
                <a:gd name="T18" fmla="*/ 33 w 76"/>
                <a:gd name="T19" fmla="*/ 0 h 63"/>
                <a:gd name="T20" fmla="*/ 38 w 76"/>
                <a:gd name="T21" fmla="*/ 2 h 63"/>
                <a:gd name="T22" fmla="*/ 42 w 76"/>
                <a:gd name="T23" fmla="*/ 4 h 63"/>
                <a:gd name="T24" fmla="*/ 45 w 76"/>
                <a:gd name="T25" fmla="*/ 4 h 63"/>
                <a:gd name="T26" fmla="*/ 49 w 76"/>
                <a:gd name="T27" fmla="*/ 6 h 63"/>
                <a:gd name="T28" fmla="*/ 50 w 76"/>
                <a:gd name="T29" fmla="*/ 9 h 63"/>
                <a:gd name="T30" fmla="*/ 51 w 76"/>
                <a:gd name="T31" fmla="*/ 12 h 63"/>
                <a:gd name="T32" fmla="*/ 57 w 76"/>
                <a:gd name="T33" fmla="*/ 12 h 63"/>
                <a:gd name="T34" fmla="*/ 61 w 76"/>
                <a:gd name="T35" fmla="*/ 13 h 63"/>
                <a:gd name="T36" fmla="*/ 61 w 76"/>
                <a:gd name="T37" fmla="*/ 16 h 63"/>
                <a:gd name="T38" fmla="*/ 58 w 76"/>
                <a:gd name="T39" fmla="*/ 17 h 63"/>
                <a:gd name="T40" fmla="*/ 58 w 76"/>
                <a:gd name="T41" fmla="*/ 19 h 63"/>
                <a:gd name="T42" fmla="*/ 63 w 76"/>
                <a:gd name="T43" fmla="*/ 19 h 63"/>
                <a:gd name="T44" fmla="*/ 67 w 76"/>
                <a:gd name="T45" fmla="*/ 17 h 63"/>
                <a:gd name="T46" fmla="*/ 72 w 76"/>
                <a:gd name="T47" fmla="*/ 18 h 63"/>
                <a:gd name="T48" fmla="*/ 76 w 76"/>
                <a:gd name="T49" fmla="*/ 23 h 63"/>
                <a:gd name="T50" fmla="*/ 75 w 76"/>
                <a:gd name="T51" fmla="*/ 29 h 63"/>
                <a:gd name="T52" fmla="*/ 72 w 76"/>
                <a:gd name="T53" fmla="*/ 36 h 63"/>
                <a:gd name="T54" fmla="*/ 70 w 76"/>
                <a:gd name="T55" fmla="*/ 36 h 63"/>
                <a:gd name="T56" fmla="*/ 60 w 76"/>
                <a:gd name="T57" fmla="*/ 34 h 63"/>
                <a:gd name="T58" fmla="*/ 51 w 76"/>
                <a:gd name="T59" fmla="*/ 36 h 63"/>
                <a:gd name="T60" fmla="*/ 50 w 76"/>
                <a:gd name="T61" fmla="*/ 39 h 63"/>
                <a:gd name="T62" fmla="*/ 46 w 76"/>
                <a:gd name="T63" fmla="*/ 42 h 63"/>
                <a:gd name="T64" fmla="*/ 42 w 76"/>
                <a:gd name="T65" fmla="*/ 44 h 63"/>
                <a:gd name="T66" fmla="*/ 39 w 76"/>
                <a:gd name="T67" fmla="*/ 42 h 63"/>
                <a:gd name="T68" fmla="*/ 38 w 76"/>
                <a:gd name="T69" fmla="*/ 39 h 63"/>
                <a:gd name="T70" fmla="*/ 35 w 76"/>
                <a:gd name="T71" fmla="*/ 37 h 63"/>
                <a:gd name="T72" fmla="*/ 31 w 76"/>
                <a:gd name="T73" fmla="*/ 37 h 63"/>
                <a:gd name="T74" fmla="*/ 29 w 76"/>
                <a:gd name="T75" fmla="*/ 40 h 63"/>
                <a:gd name="T76" fmla="*/ 28 w 76"/>
                <a:gd name="T77" fmla="*/ 43 h 63"/>
                <a:gd name="T78" fmla="*/ 18 w 76"/>
                <a:gd name="T79" fmla="*/ 60 h 63"/>
                <a:gd name="T80" fmla="*/ 15 w 76"/>
                <a:gd name="T81" fmla="*/ 63 h 63"/>
                <a:gd name="T82" fmla="*/ 12 w 76"/>
                <a:gd name="T83" fmla="*/ 63 h 63"/>
                <a:gd name="T84" fmla="*/ 10 w 76"/>
                <a:gd name="T85" fmla="*/ 60 h 63"/>
                <a:gd name="T86" fmla="*/ 8 w 76"/>
                <a:gd name="T87" fmla="*/ 55 h 63"/>
                <a:gd name="T88" fmla="*/ 7 w 76"/>
                <a:gd name="T89" fmla="*/ 53 h 63"/>
                <a:gd name="T90" fmla="*/ 6 w 76"/>
                <a:gd name="T91" fmla="*/ 51 h 63"/>
                <a:gd name="T92" fmla="*/ 7 w 76"/>
                <a:gd name="T93" fmla="*/ 49 h 63"/>
                <a:gd name="T94" fmla="*/ 8 w 76"/>
                <a:gd name="T95" fmla="*/ 46 h 63"/>
                <a:gd name="T96" fmla="*/ 5 w 76"/>
                <a:gd name="T97" fmla="*/ 41 h 63"/>
                <a:gd name="T98" fmla="*/ 3 w 76"/>
                <a:gd name="T99" fmla="*/ 37 h 63"/>
                <a:gd name="T100" fmla="*/ 4 w 76"/>
                <a:gd name="T101" fmla="*/ 35 h 63"/>
                <a:gd name="T102" fmla="*/ 7 w 76"/>
                <a:gd name="T103" fmla="*/ 33 h 63"/>
                <a:gd name="T104" fmla="*/ 8 w 76"/>
                <a:gd name="T105" fmla="*/ 29 h 63"/>
                <a:gd name="T106" fmla="*/ 6 w 76"/>
                <a:gd name="T107" fmla="*/ 26 h 63"/>
                <a:gd name="T108" fmla="*/ 6 w 76"/>
                <a:gd name="T109" fmla="*/ 23 h 63"/>
                <a:gd name="T110" fmla="*/ 8 w 76"/>
                <a:gd name="T111" fmla="*/ 21 h 63"/>
                <a:gd name="T112" fmla="*/ 8 w 76"/>
                <a:gd name="T113" fmla="*/ 18 h 63"/>
                <a:gd name="T114" fmla="*/ 5 w 76"/>
                <a:gd name="T115" fmla="*/ 16 h 63"/>
                <a:gd name="T116" fmla="*/ 5 w 76"/>
                <a:gd name="T117" fmla="*/ 13 h 63"/>
                <a:gd name="T118" fmla="*/ 5 w 76"/>
                <a:gd name="T119" fmla="*/ 13 h 6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6"/>
                <a:gd name="T181" fmla="*/ 0 h 63"/>
                <a:gd name="T182" fmla="*/ 76 w 76"/>
                <a:gd name="T183" fmla="*/ 63 h 6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6" h="63">
                  <a:moveTo>
                    <a:pt x="5" y="13"/>
                  </a:moveTo>
                  <a:lnTo>
                    <a:pt x="5" y="11"/>
                  </a:lnTo>
                  <a:lnTo>
                    <a:pt x="5" y="10"/>
                  </a:lnTo>
                  <a:lnTo>
                    <a:pt x="4" y="8"/>
                  </a:lnTo>
                  <a:lnTo>
                    <a:pt x="3" y="7"/>
                  </a:lnTo>
                  <a:lnTo>
                    <a:pt x="1" y="6"/>
                  </a:lnTo>
                  <a:lnTo>
                    <a:pt x="1" y="4"/>
                  </a:lnTo>
                  <a:lnTo>
                    <a:pt x="0" y="3"/>
                  </a:lnTo>
                  <a:lnTo>
                    <a:pt x="1" y="1"/>
                  </a:lnTo>
                  <a:lnTo>
                    <a:pt x="3" y="1"/>
                  </a:lnTo>
                  <a:lnTo>
                    <a:pt x="4" y="2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33" y="0"/>
                  </a:lnTo>
                  <a:lnTo>
                    <a:pt x="36" y="1"/>
                  </a:lnTo>
                  <a:lnTo>
                    <a:pt x="38" y="2"/>
                  </a:lnTo>
                  <a:lnTo>
                    <a:pt x="40" y="3"/>
                  </a:lnTo>
                  <a:lnTo>
                    <a:pt x="42" y="4"/>
                  </a:lnTo>
                  <a:lnTo>
                    <a:pt x="44" y="4"/>
                  </a:lnTo>
                  <a:lnTo>
                    <a:pt x="45" y="4"/>
                  </a:lnTo>
                  <a:lnTo>
                    <a:pt x="47" y="5"/>
                  </a:lnTo>
                  <a:lnTo>
                    <a:pt x="49" y="6"/>
                  </a:lnTo>
                  <a:lnTo>
                    <a:pt x="50" y="7"/>
                  </a:lnTo>
                  <a:lnTo>
                    <a:pt x="50" y="9"/>
                  </a:lnTo>
                  <a:lnTo>
                    <a:pt x="50" y="10"/>
                  </a:lnTo>
                  <a:lnTo>
                    <a:pt x="51" y="12"/>
                  </a:lnTo>
                  <a:lnTo>
                    <a:pt x="54" y="12"/>
                  </a:lnTo>
                  <a:lnTo>
                    <a:pt x="57" y="12"/>
                  </a:lnTo>
                  <a:lnTo>
                    <a:pt x="60" y="13"/>
                  </a:lnTo>
                  <a:lnTo>
                    <a:pt x="61" y="13"/>
                  </a:lnTo>
                  <a:lnTo>
                    <a:pt x="61" y="15"/>
                  </a:lnTo>
                  <a:lnTo>
                    <a:pt x="61" y="16"/>
                  </a:lnTo>
                  <a:lnTo>
                    <a:pt x="59" y="17"/>
                  </a:lnTo>
                  <a:lnTo>
                    <a:pt x="58" y="17"/>
                  </a:lnTo>
                  <a:lnTo>
                    <a:pt x="56" y="18"/>
                  </a:lnTo>
                  <a:lnTo>
                    <a:pt x="58" y="19"/>
                  </a:lnTo>
                  <a:lnTo>
                    <a:pt x="60" y="19"/>
                  </a:lnTo>
                  <a:lnTo>
                    <a:pt x="63" y="19"/>
                  </a:lnTo>
                  <a:lnTo>
                    <a:pt x="65" y="18"/>
                  </a:lnTo>
                  <a:lnTo>
                    <a:pt x="67" y="17"/>
                  </a:lnTo>
                  <a:lnTo>
                    <a:pt x="70" y="17"/>
                  </a:lnTo>
                  <a:lnTo>
                    <a:pt x="72" y="18"/>
                  </a:lnTo>
                  <a:lnTo>
                    <a:pt x="74" y="20"/>
                  </a:lnTo>
                  <a:lnTo>
                    <a:pt x="76" y="23"/>
                  </a:lnTo>
                  <a:lnTo>
                    <a:pt x="76" y="26"/>
                  </a:lnTo>
                  <a:lnTo>
                    <a:pt x="75" y="29"/>
                  </a:lnTo>
                  <a:lnTo>
                    <a:pt x="74" y="33"/>
                  </a:lnTo>
                  <a:lnTo>
                    <a:pt x="72" y="36"/>
                  </a:lnTo>
                  <a:lnTo>
                    <a:pt x="71" y="36"/>
                  </a:lnTo>
                  <a:lnTo>
                    <a:pt x="70" y="36"/>
                  </a:lnTo>
                  <a:lnTo>
                    <a:pt x="60" y="34"/>
                  </a:lnTo>
                  <a:lnTo>
                    <a:pt x="51" y="35"/>
                  </a:lnTo>
                  <a:lnTo>
                    <a:pt x="51" y="36"/>
                  </a:lnTo>
                  <a:lnTo>
                    <a:pt x="50" y="37"/>
                  </a:lnTo>
                  <a:lnTo>
                    <a:pt x="50" y="39"/>
                  </a:lnTo>
                  <a:lnTo>
                    <a:pt x="49" y="40"/>
                  </a:lnTo>
                  <a:lnTo>
                    <a:pt x="46" y="42"/>
                  </a:lnTo>
                  <a:lnTo>
                    <a:pt x="44" y="43"/>
                  </a:lnTo>
                  <a:lnTo>
                    <a:pt x="42" y="44"/>
                  </a:lnTo>
                  <a:lnTo>
                    <a:pt x="39" y="43"/>
                  </a:lnTo>
                  <a:lnTo>
                    <a:pt x="39" y="42"/>
                  </a:lnTo>
                  <a:lnTo>
                    <a:pt x="39" y="40"/>
                  </a:lnTo>
                  <a:lnTo>
                    <a:pt x="38" y="39"/>
                  </a:lnTo>
                  <a:lnTo>
                    <a:pt x="38" y="38"/>
                  </a:lnTo>
                  <a:lnTo>
                    <a:pt x="35" y="37"/>
                  </a:lnTo>
                  <a:lnTo>
                    <a:pt x="33" y="37"/>
                  </a:lnTo>
                  <a:lnTo>
                    <a:pt x="31" y="37"/>
                  </a:lnTo>
                  <a:lnTo>
                    <a:pt x="29" y="39"/>
                  </a:lnTo>
                  <a:lnTo>
                    <a:pt x="29" y="40"/>
                  </a:lnTo>
                  <a:lnTo>
                    <a:pt x="29" y="42"/>
                  </a:lnTo>
                  <a:lnTo>
                    <a:pt x="28" y="43"/>
                  </a:lnTo>
                  <a:lnTo>
                    <a:pt x="23" y="51"/>
                  </a:lnTo>
                  <a:lnTo>
                    <a:pt x="18" y="60"/>
                  </a:lnTo>
                  <a:lnTo>
                    <a:pt x="16" y="62"/>
                  </a:lnTo>
                  <a:lnTo>
                    <a:pt x="15" y="63"/>
                  </a:lnTo>
                  <a:lnTo>
                    <a:pt x="13" y="63"/>
                  </a:lnTo>
                  <a:lnTo>
                    <a:pt x="12" y="63"/>
                  </a:lnTo>
                  <a:lnTo>
                    <a:pt x="12" y="62"/>
                  </a:lnTo>
                  <a:lnTo>
                    <a:pt x="10" y="60"/>
                  </a:lnTo>
                  <a:lnTo>
                    <a:pt x="9" y="57"/>
                  </a:lnTo>
                  <a:lnTo>
                    <a:pt x="8" y="55"/>
                  </a:lnTo>
                  <a:lnTo>
                    <a:pt x="8" y="54"/>
                  </a:lnTo>
                  <a:lnTo>
                    <a:pt x="7" y="53"/>
                  </a:lnTo>
                  <a:lnTo>
                    <a:pt x="6" y="51"/>
                  </a:lnTo>
                  <a:lnTo>
                    <a:pt x="7" y="50"/>
                  </a:lnTo>
                  <a:lnTo>
                    <a:pt x="7" y="49"/>
                  </a:lnTo>
                  <a:lnTo>
                    <a:pt x="8" y="49"/>
                  </a:lnTo>
                  <a:lnTo>
                    <a:pt x="8" y="46"/>
                  </a:lnTo>
                  <a:lnTo>
                    <a:pt x="7" y="43"/>
                  </a:lnTo>
                  <a:lnTo>
                    <a:pt x="5" y="41"/>
                  </a:lnTo>
                  <a:lnTo>
                    <a:pt x="4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4" y="35"/>
                  </a:lnTo>
                  <a:lnTo>
                    <a:pt x="5" y="34"/>
                  </a:lnTo>
                  <a:lnTo>
                    <a:pt x="7" y="33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6" y="24"/>
                  </a:lnTo>
                  <a:lnTo>
                    <a:pt x="6" y="23"/>
                  </a:lnTo>
                  <a:lnTo>
                    <a:pt x="7" y="22"/>
                  </a:lnTo>
                  <a:lnTo>
                    <a:pt x="8" y="21"/>
                  </a:lnTo>
                  <a:lnTo>
                    <a:pt x="8" y="19"/>
                  </a:lnTo>
                  <a:lnTo>
                    <a:pt x="8" y="18"/>
                  </a:lnTo>
                  <a:lnTo>
                    <a:pt x="7" y="17"/>
                  </a:lnTo>
                  <a:lnTo>
                    <a:pt x="5" y="16"/>
                  </a:lnTo>
                  <a:lnTo>
                    <a:pt x="5" y="14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036" name="Freeform 320"/>
            <p:cNvSpPr>
              <a:spLocks/>
            </p:cNvSpPr>
            <p:nvPr/>
          </p:nvSpPr>
          <p:spPr bwMode="gray">
            <a:xfrm>
              <a:off x="2569" y="1532"/>
              <a:ext cx="76" cy="63"/>
            </a:xfrm>
            <a:custGeom>
              <a:avLst/>
              <a:gdLst>
                <a:gd name="T0" fmla="*/ 5 w 76"/>
                <a:gd name="T1" fmla="*/ 11 h 63"/>
                <a:gd name="T2" fmla="*/ 4 w 76"/>
                <a:gd name="T3" fmla="*/ 8 h 63"/>
                <a:gd name="T4" fmla="*/ 1 w 76"/>
                <a:gd name="T5" fmla="*/ 6 h 63"/>
                <a:gd name="T6" fmla="*/ 0 w 76"/>
                <a:gd name="T7" fmla="*/ 3 h 63"/>
                <a:gd name="T8" fmla="*/ 1 w 76"/>
                <a:gd name="T9" fmla="*/ 1 h 63"/>
                <a:gd name="T10" fmla="*/ 3 w 76"/>
                <a:gd name="T11" fmla="*/ 1 h 63"/>
                <a:gd name="T12" fmla="*/ 4 w 76"/>
                <a:gd name="T13" fmla="*/ 2 h 63"/>
                <a:gd name="T14" fmla="*/ 10 w 76"/>
                <a:gd name="T15" fmla="*/ 1 h 63"/>
                <a:gd name="T16" fmla="*/ 15 w 76"/>
                <a:gd name="T17" fmla="*/ 0 h 63"/>
                <a:gd name="T18" fmla="*/ 33 w 76"/>
                <a:gd name="T19" fmla="*/ 0 h 63"/>
                <a:gd name="T20" fmla="*/ 38 w 76"/>
                <a:gd name="T21" fmla="*/ 2 h 63"/>
                <a:gd name="T22" fmla="*/ 42 w 76"/>
                <a:gd name="T23" fmla="*/ 4 h 63"/>
                <a:gd name="T24" fmla="*/ 45 w 76"/>
                <a:gd name="T25" fmla="*/ 4 h 63"/>
                <a:gd name="T26" fmla="*/ 49 w 76"/>
                <a:gd name="T27" fmla="*/ 6 h 63"/>
                <a:gd name="T28" fmla="*/ 50 w 76"/>
                <a:gd name="T29" fmla="*/ 9 h 63"/>
                <a:gd name="T30" fmla="*/ 51 w 76"/>
                <a:gd name="T31" fmla="*/ 12 h 63"/>
                <a:gd name="T32" fmla="*/ 57 w 76"/>
                <a:gd name="T33" fmla="*/ 12 h 63"/>
                <a:gd name="T34" fmla="*/ 61 w 76"/>
                <a:gd name="T35" fmla="*/ 13 h 63"/>
                <a:gd name="T36" fmla="*/ 61 w 76"/>
                <a:gd name="T37" fmla="*/ 16 h 63"/>
                <a:gd name="T38" fmla="*/ 58 w 76"/>
                <a:gd name="T39" fmla="*/ 17 h 63"/>
                <a:gd name="T40" fmla="*/ 58 w 76"/>
                <a:gd name="T41" fmla="*/ 19 h 63"/>
                <a:gd name="T42" fmla="*/ 63 w 76"/>
                <a:gd name="T43" fmla="*/ 19 h 63"/>
                <a:gd name="T44" fmla="*/ 67 w 76"/>
                <a:gd name="T45" fmla="*/ 17 h 63"/>
                <a:gd name="T46" fmla="*/ 72 w 76"/>
                <a:gd name="T47" fmla="*/ 18 h 63"/>
                <a:gd name="T48" fmla="*/ 76 w 76"/>
                <a:gd name="T49" fmla="*/ 23 h 63"/>
                <a:gd name="T50" fmla="*/ 75 w 76"/>
                <a:gd name="T51" fmla="*/ 29 h 63"/>
                <a:gd name="T52" fmla="*/ 72 w 76"/>
                <a:gd name="T53" fmla="*/ 36 h 63"/>
                <a:gd name="T54" fmla="*/ 70 w 76"/>
                <a:gd name="T55" fmla="*/ 36 h 63"/>
                <a:gd name="T56" fmla="*/ 60 w 76"/>
                <a:gd name="T57" fmla="*/ 34 h 63"/>
                <a:gd name="T58" fmla="*/ 51 w 76"/>
                <a:gd name="T59" fmla="*/ 36 h 63"/>
                <a:gd name="T60" fmla="*/ 50 w 76"/>
                <a:gd name="T61" fmla="*/ 39 h 63"/>
                <a:gd name="T62" fmla="*/ 46 w 76"/>
                <a:gd name="T63" fmla="*/ 42 h 63"/>
                <a:gd name="T64" fmla="*/ 42 w 76"/>
                <a:gd name="T65" fmla="*/ 44 h 63"/>
                <a:gd name="T66" fmla="*/ 39 w 76"/>
                <a:gd name="T67" fmla="*/ 42 h 63"/>
                <a:gd name="T68" fmla="*/ 38 w 76"/>
                <a:gd name="T69" fmla="*/ 39 h 63"/>
                <a:gd name="T70" fmla="*/ 35 w 76"/>
                <a:gd name="T71" fmla="*/ 37 h 63"/>
                <a:gd name="T72" fmla="*/ 31 w 76"/>
                <a:gd name="T73" fmla="*/ 37 h 63"/>
                <a:gd name="T74" fmla="*/ 29 w 76"/>
                <a:gd name="T75" fmla="*/ 40 h 63"/>
                <a:gd name="T76" fmla="*/ 28 w 76"/>
                <a:gd name="T77" fmla="*/ 43 h 63"/>
                <a:gd name="T78" fmla="*/ 18 w 76"/>
                <a:gd name="T79" fmla="*/ 60 h 63"/>
                <a:gd name="T80" fmla="*/ 15 w 76"/>
                <a:gd name="T81" fmla="*/ 63 h 63"/>
                <a:gd name="T82" fmla="*/ 12 w 76"/>
                <a:gd name="T83" fmla="*/ 63 h 63"/>
                <a:gd name="T84" fmla="*/ 10 w 76"/>
                <a:gd name="T85" fmla="*/ 60 h 63"/>
                <a:gd name="T86" fmla="*/ 8 w 76"/>
                <a:gd name="T87" fmla="*/ 55 h 63"/>
                <a:gd name="T88" fmla="*/ 7 w 76"/>
                <a:gd name="T89" fmla="*/ 53 h 63"/>
                <a:gd name="T90" fmla="*/ 6 w 76"/>
                <a:gd name="T91" fmla="*/ 51 h 63"/>
                <a:gd name="T92" fmla="*/ 7 w 76"/>
                <a:gd name="T93" fmla="*/ 49 h 63"/>
                <a:gd name="T94" fmla="*/ 8 w 76"/>
                <a:gd name="T95" fmla="*/ 46 h 63"/>
                <a:gd name="T96" fmla="*/ 5 w 76"/>
                <a:gd name="T97" fmla="*/ 41 h 63"/>
                <a:gd name="T98" fmla="*/ 3 w 76"/>
                <a:gd name="T99" fmla="*/ 37 h 63"/>
                <a:gd name="T100" fmla="*/ 4 w 76"/>
                <a:gd name="T101" fmla="*/ 35 h 63"/>
                <a:gd name="T102" fmla="*/ 7 w 76"/>
                <a:gd name="T103" fmla="*/ 33 h 63"/>
                <a:gd name="T104" fmla="*/ 8 w 76"/>
                <a:gd name="T105" fmla="*/ 29 h 63"/>
                <a:gd name="T106" fmla="*/ 6 w 76"/>
                <a:gd name="T107" fmla="*/ 26 h 63"/>
                <a:gd name="T108" fmla="*/ 6 w 76"/>
                <a:gd name="T109" fmla="*/ 23 h 63"/>
                <a:gd name="T110" fmla="*/ 8 w 76"/>
                <a:gd name="T111" fmla="*/ 21 h 63"/>
                <a:gd name="T112" fmla="*/ 8 w 76"/>
                <a:gd name="T113" fmla="*/ 18 h 63"/>
                <a:gd name="T114" fmla="*/ 5 w 76"/>
                <a:gd name="T115" fmla="*/ 16 h 63"/>
                <a:gd name="T116" fmla="*/ 5 w 76"/>
                <a:gd name="T117" fmla="*/ 13 h 63"/>
                <a:gd name="T118" fmla="*/ 5 w 76"/>
                <a:gd name="T119" fmla="*/ 13 h 6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6"/>
                <a:gd name="T181" fmla="*/ 0 h 63"/>
                <a:gd name="T182" fmla="*/ 76 w 76"/>
                <a:gd name="T183" fmla="*/ 63 h 6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6" h="63">
                  <a:moveTo>
                    <a:pt x="5" y="13"/>
                  </a:moveTo>
                  <a:lnTo>
                    <a:pt x="5" y="11"/>
                  </a:lnTo>
                  <a:lnTo>
                    <a:pt x="5" y="10"/>
                  </a:lnTo>
                  <a:lnTo>
                    <a:pt x="4" y="8"/>
                  </a:lnTo>
                  <a:lnTo>
                    <a:pt x="3" y="7"/>
                  </a:lnTo>
                  <a:lnTo>
                    <a:pt x="1" y="6"/>
                  </a:lnTo>
                  <a:lnTo>
                    <a:pt x="1" y="4"/>
                  </a:lnTo>
                  <a:lnTo>
                    <a:pt x="0" y="3"/>
                  </a:lnTo>
                  <a:lnTo>
                    <a:pt x="1" y="1"/>
                  </a:lnTo>
                  <a:lnTo>
                    <a:pt x="3" y="1"/>
                  </a:lnTo>
                  <a:lnTo>
                    <a:pt x="4" y="2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33" y="0"/>
                  </a:lnTo>
                  <a:lnTo>
                    <a:pt x="36" y="1"/>
                  </a:lnTo>
                  <a:lnTo>
                    <a:pt x="38" y="2"/>
                  </a:lnTo>
                  <a:lnTo>
                    <a:pt x="40" y="3"/>
                  </a:lnTo>
                  <a:lnTo>
                    <a:pt x="42" y="4"/>
                  </a:lnTo>
                  <a:lnTo>
                    <a:pt x="44" y="4"/>
                  </a:lnTo>
                  <a:lnTo>
                    <a:pt x="45" y="4"/>
                  </a:lnTo>
                  <a:lnTo>
                    <a:pt x="47" y="5"/>
                  </a:lnTo>
                  <a:lnTo>
                    <a:pt x="49" y="6"/>
                  </a:lnTo>
                  <a:lnTo>
                    <a:pt x="50" y="7"/>
                  </a:lnTo>
                  <a:lnTo>
                    <a:pt x="50" y="9"/>
                  </a:lnTo>
                  <a:lnTo>
                    <a:pt x="50" y="10"/>
                  </a:lnTo>
                  <a:lnTo>
                    <a:pt x="51" y="12"/>
                  </a:lnTo>
                  <a:lnTo>
                    <a:pt x="54" y="12"/>
                  </a:lnTo>
                  <a:lnTo>
                    <a:pt x="57" y="12"/>
                  </a:lnTo>
                  <a:lnTo>
                    <a:pt x="60" y="13"/>
                  </a:lnTo>
                  <a:lnTo>
                    <a:pt x="61" y="13"/>
                  </a:lnTo>
                  <a:lnTo>
                    <a:pt x="61" y="15"/>
                  </a:lnTo>
                  <a:lnTo>
                    <a:pt x="61" y="16"/>
                  </a:lnTo>
                  <a:lnTo>
                    <a:pt x="59" y="17"/>
                  </a:lnTo>
                  <a:lnTo>
                    <a:pt x="58" y="17"/>
                  </a:lnTo>
                  <a:lnTo>
                    <a:pt x="56" y="18"/>
                  </a:lnTo>
                  <a:lnTo>
                    <a:pt x="58" y="19"/>
                  </a:lnTo>
                  <a:lnTo>
                    <a:pt x="60" y="19"/>
                  </a:lnTo>
                  <a:lnTo>
                    <a:pt x="63" y="19"/>
                  </a:lnTo>
                  <a:lnTo>
                    <a:pt x="65" y="18"/>
                  </a:lnTo>
                  <a:lnTo>
                    <a:pt x="67" y="17"/>
                  </a:lnTo>
                  <a:lnTo>
                    <a:pt x="70" y="17"/>
                  </a:lnTo>
                  <a:lnTo>
                    <a:pt x="72" y="18"/>
                  </a:lnTo>
                  <a:lnTo>
                    <a:pt x="74" y="20"/>
                  </a:lnTo>
                  <a:lnTo>
                    <a:pt x="76" y="23"/>
                  </a:lnTo>
                  <a:lnTo>
                    <a:pt x="76" y="26"/>
                  </a:lnTo>
                  <a:lnTo>
                    <a:pt x="75" y="29"/>
                  </a:lnTo>
                  <a:lnTo>
                    <a:pt x="74" y="33"/>
                  </a:lnTo>
                  <a:lnTo>
                    <a:pt x="72" y="36"/>
                  </a:lnTo>
                  <a:lnTo>
                    <a:pt x="71" y="36"/>
                  </a:lnTo>
                  <a:lnTo>
                    <a:pt x="70" y="36"/>
                  </a:lnTo>
                  <a:lnTo>
                    <a:pt x="60" y="34"/>
                  </a:lnTo>
                  <a:lnTo>
                    <a:pt x="51" y="35"/>
                  </a:lnTo>
                  <a:lnTo>
                    <a:pt x="51" y="36"/>
                  </a:lnTo>
                  <a:lnTo>
                    <a:pt x="50" y="37"/>
                  </a:lnTo>
                  <a:lnTo>
                    <a:pt x="50" y="39"/>
                  </a:lnTo>
                  <a:lnTo>
                    <a:pt x="49" y="40"/>
                  </a:lnTo>
                  <a:lnTo>
                    <a:pt x="46" y="42"/>
                  </a:lnTo>
                  <a:lnTo>
                    <a:pt x="44" y="43"/>
                  </a:lnTo>
                  <a:lnTo>
                    <a:pt x="42" y="44"/>
                  </a:lnTo>
                  <a:lnTo>
                    <a:pt x="39" y="43"/>
                  </a:lnTo>
                  <a:lnTo>
                    <a:pt x="39" y="42"/>
                  </a:lnTo>
                  <a:lnTo>
                    <a:pt x="39" y="40"/>
                  </a:lnTo>
                  <a:lnTo>
                    <a:pt x="38" y="39"/>
                  </a:lnTo>
                  <a:lnTo>
                    <a:pt x="38" y="38"/>
                  </a:lnTo>
                  <a:lnTo>
                    <a:pt x="35" y="37"/>
                  </a:lnTo>
                  <a:lnTo>
                    <a:pt x="33" y="37"/>
                  </a:lnTo>
                  <a:lnTo>
                    <a:pt x="31" y="37"/>
                  </a:lnTo>
                  <a:lnTo>
                    <a:pt x="29" y="39"/>
                  </a:lnTo>
                  <a:lnTo>
                    <a:pt x="29" y="40"/>
                  </a:lnTo>
                  <a:lnTo>
                    <a:pt x="29" y="42"/>
                  </a:lnTo>
                  <a:lnTo>
                    <a:pt x="28" y="43"/>
                  </a:lnTo>
                  <a:lnTo>
                    <a:pt x="23" y="51"/>
                  </a:lnTo>
                  <a:lnTo>
                    <a:pt x="18" y="60"/>
                  </a:lnTo>
                  <a:lnTo>
                    <a:pt x="16" y="62"/>
                  </a:lnTo>
                  <a:lnTo>
                    <a:pt x="15" y="63"/>
                  </a:lnTo>
                  <a:lnTo>
                    <a:pt x="13" y="63"/>
                  </a:lnTo>
                  <a:lnTo>
                    <a:pt x="12" y="63"/>
                  </a:lnTo>
                  <a:lnTo>
                    <a:pt x="12" y="62"/>
                  </a:lnTo>
                  <a:lnTo>
                    <a:pt x="10" y="60"/>
                  </a:lnTo>
                  <a:lnTo>
                    <a:pt x="9" y="57"/>
                  </a:lnTo>
                  <a:lnTo>
                    <a:pt x="8" y="55"/>
                  </a:lnTo>
                  <a:lnTo>
                    <a:pt x="8" y="54"/>
                  </a:lnTo>
                  <a:lnTo>
                    <a:pt x="7" y="53"/>
                  </a:lnTo>
                  <a:lnTo>
                    <a:pt x="6" y="51"/>
                  </a:lnTo>
                  <a:lnTo>
                    <a:pt x="7" y="50"/>
                  </a:lnTo>
                  <a:lnTo>
                    <a:pt x="7" y="49"/>
                  </a:lnTo>
                  <a:lnTo>
                    <a:pt x="8" y="49"/>
                  </a:lnTo>
                  <a:lnTo>
                    <a:pt x="8" y="46"/>
                  </a:lnTo>
                  <a:lnTo>
                    <a:pt x="7" y="43"/>
                  </a:lnTo>
                  <a:lnTo>
                    <a:pt x="5" y="41"/>
                  </a:lnTo>
                  <a:lnTo>
                    <a:pt x="4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4" y="35"/>
                  </a:lnTo>
                  <a:lnTo>
                    <a:pt x="5" y="34"/>
                  </a:lnTo>
                  <a:lnTo>
                    <a:pt x="7" y="33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6" y="24"/>
                  </a:lnTo>
                  <a:lnTo>
                    <a:pt x="6" y="23"/>
                  </a:lnTo>
                  <a:lnTo>
                    <a:pt x="7" y="22"/>
                  </a:lnTo>
                  <a:lnTo>
                    <a:pt x="8" y="21"/>
                  </a:lnTo>
                  <a:lnTo>
                    <a:pt x="8" y="19"/>
                  </a:lnTo>
                  <a:lnTo>
                    <a:pt x="8" y="18"/>
                  </a:lnTo>
                  <a:lnTo>
                    <a:pt x="7" y="17"/>
                  </a:lnTo>
                  <a:lnTo>
                    <a:pt x="5" y="16"/>
                  </a:lnTo>
                  <a:lnTo>
                    <a:pt x="5" y="14"/>
                  </a:lnTo>
                  <a:lnTo>
                    <a:pt x="5" y="13"/>
                  </a:lnTo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" name="Group 323"/>
          <p:cNvGrpSpPr>
            <a:grpSpLocks/>
          </p:cNvGrpSpPr>
          <p:nvPr/>
        </p:nvGrpSpPr>
        <p:grpSpPr bwMode="auto">
          <a:xfrm>
            <a:off x="3598863" y="1219200"/>
            <a:ext cx="4470400" cy="5257800"/>
            <a:chOff x="1525" y="1126"/>
            <a:chExt cx="2159" cy="2539"/>
          </a:xfrm>
        </p:grpSpPr>
        <p:sp>
          <p:nvSpPr>
            <p:cNvPr id="35849" name="Freeform 324"/>
            <p:cNvSpPr>
              <a:spLocks/>
            </p:cNvSpPr>
            <p:nvPr/>
          </p:nvSpPr>
          <p:spPr bwMode="gray">
            <a:xfrm>
              <a:off x="1525" y="1249"/>
              <a:ext cx="3" cy="8"/>
            </a:xfrm>
            <a:custGeom>
              <a:avLst/>
              <a:gdLst>
                <a:gd name="T0" fmla="*/ 2 w 3"/>
                <a:gd name="T1" fmla="*/ 0 h 8"/>
                <a:gd name="T2" fmla="*/ 1 w 3"/>
                <a:gd name="T3" fmla="*/ 1 h 8"/>
                <a:gd name="T4" fmla="*/ 0 w 3"/>
                <a:gd name="T5" fmla="*/ 3 h 8"/>
                <a:gd name="T6" fmla="*/ 0 w 3"/>
                <a:gd name="T7" fmla="*/ 5 h 8"/>
                <a:gd name="T8" fmla="*/ 0 w 3"/>
                <a:gd name="T9" fmla="*/ 6 h 8"/>
                <a:gd name="T10" fmla="*/ 2 w 3"/>
                <a:gd name="T11" fmla="*/ 7 h 8"/>
                <a:gd name="T12" fmla="*/ 3 w 3"/>
                <a:gd name="T13" fmla="*/ 8 h 8"/>
                <a:gd name="T14" fmla="*/ 3 w 3"/>
                <a:gd name="T15" fmla="*/ 6 h 8"/>
                <a:gd name="T16" fmla="*/ 3 w 3"/>
                <a:gd name="T17" fmla="*/ 5 h 8"/>
                <a:gd name="T18" fmla="*/ 3 w 3"/>
                <a:gd name="T19" fmla="*/ 3 h 8"/>
                <a:gd name="T20" fmla="*/ 2 w 3"/>
                <a:gd name="T21" fmla="*/ 1 h 8"/>
                <a:gd name="T22" fmla="*/ 2 w 3"/>
                <a:gd name="T23" fmla="*/ 0 h 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"/>
                <a:gd name="T37" fmla="*/ 0 h 8"/>
                <a:gd name="T38" fmla="*/ 3 w 3"/>
                <a:gd name="T39" fmla="*/ 8 h 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" h="8">
                  <a:moveTo>
                    <a:pt x="2" y="0"/>
                  </a:move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850" name="Freeform 325"/>
            <p:cNvSpPr>
              <a:spLocks/>
            </p:cNvSpPr>
            <p:nvPr/>
          </p:nvSpPr>
          <p:spPr bwMode="gray">
            <a:xfrm>
              <a:off x="1525" y="1249"/>
              <a:ext cx="3" cy="8"/>
            </a:xfrm>
            <a:custGeom>
              <a:avLst/>
              <a:gdLst>
                <a:gd name="T0" fmla="*/ 2 w 3"/>
                <a:gd name="T1" fmla="*/ 0 h 8"/>
                <a:gd name="T2" fmla="*/ 1 w 3"/>
                <a:gd name="T3" fmla="*/ 1 h 8"/>
                <a:gd name="T4" fmla="*/ 0 w 3"/>
                <a:gd name="T5" fmla="*/ 3 h 8"/>
                <a:gd name="T6" fmla="*/ 0 w 3"/>
                <a:gd name="T7" fmla="*/ 5 h 8"/>
                <a:gd name="T8" fmla="*/ 0 w 3"/>
                <a:gd name="T9" fmla="*/ 6 h 8"/>
                <a:gd name="T10" fmla="*/ 2 w 3"/>
                <a:gd name="T11" fmla="*/ 7 h 8"/>
                <a:gd name="T12" fmla="*/ 3 w 3"/>
                <a:gd name="T13" fmla="*/ 8 h 8"/>
                <a:gd name="T14" fmla="*/ 3 w 3"/>
                <a:gd name="T15" fmla="*/ 6 h 8"/>
                <a:gd name="T16" fmla="*/ 3 w 3"/>
                <a:gd name="T17" fmla="*/ 5 h 8"/>
                <a:gd name="T18" fmla="*/ 3 w 3"/>
                <a:gd name="T19" fmla="*/ 3 h 8"/>
                <a:gd name="T20" fmla="*/ 2 w 3"/>
                <a:gd name="T21" fmla="*/ 1 h 8"/>
                <a:gd name="T22" fmla="*/ 2 w 3"/>
                <a:gd name="T23" fmla="*/ 0 h 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"/>
                <a:gd name="T37" fmla="*/ 0 h 8"/>
                <a:gd name="T38" fmla="*/ 3 w 3"/>
                <a:gd name="T39" fmla="*/ 8 h 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" h="8">
                  <a:moveTo>
                    <a:pt x="2" y="0"/>
                  </a:move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2" y="1"/>
                  </a:lnTo>
                  <a:lnTo>
                    <a:pt x="2" y="0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851" name="Freeform 326"/>
            <p:cNvSpPr>
              <a:spLocks/>
            </p:cNvSpPr>
            <p:nvPr/>
          </p:nvSpPr>
          <p:spPr bwMode="gray">
            <a:xfrm>
              <a:off x="1552" y="1233"/>
              <a:ext cx="5" cy="13"/>
            </a:xfrm>
            <a:custGeom>
              <a:avLst/>
              <a:gdLst>
                <a:gd name="T0" fmla="*/ 0 w 5"/>
                <a:gd name="T1" fmla="*/ 4 h 13"/>
                <a:gd name="T2" fmla="*/ 1 w 5"/>
                <a:gd name="T3" fmla="*/ 5 h 13"/>
                <a:gd name="T4" fmla="*/ 1 w 5"/>
                <a:gd name="T5" fmla="*/ 7 h 13"/>
                <a:gd name="T6" fmla="*/ 1 w 5"/>
                <a:gd name="T7" fmla="*/ 8 h 13"/>
                <a:gd name="T8" fmla="*/ 2 w 5"/>
                <a:gd name="T9" fmla="*/ 9 h 13"/>
                <a:gd name="T10" fmla="*/ 3 w 5"/>
                <a:gd name="T11" fmla="*/ 11 h 13"/>
                <a:gd name="T12" fmla="*/ 5 w 5"/>
                <a:gd name="T13" fmla="*/ 13 h 13"/>
                <a:gd name="T14" fmla="*/ 5 w 5"/>
                <a:gd name="T15" fmla="*/ 11 h 13"/>
                <a:gd name="T16" fmla="*/ 4 w 5"/>
                <a:gd name="T17" fmla="*/ 9 h 13"/>
                <a:gd name="T18" fmla="*/ 4 w 5"/>
                <a:gd name="T19" fmla="*/ 7 h 13"/>
                <a:gd name="T20" fmla="*/ 3 w 5"/>
                <a:gd name="T21" fmla="*/ 5 h 13"/>
                <a:gd name="T22" fmla="*/ 2 w 5"/>
                <a:gd name="T23" fmla="*/ 2 h 13"/>
                <a:gd name="T24" fmla="*/ 1 w 5"/>
                <a:gd name="T25" fmla="*/ 1 h 13"/>
                <a:gd name="T26" fmla="*/ 1 w 5"/>
                <a:gd name="T27" fmla="*/ 0 h 13"/>
                <a:gd name="T28" fmla="*/ 0 w 5"/>
                <a:gd name="T29" fmla="*/ 0 h 13"/>
                <a:gd name="T30" fmla="*/ 0 w 5"/>
                <a:gd name="T31" fmla="*/ 1 h 13"/>
                <a:gd name="T32" fmla="*/ 0 w 5"/>
                <a:gd name="T33" fmla="*/ 2 h 13"/>
                <a:gd name="T34" fmla="*/ 0 w 5"/>
                <a:gd name="T35" fmla="*/ 3 h 13"/>
                <a:gd name="T36" fmla="*/ 0 w 5"/>
                <a:gd name="T37" fmla="*/ 4 h 1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"/>
                <a:gd name="T58" fmla="*/ 0 h 13"/>
                <a:gd name="T59" fmla="*/ 5 w 5"/>
                <a:gd name="T60" fmla="*/ 13 h 1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" h="13">
                  <a:moveTo>
                    <a:pt x="0" y="4"/>
                  </a:moveTo>
                  <a:lnTo>
                    <a:pt x="1" y="5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3"/>
                  </a:lnTo>
                  <a:lnTo>
                    <a:pt x="5" y="11"/>
                  </a:lnTo>
                  <a:lnTo>
                    <a:pt x="4" y="9"/>
                  </a:lnTo>
                  <a:lnTo>
                    <a:pt x="4" y="7"/>
                  </a:lnTo>
                  <a:lnTo>
                    <a:pt x="3" y="5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852" name="Freeform 327"/>
            <p:cNvSpPr>
              <a:spLocks/>
            </p:cNvSpPr>
            <p:nvPr/>
          </p:nvSpPr>
          <p:spPr bwMode="gray">
            <a:xfrm>
              <a:off x="1552" y="1233"/>
              <a:ext cx="5" cy="13"/>
            </a:xfrm>
            <a:custGeom>
              <a:avLst/>
              <a:gdLst>
                <a:gd name="T0" fmla="*/ 0 w 5"/>
                <a:gd name="T1" fmla="*/ 4 h 13"/>
                <a:gd name="T2" fmla="*/ 1 w 5"/>
                <a:gd name="T3" fmla="*/ 5 h 13"/>
                <a:gd name="T4" fmla="*/ 1 w 5"/>
                <a:gd name="T5" fmla="*/ 7 h 13"/>
                <a:gd name="T6" fmla="*/ 1 w 5"/>
                <a:gd name="T7" fmla="*/ 8 h 13"/>
                <a:gd name="T8" fmla="*/ 2 w 5"/>
                <a:gd name="T9" fmla="*/ 9 h 13"/>
                <a:gd name="T10" fmla="*/ 3 w 5"/>
                <a:gd name="T11" fmla="*/ 11 h 13"/>
                <a:gd name="T12" fmla="*/ 5 w 5"/>
                <a:gd name="T13" fmla="*/ 13 h 13"/>
                <a:gd name="T14" fmla="*/ 5 w 5"/>
                <a:gd name="T15" fmla="*/ 11 h 13"/>
                <a:gd name="T16" fmla="*/ 4 w 5"/>
                <a:gd name="T17" fmla="*/ 9 h 13"/>
                <a:gd name="T18" fmla="*/ 4 w 5"/>
                <a:gd name="T19" fmla="*/ 7 h 13"/>
                <a:gd name="T20" fmla="*/ 3 w 5"/>
                <a:gd name="T21" fmla="*/ 5 h 13"/>
                <a:gd name="T22" fmla="*/ 2 w 5"/>
                <a:gd name="T23" fmla="*/ 2 h 13"/>
                <a:gd name="T24" fmla="*/ 1 w 5"/>
                <a:gd name="T25" fmla="*/ 1 h 13"/>
                <a:gd name="T26" fmla="*/ 1 w 5"/>
                <a:gd name="T27" fmla="*/ 0 h 13"/>
                <a:gd name="T28" fmla="*/ 0 w 5"/>
                <a:gd name="T29" fmla="*/ 0 h 13"/>
                <a:gd name="T30" fmla="*/ 0 w 5"/>
                <a:gd name="T31" fmla="*/ 1 h 13"/>
                <a:gd name="T32" fmla="*/ 0 w 5"/>
                <a:gd name="T33" fmla="*/ 2 h 13"/>
                <a:gd name="T34" fmla="*/ 0 w 5"/>
                <a:gd name="T35" fmla="*/ 3 h 13"/>
                <a:gd name="T36" fmla="*/ 0 w 5"/>
                <a:gd name="T37" fmla="*/ 4 h 1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"/>
                <a:gd name="T58" fmla="*/ 0 h 13"/>
                <a:gd name="T59" fmla="*/ 5 w 5"/>
                <a:gd name="T60" fmla="*/ 13 h 1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" h="13">
                  <a:moveTo>
                    <a:pt x="0" y="4"/>
                  </a:moveTo>
                  <a:lnTo>
                    <a:pt x="1" y="5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3"/>
                  </a:lnTo>
                  <a:lnTo>
                    <a:pt x="5" y="11"/>
                  </a:lnTo>
                  <a:lnTo>
                    <a:pt x="4" y="9"/>
                  </a:lnTo>
                  <a:lnTo>
                    <a:pt x="4" y="7"/>
                  </a:lnTo>
                  <a:lnTo>
                    <a:pt x="3" y="5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853" name="Freeform 328"/>
            <p:cNvSpPr>
              <a:spLocks/>
            </p:cNvSpPr>
            <p:nvPr/>
          </p:nvSpPr>
          <p:spPr bwMode="gray">
            <a:xfrm>
              <a:off x="1563" y="1237"/>
              <a:ext cx="3" cy="8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2 h 8"/>
                <a:gd name="T4" fmla="*/ 0 w 3"/>
                <a:gd name="T5" fmla="*/ 4 h 8"/>
                <a:gd name="T6" fmla="*/ 1 w 3"/>
                <a:gd name="T7" fmla="*/ 6 h 8"/>
                <a:gd name="T8" fmla="*/ 1 w 3"/>
                <a:gd name="T9" fmla="*/ 8 h 8"/>
                <a:gd name="T10" fmla="*/ 2 w 3"/>
                <a:gd name="T11" fmla="*/ 8 h 8"/>
                <a:gd name="T12" fmla="*/ 2 w 3"/>
                <a:gd name="T13" fmla="*/ 8 h 8"/>
                <a:gd name="T14" fmla="*/ 2 w 3"/>
                <a:gd name="T15" fmla="*/ 7 h 8"/>
                <a:gd name="T16" fmla="*/ 3 w 3"/>
                <a:gd name="T17" fmla="*/ 6 h 8"/>
                <a:gd name="T18" fmla="*/ 3 w 3"/>
                <a:gd name="T19" fmla="*/ 5 h 8"/>
                <a:gd name="T20" fmla="*/ 3 w 3"/>
                <a:gd name="T21" fmla="*/ 3 h 8"/>
                <a:gd name="T22" fmla="*/ 3 w 3"/>
                <a:gd name="T23" fmla="*/ 2 h 8"/>
                <a:gd name="T24" fmla="*/ 2 w 3"/>
                <a:gd name="T25" fmla="*/ 1 h 8"/>
                <a:gd name="T26" fmla="*/ 1 w 3"/>
                <a:gd name="T27" fmla="*/ 1 h 8"/>
                <a:gd name="T28" fmla="*/ 1 w 3"/>
                <a:gd name="T29" fmla="*/ 0 h 8"/>
                <a:gd name="T30" fmla="*/ 1 w 3"/>
                <a:gd name="T31" fmla="*/ 0 h 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"/>
                <a:gd name="T49" fmla="*/ 0 h 8"/>
                <a:gd name="T50" fmla="*/ 3 w 3"/>
                <a:gd name="T51" fmla="*/ 8 h 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" h="8">
                  <a:moveTo>
                    <a:pt x="1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854" name="Freeform 329"/>
            <p:cNvSpPr>
              <a:spLocks/>
            </p:cNvSpPr>
            <p:nvPr/>
          </p:nvSpPr>
          <p:spPr bwMode="gray">
            <a:xfrm>
              <a:off x="1563" y="1237"/>
              <a:ext cx="3" cy="8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2 h 8"/>
                <a:gd name="T4" fmla="*/ 0 w 3"/>
                <a:gd name="T5" fmla="*/ 4 h 8"/>
                <a:gd name="T6" fmla="*/ 1 w 3"/>
                <a:gd name="T7" fmla="*/ 6 h 8"/>
                <a:gd name="T8" fmla="*/ 1 w 3"/>
                <a:gd name="T9" fmla="*/ 8 h 8"/>
                <a:gd name="T10" fmla="*/ 2 w 3"/>
                <a:gd name="T11" fmla="*/ 8 h 8"/>
                <a:gd name="T12" fmla="*/ 2 w 3"/>
                <a:gd name="T13" fmla="*/ 8 h 8"/>
                <a:gd name="T14" fmla="*/ 2 w 3"/>
                <a:gd name="T15" fmla="*/ 7 h 8"/>
                <a:gd name="T16" fmla="*/ 3 w 3"/>
                <a:gd name="T17" fmla="*/ 6 h 8"/>
                <a:gd name="T18" fmla="*/ 3 w 3"/>
                <a:gd name="T19" fmla="*/ 5 h 8"/>
                <a:gd name="T20" fmla="*/ 3 w 3"/>
                <a:gd name="T21" fmla="*/ 3 h 8"/>
                <a:gd name="T22" fmla="*/ 3 w 3"/>
                <a:gd name="T23" fmla="*/ 2 h 8"/>
                <a:gd name="T24" fmla="*/ 2 w 3"/>
                <a:gd name="T25" fmla="*/ 1 h 8"/>
                <a:gd name="T26" fmla="*/ 1 w 3"/>
                <a:gd name="T27" fmla="*/ 1 h 8"/>
                <a:gd name="T28" fmla="*/ 1 w 3"/>
                <a:gd name="T29" fmla="*/ 0 h 8"/>
                <a:gd name="T30" fmla="*/ 1 w 3"/>
                <a:gd name="T31" fmla="*/ 0 h 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"/>
                <a:gd name="T49" fmla="*/ 0 h 8"/>
                <a:gd name="T50" fmla="*/ 3 w 3"/>
                <a:gd name="T51" fmla="*/ 8 h 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" h="8">
                  <a:moveTo>
                    <a:pt x="1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855" name="Freeform 330"/>
            <p:cNvSpPr>
              <a:spLocks/>
            </p:cNvSpPr>
            <p:nvPr/>
          </p:nvSpPr>
          <p:spPr bwMode="gray">
            <a:xfrm>
              <a:off x="1918" y="1385"/>
              <a:ext cx="5" cy="7"/>
            </a:xfrm>
            <a:custGeom>
              <a:avLst/>
              <a:gdLst>
                <a:gd name="T0" fmla="*/ 3 w 5"/>
                <a:gd name="T1" fmla="*/ 0 h 7"/>
                <a:gd name="T2" fmla="*/ 2 w 5"/>
                <a:gd name="T3" fmla="*/ 0 h 7"/>
                <a:gd name="T4" fmla="*/ 2 w 5"/>
                <a:gd name="T5" fmla="*/ 1 h 7"/>
                <a:gd name="T6" fmla="*/ 1 w 5"/>
                <a:gd name="T7" fmla="*/ 1 h 7"/>
                <a:gd name="T8" fmla="*/ 0 w 5"/>
                <a:gd name="T9" fmla="*/ 1 h 7"/>
                <a:gd name="T10" fmla="*/ 0 w 5"/>
                <a:gd name="T11" fmla="*/ 4 h 7"/>
                <a:gd name="T12" fmla="*/ 0 w 5"/>
                <a:gd name="T13" fmla="*/ 6 h 7"/>
                <a:gd name="T14" fmla="*/ 1 w 5"/>
                <a:gd name="T15" fmla="*/ 6 h 7"/>
                <a:gd name="T16" fmla="*/ 1 w 5"/>
                <a:gd name="T17" fmla="*/ 7 h 7"/>
                <a:gd name="T18" fmla="*/ 2 w 5"/>
                <a:gd name="T19" fmla="*/ 7 h 7"/>
                <a:gd name="T20" fmla="*/ 2 w 5"/>
                <a:gd name="T21" fmla="*/ 7 h 7"/>
                <a:gd name="T22" fmla="*/ 3 w 5"/>
                <a:gd name="T23" fmla="*/ 6 h 7"/>
                <a:gd name="T24" fmla="*/ 3 w 5"/>
                <a:gd name="T25" fmla="*/ 6 h 7"/>
                <a:gd name="T26" fmla="*/ 5 w 5"/>
                <a:gd name="T27" fmla="*/ 5 h 7"/>
                <a:gd name="T28" fmla="*/ 5 w 5"/>
                <a:gd name="T29" fmla="*/ 5 h 7"/>
                <a:gd name="T30" fmla="*/ 5 w 5"/>
                <a:gd name="T31" fmla="*/ 3 h 7"/>
                <a:gd name="T32" fmla="*/ 5 w 5"/>
                <a:gd name="T33" fmla="*/ 2 h 7"/>
                <a:gd name="T34" fmla="*/ 5 w 5"/>
                <a:gd name="T35" fmla="*/ 1 h 7"/>
                <a:gd name="T36" fmla="*/ 3 w 5"/>
                <a:gd name="T37" fmla="*/ 0 h 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"/>
                <a:gd name="T58" fmla="*/ 0 h 7"/>
                <a:gd name="T59" fmla="*/ 5 w 5"/>
                <a:gd name="T60" fmla="*/ 7 h 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" h="7">
                  <a:moveTo>
                    <a:pt x="3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856" name="Freeform 331"/>
            <p:cNvSpPr>
              <a:spLocks/>
            </p:cNvSpPr>
            <p:nvPr/>
          </p:nvSpPr>
          <p:spPr bwMode="gray">
            <a:xfrm>
              <a:off x="1918" y="1385"/>
              <a:ext cx="5" cy="7"/>
            </a:xfrm>
            <a:custGeom>
              <a:avLst/>
              <a:gdLst>
                <a:gd name="T0" fmla="*/ 3 w 5"/>
                <a:gd name="T1" fmla="*/ 0 h 7"/>
                <a:gd name="T2" fmla="*/ 2 w 5"/>
                <a:gd name="T3" fmla="*/ 0 h 7"/>
                <a:gd name="T4" fmla="*/ 2 w 5"/>
                <a:gd name="T5" fmla="*/ 1 h 7"/>
                <a:gd name="T6" fmla="*/ 1 w 5"/>
                <a:gd name="T7" fmla="*/ 1 h 7"/>
                <a:gd name="T8" fmla="*/ 0 w 5"/>
                <a:gd name="T9" fmla="*/ 1 h 7"/>
                <a:gd name="T10" fmla="*/ 0 w 5"/>
                <a:gd name="T11" fmla="*/ 4 h 7"/>
                <a:gd name="T12" fmla="*/ 0 w 5"/>
                <a:gd name="T13" fmla="*/ 6 h 7"/>
                <a:gd name="T14" fmla="*/ 1 w 5"/>
                <a:gd name="T15" fmla="*/ 6 h 7"/>
                <a:gd name="T16" fmla="*/ 1 w 5"/>
                <a:gd name="T17" fmla="*/ 7 h 7"/>
                <a:gd name="T18" fmla="*/ 2 w 5"/>
                <a:gd name="T19" fmla="*/ 7 h 7"/>
                <a:gd name="T20" fmla="*/ 2 w 5"/>
                <a:gd name="T21" fmla="*/ 7 h 7"/>
                <a:gd name="T22" fmla="*/ 3 w 5"/>
                <a:gd name="T23" fmla="*/ 6 h 7"/>
                <a:gd name="T24" fmla="*/ 3 w 5"/>
                <a:gd name="T25" fmla="*/ 6 h 7"/>
                <a:gd name="T26" fmla="*/ 5 w 5"/>
                <a:gd name="T27" fmla="*/ 5 h 7"/>
                <a:gd name="T28" fmla="*/ 5 w 5"/>
                <a:gd name="T29" fmla="*/ 5 h 7"/>
                <a:gd name="T30" fmla="*/ 5 w 5"/>
                <a:gd name="T31" fmla="*/ 3 h 7"/>
                <a:gd name="T32" fmla="*/ 5 w 5"/>
                <a:gd name="T33" fmla="*/ 2 h 7"/>
                <a:gd name="T34" fmla="*/ 5 w 5"/>
                <a:gd name="T35" fmla="*/ 1 h 7"/>
                <a:gd name="T36" fmla="*/ 3 w 5"/>
                <a:gd name="T37" fmla="*/ 0 h 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"/>
                <a:gd name="T58" fmla="*/ 0 h 7"/>
                <a:gd name="T59" fmla="*/ 5 w 5"/>
                <a:gd name="T60" fmla="*/ 7 h 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" h="7">
                  <a:moveTo>
                    <a:pt x="3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1"/>
                  </a:lnTo>
                  <a:lnTo>
                    <a:pt x="3" y="0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857" name="Freeform 332"/>
            <p:cNvSpPr>
              <a:spLocks/>
            </p:cNvSpPr>
            <p:nvPr/>
          </p:nvSpPr>
          <p:spPr bwMode="gray">
            <a:xfrm>
              <a:off x="2232" y="1455"/>
              <a:ext cx="276" cy="90"/>
            </a:xfrm>
            <a:custGeom>
              <a:avLst/>
              <a:gdLst>
                <a:gd name="T0" fmla="*/ 11 w 276"/>
                <a:gd name="T1" fmla="*/ 32 h 90"/>
                <a:gd name="T2" fmla="*/ 11 w 276"/>
                <a:gd name="T3" fmla="*/ 23 h 90"/>
                <a:gd name="T4" fmla="*/ 24 w 276"/>
                <a:gd name="T5" fmla="*/ 11 h 90"/>
                <a:gd name="T6" fmla="*/ 32 w 276"/>
                <a:gd name="T7" fmla="*/ 8 h 90"/>
                <a:gd name="T8" fmla="*/ 48 w 276"/>
                <a:gd name="T9" fmla="*/ 4 h 90"/>
                <a:gd name="T10" fmla="*/ 92 w 276"/>
                <a:gd name="T11" fmla="*/ 1 h 90"/>
                <a:gd name="T12" fmla="*/ 108 w 276"/>
                <a:gd name="T13" fmla="*/ 2 h 90"/>
                <a:gd name="T14" fmla="*/ 122 w 276"/>
                <a:gd name="T15" fmla="*/ 4 h 90"/>
                <a:gd name="T16" fmla="*/ 129 w 276"/>
                <a:gd name="T17" fmla="*/ 10 h 90"/>
                <a:gd name="T18" fmla="*/ 139 w 276"/>
                <a:gd name="T19" fmla="*/ 17 h 90"/>
                <a:gd name="T20" fmla="*/ 156 w 276"/>
                <a:gd name="T21" fmla="*/ 20 h 90"/>
                <a:gd name="T22" fmla="*/ 162 w 276"/>
                <a:gd name="T23" fmla="*/ 23 h 90"/>
                <a:gd name="T24" fmla="*/ 171 w 276"/>
                <a:gd name="T25" fmla="*/ 26 h 90"/>
                <a:gd name="T26" fmla="*/ 192 w 276"/>
                <a:gd name="T27" fmla="*/ 35 h 90"/>
                <a:gd name="T28" fmla="*/ 205 w 276"/>
                <a:gd name="T29" fmla="*/ 40 h 90"/>
                <a:gd name="T30" fmla="*/ 213 w 276"/>
                <a:gd name="T31" fmla="*/ 48 h 90"/>
                <a:gd name="T32" fmla="*/ 227 w 276"/>
                <a:gd name="T33" fmla="*/ 52 h 90"/>
                <a:gd name="T34" fmla="*/ 234 w 276"/>
                <a:gd name="T35" fmla="*/ 51 h 90"/>
                <a:gd name="T36" fmla="*/ 236 w 276"/>
                <a:gd name="T37" fmla="*/ 57 h 90"/>
                <a:gd name="T38" fmla="*/ 256 w 276"/>
                <a:gd name="T39" fmla="*/ 61 h 90"/>
                <a:gd name="T40" fmla="*/ 265 w 276"/>
                <a:gd name="T41" fmla="*/ 68 h 90"/>
                <a:gd name="T42" fmla="*/ 271 w 276"/>
                <a:gd name="T43" fmla="*/ 71 h 90"/>
                <a:gd name="T44" fmla="*/ 276 w 276"/>
                <a:gd name="T45" fmla="*/ 72 h 90"/>
                <a:gd name="T46" fmla="*/ 270 w 276"/>
                <a:gd name="T47" fmla="*/ 78 h 90"/>
                <a:gd name="T48" fmla="*/ 228 w 276"/>
                <a:gd name="T49" fmla="*/ 85 h 90"/>
                <a:gd name="T50" fmla="*/ 196 w 276"/>
                <a:gd name="T51" fmla="*/ 88 h 90"/>
                <a:gd name="T52" fmla="*/ 185 w 276"/>
                <a:gd name="T53" fmla="*/ 88 h 90"/>
                <a:gd name="T54" fmla="*/ 189 w 276"/>
                <a:gd name="T55" fmla="*/ 83 h 90"/>
                <a:gd name="T56" fmla="*/ 198 w 276"/>
                <a:gd name="T57" fmla="*/ 77 h 90"/>
                <a:gd name="T58" fmla="*/ 202 w 276"/>
                <a:gd name="T59" fmla="*/ 70 h 90"/>
                <a:gd name="T60" fmla="*/ 193 w 276"/>
                <a:gd name="T61" fmla="*/ 67 h 90"/>
                <a:gd name="T62" fmla="*/ 174 w 276"/>
                <a:gd name="T63" fmla="*/ 65 h 90"/>
                <a:gd name="T64" fmla="*/ 169 w 276"/>
                <a:gd name="T65" fmla="*/ 61 h 90"/>
                <a:gd name="T66" fmla="*/ 164 w 276"/>
                <a:gd name="T67" fmla="*/ 54 h 90"/>
                <a:gd name="T68" fmla="*/ 157 w 276"/>
                <a:gd name="T69" fmla="*/ 43 h 90"/>
                <a:gd name="T70" fmla="*/ 141 w 276"/>
                <a:gd name="T71" fmla="*/ 43 h 90"/>
                <a:gd name="T72" fmla="*/ 136 w 276"/>
                <a:gd name="T73" fmla="*/ 42 h 90"/>
                <a:gd name="T74" fmla="*/ 114 w 276"/>
                <a:gd name="T75" fmla="*/ 32 h 90"/>
                <a:gd name="T76" fmla="*/ 89 w 276"/>
                <a:gd name="T77" fmla="*/ 32 h 90"/>
                <a:gd name="T78" fmla="*/ 76 w 276"/>
                <a:gd name="T79" fmla="*/ 29 h 90"/>
                <a:gd name="T80" fmla="*/ 73 w 276"/>
                <a:gd name="T81" fmla="*/ 23 h 90"/>
                <a:gd name="T82" fmla="*/ 75 w 276"/>
                <a:gd name="T83" fmla="*/ 22 h 90"/>
                <a:gd name="T84" fmla="*/ 82 w 276"/>
                <a:gd name="T85" fmla="*/ 18 h 90"/>
                <a:gd name="T86" fmla="*/ 68 w 276"/>
                <a:gd name="T87" fmla="*/ 15 h 90"/>
                <a:gd name="T88" fmla="*/ 50 w 276"/>
                <a:gd name="T89" fmla="*/ 17 h 90"/>
                <a:gd name="T90" fmla="*/ 43 w 276"/>
                <a:gd name="T91" fmla="*/ 26 h 90"/>
                <a:gd name="T92" fmla="*/ 37 w 276"/>
                <a:gd name="T93" fmla="*/ 27 h 90"/>
                <a:gd name="T94" fmla="*/ 26 w 276"/>
                <a:gd name="T95" fmla="*/ 30 h 90"/>
                <a:gd name="T96" fmla="*/ 20 w 276"/>
                <a:gd name="T97" fmla="*/ 34 h 90"/>
                <a:gd name="T98" fmla="*/ 9 w 276"/>
                <a:gd name="T99" fmla="*/ 40 h 90"/>
                <a:gd name="T100" fmla="*/ 7 w 276"/>
                <a:gd name="T101" fmla="*/ 37 h 90"/>
                <a:gd name="T102" fmla="*/ 1 w 276"/>
                <a:gd name="T103" fmla="*/ 37 h 9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76"/>
                <a:gd name="T157" fmla="*/ 0 h 90"/>
                <a:gd name="T158" fmla="*/ 276 w 276"/>
                <a:gd name="T159" fmla="*/ 90 h 9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76" h="90">
                  <a:moveTo>
                    <a:pt x="0" y="36"/>
                  </a:moveTo>
                  <a:lnTo>
                    <a:pt x="3" y="35"/>
                  </a:lnTo>
                  <a:lnTo>
                    <a:pt x="6" y="33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1" y="31"/>
                  </a:lnTo>
                  <a:lnTo>
                    <a:pt x="12" y="31"/>
                  </a:lnTo>
                  <a:lnTo>
                    <a:pt x="12" y="28"/>
                  </a:lnTo>
                  <a:lnTo>
                    <a:pt x="11" y="26"/>
                  </a:lnTo>
                  <a:lnTo>
                    <a:pt x="11" y="23"/>
                  </a:lnTo>
                  <a:lnTo>
                    <a:pt x="12" y="21"/>
                  </a:lnTo>
                  <a:lnTo>
                    <a:pt x="13" y="18"/>
                  </a:lnTo>
                  <a:lnTo>
                    <a:pt x="17" y="15"/>
                  </a:lnTo>
                  <a:lnTo>
                    <a:pt x="21" y="13"/>
                  </a:lnTo>
                  <a:lnTo>
                    <a:pt x="24" y="11"/>
                  </a:lnTo>
                  <a:lnTo>
                    <a:pt x="25" y="11"/>
                  </a:lnTo>
                  <a:lnTo>
                    <a:pt x="26" y="11"/>
                  </a:lnTo>
                  <a:lnTo>
                    <a:pt x="27" y="11"/>
                  </a:lnTo>
                  <a:lnTo>
                    <a:pt x="30" y="9"/>
                  </a:lnTo>
                  <a:lnTo>
                    <a:pt x="32" y="8"/>
                  </a:lnTo>
                  <a:lnTo>
                    <a:pt x="35" y="7"/>
                  </a:lnTo>
                  <a:lnTo>
                    <a:pt x="38" y="6"/>
                  </a:lnTo>
                  <a:lnTo>
                    <a:pt x="41" y="5"/>
                  </a:lnTo>
                  <a:lnTo>
                    <a:pt x="45" y="5"/>
                  </a:lnTo>
                  <a:lnTo>
                    <a:pt x="48" y="4"/>
                  </a:lnTo>
                  <a:lnTo>
                    <a:pt x="51" y="3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81" y="0"/>
                  </a:lnTo>
                  <a:lnTo>
                    <a:pt x="92" y="1"/>
                  </a:lnTo>
                  <a:lnTo>
                    <a:pt x="95" y="1"/>
                  </a:lnTo>
                  <a:lnTo>
                    <a:pt x="99" y="1"/>
                  </a:lnTo>
                  <a:lnTo>
                    <a:pt x="102" y="1"/>
                  </a:lnTo>
                  <a:lnTo>
                    <a:pt x="105" y="1"/>
                  </a:lnTo>
                  <a:lnTo>
                    <a:pt x="108" y="2"/>
                  </a:lnTo>
                  <a:lnTo>
                    <a:pt x="109" y="2"/>
                  </a:lnTo>
                  <a:lnTo>
                    <a:pt x="112" y="4"/>
                  </a:lnTo>
                  <a:lnTo>
                    <a:pt x="115" y="4"/>
                  </a:lnTo>
                  <a:lnTo>
                    <a:pt x="118" y="4"/>
                  </a:lnTo>
                  <a:lnTo>
                    <a:pt x="122" y="4"/>
                  </a:lnTo>
                  <a:lnTo>
                    <a:pt x="123" y="5"/>
                  </a:lnTo>
                  <a:lnTo>
                    <a:pt x="125" y="6"/>
                  </a:lnTo>
                  <a:lnTo>
                    <a:pt x="126" y="7"/>
                  </a:lnTo>
                  <a:lnTo>
                    <a:pt x="128" y="9"/>
                  </a:lnTo>
                  <a:lnTo>
                    <a:pt x="129" y="10"/>
                  </a:lnTo>
                  <a:lnTo>
                    <a:pt x="131" y="10"/>
                  </a:lnTo>
                  <a:lnTo>
                    <a:pt x="132" y="11"/>
                  </a:lnTo>
                  <a:lnTo>
                    <a:pt x="134" y="13"/>
                  </a:lnTo>
                  <a:lnTo>
                    <a:pt x="137" y="15"/>
                  </a:lnTo>
                  <a:lnTo>
                    <a:pt x="139" y="17"/>
                  </a:lnTo>
                  <a:lnTo>
                    <a:pt x="142" y="18"/>
                  </a:lnTo>
                  <a:lnTo>
                    <a:pt x="146" y="18"/>
                  </a:lnTo>
                  <a:lnTo>
                    <a:pt x="149" y="18"/>
                  </a:lnTo>
                  <a:lnTo>
                    <a:pt x="152" y="18"/>
                  </a:lnTo>
                  <a:lnTo>
                    <a:pt x="156" y="20"/>
                  </a:lnTo>
                  <a:lnTo>
                    <a:pt x="159" y="20"/>
                  </a:lnTo>
                  <a:lnTo>
                    <a:pt x="162" y="21"/>
                  </a:lnTo>
                  <a:lnTo>
                    <a:pt x="162" y="22"/>
                  </a:lnTo>
                  <a:lnTo>
                    <a:pt x="162" y="23"/>
                  </a:lnTo>
                  <a:lnTo>
                    <a:pt x="162" y="24"/>
                  </a:lnTo>
                  <a:lnTo>
                    <a:pt x="164" y="25"/>
                  </a:lnTo>
                  <a:lnTo>
                    <a:pt x="166" y="25"/>
                  </a:lnTo>
                  <a:lnTo>
                    <a:pt x="169" y="25"/>
                  </a:lnTo>
                  <a:lnTo>
                    <a:pt x="171" y="26"/>
                  </a:lnTo>
                  <a:lnTo>
                    <a:pt x="173" y="28"/>
                  </a:lnTo>
                  <a:lnTo>
                    <a:pt x="174" y="29"/>
                  </a:lnTo>
                  <a:lnTo>
                    <a:pt x="176" y="30"/>
                  </a:lnTo>
                  <a:lnTo>
                    <a:pt x="184" y="34"/>
                  </a:lnTo>
                  <a:lnTo>
                    <a:pt x="192" y="35"/>
                  </a:lnTo>
                  <a:lnTo>
                    <a:pt x="194" y="37"/>
                  </a:lnTo>
                  <a:lnTo>
                    <a:pt x="197" y="38"/>
                  </a:lnTo>
                  <a:lnTo>
                    <a:pt x="201" y="38"/>
                  </a:lnTo>
                  <a:lnTo>
                    <a:pt x="203" y="39"/>
                  </a:lnTo>
                  <a:lnTo>
                    <a:pt x="205" y="40"/>
                  </a:lnTo>
                  <a:lnTo>
                    <a:pt x="207" y="42"/>
                  </a:lnTo>
                  <a:lnTo>
                    <a:pt x="208" y="44"/>
                  </a:lnTo>
                  <a:lnTo>
                    <a:pt x="210" y="46"/>
                  </a:lnTo>
                  <a:lnTo>
                    <a:pt x="211" y="47"/>
                  </a:lnTo>
                  <a:lnTo>
                    <a:pt x="213" y="48"/>
                  </a:lnTo>
                  <a:lnTo>
                    <a:pt x="215" y="47"/>
                  </a:lnTo>
                  <a:lnTo>
                    <a:pt x="217" y="47"/>
                  </a:lnTo>
                  <a:lnTo>
                    <a:pt x="221" y="49"/>
                  </a:lnTo>
                  <a:lnTo>
                    <a:pt x="225" y="51"/>
                  </a:lnTo>
                  <a:lnTo>
                    <a:pt x="227" y="52"/>
                  </a:lnTo>
                  <a:lnTo>
                    <a:pt x="230" y="52"/>
                  </a:lnTo>
                  <a:lnTo>
                    <a:pt x="231" y="52"/>
                  </a:lnTo>
                  <a:lnTo>
                    <a:pt x="233" y="51"/>
                  </a:lnTo>
                  <a:lnTo>
                    <a:pt x="234" y="51"/>
                  </a:lnTo>
                  <a:lnTo>
                    <a:pt x="235" y="51"/>
                  </a:lnTo>
                  <a:lnTo>
                    <a:pt x="237" y="52"/>
                  </a:lnTo>
                  <a:lnTo>
                    <a:pt x="237" y="53"/>
                  </a:lnTo>
                  <a:lnTo>
                    <a:pt x="237" y="54"/>
                  </a:lnTo>
                  <a:lnTo>
                    <a:pt x="236" y="57"/>
                  </a:lnTo>
                  <a:lnTo>
                    <a:pt x="236" y="60"/>
                  </a:lnTo>
                  <a:lnTo>
                    <a:pt x="236" y="61"/>
                  </a:lnTo>
                  <a:lnTo>
                    <a:pt x="237" y="61"/>
                  </a:lnTo>
                  <a:lnTo>
                    <a:pt x="247" y="61"/>
                  </a:lnTo>
                  <a:lnTo>
                    <a:pt x="256" y="61"/>
                  </a:lnTo>
                  <a:lnTo>
                    <a:pt x="258" y="62"/>
                  </a:lnTo>
                  <a:lnTo>
                    <a:pt x="260" y="65"/>
                  </a:lnTo>
                  <a:lnTo>
                    <a:pt x="263" y="66"/>
                  </a:lnTo>
                  <a:lnTo>
                    <a:pt x="264" y="67"/>
                  </a:lnTo>
                  <a:lnTo>
                    <a:pt x="265" y="68"/>
                  </a:lnTo>
                  <a:lnTo>
                    <a:pt x="266" y="68"/>
                  </a:lnTo>
                  <a:lnTo>
                    <a:pt x="267" y="69"/>
                  </a:lnTo>
                  <a:lnTo>
                    <a:pt x="268" y="70"/>
                  </a:lnTo>
                  <a:lnTo>
                    <a:pt x="270" y="71"/>
                  </a:lnTo>
                  <a:lnTo>
                    <a:pt x="271" y="71"/>
                  </a:lnTo>
                  <a:lnTo>
                    <a:pt x="272" y="71"/>
                  </a:lnTo>
                  <a:lnTo>
                    <a:pt x="273" y="71"/>
                  </a:lnTo>
                  <a:lnTo>
                    <a:pt x="274" y="72"/>
                  </a:lnTo>
                  <a:lnTo>
                    <a:pt x="275" y="72"/>
                  </a:lnTo>
                  <a:lnTo>
                    <a:pt x="276" y="72"/>
                  </a:lnTo>
                  <a:lnTo>
                    <a:pt x="276" y="74"/>
                  </a:lnTo>
                  <a:lnTo>
                    <a:pt x="276" y="75"/>
                  </a:lnTo>
                  <a:lnTo>
                    <a:pt x="275" y="76"/>
                  </a:lnTo>
                  <a:lnTo>
                    <a:pt x="273" y="77"/>
                  </a:lnTo>
                  <a:lnTo>
                    <a:pt x="270" y="78"/>
                  </a:lnTo>
                  <a:lnTo>
                    <a:pt x="267" y="78"/>
                  </a:lnTo>
                  <a:lnTo>
                    <a:pt x="265" y="80"/>
                  </a:lnTo>
                  <a:lnTo>
                    <a:pt x="252" y="85"/>
                  </a:lnTo>
                  <a:lnTo>
                    <a:pt x="238" y="86"/>
                  </a:lnTo>
                  <a:lnTo>
                    <a:pt x="228" y="85"/>
                  </a:lnTo>
                  <a:lnTo>
                    <a:pt x="219" y="84"/>
                  </a:lnTo>
                  <a:lnTo>
                    <a:pt x="212" y="85"/>
                  </a:lnTo>
                  <a:lnTo>
                    <a:pt x="206" y="86"/>
                  </a:lnTo>
                  <a:lnTo>
                    <a:pt x="202" y="87"/>
                  </a:lnTo>
                  <a:lnTo>
                    <a:pt x="196" y="88"/>
                  </a:lnTo>
                  <a:lnTo>
                    <a:pt x="192" y="89"/>
                  </a:lnTo>
                  <a:lnTo>
                    <a:pt x="189" y="90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5" y="87"/>
                  </a:lnTo>
                  <a:lnTo>
                    <a:pt x="186" y="86"/>
                  </a:lnTo>
                  <a:lnTo>
                    <a:pt x="187" y="85"/>
                  </a:lnTo>
                  <a:lnTo>
                    <a:pt x="188" y="84"/>
                  </a:lnTo>
                  <a:lnTo>
                    <a:pt x="189" y="83"/>
                  </a:lnTo>
                  <a:lnTo>
                    <a:pt x="189" y="82"/>
                  </a:lnTo>
                  <a:lnTo>
                    <a:pt x="190" y="82"/>
                  </a:lnTo>
                  <a:lnTo>
                    <a:pt x="192" y="79"/>
                  </a:lnTo>
                  <a:lnTo>
                    <a:pt x="195" y="78"/>
                  </a:lnTo>
                  <a:lnTo>
                    <a:pt x="198" y="77"/>
                  </a:lnTo>
                  <a:lnTo>
                    <a:pt x="202" y="75"/>
                  </a:lnTo>
                  <a:lnTo>
                    <a:pt x="203" y="74"/>
                  </a:lnTo>
                  <a:lnTo>
                    <a:pt x="203" y="73"/>
                  </a:lnTo>
                  <a:lnTo>
                    <a:pt x="203" y="71"/>
                  </a:lnTo>
                  <a:lnTo>
                    <a:pt x="202" y="70"/>
                  </a:lnTo>
                  <a:lnTo>
                    <a:pt x="201" y="70"/>
                  </a:lnTo>
                  <a:lnTo>
                    <a:pt x="199" y="70"/>
                  </a:lnTo>
                  <a:lnTo>
                    <a:pt x="196" y="68"/>
                  </a:lnTo>
                  <a:lnTo>
                    <a:pt x="193" y="67"/>
                  </a:lnTo>
                  <a:lnTo>
                    <a:pt x="190" y="67"/>
                  </a:lnTo>
                  <a:lnTo>
                    <a:pt x="183" y="67"/>
                  </a:lnTo>
                  <a:lnTo>
                    <a:pt x="176" y="66"/>
                  </a:lnTo>
                  <a:lnTo>
                    <a:pt x="175" y="66"/>
                  </a:lnTo>
                  <a:lnTo>
                    <a:pt x="174" y="65"/>
                  </a:lnTo>
                  <a:lnTo>
                    <a:pt x="173" y="65"/>
                  </a:lnTo>
                  <a:lnTo>
                    <a:pt x="172" y="63"/>
                  </a:lnTo>
                  <a:lnTo>
                    <a:pt x="170" y="62"/>
                  </a:lnTo>
                  <a:lnTo>
                    <a:pt x="170" y="61"/>
                  </a:lnTo>
                  <a:lnTo>
                    <a:pt x="169" y="61"/>
                  </a:lnTo>
                  <a:lnTo>
                    <a:pt x="167" y="59"/>
                  </a:lnTo>
                  <a:lnTo>
                    <a:pt x="165" y="56"/>
                  </a:lnTo>
                  <a:lnTo>
                    <a:pt x="165" y="55"/>
                  </a:lnTo>
                  <a:lnTo>
                    <a:pt x="165" y="54"/>
                  </a:lnTo>
                  <a:lnTo>
                    <a:pt x="164" y="54"/>
                  </a:lnTo>
                  <a:lnTo>
                    <a:pt x="163" y="51"/>
                  </a:lnTo>
                  <a:lnTo>
                    <a:pt x="162" y="48"/>
                  </a:lnTo>
                  <a:lnTo>
                    <a:pt x="161" y="46"/>
                  </a:lnTo>
                  <a:lnTo>
                    <a:pt x="159" y="44"/>
                  </a:lnTo>
                  <a:lnTo>
                    <a:pt x="157" y="43"/>
                  </a:lnTo>
                  <a:lnTo>
                    <a:pt x="155" y="43"/>
                  </a:lnTo>
                  <a:lnTo>
                    <a:pt x="150" y="43"/>
                  </a:lnTo>
                  <a:lnTo>
                    <a:pt x="146" y="43"/>
                  </a:lnTo>
                  <a:lnTo>
                    <a:pt x="141" y="43"/>
                  </a:lnTo>
                  <a:lnTo>
                    <a:pt x="140" y="43"/>
                  </a:lnTo>
                  <a:lnTo>
                    <a:pt x="139" y="43"/>
                  </a:lnTo>
                  <a:lnTo>
                    <a:pt x="138" y="43"/>
                  </a:lnTo>
                  <a:lnTo>
                    <a:pt x="136" y="42"/>
                  </a:lnTo>
                  <a:lnTo>
                    <a:pt x="134" y="41"/>
                  </a:lnTo>
                  <a:lnTo>
                    <a:pt x="133" y="41"/>
                  </a:lnTo>
                  <a:lnTo>
                    <a:pt x="126" y="40"/>
                  </a:lnTo>
                  <a:lnTo>
                    <a:pt x="119" y="37"/>
                  </a:lnTo>
                  <a:lnTo>
                    <a:pt x="114" y="32"/>
                  </a:lnTo>
                  <a:lnTo>
                    <a:pt x="112" y="31"/>
                  </a:lnTo>
                  <a:lnTo>
                    <a:pt x="111" y="31"/>
                  </a:lnTo>
                  <a:lnTo>
                    <a:pt x="101" y="30"/>
                  </a:lnTo>
                  <a:lnTo>
                    <a:pt x="92" y="31"/>
                  </a:lnTo>
                  <a:lnTo>
                    <a:pt x="89" y="32"/>
                  </a:lnTo>
                  <a:lnTo>
                    <a:pt x="87" y="31"/>
                  </a:lnTo>
                  <a:lnTo>
                    <a:pt x="85" y="30"/>
                  </a:lnTo>
                  <a:lnTo>
                    <a:pt x="82" y="29"/>
                  </a:lnTo>
                  <a:lnTo>
                    <a:pt x="79" y="29"/>
                  </a:lnTo>
                  <a:lnTo>
                    <a:pt x="76" y="29"/>
                  </a:lnTo>
                  <a:lnTo>
                    <a:pt x="73" y="28"/>
                  </a:lnTo>
                  <a:lnTo>
                    <a:pt x="72" y="27"/>
                  </a:lnTo>
                  <a:lnTo>
                    <a:pt x="72" y="25"/>
                  </a:lnTo>
                  <a:lnTo>
                    <a:pt x="72" y="24"/>
                  </a:lnTo>
                  <a:lnTo>
                    <a:pt x="73" y="23"/>
                  </a:lnTo>
                  <a:lnTo>
                    <a:pt x="74" y="23"/>
                  </a:lnTo>
                  <a:lnTo>
                    <a:pt x="75" y="23"/>
                  </a:lnTo>
                  <a:lnTo>
                    <a:pt x="75" y="22"/>
                  </a:lnTo>
                  <a:lnTo>
                    <a:pt x="77" y="21"/>
                  </a:lnTo>
                  <a:lnTo>
                    <a:pt x="79" y="21"/>
                  </a:lnTo>
                  <a:lnTo>
                    <a:pt x="81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81" y="17"/>
                  </a:lnTo>
                  <a:lnTo>
                    <a:pt x="77" y="16"/>
                  </a:lnTo>
                  <a:lnTo>
                    <a:pt x="73" y="15"/>
                  </a:lnTo>
                  <a:lnTo>
                    <a:pt x="68" y="15"/>
                  </a:lnTo>
                  <a:lnTo>
                    <a:pt x="64" y="14"/>
                  </a:lnTo>
                  <a:lnTo>
                    <a:pt x="58" y="14"/>
                  </a:lnTo>
                  <a:lnTo>
                    <a:pt x="54" y="15"/>
                  </a:lnTo>
                  <a:lnTo>
                    <a:pt x="52" y="15"/>
                  </a:lnTo>
                  <a:lnTo>
                    <a:pt x="50" y="17"/>
                  </a:lnTo>
                  <a:lnTo>
                    <a:pt x="48" y="18"/>
                  </a:lnTo>
                  <a:lnTo>
                    <a:pt x="47" y="21"/>
                  </a:lnTo>
                  <a:lnTo>
                    <a:pt x="45" y="22"/>
                  </a:lnTo>
                  <a:lnTo>
                    <a:pt x="44" y="24"/>
                  </a:lnTo>
                  <a:lnTo>
                    <a:pt x="43" y="26"/>
                  </a:lnTo>
                  <a:lnTo>
                    <a:pt x="42" y="26"/>
                  </a:lnTo>
                  <a:lnTo>
                    <a:pt x="40" y="26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7" y="27"/>
                  </a:lnTo>
                  <a:lnTo>
                    <a:pt x="35" y="28"/>
                  </a:lnTo>
                  <a:lnTo>
                    <a:pt x="32" y="28"/>
                  </a:lnTo>
                  <a:lnTo>
                    <a:pt x="30" y="28"/>
                  </a:lnTo>
                  <a:lnTo>
                    <a:pt x="28" y="29"/>
                  </a:lnTo>
                  <a:lnTo>
                    <a:pt x="26" y="30"/>
                  </a:lnTo>
                  <a:lnTo>
                    <a:pt x="26" y="31"/>
                  </a:lnTo>
                  <a:lnTo>
                    <a:pt x="25" y="33"/>
                  </a:lnTo>
                  <a:lnTo>
                    <a:pt x="23" y="33"/>
                  </a:lnTo>
                  <a:lnTo>
                    <a:pt x="21" y="33"/>
                  </a:lnTo>
                  <a:lnTo>
                    <a:pt x="20" y="34"/>
                  </a:lnTo>
                  <a:lnTo>
                    <a:pt x="17" y="36"/>
                  </a:lnTo>
                  <a:lnTo>
                    <a:pt x="13" y="38"/>
                  </a:lnTo>
                  <a:lnTo>
                    <a:pt x="10" y="40"/>
                  </a:lnTo>
                  <a:lnTo>
                    <a:pt x="9" y="40"/>
                  </a:lnTo>
                  <a:lnTo>
                    <a:pt x="9" y="39"/>
                  </a:lnTo>
                  <a:lnTo>
                    <a:pt x="8" y="38"/>
                  </a:lnTo>
                  <a:lnTo>
                    <a:pt x="8" y="37"/>
                  </a:lnTo>
                  <a:lnTo>
                    <a:pt x="7" y="37"/>
                  </a:lnTo>
                  <a:lnTo>
                    <a:pt x="5" y="38"/>
                  </a:lnTo>
                  <a:lnTo>
                    <a:pt x="3" y="38"/>
                  </a:lnTo>
                  <a:lnTo>
                    <a:pt x="2" y="38"/>
                  </a:lnTo>
                  <a:lnTo>
                    <a:pt x="1" y="37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858" name="Freeform 333"/>
            <p:cNvSpPr>
              <a:spLocks/>
            </p:cNvSpPr>
            <p:nvPr/>
          </p:nvSpPr>
          <p:spPr bwMode="gray">
            <a:xfrm>
              <a:off x="2232" y="1455"/>
              <a:ext cx="276" cy="90"/>
            </a:xfrm>
            <a:custGeom>
              <a:avLst/>
              <a:gdLst>
                <a:gd name="T0" fmla="*/ 11 w 276"/>
                <a:gd name="T1" fmla="*/ 32 h 90"/>
                <a:gd name="T2" fmla="*/ 11 w 276"/>
                <a:gd name="T3" fmla="*/ 23 h 90"/>
                <a:gd name="T4" fmla="*/ 24 w 276"/>
                <a:gd name="T5" fmla="*/ 11 h 90"/>
                <a:gd name="T6" fmla="*/ 32 w 276"/>
                <a:gd name="T7" fmla="*/ 8 h 90"/>
                <a:gd name="T8" fmla="*/ 48 w 276"/>
                <a:gd name="T9" fmla="*/ 4 h 90"/>
                <a:gd name="T10" fmla="*/ 92 w 276"/>
                <a:gd name="T11" fmla="*/ 1 h 90"/>
                <a:gd name="T12" fmla="*/ 108 w 276"/>
                <a:gd name="T13" fmla="*/ 2 h 90"/>
                <a:gd name="T14" fmla="*/ 122 w 276"/>
                <a:gd name="T15" fmla="*/ 4 h 90"/>
                <a:gd name="T16" fmla="*/ 129 w 276"/>
                <a:gd name="T17" fmla="*/ 10 h 90"/>
                <a:gd name="T18" fmla="*/ 139 w 276"/>
                <a:gd name="T19" fmla="*/ 17 h 90"/>
                <a:gd name="T20" fmla="*/ 156 w 276"/>
                <a:gd name="T21" fmla="*/ 20 h 90"/>
                <a:gd name="T22" fmla="*/ 162 w 276"/>
                <a:gd name="T23" fmla="*/ 23 h 90"/>
                <a:gd name="T24" fmla="*/ 171 w 276"/>
                <a:gd name="T25" fmla="*/ 26 h 90"/>
                <a:gd name="T26" fmla="*/ 192 w 276"/>
                <a:gd name="T27" fmla="*/ 35 h 90"/>
                <a:gd name="T28" fmla="*/ 205 w 276"/>
                <a:gd name="T29" fmla="*/ 40 h 90"/>
                <a:gd name="T30" fmla="*/ 213 w 276"/>
                <a:gd name="T31" fmla="*/ 48 h 90"/>
                <a:gd name="T32" fmla="*/ 227 w 276"/>
                <a:gd name="T33" fmla="*/ 52 h 90"/>
                <a:gd name="T34" fmla="*/ 234 w 276"/>
                <a:gd name="T35" fmla="*/ 51 h 90"/>
                <a:gd name="T36" fmla="*/ 236 w 276"/>
                <a:gd name="T37" fmla="*/ 57 h 90"/>
                <a:gd name="T38" fmla="*/ 256 w 276"/>
                <a:gd name="T39" fmla="*/ 61 h 90"/>
                <a:gd name="T40" fmla="*/ 265 w 276"/>
                <a:gd name="T41" fmla="*/ 68 h 90"/>
                <a:gd name="T42" fmla="*/ 271 w 276"/>
                <a:gd name="T43" fmla="*/ 71 h 90"/>
                <a:gd name="T44" fmla="*/ 276 w 276"/>
                <a:gd name="T45" fmla="*/ 72 h 90"/>
                <a:gd name="T46" fmla="*/ 270 w 276"/>
                <a:gd name="T47" fmla="*/ 78 h 90"/>
                <a:gd name="T48" fmla="*/ 228 w 276"/>
                <a:gd name="T49" fmla="*/ 85 h 90"/>
                <a:gd name="T50" fmla="*/ 196 w 276"/>
                <a:gd name="T51" fmla="*/ 88 h 90"/>
                <a:gd name="T52" fmla="*/ 185 w 276"/>
                <a:gd name="T53" fmla="*/ 88 h 90"/>
                <a:gd name="T54" fmla="*/ 189 w 276"/>
                <a:gd name="T55" fmla="*/ 83 h 90"/>
                <a:gd name="T56" fmla="*/ 198 w 276"/>
                <a:gd name="T57" fmla="*/ 77 h 90"/>
                <a:gd name="T58" fmla="*/ 202 w 276"/>
                <a:gd name="T59" fmla="*/ 70 h 90"/>
                <a:gd name="T60" fmla="*/ 193 w 276"/>
                <a:gd name="T61" fmla="*/ 67 h 90"/>
                <a:gd name="T62" fmla="*/ 174 w 276"/>
                <a:gd name="T63" fmla="*/ 65 h 90"/>
                <a:gd name="T64" fmla="*/ 169 w 276"/>
                <a:gd name="T65" fmla="*/ 61 h 90"/>
                <a:gd name="T66" fmla="*/ 164 w 276"/>
                <a:gd name="T67" fmla="*/ 54 h 90"/>
                <a:gd name="T68" fmla="*/ 157 w 276"/>
                <a:gd name="T69" fmla="*/ 43 h 90"/>
                <a:gd name="T70" fmla="*/ 141 w 276"/>
                <a:gd name="T71" fmla="*/ 43 h 90"/>
                <a:gd name="T72" fmla="*/ 136 w 276"/>
                <a:gd name="T73" fmla="*/ 42 h 90"/>
                <a:gd name="T74" fmla="*/ 114 w 276"/>
                <a:gd name="T75" fmla="*/ 32 h 90"/>
                <a:gd name="T76" fmla="*/ 89 w 276"/>
                <a:gd name="T77" fmla="*/ 32 h 90"/>
                <a:gd name="T78" fmla="*/ 76 w 276"/>
                <a:gd name="T79" fmla="*/ 29 h 90"/>
                <a:gd name="T80" fmla="*/ 73 w 276"/>
                <a:gd name="T81" fmla="*/ 23 h 90"/>
                <a:gd name="T82" fmla="*/ 75 w 276"/>
                <a:gd name="T83" fmla="*/ 22 h 90"/>
                <a:gd name="T84" fmla="*/ 82 w 276"/>
                <a:gd name="T85" fmla="*/ 18 h 90"/>
                <a:gd name="T86" fmla="*/ 68 w 276"/>
                <a:gd name="T87" fmla="*/ 15 h 90"/>
                <a:gd name="T88" fmla="*/ 50 w 276"/>
                <a:gd name="T89" fmla="*/ 17 h 90"/>
                <a:gd name="T90" fmla="*/ 43 w 276"/>
                <a:gd name="T91" fmla="*/ 26 h 90"/>
                <a:gd name="T92" fmla="*/ 37 w 276"/>
                <a:gd name="T93" fmla="*/ 27 h 90"/>
                <a:gd name="T94" fmla="*/ 26 w 276"/>
                <a:gd name="T95" fmla="*/ 30 h 90"/>
                <a:gd name="T96" fmla="*/ 20 w 276"/>
                <a:gd name="T97" fmla="*/ 34 h 90"/>
                <a:gd name="T98" fmla="*/ 9 w 276"/>
                <a:gd name="T99" fmla="*/ 40 h 90"/>
                <a:gd name="T100" fmla="*/ 7 w 276"/>
                <a:gd name="T101" fmla="*/ 37 h 90"/>
                <a:gd name="T102" fmla="*/ 1 w 276"/>
                <a:gd name="T103" fmla="*/ 37 h 9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76"/>
                <a:gd name="T157" fmla="*/ 0 h 90"/>
                <a:gd name="T158" fmla="*/ 276 w 276"/>
                <a:gd name="T159" fmla="*/ 90 h 9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76" h="90">
                  <a:moveTo>
                    <a:pt x="0" y="36"/>
                  </a:moveTo>
                  <a:lnTo>
                    <a:pt x="3" y="35"/>
                  </a:lnTo>
                  <a:lnTo>
                    <a:pt x="6" y="33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1" y="31"/>
                  </a:lnTo>
                  <a:lnTo>
                    <a:pt x="12" y="31"/>
                  </a:lnTo>
                  <a:lnTo>
                    <a:pt x="12" y="28"/>
                  </a:lnTo>
                  <a:lnTo>
                    <a:pt x="11" y="26"/>
                  </a:lnTo>
                  <a:lnTo>
                    <a:pt x="11" y="23"/>
                  </a:lnTo>
                  <a:lnTo>
                    <a:pt x="12" y="21"/>
                  </a:lnTo>
                  <a:lnTo>
                    <a:pt x="13" y="18"/>
                  </a:lnTo>
                  <a:lnTo>
                    <a:pt x="17" y="15"/>
                  </a:lnTo>
                  <a:lnTo>
                    <a:pt x="21" y="13"/>
                  </a:lnTo>
                  <a:lnTo>
                    <a:pt x="24" y="11"/>
                  </a:lnTo>
                  <a:lnTo>
                    <a:pt x="25" y="11"/>
                  </a:lnTo>
                  <a:lnTo>
                    <a:pt x="26" y="11"/>
                  </a:lnTo>
                  <a:lnTo>
                    <a:pt x="27" y="11"/>
                  </a:lnTo>
                  <a:lnTo>
                    <a:pt x="30" y="9"/>
                  </a:lnTo>
                  <a:lnTo>
                    <a:pt x="32" y="8"/>
                  </a:lnTo>
                  <a:lnTo>
                    <a:pt x="35" y="7"/>
                  </a:lnTo>
                  <a:lnTo>
                    <a:pt x="38" y="6"/>
                  </a:lnTo>
                  <a:lnTo>
                    <a:pt x="41" y="5"/>
                  </a:lnTo>
                  <a:lnTo>
                    <a:pt x="45" y="5"/>
                  </a:lnTo>
                  <a:lnTo>
                    <a:pt x="48" y="4"/>
                  </a:lnTo>
                  <a:lnTo>
                    <a:pt x="51" y="3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81" y="0"/>
                  </a:lnTo>
                  <a:lnTo>
                    <a:pt x="92" y="1"/>
                  </a:lnTo>
                  <a:lnTo>
                    <a:pt x="95" y="1"/>
                  </a:lnTo>
                  <a:lnTo>
                    <a:pt x="99" y="1"/>
                  </a:lnTo>
                  <a:lnTo>
                    <a:pt x="102" y="1"/>
                  </a:lnTo>
                  <a:lnTo>
                    <a:pt x="105" y="1"/>
                  </a:lnTo>
                  <a:lnTo>
                    <a:pt x="108" y="2"/>
                  </a:lnTo>
                  <a:lnTo>
                    <a:pt x="109" y="2"/>
                  </a:lnTo>
                  <a:lnTo>
                    <a:pt x="112" y="4"/>
                  </a:lnTo>
                  <a:lnTo>
                    <a:pt x="115" y="4"/>
                  </a:lnTo>
                  <a:lnTo>
                    <a:pt x="118" y="4"/>
                  </a:lnTo>
                  <a:lnTo>
                    <a:pt x="122" y="4"/>
                  </a:lnTo>
                  <a:lnTo>
                    <a:pt x="123" y="5"/>
                  </a:lnTo>
                  <a:lnTo>
                    <a:pt x="125" y="6"/>
                  </a:lnTo>
                  <a:lnTo>
                    <a:pt x="126" y="7"/>
                  </a:lnTo>
                  <a:lnTo>
                    <a:pt x="128" y="9"/>
                  </a:lnTo>
                  <a:lnTo>
                    <a:pt x="129" y="10"/>
                  </a:lnTo>
                  <a:lnTo>
                    <a:pt x="131" y="10"/>
                  </a:lnTo>
                  <a:lnTo>
                    <a:pt x="132" y="11"/>
                  </a:lnTo>
                  <a:lnTo>
                    <a:pt x="134" y="13"/>
                  </a:lnTo>
                  <a:lnTo>
                    <a:pt x="137" y="15"/>
                  </a:lnTo>
                  <a:lnTo>
                    <a:pt x="139" y="17"/>
                  </a:lnTo>
                  <a:lnTo>
                    <a:pt x="142" y="18"/>
                  </a:lnTo>
                  <a:lnTo>
                    <a:pt x="146" y="18"/>
                  </a:lnTo>
                  <a:lnTo>
                    <a:pt x="149" y="18"/>
                  </a:lnTo>
                  <a:lnTo>
                    <a:pt x="152" y="18"/>
                  </a:lnTo>
                  <a:lnTo>
                    <a:pt x="156" y="20"/>
                  </a:lnTo>
                  <a:lnTo>
                    <a:pt x="159" y="20"/>
                  </a:lnTo>
                  <a:lnTo>
                    <a:pt x="162" y="21"/>
                  </a:lnTo>
                  <a:lnTo>
                    <a:pt x="162" y="22"/>
                  </a:lnTo>
                  <a:lnTo>
                    <a:pt x="162" y="23"/>
                  </a:lnTo>
                  <a:lnTo>
                    <a:pt x="162" y="24"/>
                  </a:lnTo>
                  <a:lnTo>
                    <a:pt x="164" y="25"/>
                  </a:lnTo>
                  <a:lnTo>
                    <a:pt x="166" y="25"/>
                  </a:lnTo>
                  <a:lnTo>
                    <a:pt x="169" y="25"/>
                  </a:lnTo>
                  <a:lnTo>
                    <a:pt x="171" y="26"/>
                  </a:lnTo>
                  <a:lnTo>
                    <a:pt x="173" y="28"/>
                  </a:lnTo>
                  <a:lnTo>
                    <a:pt x="174" y="29"/>
                  </a:lnTo>
                  <a:lnTo>
                    <a:pt x="176" y="30"/>
                  </a:lnTo>
                  <a:lnTo>
                    <a:pt x="184" y="34"/>
                  </a:lnTo>
                  <a:lnTo>
                    <a:pt x="192" y="35"/>
                  </a:lnTo>
                  <a:lnTo>
                    <a:pt x="194" y="37"/>
                  </a:lnTo>
                  <a:lnTo>
                    <a:pt x="197" y="38"/>
                  </a:lnTo>
                  <a:lnTo>
                    <a:pt x="201" y="38"/>
                  </a:lnTo>
                  <a:lnTo>
                    <a:pt x="203" y="39"/>
                  </a:lnTo>
                  <a:lnTo>
                    <a:pt x="205" y="40"/>
                  </a:lnTo>
                  <a:lnTo>
                    <a:pt x="207" y="42"/>
                  </a:lnTo>
                  <a:lnTo>
                    <a:pt x="208" y="44"/>
                  </a:lnTo>
                  <a:lnTo>
                    <a:pt x="210" y="46"/>
                  </a:lnTo>
                  <a:lnTo>
                    <a:pt x="211" y="47"/>
                  </a:lnTo>
                  <a:lnTo>
                    <a:pt x="213" y="48"/>
                  </a:lnTo>
                  <a:lnTo>
                    <a:pt x="215" y="47"/>
                  </a:lnTo>
                  <a:lnTo>
                    <a:pt x="217" y="47"/>
                  </a:lnTo>
                  <a:lnTo>
                    <a:pt x="221" y="49"/>
                  </a:lnTo>
                  <a:lnTo>
                    <a:pt x="225" y="51"/>
                  </a:lnTo>
                  <a:lnTo>
                    <a:pt x="227" y="52"/>
                  </a:lnTo>
                  <a:lnTo>
                    <a:pt x="230" y="52"/>
                  </a:lnTo>
                  <a:lnTo>
                    <a:pt x="231" y="52"/>
                  </a:lnTo>
                  <a:lnTo>
                    <a:pt x="233" y="51"/>
                  </a:lnTo>
                  <a:lnTo>
                    <a:pt x="234" y="51"/>
                  </a:lnTo>
                  <a:lnTo>
                    <a:pt x="235" y="51"/>
                  </a:lnTo>
                  <a:lnTo>
                    <a:pt x="237" y="52"/>
                  </a:lnTo>
                  <a:lnTo>
                    <a:pt x="237" y="53"/>
                  </a:lnTo>
                  <a:lnTo>
                    <a:pt x="237" y="54"/>
                  </a:lnTo>
                  <a:lnTo>
                    <a:pt x="236" y="57"/>
                  </a:lnTo>
                  <a:lnTo>
                    <a:pt x="236" y="60"/>
                  </a:lnTo>
                  <a:lnTo>
                    <a:pt x="236" y="61"/>
                  </a:lnTo>
                  <a:lnTo>
                    <a:pt x="237" y="61"/>
                  </a:lnTo>
                  <a:lnTo>
                    <a:pt x="247" y="61"/>
                  </a:lnTo>
                  <a:lnTo>
                    <a:pt x="256" y="61"/>
                  </a:lnTo>
                  <a:lnTo>
                    <a:pt x="258" y="62"/>
                  </a:lnTo>
                  <a:lnTo>
                    <a:pt x="260" y="65"/>
                  </a:lnTo>
                  <a:lnTo>
                    <a:pt x="263" y="66"/>
                  </a:lnTo>
                  <a:lnTo>
                    <a:pt x="264" y="67"/>
                  </a:lnTo>
                  <a:lnTo>
                    <a:pt x="265" y="68"/>
                  </a:lnTo>
                  <a:lnTo>
                    <a:pt x="266" y="68"/>
                  </a:lnTo>
                  <a:lnTo>
                    <a:pt x="267" y="69"/>
                  </a:lnTo>
                  <a:lnTo>
                    <a:pt x="268" y="70"/>
                  </a:lnTo>
                  <a:lnTo>
                    <a:pt x="270" y="71"/>
                  </a:lnTo>
                  <a:lnTo>
                    <a:pt x="271" y="71"/>
                  </a:lnTo>
                  <a:lnTo>
                    <a:pt x="272" y="71"/>
                  </a:lnTo>
                  <a:lnTo>
                    <a:pt x="273" y="71"/>
                  </a:lnTo>
                  <a:lnTo>
                    <a:pt x="274" y="72"/>
                  </a:lnTo>
                  <a:lnTo>
                    <a:pt x="275" y="72"/>
                  </a:lnTo>
                  <a:lnTo>
                    <a:pt x="276" y="72"/>
                  </a:lnTo>
                  <a:lnTo>
                    <a:pt x="276" y="74"/>
                  </a:lnTo>
                  <a:lnTo>
                    <a:pt x="276" y="75"/>
                  </a:lnTo>
                  <a:lnTo>
                    <a:pt x="275" y="76"/>
                  </a:lnTo>
                  <a:lnTo>
                    <a:pt x="273" y="77"/>
                  </a:lnTo>
                  <a:lnTo>
                    <a:pt x="270" y="78"/>
                  </a:lnTo>
                  <a:lnTo>
                    <a:pt x="267" y="78"/>
                  </a:lnTo>
                  <a:lnTo>
                    <a:pt x="265" y="80"/>
                  </a:lnTo>
                  <a:lnTo>
                    <a:pt x="252" y="85"/>
                  </a:lnTo>
                  <a:lnTo>
                    <a:pt x="238" y="86"/>
                  </a:lnTo>
                  <a:lnTo>
                    <a:pt x="228" y="85"/>
                  </a:lnTo>
                  <a:lnTo>
                    <a:pt x="219" y="84"/>
                  </a:lnTo>
                  <a:lnTo>
                    <a:pt x="212" y="85"/>
                  </a:lnTo>
                  <a:lnTo>
                    <a:pt x="206" y="86"/>
                  </a:lnTo>
                  <a:lnTo>
                    <a:pt x="202" y="87"/>
                  </a:lnTo>
                  <a:lnTo>
                    <a:pt x="196" y="88"/>
                  </a:lnTo>
                  <a:lnTo>
                    <a:pt x="192" y="89"/>
                  </a:lnTo>
                  <a:lnTo>
                    <a:pt x="189" y="90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5" y="87"/>
                  </a:lnTo>
                  <a:lnTo>
                    <a:pt x="186" y="86"/>
                  </a:lnTo>
                  <a:lnTo>
                    <a:pt x="187" y="85"/>
                  </a:lnTo>
                  <a:lnTo>
                    <a:pt x="188" y="84"/>
                  </a:lnTo>
                  <a:lnTo>
                    <a:pt x="189" y="83"/>
                  </a:lnTo>
                  <a:lnTo>
                    <a:pt x="189" y="82"/>
                  </a:lnTo>
                  <a:lnTo>
                    <a:pt x="190" y="82"/>
                  </a:lnTo>
                  <a:lnTo>
                    <a:pt x="192" y="79"/>
                  </a:lnTo>
                  <a:lnTo>
                    <a:pt x="195" y="78"/>
                  </a:lnTo>
                  <a:lnTo>
                    <a:pt x="198" y="77"/>
                  </a:lnTo>
                  <a:lnTo>
                    <a:pt x="202" y="75"/>
                  </a:lnTo>
                  <a:lnTo>
                    <a:pt x="203" y="74"/>
                  </a:lnTo>
                  <a:lnTo>
                    <a:pt x="203" y="73"/>
                  </a:lnTo>
                  <a:lnTo>
                    <a:pt x="203" y="71"/>
                  </a:lnTo>
                  <a:lnTo>
                    <a:pt x="202" y="70"/>
                  </a:lnTo>
                  <a:lnTo>
                    <a:pt x="201" y="70"/>
                  </a:lnTo>
                  <a:lnTo>
                    <a:pt x="199" y="70"/>
                  </a:lnTo>
                  <a:lnTo>
                    <a:pt x="196" y="68"/>
                  </a:lnTo>
                  <a:lnTo>
                    <a:pt x="193" y="67"/>
                  </a:lnTo>
                  <a:lnTo>
                    <a:pt x="190" y="67"/>
                  </a:lnTo>
                  <a:lnTo>
                    <a:pt x="183" y="67"/>
                  </a:lnTo>
                  <a:lnTo>
                    <a:pt x="176" y="66"/>
                  </a:lnTo>
                  <a:lnTo>
                    <a:pt x="175" y="66"/>
                  </a:lnTo>
                  <a:lnTo>
                    <a:pt x="174" y="65"/>
                  </a:lnTo>
                  <a:lnTo>
                    <a:pt x="173" y="65"/>
                  </a:lnTo>
                  <a:lnTo>
                    <a:pt x="172" y="63"/>
                  </a:lnTo>
                  <a:lnTo>
                    <a:pt x="170" y="62"/>
                  </a:lnTo>
                  <a:lnTo>
                    <a:pt x="170" y="61"/>
                  </a:lnTo>
                  <a:lnTo>
                    <a:pt x="169" y="61"/>
                  </a:lnTo>
                  <a:lnTo>
                    <a:pt x="167" y="59"/>
                  </a:lnTo>
                  <a:lnTo>
                    <a:pt x="165" y="56"/>
                  </a:lnTo>
                  <a:lnTo>
                    <a:pt x="165" y="55"/>
                  </a:lnTo>
                  <a:lnTo>
                    <a:pt x="165" y="54"/>
                  </a:lnTo>
                  <a:lnTo>
                    <a:pt x="164" y="54"/>
                  </a:lnTo>
                  <a:lnTo>
                    <a:pt x="163" y="51"/>
                  </a:lnTo>
                  <a:lnTo>
                    <a:pt x="162" y="48"/>
                  </a:lnTo>
                  <a:lnTo>
                    <a:pt x="161" y="46"/>
                  </a:lnTo>
                  <a:lnTo>
                    <a:pt x="159" y="44"/>
                  </a:lnTo>
                  <a:lnTo>
                    <a:pt x="157" y="43"/>
                  </a:lnTo>
                  <a:lnTo>
                    <a:pt x="155" y="43"/>
                  </a:lnTo>
                  <a:lnTo>
                    <a:pt x="150" y="43"/>
                  </a:lnTo>
                  <a:lnTo>
                    <a:pt x="146" y="43"/>
                  </a:lnTo>
                  <a:lnTo>
                    <a:pt x="141" y="43"/>
                  </a:lnTo>
                  <a:lnTo>
                    <a:pt x="140" y="43"/>
                  </a:lnTo>
                  <a:lnTo>
                    <a:pt x="139" y="43"/>
                  </a:lnTo>
                  <a:lnTo>
                    <a:pt x="138" y="43"/>
                  </a:lnTo>
                  <a:lnTo>
                    <a:pt x="136" y="42"/>
                  </a:lnTo>
                  <a:lnTo>
                    <a:pt x="134" y="41"/>
                  </a:lnTo>
                  <a:lnTo>
                    <a:pt x="133" y="41"/>
                  </a:lnTo>
                  <a:lnTo>
                    <a:pt x="126" y="40"/>
                  </a:lnTo>
                  <a:lnTo>
                    <a:pt x="119" y="37"/>
                  </a:lnTo>
                  <a:lnTo>
                    <a:pt x="114" y="32"/>
                  </a:lnTo>
                  <a:lnTo>
                    <a:pt x="112" y="31"/>
                  </a:lnTo>
                  <a:lnTo>
                    <a:pt x="111" y="31"/>
                  </a:lnTo>
                  <a:lnTo>
                    <a:pt x="101" y="30"/>
                  </a:lnTo>
                  <a:lnTo>
                    <a:pt x="92" y="31"/>
                  </a:lnTo>
                  <a:lnTo>
                    <a:pt x="89" y="32"/>
                  </a:lnTo>
                  <a:lnTo>
                    <a:pt x="87" y="31"/>
                  </a:lnTo>
                  <a:lnTo>
                    <a:pt x="85" y="30"/>
                  </a:lnTo>
                  <a:lnTo>
                    <a:pt x="82" y="29"/>
                  </a:lnTo>
                  <a:lnTo>
                    <a:pt x="79" y="29"/>
                  </a:lnTo>
                  <a:lnTo>
                    <a:pt x="76" y="29"/>
                  </a:lnTo>
                  <a:lnTo>
                    <a:pt x="73" y="28"/>
                  </a:lnTo>
                  <a:lnTo>
                    <a:pt x="72" y="27"/>
                  </a:lnTo>
                  <a:lnTo>
                    <a:pt x="72" y="25"/>
                  </a:lnTo>
                  <a:lnTo>
                    <a:pt x="72" y="24"/>
                  </a:lnTo>
                  <a:lnTo>
                    <a:pt x="73" y="23"/>
                  </a:lnTo>
                  <a:lnTo>
                    <a:pt x="74" y="23"/>
                  </a:lnTo>
                  <a:lnTo>
                    <a:pt x="75" y="23"/>
                  </a:lnTo>
                  <a:lnTo>
                    <a:pt x="75" y="22"/>
                  </a:lnTo>
                  <a:lnTo>
                    <a:pt x="77" y="21"/>
                  </a:lnTo>
                  <a:lnTo>
                    <a:pt x="79" y="21"/>
                  </a:lnTo>
                  <a:lnTo>
                    <a:pt x="81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81" y="17"/>
                  </a:lnTo>
                  <a:lnTo>
                    <a:pt x="77" y="16"/>
                  </a:lnTo>
                  <a:lnTo>
                    <a:pt x="73" y="15"/>
                  </a:lnTo>
                  <a:lnTo>
                    <a:pt x="68" y="15"/>
                  </a:lnTo>
                  <a:lnTo>
                    <a:pt x="64" y="14"/>
                  </a:lnTo>
                  <a:lnTo>
                    <a:pt x="58" y="14"/>
                  </a:lnTo>
                  <a:lnTo>
                    <a:pt x="54" y="15"/>
                  </a:lnTo>
                  <a:lnTo>
                    <a:pt x="52" y="15"/>
                  </a:lnTo>
                  <a:lnTo>
                    <a:pt x="50" y="17"/>
                  </a:lnTo>
                  <a:lnTo>
                    <a:pt x="48" y="18"/>
                  </a:lnTo>
                  <a:lnTo>
                    <a:pt x="47" y="21"/>
                  </a:lnTo>
                  <a:lnTo>
                    <a:pt x="45" y="22"/>
                  </a:lnTo>
                  <a:lnTo>
                    <a:pt x="44" y="24"/>
                  </a:lnTo>
                  <a:lnTo>
                    <a:pt x="43" y="26"/>
                  </a:lnTo>
                  <a:lnTo>
                    <a:pt x="42" y="26"/>
                  </a:lnTo>
                  <a:lnTo>
                    <a:pt x="40" y="26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7" y="27"/>
                  </a:lnTo>
                  <a:lnTo>
                    <a:pt x="35" y="28"/>
                  </a:lnTo>
                  <a:lnTo>
                    <a:pt x="32" y="28"/>
                  </a:lnTo>
                  <a:lnTo>
                    <a:pt x="30" y="28"/>
                  </a:lnTo>
                  <a:lnTo>
                    <a:pt x="28" y="29"/>
                  </a:lnTo>
                  <a:lnTo>
                    <a:pt x="26" y="30"/>
                  </a:lnTo>
                  <a:lnTo>
                    <a:pt x="26" y="31"/>
                  </a:lnTo>
                  <a:lnTo>
                    <a:pt x="25" y="33"/>
                  </a:lnTo>
                  <a:lnTo>
                    <a:pt x="23" y="33"/>
                  </a:lnTo>
                  <a:lnTo>
                    <a:pt x="21" y="33"/>
                  </a:lnTo>
                  <a:lnTo>
                    <a:pt x="20" y="34"/>
                  </a:lnTo>
                  <a:lnTo>
                    <a:pt x="17" y="36"/>
                  </a:lnTo>
                  <a:lnTo>
                    <a:pt x="13" y="38"/>
                  </a:lnTo>
                  <a:lnTo>
                    <a:pt x="10" y="40"/>
                  </a:lnTo>
                  <a:lnTo>
                    <a:pt x="9" y="40"/>
                  </a:lnTo>
                  <a:lnTo>
                    <a:pt x="9" y="39"/>
                  </a:lnTo>
                  <a:lnTo>
                    <a:pt x="8" y="38"/>
                  </a:lnTo>
                  <a:lnTo>
                    <a:pt x="8" y="37"/>
                  </a:lnTo>
                  <a:lnTo>
                    <a:pt x="7" y="37"/>
                  </a:lnTo>
                  <a:lnTo>
                    <a:pt x="5" y="38"/>
                  </a:lnTo>
                  <a:lnTo>
                    <a:pt x="3" y="38"/>
                  </a:lnTo>
                  <a:lnTo>
                    <a:pt x="2" y="38"/>
                  </a:lnTo>
                  <a:lnTo>
                    <a:pt x="1" y="37"/>
                  </a:lnTo>
                  <a:lnTo>
                    <a:pt x="0" y="36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859" name="Freeform 334"/>
            <p:cNvSpPr>
              <a:spLocks/>
            </p:cNvSpPr>
            <p:nvPr/>
          </p:nvSpPr>
          <p:spPr bwMode="gray">
            <a:xfrm>
              <a:off x="2404" y="1580"/>
              <a:ext cx="55" cy="21"/>
            </a:xfrm>
            <a:custGeom>
              <a:avLst/>
              <a:gdLst>
                <a:gd name="T0" fmla="*/ 39 w 55"/>
                <a:gd name="T1" fmla="*/ 18 h 21"/>
                <a:gd name="T2" fmla="*/ 40 w 55"/>
                <a:gd name="T3" fmla="*/ 17 h 21"/>
                <a:gd name="T4" fmla="*/ 41 w 55"/>
                <a:gd name="T5" fmla="*/ 16 h 21"/>
                <a:gd name="T6" fmla="*/ 44 w 55"/>
                <a:gd name="T7" fmla="*/ 16 h 21"/>
                <a:gd name="T8" fmla="*/ 47 w 55"/>
                <a:gd name="T9" fmla="*/ 16 h 21"/>
                <a:gd name="T10" fmla="*/ 50 w 55"/>
                <a:gd name="T11" fmla="*/ 17 h 21"/>
                <a:gd name="T12" fmla="*/ 53 w 55"/>
                <a:gd name="T13" fmla="*/ 17 h 21"/>
                <a:gd name="T14" fmla="*/ 54 w 55"/>
                <a:gd name="T15" fmla="*/ 16 h 21"/>
                <a:gd name="T16" fmla="*/ 55 w 55"/>
                <a:gd name="T17" fmla="*/ 15 h 21"/>
                <a:gd name="T18" fmla="*/ 55 w 55"/>
                <a:gd name="T19" fmla="*/ 15 h 21"/>
                <a:gd name="T20" fmla="*/ 54 w 55"/>
                <a:gd name="T21" fmla="*/ 14 h 21"/>
                <a:gd name="T22" fmla="*/ 53 w 55"/>
                <a:gd name="T23" fmla="*/ 13 h 21"/>
                <a:gd name="T24" fmla="*/ 53 w 55"/>
                <a:gd name="T25" fmla="*/ 11 h 21"/>
                <a:gd name="T26" fmla="*/ 52 w 55"/>
                <a:gd name="T27" fmla="*/ 10 h 21"/>
                <a:gd name="T28" fmla="*/ 52 w 55"/>
                <a:gd name="T29" fmla="*/ 9 h 21"/>
                <a:gd name="T30" fmla="*/ 51 w 55"/>
                <a:gd name="T31" fmla="*/ 8 h 21"/>
                <a:gd name="T32" fmla="*/ 49 w 55"/>
                <a:gd name="T33" fmla="*/ 7 h 21"/>
                <a:gd name="T34" fmla="*/ 46 w 55"/>
                <a:gd name="T35" fmla="*/ 8 h 21"/>
                <a:gd name="T36" fmla="*/ 44 w 55"/>
                <a:gd name="T37" fmla="*/ 8 h 21"/>
                <a:gd name="T38" fmla="*/ 42 w 55"/>
                <a:gd name="T39" fmla="*/ 8 h 21"/>
                <a:gd name="T40" fmla="*/ 39 w 55"/>
                <a:gd name="T41" fmla="*/ 7 h 21"/>
                <a:gd name="T42" fmla="*/ 37 w 55"/>
                <a:gd name="T43" fmla="*/ 5 h 21"/>
                <a:gd name="T44" fmla="*/ 35 w 55"/>
                <a:gd name="T45" fmla="*/ 4 h 21"/>
                <a:gd name="T46" fmla="*/ 33 w 55"/>
                <a:gd name="T47" fmla="*/ 3 h 21"/>
                <a:gd name="T48" fmla="*/ 30 w 55"/>
                <a:gd name="T49" fmla="*/ 3 h 21"/>
                <a:gd name="T50" fmla="*/ 30 w 55"/>
                <a:gd name="T51" fmla="*/ 2 h 21"/>
                <a:gd name="T52" fmla="*/ 29 w 55"/>
                <a:gd name="T53" fmla="*/ 2 h 21"/>
                <a:gd name="T54" fmla="*/ 29 w 55"/>
                <a:gd name="T55" fmla="*/ 1 h 21"/>
                <a:gd name="T56" fmla="*/ 19 w 55"/>
                <a:gd name="T57" fmla="*/ 0 h 21"/>
                <a:gd name="T58" fmla="*/ 11 w 55"/>
                <a:gd name="T59" fmla="*/ 1 h 21"/>
                <a:gd name="T60" fmla="*/ 7 w 55"/>
                <a:gd name="T61" fmla="*/ 2 h 21"/>
                <a:gd name="T62" fmla="*/ 4 w 55"/>
                <a:gd name="T63" fmla="*/ 3 h 21"/>
                <a:gd name="T64" fmla="*/ 1 w 55"/>
                <a:gd name="T65" fmla="*/ 4 h 21"/>
                <a:gd name="T66" fmla="*/ 0 w 55"/>
                <a:gd name="T67" fmla="*/ 5 h 21"/>
                <a:gd name="T68" fmla="*/ 0 w 55"/>
                <a:gd name="T69" fmla="*/ 6 h 21"/>
                <a:gd name="T70" fmla="*/ 1 w 55"/>
                <a:gd name="T71" fmla="*/ 8 h 21"/>
                <a:gd name="T72" fmla="*/ 1 w 55"/>
                <a:gd name="T73" fmla="*/ 9 h 21"/>
                <a:gd name="T74" fmla="*/ 2 w 55"/>
                <a:gd name="T75" fmla="*/ 9 h 21"/>
                <a:gd name="T76" fmla="*/ 3 w 55"/>
                <a:gd name="T77" fmla="*/ 10 h 21"/>
                <a:gd name="T78" fmla="*/ 4 w 55"/>
                <a:gd name="T79" fmla="*/ 11 h 21"/>
                <a:gd name="T80" fmla="*/ 5 w 55"/>
                <a:gd name="T81" fmla="*/ 11 h 21"/>
                <a:gd name="T82" fmla="*/ 6 w 55"/>
                <a:gd name="T83" fmla="*/ 11 h 21"/>
                <a:gd name="T84" fmla="*/ 7 w 55"/>
                <a:gd name="T85" fmla="*/ 11 h 21"/>
                <a:gd name="T86" fmla="*/ 8 w 55"/>
                <a:gd name="T87" fmla="*/ 11 h 21"/>
                <a:gd name="T88" fmla="*/ 9 w 55"/>
                <a:gd name="T89" fmla="*/ 12 h 21"/>
                <a:gd name="T90" fmla="*/ 10 w 55"/>
                <a:gd name="T91" fmla="*/ 13 h 21"/>
                <a:gd name="T92" fmla="*/ 12 w 55"/>
                <a:gd name="T93" fmla="*/ 14 h 21"/>
                <a:gd name="T94" fmla="*/ 14 w 55"/>
                <a:gd name="T95" fmla="*/ 15 h 21"/>
                <a:gd name="T96" fmla="*/ 15 w 55"/>
                <a:gd name="T97" fmla="*/ 17 h 21"/>
                <a:gd name="T98" fmla="*/ 17 w 55"/>
                <a:gd name="T99" fmla="*/ 18 h 21"/>
                <a:gd name="T100" fmla="*/ 22 w 55"/>
                <a:gd name="T101" fmla="*/ 19 h 21"/>
                <a:gd name="T102" fmla="*/ 29 w 55"/>
                <a:gd name="T103" fmla="*/ 21 h 21"/>
                <a:gd name="T104" fmla="*/ 31 w 55"/>
                <a:gd name="T105" fmla="*/ 21 h 21"/>
                <a:gd name="T106" fmla="*/ 33 w 55"/>
                <a:gd name="T107" fmla="*/ 20 h 21"/>
                <a:gd name="T108" fmla="*/ 35 w 55"/>
                <a:gd name="T109" fmla="*/ 19 h 21"/>
                <a:gd name="T110" fmla="*/ 37 w 55"/>
                <a:gd name="T111" fmla="*/ 18 h 21"/>
                <a:gd name="T112" fmla="*/ 38 w 55"/>
                <a:gd name="T113" fmla="*/ 17 h 21"/>
                <a:gd name="T114" fmla="*/ 39 w 55"/>
                <a:gd name="T115" fmla="*/ 18 h 21"/>
                <a:gd name="T116" fmla="*/ 39 w 55"/>
                <a:gd name="T117" fmla="*/ 18 h 2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5"/>
                <a:gd name="T178" fmla="*/ 0 h 21"/>
                <a:gd name="T179" fmla="*/ 55 w 55"/>
                <a:gd name="T180" fmla="*/ 21 h 2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5" h="21">
                  <a:moveTo>
                    <a:pt x="39" y="18"/>
                  </a:moveTo>
                  <a:lnTo>
                    <a:pt x="40" y="17"/>
                  </a:lnTo>
                  <a:lnTo>
                    <a:pt x="41" y="16"/>
                  </a:lnTo>
                  <a:lnTo>
                    <a:pt x="44" y="16"/>
                  </a:lnTo>
                  <a:lnTo>
                    <a:pt x="47" y="16"/>
                  </a:lnTo>
                  <a:lnTo>
                    <a:pt x="50" y="17"/>
                  </a:lnTo>
                  <a:lnTo>
                    <a:pt x="53" y="17"/>
                  </a:lnTo>
                  <a:lnTo>
                    <a:pt x="54" y="16"/>
                  </a:lnTo>
                  <a:lnTo>
                    <a:pt x="55" y="15"/>
                  </a:lnTo>
                  <a:lnTo>
                    <a:pt x="54" y="14"/>
                  </a:lnTo>
                  <a:lnTo>
                    <a:pt x="53" y="13"/>
                  </a:lnTo>
                  <a:lnTo>
                    <a:pt x="53" y="11"/>
                  </a:lnTo>
                  <a:lnTo>
                    <a:pt x="52" y="10"/>
                  </a:lnTo>
                  <a:lnTo>
                    <a:pt x="52" y="9"/>
                  </a:lnTo>
                  <a:lnTo>
                    <a:pt x="51" y="8"/>
                  </a:lnTo>
                  <a:lnTo>
                    <a:pt x="49" y="7"/>
                  </a:lnTo>
                  <a:lnTo>
                    <a:pt x="46" y="8"/>
                  </a:lnTo>
                  <a:lnTo>
                    <a:pt x="44" y="8"/>
                  </a:lnTo>
                  <a:lnTo>
                    <a:pt x="42" y="8"/>
                  </a:lnTo>
                  <a:lnTo>
                    <a:pt x="39" y="7"/>
                  </a:lnTo>
                  <a:lnTo>
                    <a:pt x="37" y="5"/>
                  </a:lnTo>
                  <a:lnTo>
                    <a:pt x="35" y="4"/>
                  </a:lnTo>
                  <a:lnTo>
                    <a:pt x="33" y="3"/>
                  </a:lnTo>
                  <a:lnTo>
                    <a:pt x="30" y="3"/>
                  </a:lnTo>
                  <a:lnTo>
                    <a:pt x="30" y="2"/>
                  </a:lnTo>
                  <a:lnTo>
                    <a:pt x="29" y="2"/>
                  </a:lnTo>
                  <a:lnTo>
                    <a:pt x="29" y="1"/>
                  </a:lnTo>
                  <a:lnTo>
                    <a:pt x="19" y="0"/>
                  </a:lnTo>
                  <a:lnTo>
                    <a:pt x="11" y="1"/>
                  </a:lnTo>
                  <a:lnTo>
                    <a:pt x="7" y="2"/>
                  </a:lnTo>
                  <a:lnTo>
                    <a:pt x="4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8"/>
                  </a:lnTo>
                  <a:lnTo>
                    <a:pt x="1" y="9"/>
                  </a:lnTo>
                  <a:lnTo>
                    <a:pt x="2" y="9"/>
                  </a:lnTo>
                  <a:lnTo>
                    <a:pt x="3" y="10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8" y="11"/>
                  </a:lnTo>
                  <a:lnTo>
                    <a:pt x="9" y="12"/>
                  </a:lnTo>
                  <a:lnTo>
                    <a:pt x="10" y="13"/>
                  </a:lnTo>
                  <a:lnTo>
                    <a:pt x="12" y="14"/>
                  </a:lnTo>
                  <a:lnTo>
                    <a:pt x="14" y="15"/>
                  </a:lnTo>
                  <a:lnTo>
                    <a:pt x="15" y="17"/>
                  </a:lnTo>
                  <a:lnTo>
                    <a:pt x="17" y="18"/>
                  </a:lnTo>
                  <a:lnTo>
                    <a:pt x="22" y="19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3" y="20"/>
                  </a:lnTo>
                  <a:lnTo>
                    <a:pt x="35" y="19"/>
                  </a:lnTo>
                  <a:lnTo>
                    <a:pt x="37" y="18"/>
                  </a:lnTo>
                  <a:lnTo>
                    <a:pt x="38" y="17"/>
                  </a:lnTo>
                  <a:lnTo>
                    <a:pt x="39" y="18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860" name="Freeform 335"/>
            <p:cNvSpPr>
              <a:spLocks/>
            </p:cNvSpPr>
            <p:nvPr/>
          </p:nvSpPr>
          <p:spPr bwMode="gray">
            <a:xfrm>
              <a:off x="2404" y="1580"/>
              <a:ext cx="55" cy="21"/>
            </a:xfrm>
            <a:custGeom>
              <a:avLst/>
              <a:gdLst>
                <a:gd name="T0" fmla="*/ 39 w 55"/>
                <a:gd name="T1" fmla="*/ 18 h 21"/>
                <a:gd name="T2" fmla="*/ 40 w 55"/>
                <a:gd name="T3" fmla="*/ 17 h 21"/>
                <a:gd name="T4" fmla="*/ 41 w 55"/>
                <a:gd name="T5" fmla="*/ 16 h 21"/>
                <a:gd name="T6" fmla="*/ 44 w 55"/>
                <a:gd name="T7" fmla="*/ 16 h 21"/>
                <a:gd name="T8" fmla="*/ 47 w 55"/>
                <a:gd name="T9" fmla="*/ 16 h 21"/>
                <a:gd name="T10" fmla="*/ 50 w 55"/>
                <a:gd name="T11" fmla="*/ 17 h 21"/>
                <a:gd name="T12" fmla="*/ 53 w 55"/>
                <a:gd name="T13" fmla="*/ 17 h 21"/>
                <a:gd name="T14" fmla="*/ 54 w 55"/>
                <a:gd name="T15" fmla="*/ 16 h 21"/>
                <a:gd name="T16" fmla="*/ 55 w 55"/>
                <a:gd name="T17" fmla="*/ 15 h 21"/>
                <a:gd name="T18" fmla="*/ 55 w 55"/>
                <a:gd name="T19" fmla="*/ 15 h 21"/>
                <a:gd name="T20" fmla="*/ 54 w 55"/>
                <a:gd name="T21" fmla="*/ 14 h 21"/>
                <a:gd name="T22" fmla="*/ 53 w 55"/>
                <a:gd name="T23" fmla="*/ 13 h 21"/>
                <a:gd name="T24" fmla="*/ 53 w 55"/>
                <a:gd name="T25" fmla="*/ 11 h 21"/>
                <a:gd name="T26" fmla="*/ 52 w 55"/>
                <a:gd name="T27" fmla="*/ 10 h 21"/>
                <a:gd name="T28" fmla="*/ 52 w 55"/>
                <a:gd name="T29" fmla="*/ 9 h 21"/>
                <a:gd name="T30" fmla="*/ 51 w 55"/>
                <a:gd name="T31" fmla="*/ 8 h 21"/>
                <a:gd name="T32" fmla="*/ 49 w 55"/>
                <a:gd name="T33" fmla="*/ 7 h 21"/>
                <a:gd name="T34" fmla="*/ 46 w 55"/>
                <a:gd name="T35" fmla="*/ 8 h 21"/>
                <a:gd name="T36" fmla="*/ 44 w 55"/>
                <a:gd name="T37" fmla="*/ 8 h 21"/>
                <a:gd name="T38" fmla="*/ 42 w 55"/>
                <a:gd name="T39" fmla="*/ 8 h 21"/>
                <a:gd name="T40" fmla="*/ 39 w 55"/>
                <a:gd name="T41" fmla="*/ 7 h 21"/>
                <a:gd name="T42" fmla="*/ 37 w 55"/>
                <a:gd name="T43" fmla="*/ 5 h 21"/>
                <a:gd name="T44" fmla="*/ 35 w 55"/>
                <a:gd name="T45" fmla="*/ 4 h 21"/>
                <a:gd name="T46" fmla="*/ 33 w 55"/>
                <a:gd name="T47" fmla="*/ 3 h 21"/>
                <a:gd name="T48" fmla="*/ 30 w 55"/>
                <a:gd name="T49" fmla="*/ 3 h 21"/>
                <a:gd name="T50" fmla="*/ 30 w 55"/>
                <a:gd name="T51" fmla="*/ 2 h 21"/>
                <a:gd name="T52" fmla="*/ 29 w 55"/>
                <a:gd name="T53" fmla="*/ 2 h 21"/>
                <a:gd name="T54" fmla="*/ 29 w 55"/>
                <a:gd name="T55" fmla="*/ 1 h 21"/>
                <a:gd name="T56" fmla="*/ 19 w 55"/>
                <a:gd name="T57" fmla="*/ 0 h 21"/>
                <a:gd name="T58" fmla="*/ 11 w 55"/>
                <a:gd name="T59" fmla="*/ 1 h 21"/>
                <a:gd name="T60" fmla="*/ 7 w 55"/>
                <a:gd name="T61" fmla="*/ 2 h 21"/>
                <a:gd name="T62" fmla="*/ 4 w 55"/>
                <a:gd name="T63" fmla="*/ 3 h 21"/>
                <a:gd name="T64" fmla="*/ 1 w 55"/>
                <a:gd name="T65" fmla="*/ 4 h 21"/>
                <a:gd name="T66" fmla="*/ 0 w 55"/>
                <a:gd name="T67" fmla="*/ 5 h 21"/>
                <a:gd name="T68" fmla="*/ 0 w 55"/>
                <a:gd name="T69" fmla="*/ 6 h 21"/>
                <a:gd name="T70" fmla="*/ 1 w 55"/>
                <a:gd name="T71" fmla="*/ 8 h 21"/>
                <a:gd name="T72" fmla="*/ 1 w 55"/>
                <a:gd name="T73" fmla="*/ 9 h 21"/>
                <a:gd name="T74" fmla="*/ 2 w 55"/>
                <a:gd name="T75" fmla="*/ 9 h 21"/>
                <a:gd name="T76" fmla="*/ 3 w 55"/>
                <a:gd name="T77" fmla="*/ 10 h 21"/>
                <a:gd name="T78" fmla="*/ 4 w 55"/>
                <a:gd name="T79" fmla="*/ 11 h 21"/>
                <a:gd name="T80" fmla="*/ 5 w 55"/>
                <a:gd name="T81" fmla="*/ 11 h 21"/>
                <a:gd name="T82" fmla="*/ 6 w 55"/>
                <a:gd name="T83" fmla="*/ 11 h 21"/>
                <a:gd name="T84" fmla="*/ 7 w 55"/>
                <a:gd name="T85" fmla="*/ 11 h 21"/>
                <a:gd name="T86" fmla="*/ 8 w 55"/>
                <a:gd name="T87" fmla="*/ 11 h 21"/>
                <a:gd name="T88" fmla="*/ 9 w 55"/>
                <a:gd name="T89" fmla="*/ 12 h 21"/>
                <a:gd name="T90" fmla="*/ 10 w 55"/>
                <a:gd name="T91" fmla="*/ 13 h 21"/>
                <a:gd name="T92" fmla="*/ 12 w 55"/>
                <a:gd name="T93" fmla="*/ 14 h 21"/>
                <a:gd name="T94" fmla="*/ 14 w 55"/>
                <a:gd name="T95" fmla="*/ 15 h 21"/>
                <a:gd name="T96" fmla="*/ 15 w 55"/>
                <a:gd name="T97" fmla="*/ 17 h 21"/>
                <a:gd name="T98" fmla="*/ 17 w 55"/>
                <a:gd name="T99" fmla="*/ 18 h 21"/>
                <a:gd name="T100" fmla="*/ 22 w 55"/>
                <a:gd name="T101" fmla="*/ 19 h 21"/>
                <a:gd name="T102" fmla="*/ 29 w 55"/>
                <a:gd name="T103" fmla="*/ 21 h 21"/>
                <a:gd name="T104" fmla="*/ 31 w 55"/>
                <a:gd name="T105" fmla="*/ 21 h 21"/>
                <a:gd name="T106" fmla="*/ 33 w 55"/>
                <a:gd name="T107" fmla="*/ 20 h 21"/>
                <a:gd name="T108" fmla="*/ 35 w 55"/>
                <a:gd name="T109" fmla="*/ 19 h 21"/>
                <a:gd name="T110" fmla="*/ 37 w 55"/>
                <a:gd name="T111" fmla="*/ 18 h 21"/>
                <a:gd name="T112" fmla="*/ 38 w 55"/>
                <a:gd name="T113" fmla="*/ 17 h 21"/>
                <a:gd name="T114" fmla="*/ 39 w 55"/>
                <a:gd name="T115" fmla="*/ 18 h 21"/>
                <a:gd name="T116" fmla="*/ 39 w 55"/>
                <a:gd name="T117" fmla="*/ 18 h 2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5"/>
                <a:gd name="T178" fmla="*/ 0 h 21"/>
                <a:gd name="T179" fmla="*/ 55 w 55"/>
                <a:gd name="T180" fmla="*/ 21 h 2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5" h="21">
                  <a:moveTo>
                    <a:pt x="39" y="18"/>
                  </a:moveTo>
                  <a:lnTo>
                    <a:pt x="40" y="17"/>
                  </a:lnTo>
                  <a:lnTo>
                    <a:pt x="41" y="16"/>
                  </a:lnTo>
                  <a:lnTo>
                    <a:pt x="44" y="16"/>
                  </a:lnTo>
                  <a:lnTo>
                    <a:pt x="47" y="16"/>
                  </a:lnTo>
                  <a:lnTo>
                    <a:pt x="50" y="17"/>
                  </a:lnTo>
                  <a:lnTo>
                    <a:pt x="53" y="17"/>
                  </a:lnTo>
                  <a:lnTo>
                    <a:pt x="54" y="16"/>
                  </a:lnTo>
                  <a:lnTo>
                    <a:pt x="55" y="15"/>
                  </a:lnTo>
                  <a:lnTo>
                    <a:pt x="54" y="14"/>
                  </a:lnTo>
                  <a:lnTo>
                    <a:pt x="53" y="13"/>
                  </a:lnTo>
                  <a:lnTo>
                    <a:pt x="53" y="11"/>
                  </a:lnTo>
                  <a:lnTo>
                    <a:pt x="52" y="10"/>
                  </a:lnTo>
                  <a:lnTo>
                    <a:pt x="52" y="9"/>
                  </a:lnTo>
                  <a:lnTo>
                    <a:pt x="51" y="8"/>
                  </a:lnTo>
                  <a:lnTo>
                    <a:pt x="49" y="7"/>
                  </a:lnTo>
                  <a:lnTo>
                    <a:pt x="46" y="8"/>
                  </a:lnTo>
                  <a:lnTo>
                    <a:pt x="44" y="8"/>
                  </a:lnTo>
                  <a:lnTo>
                    <a:pt x="42" y="8"/>
                  </a:lnTo>
                  <a:lnTo>
                    <a:pt x="39" y="7"/>
                  </a:lnTo>
                  <a:lnTo>
                    <a:pt x="37" y="5"/>
                  </a:lnTo>
                  <a:lnTo>
                    <a:pt x="35" y="4"/>
                  </a:lnTo>
                  <a:lnTo>
                    <a:pt x="33" y="3"/>
                  </a:lnTo>
                  <a:lnTo>
                    <a:pt x="30" y="3"/>
                  </a:lnTo>
                  <a:lnTo>
                    <a:pt x="30" y="2"/>
                  </a:lnTo>
                  <a:lnTo>
                    <a:pt x="29" y="2"/>
                  </a:lnTo>
                  <a:lnTo>
                    <a:pt x="29" y="1"/>
                  </a:lnTo>
                  <a:lnTo>
                    <a:pt x="19" y="0"/>
                  </a:lnTo>
                  <a:lnTo>
                    <a:pt x="11" y="1"/>
                  </a:lnTo>
                  <a:lnTo>
                    <a:pt x="7" y="2"/>
                  </a:lnTo>
                  <a:lnTo>
                    <a:pt x="4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8"/>
                  </a:lnTo>
                  <a:lnTo>
                    <a:pt x="1" y="9"/>
                  </a:lnTo>
                  <a:lnTo>
                    <a:pt x="2" y="9"/>
                  </a:lnTo>
                  <a:lnTo>
                    <a:pt x="3" y="10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8" y="11"/>
                  </a:lnTo>
                  <a:lnTo>
                    <a:pt x="9" y="12"/>
                  </a:lnTo>
                  <a:lnTo>
                    <a:pt x="10" y="13"/>
                  </a:lnTo>
                  <a:lnTo>
                    <a:pt x="12" y="14"/>
                  </a:lnTo>
                  <a:lnTo>
                    <a:pt x="14" y="15"/>
                  </a:lnTo>
                  <a:lnTo>
                    <a:pt x="15" y="17"/>
                  </a:lnTo>
                  <a:lnTo>
                    <a:pt x="17" y="18"/>
                  </a:lnTo>
                  <a:lnTo>
                    <a:pt x="22" y="19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3" y="20"/>
                  </a:lnTo>
                  <a:lnTo>
                    <a:pt x="35" y="19"/>
                  </a:lnTo>
                  <a:lnTo>
                    <a:pt x="37" y="18"/>
                  </a:lnTo>
                  <a:lnTo>
                    <a:pt x="38" y="17"/>
                  </a:lnTo>
                  <a:lnTo>
                    <a:pt x="39" y="18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861" name="Freeform 336"/>
            <p:cNvSpPr>
              <a:spLocks/>
            </p:cNvSpPr>
            <p:nvPr/>
          </p:nvSpPr>
          <p:spPr bwMode="gray">
            <a:xfrm>
              <a:off x="2542" y="1530"/>
              <a:ext cx="8" cy="4"/>
            </a:xfrm>
            <a:custGeom>
              <a:avLst/>
              <a:gdLst>
                <a:gd name="T0" fmla="*/ 1 w 8"/>
                <a:gd name="T1" fmla="*/ 1 h 4"/>
                <a:gd name="T2" fmla="*/ 2 w 8"/>
                <a:gd name="T3" fmla="*/ 1 h 4"/>
                <a:gd name="T4" fmla="*/ 4 w 8"/>
                <a:gd name="T5" fmla="*/ 1 h 4"/>
                <a:gd name="T6" fmla="*/ 5 w 8"/>
                <a:gd name="T7" fmla="*/ 0 h 4"/>
                <a:gd name="T8" fmla="*/ 6 w 8"/>
                <a:gd name="T9" fmla="*/ 1 h 4"/>
                <a:gd name="T10" fmla="*/ 7 w 8"/>
                <a:gd name="T11" fmla="*/ 1 h 4"/>
                <a:gd name="T12" fmla="*/ 8 w 8"/>
                <a:gd name="T13" fmla="*/ 2 h 4"/>
                <a:gd name="T14" fmla="*/ 7 w 8"/>
                <a:gd name="T15" fmla="*/ 3 h 4"/>
                <a:gd name="T16" fmla="*/ 5 w 8"/>
                <a:gd name="T17" fmla="*/ 4 h 4"/>
                <a:gd name="T18" fmla="*/ 3 w 8"/>
                <a:gd name="T19" fmla="*/ 4 h 4"/>
                <a:gd name="T20" fmla="*/ 1 w 8"/>
                <a:gd name="T21" fmla="*/ 4 h 4"/>
                <a:gd name="T22" fmla="*/ 0 w 8"/>
                <a:gd name="T23" fmla="*/ 3 h 4"/>
                <a:gd name="T24" fmla="*/ 0 w 8"/>
                <a:gd name="T25" fmla="*/ 2 h 4"/>
                <a:gd name="T26" fmla="*/ 0 w 8"/>
                <a:gd name="T27" fmla="*/ 1 h 4"/>
                <a:gd name="T28" fmla="*/ 1 w 8"/>
                <a:gd name="T29" fmla="*/ 1 h 4"/>
                <a:gd name="T30" fmla="*/ 1 w 8"/>
                <a:gd name="T31" fmla="*/ 1 h 4"/>
                <a:gd name="T32" fmla="*/ 1 w 8"/>
                <a:gd name="T33" fmla="*/ 1 h 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"/>
                <a:gd name="T52" fmla="*/ 0 h 4"/>
                <a:gd name="T53" fmla="*/ 8 w 8"/>
                <a:gd name="T54" fmla="*/ 4 h 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" h="4">
                  <a:moveTo>
                    <a:pt x="1" y="1"/>
                  </a:moveTo>
                  <a:lnTo>
                    <a:pt x="2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862" name="Freeform 337"/>
            <p:cNvSpPr>
              <a:spLocks/>
            </p:cNvSpPr>
            <p:nvPr/>
          </p:nvSpPr>
          <p:spPr bwMode="gray">
            <a:xfrm>
              <a:off x="2542" y="1530"/>
              <a:ext cx="8" cy="4"/>
            </a:xfrm>
            <a:custGeom>
              <a:avLst/>
              <a:gdLst>
                <a:gd name="T0" fmla="*/ 1 w 8"/>
                <a:gd name="T1" fmla="*/ 1 h 4"/>
                <a:gd name="T2" fmla="*/ 2 w 8"/>
                <a:gd name="T3" fmla="*/ 1 h 4"/>
                <a:gd name="T4" fmla="*/ 4 w 8"/>
                <a:gd name="T5" fmla="*/ 1 h 4"/>
                <a:gd name="T6" fmla="*/ 5 w 8"/>
                <a:gd name="T7" fmla="*/ 0 h 4"/>
                <a:gd name="T8" fmla="*/ 6 w 8"/>
                <a:gd name="T9" fmla="*/ 1 h 4"/>
                <a:gd name="T10" fmla="*/ 7 w 8"/>
                <a:gd name="T11" fmla="*/ 1 h 4"/>
                <a:gd name="T12" fmla="*/ 8 w 8"/>
                <a:gd name="T13" fmla="*/ 2 h 4"/>
                <a:gd name="T14" fmla="*/ 7 w 8"/>
                <a:gd name="T15" fmla="*/ 3 h 4"/>
                <a:gd name="T16" fmla="*/ 5 w 8"/>
                <a:gd name="T17" fmla="*/ 4 h 4"/>
                <a:gd name="T18" fmla="*/ 3 w 8"/>
                <a:gd name="T19" fmla="*/ 4 h 4"/>
                <a:gd name="T20" fmla="*/ 1 w 8"/>
                <a:gd name="T21" fmla="*/ 4 h 4"/>
                <a:gd name="T22" fmla="*/ 0 w 8"/>
                <a:gd name="T23" fmla="*/ 3 h 4"/>
                <a:gd name="T24" fmla="*/ 0 w 8"/>
                <a:gd name="T25" fmla="*/ 2 h 4"/>
                <a:gd name="T26" fmla="*/ 0 w 8"/>
                <a:gd name="T27" fmla="*/ 1 h 4"/>
                <a:gd name="T28" fmla="*/ 1 w 8"/>
                <a:gd name="T29" fmla="*/ 1 h 4"/>
                <a:gd name="T30" fmla="*/ 1 w 8"/>
                <a:gd name="T31" fmla="*/ 1 h 4"/>
                <a:gd name="T32" fmla="*/ 1 w 8"/>
                <a:gd name="T33" fmla="*/ 1 h 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"/>
                <a:gd name="T52" fmla="*/ 0 h 4"/>
                <a:gd name="T53" fmla="*/ 8 w 8"/>
                <a:gd name="T54" fmla="*/ 4 h 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" h="4">
                  <a:moveTo>
                    <a:pt x="1" y="1"/>
                  </a:moveTo>
                  <a:lnTo>
                    <a:pt x="2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863" name="Freeform 338"/>
            <p:cNvSpPr>
              <a:spLocks/>
            </p:cNvSpPr>
            <p:nvPr/>
          </p:nvSpPr>
          <p:spPr bwMode="gray">
            <a:xfrm>
              <a:off x="2962" y="3536"/>
              <a:ext cx="36" cy="29"/>
            </a:xfrm>
            <a:custGeom>
              <a:avLst/>
              <a:gdLst>
                <a:gd name="T0" fmla="*/ 22 w 36"/>
                <a:gd name="T1" fmla="*/ 8 h 29"/>
                <a:gd name="T2" fmla="*/ 20 w 36"/>
                <a:gd name="T3" fmla="*/ 6 h 29"/>
                <a:gd name="T4" fmla="*/ 20 w 36"/>
                <a:gd name="T5" fmla="*/ 5 h 29"/>
                <a:gd name="T6" fmla="*/ 21 w 36"/>
                <a:gd name="T7" fmla="*/ 3 h 29"/>
                <a:gd name="T8" fmla="*/ 19 w 36"/>
                <a:gd name="T9" fmla="*/ 3 h 29"/>
                <a:gd name="T10" fmla="*/ 18 w 36"/>
                <a:gd name="T11" fmla="*/ 3 h 29"/>
                <a:gd name="T12" fmla="*/ 17 w 36"/>
                <a:gd name="T13" fmla="*/ 2 h 29"/>
                <a:gd name="T14" fmla="*/ 16 w 36"/>
                <a:gd name="T15" fmla="*/ 0 h 29"/>
                <a:gd name="T16" fmla="*/ 15 w 36"/>
                <a:gd name="T17" fmla="*/ 0 h 29"/>
                <a:gd name="T18" fmla="*/ 15 w 36"/>
                <a:gd name="T19" fmla="*/ 1 h 29"/>
                <a:gd name="T20" fmla="*/ 15 w 36"/>
                <a:gd name="T21" fmla="*/ 2 h 29"/>
                <a:gd name="T22" fmla="*/ 14 w 36"/>
                <a:gd name="T23" fmla="*/ 2 h 29"/>
                <a:gd name="T24" fmla="*/ 13 w 36"/>
                <a:gd name="T25" fmla="*/ 2 h 29"/>
                <a:gd name="T26" fmla="*/ 13 w 36"/>
                <a:gd name="T27" fmla="*/ 5 h 29"/>
                <a:gd name="T28" fmla="*/ 11 w 36"/>
                <a:gd name="T29" fmla="*/ 8 h 29"/>
                <a:gd name="T30" fmla="*/ 9 w 36"/>
                <a:gd name="T31" fmla="*/ 10 h 29"/>
                <a:gd name="T32" fmla="*/ 7 w 36"/>
                <a:gd name="T33" fmla="*/ 13 h 29"/>
                <a:gd name="T34" fmla="*/ 4 w 36"/>
                <a:gd name="T35" fmla="*/ 17 h 29"/>
                <a:gd name="T36" fmla="*/ 2 w 36"/>
                <a:gd name="T37" fmla="*/ 20 h 29"/>
                <a:gd name="T38" fmla="*/ 1 w 36"/>
                <a:gd name="T39" fmla="*/ 23 h 29"/>
                <a:gd name="T40" fmla="*/ 0 w 36"/>
                <a:gd name="T41" fmla="*/ 27 h 29"/>
                <a:gd name="T42" fmla="*/ 1 w 36"/>
                <a:gd name="T43" fmla="*/ 28 h 29"/>
                <a:gd name="T44" fmla="*/ 2 w 36"/>
                <a:gd name="T45" fmla="*/ 29 h 29"/>
                <a:gd name="T46" fmla="*/ 3 w 36"/>
                <a:gd name="T47" fmla="*/ 29 h 29"/>
                <a:gd name="T48" fmla="*/ 4 w 36"/>
                <a:gd name="T49" fmla="*/ 29 h 29"/>
                <a:gd name="T50" fmla="*/ 5 w 36"/>
                <a:gd name="T51" fmla="*/ 27 h 29"/>
                <a:gd name="T52" fmla="*/ 8 w 36"/>
                <a:gd name="T53" fmla="*/ 27 h 29"/>
                <a:gd name="T54" fmla="*/ 10 w 36"/>
                <a:gd name="T55" fmla="*/ 26 h 29"/>
                <a:gd name="T56" fmla="*/ 12 w 36"/>
                <a:gd name="T57" fmla="*/ 26 h 29"/>
                <a:gd name="T58" fmla="*/ 15 w 36"/>
                <a:gd name="T59" fmla="*/ 26 h 29"/>
                <a:gd name="T60" fmla="*/ 16 w 36"/>
                <a:gd name="T61" fmla="*/ 25 h 29"/>
                <a:gd name="T62" fmla="*/ 16 w 36"/>
                <a:gd name="T63" fmla="*/ 24 h 29"/>
                <a:gd name="T64" fmla="*/ 15 w 36"/>
                <a:gd name="T65" fmla="*/ 22 h 29"/>
                <a:gd name="T66" fmla="*/ 14 w 36"/>
                <a:gd name="T67" fmla="*/ 21 h 29"/>
                <a:gd name="T68" fmla="*/ 14 w 36"/>
                <a:gd name="T69" fmla="*/ 20 h 29"/>
                <a:gd name="T70" fmla="*/ 14 w 36"/>
                <a:gd name="T71" fmla="*/ 20 h 29"/>
                <a:gd name="T72" fmla="*/ 15 w 36"/>
                <a:gd name="T73" fmla="*/ 19 h 29"/>
                <a:gd name="T74" fmla="*/ 15 w 36"/>
                <a:gd name="T75" fmla="*/ 19 h 29"/>
                <a:gd name="T76" fmla="*/ 22 w 36"/>
                <a:gd name="T77" fmla="*/ 20 h 29"/>
                <a:gd name="T78" fmla="*/ 29 w 36"/>
                <a:gd name="T79" fmla="*/ 20 h 29"/>
                <a:gd name="T80" fmla="*/ 35 w 36"/>
                <a:gd name="T81" fmla="*/ 18 h 29"/>
                <a:gd name="T82" fmla="*/ 36 w 36"/>
                <a:gd name="T83" fmla="*/ 17 h 29"/>
                <a:gd name="T84" fmla="*/ 36 w 36"/>
                <a:gd name="T85" fmla="*/ 15 h 29"/>
                <a:gd name="T86" fmla="*/ 35 w 36"/>
                <a:gd name="T87" fmla="*/ 14 h 29"/>
                <a:gd name="T88" fmla="*/ 34 w 36"/>
                <a:gd name="T89" fmla="*/ 14 h 29"/>
                <a:gd name="T90" fmla="*/ 33 w 36"/>
                <a:gd name="T91" fmla="*/ 13 h 29"/>
                <a:gd name="T92" fmla="*/ 31 w 36"/>
                <a:gd name="T93" fmla="*/ 12 h 29"/>
                <a:gd name="T94" fmla="*/ 31 w 36"/>
                <a:gd name="T95" fmla="*/ 11 h 29"/>
                <a:gd name="T96" fmla="*/ 32 w 36"/>
                <a:gd name="T97" fmla="*/ 10 h 29"/>
                <a:gd name="T98" fmla="*/ 32 w 36"/>
                <a:gd name="T99" fmla="*/ 9 h 29"/>
                <a:gd name="T100" fmla="*/ 33 w 36"/>
                <a:gd name="T101" fmla="*/ 8 h 29"/>
                <a:gd name="T102" fmla="*/ 32 w 36"/>
                <a:gd name="T103" fmla="*/ 7 h 29"/>
                <a:gd name="T104" fmla="*/ 30 w 36"/>
                <a:gd name="T105" fmla="*/ 6 h 29"/>
                <a:gd name="T106" fmla="*/ 27 w 36"/>
                <a:gd name="T107" fmla="*/ 4 h 29"/>
                <a:gd name="T108" fmla="*/ 25 w 36"/>
                <a:gd name="T109" fmla="*/ 4 h 29"/>
                <a:gd name="T110" fmla="*/ 24 w 36"/>
                <a:gd name="T111" fmla="*/ 5 h 29"/>
                <a:gd name="T112" fmla="*/ 22 w 36"/>
                <a:gd name="T113" fmla="*/ 6 h 29"/>
                <a:gd name="T114" fmla="*/ 23 w 36"/>
                <a:gd name="T115" fmla="*/ 6 h 29"/>
                <a:gd name="T116" fmla="*/ 22 w 36"/>
                <a:gd name="T117" fmla="*/ 7 h 29"/>
                <a:gd name="T118" fmla="*/ 21 w 36"/>
                <a:gd name="T119" fmla="*/ 7 h 29"/>
                <a:gd name="T120" fmla="*/ 21 w 36"/>
                <a:gd name="T121" fmla="*/ 7 h 29"/>
                <a:gd name="T122" fmla="*/ 22 w 36"/>
                <a:gd name="T123" fmla="*/ 8 h 2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"/>
                <a:gd name="T187" fmla="*/ 0 h 29"/>
                <a:gd name="T188" fmla="*/ 36 w 36"/>
                <a:gd name="T189" fmla="*/ 29 h 2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" h="29">
                  <a:moveTo>
                    <a:pt x="22" y="8"/>
                  </a:moveTo>
                  <a:lnTo>
                    <a:pt x="20" y="6"/>
                  </a:lnTo>
                  <a:lnTo>
                    <a:pt x="20" y="5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3" y="5"/>
                  </a:lnTo>
                  <a:lnTo>
                    <a:pt x="11" y="8"/>
                  </a:lnTo>
                  <a:lnTo>
                    <a:pt x="9" y="10"/>
                  </a:lnTo>
                  <a:lnTo>
                    <a:pt x="7" y="13"/>
                  </a:lnTo>
                  <a:lnTo>
                    <a:pt x="4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28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4" y="29"/>
                  </a:lnTo>
                  <a:lnTo>
                    <a:pt x="5" y="27"/>
                  </a:lnTo>
                  <a:lnTo>
                    <a:pt x="8" y="27"/>
                  </a:lnTo>
                  <a:lnTo>
                    <a:pt x="10" y="26"/>
                  </a:lnTo>
                  <a:lnTo>
                    <a:pt x="12" y="26"/>
                  </a:lnTo>
                  <a:lnTo>
                    <a:pt x="15" y="26"/>
                  </a:lnTo>
                  <a:lnTo>
                    <a:pt x="16" y="25"/>
                  </a:lnTo>
                  <a:lnTo>
                    <a:pt x="16" y="24"/>
                  </a:lnTo>
                  <a:lnTo>
                    <a:pt x="15" y="22"/>
                  </a:lnTo>
                  <a:lnTo>
                    <a:pt x="14" y="21"/>
                  </a:lnTo>
                  <a:lnTo>
                    <a:pt x="14" y="20"/>
                  </a:lnTo>
                  <a:lnTo>
                    <a:pt x="15" y="19"/>
                  </a:lnTo>
                  <a:lnTo>
                    <a:pt x="22" y="20"/>
                  </a:lnTo>
                  <a:lnTo>
                    <a:pt x="29" y="20"/>
                  </a:lnTo>
                  <a:lnTo>
                    <a:pt x="35" y="18"/>
                  </a:lnTo>
                  <a:lnTo>
                    <a:pt x="36" y="17"/>
                  </a:lnTo>
                  <a:lnTo>
                    <a:pt x="36" y="15"/>
                  </a:lnTo>
                  <a:lnTo>
                    <a:pt x="35" y="14"/>
                  </a:lnTo>
                  <a:lnTo>
                    <a:pt x="34" y="14"/>
                  </a:lnTo>
                  <a:lnTo>
                    <a:pt x="33" y="13"/>
                  </a:lnTo>
                  <a:lnTo>
                    <a:pt x="31" y="12"/>
                  </a:lnTo>
                  <a:lnTo>
                    <a:pt x="31" y="11"/>
                  </a:lnTo>
                  <a:lnTo>
                    <a:pt x="32" y="10"/>
                  </a:lnTo>
                  <a:lnTo>
                    <a:pt x="32" y="9"/>
                  </a:lnTo>
                  <a:lnTo>
                    <a:pt x="33" y="8"/>
                  </a:lnTo>
                  <a:lnTo>
                    <a:pt x="32" y="7"/>
                  </a:lnTo>
                  <a:lnTo>
                    <a:pt x="30" y="6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4" y="5"/>
                  </a:lnTo>
                  <a:lnTo>
                    <a:pt x="22" y="6"/>
                  </a:lnTo>
                  <a:lnTo>
                    <a:pt x="23" y="6"/>
                  </a:lnTo>
                  <a:lnTo>
                    <a:pt x="22" y="7"/>
                  </a:lnTo>
                  <a:lnTo>
                    <a:pt x="21" y="7"/>
                  </a:lnTo>
                  <a:lnTo>
                    <a:pt x="22" y="8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864" name="Freeform 339"/>
            <p:cNvSpPr>
              <a:spLocks/>
            </p:cNvSpPr>
            <p:nvPr/>
          </p:nvSpPr>
          <p:spPr bwMode="gray">
            <a:xfrm>
              <a:off x="2962" y="3536"/>
              <a:ext cx="36" cy="29"/>
            </a:xfrm>
            <a:custGeom>
              <a:avLst/>
              <a:gdLst>
                <a:gd name="T0" fmla="*/ 22 w 36"/>
                <a:gd name="T1" fmla="*/ 8 h 29"/>
                <a:gd name="T2" fmla="*/ 20 w 36"/>
                <a:gd name="T3" fmla="*/ 6 h 29"/>
                <a:gd name="T4" fmla="*/ 20 w 36"/>
                <a:gd name="T5" fmla="*/ 5 h 29"/>
                <a:gd name="T6" fmla="*/ 21 w 36"/>
                <a:gd name="T7" fmla="*/ 3 h 29"/>
                <a:gd name="T8" fmla="*/ 19 w 36"/>
                <a:gd name="T9" fmla="*/ 3 h 29"/>
                <a:gd name="T10" fmla="*/ 18 w 36"/>
                <a:gd name="T11" fmla="*/ 3 h 29"/>
                <a:gd name="T12" fmla="*/ 17 w 36"/>
                <a:gd name="T13" fmla="*/ 2 h 29"/>
                <a:gd name="T14" fmla="*/ 16 w 36"/>
                <a:gd name="T15" fmla="*/ 0 h 29"/>
                <a:gd name="T16" fmla="*/ 15 w 36"/>
                <a:gd name="T17" fmla="*/ 0 h 29"/>
                <a:gd name="T18" fmla="*/ 15 w 36"/>
                <a:gd name="T19" fmla="*/ 1 h 29"/>
                <a:gd name="T20" fmla="*/ 15 w 36"/>
                <a:gd name="T21" fmla="*/ 2 h 29"/>
                <a:gd name="T22" fmla="*/ 14 w 36"/>
                <a:gd name="T23" fmla="*/ 2 h 29"/>
                <a:gd name="T24" fmla="*/ 13 w 36"/>
                <a:gd name="T25" fmla="*/ 2 h 29"/>
                <a:gd name="T26" fmla="*/ 13 w 36"/>
                <a:gd name="T27" fmla="*/ 5 h 29"/>
                <a:gd name="T28" fmla="*/ 11 w 36"/>
                <a:gd name="T29" fmla="*/ 8 h 29"/>
                <a:gd name="T30" fmla="*/ 9 w 36"/>
                <a:gd name="T31" fmla="*/ 10 h 29"/>
                <a:gd name="T32" fmla="*/ 7 w 36"/>
                <a:gd name="T33" fmla="*/ 13 h 29"/>
                <a:gd name="T34" fmla="*/ 4 w 36"/>
                <a:gd name="T35" fmla="*/ 17 h 29"/>
                <a:gd name="T36" fmla="*/ 2 w 36"/>
                <a:gd name="T37" fmla="*/ 20 h 29"/>
                <a:gd name="T38" fmla="*/ 1 w 36"/>
                <a:gd name="T39" fmla="*/ 23 h 29"/>
                <a:gd name="T40" fmla="*/ 0 w 36"/>
                <a:gd name="T41" fmla="*/ 27 h 29"/>
                <a:gd name="T42" fmla="*/ 1 w 36"/>
                <a:gd name="T43" fmla="*/ 28 h 29"/>
                <a:gd name="T44" fmla="*/ 2 w 36"/>
                <a:gd name="T45" fmla="*/ 29 h 29"/>
                <a:gd name="T46" fmla="*/ 3 w 36"/>
                <a:gd name="T47" fmla="*/ 29 h 29"/>
                <a:gd name="T48" fmla="*/ 4 w 36"/>
                <a:gd name="T49" fmla="*/ 29 h 29"/>
                <a:gd name="T50" fmla="*/ 5 w 36"/>
                <a:gd name="T51" fmla="*/ 27 h 29"/>
                <a:gd name="T52" fmla="*/ 8 w 36"/>
                <a:gd name="T53" fmla="*/ 27 h 29"/>
                <a:gd name="T54" fmla="*/ 10 w 36"/>
                <a:gd name="T55" fmla="*/ 26 h 29"/>
                <a:gd name="T56" fmla="*/ 12 w 36"/>
                <a:gd name="T57" fmla="*/ 26 h 29"/>
                <a:gd name="T58" fmla="*/ 15 w 36"/>
                <a:gd name="T59" fmla="*/ 26 h 29"/>
                <a:gd name="T60" fmla="*/ 16 w 36"/>
                <a:gd name="T61" fmla="*/ 25 h 29"/>
                <a:gd name="T62" fmla="*/ 16 w 36"/>
                <a:gd name="T63" fmla="*/ 24 h 29"/>
                <a:gd name="T64" fmla="*/ 15 w 36"/>
                <a:gd name="T65" fmla="*/ 22 h 29"/>
                <a:gd name="T66" fmla="*/ 14 w 36"/>
                <a:gd name="T67" fmla="*/ 21 h 29"/>
                <a:gd name="T68" fmla="*/ 14 w 36"/>
                <a:gd name="T69" fmla="*/ 20 h 29"/>
                <a:gd name="T70" fmla="*/ 14 w 36"/>
                <a:gd name="T71" fmla="*/ 20 h 29"/>
                <a:gd name="T72" fmla="*/ 15 w 36"/>
                <a:gd name="T73" fmla="*/ 19 h 29"/>
                <a:gd name="T74" fmla="*/ 15 w 36"/>
                <a:gd name="T75" fmla="*/ 19 h 29"/>
                <a:gd name="T76" fmla="*/ 22 w 36"/>
                <a:gd name="T77" fmla="*/ 20 h 29"/>
                <a:gd name="T78" fmla="*/ 29 w 36"/>
                <a:gd name="T79" fmla="*/ 20 h 29"/>
                <a:gd name="T80" fmla="*/ 35 w 36"/>
                <a:gd name="T81" fmla="*/ 18 h 29"/>
                <a:gd name="T82" fmla="*/ 36 w 36"/>
                <a:gd name="T83" fmla="*/ 17 h 29"/>
                <a:gd name="T84" fmla="*/ 36 w 36"/>
                <a:gd name="T85" fmla="*/ 15 h 29"/>
                <a:gd name="T86" fmla="*/ 35 w 36"/>
                <a:gd name="T87" fmla="*/ 14 h 29"/>
                <a:gd name="T88" fmla="*/ 34 w 36"/>
                <a:gd name="T89" fmla="*/ 14 h 29"/>
                <a:gd name="T90" fmla="*/ 33 w 36"/>
                <a:gd name="T91" fmla="*/ 13 h 29"/>
                <a:gd name="T92" fmla="*/ 31 w 36"/>
                <a:gd name="T93" fmla="*/ 12 h 29"/>
                <a:gd name="T94" fmla="*/ 31 w 36"/>
                <a:gd name="T95" fmla="*/ 11 h 29"/>
                <a:gd name="T96" fmla="*/ 32 w 36"/>
                <a:gd name="T97" fmla="*/ 10 h 29"/>
                <a:gd name="T98" fmla="*/ 32 w 36"/>
                <a:gd name="T99" fmla="*/ 9 h 29"/>
                <a:gd name="T100" fmla="*/ 33 w 36"/>
                <a:gd name="T101" fmla="*/ 8 h 29"/>
                <a:gd name="T102" fmla="*/ 32 w 36"/>
                <a:gd name="T103" fmla="*/ 7 h 29"/>
                <a:gd name="T104" fmla="*/ 30 w 36"/>
                <a:gd name="T105" fmla="*/ 6 h 29"/>
                <a:gd name="T106" fmla="*/ 27 w 36"/>
                <a:gd name="T107" fmla="*/ 4 h 29"/>
                <a:gd name="T108" fmla="*/ 25 w 36"/>
                <a:gd name="T109" fmla="*/ 4 h 29"/>
                <a:gd name="T110" fmla="*/ 24 w 36"/>
                <a:gd name="T111" fmla="*/ 5 h 29"/>
                <a:gd name="T112" fmla="*/ 22 w 36"/>
                <a:gd name="T113" fmla="*/ 6 h 29"/>
                <a:gd name="T114" fmla="*/ 23 w 36"/>
                <a:gd name="T115" fmla="*/ 6 h 29"/>
                <a:gd name="T116" fmla="*/ 22 w 36"/>
                <a:gd name="T117" fmla="*/ 7 h 29"/>
                <a:gd name="T118" fmla="*/ 21 w 36"/>
                <a:gd name="T119" fmla="*/ 7 h 29"/>
                <a:gd name="T120" fmla="*/ 21 w 36"/>
                <a:gd name="T121" fmla="*/ 7 h 29"/>
                <a:gd name="T122" fmla="*/ 22 w 36"/>
                <a:gd name="T123" fmla="*/ 8 h 2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"/>
                <a:gd name="T187" fmla="*/ 0 h 29"/>
                <a:gd name="T188" fmla="*/ 36 w 36"/>
                <a:gd name="T189" fmla="*/ 29 h 2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" h="29">
                  <a:moveTo>
                    <a:pt x="22" y="8"/>
                  </a:moveTo>
                  <a:lnTo>
                    <a:pt x="20" y="6"/>
                  </a:lnTo>
                  <a:lnTo>
                    <a:pt x="20" y="5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3" y="5"/>
                  </a:lnTo>
                  <a:lnTo>
                    <a:pt x="11" y="8"/>
                  </a:lnTo>
                  <a:lnTo>
                    <a:pt x="9" y="10"/>
                  </a:lnTo>
                  <a:lnTo>
                    <a:pt x="7" y="13"/>
                  </a:lnTo>
                  <a:lnTo>
                    <a:pt x="4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28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4" y="29"/>
                  </a:lnTo>
                  <a:lnTo>
                    <a:pt x="5" y="27"/>
                  </a:lnTo>
                  <a:lnTo>
                    <a:pt x="8" y="27"/>
                  </a:lnTo>
                  <a:lnTo>
                    <a:pt x="10" y="26"/>
                  </a:lnTo>
                  <a:lnTo>
                    <a:pt x="12" y="26"/>
                  </a:lnTo>
                  <a:lnTo>
                    <a:pt x="15" y="26"/>
                  </a:lnTo>
                  <a:lnTo>
                    <a:pt x="16" y="25"/>
                  </a:lnTo>
                  <a:lnTo>
                    <a:pt x="16" y="24"/>
                  </a:lnTo>
                  <a:lnTo>
                    <a:pt x="15" y="22"/>
                  </a:lnTo>
                  <a:lnTo>
                    <a:pt x="14" y="21"/>
                  </a:lnTo>
                  <a:lnTo>
                    <a:pt x="14" y="20"/>
                  </a:lnTo>
                  <a:lnTo>
                    <a:pt x="15" y="19"/>
                  </a:lnTo>
                  <a:lnTo>
                    <a:pt x="22" y="20"/>
                  </a:lnTo>
                  <a:lnTo>
                    <a:pt x="29" y="20"/>
                  </a:lnTo>
                  <a:lnTo>
                    <a:pt x="35" y="18"/>
                  </a:lnTo>
                  <a:lnTo>
                    <a:pt x="36" y="17"/>
                  </a:lnTo>
                  <a:lnTo>
                    <a:pt x="36" y="15"/>
                  </a:lnTo>
                  <a:lnTo>
                    <a:pt x="35" y="14"/>
                  </a:lnTo>
                  <a:lnTo>
                    <a:pt x="34" y="14"/>
                  </a:lnTo>
                  <a:lnTo>
                    <a:pt x="33" y="13"/>
                  </a:lnTo>
                  <a:lnTo>
                    <a:pt x="31" y="12"/>
                  </a:lnTo>
                  <a:lnTo>
                    <a:pt x="31" y="11"/>
                  </a:lnTo>
                  <a:lnTo>
                    <a:pt x="32" y="10"/>
                  </a:lnTo>
                  <a:lnTo>
                    <a:pt x="32" y="9"/>
                  </a:lnTo>
                  <a:lnTo>
                    <a:pt x="33" y="8"/>
                  </a:lnTo>
                  <a:lnTo>
                    <a:pt x="32" y="7"/>
                  </a:lnTo>
                  <a:lnTo>
                    <a:pt x="30" y="6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4" y="5"/>
                  </a:lnTo>
                  <a:lnTo>
                    <a:pt x="22" y="6"/>
                  </a:lnTo>
                  <a:lnTo>
                    <a:pt x="23" y="6"/>
                  </a:lnTo>
                  <a:lnTo>
                    <a:pt x="22" y="7"/>
                  </a:lnTo>
                  <a:lnTo>
                    <a:pt x="21" y="7"/>
                  </a:lnTo>
                  <a:lnTo>
                    <a:pt x="22" y="8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865" name="Freeform 340"/>
            <p:cNvSpPr>
              <a:spLocks/>
            </p:cNvSpPr>
            <p:nvPr/>
          </p:nvSpPr>
          <p:spPr bwMode="gray">
            <a:xfrm>
              <a:off x="2937" y="3541"/>
              <a:ext cx="30" cy="26"/>
            </a:xfrm>
            <a:custGeom>
              <a:avLst/>
              <a:gdLst>
                <a:gd name="T0" fmla="*/ 11 w 30"/>
                <a:gd name="T1" fmla="*/ 24 h 26"/>
                <a:gd name="T2" fmla="*/ 9 w 30"/>
                <a:gd name="T3" fmla="*/ 25 h 26"/>
                <a:gd name="T4" fmla="*/ 8 w 30"/>
                <a:gd name="T5" fmla="*/ 26 h 26"/>
                <a:gd name="T6" fmla="*/ 7 w 30"/>
                <a:gd name="T7" fmla="*/ 26 h 26"/>
                <a:gd name="T8" fmla="*/ 7 w 30"/>
                <a:gd name="T9" fmla="*/ 25 h 26"/>
                <a:gd name="T10" fmla="*/ 6 w 30"/>
                <a:gd name="T11" fmla="*/ 23 h 26"/>
                <a:gd name="T12" fmla="*/ 4 w 30"/>
                <a:gd name="T13" fmla="*/ 23 h 26"/>
                <a:gd name="T14" fmla="*/ 3 w 30"/>
                <a:gd name="T15" fmla="*/ 22 h 26"/>
                <a:gd name="T16" fmla="*/ 2 w 30"/>
                <a:gd name="T17" fmla="*/ 21 h 26"/>
                <a:gd name="T18" fmla="*/ 0 w 30"/>
                <a:gd name="T19" fmla="*/ 21 h 26"/>
                <a:gd name="T20" fmla="*/ 0 w 30"/>
                <a:gd name="T21" fmla="*/ 20 h 26"/>
                <a:gd name="T22" fmla="*/ 0 w 30"/>
                <a:gd name="T23" fmla="*/ 19 h 26"/>
                <a:gd name="T24" fmla="*/ 0 w 30"/>
                <a:gd name="T25" fmla="*/ 18 h 26"/>
                <a:gd name="T26" fmla="*/ 2 w 30"/>
                <a:gd name="T27" fmla="*/ 18 h 26"/>
                <a:gd name="T28" fmla="*/ 4 w 30"/>
                <a:gd name="T29" fmla="*/ 17 h 26"/>
                <a:gd name="T30" fmla="*/ 6 w 30"/>
                <a:gd name="T31" fmla="*/ 16 h 26"/>
                <a:gd name="T32" fmla="*/ 8 w 30"/>
                <a:gd name="T33" fmla="*/ 15 h 26"/>
                <a:gd name="T34" fmla="*/ 10 w 30"/>
                <a:gd name="T35" fmla="*/ 15 h 26"/>
                <a:gd name="T36" fmla="*/ 12 w 30"/>
                <a:gd name="T37" fmla="*/ 14 h 26"/>
                <a:gd name="T38" fmla="*/ 10 w 30"/>
                <a:gd name="T39" fmla="*/ 13 h 26"/>
                <a:gd name="T40" fmla="*/ 9 w 30"/>
                <a:gd name="T41" fmla="*/ 12 h 26"/>
                <a:gd name="T42" fmla="*/ 10 w 30"/>
                <a:gd name="T43" fmla="*/ 9 h 26"/>
                <a:gd name="T44" fmla="*/ 11 w 30"/>
                <a:gd name="T45" fmla="*/ 9 h 26"/>
                <a:gd name="T46" fmla="*/ 12 w 30"/>
                <a:gd name="T47" fmla="*/ 9 h 26"/>
                <a:gd name="T48" fmla="*/ 13 w 30"/>
                <a:gd name="T49" fmla="*/ 9 h 26"/>
                <a:gd name="T50" fmla="*/ 14 w 30"/>
                <a:gd name="T51" fmla="*/ 9 h 26"/>
                <a:gd name="T52" fmla="*/ 14 w 30"/>
                <a:gd name="T53" fmla="*/ 8 h 26"/>
                <a:gd name="T54" fmla="*/ 14 w 30"/>
                <a:gd name="T55" fmla="*/ 7 h 26"/>
                <a:gd name="T56" fmla="*/ 13 w 30"/>
                <a:gd name="T57" fmla="*/ 6 h 26"/>
                <a:gd name="T58" fmla="*/ 11 w 30"/>
                <a:gd name="T59" fmla="*/ 5 h 26"/>
                <a:gd name="T60" fmla="*/ 10 w 30"/>
                <a:gd name="T61" fmla="*/ 4 h 26"/>
                <a:gd name="T62" fmla="*/ 9 w 30"/>
                <a:gd name="T63" fmla="*/ 2 h 26"/>
                <a:gd name="T64" fmla="*/ 8 w 30"/>
                <a:gd name="T65" fmla="*/ 1 h 26"/>
                <a:gd name="T66" fmla="*/ 9 w 30"/>
                <a:gd name="T67" fmla="*/ 0 h 26"/>
                <a:gd name="T68" fmla="*/ 9 w 30"/>
                <a:gd name="T69" fmla="*/ 0 h 26"/>
                <a:gd name="T70" fmla="*/ 10 w 30"/>
                <a:gd name="T71" fmla="*/ 0 h 26"/>
                <a:gd name="T72" fmla="*/ 16 w 30"/>
                <a:gd name="T73" fmla="*/ 2 h 26"/>
                <a:gd name="T74" fmla="*/ 23 w 30"/>
                <a:gd name="T75" fmla="*/ 2 h 26"/>
                <a:gd name="T76" fmla="*/ 29 w 30"/>
                <a:gd name="T77" fmla="*/ 0 h 26"/>
                <a:gd name="T78" fmla="*/ 30 w 30"/>
                <a:gd name="T79" fmla="*/ 1 h 26"/>
                <a:gd name="T80" fmla="*/ 30 w 30"/>
                <a:gd name="T81" fmla="*/ 1 h 26"/>
                <a:gd name="T82" fmla="*/ 30 w 30"/>
                <a:gd name="T83" fmla="*/ 2 h 26"/>
                <a:gd name="T84" fmla="*/ 30 w 30"/>
                <a:gd name="T85" fmla="*/ 3 h 26"/>
                <a:gd name="T86" fmla="*/ 28 w 30"/>
                <a:gd name="T87" fmla="*/ 5 h 26"/>
                <a:gd name="T88" fmla="*/ 26 w 30"/>
                <a:gd name="T89" fmla="*/ 7 h 26"/>
                <a:gd name="T90" fmla="*/ 23 w 30"/>
                <a:gd name="T91" fmla="*/ 9 h 26"/>
                <a:gd name="T92" fmla="*/ 23 w 30"/>
                <a:gd name="T93" fmla="*/ 9 h 26"/>
                <a:gd name="T94" fmla="*/ 22 w 30"/>
                <a:gd name="T95" fmla="*/ 9 h 26"/>
                <a:gd name="T96" fmla="*/ 21 w 30"/>
                <a:gd name="T97" fmla="*/ 9 h 26"/>
                <a:gd name="T98" fmla="*/ 20 w 30"/>
                <a:gd name="T99" fmla="*/ 10 h 26"/>
                <a:gd name="T100" fmla="*/ 20 w 30"/>
                <a:gd name="T101" fmla="*/ 12 h 26"/>
                <a:gd name="T102" fmla="*/ 20 w 30"/>
                <a:gd name="T103" fmla="*/ 13 h 26"/>
                <a:gd name="T104" fmla="*/ 20 w 30"/>
                <a:gd name="T105" fmla="*/ 14 h 26"/>
                <a:gd name="T106" fmla="*/ 18 w 30"/>
                <a:gd name="T107" fmla="*/ 15 h 26"/>
                <a:gd name="T108" fmla="*/ 16 w 30"/>
                <a:gd name="T109" fmla="*/ 16 h 26"/>
                <a:gd name="T110" fmla="*/ 14 w 30"/>
                <a:gd name="T111" fmla="*/ 17 h 26"/>
                <a:gd name="T112" fmla="*/ 13 w 30"/>
                <a:gd name="T113" fmla="*/ 19 h 26"/>
                <a:gd name="T114" fmla="*/ 12 w 30"/>
                <a:gd name="T115" fmla="*/ 21 h 26"/>
                <a:gd name="T116" fmla="*/ 11 w 30"/>
                <a:gd name="T117" fmla="*/ 23 h 26"/>
                <a:gd name="T118" fmla="*/ 10 w 30"/>
                <a:gd name="T119" fmla="*/ 24 h 26"/>
                <a:gd name="T120" fmla="*/ 9 w 30"/>
                <a:gd name="T121" fmla="*/ 26 h 26"/>
                <a:gd name="T122" fmla="*/ 10 w 30"/>
                <a:gd name="T123" fmla="*/ 25 h 26"/>
                <a:gd name="T124" fmla="*/ 11 w 30"/>
                <a:gd name="T125" fmla="*/ 24 h 2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0"/>
                <a:gd name="T190" fmla="*/ 0 h 26"/>
                <a:gd name="T191" fmla="*/ 30 w 30"/>
                <a:gd name="T192" fmla="*/ 26 h 2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0" h="26">
                  <a:moveTo>
                    <a:pt x="11" y="24"/>
                  </a:moveTo>
                  <a:lnTo>
                    <a:pt x="9" y="25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7" y="25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4"/>
                  </a:lnTo>
                  <a:lnTo>
                    <a:pt x="10" y="13"/>
                  </a:lnTo>
                  <a:lnTo>
                    <a:pt x="9" y="12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3" y="6"/>
                  </a:lnTo>
                  <a:lnTo>
                    <a:pt x="11" y="5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0" y="1"/>
                  </a:lnTo>
                  <a:lnTo>
                    <a:pt x="30" y="2"/>
                  </a:lnTo>
                  <a:lnTo>
                    <a:pt x="30" y="3"/>
                  </a:lnTo>
                  <a:lnTo>
                    <a:pt x="28" y="5"/>
                  </a:lnTo>
                  <a:lnTo>
                    <a:pt x="26" y="7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1" y="9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20" y="13"/>
                  </a:lnTo>
                  <a:lnTo>
                    <a:pt x="20" y="14"/>
                  </a:lnTo>
                  <a:lnTo>
                    <a:pt x="18" y="15"/>
                  </a:lnTo>
                  <a:lnTo>
                    <a:pt x="16" y="16"/>
                  </a:lnTo>
                  <a:lnTo>
                    <a:pt x="14" y="17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1" y="23"/>
                  </a:lnTo>
                  <a:lnTo>
                    <a:pt x="10" y="24"/>
                  </a:lnTo>
                  <a:lnTo>
                    <a:pt x="9" y="26"/>
                  </a:lnTo>
                  <a:lnTo>
                    <a:pt x="10" y="25"/>
                  </a:lnTo>
                  <a:lnTo>
                    <a:pt x="11" y="24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866" name="Freeform 341"/>
            <p:cNvSpPr>
              <a:spLocks/>
            </p:cNvSpPr>
            <p:nvPr/>
          </p:nvSpPr>
          <p:spPr bwMode="gray">
            <a:xfrm>
              <a:off x="2937" y="3541"/>
              <a:ext cx="30" cy="26"/>
            </a:xfrm>
            <a:custGeom>
              <a:avLst/>
              <a:gdLst>
                <a:gd name="T0" fmla="*/ 11 w 30"/>
                <a:gd name="T1" fmla="*/ 24 h 26"/>
                <a:gd name="T2" fmla="*/ 9 w 30"/>
                <a:gd name="T3" fmla="*/ 25 h 26"/>
                <a:gd name="T4" fmla="*/ 8 w 30"/>
                <a:gd name="T5" fmla="*/ 26 h 26"/>
                <a:gd name="T6" fmla="*/ 7 w 30"/>
                <a:gd name="T7" fmla="*/ 26 h 26"/>
                <a:gd name="T8" fmla="*/ 7 w 30"/>
                <a:gd name="T9" fmla="*/ 25 h 26"/>
                <a:gd name="T10" fmla="*/ 6 w 30"/>
                <a:gd name="T11" fmla="*/ 23 h 26"/>
                <a:gd name="T12" fmla="*/ 4 w 30"/>
                <a:gd name="T13" fmla="*/ 23 h 26"/>
                <a:gd name="T14" fmla="*/ 3 w 30"/>
                <a:gd name="T15" fmla="*/ 22 h 26"/>
                <a:gd name="T16" fmla="*/ 2 w 30"/>
                <a:gd name="T17" fmla="*/ 21 h 26"/>
                <a:gd name="T18" fmla="*/ 0 w 30"/>
                <a:gd name="T19" fmla="*/ 21 h 26"/>
                <a:gd name="T20" fmla="*/ 0 w 30"/>
                <a:gd name="T21" fmla="*/ 20 h 26"/>
                <a:gd name="T22" fmla="*/ 0 w 30"/>
                <a:gd name="T23" fmla="*/ 19 h 26"/>
                <a:gd name="T24" fmla="*/ 0 w 30"/>
                <a:gd name="T25" fmla="*/ 18 h 26"/>
                <a:gd name="T26" fmla="*/ 2 w 30"/>
                <a:gd name="T27" fmla="*/ 18 h 26"/>
                <a:gd name="T28" fmla="*/ 4 w 30"/>
                <a:gd name="T29" fmla="*/ 17 h 26"/>
                <a:gd name="T30" fmla="*/ 6 w 30"/>
                <a:gd name="T31" fmla="*/ 16 h 26"/>
                <a:gd name="T32" fmla="*/ 8 w 30"/>
                <a:gd name="T33" fmla="*/ 15 h 26"/>
                <a:gd name="T34" fmla="*/ 10 w 30"/>
                <a:gd name="T35" fmla="*/ 15 h 26"/>
                <a:gd name="T36" fmla="*/ 12 w 30"/>
                <a:gd name="T37" fmla="*/ 14 h 26"/>
                <a:gd name="T38" fmla="*/ 10 w 30"/>
                <a:gd name="T39" fmla="*/ 13 h 26"/>
                <a:gd name="T40" fmla="*/ 9 w 30"/>
                <a:gd name="T41" fmla="*/ 12 h 26"/>
                <a:gd name="T42" fmla="*/ 10 w 30"/>
                <a:gd name="T43" fmla="*/ 9 h 26"/>
                <a:gd name="T44" fmla="*/ 11 w 30"/>
                <a:gd name="T45" fmla="*/ 9 h 26"/>
                <a:gd name="T46" fmla="*/ 12 w 30"/>
                <a:gd name="T47" fmla="*/ 9 h 26"/>
                <a:gd name="T48" fmla="*/ 13 w 30"/>
                <a:gd name="T49" fmla="*/ 9 h 26"/>
                <a:gd name="T50" fmla="*/ 14 w 30"/>
                <a:gd name="T51" fmla="*/ 9 h 26"/>
                <a:gd name="T52" fmla="*/ 14 w 30"/>
                <a:gd name="T53" fmla="*/ 8 h 26"/>
                <a:gd name="T54" fmla="*/ 14 w 30"/>
                <a:gd name="T55" fmla="*/ 7 h 26"/>
                <a:gd name="T56" fmla="*/ 13 w 30"/>
                <a:gd name="T57" fmla="*/ 6 h 26"/>
                <a:gd name="T58" fmla="*/ 11 w 30"/>
                <a:gd name="T59" fmla="*/ 5 h 26"/>
                <a:gd name="T60" fmla="*/ 10 w 30"/>
                <a:gd name="T61" fmla="*/ 4 h 26"/>
                <a:gd name="T62" fmla="*/ 9 w 30"/>
                <a:gd name="T63" fmla="*/ 2 h 26"/>
                <a:gd name="T64" fmla="*/ 8 w 30"/>
                <a:gd name="T65" fmla="*/ 1 h 26"/>
                <a:gd name="T66" fmla="*/ 9 w 30"/>
                <a:gd name="T67" fmla="*/ 0 h 26"/>
                <a:gd name="T68" fmla="*/ 9 w 30"/>
                <a:gd name="T69" fmla="*/ 0 h 26"/>
                <a:gd name="T70" fmla="*/ 10 w 30"/>
                <a:gd name="T71" fmla="*/ 0 h 26"/>
                <a:gd name="T72" fmla="*/ 16 w 30"/>
                <a:gd name="T73" fmla="*/ 2 h 26"/>
                <a:gd name="T74" fmla="*/ 23 w 30"/>
                <a:gd name="T75" fmla="*/ 2 h 26"/>
                <a:gd name="T76" fmla="*/ 29 w 30"/>
                <a:gd name="T77" fmla="*/ 0 h 26"/>
                <a:gd name="T78" fmla="*/ 30 w 30"/>
                <a:gd name="T79" fmla="*/ 1 h 26"/>
                <a:gd name="T80" fmla="*/ 30 w 30"/>
                <a:gd name="T81" fmla="*/ 1 h 26"/>
                <a:gd name="T82" fmla="*/ 30 w 30"/>
                <a:gd name="T83" fmla="*/ 2 h 26"/>
                <a:gd name="T84" fmla="*/ 30 w 30"/>
                <a:gd name="T85" fmla="*/ 3 h 26"/>
                <a:gd name="T86" fmla="*/ 28 w 30"/>
                <a:gd name="T87" fmla="*/ 5 h 26"/>
                <a:gd name="T88" fmla="*/ 26 w 30"/>
                <a:gd name="T89" fmla="*/ 7 h 26"/>
                <a:gd name="T90" fmla="*/ 23 w 30"/>
                <a:gd name="T91" fmla="*/ 9 h 26"/>
                <a:gd name="T92" fmla="*/ 23 w 30"/>
                <a:gd name="T93" fmla="*/ 9 h 26"/>
                <a:gd name="T94" fmla="*/ 22 w 30"/>
                <a:gd name="T95" fmla="*/ 9 h 26"/>
                <a:gd name="T96" fmla="*/ 21 w 30"/>
                <a:gd name="T97" fmla="*/ 9 h 26"/>
                <a:gd name="T98" fmla="*/ 20 w 30"/>
                <a:gd name="T99" fmla="*/ 10 h 26"/>
                <a:gd name="T100" fmla="*/ 20 w 30"/>
                <a:gd name="T101" fmla="*/ 12 h 26"/>
                <a:gd name="T102" fmla="*/ 20 w 30"/>
                <a:gd name="T103" fmla="*/ 13 h 26"/>
                <a:gd name="T104" fmla="*/ 20 w 30"/>
                <a:gd name="T105" fmla="*/ 14 h 26"/>
                <a:gd name="T106" fmla="*/ 18 w 30"/>
                <a:gd name="T107" fmla="*/ 15 h 26"/>
                <a:gd name="T108" fmla="*/ 16 w 30"/>
                <a:gd name="T109" fmla="*/ 16 h 26"/>
                <a:gd name="T110" fmla="*/ 14 w 30"/>
                <a:gd name="T111" fmla="*/ 17 h 26"/>
                <a:gd name="T112" fmla="*/ 13 w 30"/>
                <a:gd name="T113" fmla="*/ 19 h 26"/>
                <a:gd name="T114" fmla="*/ 12 w 30"/>
                <a:gd name="T115" fmla="*/ 21 h 26"/>
                <a:gd name="T116" fmla="*/ 11 w 30"/>
                <a:gd name="T117" fmla="*/ 23 h 26"/>
                <a:gd name="T118" fmla="*/ 10 w 30"/>
                <a:gd name="T119" fmla="*/ 24 h 26"/>
                <a:gd name="T120" fmla="*/ 9 w 30"/>
                <a:gd name="T121" fmla="*/ 26 h 26"/>
                <a:gd name="T122" fmla="*/ 10 w 30"/>
                <a:gd name="T123" fmla="*/ 25 h 26"/>
                <a:gd name="T124" fmla="*/ 11 w 30"/>
                <a:gd name="T125" fmla="*/ 24 h 2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0"/>
                <a:gd name="T190" fmla="*/ 0 h 26"/>
                <a:gd name="T191" fmla="*/ 30 w 30"/>
                <a:gd name="T192" fmla="*/ 26 h 2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0" h="26">
                  <a:moveTo>
                    <a:pt x="11" y="24"/>
                  </a:moveTo>
                  <a:lnTo>
                    <a:pt x="9" y="25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7" y="25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4"/>
                  </a:lnTo>
                  <a:lnTo>
                    <a:pt x="10" y="13"/>
                  </a:lnTo>
                  <a:lnTo>
                    <a:pt x="9" y="12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3" y="6"/>
                  </a:lnTo>
                  <a:lnTo>
                    <a:pt x="11" y="5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0" y="1"/>
                  </a:lnTo>
                  <a:lnTo>
                    <a:pt x="30" y="2"/>
                  </a:lnTo>
                  <a:lnTo>
                    <a:pt x="30" y="3"/>
                  </a:lnTo>
                  <a:lnTo>
                    <a:pt x="28" y="5"/>
                  </a:lnTo>
                  <a:lnTo>
                    <a:pt x="26" y="7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1" y="9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20" y="13"/>
                  </a:lnTo>
                  <a:lnTo>
                    <a:pt x="20" y="14"/>
                  </a:lnTo>
                  <a:lnTo>
                    <a:pt x="18" y="15"/>
                  </a:lnTo>
                  <a:lnTo>
                    <a:pt x="16" y="16"/>
                  </a:lnTo>
                  <a:lnTo>
                    <a:pt x="14" y="17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1" y="23"/>
                  </a:lnTo>
                  <a:lnTo>
                    <a:pt x="10" y="24"/>
                  </a:lnTo>
                  <a:lnTo>
                    <a:pt x="9" y="26"/>
                  </a:lnTo>
                  <a:lnTo>
                    <a:pt x="10" y="25"/>
                  </a:lnTo>
                  <a:lnTo>
                    <a:pt x="11" y="24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867" name="Freeform 342"/>
            <p:cNvSpPr>
              <a:spLocks/>
            </p:cNvSpPr>
            <p:nvPr/>
          </p:nvSpPr>
          <p:spPr bwMode="gray">
            <a:xfrm>
              <a:off x="2957" y="3535"/>
              <a:ext cx="4" cy="4"/>
            </a:xfrm>
            <a:custGeom>
              <a:avLst/>
              <a:gdLst>
                <a:gd name="T0" fmla="*/ 2 w 4"/>
                <a:gd name="T1" fmla="*/ 1 h 4"/>
                <a:gd name="T2" fmla="*/ 1 w 4"/>
                <a:gd name="T3" fmla="*/ 1 h 4"/>
                <a:gd name="T4" fmla="*/ 1 w 4"/>
                <a:gd name="T5" fmla="*/ 1 h 4"/>
                <a:gd name="T6" fmla="*/ 0 w 4"/>
                <a:gd name="T7" fmla="*/ 3 h 4"/>
                <a:gd name="T8" fmla="*/ 1 w 4"/>
                <a:gd name="T9" fmla="*/ 3 h 4"/>
                <a:gd name="T10" fmla="*/ 2 w 4"/>
                <a:gd name="T11" fmla="*/ 4 h 4"/>
                <a:gd name="T12" fmla="*/ 3 w 4"/>
                <a:gd name="T13" fmla="*/ 4 h 4"/>
                <a:gd name="T14" fmla="*/ 4 w 4"/>
                <a:gd name="T15" fmla="*/ 3 h 4"/>
                <a:gd name="T16" fmla="*/ 4 w 4"/>
                <a:gd name="T17" fmla="*/ 2 h 4"/>
                <a:gd name="T18" fmla="*/ 4 w 4"/>
                <a:gd name="T19" fmla="*/ 1 h 4"/>
                <a:gd name="T20" fmla="*/ 3 w 4"/>
                <a:gd name="T21" fmla="*/ 1 h 4"/>
                <a:gd name="T22" fmla="*/ 2 w 4"/>
                <a:gd name="T23" fmla="*/ 0 h 4"/>
                <a:gd name="T24" fmla="*/ 1 w 4"/>
                <a:gd name="T25" fmla="*/ 1 h 4"/>
                <a:gd name="T26" fmla="*/ 2 w 4"/>
                <a:gd name="T27" fmla="*/ 1 h 4"/>
                <a:gd name="T28" fmla="*/ 2 w 4"/>
                <a:gd name="T29" fmla="*/ 1 h 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"/>
                <a:gd name="T46" fmla="*/ 0 h 4"/>
                <a:gd name="T47" fmla="*/ 4 w 4"/>
                <a:gd name="T48" fmla="*/ 4 h 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" h="4">
                  <a:moveTo>
                    <a:pt x="2" y="1"/>
                  </a:moveTo>
                  <a:lnTo>
                    <a:pt x="1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4"/>
                  </a:lnTo>
                  <a:lnTo>
                    <a:pt x="3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868" name="Freeform 343"/>
            <p:cNvSpPr>
              <a:spLocks/>
            </p:cNvSpPr>
            <p:nvPr/>
          </p:nvSpPr>
          <p:spPr bwMode="gray">
            <a:xfrm>
              <a:off x="2957" y="3535"/>
              <a:ext cx="4" cy="4"/>
            </a:xfrm>
            <a:custGeom>
              <a:avLst/>
              <a:gdLst>
                <a:gd name="T0" fmla="*/ 2 w 4"/>
                <a:gd name="T1" fmla="*/ 1 h 4"/>
                <a:gd name="T2" fmla="*/ 1 w 4"/>
                <a:gd name="T3" fmla="*/ 1 h 4"/>
                <a:gd name="T4" fmla="*/ 1 w 4"/>
                <a:gd name="T5" fmla="*/ 1 h 4"/>
                <a:gd name="T6" fmla="*/ 0 w 4"/>
                <a:gd name="T7" fmla="*/ 3 h 4"/>
                <a:gd name="T8" fmla="*/ 1 w 4"/>
                <a:gd name="T9" fmla="*/ 3 h 4"/>
                <a:gd name="T10" fmla="*/ 2 w 4"/>
                <a:gd name="T11" fmla="*/ 4 h 4"/>
                <a:gd name="T12" fmla="*/ 3 w 4"/>
                <a:gd name="T13" fmla="*/ 4 h 4"/>
                <a:gd name="T14" fmla="*/ 4 w 4"/>
                <a:gd name="T15" fmla="*/ 3 h 4"/>
                <a:gd name="T16" fmla="*/ 4 w 4"/>
                <a:gd name="T17" fmla="*/ 2 h 4"/>
                <a:gd name="T18" fmla="*/ 4 w 4"/>
                <a:gd name="T19" fmla="*/ 1 h 4"/>
                <a:gd name="T20" fmla="*/ 3 w 4"/>
                <a:gd name="T21" fmla="*/ 1 h 4"/>
                <a:gd name="T22" fmla="*/ 2 w 4"/>
                <a:gd name="T23" fmla="*/ 0 h 4"/>
                <a:gd name="T24" fmla="*/ 1 w 4"/>
                <a:gd name="T25" fmla="*/ 1 h 4"/>
                <a:gd name="T26" fmla="*/ 2 w 4"/>
                <a:gd name="T27" fmla="*/ 1 h 4"/>
                <a:gd name="T28" fmla="*/ 2 w 4"/>
                <a:gd name="T29" fmla="*/ 1 h 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"/>
                <a:gd name="T46" fmla="*/ 0 h 4"/>
                <a:gd name="T47" fmla="*/ 4 w 4"/>
                <a:gd name="T48" fmla="*/ 4 h 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" h="4">
                  <a:moveTo>
                    <a:pt x="2" y="1"/>
                  </a:moveTo>
                  <a:lnTo>
                    <a:pt x="1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4"/>
                  </a:lnTo>
                  <a:lnTo>
                    <a:pt x="3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2" y="1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869" name="Freeform 344"/>
            <p:cNvSpPr>
              <a:spLocks/>
            </p:cNvSpPr>
            <p:nvPr/>
          </p:nvSpPr>
          <p:spPr bwMode="gray">
            <a:xfrm>
              <a:off x="3141" y="3032"/>
              <a:ext cx="35" cy="50"/>
            </a:xfrm>
            <a:custGeom>
              <a:avLst/>
              <a:gdLst>
                <a:gd name="T0" fmla="*/ 2 w 35"/>
                <a:gd name="T1" fmla="*/ 49 h 50"/>
                <a:gd name="T2" fmla="*/ 1 w 35"/>
                <a:gd name="T3" fmla="*/ 48 h 50"/>
                <a:gd name="T4" fmla="*/ 0 w 35"/>
                <a:gd name="T5" fmla="*/ 46 h 50"/>
                <a:gd name="T6" fmla="*/ 0 w 35"/>
                <a:gd name="T7" fmla="*/ 44 h 50"/>
                <a:gd name="T8" fmla="*/ 0 w 35"/>
                <a:gd name="T9" fmla="*/ 42 h 50"/>
                <a:gd name="T10" fmla="*/ 1 w 35"/>
                <a:gd name="T11" fmla="*/ 40 h 50"/>
                <a:gd name="T12" fmla="*/ 2 w 35"/>
                <a:gd name="T13" fmla="*/ 38 h 50"/>
                <a:gd name="T14" fmla="*/ 3 w 35"/>
                <a:gd name="T15" fmla="*/ 37 h 50"/>
                <a:gd name="T16" fmla="*/ 7 w 35"/>
                <a:gd name="T17" fmla="*/ 33 h 50"/>
                <a:gd name="T18" fmla="*/ 11 w 35"/>
                <a:gd name="T19" fmla="*/ 30 h 50"/>
                <a:gd name="T20" fmla="*/ 16 w 35"/>
                <a:gd name="T21" fmla="*/ 27 h 50"/>
                <a:gd name="T22" fmla="*/ 17 w 35"/>
                <a:gd name="T23" fmla="*/ 27 h 50"/>
                <a:gd name="T24" fmla="*/ 19 w 35"/>
                <a:gd name="T25" fmla="*/ 27 h 50"/>
                <a:gd name="T26" fmla="*/ 20 w 35"/>
                <a:gd name="T27" fmla="*/ 27 h 50"/>
                <a:gd name="T28" fmla="*/ 21 w 35"/>
                <a:gd name="T29" fmla="*/ 26 h 50"/>
                <a:gd name="T30" fmla="*/ 21 w 35"/>
                <a:gd name="T31" fmla="*/ 24 h 50"/>
                <a:gd name="T32" fmla="*/ 21 w 35"/>
                <a:gd name="T33" fmla="*/ 20 h 50"/>
                <a:gd name="T34" fmla="*/ 20 w 35"/>
                <a:gd name="T35" fmla="*/ 17 h 50"/>
                <a:gd name="T36" fmla="*/ 19 w 35"/>
                <a:gd name="T37" fmla="*/ 15 h 50"/>
                <a:gd name="T38" fmla="*/ 19 w 35"/>
                <a:gd name="T39" fmla="*/ 12 h 50"/>
                <a:gd name="T40" fmla="*/ 19 w 35"/>
                <a:gd name="T41" fmla="*/ 9 h 50"/>
                <a:gd name="T42" fmla="*/ 21 w 35"/>
                <a:gd name="T43" fmla="*/ 7 h 50"/>
                <a:gd name="T44" fmla="*/ 23 w 35"/>
                <a:gd name="T45" fmla="*/ 6 h 50"/>
                <a:gd name="T46" fmla="*/ 25 w 35"/>
                <a:gd name="T47" fmla="*/ 5 h 50"/>
                <a:gd name="T48" fmla="*/ 27 w 35"/>
                <a:gd name="T49" fmla="*/ 3 h 50"/>
                <a:gd name="T50" fmla="*/ 29 w 35"/>
                <a:gd name="T51" fmla="*/ 2 h 50"/>
                <a:gd name="T52" fmla="*/ 30 w 35"/>
                <a:gd name="T53" fmla="*/ 1 h 50"/>
                <a:gd name="T54" fmla="*/ 31 w 35"/>
                <a:gd name="T55" fmla="*/ 1 h 50"/>
                <a:gd name="T56" fmla="*/ 33 w 35"/>
                <a:gd name="T57" fmla="*/ 0 h 50"/>
                <a:gd name="T58" fmla="*/ 33 w 35"/>
                <a:gd name="T59" fmla="*/ 1 h 50"/>
                <a:gd name="T60" fmla="*/ 34 w 35"/>
                <a:gd name="T61" fmla="*/ 5 h 50"/>
                <a:gd name="T62" fmla="*/ 35 w 35"/>
                <a:gd name="T63" fmla="*/ 9 h 50"/>
                <a:gd name="T64" fmla="*/ 34 w 35"/>
                <a:gd name="T65" fmla="*/ 14 h 50"/>
                <a:gd name="T66" fmla="*/ 34 w 35"/>
                <a:gd name="T67" fmla="*/ 16 h 50"/>
                <a:gd name="T68" fmla="*/ 31 w 35"/>
                <a:gd name="T69" fmla="*/ 17 h 50"/>
                <a:gd name="T70" fmla="*/ 29 w 35"/>
                <a:gd name="T71" fmla="*/ 19 h 50"/>
                <a:gd name="T72" fmla="*/ 28 w 35"/>
                <a:gd name="T73" fmla="*/ 20 h 50"/>
                <a:gd name="T74" fmla="*/ 27 w 35"/>
                <a:gd name="T75" fmla="*/ 22 h 50"/>
                <a:gd name="T76" fmla="*/ 24 w 35"/>
                <a:gd name="T77" fmla="*/ 34 h 50"/>
                <a:gd name="T78" fmla="*/ 18 w 35"/>
                <a:gd name="T79" fmla="*/ 45 h 50"/>
                <a:gd name="T80" fmla="*/ 16 w 35"/>
                <a:gd name="T81" fmla="*/ 46 h 50"/>
                <a:gd name="T82" fmla="*/ 15 w 35"/>
                <a:gd name="T83" fmla="*/ 47 h 50"/>
                <a:gd name="T84" fmla="*/ 12 w 35"/>
                <a:gd name="T85" fmla="*/ 48 h 50"/>
                <a:gd name="T86" fmla="*/ 10 w 35"/>
                <a:gd name="T87" fmla="*/ 48 h 50"/>
                <a:gd name="T88" fmla="*/ 8 w 35"/>
                <a:gd name="T89" fmla="*/ 49 h 50"/>
                <a:gd name="T90" fmla="*/ 7 w 35"/>
                <a:gd name="T91" fmla="*/ 50 h 50"/>
                <a:gd name="T92" fmla="*/ 5 w 35"/>
                <a:gd name="T93" fmla="*/ 49 h 50"/>
                <a:gd name="T94" fmla="*/ 3 w 35"/>
                <a:gd name="T95" fmla="*/ 49 h 50"/>
                <a:gd name="T96" fmla="*/ 2 w 35"/>
                <a:gd name="T97" fmla="*/ 49 h 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50"/>
                <a:gd name="T149" fmla="*/ 35 w 35"/>
                <a:gd name="T150" fmla="*/ 50 h 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50">
                  <a:moveTo>
                    <a:pt x="2" y="49"/>
                  </a:moveTo>
                  <a:lnTo>
                    <a:pt x="1" y="48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1" y="40"/>
                  </a:lnTo>
                  <a:lnTo>
                    <a:pt x="2" y="38"/>
                  </a:lnTo>
                  <a:lnTo>
                    <a:pt x="3" y="37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6" y="27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1" y="26"/>
                  </a:lnTo>
                  <a:lnTo>
                    <a:pt x="21" y="24"/>
                  </a:lnTo>
                  <a:lnTo>
                    <a:pt x="21" y="20"/>
                  </a:lnTo>
                  <a:lnTo>
                    <a:pt x="20" y="17"/>
                  </a:lnTo>
                  <a:lnTo>
                    <a:pt x="19" y="15"/>
                  </a:lnTo>
                  <a:lnTo>
                    <a:pt x="19" y="12"/>
                  </a:lnTo>
                  <a:lnTo>
                    <a:pt x="19" y="9"/>
                  </a:lnTo>
                  <a:lnTo>
                    <a:pt x="21" y="7"/>
                  </a:lnTo>
                  <a:lnTo>
                    <a:pt x="23" y="6"/>
                  </a:lnTo>
                  <a:lnTo>
                    <a:pt x="25" y="5"/>
                  </a:lnTo>
                  <a:lnTo>
                    <a:pt x="27" y="3"/>
                  </a:lnTo>
                  <a:lnTo>
                    <a:pt x="29" y="2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4" y="5"/>
                  </a:lnTo>
                  <a:lnTo>
                    <a:pt x="35" y="9"/>
                  </a:lnTo>
                  <a:lnTo>
                    <a:pt x="34" y="14"/>
                  </a:lnTo>
                  <a:lnTo>
                    <a:pt x="34" y="16"/>
                  </a:lnTo>
                  <a:lnTo>
                    <a:pt x="31" y="17"/>
                  </a:lnTo>
                  <a:lnTo>
                    <a:pt x="29" y="19"/>
                  </a:lnTo>
                  <a:lnTo>
                    <a:pt x="28" y="20"/>
                  </a:lnTo>
                  <a:lnTo>
                    <a:pt x="27" y="22"/>
                  </a:lnTo>
                  <a:lnTo>
                    <a:pt x="24" y="34"/>
                  </a:lnTo>
                  <a:lnTo>
                    <a:pt x="18" y="45"/>
                  </a:lnTo>
                  <a:lnTo>
                    <a:pt x="16" y="46"/>
                  </a:lnTo>
                  <a:lnTo>
                    <a:pt x="15" y="47"/>
                  </a:lnTo>
                  <a:lnTo>
                    <a:pt x="12" y="48"/>
                  </a:lnTo>
                  <a:lnTo>
                    <a:pt x="10" y="48"/>
                  </a:lnTo>
                  <a:lnTo>
                    <a:pt x="8" y="49"/>
                  </a:lnTo>
                  <a:lnTo>
                    <a:pt x="7" y="50"/>
                  </a:lnTo>
                  <a:lnTo>
                    <a:pt x="5" y="49"/>
                  </a:lnTo>
                  <a:lnTo>
                    <a:pt x="3" y="49"/>
                  </a:lnTo>
                  <a:lnTo>
                    <a:pt x="2" y="49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870" name="Freeform 345"/>
            <p:cNvSpPr>
              <a:spLocks/>
            </p:cNvSpPr>
            <p:nvPr/>
          </p:nvSpPr>
          <p:spPr bwMode="gray">
            <a:xfrm>
              <a:off x="3141" y="3032"/>
              <a:ext cx="35" cy="50"/>
            </a:xfrm>
            <a:custGeom>
              <a:avLst/>
              <a:gdLst>
                <a:gd name="T0" fmla="*/ 2 w 35"/>
                <a:gd name="T1" fmla="*/ 49 h 50"/>
                <a:gd name="T2" fmla="*/ 1 w 35"/>
                <a:gd name="T3" fmla="*/ 48 h 50"/>
                <a:gd name="T4" fmla="*/ 0 w 35"/>
                <a:gd name="T5" fmla="*/ 46 h 50"/>
                <a:gd name="T6" fmla="*/ 0 w 35"/>
                <a:gd name="T7" fmla="*/ 44 h 50"/>
                <a:gd name="T8" fmla="*/ 0 w 35"/>
                <a:gd name="T9" fmla="*/ 42 h 50"/>
                <a:gd name="T10" fmla="*/ 1 w 35"/>
                <a:gd name="T11" fmla="*/ 40 h 50"/>
                <a:gd name="T12" fmla="*/ 2 w 35"/>
                <a:gd name="T13" fmla="*/ 38 h 50"/>
                <a:gd name="T14" fmla="*/ 3 w 35"/>
                <a:gd name="T15" fmla="*/ 37 h 50"/>
                <a:gd name="T16" fmla="*/ 7 w 35"/>
                <a:gd name="T17" fmla="*/ 33 h 50"/>
                <a:gd name="T18" fmla="*/ 11 w 35"/>
                <a:gd name="T19" fmla="*/ 30 h 50"/>
                <a:gd name="T20" fmla="*/ 16 w 35"/>
                <a:gd name="T21" fmla="*/ 27 h 50"/>
                <a:gd name="T22" fmla="*/ 17 w 35"/>
                <a:gd name="T23" fmla="*/ 27 h 50"/>
                <a:gd name="T24" fmla="*/ 19 w 35"/>
                <a:gd name="T25" fmla="*/ 27 h 50"/>
                <a:gd name="T26" fmla="*/ 20 w 35"/>
                <a:gd name="T27" fmla="*/ 27 h 50"/>
                <a:gd name="T28" fmla="*/ 21 w 35"/>
                <a:gd name="T29" fmla="*/ 26 h 50"/>
                <a:gd name="T30" fmla="*/ 21 w 35"/>
                <a:gd name="T31" fmla="*/ 24 h 50"/>
                <a:gd name="T32" fmla="*/ 21 w 35"/>
                <a:gd name="T33" fmla="*/ 20 h 50"/>
                <a:gd name="T34" fmla="*/ 20 w 35"/>
                <a:gd name="T35" fmla="*/ 17 h 50"/>
                <a:gd name="T36" fmla="*/ 19 w 35"/>
                <a:gd name="T37" fmla="*/ 15 h 50"/>
                <a:gd name="T38" fmla="*/ 19 w 35"/>
                <a:gd name="T39" fmla="*/ 12 h 50"/>
                <a:gd name="T40" fmla="*/ 19 w 35"/>
                <a:gd name="T41" fmla="*/ 9 h 50"/>
                <a:gd name="T42" fmla="*/ 21 w 35"/>
                <a:gd name="T43" fmla="*/ 7 h 50"/>
                <a:gd name="T44" fmla="*/ 23 w 35"/>
                <a:gd name="T45" fmla="*/ 6 h 50"/>
                <a:gd name="T46" fmla="*/ 25 w 35"/>
                <a:gd name="T47" fmla="*/ 5 h 50"/>
                <a:gd name="T48" fmla="*/ 27 w 35"/>
                <a:gd name="T49" fmla="*/ 3 h 50"/>
                <a:gd name="T50" fmla="*/ 29 w 35"/>
                <a:gd name="T51" fmla="*/ 2 h 50"/>
                <a:gd name="T52" fmla="*/ 30 w 35"/>
                <a:gd name="T53" fmla="*/ 1 h 50"/>
                <a:gd name="T54" fmla="*/ 31 w 35"/>
                <a:gd name="T55" fmla="*/ 1 h 50"/>
                <a:gd name="T56" fmla="*/ 33 w 35"/>
                <a:gd name="T57" fmla="*/ 0 h 50"/>
                <a:gd name="T58" fmla="*/ 33 w 35"/>
                <a:gd name="T59" fmla="*/ 1 h 50"/>
                <a:gd name="T60" fmla="*/ 34 w 35"/>
                <a:gd name="T61" fmla="*/ 5 h 50"/>
                <a:gd name="T62" fmla="*/ 35 w 35"/>
                <a:gd name="T63" fmla="*/ 9 h 50"/>
                <a:gd name="T64" fmla="*/ 34 w 35"/>
                <a:gd name="T65" fmla="*/ 14 h 50"/>
                <a:gd name="T66" fmla="*/ 34 w 35"/>
                <a:gd name="T67" fmla="*/ 16 h 50"/>
                <a:gd name="T68" fmla="*/ 31 w 35"/>
                <a:gd name="T69" fmla="*/ 17 h 50"/>
                <a:gd name="T70" fmla="*/ 29 w 35"/>
                <a:gd name="T71" fmla="*/ 19 h 50"/>
                <a:gd name="T72" fmla="*/ 28 w 35"/>
                <a:gd name="T73" fmla="*/ 20 h 50"/>
                <a:gd name="T74" fmla="*/ 27 w 35"/>
                <a:gd name="T75" fmla="*/ 22 h 50"/>
                <a:gd name="T76" fmla="*/ 24 w 35"/>
                <a:gd name="T77" fmla="*/ 34 h 50"/>
                <a:gd name="T78" fmla="*/ 18 w 35"/>
                <a:gd name="T79" fmla="*/ 45 h 50"/>
                <a:gd name="T80" fmla="*/ 16 w 35"/>
                <a:gd name="T81" fmla="*/ 46 h 50"/>
                <a:gd name="T82" fmla="*/ 15 w 35"/>
                <a:gd name="T83" fmla="*/ 47 h 50"/>
                <a:gd name="T84" fmla="*/ 12 w 35"/>
                <a:gd name="T85" fmla="*/ 48 h 50"/>
                <a:gd name="T86" fmla="*/ 10 w 35"/>
                <a:gd name="T87" fmla="*/ 48 h 50"/>
                <a:gd name="T88" fmla="*/ 8 w 35"/>
                <a:gd name="T89" fmla="*/ 49 h 50"/>
                <a:gd name="T90" fmla="*/ 7 w 35"/>
                <a:gd name="T91" fmla="*/ 50 h 50"/>
                <a:gd name="T92" fmla="*/ 5 w 35"/>
                <a:gd name="T93" fmla="*/ 49 h 50"/>
                <a:gd name="T94" fmla="*/ 3 w 35"/>
                <a:gd name="T95" fmla="*/ 49 h 50"/>
                <a:gd name="T96" fmla="*/ 2 w 35"/>
                <a:gd name="T97" fmla="*/ 49 h 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50"/>
                <a:gd name="T149" fmla="*/ 35 w 35"/>
                <a:gd name="T150" fmla="*/ 50 h 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50">
                  <a:moveTo>
                    <a:pt x="2" y="49"/>
                  </a:moveTo>
                  <a:lnTo>
                    <a:pt x="1" y="48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1" y="40"/>
                  </a:lnTo>
                  <a:lnTo>
                    <a:pt x="2" y="38"/>
                  </a:lnTo>
                  <a:lnTo>
                    <a:pt x="3" y="37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6" y="27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1" y="26"/>
                  </a:lnTo>
                  <a:lnTo>
                    <a:pt x="21" y="24"/>
                  </a:lnTo>
                  <a:lnTo>
                    <a:pt x="21" y="20"/>
                  </a:lnTo>
                  <a:lnTo>
                    <a:pt x="20" y="17"/>
                  </a:lnTo>
                  <a:lnTo>
                    <a:pt x="19" y="15"/>
                  </a:lnTo>
                  <a:lnTo>
                    <a:pt x="19" y="12"/>
                  </a:lnTo>
                  <a:lnTo>
                    <a:pt x="19" y="9"/>
                  </a:lnTo>
                  <a:lnTo>
                    <a:pt x="21" y="7"/>
                  </a:lnTo>
                  <a:lnTo>
                    <a:pt x="23" y="6"/>
                  </a:lnTo>
                  <a:lnTo>
                    <a:pt x="25" y="5"/>
                  </a:lnTo>
                  <a:lnTo>
                    <a:pt x="27" y="3"/>
                  </a:lnTo>
                  <a:lnTo>
                    <a:pt x="29" y="2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4" y="5"/>
                  </a:lnTo>
                  <a:lnTo>
                    <a:pt x="35" y="9"/>
                  </a:lnTo>
                  <a:lnTo>
                    <a:pt x="34" y="14"/>
                  </a:lnTo>
                  <a:lnTo>
                    <a:pt x="34" y="16"/>
                  </a:lnTo>
                  <a:lnTo>
                    <a:pt x="31" y="17"/>
                  </a:lnTo>
                  <a:lnTo>
                    <a:pt x="29" y="19"/>
                  </a:lnTo>
                  <a:lnTo>
                    <a:pt x="28" y="20"/>
                  </a:lnTo>
                  <a:lnTo>
                    <a:pt x="27" y="22"/>
                  </a:lnTo>
                  <a:lnTo>
                    <a:pt x="24" y="34"/>
                  </a:lnTo>
                  <a:lnTo>
                    <a:pt x="18" y="45"/>
                  </a:lnTo>
                  <a:lnTo>
                    <a:pt x="16" y="46"/>
                  </a:lnTo>
                  <a:lnTo>
                    <a:pt x="15" y="47"/>
                  </a:lnTo>
                  <a:lnTo>
                    <a:pt x="12" y="48"/>
                  </a:lnTo>
                  <a:lnTo>
                    <a:pt x="10" y="48"/>
                  </a:lnTo>
                  <a:lnTo>
                    <a:pt x="8" y="49"/>
                  </a:lnTo>
                  <a:lnTo>
                    <a:pt x="7" y="50"/>
                  </a:lnTo>
                  <a:lnTo>
                    <a:pt x="5" y="49"/>
                  </a:lnTo>
                  <a:lnTo>
                    <a:pt x="3" y="49"/>
                  </a:lnTo>
                  <a:lnTo>
                    <a:pt x="2" y="49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871" name="Freeform 346"/>
            <p:cNvSpPr>
              <a:spLocks/>
            </p:cNvSpPr>
            <p:nvPr/>
          </p:nvSpPr>
          <p:spPr bwMode="gray">
            <a:xfrm>
              <a:off x="2904" y="1766"/>
              <a:ext cx="30" cy="20"/>
            </a:xfrm>
            <a:custGeom>
              <a:avLst/>
              <a:gdLst>
                <a:gd name="T0" fmla="*/ 13 w 30"/>
                <a:gd name="T1" fmla="*/ 1 h 20"/>
                <a:gd name="T2" fmla="*/ 18 w 30"/>
                <a:gd name="T3" fmla="*/ 0 h 20"/>
                <a:gd name="T4" fmla="*/ 24 w 30"/>
                <a:gd name="T5" fmla="*/ 0 h 20"/>
                <a:gd name="T6" fmla="*/ 30 w 30"/>
                <a:gd name="T7" fmla="*/ 1 h 20"/>
                <a:gd name="T8" fmla="*/ 28 w 30"/>
                <a:gd name="T9" fmla="*/ 4 h 20"/>
                <a:gd name="T10" fmla="*/ 28 w 30"/>
                <a:gd name="T11" fmla="*/ 6 h 20"/>
                <a:gd name="T12" fmla="*/ 28 w 30"/>
                <a:gd name="T13" fmla="*/ 9 h 20"/>
                <a:gd name="T14" fmla="*/ 28 w 30"/>
                <a:gd name="T15" fmla="*/ 12 h 20"/>
                <a:gd name="T16" fmla="*/ 28 w 30"/>
                <a:gd name="T17" fmla="*/ 14 h 20"/>
                <a:gd name="T18" fmla="*/ 28 w 30"/>
                <a:gd name="T19" fmla="*/ 16 h 20"/>
                <a:gd name="T20" fmla="*/ 27 w 30"/>
                <a:gd name="T21" fmla="*/ 17 h 20"/>
                <a:gd name="T22" fmla="*/ 22 w 30"/>
                <a:gd name="T23" fmla="*/ 20 h 20"/>
                <a:gd name="T24" fmla="*/ 15 w 30"/>
                <a:gd name="T25" fmla="*/ 20 h 20"/>
                <a:gd name="T26" fmla="*/ 7 w 30"/>
                <a:gd name="T27" fmla="*/ 19 h 20"/>
                <a:gd name="T28" fmla="*/ 0 w 30"/>
                <a:gd name="T29" fmla="*/ 17 h 20"/>
                <a:gd name="T30" fmla="*/ 2 w 30"/>
                <a:gd name="T31" fmla="*/ 16 h 20"/>
                <a:gd name="T32" fmla="*/ 4 w 30"/>
                <a:gd name="T33" fmla="*/ 15 h 20"/>
                <a:gd name="T34" fmla="*/ 6 w 30"/>
                <a:gd name="T35" fmla="*/ 15 h 20"/>
                <a:gd name="T36" fmla="*/ 8 w 30"/>
                <a:gd name="T37" fmla="*/ 15 h 20"/>
                <a:gd name="T38" fmla="*/ 10 w 30"/>
                <a:gd name="T39" fmla="*/ 15 h 20"/>
                <a:gd name="T40" fmla="*/ 11 w 30"/>
                <a:gd name="T41" fmla="*/ 14 h 20"/>
                <a:gd name="T42" fmla="*/ 13 w 30"/>
                <a:gd name="T43" fmla="*/ 12 h 20"/>
                <a:gd name="T44" fmla="*/ 13 w 30"/>
                <a:gd name="T45" fmla="*/ 11 h 20"/>
                <a:gd name="T46" fmla="*/ 13 w 30"/>
                <a:gd name="T47" fmla="*/ 9 h 20"/>
                <a:gd name="T48" fmla="*/ 12 w 30"/>
                <a:gd name="T49" fmla="*/ 7 h 20"/>
                <a:gd name="T50" fmla="*/ 12 w 30"/>
                <a:gd name="T51" fmla="*/ 5 h 20"/>
                <a:gd name="T52" fmla="*/ 11 w 30"/>
                <a:gd name="T53" fmla="*/ 4 h 20"/>
                <a:gd name="T54" fmla="*/ 11 w 30"/>
                <a:gd name="T55" fmla="*/ 3 h 20"/>
                <a:gd name="T56" fmla="*/ 12 w 30"/>
                <a:gd name="T57" fmla="*/ 2 h 20"/>
                <a:gd name="T58" fmla="*/ 13 w 30"/>
                <a:gd name="T59" fmla="*/ 1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0"/>
                <a:gd name="T91" fmla="*/ 0 h 20"/>
                <a:gd name="T92" fmla="*/ 30 w 30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0" h="20">
                  <a:moveTo>
                    <a:pt x="13" y="1"/>
                  </a:moveTo>
                  <a:lnTo>
                    <a:pt x="18" y="0"/>
                  </a:lnTo>
                  <a:lnTo>
                    <a:pt x="24" y="0"/>
                  </a:lnTo>
                  <a:lnTo>
                    <a:pt x="30" y="1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8" y="9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8" y="16"/>
                  </a:lnTo>
                  <a:lnTo>
                    <a:pt x="27" y="17"/>
                  </a:lnTo>
                  <a:lnTo>
                    <a:pt x="22" y="20"/>
                  </a:lnTo>
                  <a:lnTo>
                    <a:pt x="15" y="20"/>
                  </a:lnTo>
                  <a:lnTo>
                    <a:pt x="7" y="19"/>
                  </a:lnTo>
                  <a:lnTo>
                    <a:pt x="0" y="17"/>
                  </a:lnTo>
                  <a:lnTo>
                    <a:pt x="2" y="16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1" y="14"/>
                  </a:lnTo>
                  <a:lnTo>
                    <a:pt x="13" y="12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2" y="2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872" name="Freeform 347"/>
            <p:cNvSpPr>
              <a:spLocks/>
            </p:cNvSpPr>
            <p:nvPr/>
          </p:nvSpPr>
          <p:spPr bwMode="gray">
            <a:xfrm>
              <a:off x="2904" y="1766"/>
              <a:ext cx="30" cy="20"/>
            </a:xfrm>
            <a:custGeom>
              <a:avLst/>
              <a:gdLst>
                <a:gd name="T0" fmla="*/ 13 w 30"/>
                <a:gd name="T1" fmla="*/ 1 h 20"/>
                <a:gd name="T2" fmla="*/ 18 w 30"/>
                <a:gd name="T3" fmla="*/ 0 h 20"/>
                <a:gd name="T4" fmla="*/ 24 w 30"/>
                <a:gd name="T5" fmla="*/ 0 h 20"/>
                <a:gd name="T6" fmla="*/ 30 w 30"/>
                <a:gd name="T7" fmla="*/ 1 h 20"/>
                <a:gd name="T8" fmla="*/ 28 w 30"/>
                <a:gd name="T9" fmla="*/ 4 h 20"/>
                <a:gd name="T10" fmla="*/ 28 w 30"/>
                <a:gd name="T11" fmla="*/ 6 h 20"/>
                <a:gd name="T12" fmla="*/ 28 w 30"/>
                <a:gd name="T13" fmla="*/ 9 h 20"/>
                <a:gd name="T14" fmla="*/ 28 w 30"/>
                <a:gd name="T15" fmla="*/ 12 h 20"/>
                <a:gd name="T16" fmla="*/ 28 w 30"/>
                <a:gd name="T17" fmla="*/ 14 h 20"/>
                <a:gd name="T18" fmla="*/ 28 w 30"/>
                <a:gd name="T19" fmla="*/ 16 h 20"/>
                <a:gd name="T20" fmla="*/ 27 w 30"/>
                <a:gd name="T21" fmla="*/ 17 h 20"/>
                <a:gd name="T22" fmla="*/ 22 w 30"/>
                <a:gd name="T23" fmla="*/ 20 h 20"/>
                <a:gd name="T24" fmla="*/ 15 w 30"/>
                <a:gd name="T25" fmla="*/ 20 h 20"/>
                <a:gd name="T26" fmla="*/ 7 w 30"/>
                <a:gd name="T27" fmla="*/ 19 h 20"/>
                <a:gd name="T28" fmla="*/ 0 w 30"/>
                <a:gd name="T29" fmla="*/ 17 h 20"/>
                <a:gd name="T30" fmla="*/ 2 w 30"/>
                <a:gd name="T31" fmla="*/ 16 h 20"/>
                <a:gd name="T32" fmla="*/ 4 w 30"/>
                <a:gd name="T33" fmla="*/ 15 h 20"/>
                <a:gd name="T34" fmla="*/ 6 w 30"/>
                <a:gd name="T35" fmla="*/ 15 h 20"/>
                <a:gd name="T36" fmla="*/ 8 w 30"/>
                <a:gd name="T37" fmla="*/ 15 h 20"/>
                <a:gd name="T38" fmla="*/ 10 w 30"/>
                <a:gd name="T39" fmla="*/ 15 h 20"/>
                <a:gd name="T40" fmla="*/ 11 w 30"/>
                <a:gd name="T41" fmla="*/ 14 h 20"/>
                <a:gd name="T42" fmla="*/ 13 w 30"/>
                <a:gd name="T43" fmla="*/ 12 h 20"/>
                <a:gd name="T44" fmla="*/ 13 w 30"/>
                <a:gd name="T45" fmla="*/ 11 h 20"/>
                <a:gd name="T46" fmla="*/ 13 w 30"/>
                <a:gd name="T47" fmla="*/ 9 h 20"/>
                <a:gd name="T48" fmla="*/ 12 w 30"/>
                <a:gd name="T49" fmla="*/ 7 h 20"/>
                <a:gd name="T50" fmla="*/ 12 w 30"/>
                <a:gd name="T51" fmla="*/ 5 h 20"/>
                <a:gd name="T52" fmla="*/ 11 w 30"/>
                <a:gd name="T53" fmla="*/ 4 h 20"/>
                <a:gd name="T54" fmla="*/ 11 w 30"/>
                <a:gd name="T55" fmla="*/ 3 h 20"/>
                <a:gd name="T56" fmla="*/ 12 w 30"/>
                <a:gd name="T57" fmla="*/ 2 h 20"/>
                <a:gd name="T58" fmla="*/ 13 w 30"/>
                <a:gd name="T59" fmla="*/ 1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0"/>
                <a:gd name="T91" fmla="*/ 0 h 20"/>
                <a:gd name="T92" fmla="*/ 30 w 30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0" h="20">
                  <a:moveTo>
                    <a:pt x="13" y="1"/>
                  </a:moveTo>
                  <a:lnTo>
                    <a:pt x="18" y="0"/>
                  </a:lnTo>
                  <a:lnTo>
                    <a:pt x="24" y="0"/>
                  </a:lnTo>
                  <a:lnTo>
                    <a:pt x="30" y="1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8" y="9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8" y="16"/>
                  </a:lnTo>
                  <a:lnTo>
                    <a:pt x="27" y="17"/>
                  </a:lnTo>
                  <a:lnTo>
                    <a:pt x="22" y="20"/>
                  </a:lnTo>
                  <a:lnTo>
                    <a:pt x="15" y="20"/>
                  </a:lnTo>
                  <a:lnTo>
                    <a:pt x="7" y="19"/>
                  </a:lnTo>
                  <a:lnTo>
                    <a:pt x="0" y="17"/>
                  </a:lnTo>
                  <a:lnTo>
                    <a:pt x="2" y="16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1" y="14"/>
                  </a:lnTo>
                  <a:lnTo>
                    <a:pt x="13" y="12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2" y="2"/>
                  </a:lnTo>
                  <a:lnTo>
                    <a:pt x="13" y="1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873" name="Freeform 348"/>
            <p:cNvSpPr>
              <a:spLocks/>
            </p:cNvSpPr>
            <p:nvPr/>
          </p:nvSpPr>
          <p:spPr bwMode="gray">
            <a:xfrm>
              <a:off x="2506" y="1533"/>
              <a:ext cx="71" cy="56"/>
            </a:xfrm>
            <a:custGeom>
              <a:avLst/>
              <a:gdLst>
                <a:gd name="T0" fmla="*/ 61 w 71"/>
                <a:gd name="T1" fmla="*/ 5 h 56"/>
                <a:gd name="T2" fmla="*/ 56 w 71"/>
                <a:gd name="T3" fmla="*/ 7 h 56"/>
                <a:gd name="T4" fmla="*/ 47 w 71"/>
                <a:gd name="T5" fmla="*/ 4 h 56"/>
                <a:gd name="T6" fmla="*/ 36 w 71"/>
                <a:gd name="T7" fmla="*/ 2 h 56"/>
                <a:gd name="T8" fmla="*/ 27 w 71"/>
                <a:gd name="T9" fmla="*/ 5 h 56"/>
                <a:gd name="T10" fmla="*/ 25 w 71"/>
                <a:gd name="T11" fmla="*/ 8 h 56"/>
                <a:gd name="T12" fmla="*/ 25 w 71"/>
                <a:gd name="T13" fmla="*/ 10 h 56"/>
                <a:gd name="T14" fmla="*/ 28 w 71"/>
                <a:gd name="T15" fmla="*/ 12 h 56"/>
                <a:gd name="T16" fmla="*/ 33 w 71"/>
                <a:gd name="T17" fmla="*/ 12 h 56"/>
                <a:gd name="T18" fmla="*/ 39 w 71"/>
                <a:gd name="T19" fmla="*/ 12 h 56"/>
                <a:gd name="T20" fmla="*/ 43 w 71"/>
                <a:gd name="T21" fmla="*/ 17 h 56"/>
                <a:gd name="T22" fmla="*/ 43 w 71"/>
                <a:gd name="T23" fmla="*/ 26 h 56"/>
                <a:gd name="T24" fmla="*/ 46 w 71"/>
                <a:gd name="T25" fmla="*/ 33 h 56"/>
                <a:gd name="T26" fmla="*/ 53 w 71"/>
                <a:gd name="T27" fmla="*/ 36 h 56"/>
                <a:gd name="T28" fmla="*/ 54 w 71"/>
                <a:gd name="T29" fmla="*/ 39 h 56"/>
                <a:gd name="T30" fmla="*/ 44 w 71"/>
                <a:gd name="T31" fmla="*/ 41 h 56"/>
                <a:gd name="T32" fmla="*/ 40 w 71"/>
                <a:gd name="T33" fmla="*/ 43 h 56"/>
                <a:gd name="T34" fmla="*/ 25 w 71"/>
                <a:gd name="T35" fmla="*/ 42 h 56"/>
                <a:gd name="T36" fmla="*/ 5 w 71"/>
                <a:gd name="T37" fmla="*/ 42 h 56"/>
                <a:gd name="T38" fmla="*/ 1 w 71"/>
                <a:gd name="T39" fmla="*/ 42 h 56"/>
                <a:gd name="T40" fmla="*/ 0 w 71"/>
                <a:gd name="T41" fmla="*/ 45 h 56"/>
                <a:gd name="T42" fmla="*/ 5 w 71"/>
                <a:gd name="T43" fmla="*/ 51 h 56"/>
                <a:gd name="T44" fmla="*/ 12 w 71"/>
                <a:gd name="T45" fmla="*/ 54 h 56"/>
                <a:gd name="T46" fmla="*/ 15 w 71"/>
                <a:gd name="T47" fmla="*/ 56 h 56"/>
                <a:gd name="T48" fmla="*/ 16 w 71"/>
                <a:gd name="T49" fmla="*/ 54 h 56"/>
                <a:gd name="T50" fmla="*/ 29 w 71"/>
                <a:gd name="T51" fmla="*/ 50 h 56"/>
                <a:gd name="T52" fmla="*/ 46 w 71"/>
                <a:gd name="T53" fmla="*/ 53 h 56"/>
                <a:gd name="T54" fmla="*/ 55 w 71"/>
                <a:gd name="T55" fmla="*/ 50 h 56"/>
                <a:gd name="T56" fmla="*/ 62 w 71"/>
                <a:gd name="T57" fmla="*/ 49 h 56"/>
                <a:gd name="T58" fmla="*/ 67 w 71"/>
                <a:gd name="T59" fmla="*/ 50 h 56"/>
                <a:gd name="T60" fmla="*/ 69 w 71"/>
                <a:gd name="T61" fmla="*/ 51 h 56"/>
                <a:gd name="T62" fmla="*/ 70 w 71"/>
                <a:gd name="T63" fmla="*/ 49 h 56"/>
                <a:gd name="T64" fmla="*/ 71 w 71"/>
                <a:gd name="T65" fmla="*/ 45 h 56"/>
                <a:gd name="T66" fmla="*/ 67 w 71"/>
                <a:gd name="T67" fmla="*/ 37 h 56"/>
                <a:gd name="T68" fmla="*/ 67 w 71"/>
                <a:gd name="T69" fmla="*/ 34 h 56"/>
                <a:gd name="T70" fmla="*/ 71 w 71"/>
                <a:gd name="T71" fmla="*/ 30 h 56"/>
                <a:gd name="T72" fmla="*/ 69 w 71"/>
                <a:gd name="T73" fmla="*/ 25 h 56"/>
                <a:gd name="T74" fmla="*/ 70 w 71"/>
                <a:gd name="T75" fmla="*/ 21 h 56"/>
                <a:gd name="T76" fmla="*/ 71 w 71"/>
                <a:gd name="T77" fmla="*/ 17 h 56"/>
                <a:gd name="T78" fmla="*/ 68 w 71"/>
                <a:gd name="T79" fmla="*/ 13 h 56"/>
                <a:gd name="T80" fmla="*/ 68 w 71"/>
                <a:gd name="T81" fmla="*/ 12 h 56"/>
                <a:gd name="T82" fmla="*/ 67 w 71"/>
                <a:gd name="T83" fmla="*/ 7 h 56"/>
                <a:gd name="T84" fmla="*/ 64 w 71"/>
                <a:gd name="T85" fmla="*/ 3 h 56"/>
                <a:gd name="T86" fmla="*/ 62 w 71"/>
                <a:gd name="T87" fmla="*/ 3 h 5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56"/>
                <a:gd name="T134" fmla="*/ 71 w 71"/>
                <a:gd name="T135" fmla="*/ 56 h 5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56">
                  <a:moveTo>
                    <a:pt x="62" y="3"/>
                  </a:moveTo>
                  <a:lnTo>
                    <a:pt x="61" y="4"/>
                  </a:lnTo>
                  <a:lnTo>
                    <a:pt x="61" y="5"/>
                  </a:lnTo>
                  <a:lnTo>
                    <a:pt x="60" y="5"/>
                  </a:lnTo>
                  <a:lnTo>
                    <a:pt x="59" y="6"/>
                  </a:lnTo>
                  <a:lnTo>
                    <a:pt x="56" y="7"/>
                  </a:lnTo>
                  <a:lnTo>
                    <a:pt x="53" y="7"/>
                  </a:lnTo>
                  <a:lnTo>
                    <a:pt x="50" y="6"/>
                  </a:lnTo>
                  <a:lnTo>
                    <a:pt x="47" y="4"/>
                  </a:lnTo>
                  <a:lnTo>
                    <a:pt x="43" y="3"/>
                  </a:lnTo>
                  <a:lnTo>
                    <a:pt x="39" y="2"/>
                  </a:lnTo>
                  <a:lnTo>
                    <a:pt x="36" y="2"/>
                  </a:lnTo>
                  <a:lnTo>
                    <a:pt x="33" y="2"/>
                  </a:lnTo>
                  <a:lnTo>
                    <a:pt x="30" y="3"/>
                  </a:lnTo>
                  <a:lnTo>
                    <a:pt x="27" y="5"/>
                  </a:lnTo>
                  <a:lnTo>
                    <a:pt x="26" y="6"/>
                  </a:lnTo>
                  <a:lnTo>
                    <a:pt x="25" y="7"/>
                  </a:lnTo>
                  <a:lnTo>
                    <a:pt x="25" y="8"/>
                  </a:lnTo>
                  <a:lnTo>
                    <a:pt x="25" y="9"/>
                  </a:lnTo>
                  <a:lnTo>
                    <a:pt x="25" y="10"/>
                  </a:lnTo>
                  <a:lnTo>
                    <a:pt x="26" y="11"/>
                  </a:lnTo>
                  <a:lnTo>
                    <a:pt x="27" y="11"/>
                  </a:lnTo>
                  <a:lnTo>
                    <a:pt x="28" y="12"/>
                  </a:lnTo>
                  <a:lnTo>
                    <a:pt x="29" y="12"/>
                  </a:lnTo>
                  <a:lnTo>
                    <a:pt x="31" y="12"/>
                  </a:lnTo>
                  <a:lnTo>
                    <a:pt x="33" y="12"/>
                  </a:lnTo>
                  <a:lnTo>
                    <a:pt x="35" y="11"/>
                  </a:lnTo>
                  <a:lnTo>
                    <a:pt x="37" y="11"/>
                  </a:lnTo>
                  <a:lnTo>
                    <a:pt x="39" y="12"/>
                  </a:lnTo>
                  <a:lnTo>
                    <a:pt x="41" y="13"/>
                  </a:lnTo>
                  <a:lnTo>
                    <a:pt x="42" y="15"/>
                  </a:lnTo>
                  <a:lnTo>
                    <a:pt x="43" y="17"/>
                  </a:lnTo>
                  <a:lnTo>
                    <a:pt x="43" y="20"/>
                  </a:lnTo>
                  <a:lnTo>
                    <a:pt x="42" y="23"/>
                  </a:lnTo>
                  <a:lnTo>
                    <a:pt x="43" y="26"/>
                  </a:lnTo>
                  <a:lnTo>
                    <a:pt x="43" y="28"/>
                  </a:lnTo>
                  <a:lnTo>
                    <a:pt x="44" y="30"/>
                  </a:lnTo>
                  <a:lnTo>
                    <a:pt x="46" y="33"/>
                  </a:lnTo>
                  <a:lnTo>
                    <a:pt x="48" y="34"/>
                  </a:lnTo>
                  <a:lnTo>
                    <a:pt x="50" y="35"/>
                  </a:lnTo>
                  <a:lnTo>
                    <a:pt x="53" y="36"/>
                  </a:lnTo>
                  <a:lnTo>
                    <a:pt x="54" y="38"/>
                  </a:lnTo>
                  <a:lnTo>
                    <a:pt x="54" y="39"/>
                  </a:lnTo>
                  <a:lnTo>
                    <a:pt x="53" y="40"/>
                  </a:lnTo>
                  <a:lnTo>
                    <a:pt x="49" y="40"/>
                  </a:lnTo>
                  <a:lnTo>
                    <a:pt x="44" y="41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0" y="43"/>
                  </a:lnTo>
                  <a:lnTo>
                    <a:pt x="38" y="42"/>
                  </a:lnTo>
                  <a:lnTo>
                    <a:pt x="36" y="42"/>
                  </a:lnTo>
                  <a:lnTo>
                    <a:pt x="25" y="42"/>
                  </a:lnTo>
                  <a:lnTo>
                    <a:pt x="12" y="41"/>
                  </a:lnTo>
                  <a:lnTo>
                    <a:pt x="9" y="41"/>
                  </a:lnTo>
                  <a:lnTo>
                    <a:pt x="5" y="42"/>
                  </a:lnTo>
                  <a:lnTo>
                    <a:pt x="4" y="42"/>
                  </a:lnTo>
                  <a:lnTo>
                    <a:pt x="2" y="42"/>
                  </a:lnTo>
                  <a:lnTo>
                    <a:pt x="1" y="42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9"/>
                  </a:lnTo>
                  <a:lnTo>
                    <a:pt x="5" y="51"/>
                  </a:lnTo>
                  <a:lnTo>
                    <a:pt x="8" y="52"/>
                  </a:lnTo>
                  <a:lnTo>
                    <a:pt x="11" y="54"/>
                  </a:lnTo>
                  <a:lnTo>
                    <a:pt x="12" y="54"/>
                  </a:lnTo>
                  <a:lnTo>
                    <a:pt x="13" y="55"/>
                  </a:lnTo>
                  <a:lnTo>
                    <a:pt x="14" y="56"/>
                  </a:lnTo>
                  <a:lnTo>
                    <a:pt x="15" y="56"/>
                  </a:lnTo>
                  <a:lnTo>
                    <a:pt x="16" y="55"/>
                  </a:lnTo>
                  <a:lnTo>
                    <a:pt x="16" y="54"/>
                  </a:lnTo>
                  <a:lnTo>
                    <a:pt x="16" y="53"/>
                  </a:lnTo>
                  <a:lnTo>
                    <a:pt x="23" y="50"/>
                  </a:lnTo>
                  <a:lnTo>
                    <a:pt x="29" y="50"/>
                  </a:lnTo>
                  <a:lnTo>
                    <a:pt x="36" y="51"/>
                  </a:lnTo>
                  <a:lnTo>
                    <a:pt x="43" y="53"/>
                  </a:lnTo>
                  <a:lnTo>
                    <a:pt x="46" y="53"/>
                  </a:lnTo>
                  <a:lnTo>
                    <a:pt x="49" y="52"/>
                  </a:lnTo>
                  <a:lnTo>
                    <a:pt x="52" y="51"/>
                  </a:lnTo>
                  <a:lnTo>
                    <a:pt x="55" y="50"/>
                  </a:lnTo>
                  <a:lnTo>
                    <a:pt x="58" y="49"/>
                  </a:lnTo>
                  <a:lnTo>
                    <a:pt x="60" y="48"/>
                  </a:lnTo>
                  <a:lnTo>
                    <a:pt x="62" y="49"/>
                  </a:lnTo>
                  <a:lnTo>
                    <a:pt x="64" y="50"/>
                  </a:lnTo>
                  <a:lnTo>
                    <a:pt x="66" y="51"/>
                  </a:lnTo>
                  <a:lnTo>
                    <a:pt x="67" y="50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1" y="48"/>
                  </a:lnTo>
                  <a:lnTo>
                    <a:pt x="71" y="45"/>
                  </a:lnTo>
                  <a:lnTo>
                    <a:pt x="70" y="42"/>
                  </a:lnTo>
                  <a:lnTo>
                    <a:pt x="68" y="40"/>
                  </a:lnTo>
                  <a:lnTo>
                    <a:pt x="67" y="37"/>
                  </a:lnTo>
                  <a:lnTo>
                    <a:pt x="66" y="36"/>
                  </a:lnTo>
                  <a:lnTo>
                    <a:pt x="66" y="35"/>
                  </a:lnTo>
                  <a:lnTo>
                    <a:pt x="67" y="34"/>
                  </a:lnTo>
                  <a:lnTo>
                    <a:pt x="68" y="33"/>
                  </a:lnTo>
                  <a:lnTo>
                    <a:pt x="70" y="32"/>
                  </a:lnTo>
                  <a:lnTo>
                    <a:pt x="71" y="30"/>
                  </a:lnTo>
                  <a:lnTo>
                    <a:pt x="71" y="28"/>
                  </a:lnTo>
                  <a:lnTo>
                    <a:pt x="70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9" y="22"/>
                  </a:lnTo>
                  <a:lnTo>
                    <a:pt x="70" y="21"/>
                  </a:lnTo>
                  <a:lnTo>
                    <a:pt x="71" y="20"/>
                  </a:lnTo>
                  <a:lnTo>
                    <a:pt x="71" y="18"/>
                  </a:lnTo>
                  <a:lnTo>
                    <a:pt x="71" y="17"/>
                  </a:lnTo>
                  <a:lnTo>
                    <a:pt x="70" y="16"/>
                  </a:lnTo>
                  <a:lnTo>
                    <a:pt x="68" y="15"/>
                  </a:lnTo>
                  <a:lnTo>
                    <a:pt x="68" y="13"/>
                  </a:lnTo>
                  <a:lnTo>
                    <a:pt x="68" y="12"/>
                  </a:lnTo>
                  <a:lnTo>
                    <a:pt x="68" y="10"/>
                  </a:lnTo>
                  <a:lnTo>
                    <a:pt x="68" y="9"/>
                  </a:lnTo>
                  <a:lnTo>
                    <a:pt x="67" y="7"/>
                  </a:lnTo>
                  <a:lnTo>
                    <a:pt x="66" y="6"/>
                  </a:lnTo>
                  <a:lnTo>
                    <a:pt x="64" y="5"/>
                  </a:lnTo>
                  <a:lnTo>
                    <a:pt x="64" y="3"/>
                  </a:lnTo>
                  <a:lnTo>
                    <a:pt x="63" y="2"/>
                  </a:lnTo>
                  <a:lnTo>
                    <a:pt x="64" y="0"/>
                  </a:lnTo>
                  <a:lnTo>
                    <a:pt x="62" y="3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874" name="Freeform 349"/>
            <p:cNvSpPr>
              <a:spLocks/>
            </p:cNvSpPr>
            <p:nvPr/>
          </p:nvSpPr>
          <p:spPr bwMode="gray">
            <a:xfrm>
              <a:off x="2506" y="1533"/>
              <a:ext cx="71" cy="56"/>
            </a:xfrm>
            <a:custGeom>
              <a:avLst/>
              <a:gdLst>
                <a:gd name="T0" fmla="*/ 61 w 71"/>
                <a:gd name="T1" fmla="*/ 5 h 56"/>
                <a:gd name="T2" fmla="*/ 56 w 71"/>
                <a:gd name="T3" fmla="*/ 7 h 56"/>
                <a:gd name="T4" fmla="*/ 47 w 71"/>
                <a:gd name="T5" fmla="*/ 4 h 56"/>
                <a:gd name="T6" fmla="*/ 36 w 71"/>
                <a:gd name="T7" fmla="*/ 2 h 56"/>
                <a:gd name="T8" fmla="*/ 27 w 71"/>
                <a:gd name="T9" fmla="*/ 5 h 56"/>
                <a:gd name="T10" fmla="*/ 25 w 71"/>
                <a:gd name="T11" fmla="*/ 8 h 56"/>
                <a:gd name="T12" fmla="*/ 25 w 71"/>
                <a:gd name="T13" fmla="*/ 10 h 56"/>
                <a:gd name="T14" fmla="*/ 28 w 71"/>
                <a:gd name="T15" fmla="*/ 12 h 56"/>
                <a:gd name="T16" fmla="*/ 33 w 71"/>
                <a:gd name="T17" fmla="*/ 12 h 56"/>
                <a:gd name="T18" fmla="*/ 39 w 71"/>
                <a:gd name="T19" fmla="*/ 12 h 56"/>
                <a:gd name="T20" fmla="*/ 43 w 71"/>
                <a:gd name="T21" fmla="*/ 17 h 56"/>
                <a:gd name="T22" fmla="*/ 43 w 71"/>
                <a:gd name="T23" fmla="*/ 26 h 56"/>
                <a:gd name="T24" fmla="*/ 46 w 71"/>
                <a:gd name="T25" fmla="*/ 33 h 56"/>
                <a:gd name="T26" fmla="*/ 53 w 71"/>
                <a:gd name="T27" fmla="*/ 36 h 56"/>
                <a:gd name="T28" fmla="*/ 54 w 71"/>
                <a:gd name="T29" fmla="*/ 39 h 56"/>
                <a:gd name="T30" fmla="*/ 44 w 71"/>
                <a:gd name="T31" fmla="*/ 41 h 56"/>
                <a:gd name="T32" fmla="*/ 40 w 71"/>
                <a:gd name="T33" fmla="*/ 43 h 56"/>
                <a:gd name="T34" fmla="*/ 25 w 71"/>
                <a:gd name="T35" fmla="*/ 42 h 56"/>
                <a:gd name="T36" fmla="*/ 5 w 71"/>
                <a:gd name="T37" fmla="*/ 42 h 56"/>
                <a:gd name="T38" fmla="*/ 1 w 71"/>
                <a:gd name="T39" fmla="*/ 42 h 56"/>
                <a:gd name="T40" fmla="*/ 0 w 71"/>
                <a:gd name="T41" fmla="*/ 45 h 56"/>
                <a:gd name="T42" fmla="*/ 5 w 71"/>
                <a:gd name="T43" fmla="*/ 51 h 56"/>
                <a:gd name="T44" fmla="*/ 12 w 71"/>
                <a:gd name="T45" fmla="*/ 54 h 56"/>
                <a:gd name="T46" fmla="*/ 15 w 71"/>
                <a:gd name="T47" fmla="*/ 56 h 56"/>
                <a:gd name="T48" fmla="*/ 16 w 71"/>
                <a:gd name="T49" fmla="*/ 54 h 56"/>
                <a:gd name="T50" fmla="*/ 29 w 71"/>
                <a:gd name="T51" fmla="*/ 50 h 56"/>
                <a:gd name="T52" fmla="*/ 46 w 71"/>
                <a:gd name="T53" fmla="*/ 53 h 56"/>
                <a:gd name="T54" fmla="*/ 55 w 71"/>
                <a:gd name="T55" fmla="*/ 50 h 56"/>
                <a:gd name="T56" fmla="*/ 62 w 71"/>
                <a:gd name="T57" fmla="*/ 49 h 56"/>
                <a:gd name="T58" fmla="*/ 67 w 71"/>
                <a:gd name="T59" fmla="*/ 50 h 56"/>
                <a:gd name="T60" fmla="*/ 69 w 71"/>
                <a:gd name="T61" fmla="*/ 51 h 56"/>
                <a:gd name="T62" fmla="*/ 70 w 71"/>
                <a:gd name="T63" fmla="*/ 49 h 56"/>
                <a:gd name="T64" fmla="*/ 71 w 71"/>
                <a:gd name="T65" fmla="*/ 45 h 56"/>
                <a:gd name="T66" fmla="*/ 67 w 71"/>
                <a:gd name="T67" fmla="*/ 37 h 56"/>
                <a:gd name="T68" fmla="*/ 67 w 71"/>
                <a:gd name="T69" fmla="*/ 34 h 56"/>
                <a:gd name="T70" fmla="*/ 71 w 71"/>
                <a:gd name="T71" fmla="*/ 30 h 56"/>
                <a:gd name="T72" fmla="*/ 69 w 71"/>
                <a:gd name="T73" fmla="*/ 25 h 56"/>
                <a:gd name="T74" fmla="*/ 70 w 71"/>
                <a:gd name="T75" fmla="*/ 21 h 56"/>
                <a:gd name="T76" fmla="*/ 71 w 71"/>
                <a:gd name="T77" fmla="*/ 17 h 56"/>
                <a:gd name="T78" fmla="*/ 68 w 71"/>
                <a:gd name="T79" fmla="*/ 13 h 56"/>
                <a:gd name="T80" fmla="*/ 68 w 71"/>
                <a:gd name="T81" fmla="*/ 12 h 56"/>
                <a:gd name="T82" fmla="*/ 67 w 71"/>
                <a:gd name="T83" fmla="*/ 7 h 56"/>
                <a:gd name="T84" fmla="*/ 64 w 71"/>
                <a:gd name="T85" fmla="*/ 3 h 56"/>
                <a:gd name="T86" fmla="*/ 62 w 71"/>
                <a:gd name="T87" fmla="*/ 3 h 5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56"/>
                <a:gd name="T134" fmla="*/ 71 w 71"/>
                <a:gd name="T135" fmla="*/ 56 h 5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56">
                  <a:moveTo>
                    <a:pt x="62" y="3"/>
                  </a:moveTo>
                  <a:lnTo>
                    <a:pt x="61" y="4"/>
                  </a:lnTo>
                  <a:lnTo>
                    <a:pt x="61" y="5"/>
                  </a:lnTo>
                  <a:lnTo>
                    <a:pt x="60" y="5"/>
                  </a:lnTo>
                  <a:lnTo>
                    <a:pt x="59" y="6"/>
                  </a:lnTo>
                  <a:lnTo>
                    <a:pt x="56" y="7"/>
                  </a:lnTo>
                  <a:lnTo>
                    <a:pt x="53" y="7"/>
                  </a:lnTo>
                  <a:lnTo>
                    <a:pt x="50" y="6"/>
                  </a:lnTo>
                  <a:lnTo>
                    <a:pt x="47" y="4"/>
                  </a:lnTo>
                  <a:lnTo>
                    <a:pt x="43" y="3"/>
                  </a:lnTo>
                  <a:lnTo>
                    <a:pt x="39" y="2"/>
                  </a:lnTo>
                  <a:lnTo>
                    <a:pt x="36" y="2"/>
                  </a:lnTo>
                  <a:lnTo>
                    <a:pt x="33" y="2"/>
                  </a:lnTo>
                  <a:lnTo>
                    <a:pt x="30" y="3"/>
                  </a:lnTo>
                  <a:lnTo>
                    <a:pt x="27" y="5"/>
                  </a:lnTo>
                  <a:lnTo>
                    <a:pt x="26" y="6"/>
                  </a:lnTo>
                  <a:lnTo>
                    <a:pt x="25" y="7"/>
                  </a:lnTo>
                  <a:lnTo>
                    <a:pt x="25" y="8"/>
                  </a:lnTo>
                  <a:lnTo>
                    <a:pt x="25" y="9"/>
                  </a:lnTo>
                  <a:lnTo>
                    <a:pt x="25" y="10"/>
                  </a:lnTo>
                  <a:lnTo>
                    <a:pt x="26" y="11"/>
                  </a:lnTo>
                  <a:lnTo>
                    <a:pt x="27" y="11"/>
                  </a:lnTo>
                  <a:lnTo>
                    <a:pt x="28" y="12"/>
                  </a:lnTo>
                  <a:lnTo>
                    <a:pt x="29" y="12"/>
                  </a:lnTo>
                  <a:lnTo>
                    <a:pt x="31" y="12"/>
                  </a:lnTo>
                  <a:lnTo>
                    <a:pt x="33" y="12"/>
                  </a:lnTo>
                  <a:lnTo>
                    <a:pt x="35" y="11"/>
                  </a:lnTo>
                  <a:lnTo>
                    <a:pt x="37" y="11"/>
                  </a:lnTo>
                  <a:lnTo>
                    <a:pt x="39" y="12"/>
                  </a:lnTo>
                  <a:lnTo>
                    <a:pt x="41" y="13"/>
                  </a:lnTo>
                  <a:lnTo>
                    <a:pt x="42" y="15"/>
                  </a:lnTo>
                  <a:lnTo>
                    <a:pt x="43" y="17"/>
                  </a:lnTo>
                  <a:lnTo>
                    <a:pt x="43" y="20"/>
                  </a:lnTo>
                  <a:lnTo>
                    <a:pt x="42" y="23"/>
                  </a:lnTo>
                  <a:lnTo>
                    <a:pt x="43" y="26"/>
                  </a:lnTo>
                  <a:lnTo>
                    <a:pt x="43" y="28"/>
                  </a:lnTo>
                  <a:lnTo>
                    <a:pt x="44" y="30"/>
                  </a:lnTo>
                  <a:lnTo>
                    <a:pt x="46" y="33"/>
                  </a:lnTo>
                  <a:lnTo>
                    <a:pt x="48" y="34"/>
                  </a:lnTo>
                  <a:lnTo>
                    <a:pt x="50" y="35"/>
                  </a:lnTo>
                  <a:lnTo>
                    <a:pt x="53" y="36"/>
                  </a:lnTo>
                  <a:lnTo>
                    <a:pt x="54" y="38"/>
                  </a:lnTo>
                  <a:lnTo>
                    <a:pt x="54" y="39"/>
                  </a:lnTo>
                  <a:lnTo>
                    <a:pt x="53" y="40"/>
                  </a:lnTo>
                  <a:lnTo>
                    <a:pt x="49" y="40"/>
                  </a:lnTo>
                  <a:lnTo>
                    <a:pt x="44" y="41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0" y="43"/>
                  </a:lnTo>
                  <a:lnTo>
                    <a:pt x="38" y="42"/>
                  </a:lnTo>
                  <a:lnTo>
                    <a:pt x="36" y="42"/>
                  </a:lnTo>
                  <a:lnTo>
                    <a:pt x="25" y="42"/>
                  </a:lnTo>
                  <a:lnTo>
                    <a:pt x="12" y="41"/>
                  </a:lnTo>
                  <a:lnTo>
                    <a:pt x="9" y="41"/>
                  </a:lnTo>
                  <a:lnTo>
                    <a:pt x="5" y="42"/>
                  </a:lnTo>
                  <a:lnTo>
                    <a:pt x="4" y="42"/>
                  </a:lnTo>
                  <a:lnTo>
                    <a:pt x="2" y="42"/>
                  </a:lnTo>
                  <a:lnTo>
                    <a:pt x="1" y="42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9"/>
                  </a:lnTo>
                  <a:lnTo>
                    <a:pt x="5" y="51"/>
                  </a:lnTo>
                  <a:lnTo>
                    <a:pt x="8" y="52"/>
                  </a:lnTo>
                  <a:lnTo>
                    <a:pt x="11" y="54"/>
                  </a:lnTo>
                  <a:lnTo>
                    <a:pt x="12" y="54"/>
                  </a:lnTo>
                  <a:lnTo>
                    <a:pt x="13" y="55"/>
                  </a:lnTo>
                  <a:lnTo>
                    <a:pt x="14" y="56"/>
                  </a:lnTo>
                  <a:lnTo>
                    <a:pt x="15" y="56"/>
                  </a:lnTo>
                  <a:lnTo>
                    <a:pt x="16" y="55"/>
                  </a:lnTo>
                  <a:lnTo>
                    <a:pt x="16" y="54"/>
                  </a:lnTo>
                  <a:lnTo>
                    <a:pt x="16" y="53"/>
                  </a:lnTo>
                  <a:lnTo>
                    <a:pt x="23" y="50"/>
                  </a:lnTo>
                  <a:lnTo>
                    <a:pt x="29" y="50"/>
                  </a:lnTo>
                  <a:lnTo>
                    <a:pt x="36" y="51"/>
                  </a:lnTo>
                  <a:lnTo>
                    <a:pt x="43" y="53"/>
                  </a:lnTo>
                  <a:lnTo>
                    <a:pt x="46" y="53"/>
                  </a:lnTo>
                  <a:lnTo>
                    <a:pt x="49" y="52"/>
                  </a:lnTo>
                  <a:lnTo>
                    <a:pt x="52" y="51"/>
                  </a:lnTo>
                  <a:lnTo>
                    <a:pt x="55" y="50"/>
                  </a:lnTo>
                  <a:lnTo>
                    <a:pt x="58" y="49"/>
                  </a:lnTo>
                  <a:lnTo>
                    <a:pt x="60" y="48"/>
                  </a:lnTo>
                  <a:lnTo>
                    <a:pt x="62" y="49"/>
                  </a:lnTo>
                  <a:lnTo>
                    <a:pt x="64" y="50"/>
                  </a:lnTo>
                  <a:lnTo>
                    <a:pt x="66" y="51"/>
                  </a:lnTo>
                  <a:lnTo>
                    <a:pt x="67" y="50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1" y="48"/>
                  </a:lnTo>
                  <a:lnTo>
                    <a:pt x="71" y="45"/>
                  </a:lnTo>
                  <a:lnTo>
                    <a:pt x="70" y="42"/>
                  </a:lnTo>
                  <a:lnTo>
                    <a:pt x="68" y="40"/>
                  </a:lnTo>
                  <a:lnTo>
                    <a:pt x="67" y="37"/>
                  </a:lnTo>
                  <a:lnTo>
                    <a:pt x="66" y="36"/>
                  </a:lnTo>
                  <a:lnTo>
                    <a:pt x="66" y="35"/>
                  </a:lnTo>
                  <a:lnTo>
                    <a:pt x="67" y="34"/>
                  </a:lnTo>
                  <a:lnTo>
                    <a:pt x="68" y="33"/>
                  </a:lnTo>
                  <a:lnTo>
                    <a:pt x="70" y="32"/>
                  </a:lnTo>
                  <a:lnTo>
                    <a:pt x="71" y="30"/>
                  </a:lnTo>
                  <a:lnTo>
                    <a:pt x="71" y="28"/>
                  </a:lnTo>
                  <a:lnTo>
                    <a:pt x="70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9" y="22"/>
                  </a:lnTo>
                  <a:lnTo>
                    <a:pt x="70" y="21"/>
                  </a:lnTo>
                  <a:lnTo>
                    <a:pt x="71" y="20"/>
                  </a:lnTo>
                  <a:lnTo>
                    <a:pt x="71" y="18"/>
                  </a:lnTo>
                  <a:lnTo>
                    <a:pt x="71" y="17"/>
                  </a:lnTo>
                  <a:lnTo>
                    <a:pt x="70" y="16"/>
                  </a:lnTo>
                  <a:lnTo>
                    <a:pt x="68" y="15"/>
                  </a:lnTo>
                  <a:lnTo>
                    <a:pt x="68" y="13"/>
                  </a:lnTo>
                  <a:lnTo>
                    <a:pt x="68" y="12"/>
                  </a:lnTo>
                  <a:lnTo>
                    <a:pt x="68" y="10"/>
                  </a:lnTo>
                  <a:lnTo>
                    <a:pt x="68" y="9"/>
                  </a:lnTo>
                  <a:lnTo>
                    <a:pt x="67" y="7"/>
                  </a:lnTo>
                  <a:lnTo>
                    <a:pt x="66" y="6"/>
                  </a:lnTo>
                  <a:lnTo>
                    <a:pt x="64" y="5"/>
                  </a:lnTo>
                  <a:lnTo>
                    <a:pt x="64" y="3"/>
                  </a:lnTo>
                  <a:lnTo>
                    <a:pt x="63" y="2"/>
                  </a:lnTo>
                  <a:lnTo>
                    <a:pt x="64" y="0"/>
                  </a:lnTo>
                  <a:lnTo>
                    <a:pt x="62" y="3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875" name="Freeform 350"/>
            <p:cNvSpPr>
              <a:spLocks/>
            </p:cNvSpPr>
            <p:nvPr/>
          </p:nvSpPr>
          <p:spPr bwMode="gray">
            <a:xfrm>
              <a:off x="2699" y="1548"/>
              <a:ext cx="76" cy="26"/>
            </a:xfrm>
            <a:custGeom>
              <a:avLst/>
              <a:gdLst>
                <a:gd name="T0" fmla="*/ 2 w 76"/>
                <a:gd name="T1" fmla="*/ 11 h 26"/>
                <a:gd name="T2" fmla="*/ 13 w 76"/>
                <a:gd name="T3" fmla="*/ 7 h 26"/>
                <a:gd name="T4" fmla="*/ 23 w 76"/>
                <a:gd name="T5" fmla="*/ 3 h 26"/>
                <a:gd name="T6" fmla="*/ 32 w 76"/>
                <a:gd name="T7" fmla="*/ 0 h 26"/>
                <a:gd name="T8" fmla="*/ 41 w 76"/>
                <a:gd name="T9" fmla="*/ 1 h 26"/>
                <a:gd name="T10" fmla="*/ 49 w 76"/>
                <a:gd name="T11" fmla="*/ 3 h 26"/>
                <a:gd name="T12" fmla="*/ 59 w 76"/>
                <a:gd name="T13" fmla="*/ 3 h 26"/>
                <a:gd name="T14" fmla="*/ 67 w 76"/>
                <a:gd name="T15" fmla="*/ 4 h 26"/>
                <a:gd name="T16" fmla="*/ 75 w 76"/>
                <a:gd name="T17" fmla="*/ 7 h 26"/>
                <a:gd name="T18" fmla="*/ 76 w 76"/>
                <a:gd name="T19" fmla="*/ 8 h 26"/>
                <a:gd name="T20" fmla="*/ 76 w 76"/>
                <a:gd name="T21" fmla="*/ 10 h 26"/>
                <a:gd name="T22" fmla="*/ 75 w 76"/>
                <a:gd name="T23" fmla="*/ 11 h 26"/>
                <a:gd name="T24" fmla="*/ 72 w 76"/>
                <a:gd name="T25" fmla="*/ 12 h 26"/>
                <a:gd name="T26" fmla="*/ 69 w 76"/>
                <a:gd name="T27" fmla="*/ 14 h 26"/>
                <a:gd name="T28" fmla="*/ 66 w 76"/>
                <a:gd name="T29" fmla="*/ 17 h 26"/>
                <a:gd name="T30" fmla="*/ 63 w 76"/>
                <a:gd name="T31" fmla="*/ 19 h 26"/>
                <a:gd name="T32" fmla="*/ 48 w 76"/>
                <a:gd name="T33" fmla="*/ 24 h 26"/>
                <a:gd name="T34" fmla="*/ 32 w 76"/>
                <a:gd name="T35" fmla="*/ 26 h 26"/>
                <a:gd name="T36" fmla="*/ 16 w 76"/>
                <a:gd name="T37" fmla="*/ 24 h 26"/>
                <a:gd name="T38" fmla="*/ 0 w 76"/>
                <a:gd name="T39" fmla="*/ 18 h 26"/>
                <a:gd name="T40" fmla="*/ 0 w 76"/>
                <a:gd name="T41" fmla="*/ 17 h 26"/>
                <a:gd name="T42" fmla="*/ 0 w 76"/>
                <a:gd name="T43" fmla="*/ 15 h 26"/>
                <a:gd name="T44" fmla="*/ 0 w 76"/>
                <a:gd name="T45" fmla="*/ 14 h 26"/>
                <a:gd name="T46" fmla="*/ 0 w 76"/>
                <a:gd name="T47" fmla="*/ 12 h 26"/>
                <a:gd name="T48" fmla="*/ 0 w 76"/>
                <a:gd name="T49" fmla="*/ 11 h 26"/>
                <a:gd name="T50" fmla="*/ 2 w 76"/>
                <a:gd name="T51" fmla="*/ 11 h 2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6"/>
                <a:gd name="T79" fmla="*/ 0 h 26"/>
                <a:gd name="T80" fmla="*/ 76 w 76"/>
                <a:gd name="T81" fmla="*/ 26 h 2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6" h="26">
                  <a:moveTo>
                    <a:pt x="2" y="11"/>
                  </a:moveTo>
                  <a:lnTo>
                    <a:pt x="13" y="7"/>
                  </a:lnTo>
                  <a:lnTo>
                    <a:pt x="23" y="3"/>
                  </a:lnTo>
                  <a:lnTo>
                    <a:pt x="32" y="0"/>
                  </a:lnTo>
                  <a:lnTo>
                    <a:pt x="41" y="1"/>
                  </a:lnTo>
                  <a:lnTo>
                    <a:pt x="49" y="3"/>
                  </a:lnTo>
                  <a:lnTo>
                    <a:pt x="59" y="3"/>
                  </a:lnTo>
                  <a:lnTo>
                    <a:pt x="67" y="4"/>
                  </a:lnTo>
                  <a:lnTo>
                    <a:pt x="75" y="7"/>
                  </a:lnTo>
                  <a:lnTo>
                    <a:pt x="76" y="8"/>
                  </a:lnTo>
                  <a:lnTo>
                    <a:pt x="76" y="10"/>
                  </a:lnTo>
                  <a:lnTo>
                    <a:pt x="75" y="11"/>
                  </a:lnTo>
                  <a:lnTo>
                    <a:pt x="72" y="12"/>
                  </a:lnTo>
                  <a:lnTo>
                    <a:pt x="69" y="14"/>
                  </a:lnTo>
                  <a:lnTo>
                    <a:pt x="66" y="17"/>
                  </a:lnTo>
                  <a:lnTo>
                    <a:pt x="63" y="19"/>
                  </a:lnTo>
                  <a:lnTo>
                    <a:pt x="48" y="24"/>
                  </a:lnTo>
                  <a:lnTo>
                    <a:pt x="32" y="26"/>
                  </a:lnTo>
                  <a:lnTo>
                    <a:pt x="16" y="24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2" y="11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876" name="Freeform 351"/>
            <p:cNvSpPr>
              <a:spLocks/>
            </p:cNvSpPr>
            <p:nvPr/>
          </p:nvSpPr>
          <p:spPr bwMode="gray">
            <a:xfrm>
              <a:off x="2699" y="1548"/>
              <a:ext cx="76" cy="26"/>
            </a:xfrm>
            <a:custGeom>
              <a:avLst/>
              <a:gdLst>
                <a:gd name="T0" fmla="*/ 2 w 76"/>
                <a:gd name="T1" fmla="*/ 11 h 26"/>
                <a:gd name="T2" fmla="*/ 13 w 76"/>
                <a:gd name="T3" fmla="*/ 7 h 26"/>
                <a:gd name="T4" fmla="*/ 23 w 76"/>
                <a:gd name="T5" fmla="*/ 3 h 26"/>
                <a:gd name="T6" fmla="*/ 32 w 76"/>
                <a:gd name="T7" fmla="*/ 0 h 26"/>
                <a:gd name="T8" fmla="*/ 41 w 76"/>
                <a:gd name="T9" fmla="*/ 1 h 26"/>
                <a:gd name="T10" fmla="*/ 49 w 76"/>
                <a:gd name="T11" fmla="*/ 3 h 26"/>
                <a:gd name="T12" fmla="*/ 59 w 76"/>
                <a:gd name="T13" fmla="*/ 3 h 26"/>
                <a:gd name="T14" fmla="*/ 67 w 76"/>
                <a:gd name="T15" fmla="*/ 4 h 26"/>
                <a:gd name="T16" fmla="*/ 75 w 76"/>
                <a:gd name="T17" fmla="*/ 7 h 26"/>
                <a:gd name="T18" fmla="*/ 76 w 76"/>
                <a:gd name="T19" fmla="*/ 8 h 26"/>
                <a:gd name="T20" fmla="*/ 76 w 76"/>
                <a:gd name="T21" fmla="*/ 10 h 26"/>
                <a:gd name="T22" fmla="*/ 75 w 76"/>
                <a:gd name="T23" fmla="*/ 11 h 26"/>
                <a:gd name="T24" fmla="*/ 72 w 76"/>
                <a:gd name="T25" fmla="*/ 12 h 26"/>
                <a:gd name="T26" fmla="*/ 69 w 76"/>
                <a:gd name="T27" fmla="*/ 14 h 26"/>
                <a:gd name="T28" fmla="*/ 66 w 76"/>
                <a:gd name="T29" fmla="*/ 17 h 26"/>
                <a:gd name="T30" fmla="*/ 63 w 76"/>
                <a:gd name="T31" fmla="*/ 19 h 26"/>
                <a:gd name="T32" fmla="*/ 48 w 76"/>
                <a:gd name="T33" fmla="*/ 24 h 26"/>
                <a:gd name="T34" fmla="*/ 32 w 76"/>
                <a:gd name="T35" fmla="*/ 26 h 26"/>
                <a:gd name="T36" fmla="*/ 16 w 76"/>
                <a:gd name="T37" fmla="*/ 24 h 26"/>
                <a:gd name="T38" fmla="*/ 0 w 76"/>
                <a:gd name="T39" fmla="*/ 18 h 26"/>
                <a:gd name="T40" fmla="*/ 0 w 76"/>
                <a:gd name="T41" fmla="*/ 17 h 26"/>
                <a:gd name="T42" fmla="*/ 0 w 76"/>
                <a:gd name="T43" fmla="*/ 15 h 26"/>
                <a:gd name="T44" fmla="*/ 0 w 76"/>
                <a:gd name="T45" fmla="*/ 14 h 26"/>
                <a:gd name="T46" fmla="*/ 0 w 76"/>
                <a:gd name="T47" fmla="*/ 12 h 26"/>
                <a:gd name="T48" fmla="*/ 0 w 76"/>
                <a:gd name="T49" fmla="*/ 11 h 26"/>
                <a:gd name="T50" fmla="*/ 2 w 76"/>
                <a:gd name="T51" fmla="*/ 11 h 2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6"/>
                <a:gd name="T79" fmla="*/ 0 h 26"/>
                <a:gd name="T80" fmla="*/ 76 w 76"/>
                <a:gd name="T81" fmla="*/ 26 h 2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6" h="26">
                  <a:moveTo>
                    <a:pt x="2" y="11"/>
                  </a:moveTo>
                  <a:lnTo>
                    <a:pt x="13" y="7"/>
                  </a:lnTo>
                  <a:lnTo>
                    <a:pt x="23" y="3"/>
                  </a:lnTo>
                  <a:lnTo>
                    <a:pt x="32" y="0"/>
                  </a:lnTo>
                  <a:lnTo>
                    <a:pt x="41" y="1"/>
                  </a:lnTo>
                  <a:lnTo>
                    <a:pt x="49" y="3"/>
                  </a:lnTo>
                  <a:lnTo>
                    <a:pt x="59" y="3"/>
                  </a:lnTo>
                  <a:lnTo>
                    <a:pt x="67" y="4"/>
                  </a:lnTo>
                  <a:lnTo>
                    <a:pt x="75" y="7"/>
                  </a:lnTo>
                  <a:lnTo>
                    <a:pt x="76" y="8"/>
                  </a:lnTo>
                  <a:lnTo>
                    <a:pt x="76" y="10"/>
                  </a:lnTo>
                  <a:lnTo>
                    <a:pt x="75" y="11"/>
                  </a:lnTo>
                  <a:lnTo>
                    <a:pt x="72" y="12"/>
                  </a:lnTo>
                  <a:lnTo>
                    <a:pt x="69" y="14"/>
                  </a:lnTo>
                  <a:lnTo>
                    <a:pt x="66" y="17"/>
                  </a:lnTo>
                  <a:lnTo>
                    <a:pt x="63" y="19"/>
                  </a:lnTo>
                  <a:lnTo>
                    <a:pt x="48" y="24"/>
                  </a:lnTo>
                  <a:lnTo>
                    <a:pt x="32" y="26"/>
                  </a:lnTo>
                  <a:lnTo>
                    <a:pt x="16" y="24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2" y="11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877" name="Freeform 352"/>
            <p:cNvSpPr>
              <a:spLocks/>
            </p:cNvSpPr>
            <p:nvPr/>
          </p:nvSpPr>
          <p:spPr bwMode="gray">
            <a:xfrm>
              <a:off x="2540" y="1461"/>
              <a:ext cx="24" cy="19"/>
            </a:xfrm>
            <a:custGeom>
              <a:avLst/>
              <a:gdLst>
                <a:gd name="T0" fmla="*/ 5 w 24"/>
                <a:gd name="T1" fmla="*/ 11 h 19"/>
                <a:gd name="T2" fmla="*/ 7 w 24"/>
                <a:gd name="T3" fmla="*/ 11 h 19"/>
                <a:gd name="T4" fmla="*/ 10 w 24"/>
                <a:gd name="T5" fmla="*/ 10 h 19"/>
                <a:gd name="T6" fmla="*/ 12 w 24"/>
                <a:gd name="T7" fmla="*/ 8 h 19"/>
                <a:gd name="T8" fmla="*/ 15 w 24"/>
                <a:gd name="T9" fmla="*/ 6 h 19"/>
                <a:gd name="T10" fmla="*/ 17 w 24"/>
                <a:gd name="T11" fmla="*/ 4 h 19"/>
                <a:gd name="T12" fmla="*/ 18 w 24"/>
                <a:gd name="T13" fmla="*/ 1 h 19"/>
                <a:gd name="T14" fmla="*/ 19 w 24"/>
                <a:gd name="T15" fmla="*/ 0 h 19"/>
                <a:gd name="T16" fmla="*/ 20 w 24"/>
                <a:gd name="T17" fmla="*/ 1 h 19"/>
                <a:gd name="T18" fmla="*/ 22 w 24"/>
                <a:gd name="T19" fmla="*/ 2 h 19"/>
                <a:gd name="T20" fmla="*/ 23 w 24"/>
                <a:gd name="T21" fmla="*/ 2 h 19"/>
                <a:gd name="T22" fmla="*/ 24 w 24"/>
                <a:gd name="T23" fmla="*/ 3 h 19"/>
                <a:gd name="T24" fmla="*/ 22 w 24"/>
                <a:gd name="T25" fmla="*/ 9 h 19"/>
                <a:gd name="T26" fmla="*/ 19 w 24"/>
                <a:gd name="T27" fmla="*/ 15 h 19"/>
                <a:gd name="T28" fmla="*/ 15 w 24"/>
                <a:gd name="T29" fmla="*/ 18 h 19"/>
                <a:gd name="T30" fmla="*/ 10 w 24"/>
                <a:gd name="T31" fmla="*/ 19 h 19"/>
                <a:gd name="T32" fmla="*/ 3 w 24"/>
                <a:gd name="T33" fmla="*/ 17 h 19"/>
                <a:gd name="T34" fmla="*/ 1 w 24"/>
                <a:gd name="T35" fmla="*/ 16 h 19"/>
                <a:gd name="T36" fmla="*/ 0 w 24"/>
                <a:gd name="T37" fmla="*/ 15 h 19"/>
                <a:gd name="T38" fmla="*/ 0 w 24"/>
                <a:gd name="T39" fmla="*/ 12 h 19"/>
                <a:gd name="T40" fmla="*/ 1 w 24"/>
                <a:gd name="T41" fmla="*/ 11 h 19"/>
                <a:gd name="T42" fmla="*/ 2 w 24"/>
                <a:gd name="T43" fmla="*/ 10 h 19"/>
                <a:gd name="T44" fmla="*/ 3 w 24"/>
                <a:gd name="T45" fmla="*/ 10 h 19"/>
                <a:gd name="T46" fmla="*/ 5 w 24"/>
                <a:gd name="T47" fmla="*/ 11 h 1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4"/>
                <a:gd name="T73" fmla="*/ 0 h 19"/>
                <a:gd name="T74" fmla="*/ 24 w 24"/>
                <a:gd name="T75" fmla="*/ 19 h 1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4" h="19">
                  <a:moveTo>
                    <a:pt x="5" y="11"/>
                  </a:moveTo>
                  <a:lnTo>
                    <a:pt x="7" y="11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5" y="6"/>
                  </a:lnTo>
                  <a:lnTo>
                    <a:pt x="17" y="4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2" y="9"/>
                  </a:lnTo>
                  <a:lnTo>
                    <a:pt x="19" y="15"/>
                  </a:lnTo>
                  <a:lnTo>
                    <a:pt x="15" y="18"/>
                  </a:lnTo>
                  <a:lnTo>
                    <a:pt x="10" y="19"/>
                  </a:lnTo>
                  <a:lnTo>
                    <a:pt x="3" y="17"/>
                  </a:lnTo>
                  <a:lnTo>
                    <a:pt x="1" y="16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1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878" name="Freeform 353"/>
            <p:cNvSpPr>
              <a:spLocks/>
            </p:cNvSpPr>
            <p:nvPr/>
          </p:nvSpPr>
          <p:spPr bwMode="gray">
            <a:xfrm>
              <a:off x="2540" y="1461"/>
              <a:ext cx="24" cy="19"/>
            </a:xfrm>
            <a:custGeom>
              <a:avLst/>
              <a:gdLst>
                <a:gd name="T0" fmla="*/ 5 w 24"/>
                <a:gd name="T1" fmla="*/ 11 h 19"/>
                <a:gd name="T2" fmla="*/ 7 w 24"/>
                <a:gd name="T3" fmla="*/ 11 h 19"/>
                <a:gd name="T4" fmla="*/ 10 w 24"/>
                <a:gd name="T5" fmla="*/ 10 h 19"/>
                <a:gd name="T6" fmla="*/ 12 w 24"/>
                <a:gd name="T7" fmla="*/ 8 h 19"/>
                <a:gd name="T8" fmla="*/ 15 w 24"/>
                <a:gd name="T9" fmla="*/ 6 h 19"/>
                <a:gd name="T10" fmla="*/ 17 w 24"/>
                <a:gd name="T11" fmla="*/ 4 h 19"/>
                <a:gd name="T12" fmla="*/ 18 w 24"/>
                <a:gd name="T13" fmla="*/ 1 h 19"/>
                <a:gd name="T14" fmla="*/ 19 w 24"/>
                <a:gd name="T15" fmla="*/ 0 h 19"/>
                <a:gd name="T16" fmla="*/ 20 w 24"/>
                <a:gd name="T17" fmla="*/ 1 h 19"/>
                <a:gd name="T18" fmla="*/ 22 w 24"/>
                <a:gd name="T19" fmla="*/ 2 h 19"/>
                <a:gd name="T20" fmla="*/ 23 w 24"/>
                <a:gd name="T21" fmla="*/ 2 h 19"/>
                <a:gd name="T22" fmla="*/ 24 w 24"/>
                <a:gd name="T23" fmla="*/ 3 h 19"/>
                <a:gd name="T24" fmla="*/ 22 w 24"/>
                <a:gd name="T25" fmla="*/ 9 h 19"/>
                <a:gd name="T26" fmla="*/ 19 w 24"/>
                <a:gd name="T27" fmla="*/ 15 h 19"/>
                <a:gd name="T28" fmla="*/ 15 w 24"/>
                <a:gd name="T29" fmla="*/ 18 h 19"/>
                <a:gd name="T30" fmla="*/ 10 w 24"/>
                <a:gd name="T31" fmla="*/ 19 h 19"/>
                <a:gd name="T32" fmla="*/ 3 w 24"/>
                <a:gd name="T33" fmla="*/ 17 h 19"/>
                <a:gd name="T34" fmla="*/ 1 w 24"/>
                <a:gd name="T35" fmla="*/ 16 h 19"/>
                <a:gd name="T36" fmla="*/ 0 w 24"/>
                <a:gd name="T37" fmla="*/ 15 h 19"/>
                <a:gd name="T38" fmla="*/ 0 w 24"/>
                <a:gd name="T39" fmla="*/ 12 h 19"/>
                <a:gd name="T40" fmla="*/ 1 w 24"/>
                <a:gd name="T41" fmla="*/ 11 h 19"/>
                <a:gd name="T42" fmla="*/ 2 w 24"/>
                <a:gd name="T43" fmla="*/ 10 h 19"/>
                <a:gd name="T44" fmla="*/ 3 w 24"/>
                <a:gd name="T45" fmla="*/ 10 h 19"/>
                <a:gd name="T46" fmla="*/ 5 w 24"/>
                <a:gd name="T47" fmla="*/ 11 h 1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4"/>
                <a:gd name="T73" fmla="*/ 0 h 19"/>
                <a:gd name="T74" fmla="*/ 24 w 24"/>
                <a:gd name="T75" fmla="*/ 19 h 1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4" h="19">
                  <a:moveTo>
                    <a:pt x="5" y="11"/>
                  </a:moveTo>
                  <a:lnTo>
                    <a:pt x="7" y="11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5" y="6"/>
                  </a:lnTo>
                  <a:lnTo>
                    <a:pt x="17" y="4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2" y="9"/>
                  </a:lnTo>
                  <a:lnTo>
                    <a:pt x="19" y="15"/>
                  </a:lnTo>
                  <a:lnTo>
                    <a:pt x="15" y="18"/>
                  </a:lnTo>
                  <a:lnTo>
                    <a:pt x="10" y="19"/>
                  </a:lnTo>
                  <a:lnTo>
                    <a:pt x="3" y="17"/>
                  </a:lnTo>
                  <a:lnTo>
                    <a:pt x="1" y="16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1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5" y="11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879" name="Freeform 354"/>
            <p:cNvSpPr>
              <a:spLocks/>
            </p:cNvSpPr>
            <p:nvPr/>
          </p:nvSpPr>
          <p:spPr bwMode="gray">
            <a:xfrm>
              <a:off x="1525" y="1126"/>
              <a:ext cx="657" cy="561"/>
            </a:xfrm>
            <a:custGeom>
              <a:avLst/>
              <a:gdLst>
                <a:gd name="T0" fmla="*/ 556 w 657"/>
                <a:gd name="T1" fmla="*/ 514 h 561"/>
                <a:gd name="T2" fmla="*/ 509 w 657"/>
                <a:gd name="T3" fmla="*/ 556 h 561"/>
                <a:gd name="T4" fmla="*/ 488 w 657"/>
                <a:gd name="T5" fmla="*/ 542 h 561"/>
                <a:gd name="T6" fmla="*/ 432 w 657"/>
                <a:gd name="T7" fmla="*/ 515 h 561"/>
                <a:gd name="T8" fmla="*/ 340 w 657"/>
                <a:gd name="T9" fmla="*/ 498 h 561"/>
                <a:gd name="T10" fmla="*/ 284 w 657"/>
                <a:gd name="T11" fmla="*/ 473 h 561"/>
                <a:gd name="T12" fmla="*/ 267 w 657"/>
                <a:gd name="T13" fmla="*/ 455 h 561"/>
                <a:gd name="T14" fmla="*/ 221 w 657"/>
                <a:gd name="T15" fmla="*/ 430 h 561"/>
                <a:gd name="T16" fmla="*/ 183 w 657"/>
                <a:gd name="T17" fmla="*/ 396 h 561"/>
                <a:gd name="T18" fmla="*/ 184 w 657"/>
                <a:gd name="T19" fmla="*/ 368 h 561"/>
                <a:gd name="T20" fmla="*/ 180 w 657"/>
                <a:gd name="T21" fmla="*/ 323 h 561"/>
                <a:gd name="T22" fmla="*/ 164 w 657"/>
                <a:gd name="T23" fmla="*/ 296 h 561"/>
                <a:gd name="T24" fmla="*/ 138 w 657"/>
                <a:gd name="T25" fmla="*/ 257 h 561"/>
                <a:gd name="T26" fmla="*/ 116 w 657"/>
                <a:gd name="T27" fmla="*/ 227 h 561"/>
                <a:gd name="T28" fmla="*/ 104 w 657"/>
                <a:gd name="T29" fmla="*/ 216 h 561"/>
                <a:gd name="T30" fmla="*/ 104 w 657"/>
                <a:gd name="T31" fmla="*/ 193 h 561"/>
                <a:gd name="T32" fmla="*/ 91 w 657"/>
                <a:gd name="T33" fmla="*/ 178 h 561"/>
                <a:gd name="T34" fmla="*/ 76 w 657"/>
                <a:gd name="T35" fmla="*/ 164 h 561"/>
                <a:gd name="T36" fmla="*/ 60 w 657"/>
                <a:gd name="T37" fmla="*/ 138 h 561"/>
                <a:gd name="T38" fmla="*/ 45 w 657"/>
                <a:gd name="T39" fmla="*/ 115 h 561"/>
                <a:gd name="T40" fmla="*/ 36 w 657"/>
                <a:gd name="T41" fmla="*/ 68 h 561"/>
                <a:gd name="T42" fmla="*/ 23 w 657"/>
                <a:gd name="T43" fmla="*/ 98 h 561"/>
                <a:gd name="T44" fmla="*/ 35 w 657"/>
                <a:gd name="T45" fmla="*/ 134 h 561"/>
                <a:gd name="T46" fmla="*/ 43 w 657"/>
                <a:gd name="T47" fmla="*/ 174 h 561"/>
                <a:gd name="T48" fmla="*/ 55 w 657"/>
                <a:gd name="T49" fmla="*/ 197 h 561"/>
                <a:gd name="T50" fmla="*/ 62 w 657"/>
                <a:gd name="T51" fmla="*/ 232 h 561"/>
                <a:gd name="T52" fmla="*/ 65 w 657"/>
                <a:gd name="T53" fmla="*/ 249 h 561"/>
                <a:gd name="T54" fmla="*/ 83 w 657"/>
                <a:gd name="T55" fmla="*/ 265 h 561"/>
                <a:gd name="T56" fmla="*/ 74 w 657"/>
                <a:gd name="T57" fmla="*/ 286 h 561"/>
                <a:gd name="T58" fmla="*/ 55 w 657"/>
                <a:gd name="T59" fmla="*/ 257 h 561"/>
                <a:gd name="T60" fmla="*/ 35 w 657"/>
                <a:gd name="T61" fmla="*/ 231 h 561"/>
                <a:gd name="T62" fmla="*/ 22 w 657"/>
                <a:gd name="T63" fmla="*/ 177 h 561"/>
                <a:gd name="T64" fmla="*/ 7 w 657"/>
                <a:gd name="T65" fmla="*/ 162 h 561"/>
                <a:gd name="T66" fmla="*/ 2 w 657"/>
                <a:gd name="T67" fmla="*/ 149 h 561"/>
                <a:gd name="T68" fmla="*/ 6 w 657"/>
                <a:gd name="T69" fmla="*/ 132 h 561"/>
                <a:gd name="T70" fmla="*/ 10 w 657"/>
                <a:gd name="T71" fmla="*/ 116 h 561"/>
                <a:gd name="T72" fmla="*/ 1 w 657"/>
                <a:gd name="T73" fmla="*/ 68 h 561"/>
                <a:gd name="T74" fmla="*/ 2 w 657"/>
                <a:gd name="T75" fmla="*/ 1 h 561"/>
                <a:gd name="T76" fmla="*/ 147 w 657"/>
                <a:gd name="T77" fmla="*/ 48 h 561"/>
                <a:gd name="T78" fmla="*/ 215 w 657"/>
                <a:gd name="T79" fmla="*/ 80 h 561"/>
                <a:gd name="T80" fmla="*/ 256 w 657"/>
                <a:gd name="T81" fmla="*/ 139 h 561"/>
                <a:gd name="T82" fmla="*/ 302 w 657"/>
                <a:gd name="T83" fmla="*/ 119 h 561"/>
                <a:gd name="T84" fmla="*/ 324 w 657"/>
                <a:gd name="T85" fmla="*/ 154 h 561"/>
                <a:gd name="T86" fmla="*/ 360 w 657"/>
                <a:gd name="T87" fmla="*/ 226 h 561"/>
                <a:gd name="T88" fmla="*/ 398 w 657"/>
                <a:gd name="T89" fmla="*/ 240 h 561"/>
                <a:gd name="T90" fmla="*/ 405 w 657"/>
                <a:gd name="T91" fmla="*/ 249 h 561"/>
                <a:gd name="T92" fmla="*/ 385 w 657"/>
                <a:gd name="T93" fmla="*/ 270 h 561"/>
                <a:gd name="T94" fmla="*/ 391 w 657"/>
                <a:gd name="T95" fmla="*/ 363 h 561"/>
                <a:gd name="T96" fmla="*/ 405 w 657"/>
                <a:gd name="T97" fmla="*/ 402 h 561"/>
                <a:gd name="T98" fmla="*/ 463 w 657"/>
                <a:gd name="T99" fmla="*/ 459 h 561"/>
                <a:gd name="T100" fmla="*/ 522 w 657"/>
                <a:gd name="T101" fmla="*/ 450 h 561"/>
                <a:gd name="T102" fmla="*/ 543 w 657"/>
                <a:gd name="T103" fmla="*/ 439 h 561"/>
                <a:gd name="T104" fmla="*/ 568 w 657"/>
                <a:gd name="T105" fmla="*/ 381 h 561"/>
                <a:gd name="T106" fmla="*/ 619 w 657"/>
                <a:gd name="T107" fmla="*/ 370 h 561"/>
                <a:gd name="T108" fmla="*/ 654 w 657"/>
                <a:gd name="T109" fmla="*/ 374 h 561"/>
                <a:gd name="T110" fmla="*/ 646 w 657"/>
                <a:gd name="T111" fmla="*/ 402 h 561"/>
                <a:gd name="T112" fmla="*/ 639 w 657"/>
                <a:gd name="T113" fmla="*/ 427 h 561"/>
                <a:gd name="T114" fmla="*/ 630 w 657"/>
                <a:gd name="T115" fmla="*/ 466 h 561"/>
                <a:gd name="T116" fmla="*/ 623 w 657"/>
                <a:gd name="T117" fmla="*/ 455 h 561"/>
                <a:gd name="T118" fmla="*/ 608 w 657"/>
                <a:gd name="T119" fmla="*/ 459 h 561"/>
                <a:gd name="T120" fmla="*/ 592 w 657"/>
                <a:gd name="T121" fmla="*/ 470 h 56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57"/>
                <a:gd name="T184" fmla="*/ 0 h 561"/>
                <a:gd name="T185" fmla="*/ 657 w 657"/>
                <a:gd name="T186" fmla="*/ 561 h 56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57" h="561">
                  <a:moveTo>
                    <a:pt x="592" y="470"/>
                  </a:moveTo>
                  <a:lnTo>
                    <a:pt x="546" y="470"/>
                  </a:lnTo>
                  <a:lnTo>
                    <a:pt x="546" y="484"/>
                  </a:lnTo>
                  <a:lnTo>
                    <a:pt x="529" y="484"/>
                  </a:lnTo>
                  <a:lnTo>
                    <a:pt x="532" y="488"/>
                  </a:lnTo>
                  <a:lnTo>
                    <a:pt x="535" y="491"/>
                  </a:lnTo>
                  <a:lnTo>
                    <a:pt x="539" y="495"/>
                  </a:lnTo>
                  <a:lnTo>
                    <a:pt x="542" y="499"/>
                  </a:lnTo>
                  <a:lnTo>
                    <a:pt x="544" y="500"/>
                  </a:lnTo>
                  <a:lnTo>
                    <a:pt x="546" y="501"/>
                  </a:lnTo>
                  <a:lnTo>
                    <a:pt x="548" y="502"/>
                  </a:lnTo>
                  <a:lnTo>
                    <a:pt x="550" y="504"/>
                  </a:lnTo>
                  <a:lnTo>
                    <a:pt x="552" y="507"/>
                  </a:lnTo>
                  <a:lnTo>
                    <a:pt x="554" y="510"/>
                  </a:lnTo>
                  <a:lnTo>
                    <a:pt x="556" y="513"/>
                  </a:lnTo>
                  <a:lnTo>
                    <a:pt x="556" y="514"/>
                  </a:lnTo>
                  <a:lnTo>
                    <a:pt x="556" y="515"/>
                  </a:lnTo>
                  <a:lnTo>
                    <a:pt x="556" y="517"/>
                  </a:lnTo>
                  <a:lnTo>
                    <a:pt x="555" y="517"/>
                  </a:lnTo>
                  <a:lnTo>
                    <a:pt x="543" y="518"/>
                  </a:lnTo>
                  <a:lnTo>
                    <a:pt x="530" y="518"/>
                  </a:lnTo>
                  <a:lnTo>
                    <a:pt x="528" y="518"/>
                  </a:lnTo>
                  <a:lnTo>
                    <a:pt x="527" y="519"/>
                  </a:lnTo>
                  <a:lnTo>
                    <a:pt x="520" y="533"/>
                  </a:lnTo>
                  <a:lnTo>
                    <a:pt x="512" y="546"/>
                  </a:lnTo>
                  <a:lnTo>
                    <a:pt x="511" y="547"/>
                  </a:lnTo>
                  <a:lnTo>
                    <a:pt x="512" y="549"/>
                  </a:lnTo>
                  <a:lnTo>
                    <a:pt x="512" y="551"/>
                  </a:lnTo>
                  <a:lnTo>
                    <a:pt x="511" y="552"/>
                  </a:lnTo>
                  <a:lnTo>
                    <a:pt x="510" y="553"/>
                  </a:lnTo>
                  <a:lnTo>
                    <a:pt x="509" y="554"/>
                  </a:lnTo>
                  <a:lnTo>
                    <a:pt x="509" y="556"/>
                  </a:lnTo>
                  <a:lnTo>
                    <a:pt x="509" y="557"/>
                  </a:lnTo>
                  <a:lnTo>
                    <a:pt x="509" y="558"/>
                  </a:lnTo>
                  <a:lnTo>
                    <a:pt x="509" y="559"/>
                  </a:lnTo>
                  <a:lnTo>
                    <a:pt x="509" y="561"/>
                  </a:lnTo>
                  <a:lnTo>
                    <a:pt x="506" y="559"/>
                  </a:lnTo>
                  <a:lnTo>
                    <a:pt x="504" y="557"/>
                  </a:lnTo>
                  <a:lnTo>
                    <a:pt x="501" y="555"/>
                  </a:lnTo>
                  <a:lnTo>
                    <a:pt x="499" y="553"/>
                  </a:lnTo>
                  <a:lnTo>
                    <a:pt x="498" y="553"/>
                  </a:lnTo>
                  <a:lnTo>
                    <a:pt x="497" y="552"/>
                  </a:lnTo>
                  <a:lnTo>
                    <a:pt x="497" y="551"/>
                  </a:lnTo>
                  <a:lnTo>
                    <a:pt x="496" y="549"/>
                  </a:lnTo>
                  <a:lnTo>
                    <a:pt x="494" y="548"/>
                  </a:lnTo>
                  <a:lnTo>
                    <a:pt x="492" y="545"/>
                  </a:lnTo>
                  <a:lnTo>
                    <a:pt x="488" y="542"/>
                  </a:lnTo>
                  <a:lnTo>
                    <a:pt x="485" y="539"/>
                  </a:lnTo>
                  <a:lnTo>
                    <a:pt x="481" y="534"/>
                  </a:lnTo>
                  <a:lnTo>
                    <a:pt x="476" y="528"/>
                  </a:lnTo>
                  <a:lnTo>
                    <a:pt x="471" y="525"/>
                  </a:lnTo>
                  <a:lnTo>
                    <a:pt x="467" y="522"/>
                  </a:lnTo>
                  <a:lnTo>
                    <a:pt x="462" y="519"/>
                  </a:lnTo>
                  <a:lnTo>
                    <a:pt x="461" y="519"/>
                  </a:lnTo>
                  <a:lnTo>
                    <a:pt x="460" y="519"/>
                  </a:lnTo>
                  <a:lnTo>
                    <a:pt x="459" y="519"/>
                  </a:lnTo>
                  <a:lnTo>
                    <a:pt x="456" y="517"/>
                  </a:lnTo>
                  <a:lnTo>
                    <a:pt x="452" y="515"/>
                  </a:lnTo>
                  <a:lnTo>
                    <a:pt x="448" y="514"/>
                  </a:lnTo>
                  <a:lnTo>
                    <a:pt x="444" y="514"/>
                  </a:lnTo>
                  <a:lnTo>
                    <a:pt x="439" y="514"/>
                  </a:lnTo>
                  <a:lnTo>
                    <a:pt x="435" y="515"/>
                  </a:lnTo>
                  <a:lnTo>
                    <a:pt x="432" y="515"/>
                  </a:lnTo>
                  <a:lnTo>
                    <a:pt x="430" y="516"/>
                  </a:lnTo>
                  <a:lnTo>
                    <a:pt x="418" y="523"/>
                  </a:lnTo>
                  <a:lnTo>
                    <a:pt x="405" y="526"/>
                  </a:lnTo>
                  <a:lnTo>
                    <a:pt x="395" y="525"/>
                  </a:lnTo>
                  <a:lnTo>
                    <a:pt x="387" y="521"/>
                  </a:lnTo>
                  <a:lnTo>
                    <a:pt x="379" y="518"/>
                  </a:lnTo>
                  <a:lnTo>
                    <a:pt x="373" y="517"/>
                  </a:lnTo>
                  <a:lnTo>
                    <a:pt x="368" y="515"/>
                  </a:lnTo>
                  <a:lnTo>
                    <a:pt x="364" y="513"/>
                  </a:lnTo>
                  <a:lnTo>
                    <a:pt x="355" y="508"/>
                  </a:lnTo>
                  <a:lnTo>
                    <a:pt x="345" y="503"/>
                  </a:lnTo>
                  <a:lnTo>
                    <a:pt x="345" y="502"/>
                  </a:lnTo>
                  <a:lnTo>
                    <a:pt x="344" y="501"/>
                  </a:lnTo>
                  <a:lnTo>
                    <a:pt x="342" y="499"/>
                  </a:lnTo>
                  <a:lnTo>
                    <a:pt x="340" y="498"/>
                  </a:lnTo>
                  <a:lnTo>
                    <a:pt x="338" y="497"/>
                  </a:lnTo>
                  <a:lnTo>
                    <a:pt x="335" y="497"/>
                  </a:lnTo>
                  <a:lnTo>
                    <a:pt x="326" y="494"/>
                  </a:lnTo>
                  <a:lnTo>
                    <a:pt x="317" y="489"/>
                  </a:lnTo>
                  <a:lnTo>
                    <a:pt x="314" y="487"/>
                  </a:lnTo>
                  <a:lnTo>
                    <a:pt x="311" y="485"/>
                  </a:lnTo>
                  <a:lnTo>
                    <a:pt x="306" y="482"/>
                  </a:lnTo>
                  <a:lnTo>
                    <a:pt x="300" y="480"/>
                  </a:lnTo>
                  <a:lnTo>
                    <a:pt x="295" y="479"/>
                  </a:lnTo>
                  <a:lnTo>
                    <a:pt x="293" y="478"/>
                  </a:lnTo>
                  <a:lnTo>
                    <a:pt x="291" y="477"/>
                  </a:lnTo>
                  <a:lnTo>
                    <a:pt x="289" y="475"/>
                  </a:lnTo>
                  <a:lnTo>
                    <a:pt x="287" y="474"/>
                  </a:lnTo>
                  <a:lnTo>
                    <a:pt x="286" y="473"/>
                  </a:lnTo>
                  <a:lnTo>
                    <a:pt x="284" y="473"/>
                  </a:lnTo>
                  <a:lnTo>
                    <a:pt x="284" y="472"/>
                  </a:lnTo>
                  <a:lnTo>
                    <a:pt x="283" y="471"/>
                  </a:lnTo>
                  <a:lnTo>
                    <a:pt x="282" y="469"/>
                  </a:lnTo>
                  <a:lnTo>
                    <a:pt x="280" y="467"/>
                  </a:lnTo>
                  <a:lnTo>
                    <a:pt x="278" y="465"/>
                  </a:lnTo>
                  <a:lnTo>
                    <a:pt x="276" y="464"/>
                  </a:lnTo>
                  <a:lnTo>
                    <a:pt x="273" y="462"/>
                  </a:lnTo>
                  <a:lnTo>
                    <a:pt x="271" y="461"/>
                  </a:lnTo>
                  <a:lnTo>
                    <a:pt x="270" y="459"/>
                  </a:lnTo>
                  <a:lnTo>
                    <a:pt x="269" y="458"/>
                  </a:lnTo>
                  <a:lnTo>
                    <a:pt x="268" y="456"/>
                  </a:lnTo>
                  <a:lnTo>
                    <a:pt x="267" y="455"/>
                  </a:lnTo>
                  <a:lnTo>
                    <a:pt x="265" y="454"/>
                  </a:lnTo>
                  <a:lnTo>
                    <a:pt x="263" y="453"/>
                  </a:lnTo>
                  <a:lnTo>
                    <a:pt x="261" y="452"/>
                  </a:lnTo>
                  <a:lnTo>
                    <a:pt x="249" y="449"/>
                  </a:lnTo>
                  <a:lnTo>
                    <a:pt x="240" y="444"/>
                  </a:lnTo>
                  <a:lnTo>
                    <a:pt x="238" y="443"/>
                  </a:lnTo>
                  <a:lnTo>
                    <a:pt x="236" y="442"/>
                  </a:lnTo>
                  <a:lnTo>
                    <a:pt x="234" y="442"/>
                  </a:lnTo>
                  <a:lnTo>
                    <a:pt x="232" y="440"/>
                  </a:lnTo>
                  <a:lnTo>
                    <a:pt x="229" y="439"/>
                  </a:lnTo>
                  <a:lnTo>
                    <a:pt x="226" y="436"/>
                  </a:lnTo>
                  <a:lnTo>
                    <a:pt x="224" y="434"/>
                  </a:lnTo>
                  <a:lnTo>
                    <a:pt x="223" y="433"/>
                  </a:lnTo>
                  <a:lnTo>
                    <a:pt x="222" y="433"/>
                  </a:lnTo>
                  <a:lnTo>
                    <a:pt x="221" y="432"/>
                  </a:lnTo>
                  <a:lnTo>
                    <a:pt x="221" y="430"/>
                  </a:lnTo>
                  <a:lnTo>
                    <a:pt x="220" y="428"/>
                  </a:lnTo>
                  <a:lnTo>
                    <a:pt x="218" y="426"/>
                  </a:lnTo>
                  <a:lnTo>
                    <a:pt x="217" y="423"/>
                  </a:lnTo>
                  <a:lnTo>
                    <a:pt x="215" y="421"/>
                  </a:lnTo>
                  <a:lnTo>
                    <a:pt x="213" y="419"/>
                  </a:lnTo>
                  <a:lnTo>
                    <a:pt x="210" y="418"/>
                  </a:lnTo>
                  <a:lnTo>
                    <a:pt x="209" y="418"/>
                  </a:lnTo>
                  <a:lnTo>
                    <a:pt x="207" y="415"/>
                  </a:lnTo>
                  <a:lnTo>
                    <a:pt x="204" y="413"/>
                  </a:lnTo>
                  <a:lnTo>
                    <a:pt x="201" y="411"/>
                  </a:lnTo>
                  <a:lnTo>
                    <a:pt x="198" y="410"/>
                  </a:lnTo>
                  <a:lnTo>
                    <a:pt x="194" y="408"/>
                  </a:lnTo>
                  <a:lnTo>
                    <a:pt x="190" y="405"/>
                  </a:lnTo>
                  <a:lnTo>
                    <a:pt x="187" y="402"/>
                  </a:lnTo>
                  <a:lnTo>
                    <a:pt x="184" y="398"/>
                  </a:lnTo>
                  <a:lnTo>
                    <a:pt x="183" y="396"/>
                  </a:lnTo>
                  <a:lnTo>
                    <a:pt x="182" y="394"/>
                  </a:lnTo>
                  <a:lnTo>
                    <a:pt x="181" y="392"/>
                  </a:lnTo>
                  <a:lnTo>
                    <a:pt x="180" y="391"/>
                  </a:lnTo>
                  <a:lnTo>
                    <a:pt x="178" y="389"/>
                  </a:lnTo>
                  <a:lnTo>
                    <a:pt x="177" y="385"/>
                  </a:lnTo>
                  <a:lnTo>
                    <a:pt x="176" y="380"/>
                  </a:lnTo>
                  <a:lnTo>
                    <a:pt x="175" y="374"/>
                  </a:lnTo>
                  <a:lnTo>
                    <a:pt x="176" y="372"/>
                  </a:lnTo>
                  <a:lnTo>
                    <a:pt x="177" y="372"/>
                  </a:lnTo>
                  <a:lnTo>
                    <a:pt x="178" y="371"/>
                  </a:lnTo>
                  <a:lnTo>
                    <a:pt x="180" y="371"/>
                  </a:lnTo>
                  <a:lnTo>
                    <a:pt x="181" y="370"/>
                  </a:lnTo>
                  <a:lnTo>
                    <a:pt x="183" y="370"/>
                  </a:lnTo>
                  <a:lnTo>
                    <a:pt x="184" y="369"/>
                  </a:lnTo>
                  <a:lnTo>
                    <a:pt x="184" y="368"/>
                  </a:lnTo>
                  <a:lnTo>
                    <a:pt x="184" y="367"/>
                  </a:lnTo>
                  <a:lnTo>
                    <a:pt x="183" y="365"/>
                  </a:lnTo>
                  <a:lnTo>
                    <a:pt x="182" y="364"/>
                  </a:lnTo>
                  <a:lnTo>
                    <a:pt x="182" y="363"/>
                  </a:lnTo>
                  <a:lnTo>
                    <a:pt x="182" y="361"/>
                  </a:lnTo>
                  <a:lnTo>
                    <a:pt x="183" y="360"/>
                  </a:lnTo>
                  <a:lnTo>
                    <a:pt x="185" y="359"/>
                  </a:lnTo>
                  <a:lnTo>
                    <a:pt x="186" y="358"/>
                  </a:lnTo>
                  <a:lnTo>
                    <a:pt x="187" y="356"/>
                  </a:lnTo>
                  <a:lnTo>
                    <a:pt x="188" y="352"/>
                  </a:lnTo>
                  <a:lnTo>
                    <a:pt x="188" y="347"/>
                  </a:lnTo>
                  <a:lnTo>
                    <a:pt x="187" y="343"/>
                  </a:lnTo>
                  <a:lnTo>
                    <a:pt x="184" y="336"/>
                  </a:lnTo>
                  <a:lnTo>
                    <a:pt x="180" y="328"/>
                  </a:lnTo>
                  <a:lnTo>
                    <a:pt x="180" y="326"/>
                  </a:lnTo>
                  <a:lnTo>
                    <a:pt x="180" y="323"/>
                  </a:lnTo>
                  <a:lnTo>
                    <a:pt x="179" y="320"/>
                  </a:lnTo>
                  <a:lnTo>
                    <a:pt x="180" y="319"/>
                  </a:lnTo>
                  <a:lnTo>
                    <a:pt x="181" y="318"/>
                  </a:lnTo>
                  <a:lnTo>
                    <a:pt x="181" y="317"/>
                  </a:lnTo>
                  <a:lnTo>
                    <a:pt x="181" y="315"/>
                  </a:lnTo>
                  <a:lnTo>
                    <a:pt x="180" y="313"/>
                  </a:lnTo>
                  <a:lnTo>
                    <a:pt x="178" y="312"/>
                  </a:lnTo>
                  <a:lnTo>
                    <a:pt x="176" y="311"/>
                  </a:lnTo>
                  <a:lnTo>
                    <a:pt x="175" y="309"/>
                  </a:lnTo>
                  <a:lnTo>
                    <a:pt x="174" y="308"/>
                  </a:lnTo>
                  <a:lnTo>
                    <a:pt x="174" y="306"/>
                  </a:lnTo>
                  <a:lnTo>
                    <a:pt x="173" y="305"/>
                  </a:lnTo>
                  <a:lnTo>
                    <a:pt x="171" y="302"/>
                  </a:lnTo>
                  <a:lnTo>
                    <a:pt x="169" y="300"/>
                  </a:lnTo>
                  <a:lnTo>
                    <a:pt x="167" y="298"/>
                  </a:lnTo>
                  <a:lnTo>
                    <a:pt x="164" y="296"/>
                  </a:lnTo>
                  <a:lnTo>
                    <a:pt x="162" y="290"/>
                  </a:lnTo>
                  <a:lnTo>
                    <a:pt x="159" y="284"/>
                  </a:lnTo>
                  <a:lnTo>
                    <a:pt x="158" y="283"/>
                  </a:lnTo>
                  <a:lnTo>
                    <a:pt x="157" y="282"/>
                  </a:lnTo>
                  <a:lnTo>
                    <a:pt x="156" y="281"/>
                  </a:lnTo>
                  <a:lnTo>
                    <a:pt x="154" y="280"/>
                  </a:lnTo>
                  <a:lnTo>
                    <a:pt x="154" y="278"/>
                  </a:lnTo>
                  <a:lnTo>
                    <a:pt x="154" y="276"/>
                  </a:lnTo>
                  <a:lnTo>
                    <a:pt x="154" y="275"/>
                  </a:lnTo>
                  <a:lnTo>
                    <a:pt x="152" y="273"/>
                  </a:lnTo>
                  <a:lnTo>
                    <a:pt x="151" y="272"/>
                  </a:lnTo>
                  <a:lnTo>
                    <a:pt x="149" y="269"/>
                  </a:lnTo>
                  <a:lnTo>
                    <a:pt x="147" y="267"/>
                  </a:lnTo>
                  <a:lnTo>
                    <a:pt x="145" y="264"/>
                  </a:lnTo>
                  <a:lnTo>
                    <a:pt x="141" y="261"/>
                  </a:lnTo>
                  <a:lnTo>
                    <a:pt x="138" y="257"/>
                  </a:lnTo>
                  <a:lnTo>
                    <a:pt x="135" y="254"/>
                  </a:lnTo>
                  <a:lnTo>
                    <a:pt x="134" y="252"/>
                  </a:lnTo>
                  <a:lnTo>
                    <a:pt x="132" y="249"/>
                  </a:lnTo>
                  <a:lnTo>
                    <a:pt x="132" y="247"/>
                  </a:lnTo>
                  <a:lnTo>
                    <a:pt x="132" y="244"/>
                  </a:lnTo>
                  <a:lnTo>
                    <a:pt x="132" y="240"/>
                  </a:lnTo>
                  <a:lnTo>
                    <a:pt x="132" y="239"/>
                  </a:lnTo>
                  <a:lnTo>
                    <a:pt x="132" y="238"/>
                  </a:lnTo>
                  <a:lnTo>
                    <a:pt x="131" y="238"/>
                  </a:lnTo>
                  <a:lnTo>
                    <a:pt x="129" y="234"/>
                  </a:lnTo>
                  <a:lnTo>
                    <a:pt x="126" y="230"/>
                  </a:lnTo>
                  <a:lnTo>
                    <a:pt x="124" y="231"/>
                  </a:lnTo>
                  <a:lnTo>
                    <a:pt x="122" y="231"/>
                  </a:lnTo>
                  <a:lnTo>
                    <a:pt x="120" y="230"/>
                  </a:lnTo>
                  <a:lnTo>
                    <a:pt x="117" y="229"/>
                  </a:lnTo>
                  <a:lnTo>
                    <a:pt x="116" y="227"/>
                  </a:lnTo>
                  <a:lnTo>
                    <a:pt x="115" y="227"/>
                  </a:lnTo>
                  <a:lnTo>
                    <a:pt x="114" y="227"/>
                  </a:lnTo>
                  <a:lnTo>
                    <a:pt x="112" y="226"/>
                  </a:lnTo>
                  <a:lnTo>
                    <a:pt x="111" y="224"/>
                  </a:lnTo>
                  <a:lnTo>
                    <a:pt x="109" y="222"/>
                  </a:lnTo>
                  <a:lnTo>
                    <a:pt x="109" y="221"/>
                  </a:lnTo>
                  <a:lnTo>
                    <a:pt x="109" y="219"/>
                  </a:lnTo>
                  <a:lnTo>
                    <a:pt x="110" y="218"/>
                  </a:lnTo>
                  <a:lnTo>
                    <a:pt x="111" y="217"/>
                  </a:lnTo>
                  <a:lnTo>
                    <a:pt x="111" y="215"/>
                  </a:lnTo>
                  <a:lnTo>
                    <a:pt x="110" y="214"/>
                  </a:lnTo>
                  <a:lnTo>
                    <a:pt x="109" y="214"/>
                  </a:lnTo>
                  <a:lnTo>
                    <a:pt x="108" y="214"/>
                  </a:lnTo>
                  <a:lnTo>
                    <a:pt x="106" y="215"/>
                  </a:lnTo>
                  <a:lnTo>
                    <a:pt x="104" y="216"/>
                  </a:lnTo>
                  <a:lnTo>
                    <a:pt x="103" y="216"/>
                  </a:lnTo>
                  <a:lnTo>
                    <a:pt x="102" y="215"/>
                  </a:lnTo>
                  <a:lnTo>
                    <a:pt x="101" y="214"/>
                  </a:lnTo>
                  <a:lnTo>
                    <a:pt x="100" y="213"/>
                  </a:lnTo>
                  <a:lnTo>
                    <a:pt x="100" y="211"/>
                  </a:lnTo>
                  <a:lnTo>
                    <a:pt x="100" y="208"/>
                  </a:lnTo>
                  <a:lnTo>
                    <a:pt x="100" y="206"/>
                  </a:lnTo>
                  <a:lnTo>
                    <a:pt x="102" y="203"/>
                  </a:lnTo>
                  <a:lnTo>
                    <a:pt x="103" y="201"/>
                  </a:lnTo>
                  <a:lnTo>
                    <a:pt x="104" y="200"/>
                  </a:lnTo>
                  <a:lnTo>
                    <a:pt x="105" y="200"/>
                  </a:lnTo>
                  <a:lnTo>
                    <a:pt x="105" y="199"/>
                  </a:lnTo>
                  <a:lnTo>
                    <a:pt x="106" y="197"/>
                  </a:lnTo>
                  <a:lnTo>
                    <a:pt x="106" y="195"/>
                  </a:lnTo>
                  <a:lnTo>
                    <a:pt x="105" y="194"/>
                  </a:lnTo>
                  <a:lnTo>
                    <a:pt x="104" y="193"/>
                  </a:lnTo>
                  <a:lnTo>
                    <a:pt x="104" y="191"/>
                  </a:lnTo>
                  <a:lnTo>
                    <a:pt x="104" y="190"/>
                  </a:lnTo>
                  <a:lnTo>
                    <a:pt x="104" y="189"/>
                  </a:lnTo>
                  <a:lnTo>
                    <a:pt x="103" y="188"/>
                  </a:lnTo>
                  <a:lnTo>
                    <a:pt x="101" y="187"/>
                  </a:lnTo>
                  <a:lnTo>
                    <a:pt x="99" y="187"/>
                  </a:lnTo>
                  <a:lnTo>
                    <a:pt x="97" y="187"/>
                  </a:lnTo>
                  <a:lnTo>
                    <a:pt x="96" y="186"/>
                  </a:lnTo>
                  <a:lnTo>
                    <a:pt x="95" y="185"/>
                  </a:lnTo>
                  <a:lnTo>
                    <a:pt x="94" y="184"/>
                  </a:lnTo>
                  <a:lnTo>
                    <a:pt x="93" y="182"/>
                  </a:lnTo>
                  <a:lnTo>
                    <a:pt x="93" y="181"/>
                  </a:lnTo>
                  <a:lnTo>
                    <a:pt x="92" y="179"/>
                  </a:lnTo>
                  <a:lnTo>
                    <a:pt x="91" y="178"/>
                  </a:lnTo>
                  <a:lnTo>
                    <a:pt x="90" y="177"/>
                  </a:lnTo>
                  <a:lnTo>
                    <a:pt x="91" y="175"/>
                  </a:lnTo>
                  <a:lnTo>
                    <a:pt x="91" y="173"/>
                  </a:lnTo>
                  <a:lnTo>
                    <a:pt x="92" y="172"/>
                  </a:lnTo>
                  <a:lnTo>
                    <a:pt x="90" y="171"/>
                  </a:lnTo>
                  <a:lnTo>
                    <a:pt x="89" y="170"/>
                  </a:lnTo>
                  <a:lnTo>
                    <a:pt x="88" y="170"/>
                  </a:lnTo>
                  <a:lnTo>
                    <a:pt x="87" y="170"/>
                  </a:lnTo>
                  <a:lnTo>
                    <a:pt x="85" y="170"/>
                  </a:lnTo>
                  <a:lnTo>
                    <a:pt x="83" y="170"/>
                  </a:lnTo>
                  <a:lnTo>
                    <a:pt x="82" y="170"/>
                  </a:lnTo>
                  <a:lnTo>
                    <a:pt x="81" y="169"/>
                  </a:lnTo>
                  <a:lnTo>
                    <a:pt x="80" y="168"/>
                  </a:lnTo>
                  <a:lnTo>
                    <a:pt x="79" y="166"/>
                  </a:lnTo>
                  <a:lnTo>
                    <a:pt x="78" y="165"/>
                  </a:lnTo>
                  <a:lnTo>
                    <a:pt x="76" y="164"/>
                  </a:lnTo>
                  <a:lnTo>
                    <a:pt x="75" y="164"/>
                  </a:lnTo>
                  <a:lnTo>
                    <a:pt x="74" y="162"/>
                  </a:lnTo>
                  <a:lnTo>
                    <a:pt x="73" y="159"/>
                  </a:lnTo>
                  <a:lnTo>
                    <a:pt x="70" y="156"/>
                  </a:lnTo>
                  <a:lnTo>
                    <a:pt x="69" y="154"/>
                  </a:lnTo>
                  <a:lnTo>
                    <a:pt x="67" y="152"/>
                  </a:lnTo>
                  <a:lnTo>
                    <a:pt x="66" y="150"/>
                  </a:lnTo>
                  <a:lnTo>
                    <a:pt x="66" y="149"/>
                  </a:lnTo>
                  <a:lnTo>
                    <a:pt x="65" y="147"/>
                  </a:lnTo>
                  <a:lnTo>
                    <a:pt x="64" y="146"/>
                  </a:lnTo>
                  <a:lnTo>
                    <a:pt x="62" y="145"/>
                  </a:lnTo>
                  <a:lnTo>
                    <a:pt x="60" y="144"/>
                  </a:lnTo>
                  <a:lnTo>
                    <a:pt x="59" y="143"/>
                  </a:lnTo>
                  <a:lnTo>
                    <a:pt x="59" y="141"/>
                  </a:lnTo>
                  <a:lnTo>
                    <a:pt x="60" y="139"/>
                  </a:lnTo>
                  <a:lnTo>
                    <a:pt x="60" y="138"/>
                  </a:lnTo>
                  <a:lnTo>
                    <a:pt x="60" y="136"/>
                  </a:lnTo>
                  <a:lnTo>
                    <a:pt x="59" y="135"/>
                  </a:lnTo>
                  <a:lnTo>
                    <a:pt x="58" y="133"/>
                  </a:lnTo>
                  <a:lnTo>
                    <a:pt x="56" y="132"/>
                  </a:lnTo>
                  <a:lnTo>
                    <a:pt x="54" y="130"/>
                  </a:lnTo>
                  <a:lnTo>
                    <a:pt x="52" y="128"/>
                  </a:lnTo>
                  <a:lnTo>
                    <a:pt x="52" y="126"/>
                  </a:lnTo>
                  <a:lnTo>
                    <a:pt x="51" y="123"/>
                  </a:lnTo>
                  <a:lnTo>
                    <a:pt x="52" y="123"/>
                  </a:lnTo>
                  <a:lnTo>
                    <a:pt x="52" y="121"/>
                  </a:lnTo>
                  <a:lnTo>
                    <a:pt x="51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7" y="117"/>
                  </a:lnTo>
                  <a:lnTo>
                    <a:pt x="45" y="115"/>
                  </a:lnTo>
                  <a:lnTo>
                    <a:pt x="43" y="112"/>
                  </a:lnTo>
                  <a:lnTo>
                    <a:pt x="41" y="109"/>
                  </a:lnTo>
                  <a:lnTo>
                    <a:pt x="41" y="106"/>
                  </a:lnTo>
                  <a:lnTo>
                    <a:pt x="41" y="103"/>
                  </a:lnTo>
                  <a:lnTo>
                    <a:pt x="42" y="100"/>
                  </a:lnTo>
                  <a:lnTo>
                    <a:pt x="42" y="96"/>
                  </a:lnTo>
                  <a:lnTo>
                    <a:pt x="41" y="93"/>
                  </a:lnTo>
                  <a:lnTo>
                    <a:pt x="40" y="91"/>
                  </a:lnTo>
                  <a:lnTo>
                    <a:pt x="40" y="88"/>
                  </a:lnTo>
                  <a:lnTo>
                    <a:pt x="41" y="84"/>
                  </a:lnTo>
                  <a:lnTo>
                    <a:pt x="41" y="80"/>
                  </a:lnTo>
                  <a:lnTo>
                    <a:pt x="40" y="75"/>
                  </a:lnTo>
                  <a:lnTo>
                    <a:pt x="39" y="73"/>
                  </a:lnTo>
                  <a:lnTo>
                    <a:pt x="37" y="71"/>
                  </a:lnTo>
                  <a:lnTo>
                    <a:pt x="37" y="69"/>
                  </a:lnTo>
                  <a:lnTo>
                    <a:pt x="36" y="68"/>
                  </a:lnTo>
                  <a:lnTo>
                    <a:pt x="36" y="67"/>
                  </a:lnTo>
                  <a:lnTo>
                    <a:pt x="32" y="66"/>
                  </a:lnTo>
                  <a:lnTo>
                    <a:pt x="29" y="63"/>
                  </a:lnTo>
                  <a:lnTo>
                    <a:pt x="27" y="60"/>
                  </a:lnTo>
                  <a:lnTo>
                    <a:pt x="24" y="57"/>
                  </a:lnTo>
                  <a:lnTo>
                    <a:pt x="23" y="54"/>
                  </a:lnTo>
                  <a:lnTo>
                    <a:pt x="24" y="57"/>
                  </a:lnTo>
                  <a:lnTo>
                    <a:pt x="25" y="61"/>
                  </a:lnTo>
                  <a:lnTo>
                    <a:pt x="25" y="64"/>
                  </a:lnTo>
                  <a:lnTo>
                    <a:pt x="25" y="68"/>
                  </a:lnTo>
                  <a:lnTo>
                    <a:pt x="24" y="71"/>
                  </a:lnTo>
                  <a:lnTo>
                    <a:pt x="24" y="74"/>
                  </a:lnTo>
                  <a:lnTo>
                    <a:pt x="27" y="78"/>
                  </a:lnTo>
                  <a:lnTo>
                    <a:pt x="23" y="86"/>
                  </a:lnTo>
                  <a:lnTo>
                    <a:pt x="22" y="93"/>
                  </a:lnTo>
                  <a:lnTo>
                    <a:pt x="23" y="98"/>
                  </a:lnTo>
                  <a:lnTo>
                    <a:pt x="24" y="104"/>
                  </a:lnTo>
                  <a:lnTo>
                    <a:pt x="24" y="106"/>
                  </a:lnTo>
                  <a:lnTo>
                    <a:pt x="24" y="108"/>
                  </a:lnTo>
                  <a:lnTo>
                    <a:pt x="24" y="111"/>
                  </a:lnTo>
                  <a:lnTo>
                    <a:pt x="24" y="114"/>
                  </a:lnTo>
                  <a:lnTo>
                    <a:pt x="25" y="117"/>
                  </a:lnTo>
                  <a:lnTo>
                    <a:pt x="27" y="119"/>
                  </a:lnTo>
                  <a:lnTo>
                    <a:pt x="29" y="121"/>
                  </a:lnTo>
                  <a:lnTo>
                    <a:pt x="29" y="123"/>
                  </a:lnTo>
                  <a:lnTo>
                    <a:pt x="29" y="125"/>
                  </a:lnTo>
                  <a:lnTo>
                    <a:pt x="29" y="126"/>
                  </a:lnTo>
                  <a:lnTo>
                    <a:pt x="31" y="127"/>
                  </a:lnTo>
                  <a:lnTo>
                    <a:pt x="32" y="129"/>
                  </a:lnTo>
                  <a:lnTo>
                    <a:pt x="34" y="130"/>
                  </a:lnTo>
                  <a:lnTo>
                    <a:pt x="35" y="132"/>
                  </a:lnTo>
                  <a:lnTo>
                    <a:pt x="35" y="134"/>
                  </a:lnTo>
                  <a:lnTo>
                    <a:pt x="35" y="135"/>
                  </a:lnTo>
                  <a:lnTo>
                    <a:pt x="35" y="136"/>
                  </a:lnTo>
                  <a:lnTo>
                    <a:pt x="35" y="137"/>
                  </a:lnTo>
                  <a:lnTo>
                    <a:pt x="37" y="144"/>
                  </a:lnTo>
                  <a:lnTo>
                    <a:pt x="39" y="151"/>
                  </a:lnTo>
                  <a:lnTo>
                    <a:pt x="40" y="153"/>
                  </a:lnTo>
                  <a:lnTo>
                    <a:pt x="41" y="156"/>
                  </a:lnTo>
                  <a:lnTo>
                    <a:pt x="41" y="158"/>
                  </a:lnTo>
                  <a:lnTo>
                    <a:pt x="40" y="160"/>
                  </a:lnTo>
                  <a:lnTo>
                    <a:pt x="40" y="161"/>
                  </a:lnTo>
                  <a:lnTo>
                    <a:pt x="40" y="162"/>
                  </a:lnTo>
                  <a:lnTo>
                    <a:pt x="41" y="164"/>
                  </a:lnTo>
                  <a:lnTo>
                    <a:pt x="42" y="165"/>
                  </a:lnTo>
                  <a:lnTo>
                    <a:pt x="41" y="169"/>
                  </a:lnTo>
                  <a:lnTo>
                    <a:pt x="42" y="172"/>
                  </a:lnTo>
                  <a:lnTo>
                    <a:pt x="43" y="174"/>
                  </a:lnTo>
                  <a:lnTo>
                    <a:pt x="44" y="177"/>
                  </a:lnTo>
                  <a:lnTo>
                    <a:pt x="44" y="180"/>
                  </a:lnTo>
                  <a:lnTo>
                    <a:pt x="45" y="178"/>
                  </a:lnTo>
                  <a:lnTo>
                    <a:pt x="45" y="177"/>
                  </a:lnTo>
                  <a:lnTo>
                    <a:pt x="45" y="175"/>
                  </a:lnTo>
                  <a:lnTo>
                    <a:pt x="46" y="173"/>
                  </a:lnTo>
                  <a:lnTo>
                    <a:pt x="47" y="174"/>
                  </a:lnTo>
                  <a:lnTo>
                    <a:pt x="48" y="176"/>
                  </a:lnTo>
                  <a:lnTo>
                    <a:pt x="48" y="178"/>
                  </a:lnTo>
                  <a:lnTo>
                    <a:pt x="50" y="181"/>
                  </a:lnTo>
                  <a:lnTo>
                    <a:pt x="51" y="184"/>
                  </a:lnTo>
                  <a:lnTo>
                    <a:pt x="52" y="187"/>
                  </a:lnTo>
                  <a:lnTo>
                    <a:pt x="53" y="190"/>
                  </a:lnTo>
                  <a:lnTo>
                    <a:pt x="53" y="193"/>
                  </a:lnTo>
                  <a:lnTo>
                    <a:pt x="55" y="197"/>
                  </a:lnTo>
                  <a:lnTo>
                    <a:pt x="57" y="202"/>
                  </a:lnTo>
                  <a:lnTo>
                    <a:pt x="56" y="203"/>
                  </a:lnTo>
                  <a:lnTo>
                    <a:pt x="56" y="204"/>
                  </a:lnTo>
                  <a:lnTo>
                    <a:pt x="56" y="205"/>
                  </a:lnTo>
                  <a:lnTo>
                    <a:pt x="56" y="207"/>
                  </a:lnTo>
                  <a:lnTo>
                    <a:pt x="57" y="208"/>
                  </a:lnTo>
                  <a:lnTo>
                    <a:pt x="58" y="213"/>
                  </a:lnTo>
                  <a:lnTo>
                    <a:pt x="58" y="217"/>
                  </a:lnTo>
                  <a:lnTo>
                    <a:pt x="59" y="221"/>
                  </a:lnTo>
                  <a:lnTo>
                    <a:pt x="60" y="225"/>
                  </a:lnTo>
                  <a:lnTo>
                    <a:pt x="61" y="226"/>
                  </a:lnTo>
                  <a:lnTo>
                    <a:pt x="62" y="226"/>
                  </a:lnTo>
                  <a:lnTo>
                    <a:pt x="62" y="227"/>
                  </a:lnTo>
                  <a:lnTo>
                    <a:pt x="62" y="229"/>
                  </a:lnTo>
                  <a:lnTo>
                    <a:pt x="61" y="231"/>
                  </a:lnTo>
                  <a:lnTo>
                    <a:pt x="62" y="232"/>
                  </a:lnTo>
                  <a:lnTo>
                    <a:pt x="63" y="233"/>
                  </a:lnTo>
                  <a:lnTo>
                    <a:pt x="63" y="234"/>
                  </a:lnTo>
                  <a:lnTo>
                    <a:pt x="63" y="235"/>
                  </a:lnTo>
                  <a:lnTo>
                    <a:pt x="62" y="236"/>
                  </a:lnTo>
                  <a:lnTo>
                    <a:pt x="61" y="237"/>
                  </a:lnTo>
                  <a:lnTo>
                    <a:pt x="61" y="238"/>
                  </a:lnTo>
                  <a:lnTo>
                    <a:pt x="62" y="240"/>
                  </a:lnTo>
                  <a:lnTo>
                    <a:pt x="62" y="242"/>
                  </a:lnTo>
                  <a:lnTo>
                    <a:pt x="63" y="242"/>
                  </a:lnTo>
                  <a:lnTo>
                    <a:pt x="63" y="243"/>
                  </a:lnTo>
                  <a:lnTo>
                    <a:pt x="64" y="245"/>
                  </a:lnTo>
                  <a:lnTo>
                    <a:pt x="64" y="247"/>
                  </a:lnTo>
                  <a:lnTo>
                    <a:pt x="64" y="248"/>
                  </a:lnTo>
                  <a:lnTo>
                    <a:pt x="65" y="248"/>
                  </a:lnTo>
                  <a:lnTo>
                    <a:pt x="65" y="249"/>
                  </a:lnTo>
                  <a:lnTo>
                    <a:pt x="66" y="250"/>
                  </a:lnTo>
                  <a:lnTo>
                    <a:pt x="67" y="251"/>
                  </a:lnTo>
                  <a:lnTo>
                    <a:pt x="69" y="251"/>
                  </a:lnTo>
                  <a:lnTo>
                    <a:pt x="70" y="250"/>
                  </a:lnTo>
                  <a:lnTo>
                    <a:pt x="71" y="249"/>
                  </a:lnTo>
                  <a:lnTo>
                    <a:pt x="71" y="248"/>
                  </a:lnTo>
                  <a:lnTo>
                    <a:pt x="73" y="247"/>
                  </a:lnTo>
                  <a:lnTo>
                    <a:pt x="74" y="250"/>
                  </a:lnTo>
                  <a:lnTo>
                    <a:pt x="76" y="253"/>
                  </a:lnTo>
                  <a:lnTo>
                    <a:pt x="79" y="255"/>
                  </a:lnTo>
                  <a:lnTo>
                    <a:pt x="81" y="259"/>
                  </a:lnTo>
                  <a:lnTo>
                    <a:pt x="81" y="260"/>
                  </a:lnTo>
                  <a:lnTo>
                    <a:pt x="81" y="261"/>
                  </a:lnTo>
                  <a:lnTo>
                    <a:pt x="81" y="262"/>
                  </a:lnTo>
                  <a:lnTo>
                    <a:pt x="82" y="263"/>
                  </a:lnTo>
                  <a:lnTo>
                    <a:pt x="83" y="265"/>
                  </a:lnTo>
                  <a:lnTo>
                    <a:pt x="84" y="266"/>
                  </a:lnTo>
                  <a:lnTo>
                    <a:pt x="84" y="267"/>
                  </a:lnTo>
                  <a:lnTo>
                    <a:pt x="84" y="268"/>
                  </a:lnTo>
                  <a:lnTo>
                    <a:pt x="86" y="270"/>
                  </a:lnTo>
                  <a:lnTo>
                    <a:pt x="87" y="273"/>
                  </a:lnTo>
                  <a:lnTo>
                    <a:pt x="88" y="276"/>
                  </a:lnTo>
                  <a:lnTo>
                    <a:pt x="88" y="279"/>
                  </a:lnTo>
                  <a:lnTo>
                    <a:pt x="87" y="281"/>
                  </a:lnTo>
                  <a:lnTo>
                    <a:pt x="85" y="283"/>
                  </a:lnTo>
                  <a:lnTo>
                    <a:pt x="83" y="285"/>
                  </a:lnTo>
                  <a:lnTo>
                    <a:pt x="80" y="286"/>
                  </a:lnTo>
                  <a:lnTo>
                    <a:pt x="77" y="286"/>
                  </a:lnTo>
                  <a:lnTo>
                    <a:pt x="76" y="286"/>
                  </a:lnTo>
                  <a:lnTo>
                    <a:pt x="75" y="285"/>
                  </a:lnTo>
                  <a:lnTo>
                    <a:pt x="75" y="286"/>
                  </a:lnTo>
                  <a:lnTo>
                    <a:pt x="74" y="286"/>
                  </a:lnTo>
                  <a:lnTo>
                    <a:pt x="73" y="286"/>
                  </a:lnTo>
                  <a:lnTo>
                    <a:pt x="73" y="287"/>
                  </a:lnTo>
                  <a:lnTo>
                    <a:pt x="71" y="286"/>
                  </a:lnTo>
                  <a:lnTo>
                    <a:pt x="71" y="285"/>
                  </a:lnTo>
                  <a:lnTo>
                    <a:pt x="70" y="283"/>
                  </a:lnTo>
                  <a:lnTo>
                    <a:pt x="69" y="281"/>
                  </a:lnTo>
                  <a:lnTo>
                    <a:pt x="67" y="274"/>
                  </a:lnTo>
                  <a:lnTo>
                    <a:pt x="64" y="268"/>
                  </a:lnTo>
                  <a:lnTo>
                    <a:pt x="63" y="267"/>
                  </a:lnTo>
                  <a:lnTo>
                    <a:pt x="62" y="266"/>
                  </a:lnTo>
                  <a:lnTo>
                    <a:pt x="61" y="266"/>
                  </a:lnTo>
                  <a:lnTo>
                    <a:pt x="60" y="265"/>
                  </a:lnTo>
                  <a:lnTo>
                    <a:pt x="58" y="263"/>
                  </a:lnTo>
                  <a:lnTo>
                    <a:pt x="57" y="260"/>
                  </a:lnTo>
                  <a:lnTo>
                    <a:pt x="55" y="257"/>
                  </a:lnTo>
                  <a:lnTo>
                    <a:pt x="53" y="254"/>
                  </a:lnTo>
                  <a:lnTo>
                    <a:pt x="51" y="252"/>
                  </a:lnTo>
                  <a:lnTo>
                    <a:pt x="47" y="249"/>
                  </a:lnTo>
                  <a:lnTo>
                    <a:pt x="44" y="245"/>
                  </a:lnTo>
                  <a:lnTo>
                    <a:pt x="43" y="244"/>
                  </a:lnTo>
                  <a:lnTo>
                    <a:pt x="42" y="242"/>
                  </a:lnTo>
                  <a:lnTo>
                    <a:pt x="42" y="240"/>
                  </a:lnTo>
                  <a:lnTo>
                    <a:pt x="40" y="240"/>
                  </a:lnTo>
                  <a:lnTo>
                    <a:pt x="39" y="240"/>
                  </a:lnTo>
                  <a:lnTo>
                    <a:pt x="38" y="238"/>
                  </a:lnTo>
                  <a:lnTo>
                    <a:pt x="37" y="237"/>
                  </a:lnTo>
                  <a:lnTo>
                    <a:pt x="36" y="236"/>
                  </a:lnTo>
                  <a:lnTo>
                    <a:pt x="34" y="235"/>
                  </a:lnTo>
                  <a:lnTo>
                    <a:pt x="33" y="235"/>
                  </a:lnTo>
                  <a:lnTo>
                    <a:pt x="35" y="231"/>
                  </a:lnTo>
                  <a:lnTo>
                    <a:pt x="37" y="228"/>
                  </a:lnTo>
                  <a:lnTo>
                    <a:pt x="39" y="222"/>
                  </a:lnTo>
                  <a:lnTo>
                    <a:pt x="41" y="216"/>
                  </a:lnTo>
                  <a:lnTo>
                    <a:pt x="41" y="210"/>
                  </a:lnTo>
                  <a:lnTo>
                    <a:pt x="40" y="204"/>
                  </a:lnTo>
                  <a:lnTo>
                    <a:pt x="38" y="199"/>
                  </a:lnTo>
                  <a:lnTo>
                    <a:pt x="37" y="197"/>
                  </a:lnTo>
                  <a:lnTo>
                    <a:pt x="36" y="196"/>
                  </a:lnTo>
                  <a:lnTo>
                    <a:pt x="34" y="195"/>
                  </a:lnTo>
                  <a:lnTo>
                    <a:pt x="33" y="194"/>
                  </a:lnTo>
                  <a:lnTo>
                    <a:pt x="31" y="193"/>
                  </a:lnTo>
                  <a:lnTo>
                    <a:pt x="28" y="190"/>
                  </a:lnTo>
                  <a:lnTo>
                    <a:pt x="25" y="187"/>
                  </a:lnTo>
                  <a:lnTo>
                    <a:pt x="23" y="183"/>
                  </a:lnTo>
                  <a:lnTo>
                    <a:pt x="22" y="178"/>
                  </a:lnTo>
                  <a:lnTo>
                    <a:pt x="22" y="177"/>
                  </a:lnTo>
                  <a:lnTo>
                    <a:pt x="22" y="175"/>
                  </a:lnTo>
                  <a:lnTo>
                    <a:pt x="23" y="173"/>
                  </a:lnTo>
                  <a:lnTo>
                    <a:pt x="22" y="174"/>
                  </a:lnTo>
                  <a:lnTo>
                    <a:pt x="21" y="174"/>
                  </a:lnTo>
                  <a:lnTo>
                    <a:pt x="20" y="175"/>
                  </a:lnTo>
                  <a:lnTo>
                    <a:pt x="19" y="175"/>
                  </a:lnTo>
                  <a:lnTo>
                    <a:pt x="18" y="175"/>
                  </a:lnTo>
                  <a:lnTo>
                    <a:pt x="17" y="174"/>
                  </a:lnTo>
                  <a:lnTo>
                    <a:pt x="16" y="172"/>
                  </a:lnTo>
                  <a:lnTo>
                    <a:pt x="14" y="169"/>
                  </a:lnTo>
                  <a:lnTo>
                    <a:pt x="13" y="168"/>
                  </a:lnTo>
                  <a:lnTo>
                    <a:pt x="12" y="166"/>
                  </a:lnTo>
                  <a:lnTo>
                    <a:pt x="10" y="166"/>
                  </a:lnTo>
                  <a:lnTo>
                    <a:pt x="9" y="165"/>
                  </a:lnTo>
                  <a:lnTo>
                    <a:pt x="8" y="164"/>
                  </a:lnTo>
                  <a:lnTo>
                    <a:pt x="7" y="162"/>
                  </a:lnTo>
                  <a:lnTo>
                    <a:pt x="6" y="161"/>
                  </a:lnTo>
                  <a:lnTo>
                    <a:pt x="6" y="159"/>
                  </a:lnTo>
                  <a:lnTo>
                    <a:pt x="5" y="158"/>
                  </a:lnTo>
                  <a:lnTo>
                    <a:pt x="5" y="157"/>
                  </a:lnTo>
                  <a:lnTo>
                    <a:pt x="4" y="156"/>
                  </a:lnTo>
                  <a:lnTo>
                    <a:pt x="5" y="155"/>
                  </a:lnTo>
                  <a:lnTo>
                    <a:pt x="5" y="154"/>
                  </a:lnTo>
                  <a:lnTo>
                    <a:pt x="4" y="153"/>
                  </a:lnTo>
                  <a:lnTo>
                    <a:pt x="3" y="153"/>
                  </a:lnTo>
                  <a:lnTo>
                    <a:pt x="3" y="152"/>
                  </a:lnTo>
                  <a:lnTo>
                    <a:pt x="4" y="151"/>
                  </a:lnTo>
                  <a:lnTo>
                    <a:pt x="2" y="149"/>
                  </a:lnTo>
                  <a:lnTo>
                    <a:pt x="1" y="147"/>
                  </a:lnTo>
                  <a:lnTo>
                    <a:pt x="0" y="146"/>
                  </a:lnTo>
                  <a:lnTo>
                    <a:pt x="1" y="143"/>
                  </a:lnTo>
                  <a:lnTo>
                    <a:pt x="1" y="141"/>
                  </a:lnTo>
                  <a:lnTo>
                    <a:pt x="3" y="139"/>
                  </a:lnTo>
                  <a:lnTo>
                    <a:pt x="3" y="138"/>
                  </a:lnTo>
                  <a:lnTo>
                    <a:pt x="4" y="137"/>
                  </a:lnTo>
                  <a:lnTo>
                    <a:pt x="3" y="136"/>
                  </a:lnTo>
                  <a:lnTo>
                    <a:pt x="1" y="134"/>
                  </a:lnTo>
                  <a:lnTo>
                    <a:pt x="0" y="131"/>
                  </a:lnTo>
                  <a:lnTo>
                    <a:pt x="2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7" y="133"/>
                  </a:lnTo>
                  <a:lnTo>
                    <a:pt x="8" y="133"/>
                  </a:lnTo>
                  <a:lnTo>
                    <a:pt x="9" y="133"/>
                  </a:lnTo>
                  <a:lnTo>
                    <a:pt x="10" y="133"/>
                  </a:lnTo>
                  <a:lnTo>
                    <a:pt x="11" y="134"/>
                  </a:lnTo>
                  <a:lnTo>
                    <a:pt x="11" y="132"/>
                  </a:lnTo>
                  <a:lnTo>
                    <a:pt x="12" y="129"/>
                  </a:lnTo>
                  <a:lnTo>
                    <a:pt x="13" y="127"/>
                  </a:lnTo>
                  <a:lnTo>
                    <a:pt x="13" y="125"/>
                  </a:lnTo>
                  <a:lnTo>
                    <a:pt x="13" y="124"/>
                  </a:lnTo>
                  <a:lnTo>
                    <a:pt x="12" y="121"/>
                  </a:lnTo>
                  <a:lnTo>
                    <a:pt x="12" y="120"/>
                  </a:lnTo>
                  <a:lnTo>
                    <a:pt x="11" y="119"/>
                  </a:lnTo>
                  <a:lnTo>
                    <a:pt x="10" y="118"/>
                  </a:lnTo>
                  <a:lnTo>
                    <a:pt x="10" y="116"/>
                  </a:lnTo>
                  <a:lnTo>
                    <a:pt x="9" y="114"/>
                  </a:lnTo>
                  <a:lnTo>
                    <a:pt x="7" y="109"/>
                  </a:lnTo>
                  <a:lnTo>
                    <a:pt x="4" y="104"/>
                  </a:lnTo>
                  <a:lnTo>
                    <a:pt x="3" y="103"/>
                  </a:lnTo>
                  <a:lnTo>
                    <a:pt x="2" y="102"/>
                  </a:lnTo>
                  <a:lnTo>
                    <a:pt x="1" y="100"/>
                  </a:lnTo>
                  <a:lnTo>
                    <a:pt x="0" y="98"/>
                  </a:lnTo>
                  <a:lnTo>
                    <a:pt x="0" y="96"/>
                  </a:lnTo>
                  <a:lnTo>
                    <a:pt x="1" y="94"/>
                  </a:lnTo>
                  <a:lnTo>
                    <a:pt x="2" y="92"/>
                  </a:lnTo>
                  <a:lnTo>
                    <a:pt x="2" y="89"/>
                  </a:lnTo>
                  <a:lnTo>
                    <a:pt x="1" y="81"/>
                  </a:lnTo>
                  <a:lnTo>
                    <a:pt x="0" y="71"/>
                  </a:lnTo>
                  <a:lnTo>
                    <a:pt x="1" y="71"/>
                  </a:lnTo>
                  <a:lnTo>
                    <a:pt x="1" y="68"/>
                  </a:lnTo>
                  <a:lnTo>
                    <a:pt x="1" y="65"/>
                  </a:lnTo>
                  <a:lnTo>
                    <a:pt x="1" y="60"/>
                  </a:lnTo>
                  <a:lnTo>
                    <a:pt x="1" y="56"/>
                  </a:lnTo>
                  <a:lnTo>
                    <a:pt x="0" y="52"/>
                  </a:lnTo>
                  <a:lnTo>
                    <a:pt x="1" y="50"/>
                  </a:lnTo>
                  <a:lnTo>
                    <a:pt x="2" y="49"/>
                  </a:lnTo>
                  <a:lnTo>
                    <a:pt x="3" y="47"/>
                  </a:lnTo>
                  <a:lnTo>
                    <a:pt x="3" y="45"/>
                  </a:lnTo>
                  <a:lnTo>
                    <a:pt x="0" y="30"/>
                  </a:lnTo>
                  <a:lnTo>
                    <a:pt x="0" y="17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73" y="45"/>
                  </a:lnTo>
                  <a:lnTo>
                    <a:pt x="74" y="46"/>
                  </a:lnTo>
                  <a:lnTo>
                    <a:pt x="76" y="46"/>
                  </a:lnTo>
                  <a:lnTo>
                    <a:pt x="77" y="46"/>
                  </a:lnTo>
                  <a:lnTo>
                    <a:pt x="78" y="48"/>
                  </a:lnTo>
                  <a:lnTo>
                    <a:pt x="79" y="49"/>
                  </a:lnTo>
                  <a:lnTo>
                    <a:pt x="111" y="55"/>
                  </a:lnTo>
                  <a:lnTo>
                    <a:pt x="144" y="56"/>
                  </a:lnTo>
                  <a:lnTo>
                    <a:pt x="145" y="56"/>
                  </a:lnTo>
                  <a:lnTo>
                    <a:pt x="146" y="54"/>
                  </a:lnTo>
                  <a:lnTo>
                    <a:pt x="146" y="52"/>
                  </a:lnTo>
                  <a:lnTo>
                    <a:pt x="146" y="50"/>
                  </a:lnTo>
                  <a:lnTo>
                    <a:pt x="146" y="48"/>
                  </a:lnTo>
                  <a:lnTo>
                    <a:pt x="147" y="48"/>
                  </a:lnTo>
                  <a:lnTo>
                    <a:pt x="168" y="49"/>
                  </a:lnTo>
                  <a:lnTo>
                    <a:pt x="189" y="52"/>
                  </a:lnTo>
                  <a:lnTo>
                    <a:pt x="190" y="53"/>
                  </a:lnTo>
                  <a:lnTo>
                    <a:pt x="191" y="53"/>
                  </a:lnTo>
                  <a:lnTo>
                    <a:pt x="193" y="54"/>
                  </a:lnTo>
                  <a:lnTo>
                    <a:pt x="194" y="55"/>
                  </a:lnTo>
                  <a:lnTo>
                    <a:pt x="195" y="56"/>
                  </a:lnTo>
                  <a:lnTo>
                    <a:pt x="195" y="58"/>
                  </a:lnTo>
                  <a:lnTo>
                    <a:pt x="195" y="59"/>
                  </a:lnTo>
                  <a:lnTo>
                    <a:pt x="195" y="60"/>
                  </a:lnTo>
                  <a:lnTo>
                    <a:pt x="196" y="61"/>
                  </a:lnTo>
                  <a:lnTo>
                    <a:pt x="198" y="61"/>
                  </a:lnTo>
                  <a:lnTo>
                    <a:pt x="199" y="62"/>
                  </a:lnTo>
                  <a:lnTo>
                    <a:pt x="201" y="62"/>
                  </a:lnTo>
                  <a:lnTo>
                    <a:pt x="207" y="72"/>
                  </a:lnTo>
                  <a:lnTo>
                    <a:pt x="215" y="80"/>
                  </a:lnTo>
                  <a:lnTo>
                    <a:pt x="223" y="88"/>
                  </a:lnTo>
                  <a:lnTo>
                    <a:pt x="224" y="90"/>
                  </a:lnTo>
                  <a:lnTo>
                    <a:pt x="225" y="92"/>
                  </a:lnTo>
                  <a:lnTo>
                    <a:pt x="225" y="95"/>
                  </a:lnTo>
                  <a:lnTo>
                    <a:pt x="225" y="98"/>
                  </a:lnTo>
                  <a:lnTo>
                    <a:pt x="226" y="101"/>
                  </a:lnTo>
                  <a:lnTo>
                    <a:pt x="226" y="104"/>
                  </a:lnTo>
                  <a:lnTo>
                    <a:pt x="227" y="107"/>
                  </a:lnTo>
                  <a:lnTo>
                    <a:pt x="227" y="110"/>
                  </a:lnTo>
                  <a:lnTo>
                    <a:pt x="228" y="112"/>
                  </a:lnTo>
                  <a:lnTo>
                    <a:pt x="230" y="115"/>
                  </a:lnTo>
                  <a:lnTo>
                    <a:pt x="240" y="128"/>
                  </a:lnTo>
                  <a:lnTo>
                    <a:pt x="252" y="138"/>
                  </a:lnTo>
                  <a:lnTo>
                    <a:pt x="253" y="138"/>
                  </a:lnTo>
                  <a:lnTo>
                    <a:pt x="254" y="139"/>
                  </a:lnTo>
                  <a:lnTo>
                    <a:pt x="256" y="139"/>
                  </a:lnTo>
                  <a:lnTo>
                    <a:pt x="257" y="139"/>
                  </a:lnTo>
                  <a:lnTo>
                    <a:pt x="262" y="135"/>
                  </a:lnTo>
                  <a:lnTo>
                    <a:pt x="266" y="129"/>
                  </a:lnTo>
                  <a:lnTo>
                    <a:pt x="269" y="124"/>
                  </a:lnTo>
                  <a:lnTo>
                    <a:pt x="273" y="118"/>
                  </a:lnTo>
                  <a:lnTo>
                    <a:pt x="278" y="116"/>
                  </a:lnTo>
                  <a:lnTo>
                    <a:pt x="284" y="118"/>
                  </a:lnTo>
                  <a:lnTo>
                    <a:pt x="285" y="118"/>
                  </a:lnTo>
                  <a:lnTo>
                    <a:pt x="286" y="118"/>
                  </a:lnTo>
                  <a:lnTo>
                    <a:pt x="287" y="117"/>
                  </a:lnTo>
                  <a:lnTo>
                    <a:pt x="289" y="117"/>
                  </a:lnTo>
                  <a:lnTo>
                    <a:pt x="292" y="118"/>
                  </a:lnTo>
                  <a:lnTo>
                    <a:pt x="295" y="119"/>
                  </a:lnTo>
                  <a:lnTo>
                    <a:pt x="298" y="119"/>
                  </a:lnTo>
                  <a:lnTo>
                    <a:pt x="301" y="118"/>
                  </a:lnTo>
                  <a:lnTo>
                    <a:pt x="302" y="119"/>
                  </a:lnTo>
                  <a:lnTo>
                    <a:pt x="303" y="120"/>
                  </a:lnTo>
                  <a:lnTo>
                    <a:pt x="305" y="121"/>
                  </a:lnTo>
                  <a:lnTo>
                    <a:pt x="307" y="126"/>
                  </a:lnTo>
                  <a:lnTo>
                    <a:pt x="309" y="129"/>
                  </a:lnTo>
                  <a:lnTo>
                    <a:pt x="312" y="132"/>
                  </a:lnTo>
                  <a:lnTo>
                    <a:pt x="315" y="134"/>
                  </a:lnTo>
                  <a:lnTo>
                    <a:pt x="316" y="136"/>
                  </a:lnTo>
                  <a:lnTo>
                    <a:pt x="316" y="138"/>
                  </a:lnTo>
                  <a:lnTo>
                    <a:pt x="317" y="139"/>
                  </a:lnTo>
                  <a:lnTo>
                    <a:pt x="318" y="140"/>
                  </a:lnTo>
                  <a:lnTo>
                    <a:pt x="320" y="141"/>
                  </a:lnTo>
                  <a:lnTo>
                    <a:pt x="321" y="142"/>
                  </a:lnTo>
                  <a:lnTo>
                    <a:pt x="321" y="143"/>
                  </a:lnTo>
                  <a:lnTo>
                    <a:pt x="321" y="145"/>
                  </a:lnTo>
                  <a:lnTo>
                    <a:pt x="321" y="147"/>
                  </a:lnTo>
                  <a:lnTo>
                    <a:pt x="324" y="154"/>
                  </a:lnTo>
                  <a:lnTo>
                    <a:pt x="326" y="160"/>
                  </a:lnTo>
                  <a:lnTo>
                    <a:pt x="329" y="166"/>
                  </a:lnTo>
                  <a:lnTo>
                    <a:pt x="332" y="171"/>
                  </a:lnTo>
                  <a:lnTo>
                    <a:pt x="334" y="176"/>
                  </a:lnTo>
                  <a:lnTo>
                    <a:pt x="336" y="181"/>
                  </a:lnTo>
                  <a:lnTo>
                    <a:pt x="338" y="182"/>
                  </a:lnTo>
                  <a:lnTo>
                    <a:pt x="339" y="183"/>
                  </a:lnTo>
                  <a:lnTo>
                    <a:pt x="341" y="184"/>
                  </a:lnTo>
                  <a:lnTo>
                    <a:pt x="342" y="185"/>
                  </a:lnTo>
                  <a:lnTo>
                    <a:pt x="345" y="189"/>
                  </a:lnTo>
                  <a:lnTo>
                    <a:pt x="346" y="195"/>
                  </a:lnTo>
                  <a:lnTo>
                    <a:pt x="346" y="200"/>
                  </a:lnTo>
                  <a:lnTo>
                    <a:pt x="346" y="206"/>
                  </a:lnTo>
                  <a:lnTo>
                    <a:pt x="349" y="214"/>
                  </a:lnTo>
                  <a:lnTo>
                    <a:pt x="354" y="221"/>
                  </a:lnTo>
                  <a:lnTo>
                    <a:pt x="360" y="226"/>
                  </a:lnTo>
                  <a:lnTo>
                    <a:pt x="362" y="227"/>
                  </a:lnTo>
                  <a:lnTo>
                    <a:pt x="365" y="228"/>
                  </a:lnTo>
                  <a:lnTo>
                    <a:pt x="369" y="229"/>
                  </a:lnTo>
                  <a:lnTo>
                    <a:pt x="372" y="230"/>
                  </a:lnTo>
                  <a:lnTo>
                    <a:pt x="373" y="231"/>
                  </a:lnTo>
                  <a:lnTo>
                    <a:pt x="374" y="232"/>
                  </a:lnTo>
                  <a:lnTo>
                    <a:pt x="376" y="234"/>
                  </a:lnTo>
                  <a:lnTo>
                    <a:pt x="377" y="234"/>
                  </a:lnTo>
                  <a:lnTo>
                    <a:pt x="378" y="235"/>
                  </a:lnTo>
                  <a:lnTo>
                    <a:pt x="381" y="235"/>
                  </a:lnTo>
                  <a:lnTo>
                    <a:pt x="384" y="235"/>
                  </a:lnTo>
                  <a:lnTo>
                    <a:pt x="387" y="235"/>
                  </a:lnTo>
                  <a:lnTo>
                    <a:pt x="390" y="237"/>
                  </a:lnTo>
                  <a:lnTo>
                    <a:pt x="392" y="238"/>
                  </a:lnTo>
                  <a:lnTo>
                    <a:pt x="395" y="240"/>
                  </a:lnTo>
                  <a:lnTo>
                    <a:pt x="398" y="240"/>
                  </a:lnTo>
                  <a:lnTo>
                    <a:pt x="400" y="239"/>
                  </a:lnTo>
                  <a:lnTo>
                    <a:pt x="401" y="238"/>
                  </a:lnTo>
                  <a:lnTo>
                    <a:pt x="403" y="238"/>
                  </a:lnTo>
                  <a:lnTo>
                    <a:pt x="403" y="239"/>
                  </a:lnTo>
                  <a:lnTo>
                    <a:pt x="404" y="241"/>
                  </a:lnTo>
                  <a:lnTo>
                    <a:pt x="403" y="242"/>
                  </a:lnTo>
                  <a:lnTo>
                    <a:pt x="403" y="244"/>
                  </a:lnTo>
                  <a:lnTo>
                    <a:pt x="402" y="245"/>
                  </a:lnTo>
                  <a:lnTo>
                    <a:pt x="402" y="246"/>
                  </a:lnTo>
                  <a:lnTo>
                    <a:pt x="401" y="247"/>
                  </a:lnTo>
                  <a:lnTo>
                    <a:pt x="401" y="249"/>
                  </a:lnTo>
                  <a:lnTo>
                    <a:pt x="402" y="249"/>
                  </a:lnTo>
                  <a:lnTo>
                    <a:pt x="403" y="248"/>
                  </a:lnTo>
                  <a:lnTo>
                    <a:pt x="404" y="247"/>
                  </a:lnTo>
                  <a:lnTo>
                    <a:pt x="405" y="247"/>
                  </a:lnTo>
                  <a:lnTo>
                    <a:pt x="405" y="249"/>
                  </a:lnTo>
                  <a:lnTo>
                    <a:pt x="404" y="252"/>
                  </a:lnTo>
                  <a:lnTo>
                    <a:pt x="402" y="253"/>
                  </a:lnTo>
                  <a:lnTo>
                    <a:pt x="400" y="255"/>
                  </a:lnTo>
                  <a:lnTo>
                    <a:pt x="398" y="256"/>
                  </a:lnTo>
                  <a:lnTo>
                    <a:pt x="394" y="256"/>
                  </a:lnTo>
                  <a:lnTo>
                    <a:pt x="392" y="255"/>
                  </a:lnTo>
                  <a:lnTo>
                    <a:pt x="390" y="255"/>
                  </a:lnTo>
                  <a:lnTo>
                    <a:pt x="390" y="256"/>
                  </a:lnTo>
                  <a:lnTo>
                    <a:pt x="389" y="256"/>
                  </a:lnTo>
                  <a:lnTo>
                    <a:pt x="389" y="257"/>
                  </a:lnTo>
                  <a:lnTo>
                    <a:pt x="389" y="260"/>
                  </a:lnTo>
                  <a:lnTo>
                    <a:pt x="389" y="263"/>
                  </a:lnTo>
                  <a:lnTo>
                    <a:pt x="389" y="265"/>
                  </a:lnTo>
                  <a:lnTo>
                    <a:pt x="388" y="268"/>
                  </a:lnTo>
                  <a:lnTo>
                    <a:pt x="386" y="269"/>
                  </a:lnTo>
                  <a:lnTo>
                    <a:pt x="385" y="270"/>
                  </a:lnTo>
                  <a:lnTo>
                    <a:pt x="383" y="271"/>
                  </a:lnTo>
                  <a:lnTo>
                    <a:pt x="382" y="273"/>
                  </a:lnTo>
                  <a:lnTo>
                    <a:pt x="382" y="277"/>
                  </a:lnTo>
                  <a:lnTo>
                    <a:pt x="382" y="280"/>
                  </a:lnTo>
                  <a:lnTo>
                    <a:pt x="382" y="283"/>
                  </a:lnTo>
                  <a:lnTo>
                    <a:pt x="382" y="285"/>
                  </a:lnTo>
                  <a:lnTo>
                    <a:pt x="382" y="286"/>
                  </a:lnTo>
                  <a:lnTo>
                    <a:pt x="384" y="296"/>
                  </a:lnTo>
                  <a:lnTo>
                    <a:pt x="385" y="307"/>
                  </a:lnTo>
                  <a:lnTo>
                    <a:pt x="383" y="326"/>
                  </a:lnTo>
                  <a:lnTo>
                    <a:pt x="382" y="340"/>
                  </a:lnTo>
                  <a:lnTo>
                    <a:pt x="383" y="351"/>
                  </a:lnTo>
                  <a:lnTo>
                    <a:pt x="384" y="354"/>
                  </a:lnTo>
                  <a:lnTo>
                    <a:pt x="386" y="357"/>
                  </a:lnTo>
                  <a:lnTo>
                    <a:pt x="388" y="360"/>
                  </a:lnTo>
                  <a:lnTo>
                    <a:pt x="391" y="363"/>
                  </a:lnTo>
                  <a:lnTo>
                    <a:pt x="392" y="365"/>
                  </a:lnTo>
                  <a:lnTo>
                    <a:pt x="392" y="367"/>
                  </a:lnTo>
                  <a:lnTo>
                    <a:pt x="391" y="370"/>
                  </a:lnTo>
                  <a:lnTo>
                    <a:pt x="389" y="373"/>
                  </a:lnTo>
                  <a:lnTo>
                    <a:pt x="389" y="376"/>
                  </a:lnTo>
                  <a:lnTo>
                    <a:pt x="389" y="378"/>
                  </a:lnTo>
                  <a:lnTo>
                    <a:pt x="389" y="381"/>
                  </a:lnTo>
                  <a:lnTo>
                    <a:pt x="391" y="383"/>
                  </a:lnTo>
                  <a:lnTo>
                    <a:pt x="392" y="384"/>
                  </a:lnTo>
                  <a:lnTo>
                    <a:pt x="393" y="388"/>
                  </a:lnTo>
                  <a:lnTo>
                    <a:pt x="395" y="391"/>
                  </a:lnTo>
                  <a:lnTo>
                    <a:pt x="398" y="395"/>
                  </a:lnTo>
                  <a:lnTo>
                    <a:pt x="400" y="397"/>
                  </a:lnTo>
                  <a:lnTo>
                    <a:pt x="403" y="400"/>
                  </a:lnTo>
                  <a:lnTo>
                    <a:pt x="405" y="402"/>
                  </a:lnTo>
                  <a:lnTo>
                    <a:pt x="406" y="404"/>
                  </a:lnTo>
                  <a:lnTo>
                    <a:pt x="408" y="407"/>
                  </a:lnTo>
                  <a:lnTo>
                    <a:pt x="411" y="419"/>
                  </a:lnTo>
                  <a:lnTo>
                    <a:pt x="416" y="430"/>
                  </a:lnTo>
                  <a:lnTo>
                    <a:pt x="424" y="440"/>
                  </a:lnTo>
                  <a:lnTo>
                    <a:pt x="429" y="444"/>
                  </a:lnTo>
                  <a:lnTo>
                    <a:pt x="436" y="446"/>
                  </a:lnTo>
                  <a:lnTo>
                    <a:pt x="442" y="446"/>
                  </a:lnTo>
                  <a:lnTo>
                    <a:pt x="446" y="450"/>
                  </a:lnTo>
                  <a:lnTo>
                    <a:pt x="449" y="453"/>
                  </a:lnTo>
                  <a:lnTo>
                    <a:pt x="452" y="457"/>
                  </a:lnTo>
                  <a:lnTo>
                    <a:pt x="456" y="459"/>
                  </a:lnTo>
                  <a:lnTo>
                    <a:pt x="458" y="460"/>
                  </a:lnTo>
                  <a:lnTo>
                    <a:pt x="460" y="460"/>
                  </a:lnTo>
                  <a:lnTo>
                    <a:pt x="461" y="460"/>
                  </a:lnTo>
                  <a:lnTo>
                    <a:pt x="463" y="459"/>
                  </a:lnTo>
                  <a:lnTo>
                    <a:pt x="465" y="457"/>
                  </a:lnTo>
                  <a:lnTo>
                    <a:pt x="468" y="456"/>
                  </a:lnTo>
                  <a:lnTo>
                    <a:pt x="471" y="454"/>
                  </a:lnTo>
                  <a:lnTo>
                    <a:pt x="474" y="453"/>
                  </a:lnTo>
                  <a:lnTo>
                    <a:pt x="480" y="452"/>
                  </a:lnTo>
                  <a:lnTo>
                    <a:pt x="485" y="453"/>
                  </a:lnTo>
                  <a:lnTo>
                    <a:pt x="492" y="453"/>
                  </a:lnTo>
                  <a:lnTo>
                    <a:pt x="494" y="453"/>
                  </a:lnTo>
                  <a:lnTo>
                    <a:pt x="495" y="452"/>
                  </a:lnTo>
                  <a:lnTo>
                    <a:pt x="497" y="452"/>
                  </a:lnTo>
                  <a:lnTo>
                    <a:pt x="500" y="450"/>
                  </a:lnTo>
                  <a:lnTo>
                    <a:pt x="503" y="449"/>
                  </a:lnTo>
                  <a:lnTo>
                    <a:pt x="511" y="447"/>
                  </a:lnTo>
                  <a:lnTo>
                    <a:pt x="520" y="448"/>
                  </a:lnTo>
                  <a:lnTo>
                    <a:pt x="521" y="449"/>
                  </a:lnTo>
                  <a:lnTo>
                    <a:pt x="522" y="450"/>
                  </a:lnTo>
                  <a:lnTo>
                    <a:pt x="523" y="451"/>
                  </a:lnTo>
                  <a:lnTo>
                    <a:pt x="523" y="452"/>
                  </a:lnTo>
                  <a:lnTo>
                    <a:pt x="523" y="454"/>
                  </a:lnTo>
                  <a:lnTo>
                    <a:pt x="524" y="455"/>
                  </a:lnTo>
                  <a:lnTo>
                    <a:pt x="528" y="455"/>
                  </a:lnTo>
                  <a:lnTo>
                    <a:pt x="532" y="454"/>
                  </a:lnTo>
                  <a:lnTo>
                    <a:pt x="535" y="452"/>
                  </a:lnTo>
                  <a:lnTo>
                    <a:pt x="538" y="450"/>
                  </a:lnTo>
                  <a:lnTo>
                    <a:pt x="539" y="449"/>
                  </a:lnTo>
                  <a:lnTo>
                    <a:pt x="539" y="447"/>
                  </a:lnTo>
                  <a:lnTo>
                    <a:pt x="538" y="446"/>
                  </a:lnTo>
                  <a:lnTo>
                    <a:pt x="538" y="444"/>
                  </a:lnTo>
                  <a:lnTo>
                    <a:pt x="538" y="443"/>
                  </a:lnTo>
                  <a:lnTo>
                    <a:pt x="539" y="441"/>
                  </a:lnTo>
                  <a:lnTo>
                    <a:pt x="540" y="440"/>
                  </a:lnTo>
                  <a:lnTo>
                    <a:pt x="543" y="439"/>
                  </a:lnTo>
                  <a:lnTo>
                    <a:pt x="546" y="437"/>
                  </a:lnTo>
                  <a:lnTo>
                    <a:pt x="548" y="436"/>
                  </a:lnTo>
                  <a:lnTo>
                    <a:pt x="550" y="433"/>
                  </a:lnTo>
                  <a:lnTo>
                    <a:pt x="552" y="430"/>
                  </a:lnTo>
                  <a:lnTo>
                    <a:pt x="552" y="427"/>
                  </a:lnTo>
                  <a:lnTo>
                    <a:pt x="553" y="423"/>
                  </a:lnTo>
                  <a:lnTo>
                    <a:pt x="554" y="420"/>
                  </a:lnTo>
                  <a:lnTo>
                    <a:pt x="556" y="418"/>
                  </a:lnTo>
                  <a:lnTo>
                    <a:pt x="558" y="416"/>
                  </a:lnTo>
                  <a:lnTo>
                    <a:pt x="559" y="413"/>
                  </a:lnTo>
                  <a:lnTo>
                    <a:pt x="562" y="406"/>
                  </a:lnTo>
                  <a:lnTo>
                    <a:pt x="563" y="399"/>
                  </a:lnTo>
                  <a:lnTo>
                    <a:pt x="563" y="394"/>
                  </a:lnTo>
                  <a:lnTo>
                    <a:pt x="564" y="389"/>
                  </a:lnTo>
                  <a:lnTo>
                    <a:pt x="565" y="385"/>
                  </a:lnTo>
                  <a:lnTo>
                    <a:pt x="568" y="381"/>
                  </a:lnTo>
                  <a:lnTo>
                    <a:pt x="573" y="379"/>
                  </a:lnTo>
                  <a:lnTo>
                    <a:pt x="578" y="377"/>
                  </a:lnTo>
                  <a:lnTo>
                    <a:pt x="584" y="376"/>
                  </a:lnTo>
                  <a:lnTo>
                    <a:pt x="585" y="376"/>
                  </a:lnTo>
                  <a:lnTo>
                    <a:pt x="586" y="376"/>
                  </a:lnTo>
                  <a:lnTo>
                    <a:pt x="587" y="376"/>
                  </a:lnTo>
                  <a:lnTo>
                    <a:pt x="587" y="374"/>
                  </a:lnTo>
                  <a:lnTo>
                    <a:pt x="597" y="376"/>
                  </a:lnTo>
                  <a:lnTo>
                    <a:pt x="606" y="374"/>
                  </a:lnTo>
                  <a:lnTo>
                    <a:pt x="609" y="373"/>
                  </a:lnTo>
                  <a:lnTo>
                    <a:pt x="611" y="371"/>
                  </a:lnTo>
                  <a:lnTo>
                    <a:pt x="613" y="371"/>
                  </a:lnTo>
                  <a:lnTo>
                    <a:pt x="615" y="371"/>
                  </a:lnTo>
                  <a:lnTo>
                    <a:pt x="618" y="370"/>
                  </a:lnTo>
                  <a:lnTo>
                    <a:pt x="619" y="370"/>
                  </a:lnTo>
                  <a:lnTo>
                    <a:pt x="621" y="369"/>
                  </a:lnTo>
                  <a:lnTo>
                    <a:pt x="624" y="369"/>
                  </a:lnTo>
                  <a:lnTo>
                    <a:pt x="627" y="369"/>
                  </a:lnTo>
                  <a:lnTo>
                    <a:pt x="631" y="370"/>
                  </a:lnTo>
                  <a:lnTo>
                    <a:pt x="633" y="372"/>
                  </a:lnTo>
                  <a:lnTo>
                    <a:pt x="633" y="373"/>
                  </a:lnTo>
                  <a:lnTo>
                    <a:pt x="634" y="375"/>
                  </a:lnTo>
                  <a:lnTo>
                    <a:pt x="634" y="376"/>
                  </a:lnTo>
                  <a:lnTo>
                    <a:pt x="636" y="375"/>
                  </a:lnTo>
                  <a:lnTo>
                    <a:pt x="637" y="374"/>
                  </a:lnTo>
                  <a:lnTo>
                    <a:pt x="639" y="373"/>
                  </a:lnTo>
                  <a:lnTo>
                    <a:pt x="642" y="372"/>
                  </a:lnTo>
                  <a:lnTo>
                    <a:pt x="645" y="372"/>
                  </a:lnTo>
                  <a:lnTo>
                    <a:pt x="649" y="373"/>
                  </a:lnTo>
                  <a:lnTo>
                    <a:pt x="652" y="374"/>
                  </a:lnTo>
                  <a:lnTo>
                    <a:pt x="654" y="374"/>
                  </a:lnTo>
                  <a:lnTo>
                    <a:pt x="655" y="376"/>
                  </a:lnTo>
                  <a:lnTo>
                    <a:pt x="656" y="378"/>
                  </a:lnTo>
                  <a:lnTo>
                    <a:pt x="656" y="379"/>
                  </a:lnTo>
                  <a:lnTo>
                    <a:pt x="656" y="381"/>
                  </a:lnTo>
                  <a:lnTo>
                    <a:pt x="656" y="382"/>
                  </a:lnTo>
                  <a:lnTo>
                    <a:pt x="657" y="383"/>
                  </a:lnTo>
                  <a:lnTo>
                    <a:pt x="657" y="385"/>
                  </a:lnTo>
                  <a:lnTo>
                    <a:pt x="657" y="387"/>
                  </a:lnTo>
                  <a:lnTo>
                    <a:pt x="656" y="389"/>
                  </a:lnTo>
                  <a:lnTo>
                    <a:pt x="656" y="390"/>
                  </a:lnTo>
                  <a:lnTo>
                    <a:pt x="655" y="392"/>
                  </a:lnTo>
                  <a:lnTo>
                    <a:pt x="653" y="395"/>
                  </a:lnTo>
                  <a:lnTo>
                    <a:pt x="651" y="398"/>
                  </a:lnTo>
                  <a:lnTo>
                    <a:pt x="650" y="400"/>
                  </a:lnTo>
                  <a:lnTo>
                    <a:pt x="648" y="401"/>
                  </a:lnTo>
                  <a:lnTo>
                    <a:pt x="646" y="402"/>
                  </a:lnTo>
                  <a:lnTo>
                    <a:pt x="644" y="404"/>
                  </a:lnTo>
                  <a:lnTo>
                    <a:pt x="643" y="407"/>
                  </a:lnTo>
                  <a:lnTo>
                    <a:pt x="642" y="409"/>
                  </a:lnTo>
                  <a:lnTo>
                    <a:pt x="642" y="410"/>
                  </a:lnTo>
                  <a:lnTo>
                    <a:pt x="641" y="410"/>
                  </a:lnTo>
                  <a:lnTo>
                    <a:pt x="641" y="411"/>
                  </a:lnTo>
                  <a:lnTo>
                    <a:pt x="640" y="414"/>
                  </a:lnTo>
                  <a:lnTo>
                    <a:pt x="640" y="418"/>
                  </a:lnTo>
                  <a:lnTo>
                    <a:pt x="639" y="420"/>
                  </a:lnTo>
                  <a:lnTo>
                    <a:pt x="637" y="423"/>
                  </a:lnTo>
                  <a:lnTo>
                    <a:pt x="635" y="425"/>
                  </a:lnTo>
                  <a:lnTo>
                    <a:pt x="636" y="425"/>
                  </a:lnTo>
                  <a:lnTo>
                    <a:pt x="638" y="426"/>
                  </a:lnTo>
                  <a:lnTo>
                    <a:pt x="639" y="426"/>
                  </a:lnTo>
                  <a:lnTo>
                    <a:pt x="639" y="427"/>
                  </a:lnTo>
                  <a:lnTo>
                    <a:pt x="640" y="427"/>
                  </a:lnTo>
                  <a:lnTo>
                    <a:pt x="639" y="429"/>
                  </a:lnTo>
                  <a:lnTo>
                    <a:pt x="639" y="431"/>
                  </a:lnTo>
                  <a:lnTo>
                    <a:pt x="637" y="432"/>
                  </a:lnTo>
                  <a:lnTo>
                    <a:pt x="635" y="433"/>
                  </a:lnTo>
                  <a:lnTo>
                    <a:pt x="637" y="435"/>
                  </a:lnTo>
                  <a:lnTo>
                    <a:pt x="638" y="437"/>
                  </a:lnTo>
                  <a:lnTo>
                    <a:pt x="638" y="440"/>
                  </a:lnTo>
                  <a:lnTo>
                    <a:pt x="636" y="444"/>
                  </a:lnTo>
                  <a:lnTo>
                    <a:pt x="635" y="449"/>
                  </a:lnTo>
                  <a:lnTo>
                    <a:pt x="633" y="453"/>
                  </a:lnTo>
                  <a:lnTo>
                    <a:pt x="633" y="457"/>
                  </a:lnTo>
                  <a:lnTo>
                    <a:pt x="632" y="461"/>
                  </a:lnTo>
                  <a:lnTo>
                    <a:pt x="631" y="464"/>
                  </a:lnTo>
                  <a:lnTo>
                    <a:pt x="630" y="466"/>
                  </a:lnTo>
                  <a:lnTo>
                    <a:pt x="630" y="467"/>
                  </a:lnTo>
                  <a:lnTo>
                    <a:pt x="628" y="469"/>
                  </a:lnTo>
                  <a:lnTo>
                    <a:pt x="628" y="470"/>
                  </a:lnTo>
                  <a:lnTo>
                    <a:pt x="626" y="470"/>
                  </a:lnTo>
                  <a:lnTo>
                    <a:pt x="626" y="469"/>
                  </a:lnTo>
                  <a:lnTo>
                    <a:pt x="625" y="466"/>
                  </a:lnTo>
                  <a:lnTo>
                    <a:pt x="626" y="463"/>
                  </a:lnTo>
                  <a:lnTo>
                    <a:pt x="627" y="459"/>
                  </a:lnTo>
                  <a:lnTo>
                    <a:pt x="626" y="459"/>
                  </a:lnTo>
                  <a:lnTo>
                    <a:pt x="625" y="458"/>
                  </a:lnTo>
                  <a:lnTo>
                    <a:pt x="625" y="457"/>
                  </a:lnTo>
                  <a:lnTo>
                    <a:pt x="624" y="457"/>
                  </a:lnTo>
                  <a:lnTo>
                    <a:pt x="623" y="456"/>
                  </a:lnTo>
                  <a:lnTo>
                    <a:pt x="623" y="455"/>
                  </a:lnTo>
                  <a:lnTo>
                    <a:pt x="624" y="455"/>
                  </a:lnTo>
                  <a:lnTo>
                    <a:pt x="624" y="453"/>
                  </a:lnTo>
                  <a:lnTo>
                    <a:pt x="624" y="451"/>
                  </a:lnTo>
                  <a:lnTo>
                    <a:pt x="623" y="450"/>
                  </a:lnTo>
                  <a:lnTo>
                    <a:pt x="622" y="449"/>
                  </a:lnTo>
                  <a:lnTo>
                    <a:pt x="620" y="448"/>
                  </a:lnTo>
                  <a:lnTo>
                    <a:pt x="619" y="451"/>
                  </a:lnTo>
                  <a:lnTo>
                    <a:pt x="618" y="454"/>
                  </a:lnTo>
                  <a:lnTo>
                    <a:pt x="616" y="456"/>
                  </a:lnTo>
                  <a:lnTo>
                    <a:pt x="615" y="457"/>
                  </a:lnTo>
                  <a:lnTo>
                    <a:pt x="613" y="457"/>
                  </a:lnTo>
                  <a:lnTo>
                    <a:pt x="612" y="457"/>
                  </a:lnTo>
                  <a:lnTo>
                    <a:pt x="610" y="457"/>
                  </a:lnTo>
                  <a:lnTo>
                    <a:pt x="608" y="459"/>
                  </a:lnTo>
                  <a:lnTo>
                    <a:pt x="608" y="461"/>
                  </a:lnTo>
                  <a:lnTo>
                    <a:pt x="607" y="463"/>
                  </a:lnTo>
                  <a:lnTo>
                    <a:pt x="605" y="465"/>
                  </a:lnTo>
                  <a:lnTo>
                    <a:pt x="605" y="466"/>
                  </a:lnTo>
                  <a:lnTo>
                    <a:pt x="604" y="467"/>
                  </a:lnTo>
                  <a:lnTo>
                    <a:pt x="604" y="468"/>
                  </a:lnTo>
                  <a:lnTo>
                    <a:pt x="602" y="470"/>
                  </a:lnTo>
                  <a:lnTo>
                    <a:pt x="600" y="471"/>
                  </a:lnTo>
                  <a:lnTo>
                    <a:pt x="599" y="471"/>
                  </a:lnTo>
                  <a:lnTo>
                    <a:pt x="597" y="472"/>
                  </a:lnTo>
                  <a:lnTo>
                    <a:pt x="595" y="472"/>
                  </a:lnTo>
                  <a:lnTo>
                    <a:pt x="594" y="473"/>
                  </a:lnTo>
                  <a:lnTo>
                    <a:pt x="593" y="472"/>
                  </a:lnTo>
                  <a:lnTo>
                    <a:pt x="592" y="472"/>
                  </a:lnTo>
                  <a:lnTo>
                    <a:pt x="592" y="470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880" name="Freeform 355"/>
            <p:cNvSpPr>
              <a:spLocks/>
            </p:cNvSpPr>
            <p:nvPr/>
          </p:nvSpPr>
          <p:spPr bwMode="gray">
            <a:xfrm>
              <a:off x="1525" y="1126"/>
              <a:ext cx="657" cy="561"/>
            </a:xfrm>
            <a:custGeom>
              <a:avLst/>
              <a:gdLst>
                <a:gd name="T0" fmla="*/ 556 w 657"/>
                <a:gd name="T1" fmla="*/ 514 h 561"/>
                <a:gd name="T2" fmla="*/ 509 w 657"/>
                <a:gd name="T3" fmla="*/ 556 h 561"/>
                <a:gd name="T4" fmla="*/ 488 w 657"/>
                <a:gd name="T5" fmla="*/ 542 h 561"/>
                <a:gd name="T6" fmla="*/ 432 w 657"/>
                <a:gd name="T7" fmla="*/ 515 h 561"/>
                <a:gd name="T8" fmla="*/ 340 w 657"/>
                <a:gd name="T9" fmla="*/ 498 h 561"/>
                <a:gd name="T10" fmla="*/ 284 w 657"/>
                <a:gd name="T11" fmla="*/ 473 h 561"/>
                <a:gd name="T12" fmla="*/ 267 w 657"/>
                <a:gd name="T13" fmla="*/ 455 h 561"/>
                <a:gd name="T14" fmla="*/ 221 w 657"/>
                <a:gd name="T15" fmla="*/ 430 h 561"/>
                <a:gd name="T16" fmla="*/ 183 w 657"/>
                <a:gd name="T17" fmla="*/ 396 h 561"/>
                <a:gd name="T18" fmla="*/ 184 w 657"/>
                <a:gd name="T19" fmla="*/ 368 h 561"/>
                <a:gd name="T20" fmla="*/ 180 w 657"/>
                <a:gd name="T21" fmla="*/ 323 h 561"/>
                <a:gd name="T22" fmla="*/ 164 w 657"/>
                <a:gd name="T23" fmla="*/ 296 h 561"/>
                <a:gd name="T24" fmla="*/ 138 w 657"/>
                <a:gd name="T25" fmla="*/ 257 h 561"/>
                <a:gd name="T26" fmla="*/ 116 w 657"/>
                <a:gd name="T27" fmla="*/ 227 h 561"/>
                <a:gd name="T28" fmla="*/ 104 w 657"/>
                <a:gd name="T29" fmla="*/ 216 h 561"/>
                <a:gd name="T30" fmla="*/ 104 w 657"/>
                <a:gd name="T31" fmla="*/ 193 h 561"/>
                <a:gd name="T32" fmla="*/ 91 w 657"/>
                <a:gd name="T33" fmla="*/ 178 h 561"/>
                <a:gd name="T34" fmla="*/ 76 w 657"/>
                <a:gd name="T35" fmla="*/ 164 h 561"/>
                <a:gd name="T36" fmla="*/ 60 w 657"/>
                <a:gd name="T37" fmla="*/ 138 h 561"/>
                <a:gd name="T38" fmla="*/ 45 w 657"/>
                <a:gd name="T39" fmla="*/ 115 h 561"/>
                <a:gd name="T40" fmla="*/ 36 w 657"/>
                <a:gd name="T41" fmla="*/ 68 h 561"/>
                <a:gd name="T42" fmla="*/ 23 w 657"/>
                <a:gd name="T43" fmla="*/ 98 h 561"/>
                <a:gd name="T44" fmla="*/ 35 w 657"/>
                <a:gd name="T45" fmla="*/ 134 h 561"/>
                <a:gd name="T46" fmla="*/ 43 w 657"/>
                <a:gd name="T47" fmla="*/ 174 h 561"/>
                <a:gd name="T48" fmla="*/ 55 w 657"/>
                <a:gd name="T49" fmla="*/ 197 h 561"/>
                <a:gd name="T50" fmla="*/ 62 w 657"/>
                <a:gd name="T51" fmla="*/ 232 h 561"/>
                <a:gd name="T52" fmla="*/ 65 w 657"/>
                <a:gd name="T53" fmla="*/ 249 h 561"/>
                <a:gd name="T54" fmla="*/ 83 w 657"/>
                <a:gd name="T55" fmla="*/ 265 h 561"/>
                <a:gd name="T56" fmla="*/ 74 w 657"/>
                <a:gd name="T57" fmla="*/ 286 h 561"/>
                <a:gd name="T58" fmla="*/ 55 w 657"/>
                <a:gd name="T59" fmla="*/ 257 h 561"/>
                <a:gd name="T60" fmla="*/ 35 w 657"/>
                <a:gd name="T61" fmla="*/ 231 h 561"/>
                <a:gd name="T62" fmla="*/ 22 w 657"/>
                <a:gd name="T63" fmla="*/ 177 h 561"/>
                <a:gd name="T64" fmla="*/ 7 w 657"/>
                <a:gd name="T65" fmla="*/ 162 h 561"/>
                <a:gd name="T66" fmla="*/ 2 w 657"/>
                <a:gd name="T67" fmla="*/ 149 h 561"/>
                <a:gd name="T68" fmla="*/ 6 w 657"/>
                <a:gd name="T69" fmla="*/ 132 h 561"/>
                <a:gd name="T70" fmla="*/ 10 w 657"/>
                <a:gd name="T71" fmla="*/ 116 h 561"/>
                <a:gd name="T72" fmla="*/ 1 w 657"/>
                <a:gd name="T73" fmla="*/ 68 h 561"/>
                <a:gd name="T74" fmla="*/ 2 w 657"/>
                <a:gd name="T75" fmla="*/ 1 h 561"/>
                <a:gd name="T76" fmla="*/ 147 w 657"/>
                <a:gd name="T77" fmla="*/ 48 h 561"/>
                <a:gd name="T78" fmla="*/ 215 w 657"/>
                <a:gd name="T79" fmla="*/ 80 h 561"/>
                <a:gd name="T80" fmla="*/ 256 w 657"/>
                <a:gd name="T81" fmla="*/ 139 h 561"/>
                <a:gd name="T82" fmla="*/ 302 w 657"/>
                <a:gd name="T83" fmla="*/ 119 h 561"/>
                <a:gd name="T84" fmla="*/ 324 w 657"/>
                <a:gd name="T85" fmla="*/ 154 h 561"/>
                <a:gd name="T86" fmla="*/ 360 w 657"/>
                <a:gd name="T87" fmla="*/ 226 h 561"/>
                <a:gd name="T88" fmla="*/ 398 w 657"/>
                <a:gd name="T89" fmla="*/ 240 h 561"/>
                <a:gd name="T90" fmla="*/ 405 w 657"/>
                <a:gd name="T91" fmla="*/ 249 h 561"/>
                <a:gd name="T92" fmla="*/ 385 w 657"/>
                <a:gd name="T93" fmla="*/ 270 h 561"/>
                <a:gd name="T94" fmla="*/ 391 w 657"/>
                <a:gd name="T95" fmla="*/ 363 h 561"/>
                <a:gd name="T96" fmla="*/ 405 w 657"/>
                <a:gd name="T97" fmla="*/ 402 h 561"/>
                <a:gd name="T98" fmla="*/ 463 w 657"/>
                <a:gd name="T99" fmla="*/ 459 h 561"/>
                <a:gd name="T100" fmla="*/ 522 w 657"/>
                <a:gd name="T101" fmla="*/ 450 h 561"/>
                <a:gd name="T102" fmla="*/ 543 w 657"/>
                <a:gd name="T103" fmla="*/ 439 h 561"/>
                <a:gd name="T104" fmla="*/ 568 w 657"/>
                <a:gd name="T105" fmla="*/ 381 h 561"/>
                <a:gd name="T106" fmla="*/ 619 w 657"/>
                <a:gd name="T107" fmla="*/ 370 h 561"/>
                <a:gd name="T108" fmla="*/ 654 w 657"/>
                <a:gd name="T109" fmla="*/ 374 h 561"/>
                <a:gd name="T110" fmla="*/ 646 w 657"/>
                <a:gd name="T111" fmla="*/ 402 h 561"/>
                <a:gd name="T112" fmla="*/ 639 w 657"/>
                <a:gd name="T113" fmla="*/ 427 h 561"/>
                <a:gd name="T114" fmla="*/ 630 w 657"/>
                <a:gd name="T115" fmla="*/ 466 h 561"/>
                <a:gd name="T116" fmla="*/ 623 w 657"/>
                <a:gd name="T117" fmla="*/ 455 h 561"/>
                <a:gd name="T118" fmla="*/ 608 w 657"/>
                <a:gd name="T119" fmla="*/ 459 h 561"/>
                <a:gd name="T120" fmla="*/ 592 w 657"/>
                <a:gd name="T121" fmla="*/ 470 h 56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57"/>
                <a:gd name="T184" fmla="*/ 0 h 561"/>
                <a:gd name="T185" fmla="*/ 657 w 657"/>
                <a:gd name="T186" fmla="*/ 561 h 56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57" h="561">
                  <a:moveTo>
                    <a:pt x="592" y="470"/>
                  </a:moveTo>
                  <a:lnTo>
                    <a:pt x="546" y="470"/>
                  </a:lnTo>
                  <a:lnTo>
                    <a:pt x="546" y="484"/>
                  </a:lnTo>
                  <a:lnTo>
                    <a:pt x="529" y="484"/>
                  </a:lnTo>
                  <a:lnTo>
                    <a:pt x="532" y="488"/>
                  </a:lnTo>
                  <a:lnTo>
                    <a:pt x="535" y="491"/>
                  </a:lnTo>
                  <a:lnTo>
                    <a:pt x="539" y="495"/>
                  </a:lnTo>
                  <a:lnTo>
                    <a:pt x="542" y="499"/>
                  </a:lnTo>
                  <a:lnTo>
                    <a:pt x="544" y="500"/>
                  </a:lnTo>
                  <a:lnTo>
                    <a:pt x="546" y="501"/>
                  </a:lnTo>
                  <a:lnTo>
                    <a:pt x="548" y="502"/>
                  </a:lnTo>
                  <a:lnTo>
                    <a:pt x="550" y="504"/>
                  </a:lnTo>
                  <a:lnTo>
                    <a:pt x="552" y="507"/>
                  </a:lnTo>
                  <a:lnTo>
                    <a:pt x="554" y="510"/>
                  </a:lnTo>
                  <a:lnTo>
                    <a:pt x="556" y="513"/>
                  </a:lnTo>
                  <a:lnTo>
                    <a:pt x="556" y="514"/>
                  </a:lnTo>
                  <a:lnTo>
                    <a:pt x="556" y="515"/>
                  </a:lnTo>
                  <a:lnTo>
                    <a:pt x="556" y="517"/>
                  </a:lnTo>
                  <a:lnTo>
                    <a:pt x="555" y="517"/>
                  </a:lnTo>
                  <a:lnTo>
                    <a:pt x="543" y="518"/>
                  </a:lnTo>
                  <a:lnTo>
                    <a:pt x="530" y="518"/>
                  </a:lnTo>
                  <a:lnTo>
                    <a:pt x="528" y="518"/>
                  </a:lnTo>
                  <a:lnTo>
                    <a:pt x="527" y="519"/>
                  </a:lnTo>
                  <a:lnTo>
                    <a:pt x="520" y="533"/>
                  </a:lnTo>
                  <a:lnTo>
                    <a:pt x="512" y="546"/>
                  </a:lnTo>
                  <a:lnTo>
                    <a:pt x="511" y="547"/>
                  </a:lnTo>
                  <a:lnTo>
                    <a:pt x="512" y="549"/>
                  </a:lnTo>
                  <a:lnTo>
                    <a:pt x="512" y="551"/>
                  </a:lnTo>
                  <a:lnTo>
                    <a:pt x="511" y="552"/>
                  </a:lnTo>
                  <a:lnTo>
                    <a:pt x="510" y="553"/>
                  </a:lnTo>
                  <a:lnTo>
                    <a:pt x="509" y="554"/>
                  </a:lnTo>
                  <a:lnTo>
                    <a:pt x="509" y="556"/>
                  </a:lnTo>
                  <a:lnTo>
                    <a:pt x="509" y="557"/>
                  </a:lnTo>
                  <a:lnTo>
                    <a:pt x="509" y="558"/>
                  </a:lnTo>
                  <a:lnTo>
                    <a:pt x="509" y="559"/>
                  </a:lnTo>
                  <a:lnTo>
                    <a:pt x="509" y="561"/>
                  </a:lnTo>
                  <a:lnTo>
                    <a:pt x="506" y="559"/>
                  </a:lnTo>
                  <a:lnTo>
                    <a:pt x="504" y="557"/>
                  </a:lnTo>
                  <a:lnTo>
                    <a:pt x="501" y="555"/>
                  </a:lnTo>
                  <a:lnTo>
                    <a:pt x="499" y="553"/>
                  </a:lnTo>
                  <a:lnTo>
                    <a:pt x="498" y="553"/>
                  </a:lnTo>
                  <a:lnTo>
                    <a:pt x="497" y="552"/>
                  </a:lnTo>
                  <a:lnTo>
                    <a:pt x="497" y="551"/>
                  </a:lnTo>
                  <a:lnTo>
                    <a:pt x="496" y="549"/>
                  </a:lnTo>
                  <a:lnTo>
                    <a:pt x="494" y="548"/>
                  </a:lnTo>
                  <a:lnTo>
                    <a:pt x="492" y="545"/>
                  </a:lnTo>
                  <a:lnTo>
                    <a:pt x="488" y="542"/>
                  </a:lnTo>
                  <a:lnTo>
                    <a:pt x="485" y="539"/>
                  </a:lnTo>
                  <a:lnTo>
                    <a:pt x="481" y="534"/>
                  </a:lnTo>
                  <a:lnTo>
                    <a:pt x="476" y="528"/>
                  </a:lnTo>
                  <a:lnTo>
                    <a:pt x="471" y="525"/>
                  </a:lnTo>
                  <a:lnTo>
                    <a:pt x="467" y="522"/>
                  </a:lnTo>
                  <a:lnTo>
                    <a:pt x="462" y="519"/>
                  </a:lnTo>
                  <a:lnTo>
                    <a:pt x="461" y="519"/>
                  </a:lnTo>
                  <a:lnTo>
                    <a:pt x="460" y="519"/>
                  </a:lnTo>
                  <a:lnTo>
                    <a:pt x="459" y="519"/>
                  </a:lnTo>
                  <a:lnTo>
                    <a:pt x="456" y="517"/>
                  </a:lnTo>
                  <a:lnTo>
                    <a:pt x="452" y="515"/>
                  </a:lnTo>
                  <a:lnTo>
                    <a:pt x="448" y="514"/>
                  </a:lnTo>
                  <a:lnTo>
                    <a:pt x="444" y="514"/>
                  </a:lnTo>
                  <a:lnTo>
                    <a:pt x="439" y="514"/>
                  </a:lnTo>
                  <a:lnTo>
                    <a:pt x="435" y="515"/>
                  </a:lnTo>
                  <a:lnTo>
                    <a:pt x="432" y="515"/>
                  </a:lnTo>
                  <a:lnTo>
                    <a:pt x="430" y="516"/>
                  </a:lnTo>
                  <a:lnTo>
                    <a:pt x="418" y="523"/>
                  </a:lnTo>
                  <a:lnTo>
                    <a:pt x="405" y="526"/>
                  </a:lnTo>
                  <a:lnTo>
                    <a:pt x="395" y="525"/>
                  </a:lnTo>
                  <a:lnTo>
                    <a:pt x="387" y="521"/>
                  </a:lnTo>
                  <a:lnTo>
                    <a:pt x="379" y="518"/>
                  </a:lnTo>
                  <a:lnTo>
                    <a:pt x="373" y="517"/>
                  </a:lnTo>
                  <a:lnTo>
                    <a:pt x="368" y="515"/>
                  </a:lnTo>
                  <a:lnTo>
                    <a:pt x="364" y="513"/>
                  </a:lnTo>
                  <a:lnTo>
                    <a:pt x="355" y="508"/>
                  </a:lnTo>
                  <a:lnTo>
                    <a:pt x="345" y="503"/>
                  </a:lnTo>
                  <a:lnTo>
                    <a:pt x="345" y="502"/>
                  </a:lnTo>
                  <a:lnTo>
                    <a:pt x="344" y="501"/>
                  </a:lnTo>
                  <a:lnTo>
                    <a:pt x="342" y="499"/>
                  </a:lnTo>
                  <a:lnTo>
                    <a:pt x="340" y="498"/>
                  </a:lnTo>
                  <a:lnTo>
                    <a:pt x="338" y="497"/>
                  </a:lnTo>
                  <a:lnTo>
                    <a:pt x="335" y="497"/>
                  </a:lnTo>
                  <a:lnTo>
                    <a:pt x="326" y="494"/>
                  </a:lnTo>
                  <a:lnTo>
                    <a:pt x="317" y="489"/>
                  </a:lnTo>
                  <a:lnTo>
                    <a:pt x="314" y="487"/>
                  </a:lnTo>
                  <a:lnTo>
                    <a:pt x="311" y="485"/>
                  </a:lnTo>
                  <a:lnTo>
                    <a:pt x="306" y="482"/>
                  </a:lnTo>
                  <a:lnTo>
                    <a:pt x="300" y="480"/>
                  </a:lnTo>
                  <a:lnTo>
                    <a:pt x="295" y="479"/>
                  </a:lnTo>
                  <a:lnTo>
                    <a:pt x="293" y="478"/>
                  </a:lnTo>
                  <a:lnTo>
                    <a:pt x="291" y="477"/>
                  </a:lnTo>
                  <a:lnTo>
                    <a:pt x="289" y="475"/>
                  </a:lnTo>
                  <a:lnTo>
                    <a:pt x="287" y="474"/>
                  </a:lnTo>
                  <a:lnTo>
                    <a:pt x="286" y="473"/>
                  </a:lnTo>
                  <a:lnTo>
                    <a:pt x="284" y="473"/>
                  </a:lnTo>
                  <a:lnTo>
                    <a:pt x="284" y="472"/>
                  </a:lnTo>
                  <a:lnTo>
                    <a:pt x="283" y="471"/>
                  </a:lnTo>
                  <a:lnTo>
                    <a:pt x="282" y="469"/>
                  </a:lnTo>
                  <a:lnTo>
                    <a:pt x="280" y="467"/>
                  </a:lnTo>
                  <a:lnTo>
                    <a:pt x="278" y="465"/>
                  </a:lnTo>
                  <a:lnTo>
                    <a:pt x="276" y="464"/>
                  </a:lnTo>
                  <a:lnTo>
                    <a:pt x="273" y="462"/>
                  </a:lnTo>
                  <a:lnTo>
                    <a:pt x="271" y="461"/>
                  </a:lnTo>
                  <a:lnTo>
                    <a:pt x="270" y="459"/>
                  </a:lnTo>
                  <a:lnTo>
                    <a:pt x="269" y="458"/>
                  </a:lnTo>
                  <a:lnTo>
                    <a:pt x="268" y="456"/>
                  </a:lnTo>
                  <a:lnTo>
                    <a:pt x="267" y="455"/>
                  </a:lnTo>
                  <a:lnTo>
                    <a:pt x="265" y="454"/>
                  </a:lnTo>
                  <a:lnTo>
                    <a:pt x="263" y="453"/>
                  </a:lnTo>
                  <a:lnTo>
                    <a:pt x="261" y="452"/>
                  </a:lnTo>
                  <a:lnTo>
                    <a:pt x="249" y="449"/>
                  </a:lnTo>
                  <a:lnTo>
                    <a:pt x="240" y="444"/>
                  </a:lnTo>
                  <a:lnTo>
                    <a:pt x="238" y="443"/>
                  </a:lnTo>
                  <a:lnTo>
                    <a:pt x="236" y="442"/>
                  </a:lnTo>
                  <a:lnTo>
                    <a:pt x="234" y="442"/>
                  </a:lnTo>
                  <a:lnTo>
                    <a:pt x="232" y="440"/>
                  </a:lnTo>
                  <a:lnTo>
                    <a:pt x="229" y="439"/>
                  </a:lnTo>
                  <a:lnTo>
                    <a:pt x="226" y="436"/>
                  </a:lnTo>
                  <a:lnTo>
                    <a:pt x="224" y="434"/>
                  </a:lnTo>
                  <a:lnTo>
                    <a:pt x="223" y="433"/>
                  </a:lnTo>
                  <a:lnTo>
                    <a:pt x="222" y="433"/>
                  </a:lnTo>
                  <a:lnTo>
                    <a:pt x="221" y="432"/>
                  </a:lnTo>
                  <a:lnTo>
                    <a:pt x="221" y="430"/>
                  </a:lnTo>
                  <a:lnTo>
                    <a:pt x="220" y="428"/>
                  </a:lnTo>
                  <a:lnTo>
                    <a:pt x="218" y="426"/>
                  </a:lnTo>
                  <a:lnTo>
                    <a:pt x="217" y="423"/>
                  </a:lnTo>
                  <a:lnTo>
                    <a:pt x="215" y="421"/>
                  </a:lnTo>
                  <a:lnTo>
                    <a:pt x="213" y="419"/>
                  </a:lnTo>
                  <a:lnTo>
                    <a:pt x="210" y="418"/>
                  </a:lnTo>
                  <a:lnTo>
                    <a:pt x="209" y="418"/>
                  </a:lnTo>
                  <a:lnTo>
                    <a:pt x="207" y="415"/>
                  </a:lnTo>
                  <a:lnTo>
                    <a:pt x="204" y="413"/>
                  </a:lnTo>
                  <a:lnTo>
                    <a:pt x="201" y="411"/>
                  </a:lnTo>
                  <a:lnTo>
                    <a:pt x="198" y="410"/>
                  </a:lnTo>
                  <a:lnTo>
                    <a:pt x="194" y="408"/>
                  </a:lnTo>
                  <a:lnTo>
                    <a:pt x="190" y="405"/>
                  </a:lnTo>
                  <a:lnTo>
                    <a:pt x="187" y="402"/>
                  </a:lnTo>
                  <a:lnTo>
                    <a:pt x="184" y="398"/>
                  </a:lnTo>
                  <a:lnTo>
                    <a:pt x="183" y="396"/>
                  </a:lnTo>
                  <a:lnTo>
                    <a:pt x="182" y="394"/>
                  </a:lnTo>
                  <a:lnTo>
                    <a:pt x="181" y="392"/>
                  </a:lnTo>
                  <a:lnTo>
                    <a:pt x="180" y="391"/>
                  </a:lnTo>
                  <a:lnTo>
                    <a:pt x="178" y="389"/>
                  </a:lnTo>
                  <a:lnTo>
                    <a:pt x="177" y="385"/>
                  </a:lnTo>
                  <a:lnTo>
                    <a:pt x="176" y="380"/>
                  </a:lnTo>
                  <a:lnTo>
                    <a:pt x="175" y="374"/>
                  </a:lnTo>
                  <a:lnTo>
                    <a:pt x="176" y="372"/>
                  </a:lnTo>
                  <a:lnTo>
                    <a:pt x="177" y="372"/>
                  </a:lnTo>
                  <a:lnTo>
                    <a:pt x="178" y="371"/>
                  </a:lnTo>
                  <a:lnTo>
                    <a:pt x="180" y="371"/>
                  </a:lnTo>
                  <a:lnTo>
                    <a:pt x="181" y="370"/>
                  </a:lnTo>
                  <a:lnTo>
                    <a:pt x="183" y="370"/>
                  </a:lnTo>
                  <a:lnTo>
                    <a:pt x="184" y="369"/>
                  </a:lnTo>
                  <a:lnTo>
                    <a:pt x="184" y="368"/>
                  </a:lnTo>
                  <a:lnTo>
                    <a:pt x="184" y="367"/>
                  </a:lnTo>
                  <a:lnTo>
                    <a:pt x="183" y="365"/>
                  </a:lnTo>
                  <a:lnTo>
                    <a:pt x="182" y="364"/>
                  </a:lnTo>
                  <a:lnTo>
                    <a:pt x="182" y="363"/>
                  </a:lnTo>
                  <a:lnTo>
                    <a:pt x="182" y="361"/>
                  </a:lnTo>
                  <a:lnTo>
                    <a:pt x="183" y="360"/>
                  </a:lnTo>
                  <a:lnTo>
                    <a:pt x="185" y="359"/>
                  </a:lnTo>
                  <a:lnTo>
                    <a:pt x="186" y="358"/>
                  </a:lnTo>
                  <a:lnTo>
                    <a:pt x="187" y="356"/>
                  </a:lnTo>
                  <a:lnTo>
                    <a:pt x="188" y="352"/>
                  </a:lnTo>
                  <a:lnTo>
                    <a:pt x="188" y="347"/>
                  </a:lnTo>
                  <a:lnTo>
                    <a:pt x="187" y="343"/>
                  </a:lnTo>
                  <a:lnTo>
                    <a:pt x="184" y="336"/>
                  </a:lnTo>
                  <a:lnTo>
                    <a:pt x="180" y="328"/>
                  </a:lnTo>
                  <a:lnTo>
                    <a:pt x="180" y="326"/>
                  </a:lnTo>
                  <a:lnTo>
                    <a:pt x="180" y="323"/>
                  </a:lnTo>
                  <a:lnTo>
                    <a:pt x="179" y="320"/>
                  </a:lnTo>
                  <a:lnTo>
                    <a:pt x="180" y="319"/>
                  </a:lnTo>
                  <a:lnTo>
                    <a:pt x="181" y="318"/>
                  </a:lnTo>
                  <a:lnTo>
                    <a:pt x="181" y="317"/>
                  </a:lnTo>
                  <a:lnTo>
                    <a:pt x="181" y="315"/>
                  </a:lnTo>
                  <a:lnTo>
                    <a:pt x="180" y="313"/>
                  </a:lnTo>
                  <a:lnTo>
                    <a:pt x="178" y="312"/>
                  </a:lnTo>
                  <a:lnTo>
                    <a:pt x="176" y="311"/>
                  </a:lnTo>
                  <a:lnTo>
                    <a:pt x="175" y="309"/>
                  </a:lnTo>
                  <a:lnTo>
                    <a:pt x="174" y="308"/>
                  </a:lnTo>
                  <a:lnTo>
                    <a:pt x="174" y="306"/>
                  </a:lnTo>
                  <a:lnTo>
                    <a:pt x="173" y="305"/>
                  </a:lnTo>
                  <a:lnTo>
                    <a:pt x="171" y="302"/>
                  </a:lnTo>
                  <a:lnTo>
                    <a:pt x="169" y="300"/>
                  </a:lnTo>
                  <a:lnTo>
                    <a:pt x="167" y="298"/>
                  </a:lnTo>
                  <a:lnTo>
                    <a:pt x="164" y="296"/>
                  </a:lnTo>
                  <a:lnTo>
                    <a:pt x="162" y="290"/>
                  </a:lnTo>
                  <a:lnTo>
                    <a:pt x="159" y="284"/>
                  </a:lnTo>
                  <a:lnTo>
                    <a:pt x="158" y="283"/>
                  </a:lnTo>
                  <a:lnTo>
                    <a:pt x="157" y="282"/>
                  </a:lnTo>
                  <a:lnTo>
                    <a:pt x="156" y="281"/>
                  </a:lnTo>
                  <a:lnTo>
                    <a:pt x="154" y="280"/>
                  </a:lnTo>
                  <a:lnTo>
                    <a:pt x="154" y="278"/>
                  </a:lnTo>
                  <a:lnTo>
                    <a:pt x="154" y="276"/>
                  </a:lnTo>
                  <a:lnTo>
                    <a:pt x="154" y="275"/>
                  </a:lnTo>
                  <a:lnTo>
                    <a:pt x="152" y="273"/>
                  </a:lnTo>
                  <a:lnTo>
                    <a:pt x="151" y="272"/>
                  </a:lnTo>
                  <a:lnTo>
                    <a:pt x="149" y="269"/>
                  </a:lnTo>
                  <a:lnTo>
                    <a:pt x="147" y="267"/>
                  </a:lnTo>
                  <a:lnTo>
                    <a:pt x="145" y="264"/>
                  </a:lnTo>
                  <a:lnTo>
                    <a:pt x="141" y="261"/>
                  </a:lnTo>
                  <a:lnTo>
                    <a:pt x="138" y="257"/>
                  </a:lnTo>
                  <a:lnTo>
                    <a:pt x="135" y="254"/>
                  </a:lnTo>
                  <a:lnTo>
                    <a:pt x="134" y="252"/>
                  </a:lnTo>
                  <a:lnTo>
                    <a:pt x="132" y="249"/>
                  </a:lnTo>
                  <a:lnTo>
                    <a:pt x="132" y="247"/>
                  </a:lnTo>
                  <a:lnTo>
                    <a:pt x="132" y="244"/>
                  </a:lnTo>
                  <a:lnTo>
                    <a:pt x="132" y="240"/>
                  </a:lnTo>
                  <a:lnTo>
                    <a:pt x="132" y="239"/>
                  </a:lnTo>
                  <a:lnTo>
                    <a:pt x="132" y="238"/>
                  </a:lnTo>
                  <a:lnTo>
                    <a:pt x="131" y="238"/>
                  </a:lnTo>
                  <a:lnTo>
                    <a:pt x="129" y="234"/>
                  </a:lnTo>
                  <a:lnTo>
                    <a:pt x="126" y="230"/>
                  </a:lnTo>
                  <a:lnTo>
                    <a:pt x="124" y="231"/>
                  </a:lnTo>
                  <a:lnTo>
                    <a:pt x="122" y="231"/>
                  </a:lnTo>
                  <a:lnTo>
                    <a:pt x="120" y="230"/>
                  </a:lnTo>
                  <a:lnTo>
                    <a:pt x="117" y="229"/>
                  </a:lnTo>
                  <a:lnTo>
                    <a:pt x="116" y="227"/>
                  </a:lnTo>
                  <a:lnTo>
                    <a:pt x="115" y="227"/>
                  </a:lnTo>
                  <a:lnTo>
                    <a:pt x="114" y="227"/>
                  </a:lnTo>
                  <a:lnTo>
                    <a:pt x="112" y="226"/>
                  </a:lnTo>
                  <a:lnTo>
                    <a:pt x="111" y="224"/>
                  </a:lnTo>
                  <a:lnTo>
                    <a:pt x="109" y="222"/>
                  </a:lnTo>
                  <a:lnTo>
                    <a:pt x="109" y="221"/>
                  </a:lnTo>
                  <a:lnTo>
                    <a:pt x="109" y="219"/>
                  </a:lnTo>
                  <a:lnTo>
                    <a:pt x="110" y="218"/>
                  </a:lnTo>
                  <a:lnTo>
                    <a:pt x="111" y="217"/>
                  </a:lnTo>
                  <a:lnTo>
                    <a:pt x="111" y="215"/>
                  </a:lnTo>
                  <a:lnTo>
                    <a:pt x="110" y="214"/>
                  </a:lnTo>
                  <a:lnTo>
                    <a:pt x="109" y="214"/>
                  </a:lnTo>
                  <a:lnTo>
                    <a:pt x="108" y="214"/>
                  </a:lnTo>
                  <a:lnTo>
                    <a:pt x="106" y="215"/>
                  </a:lnTo>
                  <a:lnTo>
                    <a:pt x="104" y="216"/>
                  </a:lnTo>
                  <a:lnTo>
                    <a:pt x="103" y="216"/>
                  </a:lnTo>
                  <a:lnTo>
                    <a:pt x="102" y="215"/>
                  </a:lnTo>
                  <a:lnTo>
                    <a:pt x="101" y="214"/>
                  </a:lnTo>
                  <a:lnTo>
                    <a:pt x="100" y="213"/>
                  </a:lnTo>
                  <a:lnTo>
                    <a:pt x="100" y="211"/>
                  </a:lnTo>
                  <a:lnTo>
                    <a:pt x="100" y="208"/>
                  </a:lnTo>
                  <a:lnTo>
                    <a:pt x="100" y="206"/>
                  </a:lnTo>
                  <a:lnTo>
                    <a:pt x="102" y="203"/>
                  </a:lnTo>
                  <a:lnTo>
                    <a:pt x="103" y="201"/>
                  </a:lnTo>
                  <a:lnTo>
                    <a:pt x="104" y="200"/>
                  </a:lnTo>
                  <a:lnTo>
                    <a:pt x="105" y="200"/>
                  </a:lnTo>
                  <a:lnTo>
                    <a:pt x="105" y="199"/>
                  </a:lnTo>
                  <a:lnTo>
                    <a:pt x="106" y="197"/>
                  </a:lnTo>
                  <a:lnTo>
                    <a:pt x="106" y="195"/>
                  </a:lnTo>
                  <a:lnTo>
                    <a:pt x="105" y="194"/>
                  </a:lnTo>
                  <a:lnTo>
                    <a:pt x="104" y="193"/>
                  </a:lnTo>
                  <a:lnTo>
                    <a:pt x="104" y="191"/>
                  </a:lnTo>
                  <a:lnTo>
                    <a:pt x="104" y="190"/>
                  </a:lnTo>
                  <a:lnTo>
                    <a:pt x="104" y="189"/>
                  </a:lnTo>
                  <a:lnTo>
                    <a:pt x="103" y="188"/>
                  </a:lnTo>
                  <a:lnTo>
                    <a:pt x="101" y="187"/>
                  </a:lnTo>
                  <a:lnTo>
                    <a:pt x="99" y="187"/>
                  </a:lnTo>
                  <a:lnTo>
                    <a:pt x="97" y="187"/>
                  </a:lnTo>
                  <a:lnTo>
                    <a:pt x="96" y="186"/>
                  </a:lnTo>
                  <a:lnTo>
                    <a:pt x="95" y="185"/>
                  </a:lnTo>
                  <a:lnTo>
                    <a:pt x="94" y="184"/>
                  </a:lnTo>
                  <a:lnTo>
                    <a:pt x="93" y="182"/>
                  </a:lnTo>
                  <a:lnTo>
                    <a:pt x="93" y="181"/>
                  </a:lnTo>
                  <a:lnTo>
                    <a:pt x="92" y="179"/>
                  </a:lnTo>
                  <a:lnTo>
                    <a:pt x="91" y="178"/>
                  </a:lnTo>
                  <a:lnTo>
                    <a:pt x="90" y="177"/>
                  </a:lnTo>
                  <a:lnTo>
                    <a:pt x="91" y="175"/>
                  </a:lnTo>
                  <a:lnTo>
                    <a:pt x="91" y="173"/>
                  </a:lnTo>
                  <a:lnTo>
                    <a:pt x="92" y="172"/>
                  </a:lnTo>
                  <a:lnTo>
                    <a:pt x="90" y="171"/>
                  </a:lnTo>
                  <a:lnTo>
                    <a:pt x="89" y="170"/>
                  </a:lnTo>
                  <a:lnTo>
                    <a:pt x="88" y="170"/>
                  </a:lnTo>
                  <a:lnTo>
                    <a:pt x="87" y="170"/>
                  </a:lnTo>
                  <a:lnTo>
                    <a:pt x="85" y="170"/>
                  </a:lnTo>
                  <a:lnTo>
                    <a:pt x="83" y="170"/>
                  </a:lnTo>
                  <a:lnTo>
                    <a:pt x="82" y="170"/>
                  </a:lnTo>
                  <a:lnTo>
                    <a:pt x="81" y="169"/>
                  </a:lnTo>
                  <a:lnTo>
                    <a:pt x="80" y="168"/>
                  </a:lnTo>
                  <a:lnTo>
                    <a:pt x="79" y="166"/>
                  </a:lnTo>
                  <a:lnTo>
                    <a:pt x="78" y="165"/>
                  </a:lnTo>
                  <a:lnTo>
                    <a:pt x="76" y="164"/>
                  </a:lnTo>
                  <a:lnTo>
                    <a:pt x="75" y="164"/>
                  </a:lnTo>
                  <a:lnTo>
                    <a:pt x="74" y="162"/>
                  </a:lnTo>
                  <a:lnTo>
                    <a:pt x="73" y="159"/>
                  </a:lnTo>
                  <a:lnTo>
                    <a:pt x="70" y="156"/>
                  </a:lnTo>
                  <a:lnTo>
                    <a:pt x="69" y="154"/>
                  </a:lnTo>
                  <a:lnTo>
                    <a:pt x="67" y="152"/>
                  </a:lnTo>
                  <a:lnTo>
                    <a:pt x="66" y="150"/>
                  </a:lnTo>
                  <a:lnTo>
                    <a:pt x="66" y="149"/>
                  </a:lnTo>
                  <a:lnTo>
                    <a:pt x="65" y="147"/>
                  </a:lnTo>
                  <a:lnTo>
                    <a:pt x="64" y="146"/>
                  </a:lnTo>
                  <a:lnTo>
                    <a:pt x="62" y="145"/>
                  </a:lnTo>
                  <a:lnTo>
                    <a:pt x="60" y="144"/>
                  </a:lnTo>
                  <a:lnTo>
                    <a:pt x="59" y="143"/>
                  </a:lnTo>
                  <a:lnTo>
                    <a:pt x="59" y="141"/>
                  </a:lnTo>
                  <a:lnTo>
                    <a:pt x="60" y="139"/>
                  </a:lnTo>
                  <a:lnTo>
                    <a:pt x="60" y="138"/>
                  </a:lnTo>
                  <a:lnTo>
                    <a:pt x="60" y="136"/>
                  </a:lnTo>
                  <a:lnTo>
                    <a:pt x="59" y="135"/>
                  </a:lnTo>
                  <a:lnTo>
                    <a:pt x="58" y="133"/>
                  </a:lnTo>
                  <a:lnTo>
                    <a:pt x="56" y="132"/>
                  </a:lnTo>
                  <a:lnTo>
                    <a:pt x="54" y="130"/>
                  </a:lnTo>
                  <a:lnTo>
                    <a:pt x="52" y="128"/>
                  </a:lnTo>
                  <a:lnTo>
                    <a:pt x="52" y="126"/>
                  </a:lnTo>
                  <a:lnTo>
                    <a:pt x="51" y="123"/>
                  </a:lnTo>
                  <a:lnTo>
                    <a:pt x="52" y="123"/>
                  </a:lnTo>
                  <a:lnTo>
                    <a:pt x="52" y="121"/>
                  </a:lnTo>
                  <a:lnTo>
                    <a:pt x="51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7" y="117"/>
                  </a:lnTo>
                  <a:lnTo>
                    <a:pt x="45" y="115"/>
                  </a:lnTo>
                  <a:lnTo>
                    <a:pt x="43" y="112"/>
                  </a:lnTo>
                  <a:lnTo>
                    <a:pt x="41" y="109"/>
                  </a:lnTo>
                  <a:lnTo>
                    <a:pt x="41" y="106"/>
                  </a:lnTo>
                  <a:lnTo>
                    <a:pt x="41" y="103"/>
                  </a:lnTo>
                  <a:lnTo>
                    <a:pt x="42" y="100"/>
                  </a:lnTo>
                  <a:lnTo>
                    <a:pt x="42" y="96"/>
                  </a:lnTo>
                  <a:lnTo>
                    <a:pt x="41" y="93"/>
                  </a:lnTo>
                  <a:lnTo>
                    <a:pt x="40" y="91"/>
                  </a:lnTo>
                  <a:lnTo>
                    <a:pt x="40" y="88"/>
                  </a:lnTo>
                  <a:lnTo>
                    <a:pt x="41" y="84"/>
                  </a:lnTo>
                  <a:lnTo>
                    <a:pt x="41" y="80"/>
                  </a:lnTo>
                  <a:lnTo>
                    <a:pt x="40" y="75"/>
                  </a:lnTo>
                  <a:lnTo>
                    <a:pt x="39" y="73"/>
                  </a:lnTo>
                  <a:lnTo>
                    <a:pt x="37" y="71"/>
                  </a:lnTo>
                  <a:lnTo>
                    <a:pt x="37" y="69"/>
                  </a:lnTo>
                  <a:lnTo>
                    <a:pt x="36" y="68"/>
                  </a:lnTo>
                  <a:lnTo>
                    <a:pt x="36" y="67"/>
                  </a:lnTo>
                  <a:lnTo>
                    <a:pt x="32" y="66"/>
                  </a:lnTo>
                  <a:lnTo>
                    <a:pt x="29" y="63"/>
                  </a:lnTo>
                  <a:lnTo>
                    <a:pt x="27" y="60"/>
                  </a:lnTo>
                  <a:lnTo>
                    <a:pt x="24" y="57"/>
                  </a:lnTo>
                  <a:lnTo>
                    <a:pt x="23" y="54"/>
                  </a:lnTo>
                  <a:lnTo>
                    <a:pt x="24" y="57"/>
                  </a:lnTo>
                  <a:lnTo>
                    <a:pt x="25" y="61"/>
                  </a:lnTo>
                  <a:lnTo>
                    <a:pt x="25" y="64"/>
                  </a:lnTo>
                  <a:lnTo>
                    <a:pt x="25" y="68"/>
                  </a:lnTo>
                  <a:lnTo>
                    <a:pt x="24" y="71"/>
                  </a:lnTo>
                  <a:lnTo>
                    <a:pt x="24" y="74"/>
                  </a:lnTo>
                  <a:lnTo>
                    <a:pt x="27" y="78"/>
                  </a:lnTo>
                  <a:lnTo>
                    <a:pt x="23" y="86"/>
                  </a:lnTo>
                  <a:lnTo>
                    <a:pt x="22" y="93"/>
                  </a:lnTo>
                  <a:lnTo>
                    <a:pt x="23" y="98"/>
                  </a:lnTo>
                  <a:lnTo>
                    <a:pt x="24" y="104"/>
                  </a:lnTo>
                  <a:lnTo>
                    <a:pt x="24" y="106"/>
                  </a:lnTo>
                  <a:lnTo>
                    <a:pt x="24" y="108"/>
                  </a:lnTo>
                  <a:lnTo>
                    <a:pt x="24" y="111"/>
                  </a:lnTo>
                  <a:lnTo>
                    <a:pt x="24" y="114"/>
                  </a:lnTo>
                  <a:lnTo>
                    <a:pt x="25" y="117"/>
                  </a:lnTo>
                  <a:lnTo>
                    <a:pt x="27" y="119"/>
                  </a:lnTo>
                  <a:lnTo>
                    <a:pt x="29" y="121"/>
                  </a:lnTo>
                  <a:lnTo>
                    <a:pt x="29" y="123"/>
                  </a:lnTo>
                  <a:lnTo>
                    <a:pt x="29" y="125"/>
                  </a:lnTo>
                  <a:lnTo>
                    <a:pt x="29" y="126"/>
                  </a:lnTo>
                  <a:lnTo>
                    <a:pt x="31" y="127"/>
                  </a:lnTo>
                  <a:lnTo>
                    <a:pt x="32" y="129"/>
                  </a:lnTo>
                  <a:lnTo>
                    <a:pt x="34" y="130"/>
                  </a:lnTo>
                  <a:lnTo>
                    <a:pt x="35" y="132"/>
                  </a:lnTo>
                  <a:lnTo>
                    <a:pt x="35" y="134"/>
                  </a:lnTo>
                  <a:lnTo>
                    <a:pt x="35" y="135"/>
                  </a:lnTo>
                  <a:lnTo>
                    <a:pt x="35" y="136"/>
                  </a:lnTo>
                  <a:lnTo>
                    <a:pt x="35" y="137"/>
                  </a:lnTo>
                  <a:lnTo>
                    <a:pt x="37" y="144"/>
                  </a:lnTo>
                  <a:lnTo>
                    <a:pt x="39" y="151"/>
                  </a:lnTo>
                  <a:lnTo>
                    <a:pt x="40" y="153"/>
                  </a:lnTo>
                  <a:lnTo>
                    <a:pt x="41" y="156"/>
                  </a:lnTo>
                  <a:lnTo>
                    <a:pt x="41" y="158"/>
                  </a:lnTo>
                  <a:lnTo>
                    <a:pt x="40" y="160"/>
                  </a:lnTo>
                  <a:lnTo>
                    <a:pt x="40" y="161"/>
                  </a:lnTo>
                  <a:lnTo>
                    <a:pt x="40" y="162"/>
                  </a:lnTo>
                  <a:lnTo>
                    <a:pt x="41" y="164"/>
                  </a:lnTo>
                  <a:lnTo>
                    <a:pt x="42" y="165"/>
                  </a:lnTo>
                  <a:lnTo>
                    <a:pt x="41" y="169"/>
                  </a:lnTo>
                  <a:lnTo>
                    <a:pt x="42" y="172"/>
                  </a:lnTo>
                  <a:lnTo>
                    <a:pt x="43" y="174"/>
                  </a:lnTo>
                  <a:lnTo>
                    <a:pt x="44" y="177"/>
                  </a:lnTo>
                  <a:lnTo>
                    <a:pt x="44" y="180"/>
                  </a:lnTo>
                  <a:lnTo>
                    <a:pt x="45" y="178"/>
                  </a:lnTo>
                  <a:lnTo>
                    <a:pt x="45" y="177"/>
                  </a:lnTo>
                  <a:lnTo>
                    <a:pt x="45" y="175"/>
                  </a:lnTo>
                  <a:lnTo>
                    <a:pt x="46" y="173"/>
                  </a:lnTo>
                  <a:lnTo>
                    <a:pt x="47" y="174"/>
                  </a:lnTo>
                  <a:lnTo>
                    <a:pt x="48" y="176"/>
                  </a:lnTo>
                  <a:lnTo>
                    <a:pt x="48" y="178"/>
                  </a:lnTo>
                  <a:lnTo>
                    <a:pt x="50" y="181"/>
                  </a:lnTo>
                  <a:lnTo>
                    <a:pt x="51" y="184"/>
                  </a:lnTo>
                  <a:lnTo>
                    <a:pt x="52" y="187"/>
                  </a:lnTo>
                  <a:lnTo>
                    <a:pt x="53" y="190"/>
                  </a:lnTo>
                  <a:lnTo>
                    <a:pt x="53" y="193"/>
                  </a:lnTo>
                  <a:lnTo>
                    <a:pt x="55" y="197"/>
                  </a:lnTo>
                  <a:lnTo>
                    <a:pt x="57" y="202"/>
                  </a:lnTo>
                  <a:lnTo>
                    <a:pt x="56" y="203"/>
                  </a:lnTo>
                  <a:lnTo>
                    <a:pt x="56" y="204"/>
                  </a:lnTo>
                  <a:lnTo>
                    <a:pt x="56" y="205"/>
                  </a:lnTo>
                  <a:lnTo>
                    <a:pt x="56" y="207"/>
                  </a:lnTo>
                  <a:lnTo>
                    <a:pt x="57" y="208"/>
                  </a:lnTo>
                  <a:lnTo>
                    <a:pt x="58" y="213"/>
                  </a:lnTo>
                  <a:lnTo>
                    <a:pt x="58" y="217"/>
                  </a:lnTo>
                  <a:lnTo>
                    <a:pt x="59" y="221"/>
                  </a:lnTo>
                  <a:lnTo>
                    <a:pt x="60" y="225"/>
                  </a:lnTo>
                  <a:lnTo>
                    <a:pt x="61" y="226"/>
                  </a:lnTo>
                  <a:lnTo>
                    <a:pt x="62" y="226"/>
                  </a:lnTo>
                  <a:lnTo>
                    <a:pt x="62" y="227"/>
                  </a:lnTo>
                  <a:lnTo>
                    <a:pt x="62" y="229"/>
                  </a:lnTo>
                  <a:lnTo>
                    <a:pt x="61" y="231"/>
                  </a:lnTo>
                  <a:lnTo>
                    <a:pt x="62" y="232"/>
                  </a:lnTo>
                  <a:lnTo>
                    <a:pt x="63" y="233"/>
                  </a:lnTo>
                  <a:lnTo>
                    <a:pt x="63" y="234"/>
                  </a:lnTo>
                  <a:lnTo>
                    <a:pt x="63" y="235"/>
                  </a:lnTo>
                  <a:lnTo>
                    <a:pt x="62" y="236"/>
                  </a:lnTo>
                  <a:lnTo>
                    <a:pt x="61" y="237"/>
                  </a:lnTo>
                  <a:lnTo>
                    <a:pt x="61" y="238"/>
                  </a:lnTo>
                  <a:lnTo>
                    <a:pt x="62" y="240"/>
                  </a:lnTo>
                  <a:lnTo>
                    <a:pt x="62" y="242"/>
                  </a:lnTo>
                  <a:lnTo>
                    <a:pt x="63" y="242"/>
                  </a:lnTo>
                  <a:lnTo>
                    <a:pt x="63" y="243"/>
                  </a:lnTo>
                  <a:lnTo>
                    <a:pt x="64" y="245"/>
                  </a:lnTo>
                  <a:lnTo>
                    <a:pt x="64" y="247"/>
                  </a:lnTo>
                  <a:lnTo>
                    <a:pt x="64" y="248"/>
                  </a:lnTo>
                  <a:lnTo>
                    <a:pt x="65" y="248"/>
                  </a:lnTo>
                  <a:lnTo>
                    <a:pt x="65" y="249"/>
                  </a:lnTo>
                  <a:lnTo>
                    <a:pt x="66" y="250"/>
                  </a:lnTo>
                  <a:lnTo>
                    <a:pt x="67" y="251"/>
                  </a:lnTo>
                  <a:lnTo>
                    <a:pt x="69" y="251"/>
                  </a:lnTo>
                  <a:lnTo>
                    <a:pt x="70" y="250"/>
                  </a:lnTo>
                  <a:lnTo>
                    <a:pt x="71" y="249"/>
                  </a:lnTo>
                  <a:lnTo>
                    <a:pt x="71" y="248"/>
                  </a:lnTo>
                  <a:lnTo>
                    <a:pt x="73" y="247"/>
                  </a:lnTo>
                  <a:lnTo>
                    <a:pt x="74" y="250"/>
                  </a:lnTo>
                  <a:lnTo>
                    <a:pt x="76" y="253"/>
                  </a:lnTo>
                  <a:lnTo>
                    <a:pt x="79" y="255"/>
                  </a:lnTo>
                  <a:lnTo>
                    <a:pt x="81" y="259"/>
                  </a:lnTo>
                  <a:lnTo>
                    <a:pt x="81" y="260"/>
                  </a:lnTo>
                  <a:lnTo>
                    <a:pt x="81" y="261"/>
                  </a:lnTo>
                  <a:lnTo>
                    <a:pt x="81" y="262"/>
                  </a:lnTo>
                  <a:lnTo>
                    <a:pt x="82" y="263"/>
                  </a:lnTo>
                  <a:lnTo>
                    <a:pt x="83" y="265"/>
                  </a:lnTo>
                  <a:lnTo>
                    <a:pt x="84" y="266"/>
                  </a:lnTo>
                  <a:lnTo>
                    <a:pt x="84" y="267"/>
                  </a:lnTo>
                  <a:lnTo>
                    <a:pt x="84" y="268"/>
                  </a:lnTo>
                  <a:lnTo>
                    <a:pt x="86" y="270"/>
                  </a:lnTo>
                  <a:lnTo>
                    <a:pt x="87" y="273"/>
                  </a:lnTo>
                  <a:lnTo>
                    <a:pt x="88" y="276"/>
                  </a:lnTo>
                  <a:lnTo>
                    <a:pt x="88" y="279"/>
                  </a:lnTo>
                  <a:lnTo>
                    <a:pt x="87" y="281"/>
                  </a:lnTo>
                  <a:lnTo>
                    <a:pt x="85" y="283"/>
                  </a:lnTo>
                  <a:lnTo>
                    <a:pt x="83" y="285"/>
                  </a:lnTo>
                  <a:lnTo>
                    <a:pt x="80" y="286"/>
                  </a:lnTo>
                  <a:lnTo>
                    <a:pt x="77" y="286"/>
                  </a:lnTo>
                  <a:lnTo>
                    <a:pt x="76" y="286"/>
                  </a:lnTo>
                  <a:lnTo>
                    <a:pt x="75" y="285"/>
                  </a:lnTo>
                  <a:lnTo>
                    <a:pt x="75" y="286"/>
                  </a:lnTo>
                  <a:lnTo>
                    <a:pt x="74" y="286"/>
                  </a:lnTo>
                  <a:lnTo>
                    <a:pt x="73" y="286"/>
                  </a:lnTo>
                  <a:lnTo>
                    <a:pt x="73" y="287"/>
                  </a:lnTo>
                  <a:lnTo>
                    <a:pt x="71" y="286"/>
                  </a:lnTo>
                  <a:lnTo>
                    <a:pt x="71" y="285"/>
                  </a:lnTo>
                  <a:lnTo>
                    <a:pt x="70" y="283"/>
                  </a:lnTo>
                  <a:lnTo>
                    <a:pt x="69" y="281"/>
                  </a:lnTo>
                  <a:lnTo>
                    <a:pt x="67" y="274"/>
                  </a:lnTo>
                  <a:lnTo>
                    <a:pt x="64" y="268"/>
                  </a:lnTo>
                  <a:lnTo>
                    <a:pt x="63" y="267"/>
                  </a:lnTo>
                  <a:lnTo>
                    <a:pt x="62" y="266"/>
                  </a:lnTo>
                  <a:lnTo>
                    <a:pt x="61" y="266"/>
                  </a:lnTo>
                  <a:lnTo>
                    <a:pt x="60" y="265"/>
                  </a:lnTo>
                  <a:lnTo>
                    <a:pt x="58" y="263"/>
                  </a:lnTo>
                  <a:lnTo>
                    <a:pt x="57" y="260"/>
                  </a:lnTo>
                  <a:lnTo>
                    <a:pt x="55" y="257"/>
                  </a:lnTo>
                  <a:lnTo>
                    <a:pt x="53" y="254"/>
                  </a:lnTo>
                  <a:lnTo>
                    <a:pt x="51" y="252"/>
                  </a:lnTo>
                  <a:lnTo>
                    <a:pt x="47" y="249"/>
                  </a:lnTo>
                  <a:lnTo>
                    <a:pt x="44" y="245"/>
                  </a:lnTo>
                  <a:lnTo>
                    <a:pt x="43" y="244"/>
                  </a:lnTo>
                  <a:lnTo>
                    <a:pt x="42" y="242"/>
                  </a:lnTo>
                  <a:lnTo>
                    <a:pt x="42" y="240"/>
                  </a:lnTo>
                  <a:lnTo>
                    <a:pt x="40" y="240"/>
                  </a:lnTo>
                  <a:lnTo>
                    <a:pt x="39" y="240"/>
                  </a:lnTo>
                  <a:lnTo>
                    <a:pt x="38" y="238"/>
                  </a:lnTo>
                  <a:lnTo>
                    <a:pt x="37" y="237"/>
                  </a:lnTo>
                  <a:lnTo>
                    <a:pt x="36" y="236"/>
                  </a:lnTo>
                  <a:lnTo>
                    <a:pt x="34" y="235"/>
                  </a:lnTo>
                  <a:lnTo>
                    <a:pt x="33" y="235"/>
                  </a:lnTo>
                  <a:lnTo>
                    <a:pt x="35" y="231"/>
                  </a:lnTo>
                  <a:lnTo>
                    <a:pt x="37" y="228"/>
                  </a:lnTo>
                  <a:lnTo>
                    <a:pt x="39" y="222"/>
                  </a:lnTo>
                  <a:lnTo>
                    <a:pt x="41" y="216"/>
                  </a:lnTo>
                  <a:lnTo>
                    <a:pt x="41" y="210"/>
                  </a:lnTo>
                  <a:lnTo>
                    <a:pt x="40" y="204"/>
                  </a:lnTo>
                  <a:lnTo>
                    <a:pt x="38" y="199"/>
                  </a:lnTo>
                  <a:lnTo>
                    <a:pt x="37" y="197"/>
                  </a:lnTo>
                  <a:lnTo>
                    <a:pt x="36" y="196"/>
                  </a:lnTo>
                  <a:lnTo>
                    <a:pt x="34" y="195"/>
                  </a:lnTo>
                  <a:lnTo>
                    <a:pt x="33" y="194"/>
                  </a:lnTo>
                  <a:lnTo>
                    <a:pt x="31" y="193"/>
                  </a:lnTo>
                  <a:lnTo>
                    <a:pt x="28" y="190"/>
                  </a:lnTo>
                  <a:lnTo>
                    <a:pt x="25" y="187"/>
                  </a:lnTo>
                  <a:lnTo>
                    <a:pt x="23" y="183"/>
                  </a:lnTo>
                  <a:lnTo>
                    <a:pt x="22" y="178"/>
                  </a:lnTo>
                  <a:lnTo>
                    <a:pt x="22" y="177"/>
                  </a:lnTo>
                  <a:lnTo>
                    <a:pt x="22" y="175"/>
                  </a:lnTo>
                  <a:lnTo>
                    <a:pt x="23" y="173"/>
                  </a:lnTo>
                  <a:lnTo>
                    <a:pt x="22" y="174"/>
                  </a:lnTo>
                  <a:lnTo>
                    <a:pt x="21" y="174"/>
                  </a:lnTo>
                  <a:lnTo>
                    <a:pt x="20" y="175"/>
                  </a:lnTo>
                  <a:lnTo>
                    <a:pt x="19" y="175"/>
                  </a:lnTo>
                  <a:lnTo>
                    <a:pt x="18" y="175"/>
                  </a:lnTo>
                  <a:lnTo>
                    <a:pt x="17" y="174"/>
                  </a:lnTo>
                  <a:lnTo>
                    <a:pt x="16" y="172"/>
                  </a:lnTo>
                  <a:lnTo>
                    <a:pt x="14" y="169"/>
                  </a:lnTo>
                  <a:lnTo>
                    <a:pt x="13" y="168"/>
                  </a:lnTo>
                  <a:lnTo>
                    <a:pt x="12" y="166"/>
                  </a:lnTo>
                  <a:lnTo>
                    <a:pt x="10" y="166"/>
                  </a:lnTo>
                  <a:lnTo>
                    <a:pt x="9" y="165"/>
                  </a:lnTo>
                  <a:lnTo>
                    <a:pt x="8" y="164"/>
                  </a:lnTo>
                  <a:lnTo>
                    <a:pt x="7" y="162"/>
                  </a:lnTo>
                  <a:lnTo>
                    <a:pt x="6" y="161"/>
                  </a:lnTo>
                  <a:lnTo>
                    <a:pt x="6" y="159"/>
                  </a:lnTo>
                  <a:lnTo>
                    <a:pt x="5" y="158"/>
                  </a:lnTo>
                  <a:lnTo>
                    <a:pt x="5" y="157"/>
                  </a:lnTo>
                  <a:lnTo>
                    <a:pt x="4" y="156"/>
                  </a:lnTo>
                  <a:lnTo>
                    <a:pt x="5" y="155"/>
                  </a:lnTo>
                  <a:lnTo>
                    <a:pt x="5" y="154"/>
                  </a:lnTo>
                  <a:lnTo>
                    <a:pt x="4" y="153"/>
                  </a:lnTo>
                  <a:lnTo>
                    <a:pt x="3" y="153"/>
                  </a:lnTo>
                  <a:lnTo>
                    <a:pt x="3" y="152"/>
                  </a:lnTo>
                  <a:lnTo>
                    <a:pt x="4" y="151"/>
                  </a:lnTo>
                  <a:lnTo>
                    <a:pt x="2" y="149"/>
                  </a:lnTo>
                  <a:lnTo>
                    <a:pt x="1" y="147"/>
                  </a:lnTo>
                  <a:lnTo>
                    <a:pt x="0" y="146"/>
                  </a:lnTo>
                  <a:lnTo>
                    <a:pt x="1" y="143"/>
                  </a:lnTo>
                  <a:lnTo>
                    <a:pt x="1" y="141"/>
                  </a:lnTo>
                  <a:lnTo>
                    <a:pt x="3" y="139"/>
                  </a:lnTo>
                  <a:lnTo>
                    <a:pt x="3" y="138"/>
                  </a:lnTo>
                  <a:lnTo>
                    <a:pt x="4" y="137"/>
                  </a:lnTo>
                  <a:lnTo>
                    <a:pt x="3" y="136"/>
                  </a:lnTo>
                  <a:lnTo>
                    <a:pt x="1" y="134"/>
                  </a:lnTo>
                  <a:lnTo>
                    <a:pt x="0" y="131"/>
                  </a:lnTo>
                  <a:lnTo>
                    <a:pt x="2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7" y="133"/>
                  </a:lnTo>
                  <a:lnTo>
                    <a:pt x="8" y="133"/>
                  </a:lnTo>
                  <a:lnTo>
                    <a:pt x="9" y="133"/>
                  </a:lnTo>
                  <a:lnTo>
                    <a:pt x="10" y="133"/>
                  </a:lnTo>
                  <a:lnTo>
                    <a:pt x="11" y="134"/>
                  </a:lnTo>
                  <a:lnTo>
                    <a:pt x="11" y="132"/>
                  </a:lnTo>
                  <a:lnTo>
                    <a:pt x="12" y="129"/>
                  </a:lnTo>
                  <a:lnTo>
                    <a:pt x="13" y="127"/>
                  </a:lnTo>
                  <a:lnTo>
                    <a:pt x="13" y="125"/>
                  </a:lnTo>
                  <a:lnTo>
                    <a:pt x="13" y="124"/>
                  </a:lnTo>
                  <a:lnTo>
                    <a:pt x="12" y="121"/>
                  </a:lnTo>
                  <a:lnTo>
                    <a:pt x="12" y="120"/>
                  </a:lnTo>
                  <a:lnTo>
                    <a:pt x="11" y="119"/>
                  </a:lnTo>
                  <a:lnTo>
                    <a:pt x="10" y="118"/>
                  </a:lnTo>
                  <a:lnTo>
                    <a:pt x="10" y="116"/>
                  </a:lnTo>
                  <a:lnTo>
                    <a:pt x="9" y="114"/>
                  </a:lnTo>
                  <a:lnTo>
                    <a:pt x="7" y="109"/>
                  </a:lnTo>
                  <a:lnTo>
                    <a:pt x="4" y="104"/>
                  </a:lnTo>
                  <a:lnTo>
                    <a:pt x="3" y="103"/>
                  </a:lnTo>
                  <a:lnTo>
                    <a:pt x="2" y="102"/>
                  </a:lnTo>
                  <a:lnTo>
                    <a:pt x="1" y="100"/>
                  </a:lnTo>
                  <a:lnTo>
                    <a:pt x="0" y="98"/>
                  </a:lnTo>
                  <a:lnTo>
                    <a:pt x="0" y="96"/>
                  </a:lnTo>
                  <a:lnTo>
                    <a:pt x="1" y="94"/>
                  </a:lnTo>
                  <a:lnTo>
                    <a:pt x="2" y="92"/>
                  </a:lnTo>
                  <a:lnTo>
                    <a:pt x="2" y="89"/>
                  </a:lnTo>
                  <a:lnTo>
                    <a:pt x="1" y="81"/>
                  </a:lnTo>
                  <a:lnTo>
                    <a:pt x="0" y="71"/>
                  </a:lnTo>
                  <a:lnTo>
                    <a:pt x="1" y="71"/>
                  </a:lnTo>
                  <a:lnTo>
                    <a:pt x="1" y="68"/>
                  </a:lnTo>
                  <a:lnTo>
                    <a:pt x="1" y="65"/>
                  </a:lnTo>
                  <a:lnTo>
                    <a:pt x="1" y="60"/>
                  </a:lnTo>
                  <a:lnTo>
                    <a:pt x="1" y="56"/>
                  </a:lnTo>
                  <a:lnTo>
                    <a:pt x="0" y="52"/>
                  </a:lnTo>
                  <a:lnTo>
                    <a:pt x="1" y="50"/>
                  </a:lnTo>
                  <a:lnTo>
                    <a:pt x="2" y="49"/>
                  </a:lnTo>
                  <a:lnTo>
                    <a:pt x="3" y="47"/>
                  </a:lnTo>
                  <a:lnTo>
                    <a:pt x="3" y="45"/>
                  </a:lnTo>
                  <a:lnTo>
                    <a:pt x="0" y="30"/>
                  </a:lnTo>
                  <a:lnTo>
                    <a:pt x="0" y="17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73" y="45"/>
                  </a:lnTo>
                  <a:lnTo>
                    <a:pt x="74" y="46"/>
                  </a:lnTo>
                  <a:lnTo>
                    <a:pt x="76" y="46"/>
                  </a:lnTo>
                  <a:lnTo>
                    <a:pt x="77" y="46"/>
                  </a:lnTo>
                  <a:lnTo>
                    <a:pt x="78" y="48"/>
                  </a:lnTo>
                  <a:lnTo>
                    <a:pt x="79" y="49"/>
                  </a:lnTo>
                  <a:lnTo>
                    <a:pt x="111" y="55"/>
                  </a:lnTo>
                  <a:lnTo>
                    <a:pt x="144" y="56"/>
                  </a:lnTo>
                  <a:lnTo>
                    <a:pt x="145" y="56"/>
                  </a:lnTo>
                  <a:lnTo>
                    <a:pt x="146" y="54"/>
                  </a:lnTo>
                  <a:lnTo>
                    <a:pt x="146" y="52"/>
                  </a:lnTo>
                  <a:lnTo>
                    <a:pt x="146" y="50"/>
                  </a:lnTo>
                  <a:lnTo>
                    <a:pt x="146" y="48"/>
                  </a:lnTo>
                  <a:lnTo>
                    <a:pt x="147" y="48"/>
                  </a:lnTo>
                  <a:lnTo>
                    <a:pt x="168" y="49"/>
                  </a:lnTo>
                  <a:lnTo>
                    <a:pt x="189" y="52"/>
                  </a:lnTo>
                  <a:lnTo>
                    <a:pt x="190" y="53"/>
                  </a:lnTo>
                  <a:lnTo>
                    <a:pt x="191" y="53"/>
                  </a:lnTo>
                  <a:lnTo>
                    <a:pt x="193" y="54"/>
                  </a:lnTo>
                  <a:lnTo>
                    <a:pt x="194" y="55"/>
                  </a:lnTo>
                  <a:lnTo>
                    <a:pt x="195" y="56"/>
                  </a:lnTo>
                  <a:lnTo>
                    <a:pt x="195" y="58"/>
                  </a:lnTo>
                  <a:lnTo>
                    <a:pt x="195" y="59"/>
                  </a:lnTo>
                  <a:lnTo>
                    <a:pt x="195" y="60"/>
                  </a:lnTo>
                  <a:lnTo>
                    <a:pt x="196" y="61"/>
                  </a:lnTo>
                  <a:lnTo>
                    <a:pt x="198" y="61"/>
                  </a:lnTo>
                  <a:lnTo>
                    <a:pt x="199" y="62"/>
                  </a:lnTo>
                  <a:lnTo>
                    <a:pt x="201" y="62"/>
                  </a:lnTo>
                  <a:lnTo>
                    <a:pt x="207" y="72"/>
                  </a:lnTo>
                  <a:lnTo>
                    <a:pt x="215" y="80"/>
                  </a:lnTo>
                  <a:lnTo>
                    <a:pt x="223" y="88"/>
                  </a:lnTo>
                  <a:lnTo>
                    <a:pt x="224" y="90"/>
                  </a:lnTo>
                  <a:lnTo>
                    <a:pt x="225" y="92"/>
                  </a:lnTo>
                  <a:lnTo>
                    <a:pt x="225" y="95"/>
                  </a:lnTo>
                  <a:lnTo>
                    <a:pt x="225" y="98"/>
                  </a:lnTo>
                  <a:lnTo>
                    <a:pt x="226" y="101"/>
                  </a:lnTo>
                  <a:lnTo>
                    <a:pt x="226" y="104"/>
                  </a:lnTo>
                  <a:lnTo>
                    <a:pt x="227" y="107"/>
                  </a:lnTo>
                  <a:lnTo>
                    <a:pt x="227" y="110"/>
                  </a:lnTo>
                  <a:lnTo>
                    <a:pt x="228" y="112"/>
                  </a:lnTo>
                  <a:lnTo>
                    <a:pt x="230" y="115"/>
                  </a:lnTo>
                  <a:lnTo>
                    <a:pt x="240" y="128"/>
                  </a:lnTo>
                  <a:lnTo>
                    <a:pt x="252" y="138"/>
                  </a:lnTo>
                  <a:lnTo>
                    <a:pt x="253" y="138"/>
                  </a:lnTo>
                  <a:lnTo>
                    <a:pt x="254" y="139"/>
                  </a:lnTo>
                  <a:lnTo>
                    <a:pt x="256" y="139"/>
                  </a:lnTo>
                  <a:lnTo>
                    <a:pt x="257" y="139"/>
                  </a:lnTo>
                  <a:lnTo>
                    <a:pt x="262" y="135"/>
                  </a:lnTo>
                  <a:lnTo>
                    <a:pt x="266" y="129"/>
                  </a:lnTo>
                  <a:lnTo>
                    <a:pt x="269" y="124"/>
                  </a:lnTo>
                  <a:lnTo>
                    <a:pt x="273" y="118"/>
                  </a:lnTo>
                  <a:lnTo>
                    <a:pt x="278" y="116"/>
                  </a:lnTo>
                  <a:lnTo>
                    <a:pt x="284" y="118"/>
                  </a:lnTo>
                  <a:lnTo>
                    <a:pt x="285" y="118"/>
                  </a:lnTo>
                  <a:lnTo>
                    <a:pt x="286" y="118"/>
                  </a:lnTo>
                  <a:lnTo>
                    <a:pt x="287" y="117"/>
                  </a:lnTo>
                  <a:lnTo>
                    <a:pt x="289" y="117"/>
                  </a:lnTo>
                  <a:lnTo>
                    <a:pt x="292" y="118"/>
                  </a:lnTo>
                  <a:lnTo>
                    <a:pt x="295" y="119"/>
                  </a:lnTo>
                  <a:lnTo>
                    <a:pt x="298" y="119"/>
                  </a:lnTo>
                  <a:lnTo>
                    <a:pt x="301" y="118"/>
                  </a:lnTo>
                  <a:lnTo>
                    <a:pt x="302" y="119"/>
                  </a:lnTo>
                  <a:lnTo>
                    <a:pt x="303" y="120"/>
                  </a:lnTo>
                  <a:lnTo>
                    <a:pt x="305" y="121"/>
                  </a:lnTo>
                  <a:lnTo>
                    <a:pt x="307" y="126"/>
                  </a:lnTo>
                  <a:lnTo>
                    <a:pt x="309" y="129"/>
                  </a:lnTo>
                  <a:lnTo>
                    <a:pt x="312" y="132"/>
                  </a:lnTo>
                  <a:lnTo>
                    <a:pt x="315" y="134"/>
                  </a:lnTo>
                  <a:lnTo>
                    <a:pt x="316" y="136"/>
                  </a:lnTo>
                  <a:lnTo>
                    <a:pt x="316" y="138"/>
                  </a:lnTo>
                  <a:lnTo>
                    <a:pt x="317" y="139"/>
                  </a:lnTo>
                  <a:lnTo>
                    <a:pt x="318" y="140"/>
                  </a:lnTo>
                  <a:lnTo>
                    <a:pt x="320" y="141"/>
                  </a:lnTo>
                  <a:lnTo>
                    <a:pt x="321" y="142"/>
                  </a:lnTo>
                  <a:lnTo>
                    <a:pt x="321" y="143"/>
                  </a:lnTo>
                  <a:lnTo>
                    <a:pt x="321" y="145"/>
                  </a:lnTo>
                  <a:lnTo>
                    <a:pt x="321" y="147"/>
                  </a:lnTo>
                  <a:lnTo>
                    <a:pt x="324" y="154"/>
                  </a:lnTo>
                  <a:lnTo>
                    <a:pt x="326" y="160"/>
                  </a:lnTo>
                  <a:lnTo>
                    <a:pt x="329" y="166"/>
                  </a:lnTo>
                  <a:lnTo>
                    <a:pt x="332" y="171"/>
                  </a:lnTo>
                  <a:lnTo>
                    <a:pt x="334" y="176"/>
                  </a:lnTo>
                  <a:lnTo>
                    <a:pt x="336" y="181"/>
                  </a:lnTo>
                  <a:lnTo>
                    <a:pt x="338" y="182"/>
                  </a:lnTo>
                  <a:lnTo>
                    <a:pt x="339" y="183"/>
                  </a:lnTo>
                  <a:lnTo>
                    <a:pt x="341" y="184"/>
                  </a:lnTo>
                  <a:lnTo>
                    <a:pt x="342" y="185"/>
                  </a:lnTo>
                  <a:lnTo>
                    <a:pt x="345" y="189"/>
                  </a:lnTo>
                  <a:lnTo>
                    <a:pt x="346" y="195"/>
                  </a:lnTo>
                  <a:lnTo>
                    <a:pt x="346" y="200"/>
                  </a:lnTo>
                  <a:lnTo>
                    <a:pt x="346" y="206"/>
                  </a:lnTo>
                  <a:lnTo>
                    <a:pt x="349" y="214"/>
                  </a:lnTo>
                  <a:lnTo>
                    <a:pt x="354" y="221"/>
                  </a:lnTo>
                  <a:lnTo>
                    <a:pt x="360" y="226"/>
                  </a:lnTo>
                  <a:lnTo>
                    <a:pt x="362" y="227"/>
                  </a:lnTo>
                  <a:lnTo>
                    <a:pt x="365" y="228"/>
                  </a:lnTo>
                  <a:lnTo>
                    <a:pt x="369" y="229"/>
                  </a:lnTo>
                  <a:lnTo>
                    <a:pt x="372" y="230"/>
                  </a:lnTo>
                  <a:lnTo>
                    <a:pt x="373" y="231"/>
                  </a:lnTo>
                  <a:lnTo>
                    <a:pt x="374" y="232"/>
                  </a:lnTo>
                  <a:lnTo>
                    <a:pt x="376" y="234"/>
                  </a:lnTo>
                  <a:lnTo>
                    <a:pt x="377" y="234"/>
                  </a:lnTo>
                  <a:lnTo>
                    <a:pt x="378" y="235"/>
                  </a:lnTo>
                  <a:lnTo>
                    <a:pt x="381" y="235"/>
                  </a:lnTo>
                  <a:lnTo>
                    <a:pt x="384" y="235"/>
                  </a:lnTo>
                  <a:lnTo>
                    <a:pt x="387" y="235"/>
                  </a:lnTo>
                  <a:lnTo>
                    <a:pt x="390" y="237"/>
                  </a:lnTo>
                  <a:lnTo>
                    <a:pt x="392" y="238"/>
                  </a:lnTo>
                  <a:lnTo>
                    <a:pt x="395" y="240"/>
                  </a:lnTo>
                  <a:lnTo>
                    <a:pt x="398" y="240"/>
                  </a:lnTo>
                  <a:lnTo>
                    <a:pt x="400" y="239"/>
                  </a:lnTo>
                  <a:lnTo>
                    <a:pt x="401" y="238"/>
                  </a:lnTo>
                  <a:lnTo>
                    <a:pt x="403" y="238"/>
                  </a:lnTo>
                  <a:lnTo>
                    <a:pt x="403" y="239"/>
                  </a:lnTo>
                  <a:lnTo>
                    <a:pt x="404" y="241"/>
                  </a:lnTo>
                  <a:lnTo>
                    <a:pt x="403" y="242"/>
                  </a:lnTo>
                  <a:lnTo>
                    <a:pt x="403" y="244"/>
                  </a:lnTo>
                  <a:lnTo>
                    <a:pt x="402" y="245"/>
                  </a:lnTo>
                  <a:lnTo>
                    <a:pt x="402" y="246"/>
                  </a:lnTo>
                  <a:lnTo>
                    <a:pt x="401" y="247"/>
                  </a:lnTo>
                  <a:lnTo>
                    <a:pt x="401" y="249"/>
                  </a:lnTo>
                  <a:lnTo>
                    <a:pt x="402" y="249"/>
                  </a:lnTo>
                  <a:lnTo>
                    <a:pt x="403" y="248"/>
                  </a:lnTo>
                  <a:lnTo>
                    <a:pt x="404" y="247"/>
                  </a:lnTo>
                  <a:lnTo>
                    <a:pt x="405" y="247"/>
                  </a:lnTo>
                  <a:lnTo>
                    <a:pt x="405" y="249"/>
                  </a:lnTo>
                  <a:lnTo>
                    <a:pt x="404" y="252"/>
                  </a:lnTo>
                  <a:lnTo>
                    <a:pt x="402" y="253"/>
                  </a:lnTo>
                  <a:lnTo>
                    <a:pt x="400" y="255"/>
                  </a:lnTo>
                  <a:lnTo>
                    <a:pt x="398" y="256"/>
                  </a:lnTo>
                  <a:lnTo>
                    <a:pt x="394" y="256"/>
                  </a:lnTo>
                  <a:lnTo>
                    <a:pt x="392" y="255"/>
                  </a:lnTo>
                  <a:lnTo>
                    <a:pt x="390" y="255"/>
                  </a:lnTo>
                  <a:lnTo>
                    <a:pt x="390" y="256"/>
                  </a:lnTo>
                  <a:lnTo>
                    <a:pt x="389" y="256"/>
                  </a:lnTo>
                  <a:lnTo>
                    <a:pt x="389" y="257"/>
                  </a:lnTo>
                  <a:lnTo>
                    <a:pt x="389" y="260"/>
                  </a:lnTo>
                  <a:lnTo>
                    <a:pt x="389" y="263"/>
                  </a:lnTo>
                  <a:lnTo>
                    <a:pt x="389" y="265"/>
                  </a:lnTo>
                  <a:lnTo>
                    <a:pt x="388" y="268"/>
                  </a:lnTo>
                  <a:lnTo>
                    <a:pt x="386" y="269"/>
                  </a:lnTo>
                  <a:lnTo>
                    <a:pt x="385" y="270"/>
                  </a:lnTo>
                  <a:lnTo>
                    <a:pt x="383" y="271"/>
                  </a:lnTo>
                  <a:lnTo>
                    <a:pt x="382" y="273"/>
                  </a:lnTo>
                  <a:lnTo>
                    <a:pt x="382" y="277"/>
                  </a:lnTo>
                  <a:lnTo>
                    <a:pt x="382" y="280"/>
                  </a:lnTo>
                  <a:lnTo>
                    <a:pt x="382" y="283"/>
                  </a:lnTo>
                  <a:lnTo>
                    <a:pt x="382" y="285"/>
                  </a:lnTo>
                  <a:lnTo>
                    <a:pt x="382" y="286"/>
                  </a:lnTo>
                  <a:lnTo>
                    <a:pt x="384" y="296"/>
                  </a:lnTo>
                  <a:lnTo>
                    <a:pt x="385" y="307"/>
                  </a:lnTo>
                  <a:lnTo>
                    <a:pt x="383" y="326"/>
                  </a:lnTo>
                  <a:lnTo>
                    <a:pt x="382" y="340"/>
                  </a:lnTo>
                  <a:lnTo>
                    <a:pt x="383" y="351"/>
                  </a:lnTo>
                  <a:lnTo>
                    <a:pt x="384" y="354"/>
                  </a:lnTo>
                  <a:lnTo>
                    <a:pt x="386" y="357"/>
                  </a:lnTo>
                  <a:lnTo>
                    <a:pt x="388" y="360"/>
                  </a:lnTo>
                  <a:lnTo>
                    <a:pt x="391" y="363"/>
                  </a:lnTo>
                  <a:lnTo>
                    <a:pt x="392" y="365"/>
                  </a:lnTo>
                  <a:lnTo>
                    <a:pt x="392" y="367"/>
                  </a:lnTo>
                  <a:lnTo>
                    <a:pt x="391" y="370"/>
                  </a:lnTo>
                  <a:lnTo>
                    <a:pt x="389" y="373"/>
                  </a:lnTo>
                  <a:lnTo>
                    <a:pt x="389" y="376"/>
                  </a:lnTo>
                  <a:lnTo>
                    <a:pt x="389" y="378"/>
                  </a:lnTo>
                  <a:lnTo>
                    <a:pt x="389" y="381"/>
                  </a:lnTo>
                  <a:lnTo>
                    <a:pt x="391" y="383"/>
                  </a:lnTo>
                  <a:lnTo>
                    <a:pt x="392" y="384"/>
                  </a:lnTo>
                  <a:lnTo>
                    <a:pt x="393" y="388"/>
                  </a:lnTo>
                  <a:lnTo>
                    <a:pt x="395" y="391"/>
                  </a:lnTo>
                  <a:lnTo>
                    <a:pt x="398" y="395"/>
                  </a:lnTo>
                  <a:lnTo>
                    <a:pt x="400" y="397"/>
                  </a:lnTo>
                  <a:lnTo>
                    <a:pt x="403" y="400"/>
                  </a:lnTo>
                  <a:lnTo>
                    <a:pt x="405" y="402"/>
                  </a:lnTo>
                  <a:lnTo>
                    <a:pt x="406" y="404"/>
                  </a:lnTo>
                  <a:lnTo>
                    <a:pt x="408" y="407"/>
                  </a:lnTo>
                  <a:lnTo>
                    <a:pt x="411" y="419"/>
                  </a:lnTo>
                  <a:lnTo>
                    <a:pt x="416" y="430"/>
                  </a:lnTo>
                  <a:lnTo>
                    <a:pt x="424" y="440"/>
                  </a:lnTo>
                  <a:lnTo>
                    <a:pt x="429" y="444"/>
                  </a:lnTo>
                  <a:lnTo>
                    <a:pt x="436" y="446"/>
                  </a:lnTo>
                  <a:lnTo>
                    <a:pt x="442" y="446"/>
                  </a:lnTo>
                  <a:lnTo>
                    <a:pt x="446" y="450"/>
                  </a:lnTo>
                  <a:lnTo>
                    <a:pt x="449" y="453"/>
                  </a:lnTo>
                  <a:lnTo>
                    <a:pt x="452" y="457"/>
                  </a:lnTo>
                  <a:lnTo>
                    <a:pt x="456" y="459"/>
                  </a:lnTo>
                  <a:lnTo>
                    <a:pt x="458" y="460"/>
                  </a:lnTo>
                  <a:lnTo>
                    <a:pt x="460" y="460"/>
                  </a:lnTo>
                  <a:lnTo>
                    <a:pt x="461" y="460"/>
                  </a:lnTo>
                  <a:lnTo>
                    <a:pt x="463" y="459"/>
                  </a:lnTo>
                  <a:lnTo>
                    <a:pt x="465" y="457"/>
                  </a:lnTo>
                  <a:lnTo>
                    <a:pt x="468" y="456"/>
                  </a:lnTo>
                  <a:lnTo>
                    <a:pt x="471" y="454"/>
                  </a:lnTo>
                  <a:lnTo>
                    <a:pt x="474" y="453"/>
                  </a:lnTo>
                  <a:lnTo>
                    <a:pt x="480" y="452"/>
                  </a:lnTo>
                  <a:lnTo>
                    <a:pt x="485" y="453"/>
                  </a:lnTo>
                  <a:lnTo>
                    <a:pt x="492" y="453"/>
                  </a:lnTo>
                  <a:lnTo>
                    <a:pt x="494" y="453"/>
                  </a:lnTo>
                  <a:lnTo>
                    <a:pt x="495" y="452"/>
                  </a:lnTo>
                  <a:lnTo>
                    <a:pt x="497" y="452"/>
                  </a:lnTo>
                  <a:lnTo>
                    <a:pt x="500" y="450"/>
                  </a:lnTo>
                  <a:lnTo>
                    <a:pt x="503" y="449"/>
                  </a:lnTo>
                  <a:lnTo>
                    <a:pt x="511" y="447"/>
                  </a:lnTo>
                  <a:lnTo>
                    <a:pt x="520" y="448"/>
                  </a:lnTo>
                  <a:lnTo>
                    <a:pt x="521" y="449"/>
                  </a:lnTo>
                  <a:lnTo>
                    <a:pt x="522" y="450"/>
                  </a:lnTo>
                  <a:lnTo>
                    <a:pt x="523" y="451"/>
                  </a:lnTo>
                  <a:lnTo>
                    <a:pt x="523" y="452"/>
                  </a:lnTo>
                  <a:lnTo>
                    <a:pt x="523" y="454"/>
                  </a:lnTo>
                  <a:lnTo>
                    <a:pt x="524" y="455"/>
                  </a:lnTo>
                  <a:lnTo>
                    <a:pt x="528" y="455"/>
                  </a:lnTo>
                  <a:lnTo>
                    <a:pt x="532" y="454"/>
                  </a:lnTo>
                  <a:lnTo>
                    <a:pt x="535" y="452"/>
                  </a:lnTo>
                  <a:lnTo>
                    <a:pt x="538" y="450"/>
                  </a:lnTo>
                  <a:lnTo>
                    <a:pt x="539" y="449"/>
                  </a:lnTo>
                  <a:lnTo>
                    <a:pt x="539" y="447"/>
                  </a:lnTo>
                  <a:lnTo>
                    <a:pt x="538" y="446"/>
                  </a:lnTo>
                  <a:lnTo>
                    <a:pt x="538" y="444"/>
                  </a:lnTo>
                  <a:lnTo>
                    <a:pt x="538" y="443"/>
                  </a:lnTo>
                  <a:lnTo>
                    <a:pt x="539" y="441"/>
                  </a:lnTo>
                  <a:lnTo>
                    <a:pt x="540" y="440"/>
                  </a:lnTo>
                  <a:lnTo>
                    <a:pt x="543" y="439"/>
                  </a:lnTo>
                  <a:lnTo>
                    <a:pt x="546" y="437"/>
                  </a:lnTo>
                  <a:lnTo>
                    <a:pt x="548" y="436"/>
                  </a:lnTo>
                  <a:lnTo>
                    <a:pt x="550" y="433"/>
                  </a:lnTo>
                  <a:lnTo>
                    <a:pt x="552" y="430"/>
                  </a:lnTo>
                  <a:lnTo>
                    <a:pt x="552" y="427"/>
                  </a:lnTo>
                  <a:lnTo>
                    <a:pt x="553" y="423"/>
                  </a:lnTo>
                  <a:lnTo>
                    <a:pt x="554" y="420"/>
                  </a:lnTo>
                  <a:lnTo>
                    <a:pt x="556" y="418"/>
                  </a:lnTo>
                  <a:lnTo>
                    <a:pt x="558" y="416"/>
                  </a:lnTo>
                  <a:lnTo>
                    <a:pt x="559" y="413"/>
                  </a:lnTo>
                  <a:lnTo>
                    <a:pt x="562" y="406"/>
                  </a:lnTo>
                  <a:lnTo>
                    <a:pt x="563" y="399"/>
                  </a:lnTo>
                  <a:lnTo>
                    <a:pt x="563" y="394"/>
                  </a:lnTo>
                  <a:lnTo>
                    <a:pt x="564" y="389"/>
                  </a:lnTo>
                  <a:lnTo>
                    <a:pt x="565" y="385"/>
                  </a:lnTo>
                  <a:lnTo>
                    <a:pt x="568" y="381"/>
                  </a:lnTo>
                  <a:lnTo>
                    <a:pt x="573" y="379"/>
                  </a:lnTo>
                  <a:lnTo>
                    <a:pt x="578" y="377"/>
                  </a:lnTo>
                  <a:lnTo>
                    <a:pt x="584" y="376"/>
                  </a:lnTo>
                  <a:lnTo>
                    <a:pt x="585" y="376"/>
                  </a:lnTo>
                  <a:lnTo>
                    <a:pt x="586" y="376"/>
                  </a:lnTo>
                  <a:lnTo>
                    <a:pt x="587" y="376"/>
                  </a:lnTo>
                  <a:lnTo>
                    <a:pt x="587" y="374"/>
                  </a:lnTo>
                  <a:lnTo>
                    <a:pt x="597" y="376"/>
                  </a:lnTo>
                  <a:lnTo>
                    <a:pt x="606" y="374"/>
                  </a:lnTo>
                  <a:lnTo>
                    <a:pt x="609" y="373"/>
                  </a:lnTo>
                  <a:lnTo>
                    <a:pt x="611" y="371"/>
                  </a:lnTo>
                  <a:lnTo>
                    <a:pt x="613" y="371"/>
                  </a:lnTo>
                  <a:lnTo>
                    <a:pt x="615" y="371"/>
                  </a:lnTo>
                  <a:lnTo>
                    <a:pt x="618" y="370"/>
                  </a:lnTo>
                  <a:lnTo>
                    <a:pt x="619" y="370"/>
                  </a:lnTo>
                  <a:lnTo>
                    <a:pt x="621" y="369"/>
                  </a:lnTo>
                  <a:lnTo>
                    <a:pt x="624" y="369"/>
                  </a:lnTo>
                  <a:lnTo>
                    <a:pt x="627" y="369"/>
                  </a:lnTo>
                  <a:lnTo>
                    <a:pt x="631" y="370"/>
                  </a:lnTo>
                  <a:lnTo>
                    <a:pt x="633" y="372"/>
                  </a:lnTo>
                  <a:lnTo>
                    <a:pt x="633" y="373"/>
                  </a:lnTo>
                  <a:lnTo>
                    <a:pt x="634" y="375"/>
                  </a:lnTo>
                  <a:lnTo>
                    <a:pt x="634" y="376"/>
                  </a:lnTo>
                  <a:lnTo>
                    <a:pt x="636" y="375"/>
                  </a:lnTo>
                  <a:lnTo>
                    <a:pt x="637" y="374"/>
                  </a:lnTo>
                  <a:lnTo>
                    <a:pt x="639" y="373"/>
                  </a:lnTo>
                  <a:lnTo>
                    <a:pt x="642" y="372"/>
                  </a:lnTo>
                  <a:lnTo>
                    <a:pt x="645" y="372"/>
                  </a:lnTo>
                  <a:lnTo>
                    <a:pt x="649" y="373"/>
                  </a:lnTo>
                  <a:lnTo>
                    <a:pt x="652" y="374"/>
                  </a:lnTo>
                  <a:lnTo>
                    <a:pt x="654" y="374"/>
                  </a:lnTo>
                  <a:lnTo>
                    <a:pt x="655" y="376"/>
                  </a:lnTo>
                  <a:lnTo>
                    <a:pt x="656" y="378"/>
                  </a:lnTo>
                  <a:lnTo>
                    <a:pt x="656" y="379"/>
                  </a:lnTo>
                  <a:lnTo>
                    <a:pt x="656" y="381"/>
                  </a:lnTo>
                  <a:lnTo>
                    <a:pt x="656" y="382"/>
                  </a:lnTo>
                  <a:lnTo>
                    <a:pt x="657" y="383"/>
                  </a:lnTo>
                  <a:lnTo>
                    <a:pt x="657" y="385"/>
                  </a:lnTo>
                  <a:lnTo>
                    <a:pt x="657" y="387"/>
                  </a:lnTo>
                  <a:lnTo>
                    <a:pt x="656" y="389"/>
                  </a:lnTo>
                  <a:lnTo>
                    <a:pt x="656" y="390"/>
                  </a:lnTo>
                  <a:lnTo>
                    <a:pt x="655" y="392"/>
                  </a:lnTo>
                  <a:lnTo>
                    <a:pt x="653" y="395"/>
                  </a:lnTo>
                  <a:lnTo>
                    <a:pt x="651" y="398"/>
                  </a:lnTo>
                  <a:lnTo>
                    <a:pt x="650" y="400"/>
                  </a:lnTo>
                  <a:lnTo>
                    <a:pt x="648" y="401"/>
                  </a:lnTo>
                  <a:lnTo>
                    <a:pt x="646" y="402"/>
                  </a:lnTo>
                  <a:lnTo>
                    <a:pt x="644" y="404"/>
                  </a:lnTo>
                  <a:lnTo>
                    <a:pt x="643" y="407"/>
                  </a:lnTo>
                  <a:lnTo>
                    <a:pt x="642" y="409"/>
                  </a:lnTo>
                  <a:lnTo>
                    <a:pt x="642" y="410"/>
                  </a:lnTo>
                  <a:lnTo>
                    <a:pt x="641" y="410"/>
                  </a:lnTo>
                  <a:lnTo>
                    <a:pt x="641" y="411"/>
                  </a:lnTo>
                  <a:lnTo>
                    <a:pt x="640" y="414"/>
                  </a:lnTo>
                  <a:lnTo>
                    <a:pt x="640" y="418"/>
                  </a:lnTo>
                  <a:lnTo>
                    <a:pt x="639" y="420"/>
                  </a:lnTo>
                  <a:lnTo>
                    <a:pt x="637" y="423"/>
                  </a:lnTo>
                  <a:lnTo>
                    <a:pt x="635" y="425"/>
                  </a:lnTo>
                  <a:lnTo>
                    <a:pt x="636" y="425"/>
                  </a:lnTo>
                  <a:lnTo>
                    <a:pt x="638" y="426"/>
                  </a:lnTo>
                  <a:lnTo>
                    <a:pt x="639" y="426"/>
                  </a:lnTo>
                  <a:lnTo>
                    <a:pt x="639" y="427"/>
                  </a:lnTo>
                  <a:lnTo>
                    <a:pt x="640" y="427"/>
                  </a:lnTo>
                  <a:lnTo>
                    <a:pt x="639" y="429"/>
                  </a:lnTo>
                  <a:lnTo>
                    <a:pt x="639" y="431"/>
                  </a:lnTo>
                  <a:lnTo>
                    <a:pt x="637" y="432"/>
                  </a:lnTo>
                  <a:lnTo>
                    <a:pt x="635" y="433"/>
                  </a:lnTo>
                  <a:lnTo>
                    <a:pt x="637" y="435"/>
                  </a:lnTo>
                  <a:lnTo>
                    <a:pt x="638" y="437"/>
                  </a:lnTo>
                  <a:lnTo>
                    <a:pt x="638" y="440"/>
                  </a:lnTo>
                  <a:lnTo>
                    <a:pt x="636" y="444"/>
                  </a:lnTo>
                  <a:lnTo>
                    <a:pt x="635" y="449"/>
                  </a:lnTo>
                  <a:lnTo>
                    <a:pt x="633" y="453"/>
                  </a:lnTo>
                  <a:lnTo>
                    <a:pt x="633" y="457"/>
                  </a:lnTo>
                  <a:lnTo>
                    <a:pt x="632" y="461"/>
                  </a:lnTo>
                  <a:lnTo>
                    <a:pt x="631" y="464"/>
                  </a:lnTo>
                  <a:lnTo>
                    <a:pt x="630" y="466"/>
                  </a:lnTo>
                  <a:lnTo>
                    <a:pt x="630" y="467"/>
                  </a:lnTo>
                  <a:lnTo>
                    <a:pt x="628" y="469"/>
                  </a:lnTo>
                  <a:lnTo>
                    <a:pt x="628" y="470"/>
                  </a:lnTo>
                  <a:lnTo>
                    <a:pt x="626" y="470"/>
                  </a:lnTo>
                  <a:lnTo>
                    <a:pt x="626" y="469"/>
                  </a:lnTo>
                  <a:lnTo>
                    <a:pt x="625" y="466"/>
                  </a:lnTo>
                  <a:lnTo>
                    <a:pt x="626" y="463"/>
                  </a:lnTo>
                  <a:lnTo>
                    <a:pt x="627" y="459"/>
                  </a:lnTo>
                  <a:lnTo>
                    <a:pt x="626" y="459"/>
                  </a:lnTo>
                  <a:lnTo>
                    <a:pt x="625" y="458"/>
                  </a:lnTo>
                  <a:lnTo>
                    <a:pt x="625" y="457"/>
                  </a:lnTo>
                  <a:lnTo>
                    <a:pt x="624" y="457"/>
                  </a:lnTo>
                  <a:lnTo>
                    <a:pt x="623" y="456"/>
                  </a:lnTo>
                  <a:lnTo>
                    <a:pt x="623" y="455"/>
                  </a:lnTo>
                  <a:lnTo>
                    <a:pt x="624" y="455"/>
                  </a:lnTo>
                  <a:lnTo>
                    <a:pt x="624" y="453"/>
                  </a:lnTo>
                  <a:lnTo>
                    <a:pt x="624" y="451"/>
                  </a:lnTo>
                  <a:lnTo>
                    <a:pt x="623" y="450"/>
                  </a:lnTo>
                  <a:lnTo>
                    <a:pt x="622" y="449"/>
                  </a:lnTo>
                  <a:lnTo>
                    <a:pt x="620" y="448"/>
                  </a:lnTo>
                  <a:lnTo>
                    <a:pt x="619" y="451"/>
                  </a:lnTo>
                  <a:lnTo>
                    <a:pt x="618" y="454"/>
                  </a:lnTo>
                  <a:lnTo>
                    <a:pt x="616" y="456"/>
                  </a:lnTo>
                  <a:lnTo>
                    <a:pt x="615" y="457"/>
                  </a:lnTo>
                  <a:lnTo>
                    <a:pt x="613" y="457"/>
                  </a:lnTo>
                  <a:lnTo>
                    <a:pt x="612" y="457"/>
                  </a:lnTo>
                  <a:lnTo>
                    <a:pt x="610" y="457"/>
                  </a:lnTo>
                  <a:lnTo>
                    <a:pt x="608" y="459"/>
                  </a:lnTo>
                  <a:lnTo>
                    <a:pt x="608" y="461"/>
                  </a:lnTo>
                  <a:lnTo>
                    <a:pt x="607" y="463"/>
                  </a:lnTo>
                  <a:lnTo>
                    <a:pt x="605" y="465"/>
                  </a:lnTo>
                  <a:lnTo>
                    <a:pt x="605" y="466"/>
                  </a:lnTo>
                  <a:lnTo>
                    <a:pt x="604" y="467"/>
                  </a:lnTo>
                  <a:lnTo>
                    <a:pt x="604" y="468"/>
                  </a:lnTo>
                  <a:lnTo>
                    <a:pt x="602" y="470"/>
                  </a:lnTo>
                  <a:lnTo>
                    <a:pt x="600" y="471"/>
                  </a:lnTo>
                  <a:lnTo>
                    <a:pt x="599" y="471"/>
                  </a:lnTo>
                  <a:lnTo>
                    <a:pt x="597" y="472"/>
                  </a:lnTo>
                  <a:lnTo>
                    <a:pt x="595" y="472"/>
                  </a:lnTo>
                  <a:lnTo>
                    <a:pt x="594" y="473"/>
                  </a:lnTo>
                  <a:lnTo>
                    <a:pt x="593" y="472"/>
                  </a:lnTo>
                  <a:lnTo>
                    <a:pt x="592" y="472"/>
                  </a:lnTo>
                  <a:lnTo>
                    <a:pt x="592" y="470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881" name="Freeform 356"/>
            <p:cNvSpPr>
              <a:spLocks/>
            </p:cNvSpPr>
            <p:nvPr/>
          </p:nvSpPr>
          <p:spPr bwMode="gray">
            <a:xfrm>
              <a:off x="2034" y="1596"/>
              <a:ext cx="105" cy="117"/>
            </a:xfrm>
            <a:custGeom>
              <a:avLst/>
              <a:gdLst>
                <a:gd name="T0" fmla="*/ 105 w 105"/>
                <a:gd name="T1" fmla="*/ 63 h 117"/>
                <a:gd name="T2" fmla="*/ 105 w 105"/>
                <a:gd name="T3" fmla="*/ 62 h 117"/>
                <a:gd name="T4" fmla="*/ 103 w 105"/>
                <a:gd name="T5" fmla="*/ 61 h 117"/>
                <a:gd name="T6" fmla="*/ 99 w 105"/>
                <a:gd name="T7" fmla="*/ 62 h 117"/>
                <a:gd name="T8" fmla="*/ 95 w 105"/>
                <a:gd name="T9" fmla="*/ 63 h 117"/>
                <a:gd name="T10" fmla="*/ 92 w 105"/>
                <a:gd name="T11" fmla="*/ 61 h 117"/>
                <a:gd name="T12" fmla="*/ 91 w 105"/>
                <a:gd name="T13" fmla="*/ 57 h 117"/>
                <a:gd name="T14" fmla="*/ 89 w 105"/>
                <a:gd name="T15" fmla="*/ 57 h 117"/>
                <a:gd name="T16" fmla="*/ 85 w 105"/>
                <a:gd name="T17" fmla="*/ 57 h 117"/>
                <a:gd name="T18" fmla="*/ 83 w 105"/>
                <a:gd name="T19" fmla="*/ 55 h 117"/>
                <a:gd name="T20" fmla="*/ 83 w 105"/>
                <a:gd name="T21" fmla="*/ 54 h 117"/>
                <a:gd name="T22" fmla="*/ 83 w 105"/>
                <a:gd name="T23" fmla="*/ 0 h 117"/>
                <a:gd name="T24" fmla="*/ 37 w 105"/>
                <a:gd name="T25" fmla="*/ 14 h 117"/>
                <a:gd name="T26" fmla="*/ 23 w 105"/>
                <a:gd name="T27" fmla="*/ 18 h 117"/>
                <a:gd name="T28" fmla="*/ 30 w 105"/>
                <a:gd name="T29" fmla="*/ 25 h 117"/>
                <a:gd name="T30" fmla="*/ 35 w 105"/>
                <a:gd name="T31" fmla="*/ 30 h 117"/>
                <a:gd name="T32" fmla="*/ 39 w 105"/>
                <a:gd name="T33" fmla="*/ 32 h 117"/>
                <a:gd name="T34" fmla="*/ 43 w 105"/>
                <a:gd name="T35" fmla="*/ 37 h 117"/>
                <a:gd name="T36" fmla="*/ 47 w 105"/>
                <a:gd name="T37" fmla="*/ 43 h 117"/>
                <a:gd name="T38" fmla="*/ 47 w 105"/>
                <a:gd name="T39" fmla="*/ 45 h 117"/>
                <a:gd name="T40" fmla="*/ 46 w 105"/>
                <a:gd name="T41" fmla="*/ 47 h 117"/>
                <a:gd name="T42" fmla="*/ 21 w 105"/>
                <a:gd name="T43" fmla="*/ 48 h 117"/>
                <a:gd name="T44" fmla="*/ 18 w 105"/>
                <a:gd name="T45" fmla="*/ 49 h 117"/>
                <a:gd name="T46" fmla="*/ 3 w 105"/>
                <a:gd name="T47" fmla="*/ 76 h 117"/>
                <a:gd name="T48" fmla="*/ 3 w 105"/>
                <a:gd name="T49" fmla="*/ 79 h 117"/>
                <a:gd name="T50" fmla="*/ 2 w 105"/>
                <a:gd name="T51" fmla="*/ 82 h 117"/>
                <a:gd name="T52" fmla="*/ 0 w 105"/>
                <a:gd name="T53" fmla="*/ 84 h 117"/>
                <a:gd name="T54" fmla="*/ 0 w 105"/>
                <a:gd name="T55" fmla="*/ 87 h 117"/>
                <a:gd name="T56" fmla="*/ 0 w 105"/>
                <a:gd name="T57" fmla="*/ 89 h 117"/>
                <a:gd name="T58" fmla="*/ 1 w 105"/>
                <a:gd name="T59" fmla="*/ 93 h 117"/>
                <a:gd name="T60" fmla="*/ 11 w 105"/>
                <a:gd name="T61" fmla="*/ 102 h 117"/>
                <a:gd name="T62" fmla="*/ 24 w 105"/>
                <a:gd name="T63" fmla="*/ 112 h 117"/>
                <a:gd name="T64" fmla="*/ 33 w 105"/>
                <a:gd name="T65" fmla="*/ 114 h 117"/>
                <a:gd name="T66" fmla="*/ 41 w 105"/>
                <a:gd name="T67" fmla="*/ 115 h 117"/>
                <a:gd name="T68" fmla="*/ 55 w 105"/>
                <a:gd name="T69" fmla="*/ 117 h 117"/>
                <a:gd name="T70" fmla="*/ 56 w 105"/>
                <a:gd name="T71" fmla="*/ 115 h 117"/>
                <a:gd name="T72" fmla="*/ 57 w 105"/>
                <a:gd name="T73" fmla="*/ 115 h 117"/>
                <a:gd name="T74" fmla="*/ 59 w 105"/>
                <a:gd name="T75" fmla="*/ 113 h 117"/>
                <a:gd name="T76" fmla="*/ 60 w 105"/>
                <a:gd name="T77" fmla="*/ 111 h 117"/>
                <a:gd name="T78" fmla="*/ 62 w 105"/>
                <a:gd name="T79" fmla="*/ 110 h 117"/>
                <a:gd name="T80" fmla="*/ 65 w 105"/>
                <a:gd name="T81" fmla="*/ 109 h 117"/>
                <a:gd name="T82" fmla="*/ 68 w 105"/>
                <a:gd name="T83" fmla="*/ 107 h 117"/>
                <a:gd name="T84" fmla="*/ 70 w 105"/>
                <a:gd name="T85" fmla="*/ 106 h 117"/>
                <a:gd name="T86" fmla="*/ 71 w 105"/>
                <a:gd name="T87" fmla="*/ 101 h 117"/>
                <a:gd name="T88" fmla="*/ 72 w 105"/>
                <a:gd name="T89" fmla="*/ 98 h 117"/>
                <a:gd name="T90" fmla="*/ 75 w 105"/>
                <a:gd name="T91" fmla="*/ 96 h 117"/>
                <a:gd name="T92" fmla="*/ 76 w 105"/>
                <a:gd name="T93" fmla="*/ 95 h 117"/>
                <a:gd name="T94" fmla="*/ 79 w 105"/>
                <a:gd name="T95" fmla="*/ 93 h 117"/>
                <a:gd name="T96" fmla="*/ 81 w 105"/>
                <a:gd name="T97" fmla="*/ 90 h 117"/>
                <a:gd name="T98" fmla="*/ 79 w 105"/>
                <a:gd name="T99" fmla="*/ 88 h 117"/>
                <a:gd name="T100" fmla="*/ 79 w 105"/>
                <a:gd name="T101" fmla="*/ 84 h 117"/>
                <a:gd name="T102" fmla="*/ 82 w 105"/>
                <a:gd name="T103" fmla="*/ 81 h 117"/>
                <a:gd name="T104" fmla="*/ 87 w 105"/>
                <a:gd name="T105" fmla="*/ 78 h 117"/>
                <a:gd name="T106" fmla="*/ 90 w 105"/>
                <a:gd name="T107" fmla="*/ 75 h 117"/>
                <a:gd name="T108" fmla="*/ 96 w 105"/>
                <a:gd name="T109" fmla="*/ 72 h 117"/>
                <a:gd name="T110" fmla="*/ 100 w 105"/>
                <a:gd name="T111" fmla="*/ 67 h 117"/>
                <a:gd name="T112" fmla="*/ 104 w 105"/>
                <a:gd name="T113" fmla="*/ 65 h 1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5"/>
                <a:gd name="T172" fmla="*/ 0 h 117"/>
                <a:gd name="T173" fmla="*/ 105 w 105"/>
                <a:gd name="T174" fmla="*/ 117 h 1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5" h="117">
                  <a:moveTo>
                    <a:pt x="105" y="64"/>
                  </a:moveTo>
                  <a:lnTo>
                    <a:pt x="105" y="63"/>
                  </a:lnTo>
                  <a:lnTo>
                    <a:pt x="105" y="62"/>
                  </a:lnTo>
                  <a:lnTo>
                    <a:pt x="104" y="62"/>
                  </a:lnTo>
                  <a:lnTo>
                    <a:pt x="103" y="61"/>
                  </a:lnTo>
                  <a:lnTo>
                    <a:pt x="101" y="61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5" y="63"/>
                  </a:lnTo>
                  <a:lnTo>
                    <a:pt x="93" y="62"/>
                  </a:lnTo>
                  <a:lnTo>
                    <a:pt x="92" y="61"/>
                  </a:lnTo>
                  <a:lnTo>
                    <a:pt x="91" y="58"/>
                  </a:lnTo>
                  <a:lnTo>
                    <a:pt x="91" y="57"/>
                  </a:lnTo>
                  <a:lnTo>
                    <a:pt x="91" y="56"/>
                  </a:lnTo>
                  <a:lnTo>
                    <a:pt x="89" y="57"/>
                  </a:lnTo>
                  <a:lnTo>
                    <a:pt x="86" y="58"/>
                  </a:lnTo>
                  <a:lnTo>
                    <a:pt x="85" y="57"/>
                  </a:lnTo>
                  <a:lnTo>
                    <a:pt x="84" y="56"/>
                  </a:lnTo>
                  <a:lnTo>
                    <a:pt x="83" y="55"/>
                  </a:lnTo>
                  <a:lnTo>
                    <a:pt x="83" y="54"/>
                  </a:lnTo>
                  <a:lnTo>
                    <a:pt x="83" y="53"/>
                  </a:lnTo>
                  <a:lnTo>
                    <a:pt x="83" y="0"/>
                  </a:lnTo>
                  <a:lnTo>
                    <a:pt x="37" y="0"/>
                  </a:lnTo>
                  <a:lnTo>
                    <a:pt x="37" y="14"/>
                  </a:lnTo>
                  <a:lnTo>
                    <a:pt x="20" y="14"/>
                  </a:lnTo>
                  <a:lnTo>
                    <a:pt x="23" y="18"/>
                  </a:lnTo>
                  <a:lnTo>
                    <a:pt x="26" y="21"/>
                  </a:lnTo>
                  <a:lnTo>
                    <a:pt x="30" y="25"/>
                  </a:lnTo>
                  <a:lnTo>
                    <a:pt x="33" y="29"/>
                  </a:lnTo>
                  <a:lnTo>
                    <a:pt x="35" y="30"/>
                  </a:lnTo>
                  <a:lnTo>
                    <a:pt x="37" y="31"/>
                  </a:lnTo>
                  <a:lnTo>
                    <a:pt x="39" y="32"/>
                  </a:lnTo>
                  <a:lnTo>
                    <a:pt x="41" y="34"/>
                  </a:lnTo>
                  <a:lnTo>
                    <a:pt x="43" y="37"/>
                  </a:lnTo>
                  <a:lnTo>
                    <a:pt x="45" y="40"/>
                  </a:lnTo>
                  <a:lnTo>
                    <a:pt x="47" y="43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7" y="47"/>
                  </a:lnTo>
                  <a:lnTo>
                    <a:pt x="46" y="47"/>
                  </a:lnTo>
                  <a:lnTo>
                    <a:pt x="34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18" y="49"/>
                  </a:lnTo>
                  <a:lnTo>
                    <a:pt x="11" y="63"/>
                  </a:lnTo>
                  <a:lnTo>
                    <a:pt x="3" y="76"/>
                  </a:lnTo>
                  <a:lnTo>
                    <a:pt x="2" y="77"/>
                  </a:lnTo>
                  <a:lnTo>
                    <a:pt x="3" y="79"/>
                  </a:lnTo>
                  <a:lnTo>
                    <a:pt x="3" y="81"/>
                  </a:lnTo>
                  <a:lnTo>
                    <a:pt x="2" y="82"/>
                  </a:lnTo>
                  <a:lnTo>
                    <a:pt x="1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3" y="94"/>
                  </a:lnTo>
                  <a:lnTo>
                    <a:pt x="11" y="102"/>
                  </a:lnTo>
                  <a:lnTo>
                    <a:pt x="20" y="110"/>
                  </a:lnTo>
                  <a:lnTo>
                    <a:pt x="24" y="112"/>
                  </a:lnTo>
                  <a:lnTo>
                    <a:pt x="29" y="114"/>
                  </a:lnTo>
                  <a:lnTo>
                    <a:pt x="33" y="114"/>
                  </a:lnTo>
                  <a:lnTo>
                    <a:pt x="37" y="114"/>
                  </a:lnTo>
                  <a:lnTo>
                    <a:pt x="41" y="115"/>
                  </a:lnTo>
                  <a:lnTo>
                    <a:pt x="48" y="116"/>
                  </a:lnTo>
                  <a:lnTo>
                    <a:pt x="55" y="117"/>
                  </a:lnTo>
                  <a:lnTo>
                    <a:pt x="56" y="116"/>
                  </a:lnTo>
                  <a:lnTo>
                    <a:pt x="56" y="115"/>
                  </a:lnTo>
                  <a:lnTo>
                    <a:pt x="57" y="115"/>
                  </a:lnTo>
                  <a:lnTo>
                    <a:pt x="58" y="115"/>
                  </a:lnTo>
                  <a:lnTo>
                    <a:pt x="59" y="113"/>
                  </a:lnTo>
                  <a:lnTo>
                    <a:pt x="59" y="112"/>
                  </a:lnTo>
                  <a:lnTo>
                    <a:pt x="60" y="111"/>
                  </a:lnTo>
                  <a:lnTo>
                    <a:pt x="61" y="110"/>
                  </a:lnTo>
                  <a:lnTo>
                    <a:pt x="62" y="110"/>
                  </a:lnTo>
                  <a:lnTo>
                    <a:pt x="64" y="109"/>
                  </a:lnTo>
                  <a:lnTo>
                    <a:pt x="65" y="109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9" y="106"/>
                  </a:lnTo>
                  <a:lnTo>
                    <a:pt x="70" y="106"/>
                  </a:lnTo>
                  <a:lnTo>
                    <a:pt x="71" y="103"/>
                  </a:lnTo>
                  <a:lnTo>
                    <a:pt x="71" y="101"/>
                  </a:lnTo>
                  <a:lnTo>
                    <a:pt x="71" y="99"/>
                  </a:lnTo>
                  <a:lnTo>
                    <a:pt x="72" y="98"/>
                  </a:lnTo>
                  <a:lnTo>
                    <a:pt x="74" y="97"/>
                  </a:lnTo>
                  <a:lnTo>
                    <a:pt x="75" y="96"/>
                  </a:lnTo>
                  <a:lnTo>
                    <a:pt x="76" y="96"/>
                  </a:lnTo>
                  <a:lnTo>
                    <a:pt x="76" y="95"/>
                  </a:lnTo>
                  <a:lnTo>
                    <a:pt x="78" y="94"/>
                  </a:lnTo>
                  <a:lnTo>
                    <a:pt x="79" y="93"/>
                  </a:lnTo>
                  <a:lnTo>
                    <a:pt x="81" y="92"/>
                  </a:lnTo>
                  <a:lnTo>
                    <a:pt x="81" y="90"/>
                  </a:lnTo>
                  <a:lnTo>
                    <a:pt x="80" y="89"/>
                  </a:lnTo>
                  <a:lnTo>
                    <a:pt x="79" y="88"/>
                  </a:lnTo>
                  <a:lnTo>
                    <a:pt x="79" y="86"/>
                  </a:lnTo>
                  <a:lnTo>
                    <a:pt x="79" y="84"/>
                  </a:lnTo>
                  <a:lnTo>
                    <a:pt x="80" y="82"/>
                  </a:lnTo>
                  <a:lnTo>
                    <a:pt x="82" y="81"/>
                  </a:lnTo>
                  <a:lnTo>
                    <a:pt x="84" y="80"/>
                  </a:lnTo>
                  <a:lnTo>
                    <a:pt x="87" y="78"/>
                  </a:lnTo>
                  <a:lnTo>
                    <a:pt x="89" y="77"/>
                  </a:lnTo>
                  <a:lnTo>
                    <a:pt x="90" y="75"/>
                  </a:lnTo>
                  <a:lnTo>
                    <a:pt x="93" y="74"/>
                  </a:lnTo>
                  <a:lnTo>
                    <a:pt x="96" y="72"/>
                  </a:lnTo>
                  <a:lnTo>
                    <a:pt x="98" y="69"/>
                  </a:lnTo>
                  <a:lnTo>
                    <a:pt x="100" y="67"/>
                  </a:lnTo>
                  <a:lnTo>
                    <a:pt x="102" y="66"/>
                  </a:lnTo>
                  <a:lnTo>
                    <a:pt x="104" y="65"/>
                  </a:lnTo>
                  <a:lnTo>
                    <a:pt x="105" y="64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882" name="Freeform 357"/>
            <p:cNvSpPr>
              <a:spLocks/>
            </p:cNvSpPr>
            <p:nvPr/>
          </p:nvSpPr>
          <p:spPr bwMode="gray">
            <a:xfrm>
              <a:off x="2034" y="1596"/>
              <a:ext cx="105" cy="117"/>
            </a:xfrm>
            <a:custGeom>
              <a:avLst/>
              <a:gdLst>
                <a:gd name="T0" fmla="*/ 105 w 105"/>
                <a:gd name="T1" fmla="*/ 63 h 117"/>
                <a:gd name="T2" fmla="*/ 105 w 105"/>
                <a:gd name="T3" fmla="*/ 62 h 117"/>
                <a:gd name="T4" fmla="*/ 103 w 105"/>
                <a:gd name="T5" fmla="*/ 61 h 117"/>
                <a:gd name="T6" fmla="*/ 99 w 105"/>
                <a:gd name="T7" fmla="*/ 62 h 117"/>
                <a:gd name="T8" fmla="*/ 95 w 105"/>
                <a:gd name="T9" fmla="*/ 63 h 117"/>
                <a:gd name="T10" fmla="*/ 92 w 105"/>
                <a:gd name="T11" fmla="*/ 61 h 117"/>
                <a:gd name="T12" fmla="*/ 91 w 105"/>
                <a:gd name="T13" fmla="*/ 57 h 117"/>
                <a:gd name="T14" fmla="*/ 89 w 105"/>
                <a:gd name="T15" fmla="*/ 57 h 117"/>
                <a:gd name="T16" fmla="*/ 85 w 105"/>
                <a:gd name="T17" fmla="*/ 57 h 117"/>
                <a:gd name="T18" fmla="*/ 83 w 105"/>
                <a:gd name="T19" fmla="*/ 55 h 117"/>
                <a:gd name="T20" fmla="*/ 83 w 105"/>
                <a:gd name="T21" fmla="*/ 54 h 117"/>
                <a:gd name="T22" fmla="*/ 83 w 105"/>
                <a:gd name="T23" fmla="*/ 0 h 117"/>
                <a:gd name="T24" fmla="*/ 37 w 105"/>
                <a:gd name="T25" fmla="*/ 14 h 117"/>
                <a:gd name="T26" fmla="*/ 23 w 105"/>
                <a:gd name="T27" fmla="*/ 18 h 117"/>
                <a:gd name="T28" fmla="*/ 30 w 105"/>
                <a:gd name="T29" fmla="*/ 25 h 117"/>
                <a:gd name="T30" fmla="*/ 35 w 105"/>
                <a:gd name="T31" fmla="*/ 30 h 117"/>
                <a:gd name="T32" fmla="*/ 39 w 105"/>
                <a:gd name="T33" fmla="*/ 32 h 117"/>
                <a:gd name="T34" fmla="*/ 43 w 105"/>
                <a:gd name="T35" fmla="*/ 37 h 117"/>
                <a:gd name="T36" fmla="*/ 47 w 105"/>
                <a:gd name="T37" fmla="*/ 43 h 117"/>
                <a:gd name="T38" fmla="*/ 47 w 105"/>
                <a:gd name="T39" fmla="*/ 45 h 117"/>
                <a:gd name="T40" fmla="*/ 46 w 105"/>
                <a:gd name="T41" fmla="*/ 47 h 117"/>
                <a:gd name="T42" fmla="*/ 21 w 105"/>
                <a:gd name="T43" fmla="*/ 48 h 117"/>
                <a:gd name="T44" fmla="*/ 18 w 105"/>
                <a:gd name="T45" fmla="*/ 49 h 117"/>
                <a:gd name="T46" fmla="*/ 3 w 105"/>
                <a:gd name="T47" fmla="*/ 76 h 117"/>
                <a:gd name="T48" fmla="*/ 3 w 105"/>
                <a:gd name="T49" fmla="*/ 79 h 117"/>
                <a:gd name="T50" fmla="*/ 2 w 105"/>
                <a:gd name="T51" fmla="*/ 82 h 117"/>
                <a:gd name="T52" fmla="*/ 0 w 105"/>
                <a:gd name="T53" fmla="*/ 84 h 117"/>
                <a:gd name="T54" fmla="*/ 0 w 105"/>
                <a:gd name="T55" fmla="*/ 87 h 117"/>
                <a:gd name="T56" fmla="*/ 0 w 105"/>
                <a:gd name="T57" fmla="*/ 89 h 117"/>
                <a:gd name="T58" fmla="*/ 1 w 105"/>
                <a:gd name="T59" fmla="*/ 93 h 117"/>
                <a:gd name="T60" fmla="*/ 11 w 105"/>
                <a:gd name="T61" fmla="*/ 102 h 117"/>
                <a:gd name="T62" fmla="*/ 24 w 105"/>
                <a:gd name="T63" fmla="*/ 112 h 117"/>
                <a:gd name="T64" fmla="*/ 33 w 105"/>
                <a:gd name="T65" fmla="*/ 114 h 117"/>
                <a:gd name="T66" fmla="*/ 41 w 105"/>
                <a:gd name="T67" fmla="*/ 115 h 117"/>
                <a:gd name="T68" fmla="*/ 55 w 105"/>
                <a:gd name="T69" fmla="*/ 117 h 117"/>
                <a:gd name="T70" fmla="*/ 56 w 105"/>
                <a:gd name="T71" fmla="*/ 115 h 117"/>
                <a:gd name="T72" fmla="*/ 57 w 105"/>
                <a:gd name="T73" fmla="*/ 115 h 117"/>
                <a:gd name="T74" fmla="*/ 59 w 105"/>
                <a:gd name="T75" fmla="*/ 113 h 117"/>
                <a:gd name="T76" fmla="*/ 60 w 105"/>
                <a:gd name="T77" fmla="*/ 111 h 117"/>
                <a:gd name="T78" fmla="*/ 62 w 105"/>
                <a:gd name="T79" fmla="*/ 110 h 117"/>
                <a:gd name="T80" fmla="*/ 65 w 105"/>
                <a:gd name="T81" fmla="*/ 109 h 117"/>
                <a:gd name="T82" fmla="*/ 68 w 105"/>
                <a:gd name="T83" fmla="*/ 107 h 117"/>
                <a:gd name="T84" fmla="*/ 70 w 105"/>
                <a:gd name="T85" fmla="*/ 106 h 117"/>
                <a:gd name="T86" fmla="*/ 71 w 105"/>
                <a:gd name="T87" fmla="*/ 101 h 117"/>
                <a:gd name="T88" fmla="*/ 72 w 105"/>
                <a:gd name="T89" fmla="*/ 98 h 117"/>
                <a:gd name="T90" fmla="*/ 75 w 105"/>
                <a:gd name="T91" fmla="*/ 96 h 117"/>
                <a:gd name="T92" fmla="*/ 76 w 105"/>
                <a:gd name="T93" fmla="*/ 95 h 117"/>
                <a:gd name="T94" fmla="*/ 79 w 105"/>
                <a:gd name="T95" fmla="*/ 93 h 117"/>
                <a:gd name="T96" fmla="*/ 81 w 105"/>
                <a:gd name="T97" fmla="*/ 90 h 117"/>
                <a:gd name="T98" fmla="*/ 79 w 105"/>
                <a:gd name="T99" fmla="*/ 88 h 117"/>
                <a:gd name="T100" fmla="*/ 79 w 105"/>
                <a:gd name="T101" fmla="*/ 84 h 117"/>
                <a:gd name="T102" fmla="*/ 82 w 105"/>
                <a:gd name="T103" fmla="*/ 81 h 117"/>
                <a:gd name="T104" fmla="*/ 87 w 105"/>
                <a:gd name="T105" fmla="*/ 78 h 117"/>
                <a:gd name="T106" fmla="*/ 90 w 105"/>
                <a:gd name="T107" fmla="*/ 75 h 117"/>
                <a:gd name="T108" fmla="*/ 96 w 105"/>
                <a:gd name="T109" fmla="*/ 72 h 117"/>
                <a:gd name="T110" fmla="*/ 100 w 105"/>
                <a:gd name="T111" fmla="*/ 67 h 117"/>
                <a:gd name="T112" fmla="*/ 104 w 105"/>
                <a:gd name="T113" fmla="*/ 65 h 1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5"/>
                <a:gd name="T172" fmla="*/ 0 h 117"/>
                <a:gd name="T173" fmla="*/ 105 w 105"/>
                <a:gd name="T174" fmla="*/ 117 h 1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5" h="117">
                  <a:moveTo>
                    <a:pt x="105" y="64"/>
                  </a:moveTo>
                  <a:lnTo>
                    <a:pt x="105" y="63"/>
                  </a:lnTo>
                  <a:lnTo>
                    <a:pt x="105" y="62"/>
                  </a:lnTo>
                  <a:lnTo>
                    <a:pt x="104" y="62"/>
                  </a:lnTo>
                  <a:lnTo>
                    <a:pt x="103" y="61"/>
                  </a:lnTo>
                  <a:lnTo>
                    <a:pt x="101" y="61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5" y="63"/>
                  </a:lnTo>
                  <a:lnTo>
                    <a:pt x="93" y="62"/>
                  </a:lnTo>
                  <a:lnTo>
                    <a:pt x="92" y="61"/>
                  </a:lnTo>
                  <a:lnTo>
                    <a:pt x="91" y="58"/>
                  </a:lnTo>
                  <a:lnTo>
                    <a:pt x="91" y="57"/>
                  </a:lnTo>
                  <a:lnTo>
                    <a:pt x="91" y="56"/>
                  </a:lnTo>
                  <a:lnTo>
                    <a:pt x="89" y="57"/>
                  </a:lnTo>
                  <a:lnTo>
                    <a:pt x="86" y="58"/>
                  </a:lnTo>
                  <a:lnTo>
                    <a:pt x="85" y="57"/>
                  </a:lnTo>
                  <a:lnTo>
                    <a:pt x="84" y="56"/>
                  </a:lnTo>
                  <a:lnTo>
                    <a:pt x="83" y="55"/>
                  </a:lnTo>
                  <a:lnTo>
                    <a:pt x="83" y="54"/>
                  </a:lnTo>
                  <a:lnTo>
                    <a:pt x="83" y="53"/>
                  </a:lnTo>
                  <a:lnTo>
                    <a:pt x="83" y="0"/>
                  </a:lnTo>
                  <a:lnTo>
                    <a:pt x="37" y="0"/>
                  </a:lnTo>
                  <a:lnTo>
                    <a:pt x="37" y="14"/>
                  </a:lnTo>
                  <a:lnTo>
                    <a:pt x="20" y="14"/>
                  </a:lnTo>
                  <a:lnTo>
                    <a:pt x="23" y="18"/>
                  </a:lnTo>
                  <a:lnTo>
                    <a:pt x="26" y="21"/>
                  </a:lnTo>
                  <a:lnTo>
                    <a:pt x="30" y="25"/>
                  </a:lnTo>
                  <a:lnTo>
                    <a:pt x="33" y="29"/>
                  </a:lnTo>
                  <a:lnTo>
                    <a:pt x="35" y="30"/>
                  </a:lnTo>
                  <a:lnTo>
                    <a:pt x="37" y="31"/>
                  </a:lnTo>
                  <a:lnTo>
                    <a:pt x="39" y="32"/>
                  </a:lnTo>
                  <a:lnTo>
                    <a:pt x="41" y="34"/>
                  </a:lnTo>
                  <a:lnTo>
                    <a:pt x="43" y="37"/>
                  </a:lnTo>
                  <a:lnTo>
                    <a:pt x="45" y="40"/>
                  </a:lnTo>
                  <a:lnTo>
                    <a:pt x="47" y="43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7" y="47"/>
                  </a:lnTo>
                  <a:lnTo>
                    <a:pt x="46" y="47"/>
                  </a:lnTo>
                  <a:lnTo>
                    <a:pt x="34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18" y="49"/>
                  </a:lnTo>
                  <a:lnTo>
                    <a:pt x="11" y="63"/>
                  </a:lnTo>
                  <a:lnTo>
                    <a:pt x="3" y="76"/>
                  </a:lnTo>
                  <a:lnTo>
                    <a:pt x="2" y="77"/>
                  </a:lnTo>
                  <a:lnTo>
                    <a:pt x="3" y="79"/>
                  </a:lnTo>
                  <a:lnTo>
                    <a:pt x="3" y="81"/>
                  </a:lnTo>
                  <a:lnTo>
                    <a:pt x="2" y="82"/>
                  </a:lnTo>
                  <a:lnTo>
                    <a:pt x="1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3" y="94"/>
                  </a:lnTo>
                  <a:lnTo>
                    <a:pt x="11" y="102"/>
                  </a:lnTo>
                  <a:lnTo>
                    <a:pt x="20" y="110"/>
                  </a:lnTo>
                  <a:lnTo>
                    <a:pt x="24" y="112"/>
                  </a:lnTo>
                  <a:lnTo>
                    <a:pt x="29" y="114"/>
                  </a:lnTo>
                  <a:lnTo>
                    <a:pt x="33" y="114"/>
                  </a:lnTo>
                  <a:lnTo>
                    <a:pt x="37" y="114"/>
                  </a:lnTo>
                  <a:lnTo>
                    <a:pt x="41" y="115"/>
                  </a:lnTo>
                  <a:lnTo>
                    <a:pt x="48" y="116"/>
                  </a:lnTo>
                  <a:lnTo>
                    <a:pt x="55" y="117"/>
                  </a:lnTo>
                  <a:lnTo>
                    <a:pt x="56" y="116"/>
                  </a:lnTo>
                  <a:lnTo>
                    <a:pt x="56" y="115"/>
                  </a:lnTo>
                  <a:lnTo>
                    <a:pt x="57" y="115"/>
                  </a:lnTo>
                  <a:lnTo>
                    <a:pt x="58" y="115"/>
                  </a:lnTo>
                  <a:lnTo>
                    <a:pt x="59" y="113"/>
                  </a:lnTo>
                  <a:lnTo>
                    <a:pt x="59" y="112"/>
                  </a:lnTo>
                  <a:lnTo>
                    <a:pt x="60" y="111"/>
                  </a:lnTo>
                  <a:lnTo>
                    <a:pt x="61" y="110"/>
                  </a:lnTo>
                  <a:lnTo>
                    <a:pt x="62" y="110"/>
                  </a:lnTo>
                  <a:lnTo>
                    <a:pt x="64" y="109"/>
                  </a:lnTo>
                  <a:lnTo>
                    <a:pt x="65" y="109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9" y="106"/>
                  </a:lnTo>
                  <a:lnTo>
                    <a:pt x="70" y="106"/>
                  </a:lnTo>
                  <a:lnTo>
                    <a:pt x="71" y="103"/>
                  </a:lnTo>
                  <a:lnTo>
                    <a:pt x="71" y="101"/>
                  </a:lnTo>
                  <a:lnTo>
                    <a:pt x="71" y="99"/>
                  </a:lnTo>
                  <a:lnTo>
                    <a:pt x="72" y="98"/>
                  </a:lnTo>
                  <a:lnTo>
                    <a:pt x="74" y="97"/>
                  </a:lnTo>
                  <a:lnTo>
                    <a:pt x="75" y="96"/>
                  </a:lnTo>
                  <a:lnTo>
                    <a:pt x="76" y="96"/>
                  </a:lnTo>
                  <a:lnTo>
                    <a:pt x="76" y="95"/>
                  </a:lnTo>
                  <a:lnTo>
                    <a:pt x="78" y="94"/>
                  </a:lnTo>
                  <a:lnTo>
                    <a:pt x="79" y="93"/>
                  </a:lnTo>
                  <a:lnTo>
                    <a:pt x="81" y="92"/>
                  </a:lnTo>
                  <a:lnTo>
                    <a:pt x="81" y="90"/>
                  </a:lnTo>
                  <a:lnTo>
                    <a:pt x="80" y="89"/>
                  </a:lnTo>
                  <a:lnTo>
                    <a:pt x="79" y="88"/>
                  </a:lnTo>
                  <a:lnTo>
                    <a:pt x="79" y="86"/>
                  </a:lnTo>
                  <a:lnTo>
                    <a:pt x="79" y="84"/>
                  </a:lnTo>
                  <a:lnTo>
                    <a:pt x="80" y="82"/>
                  </a:lnTo>
                  <a:lnTo>
                    <a:pt x="82" y="81"/>
                  </a:lnTo>
                  <a:lnTo>
                    <a:pt x="84" y="80"/>
                  </a:lnTo>
                  <a:lnTo>
                    <a:pt x="87" y="78"/>
                  </a:lnTo>
                  <a:lnTo>
                    <a:pt x="89" y="77"/>
                  </a:lnTo>
                  <a:lnTo>
                    <a:pt x="90" y="75"/>
                  </a:lnTo>
                  <a:lnTo>
                    <a:pt x="93" y="74"/>
                  </a:lnTo>
                  <a:lnTo>
                    <a:pt x="96" y="72"/>
                  </a:lnTo>
                  <a:lnTo>
                    <a:pt x="98" y="69"/>
                  </a:lnTo>
                  <a:lnTo>
                    <a:pt x="100" y="67"/>
                  </a:lnTo>
                  <a:lnTo>
                    <a:pt x="102" y="66"/>
                  </a:lnTo>
                  <a:lnTo>
                    <a:pt x="104" y="65"/>
                  </a:lnTo>
                  <a:lnTo>
                    <a:pt x="105" y="64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883" name="Freeform 358"/>
            <p:cNvSpPr>
              <a:spLocks/>
            </p:cNvSpPr>
            <p:nvPr/>
          </p:nvSpPr>
          <p:spPr bwMode="gray">
            <a:xfrm>
              <a:off x="2117" y="1583"/>
              <a:ext cx="31" cy="71"/>
            </a:xfrm>
            <a:custGeom>
              <a:avLst/>
              <a:gdLst>
                <a:gd name="T0" fmla="*/ 9 w 31"/>
                <a:gd name="T1" fmla="*/ 68 h 71"/>
                <a:gd name="T2" fmla="*/ 9 w 31"/>
                <a:gd name="T3" fmla="*/ 65 h 71"/>
                <a:gd name="T4" fmla="*/ 9 w 31"/>
                <a:gd name="T5" fmla="*/ 63 h 71"/>
                <a:gd name="T6" fmla="*/ 17 w 31"/>
                <a:gd name="T7" fmla="*/ 59 h 71"/>
                <a:gd name="T8" fmla="*/ 23 w 31"/>
                <a:gd name="T9" fmla="*/ 51 h 71"/>
                <a:gd name="T10" fmla="*/ 26 w 31"/>
                <a:gd name="T11" fmla="*/ 42 h 71"/>
                <a:gd name="T12" fmla="*/ 26 w 31"/>
                <a:gd name="T13" fmla="*/ 33 h 71"/>
                <a:gd name="T14" fmla="*/ 25 w 31"/>
                <a:gd name="T15" fmla="*/ 23 h 71"/>
                <a:gd name="T16" fmla="*/ 25 w 31"/>
                <a:gd name="T17" fmla="*/ 20 h 71"/>
                <a:gd name="T18" fmla="*/ 26 w 31"/>
                <a:gd name="T19" fmla="*/ 17 h 71"/>
                <a:gd name="T20" fmla="*/ 27 w 31"/>
                <a:gd name="T21" fmla="*/ 14 h 71"/>
                <a:gd name="T22" fmla="*/ 29 w 31"/>
                <a:gd name="T23" fmla="*/ 11 h 71"/>
                <a:gd name="T24" fmla="*/ 30 w 31"/>
                <a:gd name="T25" fmla="*/ 8 h 71"/>
                <a:gd name="T26" fmla="*/ 31 w 31"/>
                <a:gd name="T27" fmla="*/ 7 h 71"/>
                <a:gd name="T28" fmla="*/ 30 w 31"/>
                <a:gd name="T29" fmla="*/ 6 h 71"/>
                <a:gd name="T30" fmla="*/ 29 w 31"/>
                <a:gd name="T31" fmla="*/ 5 h 71"/>
                <a:gd name="T32" fmla="*/ 27 w 31"/>
                <a:gd name="T33" fmla="*/ 4 h 71"/>
                <a:gd name="T34" fmla="*/ 26 w 31"/>
                <a:gd name="T35" fmla="*/ 4 h 71"/>
                <a:gd name="T36" fmla="*/ 24 w 31"/>
                <a:gd name="T37" fmla="*/ 3 h 71"/>
                <a:gd name="T38" fmla="*/ 24 w 31"/>
                <a:gd name="T39" fmla="*/ 2 h 71"/>
                <a:gd name="T40" fmla="*/ 24 w 31"/>
                <a:gd name="T41" fmla="*/ 2 h 71"/>
                <a:gd name="T42" fmla="*/ 24 w 31"/>
                <a:gd name="T43" fmla="*/ 1 h 71"/>
                <a:gd name="T44" fmla="*/ 23 w 31"/>
                <a:gd name="T45" fmla="*/ 0 h 71"/>
                <a:gd name="T46" fmla="*/ 21 w 31"/>
                <a:gd name="T47" fmla="*/ 0 h 71"/>
                <a:gd name="T48" fmla="*/ 20 w 31"/>
                <a:gd name="T49" fmla="*/ 0 h 71"/>
                <a:gd name="T50" fmla="*/ 18 w 31"/>
                <a:gd name="T51" fmla="*/ 0 h 71"/>
                <a:gd name="T52" fmla="*/ 16 w 31"/>
                <a:gd name="T53" fmla="*/ 2 h 71"/>
                <a:gd name="T54" fmla="*/ 16 w 31"/>
                <a:gd name="T55" fmla="*/ 4 h 71"/>
                <a:gd name="T56" fmla="*/ 15 w 31"/>
                <a:gd name="T57" fmla="*/ 6 h 71"/>
                <a:gd name="T58" fmla="*/ 13 w 31"/>
                <a:gd name="T59" fmla="*/ 8 h 71"/>
                <a:gd name="T60" fmla="*/ 13 w 31"/>
                <a:gd name="T61" fmla="*/ 9 h 71"/>
                <a:gd name="T62" fmla="*/ 12 w 31"/>
                <a:gd name="T63" fmla="*/ 10 h 71"/>
                <a:gd name="T64" fmla="*/ 12 w 31"/>
                <a:gd name="T65" fmla="*/ 11 h 71"/>
                <a:gd name="T66" fmla="*/ 10 w 31"/>
                <a:gd name="T67" fmla="*/ 13 h 71"/>
                <a:gd name="T68" fmla="*/ 8 w 31"/>
                <a:gd name="T69" fmla="*/ 14 h 71"/>
                <a:gd name="T70" fmla="*/ 7 w 31"/>
                <a:gd name="T71" fmla="*/ 14 h 71"/>
                <a:gd name="T72" fmla="*/ 5 w 31"/>
                <a:gd name="T73" fmla="*/ 15 h 71"/>
                <a:gd name="T74" fmla="*/ 3 w 31"/>
                <a:gd name="T75" fmla="*/ 15 h 71"/>
                <a:gd name="T76" fmla="*/ 2 w 31"/>
                <a:gd name="T77" fmla="*/ 16 h 71"/>
                <a:gd name="T78" fmla="*/ 1 w 31"/>
                <a:gd name="T79" fmla="*/ 15 h 71"/>
                <a:gd name="T80" fmla="*/ 0 w 31"/>
                <a:gd name="T81" fmla="*/ 15 h 71"/>
                <a:gd name="T82" fmla="*/ 0 w 31"/>
                <a:gd name="T83" fmla="*/ 15 h 71"/>
                <a:gd name="T84" fmla="*/ 0 w 31"/>
                <a:gd name="T85" fmla="*/ 66 h 71"/>
                <a:gd name="T86" fmla="*/ 0 w 31"/>
                <a:gd name="T87" fmla="*/ 67 h 71"/>
                <a:gd name="T88" fmla="*/ 0 w 31"/>
                <a:gd name="T89" fmla="*/ 68 h 71"/>
                <a:gd name="T90" fmla="*/ 0 w 31"/>
                <a:gd name="T91" fmla="*/ 68 h 71"/>
                <a:gd name="T92" fmla="*/ 1 w 31"/>
                <a:gd name="T93" fmla="*/ 69 h 71"/>
                <a:gd name="T94" fmla="*/ 2 w 31"/>
                <a:gd name="T95" fmla="*/ 70 h 71"/>
                <a:gd name="T96" fmla="*/ 3 w 31"/>
                <a:gd name="T97" fmla="*/ 71 h 71"/>
                <a:gd name="T98" fmla="*/ 6 w 31"/>
                <a:gd name="T99" fmla="*/ 70 h 71"/>
                <a:gd name="T100" fmla="*/ 8 w 31"/>
                <a:gd name="T101" fmla="*/ 69 h 71"/>
                <a:gd name="T102" fmla="*/ 9 w 31"/>
                <a:gd name="T103" fmla="*/ 68 h 7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1"/>
                <a:gd name="T157" fmla="*/ 0 h 71"/>
                <a:gd name="T158" fmla="*/ 31 w 31"/>
                <a:gd name="T159" fmla="*/ 71 h 7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1" h="71">
                  <a:moveTo>
                    <a:pt x="9" y="68"/>
                  </a:moveTo>
                  <a:lnTo>
                    <a:pt x="9" y="65"/>
                  </a:lnTo>
                  <a:lnTo>
                    <a:pt x="9" y="63"/>
                  </a:lnTo>
                  <a:lnTo>
                    <a:pt x="17" y="59"/>
                  </a:lnTo>
                  <a:lnTo>
                    <a:pt x="23" y="51"/>
                  </a:lnTo>
                  <a:lnTo>
                    <a:pt x="26" y="42"/>
                  </a:lnTo>
                  <a:lnTo>
                    <a:pt x="26" y="33"/>
                  </a:lnTo>
                  <a:lnTo>
                    <a:pt x="25" y="23"/>
                  </a:lnTo>
                  <a:lnTo>
                    <a:pt x="25" y="20"/>
                  </a:lnTo>
                  <a:lnTo>
                    <a:pt x="26" y="17"/>
                  </a:lnTo>
                  <a:lnTo>
                    <a:pt x="27" y="14"/>
                  </a:lnTo>
                  <a:lnTo>
                    <a:pt x="29" y="11"/>
                  </a:lnTo>
                  <a:lnTo>
                    <a:pt x="30" y="8"/>
                  </a:lnTo>
                  <a:lnTo>
                    <a:pt x="31" y="7"/>
                  </a:lnTo>
                  <a:lnTo>
                    <a:pt x="30" y="6"/>
                  </a:lnTo>
                  <a:lnTo>
                    <a:pt x="29" y="5"/>
                  </a:lnTo>
                  <a:lnTo>
                    <a:pt x="27" y="4"/>
                  </a:lnTo>
                  <a:lnTo>
                    <a:pt x="26" y="4"/>
                  </a:lnTo>
                  <a:lnTo>
                    <a:pt x="24" y="3"/>
                  </a:lnTo>
                  <a:lnTo>
                    <a:pt x="24" y="2"/>
                  </a:lnTo>
                  <a:lnTo>
                    <a:pt x="24" y="1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3" y="9"/>
                  </a:lnTo>
                  <a:lnTo>
                    <a:pt x="12" y="10"/>
                  </a:lnTo>
                  <a:lnTo>
                    <a:pt x="12" y="11"/>
                  </a:lnTo>
                  <a:lnTo>
                    <a:pt x="10" y="13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5" y="15"/>
                  </a:lnTo>
                  <a:lnTo>
                    <a:pt x="3" y="15"/>
                  </a:lnTo>
                  <a:lnTo>
                    <a:pt x="2" y="16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884" name="Freeform 359"/>
            <p:cNvSpPr>
              <a:spLocks/>
            </p:cNvSpPr>
            <p:nvPr/>
          </p:nvSpPr>
          <p:spPr bwMode="gray">
            <a:xfrm>
              <a:off x="2117" y="1583"/>
              <a:ext cx="31" cy="71"/>
            </a:xfrm>
            <a:custGeom>
              <a:avLst/>
              <a:gdLst>
                <a:gd name="T0" fmla="*/ 9 w 31"/>
                <a:gd name="T1" fmla="*/ 68 h 71"/>
                <a:gd name="T2" fmla="*/ 9 w 31"/>
                <a:gd name="T3" fmla="*/ 65 h 71"/>
                <a:gd name="T4" fmla="*/ 9 w 31"/>
                <a:gd name="T5" fmla="*/ 63 h 71"/>
                <a:gd name="T6" fmla="*/ 17 w 31"/>
                <a:gd name="T7" fmla="*/ 59 h 71"/>
                <a:gd name="T8" fmla="*/ 23 w 31"/>
                <a:gd name="T9" fmla="*/ 51 h 71"/>
                <a:gd name="T10" fmla="*/ 26 w 31"/>
                <a:gd name="T11" fmla="*/ 42 h 71"/>
                <a:gd name="T12" fmla="*/ 26 w 31"/>
                <a:gd name="T13" fmla="*/ 33 h 71"/>
                <a:gd name="T14" fmla="*/ 25 w 31"/>
                <a:gd name="T15" fmla="*/ 23 h 71"/>
                <a:gd name="T16" fmla="*/ 25 w 31"/>
                <a:gd name="T17" fmla="*/ 20 h 71"/>
                <a:gd name="T18" fmla="*/ 26 w 31"/>
                <a:gd name="T19" fmla="*/ 17 h 71"/>
                <a:gd name="T20" fmla="*/ 27 w 31"/>
                <a:gd name="T21" fmla="*/ 14 h 71"/>
                <a:gd name="T22" fmla="*/ 29 w 31"/>
                <a:gd name="T23" fmla="*/ 11 h 71"/>
                <a:gd name="T24" fmla="*/ 30 w 31"/>
                <a:gd name="T25" fmla="*/ 8 h 71"/>
                <a:gd name="T26" fmla="*/ 31 w 31"/>
                <a:gd name="T27" fmla="*/ 7 h 71"/>
                <a:gd name="T28" fmla="*/ 30 w 31"/>
                <a:gd name="T29" fmla="*/ 6 h 71"/>
                <a:gd name="T30" fmla="*/ 29 w 31"/>
                <a:gd name="T31" fmla="*/ 5 h 71"/>
                <a:gd name="T32" fmla="*/ 27 w 31"/>
                <a:gd name="T33" fmla="*/ 4 h 71"/>
                <a:gd name="T34" fmla="*/ 26 w 31"/>
                <a:gd name="T35" fmla="*/ 4 h 71"/>
                <a:gd name="T36" fmla="*/ 24 w 31"/>
                <a:gd name="T37" fmla="*/ 3 h 71"/>
                <a:gd name="T38" fmla="*/ 24 w 31"/>
                <a:gd name="T39" fmla="*/ 2 h 71"/>
                <a:gd name="T40" fmla="*/ 24 w 31"/>
                <a:gd name="T41" fmla="*/ 2 h 71"/>
                <a:gd name="T42" fmla="*/ 24 w 31"/>
                <a:gd name="T43" fmla="*/ 1 h 71"/>
                <a:gd name="T44" fmla="*/ 23 w 31"/>
                <a:gd name="T45" fmla="*/ 0 h 71"/>
                <a:gd name="T46" fmla="*/ 21 w 31"/>
                <a:gd name="T47" fmla="*/ 0 h 71"/>
                <a:gd name="T48" fmla="*/ 20 w 31"/>
                <a:gd name="T49" fmla="*/ 0 h 71"/>
                <a:gd name="T50" fmla="*/ 18 w 31"/>
                <a:gd name="T51" fmla="*/ 0 h 71"/>
                <a:gd name="T52" fmla="*/ 16 w 31"/>
                <a:gd name="T53" fmla="*/ 2 h 71"/>
                <a:gd name="T54" fmla="*/ 16 w 31"/>
                <a:gd name="T55" fmla="*/ 4 h 71"/>
                <a:gd name="T56" fmla="*/ 15 w 31"/>
                <a:gd name="T57" fmla="*/ 6 h 71"/>
                <a:gd name="T58" fmla="*/ 13 w 31"/>
                <a:gd name="T59" fmla="*/ 8 h 71"/>
                <a:gd name="T60" fmla="*/ 13 w 31"/>
                <a:gd name="T61" fmla="*/ 9 h 71"/>
                <a:gd name="T62" fmla="*/ 12 w 31"/>
                <a:gd name="T63" fmla="*/ 10 h 71"/>
                <a:gd name="T64" fmla="*/ 12 w 31"/>
                <a:gd name="T65" fmla="*/ 11 h 71"/>
                <a:gd name="T66" fmla="*/ 10 w 31"/>
                <a:gd name="T67" fmla="*/ 13 h 71"/>
                <a:gd name="T68" fmla="*/ 8 w 31"/>
                <a:gd name="T69" fmla="*/ 14 h 71"/>
                <a:gd name="T70" fmla="*/ 7 w 31"/>
                <a:gd name="T71" fmla="*/ 14 h 71"/>
                <a:gd name="T72" fmla="*/ 5 w 31"/>
                <a:gd name="T73" fmla="*/ 15 h 71"/>
                <a:gd name="T74" fmla="*/ 3 w 31"/>
                <a:gd name="T75" fmla="*/ 15 h 71"/>
                <a:gd name="T76" fmla="*/ 2 w 31"/>
                <a:gd name="T77" fmla="*/ 16 h 71"/>
                <a:gd name="T78" fmla="*/ 1 w 31"/>
                <a:gd name="T79" fmla="*/ 15 h 71"/>
                <a:gd name="T80" fmla="*/ 0 w 31"/>
                <a:gd name="T81" fmla="*/ 15 h 71"/>
                <a:gd name="T82" fmla="*/ 0 w 31"/>
                <a:gd name="T83" fmla="*/ 15 h 71"/>
                <a:gd name="T84" fmla="*/ 0 w 31"/>
                <a:gd name="T85" fmla="*/ 66 h 71"/>
                <a:gd name="T86" fmla="*/ 0 w 31"/>
                <a:gd name="T87" fmla="*/ 67 h 71"/>
                <a:gd name="T88" fmla="*/ 0 w 31"/>
                <a:gd name="T89" fmla="*/ 68 h 71"/>
                <a:gd name="T90" fmla="*/ 0 w 31"/>
                <a:gd name="T91" fmla="*/ 68 h 71"/>
                <a:gd name="T92" fmla="*/ 1 w 31"/>
                <a:gd name="T93" fmla="*/ 69 h 71"/>
                <a:gd name="T94" fmla="*/ 2 w 31"/>
                <a:gd name="T95" fmla="*/ 70 h 71"/>
                <a:gd name="T96" fmla="*/ 3 w 31"/>
                <a:gd name="T97" fmla="*/ 71 h 71"/>
                <a:gd name="T98" fmla="*/ 6 w 31"/>
                <a:gd name="T99" fmla="*/ 70 h 71"/>
                <a:gd name="T100" fmla="*/ 8 w 31"/>
                <a:gd name="T101" fmla="*/ 69 h 71"/>
                <a:gd name="T102" fmla="*/ 9 w 31"/>
                <a:gd name="T103" fmla="*/ 68 h 7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1"/>
                <a:gd name="T157" fmla="*/ 0 h 71"/>
                <a:gd name="T158" fmla="*/ 31 w 31"/>
                <a:gd name="T159" fmla="*/ 71 h 7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1" h="71">
                  <a:moveTo>
                    <a:pt x="9" y="68"/>
                  </a:moveTo>
                  <a:lnTo>
                    <a:pt x="9" y="65"/>
                  </a:lnTo>
                  <a:lnTo>
                    <a:pt x="9" y="63"/>
                  </a:lnTo>
                  <a:lnTo>
                    <a:pt x="17" y="59"/>
                  </a:lnTo>
                  <a:lnTo>
                    <a:pt x="23" y="51"/>
                  </a:lnTo>
                  <a:lnTo>
                    <a:pt x="26" y="42"/>
                  </a:lnTo>
                  <a:lnTo>
                    <a:pt x="26" y="33"/>
                  </a:lnTo>
                  <a:lnTo>
                    <a:pt x="25" y="23"/>
                  </a:lnTo>
                  <a:lnTo>
                    <a:pt x="25" y="20"/>
                  </a:lnTo>
                  <a:lnTo>
                    <a:pt x="26" y="17"/>
                  </a:lnTo>
                  <a:lnTo>
                    <a:pt x="27" y="14"/>
                  </a:lnTo>
                  <a:lnTo>
                    <a:pt x="29" y="11"/>
                  </a:lnTo>
                  <a:lnTo>
                    <a:pt x="30" y="8"/>
                  </a:lnTo>
                  <a:lnTo>
                    <a:pt x="31" y="7"/>
                  </a:lnTo>
                  <a:lnTo>
                    <a:pt x="30" y="6"/>
                  </a:lnTo>
                  <a:lnTo>
                    <a:pt x="29" y="5"/>
                  </a:lnTo>
                  <a:lnTo>
                    <a:pt x="27" y="4"/>
                  </a:lnTo>
                  <a:lnTo>
                    <a:pt x="26" y="4"/>
                  </a:lnTo>
                  <a:lnTo>
                    <a:pt x="24" y="3"/>
                  </a:lnTo>
                  <a:lnTo>
                    <a:pt x="24" y="2"/>
                  </a:lnTo>
                  <a:lnTo>
                    <a:pt x="24" y="1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3" y="9"/>
                  </a:lnTo>
                  <a:lnTo>
                    <a:pt x="12" y="10"/>
                  </a:lnTo>
                  <a:lnTo>
                    <a:pt x="12" y="11"/>
                  </a:lnTo>
                  <a:lnTo>
                    <a:pt x="10" y="13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5" y="15"/>
                  </a:lnTo>
                  <a:lnTo>
                    <a:pt x="3" y="15"/>
                  </a:lnTo>
                  <a:lnTo>
                    <a:pt x="2" y="16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885" name="Freeform 360"/>
            <p:cNvSpPr>
              <a:spLocks/>
            </p:cNvSpPr>
            <p:nvPr/>
          </p:nvSpPr>
          <p:spPr bwMode="gray">
            <a:xfrm>
              <a:off x="2109" y="1654"/>
              <a:ext cx="165" cy="81"/>
            </a:xfrm>
            <a:custGeom>
              <a:avLst/>
              <a:gdLst>
                <a:gd name="T0" fmla="*/ 52 w 165"/>
                <a:gd name="T1" fmla="*/ 76 h 81"/>
                <a:gd name="T2" fmla="*/ 51 w 165"/>
                <a:gd name="T3" fmla="*/ 73 h 81"/>
                <a:gd name="T4" fmla="*/ 47 w 165"/>
                <a:gd name="T5" fmla="*/ 72 h 81"/>
                <a:gd name="T6" fmla="*/ 43 w 165"/>
                <a:gd name="T7" fmla="*/ 68 h 81"/>
                <a:gd name="T8" fmla="*/ 43 w 165"/>
                <a:gd name="T9" fmla="*/ 62 h 81"/>
                <a:gd name="T10" fmla="*/ 42 w 165"/>
                <a:gd name="T11" fmla="*/ 57 h 81"/>
                <a:gd name="T12" fmla="*/ 35 w 165"/>
                <a:gd name="T13" fmla="*/ 53 h 81"/>
                <a:gd name="T14" fmla="*/ 29 w 165"/>
                <a:gd name="T15" fmla="*/ 56 h 81"/>
                <a:gd name="T16" fmla="*/ 26 w 165"/>
                <a:gd name="T17" fmla="*/ 57 h 81"/>
                <a:gd name="T18" fmla="*/ 22 w 165"/>
                <a:gd name="T19" fmla="*/ 53 h 81"/>
                <a:gd name="T20" fmla="*/ 17 w 165"/>
                <a:gd name="T21" fmla="*/ 49 h 81"/>
                <a:gd name="T22" fmla="*/ 12 w 165"/>
                <a:gd name="T23" fmla="*/ 44 h 81"/>
                <a:gd name="T24" fmla="*/ 8 w 165"/>
                <a:gd name="T25" fmla="*/ 41 h 81"/>
                <a:gd name="T26" fmla="*/ 4 w 165"/>
                <a:gd name="T27" fmla="*/ 41 h 81"/>
                <a:gd name="T28" fmla="*/ 3 w 165"/>
                <a:gd name="T29" fmla="*/ 40 h 81"/>
                <a:gd name="T30" fmla="*/ 1 w 165"/>
                <a:gd name="T31" fmla="*/ 38 h 81"/>
                <a:gd name="T32" fmla="*/ 3 w 165"/>
                <a:gd name="T33" fmla="*/ 36 h 81"/>
                <a:gd name="T34" fmla="*/ 6 w 165"/>
                <a:gd name="T35" fmla="*/ 32 h 81"/>
                <a:gd name="T36" fmla="*/ 4 w 165"/>
                <a:gd name="T37" fmla="*/ 28 h 81"/>
                <a:gd name="T38" fmla="*/ 7 w 165"/>
                <a:gd name="T39" fmla="*/ 23 h 81"/>
                <a:gd name="T40" fmla="*/ 14 w 165"/>
                <a:gd name="T41" fmla="*/ 19 h 81"/>
                <a:gd name="T42" fmla="*/ 21 w 165"/>
                <a:gd name="T43" fmla="*/ 14 h 81"/>
                <a:gd name="T44" fmla="*/ 27 w 165"/>
                <a:gd name="T45" fmla="*/ 8 h 81"/>
                <a:gd name="T46" fmla="*/ 34 w 165"/>
                <a:gd name="T47" fmla="*/ 7 h 81"/>
                <a:gd name="T48" fmla="*/ 60 w 165"/>
                <a:gd name="T49" fmla="*/ 5 h 81"/>
                <a:gd name="T50" fmla="*/ 86 w 165"/>
                <a:gd name="T51" fmla="*/ 2 h 81"/>
                <a:gd name="T52" fmla="*/ 95 w 165"/>
                <a:gd name="T53" fmla="*/ 0 h 81"/>
                <a:gd name="T54" fmla="*/ 103 w 165"/>
                <a:gd name="T55" fmla="*/ 3 h 81"/>
                <a:gd name="T56" fmla="*/ 113 w 165"/>
                <a:gd name="T57" fmla="*/ 2 h 81"/>
                <a:gd name="T58" fmla="*/ 123 w 165"/>
                <a:gd name="T59" fmla="*/ 3 h 81"/>
                <a:gd name="T60" fmla="*/ 130 w 165"/>
                <a:gd name="T61" fmla="*/ 5 h 81"/>
                <a:gd name="T62" fmla="*/ 140 w 165"/>
                <a:gd name="T63" fmla="*/ 6 h 81"/>
                <a:gd name="T64" fmla="*/ 146 w 165"/>
                <a:gd name="T65" fmla="*/ 11 h 81"/>
                <a:gd name="T66" fmla="*/ 150 w 165"/>
                <a:gd name="T67" fmla="*/ 15 h 81"/>
                <a:gd name="T68" fmla="*/ 161 w 165"/>
                <a:gd name="T69" fmla="*/ 19 h 81"/>
                <a:gd name="T70" fmla="*/ 163 w 165"/>
                <a:gd name="T71" fmla="*/ 22 h 81"/>
                <a:gd name="T72" fmla="*/ 165 w 165"/>
                <a:gd name="T73" fmla="*/ 26 h 81"/>
                <a:gd name="T74" fmla="*/ 161 w 165"/>
                <a:gd name="T75" fmla="*/ 26 h 81"/>
                <a:gd name="T76" fmla="*/ 147 w 165"/>
                <a:gd name="T77" fmla="*/ 32 h 81"/>
                <a:gd name="T78" fmla="*/ 142 w 165"/>
                <a:gd name="T79" fmla="*/ 33 h 81"/>
                <a:gd name="T80" fmla="*/ 132 w 165"/>
                <a:gd name="T81" fmla="*/ 35 h 81"/>
                <a:gd name="T82" fmla="*/ 127 w 165"/>
                <a:gd name="T83" fmla="*/ 33 h 81"/>
                <a:gd name="T84" fmla="*/ 124 w 165"/>
                <a:gd name="T85" fmla="*/ 30 h 81"/>
                <a:gd name="T86" fmla="*/ 121 w 165"/>
                <a:gd name="T87" fmla="*/ 33 h 81"/>
                <a:gd name="T88" fmla="*/ 118 w 165"/>
                <a:gd name="T89" fmla="*/ 36 h 81"/>
                <a:gd name="T90" fmla="*/ 117 w 165"/>
                <a:gd name="T91" fmla="*/ 41 h 81"/>
                <a:gd name="T92" fmla="*/ 110 w 165"/>
                <a:gd name="T93" fmla="*/ 49 h 81"/>
                <a:gd name="T94" fmla="*/ 102 w 165"/>
                <a:gd name="T95" fmla="*/ 54 h 81"/>
                <a:gd name="T96" fmla="*/ 93 w 165"/>
                <a:gd name="T97" fmla="*/ 54 h 81"/>
                <a:gd name="T98" fmla="*/ 86 w 165"/>
                <a:gd name="T99" fmla="*/ 54 h 81"/>
                <a:gd name="T100" fmla="*/ 83 w 165"/>
                <a:gd name="T101" fmla="*/ 59 h 81"/>
                <a:gd name="T102" fmla="*/ 75 w 165"/>
                <a:gd name="T103" fmla="*/ 61 h 81"/>
                <a:gd name="T104" fmla="*/ 70 w 165"/>
                <a:gd name="T105" fmla="*/ 62 h 81"/>
                <a:gd name="T106" fmla="*/ 70 w 165"/>
                <a:gd name="T107" fmla="*/ 67 h 81"/>
                <a:gd name="T108" fmla="*/ 69 w 165"/>
                <a:gd name="T109" fmla="*/ 72 h 81"/>
                <a:gd name="T110" fmla="*/ 66 w 165"/>
                <a:gd name="T111" fmla="*/ 76 h 81"/>
                <a:gd name="T112" fmla="*/ 60 w 165"/>
                <a:gd name="T113" fmla="*/ 80 h 81"/>
                <a:gd name="T114" fmla="*/ 51 w 165"/>
                <a:gd name="T115" fmla="*/ 81 h 8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65"/>
                <a:gd name="T175" fmla="*/ 0 h 81"/>
                <a:gd name="T176" fmla="*/ 165 w 165"/>
                <a:gd name="T177" fmla="*/ 81 h 8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65" h="81">
                  <a:moveTo>
                    <a:pt x="53" y="80"/>
                  </a:moveTo>
                  <a:lnTo>
                    <a:pt x="52" y="78"/>
                  </a:lnTo>
                  <a:lnTo>
                    <a:pt x="52" y="76"/>
                  </a:lnTo>
                  <a:lnTo>
                    <a:pt x="52" y="74"/>
                  </a:lnTo>
                  <a:lnTo>
                    <a:pt x="51" y="73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6" y="71"/>
                  </a:lnTo>
                  <a:lnTo>
                    <a:pt x="44" y="70"/>
                  </a:lnTo>
                  <a:lnTo>
                    <a:pt x="43" y="68"/>
                  </a:lnTo>
                  <a:lnTo>
                    <a:pt x="43" y="66"/>
                  </a:lnTo>
                  <a:lnTo>
                    <a:pt x="43" y="64"/>
                  </a:lnTo>
                  <a:lnTo>
                    <a:pt x="43" y="62"/>
                  </a:lnTo>
                  <a:lnTo>
                    <a:pt x="43" y="61"/>
                  </a:lnTo>
                  <a:lnTo>
                    <a:pt x="43" y="59"/>
                  </a:lnTo>
                  <a:lnTo>
                    <a:pt x="42" y="57"/>
                  </a:lnTo>
                  <a:lnTo>
                    <a:pt x="40" y="56"/>
                  </a:lnTo>
                  <a:lnTo>
                    <a:pt x="38" y="54"/>
                  </a:lnTo>
                  <a:lnTo>
                    <a:pt x="35" y="53"/>
                  </a:lnTo>
                  <a:lnTo>
                    <a:pt x="32" y="54"/>
                  </a:lnTo>
                  <a:lnTo>
                    <a:pt x="30" y="55"/>
                  </a:lnTo>
                  <a:lnTo>
                    <a:pt x="29" y="56"/>
                  </a:lnTo>
                  <a:lnTo>
                    <a:pt x="27" y="57"/>
                  </a:lnTo>
                  <a:lnTo>
                    <a:pt x="26" y="57"/>
                  </a:lnTo>
                  <a:lnTo>
                    <a:pt x="25" y="57"/>
                  </a:lnTo>
                  <a:lnTo>
                    <a:pt x="24" y="54"/>
                  </a:lnTo>
                  <a:lnTo>
                    <a:pt x="22" y="53"/>
                  </a:lnTo>
                  <a:lnTo>
                    <a:pt x="20" y="51"/>
                  </a:lnTo>
                  <a:lnTo>
                    <a:pt x="19" y="50"/>
                  </a:lnTo>
                  <a:lnTo>
                    <a:pt x="17" y="49"/>
                  </a:lnTo>
                  <a:lnTo>
                    <a:pt x="14" y="48"/>
                  </a:lnTo>
                  <a:lnTo>
                    <a:pt x="13" y="47"/>
                  </a:lnTo>
                  <a:lnTo>
                    <a:pt x="12" y="44"/>
                  </a:lnTo>
                  <a:lnTo>
                    <a:pt x="10" y="42"/>
                  </a:lnTo>
                  <a:lnTo>
                    <a:pt x="10" y="41"/>
                  </a:lnTo>
                  <a:lnTo>
                    <a:pt x="8" y="41"/>
                  </a:lnTo>
                  <a:lnTo>
                    <a:pt x="7" y="41"/>
                  </a:lnTo>
                  <a:lnTo>
                    <a:pt x="6" y="41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3" y="40"/>
                  </a:lnTo>
                  <a:lnTo>
                    <a:pt x="3" y="39"/>
                  </a:lnTo>
                  <a:lnTo>
                    <a:pt x="2" y="39"/>
                  </a:lnTo>
                  <a:lnTo>
                    <a:pt x="1" y="38"/>
                  </a:lnTo>
                  <a:lnTo>
                    <a:pt x="0" y="38"/>
                  </a:lnTo>
                  <a:lnTo>
                    <a:pt x="1" y="37"/>
                  </a:lnTo>
                  <a:lnTo>
                    <a:pt x="3" y="36"/>
                  </a:lnTo>
                  <a:lnTo>
                    <a:pt x="4" y="35"/>
                  </a:lnTo>
                  <a:lnTo>
                    <a:pt x="6" y="34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4" y="28"/>
                  </a:lnTo>
                  <a:lnTo>
                    <a:pt x="4" y="26"/>
                  </a:lnTo>
                  <a:lnTo>
                    <a:pt x="5" y="24"/>
                  </a:lnTo>
                  <a:lnTo>
                    <a:pt x="7" y="23"/>
                  </a:lnTo>
                  <a:lnTo>
                    <a:pt x="9" y="22"/>
                  </a:lnTo>
                  <a:lnTo>
                    <a:pt x="12" y="20"/>
                  </a:lnTo>
                  <a:lnTo>
                    <a:pt x="14" y="19"/>
                  </a:lnTo>
                  <a:lnTo>
                    <a:pt x="15" y="17"/>
                  </a:lnTo>
                  <a:lnTo>
                    <a:pt x="18" y="16"/>
                  </a:lnTo>
                  <a:lnTo>
                    <a:pt x="21" y="14"/>
                  </a:lnTo>
                  <a:lnTo>
                    <a:pt x="23" y="11"/>
                  </a:lnTo>
                  <a:lnTo>
                    <a:pt x="25" y="9"/>
                  </a:lnTo>
                  <a:lnTo>
                    <a:pt x="27" y="8"/>
                  </a:lnTo>
                  <a:lnTo>
                    <a:pt x="29" y="7"/>
                  </a:lnTo>
                  <a:lnTo>
                    <a:pt x="31" y="7"/>
                  </a:lnTo>
                  <a:lnTo>
                    <a:pt x="34" y="7"/>
                  </a:lnTo>
                  <a:lnTo>
                    <a:pt x="35" y="7"/>
                  </a:lnTo>
                  <a:lnTo>
                    <a:pt x="48" y="4"/>
                  </a:lnTo>
                  <a:lnTo>
                    <a:pt x="60" y="5"/>
                  </a:lnTo>
                  <a:lnTo>
                    <a:pt x="73" y="6"/>
                  </a:lnTo>
                  <a:lnTo>
                    <a:pt x="85" y="3"/>
                  </a:lnTo>
                  <a:lnTo>
                    <a:pt x="86" y="2"/>
                  </a:lnTo>
                  <a:lnTo>
                    <a:pt x="88" y="3"/>
                  </a:lnTo>
                  <a:lnTo>
                    <a:pt x="92" y="2"/>
                  </a:lnTo>
                  <a:lnTo>
                    <a:pt x="95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3" y="3"/>
                  </a:lnTo>
                  <a:lnTo>
                    <a:pt x="106" y="4"/>
                  </a:lnTo>
                  <a:lnTo>
                    <a:pt x="109" y="3"/>
                  </a:lnTo>
                  <a:lnTo>
                    <a:pt x="113" y="2"/>
                  </a:lnTo>
                  <a:lnTo>
                    <a:pt x="117" y="2"/>
                  </a:lnTo>
                  <a:lnTo>
                    <a:pt x="121" y="2"/>
                  </a:lnTo>
                  <a:lnTo>
                    <a:pt x="123" y="3"/>
                  </a:lnTo>
                  <a:lnTo>
                    <a:pt x="125" y="4"/>
                  </a:lnTo>
                  <a:lnTo>
                    <a:pt x="127" y="5"/>
                  </a:lnTo>
                  <a:lnTo>
                    <a:pt x="130" y="5"/>
                  </a:lnTo>
                  <a:lnTo>
                    <a:pt x="133" y="5"/>
                  </a:lnTo>
                  <a:lnTo>
                    <a:pt x="136" y="5"/>
                  </a:lnTo>
                  <a:lnTo>
                    <a:pt x="140" y="6"/>
                  </a:lnTo>
                  <a:lnTo>
                    <a:pt x="142" y="8"/>
                  </a:lnTo>
                  <a:lnTo>
                    <a:pt x="145" y="9"/>
                  </a:lnTo>
                  <a:lnTo>
                    <a:pt x="146" y="11"/>
                  </a:lnTo>
                  <a:lnTo>
                    <a:pt x="147" y="13"/>
                  </a:lnTo>
                  <a:lnTo>
                    <a:pt x="149" y="14"/>
                  </a:lnTo>
                  <a:lnTo>
                    <a:pt x="150" y="15"/>
                  </a:lnTo>
                  <a:lnTo>
                    <a:pt x="154" y="17"/>
                  </a:lnTo>
                  <a:lnTo>
                    <a:pt x="157" y="18"/>
                  </a:lnTo>
                  <a:lnTo>
                    <a:pt x="161" y="19"/>
                  </a:lnTo>
                  <a:lnTo>
                    <a:pt x="161" y="20"/>
                  </a:lnTo>
                  <a:lnTo>
                    <a:pt x="162" y="21"/>
                  </a:lnTo>
                  <a:lnTo>
                    <a:pt x="163" y="22"/>
                  </a:lnTo>
                  <a:lnTo>
                    <a:pt x="164" y="23"/>
                  </a:lnTo>
                  <a:lnTo>
                    <a:pt x="164" y="25"/>
                  </a:lnTo>
                  <a:lnTo>
                    <a:pt x="165" y="26"/>
                  </a:lnTo>
                  <a:lnTo>
                    <a:pt x="164" y="26"/>
                  </a:lnTo>
                  <a:lnTo>
                    <a:pt x="162" y="25"/>
                  </a:lnTo>
                  <a:lnTo>
                    <a:pt x="161" y="26"/>
                  </a:lnTo>
                  <a:lnTo>
                    <a:pt x="156" y="28"/>
                  </a:lnTo>
                  <a:lnTo>
                    <a:pt x="152" y="30"/>
                  </a:lnTo>
                  <a:lnTo>
                    <a:pt x="147" y="32"/>
                  </a:lnTo>
                  <a:lnTo>
                    <a:pt x="145" y="33"/>
                  </a:lnTo>
                  <a:lnTo>
                    <a:pt x="144" y="33"/>
                  </a:lnTo>
                  <a:lnTo>
                    <a:pt x="142" y="33"/>
                  </a:lnTo>
                  <a:lnTo>
                    <a:pt x="141" y="33"/>
                  </a:lnTo>
                  <a:lnTo>
                    <a:pt x="136" y="35"/>
                  </a:lnTo>
                  <a:lnTo>
                    <a:pt x="132" y="35"/>
                  </a:lnTo>
                  <a:lnTo>
                    <a:pt x="128" y="35"/>
                  </a:lnTo>
                  <a:lnTo>
                    <a:pt x="127" y="34"/>
                  </a:lnTo>
                  <a:lnTo>
                    <a:pt x="127" y="33"/>
                  </a:lnTo>
                  <a:lnTo>
                    <a:pt x="126" y="32"/>
                  </a:lnTo>
                  <a:lnTo>
                    <a:pt x="125" y="31"/>
                  </a:lnTo>
                  <a:lnTo>
                    <a:pt x="124" y="30"/>
                  </a:lnTo>
                  <a:lnTo>
                    <a:pt x="123" y="31"/>
                  </a:lnTo>
                  <a:lnTo>
                    <a:pt x="122" y="32"/>
                  </a:lnTo>
                  <a:lnTo>
                    <a:pt x="121" y="33"/>
                  </a:lnTo>
                  <a:lnTo>
                    <a:pt x="120" y="34"/>
                  </a:lnTo>
                  <a:lnTo>
                    <a:pt x="119" y="35"/>
                  </a:lnTo>
                  <a:lnTo>
                    <a:pt x="118" y="36"/>
                  </a:lnTo>
                  <a:lnTo>
                    <a:pt x="118" y="38"/>
                  </a:lnTo>
                  <a:lnTo>
                    <a:pt x="118" y="40"/>
                  </a:lnTo>
                  <a:lnTo>
                    <a:pt x="117" y="41"/>
                  </a:lnTo>
                  <a:lnTo>
                    <a:pt x="115" y="44"/>
                  </a:lnTo>
                  <a:lnTo>
                    <a:pt x="113" y="47"/>
                  </a:lnTo>
                  <a:lnTo>
                    <a:pt x="110" y="49"/>
                  </a:lnTo>
                  <a:lnTo>
                    <a:pt x="107" y="51"/>
                  </a:lnTo>
                  <a:lnTo>
                    <a:pt x="104" y="53"/>
                  </a:lnTo>
                  <a:lnTo>
                    <a:pt x="102" y="54"/>
                  </a:lnTo>
                  <a:lnTo>
                    <a:pt x="99" y="55"/>
                  </a:lnTo>
                  <a:lnTo>
                    <a:pt x="96" y="55"/>
                  </a:lnTo>
                  <a:lnTo>
                    <a:pt x="93" y="54"/>
                  </a:lnTo>
                  <a:lnTo>
                    <a:pt x="89" y="53"/>
                  </a:lnTo>
                  <a:lnTo>
                    <a:pt x="88" y="53"/>
                  </a:lnTo>
                  <a:lnTo>
                    <a:pt x="86" y="54"/>
                  </a:lnTo>
                  <a:lnTo>
                    <a:pt x="85" y="55"/>
                  </a:lnTo>
                  <a:lnTo>
                    <a:pt x="85" y="56"/>
                  </a:lnTo>
                  <a:lnTo>
                    <a:pt x="83" y="59"/>
                  </a:lnTo>
                  <a:lnTo>
                    <a:pt x="80" y="61"/>
                  </a:lnTo>
                  <a:lnTo>
                    <a:pt x="78" y="61"/>
                  </a:lnTo>
                  <a:lnTo>
                    <a:pt x="75" y="61"/>
                  </a:lnTo>
                  <a:lnTo>
                    <a:pt x="73" y="60"/>
                  </a:lnTo>
                  <a:lnTo>
                    <a:pt x="72" y="60"/>
                  </a:lnTo>
                  <a:lnTo>
                    <a:pt x="70" y="62"/>
                  </a:lnTo>
                  <a:lnTo>
                    <a:pt x="70" y="63"/>
                  </a:lnTo>
                  <a:lnTo>
                    <a:pt x="70" y="65"/>
                  </a:lnTo>
                  <a:lnTo>
                    <a:pt x="70" y="67"/>
                  </a:lnTo>
                  <a:lnTo>
                    <a:pt x="70" y="69"/>
                  </a:lnTo>
                  <a:lnTo>
                    <a:pt x="70" y="71"/>
                  </a:lnTo>
                  <a:lnTo>
                    <a:pt x="69" y="72"/>
                  </a:lnTo>
                  <a:lnTo>
                    <a:pt x="68" y="72"/>
                  </a:lnTo>
                  <a:lnTo>
                    <a:pt x="67" y="73"/>
                  </a:lnTo>
                  <a:lnTo>
                    <a:pt x="66" y="76"/>
                  </a:lnTo>
                  <a:lnTo>
                    <a:pt x="64" y="78"/>
                  </a:lnTo>
                  <a:lnTo>
                    <a:pt x="62" y="79"/>
                  </a:lnTo>
                  <a:lnTo>
                    <a:pt x="60" y="80"/>
                  </a:lnTo>
                  <a:lnTo>
                    <a:pt x="57" y="80"/>
                  </a:lnTo>
                  <a:lnTo>
                    <a:pt x="54" y="81"/>
                  </a:lnTo>
                  <a:lnTo>
                    <a:pt x="51" y="81"/>
                  </a:lnTo>
                  <a:lnTo>
                    <a:pt x="53" y="80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886" name="Freeform 361"/>
            <p:cNvSpPr>
              <a:spLocks/>
            </p:cNvSpPr>
            <p:nvPr/>
          </p:nvSpPr>
          <p:spPr bwMode="gray">
            <a:xfrm>
              <a:off x="2109" y="1654"/>
              <a:ext cx="165" cy="81"/>
            </a:xfrm>
            <a:custGeom>
              <a:avLst/>
              <a:gdLst>
                <a:gd name="T0" fmla="*/ 52 w 165"/>
                <a:gd name="T1" fmla="*/ 76 h 81"/>
                <a:gd name="T2" fmla="*/ 51 w 165"/>
                <a:gd name="T3" fmla="*/ 73 h 81"/>
                <a:gd name="T4" fmla="*/ 47 w 165"/>
                <a:gd name="T5" fmla="*/ 72 h 81"/>
                <a:gd name="T6" fmla="*/ 43 w 165"/>
                <a:gd name="T7" fmla="*/ 68 h 81"/>
                <a:gd name="T8" fmla="*/ 43 w 165"/>
                <a:gd name="T9" fmla="*/ 62 h 81"/>
                <a:gd name="T10" fmla="*/ 42 w 165"/>
                <a:gd name="T11" fmla="*/ 57 h 81"/>
                <a:gd name="T12" fmla="*/ 35 w 165"/>
                <a:gd name="T13" fmla="*/ 53 h 81"/>
                <a:gd name="T14" fmla="*/ 29 w 165"/>
                <a:gd name="T15" fmla="*/ 56 h 81"/>
                <a:gd name="T16" fmla="*/ 26 w 165"/>
                <a:gd name="T17" fmla="*/ 57 h 81"/>
                <a:gd name="T18" fmla="*/ 22 w 165"/>
                <a:gd name="T19" fmla="*/ 53 h 81"/>
                <a:gd name="T20" fmla="*/ 17 w 165"/>
                <a:gd name="T21" fmla="*/ 49 h 81"/>
                <a:gd name="T22" fmla="*/ 12 w 165"/>
                <a:gd name="T23" fmla="*/ 44 h 81"/>
                <a:gd name="T24" fmla="*/ 8 w 165"/>
                <a:gd name="T25" fmla="*/ 41 h 81"/>
                <a:gd name="T26" fmla="*/ 4 w 165"/>
                <a:gd name="T27" fmla="*/ 41 h 81"/>
                <a:gd name="T28" fmla="*/ 3 w 165"/>
                <a:gd name="T29" fmla="*/ 40 h 81"/>
                <a:gd name="T30" fmla="*/ 1 w 165"/>
                <a:gd name="T31" fmla="*/ 38 h 81"/>
                <a:gd name="T32" fmla="*/ 3 w 165"/>
                <a:gd name="T33" fmla="*/ 36 h 81"/>
                <a:gd name="T34" fmla="*/ 6 w 165"/>
                <a:gd name="T35" fmla="*/ 32 h 81"/>
                <a:gd name="T36" fmla="*/ 4 w 165"/>
                <a:gd name="T37" fmla="*/ 28 h 81"/>
                <a:gd name="T38" fmla="*/ 7 w 165"/>
                <a:gd name="T39" fmla="*/ 23 h 81"/>
                <a:gd name="T40" fmla="*/ 14 w 165"/>
                <a:gd name="T41" fmla="*/ 19 h 81"/>
                <a:gd name="T42" fmla="*/ 21 w 165"/>
                <a:gd name="T43" fmla="*/ 14 h 81"/>
                <a:gd name="T44" fmla="*/ 27 w 165"/>
                <a:gd name="T45" fmla="*/ 8 h 81"/>
                <a:gd name="T46" fmla="*/ 34 w 165"/>
                <a:gd name="T47" fmla="*/ 7 h 81"/>
                <a:gd name="T48" fmla="*/ 60 w 165"/>
                <a:gd name="T49" fmla="*/ 5 h 81"/>
                <a:gd name="T50" fmla="*/ 86 w 165"/>
                <a:gd name="T51" fmla="*/ 2 h 81"/>
                <a:gd name="T52" fmla="*/ 95 w 165"/>
                <a:gd name="T53" fmla="*/ 0 h 81"/>
                <a:gd name="T54" fmla="*/ 103 w 165"/>
                <a:gd name="T55" fmla="*/ 3 h 81"/>
                <a:gd name="T56" fmla="*/ 113 w 165"/>
                <a:gd name="T57" fmla="*/ 2 h 81"/>
                <a:gd name="T58" fmla="*/ 123 w 165"/>
                <a:gd name="T59" fmla="*/ 3 h 81"/>
                <a:gd name="T60" fmla="*/ 130 w 165"/>
                <a:gd name="T61" fmla="*/ 5 h 81"/>
                <a:gd name="T62" fmla="*/ 140 w 165"/>
                <a:gd name="T63" fmla="*/ 6 h 81"/>
                <a:gd name="T64" fmla="*/ 146 w 165"/>
                <a:gd name="T65" fmla="*/ 11 h 81"/>
                <a:gd name="T66" fmla="*/ 150 w 165"/>
                <a:gd name="T67" fmla="*/ 15 h 81"/>
                <a:gd name="T68" fmla="*/ 161 w 165"/>
                <a:gd name="T69" fmla="*/ 19 h 81"/>
                <a:gd name="T70" fmla="*/ 163 w 165"/>
                <a:gd name="T71" fmla="*/ 22 h 81"/>
                <a:gd name="T72" fmla="*/ 165 w 165"/>
                <a:gd name="T73" fmla="*/ 26 h 81"/>
                <a:gd name="T74" fmla="*/ 161 w 165"/>
                <a:gd name="T75" fmla="*/ 26 h 81"/>
                <a:gd name="T76" fmla="*/ 147 w 165"/>
                <a:gd name="T77" fmla="*/ 32 h 81"/>
                <a:gd name="T78" fmla="*/ 142 w 165"/>
                <a:gd name="T79" fmla="*/ 33 h 81"/>
                <a:gd name="T80" fmla="*/ 132 w 165"/>
                <a:gd name="T81" fmla="*/ 35 h 81"/>
                <a:gd name="T82" fmla="*/ 127 w 165"/>
                <a:gd name="T83" fmla="*/ 33 h 81"/>
                <a:gd name="T84" fmla="*/ 124 w 165"/>
                <a:gd name="T85" fmla="*/ 30 h 81"/>
                <a:gd name="T86" fmla="*/ 121 w 165"/>
                <a:gd name="T87" fmla="*/ 33 h 81"/>
                <a:gd name="T88" fmla="*/ 118 w 165"/>
                <a:gd name="T89" fmla="*/ 36 h 81"/>
                <a:gd name="T90" fmla="*/ 117 w 165"/>
                <a:gd name="T91" fmla="*/ 41 h 81"/>
                <a:gd name="T92" fmla="*/ 110 w 165"/>
                <a:gd name="T93" fmla="*/ 49 h 81"/>
                <a:gd name="T94" fmla="*/ 102 w 165"/>
                <a:gd name="T95" fmla="*/ 54 h 81"/>
                <a:gd name="T96" fmla="*/ 93 w 165"/>
                <a:gd name="T97" fmla="*/ 54 h 81"/>
                <a:gd name="T98" fmla="*/ 86 w 165"/>
                <a:gd name="T99" fmla="*/ 54 h 81"/>
                <a:gd name="T100" fmla="*/ 83 w 165"/>
                <a:gd name="T101" fmla="*/ 59 h 81"/>
                <a:gd name="T102" fmla="*/ 75 w 165"/>
                <a:gd name="T103" fmla="*/ 61 h 81"/>
                <a:gd name="T104" fmla="*/ 70 w 165"/>
                <a:gd name="T105" fmla="*/ 62 h 81"/>
                <a:gd name="T106" fmla="*/ 70 w 165"/>
                <a:gd name="T107" fmla="*/ 67 h 81"/>
                <a:gd name="T108" fmla="*/ 69 w 165"/>
                <a:gd name="T109" fmla="*/ 72 h 81"/>
                <a:gd name="T110" fmla="*/ 66 w 165"/>
                <a:gd name="T111" fmla="*/ 76 h 81"/>
                <a:gd name="T112" fmla="*/ 60 w 165"/>
                <a:gd name="T113" fmla="*/ 80 h 81"/>
                <a:gd name="T114" fmla="*/ 51 w 165"/>
                <a:gd name="T115" fmla="*/ 81 h 8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65"/>
                <a:gd name="T175" fmla="*/ 0 h 81"/>
                <a:gd name="T176" fmla="*/ 165 w 165"/>
                <a:gd name="T177" fmla="*/ 81 h 8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65" h="81">
                  <a:moveTo>
                    <a:pt x="53" y="80"/>
                  </a:moveTo>
                  <a:lnTo>
                    <a:pt x="52" y="78"/>
                  </a:lnTo>
                  <a:lnTo>
                    <a:pt x="52" y="76"/>
                  </a:lnTo>
                  <a:lnTo>
                    <a:pt x="52" y="74"/>
                  </a:lnTo>
                  <a:lnTo>
                    <a:pt x="51" y="73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6" y="71"/>
                  </a:lnTo>
                  <a:lnTo>
                    <a:pt x="44" y="70"/>
                  </a:lnTo>
                  <a:lnTo>
                    <a:pt x="43" y="68"/>
                  </a:lnTo>
                  <a:lnTo>
                    <a:pt x="43" y="66"/>
                  </a:lnTo>
                  <a:lnTo>
                    <a:pt x="43" y="64"/>
                  </a:lnTo>
                  <a:lnTo>
                    <a:pt x="43" y="62"/>
                  </a:lnTo>
                  <a:lnTo>
                    <a:pt x="43" y="61"/>
                  </a:lnTo>
                  <a:lnTo>
                    <a:pt x="43" y="59"/>
                  </a:lnTo>
                  <a:lnTo>
                    <a:pt x="42" y="57"/>
                  </a:lnTo>
                  <a:lnTo>
                    <a:pt x="40" y="56"/>
                  </a:lnTo>
                  <a:lnTo>
                    <a:pt x="38" y="54"/>
                  </a:lnTo>
                  <a:lnTo>
                    <a:pt x="35" y="53"/>
                  </a:lnTo>
                  <a:lnTo>
                    <a:pt x="32" y="54"/>
                  </a:lnTo>
                  <a:lnTo>
                    <a:pt x="30" y="55"/>
                  </a:lnTo>
                  <a:lnTo>
                    <a:pt x="29" y="56"/>
                  </a:lnTo>
                  <a:lnTo>
                    <a:pt x="27" y="57"/>
                  </a:lnTo>
                  <a:lnTo>
                    <a:pt x="26" y="57"/>
                  </a:lnTo>
                  <a:lnTo>
                    <a:pt x="25" y="57"/>
                  </a:lnTo>
                  <a:lnTo>
                    <a:pt x="24" y="54"/>
                  </a:lnTo>
                  <a:lnTo>
                    <a:pt x="22" y="53"/>
                  </a:lnTo>
                  <a:lnTo>
                    <a:pt x="20" y="51"/>
                  </a:lnTo>
                  <a:lnTo>
                    <a:pt x="19" y="50"/>
                  </a:lnTo>
                  <a:lnTo>
                    <a:pt x="17" y="49"/>
                  </a:lnTo>
                  <a:lnTo>
                    <a:pt x="14" y="48"/>
                  </a:lnTo>
                  <a:lnTo>
                    <a:pt x="13" y="47"/>
                  </a:lnTo>
                  <a:lnTo>
                    <a:pt x="12" y="44"/>
                  </a:lnTo>
                  <a:lnTo>
                    <a:pt x="10" y="42"/>
                  </a:lnTo>
                  <a:lnTo>
                    <a:pt x="10" y="41"/>
                  </a:lnTo>
                  <a:lnTo>
                    <a:pt x="8" y="41"/>
                  </a:lnTo>
                  <a:lnTo>
                    <a:pt x="7" y="41"/>
                  </a:lnTo>
                  <a:lnTo>
                    <a:pt x="6" y="41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3" y="40"/>
                  </a:lnTo>
                  <a:lnTo>
                    <a:pt x="3" y="39"/>
                  </a:lnTo>
                  <a:lnTo>
                    <a:pt x="2" y="39"/>
                  </a:lnTo>
                  <a:lnTo>
                    <a:pt x="1" y="38"/>
                  </a:lnTo>
                  <a:lnTo>
                    <a:pt x="0" y="38"/>
                  </a:lnTo>
                  <a:lnTo>
                    <a:pt x="1" y="37"/>
                  </a:lnTo>
                  <a:lnTo>
                    <a:pt x="3" y="36"/>
                  </a:lnTo>
                  <a:lnTo>
                    <a:pt x="4" y="35"/>
                  </a:lnTo>
                  <a:lnTo>
                    <a:pt x="6" y="34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4" y="28"/>
                  </a:lnTo>
                  <a:lnTo>
                    <a:pt x="4" y="26"/>
                  </a:lnTo>
                  <a:lnTo>
                    <a:pt x="5" y="24"/>
                  </a:lnTo>
                  <a:lnTo>
                    <a:pt x="7" y="23"/>
                  </a:lnTo>
                  <a:lnTo>
                    <a:pt x="9" y="22"/>
                  </a:lnTo>
                  <a:lnTo>
                    <a:pt x="12" y="20"/>
                  </a:lnTo>
                  <a:lnTo>
                    <a:pt x="14" y="19"/>
                  </a:lnTo>
                  <a:lnTo>
                    <a:pt x="15" y="17"/>
                  </a:lnTo>
                  <a:lnTo>
                    <a:pt x="18" y="16"/>
                  </a:lnTo>
                  <a:lnTo>
                    <a:pt x="21" y="14"/>
                  </a:lnTo>
                  <a:lnTo>
                    <a:pt x="23" y="11"/>
                  </a:lnTo>
                  <a:lnTo>
                    <a:pt x="25" y="9"/>
                  </a:lnTo>
                  <a:lnTo>
                    <a:pt x="27" y="8"/>
                  </a:lnTo>
                  <a:lnTo>
                    <a:pt x="29" y="7"/>
                  </a:lnTo>
                  <a:lnTo>
                    <a:pt x="31" y="7"/>
                  </a:lnTo>
                  <a:lnTo>
                    <a:pt x="34" y="7"/>
                  </a:lnTo>
                  <a:lnTo>
                    <a:pt x="35" y="7"/>
                  </a:lnTo>
                  <a:lnTo>
                    <a:pt x="48" y="4"/>
                  </a:lnTo>
                  <a:lnTo>
                    <a:pt x="60" y="5"/>
                  </a:lnTo>
                  <a:lnTo>
                    <a:pt x="73" y="6"/>
                  </a:lnTo>
                  <a:lnTo>
                    <a:pt x="85" y="3"/>
                  </a:lnTo>
                  <a:lnTo>
                    <a:pt x="86" y="2"/>
                  </a:lnTo>
                  <a:lnTo>
                    <a:pt x="88" y="3"/>
                  </a:lnTo>
                  <a:lnTo>
                    <a:pt x="92" y="2"/>
                  </a:lnTo>
                  <a:lnTo>
                    <a:pt x="95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3" y="3"/>
                  </a:lnTo>
                  <a:lnTo>
                    <a:pt x="106" y="4"/>
                  </a:lnTo>
                  <a:lnTo>
                    <a:pt x="109" y="3"/>
                  </a:lnTo>
                  <a:lnTo>
                    <a:pt x="113" y="2"/>
                  </a:lnTo>
                  <a:lnTo>
                    <a:pt x="117" y="2"/>
                  </a:lnTo>
                  <a:lnTo>
                    <a:pt x="121" y="2"/>
                  </a:lnTo>
                  <a:lnTo>
                    <a:pt x="123" y="3"/>
                  </a:lnTo>
                  <a:lnTo>
                    <a:pt x="125" y="4"/>
                  </a:lnTo>
                  <a:lnTo>
                    <a:pt x="127" y="5"/>
                  </a:lnTo>
                  <a:lnTo>
                    <a:pt x="130" y="5"/>
                  </a:lnTo>
                  <a:lnTo>
                    <a:pt x="133" y="5"/>
                  </a:lnTo>
                  <a:lnTo>
                    <a:pt x="136" y="5"/>
                  </a:lnTo>
                  <a:lnTo>
                    <a:pt x="140" y="6"/>
                  </a:lnTo>
                  <a:lnTo>
                    <a:pt x="142" y="8"/>
                  </a:lnTo>
                  <a:lnTo>
                    <a:pt x="145" y="9"/>
                  </a:lnTo>
                  <a:lnTo>
                    <a:pt x="146" y="11"/>
                  </a:lnTo>
                  <a:lnTo>
                    <a:pt x="147" y="13"/>
                  </a:lnTo>
                  <a:lnTo>
                    <a:pt x="149" y="14"/>
                  </a:lnTo>
                  <a:lnTo>
                    <a:pt x="150" y="15"/>
                  </a:lnTo>
                  <a:lnTo>
                    <a:pt x="154" y="17"/>
                  </a:lnTo>
                  <a:lnTo>
                    <a:pt x="157" y="18"/>
                  </a:lnTo>
                  <a:lnTo>
                    <a:pt x="161" y="19"/>
                  </a:lnTo>
                  <a:lnTo>
                    <a:pt x="161" y="20"/>
                  </a:lnTo>
                  <a:lnTo>
                    <a:pt x="162" y="21"/>
                  </a:lnTo>
                  <a:lnTo>
                    <a:pt x="163" y="22"/>
                  </a:lnTo>
                  <a:lnTo>
                    <a:pt x="164" y="23"/>
                  </a:lnTo>
                  <a:lnTo>
                    <a:pt x="164" y="25"/>
                  </a:lnTo>
                  <a:lnTo>
                    <a:pt x="165" y="26"/>
                  </a:lnTo>
                  <a:lnTo>
                    <a:pt x="164" y="26"/>
                  </a:lnTo>
                  <a:lnTo>
                    <a:pt x="162" y="25"/>
                  </a:lnTo>
                  <a:lnTo>
                    <a:pt x="161" y="26"/>
                  </a:lnTo>
                  <a:lnTo>
                    <a:pt x="156" y="28"/>
                  </a:lnTo>
                  <a:lnTo>
                    <a:pt x="152" y="30"/>
                  </a:lnTo>
                  <a:lnTo>
                    <a:pt x="147" y="32"/>
                  </a:lnTo>
                  <a:lnTo>
                    <a:pt x="145" y="33"/>
                  </a:lnTo>
                  <a:lnTo>
                    <a:pt x="144" y="33"/>
                  </a:lnTo>
                  <a:lnTo>
                    <a:pt x="142" y="33"/>
                  </a:lnTo>
                  <a:lnTo>
                    <a:pt x="141" y="33"/>
                  </a:lnTo>
                  <a:lnTo>
                    <a:pt x="136" y="35"/>
                  </a:lnTo>
                  <a:lnTo>
                    <a:pt x="132" y="35"/>
                  </a:lnTo>
                  <a:lnTo>
                    <a:pt x="128" y="35"/>
                  </a:lnTo>
                  <a:lnTo>
                    <a:pt x="127" y="34"/>
                  </a:lnTo>
                  <a:lnTo>
                    <a:pt x="127" y="33"/>
                  </a:lnTo>
                  <a:lnTo>
                    <a:pt x="126" y="32"/>
                  </a:lnTo>
                  <a:lnTo>
                    <a:pt x="125" y="31"/>
                  </a:lnTo>
                  <a:lnTo>
                    <a:pt x="124" y="30"/>
                  </a:lnTo>
                  <a:lnTo>
                    <a:pt x="123" y="31"/>
                  </a:lnTo>
                  <a:lnTo>
                    <a:pt x="122" y="32"/>
                  </a:lnTo>
                  <a:lnTo>
                    <a:pt x="121" y="33"/>
                  </a:lnTo>
                  <a:lnTo>
                    <a:pt x="120" y="34"/>
                  </a:lnTo>
                  <a:lnTo>
                    <a:pt x="119" y="35"/>
                  </a:lnTo>
                  <a:lnTo>
                    <a:pt x="118" y="36"/>
                  </a:lnTo>
                  <a:lnTo>
                    <a:pt x="118" y="38"/>
                  </a:lnTo>
                  <a:lnTo>
                    <a:pt x="118" y="40"/>
                  </a:lnTo>
                  <a:lnTo>
                    <a:pt x="117" y="41"/>
                  </a:lnTo>
                  <a:lnTo>
                    <a:pt x="115" y="44"/>
                  </a:lnTo>
                  <a:lnTo>
                    <a:pt x="113" y="47"/>
                  </a:lnTo>
                  <a:lnTo>
                    <a:pt x="110" y="49"/>
                  </a:lnTo>
                  <a:lnTo>
                    <a:pt x="107" y="51"/>
                  </a:lnTo>
                  <a:lnTo>
                    <a:pt x="104" y="53"/>
                  </a:lnTo>
                  <a:lnTo>
                    <a:pt x="102" y="54"/>
                  </a:lnTo>
                  <a:lnTo>
                    <a:pt x="99" y="55"/>
                  </a:lnTo>
                  <a:lnTo>
                    <a:pt x="96" y="55"/>
                  </a:lnTo>
                  <a:lnTo>
                    <a:pt x="93" y="54"/>
                  </a:lnTo>
                  <a:lnTo>
                    <a:pt x="89" y="53"/>
                  </a:lnTo>
                  <a:lnTo>
                    <a:pt x="88" y="53"/>
                  </a:lnTo>
                  <a:lnTo>
                    <a:pt x="86" y="54"/>
                  </a:lnTo>
                  <a:lnTo>
                    <a:pt x="85" y="55"/>
                  </a:lnTo>
                  <a:lnTo>
                    <a:pt x="85" y="56"/>
                  </a:lnTo>
                  <a:lnTo>
                    <a:pt x="83" y="59"/>
                  </a:lnTo>
                  <a:lnTo>
                    <a:pt x="80" y="61"/>
                  </a:lnTo>
                  <a:lnTo>
                    <a:pt x="78" y="61"/>
                  </a:lnTo>
                  <a:lnTo>
                    <a:pt x="75" y="61"/>
                  </a:lnTo>
                  <a:lnTo>
                    <a:pt x="73" y="60"/>
                  </a:lnTo>
                  <a:lnTo>
                    <a:pt x="72" y="60"/>
                  </a:lnTo>
                  <a:lnTo>
                    <a:pt x="70" y="62"/>
                  </a:lnTo>
                  <a:lnTo>
                    <a:pt x="70" y="63"/>
                  </a:lnTo>
                  <a:lnTo>
                    <a:pt x="70" y="65"/>
                  </a:lnTo>
                  <a:lnTo>
                    <a:pt x="70" y="67"/>
                  </a:lnTo>
                  <a:lnTo>
                    <a:pt x="70" y="69"/>
                  </a:lnTo>
                  <a:lnTo>
                    <a:pt x="70" y="71"/>
                  </a:lnTo>
                  <a:lnTo>
                    <a:pt x="69" y="72"/>
                  </a:lnTo>
                  <a:lnTo>
                    <a:pt x="68" y="72"/>
                  </a:lnTo>
                  <a:lnTo>
                    <a:pt x="67" y="73"/>
                  </a:lnTo>
                  <a:lnTo>
                    <a:pt x="66" y="76"/>
                  </a:lnTo>
                  <a:lnTo>
                    <a:pt x="64" y="78"/>
                  </a:lnTo>
                  <a:lnTo>
                    <a:pt x="62" y="79"/>
                  </a:lnTo>
                  <a:lnTo>
                    <a:pt x="60" y="80"/>
                  </a:lnTo>
                  <a:lnTo>
                    <a:pt x="57" y="80"/>
                  </a:lnTo>
                  <a:lnTo>
                    <a:pt x="54" y="81"/>
                  </a:lnTo>
                  <a:lnTo>
                    <a:pt x="51" y="81"/>
                  </a:lnTo>
                  <a:lnTo>
                    <a:pt x="53" y="80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887" name="Freeform 362"/>
            <p:cNvSpPr>
              <a:spLocks/>
            </p:cNvSpPr>
            <p:nvPr/>
          </p:nvSpPr>
          <p:spPr bwMode="gray">
            <a:xfrm>
              <a:off x="2090" y="1692"/>
              <a:ext cx="65" cy="39"/>
            </a:xfrm>
            <a:custGeom>
              <a:avLst/>
              <a:gdLst>
                <a:gd name="T0" fmla="*/ 2 w 65"/>
                <a:gd name="T1" fmla="*/ 25 h 39"/>
                <a:gd name="T2" fmla="*/ 0 w 65"/>
                <a:gd name="T3" fmla="*/ 21 h 39"/>
                <a:gd name="T4" fmla="*/ 1 w 65"/>
                <a:gd name="T5" fmla="*/ 19 h 39"/>
                <a:gd name="T6" fmla="*/ 3 w 65"/>
                <a:gd name="T7" fmla="*/ 17 h 39"/>
                <a:gd name="T8" fmla="*/ 4 w 65"/>
                <a:gd name="T9" fmla="*/ 15 h 39"/>
                <a:gd name="T10" fmla="*/ 6 w 65"/>
                <a:gd name="T11" fmla="*/ 14 h 39"/>
                <a:gd name="T12" fmla="*/ 9 w 65"/>
                <a:gd name="T13" fmla="*/ 13 h 39"/>
                <a:gd name="T14" fmla="*/ 12 w 65"/>
                <a:gd name="T15" fmla="*/ 11 h 39"/>
                <a:gd name="T16" fmla="*/ 14 w 65"/>
                <a:gd name="T17" fmla="*/ 10 h 39"/>
                <a:gd name="T18" fmla="*/ 15 w 65"/>
                <a:gd name="T19" fmla="*/ 5 h 39"/>
                <a:gd name="T20" fmla="*/ 16 w 65"/>
                <a:gd name="T21" fmla="*/ 2 h 39"/>
                <a:gd name="T22" fmla="*/ 20 w 65"/>
                <a:gd name="T23" fmla="*/ 0 h 39"/>
                <a:gd name="T24" fmla="*/ 22 w 65"/>
                <a:gd name="T25" fmla="*/ 1 h 39"/>
                <a:gd name="T26" fmla="*/ 22 w 65"/>
                <a:gd name="T27" fmla="*/ 2 h 39"/>
                <a:gd name="T28" fmla="*/ 23 w 65"/>
                <a:gd name="T29" fmla="*/ 3 h 39"/>
                <a:gd name="T30" fmla="*/ 26 w 65"/>
                <a:gd name="T31" fmla="*/ 3 h 39"/>
                <a:gd name="T32" fmla="*/ 29 w 65"/>
                <a:gd name="T33" fmla="*/ 3 h 39"/>
                <a:gd name="T34" fmla="*/ 31 w 65"/>
                <a:gd name="T35" fmla="*/ 6 h 39"/>
                <a:gd name="T36" fmla="*/ 33 w 65"/>
                <a:gd name="T37" fmla="*/ 10 h 39"/>
                <a:gd name="T38" fmla="*/ 38 w 65"/>
                <a:gd name="T39" fmla="*/ 12 h 39"/>
                <a:gd name="T40" fmla="*/ 41 w 65"/>
                <a:gd name="T41" fmla="*/ 15 h 39"/>
                <a:gd name="T42" fmla="*/ 44 w 65"/>
                <a:gd name="T43" fmla="*/ 19 h 39"/>
                <a:gd name="T44" fmla="*/ 46 w 65"/>
                <a:gd name="T45" fmla="*/ 19 h 39"/>
                <a:gd name="T46" fmla="*/ 48 w 65"/>
                <a:gd name="T47" fmla="*/ 18 h 39"/>
                <a:gd name="T48" fmla="*/ 51 w 65"/>
                <a:gd name="T49" fmla="*/ 16 h 39"/>
                <a:gd name="T50" fmla="*/ 57 w 65"/>
                <a:gd name="T51" fmla="*/ 16 h 39"/>
                <a:gd name="T52" fmla="*/ 61 w 65"/>
                <a:gd name="T53" fmla="*/ 19 h 39"/>
                <a:gd name="T54" fmla="*/ 62 w 65"/>
                <a:gd name="T55" fmla="*/ 23 h 39"/>
                <a:gd name="T56" fmla="*/ 62 w 65"/>
                <a:gd name="T57" fmla="*/ 26 h 39"/>
                <a:gd name="T58" fmla="*/ 62 w 65"/>
                <a:gd name="T59" fmla="*/ 30 h 39"/>
                <a:gd name="T60" fmla="*/ 65 w 65"/>
                <a:gd name="T61" fmla="*/ 33 h 39"/>
                <a:gd name="T62" fmla="*/ 63 w 65"/>
                <a:gd name="T63" fmla="*/ 35 h 39"/>
                <a:gd name="T64" fmla="*/ 62 w 65"/>
                <a:gd name="T65" fmla="*/ 36 h 39"/>
                <a:gd name="T66" fmla="*/ 57 w 65"/>
                <a:gd name="T67" fmla="*/ 38 h 39"/>
                <a:gd name="T68" fmla="*/ 43 w 65"/>
                <a:gd name="T69" fmla="*/ 39 h 39"/>
                <a:gd name="T70" fmla="*/ 30 w 65"/>
                <a:gd name="T71" fmla="*/ 35 h 39"/>
                <a:gd name="T72" fmla="*/ 23 w 65"/>
                <a:gd name="T73" fmla="*/ 32 h 39"/>
                <a:gd name="T74" fmla="*/ 4 w 65"/>
                <a:gd name="T75" fmla="*/ 26 h 3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5"/>
                <a:gd name="T115" fmla="*/ 0 h 39"/>
                <a:gd name="T116" fmla="*/ 65 w 65"/>
                <a:gd name="T117" fmla="*/ 39 h 3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5" h="39">
                  <a:moveTo>
                    <a:pt x="4" y="26"/>
                  </a:moveTo>
                  <a:lnTo>
                    <a:pt x="2" y="25"/>
                  </a:lnTo>
                  <a:lnTo>
                    <a:pt x="1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9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3"/>
                  </a:lnTo>
                  <a:lnTo>
                    <a:pt x="10" y="12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6" y="2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5" y="3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9" y="3"/>
                  </a:lnTo>
                  <a:lnTo>
                    <a:pt x="29" y="4"/>
                  </a:lnTo>
                  <a:lnTo>
                    <a:pt x="31" y="6"/>
                  </a:lnTo>
                  <a:lnTo>
                    <a:pt x="32" y="9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38" y="12"/>
                  </a:lnTo>
                  <a:lnTo>
                    <a:pt x="39" y="13"/>
                  </a:lnTo>
                  <a:lnTo>
                    <a:pt x="41" y="15"/>
                  </a:lnTo>
                  <a:lnTo>
                    <a:pt x="43" y="16"/>
                  </a:lnTo>
                  <a:lnTo>
                    <a:pt x="44" y="19"/>
                  </a:lnTo>
                  <a:lnTo>
                    <a:pt x="45" y="19"/>
                  </a:lnTo>
                  <a:lnTo>
                    <a:pt x="46" y="19"/>
                  </a:lnTo>
                  <a:lnTo>
                    <a:pt x="48" y="18"/>
                  </a:lnTo>
                  <a:lnTo>
                    <a:pt x="49" y="17"/>
                  </a:lnTo>
                  <a:lnTo>
                    <a:pt x="51" y="16"/>
                  </a:lnTo>
                  <a:lnTo>
                    <a:pt x="54" y="15"/>
                  </a:lnTo>
                  <a:lnTo>
                    <a:pt x="57" y="16"/>
                  </a:lnTo>
                  <a:lnTo>
                    <a:pt x="59" y="18"/>
                  </a:lnTo>
                  <a:lnTo>
                    <a:pt x="61" y="19"/>
                  </a:lnTo>
                  <a:lnTo>
                    <a:pt x="62" y="21"/>
                  </a:lnTo>
                  <a:lnTo>
                    <a:pt x="62" y="23"/>
                  </a:lnTo>
                  <a:lnTo>
                    <a:pt x="62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30"/>
                  </a:lnTo>
                  <a:lnTo>
                    <a:pt x="63" y="31"/>
                  </a:lnTo>
                  <a:lnTo>
                    <a:pt x="65" y="33"/>
                  </a:lnTo>
                  <a:lnTo>
                    <a:pt x="65" y="35"/>
                  </a:lnTo>
                  <a:lnTo>
                    <a:pt x="63" y="35"/>
                  </a:lnTo>
                  <a:lnTo>
                    <a:pt x="63" y="36"/>
                  </a:lnTo>
                  <a:lnTo>
                    <a:pt x="62" y="36"/>
                  </a:lnTo>
                  <a:lnTo>
                    <a:pt x="59" y="37"/>
                  </a:lnTo>
                  <a:lnTo>
                    <a:pt x="57" y="38"/>
                  </a:lnTo>
                  <a:lnTo>
                    <a:pt x="54" y="39"/>
                  </a:lnTo>
                  <a:lnTo>
                    <a:pt x="43" y="39"/>
                  </a:lnTo>
                  <a:lnTo>
                    <a:pt x="33" y="37"/>
                  </a:lnTo>
                  <a:lnTo>
                    <a:pt x="30" y="35"/>
                  </a:lnTo>
                  <a:lnTo>
                    <a:pt x="27" y="33"/>
                  </a:lnTo>
                  <a:lnTo>
                    <a:pt x="23" y="32"/>
                  </a:lnTo>
                  <a:lnTo>
                    <a:pt x="13" y="29"/>
                  </a:lnTo>
                  <a:lnTo>
                    <a:pt x="4" y="26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888" name="Freeform 363"/>
            <p:cNvSpPr>
              <a:spLocks/>
            </p:cNvSpPr>
            <p:nvPr/>
          </p:nvSpPr>
          <p:spPr bwMode="gray">
            <a:xfrm>
              <a:off x="2090" y="1692"/>
              <a:ext cx="65" cy="39"/>
            </a:xfrm>
            <a:custGeom>
              <a:avLst/>
              <a:gdLst>
                <a:gd name="T0" fmla="*/ 2 w 65"/>
                <a:gd name="T1" fmla="*/ 25 h 39"/>
                <a:gd name="T2" fmla="*/ 0 w 65"/>
                <a:gd name="T3" fmla="*/ 21 h 39"/>
                <a:gd name="T4" fmla="*/ 1 w 65"/>
                <a:gd name="T5" fmla="*/ 19 h 39"/>
                <a:gd name="T6" fmla="*/ 3 w 65"/>
                <a:gd name="T7" fmla="*/ 17 h 39"/>
                <a:gd name="T8" fmla="*/ 4 w 65"/>
                <a:gd name="T9" fmla="*/ 15 h 39"/>
                <a:gd name="T10" fmla="*/ 6 w 65"/>
                <a:gd name="T11" fmla="*/ 14 h 39"/>
                <a:gd name="T12" fmla="*/ 9 w 65"/>
                <a:gd name="T13" fmla="*/ 13 h 39"/>
                <a:gd name="T14" fmla="*/ 12 w 65"/>
                <a:gd name="T15" fmla="*/ 11 h 39"/>
                <a:gd name="T16" fmla="*/ 14 w 65"/>
                <a:gd name="T17" fmla="*/ 10 h 39"/>
                <a:gd name="T18" fmla="*/ 15 w 65"/>
                <a:gd name="T19" fmla="*/ 5 h 39"/>
                <a:gd name="T20" fmla="*/ 16 w 65"/>
                <a:gd name="T21" fmla="*/ 2 h 39"/>
                <a:gd name="T22" fmla="*/ 20 w 65"/>
                <a:gd name="T23" fmla="*/ 0 h 39"/>
                <a:gd name="T24" fmla="*/ 22 w 65"/>
                <a:gd name="T25" fmla="*/ 1 h 39"/>
                <a:gd name="T26" fmla="*/ 22 w 65"/>
                <a:gd name="T27" fmla="*/ 2 h 39"/>
                <a:gd name="T28" fmla="*/ 23 w 65"/>
                <a:gd name="T29" fmla="*/ 3 h 39"/>
                <a:gd name="T30" fmla="*/ 26 w 65"/>
                <a:gd name="T31" fmla="*/ 3 h 39"/>
                <a:gd name="T32" fmla="*/ 29 w 65"/>
                <a:gd name="T33" fmla="*/ 3 h 39"/>
                <a:gd name="T34" fmla="*/ 31 w 65"/>
                <a:gd name="T35" fmla="*/ 6 h 39"/>
                <a:gd name="T36" fmla="*/ 33 w 65"/>
                <a:gd name="T37" fmla="*/ 10 h 39"/>
                <a:gd name="T38" fmla="*/ 38 w 65"/>
                <a:gd name="T39" fmla="*/ 12 h 39"/>
                <a:gd name="T40" fmla="*/ 41 w 65"/>
                <a:gd name="T41" fmla="*/ 15 h 39"/>
                <a:gd name="T42" fmla="*/ 44 w 65"/>
                <a:gd name="T43" fmla="*/ 19 h 39"/>
                <a:gd name="T44" fmla="*/ 46 w 65"/>
                <a:gd name="T45" fmla="*/ 19 h 39"/>
                <a:gd name="T46" fmla="*/ 48 w 65"/>
                <a:gd name="T47" fmla="*/ 18 h 39"/>
                <a:gd name="T48" fmla="*/ 51 w 65"/>
                <a:gd name="T49" fmla="*/ 16 h 39"/>
                <a:gd name="T50" fmla="*/ 57 w 65"/>
                <a:gd name="T51" fmla="*/ 16 h 39"/>
                <a:gd name="T52" fmla="*/ 61 w 65"/>
                <a:gd name="T53" fmla="*/ 19 h 39"/>
                <a:gd name="T54" fmla="*/ 62 w 65"/>
                <a:gd name="T55" fmla="*/ 23 h 39"/>
                <a:gd name="T56" fmla="*/ 62 w 65"/>
                <a:gd name="T57" fmla="*/ 26 h 39"/>
                <a:gd name="T58" fmla="*/ 62 w 65"/>
                <a:gd name="T59" fmla="*/ 30 h 39"/>
                <a:gd name="T60" fmla="*/ 65 w 65"/>
                <a:gd name="T61" fmla="*/ 33 h 39"/>
                <a:gd name="T62" fmla="*/ 63 w 65"/>
                <a:gd name="T63" fmla="*/ 35 h 39"/>
                <a:gd name="T64" fmla="*/ 62 w 65"/>
                <a:gd name="T65" fmla="*/ 36 h 39"/>
                <a:gd name="T66" fmla="*/ 57 w 65"/>
                <a:gd name="T67" fmla="*/ 38 h 39"/>
                <a:gd name="T68" fmla="*/ 43 w 65"/>
                <a:gd name="T69" fmla="*/ 39 h 39"/>
                <a:gd name="T70" fmla="*/ 30 w 65"/>
                <a:gd name="T71" fmla="*/ 35 h 39"/>
                <a:gd name="T72" fmla="*/ 23 w 65"/>
                <a:gd name="T73" fmla="*/ 32 h 39"/>
                <a:gd name="T74" fmla="*/ 4 w 65"/>
                <a:gd name="T75" fmla="*/ 26 h 3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5"/>
                <a:gd name="T115" fmla="*/ 0 h 39"/>
                <a:gd name="T116" fmla="*/ 65 w 65"/>
                <a:gd name="T117" fmla="*/ 39 h 3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5" h="39">
                  <a:moveTo>
                    <a:pt x="4" y="26"/>
                  </a:moveTo>
                  <a:lnTo>
                    <a:pt x="2" y="25"/>
                  </a:lnTo>
                  <a:lnTo>
                    <a:pt x="1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9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3"/>
                  </a:lnTo>
                  <a:lnTo>
                    <a:pt x="10" y="12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6" y="2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5" y="3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9" y="3"/>
                  </a:lnTo>
                  <a:lnTo>
                    <a:pt x="29" y="4"/>
                  </a:lnTo>
                  <a:lnTo>
                    <a:pt x="31" y="6"/>
                  </a:lnTo>
                  <a:lnTo>
                    <a:pt x="32" y="9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38" y="12"/>
                  </a:lnTo>
                  <a:lnTo>
                    <a:pt x="39" y="13"/>
                  </a:lnTo>
                  <a:lnTo>
                    <a:pt x="41" y="15"/>
                  </a:lnTo>
                  <a:lnTo>
                    <a:pt x="43" y="16"/>
                  </a:lnTo>
                  <a:lnTo>
                    <a:pt x="44" y="19"/>
                  </a:lnTo>
                  <a:lnTo>
                    <a:pt x="45" y="19"/>
                  </a:lnTo>
                  <a:lnTo>
                    <a:pt x="46" y="19"/>
                  </a:lnTo>
                  <a:lnTo>
                    <a:pt x="48" y="18"/>
                  </a:lnTo>
                  <a:lnTo>
                    <a:pt x="49" y="17"/>
                  </a:lnTo>
                  <a:lnTo>
                    <a:pt x="51" y="16"/>
                  </a:lnTo>
                  <a:lnTo>
                    <a:pt x="54" y="15"/>
                  </a:lnTo>
                  <a:lnTo>
                    <a:pt x="57" y="16"/>
                  </a:lnTo>
                  <a:lnTo>
                    <a:pt x="59" y="18"/>
                  </a:lnTo>
                  <a:lnTo>
                    <a:pt x="61" y="19"/>
                  </a:lnTo>
                  <a:lnTo>
                    <a:pt x="62" y="21"/>
                  </a:lnTo>
                  <a:lnTo>
                    <a:pt x="62" y="23"/>
                  </a:lnTo>
                  <a:lnTo>
                    <a:pt x="62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30"/>
                  </a:lnTo>
                  <a:lnTo>
                    <a:pt x="63" y="31"/>
                  </a:lnTo>
                  <a:lnTo>
                    <a:pt x="65" y="33"/>
                  </a:lnTo>
                  <a:lnTo>
                    <a:pt x="65" y="35"/>
                  </a:lnTo>
                  <a:lnTo>
                    <a:pt x="63" y="35"/>
                  </a:lnTo>
                  <a:lnTo>
                    <a:pt x="63" y="36"/>
                  </a:lnTo>
                  <a:lnTo>
                    <a:pt x="62" y="36"/>
                  </a:lnTo>
                  <a:lnTo>
                    <a:pt x="59" y="37"/>
                  </a:lnTo>
                  <a:lnTo>
                    <a:pt x="57" y="38"/>
                  </a:lnTo>
                  <a:lnTo>
                    <a:pt x="54" y="39"/>
                  </a:lnTo>
                  <a:lnTo>
                    <a:pt x="43" y="39"/>
                  </a:lnTo>
                  <a:lnTo>
                    <a:pt x="33" y="37"/>
                  </a:lnTo>
                  <a:lnTo>
                    <a:pt x="30" y="35"/>
                  </a:lnTo>
                  <a:lnTo>
                    <a:pt x="27" y="33"/>
                  </a:lnTo>
                  <a:lnTo>
                    <a:pt x="23" y="32"/>
                  </a:lnTo>
                  <a:lnTo>
                    <a:pt x="13" y="29"/>
                  </a:lnTo>
                  <a:lnTo>
                    <a:pt x="4" y="26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889" name="Freeform 364"/>
            <p:cNvSpPr>
              <a:spLocks/>
            </p:cNvSpPr>
            <p:nvPr/>
          </p:nvSpPr>
          <p:spPr bwMode="gray">
            <a:xfrm>
              <a:off x="2159" y="1679"/>
              <a:ext cx="115" cy="120"/>
            </a:xfrm>
            <a:custGeom>
              <a:avLst/>
              <a:gdLst>
                <a:gd name="T0" fmla="*/ 34 w 115"/>
                <a:gd name="T1" fmla="*/ 99 h 120"/>
                <a:gd name="T2" fmla="*/ 27 w 115"/>
                <a:gd name="T3" fmla="*/ 91 h 120"/>
                <a:gd name="T4" fmla="*/ 24 w 115"/>
                <a:gd name="T5" fmla="*/ 88 h 120"/>
                <a:gd name="T6" fmla="*/ 16 w 115"/>
                <a:gd name="T7" fmla="*/ 79 h 120"/>
                <a:gd name="T8" fmla="*/ 5 w 115"/>
                <a:gd name="T9" fmla="*/ 67 h 120"/>
                <a:gd name="T10" fmla="*/ 0 w 115"/>
                <a:gd name="T11" fmla="*/ 59 h 120"/>
                <a:gd name="T12" fmla="*/ 1 w 115"/>
                <a:gd name="T13" fmla="*/ 56 h 120"/>
                <a:gd name="T14" fmla="*/ 7 w 115"/>
                <a:gd name="T15" fmla="*/ 55 h 120"/>
                <a:gd name="T16" fmla="*/ 14 w 115"/>
                <a:gd name="T17" fmla="*/ 53 h 120"/>
                <a:gd name="T18" fmla="*/ 18 w 115"/>
                <a:gd name="T19" fmla="*/ 47 h 120"/>
                <a:gd name="T20" fmla="*/ 20 w 115"/>
                <a:gd name="T21" fmla="*/ 44 h 120"/>
                <a:gd name="T22" fmla="*/ 20 w 115"/>
                <a:gd name="T23" fmla="*/ 38 h 120"/>
                <a:gd name="T24" fmla="*/ 23 w 115"/>
                <a:gd name="T25" fmla="*/ 35 h 120"/>
                <a:gd name="T26" fmla="*/ 30 w 115"/>
                <a:gd name="T27" fmla="*/ 36 h 120"/>
                <a:gd name="T28" fmla="*/ 35 w 115"/>
                <a:gd name="T29" fmla="*/ 30 h 120"/>
                <a:gd name="T30" fmla="*/ 39 w 115"/>
                <a:gd name="T31" fmla="*/ 28 h 120"/>
                <a:gd name="T32" fmla="*/ 49 w 115"/>
                <a:gd name="T33" fmla="*/ 30 h 120"/>
                <a:gd name="T34" fmla="*/ 57 w 115"/>
                <a:gd name="T35" fmla="*/ 26 h 120"/>
                <a:gd name="T36" fmla="*/ 65 w 115"/>
                <a:gd name="T37" fmla="*/ 19 h 120"/>
                <a:gd name="T38" fmla="*/ 68 w 115"/>
                <a:gd name="T39" fmla="*/ 13 h 120"/>
                <a:gd name="T40" fmla="*/ 70 w 115"/>
                <a:gd name="T41" fmla="*/ 9 h 120"/>
                <a:gd name="T42" fmla="*/ 73 w 115"/>
                <a:gd name="T43" fmla="*/ 6 h 120"/>
                <a:gd name="T44" fmla="*/ 76 w 115"/>
                <a:gd name="T45" fmla="*/ 7 h 120"/>
                <a:gd name="T46" fmla="*/ 78 w 115"/>
                <a:gd name="T47" fmla="*/ 10 h 120"/>
                <a:gd name="T48" fmla="*/ 91 w 115"/>
                <a:gd name="T49" fmla="*/ 8 h 120"/>
                <a:gd name="T50" fmla="*/ 95 w 115"/>
                <a:gd name="T51" fmla="*/ 8 h 120"/>
                <a:gd name="T52" fmla="*/ 106 w 115"/>
                <a:gd name="T53" fmla="*/ 3 h 120"/>
                <a:gd name="T54" fmla="*/ 114 w 115"/>
                <a:gd name="T55" fmla="*/ 1 h 120"/>
                <a:gd name="T56" fmla="*/ 111 w 115"/>
                <a:gd name="T57" fmla="*/ 34 h 120"/>
                <a:gd name="T58" fmla="*/ 107 w 115"/>
                <a:gd name="T59" fmla="*/ 49 h 120"/>
                <a:gd name="T60" fmla="*/ 101 w 115"/>
                <a:gd name="T61" fmla="*/ 107 h 120"/>
                <a:gd name="T62" fmla="*/ 104 w 115"/>
                <a:gd name="T63" fmla="*/ 114 h 120"/>
                <a:gd name="T64" fmla="*/ 103 w 115"/>
                <a:gd name="T65" fmla="*/ 117 h 120"/>
                <a:gd name="T66" fmla="*/ 96 w 115"/>
                <a:gd name="T67" fmla="*/ 118 h 120"/>
                <a:gd name="T68" fmla="*/ 93 w 115"/>
                <a:gd name="T69" fmla="*/ 120 h 120"/>
                <a:gd name="T70" fmla="*/ 88 w 115"/>
                <a:gd name="T71" fmla="*/ 116 h 120"/>
                <a:gd name="T72" fmla="*/ 82 w 115"/>
                <a:gd name="T73" fmla="*/ 113 h 120"/>
                <a:gd name="T74" fmla="*/ 73 w 115"/>
                <a:gd name="T75" fmla="*/ 113 h 120"/>
                <a:gd name="T76" fmla="*/ 70 w 115"/>
                <a:gd name="T77" fmla="*/ 102 h 120"/>
                <a:gd name="T78" fmla="*/ 64 w 115"/>
                <a:gd name="T79" fmla="*/ 93 h 120"/>
                <a:gd name="T80" fmla="*/ 56 w 115"/>
                <a:gd name="T81" fmla="*/ 89 h 120"/>
                <a:gd name="T82" fmla="*/ 50 w 115"/>
                <a:gd name="T83" fmla="*/ 85 h 120"/>
                <a:gd name="T84" fmla="*/ 44 w 115"/>
                <a:gd name="T85" fmla="*/ 84 h 120"/>
                <a:gd name="T86" fmla="*/ 46 w 115"/>
                <a:gd name="T87" fmla="*/ 96 h 120"/>
                <a:gd name="T88" fmla="*/ 52 w 115"/>
                <a:gd name="T89" fmla="*/ 105 h 120"/>
                <a:gd name="T90" fmla="*/ 52 w 115"/>
                <a:gd name="T91" fmla="*/ 109 h 120"/>
                <a:gd name="T92" fmla="*/ 48 w 115"/>
                <a:gd name="T93" fmla="*/ 109 h 12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5"/>
                <a:gd name="T142" fmla="*/ 0 h 120"/>
                <a:gd name="T143" fmla="*/ 115 w 115"/>
                <a:gd name="T144" fmla="*/ 120 h 12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5" h="120">
                  <a:moveTo>
                    <a:pt x="47" y="109"/>
                  </a:moveTo>
                  <a:lnTo>
                    <a:pt x="40" y="104"/>
                  </a:lnTo>
                  <a:lnTo>
                    <a:pt x="34" y="99"/>
                  </a:lnTo>
                  <a:lnTo>
                    <a:pt x="31" y="96"/>
                  </a:lnTo>
                  <a:lnTo>
                    <a:pt x="29" y="94"/>
                  </a:lnTo>
                  <a:lnTo>
                    <a:pt x="27" y="91"/>
                  </a:lnTo>
                  <a:lnTo>
                    <a:pt x="26" y="90"/>
                  </a:lnTo>
                  <a:lnTo>
                    <a:pt x="25" y="90"/>
                  </a:lnTo>
                  <a:lnTo>
                    <a:pt x="24" y="88"/>
                  </a:lnTo>
                  <a:lnTo>
                    <a:pt x="21" y="85"/>
                  </a:lnTo>
                  <a:lnTo>
                    <a:pt x="19" y="82"/>
                  </a:lnTo>
                  <a:lnTo>
                    <a:pt x="16" y="79"/>
                  </a:lnTo>
                  <a:lnTo>
                    <a:pt x="12" y="75"/>
                  </a:lnTo>
                  <a:lnTo>
                    <a:pt x="9" y="71"/>
                  </a:lnTo>
                  <a:lnTo>
                    <a:pt x="5" y="67"/>
                  </a:lnTo>
                  <a:lnTo>
                    <a:pt x="2" y="62"/>
                  </a:lnTo>
                  <a:lnTo>
                    <a:pt x="1" y="61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1" y="56"/>
                  </a:lnTo>
                  <a:lnTo>
                    <a:pt x="4" y="56"/>
                  </a:lnTo>
                  <a:lnTo>
                    <a:pt x="7" y="55"/>
                  </a:lnTo>
                  <a:lnTo>
                    <a:pt x="10" y="55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6" y="51"/>
                  </a:lnTo>
                  <a:lnTo>
                    <a:pt x="17" y="48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6"/>
                  </a:lnTo>
                  <a:lnTo>
                    <a:pt x="20" y="44"/>
                  </a:lnTo>
                  <a:lnTo>
                    <a:pt x="20" y="42"/>
                  </a:lnTo>
                  <a:lnTo>
                    <a:pt x="20" y="40"/>
                  </a:lnTo>
                  <a:lnTo>
                    <a:pt x="20" y="38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6"/>
                  </a:lnTo>
                  <a:lnTo>
                    <a:pt x="28" y="36"/>
                  </a:lnTo>
                  <a:lnTo>
                    <a:pt x="30" y="36"/>
                  </a:lnTo>
                  <a:lnTo>
                    <a:pt x="33" y="34"/>
                  </a:lnTo>
                  <a:lnTo>
                    <a:pt x="35" y="31"/>
                  </a:lnTo>
                  <a:lnTo>
                    <a:pt x="35" y="30"/>
                  </a:lnTo>
                  <a:lnTo>
                    <a:pt x="36" y="29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43" y="29"/>
                  </a:lnTo>
                  <a:lnTo>
                    <a:pt x="46" y="30"/>
                  </a:lnTo>
                  <a:lnTo>
                    <a:pt x="49" y="30"/>
                  </a:lnTo>
                  <a:lnTo>
                    <a:pt x="52" y="29"/>
                  </a:lnTo>
                  <a:lnTo>
                    <a:pt x="54" y="28"/>
                  </a:lnTo>
                  <a:lnTo>
                    <a:pt x="57" y="26"/>
                  </a:lnTo>
                  <a:lnTo>
                    <a:pt x="60" y="24"/>
                  </a:lnTo>
                  <a:lnTo>
                    <a:pt x="63" y="22"/>
                  </a:lnTo>
                  <a:lnTo>
                    <a:pt x="65" y="19"/>
                  </a:lnTo>
                  <a:lnTo>
                    <a:pt x="67" y="16"/>
                  </a:lnTo>
                  <a:lnTo>
                    <a:pt x="68" y="15"/>
                  </a:lnTo>
                  <a:lnTo>
                    <a:pt x="68" y="13"/>
                  </a:lnTo>
                  <a:lnTo>
                    <a:pt x="68" y="11"/>
                  </a:lnTo>
                  <a:lnTo>
                    <a:pt x="69" y="10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2" y="7"/>
                  </a:lnTo>
                  <a:lnTo>
                    <a:pt x="73" y="6"/>
                  </a:lnTo>
                  <a:lnTo>
                    <a:pt x="74" y="5"/>
                  </a:lnTo>
                  <a:lnTo>
                    <a:pt x="75" y="6"/>
                  </a:lnTo>
                  <a:lnTo>
                    <a:pt x="76" y="7"/>
                  </a:lnTo>
                  <a:lnTo>
                    <a:pt x="77" y="8"/>
                  </a:lnTo>
                  <a:lnTo>
                    <a:pt x="77" y="9"/>
                  </a:lnTo>
                  <a:lnTo>
                    <a:pt x="78" y="10"/>
                  </a:lnTo>
                  <a:lnTo>
                    <a:pt x="82" y="10"/>
                  </a:lnTo>
                  <a:lnTo>
                    <a:pt x="86" y="10"/>
                  </a:lnTo>
                  <a:lnTo>
                    <a:pt x="91" y="8"/>
                  </a:lnTo>
                  <a:lnTo>
                    <a:pt x="92" y="8"/>
                  </a:lnTo>
                  <a:lnTo>
                    <a:pt x="94" y="8"/>
                  </a:lnTo>
                  <a:lnTo>
                    <a:pt x="95" y="8"/>
                  </a:lnTo>
                  <a:lnTo>
                    <a:pt x="97" y="7"/>
                  </a:lnTo>
                  <a:lnTo>
                    <a:pt x="102" y="5"/>
                  </a:lnTo>
                  <a:lnTo>
                    <a:pt x="106" y="3"/>
                  </a:lnTo>
                  <a:lnTo>
                    <a:pt x="111" y="1"/>
                  </a:lnTo>
                  <a:lnTo>
                    <a:pt x="112" y="0"/>
                  </a:lnTo>
                  <a:lnTo>
                    <a:pt x="114" y="1"/>
                  </a:lnTo>
                  <a:lnTo>
                    <a:pt x="115" y="1"/>
                  </a:lnTo>
                  <a:lnTo>
                    <a:pt x="115" y="17"/>
                  </a:lnTo>
                  <a:lnTo>
                    <a:pt x="111" y="34"/>
                  </a:lnTo>
                  <a:lnTo>
                    <a:pt x="109" y="39"/>
                  </a:lnTo>
                  <a:lnTo>
                    <a:pt x="107" y="44"/>
                  </a:lnTo>
                  <a:lnTo>
                    <a:pt x="107" y="49"/>
                  </a:lnTo>
                  <a:lnTo>
                    <a:pt x="106" y="77"/>
                  </a:lnTo>
                  <a:lnTo>
                    <a:pt x="102" y="104"/>
                  </a:lnTo>
                  <a:lnTo>
                    <a:pt x="101" y="107"/>
                  </a:lnTo>
                  <a:lnTo>
                    <a:pt x="102" y="110"/>
                  </a:lnTo>
                  <a:lnTo>
                    <a:pt x="103" y="112"/>
                  </a:lnTo>
                  <a:lnTo>
                    <a:pt x="104" y="114"/>
                  </a:lnTo>
                  <a:lnTo>
                    <a:pt x="105" y="116"/>
                  </a:lnTo>
                  <a:lnTo>
                    <a:pt x="104" y="116"/>
                  </a:lnTo>
                  <a:lnTo>
                    <a:pt x="103" y="117"/>
                  </a:lnTo>
                  <a:lnTo>
                    <a:pt x="102" y="118"/>
                  </a:lnTo>
                  <a:lnTo>
                    <a:pt x="99" y="118"/>
                  </a:lnTo>
                  <a:lnTo>
                    <a:pt x="96" y="118"/>
                  </a:lnTo>
                  <a:lnTo>
                    <a:pt x="93" y="118"/>
                  </a:lnTo>
                  <a:lnTo>
                    <a:pt x="93" y="119"/>
                  </a:lnTo>
                  <a:lnTo>
                    <a:pt x="93" y="120"/>
                  </a:lnTo>
                  <a:lnTo>
                    <a:pt x="91" y="119"/>
                  </a:lnTo>
                  <a:lnTo>
                    <a:pt x="90" y="118"/>
                  </a:lnTo>
                  <a:lnTo>
                    <a:pt x="88" y="116"/>
                  </a:lnTo>
                  <a:lnTo>
                    <a:pt x="85" y="115"/>
                  </a:lnTo>
                  <a:lnTo>
                    <a:pt x="84" y="114"/>
                  </a:lnTo>
                  <a:lnTo>
                    <a:pt x="82" y="113"/>
                  </a:lnTo>
                  <a:lnTo>
                    <a:pt x="79" y="113"/>
                  </a:lnTo>
                  <a:lnTo>
                    <a:pt x="76" y="113"/>
                  </a:lnTo>
                  <a:lnTo>
                    <a:pt x="73" y="113"/>
                  </a:lnTo>
                  <a:lnTo>
                    <a:pt x="72" y="112"/>
                  </a:lnTo>
                  <a:lnTo>
                    <a:pt x="72" y="106"/>
                  </a:lnTo>
                  <a:lnTo>
                    <a:pt x="70" y="102"/>
                  </a:lnTo>
                  <a:lnTo>
                    <a:pt x="68" y="98"/>
                  </a:lnTo>
                  <a:lnTo>
                    <a:pt x="66" y="96"/>
                  </a:lnTo>
                  <a:lnTo>
                    <a:pt x="64" y="93"/>
                  </a:lnTo>
                  <a:lnTo>
                    <a:pt x="61" y="91"/>
                  </a:lnTo>
                  <a:lnTo>
                    <a:pt x="59" y="90"/>
                  </a:lnTo>
                  <a:lnTo>
                    <a:pt x="56" y="89"/>
                  </a:lnTo>
                  <a:lnTo>
                    <a:pt x="54" y="88"/>
                  </a:lnTo>
                  <a:lnTo>
                    <a:pt x="52" y="86"/>
                  </a:lnTo>
                  <a:lnTo>
                    <a:pt x="50" y="85"/>
                  </a:lnTo>
                  <a:lnTo>
                    <a:pt x="47" y="84"/>
                  </a:lnTo>
                  <a:lnTo>
                    <a:pt x="45" y="84"/>
                  </a:lnTo>
                  <a:lnTo>
                    <a:pt x="44" y="84"/>
                  </a:lnTo>
                  <a:lnTo>
                    <a:pt x="44" y="85"/>
                  </a:lnTo>
                  <a:lnTo>
                    <a:pt x="45" y="91"/>
                  </a:lnTo>
                  <a:lnTo>
                    <a:pt x="46" y="96"/>
                  </a:lnTo>
                  <a:lnTo>
                    <a:pt x="49" y="101"/>
                  </a:lnTo>
                  <a:lnTo>
                    <a:pt x="51" y="103"/>
                  </a:lnTo>
                  <a:lnTo>
                    <a:pt x="52" y="105"/>
                  </a:lnTo>
                  <a:lnTo>
                    <a:pt x="54" y="107"/>
                  </a:lnTo>
                  <a:lnTo>
                    <a:pt x="53" y="108"/>
                  </a:lnTo>
                  <a:lnTo>
                    <a:pt x="52" y="109"/>
                  </a:lnTo>
                  <a:lnTo>
                    <a:pt x="49" y="109"/>
                  </a:lnTo>
                  <a:lnTo>
                    <a:pt x="48" y="109"/>
                  </a:lnTo>
                  <a:lnTo>
                    <a:pt x="47" y="109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890" name="Freeform 365"/>
            <p:cNvSpPr>
              <a:spLocks/>
            </p:cNvSpPr>
            <p:nvPr/>
          </p:nvSpPr>
          <p:spPr bwMode="gray">
            <a:xfrm>
              <a:off x="2159" y="1679"/>
              <a:ext cx="115" cy="120"/>
            </a:xfrm>
            <a:custGeom>
              <a:avLst/>
              <a:gdLst>
                <a:gd name="T0" fmla="*/ 34 w 115"/>
                <a:gd name="T1" fmla="*/ 99 h 120"/>
                <a:gd name="T2" fmla="*/ 27 w 115"/>
                <a:gd name="T3" fmla="*/ 91 h 120"/>
                <a:gd name="T4" fmla="*/ 24 w 115"/>
                <a:gd name="T5" fmla="*/ 88 h 120"/>
                <a:gd name="T6" fmla="*/ 16 w 115"/>
                <a:gd name="T7" fmla="*/ 79 h 120"/>
                <a:gd name="T8" fmla="*/ 5 w 115"/>
                <a:gd name="T9" fmla="*/ 67 h 120"/>
                <a:gd name="T10" fmla="*/ 0 w 115"/>
                <a:gd name="T11" fmla="*/ 59 h 120"/>
                <a:gd name="T12" fmla="*/ 1 w 115"/>
                <a:gd name="T13" fmla="*/ 56 h 120"/>
                <a:gd name="T14" fmla="*/ 7 w 115"/>
                <a:gd name="T15" fmla="*/ 55 h 120"/>
                <a:gd name="T16" fmla="*/ 14 w 115"/>
                <a:gd name="T17" fmla="*/ 53 h 120"/>
                <a:gd name="T18" fmla="*/ 18 w 115"/>
                <a:gd name="T19" fmla="*/ 47 h 120"/>
                <a:gd name="T20" fmla="*/ 20 w 115"/>
                <a:gd name="T21" fmla="*/ 44 h 120"/>
                <a:gd name="T22" fmla="*/ 20 w 115"/>
                <a:gd name="T23" fmla="*/ 38 h 120"/>
                <a:gd name="T24" fmla="*/ 23 w 115"/>
                <a:gd name="T25" fmla="*/ 35 h 120"/>
                <a:gd name="T26" fmla="*/ 30 w 115"/>
                <a:gd name="T27" fmla="*/ 36 h 120"/>
                <a:gd name="T28" fmla="*/ 35 w 115"/>
                <a:gd name="T29" fmla="*/ 30 h 120"/>
                <a:gd name="T30" fmla="*/ 39 w 115"/>
                <a:gd name="T31" fmla="*/ 28 h 120"/>
                <a:gd name="T32" fmla="*/ 49 w 115"/>
                <a:gd name="T33" fmla="*/ 30 h 120"/>
                <a:gd name="T34" fmla="*/ 57 w 115"/>
                <a:gd name="T35" fmla="*/ 26 h 120"/>
                <a:gd name="T36" fmla="*/ 65 w 115"/>
                <a:gd name="T37" fmla="*/ 19 h 120"/>
                <a:gd name="T38" fmla="*/ 68 w 115"/>
                <a:gd name="T39" fmla="*/ 13 h 120"/>
                <a:gd name="T40" fmla="*/ 70 w 115"/>
                <a:gd name="T41" fmla="*/ 9 h 120"/>
                <a:gd name="T42" fmla="*/ 73 w 115"/>
                <a:gd name="T43" fmla="*/ 6 h 120"/>
                <a:gd name="T44" fmla="*/ 76 w 115"/>
                <a:gd name="T45" fmla="*/ 7 h 120"/>
                <a:gd name="T46" fmla="*/ 78 w 115"/>
                <a:gd name="T47" fmla="*/ 10 h 120"/>
                <a:gd name="T48" fmla="*/ 91 w 115"/>
                <a:gd name="T49" fmla="*/ 8 h 120"/>
                <a:gd name="T50" fmla="*/ 95 w 115"/>
                <a:gd name="T51" fmla="*/ 8 h 120"/>
                <a:gd name="T52" fmla="*/ 106 w 115"/>
                <a:gd name="T53" fmla="*/ 3 h 120"/>
                <a:gd name="T54" fmla="*/ 114 w 115"/>
                <a:gd name="T55" fmla="*/ 1 h 120"/>
                <a:gd name="T56" fmla="*/ 111 w 115"/>
                <a:gd name="T57" fmla="*/ 34 h 120"/>
                <a:gd name="T58" fmla="*/ 107 w 115"/>
                <a:gd name="T59" fmla="*/ 49 h 120"/>
                <a:gd name="T60" fmla="*/ 101 w 115"/>
                <a:gd name="T61" fmla="*/ 107 h 120"/>
                <a:gd name="T62" fmla="*/ 104 w 115"/>
                <a:gd name="T63" fmla="*/ 114 h 120"/>
                <a:gd name="T64" fmla="*/ 103 w 115"/>
                <a:gd name="T65" fmla="*/ 117 h 120"/>
                <a:gd name="T66" fmla="*/ 96 w 115"/>
                <a:gd name="T67" fmla="*/ 118 h 120"/>
                <a:gd name="T68" fmla="*/ 93 w 115"/>
                <a:gd name="T69" fmla="*/ 120 h 120"/>
                <a:gd name="T70" fmla="*/ 88 w 115"/>
                <a:gd name="T71" fmla="*/ 116 h 120"/>
                <a:gd name="T72" fmla="*/ 82 w 115"/>
                <a:gd name="T73" fmla="*/ 113 h 120"/>
                <a:gd name="T74" fmla="*/ 73 w 115"/>
                <a:gd name="T75" fmla="*/ 113 h 120"/>
                <a:gd name="T76" fmla="*/ 70 w 115"/>
                <a:gd name="T77" fmla="*/ 102 h 120"/>
                <a:gd name="T78" fmla="*/ 64 w 115"/>
                <a:gd name="T79" fmla="*/ 93 h 120"/>
                <a:gd name="T80" fmla="*/ 56 w 115"/>
                <a:gd name="T81" fmla="*/ 89 h 120"/>
                <a:gd name="T82" fmla="*/ 50 w 115"/>
                <a:gd name="T83" fmla="*/ 85 h 120"/>
                <a:gd name="T84" fmla="*/ 44 w 115"/>
                <a:gd name="T85" fmla="*/ 84 h 120"/>
                <a:gd name="T86" fmla="*/ 46 w 115"/>
                <a:gd name="T87" fmla="*/ 96 h 120"/>
                <a:gd name="T88" fmla="*/ 52 w 115"/>
                <a:gd name="T89" fmla="*/ 105 h 120"/>
                <a:gd name="T90" fmla="*/ 52 w 115"/>
                <a:gd name="T91" fmla="*/ 109 h 120"/>
                <a:gd name="T92" fmla="*/ 48 w 115"/>
                <a:gd name="T93" fmla="*/ 109 h 12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5"/>
                <a:gd name="T142" fmla="*/ 0 h 120"/>
                <a:gd name="T143" fmla="*/ 115 w 115"/>
                <a:gd name="T144" fmla="*/ 120 h 12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5" h="120">
                  <a:moveTo>
                    <a:pt x="47" y="109"/>
                  </a:moveTo>
                  <a:lnTo>
                    <a:pt x="40" y="104"/>
                  </a:lnTo>
                  <a:lnTo>
                    <a:pt x="34" y="99"/>
                  </a:lnTo>
                  <a:lnTo>
                    <a:pt x="31" y="96"/>
                  </a:lnTo>
                  <a:lnTo>
                    <a:pt x="29" y="94"/>
                  </a:lnTo>
                  <a:lnTo>
                    <a:pt x="27" y="91"/>
                  </a:lnTo>
                  <a:lnTo>
                    <a:pt x="26" y="90"/>
                  </a:lnTo>
                  <a:lnTo>
                    <a:pt x="25" y="90"/>
                  </a:lnTo>
                  <a:lnTo>
                    <a:pt x="24" y="88"/>
                  </a:lnTo>
                  <a:lnTo>
                    <a:pt x="21" y="85"/>
                  </a:lnTo>
                  <a:lnTo>
                    <a:pt x="19" y="82"/>
                  </a:lnTo>
                  <a:lnTo>
                    <a:pt x="16" y="79"/>
                  </a:lnTo>
                  <a:lnTo>
                    <a:pt x="12" y="75"/>
                  </a:lnTo>
                  <a:lnTo>
                    <a:pt x="9" y="71"/>
                  </a:lnTo>
                  <a:lnTo>
                    <a:pt x="5" y="67"/>
                  </a:lnTo>
                  <a:lnTo>
                    <a:pt x="2" y="62"/>
                  </a:lnTo>
                  <a:lnTo>
                    <a:pt x="1" y="61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1" y="56"/>
                  </a:lnTo>
                  <a:lnTo>
                    <a:pt x="4" y="56"/>
                  </a:lnTo>
                  <a:lnTo>
                    <a:pt x="7" y="55"/>
                  </a:lnTo>
                  <a:lnTo>
                    <a:pt x="10" y="55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6" y="51"/>
                  </a:lnTo>
                  <a:lnTo>
                    <a:pt x="17" y="48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6"/>
                  </a:lnTo>
                  <a:lnTo>
                    <a:pt x="20" y="44"/>
                  </a:lnTo>
                  <a:lnTo>
                    <a:pt x="20" y="42"/>
                  </a:lnTo>
                  <a:lnTo>
                    <a:pt x="20" y="40"/>
                  </a:lnTo>
                  <a:lnTo>
                    <a:pt x="20" y="38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6"/>
                  </a:lnTo>
                  <a:lnTo>
                    <a:pt x="28" y="36"/>
                  </a:lnTo>
                  <a:lnTo>
                    <a:pt x="30" y="36"/>
                  </a:lnTo>
                  <a:lnTo>
                    <a:pt x="33" y="34"/>
                  </a:lnTo>
                  <a:lnTo>
                    <a:pt x="35" y="31"/>
                  </a:lnTo>
                  <a:lnTo>
                    <a:pt x="35" y="30"/>
                  </a:lnTo>
                  <a:lnTo>
                    <a:pt x="36" y="29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43" y="29"/>
                  </a:lnTo>
                  <a:lnTo>
                    <a:pt x="46" y="30"/>
                  </a:lnTo>
                  <a:lnTo>
                    <a:pt x="49" y="30"/>
                  </a:lnTo>
                  <a:lnTo>
                    <a:pt x="52" y="29"/>
                  </a:lnTo>
                  <a:lnTo>
                    <a:pt x="54" y="28"/>
                  </a:lnTo>
                  <a:lnTo>
                    <a:pt x="57" y="26"/>
                  </a:lnTo>
                  <a:lnTo>
                    <a:pt x="60" y="24"/>
                  </a:lnTo>
                  <a:lnTo>
                    <a:pt x="63" y="22"/>
                  </a:lnTo>
                  <a:lnTo>
                    <a:pt x="65" y="19"/>
                  </a:lnTo>
                  <a:lnTo>
                    <a:pt x="67" y="16"/>
                  </a:lnTo>
                  <a:lnTo>
                    <a:pt x="68" y="15"/>
                  </a:lnTo>
                  <a:lnTo>
                    <a:pt x="68" y="13"/>
                  </a:lnTo>
                  <a:lnTo>
                    <a:pt x="68" y="11"/>
                  </a:lnTo>
                  <a:lnTo>
                    <a:pt x="69" y="10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2" y="7"/>
                  </a:lnTo>
                  <a:lnTo>
                    <a:pt x="73" y="6"/>
                  </a:lnTo>
                  <a:lnTo>
                    <a:pt x="74" y="5"/>
                  </a:lnTo>
                  <a:lnTo>
                    <a:pt x="75" y="6"/>
                  </a:lnTo>
                  <a:lnTo>
                    <a:pt x="76" y="7"/>
                  </a:lnTo>
                  <a:lnTo>
                    <a:pt x="77" y="8"/>
                  </a:lnTo>
                  <a:lnTo>
                    <a:pt x="77" y="9"/>
                  </a:lnTo>
                  <a:lnTo>
                    <a:pt x="78" y="10"/>
                  </a:lnTo>
                  <a:lnTo>
                    <a:pt x="82" y="10"/>
                  </a:lnTo>
                  <a:lnTo>
                    <a:pt x="86" y="10"/>
                  </a:lnTo>
                  <a:lnTo>
                    <a:pt x="91" y="8"/>
                  </a:lnTo>
                  <a:lnTo>
                    <a:pt x="92" y="8"/>
                  </a:lnTo>
                  <a:lnTo>
                    <a:pt x="94" y="8"/>
                  </a:lnTo>
                  <a:lnTo>
                    <a:pt x="95" y="8"/>
                  </a:lnTo>
                  <a:lnTo>
                    <a:pt x="97" y="7"/>
                  </a:lnTo>
                  <a:lnTo>
                    <a:pt x="102" y="5"/>
                  </a:lnTo>
                  <a:lnTo>
                    <a:pt x="106" y="3"/>
                  </a:lnTo>
                  <a:lnTo>
                    <a:pt x="111" y="1"/>
                  </a:lnTo>
                  <a:lnTo>
                    <a:pt x="112" y="0"/>
                  </a:lnTo>
                  <a:lnTo>
                    <a:pt x="114" y="1"/>
                  </a:lnTo>
                  <a:lnTo>
                    <a:pt x="115" y="1"/>
                  </a:lnTo>
                  <a:lnTo>
                    <a:pt x="115" y="17"/>
                  </a:lnTo>
                  <a:lnTo>
                    <a:pt x="111" y="34"/>
                  </a:lnTo>
                  <a:lnTo>
                    <a:pt x="109" y="39"/>
                  </a:lnTo>
                  <a:lnTo>
                    <a:pt x="107" y="44"/>
                  </a:lnTo>
                  <a:lnTo>
                    <a:pt x="107" y="49"/>
                  </a:lnTo>
                  <a:lnTo>
                    <a:pt x="106" y="77"/>
                  </a:lnTo>
                  <a:lnTo>
                    <a:pt x="102" y="104"/>
                  </a:lnTo>
                  <a:lnTo>
                    <a:pt x="101" y="107"/>
                  </a:lnTo>
                  <a:lnTo>
                    <a:pt x="102" y="110"/>
                  </a:lnTo>
                  <a:lnTo>
                    <a:pt x="103" y="112"/>
                  </a:lnTo>
                  <a:lnTo>
                    <a:pt x="104" y="114"/>
                  </a:lnTo>
                  <a:lnTo>
                    <a:pt x="105" y="116"/>
                  </a:lnTo>
                  <a:lnTo>
                    <a:pt x="104" y="116"/>
                  </a:lnTo>
                  <a:lnTo>
                    <a:pt x="103" y="117"/>
                  </a:lnTo>
                  <a:lnTo>
                    <a:pt x="102" y="118"/>
                  </a:lnTo>
                  <a:lnTo>
                    <a:pt x="99" y="118"/>
                  </a:lnTo>
                  <a:lnTo>
                    <a:pt x="96" y="118"/>
                  </a:lnTo>
                  <a:lnTo>
                    <a:pt x="93" y="118"/>
                  </a:lnTo>
                  <a:lnTo>
                    <a:pt x="93" y="119"/>
                  </a:lnTo>
                  <a:lnTo>
                    <a:pt x="93" y="120"/>
                  </a:lnTo>
                  <a:lnTo>
                    <a:pt x="91" y="119"/>
                  </a:lnTo>
                  <a:lnTo>
                    <a:pt x="90" y="118"/>
                  </a:lnTo>
                  <a:lnTo>
                    <a:pt x="88" y="116"/>
                  </a:lnTo>
                  <a:lnTo>
                    <a:pt x="85" y="115"/>
                  </a:lnTo>
                  <a:lnTo>
                    <a:pt x="84" y="114"/>
                  </a:lnTo>
                  <a:lnTo>
                    <a:pt x="82" y="113"/>
                  </a:lnTo>
                  <a:lnTo>
                    <a:pt x="79" y="113"/>
                  </a:lnTo>
                  <a:lnTo>
                    <a:pt x="76" y="113"/>
                  </a:lnTo>
                  <a:lnTo>
                    <a:pt x="73" y="113"/>
                  </a:lnTo>
                  <a:lnTo>
                    <a:pt x="72" y="112"/>
                  </a:lnTo>
                  <a:lnTo>
                    <a:pt x="72" y="106"/>
                  </a:lnTo>
                  <a:lnTo>
                    <a:pt x="70" y="102"/>
                  </a:lnTo>
                  <a:lnTo>
                    <a:pt x="68" y="98"/>
                  </a:lnTo>
                  <a:lnTo>
                    <a:pt x="66" y="96"/>
                  </a:lnTo>
                  <a:lnTo>
                    <a:pt x="64" y="93"/>
                  </a:lnTo>
                  <a:lnTo>
                    <a:pt x="61" y="91"/>
                  </a:lnTo>
                  <a:lnTo>
                    <a:pt x="59" y="90"/>
                  </a:lnTo>
                  <a:lnTo>
                    <a:pt x="56" y="89"/>
                  </a:lnTo>
                  <a:lnTo>
                    <a:pt x="54" y="88"/>
                  </a:lnTo>
                  <a:lnTo>
                    <a:pt x="52" y="86"/>
                  </a:lnTo>
                  <a:lnTo>
                    <a:pt x="50" y="85"/>
                  </a:lnTo>
                  <a:lnTo>
                    <a:pt x="47" y="84"/>
                  </a:lnTo>
                  <a:lnTo>
                    <a:pt x="45" y="84"/>
                  </a:lnTo>
                  <a:lnTo>
                    <a:pt x="44" y="84"/>
                  </a:lnTo>
                  <a:lnTo>
                    <a:pt x="44" y="85"/>
                  </a:lnTo>
                  <a:lnTo>
                    <a:pt x="45" y="91"/>
                  </a:lnTo>
                  <a:lnTo>
                    <a:pt x="46" y="96"/>
                  </a:lnTo>
                  <a:lnTo>
                    <a:pt x="49" y="101"/>
                  </a:lnTo>
                  <a:lnTo>
                    <a:pt x="51" y="103"/>
                  </a:lnTo>
                  <a:lnTo>
                    <a:pt x="52" y="105"/>
                  </a:lnTo>
                  <a:lnTo>
                    <a:pt x="54" y="107"/>
                  </a:lnTo>
                  <a:lnTo>
                    <a:pt x="53" y="108"/>
                  </a:lnTo>
                  <a:lnTo>
                    <a:pt x="52" y="109"/>
                  </a:lnTo>
                  <a:lnTo>
                    <a:pt x="49" y="109"/>
                  </a:lnTo>
                  <a:lnTo>
                    <a:pt x="48" y="109"/>
                  </a:lnTo>
                  <a:lnTo>
                    <a:pt x="47" y="109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891" name="Freeform 366"/>
            <p:cNvSpPr>
              <a:spLocks/>
            </p:cNvSpPr>
            <p:nvPr/>
          </p:nvSpPr>
          <p:spPr bwMode="gray">
            <a:xfrm>
              <a:off x="2205" y="1787"/>
              <a:ext cx="89" cy="81"/>
            </a:xfrm>
            <a:custGeom>
              <a:avLst/>
              <a:gdLst>
                <a:gd name="T0" fmla="*/ 75 w 89"/>
                <a:gd name="T1" fmla="*/ 35 h 81"/>
                <a:gd name="T2" fmla="*/ 63 w 89"/>
                <a:gd name="T3" fmla="*/ 18 h 81"/>
                <a:gd name="T4" fmla="*/ 59 w 89"/>
                <a:gd name="T5" fmla="*/ 8 h 81"/>
                <a:gd name="T6" fmla="*/ 56 w 89"/>
                <a:gd name="T7" fmla="*/ 10 h 81"/>
                <a:gd name="T8" fmla="*/ 47 w 89"/>
                <a:gd name="T9" fmla="*/ 10 h 81"/>
                <a:gd name="T10" fmla="*/ 45 w 89"/>
                <a:gd name="T11" fmla="*/ 11 h 81"/>
                <a:gd name="T12" fmla="*/ 39 w 89"/>
                <a:gd name="T13" fmla="*/ 7 h 81"/>
                <a:gd name="T14" fmla="*/ 32 w 89"/>
                <a:gd name="T15" fmla="*/ 5 h 81"/>
                <a:gd name="T16" fmla="*/ 21 w 89"/>
                <a:gd name="T17" fmla="*/ 4 h 81"/>
                <a:gd name="T18" fmla="*/ 12 w 89"/>
                <a:gd name="T19" fmla="*/ 1 h 81"/>
                <a:gd name="T20" fmla="*/ 6 w 89"/>
                <a:gd name="T21" fmla="*/ 0 h 81"/>
                <a:gd name="T22" fmla="*/ 3 w 89"/>
                <a:gd name="T23" fmla="*/ 1 h 81"/>
                <a:gd name="T24" fmla="*/ 0 w 89"/>
                <a:gd name="T25" fmla="*/ 4 h 81"/>
                <a:gd name="T26" fmla="*/ 1 w 89"/>
                <a:gd name="T27" fmla="*/ 7 h 81"/>
                <a:gd name="T28" fmla="*/ 3 w 89"/>
                <a:gd name="T29" fmla="*/ 15 h 81"/>
                <a:gd name="T30" fmla="*/ 2 w 89"/>
                <a:gd name="T31" fmla="*/ 15 h 81"/>
                <a:gd name="T32" fmla="*/ 0 w 89"/>
                <a:gd name="T33" fmla="*/ 21 h 81"/>
                <a:gd name="T34" fmla="*/ 13 w 89"/>
                <a:gd name="T35" fmla="*/ 40 h 81"/>
                <a:gd name="T36" fmla="*/ 16 w 89"/>
                <a:gd name="T37" fmla="*/ 43 h 81"/>
                <a:gd name="T38" fmla="*/ 22 w 89"/>
                <a:gd name="T39" fmla="*/ 44 h 81"/>
                <a:gd name="T40" fmla="*/ 23 w 89"/>
                <a:gd name="T41" fmla="*/ 43 h 81"/>
                <a:gd name="T42" fmla="*/ 23 w 89"/>
                <a:gd name="T43" fmla="*/ 42 h 81"/>
                <a:gd name="T44" fmla="*/ 24 w 89"/>
                <a:gd name="T45" fmla="*/ 38 h 81"/>
                <a:gd name="T46" fmla="*/ 22 w 89"/>
                <a:gd name="T47" fmla="*/ 36 h 81"/>
                <a:gd name="T48" fmla="*/ 18 w 89"/>
                <a:gd name="T49" fmla="*/ 34 h 81"/>
                <a:gd name="T50" fmla="*/ 21 w 89"/>
                <a:gd name="T51" fmla="*/ 32 h 81"/>
                <a:gd name="T52" fmla="*/ 26 w 89"/>
                <a:gd name="T53" fmla="*/ 35 h 81"/>
                <a:gd name="T54" fmla="*/ 32 w 89"/>
                <a:gd name="T55" fmla="*/ 44 h 81"/>
                <a:gd name="T56" fmla="*/ 57 w 89"/>
                <a:gd name="T57" fmla="*/ 59 h 81"/>
                <a:gd name="T58" fmla="*/ 59 w 89"/>
                <a:gd name="T59" fmla="*/ 64 h 81"/>
                <a:gd name="T60" fmla="*/ 59 w 89"/>
                <a:gd name="T61" fmla="*/ 70 h 81"/>
                <a:gd name="T62" fmla="*/ 61 w 89"/>
                <a:gd name="T63" fmla="*/ 75 h 81"/>
                <a:gd name="T64" fmla="*/ 65 w 89"/>
                <a:gd name="T65" fmla="*/ 79 h 81"/>
                <a:gd name="T66" fmla="*/ 70 w 89"/>
                <a:gd name="T67" fmla="*/ 78 h 81"/>
                <a:gd name="T68" fmla="*/ 69 w 89"/>
                <a:gd name="T69" fmla="*/ 74 h 81"/>
                <a:gd name="T70" fmla="*/ 68 w 89"/>
                <a:gd name="T71" fmla="*/ 72 h 81"/>
                <a:gd name="T72" fmla="*/ 70 w 89"/>
                <a:gd name="T73" fmla="*/ 72 h 81"/>
                <a:gd name="T74" fmla="*/ 72 w 89"/>
                <a:gd name="T75" fmla="*/ 74 h 81"/>
                <a:gd name="T76" fmla="*/ 75 w 89"/>
                <a:gd name="T77" fmla="*/ 76 h 81"/>
                <a:gd name="T78" fmla="*/ 75 w 89"/>
                <a:gd name="T79" fmla="*/ 79 h 81"/>
                <a:gd name="T80" fmla="*/ 79 w 89"/>
                <a:gd name="T81" fmla="*/ 80 h 81"/>
                <a:gd name="T82" fmla="*/ 83 w 89"/>
                <a:gd name="T83" fmla="*/ 75 h 81"/>
                <a:gd name="T84" fmla="*/ 83 w 89"/>
                <a:gd name="T85" fmla="*/ 70 h 81"/>
                <a:gd name="T86" fmla="*/ 82 w 89"/>
                <a:gd name="T87" fmla="*/ 66 h 81"/>
                <a:gd name="T88" fmla="*/ 86 w 89"/>
                <a:gd name="T89" fmla="*/ 62 h 81"/>
                <a:gd name="T90" fmla="*/ 89 w 89"/>
                <a:gd name="T91" fmla="*/ 58 h 81"/>
                <a:gd name="T92" fmla="*/ 83 w 89"/>
                <a:gd name="T93" fmla="*/ 56 h 8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89"/>
                <a:gd name="T142" fmla="*/ 0 h 81"/>
                <a:gd name="T143" fmla="*/ 89 w 89"/>
                <a:gd name="T144" fmla="*/ 81 h 8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89" h="81">
                  <a:moveTo>
                    <a:pt x="82" y="41"/>
                  </a:moveTo>
                  <a:lnTo>
                    <a:pt x="78" y="38"/>
                  </a:lnTo>
                  <a:lnTo>
                    <a:pt x="75" y="35"/>
                  </a:lnTo>
                  <a:lnTo>
                    <a:pt x="72" y="31"/>
                  </a:lnTo>
                  <a:lnTo>
                    <a:pt x="67" y="24"/>
                  </a:lnTo>
                  <a:lnTo>
                    <a:pt x="63" y="18"/>
                  </a:lnTo>
                  <a:lnTo>
                    <a:pt x="61" y="10"/>
                  </a:lnTo>
                  <a:lnTo>
                    <a:pt x="60" y="9"/>
                  </a:lnTo>
                  <a:lnTo>
                    <a:pt x="59" y="8"/>
                  </a:lnTo>
                  <a:lnTo>
                    <a:pt x="58" y="8"/>
                  </a:lnTo>
                  <a:lnTo>
                    <a:pt x="57" y="9"/>
                  </a:lnTo>
                  <a:lnTo>
                    <a:pt x="56" y="10"/>
                  </a:lnTo>
                  <a:lnTo>
                    <a:pt x="53" y="10"/>
                  </a:lnTo>
                  <a:lnTo>
                    <a:pt x="50" y="10"/>
                  </a:lnTo>
                  <a:lnTo>
                    <a:pt x="47" y="10"/>
                  </a:lnTo>
                  <a:lnTo>
                    <a:pt x="47" y="11"/>
                  </a:lnTo>
                  <a:lnTo>
                    <a:pt x="47" y="12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2" y="8"/>
                  </a:lnTo>
                  <a:lnTo>
                    <a:pt x="39" y="7"/>
                  </a:lnTo>
                  <a:lnTo>
                    <a:pt x="38" y="6"/>
                  </a:lnTo>
                  <a:lnTo>
                    <a:pt x="36" y="5"/>
                  </a:lnTo>
                  <a:lnTo>
                    <a:pt x="32" y="5"/>
                  </a:lnTo>
                  <a:lnTo>
                    <a:pt x="29" y="5"/>
                  </a:lnTo>
                  <a:lnTo>
                    <a:pt x="25" y="5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9"/>
                  </a:lnTo>
                  <a:lnTo>
                    <a:pt x="5" y="36"/>
                  </a:lnTo>
                  <a:lnTo>
                    <a:pt x="13" y="40"/>
                  </a:lnTo>
                  <a:lnTo>
                    <a:pt x="14" y="40"/>
                  </a:lnTo>
                  <a:lnTo>
                    <a:pt x="15" y="42"/>
                  </a:lnTo>
                  <a:lnTo>
                    <a:pt x="16" y="43"/>
                  </a:lnTo>
                  <a:lnTo>
                    <a:pt x="18" y="44"/>
                  </a:lnTo>
                  <a:lnTo>
                    <a:pt x="20" y="45"/>
                  </a:lnTo>
                  <a:lnTo>
                    <a:pt x="22" y="44"/>
                  </a:lnTo>
                  <a:lnTo>
                    <a:pt x="23" y="44"/>
                  </a:lnTo>
                  <a:lnTo>
                    <a:pt x="23" y="43"/>
                  </a:lnTo>
                  <a:lnTo>
                    <a:pt x="22" y="42"/>
                  </a:lnTo>
                  <a:lnTo>
                    <a:pt x="23" y="42"/>
                  </a:lnTo>
                  <a:lnTo>
                    <a:pt x="24" y="42"/>
                  </a:lnTo>
                  <a:lnTo>
                    <a:pt x="24" y="40"/>
                  </a:lnTo>
                  <a:lnTo>
                    <a:pt x="24" y="38"/>
                  </a:lnTo>
                  <a:lnTo>
                    <a:pt x="24" y="37"/>
                  </a:lnTo>
                  <a:lnTo>
                    <a:pt x="23" y="37"/>
                  </a:lnTo>
                  <a:lnTo>
                    <a:pt x="22" y="36"/>
                  </a:lnTo>
                  <a:lnTo>
                    <a:pt x="20" y="36"/>
                  </a:lnTo>
                  <a:lnTo>
                    <a:pt x="19" y="35"/>
                  </a:lnTo>
                  <a:lnTo>
                    <a:pt x="18" y="34"/>
                  </a:lnTo>
                  <a:lnTo>
                    <a:pt x="18" y="33"/>
                  </a:lnTo>
                  <a:lnTo>
                    <a:pt x="19" y="32"/>
                  </a:lnTo>
                  <a:lnTo>
                    <a:pt x="21" y="32"/>
                  </a:lnTo>
                  <a:lnTo>
                    <a:pt x="23" y="32"/>
                  </a:lnTo>
                  <a:lnTo>
                    <a:pt x="24" y="33"/>
                  </a:lnTo>
                  <a:lnTo>
                    <a:pt x="26" y="35"/>
                  </a:lnTo>
                  <a:lnTo>
                    <a:pt x="28" y="38"/>
                  </a:lnTo>
                  <a:lnTo>
                    <a:pt x="30" y="41"/>
                  </a:lnTo>
                  <a:lnTo>
                    <a:pt x="32" y="44"/>
                  </a:lnTo>
                  <a:lnTo>
                    <a:pt x="34" y="46"/>
                  </a:lnTo>
                  <a:lnTo>
                    <a:pt x="46" y="53"/>
                  </a:lnTo>
                  <a:lnTo>
                    <a:pt x="57" y="59"/>
                  </a:lnTo>
                  <a:lnTo>
                    <a:pt x="58" y="61"/>
                  </a:lnTo>
                  <a:lnTo>
                    <a:pt x="59" y="62"/>
                  </a:lnTo>
                  <a:lnTo>
                    <a:pt x="59" y="64"/>
                  </a:lnTo>
                  <a:lnTo>
                    <a:pt x="59" y="67"/>
                  </a:lnTo>
                  <a:lnTo>
                    <a:pt x="59" y="68"/>
                  </a:lnTo>
                  <a:lnTo>
                    <a:pt x="59" y="70"/>
                  </a:lnTo>
                  <a:lnTo>
                    <a:pt x="59" y="72"/>
                  </a:lnTo>
                  <a:lnTo>
                    <a:pt x="59" y="74"/>
                  </a:lnTo>
                  <a:lnTo>
                    <a:pt x="61" y="75"/>
                  </a:lnTo>
                  <a:lnTo>
                    <a:pt x="62" y="77"/>
                  </a:lnTo>
                  <a:lnTo>
                    <a:pt x="63" y="78"/>
                  </a:lnTo>
                  <a:lnTo>
                    <a:pt x="65" y="79"/>
                  </a:lnTo>
                  <a:lnTo>
                    <a:pt x="67" y="79"/>
                  </a:lnTo>
                  <a:lnTo>
                    <a:pt x="68" y="79"/>
                  </a:lnTo>
                  <a:lnTo>
                    <a:pt x="70" y="78"/>
                  </a:lnTo>
                  <a:lnTo>
                    <a:pt x="70" y="77"/>
                  </a:lnTo>
                  <a:lnTo>
                    <a:pt x="70" y="76"/>
                  </a:lnTo>
                  <a:lnTo>
                    <a:pt x="69" y="74"/>
                  </a:lnTo>
                  <a:lnTo>
                    <a:pt x="68" y="73"/>
                  </a:lnTo>
                  <a:lnTo>
                    <a:pt x="67" y="72"/>
                  </a:lnTo>
                  <a:lnTo>
                    <a:pt x="68" y="72"/>
                  </a:lnTo>
                  <a:lnTo>
                    <a:pt x="67" y="71"/>
                  </a:lnTo>
                  <a:lnTo>
                    <a:pt x="69" y="71"/>
                  </a:lnTo>
                  <a:lnTo>
                    <a:pt x="70" y="72"/>
                  </a:lnTo>
                  <a:lnTo>
                    <a:pt x="71" y="72"/>
                  </a:lnTo>
                  <a:lnTo>
                    <a:pt x="72" y="73"/>
                  </a:lnTo>
                  <a:lnTo>
                    <a:pt x="72" y="74"/>
                  </a:lnTo>
                  <a:lnTo>
                    <a:pt x="73" y="74"/>
                  </a:lnTo>
                  <a:lnTo>
                    <a:pt x="74" y="75"/>
                  </a:lnTo>
                  <a:lnTo>
                    <a:pt x="75" y="76"/>
                  </a:lnTo>
                  <a:lnTo>
                    <a:pt x="75" y="77"/>
                  </a:lnTo>
                  <a:lnTo>
                    <a:pt x="75" y="78"/>
                  </a:lnTo>
                  <a:lnTo>
                    <a:pt x="75" y="79"/>
                  </a:lnTo>
                  <a:lnTo>
                    <a:pt x="77" y="81"/>
                  </a:lnTo>
                  <a:lnTo>
                    <a:pt x="79" y="81"/>
                  </a:lnTo>
                  <a:lnTo>
                    <a:pt x="79" y="80"/>
                  </a:lnTo>
                  <a:lnTo>
                    <a:pt x="81" y="79"/>
                  </a:lnTo>
                  <a:lnTo>
                    <a:pt x="82" y="78"/>
                  </a:lnTo>
                  <a:lnTo>
                    <a:pt x="83" y="75"/>
                  </a:lnTo>
                  <a:lnTo>
                    <a:pt x="84" y="73"/>
                  </a:lnTo>
                  <a:lnTo>
                    <a:pt x="83" y="70"/>
                  </a:lnTo>
                  <a:lnTo>
                    <a:pt x="83" y="69"/>
                  </a:lnTo>
                  <a:lnTo>
                    <a:pt x="82" y="67"/>
                  </a:lnTo>
                  <a:lnTo>
                    <a:pt x="82" y="66"/>
                  </a:lnTo>
                  <a:lnTo>
                    <a:pt x="83" y="64"/>
                  </a:lnTo>
                  <a:lnTo>
                    <a:pt x="84" y="64"/>
                  </a:lnTo>
                  <a:lnTo>
                    <a:pt x="86" y="62"/>
                  </a:lnTo>
                  <a:lnTo>
                    <a:pt x="87" y="61"/>
                  </a:lnTo>
                  <a:lnTo>
                    <a:pt x="89" y="59"/>
                  </a:lnTo>
                  <a:lnTo>
                    <a:pt x="89" y="58"/>
                  </a:lnTo>
                  <a:lnTo>
                    <a:pt x="86" y="57"/>
                  </a:lnTo>
                  <a:lnTo>
                    <a:pt x="85" y="56"/>
                  </a:lnTo>
                  <a:lnTo>
                    <a:pt x="83" y="56"/>
                  </a:lnTo>
                  <a:lnTo>
                    <a:pt x="82" y="56"/>
                  </a:lnTo>
                  <a:lnTo>
                    <a:pt x="82" y="41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892" name="Freeform 367"/>
            <p:cNvSpPr>
              <a:spLocks/>
            </p:cNvSpPr>
            <p:nvPr/>
          </p:nvSpPr>
          <p:spPr bwMode="gray">
            <a:xfrm>
              <a:off x="2205" y="1787"/>
              <a:ext cx="89" cy="81"/>
            </a:xfrm>
            <a:custGeom>
              <a:avLst/>
              <a:gdLst>
                <a:gd name="T0" fmla="*/ 75 w 89"/>
                <a:gd name="T1" fmla="*/ 35 h 81"/>
                <a:gd name="T2" fmla="*/ 63 w 89"/>
                <a:gd name="T3" fmla="*/ 18 h 81"/>
                <a:gd name="T4" fmla="*/ 59 w 89"/>
                <a:gd name="T5" fmla="*/ 8 h 81"/>
                <a:gd name="T6" fmla="*/ 56 w 89"/>
                <a:gd name="T7" fmla="*/ 10 h 81"/>
                <a:gd name="T8" fmla="*/ 47 w 89"/>
                <a:gd name="T9" fmla="*/ 10 h 81"/>
                <a:gd name="T10" fmla="*/ 45 w 89"/>
                <a:gd name="T11" fmla="*/ 11 h 81"/>
                <a:gd name="T12" fmla="*/ 39 w 89"/>
                <a:gd name="T13" fmla="*/ 7 h 81"/>
                <a:gd name="T14" fmla="*/ 32 w 89"/>
                <a:gd name="T15" fmla="*/ 5 h 81"/>
                <a:gd name="T16" fmla="*/ 21 w 89"/>
                <a:gd name="T17" fmla="*/ 4 h 81"/>
                <a:gd name="T18" fmla="*/ 12 w 89"/>
                <a:gd name="T19" fmla="*/ 1 h 81"/>
                <a:gd name="T20" fmla="*/ 6 w 89"/>
                <a:gd name="T21" fmla="*/ 0 h 81"/>
                <a:gd name="T22" fmla="*/ 3 w 89"/>
                <a:gd name="T23" fmla="*/ 1 h 81"/>
                <a:gd name="T24" fmla="*/ 0 w 89"/>
                <a:gd name="T25" fmla="*/ 4 h 81"/>
                <a:gd name="T26" fmla="*/ 1 w 89"/>
                <a:gd name="T27" fmla="*/ 7 h 81"/>
                <a:gd name="T28" fmla="*/ 3 w 89"/>
                <a:gd name="T29" fmla="*/ 15 h 81"/>
                <a:gd name="T30" fmla="*/ 2 w 89"/>
                <a:gd name="T31" fmla="*/ 15 h 81"/>
                <a:gd name="T32" fmla="*/ 0 w 89"/>
                <a:gd name="T33" fmla="*/ 21 h 81"/>
                <a:gd name="T34" fmla="*/ 13 w 89"/>
                <a:gd name="T35" fmla="*/ 40 h 81"/>
                <a:gd name="T36" fmla="*/ 16 w 89"/>
                <a:gd name="T37" fmla="*/ 43 h 81"/>
                <a:gd name="T38" fmla="*/ 22 w 89"/>
                <a:gd name="T39" fmla="*/ 44 h 81"/>
                <a:gd name="T40" fmla="*/ 23 w 89"/>
                <a:gd name="T41" fmla="*/ 43 h 81"/>
                <a:gd name="T42" fmla="*/ 23 w 89"/>
                <a:gd name="T43" fmla="*/ 42 h 81"/>
                <a:gd name="T44" fmla="*/ 24 w 89"/>
                <a:gd name="T45" fmla="*/ 38 h 81"/>
                <a:gd name="T46" fmla="*/ 22 w 89"/>
                <a:gd name="T47" fmla="*/ 36 h 81"/>
                <a:gd name="T48" fmla="*/ 18 w 89"/>
                <a:gd name="T49" fmla="*/ 34 h 81"/>
                <a:gd name="T50" fmla="*/ 21 w 89"/>
                <a:gd name="T51" fmla="*/ 32 h 81"/>
                <a:gd name="T52" fmla="*/ 26 w 89"/>
                <a:gd name="T53" fmla="*/ 35 h 81"/>
                <a:gd name="T54" fmla="*/ 32 w 89"/>
                <a:gd name="T55" fmla="*/ 44 h 81"/>
                <a:gd name="T56" fmla="*/ 57 w 89"/>
                <a:gd name="T57" fmla="*/ 59 h 81"/>
                <a:gd name="T58" fmla="*/ 59 w 89"/>
                <a:gd name="T59" fmla="*/ 64 h 81"/>
                <a:gd name="T60" fmla="*/ 59 w 89"/>
                <a:gd name="T61" fmla="*/ 70 h 81"/>
                <a:gd name="T62" fmla="*/ 61 w 89"/>
                <a:gd name="T63" fmla="*/ 75 h 81"/>
                <a:gd name="T64" fmla="*/ 65 w 89"/>
                <a:gd name="T65" fmla="*/ 79 h 81"/>
                <a:gd name="T66" fmla="*/ 70 w 89"/>
                <a:gd name="T67" fmla="*/ 78 h 81"/>
                <a:gd name="T68" fmla="*/ 69 w 89"/>
                <a:gd name="T69" fmla="*/ 74 h 81"/>
                <a:gd name="T70" fmla="*/ 68 w 89"/>
                <a:gd name="T71" fmla="*/ 72 h 81"/>
                <a:gd name="T72" fmla="*/ 70 w 89"/>
                <a:gd name="T73" fmla="*/ 72 h 81"/>
                <a:gd name="T74" fmla="*/ 72 w 89"/>
                <a:gd name="T75" fmla="*/ 74 h 81"/>
                <a:gd name="T76" fmla="*/ 75 w 89"/>
                <a:gd name="T77" fmla="*/ 76 h 81"/>
                <a:gd name="T78" fmla="*/ 75 w 89"/>
                <a:gd name="T79" fmla="*/ 79 h 81"/>
                <a:gd name="T80" fmla="*/ 79 w 89"/>
                <a:gd name="T81" fmla="*/ 80 h 81"/>
                <a:gd name="T82" fmla="*/ 83 w 89"/>
                <a:gd name="T83" fmla="*/ 75 h 81"/>
                <a:gd name="T84" fmla="*/ 83 w 89"/>
                <a:gd name="T85" fmla="*/ 70 h 81"/>
                <a:gd name="T86" fmla="*/ 82 w 89"/>
                <a:gd name="T87" fmla="*/ 66 h 81"/>
                <a:gd name="T88" fmla="*/ 86 w 89"/>
                <a:gd name="T89" fmla="*/ 62 h 81"/>
                <a:gd name="T90" fmla="*/ 89 w 89"/>
                <a:gd name="T91" fmla="*/ 58 h 81"/>
                <a:gd name="T92" fmla="*/ 83 w 89"/>
                <a:gd name="T93" fmla="*/ 56 h 8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89"/>
                <a:gd name="T142" fmla="*/ 0 h 81"/>
                <a:gd name="T143" fmla="*/ 89 w 89"/>
                <a:gd name="T144" fmla="*/ 81 h 8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89" h="81">
                  <a:moveTo>
                    <a:pt x="82" y="41"/>
                  </a:moveTo>
                  <a:lnTo>
                    <a:pt x="78" y="38"/>
                  </a:lnTo>
                  <a:lnTo>
                    <a:pt x="75" y="35"/>
                  </a:lnTo>
                  <a:lnTo>
                    <a:pt x="72" y="31"/>
                  </a:lnTo>
                  <a:lnTo>
                    <a:pt x="67" y="24"/>
                  </a:lnTo>
                  <a:lnTo>
                    <a:pt x="63" y="18"/>
                  </a:lnTo>
                  <a:lnTo>
                    <a:pt x="61" y="10"/>
                  </a:lnTo>
                  <a:lnTo>
                    <a:pt x="60" y="9"/>
                  </a:lnTo>
                  <a:lnTo>
                    <a:pt x="59" y="8"/>
                  </a:lnTo>
                  <a:lnTo>
                    <a:pt x="58" y="8"/>
                  </a:lnTo>
                  <a:lnTo>
                    <a:pt x="57" y="9"/>
                  </a:lnTo>
                  <a:lnTo>
                    <a:pt x="56" y="10"/>
                  </a:lnTo>
                  <a:lnTo>
                    <a:pt x="53" y="10"/>
                  </a:lnTo>
                  <a:lnTo>
                    <a:pt x="50" y="10"/>
                  </a:lnTo>
                  <a:lnTo>
                    <a:pt x="47" y="10"/>
                  </a:lnTo>
                  <a:lnTo>
                    <a:pt x="47" y="11"/>
                  </a:lnTo>
                  <a:lnTo>
                    <a:pt x="47" y="12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2" y="8"/>
                  </a:lnTo>
                  <a:lnTo>
                    <a:pt x="39" y="7"/>
                  </a:lnTo>
                  <a:lnTo>
                    <a:pt x="38" y="6"/>
                  </a:lnTo>
                  <a:lnTo>
                    <a:pt x="36" y="5"/>
                  </a:lnTo>
                  <a:lnTo>
                    <a:pt x="32" y="5"/>
                  </a:lnTo>
                  <a:lnTo>
                    <a:pt x="29" y="5"/>
                  </a:lnTo>
                  <a:lnTo>
                    <a:pt x="25" y="5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9"/>
                  </a:lnTo>
                  <a:lnTo>
                    <a:pt x="5" y="36"/>
                  </a:lnTo>
                  <a:lnTo>
                    <a:pt x="13" y="40"/>
                  </a:lnTo>
                  <a:lnTo>
                    <a:pt x="14" y="40"/>
                  </a:lnTo>
                  <a:lnTo>
                    <a:pt x="15" y="42"/>
                  </a:lnTo>
                  <a:lnTo>
                    <a:pt x="16" y="43"/>
                  </a:lnTo>
                  <a:lnTo>
                    <a:pt x="18" y="44"/>
                  </a:lnTo>
                  <a:lnTo>
                    <a:pt x="20" y="45"/>
                  </a:lnTo>
                  <a:lnTo>
                    <a:pt x="22" y="44"/>
                  </a:lnTo>
                  <a:lnTo>
                    <a:pt x="23" y="44"/>
                  </a:lnTo>
                  <a:lnTo>
                    <a:pt x="23" y="43"/>
                  </a:lnTo>
                  <a:lnTo>
                    <a:pt x="22" y="42"/>
                  </a:lnTo>
                  <a:lnTo>
                    <a:pt x="23" y="42"/>
                  </a:lnTo>
                  <a:lnTo>
                    <a:pt x="24" y="42"/>
                  </a:lnTo>
                  <a:lnTo>
                    <a:pt x="24" y="40"/>
                  </a:lnTo>
                  <a:lnTo>
                    <a:pt x="24" y="38"/>
                  </a:lnTo>
                  <a:lnTo>
                    <a:pt x="24" y="37"/>
                  </a:lnTo>
                  <a:lnTo>
                    <a:pt x="23" y="37"/>
                  </a:lnTo>
                  <a:lnTo>
                    <a:pt x="22" y="36"/>
                  </a:lnTo>
                  <a:lnTo>
                    <a:pt x="20" y="36"/>
                  </a:lnTo>
                  <a:lnTo>
                    <a:pt x="19" y="35"/>
                  </a:lnTo>
                  <a:lnTo>
                    <a:pt x="18" y="34"/>
                  </a:lnTo>
                  <a:lnTo>
                    <a:pt x="18" y="33"/>
                  </a:lnTo>
                  <a:lnTo>
                    <a:pt x="19" y="32"/>
                  </a:lnTo>
                  <a:lnTo>
                    <a:pt x="21" y="32"/>
                  </a:lnTo>
                  <a:lnTo>
                    <a:pt x="23" y="32"/>
                  </a:lnTo>
                  <a:lnTo>
                    <a:pt x="24" y="33"/>
                  </a:lnTo>
                  <a:lnTo>
                    <a:pt x="26" y="35"/>
                  </a:lnTo>
                  <a:lnTo>
                    <a:pt x="28" y="38"/>
                  </a:lnTo>
                  <a:lnTo>
                    <a:pt x="30" y="41"/>
                  </a:lnTo>
                  <a:lnTo>
                    <a:pt x="32" y="44"/>
                  </a:lnTo>
                  <a:lnTo>
                    <a:pt x="34" y="46"/>
                  </a:lnTo>
                  <a:lnTo>
                    <a:pt x="46" y="53"/>
                  </a:lnTo>
                  <a:lnTo>
                    <a:pt x="57" y="59"/>
                  </a:lnTo>
                  <a:lnTo>
                    <a:pt x="58" y="61"/>
                  </a:lnTo>
                  <a:lnTo>
                    <a:pt x="59" y="62"/>
                  </a:lnTo>
                  <a:lnTo>
                    <a:pt x="59" y="64"/>
                  </a:lnTo>
                  <a:lnTo>
                    <a:pt x="59" y="67"/>
                  </a:lnTo>
                  <a:lnTo>
                    <a:pt x="59" y="68"/>
                  </a:lnTo>
                  <a:lnTo>
                    <a:pt x="59" y="70"/>
                  </a:lnTo>
                  <a:lnTo>
                    <a:pt x="59" y="72"/>
                  </a:lnTo>
                  <a:lnTo>
                    <a:pt x="59" y="74"/>
                  </a:lnTo>
                  <a:lnTo>
                    <a:pt x="61" y="75"/>
                  </a:lnTo>
                  <a:lnTo>
                    <a:pt x="62" y="77"/>
                  </a:lnTo>
                  <a:lnTo>
                    <a:pt x="63" y="78"/>
                  </a:lnTo>
                  <a:lnTo>
                    <a:pt x="65" y="79"/>
                  </a:lnTo>
                  <a:lnTo>
                    <a:pt x="67" y="79"/>
                  </a:lnTo>
                  <a:lnTo>
                    <a:pt x="68" y="79"/>
                  </a:lnTo>
                  <a:lnTo>
                    <a:pt x="70" y="78"/>
                  </a:lnTo>
                  <a:lnTo>
                    <a:pt x="70" y="77"/>
                  </a:lnTo>
                  <a:lnTo>
                    <a:pt x="70" y="76"/>
                  </a:lnTo>
                  <a:lnTo>
                    <a:pt x="69" y="74"/>
                  </a:lnTo>
                  <a:lnTo>
                    <a:pt x="68" y="73"/>
                  </a:lnTo>
                  <a:lnTo>
                    <a:pt x="67" y="72"/>
                  </a:lnTo>
                  <a:lnTo>
                    <a:pt x="68" y="72"/>
                  </a:lnTo>
                  <a:lnTo>
                    <a:pt x="67" y="71"/>
                  </a:lnTo>
                  <a:lnTo>
                    <a:pt x="69" y="71"/>
                  </a:lnTo>
                  <a:lnTo>
                    <a:pt x="70" y="72"/>
                  </a:lnTo>
                  <a:lnTo>
                    <a:pt x="71" y="72"/>
                  </a:lnTo>
                  <a:lnTo>
                    <a:pt x="72" y="73"/>
                  </a:lnTo>
                  <a:lnTo>
                    <a:pt x="72" y="74"/>
                  </a:lnTo>
                  <a:lnTo>
                    <a:pt x="73" y="74"/>
                  </a:lnTo>
                  <a:lnTo>
                    <a:pt x="74" y="75"/>
                  </a:lnTo>
                  <a:lnTo>
                    <a:pt x="75" y="76"/>
                  </a:lnTo>
                  <a:lnTo>
                    <a:pt x="75" y="77"/>
                  </a:lnTo>
                  <a:lnTo>
                    <a:pt x="75" y="78"/>
                  </a:lnTo>
                  <a:lnTo>
                    <a:pt x="75" y="79"/>
                  </a:lnTo>
                  <a:lnTo>
                    <a:pt x="77" y="81"/>
                  </a:lnTo>
                  <a:lnTo>
                    <a:pt x="79" y="81"/>
                  </a:lnTo>
                  <a:lnTo>
                    <a:pt x="79" y="80"/>
                  </a:lnTo>
                  <a:lnTo>
                    <a:pt x="81" y="79"/>
                  </a:lnTo>
                  <a:lnTo>
                    <a:pt x="82" y="78"/>
                  </a:lnTo>
                  <a:lnTo>
                    <a:pt x="83" y="75"/>
                  </a:lnTo>
                  <a:lnTo>
                    <a:pt x="84" y="73"/>
                  </a:lnTo>
                  <a:lnTo>
                    <a:pt x="83" y="70"/>
                  </a:lnTo>
                  <a:lnTo>
                    <a:pt x="83" y="69"/>
                  </a:lnTo>
                  <a:lnTo>
                    <a:pt x="82" y="67"/>
                  </a:lnTo>
                  <a:lnTo>
                    <a:pt x="82" y="66"/>
                  </a:lnTo>
                  <a:lnTo>
                    <a:pt x="83" y="64"/>
                  </a:lnTo>
                  <a:lnTo>
                    <a:pt x="84" y="64"/>
                  </a:lnTo>
                  <a:lnTo>
                    <a:pt x="86" y="62"/>
                  </a:lnTo>
                  <a:lnTo>
                    <a:pt x="87" y="61"/>
                  </a:lnTo>
                  <a:lnTo>
                    <a:pt x="89" y="59"/>
                  </a:lnTo>
                  <a:lnTo>
                    <a:pt x="89" y="58"/>
                  </a:lnTo>
                  <a:lnTo>
                    <a:pt x="86" y="57"/>
                  </a:lnTo>
                  <a:lnTo>
                    <a:pt x="85" y="56"/>
                  </a:lnTo>
                  <a:lnTo>
                    <a:pt x="83" y="56"/>
                  </a:lnTo>
                  <a:lnTo>
                    <a:pt x="82" y="56"/>
                  </a:lnTo>
                  <a:lnTo>
                    <a:pt x="82" y="41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893" name="Freeform 368"/>
            <p:cNvSpPr>
              <a:spLocks/>
            </p:cNvSpPr>
            <p:nvPr/>
          </p:nvSpPr>
          <p:spPr bwMode="gray">
            <a:xfrm>
              <a:off x="2285" y="1826"/>
              <a:ext cx="99" cy="65"/>
            </a:xfrm>
            <a:custGeom>
              <a:avLst/>
              <a:gdLst>
                <a:gd name="T0" fmla="*/ 2 w 99"/>
                <a:gd name="T1" fmla="*/ 45 h 65"/>
                <a:gd name="T2" fmla="*/ 5 w 99"/>
                <a:gd name="T3" fmla="*/ 44 h 65"/>
                <a:gd name="T4" fmla="*/ 6 w 99"/>
                <a:gd name="T5" fmla="*/ 39 h 65"/>
                <a:gd name="T6" fmla="*/ 9 w 99"/>
                <a:gd name="T7" fmla="*/ 39 h 65"/>
                <a:gd name="T8" fmla="*/ 13 w 99"/>
                <a:gd name="T9" fmla="*/ 40 h 65"/>
                <a:gd name="T10" fmla="*/ 16 w 99"/>
                <a:gd name="T11" fmla="*/ 38 h 65"/>
                <a:gd name="T12" fmla="*/ 20 w 99"/>
                <a:gd name="T13" fmla="*/ 39 h 65"/>
                <a:gd name="T14" fmla="*/ 24 w 99"/>
                <a:gd name="T15" fmla="*/ 41 h 65"/>
                <a:gd name="T16" fmla="*/ 27 w 99"/>
                <a:gd name="T17" fmla="*/ 38 h 65"/>
                <a:gd name="T18" fmla="*/ 34 w 99"/>
                <a:gd name="T19" fmla="*/ 39 h 65"/>
                <a:gd name="T20" fmla="*/ 40 w 99"/>
                <a:gd name="T21" fmla="*/ 43 h 65"/>
                <a:gd name="T22" fmla="*/ 41 w 99"/>
                <a:gd name="T23" fmla="*/ 47 h 65"/>
                <a:gd name="T24" fmla="*/ 45 w 99"/>
                <a:gd name="T25" fmla="*/ 53 h 65"/>
                <a:gd name="T26" fmla="*/ 49 w 99"/>
                <a:gd name="T27" fmla="*/ 55 h 65"/>
                <a:gd name="T28" fmla="*/ 52 w 99"/>
                <a:gd name="T29" fmla="*/ 51 h 65"/>
                <a:gd name="T30" fmla="*/ 55 w 99"/>
                <a:gd name="T31" fmla="*/ 49 h 65"/>
                <a:gd name="T32" fmla="*/ 58 w 99"/>
                <a:gd name="T33" fmla="*/ 52 h 65"/>
                <a:gd name="T34" fmla="*/ 60 w 99"/>
                <a:gd name="T35" fmla="*/ 56 h 65"/>
                <a:gd name="T36" fmla="*/ 62 w 99"/>
                <a:gd name="T37" fmla="*/ 59 h 65"/>
                <a:gd name="T38" fmla="*/ 62 w 99"/>
                <a:gd name="T39" fmla="*/ 64 h 65"/>
                <a:gd name="T40" fmla="*/ 66 w 99"/>
                <a:gd name="T41" fmla="*/ 65 h 65"/>
                <a:gd name="T42" fmla="*/ 71 w 99"/>
                <a:gd name="T43" fmla="*/ 64 h 65"/>
                <a:gd name="T44" fmla="*/ 76 w 99"/>
                <a:gd name="T45" fmla="*/ 61 h 65"/>
                <a:gd name="T46" fmla="*/ 80 w 99"/>
                <a:gd name="T47" fmla="*/ 59 h 65"/>
                <a:gd name="T48" fmla="*/ 81 w 99"/>
                <a:gd name="T49" fmla="*/ 60 h 65"/>
                <a:gd name="T50" fmla="*/ 84 w 99"/>
                <a:gd name="T51" fmla="*/ 61 h 65"/>
                <a:gd name="T52" fmla="*/ 87 w 99"/>
                <a:gd name="T53" fmla="*/ 59 h 65"/>
                <a:gd name="T54" fmla="*/ 87 w 99"/>
                <a:gd name="T55" fmla="*/ 56 h 65"/>
                <a:gd name="T56" fmla="*/ 87 w 99"/>
                <a:gd name="T57" fmla="*/ 48 h 65"/>
                <a:gd name="T58" fmla="*/ 80 w 99"/>
                <a:gd name="T59" fmla="*/ 42 h 65"/>
                <a:gd name="T60" fmla="*/ 76 w 99"/>
                <a:gd name="T61" fmla="*/ 37 h 65"/>
                <a:gd name="T62" fmla="*/ 78 w 99"/>
                <a:gd name="T63" fmla="*/ 35 h 65"/>
                <a:gd name="T64" fmla="*/ 87 w 99"/>
                <a:gd name="T65" fmla="*/ 32 h 65"/>
                <a:gd name="T66" fmla="*/ 93 w 99"/>
                <a:gd name="T67" fmla="*/ 29 h 65"/>
                <a:gd name="T68" fmla="*/ 92 w 99"/>
                <a:gd name="T69" fmla="*/ 29 h 65"/>
                <a:gd name="T70" fmla="*/ 92 w 99"/>
                <a:gd name="T71" fmla="*/ 27 h 65"/>
                <a:gd name="T72" fmla="*/ 93 w 99"/>
                <a:gd name="T73" fmla="*/ 20 h 65"/>
                <a:gd name="T74" fmla="*/ 97 w 99"/>
                <a:gd name="T75" fmla="*/ 15 h 65"/>
                <a:gd name="T76" fmla="*/ 99 w 99"/>
                <a:gd name="T77" fmla="*/ 8 h 65"/>
                <a:gd name="T78" fmla="*/ 96 w 99"/>
                <a:gd name="T79" fmla="*/ 4 h 65"/>
                <a:gd name="T80" fmla="*/ 90 w 99"/>
                <a:gd name="T81" fmla="*/ 2 h 65"/>
                <a:gd name="T82" fmla="*/ 88 w 99"/>
                <a:gd name="T83" fmla="*/ 0 h 65"/>
                <a:gd name="T84" fmla="*/ 84 w 99"/>
                <a:gd name="T85" fmla="*/ 2 h 65"/>
                <a:gd name="T86" fmla="*/ 81 w 99"/>
                <a:gd name="T87" fmla="*/ 5 h 65"/>
                <a:gd name="T88" fmla="*/ 72 w 99"/>
                <a:gd name="T89" fmla="*/ 8 h 65"/>
                <a:gd name="T90" fmla="*/ 62 w 99"/>
                <a:gd name="T91" fmla="*/ 16 h 65"/>
                <a:gd name="T92" fmla="*/ 51 w 99"/>
                <a:gd name="T93" fmla="*/ 20 h 65"/>
                <a:gd name="T94" fmla="*/ 41 w 99"/>
                <a:gd name="T95" fmla="*/ 18 h 65"/>
                <a:gd name="T96" fmla="*/ 35 w 99"/>
                <a:gd name="T97" fmla="*/ 14 h 65"/>
                <a:gd name="T98" fmla="*/ 33 w 99"/>
                <a:gd name="T99" fmla="*/ 15 h 65"/>
                <a:gd name="T100" fmla="*/ 32 w 99"/>
                <a:gd name="T101" fmla="*/ 18 h 65"/>
                <a:gd name="T102" fmla="*/ 30 w 99"/>
                <a:gd name="T103" fmla="*/ 20 h 65"/>
                <a:gd name="T104" fmla="*/ 26 w 99"/>
                <a:gd name="T105" fmla="*/ 17 h 65"/>
                <a:gd name="T106" fmla="*/ 22 w 99"/>
                <a:gd name="T107" fmla="*/ 13 h 65"/>
                <a:gd name="T108" fmla="*/ 18 w 99"/>
                <a:gd name="T109" fmla="*/ 8 h 65"/>
                <a:gd name="T110" fmla="*/ 2 w 99"/>
                <a:gd name="T111" fmla="*/ 17 h 65"/>
                <a:gd name="T112" fmla="*/ 6 w 99"/>
                <a:gd name="T113" fmla="*/ 18 h 65"/>
                <a:gd name="T114" fmla="*/ 9 w 99"/>
                <a:gd name="T115" fmla="*/ 21 h 65"/>
                <a:gd name="T116" fmla="*/ 5 w 99"/>
                <a:gd name="T117" fmla="*/ 24 h 65"/>
                <a:gd name="T118" fmla="*/ 2 w 99"/>
                <a:gd name="T119" fmla="*/ 25 h 65"/>
                <a:gd name="T120" fmla="*/ 4 w 99"/>
                <a:gd name="T121" fmla="*/ 31 h 65"/>
                <a:gd name="T122" fmla="*/ 4 w 99"/>
                <a:gd name="T123" fmla="*/ 36 h 65"/>
                <a:gd name="T124" fmla="*/ 0 w 99"/>
                <a:gd name="T125" fmla="*/ 40 h 6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"/>
                <a:gd name="T190" fmla="*/ 0 h 65"/>
                <a:gd name="T191" fmla="*/ 99 w 99"/>
                <a:gd name="T192" fmla="*/ 65 h 6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" h="65">
                  <a:moveTo>
                    <a:pt x="1" y="43"/>
                  </a:moveTo>
                  <a:lnTo>
                    <a:pt x="1" y="45"/>
                  </a:lnTo>
                  <a:lnTo>
                    <a:pt x="2" y="45"/>
                  </a:lnTo>
                  <a:lnTo>
                    <a:pt x="4" y="45"/>
                  </a:lnTo>
                  <a:lnTo>
                    <a:pt x="5" y="45"/>
                  </a:lnTo>
                  <a:lnTo>
                    <a:pt x="5" y="44"/>
                  </a:lnTo>
                  <a:lnTo>
                    <a:pt x="5" y="42"/>
                  </a:lnTo>
                  <a:lnTo>
                    <a:pt x="5" y="40"/>
                  </a:lnTo>
                  <a:lnTo>
                    <a:pt x="6" y="39"/>
                  </a:lnTo>
                  <a:lnTo>
                    <a:pt x="6" y="38"/>
                  </a:lnTo>
                  <a:lnTo>
                    <a:pt x="9" y="37"/>
                  </a:lnTo>
                  <a:lnTo>
                    <a:pt x="9" y="39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3" y="40"/>
                  </a:lnTo>
                  <a:lnTo>
                    <a:pt x="14" y="39"/>
                  </a:lnTo>
                  <a:lnTo>
                    <a:pt x="15" y="39"/>
                  </a:lnTo>
                  <a:lnTo>
                    <a:pt x="16" y="38"/>
                  </a:lnTo>
                  <a:lnTo>
                    <a:pt x="17" y="37"/>
                  </a:lnTo>
                  <a:lnTo>
                    <a:pt x="18" y="38"/>
                  </a:lnTo>
                  <a:lnTo>
                    <a:pt x="20" y="39"/>
                  </a:lnTo>
                  <a:lnTo>
                    <a:pt x="21" y="40"/>
                  </a:lnTo>
                  <a:lnTo>
                    <a:pt x="23" y="41"/>
                  </a:lnTo>
                  <a:lnTo>
                    <a:pt x="24" y="41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7" y="38"/>
                  </a:lnTo>
                  <a:lnTo>
                    <a:pt x="29" y="38"/>
                  </a:lnTo>
                  <a:lnTo>
                    <a:pt x="32" y="38"/>
                  </a:lnTo>
                  <a:lnTo>
                    <a:pt x="34" y="39"/>
                  </a:lnTo>
                  <a:lnTo>
                    <a:pt x="37" y="40"/>
                  </a:lnTo>
                  <a:lnTo>
                    <a:pt x="40" y="42"/>
                  </a:lnTo>
                  <a:lnTo>
                    <a:pt x="40" y="43"/>
                  </a:lnTo>
                  <a:lnTo>
                    <a:pt x="41" y="44"/>
                  </a:lnTo>
                  <a:lnTo>
                    <a:pt x="41" y="46"/>
                  </a:lnTo>
                  <a:lnTo>
                    <a:pt x="41" y="47"/>
                  </a:lnTo>
                  <a:lnTo>
                    <a:pt x="41" y="49"/>
                  </a:lnTo>
                  <a:lnTo>
                    <a:pt x="43" y="51"/>
                  </a:lnTo>
                  <a:lnTo>
                    <a:pt x="45" y="53"/>
                  </a:lnTo>
                  <a:lnTo>
                    <a:pt x="47" y="56"/>
                  </a:lnTo>
                  <a:lnTo>
                    <a:pt x="48" y="56"/>
                  </a:lnTo>
                  <a:lnTo>
                    <a:pt x="49" y="55"/>
                  </a:lnTo>
                  <a:lnTo>
                    <a:pt x="50" y="53"/>
                  </a:lnTo>
                  <a:lnTo>
                    <a:pt x="51" y="52"/>
                  </a:lnTo>
                  <a:lnTo>
                    <a:pt x="52" y="51"/>
                  </a:lnTo>
                  <a:lnTo>
                    <a:pt x="52" y="50"/>
                  </a:lnTo>
                  <a:lnTo>
                    <a:pt x="53" y="49"/>
                  </a:lnTo>
                  <a:lnTo>
                    <a:pt x="55" y="49"/>
                  </a:lnTo>
                  <a:lnTo>
                    <a:pt x="56" y="50"/>
                  </a:lnTo>
                  <a:lnTo>
                    <a:pt x="57" y="51"/>
                  </a:lnTo>
                  <a:lnTo>
                    <a:pt x="58" y="52"/>
                  </a:lnTo>
                  <a:lnTo>
                    <a:pt x="59" y="55"/>
                  </a:lnTo>
                  <a:lnTo>
                    <a:pt x="60" y="56"/>
                  </a:lnTo>
                  <a:lnTo>
                    <a:pt x="61" y="56"/>
                  </a:lnTo>
                  <a:lnTo>
                    <a:pt x="62" y="58"/>
                  </a:lnTo>
                  <a:lnTo>
                    <a:pt x="62" y="59"/>
                  </a:lnTo>
                  <a:lnTo>
                    <a:pt x="61" y="61"/>
                  </a:lnTo>
                  <a:lnTo>
                    <a:pt x="61" y="63"/>
                  </a:lnTo>
                  <a:lnTo>
                    <a:pt x="62" y="64"/>
                  </a:lnTo>
                  <a:lnTo>
                    <a:pt x="63" y="65"/>
                  </a:lnTo>
                  <a:lnTo>
                    <a:pt x="64" y="65"/>
                  </a:lnTo>
                  <a:lnTo>
                    <a:pt x="66" y="65"/>
                  </a:lnTo>
                  <a:lnTo>
                    <a:pt x="68" y="65"/>
                  </a:lnTo>
                  <a:lnTo>
                    <a:pt x="70" y="64"/>
                  </a:lnTo>
                  <a:lnTo>
                    <a:pt x="71" y="64"/>
                  </a:lnTo>
                  <a:lnTo>
                    <a:pt x="73" y="63"/>
                  </a:lnTo>
                  <a:lnTo>
                    <a:pt x="74" y="62"/>
                  </a:lnTo>
                  <a:lnTo>
                    <a:pt x="76" y="61"/>
                  </a:lnTo>
                  <a:lnTo>
                    <a:pt x="77" y="60"/>
                  </a:lnTo>
                  <a:lnTo>
                    <a:pt x="78" y="59"/>
                  </a:lnTo>
                  <a:lnTo>
                    <a:pt x="80" y="59"/>
                  </a:lnTo>
                  <a:lnTo>
                    <a:pt x="80" y="60"/>
                  </a:lnTo>
                  <a:lnTo>
                    <a:pt x="81" y="60"/>
                  </a:lnTo>
                  <a:lnTo>
                    <a:pt x="83" y="61"/>
                  </a:lnTo>
                  <a:lnTo>
                    <a:pt x="84" y="61"/>
                  </a:lnTo>
                  <a:lnTo>
                    <a:pt x="85" y="61"/>
                  </a:lnTo>
                  <a:lnTo>
                    <a:pt x="86" y="60"/>
                  </a:lnTo>
                  <a:lnTo>
                    <a:pt x="87" y="59"/>
                  </a:lnTo>
                  <a:lnTo>
                    <a:pt x="86" y="58"/>
                  </a:lnTo>
                  <a:lnTo>
                    <a:pt x="86" y="57"/>
                  </a:lnTo>
                  <a:lnTo>
                    <a:pt x="87" y="56"/>
                  </a:lnTo>
                  <a:lnTo>
                    <a:pt x="88" y="53"/>
                  </a:lnTo>
                  <a:lnTo>
                    <a:pt x="88" y="51"/>
                  </a:lnTo>
                  <a:lnTo>
                    <a:pt x="87" y="48"/>
                  </a:lnTo>
                  <a:lnTo>
                    <a:pt x="85" y="46"/>
                  </a:lnTo>
                  <a:lnTo>
                    <a:pt x="82" y="44"/>
                  </a:lnTo>
                  <a:lnTo>
                    <a:pt x="80" y="42"/>
                  </a:lnTo>
                  <a:lnTo>
                    <a:pt x="77" y="40"/>
                  </a:lnTo>
                  <a:lnTo>
                    <a:pt x="77" y="39"/>
                  </a:lnTo>
                  <a:lnTo>
                    <a:pt x="76" y="37"/>
                  </a:lnTo>
                  <a:lnTo>
                    <a:pt x="76" y="36"/>
                  </a:lnTo>
                  <a:lnTo>
                    <a:pt x="78" y="35"/>
                  </a:lnTo>
                  <a:lnTo>
                    <a:pt x="81" y="34"/>
                  </a:lnTo>
                  <a:lnTo>
                    <a:pt x="84" y="33"/>
                  </a:lnTo>
                  <a:lnTo>
                    <a:pt x="87" y="32"/>
                  </a:lnTo>
                  <a:lnTo>
                    <a:pt x="90" y="31"/>
                  </a:lnTo>
                  <a:lnTo>
                    <a:pt x="92" y="30"/>
                  </a:lnTo>
                  <a:lnTo>
                    <a:pt x="93" y="29"/>
                  </a:lnTo>
                  <a:lnTo>
                    <a:pt x="92" y="29"/>
                  </a:lnTo>
                  <a:lnTo>
                    <a:pt x="92" y="28"/>
                  </a:lnTo>
                  <a:lnTo>
                    <a:pt x="92" y="27"/>
                  </a:lnTo>
                  <a:lnTo>
                    <a:pt x="92" y="24"/>
                  </a:lnTo>
                  <a:lnTo>
                    <a:pt x="93" y="22"/>
                  </a:lnTo>
                  <a:lnTo>
                    <a:pt x="93" y="20"/>
                  </a:lnTo>
                  <a:lnTo>
                    <a:pt x="94" y="18"/>
                  </a:lnTo>
                  <a:lnTo>
                    <a:pt x="96" y="16"/>
                  </a:lnTo>
                  <a:lnTo>
                    <a:pt x="97" y="15"/>
                  </a:lnTo>
                  <a:lnTo>
                    <a:pt x="99" y="13"/>
                  </a:lnTo>
                  <a:lnTo>
                    <a:pt x="99" y="11"/>
                  </a:lnTo>
                  <a:lnTo>
                    <a:pt x="99" y="8"/>
                  </a:lnTo>
                  <a:lnTo>
                    <a:pt x="98" y="6"/>
                  </a:lnTo>
                  <a:lnTo>
                    <a:pt x="97" y="4"/>
                  </a:lnTo>
                  <a:lnTo>
                    <a:pt x="96" y="4"/>
                  </a:lnTo>
                  <a:lnTo>
                    <a:pt x="94" y="3"/>
                  </a:lnTo>
                  <a:lnTo>
                    <a:pt x="91" y="2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7" y="1"/>
                  </a:lnTo>
                  <a:lnTo>
                    <a:pt x="85" y="1"/>
                  </a:lnTo>
                  <a:lnTo>
                    <a:pt x="84" y="2"/>
                  </a:lnTo>
                  <a:lnTo>
                    <a:pt x="83" y="3"/>
                  </a:lnTo>
                  <a:lnTo>
                    <a:pt x="82" y="4"/>
                  </a:lnTo>
                  <a:lnTo>
                    <a:pt x="81" y="5"/>
                  </a:lnTo>
                  <a:lnTo>
                    <a:pt x="80" y="5"/>
                  </a:lnTo>
                  <a:lnTo>
                    <a:pt x="75" y="6"/>
                  </a:lnTo>
                  <a:lnTo>
                    <a:pt x="72" y="8"/>
                  </a:lnTo>
                  <a:lnTo>
                    <a:pt x="68" y="11"/>
                  </a:lnTo>
                  <a:lnTo>
                    <a:pt x="65" y="13"/>
                  </a:lnTo>
                  <a:lnTo>
                    <a:pt x="62" y="16"/>
                  </a:lnTo>
                  <a:lnTo>
                    <a:pt x="59" y="18"/>
                  </a:lnTo>
                  <a:lnTo>
                    <a:pt x="56" y="19"/>
                  </a:lnTo>
                  <a:lnTo>
                    <a:pt x="51" y="20"/>
                  </a:lnTo>
                  <a:lnTo>
                    <a:pt x="48" y="20"/>
                  </a:lnTo>
                  <a:lnTo>
                    <a:pt x="45" y="20"/>
                  </a:lnTo>
                  <a:lnTo>
                    <a:pt x="41" y="18"/>
                  </a:lnTo>
                  <a:lnTo>
                    <a:pt x="38" y="16"/>
                  </a:lnTo>
                  <a:lnTo>
                    <a:pt x="37" y="15"/>
                  </a:lnTo>
                  <a:lnTo>
                    <a:pt x="35" y="14"/>
                  </a:lnTo>
                  <a:lnTo>
                    <a:pt x="33" y="14"/>
                  </a:lnTo>
                  <a:lnTo>
                    <a:pt x="33" y="15"/>
                  </a:lnTo>
                  <a:lnTo>
                    <a:pt x="32" y="16"/>
                  </a:lnTo>
                  <a:lnTo>
                    <a:pt x="31" y="17"/>
                  </a:lnTo>
                  <a:lnTo>
                    <a:pt x="32" y="18"/>
                  </a:lnTo>
                  <a:lnTo>
                    <a:pt x="31" y="19"/>
                  </a:lnTo>
                  <a:lnTo>
                    <a:pt x="30" y="20"/>
                  </a:lnTo>
                  <a:lnTo>
                    <a:pt x="29" y="19"/>
                  </a:lnTo>
                  <a:lnTo>
                    <a:pt x="27" y="18"/>
                  </a:lnTo>
                  <a:lnTo>
                    <a:pt x="26" y="17"/>
                  </a:lnTo>
                  <a:lnTo>
                    <a:pt x="24" y="16"/>
                  </a:lnTo>
                  <a:lnTo>
                    <a:pt x="23" y="15"/>
                  </a:lnTo>
                  <a:lnTo>
                    <a:pt x="22" y="13"/>
                  </a:lnTo>
                  <a:lnTo>
                    <a:pt x="21" y="12"/>
                  </a:lnTo>
                  <a:lnTo>
                    <a:pt x="20" y="10"/>
                  </a:lnTo>
                  <a:lnTo>
                    <a:pt x="18" y="8"/>
                  </a:lnTo>
                  <a:lnTo>
                    <a:pt x="17" y="6"/>
                  </a:lnTo>
                  <a:lnTo>
                    <a:pt x="2" y="2"/>
                  </a:lnTo>
                  <a:lnTo>
                    <a:pt x="2" y="17"/>
                  </a:lnTo>
                  <a:lnTo>
                    <a:pt x="3" y="17"/>
                  </a:lnTo>
                  <a:lnTo>
                    <a:pt x="4" y="17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9" y="19"/>
                  </a:lnTo>
                  <a:lnTo>
                    <a:pt x="9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3" y="29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5" y="35"/>
                  </a:lnTo>
                  <a:lnTo>
                    <a:pt x="4" y="36"/>
                  </a:lnTo>
                  <a:lnTo>
                    <a:pt x="2" y="38"/>
                  </a:lnTo>
                  <a:lnTo>
                    <a:pt x="1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1" y="43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894" name="Freeform 369"/>
            <p:cNvSpPr>
              <a:spLocks/>
            </p:cNvSpPr>
            <p:nvPr/>
          </p:nvSpPr>
          <p:spPr bwMode="gray">
            <a:xfrm>
              <a:off x="2285" y="1826"/>
              <a:ext cx="99" cy="65"/>
            </a:xfrm>
            <a:custGeom>
              <a:avLst/>
              <a:gdLst>
                <a:gd name="T0" fmla="*/ 2 w 99"/>
                <a:gd name="T1" fmla="*/ 45 h 65"/>
                <a:gd name="T2" fmla="*/ 5 w 99"/>
                <a:gd name="T3" fmla="*/ 44 h 65"/>
                <a:gd name="T4" fmla="*/ 6 w 99"/>
                <a:gd name="T5" fmla="*/ 39 h 65"/>
                <a:gd name="T6" fmla="*/ 9 w 99"/>
                <a:gd name="T7" fmla="*/ 39 h 65"/>
                <a:gd name="T8" fmla="*/ 13 w 99"/>
                <a:gd name="T9" fmla="*/ 40 h 65"/>
                <a:gd name="T10" fmla="*/ 16 w 99"/>
                <a:gd name="T11" fmla="*/ 38 h 65"/>
                <a:gd name="T12" fmla="*/ 20 w 99"/>
                <a:gd name="T13" fmla="*/ 39 h 65"/>
                <a:gd name="T14" fmla="*/ 24 w 99"/>
                <a:gd name="T15" fmla="*/ 41 h 65"/>
                <a:gd name="T16" fmla="*/ 27 w 99"/>
                <a:gd name="T17" fmla="*/ 38 h 65"/>
                <a:gd name="T18" fmla="*/ 34 w 99"/>
                <a:gd name="T19" fmla="*/ 39 h 65"/>
                <a:gd name="T20" fmla="*/ 40 w 99"/>
                <a:gd name="T21" fmla="*/ 43 h 65"/>
                <a:gd name="T22" fmla="*/ 41 w 99"/>
                <a:gd name="T23" fmla="*/ 47 h 65"/>
                <a:gd name="T24" fmla="*/ 45 w 99"/>
                <a:gd name="T25" fmla="*/ 53 h 65"/>
                <a:gd name="T26" fmla="*/ 49 w 99"/>
                <a:gd name="T27" fmla="*/ 55 h 65"/>
                <a:gd name="T28" fmla="*/ 52 w 99"/>
                <a:gd name="T29" fmla="*/ 51 h 65"/>
                <a:gd name="T30" fmla="*/ 55 w 99"/>
                <a:gd name="T31" fmla="*/ 49 h 65"/>
                <a:gd name="T32" fmla="*/ 58 w 99"/>
                <a:gd name="T33" fmla="*/ 52 h 65"/>
                <a:gd name="T34" fmla="*/ 60 w 99"/>
                <a:gd name="T35" fmla="*/ 56 h 65"/>
                <a:gd name="T36" fmla="*/ 62 w 99"/>
                <a:gd name="T37" fmla="*/ 59 h 65"/>
                <a:gd name="T38" fmla="*/ 62 w 99"/>
                <a:gd name="T39" fmla="*/ 64 h 65"/>
                <a:gd name="T40" fmla="*/ 66 w 99"/>
                <a:gd name="T41" fmla="*/ 65 h 65"/>
                <a:gd name="T42" fmla="*/ 71 w 99"/>
                <a:gd name="T43" fmla="*/ 64 h 65"/>
                <a:gd name="T44" fmla="*/ 76 w 99"/>
                <a:gd name="T45" fmla="*/ 61 h 65"/>
                <a:gd name="T46" fmla="*/ 80 w 99"/>
                <a:gd name="T47" fmla="*/ 59 h 65"/>
                <a:gd name="T48" fmla="*/ 81 w 99"/>
                <a:gd name="T49" fmla="*/ 60 h 65"/>
                <a:gd name="T50" fmla="*/ 84 w 99"/>
                <a:gd name="T51" fmla="*/ 61 h 65"/>
                <a:gd name="T52" fmla="*/ 87 w 99"/>
                <a:gd name="T53" fmla="*/ 59 h 65"/>
                <a:gd name="T54" fmla="*/ 87 w 99"/>
                <a:gd name="T55" fmla="*/ 56 h 65"/>
                <a:gd name="T56" fmla="*/ 87 w 99"/>
                <a:gd name="T57" fmla="*/ 48 h 65"/>
                <a:gd name="T58" fmla="*/ 80 w 99"/>
                <a:gd name="T59" fmla="*/ 42 h 65"/>
                <a:gd name="T60" fmla="*/ 76 w 99"/>
                <a:gd name="T61" fmla="*/ 37 h 65"/>
                <a:gd name="T62" fmla="*/ 78 w 99"/>
                <a:gd name="T63" fmla="*/ 35 h 65"/>
                <a:gd name="T64" fmla="*/ 87 w 99"/>
                <a:gd name="T65" fmla="*/ 32 h 65"/>
                <a:gd name="T66" fmla="*/ 93 w 99"/>
                <a:gd name="T67" fmla="*/ 29 h 65"/>
                <a:gd name="T68" fmla="*/ 92 w 99"/>
                <a:gd name="T69" fmla="*/ 29 h 65"/>
                <a:gd name="T70" fmla="*/ 92 w 99"/>
                <a:gd name="T71" fmla="*/ 27 h 65"/>
                <a:gd name="T72" fmla="*/ 93 w 99"/>
                <a:gd name="T73" fmla="*/ 20 h 65"/>
                <a:gd name="T74" fmla="*/ 97 w 99"/>
                <a:gd name="T75" fmla="*/ 15 h 65"/>
                <a:gd name="T76" fmla="*/ 99 w 99"/>
                <a:gd name="T77" fmla="*/ 8 h 65"/>
                <a:gd name="T78" fmla="*/ 96 w 99"/>
                <a:gd name="T79" fmla="*/ 4 h 65"/>
                <a:gd name="T80" fmla="*/ 90 w 99"/>
                <a:gd name="T81" fmla="*/ 2 h 65"/>
                <a:gd name="T82" fmla="*/ 88 w 99"/>
                <a:gd name="T83" fmla="*/ 0 h 65"/>
                <a:gd name="T84" fmla="*/ 84 w 99"/>
                <a:gd name="T85" fmla="*/ 2 h 65"/>
                <a:gd name="T86" fmla="*/ 81 w 99"/>
                <a:gd name="T87" fmla="*/ 5 h 65"/>
                <a:gd name="T88" fmla="*/ 72 w 99"/>
                <a:gd name="T89" fmla="*/ 8 h 65"/>
                <a:gd name="T90" fmla="*/ 62 w 99"/>
                <a:gd name="T91" fmla="*/ 16 h 65"/>
                <a:gd name="T92" fmla="*/ 51 w 99"/>
                <a:gd name="T93" fmla="*/ 20 h 65"/>
                <a:gd name="T94" fmla="*/ 41 w 99"/>
                <a:gd name="T95" fmla="*/ 18 h 65"/>
                <a:gd name="T96" fmla="*/ 35 w 99"/>
                <a:gd name="T97" fmla="*/ 14 h 65"/>
                <a:gd name="T98" fmla="*/ 33 w 99"/>
                <a:gd name="T99" fmla="*/ 15 h 65"/>
                <a:gd name="T100" fmla="*/ 32 w 99"/>
                <a:gd name="T101" fmla="*/ 18 h 65"/>
                <a:gd name="T102" fmla="*/ 30 w 99"/>
                <a:gd name="T103" fmla="*/ 20 h 65"/>
                <a:gd name="T104" fmla="*/ 26 w 99"/>
                <a:gd name="T105" fmla="*/ 17 h 65"/>
                <a:gd name="T106" fmla="*/ 22 w 99"/>
                <a:gd name="T107" fmla="*/ 13 h 65"/>
                <a:gd name="T108" fmla="*/ 18 w 99"/>
                <a:gd name="T109" fmla="*/ 8 h 65"/>
                <a:gd name="T110" fmla="*/ 2 w 99"/>
                <a:gd name="T111" fmla="*/ 17 h 65"/>
                <a:gd name="T112" fmla="*/ 6 w 99"/>
                <a:gd name="T113" fmla="*/ 18 h 65"/>
                <a:gd name="T114" fmla="*/ 9 w 99"/>
                <a:gd name="T115" fmla="*/ 21 h 65"/>
                <a:gd name="T116" fmla="*/ 5 w 99"/>
                <a:gd name="T117" fmla="*/ 24 h 65"/>
                <a:gd name="T118" fmla="*/ 2 w 99"/>
                <a:gd name="T119" fmla="*/ 25 h 65"/>
                <a:gd name="T120" fmla="*/ 4 w 99"/>
                <a:gd name="T121" fmla="*/ 31 h 65"/>
                <a:gd name="T122" fmla="*/ 4 w 99"/>
                <a:gd name="T123" fmla="*/ 36 h 65"/>
                <a:gd name="T124" fmla="*/ 0 w 99"/>
                <a:gd name="T125" fmla="*/ 40 h 6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"/>
                <a:gd name="T190" fmla="*/ 0 h 65"/>
                <a:gd name="T191" fmla="*/ 99 w 99"/>
                <a:gd name="T192" fmla="*/ 65 h 6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" h="65">
                  <a:moveTo>
                    <a:pt x="1" y="43"/>
                  </a:moveTo>
                  <a:lnTo>
                    <a:pt x="1" y="45"/>
                  </a:lnTo>
                  <a:lnTo>
                    <a:pt x="2" y="45"/>
                  </a:lnTo>
                  <a:lnTo>
                    <a:pt x="4" y="45"/>
                  </a:lnTo>
                  <a:lnTo>
                    <a:pt x="5" y="45"/>
                  </a:lnTo>
                  <a:lnTo>
                    <a:pt x="5" y="44"/>
                  </a:lnTo>
                  <a:lnTo>
                    <a:pt x="5" y="42"/>
                  </a:lnTo>
                  <a:lnTo>
                    <a:pt x="5" y="40"/>
                  </a:lnTo>
                  <a:lnTo>
                    <a:pt x="6" y="39"/>
                  </a:lnTo>
                  <a:lnTo>
                    <a:pt x="6" y="38"/>
                  </a:lnTo>
                  <a:lnTo>
                    <a:pt x="9" y="37"/>
                  </a:lnTo>
                  <a:lnTo>
                    <a:pt x="9" y="39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3" y="40"/>
                  </a:lnTo>
                  <a:lnTo>
                    <a:pt x="14" y="39"/>
                  </a:lnTo>
                  <a:lnTo>
                    <a:pt x="15" y="39"/>
                  </a:lnTo>
                  <a:lnTo>
                    <a:pt x="16" y="38"/>
                  </a:lnTo>
                  <a:lnTo>
                    <a:pt x="17" y="37"/>
                  </a:lnTo>
                  <a:lnTo>
                    <a:pt x="18" y="38"/>
                  </a:lnTo>
                  <a:lnTo>
                    <a:pt x="20" y="39"/>
                  </a:lnTo>
                  <a:lnTo>
                    <a:pt x="21" y="40"/>
                  </a:lnTo>
                  <a:lnTo>
                    <a:pt x="23" y="41"/>
                  </a:lnTo>
                  <a:lnTo>
                    <a:pt x="24" y="41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7" y="38"/>
                  </a:lnTo>
                  <a:lnTo>
                    <a:pt x="29" y="38"/>
                  </a:lnTo>
                  <a:lnTo>
                    <a:pt x="32" y="38"/>
                  </a:lnTo>
                  <a:lnTo>
                    <a:pt x="34" y="39"/>
                  </a:lnTo>
                  <a:lnTo>
                    <a:pt x="37" y="40"/>
                  </a:lnTo>
                  <a:lnTo>
                    <a:pt x="40" y="42"/>
                  </a:lnTo>
                  <a:lnTo>
                    <a:pt x="40" y="43"/>
                  </a:lnTo>
                  <a:lnTo>
                    <a:pt x="41" y="44"/>
                  </a:lnTo>
                  <a:lnTo>
                    <a:pt x="41" y="46"/>
                  </a:lnTo>
                  <a:lnTo>
                    <a:pt x="41" y="47"/>
                  </a:lnTo>
                  <a:lnTo>
                    <a:pt x="41" y="49"/>
                  </a:lnTo>
                  <a:lnTo>
                    <a:pt x="43" y="51"/>
                  </a:lnTo>
                  <a:lnTo>
                    <a:pt x="45" y="53"/>
                  </a:lnTo>
                  <a:lnTo>
                    <a:pt x="47" y="56"/>
                  </a:lnTo>
                  <a:lnTo>
                    <a:pt x="48" y="56"/>
                  </a:lnTo>
                  <a:lnTo>
                    <a:pt x="49" y="55"/>
                  </a:lnTo>
                  <a:lnTo>
                    <a:pt x="50" y="53"/>
                  </a:lnTo>
                  <a:lnTo>
                    <a:pt x="51" y="52"/>
                  </a:lnTo>
                  <a:lnTo>
                    <a:pt x="52" y="51"/>
                  </a:lnTo>
                  <a:lnTo>
                    <a:pt x="52" y="50"/>
                  </a:lnTo>
                  <a:lnTo>
                    <a:pt x="53" y="49"/>
                  </a:lnTo>
                  <a:lnTo>
                    <a:pt x="55" y="49"/>
                  </a:lnTo>
                  <a:lnTo>
                    <a:pt x="56" y="50"/>
                  </a:lnTo>
                  <a:lnTo>
                    <a:pt x="57" y="51"/>
                  </a:lnTo>
                  <a:lnTo>
                    <a:pt x="58" y="52"/>
                  </a:lnTo>
                  <a:lnTo>
                    <a:pt x="59" y="55"/>
                  </a:lnTo>
                  <a:lnTo>
                    <a:pt x="60" y="56"/>
                  </a:lnTo>
                  <a:lnTo>
                    <a:pt x="61" y="56"/>
                  </a:lnTo>
                  <a:lnTo>
                    <a:pt x="62" y="58"/>
                  </a:lnTo>
                  <a:lnTo>
                    <a:pt x="62" y="59"/>
                  </a:lnTo>
                  <a:lnTo>
                    <a:pt x="61" y="61"/>
                  </a:lnTo>
                  <a:lnTo>
                    <a:pt x="61" y="63"/>
                  </a:lnTo>
                  <a:lnTo>
                    <a:pt x="62" y="64"/>
                  </a:lnTo>
                  <a:lnTo>
                    <a:pt x="63" y="65"/>
                  </a:lnTo>
                  <a:lnTo>
                    <a:pt x="64" y="65"/>
                  </a:lnTo>
                  <a:lnTo>
                    <a:pt x="66" y="65"/>
                  </a:lnTo>
                  <a:lnTo>
                    <a:pt x="68" y="65"/>
                  </a:lnTo>
                  <a:lnTo>
                    <a:pt x="70" y="64"/>
                  </a:lnTo>
                  <a:lnTo>
                    <a:pt x="71" y="64"/>
                  </a:lnTo>
                  <a:lnTo>
                    <a:pt x="73" y="63"/>
                  </a:lnTo>
                  <a:lnTo>
                    <a:pt x="74" y="62"/>
                  </a:lnTo>
                  <a:lnTo>
                    <a:pt x="76" y="61"/>
                  </a:lnTo>
                  <a:lnTo>
                    <a:pt x="77" y="60"/>
                  </a:lnTo>
                  <a:lnTo>
                    <a:pt x="78" y="59"/>
                  </a:lnTo>
                  <a:lnTo>
                    <a:pt x="80" y="59"/>
                  </a:lnTo>
                  <a:lnTo>
                    <a:pt x="80" y="60"/>
                  </a:lnTo>
                  <a:lnTo>
                    <a:pt x="81" y="60"/>
                  </a:lnTo>
                  <a:lnTo>
                    <a:pt x="83" y="61"/>
                  </a:lnTo>
                  <a:lnTo>
                    <a:pt x="84" y="61"/>
                  </a:lnTo>
                  <a:lnTo>
                    <a:pt x="85" y="61"/>
                  </a:lnTo>
                  <a:lnTo>
                    <a:pt x="86" y="60"/>
                  </a:lnTo>
                  <a:lnTo>
                    <a:pt x="87" y="59"/>
                  </a:lnTo>
                  <a:lnTo>
                    <a:pt x="86" y="58"/>
                  </a:lnTo>
                  <a:lnTo>
                    <a:pt x="86" y="57"/>
                  </a:lnTo>
                  <a:lnTo>
                    <a:pt x="87" y="56"/>
                  </a:lnTo>
                  <a:lnTo>
                    <a:pt x="88" y="53"/>
                  </a:lnTo>
                  <a:lnTo>
                    <a:pt x="88" y="51"/>
                  </a:lnTo>
                  <a:lnTo>
                    <a:pt x="87" y="48"/>
                  </a:lnTo>
                  <a:lnTo>
                    <a:pt x="85" y="46"/>
                  </a:lnTo>
                  <a:lnTo>
                    <a:pt x="82" y="44"/>
                  </a:lnTo>
                  <a:lnTo>
                    <a:pt x="80" y="42"/>
                  </a:lnTo>
                  <a:lnTo>
                    <a:pt x="77" y="40"/>
                  </a:lnTo>
                  <a:lnTo>
                    <a:pt x="77" y="39"/>
                  </a:lnTo>
                  <a:lnTo>
                    <a:pt x="76" y="37"/>
                  </a:lnTo>
                  <a:lnTo>
                    <a:pt x="76" y="36"/>
                  </a:lnTo>
                  <a:lnTo>
                    <a:pt x="78" y="35"/>
                  </a:lnTo>
                  <a:lnTo>
                    <a:pt x="81" y="34"/>
                  </a:lnTo>
                  <a:lnTo>
                    <a:pt x="84" y="33"/>
                  </a:lnTo>
                  <a:lnTo>
                    <a:pt x="87" y="32"/>
                  </a:lnTo>
                  <a:lnTo>
                    <a:pt x="90" y="31"/>
                  </a:lnTo>
                  <a:lnTo>
                    <a:pt x="92" y="30"/>
                  </a:lnTo>
                  <a:lnTo>
                    <a:pt x="93" y="29"/>
                  </a:lnTo>
                  <a:lnTo>
                    <a:pt x="92" y="29"/>
                  </a:lnTo>
                  <a:lnTo>
                    <a:pt x="92" y="28"/>
                  </a:lnTo>
                  <a:lnTo>
                    <a:pt x="92" y="27"/>
                  </a:lnTo>
                  <a:lnTo>
                    <a:pt x="92" y="24"/>
                  </a:lnTo>
                  <a:lnTo>
                    <a:pt x="93" y="22"/>
                  </a:lnTo>
                  <a:lnTo>
                    <a:pt x="93" y="20"/>
                  </a:lnTo>
                  <a:lnTo>
                    <a:pt x="94" y="18"/>
                  </a:lnTo>
                  <a:lnTo>
                    <a:pt x="96" y="16"/>
                  </a:lnTo>
                  <a:lnTo>
                    <a:pt x="97" y="15"/>
                  </a:lnTo>
                  <a:lnTo>
                    <a:pt x="99" y="13"/>
                  </a:lnTo>
                  <a:lnTo>
                    <a:pt x="99" y="11"/>
                  </a:lnTo>
                  <a:lnTo>
                    <a:pt x="99" y="8"/>
                  </a:lnTo>
                  <a:lnTo>
                    <a:pt x="98" y="6"/>
                  </a:lnTo>
                  <a:lnTo>
                    <a:pt x="97" y="4"/>
                  </a:lnTo>
                  <a:lnTo>
                    <a:pt x="96" y="4"/>
                  </a:lnTo>
                  <a:lnTo>
                    <a:pt x="94" y="3"/>
                  </a:lnTo>
                  <a:lnTo>
                    <a:pt x="91" y="2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7" y="1"/>
                  </a:lnTo>
                  <a:lnTo>
                    <a:pt x="85" y="1"/>
                  </a:lnTo>
                  <a:lnTo>
                    <a:pt x="84" y="2"/>
                  </a:lnTo>
                  <a:lnTo>
                    <a:pt x="83" y="3"/>
                  </a:lnTo>
                  <a:lnTo>
                    <a:pt x="82" y="4"/>
                  </a:lnTo>
                  <a:lnTo>
                    <a:pt x="81" y="5"/>
                  </a:lnTo>
                  <a:lnTo>
                    <a:pt x="80" y="5"/>
                  </a:lnTo>
                  <a:lnTo>
                    <a:pt x="75" y="6"/>
                  </a:lnTo>
                  <a:lnTo>
                    <a:pt x="72" y="8"/>
                  </a:lnTo>
                  <a:lnTo>
                    <a:pt x="68" y="11"/>
                  </a:lnTo>
                  <a:lnTo>
                    <a:pt x="65" y="13"/>
                  </a:lnTo>
                  <a:lnTo>
                    <a:pt x="62" y="16"/>
                  </a:lnTo>
                  <a:lnTo>
                    <a:pt x="59" y="18"/>
                  </a:lnTo>
                  <a:lnTo>
                    <a:pt x="56" y="19"/>
                  </a:lnTo>
                  <a:lnTo>
                    <a:pt x="51" y="20"/>
                  </a:lnTo>
                  <a:lnTo>
                    <a:pt x="48" y="20"/>
                  </a:lnTo>
                  <a:lnTo>
                    <a:pt x="45" y="20"/>
                  </a:lnTo>
                  <a:lnTo>
                    <a:pt x="41" y="18"/>
                  </a:lnTo>
                  <a:lnTo>
                    <a:pt x="38" y="16"/>
                  </a:lnTo>
                  <a:lnTo>
                    <a:pt x="37" y="15"/>
                  </a:lnTo>
                  <a:lnTo>
                    <a:pt x="35" y="14"/>
                  </a:lnTo>
                  <a:lnTo>
                    <a:pt x="33" y="14"/>
                  </a:lnTo>
                  <a:lnTo>
                    <a:pt x="33" y="15"/>
                  </a:lnTo>
                  <a:lnTo>
                    <a:pt x="32" y="16"/>
                  </a:lnTo>
                  <a:lnTo>
                    <a:pt x="31" y="17"/>
                  </a:lnTo>
                  <a:lnTo>
                    <a:pt x="32" y="18"/>
                  </a:lnTo>
                  <a:lnTo>
                    <a:pt x="31" y="19"/>
                  </a:lnTo>
                  <a:lnTo>
                    <a:pt x="30" y="20"/>
                  </a:lnTo>
                  <a:lnTo>
                    <a:pt x="29" y="19"/>
                  </a:lnTo>
                  <a:lnTo>
                    <a:pt x="27" y="18"/>
                  </a:lnTo>
                  <a:lnTo>
                    <a:pt x="26" y="17"/>
                  </a:lnTo>
                  <a:lnTo>
                    <a:pt x="24" y="16"/>
                  </a:lnTo>
                  <a:lnTo>
                    <a:pt x="23" y="15"/>
                  </a:lnTo>
                  <a:lnTo>
                    <a:pt x="22" y="13"/>
                  </a:lnTo>
                  <a:lnTo>
                    <a:pt x="21" y="12"/>
                  </a:lnTo>
                  <a:lnTo>
                    <a:pt x="20" y="10"/>
                  </a:lnTo>
                  <a:lnTo>
                    <a:pt x="18" y="8"/>
                  </a:lnTo>
                  <a:lnTo>
                    <a:pt x="17" y="6"/>
                  </a:lnTo>
                  <a:lnTo>
                    <a:pt x="2" y="2"/>
                  </a:lnTo>
                  <a:lnTo>
                    <a:pt x="2" y="17"/>
                  </a:lnTo>
                  <a:lnTo>
                    <a:pt x="3" y="17"/>
                  </a:lnTo>
                  <a:lnTo>
                    <a:pt x="4" y="17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9" y="19"/>
                  </a:lnTo>
                  <a:lnTo>
                    <a:pt x="9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3" y="29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5" y="35"/>
                  </a:lnTo>
                  <a:lnTo>
                    <a:pt x="4" y="36"/>
                  </a:lnTo>
                  <a:lnTo>
                    <a:pt x="2" y="38"/>
                  </a:lnTo>
                  <a:lnTo>
                    <a:pt x="1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1" y="43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895" name="Freeform 370"/>
            <p:cNvSpPr>
              <a:spLocks/>
            </p:cNvSpPr>
            <p:nvPr/>
          </p:nvSpPr>
          <p:spPr bwMode="gray">
            <a:xfrm>
              <a:off x="2375" y="1819"/>
              <a:ext cx="76" cy="70"/>
            </a:xfrm>
            <a:custGeom>
              <a:avLst/>
              <a:gdLst>
                <a:gd name="T0" fmla="*/ 76 w 76"/>
                <a:gd name="T1" fmla="*/ 39 h 70"/>
                <a:gd name="T2" fmla="*/ 74 w 76"/>
                <a:gd name="T3" fmla="*/ 48 h 70"/>
                <a:gd name="T4" fmla="*/ 73 w 76"/>
                <a:gd name="T5" fmla="*/ 53 h 70"/>
                <a:gd name="T6" fmla="*/ 74 w 76"/>
                <a:gd name="T7" fmla="*/ 57 h 70"/>
                <a:gd name="T8" fmla="*/ 68 w 76"/>
                <a:gd name="T9" fmla="*/ 57 h 70"/>
                <a:gd name="T10" fmla="*/ 62 w 76"/>
                <a:gd name="T11" fmla="*/ 58 h 70"/>
                <a:gd name="T12" fmla="*/ 60 w 76"/>
                <a:gd name="T13" fmla="*/ 63 h 70"/>
                <a:gd name="T14" fmla="*/ 61 w 76"/>
                <a:gd name="T15" fmla="*/ 70 h 70"/>
                <a:gd name="T16" fmla="*/ 54 w 76"/>
                <a:gd name="T17" fmla="*/ 66 h 70"/>
                <a:gd name="T18" fmla="*/ 49 w 76"/>
                <a:gd name="T19" fmla="*/ 59 h 70"/>
                <a:gd name="T20" fmla="*/ 45 w 76"/>
                <a:gd name="T21" fmla="*/ 56 h 70"/>
                <a:gd name="T22" fmla="*/ 43 w 76"/>
                <a:gd name="T23" fmla="*/ 47 h 70"/>
                <a:gd name="T24" fmla="*/ 44 w 76"/>
                <a:gd name="T25" fmla="*/ 41 h 70"/>
                <a:gd name="T26" fmla="*/ 47 w 76"/>
                <a:gd name="T27" fmla="*/ 38 h 70"/>
                <a:gd name="T28" fmla="*/ 48 w 76"/>
                <a:gd name="T29" fmla="*/ 36 h 70"/>
                <a:gd name="T30" fmla="*/ 51 w 76"/>
                <a:gd name="T31" fmla="*/ 34 h 70"/>
                <a:gd name="T32" fmla="*/ 51 w 76"/>
                <a:gd name="T33" fmla="*/ 30 h 70"/>
                <a:gd name="T34" fmla="*/ 47 w 76"/>
                <a:gd name="T35" fmla="*/ 32 h 70"/>
                <a:gd name="T36" fmla="*/ 42 w 76"/>
                <a:gd name="T37" fmla="*/ 34 h 70"/>
                <a:gd name="T38" fmla="*/ 43 w 76"/>
                <a:gd name="T39" fmla="*/ 29 h 70"/>
                <a:gd name="T40" fmla="*/ 46 w 76"/>
                <a:gd name="T41" fmla="*/ 23 h 70"/>
                <a:gd name="T42" fmla="*/ 42 w 76"/>
                <a:gd name="T43" fmla="*/ 21 h 70"/>
                <a:gd name="T44" fmla="*/ 30 w 76"/>
                <a:gd name="T45" fmla="*/ 17 h 70"/>
                <a:gd name="T46" fmla="*/ 21 w 76"/>
                <a:gd name="T47" fmla="*/ 14 h 70"/>
                <a:gd name="T48" fmla="*/ 18 w 76"/>
                <a:gd name="T49" fmla="*/ 14 h 70"/>
                <a:gd name="T50" fmla="*/ 17 w 76"/>
                <a:gd name="T51" fmla="*/ 15 h 70"/>
                <a:gd name="T52" fmla="*/ 15 w 76"/>
                <a:gd name="T53" fmla="*/ 15 h 70"/>
                <a:gd name="T54" fmla="*/ 9 w 76"/>
                <a:gd name="T55" fmla="*/ 12 h 70"/>
                <a:gd name="T56" fmla="*/ 6 w 76"/>
                <a:gd name="T57" fmla="*/ 10 h 70"/>
                <a:gd name="T58" fmla="*/ 2 w 76"/>
                <a:gd name="T59" fmla="*/ 8 h 70"/>
                <a:gd name="T60" fmla="*/ 0 w 76"/>
                <a:gd name="T61" fmla="*/ 6 h 70"/>
                <a:gd name="T62" fmla="*/ 4 w 76"/>
                <a:gd name="T63" fmla="*/ 1 h 70"/>
                <a:gd name="T64" fmla="*/ 14 w 76"/>
                <a:gd name="T65" fmla="*/ 0 h 70"/>
                <a:gd name="T66" fmla="*/ 23 w 76"/>
                <a:gd name="T67" fmla="*/ 0 h 70"/>
                <a:gd name="T68" fmla="*/ 27 w 76"/>
                <a:gd name="T69" fmla="*/ 1 h 70"/>
                <a:gd name="T70" fmla="*/ 32 w 76"/>
                <a:gd name="T71" fmla="*/ 3 h 70"/>
                <a:gd name="T72" fmla="*/ 35 w 76"/>
                <a:gd name="T73" fmla="*/ 3 h 70"/>
                <a:gd name="T74" fmla="*/ 38 w 76"/>
                <a:gd name="T75" fmla="*/ 4 h 70"/>
                <a:gd name="T76" fmla="*/ 45 w 76"/>
                <a:gd name="T77" fmla="*/ 5 h 70"/>
                <a:gd name="T78" fmla="*/ 48 w 76"/>
                <a:gd name="T79" fmla="*/ 7 h 70"/>
                <a:gd name="T80" fmla="*/ 54 w 76"/>
                <a:gd name="T81" fmla="*/ 8 h 70"/>
                <a:gd name="T82" fmla="*/ 62 w 76"/>
                <a:gd name="T83" fmla="*/ 12 h 70"/>
                <a:gd name="T84" fmla="*/ 68 w 76"/>
                <a:gd name="T85" fmla="*/ 20 h 70"/>
                <a:gd name="T86" fmla="*/ 73 w 76"/>
                <a:gd name="T87" fmla="*/ 21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6"/>
                <a:gd name="T133" fmla="*/ 0 h 70"/>
                <a:gd name="T134" fmla="*/ 76 w 76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6" h="70">
                  <a:moveTo>
                    <a:pt x="73" y="21"/>
                  </a:moveTo>
                  <a:lnTo>
                    <a:pt x="73" y="30"/>
                  </a:lnTo>
                  <a:lnTo>
                    <a:pt x="76" y="39"/>
                  </a:lnTo>
                  <a:lnTo>
                    <a:pt x="76" y="47"/>
                  </a:lnTo>
                  <a:lnTo>
                    <a:pt x="75" y="48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3" y="51"/>
                  </a:lnTo>
                  <a:lnTo>
                    <a:pt x="73" y="53"/>
                  </a:lnTo>
                  <a:lnTo>
                    <a:pt x="74" y="55"/>
                  </a:lnTo>
                  <a:lnTo>
                    <a:pt x="74" y="56"/>
                  </a:lnTo>
                  <a:lnTo>
                    <a:pt x="74" y="57"/>
                  </a:lnTo>
                  <a:lnTo>
                    <a:pt x="73" y="58"/>
                  </a:lnTo>
                  <a:lnTo>
                    <a:pt x="71" y="58"/>
                  </a:lnTo>
                  <a:lnTo>
                    <a:pt x="68" y="57"/>
                  </a:lnTo>
                  <a:lnTo>
                    <a:pt x="66" y="57"/>
                  </a:lnTo>
                  <a:lnTo>
                    <a:pt x="64" y="57"/>
                  </a:lnTo>
                  <a:lnTo>
                    <a:pt x="62" y="58"/>
                  </a:lnTo>
                  <a:lnTo>
                    <a:pt x="61" y="58"/>
                  </a:lnTo>
                  <a:lnTo>
                    <a:pt x="60" y="60"/>
                  </a:lnTo>
                  <a:lnTo>
                    <a:pt x="60" y="63"/>
                  </a:lnTo>
                  <a:lnTo>
                    <a:pt x="60" y="65"/>
                  </a:lnTo>
                  <a:lnTo>
                    <a:pt x="62" y="70"/>
                  </a:lnTo>
                  <a:lnTo>
                    <a:pt x="61" y="70"/>
                  </a:lnTo>
                  <a:lnTo>
                    <a:pt x="59" y="69"/>
                  </a:lnTo>
                  <a:lnTo>
                    <a:pt x="56" y="68"/>
                  </a:lnTo>
                  <a:lnTo>
                    <a:pt x="54" y="66"/>
                  </a:lnTo>
                  <a:lnTo>
                    <a:pt x="53" y="64"/>
                  </a:lnTo>
                  <a:lnTo>
                    <a:pt x="51" y="62"/>
                  </a:lnTo>
                  <a:lnTo>
                    <a:pt x="49" y="59"/>
                  </a:lnTo>
                  <a:lnTo>
                    <a:pt x="47" y="58"/>
                  </a:lnTo>
                  <a:lnTo>
                    <a:pt x="46" y="57"/>
                  </a:lnTo>
                  <a:lnTo>
                    <a:pt x="45" y="56"/>
                  </a:lnTo>
                  <a:lnTo>
                    <a:pt x="45" y="53"/>
                  </a:lnTo>
                  <a:lnTo>
                    <a:pt x="44" y="50"/>
                  </a:lnTo>
                  <a:lnTo>
                    <a:pt x="43" y="47"/>
                  </a:lnTo>
                  <a:lnTo>
                    <a:pt x="43" y="45"/>
                  </a:lnTo>
                  <a:lnTo>
                    <a:pt x="43" y="43"/>
                  </a:lnTo>
                  <a:lnTo>
                    <a:pt x="44" y="41"/>
                  </a:lnTo>
                  <a:lnTo>
                    <a:pt x="44" y="39"/>
                  </a:lnTo>
                  <a:lnTo>
                    <a:pt x="45" y="38"/>
                  </a:lnTo>
                  <a:lnTo>
                    <a:pt x="47" y="38"/>
                  </a:lnTo>
                  <a:lnTo>
                    <a:pt x="48" y="37"/>
                  </a:lnTo>
                  <a:lnTo>
                    <a:pt x="48" y="36"/>
                  </a:lnTo>
                  <a:lnTo>
                    <a:pt x="49" y="36"/>
                  </a:lnTo>
                  <a:lnTo>
                    <a:pt x="50" y="35"/>
                  </a:lnTo>
                  <a:lnTo>
                    <a:pt x="51" y="34"/>
                  </a:lnTo>
                  <a:lnTo>
                    <a:pt x="51" y="32"/>
                  </a:lnTo>
                  <a:lnTo>
                    <a:pt x="51" y="31"/>
                  </a:lnTo>
                  <a:lnTo>
                    <a:pt x="51" y="30"/>
                  </a:lnTo>
                  <a:lnTo>
                    <a:pt x="50" y="30"/>
                  </a:lnTo>
                  <a:lnTo>
                    <a:pt x="48" y="30"/>
                  </a:lnTo>
                  <a:lnTo>
                    <a:pt x="47" y="32"/>
                  </a:lnTo>
                  <a:lnTo>
                    <a:pt x="45" y="33"/>
                  </a:lnTo>
                  <a:lnTo>
                    <a:pt x="44" y="34"/>
                  </a:lnTo>
                  <a:lnTo>
                    <a:pt x="42" y="34"/>
                  </a:lnTo>
                  <a:lnTo>
                    <a:pt x="42" y="33"/>
                  </a:lnTo>
                  <a:lnTo>
                    <a:pt x="42" y="31"/>
                  </a:lnTo>
                  <a:lnTo>
                    <a:pt x="43" y="29"/>
                  </a:lnTo>
                  <a:lnTo>
                    <a:pt x="44" y="27"/>
                  </a:lnTo>
                  <a:lnTo>
                    <a:pt x="45" y="25"/>
                  </a:lnTo>
                  <a:lnTo>
                    <a:pt x="46" y="23"/>
                  </a:lnTo>
                  <a:lnTo>
                    <a:pt x="47" y="21"/>
                  </a:lnTo>
                  <a:lnTo>
                    <a:pt x="47" y="20"/>
                  </a:lnTo>
                  <a:lnTo>
                    <a:pt x="42" y="21"/>
                  </a:lnTo>
                  <a:lnTo>
                    <a:pt x="37" y="21"/>
                  </a:lnTo>
                  <a:lnTo>
                    <a:pt x="32" y="19"/>
                  </a:lnTo>
                  <a:lnTo>
                    <a:pt x="30" y="17"/>
                  </a:lnTo>
                  <a:lnTo>
                    <a:pt x="27" y="17"/>
                  </a:lnTo>
                  <a:lnTo>
                    <a:pt x="24" y="17"/>
                  </a:lnTo>
                  <a:lnTo>
                    <a:pt x="21" y="14"/>
                  </a:lnTo>
                  <a:lnTo>
                    <a:pt x="20" y="14"/>
                  </a:lnTo>
                  <a:lnTo>
                    <a:pt x="19" y="14"/>
                  </a:lnTo>
                  <a:lnTo>
                    <a:pt x="18" y="14"/>
                  </a:lnTo>
                  <a:lnTo>
                    <a:pt x="18" y="15"/>
                  </a:lnTo>
                  <a:lnTo>
                    <a:pt x="17" y="15"/>
                  </a:lnTo>
                  <a:lnTo>
                    <a:pt x="16" y="15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7"/>
                  </a:lnTo>
                  <a:lnTo>
                    <a:pt x="9" y="12"/>
                  </a:lnTo>
                  <a:lnTo>
                    <a:pt x="8" y="11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9"/>
                  </a:lnTo>
                  <a:lnTo>
                    <a:pt x="3" y="9"/>
                  </a:lnTo>
                  <a:lnTo>
                    <a:pt x="2" y="8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1"/>
                  </a:lnTo>
                  <a:lnTo>
                    <a:pt x="6" y="0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8" y="1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1" y="2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5" y="2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3" y="4"/>
                  </a:lnTo>
                  <a:lnTo>
                    <a:pt x="45" y="5"/>
                  </a:lnTo>
                  <a:lnTo>
                    <a:pt x="46" y="5"/>
                  </a:lnTo>
                  <a:lnTo>
                    <a:pt x="47" y="6"/>
                  </a:lnTo>
                  <a:lnTo>
                    <a:pt x="48" y="7"/>
                  </a:lnTo>
                  <a:lnTo>
                    <a:pt x="50" y="7"/>
                  </a:lnTo>
                  <a:lnTo>
                    <a:pt x="52" y="7"/>
                  </a:lnTo>
                  <a:lnTo>
                    <a:pt x="54" y="8"/>
                  </a:lnTo>
                  <a:lnTo>
                    <a:pt x="56" y="9"/>
                  </a:lnTo>
                  <a:lnTo>
                    <a:pt x="59" y="10"/>
                  </a:lnTo>
                  <a:lnTo>
                    <a:pt x="62" y="12"/>
                  </a:lnTo>
                  <a:lnTo>
                    <a:pt x="63" y="15"/>
                  </a:lnTo>
                  <a:lnTo>
                    <a:pt x="65" y="18"/>
                  </a:lnTo>
                  <a:lnTo>
                    <a:pt x="68" y="20"/>
                  </a:lnTo>
                  <a:lnTo>
                    <a:pt x="69" y="20"/>
                  </a:lnTo>
                  <a:lnTo>
                    <a:pt x="70" y="20"/>
                  </a:lnTo>
                  <a:lnTo>
                    <a:pt x="73" y="21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896" name="Freeform 371"/>
            <p:cNvSpPr>
              <a:spLocks/>
            </p:cNvSpPr>
            <p:nvPr/>
          </p:nvSpPr>
          <p:spPr bwMode="gray">
            <a:xfrm>
              <a:off x="2375" y="1819"/>
              <a:ext cx="76" cy="70"/>
            </a:xfrm>
            <a:custGeom>
              <a:avLst/>
              <a:gdLst>
                <a:gd name="T0" fmla="*/ 76 w 76"/>
                <a:gd name="T1" fmla="*/ 39 h 70"/>
                <a:gd name="T2" fmla="*/ 74 w 76"/>
                <a:gd name="T3" fmla="*/ 48 h 70"/>
                <a:gd name="T4" fmla="*/ 73 w 76"/>
                <a:gd name="T5" fmla="*/ 53 h 70"/>
                <a:gd name="T6" fmla="*/ 74 w 76"/>
                <a:gd name="T7" fmla="*/ 57 h 70"/>
                <a:gd name="T8" fmla="*/ 68 w 76"/>
                <a:gd name="T9" fmla="*/ 57 h 70"/>
                <a:gd name="T10" fmla="*/ 62 w 76"/>
                <a:gd name="T11" fmla="*/ 58 h 70"/>
                <a:gd name="T12" fmla="*/ 60 w 76"/>
                <a:gd name="T13" fmla="*/ 63 h 70"/>
                <a:gd name="T14" fmla="*/ 61 w 76"/>
                <a:gd name="T15" fmla="*/ 70 h 70"/>
                <a:gd name="T16" fmla="*/ 54 w 76"/>
                <a:gd name="T17" fmla="*/ 66 h 70"/>
                <a:gd name="T18" fmla="*/ 49 w 76"/>
                <a:gd name="T19" fmla="*/ 59 h 70"/>
                <a:gd name="T20" fmla="*/ 45 w 76"/>
                <a:gd name="T21" fmla="*/ 56 h 70"/>
                <a:gd name="T22" fmla="*/ 43 w 76"/>
                <a:gd name="T23" fmla="*/ 47 h 70"/>
                <a:gd name="T24" fmla="*/ 44 w 76"/>
                <a:gd name="T25" fmla="*/ 41 h 70"/>
                <a:gd name="T26" fmla="*/ 47 w 76"/>
                <a:gd name="T27" fmla="*/ 38 h 70"/>
                <a:gd name="T28" fmla="*/ 48 w 76"/>
                <a:gd name="T29" fmla="*/ 36 h 70"/>
                <a:gd name="T30" fmla="*/ 51 w 76"/>
                <a:gd name="T31" fmla="*/ 34 h 70"/>
                <a:gd name="T32" fmla="*/ 51 w 76"/>
                <a:gd name="T33" fmla="*/ 30 h 70"/>
                <a:gd name="T34" fmla="*/ 47 w 76"/>
                <a:gd name="T35" fmla="*/ 32 h 70"/>
                <a:gd name="T36" fmla="*/ 42 w 76"/>
                <a:gd name="T37" fmla="*/ 34 h 70"/>
                <a:gd name="T38" fmla="*/ 43 w 76"/>
                <a:gd name="T39" fmla="*/ 29 h 70"/>
                <a:gd name="T40" fmla="*/ 46 w 76"/>
                <a:gd name="T41" fmla="*/ 23 h 70"/>
                <a:gd name="T42" fmla="*/ 42 w 76"/>
                <a:gd name="T43" fmla="*/ 21 h 70"/>
                <a:gd name="T44" fmla="*/ 30 w 76"/>
                <a:gd name="T45" fmla="*/ 17 h 70"/>
                <a:gd name="T46" fmla="*/ 21 w 76"/>
                <a:gd name="T47" fmla="*/ 14 h 70"/>
                <a:gd name="T48" fmla="*/ 18 w 76"/>
                <a:gd name="T49" fmla="*/ 14 h 70"/>
                <a:gd name="T50" fmla="*/ 17 w 76"/>
                <a:gd name="T51" fmla="*/ 15 h 70"/>
                <a:gd name="T52" fmla="*/ 15 w 76"/>
                <a:gd name="T53" fmla="*/ 15 h 70"/>
                <a:gd name="T54" fmla="*/ 9 w 76"/>
                <a:gd name="T55" fmla="*/ 12 h 70"/>
                <a:gd name="T56" fmla="*/ 6 w 76"/>
                <a:gd name="T57" fmla="*/ 10 h 70"/>
                <a:gd name="T58" fmla="*/ 2 w 76"/>
                <a:gd name="T59" fmla="*/ 8 h 70"/>
                <a:gd name="T60" fmla="*/ 0 w 76"/>
                <a:gd name="T61" fmla="*/ 6 h 70"/>
                <a:gd name="T62" fmla="*/ 4 w 76"/>
                <a:gd name="T63" fmla="*/ 1 h 70"/>
                <a:gd name="T64" fmla="*/ 14 w 76"/>
                <a:gd name="T65" fmla="*/ 0 h 70"/>
                <a:gd name="T66" fmla="*/ 23 w 76"/>
                <a:gd name="T67" fmla="*/ 0 h 70"/>
                <a:gd name="T68" fmla="*/ 27 w 76"/>
                <a:gd name="T69" fmla="*/ 1 h 70"/>
                <a:gd name="T70" fmla="*/ 32 w 76"/>
                <a:gd name="T71" fmla="*/ 3 h 70"/>
                <a:gd name="T72" fmla="*/ 35 w 76"/>
                <a:gd name="T73" fmla="*/ 3 h 70"/>
                <a:gd name="T74" fmla="*/ 38 w 76"/>
                <a:gd name="T75" fmla="*/ 4 h 70"/>
                <a:gd name="T76" fmla="*/ 45 w 76"/>
                <a:gd name="T77" fmla="*/ 5 h 70"/>
                <a:gd name="T78" fmla="*/ 48 w 76"/>
                <a:gd name="T79" fmla="*/ 7 h 70"/>
                <a:gd name="T80" fmla="*/ 54 w 76"/>
                <a:gd name="T81" fmla="*/ 8 h 70"/>
                <a:gd name="T82" fmla="*/ 62 w 76"/>
                <a:gd name="T83" fmla="*/ 12 h 70"/>
                <a:gd name="T84" fmla="*/ 68 w 76"/>
                <a:gd name="T85" fmla="*/ 20 h 70"/>
                <a:gd name="T86" fmla="*/ 73 w 76"/>
                <a:gd name="T87" fmla="*/ 21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6"/>
                <a:gd name="T133" fmla="*/ 0 h 70"/>
                <a:gd name="T134" fmla="*/ 76 w 76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6" h="70">
                  <a:moveTo>
                    <a:pt x="73" y="21"/>
                  </a:moveTo>
                  <a:lnTo>
                    <a:pt x="73" y="30"/>
                  </a:lnTo>
                  <a:lnTo>
                    <a:pt x="76" y="39"/>
                  </a:lnTo>
                  <a:lnTo>
                    <a:pt x="76" y="47"/>
                  </a:lnTo>
                  <a:lnTo>
                    <a:pt x="75" y="48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3" y="51"/>
                  </a:lnTo>
                  <a:lnTo>
                    <a:pt x="73" y="53"/>
                  </a:lnTo>
                  <a:lnTo>
                    <a:pt x="74" y="55"/>
                  </a:lnTo>
                  <a:lnTo>
                    <a:pt x="74" y="56"/>
                  </a:lnTo>
                  <a:lnTo>
                    <a:pt x="74" y="57"/>
                  </a:lnTo>
                  <a:lnTo>
                    <a:pt x="73" y="58"/>
                  </a:lnTo>
                  <a:lnTo>
                    <a:pt x="71" y="58"/>
                  </a:lnTo>
                  <a:lnTo>
                    <a:pt x="68" y="57"/>
                  </a:lnTo>
                  <a:lnTo>
                    <a:pt x="66" y="57"/>
                  </a:lnTo>
                  <a:lnTo>
                    <a:pt x="64" y="57"/>
                  </a:lnTo>
                  <a:lnTo>
                    <a:pt x="62" y="58"/>
                  </a:lnTo>
                  <a:lnTo>
                    <a:pt x="61" y="58"/>
                  </a:lnTo>
                  <a:lnTo>
                    <a:pt x="60" y="60"/>
                  </a:lnTo>
                  <a:lnTo>
                    <a:pt x="60" y="63"/>
                  </a:lnTo>
                  <a:lnTo>
                    <a:pt x="60" y="65"/>
                  </a:lnTo>
                  <a:lnTo>
                    <a:pt x="62" y="70"/>
                  </a:lnTo>
                  <a:lnTo>
                    <a:pt x="61" y="70"/>
                  </a:lnTo>
                  <a:lnTo>
                    <a:pt x="59" y="69"/>
                  </a:lnTo>
                  <a:lnTo>
                    <a:pt x="56" y="68"/>
                  </a:lnTo>
                  <a:lnTo>
                    <a:pt x="54" y="66"/>
                  </a:lnTo>
                  <a:lnTo>
                    <a:pt x="53" y="64"/>
                  </a:lnTo>
                  <a:lnTo>
                    <a:pt x="51" y="62"/>
                  </a:lnTo>
                  <a:lnTo>
                    <a:pt x="49" y="59"/>
                  </a:lnTo>
                  <a:lnTo>
                    <a:pt x="47" y="58"/>
                  </a:lnTo>
                  <a:lnTo>
                    <a:pt x="46" y="57"/>
                  </a:lnTo>
                  <a:lnTo>
                    <a:pt x="45" y="56"/>
                  </a:lnTo>
                  <a:lnTo>
                    <a:pt x="45" y="53"/>
                  </a:lnTo>
                  <a:lnTo>
                    <a:pt x="44" y="50"/>
                  </a:lnTo>
                  <a:lnTo>
                    <a:pt x="43" y="47"/>
                  </a:lnTo>
                  <a:lnTo>
                    <a:pt x="43" y="45"/>
                  </a:lnTo>
                  <a:lnTo>
                    <a:pt x="43" y="43"/>
                  </a:lnTo>
                  <a:lnTo>
                    <a:pt x="44" y="41"/>
                  </a:lnTo>
                  <a:lnTo>
                    <a:pt x="44" y="39"/>
                  </a:lnTo>
                  <a:lnTo>
                    <a:pt x="45" y="38"/>
                  </a:lnTo>
                  <a:lnTo>
                    <a:pt x="47" y="38"/>
                  </a:lnTo>
                  <a:lnTo>
                    <a:pt x="48" y="37"/>
                  </a:lnTo>
                  <a:lnTo>
                    <a:pt x="48" y="36"/>
                  </a:lnTo>
                  <a:lnTo>
                    <a:pt x="49" y="36"/>
                  </a:lnTo>
                  <a:lnTo>
                    <a:pt x="50" y="35"/>
                  </a:lnTo>
                  <a:lnTo>
                    <a:pt x="51" y="34"/>
                  </a:lnTo>
                  <a:lnTo>
                    <a:pt x="51" y="32"/>
                  </a:lnTo>
                  <a:lnTo>
                    <a:pt x="51" y="31"/>
                  </a:lnTo>
                  <a:lnTo>
                    <a:pt x="51" y="30"/>
                  </a:lnTo>
                  <a:lnTo>
                    <a:pt x="50" y="30"/>
                  </a:lnTo>
                  <a:lnTo>
                    <a:pt x="48" y="30"/>
                  </a:lnTo>
                  <a:lnTo>
                    <a:pt x="47" y="32"/>
                  </a:lnTo>
                  <a:lnTo>
                    <a:pt x="45" y="33"/>
                  </a:lnTo>
                  <a:lnTo>
                    <a:pt x="44" y="34"/>
                  </a:lnTo>
                  <a:lnTo>
                    <a:pt x="42" y="34"/>
                  </a:lnTo>
                  <a:lnTo>
                    <a:pt x="42" y="33"/>
                  </a:lnTo>
                  <a:lnTo>
                    <a:pt x="42" y="31"/>
                  </a:lnTo>
                  <a:lnTo>
                    <a:pt x="43" y="29"/>
                  </a:lnTo>
                  <a:lnTo>
                    <a:pt x="44" y="27"/>
                  </a:lnTo>
                  <a:lnTo>
                    <a:pt x="45" y="25"/>
                  </a:lnTo>
                  <a:lnTo>
                    <a:pt x="46" y="23"/>
                  </a:lnTo>
                  <a:lnTo>
                    <a:pt x="47" y="21"/>
                  </a:lnTo>
                  <a:lnTo>
                    <a:pt x="47" y="20"/>
                  </a:lnTo>
                  <a:lnTo>
                    <a:pt x="42" y="21"/>
                  </a:lnTo>
                  <a:lnTo>
                    <a:pt x="37" y="21"/>
                  </a:lnTo>
                  <a:lnTo>
                    <a:pt x="32" y="19"/>
                  </a:lnTo>
                  <a:lnTo>
                    <a:pt x="30" y="17"/>
                  </a:lnTo>
                  <a:lnTo>
                    <a:pt x="27" y="17"/>
                  </a:lnTo>
                  <a:lnTo>
                    <a:pt x="24" y="17"/>
                  </a:lnTo>
                  <a:lnTo>
                    <a:pt x="21" y="14"/>
                  </a:lnTo>
                  <a:lnTo>
                    <a:pt x="20" y="14"/>
                  </a:lnTo>
                  <a:lnTo>
                    <a:pt x="19" y="14"/>
                  </a:lnTo>
                  <a:lnTo>
                    <a:pt x="18" y="14"/>
                  </a:lnTo>
                  <a:lnTo>
                    <a:pt x="18" y="15"/>
                  </a:lnTo>
                  <a:lnTo>
                    <a:pt x="17" y="15"/>
                  </a:lnTo>
                  <a:lnTo>
                    <a:pt x="16" y="15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7"/>
                  </a:lnTo>
                  <a:lnTo>
                    <a:pt x="9" y="12"/>
                  </a:lnTo>
                  <a:lnTo>
                    <a:pt x="8" y="11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9"/>
                  </a:lnTo>
                  <a:lnTo>
                    <a:pt x="3" y="9"/>
                  </a:lnTo>
                  <a:lnTo>
                    <a:pt x="2" y="8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1"/>
                  </a:lnTo>
                  <a:lnTo>
                    <a:pt x="6" y="0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8" y="1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1" y="2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5" y="2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3" y="4"/>
                  </a:lnTo>
                  <a:lnTo>
                    <a:pt x="45" y="5"/>
                  </a:lnTo>
                  <a:lnTo>
                    <a:pt x="46" y="5"/>
                  </a:lnTo>
                  <a:lnTo>
                    <a:pt x="47" y="6"/>
                  </a:lnTo>
                  <a:lnTo>
                    <a:pt x="48" y="7"/>
                  </a:lnTo>
                  <a:lnTo>
                    <a:pt x="50" y="7"/>
                  </a:lnTo>
                  <a:lnTo>
                    <a:pt x="52" y="7"/>
                  </a:lnTo>
                  <a:lnTo>
                    <a:pt x="54" y="8"/>
                  </a:lnTo>
                  <a:lnTo>
                    <a:pt x="56" y="9"/>
                  </a:lnTo>
                  <a:lnTo>
                    <a:pt x="59" y="10"/>
                  </a:lnTo>
                  <a:lnTo>
                    <a:pt x="62" y="12"/>
                  </a:lnTo>
                  <a:lnTo>
                    <a:pt x="63" y="15"/>
                  </a:lnTo>
                  <a:lnTo>
                    <a:pt x="65" y="18"/>
                  </a:lnTo>
                  <a:lnTo>
                    <a:pt x="68" y="20"/>
                  </a:lnTo>
                  <a:lnTo>
                    <a:pt x="69" y="20"/>
                  </a:lnTo>
                  <a:lnTo>
                    <a:pt x="70" y="20"/>
                  </a:lnTo>
                  <a:lnTo>
                    <a:pt x="73" y="21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897" name="Freeform 372"/>
            <p:cNvSpPr>
              <a:spLocks/>
            </p:cNvSpPr>
            <p:nvPr/>
          </p:nvSpPr>
          <p:spPr bwMode="gray">
            <a:xfrm>
              <a:off x="2399" y="1726"/>
              <a:ext cx="371" cy="467"/>
            </a:xfrm>
            <a:custGeom>
              <a:avLst/>
              <a:gdLst>
                <a:gd name="T0" fmla="*/ 343 w 371"/>
                <a:gd name="T1" fmla="*/ 304 h 467"/>
                <a:gd name="T2" fmla="*/ 336 w 371"/>
                <a:gd name="T3" fmla="*/ 291 h 467"/>
                <a:gd name="T4" fmla="*/ 323 w 371"/>
                <a:gd name="T5" fmla="*/ 293 h 467"/>
                <a:gd name="T6" fmla="*/ 308 w 371"/>
                <a:gd name="T7" fmla="*/ 300 h 467"/>
                <a:gd name="T8" fmla="*/ 270 w 371"/>
                <a:gd name="T9" fmla="*/ 308 h 467"/>
                <a:gd name="T10" fmla="*/ 292 w 371"/>
                <a:gd name="T11" fmla="*/ 326 h 467"/>
                <a:gd name="T12" fmla="*/ 277 w 371"/>
                <a:gd name="T13" fmla="*/ 330 h 467"/>
                <a:gd name="T14" fmla="*/ 263 w 371"/>
                <a:gd name="T15" fmla="*/ 355 h 467"/>
                <a:gd name="T16" fmla="*/ 279 w 371"/>
                <a:gd name="T17" fmla="*/ 367 h 467"/>
                <a:gd name="T18" fmla="*/ 272 w 371"/>
                <a:gd name="T19" fmla="*/ 467 h 467"/>
                <a:gd name="T20" fmla="*/ 246 w 371"/>
                <a:gd name="T21" fmla="*/ 459 h 467"/>
                <a:gd name="T22" fmla="*/ 258 w 371"/>
                <a:gd name="T23" fmla="*/ 449 h 467"/>
                <a:gd name="T24" fmla="*/ 261 w 371"/>
                <a:gd name="T25" fmla="*/ 418 h 467"/>
                <a:gd name="T26" fmla="*/ 233 w 371"/>
                <a:gd name="T27" fmla="*/ 423 h 467"/>
                <a:gd name="T28" fmla="*/ 207 w 371"/>
                <a:gd name="T29" fmla="*/ 427 h 467"/>
                <a:gd name="T30" fmla="*/ 187 w 371"/>
                <a:gd name="T31" fmla="*/ 427 h 467"/>
                <a:gd name="T32" fmla="*/ 179 w 371"/>
                <a:gd name="T33" fmla="*/ 410 h 467"/>
                <a:gd name="T34" fmla="*/ 171 w 371"/>
                <a:gd name="T35" fmla="*/ 400 h 467"/>
                <a:gd name="T36" fmla="*/ 163 w 371"/>
                <a:gd name="T37" fmla="*/ 388 h 467"/>
                <a:gd name="T38" fmla="*/ 112 w 371"/>
                <a:gd name="T39" fmla="*/ 367 h 467"/>
                <a:gd name="T40" fmla="*/ 80 w 371"/>
                <a:gd name="T41" fmla="*/ 359 h 467"/>
                <a:gd name="T42" fmla="*/ 65 w 371"/>
                <a:gd name="T43" fmla="*/ 353 h 467"/>
                <a:gd name="T44" fmla="*/ 52 w 371"/>
                <a:gd name="T45" fmla="*/ 349 h 467"/>
                <a:gd name="T46" fmla="*/ 14 w 371"/>
                <a:gd name="T47" fmla="*/ 329 h 467"/>
                <a:gd name="T48" fmla="*/ 1 w 371"/>
                <a:gd name="T49" fmla="*/ 321 h 467"/>
                <a:gd name="T50" fmla="*/ 11 w 371"/>
                <a:gd name="T51" fmla="*/ 311 h 467"/>
                <a:gd name="T52" fmla="*/ 12 w 371"/>
                <a:gd name="T53" fmla="*/ 300 h 467"/>
                <a:gd name="T54" fmla="*/ 22 w 371"/>
                <a:gd name="T55" fmla="*/ 292 h 467"/>
                <a:gd name="T56" fmla="*/ 41 w 371"/>
                <a:gd name="T57" fmla="*/ 282 h 467"/>
                <a:gd name="T58" fmla="*/ 46 w 371"/>
                <a:gd name="T59" fmla="*/ 268 h 467"/>
                <a:gd name="T60" fmla="*/ 56 w 371"/>
                <a:gd name="T61" fmla="*/ 254 h 467"/>
                <a:gd name="T62" fmla="*/ 46 w 371"/>
                <a:gd name="T63" fmla="*/ 231 h 467"/>
                <a:gd name="T64" fmla="*/ 49 w 371"/>
                <a:gd name="T65" fmla="*/ 216 h 467"/>
                <a:gd name="T66" fmla="*/ 42 w 371"/>
                <a:gd name="T67" fmla="*/ 207 h 467"/>
                <a:gd name="T68" fmla="*/ 53 w 371"/>
                <a:gd name="T69" fmla="*/ 197 h 467"/>
                <a:gd name="T70" fmla="*/ 47 w 371"/>
                <a:gd name="T71" fmla="*/ 189 h 467"/>
                <a:gd name="T72" fmla="*/ 52 w 371"/>
                <a:gd name="T73" fmla="*/ 178 h 467"/>
                <a:gd name="T74" fmla="*/ 40 w 371"/>
                <a:gd name="T75" fmla="*/ 150 h 467"/>
                <a:gd name="T76" fmla="*/ 49 w 371"/>
                <a:gd name="T77" fmla="*/ 146 h 467"/>
                <a:gd name="T78" fmla="*/ 49 w 371"/>
                <a:gd name="T79" fmla="*/ 114 h 467"/>
                <a:gd name="T80" fmla="*/ 70 w 371"/>
                <a:gd name="T81" fmla="*/ 136 h 467"/>
                <a:gd name="T82" fmla="*/ 82 w 371"/>
                <a:gd name="T83" fmla="*/ 103 h 467"/>
                <a:gd name="T84" fmla="*/ 96 w 371"/>
                <a:gd name="T85" fmla="*/ 87 h 467"/>
                <a:gd name="T86" fmla="*/ 127 w 371"/>
                <a:gd name="T87" fmla="*/ 47 h 467"/>
                <a:gd name="T88" fmla="*/ 200 w 371"/>
                <a:gd name="T89" fmla="*/ 12 h 467"/>
                <a:gd name="T90" fmla="*/ 215 w 371"/>
                <a:gd name="T91" fmla="*/ 1 h 467"/>
                <a:gd name="T92" fmla="*/ 228 w 371"/>
                <a:gd name="T93" fmla="*/ 7 h 467"/>
                <a:gd name="T94" fmla="*/ 217 w 371"/>
                <a:gd name="T95" fmla="*/ 18 h 467"/>
                <a:gd name="T96" fmla="*/ 185 w 371"/>
                <a:gd name="T97" fmla="*/ 60 h 467"/>
                <a:gd name="T98" fmla="*/ 186 w 371"/>
                <a:gd name="T99" fmla="*/ 96 h 467"/>
                <a:gd name="T100" fmla="*/ 194 w 371"/>
                <a:gd name="T101" fmla="*/ 141 h 467"/>
                <a:gd name="T102" fmla="*/ 206 w 371"/>
                <a:gd name="T103" fmla="*/ 149 h 467"/>
                <a:gd name="T104" fmla="*/ 259 w 371"/>
                <a:gd name="T105" fmla="*/ 155 h 467"/>
                <a:gd name="T106" fmla="*/ 293 w 371"/>
                <a:gd name="T107" fmla="*/ 172 h 467"/>
                <a:gd name="T108" fmla="*/ 331 w 371"/>
                <a:gd name="T109" fmla="*/ 168 h 467"/>
                <a:gd name="T110" fmla="*/ 338 w 371"/>
                <a:gd name="T111" fmla="*/ 197 h 467"/>
                <a:gd name="T112" fmla="*/ 344 w 371"/>
                <a:gd name="T113" fmla="*/ 246 h 467"/>
                <a:gd name="T114" fmla="*/ 346 w 371"/>
                <a:gd name="T115" fmla="*/ 252 h 467"/>
                <a:gd name="T116" fmla="*/ 335 w 371"/>
                <a:gd name="T117" fmla="*/ 260 h 467"/>
                <a:gd name="T118" fmla="*/ 352 w 371"/>
                <a:gd name="T119" fmla="*/ 284 h 467"/>
                <a:gd name="T120" fmla="*/ 369 w 371"/>
                <a:gd name="T121" fmla="*/ 317 h 46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71"/>
                <a:gd name="T184" fmla="*/ 0 h 467"/>
                <a:gd name="T185" fmla="*/ 371 w 371"/>
                <a:gd name="T186" fmla="*/ 467 h 46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71" h="467">
                  <a:moveTo>
                    <a:pt x="359" y="315"/>
                  </a:moveTo>
                  <a:lnTo>
                    <a:pt x="360" y="315"/>
                  </a:lnTo>
                  <a:lnTo>
                    <a:pt x="360" y="316"/>
                  </a:lnTo>
                  <a:lnTo>
                    <a:pt x="360" y="315"/>
                  </a:lnTo>
                  <a:lnTo>
                    <a:pt x="359" y="315"/>
                  </a:lnTo>
                  <a:lnTo>
                    <a:pt x="351" y="314"/>
                  </a:lnTo>
                  <a:lnTo>
                    <a:pt x="346" y="310"/>
                  </a:lnTo>
                  <a:lnTo>
                    <a:pt x="343" y="304"/>
                  </a:lnTo>
                  <a:lnTo>
                    <a:pt x="342" y="297"/>
                  </a:lnTo>
                  <a:lnTo>
                    <a:pt x="341" y="289"/>
                  </a:lnTo>
                  <a:lnTo>
                    <a:pt x="341" y="287"/>
                  </a:lnTo>
                  <a:lnTo>
                    <a:pt x="340" y="287"/>
                  </a:lnTo>
                  <a:lnTo>
                    <a:pt x="339" y="287"/>
                  </a:lnTo>
                  <a:lnTo>
                    <a:pt x="337" y="288"/>
                  </a:lnTo>
                  <a:lnTo>
                    <a:pt x="336" y="291"/>
                  </a:lnTo>
                  <a:lnTo>
                    <a:pt x="334" y="294"/>
                  </a:lnTo>
                  <a:lnTo>
                    <a:pt x="334" y="296"/>
                  </a:lnTo>
                  <a:lnTo>
                    <a:pt x="332" y="296"/>
                  </a:lnTo>
                  <a:lnTo>
                    <a:pt x="330" y="297"/>
                  </a:lnTo>
                  <a:lnTo>
                    <a:pt x="329" y="297"/>
                  </a:lnTo>
                  <a:lnTo>
                    <a:pt x="327" y="296"/>
                  </a:lnTo>
                  <a:lnTo>
                    <a:pt x="325" y="294"/>
                  </a:lnTo>
                  <a:lnTo>
                    <a:pt x="323" y="293"/>
                  </a:lnTo>
                  <a:lnTo>
                    <a:pt x="322" y="293"/>
                  </a:lnTo>
                  <a:lnTo>
                    <a:pt x="321" y="293"/>
                  </a:lnTo>
                  <a:lnTo>
                    <a:pt x="320" y="293"/>
                  </a:lnTo>
                  <a:lnTo>
                    <a:pt x="320" y="295"/>
                  </a:lnTo>
                  <a:lnTo>
                    <a:pt x="321" y="296"/>
                  </a:lnTo>
                  <a:lnTo>
                    <a:pt x="322" y="297"/>
                  </a:lnTo>
                  <a:lnTo>
                    <a:pt x="322" y="298"/>
                  </a:lnTo>
                  <a:lnTo>
                    <a:pt x="308" y="300"/>
                  </a:lnTo>
                  <a:lnTo>
                    <a:pt x="296" y="299"/>
                  </a:lnTo>
                  <a:lnTo>
                    <a:pt x="283" y="299"/>
                  </a:lnTo>
                  <a:lnTo>
                    <a:pt x="270" y="300"/>
                  </a:lnTo>
                  <a:lnTo>
                    <a:pt x="269" y="301"/>
                  </a:lnTo>
                  <a:lnTo>
                    <a:pt x="269" y="302"/>
                  </a:lnTo>
                  <a:lnTo>
                    <a:pt x="269" y="304"/>
                  </a:lnTo>
                  <a:lnTo>
                    <a:pt x="270" y="306"/>
                  </a:lnTo>
                  <a:lnTo>
                    <a:pt x="270" y="308"/>
                  </a:lnTo>
                  <a:lnTo>
                    <a:pt x="272" y="313"/>
                  </a:lnTo>
                  <a:lnTo>
                    <a:pt x="272" y="317"/>
                  </a:lnTo>
                  <a:lnTo>
                    <a:pt x="273" y="322"/>
                  </a:lnTo>
                  <a:lnTo>
                    <a:pt x="279" y="319"/>
                  </a:lnTo>
                  <a:lnTo>
                    <a:pt x="286" y="320"/>
                  </a:lnTo>
                  <a:lnTo>
                    <a:pt x="291" y="323"/>
                  </a:lnTo>
                  <a:lnTo>
                    <a:pt x="292" y="324"/>
                  </a:lnTo>
                  <a:lnTo>
                    <a:pt x="292" y="326"/>
                  </a:lnTo>
                  <a:lnTo>
                    <a:pt x="292" y="327"/>
                  </a:lnTo>
                  <a:lnTo>
                    <a:pt x="291" y="328"/>
                  </a:lnTo>
                  <a:lnTo>
                    <a:pt x="290" y="328"/>
                  </a:lnTo>
                  <a:lnTo>
                    <a:pt x="289" y="328"/>
                  </a:lnTo>
                  <a:lnTo>
                    <a:pt x="286" y="327"/>
                  </a:lnTo>
                  <a:lnTo>
                    <a:pt x="283" y="327"/>
                  </a:lnTo>
                  <a:lnTo>
                    <a:pt x="280" y="328"/>
                  </a:lnTo>
                  <a:lnTo>
                    <a:pt x="277" y="330"/>
                  </a:lnTo>
                  <a:lnTo>
                    <a:pt x="275" y="331"/>
                  </a:lnTo>
                  <a:lnTo>
                    <a:pt x="271" y="332"/>
                  </a:lnTo>
                  <a:lnTo>
                    <a:pt x="269" y="333"/>
                  </a:lnTo>
                  <a:lnTo>
                    <a:pt x="266" y="336"/>
                  </a:lnTo>
                  <a:lnTo>
                    <a:pt x="263" y="338"/>
                  </a:lnTo>
                  <a:lnTo>
                    <a:pt x="262" y="340"/>
                  </a:lnTo>
                  <a:lnTo>
                    <a:pt x="261" y="347"/>
                  </a:lnTo>
                  <a:lnTo>
                    <a:pt x="263" y="355"/>
                  </a:lnTo>
                  <a:lnTo>
                    <a:pt x="269" y="361"/>
                  </a:lnTo>
                  <a:lnTo>
                    <a:pt x="270" y="362"/>
                  </a:lnTo>
                  <a:lnTo>
                    <a:pt x="271" y="363"/>
                  </a:lnTo>
                  <a:lnTo>
                    <a:pt x="273" y="365"/>
                  </a:lnTo>
                  <a:lnTo>
                    <a:pt x="275" y="366"/>
                  </a:lnTo>
                  <a:lnTo>
                    <a:pt x="277" y="367"/>
                  </a:lnTo>
                  <a:lnTo>
                    <a:pt x="280" y="367"/>
                  </a:lnTo>
                  <a:lnTo>
                    <a:pt x="279" y="367"/>
                  </a:lnTo>
                  <a:lnTo>
                    <a:pt x="279" y="368"/>
                  </a:lnTo>
                  <a:lnTo>
                    <a:pt x="281" y="369"/>
                  </a:lnTo>
                  <a:lnTo>
                    <a:pt x="282" y="371"/>
                  </a:lnTo>
                  <a:lnTo>
                    <a:pt x="284" y="372"/>
                  </a:lnTo>
                  <a:lnTo>
                    <a:pt x="285" y="373"/>
                  </a:lnTo>
                  <a:lnTo>
                    <a:pt x="274" y="467"/>
                  </a:lnTo>
                  <a:lnTo>
                    <a:pt x="272" y="467"/>
                  </a:lnTo>
                  <a:lnTo>
                    <a:pt x="270" y="465"/>
                  </a:lnTo>
                  <a:lnTo>
                    <a:pt x="268" y="463"/>
                  </a:lnTo>
                  <a:lnTo>
                    <a:pt x="266" y="461"/>
                  </a:lnTo>
                  <a:lnTo>
                    <a:pt x="263" y="459"/>
                  </a:lnTo>
                  <a:lnTo>
                    <a:pt x="258" y="457"/>
                  </a:lnTo>
                  <a:lnTo>
                    <a:pt x="252" y="458"/>
                  </a:lnTo>
                  <a:lnTo>
                    <a:pt x="245" y="460"/>
                  </a:lnTo>
                  <a:lnTo>
                    <a:pt x="246" y="459"/>
                  </a:lnTo>
                  <a:lnTo>
                    <a:pt x="247" y="457"/>
                  </a:lnTo>
                  <a:lnTo>
                    <a:pt x="248" y="456"/>
                  </a:lnTo>
                  <a:lnTo>
                    <a:pt x="250" y="455"/>
                  </a:lnTo>
                  <a:lnTo>
                    <a:pt x="251" y="454"/>
                  </a:lnTo>
                  <a:lnTo>
                    <a:pt x="251" y="453"/>
                  </a:lnTo>
                  <a:lnTo>
                    <a:pt x="252" y="451"/>
                  </a:lnTo>
                  <a:lnTo>
                    <a:pt x="255" y="450"/>
                  </a:lnTo>
                  <a:lnTo>
                    <a:pt x="258" y="449"/>
                  </a:lnTo>
                  <a:lnTo>
                    <a:pt x="260" y="447"/>
                  </a:lnTo>
                  <a:lnTo>
                    <a:pt x="262" y="444"/>
                  </a:lnTo>
                  <a:lnTo>
                    <a:pt x="265" y="441"/>
                  </a:lnTo>
                  <a:lnTo>
                    <a:pt x="267" y="439"/>
                  </a:lnTo>
                  <a:lnTo>
                    <a:pt x="269" y="433"/>
                  </a:lnTo>
                  <a:lnTo>
                    <a:pt x="268" y="428"/>
                  </a:lnTo>
                  <a:lnTo>
                    <a:pt x="265" y="423"/>
                  </a:lnTo>
                  <a:lnTo>
                    <a:pt x="261" y="418"/>
                  </a:lnTo>
                  <a:lnTo>
                    <a:pt x="256" y="414"/>
                  </a:lnTo>
                  <a:lnTo>
                    <a:pt x="250" y="414"/>
                  </a:lnTo>
                  <a:lnTo>
                    <a:pt x="243" y="417"/>
                  </a:lnTo>
                  <a:lnTo>
                    <a:pt x="241" y="418"/>
                  </a:lnTo>
                  <a:lnTo>
                    <a:pt x="239" y="420"/>
                  </a:lnTo>
                  <a:lnTo>
                    <a:pt x="237" y="422"/>
                  </a:lnTo>
                  <a:lnTo>
                    <a:pt x="235" y="423"/>
                  </a:lnTo>
                  <a:lnTo>
                    <a:pt x="233" y="423"/>
                  </a:lnTo>
                  <a:lnTo>
                    <a:pt x="229" y="420"/>
                  </a:lnTo>
                  <a:lnTo>
                    <a:pt x="225" y="418"/>
                  </a:lnTo>
                  <a:lnTo>
                    <a:pt x="221" y="416"/>
                  </a:lnTo>
                  <a:lnTo>
                    <a:pt x="215" y="418"/>
                  </a:lnTo>
                  <a:lnTo>
                    <a:pt x="213" y="420"/>
                  </a:lnTo>
                  <a:lnTo>
                    <a:pt x="211" y="422"/>
                  </a:lnTo>
                  <a:lnTo>
                    <a:pt x="209" y="424"/>
                  </a:lnTo>
                  <a:lnTo>
                    <a:pt x="207" y="427"/>
                  </a:lnTo>
                  <a:lnTo>
                    <a:pt x="205" y="428"/>
                  </a:lnTo>
                  <a:lnTo>
                    <a:pt x="203" y="428"/>
                  </a:lnTo>
                  <a:lnTo>
                    <a:pt x="200" y="428"/>
                  </a:lnTo>
                  <a:lnTo>
                    <a:pt x="197" y="428"/>
                  </a:lnTo>
                  <a:lnTo>
                    <a:pt x="194" y="428"/>
                  </a:lnTo>
                  <a:lnTo>
                    <a:pt x="192" y="429"/>
                  </a:lnTo>
                  <a:lnTo>
                    <a:pt x="189" y="429"/>
                  </a:lnTo>
                  <a:lnTo>
                    <a:pt x="187" y="427"/>
                  </a:lnTo>
                  <a:lnTo>
                    <a:pt x="185" y="425"/>
                  </a:lnTo>
                  <a:lnTo>
                    <a:pt x="183" y="422"/>
                  </a:lnTo>
                  <a:lnTo>
                    <a:pt x="181" y="420"/>
                  </a:lnTo>
                  <a:lnTo>
                    <a:pt x="179" y="418"/>
                  </a:lnTo>
                  <a:lnTo>
                    <a:pt x="178" y="417"/>
                  </a:lnTo>
                  <a:lnTo>
                    <a:pt x="178" y="415"/>
                  </a:lnTo>
                  <a:lnTo>
                    <a:pt x="178" y="413"/>
                  </a:lnTo>
                  <a:lnTo>
                    <a:pt x="179" y="410"/>
                  </a:lnTo>
                  <a:lnTo>
                    <a:pt x="179" y="408"/>
                  </a:lnTo>
                  <a:lnTo>
                    <a:pt x="180" y="405"/>
                  </a:lnTo>
                  <a:lnTo>
                    <a:pt x="178" y="405"/>
                  </a:lnTo>
                  <a:lnTo>
                    <a:pt x="177" y="404"/>
                  </a:lnTo>
                  <a:lnTo>
                    <a:pt x="176" y="403"/>
                  </a:lnTo>
                  <a:lnTo>
                    <a:pt x="175" y="402"/>
                  </a:lnTo>
                  <a:lnTo>
                    <a:pt x="174" y="401"/>
                  </a:lnTo>
                  <a:lnTo>
                    <a:pt x="171" y="400"/>
                  </a:lnTo>
                  <a:lnTo>
                    <a:pt x="170" y="399"/>
                  </a:lnTo>
                  <a:lnTo>
                    <a:pt x="170" y="397"/>
                  </a:lnTo>
                  <a:lnTo>
                    <a:pt x="169" y="395"/>
                  </a:lnTo>
                  <a:lnTo>
                    <a:pt x="169" y="392"/>
                  </a:lnTo>
                  <a:lnTo>
                    <a:pt x="168" y="390"/>
                  </a:lnTo>
                  <a:lnTo>
                    <a:pt x="166" y="389"/>
                  </a:lnTo>
                  <a:lnTo>
                    <a:pt x="165" y="388"/>
                  </a:lnTo>
                  <a:lnTo>
                    <a:pt x="163" y="388"/>
                  </a:lnTo>
                  <a:lnTo>
                    <a:pt x="161" y="388"/>
                  </a:lnTo>
                  <a:lnTo>
                    <a:pt x="159" y="388"/>
                  </a:lnTo>
                  <a:lnTo>
                    <a:pt x="150" y="384"/>
                  </a:lnTo>
                  <a:lnTo>
                    <a:pt x="141" y="377"/>
                  </a:lnTo>
                  <a:lnTo>
                    <a:pt x="133" y="370"/>
                  </a:lnTo>
                  <a:lnTo>
                    <a:pt x="124" y="366"/>
                  </a:lnTo>
                  <a:lnTo>
                    <a:pt x="115" y="365"/>
                  </a:lnTo>
                  <a:lnTo>
                    <a:pt x="112" y="367"/>
                  </a:lnTo>
                  <a:lnTo>
                    <a:pt x="97" y="355"/>
                  </a:lnTo>
                  <a:lnTo>
                    <a:pt x="81" y="344"/>
                  </a:lnTo>
                  <a:lnTo>
                    <a:pt x="81" y="347"/>
                  </a:lnTo>
                  <a:lnTo>
                    <a:pt x="81" y="349"/>
                  </a:lnTo>
                  <a:lnTo>
                    <a:pt x="82" y="352"/>
                  </a:lnTo>
                  <a:lnTo>
                    <a:pt x="82" y="354"/>
                  </a:lnTo>
                  <a:lnTo>
                    <a:pt x="82" y="356"/>
                  </a:lnTo>
                  <a:lnTo>
                    <a:pt x="80" y="359"/>
                  </a:lnTo>
                  <a:lnTo>
                    <a:pt x="77" y="359"/>
                  </a:lnTo>
                  <a:lnTo>
                    <a:pt x="75" y="359"/>
                  </a:lnTo>
                  <a:lnTo>
                    <a:pt x="73" y="358"/>
                  </a:lnTo>
                  <a:lnTo>
                    <a:pt x="72" y="357"/>
                  </a:lnTo>
                  <a:lnTo>
                    <a:pt x="70" y="355"/>
                  </a:lnTo>
                  <a:lnTo>
                    <a:pt x="68" y="353"/>
                  </a:lnTo>
                  <a:lnTo>
                    <a:pt x="66" y="353"/>
                  </a:lnTo>
                  <a:lnTo>
                    <a:pt x="65" y="353"/>
                  </a:lnTo>
                  <a:lnTo>
                    <a:pt x="63" y="353"/>
                  </a:lnTo>
                  <a:lnTo>
                    <a:pt x="61" y="354"/>
                  </a:lnTo>
                  <a:lnTo>
                    <a:pt x="59" y="354"/>
                  </a:lnTo>
                  <a:lnTo>
                    <a:pt x="57" y="355"/>
                  </a:lnTo>
                  <a:lnTo>
                    <a:pt x="56" y="354"/>
                  </a:lnTo>
                  <a:lnTo>
                    <a:pt x="54" y="353"/>
                  </a:lnTo>
                  <a:lnTo>
                    <a:pt x="53" y="351"/>
                  </a:lnTo>
                  <a:lnTo>
                    <a:pt x="52" y="349"/>
                  </a:lnTo>
                  <a:lnTo>
                    <a:pt x="51" y="347"/>
                  </a:lnTo>
                  <a:lnTo>
                    <a:pt x="49" y="345"/>
                  </a:lnTo>
                  <a:lnTo>
                    <a:pt x="42" y="342"/>
                  </a:lnTo>
                  <a:lnTo>
                    <a:pt x="34" y="342"/>
                  </a:lnTo>
                  <a:lnTo>
                    <a:pt x="27" y="340"/>
                  </a:lnTo>
                  <a:lnTo>
                    <a:pt x="23" y="337"/>
                  </a:lnTo>
                  <a:lnTo>
                    <a:pt x="18" y="332"/>
                  </a:lnTo>
                  <a:lnTo>
                    <a:pt x="14" y="329"/>
                  </a:lnTo>
                  <a:lnTo>
                    <a:pt x="12" y="328"/>
                  </a:lnTo>
                  <a:lnTo>
                    <a:pt x="10" y="327"/>
                  </a:lnTo>
                  <a:lnTo>
                    <a:pt x="8" y="326"/>
                  </a:lnTo>
                  <a:lnTo>
                    <a:pt x="5" y="326"/>
                  </a:lnTo>
                  <a:lnTo>
                    <a:pt x="3" y="327"/>
                  </a:lnTo>
                  <a:lnTo>
                    <a:pt x="3" y="324"/>
                  </a:lnTo>
                  <a:lnTo>
                    <a:pt x="2" y="322"/>
                  </a:lnTo>
                  <a:lnTo>
                    <a:pt x="1" y="321"/>
                  </a:lnTo>
                  <a:lnTo>
                    <a:pt x="0" y="318"/>
                  </a:lnTo>
                  <a:lnTo>
                    <a:pt x="0" y="316"/>
                  </a:lnTo>
                  <a:lnTo>
                    <a:pt x="1" y="315"/>
                  </a:lnTo>
                  <a:lnTo>
                    <a:pt x="2" y="314"/>
                  </a:lnTo>
                  <a:lnTo>
                    <a:pt x="4" y="313"/>
                  </a:lnTo>
                  <a:lnTo>
                    <a:pt x="6" y="312"/>
                  </a:lnTo>
                  <a:lnTo>
                    <a:pt x="9" y="312"/>
                  </a:lnTo>
                  <a:lnTo>
                    <a:pt x="11" y="311"/>
                  </a:lnTo>
                  <a:lnTo>
                    <a:pt x="14" y="311"/>
                  </a:lnTo>
                  <a:lnTo>
                    <a:pt x="15" y="310"/>
                  </a:lnTo>
                  <a:lnTo>
                    <a:pt x="16" y="309"/>
                  </a:lnTo>
                  <a:lnTo>
                    <a:pt x="15" y="308"/>
                  </a:lnTo>
                  <a:lnTo>
                    <a:pt x="15" y="306"/>
                  </a:lnTo>
                  <a:lnTo>
                    <a:pt x="14" y="304"/>
                  </a:lnTo>
                  <a:lnTo>
                    <a:pt x="13" y="302"/>
                  </a:lnTo>
                  <a:lnTo>
                    <a:pt x="12" y="300"/>
                  </a:lnTo>
                  <a:lnTo>
                    <a:pt x="12" y="298"/>
                  </a:lnTo>
                  <a:lnTo>
                    <a:pt x="13" y="296"/>
                  </a:lnTo>
                  <a:lnTo>
                    <a:pt x="14" y="295"/>
                  </a:lnTo>
                  <a:lnTo>
                    <a:pt x="15" y="295"/>
                  </a:lnTo>
                  <a:lnTo>
                    <a:pt x="17" y="296"/>
                  </a:lnTo>
                  <a:lnTo>
                    <a:pt x="19" y="296"/>
                  </a:lnTo>
                  <a:lnTo>
                    <a:pt x="20" y="297"/>
                  </a:lnTo>
                  <a:lnTo>
                    <a:pt x="22" y="292"/>
                  </a:lnTo>
                  <a:lnTo>
                    <a:pt x="26" y="289"/>
                  </a:lnTo>
                  <a:lnTo>
                    <a:pt x="31" y="288"/>
                  </a:lnTo>
                  <a:lnTo>
                    <a:pt x="38" y="287"/>
                  </a:lnTo>
                  <a:lnTo>
                    <a:pt x="42" y="285"/>
                  </a:lnTo>
                  <a:lnTo>
                    <a:pt x="43" y="284"/>
                  </a:lnTo>
                  <a:lnTo>
                    <a:pt x="43" y="283"/>
                  </a:lnTo>
                  <a:lnTo>
                    <a:pt x="42" y="282"/>
                  </a:lnTo>
                  <a:lnTo>
                    <a:pt x="41" y="282"/>
                  </a:lnTo>
                  <a:lnTo>
                    <a:pt x="40" y="282"/>
                  </a:lnTo>
                  <a:lnTo>
                    <a:pt x="38" y="282"/>
                  </a:lnTo>
                  <a:lnTo>
                    <a:pt x="39" y="280"/>
                  </a:lnTo>
                  <a:lnTo>
                    <a:pt x="40" y="278"/>
                  </a:lnTo>
                  <a:lnTo>
                    <a:pt x="42" y="276"/>
                  </a:lnTo>
                  <a:lnTo>
                    <a:pt x="43" y="274"/>
                  </a:lnTo>
                  <a:lnTo>
                    <a:pt x="45" y="272"/>
                  </a:lnTo>
                  <a:lnTo>
                    <a:pt x="46" y="268"/>
                  </a:lnTo>
                  <a:lnTo>
                    <a:pt x="46" y="263"/>
                  </a:lnTo>
                  <a:lnTo>
                    <a:pt x="47" y="259"/>
                  </a:lnTo>
                  <a:lnTo>
                    <a:pt x="51" y="255"/>
                  </a:lnTo>
                  <a:lnTo>
                    <a:pt x="52" y="254"/>
                  </a:lnTo>
                  <a:lnTo>
                    <a:pt x="53" y="254"/>
                  </a:lnTo>
                  <a:lnTo>
                    <a:pt x="54" y="254"/>
                  </a:lnTo>
                  <a:lnTo>
                    <a:pt x="55" y="254"/>
                  </a:lnTo>
                  <a:lnTo>
                    <a:pt x="56" y="254"/>
                  </a:lnTo>
                  <a:lnTo>
                    <a:pt x="56" y="253"/>
                  </a:lnTo>
                  <a:lnTo>
                    <a:pt x="53" y="249"/>
                  </a:lnTo>
                  <a:lnTo>
                    <a:pt x="50" y="244"/>
                  </a:lnTo>
                  <a:lnTo>
                    <a:pt x="47" y="239"/>
                  </a:lnTo>
                  <a:lnTo>
                    <a:pt x="47" y="233"/>
                  </a:lnTo>
                  <a:lnTo>
                    <a:pt x="46" y="233"/>
                  </a:lnTo>
                  <a:lnTo>
                    <a:pt x="46" y="232"/>
                  </a:lnTo>
                  <a:lnTo>
                    <a:pt x="46" y="231"/>
                  </a:lnTo>
                  <a:lnTo>
                    <a:pt x="45" y="230"/>
                  </a:lnTo>
                  <a:lnTo>
                    <a:pt x="44" y="229"/>
                  </a:lnTo>
                  <a:lnTo>
                    <a:pt x="47" y="227"/>
                  </a:lnTo>
                  <a:lnTo>
                    <a:pt x="48" y="225"/>
                  </a:lnTo>
                  <a:lnTo>
                    <a:pt x="49" y="223"/>
                  </a:lnTo>
                  <a:lnTo>
                    <a:pt x="49" y="221"/>
                  </a:lnTo>
                  <a:lnTo>
                    <a:pt x="49" y="218"/>
                  </a:lnTo>
                  <a:lnTo>
                    <a:pt x="49" y="216"/>
                  </a:lnTo>
                  <a:lnTo>
                    <a:pt x="49" y="213"/>
                  </a:lnTo>
                  <a:lnTo>
                    <a:pt x="48" y="213"/>
                  </a:lnTo>
                  <a:lnTo>
                    <a:pt x="47" y="213"/>
                  </a:lnTo>
                  <a:lnTo>
                    <a:pt x="46" y="213"/>
                  </a:lnTo>
                  <a:lnTo>
                    <a:pt x="45" y="212"/>
                  </a:lnTo>
                  <a:lnTo>
                    <a:pt x="44" y="210"/>
                  </a:lnTo>
                  <a:lnTo>
                    <a:pt x="43" y="209"/>
                  </a:lnTo>
                  <a:lnTo>
                    <a:pt x="42" y="207"/>
                  </a:lnTo>
                  <a:lnTo>
                    <a:pt x="42" y="206"/>
                  </a:lnTo>
                  <a:lnTo>
                    <a:pt x="43" y="205"/>
                  </a:lnTo>
                  <a:lnTo>
                    <a:pt x="45" y="204"/>
                  </a:lnTo>
                  <a:lnTo>
                    <a:pt x="47" y="203"/>
                  </a:lnTo>
                  <a:lnTo>
                    <a:pt x="49" y="202"/>
                  </a:lnTo>
                  <a:lnTo>
                    <a:pt x="51" y="201"/>
                  </a:lnTo>
                  <a:lnTo>
                    <a:pt x="52" y="199"/>
                  </a:lnTo>
                  <a:lnTo>
                    <a:pt x="53" y="197"/>
                  </a:lnTo>
                  <a:lnTo>
                    <a:pt x="54" y="195"/>
                  </a:lnTo>
                  <a:lnTo>
                    <a:pt x="53" y="192"/>
                  </a:lnTo>
                  <a:lnTo>
                    <a:pt x="52" y="193"/>
                  </a:lnTo>
                  <a:lnTo>
                    <a:pt x="51" y="193"/>
                  </a:lnTo>
                  <a:lnTo>
                    <a:pt x="50" y="192"/>
                  </a:lnTo>
                  <a:lnTo>
                    <a:pt x="49" y="191"/>
                  </a:lnTo>
                  <a:lnTo>
                    <a:pt x="48" y="190"/>
                  </a:lnTo>
                  <a:lnTo>
                    <a:pt x="47" y="189"/>
                  </a:lnTo>
                  <a:lnTo>
                    <a:pt x="46" y="189"/>
                  </a:lnTo>
                  <a:lnTo>
                    <a:pt x="46" y="187"/>
                  </a:lnTo>
                  <a:lnTo>
                    <a:pt x="48" y="185"/>
                  </a:lnTo>
                  <a:lnTo>
                    <a:pt x="49" y="183"/>
                  </a:lnTo>
                  <a:lnTo>
                    <a:pt x="50" y="182"/>
                  </a:lnTo>
                  <a:lnTo>
                    <a:pt x="52" y="180"/>
                  </a:lnTo>
                  <a:lnTo>
                    <a:pt x="52" y="179"/>
                  </a:lnTo>
                  <a:lnTo>
                    <a:pt x="52" y="178"/>
                  </a:lnTo>
                  <a:lnTo>
                    <a:pt x="51" y="176"/>
                  </a:lnTo>
                  <a:lnTo>
                    <a:pt x="45" y="171"/>
                  </a:lnTo>
                  <a:lnTo>
                    <a:pt x="40" y="166"/>
                  </a:lnTo>
                  <a:lnTo>
                    <a:pt x="37" y="160"/>
                  </a:lnTo>
                  <a:lnTo>
                    <a:pt x="36" y="153"/>
                  </a:lnTo>
                  <a:lnTo>
                    <a:pt x="37" y="151"/>
                  </a:lnTo>
                  <a:lnTo>
                    <a:pt x="38" y="151"/>
                  </a:lnTo>
                  <a:lnTo>
                    <a:pt x="40" y="150"/>
                  </a:lnTo>
                  <a:lnTo>
                    <a:pt x="42" y="150"/>
                  </a:lnTo>
                  <a:lnTo>
                    <a:pt x="44" y="150"/>
                  </a:lnTo>
                  <a:lnTo>
                    <a:pt x="47" y="151"/>
                  </a:lnTo>
                  <a:lnTo>
                    <a:pt x="49" y="151"/>
                  </a:lnTo>
                  <a:lnTo>
                    <a:pt x="50" y="150"/>
                  </a:lnTo>
                  <a:lnTo>
                    <a:pt x="50" y="149"/>
                  </a:lnTo>
                  <a:lnTo>
                    <a:pt x="50" y="148"/>
                  </a:lnTo>
                  <a:lnTo>
                    <a:pt x="49" y="146"/>
                  </a:lnTo>
                  <a:lnTo>
                    <a:pt x="49" y="144"/>
                  </a:lnTo>
                  <a:lnTo>
                    <a:pt x="49" y="142"/>
                  </a:lnTo>
                  <a:lnTo>
                    <a:pt x="50" y="141"/>
                  </a:lnTo>
                  <a:lnTo>
                    <a:pt x="51" y="141"/>
                  </a:lnTo>
                  <a:lnTo>
                    <a:pt x="52" y="140"/>
                  </a:lnTo>
                  <a:lnTo>
                    <a:pt x="52" y="132"/>
                  </a:lnTo>
                  <a:lnTo>
                    <a:pt x="49" y="123"/>
                  </a:lnTo>
                  <a:lnTo>
                    <a:pt x="49" y="114"/>
                  </a:lnTo>
                  <a:lnTo>
                    <a:pt x="59" y="125"/>
                  </a:lnTo>
                  <a:lnTo>
                    <a:pt x="68" y="137"/>
                  </a:lnTo>
                  <a:lnTo>
                    <a:pt x="68" y="138"/>
                  </a:lnTo>
                  <a:lnTo>
                    <a:pt x="69" y="138"/>
                  </a:lnTo>
                  <a:lnTo>
                    <a:pt x="69" y="137"/>
                  </a:lnTo>
                  <a:lnTo>
                    <a:pt x="69" y="136"/>
                  </a:lnTo>
                  <a:lnTo>
                    <a:pt x="70" y="136"/>
                  </a:lnTo>
                  <a:lnTo>
                    <a:pt x="69" y="126"/>
                  </a:lnTo>
                  <a:lnTo>
                    <a:pt x="71" y="116"/>
                  </a:lnTo>
                  <a:lnTo>
                    <a:pt x="76" y="106"/>
                  </a:lnTo>
                  <a:lnTo>
                    <a:pt x="76" y="105"/>
                  </a:lnTo>
                  <a:lnTo>
                    <a:pt x="77" y="104"/>
                  </a:lnTo>
                  <a:lnTo>
                    <a:pt x="78" y="103"/>
                  </a:lnTo>
                  <a:lnTo>
                    <a:pt x="81" y="102"/>
                  </a:lnTo>
                  <a:lnTo>
                    <a:pt x="82" y="103"/>
                  </a:lnTo>
                  <a:lnTo>
                    <a:pt x="83" y="100"/>
                  </a:lnTo>
                  <a:lnTo>
                    <a:pt x="84" y="98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89" y="92"/>
                  </a:lnTo>
                  <a:lnTo>
                    <a:pt x="91" y="90"/>
                  </a:lnTo>
                  <a:lnTo>
                    <a:pt x="94" y="88"/>
                  </a:lnTo>
                  <a:lnTo>
                    <a:pt x="96" y="87"/>
                  </a:lnTo>
                  <a:lnTo>
                    <a:pt x="99" y="85"/>
                  </a:lnTo>
                  <a:lnTo>
                    <a:pt x="100" y="83"/>
                  </a:lnTo>
                  <a:lnTo>
                    <a:pt x="102" y="81"/>
                  </a:lnTo>
                  <a:lnTo>
                    <a:pt x="102" y="75"/>
                  </a:lnTo>
                  <a:lnTo>
                    <a:pt x="101" y="69"/>
                  </a:lnTo>
                  <a:lnTo>
                    <a:pt x="103" y="62"/>
                  </a:lnTo>
                  <a:lnTo>
                    <a:pt x="113" y="52"/>
                  </a:lnTo>
                  <a:lnTo>
                    <a:pt x="127" y="47"/>
                  </a:lnTo>
                  <a:lnTo>
                    <a:pt x="143" y="43"/>
                  </a:lnTo>
                  <a:lnTo>
                    <a:pt x="159" y="38"/>
                  </a:lnTo>
                  <a:lnTo>
                    <a:pt x="174" y="31"/>
                  </a:lnTo>
                  <a:lnTo>
                    <a:pt x="186" y="25"/>
                  </a:lnTo>
                  <a:lnTo>
                    <a:pt x="198" y="17"/>
                  </a:lnTo>
                  <a:lnTo>
                    <a:pt x="199" y="16"/>
                  </a:lnTo>
                  <a:lnTo>
                    <a:pt x="200" y="14"/>
                  </a:lnTo>
                  <a:lnTo>
                    <a:pt x="200" y="12"/>
                  </a:lnTo>
                  <a:lnTo>
                    <a:pt x="201" y="10"/>
                  </a:lnTo>
                  <a:lnTo>
                    <a:pt x="202" y="8"/>
                  </a:lnTo>
                  <a:lnTo>
                    <a:pt x="203" y="7"/>
                  </a:lnTo>
                  <a:lnTo>
                    <a:pt x="204" y="6"/>
                  </a:lnTo>
                  <a:lnTo>
                    <a:pt x="208" y="5"/>
                  </a:lnTo>
                  <a:lnTo>
                    <a:pt x="210" y="4"/>
                  </a:lnTo>
                  <a:lnTo>
                    <a:pt x="213" y="2"/>
                  </a:lnTo>
                  <a:lnTo>
                    <a:pt x="215" y="1"/>
                  </a:lnTo>
                  <a:lnTo>
                    <a:pt x="217" y="0"/>
                  </a:lnTo>
                  <a:lnTo>
                    <a:pt x="220" y="0"/>
                  </a:lnTo>
                  <a:lnTo>
                    <a:pt x="221" y="1"/>
                  </a:lnTo>
                  <a:lnTo>
                    <a:pt x="222" y="3"/>
                  </a:lnTo>
                  <a:lnTo>
                    <a:pt x="224" y="4"/>
                  </a:lnTo>
                  <a:lnTo>
                    <a:pt x="225" y="5"/>
                  </a:lnTo>
                  <a:lnTo>
                    <a:pt x="226" y="6"/>
                  </a:lnTo>
                  <a:lnTo>
                    <a:pt x="228" y="7"/>
                  </a:lnTo>
                  <a:lnTo>
                    <a:pt x="229" y="9"/>
                  </a:lnTo>
                  <a:lnTo>
                    <a:pt x="229" y="11"/>
                  </a:lnTo>
                  <a:lnTo>
                    <a:pt x="228" y="14"/>
                  </a:lnTo>
                  <a:lnTo>
                    <a:pt x="227" y="16"/>
                  </a:lnTo>
                  <a:lnTo>
                    <a:pt x="225" y="17"/>
                  </a:lnTo>
                  <a:lnTo>
                    <a:pt x="223" y="17"/>
                  </a:lnTo>
                  <a:lnTo>
                    <a:pt x="220" y="18"/>
                  </a:lnTo>
                  <a:lnTo>
                    <a:pt x="217" y="18"/>
                  </a:lnTo>
                  <a:lnTo>
                    <a:pt x="215" y="18"/>
                  </a:lnTo>
                  <a:lnTo>
                    <a:pt x="213" y="20"/>
                  </a:lnTo>
                  <a:lnTo>
                    <a:pt x="211" y="21"/>
                  </a:lnTo>
                  <a:lnTo>
                    <a:pt x="210" y="23"/>
                  </a:lnTo>
                  <a:lnTo>
                    <a:pt x="204" y="34"/>
                  </a:lnTo>
                  <a:lnTo>
                    <a:pt x="197" y="43"/>
                  </a:lnTo>
                  <a:lnTo>
                    <a:pt x="190" y="51"/>
                  </a:lnTo>
                  <a:lnTo>
                    <a:pt x="185" y="60"/>
                  </a:lnTo>
                  <a:lnTo>
                    <a:pt x="182" y="70"/>
                  </a:lnTo>
                  <a:lnTo>
                    <a:pt x="180" y="77"/>
                  </a:lnTo>
                  <a:lnTo>
                    <a:pt x="179" y="84"/>
                  </a:lnTo>
                  <a:lnTo>
                    <a:pt x="179" y="90"/>
                  </a:lnTo>
                  <a:lnTo>
                    <a:pt x="180" y="92"/>
                  </a:lnTo>
                  <a:lnTo>
                    <a:pt x="182" y="93"/>
                  </a:lnTo>
                  <a:lnTo>
                    <a:pt x="183" y="94"/>
                  </a:lnTo>
                  <a:lnTo>
                    <a:pt x="186" y="96"/>
                  </a:lnTo>
                  <a:lnTo>
                    <a:pt x="188" y="97"/>
                  </a:lnTo>
                  <a:lnTo>
                    <a:pt x="189" y="99"/>
                  </a:lnTo>
                  <a:lnTo>
                    <a:pt x="190" y="101"/>
                  </a:lnTo>
                  <a:lnTo>
                    <a:pt x="193" y="114"/>
                  </a:lnTo>
                  <a:lnTo>
                    <a:pt x="194" y="126"/>
                  </a:lnTo>
                  <a:lnTo>
                    <a:pt x="192" y="139"/>
                  </a:lnTo>
                  <a:lnTo>
                    <a:pt x="193" y="140"/>
                  </a:lnTo>
                  <a:lnTo>
                    <a:pt x="194" y="141"/>
                  </a:lnTo>
                  <a:lnTo>
                    <a:pt x="195" y="142"/>
                  </a:lnTo>
                  <a:lnTo>
                    <a:pt x="197" y="142"/>
                  </a:lnTo>
                  <a:lnTo>
                    <a:pt x="199" y="142"/>
                  </a:lnTo>
                  <a:lnTo>
                    <a:pt x="201" y="142"/>
                  </a:lnTo>
                  <a:lnTo>
                    <a:pt x="202" y="142"/>
                  </a:lnTo>
                  <a:lnTo>
                    <a:pt x="203" y="145"/>
                  </a:lnTo>
                  <a:lnTo>
                    <a:pt x="205" y="147"/>
                  </a:lnTo>
                  <a:lnTo>
                    <a:pt x="206" y="149"/>
                  </a:lnTo>
                  <a:lnTo>
                    <a:pt x="208" y="150"/>
                  </a:lnTo>
                  <a:lnTo>
                    <a:pt x="209" y="151"/>
                  </a:lnTo>
                  <a:lnTo>
                    <a:pt x="219" y="151"/>
                  </a:lnTo>
                  <a:lnTo>
                    <a:pt x="227" y="152"/>
                  </a:lnTo>
                  <a:lnTo>
                    <a:pt x="236" y="150"/>
                  </a:lnTo>
                  <a:lnTo>
                    <a:pt x="244" y="149"/>
                  </a:lnTo>
                  <a:lnTo>
                    <a:pt x="251" y="152"/>
                  </a:lnTo>
                  <a:lnTo>
                    <a:pt x="259" y="155"/>
                  </a:lnTo>
                  <a:lnTo>
                    <a:pt x="267" y="158"/>
                  </a:lnTo>
                  <a:lnTo>
                    <a:pt x="273" y="162"/>
                  </a:lnTo>
                  <a:lnTo>
                    <a:pt x="279" y="168"/>
                  </a:lnTo>
                  <a:lnTo>
                    <a:pt x="285" y="173"/>
                  </a:lnTo>
                  <a:lnTo>
                    <a:pt x="287" y="174"/>
                  </a:lnTo>
                  <a:lnTo>
                    <a:pt x="289" y="174"/>
                  </a:lnTo>
                  <a:lnTo>
                    <a:pt x="291" y="173"/>
                  </a:lnTo>
                  <a:lnTo>
                    <a:pt x="293" y="172"/>
                  </a:lnTo>
                  <a:lnTo>
                    <a:pt x="295" y="170"/>
                  </a:lnTo>
                  <a:lnTo>
                    <a:pt x="297" y="169"/>
                  </a:lnTo>
                  <a:lnTo>
                    <a:pt x="299" y="168"/>
                  </a:lnTo>
                  <a:lnTo>
                    <a:pt x="310" y="168"/>
                  </a:lnTo>
                  <a:lnTo>
                    <a:pt x="323" y="170"/>
                  </a:lnTo>
                  <a:lnTo>
                    <a:pt x="325" y="169"/>
                  </a:lnTo>
                  <a:lnTo>
                    <a:pt x="328" y="169"/>
                  </a:lnTo>
                  <a:lnTo>
                    <a:pt x="331" y="168"/>
                  </a:lnTo>
                  <a:lnTo>
                    <a:pt x="334" y="168"/>
                  </a:lnTo>
                  <a:lnTo>
                    <a:pt x="337" y="169"/>
                  </a:lnTo>
                  <a:lnTo>
                    <a:pt x="339" y="171"/>
                  </a:lnTo>
                  <a:lnTo>
                    <a:pt x="340" y="173"/>
                  </a:lnTo>
                  <a:lnTo>
                    <a:pt x="342" y="176"/>
                  </a:lnTo>
                  <a:lnTo>
                    <a:pt x="342" y="179"/>
                  </a:lnTo>
                  <a:lnTo>
                    <a:pt x="341" y="188"/>
                  </a:lnTo>
                  <a:lnTo>
                    <a:pt x="338" y="197"/>
                  </a:lnTo>
                  <a:lnTo>
                    <a:pt x="334" y="207"/>
                  </a:lnTo>
                  <a:lnTo>
                    <a:pt x="332" y="216"/>
                  </a:lnTo>
                  <a:lnTo>
                    <a:pt x="334" y="226"/>
                  </a:lnTo>
                  <a:lnTo>
                    <a:pt x="338" y="233"/>
                  </a:lnTo>
                  <a:lnTo>
                    <a:pt x="344" y="241"/>
                  </a:lnTo>
                  <a:lnTo>
                    <a:pt x="344" y="242"/>
                  </a:lnTo>
                  <a:lnTo>
                    <a:pt x="344" y="244"/>
                  </a:lnTo>
                  <a:lnTo>
                    <a:pt x="344" y="246"/>
                  </a:lnTo>
                  <a:lnTo>
                    <a:pt x="344" y="247"/>
                  </a:lnTo>
                  <a:lnTo>
                    <a:pt x="345" y="248"/>
                  </a:lnTo>
                  <a:lnTo>
                    <a:pt x="346" y="249"/>
                  </a:lnTo>
                  <a:lnTo>
                    <a:pt x="346" y="248"/>
                  </a:lnTo>
                  <a:lnTo>
                    <a:pt x="346" y="250"/>
                  </a:lnTo>
                  <a:lnTo>
                    <a:pt x="346" y="251"/>
                  </a:lnTo>
                  <a:lnTo>
                    <a:pt x="346" y="252"/>
                  </a:lnTo>
                  <a:lnTo>
                    <a:pt x="344" y="253"/>
                  </a:lnTo>
                  <a:lnTo>
                    <a:pt x="342" y="253"/>
                  </a:lnTo>
                  <a:lnTo>
                    <a:pt x="340" y="253"/>
                  </a:lnTo>
                  <a:lnTo>
                    <a:pt x="338" y="253"/>
                  </a:lnTo>
                  <a:lnTo>
                    <a:pt x="337" y="253"/>
                  </a:lnTo>
                  <a:lnTo>
                    <a:pt x="335" y="255"/>
                  </a:lnTo>
                  <a:lnTo>
                    <a:pt x="335" y="258"/>
                  </a:lnTo>
                  <a:lnTo>
                    <a:pt x="335" y="260"/>
                  </a:lnTo>
                  <a:lnTo>
                    <a:pt x="336" y="263"/>
                  </a:lnTo>
                  <a:lnTo>
                    <a:pt x="337" y="265"/>
                  </a:lnTo>
                  <a:lnTo>
                    <a:pt x="339" y="267"/>
                  </a:lnTo>
                  <a:lnTo>
                    <a:pt x="342" y="269"/>
                  </a:lnTo>
                  <a:lnTo>
                    <a:pt x="344" y="271"/>
                  </a:lnTo>
                  <a:lnTo>
                    <a:pt x="347" y="273"/>
                  </a:lnTo>
                  <a:lnTo>
                    <a:pt x="348" y="275"/>
                  </a:lnTo>
                  <a:lnTo>
                    <a:pt x="352" y="284"/>
                  </a:lnTo>
                  <a:lnTo>
                    <a:pt x="354" y="295"/>
                  </a:lnTo>
                  <a:lnTo>
                    <a:pt x="359" y="304"/>
                  </a:lnTo>
                  <a:lnTo>
                    <a:pt x="365" y="312"/>
                  </a:lnTo>
                  <a:lnTo>
                    <a:pt x="365" y="313"/>
                  </a:lnTo>
                  <a:lnTo>
                    <a:pt x="366" y="314"/>
                  </a:lnTo>
                  <a:lnTo>
                    <a:pt x="367" y="316"/>
                  </a:lnTo>
                  <a:lnTo>
                    <a:pt x="368" y="317"/>
                  </a:lnTo>
                  <a:lnTo>
                    <a:pt x="369" y="317"/>
                  </a:lnTo>
                  <a:lnTo>
                    <a:pt x="371" y="317"/>
                  </a:lnTo>
                  <a:lnTo>
                    <a:pt x="359" y="315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898" name="Freeform 373"/>
            <p:cNvSpPr>
              <a:spLocks/>
            </p:cNvSpPr>
            <p:nvPr/>
          </p:nvSpPr>
          <p:spPr bwMode="gray">
            <a:xfrm>
              <a:off x="2399" y="1726"/>
              <a:ext cx="371" cy="467"/>
            </a:xfrm>
            <a:custGeom>
              <a:avLst/>
              <a:gdLst>
                <a:gd name="T0" fmla="*/ 343 w 371"/>
                <a:gd name="T1" fmla="*/ 304 h 467"/>
                <a:gd name="T2" fmla="*/ 336 w 371"/>
                <a:gd name="T3" fmla="*/ 291 h 467"/>
                <a:gd name="T4" fmla="*/ 323 w 371"/>
                <a:gd name="T5" fmla="*/ 293 h 467"/>
                <a:gd name="T6" fmla="*/ 308 w 371"/>
                <a:gd name="T7" fmla="*/ 300 h 467"/>
                <a:gd name="T8" fmla="*/ 270 w 371"/>
                <a:gd name="T9" fmla="*/ 308 h 467"/>
                <a:gd name="T10" fmla="*/ 292 w 371"/>
                <a:gd name="T11" fmla="*/ 326 h 467"/>
                <a:gd name="T12" fmla="*/ 277 w 371"/>
                <a:gd name="T13" fmla="*/ 330 h 467"/>
                <a:gd name="T14" fmla="*/ 263 w 371"/>
                <a:gd name="T15" fmla="*/ 355 h 467"/>
                <a:gd name="T16" fmla="*/ 279 w 371"/>
                <a:gd name="T17" fmla="*/ 367 h 467"/>
                <a:gd name="T18" fmla="*/ 272 w 371"/>
                <a:gd name="T19" fmla="*/ 467 h 467"/>
                <a:gd name="T20" fmla="*/ 246 w 371"/>
                <a:gd name="T21" fmla="*/ 459 h 467"/>
                <a:gd name="T22" fmla="*/ 258 w 371"/>
                <a:gd name="T23" fmla="*/ 449 h 467"/>
                <a:gd name="T24" fmla="*/ 261 w 371"/>
                <a:gd name="T25" fmla="*/ 418 h 467"/>
                <a:gd name="T26" fmla="*/ 233 w 371"/>
                <a:gd name="T27" fmla="*/ 423 h 467"/>
                <a:gd name="T28" fmla="*/ 207 w 371"/>
                <a:gd name="T29" fmla="*/ 427 h 467"/>
                <a:gd name="T30" fmla="*/ 187 w 371"/>
                <a:gd name="T31" fmla="*/ 427 h 467"/>
                <a:gd name="T32" fmla="*/ 179 w 371"/>
                <a:gd name="T33" fmla="*/ 410 h 467"/>
                <a:gd name="T34" fmla="*/ 171 w 371"/>
                <a:gd name="T35" fmla="*/ 400 h 467"/>
                <a:gd name="T36" fmla="*/ 163 w 371"/>
                <a:gd name="T37" fmla="*/ 388 h 467"/>
                <a:gd name="T38" fmla="*/ 112 w 371"/>
                <a:gd name="T39" fmla="*/ 367 h 467"/>
                <a:gd name="T40" fmla="*/ 80 w 371"/>
                <a:gd name="T41" fmla="*/ 359 h 467"/>
                <a:gd name="T42" fmla="*/ 65 w 371"/>
                <a:gd name="T43" fmla="*/ 353 h 467"/>
                <a:gd name="T44" fmla="*/ 52 w 371"/>
                <a:gd name="T45" fmla="*/ 349 h 467"/>
                <a:gd name="T46" fmla="*/ 14 w 371"/>
                <a:gd name="T47" fmla="*/ 329 h 467"/>
                <a:gd name="T48" fmla="*/ 1 w 371"/>
                <a:gd name="T49" fmla="*/ 321 h 467"/>
                <a:gd name="T50" fmla="*/ 11 w 371"/>
                <a:gd name="T51" fmla="*/ 311 h 467"/>
                <a:gd name="T52" fmla="*/ 12 w 371"/>
                <a:gd name="T53" fmla="*/ 300 h 467"/>
                <a:gd name="T54" fmla="*/ 22 w 371"/>
                <a:gd name="T55" fmla="*/ 292 h 467"/>
                <a:gd name="T56" fmla="*/ 41 w 371"/>
                <a:gd name="T57" fmla="*/ 282 h 467"/>
                <a:gd name="T58" fmla="*/ 46 w 371"/>
                <a:gd name="T59" fmla="*/ 268 h 467"/>
                <a:gd name="T60" fmla="*/ 56 w 371"/>
                <a:gd name="T61" fmla="*/ 254 h 467"/>
                <a:gd name="T62" fmla="*/ 46 w 371"/>
                <a:gd name="T63" fmla="*/ 231 h 467"/>
                <a:gd name="T64" fmla="*/ 49 w 371"/>
                <a:gd name="T65" fmla="*/ 216 h 467"/>
                <a:gd name="T66" fmla="*/ 42 w 371"/>
                <a:gd name="T67" fmla="*/ 207 h 467"/>
                <a:gd name="T68" fmla="*/ 53 w 371"/>
                <a:gd name="T69" fmla="*/ 197 h 467"/>
                <a:gd name="T70" fmla="*/ 47 w 371"/>
                <a:gd name="T71" fmla="*/ 189 h 467"/>
                <a:gd name="T72" fmla="*/ 52 w 371"/>
                <a:gd name="T73" fmla="*/ 178 h 467"/>
                <a:gd name="T74" fmla="*/ 40 w 371"/>
                <a:gd name="T75" fmla="*/ 150 h 467"/>
                <a:gd name="T76" fmla="*/ 49 w 371"/>
                <a:gd name="T77" fmla="*/ 146 h 467"/>
                <a:gd name="T78" fmla="*/ 49 w 371"/>
                <a:gd name="T79" fmla="*/ 114 h 467"/>
                <a:gd name="T80" fmla="*/ 70 w 371"/>
                <a:gd name="T81" fmla="*/ 136 h 467"/>
                <a:gd name="T82" fmla="*/ 82 w 371"/>
                <a:gd name="T83" fmla="*/ 103 h 467"/>
                <a:gd name="T84" fmla="*/ 96 w 371"/>
                <a:gd name="T85" fmla="*/ 87 h 467"/>
                <a:gd name="T86" fmla="*/ 127 w 371"/>
                <a:gd name="T87" fmla="*/ 47 h 467"/>
                <a:gd name="T88" fmla="*/ 200 w 371"/>
                <a:gd name="T89" fmla="*/ 12 h 467"/>
                <a:gd name="T90" fmla="*/ 215 w 371"/>
                <a:gd name="T91" fmla="*/ 1 h 467"/>
                <a:gd name="T92" fmla="*/ 228 w 371"/>
                <a:gd name="T93" fmla="*/ 7 h 467"/>
                <a:gd name="T94" fmla="*/ 217 w 371"/>
                <a:gd name="T95" fmla="*/ 18 h 467"/>
                <a:gd name="T96" fmla="*/ 185 w 371"/>
                <a:gd name="T97" fmla="*/ 60 h 467"/>
                <a:gd name="T98" fmla="*/ 186 w 371"/>
                <a:gd name="T99" fmla="*/ 96 h 467"/>
                <a:gd name="T100" fmla="*/ 194 w 371"/>
                <a:gd name="T101" fmla="*/ 141 h 467"/>
                <a:gd name="T102" fmla="*/ 206 w 371"/>
                <a:gd name="T103" fmla="*/ 149 h 467"/>
                <a:gd name="T104" fmla="*/ 259 w 371"/>
                <a:gd name="T105" fmla="*/ 155 h 467"/>
                <a:gd name="T106" fmla="*/ 293 w 371"/>
                <a:gd name="T107" fmla="*/ 172 h 467"/>
                <a:gd name="T108" fmla="*/ 331 w 371"/>
                <a:gd name="T109" fmla="*/ 168 h 467"/>
                <a:gd name="T110" fmla="*/ 338 w 371"/>
                <a:gd name="T111" fmla="*/ 197 h 467"/>
                <a:gd name="T112" fmla="*/ 344 w 371"/>
                <a:gd name="T113" fmla="*/ 246 h 467"/>
                <a:gd name="T114" fmla="*/ 346 w 371"/>
                <a:gd name="T115" fmla="*/ 252 h 467"/>
                <a:gd name="T116" fmla="*/ 335 w 371"/>
                <a:gd name="T117" fmla="*/ 260 h 467"/>
                <a:gd name="T118" fmla="*/ 352 w 371"/>
                <a:gd name="T119" fmla="*/ 284 h 467"/>
                <a:gd name="T120" fmla="*/ 369 w 371"/>
                <a:gd name="T121" fmla="*/ 317 h 46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71"/>
                <a:gd name="T184" fmla="*/ 0 h 467"/>
                <a:gd name="T185" fmla="*/ 371 w 371"/>
                <a:gd name="T186" fmla="*/ 467 h 46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71" h="467">
                  <a:moveTo>
                    <a:pt x="359" y="315"/>
                  </a:moveTo>
                  <a:lnTo>
                    <a:pt x="360" y="315"/>
                  </a:lnTo>
                  <a:lnTo>
                    <a:pt x="360" y="316"/>
                  </a:lnTo>
                  <a:lnTo>
                    <a:pt x="360" y="315"/>
                  </a:lnTo>
                  <a:lnTo>
                    <a:pt x="359" y="315"/>
                  </a:lnTo>
                  <a:lnTo>
                    <a:pt x="351" y="314"/>
                  </a:lnTo>
                  <a:lnTo>
                    <a:pt x="346" y="310"/>
                  </a:lnTo>
                  <a:lnTo>
                    <a:pt x="343" y="304"/>
                  </a:lnTo>
                  <a:lnTo>
                    <a:pt x="342" y="297"/>
                  </a:lnTo>
                  <a:lnTo>
                    <a:pt x="341" y="289"/>
                  </a:lnTo>
                  <a:lnTo>
                    <a:pt x="341" y="287"/>
                  </a:lnTo>
                  <a:lnTo>
                    <a:pt x="340" y="287"/>
                  </a:lnTo>
                  <a:lnTo>
                    <a:pt x="339" y="287"/>
                  </a:lnTo>
                  <a:lnTo>
                    <a:pt x="337" y="288"/>
                  </a:lnTo>
                  <a:lnTo>
                    <a:pt x="336" y="291"/>
                  </a:lnTo>
                  <a:lnTo>
                    <a:pt x="334" y="294"/>
                  </a:lnTo>
                  <a:lnTo>
                    <a:pt x="334" y="296"/>
                  </a:lnTo>
                  <a:lnTo>
                    <a:pt x="332" y="296"/>
                  </a:lnTo>
                  <a:lnTo>
                    <a:pt x="330" y="297"/>
                  </a:lnTo>
                  <a:lnTo>
                    <a:pt x="329" y="297"/>
                  </a:lnTo>
                  <a:lnTo>
                    <a:pt x="327" y="296"/>
                  </a:lnTo>
                  <a:lnTo>
                    <a:pt x="325" y="294"/>
                  </a:lnTo>
                  <a:lnTo>
                    <a:pt x="323" y="293"/>
                  </a:lnTo>
                  <a:lnTo>
                    <a:pt x="322" y="293"/>
                  </a:lnTo>
                  <a:lnTo>
                    <a:pt x="321" y="293"/>
                  </a:lnTo>
                  <a:lnTo>
                    <a:pt x="320" y="293"/>
                  </a:lnTo>
                  <a:lnTo>
                    <a:pt x="320" y="295"/>
                  </a:lnTo>
                  <a:lnTo>
                    <a:pt x="321" y="296"/>
                  </a:lnTo>
                  <a:lnTo>
                    <a:pt x="322" y="297"/>
                  </a:lnTo>
                  <a:lnTo>
                    <a:pt x="322" y="298"/>
                  </a:lnTo>
                  <a:lnTo>
                    <a:pt x="308" y="300"/>
                  </a:lnTo>
                  <a:lnTo>
                    <a:pt x="296" y="299"/>
                  </a:lnTo>
                  <a:lnTo>
                    <a:pt x="283" y="299"/>
                  </a:lnTo>
                  <a:lnTo>
                    <a:pt x="270" y="300"/>
                  </a:lnTo>
                  <a:lnTo>
                    <a:pt x="269" y="301"/>
                  </a:lnTo>
                  <a:lnTo>
                    <a:pt x="269" y="302"/>
                  </a:lnTo>
                  <a:lnTo>
                    <a:pt x="269" y="304"/>
                  </a:lnTo>
                  <a:lnTo>
                    <a:pt x="270" y="306"/>
                  </a:lnTo>
                  <a:lnTo>
                    <a:pt x="270" y="308"/>
                  </a:lnTo>
                  <a:lnTo>
                    <a:pt x="272" y="313"/>
                  </a:lnTo>
                  <a:lnTo>
                    <a:pt x="272" y="317"/>
                  </a:lnTo>
                  <a:lnTo>
                    <a:pt x="273" y="322"/>
                  </a:lnTo>
                  <a:lnTo>
                    <a:pt x="279" y="319"/>
                  </a:lnTo>
                  <a:lnTo>
                    <a:pt x="286" y="320"/>
                  </a:lnTo>
                  <a:lnTo>
                    <a:pt x="291" y="323"/>
                  </a:lnTo>
                  <a:lnTo>
                    <a:pt x="292" y="324"/>
                  </a:lnTo>
                  <a:lnTo>
                    <a:pt x="292" y="326"/>
                  </a:lnTo>
                  <a:lnTo>
                    <a:pt x="292" y="327"/>
                  </a:lnTo>
                  <a:lnTo>
                    <a:pt x="291" y="328"/>
                  </a:lnTo>
                  <a:lnTo>
                    <a:pt x="290" y="328"/>
                  </a:lnTo>
                  <a:lnTo>
                    <a:pt x="289" y="328"/>
                  </a:lnTo>
                  <a:lnTo>
                    <a:pt x="286" y="327"/>
                  </a:lnTo>
                  <a:lnTo>
                    <a:pt x="283" y="327"/>
                  </a:lnTo>
                  <a:lnTo>
                    <a:pt x="280" y="328"/>
                  </a:lnTo>
                  <a:lnTo>
                    <a:pt x="277" y="330"/>
                  </a:lnTo>
                  <a:lnTo>
                    <a:pt x="275" y="331"/>
                  </a:lnTo>
                  <a:lnTo>
                    <a:pt x="271" y="332"/>
                  </a:lnTo>
                  <a:lnTo>
                    <a:pt x="269" y="333"/>
                  </a:lnTo>
                  <a:lnTo>
                    <a:pt x="266" y="336"/>
                  </a:lnTo>
                  <a:lnTo>
                    <a:pt x="263" y="338"/>
                  </a:lnTo>
                  <a:lnTo>
                    <a:pt x="262" y="340"/>
                  </a:lnTo>
                  <a:lnTo>
                    <a:pt x="261" y="347"/>
                  </a:lnTo>
                  <a:lnTo>
                    <a:pt x="263" y="355"/>
                  </a:lnTo>
                  <a:lnTo>
                    <a:pt x="269" y="361"/>
                  </a:lnTo>
                  <a:lnTo>
                    <a:pt x="270" y="362"/>
                  </a:lnTo>
                  <a:lnTo>
                    <a:pt x="271" y="363"/>
                  </a:lnTo>
                  <a:lnTo>
                    <a:pt x="273" y="365"/>
                  </a:lnTo>
                  <a:lnTo>
                    <a:pt x="275" y="366"/>
                  </a:lnTo>
                  <a:lnTo>
                    <a:pt x="277" y="367"/>
                  </a:lnTo>
                  <a:lnTo>
                    <a:pt x="280" y="367"/>
                  </a:lnTo>
                  <a:lnTo>
                    <a:pt x="279" y="367"/>
                  </a:lnTo>
                  <a:lnTo>
                    <a:pt x="279" y="368"/>
                  </a:lnTo>
                  <a:lnTo>
                    <a:pt x="281" y="369"/>
                  </a:lnTo>
                  <a:lnTo>
                    <a:pt x="282" y="371"/>
                  </a:lnTo>
                  <a:lnTo>
                    <a:pt x="284" y="372"/>
                  </a:lnTo>
                  <a:lnTo>
                    <a:pt x="285" y="373"/>
                  </a:lnTo>
                  <a:lnTo>
                    <a:pt x="274" y="467"/>
                  </a:lnTo>
                  <a:lnTo>
                    <a:pt x="272" y="467"/>
                  </a:lnTo>
                  <a:lnTo>
                    <a:pt x="270" y="465"/>
                  </a:lnTo>
                  <a:lnTo>
                    <a:pt x="268" y="463"/>
                  </a:lnTo>
                  <a:lnTo>
                    <a:pt x="266" y="461"/>
                  </a:lnTo>
                  <a:lnTo>
                    <a:pt x="263" y="459"/>
                  </a:lnTo>
                  <a:lnTo>
                    <a:pt x="258" y="457"/>
                  </a:lnTo>
                  <a:lnTo>
                    <a:pt x="252" y="458"/>
                  </a:lnTo>
                  <a:lnTo>
                    <a:pt x="245" y="460"/>
                  </a:lnTo>
                  <a:lnTo>
                    <a:pt x="246" y="459"/>
                  </a:lnTo>
                  <a:lnTo>
                    <a:pt x="247" y="457"/>
                  </a:lnTo>
                  <a:lnTo>
                    <a:pt x="248" y="456"/>
                  </a:lnTo>
                  <a:lnTo>
                    <a:pt x="250" y="455"/>
                  </a:lnTo>
                  <a:lnTo>
                    <a:pt x="251" y="454"/>
                  </a:lnTo>
                  <a:lnTo>
                    <a:pt x="251" y="453"/>
                  </a:lnTo>
                  <a:lnTo>
                    <a:pt x="252" y="451"/>
                  </a:lnTo>
                  <a:lnTo>
                    <a:pt x="255" y="450"/>
                  </a:lnTo>
                  <a:lnTo>
                    <a:pt x="258" y="449"/>
                  </a:lnTo>
                  <a:lnTo>
                    <a:pt x="260" y="447"/>
                  </a:lnTo>
                  <a:lnTo>
                    <a:pt x="262" y="444"/>
                  </a:lnTo>
                  <a:lnTo>
                    <a:pt x="265" y="441"/>
                  </a:lnTo>
                  <a:lnTo>
                    <a:pt x="267" y="439"/>
                  </a:lnTo>
                  <a:lnTo>
                    <a:pt x="269" y="433"/>
                  </a:lnTo>
                  <a:lnTo>
                    <a:pt x="268" y="428"/>
                  </a:lnTo>
                  <a:lnTo>
                    <a:pt x="265" y="423"/>
                  </a:lnTo>
                  <a:lnTo>
                    <a:pt x="261" y="418"/>
                  </a:lnTo>
                  <a:lnTo>
                    <a:pt x="256" y="414"/>
                  </a:lnTo>
                  <a:lnTo>
                    <a:pt x="250" y="414"/>
                  </a:lnTo>
                  <a:lnTo>
                    <a:pt x="243" y="417"/>
                  </a:lnTo>
                  <a:lnTo>
                    <a:pt x="241" y="418"/>
                  </a:lnTo>
                  <a:lnTo>
                    <a:pt x="239" y="420"/>
                  </a:lnTo>
                  <a:lnTo>
                    <a:pt x="237" y="422"/>
                  </a:lnTo>
                  <a:lnTo>
                    <a:pt x="235" y="423"/>
                  </a:lnTo>
                  <a:lnTo>
                    <a:pt x="233" y="423"/>
                  </a:lnTo>
                  <a:lnTo>
                    <a:pt x="229" y="420"/>
                  </a:lnTo>
                  <a:lnTo>
                    <a:pt x="225" y="418"/>
                  </a:lnTo>
                  <a:lnTo>
                    <a:pt x="221" y="416"/>
                  </a:lnTo>
                  <a:lnTo>
                    <a:pt x="215" y="418"/>
                  </a:lnTo>
                  <a:lnTo>
                    <a:pt x="213" y="420"/>
                  </a:lnTo>
                  <a:lnTo>
                    <a:pt x="211" y="422"/>
                  </a:lnTo>
                  <a:lnTo>
                    <a:pt x="209" y="424"/>
                  </a:lnTo>
                  <a:lnTo>
                    <a:pt x="207" y="427"/>
                  </a:lnTo>
                  <a:lnTo>
                    <a:pt x="205" y="428"/>
                  </a:lnTo>
                  <a:lnTo>
                    <a:pt x="203" y="428"/>
                  </a:lnTo>
                  <a:lnTo>
                    <a:pt x="200" y="428"/>
                  </a:lnTo>
                  <a:lnTo>
                    <a:pt x="197" y="428"/>
                  </a:lnTo>
                  <a:lnTo>
                    <a:pt x="194" y="428"/>
                  </a:lnTo>
                  <a:lnTo>
                    <a:pt x="192" y="429"/>
                  </a:lnTo>
                  <a:lnTo>
                    <a:pt x="189" y="429"/>
                  </a:lnTo>
                  <a:lnTo>
                    <a:pt x="187" y="427"/>
                  </a:lnTo>
                  <a:lnTo>
                    <a:pt x="185" y="425"/>
                  </a:lnTo>
                  <a:lnTo>
                    <a:pt x="183" y="422"/>
                  </a:lnTo>
                  <a:lnTo>
                    <a:pt x="181" y="420"/>
                  </a:lnTo>
                  <a:lnTo>
                    <a:pt x="179" y="418"/>
                  </a:lnTo>
                  <a:lnTo>
                    <a:pt x="178" y="417"/>
                  </a:lnTo>
                  <a:lnTo>
                    <a:pt x="178" y="415"/>
                  </a:lnTo>
                  <a:lnTo>
                    <a:pt x="178" y="413"/>
                  </a:lnTo>
                  <a:lnTo>
                    <a:pt x="179" y="410"/>
                  </a:lnTo>
                  <a:lnTo>
                    <a:pt x="179" y="408"/>
                  </a:lnTo>
                  <a:lnTo>
                    <a:pt x="180" y="405"/>
                  </a:lnTo>
                  <a:lnTo>
                    <a:pt x="178" y="405"/>
                  </a:lnTo>
                  <a:lnTo>
                    <a:pt x="177" y="404"/>
                  </a:lnTo>
                  <a:lnTo>
                    <a:pt x="176" y="403"/>
                  </a:lnTo>
                  <a:lnTo>
                    <a:pt x="175" y="402"/>
                  </a:lnTo>
                  <a:lnTo>
                    <a:pt x="174" y="401"/>
                  </a:lnTo>
                  <a:lnTo>
                    <a:pt x="171" y="400"/>
                  </a:lnTo>
                  <a:lnTo>
                    <a:pt x="170" y="399"/>
                  </a:lnTo>
                  <a:lnTo>
                    <a:pt x="170" y="397"/>
                  </a:lnTo>
                  <a:lnTo>
                    <a:pt x="169" y="395"/>
                  </a:lnTo>
                  <a:lnTo>
                    <a:pt x="169" y="392"/>
                  </a:lnTo>
                  <a:lnTo>
                    <a:pt x="168" y="390"/>
                  </a:lnTo>
                  <a:lnTo>
                    <a:pt x="166" y="389"/>
                  </a:lnTo>
                  <a:lnTo>
                    <a:pt x="165" y="388"/>
                  </a:lnTo>
                  <a:lnTo>
                    <a:pt x="163" y="388"/>
                  </a:lnTo>
                  <a:lnTo>
                    <a:pt x="161" y="388"/>
                  </a:lnTo>
                  <a:lnTo>
                    <a:pt x="159" y="388"/>
                  </a:lnTo>
                  <a:lnTo>
                    <a:pt x="150" y="384"/>
                  </a:lnTo>
                  <a:lnTo>
                    <a:pt x="141" y="377"/>
                  </a:lnTo>
                  <a:lnTo>
                    <a:pt x="133" y="370"/>
                  </a:lnTo>
                  <a:lnTo>
                    <a:pt x="124" y="366"/>
                  </a:lnTo>
                  <a:lnTo>
                    <a:pt x="115" y="365"/>
                  </a:lnTo>
                  <a:lnTo>
                    <a:pt x="112" y="367"/>
                  </a:lnTo>
                  <a:lnTo>
                    <a:pt x="97" y="355"/>
                  </a:lnTo>
                  <a:lnTo>
                    <a:pt x="81" y="344"/>
                  </a:lnTo>
                  <a:lnTo>
                    <a:pt x="81" y="347"/>
                  </a:lnTo>
                  <a:lnTo>
                    <a:pt x="81" y="349"/>
                  </a:lnTo>
                  <a:lnTo>
                    <a:pt x="82" y="352"/>
                  </a:lnTo>
                  <a:lnTo>
                    <a:pt x="82" y="354"/>
                  </a:lnTo>
                  <a:lnTo>
                    <a:pt x="82" y="356"/>
                  </a:lnTo>
                  <a:lnTo>
                    <a:pt x="80" y="359"/>
                  </a:lnTo>
                  <a:lnTo>
                    <a:pt x="77" y="359"/>
                  </a:lnTo>
                  <a:lnTo>
                    <a:pt x="75" y="359"/>
                  </a:lnTo>
                  <a:lnTo>
                    <a:pt x="73" y="358"/>
                  </a:lnTo>
                  <a:lnTo>
                    <a:pt x="72" y="357"/>
                  </a:lnTo>
                  <a:lnTo>
                    <a:pt x="70" y="355"/>
                  </a:lnTo>
                  <a:lnTo>
                    <a:pt x="68" y="353"/>
                  </a:lnTo>
                  <a:lnTo>
                    <a:pt x="66" y="353"/>
                  </a:lnTo>
                  <a:lnTo>
                    <a:pt x="65" y="353"/>
                  </a:lnTo>
                  <a:lnTo>
                    <a:pt x="63" y="353"/>
                  </a:lnTo>
                  <a:lnTo>
                    <a:pt x="61" y="354"/>
                  </a:lnTo>
                  <a:lnTo>
                    <a:pt x="59" y="354"/>
                  </a:lnTo>
                  <a:lnTo>
                    <a:pt x="57" y="355"/>
                  </a:lnTo>
                  <a:lnTo>
                    <a:pt x="56" y="354"/>
                  </a:lnTo>
                  <a:lnTo>
                    <a:pt x="54" y="353"/>
                  </a:lnTo>
                  <a:lnTo>
                    <a:pt x="53" y="351"/>
                  </a:lnTo>
                  <a:lnTo>
                    <a:pt x="52" y="349"/>
                  </a:lnTo>
                  <a:lnTo>
                    <a:pt x="51" y="347"/>
                  </a:lnTo>
                  <a:lnTo>
                    <a:pt x="49" y="345"/>
                  </a:lnTo>
                  <a:lnTo>
                    <a:pt x="42" y="342"/>
                  </a:lnTo>
                  <a:lnTo>
                    <a:pt x="34" y="342"/>
                  </a:lnTo>
                  <a:lnTo>
                    <a:pt x="27" y="340"/>
                  </a:lnTo>
                  <a:lnTo>
                    <a:pt x="23" y="337"/>
                  </a:lnTo>
                  <a:lnTo>
                    <a:pt x="18" y="332"/>
                  </a:lnTo>
                  <a:lnTo>
                    <a:pt x="14" y="329"/>
                  </a:lnTo>
                  <a:lnTo>
                    <a:pt x="12" y="328"/>
                  </a:lnTo>
                  <a:lnTo>
                    <a:pt x="10" y="327"/>
                  </a:lnTo>
                  <a:lnTo>
                    <a:pt x="8" y="326"/>
                  </a:lnTo>
                  <a:lnTo>
                    <a:pt x="5" y="326"/>
                  </a:lnTo>
                  <a:lnTo>
                    <a:pt x="3" y="327"/>
                  </a:lnTo>
                  <a:lnTo>
                    <a:pt x="3" y="324"/>
                  </a:lnTo>
                  <a:lnTo>
                    <a:pt x="2" y="322"/>
                  </a:lnTo>
                  <a:lnTo>
                    <a:pt x="1" y="321"/>
                  </a:lnTo>
                  <a:lnTo>
                    <a:pt x="0" y="318"/>
                  </a:lnTo>
                  <a:lnTo>
                    <a:pt x="0" y="316"/>
                  </a:lnTo>
                  <a:lnTo>
                    <a:pt x="1" y="315"/>
                  </a:lnTo>
                  <a:lnTo>
                    <a:pt x="2" y="314"/>
                  </a:lnTo>
                  <a:lnTo>
                    <a:pt x="4" y="313"/>
                  </a:lnTo>
                  <a:lnTo>
                    <a:pt x="6" y="312"/>
                  </a:lnTo>
                  <a:lnTo>
                    <a:pt x="9" y="312"/>
                  </a:lnTo>
                  <a:lnTo>
                    <a:pt x="11" y="311"/>
                  </a:lnTo>
                  <a:lnTo>
                    <a:pt x="14" y="311"/>
                  </a:lnTo>
                  <a:lnTo>
                    <a:pt x="15" y="310"/>
                  </a:lnTo>
                  <a:lnTo>
                    <a:pt x="16" y="309"/>
                  </a:lnTo>
                  <a:lnTo>
                    <a:pt x="15" y="308"/>
                  </a:lnTo>
                  <a:lnTo>
                    <a:pt x="15" y="306"/>
                  </a:lnTo>
                  <a:lnTo>
                    <a:pt x="14" y="304"/>
                  </a:lnTo>
                  <a:lnTo>
                    <a:pt x="13" y="302"/>
                  </a:lnTo>
                  <a:lnTo>
                    <a:pt x="12" y="300"/>
                  </a:lnTo>
                  <a:lnTo>
                    <a:pt x="12" y="298"/>
                  </a:lnTo>
                  <a:lnTo>
                    <a:pt x="13" y="296"/>
                  </a:lnTo>
                  <a:lnTo>
                    <a:pt x="14" y="295"/>
                  </a:lnTo>
                  <a:lnTo>
                    <a:pt x="15" y="295"/>
                  </a:lnTo>
                  <a:lnTo>
                    <a:pt x="17" y="296"/>
                  </a:lnTo>
                  <a:lnTo>
                    <a:pt x="19" y="296"/>
                  </a:lnTo>
                  <a:lnTo>
                    <a:pt x="20" y="297"/>
                  </a:lnTo>
                  <a:lnTo>
                    <a:pt x="22" y="292"/>
                  </a:lnTo>
                  <a:lnTo>
                    <a:pt x="26" y="289"/>
                  </a:lnTo>
                  <a:lnTo>
                    <a:pt x="31" y="288"/>
                  </a:lnTo>
                  <a:lnTo>
                    <a:pt x="38" y="287"/>
                  </a:lnTo>
                  <a:lnTo>
                    <a:pt x="42" y="285"/>
                  </a:lnTo>
                  <a:lnTo>
                    <a:pt x="43" y="284"/>
                  </a:lnTo>
                  <a:lnTo>
                    <a:pt x="43" y="283"/>
                  </a:lnTo>
                  <a:lnTo>
                    <a:pt x="42" y="282"/>
                  </a:lnTo>
                  <a:lnTo>
                    <a:pt x="41" y="282"/>
                  </a:lnTo>
                  <a:lnTo>
                    <a:pt x="40" y="282"/>
                  </a:lnTo>
                  <a:lnTo>
                    <a:pt x="38" y="282"/>
                  </a:lnTo>
                  <a:lnTo>
                    <a:pt x="39" y="280"/>
                  </a:lnTo>
                  <a:lnTo>
                    <a:pt x="40" y="278"/>
                  </a:lnTo>
                  <a:lnTo>
                    <a:pt x="42" y="276"/>
                  </a:lnTo>
                  <a:lnTo>
                    <a:pt x="43" y="274"/>
                  </a:lnTo>
                  <a:lnTo>
                    <a:pt x="45" y="272"/>
                  </a:lnTo>
                  <a:lnTo>
                    <a:pt x="46" y="268"/>
                  </a:lnTo>
                  <a:lnTo>
                    <a:pt x="46" y="263"/>
                  </a:lnTo>
                  <a:lnTo>
                    <a:pt x="47" y="259"/>
                  </a:lnTo>
                  <a:lnTo>
                    <a:pt x="51" y="255"/>
                  </a:lnTo>
                  <a:lnTo>
                    <a:pt x="52" y="254"/>
                  </a:lnTo>
                  <a:lnTo>
                    <a:pt x="53" y="254"/>
                  </a:lnTo>
                  <a:lnTo>
                    <a:pt x="54" y="254"/>
                  </a:lnTo>
                  <a:lnTo>
                    <a:pt x="55" y="254"/>
                  </a:lnTo>
                  <a:lnTo>
                    <a:pt x="56" y="254"/>
                  </a:lnTo>
                  <a:lnTo>
                    <a:pt x="56" y="253"/>
                  </a:lnTo>
                  <a:lnTo>
                    <a:pt x="53" y="249"/>
                  </a:lnTo>
                  <a:lnTo>
                    <a:pt x="50" y="244"/>
                  </a:lnTo>
                  <a:lnTo>
                    <a:pt x="47" y="239"/>
                  </a:lnTo>
                  <a:lnTo>
                    <a:pt x="47" y="233"/>
                  </a:lnTo>
                  <a:lnTo>
                    <a:pt x="46" y="233"/>
                  </a:lnTo>
                  <a:lnTo>
                    <a:pt x="46" y="232"/>
                  </a:lnTo>
                  <a:lnTo>
                    <a:pt x="46" y="231"/>
                  </a:lnTo>
                  <a:lnTo>
                    <a:pt x="45" y="230"/>
                  </a:lnTo>
                  <a:lnTo>
                    <a:pt x="44" y="229"/>
                  </a:lnTo>
                  <a:lnTo>
                    <a:pt x="47" y="227"/>
                  </a:lnTo>
                  <a:lnTo>
                    <a:pt x="48" y="225"/>
                  </a:lnTo>
                  <a:lnTo>
                    <a:pt x="49" y="223"/>
                  </a:lnTo>
                  <a:lnTo>
                    <a:pt x="49" y="221"/>
                  </a:lnTo>
                  <a:lnTo>
                    <a:pt x="49" y="218"/>
                  </a:lnTo>
                  <a:lnTo>
                    <a:pt x="49" y="216"/>
                  </a:lnTo>
                  <a:lnTo>
                    <a:pt x="49" y="213"/>
                  </a:lnTo>
                  <a:lnTo>
                    <a:pt x="48" y="213"/>
                  </a:lnTo>
                  <a:lnTo>
                    <a:pt x="47" y="213"/>
                  </a:lnTo>
                  <a:lnTo>
                    <a:pt x="46" y="213"/>
                  </a:lnTo>
                  <a:lnTo>
                    <a:pt x="45" y="212"/>
                  </a:lnTo>
                  <a:lnTo>
                    <a:pt x="44" y="210"/>
                  </a:lnTo>
                  <a:lnTo>
                    <a:pt x="43" y="209"/>
                  </a:lnTo>
                  <a:lnTo>
                    <a:pt x="42" y="207"/>
                  </a:lnTo>
                  <a:lnTo>
                    <a:pt x="42" y="206"/>
                  </a:lnTo>
                  <a:lnTo>
                    <a:pt x="43" y="205"/>
                  </a:lnTo>
                  <a:lnTo>
                    <a:pt x="45" y="204"/>
                  </a:lnTo>
                  <a:lnTo>
                    <a:pt x="47" y="203"/>
                  </a:lnTo>
                  <a:lnTo>
                    <a:pt x="49" y="202"/>
                  </a:lnTo>
                  <a:lnTo>
                    <a:pt x="51" y="201"/>
                  </a:lnTo>
                  <a:lnTo>
                    <a:pt x="52" y="199"/>
                  </a:lnTo>
                  <a:lnTo>
                    <a:pt x="53" y="197"/>
                  </a:lnTo>
                  <a:lnTo>
                    <a:pt x="54" y="195"/>
                  </a:lnTo>
                  <a:lnTo>
                    <a:pt x="53" y="192"/>
                  </a:lnTo>
                  <a:lnTo>
                    <a:pt x="52" y="193"/>
                  </a:lnTo>
                  <a:lnTo>
                    <a:pt x="51" y="193"/>
                  </a:lnTo>
                  <a:lnTo>
                    <a:pt x="50" y="192"/>
                  </a:lnTo>
                  <a:lnTo>
                    <a:pt x="49" y="191"/>
                  </a:lnTo>
                  <a:lnTo>
                    <a:pt x="48" y="190"/>
                  </a:lnTo>
                  <a:lnTo>
                    <a:pt x="47" y="189"/>
                  </a:lnTo>
                  <a:lnTo>
                    <a:pt x="46" y="189"/>
                  </a:lnTo>
                  <a:lnTo>
                    <a:pt x="46" y="187"/>
                  </a:lnTo>
                  <a:lnTo>
                    <a:pt x="48" y="185"/>
                  </a:lnTo>
                  <a:lnTo>
                    <a:pt x="49" y="183"/>
                  </a:lnTo>
                  <a:lnTo>
                    <a:pt x="50" y="182"/>
                  </a:lnTo>
                  <a:lnTo>
                    <a:pt x="52" y="180"/>
                  </a:lnTo>
                  <a:lnTo>
                    <a:pt x="52" y="179"/>
                  </a:lnTo>
                  <a:lnTo>
                    <a:pt x="52" y="178"/>
                  </a:lnTo>
                  <a:lnTo>
                    <a:pt x="51" y="176"/>
                  </a:lnTo>
                  <a:lnTo>
                    <a:pt x="45" y="171"/>
                  </a:lnTo>
                  <a:lnTo>
                    <a:pt x="40" y="166"/>
                  </a:lnTo>
                  <a:lnTo>
                    <a:pt x="37" y="160"/>
                  </a:lnTo>
                  <a:lnTo>
                    <a:pt x="36" y="153"/>
                  </a:lnTo>
                  <a:lnTo>
                    <a:pt x="37" y="151"/>
                  </a:lnTo>
                  <a:lnTo>
                    <a:pt x="38" y="151"/>
                  </a:lnTo>
                  <a:lnTo>
                    <a:pt x="40" y="150"/>
                  </a:lnTo>
                  <a:lnTo>
                    <a:pt x="42" y="150"/>
                  </a:lnTo>
                  <a:lnTo>
                    <a:pt x="44" y="150"/>
                  </a:lnTo>
                  <a:lnTo>
                    <a:pt x="47" y="151"/>
                  </a:lnTo>
                  <a:lnTo>
                    <a:pt x="49" y="151"/>
                  </a:lnTo>
                  <a:lnTo>
                    <a:pt x="50" y="150"/>
                  </a:lnTo>
                  <a:lnTo>
                    <a:pt x="50" y="149"/>
                  </a:lnTo>
                  <a:lnTo>
                    <a:pt x="50" y="148"/>
                  </a:lnTo>
                  <a:lnTo>
                    <a:pt x="49" y="146"/>
                  </a:lnTo>
                  <a:lnTo>
                    <a:pt x="49" y="144"/>
                  </a:lnTo>
                  <a:lnTo>
                    <a:pt x="49" y="142"/>
                  </a:lnTo>
                  <a:lnTo>
                    <a:pt x="50" y="141"/>
                  </a:lnTo>
                  <a:lnTo>
                    <a:pt x="51" y="141"/>
                  </a:lnTo>
                  <a:lnTo>
                    <a:pt x="52" y="140"/>
                  </a:lnTo>
                  <a:lnTo>
                    <a:pt x="52" y="132"/>
                  </a:lnTo>
                  <a:lnTo>
                    <a:pt x="49" y="123"/>
                  </a:lnTo>
                  <a:lnTo>
                    <a:pt x="49" y="114"/>
                  </a:lnTo>
                  <a:lnTo>
                    <a:pt x="59" y="125"/>
                  </a:lnTo>
                  <a:lnTo>
                    <a:pt x="68" y="137"/>
                  </a:lnTo>
                  <a:lnTo>
                    <a:pt x="68" y="138"/>
                  </a:lnTo>
                  <a:lnTo>
                    <a:pt x="69" y="138"/>
                  </a:lnTo>
                  <a:lnTo>
                    <a:pt x="69" y="137"/>
                  </a:lnTo>
                  <a:lnTo>
                    <a:pt x="69" y="136"/>
                  </a:lnTo>
                  <a:lnTo>
                    <a:pt x="70" y="136"/>
                  </a:lnTo>
                  <a:lnTo>
                    <a:pt x="69" y="126"/>
                  </a:lnTo>
                  <a:lnTo>
                    <a:pt x="71" y="116"/>
                  </a:lnTo>
                  <a:lnTo>
                    <a:pt x="76" y="106"/>
                  </a:lnTo>
                  <a:lnTo>
                    <a:pt x="76" y="105"/>
                  </a:lnTo>
                  <a:lnTo>
                    <a:pt x="77" y="104"/>
                  </a:lnTo>
                  <a:lnTo>
                    <a:pt x="78" y="103"/>
                  </a:lnTo>
                  <a:lnTo>
                    <a:pt x="81" y="102"/>
                  </a:lnTo>
                  <a:lnTo>
                    <a:pt x="82" y="103"/>
                  </a:lnTo>
                  <a:lnTo>
                    <a:pt x="83" y="100"/>
                  </a:lnTo>
                  <a:lnTo>
                    <a:pt x="84" y="98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89" y="92"/>
                  </a:lnTo>
                  <a:lnTo>
                    <a:pt x="91" y="90"/>
                  </a:lnTo>
                  <a:lnTo>
                    <a:pt x="94" y="88"/>
                  </a:lnTo>
                  <a:lnTo>
                    <a:pt x="96" y="87"/>
                  </a:lnTo>
                  <a:lnTo>
                    <a:pt x="99" y="85"/>
                  </a:lnTo>
                  <a:lnTo>
                    <a:pt x="100" y="83"/>
                  </a:lnTo>
                  <a:lnTo>
                    <a:pt x="102" y="81"/>
                  </a:lnTo>
                  <a:lnTo>
                    <a:pt x="102" y="75"/>
                  </a:lnTo>
                  <a:lnTo>
                    <a:pt x="101" y="69"/>
                  </a:lnTo>
                  <a:lnTo>
                    <a:pt x="103" y="62"/>
                  </a:lnTo>
                  <a:lnTo>
                    <a:pt x="113" y="52"/>
                  </a:lnTo>
                  <a:lnTo>
                    <a:pt x="127" y="47"/>
                  </a:lnTo>
                  <a:lnTo>
                    <a:pt x="143" y="43"/>
                  </a:lnTo>
                  <a:lnTo>
                    <a:pt x="159" y="38"/>
                  </a:lnTo>
                  <a:lnTo>
                    <a:pt x="174" y="31"/>
                  </a:lnTo>
                  <a:lnTo>
                    <a:pt x="186" y="25"/>
                  </a:lnTo>
                  <a:lnTo>
                    <a:pt x="198" y="17"/>
                  </a:lnTo>
                  <a:lnTo>
                    <a:pt x="199" y="16"/>
                  </a:lnTo>
                  <a:lnTo>
                    <a:pt x="200" y="14"/>
                  </a:lnTo>
                  <a:lnTo>
                    <a:pt x="200" y="12"/>
                  </a:lnTo>
                  <a:lnTo>
                    <a:pt x="201" y="10"/>
                  </a:lnTo>
                  <a:lnTo>
                    <a:pt x="202" y="8"/>
                  </a:lnTo>
                  <a:lnTo>
                    <a:pt x="203" y="7"/>
                  </a:lnTo>
                  <a:lnTo>
                    <a:pt x="204" y="6"/>
                  </a:lnTo>
                  <a:lnTo>
                    <a:pt x="208" y="5"/>
                  </a:lnTo>
                  <a:lnTo>
                    <a:pt x="210" y="4"/>
                  </a:lnTo>
                  <a:lnTo>
                    <a:pt x="213" y="2"/>
                  </a:lnTo>
                  <a:lnTo>
                    <a:pt x="215" y="1"/>
                  </a:lnTo>
                  <a:lnTo>
                    <a:pt x="217" y="0"/>
                  </a:lnTo>
                  <a:lnTo>
                    <a:pt x="220" y="0"/>
                  </a:lnTo>
                  <a:lnTo>
                    <a:pt x="221" y="1"/>
                  </a:lnTo>
                  <a:lnTo>
                    <a:pt x="222" y="3"/>
                  </a:lnTo>
                  <a:lnTo>
                    <a:pt x="224" y="4"/>
                  </a:lnTo>
                  <a:lnTo>
                    <a:pt x="225" y="5"/>
                  </a:lnTo>
                  <a:lnTo>
                    <a:pt x="226" y="6"/>
                  </a:lnTo>
                  <a:lnTo>
                    <a:pt x="228" y="7"/>
                  </a:lnTo>
                  <a:lnTo>
                    <a:pt x="229" y="9"/>
                  </a:lnTo>
                  <a:lnTo>
                    <a:pt x="229" y="11"/>
                  </a:lnTo>
                  <a:lnTo>
                    <a:pt x="228" y="14"/>
                  </a:lnTo>
                  <a:lnTo>
                    <a:pt x="227" y="16"/>
                  </a:lnTo>
                  <a:lnTo>
                    <a:pt x="225" y="17"/>
                  </a:lnTo>
                  <a:lnTo>
                    <a:pt x="223" y="17"/>
                  </a:lnTo>
                  <a:lnTo>
                    <a:pt x="220" y="18"/>
                  </a:lnTo>
                  <a:lnTo>
                    <a:pt x="217" y="18"/>
                  </a:lnTo>
                  <a:lnTo>
                    <a:pt x="215" y="18"/>
                  </a:lnTo>
                  <a:lnTo>
                    <a:pt x="213" y="20"/>
                  </a:lnTo>
                  <a:lnTo>
                    <a:pt x="211" y="21"/>
                  </a:lnTo>
                  <a:lnTo>
                    <a:pt x="210" y="23"/>
                  </a:lnTo>
                  <a:lnTo>
                    <a:pt x="204" y="34"/>
                  </a:lnTo>
                  <a:lnTo>
                    <a:pt x="197" y="43"/>
                  </a:lnTo>
                  <a:lnTo>
                    <a:pt x="190" y="51"/>
                  </a:lnTo>
                  <a:lnTo>
                    <a:pt x="185" y="60"/>
                  </a:lnTo>
                  <a:lnTo>
                    <a:pt x="182" y="70"/>
                  </a:lnTo>
                  <a:lnTo>
                    <a:pt x="180" y="77"/>
                  </a:lnTo>
                  <a:lnTo>
                    <a:pt x="179" y="84"/>
                  </a:lnTo>
                  <a:lnTo>
                    <a:pt x="179" y="90"/>
                  </a:lnTo>
                  <a:lnTo>
                    <a:pt x="180" y="92"/>
                  </a:lnTo>
                  <a:lnTo>
                    <a:pt x="182" y="93"/>
                  </a:lnTo>
                  <a:lnTo>
                    <a:pt x="183" y="94"/>
                  </a:lnTo>
                  <a:lnTo>
                    <a:pt x="186" y="96"/>
                  </a:lnTo>
                  <a:lnTo>
                    <a:pt x="188" y="97"/>
                  </a:lnTo>
                  <a:lnTo>
                    <a:pt x="189" y="99"/>
                  </a:lnTo>
                  <a:lnTo>
                    <a:pt x="190" y="101"/>
                  </a:lnTo>
                  <a:lnTo>
                    <a:pt x="193" y="114"/>
                  </a:lnTo>
                  <a:lnTo>
                    <a:pt x="194" y="126"/>
                  </a:lnTo>
                  <a:lnTo>
                    <a:pt x="192" y="139"/>
                  </a:lnTo>
                  <a:lnTo>
                    <a:pt x="193" y="140"/>
                  </a:lnTo>
                  <a:lnTo>
                    <a:pt x="194" y="141"/>
                  </a:lnTo>
                  <a:lnTo>
                    <a:pt x="195" y="142"/>
                  </a:lnTo>
                  <a:lnTo>
                    <a:pt x="197" y="142"/>
                  </a:lnTo>
                  <a:lnTo>
                    <a:pt x="199" y="142"/>
                  </a:lnTo>
                  <a:lnTo>
                    <a:pt x="201" y="142"/>
                  </a:lnTo>
                  <a:lnTo>
                    <a:pt x="202" y="142"/>
                  </a:lnTo>
                  <a:lnTo>
                    <a:pt x="203" y="145"/>
                  </a:lnTo>
                  <a:lnTo>
                    <a:pt x="205" y="147"/>
                  </a:lnTo>
                  <a:lnTo>
                    <a:pt x="206" y="149"/>
                  </a:lnTo>
                  <a:lnTo>
                    <a:pt x="208" y="150"/>
                  </a:lnTo>
                  <a:lnTo>
                    <a:pt x="209" y="151"/>
                  </a:lnTo>
                  <a:lnTo>
                    <a:pt x="219" y="151"/>
                  </a:lnTo>
                  <a:lnTo>
                    <a:pt x="227" y="152"/>
                  </a:lnTo>
                  <a:lnTo>
                    <a:pt x="236" y="150"/>
                  </a:lnTo>
                  <a:lnTo>
                    <a:pt x="244" y="149"/>
                  </a:lnTo>
                  <a:lnTo>
                    <a:pt x="251" y="152"/>
                  </a:lnTo>
                  <a:lnTo>
                    <a:pt x="259" y="155"/>
                  </a:lnTo>
                  <a:lnTo>
                    <a:pt x="267" y="158"/>
                  </a:lnTo>
                  <a:lnTo>
                    <a:pt x="273" y="162"/>
                  </a:lnTo>
                  <a:lnTo>
                    <a:pt x="279" y="168"/>
                  </a:lnTo>
                  <a:lnTo>
                    <a:pt x="285" y="173"/>
                  </a:lnTo>
                  <a:lnTo>
                    <a:pt x="287" y="174"/>
                  </a:lnTo>
                  <a:lnTo>
                    <a:pt x="289" y="174"/>
                  </a:lnTo>
                  <a:lnTo>
                    <a:pt x="291" y="173"/>
                  </a:lnTo>
                  <a:lnTo>
                    <a:pt x="293" y="172"/>
                  </a:lnTo>
                  <a:lnTo>
                    <a:pt x="295" y="170"/>
                  </a:lnTo>
                  <a:lnTo>
                    <a:pt x="297" y="169"/>
                  </a:lnTo>
                  <a:lnTo>
                    <a:pt x="299" y="168"/>
                  </a:lnTo>
                  <a:lnTo>
                    <a:pt x="310" y="168"/>
                  </a:lnTo>
                  <a:lnTo>
                    <a:pt x="323" y="170"/>
                  </a:lnTo>
                  <a:lnTo>
                    <a:pt x="325" y="169"/>
                  </a:lnTo>
                  <a:lnTo>
                    <a:pt x="328" y="169"/>
                  </a:lnTo>
                  <a:lnTo>
                    <a:pt x="331" y="168"/>
                  </a:lnTo>
                  <a:lnTo>
                    <a:pt x="334" y="168"/>
                  </a:lnTo>
                  <a:lnTo>
                    <a:pt x="337" y="169"/>
                  </a:lnTo>
                  <a:lnTo>
                    <a:pt x="339" y="171"/>
                  </a:lnTo>
                  <a:lnTo>
                    <a:pt x="340" y="173"/>
                  </a:lnTo>
                  <a:lnTo>
                    <a:pt x="342" y="176"/>
                  </a:lnTo>
                  <a:lnTo>
                    <a:pt x="342" y="179"/>
                  </a:lnTo>
                  <a:lnTo>
                    <a:pt x="341" y="188"/>
                  </a:lnTo>
                  <a:lnTo>
                    <a:pt x="338" y="197"/>
                  </a:lnTo>
                  <a:lnTo>
                    <a:pt x="334" y="207"/>
                  </a:lnTo>
                  <a:lnTo>
                    <a:pt x="332" y="216"/>
                  </a:lnTo>
                  <a:lnTo>
                    <a:pt x="334" y="226"/>
                  </a:lnTo>
                  <a:lnTo>
                    <a:pt x="338" y="233"/>
                  </a:lnTo>
                  <a:lnTo>
                    <a:pt x="344" y="241"/>
                  </a:lnTo>
                  <a:lnTo>
                    <a:pt x="344" y="242"/>
                  </a:lnTo>
                  <a:lnTo>
                    <a:pt x="344" y="244"/>
                  </a:lnTo>
                  <a:lnTo>
                    <a:pt x="344" y="246"/>
                  </a:lnTo>
                  <a:lnTo>
                    <a:pt x="344" y="247"/>
                  </a:lnTo>
                  <a:lnTo>
                    <a:pt x="345" y="248"/>
                  </a:lnTo>
                  <a:lnTo>
                    <a:pt x="346" y="249"/>
                  </a:lnTo>
                  <a:lnTo>
                    <a:pt x="346" y="248"/>
                  </a:lnTo>
                  <a:lnTo>
                    <a:pt x="346" y="250"/>
                  </a:lnTo>
                  <a:lnTo>
                    <a:pt x="346" y="251"/>
                  </a:lnTo>
                  <a:lnTo>
                    <a:pt x="346" y="252"/>
                  </a:lnTo>
                  <a:lnTo>
                    <a:pt x="344" y="253"/>
                  </a:lnTo>
                  <a:lnTo>
                    <a:pt x="342" y="253"/>
                  </a:lnTo>
                  <a:lnTo>
                    <a:pt x="340" y="253"/>
                  </a:lnTo>
                  <a:lnTo>
                    <a:pt x="338" y="253"/>
                  </a:lnTo>
                  <a:lnTo>
                    <a:pt x="337" y="253"/>
                  </a:lnTo>
                  <a:lnTo>
                    <a:pt x="335" y="255"/>
                  </a:lnTo>
                  <a:lnTo>
                    <a:pt x="335" y="258"/>
                  </a:lnTo>
                  <a:lnTo>
                    <a:pt x="335" y="260"/>
                  </a:lnTo>
                  <a:lnTo>
                    <a:pt x="336" y="263"/>
                  </a:lnTo>
                  <a:lnTo>
                    <a:pt x="337" y="265"/>
                  </a:lnTo>
                  <a:lnTo>
                    <a:pt x="339" y="267"/>
                  </a:lnTo>
                  <a:lnTo>
                    <a:pt x="342" y="269"/>
                  </a:lnTo>
                  <a:lnTo>
                    <a:pt x="344" y="271"/>
                  </a:lnTo>
                  <a:lnTo>
                    <a:pt x="347" y="273"/>
                  </a:lnTo>
                  <a:lnTo>
                    <a:pt x="348" y="275"/>
                  </a:lnTo>
                  <a:lnTo>
                    <a:pt x="352" y="284"/>
                  </a:lnTo>
                  <a:lnTo>
                    <a:pt x="354" y="295"/>
                  </a:lnTo>
                  <a:lnTo>
                    <a:pt x="359" y="304"/>
                  </a:lnTo>
                  <a:lnTo>
                    <a:pt x="365" y="312"/>
                  </a:lnTo>
                  <a:lnTo>
                    <a:pt x="365" y="313"/>
                  </a:lnTo>
                  <a:lnTo>
                    <a:pt x="366" y="314"/>
                  </a:lnTo>
                  <a:lnTo>
                    <a:pt x="367" y="316"/>
                  </a:lnTo>
                  <a:lnTo>
                    <a:pt x="368" y="317"/>
                  </a:lnTo>
                  <a:lnTo>
                    <a:pt x="369" y="317"/>
                  </a:lnTo>
                  <a:lnTo>
                    <a:pt x="371" y="317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899" name="Freeform 374"/>
            <p:cNvSpPr>
              <a:spLocks/>
            </p:cNvSpPr>
            <p:nvPr/>
          </p:nvSpPr>
          <p:spPr bwMode="gray">
            <a:xfrm>
              <a:off x="2578" y="1734"/>
              <a:ext cx="391" cy="322"/>
            </a:xfrm>
            <a:custGeom>
              <a:avLst/>
              <a:gdLst>
                <a:gd name="T0" fmla="*/ 169 w 391"/>
                <a:gd name="T1" fmla="*/ 267 h 322"/>
                <a:gd name="T2" fmla="*/ 156 w 391"/>
                <a:gd name="T3" fmla="*/ 252 h 322"/>
                <a:gd name="T4" fmla="*/ 165 w 391"/>
                <a:gd name="T5" fmla="*/ 245 h 322"/>
                <a:gd name="T6" fmla="*/ 166 w 391"/>
                <a:gd name="T7" fmla="*/ 240 h 322"/>
                <a:gd name="T8" fmla="*/ 155 w 391"/>
                <a:gd name="T9" fmla="*/ 218 h 322"/>
                <a:gd name="T10" fmla="*/ 161 w 391"/>
                <a:gd name="T11" fmla="*/ 165 h 322"/>
                <a:gd name="T12" fmla="*/ 144 w 391"/>
                <a:gd name="T13" fmla="*/ 162 h 322"/>
                <a:gd name="T14" fmla="*/ 110 w 391"/>
                <a:gd name="T15" fmla="*/ 166 h 322"/>
                <a:gd name="T16" fmla="*/ 72 w 391"/>
                <a:gd name="T17" fmla="*/ 144 h 322"/>
                <a:gd name="T18" fmla="*/ 27 w 391"/>
                <a:gd name="T19" fmla="*/ 141 h 322"/>
                <a:gd name="T20" fmla="*/ 16 w 391"/>
                <a:gd name="T21" fmla="*/ 134 h 322"/>
                <a:gd name="T22" fmla="*/ 10 w 391"/>
                <a:gd name="T23" fmla="*/ 91 h 322"/>
                <a:gd name="T24" fmla="*/ 0 w 391"/>
                <a:gd name="T25" fmla="*/ 76 h 322"/>
                <a:gd name="T26" fmla="*/ 31 w 391"/>
                <a:gd name="T27" fmla="*/ 15 h 322"/>
                <a:gd name="T28" fmla="*/ 46 w 391"/>
                <a:gd name="T29" fmla="*/ 9 h 322"/>
                <a:gd name="T30" fmla="*/ 49 w 391"/>
                <a:gd name="T31" fmla="*/ 9 h 322"/>
                <a:gd name="T32" fmla="*/ 36 w 391"/>
                <a:gd name="T33" fmla="*/ 23 h 322"/>
                <a:gd name="T34" fmla="*/ 38 w 391"/>
                <a:gd name="T35" fmla="*/ 33 h 322"/>
                <a:gd name="T36" fmla="*/ 27 w 391"/>
                <a:gd name="T37" fmla="*/ 81 h 322"/>
                <a:gd name="T38" fmla="*/ 50 w 391"/>
                <a:gd name="T39" fmla="*/ 61 h 322"/>
                <a:gd name="T40" fmla="*/ 45 w 391"/>
                <a:gd name="T41" fmla="*/ 48 h 322"/>
                <a:gd name="T42" fmla="*/ 42 w 391"/>
                <a:gd name="T43" fmla="*/ 39 h 322"/>
                <a:gd name="T44" fmla="*/ 71 w 391"/>
                <a:gd name="T45" fmla="*/ 26 h 322"/>
                <a:gd name="T46" fmla="*/ 91 w 391"/>
                <a:gd name="T47" fmla="*/ 15 h 322"/>
                <a:gd name="T48" fmla="*/ 80 w 391"/>
                <a:gd name="T49" fmla="*/ 4 h 322"/>
                <a:gd name="T50" fmla="*/ 102 w 391"/>
                <a:gd name="T51" fmla="*/ 21 h 322"/>
                <a:gd name="T52" fmla="*/ 111 w 391"/>
                <a:gd name="T53" fmla="*/ 18 h 322"/>
                <a:gd name="T54" fmla="*/ 123 w 391"/>
                <a:gd name="T55" fmla="*/ 23 h 322"/>
                <a:gd name="T56" fmla="*/ 202 w 391"/>
                <a:gd name="T57" fmla="*/ 39 h 322"/>
                <a:gd name="T58" fmla="*/ 208 w 391"/>
                <a:gd name="T59" fmla="*/ 47 h 322"/>
                <a:gd name="T60" fmla="*/ 266 w 391"/>
                <a:gd name="T61" fmla="*/ 40 h 322"/>
                <a:gd name="T62" fmla="*/ 283 w 391"/>
                <a:gd name="T63" fmla="*/ 32 h 322"/>
                <a:gd name="T64" fmla="*/ 326 w 391"/>
                <a:gd name="T65" fmla="*/ 37 h 322"/>
                <a:gd name="T66" fmla="*/ 301 w 391"/>
                <a:gd name="T67" fmla="*/ 44 h 322"/>
                <a:gd name="T68" fmla="*/ 315 w 391"/>
                <a:gd name="T69" fmla="*/ 57 h 322"/>
                <a:gd name="T70" fmla="*/ 323 w 391"/>
                <a:gd name="T71" fmla="*/ 57 h 322"/>
                <a:gd name="T72" fmla="*/ 350 w 391"/>
                <a:gd name="T73" fmla="*/ 67 h 322"/>
                <a:gd name="T74" fmla="*/ 356 w 391"/>
                <a:gd name="T75" fmla="*/ 93 h 322"/>
                <a:gd name="T76" fmla="*/ 386 w 391"/>
                <a:gd name="T77" fmla="*/ 104 h 322"/>
                <a:gd name="T78" fmla="*/ 369 w 391"/>
                <a:gd name="T79" fmla="*/ 117 h 322"/>
                <a:gd name="T80" fmla="*/ 365 w 391"/>
                <a:gd name="T81" fmla="*/ 131 h 322"/>
                <a:gd name="T82" fmla="*/ 377 w 391"/>
                <a:gd name="T83" fmla="*/ 135 h 322"/>
                <a:gd name="T84" fmla="*/ 390 w 391"/>
                <a:gd name="T85" fmla="*/ 144 h 322"/>
                <a:gd name="T86" fmla="*/ 350 w 391"/>
                <a:gd name="T87" fmla="*/ 145 h 322"/>
                <a:gd name="T88" fmla="*/ 349 w 391"/>
                <a:gd name="T89" fmla="*/ 154 h 322"/>
                <a:gd name="T90" fmla="*/ 349 w 391"/>
                <a:gd name="T91" fmla="*/ 175 h 322"/>
                <a:gd name="T92" fmla="*/ 352 w 391"/>
                <a:gd name="T93" fmla="*/ 209 h 322"/>
                <a:gd name="T94" fmla="*/ 328 w 391"/>
                <a:gd name="T95" fmla="*/ 215 h 322"/>
                <a:gd name="T96" fmla="*/ 307 w 391"/>
                <a:gd name="T97" fmla="*/ 221 h 322"/>
                <a:gd name="T98" fmla="*/ 274 w 391"/>
                <a:gd name="T99" fmla="*/ 223 h 322"/>
                <a:gd name="T100" fmla="*/ 246 w 391"/>
                <a:gd name="T101" fmla="*/ 216 h 322"/>
                <a:gd name="T102" fmla="*/ 243 w 391"/>
                <a:gd name="T103" fmla="*/ 221 h 322"/>
                <a:gd name="T104" fmla="*/ 252 w 391"/>
                <a:gd name="T105" fmla="*/ 229 h 322"/>
                <a:gd name="T106" fmla="*/ 259 w 391"/>
                <a:gd name="T107" fmla="*/ 262 h 322"/>
                <a:gd name="T108" fmla="*/ 269 w 391"/>
                <a:gd name="T109" fmla="*/ 266 h 322"/>
                <a:gd name="T110" fmla="*/ 280 w 391"/>
                <a:gd name="T111" fmla="*/ 276 h 322"/>
                <a:gd name="T112" fmla="*/ 265 w 391"/>
                <a:gd name="T113" fmla="*/ 283 h 322"/>
                <a:gd name="T114" fmla="*/ 248 w 391"/>
                <a:gd name="T115" fmla="*/ 297 h 322"/>
                <a:gd name="T116" fmla="*/ 204 w 391"/>
                <a:gd name="T117" fmla="*/ 322 h 322"/>
                <a:gd name="T118" fmla="*/ 191 w 391"/>
                <a:gd name="T119" fmla="*/ 312 h 322"/>
                <a:gd name="T120" fmla="*/ 189 w 391"/>
                <a:gd name="T121" fmla="*/ 309 h 32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91"/>
                <a:gd name="T184" fmla="*/ 0 h 322"/>
                <a:gd name="T185" fmla="*/ 391 w 391"/>
                <a:gd name="T186" fmla="*/ 322 h 32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91" h="322">
                  <a:moveTo>
                    <a:pt x="188" y="307"/>
                  </a:moveTo>
                  <a:lnTo>
                    <a:pt x="187" y="305"/>
                  </a:lnTo>
                  <a:lnTo>
                    <a:pt x="186" y="304"/>
                  </a:lnTo>
                  <a:lnTo>
                    <a:pt x="180" y="296"/>
                  </a:lnTo>
                  <a:lnTo>
                    <a:pt x="175" y="287"/>
                  </a:lnTo>
                  <a:lnTo>
                    <a:pt x="173" y="276"/>
                  </a:lnTo>
                  <a:lnTo>
                    <a:pt x="169" y="267"/>
                  </a:lnTo>
                  <a:lnTo>
                    <a:pt x="168" y="265"/>
                  </a:lnTo>
                  <a:lnTo>
                    <a:pt x="165" y="263"/>
                  </a:lnTo>
                  <a:lnTo>
                    <a:pt x="163" y="261"/>
                  </a:lnTo>
                  <a:lnTo>
                    <a:pt x="160" y="259"/>
                  </a:lnTo>
                  <a:lnTo>
                    <a:pt x="158" y="257"/>
                  </a:lnTo>
                  <a:lnTo>
                    <a:pt x="157" y="255"/>
                  </a:lnTo>
                  <a:lnTo>
                    <a:pt x="156" y="252"/>
                  </a:lnTo>
                  <a:lnTo>
                    <a:pt x="156" y="250"/>
                  </a:lnTo>
                  <a:lnTo>
                    <a:pt x="156" y="247"/>
                  </a:lnTo>
                  <a:lnTo>
                    <a:pt x="158" y="245"/>
                  </a:lnTo>
                  <a:lnTo>
                    <a:pt x="159" y="245"/>
                  </a:lnTo>
                  <a:lnTo>
                    <a:pt x="161" y="245"/>
                  </a:lnTo>
                  <a:lnTo>
                    <a:pt x="163" y="245"/>
                  </a:lnTo>
                  <a:lnTo>
                    <a:pt x="165" y="245"/>
                  </a:lnTo>
                  <a:lnTo>
                    <a:pt x="167" y="244"/>
                  </a:lnTo>
                  <a:lnTo>
                    <a:pt x="167" y="243"/>
                  </a:lnTo>
                  <a:lnTo>
                    <a:pt x="167" y="242"/>
                  </a:lnTo>
                  <a:lnTo>
                    <a:pt x="167" y="240"/>
                  </a:lnTo>
                  <a:lnTo>
                    <a:pt x="167" y="241"/>
                  </a:lnTo>
                  <a:lnTo>
                    <a:pt x="166" y="240"/>
                  </a:lnTo>
                  <a:lnTo>
                    <a:pt x="165" y="239"/>
                  </a:lnTo>
                  <a:lnTo>
                    <a:pt x="165" y="238"/>
                  </a:lnTo>
                  <a:lnTo>
                    <a:pt x="165" y="236"/>
                  </a:lnTo>
                  <a:lnTo>
                    <a:pt x="165" y="234"/>
                  </a:lnTo>
                  <a:lnTo>
                    <a:pt x="165" y="233"/>
                  </a:lnTo>
                  <a:lnTo>
                    <a:pt x="159" y="225"/>
                  </a:lnTo>
                  <a:lnTo>
                    <a:pt x="155" y="218"/>
                  </a:lnTo>
                  <a:lnTo>
                    <a:pt x="153" y="208"/>
                  </a:lnTo>
                  <a:lnTo>
                    <a:pt x="155" y="199"/>
                  </a:lnTo>
                  <a:lnTo>
                    <a:pt x="159" y="189"/>
                  </a:lnTo>
                  <a:lnTo>
                    <a:pt x="162" y="180"/>
                  </a:lnTo>
                  <a:lnTo>
                    <a:pt x="163" y="171"/>
                  </a:lnTo>
                  <a:lnTo>
                    <a:pt x="163" y="168"/>
                  </a:lnTo>
                  <a:lnTo>
                    <a:pt x="161" y="165"/>
                  </a:lnTo>
                  <a:lnTo>
                    <a:pt x="160" y="163"/>
                  </a:lnTo>
                  <a:lnTo>
                    <a:pt x="158" y="161"/>
                  </a:lnTo>
                  <a:lnTo>
                    <a:pt x="155" y="160"/>
                  </a:lnTo>
                  <a:lnTo>
                    <a:pt x="152" y="160"/>
                  </a:lnTo>
                  <a:lnTo>
                    <a:pt x="149" y="161"/>
                  </a:lnTo>
                  <a:lnTo>
                    <a:pt x="146" y="161"/>
                  </a:lnTo>
                  <a:lnTo>
                    <a:pt x="144" y="162"/>
                  </a:lnTo>
                  <a:lnTo>
                    <a:pt x="131" y="160"/>
                  </a:lnTo>
                  <a:lnTo>
                    <a:pt x="120" y="160"/>
                  </a:lnTo>
                  <a:lnTo>
                    <a:pt x="118" y="161"/>
                  </a:lnTo>
                  <a:lnTo>
                    <a:pt x="116" y="162"/>
                  </a:lnTo>
                  <a:lnTo>
                    <a:pt x="114" y="164"/>
                  </a:lnTo>
                  <a:lnTo>
                    <a:pt x="112" y="165"/>
                  </a:lnTo>
                  <a:lnTo>
                    <a:pt x="110" y="166"/>
                  </a:lnTo>
                  <a:lnTo>
                    <a:pt x="108" y="166"/>
                  </a:lnTo>
                  <a:lnTo>
                    <a:pt x="106" y="165"/>
                  </a:lnTo>
                  <a:lnTo>
                    <a:pt x="100" y="160"/>
                  </a:lnTo>
                  <a:lnTo>
                    <a:pt x="94" y="154"/>
                  </a:lnTo>
                  <a:lnTo>
                    <a:pt x="88" y="150"/>
                  </a:lnTo>
                  <a:lnTo>
                    <a:pt x="80" y="147"/>
                  </a:lnTo>
                  <a:lnTo>
                    <a:pt x="72" y="144"/>
                  </a:lnTo>
                  <a:lnTo>
                    <a:pt x="65" y="141"/>
                  </a:lnTo>
                  <a:lnTo>
                    <a:pt x="57" y="142"/>
                  </a:lnTo>
                  <a:lnTo>
                    <a:pt x="48" y="144"/>
                  </a:lnTo>
                  <a:lnTo>
                    <a:pt x="40" y="143"/>
                  </a:lnTo>
                  <a:lnTo>
                    <a:pt x="30" y="143"/>
                  </a:lnTo>
                  <a:lnTo>
                    <a:pt x="29" y="142"/>
                  </a:lnTo>
                  <a:lnTo>
                    <a:pt x="27" y="141"/>
                  </a:lnTo>
                  <a:lnTo>
                    <a:pt x="26" y="139"/>
                  </a:lnTo>
                  <a:lnTo>
                    <a:pt x="24" y="137"/>
                  </a:lnTo>
                  <a:lnTo>
                    <a:pt x="23" y="134"/>
                  </a:lnTo>
                  <a:lnTo>
                    <a:pt x="22" y="134"/>
                  </a:lnTo>
                  <a:lnTo>
                    <a:pt x="20" y="134"/>
                  </a:lnTo>
                  <a:lnTo>
                    <a:pt x="18" y="134"/>
                  </a:lnTo>
                  <a:lnTo>
                    <a:pt x="16" y="134"/>
                  </a:lnTo>
                  <a:lnTo>
                    <a:pt x="15" y="133"/>
                  </a:lnTo>
                  <a:lnTo>
                    <a:pt x="14" y="132"/>
                  </a:lnTo>
                  <a:lnTo>
                    <a:pt x="13" y="131"/>
                  </a:lnTo>
                  <a:lnTo>
                    <a:pt x="15" y="118"/>
                  </a:lnTo>
                  <a:lnTo>
                    <a:pt x="14" y="106"/>
                  </a:lnTo>
                  <a:lnTo>
                    <a:pt x="11" y="93"/>
                  </a:lnTo>
                  <a:lnTo>
                    <a:pt x="10" y="91"/>
                  </a:lnTo>
                  <a:lnTo>
                    <a:pt x="9" y="89"/>
                  </a:lnTo>
                  <a:lnTo>
                    <a:pt x="7" y="88"/>
                  </a:lnTo>
                  <a:lnTo>
                    <a:pt x="4" y="86"/>
                  </a:lnTo>
                  <a:lnTo>
                    <a:pt x="3" y="85"/>
                  </a:lnTo>
                  <a:lnTo>
                    <a:pt x="1" y="84"/>
                  </a:lnTo>
                  <a:lnTo>
                    <a:pt x="0" y="82"/>
                  </a:lnTo>
                  <a:lnTo>
                    <a:pt x="0" y="76"/>
                  </a:lnTo>
                  <a:lnTo>
                    <a:pt x="1" y="69"/>
                  </a:lnTo>
                  <a:lnTo>
                    <a:pt x="3" y="62"/>
                  </a:lnTo>
                  <a:lnTo>
                    <a:pt x="6" y="52"/>
                  </a:lnTo>
                  <a:lnTo>
                    <a:pt x="11" y="43"/>
                  </a:lnTo>
                  <a:lnTo>
                    <a:pt x="18" y="35"/>
                  </a:lnTo>
                  <a:lnTo>
                    <a:pt x="25" y="26"/>
                  </a:lnTo>
                  <a:lnTo>
                    <a:pt x="31" y="15"/>
                  </a:lnTo>
                  <a:lnTo>
                    <a:pt x="32" y="13"/>
                  </a:lnTo>
                  <a:lnTo>
                    <a:pt x="34" y="12"/>
                  </a:lnTo>
                  <a:lnTo>
                    <a:pt x="36" y="10"/>
                  </a:lnTo>
                  <a:lnTo>
                    <a:pt x="38" y="10"/>
                  </a:lnTo>
                  <a:lnTo>
                    <a:pt x="41" y="10"/>
                  </a:lnTo>
                  <a:lnTo>
                    <a:pt x="44" y="9"/>
                  </a:lnTo>
                  <a:lnTo>
                    <a:pt x="46" y="9"/>
                  </a:lnTo>
                  <a:lnTo>
                    <a:pt x="48" y="8"/>
                  </a:lnTo>
                  <a:lnTo>
                    <a:pt x="49" y="6"/>
                  </a:lnTo>
                  <a:lnTo>
                    <a:pt x="49" y="7"/>
                  </a:lnTo>
                  <a:lnTo>
                    <a:pt x="49" y="8"/>
                  </a:lnTo>
                  <a:lnTo>
                    <a:pt x="49" y="9"/>
                  </a:lnTo>
                  <a:lnTo>
                    <a:pt x="48" y="12"/>
                  </a:lnTo>
                  <a:lnTo>
                    <a:pt x="47" y="13"/>
                  </a:lnTo>
                  <a:lnTo>
                    <a:pt x="46" y="14"/>
                  </a:lnTo>
                  <a:lnTo>
                    <a:pt x="45" y="14"/>
                  </a:lnTo>
                  <a:lnTo>
                    <a:pt x="43" y="17"/>
                  </a:lnTo>
                  <a:lnTo>
                    <a:pt x="40" y="20"/>
                  </a:lnTo>
                  <a:lnTo>
                    <a:pt x="36" y="23"/>
                  </a:lnTo>
                  <a:lnTo>
                    <a:pt x="34" y="26"/>
                  </a:lnTo>
                  <a:lnTo>
                    <a:pt x="34" y="27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38" y="32"/>
                  </a:lnTo>
                  <a:lnTo>
                    <a:pt x="38" y="33"/>
                  </a:lnTo>
                  <a:lnTo>
                    <a:pt x="36" y="40"/>
                  </a:lnTo>
                  <a:lnTo>
                    <a:pt x="35" y="46"/>
                  </a:lnTo>
                  <a:lnTo>
                    <a:pt x="33" y="52"/>
                  </a:lnTo>
                  <a:lnTo>
                    <a:pt x="30" y="59"/>
                  </a:lnTo>
                  <a:lnTo>
                    <a:pt x="27" y="67"/>
                  </a:lnTo>
                  <a:lnTo>
                    <a:pt x="26" y="74"/>
                  </a:lnTo>
                  <a:lnTo>
                    <a:pt x="27" y="81"/>
                  </a:lnTo>
                  <a:lnTo>
                    <a:pt x="32" y="86"/>
                  </a:lnTo>
                  <a:lnTo>
                    <a:pt x="40" y="88"/>
                  </a:lnTo>
                  <a:lnTo>
                    <a:pt x="46" y="86"/>
                  </a:lnTo>
                  <a:lnTo>
                    <a:pt x="51" y="80"/>
                  </a:lnTo>
                  <a:lnTo>
                    <a:pt x="54" y="73"/>
                  </a:lnTo>
                  <a:lnTo>
                    <a:pt x="53" y="67"/>
                  </a:lnTo>
                  <a:lnTo>
                    <a:pt x="50" y="61"/>
                  </a:lnTo>
                  <a:lnTo>
                    <a:pt x="45" y="55"/>
                  </a:lnTo>
                  <a:lnTo>
                    <a:pt x="43" y="54"/>
                  </a:lnTo>
                  <a:lnTo>
                    <a:pt x="43" y="52"/>
                  </a:lnTo>
                  <a:lnTo>
                    <a:pt x="44" y="51"/>
                  </a:lnTo>
                  <a:lnTo>
                    <a:pt x="45" y="50"/>
                  </a:lnTo>
                  <a:lnTo>
                    <a:pt x="45" y="49"/>
                  </a:lnTo>
                  <a:lnTo>
                    <a:pt x="45" y="48"/>
                  </a:lnTo>
                  <a:lnTo>
                    <a:pt x="43" y="47"/>
                  </a:lnTo>
                  <a:lnTo>
                    <a:pt x="42" y="45"/>
                  </a:lnTo>
                  <a:lnTo>
                    <a:pt x="41" y="44"/>
                  </a:lnTo>
                  <a:lnTo>
                    <a:pt x="40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2" y="39"/>
                  </a:lnTo>
                  <a:lnTo>
                    <a:pt x="50" y="34"/>
                  </a:lnTo>
                  <a:lnTo>
                    <a:pt x="57" y="30"/>
                  </a:lnTo>
                  <a:lnTo>
                    <a:pt x="65" y="26"/>
                  </a:lnTo>
                  <a:lnTo>
                    <a:pt x="66" y="26"/>
                  </a:lnTo>
                  <a:lnTo>
                    <a:pt x="68" y="26"/>
                  </a:lnTo>
                  <a:lnTo>
                    <a:pt x="70" y="26"/>
                  </a:lnTo>
                  <a:lnTo>
                    <a:pt x="71" y="26"/>
                  </a:lnTo>
                  <a:lnTo>
                    <a:pt x="72" y="25"/>
                  </a:lnTo>
                  <a:lnTo>
                    <a:pt x="77" y="21"/>
                  </a:lnTo>
                  <a:lnTo>
                    <a:pt x="83" y="20"/>
                  </a:lnTo>
                  <a:lnTo>
                    <a:pt x="90" y="18"/>
                  </a:lnTo>
                  <a:lnTo>
                    <a:pt x="91" y="17"/>
                  </a:lnTo>
                  <a:lnTo>
                    <a:pt x="91" y="16"/>
                  </a:lnTo>
                  <a:lnTo>
                    <a:pt x="91" y="15"/>
                  </a:lnTo>
                  <a:lnTo>
                    <a:pt x="88" y="15"/>
                  </a:lnTo>
                  <a:lnTo>
                    <a:pt x="84" y="14"/>
                  </a:lnTo>
                  <a:lnTo>
                    <a:pt x="82" y="12"/>
                  </a:lnTo>
                  <a:lnTo>
                    <a:pt x="80" y="10"/>
                  </a:lnTo>
                  <a:lnTo>
                    <a:pt x="79" y="8"/>
                  </a:lnTo>
                  <a:lnTo>
                    <a:pt x="79" y="6"/>
                  </a:lnTo>
                  <a:lnTo>
                    <a:pt x="80" y="4"/>
                  </a:lnTo>
                  <a:lnTo>
                    <a:pt x="86" y="0"/>
                  </a:lnTo>
                  <a:lnTo>
                    <a:pt x="90" y="1"/>
                  </a:lnTo>
                  <a:lnTo>
                    <a:pt x="93" y="5"/>
                  </a:lnTo>
                  <a:lnTo>
                    <a:pt x="96" y="12"/>
                  </a:lnTo>
                  <a:lnTo>
                    <a:pt x="99" y="18"/>
                  </a:lnTo>
                  <a:lnTo>
                    <a:pt x="100" y="20"/>
                  </a:lnTo>
                  <a:lnTo>
                    <a:pt x="102" y="21"/>
                  </a:lnTo>
                  <a:lnTo>
                    <a:pt x="104" y="22"/>
                  </a:lnTo>
                  <a:lnTo>
                    <a:pt x="106" y="22"/>
                  </a:lnTo>
                  <a:lnTo>
                    <a:pt x="107" y="21"/>
                  </a:lnTo>
                  <a:lnTo>
                    <a:pt x="108" y="20"/>
                  </a:lnTo>
                  <a:lnTo>
                    <a:pt x="109" y="19"/>
                  </a:lnTo>
                  <a:lnTo>
                    <a:pt x="110" y="18"/>
                  </a:lnTo>
                  <a:lnTo>
                    <a:pt x="111" y="18"/>
                  </a:lnTo>
                  <a:lnTo>
                    <a:pt x="112" y="18"/>
                  </a:lnTo>
                  <a:lnTo>
                    <a:pt x="113" y="19"/>
                  </a:lnTo>
                  <a:lnTo>
                    <a:pt x="114" y="20"/>
                  </a:lnTo>
                  <a:lnTo>
                    <a:pt x="114" y="21"/>
                  </a:lnTo>
                  <a:lnTo>
                    <a:pt x="117" y="21"/>
                  </a:lnTo>
                  <a:lnTo>
                    <a:pt x="120" y="21"/>
                  </a:lnTo>
                  <a:lnTo>
                    <a:pt x="123" y="23"/>
                  </a:lnTo>
                  <a:lnTo>
                    <a:pt x="125" y="25"/>
                  </a:lnTo>
                  <a:lnTo>
                    <a:pt x="130" y="31"/>
                  </a:lnTo>
                  <a:lnTo>
                    <a:pt x="137" y="35"/>
                  </a:lnTo>
                  <a:lnTo>
                    <a:pt x="144" y="40"/>
                  </a:lnTo>
                  <a:lnTo>
                    <a:pt x="149" y="46"/>
                  </a:lnTo>
                  <a:lnTo>
                    <a:pt x="174" y="40"/>
                  </a:lnTo>
                  <a:lnTo>
                    <a:pt x="202" y="39"/>
                  </a:lnTo>
                  <a:lnTo>
                    <a:pt x="202" y="40"/>
                  </a:lnTo>
                  <a:lnTo>
                    <a:pt x="201" y="41"/>
                  </a:lnTo>
                  <a:lnTo>
                    <a:pt x="200" y="41"/>
                  </a:lnTo>
                  <a:lnTo>
                    <a:pt x="203" y="42"/>
                  </a:lnTo>
                  <a:lnTo>
                    <a:pt x="206" y="44"/>
                  </a:lnTo>
                  <a:lnTo>
                    <a:pt x="208" y="47"/>
                  </a:lnTo>
                  <a:lnTo>
                    <a:pt x="210" y="49"/>
                  </a:lnTo>
                  <a:lnTo>
                    <a:pt x="213" y="50"/>
                  </a:lnTo>
                  <a:lnTo>
                    <a:pt x="216" y="51"/>
                  </a:lnTo>
                  <a:lnTo>
                    <a:pt x="235" y="51"/>
                  </a:lnTo>
                  <a:lnTo>
                    <a:pt x="252" y="48"/>
                  </a:lnTo>
                  <a:lnTo>
                    <a:pt x="269" y="41"/>
                  </a:lnTo>
                  <a:lnTo>
                    <a:pt x="266" y="40"/>
                  </a:lnTo>
                  <a:lnTo>
                    <a:pt x="263" y="39"/>
                  </a:lnTo>
                  <a:lnTo>
                    <a:pt x="260" y="38"/>
                  </a:lnTo>
                  <a:lnTo>
                    <a:pt x="261" y="37"/>
                  </a:lnTo>
                  <a:lnTo>
                    <a:pt x="261" y="36"/>
                  </a:lnTo>
                  <a:lnTo>
                    <a:pt x="261" y="35"/>
                  </a:lnTo>
                  <a:lnTo>
                    <a:pt x="273" y="34"/>
                  </a:lnTo>
                  <a:lnTo>
                    <a:pt x="283" y="32"/>
                  </a:lnTo>
                  <a:lnTo>
                    <a:pt x="294" y="33"/>
                  </a:lnTo>
                  <a:lnTo>
                    <a:pt x="304" y="35"/>
                  </a:lnTo>
                  <a:lnTo>
                    <a:pt x="310" y="35"/>
                  </a:lnTo>
                  <a:lnTo>
                    <a:pt x="315" y="34"/>
                  </a:lnTo>
                  <a:lnTo>
                    <a:pt x="319" y="34"/>
                  </a:lnTo>
                  <a:lnTo>
                    <a:pt x="322" y="34"/>
                  </a:lnTo>
                  <a:lnTo>
                    <a:pt x="326" y="37"/>
                  </a:lnTo>
                  <a:lnTo>
                    <a:pt x="321" y="39"/>
                  </a:lnTo>
                  <a:lnTo>
                    <a:pt x="313" y="39"/>
                  </a:lnTo>
                  <a:lnTo>
                    <a:pt x="307" y="38"/>
                  </a:lnTo>
                  <a:lnTo>
                    <a:pt x="301" y="40"/>
                  </a:lnTo>
                  <a:lnTo>
                    <a:pt x="301" y="41"/>
                  </a:lnTo>
                  <a:lnTo>
                    <a:pt x="300" y="43"/>
                  </a:lnTo>
                  <a:lnTo>
                    <a:pt x="301" y="44"/>
                  </a:lnTo>
                  <a:lnTo>
                    <a:pt x="301" y="46"/>
                  </a:lnTo>
                  <a:lnTo>
                    <a:pt x="304" y="48"/>
                  </a:lnTo>
                  <a:lnTo>
                    <a:pt x="306" y="50"/>
                  </a:lnTo>
                  <a:lnTo>
                    <a:pt x="308" y="53"/>
                  </a:lnTo>
                  <a:lnTo>
                    <a:pt x="311" y="55"/>
                  </a:lnTo>
                  <a:lnTo>
                    <a:pt x="313" y="57"/>
                  </a:lnTo>
                  <a:lnTo>
                    <a:pt x="315" y="57"/>
                  </a:lnTo>
                  <a:lnTo>
                    <a:pt x="316" y="55"/>
                  </a:lnTo>
                  <a:lnTo>
                    <a:pt x="318" y="54"/>
                  </a:lnTo>
                  <a:lnTo>
                    <a:pt x="320" y="53"/>
                  </a:lnTo>
                  <a:lnTo>
                    <a:pt x="322" y="54"/>
                  </a:lnTo>
                  <a:lnTo>
                    <a:pt x="322" y="55"/>
                  </a:lnTo>
                  <a:lnTo>
                    <a:pt x="323" y="57"/>
                  </a:lnTo>
                  <a:lnTo>
                    <a:pt x="324" y="57"/>
                  </a:lnTo>
                  <a:lnTo>
                    <a:pt x="325" y="58"/>
                  </a:lnTo>
                  <a:lnTo>
                    <a:pt x="325" y="59"/>
                  </a:lnTo>
                  <a:lnTo>
                    <a:pt x="333" y="59"/>
                  </a:lnTo>
                  <a:lnTo>
                    <a:pt x="341" y="61"/>
                  </a:lnTo>
                  <a:lnTo>
                    <a:pt x="348" y="67"/>
                  </a:lnTo>
                  <a:lnTo>
                    <a:pt x="350" y="67"/>
                  </a:lnTo>
                  <a:lnTo>
                    <a:pt x="351" y="67"/>
                  </a:lnTo>
                  <a:lnTo>
                    <a:pt x="353" y="67"/>
                  </a:lnTo>
                  <a:lnTo>
                    <a:pt x="354" y="67"/>
                  </a:lnTo>
                  <a:lnTo>
                    <a:pt x="358" y="73"/>
                  </a:lnTo>
                  <a:lnTo>
                    <a:pt x="359" y="79"/>
                  </a:lnTo>
                  <a:lnTo>
                    <a:pt x="358" y="86"/>
                  </a:lnTo>
                  <a:lnTo>
                    <a:pt x="356" y="93"/>
                  </a:lnTo>
                  <a:lnTo>
                    <a:pt x="363" y="93"/>
                  </a:lnTo>
                  <a:lnTo>
                    <a:pt x="370" y="91"/>
                  </a:lnTo>
                  <a:lnTo>
                    <a:pt x="377" y="89"/>
                  </a:lnTo>
                  <a:lnTo>
                    <a:pt x="382" y="90"/>
                  </a:lnTo>
                  <a:lnTo>
                    <a:pt x="385" y="93"/>
                  </a:lnTo>
                  <a:lnTo>
                    <a:pt x="386" y="98"/>
                  </a:lnTo>
                  <a:lnTo>
                    <a:pt x="386" y="104"/>
                  </a:lnTo>
                  <a:lnTo>
                    <a:pt x="385" y="109"/>
                  </a:lnTo>
                  <a:lnTo>
                    <a:pt x="383" y="111"/>
                  </a:lnTo>
                  <a:lnTo>
                    <a:pt x="381" y="114"/>
                  </a:lnTo>
                  <a:lnTo>
                    <a:pt x="379" y="116"/>
                  </a:lnTo>
                  <a:lnTo>
                    <a:pt x="376" y="117"/>
                  </a:lnTo>
                  <a:lnTo>
                    <a:pt x="373" y="118"/>
                  </a:lnTo>
                  <a:lnTo>
                    <a:pt x="369" y="117"/>
                  </a:lnTo>
                  <a:lnTo>
                    <a:pt x="368" y="120"/>
                  </a:lnTo>
                  <a:lnTo>
                    <a:pt x="367" y="122"/>
                  </a:lnTo>
                  <a:lnTo>
                    <a:pt x="365" y="125"/>
                  </a:lnTo>
                  <a:lnTo>
                    <a:pt x="363" y="127"/>
                  </a:lnTo>
                  <a:lnTo>
                    <a:pt x="363" y="129"/>
                  </a:lnTo>
                  <a:lnTo>
                    <a:pt x="363" y="130"/>
                  </a:lnTo>
                  <a:lnTo>
                    <a:pt x="365" y="131"/>
                  </a:lnTo>
                  <a:lnTo>
                    <a:pt x="367" y="132"/>
                  </a:lnTo>
                  <a:lnTo>
                    <a:pt x="369" y="132"/>
                  </a:lnTo>
                  <a:lnTo>
                    <a:pt x="371" y="132"/>
                  </a:lnTo>
                  <a:lnTo>
                    <a:pt x="373" y="133"/>
                  </a:lnTo>
                  <a:lnTo>
                    <a:pt x="375" y="133"/>
                  </a:lnTo>
                  <a:lnTo>
                    <a:pt x="377" y="134"/>
                  </a:lnTo>
                  <a:lnTo>
                    <a:pt x="377" y="135"/>
                  </a:lnTo>
                  <a:lnTo>
                    <a:pt x="378" y="136"/>
                  </a:lnTo>
                  <a:lnTo>
                    <a:pt x="379" y="138"/>
                  </a:lnTo>
                  <a:lnTo>
                    <a:pt x="380" y="138"/>
                  </a:lnTo>
                  <a:lnTo>
                    <a:pt x="384" y="139"/>
                  </a:lnTo>
                  <a:lnTo>
                    <a:pt x="387" y="140"/>
                  </a:lnTo>
                  <a:lnTo>
                    <a:pt x="391" y="140"/>
                  </a:lnTo>
                  <a:lnTo>
                    <a:pt x="390" y="144"/>
                  </a:lnTo>
                  <a:lnTo>
                    <a:pt x="387" y="147"/>
                  </a:lnTo>
                  <a:lnTo>
                    <a:pt x="381" y="148"/>
                  </a:lnTo>
                  <a:lnTo>
                    <a:pt x="374" y="148"/>
                  </a:lnTo>
                  <a:lnTo>
                    <a:pt x="366" y="147"/>
                  </a:lnTo>
                  <a:lnTo>
                    <a:pt x="358" y="147"/>
                  </a:lnTo>
                  <a:lnTo>
                    <a:pt x="351" y="145"/>
                  </a:lnTo>
                  <a:lnTo>
                    <a:pt x="350" y="145"/>
                  </a:lnTo>
                  <a:lnTo>
                    <a:pt x="349" y="147"/>
                  </a:lnTo>
                  <a:lnTo>
                    <a:pt x="348" y="148"/>
                  </a:lnTo>
                  <a:lnTo>
                    <a:pt x="348" y="149"/>
                  </a:lnTo>
                  <a:lnTo>
                    <a:pt x="347" y="150"/>
                  </a:lnTo>
                  <a:lnTo>
                    <a:pt x="348" y="152"/>
                  </a:lnTo>
                  <a:lnTo>
                    <a:pt x="349" y="154"/>
                  </a:lnTo>
                  <a:lnTo>
                    <a:pt x="349" y="156"/>
                  </a:lnTo>
                  <a:lnTo>
                    <a:pt x="348" y="158"/>
                  </a:lnTo>
                  <a:lnTo>
                    <a:pt x="347" y="160"/>
                  </a:lnTo>
                  <a:lnTo>
                    <a:pt x="346" y="161"/>
                  </a:lnTo>
                  <a:lnTo>
                    <a:pt x="345" y="163"/>
                  </a:lnTo>
                  <a:lnTo>
                    <a:pt x="345" y="170"/>
                  </a:lnTo>
                  <a:lnTo>
                    <a:pt x="349" y="175"/>
                  </a:lnTo>
                  <a:lnTo>
                    <a:pt x="355" y="180"/>
                  </a:lnTo>
                  <a:lnTo>
                    <a:pt x="361" y="185"/>
                  </a:lnTo>
                  <a:lnTo>
                    <a:pt x="366" y="190"/>
                  </a:lnTo>
                  <a:lnTo>
                    <a:pt x="370" y="193"/>
                  </a:lnTo>
                  <a:lnTo>
                    <a:pt x="365" y="199"/>
                  </a:lnTo>
                  <a:lnTo>
                    <a:pt x="359" y="205"/>
                  </a:lnTo>
                  <a:lnTo>
                    <a:pt x="352" y="209"/>
                  </a:lnTo>
                  <a:lnTo>
                    <a:pt x="349" y="210"/>
                  </a:lnTo>
                  <a:lnTo>
                    <a:pt x="346" y="210"/>
                  </a:lnTo>
                  <a:lnTo>
                    <a:pt x="343" y="210"/>
                  </a:lnTo>
                  <a:lnTo>
                    <a:pt x="339" y="211"/>
                  </a:lnTo>
                  <a:lnTo>
                    <a:pt x="335" y="213"/>
                  </a:lnTo>
                  <a:lnTo>
                    <a:pt x="330" y="214"/>
                  </a:lnTo>
                  <a:lnTo>
                    <a:pt x="328" y="215"/>
                  </a:lnTo>
                  <a:lnTo>
                    <a:pt x="326" y="216"/>
                  </a:lnTo>
                  <a:lnTo>
                    <a:pt x="324" y="218"/>
                  </a:lnTo>
                  <a:lnTo>
                    <a:pt x="321" y="219"/>
                  </a:lnTo>
                  <a:lnTo>
                    <a:pt x="316" y="220"/>
                  </a:lnTo>
                  <a:lnTo>
                    <a:pt x="313" y="220"/>
                  </a:lnTo>
                  <a:lnTo>
                    <a:pt x="309" y="220"/>
                  </a:lnTo>
                  <a:lnTo>
                    <a:pt x="307" y="221"/>
                  </a:lnTo>
                  <a:lnTo>
                    <a:pt x="305" y="223"/>
                  </a:lnTo>
                  <a:lnTo>
                    <a:pt x="303" y="225"/>
                  </a:lnTo>
                  <a:lnTo>
                    <a:pt x="299" y="228"/>
                  </a:lnTo>
                  <a:lnTo>
                    <a:pt x="294" y="229"/>
                  </a:lnTo>
                  <a:lnTo>
                    <a:pt x="289" y="229"/>
                  </a:lnTo>
                  <a:lnTo>
                    <a:pt x="285" y="227"/>
                  </a:lnTo>
                  <a:lnTo>
                    <a:pt x="274" y="223"/>
                  </a:lnTo>
                  <a:lnTo>
                    <a:pt x="263" y="219"/>
                  </a:lnTo>
                  <a:lnTo>
                    <a:pt x="260" y="218"/>
                  </a:lnTo>
                  <a:lnTo>
                    <a:pt x="257" y="219"/>
                  </a:lnTo>
                  <a:lnTo>
                    <a:pt x="254" y="219"/>
                  </a:lnTo>
                  <a:lnTo>
                    <a:pt x="251" y="219"/>
                  </a:lnTo>
                  <a:lnTo>
                    <a:pt x="248" y="218"/>
                  </a:lnTo>
                  <a:lnTo>
                    <a:pt x="246" y="216"/>
                  </a:lnTo>
                  <a:lnTo>
                    <a:pt x="244" y="215"/>
                  </a:lnTo>
                  <a:lnTo>
                    <a:pt x="243" y="215"/>
                  </a:lnTo>
                  <a:lnTo>
                    <a:pt x="242" y="215"/>
                  </a:lnTo>
                  <a:lnTo>
                    <a:pt x="241" y="215"/>
                  </a:lnTo>
                  <a:lnTo>
                    <a:pt x="241" y="217"/>
                  </a:lnTo>
                  <a:lnTo>
                    <a:pt x="241" y="219"/>
                  </a:lnTo>
                  <a:lnTo>
                    <a:pt x="243" y="221"/>
                  </a:lnTo>
                  <a:lnTo>
                    <a:pt x="244" y="222"/>
                  </a:lnTo>
                  <a:lnTo>
                    <a:pt x="247" y="223"/>
                  </a:lnTo>
                  <a:lnTo>
                    <a:pt x="249" y="224"/>
                  </a:lnTo>
                  <a:lnTo>
                    <a:pt x="251" y="225"/>
                  </a:lnTo>
                  <a:lnTo>
                    <a:pt x="251" y="226"/>
                  </a:lnTo>
                  <a:lnTo>
                    <a:pt x="252" y="227"/>
                  </a:lnTo>
                  <a:lnTo>
                    <a:pt x="252" y="229"/>
                  </a:lnTo>
                  <a:lnTo>
                    <a:pt x="253" y="233"/>
                  </a:lnTo>
                  <a:lnTo>
                    <a:pt x="252" y="238"/>
                  </a:lnTo>
                  <a:lnTo>
                    <a:pt x="253" y="242"/>
                  </a:lnTo>
                  <a:lnTo>
                    <a:pt x="255" y="251"/>
                  </a:lnTo>
                  <a:lnTo>
                    <a:pt x="259" y="259"/>
                  </a:lnTo>
                  <a:lnTo>
                    <a:pt x="259" y="261"/>
                  </a:lnTo>
                  <a:lnTo>
                    <a:pt x="259" y="262"/>
                  </a:lnTo>
                  <a:lnTo>
                    <a:pt x="259" y="264"/>
                  </a:lnTo>
                  <a:lnTo>
                    <a:pt x="260" y="265"/>
                  </a:lnTo>
                  <a:lnTo>
                    <a:pt x="261" y="266"/>
                  </a:lnTo>
                  <a:lnTo>
                    <a:pt x="263" y="266"/>
                  </a:lnTo>
                  <a:lnTo>
                    <a:pt x="264" y="267"/>
                  </a:lnTo>
                  <a:lnTo>
                    <a:pt x="267" y="266"/>
                  </a:lnTo>
                  <a:lnTo>
                    <a:pt x="269" y="266"/>
                  </a:lnTo>
                  <a:lnTo>
                    <a:pt x="273" y="266"/>
                  </a:lnTo>
                  <a:lnTo>
                    <a:pt x="275" y="267"/>
                  </a:lnTo>
                  <a:lnTo>
                    <a:pt x="277" y="268"/>
                  </a:lnTo>
                  <a:lnTo>
                    <a:pt x="279" y="270"/>
                  </a:lnTo>
                  <a:lnTo>
                    <a:pt x="280" y="272"/>
                  </a:lnTo>
                  <a:lnTo>
                    <a:pt x="280" y="274"/>
                  </a:lnTo>
                  <a:lnTo>
                    <a:pt x="280" y="276"/>
                  </a:lnTo>
                  <a:lnTo>
                    <a:pt x="279" y="279"/>
                  </a:lnTo>
                  <a:lnTo>
                    <a:pt x="277" y="280"/>
                  </a:lnTo>
                  <a:lnTo>
                    <a:pt x="275" y="281"/>
                  </a:lnTo>
                  <a:lnTo>
                    <a:pt x="273" y="283"/>
                  </a:lnTo>
                  <a:lnTo>
                    <a:pt x="269" y="283"/>
                  </a:lnTo>
                  <a:lnTo>
                    <a:pt x="267" y="283"/>
                  </a:lnTo>
                  <a:lnTo>
                    <a:pt x="265" y="283"/>
                  </a:lnTo>
                  <a:lnTo>
                    <a:pt x="263" y="284"/>
                  </a:lnTo>
                  <a:lnTo>
                    <a:pt x="262" y="286"/>
                  </a:lnTo>
                  <a:lnTo>
                    <a:pt x="260" y="290"/>
                  </a:lnTo>
                  <a:lnTo>
                    <a:pt x="257" y="293"/>
                  </a:lnTo>
                  <a:lnTo>
                    <a:pt x="254" y="296"/>
                  </a:lnTo>
                  <a:lnTo>
                    <a:pt x="251" y="297"/>
                  </a:lnTo>
                  <a:lnTo>
                    <a:pt x="248" y="297"/>
                  </a:lnTo>
                  <a:lnTo>
                    <a:pt x="245" y="298"/>
                  </a:lnTo>
                  <a:lnTo>
                    <a:pt x="242" y="299"/>
                  </a:lnTo>
                  <a:lnTo>
                    <a:pt x="240" y="300"/>
                  </a:lnTo>
                  <a:lnTo>
                    <a:pt x="231" y="309"/>
                  </a:lnTo>
                  <a:lnTo>
                    <a:pt x="221" y="316"/>
                  </a:lnTo>
                  <a:lnTo>
                    <a:pt x="210" y="322"/>
                  </a:lnTo>
                  <a:lnTo>
                    <a:pt x="204" y="322"/>
                  </a:lnTo>
                  <a:lnTo>
                    <a:pt x="198" y="319"/>
                  </a:lnTo>
                  <a:lnTo>
                    <a:pt x="193" y="316"/>
                  </a:lnTo>
                  <a:lnTo>
                    <a:pt x="192" y="316"/>
                  </a:lnTo>
                  <a:lnTo>
                    <a:pt x="191" y="315"/>
                  </a:lnTo>
                  <a:lnTo>
                    <a:pt x="191" y="313"/>
                  </a:lnTo>
                  <a:lnTo>
                    <a:pt x="191" y="312"/>
                  </a:lnTo>
                  <a:lnTo>
                    <a:pt x="192" y="310"/>
                  </a:lnTo>
                  <a:lnTo>
                    <a:pt x="192" y="309"/>
                  </a:lnTo>
                  <a:lnTo>
                    <a:pt x="191" y="310"/>
                  </a:lnTo>
                  <a:lnTo>
                    <a:pt x="190" y="310"/>
                  </a:lnTo>
                  <a:lnTo>
                    <a:pt x="189" y="309"/>
                  </a:lnTo>
                  <a:lnTo>
                    <a:pt x="188" y="307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00" name="Freeform 375"/>
            <p:cNvSpPr>
              <a:spLocks/>
            </p:cNvSpPr>
            <p:nvPr/>
          </p:nvSpPr>
          <p:spPr bwMode="gray">
            <a:xfrm>
              <a:off x="2578" y="1734"/>
              <a:ext cx="391" cy="322"/>
            </a:xfrm>
            <a:custGeom>
              <a:avLst/>
              <a:gdLst>
                <a:gd name="T0" fmla="*/ 169 w 391"/>
                <a:gd name="T1" fmla="*/ 267 h 322"/>
                <a:gd name="T2" fmla="*/ 156 w 391"/>
                <a:gd name="T3" fmla="*/ 252 h 322"/>
                <a:gd name="T4" fmla="*/ 165 w 391"/>
                <a:gd name="T5" fmla="*/ 245 h 322"/>
                <a:gd name="T6" fmla="*/ 166 w 391"/>
                <a:gd name="T7" fmla="*/ 240 h 322"/>
                <a:gd name="T8" fmla="*/ 155 w 391"/>
                <a:gd name="T9" fmla="*/ 218 h 322"/>
                <a:gd name="T10" fmla="*/ 161 w 391"/>
                <a:gd name="T11" fmla="*/ 165 h 322"/>
                <a:gd name="T12" fmla="*/ 144 w 391"/>
                <a:gd name="T13" fmla="*/ 162 h 322"/>
                <a:gd name="T14" fmla="*/ 110 w 391"/>
                <a:gd name="T15" fmla="*/ 166 h 322"/>
                <a:gd name="T16" fmla="*/ 72 w 391"/>
                <a:gd name="T17" fmla="*/ 144 h 322"/>
                <a:gd name="T18" fmla="*/ 27 w 391"/>
                <a:gd name="T19" fmla="*/ 141 h 322"/>
                <a:gd name="T20" fmla="*/ 16 w 391"/>
                <a:gd name="T21" fmla="*/ 134 h 322"/>
                <a:gd name="T22" fmla="*/ 10 w 391"/>
                <a:gd name="T23" fmla="*/ 91 h 322"/>
                <a:gd name="T24" fmla="*/ 0 w 391"/>
                <a:gd name="T25" fmla="*/ 76 h 322"/>
                <a:gd name="T26" fmla="*/ 31 w 391"/>
                <a:gd name="T27" fmla="*/ 15 h 322"/>
                <a:gd name="T28" fmla="*/ 46 w 391"/>
                <a:gd name="T29" fmla="*/ 9 h 322"/>
                <a:gd name="T30" fmla="*/ 49 w 391"/>
                <a:gd name="T31" fmla="*/ 9 h 322"/>
                <a:gd name="T32" fmla="*/ 36 w 391"/>
                <a:gd name="T33" fmla="*/ 23 h 322"/>
                <a:gd name="T34" fmla="*/ 38 w 391"/>
                <a:gd name="T35" fmla="*/ 33 h 322"/>
                <a:gd name="T36" fmla="*/ 27 w 391"/>
                <a:gd name="T37" fmla="*/ 81 h 322"/>
                <a:gd name="T38" fmla="*/ 50 w 391"/>
                <a:gd name="T39" fmla="*/ 61 h 322"/>
                <a:gd name="T40" fmla="*/ 45 w 391"/>
                <a:gd name="T41" fmla="*/ 48 h 322"/>
                <a:gd name="T42" fmla="*/ 42 w 391"/>
                <a:gd name="T43" fmla="*/ 39 h 322"/>
                <a:gd name="T44" fmla="*/ 71 w 391"/>
                <a:gd name="T45" fmla="*/ 26 h 322"/>
                <a:gd name="T46" fmla="*/ 91 w 391"/>
                <a:gd name="T47" fmla="*/ 15 h 322"/>
                <a:gd name="T48" fmla="*/ 80 w 391"/>
                <a:gd name="T49" fmla="*/ 4 h 322"/>
                <a:gd name="T50" fmla="*/ 102 w 391"/>
                <a:gd name="T51" fmla="*/ 21 h 322"/>
                <a:gd name="T52" fmla="*/ 111 w 391"/>
                <a:gd name="T53" fmla="*/ 18 h 322"/>
                <a:gd name="T54" fmla="*/ 123 w 391"/>
                <a:gd name="T55" fmla="*/ 23 h 322"/>
                <a:gd name="T56" fmla="*/ 202 w 391"/>
                <a:gd name="T57" fmla="*/ 39 h 322"/>
                <a:gd name="T58" fmla="*/ 208 w 391"/>
                <a:gd name="T59" fmla="*/ 47 h 322"/>
                <a:gd name="T60" fmla="*/ 266 w 391"/>
                <a:gd name="T61" fmla="*/ 40 h 322"/>
                <a:gd name="T62" fmla="*/ 283 w 391"/>
                <a:gd name="T63" fmla="*/ 32 h 322"/>
                <a:gd name="T64" fmla="*/ 326 w 391"/>
                <a:gd name="T65" fmla="*/ 37 h 322"/>
                <a:gd name="T66" fmla="*/ 301 w 391"/>
                <a:gd name="T67" fmla="*/ 44 h 322"/>
                <a:gd name="T68" fmla="*/ 315 w 391"/>
                <a:gd name="T69" fmla="*/ 57 h 322"/>
                <a:gd name="T70" fmla="*/ 323 w 391"/>
                <a:gd name="T71" fmla="*/ 57 h 322"/>
                <a:gd name="T72" fmla="*/ 350 w 391"/>
                <a:gd name="T73" fmla="*/ 67 h 322"/>
                <a:gd name="T74" fmla="*/ 356 w 391"/>
                <a:gd name="T75" fmla="*/ 93 h 322"/>
                <a:gd name="T76" fmla="*/ 386 w 391"/>
                <a:gd name="T77" fmla="*/ 104 h 322"/>
                <a:gd name="T78" fmla="*/ 369 w 391"/>
                <a:gd name="T79" fmla="*/ 117 h 322"/>
                <a:gd name="T80" fmla="*/ 365 w 391"/>
                <a:gd name="T81" fmla="*/ 131 h 322"/>
                <a:gd name="T82" fmla="*/ 377 w 391"/>
                <a:gd name="T83" fmla="*/ 135 h 322"/>
                <a:gd name="T84" fmla="*/ 390 w 391"/>
                <a:gd name="T85" fmla="*/ 144 h 322"/>
                <a:gd name="T86" fmla="*/ 350 w 391"/>
                <a:gd name="T87" fmla="*/ 145 h 322"/>
                <a:gd name="T88" fmla="*/ 349 w 391"/>
                <a:gd name="T89" fmla="*/ 154 h 322"/>
                <a:gd name="T90" fmla="*/ 349 w 391"/>
                <a:gd name="T91" fmla="*/ 175 h 322"/>
                <a:gd name="T92" fmla="*/ 352 w 391"/>
                <a:gd name="T93" fmla="*/ 209 h 322"/>
                <a:gd name="T94" fmla="*/ 328 w 391"/>
                <a:gd name="T95" fmla="*/ 215 h 322"/>
                <a:gd name="T96" fmla="*/ 307 w 391"/>
                <a:gd name="T97" fmla="*/ 221 h 322"/>
                <a:gd name="T98" fmla="*/ 274 w 391"/>
                <a:gd name="T99" fmla="*/ 223 h 322"/>
                <a:gd name="T100" fmla="*/ 246 w 391"/>
                <a:gd name="T101" fmla="*/ 216 h 322"/>
                <a:gd name="T102" fmla="*/ 243 w 391"/>
                <a:gd name="T103" fmla="*/ 221 h 322"/>
                <a:gd name="T104" fmla="*/ 252 w 391"/>
                <a:gd name="T105" fmla="*/ 229 h 322"/>
                <a:gd name="T106" fmla="*/ 259 w 391"/>
                <a:gd name="T107" fmla="*/ 262 h 322"/>
                <a:gd name="T108" fmla="*/ 269 w 391"/>
                <a:gd name="T109" fmla="*/ 266 h 322"/>
                <a:gd name="T110" fmla="*/ 280 w 391"/>
                <a:gd name="T111" fmla="*/ 276 h 322"/>
                <a:gd name="T112" fmla="*/ 265 w 391"/>
                <a:gd name="T113" fmla="*/ 283 h 322"/>
                <a:gd name="T114" fmla="*/ 248 w 391"/>
                <a:gd name="T115" fmla="*/ 297 h 322"/>
                <a:gd name="T116" fmla="*/ 204 w 391"/>
                <a:gd name="T117" fmla="*/ 322 h 322"/>
                <a:gd name="T118" fmla="*/ 191 w 391"/>
                <a:gd name="T119" fmla="*/ 312 h 322"/>
                <a:gd name="T120" fmla="*/ 189 w 391"/>
                <a:gd name="T121" fmla="*/ 309 h 32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91"/>
                <a:gd name="T184" fmla="*/ 0 h 322"/>
                <a:gd name="T185" fmla="*/ 391 w 391"/>
                <a:gd name="T186" fmla="*/ 322 h 32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91" h="322">
                  <a:moveTo>
                    <a:pt x="188" y="307"/>
                  </a:moveTo>
                  <a:lnTo>
                    <a:pt x="187" y="305"/>
                  </a:lnTo>
                  <a:lnTo>
                    <a:pt x="186" y="304"/>
                  </a:lnTo>
                  <a:lnTo>
                    <a:pt x="180" y="296"/>
                  </a:lnTo>
                  <a:lnTo>
                    <a:pt x="175" y="287"/>
                  </a:lnTo>
                  <a:lnTo>
                    <a:pt x="173" y="276"/>
                  </a:lnTo>
                  <a:lnTo>
                    <a:pt x="169" y="267"/>
                  </a:lnTo>
                  <a:lnTo>
                    <a:pt x="168" y="265"/>
                  </a:lnTo>
                  <a:lnTo>
                    <a:pt x="165" y="263"/>
                  </a:lnTo>
                  <a:lnTo>
                    <a:pt x="163" y="261"/>
                  </a:lnTo>
                  <a:lnTo>
                    <a:pt x="160" y="259"/>
                  </a:lnTo>
                  <a:lnTo>
                    <a:pt x="158" y="257"/>
                  </a:lnTo>
                  <a:lnTo>
                    <a:pt x="157" y="255"/>
                  </a:lnTo>
                  <a:lnTo>
                    <a:pt x="156" y="252"/>
                  </a:lnTo>
                  <a:lnTo>
                    <a:pt x="156" y="250"/>
                  </a:lnTo>
                  <a:lnTo>
                    <a:pt x="156" y="247"/>
                  </a:lnTo>
                  <a:lnTo>
                    <a:pt x="158" y="245"/>
                  </a:lnTo>
                  <a:lnTo>
                    <a:pt x="159" y="245"/>
                  </a:lnTo>
                  <a:lnTo>
                    <a:pt x="161" y="245"/>
                  </a:lnTo>
                  <a:lnTo>
                    <a:pt x="163" y="245"/>
                  </a:lnTo>
                  <a:lnTo>
                    <a:pt x="165" y="245"/>
                  </a:lnTo>
                  <a:lnTo>
                    <a:pt x="167" y="244"/>
                  </a:lnTo>
                  <a:lnTo>
                    <a:pt x="167" y="243"/>
                  </a:lnTo>
                  <a:lnTo>
                    <a:pt x="167" y="242"/>
                  </a:lnTo>
                  <a:lnTo>
                    <a:pt x="167" y="240"/>
                  </a:lnTo>
                  <a:lnTo>
                    <a:pt x="167" y="241"/>
                  </a:lnTo>
                  <a:lnTo>
                    <a:pt x="166" y="240"/>
                  </a:lnTo>
                  <a:lnTo>
                    <a:pt x="165" y="239"/>
                  </a:lnTo>
                  <a:lnTo>
                    <a:pt x="165" y="238"/>
                  </a:lnTo>
                  <a:lnTo>
                    <a:pt x="165" y="236"/>
                  </a:lnTo>
                  <a:lnTo>
                    <a:pt x="165" y="234"/>
                  </a:lnTo>
                  <a:lnTo>
                    <a:pt x="165" y="233"/>
                  </a:lnTo>
                  <a:lnTo>
                    <a:pt x="159" y="225"/>
                  </a:lnTo>
                  <a:lnTo>
                    <a:pt x="155" y="218"/>
                  </a:lnTo>
                  <a:lnTo>
                    <a:pt x="153" y="208"/>
                  </a:lnTo>
                  <a:lnTo>
                    <a:pt x="155" y="199"/>
                  </a:lnTo>
                  <a:lnTo>
                    <a:pt x="159" y="189"/>
                  </a:lnTo>
                  <a:lnTo>
                    <a:pt x="162" y="180"/>
                  </a:lnTo>
                  <a:lnTo>
                    <a:pt x="163" y="171"/>
                  </a:lnTo>
                  <a:lnTo>
                    <a:pt x="163" y="168"/>
                  </a:lnTo>
                  <a:lnTo>
                    <a:pt x="161" y="165"/>
                  </a:lnTo>
                  <a:lnTo>
                    <a:pt x="160" y="163"/>
                  </a:lnTo>
                  <a:lnTo>
                    <a:pt x="158" y="161"/>
                  </a:lnTo>
                  <a:lnTo>
                    <a:pt x="155" y="160"/>
                  </a:lnTo>
                  <a:lnTo>
                    <a:pt x="152" y="160"/>
                  </a:lnTo>
                  <a:lnTo>
                    <a:pt x="149" y="161"/>
                  </a:lnTo>
                  <a:lnTo>
                    <a:pt x="146" y="161"/>
                  </a:lnTo>
                  <a:lnTo>
                    <a:pt x="144" y="162"/>
                  </a:lnTo>
                  <a:lnTo>
                    <a:pt x="131" y="160"/>
                  </a:lnTo>
                  <a:lnTo>
                    <a:pt x="120" y="160"/>
                  </a:lnTo>
                  <a:lnTo>
                    <a:pt x="118" y="161"/>
                  </a:lnTo>
                  <a:lnTo>
                    <a:pt x="116" y="162"/>
                  </a:lnTo>
                  <a:lnTo>
                    <a:pt x="114" y="164"/>
                  </a:lnTo>
                  <a:lnTo>
                    <a:pt x="112" y="165"/>
                  </a:lnTo>
                  <a:lnTo>
                    <a:pt x="110" y="166"/>
                  </a:lnTo>
                  <a:lnTo>
                    <a:pt x="108" y="166"/>
                  </a:lnTo>
                  <a:lnTo>
                    <a:pt x="106" y="165"/>
                  </a:lnTo>
                  <a:lnTo>
                    <a:pt x="100" y="160"/>
                  </a:lnTo>
                  <a:lnTo>
                    <a:pt x="94" y="154"/>
                  </a:lnTo>
                  <a:lnTo>
                    <a:pt x="88" y="150"/>
                  </a:lnTo>
                  <a:lnTo>
                    <a:pt x="80" y="147"/>
                  </a:lnTo>
                  <a:lnTo>
                    <a:pt x="72" y="144"/>
                  </a:lnTo>
                  <a:lnTo>
                    <a:pt x="65" y="141"/>
                  </a:lnTo>
                  <a:lnTo>
                    <a:pt x="57" y="142"/>
                  </a:lnTo>
                  <a:lnTo>
                    <a:pt x="48" y="144"/>
                  </a:lnTo>
                  <a:lnTo>
                    <a:pt x="40" y="143"/>
                  </a:lnTo>
                  <a:lnTo>
                    <a:pt x="30" y="143"/>
                  </a:lnTo>
                  <a:lnTo>
                    <a:pt x="29" y="142"/>
                  </a:lnTo>
                  <a:lnTo>
                    <a:pt x="27" y="141"/>
                  </a:lnTo>
                  <a:lnTo>
                    <a:pt x="26" y="139"/>
                  </a:lnTo>
                  <a:lnTo>
                    <a:pt x="24" y="137"/>
                  </a:lnTo>
                  <a:lnTo>
                    <a:pt x="23" y="134"/>
                  </a:lnTo>
                  <a:lnTo>
                    <a:pt x="22" y="134"/>
                  </a:lnTo>
                  <a:lnTo>
                    <a:pt x="20" y="134"/>
                  </a:lnTo>
                  <a:lnTo>
                    <a:pt x="18" y="134"/>
                  </a:lnTo>
                  <a:lnTo>
                    <a:pt x="16" y="134"/>
                  </a:lnTo>
                  <a:lnTo>
                    <a:pt x="15" y="133"/>
                  </a:lnTo>
                  <a:lnTo>
                    <a:pt x="14" y="132"/>
                  </a:lnTo>
                  <a:lnTo>
                    <a:pt x="13" y="131"/>
                  </a:lnTo>
                  <a:lnTo>
                    <a:pt x="15" y="118"/>
                  </a:lnTo>
                  <a:lnTo>
                    <a:pt x="14" y="106"/>
                  </a:lnTo>
                  <a:lnTo>
                    <a:pt x="11" y="93"/>
                  </a:lnTo>
                  <a:lnTo>
                    <a:pt x="10" y="91"/>
                  </a:lnTo>
                  <a:lnTo>
                    <a:pt x="9" y="89"/>
                  </a:lnTo>
                  <a:lnTo>
                    <a:pt x="7" y="88"/>
                  </a:lnTo>
                  <a:lnTo>
                    <a:pt x="4" y="86"/>
                  </a:lnTo>
                  <a:lnTo>
                    <a:pt x="3" y="85"/>
                  </a:lnTo>
                  <a:lnTo>
                    <a:pt x="1" y="84"/>
                  </a:lnTo>
                  <a:lnTo>
                    <a:pt x="0" y="82"/>
                  </a:lnTo>
                  <a:lnTo>
                    <a:pt x="0" y="76"/>
                  </a:lnTo>
                  <a:lnTo>
                    <a:pt x="1" y="69"/>
                  </a:lnTo>
                  <a:lnTo>
                    <a:pt x="3" y="62"/>
                  </a:lnTo>
                  <a:lnTo>
                    <a:pt x="6" y="52"/>
                  </a:lnTo>
                  <a:lnTo>
                    <a:pt x="11" y="43"/>
                  </a:lnTo>
                  <a:lnTo>
                    <a:pt x="18" y="35"/>
                  </a:lnTo>
                  <a:lnTo>
                    <a:pt x="25" y="26"/>
                  </a:lnTo>
                  <a:lnTo>
                    <a:pt x="31" y="15"/>
                  </a:lnTo>
                  <a:lnTo>
                    <a:pt x="32" y="13"/>
                  </a:lnTo>
                  <a:lnTo>
                    <a:pt x="34" y="12"/>
                  </a:lnTo>
                  <a:lnTo>
                    <a:pt x="36" y="10"/>
                  </a:lnTo>
                  <a:lnTo>
                    <a:pt x="38" y="10"/>
                  </a:lnTo>
                  <a:lnTo>
                    <a:pt x="41" y="10"/>
                  </a:lnTo>
                  <a:lnTo>
                    <a:pt x="44" y="9"/>
                  </a:lnTo>
                  <a:lnTo>
                    <a:pt x="46" y="9"/>
                  </a:lnTo>
                  <a:lnTo>
                    <a:pt x="48" y="8"/>
                  </a:lnTo>
                  <a:lnTo>
                    <a:pt x="49" y="6"/>
                  </a:lnTo>
                  <a:lnTo>
                    <a:pt x="49" y="7"/>
                  </a:lnTo>
                  <a:lnTo>
                    <a:pt x="49" y="8"/>
                  </a:lnTo>
                  <a:lnTo>
                    <a:pt x="49" y="9"/>
                  </a:lnTo>
                  <a:lnTo>
                    <a:pt x="48" y="12"/>
                  </a:lnTo>
                  <a:lnTo>
                    <a:pt x="47" y="13"/>
                  </a:lnTo>
                  <a:lnTo>
                    <a:pt x="46" y="14"/>
                  </a:lnTo>
                  <a:lnTo>
                    <a:pt x="45" y="14"/>
                  </a:lnTo>
                  <a:lnTo>
                    <a:pt x="43" y="17"/>
                  </a:lnTo>
                  <a:lnTo>
                    <a:pt x="40" y="20"/>
                  </a:lnTo>
                  <a:lnTo>
                    <a:pt x="36" y="23"/>
                  </a:lnTo>
                  <a:lnTo>
                    <a:pt x="34" y="26"/>
                  </a:lnTo>
                  <a:lnTo>
                    <a:pt x="34" y="27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38" y="32"/>
                  </a:lnTo>
                  <a:lnTo>
                    <a:pt x="38" y="33"/>
                  </a:lnTo>
                  <a:lnTo>
                    <a:pt x="36" y="40"/>
                  </a:lnTo>
                  <a:lnTo>
                    <a:pt x="35" y="46"/>
                  </a:lnTo>
                  <a:lnTo>
                    <a:pt x="33" y="52"/>
                  </a:lnTo>
                  <a:lnTo>
                    <a:pt x="30" y="59"/>
                  </a:lnTo>
                  <a:lnTo>
                    <a:pt x="27" y="67"/>
                  </a:lnTo>
                  <a:lnTo>
                    <a:pt x="26" y="74"/>
                  </a:lnTo>
                  <a:lnTo>
                    <a:pt x="27" y="81"/>
                  </a:lnTo>
                  <a:lnTo>
                    <a:pt x="32" y="86"/>
                  </a:lnTo>
                  <a:lnTo>
                    <a:pt x="40" y="88"/>
                  </a:lnTo>
                  <a:lnTo>
                    <a:pt x="46" y="86"/>
                  </a:lnTo>
                  <a:lnTo>
                    <a:pt x="51" y="80"/>
                  </a:lnTo>
                  <a:lnTo>
                    <a:pt x="54" y="73"/>
                  </a:lnTo>
                  <a:lnTo>
                    <a:pt x="53" y="67"/>
                  </a:lnTo>
                  <a:lnTo>
                    <a:pt x="50" y="61"/>
                  </a:lnTo>
                  <a:lnTo>
                    <a:pt x="45" y="55"/>
                  </a:lnTo>
                  <a:lnTo>
                    <a:pt x="43" y="54"/>
                  </a:lnTo>
                  <a:lnTo>
                    <a:pt x="43" y="52"/>
                  </a:lnTo>
                  <a:lnTo>
                    <a:pt x="44" y="51"/>
                  </a:lnTo>
                  <a:lnTo>
                    <a:pt x="45" y="50"/>
                  </a:lnTo>
                  <a:lnTo>
                    <a:pt x="45" y="49"/>
                  </a:lnTo>
                  <a:lnTo>
                    <a:pt x="45" y="48"/>
                  </a:lnTo>
                  <a:lnTo>
                    <a:pt x="43" y="47"/>
                  </a:lnTo>
                  <a:lnTo>
                    <a:pt x="42" y="45"/>
                  </a:lnTo>
                  <a:lnTo>
                    <a:pt x="41" y="44"/>
                  </a:lnTo>
                  <a:lnTo>
                    <a:pt x="40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2" y="39"/>
                  </a:lnTo>
                  <a:lnTo>
                    <a:pt x="50" y="34"/>
                  </a:lnTo>
                  <a:lnTo>
                    <a:pt x="57" y="30"/>
                  </a:lnTo>
                  <a:lnTo>
                    <a:pt x="65" y="26"/>
                  </a:lnTo>
                  <a:lnTo>
                    <a:pt x="66" y="26"/>
                  </a:lnTo>
                  <a:lnTo>
                    <a:pt x="68" y="26"/>
                  </a:lnTo>
                  <a:lnTo>
                    <a:pt x="70" y="26"/>
                  </a:lnTo>
                  <a:lnTo>
                    <a:pt x="71" y="26"/>
                  </a:lnTo>
                  <a:lnTo>
                    <a:pt x="72" y="25"/>
                  </a:lnTo>
                  <a:lnTo>
                    <a:pt x="77" y="21"/>
                  </a:lnTo>
                  <a:lnTo>
                    <a:pt x="83" y="20"/>
                  </a:lnTo>
                  <a:lnTo>
                    <a:pt x="90" y="18"/>
                  </a:lnTo>
                  <a:lnTo>
                    <a:pt x="91" y="17"/>
                  </a:lnTo>
                  <a:lnTo>
                    <a:pt x="91" y="16"/>
                  </a:lnTo>
                  <a:lnTo>
                    <a:pt x="91" y="15"/>
                  </a:lnTo>
                  <a:lnTo>
                    <a:pt x="88" y="15"/>
                  </a:lnTo>
                  <a:lnTo>
                    <a:pt x="84" y="14"/>
                  </a:lnTo>
                  <a:lnTo>
                    <a:pt x="82" y="12"/>
                  </a:lnTo>
                  <a:lnTo>
                    <a:pt x="80" y="10"/>
                  </a:lnTo>
                  <a:lnTo>
                    <a:pt x="79" y="8"/>
                  </a:lnTo>
                  <a:lnTo>
                    <a:pt x="79" y="6"/>
                  </a:lnTo>
                  <a:lnTo>
                    <a:pt x="80" y="4"/>
                  </a:lnTo>
                  <a:lnTo>
                    <a:pt x="86" y="0"/>
                  </a:lnTo>
                  <a:lnTo>
                    <a:pt x="90" y="1"/>
                  </a:lnTo>
                  <a:lnTo>
                    <a:pt x="93" y="5"/>
                  </a:lnTo>
                  <a:lnTo>
                    <a:pt x="96" y="12"/>
                  </a:lnTo>
                  <a:lnTo>
                    <a:pt x="99" y="18"/>
                  </a:lnTo>
                  <a:lnTo>
                    <a:pt x="100" y="20"/>
                  </a:lnTo>
                  <a:lnTo>
                    <a:pt x="102" y="21"/>
                  </a:lnTo>
                  <a:lnTo>
                    <a:pt x="104" y="22"/>
                  </a:lnTo>
                  <a:lnTo>
                    <a:pt x="106" y="22"/>
                  </a:lnTo>
                  <a:lnTo>
                    <a:pt x="107" y="21"/>
                  </a:lnTo>
                  <a:lnTo>
                    <a:pt x="108" y="20"/>
                  </a:lnTo>
                  <a:lnTo>
                    <a:pt x="109" y="19"/>
                  </a:lnTo>
                  <a:lnTo>
                    <a:pt x="110" y="18"/>
                  </a:lnTo>
                  <a:lnTo>
                    <a:pt x="111" y="18"/>
                  </a:lnTo>
                  <a:lnTo>
                    <a:pt x="112" y="18"/>
                  </a:lnTo>
                  <a:lnTo>
                    <a:pt x="113" y="19"/>
                  </a:lnTo>
                  <a:lnTo>
                    <a:pt x="114" y="20"/>
                  </a:lnTo>
                  <a:lnTo>
                    <a:pt x="114" y="21"/>
                  </a:lnTo>
                  <a:lnTo>
                    <a:pt x="117" y="21"/>
                  </a:lnTo>
                  <a:lnTo>
                    <a:pt x="120" y="21"/>
                  </a:lnTo>
                  <a:lnTo>
                    <a:pt x="123" y="23"/>
                  </a:lnTo>
                  <a:lnTo>
                    <a:pt x="125" y="25"/>
                  </a:lnTo>
                  <a:lnTo>
                    <a:pt x="130" y="31"/>
                  </a:lnTo>
                  <a:lnTo>
                    <a:pt x="137" y="35"/>
                  </a:lnTo>
                  <a:lnTo>
                    <a:pt x="144" y="40"/>
                  </a:lnTo>
                  <a:lnTo>
                    <a:pt x="149" y="46"/>
                  </a:lnTo>
                  <a:lnTo>
                    <a:pt x="174" y="40"/>
                  </a:lnTo>
                  <a:lnTo>
                    <a:pt x="202" y="39"/>
                  </a:lnTo>
                  <a:lnTo>
                    <a:pt x="202" y="40"/>
                  </a:lnTo>
                  <a:lnTo>
                    <a:pt x="201" y="41"/>
                  </a:lnTo>
                  <a:lnTo>
                    <a:pt x="200" y="41"/>
                  </a:lnTo>
                  <a:lnTo>
                    <a:pt x="203" y="42"/>
                  </a:lnTo>
                  <a:lnTo>
                    <a:pt x="206" y="44"/>
                  </a:lnTo>
                  <a:lnTo>
                    <a:pt x="208" y="47"/>
                  </a:lnTo>
                  <a:lnTo>
                    <a:pt x="210" y="49"/>
                  </a:lnTo>
                  <a:lnTo>
                    <a:pt x="213" y="50"/>
                  </a:lnTo>
                  <a:lnTo>
                    <a:pt x="216" y="51"/>
                  </a:lnTo>
                  <a:lnTo>
                    <a:pt x="235" y="51"/>
                  </a:lnTo>
                  <a:lnTo>
                    <a:pt x="252" y="48"/>
                  </a:lnTo>
                  <a:lnTo>
                    <a:pt x="269" y="41"/>
                  </a:lnTo>
                  <a:lnTo>
                    <a:pt x="266" y="40"/>
                  </a:lnTo>
                  <a:lnTo>
                    <a:pt x="263" y="39"/>
                  </a:lnTo>
                  <a:lnTo>
                    <a:pt x="260" y="38"/>
                  </a:lnTo>
                  <a:lnTo>
                    <a:pt x="261" y="37"/>
                  </a:lnTo>
                  <a:lnTo>
                    <a:pt x="261" y="36"/>
                  </a:lnTo>
                  <a:lnTo>
                    <a:pt x="261" y="35"/>
                  </a:lnTo>
                  <a:lnTo>
                    <a:pt x="273" y="34"/>
                  </a:lnTo>
                  <a:lnTo>
                    <a:pt x="283" y="32"/>
                  </a:lnTo>
                  <a:lnTo>
                    <a:pt x="294" y="33"/>
                  </a:lnTo>
                  <a:lnTo>
                    <a:pt x="304" y="35"/>
                  </a:lnTo>
                  <a:lnTo>
                    <a:pt x="310" y="35"/>
                  </a:lnTo>
                  <a:lnTo>
                    <a:pt x="315" y="34"/>
                  </a:lnTo>
                  <a:lnTo>
                    <a:pt x="319" y="34"/>
                  </a:lnTo>
                  <a:lnTo>
                    <a:pt x="322" y="34"/>
                  </a:lnTo>
                  <a:lnTo>
                    <a:pt x="326" y="37"/>
                  </a:lnTo>
                  <a:lnTo>
                    <a:pt x="321" y="39"/>
                  </a:lnTo>
                  <a:lnTo>
                    <a:pt x="313" y="39"/>
                  </a:lnTo>
                  <a:lnTo>
                    <a:pt x="307" y="38"/>
                  </a:lnTo>
                  <a:lnTo>
                    <a:pt x="301" y="40"/>
                  </a:lnTo>
                  <a:lnTo>
                    <a:pt x="301" y="41"/>
                  </a:lnTo>
                  <a:lnTo>
                    <a:pt x="300" y="43"/>
                  </a:lnTo>
                  <a:lnTo>
                    <a:pt x="301" y="44"/>
                  </a:lnTo>
                  <a:lnTo>
                    <a:pt x="301" y="46"/>
                  </a:lnTo>
                  <a:lnTo>
                    <a:pt x="304" y="48"/>
                  </a:lnTo>
                  <a:lnTo>
                    <a:pt x="306" y="50"/>
                  </a:lnTo>
                  <a:lnTo>
                    <a:pt x="308" y="53"/>
                  </a:lnTo>
                  <a:lnTo>
                    <a:pt x="311" y="55"/>
                  </a:lnTo>
                  <a:lnTo>
                    <a:pt x="313" y="57"/>
                  </a:lnTo>
                  <a:lnTo>
                    <a:pt x="315" y="57"/>
                  </a:lnTo>
                  <a:lnTo>
                    <a:pt x="316" y="55"/>
                  </a:lnTo>
                  <a:lnTo>
                    <a:pt x="318" y="54"/>
                  </a:lnTo>
                  <a:lnTo>
                    <a:pt x="320" y="53"/>
                  </a:lnTo>
                  <a:lnTo>
                    <a:pt x="322" y="54"/>
                  </a:lnTo>
                  <a:lnTo>
                    <a:pt x="322" y="55"/>
                  </a:lnTo>
                  <a:lnTo>
                    <a:pt x="323" y="57"/>
                  </a:lnTo>
                  <a:lnTo>
                    <a:pt x="324" y="57"/>
                  </a:lnTo>
                  <a:lnTo>
                    <a:pt x="325" y="58"/>
                  </a:lnTo>
                  <a:lnTo>
                    <a:pt x="325" y="59"/>
                  </a:lnTo>
                  <a:lnTo>
                    <a:pt x="333" y="59"/>
                  </a:lnTo>
                  <a:lnTo>
                    <a:pt x="341" y="61"/>
                  </a:lnTo>
                  <a:lnTo>
                    <a:pt x="348" y="67"/>
                  </a:lnTo>
                  <a:lnTo>
                    <a:pt x="350" y="67"/>
                  </a:lnTo>
                  <a:lnTo>
                    <a:pt x="351" y="67"/>
                  </a:lnTo>
                  <a:lnTo>
                    <a:pt x="353" y="67"/>
                  </a:lnTo>
                  <a:lnTo>
                    <a:pt x="354" y="67"/>
                  </a:lnTo>
                  <a:lnTo>
                    <a:pt x="358" y="73"/>
                  </a:lnTo>
                  <a:lnTo>
                    <a:pt x="359" y="79"/>
                  </a:lnTo>
                  <a:lnTo>
                    <a:pt x="358" y="86"/>
                  </a:lnTo>
                  <a:lnTo>
                    <a:pt x="356" y="93"/>
                  </a:lnTo>
                  <a:lnTo>
                    <a:pt x="363" y="93"/>
                  </a:lnTo>
                  <a:lnTo>
                    <a:pt x="370" y="91"/>
                  </a:lnTo>
                  <a:lnTo>
                    <a:pt x="377" y="89"/>
                  </a:lnTo>
                  <a:lnTo>
                    <a:pt x="382" y="90"/>
                  </a:lnTo>
                  <a:lnTo>
                    <a:pt x="385" y="93"/>
                  </a:lnTo>
                  <a:lnTo>
                    <a:pt x="386" y="98"/>
                  </a:lnTo>
                  <a:lnTo>
                    <a:pt x="386" y="104"/>
                  </a:lnTo>
                  <a:lnTo>
                    <a:pt x="385" y="109"/>
                  </a:lnTo>
                  <a:lnTo>
                    <a:pt x="383" y="111"/>
                  </a:lnTo>
                  <a:lnTo>
                    <a:pt x="381" y="114"/>
                  </a:lnTo>
                  <a:lnTo>
                    <a:pt x="379" y="116"/>
                  </a:lnTo>
                  <a:lnTo>
                    <a:pt x="376" y="117"/>
                  </a:lnTo>
                  <a:lnTo>
                    <a:pt x="373" y="118"/>
                  </a:lnTo>
                  <a:lnTo>
                    <a:pt x="369" y="117"/>
                  </a:lnTo>
                  <a:lnTo>
                    <a:pt x="368" y="120"/>
                  </a:lnTo>
                  <a:lnTo>
                    <a:pt x="367" y="122"/>
                  </a:lnTo>
                  <a:lnTo>
                    <a:pt x="365" y="125"/>
                  </a:lnTo>
                  <a:lnTo>
                    <a:pt x="363" y="127"/>
                  </a:lnTo>
                  <a:lnTo>
                    <a:pt x="363" y="129"/>
                  </a:lnTo>
                  <a:lnTo>
                    <a:pt x="363" y="130"/>
                  </a:lnTo>
                  <a:lnTo>
                    <a:pt x="365" y="131"/>
                  </a:lnTo>
                  <a:lnTo>
                    <a:pt x="367" y="132"/>
                  </a:lnTo>
                  <a:lnTo>
                    <a:pt x="369" y="132"/>
                  </a:lnTo>
                  <a:lnTo>
                    <a:pt x="371" y="132"/>
                  </a:lnTo>
                  <a:lnTo>
                    <a:pt x="373" y="133"/>
                  </a:lnTo>
                  <a:lnTo>
                    <a:pt x="375" y="133"/>
                  </a:lnTo>
                  <a:lnTo>
                    <a:pt x="377" y="134"/>
                  </a:lnTo>
                  <a:lnTo>
                    <a:pt x="377" y="135"/>
                  </a:lnTo>
                  <a:lnTo>
                    <a:pt x="378" y="136"/>
                  </a:lnTo>
                  <a:lnTo>
                    <a:pt x="379" y="138"/>
                  </a:lnTo>
                  <a:lnTo>
                    <a:pt x="380" y="138"/>
                  </a:lnTo>
                  <a:lnTo>
                    <a:pt x="384" y="139"/>
                  </a:lnTo>
                  <a:lnTo>
                    <a:pt x="387" y="140"/>
                  </a:lnTo>
                  <a:lnTo>
                    <a:pt x="391" y="140"/>
                  </a:lnTo>
                  <a:lnTo>
                    <a:pt x="390" y="144"/>
                  </a:lnTo>
                  <a:lnTo>
                    <a:pt x="387" y="147"/>
                  </a:lnTo>
                  <a:lnTo>
                    <a:pt x="381" y="148"/>
                  </a:lnTo>
                  <a:lnTo>
                    <a:pt x="374" y="148"/>
                  </a:lnTo>
                  <a:lnTo>
                    <a:pt x="366" y="147"/>
                  </a:lnTo>
                  <a:lnTo>
                    <a:pt x="358" y="147"/>
                  </a:lnTo>
                  <a:lnTo>
                    <a:pt x="351" y="145"/>
                  </a:lnTo>
                  <a:lnTo>
                    <a:pt x="350" y="145"/>
                  </a:lnTo>
                  <a:lnTo>
                    <a:pt x="349" y="147"/>
                  </a:lnTo>
                  <a:lnTo>
                    <a:pt x="348" y="148"/>
                  </a:lnTo>
                  <a:lnTo>
                    <a:pt x="348" y="149"/>
                  </a:lnTo>
                  <a:lnTo>
                    <a:pt x="347" y="150"/>
                  </a:lnTo>
                  <a:lnTo>
                    <a:pt x="348" y="152"/>
                  </a:lnTo>
                  <a:lnTo>
                    <a:pt x="349" y="154"/>
                  </a:lnTo>
                  <a:lnTo>
                    <a:pt x="349" y="156"/>
                  </a:lnTo>
                  <a:lnTo>
                    <a:pt x="348" y="158"/>
                  </a:lnTo>
                  <a:lnTo>
                    <a:pt x="347" y="160"/>
                  </a:lnTo>
                  <a:lnTo>
                    <a:pt x="346" y="161"/>
                  </a:lnTo>
                  <a:lnTo>
                    <a:pt x="345" y="163"/>
                  </a:lnTo>
                  <a:lnTo>
                    <a:pt x="345" y="170"/>
                  </a:lnTo>
                  <a:lnTo>
                    <a:pt x="349" y="175"/>
                  </a:lnTo>
                  <a:lnTo>
                    <a:pt x="355" y="180"/>
                  </a:lnTo>
                  <a:lnTo>
                    <a:pt x="361" y="185"/>
                  </a:lnTo>
                  <a:lnTo>
                    <a:pt x="366" y="190"/>
                  </a:lnTo>
                  <a:lnTo>
                    <a:pt x="370" y="193"/>
                  </a:lnTo>
                  <a:lnTo>
                    <a:pt x="365" y="199"/>
                  </a:lnTo>
                  <a:lnTo>
                    <a:pt x="359" y="205"/>
                  </a:lnTo>
                  <a:lnTo>
                    <a:pt x="352" y="209"/>
                  </a:lnTo>
                  <a:lnTo>
                    <a:pt x="349" y="210"/>
                  </a:lnTo>
                  <a:lnTo>
                    <a:pt x="346" y="210"/>
                  </a:lnTo>
                  <a:lnTo>
                    <a:pt x="343" y="210"/>
                  </a:lnTo>
                  <a:lnTo>
                    <a:pt x="339" y="211"/>
                  </a:lnTo>
                  <a:lnTo>
                    <a:pt x="335" y="213"/>
                  </a:lnTo>
                  <a:lnTo>
                    <a:pt x="330" y="214"/>
                  </a:lnTo>
                  <a:lnTo>
                    <a:pt x="328" y="215"/>
                  </a:lnTo>
                  <a:lnTo>
                    <a:pt x="326" y="216"/>
                  </a:lnTo>
                  <a:lnTo>
                    <a:pt x="324" y="218"/>
                  </a:lnTo>
                  <a:lnTo>
                    <a:pt x="321" y="219"/>
                  </a:lnTo>
                  <a:lnTo>
                    <a:pt x="316" y="220"/>
                  </a:lnTo>
                  <a:lnTo>
                    <a:pt x="313" y="220"/>
                  </a:lnTo>
                  <a:lnTo>
                    <a:pt x="309" y="220"/>
                  </a:lnTo>
                  <a:lnTo>
                    <a:pt x="307" y="221"/>
                  </a:lnTo>
                  <a:lnTo>
                    <a:pt x="305" y="223"/>
                  </a:lnTo>
                  <a:lnTo>
                    <a:pt x="303" y="225"/>
                  </a:lnTo>
                  <a:lnTo>
                    <a:pt x="299" y="228"/>
                  </a:lnTo>
                  <a:lnTo>
                    <a:pt x="294" y="229"/>
                  </a:lnTo>
                  <a:lnTo>
                    <a:pt x="289" y="229"/>
                  </a:lnTo>
                  <a:lnTo>
                    <a:pt x="285" y="227"/>
                  </a:lnTo>
                  <a:lnTo>
                    <a:pt x="274" y="223"/>
                  </a:lnTo>
                  <a:lnTo>
                    <a:pt x="263" y="219"/>
                  </a:lnTo>
                  <a:lnTo>
                    <a:pt x="260" y="218"/>
                  </a:lnTo>
                  <a:lnTo>
                    <a:pt x="257" y="219"/>
                  </a:lnTo>
                  <a:lnTo>
                    <a:pt x="254" y="219"/>
                  </a:lnTo>
                  <a:lnTo>
                    <a:pt x="251" y="219"/>
                  </a:lnTo>
                  <a:lnTo>
                    <a:pt x="248" y="218"/>
                  </a:lnTo>
                  <a:lnTo>
                    <a:pt x="246" y="216"/>
                  </a:lnTo>
                  <a:lnTo>
                    <a:pt x="244" y="215"/>
                  </a:lnTo>
                  <a:lnTo>
                    <a:pt x="243" y="215"/>
                  </a:lnTo>
                  <a:lnTo>
                    <a:pt x="242" y="215"/>
                  </a:lnTo>
                  <a:lnTo>
                    <a:pt x="241" y="215"/>
                  </a:lnTo>
                  <a:lnTo>
                    <a:pt x="241" y="217"/>
                  </a:lnTo>
                  <a:lnTo>
                    <a:pt x="241" y="219"/>
                  </a:lnTo>
                  <a:lnTo>
                    <a:pt x="243" y="221"/>
                  </a:lnTo>
                  <a:lnTo>
                    <a:pt x="244" y="222"/>
                  </a:lnTo>
                  <a:lnTo>
                    <a:pt x="247" y="223"/>
                  </a:lnTo>
                  <a:lnTo>
                    <a:pt x="249" y="224"/>
                  </a:lnTo>
                  <a:lnTo>
                    <a:pt x="251" y="225"/>
                  </a:lnTo>
                  <a:lnTo>
                    <a:pt x="251" y="226"/>
                  </a:lnTo>
                  <a:lnTo>
                    <a:pt x="252" y="227"/>
                  </a:lnTo>
                  <a:lnTo>
                    <a:pt x="252" y="229"/>
                  </a:lnTo>
                  <a:lnTo>
                    <a:pt x="253" y="233"/>
                  </a:lnTo>
                  <a:lnTo>
                    <a:pt x="252" y="238"/>
                  </a:lnTo>
                  <a:lnTo>
                    <a:pt x="253" y="242"/>
                  </a:lnTo>
                  <a:lnTo>
                    <a:pt x="255" y="251"/>
                  </a:lnTo>
                  <a:lnTo>
                    <a:pt x="259" y="259"/>
                  </a:lnTo>
                  <a:lnTo>
                    <a:pt x="259" y="261"/>
                  </a:lnTo>
                  <a:lnTo>
                    <a:pt x="259" y="262"/>
                  </a:lnTo>
                  <a:lnTo>
                    <a:pt x="259" y="264"/>
                  </a:lnTo>
                  <a:lnTo>
                    <a:pt x="260" y="265"/>
                  </a:lnTo>
                  <a:lnTo>
                    <a:pt x="261" y="266"/>
                  </a:lnTo>
                  <a:lnTo>
                    <a:pt x="263" y="266"/>
                  </a:lnTo>
                  <a:lnTo>
                    <a:pt x="264" y="267"/>
                  </a:lnTo>
                  <a:lnTo>
                    <a:pt x="267" y="266"/>
                  </a:lnTo>
                  <a:lnTo>
                    <a:pt x="269" y="266"/>
                  </a:lnTo>
                  <a:lnTo>
                    <a:pt x="273" y="266"/>
                  </a:lnTo>
                  <a:lnTo>
                    <a:pt x="275" y="267"/>
                  </a:lnTo>
                  <a:lnTo>
                    <a:pt x="277" y="268"/>
                  </a:lnTo>
                  <a:lnTo>
                    <a:pt x="279" y="270"/>
                  </a:lnTo>
                  <a:lnTo>
                    <a:pt x="280" y="272"/>
                  </a:lnTo>
                  <a:lnTo>
                    <a:pt x="280" y="274"/>
                  </a:lnTo>
                  <a:lnTo>
                    <a:pt x="280" y="276"/>
                  </a:lnTo>
                  <a:lnTo>
                    <a:pt x="279" y="279"/>
                  </a:lnTo>
                  <a:lnTo>
                    <a:pt x="277" y="280"/>
                  </a:lnTo>
                  <a:lnTo>
                    <a:pt x="275" y="281"/>
                  </a:lnTo>
                  <a:lnTo>
                    <a:pt x="273" y="283"/>
                  </a:lnTo>
                  <a:lnTo>
                    <a:pt x="269" y="283"/>
                  </a:lnTo>
                  <a:lnTo>
                    <a:pt x="267" y="283"/>
                  </a:lnTo>
                  <a:lnTo>
                    <a:pt x="265" y="283"/>
                  </a:lnTo>
                  <a:lnTo>
                    <a:pt x="263" y="284"/>
                  </a:lnTo>
                  <a:lnTo>
                    <a:pt x="262" y="286"/>
                  </a:lnTo>
                  <a:lnTo>
                    <a:pt x="260" y="290"/>
                  </a:lnTo>
                  <a:lnTo>
                    <a:pt x="257" y="293"/>
                  </a:lnTo>
                  <a:lnTo>
                    <a:pt x="254" y="296"/>
                  </a:lnTo>
                  <a:lnTo>
                    <a:pt x="251" y="297"/>
                  </a:lnTo>
                  <a:lnTo>
                    <a:pt x="248" y="297"/>
                  </a:lnTo>
                  <a:lnTo>
                    <a:pt x="245" y="298"/>
                  </a:lnTo>
                  <a:lnTo>
                    <a:pt x="242" y="299"/>
                  </a:lnTo>
                  <a:lnTo>
                    <a:pt x="240" y="300"/>
                  </a:lnTo>
                  <a:lnTo>
                    <a:pt x="231" y="309"/>
                  </a:lnTo>
                  <a:lnTo>
                    <a:pt x="221" y="316"/>
                  </a:lnTo>
                  <a:lnTo>
                    <a:pt x="210" y="322"/>
                  </a:lnTo>
                  <a:lnTo>
                    <a:pt x="204" y="322"/>
                  </a:lnTo>
                  <a:lnTo>
                    <a:pt x="198" y="319"/>
                  </a:lnTo>
                  <a:lnTo>
                    <a:pt x="193" y="316"/>
                  </a:lnTo>
                  <a:lnTo>
                    <a:pt x="192" y="316"/>
                  </a:lnTo>
                  <a:lnTo>
                    <a:pt x="191" y="315"/>
                  </a:lnTo>
                  <a:lnTo>
                    <a:pt x="191" y="313"/>
                  </a:lnTo>
                  <a:lnTo>
                    <a:pt x="191" y="312"/>
                  </a:lnTo>
                  <a:lnTo>
                    <a:pt x="192" y="310"/>
                  </a:lnTo>
                  <a:lnTo>
                    <a:pt x="192" y="309"/>
                  </a:lnTo>
                  <a:lnTo>
                    <a:pt x="191" y="310"/>
                  </a:lnTo>
                  <a:lnTo>
                    <a:pt x="190" y="310"/>
                  </a:lnTo>
                  <a:lnTo>
                    <a:pt x="189" y="309"/>
                  </a:lnTo>
                  <a:lnTo>
                    <a:pt x="188" y="307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01" name="Freeform 376"/>
            <p:cNvSpPr>
              <a:spLocks/>
            </p:cNvSpPr>
            <p:nvPr/>
          </p:nvSpPr>
          <p:spPr bwMode="gray">
            <a:xfrm>
              <a:off x="2923" y="1829"/>
              <a:ext cx="136" cy="201"/>
            </a:xfrm>
            <a:custGeom>
              <a:avLst/>
              <a:gdLst>
                <a:gd name="T0" fmla="*/ 134 w 136"/>
                <a:gd name="T1" fmla="*/ 180 h 201"/>
                <a:gd name="T2" fmla="*/ 132 w 136"/>
                <a:gd name="T3" fmla="*/ 178 h 201"/>
                <a:gd name="T4" fmla="*/ 132 w 136"/>
                <a:gd name="T5" fmla="*/ 169 h 201"/>
                <a:gd name="T6" fmla="*/ 121 w 136"/>
                <a:gd name="T7" fmla="*/ 160 h 201"/>
                <a:gd name="T8" fmla="*/ 117 w 136"/>
                <a:gd name="T9" fmla="*/ 148 h 201"/>
                <a:gd name="T10" fmla="*/ 110 w 136"/>
                <a:gd name="T11" fmla="*/ 146 h 201"/>
                <a:gd name="T12" fmla="*/ 103 w 136"/>
                <a:gd name="T13" fmla="*/ 134 h 201"/>
                <a:gd name="T14" fmla="*/ 103 w 136"/>
                <a:gd name="T15" fmla="*/ 108 h 201"/>
                <a:gd name="T16" fmla="*/ 101 w 136"/>
                <a:gd name="T17" fmla="*/ 103 h 201"/>
                <a:gd name="T18" fmla="*/ 103 w 136"/>
                <a:gd name="T19" fmla="*/ 96 h 201"/>
                <a:gd name="T20" fmla="*/ 113 w 136"/>
                <a:gd name="T21" fmla="*/ 93 h 201"/>
                <a:gd name="T22" fmla="*/ 117 w 136"/>
                <a:gd name="T23" fmla="*/ 87 h 201"/>
                <a:gd name="T24" fmla="*/ 118 w 136"/>
                <a:gd name="T25" fmla="*/ 78 h 201"/>
                <a:gd name="T26" fmla="*/ 120 w 136"/>
                <a:gd name="T27" fmla="*/ 77 h 201"/>
                <a:gd name="T28" fmla="*/ 122 w 136"/>
                <a:gd name="T29" fmla="*/ 74 h 201"/>
                <a:gd name="T30" fmla="*/ 108 w 136"/>
                <a:gd name="T31" fmla="*/ 62 h 201"/>
                <a:gd name="T32" fmla="*/ 100 w 136"/>
                <a:gd name="T33" fmla="*/ 55 h 201"/>
                <a:gd name="T34" fmla="*/ 97 w 136"/>
                <a:gd name="T35" fmla="*/ 52 h 201"/>
                <a:gd name="T36" fmla="*/ 92 w 136"/>
                <a:gd name="T37" fmla="*/ 52 h 201"/>
                <a:gd name="T38" fmla="*/ 82 w 136"/>
                <a:gd name="T39" fmla="*/ 50 h 201"/>
                <a:gd name="T40" fmla="*/ 78 w 136"/>
                <a:gd name="T41" fmla="*/ 44 h 201"/>
                <a:gd name="T42" fmla="*/ 79 w 136"/>
                <a:gd name="T43" fmla="*/ 36 h 201"/>
                <a:gd name="T44" fmla="*/ 72 w 136"/>
                <a:gd name="T45" fmla="*/ 27 h 201"/>
                <a:gd name="T46" fmla="*/ 63 w 136"/>
                <a:gd name="T47" fmla="*/ 17 h 201"/>
                <a:gd name="T48" fmla="*/ 60 w 136"/>
                <a:gd name="T49" fmla="*/ 5 h 201"/>
                <a:gd name="T50" fmla="*/ 52 w 136"/>
                <a:gd name="T51" fmla="*/ 3 h 201"/>
                <a:gd name="T52" fmla="*/ 46 w 136"/>
                <a:gd name="T53" fmla="*/ 0 h 201"/>
                <a:gd name="T54" fmla="*/ 40 w 136"/>
                <a:gd name="T55" fmla="*/ 10 h 201"/>
                <a:gd name="T56" fmla="*/ 34 w 136"/>
                <a:gd name="T57" fmla="*/ 21 h 201"/>
                <a:gd name="T58" fmla="*/ 23 w 136"/>
                <a:gd name="T59" fmla="*/ 25 h 201"/>
                <a:gd name="T60" fmla="*/ 18 w 136"/>
                <a:gd name="T61" fmla="*/ 34 h 201"/>
                <a:gd name="T62" fmla="*/ 24 w 136"/>
                <a:gd name="T63" fmla="*/ 37 h 201"/>
                <a:gd name="T64" fmla="*/ 32 w 136"/>
                <a:gd name="T65" fmla="*/ 39 h 201"/>
                <a:gd name="T66" fmla="*/ 35 w 136"/>
                <a:gd name="T67" fmla="*/ 43 h 201"/>
                <a:gd name="T68" fmla="*/ 45 w 136"/>
                <a:gd name="T69" fmla="*/ 49 h 201"/>
                <a:gd name="T70" fmla="*/ 21 w 136"/>
                <a:gd name="T71" fmla="*/ 52 h 201"/>
                <a:gd name="T72" fmla="*/ 4 w 136"/>
                <a:gd name="T73" fmla="*/ 52 h 201"/>
                <a:gd name="T74" fmla="*/ 2 w 136"/>
                <a:gd name="T75" fmla="*/ 55 h 201"/>
                <a:gd name="T76" fmla="*/ 3 w 136"/>
                <a:gd name="T77" fmla="*/ 63 h 201"/>
                <a:gd name="T78" fmla="*/ 0 w 136"/>
                <a:gd name="T79" fmla="*/ 75 h 201"/>
                <a:gd name="T80" fmla="*/ 21 w 136"/>
                <a:gd name="T81" fmla="*/ 95 h 201"/>
                <a:gd name="T82" fmla="*/ 31 w 136"/>
                <a:gd name="T83" fmla="*/ 93 h 201"/>
                <a:gd name="T84" fmla="*/ 39 w 136"/>
                <a:gd name="T85" fmla="*/ 98 h 201"/>
                <a:gd name="T86" fmla="*/ 36 w 136"/>
                <a:gd name="T87" fmla="*/ 106 h 201"/>
                <a:gd name="T88" fmla="*/ 42 w 136"/>
                <a:gd name="T89" fmla="*/ 122 h 201"/>
                <a:gd name="T90" fmla="*/ 38 w 136"/>
                <a:gd name="T91" fmla="*/ 160 h 201"/>
                <a:gd name="T92" fmla="*/ 44 w 136"/>
                <a:gd name="T93" fmla="*/ 188 h 201"/>
                <a:gd name="T94" fmla="*/ 61 w 136"/>
                <a:gd name="T95" fmla="*/ 200 h 201"/>
                <a:gd name="T96" fmla="*/ 71 w 136"/>
                <a:gd name="T97" fmla="*/ 199 h 201"/>
                <a:gd name="T98" fmla="*/ 81 w 136"/>
                <a:gd name="T99" fmla="*/ 199 h 201"/>
                <a:gd name="T100" fmla="*/ 91 w 136"/>
                <a:gd name="T101" fmla="*/ 197 h 201"/>
                <a:gd name="T102" fmla="*/ 99 w 136"/>
                <a:gd name="T103" fmla="*/ 198 h 201"/>
                <a:gd name="T104" fmla="*/ 107 w 136"/>
                <a:gd name="T105" fmla="*/ 194 h 201"/>
                <a:gd name="T106" fmla="*/ 120 w 136"/>
                <a:gd name="T107" fmla="*/ 192 h 201"/>
                <a:gd name="T108" fmla="*/ 132 w 136"/>
                <a:gd name="T109" fmla="*/ 186 h 20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36"/>
                <a:gd name="T166" fmla="*/ 0 h 201"/>
                <a:gd name="T167" fmla="*/ 136 w 136"/>
                <a:gd name="T168" fmla="*/ 201 h 20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36" h="201">
                  <a:moveTo>
                    <a:pt x="136" y="184"/>
                  </a:moveTo>
                  <a:lnTo>
                    <a:pt x="135" y="182"/>
                  </a:lnTo>
                  <a:lnTo>
                    <a:pt x="134" y="181"/>
                  </a:lnTo>
                  <a:lnTo>
                    <a:pt x="134" y="180"/>
                  </a:lnTo>
                  <a:lnTo>
                    <a:pt x="134" y="179"/>
                  </a:lnTo>
                  <a:lnTo>
                    <a:pt x="133" y="179"/>
                  </a:lnTo>
                  <a:lnTo>
                    <a:pt x="132" y="179"/>
                  </a:lnTo>
                  <a:lnTo>
                    <a:pt x="132" y="178"/>
                  </a:lnTo>
                  <a:lnTo>
                    <a:pt x="133" y="176"/>
                  </a:lnTo>
                  <a:lnTo>
                    <a:pt x="133" y="173"/>
                  </a:lnTo>
                  <a:lnTo>
                    <a:pt x="133" y="171"/>
                  </a:lnTo>
                  <a:lnTo>
                    <a:pt x="132" y="169"/>
                  </a:lnTo>
                  <a:lnTo>
                    <a:pt x="130" y="167"/>
                  </a:lnTo>
                  <a:lnTo>
                    <a:pt x="126" y="164"/>
                  </a:lnTo>
                  <a:lnTo>
                    <a:pt x="122" y="161"/>
                  </a:lnTo>
                  <a:lnTo>
                    <a:pt x="121" y="160"/>
                  </a:lnTo>
                  <a:lnTo>
                    <a:pt x="121" y="158"/>
                  </a:lnTo>
                  <a:lnTo>
                    <a:pt x="120" y="154"/>
                  </a:lnTo>
                  <a:lnTo>
                    <a:pt x="119" y="151"/>
                  </a:lnTo>
                  <a:lnTo>
                    <a:pt x="117" y="148"/>
                  </a:lnTo>
                  <a:lnTo>
                    <a:pt x="114" y="146"/>
                  </a:lnTo>
                  <a:lnTo>
                    <a:pt x="113" y="146"/>
                  </a:lnTo>
                  <a:lnTo>
                    <a:pt x="112" y="146"/>
                  </a:lnTo>
                  <a:lnTo>
                    <a:pt x="110" y="146"/>
                  </a:lnTo>
                  <a:lnTo>
                    <a:pt x="108" y="143"/>
                  </a:lnTo>
                  <a:lnTo>
                    <a:pt x="107" y="139"/>
                  </a:lnTo>
                  <a:lnTo>
                    <a:pt x="105" y="136"/>
                  </a:lnTo>
                  <a:lnTo>
                    <a:pt x="103" y="134"/>
                  </a:lnTo>
                  <a:lnTo>
                    <a:pt x="99" y="127"/>
                  </a:lnTo>
                  <a:lnTo>
                    <a:pt x="99" y="118"/>
                  </a:lnTo>
                  <a:lnTo>
                    <a:pt x="102" y="111"/>
                  </a:lnTo>
                  <a:lnTo>
                    <a:pt x="103" y="108"/>
                  </a:lnTo>
                  <a:lnTo>
                    <a:pt x="103" y="106"/>
                  </a:lnTo>
                  <a:lnTo>
                    <a:pt x="102" y="103"/>
                  </a:lnTo>
                  <a:lnTo>
                    <a:pt x="101" y="103"/>
                  </a:lnTo>
                  <a:lnTo>
                    <a:pt x="101" y="102"/>
                  </a:lnTo>
                  <a:lnTo>
                    <a:pt x="101" y="100"/>
                  </a:lnTo>
                  <a:lnTo>
                    <a:pt x="101" y="99"/>
                  </a:lnTo>
                  <a:lnTo>
                    <a:pt x="103" y="96"/>
                  </a:lnTo>
                  <a:lnTo>
                    <a:pt x="105" y="95"/>
                  </a:lnTo>
                  <a:lnTo>
                    <a:pt x="107" y="94"/>
                  </a:lnTo>
                  <a:lnTo>
                    <a:pt x="110" y="94"/>
                  </a:lnTo>
                  <a:lnTo>
                    <a:pt x="113" y="93"/>
                  </a:lnTo>
                  <a:lnTo>
                    <a:pt x="115" y="93"/>
                  </a:lnTo>
                  <a:lnTo>
                    <a:pt x="116" y="91"/>
                  </a:lnTo>
                  <a:lnTo>
                    <a:pt x="117" y="89"/>
                  </a:lnTo>
                  <a:lnTo>
                    <a:pt x="117" y="87"/>
                  </a:lnTo>
                  <a:lnTo>
                    <a:pt x="117" y="85"/>
                  </a:lnTo>
                  <a:lnTo>
                    <a:pt x="117" y="83"/>
                  </a:lnTo>
                  <a:lnTo>
                    <a:pt x="117" y="81"/>
                  </a:lnTo>
                  <a:lnTo>
                    <a:pt x="118" y="78"/>
                  </a:lnTo>
                  <a:lnTo>
                    <a:pt x="119" y="77"/>
                  </a:lnTo>
                  <a:lnTo>
                    <a:pt x="120" y="77"/>
                  </a:lnTo>
                  <a:lnTo>
                    <a:pt x="121" y="76"/>
                  </a:lnTo>
                  <a:lnTo>
                    <a:pt x="122" y="75"/>
                  </a:lnTo>
                  <a:lnTo>
                    <a:pt x="122" y="74"/>
                  </a:lnTo>
                  <a:lnTo>
                    <a:pt x="119" y="71"/>
                  </a:lnTo>
                  <a:lnTo>
                    <a:pt x="115" y="68"/>
                  </a:lnTo>
                  <a:lnTo>
                    <a:pt x="112" y="65"/>
                  </a:lnTo>
                  <a:lnTo>
                    <a:pt x="108" y="62"/>
                  </a:lnTo>
                  <a:lnTo>
                    <a:pt x="107" y="60"/>
                  </a:lnTo>
                  <a:lnTo>
                    <a:pt x="105" y="58"/>
                  </a:lnTo>
                  <a:lnTo>
                    <a:pt x="103" y="56"/>
                  </a:lnTo>
                  <a:lnTo>
                    <a:pt x="100" y="55"/>
                  </a:lnTo>
                  <a:lnTo>
                    <a:pt x="99" y="55"/>
                  </a:lnTo>
                  <a:lnTo>
                    <a:pt x="98" y="54"/>
                  </a:lnTo>
                  <a:lnTo>
                    <a:pt x="98" y="53"/>
                  </a:lnTo>
                  <a:lnTo>
                    <a:pt x="97" y="52"/>
                  </a:lnTo>
                  <a:lnTo>
                    <a:pt x="96" y="52"/>
                  </a:lnTo>
                  <a:lnTo>
                    <a:pt x="95" y="52"/>
                  </a:lnTo>
                  <a:lnTo>
                    <a:pt x="95" y="53"/>
                  </a:lnTo>
                  <a:lnTo>
                    <a:pt x="92" y="52"/>
                  </a:lnTo>
                  <a:lnTo>
                    <a:pt x="90" y="50"/>
                  </a:lnTo>
                  <a:lnTo>
                    <a:pt x="87" y="50"/>
                  </a:lnTo>
                  <a:lnTo>
                    <a:pt x="85" y="50"/>
                  </a:lnTo>
                  <a:lnTo>
                    <a:pt x="82" y="50"/>
                  </a:lnTo>
                  <a:lnTo>
                    <a:pt x="80" y="49"/>
                  </a:lnTo>
                  <a:lnTo>
                    <a:pt x="78" y="47"/>
                  </a:lnTo>
                  <a:lnTo>
                    <a:pt x="78" y="46"/>
                  </a:lnTo>
                  <a:lnTo>
                    <a:pt x="78" y="44"/>
                  </a:lnTo>
                  <a:lnTo>
                    <a:pt x="78" y="42"/>
                  </a:lnTo>
                  <a:lnTo>
                    <a:pt x="79" y="40"/>
                  </a:lnTo>
                  <a:lnTo>
                    <a:pt x="80" y="38"/>
                  </a:lnTo>
                  <a:lnTo>
                    <a:pt x="79" y="36"/>
                  </a:lnTo>
                  <a:lnTo>
                    <a:pt x="78" y="33"/>
                  </a:lnTo>
                  <a:lnTo>
                    <a:pt x="76" y="31"/>
                  </a:lnTo>
                  <a:lnTo>
                    <a:pt x="74" y="28"/>
                  </a:lnTo>
                  <a:lnTo>
                    <a:pt x="72" y="27"/>
                  </a:lnTo>
                  <a:lnTo>
                    <a:pt x="69" y="25"/>
                  </a:lnTo>
                  <a:lnTo>
                    <a:pt x="67" y="22"/>
                  </a:lnTo>
                  <a:lnTo>
                    <a:pt x="64" y="20"/>
                  </a:lnTo>
                  <a:lnTo>
                    <a:pt x="63" y="17"/>
                  </a:lnTo>
                  <a:lnTo>
                    <a:pt x="62" y="13"/>
                  </a:lnTo>
                  <a:lnTo>
                    <a:pt x="62" y="10"/>
                  </a:lnTo>
                  <a:lnTo>
                    <a:pt x="61" y="7"/>
                  </a:lnTo>
                  <a:lnTo>
                    <a:pt x="60" y="5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4" y="4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41" y="5"/>
                  </a:lnTo>
                  <a:lnTo>
                    <a:pt x="40" y="10"/>
                  </a:lnTo>
                  <a:lnTo>
                    <a:pt x="40" y="14"/>
                  </a:lnTo>
                  <a:lnTo>
                    <a:pt x="38" y="16"/>
                  </a:lnTo>
                  <a:lnTo>
                    <a:pt x="36" y="19"/>
                  </a:lnTo>
                  <a:lnTo>
                    <a:pt x="34" y="21"/>
                  </a:lnTo>
                  <a:lnTo>
                    <a:pt x="31" y="22"/>
                  </a:lnTo>
                  <a:lnTo>
                    <a:pt x="28" y="23"/>
                  </a:lnTo>
                  <a:lnTo>
                    <a:pt x="24" y="22"/>
                  </a:lnTo>
                  <a:lnTo>
                    <a:pt x="23" y="25"/>
                  </a:lnTo>
                  <a:lnTo>
                    <a:pt x="22" y="27"/>
                  </a:lnTo>
                  <a:lnTo>
                    <a:pt x="20" y="30"/>
                  </a:lnTo>
                  <a:lnTo>
                    <a:pt x="18" y="32"/>
                  </a:lnTo>
                  <a:lnTo>
                    <a:pt x="18" y="34"/>
                  </a:lnTo>
                  <a:lnTo>
                    <a:pt x="18" y="35"/>
                  </a:lnTo>
                  <a:lnTo>
                    <a:pt x="20" y="36"/>
                  </a:lnTo>
                  <a:lnTo>
                    <a:pt x="22" y="37"/>
                  </a:lnTo>
                  <a:lnTo>
                    <a:pt x="24" y="37"/>
                  </a:lnTo>
                  <a:lnTo>
                    <a:pt x="26" y="37"/>
                  </a:lnTo>
                  <a:lnTo>
                    <a:pt x="28" y="38"/>
                  </a:lnTo>
                  <a:lnTo>
                    <a:pt x="30" y="38"/>
                  </a:lnTo>
                  <a:lnTo>
                    <a:pt x="32" y="39"/>
                  </a:lnTo>
                  <a:lnTo>
                    <a:pt x="32" y="40"/>
                  </a:lnTo>
                  <a:lnTo>
                    <a:pt x="33" y="41"/>
                  </a:lnTo>
                  <a:lnTo>
                    <a:pt x="34" y="43"/>
                  </a:lnTo>
                  <a:lnTo>
                    <a:pt x="35" y="43"/>
                  </a:lnTo>
                  <a:lnTo>
                    <a:pt x="39" y="44"/>
                  </a:lnTo>
                  <a:lnTo>
                    <a:pt x="42" y="45"/>
                  </a:lnTo>
                  <a:lnTo>
                    <a:pt x="46" y="45"/>
                  </a:lnTo>
                  <a:lnTo>
                    <a:pt x="45" y="49"/>
                  </a:lnTo>
                  <a:lnTo>
                    <a:pt x="42" y="52"/>
                  </a:lnTo>
                  <a:lnTo>
                    <a:pt x="36" y="53"/>
                  </a:lnTo>
                  <a:lnTo>
                    <a:pt x="29" y="53"/>
                  </a:lnTo>
                  <a:lnTo>
                    <a:pt x="21" y="52"/>
                  </a:lnTo>
                  <a:lnTo>
                    <a:pt x="13" y="52"/>
                  </a:lnTo>
                  <a:lnTo>
                    <a:pt x="6" y="50"/>
                  </a:lnTo>
                  <a:lnTo>
                    <a:pt x="5" y="50"/>
                  </a:lnTo>
                  <a:lnTo>
                    <a:pt x="4" y="52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2" y="55"/>
                  </a:lnTo>
                  <a:lnTo>
                    <a:pt x="3" y="57"/>
                  </a:lnTo>
                  <a:lnTo>
                    <a:pt x="4" y="59"/>
                  </a:lnTo>
                  <a:lnTo>
                    <a:pt x="4" y="61"/>
                  </a:lnTo>
                  <a:lnTo>
                    <a:pt x="3" y="63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0" y="75"/>
                  </a:lnTo>
                  <a:lnTo>
                    <a:pt x="4" y="80"/>
                  </a:lnTo>
                  <a:lnTo>
                    <a:pt x="10" y="85"/>
                  </a:lnTo>
                  <a:lnTo>
                    <a:pt x="16" y="90"/>
                  </a:lnTo>
                  <a:lnTo>
                    <a:pt x="21" y="95"/>
                  </a:lnTo>
                  <a:lnTo>
                    <a:pt x="25" y="98"/>
                  </a:lnTo>
                  <a:lnTo>
                    <a:pt x="26" y="95"/>
                  </a:lnTo>
                  <a:lnTo>
                    <a:pt x="29" y="94"/>
                  </a:lnTo>
                  <a:lnTo>
                    <a:pt x="31" y="93"/>
                  </a:lnTo>
                  <a:lnTo>
                    <a:pt x="33" y="93"/>
                  </a:lnTo>
                  <a:lnTo>
                    <a:pt x="35" y="94"/>
                  </a:lnTo>
                  <a:lnTo>
                    <a:pt x="37" y="95"/>
                  </a:lnTo>
                  <a:lnTo>
                    <a:pt x="39" y="98"/>
                  </a:lnTo>
                  <a:lnTo>
                    <a:pt x="39" y="100"/>
                  </a:lnTo>
                  <a:lnTo>
                    <a:pt x="39" y="102"/>
                  </a:lnTo>
                  <a:lnTo>
                    <a:pt x="38" y="104"/>
                  </a:lnTo>
                  <a:lnTo>
                    <a:pt x="36" y="106"/>
                  </a:lnTo>
                  <a:lnTo>
                    <a:pt x="36" y="108"/>
                  </a:lnTo>
                  <a:lnTo>
                    <a:pt x="36" y="110"/>
                  </a:lnTo>
                  <a:lnTo>
                    <a:pt x="37" y="112"/>
                  </a:lnTo>
                  <a:lnTo>
                    <a:pt x="42" y="122"/>
                  </a:lnTo>
                  <a:lnTo>
                    <a:pt x="45" y="133"/>
                  </a:lnTo>
                  <a:lnTo>
                    <a:pt x="45" y="144"/>
                  </a:lnTo>
                  <a:lnTo>
                    <a:pt x="41" y="155"/>
                  </a:lnTo>
                  <a:lnTo>
                    <a:pt x="38" y="160"/>
                  </a:lnTo>
                  <a:lnTo>
                    <a:pt x="38" y="166"/>
                  </a:lnTo>
                  <a:lnTo>
                    <a:pt x="41" y="171"/>
                  </a:lnTo>
                  <a:lnTo>
                    <a:pt x="41" y="180"/>
                  </a:lnTo>
                  <a:lnTo>
                    <a:pt x="44" y="188"/>
                  </a:lnTo>
                  <a:lnTo>
                    <a:pt x="50" y="194"/>
                  </a:lnTo>
                  <a:lnTo>
                    <a:pt x="56" y="199"/>
                  </a:lnTo>
                  <a:lnTo>
                    <a:pt x="58" y="200"/>
                  </a:lnTo>
                  <a:lnTo>
                    <a:pt x="61" y="200"/>
                  </a:lnTo>
                  <a:lnTo>
                    <a:pt x="63" y="199"/>
                  </a:lnTo>
                  <a:lnTo>
                    <a:pt x="66" y="198"/>
                  </a:lnTo>
                  <a:lnTo>
                    <a:pt x="69" y="198"/>
                  </a:lnTo>
                  <a:lnTo>
                    <a:pt x="71" y="199"/>
                  </a:lnTo>
                  <a:lnTo>
                    <a:pt x="73" y="200"/>
                  </a:lnTo>
                  <a:lnTo>
                    <a:pt x="75" y="201"/>
                  </a:lnTo>
                  <a:lnTo>
                    <a:pt x="78" y="200"/>
                  </a:lnTo>
                  <a:lnTo>
                    <a:pt x="81" y="199"/>
                  </a:lnTo>
                  <a:lnTo>
                    <a:pt x="85" y="196"/>
                  </a:lnTo>
                  <a:lnTo>
                    <a:pt x="87" y="196"/>
                  </a:lnTo>
                  <a:lnTo>
                    <a:pt x="89" y="196"/>
                  </a:lnTo>
                  <a:lnTo>
                    <a:pt x="91" y="197"/>
                  </a:lnTo>
                  <a:lnTo>
                    <a:pt x="93" y="198"/>
                  </a:lnTo>
                  <a:lnTo>
                    <a:pt x="96" y="199"/>
                  </a:lnTo>
                  <a:lnTo>
                    <a:pt x="98" y="199"/>
                  </a:lnTo>
                  <a:lnTo>
                    <a:pt x="99" y="198"/>
                  </a:lnTo>
                  <a:lnTo>
                    <a:pt x="101" y="197"/>
                  </a:lnTo>
                  <a:lnTo>
                    <a:pt x="103" y="196"/>
                  </a:lnTo>
                  <a:lnTo>
                    <a:pt x="104" y="195"/>
                  </a:lnTo>
                  <a:lnTo>
                    <a:pt x="107" y="194"/>
                  </a:lnTo>
                  <a:lnTo>
                    <a:pt x="110" y="194"/>
                  </a:lnTo>
                  <a:lnTo>
                    <a:pt x="114" y="194"/>
                  </a:lnTo>
                  <a:lnTo>
                    <a:pt x="116" y="194"/>
                  </a:lnTo>
                  <a:lnTo>
                    <a:pt x="120" y="192"/>
                  </a:lnTo>
                  <a:lnTo>
                    <a:pt x="123" y="190"/>
                  </a:lnTo>
                  <a:lnTo>
                    <a:pt x="126" y="188"/>
                  </a:lnTo>
                  <a:lnTo>
                    <a:pt x="129" y="186"/>
                  </a:lnTo>
                  <a:lnTo>
                    <a:pt x="132" y="186"/>
                  </a:lnTo>
                  <a:lnTo>
                    <a:pt x="136" y="184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02" name="Freeform 377"/>
            <p:cNvSpPr>
              <a:spLocks/>
            </p:cNvSpPr>
            <p:nvPr/>
          </p:nvSpPr>
          <p:spPr bwMode="gray">
            <a:xfrm>
              <a:off x="2923" y="1829"/>
              <a:ext cx="136" cy="201"/>
            </a:xfrm>
            <a:custGeom>
              <a:avLst/>
              <a:gdLst>
                <a:gd name="T0" fmla="*/ 134 w 136"/>
                <a:gd name="T1" fmla="*/ 180 h 201"/>
                <a:gd name="T2" fmla="*/ 132 w 136"/>
                <a:gd name="T3" fmla="*/ 178 h 201"/>
                <a:gd name="T4" fmla="*/ 132 w 136"/>
                <a:gd name="T5" fmla="*/ 169 h 201"/>
                <a:gd name="T6" fmla="*/ 121 w 136"/>
                <a:gd name="T7" fmla="*/ 160 h 201"/>
                <a:gd name="T8" fmla="*/ 117 w 136"/>
                <a:gd name="T9" fmla="*/ 148 h 201"/>
                <a:gd name="T10" fmla="*/ 110 w 136"/>
                <a:gd name="T11" fmla="*/ 146 h 201"/>
                <a:gd name="T12" fmla="*/ 103 w 136"/>
                <a:gd name="T13" fmla="*/ 134 h 201"/>
                <a:gd name="T14" fmla="*/ 103 w 136"/>
                <a:gd name="T15" fmla="*/ 108 h 201"/>
                <a:gd name="T16" fmla="*/ 101 w 136"/>
                <a:gd name="T17" fmla="*/ 103 h 201"/>
                <a:gd name="T18" fmla="*/ 103 w 136"/>
                <a:gd name="T19" fmla="*/ 96 h 201"/>
                <a:gd name="T20" fmla="*/ 113 w 136"/>
                <a:gd name="T21" fmla="*/ 93 h 201"/>
                <a:gd name="T22" fmla="*/ 117 w 136"/>
                <a:gd name="T23" fmla="*/ 87 h 201"/>
                <a:gd name="T24" fmla="*/ 118 w 136"/>
                <a:gd name="T25" fmla="*/ 78 h 201"/>
                <a:gd name="T26" fmla="*/ 120 w 136"/>
                <a:gd name="T27" fmla="*/ 77 h 201"/>
                <a:gd name="T28" fmla="*/ 122 w 136"/>
                <a:gd name="T29" fmla="*/ 74 h 201"/>
                <a:gd name="T30" fmla="*/ 108 w 136"/>
                <a:gd name="T31" fmla="*/ 62 h 201"/>
                <a:gd name="T32" fmla="*/ 100 w 136"/>
                <a:gd name="T33" fmla="*/ 55 h 201"/>
                <a:gd name="T34" fmla="*/ 97 w 136"/>
                <a:gd name="T35" fmla="*/ 52 h 201"/>
                <a:gd name="T36" fmla="*/ 92 w 136"/>
                <a:gd name="T37" fmla="*/ 52 h 201"/>
                <a:gd name="T38" fmla="*/ 82 w 136"/>
                <a:gd name="T39" fmla="*/ 50 h 201"/>
                <a:gd name="T40" fmla="*/ 78 w 136"/>
                <a:gd name="T41" fmla="*/ 44 h 201"/>
                <a:gd name="T42" fmla="*/ 79 w 136"/>
                <a:gd name="T43" fmla="*/ 36 h 201"/>
                <a:gd name="T44" fmla="*/ 72 w 136"/>
                <a:gd name="T45" fmla="*/ 27 h 201"/>
                <a:gd name="T46" fmla="*/ 63 w 136"/>
                <a:gd name="T47" fmla="*/ 17 h 201"/>
                <a:gd name="T48" fmla="*/ 60 w 136"/>
                <a:gd name="T49" fmla="*/ 5 h 201"/>
                <a:gd name="T50" fmla="*/ 52 w 136"/>
                <a:gd name="T51" fmla="*/ 3 h 201"/>
                <a:gd name="T52" fmla="*/ 46 w 136"/>
                <a:gd name="T53" fmla="*/ 0 h 201"/>
                <a:gd name="T54" fmla="*/ 40 w 136"/>
                <a:gd name="T55" fmla="*/ 10 h 201"/>
                <a:gd name="T56" fmla="*/ 34 w 136"/>
                <a:gd name="T57" fmla="*/ 21 h 201"/>
                <a:gd name="T58" fmla="*/ 23 w 136"/>
                <a:gd name="T59" fmla="*/ 25 h 201"/>
                <a:gd name="T60" fmla="*/ 18 w 136"/>
                <a:gd name="T61" fmla="*/ 34 h 201"/>
                <a:gd name="T62" fmla="*/ 24 w 136"/>
                <a:gd name="T63" fmla="*/ 37 h 201"/>
                <a:gd name="T64" fmla="*/ 32 w 136"/>
                <a:gd name="T65" fmla="*/ 39 h 201"/>
                <a:gd name="T66" fmla="*/ 35 w 136"/>
                <a:gd name="T67" fmla="*/ 43 h 201"/>
                <a:gd name="T68" fmla="*/ 45 w 136"/>
                <a:gd name="T69" fmla="*/ 49 h 201"/>
                <a:gd name="T70" fmla="*/ 21 w 136"/>
                <a:gd name="T71" fmla="*/ 52 h 201"/>
                <a:gd name="T72" fmla="*/ 4 w 136"/>
                <a:gd name="T73" fmla="*/ 52 h 201"/>
                <a:gd name="T74" fmla="*/ 2 w 136"/>
                <a:gd name="T75" fmla="*/ 55 h 201"/>
                <a:gd name="T76" fmla="*/ 3 w 136"/>
                <a:gd name="T77" fmla="*/ 63 h 201"/>
                <a:gd name="T78" fmla="*/ 0 w 136"/>
                <a:gd name="T79" fmla="*/ 75 h 201"/>
                <a:gd name="T80" fmla="*/ 21 w 136"/>
                <a:gd name="T81" fmla="*/ 95 h 201"/>
                <a:gd name="T82" fmla="*/ 31 w 136"/>
                <a:gd name="T83" fmla="*/ 93 h 201"/>
                <a:gd name="T84" fmla="*/ 39 w 136"/>
                <a:gd name="T85" fmla="*/ 98 h 201"/>
                <a:gd name="T86" fmla="*/ 36 w 136"/>
                <a:gd name="T87" fmla="*/ 106 h 201"/>
                <a:gd name="T88" fmla="*/ 42 w 136"/>
                <a:gd name="T89" fmla="*/ 122 h 201"/>
                <a:gd name="T90" fmla="*/ 38 w 136"/>
                <a:gd name="T91" fmla="*/ 160 h 201"/>
                <a:gd name="T92" fmla="*/ 44 w 136"/>
                <a:gd name="T93" fmla="*/ 188 h 201"/>
                <a:gd name="T94" fmla="*/ 61 w 136"/>
                <a:gd name="T95" fmla="*/ 200 h 201"/>
                <a:gd name="T96" fmla="*/ 71 w 136"/>
                <a:gd name="T97" fmla="*/ 199 h 201"/>
                <a:gd name="T98" fmla="*/ 81 w 136"/>
                <a:gd name="T99" fmla="*/ 199 h 201"/>
                <a:gd name="T100" fmla="*/ 91 w 136"/>
                <a:gd name="T101" fmla="*/ 197 h 201"/>
                <a:gd name="T102" fmla="*/ 99 w 136"/>
                <a:gd name="T103" fmla="*/ 198 h 201"/>
                <a:gd name="T104" fmla="*/ 107 w 136"/>
                <a:gd name="T105" fmla="*/ 194 h 201"/>
                <a:gd name="T106" fmla="*/ 120 w 136"/>
                <a:gd name="T107" fmla="*/ 192 h 201"/>
                <a:gd name="T108" fmla="*/ 132 w 136"/>
                <a:gd name="T109" fmla="*/ 186 h 20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36"/>
                <a:gd name="T166" fmla="*/ 0 h 201"/>
                <a:gd name="T167" fmla="*/ 136 w 136"/>
                <a:gd name="T168" fmla="*/ 201 h 20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36" h="201">
                  <a:moveTo>
                    <a:pt x="136" y="184"/>
                  </a:moveTo>
                  <a:lnTo>
                    <a:pt x="135" y="182"/>
                  </a:lnTo>
                  <a:lnTo>
                    <a:pt x="134" y="181"/>
                  </a:lnTo>
                  <a:lnTo>
                    <a:pt x="134" y="180"/>
                  </a:lnTo>
                  <a:lnTo>
                    <a:pt x="134" y="179"/>
                  </a:lnTo>
                  <a:lnTo>
                    <a:pt x="133" y="179"/>
                  </a:lnTo>
                  <a:lnTo>
                    <a:pt x="132" y="179"/>
                  </a:lnTo>
                  <a:lnTo>
                    <a:pt x="132" y="178"/>
                  </a:lnTo>
                  <a:lnTo>
                    <a:pt x="133" y="176"/>
                  </a:lnTo>
                  <a:lnTo>
                    <a:pt x="133" y="173"/>
                  </a:lnTo>
                  <a:lnTo>
                    <a:pt x="133" y="171"/>
                  </a:lnTo>
                  <a:lnTo>
                    <a:pt x="132" y="169"/>
                  </a:lnTo>
                  <a:lnTo>
                    <a:pt x="130" y="167"/>
                  </a:lnTo>
                  <a:lnTo>
                    <a:pt x="126" y="164"/>
                  </a:lnTo>
                  <a:lnTo>
                    <a:pt x="122" y="161"/>
                  </a:lnTo>
                  <a:lnTo>
                    <a:pt x="121" y="160"/>
                  </a:lnTo>
                  <a:lnTo>
                    <a:pt x="121" y="158"/>
                  </a:lnTo>
                  <a:lnTo>
                    <a:pt x="120" y="154"/>
                  </a:lnTo>
                  <a:lnTo>
                    <a:pt x="119" y="151"/>
                  </a:lnTo>
                  <a:lnTo>
                    <a:pt x="117" y="148"/>
                  </a:lnTo>
                  <a:lnTo>
                    <a:pt x="114" y="146"/>
                  </a:lnTo>
                  <a:lnTo>
                    <a:pt x="113" y="146"/>
                  </a:lnTo>
                  <a:lnTo>
                    <a:pt x="112" y="146"/>
                  </a:lnTo>
                  <a:lnTo>
                    <a:pt x="110" y="146"/>
                  </a:lnTo>
                  <a:lnTo>
                    <a:pt x="108" y="143"/>
                  </a:lnTo>
                  <a:lnTo>
                    <a:pt x="107" y="139"/>
                  </a:lnTo>
                  <a:lnTo>
                    <a:pt x="105" y="136"/>
                  </a:lnTo>
                  <a:lnTo>
                    <a:pt x="103" y="134"/>
                  </a:lnTo>
                  <a:lnTo>
                    <a:pt x="99" y="127"/>
                  </a:lnTo>
                  <a:lnTo>
                    <a:pt x="99" y="118"/>
                  </a:lnTo>
                  <a:lnTo>
                    <a:pt x="102" y="111"/>
                  </a:lnTo>
                  <a:lnTo>
                    <a:pt x="103" y="108"/>
                  </a:lnTo>
                  <a:lnTo>
                    <a:pt x="103" y="106"/>
                  </a:lnTo>
                  <a:lnTo>
                    <a:pt x="102" y="103"/>
                  </a:lnTo>
                  <a:lnTo>
                    <a:pt x="101" y="103"/>
                  </a:lnTo>
                  <a:lnTo>
                    <a:pt x="101" y="102"/>
                  </a:lnTo>
                  <a:lnTo>
                    <a:pt x="101" y="100"/>
                  </a:lnTo>
                  <a:lnTo>
                    <a:pt x="101" y="99"/>
                  </a:lnTo>
                  <a:lnTo>
                    <a:pt x="103" y="96"/>
                  </a:lnTo>
                  <a:lnTo>
                    <a:pt x="105" y="95"/>
                  </a:lnTo>
                  <a:lnTo>
                    <a:pt x="107" y="94"/>
                  </a:lnTo>
                  <a:lnTo>
                    <a:pt x="110" y="94"/>
                  </a:lnTo>
                  <a:lnTo>
                    <a:pt x="113" y="93"/>
                  </a:lnTo>
                  <a:lnTo>
                    <a:pt x="115" y="93"/>
                  </a:lnTo>
                  <a:lnTo>
                    <a:pt x="116" y="91"/>
                  </a:lnTo>
                  <a:lnTo>
                    <a:pt x="117" y="89"/>
                  </a:lnTo>
                  <a:lnTo>
                    <a:pt x="117" y="87"/>
                  </a:lnTo>
                  <a:lnTo>
                    <a:pt x="117" y="85"/>
                  </a:lnTo>
                  <a:lnTo>
                    <a:pt x="117" y="83"/>
                  </a:lnTo>
                  <a:lnTo>
                    <a:pt x="117" y="81"/>
                  </a:lnTo>
                  <a:lnTo>
                    <a:pt x="118" y="78"/>
                  </a:lnTo>
                  <a:lnTo>
                    <a:pt x="119" y="77"/>
                  </a:lnTo>
                  <a:lnTo>
                    <a:pt x="120" y="77"/>
                  </a:lnTo>
                  <a:lnTo>
                    <a:pt x="121" y="76"/>
                  </a:lnTo>
                  <a:lnTo>
                    <a:pt x="122" y="75"/>
                  </a:lnTo>
                  <a:lnTo>
                    <a:pt x="122" y="74"/>
                  </a:lnTo>
                  <a:lnTo>
                    <a:pt x="119" y="71"/>
                  </a:lnTo>
                  <a:lnTo>
                    <a:pt x="115" y="68"/>
                  </a:lnTo>
                  <a:lnTo>
                    <a:pt x="112" y="65"/>
                  </a:lnTo>
                  <a:lnTo>
                    <a:pt x="108" y="62"/>
                  </a:lnTo>
                  <a:lnTo>
                    <a:pt x="107" y="60"/>
                  </a:lnTo>
                  <a:lnTo>
                    <a:pt x="105" y="58"/>
                  </a:lnTo>
                  <a:lnTo>
                    <a:pt x="103" y="56"/>
                  </a:lnTo>
                  <a:lnTo>
                    <a:pt x="100" y="55"/>
                  </a:lnTo>
                  <a:lnTo>
                    <a:pt x="99" y="55"/>
                  </a:lnTo>
                  <a:lnTo>
                    <a:pt x="98" y="54"/>
                  </a:lnTo>
                  <a:lnTo>
                    <a:pt x="98" y="53"/>
                  </a:lnTo>
                  <a:lnTo>
                    <a:pt x="97" y="52"/>
                  </a:lnTo>
                  <a:lnTo>
                    <a:pt x="96" y="52"/>
                  </a:lnTo>
                  <a:lnTo>
                    <a:pt x="95" y="52"/>
                  </a:lnTo>
                  <a:lnTo>
                    <a:pt x="95" y="53"/>
                  </a:lnTo>
                  <a:lnTo>
                    <a:pt x="92" y="52"/>
                  </a:lnTo>
                  <a:lnTo>
                    <a:pt x="90" y="50"/>
                  </a:lnTo>
                  <a:lnTo>
                    <a:pt x="87" y="50"/>
                  </a:lnTo>
                  <a:lnTo>
                    <a:pt x="85" y="50"/>
                  </a:lnTo>
                  <a:lnTo>
                    <a:pt x="82" y="50"/>
                  </a:lnTo>
                  <a:lnTo>
                    <a:pt x="80" y="49"/>
                  </a:lnTo>
                  <a:lnTo>
                    <a:pt x="78" y="47"/>
                  </a:lnTo>
                  <a:lnTo>
                    <a:pt x="78" y="46"/>
                  </a:lnTo>
                  <a:lnTo>
                    <a:pt x="78" y="44"/>
                  </a:lnTo>
                  <a:lnTo>
                    <a:pt x="78" y="42"/>
                  </a:lnTo>
                  <a:lnTo>
                    <a:pt x="79" y="40"/>
                  </a:lnTo>
                  <a:lnTo>
                    <a:pt x="80" y="38"/>
                  </a:lnTo>
                  <a:lnTo>
                    <a:pt x="79" y="36"/>
                  </a:lnTo>
                  <a:lnTo>
                    <a:pt x="78" y="33"/>
                  </a:lnTo>
                  <a:lnTo>
                    <a:pt x="76" y="31"/>
                  </a:lnTo>
                  <a:lnTo>
                    <a:pt x="74" y="28"/>
                  </a:lnTo>
                  <a:lnTo>
                    <a:pt x="72" y="27"/>
                  </a:lnTo>
                  <a:lnTo>
                    <a:pt x="69" y="25"/>
                  </a:lnTo>
                  <a:lnTo>
                    <a:pt x="67" y="22"/>
                  </a:lnTo>
                  <a:lnTo>
                    <a:pt x="64" y="20"/>
                  </a:lnTo>
                  <a:lnTo>
                    <a:pt x="63" y="17"/>
                  </a:lnTo>
                  <a:lnTo>
                    <a:pt x="62" y="13"/>
                  </a:lnTo>
                  <a:lnTo>
                    <a:pt x="62" y="10"/>
                  </a:lnTo>
                  <a:lnTo>
                    <a:pt x="61" y="7"/>
                  </a:lnTo>
                  <a:lnTo>
                    <a:pt x="60" y="5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4" y="4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41" y="5"/>
                  </a:lnTo>
                  <a:lnTo>
                    <a:pt x="40" y="10"/>
                  </a:lnTo>
                  <a:lnTo>
                    <a:pt x="40" y="14"/>
                  </a:lnTo>
                  <a:lnTo>
                    <a:pt x="38" y="16"/>
                  </a:lnTo>
                  <a:lnTo>
                    <a:pt x="36" y="19"/>
                  </a:lnTo>
                  <a:lnTo>
                    <a:pt x="34" y="21"/>
                  </a:lnTo>
                  <a:lnTo>
                    <a:pt x="31" y="22"/>
                  </a:lnTo>
                  <a:lnTo>
                    <a:pt x="28" y="23"/>
                  </a:lnTo>
                  <a:lnTo>
                    <a:pt x="24" y="22"/>
                  </a:lnTo>
                  <a:lnTo>
                    <a:pt x="23" y="25"/>
                  </a:lnTo>
                  <a:lnTo>
                    <a:pt x="22" y="27"/>
                  </a:lnTo>
                  <a:lnTo>
                    <a:pt x="20" y="30"/>
                  </a:lnTo>
                  <a:lnTo>
                    <a:pt x="18" y="32"/>
                  </a:lnTo>
                  <a:lnTo>
                    <a:pt x="18" y="34"/>
                  </a:lnTo>
                  <a:lnTo>
                    <a:pt x="18" y="35"/>
                  </a:lnTo>
                  <a:lnTo>
                    <a:pt x="20" y="36"/>
                  </a:lnTo>
                  <a:lnTo>
                    <a:pt x="22" y="37"/>
                  </a:lnTo>
                  <a:lnTo>
                    <a:pt x="24" y="37"/>
                  </a:lnTo>
                  <a:lnTo>
                    <a:pt x="26" y="37"/>
                  </a:lnTo>
                  <a:lnTo>
                    <a:pt x="28" y="38"/>
                  </a:lnTo>
                  <a:lnTo>
                    <a:pt x="30" y="38"/>
                  </a:lnTo>
                  <a:lnTo>
                    <a:pt x="32" y="39"/>
                  </a:lnTo>
                  <a:lnTo>
                    <a:pt x="32" y="40"/>
                  </a:lnTo>
                  <a:lnTo>
                    <a:pt x="33" y="41"/>
                  </a:lnTo>
                  <a:lnTo>
                    <a:pt x="34" y="43"/>
                  </a:lnTo>
                  <a:lnTo>
                    <a:pt x="35" y="43"/>
                  </a:lnTo>
                  <a:lnTo>
                    <a:pt x="39" y="44"/>
                  </a:lnTo>
                  <a:lnTo>
                    <a:pt x="42" y="45"/>
                  </a:lnTo>
                  <a:lnTo>
                    <a:pt x="46" y="45"/>
                  </a:lnTo>
                  <a:lnTo>
                    <a:pt x="45" y="49"/>
                  </a:lnTo>
                  <a:lnTo>
                    <a:pt x="42" y="52"/>
                  </a:lnTo>
                  <a:lnTo>
                    <a:pt x="36" y="53"/>
                  </a:lnTo>
                  <a:lnTo>
                    <a:pt x="29" y="53"/>
                  </a:lnTo>
                  <a:lnTo>
                    <a:pt x="21" y="52"/>
                  </a:lnTo>
                  <a:lnTo>
                    <a:pt x="13" y="52"/>
                  </a:lnTo>
                  <a:lnTo>
                    <a:pt x="6" y="50"/>
                  </a:lnTo>
                  <a:lnTo>
                    <a:pt x="5" y="50"/>
                  </a:lnTo>
                  <a:lnTo>
                    <a:pt x="4" y="52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2" y="55"/>
                  </a:lnTo>
                  <a:lnTo>
                    <a:pt x="3" y="57"/>
                  </a:lnTo>
                  <a:lnTo>
                    <a:pt x="4" y="59"/>
                  </a:lnTo>
                  <a:lnTo>
                    <a:pt x="4" y="61"/>
                  </a:lnTo>
                  <a:lnTo>
                    <a:pt x="3" y="63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0" y="75"/>
                  </a:lnTo>
                  <a:lnTo>
                    <a:pt x="4" y="80"/>
                  </a:lnTo>
                  <a:lnTo>
                    <a:pt x="10" y="85"/>
                  </a:lnTo>
                  <a:lnTo>
                    <a:pt x="16" y="90"/>
                  </a:lnTo>
                  <a:lnTo>
                    <a:pt x="21" y="95"/>
                  </a:lnTo>
                  <a:lnTo>
                    <a:pt x="25" y="98"/>
                  </a:lnTo>
                  <a:lnTo>
                    <a:pt x="26" y="95"/>
                  </a:lnTo>
                  <a:lnTo>
                    <a:pt x="29" y="94"/>
                  </a:lnTo>
                  <a:lnTo>
                    <a:pt x="31" y="93"/>
                  </a:lnTo>
                  <a:lnTo>
                    <a:pt x="33" y="93"/>
                  </a:lnTo>
                  <a:lnTo>
                    <a:pt x="35" y="94"/>
                  </a:lnTo>
                  <a:lnTo>
                    <a:pt x="37" y="95"/>
                  </a:lnTo>
                  <a:lnTo>
                    <a:pt x="39" y="98"/>
                  </a:lnTo>
                  <a:lnTo>
                    <a:pt x="39" y="100"/>
                  </a:lnTo>
                  <a:lnTo>
                    <a:pt x="39" y="102"/>
                  </a:lnTo>
                  <a:lnTo>
                    <a:pt x="38" y="104"/>
                  </a:lnTo>
                  <a:lnTo>
                    <a:pt x="36" y="106"/>
                  </a:lnTo>
                  <a:lnTo>
                    <a:pt x="36" y="108"/>
                  </a:lnTo>
                  <a:lnTo>
                    <a:pt x="36" y="110"/>
                  </a:lnTo>
                  <a:lnTo>
                    <a:pt x="37" y="112"/>
                  </a:lnTo>
                  <a:lnTo>
                    <a:pt x="42" y="122"/>
                  </a:lnTo>
                  <a:lnTo>
                    <a:pt x="45" y="133"/>
                  </a:lnTo>
                  <a:lnTo>
                    <a:pt x="45" y="144"/>
                  </a:lnTo>
                  <a:lnTo>
                    <a:pt x="41" y="155"/>
                  </a:lnTo>
                  <a:lnTo>
                    <a:pt x="38" y="160"/>
                  </a:lnTo>
                  <a:lnTo>
                    <a:pt x="38" y="166"/>
                  </a:lnTo>
                  <a:lnTo>
                    <a:pt x="41" y="171"/>
                  </a:lnTo>
                  <a:lnTo>
                    <a:pt x="41" y="180"/>
                  </a:lnTo>
                  <a:lnTo>
                    <a:pt x="44" y="188"/>
                  </a:lnTo>
                  <a:lnTo>
                    <a:pt x="50" y="194"/>
                  </a:lnTo>
                  <a:lnTo>
                    <a:pt x="56" y="199"/>
                  </a:lnTo>
                  <a:lnTo>
                    <a:pt x="58" y="200"/>
                  </a:lnTo>
                  <a:lnTo>
                    <a:pt x="61" y="200"/>
                  </a:lnTo>
                  <a:lnTo>
                    <a:pt x="63" y="199"/>
                  </a:lnTo>
                  <a:lnTo>
                    <a:pt x="66" y="198"/>
                  </a:lnTo>
                  <a:lnTo>
                    <a:pt x="69" y="198"/>
                  </a:lnTo>
                  <a:lnTo>
                    <a:pt x="71" y="199"/>
                  </a:lnTo>
                  <a:lnTo>
                    <a:pt x="73" y="200"/>
                  </a:lnTo>
                  <a:lnTo>
                    <a:pt x="75" y="201"/>
                  </a:lnTo>
                  <a:lnTo>
                    <a:pt x="78" y="200"/>
                  </a:lnTo>
                  <a:lnTo>
                    <a:pt x="81" y="199"/>
                  </a:lnTo>
                  <a:lnTo>
                    <a:pt x="85" y="196"/>
                  </a:lnTo>
                  <a:lnTo>
                    <a:pt x="87" y="196"/>
                  </a:lnTo>
                  <a:lnTo>
                    <a:pt x="89" y="196"/>
                  </a:lnTo>
                  <a:lnTo>
                    <a:pt x="91" y="197"/>
                  </a:lnTo>
                  <a:lnTo>
                    <a:pt x="93" y="198"/>
                  </a:lnTo>
                  <a:lnTo>
                    <a:pt x="96" y="199"/>
                  </a:lnTo>
                  <a:lnTo>
                    <a:pt x="98" y="199"/>
                  </a:lnTo>
                  <a:lnTo>
                    <a:pt x="99" y="198"/>
                  </a:lnTo>
                  <a:lnTo>
                    <a:pt x="101" y="197"/>
                  </a:lnTo>
                  <a:lnTo>
                    <a:pt x="103" y="196"/>
                  </a:lnTo>
                  <a:lnTo>
                    <a:pt x="104" y="195"/>
                  </a:lnTo>
                  <a:lnTo>
                    <a:pt x="107" y="194"/>
                  </a:lnTo>
                  <a:lnTo>
                    <a:pt x="110" y="194"/>
                  </a:lnTo>
                  <a:lnTo>
                    <a:pt x="114" y="194"/>
                  </a:lnTo>
                  <a:lnTo>
                    <a:pt x="116" y="194"/>
                  </a:lnTo>
                  <a:lnTo>
                    <a:pt x="120" y="192"/>
                  </a:lnTo>
                  <a:lnTo>
                    <a:pt x="123" y="190"/>
                  </a:lnTo>
                  <a:lnTo>
                    <a:pt x="126" y="188"/>
                  </a:lnTo>
                  <a:lnTo>
                    <a:pt x="129" y="186"/>
                  </a:lnTo>
                  <a:lnTo>
                    <a:pt x="132" y="186"/>
                  </a:lnTo>
                  <a:lnTo>
                    <a:pt x="136" y="184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03" name="Freeform 378"/>
            <p:cNvSpPr>
              <a:spLocks/>
            </p:cNvSpPr>
            <p:nvPr/>
          </p:nvSpPr>
          <p:spPr bwMode="gray">
            <a:xfrm>
              <a:off x="3022" y="1898"/>
              <a:ext cx="113" cy="125"/>
            </a:xfrm>
            <a:custGeom>
              <a:avLst/>
              <a:gdLst>
                <a:gd name="T0" fmla="*/ 35 w 113"/>
                <a:gd name="T1" fmla="*/ 112 h 125"/>
                <a:gd name="T2" fmla="*/ 34 w 113"/>
                <a:gd name="T3" fmla="*/ 110 h 125"/>
                <a:gd name="T4" fmla="*/ 34 w 113"/>
                <a:gd name="T5" fmla="*/ 107 h 125"/>
                <a:gd name="T6" fmla="*/ 33 w 113"/>
                <a:gd name="T7" fmla="*/ 100 h 125"/>
                <a:gd name="T8" fmla="*/ 23 w 113"/>
                <a:gd name="T9" fmla="*/ 92 h 125"/>
                <a:gd name="T10" fmla="*/ 21 w 113"/>
                <a:gd name="T11" fmla="*/ 85 h 125"/>
                <a:gd name="T12" fmla="*/ 15 w 113"/>
                <a:gd name="T13" fmla="*/ 77 h 125"/>
                <a:gd name="T14" fmla="*/ 11 w 113"/>
                <a:gd name="T15" fmla="*/ 77 h 125"/>
                <a:gd name="T16" fmla="*/ 6 w 113"/>
                <a:gd name="T17" fmla="*/ 67 h 125"/>
                <a:gd name="T18" fmla="*/ 0 w 113"/>
                <a:gd name="T19" fmla="*/ 49 h 125"/>
                <a:gd name="T20" fmla="*/ 4 w 113"/>
                <a:gd name="T21" fmla="*/ 37 h 125"/>
                <a:gd name="T22" fmla="*/ 2 w 113"/>
                <a:gd name="T23" fmla="*/ 34 h 125"/>
                <a:gd name="T24" fmla="*/ 2 w 113"/>
                <a:gd name="T25" fmla="*/ 30 h 125"/>
                <a:gd name="T26" fmla="*/ 8 w 113"/>
                <a:gd name="T27" fmla="*/ 25 h 125"/>
                <a:gd name="T28" fmla="*/ 16 w 113"/>
                <a:gd name="T29" fmla="*/ 24 h 125"/>
                <a:gd name="T30" fmla="*/ 18 w 113"/>
                <a:gd name="T31" fmla="*/ 18 h 125"/>
                <a:gd name="T32" fmla="*/ 18 w 113"/>
                <a:gd name="T33" fmla="*/ 12 h 125"/>
                <a:gd name="T34" fmla="*/ 20 w 113"/>
                <a:gd name="T35" fmla="*/ 8 h 125"/>
                <a:gd name="T36" fmla="*/ 22 w 113"/>
                <a:gd name="T37" fmla="*/ 7 h 125"/>
                <a:gd name="T38" fmla="*/ 23 w 113"/>
                <a:gd name="T39" fmla="*/ 5 h 125"/>
                <a:gd name="T40" fmla="*/ 23 w 113"/>
                <a:gd name="T41" fmla="*/ 1 h 125"/>
                <a:gd name="T42" fmla="*/ 35 w 113"/>
                <a:gd name="T43" fmla="*/ 1 h 125"/>
                <a:gd name="T44" fmla="*/ 39 w 113"/>
                <a:gd name="T45" fmla="*/ 3 h 125"/>
                <a:gd name="T46" fmla="*/ 42 w 113"/>
                <a:gd name="T47" fmla="*/ 4 h 125"/>
                <a:gd name="T48" fmla="*/ 46 w 113"/>
                <a:gd name="T49" fmla="*/ 4 h 125"/>
                <a:gd name="T50" fmla="*/ 50 w 113"/>
                <a:gd name="T51" fmla="*/ 4 h 125"/>
                <a:gd name="T52" fmla="*/ 51 w 113"/>
                <a:gd name="T53" fmla="*/ 5 h 125"/>
                <a:gd name="T54" fmla="*/ 55 w 113"/>
                <a:gd name="T55" fmla="*/ 7 h 125"/>
                <a:gd name="T56" fmla="*/ 64 w 113"/>
                <a:gd name="T57" fmla="*/ 4 h 125"/>
                <a:gd name="T58" fmla="*/ 74 w 113"/>
                <a:gd name="T59" fmla="*/ 5 h 125"/>
                <a:gd name="T60" fmla="*/ 91 w 113"/>
                <a:gd name="T61" fmla="*/ 4 h 125"/>
                <a:gd name="T62" fmla="*/ 101 w 113"/>
                <a:gd name="T63" fmla="*/ 6 h 125"/>
                <a:gd name="T64" fmla="*/ 106 w 113"/>
                <a:gd name="T65" fmla="*/ 8 h 125"/>
                <a:gd name="T66" fmla="*/ 112 w 113"/>
                <a:gd name="T67" fmla="*/ 9 h 125"/>
                <a:gd name="T68" fmla="*/ 110 w 113"/>
                <a:gd name="T69" fmla="*/ 18 h 125"/>
                <a:gd name="T70" fmla="*/ 101 w 113"/>
                <a:gd name="T71" fmla="*/ 47 h 125"/>
                <a:gd name="T72" fmla="*/ 109 w 113"/>
                <a:gd name="T73" fmla="*/ 67 h 125"/>
                <a:gd name="T74" fmla="*/ 106 w 113"/>
                <a:gd name="T75" fmla="*/ 92 h 125"/>
                <a:gd name="T76" fmla="*/ 103 w 113"/>
                <a:gd name="T77" fmla="*/ 110 h 125"/>
                <a:gd name="T78" fmla="*/ 90 w 113"/>
                <a:gd name="T79" fmla="*/ 108 h 125"/>
                <a:gd name="T80" fmla="*/ 77 w 113"/>
                <a:gd name="T81" fmla="*/ 104 h 125"/>
                <a:gd name="T82" fmla="*/ 68 w 113"/>
                <a:gd name="T83" fmla="*/ 108 h 125"/>
                <a:gd name="T84" fmla="*/ 62 w 113"/>
                <a:gd name="T85" fmla="*/ 105 h 125"/>
                <a:gd name="T86" fmla="*/ 58 w 113"/>
                <a:gd name="T87" fmla="*/ 106 h 125"/>
                <a:gd name="T88" fmla="*/ 60 w 113"/>
                <a:gd name="T89" fmla="*/ 109 h 125"/>
                <a:gd name="T90" fmla="*/ 65 w 113"/>
                <a:gd name="T91" fmla="*/ 115 h 125"/>
                <a:gd name="T92" fmla="*/ 64 w 113"/>
                <a:gd name="T93" fmla="*/ 122 h 125"/>
                <a:gd name="T94" fmla="*/ 55 w 113"/>
                <a:gd name="T95" fmla="*/ 125 h 125"/>
                <a:gd name="T96" fmla="*/ 49 w 113"/>
                <a:gd name="T97" fmla="*/ 121 h 125"/>
                <a:gd name="T98" fmla="*/ 38 w 113"/>
                <a:gd name="T99" fmla="*/ 119 h 12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3"/>
                <a:gd name="T151" fmla="*/ 0 h 125"/>
                <a:gd name="T152" fmla="*/ 113 w 113"/>
                <a:gd name="T153" fmla="*/ 125 h 12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3" h="125">
                  <a:moveTo>
                    <a:pt x="37" y="115"/>
                  </a:moveTo>
                  <a:lnTo>
                    <a:pt x="36" y="113"/>
                  </a:lnTo>
                  <a:lnTo>
                    <a:pt x="35" y="112"/>
                  </a:lnTo>
                  <a:lnTo>
                    <a:pt x="35" y="111"/>
                  </a:lnTo>
                  <a:lnTo>
                    <a:pt x="35" y="110"/>
                  </a:lnTo>
                  <a:lnTo>
                    <a:pt x="34" y="110"/>
                  </a:lnTo>
                  <a:lnTo>
                    <a:pt x="33" y="110"/>
                  </a:lnTo>
                  <a:lnTo>
                    <a:pt x="33" y="109"/>
                  </a:lnTo>
                  <a:lnTo>
                    <a:pt x="34" y="107"/>
                  </a:lnTo>
                  <a:lnTo>
                    <a:pt x="34" y="104"/>
                  </a:lnTo>
                  <a:lnTo>
                    <a:pt x="34" y="102"/>
                  </a:lnTo>
                  <a:lnTo>
                    <a:pt x="33" y="100"/>
                  </a:lnTo>
                  <a:lnTo>
                    <a:pt x="31" y="98"/>
                  </a:lnTo>
                  <a:lnTo>
                    <a:pt x="27" y="95"/>
                  </a:lnTo>
                  <a:lnTo>
                    <a:pt x="23" y="92"/>
                  </a:lnTo>
                  <a:lnTo>
                    <a:pt x="22" y="91"/>
                  </a:lnTo>
                  <a:lnTo>
                    <a:pt x="22" y="89"/>
                  </a:lnTo>
                  <a:lnTo>
                    <a:pt x="21" y="85"/>
                  </a:lnTo>
                  <a:lnTo>
                    <a:pt x="20" y="82"/>
                  </a:lnTo>
                  <a:lnTo>
                    <a:pt x="18" y="79"/>
                  </a:lnTo>
                  <a:lnTo>
                    <a:pt x="15" y="77"/>
                  </a:lnTo>
                  <a:lnTo>
                    <a:pt x="14" y="77"/>
                  </a:lnTo>
                  <a:lnTo>
                    <a:pt x="13" y="77"/>
                  </a:lnTo>
                  <a:lnTo>
                    <a:pt x="11" y="77"/>
                  </a:lnTo>
                  <a:lnTo>
                    <a:pt x="9" y="74"/>
                  </a:lnTo>
                  <a:lnTo>
                    <a:pt x="8" y="70"/>
                  </a:lnTo>
                  <a:lnTo>
                    <a:pt x="6" y="67"/>
                  </a:lnTo>
                  <a:lnTo>
                    <a:pt x="4" y="65"/>
                  </a:lnTo>
                  <a:lnTo>
                    <a:pt x="0" y="58"/>
                  </a:lnTo>
                  <a:lnTo>
                    <a:pt x="0" y="49"/>
                  </a:lnTo>
                  <a:lnTo>
                    <a:pt x="3" y="42"/>
                  </a:lnTo>
                  <a:lnTo>
                    <a:pt x="4" y="39"/>
                  </a:lnTo>
                  <a:lnTo>
                    <a:pt x="4" y="37"/>
                  </a:lnTo>
                  <a:lnTo>
                    <a:pt x="3" y="34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4" y="27"/>
                  </a:lnTo>
                  <a:lnTo>
                    <a:pt x="6" y="26"/>
                  </a:lnTo>
                  <a:lnTo>
                    <a:pt x="8" y="25"/>
                  </a:lnTo>
                  <a:lnTo>
                    <a:pt x="11" y="25"/>
                  </a:lnTo>
                  <a:lnTo>
                    <a:pt x="14" y="24"/>
                  </a:lnTo>
                  <a:lnTo>
                    <a:pt x="16" y="24"/>
                  </a:lnTo>
                  <a:lnTo>
                    <a:pt x="17" y="22"/>
                  </a:lnTo>
                  <a:lnTo>
                    <a:pt x="18" y="20"/>
                  </a:lnTo>
                  <a:lnTo>
                    <a:pt x="18" y="18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9" y="9"/>
                  </a:lnTo>
                  <a:lnTo>
                    <a:pt x="20" y="8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3" y="6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23" y="1"/>
                  </a:lnTo>
                  <a:lnTo>
                    <a:pt x="27" y="0"/>
                  </a:lnTo>
                  <a:lnTo>
                    <a:pt x="31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2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2" y="4"/>
                  </a:lnTo>
                  <a:lnTo>
                    <a:pt x="44" y="5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7" y="3"/>
                  </a:lnTo>
                  <a:lnTo>
                    <a:pt x="48" y="3"/>
                  </a:lnTo>
                  <a:lnTo>
                    <a:pt x="50" y="4"/>
                  </a:lnTo>
                  <a:lnTo>
                    <a:pt x="49" y="4"/>
                  </a:lnTo>
                  <a:lnTo>
                    <a:pt x="50" y="4"/>
                  </a:lnTo>
                  <a:lnTo>
                    <a:pt x="51" y="5"/>
                  </a:lnTo>
                  <a:lnTo>
                    <a:pt x="53" y="6"/>
                  </a:lnTo>
                  <a:lnTo>
                    <a:pt x="54" y="7"/>
                  </a:lnTo>
                  <a:lnTo>
                    <a:pt x="55" y="7"/>
                  </a:lnTo>
                  <a:lnTo>
                    <a:pt x="56" y="7"/>
                  </a:lnTo>
                  <a:lnTo>
                    <a:pt x="60" y="6"/>
                  </a:lnTo>
                  <a:lnTo>
                    <a:pt x="64" y="4"/>
                  </a:lnTo>
                  <a:lnTo>
                    <a:pt x="67" y="4"/>
                  </a:lnTo>
                  <a:lnTo>
                    <a:pt x="70" y="4"/>
                  </a:lnTo>
                  <a:lnTo>
                    <a:pt x="74" y="5"/>
                  </a:lnTo>
                  <a:lnTo>
                    <a:pt x="77" y="6"/>
                  </a:lnTo>
                  <a:lnTo>
                    <a:pt x="84" y="6"/>
                  </a:lnTo>
                  <a:lnTo>
                    <a:pt x="91" y="4"/>
                  </a:lnTo>
                  <a:lnTo>
                    <a:pt x="98" y="4"/>
                  </a:lnTo>
                  <a:lnTo>
                    <a:pt x="99" y="5"/>
                  </a:lnTo>
                  <a:lnTo>
                    <a:pt x="101" y="6"/>
                  </a:lnTo>
                  <a:lnTo>
                    <a:pt x="102" y="7"/>
                  </a:lnTo>
                  <a:lnTo>
                    <a:pt x="103" y="8"/>
                  </a:lnTo>
                  <a:lnTo>
                    <a:pt x="106" y="8"/>
                  </a:lnTo>
                  <a:lnTo>
                    <a:pt x="108" y="8"/>
                  </a:lnTo>
                  <a:lnTo>
                    <a:pt x="110" y="9"/>
                  </a:lnTo>
                  <a:lnTo>
                    <a:pt x="112" y="9"/>
                  </a:lnTo>
                  <a:lnTo>
                    <a:pt x="113" y="10"/>
                  </a:lnTo>
                  <a:lnTo>
                    <a:pt x="113" y="11"/>
                  </a:lnTo>
                  <a:lnTo>
                    <a:pt x="110" y="18"/>
                  </a:lnTo>
                  <a:lnTo>
                    <a:pt x="104" y="24"/>
                  </a:lnTo>
                  <a:lnTo>
                    <a:pt x="101" y="33"/>
                  </a:lnTo>
                  <a:lnTo>
                    <a:pt x="101" y="47"/>
                  </a:lnTo>
                  <a:lnTo>
                    <a:pt x="106" y="60"/>
                  </a:lnTo>
                  <a:lnTo>
                    <a:pt x="108" y="64"/>
                  </a:lnTo>
                  <a:lnTo>
                    <a:pt x="109" y="67"/>
                  </a:lnTo>
                  <a:lnTo>
                    <a:pt x="110" y="71"/>
                  </a:lnTo>
                  <a:lnTo>
                    <a:pt x="110" y="76"/>
                  </a:lnTo>
                  <a:lnTo>
                    <a:pt x="106" y="92"/>
                  </a:lnTo>
                  <a:lnTo>
                    <a:pt x="106" y="108"/>
                  </a:lnTo>
                  <a:lnTo>
                    <a:pt x="106" y="111"/>
                  </a:lnTo>
                  <a:lnTo>
                    <a:pt x="103" y="110"/>
                  </a:lnTo>
                  <a:lnTo>
                    <a:pt x="102" y="110"/>
                  </a:lnTo>
                  <a:lnTo>
                    <a:pt x="96" y="110"/>
                  </a:lnTo>
                  <a:lnTo>
                    <a:pt x="90" y="108"/>
                  </a:lnTo>
                  <a:lnTo>
                    <a:pt x="85" y="104"/>
                  </a:lnTo>
                  <a:lnTo>
                    <a:pt x="81" y="102"/>
                  </a:lnTo>
                  <a:lnTo>
                    <a:pt x="77" y="104"/>
                  </a:lnTo>
                  <a:lnTo>
                    <a:pt x="73" y="107"/>
                  </a:lnTo>
                  <a:lnTo>
                    <a:pt x="69" y="108"/>
                  </a:lnTo>
                  <a:lnTo>
                    <a:pt x="68" y="108"/>
                  </a:lnTo>
                  <a:lnTo>
                    <a:pt x="66" y="107"/>
                  </a:lnTo>
                  <a:lnTo>
                    <a:pt x="64" y="106"/>
                  </a:lnTo>
                  <a:lnTo>
                    <a:pt x="62" y="105"/>
                  </a:lnTo>
                  <a:lnTo>
                    <a:pt x="60" y="105"/>
                  </a:lnTo>
                  <a:lnTo>
                    <a:pt x="58" y="105"/>
                  </a:lnTo>
                  <a:lnTo>
                    <a:pt x="58" y="106"/>
                  </a:lnTo>
                  <a:lnTo>
                    <a:pt x="58" y="107"/>
                  </a:lnTo>
                  <a:lnTo>
                    <a:pt x="58" y="109"/>
                  </a:lnTo>
                  <a:lnTo>
                    <a:pt x="60" y="109"/>
                  </a:lnTo>
                  <a:lnTo>
                    <a:pt x="62" y="111"/>
                  </a:lnTo>
                  <a:lnTo>
                    <a:pt x="64" y="113"/>
                  </a:lnTo>
                  <a:lnTo>
                    <a:pt x="65" y="115"/>
                  </a:lnTo>
                  <a:lnTo>
                    <a:pt x="66" y="117"/>
                  </a:lnTo>
                  <a:lnTo>
                    <a:pt x="65" y="120"/>
                  </a:lnTo>
                  <a:lnTo>
                    <a:pt x="64" y="122"/>
                  </a:lnTo>
                  <a:lnTo>
                    <a:pt x="62" y="124"/>
                  </a:lnTo>
                  <a:lnTo>
                    <a:pt x="58" y="125"/>
                  </a:lnTo>
                  <a:lnTo>
                    <a:pt x="55" y="125"/>
                  </a:lnTo>
                  <a:lnTo>
                    <a:pt x="53" y="124"/>
                  </a:lnTo>
                  <a:lnTo>
                    <a:pt x="51" y="122"/>
                  </a:lnTo>
                  <a:lnTo>
                    <a:pt x="49" y="121"/>
                  </a:lnTo>
                  <a:lnTo>
                    <a:pt x="48" y="120"/>
                  </a:lnTo>
                  <a:lnTo>
                    <a:pt x="43" y="120"/>
                  </a:lnTo>
                  <a:lnTo>
                    <a:pt x="38" y="119"/>
                  </a:lnTo>
                  <a:lnTo>
                    <a:pt x="33" y="117"/>
                  </a:lnTo>
                  <a:lnTo>
                    <a:pt x="37" y="115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04" name="Freeform 379"/>
            <p:cNvSpPr>
              <a:spLocks/>
            </p:cNvSpPr>
            <p:nvPr/>
          </p:nvSpPr>
          <p:spPr bwMode="gray">
            <a:xfrm>
              <a:off x="3022" y="1898"/>
              <a:ext cx="113" cy="125"/>
            </a:xfrm>
            <a:custGeom>
              <a:avLst/>
              <a:gdLst>
                <a:gd name="T0" fmla="*/ 35 w 113"/>
                <a:gd name="T1" fmla="*/ 112 h 125"/>
                <a:gd name="T2" fmla="*/ 34 w 113"/>
                <a:gd name="T3" fmla="*/ 110 h 125"/>
                <a:gd name="T4" fmla="*/ 34 w 113"/>
                <a:gd name="T5" fmla="*/ 107 h 125"/>
                <a:gd name="T6" fmla="*/ 33 w 113"/>
                <a:gd name="T7" fmla="*/ 100 h 125"/>
                <a:gd name="T8" fmla="*/ 23 w 113"/>
                <a:gd name="T9" fmla="*/ 92 h 125"/>
                <a:gd name="T10" fmla="*/ 21 w 113"/>
                <a:gd name="T11" fmla="*/ 85 h 125"/>
                <a:gd name="T12" fmla="*/ 15 w 113"/>
                <a:gd name="T13" fmla="*/ 77 h 125"/>
                <a:gd name="T14" fmla="*/ 11 w 113"/>
                <a:gd name="T15" fmla="*/ 77 h 125"/>
                <a:gd name="T16" fmla="*/ 6 w 113"/>
                <a:gd name="T17" fmla="*/ 67 h 125"/>
                <a:gd name="T18" fmla="*/ 0 w 113"/>
                <a:gd name="T19" fmla="*/ 49 h 125"/>
                <a:gd name="T20" fmla="*/ 4 w 113"/>
                <a:gd name="T21" fmla="*/ 37 h 125"/>
                <a:gd name="T22" fmla="*/ 2 w 113"/>
                <a:gd name="T23" fmla="*/ 34 h 125"/>
                <a:gd name="T24" fmla="*/ 2 w 113"/>
                <a:gd name="T25" fmla="*/ 30 h 125"/>
                <a:gd name="T26" fmla="*/ 8 w 113"/>
                <a:gd name="T27" fmla="*/ 25 h 125"/>
                <a:gd name="T28" fmla="*/ 16 w 113"/>
                <a:gd name="T29" fmla="*/ 24 h 125"/>
                <a:gd name="T30" fmla="*/ 18 w 113"/>
                <a:gd name="T31" fmla="*/ 18 h 125"/>
                <a:gd name="T32" fmla="*/ 18 w 113"/>
                <a:gd name="T33" fmla="*/ 12 h 125"/>
                <a:gd name="T34" fmla="*/ 20 w 113"/>
                <a:gd name="T35" fmla="*/ 8 h 125"/>
                <a:gd name="T36" fmla="*/ 22 w 113"/>
                <a:gd name="T37" fmla="*/ 7 h 125"/>
                <a:gd name="T38" fmla="*/ 23 w 113"/>
                <a:gd name="T39" fmla="*/ 5 h 125"/>
                <a:gd name="T40" fmla="*/ 23 w 113"/>
                <a:gd name="T41" fmla="*/ 1 h 125"/>
                <a:gd name="T42" fmla="*/ 35 w 113"/>
                <a:gd name="T43" fmla="*/ 1 h 125"/>
                <a:gd name="T44" fmla="*/ 39 w 113"/>
                <a:gd name="T45" fmla="*/ 3 h 125"/>
                <a:gd name="T46" fmla="*/ 42 w 113"/>
                <a:gd name="T47" fmla="*/ 4 h 125"/>
                <a:gd name="T48" fmla="*/ 46 w 113"/>
                <a:gd name="T49" fmla="*/ 4 h 125"/>
                <a:gd name="T50" fmla="*/ 50 w 113"/>
                <a:gd name="T51" fmla="*/ 4 h 125"/>
                <a:gd name="T52" fmla="*/ 51 w 113"/>
                <a:gd name="T53" fmla="*/ 5 h 125"/>
                <a:gd name="T54" fmla="*/ 55 w 113"/>
                <a:gd name="T55" fmla="*/ 7 h 125"/>
                <a:gd name="T56" fmla="*/ 64 w 113"/>
                <a:gd name="T57" fmla="*/ 4 h 125"/>
                <a:gd name="T58" fmla="*/ 74 w 113"/>
                <a:gd name="T59" fmla="*/ 5 h 125"/>
                <a:gd name="T60" fmla="*/ 91 w 113"/>
                <a:gd name="T61" fmla="*/ 4 h 125"/>
                <a:gd name="T62" fmla="*/ 101 w 113"/>
                <a:gd name="T63" fmla="*/ 6 h 125"/>
                <a:gd name="T64" fmla="*/ 106 w 113"/>
                <a:gd name="T65" fmla="*/ 8 h 125"/>
                <a:gd name="T66" fmla="*/ 112 w 113"/>
                <a:gd name="T67" fmla="*/ 9 h 125"/>
                <a:gd name="T68" fmla="*/ 110 w 113"/>
                <a:gd name="T69" fmla="*/ 18 h 125"/>
                <a:gd name="T70" fmla="*/ 101 w 113"/>
                <a:gd name="T71" fmla="*/ 47 h 125"/>
                <a:gd name="T72" fmla="*/ 109 w 113"/>
                <a:gd name="T73" fmla="*/ 67 h 125"/>
                <a:gd name="T74" fmla="*/ 106 w 113"/>
                <a:gd name="T75" fmla="*/ 92 h 125"/>
                <a:gd name="T76" fmla="*/ 103 w 113"/>
                <a:gd name="T77" fmla="*/ 110 h 125"/>
                <a:gd name="T78" fmla="*/ 90 w 113"/>
                <a:gd name="T79" fmla="*/ 108 h 125"/>
                <a:gd name="T80" fmla="*/ 77 w 113"/>
                <a:gd name="T81" fmla="*/ 104 h 125"/>
                <a:gd name="T82" fmla="*/ 68 w 113"/>
                <a:gd name="T83" fmla="*/ 108 h 125"/>
                <a:gd name="T84" fmla="*/ 62 w 113"/>
                <a:gd name="T85" fmla="*/ 105 h 125"/>
                <a:gd name="T86" fmla="*/ 58 w 113"/>
                <a:gd name="T87" fmla="*/ 106 h 125"/>
                <a:gd name="T88" fmla="*/ 60 w 113"/>
                <a:gd name="T89" fmla="*/ 109 h 125"/>
                <a:gd name="T90" fmla="*/ 65 w 113"/>
                <a:gd name="T91" fmla="*/ 115 h 125"/>
                <a:gd name="T92" fmla="*/ 64 w 113"/>
                <a:gd name="T93" fmla="*/ 122 h 125"/>
                <a:gd name="T94" fmla="*/ 55 w 113"/>
                <a:gd name="T95" fmla="*/ 125 h 125"/>
                <a:gd name="T96" fmla="*/ 49 w 113"/>
                <a:gd name="T97" fmla="*/ 121 h 125"/>
                <a:gd name="T98" fmla="*/ 38 w 113"/>
                <a:gd name="T99" fmla="*/ 119 h 12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3"/>
                <a:gd name="T151" fmla="*/ 0 h 125"/>
                <a:gd name="T152" fmla="*/ 113 w 113"/>
                <a:gd name="T153" fmla="*/ 125 h 12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3" h="125">
                  <a:moveTo>
                    <a:pt x="37" y="115"/>
                  </a:moveTo>
                  <a:lnTo>
                    <a:pt x="36" y="113"/>
                  </a:lnTo>
                  <a:lnTo>
                    <a:pt x="35" y="112"/>
                  </a:lnTo>
                  <a:lnTo>
                    <a:pt x="35" y="111"/>
                  </a:lnTo>
                  <a:lnTo>
                    <a:pt x="35" y="110"/>
                  </a:lnTo>
                  <a:lnTo>
                    <a:pt x="34" y="110"/>
                  </a:lnTo>
                  <a:lnTo>
                    <a:pt x="33" y="110"/>
                  </a:lnTo>
                  <a:lnTo>
                    <a:pt x="33" y="109"/>
                  </a:lnTo>
                  <a:lnTo>
                    <a:pt x="34" y="107"/>
                  </a:lnTo>
                  <a:lnTo>
                    <a:pt x="34" y="104"/>
                  </a:lnTo>
                  <a:lnTo>
                    <a:pt x="34" y="102"/>
                  </a:lnTo>
                  <a:lnTo>
                    <a:pt x="33" y="100"/>
                  </a:lnTo>
                  <a:lnTo>
                    <a:pt x="31" y="98"/>
                  </a:lnTo>
                  <a:lnTo>
                    <a:pt x="27" y="95"/>
                  </a:lnTo>
                  <a:lnTo>
                    <a:pt x="23" y="92"/>
                  </a:lnTo>
                  <a:lnTo>
                    <a:pt x="22" y="91"/>
                  </a:lnTo>
                  <a:lnTo>
                    <a:pt x="22" y="89"/>
                  </a:lnTo>
                  <a:lnTo>
                    <a:pt x="21" y="85"/>
                  </a:lnTo>
                  <a:lnTo>
                    <a:pt x="20" y="82"/>
                  </a:lnTo>
                  <a:lnTo>
                    <a:pt x="18" y="79"/>
                  </a:lnTo>
                  <a:lnTo>
                    <a:pt x="15" y="77"/>
                  </a:lnTo>
                  <a:lnTo>
                    <a:pt x="14" y="77"/>
                  </a:lnTo>
                  <a:lnTo>
                    <a:pt x="13" y="77"/>
                  </a:lnTo>
                  <a:lnTo>
                    <a:pt x="11" y="77"/>
                  </a:lnTo>
                  <a:lnTo>
                    <a:pt x="9" y="74"/>
                  </a:lnTo>
                  <a:lnTo>
                    <a:pt x="8" y="70"/>
                  </a:lnTo>
                  <a:lnTo>
                    <a:pt x="6" y="67"/>
                  </a:lnTo>
                  <a:lnTo>
                    <a:pt x="4" y="65"/>
                  </a:lnTo>
                  <a:lnTo>
                    <a:pt x="0" y="58"/>
                  </a:lnTo>
                  <a:lnTo>
                    <a:pt x="0" y="49"/>
                  </a:lnTo>
                  <a:lnTo>
                    <a:pt x="3" y="42"/>
                  </a:lnTo>
                  <a:lnTo>
                    <a:pt x="4" y="39"/>
                  </a:lnTo>
                  <a:lnTo>
                    <a:pt x="4" y="37"/>
                  </a:lnTo>
                  <a:lnTo>
                    <a:pt x="3" y="34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4" y="27"/>
                  </a:lnTo>
                  <a:lnTo>
                    <a:pt x="6" y="26"/>
                  </a:lnTo>
                  <a:lnTo>
                    <a:pt x="8" y="25"/>
                  </a:lnTo>
                  <a:lnTo>
                    <a:pt x="11" y="25"/>
                  </a:lnTo>
                  <a:lnTo>
                    <a:pt x="14" y="24"/>
                  </a:lnTo>
                  <a:lnTo>
                    <a:pt x="16" y="24"/>
                  </a:lnTo>
                  <a:lnTo>
                    <a:pt x="17" y="22"/>
                  </a:lnTo>
                  <a:lnTo>
                    <a:pt x="18" y="20"/>
                  </a:lnTo>
                  <a:lnTo>
                    <a:pt x="18" y="18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9" y="9"/>
                  </a:lnTo>
                  <a:lnTo>
                    <a:pt x="20" y="8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3" y="6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23" y="1"/>
                  </a:lnTo>
                  <a:lnTo>
                    <a:pt x="27" y="0"/>
                  </a:lnTo>
                  <a:lnTo>
                    <a:pt x="31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2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2" y="4"/>
                  </a:lnTo>
                  <a:lnTo>
                    <a:pt x="44" y="5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7" y="3"/>
                  </a:lnTo>
                  <a:lnTo>
                    <a:pt x="48" y="3"/>
                  </a:lnTo>
                  <a:lnTo>
                    <a:pt x="50" y="4"/>
                  </a:lnTo>
                  <a:lnTo>
                    <a:pt x="49" y="4"/>
                  </a:lnTo>
                  <a:lnTo>
                    <a:pt x="50" y="4"/>
                  </a:lnTo>
                  <a:lnTo>
                    <a:pt x="51" y="5"/>
                  </a:lnTo>
                  <a:lnTo>
                    <a:pt x="53" y="6"/>
                  </a:lnTo>
                  <a:lnTo>
                    <a:pt x="54" y="7"/>
                  </a:lnTo>
                  <a:lnTo>
                    <a:pt x="55" y="7"/>
                  </a:lnTo>
                  <a:lnTo>
                    <a:pt x="56" y="7"/>
                  </a:lnTo>
                  <a:lnTo>
                    <a:pt x="60" y="6"/>
                  </a:lnTo>
                  <a:lnTo>
                    <a:pt x="64" y="4"/>
                  </a:lnTo>
                  <a:lnTo>
                    <a:pt x="67" y="4"/>
                  </a:lnTo>
                  <a:lnTo>
                    <a:pt x="70" y="4"/>
                  </a:lnTo>
                  <a:lnTo>
                    <a:pt x="74" y="5"/>
                  </a:lnTo>
                  <a:lnTo>
                    <a:pt x="77" y="6"/>
                  </a:lnTo>
                  <a:lnTo>
                    <a:pt x="84" y="6"/>
                  </a:lnTo>
                  <a:lnTo>
                    <a:pt x="91" y="4"/>
                  </a:lnTo>
                  <a:lnTo>
                    <a:pt x="98" y="4"/>
                  </a:lnTo>
                  <a:lnTo>
                    <a:pt x="99" y="5"/>
                  </a:lnTo>
                  <a:lnTo>
                    <a:pt x="101" y="6"/>
                  </a:lnTo>
                  <a:lnTo>
                    <a:pt x="102" y="7"/>
                  </a:lnTo>
                  <a:lnTo>
                    <a:pt x="103" y="8"/>
                  </a:lnTo>
                  <a:lnTo>
                    <a:pt x="106" y="8"/>
                  </a:lnTo>
                  <a:lnTo>
                    <a:pt x="108" y="8"/>
                  </a:lnTo>
                  <a:lnTo>
                    <a:pt x="110" y="9"/>
                  </a:lnTo>
                  <a:lnTo>
                    <a:pt x="112" y="9"/>
                  </a:lnTo>
                  <a:lnTo>
                    <a:pt x="113" y="10"/>
                  </a:lnTo>
                  <a:lnTo>
                    <a:pt x="113" y="11"/>
                  </a:lnTo>
                  <a:lnTo>
                    <a:pt x="110" y="18"/>
                  </a:lnTo>
                  <a:lnTo>
                    <a:pt x="104" y="24"/>
                  </a:lnTo>
                  <a:lnTo>
                    <a:pt x="101" y="33"/>
                  </a:lnTo>
                  <a:lnTo>
                    <a:pt x="101" y="47"/>
                  </a:lnTo>
                  <a:lnTo>
                    <a:pt x="106" y="60"/>
                  </a:lnTo>
                  <a:lnTo>
                    <a:pt x="108" y="64"/>
                  </a:lnTo>
                  <a:lnTo>
                    <a:pt x="109" y="67"/>
                  </a:lnTo>
                  <a:lnTo>
                    <a:pt x="110" y="71"/>
                  </a:lnTo>
                  <a:lnTo>
                    <a:pt x="110" y="76"/>
                  </a:lnTo>
                  <a:lnTo>
                    <a:pt x="106" y="92"/>
                  </a:lnTo>
                  <a:lnTo>
                    <a:pt x="106" y="108"/>
                  </a:lnTo>
                  <a:lnTo>
                    <a:pt x="106" y="111"/>
                  </a:lnTo>
                  <a:lnTo>
                    <a:pt x="103" y="110"/>
                  </a:lnTo>
                  <a:lnTo>
                    <a:pt x="102" y="110"/>
                  </a:lnTo>
                  <a:lnTo>
                    <a:pt x="96" y="110"/>
                  </a:lnTo>
                  <a:lnTo>
                    <a:pt x="90" y="108"/>
                  </a:lnTo>
                  <a:lnTo>
                    <a:pt x="85" y="104"/>
                  </a:lnTo>
                  <a:lnTo>
                    <a:pt x="81" y="102"/>
                  </a:lnTo>
                  <a:lnTo>
                    <a:pt x="77" y="104"/>
                  </a:lnTo>
                  <a:lnTo>
                    <a:pt x="73" y="107"/>
                  </a:lnTo>
                  <a:lnTo>
                    <a:pt x="69" y="108"/>
                  </a:lnTo>
                  <a:lnTo>
                    <a:pt x="68" y="108"/>
                  </a:lnTo>
                  <a:lnTo>
                    <a:pt x="66" y="107"/>
                  </a:lnTo>
                  <a:lnTo>
                    <a:pt x="64" y="106"/>
                  </a:lnTo>
                  <a:lnTo>
                    <a:pt x="62" y="105"/>
                  </a:lnTo>
                  <a:lnTo>
                    <a:pt x="60" y="105"/>
                  </a:lnTo>
                  <a:lnTo>
                    <a:pt x="58" y="105"/>
                  </a:lnTo>
                  <a:lnTo>
                    <a:pt x="58" y="106"/>
                  </a:lnTo>
                  <a:lnTo>
                    <a:pt x="58" y="107"/>
                  </a:lnTo>
                  <a:lnTo>
                    <a:pt x="58" y="109"/>
                  </a:lnTo>
                  <a:lnTo>
                    <a:pt x="60" y="109"/>
                  </a:lnTo>
                  <a:lnTo>
                    <a:pt x="62" y="111"/>
                  </a:lnTo>
                  <a:lnTo>
                    <a:pt x="64" y="113"/>
                  </a:lnTo>
                  <a:lnTo>
                    <a:pt x="65" y="115"/>
                  </a:lnTo>
                  <a:lnTo>
                    <a:pt x="66" y="117"/>
                  </a:lnTo>
                  <a:lnTo>
                    <a:pt x="65" y="120"/>
                  </a:lnTo>
                  <a:lnTo>
                    <a:pt x="64" y="122"/>
                  </a:lnTo>
                  <a:lnTo>
                    <a:pt x="62" y="124"/>
                  </a:lnTo>
                  <a:lnTo>
                    <a:pt x="58" y="125"/>
                  </a:lnTo>
                  <a:lnTo>
                    <a:pt x="55" y="125"/>
                  </a:lnTo>
                  <a:lnTo>
                    <a:pt x="53" y="124"/>
                  </a:lnTo>
                  <a:lnTo>
                    <a:pt x="51" y="122"/>
                  </a:lnTo>
                  <a:lnTo>
                    <a:pt x="49" y="121"/>
                  </a:lnTo>
                  <a:lnTo>
                    <a:pt x="48" y="120"/>
                  </a:lnTo>
                  <a:lnTo>
                    <a:pt x="43" y="120"/>
                  </a:lnTo>
                  <a:lnTo>
                    <a:pt x="38" y="119"/>
                  </a:lnTo>
                  <a:lnTo>
                    <a:pt x="33" y="117"/>
                  </a:lnTo>
                  <a:lnTo>
                    <a:pt x="37" y="115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05" name="Freeform 380"/>
            <p:cNvSpPr>
              <a:spLocks/>
            </p:cNvSpPr>
            <p:nvPr/>
          </p:nvSpPr>
          <p:spPr bwMode="gray">
            <a:xfrm>
              <a:off x="3123" y="1909"/>
              <a:ext cx="76" cy="104"/>
            </a:xfrm>
            <a:custGeom>
              <a:avLst/>
              <a:gdLst>
                <a:gd name="T0" fmla="*/ 18 w 76"/>
                <a:gd name="T1" fmla="*/ 0 h 104"/>
                <a:gd name="T2" fmla="*/ 21 w 76"/>
                <a:gd name="T3" fmla="*/ 1 h 104"/>
                <a:gd name="T4" fmla="*/ 23 w 76"/>
                <a:gd name="T5" fmla="*/ 3 h 104"/>
                <a:gd name="T6" fmla="*/ 28 w 76"/>
                <a:gd name="T7" fmla="*/ 7 h 104"/>
                <a:gd name="T8" fmla="*/ 34 w 76"/>
                <a:gd name="T9" fmla="*/ 9 h 104"/>
                <a:gd name="T10" fmla="*/ 40 w 76"/>
                <a:gd name="T11" fmla="*/ 9 h 104"/>
                <a:gd name="T12" fmla="*/ 45 w 76"/>
                <a:gd name="T13" fmla="*/ 10 h 104"/>
                <a:gd name="T14" fmla="*/ 53 w 76"/>
                <a:gd name="T15" fmla="*/ 16 h 104"/>
                <a:gd name="T16" fmla="*/ 59 w 76"/>
                <a:gd name="T17" fmla="*/ 24 h 104"/>
                <a:gd name="T18" fmla="*/ 66 w 76"/>
                <a:gd name="T19" fmla="*/ 29 h 104"/>
                <a:gd name="T20" fmla="*/ 73 w 76"/>
                <a:gd name="T21" fmla="*/ 36 h 104"/>
                <a:gd name="T22" fmla="*/ 76 w 76"/>
                <a:gd name="T23" fmla="*/ 42 h 104"/>
                <a:gd name="T24" fmla="*/ 75 w 76"/>
                <a:gd name="T25" fmla="*/ 46 h 104"/>
                <a:gd name="T26" fmla="*/ 73 w 76"/>
                <a:gd name="T27" fmla="*/ 50 h 104"/>
                <a:gd name="T28" fmla="*/ 74 w 76"/>
                <a:gd name="T29" fmla="*/ 55 h 104"/>
                <a:gd name="T30" fmla="*/ 73 w 76"/>
                <a:gd name="T31" fmla="*/ 64 h 104"/>
                <a:gd name="T32" fmla="*/ 68 w 76"/>
                <a:gd name="T33" fmla="*/ 75 h 104"/>
                <a:gd name="T34" fmla="*/ 60 w 76"/>
                <a:gd name="T35" fmla="*/ 89 h 104"/>
                <a:gd name="T36" fmla="*/ 45 w 76"/>
                <a:gd name="T37" fmla="*/ 103 h 104"/>
                <a:gd name="T38" fmla="*/ 42 w 76"/>
                <a:gd name="T39" fmla="*/ 103 h 104"/>
                <a:gd name="T40" fmla="*/ 40 w 76"/>
                <a:gd name="T41" fmla="*/ 102 h 104"/>
                <a:gd name="T42" fmla="*/ 39 w 76"/>
                <a:gd name="T43" fmla="*/ 98 h 104"/>
                <a:gd name="T44" fmla="*/ 38 w 76"/>
                <a:gd name="T45" fmla="*/ 94 h 104"/>
                <a:gd name="T46" fmla="*/ 36 w 76"/>
                <a:gd name="T47" fmla="*/ 93 h 104"/>
                <a:gd name="T48" fmla="*/ 34 w 76"/>
                <a:gd name="T49" fmla="*/ 94 h 104"/>
                <a:gd name="T50" fmla="*/ 30 w 76"/>
                <a:gd name="T51" fmla="*/ 97 h 104"/>
                <a:gd name="T52" fmla="*/ 27 w 76"/>
                <a:gd name="T53" fmla="*/ 97 h 104"/>
                <a:gd name="T54" fmla="*/ 24 w 76"/>
                <a:gd name="T55" fmla="*/ 96 h 104"/>
                <a:gd name="T56" fmla="*/ 19 w 76"/>
                <a:gd name="T57" fmla="*/ 98 h 104"/>
                <a:gd name="T58" fmla="*/ 17 w 76"/>
                <a:gd name="T59" fmla="*/ 102 h 104"/>
                <a:gd name="T60" fmla="*/ 13 w 76"/>
                <a:gd name="T61" fmla="*/ 104 h 104"/>
                <a:gd name="T62" fmla="*/ 8 w 76"/>
                <a:gd name="T63" fmla="*/ 102 h 104"/>
                <a:gd name="T64" fmla="*/ 5 w 76"/>
                <a:gd name="T65" fmla="*/ 100 h 104"/>
                <a:gd name="T66" fmla="*/ 5 w 76"/>
                <a:gd name="T67" fmla="*/ 97 h 104"/>
                <a:gd name="T68" fmla="*/ 9 w 76"/>
                <a:gd name="T69" fmla="*/ 65 h 104"/>
                <a:gd name="T70" fmla="*/ 8 w 76"/>
                <a:gd name="T71" fmla="*/ 56 h 104"/>
                <a:gd name="T72" fmla="*/ 5 w 76"/>
                <a:gd name="T73" fmla="*/ 49 h 104"/>
                <a:gd name="T74" fmla="*/ 0 w 76"/>
                <a:gd name="T75" fmla="*/ 22 h 104"/>
                <a:gd name="T76" fmla="*/ 9 w 76"/>
                <a:gd name="T77" fmla="*/ 7 h 104"/>
                <a:gd name="T78" fmla="*/ 16 w 76"/>
                <a:gd name="T79" fmla="*/ 0 h 10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76"/>
                <a:gd name="T121" fmla="*/ 0 h 104"/>
                <a:gd name="T122" fmla="*/ 76 w 76"/>
                <a:gd name="T123" fmla="*/ 104 h 10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76" h="104">
                  <a:moveTo>
                    <a:pt x="16" y="0"/>
                  </a:moveTo>
                  <a:lnTo>
                    <a:pt x="18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31" y="9"/>
                  </a:lnTo>
                  <a:lnTo>
                    <a:pt x="34" y="9"/>
                  </a:lnTo>
                  <a:lnTo>
                    <a:pt x="37" y="9"/>
                  </a:lnTo>
                  <a:lnTo>
                    <a:pt x="40" y="9"/>
                  </a:lnTo>
                  <a:lnTo>
                    <a:pt x="43" y="9"/>
                  </a:lnTo>
                  <a:lnTo>
                    <a:pt x="45" y="10"/>
                  </a:lnTo>
                  <a:lnTo>
                    <a:pt x="49" y="13"/>
                  </a:lnTo>
                  <a:lnTo>
                    <a:pt x="53" y="16"/>
                  </a:lnTo>
                  <a:lnTo>
                    <a:pt x="56" y="21"/>
                  </a:lnTo>
                  <a:lnTo>
                    <a:pt x="59" y="24"/>
                  </a:lnTo>
                  <a:lnTo>
                    <a:pt x="62" y="26"/>
                  </a:lnTo>
                  <a:lnTo>
                    <a:pt x="66" y="29"/>
                  </a:lnTo>
                  <a:lnTo>
                    <a:pt x="70" y="32"/>
                  </a:lnTo>
                  <a:lnTo>
                    <a:pt x="73" y="36"/>
                  </a:lnTo>
                  <a:lnTo>
                    <a:pt x="75" y="40"/>
                  </a:lnTo>
                  <a:lnTo>
                    <a:pt x="76" y="42"/>
                  </a:lnTo>
                  <a:lnTo>
                    <a:pt x="75" y="44"/>
                  </a:lnTo>
                  <a:lnTo>
                    <a:pt x="75" y="46"/>
                  </a:lnTo>
                  <a:lnTo>
                    <a:pt x="74" y="48"/>
                  </a:lnTo>
                  <a:lnTo>
                    <a:pt x="73" y="50"/>
                  </a:lnTo>
                  <a:lnTo>
                    <a:pt x="74" y="52"/>
                  </a:lnTo>
                  <a:lnTo>
                    <a:pt x="74" y="55"/>
                  </a:lnTo>
                  <a:lnTo>
                    <a:pt x="74" y="59"/>
                  </a:lnTo>
                  <a:lnTo>
                    <a:pt x="73" y="64"/>
                  </a:lnTo>
                  <a:lnTo>
                    <a:pt x="71" y="68"/>
                  </a:lnTo>
                  <a:lnTo>
                    <a:pt x="68" y="75"/>
                  </a:lnTo>
                  <a:lnTo>
                    <a:pt x="65" y="81"/>
                  </a:lnTo>
                  <a:lnTo>
                    <a:pt x="60" y="89"/>
                  </a:lnTo>
                  <a:lnTo>
                    <a:pt x="53" y="96"/>
                  </a:lnTo>
                  <a:lnTo>
                    <a:pt x="45" y="103"/>
                  </a:lnTo>
                  <a:lnTo>
                    <a:pt x="43" y="104"/>
                  </a:lnTo>
                  <a:lnTo>
                    <a:pt x="42" y="103"/>
                  </a:lnTo>
                  <a:lnTo>
                    <a:pt x="41" y="103"/>
                  </a:lnTo>
                  <a:lnTo>
                    <a:pt x="40" y="102"/>
                  </a:lnTo>
                  <a:lnTo>
                    <a:pt x="39" y="100"/>
                  </a:lnTo>
                  <a:lnTo>
                    <a:pt x="39" y="98"/>
                  </a:lnTo>
                  <a:lnTo>
                    <a:pt x="39" y="96"/>
                  </a:lnTo>
                  <a:lnTo>
                    <a:pt x="38" y="94"/>
                  </a:lnTo>
                  <a:lnTo>
                    <a:pt x="38" y="93"/>
                  </a:lnTo>
                  <a:lnTo>
                    <a:pt x="36" y="93"/>
                  </a:lnTo>
                  <a:lnTo>
                    <a:pt x="35" y="94"/>
                  </a:lnTo>
                  <a:lnTo>
                    <a:pt x="34" y="94"/>
                  </a:lnTo>
                  <a:lnTo>
                    <a:pt x="32" y="96"/>
                  </a:lnTo>
                  <a:lnTo>
                    <a:pt x="30" y="97"/>
                  </a:lnTo>
                  <a:lnTo>
                    <a:pt x="28" y="97"/>
                  </a:lnTo>
                  <a:lnTo>
                    <a:pt x="27" y="97"/>
                  </a:lnTo>
                  <a:lnTo>
                    <a:pt x="26" y="96"/>
                  </a:lnTo>
                  <a:lnTo>
                    <a:pt x="24" y="96"/>
                  </a:lnTo>
                  <a:lnTo>
                    <a:pt x="21" y="97"/>
                  </a:lnTo>
                  <a:lnTo>
                    <a:pt x="19" y="98"/>
                  </a:lnTo>
                  <a:lnTo>
                    <a:pt x="18" y="100"/>
                  </a:lnTo>
                  <a:lnTo>
                    <a:pt x="17" y="102"/>
                  </a:lnTo>
                  <a:lnTo>
                    <a:pt x="15" y="103"/>
                  </a:lnTo>
                  <a:lnTo>
                    <a:pt x="13" y="104"/>
                  </a:lnTo>
                  <a:lnTo>
                    <a:pt x="11" y="103"/>
                  </a:lnTo>
                  <a:lnTo>
                    <a:pt x="8" y="102"/>
                  </a:lnTo>
                  <a:lnTo>
                    <a:pt x="6" y="101"/>
                  </a:lnTo>
                  <a:lnTo>
                    <a:pt x="5" y="100"/>
                  </a:lnTo>
                  <a:lnTo>
                    <a:pt x="5" y="98"/>
                  </a:lnTo>
                  <a:lnTo>
                    <a:pt x="5" y="97"/>
                  </a:lnTo>
                  <a:lnTo>
                    <a:pt x="5" y="81"/>
                  </a:lnTo>
                  <a:lnTo>
                    <a:pt x="9" y="65"/>
                  </a:lnTo>
                  <a:lnTo>
                    <a:pt x="9" y="60"/>
                  </a:lnTo>
                  <a:lnTo>
                    <a:pt x="8" y="56"/>
                  </a:lnTo>
                  <a:lnTo>
                    <a:pt x="7" y="53"/>
                  </a:lnTo>
                  <a:lnTo>
                    <a:pt x="5" y="49"/>
                  </a:lnTo>
                  <a:lnTo>
                    <a:pt x="0" y="36"/>
                  </a:lnTo>
                  <a:lnTo>
                    <a:pt x="0" y="22"/>
                  </a:lnTo>
                  <a:lnTo>
                    <a:pt x="3" y="13"/>
                  </a:lnTo>
                  <a:lnTo>
                    <a:pt x="9" y="7"/>
                  </a:lnTo>
                  <a:lnTo>
                    <a:pt x="12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06" name="Freeform 381"/>
            <p:cNvSpPr>
              <a:spLocks/>
            </p:cNvSpPr>
            <p:nvPr/>
          </p:nvSpPr>
          <p:spPr bwMode="gray">
            <a:xfrm>
              <a:off x="3123" y="1909"/>
              <a:ext cx="76" cy="104"/>
            </a:xfrm>
            <a:custGeom>
              <a:avLst/>
              <a:gdLst>
                <a:gd name="T0" fmla="*/ 18 w 76"/>
                <a:gd name="T1" fmla="*/ 0 h 104"/>
                <a:gd name="T2" fmla="*/ 21 w 76"/>
                <a:gd name="T3" fmla="*/ 1 h 104"/>
                <a:gd name="T4" fmla="*/ 23 w 76"/>
                <a:gd name="T5" fmla="*/ 3 h 104"/>
                <a:gd name="T6" fmla="*/ 28 w 76"/>
                <a:gd name="T7" fmla="*/ 7 h 104"/>
                <a:gd name="T8" fmla="*/ 34 w 76"/>
                <a:gd name="T9" fmla="*/ 9 h 104"/>
                <a:gd name="T10" fmla="*/ 40 w 76"/>
                <a:gd name="T11" fmla="*/ 9 h 104"/>
                <a:gd name="T12" fmla="*/ 45 w 76"/>
                <a:gd name="T13" fmla="*/ 10 h 104"/>
                <a:gd name="T14" fmla="*/ 53 w 76"/>
                <a:gd name="T15" fmla="*/ 16 h 104"/>
                <a:gd name="T16" fmla="*/ 59 w 76"/>
                <a:gd name="T17" fmla="*/ 24 h 104"/>
                <a:gd name="T18" fmla="*/ 66 w 76"/>
                <a:gd name="T19" fmla="*/ 29 h 104"/>
                <a:gd name="T20" fmla="*/ 73 w 76"/>
                <a:gd name="T21" fmla="*/ 36 h 104"/>
                <a:gd name="T22" fmla="*/ 76 w 76"/>
                <a:gd name="T23" fmla="*/ 42 h 104"/>
                <a:gd name="T24" fmla="*/ 75 w 76"/>
                <a:gd name="T25" fmla="*/ 46 h 104"/>
                <a:gd name="T26" fmla="*/ 73 w 76"/>
                <a:gd name="T27" fmla="*/ 50 h 104"/>
                <a:gd name="T28" fmla="*/ 74 w 76"/>
                <a:gd name="T29" fmla="*/ 55 h 104"/>
                <a:gd name="T30" fmla="*/ 73 w 76"/>
                <a:gd name="T31" fmla="*/ 64 h 104"/>
                <a:gd name="T32" fmla="*/ 68 w 76"/>
                <a:gd name="T33" fmla="*/ 75 h 104"/>
                <a:gd name="T34" fmla="*/ 60 w 76"/>
                <a:gd name="T35" fmla="*/ 89 h 104"/>
                <a:gd name="T36" fmla="*/ 45 w 76"/>
                <a:gd name="T37" fmla="*/ 103 h 104"/>
                <a:gd name="T38" fmla="*/ 42 w 76"/>
                <a:gd name="T39" fmla="*/ 103 h 104"/>
                <a:gd name="T40" fmla="*/ 40 w 76"/>
                <a:gd name="T41" fmla="*/ 102 h 104"/>
                <a:gd name="T42" fmla="*/ 39 w 76"/>
                <a:gd name="T43" fmla="*/ 98 h 104"/>
                <a:gd name="T44" fmla="*/ 38 w 76"/>
                <a:gd name="T45" fmla="*/ 94 h 104"/>
                <a:gd name="T46" fmla="*/ 36 w 76"/>
                <a:gd name="T47" fmla="*/ 93 h 104"/>
                <a:gd name="T48" fmla="*/ 34 w 76"/>
                <a:gd name="T49" fmla="*/ 94 h 104"/>
                <a:gd name="T50" fmla="*/ 30 w 76"/>
                <a:gd name="T51" fmla="*/ 97 h 104"/>
                <a:gd name="T52" fmla="*/ 27 w 76"/>
                <a:gd name="T53" fmla="*/ 97 h 104"/>
                <a:gd name="T54" fmla="*/ 24 w 76"/>
                <a:gd name="T55" fmla="*/ 96 h 104"/>
                <a:gd name="T56" fmla="*/ 19 w 76"/>
                <a:gd name="T57" fmla="*/ 98 h 104"/>
                <a:gd name="T58" fmla="*/ 17 w 76"/>
                <a:gd name="T59" fmla="*/ 102 h 104"/>
                <a:gd name="T60" fmla="*/ 13 w 76"/>
                <a:gd name="T61" fmla="*/ 104 h 104"/>
                <a:gd name="T62" fmla="*/ 8 w 76"/>
                <a:gd name="T63" fmla="*/ 102 h 104"/>
                <a:gd name="T64" fmla="*/ 5 w 76"/>
                <a:gd name="T65" fmla="*/ 100 h 104"/>
                <a:gd name="T66" fmla="*/ 5 w 76"/>
                <a:gd name="T67" fmla="*/ 97 h 104"/>
                <a:gd name="T68" fmla="*/ 9 w 76"/>
                <a:gd name="T69" fmla="*/ 65 h 104"/>
                <a:gd name="T70" fmla="*/ 8 w 76"/>
                <a:gd name="T71" fmla="*/ 56 h 104"/>
                <a:gd name="T72" fmla="*/ 5 w 76"/>
                <a:gd name="T73" fmla="*/ 49 h 104"/>
                <a:gd name="T74" fmla="*/ 0 w 76"/>
                <a:gd name="T75" fmla="*/ 22 h 104"/>
                <a:gd name="T76" fmla="*/ 9 w 76"/>
                <a:gd name="T77" fmla="*/ 7 h 104"/>
                <a:gd name="T78" fmla="*/ 16 w 76"/>
                <a:gd name="T79" fmla="*/ 0 h 10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76"/>
                <a:gd name="T121" fmla="*/ 0 h 104"/>
                <a:gd name="T122" fmla="*/ 76 w 76"/>
                <a:gd name="T123" fmla="*/ 104 h 10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76" h="104">
                  <a:moveTo>
                    <a:pt x="16" y="0"/>
                  </a:moveTo>
                  <a:lnTo>
                    <a:pt x="18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31" y="9"/>
                  </a:lnTo>
                  <a:lnTo>
                    <a:pt x="34" y="9"/>
                  </a:lnTo>
                  <a:lnTo>
                    <a:pt x="37" y="9"/>
                  </a:lnTo>
                  <a:lnTo>
                    <a:pt x="40" y="9"/>
                  </a:lnTo>
                  <a:lnTo>
                    <a:pt x="43" y="9"/>
                  </a:lnTo>
                  <a:lnTo>
                    <a:pt x="45" y="10"/>
                  </a:lnTo>
                  <a:lnTo>
                    <a:pt x="49" y="13"/>
                  </a:lnTo>
                  <a:lnTo>
                    <a:pt x="53" y="16"/>
                  </a:lnTo>
                  <a:lnTo>
                    <a:pt x="56" y="21"/>
                  </a:lnTo>
                  <a:lnTo>
                    <a:pt x="59" y="24"/>
                  </a:lnTo>
                  <a:lnTo>
                    <a:pt x="62" y="26"/>
                  </a:lnTo>
                  <a:lnTo>
                    <a:pt x="66" y="29"/>
                  </a:lnTo>
                  <a:lnTo>
                    <a:pt x="70" y="32"/>
                  </a:lnTo>
                  <a:lnTo>
                    <a:pt x="73" y="36"/>
                  </a:lnTo>
                  <a:lnTo>
                    <a:pt x="75" y="40"/>
                  </a:lnTo>
                  <a:lnTo>
                    <a:pt x="76" y="42"/>
                  </a:lnTo>
                  <a:lnTo>
                    <a:pt x="75" y="44"/>
                  </a:lnTo>
                  <a:lnTo>
                    <a:pt x="75" y="46"/>
                  </a:lnTo>
                  <a:lnTo>
                    <a:pt x="74" y="48"/>
                  </a:lnTo>
                  <a:lnTo>
                    <a:pt x="73" y="50"/>
                  </a:lnTo>
                  <a:lnTo>
                    <a:pt x="74" y="52"/>
                  </a:lnTo>
                  <a:lnTo>
                    <a:pt x="74" y="55"/>
                  </a:lnTo>
                  <a:lnTo>
                    <a:pt x="74" y="59"/>
                  </a:lnTo>
                  <a:lnTo>
                    <a:pt x="73" y="64"/>
                  </a:lnTo>
                  <a:lnTo>
                    <a:pt x="71" y="68"/>
                  </a:lnTo>
                  <a:lnTo>
                    <a:pt x="68" y="75"/>
                  </a:lnTo>
                  <a:lnTo>
                    <a:pt x="65" y="81"/>
                  </a:lnTo>
                  <a:lnTo>
                    <a:pt x="60" y="89"/>
                  </a:lnTo>
                  <a:lnTo>
                    <a:pt x="53" y="96"/>
                  </a:lnTo>
                  <a:lnTo>
                    <a:pt x="45" y="103"/>
                  </a:lnTo>
                  <a:lnTo>
                    <a:pt x="43" y="104"/>
                  </a:lnTo>
                  <a:lnTo>
                    <a:pt x="42" y="103"/>
                  </a:lnTo>
                  <a:lnTo>
                    <a:pt x="41" y="103"/>
                  </a:lnTo>
                  <a:lnTo>
                    <a:pt x="40" y="102"/>
                  </a:lnTo>
                  <a:lnTo>
                    <a:pt x="39" y="100"/>
                  </a:lnTo>
                  <a:lnTo>
                    <a:pt x="39" y="98"/>
                  </a:lnTo>
                  <a:lnTo>
                    <a:pt x="39" y="96"/>
                  </a:lnTo>
                  <a:lnTo>
                    <a:pt x="38" y="94"/>
                  </a:lnTo>
                  <a:lnTo>
                    <a:pt x="38" y="93"/>
                  </a:lnTo>
                  <a:lnTo>
                    <a:pt x="36" y="93"/>
                  </a:lnTo>
                  <a:lnTo>
                    <a:pt x="35" y="94"/>
                  </a:lnTo>
                  <a:lnTo>
                    <a:pt x="34" y="94"/>
                  </a:lnTo>
                  <a:lnTo>
                    <a:pt x="32" y="96"/>
                  </a:lnTo>
                  <a:lnTo>
                    <a:pt x="30" y="97"/>
                  </a:lnTo>
                  <a:lnTo>
                    <a:pt x="28" y="97"/>
                  </a:lnTo>
                  <a:lnTo>
                    <a:pt x="27" y="97"/>
                  </a:lnTo>
                  <a:lnTo>
                    <a:pt x="26" y="96"/>
                  </a:lnTo>
                  <a:lnTo>
                    <a:pt x="24" y="96"/>
                  </a:lnTo>
                  <a:lnTo>
                    <a:pt x="21" y="97"/>
                  </a:lnTo>
                  <a:lnTo>
                    <a:pt x="19" y="98"/>
                  </a:lnTo>
                  <a:lnTo>
                    <a:pt x="18" y="100"/>
                  </a:lnTo>
                  <a:lnTo>
                    <a:pt x="17" y="102"/>
                  </a:lnTo>
                  <a:lnTo>
                    <a:pt x="15" y="103"/>
                  </a:lnTo>
                  <a:lnTo>
                    <a:pt x="13" y="104"/>
                  </a:lnTo>
                  <a:lnTo>
                    <a:pt x="11" y="103"/>
                  </a:lnTo>
                  <a:lnTo>
                    <a:pt x="8" y="102"/>
                  </a:lnTo>
                  <a:lnTo>
                    <a:pt x="6" y="101"/>
                  </a:lnTo>
                  <a:lnTo>
                    <a:pt x="5" y="100"/>
                  </a:lnTo>
                  <a:lnTo>
                    <a:pt x="5" y="98"/>
                  </a:lnTo>
                  <a:lnTo>
                    <a:pt x="5" y="97"/>
                  </a:lnTo>
                  <a:lnTo>
                    <a:pt x="5" y="81"/>
                  </a:lnTo>
                  <a:lnTo>
                    <a:pt x="9" y="65"/>
                  </a:lnTo>
                  <a:lnTo>
                    <a:pt x="9" y="60"/>
                  </a:lnTo>
                  <a:lnTo>
                    <a:pt x="8" y="56"/>
                  </a:lnTo>
                  <a:lnTo>
                    <a:pt x="7" y="53"/>
                  </a:lnTo>
                  <a:lnTo>
                    <a:pt x="5" y="49"/>
                  </a:lnTo>
                  <a:lnTo>
                    <a:pt x="0" y="36"/>
                  </a:lnTo>
                  <a:lnTo>
                    <a:pt x="0" y="22"/>
                  </a:lnTo>
                  <a:lnTo>
                    <a:pt x="3" y="13"/>
                  </a:lnTo>
                  <a:lnTo>
                    <a:pt x="9" y="7"/>
                  </a:lnTo>
                  <a:lnTo>
                    <a:pt x="12" y="0"/>
                  </a:lnTo>
                  <a:lnTo>
                    <a:pt x="16" y="0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07" name="Freeform 382"/>
            <p:cNvSpPr>
              <a:spLocks/>
            </p:cNvSpPr>
            <p:nvPr/>
          </p:nvSpPr>
          <p:spPr bwMode="gray">
            <a:xfrm>
              <a:off x="2347" y="2052"/>
              <a:ext cx="168" cy="188"/>
            </a:xfrm>
            <a:custGeom>
              <a:avLst/>
              <a:gdLst>
                <a:gd name="T0" fmla="*/ 30 w 168"/>
                <a:gd name="T1" fmla="*/ 151 h 188"/>
                <a:gd name="T2" fmla="*/ 25 w 168"/>
                <a:gd name="T3" fmla="*/ 160 h 188"/>
                <a:gd name="T4" fmla="*/ 21 w 168"/>
                <a:gd name="T5" fmla="*/ 169 h 188"/>
                <a:gd name="T6" fmla="*/ 27 w 168"/>
                <a:gd name="T7" fmla="*/ 176 h 188"/>
                <a:gd name="T8" fmla="*/ 40 w 168"/>
                <a:gd name="T9" fmla="*/ 171 h 188"/>
                <a:gd name="T10" fmla="*/ 50 w 168"/>
                <a:gd name="T11" fmla="*/ 179 h 188"/>
                <a:gd name="T12" fmla="*/ 54 w 168"/>
                <a:gd name="T13" fmla="*/ 187 h 188"/>
                <a:gd name="T14" fmla="*/ 63 w 168"/>
                <a:gd name="T15" fmla="*/ 187 h 188"/>
                <a:gd name="T16" fmla="*/ 66 w 168"/>
                <a:gd name="T17" fmla="*/ 180 h 188"/>
                <a:gd name="T18" fmla="*/ 69 w 168"/>
                <a:gd name="T19" fmla="*/ 176 h 188"/>
                <a:gd name="T20" fmla="*/ 74 w 168"/>
                <a:gd name="T21" fmla="*/ 167 h 188"/>
                <a:gd name="T22" fmla="*/ 74 w 168"/>
                <a:gd name="T23" fmla="*/ 146 h 188"/>
                <a:gd name="T24" fmla="*/ 76 w 168"/>
                <a:gd name="T25" fmla="*/ 142 h 188"/>
                <a:gd name="T26" fmla="*/ 88 w 168"/>
                <a:gd name="T27" fmla="*/ 139 h 188"/>
                <a:gd name="T28" fmla="*/ 89 w 168"/>
                <a:gd name="T29" fmla="*/ 132 h 188"/>
                <a:gd name="T30" fmla="*/ 104 w 168"/>
                <a:gd name="T31" fmla="*/ 121 h 188"/>
                <a:gd name="T32" fmla="*/ 155 w 168"/>
                <a:gd name="T33" fmla="*/ 87 h 188"/>
                <a:gd name="T34" fmla="*/ 167 w 168"/>
                <a:gd name="T35" fmla="*/ 69 h 188"/>
                <a:gd name="T36" fmla="*/ 168 w 168"/>
                <a:gd name="T37" fmla="*/ 56 h 188"/>
                <a:gd name="T38" fmla="*/ 162 w 168"/>
                <a:gd name="T39" fmla="*/ 47 h 188"/>
                <a:gd name="T40" fmla="*/ 164 w 168"/>
                <a:gd name="T41" fmla="*/ 41 h 188"/>
                <a:gd name="T42" fmla="*/ 133 w 168"/>
                <a:gd name="T43" fmla="*/ 21 h 188"/>
                <a:gd name="T44" fmla="*/ 134 w 168"/>
                <a:gd name="T45" fmla="*/ 30 h 188"/>
                <a:gd name="T46" fmla="*/ 125 w 168"/>
                <a:gd name="T47" fmla="*/ 32 h 188"/>
                <a:gd name="T48" fmla="*/ 118 w 168"/>
                <a:gd name="T49" fmla="*/ 27 h 188"/>
                <a:gd name="T50" fmla="*/ 111 w 168"/>
                <a:gd name="T51" fmla="*/ 28 h 188"/>
                <a:gd name="T52" fmla="*/ 105 w 168"/>
                <a:gd name="T53" fmla="*/ 25 h 188"/>
                <a:gd name="T54" fmla="*/ 94 w 168"/>
                <a:gd name="T55" fmla="*/ 16 h 188"/>
                <a:gd name="T56" fmla="*/ 70 w 168"/>
                <a:gd name="T57" fmla="*/ 6 h 188"/>
                <a:gd name="T58" fmla="*/ 60 w 168"/>
                <a:gd name="T59" fmla="*/ 0 h 188"/>
                <a:gd name="T60" fmla="*/ 55 w 168"/>
                <a:gd name="T61" fmla="*/ 3 h 188"/>
                <a:gd name="T62" fmla="*/ 51 w 168"/>
                <a:gd name="T63" fmla="*/ 6 h 188"/>
                <a:gd name="T64" fmla="*/ 41 w 168"/>
                <a:gd name="T65" fmla="*/ 10 h 188"/>
                <a:gd name="T66" fmla="*/ 28 w 168"/>
                <a:gd name="T67" fmla="*/ 18 h 188"/>
                <a:gd name="T68" fmla="*/ 19 w 168"/>
                <a:gd name="T69" fmla="*/ 22 h 188"/>
                <a:gd name="T70" fmla="*/ 19 w 168"/>
                <a:gd name="T71" fmla="*/ 27 h 188"/>
                <a:gd name="T72" fmla="*/ 27 w 168"/>
                <a:gd name="T73" fmla="*/ 34 h 188"/>
                <a:gd name="T74" fmla="*/ 27 w 168"/>
                <a:gd name="T75" fmla="*/ 42 h 188"/>
                <a:gd name="T76" fmla="*/ 22 w 168"/>
                <a:gd name="T77" fmla="*/ 48 h 188"/>
                <a:gd name="T78" fmla="*/ 17 w 168"/>
                <a:gd name="T79" fmla="*/ 62 h 188"/>
                <a:gd name="T80" fmla="*/ 19 w 168"/>
                <a:gd name="T81" fmla="*/ 67 h 188"/>
                <a:gd name="T82" fmla="*/ 12 w 168"/>
                <a:gd name="T83" fmla="*/ 72 h 188"/>
                <a:gd name="T84" fmla="*/ 6 w 168"/>
                <a:gd name="T85" fmla="*/ 72 h 188"/>
                <a:gd name="T86" fmla="*/ 3 w 168"/>
                <a:gd name="T87" fmla="*/ 75 h 188"/>
                <a:gd name="T88" fmla="*/ 0 w 168"/>
                <a:gd name="T89" fmla="*/ 79 h 188"/>
                <a:gd name="T90" fmla="*/ 5 w 168"/>
                <a:gd name="T91" fmla="*/ 81 h 188"/>
                <a:gd name="T92" fmla="*/ 8 w 168"/>
                <a:gd name="T93" fmla="*/ 106 h 188"/>
                <a:gd name="T94" fmla="*/ 3 w 168"/>
                <a:gd name="T95" fmla="*/ 112 h 188"/>
                <a:gd name="T96" fmla="*/ 10 w 168"/>
                <a:gd name="T97" fmla="*/ 119 h 188"/>
                <a:gd name="T98" fmla="*/ 25 w 168"/>
                <a:gd name="T99" fmla="*/ 121 h 188"/>
                <a:gd name="T100" fmla="*/ 32 w 168"/>
                <a:gd name="T101" fmla="*/ 114 h 188"/>
                <a:gd name="T102" fmla="*/ 39 w 168"/>
                <a:gd name="T103" fmla="*/ 115 h 188"/>
                <a:gd name="T104" fmla="*/ 39 w 168"/>
                <a:gd name="T105" fmla="*/ 124 h 188"/>
                <a:gd name="T106" fmla="*/ 23 w 168"/>
                <a:gd name="T107" fmla="*/ 137 h 188"/>
                <a:gd name="T108" fmla="*/ 23 w 168"/>
                <a:gd name="T109" fmla="*/ 142 h 18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68"/>
                <a:gd name="T166" fmla="*/ 0 h 188"/>
                <a:gd name="T167" fmla="*/ 168 w 168"/>
                <a:gd name="T168" fmla="*/ 188 h 18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68" h="188">
                  <a:moveTo>
                    <a:pt x="25" y="143"/>
                  </a:moveTo>
                  <a:lnTo>
                    <a:pt x="27" y="146"/>
                  </a:lnTo>
                  <a:lnTo>
                    <a:pt x="29" y="148"/>
                  </a:lnTo>
                  <a:lnTo>
                    <a:pt x="30" y="151"/>
                  </a:lnTo>
                  <a:lnTo>
                    <a:pt x="30" y="153"/>
                  </a:lnTo>
                  <a:lnTo>
                    <a:pt x="29" y="155"/>
                  </a:lnTo>
                  <a:lnTo>
                    <a:pt x="27" y="158"/>
                  </a:lnTo>
                  <a:lnTo>
                    <a:pt x="25" y="160"/>
                  </a:lnTo>
                  <a:lnTo>
                    <a:pt x="23" y="162"/>
                  </a:lnTo>
                  <a:lnTo>
                    <a:pt x="22" y="164"/>
                  </a:lnTo>
                  <a:lnTo>
                    <a:pt x="21" y="167"/>
                  </a:lnTo>
                  <a:lnTo>
                    <a:pt x="21" y="169"/>
                  </a:lnTo>
                  <a:lnTo>
                    <a:pt x="22" y="172"/>
                  </a:lnTo>
                  <a:lnTo>
                    <a:pt x="24" y="174"/>
                  </a:lnTo>
                  <a:lnTo>
                    <a:pt x="25" y="175"/>
                  </a:lnTo>
                  <a:lnTo>
                    <a:pt x="27" y="176"/>
                  </a:lnTo>
                  <a:lnTo>
                    <a:pt x="29" y="177"/>
                  </a:lnTo>
                  <a:lnTo>
                    <a:pt x="31" y="176"/>
                  </a:lnTo>
                  <a:lnTo>
                    <a:pt x="35" y="173"/>
                  </a:lnTo>
                  <a:lnTo>
                    <a:pt x="40" y="171"/>
                  </a:lnTo>
                  <a:lnTo>
                    <a:pt x="45" y="171"/>
                  </a:lnTo>
                  <a:lnTo>
                    <a:pt x="49" y="174"/>
                  </a:lnTo>
                  <a:lnTo>
                    <a:pt x="50" y="176"/>
                  </a:lnTo>
                  <a:lnTo>
                    <a:pt x="50" y="179"/>
                  </a:lnTo>
                  <a:lnTo>
                    <a:pt x="51" y="181"/>
                  </a:lnTo>
                  <a:lnTo>
                    <a:pt x="52" y="183"/>
                  </a:lnTo>
                  <a:lnTo>
                    <a:pt x="52" y="185"/>
                  </a:lnTo>
                  <a:lnTo>
                    <a:pt x="54" y="187"/>
                  </a:lnTo>
                  <a:lnTo>
                    <a:pt x="56" y="188"/>
                  </a:lnTo>
                  <a:lnTo>
                    <a:pt x="58" y="188"/>
                  </a:lnTo>
                  <a:lnTo>
                    <a:pt x="61" y="188"/>
                  </a:lnTo>
                  <a:lnTo>
                    <a:pt x="63" y="187"/>
                  </a:lnTo>
                  <a:lnTo>
                    <a:pt x="65" y="186"/>
                  </a:lnTo>
                  <a:lnTo>
                    <a:pt x="66" y="184"/>
                  </a:lnTo>
                  <a:lnTo>
                    <a:pt x="66" y="182"/>
                  </a:lnTo>
                  <a:lnTo>
                    <a:pt x="66" y="180"/>
                  </a:lnTo>
                  <a:lnTo>
                    <a:pt x="66" y="178"/>
                  </a:lnTo>
                  <a:lnTo>
                    <a:pt x="66" y="176"/>
                  </a:lnTo>
                  <a:lnTo>
                    <a:pt x="67" y="175"/>
                  </a:lnTo>
                  <a:lnTo>
                    <a:pt x="69" y="176"/>
                  </a:lnTo>
                  <a:lnTo>
                    <a:pt x="70" y="176"/>
                  </a:lnTo>
                  <a:lnTo>
                    <a:pt x="71" y="177"/>
                  </a:lnTo>
                  <a:lnTo>
                    <a:pt x="72" y="176"/>
                  </a:lnTo>
                  <a:lnTo>
                    <a:pt x="74" y="167"/>
                  </a:lnTo>
                  <a:lnTo>
                    <a:pt x="75" y="157"/>
                  </a:lnTo>
                  <a:lnTo>
                    <a:pt x="77" y="148"/>
                  </a:lnTo>
                  <a:lnTo>
                    <a:pt x="75" y="147"/>
                  </a:lnTo>
                  <a:lnTo>
                    <a:pt x="74" y="146"/>
                  </a:lnTo>
                  <a:lnTo>
                    <a:pt x="73" y="144"/>
                  </a:lnTo>
                  <a:lnTo>
                    <a:pt x="73" y="143"/>
                  </a:lnTo>
                  <a:lnTo>
                    <a:pt x="74" y="143"/>
                  </a:lnTo>
                  <a:lnTo>
                    <a:pt x="76" y="142"/>
                  </a:lnTo>
                  <a:lnTo>
                    <a:pt x="79" y="141"/>
                  </a:lnTo>
                  <a:lnTo>
                    <a:pt x="82" y="141"/>
                  </a:lnTo>
                  <a:lnTo>
                    <a:pt x="86" y="140"/>
                  </a:lnTo>
                  <a:lnTo>
                    <a:pt x="88" y="139"/>
                  </a:lnTo>
                  <a:lnTo>
                    <a:pt x="90" y="137"/>
                  </a:lnTo>
                  <a:lnTo>
                    <a:pt x="90" y="135"/>
                  </a:lnTo>
                  <a:lnTo>
                    <a:pt x="90" y="134"/>
                  </a:lnTo>
                  <a:lnTo>
                    <a:pt x="89" y="132"/>
                  </a:lnTo>
                  <a:lnTo>
                    <a:pt x="89" y="130"/>
                  </a:lnTo>
                  <a:lnTo>
                    <a:pt x="89" y="128"/>
                  </a:lnTo>
                  <a:lnTo>
                    <a:pt x="90" y="127"/>
                  </a:lnTo>
                  <a:lnTo>
                    <a:pt x="104" y="121"/>
                  </a:lnTo>
                  <a:lnTo>
                    <a:pt x="119" y="116"/>
                  </a:lnTo>
                  <a:lnTo>
                    <a:pt x="134" y="109"/>
                  </a:lnTo>
                  <a:lnTo>
                    <a:pt x="146" y="98"/>
                  </a:lnTo>
                  <a:lnTo>
                    <a:pt x="155" y="87"/>
                  </a:lnTo>
                  <a:lnTo>
                    <a:pt x="163" y="73"/>
                  </a:lnTo>
                  <a:lnTo>
                    <a:pt x="164" y="72"/>
                  </a:lnTo>
                  <a:lnTo>
                    <a:pt x="165" y="70"/>
                  </a:lnTo>
                  <a:lnTo>
                    <a:pt x="167" y="69"/>
                  </a:lnTo>
                  <a:lnTo>
                    <a:pt x="168" y="67"/>
                  </a:lnTo>
                  <a:lnTo>
                    <a:pt x="168" y="63"/>
                  </a:lnTo>
                  <a:lnTo>
                    <a:pt x="168" y="60"/>
                  </a:lnTo>
                  <a:lnTo>
                    <a:pt x="168" y="56"/>
                  </a:lnTo>
                  <a:lnTo>
                    <a:pt x="167" y="53"/>
                  </a:lnTo>
                  <a:lnTo>
                    <a:pt x="165" y="51"/>
                  </a:lnTo>
                  <a:lnTo>
                    <a:pt x="163" y="49"/>
                  </a:lnTo>
                  <a:lnTo>
                    <a:pt x="162" y="47"/>
                  </a:lnTo>
                  <a:lnTo>
                    <a:pt x="161" y="45"/>
                  </a:lnTo>
                  <a:lnTo>
                    <a:pt x="160" y="44"/>
                  </a:lnTo>
                  <a:lnTo>
                    <a:pt x="161" y="42"/>
                  </a:lnTo>
                  <a:lnTo>
                    <a:pt x="164" y="41"/>
                  </a:lnTo>
                  <a:lnTo>
                    <a:pt x="154" y="32"/>
                  </a:lnTo>
                  <a:lnTo>
                    <a:pt x="144" y="26"/>
                  </a:lnTo>
                  <a:lnTo>
                    <a:pt x="133" y="18"/>
                  </a:lnTo>
                  <a:lnTo>
                    <a:pt x="133" y="21"/>
                  </a:lnTo>
                  <a:lnTo>
                    <a:pt x="133" y="23"/>
                  </a:lnTo>
                  <a:lnTo>
                    <a:pt x="134" y="26"/>
                  </a:lnTo>
                  <a:lnTo>
                    <a:pt x="134" y="28"/>
                  </a:lnTo>
                  <a:lnTo>
                    <a:pt x="134" y="30"/>
                  </a:lnTo>
                  <a:lnTo>
                    <a:pt x="132" y="33"/>
                  </a:lnTo>
                  <a:lnTo>
                    <a:pt x="129" y="33"/>
                  </a:lnTo>
                  <a:lnTo>
                    <a:pt x="127" y="33"/>
                  </a:lnTo>
                  <a:lnTo>
                    <a:pt x="125" y="32"/>
                  </a:lnTo>
                  <a:lnTo>
                    <a:pt x="124" y="31"/>
                  </a:lnTo>
                  <a:lnTo>
                    <a:pt x="122" y="29"/>
                  </a:lnTo>
                  <a:lnTo>
                    <a:pt x="120" y="27"/>
                  </a:lnTo>
                  <a:lnTo>
                    <a:pt x="118" y="27"/>
                  </a:lnTo>
                  <a:lnTo>
                    <a:pt x="117" y="27"/>
                  </a:lnTo>
                  <a:lnTo>
                    <a:pt x="115" y="27"/>
                  </a:lnTo>
                  <a:lnTo>
                    <a:pt x="113" y="28"/>
                  </a:lnTo>
                  <a:lnTo>
                    <a:pt x="111" y="28"/>
                  </a:lnTo>
                  <a:lnTo>
                    <a:pt x="109" y="29"/>
                  </a:lnTo>
                  <a:lnTo>
                    <a:pt x="108" y="28"/>
                  </a:lnTo>
                  <a:lnTo>
                    <a:pt x="106" y="27"/>
                  </a:lnTo>
                  <a:lnTo>
                    <a:pt x="105" y="25"/>
                  </a:lnTo>
                  <a:lnTo>
                    <a:pt x="104" y="23"/>
                  </a:lnTo>
                  <a:lnTo>
                    <a:pt x="103" y="21"/>
                  </a:lnTo>
                  <a:lnTo>
                    <a:pt x="101" y="19"/>
                  </a:lnTo>
                  <a:lnTo>
                    <a:pt x="94" y="16"/>
                  </a:lnTo>
                  <a:lnTo>
                    <a:pt x="86" y="16"/>
                  </a:lnTo>
                  <a:lnTo>
                    <a:pt x="79" y="14"/>
                  </a:lnTo>
                  <a:lnTo>
                    <a:pt x="75" y="11"/>
                  </a:lnTo>
                  <a:lnTo>
                    <a:pt x="70" y="6"/>
                  </a:lnTo>
                  <a:lnTo>
                    <a:pt x="66" y="3"/>
                  </a:lnTo>
                  <a:lnTo>
                    <a:pt x="64" y="2"/>
                  </a:lnTo>
                  <a:lnTo>
                    <a:pt x="62" y="1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2"/>
                  </a:lnTo>
                  <a:lnTo>
                    <a:pt x="55" y="3"/>
                  </a:lnTo>
                  <a:lnTo>
                    <a:pt x="55" y="4"/>
                  </a:lnTo>
                  <a:lnTo>
                    <a:pt x="55" y="5"/>
                  </a:lnTo>
                  <a:lnTo>
                    <a:pt x="54" y="6"/>
                  </a:lnTo>
                  <a:lnTo>
                    <a:pt x="51" y="6"/>
                  </a:lnTo>
                  <a:lnTo>
                    <a:pt x="49" y="6"/>
                  </a:lnTo>
                  <a:lnTo>
                    <a:pt x="47" y="6"/>
                  </a:lnTo>
                  <a:lnTo>
                    <a:pt x="45" y="7"/>
                  </a:lnTo>
                  <a:lnTo>
                    <a:pt x="41" y="10"/>
                  </a:lnTo>
                  <a:lnTo>
                    <a:pt x="37" y="12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8" y="18"/>
                  </a:lnTo>
                  <a:lnTo>
                    <a:pt x="26" y="20"/>
                  </a:lnTo>
                  <a:lnTo>
                    <a:pt x="23" y="21"/>
                  </a:lnTo>
                  <a:lnTo>
                    <a:pt x="20" y="22"/>
                  </a:lnTo>
                  <a:lnTo>
                    <a:pt x="19" y="22"/>
                  </a:lnTo>
                  <a:lnTo>
                    <a:pt x="19" y="23"/>
                  </a:lnTo>
                  <a:lnTo>
                    <a:pt x="19" y="25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21" y="29"/>
                  </a:lnTo>
                  <a:lnTo>
                    <a:pt x="24" y="31"/>
                  </a:lnTo>
                  <a:lnTo>
                    <a:pt x="26" y="32"/>
                  </a:lnTo>
                  <a:lnTo>
                    <a:pt x="27" y="34"/>
                  </a:lnTo>
                  <a:lnTo>
                    <a:pt x="28" y="36"/>
                  </a:lnTo>
                  <a:lnTo>
                    <a:pt x="28" y="38"/>
                  </a:lnTo>
                  <a:lnTo>
                    <a:pt x="27" y="41"/>
                  </a:lnTo>
                  <a:lnTo>
                    <a:pt x="27" y="42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2" y="43"/>
                  </a:lnTo>
                  <a:lnTo>
                    <a:pt x="22" y="48"/>
                  </a:lnTo>
                  <a:lnTo>
                    <a:pt x="20" y="51"/>
                  </a:lnTo>
                  <a:lnTo>
                    <a:pt x="17" y="56"/>
                  </a:lnTo>
                  <a:lnTo>
                    <a:pt x="16" y="61"/>
                  </a:lnTo>
                  <a:lnTo>
                    <a:pt x="17" y="62"/>
                  </a:lnTo>
                  <a:lnTo>
                    <a:pt x="19" y="63"/>
                  </a:lnTo>
                  <a:lnTo>
                    <a:pt x="20" y="64"/>
                  </a:lnTo>
                  <a:lnTo>
                    <a:pt x="20" y="65"/>
                  </a:lnTo>
                  <a:lnTo>
                    <a:pt x="19" y="67"/>
                  </a:lnTo>
                  <a:lnTo>
                    <a:pt x="19" y="68"/>
                  </a:lnTo>
                  <a:lnTo>
                    <a:pt x="16" y="69"/>
                  </a:lnTo>
                  <a:lnTo>
                    <a:pt x="14" y="70"/>
                  </a:lnTo>
                  <a:lnTo>
                    <a:pt x="12" y="72"/>
                  </a:lnTo>
                  <a:lnTo>
                    <a:pt x="10" y="73"/>
                  </a:lnTo>
                  <a:lnTo>
                    <a:pt x="8" y="73"/>
                  </a:lnTo>
                  <a:lnTo>
                    <a:pt x="7" y="73"/>
                  </a:lnTo>
                  <a:lnTo>
                    <a:pt x="6" y="72"/>
                  </a:lnTo>
                  <a:lnTo>
                    <a:pt x="5" y="72"/>
                  </a:lnTo>
                  <a:lnTo>
                    <a:pt x="5" y="73"/>
                  </a:lnTo>
                  <a:lnTo>
                    <a:pt x="4" y="74"/>
                  </a:lnTo>
                  <a:lnTo>
                    <a:pt x="3" y="75"/>
                  </a:lnTo>
                  <a:lnTo>
                    <a:pt x="2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4" y="80"/>
                  </a:lnTo>
                  <a:lnTo>
                    <a:pt x="5" y="81"/>
                  </a:lnTo>
                  <a:lnTo>
                    <a:pt x="4" y="87"/>
                  </a:lnTo>
                  <a:lnTo>
                    <a:pt x="6" y="93"/>
                  </a:lnTo>
                  <a:lnTo>
                    <a:pt x="8" y="99"/>
                  </a:lnTo>
                  <a:lnTo>
                    <a:pt x="8" y="106"/>
                  </a:lnTo>
                  <a:lnTo>
                    <a:pt x="7" y="108"/>
                  </a:lnTo>
                  <a:lnTo>
                    <a:pt x="6" y="110"/>
                  </a:lnTo>
                  <a:lnTo>
                    <a:pt x="4" y="111"/>
                  </a:lnTo>
                  <a:lnTo>
                    <a:pt x="3" y="112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0" y="119"/>
                  </a:lnTo>
                  <a:lnTo>
                    <a:pt x="10" y="119"/>
                  </a:lnTo>
                  <a:lnTo>
                    <a:pt x="19" y="122"/>
                  </a:lnTo>
                  <a:lnTo>
                    <a:pt x="21" y="123"/>
                  </a:lnTo>
                  <a:lnTo>
                    <a:pt x="23" y="122"/>
                  </a:lnTo>
                  <a:lnTo>
                    <a:pt x="25" y="121"/>
                  </a:lnTo>
                  <a:lnTo>
                    <a:pt x="27" y="118"/>
                  </a:lnTo>
                  <a:lnTo>
                    <a:pt x="29" y="116"/>
                  </a:lnTo>
                  <a:lnTo>
                    <a:pt x="30" y="115"/>
                  </a:lnTo>
                  <a:lnTo>
                    <a:pt x="32" y="114"/>
                  </a:lnTo>
                  <a:lnTo>
                    <a:pt x="33" y="113"/>
                  </a:lnTo>
                  <a:lnTo>
                    <a:pt x="35" y="113"/>
                  </a:lnTo>
                  <a:lnTo>
                    <a:pt x="37" y="113"/>
                  </a:lnTo>
                  <a:lnTo>
                    <a:pt x="39" y="115"/>
                  </a:lnTo>
                  <a:lnTo>
                    <a:pt x="40" y="117"/>
                  </a:lnTo>
                  <a:lnTo>
                    <a:pt x="40" y="120"/>
                  </a:lnTo>
                  <a:lnTo>
                    <a:pt x="40" y="122"/>
                  </a:lnTo>
                  <a:lnTo>
                    <a:pt x="39" y="124"/>
                  </a:lnTo>
                  <a:lnTo>
                    <a:pt x="37" y="126"/>
                  </a:lnTo>
                  <a:lnTo>
                    <a:pt x="32" y="129"/>
                  </a:lnTo>
                  <a:lnTo>
                    <a:pt x="27" y="133"/>
                  </a:lnTo>
                  <a:lnTo>
                    <a:pt x="23" y="137"/>
                  </a:lnTo>
                  <a:lnTo>
                    <a:pt x="22" y="138"/>
                  </a:lnTo>
                  <a:lnTo>
                    <a:pt x="22" y="140"/>
                  </a:lnTo>
                  <a:lnTo>
                    <a:pt x="23" y="142"/>
                  </a:lnTo>
                  <a:lnTo>
                    <a:pt x="25" y="143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08" name="Freeform 383"/>
            <p:cNvSpPr>
              <a:spLocks/>
            </p:cNvSpPr>
            <p:nvPr/>
          </p:nvSpPr>
          <p:spPr bwMode="gray">
            <a:xfrm>
              <a:off x="2347" y="2052"/>
              <a:ext cx="168" cy="188"/>
            </a:xfrm>
            <a:custGeom>
              <a:avLst/>
              <a:gdLst>
                <a:gd name="T0" fmla="*/ 30 w 168"/>
                <a:gd name="T1" fmla="*/ 151 h 188"/>
                <a:gd name="T2" fmla="*/ 25 w 168"/>
                <a:gd name="T3" fmla="*/ 160 h 188"/>
                <a:gd name="T4" fmla="*/ 21 w 168"/>
                <a:gd name="T5" fmla="*/ 169 h 188"/>
                <a:gd name="T6" fmla="*/ 27 w 168"/>
                <a:gd name="T7" fmla="*/ 176 h 188"/>
                <a:gd name="T8" fmla="*/ 40 w 168"/>
                <a:gd name="T9" fmla="*/ 171 h 188"/>
                <a:gd name="T10" fmla="*/ 50 w 168"/>
                <a:gd name="T11" fmla="*/ 179 h 188"/>
                <a:gd name="T12" fmla="*/ 54 w 168"/>
                <a:gd name="T13" fmla="*/ 187 h 188"/>
                <a:gd name="T14" fmla="*/ 63 w 168"/>
                <a:gd name="T15" fmla="*/ 187 h 188"/>
                <a:gd name="T16" fmla="*/ 66 w 168"/>
                <a:gd name="T17" fmla="*/ 180 h 188"/>
                <a:gd name="T18" fmla="*/ 69 w 168"/>
                <a:gd name="T19" fmla="*/ 176 h 188"/>
                <a:gd name="T20" fmla="*/ 74 w 168"/>
                <a:gd name="T21" fmla="*/ 167 h 188"/>
                <a:gd name="T22" fmla="*/ 74 w 168"/>
                <a:gd name="T23" fmla="*/ 146 h 188"/>
                <a:gd name="T24" fmla="*/ 76 w 168"/>
                <a:gd name="T25" fmla="*/ 142 h 188"/>
                <a:gd name="T26" fmla="*/ 88 w 168"/>
                <a:gd name="T27" fmla="*/ 139 h 188"/>
                <a:gd name="T28" fmla="*/ 89 w 168"/>
                <a:gd name="T29" fmla="*/ 132 h 188"/>
                <a:gd name="T30" fmla="*/ 104 w 168"/>
                <a:gd name="T31" fmla="*/ 121 h 188"/>
                <a:gd name="T32" fmla="*/ 155 w 168"/>
                <a:gd name="T33" fmla="*/ 87 h 188"/>
                <a:gd name="T34" fmla="*/ 167 w 168"/>
                <a:gd name="T35" fmla="*/ 69 h 188"/>
                <a:gd name="T36" fmla="*/ 168 w 168"/>
                <a:gd name="T37" fmla="*/ 56 h 188"/>
                <a:gd name="T38" fmla="*/ 162 w 168"/>
                <a:gd name="T39" fmla="*/ 47 h 188"/>
                <a:gd name="T40" fmla="*/ 164 w 168"/>
                <a:gd name="T41" fmla="*/ 41 h 188"/>
                <a:gd name="T42" fmla="*/ 133 w 168"/>
                <a:gd name="T43" fmla="*/ 21 h 188"/>
                <a:gd name="T44" fmla="*/ 134 w 168"/>
                <a:gd name="T45" fmla="*/ 30 h 188"/>
                <a:gd name="T46" fmla="*/ 125 w 168"/>
                <a:gd name="T47" fmla="*/ 32 h 188"/>
                <a:gd name="T48" fmla="*/ 118 w 168"/>
                <a:gd name="T49" fmla="*/ 27 h 188"/>
                <a:gd name="T50" fmla="*/ 111 w 168"/>
                <a:gd name="T51" fmla="*/ 28 h 188"/>
                <a:gd name="T52" fmla="*/ 105 w 168"/>
                <a:gd name="T53" fmla="*/ 25 h 188"/>
                <a:gd name="T54" fmla="*/ 94 w 168"/>
                <a:gd name="T55" fmla="*/ 16 h 188"/>
                <a:gd name="T56" fmla="*/ 70 w 168"/>
                <a:gd name="T57" fmla="*/ 6 h 188"/>
                <a:gd name="T58" fmla="*/ 60 w 168"/>
                <a:gd name="T59" fmla="*/ 0 h 188"/>
                <a:gd name="T60" fmla="*/ 55 w 168"/>
                <a:gd name="T61" fmla="*/ 3 h 188"/>
                <a:gd name="T62" fmla="*/ 51 w 168"/>
                <a:gd name="T63" fmla="*/ 6 h 188"/>
                <a:gd name="T64" fmla="*/ 41 w 168"/>
                <a:gd name="T65" fmla="*/ 10 h 188"/>
                <a:gd name="T66" fmla="*/ 28 w 168"/>
                <a:gd name="T67" fmla="*/ 18 h 188"/>
                <a:gd name="T68" fmla="*/ 19 w 168"/>
                <a:gd name="T69" fmla="*/ 22 h 188"/>
                <a:gd name="T70" fmla="*/ 19 w 168"/>
                <a:gd name="T71" fmla="*/ 27 h 188"/>
                <a:gd name="T72" fmla="*/ 27 w 168"/>
                <a:gd name="T73" fmla="*/ 34 h 188"/>
                <a:gd name="T74" fmla="*/ 27 w 168"/>
                <a:gd name="T75" fmla="*/ 42 h 188"/>
                <a:gd name="T76" fmla="*/ 22 w 168"/>
                <a:gd name="T77" fmla="*/ 48 h 188"/>
                <a:gd name="T78" fmla="*/ 17 w 168"/>
                <a:gd name="T79" fmla="*/ 62 h 188"/>
                <a:gd name="T80" fmla="*/ 19 w 168"/>
                <a:gd name="T81" fmla="*/ 67 h 188"/>
                <a:gd name="T82" fmla="*/ 12 w 168"/>
                <a:gd name="T83" fmla="*/ 72 h 188"/>
                <a:gd name="T84" fmla="*/ 6 w 168"/>
                <a:gd name="T85" fmla="*/ 72 h 188"/>
                <a:gd name="T86" fmla="*/ 3 w 168"/>
                <a:gd name="T87" fmla="*/ 75 h 188"/>
                <a:gd name="T88" fmla="*/ 0 w 168"/>
                <a:gd name="T89" fmla="*/ 79 h 188"/>
                <a:gd name="T90" fmla="*/ 5 w 168"/>
                <a:gd name="T91" fmla="*/ 81 h 188"/>
                <a:gd name="T92" fmla="*/ 8 w 168"/>
                <a:gd name="T93" fmla="*/ 106 h 188"/>
                <a:gd name="T94" fmla="*/ 3 w 168"/>
                <a:gd name="T95" fmla="*/ 112 h 188"/>
                <a:gd name="T96" fmla="*/ 10 w 168"/>
                <a:gd name="T97" fmla="*/ 119 h 188"/>
                <a:gd name="T98" fmla="*/ 25 w 168"/>
                <a:gd name="T99" fmla="*/ 121 h 188"/>
                <a:gd name="T100" fmla="*/ 32 w 168"/>
                <a:gd name="T101" fmla="*/ 114 h 188"/>
                <a:gd name="T102" fmla="*/ 39 w 168"/>
                <a:gd name="T103" fmla="*/ 115 h 188"/>
                <a:gd name="T104" fmla="*/ 39 w 168"/>
                <a:gd name="T105" fmla="*/ 124 h 188"/>
                <a:gd name="T106" fmla="*/ 23 w 168"/>
                <a:gd name="T107" fmla="*/ 137 h 188"/>
                <a:gd name="T108" fmla="*/ 23 w 168"/>
                <a:gd name="T109" fmla="*/ 142 h 18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68"/>
                <a:gd name="T166" fmla="*/ 0 h 188"/>
                <a:gd name="T167" fmla="*/ 168 w 168"/>
                <a:gd name="T168" fmla="*/ 188 h 18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68" h="188">
                  <a:moveTo>
                    <a:pt x="25" y="143"/>
                  </a:moveTo>
                  <a:lnTo>
                    <a:pt x="27" y="146"/>
                  </a:lnTo>
                  <a:lnTo>
                    <a:pt x="29" y="148"/>
                  </a:lnTo>
                  <a:lnTo>
                    <a:pt x="30" y="151"/>
                  </a:lnTo>
                  <a:lnTo>
                    <a:pt x="30" y="153"/>
                  </a:lnTo>
                  <a:lnTo>
                    <a:pt x="29" y="155"/>
                  </a:lnTo>
                  <a:lnTo>
                    <a:pt x="27" y="158"/>
                  </a:lnTo>
                  <a:lnTo>
                    <a:pt x="25" y="160"/>
                  </a:lnTo>
                  <a:lnTo>
                    <a:pt x="23" y="162"/>
                  </a:lnTo>
                  <a:lnTo>
                    <a:pt x="22" y="164"/>
                  </a:lnTo>
                  <a:lnTo>
                    <a:pt x="21" y="167"/>
                  </a:lnTo>
                  <a:lnTo>
                    <a:pt x="21" y="169"/>
                  </a:lnTo>
                  <a:lnTo>
                    <a:pt x="22" y="172"/>
                  </a:lnTo>
                  <a:lnTo>
                    <a:pt x="24" y="174"/>
                  </a:lnTo>
                  <a:lnTo>
                    <a:pt x="25" y="175"/>
                  </a:lnTo>
                  <a:lnTo>
                    <a:pt x="27" y="176"/>
                  </a:lnTo>
                  <a:lnTo>
                    <a:pt x="29" y="177"/>
                  </a:lnTo>
                  <a:lnTo>
                    <a:pt x="31" y="176"/>
                  </a:lnTo>
                  <a:lnTo>
                    <a:pt x="35" y="173"/>
                  </a:lnTo>
                  <a:lnTo>
                    <a:pt x="40" y="171"/>
                  </a:lnTo>
                  <a:lnTo>
                    <a:pt x="45" y="171"/>
                  </a:lnTo>
                  <a:lnTo>
                    <a:pt x="49" y="174"/>
                  </a:lnTo>
                  <a:lnTo>
                    <a:pt x="50" y="176"/>
                  </a:lnTo>
                  <a:lnTo>
                    <a:pt x="50" y="179"/>
                  </a:lnTo>
                  <a:lnTo>
                    <a:pt x="51" y="181"/>
                  </a:lnTo>
                  <a:lnTo>
                    <a:pt x="52" y="183"/>
                  </a:lnTo>
                  <a:lnTo>
                    <a:pt x="52" y="185"/>
                  </a:lnTo>
                  <a:lnTo>
                    <a:pt x="54" y="187"/>
                  </a:lnTo>
                  <a:lnTo>
                    <a:pt x="56" y="188"/>
                  </a:lnTo>
                  <a:lnTo>
                    <a:pt x="58" y="188"/>
                  </a:lnTo>
                  <a:lnTo>
                    <a:pt x="61" y="188"/>
                  </a:lnTo>
                  <a:lnTo>
                    <a:pt x="63" y="187"/>
                  </a:lnTo>
                  <a:lnTo>
                    <a:pt x="65" y="186"/>
                  </a:lnTo>
                  <a:lnTo>
                    <a:pt x="66" y="184"/>
                  </a:lnTo>
                  <a:lnTo>
                    <a:pt x="66" y="182"/>
                  </a:lnTo>
                  <a:lnTo>
                    <a:pt x="66" y="180"/>
                  </a:lnTo>
                  <a:lnTo>
                    <a:pt x="66" y="178"/>
                  </a:lnTo>
                  <a:lnTo>
                    <a:pt x="66" y="176"/>
                  </a:lnTo>
                  <a:lnTo>
                    <a:pt x="67" y="175"/>
                  </a:lnTo>
                  <a:lnTo>
                    <a:pt x="69" y="176"/>
                  </a:lnTo>
                  <a:lnTo>
                    <a:pt x="70" y="176"/>
                  </a:lnTo>
                  <a:lnTo>
                    <a:pt x="71" y="177"/>
                  </a:lnTo>
                  <a:lnTo>
                    <a:pt x="72" y="176"/>
                  </a:lnTo>
                  <a:lnTo>
                    <a:pt x="74" y="167"/>
                  </a:lnTo>
                  <a:lnTo>
                    <a:pt x="75" y="157"/>
                  </a:lnTo>
                  <a:lnTo>
                    <a:pt x="77" y="148"/>
                  </a:lnTo>
                  <a:lnTo>
                    <a:pt x="75" y="147"/>
                  </a:lnTo>
                  <a:lnTo>
                    <a:pt x="74" y="146"/>
                  </a:lnTo>
                  <a:lnTo>
                    <a:pt x="73" y="144"/>
                  </a:lnTo>
                  <a:lnTo>
                    <a:pt x="73" y="143"/>
                  </a:lnTo>
                  <a:lnTo>
                    <a:pt x="74" y="143"/>
                  </a:lnTo>
                  <a:lnTo>
                    <a:pt x="76" y="142"/>
                  </a:lnTo>
                  <a:lnTo>
                    <a:pt x="79" y="141"/>
                  </a:lnTo>
                  <a:lnTo>
                    <a:pt x="82" y="141"/>
                  </a:lnTo>
                  <a:lnTo>
                    <a:pt x="86" y="140"/>
                  </a:lnTo>
                  <a:lnTo>
                    <a:pt x="88" y="139"/>
                  </a:lnTo>
                  <a:lnTo>
                    <a:pt x="90" y="137"/>
                  </a:lnTo>
                  <a:lnTo>
                    <a:pt x="90" y="135"/>
                  </a:lnTo>
                  <a:lnTo>
                    <a:pt x="90" y="134"/>
                  </a:lnTo>
                  <a:lnTo>
                    <a:pt x="89" y="132"/>
                  </a:lnTo>
                  <a:lnTo>
                    <a:pt x="89" y="130"/>
                  </a:lnTo>
                  <a:lnTo>
                    <a:pt x="89" y="128"/>
                  </a:lnTo>
                  <a:lnTo>
                    <a:pt x="90" y="127"/>
                  </a:lnTo>
                  <a:lnTo>
                    <a:pt x="104" y="121"/>
                  </a:lnTo>
                  <a:lnTo>
                    <a:pt x="119" y="116"/>
                  </a:lnTo>
                  <a:lnTo>
                    <a:pt x="134" y="109"/>
                  </a:lnTo>
                  <a:lnTo>
                    <a:pt x="146" y="98"/>
                  </a:lnTo>
                  <a:lnTo>
                    <a:pt x="155" y="87"/>
                  </a:lnTo>
                  <a:lnTo>
                    <a:pt x="163" y="73"/>
                  </a:lnTo>
                  <a:lnTo>
                    <a:pt x="164" y="72"/>
                  </a:lnTo>
                  <a:lnTo>
                    <a:pt x="165" y="70"/>
                  </a:lnTo>
                  <a:lnTo>
                    <a:pt x="167" y="69"/>
                  </a:lnTo>
                  <a:lnTo>
                    <a:pt x="168" y="67"/>
                  </a:lnTo>
                  <a:lnTo>
                    <a:pt x="168" y="63"/>
                  </a:lnTo>
                  <a:lnTo>
                    <a:pt x="168" y="60"/>
                  </a:lnTo>
                  <a:lnTo>
                    <a:pt x="168" y="56"/>
                  </a:lnTo>
                  <a:lnTo>
                    <a:pt x="167" y="53"/>
                  </a:lnTo>
                  <a:lnTo>
                    <a:pt x="165" y="51"/>
                  </a:lnTo>
                  <a:lnTo>
                    <a:pt x="163" y="49"/>
                  </a:lnTo>
                  <a:lnTo>
                    <a:pt x="162" y="47"/>
                  </a:lnTo>
                  <a:lnTo>
                    <a:pt x="161" y="45"/>
                  </a:lnTo>
                  <a:lnTo>
                    <a:pt x="160" y="44"/>
                  </a:lnTo>
                  <a:lnTo>
                    <a:pt x="161" y="42"/>
                  </a:lnTo>
                  <a:lnTo>
                    <a:pt x="164" y="41"/>
                  </a:lnTo>
                  <a:lnTo>
                    <a:pt x="154" y="32"/>
                  </a:lnTo>
                  <a:lnTo>
                    <a:pt x="144" y="26"/>
                  </a:lnTo>
                  <a:lnTo>
                    <a:pt x="133" y="18"/>
                  </a:lnTo>
                  <a:lnTo>
                    <a:pt x="133" y="21"/>
                  </a:lnTo>
                  <a:lnTo>
                    <a:pt x="133" y="23"/>
                  </a:lnTo>
                  <a:lnTo>
                    <a:pt x="134" y="26"/>
                  </a:lnTo>
                  <a:lnTo>
                    <a:pt x="134" y="28"/>
                  </a:lnTo>
                  <a:lnTo>
                    <a:pt x="134" y="30"/>
                  </a:lnTo>
                  <a:lnTo>
                    <a:pt x="132" y="33"/>
                  </a:lnTo>
                  <a:lnTo>
                    <a:pt x="129" y="33"/>
                  </a:lnTo>
                  <a:lnTo>
                    <a:pt x="127" y="33"/>
                  </a:lnTo>
                  <a:lnTo>
                    <a:pt x="125" y="32"/>
                  </a:lnTo>
                  <a:lnTo>
                    <a:pt x="124" y="31"/>
                  </a:lnTo>
                  <a:lnTo>
                    <a:pt x="122" y="29"/>
                  </a:lnTo>
                  <a:lnTo>
                    <a:pt x="120" y="27"/>
                  </a:lnTo>
                  <a:lnTo>
                    <a:pt x="118" y="27"/>
                  </a:lnTo>
                  <a:lnTo>
                    <a:pt x="117" y="27"/>
                  </a:lnTo>
                  <a:lnTo>
                    <a:pt x="115" y="27"/>
                  </a:lnTo>
                  <a:lnTo>
                    <a:pt x="113" y="28"/>
                  </a:lnTo>
                  <a:lnTo>
                    <a:pt x="111" y="28"/>
                  </a:lnTo>
                  <a:lnTo>
                    <a:pt x="109" y="29"/>
                  </a:lnTo>
                  <a:lnTo>
                    <a:pt x="108" y="28"/>
                  </a:lnTo>
                  <a:lnTo>
                    <a:pt x="106" y="27"/>
                  </a:lnTo>
                  <a:lnTo>
                    <a:pt x="105" y="25"/>
                  </a:lnTo>
                  <a:lnTo>
                    <a:pt x="104" y="23"/>
                  </a:lnTo>
                  <a:lnTo>
                    <a:pt x="103" y="21"/>
                  </a:lnTo>
                  <a:lnTo>
                    <a:pt x="101" y="19"/>
                  </a:lnTo>
                  <a:lnTo>
                    <a:pt x="94" y="16"/>
                  </a:lnTo>
                  <a:lnTo>
                    <a:pt x="86" y="16"/>
                  </a:lnTo>
                  <a:lnTo>
                    <a:pt x="79" y="14"/>
                  </a:lnTo>
                  <a:lnTo>
                    <a:pt x="75" y="11"/>
                  </a:lnTo>
                  <a:lnTo>
                    <a:pt x="70" y="6"/>
                  </a:lnTo>
                  <a:lnTo>
                    <a:pt x="66" y="3"/>
                  </a:lnTo>
                  <a:lnTo>
                    <a:pt x="64" y="2"/>
                  </a:lnTo>
                  <a:lnTo>
                    <a:pt x="62" y="1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2"/>
                  </a:lnTo>
                  <a:lnTo>
                    <a:pt x="55" y="3"/>
                  </a:lnTo>
                  <a:lnTo>
                    <a:pt x="55" y="4"/>
                  </a:lnTo>
                  <a:lnTo>
                    <a:pt x="55" y="5"/>
                  </a:lnTo>
                  <a:lnTo>
                    <a:pt x="54" y="6"/>
                  </a:lnTo>
                  <a:lnTo>
                    <a:pt x="51" y="6"/>
                  </a:lnTo>
                  <a:lnTo>
                    <a:pt x="49" y="6"/>
                  </a:lnTo>
                  <a:lnTo>
                    <a:pt x="47" y="6"/>
                  </a:lnTo>
                  <a:lnTo>
                    <a:pt x="45" y="7"/>
                  </a:lnTo>
                  <a:lnTo>
                    <a:pt x="41" y="10"/>
                  </a:lnTo>
                  <a:lnTo>
                    <a:pt x="37" y="12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8" y="18"/>
                  </a:lnTo>
                  <a:lnTo>
                    <a:pt x="26" y="20"/>
                  </a:lnTo>
                  <a:lnTo>
                    <a:pt x="23" y="21"/>
                  </a:lnTo>
                  <a:lnTo>
                    <a:pt x="20" y="22"/>
                  </a:lnTo>
                  <a:lnTo>
                    <a:pt x="19" y="22"/>
                  </a:lnTo>
                  <a:lnTo>
                    <a:pt x="19" y="23"/>
                  </a:lnTo>
                  <a:lnTo>
                    <a:pt x="19" y="25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21" y="29"/>
                  </a:lnTo>
                  <a:lnTo>
                    <a:pt x="24" y="31"/>
                  </a:lnTo>
                  <a:lnTo>
                    <a:pt x="26" y="32"/>
                  </a:lnTo>
                  <a:lnTo>
                    <a:pt x="27" y="34"/>
                  </a:lnTo>
                  <a:lnTo>
                    <a:pt x="28" y="36"/>
                  </a:lnTo>
                  <a:lnTo>
                    <a:pt x="28" y="38"/>
                  </a:lnTo>
                  <a:lnTo>
                    <a:pt x="27" y="41"/>
                  </a:lnTo>
                  <a:lnTo>
                    <a:pt x="27" y="42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2" y="43"/>
                  </a:lnTo>
                  <a:lnTo>
                    <a:pt x="22" y="48"/>
                  </a:lnTo>
                  <a:lnTo>
                    <a:pt x="20" y="51"/>
                  </a:lnTo>
                  <a:lnTo>
                    <a:pt x="17" y="56"/>
                  </a:lnTo>
                  <a:lnTo>
                    <a:pt x="16" y="61"/>
                  </a:lnTo>
                  <a:lnTo>
                    <a:pt x="17" y="62"/>
                  </a:lnTo>
                  <a:lnTo>
                    <a:pt x="19" y="63"/>
                  </a:lnTo>
                  <a:lnTo>
                    <a:pt x="20" y="64"/>
                  </a:lnTo>
                  <a:lnTo>
                    <a:pt x="20" y="65"/>
                  </a:lnTo>
                  <a:lnTo>
                    <a:pt x="19" y="67"/>
                  </a:lnTo>
                  <a:lnTo>
                    <a:pt x="19" y="68"/>
                  </a:lnTo>
                  <a:lnTo>
                    <a:pt x="16" y="69"/>
                  </a:lnTo>
                  <a:lnTo>
                    <a:pt x="14" y="70"/>
                  </a:lnTo>
                  <a:lnTo>
                    <a:pt x="12" y="72"/>
                  </a:lnTo>
                  <a:lnTo>
                    <a:pt x="10" y="73"/>
                  </a:lnTo>
                  <a:lnTo>
                    <a:pt x="8" y="73"/>
                  </a:lnTo>
                  <a:lnTo>
                    <a:pt x="7" y="73"/>
                  </a:lnTo>
                  <a:lnTo>
                    <a:pt x="6" y="72"/>
                  </a:lnTo>
                  <a:lnTo>
                    <a:pt x="5" y="72"/>
                  </a:lnTo>
                  <a:lnTo>
                    <a:pt x="5" y="73"/>
                  </a:lnTo>
                  <a:lnTo>
                    <a:pt x="4" y="74"/>
                  </a:lnTo>
                  <a:lnTo>
                    <a:pt x="3" y="75"/>
                  </a:lnTo>
                  <a:lnTo>
                    <a:pt x="2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4" y="80"/>
                  </a:lnTo>
                  <a:lnTo>
                    <a:pt x="5" y="81"/>
                  </a:lnTo>
                  <a:lnTo>
                    <a:pt x="4" y="87"/>
                  </a:lnTo>
                  <a:lnTo>
                    <a:pt x="6" y="93"/>
                  </a:lnTo>
                  <a:lnTo>
                    <a:pt x="8" y="99"/>
                  </a:lnTo>
                  <a:lnTo>
                    <a:pt x="8" y="106"/>
                  </a:lnTo>
                  <a:lnTo>
                    <a:pt x="7" y="108"/>
                  </a:lnTo>
                  <a:lnTo>
                    <a:pt x="6" y="110"/>
                  </a:lnTo>
                  <a:lnTo>
                    <a:pt x="4" y="111"/>
                  </a:lnTo>
                  <a:lnTo>
                    <a:pt x="3" y="112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0" y="119"/>
                  </a:lnTo>
                  <a:lnTo>
                    <a:pt x="10" y="119"/>
                  </a:lnTo>
                  <a:lnTo>
                    <a:pt x="19" y="122"/>
                  </a:lnTo>
                  <a:lnTo>
                    <a:pt x="21" y="123"/>
                  </a:lnTo>
                  <a:lnTo>
                    <a:pt x="23" y="122"/>
                  </a:lnTo>
                  <a:lnTo>
                    <a:pt x="25" y="121"/>
                  </a:lnTo>
                  <a:lnTo>
                    <a:pt x="27" y="118"/>
                  </a:lnTo>
                  <a:lnTo>
                    <a:pt x="29" y="116"/>
                  </a:lnTo>
                  <a:lnTo>
                    <a:pt x="30" y="115"/>
                  </a:lnTo>
                  <a:lnTo>
                    <a:pt x="32" y="114"/>
                  </a:lnTo>
                  <a:lnTo>
                    <a:pt x="33" y="113"/>
                  </a:lnTo>
                  <a:lnTo>
                    <a:pt x="35" y="113"/>
                  </a:lnTo>
                  <a:lnTo>
                    <a:pt x="37" y="113"/>
                  </a:lnTo>
                  <a:lnTo>
                    <a:pt x="39" y="115"/>
                  </a:lnTo>
                  <a:lnTo>
                    <a:pt x="40" y="117"/>
                  </a:lnTo>
                  <a:lnTo>
                    <a:pt x="40" y="120"/>
                  </a:lnTo>
                  <a:lnTo>
                    <a:pt x="40" y="122"/>
                  </a:lnTo>
                  <a:lnTo>
                    <a:pt x="39" y="124"/>
                  </a:lnTo>
                  <a:lnTo>
                    <a:pt x="37" y="126"/>
                  </a:lnTo>
                  <a:lnTo>
                    <a:pt x="32" y="129"/>
                  </a:lnTo>
                  <a:lnTo>
                    <a:pt x="27" y="133"/>
                  </a:lnTo>
                  <a:lnTo>
                    <a:pt x="23" y="137"/>
                  </a:lnTo>
                  <a:lnTo>
                    <a:pt x="22" y="138"/>
                  </a:lnTo>
                  <a:lnTo>
                    <a:pt x="22" y="140"/>
                  </a:lnTo>
                  <a:lnTo>
                    <a:pt x="23" y="142"/>
                  </a:lnTo>
                  <a:lnTo>
                    <a:pt x="25" y="143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09" name="Freeform 384"/>
            <p:cNvSpPr>
              <a:spLocks/>
            </p:cNvSpPr>
            <p:nvPr/>
          </p:nvSpPr>
          <p:spPr bwMode="gray">
            <a:xfrm>
              <a:off x="2338" y="2091"/>
              <a:ext cx="378" cy="521"/>
            </a:xfrm>
            <a:custGeom>
              <a:avLst/>
              <a:gdLst>
                <a:gd name="T0" fmla="*/ 324 w 378"/>
                <a:gd name="T1" fmla="*/ 310 h 521"/>
                <a:gd name="T2" fmla="*/ 314 w 378"/>
                <a:gd name="T3" fmla="*/ 289 h 521"/>
                <a:gd name="T4" fmla="*/ 314 w 378"/>
                <a:gd name="T5" fmla="*/ 277 h 521"/>
                <a:gd name="T6" fmla="*/ 299 w 378"/>
                <a:gd name="T7" fmla="*/ 277 h 521"/>
                <a:gd name="T8" fmla="*/ 265 w 378"/>
                <a:gd name="T9" fmla="*/ 272 h 521"/>
                <a:gd name="T10" fmla="*/ 243 w 378"/>
                <a:gd name="T11" fmla="*/ 264 h 521"/>
                <a:gd name="T12" fmla="*/ 246 w 378"/>
                <a:gd name="T13" fmla="*/ 256 h 521"/>
                <a:gd name="T14" fmla="*/ 228 w 378"/>
                <a:gd name="T15" fmla="*/ 231 h 521"/>
                <a:gd name="T16" fmla="*/ 217 w 378"/>
                <a:gd name="T17" fmla="*/ 222 h 521"/>
                <a:gd name="T18" fmla="*/ 225 w 378"/>
                <a:gd name="T19" fmla="*/ 183 h 521"/>
                <a:gd name="T20" fmla="*/ 239 w 378"/>
                <a:gd name="T21" fmla="*/ 180 h 521"/>
                <a:gd name="T22" fmla="*/ 238 w 378"/>
                <a:gd name="T23" fmla="*/ 165 h 521"/>
                <a:gd name="T24" fmla="*/ 250 w 378"/>
                <a:gd name="T25" fmla="*/ 141 h 521"/>
                <a:gd name="T26" fmla="*/ 269 w 378"/>
                <a:gd name="T27" fmla="*/ 125 h 521"/>
                <a:gd name="T28" fmla="*/ 321 w 378"/>
                <a:gd name="T29" fmla="*/ 110 h 521"/>
                <a:gd name="T30" fmla="*/ 332 w 378"/>
                <a:gd name="T31" fmla="*/ 101 h 521"/>
                <a:gd name="T32" fmla="*/ 307 w 378"/>
                <a:gd name="T33" fmla="*/ 94 h 521"/>
                <a:gd name="T34" fmla="*/ 319 w 378"/>
                <a:gd name="T35" fmla="*/ 84 h 521"/>
                <a:gd name="T36" fmla="*/ 322 w 378"/>
                <a:gd name="T37" fmla="*/ 53 h 521"/>
                <a:gd name="T38" fmla="*/ 294 w 378"/>
                <a:gd name="T39" fmla="*/ 58 h 521"/>
                <a:gd name="T40" fmla="*/ 268 w 378"/>
                <a:gd name="T41" fmla="*/ 62 h 521"/>
                <a:gd name="T42" fmla="*/ 248 w 378"/>
                <a:gd name="T43" fmla="*/ 62 h 521"/>
                <a:gd name="T44" fmla="*/ 240 w 378"/>
                <a:gd name="T45" fmla="*/ 45 h 521"/>
                <a:gd name="T46" fmla="*/ 232 w 378"/>
                <a:gd name="T47" fmla="*/ 35 h 521"/>
                <a:gd name="T48" fmla="*/ 224 w 378"/>
                <a:gd name="T49" fmla="*/ 23 h 521"/>
                <a:gd name="T50" fmla="*/ 170 w 378"/>
                <a:gd name="T51" fmla="*/ 3 h 521"/>
                <a:gd name="T52" fmla="*/ 177 w 378"/>
                <a:gd name="T53" fmla="*/ 21 h 521"/>
                <a:gd name="T54" fmla="*/ 155 w 378"/>
                <a:gd name="T55" fmla="*/ 59 h 521"/>
                <a:gd name="T56" fmla="*/ 99 w 378"/>
                <a:gd name="T57" fmla="*/ 95 h 521"/>
                <a:gd name="T58" fmla="*/ 83 w 378"/>
                <a:gd name="T59" fmla="*/ 104 h 521"/>
                <a:gd name="T60" fmla="*/ 81 w 378"/>
                <a:gd name="T61" fmla="*/ 137 h 521"/>
                <a:gd name="T62" fmla="*/ 75 w 378"/>
                <a:gd name="T63" fmla="*/ 143 h 521"/>
                <a:gd name="T64" fmla="*/ 61 w 378"/>
                <a:gd name="T65" fmla="*/ 146 h 521"/>
                <a:gd name="T66" fmla="*/ 44 w 378"/>
                <a:gd name="T67" fmla="*/ 134 h 521"/>
                <a:gd name="T68" fmla="*/ 30 w 378"/>
                <a:gd name="T69" fmla="*/ 128 h 521"/>
                <a:gd name="T70" fmla="*/ 37 w 378"/>
                <a:gd name="T71" fmla="*/ 109 h 521"/>
                <a:gd name="T72" fmla="*/ 26 w 378"/>
                <a:gd name="T73" fmla="*/ 107 h 521"/>
                <a:gd name="T74" fmla="*/ 13 w 378"/>
                <a:gd name="T75" fmla="*/ 116 h 521"/>
                <a:gd name="T76" fmla="*/ 2 w 378"/>
                <a:gd name="T77" fmla="*/ 147 h 521"/>
                <a:gd name="T78" fmla="*/ 11 w 378"/>
                <a:gd name="T79" fmla="*/ 177 h 521"/>
                <a:gd name="T80" fmla="*/ 37 w 378"/>
                <a:gd name="T81" fmla="*/ 197 h 521"/>
                <a:gd name="T82" fmla="*/ 67 w 378"/>
                <a:gd name="T83" fmla="*/ 230 h 521"/>
                <a:gd name="T84" fmla="*/ 85 w 378"/>
                <a:gd name="T85" fmla="*/ 267 h 521"/>
                <a:gd name="T86" fmla="*/ 105 w 378"/>
                <a:gd name="T87" fmla="*/ 301 h 521"/>
                <a:gd name="T88" fmla="*/ 125 w 378"/>
                <a:gd name="T89" fmla="*/ 330 h 521"/>
                <a:gd name="T90" fmla="*/ 159 w 378"/>
                <a:gd name="T91" fmla="*/ 392 h 521"/>
                <a:gd name="T92" fmla="*/ 219 w 378"/>
                <a:gd name="T93" fmla="*/ 457 h 521"/>
                <a:gd name="T94" fmla="*/ 283 w 378"/>
                <a:gd name="T95" fmla="*/ 478 h 521"/>
                <a:gd name="T96" fmla="*/ 328 w 378"/>
                <a:gd name="T97" fmla="*/ 518 h 521"/>
                <a:gd name="T98" fmla="*/ 358 w 378"/>
                <a:gd name="T99" fmla="*/ 503 h 521"/>
                <a:gd name="T100" fmla="*/ 358 w 378"/>
                <a:gd name="T101" fmla="*/ 488 h 521"/>
                <a:gd name="T102" fmla="*/ 362 w 378"/>
                <a:gd name="T103" fmla="*/ 477 h 521"/>
                <a:gd name="T104" fmla="*/ 367 w 378"/>
                <a:gd name="T105" fmla="*/ 457 h 521"/>
                <a:gd name="T106" fmla="*/ 363 w 378"/>
                <a:gd name="T107" fmla="*/ 446 h 521"/>
                <a:gd name="T108" fmla="*/ 366 w 378"/>
                <a:gd name="T109" fmla="*/ 424 h 521"/>
                <a:gd name="T110" fmla="*/ 360 w 378"/>
                <a:gd name="T111" fmla="*/ 414 h 521"/>
                <a:gd name="T112" fmla="*/ 360 w 378"/>
                <a:gd name="T113" fmla="*/ 408 h 521"/>
                <a:gd name="T114" fmla="*/ 373 w 378"/>
                <a:gd name="T115" fmla="*/ 394 h 521"/>
                <a:gd name="T116" fmla="*/ 367 w 378"/>
                <a:gd name="T117" fmla="*/ 383 h 521"/>
                <a:gd name="T118" fmla="*/ 369 w 378"/>
                <a:gd name="T119" fmla="*/ 371 h 521"/>
                <a:gd name="T120" fmla="*/ 376 w 378"/>
                <a:gd name="T121" fmla="*/ 355 h 521"/>
                <a:gd name="T122" fmla="*/ 378 w 378"/>
                <a:gd name="T123" fmla="*/ 341 h 52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78"/>
                <a:gd name="T187" fmla="*/ 0 h 521"/>
                <a:gd name="T188" fmla="*/ 378 w 378"/>
                <a:gd name="T189" fmla="*/ 521 h 52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78" h="521">
                  <a:moveTo>
                    <a:pt x="344" y="303"/>
                  </a:moveTo>
                  <a:lnTo>
                    <a:pt x="338" y="306"/>
                  </a:lnTo>
                  <a:lnTo>
                    <a:pt x="337" y="306"/>
                  </a:lnTo>
                  <a:lnTo>
                    <a:pt x="335" y="306"/>
                  </a:lnTo>
                  <a:lnTo>
                    <a:pt x="333" y="306"/>
                  </a:lnTo>
                  <a:lnTo>
                    <a:pt x="332" y="306"/>
                  </a:lnTo>
                  <a:lnTo>
                    <a:pt x="328" y="308"/>
                  </a:lnTo>
                  <a:lnTo>
                    <a:pt x="324" y="310"/>
                  </a:lnTo>
                  <a:lnTo>
                    <a:pt x="321" y="312"/>
                  </a:lnTo>
                  <a:lnTo>
                    <a:pt x="319" y="313"/>
                  </a:lnTo>
                  <a:lnTo>
                    <a:pt x="317" y="312"/>
                  </a:lnTo>
                  <a:lnTo>
                    <a:pt x="316" y="311"/>
                  </a:lnTo>
                  <a:lnTo>
                    <a:pt x="315" y="309"/>
                  </a:lnTo>
                  <a:lnTo>
                    <a:pt x="314" y="302"/>
                  </a:lnTo>
                  <a:lnTo>
                    <a:pt x="315" y="296"/>
                  </a:lnTo>
                  <a:lnTo>
                    <a:pt x="314" y="289"/>
                  </a:lnTo>
                  <a:lnTo>
                    <a:pt x="313" y="285"/>
                  </a:lnTo>
                  <a:lnTo>
                    <a:pt x="313" y="282"/>
                  </a:lnTo>
                  <a:lnTo>
                    <a:pt x="313" y="280"/>
                  </a:lnTo>
                  <a:lnTo>
                    <a:pt x="314" y="279"/>
                  </a:lnTo>
                  <a:lnTo>
                    <a:pt x="314" y="278"/>
                  </a:lnTo>
                  <a:lnTo>
                    <a:pt x="314" y="277"/>
                  </a:lnTo>
                  <a:lnTo>
                    <a:pt x="315" y="275"/>
                  </a:lnTo>
                  <a:lnTo>
                    <a:pt x="314" y="275"/>
                  </a:lnTo>
                  <a:lnTo>
                    <a:pt x="313" y="275"/>
                  </a:lnTo>
                  <a:lnTo>
                    <a:pt x="312" y="274"/>
                  </a:lnTo>
                  <a:lnTo>
                    <a:pt x="311" y="274"/>
                  </a:lnTo>
                  <a:lnTo>
                    <a:pt x="311" y="275"/>
                  </a:lnTo>
                  <a:lnTo>
                    <a:pt x="299" y="277"/>
                  </a:lnTo>
                  <a:lnTo>
                    <a:pt x="288" y="280"/>
                  </a:lnTo>
                  <a:lnTo>
                    <a:pt x="275" y="280"/>
                  </a:lnTo>
                  <a:lnTo>
                    <a:pt x="272" y="280"/>
                  </a:lnTo>
                  <a:lnTo>
                    <a:pt x="270" y="279"/>
                  </a:lnTo>
                  <a:lnTo>
                    <a:pt x="268" y="278"/>
                  </a:lnTo>
                  <a:lnTo>
                    <a:pt x="266" y="276"/>
                  </a:lnTo>
                  <a:lnTo>
                    <a:pt x="265" y="274"/>
                  </a:lnTo>
                  <a:lnTo>
                    <a:pt x="265" y="272"/>
                  </a:lnTo>
                  <a:lnTo>
                    <a:pt x="264" y="270"/>
                  </a:lnTo>
                  <a:lnTo>
                    <a:pt x="263" y="269"/>
                  </a:lnTo>
                  <a:lnTo>
                    <a:pt x="262" y="268"/>
                  </a:lnTo>
                  <a:lnTo>
                    <a:pt x="260" y="268"/>
                  </a:lnTo>
                  <a:lnTo>
                    <a:pt x="258" y="268"/>
                  </a:lnTo>
                  <a:lnTo>
                    <a:pt x="257" y="268"/>
                  </a:lnTo>
                  <a:lnTo>
                    <a:pt x="250" y="264"/>
                  </a:lnTo>
                  <a:lnTo>
                    <a:pt x="243" y="264"/>
                  </a:lnTo>
                  <a:lnTo>
                    <a:pt x="236" y="268"/>
                  </a:lnTo>
                  <a:lnTo>
                    <a:pt x="237" y="266"/>
                  </a:lnTo>
                  <a:lnTo>
                    <a:pt x="238" y="263"/>
                  </a:lnTo>
                  <a:lnTo>
                    <a:pt x="240" y="261"/>
                  </a:lnTo>
                  <a:lnTo>
                    <a:pt x="242" y="259"/>
                  </a:lnTo>
                  <a:lnTo>
                    <a:pt x="244" y="257"/>
                  </a:lnTo>
                  <a:lnTo>
                    <a:pt x="245" y="256"/>
                  </a:lnTo>
                  <a:lnTo>
                    <a:pt x="246" y="256"/>
                  </a:lnTo>
                  <a:lnTo>
                    <a:pt x="244" y="253"/>
                  </a:lnTo>
                  <a:lnTo>
                    <a:pt x="242" y="250"/>
                  </a:lnTo>
                  <a:lnTo>
                    <a:pt x="241" y="247"/>
                  </a:lnTo>
                  <a:lnTo>
                    <a:pt x="239" y="244"/>
                  </a:lnTo>
                  <a:lnTo>
                    <a:pt x="234" y="238"/>
                  </a:lnTo>
                  <a:lnTo>
                    <a:pt x="228" y="233"/>
                  </a:lnTo>
                  <a:lnTo>
                    <a:pt x="228" y="232"/>
                  </a:lnTo>
                  <a:lnTo>
                    <a:pt x="228" y="231"/>
                  </a:lnTo>
                  <a:lnTo>
                    <a:pt x="228" y="230"/>
                  </a:lnTo>
                  <a:lnTo>
                    <a:pt x="226" y="228"/>
                  </a:lnTo>
                  <a:lnTo>
                    <a:pt x="224" y="227"/>
                  </a:lnTo>
                  <a:lnTo>
                    <a:pt x="222" y="226"/>
                  </a:lnTo>
                  <a:lnTo>
                    <a:pt x="220" y="225"/>
                  </a:lnTo>
                  <a:lnTo>
                    <a:pt x="218" y="223"/>
                  </a:lnTo>
                  <a:lnTo>
                    <a:pt x="217" y="222"/>
                  </a:lnTo>
                  <a:lnTo>
                    <a:pt x="217" y="220"/>
                  </a:lnTo>
                  <a:lnTo>
                    <a:pt x="217" y="217"/>
                  </a:lnTo>
                  <a:lnTo>
                    <a:pt x="220" y="209"/>
                  </a:lnTo>
                  <a:lnTo>
                    <a:pt x="223" y="200"/>
                  </a:lnTo>
                  <a:lnTo>
                    <a:pt x="223" y="191"/>
                  </a:lnTo>
                  <a:lnTo>
                    <a:pt x="223" y="188"/>
                  </a:lnTo>
                  <a:lnTo>
                    <a:pt x="224" y="185"/>
                  </a:lnTo>
                  <a:lnTo>
                    <a:pt x="225" y="183"/>
                  </a:lnTo>
                  <a:lnTo>
                    <a:pt x="228" y="181"/>
                  </a:lnTo>
                  <a:lnTo>
                    <a:pt x="231" y="180"/>
                  </a:lnTo>
                  <a:lnTo>
                    <a:pt x="235" y="180"/>
                  </a:lnTo>
                  <a:lnTo>
                    <a:pt x="235" y="181"/>
                  </a:lnTo>
                  <a:lnTo>
                    <a:pt x="236" y="181"/>
                  </a:lnTo>
                  <a:lnTo>
                    <a:pt x="237" y="182"/>
                  </a:lnTo>
                  <a:lnTo>
                    <a:pt x="238" y="181"/>
                  </a:lnTo>
                  <a:lnTo>
                    <a:pt x="239" y="180"/>
                  </a:lnTo>
                  <a:lnTo>
                    <a:pt x="240" y="179"/>
                  </a:lnTo>
                  <a:lnTo>
                    <a:pt x="241" y="178"/>
                  </a:lnTo>
                  <a:lnTo>
                    <a:pt x="241" y="176"/>
                  </a:lnTo>
                  <a:lnTo>
                    <a:pt x="242" y="173"/>
                  </a:lnTo>
                  <a:lnTo>
                    <a:pt x="241" y="171"/>
                  </a:lnTo>
                  <a:lnTo>
                    <a:pt x="241" y="170"/>
                  </a:lnTo>
                  <a:lnTo>
                    <a:pt x="239" y="167"/>
                  </a:lnTo>
                  <a:lnTo>
                    <a:pt x="238" y="165"/>
                  </a:lnTo>
                  <a:lnTo>
                    <a:pt x="238" y="163"/>
                  </a:lnTo>
                  <a:lnTo>
                    <a:pt x="238" y="160"/>
                  </a:lnTo>
                  <a:lnTo>
                    <a:pt x="240" y="157"/>
                  </a:lnTo>
                  <a:lnTo>
                    <a:pt x="243" y="154"/>
                  </a:lnTo>
                  <a:lnTo>
                    <a:pt x="245" y="152"/>
                  </a:lnTo>
                  <a:lnTo>
                    <a:pt x="248" y="148"/>
                  </a:lnTo>
                  <a:lnTo>
                    <a:pt x="249" y="144"/>
                  </a:lnTo>
                  <a:lnTo>
                    <a:pt x="250" y="141"/>
                  </a:lnTo>
                  <a:lnTo>
                    <a:pt x="251" y="138"/>
                  </a:lnTo>
                  <a:lnTo>
                    <a:pt x="253" y="136"/>
                  </a:lnTo>
                  <a:lnTo>
                    <a:pt x="256" y="135"/>
                  </a:lnTo>
                  <a:lnTo>
                    <a:pt x="259" y="133"/>
                  </a:lnTo>
                  <a:lnTo>
                    <a:pt x="262" y="132"/>
                  </a:lnTo>
                  <a:lnTo>
                    <a:pt x="265" y="130"/>
                  </a:lnTo>
                  <a:lnTo>
                    <a:pt x="267" y="128"/>
                  </a:lnTo>
                  <a:lnTo>
                    <a:pt x="269" y="125"/>
                  </a:lnTo>
                  <a:lnTo>
                    <a:pt x="271" y="123"/>
                  </a:lnTo>
                  <a:lnTo>
                    <a:pt x="273" y="121"/>
                  </a:lnTo>
                  <a:lnTo>
                    <a:pt x="276" y="119"/>
                  </a:lnTo>
                  <a:lnTo>
                    <a:pt x="286" y="117"/>
                  </a:lnTo>
                  <a:lnTo>
                    <a:pt x="296" y="115"/>
                  </a:lnTo>
                  <a:lnTo>
                    <a:pt x="305" y="111"/>
                  </a:lnTo>
                  <a:lnTo>
                    <a:pt x="313" y="109"/>
                  </a:lnTo>
                  <a:lnTo>
                    <a:pt x="321" y="110"/>
                  </a:lnTo>
                  <a:lnTo>
                    <a:pt x="326" y="112"/>
                  </a:lnTo>
                  <a:lnTo>
                    <a:pt x="329" y="114"/>
                  </a:lnTo>
                  <a:lnTo>
                    <a:pt x="333" y="115"/>
                  </a:lnTo>
                  <a:lnTo>
                    <a:pt x="334" y="104"/>
                  </a:lnTo>
                  <a:lnTo>
                    <a:pt x="335" y="102"/>
                  </a:lnTo>
                  <a:lnTo>
                    <a:pt x="334" y="102"/>
                  </a:lnTo>
                  <a:lnTo>
                    <a:pt x="333" y="102"/>
                  </a:lnTo>
                  <a:lnTo>
                    <a:pt x="332" y="101"/>
                  </a:lnTo>
                  <a:lnTo>
                    <a:pt x="331" y="99"/>
                  </a:lnTo>
                  <a:lnTo>
                    <a:pt x="330" y="98"/>
                  </a:lnTo>
                  <a:lnTo>
                    <a:pt x="328" y="96"/>
                  </a:lnTo>
                  <a:lnTo>
                    <a:pt x="324" y="94"/>
                  </a:lnTo>
                  <a:lnTo>
                    <a:pt x="319" y="92"/>
                  </a:lnTo>
                  <a:lnTo>
                    <a:pt x="313" y="93"/>
                  </a:lnTo>
                  <a:lnTo>
                    <a:pt x="306" y="95"/>
                  </a:lnTo>
                  <a:lnTo>
                    <a:pt x="307" y="94"/>
                  </a:lnTo>
                  <a:lnTo>
                    <a:pt x="308" y="92"/>
                  </a:lnTo>
                  <a:lnTo>
                    <a:pt x="309" y="91"/>
                  </a:lnTo>
                  <a:lnTo>
                    <a:pt x="311" y="90"/>
                  </a:lnTo>
                  <a:lnTo>
                    <a:pt x="312" y="89"/>
                  </a:lnTo>
                  <a:lnTo>
                    <a:pt x="312" y="88"/>
                  </a:lnTo>
                  <a:lnTo>
                    <a:pt x="313" y="86"/>
                  </a:lnTo>
                  <a:lnTo>
                    <a:pt x="316" y="85"/>
                  </a:lnTo>
                  <a:lnTo>
                    <a:pt x="319" y="84"/>
                  </a:lnTo>
                  <a:lnTo>
                    <a:pt x="321" y="82"/>
                  </a:lnTo>
                  <a:lnTo>
                    <a:pt x="323" y="79"/>
                  </a:lnTo>
                  <a:lnTo>
                    <a:pt x="326" y="76"/>
                  </a:lnTo>
                  <a:lnTo>
                    <a:pt x="328" y="74"/>
                  </a:lnTo>
                  <a:lnTo>
                    <a:pt x="330" y="68"/>
                  </a:lnTo>
                  <a:lnTo>
                    <a:pt x="329" y="63"/>
                  </a:lnTo>
                  <a:lnTo>
                    <a:pt x="326" y="58"/>
                  </a:lnTo>
                  <a:lnTo>
                    <a:pt x="322" y="53"/>
                  </a:lnTo>
                  <a:lnTo>
                    <a:pt x="317" y="49"/>
                  </a:lnTo>
                  <a:lnTo>
                    <a:pt x="311" y="49"/>
                  </a:lnTo>
                  <a:lnTo>
                    <a:pt x="304" y="52"/>
                  </a:lnTo>
                  <a:lnTo>
                    <a:pt x="302" y="53"/>
                  </a:lnTo>
                  <a:lnTo>
                    <a:pt x="300" y="55"/>
                  </a:lnTo>
                  <a:lnTo>
                    <a:pt x="298" y="57"/>
                  </a:lnTo>
                  <a:lnTo>
                    <a:pt x="296" y="58"/>
                  </a:lnTo>
                  <a:lnTo>
                    <a:pt x="294" y="58"/>
                  </a:lnTo>
                  <a:lnTo>
                    <a:pt x="290" y="55"/>
                  </a:lnTo>
                  <a:lnTo>
                    <a:pt x="286" y="53"/>
                  </a:lnTo>
                  <a:lnTo>
                    <a:pt x="282" y="51"/>
                  </a:lnTo>
                  <a:lnTo>
                    <a:pt x="276" y="53"/>
                  </a:lnTo>
                  <a:lnTo>
                    <a:pt x="274" y="55"/>
                  </a:lnTo>
                  <a:lnTo>
                    <a:pt x="272" y="57"/>
                  </a:lnTo>
                  <a:lnTo>
                    <a:pt x="270" y="59"/>
                  </a:lnTo>
                  <a:lnTo>
                    <a:pt x="268" y="62"/>
                  </a:lnTo>
                  <a:lnTo>
                    <a:pt x="266" y="63"/>
                  </a:lnTo>
                  <a:lnTo>
                    <a:pt x="264" y="63"/>
                  </a:lnTo>
                  <a:lnTo>
                    <a:pt x="261" y="63"/>
                  </a:lnTo>
                  <a:lnTo>
                    <a:pt x="258" y="63"/>
                  </a:lnTo>
                  <a:lnTo>
                    <a:pt x="255" y="63"/>
                  </a:lnTo>
                  <a:lnTo>
                    <a:pt x="253" y="64"/>
                  </a:lnTo>
                  <a:lnTo>
                    <a:pt x="250" y="64"/>
                  </a:lnTo>
                  <a:lnTo>
                    <a:pt x="248" y="62"/>
                  </a:lnTo>
                  <a:lnTo>
                    <a:pt x="246" y="60"/>
                  </a:lnTo>
                  <a:lnTo>
                    <a:pt x="244" y="57"/>
                  </a:lnTo>
                  <a:lnTo>
                    <a:pt x="242" y="55"/>
                  </a:lnTo>
                  <a:lnTo>
                    <a:pt x="240" y="53"/>
                  </a:lnTo>
                  <a:lnTo>
                    <a:pt x="239" y="52"/>
                  </a:lnTo>
                  <a:lnTo>
                    <a:pt x="239" y="50"/>
                  </a:lnTo>
                  <a:lnTo>
                    <a:pt x="239" y="48"/>
                  </a:lnTo>
                  <a:lnTo>
                    <a:pt x="240" y="45"/>
                  </a:lnTo>
                  <a:lnTo>
                    <a:pt x="240" y="43"/>
                  </a:lnTo>
                  <a:lnTo>
                    <a:pt x="241" y="40"/>
                  </a:lnTo>
                  <a:lnTo>
                    <a:pt x="239" y="40"/>
                  </a:lnTo>
                  <a:lnTo>
                    <a:pt x="238" y="39"/>
                  </a:lnTo>
                  <a:lnTo>
                    <a:pt x="237" y="38"/>
                  </a:lnTo>
                  <a:lnTo>
                    <a:pt x="236" y="37"/>
                  </a:lnTo>
                  <a:lnTo>
                    <a:pt x="235" y="36"/>
                  </a:lnTo>
                  <a:lnTo>
                    <a:pt x="232" y="35"/>
                  </a:lnTo>
                  <a:lnTo>
                    <a:pt x="231" y="34"/>
                  </a:lnTo>
                  <a:lnTo>
                    <a:pt x="231" y="32"/>
                  </a:lnTo>
                  <a:lnTo>
                    <a:pt x="230" y="30"/>
                  </a:lnTo>
                  <a:lnTo>
                    <a:pt x="230" y="27"/>
                  </a:lnTo>
                  <a:lnTo>
                    <a:pt x="229" y="25"/>
                  </a:lnTo>
                  <a:lnTo>
                    <a:pt x="227" y="24"/>
                  </a:lnTo>
                  <a:lnTo>
                    <a:pt x="226" y="23"/>
                  </a:lnTo>
                  <a:lnTo>
                    <a:pt x="224" y="23"/>
                  </a:lnTo>
                  <a:lnTo>
                    <a:pt x="222" y="23"/>
                  </a:lnTo>
                  <a:lnTo>
                    <a:pt x="220" y="23"/>
                  </a:lnTo>
                  <a:lnTo>
                    <a:pt x="211" y="19"/>
                  </a:lnTo>
                  <a:lnTo>
                    <a:pt x="203" y="12"/>
                  </a:lnTo>
                  <a:lnTo>
                    <a:pt x="195" y="6"/>
                  </a:lnTo>
                  <a:lnTo>
                    <a:pt x="187" y="1"/>
                  </a:lnTo>
                  <a:lnTo>
                    <a:pt x="178" y="0"/>
                  </a:lnTo>
                  <a:lnTo>
                    <a:pt x="170" y="3"/>
                  </a:lnTo>
                  <a:lnTo>
                    <a:pt x="169" y="5"/>
                  </a:lnTo>
                  <a:lnTo>
                    <a:pt x="170" y="6"/>
                  </a:lnTo>
                  <a:lnTo>
                    <a:pt x="171" y="8"/>
                  </a:lnTo>
                  <a:lnTo>
                    <a:pt x="172" y="10"/>
                  </a:lnTo>
                  <a:lnTo>
                    <a:pt x="174" y="12"/>
                  </a:lnTo>
                  <a:lnTo>
                    <a:pt x="176" y="14"/>
                  </a:lnTo>
                  <a:lnTo>
                    <a:pt x="177" y="17"/>
                  </a:lnTo>
                  <a:lnTo>
                    <a:pt x="177" y="21"/>
                  </a:lnTo>
                  <a:lnTo>
                    <a:pt x="177" y="24"/>
                  </a:lnTo>
                  <a:lnTo>
                    <a:pt x="177" y="28"/>
                  </a:lnTo>
                  <a:lnTo>
                    <a:pt x="176" y="30"/>
                  </a:lnTo>
                  <a:lnTo>
                    <a:pt x="174" y="31"/>
                  </a:lnTo>
                  <a:lnTo>
                    <a:pt x="173" y="33"/>
                  </a:lnTo>
                  <a:lnTo>
                    <a:pt x="172" y="34"/>
                  </a:lnTo>
                  <a:lnTo>
                    <a:pt x="164" y="48"/>
                  </a:lnTo>
                  <a:lnTo>
                    <a:pt x="155" y="59"/>
                  </a:lnTo>
                  <a:lnTo>
                    <a:pt x="143" y="70"/>
                  </a:lnTo>
                  <a:lnTo>
                    <a:pt x="128" y="77"/>
                  </a:lnTo>
                  <a:lnTo>
                    <a:pt x="113" y="82"/>
                  </a:lnTo>
                  <a:lnTo>
                    <a:pt x="99" y="88"/>
                  </a:lnTo>
                  <a:lnTo>
                    <a:pt x="98" y="89"/>
                  </a:lnTo>
                  <a:lnTo>
                    <a:pt x="98" y="91"/>
                  </a:lnTo>
                  <a:lnTo>
                    <a:pt x="98" y="93"/>
                  </a:lnTo>
                  <a:lnTo>
                    <a:pt x="99" y="95"/>
                  </a:lnTo>
                  <a:lnTo>
                    <a:pt x="99" y="96"/>
                  </a:lnTo>
                  <a:lnTo>
                    <a:pt x="99" y="98"/>
                  </a:lnTo>
                  <a:lnTo>
                    <a:pt x="97" y="100"/>
                  </a:lnTo>
                  <a:lnTo>
                    <a:pt x="95" y="101"/>
                  </a:lnTo>
                  <a:lnTo>
                    <a:pt x="91" y="102"/>
                  </a:lnTo>
                  <a:lnTo>
                    <a:pt x="88" y="102"/>
                  </a:lnTo>
                  <a:lnTo>
                    <a:pt x="85" y="103"/>
                  </a:lnTo>
                  <a:lnTo>
                    <a:pt x="83" y="104"/>
                  </a:lnTo>
                  <a:lnTo>
                    <a:pt x="82" y="104"/>
                  </a:lnTo>
                  <a:lnTo>
                    <a:pt x="82" y="105"/>
                  </a:lnTo>
                  <a:lnTo>
                    <a:pt x="83" y="107"/>
                  </a:lnTo>
                  <a:lnTo>
                    <a:pt x="84" y="108"/>
                  </a:lnTo>
                  <a:lnTo>
                    <a:pt x="86" y="109"/>
                  </a:lnTo>
                  <a:lnTo>
                    <a:pt x="84" y="118"/>
                  </a:lnTo>
                  <a:lnTo>
                    <a:pt x="83" y="128"/>
                  </a:lnTo>
                  <a:lnTo>
                    <a:pt x="81" y="137"/>
                  </a:lnTo>
                  <a:lnTo>
                    <a:pt x="80" y="138"/>
                  </a:lnTo>
                  <a:lnTo>
                    <a:pt x="79" y="137"/>
                  </a:lnTo>
                  <a:lnTo>
                    <a:pt x="78" y="137"/>
                  </a:lnTo>
                  <a:lnTo>
                    <a:pt x="76" y="136"/>
                  </a:lnTo>
                  <a:lnTo>
                    <a:pt x="75" y="137"/>
                  </a:lnTo>
                  <a:lnTo>
                    <a:pt x="75" y="139"/>
                  </a:lnTo>
                  <a:lnTo>
                    <a:pt x="75" y="141"/>
                  </a:lnTo>
                  <a:lnTo>
                    <a:pt x="75" y="143"/>
                  </a:lnTo>
                  <a:lnTo>
                    <a:pt x="75" y="145"/>
                  </a:lnTo>
                  <a:lnTo>
                    <a:pt x="74" y="147"/>
                  </a:lnTo>
                  <a:lnTo>
                    <a:pt x="72" y="148"/>
                  </a:lnTo>
                  <a:lnTo>
                    <a:pt x="70" y="149"/>
                  </a:lnTo>
                  <a:lnTo>
                    <a:pt x="67" y="149"/>
                  </a:lnTo>
                  <a:lnTo>
                    <a:pt x="65" y="149"/>
                  </a:lnTo>
                  <a:lnTo>
                    <a:pt x="63" y="148"/>
                  </a:lnTo>
                  <a:lnTo>
                    <a:pt x="61" y="146"/>
                  </a:lnTo>
                  <a:lnTo>
                    <a:pt x="61" y="144"/>
                  </a:lnTo>
                  <a:lnTo>
                    <a:pt x="60" y="142"/>
                  </a:lnTo>
                  <a:lnTo>
                    <a:pt x="59" y="140"/>
                  </a:lnTo>
                  <a:lnTo>
                    <a:pt x="59" y="137"/>
                  </a:lnTo>
                  <a:lnTo>
                    <a:pt x="58" y="135"/>
                  </a:lnTo>
                  <a:lnTo>
                    <a:pt x="54" y="132"/>
                  </a:lnTo>
                  <a:lnTo>
                    <a:pt x="49" y="132"/>
                  </a:lnTo>
                  <a:lnTo>
                    <a:pt x="44" y="134"/>
                  </a:lnTo>
                  <a:lnTo>
                    <a:pt x="40" y="137"/>
                  </a:lnTo>
                  <a:lnTo>
                    <a:pt x="38" y="138"/>
                  </a:lnTo>
                  <a:lnTo>
                    <a:pt x="36" y="137"/>
                  </a:lnTo>
                  <a:lnTo>
                    <a:pt x="34" y="136"/>
                  </a:lnTo>
                  <a:lnTo>
                    <a:pt x="33" y="135"/>
                  </a:lnTo>
                  <a:lnTo>
                    <a:pt x="31" y="133"/>
                  </a:lnTo>
                  <a:lnTo>
                    <a:pt x="30" y="130"/>
                  </a:lnTo>
                  <a:lnTo>
                    <a:pt x="30" y="128"/>
                  </a:lnTo>
                  <a:lnTo>
                    <a:pt x="31" y="125"/>
                  </a:lnTo>
                  <a:lnTo>
                    <a:pt x="32" y="123"/>
                  </a:lnTo>
                  <a:lnTo>
                    <a:pt x="34" y="121"/>
                  </a:lnTo>
                  <a:lnTo>
                    <a:pt x="36" y="119"/>
                  </a:lnTo>
                  <a:lnTo>
                    <a:pt x="38" y="116"/>
                  </a:lnTo>
                  <a:lnTo>
                    <a:pt x="39" y="114"/>
                  </a:lnTo>
                  <a:lnTo>
                    <a:pt x="38" y="111"/>
                  </a:lnTo>
                  <a:lnTo>
                    <a:pt x="37" y="109"/>
                  </a:lnTo>
                  <a:lnTo>
                    <a:pt x="35" y="107"/>
                  </a:lnTo>
                  <a:lnTo>
                    <a:pt x="33" y="104"/>
                  </a:lnTo>
                  <a:lnTo>
                    <a:pt x="31" y="102"/>
                  </a:lnTo>
                  <a:lnTo>
                    <a:pt x="29" y="101"/>
                  </a:lnTo>
                  <a:lnTo>
                    <a:pt x="28" y="102"/>
                  </a:lnTo>
                  <a:lnTo>
                    <a:pt x="27" y="103"/>
                  </a:lnTo>
                  <a:lnTo>
                    <a:pt x="26" y="104"/>
                  </a:lnTo>
                  <a:lnTo>
                    <a:pt x="26" y="107"/>
                  </a:lnTo>
                  <a:lnTo>
                    <a:pt x="25" y="108"/>
                  </a:lnTo>
                  <a:lnTo>
                    <a:pt x="24" y="109"/>
                  </a:lnTo>
                  <a:lnTo>
                    <a:pt x="23" y="110"/>
                  </a:lnTo>
                  <a:lnTo>
                    <a:pt x="18" y="111"/>
                  </a:lnTo>
                  <a:lnTo>
                    <a:pt x="14" y="112"/>
                  </a:lnTo>
                  <a:lnTo>
                    <a:pt x="13" y="113"/>
                  </a:lnTo>
                  <a:lnTo>
                    <a:pt x="13" y="114"/>
                  </a:lnTo>
                  <a:lnTo>
                    <a:pt x="13" y="116"/>
                  </a:lnTo>
                  <a:lnTo>
                    <a:pt x="13" y="118"/>
                  </a:lnTo>
                  <a:lnTo>
                    <a:pt x="12" y="119"/>
                  </a:lnTo>
                  <a:lnTo>
                    <a:pt x="12" y="120"/>
                  </a:lnTo>
                  <a:lnTo>
                    <a:pt x="9" y="125"/>
                  </a:lnTo>
                  <a:lnTo>
                    <a:pt x="6" y="129"/>
                  </a:lnTo>
                  <a:lnTo>
                    <a:pt x="3" y="133"/>
                  </a:lnTo>
                  <a:lnTo>
                    <a:pt x="0" y="140"/>
                  </a:lnTo>
                  <a:lnTo>
                    <a:pt x="2" y="147"/>
                  </a:lnTo>
                  <a:lnTo>
                    <a:pt x="4" y="154"/>
                  </a:lnTo>
                  <a:lnTo>
                    <a:pt x="8" y="158"/>
                  </a:lnTo>
                  <a:lnTo>
                    <a:pt x="12" y="162"/>
                  </a:lnTo>
                  <a:lnTo>
                    <a:pt x="15" y="167"/>
                  </a:lnTo>
                  <a:lnTo>
                    <a:pt x="15" y="172"/>
                  </a:lnTo>
                  <a:lnTo>
                    <a:pt x="14" y="174"/>
                  </a:lnTo>
                  <a:lnTo>
                    <a:pt x="12" y="176"/>
                  </a:lnTo>
                  <a:lnTo>
                    <a:pt x="11" y="177"/>
                  </a:lnTo>
                  <a:lnTo>
                    <a:pt x="9" y="178"/>
                  </a:lnTo>
                  <a:lnTo>
                    <a:pt x="8" y="179"/>
                  </a:lnTo>
                  <a:lnTo>
                    <a:pt x="7" y="180"/>
                  </a:lnTo>
                  <a:lnTo>
                    <a:pt x="11" y="186"/>
                  </a:lnTo>
                  <a:lnTo>
                    <a:pt x="17" y="189"/>
                  </a:lnTo>
                  <a:lnTo>
                    <a:pt x="24" y="191"/>
                  </a:lnTo>
                  <a:lnTo>
                    <a:pt x="31" y="192"/>
                  </a:lnTo>
                  <a:lnTo>
                    <a:pt x="37" y="197"/>
                  </a:lnTo>
                  <a:lnTo>
                    <a:pt x="42" y="203"/>
                  </a:lnTo>
                  <a:lnTo>
                    <a:pt x="48" y="209"/>
                  </a:lnTo>
                  <a:lnTo>
                    <a:pt x="50" y="211"/>
                  </a:lnTo>
                  <a:lnTo>
                    <a:pt x="51" y="214"/>
                  </a:lnTo>
                  <a:lnTo>
                    <a:pt x="53" y="217"/>
                  </a:lnTo>
                  <a:lnTo>
                    <a:pt x="56" y="222"/>
                  </a:lnTo>
                  <a:lnTo>
                    <a:pt x="61" y="227"/>
                  </a:lnTo>
                  <a:lnTo>
                    <a:pt x="67" y="230"/>
                  </a:lnTo>
                  <a:lnTo>
                    <a:pt x="72" y="234"/>
                  </a:lnTo>
                  <a:lnTo>
                    <a:pt x="75" y="239"/>
                  </a:lnTo>
                  <a:lnTo>
                    <a:pt x="79" y="246"/>
                  </a:lnTo>
                  <a:lnTo>
                    <a:pt x="81" y="253"/>
                  </a:lnTo>
                  <a:lnTo>
                    <a:pt x="82" y="261"/>
                  </a:lnTo>
                  <a:lnTo>
                    <a:pt x="82" y="263"/>
                  </a:lnTo>
                  <a:lnTo>
                    <a:pt x="84" y="265"/>
                  </a:lnTo>
                  <a:lnTo>
                    <a:pt x="85" y="267"/>
                  </a:lnTo>
                  <a:lnTo>
                    <a:pt x="87" y="269"/>
                  </a:lnTo>
                  <a:lnTo>
                    <a:pt x="90" y="271"/>
                  </a:lnTo>
                  <a:lnTo>
                    <a:pt x="92" y="273"/>
                  </a:lnTo>
                  <a:lnTo>
                    <a:pt x="96" y="275"/>
                  </a:lnTo>
                  <a:lnTo>
                    <a:pt x="99" y="282"/>
                  </a:lnTo>
                  <a:lnTo>
                    <a:pt x="101" y="290"/>
                  </a:lnTo>
                  <a:lnTo>
                    <a:pt x="103" y="297"/>
                  </a:lnTo>
                  <a:lnTo>
                    <a:pt x="105" y="301"/>
                  </a:lnTo>
                  <a:lnTo>
                    <a:pt x="108" y="305"/>
                  </a:lnTo>
                  <a:lnTo>
                    <a:pt x="112" y="309"/>
                  </a:lnTo>
                  <a:lnTo>
                    <a:pt x="114" y="311"/>
                  </a:lnTo>
                  <a:lnTo>
                    <a:pt x="115" y="313"/>
                  </a:lnTo>
                  <a:lnTo>
                    <a:pt x="116" y="316"/>
                  </a:lnTo>
                  <a:lnTo>
                    <a:pt x="117" y="319"/>
                  </a:lnTo>
                  <a:lnTo>
                    <a:pt x="120" y="325"/>
                  </a:lnTo>
                  <a:lnTo>
                    <a:pt x="125" y="330"/>
                  </a:lnTo>
                  <a:lnTo>
                    <a:pt x="130" y="337"/>
                  </a:lnTo>
                  <a:lnTo>
                    <a:pt x="134" y="346"/>
                  </a:lnTo>
                  <a:lnTo>
                    <a:pt x="136" y="355"/>
                  </a:lnTo>
                  <a:lnTo>
                    <a:pt x="139" y="364"/>
                  </a:lnTo>
                  <a:lnTo>
                    <a:pt x="149" y="373"/>
                  </a:lnTo>
                  <a:lnTo>
                    <a:pt x="159" y="383"/>
                  </a:lnTo>
                  <a:lnTo>
                    <a:pt x="160" y="387"/>
                  </a:lnTo>
                  <a:lnTo>
                    <a:pt x="159" y="392"/>
                  </a:lnTo>
                  <a:lnTo>
                    <a:pt x="158" y="397"/>
                  </a:lnTo>
                  <a:lnTo>
                    <a:pt x="158" y="402"/>
                  </a:lnTo>
                  <a:lnTo>
                    <a:pt x="169" y="416"/>
                  </a:lnTo>
                  <a:lnTo>
                    <a:pt x="181" y="430"/>
                  </a:lnTo>
                  <a:lnTo>
                    <a:pt x="195" y="441"/>
                  </a:lnTo>
                  <a:lnTo>
                    <a:pt x="209" y="450"/>
                  </a:lnTo>
                  <a:lnTo>
                    <a:pt x="214" y="453"/>
                  </a:lnTo>
                  <a:lnTo>
                    <a:pt x="219" y="457"/>
                  </a:lnTo>
                  <a:lnTo>
                    <a:pt x="223" y="460"/>
                  </a:lnTo>
                  <a:lnTo>
                    <a:pt x="229" y="463"/>
                  </a:lnTo>
                  <a:lnTo>
                    <a:pt x="237" y="463"/>
                  </a:lnTo>
                  <a:lnTo>
                    <a:pt x="245" y="464"/>
                  </a:lnTo>
                  <a:lnTo>
                    <a:pt x="251" y="466"/>
                  </a:lnTo>
                  <a:lnTo>
                    <a:pt x="261" y="472"/>
                  </a:lnTo>
                  <a:lnTo>
                    <a:pt x="272" y="475"/>
                  </a:lnTo>
                  <a:lnTo>
                    <a:pt x="283" y="478"/>
                  </a:lnTo>
                  <a:lnTo>
                    <a:pt x="294" y="482"/>
                  </a:lnTo>
                  <a:lnTo>
                    <a:pt x="297" y="486"/>
                  </a:lnTo>
                  <a:lnTo>
                    <a:pt x="299" y="492"/>
                  </a:lnTo>
                  <a:lnTo>
                    <a:pt x="302" y="497"/>
                  </a:lnTo>
                  <a:lnTo>
                    <a:pt x="305" y="501"/>
                  </a:lnTo>
                  <a:lnTo>
                    <a:pt x="313" y="506"/>
                  </a:lnTo>
                  <a:lnTo>
                    <a:pt x="320" y="513"/>
                  </a:lnTo>
                  <a:lnTo>
                    <a:pt x="328" y="518"/>
                  </a:lnTo>
                  <a:lnTo>
                    <a:pt x="337" y="521"/>
                  </a:lnTo>
                  <a:lnTo>
                    <a:pt x="342" y="521"/>
                  </a:lnTo>
                  <a:lnTo>
                    <a:pt x="347" y="521"/>
                  </a:lnTo>
                  <a:lnTo>
                    <a:pt x="352" y="519"/>
                  </a:lnTo>
                  <a:lnTo>
                    <a:pt x="355" y="515"/>
                  </a:lnTo>
                  <a:lnTo>
                    <a:pt x="357" y="510"/>
                  </a:lnTo>
                  <a:lnTo>
                    <a:pt x="357" y="506"/>
                  </a:lnTo>
                  <a:lnTo>
                    <a:pt x="358" y="503"/>
                  </a:lnTo>
                  <a:lnTo>
                    <a:pt x="359" y="498"/>
                  </a:lnTo>
                  <a:lnTo>
                    <a:pt x="358" y="497"/>
                  </a:lnTo>
                  <a:lnTo>
                    <a:pt x="358" y="495"/>
                  </a:lnTo>
                  <a:lnTo>
                    <a:pt x="359" y="493"/>
                  </a:lnTo>
                  <a:lnTo>
                    <a:pt x="360" y="491"/>
                  </a:lnTo>
                  <a:lnTo>
                    <a:pt x="360" y="489"/>
                  </a:lnTo>
                  <a:lnTo>
                    <a:pt x="359" y="488"/>
                  </a:lnTo>
                  <a:lnTo>
                    <a:pt x="358" y="488"/>
                  </a:lnTo>
                  <a:lnTo>
                    <a:pt x="357" y="488"/>
                  </a:lnTo>
                  <a:lnTo>
                    <a:pt x="356" y="484"/>
                  </a:lnTo>
                  <a:lnTo>
                    <a:pt x="357" y="480"/>
                  </a:lnTo>
                  <a:lnTo>
                    <a:pt x="359" y="477"/>
                  </a:lnTo>
                  <a:lnTo>
                    <a:pt x="361" y="477"/>
                  </a:lnTo>
                  <a:lnTo>
                    <a:pt x="362" y="477"/>
                  </a:lnTo>
                  <a:lnTo>
                    <a:pt x="364" y="474"/>
                  </a:lnTo>
                  <a:lnTo>
                    <a:pt x="364" y="472"/>
                  </a:lnTo>
                  <a:lnTo>
                    <a:pt x="364" y="470"/>
                  </a:lnTo>
                  <a:lnTo>
                    <a:pt x="363" y="468"/>
                  </a:lnTo>
                  <a:lnTo>
                    <a:pt x="363" y="464"/>
                  </a:lnTo>
                  <a:lnTo>
                    <a:pt x="363" y="462"/>
                  </a:lnTo>
                  <a:lnTo>
                    <a:pt x="365" y="460"/>
                  </a:lnTo>
                  <a:lnTo>
                    <a:pt x="367" y="457"/>
                  </a:lnTo>
                  <a:lnTo>
                    <a:pt x="369" y="454"/>
                  </a:lnTo>
                  <a:lnTo>
                    <a:pt x="371" y="451"/>
                  </a:lnTo>
                  <a:lnTo>
                    <a:pt x="369" y="451"/>
                  </a:lnTo>
                  <a:lnTo>
                    <a:pt x="367" y="450"/>
                  </a:lnTo>
                  <a:lnTo>
                    <a:pt x="366" y="449"/>
                  </a:lnTo>
                  <a:lnTo>
                    <a:pt x="364" y="448"/>
                  </a:lnTo>
                  <a:lnTo>
                    <a:pt x="363" y="448"/>
                  </a:lnTo>
                  <a:lnTo>
                    <a:pt x="363" y="446"/>
                  </a:lnTo>
                  <a:lnTo>
                    <a:pt x="362" y="444"/>
                  </a:lnTo>
                  <a:lnTo>
                    <a:pt x="361" y="443"/>
                  </a:lnTo>
                  <a:lnTo>
                    <a:pt x="360" y="441"/>
                  </a:lnTo>
                  <a:lnTo>
                    <a:pt x="360" y="439"/>
                  </a:lnTo>
                  <a:lnTo>
                    <a:pt x="360" y="438"/>
                  </a:lnTo>
                  <a:lnTo>
                    <a:pt x="363" y="432"/>
                  </a:lnTo>
                  <a:lnTo>
                    <a:pt x="366" y="426"/>
                  </a:lnTo>
                  <a:lnTo>
                    <a:pt x="366" y="424"/>
                  </a:lnTo>
                  <a:lnTo>
                    <a:pt x="366" y="423"/>
                  </a:lnTo>
                  <a:lnTo>
                    <a:pt x="365" y="421"/>
                  </a:lnTo>
                  <a:lnTo>
                    <a:pt x="364" y="420"/>
                  </a:lnTo>
                  <a:lnTo>
                    <a:pt x="363" y="419"/>
                  </a:lnTo>
                  <a:lnTo>
                    <a:pt x="361" y="418"/>
                  </a:lnTo>
                  <a:lnTo>
                    <a:pt x="360" y="416"/>
                  </a:lnTo>
                  <a:lnTo>
                    <a:pt x="360" y="415"/>
                  </a:lnTo>
                  <a:lnTo>
                    <a:pt x="360" y="414"/>
                  </a:lnTo>
                  <a:lnTo>
                    <a:pt x="360" y="413"/>
                  </a:lnTo>
                  <a:lnTo>
                    <a:pt x="361" y="413"/>
                  </a:lnTo>
                  <a:lnTo>
                    <a:pt x="362" y="413"/>
                  </a:lnTo>
                  <a:lnTo>
                    <a:pt x="363" y="412"/>
                  </a:lnTo>
                  <a:lnTo>
                    <a:pt x="363" y="410"/>
                  </a:lnTo>
                  <a:lnTo>
                    <a:pt x="362" y="409"/>
                  </a:lnTo>
                  <a:lnTo>
                    <a:pt x="361" y="409"/>
                  </a:lnTo>
                  <a:lnTo>
                    <a:pt x="360" y="408"/>
                  </a:lnTo>
                  <a:lnTo>
                    <a:pt x="360" y="407"/>
                  </a:lnTo>
                  <a:lnTo>
                    <a:pt x="362" y="405"/>
                  </a:lnTo>
                  <a:lnTo>
                    <a:pt x="364" y="403"/>
                  </a:lnTo>
                  <a:lnTo>
                    <a:pt x="366" y="402"/>
                  </a:lnTo>
                  <a:lnTo>
                    <a:pt x="368" y="400"/>
                  </a:lnTo>
                  <a:lnTo>
                    <a:pt x="370" y="398"/>
                  </a:lnTo>
                  <a:lnTo>
                    <a:pt x="373" y="396"/>
                  </a:lnTo>
                  <a:lnTo>
                    <a:pt x="373" y="394"/>
                  </a:lnTo>
                  <a:lnTo>
                    <a:pt x="374" y="392"/>
                  </a:lnTo>
                  <a:lnTo>
                    <a:pt x="374" y="390"/>
                  </a:lnTo>
                  <a:lnTo>
                    <a:pt x="374" y="389"/>
                  </a:lnTo>
                  <a:lnTo>
                    <a:pt x="373" y="387"/>
                  </a:lnTo>
                  <a:lnTo>
                    <a:pt x="371" y="386"/>
                  </a:lnTo>
                  <a:lnTo>
                    <a:pt x="369" y="385"/>
                  </a:lnTo>
                  <a:lnTo>
                    <a:pt x="368" y="384"/>
                  </a:lnTo>
                  <a:lnTo>
                    <a:pt x="367" y="383"/>
                  </a:lnTo>
                  <a:lnTo>
                    <a:pt x="366" y="381"/>
                  </a:lnTo>
                  <a:lnTo>
                    <a:pt x="366" y="379"/>
                  </a:lnTo>
                  <a:lnTo>
                    <a:pt x="367" y="379"/>
                  </a:lnTo>
                  <a:lnTo>
                    <a:pt x="368" y="379"/>
                  </a:lnTo>
                  <a:lnTo>
                    <a:pt x="369" y="379"/>
                  </a:lnTo>
                  <a:lnTo>
                    <a:pt x="370" y="375"/>
                  </a:lnTo>
                  <a:lnTo>
                    <a:pt x="370" y="373"/>
                  </a:lnTo>
                  <a:lnTo>
                    <a:pt x="369" y="371"/>
                  </a:lnTo>
                  <a:lnTo>
                    <a:pt x="368" y="368"/>
                  </a:lnTo>
                  <a:lnTo>
                    <a:pt x="367" y="366"/>
                  </a:lnTo>
                  <a:lnTo>
                    <a:pt x="366" y="363"/>
                  </a:lnTo>
                  <a:lnTo>
                    <a:pt x="370" y="361"/>
                  </a:lnTo>
                  <a:lnTo>
                    <a:pt x="375" y="359"/>
                  </a:lnTo>
                  <a:lnTo>
                    <a:pt x="378" y="355"/>
                  </a:lnTo>
                  <a:lnTo>
                    <a:pt x="377" y="355"/>
                  </a:lnTo>
                  <a:lnTo>
                    <a:pt x="376" y="355"/>
                  </a:lnTo>
                  <a:lnTo>
                    <a:pt x="375" y="355"/>
                  </a:lnTo>
                  <a:lnTo>
                    <a:pt x="373" y="352"/>
                  </a:lnTo>
                  <a:lnTo>
                    <a:pt x="373" y="350"/>
                  </a:lnTo>
                  <a:lnTo>
                    <a:pt x="374" y="348"/>
                  </a:lnTo>
                  <a:lnTo>
                    <a:pt x="375" y="346"/>
                  </a:lnTo>
                  <a:lnTo>
                    <a:pt x="376" y="344"/>
                  </a:lnTo>
                  <a:lnTo>
                    <a:pt x="377" y="343"/>
                  </a:lnTo>
                  <a:lnTo>
                    <a:pt x="378" y="341"/>
                  </a:lnTo>
                  <a:lnTo>
                    <a:pt x="378" y="339"/>
                  </a:lnTo>
                  <a:lnTo>
                    <a:pt x="368" y="325"/>
                  </a:lnTo>
                  <a:lnTo>
                    <a:pt x="357" y="313"/>
                  </a:lnTo>
                  <a:lnTo>
                    <a:pt x="346" y="302"/>
                  </a:lnTo>
                  <a:lnTo>
                    <a:pt x="344" y="303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10" name="Freeform 385"/>
            <p:cNvSpPr>
              <a:spLocks/>
            </p:cNvSpPr>
            <p:nvPr/>
          </p:nvSpPr>
          <p:spPr bwMode="gray">
            <a:xfrm>
              <a:off x="2338" y="2091"/>
              <a:ext cx="378" cy="521"/>
            </a:xfrm>
            <a:custGeom>
              <a:avLst/>
              <a:gdLst>
                <a:gd name="T0" fmla="*/ 324 w 378"/>
                <a:gd name="T1" fmla="*/ 310 h 521"/>
                <a:gd name="T2" fmla="*/ 314 w 378"/>
                <a:gd name="T3" fmla="*/ 289 h 521"/>
                <a:gd name="T4" fmla="*/ 314 w 378"/>
                <a:gd name="T5" fmla="*/ 277 h 521"/>
                <a:gd name="T6" fmla="*/ 299 w 378"/>
                <a:gd name="T7" fmla="*/ 277 h 521"/>
                <a:gd name="T8" fmla="*/ 265 w 378"/>
                <a:gd name="T9" fmla="*/ 272 h 521"/>
                <a:gd name="T10" fmla="*/ 243 w 378"/>
                <a:gd name="T11" fmla="*/ 264 h 521"/>
                <a:gd name="T12" fmla="*/ 246 w 378"/>
                <a:gd name="T13" fmla="*/ 256 h 521"/>
                <a:gd name="T14" fmla="*/ 228 w 378"/>
                <a:gd name="T15" fmla="*/ 231 h 521"/>
                <a:gd name="T16" fmla="*/ 217 w 378"/>
                <a:gd name="T17" fmla="*/ 222 h 521"/>
                <a:gd name="T18" fmla="*/ 225 w 378"/>
                <a:gd name="T19" fmla="*/ 183 h 521"/>
                <a:gd name="T20" fmla="*/ 239 w 378"/>
                <a:gd name="T21" fmla="*/ 180 h 521"/>
                <a:gd name="T22" fmla="*/ 238 w 378"/>
                <a:gd name="T23" fmla="*/ 165 h 521"/>
                <a:gd name="T24" fmla="*/ 250 w 378"/>
                <a:gd name="T25" fmla="*/ 141 h 521"/>
                <a:gd name="T26" fmla="*/ 269 w 378"/>
                <a:gd name="T27" fmla="*/ 125 h 521"/>
                <a:gd name="T28" fmla="*/ 321 w 378"/>
                <a:gd name="T29" fmla="*/ 110 h 521"/>
                <a:gd name="T30" fmla="*/ 332 w 378"/>
                <a:gd name="T31" fmla="*/ 101 h 521"/>
                <a:gd name="T32" fmla="*/ 307 w 378"/>
                <a:gd name="T33" fmla="*/ 94 h 521"/>
                <a:gd name="T34" fmla="*/ 319 w 378"/>
                <a:gd name="T35" fmla="*/ 84 h 521"/>
                <a:gd name="T36" fmla="*/ 322 w 378"/>
                <a:gd name="T37" fmla="*/ 53 h 521"/>
                <a:gd name="T38" fmla="*/ 294 w 378"/>
                <a:gd name="T39" fmla="*/ 58 h 521"/>
                <a:gd name="T40" fmla="*/ 268 w 378"/>
                <a:gd name="T41" fmla="*/ 62 h 521"/>
                <a:gd name="T42" fmla="*/ 248 w 378"/>
                <a:gd name="T43" fmla="*/ 62 h 521"/>
                <a:gd name="T44" fmla="*/ 240 w 378"/>
                <a:gd name="T45" fmla="*/ 45 h 521"/>
                <a:gd name="T46" fmla="*/ 232 w 378"/>
                <a:gd name="T47" fmla="*/ 35 h 521"/>
                <a:gd name="T48" fmla="*/ 224 w 378"/>
                <a:gd name="T49" fmla="*/ 23 h 521"/>
                <a:gd name="T50" fmla="*/ 170 w 378"/>
                <a:gd name="T51" fmla="*/ 3 h 521"/>
                <a:gd name="T52" fmla="*/ 177 w 378"/>
                <a:gd name="T53" fmla="*/ 21 h 521"/>
                <a:gd name="T54" fmla="*/ 155 w 378"/>
                <a:gd name="T55" fmla="*/ 59 h 521"/>
                <a:gd name="T56" fmla="*/ 99 w 378"/>
                <a:gd name="T57" fmla="*/ 95 h 521"/>
                <a:gd name="T58" fmla="*/ 83 w 378"/>
                <a:gd name="T59" fmla="*/ 104 h 521"/>
                <a:gd name="T60" fmla="*/ 81 w 378"/>
                <a:gd name="T61" fmla="*/ 137 h 521"/>
                <a:gd name="T62" fmla="*/ 75 w 378"/>
                <a:gd name="T63" fmla="*/ 143 h 521"/>
                <a:gd name="T64" fmla="*/ 61 w 378"/>
                <a:gd name="T65" fmla="*/ 146 h 521"/>
                <a:gd name="T66" fmla="*/ 44 w 378"/>
                <a:gd name="T67" fmla="*/ 134 h 521"/>
                <a:gd name="T68" fmla="*/ 30 w 378"/>
                <a:gd name="T69" fmla="*/ 128 h 521"/>
                <a:gd name="T70" fmla="*/ 37 w 378"/>
                <a:gd name="T71" fmla="*/ 109 h 521"/>
                <a:gd name="T72" fmla="*/ 26 w 378"/>
                <a:gd name="T73" fmla="*/ 107 h 521"/>
                <a:gd name="T74" fmla="*/ 13 w 378"/>
                <a:gd name="T75" fmla="*/ 116 h 521"/>
                <a:gd name="T76" fmla="*/ 2 w 378"/>
                <a:gd name="T77" fmla="*/ 147 h 521"/>
                <a:gd name="T78" fmla="*/ 11 w 378"/>
                <a:gd name="T79" fmla="*/ 177 h 521"/>
                <a:gd name="T80" fmla="*/ 37 w 378"/>
                <a:gd name="T81" fmla="*/ 197 h 521"/>
                <a:gd name="T82" fmla="*/ 67 w 378"/>
                <a:gd name="T83" fmla="*/ 230 h 521"/>
                <a:gd name="T84" fmla="*/ 85 w 378"/>
                <a:gd name="T85" fmla="*/ 267 h 521"/>
                <a:gd name="T86" fmla="*/ 105 w 378"/>
                <a:gd name="T87" fmla="*/ 301 h 521"/>
                <a:gd name="T88" fmla="*/ 125 w 378"/>
                <a:gd name="T89" fmla="*/ 330 h 521"/>
                <a:gd name="T90" fmla="*/ 159 w 378"/>
                <a:gd name="T91" fmla="*/ 392 h 521"/>
                <a:gd name="T92" fmla="*/ 219 w 378"/>
                <a:gd name="T93" fmla="*/ 457 h 521"/>
                <a:gd name="T94" fmla="*/ 283 w 378"/>
                <a:gd name="T95" fmla="*/ 478 h 521"/>
                <a:gd name="T96" fmla="*/ 328 w 378"/>
                <a:gd name="T97" fmla="*/ 518 h 521"/>
                <a:gd name="T98" fmla="*/ 358 w 378"/>
                <a:gd name="T99" fmla="*/ 503 h 521"/>
                <a:gd name="T100" fmla="*/ 358 w 378"/>
                <a:gd name="T101" fmla="*/ 488 h 521"/>
                <a:gd name="T102" fmla="*/ 362 w 378"/>
                <a:gd name="T103" fmla="*/ 477 h 521"/>
                <a:gd name="T104" fmla="*/ 367 w 378"/>
                <a:gd name="T105" fmla="*/ 457 h 521"/>
                <a:gd name="T106" fmla="*/ 363 w 378"/>
                <a:gd name="T107" fmla="*/ 446 h 521"/>
                <a:gd name="T108" fmla="*/ 366 w 378"/>
                <a:gd name="T109" fmla="*/ 424 h 521"/>
                <a:gd name="T110" fmla="*/ 360 w 378"/>
                <a:gd name="T111" fmla="*/ 414 h 521"/>
                <a:gd name="T112" fmla="*/ 360 w 378"/>
                <a:gd name="T113" fmla="*/ 408 h 521"/>
                <a:gd name="T114" fmla="*/ 373 w 378"/>
                <a:gd name="T115" fmla="*/ 394 h 521"/>
                <a:gd name="T116" fmla="*/ 367 w 378"/>
                <a:gd name="T117" fmla="*/ 383 h 521"/>
                <a:gd name="T118" fmla="*/ 369 w 378"/>
                <a:gd name="T119" fmla="*/ 371 h 521"/>
                <a:gd name="T120" fmla="*/ 376 w 378"/>
                <a:gd name="T121" fmla="*/ 355 h 521"/>
                <a:gd name="T122" fmla="*/ 378 w 378"/>
                <a:gd name="T123" fmla="*/ 341 h 52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78"/>
                <a:gd name="T187" fmla="*/ 0 h 521"/>
                <a:gd name="T188" fmla="*/ 378 w 378"/>
                <a:gd name="T189" fmla="*/ 521 h 52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78" h="521">
                  <a:moveTo>
                    <a:pt x="344" y="303"/>
                  </a:moveTo>
                  <a:lnTo>
                    <a:pt x="338" y="306"/>
                  </a:lnTo>
                  <a:lnTo>
                    <a:pt x="337" y="306"/>
                  </a:lnTo>
                  <a:lnTo>
                    <a:pt x="335" y="306"/>
                  </a:lnTo>
                  <a:lnTo>
                    <a:pt x="333" y="306"/>
                  </a:lnTo>
                  <a:lnTo>
                    <a:pt x="332" y="306"/>
                  </a:lnTo>
                  <a:lnTo>
                    <a:pt x="328" y="308"/>
                  </a:lnTo>
                  <a:lnTo>
                    <a:pt x="324" y="310"/>
                  </a:lnTo>
                  <a:lnTo>
                    <a:pt x="321" y="312"/>
                  </a:lnTo>
                  <a:lnTo>
                    <a:pt x="319" y="313"/>
                  </a:lnTo>
                  <a:lnTo>
                    <a:pt x="317" y="312"/>
                  </a:lnTo>
                  <a:lnTo>
                    <a:pt x="316" y="311"/>
                  </a:lnTo>
                  <a:lnTo>
                    <a:pt x="315" y="309"/>
                  </a:lnTo>
                  <a:lnTo>
                    <a:pt x="314" y="302"/>
                  </a:lnTo>
                  <a:lnTo>
                    <a:pt x="315" y="296"/>
                  </a:lnTo>
                  <a:lnTo>
                    <a:pt x="314" y="289"/>
                  </a:lnTo>
                  <a:lnTo>
                    <a:pt x="313" y="285"/>
                  </a:lnTo>
                  <a:lnTo>
                    <a:pt x="313" y="282"/>
                  </a:lnTo>
                  <a:lnTo>
                    <a:pt x="313" y="280"/>
                  </a:lnTo>
                  <a:lnTo>
                    <a:pt x="314" y="279"/>
                  </a:lnTo>
                  <a:lnTo>
                    <a:pt x="314" y="278"/>
                  </a:lnTo>
                  <a:lnTo>
                    <a:pt x="314" y="277"/>
                  </a:lnTo>
                  <a:lnTo>
                    <a:pt x="315" y="275"/>
                  </a:lnTo>
                  <a:lnTo>
                    <a:pt x="314" y="275"/>
                  </a:lnTo>
                  <a:lnTo>
                    <a:pt x="313" y="275"/>
                  </a:lnTo>
                  <a:lnTo>
                    <a:pt x="312" y="274"/>
                  </a:lnTo>
                  <a:lnTo>
                    <a:pt x="311" y="274"/>
                  </a:lnTo>
                  <a:lnTo>
                    <a:pt x="311" y="275"/>
                  </a:lnTo>
                  <a:lnTo>
                    <a:pt x="299" y="277"/>
                  </a:lnTo>
                  <a:lnTo>
                    <a:pt x="288" y="280"/>
                  </a:lnTo>
                  <a:lnTo>
                    <a:pt x="275" y="280"/>
                  </a:lnTo>
                  <a:lnTo>
                    <a:pt x="272" y="280"/>
                  </a:lnTo>
                  <a:lnTo>
                    <a:pt x="270" y="279"/>
                  </a:lnTo>
                  <a:lnTo>
                    <a:pt x="268" y="278"/>
                  </a:lnTo>
                  <a:lnTo>
                    <a:pt x="266" y="276"/>
                  </a:lnTo>
                  <a:lnTo>
                    <a:pt x="265" y="274"/>
                  </a:lnTo>
                  <a:lnTo>
                    <a:pt x="265" y="272"/>
                  </a:lnTo>
                  <a:lnTo>
                    <a:pt x="264" y="270"/>
                  </a:lnTo>
                  <a:lnTo>
                    <a:pt x="263" y="269"/>
                  </a:lnTo>
                  <a:lnTo>
                    <a:pt x="262" y="268"/>
                  </a:lnTo>
                  <a:lnTo>
                    <a:pt x="260" y="268"/>
                  </a:lnTo>
                  <a:lnTo>
                    <a:pt x="258" y="268"/>
                  </a:lnTo>
                  <a:lnTo>
                    <a:pt x="257" y="268"/>
                  </a:lnTo>
                  <a:lnTo>
                    <a:pt x="250" y="264"/>
                  </a:lnTo>
                  <a:lnTo>
                    <a:pt x="243" y="264"/>
                  </a:lnTo>
                  <a:lnTo>
                    <a:pt x="236" y="268"/>
                  </a:lnTo>
                  <a:lnTo>
                    <a:pt x="237" y="266"/>
                  </a:lnTo>
                  <a:lnTo>
                    <a:pt x="238" y="263"/>
                  </a:lnTo>
                  <a:lnTo>
                    <a:pt x="240" y="261"/>
                  </a:lnTo>
                  <a:lnTo>
                    <a:pt x="242" y="259"/>
                  </a:lnTo>
                  <a:lnTo>
                    <a:pt x="244" y="257"/>
                  </a:lnTo>
                  <a:lnTo>
                    <a:pt x="245" y="256"/>
                  </a:lnTo>
                  <a:lnTo>
                    <a:pt x="246" y="256"/>
                  </a:lnTo>
                  <a:lnTo>
                    <a:pt x="244" y="253"/>
                  </a:lnTo>
                  <a:lnTo>
                    <a:pt x="242" y="250"/>
                  </a:lnTo>
                  <a:lnTo>
                    <a:pt x="241" y="247"/>
                  </a:lnTo>
                  <a:lnTo>
                    <a:pt x="239" y="244"/>
                  </a:lnTo>
                  <a:lnTo>
                    <a:pt x="234" y="238"/>
                  </a:lnTo>
                  <a:lnTo>
                    <a:pt x="228" y="233"/>
                  </a:lnTo>
                  <a:lnTo>
                    <a:pt x="228" y="232"/>
                  </a:lnTo>
                  <a:lnTo>
                    <a:pt x="228" y="231"/>
                  </a:lnTo>
                  <a:lnTo>
                    <a:pt x="228" y="230"/>
                  </a:lnTo>
                  <a:lnTo>
                    <a:pt x="226" y="228"/>
                  </a:lnTo>
                  <a:lnTo>
                    <a:pt x="224" y="227"/>
                  </a:lnTo>
                  <a:lnTo>
                    <a:pt x="222" y="226"/>
                  </a:lnTo>
                  <a:lnTo>
                    <a:pt x="220" y="225"/>
                  </a:lnTo>
                  <a:lnTo>
                    <a:pt x="218" y="223"/>
                  </a:lnTo>
                  <a:lnTo>
                    <a:pt x="217" y="222"/>
                  </a:lnTo>
                  <a:lnTo>
                    <a:pt x="217" y="220"/>
                  </a:lnTo>
                  <a:lnTo>
                    <a:pt x="217" y="217"/>
                  </a:lnTo>
                  <a:lnTo>
                    <a:pt x="220" y="209"/>
                  </a:lnTo>
                  <a:lnTo>
                    <a:pt x="223" y="200"/>
                  </a:lnTo>
                  <a:lnTo>
                    <a:pt x="223" y="191"/>
                  </a:lnTo>
                  <a:lnTo>
                    <a:pt x="223" y="188"/>
                  </a:lnTo>
                  <a:lnTo>
                    <a:pt x="224" y="185"/>
                  </a:lnTo>
                  <a:lnTo>
                    <a:pt x="225" y="183"/>
                  </a:lnTo>
                  <a:lnTo>
                    <a:pt x="228" y="181"/>
                  </a:lnTo>
                  <a:lnTo>
                    <a:pt x="231" y="180"/>
                  </a:lnTo>
                  <a:lnTo>
                    <a:pt x="235" y="180"/>
                  </a:lnTo>
                  <a:lnTo>
                    <a:pt x="235" y="181"/>
                  </a:lnTo>
                  <a:lnTo>
                    <a:pt x="236" y="181"/>
                  </a:lnTo>
                  <a:lnTo>
                    <a:pt x="237" y="182"/>
                  </a:lnTo>
                  <a:lnTo>
                    <a:pt x="238" y="181"/>
                  </a:lnTo>
                  <a:lnTo>
                    <a:pt x="239" y="180"/>
                  </a:lnTo>
                  <a:lnTo>
                    <a:pt x="240" y="179"/>
                  </a:lnTo>
                  <a:lnTo>
                    <a:pt x="241" y="178"/>
                  </a:lnTo>
                  <a:lnTo>
                    <a:pt x="241" y="176"/>
                  </a:lnTo>
                  <a:lnTo>
                    <a:pt x="242" y="173"/>
                  </a:lnTo>
                  <a:lnTo>
                    <a:pt x="241" y="171"/>
                  </a:lnTo>
                  <a:lnTo>
                    <a:pt x="241" y="170"/>
                  </a:lnTo>
                  <a:lnTo>
                    <a:pt x="239" y="167"/>
                  </a:lnTo>
                  <a:lnTo>
                    <a:pt x="238" y="165"/>
                  </a:lnTo>
                  <a:lnTo>
                    <a:pt x="238" y="163"/>
                  </a:lnTo>
                  <a:lnTo>
                    <a:pt x="238" y="160"/>
                  </a:lnTo>
                  <a:lnTo>
                    <a:pt x="240" y="157"/>
                  </a:lnTo>
                  <a:lnTo>
                    <a:pt x="243" y="154"/>
                  </a:lnTo>
                  <a:lnTo>
                    <a:pt x="245" y="152"/>
                  </a:lnTo>
                  <a:lnTo>
                    <a:pt x="248" y="148"/>
                  </a:lnTo>
                  <a:lnTo>
                    <a:pt x="249" y="144"/>
                  </a:lnTo>
                  <a:lnTo>
                    <a:pt x="250" y="141"/>
                  </a:lnTo>
                  <a:lnTo>
                    <a:pt x="251" y="138"/>
                  </a:lnTo>
                  <a:lnTo>
                    <a:pt x="253" y="136"/>
                  </a:lnTo>
                  <a:lnTo>
                    <a:pt x="256" y="135"/>
                  </a:lnTo>
                  <a:lnTo>
                    <a:pt x="259" y="133"/>
                  </a:lnTo>
                  <a:lnTo>
                    <a:pt x="262" y="132"/>
                  </a:lnTo>
                  <a:lnTo>
                    <a:pt x="265" y="130"/>
                  </a:lnTo>
                  <a:lnTo>
                    <a:pt x="267" y="128"/>
                  </a:lnTo>
                  <a:lnTo>
                    <a:pt x="269" y="125"/>
                  </a:lnTo>
                  <a:lnTo>
                    <a:pt x="271" y="123"/>
                  </a:lnTo>
                  <a:lnTo>
                    <a:pt x="273" y="121"/>
                  </a:lnTo>
                  <a:lnTo>
                    <a:pt x="276" y="119"/>
                  </a:lnTo>
                  <a:lnTo>
                    <a:pt x="286" y="117"/>
                  </a:lnTo>
                  <a:lnTo>
                    <a:pt x="296" y="115"/>
                  </a:lnTo>
                  <a:lnTo>
                    <a:pt x="305" y="111"/>
                  </a:lnTo>
                  <a:lnTo>
                    <a:pt x="313" y="109"/>
                  </a:lnTo>
                  <a:lnTo>
                    <a:pt x="321" y="110"/>
                  </a:lnTo>
                  <a:lnTo>
                    <a:pt x="326" y="112"/>
                  </a:lnTo>
                  <a:lnTo>
                    <a:pt x="329" y="114"/>
                  </a:lnTo>
                  <a:lnTo>
                    <a:pt x="333" y="115"/>
                  </a:lnTo>
                  <a:lnTo>
                    <a:pt x="334" y="104"/>
                  </a:lnTo>
                  <a:lnTo>
                    <a:pt x="335" y="102"/>
                  </a:lnTo>
                  <a:lnTo>
                    <a:pt x="334" y="102"/>
                  </a:lnTo>
                  <a:lnTo>
                    <a:pt x="333" y="102"/>
                  </a:lnTo>
                  <a:lnTo>
                    <a:pt x="332" y="101"/>
                  </a:lnTo>
                  <a:lnTo>
                    <a:pt x="331" y="99"/>
                  </a:lnTo>
                  <a:lnTo>
                    <a:pt x="330" y="98"/>
                  </a:lnTo>
                  <a:lnTo>
                    <a:pt x="328" y="96"/>
                  </a:lnTo>
                  <a:lnTo>
                    <a:pt x="324" y="94"/>
                  </a:lnTo>
                  <a:lnTo>
                    <a:pt x="319" y="92"/>
                  </a:lnTo>
                  <a:lnTo>
                    <a:pt x="313" y="93"/>
                  </a:lnTo>
                  <a:lnTo>
                    <a:pt x="306" y="95"/>
                  </a:lnTo>
                  <a:lnTo>
                    <a:pt x="307" y="94"/>
                  </a:lnTo>
                  <a:lnTo>
                    <a:pt x="308" y="92"/>
                  </a:lnTo>
                  <a:lnTo>
                    <a:pt x="309" y="91"/>
                  </a:lnTo>
                  <a:lnTo>
                    <a:pt x="311" y="90"/>
                  </a:lnTo>
                  <a:lnTo>
                    <a:pt x="312" y="89"/>
                  </a:lnTo>
                  <a:lnTo>
                    <a:pt x="312" y="88"/>
                  </a:lnTo>
                  <a:lnTo>
                    <a:pt x="313" y="86"/>
                  </a:lnTo>
                  <a:lnTo>
                    <a:pt x="316" y="85"/>
                  </a:lnTo>
                  <a:lnTo>
                    <a:pt x="319" y="84"/>
                  </a:lnTo>
                  <a:lnTo>
                    <a:pt x="321" y="82"/>
                  </a:lnTo>
                  <a:lnTo>
                    <a:pt x="323" y="79"/>
                  </a:lnTo>
                  <a:lnTo>
                    <a:pt x="326" y="76"/>
                  </a:lnTo>
                  <a:lnTo>
                    <a:pt x="328" y="74"/>
                  </a:lnTo>
                  <a:lnTo>
                    <a:pt x="330" y="68"/>
                  </a:lnTo>
                  <a:lnTo>
                    <a:pt x="329" y="63"/>
                  </a:lnTo>
                  <a:lnTo>
                    <a:pt x="326" y="58"/>
                  </a:lnTo>
                  <a:lnTo>
                    <a:pt x="322" y="53"/>
                  </a:lnTo>
                  <a:lnTo>
                    <a:pt x="317" y="49"/>
                  </a:lnTo>
                  <a:lnTo>
                    <a:pt x="311" y="49"/>
                  </a:lnTo>
                  <a:lnTo>
                    <a:pt x="304" y="52"/>
                  </a:lnTo>
                  <a:lnTo>
                    <a:pt x="302" y="53"/>
                  </a:lnTo>
                  <a:lnTo>
                    <a:pt x="300" y="55"/>
                  </a:lnTo>
                  <a:lnTo>
                    <a:pt x="298" y="57"/>
                  </a:lnTo>
                  <a:lnTo>
                    <a:pt x="296" y="58"/>
                  </a:lnTo>
                  <a:lnTo>
                    <a:pt x="294" y="58"/>
                  </a:lnTo>
                  <a:lnTo>
                    <a:pt x="290" y="55"/>
                  </a:lnTo>
                  <a:lnTo>
                    <a:pt x="286" y="53"/>
                  </a:lnTo>
                  <a:lnTo>
                    <a:pt x="282" y="51"/>
                  </a:lnTo>
                  <a:lnTo>
                    <a:pt x="276" y="53"/>
                  </a:lnTo>
                  <a:lnTo>
                    <a:pt x="274" y="55"/>
                  </a:lnTo>
                  <a:lnTo>
                    <a:pt x="272" y="57"/>
                  </a:lnTo>
                  <a:lnTo>
                    <a:pt x="270" y="59"/>
                  </a:lnTo>
                  <a:lnTo>
                    <a:pt x="268" y="62"/>
                  </a:lnTo>
                  <a:lnTo>
                    <a:pt x="266" y="63"/>
                  </a:lnTo>
                  <a:lnTo>
                    <a:pt x="264" y="63"/>
                  </a:lnTo>
                  <a:lnTo>
                    <a:pt x="261" y="63"/>
                  </a:lnTo>
                  <a:lnTo>
                    <a:pt x="258" y="63"/>
                  </a:lnTo>
                  <a:lnTo>
                    <a:pt x="255" y="63"/>
                  </a:lnTo>
                  <a:lnTo>
                    <a:pt x="253" y="64"/>
                  </a:lnTo>
                  <a:lnTo>
                    <a:pt x="250" y="64"/>
                  </a:lnTo>
                  <a:lnTo>
                    <a:pt x="248" y="62"/>
                  </a:lnTo>
                  <a:lnTo>
                    <a:pt x="246" y="60"/>
                  </a:lnTo>
                  <a:lnTo>
                    <a:pt x="244" y="57"/>
                  </a:lnTo>
                  <a:lnTo>
                    <a:pt x="242" y="55"/>
                  </a:lnTo>
                  <a:lnTo>
                    <a:pt x="240" y="53"/>
                  </a:lnTo>
                  <a:lnTo>
                    <a:pt x="239" y="52"/>
                  </a:lnTo>
                  <a:lnTo>
                    <a:pt x="239" y="50"/>
                  </a:lnTo>
                  <a:lnTo>
                    <a:pt x="239" y="48"/>
                  </a:lnTo>
                  <a:lnTo>
                    <a:pt x="240" y="45"/>
                  </a:lnTo>
                  <a:lnTo>
                    <a:pt x="240" y="43"/>
                  </a:lnTo>
                  <a:lnTo>
                    <a:pt x="241" y="40"/>
                  </a:lnTo>
                  <a:lnTo>
                    <a:pt x="239" y="40"/>
                  </a:lnTo>
                  <a:lnTo>
                    <a:pt x="238" y="39"/>
                  </a:lnTo>
                  <a:lnTo>
                    <a:pt x="237" y="38"/>
                  </a:lnTo>
                  <a:lnTo>
                    <a:pt x="236" y="37"/>
                  </a:lnTo>
                  <a:lnTo>
                    <a:pt x="235" y="36"/>
                  </a:lnTo>
                  <a:lnTo>
                    <a:pt x="232" y="35"/>
                  </a:lnTo>
                  <a:lnTo>
                    <a:pt x="231" y="34"/>
                  </a:lnTo>
                  <a:lnTo>
                    <a:pt x="231" y="32"/>
                  </a:lnTo>
                  <a:lnTo>
                    <a:pt x="230" y="30"/>
                  </a:lnTo>
                  <a:lnTo>
                    <a:pt x="230" y="27"/>
                  </a:lnTo>
                  <a:lnTo>
                    <a:pt x="229" y="25"/>
                  </a:lnTo>
                  <a:lnTo>
                    <a:pt x="227" y="24"/>
                  </a:lnTo>
                  <a:lnTo>
                    <a:pt x="226" y="23"/>
                  </a:lnTo>
                  <a:lnTo>
                    <a:pt x="224" y="23"/>
                  </a:lnTo>
                  <a:lnTo>
                    <a:pt x="222" y="23"/>
                  </a:lnTo>
                  <a:lnTo>
                    <a:pt x="220" y="23"/>
                  </a:lnTo>
                  <a:lnTo>
                    <a:pt x="211" y="19"/>
                  </a:lnTo>
                  <a:lnTo>
                    <a:pt x="203" y="12"/>
                  </a:lnTo>
                  <a:lnTo>
                    <a:pt x="195" y="6"/>
                  </a:lnTo>
                  <a:lnTo>
                    <a:pt x="187" y="1"/>
                  </a:lnTo>
                  <a:lnTo>
                    <a:pt x="178" y="0"/>
                  </a:lnTo>
                  <a:lnTo>
                    <a:pt x="170" y="3"/>
                  </a:lnTo>
                  <a:lnTo>
                    <a:pt x="169" y="5"/>
                  </a:lnTo>
                  <a:lnTo>
                    <a:pt x="170" y="6"/>
                  </a:lnTo>
                  <a:lnTo>
                    <a:pt x="171" y="8"/>
                  </a:lnTo>
                  <a:lnTo>
                    <a:pt x="172" y="10"/>
                  </a:lnTo>
                  <a:lnTo>
                    <a:pt x="174" y="12"/>
                  </a:lnTo>
                  <a:lnTo>
                    <a:pt x="176" y="14"/>
                  </a:lnTo>
                  <a:lnTo>
                    <a:pt x="177" y="17"/>
                  </a:lnTo>
                  <a:lnTo>
                    <a:pt x="177" y="21"/>
                  </a:lnTo>
                  <a:lnTo>
                    <a:pt x="177" y="24"/>
                  </a:lnTo>
                  <a:lnTo>
                    <a:pt x="177" y="28"/>
                  </a:lnTo>
                  <a:lnTo>
                    <a:pt x="176" y="30"/>
                  </a:lnTo>
                  <a:lnTo>
                    <a:pt x="174" y="31"/>
                  </a:lnTo>
                  <a:lnTo>
                    <a:pt x="173" y="33"/>
                  </a:lnTo>
                  <a:lnTo>
                    <a:pt x="172" y="34"/>
                  </a:lnTo>
                  <a:lnTo>
                    <a:pt x="164" y="48"/>
                  </a:lnTo>
                  <a:lnTo>
                    <a:pt x="155" y="59"/>
                  </a:lnTo>
                  <a:lnTo>
                    <a:pt x="143" y="70"/>
                  </a:lnTo>
                  <a:lnTo>
                    <a:pt x="128" y="77"/>
                  </a:lnTo>
                  <a:lnTo>
                    <a:pt x="113" y="82"/>
                  </a:lnTo>
                  <a:lnTo>
                    <a:pt x="99" y="88"/>
                  </a:lnTo>
                  <a:lnTo>
                    <a:pt x="98" y="89"/>
                  </a:lnTo>
                  <a:lnTo>
                    <a:pt x="98" y="91"/>
                  </a:lnTo>
                  <a:lnTo>
                    <a:pt x="98" y="93"/>
                  </a:lnTo>
                  <a:lnTo>
                    <a:pt x="99" y="95"/>
                  </a:lnTo>
                  <a:lnTo>
                    <a:pt x="99" y="96"/>
                  </a:lnTo>
                  <a:lnTo>
                    <a:pt x="99" y="98"/>
                  </a:lnTo>
                  <a:lnTo>
                    <a:pt x="97" y="100"/>
                  </a:lnTo>
                  <a:lnTo>
                    <a:pt x="95" y="101"/>
                  </a:lnTo>
                  <a:lnTo>
                    <a:pt x="91" y="102"/>
                  </a:lnTo>
                  <a:lnTo>
                    <a:pt x="88" y="102"/>
                  </a:lnTo>
                  <a:lnTo>
                    <a:pt x="85" y="103"/>
                  </a:lnTo>
                  <a:lnTo>
                    <a:pt x="83" y="104"/>
                  </a:lnTo>
                  <a:lnTo>
                    <a:pt x="82" y="104"/>
                  </a:lnTo>
                  <a:lnTo>
                    <a:pt x="82" y="105"/>
                  </a:lnTo>
                  <a:lnTo>
                    <a:pt x="83" y="107"/>
                  </a:lnTo>
                  <a:lnTo>
                    <a:pt x="84" y="108"/>
                  </a:lnTo>
                  <a:lnTo>
                    <a:pt x="86" y="109"/>
                  </a:lnTo>
                  <a:lnTo>
                    <a:pt x="84" y="118"/>
                  </a:lnTo>
                  <a:lnTo>
                    <a:pt x="83" y="128"/>
                  </a:lnTo>
                  <a:lnTo>
                    <a:pt x="81" y="137"/>
                  </a:lnTo>
                  <a:lnTo>
                    <a:pt x="80" y="138"/>
                  </a:lnTo>
                  <a:lnTo>
                    <a:pt x="79" y="137"/>
                  </a:lnTo>
                  <a:lnTo>
                    <a:pt x="78" y="137"/>
                  </a:lnTo>
                  <a:lnTo>
                    <a:pt x="76" y="136"/>
                  </a:lnTo>
                  <a:lnTo>
                    <a:pt x="75" y="137"/>
                  </a:lnTo>
                  <a:lnTo>
                    <a:pt x="75" y="139"/>
                  </a:lnTo>
                  <a:lnTo>
                    <a:pt x="75" y="141"/>
                  </a:lnTo>
                  <a:lnTo>
                    <a:pt x="75" y="143"/>
                  </a:lnTo>
                  <a:lnTo>
                    <a:pt x="75" y="145"/>
                  </a:lnTo>
                  <a:lnTo>
                    <a:pt x="74" y="147"/>
                  </a:lnTo>
                  <a:lnTo>
                    <a:pt x="72" y="148"/>
                  </a:lnTo>
                  <a:lnTo>
                    <a:pt x="70" y="149"/>
                  </a:lnTo>
                  <a:lnTo>
                    <a:pt x="67" y="149"/>
                  </a:lnTo>
                  <a:lnTo>
                    <a:pt x="65" y="149"/>
                  </a:lnTo>
                  <a:lnTo>
                    <a:pt x="63" y="148"/>
                  </a:lnTo>
                  <a:lnTo>
                    <a:pt x="61" y="146"/>
                  </a:lnTo>
                  <a:lnTo>
                    <a:pt x="61" y="144"/>
                  </a:lnTo>
                  <a:lnTo>
                    <a:pt x="60" y="142"/>
                  </a:lnTo>
                  <a:lnTo>
                    <a:pt x="59" y="140"/>
                  </a:lnTo>
                  <a:lnTo>
                    <a:pt x="59" y="137"/>
                  </a:lnTo>
                  <a:lnTo>
                    <a:pt x="58" y="135"/>
                  </a:lnTo>
                  <a:lnTo>
                    <a:pt x="54" y="132"/>
                  </a:lnTo>
                  <a:lnTo>
                    <a:pt x="49" y="132"/>
                  </a:lnTo>
                  <a:lnTo>
                    <a:pt x="44" y="134"/>
                  </a:lnTo>
                  <a:lnTo>
                    <a:pt x="40" y="137"/>
                  </a:lnTo>
                  <a:lnTo>
                    <a:pt x="38" y="138"/>
                  </a:lnTo>
                  <a:lnTo>
                    <a:pt x="36" y="137"/>
                  </a:lnTo>
                  <a:lnTo>
                    <a:pt x="34" y="136"/>
                  </a:lnTo>
                  <a:lnTo>
                    <a:pt x="33" y="135"/>
                  </a:lnTo>
                  <a:lnTo>
                    <a:pt x="31" y="133"/>
                  </a:lnTo>
                  <a:lnTo>
                    <a:pt x="30" y="130"/>
                  </a:lnTo>
                  <a:lnTo>
                    <a:pt x="30" y="128"/>
                  </a:lnTo>
                  <a:lnTo>
                    <a:pt x="31" y="125"/>
                  </a:lnTo>
                  <a:lnTo>
                    <a:pt x="32" y="123"/>
                  </a:lnTo>
                  <a:lnTo>
                    <a:pt x="34" y="121"/>
                  </a:lnTo>
                  <a:lnTo>
                    <a:pt x="36" y="119"/>
                  </a:lnTo>
                  <a:lnTo>
                    <a:pt x="38" y="116"/>
                  </a:lnTo>
                  <a:lnTo>
                    <a:pt x="39" y="114"/>
                  </a:lnTo>
                  <a:lnTo>
                    <a:pt x="38" y="111"/>
                  </a:lnTo>
                  <a:lnTo>
                    <a:pt x="37" y="109"/>
                  </a:lnTo>
                  <a:lnTo>
                    <a:pt x="35" y="107"/>
                  </a:lnTo>
                  <a:lnTo>
                    <a:pt x="33" y="104"/>
                  </a:lnTo>
                  <a:lnTo>
                    <a:pt x="31" y="102"/>
                  </a:lnTo>
                  <a:lnTo>
                    <a:pt x="29" y="101"/>
                  </a:lnTo>
                  <a:lnTo>
                    <a:pt x="28" y="102"/>
                  </a:lnTo>
                  <a:lnTo>
                    <a:pt x="27" y="103"/>
                  </a:lnTo>
                  <a:lnTo>
                    <a:pt x="26" y="104"/>
                  </a:lnTo>
                  <a:lnTo>
                    <a:pt x="26" y="107"/>
                  </a:lnTo>
                  <a:lnTo>
                    <a:pt x="25" y="108"/>
                  </a:lnTo>
                  <a:lnTo>
                    <a:pt x="24" y="109"/>
                  </a:lnTo>
                  <a:lnTo>
                    <a:pt x="23" y="110"/>
                  </a:lnTo>
                  <a:lnTo>
                    <a:pt x="18" y="111"/>
                  </a:lnTo>
                  <a:lnTo>
                    <a:pt x="14" y="112"/>
                  </a:lnTo>
                  <a:lnTo>
                    <a:pt x="13" y="113"/>
                  </a:lnTo>
                  <a:lnTo>
                    <a:pt x="13" y="114"/>
                  </a:lnTo>
                  <a:lnTo>
                    <a:pt x="13" y="116"/>
                  </a:lnTo>
                  <a:lnTo>
                    <a:pt x="13" y="118"/>
                  </a:lnTo>
                  <a:lnTo>
                    <a:pt x="12" y="119"/>
                  </a:lnTo>
                  <a:lnTo>
                    <a:pt x="12" y="120"/>
                  </a:lnTo>
                  <a:lnTo>
                    <a:pt x="9" y="125"/>
                  </a:lnTo>
                  <a:lnTo>
                    <a:pt x="6" y="129"/>
                  </a:lnTo>
                  <a:lnTo>
                    <a:pt x="3" y="133"/>
                  </a:lnTo>
                  <a:lnTo>
                    <a:pt x="0" y="140"/>
                  </a:lnTo>
                  <a:lnTo>
                    <a:pt x="2" y="147"/>
                  </a:lnTo>
                  <a:lnTo>
                    <a:pt x="4" y="154"/>
                  </a:lnTo>
                  <a:lnTo>
                    <a:pt x="8" y="158"/>
                  </a:lnTo>
                  <a:lnTo>
                    <a:pt x="12" y="162"/>
                  </a:lnTo>
                  <a:lnTo>
                    <a:pt x="15" y="167"/>
                  </a:lnTo>
                  <a:lnTo>
                    <a:pt x="15" y="172"/>
                  </a:lnTo>
                  <a:lnTo>
                    <a:pt x="14" y="174"/>
                  </a:lnTo>
                  <a:lnTo>
                    <a:pt x="12" y="176"/>
                  </a:lnTo>
                  <a:lnTo>
                    <a:pt x="11" y="177"/>
                  </a:lnTo>
                  <a:lnTo>
                    <a:pt x="9" y="178"/>
                  </a:lnTo>
                  <a:lnTo>
                    <a:pt x="8" y="179"/>
                  </a:lnTo>
                  <a:lnTo>
                    <a:pt x="7" y="180"/>
                  </a:lnTo>
                  <a:lnTo>
                    <a:pt x="11" y="186"/>
                  </a:lnTo>
                  <a:lnTo>
                    <a:pt x="17" y="189"/>
                  </a:lnTo>
                  <a:lnTo>
                    <a:pt x="24" y="191"/>
                  </a:lnTo>
                  <a:lnTo>
                    <a:pt x="31" y="192"/>
                  </a:lnTo>
                  <a:lnTo>
                    <a:pt x="37" y="197"/>
                  </a:lnTo>
                  <a:lnTo>
                    <a:pt x="42" y="203"/>
                  </a:lnTo>
                  <a:lnTo>
                    <a:pt x="48" y="209"/>
                  </a:lnTo>
                  <a:lnTo>
                    <a:pt x="50" y="211"/>
                  </a:lnTo>
                  <a:lnTo>
                    <a:pt x="51" y="214"/>
                  </a:lnTo>
                  <a:lnTo>
                    <a:pt x="53" y="217"/>
                  </a:lnTo>
                  <a:lnTo>
                    <a:pt x="56" y="222"/>
                  </a:lnTo>
                  <a:lnTo>
                    <a:pt x="61" y="227"/>
                  </a:lnTo>
                  <a:lnTo>
                    <a:pt x="67" y="230"/>
                  </a:lnTo>
                  <a:lnTo>
                    <a:pt x="72" y="234"/>
                  </a:lnTo>
                  <a:lnTo>
                    <a:pt x="75" y="239"/>
                  </a:lnTo>
                  <a:lnTo>
                    <a:pt x="79" y="246"/>
                  </a:lnTo>
                  <a:lnTo>
                    <a:pt x="81" y="253"/>
                  </a:lnTo>
                  <a:lnTo>
                    <a:pt x="82" y="261"/>
                  </a:lnTo>
                  <a:lnTo>
                    <a:pt x="82" y="263"/>
                  </a:lnTo>
                  <a:lnTo>
                    <a:pt x="84" y="265"/>
                  </a:lnTo>
                  <a:lnTo>
                    <a:pt x="85" y="267"/>
                  </a:lnTo>
                  <a:lnTo>
                    <a:pt x="87" y="269"/>
                  </a:lnTo>
                  <a:lnTo>
                    <a:pt x="90" y="271"/>
                  </a:lnTo>
                  <a:lnTo>
                    <a:pt x="92" y="273"/>
                  </a:lnTo>
                  <a:lnTo>
                    <a:pt x="96" y="275"/>
                  </a:lnTo>
                  <a:lnTo>
                    <a:pt x="99" y="282"/>
                  </a:lnTo>
                  <a:lnTo>
                    <a:pt x="101" y="290"/>
                  </a:lnTo>
                  <a:lnTo>
                    <a:pt x="103" y="297"/>
                  </a:lnTo>
                  <a:lnTo>
                    <a:pt x="105" y="301"/>
                  </a:lnTo>
                  <a:lnTo>
                    <a:pt x="108" y="305"/>
                  </a:lnTo>
                  <a:lnTo>
                    <a:pt x="112" y="309"/>
                  </a:lnTo>
                  <a:lnTo>
                    <a:pt x="114" y="311"/>
                  </a:lnTo>
                  <a:lnTo>
                    <a:pt x="115" y="313"/>
                  </a:lnTo>
                  <a:lnTo>
                    <a:pt x="116" y="316"/>
                  </a:lnTo>
                  <a:lnTo>
                    <a:pt x="117" y="319"/>
                  </a:lnTo>
                  <a:lnTo>
                    <a:pt x="120" y="325"/>
                  </a:lnTo>
                  <a:lnTo>
                    <a:pt x="125" y="330"/>
                  </a:lnTo>
                  <a:lnTo>
                    <a:pt x="130" y="337"/>
                  </a:lnTo>
                  <a:lnTo>
                    <a:pt x="134" y="346"/>
                  </a:lnTo>
                  <a:lnTo>
                    <a:pt x="136" y="355"/>
                  </a:lnTo>
                  <a:lnTo>
                    <a:pt x="139" y="364"/>
                  </a:lnTo>
                  <a:lnTo>
                    <a:pt x="149" y="373"/>
                  </a:lnTo>
                  <a:lnTo>
                    <a:pt x="159" y="383"/>
                  </a:lnTo>
                  <a:lnTo>
                    <a:pt x="160" y="387"/>
                  </a:lnTo>
                  <a:lnTo>
                    <a:pt x="159" y="392"/>
                  </a:lnTo>
                  <a:lnTo>
                    <a:pt x="158" y="397"/>
                  </a:lnTo>
                  <a:lnTo>
                    <a:pt x="158" y="402"/>
                  </a:lnTo>
                  <a:lnTo>
                    <a:pt x="169" y="416"/>
                  </a:lnTo>
                  <a:lnTo>
                    <a:pt x="181" y="430"/>
                  </a:lnTo>
                  <a:lnTo>
                    <a:pt x="195" y="441"/>
                  </a:lnTo>
                  <a:lnTo>
                    <a:pt x="209" y="450"/>
                  </a:lnTo>
                  <a:lnTo>
                    <a:pt x="214" y="453"/>
                  </a:lnTo>
                  <a:lnTo>
                    <a:pt x="219" y="457"/>
                  </a:lnTo>
                  <a:lnTo>
                    <a:pt x="223" y="460"/>
                  </a:lnTo>
                  <a:lnTo>
                    <a:pt x="229" y="463"/>
                  </a:lnTo>
                  <a:lnTo>
                    <a:pt x="237" y="463"/>
                  </a:lnTo>
                  <a:lnTo>
                    <a:pt x="245" y="464"/>
                  </a:lnTo>
                  <a:lnTo>
                    <a:pt x="251" y="466"/>
                  </a:lnTo>
                  <a:lnTo>
                    <a:pt x="261" y="472"/>
                  </a:lnTo>
                  <a:lnTo>
                    <a:pt x="272" y="475"/>
                  </a:lnTo>
                  <a:lnTo>
                    <a:pt x="283" y="478"/>
                  </a:lnTo>
                  <a:lnTo>
                    <a:pt x="294" y="482"/>
                  </a:lnTo>
                  <a:lnTo>
                    <a:pt x="297" y="486"/>
                  </a:lnTo>
                  <a:lnTo>
                    <a:pt x="299" y="492"/>
                  </a:lnTo>
                  <a:lnTo>
                    <a:pt x="302" y="497"/>
                  </a:lnTo>
                  <a:lnTo>
                    <a:pt x="305" y="501"/>
                  </a:lnTo>
                  <a:lnTo>
                    <a:pt x="313" y="506"/>
                  </a:lnTo>
                  <a:lnTo>
                    <a:pt x="320" y="513"/>
                  </a:lnTo>
                  <a:lnTo>
                    <a:pt x="328" y="518"/>
                  </a:lnTo>
                  <a:lnTo>
                    <a:pt x="337" y="521"/>
                  </a:lnTo>
                  <a:lnTo>
                    <a:pt x="342" y="521"/>
                  </a:lnTo>
                  <a:lnTo>
                    <a:pt x="347" y="521"/>
                  </a:lnTo>
                  <a:lnTo>
                    <a:pt x="352" y="519"/>
                  </a:lnTo>
                  <a:lnTo>
                    <a:pt x="355" y="515"/>
                  </a:lnTo>
                  <a:lnTo>
                    <a:pt x="357" y="510"/>
                  </a:lnTo>
                  <a:lnTo>
                    <a:pt x="357" y="506"/>
                  </a:lnTo>
                  <a:lnTo>
                    <a:pt x="358" y="503"/>
                  </a:lnTo>
                  <a:lnTo>
                    <a:pt x="359" y="498"/>
                  </a:lnTo>
                  <a:lnTo>
                    <a:pt x="358" y="497"/>
                  </a:lnTo>
                  <a:lnTo>
                    <a:pt x="358" y="495"/>
                  </a:lnTo>
                  <a:lnTo>
                    <a:pt x="359" y="493"/>
                  </a:lnTo>
                  <a:lnTo>
                    <a:pt x="360" y="491"/>
                  </a:lnTo>
                  <a:lnTo>
                    <a:pt x="360" y="489"/>
                  </a:lnTo>
                  <a:lnTo>
                    <a:pt x="359" y="488"/>
                  </a:lnTo>
                  <a:lnTo>
                    <a:pt x="358" y="488"/>
                  </a:lnTo>
                  <a:lnTo>
                    <a:pt x="357" y="488"/>
                  </a:lnTo>
                  <a:lnTo>
                    <a:pt x="356" y="484"/>
                  </a:lnTo>
                  <a:lnTo>
                    <a:pt x="357" y="480"/>
                  </a:lnTo>
                  <a:lnTo>
                    <a:pt x="359" y="477"/>
                  </a:lnTo>
                  <a:lnTo>
                    <a:pt x="361" y="477"/>
                  </a:lnTo>
                  <a:lnTo>
                    <a:pt x="362" y="477"/>
                  </a:lnTo>
                  <a:lnTo>
                    <a:pt x="364" y="474"/>
                  </a:lnTo>
                  <a:lnTo>
                    <a:pt x="364" y="472"/>
                  </a:lnTo>
                  <a:lnTo>
                    <a:pt x="364" y="470"/>
                  </a:lnTo>
                  <a:lnTo>
                    <a:pt x="363" y="468"/>
                  </a:lnTo>
                  <a:lnTo>
                    <a:pt x="363" y="464"/>
                  </a:lnTo>
                  <a:lnTo>
                    <a:pt x="363" y="462"/>
                  </a:lnTo>
                  <a:lnTo>
                    <a:pt x="365" y="460"/>
                  </a:lnTo>
                  <a:lnTo>
                    <a:pt x="367" y="457"/>
                  </a:lnTo>
                  <a:lnTo>
                    <a:pt x="369" y="454"/>
                  </a:lnTo>
                  <a:lnTo>
                    <a:pt x="371" y="451"/>
                  </a:lnTo>
                  <a:lnTo>
                    <a:pt x="369" y="451"/>
                  </a:lnTo>
                  <a:lnTo>
                    <a:pt x="367" y="450"/>
                  </a:lnTo>
                  <a:lnTo>
                    <a:pt x="366" y="449"/>
                  </a:lnTo>
                  <a:lnTo>
                    <a:pt x="364" y="448"/>
                  </a:lnTo>
                  <a:lnTo>
                    <a:pt x="363" y="448"/>
                  </a:lnTo>
                  <a:lnTo>
                    <a:pt x="363" y="446"/>
                  </a:lnTo>
                  <a:lnTo>
                    <a:pt x="362" y="444"/>
                  </a:lnTo>
                  <a:lnTo>
                    <a:pt x="361" y="443"/>
                  </a:lnTo>
                  <a:lnTo>
                    <a:pt x="360" y="441"/>
                  </a:lnTo>
                  <a:lnTo>
                    <a:pt x="360" y="439"/>
                  </a:lnTo>
                  <a:lnTo>
                    <a:pt x="360" y="438"/>
                  </a:lnTo>
                  <a:lnTo>
                    <a:pt x="363" y="432"/>
                  </a:lnTo>
                  <a:lnTo>
                    <a:pt x="366" y="426"/>
                  </a:lnTo>
                  <a:lnTo>
                    <a:pt x="366" y="424"/>
                  </a:lnTo>
                  <a:lnTo>
                    <a:pt x="366" y="423"/>
                  </a:lnTo>
                  <a:lnTo>
                    <a:pt x="365" y="421"/>
                  </a:lnTo>
                  <a:lnTo>
                    <a:pt x="364" y="420"/>
                  </a:lnTo>
                  <a:lnTo>
                    <a:pt x="363" y="419"/>
                  </a:lnTo>
                  <a:lnTo>
                    <a:pt x="361" y="418"/>
                  </a:lnTo>
                  <a:lnTo>
                    <a:pt x="360" y="416"/>
                  </a:lnTo>
                  <a:lnTo>
                    <a:pt x="360" y="415"/>
                  </a:lnTo>
                  <a:lnTo>
                    <a:pt x="360" y="414"/>
                  </a:lnTo>
                  <a:lnTo>
                    <a:pt x="360" y="413"/>
                  </a:lnTo>
                  <a:lnTo>
                    <a:pt x="361" y="413"/>
                  </a:lnTo>
                  <a:lnTo>
                    <a:pt x="362" y="413"/>
                  </a:lnTo>
                  <a:lnTo>
                    <a:pt x="363" y="412"/>
                  </a:lnTo>
                  <a:lnTo>
                    <a:pt x="363" y="410"/>
                  </a:lnTo>
                  <a:lnTo>
                    <a:pt x="362" y="409"/>
                  </a:lnTo>
                  <a:lnTo>
                    <a:pt x="361" y="409"/>
                  </a:lnTo>
                  <a:lnTo>
                    <a:pt x="360" y="408"/>
                  </a:lnTo>
                  <a:lnTo>
                    <a:pt x="360" y="407"/>
                  </a:lnTo>
                  <a:lnTo>
                    <a:pt x="362" y="405"/>
                  </a:lnTo>
                  <a:lnTo>
                    <a:pt x="364" y="403"/>
                  </a:lnTo>
                  <a:lnTo>
                    <a:pt x="366" y="402"/>
                  </a:lnTo>
                  <a:lnTo>
                    <a:pt x="368" y="400"/>
                  </a:lnTo>
                  <a:lnTo>
                    <a:pt x="370" y="398"/>
                  </a:lnTo>
                  <a:lnTo>
                    <a:pt x="373" y="396"/>
                  </a:lnTo>
                  <a:lnTo>
                    <a:pt x="373" y="394"/>
                  </a:lnTo>
                  <a:lnTo>
                    <a:pt x="374" y="392"/>
                  </a:lnTo>
                  <a:lnTo>
                    <a:pt x="374" y="390"/>
                  </a:lnTo>
                  <a:lnTo>
                    <a:pt x="374" y="389"/>
                  </a:lnTo>
                  <a:lnTo>
                    <a:pt x="373" y="387"/>
                  </a:lnTo>
                  <a:lnTo>
                    <a:pt x="371" y="386"/>
                  </a:lnTo>
                  <a:lnTo>
                    <a:pt x="369" y="385"/>
                  </a:lnTo>
                  <a:lnTo>
                    <a:pt x="368" y="384"/>
                  </a:lnTo>
                  <a:lnTo>
                    <a:pt x="367" y="383"/>
                  </a:lnTo>
                  <a:lnTo>
                    <a:pt x="366" y="381"/>
                  </a:lnTo>
                  <a:lnTo>
                    <a:pt x="366" y="379"/>
                  </a:lnTo>
                  <a:lnTo>
                    <a:pt x="367" y="379"/>
                  </a:lnTo>
                  <a:lnTo>
                    <a:pt x="368" y="379"/>
                  </a:lnTo>
                  <a:lnTo>
                    <a:pt x="369" y="379"/>
                  </a:lnTo>
                  <a:lnTo>
                    <a:pt x="370" y="375"/>
                  </a:lnTo>
                  <a:lnTo>
                    <a:pt x="370" y="373"/>
                  </a:lnTo>
                  <a:lnTo>
                    <a:pt x="369" y="371"/>
                  </a:lnTo>
                  <a:lnTo>
                    <a:pt x="368" y="368"/>
                  </a:lnTo>
                  <a:lnTo>
                    <a:pt x="367" y="366"/>
                  </a:lnTo>
                  <a:lnTo>
                    <a:pt x="366" y="363"/>
                  </a:lnTo>
                  <a:lnTo>
                    <a:pt x="370" y="361"/>
                  </a:lnTo>
                  <a:lnTo>
                    <a:pt x="375" y="359"/>
                  </a:lnTo>
                  <a:lnTo>
                    <a:pt x="378" y="355"/>
                  </a:lnTo>
                  <a:lnTo>
                    <a:pt x="377" y="355"/>
                  </a:lnTo>
                  <a:lnTo>
                    <a:pt x="376" y="355"/>
                  </a:lnTo>
                  <a:lnTo>
                    <a:pt x="375" y="355"/>
                  </a:lnTo>
                  <a:lnTo>
                    <a:pt x="373" y="352"/>
                  </a:lnTo>
                  <a:lnTo>
                    <a:pt x="373" y="350"/>
                  </a:lnTo>
                  <a:lnTo>
                    <a:pt x="374" y="348"/>
                  </a:lnTo>
                  <a:lnTo>
                    <a:pt x="375" y="346"/>
                  </a:lnTo>
                  <a:lnTo>
                    <a:pt x="376" y="344"/>
                  </a:lnTo>
                  <a:lnTo>
                    <a:pt x="377" y="343"/>
                  </a:lnTo>
                  <a:lnTo>
                    <a:pt x="378" y="341"/>
                  </a:lnTo>
                  <a:lnTo>
                    <a:pt x="378" y="339"/>
                  </a:lnTo>
                  <a:lnTo>
                    <a:pt x="368" y="325"/>
                  </a:lnTo>
                  <a:lnTo>
                    <a:pt x="357" y="313"/>
                  </a:lnTo>
                  <a:lnTo>
                    <a:pt x="346" y="302"/>
                  </a:lnTo>
                  <a:lnTo>
                    <a:pt x="344" y="303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11" name="Freeform 386"/>
            <p:cNvSpPr>
              <a:spLocks/>
            </p:cNvSpPr>
            <p:nvPr/>
          </p:nvSpPr>
          <p:spPr bwMode="gray">
            <a:xfrm>
              <a:off x="2684" y="2352"/>
              <a:ext cx="341" cy="382"/>
            </a:xfrm>
            <a:custGeom>
              <a:avLst/>
              <a:gdLst>
                <a:gd name="T0" fmla="*/ 65 w 341"/>
                <a:gd name="T1" fmla="*/ 17 h 382"/>
                <a:gd name="T2" fmla="*/ 83 w 341"/>
                <a:gd name="T3" fmla="*/ 6 h 382"/>
                <a:gd name="T4" fmla="*/ 126 w 341"/>
                <a:gd name="T5" fmla="*/ 6 h 382"/>
                <a:gd name="T6" fmla="*/ 125 w 341"/>
                <a:gd name="T7" fmla="*/ 28 h 382"/>
                <a:gd name="T8" fmla="*/ 135 w 341"/>
                <a:gd name="T9" fmla="*/ 61 h 382"/>
                <a:gd name="T10" fmla="*/ 170 w 341"/>
                <a:gd name="T11" fmla="*/ 81 h 382"/>
                <a:gd name="T12" fmla="*/ 203 w 341"/>
                <a:gd name="T13" fmla="*/ 93 h 382"/>
                <a:gd name="T14" fmla="*/ 262 w 341"/>
                <a:gd name="T15" fmla="*/ 115 h 382"/>
                <a:gd name="T16" fmla="*/ 274 w 341"/>
                <a:gd name="T17" fmla="*/ 146 h 382"/>
                <a:gd name="T18" fmla="*/ 265 w 341"/>
                <a:gd name="T19" fmla="*/ 164 h 382"/>
                <a:gd name="T20" fmla="*/ 312 w 341"/>
                <a:gd name="T21" fmla="*/ 187 h 382"/>
                <a:gd name="T22" fmla="*/ 325 w 341"/>
                <a:gd name="T23" fmla="*/ 185 h 382"/>
                <a:gd name="T24" fmla="*/ 321 w 341"/>
                <a:gd name="T25" fmla="*/ 199 h 382"/>
                <a:gd name="T26" fmla="*/ 341 w 341"/>
                <a:gd name="T27" fmla="*/ 250 h 382"/>
                <a:gd name="T28" fmla="*/ 334 w 341"/>
                <a:gd name="T29" fmla="*/ 265 h 382"/>
                <a:gd name="T30" fmla="*/ 336 w 341"/>
                <a:gd name="T31" fmla="*/ 273 h 382"/>
                <a:gd name="T32" fmla="*/ 336 w 341"/>
                <a:gd name="T33" fmla="*/ 284 h 382"/>
                <a:gd name="T34" fmla="*/ 331 w 341"/>
                <a:gd name="T35" fmla="*/ 299 h 382"/>
                <a:gd name="T36" fmla="*/ 322 w 341"/>
                <a:gd name="T37" fmla="*/ 289 h 382"/>
                <a:gd name="T38" fmla="*/ 310 w 341"/>
                <a:gd name="T39" fmla="*/ 278 h 382"/>
                <a:gd name="T40" fmla="*/ 264 w 341"/>
                <a:gd name="T41" fmla="*/ 279 h 382"/>
                <a:gd name="T42" fmla="*/ 235 w 341"/>
                <a:gd name="T43" fmla="*/ 282 h 382"/>
                <a:gd name="T44" fmla="*/ 218 w 341"/>
                <a:gd name="T45" fmla="*/ 332 h 382"/>
                <a:gd name="T46" fmla="*/ 202 w 341"/>
                <a:gd name="T47" fmla="*/ 360 h 382"/>
                <a:gd name="T48" fmla="*/ 196 w 341"/>
                <a:gd name="T49" fmla="*/ 357 h 382"/>
                <a:gd name="T50" fmla="*/ 166 w 341"/>
                <a:gd name="T51" fmla="*/ 361 h 382"/>
                <a:gd name="T52" fmla="*/ 156 w 341"/>
                <a:gd name="T53" fmla="*/ 372 h 382"/>
                <a:gd name="T54" fmla="*/ 125 w 341"/>
                <a:gd name="T55" fmla="*/ 361 h 382"/>
                <a:gd name="T56" fmla="*/ 103 w 341"/>
                <a:gd name="T57" fmla="*/ 353 h 382"/>
                <a:gd name="T58" fmla="*/ 92 w 341"/>
                <a:gd name="T59" fmla="*/ 370 h 382"/>
                <a:gd name="T60" fmla="*/ 80 w 341"/>
                <a:gd name="T61" fmla="*/ 382 h 382"/>
                <a:gd name="T62" fmla="*/ 57 w 341"/>
                <a:gd name="T63" fmla="*/ 353 h 382"/>
                <a:gd name="T64" fmla="*/ 43 w 341"/>
                <a:gd name="T65" fmla="*/ 323 h 382"/>
                <a:gd name="T66" fmla="*/ 42 w 341"/>
                <a:gd name="T67" fmla="*/ 314 h 382"/>
                <a:gd name="T68" fmla="*/ 30 w 341"/>
                <a:gd name="T69" fmla="*/ 308 h 382"/>
                <a:gd name="T70" fmla="*/ 40 w 341"/>
                <a:gd name="T71" fmla="*/ 301 h 382"/>
                <a:gd name="T72" fmla="*/ 38 w 341"/>
                <a:gd name="T73" fmla="*/ 287 h 382"/>
                <a:gd name="T74" fmla="*/ 43 w 341"/>
                <a:gd name="T75" fmla="*/ 282 h 382"/>
                <a:gd name="T76" fmla="*/ 30 w 341"/>
                <a:gd name="T77" fmla="*/ 274 h 382"/>
                <a:gd name="T78" fmla="*/ 13 w 341"/>
                <a:gd name="T79" fmla="*/ 237 h 382"/>
                <a:gd name="T80" fmla="*/ 12 w 341"/>
                <a:gd name="T81" fmla="*/ 227 h 382"/>
                <a:gd name="T82" fmla="*/ 16 w 341"/>
                <a:gd name="T83" fmla="*/ 216 h 382"/>
                <a:gd name="T84" fmla="*/ 18 w 341"/>
                <a:gd name="T85" fmla="*/ 201 h 382"/>
                <a:gd name="T86" fmla="*/ 20 w 341"/>
                <a:gd name="T87" fmla="*/ 188 h 382"/>
                <a:gd name="T88" fmla="*/ 14 w 341"/>
                <a:gd name="T89" fmla="*/ 178 h 382"/>
                <a:gd name="T90" fmla="*/ 19 w 341"/>
                <a:gd name="T91" fmla="*/ 159 h 382"/>
                <a:gd name="T92" fmla="*/ 15 w 341"/>
                <a:gd name="T93" fmla="*/ 152 h 382"/>
                <a:gd name="T94" fmla="*/ 14 w 341"/>
                <a:gd name="T95" fmla="*/ 146 h 382"/>
                <a:gd name="T96" fmla="*/ 28 w 341"/>
                <a:gd name="T97" fmla="*/ 133 h 382"/>
                <a:gd name="T98" fmla="*/ 21 w 341"/>
                <a:gd name="T99" fmla="*/ 122 h 382"/>
                <a:gd name="T100" fmla="*/ 24 w 341"/>
                <a:gd name="T101" fmla="*/ 112 h 382"/>
                <a:gd name="T102" fmla="*/ 32 w 341"/>
                <a:gd name="T103" fmla="*/ 94 h 382"/>
                <a:gd name="T104" fmla="*/ 29 w 341"/>
                <a:gd name="T105" fmla="*/ 85 h 382"/>
                <a:gd name="T106" fmla="*/ 0 w 341"/>
                <a:gd name="T107" fmla="*/ 41 h 382"/>
                <a:gd name="T108" fmla="*/ 39 w 341"/>
                <a:gd name="T109" fmla="*/ 30 h 382"/>
                <a:gd name="T110" fmla="*/ 58 w 341"/>
                <a:gd name="T111" fmla="*/ 26 h 38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41"/>
                <a:gd name="T169" fmla="*/ 0 h 382"/>
                <a:gd name="T170" fmla="*/ 341 w 341"/>
                <a:gd name="T171" fmla="*/ 382 h 38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41" h="382">
                  <a:moveTo>
                    <a:pt x="58" y="26"/>
                  </a:moveTo>
                  <a:lnTo>
                    <a:pt x="59" y="24"/>
                  </a:lnTo>
                  <a:lnTo>
                    <a:pt x="60" y="23"/>
                  </a:lnTo>
                  <a:lnTo>
                    <a:pt x="61" y="22"/>
                  </a:lnTo>
                  <a:lnTo>
                    <a:pt x="62" y="20"/>
                  </a:lnTo>
                  <a:lnTo>
                    <a:pt x="63" y="18"/>
                  </a:lnTo>
                  <a:lnTo>
                    <a:pt x="65" y="17"/>
                  </a:lnTo>
                  <a:lnTo>
                    <a:pt x="68" y="16"/>
                  </a:lnTo>
                  <a:lnTo>
                    <a:pt x="70" y="15"/>
                  </a:lnTo>
                  <a:lnTo>
                    <a:pt x="74" y="14"/>
                  </a:lnTo>
                  <a:lnTo>
                    <a:pt x="77" y="13"/>
                  </a:lnTo>
                  <a:lnTo>
                    <a:pt x="79" y="11"/>
                  </a:lnTo>
                  <a:lnTo>
                    <a:pt x="81" y="9"/>
                  </a:lnTo>
                  <a:lnTo>
                    <a:pt x="83" y="6"/>
                  </a:lnTo>
                  <a:lnTo>
                    <a:pt x="85" y="4"/>
                  </a:lnTo>
                  <a:lnTo>
                    <a:pt x="87" y="2"/>
                  </a:lnTo>
                  <a:lnTo>
                    <a:pt x="99" y="0"/>
                  </a:lnTo>
                  <a:lnTo>
                    <a:pt x="111" y="0"/>
                  </a:lnTo>
                  <a:lnTo>
                    <a:pt x="125" y="0"/>
                  </a:lnTo>
                  <a:lnTo>
                    <a:pt x="125" y="3"/>
                  </a:lnTo>
                  <a:lnTo>
                    <a:pt x="126" y="6"/>
                  </a:lnTo>
                  <a:lnTo>
                    <a:pt x="127" y="9"/>
                  </a:lnTo>
                  <a:lnTo>
                    <a:pt x="127" y="12"/>
                  </a:lnTo>
                  <a:lnTo>
                    <a:pt x="126" y="15"/>
                  </a:lnTo>
                  <a:lnTo>
                    <a:pt x="126" y="18"/>
                  </a:lnTo>
                  <a:lnTo>
                    <a:pt x="125" y="21"/>
                  </a:lnTo>
                  <a:lnTo>
                    <a:pt x="125" y="24"/>
                  </a:lnTo>
                  <a:lnTo>
                    <a:pt x="125" y="28"/>
                  </a:lnTo>
                  <a:lnTo>
                    <a:pt x="127" y="35"/>
                  </a:lnTo>
                  <a:lnTo>
                    <a:pt x="126" y="42"/>
                  </a:lnTo>
                  <a:lnTo>
                    <a:pt x="126" y="48"/>
                  </a:lnTo>
                  <a:lnTo>
                    <a:pt x="127" y="54"/>
                  </a:lnTo>
                  <a:lnTo>
                    <a:pt x="129" y="57"/>
                  </a:lnTo>
                  <a:lnTo>
                    <a:pt x="132" y="59"/>
                  </a:lnTo>
                  <a:lnTo>
                    <a:pt x="135" y="61"/>
                  </a:lnTo>
                  <a:lnTo>
                    <a:pt x="138" y="62"/>
                  </a:lnTo>
                  <a:lnTo>
                    <a:pt x="141" y="64"/>
                  </a:lnTo>
                  <a:lnTo>
                    <a:pt x="147" y="69"/>
                  </a:lnTo>
                  <a:lnTo>
                    <a:pt x="153" y="74"/>
                  </a:lnTo>
                  <a:lnTo>
                    <a:pt x="160" y="78"/>
                  </a:lnTo>
                  <a:lnTo>
                    <a:pt x="169" y="80"/>
                  </a:lnTo>
                  <a:lnTo>
                    <a:pt x="170" y="81"/>
                  </a:lnTo>
                  <a:lnTo>
                    <a:pt x="172" y="82"/>
                  </a:lnTo>
                  <a:lnTo>
                    <a:pt x="174" y="84"/>
                  </a:lnTo>
                  <a:lnTo>
                    <a:pt x="177" y="84"/>
                  </a:lnTo>
                  <a:lnTo>
                    <a:pt x="188" y="86"/>
                  </a:lnTo>
                  <a:lnTo>
                    <a:pt x="199" y="92"/>
                  </a:lnTo>
                  <a:lnTo>
                    <a:pt x="200" y="93"/>
                  </a:lnTo>
                  <a:lnTo>
                    <a:pt x="203" y="93"/>
                  </a:lnTo>
                  <a:lnTo>
                    <a:pt x="205" y="94"/>
                  </a:lnTo>
                  <a:lnTo>
                    <a:pt x="207" y="95"/>
                  </a:lnTo>
                  <a:lnTo>
                    <a:pt x="215" y="101"/>
                  </a:lnTo>
                  <a:lnTo>
                    <a:pt x="223" y="105"/>
                  </a:lnTo>
                  <a:lnTo>
                    <a:pt x="231" y="107"/>
                  </a:lnTo>
                  <a:lnTo>
                    <a:pt x="246" y="110"/>
                  </a:lnTo>
                  <a:lnTo>
                    <a:pt x="262" y="115"/>
                  </a:lnTo>
                  <a:lnTo>
                    <a:pt x="266" y="120"/>
                  </a:lnTo>
                  <a:lnTo>
                    <a:pt x="268" y="126"/>
                  </a:lnTo>
                  <a:lnTo>
                    <a:pt x="266" y="132"/>
                  </a:lnTo>
                  <a:lnTo>
                    <a:pt x="269" y="135"/>
                  </a:lnTo>
                  <a:lnTo>
                    <a:pt x="272" y="138"/>
                  </a:lnTo>
                  <a:lnTo>
                    <a:pt x="273" y="142"/>
                  </a:lnTo>
                  <a:lnTo>
                    <a:pt x="274" y="146"/>
                  </a:lnTo>
                  <a:lnTo>
                    <a:pt x="273" y="148"/>
                  </a:lnTo>
                  <a:lnTo>
                    <a:pt x="272" y="150"/>
                  </a:lnTo>
                  <a:lnTo>
                    <a:pt x="270" y="152"/>
                  </a:lnTo>
                  <a:lnTo>
                    <a:pt x="269" y="153"/>
                  </a:lnTo>
                  <a:lnTo>
                    <a:pt x="267" y="154"/>
                  </a:lnTo>
                  <a:lnTo>
                    <a:pt x="266" y="156"/>
                  </a:lnTo>
                  <a:lnTo>
                    <a:pt x="265" y="164"/>
                  </a:lnTo>
                  <a:lnTo>
                    <a:pt x="266" y="172"/>
                  </a:lnTo>
                  <a:lnTo>
                    <a:pt x="270" y="179"/>
                  </a:lnTo>
                  <a:lnTo>
                    <a:pt x="274" y="184"/>
                  </a:lnTo>
                  <a:lnTo>
                    <a:pt x="282" y="188"/>
                  </a:lnTo>
                  <a:lnTo>
                    <a:pt x="291" y="188"/>
                  </a:lnTo>
                  <a:lnTo>
                    <a:pt x="301" y="187"/>
                  </a:lnTo>
                  <a:lnTo>
                    <a:pt x="312" y="187"/>
                  </a:lnTo>
                  <a:lnTo>
                    <a:pt x="313" y="186"/>
                  </a:lnTo>
                  <a:lnTo>
                    <a:pt x="314" y="185"/>
                  </a:lnTo>
                  <a:lnTo>
                    <a:pt x="315" y="184"/>
                  </a:lnTo>
                  <a:lnTo>
                    <a:pt x="317" y="183"/>
                  </a:lnTo>
                  <a:lnTo>
                    <a:pt x="320" y="182"/>
                  </a:lnTo>
                  <a:lnTo>
                    <a:pt x="323" y="183"/>
                  </a:lnTo>
                  <a:lnTo>
                    <a:pt x="325" y="185"/>
                  </a:lnTo>
                  <a:lnTo>
                    <a:pt x="327" y="187"/>
                  </a:lnTo>
                  <a:lnTo>
                    <a:pt x="328" y="190"/>
                  </a:lnTo>
                  <a:lnTo>
                    <a:pt x="327" y="192"/>
                  </a:lnTo>
                  <a:lnTo>
                    <a:pt x="326" y="194"/>
                  </a:lnTo>
                  <a:lnTo>
                    <a:pt x="324" y="196"/>
                  </a:lnTo>
                  <a:lnTo>
                    <a:pt x="323" y="198"/>
                  </a:lnTo>
                  <a:lnTo>
                    <a:pt x="321" y="199"/>
                  </a:lnTo>
                  <a:lnTo>
                    <a:pt x="321" y="201"/>
                  </a:lnTo>
                  <a:lnTo>
                    <a:pt x="323" y="211"/>
                  </a:lnTo>
                  <a:lnTo>
                    <a:pt x="328" y="220"/>
                  </a:lnTo>
                  <a:lnTo>
                    <a:pt x="334" y="228"/>
                  </a:lnTo>
                  <a:lnTo>
                    <a:pt x="339" y="237"/>
                  </a:lnTo>
                  <a:lnTo>
                    <a:pt x="341" y="247"/>
                  </a:lnTo>
                  <a:lnTo>
                    <a:pt x="341" y="250"/>
                  </a:lnTo>
                  <a:lnTo>
                    <a:pt x="340" y="253"/>
                  </a:lnTo>
                  <a:lnTo>
                    <a:pt x="338" y="255"/>
                  </a:lnTo>
                  <a:lnTo>
                    <a:pt x="336" y="257"/>
                  </a:lnTo>
                  <a:lnTo>
                    <a:pt x="335" y="259"/>
                  </a:lnTo>
                  <a:lnTo>
                    <a:pt x="334" y="262"/>
                  </a:lnTo>
                  <a:lnTo>
                    <a:pt x="333" y="263"/>
                  </a:lnTo>
                  <a:lnTo>
                    <a:pt x="334" y="265"/>
                  </a:lnTo>
                  <a:lnTo>
                    <a:pt x="335" y="266"/>
                  </a:lnTo>
                  <a:lnTo>
                    <a:pt x="336" y="267"/>
                  </a:lnTo>
                  <a:lnTo>
                    <a:pt x="337" y="268"/>
                  </a:lnTo>
                  <a:lnTo>
                    <a:pt x="338" y="269"/>
                  </a:lnTo>
                  <a:lnTo>
                    <a:pt x="338" y="271"/>
                  </a:lnTo>
                  <a:lnTo>
                    <a:pt x="337" y="272"/>
                  </a:lnTo>
                  <a:lnTo>
                    <a:pt x="336" y="273"/>
                  </a:lnTo>
                  <a:lnTo>
                    <a:pt x="335" y="274"/>
                  </a:lnTo>
                  <a:lnTo>
                    <a:pt x="333" y="275"/>
                  </a:lnTo>
                  <a:lnTo>
                    <a:pt x="332" y="276"/>
                  </a:lnTo>
                  <a:lnTo>
                    <a:pt x="332" y="278"/>
                  </a:lnTo>
                  <a:lnTo>
                    <a:pt x="333" y="280"/>
                  </a:lnTo>
                  <a:lnTo>
                    <a:pt x="334" y="282"/>
                  </a:lnTo>
                  <a:lnTo>
                    <a:pt x="336" y="284"/>
                  </a:lnTo>
                  <a:lnTo>
                    <a:pt x="338" y="286"/>
                  </a:lnTo>
                  <a:lnTo>
                    <a:pt x="339" y="288"/>
                  </a:lnTo>
                  <a:lnTo>
                    <a:pt x="339" y="291"/>
                  </a:lnTo>
                  <a:lnTo>
                    <a:pt x="338" y="293"/>
                  </a:lnTo>
                  <a:lnTo>
                    <a:pt x="336" y="295"/>
                  </a:lnTo>
                  <a:lnTo>
                    <a:pt x="334" y="298"/>
                  </a:lnTo>
                  <a:lnTo>
                    <a:pt x="331" y="299"/>
                  </a:lnTo>
                  <a:lnTo>
                    <a:pt x="328" y="300"/>
                  </a:lnTo>
                  <a:lnTo>
                    <a:pt x="327" y="300"/>
                  </a:lnTo>
                  <a:lnTo>
                    <a:pt x="326" y="299"/>
                  </a:lnTo>
                  <a:lnTo>
                    <a:pt x="325" y="297"/>
                  </a:lnTo>
                  <a:lnTo>
                    <a:pt x="324" y="294"/>
                  </a:lnTo>
                  <a:lnTo>
                    <a:pt x="323" y="291"/>
                  </a:lnTo>
                  <a:lnTo>
                    <a:pt x="322" y="289"/>
                  </a:lnTo>
                  <a:lnTo>
                    <a:pt x="321" y="287"/>
                  </a:lnTo>
                  <a:lnTo>
                    <a:pt x="319" y="286"/>
                  </a:lnTo>
                  <a:lnTo>
                    <a:pt x="317" y="284"/>
                  </a:lnTo>
                  <a:lnTo>
                    <a:pt x="315" y="283"/>
                  </a:lnTo>
                  <a:lnTo>
                    <a:pt x="313" y="281"/>
                  </a:lnTo>
                  <a:lnTo>
                    <a:pt x="311" y="279"/>
                  </a:lnTo>
                  <a:lnTo>
                    <a:pt x="310" y="278"/>
                  </a:lnTo>
                  <a:lnTo>
                    <a:pt x="309" y="277"/>
                  </a:lnTo>
                  <a:lnTo>
                    <a:pt x="306" y="276"/>
                  </a:lnTo>
                  <a:lnTo>
                    <a:pt x="303" y="275"/>
                  </a:lnTo>
                  <a:lnTo>
                    <a:pt x="292" y="273"/>
                  </a:lnTo>
                  <a:lnTo>
                    <a:pt x="280" y="273"/>
                  </a:lnTo>
                  <a:lnTo>
                    <a:pt x="270" y="277"/>
                  </a:lnTo>
                  <a:lnTo>
                    <a:pt x="264" y="279"/>
                  </a:lnTo>
                  <a:lnTo>
                    <a:pt x="256" y="280"/>
                  </a:lnTo>
                  <a:lnTo>
                    <a:pt x="250" y="281"/>
                  </a:lnTo>
                  <a:lnTo>
                    <a:pt x="247" y="281"/>
                  </a:lnTo>
                  <a:lnTo>
                    <a:pt x="244" y="281"/>
                  </a:lnTo>
                  <a:lnTo>
                    <a:pt x="241" y="281"/>
                  </a:lnTo>
                  <a:lnTo>
                    <a:pt x="238" y="281"/>
                  </a:lnTo>
                  <a:lnTo>
                    <a:pt x="235" y="282"/>
                  </a:lnTo>
                  <a:lnTo>
                    <a:pt x="228" y="286"/>
                  </a:lnTo>
                  <a:lnTo>
                    <a:pt x="223" y="292"/>
                  </a:lnTo>
                  <a:lnTo>
                    <a:pt x="218" y="299"/>
                  </a:lnTo>
                  <a:lnTo>
                    <a:pt x="212" y="303"/>
                  </a:lnTo>
                  <a:lnTo>
                    <a:pt x="215" y="313"/>
                  </a:lnTo>
                  <a:lnTo>
                    <a:pt x="218" y="324"/>
                  </a:lnTo>
                  <a:lnTo>
                    <a:pt x="218" y="332"/>
                  </a:lnTo>
                  <a:lnTo>
                    <a:pt x="216" y="339"/>
                  </a:lnTo>
                  <a:lnTo>
                    <a:pt x="213" y="348"/>
                  </a:lnTo>
                  <a:lnTo>
                    <a:pt x="212" y="351"/>
                  </a:lnTo>
                  <a:lnTo>
                    <a:pt x="210" y="354"/>
                  </a:lnTo>
                  <a:lnTo>
                    <a:pt x="208" y="356"/>
                  </a:lnTo>
                  <a:lnTo>
                    <a:pt x="205" y="359"/>
                  </a:lnTo>
                  <a:lnTo>
                    <a:pt x="202" y="360"/>
                  </a:lnTo>
                  <a:lnTo>
                    <a:pt x="198" y="361"/>
                  </a:lnTo>
                  <a:lnTo>
                    <a:pt x="199" y="360"/>
                  </a:lnTo>
                  <a:lnTo>
                    <a:pt x="198" y="359"/>
                  </a:lnTo>
                  <a:lnTo>
                    <a:pt x="197" y="359"/>
                  </a:lnTo>
                  <a:lnTo>
                    <a:pt x="196" y="358"/>
                  </a:lnTo>
                  <a:lnTo>
                    <a:pt x="196" y="357"/>
                  </a:lnTo>
                  <a:lnTo>
                    <a:pt x="187" y="357"/>
                  </a:lnTo>
                  <a:lnTo>
                    <a:pt x="178" y="358"/>
                  </a:lnTo>
                  <a:lnTo>
                    <a:pt x="169" y="358"/>
                  </a:lnTo>
                  <a:lnTo>
                    <a:pt x="168" y="358"/>
                  </a:lnTo>
                  <a:lnTo>
                    <a:pt x="167" y="359"/>
                  </a:lnTo>
                  <a:lnTo>
                    <a:pt x="166" y="361"/>
                  </a:lnTo>
                  <a:lnTo>
                    <a:pt x="167" y="361"/>
                  </a:lnTo>
                  <a:lnTo>
                    <a:pt x="163" y="363"/>
                  </a:lnTo>
                  <a:lnTo>
                    <a:pt x="161" y="365"/>
                  </a:lnTo>
                  <a:lnTo>
                    <a:pt x="159" y="368"/>
                  </a:lnTo>
                  <a:lnTo>
                    <a:pt x="158" y="372"/>
                  </a:lnTo>
                  <a:lnTo>
                    <a:pt x="157" y="376"/>
                  </a:lnTo>
                  <a:lnTo>
                    <a:pt x="156" y="372"/>
                  </a:lnTo>
                  <a:lnTo>
                    <a:pt x="154" y="369"/>
                  </a:lnTo>
                  <a:lnTo>
                    <a:pt x="151" y="366"/>
                  </a:lnTo>
                  <a:lnTo>
                    <a:pt x="148" y="364"/>
                  </a:lnTo>
                  <a:lnTo>
                    <a:pt x="145" y="361"/>
                  </a:lnTo>
                  <a:lnTo>
                    <a:pt x="138" y="360"/>
                  </a:lnTo>
                  <a:lnTo>
                    <a:pt x="131" y="360"/>
                  </a:lnTo>
                  <a:lnTo>
                    <a:pt x="125" y="361"/>
                  </a:lnTo>
                  <a:lnTo>
                    <a:pt x="118" y="358"/>
                  </a:lnTo>
                  <a:lnTo>
                    <a:pt x="115" y="356"/>
                  </a:lnTo>
                  <a:lnTo>
                    <a:pt x="113" y="355"/>
                  </a:lnTo>
                  <a:lnTo>
                    <a:pt x="110" y="353"/>
                  </a:lnTo>
                  <a:lnTo>
                    <a:pt x="107" y="352"/>
                  </a:lnTo>
                  <a:lnTo>
                    <a:pt x="105" y="352"/>
                  </a:lnTo>
                  <a:lnTo>
                    <a:pt x="103" y="353"/>
                  </a:lnTo>
                  <a:lnTo>
                    <a:pt x="101" y="355"/>
                  </a:lnTo>
                  <a:lnTo>
                    <a:pt x="101" y="358"/>
                  </a:lnTo>
                  <a:lnTo>
                    <a:pt x="99" y="361"/>
                  </a:lnTo>
                  <a:lnTo>
                    <a:pt x="97" y="363"/>
                  </a:lnTo>
                  <a:lnTo>
                    <a:pt x="95" y="365"/>
                  </a:lnTo>
                  <a:lnTo>
                    <a:pt x="94" y="367"/>
                  </a:lnTo>
                  <a:lnTo>
                    <a:pt x="92" y="370"/>
                  </a:lnTo>
                  <a:lnTo>
                    <a:pt x="91" y="372"/>
                  </a:lnTo>
                  <a:lnTo>
                    <a:pt x="90" y="373"/>
                  </a:lnTo>
                  <a:lnTo>
                    <a:pt x="88" y="374"/>
                  </a:lnTo>
                  <a:lnTo>
                    <a:pt x="87" y="376"/>
                  </a:lnTo>
                  <a:lnTo>
                    <a:pt x="86" y="378"/>
                  </a:lnTo>
                  <a:lnTo>
                    <a:pt x="83" y="380"/>
                  </a:lnTo>
                  <a:lnTo>
                    <a:pt x="80" y="382"/>
                  </a:lnTo>
                  <a:lnTo>
                    <a:pt x="77" y="382"/>
                  </a:lnTo>
                  <a:lnTo>
                    <a:pt x="73" y="382"/>
                  </a:lnTo>
                  <a:lnTo>
                    <a:pt x="66" y="378"/>
                  </a:lnTo>
                  <a:lnTo>
                    <a:pt x="63" y="373"/>
                  </a:lnTo>
                  <a:lnTo>
                    <a:pt x="61" y="366"/>
                  </a:lnTo>
                  <a:lnTo>
                    <a:pt x="59" y="360"/>
                  </a:lnTo>
                  <a:lnTo>
                    <a:pt x="57" y="353"/>
                  </a:lnTo>
                  <a:lnTo>
                    <a:pt x="54" y="345"/>
                  </a:lnTo>
                  <a:lnTo>
                    <a:pt x="51" y="335"/>
                  </a:lnTo>
                  <a:lnTo>
                    <a:pt x="49" y="333"/>
                  </a:lnTo>
                  <a:lnTo>
                    <a:pt x="47" y="331"/>
                  </a:lnTo>
                  <a:lnTo>
                    <a:pt x="45" y="328"/>
                  </a:lnTo>
                  <a:lnTo>
                    <a:pt x="44" y="326"/>
                  </a:lnTo>
                  <a:lnTo>
                    <a:pt x="43" y="323"/>
                  </a:lnTo>
                  <a:lnTo>
                    <a:pt x="43" y="320"/>
                  </a:lnTo>
                  <a:lnTo>
                    <a:pt x="44" y="319"/>
                  </a:lnTo>
                  <a:lnTo>
                    <a:pt x="45" y="320"/>
                  </a:lnTo>
                  <a:lnTo>
                    <a:pt x="46" y="320"/>
                  </a:lnTo>
                  <a:lnTo>
                    <a:pt x="45" y="317"/>
                  </a:lnTo>
                  <a:lnTo>
                    <a:pt x="44" y="316"/>
                  </a:lnTo>
                  <a:lnTo>
                    <a:pt x="42" y="314"/>
                  </a:lnTo>
                  <a:lnTo>
                    <a:pt x="40" y="314"/>
                  </a:lnTo>
                  <a:lnTo>
                    <a:pt x="37" y="313"/>
                  </a:lnTo>
                  <a:lnTo>
                    <a:pt x="35" y="312"/>
                  </a:lnTo>
                  <a:lnTo>
                    <a:pt x="32" y="311"/>
                  </a:lnTo>
                  <a:lnTo>
                    <a:pt x="30" y="310"/>
                  </a:lnTo>
                  <a:lnTo>
                    <a:pt x="30" y="309"/>
                  </a:lnTo>
                  <a:lnTo>
                    <a:pt x="30" y="308"/>
                  </a:lnTo>
                  <a:lnTo>
                    <a:pt x="30" y="307"/>
                  </a:lnTo>
                  <a:lnTo>
                    <a:pt x="32" y="307"/>
                  </a:lnTo>
                  <a:lnTo>
                    <a:pt x="34" y="306"/>
                  </a:lnTo>
                  <a:lnTo>
                    <a:pt x="36" y="305"/>
                  </a:lnTo>
                  <a:lnTo>
                    <a:pt x="38" y="305"/>
                  </a:lnTo>
                  <a:lnTo>
                    <a:pt x="39" y="303"/>
                  </a:lnTo>
                  <a:lnTo>
                    <a:pt x="40" y="301"/>
                  </a:lnTo>
                  <a:lnTo>
                    <a:pt x="40" y="300"/>
                  </a:lnTo>
                  <a:lnTo>
                    <a:pt x="39" y="297"/>
                  </a:lnTo>
                  <a:lnTo>
                    <a:pt x="38" y="294"/>
                  </a:lnTo>
                  <a:lnTo>
                    <a:pt x="38" y="292"/>
                  </a:lnTo>
                  <a:lnTo>
                    <a:pt x="37" y="290"/>
                  </a:lnTo>
                  <a:lnTo>
                    <a:pt x="37" y="288"/>
                  </a:lnTo>
                  <a:lnTo>
                    <a:pt x="38" y="287"/>
                  </a:lnTo>
                  <a:lnTo>
                    <a:pt x="39" y="287"/>
                  </a:lnTo>
                  <a:lnTo>
                    <a:pt x="41" y="288"/>
                  </a:lnTo>
                  <a:lnTo>
                    <a:pt x="43" y="289"/>
                  </a:lnTo>
                  <a:lnTo>
                    <a:pt x="44" y="289"/>
                  </a:lnTo>
                  <a:lnTo>
                    <a:pt x="44" y="287"/>
                  </a:lnTo>
                  <a:lnTo>
                    <a:pt x="44" y="285"/>
                  </a:lnTo>
                  <a:lnTo>
                    <a:pt x="43" y="282"/>
                  </a:lnTo>
                  <a:lnTo>
                    <a:pt x="41" y="281"/>
                  </a:lnTo>
                  <a:lnTo>
                    <a:pt x="39" y="279"/>
                  </a:lnTo>
                  <a:lnTo>
                    <a:pt x="36" y="278"/>
                  </a:lnTo>
                  <a:lnTo>
                    <a:pt x="33" y="279"/>
                  </a:lnTo>
                  <a:lnTo>
                    <a:pt x="33" y="276"/>
                  </a:lnTo>
                  <a:lnTo>
                    <a:pt x="31" y="275"/>
                  </a:lnTo>
                  <a:lnTo>
                    <a:pt x="30" y="274"/>
                  </a:lnTo>
                  <a:lnTo>
                    <a:pt x="28" y="272"/>
                  </a:lnTo>
                  <a:lnTo>
                    <a:pt x="27" y="271"/>
                  </a:lnTo>
                  <a:lnTo>
                    <a:pt x="27" y="265"/>
                  </a:lnTo>
                  <a:lnTo>
                    <a:pt x="28" y="259"/>
                  </a:lnTo>
                  <a:lnTo>
                    <a:pt x="27" y="254"/>
                  </a:lnTo>
                  <a:lnTo>
                    <a:pt x="20" y="245"/>
                  </a:lnTo>
                  <a:lnTo>
                    <a:pt x="13" y="237"/>
                  </a:lnTo>
                  <a:lnTo>
                    <a:pt x="12" y="236"/>
                  </a:lnTo>
                  <a:lnTo>
                    <a:pt x="13" y="234"/>
                  </a:lnTo>
                  <a:lnTo>
                    <a:pt x="13" y="232"/>
                  </a:lnTo>
                  <a:lnTo>
                    <a:pt x="14" y="230"/>
                  </a:lnTo>
                  <a:lnTo>
                    <a:pt x="14" y="228"/>
                  </a:lnTo>
                  <a:lnTo>
                    <a:pt x="13" y="227"/>
                  </a:lnTo>
                  <a:lnTo>
                    <a:pt x="12" y="227"/>
                  </a:lnTo>
                  <a:lnTo>
                    <a:pt x="11" y="227"/>
                  </a:lnTo>
                  <a:lnTo>
                    <a:pt x="11" y="223"/>
                  </a:lnTo>
                  <a:lnTo>
                    <a:pt x="12" y="219"/>
                  </a:lnTo>
                  <a:lnTo>
                    <a:pt x="13" y="216"/>
                  </a:lnTo>
                  <a:lnTo>
                    <a:pt x="15" y="216"/>
                  </a:lnTo>
                  <a:lnTo>
                    <a:pt x="16" y="216"/>
                  </a:lnTo>
                  <a:lnTo>
                    <a:pt x="17" y="216"/>
                  </a:lnTo>
                  <a:lnTo>
                    <a:pt x="18" y="213"/>
                  </a:lnTo>
                  <a:lnTo>
                    <a:pt x="18" y="211"/>
                  </a:lnTo>
                  <a:lnTo>
                    <a:pt x="18" y="209"/>
                  </a:lnTo>
                  <a:lnTo>
                    <a:pt x="17" y="205"/>
                  </a:lnTo>
                  <a:lnTo>
                    <a:pt x="17" y="203"/>
                  </a:lnTo>
                  <a:lnTo>
                    <a:pt x="18" y="201"/>
                  </a:lnTo>
                  <a:lnTo>
                    <a:pt x="20" y="199"/>
                  </a:lnTo>
                  <a:lnTo>
                    <a:pt x="22" y="196"/>
                  </a:lnTo>
                  <a:lnTo>
                    <a:pt x="24" y="193"/>
                  </a:lnTo>
                  <a:lnTo>
                    <a:pt x="25" y="190"/>
                  </a:lnTo>
                  <a:lnTo>
                    <a:pt x="23" y="190"/>
                  </a:lnTo>
                  <a:lnTo>
                    <a:pt x="22" y="189"/>
                  </a:lnTo>
                  <a:lnTo>
                    <a:pt x="20" y="188"/>
                  </a:lnTo>
                  <a:lnTo>
                    <a:pt x="19" y="187"/>
                  </a:lnTo>
                  <a:lnTo>
                    <a:pt x="17" y="187"/>
                  </a:lnTo>
                  <a:lnTo>
                    <a:pt x="17" y="185"/>
                  </a:lnTo>
                  <a:lnTo>
                    <a:pt x="16" y="183"/>
                  </a:lnTo>
                  <a:lnTo>
                    <a:pt x="15" y="182"/>
                  </a:lnTo>
                  <a:lnTo>
                    <a:pt x="14" y="180"/>
                  </a:lnTo>
                  <a:lnTo>
                    <a:pt x="14" y="178"/>
                  </a:lnTo>
                  <a:lnTo>
                    <a:pt x="14" y="177"/>
                  </a:lnTo>
                  <a:lnTo>
                    <a:pt x="17" y="171"/>
                  </a:lnTo>
                  <a:lnTo>
                    <a:pt x="20" y="165"/>
                  </a:lnTo>
                  <a:lnTo>
                    <a:pt x="21" y="163"/>
                  </a:lnTo>
                  <a:lnTo>
                    <a:pt x="20" y="162"/>
                  </a:lnTo>
                  <a:lnTo>
                    <a:pt x="20" y="160"/>
                  </a:lnTo>
                  <a:lnTo>
                    <a:pt x="19" y="159"/>
                  </a:lnTo>
                  <a:lnTo>
                    <a:pt x="17" y="158"/>
                  </a:lnTo>
                  <a:lnTo>
                    <a:pt x="16" y="157"/>
                  </a:lnTo>
                  <a:lnTo>
                    <a:pt x="14" y="155"/>
                  </a:lnTo>
                  <a:lnTo>
                    <a:pt x="14" y="154"/>
                  </a:lnTo>
                  <a:lnTo>
                    <a:pt x="14" y="153"/>
                  </a:lnTo>
                  <a:lnTo>
                    <a:pt x="14" y="152"/>
                  </a:lnTo>
                  <a:lnTo>
                    <a:pt x="15" y="152"/>
                  </a:lnTo>
                  <a:lnTo>
                    <a:pt x="16" y="152"/>
                  </a:lnTo>
                  <a:lnTo>
                    <a:pt x="17" y="151"/>
                  </a:lnTo>
                  <a:lnTo>
                    <a:pt x="17" y="149"/>
                  </a:lnTo>
                  <a:lnTo>
                    <a:pt x="16" y="148"/>
                  </a:lnTo>
                  <a:lnTo>
                    <a:pt x="15" y="148"/>
                  </a:lnTo>
                  <a:lnTo>
                    <a:pt x="15" y="147"/>
                  </a:lnTo>
                  <a:lnTo>
                    <a:pt x="14" y="146"/>
                  </a:lnTo>
                  <a:lnTo>
                    <a:pt x="16" y="144"/>
                  </a:lnTo>
                  <a:lnTo>
                    <a:pt x="18" y="142"/>
                  </a:lnTo>
                  <a:lnTo>
                    <a:pt x="20" y="141"/>
                  </a:lnTo>
                  <a:lnTo>
                    <a:pt x="22" y="139"/>
                  </a:lnTo>
                  <a:lnTo>
                    <a:pt x="24" y="137"/>
                  </a:lnTo>
                  <a:lnTo>
                    <a:pt x="27" y="135"/>
                  </a:lnTo>
                  <a:lnTo>
                    <a:pt x="28" y="133"/>
                  </a:lnTo>
                  <a:lnTo>
                    <a:pt x="28" y="130"/>
                  </a:lnTo>
                  <a:lnTo>
                    <a:pt x="28" y="128"/>
                  </a:lnTo>
                  <a:lnTo>
                    <a:pt x="28" y="126"/>
                  </a:lnTo>
                  <a:lnTo>
                    <a:pt x="25" y="125"/>
                  </a:lnTo>
                  <a:lnTo>
                    <a:pt x="24" y="124"/>
                  </a:lnTo>
                  <a:lnTo>
                    <a:pt x="22" y="123"/>
                  </a:lnTo>
                  <a:lnTo>
                    <a:pt x="21" y="122"/>
                  </a:lnTo>
                  <a:lnTo>
                    <a:pt x="20" y="120"/>
                  </a:lnTo>
                  <a:lnTo>
                    <a:pt x="21" y="118"/>
                  </a:lnTo>
                  <a:lnTo>
                    <a:pt x="22" y="118"/>
                  </a:lnTo>
                  <a:lnTo>
                    <a:pt x="23" y="118"/>
                  </a:lnTo>
                  <a:lnTo>
                    <a:pt x="24" y="114"/>
                  </a:lnTo>
                  <a:lnTo>
                    <a:pt x="24" y="112"/>
                  </a:lnTo>
                  <a:lnTo>
                    <a:pt x="23" y="110"/>
                  </a:lnTo>
                  <a:lnTo>
                    <a:pt x="23" y="107"/>
                  </a:lnTo>
                  <a:lnTo>
                    <a:pt x="21" y="105"/>
                  </a:lnTo>
                  <a:lnTo>
                    <a:pt x="20" y="102"/>
                  </a:lnTo>
                  <a:lnTo>
                    <a:pt x="24" y="100"/>
                  </a:lnTo>
                  <a:lnTo>
                    <a:pt x="29" y="97"/>
                  </a:lnTo>
                  <a:lnTo>
                    <a:pt x="32" y="94"/>
                  </a:lnTo>
                  <a:lnTo>
                    <a:pt x="31" y="94"/>
                  </a:lnTo>
                  <a:lnTo>
                    <a:pt x="30" y="94"/>
                  </a:lnTo>
                  <a:lnTo>
                    <a:pt x="29" y="94"/>
                  </a:lnTo>
                  <a:lnTo>
                    <a:pt x="28" y="91"/>
                  </a:lnTo>
                  <a:lnTo>
                    <a:pt x="28" y="89"/>
                  </a:lnTo>
                  <a:lnTo>
                    <a:pt x="28" y="87"/>
                  </a:lnTo>
                  <a:lnTo>
                    <a:pt x="29" y="85"/>
                  </a:lnTo>
                  <a:lnTo>
                    <a:pt x="31" y="83"/>
                  </a:lnTo>
                  <a:lnTo>
                    <a:pt x="32" y="82"/>
                  </a:lnTo>
                  <a:lnTo>
                    <a:pt x="32" y="80"/>
                  </a:lnTo>
                  <a:lnTo>
                    <a:pt x="32" y="78"/>
                  </a:lnTo>
                  <a:lnTo>
                    <a:pt x="22" y="64"/>
                  </a:lnTo>
                  <a:lnTo>
                    <a:pt x="11" y="52"/>
                  </a:lnTo>
                  <a:lnTo>
                    <a:pt x="0" y="41"/>
                  </a:lnTo>
                  <a:lnTo>
                    <a:pt x="5" y="39"/>
                  </a:lnTo>
                  <a:lnTo>
                    <a:pt x="11" y="38"/>
                  </a:lnTo>
                  <a:lnTo>
                    <a:pt x="16" y="40"/>
                  </a:lnTo>
                  <a:lnTo>
                    <a:pt x="22" y="40"/>
                  </a:lnTo>
                  <a:lnTo>
                    <a:pt x="28" y="37"/>
                  </a:lnTo>
                  <a:lnTo>
                    <a:pt x="34" y="32"/>
                  </a:lnTo>
                  <a:lnTo>
                    <a:pt x="39" y="30"/>
                  </a:lnTo>
                  <a:lnTo>
                    <a:pt x="46" y="30"/>
                  </a:lnTo>
                  <a:lnTo>
                    <a:pt x="52" y="30"/>
                  </a:lnTo>
                  <a:lnTo>
                    <a:pt x="58" y="28"/>
                  </a:lnTo>
                  <a:lnTo>
                    <a:pt x="58" y="27"/>
                  </a:lnTo>
                  <a:lnTo>
                    <a:pt x="58" y="26"/>
                  </a:lnTo>
                  <a:lnTo>
                    <a:pt x="59" y="24"/>
                  </a:lnTo>
                  <a:lnTo>
                    <a:pt x="59" y="26"/>
                  </a:lnTo>
                  <a:lnTo>
                    <a:pt x="58" y="26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12" name="Freeform 387"/>
            <p:cNvSpPr>
              <a:spLocks/>
            </p:cNvSpPr>
            <p:nvPr/>
          </p:nvSpPr>
          <p:spPr bwMode="gray">
            <a:xfrm>
              <a:off x="2684" y="2352"/>
              <a:ext cx="341" cy="382"/>
            </a:xfrm>
            <a:custGeom>
              <a:avLst/>
              <a:gdLst>
                <a:gd name="T0" fmla="*/ 65 w 341"/>
                <a:gd name="T1" fmla="*/ 17 h 382"/>
                <a:gd name="T2" fmla="*/ 83 w 341"/>
                <a:gd name="T3" fmla="*/ 6 h 382"/>
                <a:gd name="T4" fmla="*/ 126 w 341"/>
                <a:gd name="T5" fmla="*/ 6 h 382"/>
                <a:gd name="T6" fmla="*/ 125 w 341"/>
                <a:gd name="T7" fmla="*/ 28 h 382"/>
                <a:gd name="T8" fmla="*/ 135 w 341"/>
                <a:gd name="T9" fmla="*/ 61 h 382"/>
                <a:gd name="T10" fmla="*/ 170 w 341"/>
                <a:gd name="T11" fmla="*/ 81 h 382"/>
                <a:gd name="T12" fmla="*/ 203 w 341"/>
                <a:gd name="T13" fmla="*/ 93 h 382"/>
                <a:gd name="T14" fmla="*/ 262 w 341"/>
                <a:gd name="T15" fmla="*/ 115 h 382"/>
                <a:gd name="T16" fmla="*/ 274 w 341"/>
                <a:gd name="T17" fmla="*/ 146 h 382"/>
                <a:gd name="T18" fmla="*/ 265 w 341"/>
                <a:gd name="T19" fmla="*/ 164 h 382"/>
                <a:gd name="T20" fmla="*/ 312 w 341"/>
                <a:gd name="T21" fmla="*/ 187 h 382"/>
                <a:gd name="T22" fmla="*/ 325 w 341"/>
                <a:gd name="T23" fmla="*/ 185 h 382"/>
                <a:gd name="T24" fmla="*/ 321 w 341"/>
                <a:gd name="T25" fmla="*/ 199 h 382"/>
                <a:gd name="T26" fmla="*/ 341 w 341"/>
                <a:gd name="T27" fmla="*/ 250 h 382"/>
                <a:gd name="T28" fmla="*/ 334 w 341"/>
                <a:gd name="T29" fmla="*/ 265 h 382"/>
                <a:gd name="T30" fmla="*/ 336 w 341"/>
                <a:gd name="T31" fmla="*/ 273 h 382"/>
                <a:gd name="T32" fmla="*/ 336 w 341"/>
                <a:gd name="T33" fmla="*/ 284 h 382"/>
                <a:gd name="T34" fmla="*/ 331 w 341"/>
                <a:gd name="T35" fmla="*/ 299 h 382"/>
                <a:gd name="T36" fmla="*/ 322 w 341"/>
                <a:gd name="T37" fmla="*/ 289 h 382"/>
                <a:gd name="T38" fmla="*/ 310 w 341"/>
                <a:gd name="T39" fmla="*/ 278 h 382"/>
                <a:gd name="T40" fmla="*/ 264 w 341"/>
                <a:gd name="T41" fmla="*/ 279 h 382"/>
                <a:gd name="T42" fmla="*/ 235 w 341"/>
                <a:gd name="T43" fmla="*/ 282 h 382"/>
                <a:gd name="T44" fmla="*/ 218 w 341"/>
                <a:gd name="T45" fmla="*/ 332 h 382"/>
                <a:gd name="T46" fmla="*/ 202 w 341"/>
                <a:gd name="T47" fmla="*/ 360 h 382"/>
                <a:gd name="T48" fmla="*/ 196 w 341"/>
                <a:gd name="T49" fmla="*/ 357 h 382"/>
                <a:gd name="T50" fmla="*/ 166 w 341"/>
                <a:gd name="T51" fmla="*/ 361 h 382"/>
                <a:gd name="T52" fmla="*/ 156 w 341"/>
                <a:gd name="T53" fmla="*/ 372 h 382"/>
                <a:gd name="T54" fmla="*/ 125 w 341"/>
                <a:gd name="T55" fmla="*/ 361 h 382"/>
                <a:gd name="T56" fmla="*/ 103 w 341"/>
                <a:gd name="T57" fmla="*/ 353 h 382"/>
                <a:gd name="T58" fmla="*/ 92 w 341"/>
                <a:gd name="T59" fmla="*/ 370 h 382"/>
                <a:gd name="T60" fmla="*/ 80 w 341"/>
                <a:gd name="T61" fmla="*/ 382 h 382"/>
                <a:gd name="T62" fmla="*/ 57 w 341"/>
                <a:gd name="T63" fmla="*/ 353 h 382"/>
                <a:gd name="T64" fmla="*/ 43 w 341"/>
                <a:gd name="T65" fmla="*/ 323 h 382"/>
                <a:gd name="T66" fmla="*/ 42 w 341"/>
                <a:gd name="T67" fmla="*/ 314 h 382"/>
                <a:gd name="T68" fmla="*/ 30 w 341"/>
                <a:gd name="T69" fmla="*/ 308 h 382"/>
                <a:gd name="T70" fmla="*/ 40 w 341"/>
                <a:gd name="T71" fmla="*/ 301 h 382"/>
                <a:gd name="T72" fmla="*/ 38 w 341"/>
                <a:gd name="T73" fmla="*/ 287 h 382"/>
                <a:gd name="T74" fmla="*/ 43 w 341"/>
                <a:gd name="T75" fmla="*/ 282 h 382"/>
                <a:gd name="T76" fmla="*/ 30 w 341"/>
                <a:gd name="T77" fmla="*/ 274 h 382"/>
                <a:gd name="T78" fmla="*/ 13 w 341"/>
                <a:gd name="T79" fmla="*/ 237 h 382"/>
                <a:gd name="T80" fmla="*/ 12 w 341"/>
                <a:gd name="T81" fmla="*/ 227 h 382"/>
                <a:gd name="T82" fmla="*/ 16 w 341"/>
                <a:gd name="T83" fmla="*/ 216 h 382"/>
                <a:gd name="T84" fmla="*/ 18 w 341"/>
                <a:gd name="T85" fmla="*/ 201 h 382"/>
                <a:gd name="T86" fmla="*/ 20 w 341"/>
                <a:gd name="T87" fmla="*/ 188 h 382"/>
                <a:gd name="T88" fmla="*/ 14 w 341"/>
                <a:gd name="T89" fmla="*/ 178 h 382"/>
                <a:gd name="T90" fmla="*/ 19 w 341"/>
                <a:gd name="T91" fmla="*/ 159 h 382"/>
                <a:gd name="T92" fmla="*/ 15 w 341"/>
                <a:gd name="T93" fmla="*/ 152 h 382"/>
                <a:gd name="T94" fmla="*/ 14 w 341"/>
                <a:gd name="T95" fmla="*/ 146 h 382"/>
                <a:gd name="T96" fmla="*/ 28 w 341"/>
                <a:gd name="T97" fmla="*/ 133 h 382"/>
                <a:gd name="T98" fmla="*/ 21 w 341"/>
                <a:gd name="T99" fmla="*/ 122 h 382"/>
                <a:gd name="T100" fmla="*/ 24 w 341"/>
                <a:gd name="T101" fmla="*/ 112 h 382"/>
                <a:gd name="T102" fmla="*/ 32 w 341"/>
                <a:gd name="T103" fmla="*/ 94 h 382"/>
                <a:gd name="T104" fmla="*/ 29 w 341"/>
                <a:gd name="T105" fmla="*/ 85 h 382"/>
                <a:gd name="T106" fmla="*/ 0 w 341"/>
                <a:gd name="T107" fmla="*/ 41 h 382"/>
                <a:gd name="T108" fmla="*/ 39 w 341"/>
                <a:gd name="T109" fmla="*/ 30 h 382"/>
                <a:gd name="T110" fmla="*/ 58 w 341"/>
                <a:gd name="T111" fmla="*/ 26 h 38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41"/>
                <a:gd name="T169" fmla="*/ 0 h 382"/>
                <a:gd name="T170" fmla="*/ 341 w 341"/>
                <a:gd name="T171" fmla="*/ 382 h 38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41" h="382">
                  <a:moveTo>
                    <a:pt x="58" y="26"/>
                  </a:moveTo>
                  <a:lnTo>
                    <a:pt x="59" y="24"/>
                  </a:lnTo>
                  <a:lnTo>
                    <a:pt x="60" y="23"/>
                  </a:lnTo>
                  <a:lnTo>
                    <a:pt x="61" y="22"/>
                  </a:lnTo>
                  <a:lnTo>
                    <a:pt x="62" y="20"/>
                  </a:lnTo>
                  <a:lnTo>
                    <a:pt x="63" y="18"/>
                  </a:lnTo>
                  <a:lnTo>
                    <a:pt x="65" y="17"/>
                  </a:lnTo>
                  <a:lnTo>
                    <a:pt x="68" y="16"/>
                  </a:lnTo>
                  <a:lnTo>
                    <a:pt x="70" y="15"/>
                  </a:lnTo>
                  <a:lnTo>
                    <a:pt x="74" y="14"/>
                  </a:lnTo>
                  <a:lnTo>
                    <a:pt x="77" y="13"/>
                  </a:lnTo>
                  <a:lnTo>
                    <a:pt x="79" y="11"/>
                  </a:lnTo>
                  <a:lnTo>
                    <a:pt x="81" y="9"/>
                  </a:lnTo>
                  <a:lnTo>
                    <a:pt x="83" y="6"/>
                  </a:lnTo>
                  <a:lnTo>
                    <a:pt x="85" y="4"/>
                  </a:lnTo>
                  <a:lnTo>
                    <a:pt x="87" y="2"/>
                  </a:lnTo>
                  <a:lnTo>
                    <a:pt x="99" y="0"/>
                  </a:lnTo>
                  <a:lnTo>
                    <a:pt x="111" y="0"/>
                  </a:lnTo>
                  <a:lnTo>
                    <a:pt x="125" y="0"/>
                  </a:lnTo>
                  <a:lnTo>
                    <a:pt x="125" y="3"/>
                  </a:lnTo>
                  <a:lnTo>
                    <a:pt x="126" y="6"/>
                  </a:lnTo>
                  <a:lnTo>
                    <a:pt x="127" y="9"/>
                  </a:lnTo>
                  <a:lnTo>
                    <a:pt x="127" y="12"/>
                  </a:lnTo>
                  <a:lnTo>
                    <a:pt x="126" y="15"/>
                  </a:lnTo>
                  <a:lnTo>
                    <a:pt x="126" y="18"/>
                  </a:lnTo>
                  <a:lnTo>
                    <a:pt x="125" y="21"/>
                  </a:lnTo>
                  <a:lnTo>
                    <a:pt x="125" y="24"/>
                  </a:lnTo>
                  <a:lnTo>
                    <a:pt x="125" y="28"/>
                  </a:lnTo>
                  <a:lnTo>
                    <a:pt x="127" y="35"/>
                  </a:lnTo>
                  <a:lnTo>
                    <a:pt x="126" y="42"/>
                  </a:lnTo>
                  <a:lnTo>
                    <a:pt x="126" y="48"/>
                  </a:lnTo>
                  <a:lnTo>
                    <a:pt x="127" y="54"/>
                  </a:lnTo>
                  <a:lnTo>
                    <a:pt x="129" y="57"/>
                  </a:lnTo>
                  <a:lnTo>
                    <a:pt x="132" y="59"/>
                  </a:lnTo>
                  <a:lnTo>
                    <a:pt x="135" y="61"/>
                  </a:lnTo>
                  <a:lnTo>
                    <a:pt x="138" y="62"/>
                  </a:lnTo>
                  <a:lnTo>
                    <a:pt x="141" y="64"/>
                  </a:lnTo>
                  <a:lnTo>
                    <a:pt x="147" y="69"/>
                  </a:lnTo>
                  <a:lnTo>
                    <a:pt x="153" y="74"/>
                  </a:lnTo>
                  <a:lnTo>
                    <a:pt x="160" y="78"/>
                  </a:lnTo>
                  <a:lnTo>
                    <a:pt x="169" y="80"/>
                  </a:lnTo>
                  <a:lnTo>
                    <a:pt x="170" y="81"/>
                  </a:lnTo>
                  <a:lnTo>
                    <a:pt x="172" y="82"/>
                  </a:lnTo>
                  <a:lnTo>
                    <a:pt x="174" y="84"/>
                  </a:lnTo>
                  <a:lnTo>
                    <a:pt x="177" y="84"/>
                  </a:lnTo>
                  <a:lnTo>
                    <a:pt x="188" y="86"/>
                  </a:lnTo>
                  <a:lnTo>
                    <a:pt x="199" y="92"/>
                  </a:lnTo>
                  <a:lnTo>
                    <a:pt x="200" y="93"/>
                  </a:lnTo>
                  <a:lnTo>
                    <a:pt x="203" y="93"/>
                  </a:lnTo>
                  <a:lnTo>
                    <a:pt x="205" y="94"/>
                  </a:lnTo>
                  <a:lnTo>
                    <a:pt x="207" y="95"/>
                  </a:lnTo>
                  <a:lnTo>
                    <a:pt x="215" y="101"/>
                  </a:lnTo>
                  <a:lnTo>
                    <a:pt x="223" y="105"/>
                  </a:lnTo>
                  <a:lnTo>
                    <a:pt x="231" y="107"/>
                  </a:lnTo>
                  <a:lnTo>
                    <a:pt x="246" y="110"/>
                  </a:lnTo>
                  <a:lnTo>
                    <a:pt x="262" y="115"/>
                  </a:lnTo>
                  <a:lnTo>
                    <a:pt x="266" y="120"/>
                  </a:lnTo>
                  <a:lnTo>
                    <a:pt x="268" y="126"/>
                  </a:lnTo>
                  <a:lnTo>
                    <a:pt x="266" y="132"/>
                  </a:lnTo>
                  <a:lnTo>
                    <a:pt x="269" y="135"/>
                  </a:lnTo>
                  <a:lnTo>
                    <a:pt x="272" y="138"/>
                  </a:lnTo>
                  <a:lnTo>
                    <a:pt x="273" y="142"/>
                  </a:lnTo>
                  <a:lnTo>
                    <a:pt x="274" y="146"/>
                  </a:lnTo>
                  <a:lnTo>
                    <a:pt x="273" y="148"/>
                  </a:lnTo>
                  <a:lnTo>
                    <a:pt x="272" y="150"/>
                  </a:lnTo>
                  <a:lnTo>
                    <a:pt x="270" y="152"/>
                  </a:lnTo>
                  <a:lnTo>
                    <a:pt x="269" y="153"/>
                  </a:lnTo>
                  <a:lnTo>
                    <a:pt x="267" y="154"/>
                  </a:lnTo>
                  <a:lnTo>
                    <a:pt x="266" y="156"/>
                  </a:lnTo>
                  <a:lnTo>
                    <a:pt x="265" y="164"/>
                  </a:lnTo>
                  <a:lnTo>
                    <a:pt x="266" y="172"/>
                  </a:lnTo>
                  <a:lnTo>
                    <a:pt x="270" y="179"/>
                  </a:lnTo>
                  <a:lnTo>
                    <a:pt x="274" y="184"/>
                  </a:lnTo>
                  <a:lnTo>
                    <a:pt x="282" y="188"/>
                  </a:lnTo>
                  <a:lnTo>
                    <a:pt x="291" y="188"/>
                  </a:lnTo>
                  <a:lnTo>
                    <a:pt x="301" y="187"/>
                  </a:lnTo>
                  <a:lnTo>
                    <a:pt x="312" y="187"/>
                  </a:lnTo>
                  <a:lnTo>
                    <a:pt x="313" y="186"/>
                  </a:lnTo>
                  <a:lnTo>
                    <a:pt x="314" y="185"/>
                  </a:lnTo>
                  <a:lnTo>
                    <a:pt x="315" y="184"/>
                  </a:lnTo>
                  <a:lnTo>
                    <a:pt x="317" y="183"/>
                  </a:lnTo>
                  <a:lnTo>
                    <a:pt x="320" y="182"/>
                  </a:lnTo>
                  <a:lnTo>
                    <a:pt x="323" y="183"/>
                  </a:lnTo>
                  <a:lnTo>
                    <a:pt x="325" y="185"/>
                  </a:lnTo>
                  <a:lnTo>
                    <a:pt x="327" y="187"/>
                  </a:lnTo>
                  <a:lnTo>
                    <a:pt x="328" y="190"/>
                  </a:lnTo>
                  <a:lnTo>
                    <a:pt x="327" y="192"/>
                  </a:lnTo>
                  <a:lnTo>
                    <a:pt x="326" y="194"/>
                  </a:lnTo>
                  <a:lnTo>
                    <a:pt x="324" y="196"/>
                  </a:lnTo>
                  <a:lnTo>
                    <a:pt x="323" y="198"/>
                  </a:lnTo>
                  <a:lnTo>
                    <a:pt x="321" y="199"/>
                  </a:lnTo>
                  <a:lnTo>
                    <a:pt x="321" y="201"/>
                  </a:lnTo>
                  <a:lnTo>
                    <a:pt x="323" y="211"/>
                  </a:lnTo>
                  <a:lnTo>
                    <a:pt x="328" y="220"/>
                  </a:lnTo>
                  <a:lnTo>
                    <a:pt x="334" y="228"/>
                  </a:lnTo>
                  <a:lnTo>
                    <a:pt x="339" y="237"/>
                  </a:lnTo>
                  <a:lnTo>
                    <a:pt x="341" y="247"/>
                  </a:lnTo>
                  <a:lnTo>
                    <a:pt x="341" y="250"/>
                  </a:lnTo>
                  <a:lnTo>
                    <a:pt x="340" y="253"/>
                  </a:lnTo>
                  <a:lnTo>
                    <a:pt x="338" y="255"/>
                  </a:lnTo>
                  <a:lnTo>
                    <a:pt x="336" y="257"/>
                  </a:lnTo>
                  <a:lnTo>
                    <a:pt x="335" y="259"/>
                  </a:lnTo>
                  <a:lnTo>
                    <a:pt x="334" y="262"/>
                  </a:lnTo>
                  <a:lnTo>
                    <a:pt x="333" y="263"/>
                  </a:lnTo>
                  <a:lnTo>
                    <a:pt x="334" y="265"/>
                  </a:lnTo>
                  <a:lnTo>
                    <a:pt x="335" y="266"/>
                  </a:lnTo>
                  <a:lnTo>
                    <a:pt x="336" y="267"/>
                  </a:lnTo>
                  <a:lnTo>
                    <a:pt x="337" y="268"/>
                  </a:lnTo>
                  <a:lnTo>
                    <a:pt x="338" y="269"/>
                  </a:lnTo>
                  <a:lnTo>
                    <a:pt x="338" y="271"/>
                  </a:lnTo>
                  <a:lnTo>
                    <a:pt x="337" y="272"/>
                  </a:lnTo>
                  <a:lnTo>
                    <a:pt x="336" y="273"/>
                  </a:lnTo>
                  <a:lnTo>
                    <a:pt x="335" y="274"/>
                  </a:lnTo>
                  <a:lnTo>
                    <a:pt x="333" y="275"/>
                  </a:lnTo>
                  <a:lnTo>
                    <a:pt x="332" y="276"/>
                  </a:lnTo>
                  <a:lnTo>
                    <a:pt x="332" y="278"/>
                  </a:lnTo>
                  <a:lnTo>
                    <a:pt x="333" y="280"/>
                  </a:lnTo>
                  <a:lnTo>
                    <a:pt x="334" y="282"/>
                  </a:lnTo>
                  <a:lnTo>
                    <a:pt x="336" y="284"/>
                  </a:lnTo>
                  <a:lnTo>
                    <a:pt x="338" y="286"/>
                  </a:lnTo>
                  <a:lnTo>
                    <a:pt x="339" y="288"/>
                  </a:lnTo>
                  <a:lnTo>
                    <a:pt x="339" y="291"/>
                  </a:lnTo>
                  <a:lnTo>
                    <a:pt x="338" y="293"/>
                  </a:lnTo>
                  <a:lnTo>
                    <a:pt x="336" y="295"/>
                  </a:lnTo>
                  <a:lnTo>
                    <a:pt x="334" y="298"/>
                  </a:lnTo>
                  <a:lnTo>
                    <a:pt x="331" y="299"/>
                  </a:lnTo>
                  <a:lnTo>
                    <a:pt x="328" y="300"/>
                  </a:lnTo>
                  <a:lnTo>
                    <a:pt x="327" y="300"/>
                  </a:lnTo>
                  <a:lnTo>
                    <a:pt x="326" y="299"/>
                  </a:lnTo>
                  <a:lnTo>
                    <a:pt x="325" y="297"/>
                  </a:lnTo>
                  <a:lnTo>
                    <a:pt x="324" y="294"/>
                  </a:lnTo>
                  <a:lnTo>
                    <a:pt x="323" y="291"/>
                  </a:lnTo>
                  <a:lnTo>
                    <a:pt x="322" y="289"/>
                  </a:lnTo>
                  <a:lnTo>
                    <a:pt x="321" y="287"/>
                  </a:lnTo>
                  <a:lnTo>
                    <a:pt x="319" y="286"/>
                  </a:lnTo>
                  <a:lnTo>
                    <a:pt x="317" y="284"/>
                  </a:lnTo>
                  <a:lnTo>
                    <a:pt x="315" y="283"/>
                  </a:lnTo>
                  <a:lnTo>
                    <a:pt x="313" y="281"/>
                  </a:lnTo>
                  <a:lnTo>
                    <a:pt x="311" y="279"/>
                  </a:lnTo>
                  <a:lnTo>
                    <a:pt x="310" y="278"/>
                  </a:lnTo>
                  <a:lnTo>
                    <a:pt x="309" y="277"/>
                  </a:lnTo>
                  <a:lnTo>
                    <a:pt x="306" y="276"/>
                  </a:lnTo>
                  <a:lnTo>
                    <a:pt x="303" y="275"/>
                  </a:lnTo>
                  <a:lnTo>
                    <a:pt x="292" y="273"/>
                  </a:lnTo>
                  <a:lnTo>
                    <a:pt x="280" y="273"/>
                  </a:lnTo>
                  <a:lnTo>
                    <a:pt x="270" y="277"/>
                  </a:lnTo>
                  <a:lnTo>
                    <a:pt x="264" y="279"/>
                  </a:lnTo>
                  <a:lnTo>
                    <a:pt x="256" y="280"/>
                  </a:lnTo>
                  <a:lnTo>
                    <a:pt x="250" y="281"/>
                  </a:lnTo>
                  <a:lnTo>
                    <a:pt x="247" y="281"/>
                  </a:lnTo>
                  <a:lnTo>
                    <a:pt x="244" y="281"/>
                  </a:lnTo>
                  <a:lnTo>
                    <a:pt x="241" y="281"/>
                  </a:lnTo>
                  <a:lnTo>
                    <a:pt x="238" y="281"/>
                  </a:lnTo>
                  <a:lnTo>
                    <a:pt x="235" y="282"/>
                  </a:lnTo>
                  <a:lnTo>
                    <a:pt x="228" y="286"/>
                  </a:lnTo>
                  <a:lnTo>
                    <a:pt x="223" y="292"/>
                  </a:lnTo>
                  <a:lnTo>
                    <a:pt x="218" y="299"/>
                  </a:lnTo>
                  <a:lnTo>
                    <a:pt x="212" y="303"/>
                  </a:lnTo>
                  <a:lnTo>
                    <a:pt x="215" y="313"/>
                  </a:lnTo>
                  <a:lnTo>
                    <a:pt x="218" y="324"/>
                  </a:lnTo>
                  <a:lnTo>
                    <a:pt x="218" y="332"/>
                  </a:lnTo>
                  <a:lnTo>
                    <a:pt x="216" y="339"/>
                  </a:lnTo>
                  <a:lnTo>
                    <a:pt x="213" y="348"/>
                  </a:lnTo>
                  <a:lnTo>
                    <a:pt x="212" y="351"/>
                  </a:lnTo>
                  <a:lnTo>
                    <a:pt x="210" y="354"/>
                  </a:lnTo>
                  <a:lnTo>
                    <a:pt x="208" y="356"/>
                  </a:lnTo>
                  <a:lnTo>
                    <a:pt x="205" y="359"/>
                  </a:lnTo>
                  <a:lnTo>
                    <a:pt x="202" y="360"/>
                  </a:lnTo>
                  <a:lnTo>
                    <a:pt x="198" y="361"/>
                  </a:lnTo>
                  <a:lnTo>
                    <a:pt x="199" y="360"/>
                  </a:lnTo>
                  <a:lnTo>
                    <a:pt x="198" y="359"/>
                  </a:lnTo>
                  <a:lnTo>
                    <a:pt x="197" y="359"/>
                  </a:lnTo>
                  <a:lnTo>
                    <a:pt x="196" y="358"/>
                  </a:lnTo>
                  <a:lnTo>
                    <a:pt x="196" y="357"/>
                  </a:lnTo>
                  <a:lnTo>
                    <a:pt x="187" y="357"/>
                  </a:lnTo>
                  <a:lnTo>
                    <a:pt x="178" y="358"/>
                  </a:lnTo>
                  <a:lnTo>
                    <a:pt x="169" y="358"/>
                  </a:lnTo>
                  <a:lnTo>
                    <a:pt x="168" y="358"/>
                  </a:lnTo>
                  <a:lnTo>
                    <a:pt x="167" y="359"/>
                  </a:lnTo>
                  <a:lnTo>
                    <a:pt x="166" y="361"/>
                  </a:lnTo>
                  <a:lnTo>
                    <a:pt x="167" y="361"/>
                  </a:lnTo>
                  <a:lnTo>
                    <a:pt x="163" y="363"/>
                  </a:lnTo>
                  <a:lnTo>
                    <a:pt x="161" y="365"/>
                  </a:lnTo>
                  <a:lnTo>
                    <a:pt x="159" y="368"/>
                  </a:lnTo>
                  <a:lnTo>
                    <a:pt x="158" y="372"/>
                  </a:lnTo>
                  <a:lnTo>
                    <a:pt x="157" y="376"/>
                  </a:lnTo>
                  <a:lnTo>
                    <a:pt x="156" y="372"/>
                  </a:lnTo>
                  <a:lnTo>
                    <a:pt x="154" y="369"/>
                  </a:lnTo>
                  <a:lnTo>
                    <a:pt x="151" y="366"/>
                  </a:lnTo>
                  <a:lnTo>
                    <a:pt x="148" y="364"/>
                  </a:lnTo>
                  <a:lnTo>
                    <a:pt x="145" y="361"/>
                  </a:lnTo>
                  <a:lnTo>
                    <a:pt x="138" y="360"/>
                  </a:lnTo>
                  <a:lnTo>
                    <a:pt x="131" y="360"/>
                  </a:lnTo>
                  <a:lnTo>
                    <a:pt x="125" y="361"/>
                  </a:lnTo>
                  <a:lnTo>
                    <a:pt x="118" y="358"/>
                  </a:lnTo>
                  <a:lnTo>
                    <a:pt x="115" y="356"/>
                  </a:lnTo>
                  <a:lnTo>
                    <a:pt x="113" y="355"/>
                  </a:lnTo>
                  <a:lnTo>
                    <a:pt x="110" y="353"/>
                  </a:lnTo>
                  <a:lnTo>
                    <a:pt x="107" y="352"/>
                  </a:lnTo>
                  <a:lnTo>
                    <a:pt x="105" y="352"/>
                  </a:lnTo>
                  <a:lnTo>
                    <a:pt x="103" y="353"/>
                  </a:lnTo>
                  <a:lnTo>
                    <a:pt x="101" y="355"/>
                  </a:lnTo>
                  <a:lnTo>
                    <a:pt x="101" y="358"/>
                  </a:lnTo>
                  <a:lnTo>
                    <a:pt x="99" y="361"/>
                  </a:lnTo>
                  <a:lnTo>
                    <a:pt x="97" y="363"/>
                  </a:lnTo>
                  <a:lnTo>
                    <a:pt x="95" y="365"/>
                  </a:lnTo>
                  <a:lnTo>
                    <a:pt x="94" y="367"/>
                  </a:lnTo>
                  <a:lnTo>
                    <a:pt x="92" y="370"/>
                  </a:lnTo>
                  <a:lnTo>
                    <a:pt x="91" y="372"/>
                  </a:lnTo>
                  <a:lnTo>
                    <a:pt x="90" y="373"/>
                  </a:lnTo>
                  <a:lnTo>
                    <a:pt x="88" y="374"/>
                  </a:lnTo>
                  <a:lnTo>
                    <a:pt x="87" y="376"/>
                  </a:lnTo>
                  <a:lnTo>
                    <a:pt x="86" y="378"/>
                  </a:lnTo>
                  <a:lnTo>
                    <a:pt x="83" y="380"/>
                  </a:lnTo>
                  <a:lnTo>
                    <a:pt x="80" y="382"/>
                  </a:lnTo>
                  <a:lnTo>
                    <a:pt x="77" y="382"/>
                  </a:lnTo>
                  <a:lnTo>
                    <a:pt x="73" y="382"/>
                  </a:lnTo>
                  <a:lnTo>
                    <a:pt x="66" y="378"/>
                  </a:lnTo>
                  <a:lnTo>
                    <a:pt x="63" y="373"/>
                  </a:lnTo>
                  <a:lnTo>
                    <a:pt x="61" y="366"/>
                  </a:lnTo>
                  <a:lnTo>
                    <a:pt x="59" y="360"/>
                  </a:lnTo>
                  <a:lnTo>
                    <a:pt x="57" y="353"/>
                  </a:lnTo>
                  <a:lnTo>
                    <a:pt x="54" y="345"/>
                  </a:lnTo>
                  <a:lnTo>
                    <a:pt x="51" y="335"/>
                  </a:lnTo>
                  <a:lnTo>
                    <a:pt x="49" y="333"/>
                  </a:lnTo>
                  <a:lnTo>
                    <a:pt x="47" y="331"/>
                  </a:lnTo>
                  <a:lnTo>
                    <a:pt x="45" y="328"/>
                  </a:lnTo>
                  <a:lnTo>
                    <a:pt x="44" y="326"/>
                  </a:lnTo>
                  <a:lnTo>
                    <a:pt x="43" y="323"/>
                  </a:lnTo>
                  <a:lnTo>
                    <a:pt x="43" y="320"/>
                  </a:lnTo>
                  <a:lnTo>
                    <a:pt x="44" y="319"/>
                  </a:lnTo>
                  <a:lnTo>
                    <a:pt x="45" y="320"/>
                  </a:lnTo>
                  <a:lnTo>
                    <a:pt x="46" y="320"/>
                  </a:lnTo>
                  <a:lnTo>
                    <a:pt x="45" y="317"/>
                  </a:lnTo>
                  <a:lnTo>
                    <a:pt x="44" y="316"/>
                  </a:lnTo>
                  <a:lnTo>
                    <a:pt x="42" y="314"/>
                  </a:lnTo>
                  <a:lnTo>
                    <a:pt x="40" y="314"/>
                  </a:lnTo>
                  <a:lnTo>
                    <a:pt x="37" y="313"/>
                  </a:lnTo>
                  <a:lnTo>
                    <a:pt x="35" y="312"/>
                  </a:lnTo>
                  <a:lnTo>
                    <a:pt x="32" y="311"/>
                  </a:lnTo>
                  <a:lnTo>
                    <a:pt x="30" y="310"/>
                  </a:lnTo>
                  <a:lnTo>
                    <a:pt x="30" y="309"/>
                  </a:lnTo>
                  <a:lnTo>
                    <a:pt x="30" y="308"/>
                  </a:lnTo>
                  <a:lnTo>
                    <a:pt x="30" y="307"/>
                  </a:lnTo>
                  <a:lnTo>
                    <a:pt x="32" y="307"/>
                  </a:lnTo>
                  <a:lnTo>
                    <a:pt x="34" y="306"/>
                  </a:lnTo>
                  <a:lnTo>
                    <a:pt x="36" y="305"/>
                  </a:lnTo>
                  <a:lnTo>
                    <a:pt x="38" y="305"/>
                  </a:lnTo>
                  <a:lnTo>
                    <a:pt x="39" y="303"/>
                  </a:lnTo>
                  <a:lnTo>
                    <a:pt x="40" y="301"/>
                  </a:lnTo>
                  <a:lnTo>
                    <a:pt x="40" y="300"/>
                  </a:lnTo>
                  <a:lnTo>
                    <a:pt x="39" y="297"/>
                  </a:lnTo>
                  <a:lnTo>
                    <a:pt x="38" y="294"/>
                  </a:lnTo>
                  <a:lnTo>
                    <a:pt x="38" y="292"/>
                  </a:lnTo>
                  <a:lnTo>
                    <a:pt x="37" y="290"/>
                  </a:lnTo>
                  <a:lnTo>
                    <a:pt x="37" y="288"/>
                  </a:lnTo>
                  <a:lnTo>
                    <a:pt x="38" y="287"/>
                  </a:lnTo>
                  <a:lnTo>
                    <a:pt x="39" y="287"/>
                  </a:lnTo>
                  <a:lnTo>
                    <a:pt x="41" y="288"/>
                  </a:lnTo>
                  <a:lnTo>
                    <a:pt x="43" y="289"/>
                  </a:lnTo>
                  <a:lnTo>
                    <a:pt x="44" y="289"/>
                  </a:lnTo>
                  <a:lnTo>
                    <a:pt x="44" y="287"/>
                  </a:lnTo>
                  <a:lnTo>
                    <a:pt x="44" y="285"/>
                  </a:lnTo>
                  <a:lnTo>
                    <a:pt x="43" y="282"/>
                  </a:lnTo>
                  <a:lnTo>
                    <a:pt x="41" y="281"/>
                  </a:lnTo>
                  <a:lnTo>
                    <a:pt x="39" y="279"/>
                  </a:lnTo>
                  <a:lnTo>
                    <a:pt x="36" y="278"/>
                  </a:lnTo>
                  <a:lnTo>
                    <a:pt x="33" y="279"/>
                  </a:lnTo>
                  <a:lnTo>
                    <a:pt x="33" y="276"/>
                  </a:lnTo>
                  <a:lnTo>
                    <a:pt x="31" y="275"/>
                  </a:lnTo>
                  <a:lnTo>
                    <a:pt x="30" y="274"/>
                  </a:lnTo>
                  <a:lnTo>
                    <a:pt x="28" y="272"/>
                  </a:lnTo>
                  <a:lnTo>
                    <a:pt x="27" y="271"/>
                  </a:lnTo>
                  <a:lnTo>
                    <a:pt x="27" y="265"/>
                  </a:lnTo>
                  <a:lnTo>
                    <a:pt x="28" y="259"/>
                  </a:lnTo>
                  <a:lnTo>
                    <a:pt x="27" y="254"/>
                  </a:lnTo>
                  <a:lnTo>
                    <a:pt x="20" y="245"/>
                  </a:lnTo>
                  <a:lnTo>
                    <a:pt x="13" y="237"/>
                  </a:lnTo>
                  <a:lnTo>
                    <a:pt x="12" y="236"/>
                  </a:lnTo>
                  <a:lnTo>
                    <a:pt x="13" y="234"/>
                  </a:lnTo>
                  <a:lnTo>
                    <a:pt x="13" y="232"/>
                  </a:lnTo>
                  <a:lnTo>
                    <a:pt x="14" y="230"/>
                  </a:lnTo>
                  <a:lnTo>
                    <a:pt x="14" y="228"/>
                  </a:lnTo>
                  <a:lnTo>
                    <a:pt x="13" y="227"/>
                  </a:lnTo>
                  <a:lnTo>
                    <a:pt x="12" y="227"/>
                  </a:lnTo>
                  <a:lnTo>
                    <a:pt x="11" y="227"/>
                  </a:lnTo>
                  <a:lnTo>
                    <a:pt x="11" y="223"/>
                  </a:lnTo>
                  <a:lnTo>
                    <a:pt x="12" y="219"/>
                  </a:lnTo>
                  <a:lnTo>
                    <a:pt x="13" y="216"/>
                  </a:lnTo>
                  <a:lnTo>
                    <a:pt x="15" y="216"/>
                  </a:lnTo>
                  <a:lnTo>
                    <a:pt x="16" y="216"/>
                  </a:lnTo>
                  <a:lnTo>
                    <a:pt x="17" y="216"/>
                  </a:lnTo>
                  <a:lnTo>
                    <a:pt x="18" y="213"/>
                  </a:lnTo>
                  <a:lnTo>
                    <a:pt x="18" y="211"/>
                  </a:lnTo>
                  <a:lnTo>
                    <a:pt x="18" y="209"/>
                  </a:lnTo>
                  <a:lnTo>
                    <a:pt x="17" y="205"/>
                  </a:lnTo>
                  <a:lnTo>
                    <a:pt x="17" y="203"/>
                  </a:lnTo>
                  <a:lnTo>
                    <a:pt x="18" y="201"/>
                  </a:lnTo>
                  <a:lnTo>
                    <a:pt x="20" y="199"/>
                  </a:lnTo>
                  <a:lnTo>
                    <a:pt x="22" y="196"/>
                  </a:lnTo>
                  <a:lnTo>
                    <a:pt x="24" y="193"/>
                  </a:lnTo>
                  <a:lnTo>
                    <a:pt x="25" y="190"/>
                  </a:lnTo>
                  <a:lnTo>
                    <a:pt x="23" y="190"/>
                  </a:lnTo>
                  <a:lnTo>
                    <a:pt x="22" y="189"/>
                  </a:lnTo>
                  <a:lnTo>
                    <a:pt x="20" y="188"/>
                  </a:lnTo>
                  <a:lnTo>
                    <a:pt x="19" y="187"/>
                  </a:lnTo>
                  <a:lnTo>
                    <a:pt x="17" y="187"/>
                  </a:lnTo>
                  <a:lnTo>
                    <a:pt x="17" y="185"/>
                  </a:lnTo>
                  <a:lnTo>
                    <a:pt x="16" y="183"/>
                  </a:lnTo>
                  <a:lnTo>
                    <a:pt x="15" y="182"/>
                  </a:lnTo>
                  <a:lnTo>
                    <a:pt x="14" y="180"/>
                  </a:lnTo>
                  <a:lnTo>
                    <a:pt x="14" y="178"/>
                  </a:lnTo>
                  <a:lnTo>
                    <a:pt x="14" y="177"/>
                  </a:lnTo>
                  <a:lnTo>
                    <a:pt x="17" y="171"/>
                  </a:lnTo>
                  <a:lnTo>
                    <a:pt x="20" y="165"/>
                  </a:lnTo>
                  <a:lnTo>
                    <a:pt x="21" y="163"/>
                  </a:lnTo>
                  <a:lnTo>
                    <a:pt x="20" y="162"/>
                  </a:lnTo>
                  <a:lnTo>
                    <a:pt x="20" y="160"/>
                  </a:lnTo>
                  <a:lnTo>
                    <a:pt x="19" y="159"/>
                  </a:lnTo>
                  <a:lnTo>
                    <a:pt x="17" y="158"/>
                  </a:lnTo>
                  <a:lnTo>
                    <a:pt x="16" y="157"/>
                  </a:lnTo>
                  <a:lnTo>
                    <a:pt x="14" y="155"/>
                  </a:lnTo>
                  <a:lnTo>
                    <a:pt x="14" y="154"/>
                  </a:lnTo>
                  <a:lnTo>
                    <a:pt x="14" y="153"/>
                  </a:lnTo>
                  <a:lnTo>
                    <a:pt x="14" y="152"/>
                  </a:lnTo>
                  <a:lnTo>
                    <a:pt x="15" y="152"/>
                  </a:lnTo>
                  <a:lnTo>
                    <a:pt x="16" y="152"/>
                  </a:lnTo>
                  <a:lnTo>
                    <a:pt x="17" y="151"/>
                  </a:lnTo>
                  <a:lnTo>
                    <a:pt x="17" y="149"/>
                  </a:lnTo>
                  <a:lnTo>
                    <a:pt x="16" y="148"/>
                  </a:lnTo>
                  <a:lnTo>
                    <a:pt x="15" y="148"/>
                  </a:lnTo>
                  <a:lnTo>
                    <a:pt x="15" y="147"/>
                  </a:lnTo>
                  <a:lnTo>
                    <a:pt x="14" y="146"/>
                  </a:lnTo>
                  <a:lnTo>
                    <a:pt x="16" y="144"/>
                  </a:lnTo>
                  <a:lnTo>
                    <a:pt x="18" y="142"/>
                  </a:lnTo>
                  <a:lnTo>
                    <a:pt x="20" y="141"/>
                  </a:lnTo>
                  <a:lnTo>
                    <a:pt x="22" y="139"/>
                  </a:lnTo>
                  <a:lnTo>
                    <a:pt x="24" y="137"/>
                  </a:lnTo>
                  <a:lnTo>
                    <a:pt x="27" y="135"/>
                  </a:lnTo>
                  <a:lnTo>
                    <a:pt x="28" y="133"/>
                  </a:lnTo>
                  <a:lnTo>
                    <a:pt x="28" y="130"/>
                  </a:lnTo>
                  <a:lnTo>
                    <a:pt x="28" y="128"/>
                  </a:lnTo>
                  <a:lnTo>
                    <a:pt x="28" y="126"/>
                  </a:lnTo>
                  <a:lnTo>
                    <a:pt x="25" y="125"/>
                  </a:lnTo>
                  <a:lnTo>
                    <a:pt x="24" y="124"/>
                  </a:lnTo>
                  <a:lnTo>
                    <a:pt x="22" y="123"/>
                  </a:lnTo>
                  <a:lnTo>
                    <a:pt x="21" y="122"/>
                  </a:lnTo>
                  <a:lnTo>
                    <a:pt x="20" y="120"/>
                  </a:lnTo>
                  <a:lnTo>
                    <a:pt x="21" y="118"/>
                  </a:lnTo>
                  <a:lnTo>
                    <a:pt x="22" y="118"/>
                  </a:lnTo>
                  <a:lnTo>
                    <a:pt x="23" y="118"/>
                  </a:lnTo>
                  <a:lnTo>
                    <a:pt x="24" y="114"/>
                  </a:lnTo>
                  <a:lnTo>
                    <a:pt x="24" y="112"/>
                  </a:lnTo>
                  <a:lnTo>
                    <a:pt x="23" y="110"/>
                  </a:lnTo>
                  <a:lnTo>
                    <a:pt x="23" y="107"/>
                  </a:lnTo>
                  <a:lnTo>
                    <a:pt x="21" y="105"/>
                  </a:lnTo>
                  <a:lnTo>
                    <a:pt x="20" y="102"/>
                  </a:lnTo>
                  <a:lnTo>
                    <a:pt x="24" y="100"/>
                  </a:lnTo>
                  <a:lnTo>
                    <a:pt x="29" y="97"/>
                  </a:lnTo>
                  <a:lnTo>
                    <a:pt x="32" y="94"/>
                  </a:lnTo>
                  <a:lnTo>
                    <a:pt x="31" y="94"/>
                  </a:lnTo>
                  <a:lnTo>
                    <a:pt x="30" y="94"/>
                  </a:lnTo>
                  <a:lnTo>
                    <a:pt x="29" y="94"/>
                  </a:lnTo>
                  <a:lnTo>
                    <a:pt x="28" y="91"/>
                  </a:lnTo>
                  <a:lnTo>
                    <a:pt x="28" y="89"/>
                  </a:lnTo>
                  <a:lnTo>
                    <a:pt x="28" y="87"/>
                  </a:lnTo>
                  <a:lnTo>
                    <a:pt x="29" y="85"/>
                  </a:lnTo>
                  <a:lnTo>
                    <a:pt x="31" y="83"/>
                  </a:lnTo>
                  <a:lnTo>
                    <a:pt x="32" y="82"/>
                  </a:lnTo>
                  <a:lnTo>
                    <a:pt x="32" y="80"/>
                  </a:lnTo>
                  <a:lnTo>
                    <a:pt x="32" y="78"/>
                  </a:lnTo>
                  <a:lnTo>
                    <a:pt x="22" y="64"/>
                  </a:lnTo>
                  <a:lnTo>
                    <a:pt x="11" y="52"/>
                  </a:lnTo>
                  <a:lnTo>
                    <a:pt x="0" y="41"/>
                  </a:lnTo>
                  <a:lnTo>
                    <a:pt x="5" y="39"/>
                  </a:lnTo>
                  <a:lnTo>
                    <a:pt x="11" y="38"/>
                  </a:lnTo>
                  <a:lnTo>
                    <a:pt x="16" y="40"/>
                  </a:lnTo>
                  <a:lnTo>
                    <a:pt x="22" y="40"/>
                  </a:lnTo>
                  <a:lnTo>
                    <a:pt x="28" y="37"/>
                  </a:lnTo>
                  <a:lnTo>
                    <a:pt x="34" y="32"/>
                  </a:lnTo>
                  <a:lnTo>
                    <a:pt x="39" y="30"/>
                  </a:lnTo>
                  <a:lnTo>
                    <a:pt x="46" y="30"/>
                  </a:lnTo>
                  <a:lnTo>
                    <a:pt x="52" y="30"/>
                  </a:lnTo>
                  <a:lnTo>
                    <a:pt x="58" y="28"/>
                  </a:lnTo>
                  <a:lnTo>
                    <a:pt x="58" y="27"/>
                  </a:lnTo>
                  <a:lnTo>
                    <a:pt x="58" y="26"/>
                  </a:lnTo>
                  <a:lnTo>
                    <a:pt x="59" y="24"/>
                  </a:lnTo>
                  <a:lnTo>
                    <a:pt x="59" y="26"/>
                  </a:lnTo>
                  <a:lnTo>
                    <a:pt x="58" y="26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13" name="Freeform 388"/>
            <p:cNvSpPr>
              <a:spLocks/>
            </p:cNvSpPr>
            <p:nvPr/>
          </p:nvSpPr>
          <p:spPr bwMode="gray">
            <a:xfrm>
              <a:off x="2879" y="2625"/>
              <a:ext cx="233" cy="246"/>
            </a:xfrm>
            <a:custGeom>
              <a:avLst/>
              <a:gdLst>
                <a:gd name="T0" fmla="*/ 131 w 233"/>
                <a:gd name="T1" fmla="*/ 26 h 246"/>
                <a:gd name="T2" fmla="*/ 128 w 233"/>
                <a:gd name="T3" fmla="*/ 18 h 246"/>
                <a:gd name="T4" fmla="*/ 124 w 233"/>
                <a:gd name="T5" fmla="*/ 13 h 246"/>
                <a:gd name="T6" fmla="*/ 118 w 233"/>
                <a:gd name="T7" fmla="*/ 8 h 246"/>
                <a:gd name="T8" fmla="*/ 114 w 233"/>
                <a:gd name="T9" fmla="*/ 4 h 246"/>
                <a:gd name="T10" fmla="*/ 97 w 233"/>
                <a:gd name="T11" fmla="*/ 0 h 246"/>
                <a:gd name="T12" fmla="*/ 69 w 233"/>
                <a:gd name="T13" fmla="*/ 6 h 246"/>
                <a:gd name="T14" fmla="*/ 52 w 233"/>
                <a:gd name="T15" fmla="*/ 8 h 246"/>
                <a:gd name="T16" fmla="*/ 43 w 233"/>
                <a:gd name="T17" fmla="*/ 8 h 246"/>
                <a:gd name="T18" fmla="*/ 28 w 233"/>
                <a:gd name="T19" fmla="*/ 19 h 246"/>
                <a:gd name="T20" fmla="*/ 20 w 233"/>
                <a:gd name="T21" fmla="*/ 40 h 246"/>
                <a:gd name="T22" fmla="*/ 21 w 233"/>
                <a:gd name="T23" fmla="*/ 66 h 246"/>
                <a:gd name="T24" fmla="*/ 15 w 233"/>
                <a:gd name="T25" fmla="*/ 81 h 246"/>
                <a:gd name="T26" fmla="*/ 7 w 233"/>
                <a:gd name="T27" fmla="*/ 87 h 246"/>
                <a:gd name="T28" fmla="*/ 1 w 233"/>
                <a:gd name="T29" fmla="*/ 90 h 246"/>
                <a:gd name="T30" fmla="*/ 9 w 233"/>
                <a:gd name="T31" fmla="*/ 98 h 246"/>
                <a:gd name="T32" fmla="*/ 15 w 233"/>
                <a:gd name="T33" fmla="*/ 103 h 246"/>
                <a:gd name="T34" fmla="*/ 20 w 233"/>
                <a:gd name="T35" fmla="*/ 107 h 246"/>
                <a:gd name="T36" fmla="*/ 25 w 233"/>
                <a:gd name="T37" fmla="*/ 112 h 246"/>
                <a:gd name="T38" fmla="*/ 31 w 233"/>
                <a:gd name="T39" fmla="*/ 115 h 246"/>
                <a:gd name="T40" fmla="*/ 69 w 233"/>
                <a:gd name="T41" fmla="*/ 142 h 246"/>
                <a:gd name="T42" fmla="*/ 86 w 233"/>
                <a:gd name="T43" fmla="*/ 145 h 246"/>
                <a:gd name="T44" fmla="*/ 119 w 233"/>
                <a:gd name="T45" fmla="*/ 169 h 246"/>
                <a:gd name="T46" fmla="*/ 136 w 233"/>
                <a:gd name="T47" fmla="*/ 175 h 246"/>
                <a:gd name="T48" fmla="*/ 136 w 233"/>
                <a:gd name="T49" fmla="*/ 184 h 246"/>
                <a:gd name="T50" fmla="*/ 125 w 233"/>
                <a:gd name="T51" fmla="*/ 196 h 246"/>
                <a:gd name="T52" fmla="*/ 123 w 233"/>
                <a:gd name="T53" fmla="*/ 205 h 246"/>
                <a:gd name="T54" fmla="*/ 113 w 233"/>
                <a:gd name="T55" fmla="*/ 220 h 246"/>
                <a:gd name="T56" fmla="*/ 116 w 233"/>
                <a:gd name="T57" fmla="*/ 236 h 246"/>
                <a:gd name="T58" fmla="*/ 131 w 233"/>
                <a:gd name="T59" fmla="*/ 234 h 246"/>
                <a:gd name="T60" fmla="*/ 141 w 233"/>
                <a:gd name="T61" fmla="*/ 238 h 246"/>
                <a:gd name="T62" fmla="*/ 147 w 233"/>
                <a:gd name="T63" fmla="*/ 241 h 246"/>
                <a:gd name="T64" fmla="*/ 151 w 233"/>
                <a:gd name="T65" fmla="*/ 240 h 246"/>
                <a:gd name="T66" fmla="*/ 156 w 233"/>
                <a:gd name="T67" fmla="*/ 244 h 246"/>
                <a:gd name="T68" fmla="*/ 161 w 233"/>
                <a:gd name="T69" fmla="*/ 246 h 246"/>
                <a:gd name="T70" fmla="*/ 166 w 233"/>
                <a:gd name="T71" fmla="*/ 244 h 246"/>
                <a:gd name="T72" fmla="*/ 172 w 233"/>
                <a:gd name="T73" fmla="*/ 244 h 246"/>
                <a:gd name="T74" fmla="*/ 178 w 233"/>
                <a:gd name="T75" fmla="*/ 243 h 246"/>
                <a:gd name="T76" fmla="*/ 180 w 233"/>
                <a:gd name="T77" fmla="*/ 238 h 246"/>
                <a:gd name="T78" fmla="*/ 185 w 233"/>
                <a:gd name="T79" fmla="*/ 235 h 246"/>
                <a:gd name="T80" fmla="*/ 190 w 233"/>
                <a:gd name="T81" fmla="*/ 239 h 246"/>
                <a:gd name="T82" fmla="*/ 195 w 233"/>
                <a:gd name="T83" fmla="*/ 238 h 246"/>
                <a:gd name="T84" fmla="*/ 200 w 233"/>
                <a:gd name="T85" fmla="*/ 231 h 246"/>
                <a:gd name="T86" fmla="*/ 218 w 233"/>
                <a:gd name="T87" fmla="*/ 214 h 246"/>
                <a:gd name="T88" fmla="*/ 220 w 233"/>
                <a:gd name="T89" fmla="*/ 192 h 246"/>
                <a:gd name="T90" fmla="*/ 228 w 233"/>
                <a:gd name="T91" fmla="*/ 175 h 246"/>
                <a:gd name="T92" fmla="*/ 233 w 233"/>
                <a:gd name="T93" fmla="*/ 163 h 246"/>
                <a:gd name="T94" fmla="*/ 230 w 233"/>
                <a:gd name="T95" fmla="*/ 153 h 246"/>
                <a:gd name="T96" fmla="*/ 229 w 233"/>
                <a:gd name="T97" fmla="*/ 146 h 246"/>
                <a:gd name="T98" fmla="*/ 229 w 233"/>
                <a:gd name="T99" fmla="*/ 140 h 246"/>
                <a:gd name="T100" fmla="*/ 226 w 233"/>
                <a:gd name="T101" fmla="*/ 136 h 246"/>
                <a:gd name="T102" fmla="*/ 224 w 233"/>
                <a:gd name="T103" fmla="*/ 134 h 246"/>
                <a:gd name="T104" fmla="*/ 207 w 233"/>
                <a:gd name="T105" fmla="*/ 134 h 246"/>
                <a:gd name="T106" fmla="*/ 198 w 233"/>
                <a:gd name="T107" fmla="*/ 112 h 246"/>
                <a:gd name="T108" fmla="*/ 198 w 233"/>
                <a:gd name="T109" fmla="*/ 94 h 246"/>
                <a:gd name="T110" fmla="*/ 194 w 233"/>
                <a:gd name="T111" fmla="*/ 91 h 246"/>
                <a:gd name="T112" fmla="*/ 172 w 233"/>
                <a:gd name="T113" fmla="*/ 85 h 246"/>
                <a:gd name="T114" fmla="*/ 140 w 233"/>
                <a:gd name="T115" fmla="*/ 81 h 246"/>
                <a:gd name="T116" fmla="*/ 142 w 233"/>
                <a:gd name="T117" fmla="*/ 62 h 246"/>
                <a:gd name="T118" fmla="*/ 141 w 233"/>
                <a:gd name="T119" fmla="*/ 47 h 246"/>
                <a:gd name="T120" fmla="*/ 137 w 233"/>
                <a:gd name="T121" fmla="*/ 37 h 246"/>
                <a:gd name="T122" fmla="*/ 135 w 233"/>
                <a:gd name="T123" fmla="*/ 36 h 246"/>
                <a:gd name="T124" fmla="*/ 133 w 233"/>
                <a:gd name="T125" fmla="*/ 27 h 24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33"/>
                <a:gd name="T190" fmla="*/ 0 h 246"/>
                <a:gd name="T191" fmla="*/ 233 w 233"/>
                <a:gd name="T192" fmla="*/ 246 h 24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33" h="246">
                  <a:moveTo>
                    <a:pt x="133" y="27"/>
                  </a:moveTo>
                  <a:lnTo>
                    <a:pt x="132" y="27"/>
                  </a:lnTo>
                  <a:lnTo>
                    <a:pt x="131" y="26"/>
                  </a:lnTo>
                  <a:lnTo>
                    <a:pt x="130" y="24"/>
                  </a:lnTo>
                  <a:lnTo>
                    <a:pt x="129" y="21"/>
                  </a:lnTo>
                  <a:lnTo>
                    <a:pt x="128" y="18"/>
                  </a:lnTo>
                  <a:lnTo>
                    <a:pt x="127" y="16"/>
                  </a:lnTo>
                  <a:lnTo>
                    <a:pt x="126" y="14"/>
                  </a:lnTo>
                  <a:lnTo>
                    <a:pt x="124" y="13"/>
                  </a:lnTo>
                  <a:lnTo>
                    <a:pt x="122" y="11"/>
                  </a:lnTo>
                  <a:lnTo>
                    <a:pt x="120" y="10"/>
                  </a:lnTo>
                  <a:lnTo>
                    <a:pt x="118" y="8"/>
                  </a:lnTo>
                  <a:lnTo>
                    <a:pt x="116" y="6"/>
                  </a:lnTo>
                  <a:lnTo>
                    <a:pt x="115" y="5"/>
                  </a:lnTo>
                  <a:lnTo>
                    <a:pt x="114" y="4"/>
                  </a:lnTo>
                  <a:lnTo>
                    <a:pt x="111" y="3"/>
                  </a:lnTo>
                  <a:lnTo>
                    <a:pt x="108" y="2"/>
                  </a:lnTo>
                  <a:lnTo>
                    <a:pt x="97" y="0"/>
                  </a:lnTo>
                  <a:lnTo>
                    <a:pt x="85" y="0"/>
                  </a:lnTo>
                  <a:lnTo>
                    <a:pt x="75" y="4"/>
                  </a:lnTo>
                  <a:lnTo>
                    <a:pt x="69" y="6"/>
                  </a:lnTo>
                  <a:lnTo>
                    <a:pt x="61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49" y="8"/>
                  </a:lnTo>
                  <a:lnTo>
                    <a:pt x="46" y="8"/>
                  </a:lnTo>
                  <a:lnTo>
                    <a:pt x="43" y="8"/>
                  </a:lnTo>
                  <a:lnTo>
                    <a:pt x="40" y="9"/>
                  </a:lnTo>
                  <a:lnTo>
                    <a:pt x="33" y="13"/>
                  </a:lnTo>
                  <a:lnTo>
                    <a:pt x="28" y="19"/>
                  </a:lnTo>
                  <a:lnTo>
                    <a:pt x="23" y="26"/>
                  </a:lnTo>
                  <a:lnTo>
                    <a:pt x="17" y="30"/>
                  </a:lnTo>
                  <a:lnTo>
                    <a:pt x="20" y="40"/>
                  </a:lnTo>
                  <a:lnTo>
                    <a:pt x="23" y="51"/>
                  </a:lnTo>
                  <a:lnTo>
                    <a:pt x="23" y="59"/>
                  </a:lnTo>
                  <a:lnTo>
                    <a:pt x="21" y="66"/>
                  </a:lnTo>
                  <a:lnTo>
                    <a:pt x="18" y="75"/>
                  </a:lnTo>
                  <a:lnTo>
                    <a:pt x="17" y="78"/>
                  </a:lnTo>
                  <a:lnTo>
                    <a:pt x="15" y="81"/>
                  </a:lnTo>
                  <a:lnTo>
                    <a:pt x="13" y="83"/>
                  </a:lnTo>
                  <a:lnTo>
                    <a:pt x="10" y="86"/>
                  </a:lnTo>
                  <a:lnTo>
                    <a:pt x="7" y="87"/>
                  </a:lnTo>
                  <a:lnTo>
                    <a:pt x="3" y="88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3" y="93"/>
                  </a:lnTo>
                  <a:lnTo>
                    <a:pt x="6" y="95"/>
                  </a:lnTo>
                  <a:lnTo>
                    <a:pt x="9" y="98"/>
                  </a:lnTo>
                  <a:lnTo>
                    <a:pt x="11" y="100"/>
                  </a:lnTo>
                  <a:lnTo>
                    <a:pt x="13" y="101"/>
                  </a:lnTo>
                  <a:lnTo>
                    <a:pt x="15" y="103"/>
                  </a:lnTo>
                  <a:lnTo>
                    <a:pt x="17" y="104"/>
                  </a:lnTo>
                  <a:lnTo>
                    <a:pt x="19" y="105"/>
                  </a:lnTo>
                  <a:lnTo>
                    <a:pt x="20" y="107"/>
                  </a:lnTo>
                  <a:lnTo>
                    <a:pt x="21" y="109"/>
                  </a:lnTo>
                  <a:lnTo>
                    <a:pt x="23" y="111"/>
                  </a:lnTo>
                  <a:lnTo>
                    <a:pt x="25" y="112"/>
                  </a:lnTo>
                  <a:lnTo>
                    <a:pt x="27" y="112"/>
                  </a:lnTo>
                  <a:lnTo>
                    <a:pt x="29" y="113"/>
                  </a:lnTo>
                  <a:lnTo>
                    <a:pt x="31" y="115"/>
                  </a:lnTo>
                  <a:lnTo>
                    <a:pt x="47" y="128"/>
                  </a:lnTo>
                  <a:lnTo>
                    <a:pt x="64" y="140"/>
                  </a:lnTo>
                  <a:lnTo>
                    <a:pt x="69" y="142"/>
                  </a:lnTo>
                  <a:lnTo>
                    <a:pt x="75" y="142"/>
                  </a:lnTo>
                  <a:lnTo>
                    <a:pt x="81" y="143"/>
                  </a:lnTo>
                  <a:lnTo>
                    <a:pt x="86" y="145"/>
                  </a:lnTo>
                  <a:lnTo>
                    <a:pt x="96" y="154"/>
                  </a:lnTo>
                  <a:lnTo>
                    <a:pt x="107" y="162"/>
                  </a:lnTo>
                  <a:lnTo>
                    <a:pt x="119" y="169"/>
                  </a:lnTo>
                  <a:lnTo>
                    <a:pt x="132" y="173"/>
                  </a:lnTo>
                  <a:lnTo>
                    <a:pt x="134" y="174"/>
                  </a:lnTo>
                  <a:lnTo>
                    <a:pt x="136" y="175"/>
                  </a:lnTo>
                  <a:lnTo>
                    <a:pt x="137" y="177"/>
                  </a:lnTo>
                  <a:lnTo>
                    <a:pt x="138" y="179"/>
                  </a:lnTo>
                  <a:lnTo>
                    <a:pt x="136" y="184"/>
                  </a:lnTo>
                  <a:lnTo>
                    <a:pt x="132" y="188"/>
                  </a:lnTo>
                  <a:lnTo>
                    <a:pt x="128" y="192"/>
                  </a:lnTo>
                  <a:lnTo>
                    <a:pt x="125" y="196"/>
                  </a:lnTo>
                  <a:lnTo>
                    <a:pt x="124" y="198"/>
                  </a:lnTo>
                  <a:lnTo>
                    <a:pt x="124" y="201"/>
                  </a:lnTo>
                  <a:lnTo>
                    <a:pt x="123" y="205"/>
                  </a:lnTo>
                  <a:lnTo>
                    <a:pt x="122" y="207"/>
                  </a:lnTo>
                  <a:lnTo>
                    <a:pt x="118" y="214"/>
                  </a:lnTo>
                  <a:lnTo>
                    <a:pt x="113" y="220"/>
                  </a:lnTo>
                  <a:lnTo>
                    <a:pt x="111" y="227"/>
                  </a:lnTo>
                  <a:lnTo>
                    <a:pt x="112" y="233"/>
                  </a:lnTo>
                  <a:lnTo>
                    <a:pt x="116" y="236"/>
                  </a:lnTo>
                  <a:lnTo>
                    <a:pt x="120" y="236"/>
                  </a:lnTo>
                  <a:lnTo>
                    <a:pt x="126" y="234"/>
                  </a:lnTo>
                  <a:lnTo>
                    <a:pt x="131" y="234"/>
                  </a:lnTo>
                  <a:lnTo>
                    <a:pt x="136" y="235"/>
                  </a:lnTo>
                  <a:lnTo>
                    <a:pt x="139" y="236"/>
                  </a:lnTo>
                  <a:lnTo>
                    <a:pt x="141" y="238"/>
                  </a:lnTo>
                  <a:lnTo>
                    <a:pt x="143" y="240"/>
                  </a:lnTo>
                  <a:lnTo>
                    <a:pt x="146" y="241"/>
                  </a:lnTo>
                  <a:lnTo>
                    <a:pt x="147" y="241"/>
                  </a:lnTo>
                  <a:lnTo>
                    <a:pt x="149" y="241"/>
                  </a:lnTo>
                  <a:lnTo>
                    <a:pt x="150" y="241"/>
                  </a:lnTo>
                  <a:lnTo>
                    <a:pt x="151" y="240"/>
                  </a:lnTo>
                  <a:lnTo>
                    <a:pt x="152" y="241"/>
                  </a:lnTo>
                  <a:lnTo>
                    <a:pt x="153" y="243"/>
                  </a:lnTo>
                  <a:lnTo>
                    <a:pt x="156" y="244"/>
                  </a:lnTo>
                  <a:lnTo>
                    <a:pt x="157" y="246"/>
                  </a:lnTo>
                  <a:lnTo>
                    <a:pt x="159" y="246"/>
                  </a:lnTo>
                  <a:lnTo>
                    <a:pt x="161" y="246"/>
                  </a:lnTo>
                  <a:lnTo>
                    <a:pt x="162" y="245"/>
                  </a:lnTo>
                  <a:lnTo>
                    <a:pt x="164" y="244"/>
                  </a:lnTo>
                  <a:lnTo>
                    <a:pt x="166" y="244"/>
                  </a:lnTo>
                  <a:lnTo>
                    <a:pt x="168" y="243"/>
                  </a:lnTo>
                  <a:lnTo>
                    <a:pt x="170" y="243"/>
                  </a:lnTo>
                  <a:lnTo>
                    <a:pt x="172" y="244"/>
                  </a:lnTo>
                  <a:lnTo>
                    <a:pt x="174" y="245"/>
                  </a:lnTo>
                  <a:lnTo>
                    <a:pt x="176" y="244"/>
                  </a:lnTo>
                  <a:lnTo>
                    <a:pt x="178" y="243"/>
                  </a:lnTo>
                  <a:lnTo>
                    <a:pt x="179" y="242"/>
                  </a:lnTo>
                  <a:lnTo>
                    <a:pt x="179" y="240"/>
                  </a:lnTo>
                  <a:lnTo>
                    <a:pt x="180" y="238"/>
                  </a:lnTo>
                  <a:lnTo>
                    <a:pt x="181" y="237"/>
                  </a:lnTo>
                  <a:lnTo>
                    <a:pt x="183" y="235"/>
                  </a:lnTo>
                  <a:lnTo>
                    <a:pt x="185" y="235"/>
                  </a:lnTo>
                  <a:lnTo>
                    <a:pt x="186" y="236"/>
                  </a:lnTo>
                  <a:lnTo>
                    <a:pt x="188" y="237"/>
                  </a:lnTo>
                  <a:lnTo>
                    <a:pt x="190" y="239"/>
                  </a:lnTo>
                  <a:lnTo>
                    <a:pt x="191" y="240"/>
                  </a:lnTo>
                  <a:lnTo>
                    <a:pt x="193" y="239"/>
                  </a:lnTo>
                  <a:lnTo>
                    <a:pt x="195" y="238"/>
                  </a:lnTo>
                  <a:lnTo>
                    <a:pt x="197" y="236"/>
                  </a:lnTo>
                  <a:lnTo>
                    <a:pt x="198" y="233"/>
                  </a:lnTo>
                  <a:lnTo>
                    <a:pt x="200" y="231"/>
                  </a:lnTo>
                  <a:lnTo>
                    <a:pt x="206" y="226"/>
                  </a:lnTo>
                  <a:lnTo>
                    <a:pt x="212" y="220"/>
                  </a:lnTo>
                  <a:lnTo>
                    <a:pt x="218" y="214"/>
                  </a:lnTo>
                  <a:lnTo>
                    <a:pt x="221" y="207"/>
                  </a:lnTo>
                  <a:lnTo>
                    <a:pt x="220" y="199"/>
                  </a:lnTo>
                  <a:lnTo>
                    <a:pt x="220" y="192"/>
                  </a:lnTo>
                  <a:lnTo>
                    <a:pt x="221" y="185"/>
                  </a:lnTo>
                  <a:lnTo>
                    <a:pt x="225" y="179"/>
                  </a:lnTo>
                  <a:lnTo>
                    <a:pt x="228" y="175"/>
                  </a:lnTo>
                  <a:lnTo>
                    <a:pt x="230" y="171"/>
                  </a:lnTo>
                  <a:lnTo>
                    <a:pt x="232" y="166"/>
                  </a:lnTo>
                  <a:lnTo>
                    <a:pt x="233" y="163"/>
                  </a:lnTo>
                  <a:lnTo>
                    <a:pt x="232" y="160"/>
                  </a:lnTo>
                  <a:lnTo>
                    <a:pt x="231" y="156"/>
                  </a:lnTo>
                  <a:lnTo>
                    <a:pt x="230" y="153"/>
                  </a:lnTo>
                  <a:lnTo>
                    <a:pt x="229" y="150"/>
                  </a:lnTo>
                  <a:lnTo>
                    <a:pt x="229" y="148"/>
                  </a:lnTo>
                  <a:lnTo>
                    <a:pt x="229" y="146"/>
                  </a:lnTo>
                  <a:lnTo>
                    <a:pt x="229" y="144"/>
                  </a:lnTo>
                  <a:lnTo>
                    <a:pt x="229" y="142"/>
                  </a:lnTo>
                  <a:lnTo>
                    <a:pt x="229" y="140"/>
                  </a:lnTo>
                  <a:lnTo>
                    <a:pt x="228" y="138"/>
                  </a:lnTo>
                  <a:lnTo>
                    <a:pt x="226" y="137"/>
                  </a:lnTo>
                  <a:lnTo>
                    <a:pt x="226" y="136"/>
                  </a:lnTo>
                  <a:lnTo>
                    <a:pt x="225" y="135"/>
                  </a:lnTo>
                  <a:lnTo>
                    <a:pt x="225" y="134"/>
                  </a:lnTo>
                  <a:lnTo>
                    <a:pt x="224" y="134"/>
                  </a:lnTo>
                  <a:lnTo>
                    <a:pt x="218" y="135"/>
                  </a:lnTo>
                  <a:lnTo>
                    <a:pt x="212" y="135"/>
                  </a:lnTo>
                  <a:lnTo>
                    <a:pt x="207" y="134"/>
                  </a:lnTo>
                  <a:lnTo>
                    <a:pt x="204" y="130"/>
                  </a:lnTo>
                  <a:lnTo>
                    <a:pt x="201" y="121"/>
                  </a:lnTo>
                  <a:lnTo>
                    <a:pt x="198" y="112"/>
                  </a:lnTo>
                  <a:lnTo>
                    <a:pt x="198" y="106"/>
                  </a:lnTo>
                  <a:lnTo>
                    <a:pt x="199" y="100"/>
                  </a:lnTo>
                  <a:lnTo>
                    <a:pt x="198" y="94"/>
                  </a:lnTo>
                  <a:lnTo>
                    <a:pt x="197" y="92"/>
                  </a:lnTo>
                  <a:lnTo>
                    <a:pt x="195" y="91"/>
                  </a:lnTo>
                  <a:lnTo>
                    <a:pt x="194" y="91"/>
                  </a:lnTo>
                  <a:lnTo>
                    <a:pt x="193" y="90"/>
                  </a:lnTo>
                  <a:lnTo>
                    <a:pt x="183" y="86"/>
                  </a:lnTo>
                  <a:lnTo>
                    <a:pt x="172" y="85"/>
                  </a:lnTo>
                  <a:lnTo>
                    <a:pt x="161" y="86"/>
                  </a:lnTo>
                  <a:lnTo>
                    <a:pt x="150" y="85"/>
                  </a:lnTo>
                  <a:lnTo>
                    <a:pt x="140" y="81"/>
                  </a:lnTo>
                  <a:lnTo>
                    <a:pt x="143" y="76"/>
                  </a:lnTo>
                  <a:lnTo>
                    <a:pt x="143" y="68"/>
                  </a:lnTo>
                  <a:lnTo>
                    <a:pt x="142" y="62"/>
                  </a:lnTo>
                  <a:lnTo>
                    <a:pt x="144" y="55"/>
                  </a:lnTo>
                  <a:lnTo>
                    <a:pt x="144" y="51"/>
                  </a:lnTo>
                  <a:lnTo>
                    <a:pt x="141" y="47"/>
                  </a:lnTo>
                  <a:lnTo>
                    <a:pt x="138" y="42"/>
                  </a:lnTo>
                  <a:lnTo>
                    <a:pt x="137" y="37"/>
                  </a:lnTo>
                  <a:lnTo>
                    <a:pt x="136" y="36"/>
                  </a:lnTo>
                  <a:lnTo>
                    <a:pt x="135" y="36"/>
                  </a:lnTo>
                  <a:lnTo>
                    <a:pt x="134" y="32"/>
                  </a:lnTo>
                  <a:lnTo>
                    <a:pt x="133" y="28"/>
                  </a:lnTo>
                  <a:lnTo>
                    <a:pt x="133" y="27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14" name="Freeform 389"/>
            <p:cNvSpPr>
              <a:spLocks/>
            </p:cNvSpPr>
            <p:nvPr/>
          </p:nvSpPr>
          <p:spPr bwMode="gray">
            <a:xfrm>
              <a:off x="2879" y="2625"/>
              <a:ext cx="233" cy="246"/>
            </a:xfrm>
            <a:custGeom>
              <a:avLst/>
              <a:gdLst>
                <a:gd name="T0" fmla="*/ 131 w 233"/>
                <a:gd name="T1" fmla="*/ 26 h 246"/>
                <a:gd name="T2" fmla="*/ 128 w 233"/>
                <a:gd name="T3" fmla="*/ 18 h 246"/>
                <a:gd name="T4" fmla="*/ 124 w 233"/>
                <a:gd name="T5" fmla="*/ 13 h 246"/>
                <a:gd name="T6" fmla="*/ 118 w 233"/>
                <a:gd name="T7" fmla="*/ 8 h 246"/>
                <a:gd name="T8" fmla="*/ 114 w 233"/>
                <a:gd name="T9" fmla="*/ 4 h 246"/>
                <a:gd name="T10" fmla="*/ 97 w 233"/>
                <a:gd name="T11" fmla="*/ 0 h 246"/>
                <a:gd name="T12" fmla="*/ 69 w 233"/>
                <a:gd name="T13" fmla="*/ 6 h 246"/>
                <a:gd name="T14" fmla="*/ 52 w 233"/>
                <a:gd name="T15" fmla="*/ 8 h 246"/>
                <a:gd name="T16" fmla="*/ 43 w 233"/>
                <a:gd name="T17" fmla="*/ 8 h 246"/>
                <a:gd name="T18" fmla="*/ 28 w 233"/>
                <a:gd name="T19" fmla="*/ 19 h 246"/>
                <a:gd name="T20" fmla="*/ 20 w 233"/>
                <a:gd name="T21" fmla="*/ 40 h 246"/>
                <a:gd name="T22" fmla="*/ 21 w 233"/>
                <a:gd name="T23" fmla="*/ 66 h 246"/>
                <a:gd name="T24" fmla="*/ 15 w 233"/>
                <a:gd name="T25" fmla="*/ 81 h 246"/>
                <a:gd name="T26" fmla="*/ 7 w 233"/>
                <a:gd name="T27" fmla="*/ 87 h 246"/>
                <a:gd name="T28" fmla="*/ 1 w 233"/>
                <a:gd name="T29" fmla="*/ 90 h 246"/>
                <a:gd name="T30" fmla="*/ 9 w 233"/>
                <a:gd name="T31" fmla="*/ 98 h 246"/>
                <a:gd name="T32" fmla="*/ 15 w 233"/>
                <a:gd name="T33" fmla="*/ 103 h 246"/>
                <a:gd name="T34" fmla="*/ 20 w 233"/>
                <a:gd name="T35" fmla="*/ 107 h 246"/>
                <a:gd name="T36" fmla="*/ 25 w 233"/>
                <a:gd name="T37" fmla="*/ 112 h 246"/>
                <a:gd name="T38" fmla="*/ 31 w 233"/>
                <a:gd name="T39" fmla="*/ 115 h 246"/>
                <a:gd name="T40" fmla="*/ 69 w 233"/>
                <a:gd name="T41" fmla="*/ 142 h 246"/>
                <a:gd name="T42" fmla="*/ 86 w 233"/>
                <a:gd name="T43" fmla="*/ 145 h 246"/>
                <a:gd name="T44" fmla="*/ 119 w 233"/>
                <a:gd name="T45" fmla="*/ 169 h 246"/>
                <a:gd name="T46" fmla="*/ 136 w 233"/>
                <a:gd name="T47" fmla="*/ 175 h 246"/>
                <a:gd name="T48" fmla="*/ 136 w 233"/>
                <a:gd name="T49" fmla="*/ 184 h 246"/>
                <a:gd name="T50" fmla="*/ 125 w 233"/>
                <a:gd name="T51" fmla="*/ 196 h 246"/>
                <a:gd name="T52" fmla="*/ 123 w 233"/>
                <a:gd name="T53" fmla="*/ 205 h 246"/>
                <a:gd name="T54" fmla="*/ 113 w 233"/>
                <a:gd name="T55" fmla="*/ 220 h 246"/>
                <a:gd name="T56" fmla="*/ 116 w 233"/>
                <a:gd name="T57" fmla="*/ 236 h 246"/>
                <a:gd name="T58" fmla="*/ 131 w 233"/>
                <a:gd name="T59" fmla="*/ 234 h 246"/>
                <a:gd name="T60" fmla="*/ 141 w 233"/>
                <a:gd name="T61" fmla="*/ 238 h 246"/>
                <a:gd name="T62" fmla="*/ 147 w 233"/>
                <a:gd name="T63" fmla="*/ 241 h 246"/>
                <a:gd name="T64" fmla="*/ 151 w 233"/>
                <a:gd name="T65" fmla="*/ 240 h 246"/>
                <a:gd name="T66" fmla="*/ 156 w 233"/>
                <a:gd name="T67" fmla="*/ 244 h 246"/>
                <a:gd name="T68" fmla="*/ 161 w 233"/>
                <a:gd name="T69" fmla="*/ 246 h 246"/>
                <a:gd name="T70" fmla="*/ 166 w 233"/>
                <a:gd name="T71" fmla="*/ 244 h 246"/>
                <a:gd name="T72" fmla="*/ 172 w 233"/>
                <a:gd name="T73" fmla="*/ 244 h 246"/>
                <a:gd name="T74" fmla="*/ 178 w 233"/>
                <a:gd name="T75" fmla="*/ 243 h 246"/>
                <a:gd name="T76" fmla="*/ 180 w 233"/>
                <a:gd name="T77" fmla="*/ 238 h 246"/>
                <a:gd name="T78" fmla="*/ 185 w 233"/>
                <a:gd name="T79" fmla="*/ 235 h 246"/>
                <a:gd name="T80" fmla="*/ 190 w 233"/>
                <a:gd name="T81" fmla="*/ 239 h 246"/>
                <a:gd name="T82" fmla="*/ 195 w 233"/>
                <a:gd name="T83" fmla="*/ 238 h 246"/>
                <a:gd name="T84" fmla="*/ 200 w 233"/>
                <a:gd name="T85" fmla="*/ 231 h 246"/>
                <a:gd name="T86" fmla="*/ 218 w 233"/>
                <a:gd name="T87" fmla="*/ 214 h 246"/>
                <a:gd name="T88" fmla="*/ 220 w 233"/>
                <a:gd name="T89" fmla="*/ 192 h 246"/>
                <a:gd name="T90" fmla="*/ 228 w 233"/>
                <a:gd name="T91" fmla="*/ 175 h 246"/>
                <a:gd name="T92" fmla="*/ 233 w 233"/>
                <a:gd name="T93" fmla="*/ 163 h 246"/>
                <a:gd name="T94" fmla="*/ 230 w 233"/>
                <a:gd name="T95" fmla="*/ 153 h 246"/>
                <a:gd name="T96" fmla="*/ 229 w 233"/>
                <a:gd name="T97" fmla="*/ 146 h 246"/>
                <a:gd name="T98" fmla="*/ 229 w 233"/>
                <a:gd name="T99" fmla="*/ 140 h 246"/>
                <a:gd name="T100" fmla="*/ 226 w 233"/>
                <a:gd name="T101" fmla="*/ 136 h 246"/>
                <a:gd name="T102" fmla="*/ 224 w 233"/>
                <a:gd name="T103" fmla="*/ 134 h 246"/>
                <a:gd name="T104" fmla="*/ 207 w 233"/>
                <a:gd name="T105" fmla="*/ 134 h 246"/>
                <a:gd name="T106" fmla="*/ 198 w 233"/>
                <a:gd name="T107" fmla="*/ 112 h 246"/>
                <a:gd name="T108" fmla="*/ 198 w 233"/>
                <a:gd name="T109" fmla="*/ 94 h 246"/>
                <a:gd name="T110" fmla="*/ 194 w 233"/>
                <a:gd name="T111" fmla="*/ 91 h 246"/>
                <a:gd name="T112" fmla="*/ 172 w 233"/>
                <a:gd name="T113" fmla="*/ 85 h 246"/>
                <a:gd name="T114" fmla="*/ 140 w 233"/>
                <a:gd name="T115" fmla="*/ 81 h 246"/>
                <a:gd name="T116" fmla="*/ 142 w 233"/>
                <a:gd name="T117" fmla="*/ 62 h 246"/>
                <a:gd name="T118" fmla="*/ 141 w 233"/>
                <a:gd name="T119" fmla="*/ 47 h 246"/>
                <a:gd name="T120" fmla="*/ 137 w 233"/>
                <a:gd name="T121" fmla="*/ 37 h 246"/>
                <a:gd name="T122" fmla="*/ 135 w 233"/>
                <a:gd name="T123" fmla="*/ 36 h 246"/>
                <a:gd name="T124" fmla="*/ 133 w 233"/>
                <a:gd name="T125" fmla="*/ 27 h 24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33"/>
                <a:gd name="T190" fmla="*/ 0 h 246"/>
                <a:gd name="T191" fmla="*/ 233 w 233"/>
                <a:gd name="T192" fmla="*/ 246 h 24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33" h="246">
                  <a:moveTo>
                    <a:pt x="133" y="27"/>
                  </a:moveTo>
                  <a:lnTo>
                    <a:pt x="132" y="27"/>
                  </a:lnTo>
                  <a:lnTo>
                    <a:pt x="131" y="26"/>
                  </a:lnTo>
                  <a:lnTo>
                    <a:pt x="130" y="24"/>
                  </a:lnTo>
                  <a:lnTo>
                    <a:pt x="129" y="21"/>
                  </a:lnTo>
                  <a:lnTo>
                    <a:pt x="128" y="18"/>
                  </a:lnTo>
                  <a:lnTo>
                    <a:pt x="127" y="16"/>
                  </a:lnTo>
                  <a:lnTo>
                    <a:pt x="126" y="14"/>
                  </a:lnTo>
                  <a:lnTo>
                    <a:pt x="124" y="13"/>
                  </a:lnTo>
                  <a:lnTo>
                    <a:pt x="122" y="11"/>
                  </a:lnTo>
                  <a:lnTo>
                    <a:pt x="120" y="10"/>
                  </a:lnTo>
                  <a:lnTo>
                    <a:pt x="118" y="8"/>
                  </a:lnTo>
                  <a:lnTo>
                    <a:pt x="116" y="6"/>
                  </a:lnTo>
                  <a:lnTo>
                    <a:pt x="115" y="5"/>
                  </a:lnTo>
                  <a:lnTo>
                    <a:pt x="114" y="4"/>
                  </a:lnTo>
                  <a:lnTo>
                    <a:pt x="111" y="3"/>
                  </a:lnTo>
                  <a:lnTo>
                    <a:pt x="108" y="2"/>
                  </a:lnTo>
                  <a:lnTo>
                    <a:pt x="97" y="0"/>
                  </a:lnTo>
                  <a:lnTo>
                    <a:pt x="85" y="0"/>
                  </a:lnTo>
                  <a:lnTo>
                    <a:pt x="75" y="4"/>
                  </a:lnTo>
                  <a:lnTo>
                    <a:pt x="69" y="6"/>
                  </a:lnTo>
                  <a:lnTo>
                    <a:pt x="61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49" y="8"/>
                  </a:lnTo>
                  <a:lnTo>
                    <a:pt x="46" y="8"/>
                  </a:lnTo>
                  <a:lnTo>
                    <a:pt x="43" y="8"/>
                  </a:lnTo>
                  <a:lnTo>
                    <a:pt x="40" y="9"/>
                  </a:lnTo>
                  <a:lnTo>
                    <a:pt x="33" y="13"/>
                  </a:lnTo>
                  <a:lnTo>
                    <a:pt x="28" y="19"/>
                  </a:lnTo>
                  <a:lnTo>
                    <a:pt x="23" y="26"/>
                  </a:lnTo>
                  <a:lnTo>
                    <a:pt x="17" y="30"/>
                  </a:lnTo>
                  <a:lnTo>
                    <a:pt x="20" y="40"/>
                  </a:lnTo>
                  <a:lnTo>
                    <a:pt x="23" y="51"/>
                  </a:lnTo>
                  <a:lnTo>
                    <a:pt x="23" y="59"/>
                  </a:lnTo>
                  <a:lnTo>
                    <a:pt x="21" y="66"/>
                  </a:lnTo>
                  <a:lnTo>
                    <a:pt x="18" y="75"/>
                  </a:lnTo>
                  <a:lnTo>
                    <a:pt x="17" y="78"/>
                  </a:lnTo>
                  <a:lnTo>
                    <a:pt x="15" y="81"/>
                  </a:lnTo>
                  <a:lnTo>
                    <a:pt x="13" y="83"/>
                  </a:lnTo>
                  <a:lnTo>
                    <a:pt x="10" y="86"/>
                  </a:lnTo>
                  <a:lnTo>
                    <a:pt x="7" y="87"/>
                  </a:lnTo>
                  <a:lnTo>
                    <a:pt x="3" y="88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3" y="93"/>
                  </a:lnTo>
                  <a:lnTo>
                    <a:pt x="6" y="95"/>
                  </a:lnTo>
                  <a:lnTo>
                    <a:pt x="9" y="98"/>
                  </a:lnTo>
                  <a:lnTo>
                    <a:pt x="11" y="100"/>
                  </a:lnTo>
                  <a:lnTo>
                    <a:pt x="13" y="101"/>
                  </a:lnTo>
                  <a:lnTo>
                    <a:pt x="15" y="103"/>
                  </a:lnTo>
                  <a:lnTo>
                    <a:pt x="17" y="104"/>
                  </a:lnTo>
                  <a:lnTo>
                    <a:pt x="19" y="105"/>
                  </a:lnTo>
                  <a:lnTo>
                    <a:pt x="20" y="107"/>
                  </a:lnTo>
                  <a:lnTo>
                    <a:pt x="21" y="109"/>
                  </a:lnTo>
                  <a:lnTo>
                    <a:pt x="23" y="111"/>
                  </a:lnTo>
                  <a:lnTo>
                    <a:pt x="25" y="112"/>
                  </a:lnTo>
                  <a:lnTo>
                    <a:pt x="27" y="112"/>
                  </a:lnTo>
                  <a:lnTo>
                    <a:pt x="29" y="113"/>
                  </a:lnTo>
                  <a:lnTo>
                    <a:pt x="31" y="115"/>
                  </a:lnTo>
                  <a:lnTo>
                    <a:pt x="47" y="128"/>
                  </a:lnTo>
                  <a:lnTo>
                    <a:pt x="64" y="140"/>
                  </a:lnTo>
                  <a:lnTo>
                    <a:pt x="69" y="142"/>
                  </a:lnTo>
                  <a:lnTo>
                    <a:pt x="75" y="142"/>
                  </a:lnTo>
                  <a:lnTo>
                    <a:pt x="81" y="143"/>
                  </a:lnTo>
                  <a:lnTo>
                    <a:pt x="86" y="145"/>
                  </a:lnTo>
                  <a:lnTo>
                    <a:pt x="96" y="154"/>
                  </a:lnTo>
                  <a:lnTo>
                    <a:pt x="107" y="162"/>
                  </a:lnTo>
                  <a:lnTo>
                    <a:pt x="119" y="169"/>
                  </a:lnTo>
                  <a:lnTo>
                    <a:pt x="132" y="173"/>
                  </a:lnTo>
                  <a:lnTo>
                    <a:pt x="134" y="174"/>
                  </a:lnTo>
                  <a:lnTo>
                    <a:pt x="136" y="175"/>
                  </a:lnTo>
                  <a:lnTo>
                    <a:pt x="137" y="177"/>
                  </a:lnTo>
                  <a:lnTo>
                    <a:pt x="138" y="179"/>
                  </a:lnTo>
                  <a:lnTo>
                    <a:pt x="136" y="184"/>
                  </a:lnTo>
                  <a:lnTo>
                    <a:pt x="132" y="188"/>
                  </a:lnTo>
                  <a:lnTo>
                    <a:pt x="128" y="192"/>
                  </a:lnTo>
                  <a:lnTo>
                    <a:pt x="125" y="196"/>
                  </a:lnTo>
                  <a:lnTo>
                    <a:pt x="124" y="198"/>
                  </a:lnTo>
                  <a:lnTo>
                    <a:pt x="124" y="201"/>
                  </a:lnTo>
                  <a:lnTo>
                    <a:pt x="123" y="205"/>
                  </a:lnTo>
                  <a:lnTo>
                    <a:pt x="122" y="207"/>
                  </a:lnTo>
                  <a:lnTo>
                    <a:pt x="118" y="214"/>
                  </a:lnTo>
                  <a:lnTo>
                    <a:pt x="113" y="220"/>
                  </a:lnTo>
                  <a:lnTo>
                    <a:pt x="111" y="227"/>
                  </a:lnTo>
                  <a:lnTo>
                    <a:pt x="112" y="233"/>
                  </a:lnTo>
                  <a:lnTo>
                    <a:pt x="116" y="236"/>
                  </a:lnTo>
                  <a:lnTo>
                    <a:pt x="120" y="236"/>
                  </a:lnTo>
                  <a:lnTo>
                    <a:pt x="126" y="234"/>
                  </a:lnTo>
                  <a:lnTo>
                    <a:pt x="131" y="234"/>
                  </a:lnTo>
                  <a:lnTo>
                    <a:pt x="136" y="235"/>
                  </a:lnTo>
                  <a:lnTo>
                    <a:pt x="139" y="236"/>
                  </a:lnTo>
                  <a:lnTo>
                    <a:pt x="141" y="238"/>
                  </a:lnTo>
                  <a:lnTo>
                    <a:pt x="143" y="240"/>
                  </a:lnTo>
                  <a:lnTo>
                    <a:pt x="146" y="241"/>
                  </a:lnTo>
                  <a:lnTo>
                    <a:pt x="147" y="241"/>
                  </a:lnTo>
                  <a:lnTo>
                    <a:pt x="149" y="241"/>
                  </a:lnTo>
                  <a:lnTo>
                    <a:pt x="150" y="241"/>
                  </a:lnTo>
                  <a:lnTo>
                    <a:pt x="151" y="240"/>
                  </a:lnTo>
                  <a:lnTo>
                    <a:pt x="152" y="241"/>
                  </a:lnTo>
                  <a:lnTo>
                    <a:pt x="153" y="243"/>
                  </a:lnTo>
                  <a:lnTo>
                    <a:pt x="156" y="244"/>
                  </a:lnTo>
                  <a:lnTo>
                    <a:pt x="157" y="246"/>
                  </a:lnTo>
                  <a:lnTo>
                    <a:pt x="159" y="246"/>
                  </a:lnTo>
                  <a:lnTo>
                    <a:pt x="161" y="246"/>
                  </a:lnTo>
                  <a:lnTo>
                    <a:pt x="162" y="245"/>
                  </a:lnTo>
                  <a:lnTo>
                    <a:pt x="164" y="244"/>
                  </a:lnTo>
                  <a:lnTo>
                    <a:pt x="166" y="244"/>
                  </a:lnTo>
                  <a:lnTo>
                    <a:pt x="168" y="243"/>
                  </a:lnTo>
                  <a:lnTo>
                    <a:pt x="170" y="243"/>
                  </a:lnTo>
                  <a:lnTo>
                    <a:pt x="172" y="244"/>
                  </a:lnTo>
                  <a:lnTo>
                    <a:pt x="174" y="245"/>
                  </a:lnTo>
                  <a:lnTo>
                    <a:pt x="176" y="244"/>
                  </a:lnTo>
                  <a:lnTo>
                    <a:pt x="178" y="243"/>
                  </a:lnTo>
                  <a:lnTo>
                    <a:pt x="179" y="242"/>
                  </a:lnTo>
                  <a:lnTo>
                    <a:pt x="179" y="240"/>
                  </a:lnTo>
                  <a:lnTo>
                    <a:pt x="180" y="238"/>
                  </a:lnTo>
                  <a:lnTo>
                    <a:pt x="181" y="237"/>
                  </a:lnTo>
                  <a:lnTo>
                    <a:pt x="183" y="235"/>
                  </a:lnTo>
                  <a:lnTo>
                    <a:pt x="185" y="235"/>
                  </a:lnTo>
                  <a:lnTo>
                    <a:pt x="186" y="236"/>
                  </a:lnTo>
                  <a:lnTo>
                    <a:pt x="188" y="237"/>
                  </a:lnTo>
                  <a:lnTo>
                    <a:pt x="190" y="239"/>
                  </a:lnTo>
                  <a:lnTo>
                    <a:pt x="191" y="240"/>
                  </a:lnTo>
                  <a:lnTo>
                    <a:pt x="193" y="239"/>
                  </a:lnTo>
                  <a:lnTo>
                    <a:pt x="195" y="238"/>
                  </a:lnTo>
                  <a:lnTo>
                    <a:pt x="197" y="236"/>
                  </a:lnTo>
                  <a:lnTo>
                    <a:pt x="198" y="233"/>
                  </a:lnTo>
                  <a:lnTo>
                    <a:pt x="200" y="231"/>
                  </a:lnTo>
                  <a:lnTo>
                    <a:pt x="206" y="226"/>
                  </a:lnTo>
                  <a:lnTo>
                    <a:pt x="212" y="220"/>
                  </a:lnTo>
                  <a:lnTo>
                    <a:pt x="218" y="214"/>
                  </a:lnTo>
                  <a:lnTo>
                    <a:pt x="221" y="207"/>
                  </a:lnTo>
                  <a:lnTo>
                    <a:pt x="220" y="199"/>
                  </a:lnTo>
                  <a:lnTo>
                    <a:pt x="220" y="192"/>
                  </a:lnTo>
                  <a:lnTo>
                    <a:pt x="221" y="185"/>
                  </a:lnTo>
                  <a:lnTo>
                    <a:pt x="225" y="179"/>
                  </a:lnTo>
                  <a:lnTo>
                    <a:pt x="228" y="175"/>
                  </a:lnTo>
                  <a:lnTo>
                    <a:pt x="230" y="171"/>
                  </a:lnTo>
                  <a:lnTo>
                    <a:pt x="232" y="166"/>
                  </a:lnTo>
                  <a:lnTo>
                    <a:pt x="233" y="163"/>
                  </a:lnTo>
                  <a:lnTo>
                    <a:pt x="232" y="160"/>
                  </a:lnTo>
                  <a:lnTo>
                    <a:pt x="231" y="156"/>
                  </a:lnTo>
                  <a:lnTo>
                    <a:pt x="230" y="153"/>
                  </a:lnTo>
                  <a:lnTo>
                    <a:pt x="229" y="150"/>
                  </a:lnTo>
                  <a:lnTo>
                    <a:pt x="229" y="148"/>
                  </a:lnTo>
                  <a:lnTo>
                    <a:pt x="229" y="146"/>
                  </a:lnTo>
                  <a:lnTo>
                    <a:pt x="229" y="144"/>
                  </a:lnTo>
                  <a:lnTo>
                    <a:pt x="229" y="142"/>
                  </a:lnTo>
                  <a:lnTo>
                    <a:pt x="229" y="140"/>
                  </a:lnTo>
                  <a:lnTo>
                    <a:pt x="228" y="138"/>
                  </a:lnTo>
                  <a:lnTo>
                    <a:pt x="226" y="137"/>
                  </a:lnTo>
                  <a:lnTo>
                    <a:pt x="226" y="136"/>
                  </a:lnTo>
                  <a:lnTo>
                    <a:pt x="225" y="135"/>
                  </a:lnTo>
                  <a:lnTo>
                    <a:pt x="225" y="134"/>
                  </a:lnTo>
                  <a:lnTo>
                    <a:pt x="224" y="134"/>
                  </a:lnTo>
                  <a:lnTo>
                    <a:pt x="218" y="135"/>
                  </a:lnTo>
                  <a:lnTo>
                    <a:pt x="212" y="135"/>
                  </a:lnTo>
                  <a:lnTo>
                    <a:pt x="207" y="134"/>
                  </a:lnTo>
                  <a:lnTo>
                    <a:pt x="204" y="130"/>
                  </a:lnTo>
                  <a:lnTo>
                    <a:pt x="201" y="121"/>
                  </a:lnTo>
                  <a:lnTo>
                    <a:pt x="198" y="112"/>
                  </a:lnTo>
                  <a:lnTo>
                    <a:pt x="198" y="106"/>
                  </a:lnTo>
                  <a:lnTo>
                    <a:pt x="199" y="100"/>
                  </a:lnTo>
                  <a:lnTo>
                    <a:pt x="198" y="94"/>
                  </a:lnTo>
                  <a:lnTo>
                    <a:pt x="197" y="92"/>
                  </a:lnTo>
                  <a:lnTo>
                    <a:pt x="195" y="91"/>
                  </a:lnTo>
                  <a:lnTo>
                    <a:pt x="194" y="91"/>
                  </a:lnTo>
                  <a:lnTo>
                    <a:pt x="193" y="90"/>
                  </a:lnTo>
                  <a:lnTo>
                    <a:pt x="183" y="86"/>
                  </a:lnTo>
                  <a:lnTo>
                    <a:pt x="172" y="85"/>
                  </a:lnTo>
                  <a:lnTo>
                    <a:pt x="161" y="86"/>
                  </a:lnTo>
                  <a:lnTo>
                    <a:pt x="150" y="85"/>
                  </a:lnTo>
                  <a:lnTo>
                    <a:pt x="140" y="81"/>
                  </a:lnTo>
                  <a:lnTo>
                    <a:pt x="143" y="76"/>
                  </a:lnTo>
                  <a:lnTo>
                    <a:pt x="143" y="68"/>
                  </a:lnTo>
                  <a:lnTo>
                    <a:pt x="142" y="62"/>
                  </a:lnTo>
                  <a:lnTo>
                    <a:pt x="144" y="55"/>
                  </a:lnTo>
                  <a:lnTo>
                    <a:pt x="144" y="51"/>
                  </a:lnTo>
                  <a:lnTo>
                    <a:pt x="141" y="47"/>
                  </a:lnTo>
                  <a:lnTo>
                    <a:pt x="138" y="42"/>
                  </a:lnTo>
                  <a:lnTo>
                    <a:pt x="137" y="37"/>
                  </a:lnTo>
                  <a:lnTo>
                    <a:pt x="136" y="36"/>
                  </a:lnTo>
                  <a:lnTo>
                    <a:pt x="135" y="36"/>
                  </a:lnTo>
                  <a:lnTo>
                    <a:pt x="134" y="32"/>
                  </a:lnTo>
                  <a:lnTo>
                    <a:pt x="133" y="28"/>
                  </a:lnTo>
                  <a:lnTo>
                    <a:pt x="133" y="27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15" name="Freeform 390"/>
            <p:cNvSpPr>
              <a:spLocks/>
            </p:cNvSpPr>
            <p:nvPr/>
          </p:nvSpPr>
          <p:spPr bwMode="gray">
            <a:xfrm>
              <a:off x="3228" y="2081"/>
              <a:ext cx="73" cy="46"/>
            </a:xfrm>
            <a:custGeom>
              <a:avLst/>
              <a:gdLst>
                <a:gd name="T0" fmla="*/ 64 w 73"/>
                <a:gd name="T1" fmla="*/ 2 h 46"/>
                <a:gd name="T2" fmla="*/ 55 w 73"/>
                <a:gd name="T3" fmla="*/ 0 h 46"/>
                <a:gd name="T4" fmla="*/ 45 w 73"/>
                <a:gd name="T5" fmla="*/ 2 h 46"/>
                <a:gd name="T6" fmla="*/ 42 w 73"/>
                <a:gd name="T7" fmla="*/ 4 h 46"/>
                <a:gd name="T8" fmla="*/ 35 w 73"/>
                <a:gd name="T9" fmla="*/ 4 h 46"/>
                <a:gd name="T10" fmla="*/ 29 w 73"/>
                <a:gd name="T11" fmla="*/ 6 h 46"/>
                <a:gd name="T12" fmla="*/ 29 w 73"/>
                <a:gd name="T13" fmla="*/ 5 h 46"/>
                <a:gd name="T14" fmla="*/ 28 w 73"/>
                <a:gd name="T15" fmla="*/ 4 h 46"/>
                <a:gd name="T16" fmla="*/ 22 w 73"/>
                <a:gd name="T17" fmla="*/ 2 h 46"/>
                <a:gd name="T18" fmla="*/ 15 w 73"/>
                <a:gd name="T19" fmla="*/ 2 h 46"/>
                <a:gd name="T20" fmla="*/ 11 w 73"/>
                <a:gd name="T21" fmla="*/ 2 h 46"/>
                <a:gd name="T22" fmla="*/ 7 w 73"/>
                <a:gd name="T23" fmla="*/ 5 h 46"/>
                <a:gd name="T24" fmla="*/ 5 w 73"/>
                <a:gd name="T25" fmla="*/ 10 h 46"/>
                <a:gd name="T26" fmla="*/ 3 w 73"/>
                <a:gd name="T27" fmla="*/ 15 h 46"/>
                <a:gd name="T28" fmla="*/ 4 w 73"/>
                <a:gd name="T29" fmla="*/ 20 h 46"/>
                <a:gd name="T30" fmla="*/ 2 w 73"/>
                <a:gd name="T31" fmla="*/ 27 h 46"/>
                <a:gd name="T32" fmla="*/ 0 w 73"/>
                <a:gd name="T33" fmla="*/ 34 h 46"/>
                <a:gd name="T34" fmla="*/ 3 w 73"/>
                <a:gd name="T35" fmla="*/ 41 h 46"/>
                <a:gd name="T36" fmla="*/ 10 w 73"/>
                <a:gd name="T37" fmla="*/ 46 h 46"/>
                <a:gd name="T38" fmla="*/ 21 w 73"/>
                <a:gd name="T39" fmla="*/ 44 h 46"/>
                <a:gd name="T40" fmla="*/ 26 w 73"/>
                <a:gd name="T41" fmla="*/ 44 h 46"/>
                <a:gd name="T42" fmla="*/ 32 w 73"/>
                <a:gd name="T43" fmla="*/ 44 h 46"/>
                <a:gd name="T44" fmla="*/ 34 w 73"/>
                <a:gd name="T45" fmla="*/ 44 h 46"/>
                <a:gd name="T46" fmla="*/ 35 w 73"/>
                <a:gd name="T47" fmla="*/ 45 h 46"/>
                <a:gd name="T48" fmla="*/ 37 w 73"/>
                <a:gd name="T49" fmla="*/ 44 h 46"/>
                <a:gd name="T50" fmla="*/ 43 w 73"/>
                <a:gd name="T51" fmla="*/ 43 h 46"/>
                <a:gd name="T52" fmla="*/ 50 w 73"/>
                <a:gd name="T53" fmla="*/ 43 h 46"/>
                <a:gd name="T54" fmla="*/ 55 w 73"/>
                <a:gd name="T55" fmla="*/ 42 h 46"/>
                <a:gd name="T56" fmla="*/ 58 w 73"/>
                <a:gd name="T57" fmla="*/ 39 h 46"/>
                <a:gd name="T58" fmla="*/ 59 w 73"/>
                <a:gd name="T59" fmla="*/ 34 h 46"/>
                <a:gd name="T60" fmla="*/ 61 w 73"/>
                <a:gd name="T61" fmla="*/ 32 h 46"/>
                <a:gd name="T62" fmla="*/ 64 w 73"/>
                <a:gd name="T63" fmla="*/ 29 h 46"/>
                <a:gd name="T64" fmla="*/ 66 w 73"/>
                <a:gd name="T65" fmla="*/ 27 h 46"/>
                <a:gd name="T66" fmla="*/ 68 w 73"/>
                <a:gd name="T67" fmla="*/ 24 h 46"/>
                <a:gd name="T68" fmla="*/ 69 w 73"/>
                <a:gd name="T69" fmla="*/ 17 h 46"/>
                <a:gd name="T70" fmla="*/ 72 w 73"/>
                <a:gd name="T71" fmla="*/ 10 h 46"/>
                <a:gd name="T72" fmla="*/ 72 w 73"/>
                <a:gd name="T73" fmla="*/ 8 h 46"/>
                <a:gd name="T74" fmla="*/ 71 w 73"/>
                <a:gd name="T75" fmla="*/ 7 h 46"/>
                <a:gd name="T76" fmla="*/ 70 w 73"/>
                <a:gd name="T77" fmla="*/ 4 h 46"/>
                <a:gd name="T78" fmla="*/ 68 w 73"/>
                <a:gd name="T79" fmla="*/ 2 h 46"/>
                <a:gd name="T80" fmla="*/ 64 w 73"/>
                <a:gd name="T81" fmla="*/ 2 h 46"/>
                <a:gd name="T82" fmla="*/ 59 w 73"/>
                <a:gd name="T83" fmla="*/ 0 h 46"/>
                <a:gd name="T84" fmla="*/ 55 w 73"/>
                <a:gd name="T85" fmla="*/ 0 h 46"/>
                <a:gd name="T86" fmla="*/ 65 w 73"/>
                <a:gd name="T87" fmla="*/ 2 h 4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3"/>
                <a:gd name="T133" fmla="*/ 0 h 46"/>
                <a:gd name="T134" fmla="*/ 73 w 73"/>
                <a:gd name="T135" fmla="*/ 46 h 4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3" h="46">
                  <a:moveTo>
                    <a:pt x="65" y="2"/>
                  </a:moveTo>
                  <a:lnTo>
                    <a:pt x="64" y="2"/>
                  </a:lnTo>
                  <a:lnTo>
                    <a:pt x="63" y="1"/>
                  </a:lnTo>
                  <a:lnTo>
                    <a:pt x="55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2" y="4"/>
                  </a:lnTo>
                  <a:lnTo>
                    <a:pt x="39" y="4"/>
                  </a:lnTo>
                  <a:lnTo>
                    <a:pt x="35" y="4"/>
                  </a:lnTo>
                  <a:lnTo>
                    <a:pt x="32" y="5"/>
                  </a:lnTo>
                  <a:lnTo>
                    <a:pt x="29" y="6"/>
                  </a:lnTo>
                  <a:lnTo>
                    <a:pt x="29" y="5"/>
                  </a:lnTo>
                  <a:lnTo>
                    <a:pt x="28" y="4"/>
                  </a:lnTo>
                  <a:lnTo>
                    <a:pt x="25" y="3"/>
                  </a:lnTo>
                  <a:lnTo>
                    <a:pt x="22" y="2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3"/>
                  </a:lnTo>
                  <a:lnTo>
                    <a:pt x="7" y="5"/>
                  </a:lnTo>
                  <a:lnTo>
                    <a:pt x="6" y="7"/>
                  </a:lnTo>
                  <a:lnTo>
                    <a:pt x="5" y="10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3" y="18"/>
                  </a:lnTo>
                  <a:lnTo>
                    <a:pt x="4" y="20"/>
                  </a:lnTo>
                  <a:lnTo>
                    <a:pt x="3" y="23"/>
                  </a:lnTo>
                  <a:lnTo>
                    <a:pt x="2" y="27"/>
                  </a:lnTo>
                  <a:lnTo>
                    <a:pt x="1" y="31"/>
                  </a:lnTo>
                  <a:lnTo>
                    <a:pt x="0" y="34"/>
                  </a:lnTo>
                  <a:lnTo>
                    <a:pt x="1" y="38"/>
                  </a:lnTo>
                  <a:lnTo>
                    <a:pt x="3" y="41"/>
                  </a:lnTo>
                  <a:lnTo>
                    <a:pt x="5" y="44"/>
                  </a:lnTo>
                  <a:lnTo>
                    <a:pt x="10" y="46"/>
                  </a:lnTo>
                  <a:lnTo>
                    <a:pt x="16" y="45"/>
                  </a:lnTo>
                  <a:lnTo>
                    <a:pt x="21" y="44"/>
                  </a:lnTo>
                  <a:lnTo>
                    <a:pt x="24" y="44"/>
                  </a:lnTo>
                  <a:lnTo>
                    <a:pt x="26" y="44"/>
                  </a:lnTo>
                  <a:lnTo>
                    <a:pt x="29" y="44"/>
                  </a:lnTo>
                  <a:lnTo>
                    <a:pt x="32" y="44"/>
                  </a:lnTo>
                  <a:lnTo>
                    <a:pt x="34" y="43"/>
                  </a:lnTo>
                  <a:lnTo>
                    <a:pt x="34" y="44"/>
                  </a:lnTo>
                  <a:lnTo>
                    <a:pt x="34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7" y="44"/>
                  </a:lnTo>
                  <a:lnTo>
                    <a:pt x="39" y="44"/>
                  </a:lnTo>
                  <a:lnTo>
                    <a:pt x="43" y="43"/>
                  </a:lnTo>
                  <a:lnTo>
                    <a:pt x="46" y="43"/>
                  </a:lnTo>
                  <a:lnTo>
                    <a:pt x="50" y="43"/>
                  </a:lnTo>
                  <a:lnTo>
                    <a:pt x="53" y="43"/>
                  </a:lnTo>
                  <a:lnTo>
                    <a:pt x="55" y="42"/>
                  </a:lnTo>
                  <a:lnTo>
                    <a:pt x="57" y="40"/>
                  </a:lnTo>
                  <a:lnTo>
                    <a:pt x="58" y="39"/>
                  </a:lnTo>
                  <a:lnTo>
                    <a:pt x="58" y="36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61" y="32"/>
                  </a:lnTo>
                  <a:lnTo>
                    <a:pt x="62" y="31"/>
                  </a:lnTo>
                  <a:lnTo>
                    <a:pt x="64" y="29"/>
                  </a:lnTo>
                  <a:lnTo>
                    <a:pt x="65" y="28"/>
                  </a:lnTo>
                  <a:lnTo>
                    <a:pt x="66" y="27"/>
                  </a:lnTo>
                  <a:lnTo>
                    <a:pt x="67" y="26"/>
                  </a:lnTo>
                  <a:lnTo>
                    <a:pt x="68" y="24"/>
                  </a:lnTo>
                  <a:lnTo>
                    <a:pt x="68" y="20"/>
                  </a:lnTo>
                  <a:lnTo>
                    <a:pt x="69" y="17"/>
                  </a:lnTo>
                  <a:lnTo>
                    <a:pt x="70" y="14"/>
                  </a:lnTo>
                  <a:lnTo>
                    <a:pt x="72" y="10"/>
                  </a:lnTo>
                  <a:lnTo>
                    <a:pt x="73" y="9"/>
                  </a:lnTo>
                  <a:lnTo>
                    <a:pt x="72" y="8"/>
                  </a:lnTo>
                  <a:lnTo>
                    <a:pt x="71" y="7"/>
                  </a:lnTo>
                  <a:lnTo>
                    <a:pt x="70" y="6"/>
                  </a:lnTo>
                  <a:lnTo>
                    <a:pt x="70" y="4"/>
                  </a:lnTo>
                  <a:lnTo>
                    <a:pt x="69" y="3"/>
                  </a:lnTo>
                  <a:lnTo>
                    <a:pt x="68" y="2"/>
                  </a:lnTo>
                  <a:lnTo>
                    <a:pt x="67" y="2"/>
                  </a:lnTo>
                  <a:lnTo>
                    <a:pt x="64" y="2"/>
                  </a:lnTo>
                  <a:lnTo>
                    <a:pt x="62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65" y="2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16" name="Freeform 391"/>
            <p:cNvSpPr>
              <a:spLocks/>
            </p:cNvSpPr>
            <p:nvPr/>
          </p:nvSpPr>
          <p:spPr bwMode="gray">
            <a:xfrm>
              <a:off x="3228" y="2081"/>
              <a:ext cx="73" cy="46"/>
            </a:xfrm>
            <a:custGeom>
              <a:avLst/>
              <a:gdLst>
                <a:gd name="T0" fmla="*/ 64 w 73"/>
                <a:gd name="T1" fmla="*/ 2 h 46"/>
                <a:gd name="T2" fmla="*/ 55 w 73"/>
                <a:gd name="T3" fmla="*/ 0 h 46"/>
                <a:gd name="T4" fmla="*/ 45 w 73"/>
                <a:gd name="T5" fmla="*/ 2 h 46"/>
                <a:gd name="T6" fmla="*/ 42 w 73"/>
                <a:gd name="T7" fmla="*/ 4 h 46"/>
                <a:gd name="T8" fmla="*/ 35 w 73"/>
                <a:gd name="T9" fmla="*/ 4 h 46"/>
                <a:gd name="T10" fmla="*/ 29 w 73"/>
                <a:gd name="T11" fmla="*/ 6 h 46"/>
                <a:gd name="T12" fmla="*/ 29 w 73"/>
                <a:gd name="T13" fmla="*/ 5 h 46"/>
                <a:gd name="T14" fmla="*/ 28 w 73"/>
                <a:gd name="T15" fmla="*/ 4 h 46"/>
                <a:gd name="T16" fmla="*/ 22 w 73"/>
                <a:gd name="T17" fmla="*/ 2 h 46"/>
                <a:gd name="T18" fmla="*/ 15 w 73"/>
                <a:gd name="T19" fmla="*/ 2 h 46"/>
                <a:gd name="T20" fmla="*/ 11 w 73"/>
                <a:gd name="T21" fmla="*/ 2 h 46"/>
                <a:gd name="T22" fmla="*/ 7 w 73"/>
                <a:gd name="T23" fmla="*/ 5 h 46"/>
                <a:gd name="T24" fmla="*/ 5 w 73"/>
                <a:gd name="T25" fmla="*/ 10 h 46"/>
                <a:gd name="T26" fmla="*/ 3 w 73"/>
                <a:gd name="T27" fmla="*/ 15 h 46"/>
                <a:gd name="T28" fmla="*/ 4 w 73"/>
                <a:gd name="T29" fmla="*/ 20 h 46"/>
                <a:gd name="T30" fmla="*/ 2 w 73"/>
                <a:gd name="T31" fmla="*/ 27 h 46"/>
                <a:gd name="T32" fmla="*/ 0 w 73"/>
                <a:gd name="T33" fmla="*/ 34 h 46"/>
                <a:gd name="T34" fmla="*/ 3 w 73"/>
                <a:gd name="T35" fmla="*/ 41 h 46"/>
                <a:gd name="T36" fmla="*/ 10 w 73"/>
                <a:gd name="T37" fmla="*/ 46 h 46"/>
                <a:gd name="T38" fmla="*/ 21 w 73"/>
                <a:gd name="T39" fmla="*/ 44 h 46"/>
                <a:gd name="T40" fmla="*/ 26 w 73"/>
                <a:gd name="T41" fmla="*/ 44 h 46"/>
                <a:gd name="T42" fmla="*/ 32 w 73"/>
                <a:gd name="T43" fmla="*/ 44 h 46"/>
                <a:gd name="T44" fmla="*/ 34 w 73"/>
                <a:gd name="T45" fmla="*/ 44 h 46"/>
                <a:gd name="T46" fmla="*/ 35 w 73"/>
                <a:gd name="T47" fmla="*/ 45 h 46"/>
                <a:gd name="T48" fmla="*/ 37 w 73"/>
                <a:gd name="T49" fmla="*/ 44 h 46"/>
                <a:gd name="T50" fmla="*/ 43 w 73"/>
                <a:gd name="T51" fmla="*/ 43 h 46"/>
                <a:gd name="T52" fmla="*/ 50 w 73"/>
                <a:gd name="T53" fmla="*/ 43 h 46"/>
                <a:gd name="T54" fmla="*/ 55 w 73"/>
                <a:gd name="T55" fmla="*/ 42 h 46"/>
                <a:gd name="T56" fmla="*/ 58 w 73"/>
                <a:gd name="T57" fmla="*/ 39 h 46"/>
                <a:gd name="T58" fmla="*/ 59 w 73"/>
                <a:gd name="T59" fmla="*/ 34 h 46"/>
                <a:gd name="T60" fmla="*/ 61 w 73"/>
                <a:gd name="T61" fmla="*/ 32 h 46"/>
                <a:gd name="T62" fmla="*/ 64 w 73"/>
                <a:gd name="T63" fmla="*/ 29 h 46"/>
                <a:gd name="T64" fmla="*/ 66 w 73"/>
                <a:gd name="T65" fmla="*/ 27 h 46"/>
                <a:gd name="T66" fmla="*/ 68 w 73"/>
                <a:gd name="T67" fmla="*/ 24 h 46"/>
                <a:gd name="T68" fmla="*/ 69 w 73"/>
                <a:gd name="T69" fmla="*/ 17 h 46"/>
                <a:gd name="T70" fmla="*/ 72 w 73"/>
                <a:gd name="T71" fmla="*/ 10 h 46"/>
                <a:gd name="T72" fmla="*/ 72 w 73"/>
                <a:gd name="T73" fmla="*/ 8 h 46"/>
                <a:gd name="T74" fmla="*/ 71 w 73"/>
                <a:gd name="T75" fmla="*/ 7 h 46"/>
                <a:gd name="T76" fmla="*/ 70 w 73"/>
                <a:gd name="T77" fmla="*/ 4 h 46"/>
                <a:gd name="T78" fmla="*/ 68 w 73"/>
                <a:gd name="T79" fmla="*/ 2 h 46"/>
                <a:gd name="T80" fmla="*/ 64 w 73"/>
                <a:gd name="T81" fmla="*/ 2 h 46"/>
                <a:gd name="T82" fmla="*/ 59 w 73"/>
                <a:gd name="T83" fmla="*/ 0 h 46"/>
                <a:gd name="T84" fmla="*/ 55 w 73"/>
                <a:gd name="T85" fmla="*/ 0 h 4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3"/>
                <a:gd name="T130" fmla="*/ 0 h 46"/>
                <a:gd name="T131" fmla="*/ 73 w 73"/>
                <a:gd name="T132" fmla="*/ 46 h 4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3" h="46">
                  <a:moveTo>
                    <a:pt x="65" y="2"/>
                  </a:moveTo>
                  <a:lnTo>
                    <a:pt x="64" y="2"/>
                  </a:lnTo>
                  <a:lnTo>
                    <a:pt x="63" y="1"/>
                  </a:lnTo>
                  <a:lnTo>
                    <a:pt x="55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2" y="4"/>
                  </a:lnTo>
                  <a:lnTo>
                    <a:pt x="39" y="4"/>
                  </a:lnTo>
                  <a:lnTo>
                    <a:pt x="35" y="4"/>
                  </a:lnTo>
                  <a:lnTo>
                    <a:pt x="32" y="5"/>
                  </a:lnTo>
                  <a:lnTo>
                    <a:pt x="29" y="6"/>
                  </a:lnTo>
                  <a:lnTo>
                    <a:pt x="29" y="5"/>
                  </a:lnTo>
                  <a:lnTo>
                    <a:pt x="28" y="4"/>
                  </a:lnTo>
                  <a:lnTo>
                    <a:pt x="25" y="3"/>
                  </a:lnTo>
                  <a:lnTo>
                    <a:pt x="22" y="2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3"/>
                  </a:lnTo>
                  <a:lnTo>
                    <a:pt x="7" y="5"/>
                  </a:lnTo>
                  <a:lnTo>
                    <a:pt x="6" y="7"/>
                  </a:lnTo>
                  <a:lnTo>
                    <a:pt x="5" y="10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3" y="18"/>
                  </a:lnTo>
                  <a:lnTo>
                    <a:pt x="4" y="20"/>
                  </a:lnTo>
                  <a:lnTo>
                    <a:pt x="3" y="23"/>
                  </a:lnTo>
                  <a:lnTo>
                    <a:pt x="2" y="27"/>
                  </a:lnTo>
                  <a:lnTo>
                    <a:pt x="1" y="31"/>
                  </a:lnTo>
                  <a:lnTo>
                    <a:pt x="0" y="34"/>
                  </a:lnTo>
                  <a:lnTo>
                    <a:pt x="1" y="38"/>
                  </a:lnTo>
                  <a:lnTo>
                    <a:pt x="3" y="41"/>
                  </a:lnTo>
                  <a:lnTo>
                    <a:pt x="5" y="44"/>
                  </a:lnTo>
                  <a:lnTo>
                    <a:pt x="10" y="46"/>
                  </a:lnTo>
                  <a:lnTo>
                    <a:pt x="16" y="45"/>
                  </a:lnTo>
                  <a:lnTo>
                    <a:pt x="21" y="44"/>
                  </a:lnTo>
                  <a:lnTo>
                    <a:pt x="24" y="44"/>
                  </a:lnTo>
                  <a:lnTo>
                    <a:pt x="26" y="44"/>
                  </a:lnTo>
                  <a:lnTo>
                    <a:pt x="29" y="44"/>
                  </a:lnTo>
                  <a:lnTo>
                    <a:pt x="32" y="44"/>
                  </a:lnTo>
                  <a:lnTo>
                    <a:pt x="34" y="43"/>
                  </a:lnTo>
                  <a:lnTo>
                    <a:pt x="34" y="44"/>
                  </a:lnTo>
                  <a:lnTo>
                    <a:pt x="34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7" y="44"/>
                  </a:lnTo>
                  <a:lnTo>
                    <a:pt x="39" y="44"/>
                  </a:lnTo>
                  <a:lnTo>
                    <a:pt x="43" y="43"/>
                  </a:lnTo>
                  <a:lnTo>
                    <a:pt x="46" y="43"/>
                  </a:lnTo>
                  <a:lnTo>
                    <a:pt x="50" y="43"/>
                  </a:lnTo>
                  <a:lnTo>
                    <a:pt x="53" y="43"/>
                  </a:lnTo>
                  <a:lnTo>
                    <a:pt x="55" y="42"/>
                  </a:lnTo>
                  <a:lnTo>
                    <a:pt x="57" y="40"/>
                  </a:lnTo>
                  <a:lnTo>
                    <a:pt x="58" y="39"/>
                  </a:lnTo>
                  <a:lnTo>
                    <a:pt x="58" y="36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61" y="32"/>
                  </a:lnTo>
                  <a:lnTo>
                    <a:pt x="62" y="31"/>
                  </a:lnTo>
                  <a:lnTo>
                    <a:pt x="64" y="29"/>
                  </a:lnTo>
                  <a:lnTo>
                    <a:pt x="65" y="28"/>
                  </a:lnTo>
                  <a:lnTo>
                    <a:pt x="66" y="27"/>
                  </a:lnTo>
                  <a:lnTo>
                    <a:pt x="67" y="26"/>
                  </a:lnTo>
                  <a:lnTo>
                    <a:pt x="68" y="24"/>
                  </a:lnTo>
                  <a:lnTo>
                    <a:pt x="68" y="20"/>
                  </a:lnTo>
                  <a:lnTo>
                    <a:pt x="69" y="17"/>
                  </a:lnTo>
                  <a:lnTo>
                    <a:pt x="70" y="14"/>
                  </a:lnTo>
                  <a:lnTo>
                    <a:pt x="72" y="10"/>
                  </a:lnTo>
                  <a:lnTo>
                    <a:pt x="73" y="9"/>
                  </a:lnTo>
                  <a:lnTo>
                    <a:pt x="72" y="8"/>
                  </a:lnTo>
                  <a:lnTo>
                    <a:pt x="71" y="7"/>
                  </a:lnTo>
                  <a:lnTo>
                    <a:pt x="70" y="6"/>
                  </a:lnTo>
                  <a:lnTo>
                    <a:pt x="70" y="4"/>
                  </a:lnTo>
                  <a:lnTo>
                    <a:pt x="69" y="3"/>
                  </a:lnTo>
                  <a:lnTo>
                    <a:pt x="68" y="2"/>
                  </a:lnTo>
                  <a:lnTo>
                    <a:pt x="67" y="2"/>
                  </a:lnTo>
                  <a:lnTo>
                    <a:pt x="64" y="2"/>
                  </a:lnTo>
                  <a:lnTo>
                    <a:pt x="62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0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17" name="Freeform 392"/>
            <p:cNvSpPr>
              <a:spLocks/>
            </p:cNvSpPr>
            <p:nvPr/>
          </p:nvSpPr>
          <p:spPr bwMode="gray">
            <a:xfrm>
              <a:off x="3191" y="2112"/>
              <a:ext cx="5" cy="5"/>
            </a:xfrm>
            <a:custGeom>
              <a:avLst/>
              <a:gdLst>
                <a:gd name="T0" fmla="*/ 5 w 5"/>
                <a:gd name="T1" fmla="*/ 0 h 5"/>
                <a:gd name="T2" fmla="*/ 3 w 5"/>
                <a:gd name="T3" fmla="*/ 0 h 5"/>
                <a:gd name="T4" fmla="*/ 2 w 5"/>
                <a:gd name="T5" fmla="*/ 0 h 5"/>
                <a:gd name="T6" fmla="*/ 1 w 5"/>
                <a:gd name="T7" fmla="*/ 0 h 5"/>
                <a:gd name="T8" fmla="*/ 1 w 5"/>
                <a:gd name="T9" fmla="*/ 1 h 5"/>
                <a:gd name="T10" fmla="*/ 1 w 5"/>
                <a:gd name="T11" fmla="*/ 2 h 5"/>
                <a:gd name="T12" fmla="*/ 0 w 5"/>
                <a:gd name="T13" fmla="*/ 3 h 5"/>
                <a:gd name="T14" fmla="*/ 0 w 5"/>
                <a:gd name="T15" fmla="*/ 4 h 5"/>
                <a:gd name="T16" fmla="*/ 0 w 5"/>
                <a:gd name="T17" fmla="*/ 4 h 5"/>
                <a:gd name="T18" fmla="*/ 0 w 5"/>
                <a:gd name="T19" fmla="*/ 5 h 5"/>
                <a:gd name="T20" fmla="*/ 1 w 5"/>
                <a:gd name="T21" fmla="*/ 5 h 5"/>
                <a:gd name="T22" fmla="*/ 3 w 5"/>
                <a:gd name="T23" fmla="*/ 3 h 5"/>
                <a:gd name="T24" fmla="*/ 5 w 5"/>
                <a:gd name="T25" fmla="*/ 1 h 5"/>
                <a:gd name="T26" fmla="*/ 5 w 5"/>
                <a:gd name="T27" fmla="*/ 1 h 5"/>
                <a:gd name="T28" fmla="*/ 5 w 5"/>
                <a:gd name="T29" fmla="*/ 0 h 5"/>
                <a:gd name="T30" fmla="*/ 3 w 5"/>
                <a:gd name="T31" fmla="*/ 0 h 5"/>
                <a:gd name="T32" fmla="*/ 3 w 5"/>
                <a:gd name="T33" fmla="*/ 0 h 5"/>
                <a:gd name="T34" fmla="*/ 3 w 5"/>
                <a:gd name="T35" fmla="*/ 0 h 5"/>
                <a:gd name="T36" fmla="*/ 3 w 5"/>
                <a:gd name="T37" fmla="*/ 0 h 5"/>
                <a:gd name="T38" fmla="*/ 5 w 5"/>
                <a:gd name="T39" fmla="*/ 0 h 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"/>
                <a:gd name="T61" fmla="*/ 0 h 5"/>
                <a:gd name="T62" fmla="*/ 5 w 5"/>
                <a:gd name="T63" fmla="*/ 5 h 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" h="5">
                  <a:moveTo>
                    <a:pt x="5" y="0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18" name="Freeform 393"/>
            <p:cNvSpPr>
              <a:spLocks/>
            </p:cNvSpPr>
            <p:nvPr/>
          </p:nvSpPr>
          <p:spPr bwMode="gray">
            <a:xfrm>
              <a:off x="3191" y="2112"/>
              <a:ext cx="5" cy="5"/>
            </a:xfrm>
            <a:custGeom>
              <a:avLst/>
              <a:gdLst>
                <a:gd name="T0" fmla="*/ 5 w 5"/>
                <a:gd name="T1" fmla="*/ 0 h 5"/>
                <a:gd name="T2" fmla="*/ 3 w 5"/>
                <a:gd name="T3" fmla="*/ 0 h 5"/>
                <a:gd name="T4" fmla="*/ 2 w 5"/>
                <a:gd name="T5" fmla="*/ 0 h 5"/>
                <a:gd name="T6" fmla="*/ 1 w 5"/>
                <a:gd name="T7" fmla="*/ 0 h 5"/>
                <a:gd name="T8" fmla="*/ 1 w 5"/>
                <a:gd name="T9" fmla="*/ 1 h 5"/>
                <a:gd name="T10" fmla="*/ 1 w 5"/>
                <a:gd name="T11" fmla="*/ 2 h 5"/>
                <a:gd name="T12" fmla="*/ 0 w 5"/>
                <a:gd name="T13" fmla="*/ 3 h 5"/>
                <a:gd name="T14" fmla="*/ 0 w 5"/>
                <a:gd name="T15" fmla="*/ 4 h 5"/>
                <a:gd name="T16" fmla="*/ 0 w 5"/>
                <a:gd name="T17" fmla="*/ 4 h 5"/>
                <a:gd name="T18" fmla="*/ 0 w 5"/>
                <a:gd name="T19" fmla="*/ 5 h 5"/>
                <a:gd name="T20" fmla="*/ 1 w 5"/>
                <a:gd name="T21" fmla="*/ 5 h 5"/>
                <a:gd name="T22" fmla="*/ 3 w 5"/>
                <a:gd name="T23" fmla="*/ 3 h 5"/>
                <a:gd name="T24" fmla="*/ 5 w 5"/>
                <a:gd name="T25" fmla="*/ 1 h 5"/>
                <a:gd name="T26" fmla="*/ 5 w 5"/>
                <a:gd name="T27" fmla="*/ 1 h 5"/>
                <a:gd name="T28" fmla="*/ 5 w 5"/>
                <a:gd name="T29" fmla="*/ 0 h 5"/>
                <a:gd name="T30" fmla="*/ 3 w 5"/>
                <a:gd name="T31" fmla="*/ 0 h 5"/>
                <a:gd name="T32" fmla="*/ 3 w 5"/>
                <a:gd name="T33" fmla="*/ 0 h 5"/>
                <a:gd name="T34" fmla="*/ 3 w 5"/>
                <a:gd name="T35" fmla="*/ 0 h 5"/>
                <a:gd name="T36" fmla="*/ 3 w 5"/>
                <a:gd name="T37" fmla="*/ 0 h 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"/>
                <a:gd name="T58" fmla="*/ 0 h 5"/>
                <a:gd name="T59" fmla="*/ 5 w 5"/>
                <a:gd name="T60" fmla="*/ 5 h 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" h="5">
                  <a:moveTo>
                    <a:pt x="5" y="0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5" y="0"/>
                  </a:lnTo>
                  <a:lnTo>
                    <a:pt x="3" y="0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19" name="Freeform 394"/>
            <p:cNvSpPr>
              <a:spLocks/>
            </p:cNvSpPr>
            <p:nvPr/>
          </p:nvSpPr>
          <p:spPr bwMode="gray">
            <a:xfrm>
              <a:off x="2555" y="1922"/>
              <a:ext cx="1129" cy="1098"/>
            </a:xfrm>
            <a:custGeom>
              <a:avLst/>
              <a:gdLst>
                <a:gd name="T0" fmla="*/ 564 w 1129"/>
                <a:gd name="T1" fmla="*/ 929 h 1098"/>
                <a:gd name="T2" fmla="*/ 553 w 1129"/>
                <a:gd name="T3" fmla="*/ 876 h 1098"/>
                <a:gd name="T4" fmla="*/ 525 w 1129"/>
                <a:gd name="T5" fmla="*/ 824 h 1098"/>
                <a:gd name="T6" fmla="*/ 465 w 1129"/>
                <a:gd name="T7" fmla="*/ 748 h 1098"/>
                <a:gd name="T8" fmla="*/ 467 w 1129"/>
                <a:gd name="T9" fmla="*/ 701 h 1098"/>
                <a:gd name="T10" fmla="*/ 456 w 1129"/>
                <a:gd name="T11" fmla="*/ 622 h 1098"/>
                <a:gd name="T12" fmla="*/ 402 w 1129"/>
                <a:gd name="T13" fmla="*/ 578 h 1098"/>
                <a:gd name="T14" fmla="*/ 298 w 1129"/>
                <a:gd name="T15" fmla="*/ 510 h 1098"/>
                <a:gd name="T16" fmla="*/ 240 w 1129"/>
                <a:gd name="T17" fmla="*/ 430 h 1098"/>
                <a:gd name="T18" fmla="*/ 187 w 1129"/>
                <a:gd name="T19" fmla="*/ 458 h 1098"/>
                <a:gd name="T20" fmla="*/ 107 w 1129"/>
                <a:gd name="T21" fmla="*/ 479 h 1098"/>
                <a:gd name="T22" fmla="*/ 94 w 1129"/>
                <a:gd name="T23" fmla="*/ 444 h 1098"/>
                <a:gd name="T24" fmla="*/ 27 w 1129"/>
                <a:gd name="T25" fmla="*/ 426 h 1098"/>
                <a:gd name="T26" fmla="*/ 6 w 1129"/>
                <a:gd name="T27" fmla="*/ 360 h 1098"/>
                <a:gd name="T28" fmla="*/ 26 w 1129"/>
                <a:gd name="T29" fmla="*/ 323 h 1098"/>
                <a:gd name="T30" fmla="*/ 116 w 1129"/>
                <a:gd name="T31" fmla="*/ 284 h 1098"/>
                <a:gd name="T32" fmla="*/ 121 w 1129"/>
                <a:gd name="T33" fmla="*/ 134 h 1098"/>
                <a:gd name="T34" fmla="*/ 114 w 1129"/>
                <a:gd name="T35" fmla="*/ 104 h 1098"/>
                <a:gd name="T36" fmla="*/ 185 w 1129"/>
                <a:gd name="T37" fmla="*/ 91 h 1098"/>
                <a:gd name="T38" fmla="*/ 233 w 1129"/>
                <a:gd name="T39" fmla="*/ 134 h 1098"/>
                <a:gd name="T40" fmla="*/ 302 w 1129"/>
                <a:gd name="T41" fmla="*/ 82 h 1098"/>
                <a:gd name="T42" fmla="*/ 270 w 1129"/>
                <a:gd name="T43" fmla="*/ 35 h 1098"/>
                <a:gd name="T44" fmla="*/ 330 w 1129"/>
                <a:gd name="T45" fmla="*/ 33 h 1098"/>
                <a:gd name="T46" fmla="*/ 407 w 1129"/>
                <a:gd name="T47" fmla="*/ 5 h 1098"/>
                <a:gd name="T48" fmla="*/ 437 w 1129"/>
                <a:gd name="T49" fmla="*/ 105 h 1098"/>
                <a:gd name="T50" fmla="*/ 494 w 1129"/>
                <a:gd name="T51" fmla="*/ 95 h 1098"/>
                <a:gd name="T52" fmla="*/ 531 w 1129"/>
                <a:gd name="T53" fmla="*/ 82 h 1098"/>
                <a:gd name="T54" fmla="*/ 595 w 1129"/>
                <a:gd name="T55" fmla="*/ 84 h 1098"/>
                <a:gd name="T56" fmla="*/ 642 w 1129"/>
                <a:gd name="T57" fmla="*/ 46 h 1098"/>
                <a:gd name="T58" fmla="*/ 672 w 1129"/>
                <a:gd name="T59" fmla="*/ 70 h 1098"/>
                <a:gd name="T60" fmla="*/ 676 w 1129"/>
                <a:gd name="T61" fmla="*/ 147 h 1098"/>
                <a:gd name="T62" fmla="*/ 623 w 1129"/>
                <a:gd name="T63" fmla="*/ 191 h 1098"/>
                <a:gd name="T64" fmla="*/ 643 w 1129"/>
                <a:gd name="T65" fmla="*/ 229 h 1098"/>
                <a:gd name="T66" fmla="*/ 668 w 1129"/>
                <a:gd name="T67" fmla="*/ 174 h 1098"/>
                <a:gd name="T68" fmla="*/ 679 w 1129"/>
                <a:gd name="T69" fmla="*/ 209 h 1098"/>
                <a:gd name="T70" fmla="*/ 710 w 1129"/>
                <a:gd name="T71" fmla="*/ 227 h 1098"/>
                <a:gd name="T72" fmla="*/ 738 w 1129"/>
                <a:gd name="T73" fmla="*/ 199 h 1098"/>
                <a:gd name="T74" fmla="*/ 782 w 1129"/>
                <a:gd name="T75" fmla="*/ 179 h 1098"/>
                <a:gd name="T76" fmla="*/ 826 w 1129"/>
                <a:gd name="T77" fmla="*/ 200 h 1098"/>
                <a:gd name="T78" fmla="*/ 856 w 1129"/>
                <a:gd name="T79" fmla="*/ 221 h 1098"/>
                <a:gd name="T80" fmla="*/ 852 w 1129"/>
                <a:gd name="T81" fmla="*/ 252 h 1098"/>
                <a:gd name="T82" fmla="*/ 884 w 1129"/>
                <a:gd name="T83" fmla="*/ 238 h 1098"/>
                <a:gd name="T84" fmla="*/ 930 w 1129"/>
                <a:gd name="T85" fmla="*/ 253 h 1098"/>
                <a:gd name="T86" fmla="*/ 967 w 1129"/>
                <a:gd name="T87" fmla="*/ 260 h 1098"/>
                <a:gd name="T88" fmla="*/ 1021 w 1129"/>
                <a:gd name="T89" fmla="*/ 289 h 1098"/>
                <a:gd name="T90" fmla="*/ 1075 w 1129"/>
                <a:gd name="T91" fmla="*/ 337 h 1098"/>
                <a:gd name="T92" fmla="*/ 1115 w 1129"/>
                <a:gd name="T93" fmla="*/ 364 h 1098"/>
                <a:gd name="T94" fmla="*/ 1122 w 1129"/>
                <a:gd name="T95" fmla="*/ 426 h 1098"/>
                <a:gd name="T96" fmla="*/ 1055 w 1129"/>
                <a:gd name="T97" fmla="*/ 502 h 1098"/>
                <a:gd name="T98" fmla="*/ 1009 w 1129"/>
                <a:gd name="T99" fmla="*/ 552 h 1098"/>
                <a:gd name="T100" fmla="*/ 997 w 1129"/>
                <a:gd name="T101" fmla="*/ 563 h 1098"/>
                <a:gd name="T102" fmla="*/ 993 w 1129"/>
                <a:gd name="T103" fmla="*/ 582 h 1098"/>
                <a:gd name="T104" fmla="*/ 942 w 1129"/>
                <a:gd name="T105" fmla="*/ 752 h 1098"/>
                <a:gd name="T106" fmla="*/ 882 w 1129"/>
                <a:gd name="T107" fmla="*/ 831 h 1098"/>
                <a:gd name="T108" fmla="*/ 843 w 1129"/>
                <a:gd name="T109" fmla="*/ 838 h 1098"/>
                <a:gd name="T110" fmla="*/ 790 w 1129"/>
                <a:gd name="T111" fmla="*/ 851 h 1098"/>
                <a:gd name="T112" fmla="*/ 710 w 1129"/>
                <a:gd name="T113" fmla="*/ 895 h 1098"/>
                <a:gd name="T114" fmla="*/ 692 w 1129"/>
                <a:gd name="T115" fmla="*/ 950 h 1098"/>
                <a:gd name="T116" fmla="*/ 611 w 1129"/>
                <a:gd name="T117" fmla="*/ 1078 h 1098"/>
                <a:gd name="T118" fmla="*/ 634 w 1129"/>
                <a:gd name="T119" fmla="*/ 1036 h 1098"/>
                <a:gd name="T120" fmla="*/ 564 w 1129"/>
                <a:gd name="T121" fmla="*/ 1083 h 1098"/>
                <a:gd name="T122" fmla="*/ 511 w 1129"/>
                <a:gd name="T123" fmla="*/ 1047 h 109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29"/>
                <a:gd name="T187" fmla="*/ 0 h 1098"/>
                <a:gd name="T188" fmla="*/ 1129 w 1129"/>
                <a:gd name="T189" fmla="*/ 1098 h 109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29" h="1098">
                  <a:moveTo>
                    <a:pt x="465" y="1024"/>
                  </a:moveTo>
                  <a:lnTo>
                    <a:pt x="473" y="1008"/>
                  </a:lnTo>
                  <a:lnTo>
                    <a:pt x="485" y="993"/>
                  </a:lnTo>
                  <a:lnTo>
                    <a:pt x="487" y="990"/>
                  </a:lnTo>
                  <a:lnTo>
                    <a:pt x="490" y="987"/>
                  </a:lnTo>
                  <a:lnTo>
                    <a:pt x="493" y="984"/>
                  </a:lnTo>
                  <a:lnTo>
                    <a:pt x="497" y="981"/>
                  </a:lnTo>
                  <a:lnTo>
                    <a:pt x="503" y="976"/>
                  </a:lnTo>
                  <a:lnTo>
                    <a:pt x="508" y="970"/>
                  </a:lnTo>
                  <a:lnTo>
                    <a:pt x="513" y="963"/>
                  </a:lnTo>
                  <a:lnTo>
                    <a:pt x="519" y="959"/>
                  </a:lnTo>
                  <a:lnTo>
                    <a:pt x="536" y="950"/>
                  </a:lnTo>
                  <a:lnTo>
                    <a:pt x="551" y="940"/>
                  </a:lnTo>
                  <a:lnTo>
                    <a:pt x="553" y="939"/>
                  </a:lnTo>
                  <a:lnTo>
                    <a:pt x="554" y="939"/>
                  </a:lnTo>
                  <a:lnTo>
                    <a:pt x="556" y="938"/>
                  </a:lnTo>
                  <a:lnTo>
                    <a:pt x="557" y="936"/>
                  </a:lnTo>
                  <a:lnTo>
                    <a:pt x="558" y="934"/>
                  </a:lnTo>
                  <a:lnTo>
                    <a:pt x="558" y="932"/>
                  </a:lnTo>
                  <a:lnTo>
                    <a:pt x="560" y="932"/>
                  </a:lnTo>
                  <a:lnTo>
                    <a:pt x="562" y="932"/>
                  </a:lnTo>
                  <a:lnTo>
                    <a:pt x="563" y="931"/>
                  </a:lnTo>
                  <a:lnTo>
                    <a:pt x="564" y="929"/>
                  </a:lnTo>
                  <a:lnTo>
                    <a:pt x="565" y="928"/>
                  </a:lnTo>
                  <a:lnTo>
                    <a:pt x="568" y="924"/>
                  </a:lnTo>
                  <a:lnTo>
                    <a:pt x="568" y="919"/>
                  </a:lnTo>
                  <a:lnTo>
                    <a:pt x="568" y="913"/>
                  </a:lnTo>
                  <a:lnTo>
                    <a:pt x="569" y="908"/>
                  </a:lnTo>
                  <a:lnTo>
                    <a:pt x="569" y="905"/>
                  </a:lnTo>
                  <a:lnTo>
                    <a:pt x="569" y="904"/>
                  </a:lnTo>
                  <a:lnTo>
                    <a:pt x="567" y="902"/>
                  </a:lnTo>
                  <a:lnTo>
                    <a:pt x="565" y="900"/>
                  </a:lnTo>
                  <a:lnTo>
                    <a:pt x="563" y="897"/>
                  </a:lnTo>
                  <a:lnTo>
                    <a:pt x="561" y="895"/>
                  </a:lnTo>
                  <a:lnTo>
                    <a:pt x="559" y="893"/>
                  </a:lnTo>
                  <a:lnTo>
                    <a:pt x="557" y="893"/>
                  </a:lnTo>
                  <a:lnTo>
                    <a:pt x="555" y="892"/>
                  </a:lnTo>
                  <a:lnTo>
                    <a:pt x="552" y="891"/>
                  </a:lnTo>
                  <a:lnTo>
                    <a:pt x="549" y="891"/>
                  </a:lnTo>
                  <a:lnTo>
                    <a:pt x="545" y="890"/>
                  </a:lnTo>
                  <a:lnTo>
                    <a:pt x="545" y="889"/>
                  </a:lnTo>
                  <a:lnTo>
                    <a:pt x="545" y="888"/>
                  </a:lnTo>
                  <a:lnTo>
                    <a:pt x="546" y="886"/>
                  </a:lnTo>
                  <a:lnTo>
                    <a:pt x="548" y="884"/>
                  </a:lnTo>
                  <a:lnTo>
                    <a:pt x="551" y="879"/>
                  </a:lnTo>
                  <a:lnTo>
                    <a:pt x="553" y="876"/>
                  </a:lnTo>
                  <a:lnTo>
                    <a:pt x="555" y="872"/>
                  </a:lnTo>
                  <a:lnTo>
                    <a:pt x="556" y="869"/>
                  </a:lnTo>
                  <a:lnTo>
                    <a:pt x="557" y="866"/>
                  </a:lnTo>
                  <a:lnTo>
                    <a:pt x="556" y="863"/>
                  </a:lnTo>
                  <a:lnTo>
                    <a:pt x="555" y="859"/>
                  </a:lnTo>
                  <a:lnTo>
                    <a:pt x="554" y="856"/>
                  </a:lnTo>
                  <a:lnTo>
                    <a:pt x="553" y="853"/>
                  </a:lnTo>
                  <a:lnTo>
                    <a:pt x="553" y="851"/>
                  </a:lnTo>
                  <a:lnTo>
                    <a:pt x="553" y="849"/>
                  </a:lnTo>
                  <a:lnTo>
                    <a:pt x="553" y="847"/>
                  </a:lnTo>
                  <a:lnTo>
                    <a:pt x="553" y="845"/>
                  </a:lnTo>
                  <a:lnTo>
                    <a:pt x="553" y="843"/>
                  </a:lnTo>
                  <a:lnTo>
                    <a:pt x="552" y="841"/>
                  </a:lnTo>
                  <a:lnTo>
                    <a:pt x="550" y="840"/>
                  </a:lnTo>
                  <a:lnTo>
                    <a:pt x="550" y="839"/>
                  </a:lnTo>
                  <a:lnTo>
                    <a:pt x="549" y="838"/>
                  </a:lnTo>
                  <a:lnTo>
                    <a:pt x="549" y="837"/>
                  </a:lnTo>
                  <a:lnTo>
                    <a:pt x="548" y="837"/>
                  </a:lnTo>
                  <a:lnTo>
                    <a:pt x="542" y="838"/>
                  </a:lnTo>
                  <a:lnTo>
                    <a:pt x="536" y="838"/>
                  </a:lnTo>
                  <a:lnTo>
                    <a:pt x="531" y="837"/>
                  </a:lnTo>
                  <a:lnTo>
                    <a:pt x="528" y="833"/>
                  </a:lnTo>
                  <a:lnTo>
                    <a:pt x="525" y="824"/>
                  </a:lnTo>
                  <a:lnTo>
                    <a:pt x="522" y="815"/>
                  </a:lnTo>
                  <a:lnTo>
                    <a:pt x="522" y="809"/>
                  </a:lnTo>
                  <a:lnTo>
                    <a:pt x="523" y="803"/>
                  </a:lnTo>
                  <a:lnTo>
                    <a:pt x="522" y="797"/>
                  </a:lnTo>
                  <a:lnTo>
                    <a:pt x="521" y="795"/>
                  </a:lnTo>
                  <a:lnTo>
                    <a:pt x="519" y="794"/>
                  </a:lnTo>
                  <a:lnTo>
                    <a:pt x="518" y="794"/>
                  </a:lnTo>
                  <a:lnTo>
                    <a:pt x="517" y="793"/>
                  </a:lnTo>
                  <a:lnTo>
                    <a:pt x="507" y="789"/>
                  </a:lnTo>
                  <a:lnTo>
                    <a:pt x="496" y="788"/>
                  </a:lnTo>
                  <a:lnTo>
                    <a:pt x="485" y="789"/>
                  </a:lnTo>
                  <a:lnTo>
                    <a:pt x="474" y="788"/>
                  </a:lnTo>
                  <a:lnTo>
                    <a:pt x="464" y="784"/>
                  </a:lnTo>
                  <a:lnTo>
                    <a:pt x="467" y="779"/>
                  </a:lnTo>
                  <a:lnTo>
                    <a:pt x="467" y="771"/>
                  </a:lnTo>
                  <a:lnTo>
                    <a:pt x="466" y="765"/>
                  </a:lnTo>
                  <a:lnTo>
                    <a:pt x="468" y="758"/>
                  </a:lnTo>
                  <a:lnTo>
                    <a:pt x="468" y="756"/>
                  </a:lnTo>
                  <a:lnTo>
                    <a:pt x="468" y="754"/>
                  </a:lnTo>
                  <a:lnTo>
                    <a:pt x="467" y="752"/>
                  </a:lnTo>
                  <a:lnTo>
                    <a:pt x="466" y="750"/>
                  </a:lnTo>
                  <a:lnTo>
                    <a:pt x="465" y="748"/>
                  </a:lnTo>
                  <a:lnTo>
                    <a:pt x="463" y="746"/>
                  </a:lnTo>
                  <a:lnTo>
                    <a:pt x="462" y="744"/>
                  </a:lnTo>
                  <a:lnTo>
                    <a:pt x="461" y="741"/>
                  </a:lnTo>
                  <a:lnTo>
                    <a:pt x="460" y="739"/>
                  </a:lnTo>
                  <a:lnTo>
                    <a:pt x="459" y="739"/>
                  </a:lnTo>
                  <a:lnTo>
                    <a:pt x="456" y="730"/>
                  </a:lnTo>
                  <a:lnTo>
                    <a:pt x="457" y="730"/>
                  </a:lnTo>
                  <a:lnTo>
                    <a:pt x="460" y="729"/>
                  </a:lnTo>
                  <a:lnTo>
                    <a:pt x="462" y="728"/>
                  </a:lnTo>
                  <a:lnTo>
                    <a:pt x="465" y="725"/>
                  </a:lnTo>
                  <a:lnTo>
                    <a:pt x="467" y="723"/>
                  </a:lnTo>
                  <a:lnTo>
                    <a:pt x="468" y="721"/>
                  </a:lnTo>
                  <a:lnTo>
                    <a:pt x="468" y="718"/>
                  </a:lnTo>
                  <a:lnTo>
                    <a:pt x="466" y="715"/>
                  </a:lnTo>
                  <a:lnTo>
                    <a:pt x="463" y="713"/>
                  </a:lnTo>
                  <a:lnTo>
                    <a:pt x="461" y="710"/>
                  </a:lnTo>
                  <a:lnTo>
                    <a:pt x="461" y="708"/>
                  </a:lnTo>
                  <a:lnTo>
                    <a:pt x="461" y="706"/>
                  </a:lnTo>
                  <a:lnTo>
                    <a:pt x="462" y="705"/>
                  </a:lnTo>
                  <a:lnTo>
                    <a:pt x="464" y="704"/>
                  </a:lnTo>
                  <a:lnTo>
                    <a:pt x="465" y="703"/>
                  </a:lnTo>
                  <a:lnTo>
                    <a:pt x="466" y="702"/>
                  </a:lnTo>
                  <a:lnTo>
                    <a:pt x="467" y="701"/>
                  </a:lnTo>
                  <a:lnTo>
                    <a:pt x="467" y="699"/>
                  </a:lnTo>
                  <a:lnTo>
                    <a:pt x="466" y="698"/>
                  </a:lnTo>
                  <a:lnTo>
                    <a:pt x="465" y="697"/>
                  </a:lnTo>
                  <a:lnTo>
                    <a:pt x="464" y="696"/>
                  </a:lnTo>
                  <a:lnTo>
                    <a:pt x="463" y="695"/>
                  </a:lnTo>
                  <a:lnTo>
                    <a:pt x="462" y="693"/>
                  </a:lnTo>
                  <a:lnTo>
                    <a:pt x="462" y="692"/>
                  </a:lnTo>
                  <a:lnTo>
                    <a:pt x="464" y="689"/>
                  </a:lnTo>
                  <a:lnTo>
                    <a:pt x="465" y="687"/>
                  </a:lnTo>
                  <a:lnTo>
                    <a:pt x="467" y="685"/>
                  </a:lnTo>
                  <a:lnTo>
                    <a:pt x="468" y="683"/>
                  </a:lnTo>
                  <a:lnTo>
                    <a:pt x="470" y="680"/>
                  </a:lnTo>
                  <a:lnTo>
                    <a:pt x="470" y="677"/>
                  </a:lnTo>
                  <a:lnTo>
                    <a:pt x="468" y="667"/>
                  </a:lnTo>
                  <a:lnTo>
                    <a:pt x="463" y="658"/>
                  </a:lnTo>
                  <a:lnTo>
                    <a:pt x="457" y="650"/>
                  </a:lnTo>
                  <a:lnTo>
                    <a:pt x="452" y="641"/>
                  </a:lnTo>
                  <a:lnTo>
                    <a:pt x="450" y="631"/>
                  </a:lnTo>
                  <a:lnTo>
                    <a:pt x="450" y="629"/>
                  </a:lnTo>
                  <a:lnTo>
                    <a:pt x="452" y="628"/>
                  </a:lnTo>
                  <a:lnTo>
                    <a:pt x="453" y="626"/>
                  </a:lnTo>
                  <a:lnTo>
                    <a:pt x="455" y="624"/>
                  </a:lnTo>
                  <a:lnTo>
                    <a:pt x="456" y="622"/>
                  </a:lnTo>
                  <a:lnTo>
                    <a:pt x="456" y="620"/>
                  </a:lnTo>
                  <a:lnTo>
                    <a:pt x="456" y="617"/>
                  </a:lnTo>
                  <a:lnTo>
                    <a:pt x="454" y="615"/>
                  </a:lnTo>
                  <a:lnTo>
                    <a:pt x="452" y="613"/>
                  </a:lnTo>
                  <a:lnTo>
                    <a:pt x="449" y="612"/>
                  </a:lnTo>
                  <a:lnTo>
                    <a:pt x="446" y="613"/>
                  </a:lnTo>
                  <a:lnTo>
                    <a:pt x="444" y="614"/>
                  </a:lnTo>
                  <a:lnTo>
                    <a:pt x="443" y="615"/>
                  </a:lnTo>
                  <a:lnTo>
                    <a:pt x="442" y="616"/>
                  </a:lnTo>
                  <a:lnTo>
                    <a:pt x="441" y="617"/>
                  </a:lnTo>
                  <a:lnTo>
                    <a:pt x="430" y="617"/>
                  </a:lnTo>
                  <a:lnTo>
                    <a:pt x="420" y="618"/>
                  </a:lnTo>
                  <a:lnTo>
                    <a:pt x="410" y="618"/>
                  </a:lnTo>
                  <a:lnTo>
                    <a:pt x="403" y="614"/>
                  </a:lnTo>
                  <a:lnTo>
                    <a:pt x="399" y="609"/>
                  </a:lnTo>
                  <a:lnTo>
                    <a:pt x="395" y="602"/>
                  </a:lnTo>
                  <a:lnTo>
                    <a:pt x="394" y="594"/>
                  </a:lnTo>
                  <a:lnTo>
                    <a:pt x="395" y="586"/>
                  </a:lnTo>
                  <a:lnTo>
                    <a:pt x="396" y="584"/>
                  </a:lnTo>
                  <a:lnTo>
                    <a:pt x="397" y="583"/>
                  </a:lnTo>
                  <a:lnTo>
                    <a:pt x="399" y="582"/>
                  </a:lnTo>
                  <a:lnTo>
                    <a:pt x="401" y="580"/>
                  </a:lnTo>
                  <a:lnTo>
                    <a:pt x="402" y="578"/>
                  </a:lnTo>
                  <a:lnTo>
                    <a:pt x="402" y="576"/>
                  </a:lnTo>
                  <a:lnTo>
                    <a:pt x="402" y="572"/>
                  </a:lnTo>
                  <a:lnTo>
                    <a:pt x="401" y="568"/>
                  </a:lnTo>
                  <a:lnTo>
                    <a:pt x="398" y="565"/>
                  </a:lnTo>
                  <a:lnTo>
                    <a:pt x="395" y="562"/>
                  </a:lnTo>
                  <a:lnTo>
                    <a:pt x="397" y="556"/>
                  </a:lnTo>
                  <a:lnTo>
                    <a:pt x="395" y="550"/>
                  </a:lnTo>
                  <a:lnTo>
                    <a:pt x="390" y="545"/>
                  </a:lnTo>
                  <a:lnTo>
                    <a:pt x="375" y="540"/>
                  </a:lnTo>
                  <a:lnTo>
                    <a:pt x="360" y="537"/>
                  </a:lnTo>
                  <a:lnTo>
                    <a:pt x="352" y="535"/>
                  </a:lnTo>
                  <a:lnTo>
                    <a:pt x="344" y="531"/>
                  </a:lnTo>
                  <a:lnTo>
                    <a:pt x="336" y="525"/>
                  </a:lnTo>
                  <a:lnTo>
                    <a:pt x="334" y="524"/>
                  </a:lnTo>
                  <a:lnTo>
                    <a:pt x="331" y="523"/>
                  </a:lnTo>
                  <a:lnTo>
                    <a:pt x="329" y="523"/>
                  </a:lnTo>
                  <a:lnTo>
                    <a:pt x="327" y="522"/>
                  </a:lnTo>
                  <a:lnTo>
                    <a:pt x="317" y="516"/>
                  </a:lnTo>
                  <a:lnTo>
                    <a:pt x="305" y="514"/>
                  </a:lnTo>
                  <a:lnTo>
                    <a:pt x="303" y="514"/>
                  </a:lnTo>
                  <a:lnTo>
                    <a:pt x="301" y="512"/>
                  </a:lnTo>
                  <a:lnTo>
                    <a:pt x="299" y="511"/>
                  </a:lnTo>
                  <a:lnTo>
                    <a:pt x="298" y="510"/>
                  </a:lnTo>
                  <a:lnTo>
                    <a:pt x="289" y="508"/>
                  </a:lnTo>
                  <a:lnTo>
                    <a:pt x="282" y="504"/>
                  </a:lnTo>
                  <a:lnTo>
                    <a:pt x="276" y="499"/>
                  </a:lnTo>
                  <a:lnTo>
                    <a:pt x="269" y="494"/>
                  </a:lnTo>
                  <a:lnTo>
                    <a:pt x="267" y="492"/>
                  </a:lnTo>
                  <a:lnTo>
                    <a:pt x="264" y="491"/>
                  </a:lnTo>
                  <a:lnTo>
                    <a:pt x="261" y="489"/>
                  </a:lnTo>
                  <a:lnTo>
                    <a:pt x="258" y="487"/>
                  </a:lnTo>
                  <a:lnTo>
                    <a:pt x="256" y="484"/>
                  </a:lnTo>
                  <a:lnTo>
                    <a:pt x="254" y="478"/>
                  </a:lnTo>
                  <a:lnTo>
                    <a:pt x="255" y="472"/>
                  </a:lnTo>
                  <a:lnTo>
                    <a:pt x="255" y="465"/>
                  </a:lnTo>
                  <a:lnTo>
                    <a:pt x="254" y="458"/>
                  </a:lnTo>
                  <a:lnTo>
                    <a:pt x="254" y="454"/>
                  </a:lnTo>
                  <a:lnTo>
                    <a:pt x="254" y="451"/>
                  </a:lnTo>
                  <a:lnTo>
                    <a:pt x="254" y="448"/>
                  </a:lnTo>
                  <a:lnTo>
                    <a:pt x="255" y="445"/>
                  </a:lnTo>
                  <a:lnTo>
                    <a:pt x="256" y="442"/>
                  </a:lnTo>
                  <a:lnTo>
                    <a:pt x="256" y="439"/>
                  </a:lnTo>
                  <a:lnTo>
                    <a:pt x="255" y="436"/>
                  </a:lnTo>
                  <a:lnTo>
                    <a:pt x="254" y="433"/>
                  </a:lnTo>
                  <a:lnTo>
                    <a:pt x="254" y="430"/>
                  </a:lnTo>
                  <a:lnTo>
                    <a:pt x="240" y="430"/>
                  </a:lnTo>
                  <a:lnTo>
                    <a:pt x="228" y="430"/>
                  </a:lnTo>
                  <a:lnTo>
                    <a:pt x="216" y="432"/>
                  </a:lnTo>
                  <a:lnTo>
                    <a:pt x="214" y="434"/>
                  </a:lnTo>
                  <a:lnTo>
                    <a:pt x="212" y="436"/>
                  </a:lnTo>
                  <a:lnTo>
                    <a:pt x="210" y="439"/>
                  </a:lnTo>
                  <a:lnTo>
                    <a:pt x="208" y="441"/>
                  </a:lnTo>
                  <a:lnTo>
                    <a:pt x="205" y="443"/>
                  </a:lnTo>
                  <a:lnTo>
                    <a:pt x="203" y="444"/>
                  </a:lnTo>
                  <a:lnTo>
                    <a:pt x="199" y="445"/>
                  </a:lnTo>
                  <a:lnTo>
                    <a:pt x="196" y="446"/>
                  </a:lnTo>
                  <a:lnTo>
                    <a:pt x="194" y="447"/>
                  </a:lnTo>
                  <a:lnTo>
                    <a:pt x="192" y="448"/>
                  </a:lnTo>
                  <a:lnTo>
                    <a:pt x="191" y="450"/>
                  </a:lnTo>
                  <a:lnTo>
                    <a:pt x="190" y="452"/>
                  </a:lnTo>
                  <a:lnTo>
                    <a:pt x="189" y="453"/>
                  </a:lnTo>
                  <a:lnTo>
                    <a:pt x="188" y="454"/>
                  </a:lnTo>
                  <a:lnTo>
                    <a:pt x="187" y="456"/>
                  </a:lnTo>
                  <a:lnTo>
                    <a:pt x="188" y="456"/>
                  </a:lnTo>
                  <a:lnTo>
                    <a:pt x="188" y="454"/>
                  </a:lnTo>
                  <a:lnTo>
                    <a:pt x="187" y="456"/>
                  </a:lnTo>
                  <a:lnTo>
                    <a:pt x="187" y="458"/>
                  </a:lnTo>
                  <a:lnTo>
                    <a:pt x="181" y="460"/>
                  </a:lnTo>
                  <a:lnTo>
                    <a:pt x="174" y="460"/>
                  </a:lnTo>
                  <a:lnTo>
                    <a:pt x="168" y="460"/>
                  </a:lnTo>
                  <a:lnTo>
                    <a:pt x="163" y="462"/>
                  </a:lnTo>
                  <a:lnTo>
                    <a:pt x="157" y="467"/>
                  </a:lnTo>
                  <a:lnTo>
                    <a:pt x="151" y="470"/>
                  </a:lnTo>
                  <a:lnTo>
                    <a:pt x="145" y="470"/>
                  </a:lnTo>
                  <a:lnTo>
                    <a:pt x="143" y="469"/>
                  </a:lnTo>
                  <a:lnTo>
                    <a:pt x="142" y="468"/>
                  </a:lnTo>
                  <a:lnTo>
                    <a:pt x="141" y="468"/>
                  </a:lnTo>
                  <a:lnTo>
                    <a:pt x="140" y="468"/>
                  </a:lnTo>
                  <a:lnTo>
                    <a:pt x="139" y="468"/>
                  </a:lnTo>
                  <a:lnTo>
                    <a:pt x="138" y="469"/>
                  </a:lnTo>
                  <a:lnTo>
                    <a:pt x="136" y="470"/>
                  </a:lnTo>
                  <a:lnTo>
                    <a:pt x="129" y="471"/>
                  </a:lnTo>
                  <a:lnTo>
                    <a:pt x="121" y="475"/>
                  </a:lnTo>
                  <a:lnTo>
                    <a:pt x="120" y="475"/>
                  </a:lnTo>
                  <a:lnTo>
                    <a:pt x="118" y="475"/>
                  </a:lnTo>
                  <a:lnTo>
                    <a:pt x="116" y="475"/>
                  </a:lnTo>
                  <a:lnTo>
                    <a:pt x="115" y="475"/>
                  </a:lnTo>
                  <a:lnTo>
                    <a:pt x="111" y="477"/>
                  </a:lnTo>
                  <a:lnTo>
                    <a:pt x="107" y="479"/>
                  </a:lnTo>
                  <a:lnTo>
                    <a:pt x="104" y="481"/>
                  </a:lnTo>
                  <a:lnTo>
                    <a:pt x="102" y="482"/>
                  </a:lnTo>
                  <a:lnTo>
                    <a:pt x="100" y="481"/>
                  </a:lnTo>
                  <a:lnTo>
                    <a:pt x="99" y="480"/>
                  </a:lnTo>
                  <a:lnTo>
                    <a:pt x="98" y="478"/>
                  </a:lnTo>
                  <a:lnTo>
                    <a:pt x="97" y="471"/>
                  </a:lnTo>
                  <a:lnTo>
                    <a:pt x="98" y="465"/>
                  </a:lnTo>
                  <a:lnTo>
                    <a:pt x="97" y="458"/>
                  </a:lnTo>
                  <a:lnTo>
                    <a:pt x="96" y="454"/>
                  </a:lnTo>
                  <a:lnTo>
                    <a:pt x="96" y="451"/>
                  </a:lnTo>
                  <a:lnTo>
                    <a:pt x="96" y="449"/>
                  </a:lnTo>
                  <a:lnTo>
                    <a:pt x="97" y="448"/>
                  </a:lnTo>
                  <a:lnTo>
                    <a:pt x="97" y="447"/>
                  </a:lnTo>
                  <a:lnTo>
                    <a:pt x="97" y="446"/>
                  </a:lnTo>
                  <a:lnTo>
                    <a:pt x="98" y="444"/>
                  </a:lnTo>
                  <a:lnTo>
                    <a:pt x="97" y="444"/>
                  </a:lnTo>
                  <a:lnTo>
                    <a:pt x="96" y="444"/>
                  </a:lnTo>
                  <a:lnTo>
                    <a:pt x="95" y="443"/>
                  </a:lnTo>
                  <a:lnTo>
                    <a:pt x="94" y="443"/>
                  </a:lnTo>
                  <a:lnTo>
                    <a:pt x="94" y="444"/>
                  </a:lnTo>
                  <a:lnTo>
                    <a:pt x="82" y="446"/>
                  </a:lnTo>
                  <a:lnTo>
                    <a:pt x="71" y="449"/>
                  </a:lnTo>
                  <a:lnTo>
                    <a:pt x="58" y="449"/>
                  </a:lnTo>
                  <a:lnTo>
                    <a:pt x="55" y="449"/>
                  </a:lnTo>
                  <a:lnTo>
                    <a:pt x="53" y="448"/>
                  </a:lnTo>
                  <a:lnTo>
                    <a:pt x="51" y="447"/>
                  </a:lnTo>
                  <a:lnTo>
                    <a:pt x="49" y="445"/>
                  </a:lnTo>
                  <a:lnTo>
                    <a:pt x="48" y="443"/>
                  </a:lnTo>
                  <a:lnTo>
                    <a:pt x="48" y="441"/>
                  </a:lnTo>
                  <a:lnTo>
                    <a:pt x="47" y="439"/>
                  </a:lnTo>
                  <a:lnTo>
                    <a:pt x="46" y="438"/>
                  </a:lnTo>
                  <a:lnTo>
                    <a:pt x="45" y="437"/>
                  </a:lnTo>
                  <a:lnTo>
                    <a:pt x="43" y="437"/>
                  </a:lnTo>
                  <a:lnTo>
                    <a:pt x="41" y="437"/>
                  </a:lnTo>
                  <a:lnTo>
                    <a:pt x="40" y="437"/>
                  </a:lnTo>
                  <a:lnTo>
                    <a:pt x="33" y="433"/>
                  </a:lnTo>
                  <a:lnTo>
                    <a:pt x="26" y="433"/>
                  </a:lnTo>
                  <a:lnTo>
                    <a:pt x="19" y="437"/>
                  </a:lnTo>
                  <a:lnTo>
                    <a:pt x="20" y="435"/>
                  </a:lnTo>
                  <a:lnTo>
                    <a:pt x="21" y="432"/>
                  </a:lnTo>
                  <a:lnTo>
                    <a:pt x="23" y="430"/>
                  </a:lnTo>
                  <a:lnTo>
                    <a:pt x="25" y="428"/>
                  </a:lnTo>
                  <a:lnTo>
                    <a:pt x="27" y="426"/>
                  </a:lnTo>
                  <a:lnTo>
                    <a:pt x="28" y="425"/>
                  </a:lnTo>
                  <a:lnTo>
                    <a:pt x="29" y="425"/>
                  </a:lnTo>
                  <a:lnTo>
                    <a:pt x="27" y="422"/>
                  </a:lnTo>
                  <a:lnTo>
                    <a:pt x="25" y="419"/>
                  </a:lnTo>
                  <a:lnTo>
                    <a:pt x="24" y="416"/>
                  </a:lnTo>
                  <a:lnTo>
                    <a:pt x="22" y="413"/>
                  </a:lnTo>
                  <a:lnTo>
                    <a:pt x="17" y="407"/>
                  </a:lnTo>
                  <a:lnTo>
                    <a:pt x="11" y="402"/>
                  </a:lnTo>
                  <a:lnTo>
                    <a:pt x="11" y="401"/>
                  </a:lnTo>
                  <a:lnTo>
                    <a:pt x="11" y="400"/>
                  </a:lnTo>
                  <a:lnTo>
                    <a:pt x="11" y="399"/>
                  </a:lnTo>
                  <a:lnTo>
                    <a:pt x="9" y="397"/>
                  </a:lnTo>
                  <a:lnTo>
                    <a:pt x="7" y="396"/>
                  </a:lnTo>
                  <a:lnTo>
                    <a:pt x="5" y="395"/>
                  </a:lnTo>
                  <a:lnTo>
                    <a:pt x="3" y="394"/>
                  </a:lnTo>
                  <a:lnTo>
                    <a:pt x="1" y="392"/>
                  </a:lnTo>
                  <a:lnTo>
                    <a:pt x="0" y="391"/>
                  </a:lnTo>
                  <a:lnTo>
                    <a:pt x="0" y="389"/>
                  </a:lnTo>
                  <a:lnTo>
                    <a:pt x="0" y="386"/>
                  </a:lnTo>
                  <a:lnTo>
                    <a:pt x="3" y="378"/>
                  </a:lnTo>
                  <a:lnTo>
                    <a:pt x="6" y="369"/>
                  </a:lnTo>
                  <a:lnTo>
                    <a:pt x="6" y="360"/>
                  </a:lnTo>
                  <a:lnTo>
                    <a:pt x="6" y="357"/>
                  </a:lnTo>
                  <a:lnTo>
                    <a:pt x="7" y="354"/>
                  </a:lnTo>
                  <a:lnTo>
                    <a:pt x="8" y="352"/>
                  </a:lnTo>
                  <a:lnTo>
                    <a:pt x="11" y="350"/>
                  </a:lnTo>
                  <a:lnTo>
                    <a:pt x="14" y="349"/>
                  </a:lnTo>
                  <a:lnTo>
                    <a:pt x="18" y="349"/>
                  </a:lnTo>
                  <a:lnTo>
                    <a:pt x="18" y="350"/>
                  </a:lnTo>
                  <a:lnTo>
                    <a:pt x="19" y="350"/>
                  </a:lnTo>
                  <a:lnTo>
                    <a:pt x="20" y="351"/>
                  </a:lnTo>
                  <a:lnTo>
                    <a:pt x="21" y="350"/>
                  </a:lnTo>
                  <a:lnTo>
                    <a:pt x="22" y="349"/>
                  </a:lnTo>
                  <a:lnTo>
                    <a:pt x="23" y="348"/>
                  </a:lnTo>
                  <a:lnTo>
                    <a:pt x="24" y="347"/>
                  </a:lnTo>
                  <a:lnTo>
                    <a:pt x="24" y="345"/>
                  </a:lnTo>
                  <a:lnTo>
                    <a:pt x="25" y="342"/>
                  </a:lnTo>
                  <a:lnTo>
                    <a:pt x="24" y="340"/>
                  </a:lnTo>
                  <a:lnTo>
                    <a:pt x="24" y="339"/>
                  </a:lnTo>
                  <a:lnTo>
                    <a:pt x="22" y="336"/>
                  </a:lnTo>
                  <a:lnTo>
                    <a:pt x="21" y="334"/>
                  </a:lnTo>
                  <a:lnTo>
                    <a:pt x="21" y="332"/>
                  </a:lnTo>
                  <a:lnTo>
                    <a:pt x="21" y="329"/>
                  </a:lnTo>
                  <a:lnTo>
                    <a:pt x="23" y="326"/>
                  </a:lnTo>
                  <a:lnTo>
                    <a:pt x="26" y="323"/>
                  </a:lnTo>
                  <a:lnTo>
                    <a:pt x="28" y="321"/>
                  </a:lnTo>
                  <a:lnTo>
                    <a:pt x="31" y="317"/>
                  </a:lnTo>
                  <a:lnTo>
                    <a:pt x="32" y="313"/>
                  </a:lnTo>
                  <a:lnTo>
                    <a:pt x="33" y="310"/>
                  </a:lnTo>
                  <a:lnTo>
                    <a:pt x="34" y="307"/>
                  </a:lnTo>
                  <a:lnTo>
                    <a:pt x="36" y="305"/>
                  </a:lnTo>
                  <a:lnTo>
                    <a:pt x="39" y="304"/>
                  </a:lnTo>
                  <a:lnTo>
                    <a:pt x="42" y="302"/>
                  </a:lnTo>
                  <a:lnTo>
                    <a:pt x="45" y="301"/>
                  </a:lnTo>
                  <a:lnTo>
                    <a:pt x="48" y="299"/>
                  </a:lnTo>
                  <a:lnTo>
                    <a:pt x="50" y="297"/>
                  </a:lnTo>
                  <a:lnTo>
                    <a:pt x="52" y="294"/>
                  </a:lnTo>
                  <a:lnTo>
                    <a:pt x="54" y="292"/>
                  </a:lnTo>
                  <a:lnTo>
                    <a:pt x="56" y="290"/>
                  </a:lnTo>
                  <a:lnTo>
                    <a:pt x="59" y="288"/>
                  </a:lnTo>
                  <a:lnTo>
                    <a:pt x="69" y="286"/>
                  </a:lnTo>
                  <a:lnTo>
                    <a:pt x="79" y="284"/>
                  </a:lnTo>
                  <a:lnTo>
                    <a:pt x="88" y="280"/>
                  </a:lnTo>
                  <a:lnTo>
                    <a:pt x="96" y="278"/>
                  </a:lnTo>
                  <a:lnTo>
                    <a:pt x="104" y="279"/>
                  </a:lnTo>
                  <a:lnTo>
                    <a:pt x="109" y="281"/>
                  </a:lnTo>
                  <a:lnTo>
                    <a:pt x="112" y="283"/>
                  </a:lnTo>
                  <a:lnTo>
                    <a:pt x="116" y="284"/>
                  </a:lnTo>
                  <a:lnTo>
                    <a:pt x="129" y="177"/>
                  </a:lnTo>
                  <a:lnTo>
                    <a:pt x="127" y="176"/>
                  </a:lnTo>
                  <a:lnTo>
                    <a:pt x="126" y="175"/>
                  </a:lnTo>
                  <a:lnTo>
                    <a:pt x="125" y="173"/>
                  </a:lnTo>
                  <a:lnTo>
                    <a:pt x="123" y="172"/>
                  </a:lnTo>
                  <a:lnTo>
                    <a:pt x="123" y="171"/>
                  </a:lnTo>
                  <a:lnTo>
                    <a:pt x="124" y="171"/>
                  </a:lnTo>
                  <a:lnTo>
                    <a:pt x="121" y="171"/>
                  </a:lnTo>
                  <a:lnTo>
                    <a:pt x="119" y="170"/>
                  </a:lnTo>
                  <a:lnTo>
                    <a:pt x="117" y="169"/>
                  </a:lnTo>
                  <a:lnTo>
                    <a:pt x="115" y="168"/>
                  </a:lnTo>
                  <a:lnTo>
                    <a:pt x="114" y="166"/>
                  </a:lnTo>
                  <a:lnTo>
                    <a:pt x="113" y="165"/>
                  </a:lnTo>
                  <a:lnTo>
                    <a:pt x="107" y="159"/>
                  </a:lnTo>
                  <a:lnTo>
                    <a:pt x="105" y="151"/>
                  </a:lnTo>
                  <a:lnTo>
                    <a:pt x="106" y="144"/>
                  </a:lnTo>
                  <a:lnTo>
                    <a:pt x="107" y="142"/>
                  </a:lnTo>
                  <a:lnTo>
                    <a:pt x="110" y="140"/>
                  </a:lnTo>
                  <a:lnTo>
                    <a:pt x="112" y="138"/>
                  </a:lnTo>
                  <a:lnTo>
                    <a:pt x="115" y="136"/>
                  </a:lnTo>
                  <a:lnTo>
                    <a:pt x="118" y="135"/>
                  </a:lnTo>
                  <a:lnTo>
                    <a:pt x="121" y="134"/>
                  </a:lnTo>
                  <a:lnTo>
                    <a:pt x="124" y="132"/>
                  </a:lnTo>
                  <a:lnTo>
                    <a:pt x="127" y="131"/>
                  </a:lnTo>
                  <a:lnTo>
                    <a:pt x="130" y="131"/>
                  </a:lnTo>
                  <a:lnTo>
                    <a:pt x="133" y="132"/>
                  </a:lnTo>
                  <a:lnTo>
                    <a:pt x="134" y="132"/>
                  </a:lnTo>
                  <a:lnTo>
                    <a:pt x="135" y="132"/>
                  </a:lnTo>
                  <a:lnTo>
                    <a:pt x="136" y="131"/>
                  </a:lnTo>
                  <a:lnTo>
                    <a:pt x="136" y="130"/>
                  </a:lnTo>
                  <a:lnTo>
                    <a:pt x="136" y="128"/>
                  </a:lnTo>
                  <a:lnTo>
                    <a:pt x="135" y="127"/>
                  </a:lnTo>
                  <a:lnTo>
                    <a:pt x="129" y="124"/>
                  </a:lnTo>
                  <a:lnTo>
                    <a:pt x="123" y="124"/>
                  </a:lnTo>
                  <a:lnTo>
                    <a:pt x="117" y="126"/>
                  </a:lnTo>
                  <a:lnTo>
                    <a:pt x="116" y="123"/>
                  </a:lnTo>
                  <a:lnTo>
                    <a:pt x="116" y="119"/>
                  </a:lnTo>
                  <a:lnTo>
                    <a:pt x="115" y="116"/>
                  </a:lnTo>
                  <a:lnTo>
                    <a:pt x="114" y="112"/>
                  </a:lnTo>
                  <a:lnTo>
                    <a:pt x="114" y="111"/>
                  </a:lnTo>
                  <a:lnTo>
                    <a:pt x="113" y="109"/>
                  </a:lnTo>
                  <a:lnTo>
                    <a:pt x="113" y="107"/>
                  </a:lnTo>
                  <a:lnTo>
                    <a:pt x="113" y="106"/>
                  </a:lnTo>
                  <a:lnTo>
                    <a:pt x="113" y="104"/>
                  </a:lnTo>
                  <a:lnTo>
                    <a:pt x="114" y="104"/>
                  </a:lnTo>
                  <a:lnTo>
                    <a:pt x="127" y="103"/>
                  </a:lnTo>
                  <a:lnTo>
                    <a:pt x="140" y="103"/>
                  </a:lnTo>
                  <a:lnTo>
                    <a:pt x="152" y="104"/>
                  </a:lnTo>
                  <a:lnTo>
                    <a:pt x="165" y="102"/>
                  </a:lnTo>
                  <a:lnTo>
                    <a:pt x="165" y="101"/>
                  </a:lnTo>
                  <a:lnTo>
                    <a:pt x="165" y="100"/>
                  </a:lnTo>
                  <a:lnTo>
                    <a:pt x="164" y="99"/>
                  </a:lnTo>
                  <a:lnTo>
                    <a:pt x="164" y="98"/>
                  </a:lnTo>
                  <a:lnTo>
                    <a:pt x="165" y="97"/>
                  </a:lnTo>
                  <a:lnTo>
                    <a:pt x="166" y="97"/>
                  </a:lnTo>
                  <a:lnTo>
                    <a:pt x="169" y="98"/>
                  </a:lnTo>
                  <a:lnTo>
                    <a:pt x="171" y="100"/>
                  </a:lnTo>
                  <a:lnTo>
                    <a:pt x="173" y="101"/>
                  </a:lnTo>
                  <a:lnTo>
                    <a:pt x="174" y="101"/>
                  </a:lnTo>
                  <a:lnTo>
                    <a:pt x="176" y="100"/>
                  </a:lnTo>
                  <a:lnTo>
                    <a:pt x="178" y="100"/>
                  </a:lnTo>
                  <a:lnTo>
                    <a:pt x="178" y="98"/>
                  </a:lnTo>
                  <a:lnTo>
                    <a:pt x="179" y="95"/>
                  </a:lnTo>
                  <a:lnTo>
                    <a:pt x="181" y="92"/>
                  </a:lnTo>
                  <a:lnTo>
                    <a:pt x="183" y="91"/>
                  </a:lnTo>
                  <a:lnTo>
                    <a:pt x="184" y="91"/>
                  </a:lnTo>
                  <a:lnTo>
                    <a:pt x="185" y="91"/>
                  </a:lnTo>
                  <a:lnTo>
                    <a:pt x="185" y="93"/>
                  </a:lnTo>
                  <a:lnTo>
                    <a:pt x="186" y="101"/>
                  </a:lnTo>
                  <a:lnTo>
                    <a:pt x="187" y="108"/>
                  </a:lnTo>
                  <a:lnTo>
                    <a:pt x="190" y="114"/>
                  </a:lnTo>
                  <a:lnTo>
                    <a:pt x="195" y="118"/>
                  </a:lnTo>
                  <a:lnTo>
                    <a:pt x="203" y="119"/>
                  </a:lnTo>
                  <a:lnTo>
                    <a:pt x="204" y="119"/>
                  </a:lnTo>
                  <a:lnTo>
                    <a:pt x="204" y="120"/>
                  </a:lnTo>
                  <a:lnTo>
                    <a:pt x="204" y="119"/>
                  </a:lnTo>
                  <a:lnTo>
                    <a:pt x="203" y="119"/>
                  </a:lnTo>
                  <a:lnTo>
                    <a:pt x="205" y="119"/>
                  </a:lnTo>
                  <a:lnTo>
                    <a:pt x="207" y="119"/>
                  </a:lnTo>
                  <a:lnTo>
                    <a:pt x="209" y="120"/>
                  </a:lnTo>
                  <a:lnTo>
                    <a:pt x="211" y="121"/>
                  </a:lnTo>
                  <a:lnTo>
                    <a:pt x="212" y="123"/>
                  </a:lnTo>
                  <a:lnTo>
                    <a:pt x="214" y="125"/>
                  </a:lnTo>
                  <a:lnTo>
                    <a:pt x="215" y="127"/>
                  </a:lnTo>
                  <a:lnTo>
                    <a:pt x="216" y="128"/>
                  </a:lnTo>
                  <a:lnTo>
                    <a:pt x="221" y="131"/>
                  </a:lnTo>
                  <a:lnTo>
                    <a:pt x="227" y="134"/>
                  </a:lnTo>
                  <a:lnTo>
                    <a:pt x="233" y="134"/>
                  </a:lnTo>
                  <a:lnTo>
                    <a:pt x="244" y="128"/>
                  </a:lnTo>
                  <a:lnTo>
                    <a:pt x="254" y="121"/>
                  </a:lnTo>
                  <a:lnTo>
                    <a:pt x="263" y="112"/>
                  </a:lnTo>
                  <a:lnTo>
                    <a:pt x="265" y="111"/>
                  </a:lnTo>
                  <a:lnTo>
                    <a:pt x="268" y="110"/>
                  </a:lnTo>
                  <a:lnTo>
                    <a:pt x="271" y="109"/>
                  </a:lnTo>
                  <a:lnTo>
                    <a:pt x="274" y="109"/>
                  </a:lnTo>
                  <a:lnTo>
                    <a:pt x="277" y="108"/>
                  </a:lnTo>
                  <a:lnTo>
                    <a:pt x="280" y="105"/>
                  </a:lnTo>
                  <a:lnTo>
                    <a:pt x="283" y="102"/>
                  </a:lnTo>
                  <a:lnTo>
                    <a:pt x="285" y="98"/>
                  </a:lnTo>
                  <a:lnTo>
                    <a:pt x="286" y="96"/>
                  </a:lnTo>
                  <a:lnTo>
                    <a:pt x="288" y="95"/>
                  </a:lnTo>
                  <a:lnTo>
                    <a:pt x="290" y="95"/>
                  </a:lnTo>
                  <a:lnTo>
                    <a:pt x="292" y="95"/>
                  </a:lnTo>
                  <a:lnTo>
                    <a:pt x="296" y="95"/>
                  </a:lnTo>
                  <a:lnTo>
                    <a:pt x="298" y="93"/>
                  </a:lnTo>
                  <a:lnTo>
                    <a:pt x="300" y="92"/>
                  </a:lnTo>
                  <a:lnTo>
                    <a:pt x="302" y="91"/>
                  </a:lnTo>
                  <a:lnTo>
                    <a:pt x="303" y="88"/>
                  </a:lnTo>
                  <a:lnTo>
                    <a:pt x="303" y="86"/>
                  </a:lnTo>
                  <a:lnTo>
                    <a:pt x="303" y="84"/>
                  </a:lnTo>
                  <a:lnTo>
                    <a:pt x="302" y="82"/>
                  </a:lnTo>
                  <a:lnTo>
                    <a:pt x="300" y="80"/>
                  </a:lnTo>
                  <a:lnTo>
                    <a:pt x="298" y="79"/>
                  </a:lnTo>
                  <a:lnTo>
                    <a:pt x="296" y="78"/>
                  </a:lnTo>
                  <a:lnTo>
                    <a:pt x="292" y="78"/>
                  </a:lnTo>
                  <a:lnTo>
                    <a:pt x="290" y="78"/>
                  </a:lnTo>
                  <a:lnTo>
                    <a:pt x="287" y="79"/>
                  </a:lnTo>
                  <a:lnTo>
                    <a:pt x="286" y="78"/>
                  </a:lnTo>
                  <a:lnTo>
                    <a:pt x="284" y="78"/>
                  </a:lnTo>
                  <a:lnTo>
                    <a:pt x="283" y="77"/>
                  </a:lnTo>
                  <a:lnTo>
                    <a:pt x="282" y="76"/>
                  </a:lnTo>
                  <a:lnTo>
                    <a:pt x="282" y="74"/>
                  </a:lnTo>
                  <a:lnTo>
                    <a:pt x="282" y="73"/>
                  </a:lnTo>
                  <a:lnTo>
                    <a:pt x="282" y="71"/>
                  </a:lnTo>
                  <a:lnTo>
                    <a:pt x="278" y="63"/>
                  </a:lnTo>
                  <a:lnTo>
                    <a:pt x="276" y="54"/>
                  </a:lnTo>
                  <a:lnTo>
                    <a:pt x="275" y="50"/>
                  </a:lnTo>
                  <a:lnTo>
                    <a:pt x="276" y="45"/>
                  </a:lnTo>
                  <a:lnTo>
                    <a:pt x="275" y="41"/>
                  </a:lnTo>
                  <a:lnTo>
                    <a:pt x="275" y="39"/>
                  </a:lnTo>
                  <a:lnTo>
                    <a:pt x="274" y="38"/>
                  </a:lnTo>
                  <a:lnTo>
                    <a:pt x="274" y="37"/>
                  </a:lnTo>
                  <a:lnTo>
                    <a:pt x="272" y="36"/>
                  </a:lnTo>
                  <a:lnTo>
                    <a:pt x="270" y="35"/>
                  </a:lnTo>
                  <a:lnTo>
                    <a:pt x="267" y="34"/>
                  </a:lnTo>
                  <a:lnTo>
                    <a:pt x="266" y="33"/>
                  </a:lnTo>
                  <a:lnTo>
                    <a:pt x="264" y="31"/>
                  </a:lnTo>
                  <a:lnTo>
                    <a:pt x="264" y="29"/>
                  </a:lnTo>
                  <a:lnTo>
                    <a:pt x="264" y="27"/>
                  </a:lnTo>
                  <a:lnTo>
                    <a:pt x="265" y="27"/>
                  </a:lnTo>
                  <a:lnTo>
                    <a:pt x="266" y="27"/>
                  </a:lnTo>
                  <a:lnTo>
                    <a:pt x="267" y="27"/>
                  </a:lnTo>
                  <a:lnTo>
                    <a:pt x="269" y="28"/>
                  </a:lnTo>
                  <a:lnTo>
                    <a:pt x="271" y="30"/>
                  </a:lnTo>
                  <a:lnTo>
                    <a:pt x="274" y="31"/>
                  </a:lnTo>
                  <a:lnTo>
                    <a:pt x="277" y="31"/>
                  </a:lnTo>
                  <a:lnTo>
                    <a:pt x="280" y="31"/>
                  </a:lnTo>
                  <a:lnTo>
                    <a:pt x="283" y="30"/>
                  </a:lnTo>
                  <a:lnTo>
                    <a:pt x="286" y="31"/>
                  </a:lnTo>
                  <a:lnTo>
                    <a:pt x="297" y="35"/>
                  </a:lnTo>
                  <a:lnTo>
                    <a:pt x="308" y="39"/>
                  </a:lnTo>
                  <a:lnTo>
                    <a:pt x="312" y="41"/>
                  </a:lnTo>
                  <a:lnTo>
                    <a:pt x="317" y="41"/>
                  </a:lnTo>
                  <a:lnTo>
                    <a:pt x="322" y="40"/>
                  </a:lnTo>
                  <a:lnTo>
                    <a:pt x="326" y="37"/>
                  </a:lnTo>
                  <a:lnTo>
                    <a:pt x="328" y="35"/>
                  </a:lnTo>
                  <a:lnTo>
                    <a:pt x="330" y="33"/>
                  </a:lnTo>
                  <a:lnTo>
                    <a:pt x="332" y="32"/>
                  </a:lnTo>
                  <a:lnTo>
                    <a:pt x="336" y="32"/>
                  </a:lnTo>
                  <a:lnTo>
                    <a:pt x="339" y="32"/>
                  </a:lnTo>
                  <a:lnTo>
                    <a:pt x="344" y="31"/>
                  </a:lnTo>
                  <a:lnTo>
                    <a:pt x="347" y="30"/>
                  </a:lnTo>
                  <a:lnTo>
                    <a:pt x="349" y="28"/>
                  </a:lnTo>
                  <a:lnTo>
                    <a:pt x="351" y="27"/>
                  </a:lnTo>
                  <a:lnTo>
                    <a:pt x="353" y="26"/>
                  </a:lnTo>
                  <a:lnTo>
                    <a:pt x="358" y="25"/>
                  </a:lnTo>
                  <a:lnTo>
                    <a:pt x="362" y="23"/>
                  </a:lnTo>
                  <a:lnTo>
                    <a:pt x="366" y="22"/>
                  </a:lnTo>
                  <a:lnTo>
                    <a:pt x="369" y="22"/>
                  </a:lnTo>
                  <a:lnTo>
                    <a:pt x="372" y="22"/>
                  </a:lnTo>
                  <a:lnTo>
                    <a:pt x="375" y="21"/>
                  </a:lnTo>
                  <a:lnTo>
                    <a:pt x="381" y="18"/>
                  </a:lnTo>
                  <a:lnTo>
                    <a:pt x="386" y="12"/>
                  </a:lnTo>
                  <a:lnTo>
                    <a:pt x="391" y="6"/>
                  </a:lnTo>
                  <a:lnTo>
                    <a:pt x="397" y="1"/>
                  </a:lnTo>
                  <a:lnTo>
                    <a:pt x="399" y="0"/>
                  </a:lnTo>
                  <a:lnTo>
                    <a:pt x="401" y="0"/>
                  </a:lnTo>
                  <a:lnTo>
                    <a:pt x="403" y="1"/>
                  </a:lnTo>
                  <a:lnTo>
                    <a:pt x="405" y="2"/>
                  </a:lnTo>
                  <a:lnTo>
                    <a:pt x="407" y="5"/>
                  </a:lnTo>
                  <a:lnTo>
                    <a:pt x="407" y="7"/>
                  </a:lnTo>
                  <a:lnTo>
                    <a:pt x="407" y="9"/>
                  </a:lnTo>
                  <a:lnTo>
                    <a:pt x="406" y="11"/>
                  </a:lnTo>
                  <a:lnTo>
                    <a:pt x="404" y="13"/>
                  </a:lnTo>
                  <a:lnTo>
                    <a:pt x="404" y="15"/>
                  </a:lnTo>
                  <a:lnTo>
                    <a:pt x="404" y="17"/>
                  </a:lnTo>
                  <a:lnTo>
                    <a:pt x="405" y="19"/>
                  </a:lnTo>
                  <a:lnTo>
                    <a:pt x="410" y="29"/>
                  </a:lnTo>
                  <a:lnTo>
                    <a:pt x="413" y="40"/>
                  </a:lnTo>
                  <a:lnTo>
                    <a:pt x="413" y="51"/>
                  </a:lnTo>
                  <a:lnTo>
                    <a:pt x="409" y="62"/>
                  </a:lnTo>
                  <a:lnTo>
                    <a:pt x="406" y="67"/>
                  </a:lnTo>
                  <a:lnTo>
                    <a:pt x="406" y="73"/>
                  </a:lnTo>
                  <a:lnTo>
                    <a:pt x="409" y="78"/>
                  </a:lnTo>
                  <a:lnTo>
                    <a:pt x="409" y="87"/>
                  </a:lnTo>
                  <a:lnTo>
                    <a:pt x="412" y="95"/>
                  </a:lnTo>
                  <a:lnTo>
                    <a:pt x="418" y="101"/>
                  </a:lnTo>
                  <a:lnTo>
                    <a:pt x="424" y="106"/>
                  </a:lnTo>
                  <a:lnTo>
                    <a:pt x="426" y="107"/>
                  </a:lnTo>
                  <a:lnTo>
                    <a:pt x="429" y="107"/>
                  </a:lnTo>
                  <a:lnTo>
                    <a:pt x="431" y="106"/>
                  </a:lnTo>
                  <a:lnTo>
                    <a:pt x="434" y="105"/>
                  </a:lnTo>
                  <a:lnTo>
                    <a:pt x="437" y="105"/>
                  </a:lnTo>
                  <a:lnTo>
                    <a:pt x="439" y="106"/>
                  </a:lnTo>
                  <a:lnTo>
                    <a:pt x="441" y="107"/>
                  </a:lnTo>
                  <a:lnTo>
                    <a:pt x="443" y="108"/>
                  </a:lnTo>
                  <a:lnTo>
                    <a:pt x="446" y="107"/>
                  </a:lnTo>
                  <a:lnTo>
                    <a:pt x="449" y="106"/>
                  </a:lnTo>
                  <a:lnTo>
                    <a:pt x="453" y="103"/>
                  </a:lnTo>
                  <a:lnTo>
                    <a:pt x="455" y="103"/>
                  </a:lnTo>
                  <a:lnTo>
                    <a:pt x="457" y="103"/>
                  </a:lnTo>
                  <a:lnTo>
                    <a:pt x="459" y="104"/>
                  </a:lnTo>
                  <a:lnTo>
                    <a:pt x="461" y="105"/>
                  </a:lnTo>
                  <a:lnTo>
                    <a:pt x="464" y="106"/>
                  </a:lnTo>
                  <a:lnTo>
                    <a:pt x="466" y="106"/>
                  </a:lnTo>
                  <a:lnTo>
                    <a:pt x="467" y="105"/>
                  </a:lnTo>
                  <a:lnTo>
                    <a:pt x="469" y="104"/>
                  </a:lnTo>
                  <a:lnTo>
                    <a:pt x="471" y="103"/>
                  </a:lnTo>
                  <a:lnTo>
                    <a:pt x="472" y="102"/>
                  </a:lnTo>
                  <a:lnTo>
                    <a:pt x="475" y="101"/>
                  </a:lnTo>
                  <a:lnTo>
                    <a:pt x="478" y="101"/>
                  </a:lnTo>
                  <a:lnTo>
                    <a:pt x="482" y="101"/>
                  </a:lnTo>
                  <a:lnTo>
                    <a:pt x="484" y="101"/>
                  </a:lnTo>
                  <a:lnTo>
                    <a:pt x="488" y="99"/>
                  </a:lnTo>
                  <a:lnTo>
                    <a:pt x="491" y="97"/>
                  </a:lnTo>
                  <a:lnTo>
                    <a:pt x="494" y="95"/>
                  </a:lnTo>
                  <a:lnTo>
                    <a:pt x="501" y="93"/>
                  </a:lnTo>
                  <a:lnTo>
                    <a:pt x="508" y="95"/>
                  </a:lnTo>
                  <a:lnTo>
                    <a:pt x="515" y="96"/>
                  </a:lnTo>
                  <a:lnTo>
                    <a:pt x="516" y="97"/>
                  </a:lnTo>
                  <a:lnTo>
                    <a:pt x="518" y="98"/>
                  </a:lnTo>
                  <a:lnTo>
                    <a:pt x="520" y="100"/>
                  </a:lnTo>
                  <a:lnTo>
                    <a:pt x="522" y="101"/>
                  </a:lnTo>
                  <a:lnTo>
                    <a:pt x="525" y="101"/>
                  </a:lnTo>
                  <a:lnTo>
                    <a:pt x="529" y="100"/>
                  </a:lnTo>
                  <a:lnTo>
                    <a:pt x="531" y="98"/>
                  </a:lnTo>
                  <a:lnTo>
                    <a:pt x="532" y="96"/>
                  </a:lnTo>
                  <a:lnTo>
                    <a:pt x="533" y="93"/>
                  </a:lnTo>
                  <a:lnTo>
                    <a:pt x="532" y="91"/>
                  </a:lnTo>
                  <a:lnTo>
                    <a:pt x="531" y="89"/>
                  </a:lnTo>
                  <a:lnTo>
                    <a:pt x="529" y="87"/>
                  </a:lnTo>
                  <a:lnTo>
                    <a:pt x="527" y="85"/>
                  </a:lnTo>
                  <a:lnTo>
                    <a:pt x="525" y="85"/>
                  </a:lnTo>
                  <a:lnTo>
                    <a:pt x="525" y="83"/>
                  </a:lnTo>
                  <a:lnTo>
                    <a:pt x="525" y="82"/>
                  </a:lnTo>
                  <a:lnTo>
                    <a:pt x="525" y="81"/>
                  </a:lnTo>
                  <a:lnTo>
                    <a:pt x="527" y="81"/>
                  </a:lnTo>
                  <a:lnTo>
                    <a:pt x="529" y="81"/>
                  </a:lnTo>
                  <a:lnTo>
                    <a:pt x="531" y="82"/>
                  </a:lnTo>
                  <a:lnTo>
                    <a:pt x="533" y="83"/>
                  </a:lnTo>
                  <a:lnTo>
                    <a:pt x="535" y="84"/>
                  </a:lnTo>
                  <a:lnTo>
                    <a:pt x="536" y="84"/>
                  </a:lnTo>
                  <a:lnTo>
                    <a:pt x="540" y="83"/>
                  </a:lnTo>
                  <a:lnTo>
                    <a:pt x="544" y="80"/>
                  </a:lnTo>
                  <a:lnTo>
                    <a:pt x="548" y="78"/>
                  </a:lnTo>
                  <a:lnTo>
                    <a:pt x="552" y="80"/>
                  </a:lnTo>
                  <a:lnTo>
                    <a:pt x="557" y="84"/>
                  </a:lnTo>
                  <a:lnTo>
                    <a:pt x="563" y="86"/>
                  </a:lnTo>
                  <a:lnTo>
                    <a:pt x="569" y="86"/>
                  </a:lnTo>
                  <a:lnTo>
                    <a:pt x="571" y="86"/>
                  </a:lnTo>
                  <a:lnTo>
                    <a:pt x="574" y="88"/>
                  </a:lnTo>
                  <a:lnTo>
                    <a:pt x="577" y="89"/>
                  </a:lnTo>
                  <a:lnTo>
                    <a:pt x="579" y="90"/>
                  </a:lnTo>
                  <a:lnTo>
                    <a:pt x="581" y="91"/>
                  </a:lnTo>
                  <a:lnTo>
                    <a:pt x="583" y="90"/>
                  </a:lnTo>
                  <a:lnTo>
                    <a:pt x="585" y="89"/>
                  </a:lnTo>
                  <a:lnTo>
                    <a:pt x="586" y="87"/>
                  </a:lnTo>
                  <a:lnTo>
                    <a:pt x="587" y="85"/>
                  </a:lnTo>
                  <a:lnTo>
                    <a:pt x="589" y="84"/>
                  </a:lnTo>
                  <a:lnTo>
                    <a:pt x="592" y="83"/>
                  </a:lnTo>
                  <a:lnTo>
                    <a:pt x="594" y="83"/>
                  </a:lnTo>
                  <a:lnTo>
                    <a:pt x="595" y="84"/>
                  </a:lnTo>
                  <a:lnTo>
                    <a:pt x="596" y="84"/>
                  </a:lnTo>
                  <a:lnTo>
                    <a:pt x="598" y="84"/>
                  </a:lnTo>
                  <a:lnTo>
                    <a:pt x="600" y="83"/>
                  </a:lnTo>
                  <a:lnTo>
                    <a:pt x="602" y="81"/>
                  </a:lnTo>
                  <a:lnTo>
                    <a:pt x="603" y="81"/>
                  </a:lnTo>
                  <a:lnTo>
                    <a:pt x="604" y="80"/>
                  </a:lnTo>
                  <a:lnTo>
                    <a:pt x="606" y="80"/>
                  </a:lnTo>
                  <a:lnTo>
                    <a:pt x="606" y="81"/>
                  </a:lnTo>
                  <a:lnTo>
                    <a:pt x="607" y="83"/>
                  </a:lnTo>
                  <a:lnTo>
                    <a:pt x="607" y="85"/>
                  </a:lnTo>
                  <a:lnTo>
                    <a:pt x="607" y="87"/>
                  </a:lnTo>
                  <a:lnTo>
                    <a:pt x="608" y="89"/>
                  </a:lnTo>
                  <a:lnTo>
                    <a:pt x="609" y="90"/>
                  </a:lnTo>
                  <a:lnTo>
                    <a:pt x="610" y="90"/>
                  </a:lnTo>
                  <a:lnTo>
                    <a:pt x="611" y="91"/>
                  </a:lnTo>
                  <a:lnTo>
                    <a:pt x="613" y="90"/>
                  </a:lnTo>
                  <a:lnTo>
                    <a:pt x="621" y="83"/>
                  </a:lnTo>
                  <a:lnTo>
                    <a:pt x="628" y="76"/>
                  </a:lnTo>
                  <a:lnTo>
                    <a:pt x="633" y="68"/>
                  </a:lnTo>
                  <a:lnTo>
                    <a:pt x="636" y="62"/>
                  </a:lnTo>
                  <a:lnTo>
                    <a:pt x="639" y="55"/>
                  </a:lnTo>
                  <a:lnTo>
                    <a:pt x="641" y="51"/>
                  </a:lnTo>
                  <a:lnTo>
                    <a:pt x="642" y="46"/>
                  </a:lnTo>
                  <a:lnTo>
                    <a:pt x="642" y="42"/>
                  </a:lnTo>
                  <a:lnTo>
                    <a:pt x="642" y="39"/>
                  </a:lnTo>
                  <a:lnTo>
                    <a:pt x="641" y="37"/>
                  </a:lnTo>
                  <a:lnTo>
                    <a:pt x="642" y="35"/>
                  </a:lnTo>
                  <a:lnTo>
                    <a:pt x="642" y="33"/>
                  </a:lnTo>
                  <a:lnTo>
                    <a:pt x="643" y="32"/>
                  </a:lnTo>
                  <a:lnTo>
                    <a:pt x="643" y="30"/>
                  </a:lnTo>
                  <a:lnTo>
                    <a:pt x="644" y="29"/>
                  </a:lnTo>
                  <a:lnTo>
                    <a:pt x="645" y="28"/>
                  </a:lnTo>
                  <a:lnTo>
                    <a:pt x="647" y="29"/>
                  </a:lnTo>
                  <a:lnTo>
                    <a:pt x="649" y="31"/>
                  </a:lnTo>
                  <a:lnTo>
                    <a:pt x="652" y="34"/>
                  </a:lnTo>
                  <a:lnTo>
                    <a:pt x="654" y="37"/>
                  </a:lnTo>
                  <a:lnTo>
                    <a:pt x="656" y="39"/>
                  </a:lnTo>
                  <a:lnTo>
                    <a:pt x="661" y="45"/>
                  </a:lnTo>
                  <a:lnTo>
                    <a:pt x="666" y="53"/>
                  </a:lnTo>
                  <a:lnTo>
                    <a:pt x="670" y="60"/>
                  </a:lnTo>
                  <a:lnTo>
                    <a:pt x="670" y="61"/>
                  </a:lnTo>
                  <a:lnTo>
                    <a:pt x="670" y="63"/>
                  </a:lnTo>
                  <a:lnTo>
                    <a:pt x="670" y="65"/>
                  </a:lnTo>
                  <a:lnTo>
                    <a:pt x="670" y="67"/>
                  </a:lnTo>
                  <a:lnTo>
                    <a:pt x="671" y="68"/>
                  </a:lnTo>
                  <a:lnTo>
                    <a:pt x="672" y="70"/>
                  </a:lnTo>
                  <a:lnTo>
                    <a:pt x="672" y="72"/>
                  </a:lnTo>
                  <a:lnTo>
                    <a:pt x="673" y="73"/>
                  </a:lnTo>
                  <a:lnTo>
                    <a:pt x="675" y="80"/>
                  </a:lnTo>
                  <a:lnTo>
                    <a:pt x="675" y="86"/>
                  </a:lnTo>
                  <a:lnTo>
                    <a:pt x="675" y="93"/>
                  </a:lnTo>
                  <a:lnTo>
                    <a:pt x="677" y="100"/>
                  </a:lnTo>
                  <a:lnTo>
                    <a:pt x="682" y="104"/>
                  </a:lnTo>
                  <a:lnTo>
                    <a:pt x="688" y="106"/>
                  </a:lnTo>
                  <a:lnTo>
                    <a:pt x="695" y="107"/>
                  </a:lnTo>
                  <a:lnTo>
                    <a:pt x="701" y="110"/>
                  </a:lnTo>
                  <a:lnTo>
                    <a:pt x="699" y="120"/>
                  </a:lnTo>
                  <a:lnTo>
                    <a:pt x="695" y="129"/>
                  </a:lnTo>
                  <a:lnTo>
                    <a:pt x="694" y="130"/>
                  </a:lnTo>
                  <a:lnTo>
                    <a:pt x="693" y="131"/>
                  </a:lnTo>
                  <a:lnTo>
                    <a:pt x="691" y="131"/>
                  </a:lnTo>
                  <a:lnTo>
                    <a:pt x="688" y="132"/>
                  </a:lnTo>
                  <a:lnTo>
                    <a:pt x="686" y="134"/>
                  </a:lnTo>
                  <a:lnTo>
                    <a:pt x="685" y="136"/>
                  </a:lnTo>
                  <a:lnTo>
                    <a:pt x="683" y="138"/>
                  </a:lnTo>
                  <a:lnTo>
                    <a:pt x="682" y="142"/>
                  </a:lnTo>
                  <a:lnTo>
                    <a:pt x="680" y="144"/>
                  </a:lnTo>
                  <a:lnTo>
                    <a:pt x="678" y="146"/>
                  </a:lnTo>
                  <a:lnTo>
                    <a:pt x="676" y="147"/>
                  </a:lnTo>
                  <a:lnTo>
                    <a:pt x="675" y="148"/>
                  </a:lnTo>
                  <a:lnTo>
                    <a:pt x="672" y="148"/>
                  </a:lnTo>
                  <a:lnTo>
                    <a:pt x="670" y="148"/>
                  </a:lnTo>
                  <a:lnTo>
                    <a:pt x="668" y="148"/>
                  </a:lnTo>
                  <a:lnTo>
                    <a:pt x="666" y="150"/>
                  </a:lnTo>
                  <a:lnTo>
                    <a:pt x="662" y="153"/>
                  </a:lnTo>
                  <a:lnTo>
                    <a:pt x="660" y="157"/>
                  </a:lnTo>
                  <a:lnTo>
                    <a:pt x="657" y="161"/>
                  </a:lnTo>
                  <a:lnTo>
                    <a:pt x="653" y="164"/>
                  </a:lnTo>
                  <a:lnTo>
                    <a:pt x="653" y="165"/>
                  </a:lnTo>
                  <a:lnTo>
                    <a:pt x="652" y="166"/>
                  </a:lnTo>
                  <a:lnTo>
                    <a:pt x="652" y="167"/>
                  </a:lnTo>
                  <a:lnTo>
                    <a:pt x="652" y="170"/>
                  </a:lnTo>
                  <a:lnTo>
                    <a:pt x="652" y="172"/>
                  </a:lnTo>
                  <a:lnTo>
                    <a:pt x="651" y="175"/>
                  </a:lnTo>
                  <a:lnTo>
                    <a:pt x="650" y="177"/>
                  </a:lnTo>
                  <a:lnTo>
                    <a:pt x="649" y="178"/>
                  </a:lnTo>
                  <a:lnTo>
                    <a:pt x="647" y="180"/>
                  </a:lnTo>
                  <a:lnTo>
                    <a:pt x="645" y="181"/>
                  </a:lnTo>
                  <a:lnTo>
                    <a:pt x="639" y="187"/>
                  </a:lnTo>
                  <a:lnTo>
                    <a:pt x="632" y="190"/>
                  </a:lnTo>
                  <a:lnTo>
                    <a:pt x="624" y="191"/>
                  </a:lnTo>
                  <a:lnTo>
                    <a:pt x="623" y="191"/>
                  </a:lnTo>
                  <a:lnTo>
                    <a:pt x="621" y="192"/>
                  </a:lnTo>
                  <a:lnTo>
                    <a:pt x="620" y="192"/>
                  </a:lnTo>
                  <a:lnTo>
                    <a:pt x="622" y="192"/>
                  </a:lnTo>
                  <a:lnTo>
                    <a:pt x="625" y="192"/>
                  </a:lnTo>
                  <a:lnTo>
                    <a:pt x="627" y="193"/>
                  </a:lnTo>
                  <a:lnTo>
                    <a:pt x="629" y="194"/>
                  </a:lnTo>
                  <a:lnTo>
                    <a:pt x="630" y="195"/>
                  </a:lnTo>
                  <a:lnTo>
                    <a:pt x="631" y="198"/>
                  </a:lnTo>
                  <a:lnTo>
                    <a:pt x="631" y="201"/>
                  </a:lnTo>
                  <a:lnTo>
                    <a:pt x="630" y="203"/>
                  </a:lnTo>
                  <a:lnTo>
                    <a:pt x="630" y="206"/>
                  </a:lnTo>
                  <a:lnTo>
                    <a:pt x="631" y="209"/>
                  </a:lnTo>
                  <a:lnTo>
                    <a:pt x="632" y="212"/>
                  </a:lnTo>
                  <a:lnTo>
                    <a:pt x="633" y="215"/>
                  </a:lnTo>
                  <a:lnTo>
                    <a:pt x="634" y="219"/>
                  </a:lnTo>
                  <a:lnTo>
                    <a:pt x="636" y="222"/>
                  </a:lnTo>
                  <a:lnTo>
                    <a:pt x="638" y="225"/>
                  </a:lnTo>
                  <a:lnTo>
                    <a:pt x="639" y="229"/>
                  </a:lnTo>
                  <a:lnTo>
                    <a:pt x="640" y="235"/>
                  </a:lnTo>
                  <a:lnTo>
                    <a:pt x="642" y="236"/>
                  </a:lnTo>
                  <a:lnTo>
                    <a:pt x="644" y="236"/>
                  </a:lnTo>
                  <a:lnTo>
                    <a:pt x="643" y="229"/>
                  </a:lnTo>
                  <a:lnTo>
                    <a:pt x="642" y="222"/>
                  </a:lnTo>
                  <a:lnTo>
                    <a:pt x="641" y="220"/>
                  </a:lnTo>
                  <a:lnTo>
                    <a:pt x="639" y="217"/>
                  </a:lnTo>
                  <a:lnTo>
                    <a:pt x="639" y="216"/>
                  </a:lnTo>
                  <a:lnTo>
                    <a:pt x="639" y="215"/>
                  </a:lnTo>
                  <a:lnTo>
                    <a:pt x="637" y="212"/>
                  </a:lnTo>
                  <a:lnTo>
                    <a:pt x="635" y="209"/>
                  </a:lnTo>
                  <a:lnTo>
                    <a:pt x="634" y="206"/>
                  </a:lnTo>
                  <a:lnTo>
                    <a:pt x="635" y="203"/>
                  </a:lnTo>
                  <a:lnTo>
                    <a:pt x="636" y="200"/>
                  </a:lnTo>
                  <a:lnTo>
                    <a:pt x="639" y="196"/>
                  </a:lnTo>
                  <a:lnTo>
                    <a:pt x="643" y="193"/>
                  </a:lnTo>
                  <a:lnTo>
                    <a:pt x="647" y="191"/>
                  </a:lnTo>
                  <a:lnTo>
                    <a:pt x="650" y="190"/>
                  </a:lnTo>
                  <a:lnTo>
                    <a:pt x="654" y="189"/>
                  </a:lnTo>
                  <a:lnTo>
                    <a:pt x="657" y="187"/>
                  </a:lnTo>
                  <a:lnTo>
                    <a:pt x="660" y="185"/>
                  </a:lnTo>
                  <a:lnTo>
                    <a:pt x="662" y="181"/>
                  </a:lnTo>
                  <a:lnTo>
                    <a:pt x="663" y="179"/>
                  </a:lnTo>
                  <a:lnTo>
                    <a:pt x="664" y="177"/>
                  </a:lnTo>
                  <a:lnTo>
                    <a:pt x="666" y="174"/>
                  </a:lnTo>
                  <a:lnTo>
                    <a:pt x="668" y="174"/>
                  </a:lnTo>
                  <a:lnTo>
                    <a:pt x="670" y="175"/>
                  </a:lnTo>
                  <a:lnTo>
                    <a:pt x="672" y="175"/>
                  </a:lnTo>
                  <a:lnTo>
                    <a:pt x="672" y="179"/>
                  </a:lnTo>
                  <a:lnTo>
                    <a:pt x="672" y="185"/>
                  </a:lnTo>
                  <a:lnTo>
                    <a:pt x="671" y="187"/>
                  </a:lnTo>
                  <a:lnTo>
                    <a:pt x="671" y="188"/>
                  </a:lnTo>
                  <a:lnTo>
                    <a:pt x="670" y="190"/>
                  </a:lnTo>
                  <a:lnTo>
                    <a:pt x="671" y="192"/>
                  </a:lnTo>
                  <a:lnTo>
                    <a:pt x="671" y="193"/>
                  </a:lnTo>
                  <a:lnTo>
                    <a:pt x="671" y="194"/>
                  </a:lnTo>
                  <a:lnTo>
                    <a:pt x="671" y="196"/>
                  </a:lnTo>
                  <a:lnTo>
                    <a:pt x="672" y="197"/>
                  </a:lnTo>
                  <a:lnTo>
                    <a:pt x="673" y="197"/>
                  </a:lnTo>
                  <a:lnTo>
                    <a:pt x="672" y="198"/>
                  </a:lnTo>
                  <a:lnTo>
                    <a:pt x="672" y="199"/>
                  </a:lnTo>
                  <a:lnTo>
                    <a:pt x="672" y="200"/>
                  </a:lnTo>
                  <a:lnTo>
                    <a:pt x="673" y="201"/>
                  </a:lnTo>
                  <a:lnTo>
                    <a:pt x="674" y="202"/>
                  </a:lnTo>
                  <a:lnTo>
                    <a:pt x="675" y="204"/>
                  </a:lnTo>
                  <a:lnTo>
                    <a:pt x="676" y="206"/>
                  </a:lnTo>
                  <a:lnTo>
                    <a:pt x="677" y="207"/>
                  </a:lnTo>
                  <a:lnTo>
                    <a:pt x="679" y="209"/>
                  </a:lnTo>
                  <a:lnTo>
                    <a:pt x="682" y="209"/>
                  </a:lnTo>
                  <a:lnTo>
                    <a:pt x="686" y="209"/>
                  </a:lnTo>
                  <a:lnTo>
                    <a:pt x="690" y="208"/>
                  </a:lnTo>
                  <a:lnTo>
                    <a:pt x="696" y="208"/>
                  </a:lnTo>
                  <a:lnTo>
                    <a:pt x="702" y="210"/>
                  </a:lnTo>
                  <a:lnTo>
                    <a:pt x="708" y="210"/>
                  </a:lnTo>
                  <a:lnTo>
                    <a:pt x="709" y="209"/>
                  </a:lnTo>
                  <a:lnTo>
                    <a:pt x="712" y="208"/>
                  </a:lnTo>
                  <a:lnTo>
                    <a:pt x="713" y="208"/>
                  </a:lnTo>
                  <a:lnTo>
                    <a:pt x="714" y="208"/>
                  </a:lnTo>
                  <a:lnTo>
                    <a:pt x="715" y="209"/>
                  </a:lnTo>
                  <a:lnTo>
                    <a:pt x="716" y="211"/>
                  </a:lnTo>
                  <a:lnTo>
                    <a:pt x="716" y="212"/>
                  </a:lnTo>
                  <a:lnTo>
                    <a:pt x="715" y="214"/>
                  </a:lnTo>
                  <a:lnTo>
                    <a:pt x="713" y="215"/>
                  </a:lnTo>
                  <a:lnTo>
                    <a:pt x="714" y="218"/>
                  </a:lnTo>
                  <a:lnTo>
                    <a:pt x="714" y="220"/>
                  </a:lnTo>
                  <a:lnTo>
                    <a:pt x="714" y="221"/>
                  </a:lnTo>
                  <a:lnTo>
                    <a:pt x="713" y="221"/>
                  </a:lnTo>
                  <a:lnTo>
                    <a:pt x="713" y="223"/>
                  </a:lnTo>
                  <a:lnTo>
                    <a:pt x="713" y="225"/>
                  </a:lnTo>
                  <a:lnTo>
                    <a:pt x="710" y="226"/>
                  </a:lnTo>
                  <a:lnTo>
                    <a:pt x="710" y="227"/>
                  </a:lnTo>
                  <a:lnTo>
                    <a:pt x="712" y="227"/>
                  </a:lnTo>
                  <a:lnTo>
                    <a:pt x="713" y="227"/>
                  </a:lnTo>
                  <a:lnTo>
                    <a:pt x="714" y="227"/>
                  </a:lnTo>
                  <a:lnTo>
                    <a:pt x="715" y="227"/>
                  </a:lnTo>
                  <a:lnTo>
                    <a:pt x="717" y="222"/>
                  </a:lnTo>
                  <a:lnTo>
                    <a:pt x="719" y="217"/>
                  </a:lnTo>
                  <a:lnTo>
                    <a:pt x="720" y="212"/>
                  </a:lnTo>
                  <a:lnTo>
                    <a:pt x="721" y="210"/>
                  </a:lnTo>
                  <a:lnTo>
                    <a:pt x="723" y="209"/>
                  </a:lnTo>
                  <a:lnTo>
                    <a:pt x="725" y="209"/>
                  </a:lnTo>
                  <a:lnTo>
                    <a:pt x="728" y="209"/>
                  </a:lnTo>
                  <a:lnTo>
                    <a:pt x="728" y="208"/>
                  </a:lnTo>
                  <a:lnTo>
                    <a:pt x="729" y="207"/>
                  </a:lnTo>
                  <a:lnTo>
                    <a:pt x="730" y="207"/>
                  </a:lnTo>
                  <a:lnTo>
                    <a:pt x="731" y="206"/>
                  </a:lnTo>
                  <a:lnTo>
                    <a:pt x="732" y="206"/>
                  </a:lnTo>
                  <a:lnTo>
                    <a:pt x="732" y="205"/>
                  </a:lnTo>
                  <a:lnTo>
                    <a:pt x="733" y="203"/>
                  </a:lnTo>
                  <a:lnTo>
                    <a:pt x="734" y="202"/>
                  </a:lnTo>
                  <a:lnTo>
                    <a:pt x="735" y="201"/>
                  </a:lnTo>
                  <a:lnTo>
                    <a:pt x="736" y="200"/>
                  </a:lnTo>
                  <a:lnTo>
                    <a:pt x="738" y="199"/>
                  </a:lnTo>
                  <a:lnTo>
                    <a:pt x="738" y="197"/>
                  </a:lnTo>
                  <a:lnTo>
                    <a:pt x="739" y="197"/>
                  </a:lnTo>
                  <a:lnTo>
                    <a:pt x="742" y="194"/>
                  </a:lnTo>
                  <a:lnTo>
                    <a:pt x="745" y="191"/>
                  </a:lnTo>
                  <a:lnTo>
                    <a:pt x="747" y="187"/>
                  </a:lnTo>
                  <a:lnTo>
                    <a:pt x="749" y="183"/>
                  </a:lnTo>
                  <a:lnTo>
                    <a:pt x="751" y="181"/>
                  </a:lnTo>
                  <a:lnTo>
                    <a:pt x="753" y="179"/>
                  </a:lnTo>
                  <a:lnTo>
                    <a:pt x="756" y="178"/>
                  </a:lnTo>
                  <a:lnTo>
                    <a:pt x="760" y="177"/>
                  </a:lnTo>
                  <a:lnTo>
                    <a:pt x="763" y="178"/>
                  </a:lnTo>
                  <a:lnTo>
                    <a:pt x="765" y="178"/>
                  </a:lnTo>
                  <a:lnTo>
                    <a:pt x="768" y="179"/>
                  </a:lnTo>
                  <a:lnTo>
                    <a:pt x="770" y="179"/>
                  </a:lnTo>
                  <a:lnTo>
                    <a:pt x="773" y="178"/>
                  </a:lnTo>
                  <a:lnTo>
                    <a:pt x="773" y="177"/>
                  </a:lnTo>
                  <a:lnTo>
                    <a:pt x="775" y="176"/>
                  </a:lnTo>
                  <a:lnTo>
                    <a:pt x="776" y="176"/>
                  </a:lnTo>
                  <a:lnTo>
                    <a:pt x="778" y="176"/>
                  </a:lnTo>
                  <a:lnTo>
                    <a:pt x="782" y="179"/>
                  </a:lnTo>
                  <a:lnTo>
                    <a:pt x="787" y="181"/>
                  </a:lnTo>
                  <a:lnTo>
                    <a:pt x="791" y="183"/>
                  </a:lnTo>
                  <a:lnTo>
                    <a:pt x="793" y="186"/>
                  </a:lnTo>
                  <a:lnTo>
                    <a:pt x="794" y="188"/>
                  </a:lnTo>
                  <a:lnTo>
                    <a:pt x="795" y="191"/>
                  </a:lnTo>
                  <a:lnTo>
                    <a:pt x="797" y="191"/>
                  </a:lnTo>
                  <a:lnTo>
                    <a:pt x="798" y="192"/>
                  </a:lnTo>
                  <a:lnTo>
                    <a:pt x="800" y="193"/>
                  </a:lnTo>
                  <a:lnTo>
                    <a:pt x="802" y="194"/>
                  </a:lnTo>
                  <a:lnTo>
                    <a:pt x="806" y="194"/>
                  </a:lnTo>
                  <a:lnTo>
                    <a:pt x="809" y="194"/>
                  </a:lnTo>
                  <a:lnTo>
                    <a:pt x="813" y="194"/>
                  </a:lnTo>
                  <a:lnTo>
                    <a:pt x="813" y="195"/>
                  </a:lnTo>
                  <a:lnTo>
                    <a:pt x="813" y="196"/>
                  </a:lnTo>
                  <a:lnTo>
                    <a:pt x="815" y="196"/>
                  </a:lnTo>
                  <a:lnTo>
                    <a:pt x="817" y="196"/>
                  </a:lnTo>
                  <a:lnTo>
                    <a:pt x="818" y="195"/>
                  </a:lnTo>
                  <a:lnTo>
                    <a:pt x="820" y="195"/>
                  </a:lnTo>
                  <a:lnTo>
                    <a:pt x="821" y="196"/>
                  </a:lnTo>
                  <a:lnTo>
                    <a:pt x="823" y="197"/>
                  </a:lnTo>
                  <a:lnTo>
                    <a:pt x="824" y="198"/>
                  </a:lnTo>
                  <a:lnTo>
                    <a:pt x="826" y="199"/>
                  </a:lnTo>
                  <a:lnTo>
                    <a:pt x="826" y="200"/>
                  </a:lnTo>
                  <a:lnTo>
                    <a:pt x="826" y="201"/>
                  </a:lnTo>
                  <a:lnTo>
                    <a:pt x="826" y="203"/>
                  </a:lnTo>
                  <a:lnTo>
                    <a:pt x="828" y="203"/>
                  </a:lnTo>
                  <a:lnTo>
                    <a:pt x="829" y="204"/>
                  </a:lnTo>
                  <a:lnTo>
                    <a:pt x="831" y="204"/>
                  </a:lnTo>
                  <a:lnTo>
                    <a:pt x="832" y="205"/>
                  </a:lnTo>
                  <a:lnTo>
                    <a:pt x="832" y="206"/>
                  </a:lnTo>
                  <a:lnTo>
                    <a:pt x="832" y="208"/>
                  </a:lnTo>
                  <a:lnTo>
                    <a:pt x="835" y="208"/>
                  </a:lnTo>
                  <a:lnTo>
                    <a:pt x="839" y="207"/>
                  </a:lnTo>
                  <a:lnTo>
                    <a:pt x="842" y="208"/>
                  </a:lnTo>
                  <a:lnTo>
                    <a:pt x="843" y="209"/>
                  </a:lnTo>
                  <a:lnTo>
                    <a:pt x="845" y="209"/>
                  </a:lnTo>
                  <a:lnTo>
                    <a:pt x="847" y="211"/>
                  </a:lnTo>
                  <a:lnTo>
                    <a:pt x="847" y="212"/>
                  </a:lnTo>
                  <a:lnTo>
                    <a:pt x="847" y="214"/>
                  </a:lnTo>
                  <a:lnTo>
                    <a:pt x="847" y="213"/>
                  </a:lnTo>
                  <a:lnTo>
                    <a:pt x="846" y="213"/>
                  </a:lnTo>
                  <a:lnTo>
                    <a:pt x="848" y="216"/>
                  </a:lnTo>
                  <a:lnTo>
                    <a:pt x="851" y="218"/>
                  </a:lnTo>
                  <a:lnTo>
                    <a:pt x="853" y="219"/>
                  </a:lnTo>
                  <a:lnTo>
                    <a:pt x="856" y="221"/>
                  </a:lnTo>
                  <a:lnTo>
                    <a:pt x="856" y="222"/>
                  </a:lnTo>
                  <a:lnTo>
                    <a:pt x="856" y="223"/>
                  </a:lnTo>
                  <a:lnTo>
                    <a:pt x="855" y="224"/>
                  </a:lnTo>
                  <a:lnTo>
                    <a:pt x="854" y="225"/>
                  </a:lnTo>
                  <a:lnTo>
                    <a:pt x="853" y="226"/>
                  </a:lnTo>
                  <a:lnTo>
                    <a:pt x="852" y="226"/>
                  </a:lnTo>
                  <a:lnTo>
                    <a:pt x="851" y="227"/>
                  </a:lnTo>
                  <a:lnTo>
                    <a:pt x="852" y="229"/>
                  </a:lnTo>
                  <a:lnTo>
                    <a:pt x="852" y="231"/>
                  </a:lnTo>
                  <a:lnTo>
                    <a:pt x="852" y="232"/>
                  </a:lnTo>
                  <a:lnTo>
                    <a:pt x="852" y="233"/>
                  </a:lnTo>
                  <a:lnTo>
                    <a:pt x="852" y="234"/>
                  </a:lnTo>
                  <a:lnTo>
                    <a:pt x="853" y="235"/>
                  </a:lnTo>
                  <a:lnTo>
                    <a:pt x="854" y="235"/>
                  </a:lnTo>
                  <a:lnTo>
                    <a:pt x="855" y="236"/>
                  </a:lnTo>
                  <a:lnTo>
                    <a:pt x="857" y="236"/>
                  </a:lnTo>
                  <a:lnTo>
                    <a:pt x="855" y="239"/>
                  </a:lnTo>
                  <a:lnTo>
                    <a:pt x="852" y="242"/>
                  </a:lnTo>
                  <a:lnTo>
                    <a:pt x="849" y="245"/>
                  </a:lnTo>
                  <a:lnTo>
                    <a:pt x="848" y="248"/>
                  </a:lnTo>
                  <a:lnTo>
                    <a:pt x="848" y="250"/>
                  </a:lnTo>
                  <a:lnTo>
                    <a:pt x="849" y="251"/>
                  </a:lnTo>
                  <a:lnTo>
                    <a:pt x="852" y="252"/>
                  </a:lnTo>
                  <a:lnTo>
                    <a:pt x="853" y="252"/>
                  </a:lnTo>
                  <a:lnTo>
                    <a:pt x="855" y="251"/>
                  </a:lnTo>
                  <a:lnTo>
                    <a:pt x="857" y="249"/>
                  </a:lnTo>
                  <a:lnTo>
                    <a:pt x="858" y="247"/>
                  </a:lnTo>
                  <a:lnTo>
                    <a:pt x="859" y="244"/>
                  </a:lnTo>
                  <a:lnTo>
                    <a:pt x="860" y="241"/>
                  </a:lnTo>
                  <a:lnTo>
                    <a:pt x="860" y="240"/>
                  </a:lnTo>
                  <a:lnTo>
                    <a:pt x="860" y="239"/>
                  </a:lnTo>
                  <a:lnTo>
                    <a:pt x="861" y="238"/>
                  </a:lnTo>
                  <a:lnTo>
                    <a:pt x="862" y="238"/>
                  </a:lnTo>
                  <a:lnTo>
                    <a:pt x="864" y="238"/>
                  </a:lnTo>
                  <a:lnTo>
                    <a:pt x="865" y="238"/>
                  </a:lnTo>
                  <a:lnTo>
                    <a:pt x="866" y="238"/>
                  </a:lnTo>
                  <a:lnTo>
                    <a:pt x="866" y="241"/>
                  </a:lnTo>
                  <a:lnTo>
                    <a:pt x="865" y="243"/>
                  </a:lnTo>
                  <a:lnTo>
                    <a:pt x="864" y="245"/>
                  </a:lnTo>
                  <a:lnTo>
                    <a:pt x="863" y="247"/>
                  </a:lnTo>
                  <a:lnTo>
                    <a:pt x="867" y="244"/>
                  </a:lnTo>
                  <a:lnTo>
                    <a:pt x="871" y="242"/>
                  </a:lnTo>
                  <a:lnTo>
                    <a:pt x="876" y="241"/>
                  </a:lnTo>
                  <a:lnTo>
                    <a:pt x="881" y="239"/>
                  </a:lnTo>
                  <a:lnTo>
                    <a:pt x="882" y="238"/>
                  </a:lnTo>
                  <a:lnTo>
                    <a:pt x="884" y="238"/>
                  </a:lnTo>
                  <a:lnTo>
                    <a:pt x="885" y="239"/>
                  </a:lnTo>
                  <a:lnTo>
                    <a:pt x="887" y="239"/>
                  </a:lnTo>
                  <a:lnTo>
                    <a:pt x="887" y="238"/>
                  </a:lnTo>
                  <a:lnTo>
                    <a:pt x="888" y="237"/>
                  </a:lnTo>
                  <a:lnTo>
                    <a:pt x="888" y="236"/>
                  </a:lnTo>
                  <a:lnTo>
                    <a:pt x="894" y="238"/>
                  </a:lnTo>
                  <a:lnTo>
                    <a:pt x="901" y="239"/>
                  </a:lnTo>
                  <a:lnTo>
                    <a:pt x="906" y="243"/>
                  </a:lnTo>
                  <a:lnTo>
                    <a:pt x="907" y="244"/>
                  </a:lnTo>
                  <a:lnTo>
                    <a:pt x="910" y="244"/>
                  </a:lnTo>
                  <a:lnTo>
                    <a:pt x="912" y="244"/>
                  </a:lnTo>
                  <a:lnTo>
                    <a:pt x="914" y="245"/>
                  </a:lnTo>
                  <a:lnTo>
                    <a:pt x="915" y="246"/>
                  </a:lnTo>
                  <a:lnTo>
                    <a:pt x="915" y="248"/>
                  </a:lnTo>
                  <a:lnTo>
                    <a:pt x="916" y="250"/>
                  </a:lnTo>
                  <a:lnTo>
                    <a:pt x="918" y="251"/>
                  </a:lnTo>
                  <a:lnTo>
                    <a:pt x="921" y="252"/>
                  </a:lnTo>
                  <a:lnTo>
                    <a:pt x="923" y="253"/>
                  </a:lnTo>
                  <a:lnTo>
                    <a:pt x="926" y="252"/>
                  </a:lnTo>
                  <a:lnTo>
                    <a:pt x="929" y="251"/>
                  </a:lnTo>
                  <a:lnTo>
                    <a:pt x="929" y="252"/>
                  </a:lnTo>
                  <a:lnTo>
                    <a:pt x="930" y="253"/>
                  </a:lnTo>
                  <a:lnTo>
                    <a:pt x="931" y="253"/>
                  </a:lnTo>
                  <a:lnTo>
                    <a:pt x="932" y="252"/>
                  </a:lnTo>
                  <a:lnTo>
                    <a:pt x="933" y="251"/>
                  </a:lnTo>
                  <a:lnTo>
                    <a:pt x="934" y="251"/>
                  </a:lnTo>
                  <a:lnTo>
                    <a:pt x="935" y="251"/>
                  </a:lnTo>
                  <a:lnTo>
                    <a:pt x="936" y="252"/>
                  </a:lnTo>
                  <a:lnTo>
                    <a:pt x="939" y="256"/>
                  </a:lnTo>
                  <a:lnTo>
                    <a:pt x="945" y="260"/>
                  </a:lnTo>
                  <a:lnTo>
                    <a:pt x="946" y="260"/>
                  </a:lnTo>
                  <a:lnTo>
                    <a:pt x="947" y="259"/>
                  </a:lnTo>
                  <a:lnTo>
                    <a:pt x="949" y="258"/>
                  </a:lnTo>
                  <a:lnTo>
                    <a:pt x="950" y="257"/>
                  </a:lnTo>
                  <a:lnTo>
                    <a:pt x="952" y="257"/>
                  </a:lnTo>
                  <a:lnTo>
                    <a:pt x="954" y="258"/>
                  </a:lnTo>
                  <a:lnTo>
                    <a:pt x="955" y="259"/>
                  </a:lnTo>
                  <a:lnTo>
                    <a:pt x="957" y="260"/>
                  </a:lnTo>
                  <a:lnTo>
                    <a:pt x="959" y="260"/>
                  </a:lnTo>
                  <a:lnTo>
                    <a:pt x="959" y="261"/>
                  </a:lnTo>
                  <a:lnTo>
                    <a:pt x="960" y="262"/>
                  </a:lnTo>
                  <a:lnTo>
                    <a:pt x="960" y="263"/>
                  </a:lnTo>
                  <a:lnTo>
                    <a:pt x="962" y="263"/>
                  </a:lnTo>
                  <a:lnTo>
                    <a:pt x="965" y="261"/>
                  </a:lnTo>
                  <a:lnTo>
                    <a:pt x="967" y="260"/>
                  </a:lnTo>
                  <a:lnTo>
                    <a:pt x="969" y="259"/>
                  </a:lnTo>
                  <a:lnTo>
                    <a:pt x="971" y="257"/>
                  </a:lnTo>
                  <a:lnTo>
                    <a:pt x="973" y="256"/>
                  </a:lnTo>
                  <a:lnTo>
                    <a:pt x="975" y="256"/>
                  </a:lnTo>
                  <a:lnTo>
                    <a:pt x="976" y="257"/>
                  </a:lnTo>
                  <a:lnTo>
                    <a:pt x="979" y="259"/>
                  </a:lnTo>
                  <a:lnTo>
                    <a:pt x="981" y="262"/>
                  </a:lnTo>
                  <a:lnTo>
                    <a:pt x="982" y="263"/>
                  </a:lnTo>
                  <a:lnTo>
                    <a:pt x="983" y="263"/>
                  </a:lnTo>
                  <a:lnTo>
                    <a:pt x="984" y="262"/>
                  </a:lnTo>
                  <a:lnTo>
                    <a:pt x="986" y="262"/>
                  </a:lnTo>
                  <a:lnTo>
                    <a:pt x="987" y="263"/>
                  </a:lnTo>
                  <a:lnTo>
                    <a:pt x="990" y="264"/>
                  </a:lnTo>
                  <a:lnTo>
                    <a:pt x="992" y="266"/>
                  </a:lnTo>
                  <a:lnTo>
                    <a:pt x="994" y="268"/>
                  </a:lnTo>
                  <a:lnTo>
                    <a:pt x="996" y="270"/>
                  </a:lnTo>
                  <a:lnTo>
                    <a:pt x="997" y="270"/>
                  </a:lnTo>
                  <a:lnTo>
                    <a:pt x="998" y="270"/>
                  </a:lnTo>
                  <a:lnTo>
                    <a:pt x="1000" y="270"/>
                  </a:lnTo>
                  <a:lnTo>
                    <a:pt x="1001" y="270"/>
                  </a:lnTo>
                  <a:lnTo>
                    <a:pt x="1012" y="279"/>
                  </a:lnTo>
                  <a:lnTo>
                    <a:pt x="1021" y="288"/>
                  </a:lnTo>
                  <a:lnTo>
                    <a:pt x="1021" y="289"/>
                  </a:lnTo>
                  <a:lnTo>
                    <a:pt x="1021" y="290"/>
                  </a:lnTo>
                  <a:lnTo>
                    <a:pt x="1022" y="291"/>
                  </a:lnTo>
                  <a:lnTo>
                    <a:pt x="1023" y="292"/>
                  </a:lnTo>
                  <a:lnTo>
                    <a:pt x="1025" y="293"/>
                  </a:lnTo>
                  <a:lnTo>
                    <a:pt x="1026" y="294"/>
                  </a:lnTo>
                  <a:lnTo>
                    <a:pt x="1033" y="298"/>
                  </a:lnTo>
                  <a:lnTo>
                    <a:pt x="1039" y="302"/>
                  </a:lnTo>
                  <a:lnTo>
                    <a:pt x="1044" y="308"/>
                  </a:lnTo>
                  <a:lnTo>
                    <a:pt x="1045" y="311"/>
                  </a:lnTo>
                  <a:lnTo>
                    <a:pt x="1046" y="314"/>
                  </a:lnTo>
                  <a:lnTo>
                    <a:pt x="1046" y="317"/>
                  </a:lnTo>
                  <a:lnTo>
                    <a:pt x="1048" y="317"/>
                  </a:lnTo>
                  <a:lnTo>
                    <a:pt x="1049" y="316"/>
                  </a:lnTo>
                  <a:lnTo>
                    <a:pt x="1051" y="316"/>
                  </a:lnTo>
                  <a:lnTo>
                    <a:pt x="1054" y="318"/>
                  </a:lnTo>
                  <a:lnTo>
                    <a:pt x="1057" y="321"/>
                  </a:lnTo>
                  <a:lnTo>
                    <a:pt x="1060" y="322"/>
                  </a:lnTo>
                  <a:lnTo>
                    <a:pt x="1064" y="324"/>
                  </a:lnTo>
                  <a:lnTo>
                    <a:pt x="1067" y="326"/>
                  </a:lnTo>
                  <a:lnTo>
                    <a:pt x="1070" y="329"/>
                  </a:lnTo>
                  <a:lnTo>
                    <a:pt x="1072" y="333"/>
                  </a:lnTo>
                  <a:lnTo>
                    <a:pt x="1074" y="336"/>
                  </a:lnTo>
                  <a:lnTo>
                    <a:pt x="1075" y="337"/>
                  </a:lnTo>
                  <a:lnTo>
                    <a:pt x="1077" y="336"/>
                  </a:lnTo>
                  <a:lnTo>
                    <a:pt x="1078" y="336"/>
                  </a:lnTo>
                  <a:lnTo>
                    <a:pt x="1079" y="335"/>
                  </a:lnTo>
                  <a:lnTo>
                    <a:pt x="1081" y="335"/>
                  </a:lnTo>
                  <a:lnTo>
                    <a:pt x="1084" y="337"/>
                  </a:lnTo>
                  <a:lnTo>
                    <a:pt x="1086" y="338"/>
                  </a:lnTo>
                  <a:lnTo>
                    <a:pt x="1088" y="339"/>
                  </a:lnTo>
                  <a:lnTo>
                    <a:pt x="1090" y="339"/>
                  </a:lnTo>
                  <a:lnTo>
                    <a:pt x="1092" y="338"/>
                  </a:lnTo>
                  <a:lnTo>
                    <a:pt x="1094" y="338"/>
                  </a:lnTo>
                  <a:lnTo>
                    <a:pt x="1096" y="338"/>
                  </a:lnTo>
                  <a:lnTo>
                    <a:pt x="1099" y="338"/>
                  </a:lnTo>
                  <a:lnTo>
                    <a:pt x="1101" y="340"/>
                  </a:lnTo>
                  <a:lnTo>
                    <a:pt x="1103" y="341"/>
                  </a:lnTo>
                  <a:lnTo>
                    <a:pt x="1105" y="342"/>
                  </a:lnTo>
                  <a:lnTo>
                    <a:pt x="1107" y="343"/>
                  </a:lnTo>
                  <a:lnTo>
                    <a:pt x="1109" y="345"/>
                  </a:lnTo>
                  <a:lnTo>
                    <a:pt x="1110" y="347"/>
                  </a:lnTo>
                  <a:lnTo>
                    <a:pt x="1111" y="351"/>
                  </a:lnTo>
                  <a:lnTo>
                    <a:pt x="1112" y="355"/>
                  </a:lnTo>
                  <a:lnTo>
                    <a:pt x="1113" y="359"/>
                  </a:lnTo>
                  <a:lnTo>
                    <a:pt x="1115" y="362"/>
                  </a:lnTo>
                  <a:lnTo>
                    <a:pt x="1115" y="364"/>
                  </a:lnTo>
                  <a:lnTo>
                    <a:pt x="1116" y="366"/>
                  </a:lnTo>
                  <a:lnTo>
                    <a:pt x="1117" y="368"/>
                  </a:lnTo>
                  <a:lnTo>
                    <a:pt x="1118" y="370"/>
                  </a:lnTo>
                  <a:lnTo>
                    <a:pt x="1118" y="372"/>
                  </a:lnTo>
                  <a:lnTo>
                    <a:pt x="1118" y="375"/>
                  </a:lnTo>
                  <a:lnTo>
                    <a:pt x="1119" y="377"/>
                  </a:lnTo>
                  <a:lnTo>
                    <a:pt x="1119" y="379"/>
                  </a:lnTo>
                  <a:lnTo>
                    <a:pt x="1121" y="383"/>
                  </a:lnTo>
                  <a:lnTo>
                    <a:pt x="1122" y="387"/>
                  </a:lnTo>
                  <a:lnTo>
                    <a:pt x="1122" y="391"/>
                  </a:lnTo>
                  <a:lnTo>
                    <a:pt x="1123" y="391"/>
                  </a:lnTo>
                  <a:lnTo>
                    <a:pt x="1124" y="392"/>
                  </a:lnTo>
                  <a:lnTo>
                    <a:pt x="1125" y="393"/>
                  </a:lnTo>
                  <a:lnTo>
                    <a:pt x="1125" y="396"/>
                  </a:lnTo>
                  <a:lnTo>
                    <a:pt x="1126" y="399"/>
                  </a:lnTo>
                  <a:lnTo>
                    <a:pt x="1129" y="402"/>
                  </a:lnTo>
                  <a:lnTo>
                    <a:pt x="1129" y="404"/>
                  </a:lnTo>
                  <a:lnTo>
                    <a:pt x="1129" y="406"/>
                  </a:lnTo>
                  <a:lnTo>
                    <a:pt x="1126" y="409"/>
                  </a:lnTo>
                  <a:lnTo>
                    <a:pt x="1125" y="412"/>
                  </a:lnTo>
                  <a:lnTo>
                    <a:pt x="1124" y="415"/>
                  </a:lnTo>
                  <a:lnTo>
                    <a:pt x="1122" y="426"/>
                  </a:lnTo>
                  <a:lnTo>
                    <a:pt x="1118" y="437"/>
                  </a:lnTo>
                  <a:lnTo>
                    <a:pt x="1114" y="446"/>
                  </a:lnTo>
                  <a:lnTo>
                    <a:pt x="1107" y="454"/>
                  </a:lnTo>
                  <a:lnTo>
                    <a:pt x="1099" y="462"/>
                  </a:lnTo>
                  <a:lnTo>
                    <a:pt x="1092" y="469"/>
                  </a:lnTo>
                  <a:lnTo>
                    <a:pt x="1091" y="471"/>
                  </a:lnTo>
                  <a:lnTo>
                    <a:pt x="1090" y="473"/>
                  </a:lnTo>
                  <a:lnTo>
                    <a:pt x="1090" y="475"/>
                  </a:lnTo>
                  <a:lnTo>
                    <a:pt x="1090" y="477"/>
                  </a:lnTo>
                  <a:lnTo>
                    <a:pt x="1089" y="479"/>
                  </a:lnTo>
                  <a:lnTo>
                    <a:pt x="1086" y="482"/>
                  </a:lnTo>
                  <a:lnTo>
                    <a:pt x="1081" y="486"/>
                  </a:lnTo>
                  <a:lnTo>
                    <a:pt x="1077" y="488"/>
                  </a:lnTo>
                  <a:lnTo>
                    <a:pt x="1073" y="491"/>
                  </a:lnTo>
                  <a:lnTo>
                    <a:pt x="1071" y="491"/>
                  </a:lnTo>
                  <a:lnTo>
                    <a:pt x="1069" y="491"/>
                  </a:lnTo>
                  <a:lnTo>
                    <a:pt x="1066" y="491"/>
                  </a:lnTo>
                  <a:lnTo>
                    <a:pt x="1064" y="492"/>
                  </a:lnTo>
                  <a:lnTo>
                    <a:pt x="1062" y="492"/>
                  </a:lnTo>
                  <a:lnTo>
                    <a:pt x="1060" y="494"/>
                  </a:lnTo>
                  <a:lnTo>
                    <a:pt x="1058" y="496"/>
                  </a:lnTo>
                  <a:lnTo>
                    <a:pt x="1057" y="499"/>
                  </a:lnTo>
                  <a:lnTo>
                    <a:pt x="1055" y="502"/>
                  </a:lnTo>
                  <a:lnTo>
                    <a:pt x="1054" y="504"/>
                  </a:lnTo>
                  <a:lnTo>
                    <a:pt x="1052" y="506"/>
                  </a:lnTo>
                  <a:lnTo>
                    <a:pt x="1049" y="507"/>
                  </a:lnTo>
                  <a:lnTo>
                    <a:pt x="1046" y="508"/>
                  </a:lnTo>
                  <a:lnTo>
                    <a:pt x="1046" y="509"/>
                  </a:lnTo>
                  <a:lnTo>
                    <a:pt x="1045" y="510"/>
                  </a:lnTo>
                  <a:lnTo>
                    <a:pt x="1046" y="511"/>
                  </a:lnTo>
                  <a:lnTo>
                    <a:pt x="1046" y="513"/>
                  </a:lnTo>
                  <a:lnTo>
                    <a:pt x="1045" y="514"/>
                  </a:lnTo>
                  <a:lnTo>
                    <a:pt x="1044" y="516"/>
                  </a:lnTo>
                  <a:lnTo>
                    <a:pt x="1042" y="517"/>
                  </a:lnTo>
                  <a:lnTo>
                    <a:pt x="1040" y="518"/>
                  </a:lnTo>
                  <a:lnTo>
                    <a:pt x="1038" y="519"/>
                  </a:lnTo>
                  <a:lnTo>
                    <a:pt x="1037" y="521"/>
                  </a:lnTo>
                  <a:lnTo>
                    <a:pt x="1037" y="523"/>
                  </a:lnTo>
                  <a:lnTo>
                    <a:pt x="1037" y="526"/>
                  </a:lnTo>
                  <a:lnTo>
                    <a:pt x="1035" y="527"/>
                  </a:lnTo>
                  <a:lnTo>
                    <a:pt x="1026" y="537"/>
                  </a:lnTo>
                  <a:lnTo>
                    <a:pt x="1018" y="549"/>
                  </a:lnTo>
                  <a:lnTo>
                    <a:pt x="1016" y="551"/>
                  </a:lnTo>
                  <a:lnTo>
                    <a:pt x="1014" y="552"/>
                  </a:lnTo>
                  <a:lnTo>
                    <a:pt x="1012" y="552"/>
                  </a:lnTo>
                  <a:lnTo>
                    <a:pt x="1009" y="552"/>
                  </a:lnTo>
                  <a:lnTo>
                    <a:pt x="1007" y="551"/>
                  </a:lnTo>
                  <a:lnTo>
                    <a:pt x="1006" y="551"/>
                  </a:lnTo>
                  <a:lnTo>
                    <a:pt x="1006" y="550"/>
                  </a:lnTo>
                  <a:lnTo>
                    <a:pt x="1005" y="550"/>
                  </a:lnTo>
                  <a:lnTo>
                    <a:pt x="1004" y="549"/>
                  </a:lnTo>
                  <a:lnTo>
                    <a:pt x="1003" y="549"/>
                  </a:lnTo>
                  <a:lnTo>
                    <a:pt x="1003" y="548"/>
                  </a:lnTo>
                  <a:lnTo>
                    <a:pt x="1001" y="548"/>
                  </a:lnTo>
                  <a:lnTo>
                    <a:pt x="999" y="548"/>
                  </a:lnTo>
                  <a:lnTo>
                    <a:pt x="998" y="548"/>
                  </a:lnTo>
                  <a:lnTo>
                    <a:pt x="997" y="549"/>
                  </a:lnTo>
                  <a:lnTo>
                    <a:pt x="997" y="551"/>
                  </a:lnTo>
                  <a:lnTo>
                    <a:pt x="997" y="553"/>
                  </a:lnTo>
                  <a:lnTo>
                    <a:pt x="997" y="554"/>
                  </a:lnTo>
                  <a:lnTo>
                    <a:pt x="998" y="555"/>
                  </a:lnTo>
                  <a:lnTo>
                    <a:pt x="998" y="557"/>
                  </a:lnTo>
                  <a:lnTo>
                    <a:pt x="998" y="558"/>
                  </a:lnTo>
                  <a:lnTo>
                    <a:pt x="998" y="560"/>
                  </a:lnTo>
                  <a:lnTo>
                    <a:pt x="999" y="561"/>
                  </a:lnTo>
                  <a:lnTo>
                    <a:pt x="999" y="562"/>
                  </a:lnTo>
                  <a:lnTo>
                    <a:pt x="998" y="562"/>
                  </a:lnTo>
                  <a:lnTo>
                    <a:pt x="997" y="563"/>
                  </a:lnTo>
                  <a:lnTo>
                    <a:pt x="996" y="564"/>
                  </a:lnTo>
                  <a:lnTo>
                    <a:pt x="995" y="564"/>
                  </a:lnTo>
                  <a:lnTo>
                    <a:pt x="993" y="565"/>
                  </a:lnTo>
                  <a:lnTo>
                    <a:pt x="992" y="566"/>
                  </a:lnTo>
                  <a:lnTo>
                    <a:pt x="992" y="568"/>
                  </a:lnTo>
                  <a:lnTo>
                    <a:pt x="992" y="570"/>
                  </a:lnTo>
                  <a:lnTo>
                    <a:pt x="992" y="572"/>
                  </a:lnTo>
                  <a:lnTo>
                    <a:pt x="991" y="574"/>
                  </a:lnTo>
                  <a:lnTo>
                    <a:pt x="990" y="575"/>
                  </a:lnTo>
                  <a:lnTo>
                    <a:pt x="988" y="576"/>
                  </a:lnTo>
                  <a:lnTo>
                    <a:pt x="986" y="577"/>
                  </a:lnTo>
                  <a:lnTo>
                    <a:pt x="985" y="578"/>
                  </a:lnTo>
                  <a:lnTo>
                    <a:pt x="984" y="580"/>
                  </a:lnTo>
                  <a:lnTo>
                    <a:pt x="984" y="582"/>
                  </a:lnTo>
                  <a:lnTo>
                    <a:pt x="984" y="584"/>
                  </a:lnTo>
                  <a:lnTo>
                    <a:pt x="985" y="584"/>
                  </a:lnTo>
                  <a:lnTo>
                    <a:pt x="986" y="584"/>
                  </a:lnTo>
                  <a:lnTo>
                    <a:pt x="987" y="582"/>
                  </a:lnTo>
                  <a:lnTo>
                    <a:pt x="987" y="581"/>
                  </a:lnTo>
                  <a:lnTo>
                    <a:pt x="988" y="580"/>
                  </a:lnTo>
                  <a:lnTo>
                    <a:pt x="991" y="580"/>
                  </a:lnTo>
                  <a:lnTo>
                    <a:pt x="992" y="581"/>
                  </a:lnTo>
                  <a:lnTo>
                    <a:pt x="993" y="582"/>
                  </a:lnTo>
                  <a:lnTo>
                    <a:pt x="993" y="584"/>
                  </a:lnTo>
                  <a:lnTo>
                    <a:pt x="993" y="586"/>
                  </a:lnTo>
                  <a:lnTo>
                    <a:pt x="993" y="588"/>
                  </a:lnTo>
                  <a:lnTo>
                    <a:pt x="992" y="590"/>
                  </a:lnTo>
                  <a:lnTo>
                    <a:pt x="987" y="607"/>
                  </a:lnTo>
                  <a:lnTo>
                    <a:pt x="987" y="624"/>
                  </a:lnTo>
                  <a:lnTo>
                    <a:pt x="987" y="641"/>
                  </a:lnTo>
                  <a:lnTo>
                    <a:pt x="984" y="651"/>
                  </a:lnTo>
                  <a:lnTo>
                    <a:pt x="978" y="660"/>
                  </a:lnTo>
                  <a:lnTo>
                    <a:pt x="970" y="677"/>
                  </a:lnTo>
                  <a:lnTo>
                    <a:pt x="970" y="679"/>
                  </a:lnTo>
                  <a:lnTo>
                    <a:pt x="971" y="685"/>
                  </a:lnTo>
                  <a:lnTo>
                    <a:pt x="970" y="692"/>
                  </a:lnTo>
                  <a:lnTo>
                    <a:pt x="966" y="699"/>
                  </a:lnTo>
                  <a:lnTo>
                    <a:pt x="964" y="702"/>
                  </a:lnTo>
                  <a:lnTo>
                    <a:pt x="961" y="704"/>
                  </a:lnTo>
                  <a:lnTo>
                    <a:pt x="959" y="706"/>
                  </a:lnTo>
                  <a:lnTo>
                    <a:pt x="957" y="709"/>
                  </a:lnTo>
                  <a:lnTo>
                    <a:pt x="955" y="720"/>
                  </a:lnTo>
                  <a:lnTo>
                    <a:pt x="954" y="733"/>
                  </a:lnTo>
                  <a:lnTo>
                    <a:pt x="951" y="744"/>
                  </a:lnTo>
                  <a:lnTo>
                    <a:pt x="947" y="748"/>
                  </a:lnTo>
                  <a:lnTo>
                    <a:pt x="942" y="752"/>
                  </a:lnTo>
                  <a:lnTo>
                    <a:pt x="937" y="756"/>
                  </a:lnTo>
                  <a:lnTo>
                    <a:pt x="933" y="761"/>
                  </a:lnTo>
                  <a:lnTo>
                    <a:pt x="933" y="763"/>
                  </a:lnTo>
                  <a:lnTo>
                    <a:pt x="932" y="766"/>
                  </a:lnTo>
                  <a:lnTo>
                    <a:pt x="931" y="767"/>
                  </a:lnTo>
                  <a:lnTo>
                    <a:pt x="922" y="779"/>
                  </a:lnTo>
                  <a:lnTo>
                    <a:pt x="913" y="789"/>
                  </a:lnTo>
                  <a:lnTo>
                    <a:pt x="906" y="800"/>
                  </a:lnTo>
                  <a:lnTo>
                    <a:pt x="905" y="804"/>
                  </a:lnTo>
                  <a:lnTo>
                    <a:pt x="907" y="809"/>
                  </a:lnTo>
                  <a:lnTo>
                    <a:pt x="908" y="813"/>
                  </a:lnTo>
                  <a:lnTo>
                    <a:pt x="906" y="819"/>
                  </a:lnTo>
                  <a:lnTo>
                    <a:pt x="904" y="821"/>
                  </a:lnTo>
                  <a:lnTo>
                    <a:pt x="902" y="822"/>
                  </a:lnTo>
                  <a:lnTo>
                    <a:pt x="899" y="823"/>
                  </a:lnTo>
                  <a:lnTo>
                    <a:pt x="896" y="823"/>
                  </a:lnTo>
                  <a:lnTo>
                    <a:pt x="893" y="824"/>
                  </a:lnTo>
                  <a:lnTo>
                    <a:pt x="890" y="825"/>
                  </a:lnTo>
                  <a:lnTo>
                    <a:pt x="889" y="825"/>
                  </a:lnTo>
                  <a:lnTo>
                    <a:pt x="887" y="826"/>
                  </a:lnTo>
                  <a:lnTo>
                    <a:pt x="885" y="827"/>
                  </a:lnTo>
                  <a:lnTo>
                    <a:pt x="883" y="829"/>
                  </a:lnTo>
                  <a:lnTo>
                    <a:pt x="882" y="831"/>
                  </a:lnTo>
                  <a:lnTo>
                    <a:pt x="881" y="833"/>
                  </a:lnTo>
                  <a:lnTo>
                    <a:pt x="877" y="839"/>
                  </a:lnTo>
                  <a:lnTo>
                    <a:pt x="872" y="839"/>
                  </a:lnTo>
                  <a:lnTo>
                    <a:pt x="869" y="839"/>
                  </a:lnTo>
                  <a:lnTo>
                    <a:pt x="866" y="839"/>
                  </a:lnTo>
                  <a:lnTo>
                    <a:pt x="864" y="839"/>
                  </a:lnTo>
                  <a:lnTo>
                    <a:pt x="863" y="838"/>
                  </a:lnTo>
                  <a:lnTo>
                    <a:pt x="862" y="838"/>
                  </a:lnTo>
                  <a:lnTo>
                    <a:pt x="862" y="837"/>
                  </a:lnTo>
                  <a:lnTo>
                    <a:pt x="849" y="835"/>
                  </a:lnTo>
                  <a:lnTo>
                    <a:pt x="847" y="832"/>
                  </a:lnTo>
                  <a:lnTo>
                    <a:pt x="846" y="831"/>
                  </a:lnTo>
                  <a:lnTo>
                    <a:pt x="845" y="830"/>
                  </a:lnTo>
                  <a:lnTo>
                    <a:pt x="845" y="831"/>
                  </a:lnTo>
                  <a:lnTo>
                    <a:pt x="844" y="831"/>
                  </a:lnTo>
                  <a:lnTo>
                    <a:pt x="844" y="833"/>
                  </a:lnTo>
                  <a:lnTo>
                    <a:pt x="844" y="834"/>
                  </a:lnTo>
                  <a:lnTo>
                    <a:pt x="844" y="835"/>
                  </a:lnTo>
                  <a:lnTo>
                    <a:pt x="844" y="836"/>
                  </a:lnTo>
                  <a:lnTo>
                    <a:pt x="844" y="837"/>
                  </a:lnTo>
                  <a:lnTo>
                    <a:pt x="843" y="838"/>
                  </a:lnTo>
                  <a:lnTo>
                    <a:pt x="842" y="839"/>
                  </a:lnTo>
                  <a:lnTo>
                    <a:pt x="841" y="840"/>
                  </a:lnTo>
                  <a:lnTo>
                    <a:pt x="839" y="840"/>
                  </a:lnTo>
                  <a:lnTo>
                    <a:pt x="838" y="840"/>
                  </a:lnTo>
                  <a:lnTo>
                    <a:pt x="837" y="840"/>
                  </a:lnTo>
                  <a:lnTo>
                    <a:pt x="836" y="840"/>
                  </a:lnTo>
                  <a:lnTo>
                    <a:pt x="829" y="841"/>
                  </a:lnTo>
                  <a:lnTo>
                    <a:pt x="828" y="842"/>
                  </a:lnTo>
                  <a:lnTo>
                    <a:pt x="827" y="842"/>
                  </a:lnTo>
                  <a:lnTo>
                    <a:pt x="827" y="840"/>
                  </a:lnTo>
                  <a:lnTo>
                    <a:pt x="826" y="838"/>
                  </a:lnTo>
                  <a:lnTo>
                    <a:pt x="824" y="838"/>
                  </a:lnTo>
                  <a:lnTo>
                    <a:pt x="823" y="837"/>
                  </a:lnTo>
                  <a:lnTo>
                    <a:pt x="821" y="837"/>
                  </a:lnTo>
                  <a:lnTo>
                    <a:pt x="818" y="837"/>
                  </a:lnTo>
                  <a:lnTo>
                    <a:pt x="816" y="837"/>
                  </a:lnTo>
                  <a:lnTo>
                    <a:pt x="814" y="836"/>
                  </a:lnTo>
                  <a:lnTo>
                    <a:pt x="812" y="841"/>
                  </a:lnTo>
                  <a:lnTo>
                    <a:pt x="808" y="843"/>
                  </a:lnTo>
                  <a:lnTo>
                    <a:pt x="802" y="844"/>
                  </a:lnTo>
                  <a:lnTo>
                    <a:pt x="797" y="845"/>
                  </a:lnTo>
                  <a:lnTo>
                    <a:pt x="793" y="848"/>
                  </a:lnTo>
                  <a:lnTo>
                    <a:pt x="790" y="851"/>
                  </a:lnTo>
                  <a:lnTo>
                    <a:pt x="788" y="853"/>
                  </a:lnTo>
                  <a:lnTo>
                    <a:pt x="785" y="854"/>
                  </a:lnTo>
                  <a:lnTo>
                    <a:pt x="783" y="855"/>
                  </a:lnTo>
                  <a:lnTo>
                    <a:pt x="781" y="855"/>
                  </a:lnTo>
                  <a:lnTo>
                    <a:pt x="780" y="855"/>
                  </a:lnTo>
                  <a:lnTo>
                    <a:pt x="772" y="855"/>
                  </a:lnTo>
                  <a:lnTo>
                    <a:pt x="765" y="858"/>
                  </a:lnTo>
                  <a:lnTo>
                    <a:pt x="756" y="859"/>
                  </a:lnTo>
                  <a:lnTo>
                    <a:pt x="754" y="860"/>
                  </a:lnTo>
                  <a:lnTo>
                    <a:pt x="751" y="861"/>
                  </a:lnTo>
                  <a:lnTo>
                    <a:pt x="747" y="863"/>
                  </a:lnTo>
                  <a:lnTo>
                    <a:pt x="744" y="865"/>
                  </a:lnTo>
                  <a:lnTo>
                    <a:pt x="741" y="866"/>
                  </a:lnTo>
                  <a:lnTo>
                    <a:pt x="740" y="867"/>
                  </a:lnTo>
                  <a:lnTo>
                    <a:pt x="739" y="869"/>
                  </a:lnTo>
                  <a:lnTo>
                    <a:pt x="739" y="870"/>
                  </a:lnTo>
                  <a:lnTo>
                    <a:pt x="739" y="871"/>
                  </a:lnTo>
                  <a:lnTo>
                    <a:pt x="739" y="872"/>
                  </a:lnTo>
                  <a:lnTo>
                    <a:pt x="728" y="879"/>
                  </a:lnTo>
                  <a:lnTo>
                    <a:pt x="719" y="889"/>
                  </a:lnTo>
                  <a:lnTo>
                    <a:pt x="716" y="891"/>
                  </a:lnTo>
                  <a:lnTo>
                    <a:pt x="714" y="893"/>
                  </a:lnTo>
                  <a:lnTo>
                    <a:pt x="710" y="895"/>
                  </a:lnTo>
                  <a:lnTo>
                    <a:pt x="708" y="897"/>
                  </a:lnTo>
                  <a:lnTo>
                    <a:pt x="707" y="897"/>
                  </a:lnTo>
                  <a:lnTo>
                    <a:pt x="706" y="897"/>
                  </a:lnTo>
                  <a:lnTo>
                    <a:pt x="705" y="896"/>
                  </a:lnTo>
                  <a:lnTo>
                    <a:pt x="700" y="899"/>
                  </a:lnTo>
                  <a:lnTo>
                    <a:pt x="698" y="903"/>
                  </a:lnTo>
                  <a:lnTo>
                    <a:pt x="698" y="910"/>
                  </a:lnTo>
                  <a:lnTo>
                    <a:pt x="696" y="915"/>
                  </a:lnTo>
                  <a:lnTo>
                    <a:pt x="695" y="915"/>
                  </a:lnTo>
                  <a:lnTo>
                    <a:pt x="694" y="915"/>
                  </a:lnTo>
                  <a:lnTo>
                    <a:pt x="693" y="916"/>
                  </a:lnTo>
                  <a:lnTo>
                    <a:pt x="692" y="917"/>
                  </a:lnTo>
                  <a:lnTo>
                    <a:pt x="693" y="921"/>
                  </a:lnTo>
                  <a:lnTo>
                    <a:pt x="696" y="925"/>
                  </a:lnTo>
                  <a:lnTo>
                    <a:pt x="698" y="929"/>
                  </a:lnTo>
                  <a:lnTo>
                    <a:pt x="698" y="933"/>
                  </a:lnTo>
                  <a:lnTo>
                    <a:pt x="697" y="936"/>
                  </a:lnTo>
                  <a:lnTo>
                    <a:pt x="695" y="938"/>
                  </a:lnTo>
                  <a:lnTo>
                    <a:pt x="695" y="941"/>
                  </a:lnTo>
                  <a:lnTo>
                    <a:pt x="694" y="943"/>
                  </a:lnTo>
                  <a:lnTo>
                    <a:pt x="692" y="950"/>
                  </a:lnTo>
                  <a:lnTo>
                    <a:pt x="691" y="960"/>
                  </a:lnTo>
                  <a:lnTo>
                    <a:pt x="692" y="973"/>
                  </a:lnTo>
                  <a:lnTo>
                    <a:pt x="692" y="976"/>
                  </a:lnTo>
                  <a:lnTo>
                    <a:pt x="691" y="980"/>
                  </a:lnTo>
                  <a:lnTo>
                    <a:pt x="690" y="982"/>
                  </a:lnTo>
                  <a:lnTo>
                    <a:pt x="688" y="985"/>
                  </a:lnTo>
                  <a:lnTo>
                    <a:pt x="685" y="986"/>
                  </a:lnTo>
                  <a:lnTo>
                    <a:pt x="676" y="990"/>
                  </a:lnTo>
                  <a:lnTo>
                    <a:pt x="669" y="995"/>
                  </a:lnTo>
                  <a:lnTo>
                    <a:pt x="662" y="1002"/>
                  </a:lnTo>
                  <a:lnTo>
                    <a:pt x="656" y="1008"/>
                  </a:lnTo>
                  <a:lnTo>
                    <a:pt x="650" y="1017"/>
                  </a:lnTo>
                  <a:lnTo>
                    <a:pt x="646" y="1027"/>
                  </a:lnTo>
                  <a:lnTo>
                    <a:pt x="641" y="1037"/>
                  </a:lnTo>
                  <a:lnTo>
                    <a:pt x="636" y="1049"/>
                  </a:lnTo>
                  <a:lnTo>
                    <a:pt x="632" y="1054"/>
                  </a:lnTo>
                  <a:lnTo>
                    <a:pt x="625" y="1058"/>
                  </a:lnTo>
                  <a:lnTo>
                    <a:pt x="619" y="1062"/>
                  </a:lnTo>
                  <a:lnTo>
                    <a:pt x="613" y="1066"/>
                  </a:lnTo>
                  <a:lnTo>
                    <a:pt x="612" y="1072"/>
                  </a:lnTo>
                  <a:lnTo>
                    <a:pt x="612" y="1074"/>
                  </a:lnTo>
                  <a:lnTo>
                    <a:pt x="612" y="1076"/>
                  </a:lnTo>
                  <a:lnTo>
                    <a:pt x="611" y="1078"/>
                  </a:lnTo>
                  <a:lnTo>
                    <a:pt x="611" y="1080"/>
                  </a:lnTo>
                  <a:lnTo>
                    <a:pt x="610" y="1081"/>
                  </a:lnTo>
                  <a:lnTo>
                    <a:pt x="608" y="1081"/>
                  </a:lnTo>
                  <a:lnTo>
                    <a:pt x="605" y="1080"/>
                  </a:lnTo>
                  <a:lnTo>
                    <a:pt x="603" y="1079"/>
                  </a:lnTo>
                  <a:lnTo>
                    <a:pt x="601" y="1078"/>
                  </a:lnTo>
                  <a:lnTo>
                    <a:pt x="600" y="1076"/>
                  </a:lnTo>
                  <a:lnTo>
                    <a:pt x="599" y="1074"/>
                  </a:lnTo>
                  <a:lnTo>
                    <a:pt x="600" y="1071"/>
                  </a:lnTo>
                  <a:lnTo>
                    <a:pt x="601" y="1070"/>
                  </a:lnTo>
                  <a:lnTo>
                    <a:pt x="603" y="1069"/>
                  </a:lnTo>
                  <a:lnTo>
                    <a:pt x="605" y="1068"/>
                  </a:lnTo>
                  <a:lnTo>
                    <a:pt x="606" y="1067"/>
                  </a:lnTo>
                  <a:lnTo>
                    <a:pt x="615" y="1061"/>
                  </a:lnTo>
                  <a:lnTo>
                    <a:pt x="624" y="1054"/>
                  </a:lnTo>
                  <a:lnTo>
                    <a:pt x="629" y="1046"/>
                  </a:lnTo>
                  <a:lnTo>
                    <a:pt x="629" y="1044"/>
                  </a:lnTo>
                  <a:lnTo>
                    <a:pt x="631" y="1042"/>
                  </a:lnTo>
                  <a:lnTo>
                    <a:pt x="632" y="1041"/>
                  </a:lnTo>
                  <a:lnTo>
                    <a:pt x="633" y="1040"/>
                  </a:lnTo>
                  <a:lnTo>
                    <a:pt x="634" y="1039"/>
                  </a:lnTo>
                  <a:lnTo>
                    <a:pt x="635" y="1038"/>
                  </a:lnTo>
                  <a:lnTo>
                    <a:pt x="634" y="1036"/>
                  </a:lnTo>
                  <a:lnTo>
                    <a:pt x="633" y="1035"/>
                  </a:lnTo>
                  <a:lnTo>
                    <a:pt x="633" y="1034"/>
                  </a:lnTo>
                  <a:lnTo>
                    <a:pt x="633" y="1033"/>
                  </a:lnTo>
                  <a:lnTo>
                    <a:pt x="632" y="1033"/>
                  </a:lnTo>
                  <a:lnTo>
                    <a:pt x="631" y="1033"/>
                  </a:lnTo>
                  <a:lnTo>
                    <a:pt x="629" y="1033"/>
                  </a:lnTo>
                  <a:lnTo>
                    <a:pt x="617" y="1041"/>
                  </a:lnTo>
                  <a:lnTo>
                    <a:pt x="609" y="1052"/>
                  </a:lnTo>
                  <a:lnTo>
                    <a:pt x="608" y="1055"/>
                  </a:lnTo>
                  <a:lnTo>
                    <a:pt x="608" y="1057"/>
                  </a:lnTo>
                  <a:lnTo>
                    <a:pt x="606" y="1060"/>
                  </a:lnTo>
                  <a:lnTo>
                    <a:pt x="598" y="1069"/>
                  </a:lnTo>
                  <a:lnTo>
                    <a:pt x="589" y="1076"/>
                  </a:lnTo>
                  <a:lnTo>
                    <a:pt x="580" y="1084"/>
                  </a:lnTo>
                  <a:lnTo>
                    <a:pt x="573" y="1095"/>
                  </a:lnTo>
                  <a:lnTo>
                    <a:pt x="571" y="1098"/>
                  </a:lnTo>
                  <a:lnTo>
                    <a:pt x="570" y="1096"/>
                  </a:lnTo>
                  <a:lnTo>
                    <a:pt x="569" y="1093"/>
                  </a:lnTo>
                  <a:lnTo>
                    <a:pt x="567" y="1091"/>
                  </a:lnTo>
                  <a:lnTo>
                    <a:pt x="566" y="1089"/>
                  </a:lnTo>
                  <a:lnTo>
                    <a:pt x="565" y="1085"/>
                  </a:lnTo>
                  <a:lnTo>
                    <a:pt x="564" y="1083"/>
                  </a:lnTo>
                  <a:lnTo>
                    <a:pt x="563" y="1080"/>
                  </a:lnTo>
                  <a:lnTo>
                    <a:pt x="562" y="1078"/>
                  </a:lnTo>
                  <a:lnTo>
                    <a:pt x="559" y="1076"/>
                  </a:lnTo>
                  <a:lnTo>
                    <a:pt x="556" y="1074"/>
                  </a:lnTo>
                  <a:lnTo>
                    <a:pt x="554" y="1072"/>
                  </a:lnTo>
                  <a:lnTo>
                    <a:pt x="551" y="1070"/>
                  </a:lnTo>
                  <a:lnTo>
                    <a:pt x="549" y="1068"/>
                  </a:lnTo>
                  <a:lnTo>
                    <a:pt x="548" y="1065"/>
                  </a:lnTo>
                  <a:lnTo>
                    <a:pt x="546" y="1062"/>
                  </a:lnTo>
                  <a:lnTo>
                    <a:pt x="544" y="1059"/>
                  </a:lnTo>
                  <a:lnTo>
                    <a:pt x="542" y="1058"/>
                  </a:lnTo>
                  <a:lnTo>
                    <a:pt x="539" y="1057"/>
                  </a:lnTo>
                  <a:lnTo>
                    <a:pt x="536" y="1056"/>
                  </a:lnTo>
                  <a:lnTo>
                    <a:pt x="533" y="1056"/>
                  </a:lnTo>
                  <a:lnTo>
                    <a:pt x="530" y="1055"/>
                  </a:lnTo>
                  <a:lnTo>
                    <a:pt x="528" y="1053"/>
                  </a:lnTo>
                  <a:lnTo>
                    <a:pt x="524" y="1050"/>
                  </a:lnTo>
                  <a:lnTo>
                    <a:pt x="521" y="1047"/>
                  </a:lnTo>
                  <a:lnTo>
                    <a:pt x="518" y="1045"/>
                  </a:lnTo>
                  <a:lnTo>
                    <a:pt x="516" y="1045"/>
                  </a:lnTo>
                  <a:lnTo>
                    <a:pt x="514" y="1045"/>
                  </a:lnTo>
                  <a:lnTo>
                    <a:pt x="512" y="1046"/>
                  </a:lnTo>
                  <a:lnTo>
                    <a:pt x="511" y="1047"/>
                  </a:lnTo>
                  <a:lnTo>
                    <a:pt x="509" y="1047"/>
                  </a:lnTo>
                  <a:lnTo>
                    <a:pt x="503" y="1036"/>
                  </a:lnTo>
                  <a:lnTo>
                    <a:pt x="495" y="1027"/>
                  </a:lnTo>
                  <a:lnTo>
                    <a:pt x="494" y="1026"/>
                  </a:lnTo>
                  <a:lnTo>
                    <a:pt x="493" y="1024"/>
                  </a:lnTo>
                  <a:lnTo>
                    <a:pt x="491" y="1022"/>
                  </a:lnTo>
                  <a:lnTo>
                    <a:pt x="490" y="1020"/>
                  </a:lnTo>
                  <a:lnTo>
                    <a:pt x="484" y="1018"/>
                  </a:lnTo>
                  <a:lnTo>
                    <a:pt x="476" y="1018"/>
                  </a:lnTo>
                  <a:lnTo>
                    <a:pt x="470" y="1020"/>
                  </a:lnTo>
                  <a:lnTo>
                    <a:pt x="465" y="1024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20" name="Freeform 395"/>
            <p:cNvSpPr>
              <a:spLocks/>
            </p:cNvSpPr>
            <p:nvPr/>
          </p:nvSpPr>
          <p:spPr bwMode="gray">
            <a:xfrm>
              <a:off x="2555" y="1922"/>
              <a:ext cx="1129" cy="1098"/>
            </a:xfrm>
            <a:custGeom>
              <a:avLst/>
              <a:gdLst>
                <a:gd name="T0" fmla="*/ 564 w 1129"/>
                <a:gd name="T1" fmla="*/ 929 h 1098"/>
                <a:gd name="T2" fmla="*/ 553 w 1129"/>
                <a:gd name="T3" fmla="*/ 876 h 1098"/>
                <a:gd name="T4" fmla="*/ 525 w 1129"/>
                <a:gd name="T5" fmla="*/ 824 h 1098"/>
                <a:gd name="T6" fmla="*/ 465 w 1129"/>
                <a:gd name="T7" fmla="*/ 748 h 1098"/>
                <a:gd name="T8" fmla="*/ 467 w 1129"/>
                <a:gd name="T9" fmla="*/ 701 h 1098"/>
                <a:gd name="T10" fmla="*/ 456 w 1129"/>
                <a:gd name="T11" fmla="*/ 622 h 1098"/>
                <a:gd name="T12" fmla="*/ 402 w 1129"/>
                <a:gd name="T13" fmla="*/ 578 h 1098"/>
                <a:gd name="T14" fmla="*/ 298 w 1129"/>
                <a:gd name="T15" fmla="*/ 510 h 1098"/>
                <a:gd name="T16" fmla="*/ 240 w 1129"/>
                <a:gd name="T17" fmla="*/ 430 h 1098"/>
                <a:gd name="T18" fmla="*/ 187 w 1129"/>
                <a:gd name="T19" fmla="*/ 458 h 1098"/>
                <a:gd name="T20" fmla="*/ 107 w 1129"/>
                <a:gd name="T21" fmla="*/ 479 h 1098"/>
                <a:gd name="T22" fmla="*/ 94 w 1129"/>
                <a:gd name="T23" fmla="*/ 444 h 1098"/>
                <a:gd name="T24" fmla="*/ 27 w 1129"/>
                <a:gd name="T25" fmla="*/ 426 h 1098"/>
                <a:gd name="T26" fmla="*/ 6 w 1129"/>
                <a:gd name="T27" fmla="*/ 360 h 1098"/>
                <a:gd name="T28" fmla="*/ 26 w 1129"/>
                <a:gd name="T29" fmla="*/ 323 h 1098"/>
                <a:gd name="T30" fmla="*/ 116 w 1129"/>
                <a:gd name="T31" fmla="*/ 284 h 1098"/>
                <a:gd name="T32" fmla="*/ 121 w 1129"/>
                <a:gd name="T33" fmla="*/ 134 h 1098"/>
                <a:gd name="T34" fmla="*/ 114 w 1129"/>
                <a:gd name="T35" fmla="*/ 104 h 1098"/>
                <a:gd name="T36" fmla="*/ 185 w 1129"/>
                <a:gd name="T37" fmla="*/ 91 h 1098"/>
                <a:gd name="T38" fmla="*/ 233 w 1129"/>
                <a:gd name="T39" fmla="*/ 134 h 1098"/>
                <a:gd name="T40" fmla="*/ 302 w 1129"/>
                <a:gd name="T41" fmla="*/ 82 h 1098"/>
                <a:gd name="T42" fmla="*/ 270 w 1129"/>
                <a:gd name="T43" fmla="*/ 35 h 1098"/>
                <a:gd name="T44" fmla="*/ 330 w 1129"/>
                <a:gd name="T45" fmla="*/ 33 h 1098"/>
                <a:gd name="T46" fmla="*/ 407 w 1129"/>
                <a:gd name="T47" fmla="*/ 5 h 1098"/>
                <a:gd name="T48" fmla="*/ 437 w 1129"/>
                <a:gd name="T49" fmla="*/ 105 h 1098"/>
                <a:gd name="T50" fmla="*/ 494 w 1129"/>
                <a:gd name="T51" fmla="*/ 95 h 1098"/>
                <a:gd name="T52" fmla="*/ 531 w 1129"/>
                <a:gd name="T53" fmla="*/ 82 h 1098"/>
                <a:gd name="T54" fmla="*/ 595 w 1129"/>
                <a:gd name="T55" fmla="*/ 84 h 1098"/>
                <a:gd name="T56" fmla="*/ 642 w 1129"/>
                <a:gd name="T57" fmla="*/ 46 h 1098"/>
                <a:gd name="T58" fmla="*/ 672 w 1129"/>
                <a:gd name="T59" fmla="*/ 70 h 1098"/>
                <a:gd name="T60" fmla="*/ 676 w 1129"/>
                <a:gd name="T61" fmla="*/ 147 h 1098"/>
                <a:gd name="T62" fmla="*/ 623 w 1129"/>
                <a:gd name="T63" fmla="*/ 191 h 1098"/>
                <a:gd name="T64" fmla="*/ 643 w 1129"/>
                <a:gd name="T65" fmla="*/ 229 h 1098"/>
                <a:gd name="T66" fmla="*/ 668 w 1129"/>
                <a:gd name="T67" fmla="*/ 174 h 1098"/>
                <a:gd name="T68" fmla="*/ 679 w 1129"/>
                <a:gd name="T69" fmla="*/ 209 h 1098"/>
                <a:gd name="T70" fmla="*/ 710 w 1129"/>
                <a:gd name="T71" fmla="*/ 227 h 1098"/>
                <a:gd name="T72" fmla="*/ 738 w 1129"/>
                <a:gd name="T73" fmla="*/ 199 h 1098"/>
                <a:gd name="T74" fmla="*/ 782 w 1129"/>
                <a:gd name="T75" fmla="*/ 179 h 1098"/>
                <a:gd name="T76" fmla="*/ 826 w 1129"/>
                <a:gd name="T77" fmla="*/ 200 h 1098"/>
                <a:gd name="T78" fmla="*/ 856 w 1129"/>
                <a:gd name="T79" fmla="*/ 221 h 1098"/>
                <a:gd name="T80" fmla="*/ 852 w 1129"/>
                <a:gd name="T81" fmla="*/ 252 h 1098"/>
                <a:gd name="T82" fmla="*/ 884 w 1129"/>
                <a:gd name="T83" fmla="*/ 238 h 1098"/>
                <a:gd name="T84" fmla="*/ 930 w 1129"/>
                <a:gd name="T85" fmla="*/ 253 h 1098"/>
                <a:gd name="T86" fmla="*/ 967 w 1129"/>
                <a:gd name="T87" fmla="*/ 260 h 1098"/>
                <a:gd name="T88" fmla="*/ 1021 w 1129"/>
                <a:gd name="T89" fmla="*/ 289 h 1098"/>
                <a:gd name="T90" fmla="*/ 1075 w 1129"/>
                <a:gd name="T91" fmla="*/ 337 h 1098"/>
                <a:gd name="T92" fmla="*/ 1115 w 1129"/>
                <a:gd name="T93" fmla="*/ 364 h 1098"/>
                <a:gd name="T94" fmla="*/ 1122 w 1129"/>
                <a:gd name="T95" fmla="*/ 426 h 1098"/>
                <a:gd name="T96" fmla="*/ 1055 w 1129"/>
                <a:gd name="T97" fmla="*/ 502 h 1098"/>
                <a:gd name="T98" fmla="*/ 1009 w 1129"/>
                <a:gd name="T99" fmla="*/ 552 h 1098"/>
                <a:gd name="T100" fmla="*/ 997 w 1129"/>
                <a:gd name="T101" fmla="*/ 563 h 1098"/>
                <a:gd name="T102" fmla="*/ 993 w 1129"/>
                <a:gd name="T103" fmla="*/ 582 h 1098"/>
                <a:gd name="T104" fmla="*/ 942 w 1129"/>
                <a:gd name="T105" fmla="*/ 752 h 1098"/>
                <a:gd name="T106" fmla="*/ 882 w 1129"/>
                <a:gd name="T107" fmla="*/ 831 h 1098"/>
                <a:gd name="T108" fmla="*/ 843 w 1129"/>
                <a:gd name="T109" fmla="*/ 838 h 1098"/>
                <a:gd name="T110" fmla="*/ 790 w 1129"/>
                <a:gd name="T111" fmla="*/ 851 h 1098"/>
                <a:gd name="T112" fmla="*/ 710 w 1129"/>
                <a:gd name="T113" fmla="*/ 895 h 1098"/>
                <a:gd name="T114" fmla="*/ 692 w 1129"/>
                <a:gd name="T115" fmla="*/ 950 h 1098"/>
                <a:gd name="T116" fmla="*/ 611 w 1129"/>
                <a:gd name="T117" fmla="*/ 1078 h 1098"/>
                <a:gd name="T118" fmla="*/ 634 w 1129"/>
                <a:gd name="T119" fmla="*/ 1036 h 1098"/>
                <a:gd name="T120" fmla="*/ 564 w 1129"/>
                <a:gd name="T121" fmla="*/ 1083 h 1098"/>
                <a:gd name="T122" fmla="*/ 511 w 1129"/>
                <a:gd name="T123" fmla="*/ 1047 h 109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29"/>
                <a:gd name="T187" fmla="*/ 0 h 1098"/>
                <a:gd name="T188" fmla="*/ 1129 w 1129"/>
                <a:gd name="T189" fmla="*/ 1098 h 109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29" h="1098">
                  <a:moveTo>
                    <a:pt x="465" y="1024"/>
                  </a:moveTo>
                  <a:lnTo>
                    <a:pt x="473" y="1008"/>
                  </a:lnTo>
                  <a:lnTo>
                    <a:pt x="485" y="993"/>
                  </a:lnTo>
                  <a:lnTo>
                    <a:pt x="487" y="990"/>
                  </a:lnTo>
                  <a:lnTo>
                    <a:pt x="490" y="987"/>
                  </a:lnTo>
                  <a:lnTo>
                    <a:pt x="493" y="984"/>
                  </a:lnTo>
                  <a:lnTo>
                    <a:pt x="497" y="981"/>
                  </a:lnTo>
                  <a:lnTo>
                    <a:pt x="503" y="976"/>
                  </a:lnTo>
                  <a:lnTo>
                    <a:pt x="508" y="970"/>
                  </a:lnTo>
                  <a:lnTo>
                    <a:pt x="513" y="963"/>
                  </a:lnTo>
                  <a:lnTo>
                    <a:pt x="519" y="959"/>
                  </a:lnTo>
                  <a:lnTo>
                    <a:pt x="536" y="950"/>
                  </a:lnTo>
                  <a:lnTo>
                    <a:pt x="551" y="940"/>
                  </a:lnTo>
                  <a:lnTo>
                    <a:pt x="553" y="939"/>
                  </a:lnTo>
                  <a:lnTo>
                    <a:pt x="554" y="939"/>
                  </a:lnTo>
                  <a:lnTo>
                    <a:pt x="556" y="938"/>
                  </a:lnTo>
                  <a:lnTo>
                    <a:pt x="557" y="936"/>
                  </a:lnTo>
                  <a:lnTo>
                    <a:pt x="558" y="934"/>
                  </a:lnTo>
                  <a:lnTo>
                    <a:pt x="558" y="932"/>
                  </a:lnTo>
                  <a:lnTo>
                    <a:pt x="560" y="932"/>
                  </a:lnTo>
                  <a:lnTo>
                    <a:pt x="562" y="932"/>
                  </a:lnTo>
                  <a:lnTo>
                    <a:pt x="563" y="931"/>
                  </a:lnTo>
                  <a:lnTo>
                    <a:pt x="564" y="929"/>
                  </a:lnTo>
                  <a:lnTo>
                    <a:pt x="565" y="928"/>
                  </a:lnTo>
                  <a:lnTo>
                    <a:pt x="568" y="924"/>
                  </a:lnTo>
                  <a:lnTo>
                    <a:pt x="568" y="919"/>
                  </a:lnTo>
                  <a:lnTo>
                    <a:pt x="568" y="913"/>
                  </a:lnTo>
                  <a:lnTo>
                    <a:pt x="569" y="908"/>
                  </a:lnTo>
                  <a:lnTo>
                    <a:pt x="569" y="905"/>
                  </a:lnTo>
                  <a:lnTo>
                    <a:pt x="569" y="904"/>
                  </a:lnTo>
                  <a:lnTo>
                    <a:pt x="567" y="902"/>
                  </a:lnTo>
                  <a:lnTo>
                    <a:pt x="565" y="900"/>
                  </a:lnTo>
                  <a:lnTo>
                    <a:pt x="563" y="897"/>
                  </a:lnTo>
                  <a:lnTo>
                    <a:pt x="561" y="895"/>
                  </a:lnTo>
                  <a:lnTo>
                    <a:pt x="559" y="893"/>
                  </a:lnTo>
                  <a:lnTo>
                    <a:pt x="557" y="893"/>
                  </a:lnTo>
                  <a:lnTo>
                    <a:pt x="555" y="892"/>
                  </a:lnTo>
                  <a:lnTo>
                    <a:pt x="552" y="891"/>
                  </a:lnTo>
                  <a:lnTo>
                    <a:pt x="549" y="891"/>
                  </a:lnTo>
                  <a:lnTo>
                    <a:pt x="545" y="890"/>
                  </a:lnTo>
                  <a:lnTo>
                    <a:pt x="545" y="889"/>
                  </a:lnTo>
                  <a:lnTo>
                    <a:pt x="545" y="888"/>
                  </a:lnTo>
                  <a:lnTo>
                    <a:pt x="546" y="886"/>
                  </a:lnTo>
                  <a:lnTo>
                    <a:pt x="548" y="884"/>
                  </a:lnTo>
                  <a:lnTo>
                    <a:pt x="551" y="879"/>
                  </a:lnTo>
                  <a:lnTo>
                    <a:pt x="553" y="876"/>
                  </a:lnTo>
                  <a:lnTo>
                    <a:pt x="555" y="872"/>
                  </a:lnTo>
                  <a:lnTo>
                    <a:pt x="556" y="869"/>
                  </a:lnTo>
                  <a:lnTo>
                    <a:pt x="557" y="866"/>
                  </a:lnTo>
                  <a:lnTo>
                    <a:pt x="556" y="863"/>
                  </a:lnTo>
                  <a:lnTo>
                    <a:pt x="555" y="859"/>
                  </a:lnTo>
                  <a:lnTo>
                    <a:pt x="554" y="856"/>
                  </a:lnTo>
                  <a:lnTo>
                    <a:pt x="553" y="853"/>
                  </a:lnTo>
                  <a:lnTo>
                    <a:pt x="553" y="851"/>
                  </a:lnTo>
                  <a:lnTo>
                    <a:pt x="553" y="849"/>
                  </a:lnTo>
                  <a:lnTo>
                    <a:pt x="553" y="847"/>
                  </a:lnTo>
                  <a:lnTo>
                    <a:pt x="553" y="845"/>
                  </a:lnTo>
                  <a:lnTo>
                    <a:pt x="553" y="843"/>
                  </a:lnTo>
                  <a:lnTo>
                    <a:pt x="552" y="841"/>
                  </a:lnTo>
                  <a:lnTo>
                    <a:pt x="550" y="840"/>
                  </a:lnTo>
                  <a:lnTo>
                    <a:pt x="550" y="839"/>
                  </a:lnTo>
                  <a:lnTo>
                    <a:pt x="549" y="838"/>
                  </a:lnTo>
                  <a:lnTo>
                    <a:pt x="549" y="837"/>
                  </a:lnTo>
                  <a:lnTo>
                    <a:pt x="548" y="837"/>
                  </a:lnTo>
                  <a:lnTo>
                    <a:pt x="542" y="838"/>
                  </a:lnTo>
                  <a:lnTo>
                    <a:pt x="536" y="838"/>
                  </a:lnTo>
                  <a:lnTo>
                    <a:pt x="531" y="837"/>
                  </a:lnTo>
                  <a:lnTo>
                    <a:pt x="528" y="833"/>
                  </a:lnTo>
                  <a:lnTo>
                    <a:pt x="525" y="824"/>
                  </a:lnTo>
                  <a:lnTo>
                    <a:pt x="522" y="815"/>
                  </a:lnTo>
                  <a:lnTo>
                    <a:pt x="522" y="809"/>
                  </a:lnTo>
                  <a:lnTo>
                    <a:pt x="523" y="803"/>
                  </a:lnTo>
                  <a:lnTo>
                    <a:pt x="522" y="797"/>
                  </a:lnTo>
                  <a:lnTo>
                    <a:pt x="521" y="795"/>
                  </a:lnTo>
                  <a:lnTo>
                    <a:pt x="519" y="794"/>
                  </a:lnTo>
                  <a:lnTo>
                    <a:pt x="518" y="794"/>
                  </a:lnTo>
                  <a:lnTo>
                    <a:pt x="517" y="793"/>
                  </a:lnTo>
                  <a:lnTo>
                    <a:pt x="507" y="789"/>
                  </a:lnTo>
                  <a:lnTo>
                    <a:pt x="496" y="788"/>
                  </a:lnTo>
                  <a:lnTo>
                    <a:pt x="485" y="789"/>
                  </a:lnTo>
                  <a:lnTo>
                    <a:pt x="474" y="788"/>
                  </a:lnTo>
                  <a:lnTo>
                    <a:pt x="464" y="784"/>
                  </a:lnTo>
                  <a:lnTo>
                    <a:pt x="467" y="779"/>
                  </a:lnTo>
                  <a:lnTo>
                    <a:pt x="467" y="771"/>
                  </a:lnTo>
                  <a:lnTo>
                    <a:pt x="466" y="765"/>
                  </a:lnTo>
                  <a:lnTo>
                    <a:pt x="468" y="758"/>
                  </a:lnTo>
                  <a:lnTo>
                    <a:pt x="468" y="756"/>
                  </a:lnTo>
                  <a:lnTo>
                    <a:pt x="468" y="754"/>
                  </a:lnTo>
                  <a:lnTo>
                    <a:pt x="467" y="752"/>
                  </a:lnTo>
                  <a:lnTo>
                    <a:pt x="466" y="750"/>
                  </a:lnTo>
                  <a:lnTo>
                    <a:pt x="465" y="748"/>
                  </a:lnTo>
                  <a:lnTo>
                    <a:pt x="463" y="746"/>
                  </a:lnTo>
                  <a:lnTo>
                    <a:pt x="462" y="744"/>
                  </a:lnTo>
                  <a:lnTo>
                    <a:pt x="461" y="741"/>
                  </a:lnTo>
                  <a:lnTo>
                    <a:pt x="460" y="739"/>
                  </a:lnTo>
                  <a:lnTo>
                    <a:pt x="459" y="739"/>
                  </a:lnTo>
                  <a:lnTo>
                    <a:pt x="456" y="730"/>
                  </a:lnTo>
                  <a:lnTo>
                    <a:pt x="457" y="730"/>
                  </a:lnTo>
                  <a:lnTo>
                    <a:pt x="460" y="729"/>
                  </a:lnTo>
                  <a:lnTo>
                    <a:pt x="462" y="728"/>
                  </a:lnTo>
                  <a:lnTo>
                    <a:pt x="465" y="725"/>
                  </a:lnTo>
                  <a:lnTo>
                    <a:pt x="467" y="723"/>
                  </a:lnTo>
                  <a:lnTo>
                    <a:pt x="468" y="721"/>
                  </a:lnTo>
                  <a:lnTo>
                    <a:pt x="468" y="718"/>
                  </a:lnTo>
                  <a:lnTo>
                    <a:pt x="466" y="715"/>
                  </a:lnTo>
                  <a:lnTo>
                    <a:pt x="463" y="713"/>
                  </a:lnTo>
                  <a:lnTo>
                    <a:pt x="461" y="710"/>
                  </a:lnTo>
                  <a:lnTo>
                    <a:pt x="461" y="708"/>
                  </a:lnTo>
                  <a:lnTo>
                    <a:pt x="461" y="706"/>
                  </a:lnTo>
                  <a:lnTo>
                    <a:pt x="462" y="705"/>
                  </a:lnTo>
                  <a:lnTo>
                    <a:pt x="464" y="704"/>
                  </a:lnTo>
                  <a:lnTo>
                    <a:pt x="465" y="703"/>
                  </a:lnTo>
                  <a:lnTo>
                    <a:pt x="466" y="702"/>
                  </a:lnTo>
                  <a:lnTo>
                    <a:pt x="467" y="701"/>
                  </a:lnTo>
                  <a:lnTo>
                    <a:pt x="467" y="699"/>
                  </a:lnTo>
                  <a:lnTo>
                    <a:pt x="466" y="698"/>
                  </a:lnTo>
                  <a:lnTo>
                    <a:pt x="465" y="697"/>
                  </a:lnTo>
                  <a:lnTo>
                    <a:pt x="464" y="696"/>
                  </a:lnTo>
                  <a:lnTo>
                    <a:pt x="463" y="695"/>
                  </a:lnTo>
                  <a:lnTo>
                    <a:pt x="462" y="693"/>
                  </a:lnTo>
                  <a:lnTo>
                    <a:pt x="462" y="692"/>
                  </a:lnTo>
                  <a:lnTo>
                    <a:pt x="464" y="689"/>
                  </a:lnTo>
                  <a:lnTo>
                    <a:pt x="465" y="687"/>
                  </a:lnTo>
                  <a:lnTo>
                    <a:pt x="467" y="685"/>
                  </a:lnTo>
                  <a:lnTo>
                    <a:pt x="468" y="683"/>
                  </a:lnTo>
                  <a:lnTo>
                    <a:pt x="470" y="680"/>
                  </a:lnTo>
                  <a:lnTo>
                    <a:pt x="470" y="677"/>
                  </a:lnTo>
                  <a:lnTo>
                    <a:pt x="468" y="667"/>
                  </a:lnTo>
                  <a:lnTo>
                    <a:pt x="463" y="658"/>
                  </a:lnTo>
                  <a:lnTo>
                    <a:pt x="457" y="650"/>
                  </a:lnTo>
                  <a:lnTo>
                    <a:pt x="452" y="641"/>
                  </a:lnTo>
                  <a:lnTo>
                    <a:pt x="450" y="631"/>
                  </a:lnTo>
                  <a:lnTo>
                    <a:pt x="450" y="629"/>
                  </a:lnTo>
                  <a:lnTo>
                    <a:pt x="452" y="628"/>
                  </a:lnTo>
                  <a:lnTo>
                    <a:pt x="453" y="626"/>
                  </a:lnTo>
                  <a:lnTo>
                    <a:pt x="455" y="624"/>
                  </a:lnTo>
                  <a:lnTo>
                    <a:pt x="456" y="622"/>
                  </a:lnTo>
                  <a:lnTo>
                    <a:pt x="456" y="620"/>
                  </a:lnTo>
                  <a:lnTo>
                    <a:pt x="456" y="617"/>
                  </a:lnTo>
                  <a:lnTo>
                    <a:pt x="454" y="615"/>
                  </a:lnTo>
                  <a:lnTo>
                    <a:pt x="452" y="613"/>
                  </a:lnTo>
                  <a:lnTo>
                    <a:pt x="449" y="612"/>
                  </a:lnTo>
                  <a:lnTo>
                    <a:pt x="446" y="613"/>
                  </a:lnTo>
                  <a:lnTo>
                    <a:pt x="444" y="614"/>
                  </a:lnTo>
                  <a:lnTo>
                    <a:pt x="443" y="615"/>
                  </a:lnTo>
                  <a:lnTo>
                    <a:pt x="442" y="616"/>
                  </a:lnTo>
                  <a:lnTo>
                    <a:pt x="441" y="617"/>
                  </a:lnTo>
                  <a:lnTo>
                    <a:pt x="430" y="617"/>
                  </a:lnTo>
                  <a:lnTo>
                    <a:pt x="420" y="618"/>
                  </a:lnTo>
                  <a:lnTo>
                    <a:pt x="410" y="618"/>
                  </a:lnTo>
                  <a:lnTo>
                    <a:pt x="403" y="614"/>
                  </a:lnTo>
                  <a:lnTo>
                    <a:pt x="399" y="609"/>
                  </a:lnTo>
                  <a:lnTo>
                    <a:pt x="395" y="602"/>
                  </a:lnTo>
                  <a:lnTo>
                    <a:pt x="394" y="594"/>
                  </a:lnTo>
                  <a:lnTo>
                    <a:pt x="395" y="586"/>
                  </a:lnTo>
                  <a:lnTo>
                    <a:pt x="396" y="584"/>
                  </a:lnTo>
                  <a:lnTo>
                    <a:pt x="397" y="583"/>
                  </a:lnTo>
                  <a:lnTo>
                    <a:pt x="399" y="582"/>
                  </a:lnTo>
                  <a:lnTo>
                    <a:pt x="401" y="580"/>
                  </a:lnTo>
                  <a:lnTo>
                    <a:pt x="402" y="578"/>
                  </a:lnTo>
                  <a:lnTo>
                    <a:pt x="402" y="576"/>
                  </a:lnTo>
                  <a:lnTo>
                    <a:pt x="402" y="572"/>
                  </a:lnTo>
                  <a:lnTo>
                    <a:pt x="401" y="568"/>
                  </a:lnTo>
                  <a:lnTo>
                    <a:pt x="398" y="565"/>
                  </a:lnTo>
                  <a:lnTo>
                    <a:pt x="395" y="562"/>
                  </a:lnTo>
                  <a:lnTo>
                    <a:pt x="397" y="556"/>
                  </a:lnTo>
                  <a:lnTo>
                    <a:pt x="395" y="550"/>
                  </a:lnTo>
                  <a:lnTo>
                    <a:pt x="390" y="545"/>
                  </a:lnTo>
                  <a:lnTo>
                    <a:pt x="375" y="540"/>
                  </a:lnTo>
                  <a:lnTo>
                    <a:pt x="360" y="537"/>
                  </a:lnTo>
                  <a:lnTo>
                    <a:pt x="352" y="535"/>
                  </a:lnTo>
                  <a:lnTo>
                    <a:pt x="344" y="531"/>
                  </a:lnTo>
                  <a:lnTo>
                    <a:pt x="336" y="525"/>
                  </a:lnTo>
                  <a:lnTo>
                    <a:pt x="334" y="524"/>
                  </a:lnTo>
                  <a:lnTo>
                    <a:pt x="331" y="523"/>
                  </a:lnTo>
                  <a:lnTo>
                    <a:pt x="329" y="523"/>
                  </a:lnTo>
                  <a:lnTo>
                    <a:pt x="327" y="522"/>
                  </a:lnTo>
                  <a:lnTo>
                    <a:pt x="317" y="516"/>
                  </a:lnTo>
                  <a:lnTo>
                    <a:pt x="305" y="514"/>
                  </a:lnTo>
                  <a:lnTo>
                    <a:pt x="303" y="514"/>
                  </a:lnTo>
                  <a:lnTo>
                    <a:pt x="301" y="512"/>
                  </a:lnTo>
                  <a:lnTo>
                    <a:pt x="299" y="511"/>
                  </a:lnTo>
                  <a:lnTo>
                    <a:pt x="298" y="510"/>
                  </a:lnTo>
                  <a:lnTo>
                    <a:pt x="289" y="508"/>
                  </a:lnTo>
                  <a:lnTo>
                    <a:pt x="282" y="504"/>
                  </a:lnTo>
                  <a:lnTo>
                    <a:pt x="276" y="499"/>
                  </a:lnTo>
                  <a:lnTo>
                    <a:pt x="269" y="494"/>
                  </a:lnTo>
                  <a:lnTo>
                    <a:pt x="267" y="492"/>
                  </a:lnTo>
                  <a:lnTo>
                    <a:pt x="264" y="491"/>
                  </a:lnTo>
                  <a:lnTo>
                    <a:pt x="261" y="489"/>
                  </a:lnTo>
                  <a:lnTo>
                    <a:pt x="258" y="487"/>
                  </a:lnTo>
                  <a:lnTo>
                    <a:pt x="256" y="484"/>
                  </a:lnTo>
                  <a:lnTo>
                    <a:pt x="254" y="478"/>
                  </a:lnTo>
                  <a:lnTo>
                    <a:pt x="255" y="472"/>
                  </a:lnTo>
                  <a:lnTo>
                    <a:pt x="255" y="465"/>
                  </a:lnTo>
                  <a:lnTo>
                    <a:pt x="254" y="458"/>
                  </a:lnTo>
                  <a:lnTo>
                    <a:pt x="254" y="454"/>
                  </a:lnTo>
                  <a:lnTo>
                    <a:pt x="254" y="451"/>
                  </a:lnTo>
                  <a:lnTo>
                    <a:pt x="254" y="448"/>
                  </a:lnTo>
                  <a:lnTo>
                    <a:pt x="255" y="445"/>
                  </a:lnTo>
                  <a:lnTo>
                    <a:pt x="256" y="442"/>
                  </a:lnTo>
                  <a:lnTo>
                    <a:pt x="256" y="439"/>
                  </a:lnTo>
                  <a:lnTo>
                    <a:pt x="255" y="436"/>
                  </a:lnTo>
                  <a:lnTo>
                    <a:pt x="254" y="433"/>
                  </a:lnTo>
                  <a:lnTo>
                    <a:pt x="254" y="430"/>
                  </a:lnTo>
                  <a:lnTo>
                    <a:pt x="240" y="430"/>
                  </a:lnTo>
                  <a:lnTo>
                    <a:pt x="228" y="430"/>
                  </a:lnTo>
                  <a:lnTo>
                    <a:pt x="216" y="432"/>
                  </a:lnTo>
                  <a:lnTo>
                    <a:pt x="214" y="434"/>
                  </a:lnTo>
                  <a:lnTo>
                    <a:pt x="212" y="436"/>
                  </a:lnTo>
                  <a:lnTo>
                    <a:pt x="210" y="439"/>
                  </a:lnTo>
                  <a:lnTo>
                    <a:pt x="208" y="441"/>
                  </a:lnTo>
                  <a:lnTo>
                    <a:pt x="205" y="443"/>
                  </a:lnTo>
                  <a:lnTo>
                    <a:pt x="203" y="444"/>
                  </a:lnTo>
                  <a:lnTo>
                    <a:pt x="199" y="445"/>
                  </a:lnTo>
                  <a:lnTo>
                    <a:pt x="196" y="446"/>
                  </a:lnTo>
                  <a:lnTo>
                    <a:pt x="194" y="447"/>
                  </a:lnTo>
                  <a:lnTo>
                    <a:pt x="192" y="448"/>
                  </a:lnTo>
                  <a:lnTo>
                    <a:pt x="191" y="450"/>
                  </a:lnTo>
                  <a:lnTo>
                    <a:pt x="190" y="452"/>
                  </a:lnTo>
                  <a:lnTo>
                    <a:pt x="189" y="453"/>
                  </a:lnTo>
                  <a:lnTo>
                    <a:pt x="188" y="454"/>
                  </a:lnTo>
                  <a:lnTo>
                    <a:pt x="187" y="456"/>
                  </a:lnTo>
                  <a:lnTo>
                    <a:pt x="188" y="456"/>
                  </a:lnTo>
                  <a:lnTo>
                    <a:pt x="188" y="454"/>
                  </a:lnTo>
                  <a:lnTo>
                    <a:pt x="187" y="456"/>
                  </a:lnTo>
                  <a:lnTo>
                    <a:pt x="187" y="458"/>
                  </a:lnTo>
                  <a:lnTo>
                    <a:pt x="181" y="460"/>
                  </a:lnTo>
                  <a:lnTo>
                    <a:pt x="174" y="460"/>
                  </a:lnTo>
                  <a:lnTo>
                    <a:pt x="168" y="460"/>
                  </a:lnTo>
                  <a:lnTo>
                    <a:pt x="163" y="462"/>
                  </a:lnTo>
                  <a:lnTo>
                    <a:pt x="157" y="467"/>
                  </a:lnTo>
                  <a:lnTo>
                    <a:pt x="151" y="470"/>
                  </a:lnTo>
                  <a:lnTo>
                    <a:pt x="145" y="470"/>
                  </a:lnTo>
                  <a:lnTo>
                    <a:pt x="143" y="469"/>
                  </a:lnTo>
                  <a:lnTo>
                    <a:pt x="142" y="468"/>
                  </a:lnTo>
                  <a:lnTo>
                    <a:pt x="141" y="468"/>
                  </a:lnTo>
                  <a:lnTo>
                    <a:pt x="140" y="468"/>
                  </a:lnTo>
                  <a:lnTo>
                    <a:pt x="139" y="468"/>
                  </a:lnTo>
                  <a:lnTo>
                    <a:pt x="138" y="469"/>
                  </a:lnTo>
                  <a:lnTo>
                    <a:pt x="136" y="470"/>
                  </a:lnTo>
                  <a:lnTo>
                    <a:pt x="129" y="471"/>
                  </a:lnTo>
                  <a:lnTo>
                    <a:pt x="121" y="475"/>
                  </a:lnTo>
                  <a:lnTo>
                    <a:pt x="120" y="475"/>
                  </a:lnTo>
                  <a:lnTo>
                    <a:pt x="118" y="475"/>
                  </a:lnTo>
                  <a:lnTo>
                    <a:pt x="116" y="475"/>
                  </a:lnTo>
                  <a:lnTo>
                    <a:pt x="115" y="475"/>
                  </a:lnTo>
                  <a:lnTo>
                    <a:pt x="111" y="477"/>
                  </a:lnTo>
                  <a:lnTo>
                    <a:pt x="107" y="479"/>
                  </a:lnTo>
                  <a:lnTo>
                    <a:pt x="104" y="481"/>
                  </a:lnTo>
                  <a:lnTo>
                    <a:pt x="102" y="482"/>
                  </a:lnTo>
                  <a:lnTo>
                    <a:pt x="100" y="481"/>
                  </a:lnTo>
                  <a:lnTo>
                    <a:pt x="99" y="480"/>
                  </a:lnTo>
                  <a:lnTo>
                    <a:pt x="98" y="478"/>
                  </a:lnTo>
                  <a:lnTo>
                    <a:pt x="97" y="471"/>
                  </a:lnTo>
                  <a:lnTo>
                    <a:pt x="98" y="465"/>
                  </a:lnTo>
                  <a:lnTo>
                    <a:pt x="97" y="458"/>
                  </a:lnTo>
                  <a:lnTo>
                    <a:pt x="96" y="454"/>
                  </a:lnTo>
                  <a:lnTo>
                    <a:pt x="96" y="451"/>
                  </a:lnTo>
                  <a:lnTo>
                    <a:pt x="96" y="449"/>
                  </a:lnTo>
                  <a:lnTo>
                    <a:pt x="97" y="448"/>
                  </a:lnTo>
                  <a:lnTo>
                    <a:pt x="97" y="447"/>
                  </a:lnTo>
                  <a:lnTo>
                    <a:pt x="97" y="446"/>
                  </a:lnTo>
                  <a:lnTo>
                    <a:pt x="98" y="444"/>
                  </a:lnTo>
                  <a:lnTo>
                    <a:pt x="97" y="444"/>
                  </a:lnTo>
                  <a:lnTo>
                    <a:pt x="96" y="444"/>
                  </a:lnTo>
                  <a:lnTo>
                    <a:pt x="95" y="443"/>
                  </a:lnTo>
                  <a:lnTo>
                    <a:pt x="94" y="443"/>
                  </a:lnTo>
                  <a:lnTo>
                    <a:pt x="94" y="444"/>
                  </a:lnTo>
                  <a:lnTo>
                    <a:pt x="82" y="446"/>
                  </a:lnTo>
                  <a:lnTo>
                    <a:pt x="71" y="449"/>
                  </a:lnTo>
                  <a:lnTo>
                    <a:pt x="58" y="449"/>
                  </a:lnTo>
                  <a:lnTo>
                    <a:pt x="55" y="449"/>
                  </a:lnTo>
                  <a:lnTo>
                    <a:pt x="53" y="448"/>
                  </a:lnTo>
                  <a:lnTo>
                    <a:pt x="51" y="447"/>
                  </a:lnTo>
                  <a:lnTo>
                    <a:pt x="49" y="445"/>
                  </a:lnTo>
                  <a:lnTo>
                    <a:pt x="48" y="443"/>
                  </a:lnTo>
                  <a:lnTo>
                    <a:pt x="48" y="441"/>
                  </a:lnTo>
                  <a:lnTo>
                    <a:pt x="47" y="439"/>
                  </a:lnTo>
                  <a:lnTo>
                    <a:pt x="46" y="438"/>
                  </a:lnTo>
                  <a:lnTo>
                    <a:pt x="45" y="437"/>
                  </a:lnTo>
                  <a:lnTo>
                    <a:pt x="43" y="437"/>
                  </a:lnTo>
                  <a:lnTo>
                    <a:pt x="41" y="437"/>
                  </a:lnTo>
                  <a:lnTo>
                    <a:pt x="40" y="437"/>
                  </a:lnTo>
                  <a:lnTo>
                    <a:pt x="33" y="433"/>
                  </a:lnTo>
                  <a:lnTo>
                    <a:pt x="26" y="433"/>
                  </a:lnTo>
                  <a:lnTo>
                    <a:pt x="19" y="437"/>
                  </a:lnTo>
                  <a:lnTo>
                    <a:pt x="20" y="435"/>
                  </a:lnTo>
                  <a:lnTo>
                    <a:pt x="21" y="432"/>
                  </a:lnTo>
                  <a:lnTo>
                    <a:pt x="23" y="430"/>
                  </a:lnTo>
                  <a:lnTo>
                    <a:pt x="25" y="428"/>
                  </a:lnTo>
                  <a:lnTo>
                    <a:pt x="27" y="426"/>
                  </a:lnTo>
                  <a:lnTo>
                    <a:pt x="28" y="425"/>
                  </a:lnTo>
                  <a:lnTo>
                    <a:pt x="29" y="425"/>
                  </a:lnTo>
                  <a:lnTo>
                    <a:pt x="27" y="422"/>
                  </a:lnTo>
                  <a:lnTo>
                    <a:pt x="25" y="419"/>
                  </a:lnTo>
                  <a:lnTo>
                    <a:pt x="24" y="416"/>
                  </a:lnTo>
                  <a:lnTo>
                    <a:pt x="22" y="413"/>
                  </a:lnTo>
                  <a:lnTo>
                    <a:pt x="17" y="407"/>
                  </a:lnTo>
                  <a:lnTo>
                    <a:pt x="11" y="402"/>
                  </a:lnTo>
                  <a:lnTo>
                    <a:pt x="11" y="401"/>
                  </a:lnTo>
                  <a:lnTo>
                    <a:pt x="11" y="400"/>
                  </a:lnTo>
                  <a:lnTo>
                    <a:pt x="11" y="399"/>
                  </a:lnTo>
                  <a:lnTo>
                    <a:pt x="9" y="397"/>
                  </a:lnTo>
                  <a:lnTo>
                    <a:pt x="7" y="396"/>
                  </a:lnTo>
                  <a:lnTo>
                    <a:pt x="5" y="395"/>
                  </a:lnTo>
                  <a:lnTo>
                    <a:pt x="3" y="394"/>
                  </a:lnTo>
                  <a:lnTo>
                    <a:pt x="1" y="392"/>
                  </a:lnTo>
                  <a:lnTo>
                    <a:pt x="0" y="391"/>
                  </a:lnTo>
                  <a:lnTo>
                    <a:pt x="0" y="389"/>
                  </a:lnTo>
                  <a:lnTo>
                    <a:pt x="0" y="386"/>
                  </a:lnTo>
                  <a:lnTo>
                    <a:pt x="3" y="378"/>
                  </a:lnTo>
                  <a:lnTo>
                    <a:pt x="6" y="369"/>
                  </a:lnTo>
                  <a:lnTo>
                    <a:pt x="6" y="360"/>
                  </a:lnTo>
                  <a:lnTo>
                    <a:pt x="6" y="357"/>
                  </a:lnTo>
                  <a:lnTo>
                    <a:pt x="7" y="354"/>
                  </a:lnTo>
                  <a:lnTo>
                    <a:pt x="8" y="352"/>
                  </a:lnTo>
                  <a:lnTo>
                    <a:pt x="11" y="350"/>
                  </a:lnTo>
                  <a:lnTo>
                    <a:pt x="14" y="349"/>
                  </a:lnTo>
                  <a:lnTo>
                    <a:pt x="18" y="349"/>
                  </a:lnTo>
                  <a:lnTo>
                    <a:pt x="18" y="350"/>
                  </a:lnTo>
                  <a:lnTo>
                    <a:pt x="19" y="350"/>
                  </a:lnTo>
                  <a:lnTo>
                    <a:pt x="20" y="351"/>
                  </a:lnTo>
                  <a:lnTo>
                    <a:pt x="21" y="350"/>
                  </a:lnTo>
                  <a:lnTo>
                    <a:pt x="22" y="349"/>
                  </a:lnTo>
                  <a:lnTo>
                    <a:pt x="23" y="348"/>
                  </a:lnTo>
                  <a:lnTo>
                    <a:pt x="24" y="347"/>
                  </a:lnTo>
                  <a:lnTo>
                    <a:pt x="24" y="345"/>
                  </a:lnTo>
                  <a:lnTo>
                    <a:pt x="25" y="342"/>
                  </a:lnTo>
                  <a:lnTo>
                    <a:pt x="24" y="340"/>
                  </a:lnTo>
                  <a:lnTo>
                    <a:pt x="24" y="339"/>
                  </a:lnTo>
                  <a:lnTo>
                    <a:pt x="22" y="336"/>
                  </a:lnTo>
                  <a:lnTo>
                    <a:pt x="21" y="334"/>
                  </a:lnTo>
                  <a:lnTo>
                    <a:pt x="21" y="332"/>
                  </a:lnTo>
                  <a:lnTo>
                    <a:pt x="21" y="329"/>
                  </a:lnTo>
                  <a:lnTo>
                    <a:pt x="23" y="326"/>
                  </a:lnTo>
                  <a:lnTo>
                    <a:pt x="26" y="323"/>
                  </a:lnTo>
                  <a:lnTo>
                    <a:pt x="28" y="321"/>
                  </a:lnTo>
                  <a:lnTo>
                    <a:pt x="31" y="317"/>
                  </a:lnTo>
                  <a:lnTo>
                    <a:pt x="32" y="313"/>
                  </a:lnTo>
                  <a:lnTo>
                    <a:pt x="33" y="310"/>
                  </a:lnTo>
                  <a:lnTo>
                    <a:pt x="34" y="307"/>
                  </a:lnTo>
                  <a:lnTo>
                    <a:pt x="36" y="305"/>
                  </a:lnTo>
                  <a:lnTo>
                    <a:pt x="39" y="304"/>
                  </a:lnTo>
                  <a:lnTo>
                    <a:pt x="42" y="302"/>
                  </a:lnTo>
                  <a:lnTo>
                    <a:pt x="45" y="301"/>
                  </a:lnTo>
                  <a:lnTo>
                    <a:pt x="48" y="299"/>
                  </a:lnTo>
                  <a:lnTo>
                    <a:pt x="50" y="297"/>
                  </a:lnTo>
                  <a:lnTo>
                    <a:pt x="52" y="294"/>
                  </a:lnTo>
                  <a:lnTo>
                    <a:pt x="54" y="292"/>
                  </a:lnTo>
                  <a:lnTo>
                    <a:pt x="56" y="290"/>
                  </a:lnTo>
                  <a:lnTo>
                    <a:pt x="59" y="288"/>
                  </a:lnTo>
                  <a:lnTo>
                    <a:pt x="69" y="286"/>
                  </a:lnTo>
                  <a:lnTo>
                    <a:pt x="79" y="284"/>
                  </a:lnTo>
                  <a:lnTo>
                    <a:pt x="88" y="280"/>
                  </a:lnTo>
                  <a:lnTo>
                    <a:pt x="96" y="278"/>
                  </a:lnTo>
                  <a:lnTo>
                    <a:pt x="104" y="279"/>
                  </a:lnTo>
                  <a:lnTo>
                    <a:pt x="109" y="281"/>
                  </a:lnTo>
                  <a:lnTo>
                    <a:pt x="112" y="283"/>
                  </a:lnTo>
                  <a:lnTo>
                    <a:pt x="116" y="284"/>
                  </a:lnTo>
                  <a:lnTo>
                    <a:pt x="129" y="177"/>
                  </a:lnTo>
                  <a:lnTo>
                    <a:pt x="127" y="176"/>
                  </a:lnTo>
                  <a:lnTo>
                    <a:pt x="126" y="175"/>
                  </a:lnTo>
                  <a:lnTo>
                    <a:pt x="125" y="173"/>
                  </a:lnTo>
                  <a:lnTo>
                    <a:pt x="123" y="172"/>
                  </a:lnTo>
                  <a:lnTo>
                    <a:pt x="123" y="171"/>
                  </a:lnTo>
                  <a:lnTo>
                    <a:pt x="124" y="171"/>
                  </a:lnTo>
                  <a:lnTo>
                    <a:pt x="121" y="171"/>
                  </a:lnTo>
                  <a:lnTo>
                    <a:pt x="119" y="170"/>
                  </a:lnTo>
                  <a:lnTo>
                    <a:pt x="117" y="169"/>
                  </a:lnTo>
                  <a:lnTo>
                    <a:pt x="115" y="168"/>
                  </a:lnTo>
                  <a:lnTo>
                    <a:pt x="114" y="166"/>
                  </a:lnTo>
                  <a:lnTo>
                    <a:pt x="113" y="165"/>
                  </a:lnTo>
                  <a:lnTo>
                    <a:pt x="107" y="159"/>
                  </a:lnTo>
                  <a:lnTo>
                    <a:pt x="105" y="151"/>
                  </a:lnTo>
                  <a:lnTo>
                    <a:pt x="106" y="144"/>
                  </a:lnTo>
                  <a:lnTo>
                    <a:pt x="107" y="142"/>
                  </a:lnTo>
                  <a:lnTo>
                    <a:pt x="110" y="140"/>
                  </a:lnTo>
                  <a:lnTo>
                    <a:pt x="112" y="138"/>
                  </a:lnTo>
                  <a:lnTo>
                    <a:pt x="115" y="136"/>
                  </a:lnTo>
                  <a:lnTo>
                    <a:pt x="118" y="135"/>
                  </a:lnTo>
                  <a:lnTo>
                    <a:pt x="121" y="134"/>
                  </a:lnTo>
                  <a:lnTo>
                    <a:pt x="124" y="132"/>
                  </a:lnTo>
                  <a:lnTo>
                    <a:pt x="127" y="131"/>
                  </a:lnTo>
                  <a:lnTo>
                    <a:pt x="130" y="131"/>
                  </a:lnTo>
                  <a:lnTo>
                    <a:pt x="133" y="132"/>
                  </a:lnTo>
                  <a:lnTo>
                    <a:pt x="134" y="132"/>
                  </a:lnTo>
                  <a:lnTo>
                    <a:pt x="135" y="132"/>
                  </a:lnTo>
                  <a:lnTo>
                    <a:pt x="136" y="131"/>
                  </a:lnTo>
                  <a:lnTo>
                    <a:pt x="136" y="130"/>
                  </a:lnTo>
                  <a:lnTo>
                    <a:pt x="136" y="128"/>
                  </a:lnTo>
                  <a:lnTo>
                    <a:pt x="135" y="127"/>
                  </a:lnTo>
                  <a:lnTo>
                    <a:pt x="129" y="124"/>
                  </a:lnTo>
                  <a:lnTo>
                    <a:pt x="123" y="124"/>
                  </a:lnTo>
                  <a:lnTo>
                    <a:pt x="117" y="126"/>
                  </a:lnTo>
                  <a:lnTo>
                    <a:pt x="116" y="123"/>
                  </a:lnTo>
                  <a:lnTo>
                    <a:pt x="116" y="119"/>
                  </a:lnTo>
                  <a:lnTo>
                    <a:pt x="115" y="116"/>
                  </a:lnTo>
                  <a:lnTo>
                    <a:pt x="114" y="112"/>
                  </a:lnTo>
                  <a:lnTo>
                    <a:pt x="114" y="111"/>
                  </a:lnTo>
                  <a:lnTo>
                    <a:pt x="113" y="109"/>
                  </a:lnTo>
                  <a:lnTo>
                    <a:pt x="113" y="107"/>
                  </a:lnTo>
                  <a:lnTo>
                    <a:pt x="113" y="106"/>
                  </a:lnTo>
                  <a:lnTo>
                    <a:pt x="113" y="104"/>
                  </a:lnTo>
                  <a:lnTo>
                    <a:pt x="114" y="104"/>
                  </a:lnTo>
                  <a:lnTo>
                    <a:pt x="127" y="103"/>
                  </a:lnTo>
                  <a:lnTo>
                    <a:pt x="140" y="103"/>
                  </a:lnTo>
                  <a:lnTo>
                    <a:pt x="152" y="104"/>
                  </a:lnTo>
                  <a:lnTo>
                    <a:pt x="165" y="102"/>
                  </a:lnTo>
                  <a:lnTo>
                    <a:pt x="165" y="101"/>
                  </a:lnTo>
                  <a:lnTo>
                    <a:pt x="165" y="100"/>
                  </a:lnTo>
                  <a:lnTo>
                    <a:pt x="164" y="99"/>
                  </a:lnTo>
                  <a:lnTo>
                    <a:pt x="164" y="98"/>
                  </a:lnTo>
                  <a:lnTo>
                    <a:pt x="165" y="97"/>
                  </a:lnTo>
                  <a:lnTo>
                    <a:pt x="166" y="97"/>
                  </a:lnTo>
                  <a:lnTo>
                    <a:pt x="169" y="98"/>
                  </a:lnTo>
                  <a:lnTo>
                    <a:pt x="171" y="100"/>
                  </a:lnTo>
                  <a:lnTo>
                    <a:pt x="173" y="101"/>
                  </a:lnTo>
                  <a:lnTo>
                    <a:pt x="174" y="101"/>
                  </a:lnTo>
                  <a:lnTo>
                    <a:pt x="176" y="100"/>
                  </a:lnTo>
                  <a:lnTo>
                    <a:pt x="178" y="100"/>
                  </a:lnTo>
                  <a:lnTo>
                    <a:pt x="178" y="98"/>
                  </a:lnTo>
                  <a:lnTo>
                    <a:pt x="179" y="95"/>
                  </a:lnTo>
                  <a:lnTo>
                    <a:pt x="181" y="92"/>
                  </a:lnTo>
                  <a:lnTo>
                    <a:pt x="183" y="91"/>
                  </a:lnTo>
                  <a:lnTo>
                    <a:pt x="184" y="91"/>
                  </a:lnTo>
                  <a:lnTo>
                    <a:pt x="185" y="91"/>
                  </a:lnTo>
                  <a:lnTo>
                    <a:pt x="185" y="93"/>
                  </a:lnTo>
                  <a:lnTo>
                    <a:pt x="186" y="101"/>
                  </a:lnTo>
                  <a:lnTo>
                    <a:pt x="187" y="108"/>
                  </a:lnTo>
                  <a:lnTo>
                    <a:pt x="190" y="114"/>
                  </a:lnTo>
                  <a:lnTo>
                    <a:pt x="195" y="118"/>
                  </a:lnTo>
                  <a:lnTo>
                    <a:pt x="203" y="119"/>
                  </a:lnTo>
                  <a:lnTo>
                    <a:pt x="204" y="119"/>
                  </a:lnTo>
                  <a:lnTo>
                    <a:pt x="204" y="120"/>
                  </a:lnTo>
                  <a:lnTo>
                    <a:pt x="204" y="119"/>
                  </a:lnTo>
                  <a:lnTo>
                    <a:pt x="203" y="119"/>
                  </a:lnTo>
                  <a:lnTo>
                    <a:pt x="205" y="119"/>
                  </a:lnTo>
                  <a:lnTo>
                    <a:pt x="207" y="119"/>
                  </a:lnTo>
                  <a:lnTo>
                    <a:pt x="209" y="120"/>
                  </a:lnTo>
                  <a:lnTo>
                    <a:pt x="211" y="121"/>
                  </a:lnTo>
                  <a:lnTo>
                    <a:pt x="212" y="123"/>
                  </a:lnTo>
                  <a:lnTo>
                    <a:pt x="214" y="125"/>
                  </a:lnTo>
                  <a:lnTo>
                    <a:pt x="215" y="127"/>
                  </a:lnTo>
                  <a:lnTo>
                    <a:pt x="216" y="128"/>
                  </a:lnTo>
                  <a:lnTo>
                    <a:pt x="221" y="131"/>
                  </a:lnTo>
                  <a:lnTo>
                    <a:pt x="227" y="134"/>
                  </a:lnTo>
                  <a:lnTo>
                    <a:pt x="233" y="134"/>
                  </a:lnTo>
                  <a:lnTo>
                    <a:pt x="244" y="128"/>
                  </a:lnTo>
                  <a:lnTo>
                    <a:pt x="254" y="121"/>
                  </a:lnTo>
                  <a:lnTo>
                    <a:pt x="263" y="112"/>
                  </a:lnTo>
                  <a:lnTo>
                    <a:pt x="265" y="111"/>
                  </a:lnTo>
                  <a:lnTo>
                    <a:pt x="268" y="110"/>
                  </a:lnTo>
                  <a:lnTo>
                    <a:pt x="271" y="109"/>
                  </a:lnTo>
                  <a:lnTo>
                    <a:pt x="274" y="109"/>
                  </a:lnTo>
                  <a:lnTo>
                    <a:pt x="277" y="108"/>
                  </a:lnTo>
                  <a:lnTo>
                    <a:pt x="280" y="105"/>
                  </a:lnTo>
                  <a:lnTo>
                    <a:pt x="283" y="102"/>
                  </a:lnTo>
                  <a:lnTo>
                    <a:pt x="285" y="98"/>
                  </a:lnTo>
                  <a:lnTo>
                    <a:pt x="286" y="96"/>
                  </a:lnTo>
                  <a:lnTo>
                    <a:pt x="288" y="95"/>
                  </a:lnTo>
                  <a:lnTo>
                    <a:pt x="290" y="95"/>
                  </a:lnTo>
                  <a:lnTo>
                    <a:pt x="292" y="95"/>
                  </a:lnTo>
                  <a:lnTo>
                    <a:pt x="296" y="95"/>
                  </a:lnTo>
                  <a:lnTo>
                    <a:pt x="298" y="93"/>
                  </a:lnTo>
                  <a:lnTo>
                    <a:pt x="300" y="92"/>
                  </a:lnTo>
                  <a:lnTo>
                    <a:pt x="302" y="91"/>
                  </a:lnTo>
                  <a:lnTo>
                    <a:pt x="303" y="88"/>
                  </a:lnTo>
                  <a:lnTo>
                    <a:pt x="303" y="86"/>
                  </a:lnTo>
                  <a:lnTo>
                    <a:pt x="303" y="84"/>
                  </a:lnTo>
                  <a:lnTo>
                    <a:pt x="302" y="82"/>
                  </a:lnTo>
                  <a:lnTo>
                    <a:pt x="300" y="80"/>
                  </a:lnTo>
                  <a:lnTo>
                    <a:pt x="298" y="79"/>
                  </a:lnTo>
                  <a:lnTo>
                    <a:pt x="296" y="78"/>
                  </a:lnTo>
                  <a:lnTo>
                    <a:pt x="292" y="78"/>
                  </a:lnTo>
                  <a:lnTo>
                    <a:pt x="290" y="78"/>
                  </a:lnTo>
                  <a:lnTo>
                    <a:pt x="287" y="79"/>
                  </a:lnTo>
                  <a:lnTo>
                    <a:pt x="286" y="78"/>
                  </a:lnTo>
                  <a:lnTo>
                    <a:pt x="284" y="78"/>
                  </a:lnTo>
                  <a:lnTo>
                    <a:pt x="283" y="77"/>
                  </a:lnTo>
                  <a:lnTo>
                    <a:pt x="282" y="76"/>
                  </a:lnTo>
                  <a:lnTo>
                    <a:pt x="282" y="74"/>
                  </a:lnTo>
                  <a:lnTo>
                    <a:pt x="282" y="73"/>
                  </a:lnTo>
                  <a:lnTo>
                    <a:pt x="282" y="71"/>
                  </a:lnTo>
                  <a:lnTo>
                    <a:pt x="278" y="63"/>
                  </a:lnTo>
                  <a:lnTo>
                    <a:pt x="276" y="54"/>
                  </a:lnTo>
                  <a:lnTo>
                    <a:pt x="275" y="50"/>
                  </a:lnTo>
                  <a:lnTo>
                    <a:pt x="276" y="45"/>
                  </a:lnTo>
                  <a:lnTo>
                    <a:pt x="275" y="41"/>
                  </a:lnTo>
                  <a:lnTo>
                    <a:pt x="275" y="39"/>
                  </a:lnTo>
                  <a:lnTo>
                    <a:pt x="274" y="38"/>
                  </a:lnTo>
                  <a:lnTo>
                    <a:pt x="274" y="37"/>
                  </a:lnTo>
                  <a:lnTo>
                    <a:pt x="272" y="36"/>
                  </a:lnTo>
                  <a:lnTo>
                    <a:pt x="270" y="35"/>
                  </a:lnTo>
                  <a:lnTo>
                    <a:pt x="267" y="34"/>
                  </a:lnTo>
                  <a:lnTo>
                    <a:pt x="266" y="33"/>
                  </a:lnTo>
                  <a:lnTo>
                    <a:pt x="264" y="31"/>
                  </a:lnTo>
                  <a:lnTo>
                    <a:pt x="264" y="29"/>
                  </a:lnTo>
                  <a:lnTo>
                    <a:pt x="264" y="27"/>
                  </a:lnTo>
                  <a:lnTo>
                    <a:pt x="265" y="27"/>
                  </a:lnTo>
                  <a:lnTo>
                    <a:pt x="266" y="27"/>
                  </a:lnTo>
                  <a:lnTo>
                    <a:pt x="267" y="27"/>
                  </a:lnTo>
                  <a:lnTo>
                    <a:pt x="269" y="28"/>
                  </a:lnTo>
                  <a:lnTo>
                    <a:pt x="271" y="30"/>
                  </a:lnTo>
                  <a:lnTo>
                    <a:pt x="274" y="31"/>
                  </a:lnTo>
                  <a:lnTo>
                    <a:pt x="277" y="31"/>
                  </a:lnTo>
                  <a:lnTo>
                    <a:pt x="280" y="31"/>
                  </a:lnTo>
                  <a:lnTo>
                    <a:pt x="283" y="30"/>
                  </a:lnTo>
                  <a:lnTo>
                    <a:pt x="286" y="31"/>
                  </a:lnTo>
                  <a:lnTo>
                    <a:pt x="297" y="35"/>
                  </a:lnTo>
                  <a:lnTo>
                    <a:pt x="308" y="39"/>
                  </a:lnTo>
                  <a:lnTo>
                    <a:pt x="312" y="41"/>
                  </a:lnTo>
                  <a:lnTo>
                    <a:pt x="317" y="41"/>
                  </a:lnTo>
                  <a:lnTo>
                    <a:pt x="322" y="40"/>
                  </a:lnTo>
                  <a:lnTo>
                    <a:pt x="326" y="37"/>
                  </a:lnTo>
                  <a:lnTo>
                    <a:pt x="328" y="35"/>
                  </a:lnTo>
                  <a:lnTo>
                    <a:pt x="330" y="33"/>
                  </a:lnTo>
                  <a:lnTo>
                    <a:pt x="332" y="32"/>
                  </a:lnTo>
                  <a:lnTo>
                    <a:pt x="336" y="32"/>
                  </a:lnTo>
                  <a:lnTo>
                    <a:pt x="339" y="32"/>
                  </a:lnTo>
                  <a:lnTo>
                    <a:pt x="344" y="31"/>
                  </a:lnTo>
                  <a:lnTo>
                    <a:pt x="347" y="30"/>
                  </a:lnTo>
                  <a:lnTo>
                    <a:pt x="349" y="28"/>
                  </a:lnTo>
                  <a:lnTo>
                    <a:pt x="351" y="27"/>
                  </a:lnTo>
                  <a:lnTo>
                    <a:pt x="353" y="26"/>
                  </a:lnTo>
                  <a:lnTo>
                    <a:pt x="358" y="25"/>
                  </a:lnTo>
                  <a:lnTo>
                    <a:pt x="362" y="23"/>
                  </a:lnTo>
                  <a:lnTo>
                    <a:pt x="366" y="22"/>
                  </a:lnTo>
                  <a:lnTo>
                    <a:pt x="369" y="22"/>
                  </a:lnTo>
                  <a:lnTo>
                    <a:pt x="372" y="22"/>
                  </a:lnTo>
                  <a:lnTo>
                    <a:pt x="375" y="21"/>
                  </a:lnTo>
                  <a:lnTo>
                    <a:pt x="381" y="18"/>
                  </a:lnTo>
                  <a:lnTo>
                    <a:pt x="386" y="12"/>
                  </a:lnTo>
                  <a:lnTo>
                    <a:pt x="391" y="6"/>
                  </a:lnTo>
                  <a:lnTo>
                    <a:pt x="397" y="1"/>
                  </a:lnTo>
                  <a:lnTo>
                    <a:pt x="399" y="0"/>
                  </a:lnTo>
                  <a:lnTo>
                    <a:pt x="401" y="0"/>
                  </a:lnTo>
                  <a:lnTo>
                    <a:pt x="403" y="1"/>
                  </a:lnTo>
                  <a:lnTo>
                    <a:pt x="405" y="2"/>
                  </a:lnTo>
                  <a:lnTo>
                    <a:pt x="407" y="5"/>
                  </a:lnTo>
                  <a:lnTo>
                    <a:pt x="407" y="7"/>
                  </a:lnTo>
                  <a:lnTo>
                    <a:pt x="407" y="9"/>
                  </a:lnTo>
                  <a:lnTo>
                    <a:pt x="406" y="11"/>
                  </a:lnTo>
                  <a:lnTo>
                    <a:pt x="404" y="13"/>
                  </a:lnTo>
                  <a:lnTo>
                    <a:pt x="404" y="15"/>
                  </a:lnTo>
                  <a:lnTo>
                    <a:pt x="404" y="17"/>
                  </a:lnTo>
                  <a:lnTo>
                    <a:pt x="405" y="19"/>
                  </a:lnTo>
                  <a:lnTo>
                    <a:pt x="410" y="29"/>
                  </a:lnTo>
                  <a:lnTo>
                    <a:pt x="413" y="40"/>
                  </a:lnTo>
                  <a:lnTo>
                    <a:pt x="413" y="51"/>
                  </a:lnTo>
                  <a:lnTo>
                    <a:pt x="409" y="62"/>
                  </a:lnTo>
                  <a:lnTo>
                    <a:pt x="406" y="67"/>
                  </a:lnTo>
                  <a:lnTo>
                    <a:pt x="406" y="73"/>
                  </a:lnTo>
                  <a:lnTo>
                    <a:pt x="409" y="78"/>
                  </a:lnTo>
                  <a:lnTo>
                    <a:pt x="409" y="87"/>
                  </a:lnTo>
                  <a:lnTo>
                    <a:pt x="412" y="95"/>
                  </a:lnTo>
                  <a:lnTo>
                    <a:pt x="418" y="101"/>
                  </a:lnTo>
                  <a:lnTo>
                    <a:pt x="424" y="106"/>
                  </a:lnTo>
                  <a:lnTo>
                    <a:pt x="426" y="107"/>
                  </a:lnTo>
                  <a:lnTo>
                    <a:pt x="429" y="107"/>
                  </a:lnTo>
                  <a:lnTo>
                    <a:pt x="431" y="106"/>
                  </a:lnTo>
                  <a:lnTo>
                    <a:pt x="434" y="105"/>
                  </a:lnTo>
                  <a:lnTo>
                    <a:pt x="437" y="105"/>
                  </a:lnTo>
                  <a:lnTo>
                    <a:pt x="439" y="106"/>
                  </a:lnTo>
                  <a:lnTo>
                    <a:pt x="441" y="107"/>
                  </a:lnTo>
                  <a:lnTo>
                    <a:pt x="443" y="108"/>
                  </a:lnTo>
                  <a:lnTo>
                    <a:pt x="446" y="107"/>
                  </a:lnTo>
                  <a:lnTo>
                    <a:pt x="449" y="106"/>
                  </a:lnTo>
                  <a:lnTo>
                    <a:pt x="453" y="103"/>
                  </a:lnTo>
                  <a:lnTo>
                    <a:pt x="455" y="103"/>
                  </a:lnTo>
                  <a:lnTo>
                    <a:pt x="457" y="103"/>
                  </a:lnTo>
                  <a:lnTo>
                    <a:pt x="459" y="104"/>
                  </a:lnTo>
                  <a:lnTo>
                    <a:pt x="461" y="105"/>
                  </a:lnTo>
                  <a:lnTo>
                    <a:pt x="464" y="106"/>
                  </a:lnTo>
                  <a:lnTo>
                    <a:pt x="466" y="106"/>
                  </a:lnTo>
                  <a:lnTo>
                    <a:pt x="467" y="105"/>
                  </a:lnTo>
                  <a:lnTo>
                    <a:pt x="469" y="104"/>
                  </a:lnTo>
                  <a:lnTo>
                    <a:pt x="471" y="103"/>
                  </a:lnTo>
                  <a:lnTo>
                    <a:pt x="472" y="102"/>
                  </a:lnTo>
                  <a:lnTo>
                    <a:pt x="475" y="101"/>
                  </a:lnTo>
                  <a:lnTo>
                    <a:pt x="478" y="101"/>
                  </a:lnTo>
                  <a:lnTo>
                    <a:pt x="482" y="101"/>
                  </a:lnTo>
                  <a:lnTo>
                    <a:pt x="484" y="101"/>
                  </a:lnTo>
                  <a:lnTo>
                    <a:pt x="488" y="99"/>
                  </a:lnTo>
                  <a:lnTo>
                    <a:pt x="491" y="97"/>
                  </a:lnTo>
                  <a:lnTo>
                    <a:pt x="494" y="95"/>
                  </a:lnTo>
                  <a:lnTo>
                    <a:pt x="501" y="93"/>
                  </a:lnTo>
                  <a:lnTo>
                    <a:pt x="508" y="95"/>
                  </a:lnTo>
                  <a:lnTo>
                    <a:pt x="515" y="96"/>
                  </a:lnTo>
                  <a:lnTo>
                    <a:pt x="516" y="97"/>
                  </a:lnTo>
                  <a:lnTo>
                    <a:pt x="518" y="98"/>
                  </a:lnTo>
                  <a:lnTo>
                    <a:pt x="520" y="100"/>
                  </a:lnTo>
                  <a:lnTo>
                    <a:pt x="522" y="101"/>
                  </a:lnTo>
                  <a:lnTo>
                    <a:pt x="525" y="101"/>
                  </a:lnTo>
                  <a:lnTo>
                    <a:pt x="529" y="100"/>
                  </a:lnTo>
                  <a:lnTo>
                    <a:pt x="531" y="98"/>
                  </a:lnTo>
                  <a:lnTo>
                    <a:pt x="532" y="96"/>
                  </a:lnTo>
                  <a:lnTo>
                    <a:pt x="533" y="93"/>
                  </a:lnTo>
                  <a:lnTo>
                    <a:pt x="532" y="91"/>
                  </a:lnTo>
                  <a:lnTo>
                    <a:pt x="531" y="89"/>
                  </a:lnTo>
                  <a:lnTo>
                    <a:pt x="529" y="87"/>
                  </a:lnTo>
                  <a:lnTo>
                    <a:pt x="527" y="85"/>
                  </a:lnTo>
                  <a:lnTo>
                    <a:pt x="525" y="85"/>
                  </a:lnTo>
                  <a:lnTo>
                    <a:pt x="525" y="83"/>
                  </a:lnTo>
                  <a:lnTo>
                    <a:pt x="525" y="82"/>
                  </a:lnTo>
                  <a:lnTo>
                    <a:pt x="525" y="81"/>
                  </a:lnTo>
                  <a:lnTo>
                    <a:pt x="527" y="81"/>
                  </a:lnTo>
                  <a:lnTo>
                    <a:pt x="529" y="81"/>
                  </a:lnTo>
                  <a:lnTo>
                    <a:pt x="531" y="82"/>
                  </a:lnTo>
                  <a:lnTo>
                    <a:pt x="533" y="83"/>
                  </a:lnTo>
                  <a:lnTo>
                    <a:pt x="535" y="84"/>
                  </a:lnTo>
                  <a:lnTo>
                    <a:pt x="536" y="84"/>
                  </a:lnTo>
                  <a:lnTo>
                    <a:pt x="540" y="83"/>
                  </a:lnTo>
                  <a:lnTo>
                    <a:pt x="544" y="80"/>
                  </a:lnTo>
                  <a:lnTo>
                    <a:pt x="548" y="78"/>
                  </a:lnTo>
                  <a:lnTo>
                    <a:pt x="552" y="80"/>
                  </a:lnTo>
                  <a:lnTo>
                    <a:pt x="557" y="84"/>
                  </a:lnTo>
                  <a:lnTo>
                    <a:pt x="563" y="86"/>
                  </a:lnTo>
                  <a:lnTo>
                    <a:pt x="569" y="86"/>
                  </a:lnTo>
                  <a:lnTo>
                    <a:pt x="571" y="86"/>
                  </a:lnTo>
                  <a:lnTo>
                    <a:pt x="574" y="88"/>
                  </a:lnTo>
                  <a:lnTo>
                    <a:pt x="577" y="89"/>
                  </a:lnTo>
                  <a:lnTo>
                    <a:pt x="579" y="90"/>
                  </a:lnTo>
                  <a:lnTo>
                    <a:pt x="581" y="91"/>
                  </a:lnTo>
                  <a:lnTo>
                    <a:pt x="583" y="90"/>
                  </a:lnTo>
                  <a:lnTo>
                    <a:pt x="585" y="89"/>
                  </a:lnTo>
                  <a:lnTo>
                    <a:pt x="586" y="87"/>
                  </a:lnTo>
                  <a:lnTo>
                    <a:pt x="587" y="85"/>
                  </a:lnTo>
                  <a:lnTo>
                    <a:pt x="589" y="84"/>
                  </a:lnTo>
                  <a:lnTo>
                    <a:pt x="592" y="83"/>
                  </a:lnTo>
                  <a:lnTo>
                    <a:pt x="594" y="83"/>
                  </a:lnTo>
                  <a:lnTo>
                    <a:pt x="595" y="84"/>
                  </a:lnTo>
                  <a:lnTo>
                    <a:pt x="596" y="84"/>
                  </a:lnTo>
                  <a:lnTo>
                    <a:pt x="598" y="84"/>
                  </a:lnTo>
                  <a:lnTo>
                    <a:pt x="600" y="83"/>
                  </a:lnTo>
                  <a:lnTo>
                    <a:pt x="602" y="81"/>
                  </a:lnTo>
                  <a:lnTo>
                    <a:pt x="603" y="81"/>
                  </a:lnTo>
                  <a:lnTo>
                    <a:pt x="604" y="80"/>
                  </a:lnTo>
                  <a:lnTo>
                    <a:pt x="606" y="80"/>
                  </a:lnTo>
                  <a:lnTo>
                    <a:pt x="606" y="81"/>
                  </a:lnTo>
                  <a:lnTo>
                    <a:pt x="607" y="83"/>
                  </a:lnTo>
                  <a:lnTo>
                    <a:pt x="607" y="85"/>
                  </a:lnTo>
                  <a:lnTo>
                    <a:pt x="607" y="87"/>
                  </a:lnTo>
                  <a:lnTo>
                    <a:pt x="608" y="89"/>
                  </a:lnTo>
                  <a:lnTo>
                    <a:pt x="609" y="90"/>
                  </a:lnTo>
                  <a:lnTo>
                    <a:pt x="610" y="90"/>
                  </a:lnTo>
                  <a:lnTo>
                    <a:pt x="611" y="91"/>
                  </a:lnTo>
                  <a:lnTo>
                    <a:pt x="613" y="90"/>
                  </a:lnTo>
                  <a:lnTo>
                    <a:pt x="621" y="83"/>
                  </a:lnTo>
                  <a:lnTo>
                    <a:pt x="628" y="76"/>
                  </a:lnTo>
                  <a:lnTo>
                    <a:pt x="633" y="68"/>
                  </a:lnTo>
                  <a:lnTo>
                    <a:pt x="636" y="62"/>
                  </a:lnTo>
                  <a:lnTo>
                    <a:pt x="639" y="55"/>
                  </a:lnTo>
                  <a:lnTo>
                    <a:pt x="641" y="51"/>
                  </a:lnTo>
                  <a:lnTo>
                    <a:pt x="642" y="46"/>
                  </a:lnTo>
                  <a:lnTo>
                    <a:pt x="642" y="42"/>
                  </a:lnTo>
                  <a:lnTo>
                    <a:pt x="642" y="39"/>
                  </a:lnTo>
                  <a:lnTo>
                    <a:pt x="641" y="37"/>
                  </a:lnTo>
                  <a:lnTo>
                    <a:pt x="642" y="35"/>
                  </a:lnTo>
                  <a:lnTo>
                    <a:pt x="642" y="33"/>
                  </a:lnTo>
                  <a:lnTo>
                    <a:pt x="643" y="32"/>
                  </a:lnTo>
                  <a:lnTo>
                    <a:pt x="643" y="30"/>
                  </a:lnTo>
                  <a:lnTo>
                    <a:pt x="644" y="29"/>
                  </a:lnTo>
                  <a:lnTo>
                    <a:pt x="645" y="28"/>
                  </a:lnTo>
                  <a:lnTo>
                    <a:pt x="647" y="29"/>
                  </a:lnTo>
                  <a:lnTo>
                    <a:pt x="649" y="31"/>
                  </a:lnTo>
                  <a:lnTo>
                    <a:pt x="652" y="34"/>
                  </a:lnTo>
                  <a:lnTo>
                    <a:pt x="654" y="37"/>
                  </a:lnTo>
                  <a:lnTo>
                    <a:pt x="656" y="39"/>
                  </a:lnTo>
                  <a:lnTo>
                    <a:pt x="661" y="45"/>
                  </a:lnTo>
                  <a:lnTo>
                    <a:pt x="666" y="53"/>
                  </a:lnTo>
                  <a:lnTo>
                    <a:pt x="670" y="60"/>
                  </a:lnTo>
                  <a:lnTo>
                    <a:pt x="670" y="61"/>
                  </a:lnTo>
                  <a:lnTo>
                    <a:pt x="670" y="63"/>
                  </a:lnTo>
                  <a:lnTo>
                    <a:pt x="670" y="65"/>
                  </a:lnTo>
                  <a:lnTo>
                    <a:pt x="670" y="67"/>
                  </a:lnTo>
                  <a:lnTo>
                    <a:pt x="671" y="68"/>
                  </a:lnTo>
                  <a:lnTo>
                    <a:pt x="672" y="70"/>
                  </a:lnTo>
                  <a:lnTo>
                    <a:pt x="672" y="72"/>
                  </a:lnTo>
                  <a:lnTo>
                    <a:pt x="673" y="73"/>
                  </a:lnTo>
                  <a:lnTo>
                    <a:pt x="675" y="80"/>
                  </a:lnTo>
                  <a:lnTo>
                    <a:pt x="675" y="86"/>
                  </a:lnTo>
                  <a:lnTo>
                    <a:pt x="675" y="93"/>
                  </a:lnTo>
                  <a:lnTo>
                    <a:pt x="677" y="100"/>
                  </a:lnTo>
                  <a:lnTo>
                    <a:pt x="682" y="104"/>
                  </a:lnTo>
                  <a:lnTo>
                    <a:pt x="688" y="106"/>
                  </a:lnTo>
                  <a:lnTo>
                    <a:pt x="695" y="107"/>
                  </a:lnTo>
                  <a:lnTo>
                    <a:pt x="701" y="110"/>
                  </a:lnTo>
                  <a:lnTo>
                    <a:pt x="699" y="120"/>
                  </a:lnTo>
                  <a:lnTo>
                    <a:pt x="695" y="129"/>
                  </a:lnTo>
                  <a:lnTo>
                    <a:pt x="694" y="130"/>
                  </a:lnTo>
                  <a:lnTo>
                    <a:pt x="693" y="131"/>
                  </a:lnTo>
                  <a:lnTo>
                    <a:pt x="691" y="131"/>
                  </a:lnTo>
                  <a:lnTo>
                    <a:pt x="688" y="132"/>
                  </a:lnTo>
                  <a:lnTo>
                    <a:pt x="686" y="134"/>
                  </a:lnTo>
                  <a:lnTo>
                    <a:pt x="685" y="136"/>
                  </a:lnTo>
                  <a:lnTo>
                    <a:pt x="683" y="138"/>
                  </a:lnTo>
                  <a:lnTo>
                    <a:pt x="682" y="142"/>
                  </a:lnTo>
                  <a:lnTo>
                    <a:pt x="680" y="144"/>
                  </a:lnTo>
                  <a:lnTo>
                    <a:pt x="678" y="146"/>
                  </a:lnTo>
                  <a:lnTo>
                    <a:pt x="676" y="147"/>
                  </a:lnTo>
                  <a:lnTo>
                    <a:pt x="675" y="148"/>
                  </a:lnTo>
                  <a:lnTo>
                    <a:pt x="672" y="148"/>
                  </a:lnTo>
                  <a:lnTo>
                    <a:pt x="670" y="148"/>
                  </a:lnTo>
                  <a:lnTo>
                    <a:pt x="668" y="148"/>
                  </a:lnTo>
                  <a:lnTo>
                    <a:pt x="666" y="150"/>
                  </a:lnTo>
                  <a:lnTo>
                    <a:pt x="662" y="153"/>
                  </a:lnTo>
                  <a:lnTo>
                    <a:pt x="660" y="157"/>
                  </a:lnTo>
                  <a:lnTo>
                    <a:pt x="657" y="161"/>
                  </a:lnTo>
                  <a:lnTo>
                    <a:pt x="653" y="164"/>
                  </a:lnTo>
                  <a:lnTo>
                    <a:pt x="653" y="165"/>
                  </a:lnTo>
                  <a:lnTo>
                    <a:pt x="652" y="166"/>
                  </a:lnTo>
                  <a:lnTo>
                    <a:pt x="652" y="167"/>
                  </a:lnTo>
                  <a:lnTo>
                    <a:pt x="652" y="170"/>
                  </a:lnTo>
                  <a:lnTo>
                    <a:pt x="652" y="172"/>
                  </a:lnTo>
                  <a:lnTo>
                    <a:pt x="651" y="175"/>
                  </a:lnTo>
                  <a:lnTo>
                    <a:pt x="650" y="177"/>
                  </a:lnTo>
                  <a:lnTo>
                    <a:pt x="649" y="178"/>
                  </a:lnTo>
                  <a:lnTo>
                    <a:pt x="647" y="180"/>
                  </a:lnTo>
                  <a:lnTo>
                    <a:pt x="645" y="181"/>
                  </a:lnTo>
                  <a:lnTo>
                    <a:pt x="639" y="187"/>
                  </a:lnTo>
                  <a:lnTo>
                    <a:pt x="632" y="190"/>
                  </a:lnTo>
                  <a:lnTo>
                    <a:pt x="624" y="191"/>
                  </a:lnTo>
                  <a:lnTo>
                    <a:pt x="623" y="191"/>
                  </a:lnTo>
                  <a:lnTo>
                    <a:pt x="621" y="192"/>
                  </a:lnTo>
                  <a:lnTo>
                    <a:pt x="620" y="192"/>
                  </a:lnTo>
                  <a:lnTo>
                    <a:pt x="622" y="192"/>
                  </a:lnTo>
                  <a:lnTo>
                    <a:pt x="625" y="192"/>
                  </a:lnTo>
                  <a:lnTo>
                    <a:pt x="627" y="193"/>
                  </a:lnTo>
                  <a:lnTo>
                    <a:pt x="629" y="194"/>
                  </a:lnTo>
                  <a:lnTo>
                    <a:pt x="630" y="195"/>
                  </a:lnTo>
                  <a:lnTo>
                    <a:pt x="631" y="198"/>
                  </a:lnTo>
                  <a:lnTo>
                    <a:pt x="631" y="201"/>
                  </a:lnTo>
                  <a:lnTo>
                    <a:pt x="630" y="203"/>
                  </a:lnTo>
                  <a:lnTo>
                    <a:pt x="630" y="206"/>
                  </a:lnTo>
                  <a:lnTo>
                    <a:pt x="631" y="209"/>
                  </a:lnTo>
                  <a:lnTo>
                    <a:pt x="632" y="212"/>
                  </a:lnTo>
                  <a:lnTo>
                    <a:pt x="633" y="215"/>
                  </a:lnTo>
                  <a:lnTo>
                    <a:pt x="634" y="219"/>
                  </a:lnTo>
                  <a:lnTo>
                    <a:pt x="636" y="222"/>
                  </a:lnTo>
                  <a:lnTo>
                    <a:pt x="638" y="225"/>
                  </a:lnTo>
                  <a:lnTo>
                    <a:pt x="639" y="229"/>
                  </a:lnTo>
                  <a:lnTo>
                    <a:pt x="640" y="235"/>
                  </a:lnTo>
                  <a:lnTo>
                    <a:pt x="642" y="236"/>
                  </a:lnTo>
                  <a:lnTo>
                    <a:pt x="644" y="236"/>
                  </a:lnTo>
                  <a:lnTo>
                    <a:pt x="643" y="229"/>
                  </a:lnTo>
                  <a:lnTo>
                    <a:pt x="642" y="222"/>
                  </a:lnTo>
                  <a:lnTo>
                    <a:pt x="641" y="220"/>
                  </a:lnTo>
                  <a:lnTo>
                    <a:pt x="639" y="217"/>
                  </a:lnTo>
                  <a:lnTo>
                    <a:pt x="639" y="216"/>
                  </a:lnTo>
                  <a:lnTo>
                    <a:pt x="639" y="215"/>
                  </a:lnTo>
                  <a:lnTo>
                    <a:pt x="637" y="212"/>
                  </a:lnTo>
                  <a:lnTo>
                    <a:pt x="635" y="209"/>
                  </a:lnTo>
                  <a:lnTo>
                    <a:pt x="634" y="206"/>
                  </a:lnTo>
                  <a:lnTo>
                    <a:pt x="635" y="203"/>
                  </a:lnTo>
                  <a:lnTo>
                    <a:pt x="636" y="200"/>
                  </a:lnTo>
                  <a:lnTo>
                    <a:pt x="639" y="196"/>
                  </a:lnTo>
                  <a:lnTo>
                    <a:pt x="643" y="193"/>
                  </a:lnTo>
                  <a:lnTo>
                    <a:pt x="647" y="191"/>
                  </a:lnTo>
                  <a:lnTo>
                    <a:pt x="650" y="190"/>
                  </a:lnTo>
                  <a:lnTo>
                    <a:pt x="654" y="189"/>
                  </a:lnTo>
                  <a:lnTo>
                    <a:pt x="657" y="187"/>
                  </a:lnTo>
                  <a:lnTo>
                    <a:pt x="660" y="185"/>
                  </a:lnTo>
                  <a:lnTo>
                    <a:pt x="662" y="181"/>
                  </a:lnTo>
                  <a:lnTo>
                    <a:pt x="663" y="179"/>
                  </a:lnTo>
                  <a:lnTo>
                    <a:pt x="664" y="177"/>
                  </a:lnTo>
                  <a:lnTo>
                    <a:pt x="666" y="174"/>
                  </a:lnTo>
                  <a:lnTo>
                    <a:pt x="668" y="174"/>
                  </a:lnTo>
                  <a:lnTo>
                    <a:pt x="670" y="175"/>
                  </a:lnTo>
                  <a:lnTo>
                    <a:pt x="672" y="175"/>
                  </a:lnTo>
                  <a:lnTo>
                    <a:pt x="672" y="179"/>
                  </a:lnTo>
                  <a:lnTo>
                    <a:pt x="672" y="185"/>
                  </a:lnTo>
                  <a:lnTo>
                    <a:pt x="671" y="187"/>
                  </a:lnTo>
                  <a:lnTo>
                    <a:pt x="671" y="188"/>
                  </a:lnTo>
                  <a:lnTo>
                    <a:pt x="670" y="190"/>
                  </a:lnTo>
                  <a:lnTo>
                    <a:pt x="671" y="192"/>
                  </a:lnTo>
                  <a:lnTo>
                    <a:pt x="671" y="193"/>
                  </a:lnTo>
                  <a:lnTo>
                    <a:pt x="671" y="194"/>
                  </a:lnTo>
                  <a:lnTo>
                    <a:pt x="671" y="196"/>
                  </a:lnTo>
                  <a:lnTo>
                    <a:pt x="672" y="197"/>
                  </a:lnTo>
                  <a:lnTo>
                    <a:pt x="673" y="197"/>
                  </a:lnTo>
                  <a:lnTo>
                    <a:pt x="672" y="198"/>
                  </a:lnTo>
                  <a:lnTo>
                    <a:pt x="672" y="199"/>
                  </a:lnTo>
                  <a:lnTo>
                    <a:pt x="672" y="200"/>
                  </a:lnTo>
                  <a:lnTo>
                    <a:pt x="673" y="201"/>
                  </a:lnTo>
                  <a:lnTo>
                    <a:pt x="674" y="202"/>
                  </a:lnTo>
                  <a:lnTo>
                    <a:pt x="675" y="204"/>
                  </a:lnTo>
                  <a:lnTo>
                    <a:pt x="676" y="206"/>
                  </a:lnTo>
                  <a:lnTo>
                    <a:pt x="677" y="207"/>
                  </a:lnTo>
                  <a:lnTo>
                    <a:pt x="679" y="209"/>
                  </a:lnTo>
                  <a:lnTo>
                    <a:pt x="682" y="209"/>
                  </a:lnTo>
                  <a:lnTo>
                    <a:pt x="686" y="209"/>
                  </a:lnTo>
                  <a:lnTo>
                    <a:pt x="690" y="208"/>
                  </a:lnTo>
                  <a:lnTo>
                    <a:pt x="696" y="208"/>
                  </a:lnTo>
                  <a:lnTo>
                    <a:pt x="702" y="210"/>
                  </a:lnTo>
                  <a:lnTo>
                    <a:pt x="708" y="210"/>
                  </a:lnTo>
                  <a:lnTo>
                    <a:pt x="709" y="209"/>
                  </a:lnTo>
                  <a:lnTo>
                    <a:pt x="712" y="208"/>
                  </a:lnTo>
                  <a:lnTo>
                    <a:pt x="713" y="208"/>
                  </a:lnTo>
                  <a:lnTo>
                    <a:pt x="714" y="208"/>
                  </a:lnTo>
                  <a:lnTo>
                    <a:pt x="715" y="209"/>
                  </a:lnTo>
                  <a:lnTo>
                    <a:pt x="716" y="211"/>
                  </a:lnTo>
                  <a:lnTo>
                    <a:pt x="716" y="212"/>
                  </a:lnTo>
                  <a:lnTo>
                    <a:pt x="715" y="214"/>
                  </a:lnTo>
                  <a:lnTo>
                    <a:pt x="713" y="215"/>
                  </a:lnTo>
                  <a:lnTo>
                    <a:pt x="714" y="218"/>
                  </a:lnTo>
                  <a:lnTo>
                    <a:pt x="714" y="220"/>
                  </a:lnTo>
                  <a:lnTo>
                    <a:pt x="714" y="221"/>
                  </a:lnTo>
                  <a:lnTo>
                    <a:pt x="713" y="221"/>
                  </a:lnTo>
                  <a:lnTo>
                    <a:pt x="713" y="223"/>
                  </a:lnTo>
                  <a:lnTo>
                    <a:pt x="713" y="225"/>
                  </a:lnTo>
                  <a:lnTo>
                    <a:pt x="710" y="226"/>
                  </a:lnTo>
                  <a:lnTo>
                    <a:pt x="710" y="227"/>
                  </a:lnTo>
                  <a:lnTo>
                    <a:pt x="712" y="227"/>
                  </a:lnTo>
                  <a:lnTo>
                    <a:pt x="713" y="227"/>
                  </a:lnTo>
                  <a:lnTo>
                    <a:pt x="714" y="227"/>
                  </a:lnTo>
                  <a:lnTo>
                    <a:pt x="715" y="227"/>
                  </a:lnTo>
                  <a:lnTo>
                    <a:pt x="717" y="222"/>
                  </a:lnTo>
                  <a:lnTo>
                    <a:pt x="719" y="217"/>
                  </a:lnTo>
                  <a:lnTo>
                    <a:pt x="720" y="212"/>
                  </a:lnTo>
                  <a:lnTo>
                    <a:pt x="721" y="210"/>
                  </a:lnTo>
                  <a:lnTo>
                    <a:pt x="723" y="209"/>
                  </a:lnTo>
                  <a:lnTo>
                    <a:pt x="725" y="209"/>
                  </a:lnTo>
                  <a:lnTo>
                    <a:pt x="728" y="209"/>
                  </a:lnTo>
                  <a:lnTo>
                    <a:pt x="728" y="208"/>
                  </a:lnTo>
                  <a:lnTo>
                    <a:pt x="729" y="207"/>
                  </a:lnTo>
                  <a:lnTo>
                    <a:pt x="730" y="207"/>
                  </a:lnTo>
                  <a:lnTo>
                    <a:pt x="731" y="206"/>
                  </a:lnTo>
                  <a:lnTo>
                    <a:pt x="732" y="206"/>
                  </a:lnTo>
                  <a:lnTo>
                    <a:pt x="732" y="205"/>
                  </a:lnTo>
                  <a:lnTo>
                    <a:pt x="733" y="203"/>
                  </a:lnTo>
                  <a:lnTo>
                    <a:pt x="734" y="202"/>
                  </a:lnTo>
                  <a:lnTo>
                    <a:pt x="735" y="201"/>
                  </a:lnTo>
                  <a:lnTo>
                    <a:pt x="736" y="200"/>
                  </a:lnTo>
                  <a:lnTo>
                    <a:pt x="738" y="199"/>
                  </a:lnTo>
                  <a:lnTo>
                    <a:pt x="738" y="197"/>
                  </a:lnTo>
                  <a:lnTo>
                    <a:pt x="739" y="197"/>
                  </a:lnTo>
                  <a:lnTo>
                    <a:pt x="742" y="194"/>
                  </a:lnTo>
                  <a:lnTo>
                    <a:pt x="745" y="191"/>
                  </a:lnTo>
                  <a:lnTo>
                    <a:pt x="747" y="187"/>
                  </a:lnTo>
                  <a:lnTo>
                    <a:pt x="749" y="183"/>
                  </a:lnTo>
                  <a:lnTo>
                    <a:pt x="751" y="181"/>
                  </a:lnTo>
                  <a:lnTo>
                    <a:pt x="753" y="179"/>
                  </a:lnTo>
                  <a:lnTo>
                    <a:pt x="756" y="178"/>
                  </a:lnTo>
                  <a:lnTo>
                    <a:pt x="760" y="177"/>
                  </a:lnTo>
                  <a:lnTo>
                    <a:pt x="763" y="178"/>
                  </a:lnTo>
                  <a:lnTo>
                    <a:pt x="765" y="178"/>
                  </a:lnTo>
                  <a:lnTo>
                    <a:pt x="768" y="179"/>
                  </a:lnTo>
                  <a:lnTo>
                    <a:pt x="770" y="179"/>
                  </a:lnTo>
                  <a:lnTo>
                    <a:pt x="773" y="178"/>
                  </a:lnTo>
                  <a:lnTo>
                    <a:pt x="773" y="177"/>
                  </a:lnTo>
                  <a:lnTo>
                    <a:pt x="775" y="176"/>
                  </a:lnTo>
                  <a:lnTo>
                    <a:pt x="776" y="176"/>
                  </a:lnTo>
                  <a:lnTo>
                    <a:pt x="778" y="176"/>
                  </a:lnTo>
                  <a:lnTo>
                    <a:pt x="782" y="179"/>
                  </a:lnTo>
                  <a:lnTo>
                    <a:pt x="787" y="181"/>
                  </a:lnTo>
                  <a:lnTo>
                    <a:pt x="791" y="183"/>
                  </a:lnTo>
                  <a:lnTo>
                    <a:pt x="793" y="186"/>
                  </a:lnTo>
                  <a:lnTo>
                    <a:pt x="794" y="188"/>
                  </a:lnTo>
                  <a:lnTo>
                    <a:pt x="795" y="191"/>
                  </a:lnTo>
                  <a:lnTo>
                    <a:pt x="797" y="191"/>
                  </a:lnTo>
                  <a:lnTo>
                    <a:pt x="798" y="192"/>
                  </a:lnTo>
                  <a:lnTo>
                    <a:pt x="800" y="193"/>
                  </a:lnTo>
                  <a:lnTo>
                    <a:pt x="802" y="194"/>
                  </a:lnTo>
                  <a:lnTo>
                    <a:pt x="806" y="194"/>
                  </a:lnTo>
                  <a:lnTo>
                    <a:pt x="809" y="194"/>
                  </a:lnTo>
                  <a:lnTo>
                    <a:pt x="813" y="194"/>
                  </a:lnTo>
                  <a:lnTo>
                    <a:pt x="813" y="195"/>
                  </a:lnTo>
                  <a:lnTo>
                    <a:pt x="813" y="196"/>
                  </a:lnTo>
                  <a:lnTo>
                    <a:pt x="815" y="196"/>
                  </a:lnTo>
                  <a:lnTo>
                    <a:pt x="817" y="196"/>
                  </a:lnTo>
                  <a:lnTo>
                    <a:pt x="818" y="195"/>
                  </a:lnTo>
                  <a:lnTo>
                    <a:pt x="820" y="195"/>
                  </a:lnTo>
                  <a:lnTo>
                    <a:pt x="821" y="196"/>
                  </a:lnTo>
                  <a:lnTo>
                    <a:pt x="823" y="197"/>
                  </a:lnTo>
                  <a:lnTo>
                    <a:pt x="824" y="198"/>
                  </a:lnTo>
                  <a:lnTo>
                    <a:pt x="826" y="199"/>
                  </a:lnTo>
                  <a:lnTo>
                    <a:pt x="826" y="200"/>
                  </a:lnTo>
                  <a:lnTo>
                    <a:pt x="826" y="201"/>
                  </a:lnTo>
                  <a:lnTo>
                    <a:pt x="826" y="203"/>
                  </a:lnTo>
                  <a:lnTo>
                    <a:pt x="828" y="203"/>
                  </a:lnTo>
                  <a:lnTo>
                    <a:pt x="829" y="204"/>
                  </a:lnTo>
                  <a:lnTo>
                    <a:pt x="831" y="204"/>
                  </a:lnTo>
                  <a:lnTo>
                    <a:pt x="832" y="205"/>
                  </a:lnTo>
                  <a:lnTo>
                    <a:pt x="832" y="206"/>
                  </a:lnTo>
                  <a:lnTo>
                    <a:pt x="832" y="208"/>
                  </a:lnTo>
                  <a:lnTo>
                    <a:pt x="835" y="208"/>
                  </a:lnTo>
                  <a:lnTo>
                    <a:pt x="839" y="207"/>
                  </a:lnTo>
                  <a:lnTo>
                    <a:pt x="842" y="208"/>
                  </a:lnTo>
                  <a:lnTo>
                    <a:pt x="843" y="209"/>
                  </a:lnTo>
                  <a:lnTo>
                    <a:pt x="845" y="209"/>
                  </a:lnTo>
                  <a:lnTo>
                    <a:pt x="847" y="211"/>
                  </a:lnTo>
                  <a:lnTo>
                    <a:pt x="847" y="212"/>
                  </a:lnTo>
                  <a:lnTo>
                    <a:pt x="847" y="214"/>
                  </a:lnTo>
                  <a:lnTo>
                    <a:pt x="847" y="213"/>
                  </a:lnTo>
                  <a:lnTo>
                    <a:pt x="846" y="213"/>
                  </a:lnTo>
                  <a:lnTo>
                    <a:pt x="848" y="216"/>
                  </a:lnTo>
                  <a:lnTo>
                    <a:pt x="851" y="218"/>
                  </a:lnTo>
                  <a:lnTo>
                    <a:pt x="853" y="219"/>
                  </a:lnTo>
                  <a:lnTo>
                    <a:pt x="856" y="221"/>
                  </a:lnTo>
                  <a:lnTo>
                    <a:pt x="856" y="222"/>
                  </a:lnTo>
                  <a:lnTo>
                    <a:pt x="856" y="223"/>
                  </a:lnTo>
                  <a:lnTo>
                    <a:pt x="855" y="224"/>
                  </a:lnTo>
                  <a:lnTo>
                    <a:pt x="854" y="225"/>
                  </a:lnTo>
                  <a:lnTo>
                    <a:pt x="853" y="226"/>
                  </a:lnTo>
                  <a:lnTo>
                    <a:pt x="852" y="226"/>
                  </a:lnTo>
                  <a:lnTo>
                    <a:pt x="851" y="227"/>
                  </a:lnTo>
                  <a:lnTo>
                    <a:pt x="852" y="229"/>
                  </a:lnTo>
                  <a:lnTo>
                    <a:pt x="852" y="231"/>
                  </a:lnTo>
                  <a:lnTo>
                    <a:pt x="852" y="232"/>
                  </a:lnTo>
                  <a:lnTo>
                    <a:pt x="852" y="233"/>
                  </a:lnTo>
                  <a:lnTo>
                    <a:pt x="852" y="234"/>
                  </a:lnTo>
                  <a:lnTo>
                    <a:pt x="853" y="235"/>
                  </a:lnTo>
                  <a:lnTo>
                    <a:pt x="854" y="235"/>
                  </a:lnTo>
                  <a:lnTo>
                    <a:pt x="855" y="236"/>
                  </a:lnTo>
                  <a:lnTo>
                    <a:pt x="857" y="236"/>
                  </a:lnTo>
                  <a:lnTo>
                    <a:pt x="855" y="239"/>
                  </a:lnTo>
                  <a:lnTo>
                    <a:pt x="852" y="242"/>
                  </a:lnTo>
                  <a:lnTo>
                    <a:pt x="849" y="245"/>
                  </a:lnTo>
                  <a:lnTo>
                    <a:pt x="848" y="248"/>
                  </a:lnTo>
                  <a:lnTo>
                    <a:pt x="848" y="250"/>
                  </a:lnTo>
                  <a:lnTo>
                    <a:pt x="849" y="251"/>
                  </a:lnTo>
                  <a:lnTo>
                    <a:pt x="852" y="252"/>
                  </a:lnTo>
                  <a:lnTo>
                    <a:pt x="853" y="252"/>
                  </a:lnTo>
                  <a:lnTo>
                    <a:pt x="855" y="251"/>
                  </a:lnTo>
                  <a:lnTo>
                    <a:pt x="857" y="249"/>
                  </a:lnTo>
                  <a:lnTo>
                    <a:pt x="858" y="247"/>
                  </a:lnTo>
                  <a:lnTo>
                    <a:pt x="859" y="244"/>
                  </a:lnTo>
                  <a:lnTo>
                    <a:pt x="860" y="241"/>
                  </a:lnTo>
                  <a:lnTo>
                    <a:pt x="860" y="240"/>
                  </a:lnTo>
                  <a:lnTo>
                    <a:pt x="860" y="239"/>
                  </a:lnTo>
                  <a:lnTo>
                    <a:pt x="861" y="238"/>
                  </a:lnTo>
                  <a:lnTo>
                    <a:pt x="862" y="238"/>
                  </a:lnTo>
                  <a:lnTo>
                    <a:pt x="864" y="238"/>
                  </a:lnTo>
                  <a:lnTo>
                    <a:pt x="865" y="238"/>
                  </a:lnTo>
                  <a:lnTo>
                    <a:pt x="866" y="238"/>
                  </a:lnTo>
                  <a:lnTo>
                    <a:pt x="866" y="241"/>
                  </a:lnTo>
                  <a:lnTo>
                    <a:pt x="865" y="243"/>
                  </a:lnTo>
                  <a:lnTo>
                    <a:pt x="864" y="245"/>
                  </a:lnTo>
                  <a:lnTo>
                    <a:pt x="863" y="247"/>
                  </a:lnTo>
                  <a:lnTo>
                    <a:pt x="867" y="244"/>
                  </a:lnTo>
                  <a:lnTo>
                    <a:pt x="871" y="242"/>
                  </a:lnTo>
                  <a:lnTo>
                    <a:pt x="876" y="241"/>
                  </a:lnTo>
                  <a:lnTo>
                    <a:pt x="881" y="239"/>
                  </a:lnTo>
                  <a:lnTo>
                    <a:pt x="882" y="238"/>
                  </a:lnTo>
                  <a:lnTo>
                    <a:pt x="884" y="238"/>
                  </a:lnTo>
                  <a:lnTo>
                    <a:pt x="885" y="239"/>
                  </a:lnTo>
                  <a:lnTo>
                    <a:pt x="887" y="239"/>
                  </a:lnTo>
                  <a:lnTo>
                    <a:pt x="887" y="238"/>
                  </a:lnTo>
                  <a:lnTo>
                    <a:pt x="888" y="237"/>
                  </a:lnTo>
                  <a:lnTo>
                    <a:pt x="888" y="236"/>
                  </a:lnTo>
                  <a:lnTo>
                    <a:pt x="894" y="238"/>
                  </a:lnTo>
                  <a:lnTo>
                    <a:pt x="901" y="239"/>
                  </a:lnTo>
                  <a:lnTo>
                    <a:pt x="906" y="243"/>
                  </a:lnTo>
                  <a:lnTo>
                    <a:pt x="907" y="244"/>
                  </a:lnTo>
                  <a:lnTo>
                    <a:pt x="910" y="244"/>
                  </a:lnTo>
                  <a:lnTo>
                    <a:pt x="912" y="244"/>
                  </a:lnTo>
                  <a:lnTo>
                    <a:pt x="914" y="245"/>
                  </a:lnTo>
                  <a:lnTo>
                    <a:pt x="915" y="246"/>
                  </a:lnTo>
                  <a:lnTo>
                    <a:pt x="915" y="248"/>
                  </a:lnTo>
                  <a:lnTo>
                    <a:pt x="916" y="250"/>
                  </a:lnTo>
                  <a:lnTo>
                    <a:pt x="918" y="251"/>
                  </a:lnTo>
                  <a:lnTo>
                    <a:pt x="921" y="252"/>
                  </a:lnTo>
                  <a:lnTo>
                    <a:pt x="923" y="253"/>
                  </a:lnTo>
                  <a:lnTo>
                    <a:pt x="926" y="252"/>
                  </a:lnTo>
                  <a:lnTo>
                    <a:pt x="929" y="251"/>
                  </a:lnTo>
                  <a:lnTo>
                    <a:pt x="929" y="252"/>
                  </a:lnTo>
                  <a:lnTo>
                    <a:pt x="930" y="253"/>
                  </a:lnTo>
                  <a:lnTo>
                    <a:pt x="931" y="253"/>
                  </a:lnTo>
                  <a:lnTo>
                    <a:pt x="932" y="252"/>
                  </a:lnTo>
                  <a:lnTo>
                    <a:pt x="933" y="251"/>
                  </a:lnTo>
                  <a:lnTo>
                    <a:pt x="934" y="251"/>
                  </a:lnTo>
                  <a:lnTo>
                    <a:pt x="935" y="251"/>
                  </a:lnTo>
                  <a:lnTo>
                    <a:pt x="936" y="252"/>
                  </a:lnTo>
                  <a:lnTo>
                    <a:pt x="939" y="256"/>
                  </a:lnTo>
                  <a:lnTo>
                    <a:pt x="945" y="260"/>
                  </a:lnTo>
                  <a:lnTo>
                    <a:pt x="946" y="260"/>
                  </a:lnTo>
                  <a:lnTo>
                    <a:pt x="947" y="259"/>
                  </a:lnTo>
                  <a:lnTo>
                    <a:pt x="949" y="258"/>
                  </a:lnTo>
                  <a:lnTo>
                    <a:pt x="950" y="257"/>
                  </a:lnTo>
                  <a:lnTo>
                    <a:pt x="952" y="257"/>
                  </a:lnTo>
                  <a:lnTo>
                    <a:pt x="954" y="258"/>
                  </a:lnTo>
                  <a:lnTo>
                    <a:pt x="955" y="259"/>
                  </a:lnTo>
                  <a:lnTo>
                    <a:pt x="957" y="260"/>
                  </a:lnTo>
                  <a:lnTo>
                    <a:pt x="959" y="260"/>
                  </a:lnTo>
                  <a:lnTo>
                    <a:pt x="959" y="261"/>
                  </a:lnTo>
                  <a:lnTo>
                    <a:pt x="960" y="262"/>
                  </a:lnTo>
                  <a:lnTo>
                    <a:pt x="960" y="263"/>
                  </a:lnTo>
                  <a:lnTo>
                    <a:pt x="962" y="263"/>
                  </a:lnTo>
                  <a:lnTo>
                    <a:pt x="965" y="261"/>
                  </a:lnTo>
                  <a:lnTo>
                    <a:pt x="967" y="260"/>
                  </a:lnTo>
                  <a:lnTo>
                    <a:pt x="969" y="259"/>
                  </a:lnTo>
                  <a:lnTo>
                    <a:pt x="971" y="257"/>
                  </a:lnTo>
                  <a:lnTo>
                    <a:pt x="973" y="256"/>
                  </a:lnTo>
                  <a:lnTo>
                    <a:pt x="975" y="256"/>
                  </a:lnTo>
                  <a:lnTo>
                    <a:pt x="976" y="257"/>
                  </a:lnTo>
                  <a:lnTo>
                    <a:pt x="979" y="259"/>
                  </a:lnTo>
                  <a:lnTo>
                    <a:pt x="981" y="262"/>
                  </a:lnTo>
                  <a:lnTo>
                    <a:pt x="982" y="263"/>
                  </a:lnTo>
                  <a:lnTo>
                    <a:pt x="983" y="263"/>
                  </a:lnTo>
                  <a:lnTo>
                    <a:pt x="984" y="262"/>
                  </a:lnTo>
                  <a:lnTo>
                    <a:pt x="986" y="262"/>
                  </a:lnTo>
                  <a:lnTo>
                    <a:pt x="987" y="263"/>
                  </a:lnTo>
                  <a:lnTo>
                    <a:pt x="990" y="264"/>
                  </a:lnTo>
                  <a:lnTo>
                    <a:pt x="992" y="266"/>
                  </a:lnTo>
                  <a:lnTo>
                    <a:pt x="994" y="268"/>
                  </a:lnTo>
                  <a:lnTo>
                    <a:pt x="996" y="270"/>
                  </a:lnTo>
                  <a:lnTo>
                    <a:pt x="997" y="270"/>
                  </a:lnTo>
                  <a:lnTo>
                    <a:pt x="998" y="270"/>
                  </a:lnTo>
                  <a:lnTo>
                    <a:pt x="1000" y="270"/>
                  </a:lnTo>
                  <a:lnTo>
                    <a:pt x="1001" y="270"/>
                  </a:lnTo>
                  <a:lnTo>
                    <a:pt x="1012" y="279"/>
                  </a:lnTo>
                  <a:lnTo>
                    <a:pt x="1021" y="288"/>
                  </a:lnTo>
                  <a:lnTo>
                    <a:pt x="1021" y="289"/>
                  </a:lnTo>
                  <a:lnTo>
                    <a:pt x="1021" y="290"/>
                  </a:lnTo>
                  <a:lnTo>
                    <a:pt x="1022" y="291"/>
                  </a:lnTo>
                  <a:lnTo>
                    <a:pt x="1023" y="292"/>
                  </a:lnTo>
                  <a:lnTo>
                    <a:pt x="1025" y="293"/>
                  </a:lnTo>
                  <a:lnTo>
                    <a:pt x="1026" y="294"/>
                  </a:lnTo>
                  <a:lnTo>
                    <a:pt x="1033" y="298"/>
                  </a:lnTo>
                  <a:lnTo>
                    <a:pt x="1039" y="302"/>
                  </a:lnTo>
                  <a:lnTo>
                    <a:pt x="1044" y="308"/>
                  </a:lnTo>
                  <a:lnTo>
                    <a:pt x="1045" y="311"/>
                  </a:lnTo>
                  <a:lnTo>
                    <a:pt x="1046" y="314"/>
                  </a:lnTo>
                  <a:lnTo>
                    <a:pt x="1046" y="317"/>
                  </a:lnTo>
                  <a:lnTo>
                    <a:pt x="1048" y="317"/>
                  </a:lnTo>
                  <a:lnTo>
                    <a:pt x="1049" y="316"/>
                  </a:lnTo>
                  <a:lnTo>
                    <a:pt x="1051" y="316"/>
                  </a:lnTo>
                  <a:lnTo>
                    <a:pt x="1054" y="318"/>
                  </a:lnTo>
                  <a:lnTo>
                    <a:pt x="1057" y="321"/>
                  </a:lnTo>
                  <a:lnTo>
                    <a:pt x="1060" y="322"/>
                  </a:lnTo>
                  <a:lnTo>
                    <a:pt x="1064" y="324"/>
                  </a:lnTo>
                  <a:lnTo>
                    <a:pt x="1067" y="326"/>
                  </a:lnTo>
                  <a:lnTo>
                    <a:pt x="1070" y="329"/>
                  </a:lnTo>
                  <a:lnTo>
                    <a:pt x="1072" y="333"/>
                  </a:lnTo>
                  <a:lnTo>
                    <a:pt x="1074" y="336"/>
                  </a:lnTo>
                  <a:lnTo>
                    <a:pt x="1075" y="337"/>
                  </a:lnTo>
                  <a:lnTo>
                    <a:pt x="1077" y="336"/>
                  </a:lnTo>
                  <a:lnTo>
                    <a:pt x="1078" y="336"/>
                  </a:lnTo>
                  <a:lnTo>
                    <a:pt x="1079" y="335"/>
                  </a:lnTo>
                  <a:lnTo>
                    <a:pt x="1081" y="335"/>
                  </a:lnTo>
                  <a:lnTo>
                    <a:pt x="1084" y="337"/>
                  </a:lnTo>
                  <a:lnTo>
                    <a:pt x="1086" y="338"/>
                  </a:lnTo>
                  <a:lnTo>
                    <a:pt x="1088" y="339"/>
                  </a:lnTo>
                  <a:lnTo>
                    <a:pt x="1090" y="339"/>
                  </a:lnTo>
                  <a:lnTo>
                    <a:pt x="1092" y="338"/>
                  </a:lnTo>
                  <a:lnTo>
                    <a:pt x="1094" y="338"/>
                  </a:lnTo>
                  <a:lnTo>
                    <a:pt x="1096" y="338"/>
                  </a:lnTo>
                  <a:lnTo>
                    <a:pt x="1099" y="338"/>
                  </a:lnTo>
                  <a:lnTo>
                    <a:pt x="1101" y="340"/>
                  </a:lnTo>
                  <a:lnTo>
                    <a:pt x="1103" y="341"/>
                  </a:lnTo>
                  <a:lnTo>
                    <a:pt x="1105" y="342"/>
                  </a:lnTo>
                  <a:lnTo>
                    <a:pt x="1107" y="343"/>
                  </a:lnTo>
                  <a:lnTo>
                    <a:pt x="1109" y="345"/>
                  </a:lnTo>
                  <a:lnTo>
                    <a:pt x="1110" y="347"/>
                  </a:lnTo>
                  <a:lnTo>
                    <a:pt x="1111" y="351"/>
                  </a:lnTo>
                  <a:lnTo>
                    <a:pt x="1112" y="355"/>
                  </a:lnTo>
                  <a:lnTo>
                    <a:pt x="1113" y="359"/>
                  </a:lnTo>
                  <a:lnTo>
                    <a:pt x="1115" y="362"/>
                  </a:lnTo>
                  <a:lnTo>
                    <a:pt x="1115" y="364"/>
                  </a:lnTo>
                  <a:lnTo>
                    <a:pt x="1116" y="366"/>
                  </a:lnTo>
                  <a:lnTo>
                    <a:pt x="1117" y="368"/>
                  </a:lnTo>
                  <a:lnTo>
                    <a:pt x="1118" y="370"/>
                  </a:lnTo>
                  <a:lnTo>
                    <a:pt x="1118" y="372"/>
                  </a:lnTo>
                  <a:lnTo>
                    <a:pt x="1118" y="375"/>
                  </a:lnTo>
                  <a:lnTo>
                    <a:pt x="1119" y="377"/>
                  </a:lnTo>
                  <a:lnTo>
                    <a:pt x="1119" y="379"/>
                  </a:lnTo>
                  <a:lnTo>
                    <a:pt x="1121" y="383"/>
                  </a:lnTo>
                  <a:lnTo>
                    <a:pt x="1122" y="387"/>
                  </a:lnTo>
                  <a:lnTo>
                    <a:pt x="1122" y="391"/>
                  </a:lnTo>
                  <a:lnTo>
                    <a:pt x="1123" y="391"/>
                  </a:lnTo>
                  <a:lnTo>
                    <a:pt x="1124" y="392"/>
                  </a:lnTo>
                  <a:lnTo>
                    <a:pt x="1125" y="393"/>
                  </a:lnTo>
                  <a:lnTo>
                    <a:pt x="1125" y="396"/>
                  </a:lnTo>
                  <a:lnTo>
                    <a:pt x="1126" y="399"/>
                  </a:lnTo>
                  <a:lnTo>
                    <a:pt x="1129" y="402"/>
                  </a:lnTo>
                  <a:lnTo>
                    <a:pt x="1129" y="404"/>
                  </a:lnTo>
                  <a:lnTo>
                    <a:pt x="1129" y="406"/>
                  </a:lnTo>
                  <a:lnTo>
                    <a:pt x="1126" y="409"/>
                  </a:lnTo>
                  <a:lnTo>
                    <a:pt x="1125" y="412"/>
                  </a:lnTo>
                  <a:lnTo>
                    <a:pt x="1124" y="415"/>
                  </a:lnTo>
                  <a:lnTo>
                    <a:pt x="1122" y="426"/>
                  </a:lnTo>
                  <a:lnTo>
                    <a:pt x="1118" y="437"/>
                  </a:lnTo>
                  <a:lnTo>
                    <a:pt x="1114" y="446"/>
                  </a:lnTo>
                  <a:lnTo>
                    <a:pt x="1107" y="454"/>
                  </a:lnTo>
                  <a:lnTo>
                    <a:pt x="1099" y="462"/>
                  </a:lnTo>
                  <a:lnTo>
                    <a:pt x="1092" y="469"/>
                  </a:lnTo>
                  <a:lnTo>
                    <a:pt x="1091" y="471"/>
                  </a:lnTo>
                  <a:lnTo>
                    <a:pt x="1090" y="473"/>
                  </a:lnTo>
                  <a:lnTo>
                    <a:pt x="1090" y="475"/>
                  </a:lnTo>
                  <a:lnTo>
                    <a:pt x="1090" y="477"/>
                  </a:lnTo>
                  <a:lnTo>
                    <a:pt x="1089" y="479"/>
                  </a:lnTo>
                  <a:lnTo>
                    <a:pt x="1086" y="482"/>
                  </a:lnTo>
                  <a:lnTo>
                    <a:pt x="1081" y="486"/>
                  </a:lnTo>
                  <a:lnTo>
                    <a:pt x="1077" y="488"/>
                  </a:lnTo>
                  <a:lnTo>
                    <a:pt x="1073" y="491"/>
                  </a:lnTo>
                  <a:lnTo>
                    <a:pt x="1071" y="491"/>
                  </a:lnTo>
                  <a:lnTo>
                    <a:pt x="1069" y="491"/>
                  </a:lnTo>
                  <a:lnTo>
                    <a:pt x="1066" y="491"/>
                  </a:lnTo>
                  <a:lnTo>
                    <a:pt x="1064" y="492"/>
                  </a:lnTo>
                  <a:lnTo>
                    <a:pt x="1062" y="492"/>
                  </a:lnTo>
                  <a:lnTo>
                    <a:pt x="1060" y="494"/>
                  </a:lnTo>
                  <a:lnTo>
                    <a:pt x="1058" y="496"/>
                  </a:lnTo>
                  <a:lnTo>
                    <a:pt x="1057" y="499"/>
                  </a:lnTo>
                  <a:lnTo>
                    <a:pt x="1055" y="502"/>
                  </a:lnTo>
                  <a:lnTo>
                    <a:pt x="1054" y="504"/>
                  </a:lnTo>
                  <a:lnTo>
                    <a:pt x="1052" y="506"/>
                  </a:lnTo>
                  <a:lnTo>
                    <a:pt x="1049" y="507"/>
                  </a:lnTo>
                  <a:lnTo>
                    <a:pt x="1046" y="508"/>
                  </a:lnTo>
                  <a:lnTo>
                    <a:pt x="1046" y="509"/>
                  </a:lnTo>
                  <a:lnTo>
                    <a:pt x="1045" y="510"/>
                  </a:lnTo>
                  <a:lnTo>
                    <a:pt x="1046" y="511"/>
                  </a:lnTo>
                  <a:lnTo>
                    <a:pt x="1046" y="513"/>
                  </a:lnTo>
                  <a:lnTo>
                    <a:pt x="1045" y="514"/>
                  </a:lnTo>
                  <a:lnTo>
                    <a:pt x="1044" y="516"/>
                  </a:lnTo>
                  <a:lnTo>
                    <a:pt x="1042" y="517"/>
                  </a:lnTo>
                  <a:lnTo>
                    <a:pt x="1040" y="518"/>
                  </a:lnTo>
                  <a:lnTo>
                    <a:pt x="1038" y="519"/>
                  </a:lnTo>
                  <a:lnTo>
                    <a:pt x="1037" y="521"/>
                  </a:lnTo>
                  <a:lnTo>
                    <a:pt x="1037" y="523"/>
                  </a:lnTo>
                  <a:lnTo>
                    <a:pt x="1037" y="526"/>
                  </a:lnTo>
                  <a:lnTo>
                    <a:pt x="1035" y="527"/>
                  </a:lnTo>
                  <a:lnTo>
                    <a:pt x="1026" y="537"/>
                  </a:lnTo>
                  <a:lnTo>
                    <a:pt x="1018" y="549"/>
                  </a:lnTo>
                  <a:lnTo>
                    <a:pt x="1016" y="551"/>
                  </a:lnTo>
                  <a:lnTo>
                    <a:pt x="1014" y="552"/>
                  </a:lnTo>
                  <a:lnTo>
                    <a:pt x="1012" y="552"/>
                  </a:lnTo>
                  <a:lnTo>
                    <a:pt x="1009" y="552"/>
                  </a:lnTo>
                  <a:lnTo>
                    <a:pt x="1007" y="551"/>
                  </a:lnTo>
                  <a:lnTo>
                    <a:pt x="1006" y="551"/>
                  </a:lnTo>
                  <a:lnTo>
                    <a:pt x="1006" y="550"/>
                  </a:lnTo>
                  <a:lnTo>
                    <a:pt x="1005" y="550"/>
                  </a:lnTo>
                  <a:lnTo>
                    <a:pt x="1004" y="549"/>
                  </a:lnTo>
                  <a:lnTo>
                    <a:pt x="1003" y="549"/>
                  </a:lnTo>
                  <a:lnTo>
                    <a:pt x="1003" y="548"/>
                  </a:lnTo>
                  <a:lnTo>
                    <a:pt x="1001" y="548"/>
                  </a:lnTo>
                  <a:lnTo>
                    <a:pt x="999" y="548"/>
                  </a:lnTo>
                  <a:lnTo>
                    <a:pt x="998" y="548"/>
                  </a:lnTo>
                  <a:lnTo>
                    <a:pt x="997" y="549"/>
                  </a:lnTo>
                  <a:lnTo>
                    <a:pt x="997" y="551"/>
                  </a:lnTo>
                  <a:lnTo>
                    <a:pt x="997" y="553"/>
                  </a:lnTo>
                  <a:lnTo>
                    <a:pt x="997" y="554"/>
                  </a:lnTo>
                  <a:lnTo>
                    <a:pt x="998" y="555"/>
                  </a:lnTo>
                  <a:lnTo>
                    <a:pt x="998" y="557"/>
                  </a:lnTo>
                  <a:lnTo>
                    <a:pt x="998" y="558"/>
                  </a:lnTo>
                  <a:lnTo>
                    <a:pt x="998" y="560"/>
                  </a:lnTo>
                  <a:lnTo>
                    <a:pt x="999" y="561"/>
                  </a:lnTo>
                  <a:lnTo>
                    <a:pt x="999" y="562"/>
                  </a:lnTo>
                  <a:lnTo>
                    <a:pt x="998" y="562"/>
                  </a:lnTo>
                  <a:lnTo>
                    <a:pt x="997" y="563"/>
                  </a:lnTo>
                  <a:lnTo>
                    <a:pt x="996" y="564"/>
                  </a:lnTo>
                  <a:lnTo>
                    <a:pt x="995" y="564"/>
                  </a:lnTo>
                  <a:lnTo>
                    <a:pt x="993" y="565"/>
                  </a:lnTo>
                  <a:lnTo>
                    <a:pt x="992" y="566"/>
                  </a:lnTo>
                  <a:lnTo>
                    <a:pt x="992" y="568"/>
                  </a:lnTo>
                  <a:lnTo>
                    <a:pt x="992" y="570"/>
                  </a:lnTo>
                  <a:lnTo>
                    <a:pt x="992" y="572"/>
                  </a:lnTo>
                  <a:lnTo>
                    <a:pt x="991" y="574"/>
                  </a:lnTo>
                  <a:lnTo>
                    <a:pt x="990" y="575"/>
                  </a:lnTo>
                  <a:lnTo>
                    <a:pt x="988" y="576"/>
                  </a:lnTo>
                  <a:lnTo>
                    <a:pt x="986" y="577"/>
                  </a:lnTo>
                  <a:lnTo>
                    <a:pt x="985" y="578"/>
                  </a:lnTo>
                  <a:lnTo>
                    <a:pt x="984" y="580"/>
                  </a:lnTo>
                  <a:lnTo>
                    <a:pt x="984" y="582"/>
                  </a:lnTo>
                  <a:lnTo>
                    <a:pt x="984" y="584"/>
                  </a:lnTo>
                  <a:lnTo>
                    <a:pt x="985" y="584"/>
                  </a:lnTo>
                  <a:lnTo>
                    <a:pt x="986" y="584"/>
                  </a:lnTo>
                  <a:lnTo>
                    <a:pt x="987" y="582"/>
                  </a:lnTo>
                  <a:lnTo>
                    <a:pt x="987" y="581"/>
                  </a:lnTo>
                  <a:lnTo>
                    <a:pt x="988" y="580"/>
                  </a:lnTo>
                  <a:lnTo>
                    <a:pt x="991" y="580"/>
                  </a:lnTo>
                  <a:lnTo>
                    <a:pt x="992" y="581"/>
                  </a:lnTo>
                  <a:lnTo>
                    <a:pt x="993" y="582"/>
                  </a:lnTo>
                  <a:lnTo>
                    <a:pt x="993" y="584"/>
                  </a:lnTo>
                  <a:lnTo>
                    <a:pt x="993" y="586"/>
                  </a:lnTo>
                  <a:lnTo>
                    <a:pt x="993" y="588"/>
                  </a:lnTo>
                  <a:lnTo>
                    <a:pt x="992" y="590"/>
                  </a:lnTo>
                  <a:lnTo>
                    <a:pt x="987" y="607"/>
                  </a:lnTo>
                  <a:lnTo>
                    <a:pt x="987" y="624"/>
                  </a:lnTo>
                  <a:lnTo>
                    <a:pt x="987" y="641"/>
                  </a:lnTo>
                  <a:lnTo>
                    <a:pt x="984" y="651"/>
                  </a:lnTo>
                  <a:lnTo>
                    <a:pt x="978" y="660"/>
                  </a:lnTo>
                  <a:lnTo>
                    <a:pt x="970" y="677"/>
                  </a:lnTo>
                  <a:lnTo>
                    <a:pt x="970" y="679"/>
                  </a:lnTo>
                  <a:lnTo>
                    <a:pt x="971" y="685"/>
                  </a:lnTo>
                  <a:lnTo>
                    <a:pt x="970" y="692"/>
                  </a:lnTo>
                  <a:lnTo>
                    <a:pt x="966" y="699"/>
                  </a:lnTo>
                  <a:lnTo>
                    <a:pt x="964" y="702"/>
                  </a:lnTo>
                  <a:lnTo>
                    <a:pt x="961" y="704"/>
                  </a:lnTo>
                  <a:lnTo>
                    <a:pt x="959" y="706"/>
                  </a:lnTo>
                  <a:lnTo>
                    <a:pt x="957" y="709"/>
                  </a:lnTo>
                  <a:lnTo>
                    <a:pt x="955" y="720"/>
                  </a:lnTo>
                  <a:lnTo>
                    <a:pt x="954" y="733"/>
                  </a:lnTo>
                  <a:lnTo>
                    <a:pt x="951" y="744"/>
                  </a:lnTo>
                  <a:lnTo>
                    <a:pt x="947" y="748"/>
                  </a:lnTo>
                  <a:lnTo>
                    <a:pt x="942" y="752"/>
                  </a:lnTo>
                  <a:lnTo>
                    <a:pt x="937" y="756"/>
                  </a:lnTo>
                  <a:lnTo>
                    <a:pt x="933" y="761"/>
                  </a:lnTo>
                  <a:lnTo>
                    <a:pt x="933" y="763"/>
                  </a:lnTo>
                  <a:lnTo>
                    <a:pt x="932" y="766"/>
                  </a:lnTo>
                  <a:lnTo>
                    <a:pt x="931" y="767"/>
                  </a:lnTo>
                  <a:lnTo>
                    <a:pt x="922" y="779"/>
                  </a:lnTo>
                  <a:lnTo>
                    <a:pt x="913" y="789"/>
                  </a:lnTo>
                  <a:lnTo>
                    <a:pt x="906" y="800"/>
                  </a:lnTo>
                  <a:lnTo>
                    <a:pt x="905" y="804"/>
                  </a:lnTo>
                  <a:lnTo>
                    <a:pt x="907" y="809"/>
                  </a:lnTo>
                  <a:lnTo>
                    <a:pt x="908" y="813"/>
                  </a:lnTo>
                  <a:lnTo>
                    <a:pt x="906" y="819"/>
                  </a:lnTo>
                  <a:lnTo>
                    <a:pt x="904" y="821"/>
                  </a:lnTo>
                  <a:lnTo>
                    <a:pt x="902" y="822"/>
                  </a:lnTo>
                  <a:lnTo>
                    <a:pt x="899" y="823"/>
                  </a:lnTo>
                  <a:lnTo>
                    <a:pt x="896" y="823"/>
                  </a:lnTo>
                  <a:lnTo>
                    <a:pt x="893" y="824"/>
                  </a:lnTo>
                  <a:lnTo>
                    <a:pt x="890" y="825"/>
                  </a:lnTo>
                  <a:lnTo>
                    <a:pt x="889" y="825"/>
                  </a:lnTo>
                  <a:lnTo>
                    <a:pt x="887" y="826"/>
                  </a:lnTo>
                  <a:lnTo>
                    <a:pt x="885" y="827"/>
                  </a:lnTo>
                  <a:lnTo>
                    <a:pt x="883" y="829"/>
                  </a:lnTo>
                  <a:lnTo>
                    <a:pt x="882" y="831"/>
                  </a:lnTo>
                  <a:lnTo>
                    <a:pt x="881" y="833"/>
                  </a:lnTo>
                  <a:lnTo>
                    <a:pt x="877" y="839"/>
                  </a:lnTo>
                  <a:lnTo>
                    <a:pt x="872" y="839"/>
                  </a:lnTo>
                  <a:lnTo>
                    <a:pt x="869" y="839"/>
                  </a:lnTo>
                  <a:lnTo>
                    <a:pt x="866" y="839"/>
                  </a:lnTo>
                  <a:lnTo>
                    <a:pt x="864" y="839"/>
                  </a:lnTo>
                  <a:lnTo>
                    <a:pt x="863" y="838"/>
                  </a:lnTo>
                  <a:lnTo>
                    <a:pt x="862" y="838"/>
                  </a:lnTo>
                  <a:lnTo>
                    <a:pt x="862" y="837"/>
                  </a:lnTo>
                  <a:lnTo>
                    <a:pt x="849" y="835"/>
                  </a:lnTo>
                  <a:lnTo>
                    <a:pt x="847" y="832"/>
                  </a:lnTo>
                  <a:lnTo>
                    <a:pt x="846" y="831"/>
                  </a:lnTo>
                  <a:lnTo>
                    <a:pt x="845" y="830"/>
                  </a:lnTo>
                  <a:lnTo>
                    <a:pt x="845" y="831"/>
                  </a:lnTo>
                  <a:lnTo>
                    <a:pt x="844" y="831"/>
                  </a:lnTo>
                  <a:lnTo>
                    <a:pt x="844" y="833"/>
                  </a:lnTo>
                  <a:lnTo>
                    <a:pt x="844" y="834"/>
                  </a:lnTo>
                  <a:lnTo>
                    <a:pt x="844" y="835"/>
                  </a:lnTo>
                  <a:lnTo>
                    <a:pt x="844" y="836"/>
                  </a:lnTo>
                  <a:lnTo>
                    <a:pt x="844" y="837"/>
                  </a:lnTo>
                  <a:lnTo>
                    <a:pt x="843" y="838"/>
                  </a:lnTo>
                  <a:lnTo>
                    <a:pt x="842" y="839"/>
                  </a:lnTo>
                  <a:lnTo>
                    <a:pt x="841" y="840"/>
                  </a:lnTo>
                  <a:lnTo>
                    <a:pt x="839" y="840"/>
                  </a:lnTo>
                  <a:lnTo>
                    <a:pt x="838" y="840"/>
                  </a:lnTo>
                  <a:lnTo>
                    <a:pt x="837" y="840"/>
                  </a:lnTo>
                  <a:lnTo>
                    <a:pt x="836" y="840"/>
                  </a:lnTo>
                  <a:lnTo>
                    <a:pt x="829" y="841"/>
                  </a:lnTo>
                  <a:lnTo>
                    <a:pt x="828" y="842"/>
                  </a:lnTo>
                  <a:lnTo>
                    <a:pt x="827" y="842"/>
                  </a:lnTo>
                  <a:lnTo>
                    <a:pt x="827" y="840"/>
                  </a:lnTo>
                  <a:lnTo>
                    <a:pt x="826" y="838"/>
                  </a:lnTo>
                  <a:lnTo>
                    <a:pt x="824" y="838"/>
                  </a:lnTo>
                  <a:lnTo>
                    <a:pt x="823" y="837"/>
                  </a:lnTo>
                  <a:lnTo>
                    <a:pt x="821" y="837"/>
                  </a:lnTo>
                  <a:lnTo>
                    <a:pt x="818" y="837"/>
                  </a:lnTo>
                  <a:lnTo>
                    <a:pt x="816" y="837"/>
                  </a:lnTo>
                  <a:lnTo>
                    <a:pt x="814" y="836"/>
                  </a:lnTo>
                  <a:lnTo>
                    <a:pt x="812" y="841"/>
                  </a:lnTo>
                  <a:lnTo>
                    <a:pt x="808" y="843"/>
                  </a:lnTo>
                  <a:lnTo>
                    <a:pt x="802" y="844"/>
                  </a:lnTo>
                  <a:lnTo>
                    <a:pt x="797" y="845"/>
                  </a:lnTo>
                  <a:lnTo>
                    <a:pt x="793" y="848"/>
                  </a:lnTo>
                  <a:lnTo>
                    <a:pt x="790" y="851"/>
                  </a:lnTo>
                  <a:lnTo>
                    <a:pt x="788" y="853"/>
                  </a:lnTo>
                  <a:lnTo>
                    <a:pt x="785" y="854"/>
                  </a:lnTo>
                  <a:lnTo>
                    <a:pt x="783" y="855"/>
                  </a:lnTo>
                  <a:lnTo>
                    <a:pt x="781" y="855"/>
                  </a:lnTo>
                  <a:lnTo>
                    <a:pt x="780" y="855"/>
                  </a:lnTo>
                  <a:lnTo>
                    <a:pt x="772" y="855"/>
                  </a:lnTo>
                  <a:lnTo>
                    <a:pt x="765" y="858"/>
                  </a:lnTo>
                  <a:lnTo>
                    <a:pt x="756" y="859"/>
                  </a:lnTo>
                  <a:lnTo>
                    <a:pt x="754" y="860"/>
                  </a:lnTo>
                  <a:lnTo>
                    <a:pt x="751" y="861"/>
                  </a:lnTo>
                  <a:lnTo>
                    <a:pt x="747" y="863"/>
                  </a:lnTo>
                  <a:lnTo>
                    <a:pt x="744" y="865"/>
                  </a:lnTo>
                  <a:lnTo>
                    <a:pt x="741" y="866"/>
                  </a:lnTo>
                  <a:lnTo>
                    <a:pt x="740" y="867"/>
                  </a:lnTo>
                  <a:lnTo>
                    <a:pt x="739" y="869"/>
                  </a:lnTo>
                  <a:lnTo>
                    <a:pt x="739" y="870"/>
                  </a:lnTo>
                  <a:lnTo>
                    <a:pt x="739" y="871"/>
                  </a:lnTo>
                  <a:lnTo>
                    <a:pt x="739" y="872"/>
                  </a:lnTo>
                  <a:lnTo>
                    <a:pt x="728" y="879"/>
                  </a:lnTo>
                  <a:lnTo>
                    <a:pt x="719" y="889"/>
                  </a:lnTo>
                  <a:lnTo>
                    <a:pt x="716" y="891"/>
                  </a:lnTo>
                  <a:lnTo>
                    <a:pt x="714" y="893"/>
                  </a:lnTo>
                  <a:lnTo>
                    <a:pt x="710" y="895"/>
                  </a:lnTo>
                  <a:lnTo>
                    <a:pt x="708" y="897"/>
                  </a:lnTo>
                  <a:lnTo>
                    <a:pt x="707" y="897"/>
                  </a:lnTo>
                  <a:lnTo>
                    <a:pt x="706" y="897"/>
                  </a:lnTo>
                  <a:lnTo>
                    <a:pt x="705" y="896"/>
                  </a:lnTo>
                  <a:lnTo>
                    <a:pt x="700" y="899"/>
                  </a:lnTo>
                  <a:lnTo>
                    <a:pt x="698" y="903"/>
                  </a:lnTo>
                  <a:lnTo>
                    <a:pt x="698" y="910"/>
                  </a:lnTo>
                  <a:lnTo>
                    <a:pt x="696" y="915"/>
                  </a:lnTo>
                  <a:lnTo>
                    <a:pt x="695" y="915"/>
                  </a:lnTo>
                  <a:lnTo>
                    <a:pt x="694" y="915"/>
                  </a:lnTo>
                  <a:lnTo>
                    <a:pt x="693" y="916"/>
                  </a:lnTo>
                  <a:lnTo>
                    <a:pt x="692" y="917"/>
                  </a:lnTo>
                  <a:lnTo>
                    <a:pt x="693" y="921"/>
                  </a:lnTo>
                  <a:lnTo>
                    <a:pt x="696" y="925"/>
                  </a:lnTo>
                  <a:lnTo>
                    <a:pt x="698" y="929"/>
                  </a:lnTo>
                  <a:lnTo>
                    <a:pt x="698" y="933"/>
                  </a:lnTo>
                  <a:lnTo>
                    <a:pt x="697" y="936"/>
                  </a:lnTo>
                  <a:lnTo>
                    <a:pt x="695" y="938"/>
                  </a:lnTo>
                  <a:lnTo>
                    <a:pt x="695" y="941"/>
                  </a:lnTo>
                  <a:lnTo>
                    <a:pt x="694" y="943"/>
                  </a:lnTo>
                  <a:lnTo>
                    <a:pt x="692" y="950"/>
                  </a:lnTo>
                  <a:lnTo>
                    <a:pt x="691" y="960"/>
                  </a:lnTo>
                  <a:lnTo>
                    <a:pt x="692" y="973"/>
                  </a:lnTo>
                  <a:lnTo>
                    <a:pt x="692" y="976"/>
                  </a:lnTo>
                  <a:lnTo>
                    <a:pt x="691" y="980"/>
                  </a:lnTo>
                  <a:lnTo>
                    <a:pt x="690" y="982"/>
                  </a:lnTo>
                  <a:lnTo>
                    <a:pt x="688" y="985"/>
                  </a:lnTo>
                  <a:lnTo>
                    <a:pt x="685" y="986"/>
                  </a:lnTo>
                  <a:lnTo>
                    <a:pt x="676" y="990"/>
                  </a:lnTo>
                  <a:lnTo>
                    <a:pt x="669" y="995"/>
                  </a:lnTo>
                  <a:lnTo>
                    <a:pt x="662" y="1002"/>
                  </a:lnTo>
                  <a:lnTo>
                    <a:pt x="656" y="1008"/>
                  </a:lnTo>
                  <a:lnTo>
                    <a:pt x="650" y="1017"/>
                  </a:lnTo>
                  <a:lnTo>
                    <a:pt x="646" y="1027"/>
                  </a:lnTo>
                  <a:lnTo>
                    <a:pt x="641" y="1037"/>
                  </a:lnTo>
                  <a:lnTo>
                    <a:pt x="636" y="1049"/>
                  </a:lnTo>
                  <a:lnTo>
                    <a:pt x="632" y="1054"/>
                  </a:lnTo>
                  <a:lnTo>
                    <a:pt x="625" y="1058"/>
                  </a:lnTo>
                  <a:lnTo>
                    <a:pt x="619" y="1062"/>
                  </a:lnTo>
                  <a:lnTo>
                    <a:pt x="613" y="1066"/>
                  </a:lnTo>
                  <a:lnTo>
                    <a:pt x="612" y="1072"/>
                  </a:lnTo>
                  <a:lnTo>
                    <a:pt x="612" y="1074"/>
                  </a:lnTo>
                  <a:lnTo>
                    <a:pt x="612" y="1076"/>
                  </a:lnTo>
                  <a:lnTo>
                    <a:pt x="611" y="1078"/>
                  </a:lnTo>
                  <a:lnTo>
                    <a:pt x="611" y="1080"/>
                  </a:lnTo>
                  <a:lnTo>
                    <a:pt x="610" y="1081"/>
                  </a:lnTo>
                  <a:lnTo>
                    <a:pt x="608" y="1081"/>
                  </a:lnTo>
                  <a:lnTo>
                    <a:pt x="605" y="1080"/>
                  </a:lnTo>
                  <a:lnTo>
                    <a:pt x="603" y="1079"/>
                  </a:lnTo>
                  <a:lnTo>
                    <a:pt x="601" y="1078"/>
                  </a:lnTo>
                  <a:lnTo>
                    <a:pt x="600" y="1076"/>
                  </a:lnTo>
                  <a:lnTo>
                    <a:pt x="599" y="1074"/>
                  </a:lnTo>
                  <a:lnTo>
                    <a:pt x="600" y="1071"/>
                  </a:lnTo>
                  <a:lnTo>
                    <a:pt x="601" y="1070"/>
                  </a:lnTo>
                  <a:lnTo>
                    <a:pt x="603" y="1069"/>
                  </a:lnTo>
                  <a:lnTo>
                    <a:pt x="605" y="1068"/>
                  </a:lnTo>
                  <a:lnTo>
                    <a:pt x="606" y="1067"/>
                  </a:lnTo>
                  <a:lnTo>
                    <a:pt x="615" y="1061"/>
                  </a:lnTo>
                  <a:lnTo>
                    <a:pt x="624" y="1054"/>
                  </a:lnTo>
                  <a:lnTo>
                    <a:pt x="629" y="1046"/>
                  </a:lnTo>
                  <a:lnTo>
                    <a:pt x="629" y="1044"/>
                  </a:lnTo>
                  <a:lnTo>
                    <a:pt x="631" y="1042"/>
                  </a:lnTo>
                  <a:lnTo>
                    <a:pt x="632" y="1041"/>
                  </a:lnTo>
                  <a:lnTo>
                    <a:pt x="633" y="1040"/>
                  </a:lnTo>
                  <a:lnTo>
                    <a:pt x="634" y="1039"/>
                  </a:lnTo>
                  <a:lnTo>
                    <a:pt x="635" y="1038"/>
                  </a:lnTo>
                  <a:lnTo>
                    <a:pt x="634" y="1036"/>
                  </a:lnTo>
                  <a:lnTo>
                    <a:pt x="633" y="1035"/>
                  </a:lnTo>
                  <a:lnTo>
                    <a:pt x="633" y="1034"/>
                  </a:lnTo>
                  <a:lnTo>
                    <a:pt x="633" y="1033"/>
                  </a:lnTo>
                  <a:lnTo>
                    <a:pt x="632" y="1033"/>
                  </a:lnTo>
                  <a:lnTo>
                    <a:pt x="631" y="1033"/>
                  </a:lnTo>
                  <a:lnTo>
                    <a:pt x="629" y="1033"/>
                  </a:lnTo>
                  <a:lnTo>
                    <a:pt x="617" y="1041"/>
                  </a:lnTo>
                  <a:lnTo>
                    <a:pt x="609" y="1052"/>
                  </a:lnTo>
                  <a:lnTo>
                    <a:pt x="608" y="1055"/>
                  </a:lnTo>
                  <a:lnTo>
                    <a:pt x="608" y="1057"/>
                  </a:lnTo>
                  <a:lnTo>
                    <a:pt x="606" y="1060"/>
                  </a:lnTo>
                  <a:lnTo>
                    <a:pt x="598" y="1069"/>
                  </a:lnTo>
                  <a:lnTo>
                    <a:pt x="589" y="1076"/>
                  </a:lnTo>
                  <a:lnTo>
                    <a:pt x="580" y="1084"/>
                  </a:lnTo>
                  <a:lnTo>
                    <a:pt x="573" y="1095"/>
                  </a:lnTo>
                  <a:lnTo>
                    <a:pt x="571" y="1098"/>
                  </a:lnTo>
                  <a:lnTo>
                    <a:pt x="570" y="1096"/>
                  </a:lnTo>
                  <a:lnTo>
                    <a:pt x="569" y="1093"/>
                  </a:lnTo>
                  <a:lnTo>
                    <a:pt x="567" y="1091"/>
                  </a:lnTo>
                  <a:lnTo>
                    <a:pt x="566" y="1089"/>
                  </a:lnTo>
                  <a:lnTo>
                    <a:pt x="565" y="1085"/>
                  </a:lnTo>
                  <a:lnTo>
                    <a:pt x="564" y="1083"/>
                  </a:lnTo>
                  <a:lnTo>
                    <a:pt x="563" y="1080"/>
                  </a:lnTo>
                  <a:lnTo>
                    <a:pt x="562" y="1078"/>
                  </a:lnTo>
                  <a:lnTo>
                    <a:pt x="559" y="1076"/>
                  </a:lnTo>
                  <a:lnTo>
                    <a:pt x="556" y="1074"/>
                  </a:lnTo>
                  <a:lnTo>
                    <a:pt x="554" y="1072"/>
                  </a:lnTo>
                  <a:lnTo>
                    <a:pt x="551" y="1070"/>
                  </a:lnTo>
                  <a:lnTo>
                    <a:pt x="549" y="1068"/>
                  </a:lnTo>
                  <a:lnTo>
                    <a:pt x="548" y="1065"/>
                  </a:lnTo>
                  <a:lnTo>
                    <a:pt x="546" y="1062"/>
                  </a:lnTo>
                  <a:lnTo>
                    <a:pt x="544" y="1059"/>
                  </a:lnTo>
                  <a:lnTo>
                    <a:pt x="542" y="1058"/>
                  </a:lnTo>
                  <a:lnTo>
                    <a:pt x="539" y="1057"/>
                  </a:lnTo>
                  <a:lnTo>
                    <a:pt x="536" y="1056"/>
                  </a:lnTo>
                  <a:lnTo>
                    <a:pt x="533" y="1056"/>
                  </a:lnTo>
                  <a:lnTo>
                    <a:pt x="530" y="1055"/>
                  </a:lnTo>
                  <a:lnTo>
                    <a:pt x="528" y="1053"/>
                  </a:lnTo>
                  <a:lnTo>
                    <a:pt x="524" y="1050"/>
                  </a:lnTo>
                  <a:lnTo>
                    <a:pt x="521" y="1047"/>
                  </a:lnTo>
                  <a:lnTo>
                    <a:pt x="518" y="1045"/>
                  </a:lnTo>
                  <a:lnTo>
                    <a:pt x="516" y="1045"/>
                  </a:lnTo>
                  <a:lnTo>
                    <a:pt x="514" y="1045"/>
                  </a:lnTo>
                  <a:lnTo>
                    <a:pt x="512" y="1046"/>
                  </a:lnTo>
                  <a:lnTo>
                    <a:pt x="511" y="1047"/>
                  </a:lnTo>
                  <a:lnTo>
                    <a:pt x="509" y="1047"/>
                  </a:lnTo>
                  <a:lnTo>
                    <a:pt x="503" y="1036"/>
                  </a:lnTo>
                  <a:lnTo>
                    <a:pt x="495" y="1027"/>
                  </a:lnTo>
                  <a:lnTo>
                    <a:pt x="494" y="1026"/>
                  </a:lnTo>
                  <a:lnTo>
                    <a:pt x="493" y="1024"/>
                  </a:lnTo>
                  <a:lnTo>
                    <a:pt x="491" y="1022"/>
                  </a:lnTo>
                  <a:lnTo>
                    <a:pt x="490" y="1020"/>
                  </a:lnTo>
                  <a:lnTo>
                    <a:pt x="484" y="1018"/>
                  </a:lnTo>
                  <a:lnTo>
                    <a:pt x="476" y="1018"/>
                  </a:lnTo>
                  <a:lnTo>
                    <a:pt x="470" y="1020"/>
                  </a:lnTo>
                  <a:lnTo>
                    <a:pt x="465" y="1024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21" name="Freeform 396"/>
            <p:cNvSpPr>
              <a:spLocks/>
            </p:cNvSpPr>
            <p:nvPr/>
          </p:nvSpPr>
          <p:spPr bwMode="gray">
            <a:xfrm>
              <a:off x="2805" y="3602"/>
              <a:ext cx="62" cy="41"/>
            </a:xfrm>
            <a:custGeom>
              <a:avLst/>
              <a:gdLst>
                <a:gd name="T0" fmla="*/ 0 w 62"/>
                <a:gd name="T1" fmla="*/ 26 h 41"/>
                <a:gd name="T2" fmla="*/ 2 w 62"/>
                <a:gd name="T3" fmla="*/ 27 h 41"/>
                <a:gd name="T4" fmla="*/ 4 w 62"/>
                <a:gd name="T5" fmla="*/ 29 h 41"/>
                <a:gd name="T6" fmla="*/ 5 w 62"/>
                <a:gd name="T7" fmla="*/ 30 h 41"/>
                <a:gd name="T8" fmla="*/ 6 w 62"/>
                <a:gd name="T9" fmla="*/ 32 h 41"/>
                <a:gd name="T10" fmla="*/ 7 w 62"/>
                <a:gd name="T11" fmla="*/ 33 h 41"/>
                <a:gd name="T12" fmla="*/ 9 w 62"/>
                <a:gd name="T13" fmla="*/ 35 h 41"/>
                <a:gd name="T14" fmla="*/ 12 w 62"/>
                <a:gd name="T15" fmla="*/ 36 h 41"/>
                <a:gd name="T16" fmla="*/ 15 w 62"/>
                <a:gd name="T17" fmla="*/ 36 h 41"/>
                <a:gd name="T18" fmla="*/ 18 w 62"/>
                <a:gd name="T19" fmla="*/ 36 h 41"/>
                <a:gd name="T20" fmla="*/ 21 w 62"/>
                <a:gd name="T21" fmla="*/ 35 h 41"/>
                <a:gd name="T22" fmla="*/ 23 w 62"/>
                <a:gd name="T23" fmla="*/ 35 h 41"/>
                <a:gd name="T24" fmla="*/ 26 w 62"/>
                <a:gd name="T25" fmla="*/ 34 h 41"/>
                <a:gd name="T26" fmla="*/ 27 w 62"/>
                <a:gd name="T27" fmla="*/ 34 h 41"/>
                <a:gd name="T28" fmla="*/ 28 w 62"/>
                <a:gd name="T29" fmla="*/ 34 h 41"/>
                <a:gd name="T30" fmla="*/ 29 w 62"/>
                <a:gd name="T31" fmla="*/ 34 h 41"/>
                <a:gd name="T32" fmla="*/ 29 w 62"/>
                <a:gd name="T33" fmla="*/ 36 h 41"/>
                <a:gd name="T34" fmla="*/ 30 w 62"/>
                <a:gd name="T35" fmla="*/ 37 h 41"/>
                <a:gd name="T36" fmla="*/ 31 w 62"/>
                <a:gd name="T37" fmla="*/ 38 h 41"/>
                <a:gd name="T38" fmla="*/ 37 w 62"/>
                <a:gd name="T39" fmla="*/ 41 h 41"/>
                <a:gd name="T40" fmla="*/ 45 w 62"/>
                <a:gd name="T41" fmla="*/ 41 h 41"/>
                <a:gd name="T42" fmla="*/ 51 w 62"/>
                <a:gd name="T43" fmla="*/ 39 h 41"/>
                <a:gd name="T44" fmla="*/ 53 w 62"/>
                <a:gd name="T45" fmla="*/ 39 h 41"/>
                <a:gd name="T46" fmla="*/ 54 w 62"/>
                <a:gd name="T47" fmla="*/ 38 h 41"/>
                <a:gd name="T48" fmla="*/ 56 w 62"/>
                <a:gd name="T49" fmla="*/ 37 h 41"/>
                <a:gd name="T50" fmla="*/ 58 w 62"/>
                <a:gd name="T51" fmla="*/ 35 h 41"/>
                <a:gd name="T52" fmla="*/ 61 w 62"/>
                <a:gd name="T53" fmla="*/ 34 h 41"/>
                <a:gd name="T54" fmla="*/ 61 w 62"/>
                <a:gd name="T55" fmla="*/ 33 h 41"/>
                <a:gd name="T56" fmla="*/ 62 w 62"/>
                <a:gd name="T57" fmla="*/ 32 h 41"/>
                <a:gd name="T58" fmla="*/ 61 w 62"/>
                <a:gd name="T59" fmla="*/ 31 h 41"/>
                <a:gd name="T60" fmla="*/ 59 w 62"/>
                <a:gd name="T61" fmla="*/ 30 h 41"/>
                <a:gd name="T62" fmla="*/ 57 w 62"/>
                <a:gd name="T63" fmla="*/ 30 h 41"/>
                <a:gd name="T64" fmla="*/ 55 w 62"/>
                <a:gd name="T65" fmla="*/ 30 h 41"/>
                <a:gd name="T66" fmla="*/ 52 w 62"/>
                <a:gd name="T67" fmla="*/ 29 h 41"/>
                <a:gd name="T68" fmla="*/ 50 w 62"/>
                <a:gd name="T69" fmla="*/ 29 h 41"/>
                <a:gd name="T70" fmla="*/ 48 w 62"/>
                <a:gd name="T71" fmla="*/ 29 h 41"/>
                <a:gd name="T72" fmla="*/ 45 w 62"/>
                <a:gd name="T73" fmla="*/ 29 h 41"/>
                <a:gd name="T74" fmla="*/ 31 w 62"/>
                <a:gd name="T75" fmla="*/ 22 h 41"/>
                <a:gd name="T76" fmla="*/ 19 w 62"/>
                <a:gd name="T77" fmla="*/ 13 h 41"/>
                <a:gd name="T78" fmla="*/ 7 w 62"/>
                <a:gd name="T79" fmla="*/ 3 h 41"/>
                <a:gd name="T80" fmla="*/ 6 w 62"/>
                <a:gd name="T81" fmla="*/ 2 h 41"/>
                <a:gd name="T82" fmla="*/ 3 w 62"/>
                <a:gd name="T83" fmla="*/ 1 h 41"/>
                <a:gd name="T84" fmla="*/ 1 w 62"/>
                <a:gd name="T85" fmla="*/ 0 h 41"/>
                <a:gd name="T86" fmla="*/ 0 w 62"/>
                <a:gd name="T87" fmla="*/ 0 h 41"/>
                <a:gd name="T88" fmla="*/ 0 w 62"/>
                <a:gd name="T89" fmla="*/ 0 h 41"/>
                <a:gd name="T90" fmla="*/ 0 w 62"/>
                <a:gd name="T91" fmla="*/ 6 h 41"/>
                <a:gd name="T92" fmla="*/ 1 w 62"/>
                <a:gd name="T93" fmla="*/ 12 h 41"/>
                <a:gd name="T94" fmla="*/ 1 w 62"/>
                <a:gd name="T95" fmla="*/ 19 h 41"/>
                <a:gd name="T96" fmla="*/ 0 w 62"/>
                <a:gd name="T97" fmla="*/ 26 h 4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2"/>
                <a:gd name="T148" fmla="*/ 0 h 41"/>
                <a:gd name="T149" fmla="*/ 62 w 62"/>
                <a:gd name="T150" fmla="*/ 41 h 4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2" h="41">
                  <a:moveTo>
                    <a:pt x="0" y="26"/>
                  </a:moveTo>
                  <a:lnTo>
                    <a:pt x="2" y="27"/>
                  </a:lnTo>
                  <a:lnTo>
                    <a:pt x="4" y="29"/>
                  </a:lnTo>
                  <a:lnTo>
                    <a:pt x="5" y="30"/>
                  </a:lnTo>
                  <a:lnTo>
                    <a:pt x="6" y="32"/>
                  </a:lnTo>
                  <a:lnTo>
                    <a:pt x="7" y="33"/>
                  </a:lnTo>
                  <a:lnTo>
                    <a:pt x="9" y="35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8" y="36"/>
                  </a:lnTo>
                  <a:lnTo>
                    <a:pt x="21" y="35"/>
                  </a:lnTo>
                  <a:lnTo>
                    <a:pt x="23" y="35"/>
                  </a:lnTo>
                  <a:lnTo>
                    <a:pt x="26" y="34"/>
                  </a:lnTo>
                  <a:lnTo>
                    <a:pt x="27" y="34"/>
                  </a:lnTo>
                  <a:lnTo>
                    <a:pt x="28" y="34"/>
                  </a:lnTo>
                  <a:lnTo>
                    <a:pt x="29" y="34"/>
                  </a:lnTo>
                  <a:lnTo>
                    <a:pt x="29" y="36"/>
                  </a:lnTo>
                  <a:lnTo>
                    <a:pt x="30" y="37"/>
                  </a:lnTo>
                  <a:lnTo>
                    <a:pt x="31" y="38"/>
                  </a:lnTo>
                  <a:lnTo>
                    <a:pt x="37" y="41"/>
                  </a:lnTo>
                  <a:lnTo>
                    <a:pt x="45" y="41"/>
                  </a:lnTo>
                  <a:lnTo>
                    <a:pt x="51" y="39"/>
                  </a:lnTo>
                  <a:lnTo>
                    <a:pt x="53" y="39"/>
                  </a:lnTo>
                  <a:lnTo>
                    <a:pt x="54" y="38"/>
                  </a:lnTo>
                  <a:lnTo>
                    <a:pt x="56" y="37"/>
                  </a:lnTo>
                  <a:lnTo>
                    <a:pt x="58" y="35"/>
                  </a:lnTo>
                  <a:lnTo>
                    <a:pt x="61" y="34"/>
                  </a:lnTo>
                  <a:lnTo>
                    <a:pt x="61" y="33"/>
                  </a:lnTo>
                  <a:lnTo>
                    <a:pt x="62" y="32"/>
                  </a:lnTo>
                  <a:lnTo>
                    <a:pt x="61" y="31"/>
                  </a:lnTo>
                  <a:lnTo>
                    <a:pt x="59" y="30"/>
                  </a:lnTo>
                  <a:lnTo>
                    <a:pt x="57" y="30"/>
                  </a:lnTo>
                  <a:lnTo>
                    <a:pt x="55" y="30"/>
                  </a:lnTo>
                  <a:lnTo>
                    <a:pt x="52" y="29"/>
                  </a:lnTo>
                  <a:lnTo>
                    <a:pt x="50" y="29"/>
                  </a:lnTo>
                  <a:lnTo>
                    <a:pt x="48" y="29"/>
                  </a:lnTo>
                  <a:lnTo>
                    <a:pt x="45" y="29"/>
                  </a:lnTo>
                  <a:lnTo>
                    <a:pt x="31" y="22"/>
                  </a:lnTo>
                  <a:lnTo>
                    <a:pt x="19" y="13"/>
                  </a:lnTo>
                  <a:lnTo>
                    <a:pt x="7" y="3"/>
                  </a:lnTo>
                  <a:lnTo>
                    <a:pt x="6" y="2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" y="12"/>
                  </a:lnTo>
                  <a:lnTo>
                    <a:pt x="1" y="19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22" name="Freeform 397"/>
            <p:cNvSpPr>
              <a:spLocks/>
            </p:cNvSpPr>
            <p:nvPr/>
          </p:nvSpPr>
          <p:spPr bwMode="gray">
            <a:xfrm>
              <a:off x="2805" y="3602"/>
              <a:ext cx="62" cy="41"/>
            </a:xfrm>
            <a:custGeom>
              <a:avLst/>
              <a:gdLst>
                <a:gd name="T0" fmla="*/ 0 w 62"/>
                <a:gd name="T1" fmla="*/ 26 h 41"/>
                <a:gd name="T2" fmla="*/ 2 w 62"/>
                <a:gd name="T3" fmla="*/ 27 h 41"/>
                <a:gd name="T4" fmla="*/ 4 w 62"/>
                <a:gd name="T5" fmla="*/ 29 h 41"/>
                <a:gd name="T6" fmla="*/ 5 w 62"/>
                <a:gd name="T7" fmla="*/ 30 h 41"/>
                <a:gd name="T8" fmla="*/ 6 w 62"/>
                <a:gd name="T9" fmla="*/ 32 h 41"/>
                <a:gd name="T10" fmla="*/ 7 w 62"/>
                <a:gd name="T11" fmla="*/ 33 h 41"/>
                <a:gd name="T12" fmla="*/ 9 w 62"/>
                <a:gd name="T13" fmla="*/ 35 h 41"/>
                <a:gd name="T14" fmla="*/ 12 w 62"/>
                <a:gd name="T15" fmla="*/ 36 h 41"/>
                <a:gd name="T16" fmla="*/ 15 w 62"/>
                <a:gd name="T17" fmla="*/ 36 h 41"/>
                <a:gd name="T18" fmla="*/ 18 w 62"/>
                <a:gd name="T19" fmla="*/ 36 h 41"/>
                <a:gd name="T20" fmla="*/ 21 w 62"/>
                <a:gd name="T21" fmla="*/ 35 h 41"/>
                <a:gd name="T22" fmla="*/ 23 w 62"/>
                <a:gd name="T23" fmla="*/ 35 h 41"/>
                <a:gd name="T24" fmla="*/ 26 w 62"/>
                <a:gd name="T25" fmla="*/ 34 h 41"/>
                <a:gd name="T26" fmla="*/ 27 w 62"/>
                <a:gd name="T27" fmla="*/ 34 h 41"/>
                <a:gd name="T28" fmla="*/ 28 w 62"/>
                <a:gd name="T29" fmla="*/ 34 h 41"/>
                <a:gd name="T30" fmla="*/ 29 w 62"/>
                <a:gd name="T31" fmla="*/ 34 h 41"/>
                <a:gd name="T32" fmla="*/ 29 w 62"/>
                <a:gd name="T33" fmla="*/ 36 h 41"/>
                <a:gd name="T34" fmla="*/ 30 w 62"/>
                <a:gd name="T35" fmla="*/ 37 h 41"/>
                <a:gd name="T36" fmla="*/ 31 w 62"/>
                <a:gd name="T37" fmla="*/ 38 h 41"/>
                <a:gd name="T38" fmla="*/ 37 w 62"/>
                <a:gd name="T39" fmla="*/ 41 h 41"/>
                <a:gd name="T40" fmla="*/ 45 w 62"/>
                <a:gd name="T41" fmla="*/ 41 h 41"/>
                <a:gd name="T42" fmla="*/ 51 w 62"/>
                <a:gd name="T43" fmla="*/ 39 h 41"/>
                <a:gd name="T44" fmla="*/ 53 w 62"/>
                <a:gd name="T45" fmla="*/ 39 h 41"/>
                <a:gd name="T46" fmla="*/ 54 w 62"/>
                <a:gd name="T47" fmla="*/ 38 h 41"/>
                <a:gd name="T48" fmla="*/ 56 w 62"/>
                <a:gd name="T49" fmla="*/ 37 h 41"/>
                <a:gd name="T50" fmla="*/ 58 w 62"/>
                <a:gd name="T51" fmla="*/ 35 h 41"/>
                <a:gd name="T52" fmla="*/ 61 w 62"/>
                <a:gd name="T53" fmla="*/ 34 h 41"/>
                <a:gd name="T54" fmla="*/ 61 w 62"/>
                <a:gd name="T55" fmla="*/ 33 h 41"/>
                <a:gd name="T56" fmla="*/ 62 w 62"/>
                <a:gd name="T57" fmla="*/ 32 h 41"/>
                <a:gd name="T58" fmla="*/ 61 w 62"/>
                <a:gd name="T59" fmla="*/ 31 h 41"/>
                <a:gd name="T60" fmla="*/ 59 w 62"/>
                <a:gd name="T61" fmla="*/ 30 h 41"/>
                <a:gd name="T62" fmla="*/ 57 w 62"/>
                <a:gd name="T63" fmla="*/ 30 h 41"/>
                <a:gd name="T64" fmla="*/ 55 w 62"/>
                <a:gd name="T65" fmla="*/ 30 h 41"/>
                <a:gd name="T66" fmla="*/ 52 w 62"/>
                <a:gd name="T67" fmla="*/ 29 h 41"/>
                <a:gd name="T68" fmla="*/ 50 w 62"/>
                <a:gd name="T69" fmla="*/ 29 h 41"/>
                <a:gd name="T70" fmla="*/ 48 w 62"/>
                <a:gd name="T71" fmla="*/ 29 h 41"/>
                <a:gd name="T72" fmla="*/ 45 w 62"/>
                <a:gd name="T73" fmla="*/ 29 h 41"/>
                <a:gd name="T74" fmla="*/ 31 w 62"/>
                <a:gd name="T75" fmla="*/ 22 h 41"/>
                <a:gd name="T76" fmla="*/ 19 w 62"/>
                <a:gd name="T77" fmla="*/ 13 h 41"/>
                <a:gd name="T78" fmla="*/ 7 w 62"/>
                <a:gd name="T79" fmla="*/ 3 h 41"/>
                <a:gd name="T80" fmla="*/ 6 w 62"/>
                <a:gd name="T81" fmla="*/ 2 h 41"/>
                <a:gd name="T82" fmla="*/ 3 w 62"/>
                <a:gd name="T83" fmla="*/ 1 h 41"/>
                <a:gd name="T84" fmla="*/ 1 w 62"/>
                <a:gd name="T85" fmla="*/ 0 h 41"/>
                <a:gd name="T86" fmla="*/ 0 w 62"/>
                <a:gd name="T87" fmla="*/ 0 h 41"/>
                <a:gd name="T88" fmla="*/ 0 w 62"/>
                <a:gd name="T89" fmla="*/ 0 h 41"/>
                <a:gd name="T90" fmla="*/ 0 w 62"/>
                <a:gd name="T91" fmla="*/ 6 h 41"/>
                <a:gd name="T92" fmla="*/ 1 w 62"/>
                <a:gd name="T93" fmla="*/ 12 h 41"/>
                <a:gd name="T94" fmla="*/ 1 w 62"/>
                <a:gd name="T95" fmla="*/ 19 h 41"/>
                <a:gd name="T96" fmla="*/ 0 w 62"/>
                <a:gd name="T97" fmla="*/ 26 h 4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2"/>
                <a:gd name="T148" fmla="*/ 0 h 41"/>
                <a:gd name="T149" fmla="*/ 62 w 62"/>
                <a:gd name="T150" fmla="*/ 41 h 4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2" h="41">
                  <a:moveTo>
                    <a:pt x="0" y="26"/>
                  </a:moveTo>
                  <a:lnTo>
                    <a:pt x="2" y="27"/>
                  </a:lnTo>
                  <a:lnTo>
                    <a:pt x="4" y="29"/>
                  </a:lnTo>
                  <a:lnTo>
                    <a:pt x="5" y="30"/>
                  </a:lnTo>
                  <a:lnTo>
                    <a:pt x="6" y="32"/>
                  </a:lnTo>
                  <a:lnTo>
                    <a:pt x="7" y="33"/>
                  </a:lnTo>
                  <a:lnTo>
                    <a:pt x="9" y="35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8" y="36"/>
                  </a:lnTo>
                  <a:lnTo>
                    <a:pt x="21" y="35"/>
                  </a:lnTo>
                  <a:lnTo>
                    <a:pt x="23" y="35"/>
                  </a:lnTo>
                  <a:lnTo>
                    <a:pt x="26" y="34"/>
                  </a:lnTo>
                  <a:lnTo>
                    <a:pt x="27" y="34"/>
                  </a:lnTo>
                  <a:lnTo>
                    <a:pt x="28" y="34"/>
                  </a:lnTo>
                  <a:lnTo>
                    <a:pt x="29" y="34"/>
                  </a:lnTo>
                  <a:lnTo>
                    <a:pt x="29" y="36"/>
                  </a:lnTo>
                  <a:lnTo>
                    <a:pt x="30" y="37"/>
                  </a:lnTo>
                  <a:lnTo>
                    <a:pt x="31" y="38"/>
                  </a:lnTo>
                  <a:lnTo>
                    <a:pt x="37" y="41"/>
                  </a:lnTo>
                  <a:lnTo>
                    <a:pt x="45" y="41"/>
                  </a:lnTo>
                  <a:lnTo>
                    <a:pt x="51" y="39"/>
                  </a:lnTo>
                  <a:lnTo>
                    <a:pt x="53" y="39"/>
                  </a:lnTo>
                  <a:lnTo>
                    <a:pt x="54" y="38"/>
                  </a:lnTo>
                  <a:lnTo>
                    <a:pt x="56" y="37"/>
                  </a:lnTo>
                  <a:lnTo>
                    <a:pt x="58" y="35"/>
                  </a:lnTo>
                  <a:lnTo>
                    <a:pt x="61" y="34"/>
                  </a:lnTo>
                  <a:lnTo>
                    <a:pt x="61" y="33"/>
                  </a:lnTo>
                  <a:lnTo>
                    <a:pt x="62" y="32"/>
                  </a:lnTo>
                  <a:lnTo>
                    <a:pt x="61" y="31"/>
                  </a:lnTo>
                  <a:lnTo>
                    <a:pt x="59" y="30"/>
                  </a:lnTo>
                  <a:lnTo>
                    <a:pt x="57" y="30"/>
                  </a:lnTo>
                  <a:lnTo>
                    <a:pt x="55" y="30"/>
                  </a:lnTo>
                  <a:lnTo>
                    <a:pt x="52" y="29"/>
                  </a:lnTo>
                  <a:lnTo>
                    <a:pt x="50" y="29"/>
                  </a:lnTo>
                  <a:lnTo>
                    <a:pt x="48" y="29"/>
                  </a:lnTo>
                  <a:lnTo>
                    <a:pt x="45" y="29"/>
                  </a:lnTo>
                  <a:lnTo>
                    <a:pt x="31" y="22"/>
                  </a:lnTo>
                  <a:lnTo>
                    <a:pt x="19" y="13"/>
                  </a:lnTo>
                  <a:lnTo>
                    <a:pt x="7" y="3"/>
                  </a:lnTo>
                  <a:lnTo>
                    <a:pt x="6" y="2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" y="12"/>
                  </a:lnTo>
                  <a:lnTo>
                    <a:pt x="1" y="19"/>
                  </a:lnTo>
                  <a:lnTo>
                    <a:pt x="0" y="26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23" name="Freeform 398"/>
            <p:cNvSpPr>
              <a:spLocks/>
            </p:cNvSpPr>
            <p:nvPr/>
          </p:nvSpPr>
          <p:spPr bwMode="gray">
            <a:xfrm>
              <a:off x="2641" y="3290"/>
              <a:ext cx="21" cy="47"/>
            </a:xfrm>
            <a:custGeom>
              <a:avLst/>
              <a:gdLst>
                <a:gd name="T0" fmla="*/ 10 w 21"/>
                <a:gd name="T1" fmla="*/ 4 h 47"/>
                <a:gd name="T2" fmla="*/ 8 w 21"/>
                <a:gd name="T3" fmla="*/ 4 h 47"/>
                <a:gd name="T4" fmla="*/ 6 w 21"/>
                <a:gd name="T5" fmla="*/ 3 h 47"/>
                <a:gd name="T6" fmla="*/ 4 w 21"/>
                <a:gd name="T7" fmla="*/ 0 h 47"/>
                <a:gd name="T8" fmla="*/ 2 w 21"/>
                <a:gd name="T9" fmla="*/ 0 h 47"/>
                <a:gd name="T10" fmla="*/ 1 w 21"/>
                <a:gd name="T11" fmla="*/ 2 h 47"/>
                <a:gd name="T12" fmla="*/ 0 w 21"/>
                <a:gd name="T13" fmla="*/ 5 h 47"/>
                <a:gd name="T14" fmla="*/ 2 w 21"/>
                <a:gd name="T15" fmla="*/ 8 h 47"/>
                <a:gd name="T16" fmla="*/ 2 w 21"/>
                <a:gd name="T17" fmla="*/ 14 h 47"/>
                <a:gd name="T18" fmla="*/ 2 w 21"/>
                <a:gd name="T19" fmla="*/ 19 h 47"/>
                <a:gd name="T20" fmla="*/ 3 w 21"/>
                <a:gd name="T21" fmla="*/ 22 h 47"/>
                <a:gd name="T22" fmla="*/ 4 w 21"/>
                <a:gd name="T23" fmla="*/ 26 h 47"/>
                <a:gd name="T24" fmla="*/ 5 w 21"/>
                <a:gd name="T25" fmla="*/ 28 h 47"/>
                <a:gd name="T26" fmla="*/ 3 w 21"/>
                <a:gd name="T27" fmla="*/ 31 h 47"/>
                <a:gd name="T28" fmla="*/ 2 w 21"/>
                <a:gd name="T29" fmla="*/ 38 h 47"/>
                <a:gd name="T30" fmla="*/ 1 w 21"/>
                <a:gd name="T31" fmla="*/ 40 h 47"/>
                <a:gd name="T32" fmla="*/ 2 w 21"/>
                <a:gd name="T33" fmla="*/ 43 h 47"/>
                <a:gd name="T34" fmla="*/ 6 w 21"/>
                <a:gd name="T35" fmla="*/ 45 h 47"/>
                <a:gd name="T36" fmla="*/ 8 w 21"/>
                <a:gd name="T37" fmla="*/ 47 h 47"/>
                <a:gd name="T38" fmla="*/ 11 w 21"/>
                <a:gd name="T39" fmla="*/ 47 h 47"/>
                <a:gd name="T40" fmla="*/ 15 w 21"/>
                <a:gd name="T41" fmla="*/ 47 h 47"/>
                <a:gd name="T42" fmla="*/ 18 w 21"/>
                <a:gd name="T43" fmla="*/ 45 h 47"/>
                <a:gd name="T44" fmla="*/ 17 w 21"/>
                <a:gd name="T45" fmla="*/ 41 h 47"/>
                <a:gd name="T46" fmla="*/ 19 w 21"/>
                <a:gd name="T47" fmla="*/ 38 h 47"/>
                <a:gd name="T48" fmla="*/ 21 w 21"/>
                <a:gd name="T49" fmla="*/ 33 h 47"/>
                <a:gd name="T50" fmla="*/ 20 w 21"/>
                <a:gd name="T51" fmla="*/ 28 h 47"/>
                <a:gd name="T52" fmla="*/ 16 w 21"/>
                <a:gd name="T53" fmla="*/ 24 h 47"/>
                <a:gd name="T54" fmla="*/ 15 w 21"/>
                <a:gd name="T55" fmla="*/ 20 h 47"/>
                <a:gd name="T56" fmla="*/ 18 w 21"/>
                <a:gd name="T57" fmla="*/ 16 h 47"/>
                <a:gd name="T58" fmla="*/ 20 w 21"/>
                <a:gd name="T59" fmla="*/ 12 h 47"/>
                <a:gd name="T60" fmla="*/ 19 w 21"/>
                <a:gd name="T61" fmla="*/ 12 h 47"/>
                <a:gd name="T62" fmla="*/ 19 w 21"/>
                <a:gd name="T63" fmla="*/ 11 h 47"/>
                <a:gd name="T64" fmla="*/ 18 w 21"/>
                <a:gd name="T65" fmla="*/ 8 h 47"/>
                <a:gd name="T66" fmla="*/ 17 w 21"/>
                <a:gd name="T67" fmla="*/ 5 h 47"/>
                <a:gd name="T68" fmla="*/ 15 w 21"/>
                <a:gd name="T69" fmla="*/ 3 h 47"/>
                <a:gd name="T70" fmla="*/ 11 w 21"/>
                <a:gd name="T71" fmla="*/ 3 h 4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1"/>
                <a:gd name="T109" fmla="*/ 0 h 47"/>
                <a:gd name="T110" fmla="*/ 21 w 21"/>
                <a:gd name="T111" fmla="*/ 47 h 4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1" h="47">
                  <a:moveTo>
                    <a:pt x="10" y="3"/>
                  </a:moveTo>
                  <a:lnTo>
                    <a:pt x="10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6" y="3"/>
                  </a:lnTo>
                  <a:lnTo>
                    <a:pt x="5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8"/>
                  </a:lnTo>
                  <a:lnTo>
                    <a:pt x="2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3" y="24"/>
                  </a:lnTo>
                  <a:lnTo>
                    <a:pt x="4" y="26"/>
                  </a:lnTo>
                  <a:lnTo>
                    <a:pt x="5" y="27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3" y="31"/>
                  </a:lnTo>
                  <a:lnTo>
                    <a:pt x="3" y="34"/>
                  </a:lnTo>
                  <a:lnTo>
                    <a:pt x="2" y="38"/>
                  </a:lnTo>
                  <a:lnTo>
                    <a:pt x="1" y="39"/>
                  </a:lnTo>
                  <a:lnTo>
                    <a:pt x="1" y="40"/>
                  </a:lnTo>
                  <a:lnTo>
                    <a:pt x="1" y="41"/>
                  </a:lnTo>
                  <a:lnTo>
                    <a:pt x="2" y="43"/>
                  </a:lnTo>
                  <a:lnTo>
                    <a:pt x="4" y="44"/>
                  </a:lnTo>
                  <a:lnTo>
                    <a:pt x="6" y="45"/>
                  </a:lnTo>
                  <a:lnTo>
                    <a:pt x="7" y="46"/>
                  </a:lnTo>
                  <a:lnTo>
                    <a:pt x="8" y="47"/>
                  </a:lnTo>
                  <a:lnTo>
                    <a:pt x="9" y="47"/>
                  </a:lnTo>
                  <a:lnTo>
                    <a:pt x="11" y="47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7" y="46"/>
                  </a:lnTo>
                  <a:lnTo>
                    <a:pt x="18" y="45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8" y="40"/>
                  </a:lnTo>
                  <a:lnTo>
                    <a:pt x="19" y="38"/>
                  </a:lnTo>
                  <a:lnTo>
                    <a:pt x="21" y="35"/>
                  </a:lnTo>
                  <a:lnTo>
                    <a:pt x="21" y="33"/>
                  </a:lnTo>
                  <a:lnTo>
                    <a:pt x="21" y="31"/>
                  </a:lnTo>
                  <a:lnTo>
                    <a:pt x="20" y="28"/>
                  </a:lnTo>
                  <a:lnTo>
                    <a:pt x="18" y="26"/>
                  </a:lnTo>
                  <a:lnTo>
                    <a:pt x="16" y="24"/>
                  </a:lnTo>
                  <a:lnTo>
                    <a:pt x="15" y="22"/>
                  </a:lnTo>
                  <a:lnTo>
                    <a:pt x="15" y="20"/>
                  </a:lnTo>
                  <a:lnTo>
                    <a:pt x="16" y="18"/>
                  </a:lnTo>
                  <a:lnTo>
                    <a:pt x="18" y="16"/>
                  </a:lnTo>
                  <a:lnTo>
                    <a:pt x="19" y="14"/>
                  </a:lnTo>
                  <a:lnTo>
                    <a:pt x="20" y="12"/>
                  </a:lnTo>
                  <a:lnTo>
                    <a:pt x="19" y="12"/>
                  </a:lnTo>
                  <a:lnTo>
                    <a:pt x="19" y="11"/>
                  </a:lnTo>
                  <a:lnTo>
                    <a:pt x="19" y="9"/>
                  </a:lnTo>
                  <a:lnTo>
                    <a:pt x="18" y="8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6" y="4"/>
                  </a:lnTo>
                  <a:lnTo>
                    <a:pt x="15" y="3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24" name="Freeform 399"/>
            <p:cNvSpPr>
              <a:spLocks/>
            </p:cNvSpPr>
            <p:nvPr/>
          </p:nvSpPr>
          <p:spPr bwMode="gray">
            <a:xfrm>
              <a:off x="2641" y="3290"/>
              <a:ext cx="21" cy="47"/>
            </a:xfrm>
            <a:custGeom>
              <a:avLst/>
              <a:gdLst>
                <a:gd name="T0" fmla="*/ 10 w 21"/>
                <a:gd name="T1" fmla="*/ 4 h 47"/>
                <a:gd name="T2" fmla="*/ 8 w 21"/>
                <a:gd name="T3" fmla="*/ 4 h 47"/>
                <a:gd name="T4" fmla="*/ 6 w 21"/>
                <a:gd name="T5" fmla="*/ 3 h 47"/>
                <a:gd name="T6" fmla="*/ 4 w 21"/>
                <a:gd name="T7" fmla="*/ 0 h 47"/>
                <a:gd name="T8" fmla="*/ 2 w 21"/>
                <a:gd name="T9" fmla="*/ 0 h 47"/>
                <a:gd name="T10" fmla="*/ 1 w 21"/>
                <a:gd name="T11" fmla="*/ 2 h 47"/>
                <a:gd name="T12" fmla="*/ 0 w 21"/>
                <a:gd name="T13" fmla="*/ 5 h 47"/>
                <a:gd name="T14" fmla="*/ 2 w 21"/>
                <a:gd name="T15" fmla="*/ 8 h 47"/>
                <a:gd name="T16" fmla="*/ 2 w 21"/>
                <a:gd name="T17" fmla="*/ 14 h 47"/>
                <a:gd name="T18" fmla="*/ 2 w 21"/>
                <a:gd name="T19" fmla="*/ 19 h 47"/>
                <a:gd name="T20" fmla="*/ 3 w 21"/>
                <a:gd name="T21" fmla="*/ 22 h 47"/>
                <a:gd name="T22" fmla="*/ 4 w 21"/>
                <a:gd name="T23" fmla="*/ 26 h 47"/>
                <a:gd name="T24" fmla="*/ 5 w 21"/>
                <a:gd name="T25" fmla="*/ 28 h 47"/>
                <a:gd name="T26" fmla="*/ 3 w 21"/>
                <a:gd name="T27" fmla="*/ 31 h 47"/>
                <a:gd name="T28" fmla="*/ 2 w 21"/>
                <a:gd name="T29" fmla="*/ 38 h 47"/>
                <a:gd name="T30" fmla="*/ 1 w 21"/>
                <a:gd name="T31" fmla="*/ 40 h 47"/>
                <a:gd name="T32" fmla="*/ 2 w 21"/>
                <a:gd name="T33" fmla="*/ 43 h 47"/>
                <a:gd name="T34" fmla="*/ 6 w 21"/>
                <a:gd name="T35" fmla="*/ 45 h 47"/>
                <a:gd name="T36" fmla="*/ 8 w 21"/>
                <a:gd name="T37" fmla="*/ 47 h 47"/>
                <a:gd name="T38" fmla="*/ 11 w 21"/>
                <a:gd name="T39" fmla="*/ 47 h 47"/>
                <a:gd name="T40" fmla="*/ 15 w 21"/>
                <a:gd name="T41" fmla="*/ 47 h 47"/>
                <a:gd name="T42" fmla="*/ 18 w 21"/>
                <a:gd name="T43" fmla="*/ 45 h 47"/>
                <a:gd name="T44" fmla="*/ 17 w 21"/>
                <a:gd name="T45" fmla="*/ 41 h 47"/>
                <a:gd name="T46" fmla="*/ 19 w 21"/>
                <a:gd name="T47" fmla="*/ 38 h 47"/>
                <a:gd name="T48" fmla="*/ 21 w 21"/>
                <a:gd name="T49" fmla="*/ 33 h 47"/>
                <a:gd name="T50" fmla="*/ 20 w 21"/>
                <a:gd name="T51" fmla="*/ 28 h 47"/>
                <a:gd name="T52" fmla="*/ 16 w 21"/>
                <a:gd name="T53" fmla="*/ 24 h 47"/>
                <a:gd name="T54" fmla="*/ 15 w 21"/>
                <a:gd name="T55" fmla="*/ 20 h 47"/>
                <a:gd name="T56" fmla="*/ 18 w 21"/>
                <a:gd name="T57" fmla="*/ 16 h 47"/>
                <a:gd name="T58" fmla="*/ 20 w 21"/>
                <a:gd name="T59" fmla="*/ 12 h 47"/>
                <a:gd name="T60" fmla="*/ 19 w 21"/>
                <a:gd name="T61" fmla="*/ 12 h 47"/>
                <a:gd name="T62" fmla="*/ 19 w 21"/>
                <a:gd name="T63" fmla="*/ 11 h 47"/>
                <a:gd name="T64" fmla="*/ 18 w 21"/>
                <a:gd name="T65" fmla="*/ 8 h 47"/>
                <a:gd name="T66" fmla="*/ 17 w 21"/>
                <a:gd name="T67" fmla="*/ 5 h 47"/>
                <a:gd name="T68" fmla="*/ 15 w 21"/>
                <a:gd name="T69" fmla="*/ 3 h 47"/>
                <a:gd name="T70" fmla="*/ 11 w 21"/>
                <a:gd name="T71" fmla="*/ 3 h 4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1"/>
                <a:gd name="T109" fmla="*/ 0 h 47"/>
                <a:gd name="T110" fmla="*/ 21 w 21"/>
                <a:gd name="T111" fmla="*/ 47 h 4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1" h="47">
                  <a:moveTo>
                    <a:pt x="10" y="3"/>
                  </a:moveTo>
                  <a:lnTo>
                    <a:pt x="10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6" y="3"/>
                  </a:lnTo>
                  <a:lnTo>
                    <a:pt x="5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8"/>
                  </a:lnTo>
                  <a:lnTo>
                    <a:pt x="2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3" y="24"/>
                  </a:lnTo>
                  <a:lnTo>
                    <a:pt x="4" y="26"/>
                  </a:lnTo>
                  <a:lnTo>
                    <a:pt x="5" y="27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3" y="31"/>
                  </a:lnTo>
                  <a:lnTo>
                    <a:pt x="3" y="34"/>
                  </a:lnTo>
                  <a:lnTo>
                    <a:pt x="2" y="38"/>
                  </a:lnTo>
                  <a:lnTo>
                    <a:pt x="1" y="39"/>
                  </a:lnTo>
                  <a:lnTo>
                    <a:pt x="1" y="40"/>
                  </a:lnTo>
                  <a:lnTo>
                    <a:pt x="1" y="41"/>
                  </a:lnTo>
                  <a:lnTo>
                    <a:pt x="2" y="43"/>
                  </a:lnTo>
                  <a:lnTo>
                    <a:pt x="4" y="44"/>
                  </a:lnTo>
                  <a:lnTo>
                    <a:pt x="6" y="45"/>
                  </a:lnTo>
                  <a:lnTo>
                    <a:pt x="7" y="46"/>
                  </a:lnTo>
                  <a:lnTo>
                    <a:pt x="8" y="47"/>
                  </a:lnTo>
                  <a:lnTo>
                    <a:pt x="9" y="47"/>
                  </a:lnTo>
                  <a:lnTo>
                    <a:pt x="11" y="47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7" y="46"/>
                  </a:lnTo>
                  <a:lnTo>
                    <a:pt x="18" y="45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8" y="40"/>
                  </a:lnTo>
                  <a:lnTo>
                    <a:pt x="19" y="38"/>
                  </a:lnTo>
                  <a:lnTo>
                    <a:pt x="21" y="35"/>
                  </a:lnTo>
                  <a:lnTo>
                    <a:pt x="21" y="33"/>
                  </a:lnTo>
                  <a:lnTo>
                    <a:pt x="21" y="31"/>
                  </a:lnTo>
                  <a:lnTo>
                    <a:pt x="20" y="28"/>
                  </a:lnTo>
                  <a:lnTo>
                    <a:pt x="18" y="26"/>
                  </a:lnTo>
                  <a:lnTo>
                    <a:pt x="16" y="24"/>
                  </a:lnTo>
                  <a:lnTo>
                    <a:pt x="15" y="22"/>
                  </a:lnTo>
                  <a:lnTo>
                    <a:pt x="15" y="20"/>
                  </a:lnTo>
                  <a:lnTo>
                    <a:pt x="16" y="18"/>
                  </a:lnTo>
                  <a:lnTo>
                    <a:pt x="18" y="16"/>
                  </a:lnTo>
                  <a:lnTo>
                    <a:pt x="19" y="14"/>
                  </a:lnTo>
                  <a:lnTo>
                    <a:pt x="20" y="12"/>
                  </a:lnTo>
                  <a:lnTo>
                    <a:pt x="19" y="12"/>
                  </a:lnTo>
                  <a:lnTo>
                    <a:pt x="19" y="11"/>
                  </a:lnTo>
                  <a:lnTo>
                    <a:pt x="19" y="9"/>
                  </a:lnTo>
                  <a:lnTo>
                    <a:pt x="18" y="8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6" y="4"/>
                  </a:lnTo>
                  <a:lnTo>
                    <a:pt x="15" y="3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10" y="3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25" name="Freeform 400"/>
            <p:cNvSpPr>
              <a:spLocks/>
            </p:cNvSpPr>
            <p:nvPr/>
          </p:nvSpPr>
          <p:spPr bwMode="gray">
            <a:xfrm>
              <a:off x="2781" y="3646"/>
              <a:ext cx="38" cy="19"/>
            </a:xfrm>
            <a:custGeom>
              <a:avLst/>
              <a:gdLst>
                <a:gd name="T0" fmla="*/ 12 w 38"/>
                <a:gd name="T1" fmla="*/ 2 h 19"/>
                <a:gd name="T2" fmla="*/ 19 w 38"/>
                <a:gd name="T3" fmla="*/ 0 h 19"/>
                <a:gd name="T4" fmla="*/ 25 w 38"/>
                <a:gd name="T5" fmla="*/ 1 h 19"/>
                <a:gd name="T6" fmla="*/ 25 w 38"/>
                <a:gd name="T7" fmla="*/ 3 h 19"/>
                <a:gd name="T8" fmla="*/ 27 w 38"/>
                <a:gd name="T9" fmla="*/ 5 h 19"/>
                <a:gd name="T10" fmla="*/ 29 w 38"/>
                <a:gd name="T11" fmla="*/ 6 h 19"/>
                <a:gd name="T12" fmla="*/ 30 w 38"/>
                <a:gd name="T13" fmla="*/ 8 h 19"/>
                <a:gd name="T14" fmla="*/ 32 w 38"/>
                <a:gd name="T15" fmla="*/ 9 h 19"/>
                <a:gd name="T16" fmla="*/ 33 w 38"/>
                <a:gd name="T17" fmla="*/ 9 h 19"/>
                <a:gd name="T18" fmla="*/ 36 w 38"/>
                <a:gd name="T19" fmla="*/ 12 h 19"/>
                <a:gd name="T20" fmla="*/ 38 w 38"/>
                <a:gd name="T21" fmla="*/ 14 h 19"/>
                <a:gd name="T22" fmla="*/ 38 w 38"/>
                <a:gd name="T23" fmla="*/ 16 h 19"/>
                <a:gd name="T24" fmla="*/ 35 w 38"/>
                <a:gd name="T25" fmla="*/ 18 h 19"/>
                <a:gd name="T26" fmla="*/ 32 w 38"/>
                <a:gd name="T27" fmla="*/ 18 h 19"/>
                <a:gd name="T28" fmla="*/ 31 w 38"/>
                <a:gd name="T29" fmla="*/ 16 h 19"/>
                <a:gd name="T30" fmla="*/ 29 w 38"/>
                <a:gd name="T31" fmla="*/ 15 h 19"/>
                <a:gd name="T32" fmla="*/ 24 w 38"/>
                <a:gd name="T33" fmla="*/ 15 h 19"/>
                <a:gd name="T34" fmla="*/ 19 w 38"/>
                <a:gd name="T35" fmla="*/ 13 h 19"/>
                <a:gd name="T36" fmla="*/ 18 w 38"/>
                <a:gd name="T37" fmla="*/ 10 h 19"/>
                <a:gd name="T38" fmla="*/ 16 w 38"/>
                <a:gd name="T39" fmla="*/ 7 h 19"/>
                <a:gd name="T40" fmla="*/ 14 w 38"/>
                <a:gd name="T41" fmla="*/ 7 h 19"/>
                <a:gd name="T42" fmla="*/ 13 w 38"/>
                <a:gd name="T43" fmla="*/ 9 h 19"/>
                <a:gd name="T44" fmla="*/ 13 w 38"/>
                <a:gd name="T45" fmla="*/ 13 h 19"/>
                <a:gd name="T46" fmla="*/ 11 w 38"/>
                <a:gd name="T47" fmla="*/ 16 h 19"/>
                <a:gd name="T48" fmla="*/ 8 w 38"/>
                <a:gd name="T49" fmla="*/ 15 h 19"/>
                <a:gd name="T50" fmla="*/ 8 w 38"/>
                <a:gd name="T51" fmla="*/ 12 h 19"/>
                <a:gd name="T52" fmla="*/ 3 w 38"/>
                <a:gd name="T53" fmla="*/ 11 h 19"/>
                <a:gd name="T54" fmla="*/ 0 w 38"/>
                <a:gd name="T55" fmla="*/ 8 h 19"/>
                <a:gd name="T56" fmla="*/ 0 w 38"/>
                <a:gd name="T57" fmla="*/ 6 h 19"/>
                <a:gd name="T58" fmla="*/ 1 w 38"/>
                <a:gd name="T59" fmla="*/ 6 h 19"/>
                <a:gd name="T60" fmla="*/ 3 w 38"/>
                <a:gd name="T61" fmla="*/ 5 h 19"/>
                <a:gd name="T62" fmla="*/ 6 w 38"/>
                <a:gd name="T63" fmla="*/ 3 h 19"/>
                <a:gd name="T64" fmla="*/ 10 w 38"/>
                <a:gd name="T65" fmla="*/ 2 h 19"/>
                <a:gd name="T66" fmla="*/ 12 w 38"/>
                <a:gd name="T67" fmla="*/ 3 h 19"/>
                <a:gd name="T68" fmla="*/ 14 w 38"/>
                <a:gd name="T69" fmla="*/ 2 h 19"/>
                <a:gd name="T70" fmla="*/ 14 w 38"/>
                <a:gd name="T71" fmla="*/ 1 h 19"/>
                <a:gd name="T72" fmla="*/ 16 w 38"/>
                <a:gd name="T73" fmla="*/ 1 h 1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"/>
                <a:gd name="T112" fmla="*/ 0 h 19"/>
                <a:gd name="T113" fmla="*/ 38 w 38"/>
                <a:gd name="T114" fmla="*/ 19 h 1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" h="19">
                  <a:moveTo>
                    <a:pt x="8" y="3"/>
                  </a:moveTo>
                  <a:lnTo>
                    <a:pt x="12" y="2"/>
                  </a:lnTo>
                  <a:lnTo>
                    <a:pt x="16" y="1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2"/>
                  </a:lnTo>
                  <a:lnTo>
                    <a:pt x="25" y="3"/>
                  </a:lnTo>
                  <a:lnTo>
                    <a:pt x="26" y="4"/>
                  </a:lnTo>
                  <a:lnTo>
                    <a:pt x="27" y="5"/>
                  </a:lnTo>
                  <a:lnTo>
                    <a:pt x="28" y="6"/>
                  </a:lnTo>
                  <a:lnTo>
                    <a:pt x="29" y="6"/>
                  </a:lnTo>
                  <a:lnTo>
                    <a:pt x="30" y="7"/>
                  </a:lnTo>
                  <a:lnTo>
                    <a:pt x="30" y="8"/>
                  </a:lnTo>
                  <a:lnTo>
                    <a:pt x="31" y="8"/>
                  </a:lnTo>
                  <a:lnTo>
                    <a:pt x="32" y="9"/>
                  </a:lnTo>
                  <a:lnTo>
                    <a:pt x="33" y="9"/>
                  </a:lnTo>
                  <a:lnTo>
                    <a:pt x="35" y="10"/>
                  </a:lnTo>
                  <a:lnTo>
                    <a:pt x="36" y="12"/>
                  </a:lnTo>
                  <a:lnTo>
                    <a:pt x="36" y="13"/>
                  </a:lnTo>
                  <a:lnTo>
                    <a:pt x="38" y="14"/>
                  </a:lnTo>
                  <a:lnTo>
                    <a:pt x="38" y="15"/>
                  </a:lnTo>
                  <a:lnTo>
                    <a:pt x="38" y="16"/>
                  </a:lnTo>
                  <a:lnTo>
                    <a:pt x="36" y="17"/>
                  </a:lnTo>
                  <a:lnTo>
                    <a:pt x="35" y="18"/>
                  </a:lnTo>
                  <a:lnTo>
                    <a:pt x="33" y="19"/>
                  </a:lnTo>
                  <a:lnTo>
                    <a:pt x="32" y="18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0" y="16"/>
                  </a:lnTo>
                  <a:lnTo>
                    <a:pt x="29" y="15"/>
                  </a:lnTo>
                  <a:lnTo>
                    <a:pt x="26" y="15"/>
                  </a:lnTo>
                  <a:lnTo>
                    <a:pt x="24" y="15"/>
                  </a:lnTo>
                  <a:lnTo>
                    <a:pt x="20" y="14"/>
                  </a:lnTo>
                  <a:lnTo>
                    <a:pt x="19" y="13"/>
                  </a:lnTo>
                  <a:lnTo>
                    <a:pt x="19" y="11"/>
                  </a:lnTo>
                  <a:lnTo>
                    <a:pt x="18" y="10"/>
                  </a:lnTo>
                  <a:lnTo>
                    <a:pt x="17" y="8"/>
                  </a:lnTo>
                  <a:lnTo>
                    <a:pt x="16" y="7"/>
                  </a:lnTo>
                  <a:lnTo>
                    <a:pt x="15" y="7"/>
                  </a:lnTo>
                  <a:lnTo>
                    <a:pt x="14" y="7"/>
                  </a:lnTo>
                  <a:lnTo>
                    <a:pt x="14" y="8"/>
                  </a:lnTo>
                  <a:lnTo>
                    <a:pt x="13" y="9"/>
                  </a:lnTo>
                  <a:lnTo>
                    <a:pt x="13" y="11"/>
                  </a:lnTo>
                  <a:lnTo>
                    <a:pt x="13" y="13"/>
                  </a:lnTo>
                  <a:lnTo>
                    <a:pt x="13" y="14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5" y="12"/>
                  </a:lnTo>
                  <a:lnTo>
                    <a:pt x="3" y="11"/>
                  </a:lnTo>
                  <a:lnTo>
                    <a:pt x="1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26" name="Freeform 401"/>
            <p:cNvSpPr>
              <a:spLocks/>
            </p:cNvSpPr>
            <p:nvPr/>
          </p:nvSpPr>
          <p:spPr bwMode="gray">
            <a:xfrm>
              <a:off x="2781" y="3646"/>
              <a:ext cx="38" cy="19"/>
            </a:xfrm>
            <a:custGeom>
              <a:avLst/>
              <a:gdLst>
                <a:gd name="T0" fmla="*/ 12 w 38"/>
                <a:gd name="T1" fmla="*/ 2 h 19"/>
                <a:gd name="T2" fmla="*/ 19 w 38"/>
                <a:gd name="T3" fmla="*/ 0 h 19"/>
                <a:gd name="T4" fmla="*/ 25 w 38"/>
                <a:gd name="T5" fmla="*/ 1 h 19"/>
                <a:gd name="T6" fmla="*/ 25 w 38"/>
                <a:gd name="T7" fmla="*/ 3 h 19"/>
                <a:gd name="T8" fmla="*/ 27 w 38"/>
                <a:gd name="T9" fmla="*/ 5 h 19"/>
                <a:gd name="T10" fmla="*/ 29 w 38"/>
                <a:gd name="T11" fmla="*/ 6 h 19"/>
                <a:gd name="T12" fmla="*/ 30 w 38"/>
                <a:gd name="T13" fmla="*/ 8 h 19"/>
                <a:gd name="T14" fmla="*/ 32 w 38"/>
                <a:gd name="T15" fmla="*/ 9 h 19"/>
                <a:gd name="T16" fmla="*/ 33 w 38"/>
                <a:gd name="T17" fmla="*/ 9 h 19"/>
                <a:gd name="T18" fmla="*/ 36 w 38"/>
                <a:gd name="T19" fmla="*/ 12 h 19"/>
                <a:gd name="T20" fmla="*/ 38 w 38"/>
                <a:gd name="T21" fmla="*/ 14 h 19"/>
                <a:gd name="T22" fmla="*/ 38 w 38"/>
                <a:gd name="T23" fmla="*/ 16 h 19"/>
                <a:gd name="T24" fmla="*/ 35 w 38"/>
                <a:gd name="T25" fmla="*/ 18 h 19"/>
                <a:gd name="T26" fmla="*/ 32 w 38"/>
                <a:gd name="T27" fmla="*/ 18 h 19"/>
                <a:gd name="T28" fmla="*/ 31 w 38"/>
                <a:gd name="T29" fmla="*/ 16 h 19"/>
                <a:gd name="T30" fmla="*/ 29 w 38"/>
                <a:gd name="T31" fmla="*/ 15 h 19"/>
                <a:gd name="T32" fmla="*/ 24 w 38"/>
                <a:gd name="T33" fmla="*/ 15 h 19"/>
                <a:gd name="T34" fmla="*/ 19 w 38"/>
                <a:gd name="T35" fmla="*/ 13 h 19"/>
                <a:gd name="T36" fmla="*/ 18 w 38"/>
                <a:gd name="T37" fmla="*/ 10 h 19"/>
                <a:gd name="T38" fmla="*/ 16 w 38"/>
                <a:gd name="T39" fmla="*/ 7 h 19"/>
                <a:gd name="T40" fmla="*/ 14 w 38"/>
                <a:gd name="T41" fmla="*/ 7 h 19"/>
                <a:gd name="T42" fmla="*/ 13 w 38"/>
                <a:gd name="T43" fmla="*/ 9 h 19"/>
                <a:gd name="T44" fmla="*/ 13 w 38"/>
                <a:gd name="T45" fmla="*/ 13 h 19"/>
                <a:gd name="T46" fmla="*/ 11 w 38"/>
                <a:gd name="T47" fmla="*/ 16 h 19"/>
                <a:gd name="T48" fmla="*/ 8 w 38"/>
                <a:gd name="T49" fmla="*/ 15 h 19"/>
                <a:gd name="T50" fmla="*/ 8 w 38"/>
                <a:gd name="T51" fmla="*/ 12 h 19"/>
                <a:gd name="T52" fmla="*/ 3 w 38"/>
                <a:gd name="T53" fmla="*/ 11 h 19"/>
                <a:gd name="T54" fmla="*/ 0 w 38"/>
                <a:gd name="T55" fmla="*/ 8 h 19"/>
                <a:gd name="T56" fmla="*/ 0 w 38"/>
                <a:gd name="T57" fmla="*/ 6 h 19"/>
                <a:gd name="T58" fmla="*/ 1 w 38"/>
                <a:gd name="T59" fmla="*/ 6 h 19"/>
                <a:gd name="T60" fmla="*/ 3 w 38"/>
                <a:gd name="T61" fmla="*/ 5 h 19"/>
                <a:gd name="T62" fmla="*/ 6 w 38"/>
                <a:gd name="T63" fmla="*/ 3 h 19"/>
                <a:gd name="T64" fmla="*/ 10 w 38"/>
                <a:gd name="T65" fmla="*/ 2 h 19"/>
                <a:gd name="T66" fmla="*/ 12 w 38"/>
                <a:gd name="T67" fmla="*/ 3 h 19"/>
                <a:gd name="T68" fmla="*/ 14 w 38"/>
                <a:gd name="T69" fmla="*/ 2 h 19"/>
                <a:gd name="T70" fmla="*/ 14 w 38"/>
                <a:gd name="T71" fmla="*/ 1 h 19"/>
                <a:gd name="T72" fmla="*/ 16 w 38"/>
                <a:gd name="T73" fmla="*/ 1 h 1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"/>
                <a:gd name="T112" fmla="*/ 0 h 19"/>
                <a:gd name="T113" fmla="*/ 38 w 38"/>
                <a:gd name="T114" fmla="*/ 19 h 1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" h="19">
                  <a:moveTo>
                    <a:pt x="8" y="3"/>
                  </a:moveTo>
                  <a:lnTo>
                    <a:pt x="12" y="2"/>
                  </a:lnTo>
                  <a:lnTo>
                    <a:pt x="16" y="1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2"/>
                  </a:lnTo>
                  <a:lnTo>
                    <a:pt x="25" y="3"/>
                  </a:lnTo>
                  <a:lnTo>
                    <a:pt x="26" y="4"/>
                  </a:lnTo>
                  <a:lnTo>
                    <a:pt x="27" y="5"/>
                  </a:lnTo>
                  <a:lnTo>
                    <a:pt x="28" y="6"/>
                  </a:lnTo>
                  <a:lnTo>
                    <a:pt x="29" y="6"/>
                  </a:lnTo>
                  <a:lnTo>
                    <a:pt x="30" y="7"/>
                  </a:lnTo>
                  <a:lnTo>
                    <a:pt x="30" y="8"/>
                  </a:lnTo>
                  <a:lnTo>
                    <a:pt x="31" y="8"/>
                  </a:lnTo>
                  <a:lnTo>
                    <a:pt x="32" y="9"/>
                  </a:lnTo>
                  <a:lnTo>
                    <a:pt x="33" y="9"/>
                  </a:lnTo>
                  <a:lnTo>
                    <a:pt x="35" y="10"/>
                  </a:lnTo>
                  <a:lnTo>
                    <a:pt x="36" y="12"/>
                  </a:lnTo>
                  <a:lnTo>
                    <a:pt x="36" y="13"/>
                  </a:lnTo>
                  <a:lnTo>
                    <a:pt x="38" y="14"/>
                  </a:lnTo>
                  <a:lnTo>
                    <a:pt x="38" y="15"/>
                  </a:lnTo>
                  <a:lnTo>
                    <a:pt x="38" y="16"/>
                  </a:lnTo>
                  <a:lnTo>
                    <a:pt x="36" y="17"/>
                  </a:lnTo>
                  <a:lnTo>
                    <a:pt x="35" y="18"/>
                  </a:lnTo>
                  <a:lnTo>
                    <a:pt x="33" y="19"/>
                  </a:lnTo>
                  <a:lnTo>
                    <a:pt x="32" y="18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0" y="16"/>
                  </a:lnTo>
                  <a:lnTo>
                    <a:pt x="29" y="15"/>
                  </a:lnTo>
                  <a:lnTo>
                    <a:pt x="26" y="15"/>
                  </a:lnTo>
                  <a:lnTo>
                    <a:pt x="24" y="15"/>
                  </a:lnTo>
                  <a:lnTo>
                    <a:pt x="20" y="14"/>
                  </a:lnTo>
                  <a:lnTo>
                    <a:pt x="19" y="13"/>
                  </a:lnTo>
                  <a:lnTo>
                    <a:pt x="19" y="11"/>
                  </a:lnTo>
                  <a:lnTo>
                    <a:pt x="18" y="10"/>
                  </a:lnTo>
                  <a:lnTo>
                    <a:pt x="17" y="8"/>
                  </a:lnTo>
                  <a:lnTo>
                    <a:pt x="16" y="7"/>
                  </a:lnTo>
                  <a:lnTo>
                    <a:pt x="15" y="7"/>
                  </a:lnTo>
                  <a:lnTo>
                    <a:pt x="14" y="7"/>
                  </a:lnTo>
                  <a:lnTo>
                    <a:pt x="14" y="8"/>
                  </a:lnTo>
                  <a:lnTo>
                    <a:pt x="13" y="9"/>
                  </a:lnTo>
                  <a:lnTo>
                    <a:pt x="13" y="11"/>
                  </a:lnTo>
                  <a:lnTo>
                    <a:pt x="13" y="13"/>
                  </a:lnTo>
                  <a:lnTo>
                    <a:pt x="13" y="14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5" y="12"/>
                  </a:lnTo>
                  <a:lnTo>
                    <a:pt x="3" y="11"/>
                  </a:lnTo>
                  <a:lnTo>
                    <a:pt x="1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6" y="1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27" name="Freeform 402"/>
            <p:cNvSpPr>
              <a:spLocks/>
            </p:cNvSpPr>
            <p:nvPr/>
          </p:nvSpPr>
          <p:spPr bwMode="gray">
            <a:xfrm>
              <a:off x="2744" y="3629"/>
              <a:ext cx="65" cy="16"/>
            </a:xfrm>
            <a:custGeom>
              <a:avLst/>
              <a:gdLst>
                <a:gd name="T0" fmla="*/ 65 w 65"/>
                <a:gd name="T1" fmla="*/ 8 h 16"/>
                <a:gd name="T2" fmla="*/ 63 w 65"/>
                <a:gd name="T3" fmla="*/ 11 h 16"/>
                <a:gd name="T4" fmla="*/ 60 w 65"/>
                <a:gd name="T5" fmla="*/ 12 h 16"/>
                <a:gd name="T6" fmla="*/ 56 w 65"/>
                <a:gd name="T7" fmla="*/ 15 h 16"/>
                <a:gd name="T8" fmla="*/ 51 w 65"/>
                <a:gd name="T9" fmla="*/ 16 h 16"/>
                <a:gd name="T10" fmla="*/ 46 w 65"/>
                <a:gd name="T11" fmla="*/ 14 h 16"/>
                <a:gd name="T12" fmla="*/ 42 w 65"/>
                <a:gd name="T13" fmla="*/ 14 h 16"/>
                <a:gd name="T14" fmla="*/ 38 w 65"/>
                <a:gd name="T15" fmla="*/ 12 h 16"/>
                <a:gd name="T16" fmla="*/ 34 w 65"/>
                <a:gd name="T17" fmla="*/ 10 h 16"/>
                <a:gd name="T18" fmla="*/ 31 w 65"/>
                <a:gd name="T19" fmla="*/ 10 h 16"/>
                <a:gd name="T20" fmla="*/ 29 w 65"/>
                <a:gd name="T21" fmla="*/ 11 h 16"/>
                <a:gd name="T22" fmla="*/ 9 w 65"/>
                <a:gd name="T23" fmla="*/ 11 h 16"/>
                <a:gd name="T24" fmla="*/ 6 w 65"/>
                <a:gd name="T25" fmla="*/ 12 h 16"/>
                <a:gd name="T26" fmla="*/ 2 w 65"/>
                <a:gd name="T27" fmla="*/ 12 h 16"/>
                <a:gd name="T28" fmla="*/ 0 w 65"/>
                <a:gd name="T29" fmla="*/ 11 h 16"/>
                <a:gd name="T30" fmla="*/ 0 w 65"/>
                <a:gd name="T31" fmla="*/ 10 h 16"/>
                <a:gd name="T32" fmla="*/ 5 w 65"/>
                <a:gd name="T33" fmla="*/ 7 h 16"/>
                <a:gd name="T34" fmla="*/ 10 w 65"/>
                <a:gd name="T35" fmla="*/ 5 h 16"/>
                <a:gd name="T36" fmla="*/ 16 w 65"/>
                <a:gd name="T37" fmla="*/ 7 h 16"/>
                <a:gd name="T38" fmla="*/ 20 w 65"/>
                <a:gd name="T39" fmla="*/ 5 h 16"/>
                <a:gd name="T40" fmla="*/ 22 w 65"/>
                <a:gd name="T41" fmla="*/ 3 h 16"/>
                <a:gd name="T42" fmla="*/ 23 w 65"/>
                <a:gd name="T43" fmla="*/ 2 h 16"/>
                <a:gd name="T44" fmla="*/ 25 w 65"/>
                <a:gd name="T45" fmla="*/ 0 h 16"/>
                <a:gd name="T46" fmla="*/ 28 w 65"/>
                <a:gd name="T47" fmla="*/ 2 h 16"/>
                <a:gd name="T48" fmla="*/ 31 w 65"/>
                <a:gd name="T49" fmla="*/ 2 h 16"/>
                <a:gd name="T50" fmla="*/ 35 w 65"/>
                <a:gd name="T51" fmla="*/ 2 h 16"/>
                <a:gd name="T52" fmla="*/ 37 w 65"/>
                <a:gd name="T53" fmla="*/ 3 h 16"/>
                <a:gd name="T54" fmla="*/ 38 w 65"/>
                <a:gd name="T55" fmla="*/ 5 h 16"/>
                <a:gd name="T56" fmla="*/ 39 w 65"/>
                <a:gd name="T57" fmla="*/ 6 h 16"/>
                <a:gd name="T58" fmla="*/ 39 w 65"/>
                <a:gd name="T59" fmla="*/ 4 h 16"/>
                <a:gd name="T60" fmla="*/ 41 w 65"/>
                <a:gd name="T61" fmla="*/ 3 h 16"/>
                <a:gd name="T62" fmla="*/ 45 w 65"/>
                <a:gd name="T63" fmla="*/ 4 h 16"/>
                <a:gd name="T64" fmla="*/ 47 w 65"/>
                <a:gd name="T65" fmla="*/ 5 h 16"/>
                <a:gd name="T66" fmla="*/ 46 w 65"/>
                <a:gd name="T67" fmla="*/ 6 h 16"/>
                <a:gd name="T68" fmla="*/ 47 w 65"/>
                <a:gd name="T69" fmla="*/ 8 h 16"/>
                <a:gd name="T70" fmla="*/ 49 w 65"/>
                <a:gd name="T71" fmla="*/ 8 h 16"/>
                <a:gd name="T72" fmla="*/ 50 w 65"/>
                <a:gd name="T73" fmla="*/ 6 h 16"/>
                <a:gd name="T74" fmla="*/ 57 w 65"/>
                <a:gd name="T75" fmla="*/ 6 h 16"/>
                <a:gd name="T76" fmla="*/ 65 w 65"/>
                <a:gd name="T77" fmla="*/ 7 h 16"/>
                <a:gd name="T78" fmla="*/ 65 w 65"/>
                <a:gd name="T79" fmla="*/ 8 h 1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5"/>
                <a:gd name="T121" fmla="*/ 0 h 16"/>
                <a:gd name="T122" fmla="*/ 65 w 65"/>
                <a:gd name="T123" fmla="*/ 16 h 1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5" h="16">
                  <a:moveTo>
                    <a:pt x="64" y="7"/>
                  </a:moveTo>
                  <a:lnTo>
                    <a:pt x="65" y="8"/>
                  </a:lnTo>
                  <a:lnTo>
                    <a:pt x="64" y="10"/>
                  </a:lnTo>
                  <a:lnTo>
                    <a:pt x="63" y="11"/>
                  </a:lnTo>
                  <a:lnTo>
                    <a:pt x="62" y="11"/>
                  </a:lnTo>
                  <a:lnTo>
                    <a:pt x="60" y="12"/>
                  </a:lnTo>
                  <a:lnTo>
                    <a:pt x="58" y="14"/>
                  </a:lnTo>
                  <a:lnTo>
                    <a:pt x="56" y="15"/>
                  </a:lnTo>
                  <a:lnTo>
                    <a:pt x="54" y="16"/>
                  </a:lnTo>
                  <a:lnTo>
                    <a:pt x="51" y="16"/>
                  </a:lnTo>
                  <a:lnTo>
                    <a:pt x="48" y="15"/>
                  </a:lnTo>
                  <a:lnTo>
                    <a:pt x="46" y="14"/>
                  </a:lnTo>
                  <a:lnTo>
                    <a:pt x="44" y="14"/>
                  </a:lnTo>
                  <a:lnTo>
                    <a:pt x="42" y="14"/>
                  </a:lnTo>
                  <a:lnTo>
                    <a:pt x="41" y="14"/>
                  </a:lnTo>
                  <a:lnTo>
                    <a:pt x="38" y="12"/>
                  </a:lnTo>
                  <a:lnTo>
                    <a:pt x="35" y="11"/>
                  </a:lnTo>
                  <a:lnTo>
                    <a:pt x="34" y="10"/>
                  </a:lnTo>
                  <a:lnTo>
                    <a:pt x="32" y="10"/>
                  </a:lnTo>
                  <a:lnTo>
                    <a:pt x="31" y="10"/>
                  </a:lnTo>
                  <a:lnTo>
                    <a:pt x="30" y="11"/>
                  </a:lnTo>
                  <a:lnTo>
                    <a:pt x="29" y="11"/>
                  </a:lnTo>
                  <a:lnTo>
                    <a:pt x="19" y="11"/>
                  </a:lnTo>
                  <a:lnTo>
                    <a:pt x="9" y="11"/>
                  </a:lnTo>
                  <a:lnTo>
                    <a:pt x="8" y="12"/>
                  </a:lnTo>
                  <a:lnTo>
                    <a:pt x="6" y="12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2" y="9"/>
                  </a:lnTo>
                  <a:lnTo>
                    <a:pt x="5" y="7"/>
                  </a:lnTo>
                  <a:lnTo>
                    <a:pt x="7" y="6"/>
                  </a:lnTo>
                  <a:lnTo>
                    <a:pt x="10" y="5"/>
                  </a:lnTo>
                  <a:lnTo>
                    <a:pt x="13" y="6"/>
                  </a:lnTo>
                  <a:lnTo>
                    <a:pt x="16" y="7"/>
                  </a:lnTo>
                  <a:lnTo>
                    <a:pt x="18" y="6"/>
                  </a:lnTo>
                  <a:lnTo>
                    <a:pt x="20" y="5"/>
                  </a:lnTo>
                  <a:lnTo>
                    <a:pt x="22" y="4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1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2"/>
                  </a:lnTo>
                  <a:lnTo>
                    <a:pt x="37" y="3"/>
                  </a:lnTo>
                  <a:lnTo>
                    <a:pt x="37" y="4"/>
                  </a:lnTo>
                  <a:lnTo>
                    <a:pt x="38" y="5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41" y="3"/>
                  </a:lnTo>
                  <a:lnTo>
                    <a:pt x="43" y="3"/>
                  </a:lnTo>
                  <a:lnTo>
                    <a:pt x="45" y="4"/>
                  </a:lnTo>
                  <a:lnTo>
                    <a:pt x="47" y="4"/>
                  </a:lnTo>
                  <a:lnTo>
                    <a:pt x="47" y="5"/>
                  </a:lnTo>
                  <a:lnTo>
                    <a:pt x="46" y="6"/>
                  </a:lnTo>
                  <a:lnTo>
                    <a:pt x="46" y="7"/>
                  </a:lnTo>
                  <a:lnTo>
                    <a:pt x="47" y="8"/>
                  </a:lnTo>
                  <a:lnTo>
                    <a:pt x="48" y="8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50" y="6"/>
                  </a:lnTo>
                  <a:lnTo>
                    <a:pt x="53" y="6"/>
                  </a:lnTo>
                  <a:lnTo>
                    <a:pt x="57" y="6"/>
                  </a:lnTo>
                  <a:lnTo>
                    <a:pt x="61" y="7"/>
                  </a:lnTo>
                  <a:lnTo>
                    <a:pt x="65" y="7"/>
                  </a:lnTo>
                  <a:lnTo>
                    <a:pt x="65" y="8"/>
                  </a:lnTo>
                  <a:lnTo>
                    <a:pt x="64" y="7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28" name="Freeform 403"/>
            <p:cNvSpPr>
              <a:spLocks/>
            </p:cNvSpPr>
            <p:nvPr/>
          </p:nvSpPr>
          <p:spPr bwMode="gray">
            <a:xfrm>
              <a:off x="2744" y="3629"/>
              <a:ext cx="65" cy="16"/>
            </a:xfrm>
            <a:custGeom>
              <a:avLst/>
              <a:gdLst>
                <a:gd name="T0" fmla="*/ 65 w 65"/>
                <a:gd name="T1" fmla="*/ 8 h 16"/>
                <a:gd name="T2" fmla="*/ 63 w 65"/>
                <a:gd name="T3" fmla="*/ 11 h 16"/>
                <a:gd name="T4" fmla="*/ 60 w 65"/>
                <a:gd name="T5" fmla="*/ 12 h 16"/>
                <a:gd name="T6" fmla="*/ 56 w 65"/>
                <a:gd name="T7" fmla="*/ 15 h 16"/>
                <a:gd name="T8" fmla="*/ 51 w 65"/>
                <a:gd name="T9" fmla="*/ 16 h 16"/>
                <a:gd name="T10" fmla="*/ 46 w 65"/>
                <a:gd name="T11" fmla="*/ 14 h 16"/>
                <a:gd name="T12" fmla="*/ 42 w 65"/>
                <a:gd name="T13" fmla="*/ 14 h 16"/>
                <a:gd name="T14" fmla="*/ 38 w 65"/>
                <a:gd name="T15" fmla="*/ 12 h 16"/>
                <a:gd name="T16" fmla="*/ 34 w 65"/>
                <a:gd name="T17" fmla="*/ 10 h 16"/>
                <a:gd name="T18" fmla="*/ 31 w 65"/>
                <a:gd name="T19" fmla="*/ 10 h 16"/>
                <a:gd name="T20" fmla="*/ 29 w 65"/>
                <a:gd name="T21" fmla="*/ 11 h 16"/>
                <a:gd name="T22" fmla="*/ 9 w 65"/>
                <a:gd name="T23" fmla="*/ 11 h 16"/>
                <a:gd name="T24" fmla="*/ 6 w 65"/>
                <a:gd name="T25" fmla="*/ 12 h 16"/>
                <a:gd name="T26" fmla="*/ 2 w 65"/>
                <a:gd name="T27" fmla="*/ 12 h 16"/>
                <a:gd name="T28" fmla="*/ 0 w 65"/>
                <a:gd name="T29" fmla="*/ 11 h 16"/>
                <a:gd name="T30" fmla="*/ 0 w 65"/>
                <a:gd name="T31" fmla="*/ 10 h 16"/>
                <a:gd name="T32" fmla="*/ 5 w 65"/>
                <a:gd name="T33" fmla="*/ 7 h 16"/>
                <a:gd name="T34" fmla="*/ 10 w 65"/>
                <a:gd name="T35" fmla="*/ 5 h 16"/>
                <a:gd name="T36" fmla="*/ 16 w 65"/>
                <a:gd name="T37" fmla="*/ 7 h 16"/>
                <a:gd name="T38" fmla="*/ 20 w 65"/>
                <a:gd name="T39" fmla="*/ 5 h 16"/>
                <a:gd name="T40" fmla="*/ 22 w 65"/>
                <a:gd name="T41" fmla="*/ 3 h 16"/>
                <a:gd name="T42" fmla="*/ 23 w 65"/>
                <a:gd name="T43" fmla="*/ 2 h 16"/>
                <a:gd name="T44" fmla="*/ 25 w 65"/>
                <a:gd name="T45" fmla="*/ 0 h 16"/>
                <a:gd name="T46" fmla="*/ 28 w 65"/>
                <a:gd name="T47" fmla="*/ 2 h 16"/>
                <a:gd name="T48" fmla="*/ 31 w 65"/>
                <a:gd name="T49" fmla="*/ 2 h 16"/>
                <a:gd name="T50" fmla="*/ 35 w 65"/>
                <a:gd name="T51" fmla="*/ 2 h 16"/>
                <a:gd name="T52" fmla="*/ 37 w 65"/>
                <a:gd name="T53" fmla="*/ 3 h 16"/>
                <a:gd name="T54" fmla="*/ 38 w 65"/>
                <a:gd name="T55" fmla="*/ 5 h 16"/>
                <a:gd name="T56" fmla="*/ 39 w 65"/>
                <a:gd name="T57" fmla="*/ 6 h 16"/>
                <a:gd name="T58" fmla="*/ 39 w 65"/>
                <a:gd name="T59" fmla="*/ 4 h 16"/>
                <a:gd name="T60" fmla="*/ 41 w 65"/>
                <a:gd name="T61" fmla="*/ 3 h 16"/>
                <a:gd name="T62" fmla="*/ 45 w 65"/>
                <a:gd name="T63" fmla="*/ 4 h 16"/>
                <a:gd name="T64" fmla="*/ 47 w 65"/>
                <a:gd name="T65" fmla="*/ 5 h 16"/>
                <a:gd name="T66" fmla="*/ 46 w 65"/>
                <a:gd name="T67" fmla="*/ 6 h 16"/>
                <a:gd name="T68" fmla="*/ 47 w 65"/>
                <a:gd name="T69" fmla="*/ 8 h 16"/>
                <a:gd name="T70" fmla="*/ 49 w 65"/>
                <a:gd name="T71" fmla="*/ 8 h 16"/>
                <a:gd name="T72" fmla="*/ 50 w 65"/>
                <a:gd name="T73" fmla="*/ 6 h 16"/>
                <a:gd name="T74" fmla="*/ 57 w 65"/>
                <a:gd name="T75" fmla="*/ 6 h 16"/>
                <a:gd name="T76" fmla="*/ 65 w 65"/>
                <a:gd name="T77" fmla="*/ 7 h 16"/>
                <a:gd name="T78" fmla="*/ 65 w 65"/>
                <a:gd name="T79" fmla="*/ 8 h 1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5"/>
                <a:gd name="T121" fmla="*/ 0 h 16"/>
                <a:gd name="T122" fmla="*/ 65 w 65"/>
                <a:gd name="T123" fmla="*/ 16 h 1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5" h="16">
                  <a:moveTo>
                    <a:pt x="64" y="7"/>
                  </a:moveTo>
                  <a:lnTo>
                    <a:pt x="65" y="8"/>
                  </a:lnTo>
                  <a:lnTo>
                    <a:pt x="64" y="10"/>
                  </a:lnTo>
                  <a:lnTo>
                    <a:pt x="63" y="11"/>
                  </a:lnTo>
                  <a:lnTo>
                    <a:pt x="62" y="11"/>
                  </a:lnTo>
                  <a:lnTo>
                    <a:pt x="60" y="12"/>
                  </a:lnTo>
                  <a:lnTo>
                    <a:pt x="58" y="14"/>
                  </a:lnTo>
                  <a:lnTo>
                    <a:pt x="56" y="15"/>
                  </a:lnTo>
                  <a:lnTo>
                    <a:pt x="54" y="16"/>
                  </a:lnTo>
                  <a:lnTo>
                    <a:pt x="51" y="16"/>
                  </a:lnTo>
                  <a:lnTo>
                    <a:pt x="48" y="15"/>
                  </a:lnTo>
                  <a:lnTo>
                    <a:pt x="46" y="14"/>
                  </a:lnTo>
                  <a:lnTo>
                    <a:pt x="44" y="14"/>
                  </a:lnTo>
                  <a:lnTo>
                    <a:pt x="42" y="14"/>
                  </a:lnTo>
                  <a:lnTo>
                    <a:pt x="41" y="14"/>
                  </a:lnTo>
                  <a:lnTo>
                    <a:pt x="38" y="12"/>
                  </a:lnTo>
                  <a:lnTo>
                    <a:pt x="35" y="11"/>
                  </a:lnTo>
                  <a:lnTo>
                    <a:pt x="34" y="10"/>
                  </a:lnTo>
                  <a:lnTo>
                    <a:pt x="32" y="10"/>
                  </a:lnTo>
                  <a:lnTo>
                    <a:pt x="31" y="10"/>
                  </a:lnTo>
                  <a:lnTo>
                    <a:pt x="30" y="11"/>
                  </a:lnTo>
                  <a:lnTo>
                    <a:pt x="29" y="11"/>
                  </a:lnTo>
                  <a:lnTo>
                    <a:pt x="19" y="11"/>
                  </a:lnTo>
                  <a:lnTo>
                    <a:pt x="9" y="11"/>
                  </a:lnTo>
                  <a:lnTo>
                    <a:pt x="8" y="12"/>
                  </a:lnTo>
                  <a:lnTo>
                    <a:pt x="6" y="12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2" y="9"/>
                  </a:lnTo>
                  <a:lnTo>
                    <a:pt x="5" y="7"/>
                  </a:lnTo>
                  <a:lnTo>
                    <a:pt x="7" y="6"/>
                  </a:lnTo>
                  <a:lnTo>
                    <a:pt x="10" y="5"/>
                  </a:lnTo>
                  <a:lnTo>
                    <a:pt x="13" y="6"/>
                  </a:lnTo>
                  <a:lnTo>
                    <a:pt x="16" y="7"/>
                  </a:lnTo>
                  <a:lnTo>
                    <a:pt x="18" y="6"/>
                  </a:lnTo>
                  <a:lnTo>
                    <a:pt x="20" y="5"/>
                  </a:lnTo>
                  <a:lnTo>
                    <a:pt x="22" y="4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1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2"/>
                  </a:lnTo>
                  <a:lnTo>
                    <a:pt x="37" y="3"/>
                  </a:lnTo>
                  <a:lnTo>
                    <a:pt x="37" y="4"/>
                  </a:lnTo>
                  <a:lnTo>
                    <a:pt x="38" y="5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41" y="3"/>
                  </a:lnTo>
                  <a:lnTo>
                    <a:pt x="43" y="3"/>
                  </a:lnTo>
                  <a:lnTo>
                    <a:pt x="45" y="4"/>
                  </a:lnTo>
                  <a:lnTo>
                    <a:pt x="47" y="4"/>
                  </a:lnTo>
                  <a:lnTo>
                    <a:pt x="47" y="5"/>
                  </a:lnTo>
                  <a:lnTo>
                    <a:pt x="46" y="6"/>
                  </a:lnTo>
                  <a:lnTo>
                    <a:pt x="46" y="7"/>
                  </a:lnTo>
                  <a:lnTo>
                    <a:pt x="47" y="8"/>
                  </a:lnTo>
                  <a:lnTo>
                    <a:pt x="48" y="8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50" y="6"/>
                  </a:lnTo>
                  <a:lnTo>
                    <a:pt x="53" y="6"/>
                  </a:lnTo>
                  <a:lnTo>
                    <a:pt x="57" y="6"/>
                  </a:lnTo>
                  <a:lnTo>
                    <a:pt x="61" y="7"/>
                  </a:lnTo>
                  <a:lnTo>
                    <a:pt x="65" y="7"/>
                  </a:lnTo>
                  <a:lnTo>
                    <a:pt x="65" y="8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29" name="Freeform 404"/>
            <p:cNvSpPr>
              <a:spLocks/>
            </p:cNvSpPr>
            <p:nvPr/>
          </p:nvSpPr>
          <p:spPr bwMode="gray">
            <a:xfrm>
              <a:off x="2809" y="3640"/>
              <a:ext cx="21" cy="13"/>
            </a:xfrm>
            <a:custGeom>
              <a:avLst/>
              <a:gdLst>
                <a:gd name="T0" fmla="*/ 1 w 21"/>
                <a:gd name="T1" fmla="*/ 3 h 13"/>
                <a:gd name="T2" fmla="*/ 5 w 21"/>
                <a:gd name="T3" fmla="*/ 0 h 13"/>
                <a:gd name="T4" fmla="*/ 9 w 21"/>
                <a:gd name="T5" fmla="*/ 0 h 13"/>
                <a:gd name="T6" fmla="*/ 13 w 21"/>
                <a:gd name="T7" fmla="*/ 0 h 13"/>
                <a:gd name="T8" fmla="*/ 15 w 21"/>
                <a:gd name="T9" fmla="*/ 1 h 13"/>
                <a:gd name="T10" fmla="*/ 16 w 21"/>
                <a:gd name="T11" fmla="*/ 3 h 13"/>
                <a:gd name="T12" fmla="*/ 18 w 21"/>
                <a:gd name="T13" fmla="*/ 3 h 13"/>
                <a:gd name="T14" fmla="*/ 20 w 21"/>
                <a:gd name="T15" fmla="*/ 3 h 13"/>
                <a:gd name="T16" fmla="*/ 21 w 21"/>
                <a:gd name="T17" fmla="*/ 3 h 13"/>
                <a:gd name="T18" fmla="*/ 21 w 21"/>
                <a:gd name="T19" fmla="*/ 6 h 13"/>
                <a:gd name="T20" fmla="*/ 21 w 21"/>
                <a:gd name="T21" fmla="*/ 8 h 13"/>
                <a:gd name="T22" fmla="*/ 20 w 21"/>
                <a:gd name="T23" fmla="*/ 9 h 13"/>
                <a:gd name="T24" fmla="*/ 19 w 21"/>
                <a:gd name="T25" fmla="*/ 10 h 13"/>
                <a:gd name="T26" fmla="*/ 18 w 21"/>
                <a:gd name="T27" fmla="*/ 11 h 13"/>
                <a:gd name="T28" fmla="*/ 16 w 21"/>
                <a:gd name="T29" fmla="*/ 11 h 13"/>
                <a:gd name="T30" fmla="*/ 14 w 21"/>
                <a:gd name="T31" fmla="*/ 11 h 13"/>
                <a:gd name="T32" fmla="*/ 12 w 21"/>
                <a:gd name="T33" fmla="*/ 12 h 13"/>
                <a:gd name="T34" fmla="*/ 10 w 21"/>
                <a:gd name="T35" fmla="*/ 13 h 13"/>
                <a:gd name="T36" fmla="*/ 9 w 21"/>
                <a:gd name="T37" fmla="*/ 13 h 13"/>
                <a:gd name="T38" fmla="*/ 7 w 21"/>
                <a:gd name="T39" fmla="*/ 13 h 13"/>
                <a:gd name="T40" fmla="*/ 5 w 21"/>
                <a:gd name="T41" fmla="*/ 12 h 13"/>
                <a:gd name="T42" fmla="*/ 3 w 21"/>
                <a:gd name="T43" fmla="*/ 11 h 13"/>
                <a:gd name="T44" fmla="*/ 2 w 21"/>
                <a:gd name="T45" fmla="*/ 9 h 13"/>
                <a:gd name="T46" fmla="*/ 0 w 21"/>
                <a:gd name="T47" fmla="*/ 7 h 13"/>
                <a:gd name="T48" fmla="*/ 0 w 21"/>
                <a:gd name="T49" fmla="*/ 5 h 13"/>
                <a:gd name="T50" fmla="*/ 1 w 21"/>
                <a:gd name="T51" fmla="*/ 3 h 13"/>
                <a:gd name="T52" fmla="*/ 1 w 21"/>
                <a:gd name="T53" fmla="*/ 3 h 13"/>
                <a:gd name="T54" fmla="*/ 1 w 21"/>
                <a:gd name="T55" fmla="*/ 3 h 1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1"/>
                <a:gd name="T85" fmla="*/ 0 h 13"/>
                <a:gd name="T86" fmla="*/ 21 w 21"/>
                <a:gd name="T87" fmla="*/ 13 h 1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1" h="13">
                  <a:moveTo>
                    <a:pt x="1" y="3"/>
                  </a:moveTo>
                  <a:lnTo>
                    <a:pt x="5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5" y="1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0" y="9"/>
                  </a:lnTo>
                  <a:lnTo>
                    <a:pt x="19" y="10"/>
                  </a:lnTo>
                  <a:lnTo>
                    <a:pt x="18" y="11"/>
                  </a:lnTo>
                  <a:lnTo>
                    <a:pt x="16" y="11"/>
                  </a:lnTo>
                  <a:lnTo>
                    <a:pt x="14" y="11"/>
                  </a:lnTo>
                  <a:lnTo>
                    <a:pt x="12" y="12"/>
                  </a:lnTo>
                  <a:lnTo>
                    <a:pt x="10" y="13"/>
                  </a:lnTo>
                  <a:lnTo>
                    <a:pt x="9" y="13"/>
                  </a:lnTo>
                  <a:lnTo>
                    <a:pt x="7" y="13"/>
                  </a:lnTo>
                  <a:lnTo>
                    <a:pt x="5" y="12"/>
                  </a:lnTo>
                  <a:lnTo>
                    <a:pt x="3" y="11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30" name="Freeform 405"/>
            <p:cNvSpPr>
              <a:spLocks/>
            </p:cNvSpPr>
            <p:nvPr/>
          </p:nvSpPr>
          <p:spPr bwMode="gray">
            <a:xfrm>
              <a:off x="2809" y="3640"/>
              <a:ext cx="21" cy="13"/>
            </a:xfrm>
            <a:custGeom>
              <a:avLst/>
              <a:gdLst>
                <a:gd name="T0" fmla="*/ 1 w 21"/>
                <a:gd name="T1" fmla="*/ 3 h 13"/>
                <a:gd name="T2" fmla="*/ 5 w 21"/>
                <a:gd name="T3" fmla="*/ 0 h 13"/>
                <a:gd name="T4" fmla="*/ 9 w 21"/>
                <a:gd name="T5" fmla="*/ 0 h 13"/>
                <a:gd name="T6" fmla="*/ 13 w 21"/>
                <a:gd name="T7" fmla="*/ 0 h 13"/>
                <a:gd name="T8" fmla="*/ 15 w 21"/>
                <a:gd name="T9" fmla="*/ 1 h 13"/>
                <a:gd name="T10" fmla="*/ 16 w 21"/>
                <a:gd name="T11" fmla="*/ 3 h 13"/>
                <a:gd name="T12" fmla="*/ 18 w 21"/>
                <a:gd name="T13" fmla="*/ 3 h 13"/>
                <a:gd name="T14" fmla="*/ 20 w 21"/>
                <a:gd name="T15" fmla="*/ 3 h 13"/>
                <a:gd name="T16" fmla="*/ 21 w 21"/>
                <a:gd name="T17" fmla="*/ 3 h 13"/>
                <a:gd name="T18" fmla="*/ 21 w 21"/>
                <a:gd name="T19" fmla="*/ 6 h 13"/>
                <a:gd name="T20" fmla="*/ 21 w 21"/>
                <a:gd name="T21" fmla="*/ 8 h 13"/>
                <a:gd name="T22" fmla="*/ 20 w 21"/>
                <a:gd name="T23" fmla="*/ 9 h 13"/>
                <a:gd name="T24" fmla="*/ 19 w 21"/>
                <a:gd name="T25" fmla="*/ 10 h 13"/>
                <a:gd name="T26" fmla="*/ 18 w 21"/>
                <a:gd name="T27" fmla="*/ 11 h 13"/>
                <a:gd name="T28" fmla="*/ 16 w 21"/>
                <a:gd name="T29" fmla="*/ 11 h 13"/>
                <a:gd name="T30" fmla="*/ 14 w 21"/>
                <a:gd name="T31" fmla="*/ 11 h 13"/>
                <a:gd name="T32" fmla="*/ 12 w 21"/>
                <a:gd name="T33" fmla="*/ 12 h 13"/>
                <a:gd name="T34" fmla="*/ 10 w 21"/>
                <a:gd name="T35" fmla="*/ 13 h 13"/>
                <a:gd name="T36" fmla="*/ 9 w 21"/>
                <a:gd name="T37" fmla="*/ 13 h 13"/>
                <a:gd name="T38" fmla="*/ 7 w 21"/>
                <a:gd name="T39" fmla="*/ 13 h 13"/>
                <a:gd name="T40" fmla="*/ 5 w 21"/>
                <a:gd name="T41" fmla="*/ 12 h 13"/>
                <a:gd name="T42" fmla="*/ 3 w 21"/>
                <a:gd name="T43" fmla="*/ 11 h 13"/>
                <a:gd name="T44" fmla="*/ 2 w 21"/>
                <a:gd name="T45" fmla="*/ 9 h 13"/>
                <a:gd name="T46" fmla="*/ 0 w 21"/>
                <a:gd name="T47" fmla="*/ 7 h 13"/>
                <a:gd name="T48" fmla="*/ 0 w 21"/>
                <a:gd name="T49" fmla="*/ 5 h 13"/>
                <a:gd name="T50" fmla="*/ 1 w 21"/>
                <a:gd name="T51" fmla="*/ 3 h 13"/>
                <a:gd name="T52" fmla="*/ 1 w 21"/>
                <a:gd name="T53" fmla="*/ 3 h 13"/>
                <a:gd name="T54" fmla="*/ 1 w 21"/>
                <a:gd name="T55" fmla="*/ 3 h 1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1"/>
                <a:gd name="T85" fmla="*/ 0 h 13"/>
                <a:gd name="T86" fmla="*/ 21 w 21"/>
                <a:gd name="T87" fmla="*/ 13 h 1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1" h="13">
                  <a:moveTo>
                    <a:pt x="1" y="3"/>
                  </a:moveTo>
                  <a:lnTo>
                    <a:pt x="5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5" y="1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0" y="9"/>
                  </a:lnTo>
                  <a:lnTo>
                    <a:pt x="19" y="10"/>
                  </a:lnTo>
                  <a:lnTo>
                    <a:pt x="18" y="11"/>
                  </a:lnTo>
                  <a:lnTo>
                    <a:pt x="16" y="11"/>
                  </a:lnTo>
                  <a:lnTo>
                    <a:pt x="14" y="11"/>
                  </a:lnTo>
                  <a:lnTo>
                    <a:pt x="12" y="12"/>
                  </a:lnTo>
                  <a:lnTo>
                    <a:pt x="10" y="13"/>
                  </a:lnTo>
                  <a:lnTo>
                    <a:pt x="9" y="13"/>
                  </a:lnTo>
                  <a:lnTo>
                    <a:pt x="7" y="13"/>
                  </a:lnTo>
                  <a:lnTo>
                    <a:pt x="5" y="12"/>
                  </a:lnTo>
                  <a:lnTo>
                    <a:pt x="3" y="11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1" y="3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31" name="Freeform 406"/>
            <p:cNvSpPr>
              <a:spLocks/>
            </p:cNvSpPr>
            <p:nvPr/>
          </p:nvSpPr>
          <p:spPr bwMode="gray">
            <a:xfrm>
              <a:off x="2871" y="3632"/>
              <a:ext cx="17" cy="9"/>
            </a:xfrm>
            <a:custGeom>
              <a:avLst/>
              <a:gdLst>
                <a:gd name="T0" fmla="*/ 1 w 17"/>
                <a:gd name="T1" fmla="*/ 3 h 9"/>
                <a:gd name="T2" fmla="*/ 2 w 17"/>
                <a:gd name="T3" fmla="*/ 2 h 9"/>
                <a:gd name="T4" fmla="*/ 3 w 17"/>
                <a:gd name="T5" fmla="*/ 1 h 9"/>
                <a:gd name="T6" fmla="*/ 4 w 17"/>
                <a:gd name="T7" fmla="*/ 0 h 9"/>
                <a:gd name="T8" fmla="*/ 5 w 17"/>
                <a:gd name="T9" fmla="*/ 0 h 9"/>
                <a:gd name="T10" fmla="*/ 6 w 17"/>
                <a:gd name="T11" fmla="*/ 1 h 9"/>
                <a:gd name="T12" fmla="*/ 8 w 17"/>
                <a:gd name="T13" fmla="*/ 1 h 9"/>
                <a:gd name="T14" fmla="*/ 10 w 17"/>
                <a:gd name="T15" fmla="*/ 1 h 9"/>
                <a:gd name="T16" fmla="*/ 12 w 17"/>
                <a:gd name="T17" fmla="*/ 1 h 9"/>
                <a:gd name="T18" fmla="*/ 14 w 17"/>
                <a:gd name="T19" fmla="*/ 1 h 9"/>
                <a:gd name="T20" fmla="*/ 15 w 17"/>
                <a:gd name="T21" fmla="*/ 2 h 9"/>
                <a:gd name="T22" fmla="*/ 16 w 17"/>
                <a:gd name="T23" fmla="*/ 2 h 9"/>
                <a:gd name="T24" fmla="*/ 16 w 17"/>
                <a:gd name="T25" fmla="*/ 2 h 9"/>
                <a:gd name="T26" fmla="*/ 17 w 17"/>
                <a:gd name="T27" fmla="*/ 3 h 9"/>
                <a:gd name="T28" fmla="*/ 17 w 17"/>
                <a:gd name="T29" fmla="*/ 4 h 9"/>
                <a:gd name="T30" fmla="*/ 16 w 17"/>
                <a:gd name="T31" fmla="*/ 5 h 9"/>
                <a:gd name="T32" fmla="*/ 15 w 17"/>
                <a:gd name="T33" fmla="*/ 5 h 9"/>
                <a:gd name="T34" fmla="*/ 14 w 17"/>
                <a:gd name="T35" fmla="*/ 5 h 9"/>
                <a:gd name="T36" fmla="*/ 13 w 17"/>
                <a:gd name="T37" fmla="*/ 6 h 9"/>
                <a:gd name="T38" fmla="*/ 12 w 17"/>
                <a:gd name="T39" fmla="*/ 7 h 9"/>
                <a:gd name="T40" fmla="*/ 11 w 17"/>
                <a:gd name="T41" fmla="*/ 7 h 9"/>
                <a:gd name="T42" fmla="*/ 9 w 17"/>
                <a:gd name="T43" fmla="*/ 7 h 9"/>
                <a:gd name="T44" fmla="*/ 9 w 17"/>
                <a:gd name="T45" fmla="*/ 8 h 9"/>
                <a:gd name="T46" fmla="*/ 9 w 17"/>
                <a:gd name="T47" fmla="*/ 8 h 9"/>
                <a:gd name="T48" fmla="*/ 7 w 17"/>
                <a:gd name="T49" fmla="*/ 9 h 9"/>
                <a:gd name="T50" fmla="*/ 4 w 17"/>
                <a:gd name="T51" fmla="*/ 9 h 9"/>
                <a:gd name="T52" fmla="*/ 2 w 17"/>
                <a:gd name="T53" fmla="*/ 8 h 9"/>
                <a:gd name="T54" fmla="*/ 1 w 17"/>
                <a:gd name="T55" fmla="*/ 7 h 9"/>
                <a:gd name="T56" fmla="*/ 0 w 17"/>
                <a:gd name="T57" fmla="*/ 6 h 9"/>
                <a:gd name="T58" fmla="*/ 0 w 17"/>
                <a:gd name="T59" fmla="*/ 4 h 9"/>
                <a:gd name="T60" fmla="*/ 1 w 17"/>
                <a:gd name="T61" fmla="*/ 3 h 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7"/>
                <a:gd name="T94" fmla="*/ 0 h 9"/>
                <a:gd name="T95" fmla="*/ 17 w 17"/>
                <a:gd name="T96" fmla="*/ 9 h 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7" h="9">
                  <a:moveTo>
                    <a:pt x="1" y="3"/>
                  </a:moveTo>
                  <a:lnTo>
                    <a:pt x="2" y="2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3"/>
                  </a:lnTo>
                  <a:lnTo>
                    <a:pt x="17" y="4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3" y="6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7" y="9"/>
                  </a:lnTo>
                  <a:lnTo>
                    <a:pt x="4" y="9"/>
                  </a:lnTo>
                  <a:lnTo>
                    <a:pt x="2" y="8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32" name="Freeform 407"/>
            <p:cNvSpPr>
              <a:spLocks/>
            </p:cNvSpPr>
            <p:nvPr/>
          </p:nvSpPr>
          <p:spPr bwMode="gray">
            <a:xfrm>
              <a:off x="2871" y="3632"/>
              <a:ext cx="17" cy="9"/>
            </a:xfrm>
            <a:custGeom>
              <a:avLst/>
              <a:gdLst>
                <a:gd name="T0" fmla="*/ 1 w 17"/>
                <a:gd name="T1" fmla="*/ 3 h 9"/>
                <a:gd name="T2" fmla="*/ 2 w 17"/>
                <a:gd name="T3" fmla="*/ 2 h 9"/>
                <a:gd name="T4" fmla="*/ 3 w 17"/>
                <a:gd name="T5" fmla="*/ 1 h 9"/>
                <a:gd name="T6" fmla="*/ 4 w 17"/>
                <a:gd name="T7" fmla="*/ 0 h 9"/>
                <a:gd name="T8" fmla="*/ 5 w 17"/>
                <a:gd name="T9" fmla="*/ 0 h 9"/>
                <a:gd name="T10" fmla="*/ 6 w 17"/>
                <a:gd name="T11" fmla="*/ 1 h 9"/>
                <a:gd name="T12" fmla="*/ 8 w 17"/>
                <a:gd name="T13" fmla="*/ 1 h 9"/>
                <a:gd name="T14" fmla="*/ 10 w 17"/>
                <a:gd name="T15" fmla="*/ 1 h 9"/>
                <a:gd name="T16" fmla="*/ 12 w 17"/>
                <a:gd name="T17" fmla="*/ 1 h 9"/>
                <a:gd name="T18" fmla="*/ 14 w 17"/>
                <a:gd name="T19" fmla="*/ 1 h 9"/>
                <a:gd name="T20" fmla="*/ 15 w 17"/>
                <a:gd name="T21" fmla="*/ 2 h 9"/>
                <a:gd name="T22" fmla="*/ 16 w 17"/>
                <a:gd name="T23" fmla="*/ 2 h 9"/>
                <a:gd name="T24" fmla="*/ 16 w 17"/>
                <a:gd name="T25" fmla="*/ 2 h 9"/>
                <a:gd name="T26" fmla="*/ 17 w 17"/>
                <a:gd name="T27" fmla="*/ 3 h 9"/>
                <a:gd name="T28" fmla="*/ 17 w 17"/>
                <a:gd name="T29" fmla="*/ 4 h 9"/>
                <a:gd name="T30" fmla="*/ 16 w 17"/>
                <a:gd name="T31" fmla="*/ 5 h 9"/>
                <a:gd name="T32" fmla="*/ 15 w 17"/>
                <a:gd name="T33" fmla="*/ 5 h 9"/>
                <a:gd name="T34" fmla="*/ 14 w 17"/>
                <a:gd name="T35" fmla="*/ 5 h 9"/>
                <a:gd name="T36" fmla="*/ 13 w 17"/>
                <a:gd name="T37" fmla="*/ 6 h 9"/>
                <a:gd name="T38" fmla="*/ 12 w 17"/>
                <a:gd name="T39" fmla="*/ 7 h 9"/>
                <a:gd name="T40" fmla="*/ 11 w 17"/>
                <a:gd name="T41" fmla="*/ 7 h 9"/>
                <a:gd name="T42" fmla="*/ 9 w 17"/>
                <a:gd name="T43" fmla="*/ 7 h 9"/>
                <a:gd name="T44" fmla="*/ 9 w 17"/>
                <a:gd name="T45" fmla="*/ 8 h 9"/>
                <a:gd name="T46" fmla="*/ 9 w 17"/>
                <a:gd name="T47" fmla="*/ 8 h 9"/>
                <a:gd name="T48" fmla="*/ 7 w 17"/>
                <a:gd name="T49" fmla="*/ 9 h 9"/>
                <a:gd name="T50" fmla="*/ 4 w 17"/>
                <a:gd name="T51" fmla="*/ 9 h 9"/>
                <a:gd name="T52" fmla="*/ 2 w 17"/>
                <a:gd name="T53" fmla="*/ 8 h 9"/>
                <a:gd name="T54" fmla="*/ 1 w 17"/>
                <a:gd name="T55" fmla="*/ 7 h 9"/>
                <a:gd name="T56" fmla="*/ 0 w 17"/>
                <a:gd name="T57" fmla="*/ 6 h 9"/>
                <a:gd name="T58" fmla="*/ 0 w 17"/>
                <a:gd name="T59" fmla="*/ 4 h 9"/>
                <a:gd name="T60" fmla="*/ 1 w 17"/>
                <a:gd name="T61" fmla="*/ 3 h 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7"/>
                <a:gd name="T94" fmla="*/ 0 h 9"/>
                <a:gd name="T95" fmla="*/ 17 w 17"/>
                <a:gd name="T96" fmla="*/ 9 h 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7" h="9">
                  <a:moveTo>
                    <a:pt x="1" y="3"/>
                  </a:moveTo>
                  <a:lnTo>
                    <a:pt x="2" y="2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3"/>
                  </a:lnTo>
                  <a:lnTo>
                    <a:pt x="17" y="4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3" y="6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7" y="9"/>
                  </a:lnTo>
                  <a:lnTo>
                    <a:pt x="4" y="9"/>
                  </a:lnTo>
                  <a:lnTo>
                    <a:pt x="2" y="8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3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33" name="Freeform 408"/>
            <p:cNvSpPr>
              <a:spLocks/>
            </p:cNvSpPr>
            <p:nvPr/>
          </p:nvSpPr>
          <p:spPr bwMode="gray">
            <a:xfrm>
              <a:off x="2638" y="2589"/>
              <a:ext cx="166" cy="1028"/>
            </a:xfrm>
            <a:custGeom>
              <a:avLst/>
              <a:gdLst>
                <a:gd name="T0" fmla="*/ 89 w 166"/>
                <a:gd name="T1" fmla="*/ 83 h 1028"/>
                <a:gd name="T2" fmla="*/ 76 w 166"/>
                <a:gd name="T3" fmla="*/ 70 h 1028"/>
                <a:gd name="T4" fmla="*/ 87 w 166"/>
                <a:gd name="T5" fmla="*/ 51 h 1028"/>
                <a:gd name="T6" fmla="*/ 74 w 166"/>
                <a:gd name="T7" fmla="*/ 35 h 1028"/>
                <a:gd name="T8" fmla="*/ 33 w 166"/>
                <a:gd name="T9" fmla="*/ 22 h 1028"/>
                <a:gd name="T10" fmla="*/ 44 w 166"/>
                <a:gd name="T11" fmla="*/ 109 h 1028"/>
                <a:gd name="T12" fmla="*/ 31 w 166"/>
                <a:gd name="T13" fmla="*/ 164 h 1028"/>
                <a:gd name="T14" fmla="*/ 37 w 166"/>
                <a:gd name="T15" fmla="*/ 241 h 1028"/>
                <a:gd name="T16" fmla="*/ 29 w 166"/>
                <a:gd name="T17" fmla="*/ 307 h 1028"/>
                <a:gd name="T18" fmla="*/ 26 w 166"/>
                <a:gd name="T19" fmla="*/ 356 h 1028"/>
                <a:gd name="T20" fmla="*/ 30 w 166"/>
                <a:gd name="T21" fmla="*/ 403 h 1028"/>
                <a:gd name="T22" fmla="*/ 33 w 166"/>
                <a:gd name="T23" fmla="*/ 451 h 1028"/>
                <a:gd name="T24" fmla="*/ 16 w 166"/>
                <a:gd name="T25" fmla="*/ 517 h 1028"/>
                <a:gd name="T26" fmla="*/ 1 w 166"/>
                <a:gd name="T27" fmla="*/ 584 h 1028"/>
                <a:gd name="T28" fmla="*/ 4 w 166"/>
                <a:gd name="T29" fmla="*/ 644 h 1028"/>
                <a:gd name="T30" fmla="*/ 5 w 166"/>
                <a:gd name="T31" fmla="*/ 669 h 1028"/>
                <a:gd name="T32" fmla="*/ 24 w 166"/>
                <a:gd name="T33" fmla="*/ 703 h 1028"/>
                <a:gd name="T34" fmla="*/ 37 w 166"/>
                <a:gd name="T35" fmla="*/ 702 h 1028"/>
                <a:gd name="T36" fmla="*/ 39 w 166"/>
                <a:gd name="T37" fmla="*/ 722 h 1028"/>
                <a:gd name="T38" fmla="*/ 34 w 166"/>
                <a:gd name="T39" fmla="*/ 742 h 1028"/>
                <a:gd name="T40" fmla="*/ 37 w 166"/>
                <a:gd name="T41" fmla="*/ 766 h 1028"/>
                <a:gd name="T42" fmla="*/ 48 w 166"/>
                <a:gd name="T43" fmla="*/ 769 h 1028"/>
                <a:gd name="T44" fmla="*/ 34 w 166"/>
                <a:gd name="T45" fmla="*/ 797 h 1028"/>
                <a:gd name="T46" fmla="*/ 32 w 166"/>
                <a:gd name="T47" fmla="*/ 823 h 1028"/>
                <a:gd name="T48" fmla="*/ 8 w 166"/>
                <a:gd name="T49" fmla="*/ 820 h 1028"/>
                <a:gd name="T50" fmla="*/ 8 w 166"/>
                <a:gd name="T51" fmla="*/ 830 h 1028"/>
                <a:gd name="T52" fmla="*/ 7 w 166"/>
                <a:gd name="T53" fmla="*/ 838 h 1028"/>
                <a:gd name="T54" fmla="*/ 29 w 166"/>
                <a:gd name="T55" fmla="*/ 849 h 1028"/>
                <a:gd name="T56" fmla="*/ 24 w 166"/>
                <a:gd name="T57" fmla="*/ 859 h 1028"/>
                <a:gd name="T58" fmla="*/ 28 w 166"/>
                <a:gd name="T59" fmla="*/ 872 h 1028"/>
                <a:gd name="T60" fmla="*/ 44 w 166"/>
                <a:gd name="T61" fmla="*/ 874 h 1028"/>
                <a:gd name="T62" fmla="*/ 28 w 166"/>
                <a:gd name="T63" fmla="*/ 879 h 1028"/>
                <a:gd name="T64" fmla="*/ 36 w 166"/>
                <a:gd name="T65" fmla="*/ 900 h 1028"/>
                <a:gd name="T66" fmla="*/ 47 w 166"/>
                <a:gd name="T67" fmla="*/ 910 h 1028"/>
                <a:gd name="T68" fmla="*/ 50 w 166"/>
                <a:gd name="T69" fmla="*/ 942 h 1028"/>
                <a:gd name="T70" fmla="*/ 61 w 166"/>
                <a:gd name="T71" fmla="*/ 978 h 1028"/>
                <a:gd name="T72" fmla="*/ 75 w 166"/>
                <a:gd name="T73" fmla="*/ 979 h 1028"/>
                <a:gd name="T74" fmla="*/ 86 w 166"/>
                <a:gd name="T75" fmla="*/ 976 h 1028"/>
                <a:gd name="T76" fmla="*/ 69 w 166"/>
                <a:gd name="T77" fmla="*/ 1002 h 1028"/>
                <a:gd name="T78" fmla="*/ 95 w 166"/>
                <a:gd name="T79" fmla="*/ 994 h 1028"/>
                <a:gd name="T80" fmla="*/ 100 w 166"/>
                <a:gd name="T81" fmla="*/ 1015 h 1028"/>
                <a:gd name="T82" fmla="*/ 120 w 166"/>
                <a:gd name="T83" fmla="*/ 1026 h 1028"/>
                <a:gd name="T84" fmla="*/ 123 w 166"/>
                <a:gd name="T85" fmla="*/ 1000 h 1028"/>
                <a:gd name="T86" fmla="*/ 162 w 166"/>
                <a:gd name="T87" fmla="*/ 977 h 1028"/>
                <a:gd name="T88" fmla="*/ 90 w 166"/>
                <a:gd name="T89" fmla="*/ 944 h 1028"/>
                <a:gd name="T90" fmla="*/ 75 w 166"/>
                <a:gd name="T91" fmla="*/ 857 h 1028"/>
                <a:gd name="T92" fmla="*/ 83 w 166"/>
                <a:gd name="T93" fmla="*/ 824 h 1028"/>
                <a:gd name="T94" fmla="*/ 78 w 166"/>
                <a:gd name="T95" fmla="*/ 784 h 1028"/>
                <a:gd name="T96" fmla="*/ 83 w 166"/>
                <a:gd name="T97" fmla="*/ 763 h 1028"/>
                <a:gd name="T98" fmla="*/ 70 w 166"/>
                <a:gd name="T99" fmla="*/ 745 h 1028"/>
                <a:gd name="T100" fmla="*/ 63 w 166"/>
                <a:gd name="T101" fmla="*/ 626 h 1028"/>
                <a:gd name="T102" fmla="*/ 69 w 166"/>
                <a:gd name="T103" fmla="*/ 598 h 1028"/>
                <a:gd name="T104" fmla="*/ 73 w 166"/>
                <a:gd name="T105" fmla="*/ 512 h 1028"/>
                <a:gd name="T106" fmla="*/ 86 w 166"/>
                <a:gd name="T107" fmla="*/ 457 h 1028"/>
                <a:gd name="T108" fmla="*/ 67 w 166"/>
                <a:gd name="T109" fmla="*/ 405 h 1028"/>
                <a:gd name="T110" fmla="*/ 66 w 166"/>
                <a:gd name="T111" fmla="*/ 374 h 1028"/>
                <a:gd name="T112" fmla="*/ 82 w 166"/>
                <a:gd name="T113" fmla="*/ 298 h 1028"/>
                <a:gd name="T114" fmla="*/ 100 w 166"/>
                <a:gd name="T115" fmla="*/ 235 h 1028"/>
                <a:gd name="T116" fmla="*/ 119 w 166"/>
                <a:gd name="T117" fmla="*/ 189 h 102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66"/>
                <a:gd name="T178" fmla="*/ 0 h 1028"/>
                <a:gd name="T179" fmla="*/ 166 w 166"/>
                <a:gd name="T180" fmla="*/ 1028 h 102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66" h="1028">
                  <a:moveTo>
                    <a:pt x="119" y="145"/>
                  </a:moveTo>
                  <a:lnTo>
                    <a:pt x="112" y="141"/>
                  </a:lnTo>
                  <a:lnTo>
                    <a:pt x="109" y="136"/>
                  </a:lnTo>
                  <a:lnTo>
                    <a:pt x="107" y="130"/>
                  </a:lnTo>
                  <a:lnTo>
                    <a:pt x="105" y="123"/>
                  </a:lnTo>
                  <a:lnTo>
                    <a:pt x="103" y="116"/>
                  </a:lnTo>
                  <a:lnTo>
                    <a:pt x="100" y="108"/>
                  </a:lnTo>
                  <a:lnTo>
                    <a:pt x="97" y="98"/>
                  </a:lnTo>
                  <a:lnTo>
                    <a:pt x="95" y="96"/>
                  </a:lnTo>
                  <a:lnTo>
                    <a:pt x="93" y="94"/>
                  </a:lnTo>
                  <a:lnTo>
                    <a:pt x="91" y="91"/>
                  </a:lnTo>
                  <a:lnTo>
                    <a:pt x="90" y="89"/>
                  </a:lnTo>
                  <a:lnTo>
                    <a:pt x="89" y="86"/>
                  </a:lnTo>
                  <a:lnTo>
                    <a:pt x="89" y="83"/>
                  </a:lnTo>
                  <a:lnTo>
                    <a:pt x="89" y="82"/>
                  </a:lnTo>
                  <a:lnTo>
                    <a:pt x="90" y="83"/>
                  </a:lnTo>
                  <a:lnTo>
                    <a:pt x="91" y="83"/>
                  </a:lnTo>
                  <a:lnTo>
                    <a:pt x="91" y="80"/>
                  </a:lnTo>
                  <a:lnTo>
                    <a:pt x="90" y="79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76"/>
                  </a:lnTo>
                  <a:lnTo>
                    <a:pt x="81" y="75"/>
                  </a:lnTo>
                  <a:lnTo>
                    <a:pt x="78" y="74"/>
                  </a:lnTo>
                  <a:lnTo>
                    <a:pt x="76" y="73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70"/>
                  </a:lnTo>
                  <a:lnTo>
                    <a:pt x="79" y="70"/>
                  </a:lnTo>
                  <a:lnTo>
                    <a:pt x="81" y="69"/>
                  </a:lnTo>
                  <a:lnTo>
                    <a:pt x="83" y="68"/>
                  </a:lnTo>
                  <a:lnTo>
                    <a:pt x="85" y="66"/>
                  </a:lnTo>
                  <a:lnTo>
                    <a:pt x="86" y="64"/>
                  </a:lnTo>
                  <a:lnTo>
                    <a:pt x="85" y="63"/>
                  </a:lnTo>
                  <a:lnTo>
                    <a:pt x="85" y="60"/>
                  </a:lnTo>
                  <a:lnTo>
                    <a:pt x="84" y="57"/>
                  </a:lnTo>
                  <a:lnTo>
                    <a:pt x="83" y="55"/>
                  </a:lnTo>
                  <a:lnTo>
                    <a:pt x="83" y="53"/>
                  </a:lnTo>
                  <a:lnTo>
                    <a:pt x="83" y="51"/>
                  </a:lnTo>
                  <a:lnTo>
                    <a:pt x="84" y="50"/>
                  </a:lnTo>
                  <a:lnTo>
                    <a:pt x="85" y="51"/>
                  </a:lnTo>
                  <a:lnTo>
                    <a:pt x="87" y="51"/>
                  </a:lnTo>
                  <a:lnTo>
                    <a:pt x="88" y="52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49"/>
                  </a:lnTo>
                  <a:lnTo>
                    <a:pt x="90" y="48"/>
                  </a:lnTo>
                  <a:lnTo>
                    <a:pt x="88" y="45"/>
                  </a:lnTo>
                  <a:lnTo>
                    <a:pt x="86" y="44"/>
                  </a:lnTo>
                  <a:lnTo>
                    <a:pt x="84" y="42"/>
                  </a:lnTo>
                  <a:lnTo>
                    <a:pt x="82" y="41"/>
                  </a:lnTo>
                  <a:lnTo>
                    <a:pt x="79" y="42"/>
                  </a:lnTo>
                  <a:lnTo>
                    <a:pt x="79" y="39"/>
                  </a:lnTo>
                  <a:lnTo>
                    <a:pt x="77" y="38"/>
                  </a:lnTo>
                  <a:lnTo>
                    <a:pt x="76" y="37"/>
                  </a:lnTo>
                  <a:lnTo>
                    <a:pt x="74" y="35"/>
                  </a:lnTo>
                  <a:lnTo>
                    <a:pt x="73" y="34"/>
                  </a:lnTo>
                  <a:lnTo>
                    <a:pt x="73" y="28"/>
                  </a:lnTo>
                  <a:lnTo>
                    <a:pt x="74" y="22"/>
                  </a:lnTo>
                  <a:lnTo>
                    <a:pt x="73" y="17"/>
                  </a:lnTo>
                  <a:lnTo>
                    <a:pt x="65" y="8"/>
                  </a:lnTo>
                  <a:lnTo>
                    <a:pt x="59" y="0"/>
                  </a:lnTo>
                  <a:lnTo>
                    <a:pt x="59" y="2"/>
                  </a:lnTo>
                  <a:lnTo>
                    <a:pt x="58" y="8"/>
                  </a:lnTo>
                  <a:lnTo>
                    <a:pt x="56" y="15"/>
                  </a:lnTo>
                  <a:lnTo>
                    <a:pt x="53" y="21"/>
                  </a:lnTo>
                  <a:lnTo>
                    <a:pt x="51" y="21"/>
                  </a:lnTo>
                  <a:lnTo>
                    <a:pt x="45" y="22"/>
                  </a:lnTo>
                  <a:lnTo>
                    <a:pt x="39" y="22"/>
                  </a:lnTo>
                  <a:lnTo>
                    <a:pt x="33" y="22"/>
                  </a:lnTo>
                  <a:lnTo>
                    <a:pt x="32" y="22"/>
                  </a:lnTo>
                  <a:lnTo>
                    <a:pt x="32" y="23"/>
                  </a:lnTo>
                  <a:lnTo>
                    <a:pt x="32" y="25"/>
                  </a:lnTo>
                  <a:lnTo>
                    <a:pt x="32" y="26"/>
                  </a:lnTo>
                  <a:lnTo>
                    <a:pt x="32" y="27"/>
                  </a:lnTo>
                  <a:lnTo>
                    <a:pt x="33" y="34"/>
                  </a:lnTo>
                  <a:lnTo>
                    <a:pt x="35" y="41"/>
                  </a:lnTo>
                  <a:lnTo>
                    <a:pt x="38" y="48"/>
                  </a:lnTo>
                  <a:lnTo>
                    <a:pt x="39" y="60"/>
                  </a:lnTo>
                  <a:lnTo>
                    <a:pt x="38" y="71"/>
                  </a:lnTo>
                  <a:lnTo>
                    <a:pt x="37" y="82"/>
                  </a:lnTo>
                  <a:lnTo>
                    <a:pt x="39" y="92"/>
                  </a:lnTo>
                  <a:lnTo>
                    <a:pt x="43" y="102"/>
                  </a:lnTo>
                  <a:lnTo>
                    <a:pt x="44" y="109"/>
                  </a:lnTo>
                  <a:lnTo>
                    <a:pt x="43" y="115"/>
                  </a:lnTo>
                  <a:lnTo>
                    <a:pt x="41" y="122"/>
                  </a:lnTo>
                  <a:lnTo>
                    <a:pt x="41" y="137"/>
                  </a:lnTo>
                  <a:lnTo>
                    <a:pt x="40" y="153"/>
                  </a:lnTo>
                  <a:lnTo>
                    <a:pt x="39" y="156"/>
                  </a:lnTo>
                  <a:lnTo>
                    <a:pt x="37" y="157"/>
                  </a:lnTo>
                  <a:lnTo>
                    <a:pt x="35" y="159"/>
                  </a:lnTo>
                  <a:lnTo>
                    <a:pt x="32" y="159"/>
                  </a:lnTo>
                  <a:lnTo>
                    <a:pt x="31" y="160"/>
                  </a:lnTo>
                  <a:lnTo>
                    <a:pt x="30" y="160"/>
                  </a:lnTo>
                  <a:lnTo>
                    <a:pt x="30" y="162"/>
                  </a:lnTo>
                  <a:lnTo>
                    <a:pt x="30" y="163"/>
                  </a:lnTo>
                  <a:lnTo>
                    <a:pt x="31" y="164"/>
                  </a:lnTo>
                  <a:lnTo>
                    <a:pt x="36" y="172"/>
                  </a:lnTo>
                  <a:lnTo>
                    <a:pt x="37" y="180"/>
                  </a:lnTo>
                  <a:lnTo>
                    <a:pt x="36" y="189"/>
                  </a:lnTo>
                  <a:lnTo>
                    <a:pt x="36" y="199"/>
                  </a:lnTo>
                  <a:lnTo>
                    <a:pt x="37" y="199"/>
                  </a:lnTo>
                  <a:lnTo>
                    <a:pt x="38" y="199"/>
                  </a:lnTo>
                  <a:lnTo>
                    <a:pt x="37" y="199"/>
                  </a:lnTo>
                  <a:lnTo>
                    <a:pt x="38" y="205"/>
                  </a:lnTo>
                  <a:lnTo>
                    <a:pt x="39" y="210"/>
                  </a:lnTo>
                  <a:lnTo>
                    <a:pt x="39" y="216"/>
                  </a:lnTo>
                  <a:lnTo>
                    <a:pt x="37" y="228"/>
                  </a:lnTo>
                  <a:lnTo>
                    <a:pt x="37" y="241"/>
                  </a:lnTo>
                  <a:lnTo>
                    <a:pt x="36" y="253"/>
                  </a:lnTo>
                  <a:lnTo>
                    <a:pt x="35" y="262"/>
                  </a:lnTo>
                  <a:lnTo>
                    <a:pt x="33" y="270"/>
                  </a:lnTo>
                  <a:lnTo>
                    <a:pt x="32" y="273"/>
                  </a:lnTo>
                  <a:lnTo>
                    <a:pt x="33" y="275"/>
                  </a:lnTo>
                  <a:lnTo>
                    <a:pt x="34" y="278"/>
                  </a:lnTo>
                  <a:lnTo>
                    <a:pt x="34" y="281"/>
                  </a:lnTo>
                  <a:lnTo>
                    <a:pt x="34" y="283"/>
                  </a:lnTo>
                  <a:lnTo>
                    <a:pt x="32" y="289"/>
                  </a:lnTo>
                  <a:lnTo>
                    <a:pt x="31" y="294"/>
                  </a:lnTo>
                  <a:lnTo>
                    <a:pt x="30" y="299"/>
                  </a:lnTo>
                  <a:lnTo>
                    <a:pt x="29" y="302"/>
                  </a:lnTo>
                  <a:lnTo>
                    <a:pt x="29" y="305"/>
                  </a:lnTo>
                  <a:lnTo>
                    <a:pt x="29" y="307"/>
                  </a:lnTo>
                  <a:lnTo>
                    <a:pt x="27" y="312"/>
                  </a:lnTo>
                  <a:lnTo>
                    <a:pt x="23" y="317"/>
                  </a:lnTo>
                  <a:lnTo>
                    <a:pt x="21" y="321"/>
                  </a:lnTo>
                  <a:lnTo>
                    <a:pt x="20" y="325"/>
                  </a:lnTo>
                  <a:lnTo>
                    <a:pt x="20" y="329"/>
                  </a:lnTo>
                  <a:lnTo>
                    <a:pt x="21" y="334"/>
                  </a:lnTo>
                  <a:lnTo>
                    <a:pt x="24" y="341"/>
                  </a:lnTo>
                  <a:lnTo>
                    <a:pt x="28" y="348"/>
                  </a:lnTo>
                  <a:lnTo>
                    <a:pt x="28" y="351"/>
                  </a:lnTo>
                  <a:lnTo>
                    <a:pt x="28" y="354"/>
                  </a:lnTo>
                  <a:lnTo>
                    <a:pt x="27" y="354"/>
                  </a:lnTo>
                  <a:lnTo>
                    <a:pt x="26" y="355"/>
                  </a:lnTo>
                  <a:lnTo>
                    <a:pt x="26" y="356"/>
                  </a:lnTo>
                  <a:lnTo>
                    <a:pt x="26" y="357"/>
                  </a:lnTo>
                  <a:lnTo>
                    <a:pt x="26" y="359"/>
                  </a:lnTo>
                  <a:lnTo>
                    <a:pt x="26" y="360"/>
                  </a:lnTo>
                  <a:lnTo>
                    <a:pt x="26" y="361"/>
                  </a:lnTo>
                  <a:lnTo>
                    <a:pt x="23" y="363"/>
                  </a:lnTo>
                  <a:lnTo>
                    <a:pt x="22" y="365"/>
                  </a:lnTo>
                  <a:lnTo>
                    <a:pt x="21" y="368"/>
                  </a:lnTo>
                  <a:lnTo>
                    <a:pt x="20" y="370"/>
                  </a:lnTo>
                  <a:lnTo>
                    <a:pt x="19" y="374"/>
                  </a:lnTo>
                  <a:lnTo>
                    <a:pt x="19" y="380"/>
                  </a:lnTo>
                  <a:lnTo>
                    <a:pt x="22" y="391"/>
                  </a:lnTo>
                  <a:lnTo>
                    <a:pt x="28" y="401"/>
                  </a:lnTo>
                  <a:lnTo>
                    <a:pt x="29" y="401"/>
                  </a:lnTo>
                  <a:lnTo>
                    <a:pt x="30" y="403"/>
                  </a:lnTo>
                  <a:lnTo>
                    <a:pt x="31" y="404"/>
                  </a:lnTo>
                  <a:lnTo>
                    <a:pt x="31" y="405"/>
                  </a:lnTo>
                  <a:lnTo>
                    <a:pt x="30" y="412"/>
                  </a:lnTo>
                  <a:lnTo>
                    <a:pt x="30" y="419"/>
                  </a:lnTo>
                  <a:lnTo>
                    <a:pt x="31" y="430"/>
                  </a:lnTo>
                  <a:lnTo>
                    <a:pt x="33" y="440"/>
                  </a:lnTo>
                  <a:lnTo>
                    <a:pt x="32" y="442"/>
                  </a:lnTo>
                  <a:lnTo>
                    <a:pt x="31" y="444"/>
                  </a:lnTo>
                  <a:lnTo>
                    <a:pt x="30" y="446"/>
                  </a:lnTo>
                  <a:lnTo>
                    <a:pt x="30" y="449"/>
                  </a:lnTo>
                  <a:lnTo>
                    <a:pt x="31" y="449"/>
                  </a:lnTo>
                  <a:lnTo>
                    <a:pt x="32" y="450"/>
                  </a:lnTo>
                  <a:lnTo>
                    <a:pt x="33" y="450"/>
                  </a:lnTo>
                  <a:lnTo>
                    <a:pt x="33" y="451"/>
                  </a:lnTo>
                  <a:lnTo>
                    <a:pt x="33" y="452"/>
                  </a:lnTo>
                  <a:lnTo>
                    <a:pt x="32" y="452"/>
                  </a:lnTo>
                  <a:lnTo>
                    <a:pt x="26" y="454"/>
                  </a:lnTo>
                  <a:lnTo>
                    <a:pt x="22" y="459"/>
                  </a:lnTo>
                  <a:lnTo>
                    <a:pt x="21" y="467"/>
                  </a:lnTo>
                  <a:lnTo>
                    <a:pt x="22" y="476"/>
                  </a:lnTo>
                  <a:lnTo>
                    <a:pt x="22" y="485"/>
                  </a:lnTo>
                  <a:lnTo>
                    <a:pt x="23" y="494"/>
                  </a:lnTo>
                  <a:lnTo>
                    <a:pt x="21" y="502"/>
                  </a:lnTo>
                  <a:lnTo>
                    <a:pt x="21" y="504"/>
                  </a:lnTo>
                  <a:lnTo>
                    <a:pt x="19" y="506"/>
                  </a:lnTo>
                  <a:lnTo>
                    <a:pt x="18" y="508"/>
                  </a:lnTo>
                  <a:lnTo>
                    <a:pt x="16" y="517"/>
                  </a:lnTo>
                  <a:lnTo>
                    <a:pt x="15" y="525"/>
                  </a:lnTo>
                  <a:lnTo>
                    <a:pt x="12" y="538"/>
                  </a:lnTo>
                  <a:lnTo>
                    <a:pt x="8" y="550"/>
                  </a:lnTo>
                  <a:lnTo>
                    <a:pt x="7" y="553"/>
                  </a:lnTo>
                  <a:lnTo>
                    <a:pt x="7" y="558"/>
                  </a:lnTo>
                  <a:lnTo>
                    <a:pt x="7" y="561"/>
                  </a:lnTo>
                  <a:lnTo>
                    <a:pt x="7" y="564"/>
                  </a:lnTo>
                  <a:lnTo>
                    <a:pt x="6" y="565"/>
                  </a:lnTo>
                  <a:lnTo>
                    <a:pt x="5" y="566"/>
                  </a:lnTo>
                  <a:lnTo>
                    <a:pt x="4" y="567"/>
                  </a:lnTo>
                  <a:lnTo>
                    <a:pt x="3" y="570"/>
                  </a:lnTo>
                  <a:lnTo>
                    <a:pt x="2" y="573"/>
                  </a:lnTo>
                  <a:lnTo>
                    <a:pt x="1" y="576"/>
                  </a:lnTo>
                  <a:lnTo>
                    <a:pt x="1" y="584"/>
                  </a:lnTo>
                  <a:lnTo>
                    <a:pt x="3" y="593"/>
                  </a:lnTo>
                  <a:lnTo>
                    <a:pt x="3" y="599"/>
                  </a:lnTo>
                  <a:lnTo>
                    <a:pt x="3" y="606"/>
                  </a:lnTo>
                  <a:lnTo>
                    <a:pt x="4" y="611"/>
                  </a:lnTo>
                  <a:lnTo>
                    <a:pt x="5" y="613"/>
                  </a:lnTo>
                  <a:lnTo>
                    <a:pt x="7" y="615"/>
                  </a:lnTo>
                  <a:lnTo>
                    <a:pt x="9" y="617"/>
                  </a:lnTo>
                  <a:lnTo>
                    <a:pt x="10" y="619"/>
                  </a:lnTo>
                  <a:lnTo>
                    <a:pt x="12" y="626"/>
                  </a:lnTo>
                  <a:lnTo>
                    <a:pt x="11" y="633"/>
                  </a:lnTo>
                  <a:lnTo>
                    <a:pt x="6" y="639"/>
                  </a:lnTo>
                  <a:lnTo>
                    <a:pt x="6" y="640"/>
                  </a:lnTo>
                  <a:lnTo>
                    <a:pt x="5" y="642"/>
                  </a:lnTo>
                  <a:lnTo>
                    <a:pt x="4" y="644"/>
                  </a:lnTo>
                  <a:lnTo>
                    <a:pt x="4" y="645"/>
                  </a:lnTo>
                  <a:lnTo>
                    <a:pt x="4" y="646"/>
                  </a:lnTo>
                  <a:lnTo>
                    <a:pt x="4" y="649"/>
                  </a:lnTo>
                  <a:lnTo>
                    <a:pt x="3" y="648"/>
                  </a:lnTo>
                  <a:lnTo>
                    <a:pt x="4" y="650"/>
                  </a:lnTo>
                  <a:lnTo>
                    <a:pt x="4" y="652"/>
                  </a:lnTo>
                  <a:lnTo>
                    <a:pt x="4" y="654"/>
                  </a:lnTo>
                  <a:lnTo>
                    <a:pt x="4" y="656"/>
                  </a:lnTo>
                  <a:lnTo>
                    <a:pt x="5" y="659"/>
                  </a:lnTo>
                  <a:lnTo>
                    <a:pt x="6" y="661"/>
                  </a:lnTo>
                  <a:lnTo>
                    <a:pt x="6" y="663"/>
                  </a:lnTo>
                  <a:lnTo>
                    <a:pt x="6" y="666"/>
                  </a:lnTo>
                  <a:lnTo>
                    <a:pt x="5" y="669"/>
                  </a:lnTo>
                  <a:lnTo>
                    <a:pt x="4" y="672"/>
                  </a:lnTo>
                  <a:lnTo>
                    <a:pt x="4" y="676"/>
                  </a:lnTo>
                  <a:lnTo>
                    <a:pt x="3" y="680"/>
                  </a:lnTo>
                  <a:lnTo>
                    <a:pt x="3" y="683"/>
                  </a:lnTo>
                  <a:lnTo>
                    <a:pt x="4" y="687"/>
                  </a:lnTo>
                  <a:lnTo>
                    <a:pt x="6" y="691"/>
                  </a:lnTo>
                  <a:lnTo>
                    <a:pt x="8" y="694"/>
                  </a:lnTo>
                  <a:lnTo>
                    <a:pt x="10" y="696"/>
                  </a:lnTo>
                  <a:lnTo>
                    <a:pt x="13" y="698"/>
                  </a:lnTo>
                  <a:lnTo>
                    <a:pt x="15" y="700"/>
                  </a:lnTo>
                  <a:lnTo>
                    <a:pt x="17" y="701"/>
                  </a:lnTo>
                  <a:lnTo>
                    <a:pt x="19" y="702"/>
                  </a:lnTo>
                  <a:lnTo>
                    <a:pt x="22" y="703"/>
                  </a:lnTo>
                  <a:lnTo>
                    <a:pt x="24" y="703"/>
                  </a:lnTo>
                  <a:lnTo>
                    <a:pt x="27" y="702"/>
                  </a:lnTo>
                  <a:lnTo>
                    <a:pt x="28" y="701"/>
                  </a:lnTo>
                  <a:lnTo>
                    <a:pt x="29" y="699"/>
                  </a:lnTo>
                  <a:lnTo>
                    <a:pt x="30" y="697"/>
                  </a:lnTo>
                  <a:lnTo>
                    <a:pt x="31" y="695"/>
                  </a:lnTo>
                  <a:lnTo>
                    <a:pt x="31" y="694"/>
                  </a:lnTo>
                  <a:lnTo>
                    <a:pt x="31" y="693"/>
                  </a:lnTo>
                  <a:lnTo>
                    <a:pt x="32" y="691"/>
                  </a:lnTo>
                  <a:lnTo>
                    <a:pt x="33" y="691"/>
                  </a:lnTo>
                  <a:lnTo>
                    <a:pt x="35" y="693"/>
                  </a:lnTo>
                  <a:lnTo>
                    <a:pt x="36" y="694"/>
                  </a:lnTo>
                  <a:lnTo>
                    <a:pt x="37" y="696"/>
                  </a:lnTo>
                  <a:lnTo>
                    <a:pt x="37" y="699"/>
                  </a:lnTo>
                  <a:lnTo>
                    <a:pt x="37" y="702"/>
                  </a:lnTo>
                  <a:lnTo>
                    <a:pt x="37" y="705"/>
                  </a:lnTo>
                  <a:lnTo>
                    <a:pt x="39" y="708"/>
                  </a:lnTo>
                  <a:lnTo>
                    <a:pt x="37" y="709"/>
                  </a:lnTo>
                  <a:lnTo>
                    <a:pt x="35" y="711"/>
                  </a:lnTo>
                  <a:lnTo>
                    <a:pt x="34" y="712"/>
                  </a:lnTo>
                  <a:lnTo>
                    <a:pt x="34" y="714"/>
                  </a:lnTo>
                  <a:lnTo>
                    <a:pt x="35" y="716"/>
                  </a:lnTo>
                  <a:lnTo>
                    <a:pt x="36" y="718"/>
                  </a:lnTo>
                  <a:lnTo>
                    <a:pt x="37" y="719"/>
                  </a:lnTo>
                  <a:lnTo>
                    <a:pt x="39" y="720"/>
                  </a:lnTo>
                  <a:lnTo>
                    <a:pt x="39" y="721"/>
                  </a:lnTo>
                  <a:lnTo>
                    <a:pt x="39" y="722"/>
                  </a:lnTo>
                  <a:lnTo>
                    <a:pt x="38" y="722"/>
                  </a:lnTo>
                  <a:lnTo>
                    <a:pt x="37" y="722"/>
                  </a:lnTo>
                  <a:lnTo>
                    <a:pt x="37" y="725"/>
                  </a:lnTo>
                  <a:lnTo>
                    <a:pt x="38" y="728"/>
                  </a:lnTo>
                  <a:lnTo>
                    <a:pt x="39" y="730"/>
                  </a:lnTo>
                  <a:lnTo>
                    <a:pt x="39" y="733"/>
                  </a:lnTo>
                  <a:lnTo>
                    <a:pt x="39" y="734"/>
                  </a:lnTo>
                  <a:lnTo>
                    <a:pt x="38" y="735"/>
                  </a:lnTo>
                  <a:lnTo>
                    <a:pt x="36" y="735"/>
                  </a:lnTo>
                  <a:lnTo>
                    <a:pt x="36" y="736"/>
                  </a:lnTo>
                  <a:lnTo>
                    <a:pt x="36" y="738"/>
                  </a:lnTo>
                  <a:lnTo>
                    <a:pt x="36" y="739"/>
                  </a:lnTo>
                  <a:lnTo>
                    <a:pt x="35" y="741"/>
                  </a:lnTo>
                  <a:lnTo>
                    <a:pt x="34" y="742"/>
                  </a:lnTo>
                  <a:lnTo>
                    <a:pt x="33" y="744"/>
                  </a:lnTo>
                  <a:lnTo>
                    <a:pt x="33" y="746"/>
                  </a:lnTo>
                  <a:lnTo>
                    <a:pt x="34" y="747"/>
                  </a:lnTo>
                  <a:lnTo>
                    <a:pt x="35" y="748"/>
                  </a:lnTo>
                  <a:lnTo>
                    <a:pt x="36" y="748"/>
                  </a:lnTo>
                  <a:lnTo>
                    <a:pt x="37" y="751"/>
                  </a:lnTo>
                  <a:lnTo>
                    <a:pt x="38" y="754"/>
                  </a:lnTo>
                  <a:lnTo>
                    <a:pt x="38" y="756"/>
                  </a:lnTo>
                  <a:lnTo>
                    <a:pt x="38" y="759"/>
                  </a:lnTo>
                  <a:lnTo>
                    <a:pt x="37" y="760"/>
                  </a:lnTo>
                  <a:lnTo>
                    <a:pt x="37" y="762"/>
                  </a:lnTo>
                  <a:lnTo>
                    <a:pt x="36" y="763"/>
                  </a:lnTo>
                  <a:lnTo>
                    <a:pt x="36" y="765"/>
                  </a:lnTo>
                  <a:lnTo>
                    <a:pt x="37" y="766"/>
                  </a:lnTo>
                  <a:lnTo>
                    <a:pt x="37" y="765"/>
                  </a:lnTo>
                  <a:lnTo>
                    <a:pt x="37" y="766"/>
                  </a:lnTo>
                  <a:lnTo>
                    <a:pt x="36" y="767"/>
                  </a:lnTo>
                  <a:lnTo>
                    <a:pt x="37" y="768"/>
                  </a:lnTo>
                  <a:lnTo>
                    <a:pt x="38" y="769"/>
                  </a:lnTo>
                  <a:lnTo>
                    <a:pt x="39" y="769"/>
                  </a:lnTo>
                  <a:lnTo>
                    <a:pt x="41" y="770"/>
                  </a:lnTo>
                  <a:lnTo>
                    <a:pt x="43" y="770"/>
                  </a:lnTo>
                  <a:lnTo>
                    <a:pt x="46" y="770"/>
                  </a:lnTo>
                  <a:lnTo>
                    <a:pt x="48" y="769"/>
                  </a:lnTo>
                  <a:lnTo>
                    <a:pt x="50" y="770"/>
                  </a:lnTo>
                  <a:lnTo>
                    <a:pt x="51" y="770"/>
                  </a:lnTo>
                  <a:lnTo>
                    <a:pt x="51" y="772"/>
                  </a:lnTo>
                  <a:lnTo>
                    <a:pt x="51" y="773"/>
                  </a:lnTo>
                  <a:lnTo>
                    <a:pt x="51" y="774"/>
                  </a:lnTo>
                  <a:lnTo>
                    <a:pt x="52" y="776"/>
                  </a:lnTo>
                  <a:lnTo>
                    <a:pt x="50" y="777"/>
                  </a:lnTo>
                  <a:lnTo>
                    <a:pt x="49" y="779"/>
                  </a:lnTo>
                  <a:lnTo>
                    <a:pt x="48" y="780"/>
                  </a:lnTo>
                  <a:lnTo>
                    <a:pt x="47" y="783"/>
                  </a:lnTo>
                  <a:lnTo>
                    <a:pt x="42" y="786"/>
                  </a:lnTo>
                  <a:lnTo>
                    <a:pt x="38" y="790"/>
                  </a:lnTo>
                  <a:lnTo>
                    <a:pt x="35" y="794"/>
                  </a:lnTo>
                  <a:lnTo>
                    <a:pt x="34" y="797"/>
                  </a:lnTo>
                  <a:lnTo>
                    <a:pt x="34" y="800"/>
                  </a:lnTo>
                  <a:lnTo>
                    <a:pt x="34" y="803"/>
                  </a:lnTo>
                  <a:lnTo>
                    <a:pt x="35" y="806"/>
                  </a:lnTo>
                  <a:lnTo>
                    <a:pt x="36" y="807"/>
                  </a:lnTo>
                  <a:lnTo>
                    <a:pt x="38" y="809"/>
                  </a:lnTo>
                  <a:lnTo>
                    <a:pt x="39" y="811"/>
                  </a:lnTo>
                  <a:lnTo>
                    <a:pt x="38" y="813"/>
                  </a:lnTo>
                  <a:lnTo>
                    <a:pt x="37" y="815"/>
                  </a:lnTo>
                  <a:lnTo>
                    <a:pt x="37" y="817"/>
                  </a:lnTo>
                  <a:lnTo>
                    <a:pt x="37" y="819"/>
                  </a:lnTo>
                  <a:lnTo>
                    <a:pt x="36" y="821"/>
                  </a:lnTo>
                  <a:lnTo>
                    <a:pt x="35" y="822"/>
                  </a:lnTo>
                  <a:lnTo>
                    <a:pt x="34" y="823"/>
                  </a:lnTo>
                  <a:lnTo>
                    <a:pt x="32" y="823"/>
                  </a:lnTo>
                  <a:lnTo>
                    <a:pt x="30" y="822"/>
                  </a:lnTo>
                  <a:lnTo>
                    <a:pt x="28" y="821"/>
                  </a:lnTo>
                  <a:lnTo>
                    <a:pt x="26" y="820"/>
                  </a:lnTo>
                  <a:lnTo>
                    <a:pt x="23" y="818"/>
                  </a:lnTo>
                  <a:lnTo>
                    <a:pt x="21" y="817"/>
                  </a:lnTo>
                  <a:lnTo>
                    <a:pt x="19" y="815"/>
                  </a:lnTo>
                  <a:lnTo>
                    <a:pt x="17" y="814"/>
                  </a:lnTo>
                  <a:lnTo>
                    <a:pt x="17" y="816"/>
                  </a:lnTo>
                  <a:lnTo>
                    <a:pt x="16" y="816"/>
                  </a:lnTo>
                  <a:lnTo>
                    <a:pt x="15" y="817"/>
                  </a:lnTo>
                  <a:lnTo>
                    <a:pt x="12" y="817"/>
                  </a:lnTo>
                  <a:lnTo>
                    <a:pt x="10" y="818"/>
                  </a:lnTo>
                  <a:lnTo>
                    <a:pt x="8" y="820"/>
                  </a:lnTo>
                  <a:lnTo>
                    <a:pt x="5" y="820"/>
                  </a:lnTo>
                  <a:lnTo>
                    <a:pt x="5" y="821"/>
                  </a:lnTo>
                  <a:lnTo>
                    <a:pt x="5" y="823"/>
                  </a:lnTo>
                  <a:lnTo>
                    <a:pt x="6" y="823"/>
                  </a:lnTo>
                  <a:lnTo>
                    <a:pt x="7" y="824"/>
                  </a:lnTo>
                  <a:lnTo>
                    <a:pt x="9" y="823"/>
                  </a:lnTo>
                  <a:lnTo>
                    <a:pt x="10" y="822"/>
                  </a:lnTo>
                  <a:lnTo>
                    <a:pt x="11" y="822"/>
                  </a:lnTo>
                  <a:lnTo>
                    <a:pt x="12" y="823"/>
                  </a:lnTo>
                  <a:lnTo>
                    <a:pt x="12" y="824"/>
                  </a:lnTo>
                  <a:lnTo>
                    <a:pt x="12" y="826"/>
                  </a:lnTo>
                  <a:lnTo>
                    <a:pt x="11" y="828"/>
                  </a:lnTo>
                  <a:lnTo>
                    <a:pt x="10" y="828"/>
                  </a:lnTo>
                  <a:lnTo>
                    <a:pt x="8" y="830"/>
                  </a:lnTo>
                  <a:lnTo>
                    <a:pt x="5" y="833"/>
                  </a:lnTo>
                  <a:lnTo>
                    <a:pt x="3" y="835"/>
                  </a:lnTo>
                  <a:lnTo>
                    <a:pt x="1" y="838"/>
                  </a:lnTo>
                  <a:lnTo>
                    <a:pt x="0" y="841"/>
                  </a:lnTo>
                  <a:lnTo>
                    <a:pt x="0" y="844"/>
                  </a:lnTo>
                  <a:lnTo>
                    <a:pt x="1" y="845"/>
                  </a:lnTo>
                  <a:lnTo>
                    <a:pt x="2" y="846"/>
                  </a:lnTo>
                  <a:lnTo>
                    <a:pt x="4" y="846"/>
                  </a:lnTo>
                  <a:lnTo>
                    <a:pt x="5" y="845"/>
                  </a:lnTo>
                  <a:lnTo>
                    <a:pt x="6" y="844"/>
                  </a:lnTo>
                  <a:lnTo>
                    <a:pt x="6" y="843"/>
                  </a:lnTo>
                  <a:lnTo>
                    <a:pt x="6" y="841"/>
                  </a:lnTo>
                  <a:lnTo>
                    <a:pt x="6" y="839"/>
                  </a:lnTo>
                  <a:lnTo>
                    <a:pt x="7" y="838"/>
                  </a:lnTo>
                  <a:lnTo>
                    <a:pt x="7" y="837"/>
                  </a:lnTo>
                  <a:lnTo>
                    <a:pt x="8" y="837"/>
                  </a:lnTo>
                  <a:lnTo>
                    <a:pt x="9" y="837"/>
                  </a:lnTo>
                  <a:lnTo>
                    <a:pt x="15" y="841"/>
                  </a:lnTo>
                  <a:lnTo>
                    <a:pt x="20" y="846"/>
                  </a:lnTo>
                  <a:lnTo>
                    <a:pt x="20" y="847"/>
                  </a:lnTo>
                  <a:lnTo>
                    <a:pt x="21" y="849"/>
                  </a:lnTo>
                  <a:lnTo>
                    <a:pt x="21" y="850"/>
                  </a:lnTo>
                  <a:lnTo>
                    <a:pt x="23" y="851"/>
                  </a:lnTo>
                  <a:lnTo>
                    <a:pt x="24" y="851"/>
                  </a:lnTo>
                  <a:lnTo>
                    <a:pt x="27" y="850"/>
                  </a:lnTo>
                  <a:lnTo>
                    <a:pt x="28" y="850"/>
                  </a:lnTo>
                  <a:lnTo>
                    <a:pt x="29" y="850"/>
                  </a:lnTo>
                  <a:lnTo>
                    <a:pt x="29" y="849"/>
                  </a:lnTo>
                  <a:lnTo>
                    <a:pt x="30" y="848"/>
                  </a:lnTo>
                  <a:lnTo>
                    <a:pt x="32" y="849"/>
                  </a:lnTo>
                  <a:lnTo>
                    <a:pt x="32" y="850"/>
                  </a:lnTo>
                  <a:lnTo>
                    <a:pt x="33" y="851"/>
                  </a:lnTo>
                  <a:lnTo>
                    <a:pt x="33" y="852"/>
                  </a:lnTo>
                  <a:lnTo>
                    <a:pt x="33" y="853"/>
                  </a:lnTo>
                  <a:lnTo>
                    <a:pt x="32" y="854"/>
                  </a:lnTo>
                  <a:lnTo>
                    <a:pt x="30" y="854"/>
                  </a:lnTo>
                  <a:lnTo>
                    <a:pt x="29" y="854"/>
                  </a:lnTo>
                  <a:lnTo>
                    <a:pt x="27" y="854"/>
                  </a:lnTo>
                  <a:lnTo>
                    <a:pt x="26" y="854"/>
                  </a:lnTo>
                  <a:lnTo>
                    <a:pt x="24" y="855"/>
                  </a:lnTo>
                  <a:lnTo>
                    <a:pt x="24" y="857"/>
                  </a:lnTo>
                  <a:lnTo>
                    <a:pt x="24" y="859"/>
                  </a:lnTo>
                  <a:lnTo>
                    <a:pt x="26" y="860"/>
                  </a:lnTo>
                  <a:lnTo>
                    <a:pt x="27" y="861"/>
                  </a:lnTo>
                  <a:lnTo>
                    <a:pt x="28" y="862"/>
                  </a:lnTo>
                  <a:lnTo>
                    <a:pt x="29" y="862"/>
                  </a:lnTo>
                  <a:lnTo>
                    <a:pt x="29" y="863"/>
                  </a:lnTo>
                  <a:lnTo>
                    <a:pt x="28" y="864"/>
                  </a:lnTo>
                  <a:lnTo>
                    <a:pt x="27" y="864"/>
                  </a:lnTo>
                  <a:lnTo>
                    <a:pt x="26" y="865"/>
                  </a:lnTo>
                  <a:lnTo>
                    <a:pt x="24" y="866"/>
                  </a:lnTo>
                  <a:lnTo>
                    <a:pt x="24" y="868"/>
                  </a:lnTo>
                  <a:lnTo>
                    <a:pt x="24" y="870"/>
                  </a:lnTo>
                  <a:lnTo>
                    <a:pt x="26" y="871"/>
                  </a:lnTo>
                  <a:lnTo>
                    <a:pt x="27" y="872"/>
                  </a:lnTo>
                  <a:lnTo>
                    <a:pt x="28" y="872"/>
                  </a:lnTo>
                  <a:lnTo>
                    <a:pt x="29" y="872"/>
                  </a:lnTo>
                  <a:lnTo>
                    <a:pt x="30" y="871"/>
                  </a:lnTo>
                  <a:lnTo>
                    <a:pt x="30" y="868"/>
                  </a:lnTo>
                  <a:lnTo>
                    <a:pt x="32" y="867"/>
                  </a:lnTo>
                  <a:lnTo>
                    <a:pt x="34" y="866"/>
                  </a:lnTo>
                  <a:lnTo>
                    <a:pt x="36" y="865"/>
                  </a:lnTo>
                  <a:lnTo>
                    <a:pt x="38" y="865"/>
                  </a:lnTo>
                  <a:lnTo>
                    <a:pt x="41" y="865"/>
                  </a:lnTo>
                  <a:lnTo>
                    <a:pt x="43" y="865"/>
                  </a:lnTo>
                  <a:lnTo>
                    <a:pt x="45" y="864"/>
                  </a:lnTo>
                  <a:lnTo>
                    <a:pt x="45" y="867"/>
                  </a:lnTo>
                  <a:lnTo>
                    <a:pt x="44" y="870"/>
                  </a:lnTo>
                  <a:lnTo>
                    <a:pt x="44" y="872"/>
                  </a:lnTo>
                  <a:lnTo>
                    <a:pt x="44" y="874"/>
                  </a:lnTo>
                  <a:lnTo>
                    <a:pt x="45" y="875"/>
                  </a:lnTo>
                  <a:lnTo>
                    <a:pt x="46" y="876"/>
                  </a:lnTo>
                  <a:lnTo>
                    <a:pt x="48" y="877"/>
                  </a:lnTo>
                  <a:lnTo>
                    <a:pt x="49" y="879"/>
                  </a:lnTo>
                  <a:lnTo>
                    <a:pt x="50" y="880"/>
                  </a:lnTo>
                  <a:lnTo>
                    <a:pt x="44" y="880"/>
                  </a:lnTo>
                  <a:lnTo>
                    <a:pt x="39" y="879"/>
                  </a:lnTo>
                  <a:lnTo>
                    <a:pt x="37" y="879"/>
                  </a:lnTo>
                  <a:lnTo>
                    <a:pt x="35" y="878"/>
                  </a:lnTo>
                  <a:lnTo>
                    <a:pt x="32" y="877"/>
                  </a:lnTo>
                  <a:lnTo>
                    <a:pt x="30" y="877"/>
                  </a:lnTo>
                  <a:lnTo>
                    <a:pt x="29" y="877"/>
                  </a:lnTo>
                  <a:lnTo>
                    <a:pt x="28" y="878"/>
                  </a:lnTo>
                  <a:lnTo>
                    <a:pt x="28" y="879"/>
                  </a:lnTo>
                  <a:lnTo>
                    <a:pt x="28" y="880"/>
                  </a:lnTo>
                  <a:lnTo>
                    <a:pt x="29" y="882"/>
                  </a:lnTo>
                  <a:lnTo>
                    <a:pt x="30" y="883"/>
                  </a:lnTo>
                  <a:lnTo>
                    <a:pt x="31" y="885"/>
                  </a:lnTo>
                  <a:lnTo>
                    <a:pt x="32" y="886"/>
                  </a:lnTo>
                  <a:lnTo>
                    <a:pt x="32" y="887"/>
                  </a:lnTo>
                  <a:lnTo>
                    <a:pt x="32" y="888"/>
                  </a:lnTo>
                  <a:lnTo>
                    <a:pt x="33" y="888"/>
                  </a:lnTo>
                  <a:lnTo>
                    <a:pt x="34" y="888"/>
                  </a:lnTo>
                  <a:lnTo>
                    <a:pt x="35" y="889"/>
                  </a:lnTo>
                  <a:lnTo>
                    <a:pt x="35" y="891"/>
                  </a:lnTo>
                  <a:lnTo>
                    <a:pt x="35" y="894"/>
                  </a:lnTo>
                  <a:lnTo>
                    <a:pt x="35" y="897"/>
                  </a:lnTo>
                  <a:lnTo>
                    <a:pt x="36" y="900"/>
                  </a:lnTo>
                  <a:lnTo>
                    <a:pt x="37" y="903"/>
                  </a:lnTo>
                  <a:lnTo>
                    <a:pt x="38" y="904"/>
                  </a:lnTo>
                  <a:lnTo>
                    <a:pt x="38" y="906"/>
                  </a:lnTo>
                  <a:lnTo>
                    <a:pt x="38" y="908"/>
                  </a:lnTo>
                  <a:lnTo>
                    <a:pt x="38" y="910"/>
                  </a:lnTo>
                  <a:lnTo>
                    <a:pt x="39" y="911"/>
                  </a:lnTo>
                  <a:lnTo>
                    <a:pt x="40" y="912"/>
                  </a:lnTo>
                  <a:lnTo>
                    <a:pt x="41" y="912"/>
                  </a:lnTo>
                  <a:lnTo>
                    <a:pt x="42" y="912"/>
                  </a:lnTo>
                  <a:lnTo>
                    <a:pt x="43" y="911"/>
                  </a:lnTo>
                  <a:lnTo>
                    <a:pt x="44" y="911"/>
                  </a:lnTo>
                  <a:lnTo>
                    <a:pt x="46" y="911"/>
                  </a:lnTo>
                  <a:lnTo>
                    <a:pt x="47" y="910"/>
                  </a:lnTo>
                  <a:lnTo>
                    <a:pt x="49" y="909"/>
                  </a:lnTo>
                  <a:lnTo>
                    <a:pt x="50" y="908"/>
                  </a:lnTo>
                  <a:lnTo>
                    <a:pt x="51" y="908"/>
                  </a:lnTo>
                  <a:lnTo>
                    <a:pt x="46" y="912"/>
                  </a:lnTo>
                  <a:lnTo>
                    <a:pt x="43" y="917"/>
                  </a:lnTo>
                  <a:lnTo>
                    <a:pt x="41" y="924"/>
                  </a:lnTo>
                  <a:lnTo>
                    <a:pt x="39" y="930"/>
                  </a:lnTo>
                  <a:lnTo>
                    <a:pt x="39" y="932"/>
                  </a:lnTo>
                  <a:lnTo>
                    <a:pt x="39" y="934"/>
                  </a:lnTo>
                  <a:lnTo>
                    <a:pt x="41" y="935"/>
                  </a:lnTo>
                  <a:lnTo>
                    <a:pt x="43" y="937"/>
                  </a:lnTo>
                  <a:lnTo>
                    <a:pt x="45" y="938"/>
                  </a:lnTo>
                  <a:lnTo>
                    <a:pt x="47" y="939"/>
                  </a:lnTo>
                  <a:lnTo>
                    <a:pt x="50" y="942"/>
                  </a:lnTo>
                  <a:lnTo>
                    <a:pt x="52" y="947"/>
                  </a:lnTo>
                  <a:lnTo>
                    <a:pt x="53" y="953"/>
                  </a:lnTo>
                  <a:lnTo>
                    <a:pt x="54" y="959"/>
                  </a:lnTo>
                  <a:lnTo>
                    <a:pt x="56" y="961"/>
                  </a:lnTo>
                  <a:lnTo>
                    <a:pt x="58" y="962"/>
                  </a:lnTo>
                  <a:lnTo>
                    <a:pt x="61" y="965"/>
                  </a:lnTo>
                  <a:lnTo>
                    <a:pt x="61" y="966"/>
                  </a:lnTo>
                  <a:lnTo>
                    <a:pt x="61" y="967"/>
                  </a:lnTo>
                  <a:lnTo>
                    <a:pt x="59" y="968"/>
                  </a:lnTo>
                  <a:lnTo>
                    <a:pt x="59" y="970"/>
                  </a:lnTo>
                  <a:lnTo>
                    <a:pt x="59" y="972"/>
                  </a:lnTo>
                  <a:lnTo>
                    <a:pt x="60" y="974"/>
                  </a:lnTo>
                  <a:lnTo>
                    <a:pt x="61" y="978"/>
                  </a:lnTo>
                  <a:lnTo>
                    <a:pt x="62" y="981"/>
                  </a:lnTo>
                  <a:lnTo>
                    <a:pt x="63" y="984"/>
                  </a:lnTo>
                  <a:lnTo>
                    <a:pt x="64" y="985"/>
                  </a:lnTo>
                  <a:lnTo>
                    <a:pt x="65" y="985"/>
                  </a:lnTo>
                  <a:lnTo>
                    <a:pt x="66" y="984"/>
                  </a:lnTo>
                  <a:lnTo>
                    <a:pt x="66" y="983"/>
                  </a:lnTo>
                  <a:lnTo>
                    <a:pt x="67" y="982"/>
                  </a:lnTo>
                  <a:lnTo>
                    <a:pt x="69" y="981"/>
                  </a:lnTo>
                  <a:lnTo>
                    <a:pt x="69" y="982"/>
                  </a:lnTo>
                  <a:lnTo>
                    <a:pt x="70" y="983"/>
                  </a:lnTo>
                  <a:lnTo>
                    <a:pt x="73" y="984"/>
                  </a:lnTo>
                  <a:lnTo>
                    <a:pt x="74" y="983"/>
                  </a:lnTo>
                  <a:lnTo>
                    <a:pt x="75" y="981"/>
                  </a:lnTo>
                  <a:lnTo>
                    <a:pt x="75" y="979"/>
                  </a:lnTo>
                  <a:lnTo>
                    <a:pt x="76" y="976"/>
                  </a:lnTo>
                  <a:lnTo>
                    <a:pt x="77" y="974"/>
                  </a:lnTo>
                  <a:lnTo>
                    <a:pt x="78" y="975"/>
                  </a:lnTo>
                  <a:lnTo>
                    <a:pt x="78" y="976"/>
                  </a:lnTo>
                  <a:lnTo>
                    <a:pt x="79" y="977"/>
                  </a:lnTo>
                  <a:lnTo>
                    <a:pt x="80" y="977"/>
                  </a:lnTo>
                  <a:lnTo>
                    <a:pt x="82" y="976"/>
                  </a:lnTo>
                  <a:lnTo>
                    <a:pt x="83" y="975"/>
                  </a:lnTo>
                  <a:lnTo>
                    <a:pt x="84" y="974"/>
                  </a:lnTo>
                  <a:lnTo>
                    <a:pt x="85" y="972"/>
                  </a:lnTo>
                  <a:lnTo>
                    <a:pt x="85" y="973"/>
                  </a:lnTo>
                  <a:lnTo>
                    <a:pt x="86" y="974"/>
                  </a:lnTo>
                  <a:lnTo>
                    <a:pt x="86" y="975"/>
                  </a:lnTo>
                  <a:lnTo>
                    <a:pt x="86" y="976"/>
                  </a:lnTo>
                  <a:lnTo>
                    <a:pt x="82" y="980"/>
                  </a:lnTo>
                  <a:lnTo>
                    <a:pt x="79" y="984"/>
                  </a:lnTo>
                  <a:lnTo>
                    <a:pt x="75" y="987"/>
                  </a:lnTo>
                  <a:lnTo>
                    <a:pt x="69" y="988"/>
                  </a:lnTo>
                  <a:lnTo>
                    <a:pt x="69" y="989"/>
                  </a:lnTo>
                  <a:lnTo>
                    <a:pt x="69" y="990"/>
                  </a:lnTo>
                  <a:lnTo>
                    <a:pt x="68" y="991"/>
                  </a:lnTo>
                  <a:lnTo>
                    <a:pt x="67" y="991"/>
                  </a:lnTo>
                  <a:lnTo>
                    <a:pt x="66" y="991"/>
                  </a:lnTo>
                  <a:lnTo>
                    <a:pt x="65" y="992"/>
                  </a:lnTo>
                  <a:lnTo>
                    <a:pt x="65" y="993"/>
                  </a:lnTo>
                  <a:lnTo>
                    <a:pt x="65" y="994"/>
                  </a:lnTo>
                  <a:lnTo>
                    <a:pt x="69" y="1002"/>
                  </a:lnTo>
                  <a:lnTo>
                    <a:pt x="74" y="1011"/>
                  </a:lnTo>
                  <a:lnTo>
                    <a:pt x="76" y="1010"/>
                  </a:lnTo>
                  <a:lnTo>
                    <a:pt x="77" y="1009"/>
                  </a:lnTo>
                  <a:lnTo>
                    <a:pt x="78" y="1007"/>
                  </a:lnTo>
                  <a:lnTo>
                    <a:pt x="78" y="1005"/>
                  </a:lnTo>
                  <a:lnTo>
                    <a:pt x="78" y="1003"/>
                  </a:lnTo>
                  <a:lnTo>
                    <a:pt x="79" y="1001"/>
                  </a:lnTo>
                  <a:lnTo>
                    <a:pt x="79" y="999"/>
                  </a:lnTo>
                  <a:lnTo>
                    <a:pt x="80" y="997"/>
                  </a:lnTo>
                  <a:lnTo>
                    <a:pt x="83" y="996"/>
                  </a:lnTo>
                  <a:lnTo>
                    <a:pt x="85" y="995"/>
                  </a:lnTo>
                  <a:lnTo>
                    <a:pt x="87" y="994"/>
                  </a:lnTo>
                  <a:lnTo>
                    <a:pt x="91" y="994"/>
                  </a:lnTo>
                  <a:lnTo>
                    <a:pt x="95" y="994"/>
                  </a:lnTo>
                  <a:lnTo>
                    <a:pt x="99" y="994"/>
                  </a:lnTo>
                  <a:lnTo>
                    <a:pt x="102" y="995"/>
                  </a:lnTo>
                  <a:lnTo>
                    <a:pt x="105" y="996"/>
                  </a:lnTo>
                  <a:lnTo>
                    <a:pt x="107" y="999"/>
                  </a:lnTo>
                  <a:lnTo>
                    <a:pt x="110" y="1001"/>
                  </a:lnTo>
                  <a:lnTo>
                    <a:pt x="111" y="1004"/>
                  </a:lnTo>
                  <a:lnTo>
                    <a:pt x="111" y="1007"/>
                  </a:lnTo>
                  <a:lnTo>
                    <a:pt x="110" y="1010"/>
                  </a:lnTo>
                  <a:lnTo>
                    <a:pt x="109" y="1012"/>
                  </a:lnTo>
                  <a:lnTo>
                    <a:pt x="108" y="1014"/>
                  </a:lnTo>
                  <a:lnTo>
                    <a:pt x="106" y="1014"/>
                  </a:lnTo>
                  <a:lnTo>
                    <a:pt x="104" y="1014"/>
                  </a:lnTo>
                  <a:lnTo>
                    <a:pt x="102" y="1015"/>
                  </a:lnTo>
                  <a:lnTo>
                    <a:pt x="100" y="1015"/>
                  </a:lnTo>
                  <a:lnTo>
                    <a:pt x="98" y="1015"/>
                  </a:lnTo>
                  <a:lnTo>
                    <a:pt x="96" y="1016"/>
                  </a:lnTo>
                  <a:lnTo>
                    <a:pt x="94" y="1017"/>
                  </a:lnTo>
                  <a:lnTo>
                    <a:pt x="93" y="1018"/>
                  </a:lnTo>
                  <a:lnTo>
                    <a:pt x="93" y="1020"/>
                  </a:lnTo>
                  <a:lnTo>
                    <a:pt x="94" y="1021"/>
                  </a:lnTo>
                  <a:lnTo>
                    <a:pt x="95" y="1022"/>
                  </a:lnTo>
                  <a:lnTo>
                    <a:pt x="97" y="1023"/>
                  </a:lnTo>
                  <a:lnTo>
                    <a:pt x="98" y="1023"/>
                  </a:lnTo>
                  <a:lnTo>
                    <a:pt x="105" y="1026"/>
                  </a:lnTo>
                  <a:lnTo>
                    <a:pt x="111" y="1028"/>
                  </a:lnTo>
                  <a:lnTo>
                    <a:pt x="117" y="1028"/>
                  </a:lnTo>
                  <a:lnTo>
                    <a:pt x="119" y="1027"/>
                  </a:lnTo>
                  <a:lnTo>
                    <a:pt x="120" y="1026"/>
                  </a:lnTo>
                  <a:lnTo>
                    <a:pt x="120" y="1025"/>
                  </a:lnTo>
                  <a:lnTo>
                    <a:pt x="119" y="1023"/>
                  </a:lnTo>
                  <a:lnTo>
                    <a:pt x="119" y="1022"/>
                  </a:lnTo>
                  <a:lnTo>
                    <a:pt x="117" y="1020"/>
                  </a:lnTo>
                  <a:lnTo>
                    <a:pt x="116" y="1018"/>
                  </a:lnTo>
                  <a:lnTo>
                    <a:pt x="116" y="1017"/>
                  </a:lnTo>
                  <a:lnTo>
                    <a:pt x="119" y="1013"/>
                  </a:lnTo>
                  <a:lnTo>
                    <a:pt x="120" y="1009"/>
                  </a:lnTo>
                  <a:lnTo>
                    <a:pt x="119" y="1005"/>
                  </a:lnTo>
                  <a:lnTo>
                    <a:pt x="121" y="1005"/>
                  </a:lnTo>
                  <a:lnTo>
                    <a:pt x="122" y="1004"/>
                  </a:lnTo>
                  <a:lnTo>
                    <a:pt x="122" y="1003"/>
                  </a:lnTo>
                  <a:lnTo>
                    <a:pt x="123" y="1001"/>
                  </a:lnTo>
                  <a:lnTo>
                    <a:pt x="123" y="1000"/>
                  </a:lnTo>
                  <a:lnTo>
                    <a:pt x="123" y="998"/>
                  </a:lnTo>
                  <a:lnTo>
                    <a:pt x="122" y="997"/>
                  </a:lnTo>
                  <a:lnTo>
                    <a:pt x="122" y="996"/>
                  </a:lnTo>
                  <a:lnTo>
                    <a:pt x="130" y="991"/>
                  </a:lnTo>
                  <a:lnTo>
                    <a:pt x="138" y="989"/>
                  </a:lnTo>
                  <a:lnTo>
                    <a:pt x="145" y="984"/>
                  </a:lnTo>
                  <a:lnTo>
                    <a:pt x="151" y="983"/>
                  </a:lnTo>
                  <a:lnTo>
                    <a:pt x="157" y="982"/>
                  </a:lnTo>
                  <a:lnTo>
                    <a:pt x="164" y="982"/>
                  </a:lnTo>
                  <a:lnTo>
                    <a:pt x="166" y="981"/>
                  </a:lnTo>
                  <a:lnTo>
                    <a:pt x="166" y="980"/>
                  </a:lnTo>
                  <a:lnTo>
                    <a:pt x="164" y="979"/>
                  </a:lnTo>
                  <a:lnTo>
                    <a:pt x="163" y="978"/>
                  </a:lnTo>
                  <a:lnTo>
                    <a:pt x="162" y="977"/>
                  </a:lnTo>
                  <a:lnTo>
                    <a:pt x="161" y="977"/>
                  </a:lnTo>
                  <a:lnTo>
                    <a:pt x="158" y="976"/>
                  </a:lnTo>
                  <a:lnTo>
                    <a:pt x="147" y="975"/>
                  </a:lnTo>
                  <a:lnTo>
                    <a:pt x="136" y="974"/>
                  </a:lnTo>
                  <a:lnTo>
                    <a:pt x="125" y="975"/>
                  </a:lnTo>
                  <a:lnTo>
                    <a:pt x="113" y="977"/>
                  </a:lnTo>
                  <a:lnTo>
                    <a:pt x="103" y="976"/>
                  </a:lnTo>
                  <a:lnTo>
                    <a:pt x="98" y="974"/>
                  </a:lnTo>
                  <a:lnTo>
                    <a:pt x="94" y="969"/>
                  </a:lnTo>
                  <a:lnTo>
                    <a:pt x="92" y="964"/>
                  </a:lnTo>
                  <a:lnTo>
                    <a:pt x="89" y="958"/>
                  </a:lnTo>
                  <a:lnTo>
                    <a:pt x="89" y="953"/>
                  </a:lnTo>
                  <a:lnTo>
                    <a:pt x="90" y="948"/>
                  </a:lnTo>
                  <a:lnTo>
                    <a:pt x="90" y="944"/>
                  </a:lnTo>
                  <a:lnTo>
                    <a:pt x="88" y="940"/>
                  </a:lnTo>
                  <a:lnTo>
                    <a:pt x="86" y="938"/>
                  </a:lnTo>
                  <a:lnTo>
                    <a:pt x="83" y="937"/>
                  </a:lnTo>
                  <a:lnTo>
                    <a:pt x="80" y="938"/>
                  </a:lnTo>
                  <a:lnTo>
                    <a:pt x="77" y="939"/>
                  </a:lnTo>
                  <a:lnTo>
                    <a:pt x="75" y="941"/>
                  </a:lnTo>
                  <a:lnTo>
                    <a:pt x="68" y="931"/>
                  </a:lnTo>
                  <a:lnTo>
                    <a:pt x="68" y="920"/>
                  </a:lnTo>
                  <a:lnTo>
                    <a:pt x="70" y="908"/>
                  </a:lnTo>
                  <a:lnTo>
                    <a:pt x="74" y="897"/>
                  </a:lnTo>
                  <a:lnTo>
                    <a:pt x="76" y="886"/>
                  </a:lnTo>
                  <a:lnTo>
                    <a:pt x="76" y="875"/>
                  </a:lnTo>
                  <a:lnTo>
                    <a:pt x="75" y="866"/>
                  </a:lnTo>
                  <a:lnTo>
                    <a:pt x="75" y="857"/>
                  </a:lnTo>
                  <a:lnTo>
                    <a:pt x="79" y="849"/>
                  </a:lnTo>
                  <a:lnTo>
                    <a:pt x="79" y="848"/>
                  </a:lnTo>
                  <a:lnTo>
                    <a:pt x="78" y="847"/>
                  </a:lnTo>
                  <a:lnTo>
                    <a:pt x="78" y="845"/>
                  </a:lnTo>
                  <a:lnTo>
                    <a:pt x="77" y="843"/>
                  </a:lnTo>
                  <a:lnTo>
                    <a:pt x="78" y="842"/>
                  </a:lnTo>
                  <a:lnTo>
                    <a:pt x="80" y="838"/>
                  </a:lnTo>
                  <a:lnTo>
                    <a:pt x="83" y="835"/>
                  </a:lnTo>
                  <a:lnTo>
                    <a:pt x="85" y="832"/>
                  </a:lnTo>
                  <a:lnTo>
                    <a:pt x="86" y="831"/>
                  </a:lnTo>
                  <a:lnTo>
                    <a:pt x="86" y="829"/>
                  </a:lnTo>
                  <a:lnTo>
                    <a:pt x="86" y="828"/>
                  </a:lnTo>
                  <a:lnTo>
                    <a:pt x="85" y="826"/>
                  </a:lnTo>
                  <a:lnTo>
                    <a:pt x="83" y="824"/>
                  </a:lnTo>
                  <a:lnTo>
                    <a:pt x="81" y="822"/>
                  </a:lnTo>
                  <a:lnTo>
                    <a:pt x="80" y="820"/>
                  </a:lnTo>
                  <a:lnTo>
                    <a:pt x="80" y="818"/>
                  </a:lnTo>
                  <a:lnTo>
                    <a:pt x="80" y="816"/>
                  </a:lnTo>
                  <a:lnTo>
                    <a:pt x="80" y="814"/>
                  </a:lnTo>
                  <a:lnTo>
                    <a:pt x="80" y="811"/>
                  </a:lnTo>
                  <a:lnTo>
                    <a:pt x="80" y="810"/>
                  </a:lnTo>
                  <a:lnTo>
                    <a:pt x="79" y="809"/>
                  </a:lnTo>
                  <a:lnTo>
                    <a:pt x="78" y="808"/>
                  </a:lnTo>
                  <a:lnTo>
                    <a:pt x="79" y="801"/>
                  </a:lnTo>
                  <a:lnTo>
                    <a:pt x="81" y="794"/>
                  </a:lnTo>
                  <a:lnTo>
                    <a:pt x="80" y="787"/>
                  </a:lnTo>
                  <a:lnTo>
                    <a:pt x="79" y="785"/>
                  </a:lnTo>
                  <a:lnTo>
                    <a:pt x="78" y="784"/>
                  </a:lnTo>
                  <a:lnTo>
                    <a:pt x="76" y="783"/>
                  </a:lnTo>
                  <a:lnTo>
                    <a:pt x="74" y="781"/>
                  </a:lnTo>
                  <a:lnTo>
                    <a:pt x="71" y="781"/>
                  </a:lnTo>
                  <a:lnTo>
                    <a:pt x="69" y="780"/>
                  </a:lnTo>
                  <a:lnTo>
                    <a:pt x="71" y="778"/>
                  </a:lnTo>
                  <a:lnTo>
                    <a:pt x="75" y="777"/>
                  </a:lnTo>
                  <a:lnTo>
                    <a:pt x="78" y="777"/>
                  </a:lnTo>
                  <a:lnTo>
                    <a:pt x="80" y="776"/>
                  </a:lnTo>
                  <a:lnTo>
                    <a:pt x="83" y="775"/>
                  </a:lnTo>
                  <a:lnTo>
                    <a:pt x="85" y="774"/>
                  </a:lnTo>
                  <a:lnTo>
                    <a:pt x="85" y="772"/>
                  </a:lnTo>
                  <a:lnTo>
                    <a:pt x="85" y="769"/>
                  </a:lnTo>
                  <a:lnTo>
                    <a:pt x="85" y="765"/>
                  </a:lnTo>
                  <a:lnTo>
                    <a:pt x="83" y="763"/>
                  </a:lnTo>
                  <a:lnTo>
                    <a:pt x="80" y="762"/>
                  </a:lnTo>
                  <a:lnTo>
                    <a:pt x="78" y="762"/>
                  </a:lnTo>
                  <a:lnTo>
                    <a:pt x="75" y="762"/>
                  </a:lnTo>
                  <a:lnTo>
                    <a:pt x="71" y="762"/>
                  </a:lnTo>
                  <a:lnTo>
                    <a:pt x="69" y="762"/>
                  </a:lnTo>
                  <a:lnTo>
                    <a:pt x="69" y="761"/>
                  </a:lnTo>
                  <a:lnTo>
                    <a:pt x="69" y="760"/>
                  </a:lnTo>
                  <a:lnTo>
                    <a:pt x="69" y="759"/>
                  </a:lnTo>
                  <a:lnTo>
                    <a:pt x="69" y="758"/>
                  </a:lnTo>
                  <a:lnTo>
                    <a:pt x="71" y="755"/>
                  </a:lnTo>
                  <a:lnTo>
                    <a:pt x="73" y="753"/>
                  </a:lnTo>
                  <a:lnTo>
                    <a:pt x="73" y="750"/>
                  </a:lnTo>
                  <a:lnTo>
                    <a:pt x="73" y="747"/>
                  </a:lnTo>
                  <a:lnTo>
                    <a:pt x="70" y="745"/>
                  </a:lnTo>
                  <a:lnTo>
                    <a:pt x="64" y="735"/>
                  </a:lnTo>
                  <a:lnTo>
                    <a:pt x="59" y="726"/>
                  </a:lnTo>
                  <a:lnTo>
                    <a:pt x="57" y="720"/>
                  </a:lnTo>
                  <a:lnTo>
                    <a:pt x="58" y="713"/>
                  </a:lnTo>
                  <a:lnTo>
                    <a:pt x="60" y="706"/>
                  </a:lnTo>
                  <a:lnTo>
                    <a:pt x="61" y="697"/>
                  </a:lnTo>
                  <a:lnTo>
                    <a:pt x="59" y="686"/>
                  </a:lnTo>
                  <a:lnTo>
                    <a:pt x="57" y="677"/>
                  </a:lnTo>
                  <a:lnTo>
                    <a:pt x="56" y="667"/>
                  </a:lnTo>
                  <a:lnTo>
                    <a:pt x="57" y="654"/>
                  </a:lnTo>
                  <a:lnTo>
                    <a:pt x="58" y="641"/>
                  </a:lnTo>
                  <a:lnTo>
                    <a:pt x="59" y="635"/>
                  </a:lnTo>
                  <a:lnTo>
                    <a:pt x="62" y="629"/>
                  </a:lnTo>
                  <a:lnTo>
                    <a:pt x="63" y="626"/>
                  </a:lnTo>
                  <a:lnTo>
                    <a:pt x="62" y="624"/>
                  </a:lnTo>
                  <a:lnTo>
                    <a:pt x="61" y="622"/>
                  </a:lnTo>
                  <a:lnTo>
                    <a:pt x="60" y="620"/>
                  </a:lnTo>
                  <a:lnTo>
                    <a:pt x="60" y="618"/>
                  </a:lnTo>
                  <a:lnTo>
                    <a:pt x="61" y="617"/>
                  </a:lnTo>
                  <a:lnTo>
                    <a:pt x="62" y="616"/>
                  </a:lnTo>
                  <a:lnTo>
                    <a:pt x="63" y="615"/>
                  </a:lnTo>
                  <a:lnTo>
                    <a:pt x="65" y="615"/>
                  </a:lnTo>
                  <a:lnTo>
                    <a:pt x="67" y="615"/>
                  </a:lnTo>
                  <a:lnTo>
                    <a:pt x="69" y="614"/>
                  </a:lnTo>
                  <a:lnTo>
                    <a:pt x="71" y="614"/>
                  </a:lnTo>
                  <a:lnTo>
                    <a:pt x="73" y="612"/>
                  </a:lnTo>
                  <a:lnTo>
                    <a:pt x="71" y="605"/>
                  </a:lnTo>
                  <a:lnTo>
                    <a:pt x="69" y="598"/>
                  </a:lnTo>
                  <a:lnTo>
                    <a:pt x="67" y="591"/>
                  </a:lnTo>
                  <a:lnTo>
                    <a:pt x="66" y="588"/>
                  </a:lnTo>
                  <a:lnTo>
                    <a:pt x="65" y="585"/>
                  </a:lnTo>
                  <a:lnTo>
                    <a:pt x="63" y="583"/>
                  </a:lnTo>
                  <a:lnTo>
                    <a:pt x="62" y="580"/>
                  </a:lnTo>
                  <a:lnTo>
                    <a:pt x="61" y="566"/>
                  </a:lnTo>
                  <a:lnTo>
                    <a:pt x="62" y="552"/>
                  </a:lnTo>
                  <a:lnTo>
                    <a:pt x="66" y="541"/>
                  </a:lnTo>
                  <a:lnTo>
                    <a:pt x="71" y="531"/>
                  </a:lnTo>
                  <a:lnTo>
                    <a:pt x="76" y="521"/>
                  </a:lnTo>
                  <a:lnTo>
                    <a:pt x="76" y="518"/>
                  </a:lnTo>
                  <a:lnTo>
                    <a:pt x="76" y="516"/>
                  </a:lnTo>
                  <a:lnTo>
                    <a:pt x="74" y="514"/>
                  </a:lnTo>
                  <a:lnTo>
                    <a:pt x="73" y="512"/>
                  </a:lnTo>
                  <a:lnTo>
                    <a:pt x="71" y="509"/>
                  </a:lnTo>
                  <a:lnTo>
                    <a:pt x="70" y="508"/>
                  </a:lnTo>
                  <a:lnTo>
                    <a:pt x="70" y="506"/>
                  </a:lnTo>
                  <a:lnTo>
                    <a:pt x="74" y="495"/>
                  </a:lnTo>
                  <a:lnTo>
                    <a:pt x="77" y="483"/>
                  </a:lnTo>
                  <a:lnTo>
                    <a:pt x="78" y="482"/>
                  </a:lnTo>
                  <a:lnTo>
                    <a:pt x="79" y="481"/>
                  </a:lnTo>
                  <a:lnTo>
                    <a:pt x="81" y="481"/>
                  </a:lnTo>
                  <a:lnTo>
                    <a:pt x="82" y="480"/>
                  </a:lnTo>
                  <a:lnTo>
                    <a:pt x="84" y="480"/>
                  </a:lnTo>
                  <a:lnTo>
                    <a:pt x="86" y="479"/>
                  </a:lnTo>
                  <a:lnTo>
                    <a:pt x="87" y="478"/>
                  </a:lnTo>
                  <a:lnTo>
                    <a:pt x="88" y="468"/>
                  </a:lnTo>
                  <a:lnTo>
                    <a:pt x="86" y="457"/>
                  </a:lnTo>
                  <a:lnTo>
                    <a:pt x="85" y="446"/>
                  </a:lnTo>
                  <a:lnTo>
                    <a:pt x="84" y="445"/>
                  </a:lnTo>
                  <a:lnTo>
                    <a:pt x="83" y="445"/>
                  </a:lnTo>
                  <a:lnTo>
                    <a:pt x="81" y="444"/>
                  </a:lnTo>
                  <a:lnTo>
                    <a:pt x="79" y="444"/>
                  </a:lnTo>
                  <a:lnTo>
                    <a:pt x="78" y="443"/>
                  </a:lnTo>
                  <a:lnTo>
                    <a:pt x="77" y="443"/>
                  </a:lnTo>
                  <a:lnTo>
                    <a:pt x="71" y="430"/>
                  </a:lnTo>
                  <a:lnTo>
                    <a:pt x="69" y="416"/>
                  </a:lnTo>
                  <a:lnTo>
                    <a:pt x="69" y="414"/>
                  </a:lnTo>
                  <a:lnTo>
                    <a:pt x="69" y="411"/>
                  </a:lnTo>
                  <a:lnTo>
                    <a:pt x="69" y="408"/>
                  </a:lnTo>
                  <a:lnTo>
                    <a:pt x="68" y="406"/>
                  </a:lnTo>
                  <a:lnTo>
                    <a:pt x="67" y="405"/>
                  </a:lnTo>
                  <a:lnTo>
                    <a:pt x="65" y="404"/>
                  </a:lnTo>
                  <a:lnTo>
                    <a:pt x="63" y="403"/>
                  </a:lnTo>
                  <a:lnTo>
                    <a:pt x="62" y="402"/>
                  </a:lnTo>
                  <a:lnTo>
                    <a:pt x="60" y="400"/>
                  </a:lnTo>
                  <a:lnTo>
                    <a:pt x="59" y="399"/>
                  </a:lnTo>
                  <a:lnTo>
                    <a:pt x="59" y="397"/>
                  </a:lnTo>
                  <a:lnTo>
                    <a:pt x="60" y="395"/>
                  </a:lnTo>
                  <a:lnTo>
                    <a:pt x="61" y="393"/>
                  </a:lnTo>
                  <a:lnTo>
                    <a:pt x="63" y="392"/>
                  </a:lnTo>
                  <a:lnTo>
                    <a:pt x="65" y="391"/>
                  </a:lnTo>
                  <a:lnTo>
                    <a:pt x="66" y="390"/>
                  </a:lnTo>
                  <a:lnTo>
                    <a:pt x="67" y="388"/>
                  </a:lnTo>
                  <a:lnTo>
                    <a:pt x="67" y="382"/>
                  </a:lnTo>
                  <a:lnTo>
                    <a:pt x="66" y="374"/>
                  </a:lnTo>
                  <a:lnTo>
                    <a:pt x="67" y="369"/>
                  </a:lnTo>
                  <a:lnTo>
                    <a:pt x="69" y="367"/>
                  </a:lnTo>
                  <a:lnTo>
                    <a:pt x="71" y="364"/>
                  </a:lnTo>
                  <a:lnTo>
                    <a:pt x="73" y="362"/>
                  </a:lnTo>
                  <a:lnTo>
                    <a:pt x="75" y="359"/>
                  </a:lnTo>
                  <a:lnTo>
                    <a:pt x="75" y="357"/>
                  </a:lnTo>
                  <a:lnTo>
                    <a:pt x="74" y="354"/>
                  </a:lnTo>
                  <a:lnTo>
                    <a:pt x="71" y="350"/>
                  </a:lnTo>
                  <a:lnTo>
                    <a:pt x="70" y="346"/>
                  </a:lnTo>
                  <a:lnTo>
                    <a:pt x="69" y="343"/>
                  </a:lnTo>
                  <a:lnTo>
                    <a:pt x="69" y="339"/>
                  </a:lnTo>
                  <a:lnTo>
                    <a:pt x="73" y="323"/>
                  </a:lnTo>
                  <a:lnTo>
                    <a:pt x="78" y="308"/>
                  </a:lnTo>
                  <a:lnTo>
                    <a:pt x="82" y="298"/>
                  </a:lnTo>
                  <a:lnTo>
                    <a:pt x="87" y="288"/>
                  </a:lnTo>
                  <a:lnTo>
                    <a:pt x="91" y="276"/>
                  </a:lnTo>
                  <a:lnTo>
                    <a:pt x="92" y="274"/>
                  </a:lnTo>
                  <a:lnTo>
                    <a:pt x="94" y="272"/>
                  </a:lnTo>
                  <a:lnTo>
                    <a:pt x="96" y="271"/>
                  </a:lnTo>
                  <a:lnTo>
                    <a:pt x="98" y="269"/>
                  </a:lnTo>
                  <a:lnTo>
                    <a:pt x="100" y="268"/>
                  </a:lnTo>
                  <a:lnTo>
                    <a:pt x="101" y="267"/>
                  </a:lnTo>
                  <a:lnTo>
                    <a:pt x="102" y="265"/>
                  </a:lnTo>
                  <a:lnTo>
                    <a:pt x="103" y="263"/>
                  </a:lnTo>
                  <a:lnTo>
                    <a:pt x="103" y="262"/>
                  </a:lnTo>
                  <a:lnTo>
                    <a:pt x="100" y="250"/>
                  </a:lnTo>
                  <a:lnTo>
                    <a:pt x="100" y="236"/>
                  </a:lnTo>
                  <a:lnTo>
                    <a:pt x="100" y="235"/>
                  </a:lnTo>
                  <a:lnTo>
                    <a:pt x="99" y="233"/>
                  </a:lnTo>
                  <a:lnTo>
                    <a:pt x="98" y="230"/>
                  </a:lnTo>
                  <a:lnTo>
                    <a:pt x="97" y="228"/>
                  </a:lnTo>
                  <a:lnTo>
                    <a:pt x="96" y="227"/>
                  </a:lnTo>
                  <a:lnTo>
                    <a:pt x="96" y="226"/>
                  </a:lnTo>
                  <a:lnTo>
                    <a:pt x="96" y="224"/>
                  </a:lnTo>
                  <a:lnTo>
                    <a:pt x="97" y="223"/>
                  </a:lnTo>
                  <a:lnTo>
                    <a:pt x="100" y="218"/>
                  </a:lnTo>
                  <a:lnTo>
                    <a:pt x="99" y="213"/>
                  </a:lnTo>
                  <a:lnTo>
                    <a:pt x="98" y="207"/>
                  </a:lnTo>
                  <a:lnTo>
                    <a:pt x="99" y="203"/>
                  </a:lnTo>
                  <a:lnTo>
                    <a:pt x="105" y="198"/>
                  </a:lnTo>
                  <a:lnTo>
                    <a:pt x="112" y="193"/>
                  </a:lnTo>
                  <a:lnTo>
                    <a:pt x="119" y="189"/>
                  </a:lnTo>
                  <a:lnTo>
                    <a:pt x="125" y="183"/>
                  </a:lnTo>
                  <a:lnTo>
                    <a:pt x="128" y="175"/>
                  </a:lnTo>
                  <a:lnTo>
                    <a:pt x="129" y="163"/>
                  </a:lnTo>
                  <a:lnTo>
                    <a:pt x="129" y="156"/>
                  </a:lnTo>
                  <a:lnTo>
                    <a:pt x="128" y="151"/>
                  </a:lnTo>
                  <a:lnTo>
                    <a:pt x="128" y="145"/>
                  </a:lnTo>
                  <a:lnTo>
                    <a:pt x="127" y="145"/>
                  </a:lnTo>
                  <a:lnTo>
                    <a:pt x="126" y="145"/>
                  </a:lnTo>
                  <a:lnTo>
                    <a:pt x="124" y="145"/>
                  </a:lnTo>
                  <a:lnTo>
                    <a:pt x="121" y="145"/>
                  </a:lnTo>
                  <a:lnTo>
                    <a:pt x="119" y="145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34" name="Freeform 409"/>
            <p:cNvSpPr>
              <a:spLocks/>
            </p:cNvSpPr>
            <p:nvPr/>
          </p:nvSpPr>
          <p:spPr bwMode="gray">
            <a:xfrm>
              <a:off x="2638" y="2589"/>
              <a:ext cx="166" cy="1028"/>
            </a:xfrm>
            <a:custGeom>
              <a:avLst/>
              <a:gdLst>
                <a:gd name="T0" fmla="*/ 89 w 166"/>
                <a:gd name="T1" fmla="*/ 83 h 1028"/>
                <a:gd name="T2" fmla="*/ 76 w 166"/>
                <a:gd name="T3" fmla="*/ 70 h 1028"/>
                <a:gd name="T4" fmla="*/ 87 w 166"/>
                <a:gd name="T5" fmla="*/ 51 h 1028"/>
                <a:gd name="T6" fmla="*/ 74 w 166"/>
                <a:gd name="T7" fmla="*/ 35 h 1028"/>
                <a:gd name="T8" fmla="*/ 33 w 166"/>
                <a:gd name="T9" fmla="*/ 22 h 1028"/>
                <a:gd name="T10" fmla="*/ 44 w 166"/>
                <a:gd name="T11" fmla="*/ 109 h 1028"/>
                <a:gd name="T12" fmla="*/ 31 w 166"/>
                <a:gd name="T13" fmla="*/ 164 h 1028"/>
                <a:gd name="T14" fmla="*/ 37 w 166"/>
                <a:gd name="T15" fmla="*/ 241 h 1028"/>
                <a:gd name="T16" fmla="*/ 29 w 166"/>
                <a:gd name="T17" fmla="*/ 307 h 1028"/>
                <a:gd name="T18" fmla="*/ 26 w 166"/>
                <a:gd name="T19" fmla="*/ 356 h 1028"/>
                <a:gd name="T20" fmla="*/ 30 w 166"/>
                <a:gd name="T21" fmla="*/ 403 h 1028"/>
                <a:gd name="T22" fmla="*/ 33 w 166"/>
                <a:gd name="T23" fmla="*/ 451 h 1028"/>
                <a:gd name="T24" fmla="*/ 16 w 166"/>
                <a:gd name="T25" fmla="*/ 517 h 1028"/>
                <a:gd name="T26" fmla="*/ 1 w 166"/>
                <a:gd name="T27" fmla="*/ 584 h 1028"/>
                <a:gd name="T28" fmla="*/ 4 w 166"/>
                <a:gd name="T29" fmla="*/ 644 h 1028"/>
                <a:gd name="T30" fmla="*/ 5 w 166"/>
                <a:gd name="T31" fmla="*/ 669 h 1028"/>
                <a:gd name="T32" fmla="*/ 24 w 166"/>
                <a:gd name="T33" fmla="*/ 703 h 1028"/>
                <a:gd name="T34" fmla="*/ 37 w 166"/>
                <a:gd name="T35" fmla="*/ 702 h 1028"/>
                <a:gd name="T36" fmla="*/ 39 w 166"/>
                <a:gd name="T37" fmla="*/ 722 h 1028"/>
                <a:gd name="T38" fmla="*/ 34 w 166"/>
                <a:gd name="T39" fmla="*/ 742 h 1028"/>
                <a:gd name="T40" fmla="*/ 37 w 166"/>
                <a:gd name="T41" fmla="*/ 766 h 1028"/>
                <a:gd name="T42" fmla="*/ 48 w 166"/>
                <a:gd name="T43" fmla="*/ 769 h 1028"/>
                <a:gd name="T44" fmla="*/ 34 w 166"/>
                <a:gd name="T45" fmla="*/ 797 h 1028"/>
                <a:gd name="T46" fmla="*/ 32 w 166"/>
                <a:gd name="T47" fmla="*/ 823 h 1028"/>
                <a:gd name="T48" fmla="*/ 8 w 166"/>
                <a:gd name="T49" fmla="*/ 820 h 1028"/>
                <a:gd name="T50" fmla="*/ 8 w 166"/>
                <a:gd name="T51" fmla="*/ 830 h 1028"/>
                <a:gd name="T52" fmla="*/ 7 w 166"/>
                <a:gd name="T53" fmla="*/ 838 h 1028"/>
                <a:gd name="T54" fmla="*/ 29 w 166"/>
                <a:gd name="T55" fmla="*/ 849 h 1028"/>
                <a:gd name="T56" fmla="*/ 24 w 166"/>
                <a:gd name="T57" fmla="*/ 859 h 1028"/>
                <a:gd name="T58" fmla="*/ 28 w 166"/>
                <a:gd name="T59" fmla="*/ 872 h 1028"/>
                <a:gd name="T60" fmla="*/ 44 w 166"/>
                <a:gd name="T61" fmla="*/ 874 h 1028"/>
                <a:gd name="T62" fmla="*/ 28 w 166"/>
                <a:gd name="T63" fmla="*/ 879 h 1028"/>
                <a:gd name="T64" fmla="*/ 36 w 166"/>
                <a:gd name="T65" fmla="*/ 900 h 1028"/>
                <a:gd name="T66" fmla="*/ 47 w 166"/>
                <a:gd name="T67" fmla="*/ 910 h 1028"/>
                <a:gd name="T68" fmla="*/ 50 w 166"/>
                <a:gd name="T69" fmla="*/ 942 h 1028"/>
                <a:gd name="T70" fmla="*/ 61 w 166"/>
                <a:gd name="T71" fmla="*/ 978 h 1028"/>
                <a:gd name="T72" fmla="*/ 75 w 166"/>
                <a:gd name="T73" fmla="*/ 979 h 1028"/>
                <a:gd name="T74" fmla="*/ 86 w 166"/>
                <a:gd name="T75" fmla="*/ 976 h 1028"/>
                <a:gd name="T76" fmla="*/ 69 w 166"/>
                <a:gd name="T77" fmla="*/ 1002 h 1028"/>
                <a:gd name="T78" fmla="*/ 95 w 166"/>
                <a:gd name="T79" fmla="*/ 994 h 1028"/>
                <a:gd name="T80" fmla="*/ 100 w 166"/>
                <a:gd name="T81" fmla="*/ 1015 h 1028"/>
                <a:gd name="T82" fmla="*/ 120 w 166"/>
                <a:gd name="T83" fmla="*/ 1026 h 1028"/>
                <a:gd name="T84" fmla="*/ 123 w 166"/>
                <a:gd name="T85" fmla="*/ 1000 h 1028"/>
                <a:gd name="T86" fmla="*/ 162 w 166"/>
                <a:gd name="T87" fmla="*/ 977 h 1028"/>
                <a:gd name="T88" fmla="*/ 90 w 166"/>
                <a:gd name="T89" fmla="*/ 944 h 1028"/>
                <a:gd name="T90" fmla="*/ 75 w 166"/>
                <a:gd name="T91" fmla="*/ 857 h 1028"/>
                <a:gd name="T92" fmla="*/ 83 w 166"/>
                <a:gd name="T93" fmla="*/ 824 h 1028"/>
                <a:gd name="T94" fmla="*/ 78 w 166"/>
                <a:gd name="T95" fmla="*/ 784 h 1028"/>
                <a:gd name="T96" fmla="*/ 83 w 166"/>
                <a:gd name="T97" fmla="*/ 763 h 1028"/>
                <a:gd name="T98" fmla="*/ 70 w 166"/>
                <a:gd name="T99" fmla="*/ 745 h 1028"/>
                <a:gd name="T100" fmla="*/ 63 w 166"/>
                <a:gd name="T101" fmla="*/ 626 h 1028"/>
                <a:gd name="T102" fmla="*/ 69 w 166"/>
                <a:gd name="T103" fmla="*/ 598 h 1028"/>
                <a:gd name="T104" fmla="*/ 73 w 166"/>
                <a:gd name="T105" fmla="*/ 512 h 1028"/>
                <a:gd name="T106" fmla="*/ 86 w 166"/>
                <a:gd name="T107" fmla="*/ 457 h 1028"/>
                <a:gd name="T108" fmla="*/ 67 w 166"/>
                <a:gd name="T109" fmla="*/ 405 h 1028"/>
                <a:gd name="T110" fmla="*/ 66 w 166"/>
                <a:gd name="T111" fmla="*/ 374 h 1028"/>
                <a:gd name="T112" fmla="*/ 82 w 166"/>
                <a:gd name="T113" fmla="*/ 298 h 1028"/>
                <a:gd name="T114" fmla="*/ 100 w 166"/>
                <a:gd name="T115" fmla="*/ 235 h 1028"/>
                <a:gd name="T116" fmla="*/ 119 w 166"/>
                <a:gd name="T117" fmla="*/ 189 h 102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66"/>
                <a:gd name="T178" fmla="*/ 0 h 1028"/>
                <a:gd name="T179" fmla="*/ 166 w 166"/>
                <a:gd name="T180" fmla="*/ 1028 h 102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66" h="1028">
                  <a:moveTo>
                    <a:pt x="119" y="145"/>
                  </a:moveTo>
                  <a:lnTo>
                    <a:pt x="112" y="141"/>
                  </a:lnTo>
                  <a:lnTo>
                    <a:pt x="109" y="136"/>
                  </a:lnTo>
                  <a:lnTo>
                    <a:pt x="107" y="130"/>
                  </a:lnTo>
                  <a:lnTo>
                    <a:pt x="105" y="123"/>
                  </a:lnTo>
                  <a:lnTo>
                    <a:pt x="103" y="116"/>
                  </a:lnTo>
                  <a:lnTo>
                    <a:pt x="100" y="108"/>
                  </a:lnTo>
                  <a:lnTo>
                    <a:pt x="97" y="98"/>
                  </a:lnTo>
                  <a:lnTo>
                    <a:pt x="95" y="96"/>
                  </a:lnTo>
                  <a:lnTo>
                    <a:pt x="93" y="94"/>
                  </a:lnTo>
                  <a:lnTo>
                    <a:pt x="91" y="91"/>
                  </a:lnTo>
                  <a:lnTo>
                    <a:pt x="90" y="89"/>
                  </a:lnTo>
                  <a:lnTo>
                    <a:pt x="89" y="86"/>
                  </a:lnTo>
                  <a:lnTo>
                    <a:pt x="89" y="83"/>
                  </a:lnTo>
                  <a:lnTo>
                    <a:pt x="89" y="82"/>
                  </a:lnTo>
                  <a:lnTo>
                    <a:pt x="90" y="83"/>
                  </a:lnTo>
                  <a:lnTo>
                    <a:pt x="91" y="83"/>
                  </a:lnTo>
                  <a:lnTo>
                    <a:pt x="91" y="80"/>
                  </a:lnTo>
                  <a:lnTo>
                    <a:pt x="90" y="79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76"/>
                  </a:lnTo>
                  <a:lnTo>
                    <a:pt x="81" y="75"/>
                  </a:lnTo>
                  <a:lnTo>
                    <a:pt x="78" y="74"/>
                  </a:lnTo>
                  <a:lnTo>
                    <a:pt x="76" y="73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70"/>
                  </a:lnTo>
                  <a:lnTo>
                    <a:pt x="79" y="70"/>
                  </a:lnTo>
                  <a:lnTo>
                    <a:pt x="81" y="69"/>
                  </a:lnTo>
                  <a:lnTo>
                    <a:pt x="83" y="68"/>
                  </a:lnTo>
                  <a:lnTo>
                    <a:pt x="85" y="66"/>
                  </a:lnTo>
                  <a:lnTo>
                    <a:pt x="86" y="64"/>
                  </a:lnTo>
                  <a:lnTo>
                    <a:pt x="85" y="63"/>
                  </a:lnTo>
                  <a:lnTo>
                    <a:pt x="85" y="60"/>
                  </a:lnTo>
                  <a:lnTo>
                    <a:pt x="84" y="57"/>
                  </a:lnTo>
                  <a:lnTo>
                    <a:pt x="83" y="55"/>
                  </a:lnTo>
                  <a:lnTo>
                    <a:pt x="83" y="53"/>
                  </a:lnTo>
                  <a:lnTo>
                    <a:pt x="83" y="51"/>
                  </a:lnTo>
                  <a:lnTo>
                    <a:pt x="84" y="50"/>
                  </a:lnTo>
                  <a:lnTo>
                    <a:pt x="85" y="51"/>
                  </a:lnTo>
                  <a:lnTo>
                    <a:pt x="87" y="51"/>
                  </a:lnTo>
                  <a:lnTo>
                    <a:pt x="88" y="52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49"/>
                  </a:lnTo>
                  <a:lnTo>
                    <a:pt x="90" y="48"/>
                  </a:lnTo>
                  <a:lnTo>
                    <a:pt x="88" y="45"/>
                  </a:lnTo>
                  <a:lnTo>
                    <a:pt x="86" y="44"/>
                  </a:lnTo>
                  <a:lnTo>
                    <a:pt x="84" y="42"/>
                  </a:lnTo>
                  <a:lnTo>
                    <a:pt x="82" y="41"/>
                  </a:lnTo>
                  <a:lnTo>
                    <a:pt x="79" y="42"/>
                  </a:lnTo>
                  <a:lnTo>
                    <a:pt x="79" y="39"/>
                  </a:lnTo>
                  <a:lnTo>
                    <a:pt x="77" y="38"/>
                  </a:lnTo>
                  <a:lnTo>
                    <a:pt x="76" y="37"/>
                  </a:lnTo>
                  <a:lnTo>
                    <a:pt x="74" y="35"/>
                  </a:lnTo>
                  <a:lnTo>
                    <a:pt x="73" y="34"/>
                  </a:lnTo>
                  <a:lnTo>
                    <a:pt x="73" y="28"/>
                  </a:lnTo>
                  <a:lnTo>
                    <a:pt x="74" y="22"/>
                  </a:lnTo>
                  <a:lnTo>
                    <a:pt x="73" y="17"/>
                  </a:lnTo>
                  <a:lnTo>
                    <a:pt x="65" y="8"/>
                  </a:lnTo>
                  <a:lnTo>
                    <a:pt x="59" y="0"/>
                  </a:lnTo>
                  <a:lnTo>
                    <a:pt x="59" y="2"/>
                  </a:lnTo>
                  <a:lnTo>
                    <a:pt x="58" y="8"/>
                  </a:lnTo>
                  <a:lnTo>
                    <a:pt x="56" y="15"/>
                  </a:lnTo>
                  <a:lnTo>
                    <a:pt x="53" y="21"/>
                  </a:lnTo>
                  <a:lnTo>
                    <a:pt x="51" y="21"/>
                  </a:lnTo>
                  <a:lnTo>
                    <a:pt x="45" y="22"/>
                  </a:lnTo>
                  <a:lnTo>
                    <a:pt x="39" y="22"/>
                  </a:lnTo>
                  <a:lnTo>
                    <a:pt x="33" y="22"/>
                  </a:lnTo>
                  <a:lnTo>
                    <a:pt x="32" y="22"/>
                  </a:lnTo>
                  <a:lnTo>
                    <a:pt x="32" y="23"/>
                  </a:lnTo>
                  <a:lnTo>
                    <a:pt x="32" y="25"/>
                  </a:lnTo>
                  <a:lnTo>
                    <a:pt x="32" y="26"/>
                  </a:lnTo>
                  <a:lnTo>
                    <a:pt x="32" y="27"/>
                  </a:lnTo>
                  <a:lnTo>
                    <a:pt x="33" y="34"/>
                  </a:lnTo>
                  <a:lnTo>
                    <a:pt x="35" y="41"/>
                  </a:lnTo>
                  <a:lnTo>
                    <a:pt x="38" y="48"/>
                  </a:lnTo>
                  <a:lnTo>
                    <a:pt x="39" y="60"/>
                  </a:lnTo>
                  <a:lnTo>
                    <a:pt x="38" y="71"/>
                  </a:lnTo>
                  <a:lnTo>
                    <a:pt x="37" y="82"/>
                  </a:lnTo>
                  <a:lnTo>
                    <a:pt x="39" y="92"/>
                  </a:lnTo>
                  <a:lnTo>
                    <a:pt x="43" y="102"/>
                  </a:lnTo>
                  <a:lnTo>
                    <a:pt x="44" y="109"/>
                  </a:lnTo>
                  <a:lnTo>
                    <a:pt x="43" y="115"/>
                  </a:lnTo>
                  <a:lnTo>
                    <a:pt x="41" y="122"/>
                  </a:lnTo>
                  <a:lnTo>
                    <a:pt x="41" y="137"/>
                  </a:lnTo>
                  <a:lnTo>
                    <a:pt x="40" y="153"/>
                  </a:lnTo>
                  <a:lnTo>
                    <a:pt x="39" y="156"/>
                  </a:lnTo>
                  <a:lnTo>
                    <a:pt x="37" y="157"/>
                  </a:lnTo>
                  <a:lnTo>
                    <a:pt x="35" y="159"/>
                  </a:lnTo>
                  <a:lnTo>
                    <a:pt x="32" y="159"/>
                  </a:lnTo>
                  <a:lnTo>
                    <a:pt x="31" y="160"/>
                  </a:lnTo>
                  <a:lnTo>
                    <a:pt x="30" y="160"/>
                  </a:lnTo>
                  <a:lnTo>
                    <a:pt x="30" y="162"/>
                  </a:lnTo>
                  <a:lnTo>
                    <a:pt x="30" y="163"/>
                  </a:lnTo>
                  <a:lnTo>
                    <a:pt x="31" y="164"/>
                  </a:lnTo>
                  <a:lnTo>
                    <a:pt x="36" y="172"/>
                  </a:lnTo>
                  <a:lnTo>
                    <a:pt x="37" y="180"/>
                  </a:lnTo>
                  <a:lnTo>
                    <a:pt x="36" y="189"/>
                  </a:lnTo>
                  <a:lnTo>
                    <a:pt x="36" y="199"/>
                  </a:lnTo>
                  <a:lnTo>
                    <a:pt x="37" y="199"/>
                  </a:lnTo>
                  <a:lnTo>
                    <a:pt x="38" y="199"/>
                  </a:lnTo>
                  <a:lnTo>
                    <a:pt x="37" y="199"/>
                  </a:lnTo>
                  <a:lnTo>
                    <a:pt x="38" y="205"/>
                  </a:lnTo>
                  <a:lnTo>
                    <a:pt x="39" y="210"/>
                  </a:lnTo>
                  <a:lnTo>
                    <a:pt x="39" y="216"/>
                  </a:lnTo>
                  <a:lnTo>
                    <a:pt x="37" y="228"/>
                  </a:lnTo>
                  <a:lnTo>
                    <a:pt x="37" y="241"/>
                  </a:lnTo>
                  <a:lnTo>
                    <a:pt x="36" y="253"/>
                  </a:lnTo>
                  <a:lnTo>
                    <a:pt x="35" y="262"/>
                  </a:lnTo>
                  <a:lnTo>
                    <a:pt x="33" y="270"/>
                  </a:lnTo>
                  <a:lnTo>
                    <a:pt x="32" y="273"/>
                  </a:lnTo>
                  <a:lnTo>
                    <a:pt x="33" y="275"/>
                  </a:lnTo>
                  <a:lnTo>
                    <a:pt x="34" y="278"/>
                  </a:lnTo>
                  <a:lnTo>
                    <a:pt x="34" y="281"/>
                  </a:lnTo>
                  <a:lnTo>
                    <a:pt x="34" y="283"/>
                  </a:lnTo>
                  <a:lnTo>
                    <a:pt x="32" y="289"/>
                  </a:lnTo>
                  <a:lnTo>
                    <a:pt x="31" y="294"/>
                  </a:lnTo>
                  <a:lnTo>
                    <a:pt x="30" y="299"/>
                  </a:lnTo>
                  <a:lnTo>
                    <a:pt x="29" y="302"/>
                  </a:lnTo>
                  <a:lnTo>
                    <a:pt x="29" y="305"/>
                  </a:lnTo>
                  <a:lnTo>
                    <a:pt x="29" y="307"/>
                  </a:lnTo>
                  <a:lnTo>
                    <a:pt x="27" y="312"/>
                  </a:lnTo>
                  <a:lnTo>
                    <a:pt x="23" y="317"/>
                  </a:lnTo>
                  <a:lnTo>
                    <a:pt x="21" y="321"/>
                  </a:lnTo>
                  <a:lnTo>
                    <a:pt x="20" y="325"/>
                  </a:lnTo>
                  <a:lnTo>
                    <a:pt x="20" y="329"/>
                  </a:lnTo>
                  <a:lnTo>
                    <a:pt x="21" y="334"/>
                  </a:lnTo>
                  <a:lnTo>
                    <a:pt x="24" y="341"/>
                  </a:lnTo>
                  <a:lnTo>
                    <a:pt x="28" y="348"/>
                  </a:lnTo>
                  <a:lnTo>
                    <a:pt x="28" y="351"/>
                  </a:lnTo>
                  <a:lnTo>
                    <a:pt x="28" y="354"/>
                  </a:lnTo>
                  <a:lnTo>
                    <a:pt x="27" y="354"/>
                  </a:lnTo>
                  <a:lnTo>
                    <a:pt x="26" y="355"/>
                  </a:lnTo>
                  <a:lnTo>
                    <a:pt x="26" y="356"/>
                  </a:lnTo>
                  <a:lnTo>
                    <a:pt x="26" y="357"/>
                  </a:lnTo>
                  <a:lnTo>
                    <a:pt x="26" y="359"/>
                  </a:lnTo>
                  <a:lnTo>
                    <a:pt x="26" y="360"/>
                  </a:lnTo>
                  <a:lnTo>
                    <a:pt x="26" y="361"/>
                  </a:lnTo>
                  <a:lnTo>
                    <a:pt x="23" y="363"/>
                  </a:lnTo>
                  <a:lnTo>
                    <a:pt x="22" y="365"/>
                  </a:lnTo>
                  <a:lnTo>
                    <a:pt x="21" y="368"/>
                  </a:lnTo>
                  <a:lnTo>
                    <a:pt x="20" y="370"/>
                  </a:lnTo>
                  <a:lnTo>
                    <a:pt x="19" y="374"/>
                  </a:lnTo>
                  <a:lnTo>
                    <a:pt x="19" y="380"/>
                  </a:lnTo>
                  <a:lnTo>
                    <a:pt x="22" y="391"/>
                  </a:lnTo>
                  <a:lnTo>
                    <a:pt x="28" y="401"/>
                  </a:lnTo>
                  <a:lnTo>
                    <a:pt x="29" y="401"/>
                  </a:lnTo>
                  <a:lnTo>
                    <a:pt x="30" y="403"/>
                  </a:lnTo>
                  <a:lnTo>
                    <a:pt x="31" y="404"/>
                  </a:lnTo>
                  <a:lnTo>
                    <a:pt x="31" y="405"/>
                  </a:lnTo>
                  <a:lnTo>
                    <a:pt x="30" y="412"/>
                  </a:lnTo>
                  <a:lnTo>
                    <a:pt x="30" y="419"/>
                  </a:lnTo>
                  <a:lnTo>
                    <a:pt x="31" y="430"/>
                  </a:lnTo>
                  <a:lnTo>
                    <a:pt x="33" y="440"/>
                  </a:lnTo>
                  <a:lnTo>
                    <a:pt x="32" y="442"/>
                  </a:lnTo>
                  <a:lnTo>
                    <a:pt x="31" y="444"/>
                  </a:lnTo>
                  <a:lnTo>
                    <a:pt x="30" y="446"/>
                  </a:lnTo>
                  <a:lnTo>
                    <a:pt x="30" y="449"/>
                  </a:lnTo>
                  <a:lnTo>
                    <a:pt x="31" y="449"/>
                  </a:lnTo>
                  <a:lnTo>
                    <a:pt x="32" y="450"/>
                  </a:lnTo>
                  <a:lnTo>
                    <a:pt x="33" y="450"/>
                  </a:lnTo>
                  <a:lnTo>
                    <a:pt x="33" y="451"/>
                  </a:lnTo>
                  <a:lnTo>
                    <a:pt x="33" y="452"/>
                  </a:lnTo>
                  <a:lnTo>
                    <a:pt x="32" y="452"/>
                  </a:lnTo>
                  <a:lnTo>
                    <a:pt x="26" y="454"/>
                  </a:lnTo>
                  <a:lnTo>
                    <a:pt x="22" y="459"/>
                  </a:lnTo>
                  <a:lnTo>
                    <a:pt x="21" y="467"/>
                  </a:lnTo>
                  <a:lnTo>
                    <a:pt x="22" y="476"/>
                  </a:lnTo>
                  <a:lnTo>
                    <a:pt x="22" y="485"/>
                  </a:lnTo>
                  <a:lnTo>
                    <a:pt x="23" y="494"/>
                  </a:lnTo>
                  <a:lnTo>
                    <a:pt x="21" y="502"/>
                  </a:lnTo>
                  <a:lnTo>
                    <a:pt x="21" y="504"/>
                  </a:lnTo>
                  <a:lnTo>
                    <a:pt x="19" y="506"/>
                  </a:lnTo>
                  <a:lnTo>
                    <a:pt x="18" y="508"/>
                  </a:lnTo>
                  <a:lnTo>
                    <a:pt x="16" y="517"/>
                  </a:lnTo>
                  <a:lnTo>
                    <a:pt x="15" y="525"/>
                  </a:lnTo>
                  <a:lnTo>
                    <a:pt x="12" y="538"/>
                  </a:lnTo>
                  <a:lnTo>
                    <a:pt x="8" y="550"/>
                  </a:lnTo>
                  <a:lnTo>
                    <a:pt x="7" y="553"/>
                  </a:lnTo>
                  <a:lnTo>
                    <a:pt x="7" y="558"/>
                  </a:lnTo>
                  <a:lnTo>
                    <a:pt x="7" y="561"/>
                  </a:lnTo>
                  <a:lnTo>
                    <a:pt x="7" y="564"/>
                  </a:lnTo>
                  <a:lnTo>
                    <a:pt x="6" y="565"/>
                  </a:lnTo>
                  <a:lnTo>
                    <a:pt x="5" y="566"/>
                  </a:lnTo>
                  <a:lnTo>
                    <a:pt x="4" y="567"/>
                  </a:lnTo>
                  <a:lnTo>
                    <a:pt x="3" y="570"/>
                  </a:lnTo>
                  <a:lnTo>
                    <a:pt x="2" y="573"/>
                  </a:lnTo>
                  <a:lnTo>
                    <a:pt x="1" y="576"/>
                  </a:lnTo>
                  <a:lnTo>
                    <a:pt x="1" y="584"/>
                  </a:lnTo>
                  <a:lnTo>
                    <a:pt x="3" y="593"/>
                  </a:lnTo>
                  <a:lnTo>
                    <a:pt x="3" y="599"/>
                  </a:lnTo>
                  <a:lnTo>
                    <a:pt x="3" y="606"/>
                  </a:lnTo>
                  <a:lnTo>
                    <a:pt x="4" y="611"/>
                  </a:lnTo>
                  <a:lnTo>
                    <a:pt x="5" y="613"/>
                  </a:lnTo>
                  <a:lnTo>
                    <a:pt x="7" y="615"/>
                  </a:lnTo>
                  <a:lnTo>
                    <a:pt x="9" y="617"/>
                  </a:lnTo>
                  <a:lnTo>
                    <a:pt x="10" y="619"/>
                  </a:lnTo>
                  <a:lnTo>
                    <a:pt x="12" y="626"/>
                  </a:lnTo>
                  <a:lnTo>
                    <a:pt x="11" y="633"/>
                  </a:lnTo>
                  <a:lnTo>
                    <a:pt x="6" y="639"/>
                  </a:lnTo>
                  <a:lnTo>
                    <a:pt x="6" y="640"/>
                  </a:lnTo>
                  <a:lnTo>
                    <a:pt x="5" y="642"/>
                  </a:lnTo>
                  <a:lnTo>
                    <a:pt x="4" y="644"/>
                  </a:lnTo>
                  <a:lnTo>
                    <a:pt x="4" y="645"/>
                  </a:lnTo>
                  <a:lnTo>
                    <a:pt x="4" y="646"/>
                  </a:lnTo>
                  <a:lnTo>
                    <a:pt x="4" y="649"/>
                  </a:lnTo>
                  <a:lnTo>
                    <a:pt x="3" y="648"/>
                  </a:lnTo>
                  <a:lnTo>
                    <a:pt x="4" y="650"/>
                  </a:lnTo>
                  <a:lnTo>
                    <a:pt x="4" y="652"/>
                  </a:lnTo>
                  <a:lnTo>
                    <a:pt x="4" y="654"/>
                  </a:lnTo>
                  <a:lnTo>
                    <a:pt x="4" y="656"/>
                  </a:lnTo>
                  <a:lnTo>
                    <a:pt x="5" y="659"/>
                  </a:lnTo>
                  <a:lnTo>
                    <a:pt x="6" y="661"/>
                  </a:lnTo>
                  <a:lnTo>
                    <a:pt x="6" y="663"/>
                  </a:lnTo>
                  <a:lnTo>
                    <a:pt x="6" y="666"/>
                  </a:lnTo>
                  <a:lnTo>
                    <a:pt x="5" y="669"/>
                  </a:lnTo>
                  <a:lnTo>
                    <a:pt x="4" y="672"/>
                  </a:lnTo>
                  <a:lnTo>
                    <a:pt x="4" y="676"/>
                  </a:lnTo>
                  <a:lnTo>
                    <a:pt x="3" y="680"/>
                  </a:lnTo>
                  <a:lnTo>
                    <a:pt x="3" y="683"/>
                  </a:lnTo>
                  <a:lnTo>
                    <a:pt x="4" y="687"/>
                  </a:lnTo>
                  <a:lnTo>
                    <a:pt x="6" y="691"/>
                  </a:lnTo>
                  <a:lnTo>
                    <a:pt x="8" y="694"/>
                  </a:lnTo>
                  <a:lnTo>
                    <a:pt x="10" y="696"/>
                  </a:lnTo>
                  <a:lnTo>
                    <a:pt x="13" y="698"/>
                  </a:lnTo>
                  <a:lnTo>
                    <a:pt x="15" y="700"/>
                  </a:lnTo>
                  <a:lnTo>
                    <a:pt x="17" y="701"/>
                  </a:lnTo>
                  <a:lnTo>
                    <a:pt x="19" y="702"/>
                  </a:lnTo>
                  <a:lnTo>
                    <a:pt x="22" y="703"/>
                  </a:lnTo>
                  <a:lnTo>
                    <a:pt x="24" y="703"/>
                  </a:lnTo>
                  <a:lnTo>
                    <a:pt x="27" y="702"/>
                  </a:lnTo>
                  <a:lnTo>
                    <a:pt x="28" y="701"/>
                  </a:lnTo>
                  <a:lnTo>
                    <a:pt x="29" y="699"/>
                  </a:lnTo>
                  <a:lnTo>
                    <a:pt x="30" y="697"/>
                  </a:lnTo>
                  <a:lnTo>
                    <a:pt x="31" y="695"/>
                  </a:lnTo>
                  <a:lnTo>
                    <a:pt x="31" y="694"/>
                  </a:lnTo>
                  <a:lnTo>
                    <a:pt x="31" y="693"/>
                  </a:lnTo>
                  <a:lnTo>
                    <a:pt x="32" y="691"/>
                  </a:lnTo>
                  <a:lnTo>
                    <a:pt x="33" y="691"/>
                  </a:lnTo>
                  <a:lnTo>
                    <a:pt x="35" y="693"/>
                  </a:lnTo>
                  <a:lnTo>
                    <a:pt x="36" y="694"/>
                  </a:lnTo>
                  <a:lnTo>
                    <a:pt x="37" y="696"/>
                  </a:lnTo>
                  <a:lnTo>
                    <a:pt x="37" y="699"/>
                  </a:lnTo>
                  <a:lnTo>
                    <a:pt x="37" y="702"/>
                  </a:lnTo>
                  <a:lnTo>
                    <a:pt x="37" y="705"/>
                  </a:lnTo>
                  <a:lnTo>
                    <a:pt x="39" y="708"/>
                  </a:lnTo>
                  <a:lnTo>
                    <a:pt x="37" y="709"/>
                  </a:lnTo>
                  <a:lnTo>
                    <a:pt x="35" y="711"/>
                  </a:lnTo>
                  <a:lnTo>
                    <a:pt x="34" y="712"/>
                  </a:lnTo>
                  <a:lnTo>
                    <a:pt x="34" y="714"/>
                  </a:lnTo>
                  <a:lnTo>
                    <a:pt x="35" y="716"/>
                  </a:lnTo>
                  <a:lnTo>
                    <a:pt x="36" y="718"/>
                  </a:lnTo>
                  <a:lnTo>
                    <a:pt x="37" y="719"/>
                  </a:lnTo>
                  <a:lnTo>
                    <a:pt x="39" y="720"/>
                  </a:lnTo>
                  <a:lnTo>
                    <a:pt x="39" y="721"/>
                  </a:lnTo>
                  <a:lnTo>
                    <a:pt x="39" y="722"/>
                  </a:lnTo>
                  <a:lnTo>
                    <a:pt x="38" y="722"/>
                  </a:lnTo>
                  <a:lnTo>
                    <a:pt x="37" y="722"/>
                  </a:lnTo>
                  <a:lnTo>
                    <a:pt x="37" y="725"/>
                  </a:lnTo>
                  <a:lnTo>
                    <a:pt x="38" y="728"/>
                  </a:lnTo>
                  <a:lnTo>
                    <a:pt x="39" y="730"/>
                  </a:lnTo>
                  <a:lnTo>
                    <a:pt x="39" y="733"/>
                  </a:lnTo>
                  <a:lnTo>
                    <a:pt x="39" y="734"/>
                  </a:lnTo>
                  <a:lnTo>
                    <a:pt x="38" y="735"/>
                  </a:lnTo>
                  <a:lnTo>
                    <a:pt x="36" y="735"/>
                  </a:lnTo>
                  <a:lnTo>
                    <a:pt x="36" y="736"/>
                  </a:lnTo>
                  <a:lnTo>
                    <a:pt x="36" y="738"/>
                  </a:lnTo>
                  <a:lnTo>
                    <a:pt x="36" y="739"/>
                  </a:lnTo>
                  <a:lnTo>
                    <a:pt x="35" y="741"/>
                  </a:lnTo>
                  <a:lnTo>
                    <a:pt x="34" y="742"/>
                  </a:lnTo>
                  <a:lnTo>
                    <a:pt x="33" y="744"/>
                  </a:lnTo>
                  <a:lnTo>
                    <a:pt x="33" y="746"/>
                  </a:lnTo>
                  <a:lnTo>
                    <a:pt x="34" y="747"/>
                  </a:lnTo>
                  <a:lnTo>
                    <a:pt x="35" y="748"/>
                  </a:lnTo>
                  <a:lnTo>
                    <a:pt x="36" y="748"/>
                  </a:lnTo>
                  <a:lnTo>
                    <a:pt x="37" y="751"/>
                  </a:lnTo>
                  <a:lnTo>
                    <a:pt x="38" y="754"/>
                  </a:lnTo>
                  <a:lnTo>
                    <a:pt x="38" y="756"/>
                  </a:lnTo>
                  <a:lnTo>
                    <a:pt x="38" y="759"/>
                  </a:lnTo>
                  <a:lnTo>
                    <a:pt x="37" y="760"/>
                  </a:lnTo>
                  <a:lnTo>
                    <a:pt x="37" y="762"/>
                  </a:lnTo>
                  <a:lnTo>
                    <a:pt x="36" y="763"/>
                  </a:lnTo>
                  <a:lnTo>
                    <a:pt x="36" y="765"/>
                  </a:lnTo>
                  <a:lnTo>
                    <a:pt x="37" y="766"/>
                  </a:lnTo>
                  <a:lnTo>
                    <a:pt x="37" y="765"/>
                  </a:lnTo>
                  <a:lnTo>
                    <a:pt x="37" y="766"/>
                  </a:lnTo>
                  <a:lnTo>
                    <a:pt x="36" y="767"/>
                  </a:lnTo>
                  <a:lnTo>
                    <a:pt x="37" y="768"/>
                  </a:lnTo>
                  <a:lnTo>
                    <a:pt x="38" y="769"/>
                  </a:lnTo>
                  <a:lnTo>
                    <a:pt x="39" y="769"/>
                  </a:lnTo>
                  <a:lnTo>
                    <a:pt x="41" y="770"/>
                  </a:lnTo>
                  <a:lnTo>
                    <a:pt x="43" y="770"/>
                  </a:lnTo>
                  <a:lnTo>
                    <a:pt x="46" y="770"/>
                  </a:lnTo>
                  <a:lnTo>
                    <a:pt x="48" y="769"/>
                  </a:lnTo>
                  <a:lnTo>
                    <a:pt x="50" y="770"/>
                  </a:lnTo>
                  <a:lnTo>
                    <a:pt x="51" y="770"/>
                  </a:lnTo>
                  <a:lnTo>
                    <a:pt x="51" y="772"/>
                  </a:lnTo>
                  <a:lnTo>
                    <a:pt x="51" y="773"/>
                  </a:lnTo>
                  <a:lnTo>
                    <a:pt x="51" y="774"/>
                  </a:lnTo>
                  <a:lnTo>
                    <a:pt x="52" y="776"/>
                  </a:lnTo>
                  <a:lnTo>
                    <a:pt x="50" y="777"/>
                  </a:lnTo>
                  <a:lnTo>
                    <a:pt x="49" y="779"/>
                  </a:lnTo>
                  <a:lnTo>
                    <a:pt x="48" y="780"/>
                  </a:lnTo>
                  <a:lnTo>
                    <a:pt x="47" y="783"/>
                  </a:lnTo>
                  <a:lnTo>
                    <a:pt x="42" y="786"/>
                  </a:lnTo>
                  <a:lnTo>
                    <a:pt x="38" y="790"/>
                  </a:lnTo>
                  <a:lnTo>
                    <a:pt x="35" y="794"/>
                  </a:lnTo>
                  <a:lnTo>
                    <a:pt x="34" y="797"/>
                  </a:lnTo>
                  <a:lnTo>
                    <a:pt x="34" y="800"/>
                  </a:lnTo>
                  <a:lnTo>
                    <a:pt x="34" y="803"/>
                  </a:lnTo>
                  <a:lnTo>
                    <a:pt x="35" y="806"/>
                  </a:lnTo>
                  <a:lnTo>
                    <a:pt x="36" y="807"/>
                  </a:lnTo>
                  <a:lnTo>
                    <a:pt x="38" y="809"/>
                  </a:lnTo>
                  <a:lnTo>
                    <a:pt x="39" y="811"/>
                  </a:lnTo>
                  <a:lnTo>
                    <a:pt x="38" y="813"/>
                  </a:lnTo>
                  <a:lnTo>
                    <a:pt x="37" y="815"/>
                  </a:lnTo>
                  <a:lnTo>
                    <a:pt x="37" y="817"/>
                  </a:lnTo>
                  <a:lnTo>
                    <a:pt x="37" y="819"/>
                  </a:lnTo>
                  <a:lnTo>
                    <a:pt x="36" y="821"/>
                  </a:lnTo>
                  <a:lnTo>
                    <a:pt x="35" y="822"/>
                  </a:lnTo>
                  <a:lnTo>
                    <a:pt x="34" y="823"/>
                  </a:lnTo>
                  <a:lnTo>
                    <a:pt x="32" y="823"/>
                  </a:lnTo>
                  <a:lnTo>
                    <a:pt x="30" y="822"/>
                  </a:lnTo>
                  <a:lnTo>
                    <a:pt x="28" y="821"/>
                  </a:lnTo>
                  <a:lnTo>
                    <a:pt x="26" y="820"/>
                  </a:lnTo>
                  <a:lnTo>
                    <a:pt x="23" y="818"/>
                  </a:lnTo>
                  <a:lnTo>
                    <a:pt x="21" y="817"/>
                  </a:lnTo>
                  <a:lnTo>
                    <a:pt x="19" y="815"/>
                  </a:lnTo>
                  <a:lnTo>
                    <a:pt x="17" y="814"/>
                  </a:lnTo>
                  <a:lnTo>
                    <a:pt x="17" y="816"/>
                  </a:lnTo>
                  <a:lnTo>
                    <a:pt x="16" y="816"/>
                  </a:lnTo>
                  <a:lnTo>
                    <a:pt x="15" y="817"/>
                  </a:lnTo>
                  <a:lnTo>
                    <a:pt x="12" y="817"/>
                  </a:lnTo>
                  <a:lnTo>
                    <a:pt x="10" y="818"/>
                  </a:lnTo>
                  <a:lnTo>
                    <a:pt x="8" y="820"/>
                  </a:lnTo>
                  <a:lnTo>
                    <a:pt x="5" y="820"/>
                  </a:lnTo>
                  <a:lnTo>
                    <a:pt x="5" y="821"/>
                  </a:lnTo>
                  <a:lnTo>
                    <a:pt x="5" y="823"/>
                  </a:lnTo>
                  <a:lnTo>
                    <a:pt x="6" y="823"/>
                  </a:lnTo>
                  <a:lnTo>
                    <a:pt x="7" y="824"/>
                  </a:lnTo>
                  <a:lnTo>
                    <a:pt x="9" y="823"/>
                  </a:lnTo>
                  <a:lnTo>
                    <a:pt x="10" y="822"/>
                  </a:lnTo>
                  <a:lnTo>
                    <a:pt x="11" y="822"/>
                  </a:lnTo>
                  <a:lnTo>
                    <a:pt x="12" y="823"/>
                  </a:lnTo>
                  <a:lnTo>
                    <a:pt x="12" y="824"/>
                  </a:lnTo>
                  <a:lnTo>
                    <a:pt x="12" y="826"/>
                  </a:lnTo>
                  <a:lnTo>
                    <a:pt x="11" y="828"/>
                  </a:lnTo>
                  <a:lnTo>
                    <a:pt x="10" y="828"/>
                  </a:lnTo>
                  <a:lnTo>
                    <a:pt x="8" y="830"/>
                  </a:lnTo>
                  <a:lnTo>
                    <a:pt x="5" y="833"/>
                  </a:lnTo>
                  <a:lnTo>
                    <a:pt x="3" y="835"/>
                  </a:lnTo>
                  <a:lnTo>
                    <a:pt x="1" y="838"/>
                  </a:lnTo>
                  <a:lnTo>
                    <a:pt x="0" y="841"/>
                  </a:lnTo>
                  <a:lnTo>
                    <a:pt x="0" y="844"/>
                  </a:lnTo>
                  <a:lnTo>
                    <a:pt x="1" y="845"/>
                  </a:lnTo>
                  <a:lnTo>
                    <a:pt x="2" y="846"/>
                  </a:lnTo>
                  <a:lnTo>
                    <a:pt x="4" y="846"/>
                  </a:lnTo>
                  <a:lnTo>
                    <a:pt x="5" y="845"/>
                  </a:lnTo>
                  <a:lnTo>
                    <a:pt x="6" y="844"/>
                  </a:lnTo>
                  <a:lnTo>
                    <a:pt x="6" y="843"/>
                  </a:lnTo>
                  <a:lnTo>
                    <a:pt x="6" y="841"/>
                  </a:lnTo>
                  <a:lnTo>
                    <a:pt x="6" y="839"/>
                  </a:lnTo>
                  <a:lnTo>
                    <a:pt x="7" y="838"/>
                  </a:lnTo>
                  <a:lnTo>
                    <a:pt x="7" y="837"/>
                  </a:lnTo>
                  <a:lnTo>
                    <a:pt x="8" y="837"/>
                  </a:lnTo>
                  <a:lnTo>
                    <a:pt x="9" y="837"/>
                  </a:lnTo>
                  <a:lnTo>
                    <a:pt x="15" y="841"/>
                  </a:lnTo>
                  <a:lnTo>
                    <a:pt x="20" y="846"/>
                  </a:lnTo>
                  <a:lnTo>
                    <a:pt x="20" y="847"/>
                  </a:lnTo>
                  <a:lnTo>
                    <a:pt x="21" y="849"/>
                  </a:lnTo>
                  <a:lnTo>
                    <a:pt x="21" y="850"/>
                  </a:lnTo>
                  <a:lnTo>
                    <a:pt x="23" y="851"/>
                  </a:lnTo>
                  <a:lnTo>
                    <a:pt x="24" y="851"/>
                  </a:lnTo>
                  <a:lnTo>
                    <a:pt x="27" y="850"/>
                  </a:lnTo>
                  <a:lnTo>
                    <a:pt x="28" y="850"/>
                  </a:lnTo>
                  <a:lnTo>
                    <a:pt x="29" y="850"/>
                  </a:lnTo>
                  <a:lnTo>
                    <a:pt x="29" y="849"/>
                  </a:lnTo>
                  <a:lnTo>
                    <a:pt x="30" y="848"/>
                  </a:lnTo>
                  <a:lnTo>
                    <a:pt x="32" y="849"/>
                  </a:lnTo>
                  <a:lnTo>
                    <a:pt x="32" y="850"/>
                  </a:lnTo>
                  <a:lnTo>
                    <a:pt x="33" y="851"/>
                  </a:lnTo>
                  <a:lnTo>
                    <a:pt x="33" y="852"/>
                  </a:lnTo>
                  <a:lnTo>
                    <a:pt x="33" y="853"/>
                  </a:lnTo>
                  <a:lnTo>
                    <a:pt x="32" y="854"/>
                  </a:lnTo>
                  <a:lnTo>
                    <a:pt x="30" y="854"/>
                  </a:lnTo>
                  <a:lnTo>
                    <a:pt x="29" y="854"/>
                  </a:lnTo>
                  <a:lnTo>
                    <a:pt x="27" y="854"/>
                  </a:lnTo>
                  <a:lnTo>
                    <a:pt x="26" y="854"/>
                  </a:lnTo>
                  <a:lnTo>
                    <a:pt x="24" y="855"/>
                  </a:lnTo>
                  <a:lnTo>
                    <a:pt x="24" y="857"/>
                  </a:lnTo>
                  <a:lnTo>
                    <a:pt x="24" y="859"/>
                  </a:lnTo>
                  <a:lnTo>
                    <a:pt x="26" y="860"/>
                  </a:lnTo>
                  <a:lnTo>
                    <a:pt x="27" y="861"/>
                  </a:lnTo>
                  <a:lnTo>
                    <a:pt x="28" y="862"/>
                  </a:lnTo>
                  <a:lnTo>
                    <a:pt x="29" y="862"/>
                  </a:lnTo>
                  <a:lnTo>
                    <a:pt x="29" y="863"/>
                  </a:lnTo>
                  <a:lnTo>
                    <a:pt x="28" y="864"/>
                  </a:lnTo>
                  <a:lnTo>
                    <a:pt x="27" y="864"/>
                  </a:lnTo>
                  <a:lnTo>
                    <a:pt x="26" y="865"/>
                  </a:lnTo>
                  <a:lnTo>
                    <a:pt x="24" y="866"/>
                  </a:lnTo>
                  <a:lnTo>
                    <a:pt x="24" y="868"/>
                  </a:lnTo>
                  <a:lnTo>
                    <a:pt x="24" y="870"/>
                  </a:lnTo>
                  <a:lnTo>
                    <a:pt x="26" y="871"/>
                  </a:lnTo>
                  <a:lnTo>
                    <a:pt x="27" y="872"/>
                  </a:lnTo>
                  <a:lnTo>
                    <a:pt x="28" y="872"/>
                  </a:lnTo>
                  <a:lnTo>
                    <a:pt x="29" y="872"/>
                  </a:lnTo>
                  <a:lnTo>
                    <a:pt x="30" y="871"/>
                  </a:lnTo>
                  <a:lnTo>
                    <a:pt x="30" y="868"/>
                  </a:lnTo>
                  <a:lnTo>
                    <a:pt x="32" y="867"/>
                  </a:lnTo>
                  <a:lnTo>
                    <a:pt x="34" y="866"/>
                  </a:lnTo>
                  <a:lnTo>
                    <a:pt x="36" y="865"/>
                  </a:lnTo>
                  <a:lnTo>
                    <a:pt x="38" y="865"/>
                  </a:lnTo>
                  <a:lnTo>
                    <a:pt x="41" y="865"/>
                  </a:lnTo>
                  <a:lnTo>
                    <a:pt x="43" y="865"/>
                  </a:lnTo>
                  <a:lnTo>
                    <a:pt x="45" y="864"/>
                  </a:lnTo>
                  <a:lnTo>
                    <a:pt x="45" y="867"/>
                  </a:lnTo>
                  <a:lnTo>
                    <a:pt x="44" y="870"/>
                  </a:lnTo>
                  <a:lnTo>
                    <a:pt x="44" y="872"/>
                  </a:lnTo>
                  <a:lnTo>
                    <a:pt x="44" y="874"/>
                  </a:lnTo>
                  <a:lnTo>
                    <a:pt x="45" y="875"/>
                  </a:lnTo>
                  <a:lnTo>
                    <a:pt x="46" y="876"/>
                  </a:lnTo>
                  <a:lnTo>
                    <a:pt x="48" y="877"/>
                  </a:lnTo>
                  <a:lnTo>
                    <a:pt x="49" y="879"/>
                  </a:lnTo>
                  <a:lnTo>
                    <a:pt x="50" y="880"/>
                  </a:lnTo>
                  <a:lnTo>
                    <a:pt x="44" y="880"/>
                  </a:lnTo>
                  <a:lnTo>
                    <a:pt x="39" y="879"/>
                  </a:lnTo>
                  <a:lnTo>
                    <a:pt x="37" y="879"/>
                  </a:lnTo>
                  <a:lnTo>
                    <a:pt x="35" y="878"/>
                  </a:lnTo>
                  <a:lnTo>
                    <a:pt x="32" y="877"/>
                  </a:lnTo>
                  <a:lnTo>
                    <a:pt x="30" y="877"/>
                  </a:lnTo>
                  <a:lnTo>
                    <a:pt x="29" y="877"/>
                  </a:lnTo>
                  <a:lnTo>
                    <a:pt x="28" y="878"/>
                  </a:lnTo>
                  <a:lnTo>
                    <a:pt x="28" y="879"/>
                  </a:lnTo>
                  <a:lnTo>
                    <a:pt x="28" y="880"/>
                  </a:lnTo>
                  <a:lnTo>
                    <a:pt x="29" y="882"/>
                  </a:lnTo>
                  <a:lnTo>
                    <a:pt x="30" y="883"/>
                  </a:lnTo>
                  <a:lnTo>
                    <a:pt x="31" y="885"/>
                  </a:lnTo>
                  <a:lnTo>
                    <a:pt x="32" y="886"/>
                  </a:lnTo>
                  <a:lnTo>
                    <a:pt x="32" y="887"/>
                  </a:lnTo>
                  <a:lnTo>
                    <a:pt x="32" y="888"/>
                  </a:lnTo>
                  <a:lnTo>
                    <a:pt x="33" y="888"/>
                  </a:lnTo>
                  <a:lnTo>
                    <a:pt x="34" y="888"/>
                  </a:lnTo>
                  <a:lnTo>
                    <a:pt x="35" y="889"/>
                  </a:lnTo>
                  <a:lnTo>
                    <a:pt x="35" y="891"/>
                  </a:lnTo>
                  <a:lnTo>
                    <a:pt x="35" y="894"/>
                  </a:lnTo>
                  <a:lnTo>
                    <a:pt x="35" y="897"/>
                  </a:lnTo>
                  <a:lnTo>
                    <a:pt x="36" y="900"/>
                  </a:lnTo>
                  <a:lnTo>
                    <a:pt x="37" y="903"/>
                  </a:lnTo>
                  <a:lnTo>
                    <a:pt x="38" y="904"/>
                  </a:lnTo>
                  <a:lnTo>
                    <a:pt x="38" y="906"/>
                  </a:lnTo>
                  <a:lnTo>
                    <a:pt x="38" y="908"/>
                  </a:lnTo>
                  <a:lnTo>
                    <a:pt x="38" y="910"/>
                  </a:lnTo>
                  <a:lnTo>
                    <a:pt x="39" y="911"/>
                  </a:lnTo>
                  <a:lnTo>
                    <a:pt x="40" y="912"/>
                  </a:lnTo>
                  <a:lnTo>
                    <a:pt x="41" y="912"/>
                  </a:lnTo>
                  <a:lnTo>
                    <a:pt x="42" y="912"/>
                  </a:lnTo>
                  <a:lnTo>
                    <a:pt x="43" y="911"/>
                  </a:lnTo>
                  <a:lnTo>
                    <a:pt x="44" y="911"/>
                  </a:lnTo>
                  <a:lnTo>
                    <a:pt x="46" y="911"/>
                  </a:lnTo>
                  <a:lnTo>
                    <a:pt x="47" y="910"/>
                  </a:lnTo>
                  <a:lnTo>
                    <a:pt x="49" y="909"/>
                  </a:lnTo>
                  <a:lnTo>
                    <a:pt x="50" y="908"/>
                  </a:lnTo>
                  <a:lnTo>
                    <a:pt x="51" y="908"/>
                  </a:lnTo>
                  <a:lnTo>
                    <a:pt x="46" y="912"/>
                  </a:lnTo>
                  <a:lnTo>
                    <a:pt x="43" y="917"/>
                  </a:lnTo>
                  <a:lnTo>
                    <a:pt x="41" y="924"/>
                  </a:lnTo>
                  <a:lnTo>
                    <a:pt x="39" y="930"/>
                  </a:lnTo>
                  <a:lnTo>
                    <a:pt x="39" y="932"/>
                  </a:lnTo>
                  <a:lnTo>
                    <a:pt x="39" y="934"/>
                  </a:lnTo>
                  <a:lnTo>
                    <a:pt x="41" y="935"/>
                  </a:lnTo>
                  <a:lnTo>
                    <a:pt x="43" y="937"/>
                  </a:lnTo>
                  <a:lnTo>
                    <a:pt x="45" y="938"/>
                  </a:lnTo>
                  <a:lnTo>
                    <a:pt x="47" y="939"/>
                  </a:lnTo>
                  <a:lnTo>
                    <a:pt x="50" y="942"/>
                  </a:lnTo>
                  <a:lnTo>
                    <a:pt x="52" y="947"/>
                  </a:lnTo>
                  <a:lnTo>
                    <a:pt x="53" y="953"/>
                  </a:lnTo>
                  <a:lnTo>
                    <a:pt x="54" y="959"/>
                  </a:lnTo>
                  <a:lnTo>
                    <a:pt x="56" y="961"/>
                  </a:lnTo>
                  <a:lnTo>
                    <a:pt x="58" y="962"/>
                  </a:lnTo>
                  <a:lnTo>
                    <a:pt x="61" y="965"/>
                  </a:lnTo>
                  <a:lnTo>
                    <a:pt x="61" y="966"/>
                  </a:lnTo>
                  <a:lnTo>
                    <a:pt x="61" y="967"/>
                  </a:lnTo>
                  <a:lnTo>
                    <a:pt x="59" y="968"/>
                  </a:lnTo>
                  <a:lnTo>
                    <a:pt x="59" y="970"/>
                  </a:lnTo>
                  <a:lnTo>
                    <a:pt x="59" y="972"/>
                  </a:lnTo>
                  <a:lnTo>
                    <a:pt x="60" y="974"/>
                  </a:lnTo>
                  <a:lnTo>
                    <a:pt x="61" y="978"/>
                  </a:lnTo>
                  <a:lnTo>
                    <a:pt x="62" y="981"/>
                  </a:lnTo>
                  <a:lnTo>
                    <a:pt x="63" y="984"/>
                  </a:lnTo>
                  <a:lnTo>
                    <a:pt x="64" y="985"/>
                  </a:lnTo>
                  <a:lnTo>
                    <a:pt x="65" y="985"/>
                  </a:lnTo>
                  <a:lnTo>
                    <a:pt x="66" y="984"/>
                  </a:lnTo>
                  <a:lnTo>
                    <a:pt x="66" y="983"/>
                  </a:lnTo>
                  <a:lnTo>
                    <a:pt x="67" y="982"/>
                  </a:lnTo>
                  <a:lnTo>
                    <a:pt x="69" y="981"/>
                  </a:lnTo>
                  <a:lnTo>
                    <a:pt x="69" y="982"/>
                  </a:lnTo>
                  <a:lnTo>
                    <a:pt x="70" y="983"/>
                  </a:lnTo>
                  <a:lnTo>
                    <a:pt x="73" y="984"/>
                  </a:lnTo>
                  <a:lnTo>
                    <a:pt x="74" y="983"/>
                  </a:lnTo>
                  <a:lnTo>
                    <a:pt x="75" y="981"/>
                  </a:lnTo>
                  <a:lnTo>
                    <a:pt x="75" y="979"/>
                  </a:lnTo>
                  <a:lnTo>
                    <a:pt x="76" y="976"/>
                  </a:lnTo>
                  <a:lnTo>
                    <a:pt x="77" y="974"/>
                  </a:lnTo>
                  <a:lnTo>
                    <a:pt x="78" y="975"/>
                  </a:lnTo>
                  <a:lnTo>
                    <a:pt x="78" y="976"/>
                  </a:lnTo>
                  <a:lnTo>
                    <a:pt x="79" y="977"/>
                  </a:lnTo>
                  <a:lnTo>
                    <a:pt x="80" y="977"/>
                  </a:lnTo>
                  <a:lnTo>
                    <a:pt x="82" y="976"/>
                  </a:lnTo>
                  <a:lnTo>
                    <a:pt x="83" y="975"/>
                  </a:lnTo>
                  <a:lnTo>
                    <a:pt x="84" y="974"/>
                  </a:lnTo>
                  <a:lnTo>
                    <a:pt x="85" y="972"/>
                  </a:lnTo>
                  <a:lnTo>
                    <a:pt x="85" y="973"/>
                  </a:lnTo>
                  <a:lnTo>
                    <a:pt x="86" y="974"/>
                  </a:lnTo>
                  <a:lnTo>
                    <a:pt x="86" y="975"/>
                  </a:lnTo>
                  <a:lnTo>
                    <a:pt x="86" y="976"/>
                  </a:lnTo>
                  <a:lnTo>
                    <a:pt x="82" y="980"/>
                  </a:lnTo>
                  <a:lnTo>
                    <a:pt x="79" y="984"/>
                  </a:lnTo>
                  <a:lnTo>
                    <a:pt x="75" y="987"/>
                  </a:lnTo>
                  <a:lnTo>
                    <a:pt x="69" y="988"/>
                  </a:lnTo>
                  <a:lnTo>
                    <a:pt x="69" y="989"/>
                  </a:lnTo>
                  <a:lnTo>
                    <a:pt x="69" y="990"/>
                  </a:lnTo>
                  <a:lnTo>
                    <a:pt x="68" y="991"/>
                  </a:lnTo>
                  <a:lnTo>
                    <a:pt x="67" y="991"/>
                  </a:lnTo>
                  <a:lnTo>
                    <a:pt x="66" y="991"/>
                  </a:lnTo>
                  <a:lnTo>
                    <a:pt x="65" y="992"/>
                  </a:lnTo>
                  <a:lnTo>
                    <a:pt x="65" y="993"/>
                  </a:lnTo>
                  <a:lnTo>
                    <a:pt x="65" y="994"/>
                  </a:lnTo>
                  <a:lnTo>
                    <a:pt x="69" y="1002"/>
                  </a:lnTo>
                  <a:lnTo>
                    <a:pt x="74" y="1011"/>
                  </a:lnTo>
                  <a:lnTo>
                    <a:pt x="76" y="1010"/>
                  </a:lnTo>
                  <a:lnTo>
                    <a:pt x="77" y="1009"/>
                  </a:lnTo>
                  <a:lnTo>
                    <a:pt x="78" y="1007"/>
                  </a:lnTo>
                  <a:lnTo>
                    <a:pt x="78" y="1005"/>
                  </a:lnTo>
                  <a:lnTo>
                    <a:pt x="78" y="1003"/>
                  </a:lnTo>
                  <a:lnTo>
                    <a:pt x="79" y="1001"/>
                  </a:lnTo>
                  <a:lnTo>
                    <a:pt x="79" y="999"/>
                  </a:lnTo>
                  <a:lnTo>
                    <a:pt x="80" y="997"/>
                  </a:lnTo>
                  <a:lnTo>
                    <a:pt x="83" y="996"/>
                  </a:lnTo>
                  <a:lnTo>
                    <a:pt x="85" y="995"/>
                  </a:lnTo>
                  <a:lnTo>
                    <a:pt x="87" y="994"/>
                  </a:lnTo>
                  <a:lnTo>
                    <a:pt x="91" y="994"/>
                  </a:lnTo>
                  <a:lnTo>
                    <a:pt x="95" y="994"/>
                  </a:lnTo>
                  <a:lnTo>
                    <a:pt x="99" y="994"/>
                  </a:lnTo>
                  <a:lnTo>
                    <a:pt x="102" y="995"/>
                  </a:lnTo>
                  <a:lnTo>
                    <a:pt x="105" y="996"/>
                  </a:lnTo>
                  <a:lnTo>
                    <a:pt x="107" y="999"/>
                  </a:lnTo>
                  <a:lnTo>
                    <a:pt x="110" y="1001"/>
                  </a:lnTo>
                  <a:lnTo>
                    <a:pt x="111" y="1004"/>
                  </a:lnTo>
                  <a:lnTo>
                    <a:pt x="111" y="1007"/>
                  </a:lnTo>
                  <a:lnTo>
                    <a:pt x="110" y="1010"/>
                  </a:lnTo>
                  <a:lnTo>
                    <a:pt x="109" y="1012"/>
                  </a:lnTo>
                  <a:lnTo>
                    <a:pt x="108" y="1014"/>
                  </a:lnTo>
                  <a:lnTo>
                    <a:pt x="106" y="1014"/>
                  </a:lnTo>
                  <a:lnTo>
                    <a:pt x="104" y="1014"/>
                  </a:lnTo>
                  <a:lnTo>
                    <a:pt x="102" y="1015"/>
                  </a:lnTo>
                  <a:lnTo>
                    <a:pt x="100" y="1015"/>
                  </a:lnTo>
                  <a:lnTo>
                    <a:pt x="98" y="1015"/>
                  </a:lnTo>
                  <a:lnTo>
                    <a:pt x="96" y="1016"/>
                  </a:lnTo>
                  <a:lnTo>
                    <a:pt x="94" y="1017"/>
                  </a:lnTo>
                  <a:lnTo>
                    <a:pt x="93" y="1018"/>
                  </a:lnTo>
                  <a:lnTo>
                    <a:pt x="93" y="1020"/>
                  </a:lnTo>
                  <a:lnTo>
                    <a:pt x="94" y="1021"/>
                  </a:lnTo>
                  <a:lnTo>
                    <a:pt x="95" y="1022"/>
                  </a:lnTo>
                  <a:lnTo>
                    <a:pt x="97" y="1023"/>
                  </a:lnTo>
                  <a:lnTo>
                    <a:pt x="98" y="1023"/>
                  </a:lnTo>
                  <a:lnTo>
                    <a:pt x="105" y="1026"/>
                  </a:lnTo>
                  <a:lnTo>
                    <a:pt x="111" y="1028"/>
                  </a:lnTo>
                  <a:lnTo>
                    <a:pt x="117" y="1028"/>
                  </a:lnTo>
                  <a:lnTo>
                    <a:pt x="119" y="1027"/>
                  </a:lnTo>
                  <a:lnTo>
                    <a:pt x="120" y="1026"/>
                  </a:lnTo>
                  <a:lnTo>
                    <a:pt x="120" y="1025"/>
                  </a:lnTo>
                  <a:lnTo>
                    <a:pt x="119" y="1023"/>
                  </a:lnTo>
                  <a:lnTo>
                    <a:pt x="119" y="1022"/>
                  </a:lnTo>
                  <a:lnTo>
                    <a:pt x="117" y="1020"/>
                  </a:lnTo>
                  <a:lnTo>
                    <a:pt x="116" y="1018"/>
                  </a:lnTo>
                  <a:lnTo>
                    <a:pt x="116" y="1017"/>
                  </a:lnTo>
                  <a:lnTo>
                    <a:pt x="119" y="1013"/>
                  </a:lnTo>
                  <a:lnTo>
                    <a:pt x="120" y="1009"/>
                  </a:lnTo>
                  <a:lnTo>
                    <a:pt x="119" y="1005"/>
                  </a:lnTo>
                  <a:lnTo>
                    <a:pt x="121" y="1005"/>
                  </a:lnTo>
                  <a:lnTo>
                    <a:pt x="122" y="1004"/>
                  </a:lnTo>
                  <a:lnTo>
                    <a:pt x="122" y="1003"/>
                  </a:lnTo>
                  <a:lnTo>
                    <a:pt x="123" y="1001"/>
                  </a:lnTo>
                  <a:lnTo>
                    <a:pt x="123" y="1000"/>
                  </a:lnTo>
                  <a:lnTo>
                    <a:pt x="123" y="998"/>
                  </a:lnTo>
                  <a:lnTo>
                    <a:pt x="122" y="997"/>
                  </a:lnTo>
                  <a:lnTo>
                    <a:pt x="122" y="996"/>
                  </a:lnTo>
                  <a:lnTo>
                    <a:pt x="130" y="991"/>
                  </a:lnTo>
                  <a:lnTo>
                    <a:pt x="138" y="989"/>
                  </a:lnTo>
                  <a:lnTo>
                    <a:pt x="145" y="984"/>
                  </a:lnTo>
                  <a:lnTo>
                    <a:pt x="151" y="983"/>
                  </a:lnTo>
                  <a:lnTo>
                    <a:pt x="157" y="982"/>
                  </a:lnTo>
                  <a:lnTo>
                    <a:pt x="164" y="982"/>
                  </a:lnTo>
                  <a:lnTo>
                    <a:pt x="166" y="981"/>
                  </a:lnTo>
                  <a:lnTo>
                    <a:pt x="166" y="980"/>
                  </a:lnTo>
                  <a:lnTo>
                    <a:pt x="164" y="979"/>
                  </a:lnTo>
                  <a:lnTo>
                    <a:pt x="163" y="978"/>
                  </a:lnTo>
                  <a:lnTo>
                    <a:pt x="162" y="977"/>
                  </a:lnTo>
                  <a:lnTo>
                    <a:pt x="161" y="977"/>
                  </a:lnTo>
                  <a:lnTo>
                    <a:pt x="158" y="976"/>
                  </a:lnTo>
                  <a:lnTo>
                    <a:pt x="147" y="975"/>
                  </a:lnTo>
                  <a:lnTo>
                    <a:pt x="136" y="974"/>
                  </a:lnTo>
                  <a:lnTo>
                    <a:pt x="125" y="975"/>
                  </a:lnTo>
                  <a:lnTo>
                    <a:pt x="113" y="977"/>
                  </a:lnTo>
                  <a:lnTo>
                    <a:pt x="103" y="976"/>
                  </a:lnTo>
                  <a:lnTo>
                    <a:pt x="98" y="974"/>
                  </a:lnTo>
                  <a:lnTo>
                    <a:pt x="94" y="969"/>
                  </a:lnTo>
                  <a:lnTo>
                    <a:pt x="92" y="964"/>
                  </a:lnTo>
                  <a:lnTo>
                    <a:pt x="89" y="958"/>
                  </a:lnTo>
                  <a:lnTo>
                    <a:pt x="89" y="953"/>
                  </a:lnTo>
                  <a:lnTo>
                    <a:pt x="90" y="948"/>
                  </a:lnTo>
                  <a:lnTo>
                    <a:pt x="90" y="944"/>
                  </a:lnTo>
                  <a:lnTo>
                    <a:pt x="88" y="940"/>
                  </a:lnTo>
                  <a:lnTo>
                    <a:pt x="86" y="938"/>
                  </a:lnTo>
                  <a:lnTo>
                    <a:pt x="83" y="937"/>
                  </a:lnTo>
                  <a:lnTo>
                    <a:pt x="80" y="938"/>
                  </a:lnTo>
                  <a:lnTo>
                    <a:pt x="77" y="939"/>
                  </a:lnTo>
                  <a:lnTo>
                    <a:pt x="75" y="941"/>
                  </a:lnTo>
                  <a:lnTo>
                    <a:pt x="68" y="931"/>
                  </a:lnTo>
                  <a:lnTo>
                    <a:pt x="68" y="920"/>
                  </a:lnTo>
                  <a:lnTo>
                    <a:pt x="70" y="908"/>
                  </a:lnTo>
                  <a:lnTo>
                    <a:pt x="74" y="897"/>
                  </a:lnTo>
                  <a:lnTo>
                    <a:pt x="76" y="886"/>
                  </a:lnTo>
                  <a:lnTo>
                    <a:pt x="76" y="875"/>
                  </a:lnTo>
                  <a:lnTo>
                    <a:pt x="75" y="866"/>
                  </a:lnTo>
                  <a:lnTo>
                    <a:pt x="75" y="857"/>
                  </a:lnTo>
                  <a:lnTo>
                    <a:pt x="79" y="849"/>
                  </a:lnTo>
                  <a:lnTo>
                    <a:pt x="79" y="848"/>
                  </a:lnTo>
                  <a:lnTo>
                    <a:pt x="78" y="847"/>
                  </a:lnTo>
                  <a:lnTo>
                    <a:pt x="78" y="845"/>
                  </a:lnTo>
                  <a:lnTo>
                    <a:pt x="77" y="843"/>
                  </a:lnTo>
                  <a:lnTo>
                    <a:pt x="78" y="842"/>
                  </a:lnTo>
                  <a:lnTo>
                    <a:pt x="80" y="838"/>
                  </a:lnTo>
                  <a:lnTo>
                    <a:pt x="83" y="835"/>
                  </a:lnTo>
                  <a:lnTo>
                    <a:pt x="85" y="832"/>
                  </a:lnTo>
                  <a:lnTo>
                    <a:pt x="86" y="831"/>
                  </a:lnTo>
                  <a:lnTo>
                    <a:pt x="86" y="829"/>
                  </a:lnTo>
                  <a:lnTo>
                    <a:pt x="86" y="828"/>
                  </a:lnTo>
                  <a:lnTo>
                    <a:pt x="85" y="826"/>
                  </a:lnTo>
                  <a:lnTo>
                    <a:pt x="83" y="824"/>
                  </a:lnTo>
                  <a:lnTo>
                    <a:pt x="81" y="822"/>
                  </a:lnTo>
                  <a:lnTo>
                    <a:pt x="80" y="820"/>
                  </a:lnTo>
                  <a:lnTo>
                    <a:pt x="80" y="818"/>
                  </a:lnTo>
                  <a:lnTo>
                    <a:pt x="80" y="816"/>
                  </a:lnTo>
                  <a:lnTo>
                    <a:pt x="80" y="814"/>
                  </a:lnTo>
                  <a:lnTo>
                    <a:pt x="80" y="811"/>
                  </a:lnTo>
                  <a:lnTo>
                    <a:pt x="80" y="810"/>
                  </a:lnTo>
                  <a:lnTo>
                    <a:pt x="79" y="809"/>
                  </a:lnTo>
                  <a:lnTo>
                    <a:pt x="78" y="808"/>
                  </a:lnTo>
                  <a:lnTo>
                    <a:pt x="79" y="801"/>
                  </a:lnTo>
                  <a:lnTo>
                    <a:pt x="81" y="794"/>
                  </a:lnTo>
                  <a:lnTo>
                    <a:pt x="80" y="787"/>
                  </a:lnTo>
                  <a:lnTo>
                    <a:pt x="79" y="785"/>
                  </a:lnTo>
                  <a:lnTo>
                    <a:pt x="78" y="784"/>
                  </a:lnTo>
                  <a:lnTo>
                    <a:pt x="76" y="783"/>
                  </a:lnTo>
                  <a:lnTo>
                    <a:pt x="74" y="781"/>
                  </a:lnTo>
                  <a:lnTo>
                    <a:pt x="71" y="781"/>
                  </a:lnTo>
                  <a:lnTo>
                    <a:pt x="69" y="780"/>
                  </a:lnTo>
                  <a:lnTo>
                    <a:pt x="71" y="778"/>
                  </a:lnTo>
                  <a:lnTo>
                    <a:pt x="75" y="777"/>
                  </a:lnTo>
                  <a:lnTo>
                    <a:pt x="78" y="777"/>
                  </a:lnTo>
                  <a:lnTo>
                    <a:pt x="80" y="776"/>
                  </a:lnTo>
                  <a:lnTo>
                    <a:pt x="83" y="775"/>
                  </a:lnTo>
                  <a:lnTo>
                    <a:pt x="85" y="774"/>
                  </a:lnTo>
                  <a:lnTo>
                    <a:pt x="85" y="772"/>
                  </a:lnTo>
                  <a:lnTo>
                    <a:pt x="85" y="769"/>
                  </a:lnTo>
                  <a:lnTo>
                    <a:pt x="85" y="765"/>
                  </a:lnTo>
                  <a:lnTo>
                    <a:pt x="83" y="763"/>
                  </a:lnTo>
                  <a:lnTo>
                    <a:pt x="80" y="762"/>
                  </a:lnTo>
                  <a:lnTo>
                    <a:pt x="78" y="762"/>
                  </a:lnTo>
                  <a:lnTo>
                    <a:pt x="75" y="762"/>
                  </a:lnTo>
                  <a:lnTo>
                    <a:pt x="71" y="762"/>
                  </a:lnTo>
                  <a:lnTo>
                    <a:pt x="69" y="762"/>
                  </a:lnTo>
                  <a:lnTo>
                    <a:pt x="69" y="761"/>
                  </a:lnTo>
                  <a:lnTo>
                    <a:pt x="69" y="760"/>
                  </a:lnTo>
                  <a:lnTo>
                    <a:pt x="69" y="759"/>
                  </a:lnTo>
                  <a:lnTo>
                    <a:pt x="69" y="758"/>
                  </a:lnTo>
                  <a:lnTo>
                    <a:pt x="71" y="755"/>
                  </a:lnTo>
                  <a:lnTo>
                    <a:pt x="73" y="753"/>
                  </a:lnTo>
                  <a:lnTo>
                    <a:pt x="73" y="750"/>
                  </a:lnTo>
                  <a:lnTo>
                    <a:pt x="73" y="747"/>
                  </a:lnTo>
                  <a:lnTo>
                    <a:pt x="70" y="745"/>
                  </a:lnTo>
                  <a:lnTo>
                    <a:pt x="64" y="735"/>
                  </a:lnTo>
                  <a:lnTo>
                    <a:pt x="59" y="726"/>
                  </a:lnTo>
                  <a:lnTo>
                    <a:pt x="57" y="720"/>
                  </a:lnTo>
                  <a:lnTo>
                    <a:pt x="58" y="713"/>
                  </a:lnTo>
                  <a:lnTo>
                    <a:pt x="60" y="706"/>
                  </a:lnTo>
                  <a:lnTo>
                    <a:pt x="61" y="697"/>
                  </a:lnTo>
                  <a:lnTo>
                    <a:pt x="59" y="686"/>
                  </a:lnTo>
                  <a:lnTo>
                    <a:pt x="57" y="677"/>
                  </a:lnTo>
                  <a:lnTo>
                    <a:pt x="56" y="667"/>
                  </a:lnTo>
                  <a:lnTo>
                    <a:pt x="57" y="654"/>
                  </a:lnTo>
                  <a:lnTo>
                    <a:pt x="58" y="641"/>
                  </a:lnTo>
                  <a:lnTo>
                    <a:pt x="59" y="635"/>
                  </a:lnTo>
                  <a:lnTo>
                    <a:pt x="62" y="629"/>
                  </a:lnTo>
                  <a:lnTo>
                    <a:pt x="63" y="626"/>
                  </a:lnTo>
                  <a:lnTo>
                    <a:pt x="62" y="624"/>
                  </a:lnTo>
                  <a:lnTo>
                    <a:pt x="61" y="622"/>
                  </a:lnTo>
                  <a:lnTo>
                    <a:pt x="60" y="620"/>
                  </a:lnTo>
                  <a:lnTo>
                    <a:pt x="60" y="618"/>
                  </a:lnTo>
                  <a:lnTo>
                    <a:pt x="61" y="617"/>
                  </a:lnTo>
                  <a:lnTo>
                    <a:pt x="62" y="616"/>
                  </a:lnTo>
                  <a:lnTo>
                    <a:pt x="63" y="615"/>
                  </a:lnTo>
                  <a:lnTo>
                    <a:pt x="65" y="615"/>
                  </a:lnTo>
                  <a:lnTo>
                    <a:pt x="67" y="615"/>
                  </a:lnTo>
                  <a:lnTo>
                    <a:pt x="69" y="614"/>
                  </a:lnTo>
                  <a:lnTo>
                    <a:pt x="71" y="614"/>
                  </a:lnTo>
                  <a:lnTo>
                    <a:pt x="73" y="612"/>
                  </a:lnTo>
                  <a:lnTo>
                    <a:pt x="71" y="605"/>
                  </a:lnTo>
                  <a:lnTo>
                    <a:pt x="69" y="598"/>
                  </a:lnTo>
                  <a:lnTo>
                    <a:pt x="67" y="591"/>
                  </a:lnTo>
                  <a:lnTo>
                    <a:pt x="66" y="588"/>
                  </a:lnTo>
                  <a:lnTo>
                    <a:pt x="65" y="585"/>
                  </a:lnTo>
                  <a:lnTo>
                    <a:pt x="63" y="583"/>
                  </a:lnTo>
                  <a:lnTo>
                    <a:pt x="62" y="580"/>
                  </a:lnTo>
                  <a:lnTo>
                    <a:pt x="61" y="566"/>
                  </a:lnTo>
                  <a:lnTo>
                    <a:pt x="62" y="552"/>
                  </a:lnTo>
                  <a:lnTo>
                    <a:pt x="66" y="541"/>
                  </a:lnTo>
                  <a:lnTo>
                    <a:pt x="71" y="531"/>
                  </a:lnTo>
                  <a:lnTo>
                    <a:pt x="76" y="521"/>
                  </a:lnTo>
                  <a:lnTo>
                    <a:pt x="76" y="518"/>
                  </a:lnTo>
                  <a:lnTo>
                    <a:pt x="76" y="516"/>
                  </a:lnTo>
                  <a:lnTo>
                    <a:pt x="74" y="514"/>
                  </a:lnTo>
                  <a:lnTo>
                    <a:pt x="73" y="512"/>
                  </a:lnTo>
                  <a:lnTo>
                    <a:pt x="71" y="509"/>
                  </a:lnTo>
                  <a:lnTo>
                    <a:pt x="70" y="508"/>
                  </a:lnTo>
                  <a:lnTo>
                    <a:pt x="70" y="506"/>
                  </a:lnTo>
                  <a:lnTo>
                    <a:pt x="74" y="495"/>
                  </a:lnTo>
                  <a:lnTo>
                    <a:pt x="77" y="483"/>
                  </a:lnTo>
                  <a:lnTo>
                    <a:pt x="78" y="482"/>
                  </a:lnTo>
                  <a:lnTo>
                    <a:pt x="79" y="481"/>
                  </a:lnTo>
                  <a:lnTo>
                    <a:pt x="81" y="481"/>
                  </a:lnTo>
                  <a:lnTo>
                    <a:pt x="82" y="480"/>
                  </a:lnTo>
                  <a:lnTo>
                    <a:pt x="84" y="480"/>
                  </a:lnTo>
                  <a:lnTo>
                    <a:pt x="86" y="479"/>
                  </a:lnTo>
                  <a:lnTo>
                    <a:pt x="87" y="478"/>
                  </a:lnTo>
                  <a:lnTo>
                    <a:pt x="88" y="468"/>
                  </a:lnTo>
                  <a:lnTo>
                    <a:pt x="86" y="457"/>
                  </a:lnTo>
                  <a:lnTo>
                    <a:pt x="85" y="446"/>
                  </a:lnTo>
                  <a:lnTo>
                    <a:pt x="84" y="445"/>
                  </a:lnTo>
                  <a:lnTo>
                    <a:pt x="83" y="445"/>
                  </a:lnTo>
                  <a:lnTo>
                    <a:pt x="81" y="444"/>
                  </a:lnTo>
                  <a:lnTo>
                    <a:pt x="79" y="444"/>
                  </a:lnTo>
                  <a:lnTo>
                    <a:pt x="78" y="443"/>
                  </a:lnTo>
                  <a:lnTo>
                    <a:pt x="77" y="443"/>
                  </a:lnTo>
                  <a:lnTo>
                    <a:pt x="71" y="430"/>
                  </a:lnTo>
                  <a:lnTo>
                    <a:pt x="69" y="416"/>
                  </a:lnTo>
                  <a:lnTo>
                    <a:pt x="69" y="414"/>
                  </a:lnTo>
                  <a:lnTo>
                    <a:pt x="69" y="411"/>
                  </a:lnTo>
                  <a:lnTo>
                    <a:pt x="69" y="408"/>
                  </a:lnTo>
                  <a:lnTo>
                    <a:pt x="68" y="406"/>
                  </a:lnTo>
                  <a:lnTo>
                    <a:pt x="67" y="405"/>
                  </a:lnTo>
                  <a:lnTo>
                    <a:pt x="65" y="404"/>
                  </a:lnTo>
                  <a:lnTo>
                    <a:pt x="63" y="403"/>
                  </a:lnTo>
                  <a:lnTo>
                    <a:pt x="62" y="402"/>
                  </a:lnTo>
                  <a:lnTo>
                    <a:pt x="60" y="400"/>
                  </a:lnTo>
                  <a:lnTo>
                    <a:pt x="59" y="399"/>
                  </a:lnTo>
                  <a:lnTo>
                    <a:pt x="59" y="397"/>
                  </a:lnTo>
                  <a:lnTo>
                    <a:pt x="60" y="395"/>
                  </a:lnTo>
                  <a:lnTo>
                    <a:pt x="61" y="393"/>
                  </a:lnTo>
                  <a:lnTo>
                    <a:pt x="63" y="392"/>
                  </a:lnTo>
                  <a:lnTo>
                    <a:pt x="65" y="391"/>
                  </a:lnTo>
                  <a:lnTo>
                    <a:pt x="66" y="390"/>
                  </a:lnTo>
                  <a:lnTo>
                    <a:pt x="67" y="388"/>
                  </a:lnTo>
                  <a:lnTo>
                    <a:pt x="67" y="382"/>
                  </a:lnTo>
                  <a:lnTo>
                    <a:pt x="66" y="374"/>
                  </a:lnTo>
                  <a:lnTo>
                    <a:pt x="67" y="369"/>
                  </a:lnTo>
                  <a:lnTo>
                    <a:pt x="69" y="367"/>
                  </a:lnTo>
                  <a:lnTo>
                    <a:pt x="71" y="364"/>
                  </a:lnTo>
                  <a:lnTo>
                    <a:pt x="73" y="362"/>
                  </a:lnTo>
                  <a:lnTo>
                    <a:pt x="75" y="359"/>
                  </a:lnTo>
                  <a:lnTo>
                    <a:pt x="75" y="357"/>
                  </a:lnTo>
                  <a:lnTo>
                    <a:pt x="74" y="354"/>
                  </a:lnTo>
                  <a:lnTo>
                    <a:pt x="71" y="350"/>
                  </a:lnTo>
                  <a:lnTo>
                    <a:pt x="70" y="346"/>
                  </a:lnTo>
                  <a:lnTo>
                    <a:pt x="69" y="343"/>
                  </a:lnTo>
                  <a:lnTo>
                    <a:pt x="69" y="339"/>
                  </a:lnTo>
                  <a:lnTo>
                    <a:pt x="73" y="323"/>
                  </a:lnTo>
                  <a:lnTo>
                    <a:pt x="78" y="308"/>
                  </a:lnTo>
                  <a:lnTo>
                    <a:pt x="82" y="298"/>
                  </a:lnTo>
                  <a:lnTo>
                    <a:pt x="87" y="288"/>
                  </a:lnTo>
                  <a:lnTo>
                    <a:pt x="91" y="276"/>
                  </a:lnTo>
                  <a:lnTo>
                    <a:pt x="92" y="274"/>
                  </a:lnTo>
                  <a:lnTo>
                    <a:pt x="94" y="272"/>
                  </a:lnTo>
                  <a:lnTo>
                    <a:pt x="96" y="271"/>
                  </a:lnTo>
                  <a:lnTo>
                    <a:pt x="98" y="269"/>
                  </a:lnTo>
                  <a:lnTo>
                    <a:pt x="100" y="268"/>
                  </a:lnTo>
                  <a:lnTo>
                    <a:pt x="101" y="267"/>
                  </a:lnTo>
                  <a:lnTo>
                    <a:pt x="102" y="265"/>
                  </a:lnTo>
                  <a:lnTo>
                    <a:pt x="103" y="263"/>
                  </a:lnTo>
                  <a:lnTo>
                    <a:pt x="103" y="262"/>
                  </a:lnTo>
                  <a:lnTo>
                    <a:pt x="100" y="250"/>
                  </a:lnTo>
                  <a:lnTo>
                    <a:pt x="100" y="236"/>
                  </a:lnTo>
                  <a:lnTo>
                    <a:pt x="100" y="235"/>
                  </a:lnTo>
                  <a:lnTo>
                    <a:pt x="99" y="233"/>
                  </a:lnTo>
                  <a:lnTo>
                    <a:pt x="98" y="230"/>
                  </a:lnTo>
                  <a:lnTo>
                    <a:pt x="97" y="228"/>
                  </a:lnTo>
                  <a:lnTo>
                    <a:pt x="96" y="227"/>
                  </a:lnTo>
                  <a:lnTo>
                    <a:pt x="96" y="226"/>
                  </a:lnTo>
                  <a:lnTo>
                    <a:pt x="96" y="224"/>
                  </a:lnTo>
                  <a:lnTo>
                    <a:pt x="97" y="223"/>
                  </a:lnTo>
                  <a:lnTo>
                    <a:pt x="100" y="218"/>
                  </a:lnTo>
                  <a:lnTo>
                    <a:pt x="99" y="213"/>
                  </a:lnTo>
                  <a:lnTo>
                    <a:pt x="98" y="207"/>
                  </a:lnTo>
                  <a:lnTo>
                    <a:pt x="99" y="203"/>
                  </a:lnTo>
                  <a:lnTo>
                    <a:pt x="105" y="198"/>
                  </a:lnTo>
                  <a:lnTo>
                    <a:pt x="112" y="193"/>
                  </a:lnTo>
                  <a:lnTo>
                    <a:pt x="119" y="189"/>
                  </a:lnTo>
                  <a:lnTo>
                    <a:pt x="125" y="183"/>
                  </a:lnTo>
                  <a:lnTo>
                    <a:pt x="128" y="175"/>
                  </a:lnTo>
                  <a:lnTo>
                    <a:pt x="129" y="163"/>
                  </a:lnTo>
                  <a:lnTo>
                    <a:pt x="129" y="156"/>
                  </a:lnTo>
                  <a:lnTo>
                    <a:pt x="128" y="151"/>
                  </a:lnTo>
                  <a:lnTo>
                    <a:pt x="128" y="145"/>
                  </a:lnTo>
                  <a:lnTo>
                    <a:pt x="127" y="145"/>
                  </a:lnTo>
                  <a:lnTo>
                    <a:pt x="126" y="145"/>
                  </a:lnTo>
                  <a:lnTo>
                    <a:pt x="124" y="145"/>
                  </a:lnTo>
                  <a:lnTo>
                    <a:pt x="121" y="145"/>
                  </a:lnTo>
                  <a:lnTo>
                    <a:pt x="119" y="145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35" name="Freeform 410"/>
            <p:cNvSpPr>
              <a:spLocks/>
            </p:cNvSpPr>
            <p:nvPr/>
          </p:nvSpPr>
          <p:spPr bwMode="gray">
            <a:xfrm>
              <a:off x="2764" y="3576"/>
              <a:ext cx="47" cy="56"/>
            </a:xfrm>
            <a:custGeom>
              <a:avLst/>
              <a:gdLst>
                <a:gd name="T0" fmla="*/ 1 w 47"/>
                <a:gd name="T1" fmla="*/ 9 h 56"/>
                <a:gd name="T2" fmla="*/ 4 w 47"/>
                <a:gd name="T3" fmla="*/ 7 h 56"/>
                <a:gd name="T4" fmla="*/ 7 w 47"/>
                <a:gd name="T5" fmla="*/ 9 h 56"/>
                <a:gd name="T6" fmla="*/ 8 w 47"/>
                <a:gd name="T7" fmla="*/ 11 h 56"/>
                <a:gd name="T8" fmla="*/ 10 w 47"/>
                <a:gd name="T9" fmla="*/ 12 h 56"/>
                <a:gd name="T10" fmla="*/ 11 w 47"/>
                <a:gd name="T11" fmla="*/ 10 h 56"/>
                <a:gd name="T12" fmla="*/ 14 w 47"/>
                <a:gd name="T13" fmla="*/ 9 h 56"/>
                <a:gd name="T14" fmla="*/ 15 w 47"/>
                <a:gd name="T15" fmla="*/ 7 h 56"/>
                <a:gd name="T16" fmla="*/ 15 w 47"/>
                <a:gd name="T17" fmla="*/ 5 h 56"/>
                <a:gd name="T18" fmla="*/ 18 w 47"/>
                <a:gd name="T19" fmla="*/ 2 h 56"/>
                <a:gd name="T20" fmla="*/ 22 w 47"/>
                <a:gd name="T21" fmla="*/ 1 h 56"/>
                <a:gd name="T22" fmla="*/ 24 w 47"/>
                <a:gd name="T23" fmla="*/ 2 h 56"/>
                <a:gd name="T24" fmla="*/ 26 w 47"/>
                <a:gd name="T25" fmla="*/ 4 h 56"/>
                <a:gd name="T26" fmla="*/ 30 w 47"/>
                <a:gd name="T27" fmla="*/ 3 h 56"/>
                <a:gd name="T28" fmla="*/ 36 w 47"/>
                <a:gd name="T29" fmla="*/ 0 h 56"/>
                <a:gd name="T30" fmla="*/ 37 w 47"/>
                <a:gd name="T31" fmla="*/ 1 h 56"/>
                <a:gd name="T32" fmla="*/ 37 w 47"/>
                <a:gd name="T33" fmla="*/ 2 h 56"/>
                <a:gd name="T34" fmla="*/ 41 w 47"/>
                <a:gd name="T35" fmla="*/ 3 h 56"/>
                <a:gd name="T36" fmla="*/ 42 w 47"/>
                <a:gd name="T37" fmla="*/ 7 h 56"/>
                <a:gd name="T38" fmla="*/ 43 w 47"/>
                <a:gd name="T39" fmla="*/ 12 h 56"/>
                <a:gd name="T40" fmla="*/ 44 w 47"/>
                <a:gd name="T41" fmla="*/ 15 h 56"/>
                <a:gd name="T42" fmla="*/ 42 w 47"/>
                <a:gd name="T43" fmla="*/ 18 h 56"/>
                <a:gd name="T44" fmla="*/ 41 w 47"/>
                <a:gd name="T45" fmla="*/ 22 h 56"/>
                <a:gd name="T46" fmla="*/ 43 w 47"/>
                <a:gd name="T47" fmla="*/ 24 h 56"/>
                <a:gd name="T48" fmla="*/ 43 w 47"/>
                <a:gd name="T49" fmla="*/ 29 h 56"/>
                <a:gd name="T50" fmla="*/ 43 w 47"/>
                <a:gd name="T51" fmla="*/ 34 h 56"/>
                <a:gd name="T52" fmla="*/ 45 w 47"/>
                <a:gd name="T53" fmla="*/ 41 h 56"/>
                <a:gd name="T54" fmla="*/ 45 w 47"/>
                <a:gd name="T55" fmla="*/ 45 h 56"/>
                <a:gd name="T56" fmla="*/ 46 w 47"/>
                <a:gd name="T57" fmla="*/ 50 h 56"/>
                <a:gd name="T58" fmla="*/ 46 w 47"/>
                <a:gd name="T59" fmla="*/ 54 h 56"/>
                <a:gd name="T60" fmla="*/ 45 w 47"/>
                <a:gd name="T61" fmla="*/ 56 h 56"/>
                <a:gd name="T62" fmla="*/ 22 w 47"/>
                <a:gd name="T63" fmla="*/ 53 h 56"/>
                <a:gd name="T64" fmla="*/ 15 w 47"/>
                <a:gd name="T65" fmla="*/ 52 h 56"/>
                <a:gd name="T66" fmla="*/ 10 w 47"/>
                <a:gd name="T67" fmla="*/ 49 h 56"/>
                <a:gd name="T68" fmla="*/ 8 w 47"/>
                <a:gd name="T69" fmla="*/ 44 h 56"/>
                <a:gd name="T70" fmla="*/ 9 w 47"/>
                <a:gd name="T71" fmla="*/ 38 h 56"/>
                <a:gd name="T72" fmla="*/ 12 w 47"/>
                <a:gd name="T73" fmla="*/ 36 h 56"/>
                <a:gd name="T74" fmla="*/ 16 w 47"/>
                <a:gd name="T75" fmla="*/ 33 h 56"/>
                <a:gd name="T76" fmla="*/ 18 w 47"/>
                <a:gd name="T77" fmla="*/ 31 h 56"/>
                <a:gd name="T78" fmla="*/ 17 w 47"/>
                <a:gd name="T79" fmla="*/ 29 h 56"/>
                <a:gd name="T80" fmla="*/ 5 w 47"/>
                <a:gd name="T81" fmla="*/ 30 h 56"/>
                <a:gd name="T82" fmla="*/ 0 w 47"/>
                <a:gd name="T83" fmla="*/ 25 h 56"/>
                <a:gd name="T84" fmla="*/ 0 w 47"/>
                <a:gd name="T85" fmla="*/ 22 h 56"/>
                <a:gd name="T86" fmla="*/ 3 w 47"/>
                <a:gd name="T87" fmla="*/ 19 h 56"/>
                <a:gd name="T88" fmla="*/ 5 w 47"/>
                <a:gd name="T89" fmla="*/ 18 h 56"/>
                <a:gd name="T90" fmla="*/ 5 w 47"/>
                <a:gd name="T91" fmla="*/ 15 h 56"/>
                <a:gd name="T92" fmla="*/ 2 w 47"/>
                <a:gd name="T93" fmla="*/ 14 h 56"/>
                <a:gd name="T94" fmla="*/ 0 w 47"/>
                <a:gd name="T95" fmla="*/ 12 h 5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7"/>
                <a:gd name="T145" fmla="*/ 0 h 56"/>
                <a:gd name="T146" fmla="*/ 47 w 47"/>
                <a:gd name="T147" fmla="*/ 56 h 5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7" h="56">
                  <a:moveTo>
                    <a:pt x="0" y="11"/>
                  </a:moveTo>
                  <a:lnTo>
                    <a:pt x="1" y="9"/>
                  </a:lnTo>
                  <a:lnTo>
                    <a:pt x="2" y="8"/>
                  </a:lnTo>
                  <a:lnTo>
                    <a:pt x="4" y="7"/>
                  </a:lnTo>
                  <a:lnTo>
                    <a:pt x="5" y="8"/>
                  </a:lnTo>
                  <a:lnTo>
                    <a:pt x="7" y="9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5" y="9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5" y="5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2"/>
                  </a:lnTo>
                  <a:lnTo>
                    <a:pt x="25" y="3"/>
                  </a:lnTo>
                  <a:lnTo>
                    <a:pt x="26" y="4"/>
                  </a:lnTo>
                  <a:lnTo>
                    <a:pt x="27" y="4"/>
                  </a:lnTo>
                  <a:lnTo>
                    <a:pt x="30" y="3"/>
                  </a:lnTo>
                  <a:lnTo>
                    <a:pt x="33" y="1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2"/>
                  </a:lnTo>
                  <a:lnTo>
                    <a:pt x="40" y="2"/>
                  </a:lnTo>
                  <a:lnTo>
                    <a:pt x="41" y="3"/>
                  </a:lnTo>
                  <a:lnTo>
                    <a:pt x="41" y="5"/>
                  </a:lnTo>
                  <a:lnTo>
                    <a:pt x="42" y="7"/>
                  </a:lnTo>
                  <a:lnTo>
                    <a:pt x="42" y="10"/>
                  </a:lnTo>
                  <a:lnTo>
                    <a:pt x="43" y="12"/>
                  </a:lnTo>
                  <a:lnTo>
                    <a:pt x="44" y="13"/>
                  </a:lnTo>
                  <a:lnTo>
                    <a:pt x="44" y="15"/>
                  </a:lnTo>
                  <a:lnTo>
                    <a:pt x="43" y="16"/>
                  </a:lnTo>
                  <a:lnTo>
                    <a:pt x="42" y="18"/>
                  </a:lnTo>
                  <a:lnTo>
                    <a:pt x="41" y="19"/>
                  </a:lnTo>
                  <a:lnTo>
                    <a:pt x="41" y="22"/>
                  </a:lnTo>
                  <a:lnTo>
                    <a:pt x="42" y="23"/>
                  </a:lnTo>
                  <a:lnTo>
                    <a:pt x="43" y="24"/>
                  </a:lnTo>
                  <a:lnTo>
                    <a:pt x="43" y="25"/>
                  </a:lnTo>
                  <a:lnTo>
                    <a:pt x="43" y="29"/>
                  </a:lnTo>
                  <a:lnTo>
                    <a:pt x="43" y="32"/>
                  </a:lnTo>
                  <a:lnTo>
                    <a:pt x="43" y="34"/>
                  </a:lnTo>
                  <a:lnTo>
                    <a:pt x="44" y="38"/>
                  </a:lnTo>
                  <a:lnTo>
                    <a:pt x="45" y="41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5" y="47"/>
                  </a:lnTo>
                  <a:lnTo>
                    <a:pt x="46" y="50"/>
                  </a:lnTo>
                  <a:lnTo>
                    <a:pt x="47" y="53"/>
                  </a:lnTo>
                  <a:lnTo>
                    <a:pt x="46" y="54"/>
                  </a:lnTo>
                  <a:lnTo>
                    <a:pt x="46" y="55"/>
                  </a:lnTo>
                  <a:lnTo>
                    <a:pt x="45" y="56"/>
                  </a:lnTo>
                  <a:lnTo>
                    <a:pt x="33" y="55"/>
                  </a:lnTo>
                  <a:lnTo>
                    <a:pt x="22" y="53"/>
                  </a:lnTo>
                  <a:lnTo>
                    <a:pt x="18" y="53"/>
                  </a:lnTo>
                  <a:lnTo>
                    <a:pt x="15" y="52"/>
                  </a:lnTo>
                  <a:lnTo>
                    <a:pt x="12" y="51"/>
                  </a:lnTo>
                  <a:lnTo>
                    <a:pt x="10" y="49"/>
                  </a:lnTo>
                  <a:lnTo>
                    <a:pt x="9" y="47"/>
                  </a:lnTo>
                  <a:lnTo>
                    <a:pt x="8" y="44"/>
                  </a:lnTo>
                  <a:lnTo>
                    <a:pt x="8" y="41"/>
                  </a:lnTo>
                  <a:lnTo>
                    <a:pt x="9" y="38"/>
                  </a:lnTo>
                  <a:lnTo>
                    <a:pt x="10" y="37"/>
                  </a:lnTo>
                  <a:lnTo>
                    <a:pt x="12" y="36"/>
                  </a:lnTo>
                  <a:lnTo>
                    <a:pt x="14" y="35"/>
                  </a:lnTo>
                  <a:lnTo>
                    <a:pt x="16" y="33"/>
                  </a:lnTo>
                  <a:lnTo>
                    <a:pt x="18" y="32"/>
                  </a:lnTo>
                  <a:lnTo>
                    <a:pt x="18" y="31"/>
                  </a:lnTo>
                  <a:lnTo>
                    <a:pt x="18" y="30"/>
                  </a:lnTo>
                  <a:lnTo>
                    <a:pt x="17" y="29"/>
                  </a:lnTo>
                  <a:lnTo>
                    <a:pt x="11" y="30"/>
                  </a:lnTo>
                  <a:lnTo>
                    <a:pt x="5" y="30"/>
                  </a:lnTo>
                  <a:lnTo>
                    <a:pt x="1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2" y="19"/>
                  </a:lnTo>
                  <a:lnTo>
                    <a:pt x="3" y="19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4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36" name="Freeform 411"/>
            <p:cNvSpPr>
              <a:spLocks/>
            </p:cNvSpPr>
            <p:nvPr/>
          </p:nvSpPr>
          <p:spPr bwMode="gray">
            <a:xfrm>
              <a:off x="2764" y="3576"/>
              <a:ext cx="47" cy="56"/>
            </a:xfrm>
            <a:custGeom>
              <a:avLst/>
              <a:gdLst>
                <a:gd name="T0" fmla="*/ 1 w 47"/>
                <a:gd name="T1" fmla="*/ 9 h 56"/>
                <a:gd name="T2" fmla="*/ 4 w 47"/>
                <a:gd name="T3" fmla="*/ 7 h 56"/>
                <a:gd name="T4" fmla="*/ 7 w 47"/>
                <a:gd name="T5" fmla="*/ 9 h 56"/>
                <a:gd name="T6" fmla="*/ 8 w 47"/>
                <a:gd name="T7" fmla="*/ 11 h 56"/>
                <a:gd name="T8" fmla="*/ 10 w 47"/>
                <a:gd name="T9" fmla="*/ 12 h 56"/>
                <a:gd name="T10" fmla="*/ 11 w 47"/>
                <a:gd name="T11" fmla="*/ 10 h 56"/>
                <a:gd name="T12" fmla="*/ 14 w 47"/>
                <a:gd name="T13" fmla="*/ 9 h 56"/>
                <a:gd name="T14" fmla="*/ 15 w 47"/>
                <a:gd name="T15" fmla="*/ 7 h 56"/>
                <a:gd name="T16" fmla="*/ 15 w 47"/>
                <a:gd name="T17" fmla="*/ 5 h 56"/>
                <a:gd name="T18" fmla="*/ 18 w 47"/>
                <a:gd name="T19" fmla="*/ 2 h 56"/>
                <a:gd name="T20" fmla="*/ 22 w 47"/>
                <a:gd name="T21" fmla="*/ 1 h 56"/>
                <a:gd name="T22" fmla="*/ 24 w 47"/>
                <a:gd name="T23" fmla="*/ 2 h 56"/>
                <a:gd name="T24" fmla="*/ 26 w 47"/>
                <a:gd name="T25" fmla="*/ 4 h 56"/>
                <a:gd name="T26" fmla="*/ 30 w 47"/>
                <a:gd name="T27" fmla="*/ 3 h 56"/>
                <a:gd name="T28" fmla="*/ 36 w 47"/>
                <a:gd name="T29" fmla="*/ 0 h 56"/>
                <a:gd name="T30" fmla="*/ 37 w 47"/>
                <a:gd name="T31" fmla="*/ 1 h 56"/>
                <a:gd name="T32" fmla="*/ 37 w 47"/>
                <a:gd name="T33" fmla="*/ 2 h 56"/>
                <a:gd name="T34" fmla="*/ 41 w 47"/>
                <a:gd name="T35" fmla="*/ 3 h 56"/>
                <a:gd name="T36" fmla="*/ 42 w 47"/>
                <a:gd name="T37" fmla="*/ 7 h 56"/>
                <a:gd name="T38" fmla="*/ 43 w 47"/>
                <a:gd name="T39" fmla="*/ 12 h 56"/>
                <a:gd name="T40" fmla="*/ 44 w 47"/>
                <a:gd name="T41" fmla="*/ 15 h 56"/>
                <a:gd name="T42" fmla="*/ 42 w 47"/>
                <a:gd name="T43" fmla="*/ 18 h 56"/>
                <a:gd name="T44" fmla="*/ 41 w 47"/>
                <a:gd name="T45" fmla="*/ 22 h 56"/>
                <a:gd name="T46" fmla="*/ 43 w 47"/>
                <a:gd name="T47" fmla="*/ 24 h 56"/>
                <a:gd name="T48" fmla="*/ 43 w 47"/>
                <a:gd name="T49" fmla="*/ 29 h 56"/>
                <a:gd name="T50" fmla="*/ 43 w 47"/>
                <a:gd name="T51" fmla="*/ 34 h 56"/>
                <a:gd name="T52" fmla="*/ 45 w 47"/>
                <a:gd name="T53" fmla="*/ 41 h 56"/>
                <a:gd name="T54" fmla="*/ 45 w 47"/>
                <a:gd name="T55" fmla="*/ 45 h 56"/>
                <a:gd name="T56" fmla="*/ 46 w 47"/>
                <a:gd name="T57" fmla="*/ 50 h 56"/>
                <a:gd name="T58" fmla="*/ 46 w 47"/>
                <a:gd name="T59" fmla="*/ 54 h 56"/>
                <a:gd name="T60" fmla="*/ 45 w 47"/>
                <a:gd name="T61" fmla="*/ 56 h 56"/>
                <a:gd name="T62" fmla="*/ 22 w 47"/>
                <a:gd name="T63" fmla="*/ 53 h 56"/>
                <a:gd name="T64" fmla="*/ 15 w 47"/>
                <a:gd name="T65" fmla="*/ 52 h 56"/>
                <a:gd name="T66" fmla="*/ 10 w 47"/>
                <a:gd name="T67" fmla="*/ 49 h 56"/>
                <a:gd name="T68" fmla="*/ 8 w 47"/>
                <a:gd name="T69" fmla="*/ 44 h 56"/>
                <a:gd name="T70" fmla="*/ 9 w 47"/>
                <a:gd name="T71" fmla="*/ 38 h 56"/>
                <a:gd name="T72" fmla="*/ 12 w 47"/>
                <a:gd name="T73" fmla="*/ 36 h 56"/>
                <a:gd name="T74" fmla="*/ 16 w 47"/>
                <a:gd name="T75" fmla="*/ 33 h 56"/>
                <a:gd name="T76" fmla="*/ 18 w 47"/>
                <a:gd name="T77" fmla="*/ 31 h 56"/>
                <a:gd name="T78" fmla="*/ 17 w 47"/>
                <a:gd name="T79" fmla="*/ 29 h 56"/>
                <a:gd name="T80" fmla="*/ 5 w 47"/>
                <a:gd name="T81" fmla="*/ 30 h 56"/>
                <a:gd name="T82" fmla="*/ 0 w 47"/>
                <a:gd name="T83" fmla="*/ 25 h 56"/>
                <a:gd name="T84" fmla="*/ 0 w 47"/>
                <a:gd name="T85" fmla="*/ 22 h 56"/>
                <a:gd name="T86" fmla="*/ 3 w 47"/>
                <a:gd name="T87" fmla="*/ 19 h 56"/>
                <a:gd name="T88" fmla="*/ 5 w 47"/>
                <a:gd name="T89" fmla="*/ 18 h 56"/>
                <a:gd name="T90" fmla="*/ 5 w 47"/>
                <a:gd name="T91" fmla="*/ 15 h 56"/>
                <a:gd name="T92" fmla="*/ 2 w 47"/>
                <a:gd name="T93" fmla="*/ 14 h 56"/>
                <a:gd name="T94" fmla="*/ 0 w 47"/>
                <a:gd name="T95" fmla="*/ 12 h 5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7"/>
                <a:gd name="T145" fmla="*/ 0 h 56"/>
                <a:gd name="T146" fmla="*/ 47 w 47"/>
                <a:gd name="T147" fmla="*/ 56 h 5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7" h="56">
                  <a:moveTo>
                    <a:pt x="0" y="11"/>
                  </a:moveTo>
                  <a:lnTo>
                    <a:pt x="1" y="9"/>
                  </a:lnTo>
                  <a:lnTo>
                    <a:pt x="2" y="8"/>
                  </a:lnTo>
                  <a:lnTo>
                    <a:pt x="4" y="7"/>
                  </a:lnTo>
                  <a:lnTo>
                    <a:pt x="5" y="8"/>
                  </a:lnTo>
                  <a:lnTo>
                    <a:pt x="7" y="9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5" y="9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5" y="5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2"/>
                  </a:lnTo>
                  <a:lnTo>
                    <a:pt x="25" y="3"/>
                  </a:lnTo>
                  <a:lnTo>
                    <a:pt x="26" y="4"/>
                  </a:lnTo>
                  <a:lnTo>
                    <a:pt x="27" y="4"/>
                  </a:lnTo>
                  <a:lnTo>
                    <a:pt x="30" y="3"/>
                  </a:lnTo>
                  <a:lnTo>
                    <a:pt x="33" y="1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2"/>
                  </a:lnTo>
                  <a:lnTo>
                    <a:pt x="40" y="2"/>
                  </a:lnTo>
                  <a:lnTo>
                    <a:pt x="41" y="3"/>
                  </a:lnTo>
                  <a:lnTo>
                    <a:pt x="41" y="5"/>
                  </a:lnTo>
                  <a:lnTo>
                    <a:pt x="42" y="7"/>
                  </a:lnTo>
                  <a:lnTo>
                    <a:pt x="42" y="10"/>
                  </a:lnTo>
                  <a:lnTo>
                    <a:pt x="43" y="12"/>
                  </a:lnTo>
                  <a:lnTo>
                    <a:pt x="44" y="13"/>
                  </a:lnTo>
                  <a:lnTo>
                    <a:pt x="44" y="15"/>
                  </a:lnTo>
                  <a:lnTo>
                    <a:pt x="43" y="16"/>
                  </a:lnTo>
                  <a:lnTo>
                    <a:pt x="42" y="18"/>
                  </a:lnTo>
                  <a:lnTo>
                    <a:pt x="41" y="19"/>
                  </a:lnTo>
                  <a:lnTo>
                    <a:pt x="41" y="22"/>
                  </a:lnTo>
                  <a:lnTo>
                    <a:pt x="42" y="23"/>
                  </a:lnTo>
                  <a:lnTo>
                    <a:pt x="43" y="24"/>
                  </a:lnTo>
                  <a:lnTo>
                    <a:pt x="43" y="25"/>
                  </a:lnTo>
                  <a:lnTo>
                    <a:pt x="43" y="29"/>
                  </a:lnTo>
                  <a:lnTo>
                    <a:pt x="43" y="32"/>
                  </a:lnTo>
                  <a:lnTo>
                    <a:pt x="43" y="34"/>
                  </a:lnTo>
                  <a:lnTo>
                    <a:pt x="44" y="38"/>
                  </a:lnTo>
                  <a:lnTo>
                    <a:pt x="45" y="41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5" y="47"/>
                  </a:lnTo>
                  <a:lnTo>
                    <a:pt x="46" y="50"/>
                  </a:lnTo>
                  <a:lnTo>
                    <a:pt x="47" y="53"/>
                  </a:lnTo>
                  <a:lnTo>
                    <a:pt x="46" y="54"/>
                  </a:lnTo>
                  <a:lnTo>
                    <a:pt x="46" y="55"/>
                  </a:lnTo>
                  <a:lnTo>
                    <a:pt x="45" y="56"/>
                  </a:lnTo>
                  <a:lnTo>
                    <a:pt x="33" y="55"/>
                  </a:lnTo>
                  <a:lnTo>
                    <a:pt x="22" y="53"/>
                  </a:lnTo>
                  <a:lnTo>
                    <a:pt x="18" y="53"/>
                  </a:lnTo>
                  <a:lnTo>
                    <a:pt x="15" y="52"/>
                  </a:lnTo>
                  <a:lnTo>
                    <a:pt x="12" y="51"/>
                  </a:lnTo>
                  <a:lnTo>
                    <a:pt x="10" y="49"/>
                  </a:lnTo>
                  <a:lnTo>
                    <a:pt x="9" y="47"/>
                  </a:lnTo>
                  <a:lnTo>
                    <a:pt x="8" y="44"/>
                  </a:lnTo>
                  <a:lnTo>
                    <a:pt x="8" y="41"/>
                  </a:lnTo>
                  <a:lnTo>
                    <a:pt x="9" y="38"/>
                  </a:lnTo>
                  <a:lnTo>
                    <a:pt x="10" y="37"/>
                  </a:lnTo>
                  <a:lnTo>
                    <a:pt x="12" y="36"/>
                  </a:lnTo>
                  <a:lnTo>
                    <a:pt x="14" y="35"/>
                  </a:lnTo>
                  <a:lnTo>
                    <a:pt x="16" y="33"/>
                  </a:lnTo>
                  <a:lnTo>
                    <a:pt x="18" y="32"/>
                  </a:lnTo>
                  <a:lnTo>
                    <a:pt x="18" y="31"/>
                  </a:lnTo>
                  <a:lnTo>
                    <a:pt x="18" y="30"/>
                  </a:lnTo>
                  <a:lnTo>
                    <a:pt x="17" y="29"/>
                  </a:lnTo>
                  <a:lnTo>
                    <a:pt x="11" y="30"/>
                  </a:lnTo>
                  <a:lnTo>
                    <a:pt x="5" y="30"/>
                  </a:lnTo>
                  <a:lnTo>
                    <a:pt x="1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2" y="19"/>
                  </a:lnTo>
                  <a:lnTo>
                    <a:pt x="3" y="19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4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37" name="Freeform 412"/>
            <p:cNvSpPr>
              <a:spLocks/>
            </p:cNvSpPr>
            <p:nvPr/>
          </p:nvSpPr>
          <p:spPr bwMode="gray">
            <a:xfrm>
              <a:off x="2694" y="2704"/>
              <a:ext cx="430" cy="862"/>
            </a:xfrm>
            <a:custGeom>
              <a:avLst/>
              <a:gdLst>
                <a:gd name="T0" fmla="*/ 89 w 430"/>
                <a:gd name="T1" fmla="*/ 9 h 862"/>
                <a:gd name="T2" fmla="*/ 121 w 430"/>
                <a:gd name="T3" fmla="*/ 8 h 862"/>
                <a:gd name="T4" fmla="*/ 157 w 430"/>
                <a:gd name="T5" fmla="*/ 9 h 862"/>
                <a:gd name="T6" fmla="*/ 188 w 430"/>
                <a:gd name="T7" fmla="*/ 7 h 862"/>
                <a:gd name="T8" fmla="*/ 196 w 430"/>
                <a:gd name="T9" fmla="*/ 21 h 862"/>
                <a:gd name="T10" fmla="*/ 232 w 430"/>
                <a:gd name="T11" fmla="*/ 49 h 862"/>
                <a:gd name="T12" fmla="*/ 322 w 430"/>
                <a:gd name="T13" fmla="*/ 98 h 862"/>
                <a:gd name="T14" fmla="*/ 296 w 430"/>
                <a:gd name="T15" fmla="*/ 148 h 862"/>
                <a:gd name="T16" fmla="*/ 334 w 430"/>
                <a:gd name="T17" fmla="*/ 162 h 862"/>
                <a:gd name="T18" fmla="*/ 353 w 430"/>
                <a:gd name="T19" fmla="*/ 164 h 862"/>
                <a:gd name="T20" fmla="*/ 371 w 430"/>
                <a:gd name="T21" fmla="*/ 157 h 862"/>
                <a:gd name="T22" fmla="*/ 406 w 430"/>
                <a:gd name="T23" fmla="*/ 128 h 862"/>
                <a:gd name="T24" fmla="*/ 420 w 430"/>
                <a:gd name="T25" fmla="*/ 111 h 862"/>
                <a:gd name="T26" fmla="*/ 425 w 430"/>
                <a:gd name="T27" fmla="*/ 147 h 862"/>
                <a:gd name="T28" fmla="*/ 380 w 430"/>
                <a:gd name="T29" fmla="*/ 177 h 862"/>
                <a:gd name="T30" fmla="*/ 317 w 430"/>
                <a:gd name="T31" fmla="*/ 270 h 862"/>
                <a:gd name="T32" fmla="*/ 310 w 430"/>
                <a:gd name="T33" fmla="*/ 325 h 862"/>
                <a:gd name="T34" fmla="*/ 309 w 430"/>
                <a:gd name="T35" fmla="*/ 370 h 862"/>
                <a:gd name="T36" fmla="*/ 324 w 430"/>
                <a:gd name="T37" fmla="*/ 398 h 862"/>
                <a:gd name="T38" fmla="*/ 337 w 430"/>
                <a:gd name="T39" fmla="*/ 414 h 862"/>
                <a:gd name="T40" fmla="*/ 254 w 430"/>
                <a:gd name="T41" fmla="*/ 485 h 862"/>
                <a:gd name="T42" fmla="*/ 208 w 430"/>
                <a:gd name="T43" fmla="*/ 495 h 862"/>
                <a:gd name="T44" fmla="*/ 214 w 430"/>
                <a:gd name="T45" fmla="*/ 510 h 862"/>
                <a:gd name="T46" fmla="*/ 206 w 430"/>
                <a:gd name="T47" fmla="*/ 524 h 862"/>
                <a:gd name="T48" fmla="*/ 203 w 430"/>
                <a:gd name="T49" fmla="*/ 545 h 862"/>
                <a:gd name="T50" fmla="*/ 167 w 430"/>
                <a:gd name="T51" fmla="*/ 548 h 862"/>
                <a:gd name="T52" fmla="*/ 148 w 430"/>
                <a:gd name="T53" fmla="*/ 541 h 862"/>
                <a:gd name="T54" fmla="*/ 153 w 430"/>
                <a:gd name="T55" fmla="*/ 567 h 862"/>
                <a:gd name="T56" fmla="*/ 163 w 430"/>
                <a:gd name="T57" fmla="*/ 582 h 862"/>
                <a:gd name="T58" fmla="*/ 169 w 430"/>
                <a:gd name="T59" fmla="*/ 581 h 862"/>
                <a:gd name="T60" fmla="*/ 182 w 430"/>
                <a:gd name="T61" fmla="*/ 584 h 862"/>
                <a:gd name="T62" fmla="*/ 163 w 430"/>
                <a:gd name="T63" fmla="*/ 593 h 862"/>
                <a:gd name="T64" fmla="*/ 165 w 430"/>
                <a:gd name="T65" fmla="*/ 602 h 862"/>
                <a:gd name="T66" fmla="*/ 148 w 430"/>
                <a:gd name="T67" fmla="*/ 645 h 862"/>
                <a:gd name="T68" fmla="*/ 135 w 430"/>
                <a:gd name="T69" fmla="*/ 658 h 862"/>
                <a:gd name="T70" fmla="*/ 111 w 430"/>
                <a:gd name="T71" fmla="*/ 706 h 862"/>
                <a:gd name="T72" fmla="*/ 144 w 430"/>
                <a:gd name="T73" fmla="*/ 719 h 862"/>
                <a:gd name="T74" fmla="*/ 142 w 430"/>
                <a:gd name="T75" fmla="*/ 738 h 862"/>
                <a:gd name="T76" fmla="*/ 140 w 430"/>
                <a:gd name="T77" fmla="*/ 745 h 862"/>
                <a:gd name="T78" fmla="*/ 125 w 430"/>
                <a:gd name="T79" fmla="*/ 761 h 862"/>
                <a:gd name="T80" fmla="*/ 111 w 430"/>
                <a:gd name="T81" fmla="*/ 784 h 862"/>
                <a:gd name="T82" fmla="*/ 97 w 430"/>
                <a:gd name="T83" fmla="*/ 807 h 862"/>
                <a:gd name="T84" fmla="*/ 83 w 430"/>
                <a:gd name="T85" fmla="*/ 832 h 862"/>
                <a:gd name="T86" fmla="*/ 57 w 430"/>
                <a:gd name="T87" fmla="*/ 862 h 862"/>
                <a:gd name="T88" fmla="*/ 24 w 430"/>
                <a:gd name="T89" fmla="*/ 823 h 862"/>
                <a:gd name="T90" fmla="*/ 23 w 430"/>
                <a:gd name="T91" fmla="*/ 733 h 862"/>
                <a:gd name="T92" fmla="*/ 27 w 430"/>
                <a:gd name="T93" fmla="*/ 709 h 862"/>
                <a:gd name="T94" fmla="*/ 24 w 430"/>
                <a:gd name="T95" fmla="*/ 672 h 862"/>
                <a:gd name="T96" fmla="*/ 29 w 430"/>
                <a:gd name="T97" fmla="*/ 659 h 862"/>
                <a:gd name="T98" fmla="*/ 13 w 430"/>
                <a:gd name="T99" fmla="*/ 644 h 862"/>
                <a:gd name="T100" fmla="*/ 5 w 430"/>
                <a:gd name="T101" fmla="*/ 582 h 862"/>
                <a:gd name="T102" fmla="*/ 4 w 430"/>
                <a:gd name="T103" fmla="*/ 503 h 862"/>
                <a:gd name="T104" fmla="*/ 10 w 430"/>
                <a:gd name="T105" fmla="*/ 473 h 862"/>
                <a:gd name="T106" fmla="*/ 17 w 430"/>
                <a:gd name="T107" fmla="*/ 397 h 862"/>
                <a:gd name="T108" fmla="*/ 31 w 430"/>
                <a:gd name="T109" fmla="*/ 363 h 862"/>
                <a:gd name="T110" fmla="*/ 13 w 430"/>
                <a:gd name="T111" fmla="*/ 299 h 862"/>
                <a:gd name="T112" fmla="*/ 5 w 430"/>
                <a:gd name="T113" fmla="*/ 278 h 862"/>
                <a:gd name="T114" fmla="*/ 19 w 430"/>
                <a:gd name="T115" fmla="*/ 242 h 862"/>
                <a:gd name="T116" fmla="*/ 38 w 430"/>
                <a:gd name="T117" fmla="*/ 157 h 862"/>
                <a:gd name="T118" fmla="*/ 42 w 430"/>
                <a:gd name="T119" fmla="*/ 115 h 862"/>
                <a:gd name="T120" fmla="*/ 63 w 430"/>
                <a:gd name="T121" fmla="*/ 74 h 86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30"/>
                <a:gd name="T184" fmla="*/ 0 h 862"/>
                <a:gd name="T185" fmla="*/ 430 w 430"/>
                <a:gd name="T186" fmla="*/ 862 h 86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30" h="862">
                  <a:moveTo>
                    <a:pt x="72" y="29"/>
                  </a:moveTo>
                  <a:lnTo>
                    <a:pt x="74" y="27"/>
                  </a:lnTo>
                  <a:lnTo>
                    <a:pt x="76" y="25"/>
                  </a:lnTo>
                  <a:lnTo>
                    <a:pt x="77" y="24"/>
                  </a:lnTo>
                  <a:lnTo>
                    <a:pt x="78" y="22"/>
                  </a:lnTo>
                  <a:lnTo>
                    <a:pt x="79" y="21"/>
                  </a:lnTo>
                  <a:lnTo>
                    <a:pt x="81" y="20"/>
                  </a:lnTo>
                  <a:lnTo>
                    <a:pt x="82" y="18"/>
                  </a:lnTo>
                  <a:lnTo>
                    <a:pt x="83" y="15"/>
                  </a:lnTo>
                  <a:lnTo>
                    <a:pt x="85" y="13"/>
                  </a:lnTo>
                  <a:lnTo>
                    <a:pt x="87" y="11"/>
                  </a:lnTo>
                  <a:lnTo>
                    <a:pt x="89" y="9"/>
                  </a:lnTo>
                  <a:lnTo>
                    <a:pt x="90" y="6"/>
                  </a:lnTo>
                  <a:lnTo>
                    <a:pt x="91" y="3"/>
                  </a:lnTo>
                  <a:lnTo>
                    <a:pt x="92" y="1"/>
                  </a:lnTo>
                  <a:lnTo>
                    <a:pt x="94" y="1"/>
                  </a:lnTo>
                  <a:lnTo>
                    <a:pt x="95" y="0"/>
                  </a:lnTo>
                  <a:lnTo>
                    <a:pt x="98" y="0"/>
                  </a:lnTo>
                  <a:lnTo>
                    <a:pt x="99" y="1"/>
                  </a:lnTo>
                  <a:lnTo>
                    <a:pt x="102" y="3"/>
                  </a:lnTo>
                  <a:lnTo>
                    <a:pt x="105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1" y="8"/>
                  </a:lnTo>
                  <a:lnTo>
                    <a:pt x="128" y="8"/>
                  </a:lnTo>
                  <a:lnTo>
                    <a:pt x="135" y="9"/>
                  </a:lnTo>
                  <a:lnTo>
                    <a:pt x="138" y="12"/>
                  </a:lnTo>
                  <a:lnTo>
                    <a:pt x="141" y="14"/>
                  </a:lnTo>
                  <a:lnTo>
                    <a:pt x="144" y="17"/>
                  </a:lnTo>
                  <a:lnTo>
                    <a:pt x="146" y="20"/>
                  </a:lnTo>
                  <a:lnTo>
                    <a:pt x="147" y="24"/>
                  </a:lnTo>
                  <a:lnTo>
                    <a:pt x="148" y="20"/>
                  </a:lnTo>
                  <a:lnTo>
                    <a:pt x="149" y="17"/>
                  </a:lnTo>
                  <a:lnTo>
                    <a:pt x="150" y="13"/>
                  </a:lnTo>
                  <a:lnTo>
                    <a:pt x="153" y="11"/>
                  </a:lnTo>
                  <a:lnTo>
                    <a:pt x="157" y="9"/>
                  </a:lnTo>
                  <a:lnTo>
                    <a:pt x="156" y="9"/>
                  </a:lnTo>
                  <a:lnTo>
                    <a:pt x="157" y="7"/>
                  </a:lnTo>
                  <a:lnTo>
                    <a:pt x="158" y="6"/>
                  </a:lnTo>
                  <a:lnTo>
                    <a:pt x="159" y="6"/>
                  </a:lnTo>
                  <a:lnTo>
                    <a:pt x="168" y="6"/>
                  </a:lnTo>
                  <a:lnTo>
                    <a:pt x="177" y="5"/>
                  </a:lnTo>
                  <a:lnTo>
                    <a:pt x="186" y="5"/>
                  </a:lnTo>
                  <a:lnTo>
                    <a:pt x="186" y="6"/>
                  </a:lnTo>
                  <a:lnTo>
                    <a:pt x="186" y="7"/>
                  </a:lnTo>
                  <a:lnTo>
                    <a:pt x="187" y="7"/>
                  </a:lnTo>
                  <a:lnTo>
                    <a:pt x="188" y="7"/>
                  </a:lnTo>
                  <a:lnTo>
                    <a:pt x="188" y="8"/>
                  </a:lnTo>
                  <a:lnTo>
                    <a:pt x="188" y="9"/>
                  </a:lnTo>
                  <a:lnTo>
                    <a:pt x="188" y="8"/>
                  </a:lnTo>
                  <a:lnTo>
                    <a:pt x="187" y="8"/>
                  </a:lnTo>
                  <a:lnTo>
                    <a:pt x="186" y="8"/>
                  </a:lnTo>
                  <a:lnTo>
                    <a:pt x="185" y="7"/>
                  </a:lnTo>
                  <a:lnTo>
                    <a:pt x="186" y="11"/>
                  </a:lnTo>
                  <a:lnTo>
                    <a:pt x="188" y="14"/>
                  </a:lnTo>
                  <a:lnTo>
                    <a:pt x="191" y="16"/>
                  </a:lnTo>
                  <a:lnTo>
                    <a:pt x="194" y="19"/>
                  </a:lnTo>
                  <a:lnTo>
                    <a:pt x="196" y="21"/>
                  </a:lnTo>
                  <a:lnTo>
                    <a:pt x="198" y="22"/>
                  </a:lnTo>
                  <a:lnTo>
                    <a:pt x="200" y="24"/>
                  </a:lnTo>
                  <a:lnTo>
                    <a:pt x="202" y="25"/>
                  </a:lnTo>
                  <a:lnTo>
                    <a:pt x="204" y="26"/>
                  </a:lnTo>
                  <a:lnTo>
                    <a:pt x="205" y="28"/>
                  </a:lnTo>
                  <a:lnTo>
                    <a:pt x="206" y="30"/>
                  </a:lnTo>
                  <a:lnTo>
                    <a:pt x="208" y="32"/>
                  </a:lnTo>
                  <a:lnTo>
                    <a:pt x="210" y="33"/>
                  </a:lnTo>
                  <a:lnTo>
                    <a:pt x="212" y="33"/>
                  </a:lnTo>
                  <a:lnTo>
                    <a:pt x="214" y="34"/>
                  </a:lnTo>
                  <a:lnTo>
                    <a:pt x="216" y="36"/>
                  </a:lnTo>
                  <a:lnTo>
                    <a:pt x="232" y="49"/>
                  </a:lnTo>
                  <a:lnTo>
                    <a:pt x="249" y="61"/>
                  </a:lnTo>
                  <a:lnTo>
                    <a:pt x="254" y="63"/>
                  </a:lnTo>
                  <a:lnTo>
                    <a:pt x="260" y="63"/>
                  </a:lnTo>
                  <a:lnTo>
                    <a:pt x="266" y="64"/>
                  </a:lnTo>
                  <a:lnTo>
                    <a:pt x="271" y="66"/>
                  </a:lnTo>
                  <a:lnTo>
                    <a:pt x="281" y="75"/>
                  </a:lnTo>
                  <a:lnTo>
                    <a:pt x="292" y="83"/>
                  </a:lnTo>
                  <a:lnTo>
                    <a:pt x="304" y="90"/>
                  </a:lnTo>
                  <a:lnTo>
                    <a:pt x="317" y="94"/>
                  </a:lnTo>
                  <a:lnTo>
                    <a:pt x="319" y="95"/>
                  </a:lnTo>
                  <a:lnTo>
                    <a:pt x="321" y="96"/>
                  </a:lnTo>
                  <a:lnTo>
                    <a:pt x="322" y="98"/>
                  </a:lnTo>
                  <a:lnTo>
                    <a:pt x="323" y="100"/>
                  </a:lnTo>
                  <a:lnTo>
                    <a:pt x="321" y="105"/>
                  </a:lnTo>
                  <a:lnTo>
                    <a:pt x="317" y="109"/>
                  </a:lnTo>
                  <a:lnTo>
                    <a:pt x="313" y="113"/>
                  </a:lnTo>
                  <a:lnTo>
                    <a:pt x="310" y="117"/>
                  </a:lnTo>
                  <a:lnTo>
                    <a:pt x="309" y="119"/>
                  </a:lnTo>
                  <a:lnTo>
                    <a:pt x="309" y="122"/>
                  </a:lnTo>
                  <a:lnTo>
                    <a:pt x="308" y="126"/>
                  </a:lnTo>
                  <a:lnTo>
                    <a:pt x="307" y="128"/>
                  </a:lnTo>
                  <a:lnTo>
                    <a:pt x="303" y="135"/>
                  </a:lnTo>
                  <a:lnTo>
                    <a:pt x="298" y="141"/>
                  </a:lnTo>
                  <a:lnTo>
                    <a:pt x="296" y="148"/>
                  </a:lnTo>
                  <a:lnTo>
                    <a:pt x="297" y="154"/>
                  </a:lnTo>
                  <a:lnTo>
                    <a:pt x="301" y="157"/>
                  </a:lnTo>
                  <a:lnTo>
                    <a:pt x="305" y="157"/>
                  </a:lnTo>
                  <a:lnTo>
                    <a:pt x="311" y="155"/>
                  </a:lnTo>
                  <a:lnTo>
                    <a:pt x="316" y="155"/>
                  </a:lnTo>
                  <a:lnTo>
                    <a:pt x="321" y="156"/>
                  </a:lnTo>
                  <a:lnTo>
                    <a:pt x="324" y="157"/>
                  </a:lnTo>
                  <a:lnTo>
                    <a:pt x="326" y="159"/>
                  </a:lnTo>
                  <a:lnTo>
                    <a:pt x="328" y="161"/>
                  </a:lnTo>
                  <a:lnTo>
                    <a:pt x="331" y="162"/>
                  </a:lnTo>
                  <a:lnTo>
                    <a:pt x="332" y="162"/>
                  </a:lnTo>
                  <a:lnTo>
                    <a:pt x="334" y="162"/>
                  </a:lnTo>
                  <a:lnTo>
                    <a:pt x="335" y="162"/>
                  </a:lnTo>
                  <a:lnTo>
                    <a:pt x="336" y="161"/>
                  </a:lnTo>
                  <a:lnTo>
                    <a:pt x="337" y="162"/>
                  </a:lnTo>
                  <a:lnTo>
                    <a:pt x="338" y="164"/>
                  </a:lnTo>
                  <a:lnTo>
                    <a:pt x="341" y="165"/>
                  </a:lnTo>
                  <a:lnTo>
                    <a:pt x="342" y="167"/>
                  </a:lnTo>
                  <a:lnTo>
                    <a:pt x="344" y="167"/>
                  </a:lnTo>
                  <a:lnTo>
                    <a:pt x="346" y="167"/>
                  </a:lnTo>
                  <a:lnTo>
                    <a:pt x="347" y="166"/>
                  </a:lnTo>
                  <a:lnTo>
                    <a:pt x="349" y="165"/>
                  </a:lnTo>
                  <a:lnTo>
                    <a:pt x="351" y="165"/>
                  </a:lnTo>
                  <a:lnTo>
                    <a:pt x="353" y="164"/>
                  </a:lnTo>
                  <a:lnTo>
                    <a:pt x="355" y="164"/>
                  </a:lnTo>
                  <a:lnTo>
                    <a:pt x="357" y="165"/>
                  </a:lnTo>
                  <a:lnTo>
                    <a:pt x="359" y="166"/>
                  </a:lnTo>
                  <a:lnTo>
                    <a:pt x="361" y="165"/>
                  </a:lnTo>
                  <a:lnTo>
                    <a:pt x="363" y="164"/>
                  </a:lnTo>
                  <a:lnTo>
                    <a:pt x="364" y="163"/>
                  </a:lnTo>
                  <a:lnTo>
                    <a:pt x="364" y="161"/>
                  </a:lnTo>
                  <a:lnTo>
                    <a:pt x="365" y="159"/>
                  </a:lnTo>
                  <a:lnTo>
                    <a:pt x="366" y="158"/>
                  </a:lnTo>
                  <a:lnTo>
                    <a:pt x="368" y="156"/>
                  </a:lnTo>
                  <a:lnTo>
                    <a:pt x="370" y="156"/>
                  </a:lnTo>
                  <a:lnTo>
                    <a:pt x="371" y="157"/>
                  </a:lnTo>
                  <a:lnTo>
                    <a:pt x="373" y="158"/>
                  </a:lnTo>
                  <a:lnTo>
                    <a:pt x="375" y="160"/>
                  </a:lnTo>
                  <a:lnTo>
                    <a:pt x="376" y="161"/>
                  </a:lnTo>
                  <a:lnTo>
                    <a:pt x="378" y="160"/>
                  </a:lnTo>
                  <a:lnTo>
                    <a:pt x="380" y="159"/>
                  </a:lnTo>
                  <a:lnTo>
                    <a:pt x="382" y="157"/>
                  </a:lnTo>
                  <a:lnTo>
                    <a:pt x="383" y="154"/>
                  </a:lnTo>
                  <a:lnTo>
                    <a:pt x="385" y="152"/>
                  </a:lnTo>
                  <a:lnTo>
                    <a:pt x="391" y="147"/>
                  </a:lnTo>
                  <a:lnTo>
                    <a:pt x="397" y="141"/>
                  </a:lnTo>
                  <a:lnTo>
                    <a:pt x="403" y="135"/>
                  </a:lnTo>
                  <a:lnTo>
                    <a:pt x="406" y="128"/>
                  </a:lnTo>
                  <a:lnTo>
                    <a:pt x="405" y="120"/>
                  </a:lnTo>
                  <a:lnTo>
                    <a:pt x="405" y="119"/>
                  </a:lnTo>
                  <a:lnTo>
                    <a:pt x="405" y="117"/>
                  </a:lnTo>
                  <a:lnTo>
                    <a:pt x="405" y="115"/>
                  </a:lnTo>
                  <a:lnTo>
                    <a:pt x="405" y="112"/>
                  </a:lnTo>
                  <a:lnTo>
                    <a:pt x="405" y="110"/>
                  </a:lnTo>
                  <a:lnTo>
                    <a:pt x="406" y="108"/>
                  </a:lnTo>
                  <a:lnTo>
                    <a:pt x="410" y="109"/>
                  </a:lnTo>
                  <a:lnTo>
                    <a:pt x="413" y="109"/>
                  </a:lnTo>
                  <a:lnTo>
                    <a:pt x="416" y="110"/>
                  </a:lnTo>
                  <a:lnTo>
                    <a:pt x="418" y="111"/>
                  </a:lnTo>
                  <a:lnTo>
                    <a:pt x="420" y="111"/>
                  </a:lnTo>
                  <a:lnTo>
                    <a:pt x="422" y="113"/>
                  </a:lnTo>
                  <a:lnTo>
                    <a:pt x="424" y="115"/>
                  </a:lnTo>
                  <a:lnTo>
                    <a:pt x="426" y="118"/>
                  </a:lnTo>
                  <a:lnTo>
                    <a:pt x="428" y="120"/>
                  </a:lnTo>
                  <a:lnTo>
                    <a:pt x="430" y="122"/>
                  </a:lnTo>
                  <a:lnTo>
                    <a:pt x="430" y="123"/>
                  </a:lnTo>
                  <a:lnTo>
                    <a:pt x="430" y="126"/>
                  </a:lnTo>
                  <a:lnTo>
                    <a:pt x="429" y="131"/>
                  </a:lnTo>
                  <a:lnTo>
                    <a:pt x="429" y="137"/>
                  </a:lnTo>
                  <a:lnTo>
                    <a:pt x="429" y="142"/>
                  </a:lnTo>
                  <a:lnTo>
                    <a:pt x="426" y="146"/>
                  </a:lnTo>
                  <a:lnTo>
                    <a:pt x="425" y="147"/>
                  </a:lnTo>
                  <a:lnTo>
                    <a:pt x="424" y="149"/>
                  </a:lnTo>
                  <a:lnTo>
                    <a:pt x="423" y="150"/>
                  </a:lnTo>
                  <a:lnTo>
                    <a:pt x="421" y="150"/>
                  </a:lnTo>
                  <a:lnTo>
                    <a:pt x="419" y="150"/>
                  </a:lnTo>
                  <a:lnTo>
                    <a:pt x="419" y="152"/>
                  </a:lnTo>
                  <a:lnTo>
                    <a:pt x="418" y="154"/>
                  </a:lnTo>
                  <a:lnTo>
                    <a:pt x="417" y="156"/>
                  </a:lnTo>
                  <a:lnTo>
                    <a:pt x="415" y="157"/>
                  </a:lnTo>
                  <a:lnTo>
                    <a:pt x="414" y="157"/>
                  </a:lnTo>
                  <a:lnTo>
                    <a:pt x="412" y="158"/>
                  </a:lnTo>
                  <a:lnTo>
                    <a:pt x="397" y="168"/>
                  </a:lnTo>
                  <a:lnTo>
                    <a:pt x="380" y="177"/>
                  </a:lnTo>
                  <a:lnTo>
                    <a:pt x="374" y="181"/>
                  </a:lnTo>
                  <a:lnTo>
                    <a:pt x="369" y="188"/>
                  </a:lnTo>
                  <a:lnTo>
                    <a:pt x="364" y="194"/>
                  </a:lnTo>
                  <a:lnTo>
                    <a:pt x="358" y="199"/>
                  </a:lnTo>
                  <a:lnTo>
                    <a:pt x="354" y="202"/>
                  </a:lnTo>
                  <a:lnTo>
                    <a:pt x="351" y="205"/>
                  </a:lnTo>
                  <a:lnTo>
                    <a:pt x="348" y="208"/>
                  </a:lnTo>
                  <a:lnTo>
                    <a:pt x="346" y="211"/>
                  </a:lnTo>
                  <a:lnTo>
                    <a:pt x="333" y="228"/>
                  </a:lnTo>
                  <a:lnTo>
                    <a:pt x="325" y="246"/>
                  </a:lnTo>
                  <a:lnTo>
                    <a:pt x="319" y="267"/>
                  </a:lnTo>
                  <a:lnTo>
                    <a:pt x="317" y="270"/>
                  </a:lnTo>
                  <a:lnTo>
                    <a:pt x="315" y="274"/>
                  </a:lnTo>
                  <a:lnTo>
                    <a:pt x="312" y="277"/>
                  </a:lnTo>
                  <a:lnTo>
                    <a:pt x="310" y="281"/>
                  </a:lnTo>
                  <a:lnTo>
                    <a:pt x="309" y="284"/>
                  </a:lnTo>
                  <a:lnTo>
                    <a:pt x="310" y="287"/>
                  </a:lnTo>
                  <a:lnTo>
                    <a:pt x="311" y="291"/>
                  </a:lnTo>
                  <a:lnTo>
                    <a:pt x="312" y="294"/>
                  </a:lnTo>
                  <a:lnTo>
                    <a:pt x="313" y="297"/>
                  </a:lnTo>
                  <a:lnTo>
                    <a:pt x="312" y="305"/>
                  </a:lnTo>
                  <a:lnTo>
                    <a:pt x="311" y="314"/>
                  </a:lnTo>
                  <a:lnTo>
                    <a:pt x="310" y="323"/>
                  </a:lnTo>
                  <a:lnTo>
                    <a:pt x="310" y="325"/>
                  </a:lnTo>
                  <a:lnTo>
                    <a:pt x="309" y="326"/>
                  </a:lnTo>
                  <a:lnTo>
                    <a:pt x="308" y="327"/>
                  </a:lnTo>
                  <a:lnTo>
                    <a:pt x="306" y="327"/>
                  </a:lnTo>
                  <a:lnTo>
                    <a:pt x="305" y="328"/>
                  </a:lnTo>
                  <a:lnTo>
                    <a:pt x="304" y="330"/>
                  </a:lnTo>
                  <a:lnTo>
                    <a:pt x="302" y="337"/>
                  </a:lnTo>
                  <a:lnTo>
                    <a:pt x="300" y="344"/>
                  </a:lnTo>
                  <a:lnTo>
                    <a:pt x="299" y="350"/>
                  </a:lnTo>
                  <a:lnTo>
                    <a:pt x="299" y="358"/>
                  </a:lnTo>
                  <a:lnTo>
                    <a:pt x="301" y="364"/>
                  </a:lnTo>
                  <a:lnTo>
                    <a:pt x="306" y="368"/>
                  </a:lnTo>
                  <a:lnTo>
                    <a:pt x="309" y="370"/>
                  </a:lnTo>
                  <a:lnTo>
                    <a:pt x="313" y="372"/>
                  </a:lnTo>
                  <a:lnTo>
                    <a:pt x="316" y="375"/>
                  </a:lnTo>
                  <a:lnTo>
                    <a:pt x="318" y="378"/>
                  </a:lnTo>
                  <a:lnTo>
                    <a:pt x="320" y="380"/>
                  </a:lnTo>
                  <a:lnTo>
                    <a:pt x="323" y="382"/>
                  </a:lnTo>
                  <a:lnTo>
                    <a:pt x="326" y="385"/>
                  </a:lnTo>
                  <a:lnTo>
                    <a:pt x="328" y="388"/>
                  </a:lnTo>
                  <a:lnTo>
                    <a:pt x="328" y="390"/>
                  </a:lnTo>
                  <a:lnTo>
                    <a:pt x="328" y="392"/>
                  </a:lnTo>
                  <a:lnTo>
                    <a:pt x="327" y="394"/>
                  </a:lnTo>
                  <a:lnTo>
                    <a:pt x="325" y="395"/>
                  </a:lnTo>
                  <a:lnTo>
                    <a:pt x="324" y="398"/>
                  </a:lnTo>
                  <a:lnTo>
                    <a:pt x="322" y="400"/>
                  </a:lnTo>
                  <a:lnTo>
                    <a:pt x="322" y="402"/>
                  </a:lnTo>
                  <a:lnTo>
                    <a:pt x="322" y="404"/>
                  </a:lnTo>
                  <a:lnTo>
                    <a:pt x="324" y="407"/>
                  </a:lnTo>
                  <a:lnTo>
                    <a:pt x="325" y="410"/>
                  </a:lnTo>
                  <a:lnTo>
                    <a:pt x="327" y="413"/>
                  </a:lnTo>
                  <a:lnTo>
                    <a:pt x="330" y="414"/>
                  </a:lnTo>
                  <a:lnTo>
                    <a:pt x="331" y="415"/>
                  </a:lnTo>
                  <a:lnTo>
                    <a:pt x="333" y="415"/>
                  </a:lnTo>
                  <a:lnTo>
                    <a:pt x="335" y="415"/>
                  </a:lnTo>
                  <a:lnTo>
                    <a:pt x="336" y="414"/>
                  </a:lnTo>
                  <a:lnTo>
                    <a:pt x="337" y="414"/>
                  </a:lnTo>
                  <a:lnTo>
                    <a:pt x="338" y="415"/>
                  </a:lnTo>
                  <a:lnTo>
                    <a:pt x="338" y="416"/>
                  </a:lnTo>
                  <a:lnTo>
                    <a:pt x="338" y="422"/>
                  </a:lnTo>
                  <a:lnTo>
                    <a:pt x="338" y="428"/>
                  </a:lnTo>
                  <a:lnTo>
                    <a:pt x="337" y="433"/>
                  </a:lnTo>
                  <a:lnTo>
                    <a:pt x="331" y="443"/>
                  </a:lnTo>
                  <a:lnTo>
                    <a:pt x="325" y="452"/>
                  </a:lnTo>
                  <a:lnTo>
                    <a:pt x="319" y="460"/>
                  </a:lnTo>
                  <a:lnTo>
                    <a:pt x="312" y="467"/>
                  </a:lnTo>
                  <a:lnTo>
                    <a:pt x="293" y="476"/>
                  </a:lnTo>
                  <a:lnTo>
                    <a:pt x="274" y="482"/>
                  </a:lnTo>
                  <a:lnTo>
                    <a:pt x="254" y="485"/>
                  </a:lnTo>
                  <a:lnTo>
                    <a:pt x="241" y="488"/>
                  </a:lnTo>
                  <a:lnTo>
                    <a:pt x="232" y="492"/>
                  </a:lnTo>
                  <a:lnTo>
                    <a:pt x="223" y="492"/>
                  </a:lnTo>
                  <a:lnTo>
                    <a:pt x="214" y="486"/>
                  </a:lnTo>
                  <a:lnTo>
                    <a:pt x="213" y="486"/>
                  </a:lnTo>
                  <a:lnTo>
                    <a:pt x="211" y="486"/>
                  </a:lnTo>
                  <a:lnTo>
                    <a:pt x="210" y="486"/>
                  </a:lnTo>
                  <a:lnTo>
                    <a:pt x="209" y="489"/>
                  </a:lnTo>
                  <a:lnTo>
                    <a:pt x="209" y="490"/>
                  </a:lnTo>
                  <a:lnTo>
                    <a:pt x="208" y="492"/>
                  </a:lnTo>
                  <a:lnTo>
                    <a:pt x="208" y="494"/>
                  </a:lnTo>
                  <a:lnTo>
                    <a:pt x="208" y="495"/>
                  </a:lnTo>
                  <a:lnTo>
                    <a:pt x="209" y="497"/>
                  </a:lnTo>
                  <a:lnTo>
                    <a:pt x="210" y="498"/>
                  </a:lnTo>
                  <a:lnTo>
                    <a:pt x="212" y="499"/>
                  </a:lnTo>
                  <a:lnTo>
                    <a:pt x="213" y="499"/>
                  </a:lnTo>
                  <a:lnTo>
                    <a:pt x="214" y="499"/>
                  </a:lnTo>
                  <a:lnTo>
                    <a:pt x="215" y="499"/>
                  </a:lnTo>
                  <a:lnTo>
                    <a:pt x="217" y="501"/>
                  </a:lnTo>
                  <a:lnTo>
                    <a:pt x="217" y="503"/>
                  </a:lnTo>
                  <a:lnTo>
                    <a:pt x="216" y="505"/>
                  </a:lnTo>
                  <a:lnTo>
                    <a:pt x="215" y="507"/>
                  </a:lnTo>
                  <a:lnTo>
                    <a:pt x="214" y="509"/>
                  </a:lnTo>
                  <a:lnTo>
                    <a:pt x="214" y="510"/>
                  </a:lnTo>
                  <a:lnTo>
                    <a:pt x="214" y="511"/>
                  </a:lnTo>
                  <a:lnTo>
                    <a:pt x="214" y="512"/>
                  </a:lnTo>
                  <a:lnTo>
                    <a:pt x="214" y="513"/>
                  </a:lnTo>
                  <a:lnTo>
                    <a:pt x="213" y="514"/>
                  </a:lnTo>
                  <a:lnTo>
                    <a:pt x="213" y="515"/>
                  </a:lnTo>
                  <a:lnTo>
                    <a:pt x="211" y="515"/>
                  </a:lnTo>
                  <a:lnTo>
                    <a:pt x="209" y="516"/>
                  </a:lnTo>
                  <a:lnTo>
                    <a:pt x="208" y="516"/>
                  </a:lnTo>
                  <a:lnTo>
                    <a:pt x="207" y="517"/>
                  </a:lnTo>
                  <a:lnTo>
                    <a:pt x="206" y="519"/>
                  </a:lnTo>
                  <a:lnTo>
                    <a:pt x="206" y="521"/>
                  </a:lnTo>
                  <a:lnTo>
                    <a:pt x="206" y="524"/>
                  </a:lnTo>
                  <a:lnTo>
                    <a:pt x="207" y="526"/>
                  </a:lnTo>
                  <a:lnTo>
                    <a:pt x="209" y="527"/>
                  </a:lnTo>
                  <a:lnTo>
                    <a:pt x="210" y="528"/>
                  </a:lnTo>
                  <a:lnTo>
                    <a:pt x="211" y="529"/>
                  </a:lnTo>
                  <a:lnTo>
                    <a:pt x="212" y="531"/>
                  </a:lnTo>
                  <a:lnTo>
                    <a:pt x="212" y="535"/>
                  </a:lnTo>
                  <a:lnTo>
                    <a:pt x="211" y="539"/>
                  </a:lnTo>
                  <a:lnTo>
                    <a:pt x="209" y="542"/>
                  </a:lnTo>
                  <a:lnTo>
                    <a:pt x="208" y="543"/>
                  </a:lnTo>
                  <a:lnTo>
                    <a:pt x="207" y="545"/>
                  </a:lnTo>
                  <a:lnTo>
                    <a:pt x="205" y="545"/>
                  </a:lnTo>
                  <a:lnTo>
                    <a:pt x="203" y="545"/>
                  </a:lnTo>
                  <a:lnTo>
                    <a:pt x="200" y="546"/>
                  </a:lnTo>
                  <a:lnTo>
                    <a:pt x="198" y="546"/>
                  </a:lnTo>
                  <a:lnTo>
                    <a:pt x="197" y="547"/>
                  </a:lnTo>
                  <a:lnTo>
                    <a:pt x="196" y="548"/>
                  </a:lnTo>
                  <a:lnTo>
                    <a:pt x="195" y="549"/>
                  </a:lnTo>
                  <a:lnTo>
                    <a:pt x="195" y="550"/>
                  </a:lnTo>
                  <a:lnTo>
                    <a:pt x="186" y="554"/>
                  </a:lnTo>
                  <a:lnTo>
                    <a:pt x="177" y="553"/>
                  </a:lnTo>
                  <a:lnTo>
                    <a:pt x="176" y="552"/>
                  </a:lnTo>
                  <a:lnTo>
                    <a:pt x="172" y="550"/>
                  </a:lnTo>
                  <a:lnTo>
                    <a:pt x="167" y="548"/>
                  </a:lnTo>
                  <a:lnTo>
                    <a:pt x="163" y="546"/>
                  </a:lnTo>
                  <a:lnTo>
                    <a:pt x="161" y="546"/>
                  </a:lnTo>
                  <a:lnTo>
                    <a:pt x="159" y="546"/>
                  </a:lnTo>
                  <a:lnTo>
                    <a:pt x="156" y="546"/>
                  </a:lnTo>
                  <a:lnTo>
                    <a:pt x="154" y="545"/>
                  </a:lnTo>
                  <a:lnTo>
                    <a:pt x="153" y="544"/>
                  </a:lnTo>
                  <a:lnTo>
                    <a:pt x="153" y="543"/>
                  </a:lnTo>
                  <a:lnTo>
                    <a:pt x="153" y="541"/>
                  </a:lnTo>
                  <a:lnTo>
                    <a:pt x="152" y="540"/>
                  </a:lnTo>
                  <a:lnTo>
                    <a:pt x="151" y="540"/>
                  </a:lnTo>
                  <a:lnTo>
                    <a:pt x="149" y="540"/>
                  </a:lnTo>
                  <a:lnTo>
                    <a:pt x="148" y="541"/>
                  </a:lnTo>
                  <a:lnTo>
                    <a:pt x="147" y="543"/>
                  </a:lnTo>
                  <a:lnTo>
                    <a:pt x="146" y="544"/>
                  </a:lnTo>
                  <a:lnTo>
                    <a:pt x="146" y="549"/>
                  </a:lnTo>
                  <a:lnTo>
                    <a:pt x="146" y="553"/>
                  </a:lnTo>
                  <a:lnTo>
                    <a:pt x="147" y="557"/>
                  </a:lnTo>
                  <a:lnTo>
                    <a:pt x="148" y="559"/>
                  </a:lnTo>
                  <a:lnTo>
                    <a:pt x="149" y="559"/>
                  </a:lnTo>
                  <a:lnTo>
                    <a:pt x="150" y="561"/>
                  </a:lnTo>
                  <a:lnTo>
                    <a:pt x="151" y="562"/>
                  </a:lnTo>
                  <a:lnTo>
                    <a:pt x="152" y="563"/>
                  </a:lnTo>
                  <a:lnTo>
                    <a:pt x="153" y="565"/>
                  </a:lnTo>
                  <a:lnTo>
                    <a:pt x="153" y="567"/>
                  </a:lnTo>
                  <a:lnTo>
                    <a:pt x="152" y="569"/>
                  </a:lnTo>
                  <a:lnTo>
                    <a:pt x="151" y="571"/>
                  </a:lnTo>
                  <a:lnTo>
                    <a:pt x="149" y="573"/>
                  </a:lnTo>
                  <a:lnTo>
                    <a:pt x="149" y="574"/>
                  </a:lnTo>
                  <a:lnTo>
                    <a:pt x="150" y="575"/>
                  </a:lnTo>
                  <a:lnTo>
                    <a:pt x="151" y="576"/>
                  </a:lnTo>
                  <a:lnTo>
                    <a:pt x="152" y="578"/>
                  </a:lnTo>
                  <a:lnTo>
                    <a:pt x="154" y="579"/>
                  </a:lnTo>
                  <a:lnTo>
                    <a:pt x="157" y="579"/>
                  </a:lnTo>
                  <a:lnTo>
                    <a:pt x="160" y="580"/>
                  </a:lnTo>
                  <a:lnTo>
                    <a:pt x="162" y="581"/>
                  </a:lnTo>
                  <a:lnTo>
                    <a:pt x="163" y="582"/>
                  </a:lnTo>
                  <a:lnTo>
                    <a:pt x="164" y="584"/>
                  </a:lnTo>
                  <a:lnTo>
                    <a:pt x="165" y="585"/>
                  </a:lnTo>
                  <a:lnTo>
                    <a:pt x="166" y="587"/>
                  </a:lnTo>
                  <a:lnTo>
                    <a:pt x="167" y="587"/>
                  </a:lnTo>
                  <a:lnTo>
                    <a:pt x="168" y="588"/>
                  </a:lnTo>
                  <a:lnTo>
                    <a:pt x="170" y="587"/>
                  </a:lnTo>
                  <a:lnTo>
                    <a:pt x="171" y="586"/>
                  </a:lnTo>
                  <a:lnTo>
                    <a:pt x="171" y="585"/>
                  </a:lnTo>
                  <a:lnTo>
                    <a:pt x="171" y="584"/>
                  </a:lnTo>
                  <a:lnTo>
                    <a:pt x="170" y="583"/>
                  </a:lnTo>
                  <a:lnTo>
                    <a:pt x="169" y="582"/>
                  </a:lnTo>
                  <a:lnTo>
                    <a:pt x="169" y="581"/>
                  </a:lnTo>
                  <a:lnTo>
                    <a:pt x="169" y="579"/>
                  </a:lnTo>
                  <a:lnTo>
                    <a:pt x="169" y="578"/>
                  </a:lnTo>
                  <a:lnTo>
                    <a:pt x="170" y="578"/>
                  </a:lnTo>
                  <a:lnTo>
                    <a:pt x="172" y="578"/>
                  </a:lnTo>
                  <a:lnTo>
                    <a:pt x="174" y="579"/>
                  </a:lnTo>
                  <a:lnTo>
                    <a:pt x="175" y="579"/>
                  </a:lnTo>
                  <a:lnTo>
                    <a:pt x="176" y="579"/>
                  </a:lnTo>
                  <a:lnTo>
                    <a:pt x="178" y="579"/>
                  </a:lnTo>
                  <a:lnTo>
                    <a:pt x="180" y="580"/>
                  </a:lnTo>
                  <a:lnTo>
                    <a:pt x="181" y="582"/>
                  </a:lnTo>
                  <a:lnTo>
                    <a:pt x="182" y="584"/>
                  </a:lnTo>
                  <a:lnTo>
                    <a:pt x="182" y="587"/>
                  </a:lnTo>
                  <a:lnTo>
                    <a:pt x="181" y="590"/>
                  </a:lnTo>
                  <a:lnTo>
                    <a:pt x="180" y="592"/>
                  </a:lnTo>
                  <a:lnTo>
                    <a:pt x="180" y="594"/>
                  </a:lnTo>
                  <a:lnTo>
                    <a:pt x="178" y="596"/>
                  </a:lnTo>
                  <a:lnTo>
                    <a:pt x="176" y="597"/>
                  </a:lnTo>
                  <a:lnTo>
                    <a:pt x="174" y="597"/>
                  </a:lnTo>
                  <a:lnTo>
                    <a:pt x="172" y="597"/>
                  </a:lnTo>
                  <a:lnTo>
                    <a:pt x="169" y="596"/>
                  </a:lnTo>
                  <a:lnTo>
                    <a:pt x="167" y="595"/>
                  </a:lnTo>
                  <a:lnTo>
                    <a:pt x="164" y="594"/>
                  </a:lnTo>
                  <a:lnTo>
                    <a:pt x="163" y="593"/>
                  </a:lnTo>
                  <a:lnTo>
                    <a:pt x="161" y="592"/>
                  </a:lnTo>
                  <a:lnTo>
                    <a:pt x="159" y="592"/>
                  </a:lnTo>
                  <a:lnTo>
                    <a:pt x="157" y="593"/>
                  </a:lnTo>
                  <a:lnTo>
                    <a:pt x="156" y="594"/>
                  </a:lnTo>
                  <a:lnTo>
                    <a:pt x="154" y="597"/>
                  </a:lnTo>
                  <a:lnTo>
                    <a:pt x="154" y="598"/>
                  </a:lnTo>
                  <a:lnTo>
                    <a:pt x="156" y="599"/>
                  </a:lnTo>
                  <a:lnTo>
                    <a:pt x="158" y="600"/>
                  </a:lnTo>
                  <a:lnTo>
                    <a:pt x="159" y="601"/>
                  </a:lnTo>
                  <a:lnTo>
                    <a:pt x="161" y="601"/>
                  </a:lnTo>
                  <a:lnTo>
                    <a:pt x="163" y="601"/>
                  </a:lnTo>
                  <a:lnTo>
                    <a:pt x="165" y="602"/>
                  </a:lnTo>
                  <a:lnTo>
                    <a:pt x="161" y="608"/>
                  </a:lnTo>
                  <a:lnTo>
                    <a:pt x="157" y="612"/>
                  </a:lnTo>
                  <a:lnTo>
                    <a:pt x="151" y="618"/>
                  </a:lnTo>
                  <a:lnTo>
                    <a:pt x="149" y="625"/>
                  </a:lnTo>
                  <a:lnTo>
                    <a:pt x="148" y="629"/>
                  </a:lnTo>
                  <a:lnTo>
                    <a:pt x="148" y="633"/>
                  </a:lnTo>
                  <a:lnTo>
                    <a:pt x="148" y="637"/>
                  </a:lnTo>
                  <a:lnTo>
                    <a:pt x="149" y="639"/>
                  </a:lnTo>
                  <a:lnTo>
                    <a:pt x="149" y="641"/>
                  </a:lnTo>
                  <a:lnTo>
                    <a:pt x="149" y="643"/>
                  </a:lnTo>
                  <a:lnTo>
                    <a:pt x="149" y="645"/>
                  </a:lnTo>
                  <a:lnTo>
                    <a:pt x="148" y="645"/>
                  </a:lnTo>
                  <a:lnTo>
                    <a:pt x="147" y="646"/>
                  </a:lnTo>
                  <a:lnTo>
                    <a:pt x="145" y="648"/>
                  </a:lnTo>
                  <a:lnTo>
                    <a:pt x="144" y="650"/>
                  </a:lnTo>
                  <a:lnTo>
                    <a:pt x="143" y="652"/>
                  </a:lnTo>
                  <a:lnTo>
                    <a:pt x="142" y="654"/>
                  </a:lnTo>
                  <a:lnTo>
                    <a:pt x="142" y="655"/>
                  </a:lnTo>
                  <a:lnTo>
                    <a:pt x="142" y="656"/>
                  </a:lnTo>
                  <a:lnTo>
                    <a:pt x="141" y="657"/>
                  </a:lnTo>
                  <a:lnTo>
                    <a:pt x="139" y="657"/>
                  </a:lnTo>
                  <a:lnTo>
                    <a:pt x="137" y="657"/>
                  </a:lnTo>
                  <a:lnTo>
                    <a:pt x="135" y="658"/>
                  </a:lnTo>
                  <a:lnTo>
                    <a:pt x="134" y="659"/>
                  </a:lnTo>
                  <a:lnTo>
                    <a:pt x="132" y="659"/>
                  </a:lnTo>
                  <a:lnTo>
                    <a:pt x="130" y="660"/>
                  </a:lnTo>
                  <a:lnTo>
                    <a:pt x="129" y="661"/>
                  </a:lnTo>
                  <a:lnTo>
                    <a:pt x="123" y="665"/>
                  </a:lnTo>
                  <a:lnTo>
                    <a:pt x="118" y="671"/>
                  </a:lnTo>
                  <a:lnTo>
                    <a:pt x="114" y="677"/>
                  </a:lnTo>
                  <a:lnTo>
                    <a:pt x="108" y="684"/>
                  </a:lnTo>
                  <a:lnTo>
                    <a:pt x="106" y="692"/>
                  </a:lnTo>
                  <a:lnTo>
                    <a:pt x="107" y="699"/>
                  </a:lnTo>
                  <a:lnTo>
                    <a:pt x="111" y="706"/>
                  </a:lnTo>
                  <a:lnTo>
                    <a:pt x="116" y="713"/>
                  </a:lnTo>
                  <a:lnTo>
                    <a:pt x="122" y="717"/>
                  </a:lnTo>
                  <a:lnTo>
                    <a:pt x="132" y="719"/>
                  </a:lnTo>
                  <a:lnTo>
                    <a:pt x="131" y="719"/>
                  </a:lnTo>
                  <a:lnTo>
                    <a:pt x="133" y="719"/>
                  </a:lnTo>
                  <a:lnTo>
                    <a:pt x="136" y="718"/>
                  </a:lnTo>
                  <a:lnTo>
                    <a:pt x="138" y="717"/>
                  </a:lnTo>
                  <a:lnTo>
                    <a:pt x="140" y="717"/>
                  </a:lnTo>
                  <a:lnTo>
                    <a:pt x="142" y="717"/>
                  </a:lnTo>
                  <a:lnTo>
                    <a:pt x="143" y="718"/>
                  </a:lnTo>
                  <a:lnTo>
                    <a:pt x="144" y="719"/>
                  </a:lnTo>
                  <a:lnTo>
                    <a:pt x="144" y="721"/>
                  </a:lnTo>
                  <a:lnTo>
                    <a:pt x="144" y="722"/>
                  </a:lnTo>
                  <a:lnTo>
                    <a:pt x="145" y="722"/>
                  </a:lnTo>
                  <a:lnTo>
                    <a:pt x="147" y="722"/>
                  </a:lnTo>
                  <a:lnTo>
                    <a:pt x="146" y="725"/>
                  </a:lnTo>
                  <a:lnTo>
                    <a:pt x="145" y="727"/>
                  </a:lnTo>
                  <a:lnTo>
                    <a:pt x="145" y="729"/>
                  </a:lnTo>
                  <a:lnTo>
                    <a:pt x="145" y="732"/>
                  </a:lnTo>
                  <a:lnTo>
                    <a:pt x="145" y="734"/>
                  </a:lnTo>
                  <a:lnTo>
                    <a:pt x="144" y="736"/>
                  </a:lnTo>
                  <a:lnTo>
                    <a:pt x="142" y="737"/>
                  </a:lnTo>
                  <a:lnTo>
                    <a:pt x="142" y="738"/>
                  </a:lnTo>
                  <a:lnTo>
                    <a:pt x="142" y="739"/>
                  </a:lnTo>
                  <a:lnTo>
                    <a:pt x="143" y="739"/>
                  </a:lnTo>
                  <a:lnTo>
                    <a:pt x="144" y="739"/>
                  </a:lnTo>
                  <a:lnTo>
                    <a:pt x="144" y="740"/>
                  </a:lnTo>
                  <a:lnTo>
                    <a:pt x="143" y="742"/>
                  </a:lnTo>
                  <a:lnTo>
                    <a:pt x="142" y="744"/>
                  </a:lnTo>
                  <a:lnTo>
                    <a:pt x="142" y="745"/>
                  </a:lnTo>
                  <a:lnTo>
                    <a:pt x="141" y="745"/>
                  </a:lnTo>
                  <a:lnTo>
                    <a:pt x="140" y="745"/>
                  </a:lnTo>
                  <a:lnTo>
                    <a:pt x="140" y="747"/>
                  </a:lnTo>
                  <a:lnTo>
                    <a:pt x="139" y="748"/>
                  </a:lnTo>
                  <a:lnTo>
                    <a:pt x="137" y="749"/>
                  </a:lnTo>
                  <a:lnTo>
                    <a:pt x="135" y="749"/>
                  </a:lnTo>
                  <a:lnTo>
                    <a:pt x="134" y="750"/>
                  </a:lnTo>
                  <a:lnTo>
                    <a:pt x="133" y="751"/>
                  </a:lnTo>
                  <a:lnTo>
                    <a:pt x="132" y="753"/>
                  </a:lnTo>
                  <a:lnTo>
                    <a:pt x="130" y="755"/>
                  </a:lnTo>
                  <a:lnTo>
                    <a:pt x="128" y="757"/>
                  </a:lnTo>
                  <a:lnTo>
                    <a:pt x="127" y="760"/>
                  </a:lnTo>
                  <a:lnTo>
                    <a:pt x="125" y="761"/>
                  </a:lnTo>
                  <a:lnTo>
                    <a:pt x="123" y="762"/>
                  </a:lnTo>
                  <a:lnTo>
                    <a:pt x="121" y="763"/>
                  </a:lnTo>
                  <a:lnTo>
                    <a:pt x="120" y="765"/>
                  </a:lnTo>
                  <a:lnTo>
                    <a:pt x="119" y="767"/>
                  </a:lnTo>
                  <a:lnTo>
                    <a:pt x="118" y="769"/>
                  </a:lnTo>
                  <a:lnTo>
                    <a:pt x="118" y="771"/>
                  </a:lnTo>
                  <a:lnTo>
                    <a:pt x="117" y="772"/>
                  </a:lnTo>
                  <a:lnTo>
                    <a:pt x="113" y="776"/>
                  </a:lnTo>
                  <a:lnTo>
                    <a:pt x="110" y="779"/>
                  </a:lnTo>
                  <a:lnTo>
                    <a:pt x="107" y="784"/>
                  </a:lnTo>
                  <a:lnTo>
                    <a:pt x="108" y="784"/>
                  </a:lnTo>
                  <a:lnTo>
                    <a:pt x="111" y="784"/>
                  </a:lnTo>
                  <a:lnTo>
                    <a:pt x="112" y="784"/>
                  </a:lnTo>
                  <a:lnTo>
                    <a:pt x="113" y="785"/>
                  </a:lnTo>
                  <a:lnTo>
                    <a:pt x="114" y="786"/>
                  </a:lnTo>
                  <a:lnTo>
                    <a:pt x="113" y="787"/>
                  </a:lnTo>
                  <a:lnTo>
                    <a:pt x="112" y="791"/>
                  </a:lnTo>
                  <a:lnTo>
                    <a:pt x="111" y="794"/>
                  </a:lnTo>
                  <a:lnTo>
                    <a:pt x="110" y="798"/>
                  </a:lnTo>
                  <a:lnTo>
                    <a:pt x="107" y="801"/>
                  </a:lnTo>
                  <a:lnTo>
                    <a:pt x="105" y="804"/>
                  </a:lnTo>
                  <a:lnTo>
                    <a:pt x="102" y="805"/>
                  </a:lnTo>
                  <a:lnTo>
                    <a:pt x="99" y="806"/>
                  </a:lnTo>
                  <a:lnTo>
                    <a:pt x="97" y="807"/>
                  </a:lnTo>
                  <a:lnTo>
                    <a:pt x="94" y="808"/>
                  </a:lnTo>
                  <a:lnTo>
                    <a:pt x="92" y="809"/>
                  </a:lnTo>
                  <a:lnTo>
                    <a:pt x="91" y="811"/>
                  </a:lnTo>
                  <a:lnTo>
                    <a:pt x="91" y="814"/>
                  </a:lnTo>
                  <a:lnTo>
                    <a:pt x="90" y="817"/>
                  </a:lnTo>
                  <a:lnTo>
                    <a:pt x="90" y="819"/>
                  </a:lnTo>
                  <a:lnTo>
                    <a:pt x="89" y="822"/>
                  </a:lnTo>
                  <a:lnTo>
                    <a:pt x="88" y="825"/>
                  </a:lnTo>
                  <a:lnTo>
                    <a:pt x="85" y="827"/>
                  </a:lnTo>
                  <a:lnTo>
                    <a:pt x="83" y="830"/>
                  </a:lnTo>
                  <a:lnTo>
                    <a:pt x="83" y="831"/>
                  </a:lnTo>
                  <a:lnTo>
                    <a:pt x="83" y="832"/>
                  </a:lnTo>
                  <a:lnTo>
                    <a:pt x="83" y="833"/>
                  </a:lnTo>
                  <a:lnTo>
                    <a:pt x="84" y="834"/>
                  </a:lnTo>
                  <a:lnTo>
                    <a:pt x="86" y="834"/>
                  </a:lnTo>
                  <a:lnTo>
                    <a:pt x="87" y="834"/>
                  </a:lnTo>
                  <a:lnTo>
                    <a:pt x="88" y="834"/>
                  </a:lnTo>
                  <a:lnTo>
                    <a:pt x="89" y="834"/>
                  </a:lnTo>
                  <a:lnTo>
                    <a:pt x="94" y="847"/>
                  </a:lnTo>
                  <a:lnTo>
                    <a:pt x="102" y="861"/>
                  </a:lnTo>
                  <a:lnTo>
                    <a:pt x="91" y="860"/>
                  </a:lnTo>
                  <a:lnTo>
                    <a:pt x="80" y="859"/>
                  </a:lnTo>
                  <a:lnTo>
                    <a:pt x="69" y="860"/>
                  </a:lnTo>
                  <a:lnTo>
                    <a:pt x="57" y="862"/>
                  </a:lnTo>
                  <a:lnTo>
                    <a:pt x="47" y="861"/>
                  </a:lnTo>
                  <a:lnTo>
                    <a:pt x="42" y="859"/>
                  </a:lnTo>
                  <a:lnTo>
                    <a:pt x="38" y="854"/>
                  </a:lnTo>
                  <a:lnTo>
                    <a:pt x="36" y="849"/>
                  </a:lnTo>
                  <a:lnTo>
                    <a:pt x="33" y="843"/>
                  </a:lnTo>
                  <a:lnTo>
                    <a:pt x="33" y="838"/>
                  </a:lnTo>
                  <a:lnTo>
                    <a:pt x="34" y="833"/>
                  </a:lnTo>
                  <a:lnTo>
                    <a:pt x="34" y="829"/>
                  </a:lnTo>
                  <a:lnTo>
                    <a:pt x="32" y="825"/>
                  </a:lnTo>
                  <a:lnTo>
                    <a:pt x="30" y="823"/>
                  </a:lnTo>
                  <a:lnTo>
                    <a:pt x="27" y="822"/>
                  </a:lnTo>
                  <a:lnTo>
                    <a:pt x="24" y="823"/>
                  </a:lnTo>
                  <a:lnTo>
                    <a:pt x="21" y="824"/>
                  </a:lnTo>
                  <a:lnTo>
                    <a:pt x="19" y="826"/>
                  </a:lnTo>
                  <a:lnTo>
                    <a:pt x="12" y="816"/>
                  </a:lnTo>
                  <a:lnTo>
                    <a:pt x="12" y="805"/>
                  </a:lnTo>
                  <a:lnTo>
                    <a:pt x="14" y="793"/>
                  </a:lnTo>
                  <a:lnTo>
                    <a:pt x="18" y="782"/>
                  </a:lnTo>
                  <a:lnTo>
                    <a:pt x="20" y="771"/>
                  </a:lnTo>
                  <a:lnTo>
                    <a:pt x="20" y="760"/>
                  </a:lnTo>
                  <a:lnTo>
                    <a:pt x="19" y="751"/>
                  </a:lnTo>
                  <a:lnTo>
                    <a:pt x="19" y="742"/>
                  </a:lnTo>
                  <a:lnTo>
                    <a:pt x="23" y="734"/>
                  </a:lnTo>
                  <a:lnTo>
                    <a:pt x="23" y="733"/>
                  </a:lnTo>
                  <a:lnTo>
                    <a:pt x="22" y="732"/>
                  </a:lnTo>
                  <a:lnTo>
                    <a:pt x="22" y="730"/>
                  </a:lnTo>
                  <a:lnTo>
                    <a:pt x="21" y="728"/>
                  </a:lnTo>
                  <a:lnTo>
                    <a:pt x="22" y="727"/>
                  </a:lnTo>
                  <a:lnTo>
                    <a:pt x="24" y="723"/>
                  </a:lnTo>
                  <a:lnTo>
                    <a:pt x="27" y="720"/>
                  </a:lnTo>
                  <a:lnTo>
                    <a:pt x="29" y="717"/>
                  </a:lnTo>
                  <a:lnTo>
                    <a:pt x="30" y="716"/>
                  </a:lnTo>
                  <a:lnTo>
                    <a:pt x="30" y="714"/>
                  </a:lnTo>
                  <a:lnTo>
                    <a:pt x="30" y="713"/>
                  </a:lnTo>
                  <a:lnTo>
                    <a:pt x="29" y="711"/>
                  </a:lnTo>
                  <a:lnTo>
                    <a:pt x="27" y="709"/>
                  </a:lnTo>
                  <a:lnTo>
                    <a:pt x="25" y="707"/>
                  </a:lnTo>
                  <a:lnTo>
                    <a:pt x="24" y="705"/>
                  </a:lnTo>
                  <a:lnTo>
                    <a:pt x="24" y="703"/>
                  </a:lnTo>
                  <a:lnTo>
                    <a:pt x="24" y="701"/>
                  </a:lnTo>
                  <a:lnTo>
                    <a:pt x="24" y="699"/>
                  </a:lnTo>
                  <a:lnTo>
                    <a:pt x="24" y="696"/>
                  </a:lnTo>
                  <a:lnTo>
                    <a:pt x="24" y="695"/>
                  </a:lnTo>
                  <a:lnTo>
                    <a:pt x="23" y="694"/>
                  </a:lnTo>
                  <a:lnTo>
                    <a:pt x="22" y="693"/>
                  </a:lnTo>
                  <a:lnTo>
                    <a:pt x="23" y="686"/>
                  </a:lnTo>
                  <a:lnTo>
                    <a:pt x="25" y="679"/>
                  </a:lnTo>
                  <a:lnTo>
                    <a:pt x="24" y="672"/>
                  </a:lnTo>
                  <a:lnTo>
                    <a:pt x="23" y="670"/>
                  </a:lnTo>
                  <a:lnTo>
                    <a:pt x="22" y="669"/>
                  </a:lnTo>
                  <a:lnTo>
                    <a:pt x="20" y="668"/>
                  </a:lnTo>
                  <a:lnTo>
                    <a:pt x="18" y="666"/>
                  </a:lnTo>
                  <a:lnTo>
                    <a:pt x="15" y="666"/>
                  </a:lnTo>
                  <a:lnTo>
                    <a:pt x="13" y="665"/>
                  </a:lnTo>
                  <a:lnTo>
                    <a:pt x="15" y="663"/>
                  </a:lnTo>
                  <a:lnTo>
                    <a:pt x="19" y="662"/>
                  </a:lnTo>
                  <a:lnTo>
                    <a:pt x="22" y="662"/>
                  </a:lnTo>
                  <a:lnTo>
                    <a:pt x="24" y="661"/>
                  </a:lnTo>
                  <a:lnTo>
                    <a:pt x="27" y="660"/>
                  </a:lnTo>
                  <a:lnTo>
                    <a:pt x="29" y="659"/>
                  </a:lnTo>
                  <a:lnTo>
                    <a:pt x="29" y="657"/>
                  </a:lnTo>
                  <a:lnTo>
                    <a:pt x="29" y="654"/>
                  </a:lnTo>
                  <a:lnTo>
                    <a:pt x="29" y="650"/>
                  </a:lnTo>
                  <a:lnTo>
                    <a:pt x="27" y="648"/>
                  </a:lnTo>
                  <a:lnTo>
                    <a:pt x="24" y="647"/>
                  </a:lnTo>
                  <a:lnTo>
                    <a:pt x="22" y="647"/>
                  </a:lnTo>
                  <a:lnTo>
                    <a:pt x="19" y="647"/>
                  </a:lnTo>
                  <a:lnTo>
                    <a:pt x="15" y="647"/>
                  </a:lnTo>
                  <a:lnTo>
                    <a:pt x="13" y="647"/>
                  </a:lnTo>
                  <a:lnTo>
                    <a:pt x="13" y="646"/>
                  </a:lnTo>
                  <a:lnTo>
                    <a:pt x="13" y="645"/>
                  </a:lnTo>
                  <a:lnTo>
                    <a:pt x="13" y="644"/>
                  </a:lnTo>
                  <a:lnTo>
                    <a:pt x="13" y="643"/>
                  </a:lnTo>
                  <a:lnTo>
                    <a:pt x="15" y="640"/>
                  </a:lnTo>
                  <a:lnTo>
                    <a:pt x="17" y="638"/>
                  </a:lnTo>
                  <a:lnTo>
                    <a:pt x="17" y="635"/>
                  </a:lnTo>
                  <a:lnTo>
                    <a:pt x="17" y="632"/>
                  </a:lnTo>
                  <a:lnTo>
                    <a:pt x="14" y="630"/>
                  </a:lnTo>
                  <a:lnTo>
                    <a:pt x="8" y="620"/>
                  </a:lnTo>
                  <a:lnTo>
                    <a:pt x="3" y="611"/>
                  </a:lnTo>
                  <a:lnTo>
                    <a:pt x="1" y="605"/>
                  </a:lnTo>
                  <a:lnTo>
                    <a:pt x="2" y="598"/>
                  </a:lnTo>
                  <a:lnTo>
                    <a:pt x="4" y="591"/>
                  </a:lnTo>
                  <a:lnTo>
                    <a:pt x="5" y="582"/>
                  </a:lnTo>
                  <a:lnTo>
                    <a:pt x="3" y="571"/>
                  </a:lnTo>
                  <a:lnTo>
                    <a:pt x="1" y="562"/>
                  </a:lnTo>
                  <a:lnTo>
                    <a:pt x="0" y="552"/>
                  </a:lnTo>
                  <a:lnTo>
                    <a:pt x="1" y="539"/>
                  </a:lnTo>
                  <a:lnTo>
                    <a:pt x="2" y="526"/>
                  </a:lnTo>
                  <a:lnTo>
                    <a:pt x="3" y="520"/>
                  </a:lnTo>
                  <a:lnTo>
                    <a:pt x="6" y="514"/>
                  </a:lnTo>
                  <a:lnTo>
                    <a:pt x="7" y="511"/>
                  </a:lnTo>
                  <a:lnTo>
                    <a:pt x="6" y="509"/>
                  </a:lnTo>
                  <a:lnTo>
                    <a:pt x="5" y="507"/>
                  </a:lnTo>
                  <a:lnTo>
                    <a:pt x="4" y="505"/>
                  </a:lnTo>
                  <a:lnTo>
                    <a:pt x="4" y="503"/>
                  </a:lnTo>
                  <a:lnTo>
                    <a:pt x="5" y="502"/>
                  </a:lnTo>
                  <a:lnTo>
                    <a:pt x="6" y="501"/>
                  </a:lnTo>
                  <a:lnTo>
                    <a:pt x="7" y="500"/>
                  </a:lnTo>
                  <a:lnTo>
                    <a:pt x="9" y="500"/>
                  </a:lnTo>
                  <a:lnTo>
                    <a:pt x="11" y="500"/>
                  </a:lnTo>
                  <a:lnTo>
                    <a:pt x="13" y="499"/>
                  </a:lnTo>
                  <a:lnTo>
                    <a:pt x="15" y="499"/>
                  </a:lnTo>
                  <a:lnTo>
                    <a:pt x="17" y="497"/>
                  </a:lnTo>
                  <a:lnTo>
                    <a:pt x="15" y="490"/>
                  </a:lnTo>
                  <a:lnTo>
                    <a:pt x="13" y="483"/>
                  </a:lnTo>
                  <a:lnTo>
                    <a:pt x="11" y="476"/>
                  </a:lnTo>
                  <a:lnTo>
                    <a:pt x="10" y="473"/>
                  </a:lnTo>
                  <a:lnTo>
                    <a:pt x="9" y="470"/>
                  </a:lnTo>
                  <a:lnTo>
                    <a:pt x="7" y="468"/>
                  </a:lnTo>
                  <a:lnTo>
                    <a:pt x="6" y="465"/>
                  </a:lnTo>
                  <a:lnTo>
                    <a:pt x="5" y="451"/>
                  </a:lnTo>
                  <a:lnTo>
                    <a:pt x="6" y="437"/>
                  </a:lnTo>
                  <a:lnTo>
                    <a:pt x="10" y="426"/>
                  </a:lnTo>
                  <a:lnTo>
                    <a:pt x="15" y="416"/>
                  </a:lnTo>
                  <a:lnTo>
                    <a:pt x="20" y="406"/>
                  </a:lnTo>
                  <a:lnTo>
                    <a:pt x="20" y="403"/>
                  </a:lnTo>
                  <a:lnTo>
                    <a:pt x="20" y="401"/>
                  </a:lnTo>
                  <a:lnTo>
                    <a:pt x="18" y="399"/>
                  </a:lnTo>
                  <a:lnTo>
                    <a:pt x="17" y="397"/>
                  </a:lnTo>
                  <a:lnTo>
                    <a:pt x="15" y="394"/>
                  </a:lnTo>
                  <a:lnTo>
                    <a:pt x="14" y="393"/>
                  </a:lnTo>
                  <a:lnTo>
                    <a:pt x="14" y="391"/>
                  </a:lnTo>
                  <a:lnTo>
                    <a:pt x="18" y="380"/>
                  </a:lnTo>
                  <a:lnTo>
                    <a:pt x="21" y="368"/>
                  </a:lnTo>
                  <a:lnTo>
                    <a:pt x="22" y="367"/>
                  </a:lnTo>
                  <a:lnTo>
                    <a:pt x="23" y="366"/>
                  </a:lnTo>
                  <a:lnTo>
                    <a:pt x="25" y="366"/>
                  </a:lnTo>
                  <a:lnTo>
                    <a:pt x="26" y="365"/>
                  </a:lnTo>
                  <a:lnTo>
                    <a:pt x="28" y="365"/>
                  </a:lnTo>
                  <a:lnTo>
                    <a:pt x="30" y="364"/>
                  </a:lnTo>
                  <a:lnTo>
                    <a:pt x="31" y="363"/>
                  </a:lnTo>
                  <a:lnTo>
                    <a:pt x="32" y="353"/>
                  </a:lnTo>
                  <a:lnTo>
                    <a:pt x="30" y="342"/>
                  </a:lnTo>
                  <a:lnTo>
                    <a:pt x="29" y="331"/>
                  </a:lnTo>
                  <a:lnTo>
                    <a:pt x="28" y="330"/>
                  </a:lnTo>
                  <a:lnTo>
                    <a:pt x="27" y="330"/>
                  </a:lnTo>
                  <a:lnTo>
                    <a:pt x="25" y="329"/>
                  </a:lnTo>
                  <a:lnTo>
                    <a:pt x="23" y="329"/>
                  </a:lnTo>
                  <a:lnTo>
                    <a:pt x="22" y="328"/>
                  </a:lnTo>
                  <a:lnTo>
                    <a:pt x="21" y="328"/>
                  </a:lnTo>
                  <a:lnTo>
                    <a:pt x="15" y="315"/>
                  </a:lnTo>
                  <a:lnTo>
                    <a:pt x="13" y="301"/>
                  </a:lnTo>
                  <a:lnTo>
                    <a:pt x="13" y="299"/>
                  </a:lnTo>
                  <a:lnTo>
                    <a:pt x="13" y="296"/>
                  </a:lnTo>
                  <a:lnTo>
                    <a:pt x="13" y="293"/>
                  </a:lnTo>
                  <a:lnTo>
                    <a:pt x="12" y="291"/>
                  </a:lnTo>
                  <a:lnTo>
                    <a:pt x="11" y="290"/>
                  </a:lnTo>
                  <a:lnTo>
                    <a:pt x="9" y="289"/>
                  </a:lnTo>
                  <a:lnTo>
                    <a:pt x="7" y="288"/>
                  </a:lnTo>
                  <a:lnTo>
                    <a:pt x="6" y="287"/>
                  </a:lnTo>
                  <a:lnTo>
                    <a:pt x="4" y="285"/>
                  </a:lnTo>
                  <a:lnTo>
                    <a:pt x="3" y="284"/>
                  </a:lnTo>
                  <a:lnTo>
                    <a:pt x="3" y="282"/>
                  </a:lnTo>
                  <a:lnTo>
                    <a:pt x="4" y="280"/>
                  </a:lnTo>
                  <a:lnTo>
                    <a:pt x="5" y="278"/>
                  </a:lnTo>
                  <a:lnTo>
                    <a:pt x="7" y="277"/>
                  </a:lnTo>
                  <a:lnTo>
                    <a:pt x="9" y="276"/>
                  </a:lnTo>
                  <a:lnTo>
                    <a:pt x="10" y="275"/>
                  </a:lnTo>
                  <a:lnTo>
                    <a:pt x="11" y="273"/>
                  </a:lnTo>
                  <a:lnTo>
                    <a:pt x="11" y="267"/>
                  </a:lnTo>
                  <a:lnTo>
                    <a:pt x="10" y="259"/>
                  </a:lnTo>
                  <a:lnTo>
                    <a:pt x="11" y="254"/>
                  </a:lnTo>
                  <a:lnTo>
                    <a:pt x="13" y="252"/>
                  </a:lnTo>
                  <a:lnTo>
                    <a:pt x="15" y="249"/>
                  </a:lnTo>
                  <a:lnTo>
                    <a:pt x="17" y="247"/>
                  </a:lnTo>
                  <a:lnTo>
                    <a:pt x="19" y="244"/>
                  </a:lnTo>
                  <a:lnTo>
                    <a:pt x="19" y="242"/>
                  </a:lnTo>
                  <a:lnTo>
                    <a:pt x="18" y="239"/>
                  </a:lnTo>
                  <a:lnTo>
                    <a:pt x="15" y="235"/>
                  </a:lnTo>
                  <a:lnTo>
                    <a:pt x="14" y="231"/>
                  </a:lnTo>
                  <a:lnTo>
                    <a:pt x="13" y="228"/>
                  </a:lnTo>
                  <a:lnTo>
                    <a:pt x="13" y="224"/>
                  </a:lnTo>
                  <a:lnTo>
                    <a:pt x="17" y="208"/>
                  </a:lnTo>
                  <a:lnTo>
                    <a:pt x="22" y="193"/>
                  </a:lnTo>
                  <a:lnTo>
                    <a:pt x="26" y="183"/>
                  </a:lnTo>
                  <a:lnTo>
                    <a:pt x="31" y="173"/>
                  </a:lnTo>
                  <a:lnTo>
                    <a:pt x="35" y="161"/>
                  </a:lnTo>
                  <a:lnTo>
                    <a:pt x="36" y="159"/>
                  </a:lnTo>
                  <a:lnTo>
                    <a:pt x="38" y="157"/>
                  </a:lnTo>
                  <a:lnTo>
                    <a:pt x="40" y="156"/>
                  </a:lnTo>
                  <a:lnTo>
                    <a:pt x="42" y="154"/>
                  </a:lnTo>
                  <a:lnTo>
                    <a:pt x="44" y="153"/>
                  </a:lnTo>
                  <a:lnTo>
                    <a:pt x="45" y="152"/>
                  </a:lnTo>
                  <a:lnTo>
                    <a:pt x="46" y="150"/>
                  </a:lnTo>
                  <a:lnTo>
                    <a:pt x="47" y="148"/>
                  </a:lnTo>
                  <a:lnTo>
                    <a:pt x="47" y="147"/>
                  </a:lnTo>
                  <a:lnTo>
                    <a:pt x="44" y="135"/>
                  </a:lnTo>
                  <a:lnTo>
                    <a:pt x="44" y="121"/>
                  </a:lnTo>
                  <a:lnTo>
                    <a:pt x="44" y="120"/>
                  </a:lnTo>
                  <a:lnTo>
                    <a:pt x="43" y="118"/>
                  </a:lnTo>
                  <a:lnTo>
                    <a:pt x="42" y="115"/>
                  </a:lnTo>
                  <a:lnTo>
                    <a:pt x="41" y="113"/>
                  </a:lnTo>
                  <a:lnTo>
                    <a:pt x="40" y="112"/>
                  </a:lnTo>
                  <a:lnTo>
                    <a:pt x="40" y="111"/>
                  </a:lnTo>
                  <a:lnTo>
                    <a:pt x="40" y="109"/>
                  </a:lnTo>
                  <a:lnTo>
                    <a:pt x="41" y="108"/>
                  </a:lnTo>
                  <a:lnTo>
                    <a:pt x="44" y="103"/>
                  </a:lnTo>
                  <a:lnTo>
                    <a:pt x="43" y="98"/>
                  </a:lnTo>
                  <a:lnTo>
                    <a:pt x="42" y="92"/>
                  </a:lnTo>
                  <a:lnTo>
                    <a:pt x="43" y="88"/>
                  </a:lnTo>
                  <a:lnTo>
                    <a:pt x="49" y="83"/>
                  </a:lnTo>
                  <a:lnTo>
                    <a:pt x="56" y="78"/>
                  </a:lnTo>
                  <a:lnTo>
                    <a:pt x="63" y="74"/>
                  </a:lnTo>
                  <a:lnTo>
                    <a:pt x="69" y="68"/>
                  </a:lnTo>
                  <a:lnTo>
                    <a:pt x="72" y="60"/>
                  </a:lnTo>
                  <a:lnTo>
                    <a:pt x="73" y="48"/>
                  </a:lnTo>
                  <a:lnTo>
                    <a:pt x="73" y="41"/>
                  </a:lnTo>
                  <a:lnTo>
                    <a:pt x="72" y="36"/>
                  </a:lnTo>
                  <a:lnTo>
                    <a:pt x="72" y="30"/>
                  </a:lnTo>
                  <a:lnTo>
                    <a:pt x="72" y="29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38" name="Freeform 413"/>
            <p:cNvSpPr>
              <a:spLocks/>
            </p:cNvSpPr>
            <p:nvPr/>
          </p:nvSpPr>
          <p:spPr bwMode="gray">
            <a:xfrm>
              <a:off x="2694" y="2704"/>
              <a:ext cx="430" cy="862"/>
            </a:xfrm>
            <a:custGeom>
              <a:avLst/>
              <a:gdLst>
                <a:gd name="T0" fmla="*/ 89 w 430"/>
                <a:gd name="T1" fmla="*/ 9 h 862"/>
                <a:gd name="T2" fmla="*/ 121 w 430"/>
                <a:gd name="T3" fmla="*/ 8 h 862"/>
                <a:gd name="T4" fmla="*/ 157 w 430"/>
                <a:gd name="T5" fmla="*/ 9 h 862"/>
                <a:gd name="T6" fmla="*/ 188 w 430"/>
                <a:gd name="T7" fmla="*/ 7 h 862"/>
                <a:gd name="T8" fmla="*/ 196 w 430"/>
                <a:gd name="T9" fmla="*/ 21 h 862"/>
                <a:gd name="T10" fmla="*/ 232 w 430"/>
                <a:gd name="T11" fmla="*/ 49 h 862"/>
                <a:gd name="T12" fmla="*/ 322 w 430"/>
                <a:gd name="T13" fmla="*/ 98 h 862"/>
                <a:gd name="T14" fmla="*/ 296 w 430"/>
                <a:gd name="T15" fmla="*/ 148 h 862"/>
                <a:gd name="T16" fmla="*/ 334 w 430"/>
                <a:gd name="T17" fmla="*/ 162 h 862"/>
                <a:gd name="T18" fmla="*/ 353 w 430"/>
                <a:gd name="T19" fmla="*/ 164 h 862"/>
                <a:gd name="T20" fmla="*/ 371 w 430"/>
                <a:gd name="T21" fmla="*/ 157 h 862"/>
                <a:gd name="T22" fmla="*/ 406 w 430"/>
                <a:gd name="T23" fmla="*/ 128 h 862"/>
                <a:gd name="T24" fmla="*/ 420 w 430"/>
                <a:gd name="T25" fmla="*/ 111 h 862"/>
                <a:gd name="T26" fmla="*/ 425 w 430"/>
                <a:gd name="T27" fmla="*/ 147 h 862"/>
                <a:gd name="T28" fmla="*/ 380 w 430"/>
                <a:gd name="T29" fmla="*/ 177 h 862"/>
                <a:gd name="T30" fmla="*/ 317 w 430"/>
                <a:gd name="T31" fmla="*/ 270 h 862"/>
                <a:gd name="T32" fmla="*/ 310 w 430"/>
                <a:gd name="T33" fmla="*/ 325 h 862"/>
                <a:gd name="T34" fmla="*/ 309 w 430"/>
                <a:gd name="T35" fmla="*/ 370 h 862"/>
                <a:gd name="T36" fmla="*/ 324 w 430"/>
                <a:gd name="T37" fmla="*/ 398 h 862"/>
                <a:gd name="T38" fmla="*/ 337 w 430"/>
                <a:gd name="T39" fmla="*/ 414 h 862"/>
                <a:gd name="T40" fmla="*/ 254 w 430"/>
                <a:gd name="T41" fmla="*/ 485 h 862"/>
                <a:gd name="T42" fmla="*/ 208 w 430"/>
                <a:gd name="T43" fmla="*/ 495 h 862"/>
                <a:gd name="T44" fmla="*/ 214 w 430"/>
                <a:gd name="T45" fmla="*/ 510 h 862"/>
                <a:gd name="T46" fmla="*/ 206 w 430"/>
                <a:gd name="T47" fmla="*/ 524 h 862"/>
                <a:gd name="T48" fmla="*/ 203 w 430"/>
                <a:gd name="T49" fmla="*/ 545 h 862"/>
                <a:gd name="T50" fmla="*/ 167 w 430"/>
                <a:gd name="T51" fmla="*/ 548 h 862"/>
                <a:gd name="T52" fmla="*/ 148 w 430"/>
                <a:gd name="T53" fmla="*/ 541 h 862"/>
                <a:gd name="T54" fmla="*/ 153 w 430"/>
                <a:gd name="T55" fmla="*/ 567 h 862"/>
                <a:gd name="T56" fmla="*/ 163 w 430"/>
                <a:gd name="T57" fmla="*/ 582 h 862"/>
                <a:gd name="T58" fmla="*/ 169 w 430"/>
                <a:gd name="T59" fmla="*/ 581 h 862"/>
                <a:gd name="T60" fmla="*/ 182 w 430"/>
                <a:gd name="T61" fmla="*/ 584 h 862"/>
                <a:gd name="T62" fmla="*/ 163 w 430"/>
                <a:gd name="T63" fmla="*/ 593 h 862"/>
                <a:gd name="T64" fmla="*/ 165 w 430"/>
                <a:gd name="T65" fmla="*/ 602 h 862"/>
                <a:gd name="T66" fmla="*/ 148 w 430"/>
                <a:gd name="T67" fmla="*/ 645 h 862"/>
                <a:gd name="T68" fmla="*/ 135 w 430"/>
                <a:gd name="T69" fmla="*/ 658 h 862"/>
                <a:gd name="T70" fmla="*/ 111 w 430"/>
                <a:gd name="T71" fmla="*/ 706 h 862"/>
                <a:gd name="T72" fmla="*/ 144 w 430"/>
                <a:gd name="T73" fmla="*/ 719 h 862"/>
                <a:gd name="T74" fmla="*/ 142 w 430"/>
                <a:gd name="T75" fmla="*/ 738 h 862"/>
                <a:gd name="T76" fmla="*/ 140 w 430"/>
                <a:gd name="T77" fmla="*/ 745 h 862"/>
                <a:gd name="T78" fmla="*/ 125 w 430"/>
                <a:gd name="T79" fmla="*/ 761 h 862"/>
                <a:gd name="T80" fmla="*/ 111 w 430"/>
                <a:gd name="T81" fmla="*/ 784 h 862"/>
                <a:gd name="T82" fmla="*/ 97 w 430"/>
                <a:gd name="T83" fmla="*/ 807 h 862"/>
                <a:gd name="T84" fmla="*/ 83 w 430"/>
                <a:gd name="T85" fmla="*/ 832 h 862"/>
                <a:gd name="T86" fmla="*/ 57 w 430"/>
                <a:gd name="T87" fmla="*/ 862 h 862"/>
                <a:gd name="T88" fmla="*/ 24 w 430"/>
                <a:gd name="T89" fmla="*/ 823 h 862"/>
                <a:gd name="T90" fmla="*/ 23 w 430"/>
                <a:gd name="T91" fmla="*/ 733 h 862"/>
                <a:gd name="T92" fmla="*/ 27 w 430"/>
                <a:gd name="T93" fmla="*/ 709 h 862"/>
                <a:gd name="T94" fmla="*/ 24 w 430"/>
                <a:gd name="T95" fmla="*/ 672 h 862"/>
                <a:gd name="T96" fmla="*/ 29 w 430"/>
                <a:gd name="T97" fmla="*/ 659 h 862"/>
                <a:gd name="T98" fmla="*/ 13 w 430"/>
                <a:gd name="T99" fmla="*/ 644 h 862"/>
                <a:gd name="T100" fmla="*/ 5 w 430"/>
                <a:gd name="T101" fmla="*/ 582 h 862"/>
                <a:gd name="T102" fmla="*/ 4 w 430"/>
                <a:gd name="T103" fmla="*/ 503 h 862"/>
                <a:gd name="T104" fmla="*/ 10 w 430"/>
                <a:gd name="T105" fmla="*/ 473 h 862"/>
                <a:gd name="T106" fmla="*/ 17 w 430"/>
                <a:gd name="T107" fmla="*/ 397 h 862"/>
                <a:gd name="T108" fmla="*/ 31 w 430"/>
                <a:gd name="T109" fmla="*/ 363 h 862"/>
                <a:gd name="T110" fmla="*/ 13 w 430"/>
                <a:gd name="T111" fmla="*/ 299 h 862"/>
                <a:gd name="T112" fmla="*/ 5 w 430"/>
                <a:gd name="T113" fmla="*/ 278 h 862"/>
                <a:gd name="T114" fmla="*/ 19 w 430"/>
                <a:gd name="T115" fmla="*/ 242 h 862"/>
                <a:gd name="T116" fmla="*/ 38 w 430"/>
                <a:gd name="T117" fmla="*/ 157 h 862"/>
                <a:gd name="T118" fmla="*/ 42 w 430"/>
                <a:gd name="T119" fmla="*/ 115 h 862"/>
                <a:gd name="T120" fmla="*/ 63 w 430"/>
                <a:gd name="T121" fmla="*/ 74 h 86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30"/>
                <a:gd name="T184" fmla="*/ 0 h 862"/>
                <a:gd name="T185" fmla="*/ 430 w 430"/>
                <a:gd name="T186" fmla="*/ 862 h 86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30" h="862">
                  <a:moveTo>
                    <a:pt x="72" y="29"/>
                  </a:moveTo>
                  <a:lnTo>
                    <a:pt x="74" y="27"/>
                  </a:lnTo>
                  <a:lnTo>
                    <a:pt x="76" y="25"/>
                  </a:lnTo>
                  <a:lnTo>
                    <a:pt x="77" y="24"/>
                  </a:lnTo>
                  <a:lnTo>
                    <a:pt x="78" y="22"/>
                  </a:lnTo>
                  <a:lnTo>
                    <a:pt x="79" y="21"/>
                  </a:lnTo>
                  <a:lnTo>
                    <a:pt x="81" y="20"/>
                  </a:lnTo>
                  <a:lnTo>
                    <a:pt x="82" y="18"/>
                  </a:lnTo>
                  <a:lnTo>
                    <a:pt x="83" y="15"/>
                  </a:lnTo>
                  <a:lnTo>
                    <a:pt x="85" y="13"/>
                  </a:lnTo>
                  <a:lnTo>
                    <a:pt x="87" y="11"/>
                  </a:lnTo>
                  <a:lnTo>
                    <a:pt x="89" y="9"/>
                  </a:lnTo>
                  <a:lnTo>
                    <a:pt x="90" y="6"/>
                  </a:lnTo>
                  <a:lnTo>
                    <a:pt x="91" y="3"/>
                  </a:lnTo>
                  <a:lnTo>
                    <a:pt x="92" y="1"/>
                  </a:lnTo>
                  <a:lnTo>
                    <a:pt x="94" y="1"/>
                  </a:lnTo>
                  <a:lnTo>
                    <a:pt x="95" y="0"/>
                  </a:lnTo>
                  <a:lnTo>
                    <a:pt x="98" y="0"/>
                  </a:lnTo>
                  <a:lnTo>
                    <a:pt x="99" y="1"/>
                  </a:lnTo>
                  <a:lnTo>
                    <a:pt x="102" y="3"/>
                  </a:lnTo>
                  <a:lnTo>
                    <a:pt x="105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1" y="8"/>
                  </a:lnTo>
                  <a:lnTo>
                    <a:pt x="128" y="8"/>
                  </a:lnTo>
                  <a:lnTo>
                    <a:pt x="135" y="9"/>
                  </a:lnTo>
                  <a:lnTo>
                    <a:pt x="138" y="12"/>
                  </a:lnTo>
                  <a:lnTo>
                    <a:pt x="141" y="14"/>
                  </a:lnTo>
                  <a:lnTo>
                    <a:pt x="144" y="17"/>
                  </a:lnTo>
                  <a:lnTo>
                    <a:pt x="146" y="20"/>
                  </a:lnTo>
                  <a:lnTo>
                    <a:pt x="147" y="24"/>
                  </a:lnTo>
                  <a:lnTo>
                    <a:pt x="148" y="20"/>
                  </a:lnTo>
                  <a:lnTo>
                    <a:pt x="149" y="17"/>
                  </a:lnTo>
                  <a:lnTo>
                    <a:pt x="150" y="13"/>
                  </a:lnTo>
                  <a:lnTo>
                    <a:pt x="153" y="11"/>
                  </a:lnTo>
                  <a:lnTo>
                    <a:pt x="157" y="9"/>
                  </a:lnTo>
                  <a:lnTo>
                    <a:pt x="156" y="9"/>
                  </a:lnTo>
                  <a:lnTo>
                    <a:pt x="157" y="7"/>
                  </a:lnTo>
                  <a:lnTo>
                    <a:pt x="158" y="6"/>
                  </a:lnTo>
                  <a:lnTo>
                    <a:pt x="159" y="6"/>
                  </a:lnTo>
                  <a:lnTo>
                    <a:pt x="168" y="6"/>
                  </a:lnTo>
                  <a:lnTo>
                    <a:pt x="177" y="5"/>
                  </a:lnTo>
                  <a:lnTo>
                    <a:pt x="186" y="5"/>
                  </a:lnTo>
                  <a:lnTo>
                    <a:pt x="186" y="6"/>
                  </a:lnTo>
                  <a:lnTo>
                    <a:pt x="186" y="7"/>
                  </a:lnTo>
                  <a:lnTo>
                    <a:pt x="187" y="7"/>
                  </a:lnTo>
                  <a:lnTo>
                    <a:pt x="188" y="7"/>
                  </a:lnTo>
                  <a:lnTo>
                    <a:pt x="188" y="8"/>
                  </a:lnTo>
                  <a:lnTo>
                    <a:pt x="188" y="9"/>
                  </a:lnTo>
                  <a:lnTo>
                    <a:pt x="188" y="8"/>
                  </a:lnTo>
                  <a:lnTo>
                    <a:pt x="187" y="8"/>
                  </a:lnTo>
                  <a:lnTo>
                    <a:pt x="186" y="8"/>
                  </a:lnTo>
                  <a:lnTo>
                    <a:pt x="185" y="7"/>
                  </a:lnTo>
                  <a:lnTo>
                    <a:pt x="186" y="11"/>
                  </a:lnTo>
                  <a:lnTo>
                    <a:pt x="188" y="14"/>
                  </a:lnTo>
                  <a:lnTo>
                    <a:pt x="191" y="16"/>
                  </a:lnTo>
                  <a:lnTo>
                    <a:pt x="194" y="19"/>
                  </a:lnTo>
                  <a:lnTo>
                    <a:pt x="196" y="21"/>
                  </a:lnTo>
                  <a:lnTo>
                    <a:pt x="198" y="22"/>
                  </a:lnTo>
                  <a:lnTo>
                    <a:pt x="200" y="24"/>
                  </a:lnTo>
                  <a:lnTo>
                    <a:pt x="202" y="25"/>
                  </a:lnTo>
                  <a:lnTo>
                    <a:pt x="204" y="26"/>
                  </a:lnTo>
                  <a:lnTo>
                    <a:pt x="205" y="28"/>
                  </a:lnTo>
                  <a:lnTo>
                    <a:pt x="206" y="30"/>
                  </a:lnTo>
                  <a:lnTo>
                    <a:pt x="208" y="32"/>
                  </a:lnTo>
                  <a:lnTo>
                    <a:pt x="210" y="33"/>
                  </a:lnTo>
                  <a:lnTo>
                    <a:pt x="212" y="33"/>
                  </a:lnTo>
                  <a:lnTo>
                    <a:pt x="214" y="34"/>
                  </a:lnTo>
                  <a:lnTo>
                    <a:pt x="216" y="36"/>
                  </a:lnTo>
                  <a:lnTo>
                    <a:pt x="232" y="49"/>
                  </a:lnTo>
                  <a:lnTo>
                    <a:pt x="249" y="61"/>
                  </a:lnTo>
                  <a:lnTo>
                    <a:pt x="254" y="63"/>
                  </a:lnTo>
                  <a:lnTo>
                    <a:pt x="260" y="63"/>
                  </a:lnTo>
                  <a:lnTo>
                    <a:pt x="266" y="64"/>
                  </a:lnTo>
                  <a:lnTo>
                    <a:pt x="271" y="66"/>
                  </a:lnTo>
                  <a:lnTo>
                    <a:pt x="281" y="75"/>
                  </a:lnTo>
                  <a:lnTo>
                    <a:pt x="292" y="83"/>
                  </a:lnTo>
                  <a:lnTo>
                    <a:pt x="304" y="90"/>
                  </a:lnTo>
                  <a:lnTo>
                    <a:pt x="317" y="94"/>
                  </a:lnTo>
                  <a:lnTo>
                    <a:pt x="319" y="95"/>
                  </a:lnTo>
                  <a:lnTo>
                    <a:pt x="321" y="96"/>
                  </a:lnTo>
                  <a:lnTo>
                    <a:pt x="322" y="98"/>
                  </a:lnTo>
                  <a:lnTo>
                    <a:pt x="323" y="100"/>
                  </a:lnTo>
                  <a:lnTo>
                    <a:pt x="321" y="105"/>
                  </a:lnTo>
                  <a:lnTo>
                    <a:pt x="317" y="109"/>
                  </a:lnTo>
                  <a:lnTo>
                    <a:pt x="313" y="113"/>
                  </a:lnTo>
                  <a:lnTo>
                    <a:pt x="310" y="117"/>
                  </a:lnTo>
                  <a:lnTo>
                    <a:pt x="309" y="119"/>
                  </a:lnTo>
                  <a:lnTo>
                    <a:pt x="309" y="122"/>
                  </a:lnTo>
                  <a:lnTo>
                    <a:pt x="308" y="126"/>
                  </a:lnTo>
                  <a:lnTo>
                    <a:pt x="307" y="128"/>
                  </a:lnTo>
                  <a:lnTo>
                    <a:pt x="303" y="135"/>
                  </a:lnTo>
                  <a:lnTo>
                    <a:pt x="298" y="141"/>
                  </a:lnTo>
                  <a:lnTo>
                    <a:pt x="296" y="148"/>
                  </a:lnTo>
                  <a:lnTo>
                    <a:pt x="297" y="154"/>
                  </a:lnTo>
                  <a:lnTo>
                    <a:pt x="301" y="157"/>
                  </a:lnTo>
                  <a:lnTo>
                    <a:pt x="305" y="157"/>
                  </a:lnTo>
                  <a:lnTo>
                    <a:pt x="311" y="155"/>
                  </a:lnTo>
                  <a:lnTo>
                    <a:pt x="316" y="155"/>
                  </a:lnTo>
                  <a:lnTo>
                    <a:pt x="321" y="156"/>
                  </a:lnTo>
                  <a:lnTo>
                    <a:pt x="324" y="157"/>
                  </a:lnTo>
                  <a:lnTo>
                    <a:pt x="326" y="159"/>
                  </a:lnTo>
                  <a:lnTo>
                    <a:pt x="328" y="161"/>
                  </a:lnTo>
                  <a:lnTo>
                    <a:pt x="331" y="162"/>
                  </a:lnTo>
                  <a:lnTo>
                    <a:pt x="332" y="162"/>
                  </a:lnTo>
                  <a:lnTo>
                    <a:pt x="334" y="162"/>
                  </a:lnTo>
                  <a:lnTo>
                    <a:pt x="335" y="162"/>
                  </a:lnTo>
                  <a:lnTo>
                    <a:pt x="336" y="161"/>
                  </a:lnTo>
                  <a:lnTo>
                    <a:pt x="337" y="162"/>
                  </a:lnTo>
                  <a:lnTo>
                    <a:pt x="338" y="164"/>
                  </a:lnTo>
                  <a:lnTo>
                    <a:pt x="341" y="165"/>
                  </a:lnTo>
                  <a:lnTo>
                    <a:pt x="342" y="167"/>
                  </a:lnTo>
                  <a:lnTo>
                    <a:pt x="344" y="167"/>
                  </a:lnTo>
                  <a:lnTo>
                    <a:pt x="346" y="167"/>
                  </a:lnTo>
                  <a:lnTo>
                    <a:pt x="347" y="166"/>
                  </a:lnTo>
                  <a:lnTo>
                    <a:pt x="349" y="165"/>
                  </a:lnTo>
                  <a:lnTo>
                    <a:pt x="351" y="165"/>
                  </a:lnTo>
                  <a:lnTo>
                    <a:pt x="353" y="164"/>
                  </a:lnTo>
                  <a:lnTo>
                    <a:pt x="355" y="164"/>
                  </a:lnTo>
                  <a:lnTo>
                    <a:pt x="357" y="165"/>
                  </a:lnTo>
                  <a:lnTo>
                    <a:pt x="359" y="166"/>
                  </a:lnTo>
                  <a:lnTo>
                    <a:pt x="361" y="165"/>
                  </a:lnTo>
                  <a:lnTo>
                    <a:pt x="363" y="164"/>
                  </a:lnTo>
                  <a:lnTo>
                    <a:pt x="364" y="163"/>
                  </a:lnTo>
                  <a:lnTo>
                    <a:pt x="364" y="161"/>
                  </a:lnTo>
                  <a:lnTo>
                    <a:pt x="365" y="159"/>
                  </a:lnTo>
                  <a:lnTo>
                    <a:pt x="366" y="158"/>
                  </a:lnTo>
                  <a:lnTo>
                    <a:pt x="368" y="156"/>
                  </a:lnTo>
                  <a:lnTo>
                    <a:pt x="370" y="156"/>
                  </a:lnTo>
                  <a:lnTo>
                    <a:pt x="371" y="157"/>
                  </a:lnTo>
                  <a:lnTo>
                    <a:pt x="373" y="158"/>
                  </a:lnTo>
                  <a:lnTo>
                    <a:pt x="375" y="160"/>
                  </a:lnTo>
                  <a:lnTo>
                    <a:pt x="376" y="161"/>
                  </a:lnTo>
                  <a:lnTo>
                    <a:pt x="378" y="160"/>
                  </a:lnTo>
                  <a:lnTo>
                    <a:pt x="380" y="159"/>
                  </a:lnTo>
                  <a:lnTo>
                    <a:pt x="382" y="157"/>
                  </a:lnTo>
                  <a:lnTo>
                    <a:pt x="383" y="154"/>
                  </a:lnTo>
                  <a:lnTo>
                    <a:pt x="385" y="152"/>
                  </a:lnTo>
                  <a:lnTo>
                    <a:pt x="391" y="147"/>
                  </a:lnTo>
                  <a:lnTo>
                    <a:pt x="397" y="141"/>
                  </a:lnTo>
                  <a:lnTo>
                    <a:pt x="403" y="135"/>
                  </a:lnTo>
                  <a:lnTo>
                    <a:pt x="406" y="128"/>
                  </a:lnTo>
                  <a:lnTo>
                    <a:pt x="405" y="120"/>
                  </a:lnTo>
                  <a:lnTo>
                    <a:pt x="405" y="119"/>
                  </a:lnTo>
                  <a:lnTo>
                    <a:pt x="405" y="117"/>
                  </a:lnTo>
                  <a:lnTo>
                    <a:pt x="405" y="115"/>
                  </a:lnTo>
                  <a:lnTo>
                    <a:pt x="405" y="112"/>
                  </a:lnTo>
                  <a:lnTo>
                    <a:pt x="405" y="110"/>
                  </a:lnTo>
                  <a:lnTo>
                    <a:pt x="406" y="108"/>
                  </a:lnTo>
                  <a:lnTo>
                    <a:pt x="410" y="109"/>
                  </a:lnTo>
                  <a:lnTo>
                    <a:pt x="413" y="109"/>
                  </a:lnTo>
                  <a:lnTo>
                    <a:pt x="416" y="110"/>
                  </a:lnTo>
                  <a:lnTo>
                    <a:pt x="418" y="111"/>
                  </a:lnTo>
                  <a:lnTo>
                    <a:pt x="420" y="111"/>
                  </a:lnTo>
                  <a:lnTo>
                    <a:pt x="422" y="113"/>
                  </a:lnTo>
                  <a:lnTo>
                    <a:pt x="424" y="115"/>
                  </a:lnTo>
                  <a:lnTo>
                    <a:pt x="426" y="118"/>
                  </a:lnTo>
                  <a:lnTo>
                    <a:pt x="428" y="120"/>
                  </a:lnTo>
                  <a:lnTo>
                    <a:pt x="430" y="122"/>
                  </a:lnTo>
                  <a:lnTo>
                    <a:pt x="430" y="123"/>
                  </a:lnTo>
                  <a:lnTo>
                    <a:pt x="430" y="126"/>
                  </a:lnTo>
                  <a:lnTo>
                    <a:pt x="429" y="131"/>
                  </a:lnTo>
                  <a:lnTo>
                    <a:pt x="429" y="137"/>
                  </a:lnTo>
                  <a:lnTo>
                    <a:pt x="429" y="142"/>
                  </a:lnTo>
                  <a:lnTo>
                    <a:pt x="426" y="146"/>
                  </a:lnTo>
                  <a:lnTo>
                    <a:pt x="425" y="147"/>
                  </a:lnTo>
                  <a:lnTo>
                    <a:pt x="424" y="149"/>
                  </a:lnTo>
                  <a:lnTo>
                    <a:pt x="423" y="150"/>
                  </a:lnTo>
                  <a:lnTo>
                    <a:pt x="421" y="150"/>
                  </a:lnTo>
                  <a:lnTo>
                    <a:pt x="419" y="150"/>
                  </a:lnTo>
                  <a:lnTo>
                    <a:pt x="419" y="152"/>
                  </a:lnTo>
                  <a:lnTo>
                    <a:pt x="418" y="154"/>
                  </a:lnTo>
                  <a:lnTo>
                    <a:pt x="417" y="156"/>
                  </a:lnTo>
                  <a:lnTo>
                    <a:pt x="415" y="157"/>
                  </a:lnTo>
                  <a:lnTo>
                    <a:pt x="414" y="157"/>
                  </a:lnTo>
                  <a:lnTo>
                    <a:pt x="412" y="158"/>
                  </a:lnTo>
                  <a:lnTo>
                    <a:pt x="397" y="168"/>
                  </a:lnTo>
                  <a:lnTo>
                    <a:pt x="380" y="177"/>
                  </a:lnTo>
                  <a:lnTo>
                    <a:pt x="374" y="181"/>
                  </a:lnTo>
                  <a:lnTo>
                    <a:pt x="369" y="188"/>
                  </a:lnTo>
                  <a:lnTo>
                    <a:pt x="364" y="194"/>
                  </a:lnTo>
                  <a:lnTo>
                    <a:pt x="358" y="199"/>
                  </a:lnTo>
                  <a:lnTo>
                    <a:pt x="354" y="202"/>
                  </a:lnTo>
                  <a:lnTo>
                    <a:pt x="351" y="205"/>
                  </a:lnTo>
                  <a:lnTo>
                    <a:pt x="348" y="208"/>
                  </a:lnTo>
                  <a:lnTo>
                    <a:pt x="346" y="211"/>
                  </a:lnTo>
                  <a:lnTo>
                    <a:pt x="333" y="228"/>
                  </a:lnTo>
                  <a:lnTo>
                    <a:pt x="325" y="246"/>
                  </a:lnTo>
                  <a:lnTo>
                    <a:pt x="319" y="267"/>
                  </a:lnTo>
                  <a:lnTo>
                    <a:pt x="317" y="270"/>
                  </a:lnTo>
                  <a:lnTo>
                    <a:pt x="315" y="274"/>
                  </a:lnTo>
                  <a:lnTo>
                    <a:pt x="312" y="277"/>
                  </a:lnTo>
                  <a:lnTo>
                    <a:pt x="310" y="281"/>
                  </a:lnTo>
                  <a:lnTo>
                    <a:pt x="309" y="284"/>
                  </a:lnTo>
                  <a:lnTo>
                    <a:pt x="310" y="287"/>
                  </a:lnTo>
                  <a:lnTo>
                    <a:pt x="311" y="291"/>
                  </a:lnTo>
                  <a:lnTo>
                    <a:pt x="312" y="294"/>
                  </a:lnTo>
                  <a:lnTo>
                    <a:pt x="313" y="297"/>
                  </a:lnTo>
                  <a:lnTo>
                    <a:pt x="312" y="305"/>
                  </a:lnTo>
                  <a:lnTo>
                    <a:pt x="311" y="314"/>
                  </a:lnTo>
                  <a:lnTo>
                    <a:pt x="310" y="323"/>
                  </a:lnTo>
                  <a:lnTo>
                    <a:pt x="310" y="325"/>
                  </a:lnTo>
                  <a:lnTo>
                    <a:pt x="309" y="326"/>
                  </a:lnTo>
                  <a:lnTo>
                    <a:pt x="308" y="327"/>
                  </a:lnTo>
                  <a:lnTo>
                    <a:pt x="306" y="327"/>
                  </a:lnTo>
                  <a:lnTo>
                    <a:pt x="305" y="328"/>
                  </a:lnTo>
                  <a:lnTo>
                    <a:pt x="304" y="330"/>
                  </a:lnTo>
                  <a:lnTo>
                    <a:pt x="302" y="337"/>
                  </a:lnTo>
                  <a:lnTo>
                    <a:pt x="300" y="344"/>
                  </a:lnTo>
                  <a:lnTo>
                    <a:pt x="299" y="350"/>
                  </a:lnTo>
                  <a:lnTo>
                    <a:pt x="299" y="358"/>
                  </a:lnTo>
                  <a:lnTo>
                    <a:pt x="301" y="364"/>
                  </a:lnTo>
                  <a:lnTo>
                    <a:pt x="306" y="368"/>
                  </a:lnTo>
                  <a:lnTo>
                    <a:pt x="309" y="370"/>
                  </a:lnTo>
                  <a:lnTo>
                    <a:pt x="313" y="372"/>
                  </a:lnTo>
                  <a:lnTo>
                    <a:pt x="316" y="375"/>
                  </a:lnTo>
                  <a:lnTo>
                    <a:pt x="318" y="378"/>
                  </a:lnTo>
                  <a:lnTo>
                    <a:pt x="320" y="380"/>
                  </a:lnTo>
                  <a:lnTo>
                    <a:pt x="323" y="382"/>
                  </a:lnTo>
                  <a:lnTo>
                    <a:pt x="326" y="385"/>
                  </a:lnTo>
                  <a:lnTo>
                    <a:pt x="328" y="388"/>
                  </a:lnTo>
                  <a:lnTo>
                    <a:pt x="328" y="390"/>
                  </a:lnTo>
                  <a:lnTo>
                    <a:pt x="328" y="392"/>
                  </a:lnTo>
                  <a:lnTo>
                    <a:pt x="327" y="394"/>
                  </a:lnTo>
                  <a:lnTo>
                    <a:pt x="325" y="395"/>
                  </a:lnTo>
                  <a:lnTo>
                    <a:pt x="324" y="398"/>
                  </a:lnTo>
                  <a:lnTo>
                    <a:pt x="322" y="400"/>
                  </a:lnTo>
                  <a:lnTo>
                    <a:pt x="322" y="402"/>
                  </a:lnTo>
                  <a:lnTo>
                    <a:pt x="322" y="404"/>
                  </a:lnTo>
                  <a:lnTo>
                    <a:pt x="324" y="407"/>
                  </a:lnTo>
                  <a:lnTo>
                    <a:pt x="325" y="410"/>
                  </a:lnTo>
                  <a:lnTo>
                    <a:pt x="327" y="413"/>
                  </a:lnTo>
                  <a:lnTo>
                    <a:pt x="330" y="414"/>
                  </a:lnTo>
                  <a:lnTo>
                    <a:pt x="331" y="415"/>
                  </a:lnTo>
                  <a:lnTo>
                    <a:pt x="333" y="415"/>
                  </a:lnTo>
                  <a:lnTo>
                    <a:pt x="335" y="415"/>
                  </a:lnTo>
                  <a:lnTo>
                    <a:pt x="336" y="414"/>
                  </a:lnTo>
                  <a:lnTo>
                    <a:pt x="337" y="414"/>
                  </a:lnTo>
                  <a:lnTo>
                    <a:pt x="338" y="415"/>
                  </a:lnTo>
                  <a:lnTo>
                    <a:pt x="338" y="416"/>
                  </a:lnTo>
                  <a:lnTo>
                    <a:pt x="338" y="422"/>
                  </a:lnTo>
                  <a:lnTo>
                    <a:pt x="338" y="428"/>
                  </a:lnTo>
                  <a:lnTo>
                    <a:pt x="337" y="433"/>
                  </a:lnTo>
                  <a:lnTo>
                    <a:pt x="331" y="443"/>
                  </a:lnTo>
                  <a:lnTo>
                    <a:pt x="325" y="452"/>
                  </a:lnTo>
                  <a:lnTo>
                    <a:pt x="319" y="460"/>
                  </a:lnTo>
                  <a:lnTo>
                    <a:pt x="312" y="467"/>
                  </a:lnTo>
                  <a:lnTo>
                    <a:pt x="293" y="476"/>
                  </a:lnTo>
                  <a:lnTo>
                    <a:pt x="274" y="482"/>
                  </a:lnTo>
                  <a:lnTo>
                    <a:pt x="254" y="485"/>
                  </a:lnTo>
                  <a:lnTo>
                    <a:pt x="241" y="488"/>
                  </a:lnTo>
                  <a:lnTo>
                    <a:pt x="232" y="492"/>
                  </a:lnTo>
                  <a:lnTo>
                    <a:pt x="223" y="492"/>
                  </a:lnTo>
                  <a:lnTo>
                    <a:pt x="214" y="486"/>
                  </a:lnTo>
                  <a:lnTo>
                    <a:pt x="213" y="486"/>
                  </a:lnTo>
                  <a:lnTo>
                    <a:pt x="211" y="486"/>
                  </a:lnTo>
                  <a:lnTo>
                    <a:pt x="210" y="486"/>
                  </a:lnTo>
                  <a:lnTo>
                    <a:pt x="209" y="489"/>
                  </a:lnTo>
                  <a:lnTo>
                    <a:pt x="209" y="490"/>
                  </a:lnTo>
                  <a:lnTo>
                    <a:pt x="208" y="492"/>
                  </a:lnTo>
                  <a:lnTo>
                    <a:pt x="208" y="494"/>
                  </a:lnTo>
                  <a:lnTo>
                    <a:pt x="208" y="495"/>
                  </a:lnTo>
                  <a:lnTo>
                    <a:pt x="209" y="497"/>
                  </a:lnTo>
                  <a:lnTo>
                    <a:pt x="210" y="498"/>
                  </a:lnTo>
                  <a:lnTo>
                    <a:pt x="212" y="499"/>
                  </a:lnTo>
                  <a:lnTo>
                    <a:pt x="213" y="499"/>
                  </a:lnTo>
                  <a:lnTo>
                    <a:pt x="214" y="499"/>
                  </a:lnTo>
                  <a:lnTo>
                    <a:pt x="215" y="499"/>
                  </a:lnTo>
                  <a:lnTo>
                    <a:pt x="217" y="501"/>
                  </a:lnTo>
                  <a:lnTo>
                    <a:pt x="217" y="503"/>
                  </a:lnTo>
                  <a:lnTo>
                    <a:pt x="216" y="505"/>
                  </a:lnTo>
                  <a:lnTo>
                    <a:pt x="215" y="507"/>
                  </a:lnTo>
                  <a:lnTo>
                    <a:pt x="214" y="509"/>
                  </a:lnTo>
                  <a:lnTo>
                    <a:pt x="214" y="510"/>
                  </a:lnTo>
                  <a:lnTo>
                    <a:pt x="214" y="511"/>
                  </a:lnTo>
                  <a:lnTo>
                    <a:pt x="214" y="512"/>
                  </a:lnTo>
                  <a:lnTo>
                    <a:pt x="214" y="513"/>
                  </a:lnTo>
                  <a:lnTo>
                    <a:pt x="213" y="514"/>
                  </a:lnTo>
                  <a:lnTo>
                    <a:pt x="213" y="515"/>
                  </a:lnTo>
                  <a:lnTo>
                    <a:pt x="211" y="515"/>
                  </a:lnTo>
                  <a:lnTo>
                    <a:pt x="209" y="516"/>
                  </a:lnTo>
                  <a:lnTo>
                    <a:pt x="208" y="516"/>
                  </a:lnTo>
                  <a:lnTo>
                    <a:pt x="207" y="517"/>
                  </a:lnTo>
                  <a:lnTo>
                    <a:pt x="206" y="519"/>
                  </a:lnTo>
                  <a:lnTo>
                    <a:pt x="206" y="521"/>
                  </a:lnTo>
                  <a:lnTo>
                    <a:pt x="206" y="524"/>
                  </a:lnTo>
                  <a:lnTo>
                    <a:pt x="207" y="526"/>
                  </a:lnTo>
                  <a:lnTo>
                    <a:pt x="209" y="527"/>
                  </a:lnTo>
                  <a:lnTo>
                    <a:pt x="210" y="528"/>
                  </a:lnTo>
                  <a:lnTo>
                    <a:pt x="211" y="529"/>
                  </a:lnTo>
                  <a:lnTo>
                    <a:pt x="212" y="531"/>
                  </a:lnTo>
                  <a:lnTo>
                    <a:pt x="212" y="535"/>
                  </a:lnTo>
                  <a:lnTo>
                    <a:pt x="211" y="539"/>
                  </a:lnTo>
                  <a:lnTo>
                    <a:pt x="209" y="542"/>
                  </a:lnTo>
                  <a:lnTo>
                    <a:pt x="208" y="543"/>
                  </a:lnTo>
                  <a:lnTo>
                    <a:pt x="207" y="545"/>
                  </a:lnTo>
                  <a:lnTo>
                    <a:pt x="205" y="545"/>
                  </a:lnTo>
                  <a:lnTo>
                    <a:pt x="203" y="545"/>
                  </a:lnTo>
                  <a:lnTo>
                    <a:pt x="200" y="546"/>
                  </a:lnTo>
                  <a:lnTo>
                    <a:pt x="198" y="546"/>
                  </a:lnTo>
                  <a:lnTo>
                    <a:pt x="197" y="547"/>
                  </a:lnTo>
                  <a:lnTo>
                    <a:pt x="196" y="548"/>
                  </a:lnTo>
                  <a:lnTo>
                    <a:pt x="195" y="549"/>
                  </a:lnTo>
                  <a:lnTo>
                    <a:pt x="195" y="550"/>
                  </a:lnTo>
                  <a:lnTo>
                    <a:pt x="186" y="554"/>
                  </a:lnTo>
                  <a:lnTo>
                    <a:pt x="177" y="553"/>
                  </a:lnTo>
                  <a:lnTo>
                    <a:pt x="176" y="552"/>
                  </a:lnTo>
                  <a:lnTo>
                    <a:pt x="172" y="550"/>
                  </a:lnTo>
                  <a:lnTo>
                    <a:pt x="167" y="548"/>
                  </a:lnTo>
                  <a:lnTo>
                    <a:pt x="163" y="546"/>
                  </a:lnTo>
                  <a:lnTo>
                    <a:pt x="161" y="546"/>
                  </a:lnTo>
                  <a:lnTo>
                    <a:pt x="159" y="546"/>
                  </a:lnTo>
                  <a:lnTo>
                    <a:pt x="156" y="546"/>
                  </a:lnTo>
                  <a:lnTo>
                    <a:pt x="154" y="545"/>
                  </a:lnTo>
                  <a:lnTo>
                    <a:pt x="153" y="544"/>
                  </a:lnTo>
                  <a:lnTo>
                    <a:pt x="153" y="543"/>
                  </a:lnTo>
                  <a:lnTo>
                    <a:pt x="153" y="541"/>
                  </a:lnTo>
                  <a:lnTo>
                    <a:pt x="152" y="540"/>
                  </a:lnTo>
                  <a:lnTo>
                    <a:pt x="151" y="540"/>
                  </a:lnTo>
                  <a:lnTo>
                    <a:pt x="149" y="540"/>
                  </a:lnTo>
                  <a:lnTo>
                    <a:pt x="148" y="541"/>
                  </a:lnTo>
                  <a:lnTo>
                    <a:pt x="147" y="543"/>
                  </a:lnTo>
                  <a:lnTo>
                    <a:pt x="146" y="544"/>
                  </a:lnTo>
                  <a:lnTo>
                    <a:pt x="146" y="549"/>
                  </a:lnTo>
                  <a:lnTo>
                    <a:pt x="146" y="553"/>
                  </a:lnTo>
                  <a:lnTo>
                    <a:pt x="147" y="557"/>
                  </a:lnTo>
                  <a:lnTo>
                    <a:pt x="148" y="559"/>
                  </a:lnTo>
                  <a:lnTo>
                    <a:pt x="149" y="559"/>
                  </a:lnTo>
                  <a:lnTo>
                    <a:pt x="150" y="561"/>
                  </a:lnTo>
                  <a:lnTo>
                    <a:pt x="151" y="562"/>
                  </a:lnTo>
                  <a:lnTo>
                    <a:pt x="152" y="563"/>
                  </a:lnTo>
                  <a:lnTo>
                    <a:pt x="153" y="565"/>
                  </a:lnTo>
                  <a:lnTo>
                    <a:pt x="153" y="567"/>
                  </a:lnTo>
                  <a:lnTo>
                    <a:pt x="152" y="569"/>
                  </a:lnTo>
                  <a:lnTo>
                    <a:pt x="151" y="571"/>
                  </a:lnTo>
                  <a:lnTo>
                    <a:pt x="149" y="573"/>
                  </a:lnTo>
                  <a:lnTo>
                    <a:pt x="149" y="574"/>
                  </a:lnTo>
                  <a:lnTo>
                    <a:pt x="150" y="575"/>
                  </a:lnTo>
                  <a:lnTo>
                    <a:pt x="151" y="576"/>
                  </a:lnTo>
                  <a:lnTo>
                    <a:pt x="152" y="578"/>
                  </a:lnTo>
                  <a:lnTo>
                    <a:pt x="154" y="579"/>
                  </a:lnTo>
                  <a:lnTo>
                    <a:pt x="157" y="579"/>
                  </a:lnTo>
                  <a:lnTo>
                    <a:pt x="160" y="580"/>
                  </a:lnTo>
                  <a:lnTo>
                    <a:pt x="162" y="581"/>
                  </a:lnTo>
                  <a:lnTo>
                    <a:pt x="163" y="582"/>
                  </a:lnTo>
                  <a:lnTo>
                    <a:pt x="164" y="584"/>
                  </a:lnTo>
                  <a:lnTo>
                    <a:pt x="165" y="585"/>
                  </a:lnTo>
                  <a:lnTo>
                    <a:pt x="166" y="587"/>
                  </a:lnTo>
                  <a:lnTo>
                    <a:pt x="167" y="587"/>
                  </a:lnTo>
                  <a:lnTo>
                    <a:pt x="168" y="588"/>
                  </a:lnTo>
                  <a:lnTo>
                    <a:pt x="170" y="587"/>
                  </a:lnTo>
                  <a:lnTo>
                    <a:pt x="171" y="586"/>
                  </a:lnTo>
                  <a:lnTo>
                    <a:pt x="171" y="585"/>
                  </a:lnTo>
                  <a:lnTo>
                    <a:pt x="171" y="584"/>
                  </a:lnTo>
                  <a:lnTo>
                    <a:pt x="170" y="583"/>
                  </a:lnTo>
                  <a:lnTo>
                    <a:pt x="169" y="582"/>
                  </a:lnTo>
                  <a:lnTo>
                    <a:pt x="169" y="581"/>
                  </a:lnTo>
                  <a:lnTo>
                    <a:pt x="169" y="579"/>
                  </a:lnTo>
                  <a:lnTo>
                    <a:pt x="169" y="578"/>
                  </a:lnTo>
                  <a:lnTo>
                    <a:pt x="170" y="578"/>
                  </a:lnTo>
                  <a:lnTo>
                    <a:pt x="172" y="578"/>
                  </a:lnTo>
                  <a:lnTo>
                    <a:pt x="174" y="579"/>
                  </a:lnTo>
                  <a:lnTo>
                    <a:pt x="175" y="579"/>
                  </a:lnTo>
                  <a:lnTo>
                    <a:pt x="176" y="579"/>
                  </a:lnTo>
                  <a:lnTo>
                    <a:pt x="178" y="579"/>
                  </a:lnTo>
                  <a:lnTo>
                    <a:pt x="180" y="580"/>
                  </a:lnTo>
                  <a:lnTo>
                    <a:pt x="181" y="582"/>
                  </a:lnTo>
                  <a:lnTo>
                    <a:pt x="182" y="584"/>
                  </a:lnTo>
                  <a:lnTo>
                    <a:pt x="182" y="587"/>
                  </a:lnTo>
                  <a:lnTo>
                    <a:pt x="181" y="590"/>
                  </a:lnTo>
                  <a:lnTo>
                    <a:pt x="180" y="592"/>
                  </a:lnTo>
                  <a:lnTo>
                    <a:pt x="180" y="594"/>
                  </a:lnTo>
                  <a:lnTo>
                    <a:pt x="178" y="596"/>
                  </a:lnTo>
                  <a:lnTo>
                    <a:pt x="176" y="597"/>
                  </a:lnTo>
                  <a:lnTo>
                    <a:pt x="174" y="597"/>
                  </a:lnTo>
                  <a:lnTo>
                    <a:pt x="172" y="597"/>
                  </a:lnTo>
                  <a:lnTo>
                    <a:pt x="169" y="596"/>
                  </a:lnTo>
                  <a:lnTo>
                    <a:pt x="167" y="595"/>
                  </a:lnTo>
                  <a:lnTo>
                    <a:pt x="164" y="594"/>
                  </a:lnTo>
                  <a:lnTo>
                    <a:pt x="163" y="593"/>
                  </a:lnTo>
                  <a:lnTo>
                    <a:pt x="161" y="592"/>
                  </a:lnTo>
                  <a:lnTo>
                    <a:pt x="159" y="592"/>
                  </a:lnTo>
                  <a:lnTo>
                    <a:pt x="157" y="593"/>
                  </a:lnTo>
                  <a:lnTo>
                    <a:pt x="156" y="594"/>
                  </a:lnTo>
                  <a:lnTo>
                    <a:pt x="154" y="597"/>
                  </a:lnTo>
                  <a:lnTo>
                    <a:pt x="154" y="598"/>
                  </a:lnTo>
                  <a:lnTo>
                    <a:pt x="156" y="599"/>
                  </a:lnTo>
                  <a:lnTo>
                    <a:pt x="158" y="600"/>
                  </a:lnTo>
                  <a:lnTo>
                    <a:pt x="159" y="601"/>
                  </a:lnTo>
                  <a:lnTo>
                    <a:pt x="161" y="601"/>
                  </a:lnTo>
                  <a:lnTo>
                    <a:pt x="163" y="601"/>
                  </a:lnTo>
                  <a:lnTo>
                    <a:pt x="165" y="602"/>
                  </a:lnTo>
                  <a:lnTo>
                    <a:pt x="161" y="608"/>
                  </a:lnTo>
                  <a:lnTo>
                    <a:pt x="157" y="612"/>
                  </a:lnTo>
                  <a:lnTo>
                    <a:pt x="151" y="618"/>
                  </a:lnTo>
                  <a:lnTo>
                    <a:pt x="149" y="625"/>
                  </a:lnTo>
                  <a:lnTo>
                    <a:pt x="148" y="629"/>
                  </a:lnTo>
                  <a:lnTo>
                    <a:pt x="148" y="633"/>
                  </a:lnTo>
                  <a:lnTo>
                    <a:pt x="148" y="637"/>
                  </a:lnTo>
                  <a:lnTo>
                    <a:pt x="149" y="639"/>
                  </a:lnTo>
                  <a:lnTo>
                    <a:pt x="149" y="641"/>
                  </a:lnTo>
                  <a:lnTo>
                    <a:pt x="149" y="643"/>
                  </a:lnTo>
                  <a:lnTo>
                    <a:pt x="149" y="645"/>
                  </a:lnTo>
                  <a:lnTo>
                    <a:pt x="148" y="645"/>
                  </a:lnTo>
                  <a:lnTo>
                    <a:pt x="147" y="646"/>
                  </a:lnTo>
                  <a:lnTo>
                    <a:pt x="145" y="648"/>
                  </a:lnTo>
                  <a:lnTo>
                    <a:pt x="144" y="650"/>
                  </a:lnTo>
                  <a:lnTo>
                    <a:pt x="143" y="652"/>
                  </a:lnTo>
                  <a:lnTo>
                    <a:pt x="142" y="654"/>
                  </a:lnTo>
                  <a:lnTo>
                    <a:pt x="142" y="655"/>
                  </a:lnTo>
                  <a:lnTo>
                    <a:pt x="142" y="656"/>
                  </a:lnTo>
                  <a:lnTo>
                    <a:pt x="141" y="657"/>
                  </a:lnTo>
                  <a:lnTo>
                    <a:pt x="139" y="657"/>
                  </a:lnTo>
                  <a:lnTo>
                    <a:pt x="137" y="657"/>
                  </a:lnTo>
                  <a:lnTo>
                    <a:pt x="135" y="658"/>
                  </a:lnTo>
                  <a:lnTo>
                    <a:pt x="134" y="659"/>
                  </a:lnTo>
                  <a:lnTo>
                    <a:pt x="132" y="659"/>
                  </a:lnTo>
                  <a:lnTo>
                    <a:pt x="130" y="660"/>
                  </a:lnTo>
                  <a:lnTo>
                    <a:pt x="129" y="661"/>
                  </a:lnTo>
                  <a:lnTo>
                    <a:pt x="123" y="665"/>
                  </a:lnTo>
                  <a:lnTo>
                    <a:pt x="118" y="671"/>
                  </a:lnTo>
                  <a:lnTo>
                    <a:pt x="114" y="677"/>
                  </a:lnTo>
                  <a:lnTo>
                    <a:pt x="108" y="684"/>
                  </a:lnTo>
                  <a:lnTo>
                    <a:pt x="106" y="692"/>
                  </a:lnTo>
                  <a:lnTo>
                    <a:pt x="107" y="699"/>
                  </a:lnTo>
                  <a:lnTo>
                    <a:pt x="111" y="706"/>
                  </a:lnTo>
                  <a:lnTo>
                    <a:pt x="116" y="713"/>
                  </a:lnTo>
                  <a:lnTo>
                    <a:pt x="122" y="717"/>
                  </a:lnTo>
                  <a:lnTo>
                    <a:pt x="132" y="719"/>
                  </a:lnTo>
                  <a:lnTo>
                    <a:pt x="131" y="719"/>
                  </a:lnTo>
                  <a:lnTo>
                    <a:pt x="133" y="719"/>
                  </a:lnTo>
                  <a:lnTo>
                    <a:pt x="136" y="718"/>
                  </a:lnTo>
                  <a:lnTo>
                    <a:pt x="138" y="717"/>
                  </a:lnTo>
                  <a:lnTo>
                    <a:pt x="140" y="717"/>
                  </a:lnTo>
                  <a:lnTo>
                    <a:pt x="142" y="717"/>
                  </a:lnTo>
                  <a:lnTo>
                    <a:pt x="143" y="718"/>
                  </a:lnTo>
                  <a:lnTo>
                    <a:pt x="144" y="719"/>
                  </a:lnTo>
                  <a:lnTo>
                    <a:pt x="144" y="721"/>
                  </a:lnTo>
                  <a:lnTo>
                    <a:pt x="144" y="722"/>
                  </a:lnTo>
                  <a:lnTo>
                    <a:pt x="145" y="722"/>
                  </a:lnTo>
                  <a:lnTo>
                    <a:pt x="147" y="722"/>
                  </a:lnTo>
                  <a:lnTo>
                    <a:pt x="146" y="725"/>
                  </a:lnTo>
                  <a:lnTo>
                    <a:pt x="145" y="727"/>
                  </a:lnTo>
                  <a:lnTo>
                    <a:pt x="145" y="729"/>
                  </a:lnTo>
                  <a:lnTo>
                    <a:pt x="145" y="732"/>
                  </a:lnTo>
                  <a:lnTo>
                    <a:pt x="145" y="734"/>
                  </a:lnTo>
                  <a:lnTo>
                    <a:pt x="144" y="736"/>
                  </a:lnTo>
                  <a:lnTo>
                    <a:pt x="142" y="737"/>
                  </a:lnTo>
                  <a:lnTo>
                    <a:pt x="142" y="738"/>
                  </a:lnTo>
                  <a:lnTo>
                    <a:pt x="142" y="739"/>
                  </a:lnTo>
                  <a:lnTo>
                    <a:pt x="143" y="739"/>
                  </a:lnTo>
                  <a:lnTo>
                    <a:pt x="144" y="739"/>
                  </a:lnTo>
                  <a:lnTo>
                    <a:pt x="144" y="740"/>
                  </a:lnTo>
                  <a:lnTo>
                    <a:pt x="143" y="742"/>
                  </a:lnTo>
                  <a:lnTo>
                    <a:pt x="142" y="744"/>
                  </a:lnTo>
                  <a:lnTo>
                    <a:pt x="142" y="745"/>
                  </a:lnTo>
                  <a:lnTo>
                    <a:pt x="141" y="745"/>
                  </a:lnTo>
                  <a:lnTo>
                    <a:pt x="140" y="745"/>
                  </a:lnTo>
                  <a:lnTo>
                    <a:pt x="140" y="747"/>
                  </a:lnTo>
                  <a:lnTo>
                    <a:pt x="139" y="748"/>
                  </a:lnTo>
                  <a:lnTo>
                    <a:pt x="137" y="749"/>
                  </a:lnTo>
                  <a:lnTo>
                    <a:pt x="135" y="749"/>
                  </a:lnTo>
                  <a:lnTo>
                    <a:pt x="134" y="750"/>
                  </a:lnTo>
                  <a:lnTo>
                    <a:pt x="133" y="751"/>
                  </a:lnTo>
                  <a:lnTo>
                    <a:pt x="132" y="753"/>
                  </a:lnTo>
                  <a:lnTo>
                    <a:pt x="130" y="755"/>
                  </a:lnTo>
                  <a:lnTo>
                    <a:pt x="128" y="757"/>
                  </a:lnTo>
                  <a:lnTo>
                    <a:pt x="127" y="760"/>
                  </a:lnTo>
                  <a:lnTo>
                    <a:pt x="125" y="761"/>
                  </a:lnTo>
                  <a:lnTo>
                    <a:pt x="123" y="762"/>
                  </a:lnTo>
                  <a:lnTo>
                    <a:pt x="121" y="763"/>
                  </a:lnTo>
                  <a:lnTo>
                    <a:pt x="120" y="765"/>
                  </a:lnTo>
                  <a:lnTo>
                    <a:pt x="119" y="767"/>
                  </a:lnTo>
                  <a:lnTo>
                    <a:pt x="118" y="769"/>
                  </a:lnTo>
                  <a:lnTo>
                    <a:pt x="118" y="771"/>
                  </a:lnTo>
                  <a:lnTo>
                    <a:pt x="117" y="772"/>
                  </a:lnTo>
                  <a:lnTo>
                    <a:pt x="113" y="776"/>
                  </a:lnTo>
                  <a:lnTo>
                    <a:pt x="110" y="779"/>
                  </a:lnTo>
                  <a:lnTo>
                    <a:pt x="107" y="784"/>
                  </a:lnTo>
                  <a:lnTo>
                    <a:pt x="108" y="784"/>
                  </a:lnTo>
                  <a:lnTo>
                    <a:pt x="111" y="784"/>
                  </a:lnTo>
                  <a:lnTo>
                    <a:pt x="112" y="784"/>
                  </a:lnTo>
                  <a:lnTo>
                    <a:pt x="113" y="785"/>
                  </a:lnTo>
                  <a:lnTo>
                    <a:pt x="114" y="786"/>
                  </a:lnTo>
                  <a:lnTo>
                    <a:pt x="113" y="787"/>
                  </a:lnTo>
                  <a:lnTo>
                    <a:pt x="112" y="791"/>
                  </a:lnTo>
                  <a:lnTo>
                    <a:pt x="111" y="794"/>
                  </a:lnTo>
                  <a:lnTo>
                    <a:pt x="110" y="798"/>
                  </a:lnTo>
                  <a:lnTo>
                    <a:pt x="107" y="801"/>
                  </a:lnTo>
                  <a:lnTo>
                    <a:pt x="105" y="804"/>
                  </a:lnTo>
                  <a:lnTo>
                    <a:pt x="102" y="805"/>
                  </a:lnTo>
                  <a:lnTo>
                    <a:pt x="99" y="806"/>
                  </a:lnTo>
                  <a:lnTo>
                    <a:pt x="97" y="807"/>
                  </a:lnTo>
                  <a:lnTo>
                    <a:pt x="94" y="808"/>
                  </a:lnTo>
                  <a:lnTo>
                    <a:pt x="92" y="809"/>
                  </a:lnTo>
                  <a:lnTo>
                    <a:pt x="91" y="811"/>
                  </a:lnTo>
                  <a:lnTo>
                    <a:pt x="91" y="814"/>
                  </a:lnTo>
                  <a:lnTo>
                    <a:pt x="90" y="817"/>
                  </a:lnTo>
                  <a:lnTo>
                    <a:pt x="90" y="819"/>
                  </a:lnTo>
                  <a:lnTo>
                    <a:pt x="89" y="822"/>
                  </a:lnTo>
                  <a:lnTo>
                    <a:pt x="88" y="825"/>
                  </a:lnTo>
                  <a:lnTo>
                    <a:pt x="85" y="827"/>
                  </a:lnTo>
                  <a:lnTo>
                    <a:pt x="83" y="830"/>
                  </a:lnTo>
                  <a:lnTo>
                    <a:pt x="83" y="831"/>
                  </a:lnTo>
                  <a:lnTo>
                    <a:pt x="83" y="832"/>
                  </a:lnTo>
                  <a:lnTo>
                    <a:pt x="83" y="833"/>
                  </a:lnTo>
                  <a:lnTo>
                    <a:pt x="84" y="834"/>
                  </a:lnTo>
                  <a:lnTo>
                    <a:pt x="86" y="834"/>
                  </a:lnTo>
                  <a:lnTo>
                    <a:pt x="87" y="834"/>
                  </a:lnTo>
                  <a:lnTo>
                    <a:pt x="88" y="834"/>
                  </a:lnTo>
                  <a:lnTo>
                    <a:pt x="89" y="834"/>
                  </a:lnTo>
                  <a:lnTo>
                    <a:pt x="94" y="847"/>
                  </a:lnTo>
                  <a:lnTo>
                    <a:pt x="102" y="861"/>
                  </a:lnTo>
                  <a:lnTo>
                    <a:pt x="91" y="860"/>
                  </a:lnTo>
                  <a:lnTo>
                    <a:pt x="80" y="859"/>
                  </a:lnTo>
                  <a:lnTo>
                    <a:pt x="69" y="860"/>
                  </a:lnTo>
                  <a:lnTo>
                    <a:pt x="57" y="862"/>
                  </a:lnTo>
                  <a:lnTo>
                    <a:pt x="47" y="861"/>
                  </a:lnTo>
                  <a:lnTo>
                    <a:pt x="42" y="859"/>
                  </a:lnTo>
                  <a:lnTo>
                    <a:pt x="38" y="854"/>
                  </a:lnTo>
                  <a:lnTo>
                    <a:pt x="36" y="849"/>
                  </a:lnTo>
                  <a:lnTo>
                    <a:pt x="33" y="843"/>
                  </a:lnTo>
                  <a:lnTo>
                    <a:pt x="33" y="838"/>
                  </a:lnTo>
                  <a:lnTo>
                    <a:pt x="34" y="833"/>
                  </a:lnTo>
                  <a:lnTo>
                    <a:pt x="34" y="829"/>
                  </a:lnTo>
                  <a:lnTo>
                    <a:pt x="32" y="825"/>
                  </a:lnTo>
                  <a:lnTo>
                    <a:pt x="30" y="823"/>
                  </a:lnTo>
                  <a:lnTo>
                    <a:pt x="27" y="822"/>
                  </a:lnTo>
                  <a:lnTo>
                    <a:pt x="24" y="823"/>
                  </a:lnTo>
                  <a:lnTo>
                    <a:pt x="21" y="824"/>
                  </a:lnTo>
                  <a:lnTo>
                    <a:pt x="19" y="826"/>
                  </a:lnTo>
                  <a:lnTo>
                    <a:pt x="12" y="816"/>
                  </a:lnTo>
                  <a:lnTo>
                    <a:pt x="12" y="805"/>
                  </a:lnTo>
                  <a:lnTo>
                    <a:pt x="14" y="793"/>
                  </a:lnTo>
                  <a:lnTo>
                    <a:pt x="18" y="782"/>
                  </a:lnTo>
                  <a:lnTo>
                    <a:pt x="20" y="771"/>
                  </a:lnTo>
                  <a:lnTo>
                    <a:pt x="20" y="760"/>
                  </a:lnTo>
                  <a:lnTo>
                    <a:pt x="19" y="751"/>
                  </a:lnTo>
                  <a:lnTo>
                    <a:pt x="19" y="742"/>
                  </a:lnTo>
                  <a:lnTo>
                    <a:pt x="23" y="734"/>
                  </a:lnTo>
                  <a:lnTo>
                    <a:pt x="23" y="733"/>
                  </a:lnTo>
                  <a:lnTo>
                    <a:pt x="22" y="732"/>
                  </a:lnTo>
                  <a:lnTo>
                    <a:pt x="22" y="730"/>
                  </a:lnTo>
                  <a:lnTo>
                    <a:pt x="21" y="728"/>
                  </a:lnTo>
                  <a:lnTo>
                    <a:pt x="22" y="727"/>
                  </a:lnTo>
                  <a:lnTo>
                    <a:pt x="24" y="723"/>
                  </a:lnTo>
                  <a:lnTo>
                    <a:pt x="27" y="720"/>
                  </a:lnTo>
                  <a:lnTo>
                    <a:pt x="29" y="717"/>
                  </a:lnTo>
                  <a:lnTo>
                    <a:pt x="30" y="716"/>
                  </a:lnTo>
                  <a:lnTo>
                    <a:pt x="30" y="714"/>
                  </a:lnTo>
                  <a:lnTo>
                    <a:pt x="30" y="713"/>
                  </a:lnTo>
                  <a:lnTo>
                    <a:pt x="29" y="711"/>
                  </a:lnTo>
                  <a:lnTo>
                    <a:pt x="27" y="709"/>
                  </a:lnTo>
                  <a:lnTo>
                    <a:pt x="25" y="707"/>
                  </a:lnTo>
                  <a:lnTo>
                    <a:pt x="24" y="705"/>
                  </a:lnTo>
                  <a:lnTo>
                    <a:pt x="24" y="703"/>
                  </a:lnTo>
                  <a:lnTo>
                    <a:pt x="24" y="701"/>
                  </a:lnTo>
                  <a:lnTo>
                    <a:pt x="24" y="699"/>
                  </a:lnTo>
                  <a:lnTo>
                    <a:pt x="24" y="696"/>
                  </a:lnTo>
                  <a:lnTo>
                    <a:pt x="24" y="695"/>
                  </a:lnTo>
                  <a:lnTo>
                    <a:pt x="23" y="694"/>
                  </a:lnTo>
                  <a:lnTo>
                    <a:pt x="22" y="693"/>
                  </a:lnTo>
                  <a:lnTo>
                    <a:pt x="23" y="686"/>
                  </a:lnTo>
                  <a:lnTo>
                    <a:pt x="25" y="679"/>
                  </a:lnTo>
                  <a:lnTo>
                    <a:pt x="24" y="672"/>
                  </a:lnTo>
                  <a:lnTo>
                    <a:pt x="23" y="670"/>
                  </a:lnTo>
                  <a:lnTo>
                    <a:pt x="22" y="669"/>
                  </a:lnTo>
                  <a:lnTo>
                    <a:pt x="20" y="668"/>
                  </a:lnTo>
                  <a:lnTo>
                    <a:pt x="18" y="666"/>
                  </a:lnTo>
                  <a:lnTo>
                    <a:pt x="15" y="666"/>
                  </a:lnTo>
                  <a:lnTo>
                    <a:pt x="13" y="665"/>
                  </a:lnTo>
                  <a:lnTo>
                    <a:pt x="15" y="663"/>
                  </a:lnTo>
                  <a:lnTo>
                    <a:pt x="19" y="662"/>
                  </a:lnTo>
                  <a:lnTo>
                    <a:pt x="22" y="662"/>
                  </a:lnTo>
                  <a:lnTo>
                    <a:pt x="24" y="661"/>
                  </a:lnTo>
                  <a:lnTo>
                    <a:pt x="27" y="660"/>
                  </a:lnTo>
                  <a:lnTo>
                    <a:pt x="29" y="659"/>
                  </a:lnTo>
                  <a:lnTo>
                    <a:pt x="29" y="657"/>
                  </a:lnTo>
                  <a:lnTo>
                    <a:pt x="29" y="654"/>
                  </a:lnTo>
                  <a:lnTo>
                    <a:pt x="29" y="650"/>
                  </a:lnTo>
                  <a:lnTo>
                    <a:pt x="27" y="648"/>
                  </a:lnTo>
                  <a:lnTo>
                    <a:pt x="24" y="647"/>
                  </a:lnTo>
                  <a:lnTo>
                    <a:pt x="22" y="647"/>
                  </a:lnTo>
                  <a:lnTo>
                    <a:pt x="19" y="647"/>
                  </a:lnTo>
                  <a:lnTo>
                    <a:pt x="15" y="647"/>
                  </a:lnTo>
                  <a:lnTo>
                    <a:pt x="13" y="647"/>
                  </a:lnTo>
                  <a:lnTo>
                    <a:pt x="13" y="646"/>
                  </a:lnTo>
                  <a:lnTo>
                    <a:pt x="13" y="645"/>
                  </a:lnTo>
                  <a:lnTo>
                    <a:pt x="13" y="644"/>
                  </a:lnTo>
                  <a:lnTo>
                    <a:pt x="13" y="643"/>
                  </a:lnTo>
                  <a:lnTo>
                    <a:pt x="15" y="640"/>
                  </a:lnTo>
                  <a:lnTo>
                    <a:pt x="17" y="638"/>
                  </a:lnTo>
                  <a:lnTo>
                    <a:pt x="17" y="635"/>
                  </a:lnTo>
                  <a:lnTo>
                    <a:pt x="17" y="632"/>
                  </a:lnTo>
                  <a:lnTo>
                    <a:pt x="14" y="630"/>
                  </a:lnTo>
                  <a:lnTo>
                    <a:pt x="8" y="620"/>
                  </a:lnTo>
                  <a:lnTo>
                    <a:pt x="3" y="611"/>
                  </a:lnTo>
                  <a:lnTo>
                    <a:pt x="1" y="605"/>
                  </a:lnTo>
                  <a:lnTo>
                    <a:pt x="2" y="598"/>
                  </a:lnTo>
                  <a:lnTo>
                    <a:pt x="4" y="591"/>
                  </a:lnTo>
                  <a:lnTo>
                    <a:pt x="5" y="582"/>
                  </a:lnTo>
                  <a:lnTo>
                    <a:pt x="3" y="571"/>
                  </a:lnTo>
                  <a:lnTo>
                    <a:pt x="1" y="562"/>
                  </a:lnTo>
                  <a:lnTo>
                    <a:pt x="0" y="552"/>
                  </a:lnTo>
                  <a:lnTo>
                    <a:pt x="1" y="539"/>
                  </a:lnTo>
                  <a:lnTo>
                    <a:pt x="2" y="526"/>
                  </a:lnTo>
                  <a:lnTo>
                    <a:pt x="3" y="520"/>
                  </a:lnTo>
                  <a:lnTo>
                    <a:pt x="6" y="514"/>
                  </a:lnTo>
                  <a:lnTo>
                    <a:pt x="7" y="511"/>
                  </a:lnTo>
                  <a:lnTo>
                    <a:pt x="6" y="509"/>
                  </a:lnTo>
                  <a:lnTo>
                    <a:pt x="5" y="507"/>
                  </a:lnTo>
                  <a:lnTo>
                    <a:pt x="4" y="505"/>
                  </a:lnTo>
                  <a:lnTo>
                    <a:pt x="4" y="503"/>
                  </a:lnTo>
                  <a:lnTo>
                    <a:pt x="5" y="502"/>
                  </a:lnTo>
                  <a:lnTo>
                    <a:pt x="6" y="501"/>
                  </a:lnTo>
                  <a:lnTo>
                    <a:pt x="7" y="500"/>
                  </a:lnTo>
                  <a:lnTo>
                    <a:pt x="9" y="500"/>
                  </a:lnTo>
                  <a:lnTo>
                    <a:pt x="11" y="500"/>
                  </a:lnTo>
                  <a:lnTo>
                    <a:pt x="13" y="499"/>
                  </a:lnTo>
                  <a:lnTo>
                    <a:pt x="15" y="499"/>
                  </a:lnTo>
                  <a:lnTo>
                    <a:pt x="17" y="497"/>
                  </a:lnTo>
                  <a:lnTo>
                    <a:pt x="15" y="490"/>
                  </a:lnTo>
                  <a:lnTo>
                    <a:pt x="13" y="483"/>
                  </a:lnTo>
                  <a:lnTo>
                    <a:pt x="11" y="476"/>
                  </a:lnTo>
                  <a:lnTo>
                    <a:pt x="10" y="473"/>
                  </a:lnTo>
                  <a:lnTo>
                    <a:pt x="9" y="470"/>
                  </a:lnTo>
                  <a:lnTo>
                    <a:pt x="7" y="468"/>
                  </a:lnTo>
                  <a:lnTo>
                    <a:pt x="6" y="465"/>
                  </a:lnTo>
                  <a:lnTo>
                    <a:pt x="5" y="451"/>
                  </a:lnTo>
                  <a:lnTo>
                    <a:pt x="6" y="437"/>
                  </a:lnTo>
                  <a:lnTo>
                    <a:pt x="10" y="426"/>
                  </a:lnTo>
                  <a:lnTo>
                    <a:pt x="15" y="416"/>
                  </a:lnTo>
                  <a:lnTo>
                    <a:pt x="20" y="406"/>
                  </a:lnTo>
                  <a:lnTo>
                    <a:pt x="20" y="403"/>
                  </a:lnTo>
                  <a:lnTo>
                    <a:pt x="20" y="401"/>
                  </a:lnTo>
                  <a:lnTo>
                    <a:pt x="18" y="399"/>
                  </a:lnTo>
                  <a:lnTo>
                    <a:pt x="17" y="397"/>
                  </a:lnTo>
                  <a:lnTo>
                    <a:pt x="15" y="394"/>
                  </a:lnTo>
                  <a:lnTo>
                    <a:pt x="14" y="393"/>
                  </a:lnTo>
                  <a:lnTo>
                    <a:pt x="14" y="391"/>
                  </a:lnTo>
                  <a:lnTo>
                    <a:pt x="18" y="380"/>
                  </a:lnTo>
                  <a:lnTo>
                    <a:pt x="21" y="368"/>
                  </a:lnTo>
                  <a:lnTo>
                    <a:pt x="22" y="367"/>
                  </a:lnTo>
                  <a:lnTo>
                    <a:pt x="23" y="366"/>
                  </a:lnTo>
                  <a:lnTo>
                    <a:pt x="25" y="366"/>
                  </a:lnTo>
                  <a:lnTo>
                    <a:pt x="26" y="365"/>
                  </a:lnTo>
                  <a:lnTo>
                    <a:pt x="28" y="365"/>
                  </a:lnTo>
                  <a:lnTo>
                    <a:pt x="30" y="364"/>
                  </a:lnTo>
                  <a:lnTo>
                    <a:pt x="31" y="363"/>
                  </a:lnTo>
                  <a:lnTo>
                    <a:pt x="32" y="353"/>
                  </a:lnTo>
                  <a:lnTo>
                    <a:pt x="30" y="342"/>
                  </a:lnTo>
                  <a:lnTo>
                    <a:pt x="29" y="331"/>
                  </a:lnTo>
                  <a:lnTo>
                    <a:pt x="28" y="330"/>
                  </a:lnTo>
                  <a:lnTo>
                    <a:pt x="27" y="330"/>
                  </a:lnTo>
                  <a:lnTo>
                    <a:pt x="25" y="329"/>
                  </a:lnTo>
                  <a:lnTo>
                    <a:pt x="23" y="329"/>
                  </a:lnTo>
                  <a:lnTo>
                    <a:pt x="22" y="328"/>
                  </a:lnTo>
                  <a:lnTo>
                    <a:pt x="21" y="328"/>
                  </a:lnTo>
                  <a:lnTo>
                    <a:pt x="15" y="315"/>
                  </a:lnTo>
                  <a:lnTo>
                    <a:pt x="13" y="301"/>
                  </a:lnTo>
                  <a:lnTo>
                    <a:pt x="13" y="299"/>
                  </a:lnTo>
                  <a:lnTo>
                    <a:pt x="13" y="296"/>
                  </a:lnTo>
                  <a:lnTo>
                    <a:pt x="13" y="293"/>
                  </a:lnTo>
                  <a:lnTo>
                    <a:pt x="12" y="291"/>
                  </a:lnTo>
                  <a:lnTo>
                    <a:pt x="11" y="290"/>
                  </a:lnTo>
                  <a:lnTo>
                    <a:pt x="9" y="289"/>
                  </a:lnTo>
                  <a:lnTo>
                    <a:pt x="7" y="288"/>
                  </a:lnTo>
                  <a:lnTo>
                    <a:pt x="6" y="287"/>
                  </a:lnTo>
                  <a:lnTo>
                    <a:pt x="4" y="285"/>
                  </a:lnTo>
                  <a:lnTo>
                    <a:pt x="3" y="284"/>
                  </a:lnTo>
                  <a:lnTo>
                    <a:pt x="3" y="282"/>
                  </a:lnTo>
                  <a:lnTo>
                    <a:pt x="4" y="280"/>
                  </a:lnTo>
                  <a:lnTo>
                    <a:pt x="5" y="278"/>
                  </a:lnTo>
                  <a:lnTo>
                    <a:pt x="7" y="277"/>
                  </a:lnTo>
                  <a:lnTo>
                    <a:pt x="9" y="276"/>
                  </a:lnTo>
                  <a:lnTo>
                    <a:pt x="10" y="275"/>
                  </a:lnTo>
                  <a:lnTo>
                    <a:pt x="11" y="273"/>
                  </a:lnTo>
                  <a:lnTo>
                    <a:pt x="11" y="267"/>
                  </a:lnTo>
                  <a:lnTo>
                    <a:pt x="10" y="259"/>
                  </a:lnTo>
                  <a:lnTo>
                    <a:pt x="11" y="254"/>
                  </a:lnTo>
                  <a:lnTo>
                    <a:pt x="13" y="252"/>
                  </a:lnTo>
                  <a:lnTo>
                    <a:pt x="15" y="249"/>
                  </a:lnTo>
                  <a:lnTo>
                    <a:pt x="17" y="247"/>
                  </a:lnTo>
                  <a:lnTo>
                    <a:pt x="19" y="244"/>
                  </a:lnTo>
                  <a:lnTo>
                    <a:pt x="19" y="242"/>
                  </a:lnTo>
                  <a:lnTo>
                    <a:pt x="18" y="239"/>
                  </a:lnTo>
                  <a:lnTo>
                    <a:pt x="15" y="235"/>
                  </a:lnTo>
                  <a:lnTo>
                    <a:pt x="14" y="231"/>
                  </a:lnTo>
                  <a:lnTo>
                    <a:pt x="13" y="228"/>
                  </a:lnTo>
                  <a:lnTo>
                    <a:pt x="13" y="224"/>
                  </a:lnTo>
                  <a:lnTo>
                    <a:pt x="17" y="208"/>
                  </a:lnTo>
                  <a:lnTo>
                    <a:pt x="22" y="193"/>
                  </a:lnTo>
                  <a:lnTo>
                    <a:pt x="26" y="183"/>
                  </a:lnTo>
                  <a:lnTo>
                    <a:pt x="31" y="173"/>
                  </a:lnTo>
                  <a:lnTo>
                    <a:pt x="35" y="161"/>
                  </a:lnTo>
                  <a:lnTo>
                    <a:pt x="36" y="159"/>
                  </a:lnTo>
                  <a:lnTo>
                    <a:pt x="38" y="157"/>
                  </a:lnTo>
                  <a:lnTo>
                    <a:pt x="40" y="156"/>
                  </a:lnTo>
                  <a:lnTo>
                    <a:pt x="42" y="154"/>
                  </a:lnTo>
                  <a:lnTo>
                    <a:pt x="44" y="153"/>
                  </a:lnTo>
                  <a:lnTo>
                    <a:pt x="45" y="152"/>
                  </a:lnTo>
                  <a:lnTo>
                    <a:pt x="46" y="150"/>
                  </a:lnTo>
                  <a:lnTo>
                    <a:pt x="47" y="148"/>
                  </a:lnTo>
                  <a:lnTo>
                    <a:pt x="47" y="147"/>
                  </a:lnTo>
                  <a:lnTo>
                    <a:pt x="44" y="135"/>
                  </a:lnTo>
                  <a:lnTo>
                    <a:pt x="44" y="121"/>
                  </a:lnTo>
                  <a:lnTo>
                    <a:pt x="44" y="120"/>
                  </a:lnTo>
                  <a:lnTo>
                    <a:pt x="43" y="118"/>
                  </a:lnTo>
                  <a:lnTo>
                    <a:pt x="42" y="115"/>
                  </a:lnTo>
                  <a:lnTo>
                    <a:pt x="41" y="113"/>
                  </a:lnTo>
                  <a:lnTo>
                    <a:pt x="40" y="112"/>
                  </a:lnTo>
                  <a:lnTo>
                    <a:pt x="40" y="111"/>
                  </a:lnTo>
                  <a:lnTo>
                    <a:pt x="40" y="109"/>
                  </a:lnTo>
                  <a:lnTo>
                    <a:pt x="41" y="108"/>
                  </a:lnTo>
                  <a:lnTo>
                    <a:pt x="44" y="103"/>
                  </a:lnTo>
                  <a:lnTo>
                    <a:pt x="43" y="98"/>
                  </a:lnTo>
                  <a:lnTo>
                    <a:pt x="42" y="92"/>
                  </a:lnTo>
                  <a:lnTo>
                    <a:pt x="43" y="88"/>
                  </a:lnTo>
                  <a:lnTo>
                    <a:pt x="49" y="83"/>
                  </a:lnTo>
                  <a:lnTo>
                    <a:pt x="56" y="78"/>
                  </a:lnTo>
                  <a:lnTo>
                    <a:pt x="63" y="74"/>
                  </a:lnTo>
                  <a:lnTo>
                    <a:pt x="69" y="68"/>
                  </a:lnTo>
                  <a:lnTo>
                    <a:pt x="72" y="60"/>
                  </a:lnTo>
                  <a:lnTo>
                    <a:pt x="73" y="48"/>
                  </a:lnTo>
                  <a:lnTo>
                    <a:pt x="73" y="41"/>
                  </a:lnTo>
                  <a:lnTo>
                    <a:pt x="72" y="36"/>
                  </a:lnTo>
                  <a:lnTo>
                    <a:pt x="72" y="30"/>
                  </a:lnTo>
                  <a:lnTo>
                    <a:pt x="72" y="29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39" name="Freeform 414"/>
            <p:cNvSpPr>
              <a:spLocks/>
            </p:cNvSpPr>
            <p:nvPr/>
          </p:nvSpPr>
          <p:spPr bwMode="gray">
            <a:xfrm>
              <a:off x="2994" y="2940"/>
              <a:ext cx="134" cy="144"/>
            </a:xfrm>
            <a:custGeom>
              <a:avLst/>
              <a:gdLst>
                <a:gd name="T0" fmla="*/ 5 w 134"/>
                <a:gd name="T1" fmla="*/ 117 h 144"/>
                <a:gd name="T2" fmla="*/ 12 w 134"/>
                <a:gd name="T3" fmla="*/ 125 h 144"/>
                <a:gd name="T4" fmla="*/ 17 w 134"/>
                <a:gd name="T5" fmla="*/ 126 h 144"/>
                <a:gd name="T6" fmla="*/ 22 w 134"/>
                <a:gd name="T7" fmla="*/ 126 h 144"/>
                <a:gd name="T8" fmla="*/ 33 w 134"/>
                <a:gd name="T9" fmla="*/ 132 h 144"/>
                <a:gd name="T10" fmla="*/ 50 w 134"/>
                <a:gd name="T11" fmla="*/ 144 h 144"/>
                <a:gd name="T12" fmla="*/ 53 w 134"/>
                <a:gd name="T13" fmla="*/ 143 h 144"/>
                <a:gd name="T14" fmla="*/ 56 w 134"/>
                <a:gd name="T15" fmla="*/ 141 h 144"/>
                <a:gd name="T16" fmla="*/ 62 w 134"/>
                <a:gd name="T17" fmla="*/ 140 h 144"/>
                <a:gd name="T18" fmla="*/ 68 w 134"/>
                <a:gd name="T19" fmla="*/ 141 h 144"/>
                <a:gd name="T20" fmla="*/ 84 w 134"/>
                <a:gd name="T21" fmla="*/ 142 h 144"/>
                <a:gd name="T22" fmla="*/ 93 w 134"/>
                <a:gd name="T23" fmla="*/ 138 h 144"/>
                <a:gd name="T24" fmla="*/ 97 w 134"/>
                <a:gd name="T25" fmla="*/ 136 h 144"/>
                <a:gd name="T26" fmla="*/ 101 w 134"/>
                <a:gd name="T27" fmla="*/ 133 h 144"/>
                <a:gd name="T28" fmla="*/ 102 w 134"/>
                <a:gd name="T29" fmla="*/ 131 h 144"/>
                <a:gd name="T30" fmla="*/ 102 w 134"/>
                <a:gd name="T31" fmla="*/ 132 h 144"/>
                <a:gd name="T32" fmla="*/ 103 w 134"/>
                <a:gd name="T33" fmla="*/ 132 h 144"/>
                <a:gd name="T34" fmla="*/ 108 w 134"/>
                <a:gd name="T35" fmla="*/ 128 h 144"/>
                <a:gd name="T36" fmla="*/ 113 w 134"/>
                <a:gd name="T37" fmla="*/ 124 h 144"/>
                <a:gd name="T38" fmla="*/ 118 w 134"/>
                <a:gd name="T39" fmla="*/ 116 h 144"/>
                <a:gd name="T40" fmla="*/ 125 w 134"/>
                <a:gd name="T41" fmla="*/ 105 h 144"/>
                <a:gd name="T42" fmla="*/ 126 w 134"/>
                <a:gd name="T43" fmla="*/ 101 h 144"/>
                <a:gd name="T44" fmla="*/ 126 w 134"/>
                <a:gd name="T45" fmla="*/ 96 h 144"/>
                <a:gd name="T46" fmla="*/ 128 w 134"/>
                <a:gd name="T47" fmla="*/ 92 h 144"/>
                <a:gd name="T48" fmla="*/ 132 w 134"/>
                <a:gd name="T49" fmla="*/ 88 h 144"/>
                <a:gd name="T50" fmla="*/ 132 w 134"/>
                <a:gd name="T51" fmla="*/ 79 h 144"/>
                <a:gd name="T52" fmla="*/ 127 w 134"/>
                <a:gd name="T53" fmla="*/ 71 h 144"/>
                <a:gd name="T54" fmla="*/ 125 w 134"/>
                <a:gd name="T55" fmla="*/ 65 h 144"/>
                <a:gd name="T56" fmla="*/ 123 w 134"/>
                <a:gd name="T57" fmla="*/ 60 h 144"/>
                <a:gd name="T58" fmla="*/ 117 w 134"/>
                <a:gd name="T59" fmla="*/ 56 h 144"/>
                <a:gd name="T60" fmla="*/ 112 w 134"/>
                <a:gd name="T61" fmla="*/ 52 h 144"/>
                <a:gd name="T62" fmla="*/ 109 w 134"/>
                <a:gd name="T63" fmla="*/ 47 h 144"/>
                <a:gd name="T64" fmla="*/ 105 w 134"/>
                <a:gd name="T65" fmla="*/ 41 h 144"/>
                <a:gd name="T66" fmla="*/ 100 w 134"/>
                <a:gd name="T67" fmla="*/ 39 h 144"/>
                <a:gd name="T68" fmla="*/ 94 w 134"/>
                <a:gd name="T69" fmla="*/ 38 h 144"/>
                <a:gd name="T70" fmla="*/ 89 w 134"/>
                <a:gd name="T71" fmla="*/ 35 h 144"/>
                <a:gd name="T72" fmla="*/ 82 w 134"/>
                <a:gd name="T73" fmla="*/ 29 h 144"/>
                <a:gd name="T74" fmla="*/ 77 w 134"/>
                <a:gd name="T75" fmla="*/ 27 h 144"/>
                <a:gd name="T76" fmla="*/ 73 w 134"/>
                <a:gd name="T77" fmla="*/ 28 h 144"/>
                <a:gd name="T78" fmla="*/ 70 w 134"/>
                <a:gd name="T79" fmla="*/ 29 h 144"/>
                <a:gd name="T80" fmla="*/ 64 w 134"/>
                <a:gd name="T81" fmla="*/ 18 h 144"/>
                <a:gd name="T82" fmla="*/ 55 w 134"/>
                <a:gd name="T83" fmla="*/ 8 h 144"/>
                <a:gd name="T84" fmla="*/ 52 w 134"/>
                <a:gd name="T85" fmla="*/ 4 h 144"/>
                <a:gd name="T86" fmla="*/ 43 w 134"/>
                <a:gd name="T87" fmla="*/ 0 h 144"/>
                <a:gd name="T88" fmla="*/ 31 w 134"/>
                <a:gd name="T89" fmla="*/ 2 h 144"/>
                <a:gd name="T90" fmla="*/ 26 w 134"/>
                <a:gd name="T91" fmla="*/ 6 h 144"/>
                <a:gd name="T92" fmla="*/ 19 w 134"/>
                <a:gd name="T93" fmla="*/ 31 h 144"/>
                <a:gd name="T94" fmla="*/ 15 w 134"/>
                <a:gd name="T95" fmla="*/ 38 h 144"/>
                <a:gd name="T96" fmla="*/ 10 w 134"/>
                <a:gd name="T97" fmla="*/ 45 h 144"/>
                <a:gd name="T98" fmla="*/ 10 w 134"/>
                <a:gd name="T99" fmla="*/ 51 h 144"/>
                <a:gd name="T100" fmla="*/ 12 w 134"/>
                <a:gd name="T101" fmla="*/ 58 h 144"/>
                <a:gd name="T102" fmla="*/ 12 w 134"/>
                <a:gd name="T103" fmla="*/ 69 h 144"/>
                <a:gd name="T104" fmla="*/ 10 w 134"/>
                <a:gd name="T105" fmla="*/ 87 h 144"/>
                <a:gd name="T106" fmla="*/ 9 w 134"/>
                <a:gd name="T107" fmla="*/ 90 h 144"/>
                <a:gd name="T108" fmla="*/ 6 w 134"/>
                <a:gd name="T109" fmla="*/ 91 h 144"/>
                <a:gd name="T110" fmla="*/ 4 w 134"/>
                <a:gd name="T111" fmla="*/ 94 h 144"/>
                <a:gd name="T112" fmla="*/ 0 w 134"/>
                <a:gd name="T113" fmla="*/ 108 h 1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4"/>
                <a:gd name="T172" fmla="*/ 0 h 144"/>
                <a:gd name="T173" fmla="*/ 134 w 134"/>
                <a:gd name="T174" fmla="*/ 144 h 1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4" h="144">
                  <a:moveTo>
                    <a:pt x="2" y="111"/>
                  </a:moveTo>
                  <a:lnTo>
                    <a:pt x="5" y="117"/>
                  </a:lnTo>
                  <a:lnTo>
                    <a:pt x="8" y="121"/>
                  </a:lnTo>
                  <a:lnTo>
                    <a:pt x="12" y="125"/>
                  </a:lnTo>
                  <a:lnTo>
                    <a:pt x="15" y="126"/>
                  </a:lnTo>
                  <a:lnTo>
                    <a:pt x="17" y="126"/>
                  </a:lnTo>
                  <a:lnTo>
                    <a:pt x="20" y="126"/>
                  </a:lnTo>
                  <a:lnTo>
                    <a:pt x="22" y="126"/>
                  </a:lnTo>
                  <a:lnTo>
                    <a:pt x="24" y="126"/>
                  </a:lnTo>
                  <a:lnTo>
                    <a:pt x="33" y="132"/>
                  </a:lnTo>
                  <a:lnTo>
                    <a:pt x="41" y="139"/>
                  </a:lnTo>
                  <a:lnTo>
                    <a:pt x="50" y="144"/>
                  </a:lnTo>
                  <a:lnTo>
                    <a:pt x="52" y="144"/>
                  </a:lnTo>
                  <a:lnTo>
                    <a:pt x="53" y="143"/>
                  </a:lnTo>
                  <a:lnTo>
                    <a:pt x="55" y="142"/>
                  </a:lnTo>
                  <a:lnTo>
                    <a:pt x="56" y="141"/>
                  </a:lnTo>
                  <a:lnTo>
                    <a:pt x="59" y="140"/>
                  </a:lnTo>
                  <a:lnTo>
                    <a:pt x="62" y="140"/>
                  </a:lnTo>
                  <a:lnTo>
                    <a:pt x="65" y="141"/>
                  </a:lnTo>
                  <a:lnTo>
                    <a:pt x="68" y="141"/>
                  </a:lnTo>
                  <a:lnTo>
                    <a:pt x="76" y="142"/>
                  </a:lnTo>
                  <a:lnTo>
                    <a:pt x="84" y="142"/>
                  </a:lnTo>
                  <a:lnTo>
                    <a:pt x="92" y="139"/>
                  </a:lnTo>
                  <a:lnTo>
                    <a:pt x="93" y="138"/>
                  </a:lnTo>
                  <a:lnTo>
                    <a:pt x="95" y="137"/>
                  </a:lnTo>
                  <a:lnTo>
                    <a:pt x="97" y="136"/>
                  </a:lnTo>
                  <a:lnTo>
                    <a:pt x="99" y="134"/>
                  </a:lnTo>
                  <a:lnTo>
                    <a:pt x="101" y="133"/>
                  </a:lnTo>
                  <a:lnTo>
                    <a:pt x="102" y="132"/>
                  </a:lnTo>
                  <a:lnTo>
                    <a:pt x="102" y="131"/>
                  </a:lnTo>
                  <a:lnTo>
                    <a:pt x="102" y="132"/>
                  </a:lnTo>
                  <a:lnTo>
                    <a:pt x="103" y="132"/>
                  </a:lnTo>
                  <a:lnTo>
                    <a:pt x="105" y="130"/>
                  </a:lnTo>
                  <a:lnTo>
                    <a:pt x="108" y="128"/>
                  </a:lnTo>
                  <a:lnTo>
                    <a:pt x="110" y="126"/>
                  </a:lnTo>
                  <a:lnTo>
                    <a:pt x="113" y="124"/>
                  </a:lnTo>
                  <a:lnTo>
                    <a:pt x="115" y="122"/>
                  </a:lnTo>
                  <a:lnTo>
                    <a:pt x="118" y="116"/>
                  </a:lnTo>
                  <a:lnTo>
                    <a:pt x="122" y="110"/>
                  </a:lnTo>
                  <a:lnTo>
                    <a:pt x="125" y="105"/>
                  </a:lnTo>
                  <a:lnTo>
                    <a:pt x="126" y="103"/>
                  </a:lnTo>
                  <a:lnTo>
                    <a:pt x="126" y="101"/>
                  </a:lnTo>
                  <a:lnTo>
                    <a:pt x="126" y="99"/>
                  </a:lnTo>
                  <a:lnTo>
                    <a:pt x="126" y="96"/>
                  </a:lnTo>
                  <a:lnTo>
                    <a:pt x="126" y="94"/>
                  </a:lnTo>
                  <a:lnTo>
                    <a:pt x="128" y="92"/>
                  </a:lnTo>
                  <a:lnTo>
                    <a:pt x="130" y="90"/>
                  </a:lnTo>
                  <a:lnTo>
                    <a:pt x="132" y="88"/>
                  </a:lnTo>
                  <a:lnTo>
                    <a:pt x="134" y="83"/>
                  </a:lnTo>
                  <a:lnTo>
                    <a:pt x="132" y="79"/>
                  </a:lnTo>
                  <a:lnTo>
                    <a:pt x="129" y="75"/>
                  </a:lnTo>
                  <a:lnTo>
                    <a:pt x="127" y="71"/>
                  </a:lnTo>
                  <a:lnTo>
                    <a:pt x="126" y="67"/>
                  </a:lnTo>
                  <a:lnTo>
                    <a:pt x="125" y="65"/>
                  </a:lnTo>
                  <a:lnTo>
                    <a:pt x="124" y="62"/>
                  </a:lnTo>
                  <a:lnTo>
                    <a:pt x="123" y="60"/>
                  </a:lnTo>
                  <a:lnTo>
                    <a:pt x="120" y="58"/>
                  </a:lnTo>
                  <a:lnTo>
                    <a:pt x="117" y="56"/>
                  </a:lnTo>
                  <a:lnTo>
                    <a:pt x="115" y="54"/>
                  </a:lnTo>
                  <a:lnTo>
                    <a:pt x="112" y="52"/>
                  </a:lnTo>
                  <a:lnTo>
                    <a:pt x="110" y="50"/>
                  </a:lnTo>
                  <a:lnTo>
                    <a:pt x="109" y="47"/>
                  </a:lnTo>
                  <a:lnTo>
                    <a:pt x="107" y="44"/>
                  </a:lnTo>
                  <a:lnTo>
                    <a:pt x="105" y="41"/>
                  </a:lnTo>
                  <a:lnTo>
                    <a:pt x="103" y="40"/>
                  </a:lnTo>
                  <a:lnTo>
                    <a:pt x="100" y="39"/>
                  </a:lnTo>
                  <a:lnTo>
                    <a:pt x="97" y="38"/>
                  </a:lnTo>
                  <a:lnTo>
                    <a:pt x="94" y="38"/>
                  </a:lnTo>
                  <a:lnTo>
                    <a:pt x="91" y="37"/>
                  </a:lnTo>
                  <a:lnTo>
                    <a:pt x="89" y="35"/>
                  </a:lnTo>
                  <a:lnTo>
                    <a:pt x="85" y="32"/>
                  </a:lnTo>
                  <a:lnTo>
                    <a:pt x="82" y="29"/>
                  </a:lnTo>
                  <a:lnTo>
                    <a:pt x="79" y="27"/>
                  </a:lnTo>
                  <a:lnTo>
                    <a:pt x="77" y="27"/>
                  </a:lnTo>
                  <a:lnTo>
                    <a:pt x="75" y="27"/>
                  </a:lnTo>
                  <a:lnTo>
                    <a:pt x="73" y="28"/>
                  </a:lnTo>
                  <a:lnTo>
                    <a:pt x="72" y="29"/>
                  </a:lnTo>
                  <a:lnTo>
                    <a:pt x="70" y="29"/>
                  </a:lnTo>
                  <a:lnTo>
                    <a:pt x="64" y="18"/>
                  </a:lnTo>
                  <a:lnTo>
                    <a:pt x="56" y="9"/>
                  </a:lnTo>
                  <a:lnTo>
                    <a:pt x="55" y="8"/>
                  </a:lnTo>
                  <a:lnTo>
                    <a:pt x="54" y="6"/>
                  </a:lnTo>
                  <a:lnTo>
                    <a:pt x="52" y="4"/>
                  </a:lnTo>
                  <a:lnTo>
                    <a:pt x="51" y="2"/>
                  </a:lnTo>
                  <a:lnTo>
                    <a:pt x="43" y="0"/>
                  </a:lnTo>
                  <a:lnTo>
                    <a:pt x="33" y="1"/>
                  </a:lnTo>
                  <a:lnTo>
                    <a:pt x="31" y="2"/>
                  </a:lnTo>
                  <a:lnTo>
                    <a:pt x="29" y="3"/>
                  </a:lnTo>
                  <a:lnTo>
                    <a:pt x="26" y="6"/>
                  </a:lnTo>
                  <a:lnTo>
                    <a:pt x="22" y="18"/>
                  </a:lnTo>
                  <a:lnTo>
                    <a:pt x="19" y="31"/>
                  </a:lnTo>
                  <a:lnTo>
                    <a:pt x="17" y="34"/>
                  </a:lnTo>
                  <a:lnTo>
                    <a:pt x="15" y="38"/>
                  </a:lnTo>
                  <a:lnTo>
                    <a:pt x="12" y="41"/>
                  </a:lnTo>
                  <a:lnTo>
                    <a:pt x="10" y="45"/>
                  </a:lnTo>
                  <a:lnTo>
                    <a:pt x="9" y="48"/>
                  </a:lnTo>
                  <a:lnTo>
                    <a:pt x="10" y="51"/>
                  </a:lnTo>
                  <a:lnTo>
                    <a:pt x="11" y="55"/>
                  </a:lnTo>
                  <a:lnTo>
                    <a:pt x="12" y="58"/>
                  </a:lnTo>
                  <a:lnTo>
                    <a:pt x="13" y="61"/>
                  </a:lnTo>
                  <a:lnTo>
                    <a:pt x="12" y="69"/>
                  </a:lnTo>
                  <a:lnTo>
                    <a:pt x="11" y="78"/>
                  </a:lnTo>
                  <a:lnTo>
                    <a:pt x="10" y="87"/>
                  </a:lnTo>
                  <a:lnTo>
                    <a:pt x="10" y="89"/>
                  </a:lnTo>
                  <a:lnTo>
                    <a:pt x="9" y="90"/>
                  </a:lnTo>
                  <a:lnTo>
                    <a:pt x="8" y="91"/>
                  </a:lnTo>
                  <a:lnTo>
                    <a:pt x="6" y="91"/>
                  </a:lnTo>
                  <a:lnTo>
                    <a:pt x="5" y="92"/>
                  </a:lnTo>
                  <a:lnTo>
                    <a:pt x="4" y="94"/>
                  </a:lnTo>
                  <a:lnTo>
                    <a:pt x="2" y="101"/>
                  </a:lnTo>
                  <a:lnTo>
                    <a:pt x="0" y="108"/>
                  </a:lnTo>
                  <a:lnTo>
                    <a:pt x="2" y="111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40" name="Freeform 415"/>
            <p:cNvSpPr>
              <a:spLocks/>
            </p:cNvSpPr>
            <p:nvPr/>
          </p:nvSpPr>
          <p:spPr bwMode="gray">
            <a:xfrm>
              <a:off x="2994" y="2940"/>
              <a:ext cx="134" cy="144"/>
            </a:xfrm>
            <a:custGeom>
              <a:avLst/>
              <a:gdLst>
                <a:gd name="T0" fmla="*/ 5 w 134"/>
                <a:gd name="T1" fmla="*/ 117 h 144"/>
                <a:gd name="T2" fmla="*/ 12 w 134"/>
                <a:gd name="T3" fmla="*/ 125 h 144"/>
                <a:gd name="T4" fmla="*/ 17 w 134"/>
                <a:gd name="T5" fmla="*/ 126 h 144"/>
                <a:gd name="T6" fmla="*/ 22 w 134"/>
                <a:gd name="T7" fmla="*/ 126 h 144"/>
                <a:gd name="T8" fmla="*/ 33 w 134"/>
                <a:gd name="T9" fmla="*/ 132 h 144"/>
                <a:gd name="T10" fmla="*/ 50 w 134"/>
                <a:gd name="T11" fmla="*/ 144 h 144"/>
                <a:gd name="T12" fmla="*/ 53 w 134"/>
                <a:gd name="T13" fmla="*/ 143 h 144"/>
                <a:gd name="T14" fmla="*/ 56 w 134"/>
                <a:gd name="T15" fmla="*/ 141 h 144"/>
                <a:gd name="T16" fmla="*/ 62 w 134"/>
                <a:gd name="T17" fmla="*/ 140 h 144"/>
                <a:gd name="T18" fmla="*/ 68 w 134"/>
                <a:gd name="T19" fmla="*/ 141 h 144"/>
                <a:gd name="T20" fmla="*/ 84 w 134"/>
                <a:gd name="T21" fmla="*/ 142 h 144"/>
                <a:gd name="T22" fmla="*/ 93 w 134"/>
                <a:gd name="T23" fmla="*/ 138 h 144"/>
                <a:gd name="T24" fmla="*/ 97 w 134"/>
                <a:gd name="T25" fmla="*/ 136 h 144"/>
                <a:gd name="T26" fmla="*/ 101 w 134"/>
                <a:gd name="T27" fmla="*/ 133 h 144"/>
                <a:gd name="T28" fmla="*/ 102 w 134"/>
                <a:gd name="T29" fmla="*/ 131 h 144"/>
                <a:gd name="T30" fmla="*/ 102 w 134"/>
                <a:gd name="T31" fmla="*/ 132 h 144"/>
                <a:gd name="T32" fmla="*/ 103 w 134"/>
                <a:gd name="T33" fmla="*/ 132 h 144"/>
                <a:gd name="T34" fmla="*/ 108 w 134"/>
                <a:gd name="T35" fmla="*/ 128 h 144"/>
                <a:gd name="T36" fmla="*/ 113 w 134"/>
                <a:gd name="T37" fmla="*/ 124 h 144"/>
                <a:gd name="T38" fmla="*/ 118 w 134"/>
                <a:gd name="T39" fmla="*/ 116 h 144"/>
                <a:gd name="T40" fmla="*/ 125 w 134"/>
                <a:gd name="T41" fmla="*/ 105 h 144"/>
                <a:gd name="T42" fmla="*/ 126 w 134"/>
                <a:gd name="T43" fmla="*/ 101 h 144"/>
                <a:gd name="T44" fmla="*/ 126 w 134"/>
                <a:gd name="T45" fmla="*/ 96 h 144"/>
                <a:gd name="T46" fmla="*/ 128 w 134"/>
                <a:gd name="T47" fmla="*/ 92 h 144"/>
                <a:gd name="T48" fmla="*/ 132 w 134"/>
                <a:gd name="T49" fmla="*/ 88 h 144"/>
                <a:gd name="T50" fmla="*/ 132 w 134"/>
                <a:gd name="T51" fmla="*/ 79 h 144"/>
                <a:gd name="T52" fmla="*/ 127 w 134"/>
                <a:gd name="T53" fmla="*/ 71 h 144"/>
                <a:gd name="T54" fmla="*/ 125 w 134"/>
                <a:gd name="T55" fmla="*/ 65 h 144"/>
                <a:gd name="T56" fmla="*/ 123 w 134"/>
                <a:gd name="T57" fmla="*/ 60 h 144"/>
                <a:gd name="T58" fmla="*/ 117 w 134"/>
                <a:gd name="T59" fmla="*/ 56 h 144"/>
                <a:gd name="T60" fmla="*/ 112 w 134"/>
                <a:gd name="T61" fmla="*/ 52 h 144"/>
                <a:gd name="T62" fmla="*/ 109 w 134"/>
                <a:gd name="T63" fmla="*/ 47 h 144"/>
                <a:gd name="T64" fmla="*/ 105 w 134"/>
                <a:gd name="T65" fmla="*/ 41 h 144"/>
                <a:gd name="T66" fmla="*/ 100 w 134"/>
                <a:gd name="T67" fmla="*/ 39 h 144"/>
                <a:gd name="T68" fmla="*/ 94 w 134"/>
                <a:gd name="T69" fmla="*/ 38 h 144"/>
                <a:gd name="T70" fmla="*/ 89 w 134"/>
                <a:gd name="T71" fmla="*/ 35 h 144"/>
                <a:gd name="T72" fmla="*/ 82 w 134"/>
                <a:gd name="T73" fmla="*/ 29 h 144"/>
                <a:gd name="T74" fmla="*/ 77 w 134"/>
                <a:gd name="T75" fmla="*/ 27 h 144"/>
                <a:gd name="T76" fmla="*/ 73 w 134"/>
                <a:gd name="T77" fmla="*/ 28 h 144"/>
                <a:gd name="T78" fmla="*/ 70 w 134"/>
                <a:gd name="T79" fmla="*/ 29 h 144"/>
                <a:gd name="T80" fmla="*/ 64 w 134"/>
                <a:gd name="T81" fmla="*/ 18 h 144"/>
                <a:gd name="T82" fmla="*/ 55 w 134"/>
                <a:gd name="T83" fmla="*/ 8 h 144"/>
                <a:gd name="T84" fmla="*/ 52 w 134"/>
                <a:gd name="T85" fmla="*/ 4 h 144"/>
                <a:gd name="T86" fmla="*/ 43 w 134"/>
                <a:gd name="T87" fmla="*/ 0 h 144"/>
                <a:gd name="T88" fmla="*/ 31 w 134"/>
                <a:gd name="T89" fmla="*/ 2 h 144"/>
                <a:gd name="T90" fmla="*/ 26 w 134"/>
                <a:gd name="T91" fmla="*/ 6 h 144"/>
                <a:gd name="T92" fmla="*/ 19 w 134"/>
                <a:gd name="T93" fmla="*/ 31 h 144"/>
                <a:gd name="T94" fmla="*/ 15 w 134"/>
                <a:gd name="T95" fmla="*/ 38 h 144"/>
                <a:gd name="T96" fmla="*/ 10 w 134"/>
                <a:gd name="T97" fmla="*/ 45 h 144"/>
                <a:gd name="T98" fmla="*/ 10 w 134"/>
                <a:gd name="T99" fmla="*/ 51 h 144"/>
                <a:gd name="T100" fmla="*/ 12 w 134"/>
                <a:gd name="T101" fmla="*/ 58 h 144"/>
                <a:gd name="T102" fmla="*/ 12 w 134"/>
                <a:gd name="T103" fmla="*/ 69 h 144"/>
                <a:gd name="T104" fmla="*/ 10 w 134"/>
                <a:gd name="T105" fmla="*/ 87 h 144"/>
                <a:gd name="T106" fmla="*/ 9 w 134"/>
                <a:gd name="T107" fmla="*/ 90 h 144"/>
                <a:gd name="T108" fmla="*/ 6 w 134"/>
                <a:gd name="T109" fmla="*/ 91 h 144"/>
                <a:gd name="T110" fmla="*/ 4 w 134"/>
                <a:gd name="T111" fmla="*/ 94 h 144"/>
                <a:gd name="T112" fmla="*/ 0 w 134"/>
                <a:gd name="T113" fmla="*/ 108 h 1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4"/>
                <a:gd name="T172" fmla="*/ 0 h 144"/>
                <a:gd name="T173" fmla="*/ 134 w 134"/>
                <a:gd name="T174" fmla="*/ 144 h 1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4" h="144">
                  <a:moveTo>
                    <a:pt x="2" y="111"/>
                  </a:moveTo>
                  <a:lnTo>
                    <a:pt x="5" y="117"/>
                  </a:lnTo>
                  <a:lnTo>
                    <a:pt x="8" y="121"/>
                  </a:lnTo>
                  <a:lnTo>
                    <a:pt x="12" y="125"/>
                  </a:lnTo>
                  <a:lnTo>
                    <a:pt x="15" y="126"/>
                  </a:lnTo>
                  <a:lnTo>
                    <a:pt x="17" y="126"/>
                  </a:lnTo>
                  <a:lnTo>
                    <a:pt x="20" y="126"/>
                  </a:lnTo>
                  <a:lnTo>
                    <a:pt x="22" y="126"/>
                  </a:lnTo>
                  <a:lnTo>
                    <a:pt x="24" y="126"/>
                  </a:lnTo>
                  <a:lnTo>
                    <a:pt x="33" y="132"/>
                  </a:lnTo>
                  <a:lnTo>
                    <a:pt x="41" y="139"/>
                  </a:lnTo>
                  <a:lnTo>
                    <a:pt x="50" y="144"/>
                  </a:lnTo>
                  <a:lnTo>
                    <a:pt x="52" y="144"/>
                  </a:lnTo>
                  <a:lnTo>
                    <a:pt x="53" y="143"/>
                  </a:lnTo>
                  <a:lnTo>
                    <a:pt x="55" y="142"/>
                  </a:lnTo>
                  <a:lnTo>
                    <a:pt x="56" y="141"/>
                  </a:lnTo>
                  <a:lnTo>
                    <a:pt x="59" y="140"/>
                  </a:lnTo>
                  <a:lnTo>
                    <a:pt x="62" y="140"/>
                  </a:lnTo>
                  <a:lnTo>
                    <a:pt x="65" y="141"/>
                  </a:lnTo>
                  <a:lnTo>
                    <a:pt x="68" y="141"/>
                  </a:lnTo>
                  <a:lnTo>
                    <a:pt x="76" y="142"/>
                  </a:lnTo>
                  <a:lnTo>
                    <a:pt x="84" y="142"/>
                  </a:lnTo>
                  <a:lnTo>
                    <a:pt x="92" y="139"/>
                  </a:lnTo>
                  <a:lnTo>
                    <a:pt x="93" y="138"/>
                  </a:lnTo>
                  <a:lnTo>
                    <a:pt x="95" y="137"/>
                  </a:lnTo>
                  <a:lnTo>
                    <a:pt x="97" y="136"/>
                  </a:lnTo>
                  <a:lnTo>
                    <a:pt x="99" y="134"/>
                  </a:lnTo>
                  <a:lnTo>
                    <a:pt x="101" y="133"/>
                  </a:lnTo>
                  <a:lnTo>
                    <a:pt x="102" y="132"/>
                  </a:lnTo>
                  <a:lnTo>
                    <a:pt x="102" y="131"/>
                  </a:lnTo>
                  <a:lnTo>
                    <a:pt x="102" y="132"/>
                  </a:lnTo>
                  <a:lnTo>
                    <a:pt x="103" y="132"/>
                  </a:lnTo>
                  <a:lnTo>
                    <a:pt x="105" y="130"/>
                  </a:lnTo>
                  <a:lnTo>
                    <a:pt x="108" y="128"/>
                  </a:lnTo>
                  <a:lnTo>
                    <a:pt x="110" y="126"/>
                  </a:lnTo>
                  <a:lnTo>
                    <a:pt x="113" y="124"/>
                  </a:lnTo>
                  <a:lnTo>
                    <a:pt x="115" y="122"/>
                  </a:lnTo>
                  <a:lnTo>
                    <a:pt x="118" y="116"/>
                  </a:lnTo>
                  <a:lnTo>
                    <a:pt x="122" y="110"/>
                  </a:lnTo>
                  <a:lnTo>
                    <a:pt x="125" y="105"/>
                  </a:lnTo>
                  <a:lnTo>
                    <a:pt x="126" y="103"/>
                  </a:lnTo>
                  <a:lnTo>
                    <a:pt x="126" y="101"/>
                  </a:lnTo>
                  <a:lnTo>
                    <a:pt x="126" y="99"/>
                  </a:lnTo>
                  <a:lnTo>
                    <a:pt x="126" y="96"/>
                  </a:lnTo>
                  <a:lnTo>
                    <a:pt x="126" y="94"/>
                  </a:lnTo>
                  <a:lnTo>
                    <a:pt x="128" y="92"/>
                  </a:lnTo>
                  <a:lnTo>
                    <a:pt x="130" y="90"/>
                  </a:lnTo>
                  <a:lnTo>
                    <a:pt x="132" y="88"/>
                  </a:lnTo>
                  <a:lnTo>
                    <a:pt x="134" y="83"/>
                  </a:lnTo>
                  <a:lnTo>
                    <a:pt x="132" y="79"/>
                  </a:lnTo>
                  <a:lnTo>
                    <a:pt x="129" y="75"/>
                  </a:lnTo>
                  <a:lnTo>
                    <a:pt x="127" y="71"/>
                  </a:lnTo>
                  <a:lnTo>
                    <a:pt x="126" y="67"/>
                  </a:lnTo>
                  <a:lnTo>
                    <a:pt x="125" y="65"/>
                  </a:lnTo>
                  <a:lnTo>
                    <a:pt x="124" y="62"/>
                  </a:lnTo>
                  <a:lnTo>
                    <a:pt x="123" y="60"/>
                  </a:lnTo>
                  <a:lnTo>
                    <a:pt x="120" y="58"/>
                  </a:lnTo>
                  <a:lnTo>
                    <a:pt x="117" y="56"/>
                  </a:lnTo>
                  <a:lnTo>
                    <a:pt x="115" y="54"/>
                  </a:lnTo>
                  <a:lnTo>
                    <a:pt x="112" y="52"/>
                  </a:lnTo>
                  <a:lnTo>
                    <a:pt x="110" y="50"/>
                  </a:lnTo>
                  <a:lnTo>
                    <a:pt x="109" y="47"/>
                  </a:lnTo>
                  <a:lnTo>
                    <a:pt x="107" y="44"/>
                  </a:lnTo>
                  <a:lnTo>
                    <a:pt x="105" y="41"/>
                  </a:lnTo>
                  <a:lnTo>
                    <a:pt x="103" y="40"/>
                  </a:lnTo>
                  <a:lnTo>
                    <a:pt x="100" y="39"/>
                  </a:lnTo>
                  <a:lnTo>
                    <a:pt x="97" y="38"/>
                  </a:lnTo>
                  <a:lnTo>
                    <a:pt x="94" y="38"/>
                  </a:lnTo>
                  <a:lnTo>
                    <a:pt x="91" y="37"/>
                  </a:lnTo>
                  <a:lnTo>
                    <a:pt x="89" y="35"/>
                  </a:lnTo>
                  <a:lnTo>
                    <a:pt x="85" y="32"/>
                  </a:lnTo>
                  <a:lnTo>
                    <a:pt x="82" y="29"/>
                  </a:lnTo>
                  <a:lnTo>
                    <a:pt x="79" y="27"/>
                  </a:lnTo>
                  <a:lnTo>
                    <a:pt x="77" y="27"/>
                  </a:lnTo>
                  <a:lnTo>
                    <a:pt x="75" y="27"/>
                  </a:lnTo>
                  <a:lnTo>
                    <a:pt x="73" y="28"/>
                  </a:lnTo>
                  <a:lnTo>
                    <a:pt x="72" y="29"/>
                  </a:lnTo>
                  <a:lnTo>
                    <a:pt x="70" y="29"/>
                  </a:lnTo>
                  <a:lnTo>
                    <a:pt x="64" y="18"/>
                  </a:lnTo>
                  <a:lnTo>
                    <a:pt x="56" y="9"/>
                  </a:lnTo>
                  <a:lnTo>
                    <a:pt x="55" y="8"/>
                  </a:lnTo>
                  <a:lnTo>
                    <a:pt x="54" y="6"/>
                  </a:lnTo>
                  <a:lnTo>
                    <a:pt x="52" y="4"/>
                  </a:lnTo>
                  <a:lnTo>
                    <a:pt x="51" y="2"/>
                  </a:lnTo>
                  <a:lnTo>
                    <a:pt x="43" y="0"/>
                  </a:lnTo>
                  <a:lnTo>
                    <a:pt x="33" y="1"/>
                  </a:lnTo>
                  <a:lnTo>
                    <a:pt x="31" y="2"/>
                  </a:lnTo>
                  <a:lnTo>
                    <a:pt x="29" y="3"/>
                  </a:lnTo>
                  <a:lnTo>
                    <a:pt x="26" y="6"/>
                  </a:lnTo>
                  <a:lnTo>
                    <a:pt x="22" y="18"/>
                  </a:lnTo>
                  <a:lnTo>
                    <a:pt x="19" y="31"/>
                  </a:lnTo>
                  <a:lnTo>
                    <a:pt x="17" y="34"/>
                  </a:lnTo>
                  <a:lnTo>
                    <a:pt x="15" y="38"/>
                  </a:lnTo>
                  <a:lnTo>
                    <a:pt x="12" y="41"/>
                  </a:lnTo>
                  <a:lnTo>
                    <a:pt x="10" y="45"/>
                  </a:lnTo>
                  <a:lnTo>
                    <a:pt x="9" y="48"/>
                  </a:lnTo>
                  <a:lnTo>
                    <a:pt x="10" y="51"/>
                  </a:lnTo>
                  <a:lnTo>
                    <a:pt x="11" y="55"/>
                  </a:lnTo>
                  <a:lnTo>
                    <a:pt x="12" y="58"/>
                  </a:lnTo>
                  <a:lnTo>
                    <a:pt x="13" y="61"/>
                  </a:lnTo>
                  <a:lnTo>
                    <a:pt x="12" y="69"/>
                  </a:lnTo>
                  <a:lnTo>
                    <a:pt x="11" y="78"/>
                  </a:lnTo>
                  <a:lnTo>
                    <a:pt x="10" y="87"/>
                  </a:lnTo>
                  <a:lnTo>
                    <a:pt x="10" y="89"/>
                  </a:lnTo>
                  <a:lnTo>
                    <a:pt x="9" y="90"/>
                  </a:lnTo>
                  <a:lnTo>
                    <a:pt x="8" y="91"/>
                  </a:lnTo>
                  <a:lnTo>
                    <a:pt x="6" y="91"/>
                  </a:lnTo>
                  <a:lnTo>
                    <a:pt x="5" y="92"/>
                  </a:lnTo>
                  <a:lnTo>
                    <a:pt x="4" y="94"/>
                  </a:lnTo>
                  <a:lnTo>
                    <a:pt x="2" y="101"/>
                  </a:lnTo>
                  <a:lnTo>
                    <a:pt x="0" y="108"/>
                  </a:lnTo>
                  <a:lnTo>
                    <a:pt x="2" y="111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41" name="Freeform 416"/>
            <p:cNvSpPr>
              <a:spLocks/>
            </p:cNvSpPr>
            <p:nvPr/>
          </p:nvSpPr>
          <p:spPr bwMode="gray">
            <a:xfrm>
              <a:off x="2569" y="1532"/>
              <a:ext cx="76" cy="63"/>
            </a:xfrm>
            <a:custGeom>
              <a:avLst/>
              <a:gdLst>
                <a:gd name="T0" fmla="*/ 5 w 76"/>
                <a:gd name="T1" fmla="*/ 11 h 63"/>
                <a:gd name="T2" fmla="*/ 4 w 76"/>
                <a:gd name="T3" fmla="*/ 8 h 63"/>
                <a:gd name="T4" fmla="*/ 1 w 76"/>
                <a:gd name="T5" fmla="*/ 6 h 63"/>
                <a:gd name="T6" fmla="*/ 0 w 76"/>
                <a:gd name="T7" fmla="*/ 3 h 63"/>
                <a:gd name="T8" fmla="*/ 1 w 76"/>
                <a:gd name="T9" fmla="*/ 1 h 63"/>
                <a:gd name="T10" fmla="*/ 3 w 76"/>
                <a:gd name="T11" fmla="*/ 1 h 63"/>
                <a:gd name="T12" fmla="*/ 4 w 76"/>
                <a:gd name="T13" fmla="*/ 2 h 63"/>
                <a:gd name="T14" fmla="*/ 10 w 76"/>
                <a:gd name="T15" fmla="*/ 1 h 63"/>
                <a:gd name="T16" fmla="*/ 15 w 76"/>
                <a:gd name="T17" fmla="*/ 0 h 63"/>
                <a:gd name="T18" fmla="*/ 33 w 76"/>
                <a:gd name="T19" fmla="*/ 0 h 63"/>
                <a:gd name="T20" fmla="*/ 38 w 76"/>
                <a:gd name="T21" fmla="*/ 2 h 63"/>
                <a:gd name="T22" fmla="*/ 42 w 76"/>
                <a:gd name="T23" fmla="*/ 4 h 63"/>
                <a:gd name="T24" fmla="*/ 45 w 76"/>
                <a:gd name="T25" fmla="*/ 4 h 63"/>
                <a:gd name="T26" fmla="*/ 49 w 76"/>
                <a:gd name="T27" fmla="*/ 6 h 63"/>
                <a:gd name="T28" fmla="*/ 50 w 76"/>
                <a:gd name="T29" fmla="*/ 9 h 63"/>
                <a:gd name="T30" fmla="*/ 51 w 76"/>
                <a:gd name="T31" fmla="*/ 12 h 63"/>
                <a:gd name="T32" fmla="*/ 57 w 76"/>
                <a:gd name="T33" fmla="*/ 12 h 63"/>
                <a:gd name="T34" fmla="*/ 61 w 76"/>
                <a:gd name="T35" fmla="*/ 13 h 63"/>
                <a:gd name="T36" fmla="*/ 61 w 76"/>
                <a:gd name="T37" fmla="*/ 16 h 63"/>
                <a:gd name="T38" fmla="*/ 58 w 76"/>
                <a:gd name="T39" fmla="*/ 17 h 63"/>
                <a:gd name="T40" fmla="*/ 58 w 76"/>
                <a:gd name="T41" fmla="*/ 19 h 63"/>
                <a:gd name="T42" fmla="*/ 63 w 76"/>
                <a:gd name="T43" fmla="*/ 19 h 63"/>
                <a:gd name="T44" fmla="*/ 67 w 76"/>
                <a:gd name="T45" fmla="*/ 17 h 63"/>
                <a:gd name="T46" fmla="*/ 72 w 76"/>
                <a:gd name="T47" fmla="*/ 18 h 63"/>
                <a:gd name="T48" fmla="*/ 76 w 76"/>
                <a:gd name="T49" fmla="*/ 23 h 63"/>
                <a:gd name="T50" fmla="*/ 75 w 76"/>
                <a:gd name="T51" fmla="*/ 29 h 63"/>
                <a:gd name="T52" fmla="*/ 72 w 76"/>
                <a:gd name="T53" fmla="*/ 36 h 63"/>
                <a:gd name="T54" fmla="*/ 70 w 76"/>
                <a:gd name="T55" fmla="*/ 36 h 63"/>
                <a:gd name="T56" fmla="*/ 60 w 76"/>
                <a:gd name="T57" fmla="*/ 34 h 63"/>
                <a:gd name="T58" fmla="*/ 51 w 76"/>
                <a:gd name="T59" fmla="*/ 36 h 63"/>
                <a:gd name="T60" fmla="*/ 50 w 76"/>
                <a:gd name="T61" fmla="*/ 39 h 63"/>
                <a:gd name="T62" fmla="*/ 46 w 76"/>
                <a:gd name="T63" fmla="*/ 42 h 63"/>
                <a:gd name="T64" fmla="*/ 42 w 76"/>
                <a:gd name="T65" fmla="*/ 44 h 63"/>
                <a:gd name="T66" fmla="*/ 39 w 76"/>
                <a:gd name="T67" fmla="*/ 42 h 63"/>
                <a:gd name="T68" fmla="*/ 38 w 76"/>
                <a:gd name="T69" fmla="*/ 39 h 63"/>
                <a:gd name="T70" fmla="*/ 35 w 76"/>
                <a:gd name="T71" fmla="*/ 37 h 63"/>
                <a:gd name="T72" fmla="*/ 31 w 76"/>
                <a:gd name="T73" fmla="*/ 37 h 63"/>
                <a:gd name="T74" fmla="*/ 29 w 76"/>
                <a:gd name="T75" fmla="*/ 40 h 63"/>
                <a:gd name="T76" fmla="*/ 28 w 76"/>
                <a:gd name="T77" fmla="*/ 43 h 63"/>
                <a:gd name="T78" fmla="*/ 18 w 76"/>
                <a:gd name="T79" fmla="*/ 60 h 63"/>
                <a:gd name="T80" fmla="*/ 15 w 76"/>
                <a:gd name="T81" fmla="*/ 63 h 63"/>
                <a:gd name="T82" fmla="*/ 12 w 76"/>
                <a:gd name="T83" fmla="*/ 63 h 63"/>
                <a:gd name="T84" fmla="*/ 10 w 76"/>
                <a:gd name="T85" fmla="*/ 60 h 63"/>
                <a:gd name="T86" fmla="*/ 8 w 76"/>
                <a:gd name="T87" fmla="*/ 55 h 63"/>
                <a:gd name="T88" fmla="*/ 7 w 76"/>
                <a:gd name="T89" fmla="*/ 53 h 63"/>
                <a:gd name="T90" fmla="*/ 6 w 76"/>
                <a:gd name="T91" fmla="*/ 51 h 63"/>
                <a:gd name="T92" fmla="*/ 7 w 76"/>
                <a:gd name="T93" fmla="*/ 49 h 63"/>
                <a:gd name="T94" fmla="*/ 8 w 76"/>
                <a:gd name="T95" fmla="*/ 46 h 63"/>
                <a:gd name="T96" fmla="*/ 5 w 76"/>
                <a:gd name="T97" fmla="*/ 41 h 63"/>
                <a:gd name="T98" fmla="*/ 3 w 76"/>
                <a:gd name="T99" fmla="*/ 37 h 63"/>
                <a:gd name="T100" fmla="*/ 4 w 76"/>
                <a:gd name="T101" fmla="*/ 35 h 63"/>
                <a:gd name="T102" fmla="*/ 7 w 76"/>
                <a:gd name="T103" fmla="*/ 33 h 63"/>
                <a:gd name="T104" fmla="*/ 8 w 76"/>
                <a:gd name="T105" fmla="*/ 29 h 63"/>
                <a:gd name="T106" fmla="*/ 6 w 76"/>
                <a:gd name="T107" fmla="*/ 26 h 63"/>
                <a:gd name="T108" fmla="*/ 6 w 76"/>
                <a:gd name="T109" fmla="*/ 23 h 63"/>
                <a:gd name="T110" fmla="*/ 8 w 76"/>
                <a:gd name="T111" fmla="*/ 21 h 63"/>
                <a:gd name="T112" fmla="*/ 8 w 76"/>
                <a:gd name="T113" fmla="*/ 18 h 63"/>
                <a:gd name="T114" fmla="*/ 5 w 76"/>
                <a:gd name="T115" fmla="*/ 16 h 63"/>
                <a:gd name="T116" fmla="*/ 5 w 76"/>
                <a:gd name="T117" fmla="*/ 13 h 63"/>
                <a:gd name="T118" fmla="*/ 5 w 76"/>
                <a:gd name="T119" fmla="*/ 13 h 6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6"/>
                <a:gd name="T181" fmla="*/ 0 h 63"/>
                <a:gd name="T182" fmla="*/ 76 w 76"/>
                <a:gd name="T183" fmla="*/ 63 h 6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6" h="63">
                  <a:moveTo>
                    <a:pt x="5" y="13"/>
                  </a:moveTo>
                  <a:lnTo>
                    <a:pt x="5" y="11"/>
                  </a:lnTo>
                  <a:lnTo>
                    <a:pt x="5" y="10"/>
                  </a:lnTo>
                  <a:lnTo>
                    <a:pt x="4" y="8"/>
                  </a:lnTo>
                  <a:lnTo>
                    <a:pt x="3" y="7"/>
                  </a:lnTo>
                  <a:lnTo>
                    <a:pt x="1" y="6"/>
                  </a:lnTo>
                  <a:lnTo>
                    <a:pt x="1" y="4"/>
                  </a:lnTo>
                  <a:lnTo>
                    <a:pt x="0" y="3"/>
                  </a:lnTo>
                  <a:lnTo>
                    <a:pt x="1" y="1"/>
                  </a:lnTo>
                  <a:lnTo>
                    <a:pt x="3" y="1"/>
                  </a:lnTo>
                  <a:lnTo>
                    <a:pt x="4" y="2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33" y="0"/>
                  </a:lnTo>
                  <a:lnTo>
                    <a:pt x="36" y="1"/>
                  </a:lnTo>
                  <a:lnTo>
                    <a:pt x="38" y="2"/>
                  </a:lnTo>
                  <a:lnTo>
                    <a:pt x="40" y="3"/>
                  </a:lnTo>
                  <a:lnTo>
                    <a:pt x="42" y="4"/>
                  </a:lnTo>
                  <a:lnTo>
                    <a:pt x="44" y="4"/>
                  </a:lnTo>
                  <a:lnTo>
                    <a:pt x="45" y="4"/>
                  </a:lnTo>
                  <a:lnTo>
                    <a:pt x="47" y="5"/>
                  </a:lnTo>
                  <a:lnTo>
                    <a:pt x="49" y="6"/>
                  </a:lnTo>
                  <a:lnTo>
                    <a:pt x="50" y="7"/>
                  </a:lnTo>
                  <a:lnTo>
                    <a:pt x="50" y="9"/>
                  </a:lnTo>
                  <a:lnTo>
                    <a:pt x="50" y="10"/>
                  </a:lnTo>
                  <a:lnTo>
                    <a:pt x="51" y="12"/>
                  </a:lnTo>
                  <a:lnTo>
                    <a:pt x="54" y="12"/>
                  </a:lnTo>
                  <a:lnTo>
                    <a:pt x="57" y="12"/>
                  </a:lnTo>
                  <a:lnTo>
                    <a:pt x="60" y="13"/>
                  </a:lnTo>
                  <a:lnTo>
                    <a:pt x="61" y="13"/>
                  </a:lnTo>
                  <a:lnTo>
                    <a:pt x="61" y="15"/>
                  </a:lnTo>
                  <a:lnTo>
                    <a:pt x="61" y="16"/>
                  </a:lnTo>
                  <a:lnTo>
                    <a:pt x="59" y="17"/>
                  </a:lnTo>
                  <a:lnTo>
                    <a:pt x="58" y="17"/>
                  </a:lnTo>
                  <a:lnTo>
                    <a:pt x="56" y="18"/>
                  </a:lnTo>
                  <a:lnTo>
                    <a:pt x="58" y="19"/>
                  </a:lnTo>
                  <a:lnTo>
                    <a:pt x="60" y="19"/>
                  </a:lnTo>
                  <a:lnTo>
                    <a:pt x="63" y="19"/>
                  </a:lnTo>
                  <a:lnTo>
                    <a:pt x="65" y="18"/>
                  </a:lnTo>
                  <a:lnTo>
                    <a:pt x="67" y="17"/>
                  </a:lnTo>
                  <a:lnTo>
                    <a:pt x="70" y="17"/>
                  </a:lnTo>
                  <a:lnTo>
                    <a:pt x="72" y="18"/>
                  </a:lnTo>
                  <a:lnTo>
                    <a:pt x="74" y="20"/>
                  </a:lnTo>
                  <a:lnTo>
                    <a:pt x="76" y="23"/>
                  </a:lnTo>
                  <a:lnTo>
                    <a:pt x="76" y="26"/>
                  </a:lnTo>
                  <a:lnTo>
                    <a:pt x="75" y="29"/>
                  </a:lnTo>
                  <a:lnTo>
                    <a:pt x="74" y="33"/>
                  </a:lnTo>
                  <a:lnTo>
                    <a:pt x="72" y="36"/>
                  </a:lnTo>
                  <a:lnTo>
                    <a:pt x="71" y="36"/>
                  </a:lnTo>
                  <a:lnTo>
                    <a:pt x="70" y="36"/>
                  </a:lnTo>
                  <a:lnTo>
                    <a:pt x="60" y="34"/>
                  </a:lnTo>
                  <a:lnTo>
                    <a:pt x="51" y="35"/>
                  </a:lnTo>
                  <a:lnTo>
                    <a:pt x="51" y="36"/>
                  </a:lnTo>
                  <a:lnTo>
                    <a:pt x="50" y="37"/>
                  </a:lnTo>
                  <a:lnTo>
                    <a:pt x="50" y="39"/>
                  </a:lnTo>
                  <a:lnTo>
                    <a:pt x="49" y="40"/>
                  </a:lnTo>
                  <a:lnTo>
                    <a:pt x="46" y="42"/>
                  </a:lnTo>
                  <a:lnTo>
                    <a:pt x="44" y="43"/>
                  </a:lnTo>
                  <a:lnTo>
                    <a:pt x="42" y="44"/>
                  </a:lnTo>
                  <a:lnTo>
                    <a:pt x="39" y="43"/>
                  </a:lnTo>
                  <a:lnTo>
                    <a:pt x="39" y="42"/>
                  </a:lnTo>
                  <a:lnTo>
                    <a:pt x="39" y="40"/>
                  </a:lnTo>
                  <a:lnTo>
                    <a:pt x="38" y="39"/>
                  </a:lnTo>
                  <a:lnTo>
                    <a:pt x="38" y="38"/>
                  </a:lnTo>
                  <a:lnTo>
                    <a:pt x="35" y="37"/>
                  </a:lnTo>
                  <a:lnTo>
                    <a:pt x="33" y="37"/>
                  </a:lnTo>
                  <a:lnTo>
                    <a:pt x="31" y="37"/>
                  </a:lnTo>
                  <a:lnTo>
                    <a:pt x="29" y="39"/>
                  </a:lnTo>
                  <a:lnTo>
                    <a:pt x="29" y="40"/>
                  </a:lnTo>
                  <a:lnTo>
                    <a:pt x="29" y="42"/>
                  </a:lnTo>
                  <a:lnTo>
                    <a:pt x="28" y="43"/>
                  </a:lnTo>
                  <a:lnTo>
                    <a:pt x="23" y="51"/>
                  </a:lnTo>
                  <a:lnTo>
                    <a:pt x="18" y="60"/>
                  </a:lnTo>
                  <a:lnTo>
                    <a:pt x="16" y="62"/>
                  </a:lnTo>
                  <a:lnTo>
                    <a:pt x="15" y="63"/>
                  </a:lnTo>
                  <a:lnTo>
                    <a:pt x="13" y="63"/>
                  </a:lnTo>
                  <a:lnTo>
                    <a:pt x="12" y="63"/>
                  </a:lnTo>
                  <a:lnTo>
                    <a:pt x="12" y="62"/>
                  </a:lnTo>
                  <a:lnTo>
                    <a:pt x="10" y="60"/>
                  </a:lnTo>
                  <a:lnTo>
                    <a:pt x="9" y="57"/>
                  </a:lnTo>
                  <a:lnTo>
                    <a:pt x="8" y="55"/>
                  </a:lnTo>
                  <a:lnTo>
                    <a:pt x="8" y="54"/>
                  </a:lnTo>
                  <a:lnTo>
                    <a:pt x="7" y="53"/>
                  </a:lnTo>
                  <a:lnTo>
                    <a:pt x="6" y="51"/>
                  </a:lnTo>
                  <a:lnTo>
                    <a:pt x="7" y="50"/>
                  </a:lnTo>
                  <a:lnTo>
                    <a:pt x="7" y="49"/>
                  </a:lnTo>
                  <a:lnTo>
                    <a:pt x="8" y="49"/>
                  </a:lnTo>
                  <a:lnTo>
                    <a:pt x="8" y="46"/>
                  </a:lnTo>
                  <a:lnTo>
                    <a:pt x="7" y="43"/>
                  </a:lnTo>
                  <a:lnTo>
                    <a:pt x="5" y="41"/>
                  </a:lnTo>
                  <a:lnTo>
                    <a:pt x="4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4" y="35"/>
                  </a:lnTo>
                  <a:lnTo>
                    <a:pt x="5" y="34"/>
                  </a:lnTo>
                  <a:lnTo>
                    <a:pt x="7" y="33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6" y="24"/>
                  </a:lnTo>
                  <a:lnTo>
                    <a:pt x="6" y="23"/>
                  </a:lnTo>
                  <a:lnTo>
                    <a:pt x="7" y="22"/>
                  </a:lnTo>
                  <a:lnTo>
                    <a:pt x="8" y="21"/>
                  </a:lnTo>
                  <a:lnTo>
                    <a:pt x="8" y="19"/>
                  </a:lnTo>
                  <a:lnTo>
                    <a:pt x="8" y="18"/>
                  </a:lnTo>
                  <a:lnTo>
                    <a:pt x="7" y="17"/>
                  </a:lnTo>
                  <a:lnTo>
                    <a:pt x="5" y="16"/>
                  </a:lnTo>
                  <a:lnTo>
                    <a:pt x="5" y="14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42" name="Freeform 417"/>
            <p:cNvSpPr>
              <a:spLocks/>
            </p:cNvSpPr>
            <p:nvPr/>
          </p:nvSpPr>
          <p:spPr bwMode="gray">
            <a:xfrm>
              <a:off x="2569" y="1532"/>
              <a:ext cx="76" cy="63"/>
            </a:xfrm>
            <a:custGeom>
              <a:avLst/>
              <a:gdLst>
                <a:gd name="T0" fmla="*/ 5 w 76"/>
                <a:gd name="T1" fmla="*/ 11 h 63"/>
                <a:gd name="T2" fmla="*/ 4 w 76"/>
                <a:gd name="T3" fmla="*/ 8 h 63"/>
                <a:gd name="T4" fmla="*/ 1 w 76"/>
                <a:gd name="T5" fmla="*/ 6 h 63"/>
                <a:gd name="T6" fmla="*/ 0 w 76"/>
                <a:gd name="T7" fmla="*/ 3 h 63"/>
                <a:gd name="T8" fmla="*/ 1 w 76"/>
                <a:gd name="T9" fmla="*/ 1 h 63"/>
                <a:gd name="T10" fmla="*/ 3 w 76"/>
                <a:gd name="T11" fmla="*/ 1 h 63"/>
                <a:gd name="T12" fmla="*/ 4 w 76"/>
                <a:gd name="T13" fmla="*/ 2 h 63"/>
                <a:gd name="T14" fmla="*/ 10 w 76"/>
                <a:gd name="T15" fmla="*/ 1 h 63"/>
                <a:gd name="T16" fmla="*/ 15 w 76"/>
                <a:gd name="T17" fmla="*/ 0 h 63"/>
                <a:gd name="T18" fmla="*/ 33 w 76"/>
                <a:gd name="T19" fmla="*/ 0 h 63"/>
                <a:gd name="T20" fmla="*/ 38 w 76"/>
                <a:gd name="T21" fmla="*/ 2 h 63"/>
                <a:gd name="T22" fmla="*/ 42 w 76"/>
                <a:gd name="T23" fmla="*/ 4 h 63"/>
                <a:gd name="T24" fmla="*/ 45 w 76"/>
                <a:gd name="T25" fmla="*/ 4 h 63"/>
                <a:gd name="T26" fmla="*/ 49 w 76"/>
                <a:gd name="T27" fmla="*/ 6 h 63"/>
                <a:gd name="T28" fmla="*/ 50 w 76"/>
                <a:gd name="T29" fmla="*/ 9 h 63"/>
                <a:gd name="T30" fmla="*/ 51 w 76"/>
                <a:gd name="T31" fmla="*/ 12 h 63"/>
                <a:gd name="T32" fmla="*/ 57 w 76"/>
                <a:gd name="T33" fmla="*/ 12 h 63"/>
                <a:gd name="T34" fmla="*/ 61 w 76"/>
                <a:gd name="T35" fmla="*/ 13 h 63"/>
                <a:gd name="T36" fmla="*/ 61 w 76"/>
                <a:gd name="T37" fmla="*/ 16 h 63"/>
                <a:gd name="T38" fmla="*/ 58 w 76"/>
                <a:gd name="T39" fmla="*/ 17 h 63"/>
                <a:gd name="T40" fmla="*/ 58 w 76"/>
                <a:gd name="T41" fmla="*/ 19 h 63"/>
                <a:gd name="T42" fmla="*/ 63 w 76"/>
                <a:gd name="T43" fmla="*/ 19 h 63"/>
                <a:gd name="T44" fmla="*/ 67 w 76"/>
                <a:gd name="T45" fmla="*/ 17 h 63"/>
                <a:gd name="T46" fmla="*/ 72 w 76"/>
                <a:gd name="T47" fmla="*/ 18 h 63"/>
                <a:gd name="T48" fmla="*/ 76 w 76"/>
                <a:gd name="T49" fmla="*/ 23 h 63"/>
                <a:gd name="T50" fmla="*/ 75 w 76"/>
                <a:gd name="T51" fmla="*/ 29 h 63"/>
                <a:gd name="T52" fmla="*/ 72 w 76"/>
                <a:gd name="T53" fmla="*/ 36 h 63"/>
                <a:gd name="T54" fmla="*/ 70 w 76"/>
                <a:gd name="T55" fmla="*/ 36 h 63"/>
                <a:gd name="T56" fmla="*/ 60 w 76"/>
                <a:gd name="T57" fmla="*/ 34 h 63"/>
                <a:gd name="T58" fmla="*/ 51 w 76"/>
                <a:gd name="T59" fmla="*/ 36 h 63"/>
                <a:gd name="T60" fmla="*/ 50 w 76"/>
                <a:gd name="T61" fmla="*/ 39 h 63"/>
                <a:gd name="T62" fmla="*/ 46 w 76"/>
                <a:gd name="T63" fmla="*/ 42 h 63"/>
                <a:gd name="T64" fmla="*/ 42 w 76"/>
                <a:gd name="T65" fmla="*/ 44 h 63"/>
                <a:gd name="T66" fmla="*/ 39 w 76"/>
                <a:gd name="T67" fmla="*/ 42 h 63"/>
                <a:gd name="T68" fmla="*/ 38 w 76"/>
                <a:gd name="T69" fmla="*/ 39 h 63"/>
                <a:gd name="T70" fmla="*/ 35 w 76"/>
                <a:gd name="T71" fmla="*/ 37 h 63"/>
                <a:gd name="T72" fmla="*/ 31 w 76"/>
                <a:gd name="T73" fmla="*/ 37 h 63"/>
                <a:gd name="T74" fmla="*/ 29 w 76"/>
                <a:gd name="T75" fmla="*/ 40 h 63"/>
                <a:gd name="T76" fmla="*/ 28 w 76"/>
                <a:gd name="T77" fmla="*/ 43 h 63"/>
                <a:gd name="T78" fmla="*/ 18 w 76"/>
                <a:gd name="T79" fmla="*/ 60 h 63"/>
                <a:gd name="T80" fmla="*/ 15 w 76"/>
                <a:gd name="T81" fmla="*/ 63 h 63"/>
                <a:gd name="T82" fmla="*/ 12 w 76"/>
                <a:gd name="T83" fmla="*/ 63 h 63"/>
                <a:gd name="T84" fmla="*/ 10 w 76"/>
                <a:gd name="T85" fmla="*/ 60 h 63"/>
                <a:gd name="T86" fmla="*/ 8 w 76"/>
                <a:gd name="T87" fmla="*/ 55 h 63"/>
                <a:gd name="T88" fmla="*/ 7 w 76"/>
                <a:gd name="T89" fmla="*/ 53 h 63"/>
                <a:gd name="T90" fmla="*/ 6 w 76"/>
                <a:gd name="T91" fmla="*/ 51 h 63"/>
                <a:gd name="T92" fmla="*/ 7 w 76"/>
                <a:gd name="T93" fmla="*/ 49 h 63"/>
                <a:gd name="T94" fmla="*/ 8 w 76"/>
                <a:gd name="T95" fmla="*/ 46 h 63"/>
                <a:gd name="T96" fmla="*/ 5 w 76"/>
                <a:gd name="T97" fmla="*/ 41 h 63"/>
                <a:gd name="T98" fmla="*/ 3 w 76"/>
                <a:gd name="T99" fmla="*/ 37 h 63"/>
                <a:gd name="T100" fmla="*/ 4 w 76"/>
                <a:gd name="T101" fmla="*/ 35 h 63"/>
                <a:gd name="T102" fmla="*/ 7 w 76"/>
                <a:gd name="T103" fmla="*/ 33 h 63"/>
                <a:gd name="T104" fmla="*/ 8 w 76"/>
                <a:gd name="T105" fmla="*/ 29 h 63"/>
                <a:gd name="T106" fmla="*/ 6 w 76"/>
                <a:gd name="T107" fmla="*/ 26 h 63"/>
                <a:gd name="T108" fmla="*/ 6 w 76"/>
                <a:gd name="T109" fmla="*/ 23 h 63"/>
                <a:gd name="T110" fmla="*/ 8 w 76"/>
                <a:gd name="T111" fmla="*/ 21 h 63"/>
                <a:gd name="T112" fmla="*/ 8 w 76"/>
                <a:gd name="T113" fmla="*/ 18 h 63"/>
                <a:gd name="T114" fmla="*/ 5 w 76"/>
                <a:gd name="T115" fmla="*/ 16 h 63"/>
                <a:gd name="T116" fmla="*/ 5 w 76"/>
                <a:gd name="T117" fmla="*/ 13 h 63"/>
                <a:gd name="T118" fmla="*/ 5 w 76"/>
                <a:gd name="T119" fmla="*/ 13 h 6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6"/>
                <a:gd name="T181" fmla="*/ 0 h 63"/>
                <a:gd name="T182" fmla="*/ 76 w 76"/>
                <a:gd name="T183" fmla="*/ 63 h 6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6" h="63">
                  <a:moveTo>
                    <a:pt x="5" y="13"/>
                  </a:moveTo>
                  <a:lnTo>
                    <a:pt x="5" y="11"/>
                  </a:lnTo>
                  <a:lnTo>
                    <a:pt x="5" y="10"/>
                  </a:lnTo>
                  <a:lnTo>
                    <a:pt x="4" y="8"/>
                  </a:lnTo>
                  <a:lnTo>
                    <a:pt x="3" y="7"/>
                  </a:lnTo>
                  <a:lnTo>
                    <a:pt x="1" y="6"/>
                  </a:lnTo>
                  <a:lnTo>
                    <a:pt x="1" y="4"/>
                  </a:lnTo>
                  <a:lnTo>
                    <a:pt x="0" y="3"/>
                  </a:lnTo>
                  <a:lnTo>
                    <a:pt x="1" y="1"/>
                  </a:lnTo>
                  <a:lnTo>
                    <a:pt x="3" y="1"/>
                  </a:lnTo>
                  <a:lnTo>
                    <a:pt x="4" y="2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33" y="0"/>
                  </a:lnTo>
                  <a:lnTo>
                    <a:pt x="36" y="1"/>
                  </a:lnTo>
                  <a:lnTo>
                    <a:pt x="38" y="2"/>
                  </a:lnTo>
                  <a:lnTo>
                    <a:pt x="40" y="3"/>
                  </a:lnTo>
                  <a:lnTo>
                    <a:pt x="42" y="4"/>
                  </a:lnTo>
                  <a:lnTo>
                    <a:pt x="44" y="4"/>
                  </a:lnTo>
                  <a:lnTo>
                    <a:pt x="45" y="4"/>
                  </a:lnTo>
                  <a:lnTo>
                    <a:pt x="47" y="5"/>
                  </a:lnTo>
                  <a:lnTo>
                    <a:pt x="49" y="6"/>
                  </a:lnTo>
                  <a:lnTo>
                    <a:pt x="50" y="7"/>
                  </a:lnTo>
                  <a:lnTo>
                    <a:pt x="50" y="9"/>
                  </a:lnTo>
                  <a:lnTo>
                    <a:pt x="50" y="10"/>
                  </a:lnTo>
                  <a:lnTo>
                    <a:pt x="51" y="12"/>
                  </a:lnTo>
                  <a:lnTo>
                    <a:pt x="54" y="12"/>
                  </a:lnTo>
                  <a:lnTo>
                    <a:pt x="57" y="12"/>
                  </a:lnTo>
                  <a:lnTo>
                    <a:pt x="60" y="13"/>
                  </a:lnTo>
                  <a:lnTo>
                    <a:pt x="61" y="13"/>
                  </a:lnTo>
                  <a:lnTo>
                    <a:pt x="61" y="15"/>
                  </a:lnTo>
                  <a:lnTo>
                    <a:pt x="61" y="16"/>
                  </a:lnTo>
                  <a:lnTo>
                    <a:pt x="59" y="17"/>
                  </a:lnTo>
                  <a:lnTo>
                    <a:pt x="58" y="17"/>
                  </a:lnTo>
                  <a:lnTo>
                    <a:pt x="56" y="18"/>
                  </a:lnTo>
                  <a:lnTo>
                    <a:pt x="58" y="19"/>
                  </a:lnTo>
                  <a:lnTo>
                    <a:pt x="60" y="19"/>
                  </a:lnTo>
                  <a:lnTo>
                    <a:pt x="63" y="19"/>
                  </a:lnTo>
                  <a:lnTo>
                    <a:pt x="65" y="18"/>
                  </a:lnTo>
                  <a:lnTo>
                    <a:pt x="67" y="17"/>
                  </a:lnTo>
                  <a:lnTo>
                    <a:pt x="70" y="17"/>
                  </a:lnTo>
                  <a:lnTo>
                    <a:pt x="72" y="18"/>
                  </a:lnTo>
                  <a:lnTo>
                    <a:pt x="74" y="20"/>
                  </a:lnTo>
                  <a:lnTo>
                    <a:pt x="76" y="23"/>
                  </a:lnTo>
                  <a:lnTo>
                    <a:pt x="76" y="26"/>
                  </a:lnTo>
                  <a:lnTo>
                    <a:pt x="75" y="29"/>
                  </a:lnTo>
                  <a:lnTo>
                    <a:pt x="74" y="33"/>
                  </a:lnTo>
                  <a:lnTo>
                    <a:pt x="72" y="36"/>
                  </a:lnTo>
                  <a:lnTo>
                    <a:pt x="71" y="36"/>
                  </a:lnTo>
                  <a:lnTo>
                    <a:pt x="70" y="36"/>
                  </a:lnTo>
                  <a:lnTo>
                    <a:pt x="60" y="34"/>
                  </a:lnTo>
                  <a:lnTo>
                    <a:pt x="51" y="35"/>
                  </a:lnTo>
                  <a:lnTo>
                    <a:pt x="51" y="36"/>
                  </a:lnTo>
                  <a:lnTo>
                    <a:pt x="50" y="37"/>
                  </a:lnTo>
                  <a:lnTo>
                    <a:pt x="50" y="39"/>
                  </a:lnTo>
                  <a:lnTo>
                    <a:pt x="49" y="40"/>
                  </a:lnTo>
                  <a:lnTo>
                    <a:pt x="46" y="42"/>
                  </a:lnTo>
                  <a:lnTo>
                    <a:pt x="44" y="43"/>
                  </a:lnTo>
                  <a:lnTo>
                    <a:pt x="42" y="44"/>
                  </a:lnTo>
                  <a:lnTo>
                    <a:pt x="39" y="43"/>
                  </a:lnTo>
                  <a:lnTo>
                    <a:pt x="39" y="42"/>
                  </a:lnTo>
                  <a:lnTo>
                    <a:pt x="39" y="40"/>
                  </a:lnTo>
                  <a:lnTo>
                    <a:pt x="38" y="39"/>
                  </a:lnTo>
                  <a:lnTo>
                    <a:pt x="38" y="38"/>
                  </a:lnTo>
                  <a:lnTo>
                    <a:pt x="35" y="37"/>
                  </a:lnTo>
                  <a:lnTo>
                    <a:pt x="33" y="37"/>
                  </a:lnTo>
                  <a:lnTo>
                    <a:pt x="31" y="37"/>
                  </a:lnTo>
                  <a:lnTo>
                    <a:pt x="29" y="39"/>
                  </a:lnTo>
                  <a:lnTo>
                    <a:pt x="29" y="40"/>
                  </a:lnTo>
                  <a:lnTo>
                    <a:pt x="29" y="42"/>
                  </a:lnTo>
                  <a:lnTo>
                    <a:pt x="28" y="43"/>
                  </a:lnTo>
                  <a:lnTo>
                    <a:pt x="23" y="51"/>
                  </a:lnTo>
                  <a:lnTo>
                    <a:pt x="18" y="60"/>
                  </a:lnTo>
                  <a:lnTo>
                    <a:pt x="16" y="62"/>
                  </a:lnTo>
                  <a:lnTo>
                    <a:pt x="15" y="63"/>
                  </a:lnTo>
                  <a:lnTo>
                    <a:pt x="13" y="63"/>
                  </a:lnTo>
                  <a:lnTo>
                    <a:pt x="12" y="63"/>
                  </a:lnTo>
                  <a:lnTo>
                    <a:pt x="12" y="62"/>
                  </a:lnTo>
                  <a:lnTo>
                    <a:pt x="10" y="60"/>
                  </a:lnTo>
                  <a:lnTo>
                    <a:pt x="9" y="57"/>
                  </a:lnTo>
                  <a:lnTo>
                    <a:pt x="8" y="55"/>
                  </a:lnTo>
                  <a:lnTo>
                    <a:pt x="8" y="54"/>
                  </a:lnTo>
                  <a:lnTo>
                    <a:pt x="7" y="53"/>
                  </a:lnTo>
                  <a:lnTo>
                    <a:pt x="6" y="51"/>
                  </a:lnTo>
                  <a:lnTo>
                    <a:pt x="7" y="50"/>
                  </a:lnTo>
                  <a:lnTo>
                    <a:pt x="7" y="49"/>
                  </a:lnTo>
                  <a:lnTo>
                    <a:pt x="8" y="49"/>
                  </a:lnTo>
                  <a:lnTo>
                    <a:pt x="8" y="46"/>
                  </a:lnTo>
                  <a:lnTo>
                    <a:pt x="7" y="43"/>
                  </a:lnTo>
                  <a:lnTo>
                    <a:pt x="5" y="41"/>
                  </a:lnTo>
                  <a:lnTo>
                    <a:pt x="4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4" y="35"/>
                  </a:lnTo>
                  <a:lnTo>
                    <a:pt x="5" y="34"/>
                  </a:lnTo>
                  <a:lnTo>
                    <a:pt x="7" y="33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6" y="24"/>
                  </a:lnTo>
                  <a:lnTo>
                    <a:pt x="6" y="23"/>
                  </a:lnTo>
                  <a:lnTo>
                    <a:pt x="7" y="22"/>
                  </a:lnTo>
                  <a:lnTo>
                    <a:pt x="8" y="21"/>
                  </a:lnTo>
                  <a:lnTo>
                    <a:pt x="8" y="19"/>
                  </a:lnTo>
                  <a:lnTo>
                    <a:pt x="8" y="18"/>
                  </a:lnTo>
                  <a:lnTo>
                    <a:pt x="7" y="17"/>
                  </a:lnTo>
                  <a:lnTo>
                    <a:pt x="5" y="16"/>
                  </a:lnTo>
                  <a:lnTo>
                    <a:pt x="5" y="14"/>
                  </a:lnTo>
                  <a:lnTo>
                    <a:pt x="5" y="13"/>
                  </a:lnTo>
                </a:path>
              </a:pathLst>
            </a:custGeom>
            <a:solidFill>
              <a:srgbClr val="FFCC99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5845" name="Oval 418"/>
          <p:cNvSpPr>
            <a:spLocks noChangeArrowheads="1"/>
          </p:cNvSpPr>
          <p:nvPr/>
        </p:nvSpPr>
        <p:spPr bwMode="gray">
          <a:xfrm>
            <a:off x="5722938" y="4046538"/>
            <a:ext cx="144462" cy="144462"/>
          </a:xfrm>
          <a:prstGeom prst="ellipse">
            <a:avLst/>
          </a:prstGeom>
          <a:gradFill rotWithShape="1">
            <a:gsLst>
              <a:gs pos="0">
                <a:srgbClr val="FF0000"/>
              </a:gs>
              <a:gs pos="100000">
                <a:srgbClr val="760000"/>
              </a:gs>
            </a:gsLst>
            <a:path path="shape">
              <a:fillToRect l="50000" t="50000" r="50000" b="50000"/>
            </a:path>
          </a:gradFill>
          <a:ln w="9525" algn="ctr">
            <a:noFill/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ru-RU"/>
          </a:p>
        </p:txBody>
      </p:sp>
      <p:sp>
        <p:nvSpPr>
          <p:cNvPr id="35846" name="Freeform 419"/>
          <p:cNvSpPr>
            <a:spLocks/>
          </p:cNvSpPr>
          <p:nvPr/>
        </p:nvSpPr>
        <p:spPr bwMode="auto">
          <a:xfrm flipV="1">
            <a:off x="2811463" y="3581400"/>
            <a:ext cx="2952750" cy="536575"/>
          </a:xfrm>
          <a:custGeom>
            <a:avLst/>
            <a:gdLst>
              <a:gd name="T0" fmla="*/ 0 w 1951"/>
              <a:gd name="T1" fmla="*/ 536575 h 816"/>
              <a:gd name="T2" fmla="*/ 2265642 w 1951"/>
              <a:gd name="T3" fmla="*/ 536575 h 816"/>
              <a:gd name="T4" fmla="*/ 2952750 w 1951"/>
              <a:gd name="T5" fmla="*/ 0 h 816"/>
              <a:gd name="T6" fmla="*/ 0 60000 65536"/>
              <a:gd name="T7" fmla="*/ 0 60000 65536"/>
              <a:gd name="T8" fmla="*/ 0 60000 65536"/>
              <a:gd name="T9" fmla="*/ 0 w 1951"/>
              <a:gd name="T10" fmla="*/ 0 h 816"/>
              <a:gd name="T11" fmla="*/ 1951 w 1951"/>
              <a:gd name="T12" fmla="*/ 816 h 8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951" h="816">
                <a:moveTo>
                  <a:pt x="0" y="816"/>
                </a:moveTo>
                <a:lnTo>
                  <a:pt x="1497" y="816"/>
                </a:lnTo>
                <a:lnTo>
                  <a:pt x="1951" y="0"/>
                </a:lnTo>
              </a:path>
            </a:pathLst>
          </a:custGeom>
          <a:noFill/>
          <a:ln w="9525">
            <a:solidFill>
              <a:srgbClr val="FFFFFF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35847" name="Text Box 420"/>
          <p:cNvSpPr txBox="1">
            <a:spLocks noChangeArrowheads="1"/>
          </p:cNvSpPr>
          <p:nvPr/>
        </p:nvSpPr>
        <p:spPr bwMode="auto">
          <a:xfrm>
            <a:off x="2743200" y="3124200"/>
            <a:ext cx="1809750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>
                <a:solidFill>
                  <a:srgbClr val="FFFFFF"/>
                </a:solidFill>
              </a:rPr>
              <a:t>Click to add text</a:t>
            </a:r>
          </a:p>
        </p:txBody>
      </p:sp>
      <p:sp>
        <p:nvSpPr>
          <p:cNvPr id="228774" name="Rectangle 422"/>
          <p:cNvSpPr>
            <a:spLocks noChangeArrowheads="1"/>
          </p:cNvSpPr>
          <p:nvPr/>
        </p:nvSpPr>
        <p:spPr bwMode="auto">
          <a:xfrm>
            <a:off x="152400" y="381000"/>
            <a:ext cx="9144000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 anchorCtr="1"/>
          <a:lstStyle/>
          <a:p>
            <a:pPr algn="ctr">
              <a:defRPr/>
            </a:pPr>
            <a:r>
              <a:rPr lang="ru-RU" sz="4000" dirty="0" smtClean="0">
                <a:solidFill>
                  <a:schemeClr val="accent4">
                    <a:lumMod val="10000"/>
                  </a:schemeClr>
                </a:solidFill>
              </a:rPr>
              <a:t>ЛАТИНСКАЯ АМЕРИКА</a:t>
            </a:r>
            <a:endParaRPr lang="en-US" sz="3600" dirty="0">
              <a:solidFill>
                <a:schemeClr val="accent4">
                  <a:lumMod val="10000"/>
                </a:schemeClr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08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ru-RU" sz="4000" dirty="0" smtClean="0">
                <a:solidFill>
                  <a:srgbClr val="000000"/>
                </a:solidFill>
                <a:effectLst/>
              </a:rPr>
              <a:t>ЛАТИНСКАЯ АМЕРИКА</a:t>
            </a:r>
            <a:endParaRPr lang="en-US" dirty="0">
              <a:solidFill>
                <a:srgbClr val="00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3683000" y="1295400"/>
            <a:ext cx="4470400" cy="5257800"/>
            <a:chOff x="1525" y="1126"/>
            <a:chExt cx="2159" cy="2539"/>
          </a:xfrm>
        </p:grpSpPr>
        <p:sp>
          <p:nvSpPr>
            <p:cNvPr id="36967" name="Freeform 5"/>
            <p:cNvSpPr>
              <a:spLocks/>
            </p:cNvSpPr>
            <p:nvPr/>
          </p:nvSpPr>
          <p:spPr bwMode="gray">
            <a:xfrm>
              <a:off x="1525" y="1249"/>
              <a:ext cx="3" cy="8"/>
            </a:xfrm>
            <a:custGeom>
              <a:avLst/>
              <a:gdLst>
                <a:gd name="T0" fmla="*/ 2 w 3"/>
                <a:gd name="T1" fmla="*/ 0 h 8"/>
                <a:gd name="T2" fmla="*/ 1 w 3"/>
                <a:gd name="T3" fmla="*/ 1 h 8"/>
                <a:gd name="T4" fmla="*/ 0 w 3"/>
                <a:gd name="T5" fmla="*/ 3 h 8"/>
                <a:gd name="T6" fmla="*/ 0 w 3"/>
                <a:gd name="T7" fmla="*/ 5 h 8"/>
                <a:gd name="T8" fmla="*/ 0 w 3"/>
                <a:gd name="T9" fmla="*/ 6 h 8"/>
                <a:gd name="T10" fmla="*/ 2 w 3"/>
                <a:gd name="T11" fmla="*/ 7 h 8"/>
                <a:gd name="T12" fmla="*/ 3 w 3"/>
                <a:gd name="T13" fmla="*/ 8 h 8"/>
                <a:gd name="T14" fmla="*/ 3 w 3"/>
                <a:gd name="T15" fmla="*/ 6 h 8"/>
                <a:gd name="T16" fmla="*/ 3 w 3"/>
                <a:gd name="T17" fmla="*/ 5 h 8"/>
                <a:gd name="T18" fmla="*/ 3 w 3"/>
                <a:gd name="T19" fmla="*/ 3 h 8"/>
                <a:gd name="T20" fmla="*/ 2 w 3"/>
                <a:gd name="T21" fmla="*/ 1 h 8"/>
                <a:gd name="T22" fmla="*/ 2 w 3"/>
                <a:gd name="T23" fmla="*/ 0 h 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"/>
                <a:gd name="T37" fmla="*/ 0 h 8"/>
                <a:gd name="T38" fmla="*/ 3 w 3"/>
                <a:gd name="T39" fmla="*/ 8 h 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" h="8">
                  <a:moveTo>
                    <a:pt x="2" y="0"/>
                  </a:move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68" name="Freeform 6"/>
            <p:cNvSpPr>
              <a:spLocks/>
            </p:cNvSpPr>
            <p:nvPr/>
          </p:nvSpPr>
          <p:spPr bwMode="gray">
            <a:xfrm>
              <a:off x="1525" y="1249"/>
              <a:ext cx="3" cy="8"/>
            </a:xfrm>
            <a:custGeom>
              <a:avLst/>
              <a:gdLst>
                <a:gd name="T0" fmla="*/ 2 w 3"/>
                <a:gd name="T1" fmla="*/ 0 h 8"/>
                <a:gd name="T2" fmla="*/ 1 w 3"/>
                <a:gd name="T3" fmla="*/ 1 h 8"/>
                <a:gd name="T4" fmla="*/ 0 w 3"/>
                <a:gd name="T5" fmla="*/ 3 h 8"/>
                <a:gd name="T6" fmla="*/ 0 w 3"/>
                <a:gd name="T7" fmla="*/ 5 h 8"/>
                <a:gd name="T8" fmla="*/ 0 w 3"/>
                <a:gd name="T9" fmla="*/ 6 h 8"/>
                <a:gd name="T10" fmla="*/ 2 w 3"/>
                <a:gd name="T11" fmla="*/ 7 h 8"/>
                <a:gd name="T12" fmla="*/ 3 w 3"/>
                <a:gd name="T13" fmla="*/ 8 h 8"/>
                <a:gd name="T14" fmla="*/ 3 w 3"/>
                <a:gd name="T15" fmla="*/ 6 h 8"/>
                <a:gd name="T16" fmla="*/ 3 w 3"/>
                <a:gd name="T17" fmla="*/ 5 h 8"/>
                <a:gd name="T18" fmla="*/ 3 w 3"/>
                <a:gd name="T19" fmla="*/ 3 h 8"/>
                <a:gd name="T20" fmla="*/ 2 w 3"/>
                <a:gd name="T21" fmla="*/ 1 h 8"/>
                <a:gd name="T22" fmla="*/ 2 w 3"/>
                <a:gd name="T23" fmla="*/ 0 h 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"/>
                <a:gd name="T37" fmla="*/ 0 h 8"/>
                <a:gd name="T38" fmla="*/ 3 w 3"/>
                <a:gd name="T39" fmla="*/ 8 h 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" h="8">
                  <a:moveTo>
                    <a:pt x="2" y="0"/>
                  </a:move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2" y="1"/>
                  </a:lnTo>
                  <a:lnTo>
                    <a:pt x="2" y="0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69" name="Freeform 7"/>
            <p:cNvSpPr>
              <a:spLocks/>
            </p:cNvSpPr>
            <p:nvPr/>
          </p:nvSpPr>
          <p:spPr bwMode="gray">
            <a:xfrm>
              <a:off x="1552" y="1233"/>
              <a:ext cx="5" cy="13"/>
            </a:xfrm>
            <a:custGeom>
              <a:avLst/>
              <a:gdLst>
                <a:gd name="T0" fmla="*/ 0 w 5"/>
                <a:gd name="T1" fmla="*/ 4 h 13"/>
                <a:gd name="T2" fmla="*/ 1 w 5"/>
                <a:gd name="T3" fmla="*/ 5 h 13"/>
                <a:gd name="T4" fmla="*/ 1 w 5"/>
                <a:gd name="T5" fmla="*/ 7 h 13"/>
                <a:gd name="T6" fmla="*/ 1 w 5"/>
                <a:gd name="T7" fmla="*/ 8 h 13"/>
                <a:gd name="T8" fmla="*/ 2 w 5"/>
                <a:gd name="T9" fmla="*/ 9 h 13"/>
                <a:gd name="T10" fmla="*/ 3 w 5"/>
                <a:gd name="T11" fmla="*/ 11 h 13"/>
                <a:gd name="T12" fmla="*/ 5 w 5"/>
                <a:gd name="T13" fmla="*/ 13 h 13"/>
                <a:gd name="T14" fmla="*/ 5 w 5"/>
                <a:gd name="T15" fmla="*/ 11 h 13"/>
                <a:gd name="T16" fmla="*/ 4 w 5"/>
                <a:gd name="T17" fmla="*/ 9 h 13"/>
                <a:gd name="T18" fmla="*/ 4 w 5"/>
                <a:gd name="T19" fmla="*/ 7 h 13"/>
                <a:gd name="T20" fmla="*/ 3 w 5"/>
                <a:gd name="T21" fmla="*/ 5 h 13"/>
                <a:gd name="T22" fmla="*/ 2 w 5"/>
                <a:gd name="T23" fmla="*/ 2 h 13"/>
                <a:gd name="T24" fmla="*/ 1 w 5"/>
                <a:gd name="T25" fmla="*/ 1 h 13"/>
                <a:gd name="T26" fmla="*/ 1 w 5"/>
                <a:gd name="T27" fmla="*/ 0 h 13"/>
                <a:gd name="T28" fmla="*/ 0 w 5"/>
                <a:gd name="T29" fmla="*/ 0 h 13"/>
                <a:gd name="T30" fmla="*/ 0 w 5"/>
                <a:gd name="T31" fmla="*/ 1 h 13"/>
                <a:gd name="T32" fmla="*/ 0 w 5"/>
                <a:gd name="T33" fmla="*/ 2 h 13"/>
                <a:gd name="T34" fmla="*/ 0 w 5"/>
                <a:gd name="T35" fmla="*/ 3 h 13"/>
                <a:gd name="T36" fmla="*/ 0 w 5"/>
                <a:gd name="T37" fmla="*/ 4 h 1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"/>
                <a:gd name="T58" fmla="*/ 0 h 13"/>
                <a:gd name="T59" fmla="*/ 5 w 5"/>
                <a:gd name="T60" fmla="*/ 13 h 1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" h="13">
                  <a:moveTo>
                    <a:pt x="0" y="4"/>
                  </a:moveTo>
                  <a:lnTo>
                    <a:pt x="1" y="5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3"/>
                  </a:lnTo>
                  <a:lnTo>
                    <a:pt x="5" y="11"/>
                  </a:lnTo>
                  <a:lnTo>
                    <a:pt x="4" y="9"/>
                  </a:lnTo>
                  <a:lnTo>
                    <a:pt x="4" y="7"/>
                  </a:lnTo>
                  <a:lnTo>
                    <a:pt x="3" y="5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70" name="Freeform 8"/>
            <p:cNvSpPr>
              <a:spLocks/>
            </p:cNvSpPr>
            <p:nvPr/>
          </p:nvSpPr>
          <p:spPr bwMode="gray">
            <a:xfrm>
              <a:off x="1552" y="1233"/>
              <a:ext cx="5" cy="13"/>
            </a:xfrm>
            <a:custGeom>
              <a:avLst/>
              <a:gdLst>
                <a:gd name="T0" fmla="*/ 0 w 5"/>
                <a:gd name="T1" fmla="*/ 4 h 13"/>
                <a:gd name="T2" fmla="*/ 1 w 5"/>
                <a:gd name="T3" fmla="*/ 5 h 13"/>
                <a:gd name="T4" fmla="*/ 1 w 5"/>
                <a:gd name="T5" fmla="*/ 7 h 13"/>
                <a:gd name="T6" fmla="*/ 1 w 5"/>
                <a:gd name="T7" fmla="*/ 8 h 13"/>
                <a:gd name="T8" fmla="*/ 2 w 5"/>
                <a:gd name="T9" fmla="*/ 9 h 13"/>
                <a:gd name="T10" fmla="*/ 3 w 5"/>
                <a:gd name="T11" fmla="*/ 11 h 13"/>
                <a:gd name="T12" fmla="*/ 5 w 5"/>
                <a:gd name="T13" fmla="*/ 13 h 13"/>
                <a:gd name="T14" fmla="*/ 5 w 5"/>
                <a:gd name="T15" fmla="*/ 11 h 13"/>
                <a:gd name="T16" fmla="*/ 4 w 5"/>
                <a:gd name="T17" fmla="*/ 9 h 13"/>
                <a:gd name="T18" fmla="*/ 4 w 5"/>
                <a:gd name="T19" fmla="*/ 7 h 13"/>
                <a:gd name="T20" fmla="*/ 3 w 5"/>
                <a:gd name="T21" fmla="*/ 5 h 13"/>
                <a:gd name="T22" fmla="*/ 2 w 5"/>
                <a:gd name="T23" fmla="*/ 2 h 13"/>
                <a:gd name="T24" fmla="*/ 1 w 5"/>
                <a:gd name="T25" fmla="*/ 1 h 13"/>
                <a:gd name="T26" fmla="*/ 1 w 5"/>
                <a:gd name="T27" fmla="*/ 0 h 13"/>
                <a:gd name="T28" fmla="*/ 0 w 5"/>
                <a:gd name="T29" fmla="*/ 0 h 13"/>
                <a:gd name="T30" fmla="*/ 0 w 5"/>
                <a:gd name="T31" fmla="*/ 1 h 13"/>
                <a:gd name="T32" fmla="*/ 0 w 5"/>
                <a:gd name="T33" fmla="*/ 2 h 13"/>
                <a:gd name="T34" fmla="*/ 0 w 5"/>
                <a:gd name="T35" fmla="*/ 3 h 13"/>
                <a:gd name="T36" fmla="*/ 0 w 5"/>
                <a:gd name="T37" fmla="*/ 4 h 1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"/>
                <a:gd name="T58" fmla="*/ 0 h 13"/>
                <a:gd name="T59" fmla="*/ 5 w 5"/>
                <a:gd name="T60" fmla="*/ 13 h 1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" h="13">
                  <a:moveTo>
                    <a:pt x="0" y="4"/>
                  </a:moveTo>
                  <a:lnTo>
                    <a:pt x="1" y="5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3"/>
                  </a:lnTo>
                  <a:lnTo>
                    <a:pt x="5" y="11"/>
                  </a:lnTo>
                  <a:lnTo>
                    <a:pt x="4" y="9"/>
                  </a:lnTo>
                  <a:lnTo>
                    <a:pt x="4" y="7"/>
                  </a:lnTo>
                  <a:lnTo>
                    <a:pt x="3" y="5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71" name="Freeform 9"/>
            <p:cNvSpPr>
              <a:spLocks/>
            </p:cNvSpPr>
            <p:nvPr/>
          </p:nvSpPr>
          <p:spPr bwMode="gray">
            <a:xfrm>
              <a:off x="1563" y="1237"/>
              <a:ext cx="3" cy="8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2 h 8"/>
                <a:gd name="T4" fmla="*/ 0 w 3"/>
                <a:gd name="T5" fmla="*/ 4 h 8"/>
                <a:gd name="T6" fmla="*/ 1 w 3"/>
                <a:gd name="T7" fmla="*/ 6 h 8"/>
                <a:gd name="T8" fmla="*/ 1 w 3"/>
                <a:gd name="T9" fmla="*/ 8 h 8"/>
                <a:gd name="T10" fmla="*/ 2 w 3"/>
                <a:gd name="T11" fmla="*/ 8 h 8"/>
                <a:gd name="T12" fmla="*/ 2 w 3"/>
                <a:gd name="T13" fmla="*/ 8 h 8"/>
                <a:gd name="T14" fmla="*/ 2 w 3"/>
                <a:gd name="T15" fmla="*/ 7 h 8"/>
                <a:gd name="T16" fmla="*/ 3 w 3"/>
                <a:gd name="T17" fmla="*/ 6 h 8"/>
                <a:gd name="T18" fmla="*/ 3 w 3"/>
                <a:gd name="T19" fmla="*/ 5 h 8"/>
                <a:gd name="T20" fmla="*/ 3 w 3"/>
                <a:gd name="T21" fmla="*/ 3 h 8"/>
                <a:gd name="T22" fmla="*/ 3 w 3"/>
                <a:gd name="T23" fmla="*/ 2 h 8"/>
                <a:gd name="T24" fmla="*/ 2 w 3"/>
                <a:gd name="T25" fmla="*/ 1 h 8"/>
                <a:gd name="T26" fmla="*/ 1 w 3"/>
                <a:gd name="T27" fmla="*/ 1 h 8"/>
                <a:gd name="T28" fmla="*/ 1 w 3"/>
                <a:gd name="T29" fmla="*/ 0 h 8"/>
                <a:gd name="T30" fmla="*/ 1 w 3"/>
                <a:gd name="T31" fmla="*/ 0 h 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"/>
                <a:gd name="T49" fmla="*/ 0 h 8"/>
                <a:gd name="T50" fmla="*/ 3 w 3"/>
                <a:gd name="T51" fmla="*/ 8 h 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" h="8">
                  <a:moveTo>
                    <a:pt x="1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72" name="Freeform 10"/>
            <p:cNvSpPr>
              <a:spLocks/>
            </p:cNvSpPr>
            <p:nvPr/>
          </p:nvSpPr>
          <p:spPr bwMode="gray">
            <a:xfrm>
              <a:off x="1563" y="1237"/>
              <a:ext cx="3" cy="8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2 h 8"/>
                <a:gd name="T4" fmla="*/ 0 w 3"/>
                <a:gd name="T5" fmla="*/ 4 h 8"/>
                <a:gd name="T6" fmla="*/ 1 w 3"/>
                <a:gd name="T7" fmla="*/ 6 h 8"/>
                <a:gd name="T8" fmla="*/ 1 w 3"/>
                <a:gd name="T9" fmla="*/ 8 h 8"/>
                <a:gd name="T10" fmla="*/ 2 w 3"/>
                <a:gd name="T11" fmla="*/ 8 h 8"/>
                <a:gd name="T12" fmla="*/ 2 w 3"/>
                <a:gd name="T13" fmla="*/ 8 h 8"/>
                <a:gd name="T14" fmla="*/ 2 w 3"/>
                <a:gd name="T15" fmla="*/ 7 h 8"/>
                <a:gd name="T16" fmla="*/ 3 w 3"/>
                <a:gd name="T17" fmla="*/ 6 h 8"/>
                <a:gd name="T18" fmla="*/ 3 w 3"/>
                <a:gd name="T19" fmla="*/ 5 h 8"/>
                <a:gd name="T20" fmla="*/ 3 w 3"/>
                <a:gd name="T21" fmla="*/ 3 h 8"/>
                <a:gd name="T22" fmla="*/ 3 w 3"/>
                <a:gd name="T23" fmla="*/ 2 h 8"/>
                <a:gd name="T24" fmla="*/ 2 w 3"/>
                <a:gd name="T25" fmla="*/ 1 h 8"/>
                <a:gd name="T26" fmla="*/ 1 w 3"/>
                <a:gd name="T27" fmla="*/ 1 h 8"/>
                <a:gd name="T28" fmla="*/ 1 w 3"/>
                <a:gd name="T29" fmla="*/ 0 h 8"/>
                <a:gd name="T30" fmla="*/ 1 w 3"/>
                <a:gd name="T31" fmla="*/ 0 h 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"/>
                <a:gd name="T49" fmla="*/ 0 h 8"/>
                <a:gd name="T50" fmla="*/ 3 w 3"/>
                <a:gd name="T51" fmla="*/ 8 h 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" h="8">
                  <a:moveTo>
                    <a:pt x="1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73" name="Freeform 11"/>
            <p:cNvSpPr>
              <a:spLocks/>
            </p:cNvSpPr>
            <p:nvPr/>
          </p:nvSpPr>
          <p:spPr bwMode="gray">
            <a:xfrm>
              <a:off x="1918" y="1385"/>
              <a:ext cx="5" cy="7"/>
            </a:xfrm>
            <a:custGeom>
              <a:avLst/>
              <a:gdLst>
                <a:gd name="T0" fmla="*/ 3 w 5"/>
                <a:gd name="T1" fmla="*/ 0 h 7"/>
                <a:gd name="T2" fmla="*/ 2 w 5"/>
                <a:gd name="T3" fmla="*/ 0 h 7"/>
                <a:gd name="T4" fmla="*/ 2 w 5"/>
                <a:gd name="T5" fmla="*/ 1 h 7"/>
                <a:gd name="T6" fmla="*/ 1 w 5"/>
                <a:gd name="T7" fmla="*/ 1 h 7"/>
                <a:gd name="T8" fmla="*/ 0 w 5"/>
                <a:gd name="T9" fmla="*/ 1 h 7"/>
                <a:gd name="T10" fmla="*/ 0 w 5"/>
                <a:gd name="T11" fmla="*/ 4 h 7"/>
                <a:gd name="T12" fmla="*/ 0 w 5"/>
                <a:gd name="T13" fmla="*/ 6 h 7"/>
                <a:gd name="T14" fmla="*/ 1 w 5"/>
                <a:gd name="T15" fmla="*/ 6 h 7"/>
                <a:gd name="T16" fmla="*/ 1 w 5"/>
                <a:gd name="T17" fmla="*/ 7 h 7"/>
                <a:gd name="T18" fmla="*/ 2 w 5"/>
                <a:gd name="T19" fmla="*/ 7 h 7"/>
                <a:gd name="T20" fmla="*/ 2 w 5"/>
                <a:gd name="T21" fmla="*/ 7 h 7"/>
                <a:gd name="T22" fmla="*/ 3 w 5"/>
                <a:gd name="T23" fmla="*/ 6 h 7"/>
                <a:gd name="T24" fmla="*/ 3 w 5"/>
                <a:gd name="T25" fmla="*/ 6 h 7"/>
                <a:gd name="T26" fmla="*/ 5 w 5"/>
                <a:gd name="T27" fmla="*/ 5 h 7"/>
                <a:gd name="T28" fmla="*/ 5 w 5"/>
                <a:gd name="T29" fmla="*/ 5 h 7"/>
                <a:gd name="T30" fmla="*/ 5 w 5"/>
                <a:gd name="T31" fmla="*/ 3 h 7"/>
                <a:gd name="T32" fmla="*/ 5 w 5"/>
                <a:gd name="T33" fmla="*/ 2 h 7"/>
                <a:gd name="T34" fmla="*/ 5 w 5"/>
                <a:gd name="T35" fmla="*/ 1 h 7"/>
                <a:gd name="T36" fmla="*/ 3 w 5"/>
                <a:gd name="T37" fmla="*/ 0 h 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"/>
                <a:gd name="T58" fmla="*/ 0 h 7"/>
                <a:gd name="T59" fmla="*/ 5 w 5"/>
                <a:gd name="T60" fmla="*/ 7 h 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" h="7">
                  <a:moveTo>
                    <a:pt x="3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74" name="Freeform 12"/>
            <p:cNvSpPr>
              <a:spLocks/>
            </p:cNvSpPr>
            <p:nvPr/>
          </p:nvSpPr>
          <p:spPr bwMode="gray">
            <a:xfrm>
              <a:off x="1918" y="1385"/>
              <a:ext cx="5" cy="7"/>
            </a:xfrm>
            <a:custGeom>
              <a:avLst/>
              <a:gdLst>
                <a:gd name="T0" fmla="*/ 3 w 5"/>
                <a:gd name="T1" fmla="*/ 0 h 7"/>
                <a:gd name="T2" fmla="*/ 2 w 5"/>
                <a:gd name="T3" fmla="*/ 0 h 7"/>
                <a:gd name="T4" fmla="*/ 2 w 5"/>
                <a:gd name="T5" fmla="*/ 1 h 7"/>
                <a:gd name="T6" fmla="*/ 1 w 5"/>
                <a:gd name="T7" fmla="*/ 1 h 7"/>
                <a:gd name="T8" fmla="*/ 0 w 5"/>
                <a:gd name="T9" fmla="*/ 1 h 7"/>
                <a:gd name="T10" fmla="*/ 0 w 5"/>
                <a:gd name="T11" fmla="*/ 4 h 7"/>
                <a:gd name="T12" fmla="*/ 0 w 5"/>
                <a:gd name="T13" fmla="*/ 6 h 7"/>
                <a:gd name="T14" fmla="*/ 1 w 5"/>
                <a:gd name="T15" fmla="*/ 6 h 7"/>
                <a:gd name="T16" fmla="*/ 1 w 5"/>
                <a:gd name="T17" fmla="*/ 7 h 7"/>
                <a:gd name="T18" fmla="*/ 2 w 5"/>
                <a:gd name="T19" fmla="*/ 7 h 7"/>
                <a:gd name="T20" fmla="*/ 2 w 5"/>
                <a:gd name="T21" fmla="*/ 7 h 7"/>
                <a:gd name="T22" fmla="*/ 3 w 5"/>
                <a:gd name="T23" fmla="*/ 6 h 7"/>
                <a:gd name="T24" fmla="*/ 3 w 5"/>
                <a:gd name="T25" fmla="*/ 6 h 7"/>
                <a:gd name="T26" fmla="*/ 5 w 5"/>
                <a:gd name="T27" fmla="*/ 5 h 7"/>
                <a:gd name="T28" fmla="*/ 5 w 5"/>
                <a:gd name="T29" fmla="*/ 5 h 7"/>
                <a:gd name="T30" fmla="*/ 5 w 5"/>
                <a:gd name="T31" fmla="*/ 3 h 7"/>
                <a:gd name="T32" fmla="*/ 5 w 5"/>
                <a:gd name="T33" fmla="*/ 2 h 7"/>
                <a:gd name="T34" fmla="*/ 5 w 5"/>
                <a:gd name="T35" fmla="*/ 1 h 7"/>
                <a:gd name="T36" fmla="*/ 3 w 5"/>
                <a:gd name="T37" fmla="*/ 0 h 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"/>
                <a:gd name="T58" fmla="*/ 0 h 7"/>
                <a:gd name="T59" fmla="*/ 5 w 5"/>
                <a:gd name="T60" fmla="*/ 7 h 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" h="7">
                  <a:moveTo>
                    <a:pt x="3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1"/>
                  </a:lnTo>
                  <a:lnTo>
                    <a:pt x="3" y="0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75" name="Freeform 13"/>
            <p:cNvSpPr>
              <a:spLocks/>
            </p:cNvSpPr>
            <p:nvPr/>
          </p:nvSpPr>
          <p:spPr bwMode="gray">
            <a:xfrm>
              <a:off x="2232" y="1455"/>
              <a:ext cx="276" cy="90"/>
            </a:xfrm>
            <a:custGeom>
              <a:avLst/>
              <a:gdLst>
                <a:gd name="T0" fmla="*/ 11 w 276"/>
                <a:gd name="T1" fmla="*/ 32 h 90"/>
                <a:gd name="T2" fmla="*/ 11 w 276"/>
                <a:gd name="T3" fmla="*/ 23 h 90"/>
                <a:gd name="T4" fmla="*/ 24 w 276"/>
                <a:gd name="T5" fmla="*/ 11 h 90"/>
                <a:gd name="T6" fmla="*/ 32 w 276"/>
                <a:gd name="T7" fmla="*/ 8 h 90"/>
                <a:gd name="T8" fmla="*/ 48 w 276"/>
                <a:gd name="T9" fmla="*/ 4 h 90"/>
                <a:gd name="T10" fmla="*/ 92 w 276"/>
                <a:gd name="T11" fmla="*/ 1 h 90"/>
                <a:gd name="T12" fmla="*/ 108 w 276"/>
                <a:gd name="T13" fmla="*/ 2 h 90"/>
                <a:gd name="T14" fmla="*/ 122 w 276"/>
                <a:gd name="T15" fmla="*/ 4 h 90"/>
                <a:gd name="T16" fmla="*/ 129 w 276"/>
                <a:gd name="T17" fmla="*/ 10 h 90"/>
                <a:gd name="T18" fmla="*/ 139 w 276"/>
                <a:gd name="T19" fmla="*/ 17 h 90"/>
                <a:gd name="T20" fmla="*/ 156 w 276"/>
                <a:gd name="T21" fmla="*/ 20 h 90"/>
                <a:gd name="T22" fmla="*/ 162 w 276"/>
                <a:gd name="T23" fmla="*/ 23 h 90"/>
                <a:gd name="T24" fmla="*/ 171 w 276"/>
                <a:gd name="T25" fmla="*/ 26 h 90"/>
                <a:gd name="T26" fmla="*/ 192 w 276"/>
                <a:gd name="T27" fmla="*/ 35 h 90"/>
                <a:gd name="T28" fmla="*/ 205 w 276"/>
                <a:gd name="T29" fmla="*/ 40 h 90"/>
                <a:gd name="T30" fmla="*/ 213 w 276"/>
                <a:gd name="T31" fmla="*/ 48 h 90"/>
                <a:gd name="T32" fmla="*/ 227 w 276"/>
                <a:gd name="T33" fmla="*/ 52 h 90"/>
                <a:gd name="T34" fmla="*/ 234 w 276"/>
                <a:gd name="T35" fmla="*/ 51 h 90"/>
                <a:gd name="T36" fmla="*/ 236 w 276"/>
                <a:gd name="T37" fmla="*/ 57 h 90"/>
                <a:gd name="T38" fmla="*/ 256 w 276"/>
                <a:gd name="T39" fmla="*/ 61 h 90"/>
                <a:gd name="T40" fmla="*/ 265 w 276"/>
                <a:gd name="T41" fmla="*/ 68 h 90"/>
                <a:gd name="T42" fmla="*/ 271 w 276"/>
                <a:gd name="T43" fmla="*/ 71 h 90"/>
                <a:gd name="T44" fmla="*/ 276 w 276"/>
                <a:gd name="T45" fmla="*/ 72 h 90"/>
                <a:gd name="T46" fmla="*/ 270 w 276"/>
                <a:gd name="T47" fmla="*/ 78 h 90"/>
                <a:gd name="T48" fmla="*/ 228 w 276"/>
                <a:gd name="T49" fmla="*/ 85 h 90"/>
                <a:gd name="T50" fmla="*/ 196 w 276"/>
                <a:gd name="T51" fmla="*/ 88 h 90"/>
                <a:gd name="T52" fmla="*/ 185 w 276"/>
                <a:gd name="T53" fmla="*/ 88 h 90"/>
                <a:gd name="T54" fmla="*/ 189 w 276"/>
                <a:gd name="T55" fmla="*/ 83 h 90"/>
                <a:gd name="T56" fmla="*/ 198 w 276"/>
                <a:gd name="T57" fmla="*/ 77 h 90"/>
                <a:gd name="T58" fmla="*/ 202 w 276"/>
                <a:gd name="T59" fmla="*/ 70 h 90"/>
                <a:gd name="T60" fmla="*/ 193 w 276"/>
                <a:gd name="T61" fmla="*/ 67 h 90"/>
                <a:gd name="T62" fmla="*/ 174 w 276"/>
                <a:gd name="T63" fmla="*/ 65 h 90"/>
                <a:gd name="T64" fmla="*/ 169 w 276"/>
                <a:gd name="T65" fmla="*/ 61 h 90"/>
                <a:gd name="T66" fmla="*/ 164 w 276"/>
                <a:gd name="T67" fmla="*/ 54 h 90"/>
                <a:gd name="T68" fmla="*/ 157 w 276"/>
                <a:gd name="T69" fmla="*/ 43 h 90"/>
                <a:gd name="T70" fmla="*/ 141 w 276"/>
                <a:gd name="T71" fmla="*/ 43 h 90"/>
                <a:gd name="T72" fmla="*/ 136 w 276"/>
                <a:gd name="T73" fmla="*/ 42 h 90"/>
                <a:gd name="T74" fmla="*/ 114 w 276"/>
                <a:gd name="T75" fmla="*/ 32 h 90"/>
                <a:gd name="T76" fmla="*/ 89 w 276"/>
                <a:gd name="T77" fmla="*/ 32 h 90"/>
                <a:gd name="T78" fmla="*/ 76 w 276"/>
                <a:gd name="T79" fmla="*/ 29 h 90"/>
                <a:gd name="T80" fmla="*/ 73 w 276"/>
                <a:gd name="T81" fmla="*/ 23 h 90"/>
                <a:gd name="T82" fmla="*/ 75 w 276"/>
                <a:gd name="T83" fmla="*/ 22 h 90"/>
                <a:gd name="T84" fmla="*/ 82 w 276"/>
                <a:gd name="T85" fmla="*/ 18 h 90"/>
                <a:gd name="T86" fmla="*/ 68 w 276"/>
                <a:gd name="T87" fmla="*/ 15 h 90"/>
                <a:gd name="T88" fmla="*/ 50 w 276"/>
                <a:gd name="T89" fmla="*/ 17 h 90"/>
                <a:gd name="T90" fmla="*/ 43 w 276"/>
                <a:gd name="T91" fmla="*/ 26 h 90"/>
                <a:gd name="T92" fmla="*/ 37 w 276"/>
                <a:gd name="T93" fmla="*/ 27 h 90"/>
                <a:gd name="T94" fmla="*/ 26 w 276"/>
                <a:gd name="T95" fmla="*/ 30 h 90"/>
                <a:gd name="T96" fmla="*/ 20 w 276"/>
                <a:gd name="T97" fmla="*/ 34 h 90"/>
                <a:gd name="T98" fmla="*/ 9 w 276"/>
                <a:gd name="T99" fmla="*/ 40 h 90"/>
                <a:gd name="T100" fmla="*/ 7 w 276"/>
                <a:gd name="T101" fmla="*/ 37 h 90"/>
                <a:gd name="T102" fmla="*/ 1 w 276"/>
                <a:gd name="T103" fmla="*/ 37 h 9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76"/>
                <a:gd name="T157" fmla="*/ 0 h 90"/>
                <a:gd name="T158" fmla="*/ 276 w 276"/>
                <a:gd name="T159" fmla="*/ 90 h 9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76" h="90">
                  <a:moveTo>
                    <a:pt x="0" y="36"/>
                  </a:moveTo>
                  <a:lnTo>
                    <a:pt x="3" y="35"/>
                  </a:lnTo>
                  <a:lnTo>
                    <a:pt x="6" y="33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1" y="31"/>
                  </a:lnTo>
                  <a:lnTo>
                    <a:pt x="12" y="31"/>
                  </a:lnTo>
                  <a:lnTo>
                    <a:pt x="12" y="28"/>
                  </a:lnTo>
                  <a:lnTo>
                    <a:pt x="11" y="26"/>
                  </a:lnTo>
                  <a:lnTo>
                    <a:pt x="11" y="23"/>
                  </a:lnTo>
                  <a:lnTo>
                    <a:pt x="12" y="21"/>
                  </a:lnTo>
                  <a:lnTo>
                    <a:pt x="13" y="18"/>
                  </a:lnTo>
                  <a:lnTo>
                    <a:pt x="17" y="15"/>
                  </a:lnTo>
                  <a:lnTo>
                    <a:pt x="21" y="13"/>
                  </a:lnTo>
                  <a:lnTo>
                    <a:pt x="24" y="11"/>
                  </a:lnTo>
                  <a:lnTo>
                    <a:pt x="25" y="11"/>
                  </a:lnTo>
                  <a:lnTo>
                    <a:pt x="26" y="11"/>
                  </a:lnTo>
                  <a:lnTo>
                    <a:pt x="27" y="11"/>
                  </a:lnTo>
                  <a:lnTo>
                    <a:pt x="30" y="9"/>
                  </a:lnTo>
                  <a:lnTo>
                    <a:pt x="32" y="8"/>
                  </a:lnTo>
                  <a:lnTo>
                    <a:pt x="35" y="7"/>
                  </a:lnTo>
                  <a:lnTo>
                    <a:pt x="38" y="6"/>
                  </a:lnTo>
                  <a:lnTo>
                    <a:pt x="41" y="5"/>
                  </a:lnTo>
                  <a:lnTo>
                    <a:pt x="45" y="5"/>
                  </a:lnTo>
                  <a:lnTo>
                    <a:pt x="48" y="4"/>
                  </a:lnTo>
                  <a:lnTo>
                    <a:pt x="51" y="3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81" y="0"/>
                  </a:lnTo>
                  <a:lnTo>
                    <a:pt x="92" y="1"/>
                  </a:lnTo>
                  <a:lnTo>
                    <a:pt x="95" y="1"/>
                  </a:lnTo>
                  <a:lnTo>
                    <a:pt x="99" y="1"/>
                  </a:lnTo>
                  <a:lnTo>
                    <a:pt x="102" y="1"/>
                  </a:lnTo>
                  <a:lnTo>
                    <a:pt x="105" y="1"/>
                  </a:lnTo>
                  <a:lnTo>
                    <a:pt x="108" y="2"/>
                  </a:lnTo>
                  <a:lnTo>
                    <a:pt x="109" y="2"/>
                  </a:lnTo>
                  <a:lnTo>
                    <a:pt x="112" y="4"/>
                  </a:lnTo>
                  <a:lnTo>
                    <a:pt x="115" y="4"/>
                  </a:lnTo>
                  <a:lnTo>
                    <a:pt x="118" y="4"/>
                  </a:lnTo>
                  <a:lnTo>
                    <a:pt x="122" y="4"/>
                  </a:lnTo>
                  <a:lnTo>
                    <a:pt x="123" y="5"/>
                  </a:lnTo>
                  <a:lnTo>
                    <a:pt x="125" y="6"/>
                  </a:lnTo>
                  <a:lnTo>
                    <a:pt x="126" y="7"/>
                  </a:lnTo>
                  <a:lnTo>
                    <a:pt x="128" y="9"/>
                  </a:lnTo>
                  <a:lnTo>
                    <a:pt x="129" y="10"/>
                  </a:lnTo>
                  <a:lnTo>
                    <a:pt x="131" y="10"/>
                  </a:lnTo>
                  <a:lnTo>
                    <a:pt x="132" y="11"/>
                  </a:lnTo>
                  <a:lnTo>
                    <a:pt x="134" y="13"/>
                  </a:lnTo>
                  <a:lnTo>
                    <a:pt x="137" y="15"/>
                  </a:lnTo>
                  <a:lnTo>
                    <a:pt x="139" y="17"/>
                  </a:lnTo>
                  <a:lnTo>
                    <a:pt x="142" y="18"/>
                  </a:lnTo>
                  <a:lnTo>
                    <a:pt x="146" y="18"/>
                  </a:lnTo>
                  <a:lnTo>
                    <a:pt x="149" y="18"/>
                  </a:lnTo>
                  <a:lnTo>
                    <a:pt x="152" y="18"/>
                  </a:lnTo>
                  <a:lnTo>
                    <a:pt x="156" y="20"/>
                  </a:lnTo>
                  <a:lnTo>
                    <a:pt x="159" y="20"/>
                  </a:lnTo>
                  <a:lnTo>
                    <a:pt x="162" y="21"/>
                  </a:lnTo>
                  <a:lnTo>
                    <a:pt x="162" y="22"/>
                  </a:lnTo>
                  <a:lnTo>
                    <a:pt x="162" y="23"/>
                  </a:lnTo>
                  <a:lnTo>
                    <a:pt x="162" y="24"/>
                  </a:lnTo>
                  <a:lnTo>
                    <a:pt x="164" y="25"/>
                  </a:lnTo>
                  <a:lnTo>
                    <a:pt x="166" y="25"/>
                  </a:lnTo>
                  <a:lnTo>
                    <a:pt x="169" y="25"/>
                  </a:lnTo>
                  <a:lnTo>
                    <a:pt x="171" y="26"/>
                  </a:lnTo>
                  <a:lnTo>
                    <a:pt x="173" y="28"/>
                  </a:lnTo>
                  <a:lnTo>
                    <a:pt x="174" y="29"/>
                  </a:lnTo>
                  <a:lnTo>
                    <a:pt x="176" y="30"/>
                  </a:lnTo>
                  <a:lnTo>
                    <a:pt x="184" y="34"/>
                  </a:lnTo>
                  <a:lnTo>
                    <a:pt x="192" y="35"/>
                  </a:lnTo>
                  <a:lnTo>
                    <a:pt x="194" y="37"/>
                  </a:lnTo>
                  <a:lnTo>
                    <a:pt x="197" y="38"/>
                  </a:lnTo>
                  <a:lnTo>
                    <a:pt x="201" y="38"/>
                  </a:lnTo>
                  <a:lnTo>
                    <a:pt x="203" y="39"/>
                  </a:lnTo>
                  <a:lnTo>
                    <a:pt x="205" y="40"/>
                  </a:lnTo>
                  <a:lnTo>
                    <a:pt x="207" y="42"/>
                  </a:lnTo>
                  <a:lnTo>
                    <a:pt x="208" y="44"/>
                  </a:lnTo>
                  <a:lnTo>
                    <a:pt x="210" y="46"/>
                  </a:lnTo>
                  <a:lnTo>
                    <a:pt x="211" y="47"/>
                  </a:lnTo>
                  <a:lnTo>
                    <a:pt x="213" y="48"/>
                  </a:lnTo>
                  <a:lnTo>
                    <a:pt x="215" y="47"/>
                  </a:lnTo>
                  <a:lnTo>
                    <a:pt x="217" y="47"/>
                  </a:lnTo>
                  <a:lnTo>
                    <a:pt x="221" y="49"/>
                  </a:lnTo>
                  <a:lnTo>
                    <a:pt x="225" y="51"/>
                  </a:lnTo>
                  <a:lnTo>
                    <a:pt x="227" y="52"/>
                  </a:lnTo>
                  <a:lnTo>
                    <a:pt x="230" y="52"/>
                  </a:lnTo>
                  <a:lnTo>
                    <a:pt x="231" y="52"/>
                  </a:lnTo>
                  <a:lnTo>
                    <a:pt x="233" y="51"/>
                  </a:lnTo>
                  <a:lnTo>
                    <a:pt x="234" y="51"/>
                  </a:lnTo>
                  <a:lnTo>
                    <a:pt x="235" y="51"/>
                  </a:lnTo>
                  <a:lnTo>
                    <a:pt x="237" y="52"/>
                  </a:lnTo>
                  <a:lnTo>
                    <a:pt x="237" y="53"/>
                  </a:lnTo>
                  <a:lnTo>
                    <a:pt x="237" y="54"/>
                  </a:lnTo>
                  <a:lnTo>
                    <a:pt x="236" y="57"/>
                  </a:lnTo>
                  <a:lnTo>
                    <a:pt x="236" y="60"/>
                  </a:lnTo>
                  <a:lnTo>
                    <a:pt x="236" y="61"/>
                  </a:lnTo>
                  <a:lnTo>
                    <a:pt x="237" y="61"/>
                  </a:lnTo>
                  <a:lnTo>
                    <a:pt x="247" y="61"/>
                  </a:lnTo>
                  <a:lnTo>
                    <a:pt x="256" y="61"/>
                  </a:lnTo>
                  <a:lnTo>
                    <a:pt x="258" y="62"/>
                  </a:lnTo>
                  <a:lnTo>
                    <a:pt x="260" y="65"/>
                  </a:lnTo>
                  <a:lnTo>
                    <a:pt x="263" y="66"/>
                  </a:lnTo>
                  <a:lnTo>
                    <a:pt x="264" y="67"/>
                  </a:lnTo>
                  <a:lnTo>
                    <a:pt x="265" y="68"/>
                  </a:lnTo>
                  <a:lnTo>
                    <a:pt x="266" y="68"/>
                  </a:lnTo>
                  <a:lnTo>
                    <a:pt x="267" y="69"/>
                  </a:lnTo>
                  <a:lnTo>
                    <a:pt x="268" y="70"/>
                  </a:lnTo>
                  <a:lnTo>
                    <a:pt x="270" y="71"/>
                  </a:lnTo>
                  <a:lnTo>
                    <a:pt x="271" y="71"/>
                  </a:lnTo>
                  <a:lnTo>
                    <a:pt x="272" y="71"/>
                  </a:lnTo>
                  <a:lnTo>
                    <a:pt x="273" y="71"/>
                  </a:lnTo>
                  <a:lnTo>
                    <a:pt x="274" y="72"/>
                  </a:lnTo>
                  <a:lnTo>
                    <a:pt x="275" y="72"/>
                  </a:lnTo>
                  <a:lnTo>
                    <a:pt x="276" y="72"/>
                  </a:lnTo>
                  <a:lnTo>
                    <a:pt x="276" y="74"/>
                  </a:lnTo>
                  <a:lnTo>
                    <a:pt x="276" y="75"/>
                  </a:lnTo>
                  <a:lnTo>
                    <a:pt x="275" y="76"/>
                  </a:lnTo>
                  <a:lnTo>
                    <a:pt x="273" y="77"/>
                  </a:lnTo>
                  <a:lnTo>
                    <a:pt x="270" y="78"/>
                  </a:lnTo>
                  <a:lnTo>
                    <a:pt x="267" y="78"/>
                  </a:lnTo>
                  <a:lnTo>
                    <a:pt x="265" y="80"/>
                  </a:lnTo>
                  <a:lnTo>
                    <a:pt x="252" y="85"/>
                  </a:lnTo>
                  <a:lnTo>
                    <a:pt x="238" y="86"/>
                  </a:lnTo>
                  <a:lnTo>
                    <a:pt x="228" y="85"/>
                  </a:lnTo>
                  <a:lnTo>
                    <a:pt x="219" y="84"/>
                  </a:lnTo>
                  <a:lnTo>
                    <a:pt x="212" y="85"/>
                  </a:lnTo>
                  <a:lnTo>
                    <a:pt x="206" y="86"/>
                  </a:lnTo>
                  <a:lnTo>
                    <a:pt x="202" y="87"/>
                  </a:lnTo>
                  <a:lnTo>
                    <a:pt x="196" y="88"/>
                  </a:lnTo>
                  <a:lnTo>
                    <a:pt x="192" y="89"/>
                  </a:lnTo>
                  <a:lnTo>
                    <a:pt x="189" y="90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5" y="87"/>
                  </a:lnTo>
                  <a:lnTo>
                    <a:pt x="186" y="86"/>
                  </a:lnTo>
                  <a:lnTo>
                    <a:pt x="187" y="85"/>
                  </a:lnTo>
                  <a:lnTo>
                    <a:pt x="188" y="84"/>
                  </a:lnTo>
                  <a:lnTo>
                    <a:pt x="189" y="83"/>
                  </a:lnTo>
                  <a:lnTo>
                    <a:pt x="189" y="82"/>
                  </a:lnTo>
                  <a:lnTo>
                    <a:pt x="190" y="82"/>
                  </a:lnTo>
                  <a:lnTo>
                    <a:pt x="192" y="79"/>
                  </a:lnTo>
                  <a:lnTo>
                    <a:pt x="195" y="78"/>
                  </a:lnTo>
                  <a:lnTo>
                    <a:pt x="198" y="77"/>
                  </a:lnTo>
                  <a:lnTo>
                    <a:pt x="202" y="75"/>
                  </a:lnTo>
                  <a:lnTo>
                    <a:pt x="203" y="74"/>
                  </a:lnTo>
                  <a:lnTo>
                    <a:pt x="203" y="73"/>
                  </a:lnTo>
                  <a:lnTo>
                    <a:pt x="203" y="71"/>
                  </a:lnTo>
                  <a:lnTo>
                    <a:pt x="202" y="70"/>
                  </a:lnTo>
                  <a:lnTo>
                    <a:pt x="201" y="70"/>
                  </a:lnTo>
                  <a:lnTo>
                    <a:pt x="199" y="70"/>
                  </a:lnTo>
                  <a:lnTo>
                    <a:pt x="196" y="68"/>
                  </a:lnTo>
                  <a:lnTo>
                    <a:pt x="193" y="67"/>
                  </a:lnTo>
                  <a:lnTo>
                    <a:pt x="190" y="67"/>
                  </a:lnTo>
                  <a:lnTo>
                    <a:pt x="183" y="67"/>
                  </a:lnTo>
                  <a:lnTo>
                    <a:pt x="176" y="66"/>
                  </a:lnTo>
                  <a:lnTo>
                    <a:pt x="175" y="66"/>
                  </a:lnTo>
                  <a:lnTo>
                    <a:pt x="174" y="65"/>
                  </a:lnTo>
                  <a:lnTo>
                    <a:pt x="173" y="65"/>
                  </a:lnTo>
                  <a:lnTo>
                    <a:pt x="172" y="63"/>
                  </a:lnTo>
                  <a:lnTo>
                    <a:pt x="170" y="62"/>
                  </a:lnTo>
                  <a:lnTo>
                    <a:pt x="170" y="61"/>
                  </a:lnTo>
                  <a:lnTo>
                    <a:pt x="169" y="61"/>
                  </a:lnTo>
                  <a:lnTo>
                    <a:pt x="167" y="59"/>
                  </a:lnTo>
                  <a:lnTo>
                    <a:pt x="165" y="56"/>
                  </a:lnTo>
                  <a:lnTo>
                    <a:pt x="165" y="55"/>
                  </a:lnTo>
                  <a:lnTo>
                    <a:pt x="165" y="54"/>
                  </a:lnTo>
                  <a:lnTo>
                    <a:pt x="164" y="54"/>
                  </a:lnTo>
                  <a:lnTo>
                    <a:pt x="163" y="51"/>
                  </a:lnTo>
                  <a:lnTo>
                    <a:pt x="162" y="48"/>
                  </a:lnTo>
                  <a:lnTo>
                    <a:pt x="161" y="46"/>
                  </a:lnTo>
                  <a:lnTo>
                    <a:pt x="159" y="44"/>
                  </a:lnTo>
                  <a:lnTo>
                    <a:pt x="157" y="43"/>
                  </a:lnTo>
                  <a:lnTo>
                    <a:pt x="155" y="43"/>
                  </a:lnTo>
                  <a:lnTo>
                    <a:pt x="150" y="43"/>
                  </a:lnTo>
                  <a:lnTo>
                    <a:pt x="146" y="43"/>
                  </a:lnTo>
                  <a:lnTo>
                    <a:pt x="141" y="43"/>
                  </a:lnTo>
                  <a:lnTo>
                    <a:pt x="140" y="43"/>
                  </a:lnTo>
                  <a:lnTo>
                    <a:pt x="139" y="43"/>
                  </a:lnTo>
                  <a:lnTo>
                    <a:pt x="138" y="43"/>
                  </a:lnTo>
                  <a:lnTo>
                    <a:pt x="136" y="42"/>
                  </a:lnTo>
                  <a:lnTo>
                    <a:pt x="134" y="41"/>
                  </a:lnTo>
                  <a:lnTo>
                    <a:pt x="133" y="41"/>
                  </a:lnTo>
                  <a:lnTo>
                    <a:pt x="126" y="40"/>
                  </a:lnTo>
                  <a:lnTo>
                    <a:pt x="119" y="37"/>
                  </a:lnTo>
                  <a:lnTo>
                    <a:pt x="114" y="32"/>
                  </a:lnTo>
                  <a:lnTo>
                    <a:pt x="112" y="31"/>
                  </a:lnTo>
                  <a:lnTo>
                    <a:pt x="111" y="31"/>
                  </a:lnTo>
                  <a:lnTo>
                    <a:pt x="101" y="30"/>
                  </a:lnTo>
                  <a:lnTo>
                    <a:pt x="92" y="31"/>
                  </a:lnTo>
                  <a:lnTo>
                    <a:pt x="89" y="32"/>
                  </a:lnTo>
                  <a:lnTo>
                    <a:pt x="87" y="31"/>
                  </a:lnTo>
                  <a:lnTo>
                    <a:pt x="85" y="30"/>
                  </a:lnTo>
                  <a:lnTo>
                    <a:pt x="82" y="29"/>
                  </a:lnTo>
                  <a:lnTo>
                    <a:pt x="79" y="29"/>
                  </a:lnTo>
                  <a:lnTo>
                    <a:pt x="76" y="29"/>
                  </a:lnTo>
                  <a:lnTo>
                    <a:pt x="73" y="28"/>
                  </a:lnTo>
                  <a:lnTo>
                    <a:pt x="72" y="27"/>
                  </a:lnTo>
                  <a:lnTo>
                    <a:pt x="72" y="25"/>
                  </a:lnTo>
                  <a:lnTo>
                    <a:pt x="72" y="24"/>
                  </a:lnTo>
                  <a:lnTo>
                    <a:pt x="73" y="23"/>
                  </a:lnTo>
                  <a:lnTo>
                    <a:pt x="74" y="23"/>
                  </a:lnTo>
                  <a:lnTo>
                    <a:pt x="75" y="23"/>
                  </a:lnTo>
                  <a:lnTo>
                    <a:pt x="75" y="22"/>
                  </a:lnTo>
                  <a:lnTo>
                    <a:pt x="77" y="21"/>
                  </a:lnTo>
                  <a:lnTo>
                    <a:pt x="79" y="21"/>
                  </a:lnTo>
                  <a:lnTo>
                    <a:pt x="81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81" y="17"/>
                  </a:lnTo>
                  <a:lnTo>
                    <a:pt x="77" y="16"/>
                  </a:lnTo>
                  <a:lnTo>
                    <a:pt x="73" y="15"/>
                  </a:lnTo>
                  <a:lnTo>
                    <a:pt x="68" y="15"/>
                  </a:lnTo>
                  <a:lnTo>
                    <a:pt x="64" y="14"/>
                  </a:lnTo>
                  <a:lnTo>
                    <a:pt x="58" y="14"/>
                  </a:lnTo>
                  <a:lnTo>
                    <a:pt x="54" y="15"/>
                  </a:lnTo>
                  <a:lnTo>
                    <a:pt x="52" y="15"/>
                  </a:lnTo>
                  <a:lnTo>
                    <a:pt x="50" y="17"/>
                  </a:lnTo>
                  <a:lnTo>
                    <a:pt x="48" y="18"/>
                  </a:lnTo>
                  <a:lnTo>
                    <a:pt x="47" y="21"/>
                  </a:lnTo>
                  <a:lnTo>
                    <a:pt x="45" y="22"/>
                  </a:lnTo>
                  <a:lnTo>
                    <a:pt x="44" y="24"/>
                  </a:lnTo>
                  <a:lnTo>
                    <a:pt x="43" y="26"/>
                  </a:lnTo>
                  <a:lnTo>
                    <a:pt x="42" y="26"/>
                  </a:lnTo>
                  <a:lnTo>
                    <a:pt x="40" y="26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7" y="27"/>
                  </a:lnTo>
                  <a:lnTo>
                    <a:pt x="35" y="28"/>
                  </a:lnTo>
                  <a:lnTo>
                    <a:pt x="32" y="28"/>
                  </a:lnTo>
                  <a:lnTo>
                    <a:pt x="30" y="28"/>
                  </a:lnTo>
                  <a:lnTo>
                    <a:pt x="28" y="29"/>
                  </a:lnTo>
                  <a:lnTo>
                    <a:pt x="26" y="30"/>
                  </a:lnTo>
                  <a:lnTo>
                    <a:pt x="26" y="31"/>
                  </a:lnTo>
                  <a:lnTo>
                    <a:pt x="25" y="33"/>
                  </a:lnTo>
                  <a:lnTo>
                    <a:pt x="23" y="33"/>
                  </a:lnTo>
                  <a:lnTo>
                    <a:pt x="21" y="33"/>
                  </a:lnTo>
                  <a:lnTo>
                    <a:pt x="20" y="34"/>
                  </a:lnTo>
                  <a:lnTo>
                    <a:pt x="17" y="36"/>
                  </a:lnTo>
                  <a:lnTo>
                    <a:pt x="13" y="38"/>
                  </a:lnTo>
                  <a:lnTo>
                    <a:pt x="10" y="40"/>
                  </a:lnTo>
                  <a:lnTo>
                    <a:pt x="9" y="40"/>
                  </a:lnTo>
                  <a:lnTo>
                    <a:pt x="9" y="39"/>
                  </a:lnTo>
                  <a:lnTo>
                    <a:pt x="8" y="38"/>
                  </a:lnTo>
                  <a:lnTo>
                    <a:pt x="8" y="37"/>
                  </a:lnTo>
                  <a:lnTo>
                    <a:pt x="7" y="37"/>
                  </a:lnTo>
                  <a:lnTo>
                    <a:pt x="5" y="38"/>
                  </a:lnTo>
                  <a:lnTo>
                    <a:pt x="3" y="38"/>
                  </a:lnTo>
                  <a:lnTo>
                    <a:pt x="2" y="38"/>
                  </a:lnTo>
                  <a:lnTo>
                    <a:pt x="1" y="37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76" name="Freeform 14"/>
            <p:cNvSpPr>
              <a:spLocks/>
            </p:cNvSpPr>
            <p:nvPr/>
          </p:nvSpPr>
          <p:spPr bwMode="gray">
            <a:xfrm>
              <a:off x="2232" y="1455"/>
              <a:ext cx="276" cy="90"/>
            </a:xfrm>
            <a:custGeom>
              <a:avLst/>
              <a:gdLst>
                <a:gd name="T0" fmla="*/ 11 w 276"/>
                <a:gd name="T1" fmla="*/ 32 h 90"/>
                <a:gd name="T2" fmla="*/ 11 w 276"/>
                <a:gd name="T3" fmla="*/ 23 h 90"/>
                <a:gd name="T4" fmla="*/ 24 w 276"/>
                <a:gd name="T5" fmla="*/ 11 h 90"/>
                <a:gd name="T6" fmla="*/ 32 w 276"/>
                <a:gd name="T7" fmla="*/ 8 h 90"/>
                <a:gd name="T8" fmla="*/ 48 w 276"/>
                <a:gd name="T9" fmla="*/ 4 h 90"/>
                <a:gd name="T10" fmla="*/ 92 w 276"/>
                <a:gd name="T11" fmla="*/ 1 h 90"/>
                <a:gd name="T12" fmla="*/ 108 w 276"/>
                <a:gd name="T13" fmla="*/ 2 h 90"/>
                <a:gd name="T14" fmla="*/ 122 w 276"/>
                <a:gd name="T15" fmla="*/ 4 h 90"/>
                <a:gd name="T16" fmla="*/ 129 w 276"/>
                <a:gd name="T17" fmla="*/ 10 h 90"/>
                <a:gd name="T18" fmla="*/ 139 w 276"/>
                <a:gd name="T19" fmla="*/ 17 h 90"/>
                <a:gd name="T20" fmla="*/ 156 w 276"/>
                <a:gd name="T21" fmla="*/ 20 h 90"/>
                <a:gd name="T22" fmla="*/ 162 w 276"/>
                <a:gd name="T23" fmla="*/ 23 h 90"/>
                <a:gd name="T24" fmla="*/ 171 w 276"/>
                <a:gd name="T25" fmla="*/ 26 h 90"/>
                <a:gd name="T26" fmla="*/ 192 w 276"/>
                <a:gd name="T27" fmla="*/ 35 h 90"/>
                <a:gd name="T28" fmla="*/ 205 w 276"/>
                <a:gd name="T29" fmla="*/ 40 h 90"/>
                <a:gd name="T30" fmla="*/ 213 w 276"/>
                <a:gd name="T31" fmla="*/ 48 h 90"/>
                <a:gd name="T32" fmla="*/ 227 w 276"/>
                <a:gd name="T33" fmla="*/ 52 h 90"/>
                <a:gd name="T34" fmla="*/ 234 w 276"/>
                <a:gd name="T35" fmla="*/ 51 h 90"/>
                <a:gd name="T36" fmla="*/ 236 w 276"/>
                <a:gd name="T37" fmla="*/ 57 h 90"/>
                <a:gd name="T38" fmla="*/ 256 w 276"/>
                <a:gd name="T39" fmla="*/ 61 h 90"/>
                <a:gd name="T40" fmla="*/ 265 w 276"/>
                <a:gd name="T41" fmla="*/ 68 h 90"/>
                <a:gd name="T42" fmla="*/ 271 w 276"/>
                <a:gd name="T43" fmla="*/ 71 h 90"/>
                <a:gd name="T44" fmla="*/ 276 w 276"/>
                <a:gd name="T45" fmla="*/ 72 h 90"/>
                <a:gd name="T46" fmla="*/ 270 w 276"/>
                <a:gd name="T47" fmla="*/ 78 h 90"/>
                <a:gd name="T48" fmla="*/ 228 w 276"/>
                <a:gd name="T49" fmla="*/ 85 h 90"/>
                <a:gd name="T50" fmla="*/ 196 w 276"/>
                <a:gd name="T51" fmla="*/ 88 h 90"/>
                <a:gd name="T52" fmla="*/ 185 w 276"/>
                <a:gd name="T53" fmla="*/ 88 h 90"/>
                <a:gd name="T54" fmla="*/ 189 w 276"/>
                <a:gd name="T55" fmla="*/ 83 h 90"/>
                <a:gd name="T56" fmla="*/ 198 w 276"/>
                <a:gd name="T57" fmla="*/ 77 h 90"/>
                <a:gd name="T58" fmla="*/ 202 w 276"/>
                <a:gd name="T59" fmla="*/ 70 h 90"/>
                <a:gd name="T60" fmla="*/ 193 w 276"/>
                <a:gd name="T61" fmla="*/ 67 h 90"/>
                <a:gd name="T62" fmla="*/ 174 w 276"/>
                <a:gd name="T63" fmla="*/ 65 h 90"/>
                <a:gd name="T64" fmla="*/ 169 w 276"/>
                <a:gd name="T65" fmla="*/ 61 h 90"/>
                <a:gd name="T66" fmla="*/ 164 w 276"/>
                <a:gd name="T67" fmla="*/ 54 h 90"/>
                <a:gd name="T68" fmla="*/ 157 w 276"/>
                <a:gd name="T69" fmla="*/ 43 h 90"/>
                <a:gd name="T70" fmla="*/ 141 w 276"/>
                <a:gd name="T71" fmla="*/ 43 h 90"/>
                <a:gd name="T72" fmla="*/ 136 w 276"/>
                <a:gd name="T73" fmla="*/ 42 h 90"/>
                <a:gd name="T74" fmla="*/ 114 w 276"/>
                <a:gd name="T75" fmla="*/ 32 h 90"/>
                <a:gd name="T76" fmla="*/ 89 w 276"/>
                <a:gd name="T77" fmla="*/ 32 h 90"/>
                <a:gd name="T78" fmla="*/ 76 w 276"/>
                <a:gd name="T79" fmla="*/ 29 h 90"/>
                <a:gd name="T80" fmla="*/ 73 w 276"/>
                <a:gd name="T81" fmla="*/ 23 h 90"/>
                <a:gd name="T82" fmla="*/ 75 w 276"/>
                <a:gd name="T83" fmla="*/ 22 h 90"/>
                <a:gd name="T84" fmla="*/ 82 w 276"/>
                <a:gd name="T85" fmla="*/ 18 h 90"/>
                <a:gd name="T86" fmla="*/ 68 w 276"/>
                <a:gd name="T87" fmla="*/ 15 h 90"/>
                <a:gd name="T88" fmla="*/ 50 w 276"/>
                <a:gd name="T89" fmla="*/ 17 h 90"/>
                <a:gd name="T90" fmla="*/ 43 w 276"/>
                <a:gd name="T91" fmla="*/ 26 h 90"/>
                <a:gd name="T92" fmla="*/ 37 w 276"/>
                <a:gd name="T93" fmla="*/ 27 h 90"/>
                <a:gd name="T94" fmla="*/ 26 w 276"/>
                <a:gd name="T95" fmla="*/ 30 h 90"/>
                <a:gd name="T96" fmla="*/ 20 w 276"/>
                <a:gd name="T97" fmla="*/ 34 h 90"/>
                <a:gd name="T98" fmla="*/ 9 w 276"/>
                <a:gd name="T99" fmla="*/ 40 h 90"/>
                <a:gd name="T100" fmla="*/ 7 w 276"/>
                <a:gd name="T101" fmla="*/ 37 h 90"/>
                <a:gd name="T102" fmla="*/ 1 w 276"/>
                <a:gd name="T103" fmla="*/ 37 h 9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76"/>
                <a:gd name="T157" fmla="*/ 0 h 90"/>
                <a:gd name="T158" fmla="*/ 276 w 276"/>
                <a:gd name="T159" fmla="*/ 90 h 9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76" h="90">
                  <a:moveTo>
                    <a:pt x="0" y="36"/>
                  </a:moveTo>
                  <a:lnTo>
                    <a:pt x="3" y="35"/>
                  </a:lnTo>
                  <a:lnTo>
                    <a:pt x="6" y="33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1" y="31"/>
                  </a:lnTo>
                  <a:lnTo>
                    <a:pt x="12" y="31"/>
                  </a:lnTo>
                  <a:lnTo>
                    <a:pt x="12" y="28"/>
                  </a:lnTo>
                  <a:lnTo>
                    <a:pt x="11" y="26"/>
                  </a:lnTo>
                  <a:lnTo>
                    <a:pt x="11" y="23"/>
                  </a:lnTo>
                  <a:lnTo>
                    <a:pt x="12" y="21"/>
                  </a:lnTo>
                  <a:lnTo>
                    <a:pt x="13" y="18"/>
                  </a:lnTo>
                  <a:lnTo>
                    <a:pt x="17" y="15"/>
                  </a:lnTo>
                  <a:lnTo>
                    <a:pt x="21" y="13"/>
                  </a:lnTo>
                  <a:lnTo>
                    <a:pt x="24" y="11"/>
                  </a:lnTo>
                  <a:lnTo>
                    <a:pt x="25" y="11"/>
                  </a:lnTo>
                  <a:lnTo>
                    <a:pt x="26" y="11"/>
                  </a:lnTo>
                  <a:lnTo>
                    <a:pt x="27" y="11"/>
                  </a:lnTo>
                  <a:lnTo>
                    <a:pt x="30" y="9"/>
                  </a:lnTo>
                  <a:lnTo>
                    <a:pt x="32" y="8"/>
                  </a:lnTo>
                  <a:lnTo>
                    <a:pt x="35" y="7"/>
                  </a:lnTo>
                  <a:lnTo>
                    <a:pt x="38" y="6"/>
                  </a:lnTo>
                  <a:lnTo>
                    <a:pt x="41" y="5"/>
                  </a:lnTo>
                  <a:lnTo>
                    <a:pt x="45" y="5"/>
                  </a:lnTo>
                  <a:lnTo>
                    <a:pt x="48" y="4"/>
                  </a:lnTo>
                  <a:lnTo>
                    <a:pt x="51" y="3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81" y="0"/>
                  </a:lnTo>
                  <a:lnTo>
                    <a:pt x="92" y="1"/>
                  </a:lnTo>
                  <a:lnTo>
                    <a:pt x="95" y="1"/>
                  </a:lnTo>
                  <a:lnTo>
                    <a:pt x="99" y="1"/>
                  </a:lnTo>
                  <a:lnTo>
                    <a:pt x="102" y="1"/>
                  </a:lnTo>
                  <a:lnTo>
                    <a:pt x="105" y="1"/>
                  </a:lnTo>
                  <a:lnTo>
                    <a:pt x="108" y="2"/>
                  </a:lnTo>
                  <a:lnTo>
                    <a:pt x="109" y="2"/>
                  </a:lnTo>
                  <a:lnTo>
                    <a:pt x="112" y="4"/>
                  </a:lnTo>
                  <a:lnTo>
                    <a:pt x="115" y="4"/>
                  </a:lnTo>
                  <a:lnTo>
                    <a:pt x="118" y="4"/>
                  </a:lnTo>
                  <a:lnTo>
                    <a:pt x="122" y="4"/>
                  </a:lnTo>
                  <a:lnTo>
                    <a:pt x="123" y="5"/>
                  </a:lnTo>
                  <a:lnTo>
                    <a:pt x="125" y="6"/>
                  </a:lnTo>
                  <a:lnTo>
                    <a:pt x="126" y="7"/>
                  </a:lnTo>
                  <a:lnTo>
                    <a:pt x="128" y="9"/>
                  </a:lnTo>
                  <a:lnTo>
                    <a:pt x="129" y="10"/>
                  </a:lnTo>
                  <a:lnTo>
                    <a:pt x="131" y="10"/>
                  </a:lnTo>
                  <a:lnTo>
                    <a:pt x="132" y="11"/>
                  </a:lnTo>
                  <a:lnTo>
                    <a:pt x="134" y="13"/>
                  </a:lnTo>
                  <a:lnTo>
                    <a:pt x="137" y="15"/>
                  </a:lnTo>
                  <a:lnTo>
                    <a:pt x="139" y="17"/>
                  </a:lnTo>
                  <a:lnTo>
                    <a:pt x="142" y="18"/>
                  </a:lnTo>
                  <a:lnTo>
                    <a:pt x="146" y="18"/>
                  </a:lnTo>
                  <a:lnTo>
                    <a:pt x="149" y="18"/>
                  </a:lnTo>
                  <a:lnTo>
                    <a:pt x="152" y="18"/>
                  </a:lnTo>
                  <a:lnTo>
                    <a:pt x="156" y="20"/>
                  </a:lnTo>
                  <a:lnTo>
                    <a:pt x="159" y="20"/>
                  </a:lnTo>
                  <a:lnTo>
                    <a:pt x="162" y="21"/>
                  </a:lnTo>
                  <a:lnTo>
                    <a:pt x="162" y="22"/>
                  </a:lnTo>
                  <a:lnTo>
                    <a:pt x="162" y="23"/>
                  </a:lnTo>
                  <a:lnTo>
                    <a:pt x="162" y="24"/>
                  </a:lnTo>
                  <a:lnTo>
                    <a:pt x="164" y="25"/>
                  </a:lnTo>
                  <a:lnTo>
                    <a:pt x="166" y="25"/>
                  </a:lnTo>
                  <a:lnTo>
                    <a:pt x="169" y="25"/>
                  </a:lnTo>
                  <a:lnTo>
                    <a:pt x="171" y="26"/>
                  </a:lnTo>
                  <a:lnTo>
                    <a:pt x="173" y="28"/>
                  </a:lnTo>
                  <a:lnTo>
                    <a:pt x="174" y="29"/>
                  </a:lnTo>
                  <a:lnTo>
                    <a:pt x="176" y="30"/>
                  </a:lnTo>
                  <a:lnTo>
                    <a:pt x="184" y="34"/>
                  </a:lnTo>
                  <a:lnTo>
                    <a:pt x="192" y="35"/>
                  </a:lnTo>
                  <a:lnTo>
                    <a:pt x="194" y="37"/>
                  </a:lnTo>
                  <a:lnTo>
                    <a:pt x="197" y="38"/>
                  </a:lnTo>
                  <a:lnTo>
                    <a:pt x="201" y="38"/>
                  </a:lnTo>
                  <a:lnTo>
                    <a:pt x="203" y="39"/>
                  </a:lnTo>
                  <a:lnTo>
                    <a:pt x="205" y="40"/>
                  </a:lnTo>
                  <a:lnTo>
                    <a:pt x="207" y="42"/>
                  </a:lnTo>
                  <a:lnTo>
                    <a:pt x="208" y="44"/>
                  </a:lnTo>
                  <a:lnTo>
                    <a:pt x="210" y="46"/>
                  </a:lnTo>
                  <a:lnTo>
                    <a:pt x="211" y="47"/>
                  </a:lnTo>
                  <a:lnTo>
                    <a:pt x="213" y="48"/>
                  </a:lnTo>
                  <a:lnTo>
                    <a:pt x="215" y="47"/>
                  </a:lnTo>
                  <a:lnTo>
                    <a:pt x="217" y="47"/>
                  </a:lnTo>
                  <a:lnTo>
                    <a:pt x="221" y="49"/>
                  </a:lnTo>
                  <a:lnTo>
                    <a:pt x="225" y="51"/>
                  </a:lnTo>
                  <a:lnTo>
                    <a:pt x="227" y="52"/>
                  </a:lnTo>
                  <a:lnTo>
                    <a:pt x="230" y="52"/>
                  </a:lnTo>
                  <a:lnTo>
                    <a:pt x="231" y="52"/>
                  </a:lnTo>
                  <a:lnTo>
                    <a:pt x="233" y="51"/>
                  </a:lnTo>
                  <a:lnTo>
                    <a:pt x="234" y="51"/>
                  </a:lnTo>
                  <a:lnTo>
                    <a:pt x="235" y="51"/>
                  </a:lnTo>
                  <a:lnTo>
                    <a:pt x="237" y="52"/>
                  </a:lnTo>
                  <a:lnTo>
                    <a:pt x="237" y="53"/>
                  </a:lnTo>
                  <a:lnTo>
                    <a:pt x="237" y="54"/>
                  </a:lnTo>
                  <a:lnTo>
                    <a:pt x="236" y="57"/>
                  </a:lnTo>
                  <a:lnTo>
                    <a:pt x="236" y="60"/>
                  </a:lnTo>
                  <a:lnTo>
                    <a:pt x="236" y="61"/>
                  </a:lnTo>
                  <a:lnTo>
                    <a:pt x="237" y="61"/>
                  </a:lnTo>
                  <a:lnTo>
                    <a:pt x="247" y="61"/>
                  </a:lnTo>
                  <a:lnTo>
                    <a:pt x="256" y="61"/>
                  </a:lnTo>
                  <a:lnTo>
                    <a:pt x="258" y="62"/>
                  </a:lnTo>
                  <a:lnTo>
                    <a:pt x="260" y="65"/>
                  </a:lnTo>
                  <a:lnTo>
                    <a:pt x="263" y="66"/>
                  </a:lnTo>
                  <a:lnTo>
                    <a:pt x="264" y="67"/>
                  </a:lnTo>
                  <a:lnTo>
                    <a:pt x="265" y="68"/>
                  </a:lnTo>
                  <a:lnTo>
                    <a:pt x="266" y="68"/>
                  </a:lnTo>
                  <a:lnTo>
                    <a:pt x="267" y="69"/>
                  </a:lnTo>
                  <a:lnTo>
                    <a:pt x="268" y="70"/>
                  </a:lnTo>
                  <a:lnTo>
                    <a:pt x="270" y="71"/>
                  </a:lnTo>
                  <a:lnTo>
                    <a:pt x="271" y="71"/>
                  </a:lnTo>
                  <a:lnTo>
                    <a:pt x="272" y="71"/>
                  </a:lnTo>
                  <a:lnTo>
                    <a:pt x="273" y="71"/>
                  </a:lnTo>
                  <a:lnTo>
                    <a:pt x="274" y="72"/>
                  </a:lnTo>
                  <a:lnTo>
                    <a:pt x="275" y="72"/>
                  </a:lnTo>
                  <a:lnTo>
                    <a:pt x="276" y="72"/>
                  </a:lnTo>
                  <a:lnTo>
                    <a:pt x="276" y="74"/>
                  </a:lnTo>
                  <a:lnTo>
                    <a:pt x="276" y="75"/>
                  </a:lnTo>
                  <a:lnTo>
                    <a:pt x="275" y="76"/>
                  </a:lnTo>
                  <a:lnTo>
                    <a:pt x="273" y="77"/>
                  </a:lnTo>
                  <a:lnTo>
                    <a:pt x="270" y="78"/>
                  </a:lnTo>
                  <a:lnTo>
                    <a:pt x="267" y="78"/>
                  </a:lnTo>
                  <a:lnTo>
                    <a:pt x="265" y="80"/>
                  </a:lnTo>
                  <a:lnTo>
                    <a:pt x="252" y="85"/>
                  </a:lnTo>
                  <a:lnTo>
                    <a:pt x="238" y="86"/>
                  </a:lnTo>
                  <a:lnTo>
                    <a:pt x="228" y="85"/>
                  </a:lnTo>
                  <a:lnTo>
                    <a:pt x="219" y="84"/>
                  </a:lnTo>
                  <a:lnTo>
                    <a:pt x="212" y="85"/>
                  </a:lnTo>
                  <a:lnTo>
                    <a:pt x="206" y="86"/>
                  </a:lnTo>
                  <a:lnTo>
                    <a:pt x="202" y="87"/>
                  </a:lnTo>
                  <a:lnTo>
                    <a:pt x="196" y="88"/>
                  </a:lnTo>
                  <a:lnTo>
                    <a:pt x="192" y="89"/>
                  </a:lnTo>
                  <a:lnTo>
                    <a:pt x="189" y="90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5" y="87"/>
                  </a:lnTo>
                  <a:lnTo>
                    <a:pt x="186" y="86"/>
                  </a:lnTo>
                  <a:lnTo>
                    <a:pt x="187" y="85"/>
                  </a:lnTo>
                  <a:lnTo>
                    <a:pt x="188" y="84"/>
                  </a:lnTo>
                  <a:lnTo>
                    <a:pt x="189" y="83"/>
                  </a:lnTo>
                  <a:lnTo>
                    <a:pt x="189" y="82"/>
                  </a:lnTo>
                  <a:lnTo>
                    <a:pt x="190" y="82"/>
                  </a:lnTo>
                  <a:lnTo>
                    <a:pt x="192" y="79"/>
                  </a:lnTo>
                  <a:lnTo>
                    <a:pt x="195" y="78"/>
                  </a:lnTo>
                  <a:lnTo>
                    <a:pt x="198" y="77"/>
                  </a:lnTo>
                  <a:lnTo>
                    <a:pt x="202" y="75"/>
                  </a:lnTo>
                  <a:lnTo>
                    <a:pt x="203" y="74"/>
                  </a:lnTo>
                  <a:lnTo>
                    <a:pt x="203" y="73"/>
                  </a:lnTo>
                  <a:lnTo>
                    <a:pt x="203" y="71"/>
                  </a:lnTo>
                  <a:lnTo>
                    <a:pt x="202" y="70"/>
                  </a:lnTo>
                  <a:lnTo>
                    <a:pt x="201" y="70"/>
                  </a:lnTo>
                  <a:lnTo>
                    <a:pt x="199" y="70"/>
                  </a:lnTo>
                  <a:lnTo>
                    <a:pt x="196" y="68"/>
                  </a:lnTo>
                  <a:lnTo>
                    <a:pt x="193" y="67"/>
                  </a:lnTo>
                  <a:lnTo>
                    <a:pt x="190" y="67"/>
                  </a:lnTo>
                  <a:lnTo>
                    <a:pt x="183" y="67"/>
                  </a:lnTo>
                  <a:lnTo>
                    <a:pt x="176" y="66"/>
                  </a:lnTo>
                  <a:lnTo>
                    <a:pt x="175" y="66"/>
                  </a:lnTo>
                  <a:lnTo>
                    <a:pt x="174" y="65"/>
                  </a:lnTo>
                  <a:lnTo>
                    <a:pt x="173" y="65"/>
                  </a:lnTo>
                  <a:lnTo>
                    <a:pt x="172" y="63"/>
                  </a:lnTo>
                  <a:lnTo>
                    <a:pt x="170" y="62"/>
                  </a:lnTo>
                  <a:lnTo>
                    <a:pt x="170" y="61"/>
                  </a:lnTo>
                  <a:lnTo>
                    <a:pt x="169" y="61"/>
                  </a:lnTo>
                  <a:lnTo>
                    <a:pt x="167" y="59"/>
                  </a:lnTo>
                  <a:lnTo>
                    <a:pt x="165" y="56"/>
                  </a:lnTo>
                  <a:lnTo>
                    <a:pt x="165" y="55"/>
                  </a:lnTo>
                  <a:lnTo>
                    <a:pt x="165" y="54"/>
                  </a:lnTo>
                  <a:lnTo>
                    <a:pt x="164" y="54"/>
                  </a:lnTo>
                  <a:lnTo>
                    <a:pt x="163" y="51"/>
                  </a:lnTo>
                  <a:lnTo>
                    <a:pt x="162" y="48"/>
                  </a:lnTo>
                  <a:lnTo>
                    <a:pt x="161" y="46"/>
                  </a:lnTo>
                  <a:lnTo>
                    <a:pt x="159" y="44"/>
                  </a:lnTo>
                  <a:lnTo>
                    <a:pt x="157" y="43"/>
                  </a:lnTo>
                  <a:lnTo>
                    <a:pt x="155" y="43"/>
                  </a:lnTo>
                  <a:lnTo>
                    <a:pt x="150" y="43"/>
                  </a:lnTo>
                  <a:lnTo>
                    <a:pt x="146" y="43"/>
                  </a:lnTo>
                  <a:lnTo>
                    <a:pt x="141" y="43"/>
                  </a:lnTo>
                  <a:lnTo>
                    <a:pt x="140" y="43"/>
                  </a:lnTo>
                  <a:lnTo>
                    <a:pt x="139" y="43"/>
                  </a:lnTo>
                  <a:lnTo>
                    <a:pt x="138" y="43"/>
                  </a:lnTo>
                  <a:lnTo>
                    <a:pt x="136" y="42"/>
                  </a:lnTo>
                  <a:lnTo>
                    <a:pt x="134" y="41"/>
                  </a:lnTo>
                  <a:lnTo>
                    <a:pt x="133" y="41"/>
                  </a:lnTo>
                  <a:lnTo>
                    <a:pt x="126" y="40"/>
                  </a:lnTo>
                  <a:lnTo>
                    <a:pt x="119" y="37"/>
                  </a:lnTo>
                  <a:lnTo>
                    <a:pt x="114" y="32"/>
                  </a:lnTo>
                  <a:lnTo>
                    <a:pt x="112" y="31"/>
                  </a:lnTo>
                  <a:lnTo>
                    <a:pt x="111" y="31"/>
                  </a:lnTo>
                  <a:lnTo>
                    <a:pt x="101" y="30"/>
                  </a:lnTo>
                  <a:lnTo>
                    <a:pt x="92" y="31"/>
                  </a:lnTo>
                  <a:lnTo>
                    <a:pt x="89" y="32"/>
                  </a:lnTo>
                  <a:lnTo>
                    <a:pt x="87" y="31"/>
                  </a:lnTo>
                  <a:lnTo>
                    <a:pt x="85" y="30"/>
                  </a:lnTo>
                  <a:lnTo>
                    <a:pt x="82" y="29"/>
                  </a:lnTo>
                  <a:lnTo>
                    <a:pt x="79" y="29"/>
                  </a:lnTo>
                  <a:lnTo>
                    <a:pt x="76" y="29"/>
                  </a:lnTo>
                  <a:lnTo>
                    <a:pt x="73" y="28"/>
                  </a:lnTo>
                  <a:lnTo>
                    <a:pt x="72" y="27"/>
                  </a:lnTo>
                  <a:lnTo>
                    <a:pt x="72" y="25"/>
                  </a:lnTo>
                  <a:lnTo>
                    <a:pt x="72" y="24"/>
                  </a:lnTo>
                  <a:lnTo>
                    <a:pt x="73" y="23"/>
                  </a:lnTo>
                  <a:lnTo>
                    <a:pt x="74" y="23"/>
                  </a:lnTo>
                  <a:lnTo>
                    <a:pt x="75" y="23"/>
                  </a:lnTo>
                  <a:lnTo>
                    <a:pt x="75" y="22"/>
                  </a:lnTo>
                  <a:lnTo>
                    <a:pt x="77" y="21"/>
                  </a:lnTo>
                  <a:lnTo>
                    <a:pt x="79" y="21"/>
                  </a:lnTo>
                  <a:lnTo>
                    <a:pt x="81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81" y="17"/>
                  </a:lnTo>
                  <a:lnTo>
                    <a:pt x="77" y="16"/>
                  </a:lnTo>
                  <a:lnTo>
                    <a:pt x="73" y="15"/>
                  </a:lnTo>
                  <a:lnTo>
                    <a:pt x="68" y="15"/>
                  </a:lnTo>
                  <a:lnTo>
                    <a:pt x="64" y="14"/>
                  </a:lnTo>
                  <a:lnTo>
                    <a:pt x="58" y="14"/>
                  </a:lnTo>
                  <a:lnTo>
                    <a:pt x="54" y="15"/>
                  </a:lnTo>
                  <a:lnTo>
                    <a:pt x="52" y="15"/>
                  </a:lnTo>
                  <a:lnTo>
                    <a:pt x="50" y="17"/>
                  </a:lnTo>
                  <a:lnTo>
                    <a:pt x="48" y="18"/>
                  </a:lnTo>
                  <a:lnTo>
                    <a:pt x="47" y="21"/>
                  </a:lnTo>
                  <a:lnTo>
                    <a:pt x="45" y="22"/>
                  </a:lnTo>
                  <a:lnTo>
                    <a:pt x="44" y="24"/>
                  </a:lnTo>
                  <a:lnTo>
                    <a:pt x="43" y="26"/>
                  </a:lnTo>
                  <a:lnTo>
                    <a:pt x="42" y="26"/>
                  </a:lnTo>
                  <a:lnTo>
                    <a:pt x="40" y="26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7" y="27"/>
                  </a:lnTo>
                  <a:lnTo>
                    <a:pt x="35" y="28"/>
                  </a:lnTo>
                  <a:lnTo>
                    <a:pt x="32" y="28"/>
                  </a:lnTo>
                  <a:lnTo>
                    <a:pt x="30" y="28"/>
                  </a:lnTo>
                  <a:lnTo>
                    <a:pt x="28" y="29"/>
                  </a:lnTo>
                  <a:lnTo>
                    <a:pt x="26" y="30"/>
                  </a:lnTo>
                  <a:lnTo>
                    <a:pt x="26" y="31"/>
                  </a:lnTo>
                  <a:lnTo>
                    <a:pt x="25" y="33"/>
                  </a:lnTo>
                  <a:lnTo>
                    <a:pt x="23" y="33"/>
                  </a:lnTo>
                  <a:lnTo>
                    <a:pt x="21" y="33"/>
                  </a:lnTo>
                  <a:lnTo>
                    <a:pt x="20" y="34"/>
                  </a:lnTo>
                  <a:lnTo>
                    <a:pt x="17" y="36"/>
                  </a:lnTo>
                  <a:lnTo>
                    <a:pt x="13" y="38"/>
                  </a:lnTo>
                  <a:lnTo>
                    <a:pt x="10" y="40"/>
                  </a:lnTo>
                  <a:lnTo>
                    <a:pt x="9" y="40"/>
                  </a:lnTo>
                  <a:lnTo>
                    <a:pt x="9" y="39"/>
                  </a:lnTo>
                  <a:lnTo>
                    <a:pt x="8" y="38"/>
                  </a:lnTo>
                  <a:lnTo>
                    <a:pt x="8" y="37"/>
                  </a:lnTo>
                  <a:lnTo>
                    <a:pt x="7" y="37"/>
                  </a:lnTo>
                  <a:lnTo>
                    <a:pt x="5" y="38"/>
                  </a:lnTo>
                  <a:lnTo>
                    <a:pt x="3" y="38"/>
                  </a:lnTo>
                  <a:lnTo>
                    <a:pt x="2" y="38"/>
                  </a:lnTo>
                  <a:lnTo>
                    <a:pt x="1" y="37"/>
                  </a:lnTo>
                  <a:lnTo>
                    <a:pt x="0" y="36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77" name="Freeform 15"/>
            <p:cNvSpPr>
              <a:spLocks/>
            </p:cNvSpPr>
            <p:nvPr/>
          </p:nvSpPr>
          <p:spPr bwMode="gray">
            <a:xfrm>
              <a:off x="2404" y="1580"/>
              <a:ext cx="55" cy="21"/>
            </a:xfrm>
            <a:custGeom>
              <a:avLst/>
              <a:gdLst>
                <a:gd name="T0" fmla="*/ 39 w 55"/>
                <a:gd name="T1" fmla="*/ 18 h 21"/>
                <a:gd name="T2" fmla="*/ 40 w 55"/>
                <a:gd name="T3" fmla="*/ 17 h 21"/>
                <a:gd name="T4" fmla="*/ 41 w 55"/>
                <a:gd name="T5" fmla="*/ 16 h 21"/>
                <a:gd name="T6" fmla="*/ 44 w 55"/>
                <a:gd name="T7" fmla="*/ 16 h 21"/>
                <a:gd name="T8" fmla="*/ 47 w 55"/>
                <a:gd name="T9" fmla="*/ 16 h 21"/>
                <a:gd name="T10" fmla="*/ 50 w 55"/>
                <a:gd name="T11" fmla="*/ 17 h 21"/>
                <a:gd name="T12" fmla="*/ 53 w 55"/>
                <a:gd name="T13" fmla="*/ 17 h 21"/>
                <a:gd name="T14" fmla="*/ 54 w 55"/>
                <a:gd name="T15" fmla="*/ 16 h 21"/>
                <a:gd name="T16" fmla="*/ 55 w 55"/>
                <a:gd name="T17" fmla="*/ 15 h 21"/>
                <a:gd name="T18" fmla="*/ 55 w 55"/>
                <a:gd name="T19" fmla="*/ 15 h 21"/>
                <a:gd name="T20" fmla="*/ 54 w 55"/>
                <a:gd name="T21" fmla="*/ 14 h 21"/>
                <a:gd name="T22" fmla="*/ 53 w 55"/>
                <a:gd name="T23" fmla="*/ 13 h 21"/>
                <a:gd name="T24" fmla="*/ 53 w 55"/>
                <a:gd name="T25" fmla="*/ 11 h 21"/>
                <a:gd name="T26" fmla="*/ 52 w 55"/>
                <a:gd name="T27" fmla="*/ 10 h 21"/>
                <a:gd name="T28" fmla="*/ 52 w 55"/>
                <a:gd name="T29" fmla="*/ 9 h 21"/>
                <a:gd name="T30" fmla="*/ 51 w 55"/>
                <a:gd name="T31" fmla="*/ 8 h 21"/>
                <a:gd name="T32" fmla="*/ 49 w 55"/>
                <a:gd name="T33" fmla="*/ 7 h 21"/>
                <a:gd name="T34" fmla="*/ 46 w 55"/>
                <a:gd name="T35" fmla="*/ 8 h 21"/>
                <a:gd name="T36" fmla="*/ 44 w 55"/>
                <a:gd name="T37" fmla="*/ 8 h 21"/>
                <a:gd name="T38" fmla="*/ 42 w 55"/>
                <a:gd name="T39" fmla="*/ 8 h 21"/>
                <a:gd name="T40" fmla="*/ 39 w 55"/>
                <a:gd name="T41" fmla="*/ 7 h 21"/>
                <a:gd name="T42" fmla="*/ 37 w 55"/>
                <a:gd name="T43" fmla="*/ 5 h 21"/>
                <a:gd name="T44" fmla="*/ 35 w 55"/>
                <a:gd name="T45" fmla="*/ 4 h 21"/>
                <a:gd name="T46" fmla="*/ 33 w 55"/>
                <a:gd name="T47" fmla="*/ 3 h 21"/>
                <a:gd name="T48" fmla="*/ 30 w 55"/>
                <a:gd name="T49" fmla="*/ 3 h 21"/>
                <a:gd name="T50" fmla="*/ 30 w 55"/>
                <a:gd name="T51" fmla="*/ 2 h 21"/>
                <a:gd name="T52" fmla="*/ 29 w 55"/>
                <a:gd name="T53" fmla="*/ 2 h 21"/>
                <a:gd name="T54" fmla="*/ 29 w 55"/>
                <a:gd name="T55" fmla="*/ 1 h 21"/>
                <a:gd name="T56" fmla="*/ 19 w 55"/>
                <a:gd name="T57" fmla="*/ 0 h 21"/>
                <a:gd name="T58" fmla="*/ 11 w 55"/>
                <a:gd name="T59" fmla="*/ 1 h 21"/>
                <a:gd name="T60" fmla="*/ 7 w 55"/>
                <a:gd name="T61" fmla="*/ 2 h 21"/>
                <a:gd name="T62" fmla="*/ 4 w 55"/>
                <a:gd name="T63" fmla="*/ 3 h 21"/>
                <a:gd name="T64" fmla="*/ 1 w 55"/>
                <a:gd name="T65" fmla="*/ 4 h 21"/>
                <a:gd name="T66" fmla="*/ 0 w 55"/>
                <a:gd name="T67" fmla="*/ 5 h 21"/>
                <a:gd name="T68" fmla="*/ 0 w 55"/>
                <a:gd name="T69" fmla="*/ 6 h 21"/>
                <a:gd name="T70" fmla="*/ 1 w 55"/>
                <a:gd name="T71" fmla="*/ 8 h 21"/>
                <a:gd name="T72" fmla="*/ 1 w 55"/>
                <a:gd name="T73" fmla="*/ 9 h 21"/>
                <a:gd name="T74" fmla="*/ 2 w 55"/>
                <a:gd name="T75" fmla="*/ 9 h 21"/>
                <a:gd name="T76" fmla="*/ 3 w 55"/>
                <a:gd name="T77" fmla="*/ 10 h 21"/>
                <a:gd name="T78" fmla="*/ 4 w 55"/>
                <a:gd name="T79" fmla="*/ 11 h 21"/>
                <a:gd name="T80" fmla="*/ 5 w 55"/>
                <a:gd name="T81" fmla="*/ 11 h 21"/>
                <a:gd name="T82" fmla="*/ 6 w 55"/>
                <a:gd name="T83" fmla="*/ 11 h 21"/>
                <a:gd name="T84" fmla="*/ 7 w 55"/>
                <a:gd name="T85" fmla="*/ 11 h 21"/>
                <a:gd name="T86" fmla="*/ 8 w 55"/>
                <a:gd name="T87" fmla="*/ 11 h 21"/>
                <a:gd name="T88" fmla="*/ 9 w 55"/>
                <a:gd name="T89" fmla="*/ 12 h 21"/>
                <a:gd name="T90" fmla="*/ 10 w 55"/>
                <a:gd name="T91" fmla="*/ 13 h 21"/>
                <a:gd name="T92" fmla="*/ 12 w 55"/>
                <a:gd name="T93" fmla="*/ 14 h 21"/>
                <a:gd name="T94" fmla="*/ 14 w 55"/>
                <a:gd name="T95" fmla="*/ 15 h 21"/>
                <a:gd name="T96" fmla="*/ 15 w 55"/>
                <a:gd name="T97" fmla="*/ 17 h 21"/>
                <a:gd name="T98" fmla="*/ 17 w 55"/>
                <a:gd name="T99" fmla="*/ 18 h 21"/>
                <a:gd name="T100" fmla="*/ 22 w 55"/>
                <a:gd name="T101" fmla="*/ 19 h 21"/>
                <a:gd name="T102" fmla="*/ 29 w 55"/>
                <a:gd name="T103" fmla="*/ 21 h 21"/>
                <a:gd name="T104" fmla="*/ 31 w 55"/>
                <a:gd name="T105" fmla="*/ 21 h 21"/>
                <a:gd name="T106" fmla="*/ 33 w 55"/>
                <a:gd name="T107" fmla="*/ 20 h 21"/>
                <a:gd name="T108" fmla="*/ 35 w 55"/>
                <a:gd name="T109" fmla="*/ 19 h 21"/>
                <a:gd name="T110" fmla="*/ 37 w 55"/>
                <a:gd name="T111" fmla="*/ 18 h 21"/>
                <a:gd name="T112" fmla="*/ 38 w 55"/>
                <a:gd name="T113" fmla="*/ 17 h 21"/>
                <a:gd name="T114" fmla="*/ 39 w 55"/>
                <a:gd name="T115" fmla="*/ 18 h 21"/>
                <a:gd name="T116" fmla="*/ 39 w 55"/>
                <a:gd name="T117" fmla="*/ 18 h 2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5"/>
                <a:gd name="T178" fmla="*/ 0 h 21"/>
                <a:gd name="T179" fmla="*/ 55 w 55"/>
                <a:gd name="T180" fmla="*/ 21 h 2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5" h="21">
                  <a:moveTo>
                    <a:pt x="39" y="18"/>
                  </a:moveTo>
                  <a:lnTo>
                    <a:pt x="40" y="17"/>
                  </a:lnTo>
                  <a:lnTo>
                    <a:pt x="41" y="16"/>
                  </a:lnTo>
                  <a:lnTo>
                    <a:pt x="44" y="16"/>
                  </a:lnTo>
                  <a:lnTo>
                    <a:pt x="47" y="16"/>
                  </a:lnTo>
                  <a:lnTo>
                    <a:pt x="50" y="17"/>
                  </a:lnTo>
                  <a:lnTo>
                    <a:pt x="53" y="17"/>
                  </a:lnTo>
                  <a:lnTo>
                    <a:pt x="54" y="16"/>
                  </a:lnTo>
                  <a:lnTo>
                    <a:pt x="55" y="15"/>
                  </a:lnTo>
                  <a:lnTo>
                    <a:pt x="54" y="14"/>
                  </a:lnTo>
                  <a:lnTo>
                    <a:pt x="53" y="13"/>
                  </a:lnTo>
                  <a:lnTo>
                    <a:pt x="53" y="11"/>
                  </a:lnTo>
                  <a:lnTo>
                    <a:pt x="52" y="10"/>
                  </a:lnTo>
                  <a:lnTo>
                    <a:pt x="52" y="9"/>
                  </a:lnTo>
                  <a:lnTo>
                    <a:pt x="51" y="8"/>
                  </a:lnTo>
                  <a:lnTo>
                    <a:pt x="49" y="7"/>
                  </a:lnTo>
                  <a:lnTo>
                    <a:pt x="46" y="8"/>
                  </a:lnTo>
                  <a:lnTo>
                    <a:pt x="44" y="8"/>
                  </a:lnTo>
                  <a:lnTo>
                    <a:pt x="42" y="8"/>
                  </a:lnTo>
                  <a:lnTo>
                    <a:pt x="39" y="7"/>
                  </a:lnTo>
                  <a:lnTo>
                    <a:pt x="37" y="5"/>
                  </a:lnTo>
                  <a:lnTo>
                    <a:pt x="35" y="4"/>
                  </a:lnTo>
                  <a:lnTo>
                    <a:pt x="33" y="3"/>
                  </a:lnTo>
                  <a:lnTo>
                    <a:pt x="30" y="3"/>
                  </a:lnTo>
                  <a:lnTo>
                    <a:pt x="30" y="2"/>
                  </a:lnTo>
                  <a:lnTo>
                    <a:pt x="29" y="2"/>
                  </a:lnTo>
                  <a:lnTo>
                    <a:pt x="29" y="1"/>
                  </a:lnTo>
                  <a:lnTo>
                    <a:pt x="19" y="0"/>
                  </a:lnTo>
                  <a:lnTo>
                    <a:pt x="11" y="1"/>
                  </a:lnTo>
                  <a:lnTo>
                    <a:pt x="7" y="2"/>
                  </a:lnTo>
                  <a:lnTo>
                    <a:pt x="4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8"/>
                  </a:lnTo>
                  <a:lnTo>
                    <a:pt x="1" y="9"/>
                  </a:lnTo>
                  <a:lnTo>
                    <a:pt x="2" y="9"/>
                  </a:lnTo>
                  <a:lnTo>
                    <a:pt x="3" y="10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8" y="11"/>
                  </a:lnTo>
                  <a:lnTo>
                    <a:pt x="9" y="12"/>
                  </a:lnTo>
                  <a:lnTo>
                    <a:pt x="10" y="13"/>
                  </a:lnTo>
                  <a:lnTo>
                    <a:pt x="12" y="14"/>
                  </a:lnTo>
                  <a:lnTo>
                    <a:pt x="14" y="15"/>
                  </a:lnTo>
                  <a:lnTo>
                    <a:pt x="15" y="17"/>
                  </a:lnTo>
                  <a:lnTo>
                    <a:pt x="17" y="18"/>
                  </a:lnTo>
                  <a:lnTo>
                    <a:pt x="22" y="19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3" y="20"/>
                  </a:lnTo>
                  <a:lnTo>
                    <a:pt x="35" y="19"/>
                  </a:lnTo>
                  <a:lnTo>
                    <a:pt x="37" y="18"/>
                  </a:lnTo>
                  <a:lnTo>
                    <a:pt x="38" y="17"/>
                  </a:lnTo>
                  <a:lnTo>
                    <a:pt x="39" y="18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78" name="Freeform 16"/>
            <p:cNvSpPr>
              <a:spLocks/>
            </p:cNvSpPr>
            <p:nvPr/>
          </p:nvSpPr>
          <p:spPr bwMode="gray">
            <a:xfrm>
              <a:off x="2404" y="1580"/>
              <a:ext cx="55" cy="21"/>
            </a:xfrm>
            <a:custGeom>
              <a:avLst/>
              <a:gdLst>
                <a:gd name="T0" fmla="*/ 39 w 55"/>
                <a:gd name="T1" fmla="*/ 18 h 21"/>
                <a:gd name="T2" fmla="*/ 40 w 55"/>
                <a:gd name="T3" fmla="*/ 17 h 21"/>
                <a:gd name="T4" fmla="*/ 41 w 55"/>
                <a:gd name="T5" fmla="*/ 16 h 21"/>
                <a:gd name="T6" fmla="*/ 44 w 55"/>
                <a:gd name="T7" fmla="*/ 16 h 21"/>
                <a:gd name="T8" fmla="*/ 47 w 55"/>
                <a:gd name="T9" fmla="*/ 16 h 21"/>
                <a:gd name="T10" fmla="*/ 50 w 55"/>
                <a:gd name="T11" fmla="*/ 17 h 21"/>
                <a:gd name="T12" fmla="*/ 53 w 55"/>
                <a:gd name="T13" fmla="*/ 17 h 21"/>
                <a:gd name="T14" fmla="*/ 54 w 55"/>
                <a:gd name="T15" fmla="*/ 16 h 21"/>
                <a:gd name="T16" fmla="*/ 55 w 55"/>
                <a:gd name="T17" fmla="*/ 15 h 21"/>
                <a:gd name="T18" fmla="*/ 55 w 55"/>
                <a:gd name="T19" fmla="*/ 15 h 21"/>
                <a:gd name="T20" fmla="*/ 54 w 55"/>
                <a:gd name="T21" fmla="*/ 14 h 21"/>
                <a:gd name="T22" fmla="*/ 53 w 55"/>
                <a:gd name="T23" fmla="*/ 13 h 21"/>
                <a:gd name="T24" fmla="*/ 53 w 55"/>
                <a:gd name="T25" fmla="*/ 11 h 21"/>
                <a:gd name="T26" fmla="*/ 52 w 55"/>
                <a:gd name="T27" fmla="*/ 10 h 21"/>
                <a:gd name="T28" fmla="*/ 52 w 55"/>
                <a:gd name="T29" fmla="*/ 9 h 21"/>
                <a:gd name="T30" fmla="*/ 51 w 55"/>
                <a:gd name="T31" fmla="*/ 8 h 21"/>
                <a:gd name="T32" fmla="*/ 49 w 55"/>
                <a:gd name="T33" fmla="*/ 7 h 21"/>
                <a:gd name="T34" fmla="*/ 46 w 55"/>
                <a:gd name="T35" fmla="*/ 8 h 21"/>
                <a:gd name="T36" fmla="*/ 44 w 55"/>
                <a:gd name="T37" fmla="*/ 8 h 21"/>
                <a:gd name="T38" fmla="*/ 42 w 55"/>
                <a:gd name="T39" fmla="*/ 8 h 21"/>
                <a:gd name="T40" fmla="*/ 39 w 55"/>
                <a:gd name="T41" fmla="*/ 7 h 21"/>
                <a:gd name="T42" fmla="*/ 37 w 55"/>
                <a:gd name="T43" fmla="*/ 5 h 21"/>
                <a:gd name="T44" fmla="*/ 35 w 55"/>
                <a:gd name="T45" fmla="*/ 4 h 21"/>
                <a:gd name="T46" fmla="*/ 33 w 55"/>
                <a:gd name="T47" fmla="*/ 3 h 21"/>
                <a:gd name="T48" fmla="*/ 30 w 55"/>
                <a:gd name="T49" fmla="*/ 3 h 21"/>
                <a:gd name="T50" fmla="*/ 30 w 55"/>
                <a:gd name="T51" fmla="*/ 2 h 21"/>
                <a:gd name="T52" fmla="*/ 29 w 55"/>
                <a:gd name="T53" fmla="*/ 2 h 21"/>
                <a:gd name="T54" fmla="*/ 29 w 55"/>
                <a:gd name="T55" fmla="*/ 1 h 21"/>
                <a:gd name="T56" fmla="*/ 19 w 55"/>
                <a:gd name="T57" fmla="*/ 0 h 21"/>
                <a:gd name="T58" fmla="*/ 11 w 55"/>
                <a:gd name="T59" fmla="*/ 1 h 21"/>
                <a:gd name="T60" fmla="*/ 7 w 55"/>
                <a:gd name="T61" fmla="*/ 2 h 21"/>
                <a:gd name="T62" fmla="*/ 4 w 55"/>
                <a:gd name="T63" fmla="*/ 3 h 21"/>
                <a:gd name="T64" fmla="*/ 1 w 55"/>
                <a:gd name="T65" fmla="*/ 4 h 21"/>
                <a:gd name="T66" fmla="*/ 0 w 55"/>
                <a:gd name="T67" fmla="*/ 5 h 21"/>
                <a:gd name="T68" fmla="*/ 0 w 55"/>
                <a:gd name="T69" fmla="*/ 6 h 21"/>
                <a:gd name="T70" fmla="*/ 1 w 55"/>
                <a:gd name="T71" fmla="*/ 8 h 21"/>
                <a:gd name="T72" fmla="*/ 1 w 55"/>
                <a:gd name="T73" fmla="*/ 9 h 21"/>
                <a:gd name="T74" fmla="*/ 2 w 55"/>
                <a:gd name="T75" fmla="*/ 9 h 21"/>
                <a:gd name="T76" fmla="*/ 3 w 55"/>
                <a:gd name="T77" fmla="*/ 10 h 21"/>
                <a:gd name="T78" fmla="*/ 4 w 55"/>
                <a:gd name="T79" fmla="*/ 11 h 21"/>
                <a:gd name="T80" fmla="*/ 5 w 55"/>
                <a:gd name="T81" fmla="*/ 11 h 21"/>
                <a:gd name="T82" fmla="*/ 6 w 55"/>
                <a:gd name="T83" fmla="*/ 11 h 21"/>
                <a:gd name="T84" fmla="*/ 7 w 55"/>
                <a:gd name="T85" fmla="*/ 11 h 21"/>
                <a:gd name="T86" fmla="*/ 8 w 55"/>
                <a:gd name="T87" fmla="*/ 11 h 21"/>
                <a:gd name="T88" fmla="*/ 9 w 55"/>
                <a:gd name="T89" fmla="*/ 12 h 21"/>
                <a:gd name="T90" fmla="*/ 10 w 55"/>
                <a:gd name="T91" fmla="*/ 13 h 21"/>
                <a:gd name="T92" fmla="*/ 12 w 55"/>
                <a:gd name="T93" fmla="*/ 14 h 21"/>
                <a:gd name="T94" fmla="*/ 14 w 55"/>
                <a:gd name="T95" fmla="*/ 15 h 21"/>
                <a:gd name="T96" fmla="*/ 15 w 55"/>
                <a:gd name="T97" fmla="*/ 17 h 21"/>
                <a:gd name="T98" fmla="*/ 17 w 55"/>
                <a:gd name="T99" fmla="*/ 18 h 21"/>
                <a:gd name="T100" fmla="*/ 22 w 55"/>
                <a:gd name="T101" fmla="*/ 19 h 21"/>
                <a:gd name="T102" fmla="*/ 29 w 55"/>
                <a:gd name="T103" fmla="*/ 21 h 21"/>
                <a:gd name="T104" fmla="*/ 31 w 55"/>
                <a:gd name="T105" fmla="*/ 21 h 21"/>
                <a:gd name="T106" fmla="*/ 33 w 55"/>
                <a:gd name="T107" fmla="*/ 20 h 21"/>
                <a:gd name="T108" fmla="*/ 35 w 55"/>
                <a:gd name="T109" fmla="*/ 19 h 21"/>
                <a:gd name="T110" fmla="*/ 37 w 55"/>
                <a:gd name="T111" fmla="*/ 18 h 21"/>
                <a:gd name="T112" fmla="*/ 38 w 55"/>
                <a:gd name="T113" fmla="*/ 17 h 21"/>
                <a:gd name="T114" fmla="*/ 39 w 55"/>
                <a:gd name="T115" fmla="*/ 18 h 21"/>
                <a:gd name="T116" fmla="*/ 39 w 55"/>
                <a:gd name="T117" fmla="*/ 18 h 2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5"/>
                <a:gd name="T178" fmla="*/ 0 h 21"/>
                <a:gd name="T179" fmla="*/ 55 w 55"/>
                <a:gd name="T180" fmla="*/ 21 h 2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5" h="21">
                  <a:moveTo>
                    <a:pt x="39" y="18"/>
                  </a:moveTo>
                  <a:lnTo>
                    <a:pt x="40" y="17"/>
                  </a:lnTo>
                  <a:lnTo>
                    <a:pt x="41" y="16"/>
                  </a:lnTo>
                  <a:lnTo>
                    <a:pt x="44" y="16"/>
                  </a:lnTo>
                  <a:lnTo>
                    <a:pt x="47" y="16"/>
                  </a:lnTo>
                  <a:lnTo>
                    <a:pt x="50" y="17"/>
                  </a:lnTo>
                  <a:lnTo>
                    <a:pt x="53" y="17"/>
                  </a:lnTo>
                  <a:lnTo>
                    <a:pt x="54" y="16"/>
                  </a:lnTo>
                  <a:lnTo>
                    <a:pt x="55" y="15"/>
                  </a:lnTo>
                  <a:lnTo>
                    <a:pt x="54" y="14"/>
                  </a:lnTo>
                  <a:lnTo>
                    <a:pt x="53" y="13"/>
                  </a:lnTo>
                  <a:lnTo>
                    <a:pt x="53" y="11"/>
                  </a:lnTo>
                  <a:lnTo>
                    <a:pt x="52" y="10"/>
                  </a:lnTo>
                  <a:lnTo>
                    <a:pt x="52" y="9"/>
                  </a:lnTo>
                  <a:lnTo>
                    <a:pt x="51" y="8"/>
                  </a:lnTo>
                  <a:lnTo>
                    <a:pt x="49" y="7"/>
                  </a:lnTo>
                  <a:lnTo>
                    <a:pt x="46" y="8"/>
                  </a:lnTo>
                  <a:lnTo>
                    <a:pt x="44" y="8"/>
                  </a:lnTo>
                  <a:lnTo>
                    <a:pt x="42" y="8"/>
                  </a:lnTo>
                  <a:lnTo>
                    <a:pt x="39" y="7"/>
                  </a:lnTo>
                  <a:lnTo>
                    <a:pt x="37" y="5"/>
                  </a:lnTo>
                  <a:lnTo>
                    <a:pt x="35" y="4"/>
                  </a:lnTo>
                  <a:lnTo>
                    <a:pt x="33" y="3"/>
                  </a:lnTo>
                  <a:lnTo>
                    <a:pt x="30" y="3"/>
                  </a:lnTo>
                  <a:lnTo>
                    <a:pt x="30" y="2"/>
                  </a:lnTo>
                  <a:lnTo>
                    <a:pt x="29" y="2"/>
                  </a:lnTo>
                  <a:lnTo>
                    <a:pt x="29" y="1"/>
                  </a:lnTo>
                  <a:lnTo>
                    <a:pt x="19" y="0"/>
                  </a:lnTo>
                  <a:lnTo>
                    <a:pt x="11" y="1"/>
                  </a:lnTo>
                  <a:lnTo>
                    <a:pt x="7" y="2"/>
                  </a:lnTo>
                  <a:lnTo>
                    <a:pt x="4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8"/>
                  </a:lnTo>
                  <a:lnTo>
                    <a:pt x="1" y="9"/>
                  </a:lnTo>
                  <a:lnTo>
                    <a:pt x="2" y="9"/>
                  </a:lnTo>
                  <a:lnTo>
                    <a:pt x="3" y="10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8" y="11"/>
                  </a:lnTo>
                  <a:lnTo>
                    <a:pt x="9" y="12"/>
                  </a:lnTo>
                  <a:lnTo>
                    <a:pt x="10" y="13"/>
                  </a:lnTo>
                  <a:lnTo>
                    <a:pt x="12" y="14"/>
                  </a:lnTo>
                  <a:lnTo>
                    <a:pt x="14" y="15"/>
                  </a:lnTo>
                  <a:lnTo>
                    <a:pt x="15" y="17"/>
                  </a:lnTo>
                  <a:lnTo>
                    <a:pt x="17" y="18"/>
                  </a:lnTo>
                  <a:lnTo>
                    <a:pt x="22" y="19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3" y="20"/>
                  </a:lnTo>
                  <a:lnTo>
                    <a:pt x="35" y="19"/>
                  </a:lnTo>
                  <a:lnTo>
                    <a:pt x="37" y="18"/>
                  </a:lnTo>
                  <a:lnTo>
                    <a:pt x="38" y="17"/>
                  </a:lnTo>
                  <a:lnTo>
                    <a:pt x="39" y="18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79" name="Freeform 17"/>
            <p:cNvSpPr>
              <a:spLocks/>
            </p:cNvSpPr>
            <p:nvPr/>
          </p:nvSpPr>
          <p:spPr bwMode="gray">
            <a:xfrm>
              <a:off x="2542" y="1530"/>
              <a:ext cx="8" cy="4"/>
            </a:xfrm>
            <a:custGeom>
              <a:avLst/>
              <a:gdLst>
                <a:gd name="T0" fmla="*/ 1 w 8"/>
                <a:gd name="T1" fmla="*/ 1 h 4"/>
                <a:gd name="T2" fmla="*/ 2 w 8"/>
                <a:gd name="T3" fmla="*/ 1 h 4"/>
                <a:gd name="T4" fmla="*/ 4 w 8"/>
                <a:gd name="T5" fmla="*/ 1 h 4"/>
                <a:gd name="T6" fmla="*/ 5 w 8"/>
                <a:gd name="T7" fmla="*/ 0 h 4"/>
                <a:gd name="T8" fmla="*/ 6 w 8"/>
                <a:gd name="T9" fmla="*/ 1 h 4"/>
                <a:gd name="T10" fmla="*/ 7 w 8"/>
                <a:gd name="T11" fmla="*/ 1 h 4"/>
                <a:gd name="T12" fmla="*/ 8 w 8"/>
                <a:gd name="T13" fmla="*/ 2 h 4"/>
                <a:gd name="T14" fmla="*/ 7 w 8"/>
                <a:gd name="T15" fmla="*/ 3 h 4"/>
                <a:gd name="T16" fmla="*/ 5 w 8"/>
                <a:gd name="T17" fmla="*/ 4 h 4"/>
                <a:gd name="T18" fmla="*/ 3 w 8"/>
                <a:gd name="T19" fmla="*/ 4 h 4"/>
                <a:gd name="T20" fmla="*/ 1 w 8"/>
                <a:gd name="T21" fmla="*/ 4 h 4"/>
                <a:gd name="T22" fmla="*/ 0 w 8"/>
                <a:gd name="T23" fmla="*/ 3 h 4"/>
                <a:gd name="T24" fmla="*/ 0 w 8"/>
                <a:gd name="T25" fmla="*/ 2 h 4"/>
                <a:gd name="T26" fmla="*/ 0 w 8"/>
                <a:gd name="T27" fmla="*/ 1 h 4"/>
                <a:gd name="T28" fmla="*/ 1 w 8"/>
                <a:gd name="T29" fmla="*/ 1 h 4"/>
                <a:gd name="T30" fmla="*/ 1 w 8"/>
                <a:gd name="T31" fmla="*/ 1 h 4"/>
                <a:gd name="T32" fmla="*/ 1 w 8"/>
                <a:gd name="T33" fmla="*/ 1 h 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"/>
                <a:gd name="T52" fmla="*/ 0 h 4"/>
                <a:gd name="T53" fmla="*/ 8 w 8"/>
                <a:gd name="T54" fmla="*/ 4 h 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" h="4">
                  <a:moveTo>
                    <a:pt x="1" y="1"/>
                  </a:moveTo>
                  <a:lnTo>
                    <a:pt x="2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80" name="Freeform 18"/>
            <p:cNvSpPr>
              <a:spLocks/>
            </p:cNvSpPr>
            <p:nvPr/>
          </p:nvSpPr>
          <p:spPr bwMode="gray">
            <a:xfrm>
              <a:off x="2542" y="1530"/>
              <a:ext cx="8" cy="4"/>
            </a:xfrm>
            <a:custGeom>
              <a:avLst/>
              <a:gdLst>
                <a:gd name="T0" fmla="*/ 1 w 8"/>
                <a:gd name="T1" fmla="*/ 1 h 4"/>
                <a:gd name="T2" fmla="*/ 2 w 8"/>
                <a:gd name="T3" fmla="*/ 1 h 4"/>
                <a:gd name="T4" fmla="*/ 4 w 8"/>
                <a:gd name="T5" fmla="*/ 1 h 4"/>
                <a:gd name="T6" fmla="*/ 5 w 8"/>
                <a:gd name="T7" fmla="*/ 0 h 4"/>
                <a:gd name="T8" fmla="*/ 6 w 8"/>
                <a:gd name="T9" fmla="*/ 1 h 4"/>
                <a:gd name="T10" fmla="*/ 7 w 8"/>
                <a:gd name="T11" fmla="*/ 1 h 4"/>
                <a:gd name="T12" fmla="*/ 8 w 8"/>
                <a:gd name="T13" fmla="*/ 2 h 4"/>
                <a:gd name="T14" fmla="*/ 7 w 8"/>
                <a:gd name="T15" fmla="*/ 3 h 4"/>
                <a:gd name="T16" fmla="*/ 5 w 8"/>
                <a:gd name="T17" fmla="*/ 4 h 4"/>
                <a:gd name="T18" fmla="*/ 3 w 8"/>
                <a:gd name="T19" fmla="*/ 4 h 4"/>
                <a:gd name="T20" fmla="*/ 1 w 8"/>
                <a:gd name="T21" fmla="*/ 4 h 4"/>
                <a:gd name="T22" fmla="*/ 0 w 8"/>
                <a:gd name="T23" fmla="*/ 3 h 4"/>
                <a:gd name="T24" fmla="*/ 0 w 8"/>
                <a:gd name="T25" fmla="*/ 2 h 4"/>
                <a:gd name="T26" fmla="*/ 0 w 8"/>
                <a:gd name="T27" fmla="*/ 1 h 4"/>
                <a:gd name="T28" fmla="*/ 1 w 8"/>
                <a:gd name="T29" fmla="*/ 1 h 4"/>
                <a:gd name="T30" fmla="*/ 1 w 8"/>
                <a:gd name="T31" fmla="*/ 1 h 4"/>
                <a:gd name="T32" fmla="*/ 1 w 8"/>
                <a:gd name="T33" fmla="*/ 1 h 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"/>
                <a:gd name="T52" fmla="*/ 0 h 4"/>
                <a:gd name="T53" fmla="*/ 8 w 8"/>
                <a:gd name="T54" fmla="*/ 4 h 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" h="4">
                  <a:moveTo>
                    <a:pt x="1" y="1"/>
                  </a:moveTo>
                  <a:lnTo>
                    <a:pt x="2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81" name="Freeform 19"/>
            <p:cNvSpPr>
              <a:spLocks/>
            </p:cNvSpPr>
            <p:nvPr/>
          </p:nvSpPr>
          <p:spPr bwMode="gray">
            <a:xfrm>
              <a:off x="2962" y="3536"/>
              <a:ext cx="36" cy="29"/>
            </a:xfrm>
            <a:custGeom>
              <a:avLst/>
              <a:gdLst>
                <a:gd name="T0" fmla="*/ 22 w 36"/>
                <a:gd name="T1" fmla="*/ 8 h 29"/>
                <a:gd name="T2" fmla="*/ 20 w 36"/>
                <a:gd name="T3" fmla="*/ 6 h 29"/>
                <a:gd name="T4" fmla="*/ 20 w 36"/>
                <a:gd name="T5" fmla="*/ 5 h 29"/>
                <a:gd name="T6" fmla="*/ 21 w 36"/>
                <a:gd name="T7" fmla="*/ 3 h 29"/>
                <a:gd name="T8" fmla="*/ 19 w 36"/>
                <a:gd name="T9" fmla="*/ 3 h 29"/>
                <a:gd name="T10" fmla="*/ 18 w 36"/>
                <a:gd name="T11" fmla="*/ 3 h 29"/>
                <a:gd name="T12" fmla="*/ 17 w 36"/>
                <a:gd name="T13" fmla="*/ 2 h 29"/>
                <a:gd name="T14" fmla="*/ 16 w 36"/>
                <a:gd name="T15" fmla="*/ 0 h 29"/>
                <a:gd name="T16" fmla="*/ 15 w 36"/>
                <a:gd name="T17" fmla="*/ 0 h 29"/>
                <a:gd name="T18" fmla="*/ 15 w 36"/>
                <a:gd name="T19" fmla="*/ 1 h 29"/>
                <a:gd name="T20" fmla="*/ 15 w 36"/>
                <a:gd name="T21" fmla="*/ 2 h 29"/>
                <a:gd name="T22" fmla="*/ 14 w 36"/>
                <a:gd name="T23" fmla="*/ 2 h 29"/>
                <a:gd name="T24" fmla="*/ 13 w 36"/>
                <a:gd name="T25" fmla="*/ 2 h 29"/>
                <a:gd name="T26" fmla="*/ 13 w 36"/>
                <a:gd name="T27" fmla="*/ 5 h 29"/>
                <a:gd name="T28" fmla="*/ 11 w 36"/>
                <a:gd name="T29" fmla="*/ 8 h 29"/>
                <a:gd name="T30" fmla="*/ 9 w 36"/>
                <a:gd name="T31" fmla="*/ 10 h 29"/>
                <a:gd name="T32" fmla="*/ 7 w 36"/>
                <a:gd name="T33" fmla="*/ 13 h 29"/>
                <a:gd name="T34" fmla="*/ 4 w 36"/>
                <a:gd name="T35" fmla="*/ 17 h 29"/>
                <a:gd name="T36" fmla="*/ 2 w 36"/>
                <a:gd name="T37" fmla="*/ 20 h 29"/>
                <a:gd name="T38" fmla="*/ 1 w 36"/>
                <a:gd name="T39" fmla="*/ 23 h 29"/>
                <a:gd name="T40" fmla="*/ 0 w 36"/>
                <a:gd name="T41" fmla="*/ 27 h 29"/>
                <a:gd name="T42" fmla="*/ 1 w 36"/>
                <a:gd name="T43" fmla="*/ 28 h 29"/>
                <a:gd name="T44" fmla="*/ 2 w 36"/>
                <a:gd name="T45" fmla="*/ 29 h 29"/>
                <a:gd name="T46" fmla="*/ 3 w 36"/>
                <a:gd name="T47" fmla="*/ 29 h 29"/>
                <a:gd name="T48" fmla="*/ 4 w 36"/>
                <a:gd name="T49" fmla="*/ 29 h 29"/>
                <a:gd name="T50" fmla="*/ 5 w 36"/>
                <a:gd name="T51" fmla="*/ 27 h 29"/>
                <a:gd name="T52" fmla="*/ 8 w 36"/>
                <a:gd name="T53" fmla="*/ 27 h 29"/>
                <a:gd name="T54" fmla="*/ 10 w 36"/>
                <a:gd name="T55" fmla="*/ 26 h 29"/>
                <a:gd name="T56" fmla="*/ 12 w 36"/>
                <a:gd name="T57" fmla="*/ 26 h 29"/>
                <a:gd name="T58" fmla="*/ 15 w 36"/>
                <a:gd name="T59" fmla="*/ 26 h 29"/>
                <a:gd name="T60" fmla="*/ 16 w 36"/>
                <a:gd name="T61" fmla="*/ 25 h 29"/>
                <a:gd name="T62" fmla="*/ 16 w 36"/>
                <a:gd name="T63" fmla="*/ 24 h 29"/>
                <a:gd name="T64" fmla="*/ 15 w 36"/>
                <a:gd name="T65" fmla="*/ 22 h 29"/>
                <a:gd name="T66" fmla="*/ 14 w 36"/>
                <a:gd name="T67" fmla="*/ 21 h 29"/>
                <a:gd name="T68" fmla="*/ 14 w 36"/>
                <a:gd name="T69" fmla="*/ 20 h 29"/>
                <a:gd name="T70" fmla="*/ 14 w 36"/>
                <a:gd name="T71" fmla="*/ 20 h 29"/>
                <a:gd name="T72" fmla="*/ 15 w 36"/>
                <a:gd name="T73" fmla="*/ 19 h 29"/>
                <a:gd name="T74" fmla="*/ 15 w 36"/>
                <a:gd name="T75" fmla="*/ 19 h 29"/>
                <a:gd name="T76" fmla="*/ 22 w 36"/>
                <a:gd name="T77" fmla="*/ 20 h 29"/>
                <a:gd name="T78" fmla="*/ 29 w 36"/>
                <a:gd name="T79" fmla="*/ 20 h 29"/>
                <a:gd name="T80" fmla="*/ 35 w 36"/>
                <a:gd name="T81" fmla="*/ 18 h 29"/>
                <a:gd name="T82" fmla="*/ 36 w 36"/>
                <a:gd name="T83" fmla="*/ 17 h 29"/>
                <a:gd name="T84" fmla="*/ 36 w 36"/>
                <a:gd name="T85" fmla="*/ 15 h 29"/>
                <a:gd name="T86" fmla="*/ 35 w 36"/>
                <a:gd name="T87" fmla="*/ 14 h 29"/>
                <a:gd name="T88" fmla="*/ 34 w 36"/>
                <a:gd name="T89" fmla="*/ 14 h 29"/>
                <a:gd name="T90" fmla="*/ 33 w 36"/>
                <a:gd name="T91" fmla="*/ 13 h 29"/>
                <a:gd name="T92" fmla="*/ 31 w 36"/>
                <a:gd name="T93" fmla="*/ 12 h 29"/>
                <a:gd name="T94" fmla="*/ 31 w 36"/>
                <a:gd name="T95" fmla="*/ 11 h 29"/>
                <a:gd name="T96" fmla="*/ 32 w 36"/>
                <a:gd name="T97" fmla="*/ 10 h 29"/>
                <a:gd name="T98" fmla="*/ 32 w 36"/>
                <a:gd name="T99" fmla="*/ 9 h 29"/>
                <a:gd name="T100" fmla="*/ 33 w 36"/>
                <a:gd name="T101" fmla="*/ 8 h 29"/>
                <a:gd name="T102" fmla="*/ 32 w 36"/>
                <a:gd name="T103" fmla="*/ 7 h 29"/>
                <a:gd name="T104" fmla="*/ 30 w 36"/>
                <a:gd name="T105" fmla="*/ 6 h 29"/>
                <a:gd name="T106" fmla="*/ 27 w 36"/>
                <a:gd name="T107" fmla="*/ 4 h 29"/>
                <a:gd name="T108" fmla="*/ 25 w 36"/>
                <a:gd name="T109" fmla="*/ 4 h 29"/>
                <a:gd name="T110" fmla="*/ 24 w 36"/>
                <a:gd name="T111" fmla="*/ 5 h 29"/>
                <a:gd name="T112" fmla="*/ 22 w 36"/>
                <a:gd name="T113" fmla="*/ 6 h 29"/>
                <a:gd name="T114" fmla="*/ 23 w 36"/>
                <a:gd name="T115" fmla="*/ 6 h 29"/>
                <a:gd name="T116" fmla="*/ 22 w 36"/>
                <a:gd name="T117" fmla="*/ 7 h 29"/>
                <a:gd name="T118" fmla="*/ 21 w 36"/>
                <a:gd name="T119" fmla="*/ 7 h 29"/>
                <a:gd name="T120" fmla="*/ 21 w 36"/>
                <a:gd name="T121" fmla="*/ 7 h 29"/>
                <a:gd name="T122" fmla="*/ 22 w 36"/>
                <a:gd name="T123" fmla="*/ 8 h 2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"/>
                <a:gd name="T187" fmla="*/ 0 h 29"/>
                <a:gd name="T188" fmla="*/ 36 w 36"/>
                <a:gd name="T189" fmla="*/ 29 h 2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" h="29">
                  <a:moveTo>
                    <a:pt x="22" y="8"/>
                  </a:moveTo>
                  <a:lnTo>
                    <a:pt x="20" y="6"/>
                  </a:lnTo>
                  <a:lnTo>
                    <a:pt x="20" y="5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3" y="5"/>
                  </a:lnTo>
                  <a:lnTo>
                    <a:pt x="11" y="8"/>
                  </a:lnTo>
                  <a:lnTo>
                    <a:pt x="9" y="10"/>
                  </a:lnTo>
                  <a:lnTo>
                    <a:pt x="7" y="13"/>
                  </a:lnTo>
                  <a:lnTo>
                    <a:pt x="4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28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4" y="29"/>
                  </a:lnTo>
                  <a:lnTo>
                    <a:pt x="5" y="27"/>
                  </a:lnTo>
                  <a:lnTo>
                    <a:pt x="8" y="27"/>
                  </a:lnTo>
                  <a:lnTo>
                    <a:pt x="10" y="26"/>
                  </a:lnTo>
                  <a:lnTo>
                    <a:pt x="12" y="26"/>
                  </a:lnTo>
                  <a:lnTo>
                    <a:pt x="15" y="26"/>
                  </a:lnTo>
                  <a:lnTo>
                    <a:pt x="16" y="25"/>
                  </a:lnTo>
                  <a:lnTo>
                    <a:pt x="16" y="24"/>
                  </a:lnTo>
                  <a:lnTo>
                    <a:pt x="15" y="22"/>
                  </a:lnTo>
                  <a:lnTo>
                    <a:pt x="14" y="21"/>
                  </a:lnTo>
                  <a:lnTo>
                    <a:pt x="14" y="20"/>
                  </a:lnTo>
                  <a:lnTo>
                    <a:pt x="15" y="19"/>
                  </a:lnTo>
                  <a:lnTo>
                    <a:pt x="22" y="20"/>
                  </a:lnTo>
                  <a:lnTo>
                    <a:pt x="29" y="20"/>
                  </a:lnTo>
                  <a:lnTo>
                    <a:pt x="35" y="18"/>
                  </a:lnTo>
                  <a:lnTo>
                    <a:pt x="36" y="17"/>
                  </a:lnTo>
                  <a:lnTo>
                    <a:pt x="36" y="15"/>
                  </a:lnTo>
                  <a:lnTo>
                    <a:pt x="35" y="14"/>
                  </a:lnTo>
                  <a:lnTo>
                    <a:pt x="34" y="14"/>
                  </a:lnTo>
                  <a:lnTo>
                    <a:pt x="33" y="13"/>
                  </a:lnTo>
                  <a:lnTo>
                    <a:pt x="31" y="12"/>
                  </a:lnTo>
                  <a:lnTo>
                    <a:pt x="31" y="11"/>
                  </a:lnTo>
                  <a:lnTo>
                    <a:pt x="32" y="10"/>
                  </a:lnTo>
                  <a:lnTo>
                    <a:pt x="32" y="9"/>
                  </a:lnTo>
                  <a:lnTo>
                    <a:pt x="33" y="8"/>
                  </a:lnTo>
                  <a:lnTo>
                    <a:pt x="32" y="7"/>
                  </a:lnTo>
                  <a:lnTo>
                    <a:pt x="30" y="6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4" y="5"/>
                  </a:lnTo>
                  <a:lnTo>
                    <a:pt x="22" y="6"/>
                  </a:lnTo>
                  <a:lnTo>
                    <a:pt x="23" y="6"/>
                  </a:lnTo>
                  <a:lnTo>
                    <a:pt x="22" y="7"/>
                  </a:lnTo>
                  <a:lnTo>
                    <a:pt x="21" y="7"/>
                  </a:lnTo>
                  <a:lnTo>
                    <a:pt x="22" y="8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82" name="Freeform 20"/>
            <p:cNvSpPr>
              <a:spLocks/>
            </p:cNvSpPr>
            <p:nvPr/>
          </p:nvSpPr>
          <p:spPr bwMode="gray">
            <a:xfrm>
              <a:off x="2962" y="3536"/>
              <a:ext cx="36" cy="29"/>
            </a:xfrm>
            <a:custGeom>
              <a:avLst/>
              <a:gdLst>
                <a:gd name="T0" fmla="*/ 22 w 36"/>
                <a:gd name="T1" fmla="*/ 8 h 29"/>
                <a:gd name="T2" fmla="*/ 20 w 36"/>
                <a:gd name="T3" fmla="*/ 6 h 29"/>
                <a:gd name="T4" fmla="*/ 20 w 36"/>
                <a:gd name="T5" fmla="*/ 5 h 29"/>
                <a:gd name="T6" fmla="*/ 21 w 36"/>
                <a:gd name="T7" fmla="*/ 3 h 29"/>
                <a:gd name="T8" fmla="*/ 19 w 36"/>
                <a:gd name="T9" fmla="*/ 3 h 29"/>
                <a:gd name="T10" fmla="*/ 18 w 36"/>
                <a:gd name="T11" fmla="*/ 3 h 29"/>
                <a:gd name="T12" fmla="*/ 17 w 36"/>
                <a:gd name="T13" fmla="*/ 2 h 29"/>
                <a:gd name="T14" fmla="*/ 16 w 36"/>
                <a:gd name="T15" fmla="*/ 0 h 29"/>
                <a:gd name="T16" fmla="*/ 15 w 36"/>
                <a:gd name="T17" fmla="*/ 0 h 29"/>
                <a:gd name="T18" fmla="*/ 15 w 36"/>
                <a:gd name="T19" fmla="*/ 1 h 29"/>
                <a:gd name="T20" fmla="*/ 15 w 36"/>
                <a:gd name="T21" fmla="*/ 2 h 29"/>
                <a:gd name="T22" fmla="*/ 14 w 36"/>
                <a:gd name="T23" fmla="*/ 2 h 29"/>
                <a:gd name="T24" fmla="*/ 13 w 36"/>
                <a:gd name="T25" fmla="*/ 2 h 29"/>
                <a:gd name="T26" fmla="*/ 13 w 36"/>
                <a:gd name="T27" fmla="*/ 5 h 29"/>
                <a:gd name="T28" fmla="*/ 11 w 36"/>
                <a:gd name="T29" fmla="*/ 8 h 29"/>
                <a:gd name="T30" fmla="*/ 9 w 36"/>
                <a:gd name="T31" fmla="*/ 10 h 29"/>
                <a:gd name="T32" fmla="*/ 7 w 36"/>
                <a:gd name="T33" fmla="*/ 13 h 29"/>
                <a:gd name="T34" fmla="*/ 4 w 36"/>
                <a:gd name="T35" fmla="*/ 17 h 29"/>
                <a:gd name="T36" fmla="*/ 2 w 36"/>
                <a:gd name="T37" fmla="*/ 20 h 29"/>
                <a:gd name="T38" fmla="*/ 1 w 36"/>
                <a:gd name="T39" fmla="*/ 23 h 29"/>
                <a:gd name="T40" fmla="*/ 0 w 36"/>
                <a:gd name="T41" fmla="*/ 27 h 29"/>
                <a:gd name="T42" fmla="*/ 1 w 36"/>
                <a:gd name="T43" fmla="*/ 28 h 29"/>
                <a:gd name="T44" fmla="*/ 2 w 36"/>
                <a:gd name="T45" fmla="*/ 29 h 29"/>
                <a:gd name="T46" fmla="*/ 3 w 36"/>
                <a:gd name="T47" fmla="*/ 29 h 29"/>
                <a:gd name="T48" fmla="*/ 4 w 36"/>
                <a:gd name="T49" fmla="*/ 29 h 29"/>
                <a:gd name="T50" fmla="*/ 5 w 36"/>
                <a:gd name="T51" fmla="*/ 27 h 29"/>
                <a:gd name="T52" fmla="*/ 8 w 36"/>
                <a:gd name="T53" fmla="*/ 27 h 29"/>
                <a:gd name="T54" fmla="*/ 10 w 36"/>
                <a:gd name="T55" fmla="*/ 26 h 29"/>
                <a:gd name="T56" fmla="*/ 12 w 36"/>
                <a:gd name="T57" fmla="*/ 26 h 29"/>
                <a:gd name="T58" fmla="*/ 15 w 36"/>
                <a:gd name="T59" fmla="*/ 26 h 29"/>
                <a:gd name="T60" fmla="*/ 16 w 36"/>
                <a:gd name="T61" fmla="*/ 25 h 29"/>
                <a:gd name="T62" fmla="*/ 16 w 36"/>
                <a:gd name="T63" fmla="*/ 24 h 29"/>
                <a:gd name="T64" fmla="*/ 15 w 36"/>
                <a:gd name="T65" fmla="*/ 22 h 29"/>
                <a:gd name="T66" fmla="*/ 14 w 36"/>
                <a:gd name="T67" fmla="*/ 21 h 29"/>
                <a:gd name="T68" fmla="*/ 14 w 36"/>
                <a:gd name="T69" fmla="*/ 20 h 29"/>
                <a:gd name="T70" fmla="*/ 14 w 36"/>
                <a:gd name="T71" fmla="*/ 20 h 29"/>
                <a:gd name="T72" fmla="*/ 15 w 36"/>
                <a:gd name="T73" fmla="*/ 19 h 29"/>
                <a:gd name="T74" fmla="*/ 15 w 36"/>
                <a:gd name="T75" fmla="*/ 19 h 29"/>
                <a:gd name="T76" fmla="*/ 22 w 36"/>
                <a:gd name="T77" fmla="*/ 20 h 29"/>
                <a:gd name="T78" fmla="*/ 29 w 36"/>
                <a:gd name="T79" fmla="*/ 20 h 29"/>
                <a:gd name="T80" fmla="*/ 35 w 36"/>
                <a:gd name="T81" fmla="*/ 18 h 29"/>
                <a:gd name="T82" fmla="*/ 36 w 36"/>
                <a:gd name="T83" fmla="*/ 17 h 29"/>
                <a:gd name="T84" fmla="*/ 36 w 36"/>
                <a:gd name="T85" fmla="*/ 15 h 29"/>
                <a:gd name="T86" fmla="*/ 35 w 36"/>
                <a:gd name="T87" fmla="*/ 14 h 29"/>
                <a:gd name="T88" fmla="*/ 34 w 36"/>
                <a:gd name="T89" fmla="*/ 14 h 29"/>
                <a:gd name="T90" fmla="*/ 33 w 36"/>
                <a:gd name="T91" fmla="*/ 13 h 29"/>
                <a:gd name="T92" fmla="*/ 31 w 36"/>
                <a:gd name="T93" fmla="*/ 12 h 29"/>
                <a:gd name="T94" fmla="*/ 31 w 36"/>
                <a:gd name="T95" fmla="*/ 11 h 29"/>
                <a:gd name="T96" fmla="*/ 32 w 36"/>
                <a:gd name="T97" fmla="*/ 10 h 29"/>
                <a:gd name="T98" fmla="*/ 32 w 36"/>
                <a:gd name="T99" fmla="*/ 9 h 29"/>
                <a:gd name="T100" fmla="*/ 33 w 36"/>
                <a:gd name="T101" fmla="*/ 8 h 29"/>
                <a:gd name="T102" fmla="*/ 32 w 36"/>
                <a:gd name="T103" fmla="*/ 7 h 29"/>
                <a:gd name="T104" fmla="*/ 30 w 36"/>
                <a:gd name="T105" fmla="*/ 6 h 29"/>
                <a:gd name="T106" fmla="*/ 27 w 36"/>
                <a:gd name="T107" fmla="*/ 4 h 29"/>
                <a:gd name="T108" fmla="*/ 25 w 36"/>
                <a:gd name="T109" fmla="*/ 4 h 29"/>
                <a:gd name="T110" fmla="*/ 24 w 36"/>
                <a:gd name="T111" fmla="*/ 5 h 29"/>
                <a:gd name="T112" fmla="*/ 22 w 36"/>
                <a:gd name="T113" fmla="*/ 6 h 29"/>
                <a:gd name="T114" fmla="*/ 23 w 36"/>
                <a:gd name="T115" fmla="*/ 6 h 29"/>
                <a:gd name="T116" fmla="*/ 22 w 36"/>
                <a:gd name="T117" fmla="*/ 7 h 29"/>
                <a:gd name="T118" fmla="*/ 21 w 36"/>
                <a:gd name="T119" fmla="*/ 7 h 29"/>
                <a:gd name="T120" fmla="*/ 21 w 36"/>
                <a:gd name="T121" fmla="*/ 7 h 29"/>
                <a:gd name="T122" fmla="*/ 22 w 36"/>
                <a:gd name="T123" fmla="*/ 8 h 2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"/>
                <a:gd name="T187" fmla="*/ 0 h 29"/>
                <a:gd name="T188" fmla="*/ 36 w 36"/>
                <a:gd name="T189" fmla="*/ 29 h 2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" h="29">
                  <a:moveTo>
                    <a:pt x="22" y="8"/>
                  </a:moveTo>
                  <a:lnTo>
                    <a:pt x="20" y="6"/>
                  </a:lnTo>
                  <a:lnTo>
                    <a:pt x="20" y="5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3" y="5"/>
                  </a:lnTo>
                  <a:lnTo>
                    <a:pt x="11" y="8"/>
                  </a:lnTo>
                  <a:lnTo>
                    <a:pt x="9" y="10"/>
                  </a:lnTo>
                  <a:lnTo>
                    <a:pt x="7" y="13"/>
                  </a:lnTo>
                  <a:lnTo>
                    <a:pt x="4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28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4" y="29"/>
                  </a:lnTo>
                  <a:lnTo>
                    <a:pt x="5" y="27"/>
                  </a:lnTo>
                  <a:lnTo>
                    <a:pt x="8" y="27"/>
                  </a:lnTo>
                  <a:lnTo>
                    <a:pt x="10" y="26"/>
                  </a:lnTo>
                  <a:lnTo>
                    <a:pt x="12" y="26"/>
                  </a:lnTo>
                  <a:lnTo>
                    <a:pt x="15" y="26"/>
                  </a:lnTo>
                  <a:lnTo>
                    <a:pt x="16" y="25"/>
                  </a:lnTo>
                  <a:lnTo>
                    <a:pt x="16" y="24"/>
                  </a:lnTo>
                  <a:lnTo>
                    <a:pt x="15" y="22"/>
                  </a:lnTo>
                  <a:lnTo>
                    <a:pt x="14" y="21"/>
                  </a:lnTo>
                  <a:lnTo>
                    <a:pt x="14" y="20"/>
                  </a:lnTo>
                  <a:lnTo>
                    <a:pt x="15" y="19"/>
                  </a:lnTo>
                  <a:lnTo>
                    <a:pt x="22" y="20"/>
                  </a:lnTo>
                  <a:lnTo>
                    <a:pt x="29" y="20"/>
                  </a:lnTo>
                  <a:lnTo>
                    <a:pt x="35" y="18"/>
                  </a:lnTo>
                  <a:lnTo>
                    <a:pt x="36" y="17"/>
                  </a:lnTo>
                  <a:lnTo>
                    <a:pt x="36" y="15"/>
                  </a:lnTo>
                  <a:lnTo>
                    <a:pt x="35" y="14"/>
                  </a:lnTo>
                  <a:lnTo>
                    <a:pt x="34" y="14"/>
                  </a:lnTo>
                  <a:lnTo>
                    <a:pt x="33" y="13"/>
                  </a:lnTo>
                  <a:lnTo>
                    <a:pt x="31" y="12"/>
                  </a:lnTo>
                  <a:lnTo>
                    <a:pt x="31" y="11"/>
                  </a:lnTo>
                  <a:lnTo>
                    <a:pt x="32" y="10"/>
                  </a:lnTo>
                  <a:lnTo>
                    <a:pt x="32" y="9"/>
                  </a:lnTo>
                  <a:lnTo>
                    <a:pt x="33" y="8"/>
                  </a:lnTo>
                  <a:lnTo>
                    <a:pt x="32" y="7"/>
                  </a:lnTo>
                  <a:lnTo>
                    <a:pt x="30" y="6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4" y="5"/>
                  </a:lnTo>
                  <a:lnTo>
                    <a:pt x="22" y="6"/>
                  </a:lnTo>
                  <a:lnTo>
                    <a:pt x="23" y="6"/>
                  </a:lnTo>
                  <a:lnTo>
                    <a:pt x="22" y="7"/>
                  </a:lnTo>
                  <a:lnTo>
                    <a:pt x="21" y="7"/>
                  </a:lnTo>
                  <a:lnTo>
                    <a:pt x="22" y="8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83" name="Freeform 21"/>
            <p:cNvSpPr>
              <a:spLocks/>
            </p:cNvSpPr>
            <p:nvPr/>
          </p:nvSpPr>
          <p:spPr bwMode="gray">
            <a:xfrm>
              <a:off x="2937" y="3541"/>
              <a:ext cx="30" cy="26"/>
            </a:xfrm>
            <a:custGeom>
              <a:avLst/>
              <a:gdLst>
                <a:gd name="T0" fmla="*/ 11 w 30"/>
                <a:gd name="T1" fmla="*/ 24 h 26"/>
                <a:gd name="T2" fmla="*/ 9 w 30"/>
                <a:gd name="T3" fmla="*/ 25 h 26"/>
                <a:gd name="T4" fmla="*/ 8 w 30"/>
                <a:gd name="T5" fmla="*/ 26 h 26"/>
                <a:gd name="T6" fmla="*/ 7 w 30"/>
                <a:gd name="T7" fmla="*/ 26 h 26"/>
                <a:gd name="T8" fmla="*/ 7 w 30"/>
                <a:gd name="T9" fmla="*/ 25 h 26"/>
                <a:gd name="T10" fmla="*/ 6 w 30"/>
                <a:gd name="T11" fmla="*/ 23 h 26"/>
                <a:gd name="T12" fmla="*/ 4 w 30"/>
                <a:gd name="T13" fmla="*/ 23 h 26"/>
                <a:gd name="T14" fmla="*/ 3 w 30"/>
                <a:gd name="T15" fmla="*/ 22 h 26"/>
                <a:gd name="T16" fmla="*/ 2 w 30"/>
                <a:gd name="T17" fmla="*/ 21 h 26"/>
                <a:gd name="T18" fmla="*/ 0 w 30"/>
                <a:gd name="T19" fmla="*/ 21 h 26"/>
                <a:gd name="T20" fmla="*/ 0 w 30"/>
                <a:gd name="T21" fmla="*/ 20 h 26"/>
                <a:gd name="T22" fmla="*/ 0 w 30"/>
                <a:gd name="T23" fmla="*/ 19 h 26"/>
                <a:gd name="T24" fmla="*/ 0 w 30"/>
                <a:gd name="T25" fmla="*/ 18 h 26"/>
                <a:gd name="T26" fmla="*/ 2 w 30"/>
                <a:gd name="T27" fmla="*/ 18 h 26"/>
                <a:gd name="T28" fmla="*/ 4 w 30"/>
                <a:gd name="T29" fmla="*/ 17 h 26"/>
                <a:gd name="T30" fmla="*/ 6 w 30"/>
                <a:gd name="T31" fmla="*/ 16 h 26"/>
                <a:gd name="T32" fmla="*/ 8 w 30"/>
                <a:gd name="T33" fmla="*/ 15 h 26"/>
                <a:gd name="T34" fmla="*/ 10 w 30"/>
                <a:gd name="T35" fmla="*/ 15 h 26"/>
                <a:gd name="T36" fmla="*/ 12 w 30"/>
                <a:gd name="T37" fmla="*/ 14 h 26"/>
                <a:gd name="T38" fmla="*/ 10 w 30"/>
                <a:gd name="T39" fmla="*/ 13 h 26"/>
                <a:gd name="T40" fmla="*/ 9 w 30"/>
                <a:gd name="T41" fmla="*/ 12 h 26"/>
                <a:gd name="T42" fmla="*/ 10 w 30"/>
                <a:gd name="T43" fmla="*/ 9 h 26"/>
                <a:gd name="T44" fmla="*/ 11 w 30"/>
                <a:gd name="T45" fmla="*/ 9 h 26"/>
                <a:gd name="T46" fmla="*/ 12 w 30"/>
                <a:gd name="T47" fmla="*/ 9 h 26"/>
                <a:gd name="T48" fmla="*/ 13 w 30"/>
                <a:gd name="T49" fmla="*/ 9 h 26"/>
                <a:gd name="T50" fmla="*/ 14 w 30"/>
                <a:gd name="T51" fmla="*/ 9 h 26"/>
                <a:gd name="T52" fmla="*/ 14 w 30"/>
                <a:gd name="T53" fmla="*/ 8 h 26"/>
                <a:gd name="T54" fmla="*/ 14 w 30"/>
                <a:gd name="T55" fmla="*/ 7 h 26"/>
                <a:gd name="T56" fmla="*/ 13 w 30"/>
                <a:gd name="T57" fmla="*/ 6 h 26"/>
                <a:gd name="T58" fmla="*/ 11 w 30"/>
                <a:gd name="T59" fmla="*/ 5 h 26"/>
                <a:gd name="T60" fmla="*/ 10 w 30"/>
                <a:gd name="T61" fmla="*/ 4 h 26"/>
                <a:gd name="T62" fmla="*/ 9 w 30"/>
                <a:gd name="T63" fmla="*/ 2 h 26"/>
                <a:gd name="T64" fmla="*/ 8 w 30"/>
                <a:gd name="T65" fmla="*/ 1 h 26"/>
                <a:gd name="T66" fmla="*/ 9 w 30"/>
                <a:gd name="T67" fmla="*/ 0 h 26"/>
                <a:gd name="T68" fmla="*/ 9 w 30"/>
                <a:gd name="T69" fmla="*/ 0 h 26"/>
                <a:gd name="T70" fmla="*/ 10 w 30"/>
                <a:gd name="T71" fmla="*/ 0 h 26"/>
                <a:gd name="T72" fmla="*/ 16 w 30"/>
                <a:gd name="T73" fmla="*/ 2 h 26"/>
                <a:gd name="T74" fmla="*/ 23 w 30"/>
                <a:gd name="T75" fmla="*/ 2 h 26"/>
                <a:gd name="T76" fmla="*/ 29 w 30"/>
                <a:gd name="T77" fmla="*/ 0 h 26"/>
                <a:gd name="T78" fmla="*/ 30 w 30"/>
                <a:gd name="T79" fmla="*/ 1 h 26"/>
                <a:gd name="T80" fmla="*/ 30 w 30"/>
                <a:gd name="T81" fmla="*/ 1 h 26"/>
                <a:gd name="T82" fmla="*/ 30 w 30"/>
                <a:gd name="T83" fmla="*/ 2 h 26"/>
                <a:gd name="T84" fmla="*/ 30 w 30"/>
                <a:gd name="T85" fmla="*/ 3 h 26"/>
                <a:gd name="T86" fmla="*/ 28 w 30"/>
                <a:gd name="T87" fmla="*/ 5 h 26"/>
                <a:gd name="T88" fmla="*/ 26 w 30"/>
                <a:gd name="T89" fmla="*/ 7 h 26"/>
                <a:gd name="T90" fmla="*/ 23 w 30"/>
                <a:gd name="T91" fmla="*/ 9 h 26"/>
                <a:gd name="T92" fmla="*/ 23 w 30"/>
                <a:gd name="T93" fmla="*/ 9 h 26"/>
                <a:gd name="T94" fmla="*/ 22 w 30"/>
                <a:gd name="T95" fmla="*/ 9 h 26"/>
                <a:gd name="T96" fmla="*/ 21 w 30"/>
                <a:gd name="T97" fmla="*/ 9 h 26"/>
                <a:gd name="T98" fmla="*/ 20 w 30"/>
                <a:gd name="T99" fmla="*/ 10 h 26"/>
                <a:gd name="T100" fmla="*/ 20 w 30"/>
                <a:gd name="T101" fmla="*/ 12 h 26"/>
                <a:gd name="T102" fmla="*/ 20 w 30"/>
                <a:gd name="T103" fmla="*/ 13 h 26"/>
                <a:gd name="T104" fmla="*/ 20 w 30"/>
                <a:gd name="T105" fmla="*/ 14 h 26"/>
                <a:gd name="T106" fmla="*/ 18 w 30"/>
                <a:gd name="T107" fmla="*/ 15 h 26"/>
                <a:gd name="T108" fmla="*/ 16 w 30"/>
                <a:gd name="T109" fmla="*/ 16 h 26"/>
                <a:gd name="T110" fmla="*/ 14 w 30"/>
                <a:gd name="T111" fmla="*/ 17 h 26"/>
                <a:gd name="T112" fmla="*/ 13 w 30"/>
                <a:gd name="T113" fmla="*/ 19 h 26"/>
                <a:gd name="T114" fmla="*/ 12 w 30"/>
                <a:gd name="T115" fmla="*/ 21 h 26"/>
                <a:gd name="T116" fmla="*/ 11 w 30"/>
                <a:gd name="T117" fmla="*/ 23 h 26"/>
                <a:gd name="T118" fmla="*/ 10 w 30"/>
                <a:gd name="T119" fmla="*/ 24 h 26"/>
                <a:gd name="T120" fmla="*/ 9 w 30"/>
                <a:gd name="T121" fmla="*/ 26 h 26"/>
                <a:gd name="T122" fmla="*/ 10 w 30"/>
                <a:gd name="T123" fmla="*/ 25 h 26"/>
                <a:gd name="T124" fmla="*/ 11 w 30"/>
                <a:gd name="T125" fmla="*/ 24 h 2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0"/>
                <a:gd name="T190" fmla="*/ 0 h 26"/>
                <a:gd name="T191" fmla="*/ 30 w 30"/>
                <a:gd name="T192" fmla="*/ 26 h 2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0" h="26">
                  <a:moveTo>
                    <a:pt x="11" y="24"/>
                  </a:moveTo>
                  <a:lnTo>
                    <a:pt x="9" y="25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7" y="25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4"/>
                  </a:lnTo>
                  <a:lnTo>
                    <a:pt x="10" y="13"/>
                  </a:lnTo>
                  <a:lnTo>
                    <a:pt x="9" y="12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3" y="6"/>
                  </a:lnTo>
                  <a:lnTo>
                    <a:pt x="11" y="5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0" y="1"/>
                  </a:lnTo>
                  <a:lnTo>
                    <a:pt x="30" y="2"/>
                  </a:lnTo>
                  <a:lnTo>
                    <a:pt x="30" y="3"/>
                  </a:lnTo>
                  <a:lnTo>
                    <a:pt x="28" y="5"/>
                  </a:lnTo>
                  <a:lnTo>
                    <a:pt x="26" y="7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1" y="9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20" y="13"/>
                  </a:lnTo>
                  <a:lnTo>
                    <a:pt x="20" y="14"/>
                  </a:lnTo>
                  <a:lnTo>
                    <a:pt x="18" y="15"/>
                  </a:lnTo>
                  <a:lnTo>
                    <a:pt x="16" y="16"/>
                  </a:lnTo>
                  <a:lnTo>
                    <a:pt x="14" y="17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1" y="23"/>
                  </a:lnTo>
                  <a:lnTo>
                    <a:pt x="10" y="24"/>
                  </a:lnTo>
                  <a:lnTo>
                    <a:pt x="9" y="26"/>
                  </a:lnTo>
                  <a:lnTo>
                    <a:pt x="10" y="25"/>
                  </a:lnTo>
                  <a:lnTo>
                    <a:pt x="11" y="24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84" name="Freeform 22"/>
            <p:cNvSpPr>
              <a:spLocks/>
            </p:cNvSpPr>
            <p:nvPr/>
          </p:nvSpPr>
          <p:spPr bwMode="gray">
            <a:xfrm>
              <a:off x="2937" y="3541"/>
              <a:ext cx="30" cy="26"/>
            </a:xfrm>
            <a:custGeom>
              <a:avLst/>
              <a:gdLst>
                <a:gd name="T0" fmla="*/ 11 w 30"/>
                <a:gd name="T1" fmla="*/ 24 h 26"/>
                <a:gd name="T2" fmla="*/ 9 w 30"/>
                <a:gd name="T3" fmla="*/ 25 h 26"/>
                <a:gd name="T4" fmla="*/ 8 w 30"/>
                <a:gd name="T5" fmla="*/ 26 h 26"/>
                <a:gd name="T6" fmla="*/ 7 w 30"/>
                <a:gd name="T7" fmla="*/ 26 h 26"/>
                <a:gd name="T8" fmla="*/ 7 w 30"/>
                <a:gd name="T9" fmla="*/ 25 h 26"/>
                <a:gd name="T10" fmla="*/ 6 w 30"/>
                <a:gd name="T11" fmla="*/ 23 h 26"/>
                <a:gd name="T12" fmla="*/ 4 w 30"/>
                <a:gd name="T13" fmla="*/ 23 h 26"/>
                <a:gd name="T14" fmla="*/ 3 w 30"/>
                <a:gd name="T15" fmla="*/ 22 h 26"/>
                <a:gd name="T16" fmla="*/ 2 w 30"/>
                <a:gd name="T17" fmla="*/ 21 h 26"/>
                <a:gd name="T18" fmla="*/ 0 w 30"/>
                <a:gd name="T19" fmla="*/ 21 h 26"/>
                <a:gd name="T20" fmla="*/ 0 w 30"/>
                <a:gd name="T21" fmla="*/ 20 h 26"/>
                <a:gd name="T22" fmla="*/ 0 w 30"/>
                <a:gd name="T23" fmla="*/ 19 h 26"/>
                <a:gd name="T24" fmla="*/ 0 w 30"/>
                <a:gd name="T25" fmla="*/ 18 h 26"/>
                <a:gd name="T26" fmla="*/ 2 w 30"/>
                <a:gd name="T27" fmla="*/ 18 h 26"/>
                <a:gd name="T28" fmla="*/ 4 w 30"/>
                <a:gd name="T29" fmla="*/ 17 h 26"/>
                <a:gd name="T30" fmla="*/ 6 w 30"/>
                <a:gd name="T31" fmla="*/ 16 h 26"/>
                <a:gd name="T32" fmla="*/ 8 w 30"/>
                <a:gd name="T33" fmla="*/ 15 h 26"/>
                <a:gd name="T34" fmla="*/ 10 w 30"/>
                <a:gd name="T35" fmla="*/ 15 h 26"/>
                <a:gd name="T36" fmla="*/ 12 w 30"/>
                <a:gd name="T37" fmla="*/ 14 h 26"/>
                <a:gd name="T38" fmla="*/ 10 w 30"/>
                <a:gd name="T39" fmla="*/ 13 h 26"/>
                <a:gd name="T40" fmla="*/ 9 w 30"/>
                <a:gd name="T41" fmla="*/ 12 h 26"/>
                <a:gd name="T42" fmla="*/ 10 w 30"/>
                <a:gd name="T43" fmla="*/ 9 h 26"/>
                <a:gd name="T44" fmla="*/ 11 w 30"/>
                <a:gd name="T45" fmla="*/ 9 h 26"/>
                <a:gd name="T46" fmla="*/ 12 w 30"/>
                <a:gd name="T47" fmla="*/ 9 h 26"/>
                <a:gd name="T48" fmla="*/ 13 w 30"/>
                <a:gd name="T49" fmla="*/ 9 h 26"/>
                <a:gd name="T50" fmla="*/ 14 w 30"/>
                <a:gd name="T51" fmla="*/ 9 h 26"/>
                <a:gd name="T52" fmla="*/ 14 w 30"/>
                <a:gd name="T53" fmla="*/ 8 h 26"/>
                <a:gd name="T54" fmla="*/ 14 w 30"/>
                <a:gd name="T55" fmla="*/ 7 h 26"/>
                <a:gd name="T56" fmla="*/ 13 w 30"/>
                <a:gd name="T57" fmla="*/ 6 h 26"/>
                <a:gd name="T58" fmla="*/ 11 w 30"/>
                <a:gd name="T59" fmla="*/ 5 h 26"/>
                <a:gd name="T60" fmla="*/ 10 w 30"/>
                <a:gd name="T61" fmla="*/ 4 h 26"/>
                <a:gd name="T62" fmla="*/ 9 w 30"/>
                <a:gd name="T63" fmla="*/ 2 h 26"/>
                <a:gd name="T64" fmla="*/ 8 w 30"/>
                <a:gd name="T65" fmla="*/ 1 h 26"/>
                <a:gd name="T66" fmla="*/ 9 w 30"/>
                <a:gd name="T67" fmla="*/ 0 h 26"/>
                <a:gd name="T68" fmla="*/ 9 w 30"/>
                <a:gd name="T69" fmla="*/ 0 h 26"/>
                <a:gd name="T70" fmla="*/ 10 w 30"/>
                <a:gd name="T71" fmla="*/ 0 h 26"/>
                <a:gd name="T72" fmla="*/ 16 w 30"/>
                <a:gd name="T73" fmla="*/ 2 h 26"/>
                <a:gd name="T74" fmla="*/ 23 w 30"/>
                <a:gd name="T75" fmla="*/ 2 h 26"/>
                <a:gd name="T76" fmla="*/ 29 w 30"/>
                <a:gd name="T77" fmla="*/ 0 h 26"/>
                <a:gd name="T78" fmla="*/ 30 w 30"/>
                <a:gd name="T79" fmla="*/ 1 h 26"/>
                <a:gd name="T80" fmla="*/ 30 w 30"/>
                <a:gd name="T81" fmla="*/ 1 h 26"/>
                <a:gd name="T82" fmla="*/ 30 w 30"/>
                <a:gd name="T83" fmla="*/ 2 h 26"/>
                <a:gd name="T84" fmla="*/ 30 w 30"/>
                <a:gd name="T85" fmla="*/ 3 h 26"/>
                <a:gd name="T86" fmla="*/ 28 w 30"/>
                <a:gd name="T87" fmla="*/ 5 h 26"/>
                <a:gd name="T88" fmla="*/ 26 w 30"/>
                <a:gd name="T89" fmla="*/ 7 h 26"/>
                <a:gd name="T90" fmla="*/ 23 w 30"/>
                <a:gd name="T91" fmla="*/ 9 h 26"/>
                <a:gd name="T92" fmla="*/ 23 w 30"/>
                <a:gd name="T93" fmla="*/ 9 h 26"/>
                <a:gd name="T94" fmla="*/ 22 w 30"/>
                <a:gd name="T95" fmla="*/ 9 h 26"/>
                <a:gd name="T96" fmla="*/ 21 w 30"/>
                <a:gd name="T97" fmla="*/ 9 h 26"/>
                <a:gd name="T98" fmla="*/ 20 w 30"/>
                <a:gd name="T99" fmla="*/ 10 h 26"/>
                <a:gd name="T100" fmla="*/ 20 w 30"/>
                <a:gd name="T101" fmla="*/ 12 h 26"/>
                <a:gd name="T102" fmla="*/ 20 w 30"/>
                <a:gd name="T103" fmla="*/ 13 h 26"/>
                <a:gd name="T104" fmla="*/ 20 w 30"/>
                <a:gd name="T105" fmla="*/ 14 h 26"/>
                <a:gd name="T106" fmla="*/ 18 w 30"/>
                <a:gd name="T107" fmla="*/ 15 h 26"/>
                <a:gd name="T108" fmla="*/ 16 w 30"/>
                <a:gd name="T109" fmla="*/ 16 h 26"/>
                <a:gd name="T110" fmla="*/ 14 w 30"/>
                <a:gd name="T111" fmla="*/ 17 h 26"/>
                <a:gd name="T112" fmla="*/ 13 w 30"/>
                <a:gd name="T113" fmla="*/ 19 h 26"/>
                <a:gd name="T114" fmla="*/ 12 w 30"/>
                <a:gd name="T115" fmla="*/ 21 h 26"/>
                <a:gd name="T116" fmla="*/ 11 w 30"/>
                <a:gd name="T117" fmla="*/ 23 h 26"/>
                <a:gd name="T118" fmla="*/ 10 w 30"/>
                <a:gd name="T119" fmla="*/ 24 h 26"/>
                <a:gd name="T120" fmla="*/ 9 w 30"/>
                <a:gd name="T121" fmla="*/ 26 h 26"/>
                <a:gd name="T122" fmla="*/ 10 w 30"/>
                <a:gd name="T123" fmla="*/ 25 h 26"/>
                <a:gd name="T124" fmla="*/ 11 w 30"/>
                <a:gd name="T125" fmla="*/ 24 h 2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0"/>
                <a:gd name="T190" fmla="*/ 0 h 26"/>
                <a:gd name="T191" fmla="*/ 30 w 30"/>
                <a:gd name="T192" fmla="*/ 26 h 2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0" h="26">
                  <a:moveTo>
                    <a:pt x="11" y="24"/>
                  </a:moveTo>
                  <a:lnTo>
                    <a:pt x="9" y="25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7" y="25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4"/>
                  </a:lnTo>
                  <a:lnTo>
                    <a:pt x="10" y="13"/>
                  </a:lnTo>
                  <a:lnTo>
                    <a:pt x="9" y="12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3" y="6"/>
                  </a:lnTo>
                  <a:lnTo>
                    <a:pt x="11" y="5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0" y="1"/>
                  </a:lnTo>
                  <a:lnTo>
                    <a:pt x="30" y="2"/>
                  </a:lnTo>
                  <a:lnTo>
                    <a:pt x="30" y="3"/>
                  </a:lnTo>
                  <a:lnTo>
                    <a:pt x="28" y="5"/>
                  </a:lnTo>
                  <a:lnTo>
                    <a:pt x="26" y="7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1" y="9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20" y="13"/>
                  </a:lnTo>
                  <a:lnTo>
                    <a:pt x="20" y="14"/>
                  </a:lnTo>
                  <a:lnTo>
                    <a:pt x="18" y="15"/>
                  </a:lnTo>
                  <a:lnTo>
                    <a:pt x="16" y="16"/>
                  </a:lnTo>
                  <a:lnTo>
                    <a:pt x="14" y="17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1" y="23"/>
                  </a:lnTo>
                  <a:lnTo>
                    <a:pt x="10" y="24"/>
                  </a:lnTo>
                  <a:lnTo>
                    <a:pt x="9" y="26"/>
                  </a:lnTo>
                  <a:lnTo>
                    <a:pt x="10" y="25"/>
                  </a:lnTo>
                  <a:lnTo>
                    <a:pt x="11" y="24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85" name="Freeform 23"/>
            <p:cNvSpPr>
              <a:spLocks/>
            </p:cNvSpPr>
            <p:nvPr/>
          </p:nvSpPr>
          <p:spPr bwMode="gray">
            <a:xfrm>
              <a:off x="2957" y="3535"/>
              <a:ext cx="4" cy="4"/>
            </a:xfrm>
            <a:custGeom>
              <a:avLst/>
              <a:gdLst>
                <a:gd name="T0" fmla="*/ 2 w 4"/>
                <a:gd name="T1" fmla="*/ 1 h 4"/>
                <a:gd name="T2" fmla="*/ 1 w 4"/>
                <a:gd name="T3" fmla="*/ 1 h 4"/>
                <a:gd name="T4" fmla="*/ 1 w 4"/>
                <a:gd name="T5" fmla="*/ 1 h 4"/>
                <a:gd name="T6" fmla="*/ 0 w 4"/>
                <a:gd name="T7" fmla="*/ 3 h 4"/>
                <a:gd name="T8" fmla="*/ 1 w 4"/>
                <a:gd name="T9" fmla="*/ 3 h 4"/>
                <a:gd name="T10" fmla="*/ 2 w 4"/>
                <a:gd name="T11" fmla="*/ 4 h 4"/>
                <a:gd name="T12" fmla="*/ 3 w 4"/>
                <a:gd name="T13" fmla="*/ 4 h 4"/>
                <a:gd name="T14" fmla="*/ 4 w 4"/>
                <a:gd name="T15" fmla="*/ 3 h 4"/>
                <a:gd name="T16" fmla="*/ 4 w 4"/>
                <a:gd name="T17" fmla="*/ 2 h 4"/>
                <a:gd name="T18" fmla="*/ 4 w 4"/>
                <a:gd name="T19" fmla="*/ 1 h 4"/>
                <a:gd name="T20" fmla="*/ 3 w 4"/>
                <a:gd name="T21" fmla="*/ 1 h 4"/>
                <a:gd name="T22" fmla="*/ 2 w 4"/>
                <a:gd name="T23" fmla="*/ 0 h 4"/>
                <a:gd name="T24" fmla="*/ 1 w 4"/>
                <a:gd name="T25" fmla="*/ 1 h 4"/>
                <a:gd name="T26" fmla="*/ 2 w 4"/>
                <a:gd name="T27" fmla="*/ 1 h 4"/>
                <a:gd name="T28" fmla="*/ 2 w 4"/>
                <a:gd name="T29" fmla="*/ 1 h 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"/>
                <a:gd name="T46" fmla="*/ 0 h 4"/>
                <a:gd name="T47" fmla="*/ 4 w 4"/>
                <a:gd name="T48" fmla="*/ 4 h 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" h="4">
                  <a:moveTo>
                    <a:pt x="2" y="1"/>
                  </a:moveTo>
                  <a:lnTo>
                    <a:pt x="1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4"/>
                  </a:lnTo>
                  <a:lnTo>
                    <a:pt x="3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86" name="Freeform 24"/>
            <p:cNvSpPr>
              <a:spLocks/>
            </p:cNvSpPr>
            <p:nvPr/>
          </p:nvSpPr>
          <p:spPr bwMode="gray">
            <a:xfrm>
              <a:off x="2957" y="3535"/>
              <a:ext cx="4" cy="4"/>
            </a:xfrm>
            <a:custGeom>
              <a:avLst/>
              <a:gdLst>
                <a:gd name="T0" fmla="*/ 2 w 4"/>
                <a:gd name="T1" fmla="*/ 1 h 4"/>
                <a:gd name="T2" fmla="*/ 1 w 4"/>
                <a:gd name="T3" fmla="*/ 1 h 4"/>
                <a:gd name="T4" fmla="*/ 1 w 4"/>
                <a:gd name="T5" fmla="*/ 1 h 4"/>
                <a:gd name="T6" fmla="*/ 0 w 4"/>
                <a:gd name="T7" fmla="*/ 3 h 4"/>
                <a:gd name="T8" fmla="*/ 1 w 4"/>
                <a:gd name="T9" fmla="*/ 3 h 4"/>
                <a:gd name="T10" fmla="*/ 2 w 4"/>
                <a:gd name="T11" fmla="*/ 4 h 4"/>
                <a:gd name="T12" fmla="*/ 3 w 4"/>
                <a:gd name="T13" fmla="*/ 4 h 4"/>
                <a:gd name="T14" fmla="*/ 4 w 4"/>
                <a:gd name="T15" fmla="*/ 3 h 4"/>
                <a:gd name="T16" fmla="*/ 4 w 4"/>
                <a:gd name="T17" fmla="*/ 2 h 4"/>
                <a:gd name="T18" fmla="*/ 4 w 4"/>
                <a:gd name="T19" fmla="*/ 1 h 4"/>
                <a:gd name="T20" fmla="*/ 3 w 4"/>
                <a:gd name="T21" fmla="*/ 1 h 4"/>
                <a:gd name="T22" fmla="*/ 2 w 4"/>
                <a:gd name="T23" fmla="*/ 0 h 4"/>
                <a:gd name="T24" fmla="*/ 1 w 4"/>
                <a:gd name="T25" fmla="*/ 1 h 4"/>
                <a:gd name="T26" fmla="*/ 2 w 4"/>
                <a:gd name="T27" fmla="*/ 1 h 4"/>
                <a:gd name="T28" fmla="*/ 2 w 4"/>
                <a:gd name="T29" fmla="*/ 1 h 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"/>
                <a:gd name="T46" fmla="*/ 0 h 4"/>
                <a:gd name="T47" fmla="*/ 4 w 4"/>
                <a:gd name="T48" fmla="*/ 4 h 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" h="4">
                  <a:moveTo>
                    <a:pt x="2" y="1"/>
                  </a:moveTo>
                  <a:lnTo>
                    <a:pt x="1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4"/>
                  </a:lnTo>
                  <a:lnTo>
                    <a:pt x="3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2" y="1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87" name="Freeform 25"/>
            <p:cNvSpPr>
              <a:spLocks/>
            </p:cNvSpPr>
            <p:nvPr/>
          </p:nvSpPr>
          <p:spPr bwMode="gray">
            <a:xfrm>
              <a:off x="3141" y="3032"/>
              <a:ext cx="35" cy="50"/>
            </a:xfrm>
            <a:custGeom>
              <a:avLst/>
              <a:gdLst>
                <a:gd name="T0" fmla="*/ 2 w 35"/>
                <a:gd name="T1" fmla="*/ 49 h 50"/>
                <a:gd name="T2" fmla="*/ 1 w 35"/>
                <a:gd name="T3" fmla="*/ 48 h 50"/>
                <a:gd name="T4" fmla="*/ 0 w 35"/>
                <a:gd name="T5" fmla="*/ 46 h 50"/>
                <a:gd name="T6" fmla="*/ 0 w 35"/>
                <a:gd name="T7" fmla="*/ 44 h 50"/>
                <a:gd name="T8" fmla="*/ 0 w 35"/>
                <a:gd name="T9" fmla="*/ 42 h 50"/>
                <a:gd name="T10" fmla="*/ 1 w 35"/>
                <a:gd name="T11" fmla="*/ 40 h 50"/>
                <a:gd name="T12" fmla="*/ 2 w 35"/>
                <a:gd name="T13" fmla="*/ 38 h 50"/>
                <a:gd name="T14" fmla="*/ 3 w 35"/>
                <a:gd name="T15" fmla="*/ 37 h 50"/>
                <a:gd name="T16" fmla="*/ 7 w 35"/>
                <a:gd name="T17" fmla="*/ 33 h 50"/>
                <a:gd name="T18" fmla="*/ 11 w 35"/>
                <a:gd name="T19" fmla="*/ 30 h 50"/>
                <a:gd name="T20" fmla="*/ 16 w 35"/>
                <a:gd name="T21" fmla="*/ 27 h 50"/>
                <a:gd name="T22" fmla="*/ 17 w 35"/>
                <a:gd name="T23" fmla="*/ 27 h 50"/>
                <a:gd name="T24" fmla="*/ 19 w 35"/>
                <a:gd name="T25" fmla="*/ 27 h 50"/>
                <a:gd name="T26" fmla="*/ 20 w 35"/>
                <a:gd name="T27" fmla="*/ 27 h 50"/>
                <a:gd name="T28" fmla="*/ 21 w 35"/>
                <a:gd name="T29" fmla="*/ 26 h 50"/>
                <a:gd name="T30" fmla="*/ 21 w 35"/>
                <a:gd name="T31" fmla="*/ 24 h 50"/>
                <a:gd name="T32" fmla="*/ 21 w 35"/>
                <a:gd name="T33" fmla="*/ 20 h 50"/>
                <a:gd name="T34" fmla="*/ 20 w 35"/>
                <a:gd name="T35" fmla="*/ 17 h 50"/>
                <a:gd name="T36" fmla="*/ 19 w 35"/>
                <a:gd name="T37" fmla="*/ 15 h 50"/>
                <a:gd name="T38" fmla="*/ 19 w 35"/>
                <a:gd name="T39" fmla="*/ 12 h 50"/>
                <a:gd name="T40" fmla="*/ 19 w 35"/>
                <a:gd name="T41" fmla="*/ 9 h 50"/>
                <a:gd name="T42" fmla="*/ 21 w 35"/>
                <a:gd name="T43" fmla="*/ 7 h 50"/>
                <a:gd name="T44" fmla="*/ 23 w 35"/>
                <a:gd name="T45" fmla="*/ 6 h 50"/>
                <a:gd name="T46" fmla="*/ 25 w 35"/>
                <a:gd name="T47" fmla="*/ 5 h 50"/>
                <a:gd name="T48" fmla="*/ 27 w 35"/>
                <a:gd name="T49" fmla="*/ 3 h 50"/>
                <a:gd name="T50" fmla="*/ 29 w 35"/>
                <a:gd name="T51" fmla="*/ 2 h 50"/>
                <a:gd name="T52" fmla="*/ 30 w 35"/>
                <a:gd name="T53" fmla="*/ 1 h 50"/>
                <a:gd name="T54" fmla="*/ 31 w 35"/>
                <a:gd name="T55" fmla="*/ 1 h 50"/>
                <a:gd name="T56" fmla="*/ 33 w 35"/>
                <a:gd name="T57" fmla="*/ 0 h 50"/>
                <a:gd name="T58" fmla="*/ 33 w 35"/>
                <a:gd name="T59" fmla="*/ 1 h 50"/>
                <a:gd name="T60" fmla="*/ 34 w 35"/>
                <a:gd name="T61" fmla="*/ 5 h 50"/>
                <a:gd name="T62" fmla="*/ 35 w 35"/>
                <a:gd name="T63" fmla="*/ 9 h 50"/>
                <a:gd name="T64" fmla="*/ 34 w 35"/>
                <a:gd name="T65" fmla="*/ 14 h 50"/>
                <a:gd name="T66" fmla="*/ 34 w 35"/>
                <a:gd name="T67" fmla="*/ 16 h 50"/>
                <a:gd name="T68" fmla="*/ 31 w 35"/>
                <a:gd name="T69" fmla="*/ 17 h 50"/>
                <a:gd name="T70" fmla="*/ 29 w 35"/>
                <a:gd name="T71" fmla="*/ 19 h 50"/>
                <a:gd name="T72" fmla="*/ 28 w 35"/>
                <a:gd name="T73" fmla="*/ 20 h 50"/>
                <a:gd name="T74" fmla="*/ 27 w 35"/>
                <a:gd name="T75" fmla="*/ 22 h 50"/>
                <a:gd name="T76" fmla="*/ 24 w 35"/>
                <a:gd name="T77" fmla="*/ 34 h 50"/>
                <a:gd name="T78" fmla="*/ 18 w 35"/>
                <a:gd name="T79" fmla="*/ 45 h 50"/>
                <a:gd name="T80" fmla="*/ 16 w 35"/>
                <a:gd name="T81" fmla="*/ 46 h 50"/>
                <a:gd name="T82" fmla="*/ 15 w 35"/>
                <a:gd name="T83" fmla="*/ 47 h 50"/>
                <a:gd name="T84" fmla="*/ 12 w 35"/>
                <a:gd name="T85" fmla="*/ 48 h 50"/>
                <a:gd name="T86" fmla="*/ 10 w 35"/>
                <a:gd name="T87" fmla="*/ 48 h 50"/>
                <a:gd name="T88" fmla="*/ 8 w 35"/>
                <a:gd name="T89" fmla="*/ 49 h 50"/>
                <a:gd name="T90" fmla="*/ 7 w 35"/>
                <a:gd name="T91" fmla="*/ 50 h 50"/>
                <a:gd name="T92" fmla="*/ 5 w 35"/>
                <a:gd name="T93" fmla="*/ 49 h 50"/>
                <a:gd name="T94" fmla="*/ 3 w 35"/>
                <a:gd name="T95" fmla="*/ 49 h 50"/>
                <a:gd name="T96" fmla="*/ 2 w 35"/>
                <a:gd name="T97" fmla="*/ 49 h 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50"/>
                <a:gd name="T149" fmla="*/ 35 w 35"/>
                <a:gd name="T150" fmla="*/ 50 h 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50">
                  <a:moveTo>
                    <a:pt x="2" y="49"/>
                  </a:moveTo>
                  <a:lnTo>
                    <a:pt x="1" y="48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1" y="40"/>
                  </a:lnTo>
                  <a:lnTo>
                    <a:pt x="2" y="38"/>
                  </a:lnTo>
                  <a:lnTo>
                    <a:pt x="3" y="37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6" y="27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1" y="26"/>
                  </a:lnTo>
                  <a:lnTo>
                    <a:pt x="21" y="24"/>
                  </a:lnTo>
                  <a:lnTo>
                    <a:pt x="21" y="20"/>
                  </a:lnTo>
                  <a:lnTo>
                    <a:pt x="20" y="17"/>
                  </a:lnTo>
                  <a:lnTo>
                    <a:pt x="19" y="15"/>
                  </a:lnTo>
                  <a:lnTo>
                    <a:pt x="19" y="12"/>
                  </a:lnTo>
                  <a:lnTo>
                    <a:pt x="19" y="9"/>
                  </a:lnTo>
                  <a:lnTo>
                    <a:pt x="21" y="7"/>
                  </a:lnTo>
                  <a:lnTo>
                    <a:pt x="23" y="6"/>
                  </a:lnTo>
                  <a:lnTo>
                    <a:pt x="25" y="5"/>
                  </a:lnTo>
                  <a:lnTo>
                    <a:pt x="27" y="3"/>
                  </a:lnTo>
                  <a:lnTo>
                    <a:pt x="29" y="2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4" y="5"/>
                  </a:lnTo>
                  <a:lnTo>
                    <a:pt x="35" y="9"/>
                  </a:lnTo>
                  <a:lnTo>
                    <a:pt x="34" y="14"/>
                  </a:lnTo>
                  <a:lnTo>
                    <a:pt x="34" y="16"/>
                  </a:lnTo>
                  <a:lnTo>
                    <a:pt x="31" y="17"/>
                  </a:lnTo>
                  <a:lnTo>
                    <a:pt x="29" y="19"/>
                  </a:lnTo>
                  <a:lnTo>
                    <a:pt x="28" y="20"/>
                  </a:lnTo>
                  <a:lnTo>
                    <a:pt x="27" y="22"/>
                  </a:lnTo>
                  <a:lnTo>
                    <a:pt x="24" y="34"/>
                  </a:lnTo>
                  <a:lnTo>
                    <a:pt x="18" y="45"/>
                  </a:lnTo>
                  <a:lnTo>
                    <a:pt x="16" y="46"/>
                  </a:lnTo>
                  <a:lnTo>
                    <a:pt x="15" y="47"/>
                  </a:lnTo>
                  <a:lnTo>
                    <a:pt x="12" y="48"/>
                  </a:lnTo>
                  <a:lnTo>
                    <a:pt x="10" y="48"/>
                  </a:lnTo>
                  <a:lnTo>
                    <a:pt x="8" y="49"/>
                  </a:lnTo>
                  <a:lnTo>
                    <a:pt x="7" y="50"/>
                  </a:lnTo>
                  <a:lnTo>
                    <a:pt x="5" y="49"/>
                  </a:lnTo>
                  <a:lnTo>
                    <a:pt x="3" y="49"/>
                  </a:lnTo>
                  <a:lnTo>
                    <a:pt x="2" y="49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88" name="Freeform 26"/>
            <p:cNvSpPr>
              <a:spLocks/>
            </p:cNvSpPr>
            <p:nvPr/>
          </p:nvSpPr>
          <p:spPr bwMode="gray">
            <a:xfrm>
              <a:off x="3141" y="3032"/>
              <a:ext cx="35" cy="50"/>
            </a:xfrm>
            <a:custGeom>
              <a:avLst/>
              <a:gdLst>
                <a:gd name="T0" fmla="*/ 2 w 35"/>
                <a:gd name="T1" fmla="*/ 49 h 50"/>
                <a:gd name="T2" fmla="*/ 1 w 35"/>
                <a:gd name="T3" fmla="*/ 48 h 50"/>
                <a:gd name="T4" fmla="*/ 0 w 35"/>
                <a:gd name="T5" fmla="*/ 46 h 50"/>
                <a:gd name="T6" fmla="*/ 0 w 35"/>
                <a:gd name="T7" fmla="*/ 44 h 50"/>
                <a:gd name="T8" fmla="*/ 0 w 35"/>
                <a:gd name="T9" fmla="*/ 42 h 50"/>
                <a:gd name="T10" fmla="*/ 1 w 35"/>
                <a:gd name="T11" fmla="*/ 40 h 50"/>
                <a:gd name="T12" fmla="*/ 2 w 35"/>
                <a:gd name="T13" fmla="*/ 38 h 50"/>
                <a:gd name="T14" fmla="*/ 3 w 35"/>
                <a:gd name="T15" fmla="*/ 37 h 50"/>
                <a:gd name="T16" fmla="*/ 7 w 35"/>
                <a:gd name="T17" fmla="*/ 33 h 50"/>
                <a:gd name="T18" fmla="*/ 11 w 35"/>
                <a:gd name="T19" fmla="*/ 30 h 50"/>
                <a:gd name="T20" fmla="*/ 16 w 35"/>
                <a:gd name="T21" fmla="*/ 27 h 50"/>
                <a:gd name="T22" fmla="*/ 17 w 35"/>
                <a:gd name="T23" fmla="*/ 27 h 50"/>
                <a:gd name="T24" fmla="*/ 19 w 35"/>
                <a:gd name="T25" fmla="*/ 27 h 50"/>
                <a:gd name="T26" fmla="*/ 20 w 35"/>
                <a:gd name="T27" fmla="*/ 27 h 50"/>
                <a:gd name="T28" fmla="*/ 21 w 35"/>
                <a:gd name="T29" fmla="*/ 26 h 50"/>
                <a:gd name="T30" fmla="*/ 21 w 35"/>
                <a:gd name="T31" fmla="*/ 24 h 50"/>
                <a:gd name="T32" fmla="*/ 21 w 35"/>
                <a:gd name="T33" fmla="*/ 20 h 50"/>
                <a:gd name="T34" fmla="*/ 20 w 35"/>
                <a:gd name="T35" fmla="*/ 17 h 50"/>
                <a:gd name="T36" fmla="*/ 19 w 35"/>
                <a:gd name="T37" fmla="*/ 15 h 50"/>
                <a:gd name="T38" fmla="*/ 19 w 35"/>
                <a:gd name="T39" fmla="*/ 12 h 50"/>
                <a:gd name="T40" fmla="*/ 19 w 35"/>
                <a:gd name="T41" fmla="*/ 9 h 50"/>
                <a:gd name="T42" fmla="*/ 21 w 35"/>
                <a:gd name="T43" fmla="*/ 7 h 50"/>
                <a:gd name="T44" fmla="*/ 23 w 35"/>
                <a:gd name="T45" fmla="*/ 6 h 50"/>
                <a:gd name="T46" fmla="*/ 25 w 35"/>
                <a:gd name="T47" fmla="*/ 5 h 50"/>
                <a:gd name="T48" fmla="*/ 27 w 35"/>
                <a:gd name="T49" fmla="*/ 3 h 50"/>
                <a:gd name="T50" fmla="*/ 29 w 35"/>
                <a:gd name="T51" fmla="*/ 2 h 50"/>
                <a:gd name="T52" fmla="*/ 30 w 35"/>
                <a:gd name="T53" fmla="*/ 1 h 50"/>
                <a:gd name="T54" fmla="*/ 31 w 35"/>
                <a:gd name="T55" fmla="*/ 1 h 50"/>
                <a:gd name="T56" fmla="*/ 33 w 35"/>
                <a:gd name="T57" fmla="*/ 0 h 50"/>
                <a:gd name="T58" fmla="*/ 33 w 35"/>
                <a:gd name="T59" fmla="*/ 1 h 50"/>
                <a:gd name="T60" fmla="*/ 34 w 35"/>
                <a:gd name="T61" fmla="*/ 5 h 50"/>
                <a:gd name="T62" fmla="*/ 35 w 35"/>
                <a:gd name="T63" fmla="*/ 9 h 50"/>
                <a:gd name="T64" fmla="*/ 34 w 35"/>
                <a:gd name="T65" fmla="*/ 14 h 50"/>
                <a:gd name="T66" fmla="*/ 34 w 35"/>
                <a:gd name="T67" fmla="*/ 16 h 50"/>
                <a:gd name="T68" fmla="*/ 31 w 35"/>
                <a:gd name="T69" fmla="*/ 17 h 50"/>
                <a:gd name="T70" fmla="*/ 29 w 35"/>
                <a:gd name="T71" fmla="*/ 19 h 50"/>
                <a:gd name="T72" fmla="*/ 28 w 35"/>
                <a:gd name="T73" fmla="*/ 20 h 50"/>
                <a:gd name="T74" fmla="*/ 27 w 35"/>
                <a:gd name="T75" fmla="*/ 22 h 50"/>
                <a:gd name="T76" fmla="*/ 24 w 35"/>
                <a:gd name="T77" fmla="*/ 34 h 50"/>
                <a:gd name="T78" fmla="*/ 18 w 35"/>
                <a:gd name="T79" fmla="*/ 45 h 50"/>
                <a:gd name="T80" fmla="*/ 16 w 35"/>
                <a:gd name="T81" fmla="*/ 46 h 50"/>
                <a:gd name="T82" fmla="*/ 15 w 35"/>
                <a:gd name="T83" fmla="*/ 47 h 50"/>
                <a:gd name="T84" fmla="*/ 12 w 35"/>
                <a:gd name="T85" fmla="*/ 48 h 50"/>
                <a:gd name="T86" fmla="*/ 10 w 35"/>
                <a:gd name="T87" fmla="*/ 48 h 50"/>
                <a:gd name="T88" fmla="*/ 8 w 35"/>
                <a:gd name="T89" fmla="*/ 49 h 50"/>
                <a:gd name="T90" fmla="*/ 7 w 35"/>
                <a:gd name="T91" fmla="*/ 50 h 50"/>
                <a:gd name="T92" fmla="*/ 5 w 35"/>
                <a:gd name="T93" fmla="*/ 49 h 50"/>
                <a:gd name="T94" fmla="*/ 3 w 35"/>
                <a:gd name="T95" fmla="*/ 49 h 50"/>
                <a:gd name="T96" fmla="*/ 2 w 35"/>
                <a:gd name="T97" fmla="*/ 49 h 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50"/>
                <a:gd name="T149" fmla="*/ 35 w 35"/>
                <a:gd name="T150" fmla="*/ 50 h 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50">
                  <a:moveTo>
                    <a:pt x="2" y="49"/>
                  </a:moveTo>
                  <a:lnTo>
                    <a:pt x="1" y="48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1" y="40"/>
                  </a:lnTo>
                  <a:lnTo>
                    <a:pt x="2" y="38"/>
                  </a:lnTo>
                  <a:lnTo>
                    <a:pt x="3" y="37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6" y="27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1" y="26"/>
                  </a:lnTo>
                  <a:lnTo>
                    <a:pt x="21" y="24"/>
                  </a:lnTo>
                  <a:lnTo>
                    <a:pt x="21" y="20"/>
                  </a:lnTo>
                  <a:lnTo>
                    <a:pt x="20" y="17"/>
                  </a:lnTo>
                  <a:lnTo>
                    <a:pt x="19" y="15"/>
                  </a:lnTo>
                  <a:lnTo>
                    <a:pt x="19" y="12"/>
                  </a:lnTo>
                  <a:lnTo>
                    <a:pt x="19" y="9"/>
                  </a:lnTo>
                  <a:lnTo>
                    <a:pt x="21" y="7"/>
                  </a:lnTo>
                  <a:lnTo>
                    <a:pt x="23" y="6"/>
                  </a:lnTo>
                  <a:lnTo>
                    <a:pt x="25" y="5"/>
                  </a:lnTo>
                  <a:lnTo>
                    <a:pt x="27" y="3"/>
                  </a:lnTo>
                  <a:lnTo>
                    <a:pt x="29" y="2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4" y="5"/>
                  </a:lnTo>
                  <a:lnTo>
                    <a:pt x="35" y="9"/>
                  </a:lnTo>
                  <a:lnTo>
                    <a:pt x="34" y="14"/>
                  </a:lnTo>
                  <a:lnTo>
                    <a:pt x="34" y="16"/>
                  </a:lnTo>
                  <a:lnTo>
                    <a:pt x="31" y="17"/>
                  </a:lnTo>
                  <a:lnTo>
                    <a:pt x="29" y="19"/>
                  </a:lnTo>
                  <a:lnTo>
                    <a:pt x="28" y="20"/>
                  </a:lnTo>
                  <a:lnTo>
                    <a:pt x="27" y="22"/>
                  </a:lnTo>
                  <a:lnTo>
                    <a:pt x="24" y="34"/>
                  </a:lnTo>
                  <a:lnTo>
                    <a:pt x="18" y="45"/>
                  </a:lnTo>
                  <a:lnTo>
                    <a:pt x="16" y="46"/>
                  </a:lnTo>
                  <a:lnTo>
                    <a:pt x="15" y="47"/>
                  </a:lnTo>
                  <a:lnTo>
                    <a:pt x="12" y="48"/>
                  </a:lnTo>
                  <a:lnTo>
                    <a:pt x="10" y="48"/>
                  </a:lnTo>
                  <a:lnTo>
                    <a:pt x="8" y="49"/>
                  </a:lnTo>
                  <a:lnTo>
                    <a:pt x="7" y="50"/>
                  </a:lnTo>
                  <a:lnTo>
                    <a:pt x="5" y="49"/>
                  </a:lnTo>
                  <a:lnTo>
                    <a:pt x="3" y="49"/>
                  </a:lnTo>
                  <a:lnTo>
                    <a:pt x="2" y="49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89" name="Freeform 27"/>
            <p:cNvSpPr>
              <a:spLocks/>
            </p:cNvSpPr>
            <p:nvPr/>
          </p:nvSpPr>
          <p:spPr bwMode="gray">
            <a:xfrm>
              <a:off x="2904" y="1766"/>
              <a:ext cx="30" cy="20"/>
            </a:xfrm>
            <a:custGeom>
              <a:avLst/>
              <a:gdLst>
                <a:gd name="T0" fmla="*/ 13 w 30"/>
                <a:gd name="T1" fmla="*/ 1 h 20"/>
                <a:gd name="T2" fmla="*/ 18 w 30"/>
                <a:gd name="T3" fmla="*/ 0 h 20"/>
                <a:gd name="T4" fmla="*/ 24 w 30"/>
                <a:gd name="T5" fmla="*/ 0 h 20"/>
                <a:gd name="T6" fmla="*/ 30 w 30"/>
                <a:gd name="T7" fmla="*/ 1 h 20"/>
                <a:gd name="T8" fmla="*/ 28 w 30"/>
                <a:gd name="T9" fmla="*/ 4 h 20"/>
                <a:gd name="T10" fmla="*/ 28 w 30"/>
                <a:gd name="T11" fmla="*/ 6 h 20"/>
                <a:gd name="T12" fmla="*/ 28 w 30"/>
                <a:gd name="T13" fmla="*/ 9 h 20"/>
                <a:gd name="T14" fmla="*/ 28 w 30"/>
                <a:gd name="T15" fmla="*/ 12 h 20"/>
                <a:gd name="T16" fmla="*/ 28 w 30"/>
                <a:gd name="T17" fmla="*/ 14 h 20"/>
                <a:gd name="T18" fmla="*/ 28 w 30"/>
                <a:gd name="T19" fmla="*/ 16 h 20"/>
                <a:gd name="T20" fmla="*/ 27 w 30"/>
                <a:gd name="T21" fmla="*/ 17 h 20"/>
                <a:gd name="T22" fmla="*/ 22 w 30"/>
                <a:gd name="T23" fmla="*/ 20 h 20"/>
                <a:gd name="T24" fmla="*/ 15 w 30"/>
                <a:gd name="T25" fmla="*/ 20 h 20"/>
                <a:gd name="T26" fmla="*/ 7 w 30"/>
                <a:gd name="T27" fmla="*/ 19 h 20"/>
                <a:gd name="T28" fmla="*/ 0 w 30"/>
                <a:gd name="T29" fmla="*/ 17 h 20"/>
                <a:gd name="T30" fmla="*/ 2 w 30"/>
                <a:gd name="T31" fmla="*/ 16 h 20"/>
                <a:gd name="T32" fmla="*/ 4 w 30"/>
                <a:gd name="T33" fmla="*/ 15 h 20"/>
                <a:gd name="T34" fmla="*/ 6 w 30"/>
                <a:gd name="T35" fmla="*/ 15 h 20"/>
                <a:gd name="T36" fmla="*/ 8 w 30"/>
                <a:gd name="T37" fmla="*/ 15 h 20"/>
                <a:gd name="T38" fmla="*/ 10 w 30"/>
                <a:gd name="T39" fmla="*/ 15 h 20"/>
                <a:gd name="T40" fmla="*/ 11 w 30"/>
                <a:gd name="T41" fmla="*/ 14 h 20"/>
                <a:gd name="T42" fmla="*/ 13 w 30"/>
                <a:gd name="T43" fmla="*/ 12 h 20"/>
                <a:gd name="T44" fmla="*/ 13 w 30"/>
                <a:gd name="T45" fmla="*/ 11 h 20"/>
                <a:gd name="T46" fmla="*/ 13 w 30"/>
                <a:gd name="T47" fmla="*/ 9 h 20"/>
                <a:gd name="T48" fmla="*/ 12 w 30"/>
                <a:gd name="T49" fmla="*/ 7 h 20"/>
                <a:gd name="T50" fmla="*/ 12 w 30"/>
                <a:gd name="T51" fmla="*/ 5 h 20"/>
                <a:gd name="T52" fmla="*/ 11 w 30"/>
                <a:gd name="T53" fmla="*/ 4 h 20"/>
                <a:gd name="T54" fmla="*/ 11 w 30"/>
                <a:gd name="T55" fmla="*/ 3 h 20"/>
                <a:gd name="T56" fmla="*/ 12 w 30"/>
                <a:gd name="T57" fmla="*/ 2 h 20"/>
                <a:gd name="T58" fmla="*/ 13 w 30"/>
                <a:gd name="T59" fmla="*/ 1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0"/>
                <a:gd name="T91" fmla="*/ 0 h 20"/>
                <a:gd name="T92" fmla="*/ 30 w 30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0" h="20">
                  <a:moveTo>
                    <a:pt x="13" y="1"/>
                  </a:moveTo>
                  <a:lnTo>
                    <a:pt x="18" y="0"/>
                  </a:lnTo>
                  <a:lnTo>
                    <a:pt x="24" y="0"/>
                  </a:lnTo>
                  <a:lnTo>
                    <a:pt x="30" y="1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8" y="9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8" y="16"/>
                  </a:lnTo>
                  <a:lnTo>
                    <a:pt x="27" y="17"/>
                  </a:lnTo>
                  <a:lnTo>
                    <a:pt x="22" y="20"/>
                  </a:lnTo>
                  <a:lnTo>
                    <a:pt x="15" y="20"/>
                  </a:lnTo>
                  <a:lnTo>
                    <a:pt x="7" y="19"/>
                  </a:lnTo>
                  <a:lnTo>
                    <a:pt x="0" y="17"/>
                  </a:lnTo>
                  <a:lnTo>
                    <a:pt x="2" y="16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1" y="14"/>
                  </a:lnTo>
                  <a:lnTo>
                    <a:pt x="13" y="12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2" y="2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90" name="Freeform 28"/>
            <p:cNvSpPr>
              <a:spLocks/>
            </p:cNvSpPr>
            <p:nvPr/>
          </p:nvSpPr>
          <p:spPr bwMode="gray">
            <a:xfrm>
              <a:off x="2904" y="1766"/>
              <a:ext cx="30" cy="20"/>
            </a:xfrm>
            <a:custGeom>
              <a:avLst/>
              <a:gdLst>
                <a:gd name="T0" fmla="*/ 13 w 30"/>
                <a:gd name="T1" fmla="*/ 1 h 20"/>
                <a:gd name="T2" fmla="*/ 18 w 30"/>
                <a:gd name="T3" fmla="*/ 0 h 20"/>
                <a:gd name="T4" fmla="*/ 24 w 30"/>
                <a:gd name="T5" fmla="*/ 0 h 20"/>
                <a:gd name="T6" fmla="*/ 30 w 30"/>
                <a:gd name="T7" fmla="*/ 1 h 20"/>
                <a:gd name="T8" fmla="*/ 28 w 30"/>
                <a:gd name="T9" fmla="*/ 4 h 20"/>
                <a:gd name="T10" fmla="*/ 28 w 30"/>
                <a:gd name="T11" fmla="*/ 6 h 20"/>
                <a:gd name="T12" fmla="*/ 28 w 30"/>
                <a:gd name="T13" fmla="*/ 9 h 20"/>
                <a:gd name="T14" fmla="*/ 28 w 30"/>
                <a:gd name="T15" fmla="*/ 12 h 20"/>
                <a:gd name="T16" fmla="*/ 28 w 30"/>
                <a:gd name="T17" fmla="*/ 14 h 20"/>
                <a:gd name="T18" fmla="*/ 28 w 30"/>
                <a:gd name="T19" fmla="*/ 16 h 20"/>
                <a:gd name="T20" fmla="*/ 27 w 30"/>
                <a:gd name="T21" fmla="*/ 17 h 20"/>
                <a:gd name="T22" fmla="*/ 22 w 30"/>
                <a:gd name="T23" fmla="*/ 20 h 20"/>
                <a:gd name="T24" fmla="*/ 15 w 30"/>
                <a:gd name="T25" fmla="*/ 20 h 20"/>
                <a:gd name="T26" fmla="*/ 7 w 30"/>
                <a:gd name="T27" fmla="*/ 19 h 20"/>
                <a:gd name="T28" fmla="*/ 0 w 30"/>
                <a:gd name="T29" fmla="*/ 17 h 20"/>
                <a:gd name="T30" fmla="*/ 2 w 30"/>
                <a:gd name="T31" fmla="*/ 16 h 20"/>
                <a:gd name="T32" fmla="*/ 4 w 30"/>
                <a:gd name="T33" fmla="*/ 15 h 20"/>
                <a:gd name="T34" fmla="*/ 6 w 30"/>
                <a:gd name="T35" fmla="*/ 15 h 20"/>
                <a:gd name="T36" fmla="*/ 8 w 30"/>
                <a:gd name="T37" fmla="*/ 15 h 20"/>
                <a:gd name="T38" fmla="*/ 10 w 30"/>
                <a:gd name="T39" fmla="*/ 15 h 20"/>
                <a:gd name="T40" fmla="*/ 11 w 30"/>
                <a:gd name="T41" fmla="*/ 14 h 20"/>
                <a:gd name="T42" fmla="*/ 13 w 30"/>
                <a:gd name="T43" fmla="*/ 12 h 20"/>
                <a:gd name="T44" fmla="*/ 13 w 30"/>
                <a:gd name="T45" fmla="*/ 11 h 20"/>
                <a:gd name="T46" fmla="*/ 13 w 30"/>
                <a:gd name="T47" fmla="*/ 9 h 20"/>
                <a:gd name="T48" fmla="*/ 12 w 30"/>
                <a:gd name="T49" fmla="*/ 7 h 20"/>
                <a:gd name="T50" fmla="*/ 12 w 30"/>
                <a:gd name="T51" fmla="*/ 5 h 20"/>
                <a:gd name="T52" fmla="*/ 11 w 30"/>
                <a:gd name="T53" fmla="*/ 4 h 20"/>
                <a:gd name="T54" fmla="*/ 11 w 30"/>
                <a:gd name="T55" fmla="*/ 3 h 20"/>
                <a:gd name="T56" fmla="*/ 12 w 30"/>
                <a:gd name="T57" fmla="*/ 2 h 20"/>
                <a:gd name="T58" fmla="*/ 13 w 30"/>
                <a:gd name="T59" fmla="*/ 1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0"/>
                <a:gd name="T91" fmla="*/ 0 h 20"/>
                <a:gd name="T92" fmla="*/ 30 w 30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0" h="20">
                  <a:moveTo>
                    <a:pt x="13" y="1"/>
                  </a:moveTo>
                  <a:lnTo>
                    <a:pt x="18" y="0"/>
                  </a:lnTo>
                  <a:lnTo>
                    <a:pt x="24" y="0"/>
                  </a:lnTo>
                  <a:lnTo>
                    <a:pt x="30" y="1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8" y="9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8" y="16"/>
                  </a:lnTo>
                  <a:lnTo>
                    <a:pt x="27" y="17"/>
                  </a:lnTo>
                  <a:lnTo>
                    <a:pt x="22" y="20"/>
                  </a:lnTo>
                  <a:lnTo>
                    <a:pt x="15" y="20"/>
                  </a:lnTo>
                  <a:lnTo>
                    <a:pt x="7" y="19"/>
                  </a:lnTo>
                  <a:lnTo>
                    <a:pt x="0" y="17"/>
                  </a:lnTo>
                  <a:lnTo>
                    <a:pt x="2" y="16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1" y="14"/>
                  </a:lnTo>
                  <a:lnTo>
                    <a:pt x="13" y="12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2" y="2"/>
                  </a:lnTo>
                  <a:lnTo>
                    <a:pt x="13" y="1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91" name="Freeform 29"/>
            <p:cNvSpPr>
              <a:spLocks/>
            </p:cNvSpPr>
            <p:nvPr/>
          </p:nvSpPr>
          <p:spPr bwMode="gray">
            <a:xfrm>
              <a:off x="2506" y="1533"/>
              <a:ext cx="71" cy="56"/>
            </a:xfrm>
            <a:custGeom>
              <a:avLst/>
              <a:gdLst>
                <a:gd name="T0" fmla="*/ 61 w 71"/>
                <a:gd name="T1" fmla="*/ 5 h 56"/>
                <a:gd name="T2" fmla="*/ 56 w 71"/>
                <a:gd name="T3" fmla="*/ 7 h 56"/>
                <a:gd name="T4" fmla="*/ 47 w 71"/>
                <a:gd name="T5" fmla="*/ 4 h 56"/>
                <a:gd name="T6" fmla="*/ 36 w 71"/>
                <a:gd name="T7" fmla="*/ 2 h 56"/>
                <a:gd name="T8" fmla="*/ 27 w 71"/>
                <a:gd name="T9" fmla="*/ 5 h 56"/>
                <a:gd name="T10" fmla="*/ 25 w 71"/>
                <a:gd name="T11" fmla="*/ 8 h 56"/>
                <a:gd name="T12" fmla="*/ 25 w 71"/>
                <a:gd name="T13" fmla="*/ 10 h 56"/>
                <a:gd name="T14" fmla="*/ 28 w 71"/>
                <a:gd name="T15" fmla="*/ 12 h 56"/>
                <a:gd name="T16" fmla="*/ 33 w 71"/>
                <a:gd name="T17" fmla="*/ 12 h 56"/>
                <a:gd name="T18" fmla="*/ 39 w 71"/>
                <a:gd name="T19" fmla="*/ 12 h 56"/>
                <a:gd name="T20" fmla="*/ 43 w 71"/>
                <a:gd name="T21" fmla="*/ 17 h 56"/>
                <a:gd name="T22" fmla="*/ 43 w 71"/>
                <a:gd name="T23" fmla="*/ 26 h 56"/>
                <a:gd name="T24" fmla="*/ 46 w 71"/>
                <a:gd name="T25" fmla="*/ 33 h 56"/>
                <a:gd name="T26" fmla="*/ 53 w 71"/>
                <a:gd name="T27" fmla="*/ 36 h 56"/>
                <a:gd name="T28" fmla="*/ 54 w 71"/>
                <a:gd name="T29" fmla="*/ 39 h 56"/>
                <a:gd name="T30" fmla="*/ 44 w 71"/>
                <a:gd name="T31" fmla="*/ 41 h 56"/>
                <a:gd name="T32" fmla="*/ 40 w 71"/>
                <a:gd name="T33" fmla="*/ 43 h 56"/>
                <a:gd name="T34" fmla="*/ 25 w 71"/>
                <a:gd name="T35" fmla="*/ 42 h 56"/>
                <a:gd name="T36" fmla="*/ 5 w 71"/>
                <a:gd name="T37" fmla="*/ 42 h 56"/>
                <a:gd name="T38" fmla="*/ 1 w 71"/>
                <a:gd name="T39" fmla="*/ 42 h 56"/>
                <a:gd name="T40" fmla="*/ 0 w 71"/>
                <a:gd name="T41" fmla="*/ 45 h 56"/>
                <a:gd name="T42" fmla="*/ 5 w 71"/>
                <a:gd name="T43" fmla="*/ 51 h 56"/>
                <a:gd name="T44" fmla="*/ 12 w 71"/>
                <a:gd name="T45" fmla="*/ 54 h 56"/>
                <a:gd name="T46" fmla="*/ 15 w 71"/>
                <a:gd name="T47" fmla="*/ 56 h 56"/>
                <a:gd name="T48" fmla="*/ 16 w 71"/>
                <a:gd name="T49" fmla="*/ 54 h 56"/>
                <a:gd name="T50" fmla="*/ 29 w 71"/>
                <a:gd name="T51" fmla="*/ 50 h 56"/>
                <a:gd name="T52" fmla="*/ 46 w 71"/>
                <a:gd name="T53" fmla="*/ 53 h 56"/>
                <a:gd name="T54" fmla="*/ 55 w 71"/>
                <a:gd name="T55" fmla="*/ 50 h 56"/>
                <a:gd name="T56" fmla="*/ 62 w 71"/>
                <a:gd name="T57" fmla="*/ 49 h 56"/>
                <a:gd name="T58" fmla="*/ 67 w 71"/>
                <a:gd name="T59" fmla="*/ 50 h 56"/>
                <a:gd name="T60" fmla="*/ 69 w 71"/>
                <a:gd name="T61" fmla="*/ 51 h 56"/>
                <a:gd name="T62" fmla="*/ 70 w 71"/>
                <a:gd name="T63" fmla="*/ 49 h 56"/>
                <a:gd name="T64" fmla="*/ 71 w 71"/>
                <a:gd name="T65" fmla="*/ 45 h 56"/>
                <a:gd name="T66" fmla="*/ 67 w 71"/>
                <a:gd name="T67" fmla="*/ 37 h 56"/>
                <a:gd name="T68" fmla="*/ 67 w 71"/>
                <a:gd name="T69" fmla="*/ 34 h 56"/>
                <a:gd name="T70" fmla="*/ 71 w 71"/>
                <a:gd name="T71" fmla="*/ 30 h 56"/>
                <a:gd name="T72" fmla="*/ 69 w 71"/>
                <a:gd name="T73" fmla="*/ 25 h 56"/>
                <a:gd name="T74" fmla="*/ 70 w 71"/>
                <a:gd name="T75" fmla="*/ 21 h 56"/>
                <a:gd name="T76" fmla="*/ 71 w 71"/>
                <a:gd name="T77" fmla="*/ 17 h 56"/>
                <a:gd name="T78" fmla="*/ 68 w 71"/>
                <a:gd name="T79" fmla="*/ 13 h 56"/>
                <a:gd name="T80" fmla="*/ 68 w 71"/>
                <a:gd name="T81" fmla="*/ 12 h 56"/>
                <a:gd name="T82" fmla="*/ 67 w 71"/>
                <a:gd name="T83" fmla="*/ 7 h 56"/>
                <a:gd name="T84" fmla="*/ 64 w 71"/>
                <a:gd name="T85" fmla="*/ 3 h 56"/>
                <a:gd name="T86" fmla="*/ 62 w 71"/>
                <a:gd name="T87" fmla="*/ 3 h 5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56"/>
                <a:gd name="T134" fmla="*/ 71 w 71"/>
                <a:gd name="T135" fmla="*/ 56 h 5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56">
                  <a:moveTo>
                    <a:pt x="62" y="3"/>
                  </a:moveTo>
                  <a:lnTo>
                    <a:pt x="61" y="4"/>
                  </a:lnTo>
                  <a:lnTo>
                    <a:pt x="61" y="5"/>
                  </a:lnTo>
                  <a:lnTo>
                    <a:pt x="60" y="5"/>
                  </a:lnTo>
                  <a:lnTo>
                    <a:pt x="59" y="6"/>
                  </a:lnTo>
                  <a:lnTo>
                    <a:pt x="56" y="7"/>
                  </a:lnTo>
                  <a:lnTo>
                    <a:pt x="53" y="7"/>
                  </a:lnTo>
                  <a:lnTo>
                    <a:pt x="50" y="6"/>
                  </a:lnTo>
                  <a:lnTo>
                    <a:pt x="47" y="4"/>
                  </a:lnTo>
                  <a:lnTo>
                    <a:pt x="43" y="3"/>
                  </a:lnTo>
                  <a:lnTo>
                    <a:pt x="39" y="2"/>
                  </a:lnTo>
                  <a:lnTo>
                    <a:pt x="36" y="2"/>
                  </a:lnTo>
                  <a:lnTo>
                    <a:pt x="33" y="2"/>
                  </a:lnTo>
                  <a:lnTo>
                    <a:pt x="30" y="3"/>
                  </a:lnTo>
                  <a:lnTo>
                    <a:pt x="27" y="5"/>
                  </a:lnTo>
                  <a:lnTo>
                    <a:pt x="26" y="6"/>
                  </a:lnTo>
                  <a:lnTo>
                    <a:pt x="25" y="7"/>
                  </a:lnTo>
                  <a:lnTo>
                    <a:pt x="25" y="8"/>
                  </a:lnTo>
                  <a:lnTo>
                    <a:pt x="25" y="9"/>
                  </a:lnTo>
                  <a:lnTo>
                    <a:pt x="25" y="10"/>
                  </a:lnTo>
                  <a:lnTo>
                    <a:pt x="26" y="11"/>
                  </a:lnTo>
                  <a:lnTo>
                    <a:pt x="27" y="11"/>
                  </a:lnTo>
                  <a:lnTo>
                    <a:pt x="28" y="12"/>
                  </a:lnTo>
                  <a:lnTo>
                    <a:pt x="29" y="12"/>
                  </a:lnTo>
                  <a:lnTo>
                    <a:pt x="31" y="12"/>
                  </a:lnTo>
                  <a:lnTo>
                    <a:pt x="33" y="12"/>
                  </a:lnTo>
                  <a:lnTo>
                    <a:pt x="35" y="11"/>
                  </a:lnTo>
                  <a:lnTo>
                    <a:pt x="37" y="11"/>
                  </a:lnTo>
                  <a:lnTo>
                    <a:pt x="39" y="12"/>
                  </a:lnTo>
                  <a:lnTo>
                    <a:pt x="41" y="13"/>
                  </a:lnTo>
                  <a:lnTo>
                    <a:pt x="42" y="15"/>
                  </a:lnTo>
                  <a:lnTo>
                    <a:pt x="43" y="17"/>
                  </a:lnTo>
                  <a:lnTo>
                    <a:pt x="43" y="20"/>
                  </a:lnTo>
                  <a:lnTo>
                    <a:pt x="42" y="23"/>
                  </a:lnTo>
                  <a:lnTo>
                    <a:pt x="43" y="26"/>
                  </a:lnTo>
                  <a:lnTo>
                    <a:pt x="43" y="28"/>
                  </a:lnTo>
                  <a:lnTo>
                    <a:pt x="44" y="30"/>
                  </a:lnTo>
                  <a:lnTo>
                    <a:pt x="46" y="33"/>
                  </a:lnTo>
                  <a:lnTo>
                    <a:pt x="48" y="34"/>
                  </a:lnTo>
                  <a:lnTo>
                    <a:pt x="50" y="35"/>
                  </a:lnTo>
                  <a:lnTo>
                    <a:pt x="53" y="36"/>
                  </a:lnTo>
                  <a:lnTo>
                    <a:pt x="54" y="38"/>
                  </a:lnTo>
                  <a:lnTo>
                    <a:pt x="54" y="39"/>
                  </a:lnTo>
                  <a:lnTo>
                    <a:pt x="53" y="40"/>
                  </a:lnTo>
                  <a:lnTo>
                    <a:pt x="49" y="40"/>
                  </a:lnTo>
                  <a:lnTo>
                    <a:pt x="44" y="41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0" y="43"/>
                  </a:lnTo>
                  <a:lnTo>
                    <a:pt x="38" y="42"/>
                  </a:lnTo>
                  <a:lnTo>
                    <a:pt x="36" y="42"/>
                  </a:lnTo>
                  <a:lnTo>
                    <a:pt x="25" y="42"/>
                  </a:lnTo>
                  <a:lnTo>
                    <a:pt x="12" y="41"/>
                  </a:lnTo>
                  <a:lnTo>
                    <a:pt x="9" y="41"/>
                  </a:lnTo>
                  <a:lnTo>
                    <a:pt x="5" y="42"/>
                  </a:lnTo>
                  <a:lnTo>
                    <a:pt x="4" y="42"/>
                  </a:lnTo>
                  <a:lnTo>
                    <a:pt x="2" y="42"/>
                  </a:lnTo>
                  <a:lnTo>
                    <a:pt x="1" y="42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9"/>
                  </a:lnTo>
                  <a:lnTo>
                    <a:pt x="5" y="51"/>
                  </a:lnTo>
                  <a:lnTo>
                    <a:pt x="8" y="52"/>
                  </a:lnTo>
                  <a:lnTo>
                    <a:pt x="11" y="54"/>
                  </a:lnTo>
                  <a:lnTo>
                    <a:pt x="12" y="54"/>
                  </a:lnTo>
                  <a:lnTo>
                    <a:pt x="13" y="55"/>
                  </a:lnTo>
                  <a:lnTo>
                    <a:pt x="14" y="56"/>
                  </a:lnTo>
                  <a:lnTo>
                    <a:pt x="15" y="56"/>
                  </a:lnTo>
                  <a:lnTo>
                    <a:pt x="16" y="55"/>
                  </a:lnTo>
                  <a:lnTo>
                    <a:pt x="16" y="54"/>
                  </a:lnTo>
                  <a:lnTo>
                    <a:pt x="16" y="53"/>
                  </a:lnTo>
                  <a:lnTo>
                    <a:pt x="23" y="50"/>
                  </a:lnTo>
                  <a:lnTo>
                    <a:pt x="29" y="50"/>
                  </a:lnTo>
                  <a:lnTo>
                    <a:pt x="36" y="51"/>
                  </a:lnTo>
                  <a:lnTo>
                    <a:pt x="43" y="53"/>
                  </a:lnTo>
                  <a:lnTo>
                    <a:pt x="46" y="53"/>
                  </a:lnTo>
                  <a:lnTo>
                    <a:pt x="49" y="52"/>
                  </a:lnTo>
                  <a:lnTo>
                    <a:pt x="52" y="51"/>
                  </a:lnTo>
                  <a:lnTo>
                    <a:pt x="55" y="50"/>
                  </a:lnTo>
                  <a:lnTo>
                    <a:pt x="58" y="49"/>
                  </a:lnTo>
                  <a:lnTo>
                    <a:pt x="60" y="48"/>
                  </a:lnTo>
                  <a:lnTo>
                    <a:pt x="62" y="49"/>
                  </a:lnTo>
                  <a:lnTo>
                    <a:pt x="64" y="50"/>
                  </a:lnTo>
                  <a:lnTo>
                    <a:pt x="66" y="51"/>
                  </a:lnTo>
                  <a:lnTo>
                    <a:pt x="67" y="50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1" y="48"/>
                  </a:lnTo>
                  <a:lnTo>
                    <a:pt x="71" y="45"/>
                  </a:lnTo>
                  <a:lnTo>
                    <a:pt x="70" y="42"/>
                  </a:lnTo>
                  <a:lnTo>
                    <a:pt x="68" y="40"/>
                  </a:lnTo>
                  <a:lnTo>
                    <a:pt x="67" y="37"/>
                  </a:lnTo>
                  <a:lnTo>
                    <a:pt x="66" y="36"/>
                  </a:lnTo>
                  <a:lnTo>
                    <a:pt x="66" y="35"/>
                  </a:lnTo>
                  <a:lnTo>
                    <a:pt x="67" y="34"/>
                  </a:lnTo>
                  <a:lnTo>
                    <a:pt x="68" y="33"/>
                  </a:lnTo>
                  <a:lnTo>
                    <a:pt x="70" y="32"/>
                  </a:lnTo>
                  <a:lnTo>
                    <a:pt x="71" y="30"/>
                  </a:lnTo>
                  <a:lnTo>
                    <a:pt x="71" y="28"/>
                  </a:lnTo>
                  <a:lnTo>
                    <a:pt x="70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9" y="22"/>
                  </a:lnTo>
                  <a:lnTo>
                    <a:pt x="70" y="21"/>
                  </a:lnTo>
                  <a:lnTo>
                    <a:pt x="71" y="20"/>
                  </a:lnTo>
                  <a:lnTo>
                    <a:pt x="71" y="18"/>
                  </a:lnTo>
                  <a:lnTo>
                    <a:pt x="71" y="17"/>
                  </a:lnTo>
                  <a:lnTo>
                    <a:pt x="70" y="16"/>
                  </a:lnTo>
                  <a:lnTo>
                    <a:pt x="68" y="15"/>
                  </a:lnTo>
                  <a:lnTo>
                    <a:pt x="68" y="13"/>
                  </a:lnTo>
                  <a:lnTo>
                    <a:pt x="68" y="12"/>
                  </a:lnTo>
                  <a:lnTo>
                    <a:pt x="68" y="10"/>
                  </a:lnTo>
                  <a:lnTo>
                    <a:pt x="68" y="9"/>
                  </a:lnTo>
                  <a:lnTo>
                    <a:pt x="67" y="7"/>
                  </a:lnTo>
                  <a:lnTo>
                    <a:pt x="66" y="6"/>
                  </a:lnTo>
                  <a:lnTo>
                    <a:pt x="64" y="5"/>
                  </a:lnTo>
                  <a:lnTo>
                    <a:pt x="64" y="3"/>
                  </a:lnTo>
                  <a:lnTo>
                    <a:pt x="63" y="2"/>
                  </a:lnTo>
                  <a:lnTo>
                    <a:pt x="64" y="0"/>
                  </a:lnTo>
                  <a:lnTo>
                    <a:pt x="62" y="3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92" name="Freeform 30"/>
            <p:cNvSpPr>
              <a:spLocks/>
            </p:cNvSpPr>
            <p:nvPr/>
          </p:nvSpPr>
          <p:spPr bwMode="gray">
            <a:xfrm>
              <a:off x="2506" y="1533"/>
              <a:ext cx="71" cy="56"/>
            </a:xfrm>
            <a:custGeom>
              <a:avLst/>
              <a:gdLst>
                <a:gd name="T0" fmla="*/ 61 w 71"/>
                <a:gd name="T1" fmla="*/ 5 h 56"/>
                <a:gd name="T2" fmla="*/ 56 w 71"/>
                <a:gd name="T3" fmla="*/ 7 h 56"/>
                <a:gd name="T4" fmla="*/ 47 w 71"/>
                <a:gd name="T5" fmla="*/ 4 h 56"/>
                <a:gd name="T6" fmla="*/ 36 w 71"/>
                <a:gd name="T7" fmla="*/ 2 h 56"/>
                <a:gd name="T8" fmla="*/ 27 w 71"/>
                <a:gd name="T9" fmla="*/ 5 h 56"/>
                <a:gd name="T10" fmla="*/ 25 w 71"/>
                <a:gd name="T11" fmla="*/ 8 h 56"/>
                <a:gd name="T12" fmla="*/ 25 w 71"/>
                <a:gd name="T13" fmla="*/ 10 h 56"/>
                <a:gd name="T14" fmla="*/ 28 w 71"/>
                <a:gd name="T15" fmla="*/ 12 h 56"/>
                <a:gd name="T16" fmla="*/ 33 w 71"/>
                <a:gd name="T17" fmla="*/ 12 h 56"/>
                <a:gd name="T18" fmla="*/ 39 w 71"/>
                <a:gd name="T19" fmla="*/ 12 h 56"/>
                <a:gd name="T20" fmla="*/ 43 w 71"/>
                <a:gd name="T21" fmla="*/ 17 h 56"/>
                <a:gd name="T22" fmla="*/ 43 w 71"/>
                <a:gd name="T23" fmla="*/ 26 h 56"/>
                <a:gd name="T24" fmla="*/ 46 w 71"/>
                <a:gd name="T25" fmla="*/ 33 h 56"/>
                <a:gd name="T26" fmla="*/ 53 w 71"/>
                <a:gd name="T27" fmla="*/ 36 h 56"/>
                <a:gd name="T28" fmla="*/ 54 w 71"/>
                <a:gd name="T29" fmla="*/ 39 h 56"/>
                <a:gd name="T30" fmla="*/ 44 w 71"/>
                <a:gd name="T31" fmla="*/ 41 h 56"/>
                <a:gd name="T32" fmla="*/ 40 w 71"/>
                <a:gd name="T33" fmla="*/ 43 h 56"/>
                <a:gd name="T34" fmla="*/ 25 w 71"/>
                <a:gd name="T35" fmla="*/ 42 h 56"/>
                <a:gd name="T36" fmla="*/ 5 w 71"/>
                <a:gd name="T37" fmla="*/ 42 h 56"/>
                <a:gd name="T38" fmla="*/ 1 w 71"/>
                <a:gd name="T39" fmla="*/ 42 h 56"/>
                <a:gd name="T40" fmla="*/ 0 w 71"/>
                <a:gd name="T41" fmla="*/ 45 h 56"/>
                <a:gd name="T42" fmla="*/ 5 w 71"/>
                <a:gd name="T43" fmla="*/ 51 h 56"/>
                <a:gd name="T44" fmla="*/ 12 w 71"/>
                <a:gd name="T45" fmla="*/ 54 h 56"/>
                <a:gd name="T46" fmla="*/ 15 w 71"/>
                <a:gd name="T47" fmla="*/ 56 h 56"/>
                <a:gd name="T48" fmla="*/ 16 w 71"/>
                <a:gd name="T49" fmla="*/ 54 h 56"/>
                <a:gd name="T50" fmla="*/ 29 w 71"/>
                <a:gd name="T51" fmla="*/ 50 h 56"/>
                <a:gd name="T52" fmla="*/ 46 w 71"/>
                <a:gd name="T53" fmla="*/ 53 h 56"/>
                <a:gd name="T54" fmla="*/ 55 w 71"/>
                <a:gd name="T55" fmla="*/ 50 h 56"/>
                <a:gd name="T56" fmla="*/ 62 w 71"/>
                <a:gd name="T57" fmla="*/ 49 h 56"/>
                <a:gd name="T58" fmla="*/ 67 w 71"/>
                <a:gd name="T59" fmla="*/ 50 h 56"/>
                <a:gd name="T60" fmla="*/ 69 w 71"/>
                <a:gd name="T61" fmla="*/ 51 h 56"/>
                <a:gd name="T62" fmla="*/ 70 w 71"/>
                <a:gd name="T63" fmla="*/ 49 h 56"/>
                <a:gd name="T64" fmla="*/ 71 w 71"/>
                <a:gd name="T65" fmla="*/ 45 h 56"/>
                <a:gd name="T66" fmla="*/ 67 w 71"/>
                <a:gd name="T67" fmla="*/ 37 h 56"/>
                <a:gd name="T68" fmla="*/ 67 w 71"/>
                <a:gd name="T69" fmla="*/ 34 h 56"/>
                <a:gd name="T70" fmla="*/ 71 w 71"/>
                <a:gd name="T71" fmla="*/ 30 h 56"/>
                <a:gd name="T72" fmla="*/ 69 w 71"/>
                <a:gd name="T73" fmla="*/ 25 h 56"/>
                <a:gd name="T74" fmla="*/ 70 w 71"/>
                <a:gd name="T75" fmla="*/ 21 h 56"/>
                <a:gd name="T76" fmla="*/ 71 w 71"/>
                <a:gd name="T77" fmla="*/ 17 h 56"/>
                <a:gd name="T78" fmla="*/ 68 w 71"/>
                <a:gd name="T79" fmla="*/ 13 h 56"/>
                <a:gd name="T80" fmla="*/ 68 w 71"/>
                <a:gd name="T81" fmla="*/ 12 h 56"/>
                <a:gd name="T82" fmla="*/ 67 w 71"/>
                <a:gd name="T83" fmla="*/ 7 h 56"/>
                <a:gd name="T84" fmla="*/ 64 w 71"/>
                <a:gd name="T85" fmla="*/ 3 h 56"/>
                <a:gd name="T86" fmla="*/ 62 w 71"/>
                <a:gd name="T87" fmla="*/ 3 h 5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56"/>
                <a:gd name="T134" fmla="*/ 71 w 71"/>
                <a:gd name="T135" fmla="*/ 56 h 5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56">
                  <a:moveTo>
                    <a:pt x="62" y="3"/>
                  </a:moveTo>
                  <a:lnTo>
                    <a:pt x="61" y="4"/>
                  </a:lnTo>
                  <a:lnTo>
                    <a:pt x="61" y="5"/>
                  </a:lnTo>
                  <a:lnTo>
                    <a:pt x="60" y="5"/>
                  </a:lnTo>
                  <a:lnTo>
                    <a:pt x="59" y="6"/>
                  </a:lnTo>
                  <a:lnTo>
                    <a:pt x="56" y="7"/>
                  </a:lnTo>
                  <a:lnTo>
                    <a:pt x="53" y="7"/>
                  </a:lnTo>
                  <a:lnTo>
                    <a:pt x="50" y="6"/>
                  </a:lnTo>
                  <a:lnTo>
                    <a:pt x="47" y="4"/>
                  </a:lnTo>
                  <a:lnTo>
                    <a:pt x="43" y="3"/>
                  </a:lnTo>
                  <a:lnTo>
                    <a:pt x="39" y="2"/>
                  </a:lnTo>
                  <a:lnTo>
                    <a:pt x="36" y="2"/>
                  </a:lnTo>
                  <a:lnTo>
                    <a:pt x="33" y="2"/>
                  </a:lnTo>
                  <a:lnTo>
                    <a:pt x="30" y="3"/>
                  </a:lnTo>
                  <a:lnTo>
                    <a:pt x="27" y="5"/>
                  </a:lnTo>
                  <a:lnTo>
                    <a:pt x="26" y="6"/>
                  </a:lnTo>
                  <a:lnTo>
                    <a:pt x="25" y="7"/>
                  </a:lnTo>
                  <a:lnTo>
                    <a:pt x="25" y="8"/>
                  </a:lnTo>
                  <a:lnTo>
                    <a:pt x="25" y="9"/>
                  </a:lnTo>
                  <a:lnTo>
                    <a:pt x="25" y="10"/>
                  </a:lnTo>
                  <a:lnTo>
                    <a:pt x="26" y="11"/>
                  </a:lnTo>
                  <a:lnTo>
                    <a:pt x="27" y="11"/>
                  </a:lnTo>
                  <a:lnTo>
                    <a:pt x="28" y="12"/>
                  </a:lnTo>
                  <a:lnTo>
                    <a:pt x="29" y="12"/>
                  </a:lnTo>
                  <a:lnTo>
                    <a:pt x="31" y="12"/>
                  </a:lnTo>
                  <a:lnTo>
                    <a:pt x="33" y="12"/>
                  </a:lnTo>
                  <a:lnTo>
                    <a:pt x="35" y="11"/>
                  </a:lnTo>
                  <a:lnTo>
                    <a:pt x="37" y="11"/>
                  </a:lnTo>
                  <a:lnTo>
                    <a:pt x="39" y="12"/>
                  </a:lnTo>
                  <a:lnTo>
                    <a:pt x="41" y="13"/>
                  </a:lnTo>
                  <a:lnTo>
                    <a:pt x="42" y="15"/>
                  </a:lnTo>
                  <a:lnTo>
                    <a:pt x="43" y="17"/>
                  </a:lnTo>
                  <a:lnTo>
                    <a:pt x="43" y="20"/>
                  </a:lnTo>
                  <a:lnTo>
                    <a:pt x="42" y="23"/>
                  </a:lnTo>
                  <a:lnTo>
                    <a:pt x="43" y="26"/>
                  </a:lnTo>
                  <a:lnTo>
                    <a:pt x="43" y="28"/>
                  </a:lnTo>
                  <a:lnTo>
                    <a:pt x="44" y="30"/>
                  </a:lnTo>
                  <a:lnTo>
                    <a:pt x="46" y="33"/>
                  </a:lnTo>
                  <a:lnTo>
                    <a:pt x="48" y="34"/>
                  </a:lnTo>
                  <a:lnTo>
                    <a:pt x="50" y="35"/>
                  </a:lnTo>
                  <a:lnTo>
                    <a:pt x="53" y="36"/>
                  </a:lnTo>
                  <a:lnTo>
                    <a:pt x="54" y="38"/>
                  </a:lnTo>
                  <a:lnTo>
                    <a:pt x="54" y="39"/>
                  </a:lnTo>
                  <a:lnTo>
                    <a:pt x="53" y="40"/>
                  </a:lnTo>
                  <a:lnTo>
                    <a:pt x="49" y="40"/>
                  </a:lnTo>
                  <a:lnTo>
                    <a:pt x="44" y="41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0" y="43"/>
                  </a:lnTo>
                  <a:lnTo>
                    <a:pt x="38" y="42"/>
                  </a:lnTo>
                  <a:lnTo>
                    <a:pt x="36" y="42"/>
                  </a:lnTo>
                  <a:lnTo>
                    <a:pt x="25" y="42"/>
                  </a:lnTo>
                  <a:lnTo>
                    <a:pt x="12" y="41"/>
                  </a:lnTo>
                  <a:lnTo>
                    <a:pt x="9" y="41"/>
                  </a:lnTo>
                  <a:lnTo>
                    <a:pt x="5" y="42"/>
                  </a:lnTo>
                  <a:lnTo>
                    <a:pt x="4" y="42"/>
                  </a:lnTo>
                  <a:lnTo>
                    <a:pt x="2" y="42"/>
                  </a:lnTo>
                  <a:lnTo>
                    <a:pt x="1" y="42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9"/>
                  </a:lnTo>
                  <a:lnTo>
                    <a:pt x="5" y="51"/>
                  </a:lnTo>
                  <a:lnTo>
                    <a:pt x="8" y="52"/>
                  </a:lnTo>
                  <a:lnTo>
                    <a:pt x="11" y="54"/>
                  </a:lnTo>
                  <a:lnTo>
                    <a:pt x="12" y="54"/>
                  </a:lnTo>
                  <a:lnTo>
                    <a:pt x="13" y="55"/>
                  </a:lnTo>
                  <a:lnTo>
                    <a:pt x="14" y="56"/>
                  </a:lnTo>
                  <a:lnTo>
                    <a:pt x="15" y="56"/>
                  </a:lnTo>
                  <a:lnTo>
                    <a:pt x="16" y="55"/>
                  </a:lnTo>
                  <a:lnTo>
                    <a:pt x="16" y="54"/>
                  </a:lnTo>
                  <a:lnTo>
                    <a:pt x="16" y="53"/>
                  </a:lnTo>
                  <a:lnTo>
                    <a:pt x="23" y="50"/>
                  </a:lnTo>
                  <a:lnTo>
                    <a:pt x="29" y="50"/>
                  </a:lnTo>
                  <a:lnTo>
                    <a:pt x="36" y="51"/>
                  </a:lnTo>
                  <a:lnTo>
                    <a:pt x="43" y="53"/>
                  </a:lnTo>
                  <a:lnTo>
                    <a:pt x="46" y="53"/>
                  </a:lnTo>
                  <a:lnTo>
                    <a:pt x="49" y="52"/>
                  </a:lnTo>
                  <a:lnTo>
                    <a:pt x="52" y="51"/>
                  </a:lnTo>
                  <a:lnTo>
                    <a:pt x="55" y="50"/>
                  </a:lnTo>
                  <a:lnTo>
                    <a:pt x="58" y="49"/>
                  </a:lnTo>
                  <a:lnTo>
                    <a:pt x="60" y="48"/>
                  </a:lnTo>
                  <a:lnTo>
                    <a:pt x="62" y="49"/>
                  </a:lnTo>
                  <a:lnTo>
                    <a:pt x="64" y="50"/>
                  </a:lnTo>
                  <a:lnTo>
                    <a:pt x="66" y="51"/>
                  </a:lnTo>
                  <a:lnTo>
                    <a:pt x="67" y="50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1" y="48"/>
                  </a:lnTo>
                  <a:lnTo>
                    <a:pt x="71" y="45"/>
                  </a:lnTo>
                  <a:lnTo>
                    <a:pt x="70" y="42"/>
                  </a:lnTo>
                  <a:lnTo>
                    <a:pt x="68" y="40"/>
                  </a:lnTo>
                  <a:lnTo>
                    <a:pt x="67" y="37"/>
                  </a:lnTo>
                  <a:lnTo>
                    <a:pt x="66" y="36"/>
                  </a:lnTo>
                  <a:lnTo>
                    <a:pt x="66" y="35"/>
                  </a:lnTo>
                  <a:lnTo>
                    <a:pt x="67" y="34"/>
                  </a:lnTo>
                  <a:lnTo>
                    <a:pt x="68" y="33"/>
                  </a:lnTo>
                  <a:lnTo>
                    <a:pt x="70" y="32"/>
                  </a:lnTo>
                  <a:lnTo>
                    <a:pt x="71" y="30"/>
                  </a:lnTo>
                  <a:lnTo>
                    <a:pt x="71" y="28"/>
                  </a:lnTo>
                  <a:lnTo>
                    <a:pt x="70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9" y="22"/>
                  </a:lnTo>
                  <a:lnTo>
                    <a:pt x="70" y="21"/>
                  </a:lnTo>
                  <a:lnTo>
                    <a:pt x="71" y="20"/>
                  </a:lnTo>
                  <a:lnTo>
                    <a:pt x="71" y="18"/>
                  </a:lnTo>
                  <a:lnTo>
                    <a:pt x="71" y="17"/>
                  </a:lnTo>
                  <a:lnTo>
                    <a:pt x="70" y="16"/>
                  </a:lnTo>
                  <a:lnTo>
                    <a:pt x="68" y="15"/>
                  </a:lnTo>
                  <a:lnTo>
                    <a:pt x="68" y="13"/>
                  </a:lnTo>
                  <a:lnTo>
                    <a:pt x="68" y="12"/>
                  </a:lnTo>
                  <a:lnTo>
                    <a:pt x="68" y="10"/>
                  </a:lnTo>
                  <a:lnTo>
                    <a:pt x="68" y="9"/>
                  </a:lnTo>
                  <a:lnTo>
                    <a:pt x="67" y="7"/>
                  </a:lnTo>
                  <a:lnTo>
                    <a:pt x="66" y="6"/>
                  </a:lnTo>
                  <a:lnTo>
                    <a:pt x="64" y="5"/>
                  </a:lnTo>
                  <a:lnTo>
                    <a:pt x="64" y="3"/>
                  </a:lnTo>
                  <a:lnTo>
                    <a:pt x="63" y="2"/>
                  </a:lnTo>
                  <a:lnTo>
                    <a:pt x="64" y="0"/>
                  </a:lnTo>
                  <a:lnTo>
                    <a:pt x="62" y="3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93" name="Freeform 31"/>
            <p:cNvSpPr>
              <a:spLocks/>
            </p:cNvSpPr>
            <p:nvPr/>
          </p:nvSpPr>
          <p:spPr bwMode="gray">
            <a:xfrm>
              <a:off x="2699" y="1548"/>
              <a:ext cx="76" cy="26"/>
            </a:xfrm>
            <a:custGeom>
              <a:avLst/>
              <a:gdLst>
                <a:gd name="T0" fmla="*/ 2 w 76"/>
                <a:gd name="T1" fmla="*/ 11 h 26"/>
                <a:gd name="T2" fmla="*/ 13 w 76"/>
                <a:gd name="T3" fmla="*/ 7 h 26"/>
                <a:gd name="T4" fmla="*/ 23 w 76"/>
                <a:gd name="T5" fmla="*/ 3 h 26"/>
                <a:gd name="T6" fmla="*/ 32 w 76"/>
                <a:gd name="T7" fmla="*/ 0 h 26"/>
                <a:gd name="T8" fmla="*/ 41 w 76"/>
                <a:gd name="T9" fmla="*/ 1 h 26"/>
                <a:gd name="T10" fmla="*/ 49 w 76"/>
                <a:gd name="T11" fmla="*/ 3 h 26"/>
                <a:gd name="T12" fmla="*/ 59 w 76"/>
                <a:gd name="T13" fmla="*/ 3 h 26"/>
                <a:gd name="T14" fmla="*/ 67 w 76"/>
                <a:gd name="T15" fmla="*/ 4 h 26"/>
                <a:gd name="T16" fmla="*/ 75 w 76"/>
                <a:gd name="T17" fmla="*/ 7 h 26"/>
                <a:gd name="T18" fmla="*/ 76 w 76"/>
                <a:gd name="T19" fmla="*/ 8 h 26"/>
                <a:gd name="T20" fmla="*/ 76 w 76"/>
                <a:gd name="T21" fmla="*/ 10 h 26"/>
                <a:gd name="T22" fmla="*/ 75 w 76"/>
                <a:gd name="T23" fmla="*/ 11 h 26"/>
                <a:gd name="T24" fmla="*/ 72 w 76"/>
                <a:gd name="T25" fmla="*/ 12 h 26"/>
                <a:gd name="T26" fmla="*/ 69 w 76"/>
                <a:gd name="T27" fmla="*/ 14 h 26"/>
                <a:gd name="T28" fmla="*/ 66 w 76"/>
                <a:gd name="T29" fmla="*/ 17 h 26"/>
                <a:gd name="T30" fmla="*/ 63 w 76"/>
                <a:gd name="T31" fmla="*/ 19 h 26"/>
                <a:gd name="T32" fmla="*/ 48 w 76"/>
                <a:gd name="T33" fmla="*/ 24 h 26"/>
                <a:gd name="T34" fmla="*/ 32 w 76"/>
                <a:gd name="T35" fmla="*/ 26 h 26"/>
                <a:gd name="T36" fmla="*/ 16 w 76"/>
                <a:gd name="T37" fmla="*/ 24 h 26"/>
                <a:gd name="T38" fmla="*/ 0 w 76"/>
                <a:gd name="T39" fmla="*/ 18 h 26"/>
                <a:gd name="T40" fmla="*/ 0 w 76"/>
                <a:gd name="T41" fmla="*/ 17 h 26"/>
                <a:gd name="T42" fmla="*/ 0 w 76"/>
                <a:gd name="T43" fmla="*/ 15 h 26"/>
                <a:gd name="T44" fmla="*/ 0 w 76"/>
                <a:gd name="T45" fmla="*/ 14 h 26"/>
                <a:gd name="T46" fmla="*/ 0 w 76"/>
                <a:gd name="T47" fmla="*/ 12 h 26"/>
                <a:gd name="T48" fmla="*/ 0 w 76"/>
                <a:gd name="T49" fmla="*/ 11 h 26"/>
                <a:gd name="T50" fmla="*/ 2 w 76"/>
                <a:gd name="T51" fmla="*/ 11 h 2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6"/>
                <a:gd name="T79" fmla="*/ 0 h 26"/>
                <a:gd name="T80" fmla="*/ 76 w 76"/>
                <a:gd name="T81" fmla="*/ 26 h 2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6" h="26">
                  <a:moveTo>
                    <a:pt x="2" y="11"/>
                  </a:moveTo>
                  <a:lnTo>
                    <a:pt x="13" y="7"/>
                  </a:lnTo>
                  <a:lnTo>
                    <a:pt x="23" y="3"/>
                  </a:lnTo>
                  <a:lnTo>
                    <a:pt x="32" y="0"/>
                  </a:lnTo>
                  <a:lnTo>
                    <a:pt x="41" y="1"/>
                  </a:lnTo>
                  <a:lnTo>
                    <a:pt x="49" y="3"/>
                  </a:lnTo>
                  <a:lnTo>
                    <a:pt x="59" y="3"/>
                  </a:lnTo>
                  <a:lnTo>
                    <a:pt x="67" y="4"/>
                  </a:lnTo>
                  <a:lnTo>
                    <a:pt x="75" y="7"/>
                  </a:lnTo>
                  <a:lnTo>
                    <a:pt x="76" y="8"/>
                  </a:lnTo>
                  <a:lnTo>
                    <a:pt x="76" y="10"/>
                  </a:lnTo>
                  <a:lnTo>
                    <a:pt x="75" y="11"/>
                  </a:lnTo>
                  <a:lnTo>
                    <a:pt x="72" y="12"/>
                  </a:lnTo>
                  <a:lnTo>
                    <a:pt x="69" y="14"/>
                  </a:lnTo>
                  <a:lnTo>
                    <a:pt x="66" y="17"/>
                  </a:lnTo>
                  <a:lnTo>
                    <a:pt x="63" y="19"/>
                  </a:lnTo>
                  <a:lnTo>
                    <a:pt x="48" y="24"/>
                  </a:lnTo>
                  <a:lnTo>
                    <a:pt x="32" y="26"/>
                  </a:lnTo>
                  <a:lnTo>
                    <a:pt x="16" y="24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2" y="11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94" name="Freeform 32"/>
            <p:cNvSpPr>
              <a:spLocks/>
            </p:cNvSpPr>
            <p:nvPr/>
          </p:nvSpPr>
          <p:spPr bwMode="gray">
            <a:xfrm>
              <a:off x="2699" y="1548"/>
              <a:ext cx="76" cy="26"/>
            </a:xfrm>
            <a:custGeom>
              <a:avLst/>
              <a:gdLst>
                <a:gd name="T0" fmla="*/ 2 w 76"/>
                <a:gd name="T1" fmla="*/ 11 h 26"/>
                <a:gd name="T2" fmla="*/ 13 w 76"/>
                <a:gd name="T3" fmla="*/ 7 h 26"/>
                <a:gd name="T4" fmla="*/ 23 w 76"/>
                <a:gd name="T5" fmla="*/ 3 h 26"/>
                <a:gd name="T6" fmla="*/ 32 w 76"/>
                <a:gd name="T7" fmla="*/ 0 h 26"/>
                <a:gd name="T8" fmla="*/ 41 w 76"/>
                <a:gd name="T9" fmla="*/ 1 h 26"/>
                <a:gd name="T10" fmla="*/ 49 w 76"/>
                <a:gd name="T11" fmla="*/ 3 h 26"/>
                <a:gd name="T12" fmla="*/ 59 w 76"/>
                <a:gd name="T13" fmla="*/ 3 h 26"/>
                <a:gd name="T14" fmla="*/ 67 w 76"/>
                <a:gd name="T15" fmla="*/ 4 h 26"/>
                <a:gd name="T16" fmla="*/ 75 w 76"/>
                <a:gd name="T17" fmla="*/ 7 h 26"/>
                <a:gd name="T18" fmla="*/ 76 w 76"/>
                <a:gd name="T19" fmla="*/ 8 h 26"/>
                <a:gd name="T20" fmla="*/ 76 w 76"/>
                <a:gd name="T21" fmla="*/ 10 h 26"/>
                <a:gd name="T22" fmla="*/ 75 w 76"/>
                <a:gd name="T23" fmla="*/ 11 h 26"/>
                <a:gd name="T24" fmla="*/ 72 w 76"/>
                <a:gd name="T25" fmla="*/ 12 h 26"/>
                <a:gd name="T26" fmla="*/ 69 w 76"/>
                <a:gd name="T27" fmla="*/ 14 h 26"/>
                <a:gd name="T28" fmla="*/ 66 w 76"/>
                <a:gd name="T29" fmla="*/ 17 h 26"/>
                <a:gd name="T30" fmla="*/ 63 w 76"/>
                <a:gd name="T31" fmla="*/ 19 h 26"/>
                <a:gd name="T32" fmla="*/ 48 w 76"/>
                <a:gd name="T33" fmla="*/ 24 h 26"/>
                <a:gd name="T34" fmla="*/ 32 w 76"/>
                <a:gd name="T35" fmla="*/ 26 h 26"/>
                <a:gd name="T36" fmla="*/ 16 w 76"/>
                <a:gd name="T37" fmla="*/ 24 h 26"/>
                <a:gd name="T38" fmla="*/ 0 w 76"/>
                <a:gd name="T39" fmla="*/ 18 h 26"/>
                <a:gd name="T40" fmla="*/ 0 w 76"/>
                <a:gd name="T41" fmla="*/ 17 h 26"/>
                <a:gd name="T42" fmla="*/ 0 w 76"/>
                <a:gd name="T43" fmla="*/ 15 h 26"/>
                <a:gd name="T44" fmla="*/ 0 w 76"/>
                <a:gd name="T45" fmla="*/ 14 h 26"/>
                <a:gd name="T46" fmla="*/ 0 w 76"/>
                <a:gd name="T47" fmla="*/ 12 h 26"/>
                <a:gd name="T48" fmla="*/ 0 w 76"/>
                <a:gd name="T49" fmla="*/ 11 h 26"/>
                <a:gd name="T50" fmla="*/ 2 w 76"/>
                <a:gd name="T51" fmla="*/ 11 h 2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6"/>
                <a:gd name="T79" fmla="*/ 0 h 26"/>
                <a:gd name="T80" fmla="*/ 76 w 76"/>
                <a:gd name="T81" fmla="*/ 26 h 2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6" h="26">
                  <a:moveTo>
                    <a:pt x="2" y="11"/>
                  </a:moveTo>
                  <a:lnTo>
                    <a:pt x="13" y="7"/>
                  </a:lnTo>
                  <a:lnTo>
                    <a:pt x="23" y="3"/>
                  </a:lnTo>
                  <a:lnTo>
                    <a:pt x="32" y="0"/>
                  </a:lnTo>
                  <a:lnTo>
                    <a:pt x="41" y="1"/>
                  </a:lnTo>
                  <a:lnTo>
                    <a:pt x="49" y="3"/>
                  </a:lnTo>
                  <a:lnTo>
                    <a:pt x="59" y="3"/>
                  </a:lnTo>
                  <a:lnTo>
                    <a:pt x="67" y="4"/>
                  </a:lnTo>
                  <a:lnTo>
                    <a:pt x="75" y="7"/>
                  </a:lnTo>
                  <a:lnTo>
                    <a:pt x="76" y="8"/>
                  </a:lnTo>
                  <a:lnTo>
                    <a:pt x="76" y="10"/>
                  </a:lnTo>
                  <a:lnTo>
                    <a:pt x="75" y="11"/>
                  </a:lnTo>
                  <a:lnTo>
                    <a:pt x="72" y="12"/>
                  </a:lnTo>
                  <a:lnTo>
                    <a:pt x="69" y="14"/>
                  </a:lnTo>
                  <a:lnTo>
                    <a:pt x="66" y="17"/>
                  </a:lnTo>
                  <a:lnTo>
                    <a:pt x="63" y="19"/>
                  </a:lnTo>
                  <a:lnTo>
                    <a:pt x="48" y="24"/>
                  </a:lnTo>
                  <a:lnTo>
                    <a:pt x="32" y="26"/>
                  </a:lnTo>
                  <a:lnTo>
                    <a:pt x="16" y="24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2" y="11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95" name="Freeform 33"/>
            <p:cNvSpPr>
              <a:spLocks/>
            </p:cNvSpPr>
            <p:nvPr/>
          </p:nvSpPr>
          <p:spPr bwMode="gray">
            <a:xfrm>
              <a:off x="2540" y="1461"/>
              <a:ext cx="24" cy="19"/>
            </a:xfrm>
            <a:custGeom>
              <a:avLst/>
              <a:gdLst>
                <a:gd name="T0" fmla="*/ 5 w 24"/>
                <a:gd name="T1" fmla="*/ 11 h 19"/>
                <a:gd name="T2" fmla="*/ 7 w 24"/>
                <a:gd name="T3" fmla="*/ 11 h 19"/>
                <a:gd name="T4" fmla="*/ 10 w 24"/>
                <a:gd name="T5" fmla="*/ 10 h 19"/>
                <a:gd name="T6" fmla="*/ 12 w 24"/>
                <a:gd name="T7" fmla="*/ 8 h 19"/>
                <a:gd name="T8" fmla="*/ 15 w 24"/>
                <a:gd name="T9" fmla="*/ 6 h 19"/>
                <a:gd name="T10" fmla="*/ 17 w 24"/>
                <a:gd name="T11" fmla="*/ 4 h 19"/>
                <a:gd name="T12" fmla="*/ 18 w 24"/>
                <a:gd name="T13" fmla="*/ 1 h 19"/>
                <a:gd name="T14" fmla="*/ 19 w 24"/>
                <a:gd name="T15" fmla="*/ 0 h 19"/>
                <a:gd name="T16" fmla="*/ 20 w 24"/>
                <a:gd name="T17" fmla="*/ 1 h 19"/>
                <a:gd name="T18" fmla="*/ 22 w 24"/>
                <a:gd name="T19" fmla="*/ 2 h 19"/>
                <a:gd name="T20" fmla="*/ 23 w 24"/>
                <a:gd name="T21" fmla="*/ 2 h 19"/>
                <a:gd name="T22" fmla="*/ 24 w 24"/>
                <a:gd name="T23" fmla="*/ 3 h 19"/>
                <a:gd name="T24" fmla="*/ 22 w 24"/>
                <a:gd name="T25" fmla="*/ 9 h 19"/>
                <a:gd name="T26" fmla="*/ 19 w 24"/>
                <a:gd name="T27" fmla="*/ 15 h 19"/>
                <a:gd name="T28" fmla="*/ 15 w 24"/>
                <a:gd name="T29" fmla="*/ 18 h 19"/>
                <a:gd name="T30" fmla="*/ 10 w 24"/>
                <a:gd name="T31" fmla="*/ 19 h 19"/>
                <a:gd name="T32" fmla="*/ 3 w 24"/>
                <a:gd name="T33" fmla="*/ 17 h 19"/>
                <a:gd name="T34" fmla="*/ 1 w 24"/>
                <a:gd name="T35" fmla="*/ 16 h 19"/>
                <a:gd name="T36" fmla="*/ 0 w 24"/>
                <a:gd name="T37" fmla="*/ 15 h 19"/>
                <a:gd name="T38" fmla="*/ 0 w 24"/>
                <a:gd name="T39" fmla="*/ 12 h 19"/>
                <a:gd name="T40" fmla="*/ 1 w 24"/>
                <a:gd name="T41" fmla="*/ 11 h 19"/>
                <a:gd name="T42" fmla="*/ 2 w 24"/>
                <a:gd name="T43" fmla="*/ 10 h 19"/>
                <a:gd name="T44" fmla="*/ 3 w 24"/>
                <a:gd name="T45" fmla="*/ 10 h 19"/>
                <a:gd name="T46" fmla="*/ 5 w 24"/>
                <a:gd name="T47" fmla="*/ 11 h 1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4"/>
                <a:gd name="T73" fmla="*/ 0 h 19"/>
                <a:gd name="T74" fmla="*/ 24 w 24"/>
                <a:gd name="T75" fmla="*/ 19 h 1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4" h="19">
                  <a:moveTo>
                    <a:pt x="5" y="11"/>
                  </a:moveTo>
                  <a:lnTo>
                    <a:pt x="7" y="11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5" y="6"/>
                  </a:lnTo>
                  <a:lnTo>
                    <a:pt x="17" y="4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2" y="9"/>
                  </a:lnTo>
                  <a:lnTo>
                    <a:pt x="19" y="15"/>
                  </a:lnTo>
                  <a:lnTo>
                    <a:pt x="15" y="18"/>
                  </a:lnTo>
                  <a:lnTo>
                    <a:pt x="10" y="19"/>
                  </a:lnTo>
                  <a:lnTo>
                    <a:pt x="3" y="17"/>
                  </a:lnTo>
                  <a:lnTo>
                    <a:pt x="1" y="16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1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96" name="Freeform 34"/>
            <p:cNvSpPr>
              <a:spLocks/>
            </p:cNvSpPr>
            <p:nvPr/>
          </p:nvSpPr>
          <p:spPr bwMode="gray">
            <a:xfrm>
              <a:off x="2540" y="1461"/>
              <a:ext cx="24" cy="19"/>
            </a:xfrm>
            <a:custGeom>
              <a:avLst/>
              <a:gdLst>
                <a:gd name="T0" fmla="*/ 5 w 24"/>
                <a:gd name="T1" fmla="*/ 11 h 19"/>
                <a:gd name="T2" fmla="*/ 7 w 24"/>
                <a:gd name="T3" fmla="*/ 11 h 19"/>
                <a:gd name="T4" fmla="*/ 10 w 24"/>
                <a:gd name="T5" fmla="*/ 10 h 19"/>
                <a:gd name="T6" fmla="*/ 12 w 24"/>
                <a:gd name="T7" fmla="*/ 8 h 19"/>
                <a:gd name="T8" fmla="*/ 15 w 24"/>
                <a:gd name="T9" fmla="*/ 6 h 19"/>
                <a:gd name="T10" fmla="*/ 17 w 24"/>
                <a:gd name="T11" fmla="*/ 4 h 19"/>
                <a:gd name="T12" fmla="*/ 18 w 24"/>
                <a:gd name="T13" fmla="*/ 1 h 19"/>
                <a:gd name="T14" fmla="*/ 19 w 24"/>
                <a:gd name="T15" fmla="*/ 0 h 19"/>
                <a:gd name="T16" fmla="*/ 20 w 24"/>
                <a:gd name="T17" fmla="*/ 1 h 19"/>
                <a:gd name="T18" fmla="*/ 22 w 24"/>
                <a:gd name="T19" fmla="*/ 2 h 19"/>
                <a:gd name="T20" fmla="*/ 23 w 24"/>
                <a:gd name="T21" fmla="*/ 2 h 19"/>
                <a:gd name="T22" fmla="*/ 24 w 24"/>
                <a:gd name="T23" fmla="*/ 3 h 19"/>
                <a:gd name="T24" fmla="*/ 22 w 24"/>
                <a:gd name="T25" fmla="*/ 9 h 19"/>
                <a:gd name="T26" fmla="*/ 19 w 24"/>
                <a:gd name="T27" fmla="*/ 15 h 19"/>
                <a:gd name="T28" fmla="*/ 15 w 24"/>
                <a:gd name="T29" fmla="*/ 18 h 19"/>
                <a:gd name="T30" fmla="*/ 10 w 24"/>
                <a:gd name="T31" fmla="*/ 19 h 19"/>
                <a:gd name="T32" fmla="*/ 3 w 24"/>
                <a:gd name="T33" fmla="*/ 17 h 19"/>
                <a:gd name="T34" fmla="*/ 1 w 24"/>
                <a:gd name="T35" fmla="*/ 16 h 19"/>
                <a:gd name="T36" fmla="*/ 0 w 24"/>
                <a:gd name="T37" fmla="*/ 15 h 19"/>
                <a:gd name="T38" fmla="*/ 0 w 24"/>
                <a:gd name="T39" fmla="*/ 12 h 19"/>
                <a:gd name="T40" fmla="*/ 1 w 24"/>
                <a:gd name="T41" fmla="*/ 11 h 19"/>
                <a:gd name="T42" fmla="*/ 2 w 24"/>
                <a:gd name="T43" fmla="*/ 10 h 19"/>
                <a:gd name="T44" fmla="*/ 3 w 24"/>
                <a:gd name="T45" fmla="*/ 10 h 19"/>
                <a:gd name="T46" fmla="*/ 5 w 24"/>
                <a:gd name="T47" fmla="*/ 11 h 1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4"/>
                <a:gd name="T73" fmla="*/ 0 h 19"/>
                <a:gd name="T74" fmla="*/ 24 w 24"/>
                <a:gd name="T75" fmla="*/ 19 h 1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4" h="19">
                  <a:moveTo>
                    <a:pt x="5" y="11"/>
                  </a:moveTo>
                  <a:lnTo>
                    <a:pt x="7" y="11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5" y="6"/>
                  </a:lnTo>
                  <a:lnTo>
                    <a:pt x="17" y="4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2" y="9"/>
                  </a:lnTo>
                  <a:lnTo>
                    <a:pt x="19" y="15"/>
                  </a:lnTo>
                  <a:lnTo>
                    <a:pt x="15" y="18"/>
                  </a:lnTo>
                  <a:lnTo>
                    <a:pt x="10" y="19"/>
                  </a:lnTo>
                  <a:lnTo>
                    <a:pt x="3" y="17"/>
                  </a:lnTo>
                  <a:lnTo>
                    <a:pt x="1" y="16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1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5" y="11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97" name="Freeform 35"/>
            <p:cNvSpPr>
              <a:spLocks/>
            </p:cNvSpPr>
            <p:nvPr/>
          </p:nvSpPr>
          <p:spPr bwMode="gray">
            <a:xfrm>
              <a:off x="1525" y="1126"/>
              <a:ext cx="657" cy="561"/>
            </a:xfrm>
            <a:custGeom>
              <a:avLst/>
              <a:gdLst>
                <a:gd name="T0" fmla="*/ 556 w 657"/>
                <a:gd name="T1" fmla="*/ 514 h 561"/>
                <a:gd name="T2" fmla="*/ 509 w 657"/>
                <a:gd name="T3" fmla="*/ 556 h 561"/>
                <a:gd name="T4" fmla="*/ 488 w 657"/>
                <a:gd name="T5" fmla="*/ 542 h 561"/>
                <a:gd name="T6" fmla="*/ 432 w 657"/>
                <a:gd name="T7" fmla="*/ 515 h 561"/>
                <a:gd name="T8" fmla="*/ 340 w 657"/>
                <a:gd name="T9" fmla="*/ 498 h 561"/>
                <a:gd name="T10" fmla="*/ 284 w 657"/>
                <a:gd name="T11" fmla="*/ 473 h 561"/>
                <a:gd name="T12" fmla="*/ 267 w 657"/>
                <a:gd name="T13" fmla="*/ 455 h 561"/>
                <a:gd name="T14" fmla="*/ 221 w 657"/>
                <a:gd name="T15" fmla="*/ 430 h 561"/>
                <a:gd name="T16" fmla="*/ 183 w 657"/>
                <a:gd name="T17" fmla="*/ 396 h 561"/>
                <a:gd name="T18" fmla="*/ 184 w 657"/>
                <a:gd name="T19" fmla="*/ 368 h 561"/>
                <a:gd name="T20" fmla="*/ 180 w 657"/>
                <a:gd name="T21" fmla="*/ 323 h 561"/>
                <a:gd name="T22" fmla="*/ 164 w 657"/>
                <a:gd name="T23" fmla="*/ 296 h 561"/>
                <a:gd name="T24" fmla="*/ 138 w 657"/>
                <a:gd name="T25" fmla="*/ 257 h 561"/>
                <a:gd name="T26" fmla="*/ 116 w 657"/>
                <a:gd name="T27" fmla="*/ 227 h 561"/>
                <a:gd name="T28" fmla="*/ 104 w 657"/>
                <a:gd name="T29" fmla="*/ 216 h 561"/>
                <a:gd name="T30" fmla="*/ 104 w 657"/>
                <a:gd name="T31" fmla="*/ 193 h 561"/>
                <a:gd name="T32" fmla="*/ 91 w 657"/>
                <a:gd name="T33" fmla="*/ 178 h 561"/>
                <a:gd name="T34" fmla="*/ 76 w 657"/>
                <a:gd name="T35" fmla="*/ 164 h 561"/>
                <a:gd name="T36" fmla="*/ 60 w 657"/>
                <a:gd name="T37" fmla="*/ 138 h 561"/>
                <a:gd name="T38" fmla="*/ 45 w 657"/>
                <a:gd name="T39" fmla="*/ 115 h 561"/>
                <a:gd name="T40" fmla="*/ 36 w 657"/>
                <a:gd name="T41" fmla="*/ 68 h 561"/>
                <a:gd name="T42" fmla="*/ 23 w 657"/>
                <a:gd name="T43" fmla="*/ 98 h 561"/>
                <a:gd name="T44" fmla="*/ 35 w 657"/>
                <a:gd name="T45" fmla="*/ 134 h 561"/>
                <a:gd name="T46" fmla="*/ 43 w 657"/>
                <a:gd name="T47" fmla="*/ 174 h 561"/>
                <a:gd name="T48" fmla="*/ 55 w 657"/>
                <a:gd name="T49" fmla="*/ 197 h 561"/>
                <a:gd name="T50" fmla="*/ 62 w 657"/>
                <a:gd name="T51" fmla="*/ 232 h 561"/>
                <a:gd name="T52" fmla="*/ 65 w 657"/>
                <a:gd name="T53" fmla="*/ 249 h 561"/>
                <a:gd name="T54" fmla="*/ 83 w 657"/>
                <a:gd name="T55" fmla="*/ 265 h 561"/>
                <a:gd name="T56" fmla="*/ 74 w 657"/>
                <a:gd name="T57" fmla="*/ 286 h 561"/>
                <a:gd name="T58" fmla="*/ 55 w 657"/>
                <a:gd name="T59" fmla="*/ 257 h 561"/>
                <a:gd name="T60" fmla="*/ 35 w 657"/>
                <a:gd name="T61" fmla="*/ 231 h 561"/>
                <a:gd name="T62" fmla="*/ 22 w 657"/>
                <a:gd name="T63" fmla="*/ 177 h 561"/>
                <a:gd name="T64" fmla="*/ 7 w 657"/>
                <a:gd name="T65" fmla="*/ 162 h 561"/>
                <a:gd name="T66" fmla="*/ 2 w 657"/>
                <a:gd name="T67" fmla="*/ 149 h 561"/>
                <a:gd name="T68" fmla="*/ 6 w 657"/>
                <a:gd name="T69" fmla="*/ 132 h 561"/>
                <a:gd name="T70" fmla="*/ 10 w 657"/>
                <a:gd name="T71" fmla="*/ 116 h 561"/>
                <a:gd name="T72" fmla="*/ 1 w 657"/>
                <a:gd name="T73" fmla="*/ 68 h 561"/>
                <a:gd name="T74" fmla="*/ 2 w 657"/>
                <a:gd name="T75" fmla="*/ 1 h 561"/>
                <a:gd name="T76" fmla="*/ 147 w 657"/>
                <a:gd name="T77" fmla="*/ 48 h 561"/>
                <a:gd name="T78" fmla="*/ 215 w 657"/>
                <a:gd name="T79" fmla="*/ 80 h 561"/>
                <a:gd name="T80" fmla="*/ 256 w 657"/>
                <a:gd name="T81" fmla="*/ 139 h 561"/>
                <a:gd name="T82" fmla="*/ 302 w 657"/>
                <a:gd name="T83" fmla="*/ 119 h 561"/>
                <a:gd name="T84" fmla="*/ 324 w 657"/>
                <a:gd name="T85" fmla="*/ 154 h 561"/>
                <a:gd name="T86" fmla="*/ 360 w 657"/>
                <a:gd name="T87" fmla="*/ 226 h 561"/>
                <a:gd name="T88" fmla="*/ 398 w 657"/>
                <a:gd name="T89" fmla="*/ 240 h 561"/>
                <a:gd name="T90" fmla="*/ 405 w 657"/>
                <a:gd name="T91" fmla="*/ 249 h 561"/>
                <a:gd name="T92" fmla="*/ 385 w 657"/>
                <a:gd name="T93" fmla="*/ 270 h 561"/>
                <a:gd name="T94" fmla="*/ 391 w 657"/>
                <a:gd name="T95" fmla="*/ 363 h 561"/>
                <a:gd name="T96" fmla="*/ 405 w 657"/>
                <a:gd name="T97" fmla="*/ 402 h 561"/>
                <a:gd name="T98" fmla="*/ 463 w 657"/>
                <a:gd name="T99" fmla="*/ 459 h 561"/>
                <a:gd name="T100" fmla="*/ 522 w 657"/>
                <a:gd name="T101" fmla="*/ 450 h 561"/>
                <a:gd name="T102" fmla="*/ 543 w 657"/>
                <a:gd name="T103" fmla="*/ 439 h 561"/>
                <a:gd name="T104" fmla="*/ 568 w 657"/>
                <a:gd name="T105" fmla="*/ 381 h 561"/>
                <a:gd name="T106" fmla="*/ 619 w 657"/>
                <a:gd name="T107" fmla="*/ 370 h 561"/>
                <a:gd name="T108" fmla="*/ 654 w 657"/>
                <a:gd name="T109" fmla="*/ 374 h 561"/>
                <a:gd name="T110" fmla="*/ 646 w 657"/>
                <a:gd name="T111" fmla="*/ 402 h 561"/>
                <a:gd name="T112" fmla="*/ 639 w 657"/>
                <a:gd name="T113" fmla="*/ 427 h 561"/>
                <a:gd name="T114" fmla="*/ 630 w 657"/>
                <a:gd name="T115" fmla="*/ 466 h 561"/>
                <a:gd name="T116" fmla="*/ 623 w 657"/>
                <a:gd name="T117" fmla="*/ 455 h 561"/>
                <a:gd name="T118" fmla="*/ 608 w 657"/>
                <a:gd name="T119" fmla="*/ 459 h 561"/>
                <a:gd name="T120" fmla="*/ 592 w 657"/>
                <a:gd name="T121" fmla="*/ 470 h 56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57"/>
                <a:gd name="T184" fmla="*/ 0 h 561"/>
                <a:gd name="T185" fmla="*/ 657 w 657"/>
                <a:gd name="T186" fmla="*/ 561 h 56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57" h="561">
                  <a:moveTo>
                    <a:pt x="592" y="470"/>
                  </a:moveTo>
                  <a:lnTo>
                    <a:pt x="546" y="470"/>
                  </a:lnTo>
                  <a:lnTo>
                    <a:pt x="546" y="484"/>
                  </a:lnTo>
                  <a:lnTo>
                    <a:pt x="529" y="484"/>
                  </a:lnTo>
                  <a:lnTo>
                    <a:pt x="532" y="488"/>
                  </a:lnTo>
                  <a:lnTo>
                    <a:pt x="535" y="491"/>
                  </a:lnTo>
                  <a:lnTo>
                    <a:pt x="539" y="495"/>
                  </a:lnTo>
                  <a:lnTo>
                    <a:pt x="542" y="499"/>
                  </a:lnTo>
                  <a:lnTo>
                    <a:pt x="544" y="500"/>
                  </a:lnTo>
                  <a:lnTo>
                    <a:pt x="546" y="501"/>
                  </a:lnTo>
                  <a:lnTo>
                    <a:pt x="548" y="502"/>
                  </a:lnTo>
                  <a:lnTo>
                    <a:pt x="550" y="504"/>
                  </a:lnTo>
                  <a:lnTo>
                    <a:pt x="552" y="507"/>
                  </a:lnTo>
                  <a:lnTo>
                    <a:pt x="554" y="510"/>
                  </a:lnTo>
                  <a:lnTo>
                    <a:pt x="556" y="513"/>
                  </a:lnTo>
                  <a:lnTo>
                    <a:pt x="556" y="514"/>
                  </a:lnTo>
                  <a:lnTo>
                    <a:pt x="556" y="515"/>
                  </a:lnTo>
                  <a:lnTo>
                    <a:pt x="556" y="517"/>
                  </a:lnTo>
                  <a:lnTo>
                    <a:pt x="555" y="517"/>
                  </a:lnTo>
                  <a:lnTo>
                    <a:pt x="543" y="518"/>
                  </a:lnTo>
                  <a:lnTo>
                    <a:pt x="530" y="518"/>
                  </a:lnTo>
                  <a:lnTo>
                    <a:pt x="528" y="518"/>
                  </a:lnTo>
                  <a:lnTo>
                    <a:pt x="527" y="519"/>
                  </a:lnTo>
                  <a:lnTo>
                    <a:pt x="520" y="533"/>
                  </a:lnTo>
                  <a:lnTo>
                    <a:pt x="512" y="546"/>
                  </a:lnTo>
                  <a:lnTo>
                    <a:pt x="511" y="547"/>
                  </a:lnTo>
                  <a:lnTo>
                    <a:pt x="512" y="549"/>
                  </a:lnTo>
                  <a:lnTo>
                    <a:pt x="512" y="551"/>
                  </a:lnTo>
                  <a:lnTo>
                    <a:pt x="511" y="552"/>
                  </a:lnTo>
                  <a:lnTo>
                    <a:pt x="510" y="553"/>
                  </a:lnTo>
                  <a:lnTo>
                    <a:pt x="509" y="554"/>
                  </a:lnTo>
                  <a:lnTo>
                    <a:pt x="509" y="556"/>
                  </a:lnTo>
                  <a:lnTo>
                    <a:pt x="509" y="557"/>
                  </a:lnTo>
                  <a:lnTo>
                    <a:pt x="509" y="558"/>
                  </a:lnTo>
                  <a:lnTo>
                    <a:pt x="509" y="559"/>
                  </a:lnTo>
                  <a:lnTo>
                    <a:pt x="509" y="561"/>
                  </a:lnTo>
                  <a:lnTo>
                    <a:pt x="506" y="559"/>
                  </a:lnTo>
                  <a:lnTo>
                    <a:pt x="504" y="557"/>
                  </a:lnTo>
                  <a:lnTo>
                    <a:pt x="501" y="555"/>
                  </a:lnTo>
                  <a:lnTo>
                    <a:pt x="499" y="553"/>
                  </a:lnTo>
                  <a:lnTo>
                    <a:pt x="498" y="553"/>
                  </a:lnTo>
                  <a:lnTo>
                    <a:pt x="497" y="552"/>
                  </a:lnTo>
                  <a:lnTo>
                    <a:pt x="497" y="551"/>
                  </a:lnTo>
                  <a:lnTo>
                    <a:pt x="496" y="549"/>
                  </a:lnTo>
                  <a:lnTo>
                    <a:pt x="494" y="548"/>
                  </a:lnTo>
                  <a:lnTo>
                    <a:pt x="492" y="545"/>
                  </a:lnTo>
                  <a:lnTo>
                    <a:pt x="488" y="542"/>
                  </a:lnTo>
                  <a:lnTo>
                    <a:pt x="485" y="539"/>
                  </a:lnTo>
                  <a:lnTo>
                    <a:pt x="481" y="534"/>
                  </a:lnTo>
                  <a:lnTo>
                    <a:pt x="476" y="528"/>
                  </a:lnTo>
                  <a:lnTo>
                    <a:pt x="471" y="525"/>
                  </a:lnTo>
                  <a:lnTo>
                    <a:pt x="467" y="522"/>
                  </a:lnTo>
                  <a:lnTo>
                    <a:pt x="462" y="519"/>
                  </a:lnTo>
                  <a:lnTo>
                    <a:pt x="461" y="519"/>
                  </a:lnTo>
                  <a:lnTo>
                    <a:pt x="460" y="519"/>
                  </a:lnTo>
                  <a:lnTo>
                    <a:pt x="459" y="519"/>
                  </a:lnTo>
                  <a:lnTo>
                    <a:pt x="456" y="517"/>
                  </a:lnTo>
                  <a:lnTo>
                    <a:pt x="452" y="515"/>
                  </a:lnTo>
                  <a:lnTo>
                    <a:pt x="448" y="514"/>
                  </a:lnTo>
                  <a:lnTo>
                    <a:pt x="444" y="514"/>
                  </a:lnTo>
                  <a:lnTo>
                    <a:pt x="439" y="514"/>
                  </a:lnTo>
                  <a:lnTo>
                    <a:pt x="435" y="515"/>
                  </a:lnTo>
                  <a:lnTo>
                    <a:pt x="432" y="515"/>
                  </a:lnTo>
                  <a:lnTo>
                    <a:pt x="430" y="516"/>
                  </a:lnTo>
                  <a:lnTo>
                    <a:pt x="418" y="523"/>
                  </a:lnTo>
                  <a:lnTo>
                    <a:pt x="405" y="526"/>
                  </a:lnTo>
                  <a:lnTo>
                    <a:pt x="395" y="525"/>
                  </a:lnTo>
                  <a:lnTo>
                    <a:pt x="387" y="521"/>
                  </a:lnTo>
                  <a:lnTo>
                    <a:pt x="379" y="518"/>
                  </a:lnTo>
                  <a:lnTo>
                    <a:pt x="373" y="517"/>
                  </a:lnTo>
                  <a:lnTo>
                    <a:pt x="368" y="515"/>
                  </a:lnTo>
                  <a:lnTo>
                    <a:pt x="364" y="513"/>
                  </a:lnTo>
                  <a:lnTo>
                    <a:pt x="355" y="508"/>
                  </a:lnTo>
                  <a:lnTo>
                    <a:pt x="345" y="503"/>
                  </a:lnTo>
                  <a:lnTo>
                    <a:pt x="345" y="502"/>
                  </a:lnTo>
                  <a:lnTo>
                    <a:pt x="344" y="501"/>
                  </a:lnTo>
                  <a:lnTo>
                    <a:pt x="342" y="499"/>
                  </a:lnTo>
                  <a:lnTo>
                    <a:pt x="340" y="498"/>
                  </a:lnTo>
                  <a:lnTo>
                    <a:pt x="338" y="497"/>
                  </a:lnTo>
                  <a:lnTo>
                    <a:pt x="335" y="497"/>
                  </a:lnTo>
                  <a:lnTo>
                    <a:pt x="326" y="494"/>
                  </a:lnTo>
                  <a:lnTo>
                    <a:pt x="317" y="489"/>
                  </a:lnTo>
                  <a:lnTo>
                    <a:pt x="314" y="487"/>
                  </a:lnTo>
                  <a:lnTo>
                    <a:pt x="311" y="485"/>
                  </a:lnTo>
                  <a:lnTo>
                    <a:pt x="306" y="482"/>
                  </a:lnTo>
                  <a:lnTo>
                    <a:pt x="300" y="480"/>
                  </a:lnTo>
                  <a:lnTo>
                    <a:pt x="295" y="479"/>
                  </a:lnTo>
                  <a:lnTo>
                    <a:pt x="293" y="478"/>
                  </a:lnTo>
                  <a:lnTo>
                    <a:pt x="291" y="477"/>
                  </a:lnTo>
                  <a:lnTo>
                    <a:pt x="289" y="475"/>
                  </a:lnTo>
                  <a:lnTo>
                    <a:pt x="287" y="474"/>
                  </a:lnTo>
                  <a:lnTo>
                    <a:pt x="286" y="473"/>
                  </a:lnTo>
                  <a:lnTo>
                    <a:pt x="284" y="473"/>
                  </a:lnTo>
                  <a:lnTo>
                    <a:pt x="284" y="472"/>
                  </a:lnTo>
                  <a:lnTo>
                    <a:pt x="283" y="471"/>
                  </a:lnTo>
                  <a:lnTo>
                    <a:pt x="282" y="469"/>
                  </a:lnTo>
                  <a:lnTo>
                    <a:pt x="280" y="467"/>
                  </a:lnTo>
                  <a:lnTo>
                    <a:pt x="278" y="465"/>
                  </a:lnTo>
                  <a:lnTo>
                    <a:pt x="276" y="464"/>
                  </a:lnTo>
                  <a:lnTo>
                    <a:pt x="273" y="462"/>
                  </a:lnTo>
                  <a:lnTo>
                    <a:pt x="271" y="461"/>
                  </a:lnTo>
                  <a:lnTo>
                    <a:pt x="270" y="459"/>
                  </a:lnTo>
                  <a:lnTo>
                    <a:pt x="269" y="458"/>
                  </a:lnTo>
                  <a:lnTo>
                    <a:pt x="268" y="456"/>
                  </a:lnTo>
                  <a:lnTo>
                    <a:pt x="267" y="455"/>
                  </a:lnTo>
                  <a:lnTo>
                    <a:pt x="265" y="454"/>
                  </a:lnTo>
                  <a:lnTo>
                    <a:pt x="263" y="453"/>
                  </a:lnTo>
                  <a:lnTo>
                    <a:pt x="261" y="452"/>
                  </a:lnTo>
                  <a:lnTo>
                    <a:pt x="249" y="449"/>
                  </a:lnTo>
                  <a:lnTo>
                    <a:pt x="240" y="444"/>
                  </a:lnTo>
                  <a:lnTo>
                    <a:pt x="238" y="443"/>
                  </a:lnTo>
                  <a:lnTo>
                    <a:pt x="236" y="442"/>
                  </a:lnTo>
                  <a:lnTo>
                    <a:pt x="234" y="442"/>
                  </a:lnTo>
                  <a:lnTo>
                    <a:pt x="232" y="440"/>
                  </a:lnTo>
                  <a:lnTo>
                    <a:pt x="229" y="439"/>
                  </a:lnTo>
                  <a:lnTo>
                    <a:pt x="226" y="436"/>
                  </a:lnTo>
                  <a:lnTo>
                    <a:pt x="224" y="434"/>
                  </a:lnTo>
                  <a:lnTo>
                    <a:pt x="223" y="433"/>
                  </a:lnTo>
                  <a:lnTo>
                    <a:pt x="222" y="433"/>
                  </a:lnTo>
                  <a:lnTo>
                    <a:pt x="221" y="432"/>
                  </a:lnTo>
                  <a:lnTo>
                    <a:pt x="221" y="430"/>
                  </a:lnTo>
                  <a:lnTo>
                    <a:pt x="220" y="428"/>
                  </a:lnTo>
                  <a:lnTo>
                    <a:pt x="218" y="426"/>
                  </a:lnTo>
                  <a:lnTo>
                    <a:pt x="217" y="423"/>
                  </a:lnTo>
                  <a:lnTo>
                    <a:pt x="215" y="421"/>
                  </a:lnTo>
                  <a:lnTo>
                    <a:pt x="213" y="419"/>
                  </a:lnTo>
                  <a:lnTo>
                    <a:pt x="210" y="418"/>
                  </a:lnTo>
                  <a:lnTo>
                    <a:pt x="209" y="418"/>
                  </a:lnTo>
                  <a:lnTo>
                    <a:pt x="207" y="415"/>
                  </a:lnTo>
                  <a:lnTo>
                    <a:pt x="204" y="413"/>
                  </a:lnTo>
                  <a:lnTo>
                    <a:pt x="201" y="411"/>
                  </a:lnTo>
                  <a:lnTo>
                    <a:pt x="198" y="410"/>
                  </a:lnTo>
                  <a:lnTo>
                    <a:pt x="194" y="408"/>
                  </a:lnTo>
                  <a:lnTo>
                    <a:pt x="190" y="405"/>
                  </a:lnTo>
                  <a:lnTo>
                    <a:pt x="187" y="402"/>
                  </a:lnTo>
                  <a:lnTo>
                    <a:pt x="184" y="398"/>
                  </a:lnTo>
                  <a:lnTo>
                    <a:pt x="183" y="396"/>
                  </a:lnTo>
                  <a:lnTo>
                    <a:pt x="182" y="394"/>
                  </a:lnTo>
                  <a:lnTo>
                    <a:pt x="181" y="392"/>
                  </a:lnTo>
                  <a:lnTo>
                    <a:pt x="180" y="391"/>
                  </a:lnTo>
                  <a:lnTo>
                    <a:pt x="178" y="389"/>
                  </a:lnTo>
                  <a:lnTo>
                    <a:pt x="177" y="385"/>
                  </a:lnTo>
                  <a:lnTo>
                    <a:pt x="176" y="380"/>
                  </a:lnTo>
                  <a:lnTo>
                    <a:pt x="175" y="374"/>
                  </a:lnTo>
                  <a:lnTo>
                    <a:pt x="176" y="372"/>
                  </a:lnTo>
                  <a:lnTo>
                    <a:pt x="177" y="372"/>
                  </a:lnTo>
                  <a:lnTo>
                    <a:pt x="178" y="371"/>
                  </a:lnTo>
                  <a:lnTo>
                    <a:pt x="180" y="371"/>
                  </a:lnTo>
                  <a:lnTo>
                    <a:pt x="181" y="370"/>
                  </a:lnTo>
                  <a:lnTo>
                    <a:pt x="183" y="370"/>
                  </a:lnTo>
                  <a:lnTo>
                    <a:pt x="184" y="369"/>
                  </a:lnTo>
                  <a:lnTo>
                    <a:pt x="184" y="368"/>
                  </a:lnTo>
                  <a:lnTo>
                    <a:pt x="184" y="367"/>
                  </a:lnTo>
                  <a:lnTo>
                    <a:pt x="183" y="365"/>
                  </a:lnTo>
                  <a:lnTo>
                    <a:pt x="182" y="364"/>
                  </a:lnTo>
                  <a:lnTo>
                    <a:pt x="182" y="363"/>
                  </a:lnTo>
                  <a:lnTo>
                    <a:pt x="182" y="361"/>
                  </a:lnTo>
                  <a:lnTo>
                    <a:pt x="183" y="360"/>
                  </a:lnTo>
                  <a:lnTo>
                    <a:pt x="185" y="359"/>
                  </a:lnTo>
                  <a:lnTo>
                    <a:pt x="186" y="358"/>
                  </a:lnTo>
                  <a:lnTo>
                    <a:pt x="187" y="356"/>
                  </a:lnTo>
                  <a:lnTo>
                    <a:pt x="188" y="352"/>
                  </a:lnTo>
                  <a:lnTo>
                    <a:pt x="188" y="347"/>
                  </a:lnTo>
                  <a:lnTo>
                    <a:pt x="187" y="343"/>
                  </a:lnTo>
                  <a:lnTo>
                    <a:pt x="184" y="336"/>
                  </a:lnTo>
                  <a:lnTo>
                    <a:pt x="180" y="328"/>
                  </a:lnTo>
                  <a:lnTo>
                    <a:pt x="180" y="326"/>
                  </a:lnTo>
                  <a:lnTo>
                    <a:pt x="180" y="323"/>
                  </a:lnTo>
                  <a:lnTo>
                    <a:pt x="179" y="320"/>
                  </a:lnTo>
                  <a:lnTo>
                    <a:pt x="180" y="319"/>
                  </a:lnTo>
                  <a:lnTo>
                    <a:pt x="181" y="318"/>
                  </a:lnTo>
                  <a:lnTo>
                    <a:pt x="181" y="317"/>
                  </a:lnTo>
                  <a:lnTo>
                    <a:pt x="181" y="315"/>
                  </a:lnTo>
                  <a:lnTo>
                    <a:pt x="180" y="313"/>
                  </a:lnTo>
                  <a:lnTo>
                    <a:pt x="178" y="312"/>
                  </a:lnTo>
                  <a:lnTo>
                    <a:pt x="176" y="311"/>
                  </a:lnTo>
                  <a:lnTo>
                    <a:pt x="175" y="309"/>
                  </a:lnTo>
                  <a:lnTo>
                    <a:pt x="174" y="308"/>
                  </a:lnTo>
                  <a:lnTo>
                    <a:pt x="174" y="306"/>
                  </a:lnTo>
                  <a:lnTo>
                    <a:pt x="173" y="305"/>
                  </a:lnTo>
                  <a:lnTo>
                    <a:pt x="171" y="302"/>
                  </a:lnTo>
                  <a:lnTo>
                    <a:pt x="169" y="300"/>
                  </a:lnTo>
                  <a:lnTo>
                    <a:pt x="167" y="298"/>
                  </a:lnTo>
                  <a:lnTo>
                    <a:pt x="164" y="296"/>
                  </a:lnTo>
                  <a:lnTo>
                    <a:pt x="162" y="290"/>
                  </a:lnTo>
                  <a:lnTo>
                    <a:pt x="159" y="284"/>
                  </a:lnTo>
                  <a:lnTo>
                    <a:pt x="158" y="283"/>
                  </a:lnTo>
                  <a:lnTo>
                    <a:pt x="157" y="282"/>
                  </a:lnTo>
                  <a:lnTo>
                    <a:pt x="156" y="281"/>
                  </a:lnTo>
                  <a:lnTo>
                    <a:pt x="154" y="280"/>
                  </a:lnTo>
                  <a:lnTo>
                    <a:pt x="154" y="278"/>
                  </a:lnTo>
                  <a:lnTo>
                    <a:pt x="154" y="276"/>
                  </a:lnTo>
                  <a:lnTo>
                    <a:pt x="154" y="275"/>
                  </a:lnTo>
                  <a:lnTo>
                    <a:pt x="152" y="273"/>
                  </a:lnTo>
                  <a:lnTo>
                    <a:pt x="151" y="272"/>
                  </a:lnTo>
                  <a:lnTo>
                    <a:pt x="149" y="269"/>
                  </a:lnTo>
                  <a:lnTo>
                    <a:pt x="147" y="267"/>
                  </a:lnTo>
                  <a:lnTo>
                    <a:pt x="145" y="264"/>
                  </a:lnTo>
                  <a:lnTo>
                    <a:pt x="141" y="261"/>
                  </a:lnTo>
                  <a:lnTo>
                    <a:pt x="138" y="257"/>
                  </a:lnTo>
                  <a:lnTo>
                    <a:pt x="135" y="254"/>
                  </a:lnTo>
                  <a:lnTo>
                    <a:pt x="134" y="252"/>
                  </a:lnTo>
                  <a:lnTo>
                    <a:pt x="132" y="249"/>
                  </a:lnTo>
                  <a:lnTo>
                    <a:pt x="132" y="247"/>
                  </a:lnTo>
                  <a:lnTo>
                    <a:pt x="132" y="244"/>
                  </a:lnTo>
                  <a:lnTo>
                    <a:pt x="132" y="240"/>
                  </a:lnTo>
                  <a:lnTo>
                    <a:pt x="132" y="239"/>
                  </a:lnTo>
                  <a:lnTo>
                    <a:pt x="132" y="238"/>
                  </a:lnTo>
                  <a:lnTo>
                    <a:pt x="131" y="238"/>
                  </a:lnTo>
                  <a:lnTo>
                    <a:pt x="129" y="234"/>
                  </a:lnTo>
                  <a:lnTo>
                    <a:pt x="126" y="230"/>
                  </a:lnTo>
                  <a:lnTo>
                    <a:pt x="124" y="231"/>
                  </a:lnTo>
                  <a:lnTo>
                    <a:pt x="122" y="231"/>
                  </a:lnTo>
                  <a:lnTo>
                    <a:pt x="120" y="230"/>
                  </a:lnTo>
                  <a:lnTo>
                    <a:pt x="117" y="229"/>
                  </a:lnTo>
                  <a:lnTo>
                    <a:pt x="116" y="227"/>
                  </a:lnTo>
                  <a:lnTo>
                    <a:pt x="115" y="227"/>
                  </a:lnTo>
                  <a:lnTo>
                    <a:pt x="114" y="227"/>
                  </a:lnTo>
                  <a:lnTo>
                    <a:pt x="112" y="226"/>
                  </a:lnTo>
                  <a:lnTo>
                    <a:pt x="111" y="224"/>
                  </a:lnTo>
                  <a:lnTo>
                    <a:pt x="109" y="222"/>
                  </a:lnTo>
                  <a:lnTo>
                    <a:pt x="109" y="221"/>
                  </a:lnTo>
                  <a:lnTo>
                    <a:pt x="109" y="219"/>
                  </a:lnTo>
                  <a:lnTo>
                    <a:pt x="110" y="218"/>
                  </a:lnTo>
                  <a:lnTo>
                    <a:pt x="111" y="217"/>
                  </a:lnTo>
                  <a:lnTo>
                    <a:pt x="111" y="215"/>
                  </a:lnTo>
                  <a:lnTo>
                    <a:pt x="110" y="214"/>
                  </a:lnTo>
                  <a:lnTo>
                    <a:pt x="109" y="214"/>
                  </a:lnTo>
                  <a:lnTo>
                    <a:pt x="108" y="214"/>
                  </a:lnTo>
                  <a:lnTo>
                    <a:pt x="106" y="215"/>
                  </a:lnTo>
                  <a:lnTo>
                    <a:pt x="104" y="216"/>
                  </a:lnTo>
                  <a:lnTo>
                    <a:pt x="103" y="216"/>
                  </a:lnTo>
                  <a:lnTo>
                    <a:pt x="102" y="215"/>
                  </a:lnTo>
                  <a:lnTo>
                    <a:pt x="101" y="214"/>
                  </a:lnTo>
                  <a:lnTo>
                    <a:pt x="100" y="213"/>
                  </a:lnTo>
                  <a:lnTo>
                    <a:pt x="100" y="211"/>
                  </a:lnTo>
                  <a:lnTo>
                    <a:pt x="100" y="208"/>
                  </a:lnTo>
                  <a:lnTo>
                    <a:pt x="100" y="206"/>
                  </a:lnTo>
                  <a:lnTo>
                    <a:pt x="102" y="203"/>
                  </a:lnTo>
                  <a:lnTo>
                    <a:pt x="103" y="201"/>
                  </a:lnTo>
                  <a:lnTo>
                    <a:pt x="104" y="200"/>
                  </a:lnTo>
                  <a:lnTo>
                    <a:pt x="105" y="200"/>
                  </a:lnTo>
                  <a:lnTo>
                    <a:pt x="105" y="199"/>
                  </a:lnTo>
                  <a:lnTo>
                    <a:pt x="106" y="197"/>
                  </a:lnTo>
                  <a:lnTo>
                    <a:pt x="106" y="195"/>
                  </a:lnTo>
                  <a:lnTo>
                    <a:pt x="105" y="194"/>
                  </a:lnTo>
                  <a:lnTo>
                    <a:pt x="104" y="193"/>
                  </a:lnTo>
                  <a:lnTo>
                    <a:pt x="104" y="191"/>
                  </a:lnTo>
                  <a:lnTo>
                    <a:pt x="104" y="190"/>
                  </a:lnTo>
                  <a:lnTo>
                    <a:pt x="104" y="189"/>
                  </a:lnTo>
                  <a:lnTo>
                    <a:pt x="103" y="188"/>
                  </a:lnTo>
                  <a:lnTo>
                    <a:pt x="101" y="187"/>
                  </a:lnTo>
                  <a:lnTo>
                    <a:pt x="99" y="187"/>
                  </a:lnTo>
                  <a:lnTo>
                    <a:pt x="97" y="187"/>
                  </a:lnTo>
                  <a:lnTo>
                    <a:pt x="96" y="186"/>
                  </a:lnTo>
                  <a:lnTo>
                    <a:pt x="95" y="185"/>
                  </a:lnTo>
                  <a:lnTo>
                    <a:pt x="94" y="184"/>
                  </a:lnTo>
                  <a:lnTo>
                    <a:pt x="93" y="182"/>
                  </a:lnTo>
                  <a:lnTo>
                    <a:pt x="93" y="181"/>
                  </a:lnTo>
                  <a:lnTo>
                    <a:pt x="92" y="179"/>
                  </a:lnTo>
                  <a:lnTo>
                    <a:pt x="91" y="178"/>
                  </a:lnTo>
                  <a:lnTo>
                    <a:pt x="90" y="177"/>
                  </a:lnTo>
                  <a:lnTo>
                    <a:pt x="91" y="175"/>
                  </a:lnTo>
                  <a:lnTo>
                    <a:pt x="91" y="173"/>
                  </a:lnTo>
                  <a:lnTo>
                    <a:pt x="92" y="172"/>
                  </a:lnTo>
                  <a:lnTo>
                    <a:pt x="90" y="171"/>
                  </a:lnTo>
                  <a:lnTo>
                    <a:pt x="89" y="170"/>
                  </a:lnTo>
                  <a:lnTo>
                    <a:pt x="88" y="170"/>
                  </a:lnTo>
                  <a:lnTo>
                    <a:pt x="87" y="170"/>
                  </a:lnTo>
                  <a:lnTo>
                    <a:pt x="85" y="170"/>
                  </a:lnTo>
                  <a:lnTo>
                    <a:pt x="83" y="170"/>
                  </a:lnTo>
                  <a:lnTo>
                    <a:pt x="82" y="170"/>
                  </a:lnTo>
                  <a:lnTo>
                    <a:pt x="81" y="169"/>
                  </a:lnTo>
                  <a:lnTo>
                    <a:pt x="80" y="168"/>
                  </a:lnTo>
                  <a:lnTo>
                    <a:pt x="79" y="166"/>
                  </a:lnTo>
                  <a:lnTo>
                    <a:pt x="78" y="165"/>
                  </a:lnTo>
                  <a:lnTo>
                    <a:pt x="76" y="164"/>
                  </a:lnTo>
                  <a:lnTo>
                    <a:pt x="75" y="164"/>
                  </a:lnTo>
                  <a:lnTo>
                    <a:pt x="74" y="162"/>
                  </a:lnTo>
                  <a:lnTo>
                    <a:pt x="73" y="159"/>
                  </a:lnTo>
                  <a:lnTo>
                    <a:pt x="70" y="156"/>
                  </a:lnTo>
                  <a:lnTo>
                    <a:pt x="69" y="154"/>
                  </a:lnTo>
                  <a:lnTo>
                    <a:pt x="67" y="152"/>
                  </a:lnTo>
                  <a:lnTo>
                    <a:pt x="66" y="150"/>
                  </a:lnTo>
                  <a:lnTo>
                    <a:pt x="66" y="149"/>
                  </a:lnTo>
                  <a:lnTo>
                    <a:pt x="65" y="147"/>
                  </a:lnTo>
                  <a:lnTo>
                    <a:pt x="64" y="146"/>
                  </a:lnTo>
                  <a:lnTo>
                    <a:pt x="62" y="145"/>
                  </a:lnTo>
                  <a:lnTo>
                    <a:pt x="60" y="144"/>
                  </a:lnTo>
                  <a:lnTo>
                    <a:pt x="59" y="143"/>
                  </a:lnTo>
                  <a:lnTo>
                    <a:pt x="59" y="141"/>
                  </a:lnTo>
                  <a:lnTo>
                    <a:pt x="60" y="139"/>
                  </a:lnTo>
                  <a:lnTo>
                    <a:pt x="60" y="138"/>
                  </a:lnTo>
                  <a:lnTo>
                    <a:pt x="60" y="136"/>
                  </a:lnTo>
                  <a:lnTo>
                    <a:pt x="59" y="135"/>
                  </a:lnTo>
                  <a:lnTo>
                    <a:pt x="58" y="133"/>
                  </a:lnTo>
                  <a:lnTo>
                    <a:pt x="56" y="132"/>
                  </a:lnTo>
                  <a:lnTo>
                    <a:pt x="54" y="130"/>
                  </a:lnTo>
                  <a:lnTo>
                    <a:pt x="52" y="128"/>
                  </a:lnTo>
                  <a:lnTo>
                    <a:pt x="52" y="126"/>
                  </a:lnTo>
                  <a:lnTo>
                    <a:pt x="51" y="123"/>
                  </a:lnTo>
                  <a:lnTo>
                    <a:pt x="52" y="123"/>
                  </a:lnTo>
                  <a:lnTo>
                    <a:pt x="52" y="121"/>
                  </a:lnTo>
                  <a:lnTo>
                    <a:pt x="51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7" y="117"/>
                  </a:lnTo>
                  <a:lnTo>
                    <a:pt x="45" y="115"/>
                  </a:lnTo>
                  <a:lnTo>
                    <a:pt x="43" y="112"/>
                  </a:lnTo>
                  <a:lnTo>
                    <a:pt x="41" y="109"/>
                  </a:lnTo>
                  <a:lnTo>
                    <a:pt x="41" y="106"/>
                  </a:lnTo>
                  <a:lnTo>
                    <a:pt x="41" y="103"/>
                  </a:lnTo>
                  <a:lnTo>
                    <a:pt x="42" y="100"/>
                  </a:lnTo>
                  <a:lnTo>
                    <a:pt x="42" y="96"/>
                  </a:lnTo>
                  <a:lnTo>
                    <a:pt x="41" y="93"/>
                  </a:lnTo>
                  <a:lnTo>
                    <a:pt x="40" y="91"/>
                  </a:lnTo>
                  <a:lnTo>
                    <a:pt x="40" y="88"/>
                  </a:lnTo>
                  <a:lnTo>
                    <a:pt x="41" y="84"/>
                  </a:lnTo>
                  <a:lnTo>
                    <a:pt x="41" y="80"/>
                  </a:lnTo>
                  <a:lnTo>
                    <a:pt x="40" y="75"/>
                  </a:lnTo>
                  <a:lnTo>
                    <a:pt x="39" y="73"/>
                  </a:lnTo>
                  <a:lnTo>
                    <a:pt x="37" y="71"/>
                  </a:lnTo>
                  <a:lnTo>
                    <a:pt x="37" y="69"/>
                  </a:lnTo>
                  <a:lnTo>
                    <a:pt x="36" y="68"/>
                  </a:lnTo>
                  <a:lnTo>
                    <a:pt x="36" y="67"/>
                  </a:lnTo>
                  <a:lnTo>
                    <a:pt x="32" y="66"/>
                  </a:lnTo>
                  <a:lnTo>
                    <a:pt x="29" y="63"/>
                  </a:lnTo>
                  <a:lnTo>
                    <a:pt x="27" y="60"/>
                  </a:lnTo>
                  <a:lnTo>
                    <a:pt x="24" y="57"/>
                  </a:lnTo>
                  <a:lnTo>
                    <a:pt x="23" y="54"/>
                  </a:lnTo>
                  <a:lnTo>
                    <a:pt x="24" y="57"/>
                  </a:lnTo>
                  <a:lnTo>
                    <a:pt x="25" y="61"/>
                  </a:lnTo>
                  <a:lnTo>
                    <a:pt x="25" y="64"/>
                  </a:lnTo>
                  <a:lnTo>
                    <a:pt x="25" y="68"/>
                  </a:lnTo>
                  <a:lnTo>
                    <a:pt x="24" y="71"/>
                  </a:lnTo>
                  <a:lnTo>
                    <a:pt x="24" y="74"/>
                  </a:lnTo>
                  <a:lnTo>
                    <a:pt x="27" y="78"/>
                  </a:lnTo>
                  <a:lnTo>
                    <a:pt x="23" y="86"/>
                  </a:lnTo>
                  <a:lnTo>
                    <a:pt x="22" y="93"/>
                  </a:lnTo>
                  <a:lnTo>
                    <a:pt x="23" y="98"/>
                  </a:lnTo>
                  <a:lnTo>
                    <a:pt x="24" y="104"/>
                  </a:lnTo>
                  <a:lnTo>
                    <a:pt x="24" y="106"/>
                  </a:lnTo>
                  <a:lnTo>
                    <a:pt x="24" y="108"/>
                  </a:lnTo>
                  <a:lnTo>
                    <a:pt x="24" y="111"/>
                  </a:lnTo>
                  <a:lnTo>
                    <a:pt x="24" y="114"/>
                  </a:lnTo>
                  <a:lnTo>
                    <a:pt x="25" y="117"/>
                  </a:lnTo>
                  <a:lnTo>
                    <a:pt x="27" y="119"/>
                  </a:lnTo>
                  <a:lnTo>
                    <a:pt x="29" y="121"/>
                  </a:lnTo>
                  <a:lnTo>
                    <a:pt x="29" y="123"/>
                  </a:lnTo>
                  <a:lnTo>
                    <a:pt x="29" y="125"/>
                  </a:lnTo>
                  <a:lnTo>
                    <a:pt x="29" y="126"/>
                  </a:lnTo>
                  <a:lnTo>
                    <a:pt x="31" y="127"/>
                  </a:lnTo>
                  <a:lnTo>
                    <a:pt x="32" y="129"/>
                  </a:lnTo>
                  <a:lnTo>
                    <a:pt x="34" y="130"/>
                  </a:lnTo>
                  <a:lnTo>
                    <a:pt x="35" y="132"/>
                  </a:lnTo>
                  <a:lnTo>
                    <a:pt x="35" y="134"/>
                  </a:lnTo>
                  <a:lnTo>
                    <a:pt x="35" y="135"/>
                  </a:lnTo>
                  <a:lnTo>
                    <a:pt x="35" y="136"/>
                  </a:lnTo>
                  <a:lnTo>
                    <a:pt x="35" y="137"/>
                  </a:lnTo>
                  <a:lnTo>
                    <a:pt x="37" y="144"/>
                  </a:lnTo>
                  <a:lnTo>
                    <a:pt x="39" y="151"/>
                  </a:lnTo>
                  <a:lnTo>
                    <a:pt x="40" y="153"/>
                  </a:lnTo>
                  <a:lnTo>
                    <a:pt x="41" y="156"/>
                  </a:lnTo>
                  <a:lnTo>
                    <a:pt x="41" y="158"/>
                  </a:lnTo>
                  <a:lnTo>
                    <a:pt x="40" y="160"/>
                  </a:lnTo>
                  <a:lnTo>
                    <a:pt x="40" y="161"/>
                  </a:lnTo>
                  <a:lnTo>
                    <a:pt x="40" y="162"/>
                  </a:lnTo>
                  <a:lnTo>
                    <a:pt x="41" y="164"/>
                  </a:lnTo>
                  <a:lnTo>
                    <a:pt x="42" y="165"/>
                  </a:lnTo>
                  <a:lnTo>
                    <a:pt x="41" y="169"/>
                  </a:lnTo>
                  <a:lnTo>
                    <a:pt x="42" y="172"/>
                  </a:lnTo>
                  <a:lnTo>
                    <a:pt x="43" y="174"/>
                  </a:lnTo>
                  <a:lnTo>
                    <a:pt x="44" y="177"/>
                  </a:lnTo>
                  <a:lnTo>
                    <a:pt x="44" y="180"/>
                  </a:lnTo>
                  <a:lnTo>
                    <a:pt x="45" y="178"/>
                  </a:lnTo>
                  <a:lnTo>
                    <a:pt x="45" y="177"/>
                  </a:lnTo>
                  <a:lnTo>
                    <a:pt x="45" y="175"/>
                  </a:lnTo>
                  <a:lnTo>
                    <a:pt x="46" y="173"/>
                  </a:lnTo>
                  <a:lnTo>
                    <a:pt x="47" y="174"/>
                  </a:lnTo>
                  <a:lnTo>
                    <a:pt x="48" y="176"/>
                  </a:lnTo>
                  <a:lnTo>
                    <a:pt x="48" y="178"/>
                  </a:lnTo>
                  <a:lnTo>
                    <a:pt x="50" y="181"/>
                  </a:lnTo>
                  <a:lnTo>
                    <a:pt x="51" y="184"/>
                  </a:lnTo>
                  <a:lnTo>
                    <a:pt x="52" y="187"/>
                  </a:lnTo>
                  <a:lnTo>
                    <a:pt x="53" y="190"/>
                  </a:lnTo>
                  <a:lnTo>
                    <a:pt x="53" y="193"/>
                  </a:lnTo>
                  <a:lnTo>
                    <a:pt x="55" y="197"/>
                  </a:lnTo>
                  <a:lnTo>
                    <a:pt x="57" y="202"/>
                  </a:lnTo>
                  <a:lnTo>
                    <a:pt x="56" y="203"/>
                  </a:lnTo>
                  <a:lnTo>
                    <a:pt x="56" y="204"/>
                  </a:lnTo>
                  <a:lnTo>
                    <a:pt x="56" y="205"/>
                  </a:lnTo>
                  <a:lnTo>
                    <a:pt x="56" y="207"/>
                  </a:lnTo>
                  <a:lnTo>
                    <a:pt x="57" y="208"/>
                  </a:lnTo>
                  <a:lnTo>
                    <a:pt x="58" y="213"/>
                  </a:lnTo>
                  <a:lnTo>
                    <a:pt x="58" y="217"/>
                  </a:lnTo>
                  <a:lnTo>
                    <a:pt x="59" y="221"/>
                  </a:lnTo>
                  <a:lnTo>
                    <a:pt x="60" y="225"/>
                  </a:lnTo>
                  <a:lnTo>
                    <a:pt x="61" y="226"/>
                  </a:lnTo>
                  <a:lnTo>
                    <a:pt x="62" y="226"/>
                  </a:lnTo>
                  <a:lnTo>
                    <a:pt x="62" y="227"/>
                  </a:lnTo>
                  <a:lnTo>
                    <a:pt x="62" y="229"/>
                  </a:lnTo>
                  <a:lnTo>
                    <a:pt x="61" y="231"/>
                  </a:lnTo>
                  <a:lnTo>
                    <a:pt x="62" y="232"/>
                  </a:lnTo>
                  <a:lnTo>
                    <a:pt x="63" y="233"/>
                  </a:lnTo>
                  <a:lnTo>
                    <a:pt x="63" y="234"/>
                  </a:lnTo>
                  <a:lnTo>
                    <a:pt x="63" y="235"/>
                  </a:lnTo>
                  <a:lnTo>
                    <a:pt x="62" y="236"/>
                  </a:lnTo>
                  <a:lnTo>
                    <a:pt x="61" y="237"/>
                  </a:lnTo>
                  <a:lnTo>
                    <a:pt x="61" y="238"/>
                  </a:lnTo>
                  <a:lnTo>
                    <a:pt x="62" y="240"/>
                  </a:lnTo>
                  <a:lnTo>
                    <a:pt x="62" y="242"/>
                  </a:lnTo>
                  <a:lnTo>
                    <a:pt x="63" y="242"/>
                  </a:lnTo>
                  <a:lnTo>
                    <a:pt x="63" y="243"/>
                  </a:lnTo>
                  <a:lnTo>
                    <a:pt x="64" y="245"/>
                  </a:lnTo>
                  <a:lnTo>
                    <a:pt x="64" y="247"/>
                  </a:lnTo>
                  <a:lnTo>
                    <a:pt x="64" y="248"/>
                  </a:lnTo>
                  <a:lnTo>
                    <a:pt x="65" y="248"/>
                  </a:lnTo>
                  <a:lnTo>
                    <a:pt x="65" y="249"/>
                  </a:lnTo>
                  <a:lnTo>
                    <a:pt x="66" y="250"/>
                  </a:lnTo>
                  <a:lnTo>
                    <a:pt x="67" y="251"/>
                  </a:lnTo>
                  <a:lnTo>
                    <a:pt x="69" y="251"/>
                  </a:lnTo>
                  <a:lnTo>
                    <a:pt x="70" y="250"/>
                  </a:lnTo>
                  <a:lnTo>
                    <a:pt x="71" y="249"/>
                  </a:lnTo>
                  <a:lnTo>
                    <a:pt x="71" y="248"/>
                  </a:lnTo>
                  <a:lnTo>
                    <a:pt x="73" y="247"/>
                  </a:lnTo>
                  <a:lnTo>
                    <a:pt x="74" y="250"/>
                  </a:lnTo>
                  <a:lnTo>
                    <a:pt x="76" y="253"/>
                  </a:lnTo>
                  <a:lnTo>
                    <a:pt x="79" y="255"/>
                  </a:lnTo>
                  <a:lnTo>
                    <a:pt x="81" y="259"/>
                  </a:lnTo>
                  <a:lnTo>
                    <a:pt x="81" y="260"/>
                  </a:lnTo>
                  <a:lnTo>
                    <a:pt x="81" y="261"/>
                  </a:lnTo>
                  <a:lnTo>
                    <a:pt x="81" y="262"/>
                  </a:lnTo>
                  <a:lnTo>
                    <a:pt x="82" y="263"/>
                  </a:lnTo>
                  <a:lnTo>
                    <a:pt x="83" y="265"/>
                  </a:lnTo>
                  <a:lnTo>
                    <a:pt x="84" y="266"/>
                  </a:lnTo>
                  <a:lnTo>
                    <a:pt x="84" y="267"/>
                  </a:lnTo>
                  <a:lnTo>
                    <a:pt x="84" y="268"/>
                  </a:lnTo>
                  <a:lnTo>
                    <a:pt x="86" y="270"/>
                  </a:lnTo>
                  <a:lnTo>
                    <a:pt x="87" y="273"/>
                  </a:lnTo>
                  <a:lnTo>
                    <a:pt x="88" y="276"/>
                  </a:lnTo>
                  <a:lnTo>
                    <a:pt x="88" y="279"/>
                  </a:lnTo>
                  <a:lnTo>
                    <a:pt x="87" y="281"/>
                  </a:lnTo>
                  <a:lnTo>
                    <a:pt x="85" y="283"/>
                  </a:lnTo>
                  <a:lnTo>
                    <a:pt x="83" y="285"/>
                  </a:lnTo>
                  <a:lnTo>
                    <a:pt x="80" y="286"/>
                  </a:lnTo>
                  <a:lnTo>
                    <a:pt x="77" y="286"/>
                  </a:lnTo>
                  <a:lnTo>
                    <a:pt x="76" y="286"/>
                  </a:lnTo>
                  <a:lnTo>
                    <a:pt x="75" y="285"/>
                  </a:lnTo>
                  <a:lnTo>
                    <a:pt x="75" y="286"/>
                  </a:lnTo>
                  <a:lnTo>
                    <a:pt x="74" y="286"/>
                  </a:lnTo>
                  <a:lnTo>
                    <a:pt x="73" y="286"/>
                  </a:lnTo>
                  <a:lnTo>
                    <a:pt x="73" y="287"/>
                  </a:lnTo>
                  <a:lnTo>
                    <a:pt x="71" y="286"/>
                  </a:lnTo>
                  <a:lnTo>
                    <a:pt x="71" y="285"/>
                  </a:lnTo>
                  <a:lnTo>
                    <a:pt x="70" y="283"/>
                  </a:lnTo>
                  <a:lnTo>
                    <a:pt x="69" y="281"/>
                  </a:lnTo>
                  <a:lnTo>
                    <a:pt x="67" y="274"/>
                  </a:lnTo>
                  <a:lnTo>
                    <a:pt x="64" y="268"/>
                  </a:lnTo>
                  <a:lnTo>
                    <a:pt x="63" y="267"/>
                  </a:lnTo>
                  <a:lnTo>
                    <a:pt x="62" y="266"/>
                  </a:lnTo>
                  <a:lnTo>
                    <a:pt x="61" y="266"/>
                  </a:lnTo>
                  <a:lnTo>
                    <a:pt x="60" y="265"/>
                  </a:lnTo>
                  <a:lnTo>
                    <a:pt x="58" y="263"/>
                  </a:lnTo>
                  <a:lnTo>
                    <a:pt x="57" y="260"/>
                  </a:lnTo>
                  <a:lnTo>
                    <a:pt x="55" y="257"/>
                  </a:lnTo>
                  <a:lnTo>
                    <a:pt x="53" y="254"/>
                  </a:lnTo>
                  <a:lnTo>
                    <a:pt x="51" y="252"/>
                  </a:lnTo>
                  <a:lnTo>
                    <a:pt x="47" y="249"/>
                  </a:lnTo>
                  <a:lnTo>
                    <a:pt x="44" y="245"/>
                  </a:lnTo>
                  <a:lnTo>
                    <a:pt x="43" y="244"/>
                  </a:lnTo>
                  <a:lnTo>
                    <a:pt x="42" y="242"/>
                  </a:lnTo>
                  <a:lnTo>
                    <a:pt x="42" y="240"/>
                  </a:lnTo>
                  <a:lnTo>
                    <a:pt x="40" y="240"/>
                  </a:lnTo>
                  <a:lnTo>
                    <a:pt x="39" y="240"/>
                  </a:lnTo>
                  <a:lnTo>
                    <a:pt x="38" y="238"/>
                  </a:lnTo>
                  <a:lnTo>
                    <a:pt x="37" y="237"/>
                  </a:lnTo>
                  <a:lnTo>
                    <a:pt x="36" y="236"/>
                  </a:lnTo>
                  <a:lnTo>
                    <a:pt x="34" y="235"/>
                  </a:lnTo>
                  <a:lnTo>
                    <a:pt x="33" y="235"/>
                  </a:lnTo>
                  <a:lnTo>
                    <a:pt x="35" y="231"/>
                  </a:lnTo>
                  <a:lnTo>
                    <a:pt x="37" y="228"/>
                  </a:lnTo>
                  <a:lnTo>
                    <a:pt x="39" y="222"/>
                  </a:lnTo>
                  <a:lnTo>
                    <a:pt x="41" y="216"/>
                  </a:lnTo>
                  <a:lnTo>
                    <a:pt x="41" y="210"/>
                  </a:lnTo>
                  <a:lnTo>
                    <a:pt x="40" y="204"/>
                  </a:lnTo>
                  <a:lnTo>
                    <a:pt x="38" y="199"/>
                  </a:lnTo>
                  <a:lnTo>
                    <a:pt x="37" y="197"/>
                  </a:lnTo>
                  <a:lnTo>
                    <a:pt x="36" y="196"/>
                  </a:lnTo>
                  <a:lnTo>
                    <a:pt x="34" y="195"/>
                  </a:lnTo>
                  <a:lnTo>
                    <a:pt x="33" y="194"/>
                  </a:lnTo>
                  <a:lnTo>
                    <a:pt x="31" y="193"/>
                  </a:lnTo>
                  <a:lnTo>
                    <a:pt x="28" y="190"/>
                  </a:lnTo>
                  <a:lnTo>
                    <a:pt x="25" y="187"/>
                  </a:lnTo>
                  <a:lnTo>
                    <a:pt x="23" y="183"/>
                  </a:lnTo>
                  <a:lnTo>
                    <a:pt x="22" y="178"/>
                  </a:lnTo>
                  <a:lnTo>
                    <a:pt x="22" y="177"/>
                  </a:lnTo>
                  <a:lnTo>
                    <a:pt x="22" y="175"/>
                  </a:lnTo>
                  <a:lnTo>
                    <a:pt x="23" y="173"/>
                  </a:lnTo>
                  <a:lnTo>
                    <a:pt x="22" y="174"/>
                  </a:lnTo>
                  <a:lnTo>
                    <a:pt x="21" y="174"/>
                  </a:lnTo>
                  <a:lnTo>
                    <a:pt x="20" y="175"/>
                  </a:lnTo>
                  <a:lnTo>
                    <a:pt x="19" y="175"/>
                  </a:lnTo>
                  <a:lnTo>
                    <a:pt x="18" y="175"/>
                  </a:lnTo>
                  <a:lnTo>
                    <a:pt x="17" y="174"/>
                  </a:lnTo>
                  <a:lnTo>
                    <a:pt x="16" y="172"/>
                  </a:lnTo>
                  <a:lnTo>
                    <a:pt x="14" y="169"/>
                  </a:lnTo>
                  <a:lnTo>
                    <a:pt x="13" y="168"/>
                  </a:lnTo>
                  <a:lnTo>
                    <a:pt x="12" y="166"/>
                  </a:lnTo>
                  <a:lnTo>
                    <a:pt x="10" y="166"/>
                  </a:lnTo>
                  <a:lnTo>
                    <a:pt x="9" y="165"/>
                  </a:lnTo>
                  <a:lnTo>
                    <a:pt x="8" y="164"/>
                  </a:lnTo>
                  <a:lnTo>
                    <a:pt x="7" y="162"/>
                  </a:lnTo>
                  <a:lnTo>
                    <a:pt x="6" y="161"/>
                  </a:lnTo>
                  <a:lnTo>
                    <a:pt x="6" y="159"/>
                  </a:lnTo>
                  <a:lnTo>
                    <a:pt x="5" y="158"/>
                  </a:lnTo>
                  <a:lnTo>
                    <a:pt x="5" y="157"/>
                  </a:lnTo>
                  <a:lnTo>
                    <a:pt x="4" y="156"/>
                  </a:lnTo>
                  <a:lnTo>
                    <a:pt x="5" y="155"/>
                  </a:lnTo>
                  <a:lnTo>
                    <a:pt x="5" y="154"/>
                  </a:lnTo>
                  <a:lnTo>
                    <a:pt x="4" y="153"/>
                  </a:lnTo>
                  <a:lnTo>
                    <a:pt x="3" y="153"/>
                  </a:lnTo>
                  <a:lnTo>
                    <a:pt x="3" y="152"/>
                  </a:lnTo>
                  <a:lnTo>
                    <a:pt x="4" y="151"/>
                  </a:lnTo>
                  <a:lnTo>
                    <a:pt x="2" y="149"/>
                  </a:lnTo>
                  <a:lnTo>
                    <a:pt x="1" y="147"/>
                  </a:lnTo>
                  <a:lnTo>
                    <a:pt x="0" y="146"/>
                  </a:lnTo>
                  <a:lnTo>
                    <a:pt x="1" y="143"/>
                  </a:lnTo>
                  <a:lnTo>
                    <a:pt x="1" y="141"/>
                  </a:lnTo>
                  <a:lnTo>
                    <a:pt x="3" y="139"/>
                  </a:lnTo>
                  <a:lnTo>
                    <a:pt x="3" y="138"/>
                  </a:lnTo>
                  <a:lnTo>
                    <a:pt x="4" y="137"/>
                  </a:lnTo>
                  <a:lnTo>
                    <a:pt x="3" y="136"/>
                  </a:lnTo>
                  <a:lnTo>
                    <a:pt x="1" y="134"/>
                  </a:lnTo>
                  <a:lnTo>
                    <a:pt x="0" y="131"/>
                  </a:lnTo>
                  <a:lnTo>
                    <a:pt x="2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7" y="133"/>
                  </a:lnTo>
                  <a:lnTo>
                    <a:pt x="8" y="133"/>
                  </a:lnTo>
                  <a:lnTo>
                    <a:pt x="9" y="133"/>
                  </a:lnTo>
                  <a:lnTo>
                    <a:pt x="10" y="133"/>
                  </a:lnTo>
                  <a:lnTo>
                    <a:pt x="11" y="134"/>
                  </a:lnTo>
                  <a:lnTo>
                    <a:pt x="11" y="132"/>
                  </a:lnTo>
                  <a:lnTo>
                    <a:pt x="12" y="129"/>
                  </a:lnTo>
                  <a:lnTo>
                    <a:pt x="13" y="127"/>
                  </a:lnTo>
                  <a:lnTo>
                    <a:pt x="13" y="125"/>
                  </a:lnTo>
                  <a:lnTo>
                    <a:pt x="13" y="124"/>
                  </a:lnTo>
                  <a:lnTo>
                    <a:pt x="12" y="121"/>
                  </a:lnTo>
                  <a:lnTo>
                    <a:pt x="12" y="120"/>
                  </a:lnTo>
                  <a:lnTo>
                    <a:pt x="11" y="119"/>
                  </a:lnTo>
                  <a:lnTo>
                    <a:pt x="10" y="118"/>
                  </a:lnTo>
                  <a:lnTo>
                    <a:pt x="10" y="116"/>
                  </a:lnTo>
                  <a:lnTo>
                    <a:pt x="9" y="114"/>
                  </a:lnTo>
                  <a:lnTo>
                    <a:pt x="7" y="109"/>
                  </a:lnTo>
                  <a:lnTo>
                    <a:pt x="4" y="104"/>
                  </a:lnTo>
                  <a:lnTo>
                    <a:pt x="3" y="103"/>
                  </a:lnTo>
                  <a:lnTo>
                    <a:pt x="2" y="102"/>
                  </a:lnTo>
                  <a:lnTo>
                    <a:pt x="1" y="100"/>
                  </a:lnTo>
                  <a:lnTo>
                    <a:pt x="0" y="98"/>
                  </a:lnTo>
                  <a:lnTo>
                    <a:pt x="0" y="96"/>
                  </a:lnTo>
                  <a:lnTo>
                    <a:pt x="1" y="94"/>
                  </a:lnTo>
                  <a:lnTo>
                    <a:pt x="2" y="92"/>
                  </a:lnTo>
                  <a:lnTo>
                    <a:pt x="2" y="89"/>
                  </a:lnTo>
                  <a:lnTo>
                    <a:pt x="1" y="81"/>
                  </a:lnTo>
                  <a:lnTo>
                    <a:pt x="0" y="71"/>
                  </a:lnTo>
                  <a:lnTo>
                    <a:pt x="1" y="71"/>
                  </a:lnTo>
                  <a:lnTo>
                    <a:pt x="1" y="68"/>
                  </a:lnTo>
                  <a:lnTo>
                    <a:pt x="1" y="65"/>
                  </a:lnTo>
                  <a:lnTo>
                    <a:pt x="1" y="60"/>
                  </a:lnTo>
                  <a:lnTo>
                    <a:pt x="1" y="56"/>
                  </a:lnTo>
                  <a:lnTo>
                    <a:pt x="0" y="52"/>
                  </a:lnTo>
                  <a:lnTo>
                    <a:pt x="1" y="50"/>
                  </a:lnTo>
                  <a:lnTo>
                    <a:pt x="2" y="49"/>
                  </a:lnTo>
                  <a:lnTo>
                    <a:pt x="3" y="47"/>
                  </a:lnTo>
                  <a:lnTo>
                    <a:pt x="3" y="45"/>
                  </a:lnTo>
                  <a:lnTo>
                    <a:pt x="0" y="30"/>
                  </a:lnTo>
                  <a:lnTo>
                    <a:pt x="0" y="17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73" y="45"/>
                  </a:lnTo>
                  <a:lnTo>
                    <a:pt x="74" y="46"/>
                  </a:lnTo>
                  <a:lnTo>
                    <a:pt x="76" y="46"/>
                  </a:lnTo>
                  <a:lnTo>
                    <a:pt x="77" y="46"/>
                  </a:lnTo>
                  <a:lnTo>
                    <a:pt x="78" y="48"/>
                  </a:lnTo>
                  <a:lnTo>
                    <a:pt x="79" y="49"/>
                  </a:lnTo>
                  <a:lnTo>
                    <a:pt x="111" y="55"/>
                  </a:lnTo>
                  <a:lnTo>
                    <a:pt x="144" y="56"/>
                  </a:lnTo>
                  <a:lnTo>
                    <a:pt x="145" y="56"/>
                  </a:lnTo>
                  <a:lnTo>
                    <a:pt x="146" y="54"/>
                  </a:lnTo>
                  <a:lnTo>
                    <a:pt x="146" y="52"/>
                  </a:lnTo>
                  <a:lnTo>
                    <a:pt x="146" y="50"/>
                  </a:lnTo>
                  <a:lnTo>
                    <a:pt x="146" y="48"/>
                  </a:lnTo>
                  <a:lnTo>
                    <a:pt x="147" y="48"/>
                  </a:lnTo>
                  <a:lnTo>
                    <a:pt x="168" y="49"/>
                  </a:lnTo>
                  <a:lnTo>
                    <a:pt x="189" y="52"/>
                  </a:lnTo>
                  <a:lnTo>
                    <a:pt x="190" y="53"/>
                  </a:lnTo>
                  <a:lnTo>
                    <a:pt x="191" y="53"/>
                  </a:lnTo>
                  <a:lnTo>
                    <a:pt x="193" y="54"/>
                  </a:lnTo>
                  <a:lnTo>
                    <a:pt x="194" y="55"/>
                  </a:lnTo>
                  <a:lnTo>
                    <a:pt x="195" y="56"/>
                  </a:lnTo>
                  <a:lnTo>
                    <a:pt x="195" y="58"/>
                  </a:lnTo>
                  <a:lnTo>
                    <a:pt x="195" y="59"/>
                  </a:lnTo>
                  <a:lnTo>
                    <a:pt x="195" y="60"/>
                  </a:lnTo>
                  <a:lnTo>
                    <a:pt x="196" y="61"/>
                  </a:lnTo>
                  <a:lnTo>
                    <a:pt x="198" y="61"/>
                  </a:lnTo>
                  <a:lnTo>
                    <a:pt x="199" y="62"/>
                  </a:lnTo>
                  <a:lnTo>
                    <a:pt x="201" y="62"/>
                  </a:lnTo>
                  <a:lnTo>
                    <a:pt x="207" y="72"/>
                  </a:lnTo>
                  <a:lnTo>
                    <a:pt x="215" y="80"/>
                  </a:lnTo>
                  <a:lnTo>
                    <a:pt x="223" y="88"/>
                  </a:lnTo>
                  <a:lnTo>
                    <a:pt x="224" y="90"/>
                  </a:lnTo>
                  <a:lnTo>
                    <a:pt x="225" y="92"/>
                  </a:lnTo>
                  <a:lnTo>
                    <a:pt x="225" y="95"/>
                  </a:lnTo>
                  <a:lnTo>
                    <a:pt x="225" y="98"/>
                  </a:lnTo>
                  <a:lnTo>
                    <a:pt x="226" y="101"/>
                  </a:lnTo>
                  <a:lnTo>
                    <a:pt x="226" y="104"/>
                  </a:lnTo>
                  <a:lnTo>
                    <a:pt x="227" y="107"/>
                  </a:lnTo>
                  <a:lnTo>
                    <a:pt x="227" y="110"/>
                  </a:lnTo>
                  <a:lnTo>
                    <a:pt x="228" y="112"/>
                  </a:lnTo>
                  <a:lnTo>
                    <a:pt x="230" y="115"/>
                  </a:lnTo>
                  <a:lnTo>
                    <a:pt x="240" y="128"/>
                  </a:lnTo>
                  <a:lnTo>
                    <a:pt x="252" y="138"/>
                  </a:lnTo>
                  <a:lnTo>
                    <a:pt x="253" y="138"/>
                  </a:lnTo>
                  <a:lnTo>
                    <a:pt x="254" y="139"/>
                  </a:lnTo>
                  <a:lnTo>
                    <a:pt x="256" y="139"/>
                  </a:lnTo>
                  <a:lnTo>
                    <a:pt x="257" y="139"/>
                  </a:lnTo>
                  <a:lnTo>
                    <a:pt x="262" y="135"/>
                  </a:lnTo>
                  <a:lnTo>
                    <a:pt x="266" y="129"/>
                  </a:lnTo>
                  <a:lnTo>
                    <a:pt x="269" y="124"/>
                  </a:lnTo>
                  <a:lnTo>
                    <a:pt x="273" y="118"/>
                  </a:lnTo>
                  <a:lnTo>
                    <a:pt x="278" y="116"/>
                  </a:lnTo>
                  <a:lnTo>
                    <a:pt x="284" y="118"/>
                  </a:lnTo>
                  <a:lnTo>
                    <a:pt x="285" y="118"/>
                  </a:lnTo>
                  <a:lnTo>
                    <a:pt x="286" y="118"/>
                  </a:lnTo>
                  <a:lnTo>
                    <a:pt x="287" y="117"/>
                  </a:lnTo>
                  <a:lnTo>
                    <a:pt x="289" y="117"/>
                  </a:lnTo>
                  <a:lnTo>
                    <a:pt x="292" y="118"/>
                  </a:lnTo>
                  <a:lnTo>
                    <a:pt x="295" y="119"/>
                  </a:lnTo>
                  <a:lnTo>
                    <a:pt x="298" y="119"/>
                  </a:lnTo>
                  <a:lnTo>
                    <a:pt x="301" y="118"/>
                  </a:lnTo>
                  <a:lnTo>
                    <a:pt x="302" y="119"/>
                  </a:lnTo>
                  <a:lnTo>
                    <a:pt x="303" y="120"/>
                  </a:lnTo>
                  <a:lnTo>
                    <a:pt x="305" y="121"/>
                  </a:lnTo>
                  <a:lnTo>
                    <a:pt x="307" y="126"/>
                  </a:lnTo>
                  <a:lnTo>
                    <a:pt x="309" y="129"/>
                  </a:lnTo>
                  <a:lnTo>
                    <a:pt x="312" y="132"/>
                  </a:lnTo>
                  <a:lnTo>
                    <a:pt x="315" y="134"/>
                  </a:lnTo>
                  <a:lnTo>
                    <a:pt x="316" y="136"/>
                  </a:lnTo>
                  <a:lnTo>
                    <a:pt x="316" y="138"/>
                  </a:lnTo>
                  <a:lnTo>
                    <a:pt x="317" y="139"/>
                  </a:lnTo>
                  <a:lnTo>
                    <a:pt x="318" y="140"/>
                  </a:lnTo>
                  <a:lnTo>
                    <a:pt x="320" y="141"/>
                  </a:lnTo>
                  <a:lnTo>
                    <a:pt x="321" y="142"/>
                  </a:lnTo>
                  <a:lnTo>
                    <a:pt x="321" y="143"/>
                  </a:lnTo>
                  <a:lnTo>
                    <a:pt x="321" y="145"/>
                  </a:lnTo>
                  <a:lnTo>
                    <a:pt x="321" y="147"/>
                  </a:lnTo>
                  <a:lnTo>
                    <a:pt x="324" y="154"/>
                  </a:lnTo>
                  <a:lnTo>
                    <a:pt x="326" y="160"/>
                  </a:lnTo>
                  <a:lnTo>
                    <a:pt x="329" y="166"/>
                  </a:lnTo>
                  <a:lnTo>
                    <a:pt x="332" y="171"/>
                  </a:lnTo>
                  <a:lnTo>
                    <a:pt x="334" y="176"/>
                  </a:lnTo>
                  <a:lnTo>
                    <a:pt x="336" y="181"/>
                  </a:lnTo>
                  <a:lnTo>
                    <a:pt x="338" y="182"/>
                  </a:lnTo>
                  <a:lnTo>
                    <a:pt x="339" y="183"/>
                  </a:lnTo>
                  <a:lnTo>
                    <a:pt x="341" y="184"/>
                  </a:lnTo>
                  <a:lnTo>
                    <a:pt x="342" y="185"/>
                  </a:lnTo>
                  <a:lnTo>
                    <a:pt x="345" y="189"/>
                  </a:lnTo>
                  <a:lnTo>
                    <a:pt x="346" y="195"/>
                  </a:lnTo>
                  <a:lnTo>
                    <a:pt x="346" y="200"/>
                  </a:lnTo>
                  <a:lnTo>
                    <a:pt x="346" y="206"/>
                  </a:lnTo>
                  <a:lnTo>
                    <a:pt x="349" y="214"/>
                  </a:lnTo>
                  <a:lnTo>
                    <a:pt x="354" y="221"/>
                  </a:lnTo>
                  <a:lnTo>
                    <a:pt x="360" y="226"/>
                  </a:lnTo>
                  <a:lnTo>
                    <a:pt x="362" y="227"/>
                  </a:lnTo>
                  <a:lnTo>
                    <a:pt x="365" y="228"/>
                  </a:lnTo>
                  <a:lnTo>
                    <a:pt x="369" y="229"/>
                  </a:lnTo>
                  <a:lnTo>
                    <a:pt x="372" y="230"/>
                  </a:lnTo>
                  <a:lnTo>
                    <a:pt x="373" y="231"/>
                  </a:lnTo>
                  <a:lnTo>
                    <a:pt x="374" y="232"/>
                  </a:lnTo>
                  <a:lnTo>
                    <a:pt x="376" y="234"/>
                  </a:lnTo>
                  <a:lnTo>
                    <a:pt x="377" y="234"/>
                  </a:lnTo>
                  <a:lnTo>
                    <a:pt x="378" y="235"/>
                  </a:lnTo>
                  <a:lnTo>
                    <a:pt x="381" y="235"/>
                  </a:lnTo>
                  <a:lnTo>
                    <a:pt x="384" y="235"/>
                  </a:lnTo>
                  <a:lnTo>
                    <a:pt x="387" y="235"/>
                  </a:lnTo>
                  <a:lnTo>
                    <a:pt x="390" y="237"/>
                  </a:lnTo>
                  <a:lnTo>
                    <a:pt x="392" y="238"/>
                  </a:lnTo>
                  <a:lnTo>
                    <a:pt x="395" y="240"/>
                  </a:lnTo>
                  <a:lnTo>
                    <a:pt x="398" y="240"/>
                  </a:lnTo>
                  <a:lnTo>
                    <a:pt x="400" y="239"/>
                  </a:lnTo>
                  <a:lnTo>
                    <a:pt x="401" y="238"/>
                  </a:lnTo>
                  <a:lnTo>
                    <a:pt x="403" y="238"/>
                  </a:lnTo>
                  <a:lnTo>
                    <a:pt x="403" y="239"/>
                  </a:lnTo>
                  <a:lnTo>
                    <a:pt x="404" y="241"/>
                  </a:lnTo>
                  <a:lnTo>
                    <a:pt x="403" y="242"/>
                  </a:lnTo>
                  <a:lnTo>
                    <a:pt x="403" y="244"/>
                  </a:lnTo>
                  <a:lnTo>
                    <a:pt x="402" y="245"/>
                  </a:lnTo>
                  <a:lnTo>
                    <a:pt x="402" y="246"/>
                  </a:lnTo>
                  <a:lnTo>
                    <a:pt x="401" y="247"/>
                  </a:lnTo>
                  <a:lnTo>
                    <a:pt x="401" y="249"/>
                  </a:lnTo>
                  <a:lnTo>
                    <a:pt x="402" y="249"/>
                  </a:lnTo>
                  <a:lnTo>
                    <a:pt x="403" y="248"/>
                  </a:lnTo>
                  <a:lnTo>
                    <a:pt x="404" y="247"/>
                  </a:lnTo>
                  <a:lnTo>
                    <a:pt x="405" y="247"/>
                  </a:lnTo>
                  <a:lnTo>
                    <a:pt x="405" y="249"/>
                  </a:lnTo>
                  <a:lnTo>
                    <a:pt x="404" y="252"/>
                  </a:lnTo>
                  <a:lnTo>
                    <a:pt x="402" y="253"/>
                  </a:lnTo>
                  <a:lnTo>
                    <a:pt x="400" y="255"/>
                  </a:lnTo>
                  <a:lnTo>
                    <a:pt x="398" y="256"/>
                  </a:lnTo>
                  <a:lnTo>
                    <a:pt x="394" y="256"/>
                  </a:lnTo>
                  <a:lnTo>
                    <a:pt x="392" y="255"/>
                  </a:lnTo>
                  <a:lnTo>
                    <a:pt x="390" y="255"/>
                  </a:lnTo>
                  <a:lnTo>
                    <a:pt x="390" y="256"/>
                  </a:lnTo>
                  <a:lnTo>
                    <a:pt x="389" y="256"/>
                  </a:lnTo>
                  <a:lnTo>
                    <a:pt x="389" y="257"/>
                  </a:lnTo>
                  <a:lnTo>
                    <a:pt x="389" y="260"/>
                  </a:lnTo>
                  <a:lnTo>
                    <a:pt x="389" y="263"/>
                  </a:lnTo>
                  <a:lnTo>
                    <a:pt x="389" y="265"/>
                  </a:lnTo>
                  <a:lnTo>
                    <a:pt x="388" y="268"/>
                  </a:lnTo>
                  <a:lnTo>
                    <a:pt x="386" y="269"/>
                  </a:lnTo>
                  <a:lnTo>
                    <a:pt x="385" y="270"/>
                  </a:lnTo>
                  <a:lnTo>
                    <a:pt x="383" y="271"/>
                  </a:lnTo>
                  <a:lnTo>
                    <a:pt x="382" y="273"/>
                  </a:lnTo>
                  <a:lnTo>
                    <a:pt x="382" y="277"/>
                  </a:lnTo>
                  <a:lnTo>
                    <a:pt x="382" y="280"/>
                  </a:lnTo>
                  <a:lnTo>
                    <a:pt x="382" y="283"/>
                  </a:lnTo>
                  <a:lnTo>
                    <a:pt x="382" y="285"/>
                  </a:lnTo>
                  <a:lnTo>
                    <a:pt x="382" y="286"/>
                  </a:lnTo>
                  <a:lnTo>
                    <a:pt x="384" y="296"/>
                  </a:lnTo>
                  <a:lnTo>
                    <a:pt x="385" y="307"/>
                  </a:lnTo>
                  <a:lnTo>
                    <a:pt x="383" y="326"/>
                  </a:lnTo>
                  <a:lnTo>
                    <a:pt x="382" y="340"/>
                  </a:lnTo>
                  <a:lnTo>
                    <a:pt x="383" y="351"/>
                  </a:lnTo>
                  <a:lnTo>
                    <a:pt x="384" y="354"/>
                  </a:lnTo>
                  <a:lnTo>
                    <a:pt x="386" y="357"/>
                  </a:lnTo>
                  <a:lnTo>
                    <a:pt x="388" y="360"/>
                  </a:lnTo>
                  <a:lnTo>
                    <a:pt x="391" y="363"/>
                  </a:lnTo>
                  <a:lnTo>
                    <a:pt x="392" y="365"/>
                  </a:lnTo>
                  <a:lnTo>
                    <a:pt x="392" y="367"/>
                  </a:lnTo>
                  <a:lnTo>
                    <a:pt x="391" y="370"/>
                  </a:lnTo>
                  <a:lnTo>
                    <a:pt x="389" y="373"/>
                  </a:lnTo>
                  <a:lnTo>
                    <a:pt x="389" y="376"/>
                  </a:lnTo>
                  <a:lnTo>
                    <a:pt x="389" y="378"/>
                  </a:lnTo>
                  <a:lnTo>
                    <a:pt x="389" y="381"/>
                  </a:lnTo>
                  <a:lnTo>
                    <a:pt x="391" y="383"/>
                  </a:lnTo>
                  <a:lnTo>
                    <a:pt x="392" y="384"/>
                  </a:lnTo>
                  <a:lnTo>
                    <a:pt x="393" y="388"/>
                  </a:lnTo>
                  <a:lnTo>
                    <a:pt x="395" y="391"/>
                  </a:lnTo>
                  <a:lnTo>
                    <a:pt x="398" y="395"/>
                  </a:lnTo>
                  <a:lnTo>
                    <a:pt x="400" y="397"/>
                  </a:lnTo>
                  <a:lnTo>
                    <a:pt x="403" y="400"/>
                  </a:lnTo>
                  <a:lnTo>
                    <a:pt x="405" y="402"/>
                  </a:lnTo>
                  <a:lnTo>
                    <a:pt x="406" y="404"/>
                  </a:lnTo>
                  <a:lnTo>
                    <a:pt x="408" y="407"/>
                  </a:lnTo>
                  <a:lnTo>
                    <a:pt x="411" y="419"/>
                  </a:lnTo>
                  <a:lnTo>
                    <a:pt x="416" y="430"/>
                  </a:lnTo>
                  <a:lnTo>
                    <a:pt x="424" y="440"/>
                  </a:lnTo>
                  <a:lnTo>
                    <a:pt x="429" y="444"/>
                  </a:lnTo>
                  <a:lnTo>
                    <a:pt x="436" y="446"/>
                  </a:lnTo>
                  <a:lnTo>
                    <a:pt x="442" y="446"/>
                  </a:lnTo>
                  <a:lnTo>
                    <a:pt x="446" y="450"/>
                  </a:lnTo>
                  <a:lnTo>
                    <a:pt x="449" y="453"/>
                  </a:lnTo>
                  <a:lnTo>
                    <a:pt x="452" y="457"/>
                  </a:lnTo>
                  <a:lnTo>
                    <a:pt x="456" y="459"/>
                  </a:lnTo>
                  <a:lnTo>
                    <a:pt x="458" y="460"/>
                  </a:lnTo>
                  <a:lnTo>
                    <a:pt x="460" y="460"/>
                  </a:lnTo>
                  <a:lnTo>
                    <a:pt x="461" y="460"/>
                  </a:lnTo>
                  <a:lnTo>
                    <a:pt x="463" y="459"/>
                  </a:lnTo>
                  <a:lnTo>
                    <a:pt x="465" y="457"/>
                  </a:lnTo>
                  <a:lnTo>
                    <a:pt x="468" y="456"/>
                  </a:lnTo>
                  <a:lnTo>
                    <a:pt x="471" y="454"/>
                  </a:lnTo>
                  <a:lnTo>
                    <a:pt x="474" y="453"/>
                  </a:lnTo>
                  <a:lnTo>
                    <a:pt x="480" y="452"/>
                  </a:lnTo>
                  <a:lnTo>
                    <a:pt x="485" y="453"/>
                  </a:lnTo>
                  <a:lnTo>
                    <a:pt x="492" y="453"/>
                  </a:lnTo>
                  <a:lnTo>
                    <a:pt x="494" y="453"/>
                  </a:lnTo>
                  <a:lnTo>
                    <a:pt x="495" y="452"/>
                  </a:lnTo>
                  <a:lnTo>
                    <a:pt x="497" y="452"/>
                  </a:lnTo>
                  <a:lnTo>
                    <a:pt x="500" y="450"/>
                  </a:lnTo>
                  <a:lnTo>
                    <a:pt x="503" y="449"/>
                  </a:lnTo>
                  <a:lnTo>
                    <a:pt x="511" y="447"/>
                  </a:lnTo>
                  <a:lnTo>
                    <a:pt x="520" y="448"/>
                  </a:lnTo>
                  <a:lnTo>
                    <a:pt x="521" y="449"/>
                  </a:lnTo>
                  <a:lnTo>
                    <a:pt x="522" y="450"/>
                  </a:lnTo>
                  <a:lnTo>
                    <a:pt x="523" y="451"/>
                  </a:lnTo>
                  <a:lnTo>
                    <a:pt x="523" y="452"/>
                  </a:lnTo>
                  <a:lnTo>
                    <a:pt x="523" y="454"/>
                  </a:lnTo>
                  <a:lnTo>
                    <a:pt x="524" y="455"/>
                  </a:lnTo>
                  <a:lnTo>
                    <a:pt x="528" y="455"/>
                  </a:lnTo>
                  <a:lnTo>
                    <a:pt x="532" y="454"/>
                  </a:lnTo>
                  <a:lnTo>
                    <a:pt x="535" y="452"/>
                  </a:lnTo>
                  <a:lnTo>
                    <a:pt x="538" y="450"/>
                  </a:lnTo>
                  <a:lnTo>
                    <a:pt x="539" y="449"/>
                  </a:lnTo>
                  <a:lnTo>
                    <a:pt x="539" y="447"/>
                  </a:lnTo>
                  <a:lnTo>
                    <a:pt x="538" y="446"/>
                  </a:lnTo>
                  <a:lnTo>
                    <a:pt x="538" y="444"/>
                  </a:lnTo>
                  <a:lnTo>
                    <a:pt x="538" y="443"/>
                  </a:lnTo>
                  <a:lnTo>
                    <a:pt x="539" y="441"/>
                  </a:lnTo>
                  <a:lnTo>
                    <a:pt x="540" y="440"/>
                  </a:lnTo>
                  <a:lnTo>
                    <a:pt x="543" y="439"/>
                  </a:lnTo>
                  <a:lnTo>
                    <a:pt x="546" y="437"/>
                  </a:lnTo>
                  <a:lnTo>
                    <a:pt x="548" y="436"/>
                  </a:lnTo>
                  <a:lnTo>
                    <a:pt x="550" y="433"/>
                  </a:lnTo>
                  <a:lnTo>
                    <a:pt x="552" y="430"/>
                  </a:lnTo>
                  <a:lnTo>
                    <a:pt x="552" y="427"/>
                  </a:lnTo>
                  <a:lnTo>
                    <a:pt x="553" y="423"/>
                  </a:lnTo>
                  <a:lnTo>
                    <a:pt x="554" y="420"/>
                  </a:lnTo>
                  <a:lnTo>
                    <a:pt x="556" y="418"/>
                  </a:lnTo>
                  <a:lnTo>
                    <a:pt x="558" y="416"/>
                  </a:lnTo>
                  <a:lnTo>
                    <a:pt x="559" y="413"/>
                  </a:lnTo>
                  <a:lnTo>
                    <a:pt x="562" y="406"/>
                  </a:lnTo>
                  <a:lnTo>
                    <a:pt x="563" y="399"/>
                  </a:lnTo>
                  <a:lnTo>
                    <a:pt x="563" y="394"/>
                  </a:lnTo>
                  <a:lnTo>
                    <a:pt x="564" y="389"/>
                  </a:lnTo>
                  <a:lnTo>
                    <a:pt x="565" y="385"/>
                  </a:lnTo>
                  <a:lnTo>
                    <a:pt x="568" y="381"/>
                  </a:lnTo>
                  <a:lnTo>
                    <a:pt x="573" y="379"/>
                  </a:lnTo>
                  <a:lnTo>
                    <a:pt x="578" y="377"/>
                  </a:lnTo>
                  <a:lnTo>
                    <a:pt x="584" y="376"/>
                  </a:lnTo>
                  <a:lnTo>
                    <a:pt x="585" y="376"/>
                  </a:lnTo>
                  <a:lnTo>
                    <a:pt x="586" y="376"/>
                  </a:lnTo>
                  <a:lnTo>
                    <a:pt x="587" y="376"/>
                  </a:lnTo>
                  <a:lnTo>
                    <a:pt x="587" y="374"/>
                  </a:lnTo>
                  <a:lnTo>
                    <a:pt x="597" y="376"/>
                  </a:lnTo>
                  <a:lnTo>
                    <a:pt x="606" y="374"/>
                  </a:lnTo>
                  <a:lnTo>
                    <a:pt x="609" y="373"/>
                  </a:lnTo>
                  <a:lnTo>
                    <a:pt x="611" y="371"/>
                  </a:lnTo>
                  <a:lnTo>
                    <a:pt x="613" y="371"/>
                  </a:lnTo>
                  <a:lnTo>
                    <a:pt x="615" y="371"/>
                  </a:lnTo>
                  <a:lnTo>
                    <a:pt x="618" y="370"/>
                  </a:lnTo>
                  <a:lnTo>
                    <a:pt x="619" y="370"/>
                  </a:lnTo>
                  <a:lnTo>
                    <a:pt x="621" y="369"/>
                  </a:lnTo>
                  <a:lnTo>
                    <a:pt x="624" y="369"/>
                  </a:lnTo>
                  <a:lnTo>
                    <a:pt x="627" y="369"/>
                  </a:lnTo>
                  <a:lnTo>
                    <a:pt x="631" y="370"/>
                  </a:lnTo>
                  <a:lnTo>
                    <a:pt x="633" y="372"/>
                  </a:lnTo>
                  <a:lnTo>
                    <a:pt x="633" y="373"/>
                  </a:lnTo>
                  <a:lnTo>
                    <a:pt x="634" y="375"/>
                  </a:lnTo>
                  <a:lnTo>
                    <a:pt x="634" y="376"/>
                  </a:lnTo>
                  <a:lnTo>
                    <a:pt x="636" y="375"/>
                  </a:lnTo>
                  <a:lnTo>
                    <a:pt x="637" y="374"/>
                  </a:lnTo>
                  <a:lnTo>
                    <a:pt x="639" y="373"/>
                  </a:lnTo>
                  <a:lnTo>
                    <a:pt x="642" y="372"/>
                  </a:lnTo>
                  <a:lnTo>
                    <a:pt x="645" y="372"/>
                  </a:lnTo>
                  <a:lnTo>
                    <a:pt x="649" y="373"/>
                  </a:lnTo>
                  <a:lnTo>
                    <a:pt x="652" y="374"/>
                  </a:lnTo>
                  <a:lnTo>
                    <a:pt x="654" y="374"/>
                  </a:lnTo>
                  <a:lnTo>
                    <a:pt x="655" y="376"/>
                  </a:lnTo>
                  <a:lnTo>
                    <a:pt x="656" y="378"/>
                  </a:lnTo>
                  <a:lnTo>
                    <a:pt x="656" y="379"/>
                  </a:lnTo>
                  <a:lnTo>
                    <a:pt x="656" y="381"/>
                  </a:lnTo>
                  <a:lnTo>
                    <a:pt x="656" y="382"/>
                  </a:lnTo>
                  <a:lnTo>
                    <a:pt x="657" y="383"/>
                  </a:lnTo>
                  <a:lnTo>
                    <a:pt x="657" y="385"/>
                  </a:lnTo>
                  <a:lnTo>
                    <a:pt x="657" y="387"/>
                  </a:lnTo>
                  <a:lnTo>
                    <a:pt x="656" y="389"/>
                  </a:lnTo>
                  <a:lnTo>
                    <a:pt x="656" y="390"/>
                  </a:lnTo>
                  <a:lnTo>
                    <a:pt x="655" y="392"/>
                  </a:lnTo>
                  <a:lnTo>
                    <a:pt x="653" y="395"/>
                  </a:lnTo>
                  <a:lnTo>
                    <a:pt x="651" y="398"/>
                  </a:lnTo>
                  <a:lnTo>
                    <a:pt x="650" y="400"/>
                  </a:lnTo>
                  <a:lnTo>
                    <a:pt x="648" y="401"/>
                  </a:lnTo>
                  <a:lnTo>
                    <a:pt x="646" y="402"/>
                  </a:lnTo>
                  <a:lnTo>
                    <a:pt x="644" y="404"/>
                  </a:lnTo>
                  <a:lnTo>
                    <a:pt x="643" y="407"/>
                  </a:lnTo>
                  <a:lnTo>
                    <a:pt x="642" y="409"/>
                  </a:lnTo>
                  <a:lnTo>
                    <a:pt x="642" y="410"/>
                  </a:lnTo>
                  <a:lnTo>
                    <a:pt x="641" y="410"/>
                  </a:lnTo>
                  <a:lnTo>
                    <a:pt x="641" y="411"/>
                  </a:lnTo>
                  <a:lnTo>
                    <a:pt x="640" y="414"/>
                  </a:lnTo>
                  <a:lnTo>
                    <a:pt x="640" y="418"/>
                  </a:lnTo>
                  <a:lnTo>
                    <a:pt x="639" y="420"/>
                  </a:lnTo>
                  <a:lnTo>
                    <a:pt x="637" y="423"/>
                  </a:lnTo>
                  <a:lnTo>
                    <a:pt x="635" y="425"/>
                  </a:lnTo>
                  <a:lnTo>
                    <a:pt x="636" y="425"/>
                  </a:lnTo>
                  <a:lnTo>
                    <a:pt x="638" y="426"/>
                  </a:lnTo>
                  <a:lnTo>
                    <a:pt x="639" y="426"/>
                  </a:lnTo>
                  <a:lnTo>
                    <a:pt x="639" y="427"/>
                  </a:lnTo>
                  <a:lnTo>
                    <a:pt x="640" y="427"/>
                  </a:lnTo>
                  <a:lnTo>
                    <a:pt x="639" y="429"/>
                  </a:lnTo>
                  <a:lnTo>
                    <a:pt x="639" y="431"/>
                  </a:lnTo>
                  <a:lnTo>
                    <a:pt x="637" y="432"/>
                  </a:lnTo>
                  <a:lnTo>
                    <a:pt x="635" y="433"/>
                  </a:lnTo>
                  <a:lnTo>
                    <a:pt x="637" y="435"/>
                  </a:lnTo>
                  <a:lnTo>
                    <a:pt x="638" y="437"/>
                  </a:lnTo>
                  <a:lnTo>
                    <a:pt x="638" y="440"/>
                  </a:lnTo>
                  <a:lnTo>
                    <a:pt x="636" y="444"/>
                  </a:lnTo>
                  <a:lnTo>
                    <a:pt x="635" y="449"/>
                  </a:lnTo>
                  <a:lnTo>
                    <a:pt x="633" y="453"/>
                  </a:lnTo>
                  <a:lnTo>
                    <a:pt x="633" y="457"/>
                  </a:lnTo>
                  <a:lnTo>
                    <a:pt x="632" y="461"/>
                  </a:lnTo>
                  <a:lnTo>
                    <a:pt x="631" y="464"/>
                  </a:lnTo>
                  <a:lnTo>
                    <a:pt x="630" y="466"/>
                  </a:lnTo>
                  <a:lnTo>
                    <a:pt x="630" y="467"/>
                  </a:lnTo>
                  <a:lnTo>
                    <a:pt x="628" y="469"/>
                  </a:lnTo>
                  <a:lnTo>
                    <a:pt x="628" y="470"/>
                  </a:lnTo>
                  <a:lnTo>
                    <a:pt x="626" y="470"/>
                  </a:lnTo>
                  <a:lnTo>
                    <a:pt x="626" y="469"/>
                  </a:lnTo>
                  <a:lnTo>
                    <a:pt x="625" y="466"/>
                  </a:lnTo>
                  <a:lnTo>
                    <a:pt x="626" y="463"/>
                  </a:lnTo>
                  <a:lnTo>
                    <a:pt x="627" y="459"/>
                  </a:lnTo>
                  <a:lnTo>
                    <a:pt x="626" y="459"/>
                  </a:lnTo>
                  <a:lnTo>
                    <a:pt x="625" y="458"/>
                  </a:lnTo>
                  <a:lnTo>
                    <a:pt x="625" y="457"/>
                  </a:lnTo>
                  <a:lnTo>
                    <a:pt x="624" y="457"/>
                  </a:lnTo>
                  <a:lnTo>
                    <a:pt x="623" y="456"/>
                  </a:lnTo>
                  <a:lnTo>
                    <a:pt x="623" y="455"/>
                  </a:lnTo>
                  <a:lnTo>
                    <a:pt x="624" y="455"/>
                  </a:lnTo>
                  <a:lnTo>
                    <a:pt x="624" y="453"/>
                  </a:lnTo>
                  <a:lnTo>
                    <a:pt x="624" y="451"/>
                  </a:lnTo>
                  <a:lnTo>
                    <a:pt x="623" y="450"/>
                  </a:lnTo>
                  <a:lnTo>
                    <a:pt x="622" y="449"/>
                  </a:lnTo>
                  <a:lnTo>
                    <a:pt x="620" y="448"/>
                  </a:lnTo>
                  <a:lnTo>
                    <a:pt x="619" y="451"/>
                  </a:lnTo>
                  <a:lnTo>
                    <a:pt x="618" y="454"/>
                  </a:lnTo>
                  <a:lnTo>
                    <a:pt x="616" y="456"/>
                  </a:lnTo>
                  <a:lnTo>
                    <a:pt x="615" y="457"/>
                  </a:lnTo>
                  <a:lnTo>
                    <a:pt x="613" y="457"/>
                  </a:lnTo>
                  <a:lnTo>
                    <a:pt x="612" y="457"/>
                  </a:lnTo>
                  <a:lnTo>
                    <a:pt x="610" y="457"/>
                  </a:lnTo>
                  <a:lnTo>
                    <a:pt x="608" y="459"/>
                  </a:lnTo>
                  <a:lnTo>
                    <a:pt x="608" y="461"/>
                  </a:lnTo>
                  <a:lnTo>
                    <a:pt x="607" y="463"/>
                  </a:lnTo>
                  <a:lnTo>
                    <a:pt x="605" y="465"/>
                  </a:lnTo>
                  <a:lnTo>
                    <a:pt x="605" y="466"/>
                  </a:lnTo>
                  <a:lnTo>
                    <a:pt x="604" y="467"/>
                  </a:lnTo>
                  <a:lnTo>
                    <a:pt x="604" y="468"/>
                  </a:lnTo>
                  <a:lnTo>
                    <a:pt x="602" y="470"/>
                  </a:lnTo>
                  <a:lnTo>
                    <a:pt x="600" y="471"/>
                  </a:lnTo>
                  <a:lnTo>
                    <a:pt x="599" y="471"/>
                  </a:lnTo>
                  <a:lnTo>
                    <a:pt x="597" y="472"/>
                  </a:lnTo>
                  <a:lnTo>
                    <a:pt x="595" y="472"/>
                  </a:lnTo>
                  <a:lnTo>
                    <a:pt x="594" y="473"/>
                  </a:lnTo>
                  <a:lnTo>
                    <a:pt x="593" y="472"/>
                  </a:lnTo>
                  <a:lnTo>
                    <a:pt x="592" y="472"/>
                  </a:lnTo>
                  <a:lnTo>
                    <a:pt x="592" y="470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98" name="Freeform 36"/>
            <p:cNvSpPr>
              <a:spLocks/>
            </p:cNvSpPr>
            <p:nvPr/>
          </p:nvSpPr>
          <p:spPr bwMode="gray">
            <a:xfrm>
              <a:off x="1525" y="1126"/>
              <a:ext cx="657" cy="561"/>
            </a:xfrm>
            <a:custGeom>
              <a:avLst/>
              <a:gdLst>
                <a:gd name="T0" fmla="*/ 556 w 657"/>
                <a:gd name="T1" fmla="*/ 514 h 561"/>
                <a:gd name="T2" fmla="*/ 509 w 657"/>
                <a:gd name="T3" fmla="*/ 556 h 561"/>
                <a:gd name="T4" fmla="*/ 488 w 657"/>
                <a:gd name="T5" fmla="*/ 542 h 561"/>
                <a:gd name="T6" fmla="*/ 432 w 657"/>
                <a:gd name="T7" fmla="*/ 515 h 561"/>
                <a:gd name="T8" fmla="*/ 340 w 657"/>
                <a:gd name="T9" fmla="*/ 498 h 561"/>
                <a:gd name="T10" fmla="*/ 284 w 657"/>
                <a:gd name="T11" fmla="*/ 473 h 561"/>
                <a:gd name="T12" fmla="*/ 267 w 657"/>
                <a:gd name="T13" fmla="*/ 455 h 561"/>
                <a:gd name="T14" fmla="*/ 221 w 657"/>
                <a:gd name="T15" fmla="*/ 430 h 561"/>
                <a:gd name="T16" fmla="*/ 183 w 657"/>
                <a:gd name="T17" fmla="*/ 396 h 561"/>
                <a:gd name="T18" fmla="*/ 184 w 657"/>
                <a:gd name="T19" fmla="*/ 368 h 561"/>
                <a:gd name="T20" fmla="*/ 180 w 657"/>
                <a:gd name="T21" fmla="*/ 323 h 561"/>
                <a:gd name="T22" fmla="*/ 164 w 657"/>
                <a:gd name="T23" fmla="*/ 296 h 561"/>
                <a:gd name="T24" fmla="*/ 138 w 657"/>
                <a:gd name="T25" fmla="*/ 257 h 561"/>
                <a:gd name="T26" fmla="*/ 116 w 657"/>
                <a:gd name="T27" fmla="*/ 227 h 561"/>
                <a:gd name="T28" fmla="*/ 104 w 657"/>
                <a:gd name="T29" fmla="*/ 216 h 561"/>
                <a:gd name="T30" fmla="*/ 104 w 657"/>
                <a:gd name="T31" fmla="*/ 193 h 561"/>
                <a:gd name="T32" fmla="*/ 91 w 657"/>
                <a:gd name="T33" fmla="*/ 178 h 561"/>
                <a:gd name="T34" fmla="*/ 76 w 657"/>
                <a:gd name="T35" fmla="*/ 164 h 561"/>
                <a:gd name="T36" fmla="*/ 60 w 657"/>
                <a:gd name="T37" fmla="*/ 138 h 561"/>
                <a:gd name="T38" fmla="*/ 45 w 657"/>
                <a:gd name="T39" fmla="*/ 115 h 561"/>
                <a:gd name="T40" fmla="*/ 36 w 657"/>
                <a:gd name="T41" fmla="*/ 68 h 561"/>
                <a:gd name="T42" fmla="*/ 23 w 657"/>
                <a:gd name="T43" fmla="*/ 98 h 561"/>
                <a:gd name="T44" fmla="*/ 35 w 657"/>
                <a:gd name="T45" fmla="*/ 134 h 561"/>
                <a:gd name="T46" fmla="*/ 43 w 657"/>
                <a:gd name="T47" fmla="*/ 174 h 561"/>
                <a:gd name="T48" fmla="*/ 55 w 657"/>
                <a:gd name="T49" fmla="*/ 197 h 561"/>
                <a:gd name="T50" fmla="*/ 62 w 657"/>
                <a:gd name="T51" fmla="*/ 232 h 561"/>
                <a:gd name="T52" fmla="*/ 65 w 657"/>
                <a:gd name="T53" fmla="*/ 249 h 561"/>
                <a:gd name="T54" fmla="*/ 83 w 657"/>
                <a:gd name="T55" fmla="*/ 265 h 561"/>
                <a:gd name="T56" fmla="*/ 74 w 657"/>
                <a:gd name="T57" fmla="*/ 286 h 561"/>
                <a:gd name="T58" fmla="*/ 55 w 657"/>
                <a:gd name="T59" fmla="*/ 257 h 561"/>
                <a:gd name="T60" fmla="*/ 35 w 657"/>
                <a:gd name="T61" fmla="*/ 231 h 561"/>
                <a:gd name="T62" fmla="*/ 22 w 657"/>
                <a:gd name="T63" fmla="*/ 177 h 561"/>
                <a:gd name="T64" fmla="*/ 7 w 657"/>
                <a:gd name="T65" fmla="*/ 162 h 561"/>
                <a:gd name="T66" fmla="*/ 2 w 657"/>
                <a:gd name="T67" fmla="*/ 149 h 561"/>
                <a:gd name="T68" fmla="*/ 6 w 657"/>
                <a:gd name="T69" fmla="*/ 132 h 561"/>
                <a:gd name="T70" fmla="*/ 10 w 657"/>
                <a:gd name="T71" fmla="*/ 116 h 561"/>
                <a:gd name="T72" fmla="*/ 1 w 657"/>
                <a:gd name="T73" fmla="*/ 68 h 561"/>
                <a:gd name="T74" fmla="*/ 2 w 657"/>
                <a:gd name="T75" fmla="*/ 1 h 561"/>
                <a:gd name="T76" fmla="*/ 147 w 657"/>
                <a:gd name="T77" fmla="*/ 48 h 561"/>
                <a:gd name="T78" fmla="*/ 215 w 657"/>
                <a:gd name="T79" fmla="*/ 80 h 561"/>
                <a:gd name="T80" fmla="*/ 256 w 657"/>
                <a:gd name="T81" fmla="*/ 139 h 561"/>
                <a:gd name="T82" fmla="*/ 302 w 657"/>
                <a:gd name="T83" fmla="*/ 119 h 561"/>
                <a:gd name="T84" fmla="*/ 324 w 657"/>
                <a:gd name="T85" fmla="*/ 154 h 561"/>
                <a:gd name="T86" fmla="*/ 360 w 657"/>
                <a:gd name="T87" fmla="*/ 226 h 561"/>
                <a:gd name="T88" fmla="*/ 398 w 657"/>
                <a:gd name="T89" fmla="*/ 240 h 561"/>
                <a:gd name="T90" fmla="*/ 405 w 657"/>
                <a:gd name="T91" fmla="*/ 249 h 561"/>
                <a:gd name="T92" fmla="*/ 385 w 657"/>
                <a:gd name="T93" fmla="*/ 270 h 561"/>
                <a:gd name="T94" fmla="*/ 391 w 657"/>
                <a:gd name="T95" fmla="*/ 363 h 561"/>
                <a:gd name="T96" fmla="*/ 405 w 657"/>
                <a:gd name="T97" fmla="*/ 402 h 561"/>
                <a:gd name="T98" fmla="*/ 463 w 657"/>
                <a:gd name="T99" fmla="*/ 459 h 561"/>
                <a:gd name="T100" fmla="*/ 522 w 657"/>
                <a:gd name="T101" fmla="*/ 450 h 561"/>
                <a:gd name="T102" fmla="*/ 543 w 657"/>
                <a:gd name="T103" fmla="*/ 439 h 561"/>
                <a:gd name="T104" fmla="*/ 568 w 657"/>
                <a:gd name="T105" fmla="*/ 381 h 561"/>
                <a:gd name="T106" fmla="*/ 619 w 657"/>
                <a:gd name="T107" fmla="*/ 370 h 561"/>
                <a:gd name="T108" fmla="*/ 654 w 657"/>
                <a:gd name="T109" fmla="*/ 374 h 561"/>
                <a:gd name="T110" fmla="*/ 646 w 657"/>
                <a:gd name="T111" fmla="*/ 402 h 561"/>
                <a:gd name="T112" fmla="*/ 639 w 657"/>
                <a:gd name="T113" fmla="*/ 427 h 561"/>
                <a:gd name="T114" fmla="*/ 630 w 657"/>
                <a:gd name="T115" fmla="*/ 466 h 561"/>
                <a:gd name="T116" fmla="*/ 623 w 657"/>
                <a:gd name="T117" fmla="*/ 455 h 561"/>
                <a:gd name="T118" fmla="*/ 608 w 657"/>
                <a:gd name="T119" fmla="*/ 459 h 561"/>
                <a:gd name="T120" fmla="*/ 592 w 657"/>
                <a:gd name="T121" fmla="*/ 470 h 56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57"/>
                <a:gd name="T184" fmla="*/ 0 h 561"/>
                <a:gd name="T185" fmla="*/ 657 w 657"/>
                <a:gd name="T186" fmla="*/ 561 h 56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57" h="561">
                  <a:moveTo>
                    <a:pt x="592" y="470"/>
                  </a:moveTo>
                  <a:lnTo>
                    <a:pt x="546" y="470"/>
                  </a:lnTo>
                  <a:lnTo>
                    <a:pt x="546" y="484"/>
                  </a:lnTo>
                  <a:lnTo>
                    <a:pt x="529" y="484"/>
                  </a:lnTo>
                  <a:lnTo>
                    <a:pt x="532" y="488"/>
                  </a:lnTo>
                  <a:lnTo>
                    <a:pt x="535" y="491"/>
                  </a:lnTo>
                  <a:lnTo>
                    <a:pt x="539" y="495"/>
                  </a:lnTo>
                  <a:lnTo>
                    <a:pt x="542" y="499"/>
                  </a:lnTo>
                  <a:lnTo>
                    <a:pt x="544" y="500"/>
                  </a:lnTo>
                  <a:lnTo>
                    <a:pt x="546" y="501"/>
                  </a:lnTo>
                  <a:lnTo>
                    <a:pt x="548" y="502"/>
                  </a:lnTo>
                  <a:lnTo>
                    <a:pt x="550" y="504"/>
                  </a:lnTo>
                  <a:lnTo>
                    <a:pt x="552" y="507"/>
                  </a:lnTo>
                  <a:lnTo>
                    <a:pt x="554" y="510"/>
                  </a:lnTo>
                  <a:lnTo>
                    <a:pt x="556" y="513"/>
                  </a:lnTo>
                  <a:lnTo>
                    <a:pt x="556" y="514"/>
                  </a:lnTo>
                  <a:lnTo>
                    <a:pt x="556" y="515"/>
                  </a:lnTo>
                  <a:lnTo>
                    <a:pt x="556" y="517"/>
                  </a:lnTo>
                  <a:lnTo>
                    <a:pt x="555" y="517"/>
                  </a:lnTo>
                  <a:lnTo>
                    <a:pt x="543" y="518"/>
                  </a:lnTo>
                  <a:lnTo>
                    <a:pt x="530" y="518"/>
                  </a:lnTo>
                  <a:lnTo>
                    <a:pt x="528" y="518"/>
                  </a:lnTo>
                  <a:lnTo>
                    <a:pt x="527" y="519"/>
                  </a:lnTo>
                  <a:lnTo>
                    <a:pt x="520" y="533"/>
                  </a:lnTo>
                  <a:lnTo>
                    <a:pt x="512" y="546"/>
                  </a:lnTo>
                  <a:lnTo>
                    <a:pt x="511" y="547"/>
                  </a:lnTo>
                  <a:lnTo>
                    <a:pt x="512" y="549"/>
                  </a:lnTo>
                  <a:lnTo>
                    <a:pt x="512" y="551"/>
                  </a:lnTo>
                  <a:lnTo>
                    <a:pt x="511" y="552"/>
                  </a:lnTo>
                  <a:lnTo>
                    <a:pt x="510" y="553"/>
                  </a:lnTo>
                  <a:lnTo>
                    <a:pt x="509" y="554"/>
                  </a:lnTo>
                  <a:lnTo>
                    <a:pt x="509" y="556"/>
                  </a:lnTo>
                  <a:lnTo>
                    <a:pt x="509" y="557"/>
                  </a:lnTo>
                  <a:lnTo>
                    <a:pt x="509" y="558"/>
                  </a:lnTo>
                  <a:lnTo>
                    <a:pt x="509" y="559"/>
                  </a:lnTo>
                  <a:lnTo>
                    <a:pt x="509" y="561"/>
                  </a:lnTo>
                  <a:lnTo>
                    <a:pt x="506" y="559"/>
                  </a:lnTo>
                  <a:lnTo>
                    <a:pt x="504" y="557"/>
                  </a:lnTo>
                  <a:lnTo>
                    <a:pt x="501" y="555"/>
                  </a:lnTo>
                  <a:lnTo>
                    <a:pt x="499" y="553"/>
                  </a:lnTo>
                  <a:lnTo>
                    <a:pt x="498" y="553"/>
                  </a:lnTo>
                  <a:lnTo>
                    <a:pt x="497" y="552"/>
                  </a:lnTo>
                  <a:lnTo>
                    <a:pt x="497" y="551"/>
                  </a:lnTo>
                  <a:lnTo>
                    <a:pt x="496" y="549"/>
                  </a:lnTo>
                  <a:lnTo>
                    <a:pt x="494" y="548"/>
                  </a:lnTo>
                  <a:lnTo>
                    <a:pt x="492" y="545"/>
                  </a:lnTo>
                  <a:lnTo>
                    <a:pt x="488" y="542"/>
                  </a:lnTo>
                  <a:lnTo>
                    <a:pt x="485" y="539"/>
                  </a:lnTo>
                  <a:lnTo>
                    <a:pt x="481" y="534"/>
                  </a:lnTo>
                  <a:lnTo>
                    <a:pt x="476" y="528"/>
                  </a:lnTo>
                  <a:lnTo>
                    <a:pt x="471" y="525"/>
                  </a:lnTo>
                  <a:lnTo>
                    <a:pt x="467" y="522"/>
                  </a:lnTo>
                  <a:lnTo>
                    <a:pt x="462" y="519"/>
                  </a:lnTo>
                  <a:lnTo>
                    <a:pt x="461" y="519"/>
                  </a:lnTo>
                  <a:lnTo>
                    <a:pt x="460" y="519"/>
                  </a:lnTo>
                  <a:lnTo>
                    <a:pt x="459" y="519"/>
                  </a:lnTo>
                  <a:lnTo>
                    <a:pt x="456" y="517"/>
                  </a:lnTo>
                  <a:lnTo>
                    <a:pt x="452" y="515"/>
                  </a:lnTo>
                  <a:lnTo>
                    <a:pt x="448" y="514"/>
                  </a:lnTo>
                  <a:lnTo>
                    <a:pt x="444" y="514"/>
                  </a:lnTo>
                  <a:lnTo>
                    <a:pt x="439" y="514"/>
                  </a:lnTo>
                  <a:lnTo>
                    <a:pt x="435" y="515"/>
                  </a:lnTo>
                  <a:lnTo>
                    <a:pt x="432" y="515"/>
                  </a:lnTo>
                  <a:lnTo>
                    <a:pt x="430" y="516"/>
                  </a:lnTo>
                  <a:lnTo>
                    <a:pt x="418" y="523"/>
                  </a:lnTo>
                  <a:lnTo>
                    <a:pt x="405" y="526"/>
                  </a:lnTo>
                  <a:lnTo>
                    <a:pt x="395" y="525"/>
                  </a:lnTo>
                  <a:lnTo>
                    <a:pt x="387" y="521"/>
                  </a:lnTo>
                  <a:lnTo>
                    <a:pt x="379" y="518"/>
                  </a:lnTo>
                  <a:lnTo>
                    <a:pt x="373" y="517"/>
                  </a:lnTo>
                  <a:lnTo>
                    <a:pt x="368" y="515"/>
                  </a:lnTo>
                  <a:lnTo>
                    <a:pt x="364" y="513"/>
                  </a:lnTo>
                  <a:lnTo>
                    <a:pt x="355" y="508"/>
                  </a:lnTo>
                  <a:lnTo>
                    <a:pt x="345" y="503"/>
                  </a:lnTo>
                  <a:lnTo>
                    <a:pt x="345" y="502"/>
                  </a:lnTo>
                  <a:lnTo>
                    <a:pt x="344" y="501"/>
                  </a:lnTo>
                  <a:lnTo>
                    <a:pt x="342" y="499"/>
                  </a:lnTo>
                  <a:lnTo>
                    <a:pt x="340" y="498"/>
                  </a:lnTo>
                  <a:lnTo>
                    <a:pt x="338" y="497"/>
                  </a:lnTo>
                  <a:lnTo>
                    <a:pt x="335" y="497"/>
                  </a:lnTo>
                  <a:lnTo>
                    <a:pt x="326" y="494"/>
                  </a:lnTo>
                  <a:lnTo>
                    <a:pt x="317" y="489"/>
                  </a:lnTo>
                  <a:lnTo>
                    <a:pt x="314" y="487"/>
                  </a:lnTo>
                  <a:lnTo>
                    <a:pt x="311" y="485"/>
                  </a:lnTo>
                  <a:lnTo>
                    <a:pt x="306" y="482"/>
                  </a:lnTo>
                  <a:lnTo>
                    <a:pt x="300" y="480"/>
                  </a:lnTo>
                  <a:lnTo>
                    <a:pt x="295" y="479"/>
                  </a:lnTo>
                  <a:lnTo>
                    <a:pt x="293" y="478"/>
                  </a:lnTo>
                  <a:lnTo>
                    <a:pt x="291" y="477"/>
                  </a:lnTo>
                  <a:lnTo>
                    <a:pt x="289" y="475"/>
                  </a:lnTo>
                  <a:lnTo>
                    <a:pt x="287" y="474"/>
                  </a:lnTo>
                  <a:lnTo>
                    <a:pt x="286" y="473"/>
                  </a:lnTo>
                  <a:lnTo>
                    <a:pt x="284" y="473"/>
                  </a:lnTo>
                  <a:lnTo>
                    <a:pt x="284" y="472"/>
                  </a:lnTo>
                  <a:lnTo>
                    <a:pt x="283" y="471"/>
                  </a:lnTo>
                  <a:lnTo>
                    <a:pt x="282" y="469"/>
                  </a:lnTo>
                  <a:lnTo>
                    <a:pt x="280" y="467"/>
                  </a:lnTo>
                  <a:lnTo>
                    <a:pt x="278" y="465"/>
                  </a:lnTo>
                  <a:lnTo>
                    <a:pt x="276" y="464"/>
                  </a:lnTo>
                  <a:lnTo>
                    <a:pt x="273" y="462"/>
                  </a:lnTo>
                  <a:lnTo>
                    <a:pt x="271" y="461"/>
                  </a:lnTo>
                  <a:lnTo>
                    <a:pt x="270" y="459"/>
                  </a:lnTo>
                  <a:lnTo>
                    <a:pt x="269" y="458"/>
                  </a:lnTo>
                  <a:lnTo>
                    <a:pt x="268" y="456"/>
                  </a:lnTo>
                  <a:lnTo>
                    <a:pt x="267" y="455"/>
                  </a:lnTo>
                  <a:lnTo>
                    <a:pt x="265" y="454"/>
                  </a:lnTo>
                  <a:lnTo>
                    <a:pt x="263" y="453"/>
                  </a:lnTo>
                  <a:lnTo>
                    <a:pt x="261" y="452"/>
                  </a:lnTo>
                  <a:lnTo>
                    <a:pt x="249" y="449"/>
                  </a:lnTo>
                  <a:lnTo>
                    <a:pt x="240" y="444"/>
                  </a:lnTo>
                  <a:lnTo>
                    <a:pt x="238" y="443"/>
                  </a:lnTo>
                  <a:lnTo>
                    <a:pt x="236" y="442"/>
                  </a:lnTo>
                  <a:lnTo>
                    <a:pt x="234" y="442"/>
                  </a:lnTo>
                  <a:lnTo>
                    <a:pt x="232" y="440"/>
                  </a:lnTo>
                  <a:lnTo>
                    <a:pt x="229" y="439"/>
                  </a:lnTo>
                  <a:lnTo>
                    <a:pt x="226" y="436"/>
                  </a:lnTo>
                  <a:lnTo>
                    <a:pt x="224" y="434"/>
                  </a:lnTo>
                  <a:lnTo>
                    <a:pt x="223" y="433"/>
                  </a:lnTo>
                  <a:lnTo>
                    <a:pt x="222" y="433"/>
                  </a:lnTo>
                  <a:lnTo>
                    <a:pt x="221" y="432"/>
                  </a:lnTo>
                  <a:lnTo>
                    <a:pt x="221" y="430"/>
                  </a:lnTo>
                  <a:lnTo>
                    <a:pt x="220" y="428"/>
                  </a:lnTo>
                  <a:lnTo>
                    <a:pt x="218" y="426"/>
                  </a:lnTo>
                  <a:lnTo>
                    <a:pt x="217" y="423"/>
                  </a:lnTo>
                  <a:lnTo>
                    <a:pt x="215" y="421"/>
                  </a:lnTo>
                  <a:lnTo>
                    <a:pt x="213" y="419"/>
                  </a:lnTo>
                  <a:lnTo>
                    <a:pt x="210" y="418"/>
                  </a:lnTo>
                  <a:lnTo>
                    <a:pt x="209" y="418"/>
                  </a:lnTo>
                  <a:lnTo>
                    <a:pt x="207" y="415"/>
                  </a:lnTo>
                  <a:lnTo>
                    <a:pt x="204" y="413"/>
                  </a:lnTo>
                  <a:lnTo>
                    <a:pt x="201" y="411"/>
                  </a:lnTo>
                  <a:lnTo>
                    <a:pt x="198" y="410"/>
                  </a:lnTo>
                  <a:lnTo>
                    <a:pt x="194" y="408"/>
                  </a:lnTo>
                  <a:lnTo>
                    <a:pt x="190" y="405"/>
                  </a:lnTo>
                  <a:lnTo>
                    <a:pt x="187" y="402"/>
                  </a:lnTo>
                  <a:lnTo>
                    <a:pt x="184" y="398"/>
                  </a:lnTo>
                  <a:lnTo>
                    <a:pt x="183" y="396"/>
                  </a:lnTo>
                  <a:lnTo>
                    <a:pt x="182" y="394"/>
                  </a:lnTo>
                  <a:lnTo>
                    <a:pt x="181" y="392"/>
                  </a:lnTo>
                  <a:lnTo>
                    <a:pt x="180" y="391"/>
                  </a:lnTo>
                  <a:lnTo>
                    <a:pt x="178" y="389"/>
                  </a:lnTo>
                  <a:lnTo>
                    <a:pt x="177" y="385"/>
                  </a:lnTo>
                  <a:lnTo>
                    <a:pt x="176" y="380"/>
                  </a:lnTo>
                  <a:lnTo>
                    <a:pt x="175" y="374"/>
                  </a:lnTo>
                  <a:lnTo>
                    <a:pt x="176" y="372"/>
                  </a:lnTo>
                  <a:lnTo>
                    <a:pt x="177" y="372"/>
                  </a:lnTo>
                  <a:lnTo>
                    <a:pt x="178" y="371"/>
                  </a:lnTo>
                  <a:lnTo>
                    <a:pt x="180" y="371"/>
                  </a:lnTo>
                  <a:lnTo>
                    <a:pt x="181" y="370"/>
                  </a:lnTo>
                  <a:lnTo>
                    <a:pt x="183" y="370"/>
                  </a:lnTo>
                  <a:lnTo>
                    <a:pt x="184" y="369"/>
                  </a:lnTo>
                  <a:lnTo>
                    <a:pt x="184" y="368"/>
                  </a:lnTo>
                  <a:lnTo>
                    <a:pt x="184" y="367"/>
                  </a:lnTo>
                  <a:lnTo>
                    <a:pt x="183" y="365"/>
                  </a:lnTo>
                  <a:lnTo>
                    <a:pt x="182" y="364"/>
                  </a:lnTo>
                  <a:lnTo>
                    <a:pt x="182" y="363"/>
                  </a:lnTo>
                  <a:lnTo>
                    <a:pt x="182" y="361"/>
                  </a:lnTo>
                  <a:lnTo>
                    <a:pt x="183" y="360"/>
                  </a:lnTo>
                  <a:lnTo>
                    <a:pt x="185" y="359"/>
                  </a:lnTo>
                  <a:lnTo>
                    <a:pt x="186" y="358"/>
                  </a:lnTo>
                  <a:lnTo>
                    <a:pt x="187" y="356"/>
                  </a:lnTo>
                  <a:lnTo>
                    <a:pt x="188" y="352"/>
                  </a:lnTo>
                  <a:lnTo>
                    <a:pt x="188" y="347"/>
                  </a:lnTo>
                  <a:lnTo>
                    <a:pt x="187" y="343"/>
                  </a:lnTo>
                  <a:lnTo>
                    <a:pt x="184" y="336"/>
                  </a:lnTo>
                  <a:lnTo>
                    <a:pt x="180" y="328"/>
                  </a:lnTo>
                  <a:lnTo>
                    <a:pt x="180" y="326"/>
                  </a:lnTo>
                  <a:lnTo>
                    <a:pt x="180" y="323"/>
                  </a:lnTo>
                  <a:lnTo>
                    <a:pt x="179" y="320"/>
                  </a:lnTo>
                  <a:lnTo>
                    <a:pt x="180" y="319"/>
                  </a:lnTo>
                  <a:lnTo>
                    <a:pt x="181" y="318"/>
                  </a:lnTo>
                  <a:lnTo>
                    <a:pt x="181" y="317"/>
                  </a:lnTo>
                  <a:lnTo>
                    <a:pt x="181" y="315"/>
                  </a:lnTo>
                  <a:lnTo>
                    <a:pt x="180" y="313"/>
                  </a:lnTo>
                  <a:lnTo>
                    <a:pt x="178" y="312"/>
                  </a:lnTo>
                  <a:lnTo>
                    <a:pt x="176" y="311"/>
                  </a:lnTo>
                  <a:lnTo>
                    <a:pt x="175" y="309"/>
                  </a:lnTo>
                  <a:lnTo>
                    <a:pt x="174" y="308"/>
                  </a:lnTo>
                  <a:lnTo>
                    <a:pt x="174" y="306"/>
                  </a:lnTo>
                  <a:lnTo>
                    <a:pt x="173" y="305"/>
                  </a:lnTo>
                  <a:lnTo>
                    <a:pt x="171" y="302"/>
                  </a:lnTo>
                  <a:lnTo>
                    <a:pt x="169" y="300"/>
                  </a:lnTo>
                  <a:lnTo>
                    <a:pt x="167" y="298"/>
                  </a:lnTo>
                  <a:lnTo>
                    <a:pt x="164" y="296"/>
                  </a:lnTo>
                  <a:lnTo>
                    <a:pt x="162" y="290"/>
                  </a:lnTo>
                  <a:lnTo>
                    <a:pt x="159" y="284"/>
                  </a:lnTo>
                  <a:lnTo>
                    <a:pt x="158" y="283"/>
                  </a:lnTo>
                  <a:lnTo>
                    <a:pt x="157" y="282"/>
                  </a:lnTo>
                  <a:lnTo>
                    <a:pt x="156" y="281"/>
                  </a:lnTo>
                  <a:lnTo>
                    <a:pt x="154" y="280"/>
                  </a:lnTo>
                  <a:lnTo>
                    <a:pt x="154" y="278"/>
                  </a:lnTo>
                  <a:lnTo>
                    <a:pt x="154" y="276"/>
                  </a:lnTo>
                  <a:lnTo>
                    <a:pt x="154" y="275"/>
                  </a:lnTo>
                  <a:lnTo>
                    <a:pt x="152" y="273"/>
                  </a:lnTo>
                  <a:lnTo>
                    <a:pt x="151" y="272"/>
                  </a:lnTo>
                  <a:lnTo>
                    <a:pt x="149" y="269"/>
                  </a:lnTo>
                  <a:lnTo>
                    <a:pt x="147" y="267"/>
                  </a:lnTo>
                  <a:lnTo>
                    <a:pt x="145" y="264"/>
                  </a:lnTo>
                  <a:lnTo>
                    <a:pt x="141" y="261"/>
                  </a:lnTo>
                  <a:lnTo>
                    <a:pt x="138" y="257"/>
                  </a:lnTo>
                  <a:lnTo>
                    <a:pt x="135" y="254"/>
                  </a:lnTo>
                  <a:lnTo>
                    <a:pt x="134" y="252"/>
                  </a:lnTo>
                  <a:lnTo>
                    <a:pt x="132" y="249"/>
                  </a:lnTo>
                  <a:lnTo>
                    <a:pt x="132" y="247"/>
                  </a:lnTo>
                  <a:lnTo>
                    <a:pt x="132" y="244"/>
                  </a:lnTo>
                  <a:lnTo>
                    <a:pt x="132" y="240"/>
                  </a:lnTo>
                  <a:lnTo>
                    <a:pt x="132" y="239"/>
                  </a:lnTo>
                  <a:lnTo>
                    <a:pt x="132" y="238"/>
                  </a:lnTo>
                  <a:lnTo>
                    <a:pt x="131" y="238"/>
                  </a:lnTo>
                  <a:lnTo>
                    <a:pt x="129" y="234"/>
                  </a:lnTo>
                  <a:lnTo>
                    <a:pt x="126" y="230"/>
                  </a:lnTo>
                  <a:lnTo>
                    <a:pt x="124" y="231"/>
                  </a:lnTo>
                  <a:lnTo>
                    <a:pt x="122" y="231"/>
                  </a:lnTo>
                  <a:lnTo>
                    <a:pt x="120" y="230"/>
                  </a:lnTo>
                  <a:lnTo>
                    <a:pt x="117" y="229"/>
                  </a:lnTo>
                  <a:lnTo>
                    <a:pt x="116" y="227"/>
                  </a:lnTo>
                  <a:lnTo>
                    <a:pt x="115" y="227"/>
                  </a:lnTo>
                  <a:lnTo>
                    <a:pt x="114" y="227"/>
                  </a:lnTo>
                  <a:lnTo>
                    <a:pt x="112" y="226"/>
                  </a:lnTo>
                  <a:lnTo>
                    <a:pt x="111" y="224"/>
                  </a:lnTo>
                  <a:lnTo>
                    <a:pt x="109" y="222"/>
                  </a:lnTo>
                  <a:lnTo>
                    <a:pt x="109" y="221"/>
                  </a:lnTo>
                  <a:lnTo>
                    <a:pt x="109" y="219"/>
                  </a:lnTo>
                  <a:lnTo>
                    <a:pt x="110" y="218"/>
                  </a:lnTo>
                  <a:lnTo>
                    <a:pt x="111" y="217"/>
                  </a:lnTo>
                  <a:lnTo>
                    <a:pt x="111" y="215"/>
                  </a:lnTo>
                  <a:lnTo>
                    <a:pt x="110" y="214"/>
                  </a:lnTo>
                  <a:lnTo>
                    <a:pt x="109" y="214"/>
                  </a:lnTo>
                  <a:lnTo>
                    <a:pt x="108" y="214"/>
                  </a:lnTo>
                  <a:lnTo>
                    <a:pt x="106" y="215"/>
                  </a:lnTo>
                  <a:lnTo>
                    <a:pt x="104" y="216"/>
                  </a:lnTo>
                  <a:lnTo>
                    <a:pt x="103" y="216"/>
                  </a:lnTo>
                  <a:lnTo>
                    <a:pt x="102" y="215"/>
                  </a:lnTo>
                  <a:lnTo>
                    <a:pt x="101" y="214"/>
                  </a:lnTo>
                  <a:lnTo>
                    <a:pt x="100" y="213"/>
                  </a:lnTo>
                  <a:lnTo>
                    <a:pt x="100" y="211"/>
                  </a:lnTo>
                  <a:lnTo>
                    <a:pt x="100" y="208"/>
                  </a:lnTo>
                  <a:lnTo>
                    <a:pt x="100" y="206"/>
                  </a:lnTo>
                  <a:lnTo>
                    <a:pt x="102" y="203"/>
                  </a:lnTo>
                  <a:lnTo>
                    <a:pt x="103" y="201"/>
                  </a:lnTo>
                  <a:lnTo>
                    <a:pt x="104" y="200"/>
                  </a:lnTo>
                  <a:lnTo>
                    <a:pt x="105" y="200"/>
                  </a:lnTo>
                  <a:lnTo>
                    <a:pt x="105" y="199"/>
                  </a:lnTo>
                  <a:lnTo>
                    <a:pt x="106" y="197"/>
                  </a:lnTo>
                  <a:lnTo>
                    <a:pt x="106" y="195"/>
                  </a:lnTo>
                  <a:lnTo>
                    <a:pt x="105" y="194"/>
                  </a:lnTo>
                  <a:lnTo>
                    <a:pt x="104" y="193"/>
                  </a:lnTo>
                  <a:lnTo>
                    <a:pt x="104" y="191"/>
                  </a:lnTo>
                  <a:lnTo>
                    <a:pt x="104" y="190"/>
                  </a:lnTo>
                  <a:lnTo>
                    <a:pt x="104" y="189"/>
                  </a:lnTo>
                  <a:lnTo>
                    <a:pt x="103" y="188"/>
                  </a:lnTo>
                  <a:lnTo>
                    <a:pt x="101" y="187"/>
                  </a:lnTo>
                  <a:lnTo>
                    <a:pt x="99" y="187"/>
                  </a:lnTo>
                  <a:lnTo>
                    <a:pt x="97" y="187"/>
                  </a:lnTo>
                  <a:lnTo>
                    <a:pt x="96" y="186"/>
                  </a:lnTo>
                  <a:lnTo>
                    <a:pt x="95" y="185"/>
                  </a:lnTo>
                  <a:lnTo>
                    <a:pt x="94" y="184"/>
                  </a:lnTo>
                  <a:lnTo>
                    <a:pt x="93" y="182"/>
                  </a:lnTo>
                  <a:lnTo>
                    <a:pt x="93" y="181"/>
                  </a:lnTo>
                  <a:lnTo>
                    <a:pt x="92" y="179"/>
                  </a:lnTo>
                  <a:lnTo>
                    <a:pt x="91" y="178"/>
                  </a:lnTo>
                  <a:lnTo>
                    <a:pt x="90" y="177"/>
                  </a:lnTo>
                  <a:lnTo>
                    <a:pt x="91" y="175"/>
                  </a:lnTo>
                  <a:lnTo>
                    <a:pt x="91" y="173"/>
                  </a:lnTo>
                  <a:lnTo>
                    <a:pt x="92" y="172"/>
                  </a:lnTo>
                  <a:lnTo>
                    <a:pt x="90" y="171"/>
                  </a:lnTo>
                  <a:lnTo>
                    <a:pt x="89" y="170"/>
                  </a:lnTo>
                  <a:lnTo>
                    <a:pt x="88" y="170"/>
                  </a:lnTo>
                  <a:lnTo>
                    <a:pt x="87" y="170"/>
                  </a:lnTo>
                  <a:lnTo>
                    <a:pt x="85" y="170"/>
                  </a:lnTo>
                  <a:lnTo>
                    <a:pt x="83" y="170"/>
                  </a:lnTo>
                  <a:lnTo>
                    <a:pt x="82" y="170"/>
                  </a:lnTo>
                  <a:lnTo>
                    <a:pt x="81" y="169"/>
                  </a:lnTo>
                  <a:lnTo>
                    <a:pt x="80" y="168"/>
                  </a:lnTo>
                  <a:lnTo>
                    <a:pt x="79" y="166"/>
                  </a:lnTo>
                  <a:lnTo>
                    <a:pt x="78" y="165"/>
                  </a:lnTo>
                  <a:lnTo>
                    <a:pt x="76" y="164"/>
                  </a:lnTo>
                  <a:lnTo>
                    <a:pt x="75" y="164"/>
                  </a:lnTo>
                  <a:lnTo>
                    <a:pt x="74" y="162"/>
                  </a:lnTo>
                  <a:lnTo>
                    <a:pt x="73" y="159"/>
                  </a:lnTo>
                  <a:lnTo>
                    <a:pt x="70" y="156"/>
                  </a:lnTo>
                  <a:lnTo>
                    <a:pt x="69" y="154"/>
                  </a:lnTo>
                  <a:lnTo>
                    <a:pt x="67" y="152"/>
                  </a:lnTo>
                  <a:lnTo>
                    <a:pt x="66" y="150"/>
                  </a:lnTo>
                  <a:lnTo>
                    <a:pt x="66" y="149"/>
                  </a:lnTo>
                  <a:lnTo>
                    <a:pt x="65" y="147"/>
                  </a:lnTo>
                  <a:lnTo>
                    <a:pt x="64" y="146"/>
                  </a:lnTo>
                  <a:lnTo>
                    <a:pt x="62" y="145"/>
                  </a:lnTo>
                  <a:lnTo>
                    <a:pt x="60" y="144"/>
                  </a:lnTo>
                  <a:lnTo>
                    <a:pt x="59" y="143"/>
                  </a:lnTo>
                  <a:lnTo>
                    <a:pt x="59" y="141"/>
                  </a:lnTo>
                  <a:lnTo>
                    <a:pt x="60" y="139"/>
                  </a:lnTo>
                  <a:lnTo>
                    <a:pt x="60" y="138"/>
                  </a:lnTo>
                  <a:lnTo>
                    <a:pt x="60" y="136"/>
                  </a:lnTo>
                  <a:lnTo>
                    <a:pt x="59" y="135"/>
                  </a:lnTo>
                  <a:lnTo>
                    <a:pt x="58" y="133"/>
                  </a:lnTo>
                  <a:lnTo>
                    <a:pt x="56" y="132"/>
                  </a:lnTo>
                  <a:lnTo>
                    <a:pt x="54" y="130"/>
                  </a:lnTo>
                  <a:lnTo>
                    <a:pt x="52" y="128"/>
                  </a:lnTo>
                  <a:lnTo>
                    <a:pt x="52" y="126"/>
                  </a:lnTo>
                  <a:lnTo>
                    <a:pt x="51" y="123"/>
                  </a:lnTo>
                  <a:lnTo>
                    <a:pt x="52" y="123"/>
                  </a:lnTo>
                  <a:lnTo>
                    <a:pt x="52" y="121"/>
                  </a:lnTo>
                  <a:lnTo>
                    <a:pt x="51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7" y="117"/>
                  </a:lnTo>
                  <a:lnTo>
                    <a:pt x="45" y="115"/>
                  </a:lnTo>
                  <a:lnTo>
                    <a:pt x="43" y="112"/>
                  </a:lnTo>
                  <a:lnTo>
                    <a:pt x="41" y="109"/>
                  </a:lnTo>
                  <a:lnTo>
                    <a:pt x="41" y="106"/>
                  </a:lnTo>
                  <a:lnTo>
                    <a:pt x="41" y="103"/>
                  </a:lnTo>
                  <a:lnTo>
                    <a:pt x="42" y="100"/>
                  </a:lnTo>
                  <a:lnTo>
                    <a:pt x="42" y="96"/>
                  </a:lnTo>
                  <a:lnTo>
                    <a:pt x="41" y="93"/>
                  </a:lnTo>
                  <a:lnTo>
                    <a:pt x="40" y="91"/>
                  </a:lnTo>
                  <a:lnTo>
                    <a:pt x="40" y="88"/>
                  </a:lnTo>
                  <a:lnTo>
                    <a:pt x="41" y="84"/>
                  </a:lnTo>
                  <a:lnTo>
                    <a:pt x="41" y="80"/>
                  </a:lnTo>
                  <a:lnTo>
                    <a:pt x="40" y="75"/>
                  </a:lnTo>
                  <a:lnTo>
                    <a:pt x="39" y="73"/>
                  </a:lnTo>
                  <a:lnTo>
                    <a:pt x="37" y="71"/>
                  </a:lnTo>
                  <a:lnTo>
                    <a:pt x="37" y="69"/>
                  </a:lnTo>
                  <a:lnTo>
                    <a:pt x="36" y="68"/>
                  </a:lnTo>
                  <a:lnTo>
                    <a:pt x="36" y="67"/>
                  </a:lnTo>
                  <a:lnTo>
                    <a:pt x="32" y="66"/>
                  </a:lnTo>
                  <a:lnTo>
                    <a:pt x="29" y="63"/>
                  </a:lnTo>
                  <a:lnTo>
                    <a:pt x="27" y="60"/>
                  </a:lnTo>
                  <a:lnTo>
                    <a:pt x="24" y="57"/>
                  </a:lnTo>
                  <a:lnTo>
                    <a:pt x="23" y="54"/>
                  </a:lnTo>
                  <a:lnTo>
                    <a:pt x="24" y="57"/>
                  </a:lnTo>
                  <a:lnTo>
                    <a:pt x="25" y="61"/>
                  </a:lnTo>
                  <a:lnTo>
                    <a:pt x="25" y="64"/>
                  </a:lnTo>
                  <a:lnTo>
                    <a:pt x="25" y="68"/>
                  </a:lnTo>
                  <a:lnTo>
                    <a:pt x="24" y="71"/>
                  </a:lnTo>
                  <a:lnTo>
                    <a:pt x="24" y="74"/>
                  </a:lnTo>
                  <a:lnTo>
                    <a:pt x="27" y="78"/>
                  </a:lnTo>
                  <a:lnTo>
                    <a:pt x="23" y="86"/>
                  </a:lnTo>
                  <a:lnTo>
                    <a:pt x="22" y="93"/>
                  </a:lnTo>
                  <a:lnTo>
                    <a:pt x="23" y="98"/>
                  </a:lnTo>
                  <a:lnTo>
                    <a:pt x="24" y="104"/>
                  </a:lnTo>
                  <a:lnTo>
                    <a:pt x="24" y="106"/>
                  </a:lnTo>
                  <a:lnTo>
                    <a:pt x="24" y="108"/>
                  </a:lnTo>
                  <a:lnTo>
                    <a:pt x="24" y="111"/>
                  </a:lnTo>
                  <a:lnTo>
                    <a:pt x="24" y="114"/>
                  </a:lnTo>
                  <a:lnTo>
                    <a:pt x="25" y="117"/>
                  </a:lnTo>
                  <a:lnTo>
                    <a:pt x="27" y="119"/>
                  </a:lnTo>
                  <a:lnTo>
                    <a:pt x="29" y="121"/>
                  </a:lnTo>
                  <a:lnTo>
                    <a:pt x="29" y="123"/>
                  </a:lnTo>
                  <a:lnTo>
                    <a:pt x="29" y="125"/>
                  </a:lnTo>
                  <a:lnTo>
                    <a:pt x="29" y="126"/>
                  </a:lnTo>
                  <a:lnTo>
                    <a:pt x="31" y="127"/>
                  </a:lnTo>
                  <a:lnTo>
                    <a:pt x="32" y="129"/>
                  </a:lnTo>
                  <a:lnTo>
                    <a:pt x="34" y="130"/>
                  </a:lnTo>
                  <a:lnTo>
                    <a:pt x="35" y="132"/>
                  </a:lnTo>
                  <a:lnTo>
                    <a:pt x="35" y="134"/>
                  </a:lnTo>
                  <a:lnTo>
                    <a:pt x="35" y="135"/>
                  </a:lnTo>
                  <a:lnTo>
                    <a:pt x="35" y="136"/>
                  </a:lnTo>
                  <a:lnTo>
                    <a:pt x="35" y="137"/>
                  </a:lnTo>
                  <a:lnTo>
                    <a:pt x="37" y="144"/>
                  </a:lnTo>
                  <a:lnTo>
                    <a:pt x="39" y="151"/>
                  </a:lnTo>
                  <a:lnTo>
                    <a:pt x="40" y="153"/>
                  </a:lnTo>
                  <a:lnTo>
                    <a:pt x="41" y="156"/>
                  </a:lnTo>
                  <a:lnTo>
                    <a:pt x="41" y="158"/>
                  </a:lnTo>
                  <a:lnTo>
                    <a:pt x="40" y="160"/>
                  </a:lnTo>
                  <a:lnTo>
                    <a:pt x="40" y="161"/>
                  </a:lnTo>
                  <a:lnTo>
                    <a:pt x="40" y="162"/>
                  </a:lnTo>
                  <a:lnTo>
                    <a:pt x="41" y="164"/>
                  </a:lnTo>
                  <a:lnTo>
                    <a:pt x="42" y="165"/>
                  </a:lnTo>
                  <a:lnTo>
                    <a:pt x="41" y="169"/>
                  </a:lnTo>
                  <a:lnTo>
                    <a:pt x="42" y="172"/>
                  </a:lnTo>
                  <a:lnTo>
                    <a:pt x="43" y="174"/>
                  </a:lnTo>
                  <a:lnTo>
                    <a:pt x="44" y="177"/>
                  </a:lnTo>
                  <a:lnTo>
                    <a:pt x="44" y="180"/>
                  </a:lnTo>
                  <a:lnTo>
                    <a:pt x="45" y="178"/>
                  </a:lnTo>
                  <a:lnTo>
                    <a:pt x="45" y="177"/>
                  </a:lnTo>
                  <a:lnTo>
                    <a:pt x="45" y="175"/>
                  </a:lnTo>
                  <a:lnTo>
                    <a:pt x="46" y="173"/>
                  </a:lnTo>
                  <a:lnTo>
                    <a:pt x="47" y="174"/>
                  </a:lnTo>
                  <a:lnTo>
                    <a:pt x="48" y="176"/>
                  </a:lnTo>
                  <a:lnTo>
                    <a:pt x="48" y="178"/>
                  </a:lnTo>
                  <a:lnTo>
                    <a:pt x="50" y="181"/>
                  </a:lnTo>
                  <a:lnTo>
                    <a:pt x="51" y="184"/>
                  </a:lnTo>
                  <a:lnTo>
                    <a:pt x="52" y="187"/>
                  </a:lnTo>
                  <a:lnTo>
                    <a:pt x="53" y="190"/>
                  </a:lnTo>
                  <a:lnTo>
                    <a:pt x="53" y="193"/>
                  </a:lnTo>
                  <a:lnTo>
                    <a:pt x="55" y="197"/>
                  </a:lnTo>
                  <a:lnTo>
                    <a:pt x="57" y="202"/>
                  </a:lnTo>
                  <a:lnTo>
                    <a:pt x="56" y="203"/>
                  </a:lnTo>
                  <a:lnTo>
                    <a:pt x="56" y="204"/>
                  </a:lnTo>
                  <a:lnTo>
                    <a:pt x="56" y="205"/>
                  </a:lnTo>
                  <a:lnTo>
                    <a:pt x="56" y="207"/>
                  </a:lnTo>
                  <a:lnTo>
                    <a:pt x="57" y="208"/>
                  </a:lnTo>
                  <a:lnTo>
                    <a:pt x="58" y="213"/>
                  </a:lnTo>
                  <a:lnTo>
                    <a:pt x="58" y="217"/>
                  </a:lnTo>
                  <a:lnTo>
                    <a:pt x="59" y="221"/>
                  </a:lnTo>
                  <a:lnTo>
                    <a:pt x="60" y="225"/>
                  </a:lnTo>
                  <a:lnTo>
                    <a:pt x="61" y="226"/>
                  </a:lnTo>
                  <a:lnTo>
                    <a:pt x="62" y="226"/>
                  </a:lnTo>
                  <a:lnTo>
                    <a:pt x="62" y="227"/>
                  </a:lnTo>
                  <a:lnTo>
                    <a:pt x="62" y="229"/>
                  </a:lnTo>
                  <a:lnTo>
                    <a:pt x="61" y="231"/>
                  </a:lnTo>
                  <a:lnTo>
                    <a:pt x="62" y="232"/>
                  </a:lnTo>
                  <a:lnTo>
                    <a:pt x="63" y="233"/>
                  </a:lnTo>
                  <a:lnTo>
                    <a:pt x="63" y="234"/>
                  </a:lnTo>
                  <a:lnTo>
                    <a:pt x="63" y="235"/>
                  </a:lnTo>
                  <a:lnTo>
                    <a:pt x="62" y="236"/>
                  </a:lnTo>
                  <a:lnTo>
                    <a:pt x="61" y="237"/>
                  </a:lnTo>
                  <a:lnTo>
                    <a:pt x="61" y="238"/>
                  </a:lnTo>
                  <a:lnTo>
                    <a:pt x="62" y="240"/>
                  </a:lnTo>
                  <a:lnTo>
                    <a:pt x="62" y="242"/>
                  </a:lnTo>
                  <a:lnTo>
                    <a:pt x="63" y="242"/>
                  </a:lnTo>
                  <a:lnTo>
                    <a:pt x="63" y="243"/>
                  </a:lnTo>
                  <a:lnTo>
                    <a:pt x="64" y="245"/>
                  </a:lnTo>
                  <a:lnTo>
                    <a:pt x="64" y="247"/>
                  </a:lnTo>
                  <a:lnTo>
                    <a:pt x="64" y="248"/>
                  </a:lnTo>
                  <a:lnTo>
                    <a:pt x="65" y="248"/>
                  </a:lnTo>
                  <a:lnTo>
                    <a:pt x="65" y="249"/>
                  </a:lnTo>
                  <a:lnTo>
                    <a:pt x="66" y="250"/>
                  </a:lnTo>
                  <a:lnTo>
                    <a:pt x="67" y="251"/>
                  </a:lnTo>
                  <a:lnTo>
                    <a:pt x="69" y="251"/>
                  </a:lnTo>
                  <a:lnTo>
                    <a:pt x="70" y="250"/>
                  </a:lnTo>
                  <a:lnTo>
                    <a:pt x="71" y="249"/>
                  </a:lnTo>
                  <a:lnTo>
                    <a:pt x="71" y="248"/>
                  </a:lnTo>
                  <a:lnTo>
                    <a:pt x="73" y="247"/>
                  </a:lnTo>
                  <a:lnTo>
                    <a:pt x="74" y="250"/>
                  </a:lnTo>
                  <a:lnTo>
                    <a:pt x="76" y="253"/>
                  </a:lnTo>
                  <a:lnTo>
                    <a:pt x="79" y="255"/>
                  </a:lnTo>
                  <a:lnTo>
                    <a:pt x="81" y="259"/>
                  </a:lnTo>
                  <a:lnTo>
                    <a:pt x="81" y="260"/>
                  </a:lnTo>
                  <a:lnTo>
                    <a:pt x="81" y="261"/>
                  </a:lnTo>
                  <a:lnTo>
                    <a:pt x="81" y="262"/>
                  </a:lnTo>
                  <a:lnTo>
                    <a:pt x="82" y="263"/>
                  </a:lnTo>
                  <a:lnTo>
                    <a:pt x="83" y="265"/>
                  </a:lnTo>
                  <a:lnTo>
                    <a:pt x="84" y="266"/>
                  </a:lnTo>
                  <a:lnTo>
                    <a:pt x="84" y="267"/>
                  </a:lnTo>
                  <a:lnTo>
                    <a:pt x="84" y="268"/>
                  </a:lnTo>
                  <a:lnTo>
                    <a:pt x="86" y="270"/>
                  </a:lnTo>
                  <a:lnTo>
                    <a:pt x="87" y="273"/>
                  </a:lnTo>
                  <a:lnTo>
                    <a:pt x="88" y="276"/>
                  </a:lnTo>
                  <a:lnTo>
                    <a:pt x="88" y="279"/>
                  </a:lnTo>
                  <a:lnTo>
                    <a:pt x="87" y="281"/>
                  </a:lnTo>
                  <a:lnTo>
                    <a:pt x="85" y="283"/>
                  </a:lnTo>
                  <a:lnTo>
                    <a:pt x="83" y="285"/>
                  </a:lnTo>
                  <a:lnTo>
                    <a:pt x="80" y="286"/>
                  </a:lnTo>
                  <a:lnTo>
                    <a:pt x="77" y="286"/>
                  </a:lnTo>
                  <a:lnTo>
                    <a:pt x="76" y="286"/>
                  </a:lnTo>
                  <a:lnTo>
                    <a:pt x="75" y="285"/>
                  </a:lnTo>
                  <a:lnTo>
                    <a:pt x="75" y="286"/>
                  </a:lnTo>
                  <a:lnTo>
                    <a:pt x="74" y="286"/>
                  </a:lnTo>
                  <a:lnTo>
                    <a:pt x="73" y="286"/>
                  </a:lnTo>
                  <a:lnTo>
                    <a:pt x="73" y="287"/>
                  </a:lnTo>
                  <a:lnTo>
                    <a:pt x="71" y="286"/>
                  </a:lnTo>
                  <a:lnTo>
                    <a:pt x="71" y="285"/>
                  </a:lnTo>
                  <a:lnTo>
                    <a:pt x="70" y="283"/>
                  </a:lnTo>
                  <a:lnTo>
                    <a:pt x="69" y="281"/>
                  </a:lnTo>
                  <a:lnTo>
                    <a:pt x="67" y="274"/>
                  </a:lnTo>
                  <a:lnTo>
                    <a:pt x="64" y="268"/>
                  </a:lnTo>
                  <a:lnTo>
                    <a:pt x="63" y="267"/>
                  </a:lnTo>
                  <a:lnTo>
                    <a:pt x="62" y="266"/>
                  </a:lnTo>
                  <a:lnTo>
                    <a:pt x="61" y="266"/>
                  </a:lnTo>
                  <a:lnTo>
                    <a:pt x="60" y="265"/>
                  </a:lnTo>
                  <a:lnTo>
                    <a:pt x="58" y="263"/>
                  </a:lnTo>
                  <a:lnTo>
                    <a:pt x="57" y="260"/>
                  </a:lnTo>
                  <a:lnTo>
                    <a:pt x="55" y="257"/>
                  </a:lnTo>
                  <a:lnTo>
                    <a:pt x="53" y="254"/>
                  </a:lnTo>
                  <a:lnTo>
                    <a:pt x="51" y="252"/>
                  </a:lnTo>
                  <a:lnTo>
                    <a:pt x="47" y="249"/>
                  </a:lnTo>
                  <a:lnTo>
                    <a:pt x="44" y="245"/>
                  </a:lnTo>
                  <a:lnTo>
                    <a:pt x="43" y="244"/>
                  </a:lnTo>
                  <a:lnTo>
                    <a:pt x="42" y="242"/>
                  </a:lnTo>
                  <a:lnTo>
                    <a:pt x="42" y="240"/>
                  </a:lnTo>
                  <a:lnTo>
                    <a:pt x="40" y="240"/>
                  </a:lnTo>
                  <a:lnTo>
                    <a:pt x="39" y="240"/>
                  </a:lnTo>
                  <a:lnTo>
                    <a:pt x="38" y="238"/>
                  </a:lnTo>
                  <a:lnTo>
                    <a:pt x="37" y="237"/>
                  </a:lnTo>
                  <a:lnTo>
                    <a:pt x="36" y="236"/>
                  </a:lnTo>
                  <a:lnTo>
                    <a:pt x="34" y="235"/>
                  </a:lnTo>
                  <a:lnTo>
                    <a:pt x="33" y="235"/>
                  </a:lnTo>
                  <a:lnTo>
                    <a:pt x="35" y="231"/>
                  </a:lnTo>
                  <a:lnTo>
                    <a:pt x="37" y="228"/>
                  </a:lnTo>
                  <a:lnTo>
                    <a:pt x="39" y="222"/>
                  </a:lnTo>
                  <a:lnTo>
                    <a:pt x="41" y="216"/>
                  </a:lnTo>
                  <a:lnTo>
                    <a:pt x="41" y="210"/>
                  </a:lnTo>
                  <a:lnTo>
                    <a:pt x="40" y="204"/>
                  </a:lnTo>
                  <a:lnTo>
                    <a:pt x="38" y="199"/>
                  </a:lnTo>
                  <a:lnTo>
                    <a:pt x="37" y="197"/>
                  </a:lnTo>
                  <a:lnTo>
                    <a:pt x="36" y="196"/>
                  </a:lnTo>
                  <a:lnTo>
                    <a:pt x="34" y="195"/>
                  </a:lnTo>
                  <a:lnTo>
                    <a:pt x="33" y="194"/>
                  </a:lnTo>
                  <a:lnTo>
                    <a:pt x="31" y="193"/>
                  </a:lnTo>
                  <a:lnTo>
                    <a:pt x="28" y="190"/>
                  </a:lnTo>
                  <a:lnTo>
                    <a:pt x="25" y="187"/>
                  </a:lnTo>
                  <a:lnTo>
                    <a:pt x="23" y="183"/>
                  </a:lnTo>
                  <a:lnTo>
                    <a:pt x="22" y="178"/>
                  </a:lnTo>
                  <a:lnTo>
                    <a:pt x="22" y="177"/>
                  </a:lnTo>
                  <a:lnTo>
                    <a:pt x="22" y="175"/>
                  </a:lnTo>
                  <a:lnTo>
                    <a:pt x="23" y="173"/>
                  </a:lnTo>
                  <a:lnTo>
                    <a:pt x="22" y="174"/>
                  </a:lnTo>
                  <a:lnTo>
                    <a:pt x="21" y="174"/>
                  </a:lnTo>
                  <a:lnTo>
                    <a:pt x="20" y="175"/>
                  </a:lnTo>
                  <a:lnTo>
                    <a:pt x="19" y="175"/>
                  </a:lnTo>
                  <a:lnTo>
                    <a:pt x="18" y="175"/>
                  </a:lnTo>
                  <a:lnTo>
                    <a:pt x="17" y="174"/>
                  </a:lnTo>
                  <a:lnTo>
                    <a:pt x="16" y="172"/>
                  </a:lnTo>
                  <a:lnTo>
                    <a:pt x="14" y="169"/>
                  </a:lnTo>
                  <a:lnTo>
                    <a:pt x="13" y="168"/>
                  </a:lnTo>
                  <a:lnTo>
                    <a:pt x="12" y="166"/>
                  </a:lnTo>
                  <a:lnTo>
                    <a:pt x="10" y="166"/>
                  </a:lnTo>
                  <a:lnTo>
                    <a:pt x="9" y="165"/>
                  </a:lnTo>
                  <a:lnTo>
                    <a:pt x="8" y="164"/>
                  </a:lnTo>
                  <a:lnTo>
                    <a:pt x="7" y="162"/>
                  </a:lnTo>
                  <a:lnTo>
                    <a:pt x="6" y="161"/>
                  </a:lnTo>
                  <a:lnTo>
                    <a:pt x="6" y="159"/>
                  </a:lnTo>
                  <a:lnTo>
                    <a:pt x="5" y="158"/>
                  </a:lnTo>
                  <a:lnTo>
                    <a:pt x="5" y="157"/>
                  </a:lnTo>
                  <a:lnTo>
                    <a:pt x="4" y="156"/>
                  </a:lnTo>
                  <a:lnTo>
                    <a:pt x="5" y="155"/>
                  </a:lnTo>
                  <a:lnTo>
                    <a:pt x="5" y="154"/>
                  </a:lnTo>
                  <a:lnTo>
                    <a:pt x="4" y="153"/>
                  </a:lnTo>
                  <a:lnTo>
                    <a:pt x="3" y="153"/>
                  </a:lnTo>
                  <a:lnTo>
                    <a:pt x="3" y="152"/>
                  </a:lnTo>
                  <a:lnTo>
                    <a:pt x="4" y="151"/>
                  </a:lnTo>
                  <a:lnTo>
                    <a:pt x="2" y="149"/>
                  </a:lnTo>
                  <a:lnTo>
                    <a:pt x="1" y="147"/>
                  </a:lnTo>
                  <a:lnTo>
                    <a:pt x="0" y="146"/>
                  </a:lnTo>
                  <a:lnTo>
                    <a:pt x="1" y="143"/>
                  </a:lnTo>
                  <a:lnTo>
                    <a:pt x="1" y="141"/>
                  </a:lnTo>
                  <a:lnTo>
                    <a:pt x="3" y="139"/>
                  </a:lnTo>
                  <a:lnTo>
                    <a:pt x="3" y="138"/>
                  </a:lnTo>
                  <a:lnTo>
                    <a:pt x="4" y="137"/>
                  </a:lnTo>
                  <a:lnTo>
                    <a:pt x="3" y="136"/>
                  </a:lnTo>
                  <a:lnTo>
                    <a:pt x="1" y="134"/>
                  </a:lnTo>
                  <a:lnTo>
                    <a:pt x="0" y="131"/>
                  </a:lnTo>
                  <a:lnTo>
                    <a:pt x="2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7" y="133"/>
                  </a:lnTo>
                  <a:lnTo>
                    <a:pt x="8" y="133"/>
                  </a:lnTo>
                  <a:lnTo>
                    <a:pt x="9" y="133"/>
                  </a:lnTo>
                  <a:lnTo>
                    <a:pt x="10" y="133"/>
                  </a:lnTo>
                  <a:lnTo>
                    <a:pt x="11" y="134"/>
                  </a:lnTo>
                  <a:lnTo>
                    <a:pt x="11" y="132"/>
                  </a:lnTo>
                  <a:lnTo>
                    <a:pt x="12" y="129"/>
                  </a:lnTo>
                  <a:lnTo>
                    <a:pt x="13" y="127"/>
                  </a:lnTo>
                  <a:lnTo>
                    <a:pt x="13" y="125"/>
                  </a:lnTo>
                  <a:lnTo>
                    <a:pt x="13" y="124"/>
                  </a:lnTo>
                  <a:lnTo>
                    <a:pt x="12" y="121"/>
                  </a:lnTo>
                  <a:lnTo>
                    <a:pt x="12" y="120"/>
                  </a:lnTo>
                  <a:lnTo>
                    <a:pt x="11" y="119"/>
                  </a:lnTo>
                  <a:lnTo>
                    <a:pt x="10" y="118"/>
                  </a:lnTo>
                  <a:lnTo>
                    <a:pt x="10" y="116"/>
                  </a:lnTo>
                  <a:lnTo>
                    <a:pt x="9" y="114"/>
                  </a:lnTo>
                  <a:lnTo>
                    <a:pt x="7" y="109"/>
                  </a:lnTo>
                  <a:lnTo>
                    <a:pt x="4" y="104"/>
                  </a:lnTo>
                  <a:lnTo>
                    <a:pt x="3" y="103"/>
                  </a:lnTo>
                  <a:lnTo>
                    <a:pt x="2" y="102"/>
                  </a:lnTo>
                  <a:lnTo>
                    <a:pt x="1" y="100"/>
                  </a:lnTo>
                  <a:lnTo>
                    <a:pt x="0" y="98"/>
                  </a:lnTo>
                  <a:lnTo>
                    <a:pt x="0" y="96"/>
                  </a:lnTo>
                  <a:lnTo>
                    <a:pt x="1" y="94"/>
                  </a:lnTo>
                  <a:lnTo>
                    <a:pt x="2" y="92"/>
                  </a:lnTo>
                  <a:lnTo>
                    <a:pt x="2" y="89"/>
                  </a:lnTo>
                  <a:lnTo>
                    <a:pt x="1" y="81"/>
                  </a:lnTo>
                  <a:lnTo>
                    <a:pt x="0" y="71"/>
                  </a:lnTo>
                  <a:lnTo>
                    <a:pt x="1" y="71"/>
                  </a:lnTo>
                  <a:lnTo>
                    <a:pt x="1" y="68"/>
                  </a:lnTo>
                  <a:lnTo>
                    <a:pt x="1" y="65"/>
                  </a:lnTo>
                  <a:lnTo>
                    <a:pt x="1" y="60"/>
                  </a:lnTo>
                  <a:lnTo>
                    <a:pt x="1" y="56"/>
                  </a:lnTo>
                  <a:lnTo>
                    <a:pt x="0" y="52"/>
                  </a:lnTo>
                  <a:lnTo>
                    <a:pt x="1" y="50"/>
                  </a:lnTo>
                  <a:lnTo>
                    <a:pt x="2" y="49"/>
                  </a:lnTo>
                  <a:lnTo>
                    <a:pt x="3" y="47"/>
                  </a:lnTo>
                  <a:lnTo>
                    <a:pt x="3" y="45"/>
                  </a:lnTo>
                  <a:lnTo>
                    <a:pt x="0" y="30"/>
                  </a:lnTo>
                  <a:lnTo>
                    <a:pt x="0" y="17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73" y="45"/>
                  </a:lnTo>
                  <a:lnTo>
                    <a:pt x="74" y="46"/>
                  </a:lnTo>
                  <a:lnTo>
                    <a:pt x="76" y="46"/>
                  </a:lnTo>
                  <a:lnTo>
                    <a:pt x="77" y="46"/>
                  </a:lnTo>
                  <a:lnTo>
                    <a:pt x="78" y="48"/>
                  </a:lnTo>
                  <a:lnTo>
                    <a:pt x="79" y="49"/>
                  </a:lnTo>
                  <a:lnTo>
                    <a:pt x="111" y="55"/>
                  </a:lnTo>
                  <a:lnTo>
                    <a:pt x="144" y="56"/>
                  </a:lnTo>
                  <a:lnTo>
                    <a:pt x="145" y="56"/>
                  </a:lnTo>
                  <a:lnTo>
                    <a:pt x="146" y="54"/>
                  </a:lnTo>
                  <a:lnTo>
                    <a:pt x="146" y="52"/>
                  </a:lnTo>
                  <a:lnTo>
                    <a:pt x="146" y="50"/>
                  </a:lnTo>
                  <a:lnTo>
                    <a:pt x="146" y="48"/>
                  </a:lnTo>
                  <a:lnTo>
                    <a:pt x="147" y="48"/>
                  </a:lnTo>
                  <a:lnTo>
                    <a:pt x="168" y="49"/>
                  </a:lnTo>
                  <a:lnTo>
                    <a:pt x="189" y="52"/>
                  </a:lnTo>
                  <a:lnTo>
                    <a:pt x="190" y="53"/>
                  </a:lnTo>
                  <a:lnTo>
                    <a:pt x="191" y="53"/>
                  </a:lnTo>
                  <a:lnTo>
                    <a:pt x="193" y="54"/>
                  </a:lnTo>
                  <a:lnTo>
                    <a:pt x="194" y="55"/>
                  </a:lnTo>
                  <a:lnTo>
                    <a:pt x="195" y="56"/>
                  </a:lnTo>
                  <a:lnTo>
                    <a:pt x="195" y="58"/>
                  </a:lnTo>
                  <a:lnTo>
                    <a:pt x="195" y="59"/>
                  </a:lnTo>
                  <a:lnTo>
                    <a:pt x="195" y="60"/>
                  </a:lnTo>
                  <a:lnTo>
                    <a:pt x="196" y="61"/>
                  </a:lnTo>
                  <a:lnTo>
                    <a:pt x="198" y="61"/>
                  </a:lnTo>
                  <a:lnTo>
                    <a:pt x="199" y="62"/>
                  </a:lnTo>
                  <a:lnTo>
                    <a:pt x="201" y="62"/>
                  </a:lnTo>
                  <a:lnTo>
                    <a:pt x="207" y="72"/>
                  </a:lnTo>
                  <a:lnTo>
                    <a:pt x="215" y="80"/>
                  </a:lnTo>
                  <a:lnTo>
                    <a:pt x="223" y="88"/>
                  </a:lnTo>
                  <a:lnTo>
                    <a:pt x="224" y="90"/>
                  </a:lnTo>
                  <a:lnTo>
                    <a:pt x="225" y="92"/>
                  </a:lnTo>
                  <a:lnTo>
                    <a:pt x="225" y="95"/>
                  </a:lnTo>
                  <a:lnTo>
                    <a:pt x="225" y="98"/>
                  </a:lnTo>
                  <a:lnTo>
                    <a:pt x="226" y="101"/>
                  </a:lnTo>
                  <a:lnTo>
                    <a:pt x="226" y="104"/>
                  </a:lnTo>
                  <a:lnTo>
                    <a:pt x="227" y="107"/>
                  </a:lnTo>
                  <a:lnTo>
                    <a:pt x="227" y="110"/>
                  </a:lnTo>
                  <a:lnTo>
                    <a:pt x="228" y="112"/>
                  </a:lnTo>
                  <a:lnTo>
                    <a:pt x="230" y="115"/>
                  </a:lnTo>
                  <a:lnTo>
                    <a:pt x="240" y="128"/>
                  </a:lnTo>
                  <a:lnTo>
                    <a:pt x="252" y="138"/>
                  </a:lnTo>
                  <a:lnTo>
                    <a:pt x="253" y="138"/>
                  </a:lnTo>
                  <a:lnTo>
                    <a:pt x="254" y="139"/>
                  </a:lnTo>
                  <a:lnTo>
                    <a:pt x="256" y="139"/>
                  </a:lnTo>
                  <a:lnTo>
                    <a:pt x="257" y="139"/>
                  </a:lnTo>
                  <a:lnTo>
                    <a:pt x="262" y="135"/>
                  </a:lnTo>
                  <a:lnTo>
                    <a:pt x="266" y="129"/>
                  </a:lnTo>
                  <a:lnTo>
                    <a:pt x="269" y="124"/>
                  </a:lnTo>
                  <a:lnTo>
                    <a:pt x="273" y="118"/>
                  </a:lnTo>
                  <a:lnTo>
                    <a:pt x="278" y="116"/>
                  </a:lnTo>
                  <a:lnTo>
                    <a:pt x="284" y="118"/>
                  </a:lnTo>
                  <a:lnTo>
                    <a:pt x="285" y="118"/>
                  </a:lnTo>
                  <a:lnTo>
                    <a:pt x="286" y="118"/>
                  </a:lnTo>
                  <a:lnTo>
                    <a:pt x="287" y="117"/>
                  </a:lnTo>
                  <a:lnTo>
                    <a:pt x="289" y="117"/>
                  </a:lnTo>
                  <a:lnTo>
                    <a:pt x="292" y="118"/>
                  </a:lnTo>
                  <a:lnTo>
                    <a:pt x="295" y="119"/>
                  </a:lnTo>
                  <a:lnTo>
                    <a:pt x="298" y="119"/>
                  </a:lnTo>
                  <a:lnTo>
                    <a:pt x="301" y="118"/>
                  </a:lnTo>
                  <a:lnTo>
                    <a:pt x="302" y="119"/>
                  </a:lnTo>
                  <a:lnTo>
                    <a:pt x="303" y="120"/>
                  </a:lnTo>
                  <a:lnTo>
                    <a:pt x="305" y="121"/>
                  </a:lnTo>
                  <a:lnTo>
                    <a:pt x="307" y="126"/>
                  </a:lnTo>
                  <a:lnTo>
                    <a:pt x="309" y="129"/>
                  </a:lnTo>
                  <a:lnTo>
                    <a:pt x="312" y="132"/>
                  </a:lnTo>
                  <a:lnTo>
                    <a:pt x="315" y="134"/>
                  </a:lnTo>
                  <a:lnTo>
                    <a:pt x="316" y="136"/>
                  </a:lnTo>
                  <a:lnTo>
                    <a:pt x="316" y="138"/>
                  </a:lnTo>
                  <a:lnTo>
                    <a:pt x="317" y="139"/>
                  </a:lnTo>
                  <a:lnTo>
                    <a:pt x="318" y="140"/>
                  </a:lnTo>
                  <a:lnTo>
                    <a:pt x="320" y="141"/>
                  </a:lnTo>
                  <a:lnTo>
                    <a:pt x="321" y="142"/>
                  </a:lnTo>
                  <a:lnTo>
                    <a:pt x="321" y="143"/>
                  </a:lnTo>
                  <a:lnTo>
                    <a:pt x="321" y="145"/>
                  </a:lnTo>
                  <a:lnTo>
                    <a:pt x="321" y="147"/>
                  </a:lnTo>
                  <a:lnTo>
                    <a:pt x="324" y="154"/>
                  </a:lnTo>
                  <a:lnTo>
                    <a:pt x="326" y="160"/>
                  </a:lnTo>
                  <a:lnTo>
                    <a:pt x="329" y="166"/>
                  </a:lnTo>
                  <a:lnTo>
                    <a:pt x="332" y="171"/>
                  </a:lnTo>
                  <a:lnTo>
                    <a:pt x="334" y="176"/>
                  </a:lnTo>
                  <a:lnTo>
                    <a:pt x="336" y="181"/>
                  </a:lnTo>
                  <a:lnTo>
                    <a:pt x="338" y="182"/>
                  </a:lnTo>
                  <a:lnTo>
                    <a:pt x="339" y="183"/>
                  </a:lnTo>
                  <a:lnTo>
                    <a:pt x="341" y="184"/>
                  </a:lnTo>
                  <a:lnTo>
                    <a:pt x="342" y="185"/>
                  </a:lnTo>
                  <a:lnTo>
                    <a:pt x="345" y="189"/>
                  </a:lnTo>
                  <a:lnTo>
                    <a:pt x="346" y="195"/>
                  </a:lnTo>
                  <a:lnTo>
                    <a:pt x="346" y="200"/>
                  </a:lnTo>
                  <a:lnTo>
                    <a:pt x="346" y="206"/>
                  </a:lnTo>
                  <a:lnTo>
                    <a:pt x="349" y="214"/>
                  </a:lnTo>
                  <a:lnTo>
                    <a:pt x="354" y="221"/>
                  </a:lnTo>
                  <a:lnTo>
                    <a:pt x="360" y="226"/>
                  </a:lnTo>
                  <a:lnTo>
                    <a:pt x="362" y="227"/>
                  </a:lnTo>
                  <a:lnTo>
                    <a:pt x="365" y="228"/>
                  </a:lnTo>
                  <a:lnTo>
                    <a:pt x="369" y="229"/>
                  </a:lnTo>
                  <a:lnTo>
                    <a:pt x="372" y="230"/>
                  </a:lnTo>
                  <a:lnTo>
                    <a:pt x="373" y="231"/>
                  </a:lnTo>
                  <a:lnTo>
                    <a:pt x="374" y="232"/>
                  </a:lnTo>
                  <a:lnTo>
                    <a:pt x="376" y="234"/>
                  </a:lnTo>
                  <a:lnTo>
                    <a:pt x="377" y="234"/>
                  </a:lnTo>
                  <a:lnTo>
                    <a:pt x="378" y="235"/>
                  </a:lnTo>
                  <a:lnTo>
                    <a:pt x="381" y="235"/>
                  </a:lnTo>
                  <a:lnTo>
                    <a:pt x="384" y="235"/>
                  </a:lnTo>
                  <a:lnTo>
                    <a:pt x="387" y="235"/>
                  </a:lnTo>
                  <a:lnTo>
                    <a:pt x="390" y="237"/>
                  </a:lnTo>
                  <a:lnTo>
                    <a:pt x="392" y="238"/>
                  </a:lnTo>
                  <a:lnTo>
                    <a:pt x="395" y="240"/>
                  </a:lnTo>
                  <a:lnTo>
                    <a:pt x="398" y="240"/>
                  </a:lnTo>
                  <a:lnTo>
                    <a:pt x="400" y="239"/>
                  </a:lnTo>
                  <a:lnTo>
                    <a:pt x="401" y="238"/>
                  </a:lnTo>
                  <a:lnTo>
                    <a:pt x="403" y="238"/>
                  </a:lnTo>
                  <a:lnTo>
                    <a:pt x="403" y="239"/>
                  </a:lnTo>
                  <a:lnTo>
                    <a:pt x="404" y="241"/>
                  </a:lnTo>
                  <a:lnTo>
                    <a:pt x="403" y="242"/>
                  </a:lnTo>
                  <a:lnTo>
                    <a:pt x="403" y="244"/>
                  </a:lnTo>
                  <a:lnTo>
                    <a:pt x="402" y="245"/>
                  </a:lnTo>
                  <a:lnTo>
                    <a:pt x="402" y="246"/>
                  </a:lnTo>
                  <a:lnTo>
                    <a:pt x="401" y="247"/>
                  </a:lnTo>
                  <a:lnTo>
                    <a:pt x="401" y="249"/>
                  </a:lnTo>
                  <a:lnTo>
                    <a:pt x="402" y="249"/>
                  </a:lnTo>
                  <a:lnTo>
                    <a:pt x="403" y="248"/>
                  </a:lnTo>
                  <a:lnTo>
                    <a:pt x="404" y="247"/>
                  </a:lnTo>
                  <a:lnTo>
                    <a:pt x="405" y="247"/>
                  </a:lnTo>
                  <a:lnTo>
                    <a:pt x="405" y="249"/>
                  </a:lnTo>
                  <a:lnTo>
                    <a:pt x="404" y="252"/>
                  </a:lnTo>
                  <a:lnTo>
                    <a:pt x="402" y="253"/>
                  </a:lnTo>
                  <a:lnTo>
                    <a:pt x="400" y="255"/>
                  </a:lnTo>
                  <a:lnTo>
                    <a:pt x="398" y="256"/>
                  </a:lnTo>
                  <a:lnTo>
                    <a:pt x="394" y="256"/>
                  </a:lnTo>
                  <a:lnTo>
                    <a:pt x="392" y="255"/>
                  </a:lnTo>
                  <a:lnTo>
                    <a:pt x="390" y="255"/>
                  </a:lnTo>
                  <a:lnTo>
                    <a:pt x="390" y="256"/>
                  </a:lnTo>
                  <a:lnTo>
                    <a:pt x="389" y="256"/>
                  </a:lnTo>
                  <a:lnTo>
                    <a:pt x="389" y="257"/>
                  </a:lnTo>
                  <a:lnTo>
                    <a:pt x="389" y="260"/>
                  </a:lnTo>
                  <a:lnTo>
                    <a:pt x="389" y="263"/>
                  </a:lnTo>
                  <a:lnTo>
                    <a:pt x="389" y="265"/>
                  </a:lnTo>
                  <a:lnTo>
                    <a:pt x="388" y="268"/>
                  </a:lnTo>
                  <a:lnTo>
                    <a:pt x="386" y="269"/>
                  </a:lnTo>
                  <a:lnTo>
                    <a:pt x="385" y="270"/>
                  </a:lnTo>
                  <a:lnTo>
                    <a:pt x="383" y="271"/>
                  </a:lnTo>
                  <a:lnTo>
                    <a:pt x="382" y="273"/>
                  </a:lnTo>
                  <a:lnTo>
                    <a:pt x="382" y="277"/>
                  </a:lnTo>
                  <a:lnTo>
                    <a:pt x="382" y="280"/>
                  </a:lnTo>
                  <a:lnTo>
                    <a:pt x="382" y="283"/>
                  </a:lnTo>
                  <a:lnTo>
                    <a:pt x="382" y="285"/>
                  </a:lnTo>
                  <a:lnTo>
                    <a:pt x="382" y="286"/>
                  </a:lnTo>
                  <a:lnTo>
                    <a:pt x="384" y="296"/>
                  </a:lnTo>
                  <a:lnTo>
                    <a:pt x="385" y="307"/>
                  </a:lnTo>
                  <a:lnTo>
                    <a:pt x="383" y="326"/>
                  </a:lnTo>
                  <a:lnTo>
                    <a:pt x="382" y="340"/>
                  </a:lnTo>
                  <a:lnTo>
                    <a:pt x="383" y="351"/>
                  </a:lnTo>
                  <a:lnTo>
                    <a:pt x="384" y="354"/>
                  </a:lnTo>
                  <a:lnTo>
                    <a:pt x="386" y="357"/>
                  </a:lnTo>
                  <a:lnTo>
                    <a:pt x="388" y="360"/>
                  </a:lnTo>
                  <a:lnTo>
                    <a:pt x="391" y="363"/>
                  </a:lnTo>
                  <a:lnTo>
                    <a:pt x="392" y="365"/>
                  </a:lnTo>
                  <a:lnTo>
                    <a:pt x="392" y="367"/>
                  </a:lnTo>
                  <a:lnTo>
                    <a:pt x="391" y="370"/>
                  </a:lnTo>
                  <a:lnTo>
                    <a:pt x="389" y="373"/>
                  </a:lnTo>
                  <a:lnTo>
                    <a:pt x="389" y="376"/>
                  </a:lnTo>
                  <a:lnTo>
                    <a:pt x="389" y="378"/>
                  </a:lnTo>
                  <a:lnTo>
                    <a:pt x="389" y="381"/>
                  </a:lnTo>
                  <a:lnTo>
                    <a:pt x="391" y="383"/>
                  </a:lnTo>
                  <a:lnTo>
                    <a:pt x="392" y="384"/>
                  </a:lnTo>
                  <a:lnTo>
                    <a:pt x="393" y="388"/>
                  </a:lnTo>
                  <a:lnTo>
                    <a:pt x="395" y="391"/>
                  </a:lnTo>
                  <a:lnTo>
                    <a:pt x="398" y="395"/>
                  </a:lnTo>
                  <a:lnTo>
                    <a:pt x="400" y="397"/>
                  </a:lnTo>
                  <a:lnTo>
                    <a:pt x="403" y="400"/>
                  </a:lnTo>
                  <a:lnTo>
                    <a:pt x="405" y="402"/>
                  </a:lnTo>
                  <a:lnTo>
                    <a:pt x="406" y="404"/>
                  </a:lnTo>
                  <a:lnTo>
                    <a:pt x="408" y="407"/>
                  </a:lnTo>
                  <a:lnTo>
                    <a:pt x="411" y="419"/>
                  </a:lnTo>
                  <a:lnTo>
                    <a:pt x="416" y="430"/>
                  </a:lnTo>
                  <a:lnTo>
                    <a:pt x="424" y="440"/>
                  </a:lnTo>
                  <a:lnTo>
                    <a:pt x="429" y="444"/>
                  </a:lnTo>
                  <a:lnTo>
                    <a:pt x="436" y="446"/>
                  </a:lnTo>
                  <a:lnTo>
                    <a:pt x="442" y="446"/>
                  </a:lnTo>
                  <a:lnTo>
                    <a:pt x="446" y="450"/>
                  </a:lnTo>
                  <a:lnTo>
                    <a:pt x="449" y="453"/>
                  </a:lnTo>
                  <a:lnTo>
                    <a:pt x="452" y="457"/>
                  </a:lnTo>
                  <a:lnTo>
                    <a:pt x="456" y="459"/>
                  </a:lnTo>
                  <a:lnTo>
                    <a:pt x="458" y="460"/>
                  </a:lnTo>
                  <a:lnTo>
                    <a:pt x="460" y="460"/>
                  </a:lnTo>
                  <a:lnTo>
                    <a:pt x="461" y="460"/>
                  </a:lnTo>
                  <a:lnTo>
                    <a:pt x="463" y="459"/>
                  </a:lnTo>
                  <a:lnTo>
                    <a:pt x="465" y="457"/>
                  </a:lnTo>
                  <a:lnTo>
                    <a:pt x="468" y="456"/>
                  </a:lnTo>
                  <a:lnTo>
                    <a:pt x="471" y="454"/>
                  </a:lnTo>
                  <a:lnTo>
                    <a:pt x="474" y="453"/>
                  </a:lnTo>
                  <a:lnTo>
                    <a:pt x="480" y="452"/>
                  </a:lnTo>
                  <a:lnTo>
                    <a:pt x="485" y="453"/>
                  </a:lnTo>
                  <a:lnTo>
                    <a:pt x="492" y="453"/>
                  </a:lnTo>
                  <a:lnTo>
                    <a:pt x="494" y="453"/>
                  </a:lnTo>
                  <a:lnTo>
                    <a:pt x="495" y="452"/>
                  </a:lnTo>
                  <a:lnTo>
                    <a:pt x="497" y="452"/>
                  </a:lnTo>
                  <a:lnTo>
                    <a:pt x="500" y="450"/>
                  </a:lnTo>
                  <a:lnTo>
                    <a:pt x="503" y="449"/>
                  </a:lnTo>
                  <a:lnTo>
                    <a:pt x="511" y="447"/>
                  </a:lnTo>
                  <a:lnTo>
                    <a:pt x="520" y="448"/>
                  </a:lnTo>
                  <a:lnTo>
                    <a:pt x="521" y="449"/>
                  </a:lnTo>
                  <a:lnTo>
                    <a:pt x="522" y="450"/>
                  </a:lnTo>
                  <a:lnTo>
                    <a:pt x="523" y="451"/>
                  </a:lnTo>
                  <a:lnTo>
                    <a:pt x="523" y="452"/>
                  </a:lnTo>
                  <a:lnTo>
                    <a:pt x="523" y="454"/>
                  </a:lnTo>
                  <a:lnTo>
                    <a:pt x="524" y="455"/>
                  </a:lnTo>
                  <a:lnTo>
                    <a:pt x="528" y="455"/>
                  </a:lnTo>
                  <a:lnTo>
                    <a:pt x="532" y="454"/>
                  </a:lnTo>
                  <a:lnTo>
                    <a:pt x="535" y="452"/>
                  </a:lnTo>
                  <a:lnTo>
                    <a:pt x="538" y="450"/>
                  </a:lnTo>
                  <a:lnTo>
                    <a:pt x="539" y="449"/>
                  </a:lnTo>
                  <a:lnTo>
                    <a:pt x="539" y="447"/>
                  </a:lnTo>
                  <a:lnTo>
                    <a:pt x="538" y="446"/>
                  </a:lnTo>
                  <a:lnTo>
                    <a:pt x="538" y="444"/>
                  </a:lnTo>
                  <a:lnTo>
                    <a:pt x="538" y="443"/>
                  </a:lnTo>
                  <a:lnTo>
                    <a:pt x="539" y="441"/>
                  </a:lnTo>
                  <a:lnTo>
                    <a:pt x="540" y="440"/>
                  </a:lnTo>
                  <a:lnTo>
                    <a:pt x="543" y="439"/>
                  </a:lnTo>
                  <a:lnTo>
                    <a:pt x="546" y="437"/>
                  </a:lnTo>
                  <a:lnTo>
                    <a:pt x="548" y="436"/>
                  </a:lnTo>
                  <a:lnTo>
                    <a:pt x="550" y="433"/>
                  </a:lnTo>
                  <a:lnTo>
                    <a:pt x="552" y="430"/>
                  </a:lnTo>
                  <a:lnTo>
                    <a:pt x="552" y="427"/>
                  </a:lnTo>
                  <a:lnTo>
                    <a:pt x="553" y="423"/>
                  </a:lnTo>
                  <a:lnTo>
                    <a:pt x="554" y="420"/>
                  </a:lnTo>
                  <a:lnTo>
                    <a:pt x="556" y="418"/>
                  </a:lnTo>
                  <a:lnTo>
                    <a:pt x="558" y="416"/>
                  </a:lnTo>
                  <a:lnTo>
                    <a:pt x="559" y="413"/>
                  </a:lnTo>
                  <a:lnTo>
                    <a:pt x="562" y="406"/>
                  </a:lnTo>
                  <a:lnTo>
                    <a:pt x="563" y="399"/>
                  </a:lnTo>
                  <a:lnTo>
                    <a:pt x="563" y="394"/>
                  </a:lnTo>
                  <a:lnTo>
                    <a:pt x="564" y="389"/>
                  </a:lnTo>
                  <a:lnTo>
                    <a:pt x="565" y="385"/>
                  </a:lnTo>
                  <a:lnTo>
                    <a:pt x="568" y="381"/>
                  </a:lnTo>
                  <a:lnTo>
                    <a:pt x="573" y="379"/>
                  </a:lnTo>
                  <a:lnTo>
                    <a:pt x="578" y="377"/>
                  </a:lnTo>
                  <a:lnTo>
                    <a:pt x="584" y="376"/>
                  </a:lnTo>
                  <a:lnTo>
                    <a:pt x="585" y="376"/>
                  </a:lnTo>
                  <a:lnTo>
                    <a:pt x="586" y="376"/>
                  </a:lnTo>
                  <a:lnTo>
                    <a:pt x="587" y="376"/>
                  </a:lnTo>
                  <a:lnTo>
                    <a:pt x="587" y="374"/>
                  </a:lnTo>
                  <a:lnTo>
                    <a:pt x="597" y="376"/>
                  </a:lnTo>
                  <a:lnTo>
                    <a:pt x="606" y="374"/>
                  </a:lnTo>
                  <a:lnTo>
                    <a:pt x="609" y="373"/>
                  </a:lnTo>
                  <a:lnTo>
                    <a:pt x="611" y="371"/>
                  </a:lnTo>
                  <a:lnTo>
                    <a:pt x="613" y="371"/>
                  </a:lnTo>
                  <a:lnTo>
                    <a:pt x="615" y="371"/>
                  </a:lnTo>
                  <a:lnTo>
                    <a:pt x="618" y="370"/>
                  </a:lnTo>
                  <a:lnTo>
                    <a:pt x="619" y="370"/>
                  </a:lnTo>
                  <a:lnTo>
                    <a:pt x="621" y="369"/>
                  </a:lnTo>
                  <a:lnTo>
                    <a:pt x="624" y="369"/>
                  </a:lnTo>
                  <a:lnTo>
                    <a:pt x="627" y="369"/>
                  </a:lnTo>
                  <a:lnTo>
                    <a:pt x="631" y="370"/>
                  </a:lnTo>
                  <a:lnTo>
                    <a:pt x="633" y="372"/>
                  </a:lnTo>
                  <a:lnTo>
                    <a:pt x="633" y="373"/>
                  </a:lnTo>
                  <a:lnTo>
                    <a:pt x="634" y="375"/>
                  </a:lnTo>
                  <a:lnTo>
                    <a:pt x="634" y="376"/>
                  </a:lnTo>
                  <a:lnTo>
                    <a:pt x="636" y="375"/>
                  </a:lnTo>
                  <a:lnTo>
                    <a:pt x="637" y="374"/>
                  </a:lnTo>
                  <a:lnTo>
                    <a:pt x="639" y="373"/>
                  </a:lnTo>
                  <a:lnTo>
                    <a:pt x="642" y="372"/>
                  </a:lnTo>
                  <a:lnTo>
                    <a:pt x="645" y="372"/>
                  </a:lnTo>
                  <a:lnTo>
                    <a:pt x="649" y="373"/>
                  </a:lnTo>
                  <a:lnTo>
                    <a:pt x="652" y="374"/>
                  </a:lnTo>
                  <a:lnTo>
                    <a:pt x="654" y="374"/>
                  </a:lnTo>
                  <a:lnTo>
                    <a:pt x="655" y="376"/>
                  </a:lnTo>
                  <a:lnTo>
                    <a:pt x="656" y="378"/>
                  </a:lnTo>
                  <a:lnTo>
                    <a:pt x="656" y="379"/>
                  </a:lnTo>
                  <a:lnTo>
                    <a:pt x="656" y="381"/>
                  </a:lnTo>
                  <a:lnTo>
                    <a:pt x="656" y="382"/>
                  </a:lnTo>
                  <a:lnTo>
                    <a:pt x="657" y="383"/>
                  </a:lnTo>
                  <a:lnTo>
                    <a:pt x="657" y="385"/>
                  </a:lnTo>
                  <a:lnTo>
                    <a:pt x="657" y="387"/>
                  </a:lnTo>
                  <a:lnTo>
                    <a:pt x="656" y="389"/>
                  </a:lnTo>
                  <a:lnTo>
                    <a:pt x="656" y="390"/>
                  </a:lnTo>
                  <a:lnTo>
                    <a:pt x="655" y="392"/>
                  </a:lnTo>
                  <a:lnTo>
                    <a:pt x="653" y="395"/>
                  </a:lnTo>
                  <a:lnTo>
                    <a:pt x="651" y="398"/>
                  </a:lnTo>
                  <a:lnTo>
                    <a:pt x="650" y="400"/>
                  </a:lnTo>
                  <a:lnTo>
                    <a:pt x="648" y="401"/>
                  </a:lnTo>
                  <a:lnTo>
                    <a:pt x="646" y="402"/>
                  </a:lnTo>
                  <a:lnTo>
                    <a:pt x="644" y="404"/>
                  </a:lnTo>
                  <a:lnTo>
                    <a:pt x="643" y="407"/>
                  </a:lnTo>
                  <a:lnTo>
                    <a:pt x="642" y="409"/>
                  </a:lnTo>
                  <a:lnTo>
                    <a:pt x="642" y="410"/>
                  </a:lnTo>
                  <a:lnTo>
                    <a:pt x="641" y="410"/>
                  </a:lnTo>
                  <a:lnTo>
                    <a:pt x="641" y="411"/>
                  </a:lnTo>
                  <a:lnTo>
                    <a:pt x="640" y="414"/>
                  </a:lnTo>
                  <a:lnTo>
                    <a:pt x="640" y="418"/>
                  </a:lnTo>
                  <a:lnTo>
                    <a:pt x="639" y="420"/>
                  </a:lnTo>
                  <a:lnTo>
                    <a:pt x="637" y="423"/>
                  </a:lnTo>
                  <a:lnTo>
                    <a:pt x="635" y="425"/>
                  </a:lnTo>
                  <a:lnTo>
                    <a:pt x="636" y="425"/>
                  </a:lnTo>
                  <a:lnTo>
                    <a:pt x="638" y="426"/>
                  </a:lnTo>
                  <a:lnTo>
                    <a:pt x="639" y="426"/>
                  </a:lnTo>
                  <a:lnTo>
                    <a:pt x="639" y="427"/>
                  </a:lnTo>
                  <a:lnTo>
                    <a:pt x="640" y="427"/>
                  </a:lnTo>
                  <a:lnTo>
                    <a:pt x="639" y="429"/>
                  </a:lnTo>
                  <a:lnTo>
                    <a:pt x="639" y="431"/>
                  </a:lnTo>
                  <a:lnTo>
                    <a:pt x="637" y="432"/>
                  </a:lnTo>
                  <a:lnTo>
                    <a:pt x="635" y="433"/>
                  </a:lnTo>
                  <a:lnTo>
                    <a:pt x="637" y="435"/>
                  </a:lnTo>
                  <a:lnTo>
                    <a:pt x="638" y="437"/>
                  </a:lnTo>
                  <a:lnTo>
                    <a:pt x="638" y="440"/>
                  </a:lnTo>
                  <a:lnTo>
                    <a:pt x="636" y="444"/>
                  </a:lnTo>
                  <a:lnTo>
                    <a:pt x="635" y="449"/>
                  </a:lnTo>
                  <a:lnTo>
                    <a:pt x="633" y="453"/>
                  </a:lnTo>
                  <a:lnTo>
                    <a:pt x="633" y="457"/>
                  </a:lnTo>
                  <a:lnTo>
                    <a:pt x="632" y="461"/>
                  </a:lnTo>
                  <a:lnTo>
                    <a:pt x="631" y="464"/>
                  </a:lnTo>
                  <a:lnTo>
                    <a:pt x="630" y="466"/>
                  </a:lnTo>
                  <a:lnTo>
                    <a:pt x="630" y="467"/>
                  </a:lnTo>
                  <a:lnTo>
                    <a:pt x="628" y="469"/>
                  </a:lnTo>
                  <a:lnTo>
                    <a:pt x="628" y="470"/>
                  </a:lnTo>
                  <a:lnTo>
                    <a:pt x="626" y="470"/>
                  </a:lnTo>
                  <a:lnTo>
                    <a:pt x="626" y="469"/>
                  </a:lnTo>
                  <a:lnTo>
                    <a:pt x="625" y="466"/>
                  </a:lnTo>
                  <a:lnTo>
                    <a:pt x="626" y="463"/>
                  </a:lnTo>
                  <a:lnTo>
                    <a:pt x="627" y="459"/>
                  </a:lnTo>
                  <a:lnTo>
                    <a:pt x="626" y="459"/>
                  </a:lnTo>
                  <a:lnTo>
                    <a:pt x="625" y="458"/>
                  </a:lnTo>
                  <a:lnTo>
                    <a:pt x="625" y="457"/>
                  </a:lnTo>
                  <a:lnTo>
                    <a:pt x="624" y="457"/>
                  </a:lnTo>
                  <a:lnTo>
                    <a:pt x="623" y="456"/>
                  </a:lnTo>
                  <a:lnTo>
                    <a:pt x="623" y="455"/>
                  </a:lnTo>
                  <a:lnTo>
                    <a:pt x="624" y="455"/>
                  </a:lnTo>
                  <a:lnTo>
                    <a:pt x="624" y="453"/>
                  </a:lnTo>
                  <a:lnTo>
                    <a:pt x="624" y="451"/>
                  </a:lnTo>
                  <a:lnTo>
                    <a:pt x="623" y="450"/>
                  </a:lnTo>
                  <a:lnTo>
                    <a:pt x="622" y="449"/>
                  </a:lnTo>
                  <a:lnTo>
                    <a:pt x="620" y="448"/>
                  </a:lnTo>
                  <a:lnTo>
                    <a:pt x="619" y="451"/>
                  </a:lnTo>
                  <a:lnTo>
                    <a:pt x="618" y="454"/>
                  </a:lnTo>
                  <a:lnTo>
                    <a:pt x="616" y="456"/>
                  </a:lnTo>
                  <a:lnTo>
                    <a:pt x="615" y="457"/>
                  </a:lnTo>
                  <a:lnTo>
                    <a:pt x="613" y="457"/>
                  </a:lnTo>
                  <a:lnTo>
                    <a:pt x="612" y="457"/>
                  </a:lnTo>
                  <a:lnTo>
                    <a:pt x="610" y="457"/>
                  </a:lnTo>
                  <a:lnTo>
                    <a:pt x="608" y="459"/>
                  </a:lnTo>
                  <a:lnTo>
                    <a:pt x="608" y="461"/>
                  </a:lnTo>
                  <a:lnTo>
                    <a:pt x="607" y="463"/>
                  </a:lnTo>
                  <a:lnTo>
                    <a:pt x="605" y="465"/>
                  </a:lnTo>
                  <a:lnTo>
                    <a:pt x="605" y="466"/>
                  </a:lnTo>
                  <a:lnTo>
                    <a:pt x="604" y="467"/>
                  </a:lnTo>
                  <a:lnTo>
                    <a:pt x="604" y="468"/>
                  </a:lnTo>
                  <a:lnTo>
                    <a:pt x="602" y="470"/>
                  </a:lnTo>
                  <a:lnTo>
                    <a:pt x="600" y="471"/>
                  </a:lnTo>
                  <a:lnTo>
                    <a:pt x="599" y="471"/>
                  </a:lnTo>
                  <a:lnTo>
                    <a:pt x="597" y="472"/>
                  </a:lnTo>
                  <a:lnTo>
                    <a:pt x="595" y="472"/>
                  </a:lnTo>
                  <a:lnTo>
                    <a:pt x="594" y="473"/>
                  </a:lnTo>
                  <a:lnTo>
                    <a:pt x="593" y="472"/>
                  </a:lnTo>
                  <a:lnTo>
                    <a:pt x="592" y="472"/>
                  </a:lnTo>
                  <a:lnTo>
                    <a:pt x="592" y="470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99" name="Freeform 37"/>
            <p:cNvSpPr>
              <a:spLocks/>
            </p:cNvSpPr>
            <p:nvPr/>
          </p:nvSpPr>
          <p:spPr bwMode="gray">
            <a:xfrm>
              <a:off x="2034" y="1596"/>
              <a:ext cx="105" cy="117"/>
            </a:xfrm>
            <a:custGeom>
              <a:avLst/>
              <a:gdLst>
                <a:gd name="T0" fmla="*/ 105 w 105"/>
                <a:gd name="T1" fmla="*/ 63 h 117"/>
                <a:gd name="T2" fmla="*/ 105 w 105"/>
                <a:gd name="T3" fmla="*/ 62 h 117"/>
                <a:gd name="T4" fmla="*/ 103 w 105"/>
                <a:gd name="T5" fmla="*/ 61 h 117"/>
                <a:gd name="T6" fmla="*/ 99 w 105"/>
                <a:gd name="T7" fmla="*/ 62 h 117"/>
                <a:gd name="T8" fmla="*/ 95 w 105"/>
                <a:gd name="T9" fmla="*/ 63 h 117"/>
                <a:gd name="T10" fmla="*/ 92 w 105"/>
                <a:gd name="T11" fmla="*/ 61 h 117"/>
                <a:gd name="T12" fmla="*/ 91 w 105"/>
                <a:gd name="T13" fmla="*/ 57 h 117"/>
                <a:gd name="T14" fmla="*/ 89 w 105"/>
                <a:gd name="T15" fmla="*/ 57 h 117"/>
                <a:gd name="T16" fmla="*/ 85 w 105"/>
                <a:gd name="T17" fmla="*/ 57 h 117"/>
                <a:gd name="T18" fmla="*/ 83 w 105"/>
                <a:gd name="T19" fmla="*/ 55 h 117"/>
                <a:gd name="T20" fmla="*/ 83 w 105"/>
                <a:gd name="T21" fmla="*/ 54 h 117"/>
                <a:gd name="T22" fmla="*/ 83 w 105"/>
                <a:gd name="T23" fmla="*/ 0 h 117"/>
                <a:gd name="T24" fmla="*/ 37 w 105"/>
                <a:gd name="T25" fmla="*/ 14 h 117"/>
                <a:gd name="T26" fmla="*/ 23 w 105"/>
                <a:gd name="T27" fmla="*/ 18 h 117"/>
                <a:gd name="T28" fmla="*/ 30 w 105"/>
                <a:gd name="T29" fmla="*/ 25 h 117"/>
                <a:gd name="T30" fmla="*/ 35 w 105"/>
                <a:gd name="T31" fmla="*/ 30 h 117"/>
                <a:gd name="T32" fmla="*/ 39 w 105"/>
                <a:gd name="T33" fmla="*/ 32 h 117"/>
                <a:gd name="T34" fmla="*/ 43 w 105"/>
                <a:gd name="T35" fmla="*/ 37 h 117"/>
                <a:gd name="T36" fmla="*/ 47 w 105"/>
                <a:gd name="T37" fmla="*/ 43 h 117"/>
                <a:gd name="T38" fmla="*/ 47 w 105"/>
                <a:gd name="T39" fmla="*/ 45 h 117"/>
                <a:gd name="T40" fmla="*/ 46 w 105"/>
                <a:gd name="T41" fmla="*/ 47 h 117"/>
                <a:gd name="T42" fmla="*/ 21 w 105"/>
                <a:gd name="T43" fmla="*/ 48 h 117"/>
                <a:gd name="T44" fmla="*/ 18 w 105"/>
                <a:gd name="T45" fmla="*/ 49 h 117"/>
                <a:gd name="T46" fmla="*/ 3 w 105"/>
                <a:gd name="T47" fmla="*/ 76 h 117"/>
                <a:gd name="T48" fmla="*/ 3 w 105"/>
                <a:gd name="T49" fmla="*/ 79 h 117"/>
                <a:gd name="T50" fmla="*/ 2 w 105"/>
                <a:gd name="T51" fmla="*/ 82 h 117"/>
                <a:gd name="T52" fmla="*/ 0 w 105"/>
                <a:gd name="T53" fmla="*/ 84 h 117"/>
                <a:gd name="T54" fmla="*/ 0 w 105"/>
                <a:gd name="T55" fmla="*/ 87 h 117"/>
                <a:gd name="T56" fmla="*/ 0 w 105"/>
                <a:gd name="T57" fmla="*/ 89 h 117"/>
                <a:gd name="T58" fmla="*/ 1 w 105"/>
                <a:gd name="T59" fmla="*/ 93 h 117"/>
                <a:gd name="T60" fmla="*/ 11 w 105"/>
                <a:gd name="T61" fmla="*/ 102 h 117"/>
                <a:gd name="T62" fmla="*/ 24 w 105"/>
                <a:gd name="T63" fmla="*/ 112 h 117"/>
                <a:gd name="T64" fmla="*/ 33 w 105"/>
                <a:gd name="T65" fmla="*/ 114 h 117"/>
                <a:gd name="T66" fmla="*/ 41 w 105"/>
                <a:gd name="T67" fmla="*/ 115 h 117"/>
                <a:gd name="T68" fmla="*/ 55 w 105"/>
                <a:gd name="T69" fmla="*/ 117 h 117"/>
                <a:gd name="T70" fmla="*/ 56 w 105"/>
                <a:gd name="T71" fmla="*/ 115 h 117"/>
                <a:gd name="T72" fmla="*/ 57 w 105"/>
                <a:gd name="T73" fmla="*/ 115 h 117"/>
                <a:gd name="T74" fmla="*/ 59 w 105"/>
                <a:gd name="T75" fmla="*/ 113 h 117"/>
                <a:gd name="T76" fmla="*/ 60 w 105"/>
                <a:gd name="T77" fmla="*/ 111 h 117"/>
                <a:gd name="T78" fmla="*/ 62 w 105"/>
                <a:gd name="T79" fmla="*/ 110 h 117"/>
                <a:gd name="T80" fmla="*/ 65 w 105"/>
                <a:gd name="T81" fmla="*/ 109 h 117"/>
                <a:gd name="T82" fmla="*/ 68 w 105"/>
                <a:gd name="T83" fmla="*/ 107 h 117"/>
                <a:gd name="T84" fmla="*/ 70 w 105"/>
                <a:gd name="T85" fmla="*/ 106 h 117"/>
                <a:gd name="T86" fmla="*/ 71 w 105"/>
                <a:gd name="T87" fmla="*/ 101 h 117"/>
                <a:gd name="T88" fmla="*/ 72 w 105"/>
                <a:gd name="T89" fmla="*/ 98 h 117"/>
                <a:gd name="T90" fmla="*/ 75 w 105"/>
                <a:gd name="T91" fmla="*/ 96 h 117"/>
                <a:gd name="T92" fmla="*/ 76 w 105"/>
                <a:gd name="T93" fmla="*/ 95 h 117"/>
                <a:gd name="T94" fmla="*/ 79 w 105"/>
                <a:gd name="T95" fmla="*/ 93 h 117"/>
                <a:gd name="T96" fmla="*/ 81 w 105"/>
                <a:gd name="T97" fmla="*/ 90 h 117"/>
                <a:gd name="T98" fmla="*/ 79 w 105"/>
                <a:gd name="T99" fmla="*/ 88 h 117"/>
                <a:gd name="T100" fmla="*/ 79 w 105"/>
                <a:gd name="T101" fmla="*/ 84 h 117"/>
                <a:gd name="T102" fmla="*/ 82 w 105"/>
                <a:gd name="T103" fmla="*/ 81 h 117"/>
                <a:gd name="T104" fmla="*/ 87 w 105"/>
                <a:gd name="T105" fmla="*/ 78 h 117"/>
                <a:gd name="T106" fmla="*/ 90 w 105"/>
                <a:gd name="T107" fmla="*/ 75 h 117"/>
                <a:gd name="T108" fmla="*/ 96 w 105"/>
                <a:gd name="T109" fmla="*/ 72 h 117"/>
                <a:gd name="T110" fmla="*/ 100 w 105"/>
                <a:gd name="T111" fmla="*/ 67 h 117"/>
                <a:gd name="T112" fmla="*/ 104 w 105"/>
                <a:gd name="T113" fmla="*/ 65 h 1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5"/>
                <a:gd name="T172" fmla="*/ 0 h 117"/>
                <a:gd name="T173" fmla="*/ 105 w 105"/>
                <a:gd name="T174" fmla="*/ 117 h 1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5" h="117">
                  <a:moveTo>
                    <a:pt x="105" y="64"/>
                  </a:moveTo>
                  <a:lnTo>
                    <a:pt x="105" y="63"/>
                  </a:lnTo>
                  <a:lnTo>
                    <a:pt x="105" y="62"/>
                  </a:lnTo>
                  <a:lnTo>
                    <a:pt x="104" y="62"/>
                  </a:lnTo>
                  <a:lnTo>
                    <a:pt x="103" y="61"/>
                  </a:lnTo>
                  <a:lnTo>
                    <a:pt x="101" y="61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5" y="63"/>
                  </a:lnTo>
                  <a:lnTo>
                    <a:pt x="93" y="62"/>
                  </a:lnTo>
                  <a:lnTo>
                    <a:pt x="92" y="61"/>
                  </a:lnTo>
                  <a:lnTo>
                    <a:pt x="91" y="58"/>
                  </a:lnTo>
                  <a:lnTo>
                    <a:pt x="91" y="57"/>
                  </a:lnTo>
                  <a:lnTo>
                    <a:pt x="91" y="56"/>
                  </a:lnTo>
                  <a:lnTo>
                    <a:pt x="89" y="57"/>
                  </a:lnTo>
                  <a:lnTo>
                    <a:pt x="86" y="58"/>
                  </a:lnTo>
                  <a:lnTo>
                    <a:pt x="85" y="57"/>
                  </a:lnTo>
                  <a:lnTo>
                    <a:pt x="84" y="56"/>
                  </a:lnTo>
                  <a:lnTo>
                    <a:pt x="83" y="55"/>
                  </a:lnTo>
                  <a:lnTo>
                    <a:pt x="83" y="54"/>
                  </a:lnTo>
                  <a:lnTo>
                    <a:pt x="83" y="53"/>
                  </a:lnTo>
                  <a:lnTo>
                    <a:pt x="83" y="0"/>
                  </a:lnTo>
                  <a:lnTo>
                    <a:pt x="37" y="0"/>
                  </a:lnTo>
                  <a:lnTo>
                    <a:pt x="37" y="14"/>
                  </a:lnTo>
                  <a:lnTo>
                    <a:pt x="20" y="14"/>
                  </a:lnTo>
                  <a:lnTo>
                    <a:pt x="23" y="18"/>
                  </a:lnTo>
                  <a:lnTo>
                    <a:pt x="26" y="21"/>
                  </a:lnTo>
                  <a:lnTo>
                    <a:pt x="30" y="25"/>
                  </a:lnTo>
                  <a:lnTo>
                    <a:pt x="33" y="29"/>
                  </a:lnTo>
                  <a:lnTo>
                    <a:pt x="35" y="30"/>
                  </a:lnTo>
                  <a:lnTo>
                    <a:pt x="37" y="31"/>
                  </a:lnTo>
                  <a:lnTo>
                    <a:pt x="39" y="32"/>
                  </a:lnTo>
                  <a:lnTo>
                    <a:pt x="41" y="34"/>
                  </a:lnTo>
                  <a:lnTo>
                    <a:pt x="43" y="37"/>
                  </a:lnTo>
                  <a:lnTo>
                    <a:pt x="45" y="40"/>
                  </a:lnTo>
                  <a:lnTo>
                    <a:pt x="47" y="43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7" y="47"/>
                  </a:lnTo>
                  <a:lnTo>
                    <a:pt x="46" y="47"/>
                  </a:lnTo>
                  <a:lnTo>
                    <a:pt x="34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18" y="49"/>
                  </a:lnTo>
                  <a:lnTo>
                    <a:pt x="11" y="63"/>
                  </a:lnTo>
                  <a:lnTo>
                    <a:pt x="3" y="76"/>
                  </a:lnTo>
                  <a:lnTo>
                    <a:pt x="2" y="77"/>
                  </a:lnTo>
                  <a:lnTo>
                    <a:pt x="3" y="79"/>
                  </a:lnTo>
                  <a:lnTo>
                    <a:pt x="3" y="81"/>
                  </a:lnTo>
                  <a:lnTo>
                    <a:pt x="2" y="82"/>
                  </a:lnTo>
                  <a:lnTo>
                    <a:pt x="1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3" y="94"/>
                  </a:lnTo>
                  <a:lnTo>
                    <a:pt x="11" y="102"/>
                  </a:lnTo>
                  <a:lnTo>
                    <a:pt x="20" y="110"/>
                  </a:lnTo>
                  <a:lnTo>
                    <a:pt x="24" y="112"/>
                  </a:lnTo>
                  <a:lnTo>
                    <a:pt x="29" y="114"/>
                  </a:lnTo>
                  <a:lnTo>
                    <a:pt x="33" y="114"/>
                  </a:lnTo>
                  <a:lnTo>
                    <a:pt x="37" y="114"/>
                  </a:lnTo>
                  <a:lnTo>
                    <a:pt x="41" y="115"/>
                  </a:lnTo>
                  <a:lnTo>
                    <a:pt x="48" y="116"/>
                  </a:lnTo>
                  <a:lnTo>
                    <a:pt x="55" y="117"/>
                  </a:lnTo>
                  <a:lnTo>
                    <a:pt x="56" y="116"/>
                  </a:lnTo>
                  <a:lnTo>
                    <a:pt x="56" y="115"/>
                  </a:lnTo>
                  <a:lnTo>
                    <a:pt x="57" y="115"/>
                  </a:lnTo>
                  <a:lnTo>
                    <a:pt x="58" y="115"/>
                  </a:lnTo>
                  <a:lnTo>
                    <a:pt x="59" y="113"/>
                  </a:lnTo>
                  <a:lnTo>
                    <a:pt x="59" y="112"/>
                  </a:lnTo>
                  <a:lnTo>
                    <a:pt x="60" y="111"/>
                  </a:lnTo>
                  <a:lnTo>
                    <a:pt x="61" y="110"/>
                  </a:lnTo>
                  <a:lnTo>
                    <a:pt x="62" y="110"/>
                  </a:lnTo>
                  <a:lnTo>
                    <a:pt x="64" y="109"/>
                  </a:lnTo>
                  <a:lnTo>
                    <a:pt x="65" y="109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9" y="106"/>
                  </a:lnTo>
                  <a:lnTo>
                    <a:pt x="70" y="106"/>
                  </a:lnTo>
                  <a:lnTo>
                    <a:pt x="71" y="103"/>
                  </a:lnTo>
                  <a:lnTo>
                    <a:pt x="71" y="101"/>
                  </a:lnTo>
                  <a:lnTo>
                    <a:pt x="71" y="99"/>
                  </a:lnTo>
                  <a:lnTo>
                    <a:pt x="72" y="98"/>
                  </a:lnTo>
                  <a:lnTo>
                    <a:pt x="74" y="97"/>
                  </a:lnTo>
                  <a:lnTo>
                    <a:pt x="75" y="96"/>
                  </a:lnTo>
                  <a:lnTo>
                    <a:pt x="76" y="96"/>
                  </a:lnTo>
                  <a:lnTo>
                    <a:pt x="76" y="95"/>
                  </a:lnTo>
                  <a:lnTo>
                    <a:pt x="78" y="94"/>
                  </a:lnTo>
                  <a:lnTo>
                    <a:pt x="79" y="93"/>
                  </a:lnTo>
                  <a:lnTo>
                    <a:pt x="81" y="92"/>
                  </a:lnTo>
                  <a:lnTo>
                    <a:pt x="81" y="90"/>
                  </a:lnTo>
                  <a:lnTo>
                    <a:pt x="80" y="89"/>
                  </a:lnTo>
                  <a:lnTo>
                    <a:pt x="79" y="88"/>
                  </a:lnTo>
                  <a:lnTo>
                    <a:pt x="79" y="86"/>
                  </a:lnTo>
                  <a:lnTo>
                    <a:pt x="79" y="84"/>
                  </a:lnTo>
                  <a:lnTo>
                    <a:pt x="80" y="82"/>
                  </a:lnTo>
                  <a:lnTo>
                    <a:pt x="82" y="81"/>
                  </a:lnTo>
                  <a:lnTo>
                    <a:pt x="84" y="80"/>
                  </a:lnTo>
                  <a:lnTo>
                    <a:pt x="87" y="78"/>
                  </a:lnTo>
                  <a:lnTo>
                    <a:pt x="89" y="77"/>
                  </a:lnTo>
                  <a:lnTo>
                    <a:pt x="90" y="75"/>
                  </a:lnTo>
                  <a:lnTo>
                    <a:pt x="93" y="74"/>
                  </a:lnTo>
                  <a:lnTo>
                    <a:pt x="96" y="72"/>
                  </a:lnTo>
                  <a:lnTo>
                    <a:pt x="98" y="69"/>
                  </a:lnTo>
                  <a:lnTo>
                    <a:pt x="100" y="67"/>
                  </a:lnTo>
                  <a:lnTo>
                    <a:pt x="102" y="66"/>
                  </a:lnTo>
                  <a:lnTo>
                    <a:pt x="104" y="65"/>
                  </a:lnTo>
                  <a:lnTo>
                    <a:pt x="105" y="64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00" name="Freeform 38"/>
            <p:cNvSpPr>
              <a:spLocks/>
            </p:cNvSpPr>
            <p:nvPr/>
          </p:nvSpPr>
          <p:spPr bwMode="gray">
            <a:xfrm>
              <a:off x="2034" y="1596"/>
              <a:ext cx="105" cy="117"/>
            </a:xfrm>
            <a:custGeom>
              <a:avLst/>
              <a:gdLst>
                <a:gd name="T0" fmla="*/ 105 w 105"/>
                <a:gd name="T1" fmla="*/ 63 h 117"/>
                <a:gd name="T2" fmla="*/ 105 w 105"/>
                <a:gd name="T3" fmla="*/ 62 h 117"/>
                <a:gd name="T4" fmla="*/ 103 w 105"/>
                <a:gd name="T5" fmla="*/ 61 h 117"/>
                <a:gd name="T6" fmla="*/ 99 w 105"/>
                <a:gd name="T7" fmla="*/ 62 h 117"/>
                <a:gd name="T8" fmla="*/ 95 w 105"/>
                <a:gd name="T9" fmla="*/ 63 h 117"/>
                <a:gd name="T10" fmla="*/ 92 w 105"/>
                <a:gd name="T11" fmla="*/ 61 h 117"/>
                <a:gd name="T12" fmla="*/ 91 w 105"/>
                <a:gd name="T13" fmla="*/ 57 h 117"/>
                <a:gd name="T14" fmla="*/ 89 w 105"/>
                <a:gd name="T15" fmla="*/ 57 h 117"/>
                <a:gd name="T16" fmla="*/ 85 w 105"/>
                <a:gd name="T17" fmla="*/ 57 h 117"/>
                <a:gd name="T18" fmla="*/ 83 w 105"/>
                <a:gd name="T19" fmla="*/ 55 h 117"/>
                <a:gd name="T20" fmla="*/ 83 w 105"/>
                <a:gd name="T21" fmla="*/ 54 h 117"/>
                <a:gd name="T22" fmla="*/ 83 w 105"/>
                <a:gd name="T23" fmla="*/ 0 h 117"/>
                <a:gd name="T24" fmla="*/ 37 w 105"/>
                <a:gd name="T25" fmla="*/ 14 h 117"/>
                <a:gd name="T26" fmla="*/ 23 w 105"/>
                <a:gd name="T27" fmla="*/ 18 h 117"/>
                <a:gd name="T28" fmla="*/ 30 w 105"/>
                <a:gd name="T29" fmla="*/ 25 h 117"/>
                <a:gd name="T30" fmla="*/ 35 w 105"/>
                <a:gd name="T31" fmla="*/ 30 h 117"/>
                <a:gd name="T32" fmla="*/ 39 w 105"/>
                <a:gd name="T33" fmla="*/ 32 h 117"/>
                <a:gd name="T34" fmla="*/ 43 w 105"/>
                <a:gd name="T35" fmla="*/ 37 h 117"/>
                <a:gd name="T36" fmla="*/ 47 w 105"/>
                <a:gd name="T37" fmla="*/ 43 h 117"/>
                <a:gd name="T38" fmla="*/ 47 w 105"/>
                <a:gd name="T39" fmla="*/ 45 h 117"/>
                <a:gd name="T40" fmla="*/ 46 w 105"/>
                <a:gd name="T41" fmla="*/ 47 h 117"/>
                <a:gd name="T42" fmla="*/ 21 w 105"/>
                <a:gd name="T43" fmla="*/ 48 h 117"/>
                <a:gd name="T44" fmla="*/ 18 w 105"/>
                <a:gd name="T45" fmla="*/ 49 h 117"/>
                <a:gd name="T46" fmla="*/ 3 w 105"/>
                <a:gd name="T47" fmla="*/ 76 h 117"/>
                <a:gd name="T48" fmla="*/ 3 w 105"/>
                <a:gd name="T49" fmla="*/ 79 h 117"/>
                <a:gd name="T50" fmla="*/ 2 w 105"/>
                <a:gd name="T51" fmla="*/ 82 h 117"/>
                <a:gd name="T52" fmla="*/ 0 w 105"/>
                <a:gd name="T53" fmla="*/ 84 h 117"/>
                <a:gd name="T54" fmla="*/ 0 w 105"/>
                <a:gd name="T55" fmla="*/ 87 h 117"/>
                <a:gd name="T56" fmla="*/ 0 w 105"/>
                <a:gd name="T57" fmla="*/ 89 h 117"/>
                <a:gd name="T58" fmla="*/ 1 w 105"/>
                <a:gd name="T59" fmla="*/ 93 h 117"/>
                <a:gd name="T60" fmla="*/ 11 w 105"/>
                <a:gd name="T61" fmla="*/ 102 h 117"/>
                <a:gd name="T62" fmla="*/ 24 w 105"/>
                <a:gd name="T63" fmla="*/ 112 h 117"/>
                <a:gd name="T64" fmla="*/ 33 w 105"/>
                <a:gd name="T65" fmla="*/ 114 h 117"/>
                <a:gd name="T66" fmla="*/ 41 w 105"/>
                <a:gd name="T67" fmla="*/ 115 h 117"/>
                <a:gd name="T68" fmla="*/ 55 w 105"/>
                <a:gd name="T69" fmla="*/ 117 h 117"/>
                <a:gd name="T70" fmla="*/ 56 w 105"/>
                <a:gd name="T71" fmla="*/ 115 h 117"/>
                <a:gd name="T72" fmla="*/ 57 w 105"/>
                <a:gd name="T73" fmla="*/ 115 h 117"/>
                <a:gd name="T74" fmla="*/ 59 w 105"/>
                <a:gd name="T75" fmla="*/ 113 h 117"/>
                <a:gd name="T76" fmla="*/ 60 w 105"/>
                <a:gd name="T77" fmla="*/ 111 h 117"/>
                <a:gd name="T78" fmla="*/ 62 w 105"/>
                <a:gd name="T79" fmla="*/ 110 h 117"/>
                <a:gd name="T80" fmla="*/ 65 w 105"/>
                <a:gd name="T81" fmla="*/ 109 h 117"/>
                <a:gd name="T82" fmla="*/ 68 w 105"/>
                <a:gd name="T83" fmla="*/ 107 h 117"/>
                <a:gd name="T84" fmla="*/ 70 w 105"/>
                <a:gd name="T85" fmla="*/ 106 h 117"/>
                <a:gd name="T86" fmla="*/ 71 w 105"/>
                <a:gd name="T87" fmla="*/ 101 h 117"/>
                <a:gd name="T88" fmla="*/ 72 w 105"/>
                <a:gd name="T89" fmla="*/ 98 h 117"/>
                <a:gd name="T90" fmla="*/ 75 w 105"/>
                <a:gd name="T91" fmla="*/ 96 h 117"/>
                <a:gd name="T92" fmla="*/ 76 w 105"/>
                <a:gd name="T93" fmla="*/ 95 h 117"/>
                <a:gd name="T94" fmla="*/ 79 w 105"/>
                <a:gd name="T95" fmla="*/ 93 h 117"/>
                <a:gd name="T96" fmla="*/ 81 w 105"/>
                <a:gd name="T97" fmla="*/ 90 h 117"/>
                <a:gd name="T98" fmla="*/ 79 w 105"/>
                <a:gd name="T99" fmla="*/ 88 h 117"/>
                <a:gd name="T100" fmla="*/ 79 w 105"/>
                <a:gd name="T101" fmla="*/ 84 h 117"/>
                <a:gd name="T102" fmla="*/ 82 w 105"/>
                <a:gd name="T103" fmla="*/ 81 h 117"/>
                <a:gd name="T104" fmla="*/ 87 w 105"/>
                <a:gd name="T105" fmla="*/ 78 h 117"/>
                <a:gd name="T106" fmla="*/ 90 w 105"/>
                <a:gd name="T107" fmla="*/ 75 h 117"/>
                <a:gd name="T108" fmla="*/ 96 w 105"/>
                <a:gd name="T109" fmla="*/ 72 h 117"/>
                <a:gd name="T110" fmla="*/ 100 w 105"/>
                <a:gd name="T111" fmla="*/ 67 h 117"/>
                <a:gd name="T112" fmla="*/ 104 w 105"/>
                <a:gd name="T113" fmla="*/ 65 h 1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5"/>
                <a:gd name="T172" fmla="*/ 0 h 117"/>
                <a:gd name="T173" fmla="*/ 105 w 105"/>
                <a:gd name="T174" fmla="*/ 117 h 1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5" h="117">
                  <a:moveTo>
                    <a:pt x="105" y="64"/>
                  </a:moveTo>
                  <a:lnTo>
                    <a:pt x="105" y="63"/>
                  </a:lnTo>
                  <a:lnTo>
                    <a:pt x="105" y="62"/>
                  </a:lnTo>
                  <a:lnTo>
                    <a:pt x="104" y="62"/>
                  </a:lnTo>
                  <a:lnTo>
                    <a:pt x="103" y="61"/>
                  </a:lnTo>
                  <a:lnTo>
                    <a:pt x="101" y="61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5" y="63"/>
                  </a:lnTo>
                  <a:lnTo>
                    <a:pt x="93" y="62"/>
                  </a:lnTo>
                  <a:lnTo>
                    <a:pt x="92" y="61"/>
                  </a:lnTo>
                  <a:lnTo>
                    <a:pt x="91" y="58"/>
                  </a:lnTo>
                  <a:lnTo>
                    <a:pt x="91" y="57"/>
                  </a:lnTo>
                  <a:lnTo>
                    <a:pt x="91" y="56"/>
                  </a:lnTo>
                  <a:lnTo>
                    <a:pt x="89" y="57"/>
                  </a:lnTo>
                  <a:lnTo>
                    <a:pt x="86" y="58"/>
                  </a:lnTo>
                  <a:lnTo>
                    <a:pt x="85" y="57"/>
                  </a:lnTo>
                  <a:lnTo>
                    <a:pt x="84" y="56"/>
                  </a:lnTo>
                  <a:lnTo>
                    <a:pt x="83" y="55"/>
                  </a:lnTo>
                  <a:lnTo>
                    <a:pt x="83" y="54"/>
                  </a:lnTo>
                  <a:lnTo>
                    <a:pt x="83" y="53"/>
                  </a:lnTo>
                  <a:lnTo>
                    <a:pt x="83" y="0"/>
                  </a:lnTo>
                  <a:lnTo>
                    <a:pt x="37" y="0"/>
                  </a:lnTo>
                  <a:lnTo>
                    <a:pt x="37" y="14"/>
                  </a:lnTo>
                  <a:lnTo>
                    <a:pt x="20" y="14"/>
                  </a:lnTo>
                  <a:lnTo>
                    <a:pt x="23" y="18"/>
                  </a:lnTo>
                  <a:lnTo>
                    <a:pt x="26" y="21"/>
                  </a:lnTo>
                  <a:lnTo>
                    <a:pt x="30" y="25"/>
                  </a:lnTo>
                  <a:lnTo>
                    <a:pt x="33" y="29"/>
                  </a:lnTo>
                  <a:lnTo>
                    <a:pt x="35" y="30"/>
                  </a:lnTo>
                  <a:lnTo>
                    <a:pt x="37" y="31"/>
                  </a:lnTo>
                  <a:lnTo>
                    <a:pt x="39" y="32"/>
                  </a:lnTo>
                  <a:lnTo>
                    <a:pt x="41" y="34"/>
                  </a:lnTo>
                  <a:lnTo>
                    <a:pt x="43" y="37"/>
                  </a:lnTo>
                  <a:lnTo>
                    <a:pt x="45" y="40"/>
                  </a:lnTo>
                  <a:lnTo>
                    <a:pt x="47" y="43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7" y="47"/>
                  </a:lnTo>
                  <a:lnTo>
                    <a:pt x="46" y="47"/>
                  </a:lnTo>
                  <a:lnTo>
                    <a:pt x="34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18" y="49"/>
                  </a:lnTo>
                  <a:lnTo>
                    <a:pt x="11" y="63"/>
                  </a:lnTo>
                  <a:lnTo>
                    <a:pt x="3" y="76"/>
                  </a:lnTo>
                  <a:lnTo>
                    <a:pt x="2" y="77"/>
                  </a:lnTo>
                  <a:lnTo>
                    <a:pt x="3" y="79"/>
                  </a:lnTo>
                  <a:lnTo>
                    <a:pt x="3" y="81"/>
                  </a:lnTo>
                  <a:lnTo>
                    <a:pt x="2" y="82"/>
                  </a:lnTo>
                  <a:lnTo>
                    <a:pt x="1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3" y="94"/>
                  </a:lnTo>
                  <a:lnTo>
                    <a:pt x="11" y="102"/>
                  </a:lnTo>
                  <a:lnTo>
                    <a:pt x="20" y="110"/>
                  </a:lnTo>
                  <a:lnTo>
                    <a:pt x="24" y="112"/>
                  </a:lnTo>
                  <a:lnTo>
                    <a:pt x="29" y="114"/>
                  </a:lnTo>
                  <a:lnTo>
                    <a:pt x="33" y="114"/>
                  </a:lnTo>
                  <a:lnTo>
                    <a:pt x="37" y="114"/>
                  </a:lnTo>
                  <a:lnTo>
                    <a:pt x="41" y="115"/>
                  </a:lnTo>
                  <a:lnTo>
                    <a:pt x="48" y="116"/>
                  </a:lnTo>
                  <a:lnTo>
                    <a:pt x="55" y="117"/>
                  </a:lnTo>
                  <a:lnTo>
                    <a:pt x="56" y="116"/>
                  </a:lnTo>
                  <a:lnTo>
                    <a:pt x="56" y="115"/>
                  </a:lnTo>
                  <a:lnTo>
                    <a:pt x="57" y="115"/>
                  </a:lnTo>
                  <a:lnTo>
                    <a:pt x="58" y="115"/>
                  </a:lnTo>
                  <a:lnTo>
                    <a:pt x="59" y="113"/>
                  </a:lnTo>
                  <a:lnTo>
                    <a:pt x="59" y="112"/>
                  </a:lnTo>
                  <a:lnTo>
                    <a:pt x="60" y="111"/>
                  </a:lnTo>
                  <a:lnTo>
                    <a:pt x="61" y="110"/>
                  </a:lnTo>
                  <a:lnTo>
                    <a:pt x="62" y="110"/>
                  </a:lnTo>
                  <a:lnTo>
                    <a:pt x="64" y="109"/>
                  </a:lnTo>
                  <a:lnTo>
                    <a:pt x="65" y="109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9" y="106"/>
                  </a:lnTo>
                  <a:lnTo>
                    <a:pt x="70" y="106"/>
                  </a:lnTo>
                  <a:lnTo>
                    <a:pt x="71" y="103"/>
                  </a:lnTo>
                  <a:lnTo>
                    <a:pt x="71" y="101"/>
                  </a:lnTo>
                  <a:lnTo>
                    <a:pt x="71" y="99"/>
                  </a:lnTo>
                  <a:lnTo>
                    <a:pt x="72" y="98"/>
                  </a:lnTo>
                  <a:lnTo>
                    <a:pt x="74" y="97"/>
                  </a:lnTo>
                  <a:lnTo>
                    <a:pt x="75" y="96"/>
                  </a:lnTo>
                  <a:lnTo>
                    <a:pt x="76" y="96"/>
                  </a:lnTo>
                  <a:lnTo>
                    <a:pt x="76" y="95"/>
                  </a:lnTo>
                  <a:lnTo>
                    <a:pt x="78" y="94"/>
                  </a:lnTo>
                  <a:lnTo>
                    <a:pt x="79" y="93"/>
                  </a:lnTo>
                  <a:lnTo>
                    <a:pt x="81" y="92"/>
                  </a:lnTo>
                  <a:lnTo>
                    <a:pt x="81" y="90"/>
                  </a:lnTo>
                  <a:lnTo>
                    <a:pt x="80" y="89"/>
                  </a:lnTo>
                  <a:lnTo>
                    <a:pt x="79" y="88"/>
                  </a:lnTo>
                  <a:lnTo>
                    <a:pt x="79" y="86"/>
                  </a:lnTo>
                  <a:lnTo>
                    <a:pt x="79" y="84"/>
                  </a:lnTo>
                  <a:lnTo>
                    <a:pt x="80" y="82"/>
                  </a:lnTo>
                  <a:lnTo>
                    <a:pt x="82" y="81"/>
                  </a:lnTo>
                  <a:lnTo>
                    <a:pt x="84" y="80"/>
                  </a:lnTo>
                  <a:lnTo>
                    <a:pt x="87" y="78"/>
                  </a:lnTo>
                  <a:lnTo>
                    <a:pt x="89" y="77"/>
                  </a:lnTo>
                  <a:lnTo>
                    <a:pt x="90" y="75"/>
                  </a:lnTo>
                  <a:lnTo>
                    <a:pt x="93" y="74"/>
                  </a:lnTo>
                  <a:lnTo>
                    <a:pt x="96" y="72"/>
                  </a:lnTo>
                  <a:lnTo>
                    <a:pt x="98" y="69"/>
                  </a:lnTo>
                  <a:lnTo>
                    <a:pt x="100" y="67"/>
                  </a:lnTo>
                  <a:lnTo>
                    <a:pt x="102" y="66"/>
                  </a:lnTo>
                  <a:lnTo>
                    <a:pt x="104" y="65"/>
                  </a:lnTo>
                  <a:lnTo>
                    <a:pt x="105" y="64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01" name="Freeform 39"/>
            <p:cNvSpPr>
              <a:spLocks/>
            </p:cNvSpPr>
            <p:nvPr/>
          </p:nvSpPr>
          <p:spPr bwMode="gray">
            <a:xfrm>
              <a:off x="2117" y="1583"/>
              <a:ext cx="31" cy="71"/>
            </a:xfrm>
            <a:custGeom>
              <a:avLst/>
              <a:gdLst>
                <a:gd name="T0" fmla="*/ 9 w 31"/>
                <a:gd name="T1" fmla="*/ 68 h 71"/>
                <a:gd name="T2" fmla="*/ 9 w 31"/>
                <a:gd name="T3" fmla="*/ 65 h 71"/>
                <a:gd name="T4" fmla="*/ 9 w 31"/>
                <a:gd name="T5" fmla="*/ 63 h 71"/>
                <a:gd name="T6" fmla="*/ 17 w 31"/>
                <a:gd name="T7" fmla="*/ 59 h 71"/>
                <a:gd name="T8" fmla="*/ 23 w 31"/>
                <a:gd name="T9" fmla="*/ 51 h 71"/>
                <a:gd name="T10" fmla="*/ 26 w 31"/>
                <a:gd name="T11" fmla="*/ 42 h 71"/>
                <a:gd name="T12" fmla="*/ 26 w 31"/>
                <a:gd name="T13" fmla="*/ 33 h 71"/>
                <a:gd name="T14" fmla="*/ 25 w 31"/>
                <a:gd name="T15" fmla="*/ 23 h 71"/>
                <a:gd name="T16" fmla="*/ 25 w 31"/>
                <a:gd name="T17" fmla="*/ 20 h 71"/>
                <a:gd name="T18" fmla="*/ 26 w 31"/>
                <a:gd name="T19" fmla="*/ 17 h 71"/>
                <a:gd name="T20" fmla="*/ 27 w 31"/>
                <a:gd name="T21" fmla="*/ 14 h 71"/>
                <a:gd name="T22" fmla="*/ 29 w 31"/>
                <a:gd name="T23" fmla="*/ 11 h 71"/>
                <a:gd name="T24" fmla="*/ 30 w 31"/>
                <a:gd name="T25" fmla="*/ 8 h 71"/>
                <a:gd name="T26" fmla="*/ 31 w 31"/>
                <a:gd name="T27" fmla="*/ 7 h 71"/>
                <a:gd name="T28" fmla="*/ 30 w 31"/>
                <a:gd name="T29" fmla="*/ 6 h 71"/>
                <a:gd name="T30" fmla="*/ 29 w 31"/>
                <a:gd name="T31" fmla="*/ 5 h 71"/>
                <a:gd name="T32" fmla="*/ 27 w 31"/>
                <a:gd name="T33" fmla="*/ 4 h 71"/>
                <a:gd name="T34" fmla="*/ 26 w 31"/>
                <a:gd name="T35" fmla="*/ 4 h 71"/>
                <a:gd name="T36" fmla="*/ 24 w 31"/>
                <a:gd name="T37" fmla="*/ 3 h 71"/>
                <a:gd name="T38" fmla="*/ 24 w 31"/>
                <a:gd name="T39" fmla="*/ 2 h 71"/>
                <a:gd name="T40" fmla="*/ 24 w 31"/>
                <a:gd name="T41" fmla="*/ 2 h 71"/>
                <a:gd name="T42" fmla="*/ 24 w 31"/>
                <a:gd name="T43" fmla="*/ 1 h 71"/>
                <a:gd name="T44" fmla="*/ 23 w 31"/>
                <a:gd name="T45" fmla="*/ 0 h 71"/>
                <a:gd name="T46" fmla="*/ 21 w 31"/>
                <a:gd name="T47" fmla="*/ 0 h 71"/>
                <a:gd name="T48" fmla="*/ 20 w 31"/>
                <a:gd name="T49" fmla="*/ 0 h 71"/>
                <a:gd name="T50" fmla="*/ 18 w 31"/>
                <a:gd name="T51" fmla="*/ 0 h 71"/>
                <a:gd name="T52" fmla="*/ 16 w 31"/>
                <a:gd name="T53" fmla="*/ 2 h 71"/>
                <a:gd name="T54" fmla="*/ 16 w 31"/>
                <a:gd name="T55" fmla="*/ 4 h 71"/>
                <a:gd name="T56" fmla="*/ 15 w 31"/>
                <a:gd name="T57" fmla="*/ 6 h 71"/>
                <a:gd name="T58" fmla="*/ 13 w 31"/>
                <a:gd name="T59" fmla="*/ 8 h 71"/>
                <a:gd name="T60" fmla="*/ 13 w 31"/>
                <a:gd name="T61" fmla="*/ 9 h 71"/>
                <a:gd name="T62" fmla="*/ 12 w 31"/>
                <a:gd name="T63" fmla="*/ 10 h 71"/>
                <a:gd name="T64" fmla="*/ 12 w 31"/>
                <a:gd name="T65" fmla="*/ 11 h 71"/>
                <a:gd name="T66" fmla="*/ 10 w 31"/>
                <a:gd name="T67" fmla="*/ 13 h 71"/>
                <a:gd name="T68" fmla="*/ 8 w 31"/>
                <a:gd name="T69" fmla="*/ 14 h 71"/>
                <a:gd name="T70" fmla="*/ 7 w 31"/>
                <a:gd name="T71" fmla="*/ 14 h 71"/>
                <a:gd name="T72" fmla="*/ 5 w 31"/>
                <a:gd name="T73" fmla="*/ 15 h 71"/>
                <a:gd name="T74" fmla="*/ 3 w 31"/>
                <a:gd name="T75" fmla="*/ 15 h 71"/>
                <a:gd name="T76" fmla="*/ 2 w 31"/>
                <a:gd name="T77" fmla="*/ 16 h 71"/>
                <a:gd name="T78" fmla="*/ 1 w 31"/>
                <a:gd name="T79" fmla="*/ 15 h 71"/>
                <a:gd name="T80" fmla="*/ 0 w 31"/>
                <a:gd name="T81" fmla="*/ 15 h 71"/>
                <a:gd name="T82" fmla="*/ 0 w 31"/>
                <a:gd name="T83" fmla="*/ 15 h 71"/>
                <a:gd name="T84" fmla="*/ 0 w 31"/>
                <a:gd name="T85" fmla="*/ 66 h 71"/>
                <a:gd name="T86" fmla="*/ 0 w 31"/>
                <a:gd name="T87" fmla="*/ 67 h 71"/>
                <a:gd name="T88" fmla="*/ 0 w 31"/>
                <a:gd name="T89" fmla="*/ 68 h 71"/>
                <a:gd name="T90" fmla="*/ 0 w 31"/>
                <a:gd name="T91" fmla="*/ 68 h 71"/>
                <a:gd name="T92" fmla="*/ 1 w 31"/>
                <a:gd name="T93" fmla="*/ 69 h 71"/>
                <a:gd name="T94" fmla="*/ 2 w 31"/>
                <a:gd name="T95" fmla="*/ 70 h 71"/>
                <a:gd name="T96" fmla="*/ 3 w 31"/>
                <a:gd name="T97" fmla="*/ 71 h 71"/>
                <a:gd name="T98" fmla="*/ 6 w 31"/>
                <a:gd name="T99" fmla="*/ 70 h 71"/>
                <a:gd name="T100" fmla="*/ 8 w 31"/>
                <a:gd name="T101" fmla="*/ 69 h 71"/>
                <a:gd name="T102" fmla="*/ 9 w 31"/>
                <a:gd name="T103" fmla="*/ 68 h 7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1"/>
                <a:gd name="T157" fmla="*/ 0 h 71"/>
                <a:gd name="T158" fmla="*/ 31 w 31"/>
                <a:gd name="T159" fmla="*/ 71 h 7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1" h="71">
                  <a:moveTo>
                    <a:pt x="9" y="68"/>
                  </a:moveTo>
                  <a:lnTo>
                    <a:pt x="9" y="65"/>
                  </a:lnTo>
                  <a:lnTo>
                    <a:pt x="9" y="63"/>
                  </a:lnTo>
                  <a:lnTo>
                    <a:pt x="17" y="59"/>
                  </a:lnTo>
                  <a:lnTo>
                    <a:pt x="23" y="51"/>
                  </a:lnTo>
                  <a:lnTo>
                    <a:pt x="26" y="42"/>
                  </a:lnTo>
                  <a:lnTo>
                    <a:pt x="26" y="33"/>
                  </a:lnTo>
                  <a:lnTo>
                    <a:pt x="25" y="23"/>
                  </a:lnTo>
                  <a:lnTo>
                    <a:pt x="25" y="20"/>
                  </a:lnTo>
                  <a:lnTo>
                    <a:pt x="26" y="17"/>
                  </a:lnTo>
                  <a:lnTo>
                    <a:pt x="27" y="14"/>
                  </a:lnTo>
                  <a:lnTo>
                    <a:pt x="29" y="11"/>
                  </a:lnTo>
                  <a:lnTo>
                    <a:pt x="30" y="8"/>
                  </a:lnTo>
                  <a:lnTo>
                    <a:pt x="31" y="7"/>
                  </a:lnTo>
                  <a:lnTo>
                    <a:pt x="30" y="6"/>
                  </a:lnTo>
                  <a:lnTo>
                    <a:pt x="29" y="5"/>
                  </a:lnTo>
                  <a:lnTo>
                    <a:pt x="27" y="4"/>
                  </a:lnTo>
                  <a:lnTo>
                    <a:pt x="26" y="4"/>
                  </a:lnTo>
                  <a:lnTo>
                    <a:pt x="24" y="3"/>
                  </a:lnTo>
                  <a:lnTo>
                    <a:pt x="24" y="2"/>
                  </a:lnTo>
                  <a:lnTo>
                    <a:pt x="24" y="1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3" y="9"/>
                  </a:lnTo>
                  <a:lnTo>
                    <a:pt x="12" y="10"/>
                  </a:lnTo>
                  <a:lnTo>
                    <a:pt x="12" y="11"/>
                  </a:lnTo>
                  <a:lnTo>
                    <a:pt x="10" y="13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5" y="15"/>
                  </a:lnTo>
                  <a:lnTo>
                    <a:pt x="3" y="15"/>
                  </a:lnTo>
                  <a:lnTo>
                    <a:pt x="2" y="16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02" name="Freeform 40"/>
            <p:cNvSpPr>
              <a:spLocks/>
            </p:cNvSpPr>
            <p:nvPr/>
          </p:nvSpPr>
          <p:spPr bwMode="gray">
            <a:xfrm>
              <a:off x="2117" y="1583"/>
              <a:ext cx="31" cy="71"/>
            </a:xfrm>
            <a:custGeom>
              <a:avLst/>
              <a:gdLst>
                <a:gd name="T0" fmla="*/ 9 w 31"/>
                <a:gd name="T1" fmla="*/ 68 h 71"/>
                <a:gd name="T2" fmla="*/ 9 w 31"/>
                <a:gd name="T3" fmla="*/ 65 h 71"/>
                <a:gd name="T4" fmla="*/ 9 w 31"/>
                <a:gd name="T5" fmla="*/ 63 h 71"/>
                <a:gd name="T6" fmla="*/ 17 w 31"/>
                <a:gd name="T7" fmla="*/ 59 h 71"/>
                <a:gd name="T8" fmla="*/ 23 w 31"/>
                <a:gd name="T9" fmla="*/ 51 h 71"/>
                <a:gd name="T10" fmla="*/ 26 w 31"/>
                <a:gd name="T11" fmla="*/ 42 h 71"/>
                <a:gd name="T12" fmla="*/ 26 w 31"/>
                <a:gd name="T13" fmla="*/ 33 h 71"/>
                <a:gd name="T14" fmla="*/ 25 w 31"/>
                <a:gd name="T15" fmla="*/ 23 h 71"/>
                <a:gd name="T16" fmla="*/ 25 w 31"/>
                <a:gd name="T17" fmla="*/ 20 h 71"/>
                <a:gd name="T18" fmla="*/ 26 w 31"/>
                <a:gd name="T19" fmla="*/ 17 h 71"/>
                <a:gd name="T20" fmla="*/ 27 w 31"/>
                <a:gd name="T21" fmla="*/ 14 h 71"/>
                <a:gd name="T22" fmla="*/ 29 w 31"/>
                <a:gd name="T23" fmla="*/ 11 h 71"/>
                <a:gd name="T24" fmla="*/ 30 w 31"/>
                <a:gd name="T25" fmla="*/ 8 h 71"/>
                <a:gd name="T26" fmla="*/ 31 w 31"/>
                <a:gd name="T27" fmla="*/ 7 h 71"/>
                <a:gd name="T28" fmla="*/ 30 w 31"/>
                <a:gd name="T29" fmla="*/ 6 h 71"/>
                <a:gd name="T30" fmla="*/ 29 w 31"/>
                <a:gd name="T31" fmla="*/ 5 h 71"/>
                <a:gd name="T32" fmla="*/ 27 w 31"/>
                <a:gd name="T33" fmla="*/ 4 h 71"/>
                <a:gd name="T34" fmla="*/ 26 w 31"/>
                <a:gd name="T35" fmla="*/ 4 h 71"/>
                <a:gd name="T36" fmla="*/ 24 w 31"/>
                <a:gd name="T37" fmla="*/ 3 h 71"/>
                <a:gd name="T38" fmla="*/ 24 w 31"/>
                <a:gd name="T39" fmla="*/ 2 h 71"/>
                <a:gd name="T40" fmla="*/ 24 w 31"/>
                <a:gd name="T41" fmla="*/ 2 h 71"/>
                <a:gd name="T42" fmla="*/ 24 w 31"/>
                <a:gd name="T43" fmla="*/ 1 h 71"/>
                <a:gd name="T44" fmla="*/ 23 w 31"/>
                <a:gd name="T45" fmla="*/ 0 h 71"/>
                <a:gd name="T46" fmla="*/ 21 w 31"/>
                <a:gd name="T47" fmla="*/ 0 h 71"/>
                <a:gd name="T48" fmla="*/ 20 w 31"/>
                <a:gd name="T49" fmla="*/ 0 h 71"/>
                <a:gd name="T50" fmla="*/ 18 w 31"/>
                <a:gd name="T51" fmla="*/ 0 h 71"/>
                <a:gd name="T52" fmla="*/ 16 w 31"/>
                <a:gd name="T53" fmla="*/ 2 h 71"/>
                <a:gd name="T54" fmla="*/ 16 w 31"/>
                <a:gd name="T55" fmla="*/ 4 h 71"/>
                <a:gd name="T56" fmla="*/ 15 w 31"/>
                <a:gd name="T57" fmla="*/ 6 h 71"/>
                <a:gd name="T58" fmla="*/ 13 w 31"/>
                <a:gd name="T59" fmla="*/ 8 h 71"/>
                <a:gd name="T60" fmla="*/ 13 w 31"/>
                <a:gd name="T61" fmla="*/ 9 h 71"/>
                <a:gd name="T62" fmla="*/ 12 w 31"/>
                <a:gd name="T63" fmla="*/ 10 h 71"/>
                <a:gd name="T64" fmla="*/ 12 w 31"/>
                <a:gd name="T65" fmla="*/ 11 h 71"/>
                <a:gd name="T66" fmla="*/ 10 w 31"/>
                <a:gd name="T67" fmla="*/ 13 h 71"/>
                <a:gd name="T68" fmla="*/ 8 w 31"/>
                <a:gd name="T69" fmla="*/ 14 h 71"/>
                <a:gd name="T70" fmla="*/ 7 w 31"/>
                <a:gd name="T71" fmla="*/ 14 h 71"/>
                <a:gd name="T72" fmla="*/ 5 w 31"/>
                <a:gd name="T73" fmla="*/ 15 h 71"/>
                <a:gd name="T74" fmla="*/ 3 w 31"/>
                <a:gd name="T75" fmla="*/ 15 h 71"/>
                <a:gd name="T76" fmla="*/ 2 w 31"/>
                <a:gd name="T77" fmla="*/ 16 h 71"/>
                <a:gd name="T78" fmla="*/ 1 w 31"/>
                <a:gd name="T79" fmla="*/ 15 h 71"/>
                <a:gd name="T80" fmla="*/ 0 w 31"/>
                <a:gd name="T81" fmla="*/ 15 h 71"/>
                <a:gd name="T82" fmla="*/ 0 w 31"/>
                <a:gd name="T83" fmla="*/ 15 h 71"/>
                <a:gd name="T84" fmla="*/ 0 w 31"/>
                <a:gd name="T85" fmla="*/ 66 h 71"/>
                <a:gd name="T86" fmla="*/ 0 w 31"/>
                <a:gd name="T87" fmla="*/ 67 h 71"/>
                <a:gd name="T88" fmla="*/ 0 w 31"/>
                <a:gd name="T89" fmla="*/ 68 h 71"/>
                <a:gd name="T90" fmla="*/ 0 w 31"/>
                <a:gd name="T91" fmla="*/ 68 h 71"/>
                <a:gd name="T92" fmla="*/ 1 w 31"/>
                <a:gd name="T93" fmla="*/ 69 h 71"/>
                <a:gd name="T94" fmla="*/ 2 w 31"/>
                <a:gd name="T95" fmla="*/ 70 h 71"/>
                <a:gd name="T96" fmla="*/ 3 w 31"/>
                <a:gd name="T97" fmla="*/ 71 h 71"/>
                <a:gd name="T98" fmla="*/ 6 w 31"/>
                <a:gd name="T99" fmla="*/ 70 h 71"/>
                <a:gd name="T100" fmla="*/ 8 w 31"/>
                <a:gd name="T101" fmla="*/ 69 h 71"/>
                <a:gd name="T102" fmla="*/ 9 w 31"/>
                <a:gd name="T103" fmla="*/ 68 h 7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1"/>
                <a:gd name="T157" fmla="*/ 0 h 71"/>
                <a:gd name="T158" fmla="*/ 31 w 31"/>
                <a:gd name="T159" fmla="*/ 71 h 7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1" h="71">
                  <a:moveTo>
                    <a:pt x="9" y="68"/>
                  </a:moveTo>
                  <a:lnTo>
                    <a:pt x="9" y="65"/>
                  </a:lnTo>
                  <a:lnTo>
                    <a:pt x="9" y="63"/>
                  </a:lnTo>
                  <a:lnTo>
                    <a:pt x="17" y="59"/>
                  </a:lnTo>
                  <a:lnTo>
                    <a:pt x="23" y="51"/>
                  </a:lnTo>
                  <a:lnTo>
                    <a:pt x="26" y="42"/>
                  </a:lnTo>
                  <a:lnTo>
                    <a:pt x="26" y="33"/>
                  </a:lnTo>
                  <a:lnTo>
                    <a:pt x="25" y="23"/>
                  </a:lnTo>
                  <a:lnTo>
                    <a:pt x="25" y="20"/>
                  </a:lnTo>
                  <a:lnTo>
                    <a:pt x="26" y="17"/>
                  </a:lnTo>
                  <a:lnTo>
                    <a:pt x="27" y="14"/>
                  </a:lnTo>
                  <a:lnTo>
                    <a:pt x="29" y="11"/>
                  </a:lnTo>
                  <a:lnTo>
                    <a:pt x="30" y="8"/>
                  </a:lnTo>
                  <a:lnTo>
                    <a:pt x="31" y="7"/>
                  </a:lnTo>
                  <a:lnTo>
                    <a:pt x="30" y="6"/>
                  </a:lnTo>
                  <a:lnTo>
                    <a:pt x="29" y="5"/>
                  </a:lnTo>
                  <a:lnTo>
                    <a:pt x="27" y="4"/>
                  </a:lnTo>
                  <a:lnTo>
                    <a:pt x="26" y="4"/>
                  </a:lnTo>
                  <a:lnTo>
                    <a:pt x="24" y="3"/>
                  </a:lnTo>
                  <a:lnTo>
                    <a:pt x="24" y="2"/>
                  </a:lnTo>
                  <a:lnTo>
                    <a:pt x="24" y="1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3" y="9"/>
                  </a:lnTo>
                  <a:lnTo>
                    <a:pt x="12" y="10"/>
                  </a:lnTo>
                  <a:lnTo>
                    <a:pt x="12" y="11"/>
                  </a:lnTo>
                  <a:lnTo>
                    <a:pt x="10" y="13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5" y="15"/>
                  </a:lnTo>
                  <a:lnTo>
                    <a:pt x="3" y="15"/>
                  </a:lnTo>
                  <a:lnTo>
                    <a:pt x="2" y="16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03" name="Freeform 41"/>
            <p:cNvSpPr>
              <a:spLocks/>
            </p:cNvSpPr>
            <p:nvPr/>
          </p:nvSpPr>
          <p:spPr bwMode="gray">
            <a:xfrm>
              <a:off x="2109" y="1654"/>
              <a:ext cx="165" cy="81"/>
            </a:xfrm>
            <a:custGeom>
              <a:avLst/>
              <a:gdLst>
                <a:gd name="T0" fmla="*/ 52 w 165"/>
                <a:gd name="T1" fmla="*/ 76 h 81"/>
                <a:gd name="T2" fmla="*/ 51 w 165"/>
                <a:gd name="T3" fmla="*/ 73 h 81"/>
                <a:gd name="T4" fmla="*/ 47 w 165"/>
                <a:gd name="T5" fmla="*/ 72 h 81"/>
                <a:gd name="T6" fmla="*/ 43 w 165"/>
                <a:gd name="T7" fmla="*/ 68 h 81"/>
                <a:gd name="T8" fmla="*/ 43 w 165"/>
                <a:gd name="T9" fmla="*/ 62 h 81"/>
                <a:gd name="T10" fmla="*/ 42 w 165"/>
                <a:gd name="T11" fmla="*/ 57 h 81"/>
                <a:gd name="T12" fmla="*/ 35 w 165"/>
                <a:gd name="T13" fmla="*/ 53 h 81"/>
                <a:gd name="T14" fmla="*/ 29 w 165"/>
                <a:gd name="T15" fmla="*/ 56 h 81"/>
                <a:gd name="T16" fmla="*/ 26 w 165"/>
                <a:gd name="T17" fmla="*/ 57 h 81"/>
                <a:gd name="T18" fmla="*/ 22 w 165"/>
                <a:gd name="T19" fmla="*/ 53 h 81"/>
                <a:gd name="T20" fmla="*/ 17 w 165"/>
                <a:gd name="T21" fmla="*/ 49 h 81"/>
                <a:gd name="T22" fmla="*/ 12 w 165"/>
                <a:gd name="T23" fmla="*/ 44 h 81"/>
                <a:gd name="T24" fmla="*/ 8 w 165"/>
                <a:gd name="T25" fmla="*/ 41 h 81"/>
                <a:gd name="T26" fmla="*/ 4 w 165"/>
                <a:gd name="T27" fmla="*/ 41 h 81"/>
                <a:gd name="T28" fmla="*/ 3 w 165"/>
                <a:gd name="T29" fmla="*/ 40 h 81"/>
                <a:gd name="T30" fmla="*/ 1 w 165"/>
                <a:gd name="T31" fmla="*/ 38 h 81"/>
                <a:gd name="T32" fmla="*/ 3 w 165"/>
                <a:gd name="T33" fmla="*/ 36 h 81"/>
                <a:gd name="T34" fmla="*/ 6 w 165"/>
                <a:gd name="T35" fmla="*/ 32 h 81"/>
                <a:gd name="T36" fmla="*/ 4 w 165"/>
                <a:gd name="T37" fmla="*/ 28 h 81"/>
                <a:gd name="T38" fmla="*/ 7 w 165"/>
                <a:gd name="T39" fmla="*/ 23 h 81"/>
                <a:gd name="T40" fmla="*/ 14 w 165"/>
                <a:gd name="T41" fmla="*/ 19 h 81"/>
                <a:gd name="T42" fmla="*/ 21 w 165"/>
                <a:gd name="T43" fmla="*/ 14 h 81"/>
                <a:gd name="T44" fmla="*/ 27 w 165"/>
                <a:gd name="T45" fmla="*/ 8 h 81"/>
                <a:gd name="T46" fmla="*/ 34 w 165"/>
                <a:gd name="T47" fmla="*/ 7 h 81"/>
                <a:gd name="T48" fmla="*/ 60 w 165"/>
                <a:gd name="T49" fmla="*/ 5 h 81"/>
                <a:gd name="T50" fmla="*/ 86 w 165"/>
                <a:gd name="T51" fmla="*/ 2 h 81"/>
                <a:gd name="T52" fmla="*/ 95 w 165"/>
                <a:gd name="T53" fmla="*/ 0 h 81"/>
                <a:gd name="T54" fmla="*/ 103 w 165"/>
                <a:gd name="T55" fmla="*/ 3 h 81"/>
                <a:gd name="T56" fmla="*/ 113 w 165"/>
                <a:gd name="T57" fmla="*/ 2 h 81"/>
                <a:gd name="T58" fmla="*/ 123 w 165"/>
                <a:gd name="T59" fmla="*/ 3 h 81"/>
                <a:gd name="T60" fmla="*/ 130 w 165"/>
                <a:gd name="T61" fmla="*/ 5 h 81"/>
                <a:gd name="T62" fmla="*/ 140 w 165"/>
                <a:gd name="T63" fmla="*/ 6 h 81"/>
                <a:gd name="T64" fmla="*/ 146 w 165"/>
                <a:gd name="T65" fmla="*/ 11 h 81"/>
                <a:gd name="T66" fmla="*/ 150 w 165"/>
                <a:gd name="T67" fmla="*/ 15 h 81"/>
                <a:gd name="T68" fmla="*/ 161 w 165"/>
                <a:gd name="T69" fmla="*/ 19 h 81"/>
                <a:gd name="T70" fmla="*/ 163 w 165"/>
                <a:gd name="T71" fmla="*/ 22 h 81"/>
                <a:gd name="T72" fmla="*/ 165 w 165"/>
                <a:gd name="T73" fmla="*/ 26 h 81"/>
                <a:gd name="T74" fmla="*/ 161 w 165"/>
                <a:gd name="T75" fmla="*/ 26 h 81"/>
                <a:gd name="T76" fmla="*/ 147 w 165"/>
                <a:gd name="T77" fmla="*/ 32 h 81"/>
                <a:gd name="T78" fmla="*/ 142 w 165"/>
                <a:gd name="T79" fmla="*/ 33 h 81"/>
                <a:gd name="T80" fmla="*/ 132 w 165"/>
                <a:gd name="T81" fmla="*/ 35 h 81"/>
                <a:gd name="T82" fmla="*/ 127 w 165"/>
                <a:gd name="T83" fmla="*/ 33 h 81"/>
                <a:gd name="T84" fmla="*/ 124 w 165"/>
                <a:gd name="T85" fmla="*/ 30 h 81"/>
                <a:gd name="T86" fmla="*/ 121 w 165"/>
                <a:gd name="T87" fmla="*/ 33 h 81"/>
                <a:gd name="T88" fmla="*/ 118 w 165"/>
                <a:gd name="T89" fmla="*/ 36 h 81"/>
                <a:gd name="T90" fmla="*/ 117 w 165"/>
                <a:gd name="T91" fmla="*/ 41 h 81"/>
                <a:gd name="T92" fmla="*/ 110 w 165"/>
                <a:gd name="T93" fmla="*/ 49 h 81"/>
                <a:gd name="T94" fmla="*/ 102 w 165"/>
                <a:gd name="T95" fmla="*/ 54 h 81"/>
                <a:gd name="T96" fmla="*/ 93 w 165"/>
                <a:gd name="T97" fmla="*/ 54 h 81"/>
                <a:gd name="T98" fmla="*/ 86 w 165"/>
                <a:gd name="T99" fmla="*/ 54 h 81"/>
                <a:gd name="T100" fmla="*/ 83 w 165"/>
                <a:gd name="T101" fmla="*/ 59 h 81"/>
                <a:gd name="T102" fmla="*/ 75 w 165"/>
                <a:gd name="T103" fmla="*/ 61 h 81"/>
                <a:gd name="T104" fmla="*/ 70 w 165"/>
                <a:gd name="T105" fmla="*/ 62 h 81"/>
                <a:gd name="T106" fmla="*/ 70 w 165"/>
                <a:gd name="T107" fmla="*/ 67 h 81"/>
                <a:gd name="T108" fmla="*/ 69 w 165"/>
                <a:gd name="T109" fmla="*/ 72 h 81"/>
                <a:gd name="T110" fmla="*/ 66 w 165"/>
                <a:gd name="T111" fmla="*/ 76 h 81"/>
                <a:gd name="T112" fmla="*/ 60 w 165"/>
                <a:gd name="T113" fmla="*/ 80 h 81"/>
                <a:gd name="T114" fmla="*/ 51 w 165"/>
                <a:gd name="T115" fmla="*/ 81 h 8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65"/>
                <a:gd name="T175" fmla="*/ 0 h 81"/>
                <a:gd name="T176" fmla="*/ 165 w 165"/>
                <a:gd name="T177" fmla="*/ 81 h 8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65" h="81">
                  <a:moveTo>
                    <a:pt x="53" y="80"/>
                  </a:moveTo>
                  <a:lnTo>
                    <a:pt x="52" y="78"/>
                  </a:lnTo>
                  <a:lnTo>
                    <a:pt x="52" y="76"/>
                  </a:lnTo>
                  <a:lnTo>
                    <a:pt x="52" y="74"/>
                  </a:lnTo>
                  <a:lnTo>
                    <a:pt x="51" y="73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6" y="71"/>
                  </a:lnTo>
                  <a:lnTo>
                    <a:pt x="44" y="70"/>
                  </a:lnTo>
                  <a:lnTo>
                    <a:pt x="43" y="68"/>
                  </a:lnTo>
                  <a:lnTo>
                    <a:pt x="43" y="66"/>
                  </a:lnTo>
                  <a:lnTo>
                    <a:pt x="43" y="64"/>
                  </a:lnTo>
                  <a:lnTo>
                    <a:pt x="43" y="62"/>
                  </a:lnTo>
                  <a:lnTo>
                    <a:pt x="43" y="61"/>
                  </a:lnTo>
                  <a:lnTo>
                    <a:pt x="43" y="59"/>
                  </a:lnTo>
                  <a:lnTo>
                    <a:pt x="42" y="57"/>
                  </a:lnTo>
                  <a:lnTo>
                    <a:pt x="40" y="56"/>
                  </a:lnTo>
                  <a:lnTo>
                    <a:pt x="38" y="54"/>
                  </a:lnTo>
                  <a:lnTo>
                    <a:pt x="35" y="53"/>
                  </a:lnTo>
                  <a:lnTo>
                    <a:pt x="32" y="54"/>
                  </a:lnTo>
                  <a:lnTo>
                    <a:pt x="30" y="55"/>
                  </a:lnTo>
                  <a:lnTo>
                    <a:pt x="29" y="56"/>
                  </a:lnTo>
                  <a:lnTo>
                    <a:pt x="27" y="57"/>
                  </a:lnTo>
                  <a:lnTo>
                    <a:pt x="26" y="57"/>
                  </a:lnTo>
                  <a:lnTo>
                    <a:pt x="25" y="57"/>
                  </a:lnTo>
                  <a:lnTo>
                    <a:pt x="24" y="54"/>
                  </a:lnTo>
                  <a:lnTo>
                    <a:pt x="22" y="53"/>
                  </a:lnTo>
                  <a:lnTo>
                    <a:pt x="20" y="51"/>
                  </a:lnTo>
                  <a:lnTo>
                    <a:pt x="19" y="50"/>
                  </a:lnTo>
                  <a:lnTo>
                    <a:pt x="17" y="49"/>
                  </a:lnTo>
                  <a:lnTo>
                    <a:pt x="14" y="48"/>
                  </a:lnTo>
                  <a:lnTo>
                    <a:pt x="13" y="47"/>
                  </a:lnTo>
                  <a:lnTo>
                    <a:pt x="12" y="44"/>
                  </a:lnTo>
                  <a:lnTo>
                    <a:pt x="10" y="42"/>
                  </a:lnTo>
                  <a:lnTo>
                    <a:pt x="10" y="41"/>
                  </a:lnTo>
                  <a:lnTo>
                    <a:pt x="8" y="41"/>
                  </a:lnTo>
                  <a:lnTo>
                    <a:pt x="7" y="41"/>
                  </a:lnTo>
                  <a:lnTo>
                    <a:pt x="6" y="41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3" y="40"/>
                  </a:lnTo>
                  <a:lnTo>
                    <a:pt x="3" y="39"/>
                  </a:lnTo>
                  <a:lnTo>
                    <a:pt x="2" y="39"/>
                  </a:lnTo>
                  <a:lnTo>
                    <a:pt x="1" y="38"/>
                  </a:lnTo>
                  <a:lnTo>
                    <a:pt x="0" y="38"/>
                  </a:lnTo>
                  <a:lnTo>
                    <a:pt x="1" y="37"/>
                  </a:lnTo>
                  <a:lnTo>
                    <a:pt x="3" y="36"/>
                  </a:lnTo>
                  <a:lnTo>
                    <a:pt x="4" y="35"/>
                  </a:lnTo>
                  <a:lnTo>
                    <a:pt x="6" y="34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4" y="28"/>
                  </a:lnTo>
                  <a:lnTo>
                    <a:pt x="4" y="26"/>
                  </a:lnTo>
                  <a:lnTo>
                    <a:pt x="5" y="24"/>
                  </a:lnTo>
                  <a:lnTo>
                    <a:pt x="7" y="23"/>
                  </a:lnTo>
                  <a:lnTo>
                    <a:pt x="9" y="22"/>
                  </a:lnTo>
                  <a:lnTo>
                    <a:pt x="12" y="20"/>
                  </a:lnTo>
                  <a:lnTo>
                    <a:pt x="14" y="19"/>
                  </a:lnTo>
                  <a:lnTo>
                    <a:pt x="15" y="17"/>
                  </a:lnTo>
                  <a:lnTo>
                    <a:pt x="18" y="16"/>
                  </a:lnTo>
                  <a:lnTo>
                    <a:pt x="21" y="14"/>
                  </a:lnTo>
                  <a:lnTo>
                    <a:pt x="23" y="11"/>
                  </a:lnTo>
                  <a:lnTo>
                    <a:pt x="25" y="9"/>
                  </a:lnTo>
                  <a:lnTo>
                    <a:pt x="27" y="8"/>
                  </a:lnTo>
                  <a:lnTo>
                    <a:pt x="29" y="7"/>
                  </a:lnTo>
                  <a:lnTo>
                    <a:pt x="31" y="7"/>
                  </a:lnTo>
                  <a:lnTo>
                    <a:pt x="34" y="7"/>
                  </a:lnTo>
                  <a:lnTo>
                    <a:pt x="35" y="7"/>
                  </a:lnTo>
                  <a:lnTo>
                    <a:pt x="48" y="4"/>
                  </a:lnTo>
                  <a:lnTo>
                    <a:pt x="60" y="5"/>
                  </a:lnTo>
                  <a:lnTo>
                    <a:pt x="73" y="6"/>
                  </a:lnTo>
                  <a:lnTo>
                    <a:pt x="85" y="3"/>
                  </a:lnTo>
                  <a:lnTo>
                    <a:pt x="86" y="2"/>
                  </a:lnTo>
                  <a:lnTo>
                    <a:pt x="88" y="3"/>
                  </a:lnTo>
                  <a:lnTo>
                    <a:pt x="92" y="2"/>
                  </a:lnTo>
                  <a:lnTo>
                    <a:pt x="95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3" y="3"/>
                  </a:lnTo>
                  <a:lnTo>
                    <a:pt x="106" y="4"/>
                  </a:lnTo>
                  <a:lnTo>
                    <a:pt x="109" y="3"/>
                  </a:lnTo>
                  <a:lnTo>
                    <a:pt x="113" y="2"/>
                  </a:lnTo>
                  <a:lnTo>
                    <a:pt x="117" y="2"/>
                  </a:lnTo>
                  <a:lnTo>
                    <a:pt x="121" y="2"/>
                  </a:lnTo>
                  <a:lnTo>
                    <a:pt x="123" y="3"/>
                  </a:lnTo>
                  <a:lnTo>
                    <a:pt x="125" y="4"/>
                  </a:lnTo>
                  <a:lnTo>
                    <a:pt x="127" y="5"/>
                  </a:lnTo>
                  <a:lnTo>
                    <a:pt x="130" y="5"/>
                  </a:lnTo>
                  <a:lnTo>
                    <a:pt x="133" y="5"/>
                  </a:lnTo>
                  <a:lnTo>
                    <a:pt x="136" y="5"/>
                  </a:lnTo>
                  <a:lnTo>
                    <a:pt x="140" y="6"/>
                  </a:lnTo>
                  <a:lnTo>
                    <a:pt x="142" y="8"/>
                  </a:lnTo>
                  <a:lnTo>
                    <a:pt x="145" y="9"/>
                  </a:lnTo>
                  <a:lnTo>
                    <a:pt x="146" y="11"/>
                  </a:lnTo>
                  <a:lnTo>
                    <a:pt x="147" y="13"/>
                  </a:lnTo>
                  <a:lnTo>
                    <a:pt x="149" y="14"/>
                  </a:lnTo>
                  <a:lnTo>
                    <a:pt x="150" y="15"/>
                  </a:lnTo>
                  <a:lnTo>
                    <a:pt x="154" y="17"/>
                  </a:lnTo>
                  <a:lnTo>
                    <a:pt x="157" y="18"/>
                  </a:lnTo>
                  <a:lnTo>
                    <a:pt x="161" y="19"/>
                  </a:lnTo>
                  <a:lnTo>
                    <a:pt x="161" y="20"/>
                  </a:lnTo>
                  <a:lnTo>
                    <a:pt x="162" y="21"/>
                  </a:lnTo>
                  <a:lnTo>
                    <a:pt x="163" y="22"/>
                  </a:lnTo>
                  <a:lnTo>
                    <a:pt x="164" y="23"/>
                  </a:lnTo>
                  <a:lnTo>
                    <a:pt x="164" y="25"/>
                  </a:lnTo>
                  <a:lnTo>
                    <a:pt x="165" y="26"/>
                  </a:lnTo>
                  <a:lnTo>
                    <a:pt x="164" y="26"/>
                  </a:lnTo>
                  <a:lnTo>
                    <a:pt x="162" y="25"/>
                  </a:lnTo>
                  <a:lnTo>
                    <a:pt x="161" y="26"/>
                  </a:lnTo>
                  <a:lnTo>
                    <a:pt x="156" y="28"/>
                  </a:lnTo>
                  <a:lnTo>
                    <a:pt x="152" y="30"/>
                  </a:lnTo>
                  <a:lnTo>
                    <a:pt x="147" y="32"/>
                  </a:lnTo>
                  <a:lnTo>
                    <a:pt x="145" y="33"/>
                  </a:lnTo>
                  <a:lnTo>
                    <a:pt x="144" y="33"/>
                  </a:lnTo>
                  <a:lnTo>
                    <a:pt x="142" y="33"/>
                  </a:lnTo>
                  <a:lnTo>
                    <a:pt x="141" y="33"/>
                  </a:lnTo>
                  <a:lnTo>
                    <a:pt x="136" y="35"/>
                  </a:lnTo>
                  <a:lnTo>
                    <a:pt x="132" y="35"/>
                  </a:lnTo>
                  <a:lnTo>
                    <a:pt x="128" y="35"/>
                  </a:lnTo>
                  <a:lnTo>
                    <a:pt x="127" y="34"/>
                  </a:lnTo>
                  <a:lnTo>
                    <a:pt x="127" y="33"/>
                  </a:lnTo>
                  <a:lnTo>
                    <a:pt x="126" y="32"/>
                  </a:lnTo>
                  <a:lnTo>
                    <a:pt x="125" y="31"/>
                  </a:lnTo>
                  <a:lnTo>
                    <a:pt x="124" y="30"/>
                  </a:lnTo>
                  <a:lnTo>
                    <a:pt x="123" y="31"/>
                  </a:lnTo>
                  <a:lnTo>
                    <a:pt x="122" y="32"/>
                  </a:lnTo>
                  <a:lnTo>
                    <a:pt x="121" y="33"/>
                  </a:lnTo>
                  <a:lnTo>
                    <a:pt x="120" y="34"/>
                  </a:lnTo>
                  <a:lnTo>
                    <a:pt x="119" y="35"/>
                  </a:lnTo>
                  <a:lnTo>
                    <a:pt x="118" y="36"/>
                  </a:lnTo>
                  <a:lnTo>
                    <a:pt x="118" y="38"/>
                  </a:lnTo>
                  <a:lnTo>
                    <a:pt x="118" y="40"/>
                  </a:lnTo>
                  <a:lnTo>
                    <a:pt x="117" y="41"/>
                  </a:lnTo>
                  <a:lnTo>
                    <a:pt x="115" y="44"/>
                  </a:lnTo>
                  <a:lnTo>
                    <a:pt x="113" y="47"/>
                  </a:lnTo>
                  <a:lnTo>
                    <a:pt x="110" y="49"/>
                  </a:lnTo>
                  <a:lnTo>
                    <a:pt x="107" y="51"/>
                  </a:lnTo>
                  <a:lnTo>
                    <a:pt x="104" y="53"/>
                  </a:lnTo>
                  <a:lnTo>
                    <a:pt x="102" y="54"/>
                  </a:lnTo>
                  <a:lnTo>
                    <a:pt x="99" y="55"/>
                  </a:lnTo>
                  <a:lnTo>
                    <a:pt x="96" y="55"/>
                  </a:lnTo>
                  <a:lnTo>
                    <a:pt x="93" y="54"/>
                  </a:lnTo>
                  <a:lnTo>
                    <a:pt x="89" y="53"/>
                  </a:lnTo>
                  <a:lnTo>
                    <a:pt x="88" y="53"/>
                  </a:lnTo>
                  <a:lnTo>
                    <a:pt x="86" y="54"/>
                  </a:lnTo>
                  <a:lnTo>
                    <a:pt x="85" y="55"/>
                  </a:lnTo>
                  <a:lnTo>
                    <a:pt x="85" y="56"/>
                  </a:lnTo>
                  <a:lnTo>
                    <a:pt x="83" y="59"/>
                  </a:lnTo>
                  <a:lnTo>
                    <a:pt x="80" y="61"/>
                  </a:lnTo>
                  <a:lnTo>
                    <a:pt x="78" y="61"/>
                  </a:lnTo>
                  <a:lnTo>
                    <a:pt x="75" y="61"/>
                  </a:lnTo>
                  <a:lnTo>
                    <a:pt x="73" y="60"/>
                  </a:lnTo>
                  <a:lnTo>
                    <a:pt x="72" y="60"/>
                  </a:lnTo>
                  <a:lnTo>
                    <a:pt x="70" y="62"/>
                  </a:lnTo>
                  <a:lnTo>
                    <a:pt x="70" y="63"/>
                  </a:lnTo>
                  <a:lnTo>
                    <a:pt x="70" y="65"/>
                  </a:lnTo>
                  <a:lnTo>
                    <a:pt x="70" y="67"/>
                  </a:lnTo>
                  <a:lnTo>
                    <a:pt x="70" y="69"/>
                  </a:lnTo>
                  <a:lnTo>
                    <a:pt x="70" y="71"/>
                  </a:lnTo>
                  <a:lnTo>
                    <a:pt x="69" y="72"/>
                  </a:lnTo>
                  <a:lnTo>
                    <a:pt x="68" y="72"/>
                  </a:lnTo>
                  <a:lnTo>
                    <a:pt x="67" y="73"/>
                  </a:lnTo>
                  <a:lnTo>
                    <a:pt x="66" y="76"/>
                  </a:lnTo>
                  <a:lnTo>
                    <a:pt x="64" y="78"/>
                  </a:lnTo>
                  <a:lnTo>
                    <a:pt x="62" y="79"/>
                  </a:lnTo>
                  <a:lnTo>
                    <a:pt x="60" y="80"/>
                  </a:lnTo>
                  <a:lnTo>
                    <a:pt x="57" y="80"/>
                  </a:lnTo>
                  <a:lnTo>
                    <a:pt x="54" y="81"/>
                  </a:lnTo>
                  <a:lnTo>
                    <a:pt x="51" y="81"/>
                  </a:lnTo>
                  <a:lnTo>
                    <a:pt x="53" y="80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04" name="Freeform 42"/>
            <p:cNvSpPr>
              <a:spLocks/>
            </p:cNvSpPr>
            <p:nvPr/>
          </p:nvSpPr>
          <p:spPr bwMode="gray">
            <a:xfrm>
              <a:off x="2109" y="1654"/>
              <a:ext cx="165" cy="81"/>
            </a:xfrm>
            <a:custGeom>
              <a:avLst/>
              <a:gdLst>
                <a:gd name="T0" fmla="*/ 52 w 165"/>
                <a:gd name="T1" fmla="*/ 76 h 81"/>
                <a:gd name="T2" fmla="*/ 51 w 165"/>
                <a:gd name="T3" fmla="*/ 73 h 81"/>
                <a:gd name="T4" fmla="*/ 47 w 165"/>
                <a:gd name="T5" fmla="*/ 72 h 81"/>
                <a:gd name="T6" fmla="*/ 43 w 165"/>
                <a:gd name="T7" fmla="*/ 68 h 81"/>
                <a:gd name="T8" fmla="*/ 43 w 165"/>
                <a:gd name="T9" fmla="*/ 62 h 81"/>
                <a:gd name="T10" fmla="*/ 42 w 165"/>
                <a:gd name="T11" fmla="*/ 57 h 81"/>
                <a:gd name="T12" fmla="*/ 35 w 165"/>
                <a:gd name="T13" fmla="*/ 53 h 81"/>
                <a:gd name="T14" fmla="*/ 29 w 165"/>
                <a:gd name="T15" fmla="*/ 56 h 81"/>
                <a:gd name="T16" fmla="*/ 26 w 165"/>
                <a:gd name="T17" fmla="*/ 57 h 81"/>
                <a:gd name="T18" fmla="*/ 22 w 165"/>
                <a:gd name="T19" fmla="*/ 53 h 81"/>
                <a:gd name="T20" fmla="*/ 17 w 165"/>
                <a:gd name="T21" fmla="*/ 49 h 81"/>
                <a:gd name="T22" fmla="*/ 12 w 165"/>
                <a:gd name="T23" fmla="*/ 44 h 81"/>
                <a:gd name="T24" fmla="*/ 8 w 165"/>
                <a:gd name="T25" fmla="*/ 41 h 81"/>
                <a:gd name="T26" fmla="*/ 4 w 165"/>
                <a:gd name="T27" fmla="*/ 41 h 81"/>
                <a:gd name="T28" fmla="*/ 3 w 165"/>
                <a:gd name="T29" fmla="*/ 40 h 81"/>
                <a:gd name="T30" fmla="*/ 1 w 165"/>
                <a:gd name="T31" fmla="*/ 38 h 81"/>
                <a:gd name="T32" fmla="*/ 3 w 165"/>
                <a:gd name="T33" fmla="*/ 36 h 81"/>
                <a:gd name="T34" fmla="*/ 6 w 165"/>
                <a:gd name="T35" fmla="*/ 32 h 81"/>
                <a:gd name="T36" fmla="*/ 4 w 165"/>
                <a:gd name="T37" fmla="*/ 28 h 81"/>
                <a:gd name="T38" fmla="*/ 7 w 165"/>
                <a:gd name="T39" fmla="*/ 23 h 81"/>
                <a:gd name="T40" fmla="*/ 14 w 165"/>
                <a:gd name="T41" fmla="*/ 19 h 81"/>
                <a:gd name="T42" fmla="*/ 21 w 165"/>
                <a:gd name="T43" fmla="*/ 14 h 81"/>
                <a:gd name="T44" fmla="*/ 27 w 165"/>
                <a:gd name="T45" fmla="*/ 8 h 81"/>
                <a:gd name="T46" fmla="*/ 34 w 165"/>
                <a:gd name="T47" fmla="*/ 7 h 81"/>
                <a:gd name="T48" fmla="*/ 60 w 165"/>
                <a:gd name="T49" fmla="*/ 5 h 81"/>
                <a:gd name="T50" fmla="*/ 86 w 165"/>
                <a:gd name="T51" fmla="*/ 2 h 81"/>
                <a:gd name="T52" fmla="*/ 95 w 165"/>
                <a:gd name="T53" fmla="*/ 0 h 81"/>
                <a:gd name="T54" fmla="*/ 103 w 165"/>
                <a:gd name="T55" fmla="*/ 3 h 81"/>
                <a:gd name="T56" fmla="*/ 113 w 165"/>
                <a:gd name="T57" fmla="*/ 2 h 81"/>
                <a:gd name="T58" fmla="*/ 123 w 165"/>
                <a:gd name="T59" fmla="*/ 3 h 81"/>
                <a:gd name="T60" fmla="*/ 130 w 165"/>
                <a:gd name="T61" fmla="*/ 5 h 81"/>
                <a:gd name="T62" fmla="*/ 140 w 165"/>
                <a:gd name="T63" fmla="*/ 6 h 81"/>
                <a:gd name="T64" fmla="*/ 146 w 165"/>
                <a:gd name="T65" fmla="*/ 11 h 81"/>
                <a:gd name="T66" fmla="*/ 150 w 165"/>
                <a:gd name="T67" fmla="*/ 15 h 81"/>
                <a:gd name="T68" fmla="*/ 161 w 165"/>
                <a:gd name="T69" fmla="*/ 19 h 81"/>
                <a:gd name="T70" fmla="*/ 163 w 165"/>
                <a:gd name="T71" fmla="*/ 22 h 81"/>
                <a:gd name="T72" fmla="*/ 165 w 165"/>
                <a:gd name="T73" fmla="*/ 26 h 81"/>
                <a:gd name="T74" fmla="*/ 161 w 165"/>
                <a:gd name="T75" fmla="*/ 26 h 81"/>
                <a:gd name="T76" fmla="*/ 147 w 165"/>
                <a:gd name="T77" fmla="*/ 32 h 81"/>
                <a:gd name="T78" fmla="*/ 142 w 165"/>
                <a:gd name="T79" fmla="*/ 33 h 81"/>
                <a:gd name="T80" fmla="*/ 132 w 165"/>
                <a:gd name="T81" fmla="*/ 35 h 81"/>
                <a:gd name="T82" fmla="*/ 127 w 165"/>
                <a:gd name="T83" fmla="*/ 33 h 81"/>
                <a:gd name="T84" fmla="*/ 124 w 165"/>
                <a:gd name="T85" fmla="*/ 30 h 81"/>
                <a:gd name="T86" fmla="*/ 121 w 165"/>
                <a:gd name="T87" fmla="*/ 33 h 81"/>
                <a:gd name="T88" fmla="*/ 118 w 165"/>
                <a:gd name="T89" fmla="*/ 36 h 81"/>
                <a:gd name="T90" fmla="*/ 117 w 165"/>
                <a:gd name="T91" fmla="*/ 41 h 81"/>
                <a:gd name="T92" fmla="*/ 110 w 165"/>
                <a:gd name="T93" fmla="*/ 49 h 81"/>
                <a:gd name="T94" fmla="*/ 102 w 165"/>
                <a:gd name="T95" fmla="*/ 54 h 81"/>
                <a:gd name="T96" fmla="*/ 93 w 165"/>
                <a:gd name="T97" fmla="*/ 54 h 81"/>
                <a:gd name="T98" fmla="*/ 86 w 165"/>
                <a:gd name="T99" fmla="*/ 54 h 81"/>
                <a:gd name="T100" fmla="*/ 83 w 165"/>
                <a:gd name="T101" fmla="*/ 59 h 81"/>
                <a:gd name="T102" fmla="*/ 75 w 165"/>
                <a:gd name="T103" fmla="*/ 61 h 81"/>
                <a:gd name="T104" fmla="*/ 70 w 165"/>
                <a:gd name="T105" fmla="*/ 62 h 81"/>
                <a:gd name="T106" fmla="*/ 70 w 165"/>
                <a:gd name="T107" fmla="*/ 67 h 81"/>
                <a:gd name="T108" fmla="*/ 69 w 165"/>
                <a:gd name="T109" fmla="*/ 72 h 81"/>
                <a:gd name="T110" fmla="*/ 66 w 165"/>
                <a:gd name="T111" fmla="*/ 76 h 81"/>
                <a:gd name="T112" fmla="*/ 60 w 165"/>
                <a:gd name="T113" fmla="*/ 80 h 81"/>
                <a:gd name="T114" fmla="*/ 51 w 165"/>
                <a:gd name="T115" fmla="*/ 81 h 8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65"/>
                <a:gd name="T175" fmla="*/ 0 h 81"/>
                <a:gd name="T176" fmla="*/ 165 w 165"/>
                <a:gd name="T177" fmla="*/ 81 h 8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65" h="81">
                  <a:moveTo>
                    <a:pt x="53" y="80"/>
                  </a:moveTo>
                  <a:lnTo>
                    <a:pt x="52" y="78"/>
                  </a:lnTo>
                  <a:lnTo>
                    <a:pt x="52" y="76"/>
                  </a:lnTo>
                  <a:lnTo>
                    <a:pt x="52" y="74"/>
                  </a:lnTo>
                  <a:lnTo>
                    <a:pt x="51" y="73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6" y="71"/>
                  </a:lnTo>
                  <a:lnTo>
                    <a:pt x="44" y="70"/>
                  </a:lnTo>
                  <a:lnTo>
                    <a:pt x="43" y="68"/>
                  </a:lnTo>
                  <a:lnTo>
                    <a:pt x="43" y="66"/>
                  </a:lnTo>
                  <a:lnTo>
                    <a:pt x="43" y="64"/>
                  </a:lnTo>
                  <a:lnTo>
                    <a:pt x="43" y="62"/>
                  </a:lnTo>
                  <a:lnTo>
                    <a:pt x="43" y="61"/>
                  </a:lnTo>
                  <a:lnTo>
                    <a:pt x="43" y="59"/>
                  </a:lnTo>
                  <a:lnTo>
                    <a:pt x="42" y="57"/>
                  </a:lnTo>
                  <a:lnTo>
                    <a:pt x="40" y="56"/>
                  </a:lnTo>
                  <a:lnTo>
                    <a:pt x="38" y="54"/>
                  </a:lnTo>
                  <a:lnTo>
                    <a:pt x="35" y="53"/>
                  </a:lnTo>
                  <a:lnTo>
                    <a:pt x="32" y="54"/>
                  </a:lnTo>
                  <a:lnTo>
                    <a:pt x="30" y="55"/>
                  </a:lnTo>
                  <a:lnTo>
                    <a:pt x="29" y="56"/>
                  </a:lnTo>
                  <a:lnTo>
                    <a:pt x="27" y="57"/>
                  </a:lnTo>
                  <a:lnTo>
                    <a:pt x="26" y="57"/>
                  </a:lnTo>
                  <a:lnTo>
                    <a:pt x="25" y="57"/>
                  </a:lnTo>
                  <a:lnTo>
                    <a:pt x="24" y="54"/>
                  </a:lnTo>
                  <a:lnTo>
                    <a:pt x="22" y="53"/>
                  </a:lnTo>
                  <a:lnTo>
                    <a:pt x="20" y="51"/>
                  </a:lnTo>
                  <a:lnTo>
                    <a:pt x="19" y="50"/>
                  </a:lnTo>
                  <a:lnTo>
                    <a:pt x="17" y="49"/>
                  </a:lnTo>
                  <a:lnTo>
                    <a:pt x="14" y="48"/>
                  </a:lnTo>
                  <a:lnTo>
                    <a:pt x="13" y="47"/>
                  </a:lnTo>
                  <a:lnTo>
                    <a:pt x="12" y="44"/>
                  </a:lnTo>
                  <a:lnTo>
                    <a:pt x="10" y="42"/>
                  </a:lnTo>
                  <a:lnTo>
                    <a:pt x="10" y="41"/>
                  </a:lnTo>
                  <a:lnTo>
                    <a:pt x="8" y="41"/>
                  </a:lnTo>
                  <a:lnTo>
                    <a:pt x="7" y="41"/>
                  </a:lnTo>
                  <a:lnTo>
                    <a:pt x="6" y="41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3" y="40"/>
                  </a:lnTo>
                  <a:lnTo>
                    <a:pt x="3" y="39"/>
                  </a:lnTo>
                  <a:lnTo>
                    <a:pt x="2" y="39"/>
                  </a:lnTo>
                  <a:lnTo>
                    <a:pt x="1" y="38"/>
                  </a:lnTo>
                  <a:lnTo>
                    <a:pt x="0" y="38"/>
                  </a:lnTo>
                  <a:lnTo>
                    <a:pt x="1" y="37"/>
                  </a:lnTo>
                  <a:lnTo>
                    <a:pt x="3" y="36"/>
                  </a:lnTo>
                  <a:lnTo>
                    <a:pt x="4" y="35"/>
                  </a:lnTo>
                  <a:lnTo>
                    <a:pt x="6" y="34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4" y="28"/>
                  </a:lnTo>
                  <a:lnTo>
                    <a:pt x="4" y="26"/>
                  </a:lnTo>
                  <a:lnTo>
                    <a:pt x="5" y="24"/>
                  </a:lnTo>
                  <a:lnTo>
                    <a:pt x="7" y="23"/>
                  </a:lnTo>
                  <a:lnTo>
                    <a:pt x="9" y="22"/>
                  </a:lnTo>
                  <a:lnTo>
                    <a:pt x="12" y="20"/>
                  </a:lnTo>
                  <a:lnTo>
                    <a:pt x="14" y="19"/>
                  </a:lnTo>
                  <a:lnTo>
                    <a:pt x="15" y="17"/>
                  </a:lnTo>
                  <a:lnTo>
                    <a:pt x="18" y="16"/>
                  </a:lnTo>
                  <a:lnTo>
                    <a:pt x="21" y="14"/>
                  </a:lnTo>
                  <a:lnTo>
                    <a:pt x="23" y="11"/>
                  </a:lnTo>
                  <a:lnTo>
                    <a:pt x="25" y="9"/>
                  </a:lnTo>
                  <a:lnTo>
                    <a:pt x="27" y="8"/>
                  </a:lnTo>
                  <a:lnTo>
                    <a:pt x="29" y="7"/>
                  </a:lnTo>
                  <a:lnTo>
                    <a:pt x="31" y="7"/>
                  </a:lnTo>
                  <a:lnTo>
                    <a:pt x="34" y="7"/>
                  </a:lnTo>
                  <a:lnTo>
                    <a:pt x="35" y="7"/>
                  </a:lnTo>
                  <a:lnTo>
                    <a:pt x="48" y="4"/>
                  </a:lnTo>
                  <a:lnTo>
                    <a:pt x="60" y="5"/>
                  </a:lnTo>
                  <a:lnTo>
                    <a:pt x="73" y="6"/>
                  </a:lnTo>
                  <a:lnTo>
                    <a:pt x="85" y="3"/>
                  </a:lnTo>
                  <a:lnTo>
                    <a:pt x="86" y="2"/>
                  </a:lnTo>
                  <a:lnTo>
                    <a:pt x="88" y="3"/>
                  </a:lnTo>
                  <a:lnTo>
                    <a:pt x="92" y="2"/>
                  </a:lnTo>
                  <a:lnTo>
                    <a:pt x="95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3" y="3"/>
                  </a:lnTo>
                  <a:lnTo>
                    <a:pt x="106" y="4"/>
                  </a:lnTo>
                  <a:lnTo>
                    <a:pt x="109" y="3"/>
                  </a:lnTo>
                  <a:lnTo>
                    <a:pt x="113" y="2"/>
                  </a:lnTo>
                  <a:lnTo>
                    <a:pt x="117" y="2"/>
                  </a:lnTo>
                  <a:lnTo>
                    <a:pt x="121" y="2"/>
                  </a:lnTo>
                  <a:lnTo>
                    <a:pt x="123" y="3"/>
                  </a:lnTo>
                  <a:lnTo>
                    <a:pt x="125" y="4"/>
                  </a:lnTo>
                  <a:lnTo>
                    <a:pt x="127" y="5"/>
                  </a:lnTo>
                  <a:lnTo>
                    <a:pt x="130" y="5"/>
                  </a:lnTo>
                  <a:lnTo>
                    <a:pt x="133" y="5"/>
                  </a:lnTo>
                  <a:lnTo>
                    <a:pt x="136" y="5"/>
                  </a:lnTo>
                  <a:lnTo>
                    <a:pt x="140" y="6"/>
                  </a:lnTo>
                  <a:lnTo>
                    <a:pt x="142" y="8"/>
                  </a:lnTo>
                  <a:lnTo>
                    <a:pt x="145" y="9"/>
                  </a:lnTo>
                  <a:lnTo>
                    <a:pt x="146" y="11"/>
                  </a:lnTo>
                  <a:lnTo>
                    <a:pt x="147" y="13"/>
                  </a:lnTo>
                  <a:lnTo>
                    <a:pt x="149" y="14"/>
                  </a:lnTo>
                  <a:lnTo>
                    <a:pt x="150" y="15"/>
                  </a:lnTo>
                  <a:lnTo>
                    <a:pt x="154" y="17"/>
                  </a:lnTo>
                  <a:lnTo>
                    <a:pt x="157" y="18"/>
                  </a:lnTo>
                  <a:lnTo>
                    <a:pt x="161" y="19"/>
                  </a:lnTo>
                  <a:lnTo>
                    <a:pt x="161" y="20"/>
                  </a:lnTo>
                  <a:lnTo>
                    <a:pt x="162" y="21"/>
                  </a:lnTo>
                  <a:lnTo>
                    <a:pt x="163" y="22"/>
                  </a:lnTo>
                  <a:lnTo>
                    <a:pt x="164" y="23"/>
                  </a:lnTo>
                  <a:lnTo>
                    <a:pt x="164" y="25"/>
                  </a:lnTo>
                  <a:lnTo>
                    <a:pt x="165" y="26"/>
                  </a:lnTo>
                  <a:lnTo>
                    <a:pt x="164" y="26"/>
                  </a:lnTo>
                  <a:lnTo>
                    <a:pt x="162" y="25"/>
                  </a:lnTo>
                  <a:lnTo>
                    <a:pt x="161" y="26"/>
                  </a:lnTo>
                  <a:lnTo>
                    <a:pt x="156" y="28"/>
                  </a:lnTo>
                  <a:lnTo>
                    <a:pt x="152" y="30"/>
                  </a:lnTo>
                  <a:lnTo>
                    <a:pt x="147" y="32"/>
                  </a:lnTo>
                  <a:lnTo>
                    <a:pt x="145" y="33"/>
                  </a:lnTo>
                  <a:lnTo>
                    <a:pt x="144" y="33"/>
                  </a:lnTo>
                  <a:lnTo>
                    <a:pt x="142" y="33"/>
                  </a:lnTo>
                  <a:lnTo>
                    <a:pt x="141" y="33"/>
                  </a:lnTo>
                  <a:lnTo>
                    <a:pt x="136" y="35"/>
                  </a:lnTo>
                  <a:lnTo>
                    <a:pt x="132" y="35"/>
                  </a:lnTo>
                  <a:lnTo>
                    <a:pt x="128" y="35"/>
                  </a:lnTo>
                  <a:lnTo>
                    <a:pt x="127" y="34"/>
                  </a:lnTo>
                  <a:lnTo>
                    <a:pt x="127" y="33"/>
                  </a:lnTo>
                  <a:lnTo>
                    <a:pt x="126" y="32"/>
                  </a:lnTo>
                  <a:lnTo>
                    <a:pt x="125" y="31"/>
                  </a:lnTo>
                  <a:lnTo>
                    <a:pt x="124" y="30"/>
                  </a:lnTo>
                  <a:lnTo>
                    <a:pt x="123" y="31"/>
                  </a:lnTo>
                  <a:lnTo>
                    <a:pt x="122" y="32"/>
                  </a:lnTo>
                  <a:lnTo>
                    <a:pt x="121" y="33"/>
                  </a:lnTo>
                  <a:lnTo>
                    <a:pt x="120" y="34"/>
                  </a:lnTo>
                  <a:lnTo>
                    <a:pt x="119" y="35"/>
                  </a:lnTo>
                  <a:lnTo>
                    <a:pt x="118" y="36"/>
                  </a:lnTo>
                  <a:lnTo>
                    <a:pt x="118" y="38"/>
                  </a:lnTo>
                  <a:lnTo>
                    <a:pt x="118" y="40"/>
                  </a:lnTo>
                  <a:lnTo>
                    <a:pt x="117" y="41"/>
                  </a:lnTo>
                  <a:lnTo>
                    <a:pt x="115" y="44"/>
                  </a:lnTo>
                  <a:lnTo>
                    <a:pt x="113" y="47"/>
                  </a:lnTo>
                  <a:lnTo>
                    <a:pt x="110" y="49"/>
                  </a:lnTo>
                  <a:lnTo>
                    <a:pt x="107" y="51"/>
                  </a:lnTo>
                  <a:lnTo>
                    <a:pt x="104" y="53"/>
                  </a:lnTo>
                  <a:lnTo>
                    <a:pt x="102" y="54"/>
                  </a:lnTo>
                  <a:lnTo>
                    <a:pt x="99" y="55"/>
                  </a:lnTo>
                  <a:lnTo>
                    <a:pt x="96" y="55"/>
                  </a:lnTo>
                  <a:lnTo>
                    <a:pt x="93" y="54"/>
                  </a:lnTo>
                  <a:lnTo>
                    <a:pt x="89" y="53"/>
                  </a:lnTo>
                  <a:lnTo>
                    <a:pt x="88" y="53"/>
                  </a:lnTo>
                  <a:lnTo>
                    <a:pt x="86" y="54"/>
                  </a:lnTo>
                  <a:lnTo>
                    <a:pt x="85" y="55"/>
                  </a:lnTo>
                  <a:lnTo>
                    <a:pt x="85" y="56"/>
                  </a:lnTo>
                  <a:lnTo>
                    <a:pt x="83" y="59"/>
                  </a:lnTo>
                  <a:lnTo>
                    <a:pt x="80" y="61"/>
                  </a:lnTo>
                  <a:lnTo>
                    <a:pt x="78" y="61"/>
                  </a:lnTo>
                  <a:lnTo>
                    <a:pt x="75" y="61"/>
                  </a:lnTo>
                  <a:lnTo>
                    <a:pt x="73" y="60"/>
                  </a:lnTo>
                  <a:lnTo>
                    <a:pt x="72" y="60"/>
                  </a:lnTo>
                  <a:lnTo>
                    <a:pt x="70" y="62"/>
                  </a:lnTo>
                  <a:lnTo>
                    <a:pt x="70" y="63"/>
                  </a:lnTo>
                  <a:lnTo>
                    <a:pt x="70" y="65"/>
                  </a:lnTo>
                  <a:lnTo>
                    <a:pt x="70" y="67"/>
                  </a:lnTo>
                  <a:lnTo>
                    <a:pt x="70" y="69"/>
                  </a:lnTo>
                  <a:lnTo>
                    <a:pt x="70" y="71"/>
                  </a:lnTo>
                  <a:lnTo>
                    <a:pt x="69" y="72"/>
                  </a:lnTo>
                  <a:lnTo>
                    <a:pt x="68" y="72"/>
                  </a:lnTo>
                  <a:lnTo>
                    <a:pt x="67" y="73"/>
                  </a:lnTo>
                  <a:lnTo>
                    <a:pt x="66" y="76"/>
                  </a:lnTo>
                  <a:lnTo>
                    <a:pt x="64" y="78"/>
                  </a:lnTo>
                  <a:lnTo>
                    <a:pt x="62" y="79"/>
                  </a:lnTo>
                  <a:lnTo>
                    <a:pt x="60" y="80"/>
                  </a:lnTo>
                  <a:lnTo>
                    <a:pt x="57" y="80"/>
                  </a:lnTo>
                  <a:lnTo>
                    <a:pt x="54" y="81"/>
                  </a:lnTo>
                  <a:lnTo>
                    <a:pt x="51" y="81"/>
                  </a:lnTo>
                  <a:lnTo>
                    <a:pt x="53" y="80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05" name="Freeform 43"/>
            <p:cNvSpPr>
              <a:spLocks/>
            </p:cNvSpPr>
            <p:nvPr/>
          </p:nvSpPr>
          <p:spPr bwMode="gray">
            <a:xfrm>
              <a:off x="2090" y="1692"/>
              <a:ext cx="65" cy="39"/>
            </a:xfrm>
            <a:custGeom>
              <a:avLst/>
              <a:gdLst>
                <a:gd name="T0" fmla="*/ 2 w 65"/>
                <a:gd name="T1" fmla="*/ 25 h 39"/>
                <a:gd name="T2" fmla="*/ 0 w 65"/>
                <a:gd name="T3" fmla="*/ 21 h 39"/>
                <a:gd name="T4" fmla="*/ 1 w 65"/>
                <a:gd name="T5" fmla="*/ 19 h 39"/>
                <a:gd name="T6" fmla="*/ 3 w 65"/>
                <a:gd name="T7" fmla="*/ 17 h 39"/>
                <a:gd name="T8" fmla="*/ 4 w 65"/>
                <a:gd name="T9" fmla="*/ 15 h 39"/>
                <a:gd name="T10" fmla="*/ 6 w 65"/>
                <a:gd name="T11" fmla="*/ 14 h 39"/>
                <a:gd name="T12" fmla="*/ 9 w 65"/>
                <a:gd name="T13" fmla="*/ 13 h 39"/>
                <a:gd name="T14" fmla="*/ 12 w 65"/>
                <a:gd name="T15" fmla="*/ 11 h 39"/>
                <a:gd name="T16" fmla="*/ 14 w 65"/>
                <a:gd name="T17" fmla="*/ 10 h 39"/>
                <a:gd name="T18" fmla="*/ 15 w 65"/>
                <a:gd name="T19" fmla="*/ 5 h 39"/>
                <a:gd name="T20" fmla="*/ 16 w 65"/>
                <a:gd name="T21" fmla="*/ 2 h 39"/>
                <a:gd name="T22" fmla="*/ 20 w 65"/>
                <a:gd name="T23" fmla="*/ 0 h 39"/>
                <a:gd name="T24" fmla="*/ 22 w 65"/>
                <a:gd name="T25" fmla="*/ 1 h 39"/>
                <a:gd name="T26" fmla="*/ 22 w 65"/>
                <a:gd name="T27" fmla="*/ 2 h 39"/>
                <a:gd name="T28" fmla="*/ 23 w 65"/>
                <a:gd name="T29" fmla="*/ 3 h 39"/>
                <a:gd name="T30" fmla="*/ 26 w 65"/>
                <a:gd name="T31" fmla="*/ 3 h 39"/>
                <a:gd name="T32" fmla="*/ 29 w 65"/>
                <a:gd name="T33" fmla="*/ 3 h 39"/>
                <a:gd name="T34" fmla="*/ 31 w 65"/>
                <a:gd name="T35" fmla="*/ 6 h 39"/>
                <a:gd name="T36" fmla="*/ 33 w 65"/>
                <a:gd name="T37" fmla="*/ 10 h 39"/>
                <a:gd name="T38" fmla="*/ 38 w 65"/>
                <a:gd name="T39" fmla="*/ 12 h 39"/>
                <a:gd name="T40" fmla="*/ 41 w 65"/>
                <a:gd name="T41" fmla="*/ 15 h 39"/>
                <a:gd name="T42" fmla="*/ 44 w 65"/>
                <a:gd name="T43" fmla="*/ 19 h 39"/>
                <a:gd name="T44" fmla="*/ 46 w 65"/>
                <a:gd name="T45" fmla="*/ 19 h 39"/>
                <a:gd name="T46" fmla="*/ 48 w 65"/>
                <a:gd name="T47" fmla="*/ 18 h 39"/>
                <a:gd name="T48" fmla="*/ 51 w 65"/>
                <a:gd name="T49" fmla="*/ 16 h 39"/>
                <a:gd name="T50" fmla="*/ 57 w 65"/>
                <a:gd name="T51" fmla="*/ 16 h 39"/>
                <a:gd name="T52" fmla="*/ 61 w 65"/>
                <a:gd name="T53" fmla="*/ 19 h 39"/>
                <a:gd name="T54" fmla="*/ 62 w 65"/>
                <a:gd name="T55" fmla="*/ 23 h 39"/>
                <a:gd name="T56" fmla="*/ 62 w 65"/>
                <a:gd name="T57" fmla="*/ 26 h 39"/>
                <a:gd name="T58" fmla="*/ 62 w 65"/>
                <a:gd name="T59" fmla="*/ 30 h 39"/>
                <a:gd name="T60" fmla="*/ 65 w 65"/>
                <a:gd name="T61" fmla="*/ 33 h 39"/>
                <a:gd name="T62" fmla="*/ 63 w 65"/>
                <a:gd name="T63" fmla="*/ 35 h 39"/>
                <a:gd name="T64" fmla="*/ 62 w 65"/>
                <a:gd name="T65" fmla="*/ 36 h 39"/>
                <a:gd name="T66" fmla="*/ 57 w 65"/>
                <a:gd name="T67" fmla="*/ 38 h 39"/>
                <a:gd name="T68" fmla="*/ 43 w 65"/>
                <a:gd name="T69" fmla="*/ 39 h 39"/>
                <a:gd name="T70" fmla="*/ 30 w 65"/>
                <a:gd name="T71" fmla="*/ 35 h 39"/>
                <a:gd name="T72" fmla="*/ 23 w 65"/>
                <a:gd name="T73" fmla="*/ 32 h 39"/>
                <a:gd name="T74" fmla="*/ 4 w 65"/>
                <a:gd name="T75" fmla="*/ 26 h 3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5"/>
                <a:gd name="T115" fmla="*/ 0 h 39"/>
                <a:gd name="T116" fmla="*/ 65 w 65"/>
                <a:gd name="T117" fmla="*/ 39 h 3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5" h="39">
                  <a:moveTo>
                    <a:pt x="4" y="26"/>
                  </a:moveTo>
                  <a:lnTo>
                    <a:pt x="2" y="25"/>
                  </a:lnTo>
                  <a:lnTo>
                    <a:pt x="1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9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3"/>
                  </a:lnTo>
                  <a:lnTo>
                    <a:pt x="10" y="12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6" y="2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5" y="3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9" y="3"/>
                  </a:lnTo>
                  <a:lnTo>
                    <a:pt x="29" y="4"/>
                  </a:lnTo>
                  <a:lnTo>
                    <a:pt x="31" y="6"/>
                  </a:lnTo>
                  <a:lnTo>
                    <a:pt x="32" y="9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38" y="12"/>
                  </a:lnTo>
                  <a:lnTo>
                    <a:pt x="39" y="13"/>
                  </a:lnTo>
                  <a:lnTo>
                    <a:pt x="41" y="15"/>
                  </a:lnTo>
                  <a:lnTo>
                    <a:pt x="43" y="16"/>
                  </a:lnTo>
                  <a:lnTo>
                    <a:pt x="44" y="19"/>
                  </a:lnTo>
                  <a:lnTo>
                    <a:pt x="45" y="19"/>
                  </a:lnTo>
                  <a:lnTo>
                    <a:pt x="46" y="19"/>
                  </a:lnTo>
                  <a:lnTo>
                    <a:pt x="48" y="18"/>
                  </a:lnTo>
                  <a:lnTo>
                    <a:pt x="49" y="17"/>
                  </a:lnTo>
                  <a:lnTo>
                    <a:pt x="51" y="16"/>
                  </a:lnTo>
                  <a:lnTo>
                    <a:pt x="54" y="15"/>
                  </a:lnTo>
                  <a:lnTo>
                    <a:pt x="57" y="16"/>
                  </a:lnTo>
                  <a:lnTo>
                    <a:pt x="59" y="18"/>
                  </a:lnTo>
                  <a:lnTo>
                    <a:pt x="61" y="19"/>
                  </a:lnTo>
                  <a:lnTo>
                    <a:pt x="62" y="21"/>
                  </a:lnTo>
                  <a:lnTo>
                    <a:pt x="62" y="23"/>
                  </a:lnTo>
                  <a:lnTo>
                    <a:pt x="62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30"/>
                  </a:lnTo>
                  <a:lnTo>
                    <a:pt x="63" y="31"/>
                  </a:lnTo>
                  <a:lnTo>
                    <a:pt x="65" y="33"/>
                  </a:lnTo>
                  <a:lnTo>
                    <a:pt x="65" y="35"/>
                  </a:lnTo>
                  <a:lnTo>
                    <a:pt x="63" y="35"/>
                  </a:lnTo>
                  <a:lnTo>
                    <a:pt x="63" y="36"/>
                  </a:lnTo>
                  <a:lnTo>
                    <a:pt x="62" y="36"/>
                  </a:lnTo>
                  <a:lnTo>
                    <a:pt x="59" y="37"/>
                  </a:lnTo>
                  <a:lnTo>
                    <a:pt x="57" y="38"/>
                  </a:lnTo>
                  <a:lnTo>
                    <a:pt x="54" y="39"/>
                  </a:lnTo>
                  <a:lnTo>
                    <a:pt x="43" y="39"/>
                  </a:lnTo>
                  <a:lnTo>
                    <a:pt x="33" y="37"/>
                  </a:lnTo>
                  <a:lnTo>
                    <a:pt x="30" y="35"/>
                  </a:lnTo>
                  <a:lnTo>
                    <a:pt x="27" y="33"/>
                  </a:lnTo>
                  <a:lnTo>
                    <a:pt x="23" y="32"/>
                  </a:lnTo>
                  <a:lnTo>
                    <a:pt x="13" y="29"/>
                  </a:lnTo>
                  <a:lnTo>
                    <a:pt x="4" y="26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06" name="Freeform 44"/>
            <p:cNvSpPr>
              <a:spLocks/>
            </p:cNvSpPr>
            <p:nvPr/>
          </p:nvSpPr>
          <p:spPr bwMode="gray">
            <a:xfrm>
              <a:off x="2090" y="1692"/>
              <a:ext cx="65" cy="39"/>
            </a:xfrm>
            <a:custGeom>
              <a:avLst/>
              <a:gdLst>
                <a:gd name="T0" fmla="*/ 2 w 65"/>
                <a:gd name="T1" fmla="*/ 25 h 39"/>
                <a:gd name="T2" fmla="*/ 0 w 65"/>
                <a:gd name="T3" fmla="*/ 21 h 39"/>
                <a:gd name="T4" fmla="*/ 1 w 65"/>
                <a:gd name="T5" fmla="*/ 19 h 39"/>
                <a:gd name="T6" fmla="*/ 3 w 65"/>
                <a:gd name="T7" fmla="*/ 17 h 39"/>
                <a:gd name="T8" fmla="*/ 4 w 65"/>
                <a:gd name="T9" fmla="*/ 15 h 39"/>
                <a:gd name="T10" fmla="*/ 6 w 65"/>
                <a:gd name="T11" fmla="*/ 14 h 39"/>
                <a:gd name="T12" fmla="*/ 9 w 65"/>
                <a:gd name="T13" fmla="*/ 13 h 39"/>
                <a:gd name="T14" fmla="*/ 12 w 65"/>
                <a:gd name="T15" fmla="*/ 11 h 39"/>
                <a:gd name="T16" fmla="*/ 14 w 65"/>
                <a:gd name="T17" fmla="*/ 10 h 39"/>
                <a:gd name="T18" fmla="*/ 15 w 65"/>
                <a:gd name="T19" fmla="*/ 5 h 39"/>
                <a:gd name="T20" fmla="*/ 16 w 65"/>
                <a:gd name="T21" fmla="*/ 2 h 39"/>
                <a:gd name="T22" fmla="*/ 20 w 65"/>
                <a:gd name="T23" fmla="*/ 0 h 39"/>
                <a:gd name="T24" fmla="*/ 22 w 65"/>
                <a:gd name="T25" fmla="*/ 1 h 39"/>
                <a:gd name="T26" fmla="*/ 22 w 65"/>
                <a:gd name="T27" fmla="*/ 2 h 39"/>
                <a:gd name="T28" fmla="*/ 23 w 65"/>
                <a:gd name="T29" fmla="*/ 3 h 39"/>
                <a:gd name="T30" fmla="*/ 26 w 65"/>
                <a:gd name="T31" fmla="*/ 3 h 39"/>
                <a:gd name="T32" fmla="*/ 29 w 65"/>
                <a:gd name="T33" fmla="*/ 3 h 39"/>
                <a:gd name="T34" fmla="*/ 31 w 65"/>
                <a:gd name="T35" fmla="*/ 6 h 39"/>
                <a:gd name="T36" fmla="*/ 33 w 65"/>
                <a:gd name="T37" fmla="*/ 10 h 39"/>
                <a:gd name="T38" fmla="*/ 38 w 65"/>
                <a:gd name="T39" fmla="*/ 12 h 39"/>
                <a:gd name="T40" fmla="*/ 41 w 65"/>
                <a:gd name="T41" fmla="*/ 15 h 39"/>
                <a:gd name="T42" fmla="*/ 44 w 65"/>
                <a:gd name="T43" fmla="*/ 19 h 39"/>
                <a:gd name="T44" fmla="*/ 46 w 65"/>
                <a:gd name="T45" fmla="*/ 19 h 39"/>
                <a:gd name="T46" fmla="*/ 48 w 65"/>
                <a:gd name="T47" fmla="*/ 18 h 39"/>
                <a:gd name="T48" fmla="*/ 51 w 65"/>
                <a:gd name="T49" fmla="*/ 16 h 39"/>
                <a:gd name="T50" fmla="*/ 57 w 65"/>
                <a:gd name="T51" fmla="*/ 16 h 39"/>
                <a:gd name="T52" fmla="*/ 61 w 65"/>
                <a:gd name="T53" fmla="*/ 19 h 39"/>
                <a:gd name="T54" fmla="*/ 62 w 65"/>
                <a:gd name="T55" fmla="*/ 23 h 39"/>
                <a:gd name="T56" fmla="*/ 62 w 65"/>
                <a:gd name="T57" fmla="*/ 26 h 39"/>
                <a:gd name="T58" fmla="*/ 62 w 65"/>
                <a:gd name="T59" fmla="*/ 30 h 39"/>
                <a:gd name="T60" fmla="*/ 65 w 65"/>
                <a:gd name="T61" fmla="*/ 33 h 39"/>
                <a:gd name="T62" fmla="*/ 63 w 65"/>
                <a:gd name="T63" fmla="*/ 35 h 39"/>
                <a:gd name="T64" fmla="*/ 62 w 65"/>
                <a:gd name="T65" fmla="*/ 36 h 39"/>
                <a:gd name="T66" fmla="*/ 57 w 65"/>
                <a:gd name="T67" fmla="*/ 38 h 39"/>
                <a:gd name="T68" fmla="*/ 43 w 65"/>
                <a:gd name="T69" fmla="*/ 39 h 39"/>
                <a:gd name="T70" fmla="*/ 30 w 65"/>
                <a:gd name="T71" fmla="*/ 35 h 39"/>
                <a:gd name="T72" fmla="*/ 23 w 65"/>
                <a:gd name="T73" fmla="*/ 32 h 39"/>
                <a:gd name="T74" fmla="*/ 4 w 65"/>
                <a:gd name="T75" fmla="*/ 26 h 3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5"/>
                <a:gd name="T115" fmla="*/ 0 h 39"/>
                <a:gd name="T116" fmla="*/ 65 w 65"/>
                <a:gd name="T117" fmla="*/ 39 h 3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5" h="39">
                  <a:moveTo>
                    <a:pt x="4" y="26"/>
                  </a:moveTo>
                  <a:lnTo>
                    <a:pt x="2" y="25"/>
                  </a:lnTo>
                  <a:lnTo>
                    <a:pt x="1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9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3"/>
                  </a:lnTo>
                  <a:lnTo>
                    <a:pt x="10" y="12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6" y="2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5" y="3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9" y="3"/>
                  </a:lnTo>
                  <a:lnTo>
                    <a:pt x="29" y="4"/>
                  </a:lnTo>
                  <a:lnTo>
                    <a:pt x="31" y="6"/>
                  </a:lnTo>
                  <a:lnTo>
                    <a:pt x="32" y="9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38" y="12"/>
                  </a:lnTo>
                  <a:lnTo>
                    <a:pt x="39" y="13"/>
                  </a:lnTo>
                  <a:lnTo>
                    <a:pt x="41" y="15"/>
                  </a:lnTo>
                  <a:lnTo>
                    <a:pt x="43" y="16"/>
                  </a:lnTo>
                  <a:lnTo>
                    <a:pt x="44" y="19"/>
                  </a:lnTo>
                  <a:lnTo>
                    <a:pt x="45" y="19"/>
                  </a:lnTo>
                  <a:lnTo>
                    <a:pt x="46" y="19"/>
                  </a:lnTo>
                  <a:lnTo>
                    <a:pt x="48" y="18"/>
                  </a:lnTo>
                  <a:lnTo>
                    <a:pt x="49" y="17"/>
                  </a:lnTo>
                  <a:lnTo>
                    <a:pt x="51" y="16"/>
                  </a:lnTo>
                  <a:lnTo>
                    <a:pt x="54" y="15"/>
                  </a:lnTo>
                  <a:lnTo>
                    <a:pt x="57" y="16"/>
                  </a:lnTo>
                  <a:lnTo>
                    <a:pt x="59" y="18"/>
                  </a:lnTo>
                  <a:lnTo>
                    <a:pt x="61" y="19"/>
                  </a:lnTo>
                  <a:lnTo>
                    <a:pt x="62" y="21"/>
                  </a:lnTo>
                  <a:lnTo>
                    <a:pt x="62" y="23"/>
                  </a:lnTo>
                  <a:lnTo>
                    <a:pt x="62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30"/>
                  </a:lnTo>
                  <a:lnTo>
                    <a:pt x="63" y="31"/>
                  </a:lnTo>
                  <a:lnTo>
                    <a:pt x="65" y="33"/>
                  </a:lnTo>
                  <a:lnTo>
                    <a:pt x="65" y="35"/>
                  </a:lnTo>
                  <a:lnTo>
                    <a:pt x="63" y="35"/>
                  </a:lnTo>
                  <a:lnTo>
                    <a:pt x="63" y="36"/>
                  </a:lnTo>
                  <a:lnTo>
                    <a:pt x="62" y="36"/>
                  </a:lnTo>
                  <a:lnTo>
                    <a:pt x="59" y="37"/>
                  </a:lnTo>
                  <a:lnTo>
                    <a:pt x="57" y="38"/>
                  </a:lnTo>
                  <a:lnTo>
                    <a:pt x="54" y="39"/>
                  </a:lnTo>
                  <a:lnTo>
                    <a:pt x="43" y="39"/>
                  </a:lnTo>
                  <a:lnTo>
                    <a:pt x="33" y="37"/>
                  </a:lnTo>
                  <a:lnTo>
                    <a:pt x="30" y="35"/>
                  </a:lnTo>
                  <a:lnTo>
                    <a:pt x="27" y="33"/>
                  </a:lnTo>
                  <a:lnTo>
                    <a:pt x="23" y="32"/>
                  </a:lnTo>
                  <a:lnTo>
                    <a:pt x="13" y="29"/>
                  </a:lnTo>
                  <a:lnTo>
                    <a:pt x="4" y="26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07" name="Freeform 45"/>
            <p:cNvSpPr>
              <a:spLocks/>
            </p:cNvSpPr>
            <p:nvPr/>
          </p:nvSpPr>
          <p:spPr bwMode="gray">
            <a:xfrm>
              <a:off x="2159" y="1679"/>
              <a:ext cx="115" cy="120"/>
            </a:xfrm>
            <a:custGeom>
              <a:avLst/>
              <a:gdLst>
                <a:gd name="T0" fmla="*/ 34 w 115"/>
                <a:gd name="T1" fmla="*/ 99 h 120"/>
                <a:gd name="T2" fmla="*/ 27 w 115"/>
                <a:gd name="T3" fmla="*/ 91 h 120"/>
                <a:gd name="T4" fmla="*/ 24 w 115"/>
                <a:gd name="T5" fmla="*/ 88 h 120"/>
                <a:gd name="T6" fmla="*/ 16 w 115"/>
                <a:gd name="T7" fmla="*/ 79 h 120"/>
                <a:gd name="T8" fmla="*/ 5 w 115"/>
                <a:gd name="T9" fmla="*/ 67 h 120"/>
                <a:gd name="T10" fmla="*/ 0 w 115"/>
                <a:gd name="T11" fmla="*/ 59 h 120"/>
                <a:gd name="T12" fmla="*/ 1 w 115"/>
                <a:gd name="T13" fmla="*/ 56 h 120"/>
                <a:gd name="T14" fmla="*/ 7 w 115"/>
                <a:gd name="T15" fmla="*/ 55 h 120"/>
                <a:gd name="T16" fmla="*/ 14 w 115"/>
                <a:gd name="T17" fmla="*/ 53 h 120"/>
                <a:gd name="T18" fmla="*/ 18 w 115"/>
                <a:gd name="T19" fmla="*/ 47 h 120"/>
                <a:gd name="T20" fmla="*/ 20 w 115"/>
                <a:gd name="T21" fmla="*/ 44 h 120"/>
                <a:gd name="T22" fmla="*/ 20 w 115"/>
                <a:gd name="T23" fmla="*/ 38 h 120"/>
                <a:gd name="T24" fmla="*/ 23 w 115"/>
                <a:gd name="T25" fmla="*/ 35 h 120"/>
                <a:gd name="T26" fmla="*/ 30 w 115"/>
                <a:gd name="T27" fmla="*/ 36 h 120"/>
                <a:gd name="T28" fmla="*/ 35 w 115"/>
                <a:gd name="T29" fmla="*/ 30 h 120"/>
                <a:gd name="T30" fmla="*/ 39 w 115"/>
                <a:gd name="T31" fmla="*/ 28 h 120"/>
                <a:gd name="T32" fmla="*/ 49 w 115"/>
                <a:gd name="T33" fmla="*/ 30 h 120"/>
                <a:gd name="T34" fmla="*/ 57 w 115"/>
                <a:gd name="T35" fmla="*/ 26 h 120"/>
                <a:gd name="T36" fmla="*/ 65 w 115"/>
                <a:gd name="T37" fmla="*/ 19 h 120"/>
                <a:gd name="T38" fmla="*/ 68 w 115"/>
                <a:gd name="T39" fmla="*/ 13 h 120"/>
                <a:gd name="T40" fmla="*/ 70 w 115"/>
                <a:gd name="T41" fmla="*/ 9 h 120"/>
                <a:gd name="T42" fmla="*/ 73 w 115"/>
                <a:gd name="T43" fmla="*/ 6 h 120"/>
                <a:gd name="T44" fmla="*/ 76 w 115"/>
                <a:gd name="T45" fmla="*/ 7 h 120"/>
                <a:gd name="T46" fmla="*/ 78 w 115"/>
                <a:gd name="T47" fmla="*/ 10 h 120"/>
                <a:gd name="T48" fmla="*/ 91 w 115"/>
                <a:gd name="T49" fmla="*/ 8 h 120"/>
                <a:gd name="T50" fmla="*/ 95 w 115"/>
                <a:gd name="T51" fmla="*/ 8 h 120"/>
                <a:gd name="T52" fmla="*/ 106 w 115"/>
                <a:gd name="T53" fmla="*/ 3 h 120"/>
                <a:gd name="T54" fmla="*/ 114 w 115"/>
                <a:gd name="T55" fmla="*/ 1 h 120"/>
                <a:gd name="T56" fmla="*/ 111 w 115"/>
                <a:gd name="T57" fmla="*/ 34 h 120"/>
                <a:gd name="T58" fmla="*/ 107 w 115"/>
                <a:gd name="T59" fmla="*/ 49 h 120"/>
                <a:gd name="T60" fmla="*/ 101 w 115"/>
                <a:gd name="T61" fmla="*/ 107 h 120"/>
                <a:gd name="T62" fmla="*/ 104 w 115"/>
                <a:gd name="T63" fmla="*/ 114 h 120"/>
                <a:gd name="T64" fmla="*/ 103 w 115"/>
                <a:gd name="T65" fmla="*/ 117 h 120"/>
                <a:gd name="T66" fmla="*/ 96 w 115"/>
                <a:gd name="T67" fmla="*/ 118 h 120"/>
                <a:gd name="T68" fmla="*/ 93 w 115"/>
                <a:gd name="T69" fmla="*/ 120 h 120"/>
                <a:gd name="T70" fmla="*/ 88 w 115"/>
                <a:gd name="T71" fmla="*/ 116 h 120"/>
                <a:gd name="T72" fmla="*/ 82 w 115"/>
                <a:gd name="T73" fmla="*/ 113 h 120"/>
                <a:gd name="T74" fmla="*/ 73 w 115"/>
                <a:gd name="T75" fmla="*/ 113 h 120"/>
                <a:gd name="T76" fmla="*/ 70 w 115"/>
                <a:gd name="T77" fmla="*/ 102 h 120"/>
                <a:gd name="T78" fmla="*/ 64 w 115"/>
                <a:gd name="T79" fmla="*/ 93 h 120"/>
                <a:gd name="T80" fmla="*/ 56 w 115"/>
                <a:gd name="T81" fmla="*/ 89 h 120"/>
                <a:gd name="T82" fmla="*/ 50 w 115"/>
                <a:gd name="T83" fmla="*/ 85 h 120"/>
                <a:gd name="T84" fmla="*/ 44 w 115"/>
                <a:gd name="T85" fmla="*/ 84 h 120"/>
                <a:gd name="T86" fmla="*/ 46 w 115"/>
                <a:gd name="T87" fmla="*/ 96 h 120"/>
                <a:gd name="T88" fmla="*/ 52 w 115"/>
                <a:gd name="T89" fmla="*/ 105 h 120"/>
                <a:gd name="T90" fmla="*/ 52 w 115"/>
                <a:gd name="T91" fmla="*/ 109 h 120"/>
                <a:gd name="T92" fmla="*/ 48 w 115"/>
                <a:gd name="T93" fmla="*/ 109 h 12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5"/>
                <a:gd name="T142" fmla="*/ 0 h 120"/>
                <a:gd name="T143" fmla="*/ 115 w 115"/>
                <a:gd name="T144" fmla="*/ 120 h 12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5" h="120">
                  <a:moveTo>
                    <a:pt x="47" y="109"/>
                  </a:moveTo>
                  <a:lnTo>
                    <a:pt x="40" y="104"/>
                  </a:lnTo>
                  <a:lnTo>
                    <a:pt x="34" y="99"/>
                  </a:lnTo>
                  <a:lnTo>
                    <a:pt x="31" y="96"/>
                  </a:lnTo>
                  <a:lnTo>
                    <a:pt x="29" y="94"/>
                  </a:lnTo>
                  <a:lnTo>
                    <a:pt x="27" y="91"/>
                  </a:lnTo>
                  <a:lnTo>
                    <a:pt x="26" y="90"/>
                  </a:lnTo>
                  <a:lnTo>
                    <a:pt x="25" y="90"/>
                  </a:lnTo>
                  <a:lnTo>
                    <a:pt x="24" y="88"/>
                  </a:lnTo>
                  <a:lnTo>
                    <a:pt x="21" y="85"/>
                  </a:lnTo>
                  <a:lnTo>
                    <a:pt x="19" y="82"/>
                  </a:lnTo>
                  <a:lnTo>
                    <a:pt x="16" y="79"/>
                  </a:lnTo>
                  <a:lnTo>
                    <a:pt x="12" y="75"/>
                  </a:lnTo>
                  <a:lnTo>
                    <a:pt x="9" y="71"/>
                  </a:lnTo>
                  <a:lnTo>
                    <a:pt x="5" y="67"/>
                  </a:lnTo>
                  <a:lnTo>
                    <a:pt x="2" y="62"/>
                  </a:lnTo>
                  <a:lnTo>
                    <a:pt x="1" y="61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1" y="56"/>
                  </a:lnTo>
                  <a:lnTo>
                    <a:pt x="4" y="56"/>
                  </a:lnTo>
                  <a:lnTo>
                    <a:pt x="7" y="55"/>
                  </a:lnTo>
                  <a:lnTo>
                    <a:pt x="10" y="55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6" y="51"/>
                  </a:lnTo>
                  <a:lnTo>
                    <a:pt x="17" y="48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6"/>
                  </a:lnTo>
                  <a:lnTo>
                    <a:pt x="20" y="44"/>
                  </a:lnTo>
                  <a:lnTo>
                    <a:pt x="20" y="42"/>
                  </a:lnTo>
                  <a:lnTo>
                    <a:pt x="20" y="40"/>
                  </a:lnTo>
                  <a:lnTo>
                    <a:pt x="20" y="38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6"/>
                  </a:lnTo>
                  <a:lnTo>
                    <a:pt x="28" y="36"/>
                  </a:lnTo>
                  <a:lnTo>
                    <a:pt x="30" y="36"/>
                  </a:lnTo>
                  <a:lnTo>
                    <a:pt x="33" y="34"/>
                  </a:lnTo>
                  <a:lnTo>
                    <a:pt x="35" y="31"/>
                  </a:lnTo>
                  <a:lnTo>
                    <a:pt x="35" y="30"/>
                  </a:lnTo>
                  <a:lnTo>
                    <a:pt x="36" y="29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43" y="29"/>
                  </a:lnTo>
                  <a:lnTo>
                    <a:pt x="46" y="30"/>
                  </a:lnTo>
                  <a:lnTo>
                    <a:pt x="49" y="30"/>
                  </a:lnTo>
                  <a:lnTo>
                    <a:pt x="52" y="29"/>
                  </a:lnTo>
                  <a:lnTo>
                    <a:pt x="54" y="28"/>
                  </a:lnTo>
                  <a:lnTo>
                    <a:pt x="57" y="26"/>
                  </a:lnTo>
                  <a:lnTo>
                    <a:pt x="60" y="24"/>
                  </a:lnTo>
                  <a:lnTo>
                    <a:pt x="63" y="22"/>
                  </a:lnTo>
                  <a:lnTo>
                    <a:pt x="65" y="19"/>
                  </a:lnTo>
                  <a:lnTo>
                    <a:pt x="67" y="16"/>
                  </a:lnTo>
                  <a:lnTo>
                    <a:pt x="68" y="15"/>
                  </a:lnTo>
                  <a:lnTo>
                    <a:pt x="68" y="13"/>
                  </a:lnTo>
                  <a:lnTo>
                    <a:pt x="68" y="11"/>
                  </a:lnTo>
                  <a:lnTo>
                    <a:pt x="69" y="10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2" y="7"/>
                  </a:lnTo>
                  <a:lnTo>
                    <a:pt x="73" y="6"/>
                  </a:lnTo>
                  <a:lnTo>
                    <a:pt x="74" y="5"/>
                  </a:lnTo>
                  <a:lnTo>
                    <a:pt x="75" y="6"/>
                  </a:lnTo>
                  <a:lnTo>
                    <a:pt x="76" y="7"/>
                  </a:lnTo>
                  <a:lnTo>
                    <a:pt x="77" y="8"/>
                  </a:lnTo>
                  <a:lnTo>
                    <a:pt x="77" y="9"/>
                  </a:lnTo>
                  <a:lnTo>
                    <a:pt x="78" y="10"/>
                  </a:lnTo>
                  <a:lnTo>
                    <a:pt x="82" y="10"/>
                  </a:lnTo>
                  <a:lnTo>
                    <a:pt x="86" y="10"/>
                  </a:lnTo>
                  <a:lnTo>
                    <a:pt x="91" y="8"/>
                  </a:lnTo>
                  <a:lnTo>
                    <a:pt x="92" y="8"/>
                  </a:lnTo>
                  <a:lnTo>
                    <a:pt x="94" y="8"/>
                  </a:lnTo>
                  <a:lnTo>
                    <a:pt x="95" y="8"/>
                  </a:lnTo>
                  <a:lnTo>
                    <a:pt x="97" y="7"/>
                  </a:lnTo>
                  <a:lnTo>
                    <a:pt x="102" y="5"/>
                  </a:lnTo>
                  <a:lnTo>
                    <a:pt x="106" y="3"/>
                  </a:lnTo>
                  <a:lnTo>
                    <a:pt x="111" y="1"/>
                  </a:lnTo>
                  <a:lnTo>
                    <a:pt x="112" y="0"/>
                  </a:lnTo>
                  <a:lnTo>
                    <a:pt x="114" y="1"/>
                  </a:lnTo>
                  <a:lnTo>
                    <a:pt x="115" y="1"/>
                  </a:lnTo>
                  <a:lnTo>
                    <a:pt x="115" y="17"/>
                  </a:lnTo>
                  <a:lnTo>
                    <a:pt x="111" y="34"/>
                  </a:lnTo>
                  <a:lnTo>
                    <a:pt x="109" y="39"/>
                  </a:lnTo>
                  <a:lnTo>
                    <a:pt x="107" y="44"/>
                  </a:lnTo>
                  <a:lnTo>
                    <a:pt x="107" y="49"/>
                  </a:lnTo>
                  <a:lnTo>
                    <a:pt x="106" y="77"/>
                  </a:lnTo>
                  <a:lnTo>
                    <a:pt x="102" y="104"/>
                  </a:lnTo>
                  <a:lnTo>
                    <a:pt x="101" y="107"/>
                  </a:lnTo>
                  <a:lnTo>
                    <a:pt x="102" y="110"/>
                  </a:lnTo>
                  <a:lnTo>
                    <a:pt x="103" y="112"/>
                  </a:lnTo>
                  <a:lnTo>
                    <a:pt x="104" y="114"/>
                  </a:lnTo>
                  <a:lnTo>
                    <a:pt x="105" y="116"/>
                  </a:lnTo>
                  <a:lnTo>
                    <a:pt x="104" y="116"/>
                  </a:lnTo>
                  <a:lnTo>
                    <a:pt x="103" y="117"/>
                  </a:lnTo>
                  <a:lnTo>
                    <a:pt x="102" y="118"/>
                  </a:lnTo>
                  <a:lnTo>
                    <a:pt x="99" y="118"/>
                  </a:lnTo>
                  <a:lnTo>
                    <a:pt x="96" y="118"/>
                  </a:lnTo>
                  <a:lnTo>
                    <a:pt x="93" y="118"/>
                  </a:lnTo>
                  <a:lnTo>
                    <a:pt x="93" y="119"/>
                  </a:lnTo>
                  <a:lnTo>
                    <a:pt x="93" y="120"/>
                  </a:lnTo>
                  <a:lnTo>
                    <a:pt x="91" y="119"/>
                  </a:lnTo>
                  <a:lnTo>
                    <a:pt x="90" y="118"/>
                  </a:lnTo>
                  <a:lnTo>
                    <a:pt x="88" y="116"/>
                  </a:lnTo>
                  <a:lnTo>
                    <a:pt x="85" y="115"/>
                  </a:lnTo>
                  <a:lnTo>
                    <a:pt x="84" y="114"/>
                  </a:lnTo>
                  <a:lnTo>
                    <a:pt x="82" y="113"/>
                  </a:lnTo>
                  <a:lnTo>
                    <a:pt x="79" y="113"/>
                  </a:lnTo>
                  <a:lnTo>
                    <a:pt x="76" y="113"/>
                  </a:lnTo>
                  <a:lnTo>
                    <a:pt x="73" y="113"/>
                  </a:lnTo>
                  <a:lnTo>
                    <a:pt x="72" y="112"/>
                  </a:lnTo>
                  <a:lnTo>
                    <a:pt x="72" y="106"/>
                  </a:lnTo>
                  <a:lnTo>
                    <a:pt x="70" y="102"/>
                  </a:lnTo>
                  <a:lnTo>
                    <a:pt x="68" y="98"/>
                  </a:lnTo>
                  <a:lnTo>
                    <a:pt x="66" y="96"/>
                  </a:lnTo>
                  <a:lnTo>
                    <a:pt x="64" y="93"/>
                  </a:lnTo>
                  <a:lnTo>
                    <a:pt x="61" y="91"/>
                  </a:lnTo>
                  <a:lnTo>
                    <a:pt x="59" y="90"/>
                  </a:lnTo>
                  <a:lnTo>
                    <a:pt x="56" y="89"/>
                  </a:lnTo>
                  <a:lnTo>
                    <a:pt x="54" y="88"/>
                  </a:lnTo>
                  <a:lnTo>
                    <a:pt x="52" y="86"/>
                  </a:lnTo>
                  <a:lnTo>
                    <a:pt x="50" y="85"/>
                  </a:lnTo>
                  <a:lnTo>
                    <a:pt x="47" y="84"/>
                  </a:lnTo>
                  <a:lnTo>
                    <a:pt x="45" y="84"/>
                  </a:lnTo>
                  <a:lnTo>
                    <a:pt x="44" y="84"/>
                  </a:lnTo>
                  <a:lnTo>
                    <a:pt x="44" y="85"/>
                  </a:lnTo>
                  <a:lnTo>
                    <a:pt x="45" y="91"/>
                  </a:lnTo>
                  <a:lnTo>
                    <a:pt x="46" y="96"/>
                  </a:lnTo>
                  <a:lnTo>
                    <a:pt x="49" y="101"/>
                  </a:lnTo>
                  <a:lnTo>
                    <a:pt x="51" y="103"/>
                  </a:lnTo>
                  <a:lnTo>
                    <a:pt x="52" y="105"/>
                  </a:lnTo>
                  <a:lnTo>
                    <a:pt x="54" y="107"/>
                  </a:lnTo>
                  <a:lnTo>
                    <a:pt x="53" y="108"/>
                  </a:lnTo>
                  <a:lnTo>
                    <a:pt x="52" y="109"/>
                  </a:lnTo>
                  <a:lnTo>
                    <a:pt x="49" y="109"/>
                  </a:lnTo>
                  <a:lnTo>
                    <a:pt x="48" y="109"/>
                  </a:lnTo>
                  <a:lnTo>
                    <a:pt x="47" y="109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08" name="Freeform 46"/>
            <p:cNvSpPr>
              <a:spLocks/>
            </p:cNvSpPr>
            <p:nvPr/>
          </p:nvSpPr>
          <p:spPr bwMode="gray">
            <a:xfrm>
              <a:off x="2159" y="1679"/>
              <a:ext cx="115" cy="120"/>
            </a:xfrm>
            <a:custGeom>
              <a:avLst/>
              <a:gdLst>
                <a:gd name="T0" fmla="*/ 34 w 115"/>
                <a:gd name="T1" fmla="*/ 99 h 120"/>
                <a:gd name="T2" fmla="*/ 27 w 115"/>
                <a:gd name="T3" fmla="*/ 91 h 120"/>
                <a:gd name="T4" fmla="*/ 24 w 115"/>
                <a:gd name="T5" fmla="*/ 88 h 120"/>
                <a:gd name="T6" fmla="*/ 16 w 115"/>
                <a:gd name="T7" fmla="*/ 79 h 120"/>
                <a:gd name="T8" fmla="*/ 5 w 115"/>
                <a:gd name="T9" fmla="*/ 67 h 120"/>
                <a:gd name="T10" fmla="*/ 0 w 115"/>
                <a:gd name="T11" fmla="*/ 59 h 120"/>
                <a:gd name="T12" fmla="*/ 1 w 115"/>
                <a:gd name="T13" fmla="*/ 56 h 120"/>
                <a:gd name="T14" fmla="*/ 7 w 115"/>
                <a:gd name="T15" fmla="*/ 55 h 120"/>
                <a:gd name="T16" fmla="*/ 14 w 115"/>
                <a:gd name="T17" fmla="*/ 53 h 120"/>
                <a:gd name="T18" fmla="*/ 18 w 115"/>
                <a:gd name="T19" fmla="*/ 47 h 120"/>
                <a:gd name="T20" fmla="*/ 20 w 115"/>
                <a:gd name="T21" fmla="*/ 44 h 120"/>
                <a:gd name="T22" fmla="*/ 20 w 115"/>
                <a:gd name="T23" fmla="*/ 38 h 120"/>
                <a:gd name="T24" fmla="*/ 23 w 115"/>
                <a:gd name="T25" fmla="*/ 35 h 120"/>
                <a:gd name="T26" fmla="*/ 30 w 115"/>
                <a:gd name="T27" fmla="*/ 36 h 120"/>
                <a:gd name="T28" fmla="*/ 35 w 115"/>
                <a:gd name="T29" fmla="*/ 30 h 120"/>
                <a:gd name="T30" fmla="*/ 39 w 115"/>
                <a:gd name="T31" fmla="*/ 28 h 120"/>
                <a:gd name="T32" fmla="*/ 49 w 115"/>
                <a:gd name="T33" fmla="*/ 30 h 120"/>
                <a:gd name="T34" fmla="*/ 57 w 115"/>
                <a:gd name="T35" fmla="*/ 26 h 120"/>
                <a:gd name="T36" fmla="*/ 65 w 115"/>
                <a:gd name="T37" fmla="*/ 19 h 120"/>
                <a:gd name="T38" fmla="*/ 68 w 115"/>
                <a:gd name="T39" fmla="*/ 13 h 120"/>
                <a:gd name="T40" fmla="*/ 70 w 115"/>
                <a:gd name="T41" fmla="*/ 9 h 120"/>
                <a:gd name="T42" fmla="*/ 73 w 115"/>
                <a:gd name="T43" fmla="*/ 6 h 120"/>
                <a:gd name="T44" fmla="*/ 76 w 115"/>
                <a:gd name="T45" fmla="*/ 7 h 120"/>
                <a:gd name="T46" fmla="*/ 78 w 115"/>
                <a:gd name="T47" fmla="*/ 10 h 120"/>
                <a:gd name="T48" fmla="*/ 91 w 115"/>
                <a:gd name="T49" fmla="*/ 8 h 120"/>
                <a:gd name="T50" fmla="*/ 95 w 115"/>
                <a:gd name="T51" fmla="*/ 8 h 120"/>
                <a:gd name="T52" fmla="*/ 106 w 115"/>
                <a:gd name="T53" fmla="*/ 3 h 120"/>
                <a:gd name="T54" fmla="*/ 114 w 115"/>
                <a:gd name="T55" fmla="*/ 1 h 120"/>
                <a:gd name="T56" fmla="*/ 111 w 115"/>
                <a:gd name="T57" fmla="*/ 34 h 120"/>
                <a:gd name="T58" fmla="*/ 107 w 115"/>
                <a:gd name="T59" fmla="*/ 49 h 120"/>
                <a:gd name="T60" fmla="*/ 101 w 115"/>
                <a:gd name="T61" fmla="*/ 107 h 120"/>
                <a:gd name="T62" fmla="*/ 104 w 115"/>
                <a:gd name="T63" fmla="*/ 114 h 120"/>
                <a:gd name="T64" fmla="*/ 103 w 115"/>
                <a:gd name="T65" fmla="*/ 117 h 120"/>
                <a:gd name="T66" fmla="*/ 96 w 115"/>
                <a:gd name="T67" fmla="*/ 118 h 120"/>
                <a:gd name="T68" fmla="*/ 93 w 115"/>
                <a:gd name="T69" fmla="*/ 120 h 120"/>
                <a:gd name="T70" fmla="*/ 88 w 115"/>
                <a:gd name="T71" fmla="*/ 116 h 120"/>
                <a:gd name="T72" fmla="*/ 82 w 115"/>
                <a:gd name="T73" fmla="*/ 113 h 120"/>
                <a:gd name="T74" fmla="*/ 73 w 115"/>
                <a:gd name="T75" fmla="*/ 113 h 120"/>
                <a:gd name="T76" fmla="*/ 70 w 115"/>
                <a:gd name="T77" fmla="*/ 102 h 120"/>
                <a:gd name="T78" fmla="*/ 64 w 115"/>
                <a:gd name="T79" fmla="*/ 93 h 120"/>
                <a:gd name="T80" fmla="*/ 56 w 115"/>
                <a:gd name="T81" fmla="*/ 89 h 120"/>
                <a:gd name="T82" fmla="*/ 50 w 115"/>
                <a:gd name="T83" fmla="*/ 85 h 120"/>
                <a:gd name="T84" fmla="*/ 44 w 115"/>
                <a:gd name="T85" fmla="*/ 84 h 120"/>
                <a:gd name="T86" fmla="*/ 46 w 115"/>
                <a:gd name="T87" fmla="*/ 96 h 120"/>
                <a:gd name="T88" fmla="*/ 52 w 115"/>
                <a:gd name="T89" fmla="*/ 105 h 120"/>
                <a:gd name="T90" fmla="*/ 52 w 115"/>
                <a:gd name="T91" fmla="*/ 109 h 120"/>
                <a:gd name="T92" fmla="*/ 48 w 115"/>
                <a:gd name="T93" fmla="*/ 109 h 12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5"/>
                <a:gd name="T142" fmla="*/ 0 h 120"/>
                <a:gd name="T143" fmla="*/ 115 w 115"/>
                <a:gd name="T144" fmla="*/ 120 h 12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5" h="120">
                  <a:moveTo>
                    <a:pt x="47" y="109"/>
                  </a:moveTo>
                  <a:lnTo>
                    <a:pt x="40" y="104"/>
                  </a:lnTo>
                  <a:lnTo>
                    <a:pt x="34" y="99"/>
                  </a:lnTo>
                  <a:lnTo>
                    <a:pt x="31" y="96"/>
                  </a:lnTo>
                  <a:lnTo>
                    <a:pt x="29" y="94"/>
                  </a:lnTo>
                  <a:lnTo>
                    <a:pt x="27" y="91"/>
                  </a:lnTo>
                  <a:lnTo>
                    <a:pt x="26" y="90"/>
                  </a:lnTo>
                  <a:lnTo>
                    <a:pt x="25" y="90"/>
                  </a:lnTo>
                  <a:lnTo>
                    <a:pt x="24" y="88"/>
                  </a:lnTo>
                  <a:lnTo>
                    <a:pt x="21" y="85"/>
                  </a:lnTo>
                  <a:lnTo>
                    <a:pt x="19" y="82"/>
                  </a:lnTo>
                  <a:lnTo>
                    <a:pt x="16" y="79"/>
                  </a:lnTo>
                  <a:lnTo>
                    <a:pt x="12" y="75"/>
                  </a:lnTo>
                  <a:lnTo>
                    <a:pt x="9" y="71"/>
                  </a:lnTo>
                  <a:lnTo>
                    <a:pt x="5" y="67"/>
                  </a:lnTo>
                  <a:lnTo>
                    <a:pt x="2" y="62"/>
                  </a:lnTo>
                  <a:lnTo>
                    <a:pt x="1" y="61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1" y="56"/>
                  </a:lnTo>
                  <a:lnTo>
                    <a:pt x="4" y="56"/>
                  </a:lnTo>
                  <a:lnTo>
                    <a:pt x="7" y="55"/>
                  </a:lnTo>
                  <a:lnTo>
                    <a:pt x="10" y="55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6" y="51"/>
                  </a:lnTo>
                  <a:lnTo>
                    <a:pt x="17" y="48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6"/>
                  </a:lnTo>
                  <a:lnTo>
                    <a:pt x="20" y="44"/>
                  </a:lnTo>
                  <a:lnTo>
                    <a:pt x="20" y="42"/>
                  </a:lnTo>
                  <a:lnTo>
                    <a:pt x="20" y="40"/>
                  </a:lnTo>
                  <a:lnTo>
                    <a:pt x="20" y="38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6"/>
                  </a:lnTo>
                  <a:lnTo>
                    <a:pt x="28" y="36"/>
                  </a:lnTo>
                  <a:lnTo>
                    <a:pt x="30" y="36"/>
                  </a:lnTo>
                  <a:lnTo>
                    <a:pt x="33" y="34"/>
                  </a:lnTo>
                  <a:lnTo>
                    <a:pt x="35" y="31"/>
                  </a:lnTo>
                  <a:lnTo>
                    <a:pt x="35" y="30"/>
                  </a:lnTo>
                  <a:lnTo>
                    <a:pt x="36" y="29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43" y="29"/>
                  </a:lnTo>
                  <a:lnTo>
                    <a:pt x="46" y="30"/>
                  </a:lnTo>
                  <a:lnTo>
                    <a:pt x="49" y="30"/>
                  </a:lnTo>
                  <a:lnTo>
                    <a:pt x="52" y="29"/>
                  </a:lnTo>
                  <a:lnTo>
                    <a:pt x="54" y="28"/>
                  </a:lnTo>
                  <a:lnTo>
                    <a:pt x="57" y="26"/>
                  </a:lnTo>
                  <a:lnTo>
                    <a:pt x="60" y="24"/>
                  </a:lnTo>
                  <a:lnTo>
                    <a:pt x="63" y="22"/>
                  </a:lnTo>
                  <a:lnTo>
                    <a:pt x="65" y="19"/>
                  </a:lnTo>
                  <a:lnTo>
                    <a:pt x="67" y="16"/>
                  </a:lnTo>
                  <a:lnTo>
                    <a:pt x="68" y="15"/>
                  </a:lnTo>
                  <a:lnTo>
                    <a:pt x="68" y="13"/>
                  </a:lnTo>
                  <a:lnTo>
                    <a:pt x="68" y="11"/>
                  </a:lnTo>
                  <a:lnTo>
                    <a:pt x="69" y="10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2" y="7"/>
                  </a:lnTo>
                  <a:lnTo>
                    <a:pt x="73" y="6"/>
                  </a:lnTo>
                  <a:lnTo>
                    <a:pt x="74" y="5"/>
                  </a:lnTo>
                  <a:lnTo>
                    <a:pt x="75" y="6"/>
                  </a:lnTo>
                  <a:lnTo>
                    <a:pt x="76" y="7"/>
                  </a:lnTo>
                  <a:lnTo>
                    <a:pt x="77" y="8"/>
                  </a:lnTo>
                  <a:lnTo>
                    <a:pt x="77" y="9"/>
                  </a:lnTo>
                  <a:lnTo>
                    <a:pt x="78" y="10"/>
                  </a:lnTo>
                  <a:lnTo>
                    <a:pt x="82" y="10"/>
                  </a:lnTo>
                  <a:lnTo>
                    <a:pt x="86" y="10"/>
                  </a:lnTo>
                  <a:lnTo>
                    <a:pt x="91" y="8"/>
                  </a:lnTo>
                  <a:lnTo>
                    <a:pt x="92" y="8"/>
                  </a:lnTo>
                  <a:lnTo>
                    <a:pt x="94" y="8"/>
                  </a:lnTo>
                  <a:lnTo>
                    <a:pt x="95" y="8"/>
                  </a:lnTo>
                  <a:lnTo>
                    <a:pt x="97" y="7"/>
                  </a:lnTo>
                  <a:lnTo>
                    <a:pt x="102" y="5"/>
                  </a:lnTo>
                  <a:lnTo>
                    <a:pt x="106" y="3"/>
                  </a:lnTo>
                  <a:lnTo>
                    <a:pt x="111" y="1"/>
                  </a:lnTo>
                  <a:lnTo>
                    <a:pt x="112" y="0"/>
                  </a:lnTo>
                  <a:lnTo>
                    <a:pt x="114" y="1"/>
                  </a:lnTo>
                  <a:lnTo>
                    <a:pt x="115" y="1"/>
                  </a:lnTo>
                  <a:lnTo>
                    <a:pt x="115" y="17"/>
                  </a:lnTo>
                  <a:lnTo>
                    <a:pt x="111" y="34"/>
                  </a:lnTo>
                  <a:lnTo>
                    <a:pt x="109" y="39"/>
                  </a:lnTo>
                  <a:lnTo>
                    <a:pt x="107" y="44"/>
                  </a:lnTo>
                  <a:lnTo>
                    <a:pt x="107" y="49"/>
                  </a:lnTo>
                  <a:lnTo>
                    <a:pt x="106" y="77"/>
                  </a:lnTo>
                  <a:lnTo>
                    <a:pt x="102" y="104"/>
                  </a:lnTo>
                  <a:lnTo>
                    <a:pt x="101" y="107"/>
                  </a:lnTo>
                  <a:lnTo>
                    <a:pt x="102" y="110"/>
                  </a:lnTo>
                  <a:lnTo>
                    <a:pt x="103" y="112"/>
                  </a:lnTo>
                  <a:lnTo>
                    <a:pt x="104" y="114"/>
                  </a:lnTo>
                  <a:lnTo>
                    <a:pt x="105" y="116"/>
                  </a:lnTo>
                  <a:lnTo>
                    <a:pt x="104" y="116"/>
                  </a:lnTo>
                  <a:lnTo>
                    <a:pt x="103" y="117"/>
                  </a:lnTo>
                  <a:lnTo>
                    <a:pt x="102" y="118"/>
                  </a:lnTo>
                  <a:lnTo>
                    <a:pt x="99" y="118"/>
                  </a:lnTo>
                  <a:lnTo>
                    <a:pt x="96" y="118"/>
                  </a:lnTo>
                  <a:lnTo>
                    <a:pt x="93" y="118"/>
                  </a:lnTo>
                  <a:lnTo>
                    <a:pt x="93" y="119"/>
                  </a:lnTo>
                  <a:lnTo>
                    <a:pt x="93" y="120"/>
                  </a:lnTo>
                  <a:lnTo>
                    <a:pt x="91" y="119"/>
                  </a:lnTo>
                  <a:lnTo>
                    <a:pt x="90" y="118"/>
                  </a:lnTo>
                  <a:lnTo>
                    <a:pt x="88" y="116"/>
                  </a:lnTo>
                  <a:lnTo>
                    <a:pt x="85" y="115"/>
                  </a:lnTo>
                  <a:lnTo>
                    <a:pt x="84" y="114"/>
                  </a:lnTo>
                  <a:lnTo>
                    <a:pt x="82" y="113"/>
                  </a:lnTo>
                  <a:lnTo>
                    <a:pt x="79" y="113"/>
                  </a:lnTo>
                  <a:lnTo>
                    <a:pt x="76" y="113"/>
                  </a:lnTo>
                  <a:lnTo>
                    <a:pt x="73" y="113"/>
                  </a:lnTo>
                  <a:lnTo>
                    <a:pt x="72" y="112"/>
                  </a:lnTo>
                  <a:lnTo>
                    <a:pt x="72" y="106"/>
                  </a:lnTo>
                  <a:lnTo>
                    <a:pt x="70" y="102"/>
                  </a:lnTo>
                  <a:lnTo>
                    <a:pt x="68" y="98"/>
                  </a:lnTo>
                  <a:lnTo>
                    <a:pt x="66" y="96"/>
                  </a:lnTo>
                  <a:lnTo>
                    <a:pt x="64" y="93"/>
                  </a:lnTo>
                  <a:lnTo>
                    <a:pt x="61" y="91"/>
                  </a:lnTo>
                  <a:lnTo>
                    <a:pt x="59" y="90"/>
                  </a:lnTo>
                  <a:lnTo>
                    <a:pt x="56" y="89"/>
                  </a:lnTo>
                  <a:lnTo>
                    <a:pt x="54" y="88"/>
                  </a:lnTo>
                  <a:lnTo>
                    <a:pt x="52" y="86"/>
                  </a:lnTo>
                  <a:lnTo>
                    <a:pt x="50" y="85"/>
                  </a:lnTo>
                  <a:lnTo>
                    <a:pt x="47" y="84"/>
                  </a:lnTo>
                  <a:lnTo>
                    <a:pt x="45" y="84"/>
                  </a:lnTo>
                  <a:lnTo>
                    <a:pt x="44" y="84"/>
                  </a:lnTo>
                  <a:lnTo>
                    <a:pt x="44" y="85"/>
                  </a:lnTo>
                  <a:lnTo>
                    <a:pt x="45" y="91"/>
                  </a:lnTo>
                  <a:lnTo>
                    <a:pt x="46" y="96"/>
                  </a:lnTo>
                  <a:lnTo>
                    <a:pt x="49" y="101"/>
                  </a:lnTo>
                  <a:lnTo>
                    <a:pt x="51" y="103"/>
                  </a:lnTo>
                  <a:lnTo>
                    <a:pt x="52" y="105"/>
                  </a:lnTo>
                  <a:lnTo>
                    <a:pt x="54" y="107"/>
                  </a:lnTo>
                  <a:lnTo>
                    <a:pt x="53" y="108"/>
                  </a:lnTo>
                  <a:lnTo>
                    <a:pt x="52" y="109"/>
                  </a:lnTo>
                  <a:lnTo>
                    <a:pt x="49" y="109"/>
                  </a:lnTo>
                  <a:lnTo>
                    <a:pt x="48" y="109"/>
                  </a:lnTo>
                  <a:lnTo>
                    <a:pt x="47" y="109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09" name="Freeform 47"/>
            <p:cNvSpPr>
              <a:spLocks/>
            </p:cNvSpPr>
            <p:nvPr/>
          </p:nvSpPr>
          <p:spPr bwMode="gray">
            <a:xfrm>
              <a:off x="2205" y="1787"/>
              <a:ext cx="89" cy="81"/>
            </a:xfrm>
            <a:custGeom>
              <a:avLst/>
              <a:gdLst>
                <a:gd name="T0" fmla="*/ 75 w 89"/>
                <a:gd name="T1" fmla="*/ 35 h 81"/>
                <a:gd name="T2" fmla="*/ 63 w 89"/>
                <a:gd name="T3" fmla="*/ 18 h 81"/>
                <a:gd name="T4" fmla="*/ 59 w 89"/>
                <a:gd name="T5" fmla="*/ 8 h 81"/>
                <a:gd name="T6" fmla="*/ 56 w 89"/>
                <a:gd name="T7" fmla="*/ 10 h 81"/>
                <a:gd name="T8" fmla="*/ 47 w 89"/>
                <a:gd name="T9" fmla="*/ 10 h 81"/>
                <a:gd name="T10" fmla="*/ 45 w 89"/>
                <a:gd name="T11" fmla="*/ 11 h 81"/>
                <a:gd name="T12" fmla="*/ 39 w 89"/>
                <a:gd name="T13" fmla="*/ 7 h 81"/>
                <a:gd name="T14" fmla="*/ 32 w 89"/>
                <a:gd name="T15" fmla="*/ 5 h 81"/>
                <a:gd name="T16" fmla="*/ 21 w 89"/>
                <a:gd name="T17" fmla="*/ 4 h 81"/>
                <a:gd name="T18" fmla="*/ 12 w 89"/>
                <a:gd name="T19" fmla="*/ 1 h 81"/>
                <a:gd name="T20" fmla="*/ 6 w 89"/>
                <a:gd name="T21" fmla="*/ 0 h 81"/>
                <a:gd name="T22" fmla="*/ 3 w 89"/>
                <a:gd name="T23" fmla="*/ 1 h 81"/>
                <a:gd name="T24" fmla="*/ 0 w 89"/>
                <a:gd name="T25" fmla="*/ 4 h 81"/>
                <a:gd name="T26" fmla="*/ 1 w 89"/>
                <a:gd name="T27" fmla="*/ 7 h 81"/>
                <a:gd name="T28" fmla="*/ 3 w 89"/>
                <a:gd name="T29" fmla="*/ 15 h 81"/>
                <a:gd name="T30" fmla="*/ 2 w 89"/>
                <a:gd name="T31" fmla="*/ 15 h 81"/>
                <a:gd name="T32" fmla="*/ 0 w 89"/>
                <a:gd name="T33" fmla="*/ 21 h 81"/>
                <a:gd name="T34" fmla="*/ 13 w 89"/>
                <a:gd name="T35" fmla="*/ 40 h 81"/>
                <a:gd name="T36" fmla="*/ 16 w 89"/>
                <a:gd name="T37" fmla="*/ 43 h 81"/>
                <a:gd name="T38" fmla="*/ 22 w 89"/>
                <a:gd name="T39" fmla="*/ 44 h 81"/>
                <a:gd name="T40" fmla="*/ 23 w 89"/>
                <a:gd name="T41" fmla="*/ 43 h 81"/>
                <a:gd name="T42" fmla="*/ 23 w 89"/>
                <a:gd name="T43" fmla="*/ 42 h 81"/>
                <a:gd name="T44" fmla="*/ 24 w 89"/>
                <a:gd name="T45" fmla="*/ 38 h 81"/>
                <a:gd name="T46" fmla="*/ 22 w 89"/>
                <a:gd name="T47" fmla="*/ 36 h 81"/>
                <a:gd name="T48" fmla="*/ 18 w 89"/>
                <a:gd name="T49" fmla="*/ 34 h 81"/>
                <a:gd name="T50" fmla="*/ 21 w 89"/>
                <a:gd name="T51" fmla="*/ 32 h 81"/>
                <a:gd name="T52" fmla="*/ 26 w 89"/>
                <a:gd name="T53" fmla="*/ 35 h 81"/>
                <a:gd name="T54" fmla="*/ 32 w 89"/>
                <a:gd name="T55" fmla="*/ 44 h 81"/>
                <a:gd name="T56" fmla="*/ 57 w 89"/>
                <a:gd name="T57" fmla="*/ 59 h 81"/>
                <a:gd name="T58" fmla="*/ 59 w 89"/>
                <a:gd name="T59" fmla="*/ 64 h 81"/>
                <a:gd name="T60" fmla="*/ 59 w 89"/>
                <a:gd name="T61" fmla="*/ 70 h 81"/>
                <a:gd name="T62" fmla="*/ 61 w 89"/>
                <a:gd name="T63" fmla="*/ 75 h 81"/>
                <a:gd name="T64" fmla="*/ 65 w 89"/>
                <a:gd name="T65" fmla="*/ 79 h 81"/>
                <a:gd name="T66" fmla="*/ 70 w 89"/>
                <a:gd name="T67" fmla="*/ 78 h 81"/>
                <a:gd name="T68" fmla="*/ 69 w 89"/>
                <a:gd name="T69" fmla="*/ 74 h 81"/>
                <a:gd name="T70" fmla="*/ 68 w 89"/>
                <a:gd name="T71" fmla="*/ 72 h 81"/>
                <a:gd name="T72" fmla="*/ 70 w 89"/>
                <a:gd name="T73" fmla="*/ 72 h 81"/>
                <a:gd name="T74" fmla="*/ 72 w 89"/>
                <a:gd name="T75" fmla="*/ 74 h 81"/>
                <a:gd name="T76" fmla="*/ 75 w 89"/>
                <a:gd name="T77" fmla="*/ 76 h 81"/>
                <a:gd name="T78" fmla="*/ 75 w 89"/>
                <a:gd name="T79" fmla="*/ 79 h 81"/>
                <a:gd name="T80" fmla="*/ 79 w 89"/>
                <a:gd name="T81" fmla="*/ 80 h 81"/>
                <a:gd name="T82" fmla="*/ 83 w 89"/>
                <a:gd name="T83" fmla="*/ 75 h 81"/>
                <a:gd name="T84" fmla="*/ 83 w 89"/>
                <a:gd name="T85" fmla="*/ 70 h 81"/>
                <a:gd name="T86" fmla="*/ 82 w 89"/>
                <a:gd name="T87" fmla="*/ 66 h 81"/>
                <a:gd name="T88" fmla="*/ 86 w 89"/>
                <a:gd name="T89" fmla="*/ 62 h 81"/>
                <a:gd name="T90" fmla="*/ 89 w 89"/>
                <a:gd name="T91" fmla="*/ 58 h 81"/>
                <a:gd name="T92" fmla="*/ 83 w 89"/>
                <a:gd name="T93" fmla="*/ 56 h 8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89"/>
                <a:gd name="T142" fmla="*/ 0 h 81"/>
                <a:gd name="T143" fmla="*/ 89 w 89"/>
                <a:gd name="T144" fmla="*/ 81 h 8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89" h="81">
                  <a:moveTo>
                    <a:pt x="82" y="41"/>
                  </a:moveTo>
                  <a:lnTo>
                    <a:pt x="78" y="38"/>
                  </a:lnTo>
                  <a:lnTo>
                    <a:pt x="75" y="35"/>
                  </a:lnTo>
                  <a:lnTo>
                    <a:pt x="72" y="31"/>
                  </a:lnTo>
                  <a:lnTo>
                    <a:pt x="67" y="24"/>
                  </a:lnTo>
                  <a:lnTo>
                    <a:pt x="63" y="18"/>
                  </a:lnTo>
                  <a:lnTo>
                    <a:pt x="61" y="10"/>
                  </a:lnTo>
                  <a:lnTo>
                    <a:pt x="60" y="9"/>
                  </a:lnTo>
                  <a:lnTo>
                    <a:pt x="59" y="8"/>
                  </a:lnTo>
                  <a:lnTo>
                    <a:pt x="58" y="8"/>
                  </a:lnTo>
                  <a:lnTo>
                    <a:pt x="57" y="9"/>
                  </a:lnTo>
                  <a:lnTo>
                    <a:pt x="56" y="10"/>
                  </a:lnTo>
                  <a:lnTo>
                    <a:pt x="53" y="10"/>
                  </a:lnTo>
                  <a:lnTo>
                    <a:pt x="50" y="10"/>
                  </a:lnTo>
                  <a:lnTo>
                    <a:pt x="47" y="10"/>
                  </a:lnTo>
                  <a:lnTo>
                    <a:pt x="47" y="11"/>
                  </a:lnTo>
                  <a:lnTo>
                    <a:pt x="47" y="12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2" y="8"/>
                  </a:lnTo>
                  <a:lnTo>
                    <a:pt x="39" y="7"/>
                  </a:lnTo>
                  <a:lnTo>
                    <a:pt x="38" y="6"/>
                  </a:lnTo>
                  <a:lnTo>
                    <a:pt x="36" y="5"/>
                  </a:lnTo>
                  <a:lnTo>
                    <a:pt x="32" y="5"/>
                  </a:lnTo>
                  <a:lnTo>
                    <a:pt x="29" y="5"/>
                  </a:lnTo>
                  <a:lnTo>
                    <a:pt x="25" y="5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9"/>
                  </a:lnTo>
                  <a:lnTo>
                    <a:pt x="5" y="36"/>
                  </a:lnTo>
                  <a:lnTo>
                    <a:pt x="13" y="40"/>
                  </a:lnTo>
                  <a:lnTo>
                    <a:pt x="14" y="40"/>
                  </a:lnTo>
                  <a:lnTo>
                    <a:pt x="15" y="42"/>
                  </a:lnTo>
                  <a:lnTo>
                    <a:pt x="16" y="43"/>
                  </a:lnTo>
                  <a:lnTo>
                    <a:pt x="18" y="44"/>
                  </a:lnTo>
                  <a:lnTo>
                    <a:pt x="20" y="45"/>
                  </a:lnTo>
                  <a:lnTo>
                    <a:pt x="22" y="44"/>
                  </a:lnTo>
                  <a:lnTo>
                    <a:pt x="23" y="44"/>
                  </a:lnTo>
                  <a:lnTo>
                    <a:pt x="23" y="43"/>
                  </a:lnTo>
                  <a:lnTo>
                    <a:pt x="22" y="42"/>
                  </a:lnTo>
                  <a:lnTo>
                    <a:pt x="23" y="42"/>
                  </a:lnTo>
                  <a:lnTo>
                    <a:pt x="24" y="42"/>
                  </a:lnTo>
                  <a:lnTo>
                    <a:pt x="24" y="40"/>
                  </a:lnTo>
                  <a:lnTo>
                    <a:pt x="24" y="38"/>
                  </a:lnTo>
                  <a:lnTo>
                    <a:pt x="24" y="37"/>
                  </a:lnTo>
                  <a:lnTo>
                    <a:pt x="23" y="37"/>
                  </a:lnTo>
                  <a:lnTo>
                    <a:pt x="22" y="36"/>
                  </a:lnTo>
                  <a:lnTo>
                    <a:pt x="20" y="36"/>
                  </a:lnTo>
                  <a:lnTo>
                    <a:pt x="19" y="35"/>
                  </a:lnTo>
                  <a:lnTo>
                    <a:pt x="18" y="34"/>
                  </a:lnTo>
                  <a:lnTo>
                    <a:pt x="18" y="33"/>
                  </a:lnTo>
                  <a:lnTo>
                    <a:pt x="19" y="32"/>
                  </a:lnTo>
                  <a:lnTo>
                    <a:pt x="21" y="32"/>
                  </a:lnTo>
                  <a:lnTo>
                    <a:pt x="23" y="32"/>
                  </a:lnTo>
                  <a:lnTo>
                    <a:pt x="24" y="33"/>
                  </a:lnTo>
                  <a:lnTo>
                    <a:pt x="26" y="35"/>
                  </a:lnTo>
                  <a:lnTo>
                    <a:pt x="28" y="38"/>
                  </a:lnTo>
                  <a:lnTo>
                    <a:pt x="30" y="41"/>
                  </a:lnTo>
                  <a:lnTo>
                    <a:pt x="32" y="44"/>
                  </a:lnTo>
                  <a:lnTo>
                    <a:pt x="34" y="46"/>
                  </a:lnTo>
                  <a:lnTo>
                    <a:pt x="46" y="53"/>
                  </a:lnTo>
                  <a:lnTo>
                    <a:pt x="57" y="59"/>
                  </a:lnTo>
                  <a:lnTo>
                    <a:pt x="58" y="61"/>
                  </a:lnTo>
                  <a:lnTo>
                    <a:pt x="59" y="62"/>
                  </a:lnTo>
                  <a:lnTo>
                    <a:pt x="59" y="64"/>
                  </a:lnTo>
                  <a:lnTo>
                    <a:pt x="59" y="67"/>
                  </a:lnTo>
                  <a:lnTo>
                    <a:pt x="59" y="68"/>
                  </a:lnTo>
                  <a:lnTo>
                    <a:pt x="59" y="70"/>
                  </a:lnTo>
                  <a:lnTo>
                    <a:pt x="59" y="72"/>
                  </a:lnTo>
                  <a:lnTo>
                    <a:pt x="59" y="74"/>
                  </a:lnTo>
                  <a:lnTo>
                    <a:pt x="61" y="75"/>
                  </a:lnTo>
                  <a:lnTo>
                    <a:pt x="62" y="77"/>
                  </a:lnTo>
                  <a:lnTo>
                    <a:pt x="63" y="78"/>
                  </a:lnTo>
                  <a:lnTo>
                    <a:pt x="65" y="79"/>
                  </a:lnTo>
                  <a:lnTo>
                    <a:pt x="67" y="79"/>
                  </a:lnTo>
                  <a:lnTo>
                    <a:pt x="68" y="79"/>
                  </a:lnTo>
                  <a:lnTo>
                    <a:pt x="70" y="78"/>
                  </a:lnTo>
                  <a:lnTo>
                    <a:pt x="70" y="77"/>
                  </a:lnTo>
                  <a:lnTo>
                    <a:pt x="70" y="76"/>
                  </a:lnTo>
                  <a:lnTo>
                    <a:pt x="69" y="74"/>
                  </a:lnTo>
                  <a:lnTo>
                    <a:pt x="68" y="73"/>
                  </a:lnTo>
                  <a:lnTo>
                    <a:pt x="67" y="72"/>
                  </a:lnTo>
                  <a:lnTo>
                    <a:pt x="68" y="72"/>
                  </a:lnTo>
                  <a:lnTo>
                    <a:pt x="67" y="71"/>
                  </a:lnTo>
                  <a:lnTo>
                    <a:pt x="69" y="71"/>
                  </a:lnTo>
                  <a:lnTo>
                    <a:pt x="70" y="72"/>
                  </a:lnTo>
                  <a:lnTo>
                    <a:pt x="71" y="72"/>
                  </a:lnTo>
                  <a:lnTo>
                    <a:pt x="72" y="73"/>
                  </a:lnTo>
                  <a:lnTo>
                    <a:pt x="72" y="74"/>
                  </a:lnTo>
                  <a:lnTo>
                    <a:pt x="73" y="74"/>
                  </a:lnTo>
                  <a:lnTo>
                    <a:pt x="74" y="75"/>
                  </a:lnTo>
                  <a:lnTo>
                    <a:pt x="75" y="76"/>
                  </a:lnTo>
                  <a:lnTo>
                    <a:pt x="75" y="77"/>
                  </a:lnTo>
                  <a:lnTo>
                    <a:pt x="75" y="78"/>
                  </a:lnTo>
                  <a:lnTo>
                    <a:pt x="75" y="79"/>
                  </a:lnTo>
                  <a:lnTo>
                    <a:pt x="77" y="81"/>
                  </a:lnTo>
                  <a:lnTo>
                    <a:pt x="79" y="81"/>
                  </a:lnTo>
                  <a:lnTo>
                    <a:pt x="79" y="80"/>
                  </a:lnTo>
                  <a:lnTo>
                    <a:pt x="81" y="79"/>
                  </a:lnTo>
                  <a:lnTo>
                    <a:pt x="82" y="78"/>
                  </a:lnTo>
                  <a:lnTo>
                    <a:pt x="83" y="75"/>
                  </a:lnTo>
                  <a:lnTo>
                    <a:pt x="84" y="73"/>
                  </a:lnTo>
                  <a:lnTo>
                    <a:pt x="83" y="70"/>
                  </a:lnTo>
                  <a:lnTo>
                    <a:pt x="83" y="69"/>
                  </a:lnTo>
                  <a:lnTo>
                    <a:pt x="82" y="67"/>
                  </a:lnTo>
                  <a:lnTo>
                    <a:pt x="82" y="66"/>
                  </a:lnTo>
                  <a:lnTo>
                    <a:pt x="83" y="64"/>
                  </a:lnTo>
                  <a:lnTo>
                    <a:pt x="84" y="64"/>
                  </a:lnTo>
                  <a:lnTo>
                    <a:pt x="86" y="62"/>
                  </a:lnTo>
                  <a:lnTo>
                    <a:pt x="87" y="61"/>
                  </a:lnTo>
                  <a:lnTo>
                    <a:pt x="89" y="59"/>
                  </a:lnTo>
                  <a:lnTo>
                    <a:pt x="89" y="58"/>
                  </a:lnTo>
                  <a:lnTo>
                    <a:pt x="86" y="57"/>
                  </a:lnTo>
                  <a:lnTo>
                    <a:pt x="85" y="56"/>
                  </a:lnTo>
                  <a:lnTo>
                    <a:pt x="83" y="56"/>
                  </a:lnTo>
                  <a:lnTo>
                    <a:pt x="82" y="56"/>
                  </a:lnTo>
                  <a:lnTo>
                    <a:pt x="82" y="41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10" name="Freeform 48"/>
            <p:cNvSpPr>
              <a:spLocks/>
            </p:cNvSpPr>
            <p:nvPr/>
          </p:nvSpPr>
          <p:spPr bwMode="gray">
            <a:xfrm>
              <a:off x="2205" y="1787"/>
              <a:ext cx="89" cy="81"/>
            </a:xfrm>
            <a:custGeom>
              <a:avLst/>
              <a:gdLst>
                <a:gd name="T0" fmla="*/ 75 w 89"/>
                <a:gd name="T1" fmla="*/ 35 h 81"/>
                <a:gd name="T2" fmla="*/ 63 w 89"/>
                <a:gd name="T3" fmla="*/ 18 h 81"/>
                <a:gd name="T4" fmla="*/ 59 w 89"/>
                <a:gd name="T5" fmla="*/ 8 h 81"/>
                <a:gd name="T6" fmla="*/ 56 w 89"/>
                <a:gd name="T7" fmla="*/ 10 h 81"/>
                <a:gd name="T8" fmla="*/ 47 w 89"/>
                <a:gd name="T9" fmla="*/ 10 h 81"/>
                <a:gd name="T10" fmla="*/ 45 w 89"/>
                <a:gd name="T11" fmla="*/ 11 h 81"/>
                <a:gd name="T12" fmla="*/ 39 w 89"/>
                <a:gd name="T13" fmla="*/ 7 h 81"/>
                <a:gd name="T14" fmla="*/ 32 w 89"/>
                <a:gd name="T15" fmla="*/ 5 h 81"/>
                <a:gd name="T16" fmla="*/ 21 w 89"/>
                <a:gd name="T17" fmla="*/ 4 h 81"/>
                <a:gd name="T18" fmla="*/ 12 w 89"/>
                <a:gd name="T19" fmla="*/ 1 h 81"/>
                <a:gd name="T20" fmla="*/ 6 w 89"/>
                <a:gd name="T21" fmla="*/ 0 h 81"/>
                <a:gd name="T22" fmla="*/ 3 w 89"/>
                <a:gd name="T23" fmla="*/ 1 h 81"/>
                <a:gd name="T24" fmla="*/ 0 w 89"/>
                <a:gd name="T25" fmla="*/ 4 h 81"/>
                <a:gd name="T26" fmla="*/ 1 w 89"/>
                <a:gd name="T27" fmla="*/ 7 h 81"/>
                <a:gd name="T28" fmla="*/ 3 w 89"/>
                <a:gd name="T29" fmla="*/ 15 h 81"/>
                <a:gd name="T30" fmla="*/ 2 w 89"/>
                <a:gd name="T31" fmla="*/ 15 h 81"/>
                <a:gd name="T32" fmla="*/ 0 w 89"/>
                <a:gd name="T33" fmla="*/ 21 h 81"/>
                <a:gd name="T34" fmla="*/ 13 w 89"/>
                <a:gd name="T35" fmla="*/ 40 h 81"/>
                <a:gd name="T36" fmla="*/ 16 w 89"/>
                <a:gd name="T37" fmla="*/ 43 h 81"/>
                <a:gd name="T38" fmla="*/ 22 w 89"/>
                <a:gd name="T39" fmla="*/ 44 h 81"/>
                <a:gd name="T40" fmla="*/ 23 w 89"/>
                <a:gd name="T41" fmla="*/ 43 h 81"/>
                <a:gd name="T42" fmla="*/ 23 w 89"/>
                <a:gd name="T43" fmla="*/ 42 h 81"/>
                <a:gd name="T44" fmla="*/ 24 w 89"/>
                <a:gd name="T45" fmla="*/ 38 h 81"/>
                <a:gd name="T46" fmla="*/ 22 w 89"/>
                <a:gd name="T47" fmla="*/ 36 h 81"/>
                <a:gd name="T48" fmla="*/ 18 w 89"/>
                <a:gd name="T49" fmla="*/ 34 h 81"/>
                <a:gd name="T50" fmla="*/ 21 w 89"/>
                <a:gd name="T51" fmla="*/ 32 h 81"/>
                <a:gd name="T52" fmla="*/ 26 w 89"/>
                <a:gd name="T53" fmla="*/ 35 h 81"/>
                <a:gd name="T54" fmla="*/ 32 w 89"/>
                <a:gd name="T55" fmla="*/ 44 h 81"/>
                <a:gd name="T56" fmla="*/ 57 w 89"/>
                <a:gd name="T57" fmla="*/ 59 h 81"/>
                <a:gd name="T58" fmla="*/ 59 w 89"/>
                <a:gd name="T59" fmla="*/ 64 h 81"/>
                <a:gd name="T60" fmla="*/ 59 w 89"/>
                <a:gd name="T61" fmla="*/ 70 h 81"/>
                <a:gd name="T62" fmla="*/ 61 w 89"/>
                <a:gd name="T63" fmla="*/ 75 h 81"/>
                <a:gd name="T64" fmla="*/ 65 w 89"/>
                <a:gd name="T65" fmla="*/ 79 h 81"/>
                <a:gd name="T66" fmla="*/ 70 w 89"/>
                <a:gd name="T67" fmla="*/ 78 h 81"/>
                <a:gd name="T68" fmla="*/ 69 w 89"/>
                <a:gd name="T69" fmla="*/ 74 h 81"/>
                <a:gd name="T70" fmla="*/ 68 w 89"/>
                <a:gd name="T71" fmla="*/ 72 h 81"/>
                <a:gd name="T72" fmla="*/ 70 w 89"/>
                <a:gd name="T73" fmla="*/ 72 h 81"/>
                <a:gd name="T74" fmla="*/ 72 w 89"/>
                <a:gd name="T75" fmla="*/ 74 h 81"/>
                <a:gd name="T76" fmla="*/ 75 w 89"/>
                <a:gd name="T77" fmla="*/ 76 h 81"/>
                <a:gd name="T78" fmla="*/ 75 w 89"/>
                <a:gd name="T79" fmla="*/ 79 h 81"/>
                <a:gd name="T80" fmla="*/ 79 w 89"/>
                <a:gd name="T81" fmla="*/ 80 h 81"/>
                <a:gd name="T82" fmla="*/ 83 w 89"/>
                <a:gd name="T83" fmla="*/ 75 h 81"/>
                <a:gd name="T84" fmla="*/ 83 w 89"/>
                <a:gd name="T85" fmla="*/ 70 h 81"/>
                <a:gd name="T86" fmla="*/ 82 w 89"/>
                <a:gd name="T87" fmla="*/ 66 h 81"/>
                <a:gd name="T88" fmla="*/ 86 w 89"/>
                <a:gd name="T89" fmla="*/ 62 h 81"/>
                <a:gd name="T90" fmla="*/ 89 w 89"/>
                <a:gd name="T91" fmla="*/ 58 h 81"/>
                <a:gd name="T92" fmla="*/ 83 w 89"/>
                <a:gd name="T93" fmla="*/ 56 h 8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89"/>
                <a:gd name="T142" fmla="*/ 0 h 81"/>
                <a:gd name="T143" fmla="*/ 89 w 89"/>
                <a:gd name="T144" fmla="*/ 81 h 8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89" h="81">
                  <a:moveTo>
                    <a:pt x="82" y="41"/>
                  </a:moveTo>
                  <a:lnTo>
                    <a:pt x="78" y="38"/>
                  </a:lnTo>
                  <a:lnTo>
                    <a:pt x="75" y="35"/>
                  </a:lnTo>
                  <a:lnTo>
                    <a:pt x="72" y="31"/>
                  </a:lnTo>
                  <a:lnTo>
                    <a:pt x="67" y="24"/>
                  </a:lnTo>
                  <a:lnTo>
                    <a:pt x="63" y="18"/>
                  </a:lnTo>
                  <a:lnTo>
                    <a:pt x="61" y="10"/>
                  </a:lnTo>
                  <a:lnTo>
                    <a:pt x="60" y="9"/>
                  </a:lnTo>
                  <a:lnTo>
                    <a:pt x="59" y="8"/>
                  </a:lnTo>
                  <a:lnTo>
                    <a:pt x="58" y="8"/>
                  </a:lnTo>
                  <a:lnTo>
                    <a:pt x="57" y="9"/>
                  </a:lnTo>
                  <a:lnTo>
                    <a:pt x="56" y="10"/>
                  </a:lnTo>
                  <a:lnTo>
                    <a:pt x="53" y="10"/>
                  </a:lnTo>
                  <a:lnTo>
                    <a:pt x="50" y="10"/>
                  </a:lnTo>
                  <a:lnTo>
                    <a:pt x="47" y="10"/>
                  </a:lnTo>
                  <a:lnTo>
                    <a:pt x="47" y="11"/>
                  </a:lnTo>
                  <a:lnTo>
                    <a:pt x="47" y="12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2" y="8"/>
                  </a:lnTo>
                  <a:lnTo>
                    <a:pt x="39" y="7"/>
                  </a:lnTo>
                  <a:lnTo>
                    <a:pt x="38" y="6"/>
                  </a:lnTo>
                  <a:lnTo>
                    <a:pt x="36" y="5"/>
                  </a:lnTo>
                  <a:lnTo>
                    <a:pt x="32" y="5"/>
                  </a:lnTo>
                  <a:lnTo>
                    <a:pt x="29" y="5"/>
                  </a:lnTo>
                  <a:lnTo>
                    <a:pt x="25" y="5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9"/>
                  </a:lnTo>
                  <a:lnTo>
                    <a:pt x="5" y="36"/>
                  </a:lnTo>
                  <a:lnTo>
                    <a:pt x="13" y="40"/>
                  </a:lnTo>
                  <a:lnTo>
                    <a:pt x="14" y="40"/>
                  </a:lnTo>
                  <a:lnTo>
                    <a:pt x="15" y="42"/>
                  </a:lnTo>
                  <a:lnTo>
                    <a:pt x="16" y="43"/>
                  </a:lnTo>
                  <a:lnTo>
                    <a:pt x="18" y="44"/>
                  </a:lnTo>
                  <a:lnTo>
                    <a:pt x="20" y="45"/>
                  </a:lnTo>
                  <a:lnTo>
                    <a:pt x="22" y="44"/>
                  </a:lnTo>
                  <a:lnTo>
                    <a:pt x="23" y="44"/>
                  </a:lnTo>
                  <a:lnTo>
                    <a:pt x="23" y="43"/>
                  </a:lnTo>
                  <a:lnTo>
                    <a:pt x="22" y="42"/>
                  </a:lnTo>
                  <a:lnTo>
                    <a:pt x="23" y="42"/>
                  </a:lnTo>
                  <a:lnTo>
                    <a:pt x="24" y="42"/>
                  </a:lnTo>
                  <a:lnTo>
                    <a:pt x="24" y="40"/>
                  </a:lnTo>
                  <a:lnTo>
                    <a:pt x="24" y="38"/>
                  </a:lnTo>
                  <a:lnTo>
                    <a:pt x="24" y="37"/>
                  </a:lnTo>
                  <a:lnTo>
                    <a:pt x="23" y="37"/>
                  </a:lnTo>
                  <a:lnTo>
                    <a:pt x="22" y="36"/>
                  </a:lnTo>
                  <a:lnTo>
                    <a:pt x="20" y="36"/>
                  </a:lnTo>
                  <a:lnTo>
                    <a:pt x="19" y="35"/>
                  </a:lnTo>
                  <a:lnTo>
                    <a:pt x="18" y="34"/>
                  </a:lnTo>
                  <a:lnTo>
                    <a:pt x="18" y="33"/>
                  </a:lnTo>
                  <a:lnTo>
                    <a:pt x="19" y="32"/>
                  </a:lnTo>
                  <a:lnTo>
                    <a:pt x="21" y="32"/>
                  </a:lnTo>
                  <a:lnTo>
                    <a:pt x="23" y="32"/>
                  </a:lnTo>
                  <a:lnTo>
                    <a:pt x="24" y="33"/>
                  </a:lnTo>
                  <a:lnTo>
                    <a:pt x="26" y="35"/>
                  </a:lnTo>
                  <a:lnTo>
                    <a:pt x="28" y="38"/>
                  </a:lnTo>
                  <a:lnTo>
                    <a:pt x="30" y="41"/>
                  </a:lnTo>
                  <a:lnTo>
                    <a:pt x="32" y="44"/>
                  </a:lnTo>
                  <a:lnTo>
                    <a:pt x="34" y="46"/>
                  </a:lnTo>
                  <a:lnTo>
                    <a:pt x="46" y="53"/>
                  </a:lnTo>
                  <a:lnTo>
                    <a:pt x="57" y="59"/>
                  </a:lnTo>
                  <a:lnTo>
                    <a:pt x="58" y="61"/>
                  </a:lnTo>
                  <a:lnTo>
                    <a:pt x="59" y="62"/>
                  </a:lnTo>
                  <a:lnTo>
                    <a:pt x="59" y="64"/>
                  </a:lnTo>
                  <a:lnTo>
                    <a:pt x="59" y="67"/>
                  </a:lnTo>
                  <a:lnTo>
                    <a:pt x="59" y="68"/>
                  </a:lnTo>
                  <a:lnTo>
                    <a:pt x="59" y="70"/>
                  </a:lnTo>
                  <a:lnTo>
                    <a:pt x="59" y="72"/>
                  </a:lnTo>
                  <a:lnTo>
                    <a:pt x="59" y="74"/>
                  </a:lnTo>
                  <a:lnTo>
                    <a:pt x="61" y="75"/>
                  </a:lnTo>
                  <a:lnTo>
                    <a:pt x="62" y="77"/>
                  </a:lnTo>
                  <a:lnTo>
                    <a:pt x="63" y="78"/>
                  </a:lnTo>
                  <a:lnTo>
                    <a:pt x="65" y="79"/>
                  </a:lnTo>
                  <a:lnTo>
                    <a:pt x="67" y="79"/>
                  </a:lnTo>
                  <a:lnTo>
                    <a:pt x="68" y="79"/>
                  </a:lnTo>
                  <a:lnTo>
                    <a:pt x="70" y="78"/>
                  </a:lnTo>
                  <a:lnTo>
                    <a:pt x="70" y="77"/>
                  </a:lnTo>
                  <a:lnTo>
                    <a:pt x="70" y="76"/>
                  </a:lnTo>
                  <a:lnTo>
                    <a:pt x="69" y="74"/>
                  </a:lnTo>
                  <a:lnTo>
                    <a:pt x="68" y="73"/>
                  </a:lnTo>
                  <a:lnTo>
                    <a:pt x="67" y="72"/>
                  </a:lnTo>
                  <a:lnTo>
                    <a:pt x="68" y="72"/>
                  </a:lnTo>
                  <a:lnTo>
                    <a:pt x="67" y="71"/>
                  </a:lnTo>
                  <a:lnTo>
                    <a:pt x="69" y="71"/>
                  </a:lnTo>
                  <a:lnTo>
                    <a:pt x="70" y="72"/>
                  </a:lnTo>
                  <a:lnTo>
                    <a:pt x="71" y="72"/>
                  </a:lnTo>
                  <a:lnTo>
                    <a:pt x="72" y="73"/>
                  </a:lnTo>
                  <a:lnTo>
                    <a:pt x="72" y="74"/>
                  </a:lnTo>
                  <a:lnTo>
                    <a:pt x="73" y="74"/>
                  </a:lnTo>
                  <a:lnTo>
                    <a:pt x="74" y="75"/>
                  </a:lnTo>
                  <a:lnTo>
                    <a:pt x="75" y="76"/>
                  </a:lnTo>
                  <a:lnTo>
                    <a:pt x="75" y="77"/>
                  </a:lnTo>
                  <a:lnTo>
                    <a:pt x="75" y="78"/>
                  </a:lnTo>
                  <a:lnTo>
                    <a:pt x="75" y="79"/>
                  </a:lnTo>
                  <a:lnTo>
                    <a:pt x="77" y="81"/>
                  </a:lnTo>
                  <a:lnTo>
                    <a:pt x="79" y="81"/>
                  </a:lnTo>
                  <a:lnTo>
                    <a:pt x="79" y="80"/>
                  </a:lnTo>
                  <a:lnTo>
                    <a:pt x="81" y="79"/>
                  </a:lnTo>
                  <a:lnTo>
                    <a:pt x="82" y="78"/>
                  </a:lnTo>
                  <a:lnTo>
                    <a:pt x="83" y="75"/>
                  </a:lnTo>
                  <a:lnTo>
                    <a:pt x="84" y="73"/>
                  </a:lnTo>
                  <a:lnTo>
                    <a:pt x="83" y="70"/>
                  </a:lnTo>
                  <a:lnTo>
                    <a:pt x="83" y="69"/>
                  </a:lnTo>
                  <a:lnTo>
                    <a:pt x="82" y="67"/>
                  </a:lnTo>
                  <a:lnTo>
                    <a:pt x="82" y="66"/>
                  </a:lnTo>
                  <a:lnTo>
                    <a:pt x="83" y="64"/>
                  </a:lnTo>
                  <a:lnTo>
                    <a:pt x="84" y="64"/>
                  </a:lnTo>
                  <a:lnTo>
                    <a:pt x="86" y="62"/>
                  </a:lnTo>
                  <a:lnTo>
                    <a:pt x="87" y="61"/>
                  </a:lnTo>
                  <a:lnTo>
                    <a:pt x="89" y="59"/>
                  </a:lnTo>
                  <a:lnTo>
                    <a:pt x="89" y="58"/>
                  </a:lnTo>
                  <a:lnTo>
                    <a:pt x="86" y="57"/>
                  </a:lnTo>
                  <a:lnTo>
                    <a:pt x="85" y="56"/>
                  </a:lnTo>
                  <a:lnTo>
                    <a:pt x="83" y="56"/>
                  </a:lnTo>
                  <a:lnTo>
                    <a:pt x="82" y="56"/>
                  </a:lnTo>
                  <a:lnTo>
                    <a:pt x="82" y="41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11" name="Freeform 49"/>
            <p:cNvSpPr>
              <a:spLocks/>
            </p:cNvSpPr>
            <p:nvPr/>
          </p:nvSpPr>
          <p:spPr bwMode="gray">
            <a:xfrm>
              <a:off x="2285" y="1826"/>
              <a:ext cx="99" cy="65"/>
            </a:xfrm>
            <a:custGeom>
              <a:avLst/>
              <a:gdLst>
                <a:gd name="T0" fmla="*/ 2 w 99"/>
                <a:gd name="T1" fmla="*/ 45 h 65"/>
                <a:gd name="T2" fmla="*/ 5 w 99"/>
                <a:gd name="T3" fmla="*/ 44 h 65"/>
                <a:gd name="T4" fmla="*/ 6 w 99"/>
                <a:gd name="T5" fmla="*/ 39 h 65"/>
                <a:gd name="T6" fmla="*/ 9 w 99"/>
                <a:gd name="T7" fmla="*/ 39 h 65"/>
                <a:gd name="T8" fmla="*/ 13 w 99"/>
                <a:gd name="T9" fmla="*/ 40 h 65"/>
                <a:gd name="T10" fmla="*/ 16 w 99"/>
                <a:gd name="T11" fmla="*/ 38 h 65"/>
                <a:gd name="T12" fmla="*/ 20 w 99"/>
                <a:gd name="T13" fmla="*/ 39 h 65"/>
                <a:gd name="T14" fmla="*/ 24 w 99"/>
                <a:gd name="T15" fmla="*/ 41 h 65"/>
                <a:gd name="T16" fmla="*/ 27 w 99"/>
                <a:gd name="T17" fmla="*/ 38 h 65"/>
                <a:gd name="T18" fmla="*/ 34 w 99"/>
                <a:gd name="T19" fmla="*/ 39 h 65"/>
                <a:gd name="T20" fmla="*/ 40 w 99"/>
                <a:gd name="T21" fmla="*/ 43 h 65"/>
                <a:gd name="T22" fmla="*/ 41 w 99"/>
                <a:gd name="T23" fmla="*/ 47 h 65"/>
                <a:gd name="T24" fmla="*/ 45 w 99"/>
                <a:gd name="T25" fmla="*/ 53 h 65"/>
                <a:gd name="T26" fmla="*/ 49 w 99"/>
                <a:gd name="T27" fmla="*/ 55 h 65"/>
                <a:gd name="T28" fmla="*/ 52 w 99"/>
                <a:gd name="T29" fmla="*/ 51 h 65"/>
                <a:gd name="T30" fmla="*/ 55 w 99"/>
                <a:gd name="T31" fmla="*/ 49 h 65"/>
                <a:gd name="T32" fmla="*/ 58 w 99"/>
                <a:gd name="T33" fmla="*/ 52 h 65"/>
                <a:gd name="T34" fmla="*/ 60 w 99"/>
                <a:gd name="T35" fmla="*/ 56 h 65"/>
                <a:gd name="T36" fmla="*/ 62 w 99"/>
                <a:gd name="T37" fmla="*/ 59 h 65"/>
                <a:gd name="T38" fmla="*/ 62 w 99"/>
                <a:gd name="T39" fmla="*/ 64 h 65"/>
                <a:gd name="T40" fmla="*/ 66 w 99"/>
                <a:gd name="T41" fmla="*/ 65 h 65"/>
                <a:gd name="T42" fmla="*/ 71 w 99"/>
                <a:gd name="T43" fmla="*/ 64 h 65"/>
                <a:gd name="T44" fmla="*/ 76 w 99"/>
                <a:gd name="T45" fmla="*/ 61 h 65"/>
                <a:gd name="T46" fmla="*/ 80 w 99"/>
                <a:gd name="T47" fmla="*/ 59 h 65"/>
                <a:gd name="T48" fmla="*/ 81 w 99"/>
                <a:gd name="T49" fmla="*/ 60 h 65"/>
                <a:gd name="T50" fmla="*/ 84 w 99"/>
                <a:gd name="T51" fmla="*/ 61 h 65"/>
                <a:gd name="T52" fmla="*/ 87 w 99"/>
                <a:gd name="T53" fmla="*/ 59 h 65"/>
                <a:gd name="T54" fmla="*/ 87 w 99"/>
                <a:gd name="T55" fmla="*/ 56 h 65"/>
                <a:gd name="T56" fmla="*/ 87 w 99"/>
                <a:gd name="T57" fmla="*/ 48 h 65"/>
                <a:gd name="T58" fmla="*/ 80 w 99"/>
                <a:gd name="T59" fmla="*/ 42 h 65"/>
                <a:gd name="T60" fmla="*/ 76 w 99"/>
                <a:gd name="T61" fmla="*/ 37 h 65"/>
                <a:gd name="T62" fmla="*/ 78 w 99"/>
                <a:gd name="T63" fmla="*/ 35 h 65"/>
                <a:gd name="T64" fmla="*/ 87 w 99"/>
                <a:gd name="T65" fmla="*/ 32 h 65"/>
                <a:gd name="T66" fmla="*/ 93 w 99"/>
                <a:gd name="T67" fmla="*/ 29 h 65"/>
                <a:gd name="T68" fmla="*/ 92 w 99"/>
                <a:gd name="T69" fmla="*/ 29 h 65"/>
                <a:gd name="T70" fmla="*/ 92 w 99"/>
                <a:gd name="T71" fmla="*/ 27 h 65"/>
                <a:gd name="T72" fmla="*/ 93 w 99"/>
                <a:gd name="T73" fmla="*/ 20 h 65"/>
                <a:gd name="T74" fmla="*/ 97 w 99"/>
                <a:gd name="T75" fmla="*/ 15 h 65"/>
                <a:gd name="T76" fmla="*/ 99 w 99"/>
                <a:gd name="T77" fmla="*/ 8 h 65"/>
                <a:gd name="T78" fmla="*/ 96 w 99"/>
                <a:gd name="T79" fmla="*/ 4 h 65"/>
                <a:gd name="T80" fmla="*/ 90 w 99"/>
                <a:gd name="T81" fmla="*/ 2 h 65"/>
                <a:gd name="T82" fmla="*/ 88 w 99"/>
                <a:gd name="T83" fmla="*/ 0 h 65"/>
                <a:gd name="T84" fmla="*/ 84 w 99"/>
                <a:gd name="T85" fmla="*/ 2 h 65"/>
                <a:gd name="T86" fmla="*/ 81 w 99"/>
                <a:gd name="T87" fmla="*/ 5 h 65"/>
                <a:gd name="T88" fmla="*/ 72 w 99"/>
                <a:gd name="T89" fmla="*/ 8 h 65"/>
                <a:gd name="T90" fmla="*/ 62 w 99"/>
                <a:gd name="T91" fmla="*/ 16 h 65"/>
                <a:gd name="T92" fmla="*/ 51 w 99"/>
                <a:gd name="T93" fmla="*/ 20 h 65"/>
                <a:gd name="T94" fmla="*/ 41 w 99"/>
                <a:gd name="T95" fmla="*/ 18 h 65"/>
                <a:gd name="T96" fmla="*/ 35 w 99"/>
                <a:gd name="T97" fmla="*/ 14 h 65"/>
                <a:gd name="T98" fmla="*/ 33 w 99"/>
                <a:gd name="T99" fmla="*/ 15 h 65"/>
                <a:gd name="T100" fmla="*/ 32 w 99"/>
                <a:gd name="T101" fmla="*/ 18 h 65"/>
                <a:gd name="T102" fmla="*/ 30 w 99"/>
                <a:gd name="T103" fmla="*/ 20 h 65"/>
                <a:gd name="T104" fmla="*/ 26 w 99"/>
                <a:gd name="T105" fmla="*/ 17 h 65"/>
                <a:gd name="T106" fmla="*/ 22 w 99"/>
                <a:gd name="T107" fmla="*/ 13 h 65"/>
                <a:gd name="T108" fmla="*/ 18 w 99"/>
                <a:gd name="T109" fmla="*/ 8 h 65"/>
                <a:gd name="T110" fmla="*/ 2 w 99"/>
                <a:gd name="T111" fmla="*/ 17 h 65"/>
                <a:gd name="T112" fmla="*/ 6 w 99"/>
                <a:gd name="T113" fmla="*/ 18 h 65"/>
                <a:gd name="T114" fmla="*/ 9 w 99"/>
                <a:gd name="T115" fmla="*/ 21 h 65"/>
                <a:gd name="T116" fmla="*/ 5 w 99"/>
                <a:gd name="T117" fmla="*/ 24 h 65"/>
                <a:gd name="T118" fmla="*/ 2 w 99"/>
                <a:gd name="T119" fmla="*/ 25 h 65"/>
                <a:gd name="T120" fmla="*/ 4 w 99"/>
                <a:gd name="T121" fmla="*/ 31 h 65"/>
                <a:gd name="T122" fmla="*/ 4 w 99"/>
                <a:gd name="T123" fmla="*/ 36 h 65"/>
                <a:gd name="T124" fmla="*/ 0 w 99"/>
                <a:gd name="T125" fmla="*/ 40 h 6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"/>
                <a:gd name="T190" fmla="*/ 0 h 65"/>
                <a:gd name="T191" fmla="*/ 99 w 99"/>
                <a:gd name="T192" fmla="*/ 65 h 6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" h="65">
                  <a:moveTo>
                    <a:pt x="1" y="43"/>
                  </a:moveTo>
                  <a:lnTo>
                    <a:pt x="1" y="45"/>
                  </a:lnTo>
                  <a:lnTo>
                    <a:pt x="2" y="45"/>
                  </a:lnTo>
                  <a:lnTo>
                    <a:pt x="4" y="45"/>
                  </a:lnTo>
                  <a:lnTo>
                    <a:pt x="5" y="45"/>
                  </a:lnTo>
                  <a:lnTo>
                    <a:pt x="5" y="44"/>
                  </a:lnTo>
                  <a:lnTo>
                    <a:pt x="5" y="42"/>
                  </a:lnTo>
                  <a:lnTo>
                    <a:pt x="5" y="40"/>
                  </a:lnTo>
                  <a:lnTo>
                    <a:pt x="6" y="39"/>
                  </a:lnTo>
                  <a:lnTo>
                    <a:pt x="6" y="38"/>
                  </a:lnTo>
                  <a:lnTo>
                    <a:pt x="9" y="37"/>
                  </a:lnTo>
                  <a:lnTo>
                    <a:pt x="9" y="39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3" y="40"/>
                  </a:lnTo>
                  <a:lnTo>
                    <a:pt x="14" y="39"/>
                  </a:lnTo>
                  <a:lnTo>
                    <a:pt x="15" y="39"/>
                  </a:lnTo>
                  <a:lnTo>
                    <a:pt x="16" y="38"/>
                  </a:lnTo>
                  <a:lnTo>
                    <a:pt x="17" y="37"/>
                  </a:lnTo>
                  <a:lnTo>
                    <a:pt x="18" y="38"/>
                  </a:lnTo>
                  <a:lnTo>
                    <a:pt x="20" y="39"/>
                  </a:lnTo>
                  <a:lnTo>
                    <a:pt x="21" y="40"/>
                  </a:lnTo>
                  <a:lnTo>
                    <a:pt x="23" y="41"/>
                  </a:lnTo>
                  <a:lnTo>
                    <a:pt x="24" y="41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7" y="38"/>
                  </a:lnTo>
                  <a:lnTo>
                    <a:pt x="29" y="38"/>
                  </a:lnTo>
                  <a:lnTo>
                    <a:pt x="32" y="38"/>
                  </a:lnTo>
                  <a:lnTo>
                    <a:pt x="34" y="39"/>
                  </a:lnTo>
                  <a:lnTo>
                    <a:pt x="37" y="40"/>
                  </a:lnTo>
                  <a:lnTo>
                    <a:pt x="40" y="42"/>
                  </a:lnTo>
                  <a:lnTo>
                    <a:pt x="40" y="43"/>
                  </a:lnTo>
                  <a:lnTo>
                    <a:pt x="41" y="44"/>
                  </a:lnTo>
                  <a:lnTo>
                    <a:pt x="41" y="46"/>
                  </a:lnTo>
                  <a:lnTo>
                    <a:pt x="41" y="47"/>
                  </a:lnTo>
                  <a:lnTo>
                    <a:pt x="41" y="49"/>
                  </a:lnTo>
                  <a:lnTo>
                    <a:pt x="43" y="51"/>
                  </a:lnTo>
                  <a:lnTo>
                    <a:pt x="45" y="53"/>
                  </a:lnTo>
                  <a:lnTo>
                    <a:pt x="47" y="56"/>
                  </a:lnTo>
                  <a:lnTo>
                    <a:pt x="48" y="56"/>
                  </a:lnTo>
                  <a:lnTo>
                    <a:pt x="49" y="55"/>
                  </a:lnTo>
                  <a:lnTo>
                    <a:pt x="50" y="53"/>
                  </a:lnTo>
                  <a:lnTo>
                    <a:pt x="51" y="52"/>
                  </a:lnTo>
                  <a:lnTo>
                    <a:pt x="52" y="51"/>
                  </a:lnTo>
                  <a:lnTo>
                    <a:pt x="52" y="50"/>
                  </a:lnTo>
                  <a:lnTo>
                    <a:pt x="53" y="49"/>
                  </a:lnTo>
                  <a:lnTo>
                    <a:pt x="55" y="49"/>
                  </a:lnTo>
                  <a:lnTo>
                    <a:pt x="56" y="50"/>
                  </a:lnTo>
                  <a:lnTo>
                    <a:pt x="57" y="51"/>
                  </a:lnTo>
                  <a:lnTo>
                    <a:pt x="58" y="52"/>
                  </a:lnTo>
                  <a:lnTo>
                    <a:pt x="59" y="55"/>
                  </a:lnTo>
                  <a:lnTo>
                    <a:pt x="60" y="56"/>
                  </a:lnTo>
                  <a:lnTo>
                    <a:pt x="61" y="56"/>
                  </a:lnTo>
                  <a:lnTo>
                    <a:pt x="62" y="58"/>
                  </a:lnTo>
                  <a:lnTo>
                    <a:pt x="62" y="59"/>
                  </a:lnTo>
                  <a:lnTo>
                    <a:pt x="61" y="61"/>
                  </a:lnTo>
                  <a:lnTo>
                    <a:pt x="61" y="63"/>
                  </a:lnTo>
                  <a:lnTo>
                    <a:pt x="62" y="64"/>
                  </a:lnTo>
                  <a:lnTo>
                    <a:pt x="63" y="65"/>
                  </a:lnTo>
                  <a:lnTo>
                    <a:pt x="64" y="65"/>
                  </a:lnTo>
                  <a:lnTo>
                    <a:pt x="66" y="65"/>
                  </a:lnTo>
                  <a:lnTo>
                    <a:pt x="68" y="65"/>
                  </a:lnTo>
                  <a:lnTo>
                    <a:pt x="70" y="64"/>
                  </a:lnTo>
                  <a:lnTo>
                    <a:pt x="71" y="64"/>
                  </a:lnTo>
                  <a:lnTo>
                    <a:pt x="73" y="63"/>
                  </a:lnTo>
                  <a:lnTo>
                    <a:pt x="74" y="62"/>
                  </a:lnTo>
                  <a:lnTo>
                    <a:pt x="76" y="61"/>
                  </a:lnTo>
                  <a:lnTo>
                    <a:pt x="77" y="60"/>
                  </a:lnTo>
                  <a:lnTo>
                    <a:pt x="78" y="59"/>
                  </a:lnTo>
                  <a:lnTo>
                    <a:pt x="80" y="59"/>
                  </a:lnTo>
                  <a:lnTo>
                    <a:pt x="80" y="60"/>
                  </a:lnTo>
                  <a:lnTo>
                    <a:pt x="81" y="60"/>
                  </a:lnTo>
                  <a:lnTo>
                    <a:pt x="83" y="61"/>
                  </a:lnTo>
                  <a:lnTo>
                    <a:pt x="84" y="61"/>
                  </a:lnTo>
                  <a:lnTo>
                    <a:pt x="85" y="61"/>
                  </a:lnTo>
                  <a:lnTo>
                    <a:pt x="86" y="60"/>
                  </a:lnTo>
                  <a:lnTo>
                    <a:pt x="87" y="59"/>
                  </a:lnTo>
                  <a:lnTo>
                    <a:pt x="86" y="58"/>
                  </a:lnTo>
                  <a:lnTo>
                    <a:pt x="86" y="57"/>
                  </a:lnTo>
                  <a:lnTo>
                    <a:pt x="87" y="56"/>
                  </a:lnTo>
                  <a:lnTo>
                    <a:pt x="88" y="53"/>
                  </a:lnTo>
                  <a:lnTo>
                    <a:pt x="88" y="51"/>
                  </a:lnTo>
                  <a:lnTo>
                    <a:pt x="87" y="48"/>
                  </a:lnTo>
                  <a:lnTo>
                    <a:pt x="85" y="46"/>
                  </a:lnTo>
                  <a:lnTo>
                    <a:pt x="82" y="44"/>
                  </a:lnTo>
                  <a:lnTo>
                    <a:pt x="80" y="42"/>
                  </a:lnTo>
                  <a:lnTo>
                    <a:pt x="77" y="40"/>
                  </a:lnTo>
                  <a:lnTo>
                    <a:pt x="77" y="39"/>
                  </a:lnTo>
                  <a:lnTo>
                    <a:pt x="76" y="37"/>
                  </a:lnTo>
                  <a:lnTo>
                    <a:pt x="76" y="36"/>
                  </a:lnTo>
                  <a:lnTo>
                    <a:pt x="78" y="35"/>
                  </a:lnTo>
                  <a:lnTo>
                    <a:pt x="81" y="34"/>
                  </a:lnTo>
                  <a:lnTo>
                    <a:pt x="84" y="33"/>
                  </a:lnTo>
                  <a:lnTo>
                    <a:pt x="87" y="32"/>
                  </a:lnTo>
                  <a:lnTo>
                    <a:pt x="90" y="31"/>
                  </a:lnTo>
                  <a:lnTo>
                    <a:pt x="92" y="30"/>
                  </a:lnTo>
                  <a:lnTo>
                    <a:pt x="93" y="29"/>
                  </a:lnTo>
                  <a:lnTo>
                    <a:pt x="92" y="29"/>
                  </a:lnTo>
                  <a:lnTo>
                    <a:pt x="92" y="28"/>
                  </a:lnTo>
                  <a:lnTo>
                    <a:pt x="92" y="27"/>
                  </a:lnTo>
                  <a:lnTo>
                    <a:pt x="92" y="24"/>
                  </a:lnTo>
                  <a:lnTo>
                    <a:pt x="93" y="22"/>
                  </a:lnTo>
                  <a:lnTo>
                    <a:pt x="93" y="20"/>
                  </a:lnTo>
                  <a:lnTo>
                    <a:pt x="94" y="18"/>
                  </a:lnTo>
                  <a:lnTo>
                    <a:pt x="96" y="16"/>
                  </a:lnTo>
                  <a:lnTo>
                    <a:pt x="97" y="15"/>
                  </a:lnTo>
                  <a:lnTo>
                    <a:pt x="99" y="13"/>
                  </a:lnTo>
                  <a:lnTo>
                    <a:pt x="99" y="11"/>
                  </a:lnTo>
                  <a:lnTo>
                    <a:pt x="99" y="8"/>
                  </a:lnTo>
                  <a:lnTo>
                    <a:pt x="98" y="6"/>
                  </a:lnTo>
                  <a:lnTo>
                    <a:pt x="97" y="4"/>
                  </a:lnTo>
                  <a:lnTo>
                    <a:pt x="96" y="4"/>
                  </a:lnTo>
                  <a:lnTo>
                    <a:pt x="94" y="3"/>
                  </a:lnTo>
                  <a:lnTo>
                    <a:pt x="91" y="2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7" y="1"/>
                  </a:lnTo>
                  <a:lnTo>
                    <a:pt x="85" y="1"/>
                  </a:lnTo>
                  <a:lnTo>
                    <a:pt x="84" y="2"/>
                  </a:lnTo>
                  <a:lnTo>
                    <a:pt x="83" y="3"/>
                  </a:lnTo>
                  <a:lnTo>
                    <a:pt x="82" y="4"/>
                  </a:lnTo>
                  <a:lnTo>
                    <a:pt x="81" y="5"/>
                  </a:lnTo>
                  <a:lnTo>
                    <a:pt x="80" y="5"/>
                  </a:lnTo>
                  <a:lnTo>
                    <a:pt x="75" y="6"/>
                  </a:lnTo>
                  <a:lnTo>
                    <a:pt x="72" y="8"/>
                  </a:lnTo>
                  <a:lnTo>
                    <a:pt x="68" y="11"/>
                  </a:lnTo>
                  <a:lnTo>
                    <a:pt x="65" y="13"/>
                  </a:lnTo>
                  <a:lnTo>
                    <a:pt x="62" y="16"/>
                  </a:lnTo>
                  <a:lnTo>
                    <a:pt x="59" y="18"/>
                  </a:lnTo>
                  <a:lnTo>
                    <a:pt x="56" y="19"/>
                  </a:lnTo>
                  <a:lnTo>
                    <a:pt x="51" y="20"/>
                  </a:lnTo>
                  <a:lnTo>
                    <a:pt x="48" y="20"/>
                  </a:lnTo>
                  <a:lnTo>
                    <a:pt x="45" y="20"/>
                  </a:lnTo>
                  <a:lnTo>
                    <a:pt x="41" y="18"/>
                  </a:lnTo>
                  <a:lnTo>
                    <a:pt x="38" y="16"/>
                  </a:lnTo>
                  <a:lnTo>
                    <a:pt x="37" y="15"/>
                  </a:lnTo>
                  <a:lnTo>
                    <a:pt x="35" y="14"/>
                  </a:lnTo>
                  <a:lnTo>
                    <a:pt x="33" y="14"/>
                  </a:lnTo>
                  <a:lnTo>
                    <a:pt x="33" y="15"/>
                  </a:lnTo>
                  <a:lnTo>
                    <a:pt x="32" y="16"/>
                  </a:lnTo>
                  <a:lnTo>
                    <a:pt x="31" y="17"/>
                  </a:lnTo>
                  <a:lnTo>
                    <a:pt x="32" y="18"/>
                  </a:lnTo>
                  <a:lnTo>
                    <a:pt x="31" y="19"/>
                  </a:lnTo>
                  <a:lnTo>
                    <a:pt x="30" y="20"/>
                  </a:lnTo>
                  <a:lnTo>
                    <a:pt x="29" y="19"/>
                  </a:lnTo>
                  <a:lnTo>
                    <a:pt x="27" y="18"/>
                  </a:lnTo>
                  <a:lnTo>
                    <a:pt x="26" y="17"/>
                  </a:lnTo>
                  <a:lnTo>
                    <a:pt x="24" y="16"/>
                  </a:lnTo>
                  <a:lnTo>
                    <a:pt x="23" y="15"/>
                  </a:lnTo>
                  <a:lnTo>
                    <a:pt x="22" y="13"/>
                  </a:lnTo>
                  <a:lnTo>
                    <a:pt x="21" y="12"/>
                  </a:lnTo>
                  <a:lnTo>
                    <a:pt x="20" y="10"/>
                  </a:lnTo>
                  <a:lnTo>
                    <a:pt x="18" y="8"/>
                  </a:lnTo>
                  <a:lnTo>
                    <a:pt x="17" y="6"/>
                  </a:lnTo>
                  <a:lnTo>
                    <a:pt x="2" y="2"/>
                  </a:lnTo>
                  <a:lnTo>
                    <a:pt x="2" y="17"/>
                  </a:lnTo>
                  <a:lnTo>
                    <a:pt x="3" y="17"/>
                  </a:lnTo>
                  <a:lnTo>
                    <a:pt x="4" y="17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9" y="19"/>
                  </a:lnTo>
                  <a:lnTo>
                    <a:pt x="9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3" y="29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5" y="35"/>
                  </a:lnTo>
                  <a:lnTo>
                    <a:pt x="4" y="36"/>
                  </a:lnTo>
                  <a:lnTo>
                    <a:pt x="2" y="38"/>
                  </a:lnTo>
                  <a:lnTo>
                    <a:pt x="1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1" y="43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12" name="Freeform 50"/>
            <p:cNvSpPr>
              <a:spLocks/>
            </p:cNvSpPr>
            <p:nvPr/>
          </p:nvSpPr>
          <p:spPr bwMode="gray">
            <a:xfrm>
              <a:off x="2285" y="1826"/>
              <a:ext cx="99" cy="65"/>
            </a:xfrm>
            <a:custGeom>
              <a:avLst/>
              <a:gdLst>
                <a:gd name="T0" fmla="*/ 2 w 99"/>
                <a:gd name="T1" fmla="*/ 45 h 65"/>
                <a:gd name="T2" fmla="*/ 5 w 99"/>
                <a:gd name="T3" fmla="*/ 44 h 65"/>
                <a:gd name="T4" fmla="*/ 6 w 99"/>
                <a:gd name="T5" fmla="*/ 39 h 65"/>
                <a:gd name="T6" fmla="*/ 9 w 99"/>
                <a:gd name="T7" fmla="*/ 39 h 65"/>
                <a:gd name="T8" fmla="*/ 13 w 99"/>
                <a:gd name="T9" fmla="*/ 40 h 65"/>
                <a:gd name="T10" fmla="*/ 16 w 99"/>
                <a:gd name="T11" fmla="*/ 38 h 65"/>
                <a:gd name="T12" fmla="*/ 20 w 99"/>
                <a:gd name="T13" fmla="*/ 39 h 65"/>
                <a:gd name="T14" fmla="*/ 24 w 99"/>
                <a:gd name="T15" fmla="*/ 41 h 65"/>
                <a:gd name="T16" fmla="*/ 27 w 99"/>
                <a:gd name="T17" fmla="*/ 38 h 65"/>
                <a:gd name="T18" fmla="*/ 34 w 99"/>
                <a:gd name="T19" fmla="*/ 39 h 65"/>
                <a:gd name="T20" fmla="*/ 40 w 99"/>
                <a:gd name="T21" fmla="*/ 43 h 65"/>
                <a:gd name="T22" fmla="*/ 41 w 99"/>
                <a:gd name="T23" fmla="*/ 47 h 65"/>
                <a:gd name="T24" fmla="*/ 45 w 99"/>
                <a:gd name="T25" fmla="*/ 53 h 65"/>
                <a:gd name="T26" fmla="*/ 49 w 99"/>
                <a:gd name="T27" fmla="*/ 55 h 65"/>
                <a:gd name="T28" fmla="*/ 52 w 99"/>
                <a:gd name="T29" fmla="*/ 51 h 65"/>
                <a:gd name="T30" fmla="*/ 55 w 99"/>
                <a:gd name="T31" fmla="*/ 49 h 65"/>
                <a:gd name="T32" fmla="*/ 58 w 99"/>
                <a:gd name="T33" fmla="*/ 52 h 65"/>
                <a:gd name="T34" fmla="*/ 60 w 99"/>
                <a:gd name="T35" fmla="*/ 56 h 65"/>
                <a:gd name="T36" fmla="*/ 62 w 99"/>
                <a:gd name="T37" fmla="*/ 59 h 65"/>
                <a:gd name="T38" fmla="*/ 62 w 99"/>
                <a:gd name="T39" fmla="*/ 64 h 65"/>
                <a:gd name="T40" fmla="*/ 66 w 99"/>
                <a:gd name="T41" fmla="*/ 65 h 65"/>
                <a:gd name="T42" fmla="*/ 71 w 99"/>
                <a:gd name="T43" fmla="*/ 64 h 65"/>
                <a:gd name="T44" fmla="*/ 76 w 99"/>
                <a:gd name="T45" fmla="*/ 61 h 65"/>
                <a:gd name="T46" fmla="*/ 80 w 99"/>
                <a:gd name="T47" fmla="*/ 59 h 65"/>
                <a:gd name="T48" fmla="*/ 81 w 99"/>
                <a:gd name="T49" fmla="*/ 60 h 65"/>
                <a:gd name="T50" fmla="*/ 84 w 99"/>
                <a:gd name="T51" fmla="*/ 61 h 65"/>
                <a:gd name="T52" fmla="*/ 87 w 99"/>
                <a:gd name="T53" fmla="*/ 59 h 65"/>
                <a:gd name="T54" fmla="*/ 87 w 99"/>
                <a:gd name="T55" fmla="*/ 56 h 65"/>
                <a:gd name="T56" fmla="*/ 87 w 99"/>
                <a:gd name="T57" fmla="*/ 48 h 65"/>
                <a:gd name="T58" fmla="*/ 80 w 99"/>
                <a:gd name="T59" fmla="*/ 42 h 65"/>
                <a:gd name="T60" fmla="*/ 76 w 99"/>
                <a:gd name="T61" fmla="*/ 37 h 65"/>
                <a:gd name="T62" fmla="*/ 78 w 99"/>
                <a:gd name="T63" fmla="*/ 35 h 65"/>
                <a:gd name="T64" fmla="*/ 87 w 99"/>
                <a:gd name="T65" fmla="*/ 32 h 65"/>
                <a:gd name="T66" fmla="*/ 93 w 99"/>
                <a:gd name="T67" fmla="*/ 29 h 65"/>
                <a:gd name="T68" fmla="*/ 92 w 99"/>
                <a:gd name="T69" fmla="*/ 29 h 65"/>
                <a:gd name="T70" fmla="*/ 92 w 99"/>
                <a:gd name="T71" fmla="*/ 27 h 65"/>
                <a:gd name="T72" fmla="*/ 93 w 99"/>
                <a:gd name="T73" fmla="*/ 20 h 65"/>
                <a:gd name="T74" fmla="*/ 97 w 99"/>
                <a:gd name="T75" fmla="*/ 15 h 65"/>
                <a:gd name="T76" fmla="*/ 99 w 99"/>
                <a:gd name="T77" fmla="*/ 8 h 65"/>
                <a:gd name="T78" fmla="*/ 96 w 99"/>
                <a:gd name="T79" fmla="*/ 4 h 65"/>
                <a:gd name="T80" fmla="*/ 90 w 99"/>
                <a:gd name="T81" fmla="*/ 2 h 65"/>
                <a:gd name="T82" fmla="*/ 88 w 99"/>
                <a:gd name="T83" fmla="*/ 0 h 65"/>
                <a:gd name="T84" fmla="*/ 84 w 99"/>
                <a:gd name="T85" fmla="*/ 2 h 65"/>
                <a:gd name="T86" fmla="*/ 81 w 99"/>
                <a:gd name="T87" fmla="*/ 5 h 65"/>
                <a:gd name="T88" fmla="*/ 72 w 99"/>
                <a:gd name="T89" fmla="*/ 8 h 65"/>
                <a:gd name="T90" fmla="*/ 62 w 99"/>
                <a:gd name="T91" fmla="*/ 16 h 65"/>
                <a:gd name="T92" fmla="*/ 51 w 99"/>
                <a:gd name="T93" fmla="*/ 20 h 65"/>
                <a:gd name="T94" fmla="*/ 41 w 99"/>
                <a:gd name="T95" fmla="*/ 18 h 65"/>
                <a:gd name="T96" fmla="*/ 35 w 99"/>
                <a:gd name="T97" fmla="*/ 14 h 65"/>
                <a:gd name="T98" fmla="*/ 33 w 99"/>
                <a:gd name="T99" fmla="*/ 15 h 65"/>
                <a:gd name="T100" fmla="*/ 32 w 99"/>
                <a:gd name="T101" fmla="*/ 18 h 65"/>
                <a:gd name="T102" fmla="*/ 30 w 99"/>
                <a:gd name="T103" fmla="*/ 20 h 65"/>
                <a:gd name="T104" fmla="*/ 26 w 99"/>
                <a:gd name="T105" fmla="*/ 17 h 65"/>
                <a:gd name="T106" fmla="*/ 22 w 99"/>
                <a:gd name="T107" fmla="*/ 13 h 65"/>
                <a:gd name="T108" fmla="*/ 18 w 99"/>
                <a:gd name="T109" fmla="*/ 8 h 65"/>
                <a:gd name="T110" fmla="*/ 2 w 99"/>
                <a:gd name="T111" fmla="*/ 17 h 65"/>
                <a:gd name="T112" fmla="*/ 6 w 99"/>
                <a:gd name="T113" fmla="*/ 18 h 65"/>
                <a:gd name="T114" fmla="*/ 9 w 99"/>
                <a:gd name="T115" fmla="*/ 21 h 65"/>
                <a:gd name="T116" fmla="*/ 5 w 99"/>
                <a:gd name="T117" fmla="*/ 24 h 65"/>
                <a:gd name="T118" fmla="*/ 2 w 99"/>
                <a:gd name="T119" fmla="*/ 25 h 65"/>
                <a:gd name="T120" fmla="*/ 4 w 99"/>
                <a:gd name="T121" fmla="*/ 31 h 65"/>
                <a:gd name="T122" fmla="*/ 4 w 99"/>
                <a:gd name="T123" fmla="*/ 36 h 65"/>
                <a:gd name="T124" fmla="*/ 0 w 99"/>
                <a:gd name="T125" fmla="*/ 40 h 6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"/>
                <a:gd name="T190" fmla="*/ 0 h 65"/>
                <a:gd name="T191" fmla="*/ 99 w 99"/>
                <a:gd name="T192" fmla="*/ 65 h 6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" h="65">
                  <a:moveTo>
                    <a:pt x="1" y="43"/>
                  </a:moveTo>
                  <a:lnTo>
                    <a:pt x="1" y="45"/>
                  </a:lnTo>
                  <a:lnTo>
                    <a:pt x="2" y="45"/>
                  </a:lnTo>
                  <a:lnTo>
                    <a:pt x="4" y="45"/>
                  </a:lnTo>
                  <a:lnTo>
                    <a:pt x="5" y="45"/>
                  </a:lnTo>
                  <a:lnTo>
                    <a:pt x="5" y="44"/>
                  </a:lnTo>
                  <a:lnTo>
                    <a:pt x="5" y="42"/>
                  </a:lnTo>
                  <a:lnTo>
                    <a:pt x="5" y="40"/>
                  </a:lnTo>
                  <a:lnTo>
                    <a:pt x="6" y="39"/>
                  </a:lnTo>
                  <a:lnTo>
                    <a:pt x="6" y="38"/>
                  </a:lnTo>
                  <a:lnTo>
                    <a:pt x="9" y="37"/>
                  </a:lnTo>
                  <a:lnTo>
                    <a:pt x="9" y="39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3" y="40"/>
                  </a:lnTo>
                  <a:lnTo>
                    <a:pt x="14" y="39"/>
                  </a:lnTo>
                  <a:lnTo>
                    <a:pt x="15" y="39"/>
                  </a:lnTo>
                  <a:lnTo>
                    <a:pt x="16" y="38"/>
                  </a:lnTo>
                  <a:lnTo>
                    <a:pt x="17" y="37"/>
                  </a:lnTo>
                  <a:lnTo>
                    <a:pt x="18" y="38"/>
                  </a:lnTo>
                  <a:lnTo>
                    <a:pt x="20" y="39"/>
                  </a:lnTo>
                  <a:lnTo>
                    <a:pt x="21" y="40"/>
                  </a:lnTo>
                  <a:lnTo>
                    <a:pt x="23" y="41"/>
                  </a:lnTo>
                  <a:lnTo>
                    <a:pt x="24" y="41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7" y="38"/>
                  </a:lnTo>
                  <a:lnTo>
                    <a:pt x="29" y="38"/>
                  </a:lnTo>
                  <a:lnTo>
                    <a:pt x="32" y="38"/>
                  </a:lnTo>
                  <a:lnTo>
                    <a:pt x="34" y="39"/>
                  </a:lnTo>
                  <a:lnTo>
                    <a:pt x="37" y="40"/>
                  </a:lnTo>
                  <a:lnTo>
                    <a:pt x="40" y="42"/>
                  </a:lnTo>
                  <a:lnTo>
                    <a:pt x="40" y="43"/>
                  </a:lnTo>
                  <a:lnTo>
                    <a:pt x="41" y="44"/>
                  </a:lnTo>
                  <a:lnTo>
                    <a:pt x="41" y="46"/>
                  </a:lnTo>
                  <a:lnTo>
                    <a:pt x="41" y="47"/>
                  </a:lnTo>
                  <a:lnTo>
                    <a:pt x="41" y="49"/>
                  </a:lnTo>
                  <a:lnTo>
                    <a:pt x="43" y="51"/>
                  </a:lnTo>
                  <a:lnTo>
                    <a:pt x="45" y="53"/>
                  </a:lnTo>
                  <a:lnTo>
                    <a:pt x="47" y="56"/>
                  </a:lnTo>
                  <a:lnTo>
                    <a:pt x="48" y="56"/>
                  </a:lnTo>
                  <a:lnTo>
                    <a:pt x="49" y="55"/>
                  </a:lnTo>
                  <a:lnTo>
                    <a:pt x="50" y="53"/>
                  </a:lnTo>
                  <a:lnTo>
                    <a:pt x="51" y="52"/>
                  </a:lnTo>
                  <a:lnTo>
                    <a:pt x="52" y="51"/>
                  </a:lnTo>
                  <a:lnTo>
                    <a:pt x="52" y="50"/>
                  </a:lnTo>
                  <a:lnTo>
                    <a:pt x="53" y="49"/>
                  </a:lnTo>
                  <a:lnTo>
                    <a:pt x="55" y="49"/>
                  </a:lnTo>
                  <a:lnTo>
                    <a:pt x="56" y="50"/>
                  </a:lnTo>
                  <a:lnTo>
                    <a:pt x="57" y="51"/>
                  </a:lnTo>
                  <a:lnTo>
                    <a:pt x="58" y="52"/>
                  </a:lnTo>
                  <a:lnTo>
                    <a:pt x="59" y="55"/>
                  </a:lnTo>
                  <a:lnTo>
                    <a:pt x="60" y="56"/>
                  </a:lnTo>
                  <a:lnTo>
                    <a:pt x="61" y="56"/>
                  </a:lnTo>
                  <a:lnTo>
                    <a:pt x="62" y="58"/>
                  </a:lnTo>
                  <a:lnTo>
                    <a:pt x="62" y="59"/>
                  </a:lnTo>
                  <a:lnTo>
                    <a:pt x="61" y="61"/>
                  </a:lnTo>
                  <a:lnTo>
                    <a:pt x="61" y="63"/>
                  </a:lnTo>
                  <a:lnTo>
                    <a:pt x="62" y="64"/>
                  </a:lnTo>
                  <a:lnTo>
                    <a:pt x="63" y="65"/>
                  </a:lnTo>
                  <a:lnTo>
                    <a:pt x="64" y="65"/>
                  </a:lnTo>
                  <a:lnTo>
                    <a:pt x="66" y="65"/>
                  </a:lnTo>
                  <a:lnTo>
                    <a:pt x="68" y="65"/>
                  </a:lnTo>
                  <a:lnTo>
                    <a:pt x="70" y="64"/>
                  </a:lnTo>
                  <a:lnTo>
                    <a:pt x="71" y="64"/>
                  </a:lnTo>
                  <a:lnTo>
                    <a:pt x="73" y="63"/>
                  </a:lnTo>
                  <a:lnTo>
                    <a:pt x="74" y="62"/>
                  </a:lnTo>
                  <a:lnTo>
                    <a:pt x="76" y="61"/>
                  </a:lnTo>
                  <a:lnTo>
                    <a:pt x="77" y="60"/>
                  </a:lnTo>
                  <a:lnTo>
                    <a:pt x="78" y="59"/>
                  </a:lnTo>
                  <a:lnTo>
                    <a:pt x="80" y="59"/>
                  </a:lnTo>
                  <a:lnTo>
                    <a:pt x="80" y="60"/>
                  </a:lnTo>
                  <a:lnTo>
                    <a:pt x="81" y="60"/>
                  </a:lnTo>
                  <a:lnTo>
                    <a:pt x="83" y="61"/>
                  </a:lnTo>
                  <a:lnTo>
                    <a:pt x="84" y="61"/>
                  </a:lnTo>
                  <a:lnTo>
                    <a:pt x="85" y="61"/>
                  </a:lnTo>
                  <a:lnTo>
                    <a:pt x="86" y="60"/>
                  </a:lnTo>
                  <a:lnTo>
                    <a:pt x="87" y="59"/>
                  </a:lnTo>
                  <a:lnTo>
                    <a:pt x="86" y="58"/>
                  </a:lnTo>
                  <a:lnTo>
                    <a:pt x="86" y="57"/>
                  </a:lnTo>
                  <a:lnTo>
                    <a:pt x="87" y="56"/>
                  </a:lnTo>
                  <a:lnTo>
                    <a:pt x="88" y="53"/>
                  </a:lnTo>
                  <a:lnTo>
                    <a:pt x="88" y="51"/>
                  </a:lnTo>
                  <a:lnTo>
                    <a:pt x="87" y="48"/>
                  </a:lnTo>
                  <a:lnTo>
                    <a:pt x="85" y="46"/>
                  </a:lnTo>
                  <a:lnTo>
                    <a:pt x="82" y="44"/>
                  </a:lnTo>
                  <a:lnTo>
                    <a:pt x="80" y="42"/>
                  </a:lnTo>
                  <a:lnTo>
                    <a:pt x="77" y="40"/>
                  </a:lnTo>
                  <a:lnTo>
                    <a:pt x="77" y="39"/>
                  </a:lnTo>
                  <a:lnTo>
                    <a:pt x="76" y="37"/>
                  </a:lnTo>
                  <a:lnTo>
                    <a:pt x="76" y="36"/>
                  </a:lnTo>
                  <a:lnTo>
                    <a:pt x="78" y="35"/>
                  </a:lnTo>
                  <a:lnTo>
                    <a:pt x="81" y="34"/>
                  </a:lnTo>
                  <a:lnTo>
                    <a:pt x="84" y="33"/>
                  </a:lnTo>
                  <a:lnTo>
                    <a:pt x="87" y="32"/>
                  </a:lnTo>
                  <a:lnTo>
                    <a:pt x="90" y="31"/>
                  </a:lnTo>
                  <a:lnTo>
                    <a:pt x="92" y="30"/>
                  </a:lnTo>
                  <a:lnTo>
                    <a:pt x="93" y="29"/>
                  </a:lnTo>
                  <a:lnTo>
                    <a:pt x="92" y="29"/>
                  </a:lnTo>
                  <a:lnTo>
                    <a:pt x="92" y="28"/>
                  </a:lnTo>
                  <a:lnTo>
                    <a:pt x="92" y="27"/>
                  </a:lnTo>
                  <a:lnTo>
                    <a:pt x="92" y="24"/>
                  </a:lnTo>
                  <a:lnTo>
                    <a:pt x="93" y="22"/>
                  </a:lnTo>
                  <a:lnTo>
                    <a:pt x="93" y="20"/>
                  </a:lnTo>
                  <a:lnTo>
                    <a:pt x="94" y="18"/>
                  </a:lnTo>
                  <a:lnTo>
                    <a:pt x="96" y="16"/>
                  </a:lnTo>
                  <a:lnTo>
                    <a:pt x="97" y="15"/>
                  </a:lnTo>
                  <a:lnTo>
                    <a:pt x="99" y="13"/>
                  </a:lnTo>
                  <a:lnTo>
                    <a:pt x="99" y="11"/>
                  </a:lnTo>
                  <a:lnTo>
                    <a:pt x="99" y="8"/>
                  </a:lnTo>
                  <a:lnTo>
                    <a:pt x="98" y="6"/>
                  </a:lnTo>
                  <a:lnTo>
                    <a:pt x="97" y="4"/>
                  </a:lnTo>
                  <a:lnTo>
                    <a:pt x="96" y="4"/>
                  </a:lnTo>
                  <a:lnTo>
                    <a:pt x="94" y="3"/>
                  </a:lnTo>
                  <a:lnTo>
                    <a:pt x="91" y="2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7" y="1"/>
                  </a:lnTo>
                  <a:lnTo>
                    <a:pt x="85" y="1"/>
                  </a:lnTo>
                  <a:lnTo>
                    <a:pt x="84" y="2"/>
                  </a:lnTo>
                  <a:lnTo>
                    <a:pt x="83" y="3"/>
                  </a:lnTo>
                  <a:lnTo>
                    <a:pt x="82" y="4"/>
                  </a:lnTo>
                  <a:lnTo>
                    <a:pt x="81" y="5"/>
                  </a:lnTo>
                  <a:lnTo>
                    <a:pt x="80" y="5"/>
                  </a:lnTo>
                  <a:lnTo>
                    <a:pt x="75" y="6"/>
                  </a:lnTo>
                  <a:lnTo>
                    <a:pt x="72" y="8"/>
                  </a:lnTo>
                  <a:lnTo>
                    <a:pt x="68" y="11"/>
                  </a:lnTo>
                  <a:lnTo>
                    <a:pt x="65" y="13"/>
                  </a:lnTo>
                  <a:lnTo>
                    <a:pt x="62" y="16"/>
                  </a:lnTo>
                  <a:lnTo>
                    <a:pt x="59" y="18"/>
                  </a:lnTo>
                  <a:lnTo>
                    <a:pt x="56" y="19"/>
                  </a:lnTo>
                  <a:lnTo>
                    <a:pt x="51" y="20"/>
                  </a:lnTo>
                  <a:lnTo>
                    <a:pt x="48" y="20"/>
                  </a:lnTo>
                  <a:lnTo>
                    <a:pt x="45" y="20"/>
                  </a:lnTo>
                  <a:lnTo>
                    <a:pt x="41" y="18"/>
                  </a:lnTo>
                  <a:lnTo>
                    <a:pt x="38" y="16"/>
                  </a:lnTo>
                  <a:lnTo>
                    <a:pt x="37" y="15"/>
                  </a:lnTo>
                  <a:lnTo>
                    <a:pt x="35" y="14"/>
                  </a:lnTo>
                  <a:lnTo>
                    <a:pt x="33" y="14"/>
                  </a:lnTo>
                  <a:lnTo>
                    <a:pt x="33" y="15"/>
                  </a:lnTo>
                  <a:lnTo>
                    <a:pt x="32" y="16"/>
                  </a:lnTo>
                  <a:lnTo>
                    <a:pt x="31" y="17"/>
                  </a:lnTo>
                  <a:lnTo>
                    <a:pt x="32" y="18"/>
                  </a:lnTo>
                  <a:lnTo>
                    <a:pt x="31" y="19"/>
                  </a:lnTo>
                  <a:lnTo>
                    <a:pt x="30" y="20"/>
                  </a:lnTo>
                  <a:lnTo>
                    <a:pt x="29" y="19"/>
                  </a:lnTo>
                  <a:lnTo>
                    <a:pt x="27" y="18"/>
                  </a:lnTo>
                  <a:lnTo>
                    <a:pt x="26" y="17"/>
                  </a:lnTo>
                  <a:lnTo>
                    <a:pt x="24" y="16"/>
                  </a:lnTo>
                  <a:lnTo>
                    <a:pt x="23" y="15"/>
                  </a:lnTo>
                  <a:lnTo>
                    <a:pt x="22" y="13"/>
                  </a:lnTo>
                  <a:lnTo>
                    <a:pt x="21" y="12"/>
                  </a:lnTo>
                  <a:lnTo>
                    <a:pt x="20" y="10"/>
                  </a:lnTo>
                  <a:lnTo>
                    <a:pt x="18" y="8"/>
                  </a:lnTo>
                  <a:lnTo>
                    <a:pt x="17" y="6"/>
                  </a:lnTo>
                  <a:lnTo>
                    <a:pt x="2" y="2"/>
                  </a:lnTo>
                  <a:lnTo>
                    <a:pt x="2" y="17"/>
                  </a:lnTo>
                  <a:lnTo>
                    <a:pt x="3" y="17"/>
                  </a:lnTo>
                  <a:lnTo>
                    <a:pt x="4" y="17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9" y="19"/>
                  </a:lnTo>
                  <a:lnTo>
                    <a:pt x="9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3" y="29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5" y="35"/>
                  </a:lnTo>
                  <a:lnTo>
                    <a:pt x="4" y="36"/>
                  </a:lnTo>
                  <a:lnTo>
                    <a:pt x="2" y="38"/>
                  </a:lnTo>
                  <a:lnTo>
                    <a:pt x="1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1" y="43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13" name="Freeform 51"/>
            <p:cNvSpPr>
              <a:spLocks/>
            </p:cNvSpPr>
            <p:nvPr/>
          </p:nvSpPr>
          <p:spPr bwMode="gray">
            <a:xfrm>
              <a:off x="2375" y="1819"/>
              <a:ext cx="76" cy="70"/>
            </a:xfrm>
            <a:custGeom>
              <a:avLst/>
              <a:gdLst>
                <a:gd name="T0" fmla="*/ 76 w 76"/>
                <a:gd name="T1" fmla="*/ 39 h 70"/>
                <a:gd name="T2" fmla="*/ 74 w 76"/>
                <a:gd name="T3" fmla="*/ 48 h 70"/>
                <a:gd name="T4" fmla="*/ 73 w 76"/>
                <a:gd name="T5" fmla="*/ 53 h 70"/>
                <a:gd name="T6" fmla="*/ 74 w 76"/>
                <a:gd name="T7" fmla="*/ 57 h 70"/>
                <a:gd name="T8" fmla="*/ 68 w 76"/>
                <a:gd name="T9" fmla="*/ 57 h 70"/>
                <a:gd name="T10" fmla="*/ 62 w 76"/>
                <a:gd name="T11" fmla="*/ 58 h 70"/>
                <a:gd name="T12" fmla="*/ 60 w 76"/>
                <a:gd name="T13" fmla="*/ 63 h 70"/>
                <a:gd name="T14" fmla="*/ 61 w 76"/>
                <a:gd name="T15" fmla="*/ 70 h 70"/>
                <a:gd name="T16" fmla="*/ 54 w 76"/>
                <a:gd name="T17" fmla="*/ 66 h 70"/>
                <a:gd name="T18" fmla="*/ 49 w 76"/>
                <a:gd name="T19" fmla="*/ 59 h 70"/>
                <a:gd name="T20" fmla="*/ 45 w 76"/>
                <a:gd name="T21" fmla="*/ 56 h 70"/>
                <a:gd name="T22" fmla="*/ 43 w 76"/>
                <a:gd name="T23" fmla="*/ 47 h 70"/>
                <a:gd name="T24" fmla="*/ 44 w 76"/>
                <a:gd name="T25" fmla="*/ 41 h 70"/>
                <a:gd name="T26" fmla="*/ 47 w 76"/>
                <a:gd name="T27" fmla="*/ 38 h 70"/>
                <a:gd name="T28" fmla="*/ 48 w 76"/>
                <a:gd name="T29" fmla="*/ 36 h 70"/>
                <a:gd name="T30" fmla="*/ 51 w 76"/>
                <a:gd name="T31" fmla="*/ 34 h 70"/>
                <a:gd name="T32" fmla="*/ 51 w 76"/>
                <a:gd name="T33" fmla="*/ 30 h 70"/>
                <a:gd name="T34" fmla="*/ 47 w 76"/>
                <a:gd name="T35" fmla="*/ 32 h 70"/>
                <a:gd name="T36" fmla="*/ 42 w 76"/>
                <a:gd name="T37" fmla="*/ 34 h 70"/>
                <a:gd name="T38" fmla="*/ 43 w 76"/>
                <a:gd name="T39" fmla="*/ 29 h 70"/>
                <a:gd name="T40" fmla="*/ 46 w 76"/>
                <a:gd name="T41" fmla="*/ 23 h 70"/>
                <a:gd name="T42" fmla="*/ 42 w 76"/>
                <a:gd name="T43" fmla="*/ 21 h 70"/>
                <a:gd name="T44" fmla="*/ 30 w 76"/>
                <a:gd name="T45" fmla="*/ 17 h 70"/>
                <a:gd name="T46" fmla="*/ 21 w 76"/>
                <a:gd name="T47" fmla="*/ 14 h 70"/>
                <a:gd name="T48" fmla="*/ 18 w 76"/>
                <a:gd name="T49" fmla="*/ 14 h 70"/>
                <a:gd name="T50" fmla="*/ 17 w 76"/>
                <a:gd name="T51" fmla="*/ 15 h 70"/>
                <a:gd name="T52" fmla="*/ 15 w 76"/>
                <a:gd name="T53" fmla="*/ 15 h 70"/>
                <a:gd name="T54" fmla="*/ 9 w 76"/>
                <a:gd name="T55" fmla="*/ 12 h 70"/>
                <a:gd name="T56" fmla="*/ 6 w 76"/>
                <a:gd name="T57" fmla="*/ 10 h 70"/>
                <a:gd name="T58" fmla="*/ 2 w 76"/>
                <a:gd name="T59" fmla="*/ 8 h 70"/>
                <a:gd name="T60" fmla="*/ 0 w 76"/>
                <a:gd name="T61" fmla="*/ 6 h 70"/>
                <a:gd name="T62" fmla="*/ 4 w 76"/>
                <a:gd name="T63" fmla="*/ 1 h 70"/>
                <a:gd name="T64" fmla="*/ 14 w 76"/>
                <a:gd name="T65" fmla="*/ 0 h 70"/>
                <a:gd name="T66" fmla="*/ 23 w 76"/>
                <a:gd name="T67" fmla="*/ 0 h 70"/>
                <a:gd name="T68" fmla="*/ 27 w 76"/>
                <a:gd name="T69" fmla="*/ 1 h 70"/>
                <a:gd name="T70" fmla="*/ 32 w 76"/>
                <a:gd name="T71" fmla="*/ 3 h 70"/>
                <a:gd name="T72" fmla="*/ 35 w 76"/>
                <a:gd name="T73" fmla="*/ 3 h 70"/>
                <a:gd name="T74" fmla="*/ 38 w 76"/>
                <a:gd name="T75" fmla="*/ 4 h 70"/>
                <a:gd name="T76" fmla="*/ 45 w 76"/>
                <a:gd name="T77" fmla="*/ 5 h 70"/>
                <a:gd name="T78" fmla="*/ 48 w 76"/>
                <a:gd name="T79" fmla="*/ 7 h 70"/>
                <a:gd name="T80" fmla="*/ 54 w 76"/>
                <a:gd name="T81" fmla="*/ 8 h 70"/>
                <a:gd name="T82" fmla="*/ 62 w 76"/>
                <a:gd name="T83" fmla="*/ 12 h 70"/>
                <a:gd name="T84" fmla="*/ 68 w 76"/>
                <a:gd name="T85" fmla="*/ 20 h 70"/>
                <a:gd name="T86" fmla="*/ 73 w 76"/>
                <a:gd name="T87" fmla="*/ 21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6"/>
                <a:gd name="T133" fmla="*/ 0 h 70"/>
                <a:gd name="T134" fmla="*/ 76 w 76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6" h="70">
                  <a:moveTo>
                    <a:pt x="73" y="21"/>
                  </a:moveTo>
                  <a:lnTo>
                    <a:pt x="73" y="30"/>
                  </a:lnTo>
                  <a:lnTo>
                    <a:pt x="76" y="39"/>
                  </a:lnTo>
                  <a:lnTo>
                    <a:pt x="76" y="47"/>
                  </a:lnTo>
                  <a:lnTo>
                    <a:pt x="75" y="48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3" y="51"/>
                  </a:lnTo>
                  <a:lnTo>
                    <a:pt x="73" y="53"/>
                  </a:lnTo>
                  <a:lnTo>
                    <a:pt x="74" y="55"/>
                  </a:lnTo>
                  <a:lnTo>
                    <a:pt x="74" y="56"/>
                  </a:lnTo>
                  <a:lnTo>
                    <a:pt x="74" y="57"/>
                  </a:lnTo>
                  <a:lnTo>
                    <a:pt x="73" y="58"/>
                  </a:lnTo>
                  <a:lnTo>
                    <a:pt x="71" y="58"/>
                  </a:lnTo>
                  <a:lnTo>
                    <a:pt x="68" y="57"/>
                  </a:lnTo>
                  <a:lnTo>
                    <a:pt x="66" y="57"/>
                  </a:lnTo>
                  <a:lnTo>
                    <a:pt x="64" y="57"/>
                  </a:lnTo>
                  <a:lnTo>
                    <a:pt x="62" y="58"/>
                  </a:lnTo>
                  <a:lnTo>
                    <a:pt x="61" y="58"/>
                  </a:lnTo>
                  <a:lnTo>
                    <a:pt x="60" y="60"/>
                  </a:lnTo>
                  <a:lnTo>
                    <a:pt x="60" y="63"/>
                  </a:lnTo>
                  <a:lnTo>
                    <a:pt x="60" y="65"/>
                  </a:lnTo>
                  <a:lnTo>
                    <a:pt x="62" y="70"/>
                  </a:lnTo>
                  <a:lnTo>
                    <a:pt x="61" y="70"/>
                  </a:lnTo>
                  <a:lnTo>
                    <a:pt x="59" y="69"/>
                  </a:lnTo>
                  <a:lnTo>
                    <a:pt x="56" y="68"/>
                  </a:lnTo>
                  <a:lnTo>
                    <a:pt x="54" y="66"/>
                  </a:lnTo>
                  <a:lnTo>
                    <a:pt x="53" y="64"/>
                  </a:lnTo>
                  <a:lnTo>
                    <a:pt x="51" y="62"/>
                  </a:lnTo>
                  <a:lnTo>
                    <a:pt x="49" y="59"/>
                  </a:lnTo>
                  <a:lnTo>
                    <a:pt x="47" y="58"/>
                  </a:lnTo>
                  <a:lnTo>
                    <a:pt x="46" y="57"/>
                  </a:lnTo>
                  <a:lnTo>
                    <a:pt x="45" y="56"/>
                  </a:lnTo>
                  <a:lnTo>
                    <a:pt x="45" y="53"/>
                  </a:lnTo>
                  <a:lnTo>
                    <a:pt x="44" y="50"/>
                  </a:lnTo>
                  <a:lnTo>
                    <a:pt x="43" y="47"/>
                  </a:lnTo>
                  <a:lnTo>
                    <a:pt x="43" y="45"/>
                  </a:lnTo>
                  <a:lnTo>
                    <a:pt x="43" y="43"/>
                  </a:lnTo>
                  <a:lnTo>
                    <a:pt x="44" y="41"/>
                  </a:lnTo>
                  <a:lnTo>
                    <a:pt x="44" y="39"/>
                  </a:lnTo>
                  <a:lnTo>
                    <a:pt x="45" y="38"/>
                  </a:lnTo>
                  <a:lnTo>
                    <a:pt x="47" y="38"/>
                  </a:lnTo>
                  <a:lnTo>
                    <a:pt x="48" y="37"/>
                  </a:lnTo>
                  <a:lnTo>
                    <a:pt x="48" y="36"/>
                  </a:lnTo>
                  <a:lnTo>
                    <a:pt x="49" y="36"/>
                  </a:lnTo>
                  <a:lnTo>
                    <a:pt x="50" y="35"/>
                  </a:lnTo>
                  <a:lnTo>
                    <a:pt x="51" y="34"/>
                  </a:lnTo>
                  <a:lnTo>
                    <a:pt x="51" y="32"/>
                  </a:lnTo>
                  <a:lnTo>
                    <a:pt x="51" y="31"/>
                  </a:lnTo>
                  <a:lnTo>
                    <a:pt x="51" y="30"/>
                  </a:lnTo>
                  <a:lnTo>
                    <a:pt x="50" y="30"/>
                  </a:lnTo>
                  <a:lnTo>
                    <a:pt x="48" y="30"/>
                  </a:lnTo>
                  <a:lnTo>
                    <a:pt x="47" y="32"/>
                  </a:lnTo>
                  <a:lnTo>
                    <a:pt x="45" y="33"/>
                  </a:lnTo>
                  <a:lnTo>
                    <a:pt x="44" y="34"/>
                  </a:lnTo>
                  <a:lnTo>
                    <a:pt x="42" y="34"/>
                  </a:lnTo>
                  <a:lnTo>
                    <a:pt x="42" y="33"/>
                  </a:lnTo>
                  <a:lnTo>
                    <a:pt x="42" y="31"/>
                  </a:lnTo>
                  <a:lnTo>
                    <a:pt x="43" y="29"/>
                  </a:lnTo>
                  <a:lnTo>
                    <a:pt x="44" y="27"/>
                  </a:lnTo>
                  <a:lnTo>
                    <a:pt x="45" y="25"/>
                  </a:lnTo>
                  <a:lnTo>
                    <a:pt x="46" y="23"/>
                  </a:lnTo>
                  <a:lnTo>
                    <a:pt x="47" y="21"/>
                  </a:lnTo>
                  <a:lnTo>
                    <a:pt x="47" y="20"/>
                  </a:lnTo>
                  <a:lnTo>
                    <a:pt x="42" y="21"/>
                  </a:lnTo>
                  <a:lnTo>
                    <a:pt x="37" y="21"/>
                  </a:lnTo>
                  <a:lnTo>
                    <a:pt x="32" y="19"/>
                  </a:lnTo>
                  <a:lnTo>
                    <a:pt x="30" y="17"/>
                  </a:lnTo>
                  <a:lnTo>
                    <a:pt x="27" y="17"/>
                  </a:lnTo>
                  <a:lnTo>
                    <a:pt x="24" y="17"/>
                  </a:lnTo>
                  <a:lnTo>
                    <a:pt x="21" y="14"/>
                  </a:lnTo>
                  <a:lnTo>
                    <a:pt x="20" y="14"/>
                  </a:lnTo>
                  <a:lnTo>
                    <a:pt x="19" y="14"/>
                  </a:lnTo>
                  <a:lnTo>
                    <a:pt x="18" y="14"/>
                  </a:lnTo>
                  <a:lnTo>
                    <a:pt x="18" y="15"/>
                  </a:lnTo>
                  <a:lnTo>
                    <a:pt x="17" y="15"/>
                  </a:lnTo>
                  <a:lnTo>
                    <a:pt x="16" y="15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7"/>
                  </a:lnTo>
                  <a:lnTo>
                    <a:pt x="9" y="12"/>
                  </a:lnTo>
                  <a:lnTo>
                    <a:pt x="8" y="11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9"/>
                  </a:lnTo>
                  <a:lnTo>
                    <a:pt x="3" y="9"/>
                  </a:lnTo>
                  <a:lnTo>
                    <a:pt x="2" y="8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1"/>
                  </a:lnTo>
                  <a:lnTo>
                    <a:pt x="6" y="0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8" y="1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1" y="2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5" y="2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3" y="4"/>
                  </a:lnTo>
                  <a:lnTo>
                    <a:pt x="45" y="5"/>
                  </a:lnTo>
                  <a:lnTo>
                    <a:pt x="46" y="5"/>
                  </a:lnTo>
                  <a:lnTo>
                    <a:pt x="47" y="6"/>
                  </a:lnTo>
                  <a:lnTo>
                    <a:pt x="48" y="7"/>
                  </a:lnTo>
                  <a:lnTo>
                    <a:pt x="50" y="7"/>
                  </a:lnTo>
                  <a:lnTo>
                    <a:pt x="52" y="7"/>
                  </a:lnTo>
                  <a:lnTo>
                    <a:pt x="54" y="8"/>
                  </a:lnTo>
                  <a:lnTo>
                    <a:pt x="56" y="9"/>
                  </a:lnTo>
                  <a:lnTo>
                    <a:pt x="59" y="10"/>
                  </a:lnTo>
                  <a:lnTo>
                    <a:pt x="62" y="12"/>
                  </a:lnTo>
                  <a:lnTo>
                    <a:pt x="63" y="15"/>
                  </a:lnTo>
                  <a:lnTo>
                    <a:pt x="65" y="18"/>
                  </a:lnTo>
                  <a:lnTo>
                    <a:pt x="68" y="20"/>
                  </a:lnTo>
                  <a:lnTo>
                    <a:pt x="69" y="20"/>
                  </a:lnTo>
                  <a:lnTo>
                    <a:pt x="70" y="20"/>
                  </a:lnTo>
                  <a:lnTo>
                    <a:pt x="73" y="21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14" name="Freeform 52"/>
            <p:cNvSpPr>
              <a:spLocks/>
            </p:cNvSpPr>
            <p:nvPr/>
          </p:nvSpPr>
          <p:spPr bwMode="gray">
            <a:xfrm>
              <a:off x="2375" y="1819"/>
              <a:ext cx="76" cy="70"/>
            </a:xfrm>
            <a:custGeom>
              <a:avLst/>
              <a:gdLst>
                <a:gd name="T0" fmla="*/ 76 w 76"/>
                <a:gd name="T1" fmla="*/ 39 h 70"/>
                <a:gd name="T2" fmla="*/ 74 w 76"/>
                <a:gd name="T3" fmla="*/ 48 h 70"/>
                <a:gd name="T4" fmla="*/ 73 w 76"/>
                <a:gd name="T5" fmla="*/ 53 h 70"/>
                <a:gd name="T6" fmla="*/ 74 w 76"/>
                <a:gd name="T7" fmla="*/ 57 h 70"/>
                <a:gd name="T8" fmla="*/ 68 w 76"/>
                <a:gd name="T9" fmla="*/ 57 h 70"/>
                <a:gd name="T10" fmla="*/ 62 w 76"/>
                <a:gd name="T11" fmla="*/ 58 h 70"/>
                <a:gd name="T12" fmla="*/ 60 w 76"/>
                <a:gd name="T13" fmla="*/ 63 h 70"/>
                <a:gd name="T14" fmla="*/ 61 w 76"/>
                <a:gd name="T15" fmla="*/ 70 h 70"/>
                <a:gd name="T16" fmla="*/ 54 w 76"/>
                <a:gd name="T17" fmla="*/ 66 h 70"/>
                <a:gd name="T18" fmla="*/ 49 w 76"/>
                <a:gd name="T19" fmla="*/ 59 h 70"/>
                <a:gd name="T20" fmla="*/ 45 w 76"/>
                <a:gd name="T21" fmla="*/ 56 h 70"/>
                <a:gd name="T22" fmla="*/ 43 w 76"/>
                <a:gd name="T23" fmla="*/ 47 h 70"/>
                <a:gd name="T24" fmla="*/ 44 w 76"/>
                <a:gd name="T25" fmla="*/ 41 h 70"/>
                <a:gd name="T26" fmla="*/ 47 w 76"/>
                <a:gd name="T27" fmla="*/ 38 h 70"/>
                <a:gd name="T28" fmla="*/ 48 w 76"/>
                <a:gd name="T29" fmla="*/ 36 h 70"/>
                <a:gd name="T30" fmla="*/ 51 w 76"/>
                <a:gd name="T31" fmla="*/ 34 h 70"/>
                <a:gd name="T32" fmla="*/ 51 w 76"/>
                <a:gd name="T33" fmla="*/ 30 h 70"/>
                <a:gd name="T34" fmla="*/ 47 w 76"/>
                <a:gd name="T35" fmla="*/ 32 h 70"/>
                <a:gd name="T36" fmla="*/ 42 w 76"/>
                <a:gd name="T37" fmla="*/ 34 h 70"/>
                <a:gd name="T38" fmla="*/ 43 w 76"/>
                <a:gd name="T39" fmla="*/ 29 h 70"/>
                <a:gd name="T40" fmla="*/ 46 w 76"/>
                <a:gd name="T41" fmla="*/ 23 h 70"/>
                <a:gd name="T42" fmla="*/ 42 w 76"/>
                <a:gd name="T43" fmla="*/ 21 h 70"/>
                <a:gd name="T44" fmla="*/ 30 w 76"/>
                <a:gd name="T45" fmla="*/ 17 h 70"/>
                <a:gd name="T46" fmla="*/ 21 w 76"/>
                <a:gd name="T47" fmla="*/ 14 h 70"/>
                <a:gd name="T48" fmla="*/ 18 w 76"/>
                <a:gd name="T49" fmla="*/ 14 h 70"/>
                <a:gd name="T50" fmla="*/ 17 w 76"/>
                <a:gd name="T51" fmla="*/ 15 h 70"/>
                <a:gd name="T52" fmla="*/ 15 w 76"/>
                <a:gd name="T53" fmla="*/ 15 h 70"/>
                <a:gd name="T54" fmla="*/ 9 w 76"/>
                <a:gd name="T55" fmla="*/ 12 h 70"/>
                <a:gd name="T56" fmla="*/ 6 w 76"/>
                <a:gd name="T57" fmla="*/ 10 h 70"/>
                <a:gd name="T58" fmla="*/ 2 w 76"/>
                <a:gd name="T59" fmla="*/ 8 h 70"/>
                <a:gd name="T60" fmla="*/ 0 w 76"/>
                <a:gd name="T61" fmla="*/ 6 h 70"/>
                <a:gd name="T62" fmla="*/ 4 w 76"/>
                <a:gd name="T63" fmla="*/ 1 h 70"/>
                <a:gd name="T64" fmla="*/ 14 w 76"/>
                <a:gd name="T65" fmla="*/ 0 h 70"/>
                <a:gd name="T66" fmla="*/ 23 w 76"/>
                <a:gd name="T67" fmla="*/ 0 h 70"/>
                <a:gd name="T68" fmla="*/ 27 w 76"/>
                <a:gd name="T69" fmla="*/ 1 h 70"/>
                <a:gd name="T70" fmla="*/ 32 w 76"/>
                <a:gd name="T71" fmla="*/ 3 h 70"/>
                <a:gd name="T72" fmla="*/ 35 w 76"/>
                <a:gd name="T73" fmla="*/ 3 h 70"/>
                <a:gd name="T74" fmla="*/ 38 w 76"/>
                <a:gd name="T75" fmla="*/ 4 h 70"/>
                <a:gd name="T76" fmla="*/ 45 w 76"/>
                <a:gd name="T77" fmla="*/ 5 h 70"/>
                <a:gd name="T78" fmla="*/ 48 w 76"/>
                <a:gd name="T79" fmla="*/ 7 h 70"/>
                <a:gd name="T80" fmla="*/ 54 w 76"/>
                <a:gd name="T81" fmla="*/ 8 h 70"/>
                <a:gd name="T82" fmla="*/ 62 w 76"/>
                <a:gd name="T83" fmla="*/ 12 h 70"/>
                <a:gd name="T84" fmla="*/ 68 w 76"/>
                <a:gd name="T85" fmla="*/ 20 h 70"/>
                <a:gd name="T86" fmla="*/ 73 w 76"/>
                <a:gd name="T87" fmla="*/ 21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6"/>
                <a:gd name="T133" fmla="*/ 0 h 70"/>
                <a:gd name="T134" fmla="*/ 76 w 76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6" h="70">
                  <a:moveTo>
                    <a:pt x="73" y="21"/>
                  </a:moveTo>
                  <a:lnTo>
                    <a:pt x="73" y="30"/>
                  </a:lnTo>
                  <a:lnTo>
                    <a:pt x="76" y="39"/>
                  </a:lnTo>
                  <a:lnTo>
                    <a:pt x="76" y="47"/>
                  </a:lnTo>
                  <a:lnTo>
                    <a:pt x="75" y="48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3" y="51"/>
                  </a:lnTo>
                  <a:lnTo>
                    <a:pt x="73" y="53"/>
                  </a:lnTo>
                  <a:lnTo>
                    <a:pt x="74" y="55"/>
                  </a:lnTo>
                  <a:lnTo>
                    <a:pt x="74" y="56"/>
                  </a:lnTo>
                  <a:lnTo>
                    <a:pt x="74" y="57"/>
                  </a:lnTo>
                  <a:lnTo>
                    <a:pt x="73" y="58"/>
                  </a:lnTo>
                  <a:lnTo>
                    <a:pt x="71" y="58"/>
                  </a:lnTo>
                  <a:lnTo>
                    <a:pt x="68" y="57"/>
                  </a:lnTo>
                  <a:lnTo>
                    <a:pt x="66" y="57"/>
                  </a:lnTo>
                  <a:lnTo>
                    <a:pt x="64" y="57"/>
                  </a:lnTo>
                  <a:lnTo>
                    <a:pt x="62" y="58"/>
                  </a:lnTo>
                  <a:lnTo>
                    <a:pt x="61" y="58"/>
                  </a:lnTo>
                  <a:lnTo>
                    <a:pt x="60" y="60"/>
                  </a:lnTo>
                  <a:lnTo>
                    <a:pt x="60" y="63"/>
                  </a:lnTo>
                  <a:lnTo>
                    <a:pt x="60" y="65"/>
                  </a:lnTo>
                  <a:lnTo>
                    <a:pt x="62" y="70"/>
                  </a:lnTo>
                  <a:lnTo>
                    <a:pt x="61" y="70"/>
                  </a:lnTo>
                  <a:lnTo>
                    <a:pt x="59" y="69"/>
                  </a:lnTo>
                  <a:lnTo>
                    <a:pt x="56" y="68"/>
                  </a:lnTo>
                  <a:lnTo>
                    <a:pt x="54" y="66"/>
                  </a:lnTo>
                  <a:lnTo>
                    <a:pt x="53" y="64"/>
                  </a:lnTo>
                  <a:lnTo>
                    <a:pt x="51" y="62"/>
                  </a:lnTo>
                  <a:lnTo>
                    <a:pt x="49" y="59"/>
                  </a:lnTo>
                  <a:lnTo>
                    <a:pt x="47" y="58"/>
                  </a:lnTo>
                  <a:lnTo>
                    <a:pt x="46" y="57"/>
                  </a:lnTo>
                  <a:lnTo>
                    <a:pt x="45" y="56"/>
                  </a:lnTo>
                  <a:lnTo>
                    <a:pt x="45" y="53"/>
                  </a:lnTo>
                  <a:lnTo>
                    <a:pt x="44" y="50"/>
                  </a:lnTo>
                  <a:lnTo>
                    <a:pt x="43" y="47"/>
                  </a:lnTo>
                  <a:lnTo>
                    <a:pt x="43" y="45"/>
                  </a:lnTo>
                  <a:lnTo>
                    <a:pt x="43" y="43"/>
                  </a:lnTo>
                  <a:lnTo>
                    <a:pt x="44" y="41"/>
                  </a:lnTo>
                  <a:lnTo>
                    <a:pt x="44" y="39"/>
                  </a:lnTo>
                  <a:lnTo>
                    <a:pt x="45" y="38"/>
                  </a:lnTo>
                  <a:lnTo>
                    <a:pt x="47" y="38"/>
                  </a:lnTo>
                  <a:lnTo>
                    <a:pt x="48" y="37"/>
                  </a:lnTo>
                  <a:lnTo>
                    <a:pt x="48" y="36"/>
                  </a:lnTo>
                  <a:lnTo>
                    <a:pt x="49" y="36"/>
                  </a:lnTo>
                  <a:lnTo>
                    <a:pt x="50" y="35"/>
                  </a:lnTo>
                  <a:lnTo>
                    <a:pt x="51" y="34"/>
                  </a:lnTo>
                  <a:lnTo>
                    <a:pt x="51" y="32"/>
                  </a:lnTo>
                  <a:lnTo>
                    <a:pt x="51" y="31"/>
                  </a:lnTo>
                  <a:lnTo>
                    <a:pt x="51" y="30"/>
                  </a:lnTo>
                  <a:lnTo>
                    <a:pt x="50" y="30"/>
                  </a:lnTo>
                  <a:lnTo>
                    <a:pt x="48" y="30"/>
                  </a:lnTo>
                  <a:lnTo>
                    <a:pt x="47" y="32"/>
                  </a:lnTo>
                  <a:lnTo>
                    <a:pt x="45" y="33"/>
                  </a:lnTo>
                  <a:lnTo>
                    <a:pt x="44" y="34"/>
                  </a:lnTo>
                  <a:lnTo>
                    <a:pt x="42" y="34"/>
                  </a:lnTo>
                  <a:lnTo>
                    <a:pt x="42" y="33"/>
                  </a:lnTo>
                  <a:lnTo>
                    <a:pt x="42" y="31"/>
                  </a:lnTo>
                  <a:lnTo>
                    <a:pt x="43" y="29"/>
                  </a:lnTo>
                  <a:lnTo>
                    <a:pt x="44" y="27"/>
                  </a:lnTo>
                  <a:lnTo>
                    <a:pt x="45" y="25"/>
                  </a:lnTo>
                  <a:lnTo>
                    <a:pt x="46" y="23"/>
                  </a:lnTo>
                  <a:lnTo>
                    <a:pt x="47" y="21"/>
                  </a:lnTo>
                  <a:lnTo>
                    <a:pt x="47" y="20"/>
                  </a:lnTo>
                  <a:lnTo>
                    <a:pt x="42" y="21"/>
                  </a:lnTo>
                  <a:lnTo>
                    <a:pt x="37" y="21"/>
                  </a:lnTo>
                  <a:lnTo>
                    <a:pt x="32" y="19"/>
                  </a:lnTo>
                  <a:lnTo>
                    <a:pt x="30" y="17"/>
                  </a:lnTo>
                  <a:lnTo>
                    <a:pt x="27" y="17"/>
                  </a:lnTo>
                  <a:lnTo>
                    <a:pt x="24" y="17"/>
                  </a:lnTo>
                  <a:lnTo>
                    <a:pt x="21" y="14"/>
                  </a:lnTo>
                  <a:lnTo>
                    <a:pt x="20" y="14"/>
                  </a:lnTo>
                  <a:lnTo>
                    <a:pt x="19" y="14"/>
                  </a:lnTo>
                  <a:lnTo>
                    <a:pt x="18" y="14"/>
                  </a:lnTo>
                  <a:lnTo>
                    <a:pt x="18" y="15"/>
                  </a:lnTo>
                  <a:lnTo>
                    <a:pt x="17" y="15"/>
                  </a:lnTo>
                  <a:lnTo>
                    <a:pt x="16" y="15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7"/>
                  </a:lnTo>
                  <a:lnTo>
                    <a:pt x="9" y="12"/>
                  </a:lnTo>
                  <a:lnTo>
                    <a:pt x="8" y="11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9"/>
                  </a:lnTo>
                  <a:lnTo>
                    <a:pt x="3" y="9"/>
                  </a:lnTo>
                  <a:lnTo>
                    <a:pt x="2" y="8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1"/>
                  </a:lnTo>
                  <a:lnTo>
                    <a:pt x="6" y="0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8" y="1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1" y="2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5" y="2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3" y="4"/>
                  </a:lnTo>
                  <a:lnTo>
                    <a:pt x="45" y="5"/>
                  </a:lnTo>
                  <a:lnTo>
                    <a:pt x="46" y="5"/>
                  </a:lnTo>
                  <a:lnTo>
                    <a:pt x="47" y="6"/>
                  </a:lnTo>
                  <a:lnTo>
                    <a:pt x="48" y="7"/>
                  </a:lnTo>
                  <a:lnTo>
                    <a:pt x="50" y="7"/>
                  </a:lnTo>
                  <a:lnTo>
                    <a:pt x="52" y="7"/>
                  </a:lnTo>
                  <a:lnTo>
                    <a:pt x="54" y="8"/>
                  </a:lnTo>
                  <a:lnTo>
                    <a:pt x="56" y="9"/>
                  </a:lnTo>
                  <a:lnTo>
                    <a:pt x="59" y="10"/>
                  </a:lnTo>
                  <a:lnTo>
                    <a:pt x="62" y="12"/>
                  </a:lnTo>
                  <a:lnTo>
                    <a:pt x="63" y="15"/>
                  </a:lnTo>
                  <a:lnTo>
                    <a:pt x="65" y="18"/>
                  </a:lnTo>
                  <a:lnTo>
                    <a:pt x="68" y="20"/>
                  </a:lnTo>
                  <a:lnTo>
                    <a:pt x="69" y="20"/>
                  </a:lnTo>
                  <a:lnTo>
                    <a:pt x="70" y="20"/>
                  </a:lnTo>
                  <a:lnTo>
                    <a:pt x="73" y="21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15" name="Freeform 53"/>
            <p:cNvSpPr>
              <a:spLocks/>
            </p:cNvSpPr>
            <p:nvPr/>
          </p:nvSpPr>
          <p:spPr bwMode="gray">
            <a:xfrm>
              <a:off x="2399" y="1726"/>
              <a:ext cx="371" cy="467"/>
            </a:xfrm>
            <a:custGeom>
              <a:avLst/>
              <a:gdLst>
                <a:gd name="T0" fmla="*/ 343 w 371"/>
                <a:gd name="T1" fmla="*/ 304 h 467"/>
                <a:gd name="T2" fmla="*/ 336 w 371"/>
                <a:gd name="T3" fmla="*/ 291 h 467"/>
                <a:gd name="T4" fmla="*/ 323 w 371"/>
                <a:gd name="T5" fmla="*/ 293 h 467"/>
                <a:gd name="T6" fmla="*/ 308 w 371"/>
                <a:gd name="T7" fmla="*/ 300 h 467"/>
                <a:gd name="T8" fmla="*/ 270 w 371"/>
                <a:gd name="T9" fmla="*/ 308 h 467"/>
                <a:gd name="T10" fmla="*/ 292 w 371"/>
                <a:gd name="T11" fmla="*/ 326 h 467"/>
                <a:gd name="T12" fmla="*/ 277 w 371"/>
                <a:gd name="T13" fmla="*/ 330 h 467"/>
                <a:gd name="T14" fmla="*/ 263 w 371"/>
                <a:gd name="T15" fmla="*/ 355 h 467"/>
                <a:gd name="T16" fmla="*/ 279 w 371"/>
                <a:gd name="T17" fmla="*/ 367 h 467"/>
                <a:gd name="T18" fmla="*/ 272 w 371"/>
                <a:gd name="T19" fmla="*/ 467 h 467"/>
                <a:gd name="T20" fmla="*/ 246 w 371"/>
                <a:gd name="T21" fmla="*/ 459 h 467"/>
                <a:gd name="T22" fmla="*/ 258 w 371"/>
                <a:gd name="T23" fmla="*/ 449 h 467"/>
                <a:gd name="T24" fmla="*/ 261 w 371"/>
                <a:gd name="T25" fmla="*/ 418 h 467"/>
                <a:gd name="T26" fmla="*/ 233 w 371"/>
                <a:gd name="T27" fmla="*/ 423 h 467"/>
                <a:gd name="T28" fmla="*/ 207 w 371"/>
                <a:gd name="T29" fmla="*/ 427 h 467"/>
                <a:gd name="T30" fmla="*/ 187 w 371"/>
                <a:gd name="T31" fmla="*/ 427 h 467"/>
                <a:gd name="T32" fmla="*/ 179 w 371"/>
                <a:gd name="T33" fmla="*/ 410 h 467"/>
                <a:gd name="T34" fmla="*/ 171 w 371"/>
                <a:gd name="T35" fmla="*/ 400 h 467"/>
                <a:gd name="T36" fmla="*/ 163 w 371"/>
                <a:gd name="T37" fmla="*/ 388 h 467"/>
                <a:gd name="T38" fmla="*/ 112 w 371"/>
                <a:gd name="T39" fmla="*/ 367 h 467"/>
                <a:gd name="T40" fmla="*/ 80 w 371"/>
                <a:gd name="T41" fmla="*/ 359 h 467"/>
                <a:gd name="T42" fmla="*/ 65 w 371"/>
                <a:gd name="T43" fmla="*/ 353 h 467"/>
                <a:gd name="T44" fmla="*/ 52 w 371"/>
                <a:gd name="T45" fmla="*/ 349 h 467"/>
                <a:gd name="T46" fmla="*/ 14 w 371"/>
                <a:gd name="T47" fmla="*/ 329 h 467"/>
                <a:gd name="T48" fmla="*/ 1 w 371"/>
                <a:gd name="T49" fmla="*/ 321 h 467"/>
                <a:gd name="T50" fmla="*/ 11 w 371"/>
                <a:gd name="T51" fmla="*/ 311 h 467"/>
                <a:gd name="T52" fmla="*/ 12 w 371"/>
                <a:gd name="T53" fmla="*/ 300 h 467"/>
                <a:gd name="T54" fmla="*/ 22 w 371"/>
                <a:gd name="T55" fmla="*/ 292 h 467"/>
                <a:gd name="T56" fmla="*/ 41 w 371"/>
                <a:gd name="T57" fmla="*/ 282 h 467"/>
                <a:gd name="T58" fmla="*/ 46 w 371"/>
                <a:gd name="T59" fmla="*/ 268 h 467"/>
                <a:gd name="T60" fmla="*/ 56 w 371"/>
                <a:gd name="T61" fmla="*/ 254 h 467"/>
                <a:gd name="T62" fmla="*/ 46 w 371"/>
                <a:gd name="T63" fmla="*/ 231 h 467"/>
                <a:gd name="T64" fmla="*/ 49 w 371"/>
                <a:gd name="T65" fmla="*/ 216 h 467"/>
                <a:gd name="T66" fmla="*/ 42 w 371"/>
                <a:gd name="T67" fmla="*/ 207 h 467"/>
                <a:gd name="T68" fmla="*/ 53 w 371"/>
                <a:gd name="T69" fmla="*/ 197 h 467"/>
                <a:gd name="T70" fmla="*/ 47 w 371"/>
                <a:gd name="T71" fmla="*/ 189 h 467"/>
                <a:gd name="T72" fmla="*/ 52 w 371"/>
                <a:gd name="T73" fmla="*/ 178 h 467"/>
                <a:gd name="T74" fmla="*/ 40 w 371"/>
                <a:gd name="T75" fmla="*/ 150 h 467"/>
                <a:gd name="T76" fmla="*/ 49 w 371"/>
                <a:gd name="T77" fmla="*/ 146 h 467"/>
                <a:gd name="T78" fmla="*/ 49 w 371"/>
                <a:gd name="T79" fmla="*/ 114 h 467"/>
                <a:gd name="T80" fmla="*/ 70 w 371"/>
                <a:gd name="T81" fmla="*/ 136 h 467"/>
                <a:gd name="T82" fmla="*/ 82 w 371"/>
                <a:gd name="T83" fmla="*/ 103 h 467"/>
                <a:gd name="T84" fmla="*/ 96 w 371"/>
                <a:gd name="T85" fmla="*/ 87 h 467"/>
                <a:gd name="T86" fmla="*/ 127 w 371"/>
                <a:gd name="T87" fmla="*/ 47 h 467"/>
                <a:gd name="T88" fmla="*/ 200 w 371"/>
                <a:gd name="T89" fmla="*/ 12 h 467"/>
                <a:gd name="T90" fmla="*/ 215 w 371"/>
                <a:gd name="T91" fmla="*/ 1 h 467"/>
                <a:gd name="T92" fmla="*/ 228 w 371"/>
                <a:gd name="T93" fmla="*/ 7 h 467"/>
                <a:gd name="T94" fmla="*/ 217 w 371"/>
                <a:gd name="T95" fmla="*/ 18 h 467"/>
                <a:gd name="T96" fmla="*/ 185 w 371"/>
                <a:gd name="T97" fmla="*/ 60 h 467"/>
                <a:gd name="T98" fmla="*/ 186 w 371"/>
                <a:gd name="T99" fmla="*/ 96 h 467"/>
                <a:gd name="T100" fmla="*/ 194 w 371"/>
                <a:gd name="T101" fmla="*/ 141 h 467"/>
                <a:gd name="T102" fmla="*/ 206 w 371"/>
                <a:gd name="T103" fmla="*/ 149 h 467"/>
                <a:gd name="T104" fmla="*/ 259 w 371"/>
                <a:gd name="T105" fmla="*/ 155 h 467"/>
                <a:gd name="T106" fmla="*/ 293 w 371"/>
                <a:gd name="T107" fmla="*/ 172 h 467"/>
                <a:gd name="T108" fmla="*/ 331 w 371"/>
                <a:gd name="T109" fmla="*/ 168 h 467"/>
                <a:gd name="T110" fmla="*/ 338 w 371"/>
                <a:gd name="T111" fmla="*/ 197 h 467"/>
                <a:gd name="T112" fmla="*/ 344 w 371"/>
                <a:gd name="T113" fmla="*/ 246 h 467"/>
                <a:gd name="T114" fmla="*/ 346 w 371"/>
                <a:gd name="T115" fmla="*/ 252 h 467"/>
                <a:gd name="T116" fmla="*/ 335 w 371"/>
                <a:gd name="T117" fmla="*/ 260 h 467"/>
                <a:gd name="T118" fmla="*/ 352 w 371"/>
                <a:gd name="T119" fmla="*/ 284 h 467"/>
                <a:gd name="T120" fmla="*/ 369 w 371"/>
                <a:gd name="T121" fmla="*/ 317 h 46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71"/>
                <a:gd name="T184" fmla="*/ 0 h 467"/>
                <a:gd name="T185" fmla="*/ 371 w 371"/>
                <a:gd name="T186" fmla="*/ 467 h 46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71" h="467">
                  <a:moveTo>
                    <a:pt x="359" y="315"/>
                  </a:moveTo>
                  <a:lnTo>
                    <a:pt x="360" y="315"/>
                  </a:lnTo>
                  <a:lnTo>
                    <a:pt x="360" y="316"/>
                  </a:lnTo>
                  <a:lnTo>
                    <a:pt x="360" y="315"/>
                  </a:lnTo>
                  <a:lnTo>
                    <a:pt x="359" y="315"/>
                  </a:lnTo>
                  <a:lnTo>
                    <a:pt x="351" y="314"/>
                  </a:lnTo>
                  <a:lnTo>
                    <a:pt x="346" y="310"/>
                  </a:lnTo>
                  <a:lnTo>
                    <a:pt x="343" y="304"/>
                  </a:lnTo>
                  <a:lnTo>
                    <a:pt x="342" y="297"/>
                  </a:lnTo>
                  <a:lnTo>
                    <a:pt x="341" y="289"/>
                  </a:lnTo>
                  <a:lnTo>
                    <a:pt x="341" y="287"/>
                  </a:lnTo>
                  <a:lnTo>
                    <a:pt x="340" y="287"/>
                  </a:lnTo>
                  <a:lnTo>
                    <a:pt x="339" y="287"/>
                  </a:lnTo>
                  <a:lnTo>
                    <a:pt x="337" y="288"/>
                  </a:lnTo>
                  <a:lnTo>
                    <a:pt x="336" y="291"/>
                  </a:lnTo>
                  <a:lnTo>
                    <a:pt x="334" y="294"/>
                  </a:lnTo>
                  <a:lnTo>
                    <a:pt x="334" y="296"/>
                  </a:lnTo>
                  <a:lnTo>
                    <a:pt x="332" y="296"/>
                  </a:lnTo>
                  <a:lnTo>
                    <a:pt x="330" y="297"/>
                  </a:lnTo>
                  <a:lnTo>
                    <a:pt x="329" y="297"/>
                  </a:lnTo>
                  <a:lnTo>
                    <a:pt x="327" y="296"/>
                  </a:lnTo>
                  <a:lnTo>
                    <a:pt x="325" y="294"/>
                  </a:lnTo>
                  <a:lnTo>
                    <a:pt x="323" y="293"/>
                  </a:lnTo>
                  <a:lnTo>
                    <a:pt x="322" y="293"/>
                  </a:lnTo>
                  <a:lnTo>
                    <a:pt x="321" y="293"/>
                  </a:lnTo>
                  <a:lnTo>
                    <a:pt x="320" y="293"/>
                  </a:lnTo>
                  <a:lnTo>
                    <a:pt x="320" y="295"/>
                  </a:lnTo>
                  <a:lnTo>
                    <a:pt x="321" y="296"/>
                  </a:lnTo>
                  <a:lnTo>
                    <a:pt x="322" y="297"/>
                  </a:lnTo>
                  <a:lnTo>
                    <a:pt x="322" y="298"/>
                  </a:lnTo>
                  <a:lnTo>
                    <a:pt x="308" y="300"/>
                  </a:lnTo>
                  <a:lnTo>
                    <a:pt x="296" y="299"/>
                  </a:lnTo>
                  <a:lnTo>
                    <a:pt x="283" y="299"/>
                  </a:lnTo>
                  <a:lnTo>
                    <a:pt x="270" y="300"/>
                  </a:lnTo>
                  <a:lnTo>
                    <a:pt x="269" y="301"/>
                  </a:lnTo>
                  <a:lnTo>
                    <a:pt x="269" y="302"/>
                  </a:lnTo>
                  <a:lnTo>
                    <a:pt x="269" y="304"/>
                  </a:lnTo>
                  <a:lnTo>
                    <a:pt x="270" y="306"/>
                  </a:lnTo>
                  <a:lnTo>
                    <a:pt x="270" y="308"/>
                  </a:lnTo>
                  <a:lnTo>
                    <a:pt x="272" y="313"/>
                  </a:lnTo>
                  <a:lnTo>
                    <a:pt x="272" y="317"/>
                  </a:lnTo>
                  <a:lnTo>
                    <a:pt x="273" y="322"/>
                  </a:lnTo>
                  <a:lnTo>
                    <a:pt x="279" y="319"/>
                  </a:lnTo>
                  <a:lnTo>
                    <a:pt x="286" y="320"/>
                  </a:lnTo>
                  <a:lnTo>
                    <a:pt x="291" y="323"/>
                  </a:lnTo>
                  <a:lnTo>
                    <a:pt x="292" y="324"/>
                  </a:lnTo>
                  <a:lnTo>
                    <a:pt x="292" y="326"/>
                  </a:lnTo>
                  <a:lnTo>
                    <a:pt x="292" y="327"/>
                  </a:lnTo>
                  <a:lnTo>
                    <a:pt x="291" y="328"/>
                  </a:lnTo>
                  <a:lnTo>
                    <a:pt x="290" y="328"/>
                  </a:lnTo>
                  <a:lnTo>
                    <a:pt x="289" y="328"/>
                  </a:lnTo>
                  <a:lnTo>
                    <a:pt x="286" y="327"/>
                  </a:lnTo>
                  <a:lnTo>
                    <a:pt x="283" y="327"/>
                  </a:lnTo>
                  <a:lnTo>
                    <a:pt x="280" y="328"/>
                  </a:lnTo>
                  <a:lnTo>
                    <a:pt x="277" y="330"/>
                  </a:lnTo>
                  <a:lnTo>
                    <a:pt x="275" y="331"/>
                  </a:lnTo>
                  <a:lnTo>
                    <a:pt x="271" y="332"/>
                  </a:lnTo>
                  <a:lnTo>
                    <a:pt x="269" y="333"/>
                  </a:lnTo>
                  <a:lnTo>
                    <a:pt x="266" y="336"/>
                  </a:lnTo>
                  <a:lnTo>
                    <a:pt x="263" y="338"/>
                  </a:lnTo>
                  <a:lnTo>
                    <a:pt x="262" y="340"/>
                  </a:lnTo>
                  <a:lnTo>
                    <a:pt x="261" y="347"/>
                  </a:lnTo>
                  <a:lnTo>
                    <a:pt x="263" y="355"/>
                  </a:lnTo>
                  <a:lnTo>
                    <a:pt x="269" y="361"/>
                  </a:lnTo>
                  <a:lnTo>
                    <a:pt x="270" y="362"/>
                  </a:lnTo>
                  <a:lnTo>
                    <a:pt x="271" y="363"/>
                  </a:lnTo>
                  <a:lnTo>
                    <a:pt x="273" y="365"/>
                  </a:lnTo>
                  <a:lnTo>
                    <a:pt x="275" y="366"/>
                  </a:lnTo>
                  <a:lnTo>
                    <a:pt x="277" y="367"/>
                  </a:lnTo>
                  <a:lnTo>
                    <a:pt x="280" y="367"/>
                  </a:lnTo>
                  <a:lnTo>
                    <a:pt x="279" y="367"/>
                  </a:lnTo>
                  <a:lnTo>
                    <a:pt x="279" y="368"/>
                  </a:lnTo>
                  <a:lnTo>
                    <a:pt x="281" y="369"/>
                  </a:lnTo>
                  <a:lnTo>
                    <a:pt x="282" y="371"/>
                  </a:lnTo>
                  <a:lnTo>
                    <a:pt x="284" y="372"/>
                  </a:lnTo>
                  <a:lnTo>
                    <a:pt x="285" y="373"/>
                  </a:lnTo>
                  <a:lnTo>
                    <a:pt x="274" y="467"/>
                  </a:lnTo>
                  <a:lnTo>
                    <a:pt x="272" y="467"/>
                  </a:lnTo>
                  <a:lnTo>
                    <a:pt x="270" y="465"/>
                  </a:lnTo>
                  <a:lnTo>
                    <a:pt x="268" y="463"/>
                  </a:lnTo>
                  <a:lnTo>
                    <a:pt x="266" y="461"/>
                  </a:lnTo>
                  <a:lnTo>
                    <a:pt x="263" y="459"/>
                  </a:lnTo>
                  <a:lnTo>
                    <a:pt x="258" y="457"/>
                  </a:lnTo>
                  <a:lnTo>
                    <a:pt x="252" y="458"/>
                  </a:lnTo>
                  <a:lnTo>
                    <a:pt x="245" y="460"/>
                  </a:lnTo>
                  <a:lnTo>
                    <a:pt x="246" y="459"/>
                  </a:lnTo>
                  <a:lnTo>
                    <a:pt x="247" y="457"/>
                  </a:lnTo>
                  <a:lnTo>
                    <a:pt x="248" y="456"/>
                  </a:lnTo>
                  <a:lnTo>
                    <a:pt x="250" y="455"/>
                  </a:lnTo>
                  <a:lnTo>
                    <a:pt x="251" y="454"/>
                  </a:lnTo>
                  <a:lnTo>
                    <a:pt x="251" y="453"/>
                  </a:lnTo>
                  <a:lnTo>
                    <a:pt x="252" y="451"/>
                  </a:lnTo>
                  <a:lnTo>
                    <a:pt x="255" y="450"/>
                  </a:lnTo>
                  <a:lnTo>
                    <a:pt x="258" y="449"/>
                  </a:lnTo>
                  <a:lnTo>
                    <a:pt x="260" y="447"/>
                  </a:lnTo>
                  <a:lnTo>
                    <a:pt x="262" y="444"/>
                  </a:lnTo>
                  <a:lnTo>
                    <a:pt x="265" y="441"/>
                  </a:lnTo>
                  <a:lnTo>
                    <a:pt x="267" y="439"/>
                  </a:lnTo>
                  <a:lnTo>
                    <a:pt x="269" y="433"/>
                  </a:lnTo>
                  <a:lnTo>
                    <a:pt x="268" y="428"/>
                  </a:lnTo>
                  <a:lnTo>
                    <a:pt x="265" y="423"/>
                  </a:lnTo>
                  <a:lnTo>
                    <a:pt x="261" y="418"/>
                  </a:lnTo>
                  <a:lnTo>
                    <a:pt x="256" y="414"/>
                  </a:lnTo>
                  <a:lnTo>
                    <a:pt x="250" y="414"/>
                  </a:lnTo>
                  <a:lnTo>
                    <a:pt x="243" y="417"/>
                  </a:lnTo>
                  <a:lnTo>
                    <a:pt x="241" y="418"/>
                  </a:lnTo>
                  <a:lnTo>
                    <a:pt x="239" y="420"/>
                  </a:lnTo>
                  <a:lnTo>
                    <a:pt x="237" y="422"/>
                  </a:lnTo>
                  <a:lnTo>
                    <a:pt x="235" y="423"/>
                  </a:lnTo>
                  <a:lnTo>
                    <a:pt x="233" y="423"/>
                  </a:lnTo>
                  <a:lnTo>
                    <a:pt x="229" y="420"/>
                  </a:lnTo>
                  <a:lnTo>
                    <a:pt x="225" y="418"/>
                  </a:lnTo>
                  <a:lnTo>
                    <a:pt x="221" y="416"/>
                  </a:lnTo>
                  <a:lnTo>
                    <a:pt x="215" y="418"/>
                  </a:lnTo>
                  <a:lnTo>
                    <a:pt x="213" y="420"/>
                  </a:lnTo>
                  <a:lnTo>
                    <a:pt x="211" y="422"/>
                  </a:lnTo>
                  <a:lnTo>
                    <a:pt x="209" y="424"/>
                  </a:lnTo>
                  <a:lnTo>
                    <a:pt x="207" y="427"/>
                  </a:lnTo>
                  <a:lnTo>
                    <a:pt x="205" y="428"/>
                  </a:lnTo>
                  <a:lnTo>
                    <a:pt x="203" y="428"/>
                  </a:lnTo>
                  <a:lnTo>
                    <a:pt x="200" y="428"/>
                  </a:lnTo>
                  <a:lnTo>
                    <a:pt x="197" y="428"/>
                  </a:lnTo>
                  <a:lnTo>
                    <a:pt x="194" y="428"/>
                  </a:lnTo>
                  <a:lnTo>
                    <a:pt x="192" y="429"/>
                  </a:lnTo>
                  <a:lnTo>
                    <a:pt x="189" y="429"/>
                  </a:lnTo>
                  <a:lnTo>
                    <a:pt x="187" y="427"/>
                  </a:lnTo>
                  <a:lnTo>
                    <a:pt x="185" y="425"/>
                  </a:lnTo>
                  <a:lnTo>
                    <a:pt x="183" y="422"/>
                  </a:lnTo>
                  <a:lnTo>
                    <a:pt x="181" y="420"/>
                  </a:lnTo>
                  <a:lnTo>
                    <a:pt x="179" y="418"/>
                  </a:lnTo>
                  <a:lnTo>
                    <a:pt x="178" y="417"/>
                  </a:lnTo>
                  <a:lnTo>
                    <a:pt x="178" y="415"/>
                  </a:lnTo>
                  <a:lnTo>
                    <a:pt x="178" y="413"/>
                  </a:lnTo>
                  <a:lnTo>
                    <a:pt x="179" y="410"/>
                  </a:lnTo>
                  <a:lnTo>
                    <a:pt x="179" y="408"/>
                  </a:lnTo>
                  <a:lnTo>
                    <a:pt x="180" y="405"/>
                  </a:lnTo>
                  <a:lnTo>
                    <a:pt x="178" y="405"/>
                  </a:lnTo>
                  <a:lnTo>
                    <a:pt x="177" y="404"/>
                  </a:lnTo>
                  <a:lnTo>
                    <a:pt x="176" y="403"/>
                  </a:lnTo>
                  <a:lnTo>
                    <a:pt x="175" y="402"/>
                  </a:lnTo>
                  <a:lnTo>
                    <a:pt x="174" y="401"/>
                  </a:lnTo>
                  <a:lnTo>
                    <a:pt x="171" y="400"/>
                  </a:lnTo>
                  <a:lnTo>
                    <a:pt x="170" y="399"/>
                  </a:lnTo>
                  <a:lnTo>
                    <a:pt x="170" y="397"/>
                  </a:lnTo>
                  <a:lnTo>
                    <a:pt x="169" y="395"/>
                  </a:lnTo>
                  <a:lnTo>
                    <a:pt x="169" y="392"/>
                  </a:lnTo>
                  <a:lnTo>
                    <a:pt x="168" y="390"/>
                  </a:lnTo>
                  <a:lnTo>
                    <a:pt x="166" y="389"/>
                  </a:lnTo>
                  <a:lnTo>
                    <a:pt x="165" y="388"/>
                  </a:lnTo>
                  <a:lnTo>
                    <a:pt x="163" y="388"/>
                  </a:lnTo>
                  <a:lnTo>
                    <a:pt x="161" y="388"/>
                  </a:lnTo>
                  <a:lnTo>
                    <a:pt x="159" y="388"/>
                  </a:lnTo>
                  <a:lnTo>
                    <a:pt x="150" y="384"/>
                  </a:lnTo>
                  <a:lnTo>
                    <a:pt x="141" y="377"/>
                  </a:lnTo>
                  <a:lnTo>
                    <a:pt x="133" y="370"/>
                  </a:lnTo>
                  <a:lnTo>
                    <a:pt x="124" y="366"/>
                  </a:lnTo>
                  <a:lnTo>
                    <a:pt x="115" y="365"/>
                  </a:lnTo>
                  <a:lnTo>
                    <a:pt x="112" y="367"/>
                  </a:lnTo>
                  <a:lnTo>
                    <a:pt x="97" y="355"/>
                  </a:lnTo>
                  <a:lnTo>
                    <a:pt x="81" y="344"/>
                  </a:lnTo>
                  <a:lnTo>
                    <a:pt x="81" y="347"/>
                  </a:lnTo>
                  <a:lnTo>
                    <a:pt x="81" y="349"/>
                  </a:lnTo>
                  <a:lnTo>
                    <a:pt x="82" y="352"/>
                  </a:lnTo>
                  <a:lnTo>
                    <a:pt x="82" y="354"/>
                  </a:lnTo>
                  <a:lnTo>
                    <a:pt x="82" y="356"/>
                  </a:lnTo>
                  <a:lnTo>
                    <a:pt x="80" y="359"/>
                  </a:lnTo>
                  <a:lnTo>
                    <a:pt x="77" y="359"/>
                  </a:lnTo>
                  <a:lnTo>
                    <a:pt x="75" y="359"/>
                  </a:lnTo>
                  <a:lnTo>
                    <a:pt x="73" y="358"/>
                  </a:lnTo>
                  <a:lnTo>
                    <a:pt x="72" y="357"/>
                  </a:lnTo>
                  <a:lnTo>
                    <a:pt x="70" y="355"/>
                  </a:lnTo>
                  <a:lnTo>
                    <a:pt x="68" y="353"/>
                  </a:lnTo>
                  <a:lnTo>
                    <a:pt x="66" y="353"/>
                  </a:lnTo>
                  <a:lnTo>
                    <a:pt x="65" y="353"/>
                  </a:lnTo>
                  <a:lnTo>
                    <a:pt x="63" y="353"/>
                  </a:lnTo>
                  <a:lnTo>
                    <a:pt x="61" y="354"/>
                  </a:lnTo>
                  <a:lnTo>
                    <a:pt x="59" y="354"/>
                  </a:lnTo>
                  <a:lnTo>
                    <a:pt x="57" y="355"/>
                  </a:lnTo>
                  <a:lnTo>
                    <a:pt x="56" y="354"/>
                  </a:lnTo>
                  <a:lnTo>
                    <a:pt x="54" y="353"/>
                  </a:lnTo>
                  <a:lnTo>
                    <a:pt x="53" y="351"/>
                  </a:lnTo>
                  <a:lnTo>
                    <a:pt x="52" y="349"/>
                  </a:lnTo>
                  <a:lnTo>
                    <a:pt x="51" y="347"/>
                  </a:lnTo>
                  <a:lnTo>
                    <a:pt x="49" y="345"/>
                  </a:lnTo>
                  <a:lnTo>
                    <a:pt x="42" y="342"/>
                  </a:lnTo>
                  <a:lnTo>
                    <a:pt x="34" y="342"/>
                  </a:lnTo>
                  <a:lnTo>
                    <a:pt x="27" y="340"/>
                  </a:lnTo>
                  <a:lnTo>
                    <a:pt x="23" y="337"/>
                  </a:lnTo>
                  <a:lnTo>
                    <a:pt x="18" y="332"/>
                  </a:lnTo>
                  <a:lnTo>
                    <a:pt x="14" y="329"/>
                  </a:lnTo>
                  <a:lnTo>
                    <a:pt x="12" y="328"/>
                  </a:lnTo>
                  <a:lnTo>
                    <a:pt x="10" y="327"/>
                  </a:lnTo>
                  <a:lnTo>
                    <a:pt x="8" y="326"/>
                  </a:lnTo>
                  <a:lnTo>
                    <a:pt x="5" y="326"/>
                  </a:lnTo>
                  <a:lnTo>
                    <a:pt x="3" y="327"/>
                  </a:lnTo>
                  <a:lnTo>
                    <a:pt x="3" y="324"/>
                  </a:lnTo>
                  <a:lnTo>
                    <a:pt x="2" y="322"/>
                  </a:lnTo>
                  <a:lnTo>
                    <a:pt x="1" y="321"/>
                  </a:lnTo>
                  <a:lnTo>
                    <a:pt x="0" y="318"/>
                  </a:lnTo>
                  <a:lnTo>
                    <a:pt x="0" y="316"/>
                  </a:lnTo>
                  <a:lnTo>
                    <a:pt x="1" y="315"/>
                  </a:lnTo>
                  <a:lnTo>
                    <a:pt x="2" y="314"/>
                  </a:lnTo>
                  <a:lnTo>
                    <a:pt x="4" y="313"/>
                  </a:lnTo>
                  <a:lnTo>
                    <a:pt x="6" y="312"/>
                  </a:lnTo>
                  <a:lnTo>
                    <a:pt x="9" y="312"/>
                  </a:lnTo>
                  <a:lnTo>
                    <a:pt x="11" y="311"/>
                  </a:lnTo>
                  <a:lnTo>
                    <a:pt x="14" y="311"/>
                  </a:lnTo>
                  <a:lnTo>
                    <a:pt x="15" y="310"/>
                  </a:lnTo>
                  <a:lnTo>
                    <a:pt x="16" y="309"/>
                  </a:lnTo>
                  <a:lnTo>
                    <a:pt x="15" y="308"/>
                  </a:lnTo>
                  <a:lnTo>
                    <a:pt x="15" y="306"/>
                  </a:lnTo>
                  <a:lnTo>
                    <a:pt x="14" y="304"/>
                  </a:lnTo>
                  <a:lnTo>
                    <a:pt x="13" y="302"/>
                  </a:lnTo>
                  <a:lnTo>
                    <a:pt x="12" y="300"/>
                  </a:lnTo>
                  <a:lnTo>
                    <a:pt x="12" y="298"/>
                  </a:lnTo>
                  <a:lnTo>
                    <a:pt x="13" y="296"/>
                  </a:lnTo>
                  <a:lnTo>
                    <a:pt x="14" y="295"/>
                  </a:lnTo>
                  <a:lnTo>
                    <a:pt x="15" y="295"/>
                  </a:lnTo>
                  <a:lnTo>
                    <a:pt x="17" y="296"/>
                  </a:lnTo>
                  <a:lnTo>
                    <a:pt x="19" y="296"/>
                  </a:lnTo>
                  <a:lnTo>
                    <a:pt x="20" y="297"/>
                  </a:lnTo>
                  <a:lnTo>
                    <a:pt x="22" y="292"/>
                  </a:lnTo>
                  <a:lnTo>
                    <a:pt x="26" y="289"/>
                  </a:lnTo>
                  <a:lnTo>
                    <a:pt x="31" y="288"/>
                  </a:lnTo>
                  <a:lnTo>
                    <a:pt x="38" y="287"/>
                  </a:lnTo>
                  <a:lnTo>
                    <a:pt x="42" y="285"/>
                  </a:lnTo>
                  <a:lnTo>
                    <a:pt x="43" y="284"/>
                  </a:lnTo>
                  <a:lnTo>
                    <a:pt x="43" y="283"/>
                  </a:lnTo>
                  <a:lnTo>
                    <a:pt x="42" y="282"/>
                  </a:lnTo>
                  <a:lnTo>
                    <a:pt x="41" y="282"/>
                  </a:lnTo>
                  <a:lnTo>
                    <a:pt x="40" y="282"/>
                  </a:lnTo>
                  <a:lnTo>
                    <a:pt x="38" y="282"/>
                  </a:lnTo>
                  <a:lnTo>
                    <a:pt x="39" y="280"/>
                  </a:lnTo>
                  <a:lnTo>
                    <a:pt x="40" y="278"/>
                  </a:lnTo>
                  <a:lnTo>
                    <a:pt x="42" y="276"/>
                  </a:lnTo>
                  <a:lnTo>
                    <a:pt x="43" y="274"/>
                  </a:lnTo>
                  <a:lnTo>
                    <a:pt x="45" y="272"/>
                  </a:lnTo>
                  <a:lnTo>
                    <a:pt x="46" y="268"/>
                  </a:lnTo>
                  <a:lnTo>
                    <a:pt x="46" y="263"/>
                  </a:lnTo>
                  <a:lnTo>
                    <a:pt x="47" y="259"/>
                  </a:lnTo>
                  <a:lnTo>
                    <a:pt x="51" y="255"/>
                  </a:lnTo>
                  <a:lnTo>
                    <a:pt x="52" y="254"/>
                  </a:lnTo>
                  <a:lnTo>
                    <a:pt x="53" y="254"/>
                  </a:lnTo>
                  <a:lnTo>
                    <a:pt x="54" y="254"/>
                  </a:lnTo>
                  <a:lnTo>
                    <a:pt x="55" y="254"/>
                  </a:lnTo>
                  <a:lnTo>
                    <a:pt x="56" y="254"/>
                  </a:lnTo>
                  <a:lnTo>
                    <a:pt x="56" y="253"/>
                  </a:lnTo>
                  <a:lnTo>
                    <a:pt x="53" y="249"/>
                  </a:lnTo>
                  <a:lnTo>
                    <a:pt x="50" y="244"/>
                  </a:lnTo>
                  <a:lnTo>
                    <a:pt x="47" y="239"/>
                  </a:lnTo>
                  <a:lnTo>
                    <a:pt x="47" y="233"/>
                  </a:lnTo>
                  <a:lnTo>
                    <a:pt x="46" y="233"/>
                  </a:lnTo>
                  <a:lnTo>
                    <a:pt x="46" y="232"/>
                  </a:lnTo>
                  <a:lnTo>
                    <a:pt x="46" y="231"/>
                  </a:lnTo>
                  <a:lnTo>
                    <a:pt x="45" y="230"/>
                  </a:lnTo>
                  <a:lnTo>
                    <a:pt x="44" y="229"/>
                  </a:lnTo>
                  <a:lnTo>
                    <a:pt x="47" y="227"/>
                  </a:lnTo>
                  <a:lnTo>
                    <a:pt x="48" y="225"/>
                  </a:lnTo>
                  <a:lnTo>
                    <a:pt x="49" y="223"/>
                  </a:lnTo>
                  <a:lnTo>
                    <a:pt x="49" y="221"/>
                  </a:lnTo>
                  <a:lnTo>
                    <a:pt x="49" y="218"/>
                  </a:lnTo>
                  <a:lnTo>
                    <a:pt x="49" y="216"/>
                  </a:lnTo>
                  <a:lnTo>
                    <a:pt x="49" y="213"/>
                  </a:lnTo>
                  <a:lnTo>
                    <a:pt x="48" y="213"/>
                  </a:lnTo>
                  <a:lnTo>
                    <a:pt x="47" y="213"/>
                  </a:lnTo>
                  <a:lnTo>
                    <a:pt x="46" y="213"/>
                  </a:lnTo>
                  <a:lnTo>
                    <a:pt x="45" y="212"/>
                  </a:lnTo>
                  <a:lnTo>
                    <a:pt x="44" y="210"/>
                  </a:lnTo>
                  <a:lnTo>
                    <a:pt x="43" y="209"/>
                  </a:lnTo>
                  <a:lnTo>
                    <a:pt x="42" y="207"/>
                  </a:lnTo>
                  <a:lnTo>
                    <a:pt x="42" y="206"/>
                  </a:lnTo>
                  <a:lnTo>
                    <a:pt x="43" y="205"/>
                  </a:lnTo>
                  <a:lnTo>
                    <a:pt x="45" y="204"/>
                  </a:lnTo>
                  <a:lnTo>
                    <a:pt x="47" y="203"/>
                  </a:lnTo>
                  <a:lnTo>
                    <a:pt x="49" y="202"/>
                  </a:lnTo>
                  <a:lnTo>
                    <a:pt x="51" y="201"/>
                  </a:lnTo>
                  <a:lnTo>
                    <a:pt x="52" y="199"/>
                  </a:lnTo>
                  <a:lnTo>
                    <a:pt x="53" y="197"/>
                  </a:lnTo>
                  <a:lnTo>
                    <a:pt x="54" y="195"/>
                  </a:lnTo>
                  <a:lnTo>
                    <a:pt x="53" y="192"/>
                  </a:lnTo>
                  <a:lnTo>
                    <a:pt x="52" y="193"/>
                  </a:lnTo>
                  <a:lnTo>
                    <a:pt x="51" y="193"/>
                  </a:lnTo>
                  <a:lnTo>
                    <a:pt x="50" y="192"/>
                  </a:lnTo>
                  <a:lnTo>
                    <a:pt x="49" y="191"/>
                  </a:lnTo>
                  <a:lnTo>
                    <a:pt x="48" y="190"/>
                  </a:lnTo>
                  <a:lnTo>
                    <a:pt x="47" y="189"/>
                  </a:lnTo>
                  <a:lnTo>
                    <a:pt x="46" y="189"/>
                  </a:lnTo>
                  <a:lnTo>
                    <a:pt x="46" y="187"/>
                  </a:lnTo>
                  <a:lnTo>
                    <a:pt x="48" y="185"/>
                  </a:lnTo>
                  <a:lnTo>
                    <a:pt x="49" y="183"/>
                  </a:lnTo>
                  <a:lnTo>
                    <a:pt x="50" y="182"/>
                  </a:lnTo>
                  <a:lnTo>
                    <a:pt x="52" y="180"/>
                  </a:lnTo>
                  <a:lnTo>
                    <a:pt x="52" y="179"/>
                  </a:lnTo>
                  <a:lnTo>
                    <a:pt x="52" y="178"/>
                  </a:lnTo>
                  <a:lnTo>
                    <a:pt x="51" y="176"/>
                  </a:lnTo>
                  <a:lnTo>
                    <a:pt x="45" y="171"/>
                  </a:lnTo>
                  <a:lnTo>
                    <a:pt x="40" y="166"/>
                  </a:lnTo>
                  <a:lnTo>
                    <a:pt x="37" y="160"/>
                  </a:lnTo>
                  <a:lnTo>
                    <a:pt x="36" y="153"/>
                  </a:lnTo>
                  <a:lnTo>
                    <a:pt x="37" y="151"/>
                  </a:lnTo>
                  <a:lnTo>
                    <a:pt x="38" y="151"/>
                  </a:lnTo>
                  <a:lnTo>
                    <a:pt x="40" y="150"/>
                  </a:lnTo>
                  <a:lnTo>
                    <a:pt x="42" y="150"/>
                  </a:lnTo>
                  <a:lnTo>
                    <a:pt x="44" y="150"/>
                  </a:lnTo>
                  <a:lnTo>
                    <a:pt x="47" y="151"/>
                  </a:lnTo>
                  <a:lnTo>
                    <a:pt x="49" y="151"/>
                  </a:lnTo>
                  <a:lnTo>
                    <a:pt x="50" y="150"/>
                  </a:lnTo>
                  <a:lnTo>
                    <a:pt x="50" y="149"/>
                  </a:lnTo>
                  <a:lnTo>
                    <a:pt x="50" y="148"/>
                  </a:lnTo>
                  <a:lnTo>
                    <a:pt x="49" y="146"/>
                  </a:lnTo>
                  <a:lnTo>
                    <a:pt x="49" y="144"/>
                  </a:lnTo>
                  <a:lnTo>
                    <a:pt x="49" y="142"/>
                  </a:lnTo>
                  <a:lnTo>
                    <a:pt x="50" y="141"/>
                  </a:lnTo>
                  <a:lnTo>
                    <a:pt x="51" y="141"/>
                  </a:lnTo>
                  <a:lnTo>
                    <a:pt x="52" y="140"/>
                  </a:lnTo>
                  <a:lnTo>
                    <a:pt x="52" y="132"/>
                  </a:lnTo>
                  <a:lnTo>
                    <a:pt x="49" y="123"/>
                  </a:lnTo>
                  <a:lnTo>
                    <a:pt x="49" y="114"/>
                  </a:lnTo>
                  <a:lnTo>
                    <a:pt x="59" y="125"/>
                  </a:lnTo>
                  <a:lnTo>
                    <a:pt x="68" y="137"/>
                  </a:lnTo>
                  <a:lnTo>
                    <a:pt x="68" y="138"/>
                  </a:lnTo>
                  <a:lnTo>
                    <a:pt x="69" y="138"/>
                  </a:lnTo>
                  <a:lnTo>
                    <a:pt x="69" y="137"/>
                  </a:lnTo>
                  <a:lnTo>
                    <a:pt x="69" y="136"/>
                  </a:lnTo>
                  <a:lnTo>
                    <a:pt x="70" y="136"/>
                  </a:lnTo>
                  <a:lnTo>
                    <a:pt x="69" y="126"/>
                  </a:lnTo>
                  <a:lnTo>
                    <a:pt x="71" y="116"/>
                  </a:lnTo>
                  <a:lnTo>
                    <a:pt x="76" y="106"/>
                  </a:lnTo>
                  <a:lnTo>
                    <a:pt x="76" y="105"/>
                  </a:lnTo>
                  <a:lnTo>
                    <a:pt x="77" y="104"/>
                  </a:lnTo>
                  <a:lnTo>
                    <a:pt x="78" y="103"/>
                  </a:lnTo>
                  <a:lnTo>
                    <a:pt x="81" y="102"/>
                  </a:lnTo>
                  <a:lnTo>
                    <a:pt x="82" y="103"/>
                  </a:lnTo>
                  <a:lnTo>
                    <a:pt x="83" y="100"/>
                  </a:lnTo>
                  <a:lnTo>
                    <a:pt x="84" y="98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89" y="92"/>
                  </a:lnTo>
                  <a:lnTo>
                    <a:pt x="91" y="90"/>
                  </a:lnTo>
                  <a:lnTo>
                    <a:pt x="94" y="88"/>
                  </a:lnTo>
                  <a:lnTo>
                    <a:pt x="96" y="87"/>
                  </a:lnTo>
                  <a:lnTo>
                    <a:pt x="99" y="85"/>
                  </a:lnTo>
                  <a:lnTo>
                    <a:pt x="100" y="83"/>
                  </a:lnTo>
                  <a:lnTo>
                    <a:pt x="102" y="81"/>
                  </a:lnTo>
                  <a:lnTo>
                    <a:pt x="102" y="75"/>
                  </a:lnTo>
                  <a:lnTo>
                    <a:pt x="101" y="69"/>
                  </a:lnTo>
                  <a:lnTo>
                    <a:pt x="103" y="62"/>
                  </a:lnTo>
                  <a:lnTo>
                    <a:pt x="113" y="52"/>
                  </a:lnTo>
                  <a:lnTo>
                    <a:pt x="127" y="47"/>
                  </a:lnTo>
                  <a:lnTo>
                    <a:pt x="143" y="43"/>
                  </a:lnTo>
                  <a:lnTo>
                    <a:pt x="159" y="38"/>
                  </a:lnTo>
                  <a:lnTo>
                    <a:pt x="174" y="31"/>
                  </a:lnTo>
                  <a:lnTo>
                    <a:pt x="186" y="25"/>
                  </a:lnTo>
                  <a:lnTo>
                    <a:pt x="198" y="17"/>
                  </a:lnTo>
                  <a:lnTo>
                    <a:pt x="199" y="16"/>
                  </a:lnTo>
                  <a:lnTo>
                    <a:pt x="200" y="14"/>
                  </a:lnTo>
                  <a:lnTo>
                    <a:pt x="200" y="12"/>
                  </a:lnTo>
                  <a:lnTo>
                    <a:pt x="201" y="10"/>
                  </a:lnTo>
                  <a:lnTo>
                    <a:pt x="202" y="8"/>
                  </a:lnTo>
                  <a:lnTo>
                    <a:pt x="203" y="7"/>
                  </a:lnTo>
                  <a:lnTo>
                    <a:pt x="204" y="6"/>
                  </a:lnTo>
                  <a:lnTo>
                    <a:pt x="208" y="5"/>
                  </a:lnTo>
                  <a:lnTo>
                    <a:pt x="210" y="4"/>
                  </a:lnTo>
                  <a:lnTo>
                    <a:pt x="213" y="2"/>
                  </a:lnTo>
                  <a:lnTo>
                    <a:pt x="215" y="1"/>
                  </a:lnTo>
                  <a:lnTo>
                    <a:pt x="217" y="0"/>
                  </a:lnTo>
                  <a:lnTo>
                    <a:pt x="220" y="0"/>
                  </a:lnTo>
                  <a:lnTo>
                    <a:pt x="221" y="1"/>
                  </a:lnTo>
                  <a:lnTo>
                    <a:pt x="222" y="3"/>
                  </a:lnTo>
                  <a:lnTo>
                    <a:pt x="224" y="4"/>
                  </a:lnTo>
                  <a:lnTo>
                    <a:pt x="225" y="5"/>
                  </a:lnTo>
                  <a:lnTo>
                    <a:pt x="226" y="6"/>
                  </a:lnTo>
                  <a:lnTo>
                    <a:pt x="228" y="7"/>
                  </a:lnTo>
                  <a:lnTo>
                    <a:pt x="229" y="9"/>
                  </a:lnTo>
                  <a:lnTo>
                    <a:pt x="229" y="11"/>
                  </a:lnTo>
                  <a:lnTo>
                    <a:pt x="228" y="14"/>
                  </a:lnTo>
                  <a:lnTo>
                    <a:pt x="227" y="16"/>
                  </a:lnTo>
                  <a:lnTo>
                    <a:pt x="225" y="17"/>
                  </a:lnTo>
                  <a:lnTo>
                    <a:pt x="223" y="17"/>
                  </a:lnTo>
                  <a:lnTo>
                    <a:pt x="220" y="18"/>
                  </a:lnTo>
                  <a:lnTo>
                    <a:pt x="217" y="18"/>
                  </a:lnTo>
                  <a:lnTo>
                    <a:pt x="215" y="18"/>
                  </a:lnTo>
                  <a:lnTo>
                    <a:pt x="213" y="20"/>
                  </a:lnTo>
                  <a:lnTo>
                    <a:pt x="211" y="21"/>
                  </a:lnTo>
                  <a:lnTo>
                    <a:pt x="210" y="23"/>
                  </a:lnTo>
                  <a:lnTo>
                    <a:pt x="204" y="34"/>
                  </a:lnTo>
                  <a:lnTo>
                    <a:pt x="197" y="43"/>
                  </a:lnTo>
                  <a:lnTo>
                    <a:pt x="190" y="51"/>
                  </a:lnTo>
                  <a:lnTo>
                    <a:pt x="185" y="60"/>
                  </a:lnTo>
                  <a:lnTo>
                    <a:pt x="182" y="70"/>
                  </a:lnTo>
                  <a:lnTo>
                    <a:pt x="180" y="77"/>
                  </a:lnTo>
                  <a:lnTo>
                    <a:pt x="179" y="84"/>
                  </a:lnTo>
                  <a:lnTo>
                    <a:pt x="179" y="90"/>
                  </a:lnTo>
                  <a:lnTo>
                    <a:pt x="180" y="92"/>
                  </a:lnTo>
                  <a:lnTo>
                    <a:pt x="182" y="93"/>
                  </a:lnTo>
                  <a:lnTo>
                    <a:pt x="183" y="94"/>
                  </a:lnTo>
                  <a:lnTo>
                    <a:pt x="186" y="96"/>
                  </a:lnTo>
                  <a:lnTo>
                    <a:pt x="188" y="97"/>
                  </a:lnTo>
                  <a:lnTo>
                    <a:pt x="189" y="99"/>
                  </a:lnTo>
                  <a:lnTo>
                    <a:pt x="190" y="101"/>
                  </a:lnTo>
                  <a:lnTo>
                    <a:pt x="193" y="114"/>
                  </a:lnTo>
                  <a:lnTo>
                    <a:pt x="194" y="126"/>
                  </a:lnTo>
                  <a:lnTo>
                    <a:pt x="192" y="139"/>
                  </a:lnTo>
                  <a:lnTo>
                    <a:pt x="193" y="140"/>
                  </a:lnTo>
                  <a:lnTo>
                    <a:pt x="194" y="141"/>
                  </a:lnTo>
                  <a:lnTo>
                    <a:pt x="195" y="142"/>
                  </a:lnTo>
                  <a:lnTo>
                    <a:pt x="197" y="142"/>
                  </a:lnTo>
                  <a:lnTo>
                    <a:pt x="199" y="142"/>
                  </a:lnTo>
                  <a:lnTo>
                    <a:pt x="201" y="142"/>
                  </a:lnTo>
                  <a:lnTo>
                    <a:pt x="202" y="142"/>
                  </a:lnTo>
                  <a:lnTo>
                    <a:pt x="203" y="145"/>
                  </a:lnTo>
                  <a:lnTo>
                    <a:pt x="205" y="147"/>
                  </a:lnTo>
                  <a:lnTo>
                    <a:pt x="206" y="149"/>
                  </a:lnTo>
                  <a:lnTo>
                    <a:pt x="208" y="150"/>
                  </a:lnTo>
                  <a:lnTo>
                    <a:pt x="209" y="151"/>
                  </a:lnTo>
                  <a:lnTo>
                    <a:pt x="219" y="151"/>
                  </a:lnTo>
                  <a:lnTo>
                    <a:pt x="227" y="152"/>
                  </a:lnTo>
                  <a:lnTo>
                    <a:pt x="236" y="150"/>
                  </a:lnTo>
                  <a:lnTo>
                    <a:pt x="244" y="149"/>
                  </a:lnTo>
                  <a:lnTo>
                    <a:pt x="251" y="152"/>
                  </a:lnTo>
                  <a:lnTo>
                    <a:pt x="259" y="155"/>
                  </a:lnTo>
                  <a:lnTo>
                    <a:pt x="267" y="158"/>
                  </a:lnTo>
                  <a:lnTo>
                    <a:pt x="273" y="162"/>
                  </a:lnTo>
                  <a:lnTo>
                    <a:pt x="279" y="168"/>
                  </a:lnTo>
                  <a:lnTo>
                    <a:pt x="285" y="173"/>
                  </a:lnTo>
                  <a:lnTo>
                    <a:pt x="287" y="174"/>
                  </a:lnTo>
                  <a:lnTo>
                    <a:pt x="289" y="174"/>
                  </a:lnTo>
                  <a:lnTo>
                    <a:pt x="291" y="173"/>
                  </a:lnTo>
                  <a:lnTo>
                    <a:pt x="293" y="172"/>
                  </a:lnTo>
                  <a:lnTo>
                    <a:pt x="295" y="170"/>
                  </a:lnTo>
                  <a:lnTo>
                    <a:pt x="297" y="169"/>
                  </a:lnTo>
                  <a:lnTo>
                    <a:pt x="299" y="168"/>
                  </a:lnTo>
                  <a:lnTo>
                    <a:pt x="310" y="168"/>
                  </a:lnTo>
                  <a:lnTo>
                    <a:pt x="323" y="170"/>
                  </a:lnTo>
                  <a:lnTo>
                    <a:pt x="325" y="169"/>
                  </a:lnTo>
                  <a:lnTo>
                    <a:pt x="328" y="169"/>
                  </a:lnTo>
                  <a:lnTo>
                    <a:pt x="331" y="168"/>
                  </a:lnTo>
                  <a:lnTo>
                    <a:pt x="334" y="168"/>
                  </a:lnTo>
                  <a:lnTo>
                    <a:pt x="337" y="169"/>
                  </a:lnTo>
                  <a:lnTo>
                    <a:pt x="339" y="171"/>
                  </a:lnTo>
                  <a:lnTo>
                    <a:pt x="340" y="173"/>
                  </a:lnTo>
                  <a:lnTo>
                    <a:pt x="342" y="176"/>
                  </a:lnTo>
                  <a:lnTo>
                    <a:pt x="342" y="179"/>
                  </a:lnTo>
                  <a:lnTo>
                    <a:pt x="341" y="188"/>
                  </a:lnTo>
                  <a:lnTo>
                    <a:pt x="338" y="197"/>
                  </a:lnTo>
                  <a:lnTo>
                    <a:pt x="334" y="207"/>
                  </a:lnTo>
                  <a:lnTo>
                    <a:pt x="332" y="216"/>
                  </a:lnTo>
                  <a:lnTo>
                    <a:pt x="334" y="226"/>
                  </a:lnTo>
                  <a:lnTo>
                    <a:pt x="338" y="233"/>
                  </a:lnTo>
                  <a:lnTo>
                    <a:pt x="344" y="241"/>
                  </a:lnTo>
                  <a:lnTo>
                    <a:pt x="344" y="242"/>
                  </a:lnTo>
                  <a:lnTo>
                    <a:pt x="344" y="244"/>
                  </a:lnTo>
                  <a:lnTo>
                    <a:pt x="344" y="246"/>
                  </a:lnTo>
                  <a:lnTo>
                    <a:pt x="344" y="247"/>
                  </a:lnTo>
                  <a:lnTo>
                    <a:pt x="345" y="248"/>
                  </a:lnTo>
                  <a:lnTo>
                    <a:pt x="346" y="249"/>
                  </a:lnTo>
                  <a:lnTo>
                    <a:pt x="346" y="248"/>
                  </a:lnTo>
                  <a:lnTo>
                    <a:pt x="346" y="250"/>
                  </a:lnTo>
                  <a:lnTo>
                    <a:pt x="346" y="251"/>
                  </a:lnTo>
                  <a:lnTo>
                    <a:pt x="346" y="252"/>
                  </a:lnTo>
                  <a:lnTo>
                    <a:pt x="344" y="253"/>
                  </a:lnTo>
                  <a:lnTo>
                    <a:pt x="342" y="253"/>
                  </a:lnTo>
                  <a:lnTo>
                    <a:pt x="340" y="253"/>
                  </a:lnTo>
                  <a:lnTo>
                    <a:pt x="338" y="253"/>
                  </a:lnTo>
                  <a:lnTo>
                    <a:pt x="337" y="253"/>
                  </a:lnTo>
                  <a:lnTo>
                    <a:pt x="335" y="255"/>
                  </a:lnTo>
                  <a:lnTo>
                    <a:pt x="335" y="258"/>
                  </a:lnTo>
                  <a:lnTo>
                    <a:pt x="335" y="260"/>
                  </a:lnTo>
                  <a:lnTo>
                    <a:pt x="336" y="263"/>
                  </a:lnTo>
                  <a:lnTo>
                    <a:pt x="337" y="265"/>
                  </a:lnTo>
                  <a:lnTo>
                    <a:pt x="339" y="267"/>
                  </a:lnTo>
                  <a:lnTo>
                    <a:pt x="342" y="269"/>
                  </a:lnTo>
                  <a:lnTo>
                    <a:pt x="344" y="271"/>
                  </a:lnTo>
                  <a:lnTo>
                    <a:pt x="347" y="273"/>
                  </a:lnTo>
                  <a:lnTo>
                    <a:pt x="348" y="275"/>
                  </a:lnTo>
                  <a:lnTo>
                    <a:pt x="352" y="284"/>
                  </a:lnTo>
                  <a:lnTo>
                    <a:pt x="354" y="295"/>
                  </a:lnTo>
                  <a:lnTo>
                    <a:pt x="359" y="304"/>
                  </a:lnTo>
                  <a:lnTo>
                    <a:pt x="365" y="312"/>
                  </a:lnTo>
                  <a:lnTo>
                    <a:pt x="365" y="313"/>
                  </a:lnTo>
                  <a:lnTo>
                    <a:pt x="366" y="314"/>
                  </a:lnTo>
                  <a:lnTo>
                    <a:pt x="367" y="316"/>
                  </a:lnTo>
                  <a:lnTo>
                    <a:pt x="368" y="317"/>
                  </a:lnTo>
                  <a:lnTo>
                    <a:pt x="369" y="317"/>
                  </a:lnTo>
                  <a:lnTo>
                    <a:pt x="371" y="317"/>
                  </a:lnTo>
                  <a:lnTo>
                    <a:pt x="359" y="315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16" name="Freeform 54"/>
            <p:cNvSpPr>
              <a:spLocks/>
            </p:cNvSpPr>
            <p:nvPr/>
          </p:nvSpPr>
          <p:spPr bwMode="gray">
            <a:xfrm>
              <a:off x="2399" y="1726"/>
              <a:ext cx="371" cy="467"/>
            </a:xfrm>
            <a:custGeom>
              <a:avLst/>
              <a:gdLst>
                <a:gd name="T0" fmla="*/ 343 w 371"/>
                <a:gd name="T1" fmla="*/ 304 h 467"/>
                <a:gd name="T2" fmla="*/ 336 w 371"/>
                <a:gd name="T3" fmla="*/ 291 h 467"/>
                <a:gd name="T4" fmla="*/ 323 w 371"/>
                <a:gd name="T5" fmla="*/ 293 h 467"/>
                <a:gd name="T6" fmla="*/ 308 w 371"/>
                <a:gd name="T7" fmla="*/ 300 h 467"/>
                <a:gd name="T8" fmla="*/ 270 w 371"/>
                <a:gd name="T9" fmla="*/ 308 h 467"/>
                <a:gd name="T10" fmla="*/ 292 w 371"/>
                <a:gd name="T11" fmla="*/ 326 h 467"/>
                <a:gd name="T12" fmla="*/ 277 w 371"/>
                <a:gd name="T13" fmla="*/ 330 h 467"/>
                <a:gd name="T14" fmla="*/ 263 w 371"/>
                <a:gd name="T15" fmla="*/ 355 h 467"/>
                <a:gd name="T16" fmla="*/ 279 w 371"/>
                <a:gd name="T17" fmla="*/ 367 h 467"/>
                <a:gd name="T18" fmla="*/ 272 w 371"/>
                <a:gd name="T19" fmla="*/ 467 h 467"/>
                <a:gd name="T20" fmla="*/ 246 w 371"/>
                <a:gd name="T21" fmla="*/ 459 h 467"/>
                <a:gd name="T22" fmla="*/ 258 w 371"/>
                <a:gd name="T23" fmla="*/ 449 h 467"/>
                <a:gd name="T24" fmla="*/ 261 w 371"/>
                <a:gd name="T25" fmla="*/ 418 h 467"/>
                <a:gd name="T26" fmla="*/ 233 w 371"/>
                <a:gd name="T27" fmla="*/ 423 h 467"/>
                <a:gd name="T28" fmla="*/ 207 w 371"/>
                <a:gd name="T29" fmla="*/ 427 h 467"/>
                <a:gd name="T30" fmla="*/ 187 w 371"/>
                <a:gd name="T31" fmla="*/ 427 h 467"/>
                <a:gd name="T32" fmla="*/ 179 w 371"/>
                <a:gd name="T33" fmla="*/ 410 h 467"/>
                <a:gd name="T34" fmla="*/ 171 w 371"/>
                <a:gd name="T35" fmla="*/ 400 h 467"/>
                <a:gd name="T36" fmla="*/ 163 w 371"/>
                <a:gd name="T37" fmla="*/ 388 h 467"/>
                <a:gd name="T38" fmla="*/ 112 w 371"/>
                <a:gd name="T39" fmla="*/ 367 h 467"/>
                <a:gd name="T40" fmla="*/ 80 w 371"/>
                <a:gd name="T41" fmla="*/ 359 h 467"/>
                <a:gd name="T42" fmla="*/ 65 w 371"/>
                <a:gd name="T43" fmla="*/ 353 h 467"/>
                <a:gd name="T44" fmla="*/ 52 w 371"/>
                <a:gd name="T45" fmla="*/ 349 h 467"/>
                <a:gd name="T46" fmla="*/ 14 w 371"/>
                <a:gd name="T47" fmla="*/ 329 h 467"/>
                <a:gd name="T48" fmla="*/ 1 w 371"/>
                <a:gd name="T49" fmla="*/ 321 h 467"/>
                <a:gd name="T50" fmla="*/ 11 w 371"/>
                <a:gd name="T51" fmla="*/ 311 h 467"/>
                <a:gd name="T52" fmla="*/ 12 w 371"/>
                <a:gd name="T53" fmla="*/ 300 h 467"/>
                <a:gd name="T54" fmla="*/ 22 w 371"/>
                <a:gd name="T55" fmla="*/ 292 h 467"/>
                <a:gd name="T56" fmla="*/ 41 w 371"/>
                <a:gd name="T57" fmla="*/ 282 h 467"/>
                <a:gd name="T58" fmla="*/ 46 w 371"/>
                <a:gd name="T59" fmla="*/ 268 h 467"/>
                <a:gd name="T60" fmla="*/ 56 w 371"/>
                <a:gd name="T61" fmla="*/ 254 h 467"/>
                <a:gd name="T62" fmla="*/ 46 w 371"/>
                <a:gd name="T63" fmla="*/ 231 h 467"/>
                <a:gd name="T64" fmla="*/ 49 w 371"/>
                <a:gd name="T65" fmla="*/ 216 h 467"/>
                <a:gd name="T66" fmla="*/ 42 w 371"/>
                <a:gd name="T67" fmla="*/ 207 h 467"/>
                <a:gd name="T68" fmla="*/ 53 w 371"/>
                <a:gd name="T69" fmla="*/ 197 h 467"/>
                <a:gd name="T70" fmla="*/ 47 w 371"/>
                <a:gd name="T71" fmla="*/ 189 h 467"/>
                <a:gd name="T72" fmla="*/ 52 w 371"/>
                <a:gd name="T73" fmla="*/ 178 h 467"/>
                <a:gd name="T74" fmla="*/ 40 w 371"/>
                <a:gd name="T75" fmla="*/ 150 h 467"/>
                <a:gd name="T76" fmla="*/ 49 w 371"/>
                <a:gd name="T77" fmla="*/ 146 h 467"/>
                <a:gd name="T78" fmla="*/ 49 w 371"/>
                <a:gd name="T79" fmla="*/ 114 h 467"/>
                <a:gd name="T80" fmla="*/ 70 w 371"/>
                <a:gd name="T81" fmla="*/ 136 h 467"/>
                <a:gd name="T82" fmla="*/ 82 w 371"/>
                <a:gd name="T83" fmla="*/ 103 h 467"/>
                <a:gd name="T84" fmla="*/ 96 w 371"/>
                <a:gd name="T85" fmla="*/ 87 h 467"/>
                <a:gd name="T86" fmla="*/ 127 w 371"/>
                <a:gd name="T87" fmla="*/ 47 h 467"/>
                <a:gd name="T88" fmla="*/ 200 w 371"/>
                <a:gd name="T89" fmla="*/ 12 h 467"/>
                <a:gd name="T90" fmla="*/ 215 w 371"/>
                <a:gd name="T91" fmla="*/ 1 h 467"/>
                <a:gd name="T92" fmla="*/ 228 w 371"/>
                <a:gd name="T93" fmla="*/ 7 h 467"/>
                <a:gd name="T94" fmla="*/ 217 w 371"/>
                <a:gd name="T95" fmla="*/ 18 h 467"/>
                <a:gd name="T96" fmla="*/ 185 w 371"/>
                <a:gd name="T97" fmla="*/ 60 h 467"/>
                <a:gd name="T98" fmla="*/ 186 w 371"/>
                <a:gd name="T99" fmla="*/ 96 h 467"/>
                <a:gd name="T100" fmla="*/ 194 w 371"/>
                <a:gd name="T101" fmla="*/ 141 h 467"/>
                <a:gd name="T102" fmla="*/ 206 w 371"/>
                <a:gd name="T103" fmla="*/ 149 h 467"/>
                <a:gd name="T104" fmla="*/ 259 w 371"/>
                <a:gd name="T105" fmla="*/ 155 h 467"/>
                <a:gd name="T106" fmla="*/ 293 w 371"/>
                <a:gd name="T107" fmla="*/ 172 h 467"/>
                <a:gd name="T108" fmla="*/ 331 w 371"/>
                <a:gd name="T109" fmla="*/ 168 h 467"/>
                <a:gd name="T110" fmla="*/ 338 w 371"/>
                <a:gd name="T111" fmla="*/ 197 h 467"/>
                <a:gd name="T112" fmla="*/ 344 w 371"/>
                <a:gd name="T113" fmla="*/ 246 h 467"/>
                <a:gd name="T114" fmla="*/ 346 w 371"/>
                <a:gd name="T115" fmla="*/ 252 h 467"/>
                <a:gd name="T116" fmla="*/ 335 w 371"/>
                <a:gd name="T117" fmla="*/ 260 h 467"/>
                <a:gd name="T118" fmla="*/ 352 w 371"/>
                <a:gd name="T119" fmla="*/ 284 h 467"/>
                <a:gd name="T120" fmla="*/ 369 w 371"/>
                <a:gd name="T121" fmla="*/ 317 h 46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71"/>
                <a:gd name="T184" fmla="*/ 0 h 467"/>
                <a:gd name="T185" fmla="*/ 371 w 371"/>
                <a:gd name="T186" fmla="*/ 467 h 46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71" h="467">
                  <a:moveTo>
                    <a:pt x="359" y="315"/>
                  </a:moveTo>
                  <a:lnTo>
                    <a:pt x="360" y="315"/>
                  </a:lnTo>
                  <a:lnTo>
                    <a:pt x="360" y="316"/>
                  </a:lnTo>
                  <a:lnTo>
                    <a:pt x="360" y="315"/>
                  </a:lnTo>
                  <a:lnTo>
                    <a:pt x="359" y="315"/>
                  </a:lnTo>
                  <a:lnTo>
                    <a:pt x="351" y="314"/>
                  </a:lnTo>
                  <a:lnTo>
                    <a:pt x="346" y="310"/>
                  </a:lnTo>
                  <a:lnTo>
                    <a:pt x="343" y="304"/>
                  </a:lnTo>
                  <a:lnTo>
                    <a:pt x="342" y="297"/>
                  </a:lnTo>
                  <a:lnTo>
                    <a:pt x="341" y="289"/>
                  </a:lnTo>
                  <a:lnTo>
                    <a:pt x="341" y="287"/>
                  </a:lnTo>
                  <a:lnTo>
                    <a:pt x="340" y="287"/>
                  </a:lnTo>
                  <a:lnTo>
                    <a:pt x="339" y="287"/>
                  </a:lnTo>
                  <a:lnTo>
                    <a:pt x="337" y="288"/>
                  </a:lnTo>
                  <a:lnTo>
                    <a:pt x="336" y="291"/>
                  </a:lnTo>
                  <a:lnTo>
                    <a:pt x="334" y="294"/>
                  </a:lnTo>
                  <a:lnTo>
                    <a:pt x="334" y="296"/>
                  </a:lnTo>
                  <a:lnTo>
                    <a:pt x="332" y="296"/>
                  </a:lnTo>
                  <a:lnTo>
                    <a:pt x="330" y="297"/>
                  </a:lnTo>
                  <a:lnTo>
                    <a:pt x="329" y="297"/>
                  </a:lnTo>
                  <a:lnTo>
                    <a:pt x="327" y="296"/>
                  </a:lnTo>
                  <a:lnTo>
                    <a:pt x="325" y="294"/>
                  </a:lnTo>
                  <a:lnTo>
                    <a:pt x="323" y="293"/>
                  </a:lnTo>
                  <a:lnTo>
                    <a:pt x="322" y="293"/>
                  </a:lnTo>
                  <a:lnTo>
                    <a:pt x="321" y="293"/>
                  </a:lnTo>
                  <a:lnTo>
                    <a:pt x="320" y="293"/>
                  </a:lnTo>
                  <a:lnTo>
                    <a:pt x="320" y="295"/>
                  </a:lnTo>
                  <a:lnTo>
                    <a:pt x="321" y="296"/>
                  </a:lnTo>
                  <a:lnTo>
                    <a:pt x="322" y="297"/>
                  </a:lnTo>
                  <a:lnTo>
                    <a:pt x="322" y="298"/>
                  </a:lnTo>
                  <a:lnTo>
                    <a:pt x="308" y="300"/>
                  </a:lnTo>
                  <a:lnTo>
                    <a:pt x="296" y="299"/>
                  </a:lnTo>
                  <a:lnTo>
                    <a:pt x="283" y="299"/>
                  </a:lnTo>
                  <a:lnTo>
                    <a:pt x="270" y="300"/>
                  </a:lnTo>
                  <a:lnTo>
                    <a:pt x="269" y="301"/>
                  </a:lnTo>
                  <a:lnTo>
                    <a:pt x="269" y="302"/>
                  </a:lnTo>
                  <a:lnTo>
                    <a:pt x="269" y="304"/>
                  </a:lnTo>
                  <a:lnTo>
                    <a:pt x="270" y="306"/>
                  </a:lnTo>
                  <a:lnTo>
                    <a:pt x="270" y="308"/>
                  </a:lnTo>
                  <a:lnTo>
                    <a:pt x="272" y="313"/>
                  </a:lnTo>
                  <a:lnTo>
                    <a:pt x="272" y="317"/>
                  </a:lnTo>
                  <a:lnTo>
                    <a:pt x="273" y="322"/>
                  </a:lnTo>
                  <a:lnTo>
                    <a:pt x="279" y="319"/>
                  </a:lnTo>
                  <a:lnTo>
                    <a:pt x="286" y="320"/>
                  </a:lnTo>
                  <a:lnTo>
                    <a:pt x="291" y="323"/>
                  </a:lnTo>
                  <a:lnTo>
                    <a:pt x="292" y="324"/>
                  </a:lnTo>
                  <a:lnTo>
                    <a:pt x="292" y="326"/>
                  </a:lnTo>
                  <a:lnTo>
                    <a:pt x="292" y="327"/>
                  </a:lnTo>
                  <a:lnTo>
                    <a:pt x="291" y="328"/>
                  </a:lnTo>
                  <a:lnTo>
                    <a:pt x="290" y="328"/>
                  </a:lnTo>
                  <a:lnTo>
                    <a:pt x="289" y="328"/>
                  </a:lnTo>
                  <a:lnTo>
                    <a:pt x="286" y="327"/>
                  </a:lnTo>
                  <a:lnTo>
                    <a:pt x="283" y="327"/>
                  </a:lnTo>
                  <a:lnTo>
                    <a:pt x="280" y="328"/>
                  </a:lnTo>
                  <a:lnTo>
                    <a:pt x="277" y="330"/>
                  </a:lnTo>
                  <a:lnTo>
                    <a:pt x="275" y="331"/>
                  </a:lnTo>
                  <a:lnTo>
                    <a:pt x="271" y="332"/>
                  </a:lnTo>
                  <a:lnTo>
                    <a:pt x="269" y="333"/>
                  </a:lnTo>
                  <a:lnTo>
                    <a:pt x="266" y="336"/>
                  </a:lnTo>
                  <a:lnTo>
                    <a:pt x="263" y="338"/>
                  </a:lnTo>
                  <a:lnTo>
                    <a:pt x="262" y="340"/>
                  </a:lnTo>
                  <a:lnTo>
                    <a:pt x="261" y="347"/>
                  </a:lnTo>
                  <a:lnTo>
                    <a:pt x="263" y="355"/>
                  </a:lnTo>
                  <a:lnTo>
                    <a:pt x="269" y="361"/>
                  </a:lnTo>
                  <a:lnTo>
                    <a:pt x="270" y="362"/>
                  </a:lnTo>
                  <a:lnTo>
                    <a:pt x="271" y="363"/>
                  </a:lnTo>
                  <a:lnTo>
                    <a:pt x="273" y="365"/>
                  </a:lnTo>
                  <a:lnTo>
                    <a:pt x="275" y="366"/>
                  </a:lnTo>
                  <a:lnTo>
                    <a:pt x="277" y="367"/>
                  </a:lnTo>
                  <a:lnTo>
                    <a:pt x="280" y="367"/>
                  </a:lnTo>
                  <a:lnTo>
                    <a:pt x="279" y="367"/>
                  </a:lnTo>
                  <a:lnTo>
                    <a:pt x="279" y="368"/>
                  </a:lnTo>
                  <a:lnTo>
                    <a:pt x="281" y="369"/>
                  </a:lnTo>
                  <a:lnTo>
                    <a:pt x="282" y="371"/>
                  </a:lnTo>
                  <a:lnTo>
                    <a:pt x="284" y="372"/>
                  </a:lnTo>
                  <a:lnTo>
                    <a:pt x="285" y="373"/>
                  </a:lnTo>
                  <a:lnTo>
                    <a:pt x="274" y="467"/>
                  </a:lnTo>
                  <a:lnTo>
                    <a:pt x="272" y="467"/>
                  </a:lnTo>
                  <a:lnTo>
                    <a:pt x="270" y="465"/>
                  </a:lnTo>
                  <a:lnTo>
                    <a:pt x="268" y="463"/>
                  </a:lnTo>
                  <a:lnTo>
                    <a:pt x="266" y="461"/>
                  </a:lnTo>
                  <a:lnTo>
                    <a:pt x="263" y="459"/>
                  </a:lnTo>
                  <a:lnTo>
                    <a:pt x="258" y="457"/>
                  </a:lnTo>
                  <a:lnTo>
                    <a:pt x="252" y="458"/>
                  </a:lnTo>
                  <a:lnTo>
                    <a:pt x="245" y="460"/>
                  </a:lnTo>
                  <a:lnTo>
                    <a:pt x="246" y="459"/>
                  </a:lnTo>
                  <a:lnTo>
                    <a:pt x="247" y="457"/>
                  </a:lnTo>
                  <a:lnTo>
                    <a:pt x="248" y="456"/>
                  </a:lnTo>
                  <a:lnTo>
                    <a:pt x="250" y="455"/>
                  </a:lnTo>
                  <a:lnTo>
                    <a:pt x="251" y="454"/>
                  </a:lnTo>
                  <a:lnTo>
                    <a:pt x="251" y="453"/>
                  </a:lnTo>
                  <a:lnTo>
                    <a:pt x="252" y="451"/>
                  </a:lnTo>
                  <a:lnTo>
                    <a:pt x="255" y="450"/>
                  </a:lnTo>
                  <a:lnTo>
                    <a:pt x="258" y="449"/>
                  </a:lnTo>
                  <a:lnTo>
                    <a:pt x="260" y="447"/>
                  </a:lnTo>
                  <a:lnTo>
                    <a:pt x="262" y="444"/>
                  </a:lnTo>
                  <a:lnTo>
                    <a:pt x="265" y="441"/>
                  </a:lnTo>
                  <a:lnTo>
                    <a:pt x="267" y="439"/>
                  </a:lnTo>
                  <a:lnTo>
                    <a:pt x="269" y="433"/>
                  </a:lnTo>
                  <a:lnTo>
                    <a:pt x="268" y="428"/>
                  </a:lnTo>
                  <a:lnTo>
                    <a:pt x="265" y="423"/>
                  </a:lnTo>
                  <a:lnTo>
                    <a:pt x="261" y="418"/>
                  </a:lnTo>
                  <a:lnTo>
                    <a:pt x="256" y="414"/>
                  </a:lnTo>
                  <a:lnTo>
                    <a:pt x="250" y="414"/>
                  </a:lnTo>
                  <a:lnTo>
                    <a:pt x="243" y="417"/>
                  </a:lnTo>
                  <a:lnTo>
                    <a:pt x="241" y="418"/>
                  </a:lnTo>
                  <a:lnTo>
                    <a:pt x="239" y="420"/>
                  </a:lnTo>
                  <a:lnTo>
                    <a:pt x="237" y="422"/>
                  </a:lnTo>
                  <a:lnTo>
                    <a:pt x="235" y="423"/>
                  </a:lnTo>
                  <a:lnTo>
                    <a:pt x="233" y="423"/>
                  </a:lnTo>
                  <a:lnTo>
                    <a:pt x="229" y="420"/>
                  </a:lnTo>
                  <a:lnTo>
                    <a:pt x="225" y="418"/>
                  </a:lnTo>
                  <a:lnTo>
                    <a:pt x="221" y="416"/>
                  </a:lnTo>
                  <a:lnTo>
                    <a:pt x="215" y="418"/>
                  </a:lnTo>
                  <a:lnTo>
                    <a:pt x="213" y="420"/>
                  </a:lnTo>
                  <a:lnTo>
                    <a:pt x="211" y="422"/>
                  </a:lnTo>
                  <a:lnTo>
                    <a:pt x="209" y="424"/>
                  </a:lnTo>
                  <a:lnTo>
                    <a:pt x="207" y="427"/>
                  </a:lnTo>
                  <a:lnTo>
                    <a:pt x="205" y="428"/>
                  </a:lnTo>
                  <a:lnTo>
                    <a:pt x="203" y="428"/>
                  </a:lnTo>
                  <a:lnTo>
                    <a:pt x="200" y="428"/>
                  </a:lnTo>
                  <a:lnTo>
                    <a:pt x="197" y="428"/>
                  </a:lnTo>
                  <a:lnTo>
                    <a:pt x="194" y="428"/>
                  </a:lnTo>
                  <a:lnTo>
                    <a:pt x="192" y="429"/>
                  </a:lnTo>
                  <a:lnTo>
                    <a:pt x="189" y="429"/>
                  </a:lnTo>
                  <a:lnTo>
                    <a:pt x="187" y="427"/>
                  </a:lnTo>
                  <a:lnTo>
                    <a:pt x="185" y="425"/>
                  </a:lnTo>
                  <a:lnTo>
                    <a:pt x="183" y="422"/>
                  </a:lnTo>
                  <a:lnTo>
                    <a:pt x="181" y="420"/>
                  </a:lnTo>
                  <a:lnTo>
                    <a:pt x="179" y="418"/>
                  </a:lnTo>
                  <a:lnTo>
                    <a:pt x="178" y="417"/>
                  </a:lnTo>
                  <a:lnTo>
                    <a:pt x="178" y="415"/>
                  </a:lnTo>
                  <a:lnTo>
                    <a:pt x="178" y="413"/>
                  </a:lnTo>
                  <a:lnTo>
                    <a:pt x="179" y="410"/>
                  </a:lnTo>
                  <a:lnTo>
                    <a:pt x="179" y="408"/>
                  </a:lnTo>
                  <a:lnTo>
                    <a:pt x="180" y="405"/>
                  </a:lnTo>
                  <a:lnTo>
                    <a:pt x="178" y="405"/>
                  </a:lnTo>
                  <a:lnTo>
                    <a:pt x="177" y="404"/>
                  </a:lnTo>
                  <a:lnTo>
                    <a:pt x="176" y="403"/>
                  </a:lnTo>
                  <a:lnTo>
                    <a:pt x="175" y="402"/>
                  </a:lnTo>
                  <a:lnTo>
                    <a:pt x="174" y="401"/>
                  </a:lnTo>
                  <a:lnTo>
                    <a:pt x="171" y="400"/>
                  </a:lnTo>
                  <a:lnTo>
                    <a:pt x="170" y="399"/>
                  </a:lnTo>
                  <a:lnTo>
                    <a:pt x="170" y="397"/>
                  </a:lnTo>
                  <a:lnTo>
                    <a:pt x="169" y="395"/>
                  </a:lnTo>
                  <a:lnTo>
                    <a:pt x="169" y="392"/>
                  </a:lnTo>
                  <a:lnTo>
                    <a:pt x="168" y="390"/>
                  </a:lnTo>
                  <a:lnTo>
                    <a:pt x="166" y="389"/>
                  </a:lnTo>
                  <a:lnTo>
                    <a:pt x="165" y="388"/>
                  </a:lnTo>
                  <a:lnTo>
                    <a:pt x="163" y="388"/>
                  </a:lnTo>
                  <a:lnTo>
                    <a:pt x="161" y="388"/>
                  </a:lnTo>
                  <a:lnTo>
                    <a:pt x="159" y="388"/>
                  </a:lnTo>
                  <a:lnTo>
                    <a:pt x="150" y="384"/>
                  </a:lnTo>
                  <a:lnTo>
                    <a:pt x="141" y="377"/>
                  </a:lnTo>
                  <a:lnTo>
                    <a:pt x="133" y="370"/>
                  </a:lnTo>
                  <a:lnTo>
                    <a:pt x="124" y="366"/>
                  </a:lnTo>
                  <a:lnTo>
                    <a:pt x="115" y="365"/>
                  </a:lnTo>
                  <a:lnTo>
                    <a:pt x="112" y="367"/>
                  </a:lnTo>
                  <a:lnTo>
                    <a:pt x="97" y="355"/>
                  </a:lnTo>
                  <a:lnTo>
                    <a:pt x="81" y="344"/>
                  </a:lnTo>
                  <a:lnTo>
                    <a:pt x="81" y="347"/>
                  </a:lnTo>
                  <a:lnTo>
                    <a:pt x="81" y="349"/>
                  </a:lnTo>
                  <a:lnTo>
                    <a:pt x="82" y="352"/>
                  </a:lnTo>
                  <a:lnTo>
                    <a:pt x="82" y="354"/>
                  </a:lnTo>
                  <a:lnTo>
                    <a:pt x="82" y="356"/>
                  </a:lnTo>
                  <a:lnTo>
                    <a:pt x="80" y="359"/>
                  </a:lnTo>
                  <a:lnTo>
                    <a:pt x="77" y="359"/>
                  </a:lnTo>
                  <a:lnTo>
                    <a:pt x="75" y="359"/>
                  </a:lnTo>
                  <a:lnTo>
                    <a:pt x="73" y="358"/>
                  </a:lnTo>
                  <a:lnTo>
                    <a:pt x="72" y="357"/>
                  </a:lnTo>
                  <a:lnTo>
                    <a:pt x="70" y="355"/>
                  </a:lnTo>
                  <a:lnTo>
                    <a:pt x="68" y="353"/>
                  </a:lnTo>
                  <a:lnTo>
                    <a:pt x="66" y="353"/>
                  </a:lnTo>
                  <a:lnTo>
                    <a:pt x="65" y="353"/>
                  </a:lnTo>
                  <a:lnTo>
                    <a:pt x="63" y="353"/>
                  </a:lnTo>
                  <a:lnTo>
                    <a:pt x="61" y="354"/>
                  </a:lnTo>
                  <a:lnTo>
                    <a:pt x="59" y="354"/>
                  </a:lnTo>
                  <a:lnTo>
                    <a:pt x="57" y="355"/>
                  </a:lnTo>
                  <a:lnTo>
                    <a:pt x="56" y="354"/>
                  </a:lnTo>
                  <a:lnTo>
                    <a:pt x="54" y="353"/>
                  </a:lnTo>
                  <a:lnTo>
                    <a:pt x="53" y="351"/>
                  </a:lnTo>
                  <a:lnTo>
                    <a:pt x="52" y="349"/>
                  </a:lnTo>
                  <a:lnTo>
                    <a:pt x="51" y="347"/>
                  </a:lnTo>
                  <a:lnTo>
                    <a:pt x="49" y="345"/>
                  </a:lnTo>
                  <a:lnTo>
                    <a:pt x="42" y="342"/>
                  </a:lnTo>
                  <a:lnTo>
                    <a:pt x="34" y="342"/>
                  </a:lnTo>
                  <a:lnTo>
                    <a:pt x="27" y="340"/>
                  </a:lnTo>
                  <a:lnTo>
                    <a:pt x="23" y="337"/>
                  </a:lnTo>
                  <a:lnTo>
                    <a:pt x="18" y="332"/>
                  </a:lnTo>
                  <a:lnTo>
                    <a:pt x="14" y="329"/>
                  </a:lnTo>
                  <a:lnTo>
                    <a:pt x="12" y="328"/>
                  </a:lnTo>
                  <a:lnTo>
                    <a:pt x="10" y="327"/>
                  </a:lnTo>
                  <a:lnTo>
                    <a:pt x="8" y="326"/>
                  </a:lnTo>
                  <a:lnTo>
                    <a:pt x="5" y="326"/>
                  </a:lnTo>
                  <a:lnTo>
                    <a:pt x="3" y="327"/>
                  </a:lnTo>
                  <a:lnTo>
                    <a:pt x="3" y="324"/>
                  </a:lnTo>
                  <a:lnTo>
                    <a:pt x="2" y="322"/>
                  </a:lnTo>
                  <a:lnTo>
                    <a:pt x="1" y="321"/>
                  </a:lnTo>
                  <a:lnTo>
                    <a:pt x="0" y="318"/>
                  </a:lnTo>
                  <a:lnTo>
                    <a:pt x="0" y="316"/>
                  </a:lnTo>
                  <a:lnTo>
                    <a:pt x="1" y="315"/>
                  </a:lnTo>
                  <a:lnTo>
                    <a:pt x="2" y="314"/>
                  </a:lnTo>
                  <a:lnTo>
                    <a:pt x="4" y="313"/>
                  </a:lnTo>
                  <a:lnTo>
                    <a:pt x="6" y="312"/>
                  </a:lnTo>
                  <a:lnTo>
                    <a:pt x="9" y="312"/>
                  </a:lnTo>
                  <a:lnTo>
                    <a:pt x="11" y="311"/>
                  </a:lnTo>
                  <a:lnTo>
                    <a:pt x="14" y="311"/>
                  </a:lnTo>
                  <a:lnTo>
                    <a:pt x="15" y="310"/>
                  </a:lnTo>
                  <a:lnTo>
                    <a:pt x="16" y="309"/>
                  </a:lnTo>
                  <a:lnTo>
                    <a:pt x="15" y="308"/>
                  </a:lnTo>
                  <a:lnTo>
                    <a:pt x="15" y="306"/>
                  </a:lnTo>
                  <a:lnTo>
                    <a:pt x="14" y="304"/>
                  </a:lnTo>
                  <a:lnTo>
                    <a:pt x="13" y="302"/>
                  </a:lnTo>
                  <a:lnTo>
                    <a:pt x="12" y="300"/>
                  </a:lnTo>
                  <a:lnTo>
                    <a:pt x="12" y="298"/>
                  </a:lnTo>
                  <a:lnTo>
                    <a:pt x="13" y="296"/>
                  </a:lnTo>
                  <a:lnTo>
                    <a:pt x="14" y="295"/>
                  </a:lnTo>
                  <a:lnTo>
                    <a:pt x="15" y="295"/>
                  </a:lnTo>
                  <a:lnTo>
                    <a:pt x="17" y="296"/>
                  </a:lnTo>
                  <a:lnTo>
                    <a:pt x="19" y="296"/>
                  </a:lnTo>
                  <a:lnTo>
                    <a:pt x="20" y="297"/>
                  </a:lnTo>
                  <a:lnTo>
                    <a:pt x="22" y="292"/>
                  </a:lnTo>
                  <a:lnTo>
                    <a:pt x="26" y="289"/>
                  </a:lnTo>
                  <a:lnTo>
                    <a:pt x="31" y="288"/>
                  </a:lnTo>
                  <a:lnTo>
                    <a:pt x="38" y="287"/>
                  </a:lnTo>
                  <a:lnTo>
                    <a:pt x="42" y="285"/>
                  </a:lnTo>
                  <a:lnTo>
                    <a:pt x="43" y="284"/>
                  </a:lnTo>
                  <a:lnTo>
                    <a:pt x="43" y="283"/>
                  </a:lnTo>
                  <a:lnTo>
                    <a:pt x="42" y="282"/>
                  </a:lnTo>
                  <a:lnTo>
                    <a:pt x="41" y="282"/>
                  </a:lnTo>
                  <a:lnTo>
                    <a:pt x="40" y="282"/>
                  </a:lnTo>
                  <a:lnTo>
                    <a:pt x="38" y="282"/>
                  </a:lnTo>
                  <a:lnTo>
                    <a:pt x="39" y="280"/>
                  </a:lnTo>
                  <a:lnTo>
                    <a:pt x="40" y="278"/>
                  </a:lnTo>
                  <a:lnTo>
                    <a:pt x="42" y="276"/>
                  </a:lnTo>
                  <a:lnTo>
                    <a:pt x="43" y="274"/>
                  </a:lnTo>
                  <a:lnTo>
                    <a:pt x="45" y="272"/>
                  </a:lnTo>
                  <a:lnTo>
                    <a:pt x="46" y="268"/>
                  </a:lnTo>
                  <a:lnTo>
                    <a:pt x="46" y="263"/>
                  </a:lnTo>
                  <a:lnTo>
                    <a:pt x="47" y="259"/>
                  </a:lnTo>
                  <a:lnTo>
                    <a:pt x="51" y="255"/>
                  </a:lnTo>
                  <a:lnTo>
                    <a:pt x="52" y="254"/>
                  </a:lnTo>
                  <a:lnTo>
                    <a:pt x="53" y="254"/>
                  </a:lnTo>
                  <a:lnTo>
                    <a:pt x="54" y="254"/>
                  </a:lnTo>
                  <a:lnTo>
                    <a:pt x="55" y="254"/>
                  </a:lnTo>
                  <a:lnTo>
                    <a:pt x="56" y="254"/>
                  </a:lnTo>
                  <a:lnTo>
                    <a:pt x="56" y="253"/>
                  </a:lnTo>
                  <a:lnTo>
                    <a:pt x="53" y="249"/>
                  </a:lnTo>
                  <a:lnTo>
                    <a:pt x="50" y="244"/>
                  </a:lnTo>
                  <a:lnTo>
                    <a:pt x="47" y="239"/>
                  </a:lnTo>
                  <a:lnTo>
                    <a:pt x="47" y="233"/>
                  </a:lnTo>
                  <a:lnTo>
                    <a:pt x="46" y="233"/>
                  </a:lnTo>
                  <a:lnTo>
                    <a:pt x="46" y="232"/>
                  </a:lnTo>
                  <a:lnTo>
                    <a:pt x="46" y="231"/>
                  </a:lnTo>
                  <a:lnTo>
                    <a:pt x="45" y="230"/>
                  </a:lnTo>
                  <a:lnTo>
                    <a:pt x="44" y="229"/>
                  </a:lnTo>
                  <a:lnTo>
                    <a:pt x="47" y="227"/>
                  </a:lnTo>
                  <a:lnTo>
                    <a:pt x="48" y="225"/>
                  </a:lnTo>
                  <a:lnTo>
                    <a:pt x="49" y="223"/>
                  </a:lnTo>
                  <a:lnTo>
                    <a:pt x="49" y="221"/>
                  </a:lnTo>
                  <a:lnTo>
                    <a:pt x="49" y="218"/>
                  </a:lnTo>
                  <a:lnTo>
                    <a:pt x="49" y="216"/>
                  </a:lnTo>
                  <a:lnTo>
                    <a:pt x="49" y="213"/>
                  </a:lnTo>
                  <a:lnTo>
                    <a:pt x="48" y="213"/>
                  </a:lnTo>
                  <a:lnTo>
                    <a:pt x="47" y="213"/>
                  </a:lnTo>
                  <a:lnTo>
                    <a:pt x="46" y="213"/>
                  </a:lnTo>
                  <a:lnTo>
                    <a:pt x="45" y="212"/>
                  </a:lnTo>
                  <a:lnTo>
                    <a:pt x="44" y="210"/>
                  </a:lnTo>
                  <a:lnTo>
                    <a:pt x="43" y="209"/>
                  </a:lnTo>
                  <a:lnTo>
                    <a:pt x="42" y="207"/>
                  </a:lnTo>
                  <a:lnTo>
                    <a:pt x="42" y="206"/>
                  </a:lnTo>
                  <a:lnTo>
                    <a:pt x="43" y="205"/>
                  </a:lnTo>
                  <a:lnTo>
                    <a:pt x="45" y="204"/>
                  </a:lnTo>
                  <a:lnTo>
                    <a:pt x="47" y="203"/>
                  </a:lnTo>
                  <a:lnTo>
                    <a:pt x="49" y="202"/>
                  </a:lnTo>
                  <a:lnTo>
                    <a:pt x="51" y="201"/>
                  </a:lnTo>
                  <a:lnTo>
                    <a:pt x="52" y="199"/>
                  </a:lnTo>
                  <a:lnTo>
                    <a:pt x="53" y="197"/>
                  </a:lnTo>
                  <a:lnTo>
                    <a:pt x="54" y="195"/>
                  </a:lnTo>
                  <a:lnTo>
                    <a:pt x="53" y="192"/>
                  </a:lnTo>
                  <a:lnTo>
                    <a:pt x="52" y="193"/>
                  </a:lnTo>
                  <a:lnTo>
                    <a:pt x="51" y="193"/>
                  </a:lnTo>
                  <a:lnTo>
                    <a:pt x="50" y="192"/>
                  </a:lnTo>
                  <a:lnTo>
                    <a:pt x="49" y="191"/>
                  </a:lnTo>
                  <a:lnTo>
                    <a:pt x="48" y="190"/>
                  </a:lnTo>
                  <a:lnTo>
                    <a:pt x="47" y="189"/>
                  </a:lnTo>
                  <a:lnTo>
                    <a:pt x="46" y="189"/>
                  </a:lnTo>
                  <a:lnTo>
                    <a:pt x="46" y="187"/>
                  </a:lnTo>
                  <a:lnTo>
                    <a:pt x="48" y="185"/>
                  </a:lnTo>
                  <a:lnTo>
                    <a:pt x="49" y="183"/>
                  </a:lnTo>
                  <a:lnTo>
                    <a:pt x="50" y="182"/>
                  </a:lnTo>
                  <a:lnTo>
                    <a:pt x="52" y="180"/>
                  </a:lnTo>
                  <a:lnTo>
                    <a:pt x="52" y="179"/>
                  </a:lnTo>
                  <a:lnTo>
                    <a:pt x="52" y="178"/>
                  </a:lnTo>
                  <a:lnTo>
                    <a:pt x="51" y="176"/>
                  </a:lnTo>
                  <a:lnTo>
                    <a:pt x="45" y="171"/>
                  </a:lnTo>
                  <a:lnTo>
                    <a:pt x="40" y="166"/>
                  </a:lnTo>
                  <a:lnTo>
                    <a:pt x="37" y="160"/>
                  </a:lnTo>
                  <a:lnTo>
                    <a:pt x="36" y="153"/>
                  </a:lnTo>
                  <a:lnTo>
                    <a:pt x="37" y="151"/>
                  </a:lnTo>
                  <a:lnTo>
                    <a:pt x="38" y="151"/>
                  </a:lnTo>
                  <a:lnTo>
                    <a:pt x="40" y="150"/>
                  </a:lnTo>
                  <a:lnTo>
                    <a:pt x="42" y="150"/>
                  </a:lnTo>
                  <a:lnTo>
                    <a:pt x="44" y="150"/>
                  </a:lnTo>
                  <a:lnTo>
                    <a:pt x="47" y="151"/>
                  </a:lnTo>
                  <a:lnTo>
                    <a:pt x="49" y="151"/>
                  </a:lnTo>
                  <a:lnTo>
                    <a:pt x="50" y="150"/>
                  </a:lnTo>
                  <a:lnTo>
                    <a:pt x="50" y="149"/>
                  </a:lnTo>
                  <a:lnTo>
                    <a:pt x="50" y="148"/>
                  </a:lnTo>
                  <a:lnTo>
                    <a:pt x="49" y="146"/>
                  </a:lnTo>
                  <a:lnTo>
                    <a:pt x="49" y="144"/>
                  </a:lnTo>
                  <a:lnTo>
                    <a:pt x="49" y="142"/>
                  </a:lnTo>
                  <a:lnTo>
                    <a:pt x="50" y="141"/>
                  </a:lnTo>
                  <a:lnTo>
                    <a:pt x="51" y="141"/>
                  </a:lnTo>
                  <a:lnTo>
                    <a:pt x="52" y="140"/>
                  </a:lnTo>
                  <a:lnTo>
                    <a:pt x="52" y="132"/>
                  </a:lnTo>
                  <a:lnTo>
                    <a:pt x="49" y="123"/>
                  </a:lnTo>
                  <a:lnTo>
                    <a:pt x="49" y="114"/>
                  </a:lnTo>
                  <a:lnTo>
                    <a:pt x="59" y="125"/>
                  </a:lnTo>
                  <a:lnTo>
                    <a:pt x="68" y="137"/>
                  </a:lnTo>
                  <a:lnTo>
                    <a:pt x="68" y="138"/>
                  </a:lnTo>
                  <a:lnTo>
                    <a:pt x="69" y="138"/>
                  </a:lnTo>
                  <a:lnTo>
                    <a:pt x="69" y="137"/>
                  </a:lnTo>
                  <a:lnTo>
                    <a:pt x="69" y="136"/>
                  </a:lnTo>
                  <a:lnTo>
                    <a:pt x="70" y="136"/>
                  </a:lnTo>
                  <a:lnTo>
                    <a:pt x="69" y="126"/>
                  </a:lnTo>
                  <a:lnTo>
                    <a:pt x="71" y="116"/>
                  </a:lnTo>
                  <a:lnTo>
                    <a:pt x="76" y="106"/>
                  </a:lnTo>
                  <a:lnTo>
                    <a:pt x="76" y="105"/>
                  </a:lnTo>
                  <a:lnTo>
                    <a:pt x="77" y="104"/>
                  </a:lnTo>
                  <a:lnTo>
                    <a:pt x="78" y="103"/>
                  </a:lnTo>
                  <a:lnTo>
                    <a:pt x="81" y="102"/>
                  </a:lnTo>
                  <a:lnTo>
                    <a:pt x="82" y="103"/>
                  </a:lnTo>
                  <a:lnTo>
                    <a:pt x="83" y="100"/>
                  </a:lnTo>
                  <a:lnTo>
                    <a:pt x="84" y="98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89" y="92"/>
                  </a:lnTo>
                  <a:lnTo>
                    <a:pt x="91" y="90"/>
                  </a:lnTo>
                  <a:lnTo>
                    <a:pt x="94" y="88"/>
                  </a:lnTo>
                  <a:lnTo>
                    <a:pt x="96" y="87"/>
                  </a:lnTo>
                  <a:lnTo>
                    <a:pt x="99" y="85"/>
                  </a:lnTo>
                  <a:lnTo>
                    <a:pt x="100" y="83"/>
                  </a:lnTo>
                  <a:lnTo>
                    <a:pt x="102" y="81"/>
                  </a:lnTo>
                  <a:lnTo>
                    <a:pt x="102" y="75"/>
                  </a:lnTo>
                  <a:lnTo>
                    <a:pt x="101" y="69"/>
                  </a:lnTo>
                  <a:lnTo>
                    <a:pt x="103" y="62"/>
                  </a:lnTo>
                  <a:lnTo>
                    <a:pt x="113" y="52"/>
                  </a:lnTo>
                  <a:lnTo>
                    <a:pt x="127" y="47"/>
                  </a:lnTo>
                  <a:lnTo>
                    <a:pt x="143" y="43"/>
                  </a:lnTo>
                  <a:lnTo>
                    <a:pt x="159" y="38"/>
                  </a:lnTo>
                  <a:lnTo>
                    <a:pt x="174" y="31"/>
                  </a:lnTo>
                  <a:lnTo>
                    <a:pt x="186" y="25"/>
                  </a:lnTo>
                  <a:lnTo>
                    <a:pt x="198" y="17"/>
                  </a:lnTo>
                  <a:lnTo>
                    <a:pt x="199" y="16"/>
                  </a:lnTo>
                  <a:lnTo>
                    <a:pt x="200" y="14"/>
                  </a:lnTo>
                  <a:lnTo>
                    <a:pt x="200" y="12"/>
                  </a:lnTo>
                  <a:lnTo>
                    <a:pt x="201" y="10"/>
                  </a:lnTo>
                  <a:lnTo>
                    <a:pt x="202" y="8"/>
                  </a:lnTo>
                  <a:lnTo>
                    <a:pt x="203" y="7"/>
                  </a:lnTo>
                  <a:lnTo>
                    <a:pt x="204" y="6"/>
                  </a:lnTo>
                  <a:lnTo>
                    <a:pt x="208" y="5"/>
                  </a:lnTo>
                  <a:lnTo>
                    <a:pt x="210" y="4"/>
                  </a:lnTo>
                  <a:lnTo>
                    <a:pt x="213" y="2"/>
                  </a:lnTo>
                  <a:lnTo>
                    <a:pt x="215" y="1"/>
                  </a:lnTo>
                  <a:lnTo>
                    <a:pt x="217" y="0"/>
                  </a:lnTo>
                  <a:lnTo>
                    <a:pt x="220" y="0"/>
                  </a:lnTo>
                  <a:lnTo>
                    <a:pt x="221" y="1"/>
                  </a:lnTo>
                  <a:lnTo>
                    <a:pt x="222" y="3"/>
                  </a:lnTo>
                  <a:lnTo>
                    <a:pt x="224" y="4"/>
                  </a:lnTo>
                  <a:lnTo>
                    <a:pt x="225" y="5"/>
                  </a:lnTo>
                  <a:lnTo>
                    <a:pt x="226" y="6"/>
                  </a:lnTo>
                  <a:lnTo>
                    <a:pt x="228" y="7"/>
                  </a:lnTo>
                  <a:lnTo>
                    <a:pt x="229" y="9"/>
                  </a:lnTo>
                  <a:lnTo>
                    <a:pt x="229" y="11"/>
                  </a:lnTo>
                  <a:lnTo>
                    <a:pt x="228" y="14"/>
                  </a:lnTo>
                  <a:lnTo>
                    <a:pt x="227" y="16"/>
                  </a:lnTo>
                  <a:lnTo>
                    <a:pt x="225" y="17"/>
                  </a:lnTo>
                  <a:lnTo>
                    <a:pt x="223" y="17"/>
                  </a:lnTo>
                  <a:lnTo>
                    <a:pt x="220" y="18"/>
                  </a:lnTo>
                  <a:lnTo>
                    <a:pt x="217" y="18"/>
                  </a:lnTo>
                  <a:lnTo>
                    <a:pt x="215" y="18"/>
                  </a:lnTo>
                  <a:lnTo>
                    <a:pt x="213" y="20"/>
                  </a:lnTo>
                  <a:lnTo>
                    <a:pt x="211" y="21"/>
                  </a:lnTo>
                  <a:lnTo>
                    <a:pt x="210" y="23"/>
                  </a:lnTo>
                  <a:lnTo>
                    <a:pt x="204" y="34"/>
                  </a:lnTo>
                  <a:lnTo>
                    <a:pt x="197" y="43"/>
                  </a:lnTo>
                  <a:lnTo>
                    <a:pt x="190" y="51"/>
                  </a:lnTo>
                  <a:lnTo>
                    <a:pt x="185" y="60"/>
                  </a:lnTo>
                  <a:lnTo>
                    <a:pt x="182" y="70"/>
                  </a:lnTo>
                  <a:lnTo>
                    <a:pt x="180" y="77"/>
                  </a:lnTo>
                  <a:lnTo>
                    <a:pt x="179" y="84"/>
                  </a:lnTo>
                  <a:lnTo>
                    <a:pt x="179" y="90"/>
                  </a:lnTo>
                  <a:lnTo>
                    <a:pt x="180" y="92"/>
                  </a:lnTo>
                  <a:lnTo>
                    <a:pt x="182" y="93"/>
                  </a:lnTo>
                  <a:lnTo>
                    <a:pt x="183" y="94"/>
                  </a:lnTo>
                  <a:lnTo>
                    <a:pt x="186" y="96"/>
                  </a:lnTo>
                  <a:lnTo>
                    <a:pt x="188" y="97"/>
                  </a:lnTo>
                  <a:lnTo>
                    <a:pt x="189" y="99"/>
                  </a:lnTo>
                  <a:lnTo>
                    <a:pt x="190" y="101"/>
                  </a:lnTo>
                  <a:lnTo>
                    <a:pt x="193" y="114"/>
                  </a:lnTo>
                  <a:lnTo>
                    <a:pt x="194" y="126"/>
                  </a:lnTo>
                  <a:lnTo>
                    <a:pt x="192" y="139"/>
                  </a:lnTo>
                  <a:lnTo>
                    <a:pt x="193" y="140"/>
                  </a:lnTo>
                  <a:lnTo>
                    <a:pt x="194" y="141"/>
                  </a:lnTo>
                  <a:lnTo>
                    <a:pt x="195" y="142"/>
                  </a:lnTo>
                  <a:lnTo>
                    <a:pt x="197" y="142"/>
                  </a:lnTo>
                  <a:lnTo>
                    <a:pt x="199" y="142"/>
                  </a:lnTo>
                  <a:lnTo>
                    <a:pt x="201" y="142"/>
                  </a:lnTo>
                  <a:lnTo>
                    <a:pt x="202" y="142"/>
                  </a:lnTo>
                  <a:lnTo>
                    <a:pt x="203" y="145"/>
                  </a:lnTo>
                  <a:lnTo>
                    <a:pt x="205" y="147"/>
                  </a:lnTo>
                  <a:lnTo>
                    <a:pt x="206" y="149"/>
                  </a:lnTo>
                  <a:lnTo>
                    <a:pt x="208" y="150"/>
                  </a:lnTo>
                  <a:lnTo>
                    <a:pt x="209" y="151"/>
                  </a:lnTo>
                  <a:lnTo>
                    <a:pt x="219" y="151"/>
                  </a:lnTo>
                  <a:lnTo>
                    <a:pt x="227" y="152"/>
                  </a:lnTo>
                  <a:lnTo>
                    <a:pt x="236" y="150"/>
                  </a:lnTo>
                  <a:lnTo>
                    <a:pt x="244" y="149"/>
                  </a:lnTo>
                  <a:lnTo>
                    <a:pt x="251" y="152"/>
                  </a:lnTo>
                  <a:lnTo>
                    <a:pt x="259" y="155"/>
                  </a:lnTo>
                  <a:lnTo>
                    <a:pt x="267" y="158"/>
                  </a:lnTo>
                  <a:lnTo>
                    <a:pt x="273" y="162"/>
                  </a:lnTo>
                  <a:lnTo>
                    <a:pt x="279" y="168"/>
                  </a:lnTo>
                  <a:lnTo>
                    <a:pt x="285" y="173"/>
                  </a:lnTo>
                  <a:lnTo>
                    <a:pt x="287" y="174"/>
                  </a:lnTo>
                  <a:lnTo>
                    <a:pt x="289" y="174"/>
                  </a:lnTo>
                  <a:lnTo>
                    <a:pt x="291" y="173"/>
                  </a:lnTo>
                  <a:lnTo>
                    <a:pt x="293" y="172"/>
                  </a:lnTo>
                  <a:lnTo>
                    <a:pt x="295" y="170"/>
                  </a:lnTo>
                  <a:lnTo>
                    <a:pt x="297" y="169"/>
                  </a:lnTo>
                  <a:lnTo>
                    <a:pt x="299" y="168"/>
                  </a:lnTo>
                  <a:lnTo>
                    <a:pt x="310" y="168"/>
                  </a:lnTo>
                  <a:lnTo>
                    <a:pt x="323" y="170"/>
                  </a:lnTo>
                  <a:lnTo>
                    <a:pt x="325" y="169"/>
                  </a:lnTo>
                  <a:lnTo>
                    <a:pt x="328" y="169"/>
                  </a:lnTo>
                  <a:lnTo>
                    <a:pt x="331" y="168"/>
                  </a:lnTo>
                  <a:lnTo>
                    <a:pt x="334" y="168"/>
                  </a:lnTo>
                  <a:lnTo>
                    <a:pt x="337" y="169"/>
                  </a:lnTo>
                  <a:lnTo>
                    <a:pt x="339" y="171"/>
                  </a:lnTo>
                  <a:lnTo>
                    <a:pt x="340" y="173"/>
                  </a:lnTo>
                  <a:lnTo>
                    <a:pt x="342" y="176"/>
                  </a:lnTo>
                  <a:lnTo>
                    <a:pt x="342" y="179"/>
                  </a:lnTo>
                  <a:lnTo>
                    <a:pt x="341" y="188"/>
                  </a:lnTo>
                  <a:lnTo>
                    <a:pt x="338" y="197"/>
                  </a:lnTo>
                  <a:lnTo>
                    <a:pt x="334" y="207"/>
                  </a:lnTo>
                  <a:lnTo>
                    <a:pt x="332" y="216"/>
                  </a:lnTo>
                  <a:lnTo>
                    <a:pt x="334" y="226"/>
                  </a:lnTo>
                  <a:lnTo>
                    <a:pt x="338" y="233"/>
                  </a:lnTo>
                  <a:lnTo>
                    <a:pt x="344" y="241"/>
                  </a:lnTo>
                  <a:lnTo>
                    <a:pt x="344" y="242"/>
                  </a:lnTo>
                  <a:lnTo>
                    <a:pt x="344" y="244"/>
                  </a:lnTo>
                  <a:lnTo>
                    <a:pt x="344" y="246"/>
                  </a:lnTo>
                  <a:lnTo>
                    <a:pt x="344" y="247"/>
                  </a:lnTo>
                  <a:lnTo>
                    <a:pt x="345" y="248"/>
                  </a:lnTo>
                  <a:lnTo>
                    <a:pt x="346" y="249"/>
                  </a:lnTo>
                  <a:lnTo>
                    <a:pt x="346" y="248"/>
                  </a:lnTo>
                  <a:lnTo>
                    <a:pt x="346" y="250"/>
                  </a:lnTo>
                  <a:lnTo>
                    <a:pt x="346" y="251"/>
                  </a:lnTo>
                  <a:lnTo>
                    <a:pt x="346" y="252"/>
                  </a:lnTo>
                  <a:lnTo>
                    <a:pt x="344" y="253"/>
                  </a:lnTo>
                  <a:lnTo>
                    <a:pt x="342" y="253"/>
                  </a:lnTo>
                  <a:lnTo>
                    <a:pt x="340" y="253"/>
                  </a:lnTo>
                  <a:lnTo>
                    <a:pt x="338" y="253"/>
                  </a:lnTo>
                  <a:lnTo>
                    <a:pt x="337" y="253"/>
                  </a:lnTo>
                  <a:lnTo>
                    <a:pt x="335" y="255"/>
                  </a:lnTo>
                  <a:lnTo>
                    <a:pt x="335" y="258"/>
                  </a:lnTo>
                  <a:lnTo>
                    <a:pt x="335" y="260"/>
                  </a:lnTo>
                  <a:lnTo>
                    <a:pt x="336" y="263"/>
                  </a:lnTo>
                  <a:lnTo>
                    <a:pt x="337" y="265"/>
                  </a:lnTo>
                  <a:lnTo>
                    <a:pt x="339" y="267"/>
                  </a:lnTo>
                  <a:lnTo>
                    <a:pt x="342" y="269"/>
                  </a:lnTo>
                  <a:lnTo>
                    <a:pt x="344" y="271"/>
                  </a:lnTo>
                  <a:lnTo>
                    <a:pt x="347" y="273"/>
                  </a:lnTo>
                  <a:lnTo>
                    <a:pt x="348" y="275"/>
                  </a:lnTo>
                  <a:lnTo>
                    <a:pt x="352" y="284"/>
                  </a:lnTo>
                  <a:lnTo>
                    <a:pt x="354" y="295"/>
                  </a:lnTo>
                  <a:lnTo>
                    <a:pt x="359" y="304"/>
                  </a:lnTo>
                  <a:lnTo>
                    <a:pt x="365" y="312"/>
                  </a:lnTo>
                  <a:lnTo>
                    <a:pt x="365" y="313"/>
                  </a:lnTo>
                  <a:lnTo>
                    <a:pt x="366" y="314"/>
                  </a:lnTo>
                  <a:lnTo>
                    <a:pt x="367" y="316"/>
                  </a:lnTo>
                  <a:lnTo>
                    <a:pt x="368" y="317"/>
                  </a:lnTo>
                  <a:lnTo>
                    <a:pt x="369" y="317"/>
                  </a:lnTo>
                  <a:lnTo>
                    <a:pt x="371" y="317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17" name="Freeform 55"/>
            <p:cNvSpPr>
              <a:spLocks/>
            </p:cNvSpPr>
            <p:nvPr/>
          </p:nvSpPr>
          <p:spPr bwMode="gray">
            <a:xfrm>
              <a:off x="2578" y="1734"/>
              <a:ext cx="391" cy="322"/>
            </a:xfrm>
            <a:custGeom>
              <a:avLst/>
              <a:gdLst>
                <a:gd name="T0" fmla="*/ 169 w 391"/>
                <a:gd name="T1" fmla="*/ 267 h 322"/>
                <a:gd name="T2" fmla="*/ 156 w 391"/>
                <a:gd name="T3" fmla="*/ 252 h 322"/>
                <a:gd name="T4" fmla="*/ 165 w 391"/>
                <a:gd name="T5" fmla="*/ 245 h 322"/>
                <a:gd name="T6" fmla="*/ 166 w 391"/>
                <a:gd name="T7" fmla="*/ 240 h 322"/>
                <a:gd name="T8" fmla="*/ 155 w 391"/>
                <a:gd name="T9" fmla="*/ 218 h 322"/>
                <a:gd name="T10" fmla="*/ 161 w 391"/>
                <a:gd name="T11" fmla="*/ 165 h 322"/>
                <a:gd name="T12" fmla="*/ 144 w 391"/>
                <a:gd name="T13" fmla="*/ 162 h 322"/>
                <a:gd name="T14" fmla="*/ 110 w 391"/>
                <a:gd name="T15" fmla="*/ 166 h 322"/>
                <a:gd name="T16" fmla="*/ 72 w 391"/>
                <a:gd name="T17" fmla="*/ 144 h 322"/>
                <a:gd name="T18" fmla="*/ 27 w 391"/>
                <a:gd name="T19" fmla="*/ 141 h 322"/>
                <a:gd name="T20" fmla="*/ 16 w 391"/>
                <a:gd name="T21" fmla="*/ 134 h 322"/>
                <a:gd name="T22" fmla="*/ 10 w 391"/>
                <a:gd name="T23" fmla="*/ 91 h 322"/>
                <a:gd name="T24" fmla="*/ 0 w 391"/>
                <a:gd name="T25" fmla="*/ 76 h 322"/>
                <a:gd name="T26" fmla="*/ 31 w 391"/>
                <a:gd name="T27" fmla="*/ 15 h 322"/>
                <a:gd name="T28" fmla="*/ 46 w 391"/>
                <a:gd name="T29" fmla="*/ 9 h 322"/>
                <a:gd name="T30" fmla="*/ 49 w 391"/>
                <a:gd name="T31" fmla="*/ 9 h 322"/>
                <a:gd name="T32" fmla="*/ 36 w 391"/>
                <a:gd name="T33" fmla="*/ 23 h 322"/>
                <a:gd name="T34" fmla="*/ 38 w 391"/>
                <a:gd name="T35" fmla="*/ 33 h 322"/>
                <a:gd name="T36" fmla="*/ 27 w 391"/>
                <a:gd name="T37" fmla="*/ 81 h 322"/>
                <a:gd name="T38" fmla="*/ 50 w 391"/>
                <a:gd name="T39" fmla="*/ 61 h 322"/>
                <a:gd name="T40" fmla="*/ 45 w 391"/>
                <a:gd name="T41" fmla="*/ 48 h 322"/>
                <a:gd name="T42" fmla="*/ 42 w 391"/>
                <a:gd name="T43" fmla="*/ 39 h 322"/>
                <a:gd name="T44" fmla="*/ 71 w 391"/>
                <a:gd name="T45" fmla="*/ 26 h 322"/>
                <a:gd name="T46" fmla="*/ 91 w 391"/>
                <a:gd name="T47" fmla="*/ 15 h 322"/>
                <a:gd name="T48" fmla="*/ 80 w 391"/>
                <a:gd name="T49" fmla="*/ 4 h 322"/>
                <a:gd name="T50" fmla="*/ 102 w 391"/>
                <a:gd name="T51" fmla="*/ 21 h 322"/>
                <a:gd name="T52" fmla="*/ 111 w 391"/>
                <a:gd name="T53" fmla="*/ 18 h 322"/>
                <a:gd name="T54" fmla="*/ 123 w 391"/>
                <a:gd name="T55" fmla="*/ 23 h 322"/>
                <a:gd name="T56" fmla="*/ 202 w 391"/>
                <a:gd name="T57" fmla="*/ 39 h 322"/>
                <a:gd name="T58" fmla="*/ 208 w 391"/>
                <a:gd name="T59" fmla="*/ 47 h 322"/>
                <a:gd name="T60" fmla="*/ 266 w 391"/>
                <a:gd name="T61" fmla="*/ 40 h 322"/>
                <a:gd name="T62" fmla="*/ 283 w 391"/>
                <a:gd name="T63" fmla="*/ 32 h 322"/>
                <a:gd name="T64" fmla="*/ 326 w 391"/>
                <a:gd name="T65" fmla="*/ 37 h 322"/>
                <a:gd name="T66" fmla="*/ 301 w 391"/>
                <a:gd name="T67" fmla="*/ 44 h 322"/>
                <a:gd name="T68" fmla="*/ 315 w 391"/>
                <a:gd name="T69" fmla="*/ 57 h 322"/>
                <a:gd name="T70" fmla="*/ 323 w 391"/>
                <a:gd name="T71" fmla="*/ 57 h 322"/>
                <a:gd name="T72" fmla="*/ 350 w 391"/>
                <a:gd name="T73" fmla="*/ 67 h 322"/>
                <a:gd name="T74" fmla="*/ 356 w 391"/>
                <a:gd name="T75" fmla="*/ 93 h 322"/>
                <a:gd name="T76" fmla="*/ 386 w 391"/>
                <a:gd name="T77" fmla="*/ 104 h 322"/>
                <a:gd name="T78" fmla="*/ 369 w 391"/>
                <a:gd name="T79" fmla="*/ 117 h 322"/>
                <a:gd name="T80" fmla="*/ 365 w 391"/>
                <a:gd name="T81" fmla="*/ 131 h 322"/>
                <a:gd name="T82" fmla="*/ 377 w 391"/>
                <a:gd name="T83" fmla="*/ 135 h 322"/>
                <a:gd name="T84" fmla="*/ 390 w 391"/>
                <a:gd name="T85" fmla="*/ 144 h 322"/>
                <a:gd name="T86" fmla="*/ 350 w 391"/>
                <a:gd name="T87" fmla="*/ 145 h 322"/>
                <a:gd name="T88" fmla="*/ 349 w 391"/>
                <a:gd name="T89" fmla="*/ 154 h 322"/>
                <a:gd name="T90" fmla="*/ 349 w 391"/>
                <a:gd name="T91" fmla="*/ 175 h 322"/>
                <a:gd name="T92" fmla="*/ 352 w 391"/>
                <a:gd name="T93" fmla="*/ 209 h 322"/>
                <a:gd name="T94" fmla="*/ 328 w 391"/>
                <a:gd name="T95" fmla="*/ 215 h 322"/>
                <a:gd name="T96" fmla="*/ 307 w 391"/>
                <a:gd name="T97" fmla="*/ 221 h 322"/>
                <a:gd name="T98" fmla="*/ 274 w 391"/>
                <a:gd name="T99" fmla="*/ 223 h 322"/>
                <a:gd name="T100" fmla="*/ 246 w 391"/>
                <a:gd name="T101" fmla="*/ 216 h 322"/>
                <a:gd name="T102" fmla="*/ 243 w 391"/>
                <a:gd name="T103" fmla="*/ 221 h 322"/>
                <a:gd name="T104" fmla="*/ 252 w 391"/>
                <a:gd name="T105" fmla="*/ 229 h 322"/>
                <a:gd name="T106" fmla="*/ 259 w 391"/>
                <a:gd name="T107" fmla="*/ 262 h 322"/>
                <a:gd name="T108" fmla="*/ 269 w 391"/>
                <a:gd name="T109" fmla="*/ 266 h 322"/>
                <a:gd name="T110" fmla="*/ 280 w 391"/>
                <a:gd name="T111" fmla="*/ 276 h 322"/>
                <a:gd name="T112" fmla="*/ 265 w 391"/>
                <a:gd name="T113" fmla="*/ 283 h 322"/>
                <a:gd name="T114" fmla="*/ 248 w 391"/>
                <a:gd name="T115" fmla="*/ 297 h 322"/>
                <a:gd name="T116" fmla="*/ 204 w 391"/>
                <a:gd name="T117" fmla="*/ 322 h 322"/>
                <a:gd name="T118" fmla="*/ 191 w 391"/>
                <a:gd name="T119" fmla="*/ 312 h 322"/>
                <a:gd name="T120" fmla="*/ 189 w 391"/>
                <a:gd name="T121" fmla="*/ 309 h 32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91"/>
                <a:gd name="T184" fmla="*/ 0 h 322"/>
                <a:gd name="T185" fmla="*/ 391 w 391"/>
                <a:gd name="T186" fmla="*/ 322 h 32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91" h="322">
                  <a:moveTo>
                    <a:pt x="188" y="307"/>
                  </a:moveTo>
                  <a:lnTo>
                    <a:pt x="187" y="305"/>
                  </a:lnTo>
                  <a:lnTo>
                    <a:pt x="186" y="304"/>
                  </a:lnTo>
                  <a:lnTo>
                    <a:pt x="180" y="296"/>
                  </a:lnTo>
                  <a:lnTo>
                    <a:pt x="175" y="287"/>
                  </a:lnTo>
                  <a:lnTo>
                    <a:pt x="173" y="276"/>
                  </a:lnTo>
                  <a:lnTo>
                    <a:pt x="169" y="267"/>
                  </a:lnTo>
                  <a:lnTo>
                    <a:pt x="168" y="265"/>
                  </a:lnTo>
                  <a:lnTo>
                    <a:pt x="165" y="263"/>
                  </a:lnTo>
                  <a:lnTo>
                    <a:pt x="163" y="261"/>
                  </a:lnTo>
                  <a:lnTo>
                    <a:pt x="160" y="259"/>
                  </a:lnTo>
                  <a:lnTo>
                    <a:pt x="158" y="257"/>
                  </a:lnTo>
                  <a:lnTo>
                    <a:pt x="157" y="255"/>
                  </a:lnTo>
                  <a:lnTo>
                    <a:pt x="156" y="252"/>
                  </a:lnTo>
                  <a:lnTo>
                    <a:pt x="156" y="250"/>
                  </a:lnTo>
                  <a:lnTo>
                    <a:pt x="156" y="247"/>
                  </a:lnTo>
                  <a:lnTo>
                    <a:pt x="158" y="245"/>
                  </a:lnTo>
                  <a:lnTo>
                    <a:pt x="159" y="245"/>
                  </a:lnTo>
                  <a:lnTo>
                    <a:pt x="161" y="245"/>
                  </a:lnTo>
                  <a:lnTo>
                    <a:pt x="163" y="245"/>
                  </a:lnTo>
                  <a:lnTo>
                    <a:pt x="165" y="245"/>
                  </a:lnTo>
                  <a:lnTo>
                    <a:pt x="167" y="244"/>
                  </a:lnTo>
                  <a:lnTo>
                    <a:pt x="167" y="243"/>
                  </a:lnTo>
                  <a:lnTo>
                    <a:pt x="167" y="242"/>
                  </a:lnTo>
                  <a:lnTo>
                    <a:pt x="167" y="240"/>
                  </a:lnTo>
                  <a:lnTo>
                    <a:pt x="167" y="241"/>
                  </a:lnTo>
                  <a:lnTo>
                    <a:pt x="166" y="240"/>
                  </a:lnTo>
                  <a:lnTo>
                    <a:pt x="165" y="239"/>
                  </a:lnTo>
                  <a:lnTo>
                    <a:pt x="165" y="238"/>
                  </a:lnTo>
                  <a:lnTo>
                    <a:pt x="165" y="236"/>
                  </a:lnTo>
                  <a:lnTo>
                    <a:pt x="165" y="234"/>
                  </a:lnTo>
                  <a:lnTo>
                    <a:pt x="165" y="233"/>
                  </a:lnTo>
                  <a:lnTo>
                    <a:pt x="159" y="225"/>
                  </a:lnTo>
                  <a:lnTo>
                    <a:pt x="155" y="218"/>
                  </a:lnTo>
                  <a:lnTo>
                    <a:pt x="153" y="208"/>
                  </a:lnTo>
                  <a:lnTo>
                    <a:pt x="155" y="199"/>
                  </a:lnTo>
                  <a:lnTo>
                    <a:pt x="159" y="189"/>
                  </a:lnTo>
                  <a:lnTo>
                    <a:pt x="162" y="180"/>
                  </a:lnTo>
                  <a:lnTo>
                    <a:pt x="163" y="171"/>
                  </a:lnTo>
                  <a:lnTo>
                    <a:pt x="163" y="168"/>
                  </a:lnTo>
                  <a:lnTo>
                    <a:pt x="161" y="165"/>
                  </a:lnTo>
                  <a:lnTo>
                    <a:pt x="160" y="163"/>
                  </a:lnTo>
                  <a:lnTo>
                    <a:pt x="158" y="161"/>
                  </a:lnTo>
                  <a:lnTo>
                    <a:pt x="155" y="160"/>
                  </a:lnTo>
                  <a:lnTo>
                    <a:pt x="152" y="160"/>
                  </a:lnTo>
                  <a:lnTo>
                    <a:pt x="149" y="161"/>
                  </a:lnTo>
                  <a:lnTo>
                    <a:pt x="146" y="161"/>
                  </a:lnTo>
                  <a:lnTo>
                    <a:pt x="144" y="162"/>
                  </a:lnTo>
                  <a:lnTo>
                    <a:pt x="131" y="160"/>
                  </a:lnTo>
                  <a:lnTo>
                    <a:pt x="120" y="160"/>
                  </a:lnTo>
                  <a:lnTo>
                    <a:pt x="118" y="161"/>
                  </a:lnTo>
                  <a:lnTo>
                    <a:pt x="116" y="162"/>
                  </a:lnTo>
                  <a:lnTo>
                    <a:pt x="114" y="164"/>
                  </a:lnTo>
                  <a:lnTo>
                    <a:pt x="112" y="165"/>
                  </a:lnTo>
                  <a:lnTo>
                    <a:pt x="110" y="166"/>
                  </a:lnTo>
                  <a:lnTo>
                    <a:pt x="108" y="166"/>
                  </a:lnTo>
                  <a:lnTo>
                    <a:pt x="106" y="165"/>
                  </a:lnTo>
                  <a:lnTo>
                    <a:pt x="100" y="160"/>
                  </a:lnTo>
                  <a:lnTo>
                    <a:pt x="94" y="154"/>
                  </a:lnTo>
                  <a:lnTo>
                    <a:pt x="88" y="150"/>
                  </a:lnTo>
                  <a:lnTo>
                    <a:pt x="80" y="147"/>
                  </a:lnTo>
                  <a:lnTo>
                    <a:pt x="72" y="144"/>
                  </a:lnTo>
                  <a:lnTo>
                    <a:pt x="65" y="141"/>
                  </a:lnTo>
                  <a:lnTo>
                    <a:pt x="57" y="142"/>
                  </a:lnTo>
                  <a:lnTo>
                    <a:pt x="48" y="144"/>
                  </a:lnTo>
                  <a:lnTo>
                    <a:pt x="40" y="143"/>
                  </a:lnTo>
                  <a:lnTo>
                    <a:pt x="30" y="143"/>
                  </a:lnTo>
                  <a:lnTo>
                    <a:pt x="29" y="142"/>
                  </a:lnTo>
                  <a:lnTo>
                    <a:pt x="27" y="141"/>
                  </a:lnTo>
                  <a:lnTo>
                    <a:pt x="26" y="139"/>
                  </a:lnTo>
                  <a:lnTo>
                    <a:pt x="24" y="137"/>
                  </a:lnTo>
                  <a:lnTo>
                    <a:pt x="23" y="134"/>
                  </a:lnTo>
                  <a:lnTo>
                    <a:pt x="22" y="134"/>
                  </a:lnTo>
                  <a:lnTo>
                    <a:pt x="20" y="134"/>
                  </a:lnTo>
                  <a:lnTo>
                    <a:pt x="18" y="134"/>
                  </a:lnTo>
                  <a:lnTo>
                    <a:pt x="16" y="134"/>
                  </a:lnTo>
                  <a:lnTo>
                    <a:pt x="15" y="133"/>
                  </a:lnTo>
                  <a:lnTo>
                    <a:pt x="14" y="132"/>
                  </a:lnTo>
                  <a:lnTo>
                    <a:pt x="13" y="131"/>
                  </a:lnTo>
                  <a:lnTo>
                    <a:pt x="15" y="118"/>
                  </a:lnTo>
                  <a:lnTo>
                    <a:pt x="14" y="106"/>
                  </a:lnTo>
                  <a:lnTo>
                    <a:pt x="11" y="93"/>
                  </a:lnTo>
                  <a:lnTo>
                    <a:pt x="10" y="91"/>
                  </a:lnTo>
                  <a:lnTo>
                    <a:pt x="9" y="89"/>
                  </a:lnTo>
                  <a:lnTo>
                    <a:pt x="7" y="88"/>
                  </a:lnTo>
                  <a:lnTo>
                    <a:pt x="4" y="86"/>
                  </a:lnTo>
                  <a:lnTo>
                    <a:pt x="3" y="85"/>
                  </a:lnTo>
                  <a:lnTo>
                    <a:pt x="1" y="84"/>
                  </a:lnTo>
                  <a:lnTo>
                    <a:pt x="0" y="82"/>
                  </a:lnTo>
                  <a:lnTo>
                    <a:pt x="0" y="76"/>
                  </a:lnTo>
                  <a:lnTo>
                    <a:pt x="1" y="69"/>
                  </a:lnTo>
                  <a:lnTo>
                    <a:pt x="3" y="62"/>
                  </a:lnTo>
                  <a:lnTo>
                    <a:pt x="6" y="52"/>
                  </a:lnTo>
                  <a:lnTo>
                    <a:pt x="11" y="43"/>
                  </a:lnTo>
                  <a:lnTo>
                    <a:pt x="18" y="35"/>
                  </a:lnTo>
                  <a:lnTo>
                    <a:pt x="25" y="26"/>
                  </a:lnTo>
                  <a:lnTo>
                    <a:pt x="31" y="15"/>
                  </a:lnTo>
                  <a:lnTo>
                    <a:pt x="32" y="13"/>
                  </a:lnTo>
                  <a:lnTo>
                    <a:pt x="34" y="12"/>
                  </a:lnTo>
                  <a:lnTo>
                    <a:pt x="36" y="10"/>
                  </a:lnTo>
                  <a:lnTo>
                    <a:pt x="38" y="10"/>
                  </a:lnTo>
                  <a:lnTo>
                    <a:pt x="41" y="10"/>
                  </a:lnTo>
                  <a:lnTo>
                    <a:pt x="44" y="9"/>
                  </a:lnTo>
                  <a:lnTo>
                    <a:pt x="46" y="9"/>
                  </a:lnTo>
                  <a:lnTo>
                    <a:pt x="48" y="8"/>
                  </a:lnTo>
                  <a:lnTo>
                    <a:pt x="49" y="6"/>
                  </a:lnTo>
                  <a:lnTo>
                    <a:pt x="49" y="7"/>
                  </a:lnTo>
                  <a:lnTo>
                    <a:pt x="49" y="8"/>
                  </a:lnTo>
                  <a:lnTo>
                    <a:pt x="49" y="9"/>
                  </a:lnTo>
                  <a:lnTo>
                    <a:pt x="48" y="12"/>
                  </a:lnTo>
                  <a:lnTo>
                    <a:pt x="47" y="13"/>
                  </a:lnTo>
                  <a:lnTo>
                    <a:pt x="46" y="14"/>
                  </a:lnTo>
                  <a:lnTo>
                    <a:pt x="45" y="14"/>
                  </a:lnTo>
                  <a:lnTo>
                    <a:pt x="43" y="17"/>
                  </a:lnTo>
                  <a:lnTo>
                    <a:pt x="40" y="20"/>
                  </a:lnTo>
                  <a:lnTo>
                    <a:pt x="36" y="23"/>
                  </a:lnTo>
                  <a:lnTo>
                    <a:pt x="34" y="26"/>
                  </a:lnTo>
                  <a:lnTo>
                    <a:pt x="34" y="27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38" y="32"/>
                  </a:lnTo>
                  <a:lnTo>
                    <a:pt x="38" y="33"/>
                  </a:lnTo>
                  <a:lnTo>
                    <a:pt x="36" y="40"/>
                  </a:lnTo>
                  <a:lnTo>
                    <a:pt x="35" y="46"/>
                  </a:lnTo>
                  <a:lnTo>
                    <a:pt x="33" y="52"/>
                  </a:lnTo>
                  <a:lnTo>
                    <a:pt x="30" y="59"/>
                  </a:lnTo>
                  <a:lnTo>
                    <a:pt x="27" y="67"/>
                  </a:lnTo>
                  <a:lnTo>
                    <a:pt x="26" y="74"/>
                  </a:lnTo>
                  <a:lnTo>
                    <a:pt x="27" y="81"/>
                  </a:lnTo>
                  <a:lnTo>
                    <a:pt x="32" y="86"/>
                  </a:lnTo>
                  <a:lnTo>
                    <a:pt x="40" y="88"/>
                  </a:lnTo>
                  <a:lnTo>
                    <a:pt x="46" y="86"/>
                  </a:lnTo>
                  <a:lnTo>
                    <a:pt x="51" y="80"/>
                  </a:lnTo>
                  <a:lnTo>
                    <a:pt x="54" y="73"/>
                  </a:lnTo>
                  <a:lnTo>
                    <a:pt x="53" y="67"/>
                  </a:lnTo>
                  <a:lnTo>
                    <a:pt x="50" y="61"/>
                  </a:lnTo>
                  <a:lnTo>
                    <a:pt x="45" y="55"/>
                  </a:lnTo>
                  <a:lnTo>
                    <a:pt x="43" y="54"/>
                  </a:lnTo>
                  <a:lnTo>
                    <a:pt x="43" y="52"/>
                  </a:lnTo>
                  <a:lnTo>
                    <a:pt x="44" y="51"/>
                  </a:lnTo>
                  <a:lnTo>
                    <a:pt x="45" y="50"/>
                  </a:lnTo>
                  <a:lnTo>
                    <a:pt x="45" y="49"/>
                  </a:lnTo>
                  <a:lnTo>
                    <a:pt x="45" y="48"/>
                  </a:lnTo>
                  <a:lnTo>
                    <a:pt x="43" y="47"/>
                  </a:lnTo>
                  <a:lnTo>
                    <a:pt x="42" y="45"/>
                  </a:lnTo>
                  <a:lnTo>
                    <a:pt x="41" y="44"/>
                  </a:lnTo>
                  <a:lnTo>
                    <a:pt x="40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2" y="39"/>
                  </a:lnTo>
                  <a:lnTo>
                    <a:pt x="50" y="34"/>
                  </a:lnTo>
                  <a:lnTo>
                    <a:pt x="57" y="30"/>
                  </a:lnTo>
                  <a:lnTo>
                    <a:pt x="65" y="26"/>
                  </a:lnTo>
                  <a:lnTo>
                    <a:pt x="66" y="26"/>
                  </a:lnTo>
                  <a:lnTo>
                    <a:pt x="68" y="26"/>
                  </a:lnTo>
                  <a:lnTo>
                    <a:pt x="70" y="26"/>
                  </a:lnTo>
                  <a:lnTo>
                    <a:pt x="71" y="26"/>
                  </a:lnTo>
                  <a:lnTo>
                    <a:pt x="72" y="25"/>
                  </a:lnTo>
                  <a:lnTo>
                    <a:pt x="77" y="21"/>
                  </a:lnTo>
                  <a:lnTo>
                    <a:pt x="83" y="20"/>
                  </a:lnTo>
                  <a:lnTo>
                    <a:pt x="90" y="18"/>
                  </a:lnTo>
                  <a:lnTo>
                    <a:pt x="91" y="17"/>
                  </a:lnTo>
                  <a:lnTo>
                    <a:pt x="91" y="16"/>
                  </a:lnTo>
                  <a:lnTo>
                    <a:pt x="91" y="15"/>
                  </a:lnTo>
                  <a:lnTo>
                    <a:pt x="88" y="15"/>
                  </a:lnTo>
                  <a:lnTo>
                    <a:pt x="84" y="14"/>
                  </a:lnTo>
                  <a:lnTo>
                    <a:pt x="82" y="12"/>
                  </a:lnTo>
                  <a:lnTo>
                    <a:pt x="80" y="10"/>
                  </a:lnTo>
                  <a:lnTo>
                    <a:pt x="79" y="8"/>
                  </a:lnTo>
                  <a:lnTo>
                    <a:pt x="79" y="6"/>
                  </a:lnTo>
                  <a:lnTo>
                    <a:pt x="80" y="4"/>
                  </a:lnTo>
                  <a:lnTo>
                    <a:pt x="86" y="0"/>
                  </a:lnTo>
                  <a:lnTo>
                    <a:pt x="90" y="1"/>
                  </a:lnTo>
                  <a:lnTo>
                    <a:pt x="93" y="5"/>
                  </a:lnTo>
                  <a:lnTo>
                    <a:pt x="96" y="12"/>
                  </a:lnTo>
                  <a:lnTo>
                    <a:pt x="99" y="18"/>
                  </a:lnTo>
                  <a:lnTo>
                    <a:pt x="100" y="20"/>
                  </a:lnTo>
                  <a:lnTo>
                    <a:pt x="102" y="21"/>
                  </a:lnTo>
                  <a:lnTo>
                    <a:pt x="104" y="22"/>
                  </a:lnTo>
                  <a:lnTo>
                    <a:pt x="106" y="22"/>
                  </a:lnTo>
                  <a:lnTo>
                    <a:pt x="107" y="21"/>
                  </a:lnTo>
                  <a:lnTo>
                    <a:pt x="108" y="20"/>
                  </a:lnTo>
                  <a:lnTo>
                    <a:pt x="109" y="19"/>
                  </a:lnTo>
                  <a:lnTo>
                    <a:pt x="110" y="18"/>
                  </a:lnTo>
                  <a:lnTo>
                    <a:pt x="111" y="18"/>
                  </a:lnTo>
                  <a:lnTo>
                    <a:pt x="112" y="18"/>
                  </a:lnTo>
                  <a:lnTo>
                    <a:pt x="113" y="19"/>
                  </a:lnTo>
                  <a:lnTo>
                    <a:pt x="114" y="20"/>
                  </a:lnTo>
                  <a:lnTo>
                    <a:pt x="114" y="21"/>
                  </a:lnTo>
                  <a:lnTo>
                    <a:pt x="117" y="21"/>
                  </a:lnTo>
                  <a:lnTo>
                    <a:pt x="120" y="21"/>
                  </a:lnTo>
                  <a:lnTo>
                    <a:pt x="123" y="23"/>
                  </a:lnTo>
                  <a:lnTo>
                    <a:pt x="125" y="25"/>
                  </a:lnTo>
                  <a:lnTo>
                    <a:pt x="130" y="31"/>
                  </a:lnTo>
                  <a:lnTo>
                    <a:pt x="137" y="35"/>
                  </a:lnTo>
                  <a:lnTo>
                    <a:pt x="144" y="40"/>
                  </a:lnTo>
                  <a:lnTo>
                    <a:pt x="149" y="46"/>
                  </a:lnTo>
                  <a:lnTo>
                    <a:pt x="174" y="40"/>
                  </a:lnTo>
                  <a:lnTo>
                    <a:pt x="202" y="39"/>
                  </a:lnTo>
                  <a:lnTo>
                    <a:pt x="202" y="40"/>
                  </a:lnTo>
                  <a:lnTo>
                    <a:pt x="201" y="41"/>
                  </a:lnTo>
                  <a:lnTo>
                    <a:pt x="200" y="41"/>
                  </a:lnTo>
                  <a:lnTo>
                    <a:pt x="203" y="42"/>
                  </a:lnTo>
                  <a:lnTo>
                    <a:pt x="206" y="44"/>
                  </a:lnTo>
                  <a:lnTo>
                    <a:pt x="208" y="47"/>
                  </a:lnTo>
                  <a:lnTo>
                    <a:pt x="210" y="49"/>
                  </a:lnTo>
                  <a:lnTo>
                    <a:pt x="213" y="50"/>
                  </a:lnTo>
                  <a:lnTo>
                    <a:pt x="216" y="51"/>
                  </a:lnTo>
                  <a:lnTo>
                    <a:pt x="235" y="51"/>
                  </a:lnTo>
                  <a:lnTo>
                    <a:pt x="252" y="48"/>
                  </a:lnTo>
                  <a:lnTo>
                    <a:pt x="269" y="41"/>
                  </a:lnTo>
                  <a:lnTo>
                    <a:pt x="266" y="40"/>
                  </a:lnTo>
                  <a:lnTo>
                    <a:pt x="263" y="39"/>
                  </a:lnTo>
                  <a:lnTo>
                    <a:pt x="260" y="38"/>
                  </a:lnTo>
                  <a:lnTo>
                    <a:pt x="261" y="37"/>
                  </a:lnTo>
                  <a:lnTo>
                    <a:pt x="261" y="36"/>
                  </a:lnTo>
                  <a:lnTo>
                    <a:pt x="261" y="35"/>
                  </a:lnTo>
                  <a:lnTo>
                    <a:pt x="273" y="34"/>
                  </a:lnTo>
                  <a:lnTo>
                    <a:pt x="283" y="32"/>
                  </a:lnTo>
                  <a:lnTo>
                    <a:pt x="294" y="33"/>
                  </a:lnTo>
                  <a:lnTo>
                    <a:pt x="304" y="35"/>
                  </a:lnTo>
                  <a:lnTo>
                    <a:pt x="310" y="35"/>
                  </a:lnTo>
                  <a:lnTo>
                    <a:pt x="315" y="34"/>
                  </a:lnTo>
                  <a:lnTo>
                    <a:pt x="319" y="34"/>
                  </a:lnTo>
                  <a:lnTo>
                    <a:pt x="322" y="34"/>
                  </a:lnTo>
                  <a:lnTo>
                    <a:pt x="326" y="37"/>
                  </a:lnTo>
                  <a:lnTo>
                    <a:pt x="321" y="39"/>
                  </a:lnTo>
                  <a:lnTo>
                    <a:pt x="313" y="39"/>
                  </a:lnTo>
                  <a:lnTo>
                    <a:pt x="307" y="38"/>
                  </a:lnTo>
                  <a:lnTo>
                    <a:pt x="301" y="40"/>
                  </a:lnTo>
                  <a:lnTo>
                    <a:pt x="301" y="41"/>
                  </a:lnTo>
                  <a:lnTo>
                    <a:pt x="300" y="43"/>
                  </a:lnTo>
                  <a:lnTo>
                    <a:pt x="301" y="44"/>
                  </a:lnTo>
                  <a:lnTo>
                    <a:pt x="301" y="46"/>
                  </a:lnTo>
                  <a:lnTo>
                    <a:pt x="304" y="48"/>
                  </a:lnTo>
                  <a:lnTo>
                    <a:pt x="306" y="50"/>
                  </a:lnTo>
                  <a:lnTo>
                    <a:pt x="308" y="53"/>
                  </a:lnTo>
                  <a:lnTo>
                    <a:pt x="311" y="55"/>
                  </a:lnTo>
                  <a:lnTo>
                    <a:pt x="313" y="57"/>
                  </a:lnTo>
                  <a:lnTo>
                    <a:pt x="315" y="57"/>
                  </a:lnTo>
                  <a:lnTo>
                    <a:pt x="316" y="55"/>
                  </a:lnTo>
                  <a:lnTo>
                    <a:pt x="318" y="54"/>
                  </a:lnTo>
                  <a:lnTo>
                    <a:pt x="320" y="53"/>
                  </a:lnTo>
                  <a:lnTo>
                    <a:pt x="322" y="54"/>
                  </a:lnTo>
                  <a:lnTo>
                    <a:pt x="322" y="55"/>
                  </a:lnTo>
                  <a:lnTo>
                    <a:pt x="323" y="57"/>
                  </a:lnTo>
                  <a:lnTo>
                    <a:pt x="324" y="57"/>
                  </a:lnTo>
                  <a:lnTo>
                    <a:pt x="325" y="58"/>
                  </a:lnTo>
                  <a:lnTo>
                    <a:pt x="325" y="59"/>
                  </a:lnTo>
                  <a:lnTo>
                    <a:pt x="333" y="59"/>
                  </a:lnTo>
                  <a:lnTo>
                    <a:pt x="341" y="61"/>
                  </a:lnTo>
                  <a:lnTo>
                    <a:pt x="348" y="67"/>
                  </a:lnTo>
                  <a:lnTo>
                    <a:pt x="350" y="67"/>
                  </a:lnTo>
                  <a:lnTo>
                    <a:pt x="351" y="67"/>
                  </a:lnTo>
                  <a:lnTo>
                    <a:pt x="353" y="67"/>
                  </a:lnTo>
                  <a:lnTo>
                    <a:pt x="354" y="67"/>
                  </a:lnTo>
                  <a:lnTo>
                    <a:pt x="358" y="73"/>
                  </a:lnTo>
                  <a:lnTo>
                    <a:pt x="359" y="79"/>
                  </a:lnTo>
                  <a:lnTo>
                    <a:pt x="358" y="86"/>
                  </a:lnTo>
                  <a:lnTo>
                    <a:pt x="356" y="93"/>
                  </a:lnTo>
                  <a:lnTo>
                    <a:pt x="363" y="93"/>
                  </a:lnTo>
                  <a:lnTo>
                    <a:pt x="370" y="91"/>
                  </a:lnTo>
                  <a:lnTo>
                    <a:pt x="377" y="89"/>
                  </a:lnTo>
                  <a:lnTo>
                    <a:pt x="382" y="90"/>
                  </a:lnTo>
                  <a:lnTo>
                    <a:pt x="385" y="93"/>
                  </a:lnTo>
                  <a:lnTo>
                    <a:pt x="386" y="98"/>
                  </a:lnTo>
                  <a:lnTo>
                    <a:pt x="386" y="104"/>
                  </a:lnTo>
                  <a:lnTo>
                    <a:pt x="385" y="109"/>
                  </a:lnTo>
                  <a:lnTo>
                    <a:pt x="383" y="111"/>
                  </a:lnTo>
                  <a:lnTo>
                    <a:pt x="381" y="114"/>
                  </a:lnTo>
                  <a:lnTo>
                    <a:pt x="379" y="116"/>
                  </a:lnTo>
                  <a:lnTo>
                    <a:pt x="376" y="117"/>
                  </a:lnTo>
                  <a:lnTo>
                    <a:pt x="373" y="118"/>
                  </a:lnTo>
                  <a:lnTo>
                    <a:pt x="369" y="117"/>
                  </a:lnTo>
                  <a:lnTo>
                    <a:pt x="368" y="120"/>
                  </a:lnTo>
                  <a:lnTo>
                    <a:pt x="367" y="122"/>
                  </a:lnTo>
                  <a:lnTo>
                    <a:pt x="365" y="125"/>
                  </a:lnTo>
                  <a:lnTo>
                    <a:pt x="363" y="127"/>
                  </a:lnTo>
                  <a:lnTo>
                    <a:pt x="363" y="129"/>
                  </a:lnTo>
                  <a:lnTo>
                    <a:pt x="363" y="130"/>
                  </a:lnTo>
                  <a:lnTo>
                    <a:pt x="365" y="131"/>
                  </a:lnTo>
                  <a:lnTo>
                    <a:pt x="367" y="132"/>
                  </a:lnTo>
                  <a:lnTo>
                    <a:pt x="369" y="132"/>
                  </a:lnTo>
                  <a:lnTo>
                    <a:pt x="371" y="132"/>
                  </a:lnTo>
                  <a:lnTo>
                    <a:pt x="373" y="133"/>
                  </a:lnTo>
                  <a:lnTo>
                    <a:pt x="375" y="133"/>
                  </a:lnTo>
                  <a:lnTo>
                    <a:pt x="377" y="134"/>
                  </a:lnTo>
                  <a:lnTo>
                    <a:pt x="377" y="135"/>
                  </a:lnTo>
                  <a:lnTo>
                    <a:pt x="378" y="136"/>
                  </a:lnTo>
                  <a:lnTo>
                    <a:pt x="379" y="138"/>
                  </a:lnTo>
                  <a:lnTo>
                    <a:pt x="380" y="138"/>
                  </a:lnTo>
                  <a:lnTo>
                    <a:pt x="384" y="139"/>
                  </a:lnTo>
                  <a:lnTo>
                    <a:pt x="387" y="140"/>
                  </a:lnTo>
                  <a:lnTo>
                    <a:pt x="391" y="140"/>
                  </a:lnTo>
                  <a:lnTo>
                    <a:pt x="390" y="144"/>
                  </a:lnTo>
                  <a:lnTo>
                    <a:pt x="387" y="147"/>
                  </a:lnTo>
                  <a:lnTo>
                    <a:pt x="381" y="148"/>
                  </a:lnTo>
                  <a:lnTo>
                    <a:pt x="374" y="148"/>
                  </a:lnTo>
                  <a:lnTo>
                    <a:pt x="366" y="147"/>
                  </a:lnTo>
                  <a:lnTo>
                    <a:pt x="358" y="147"/>
                  </a:lnTo>
                  <a:lnTo>
                    <a:pt x="351" y="145"/>
                  </a:lnTo>
                  <a:lnTo>
                    <a:pt x="350" y="145"/>
                  </a:lnTo>
                  <a:lnTo>
                    <a:pt x="349" y="147"/>
                  </a:lnTo>
                  <a:lnTo>
                    <a:pt x="348" y="148"/>
                  </a:lnTo>
                  <a:lnTo>
                    <a:pt x="348" y="149"/>
                  </a:lnTo>
                  <a:lnTo>
                    <a:pt x="347" y="150"/>
                  </a:lnTo>
                  <a:lnTo>
                    <a:pt x="348" y="152"/>
                  </a:lnTo>
                  <a:lnTo>
                    <a:pt x="349" y="154"/>
                  </a:lnTo>
                  <a:lnTo>
                    <a:pt x="349" y="156"/>
                  </a:lnTo>
                  <a:lnTo>
                    <a:pt x="348" y="158"/>
                  </a:lnTo>
                  <a:lnTo>
                    <a:pt x="347" y="160"/>
                  </a:lnTo>
                  <a:lnTo>
                    <a:pt x="346" y="161"/>
                  </a:lnTo>
                  <a:lnTo>
                    <a:pt x="345" y="163"/>
                  </a:lnTo>
                  <a:lnTo>
                    <a:pt x="345" y="170"/>
                  </a:lnTo>
                  <a:lnTo>
                    <a:pt x="349" y="175"/>
                  </a:lnTo>
                  <a:lnTo>
                    <a:pt x="355" y="180"/>
                  </a:lnTo>
                  <a:lnTo>
                    <a:pt x="361" y="185"/>
                  </a:lnTo>
                  <a:lnTo>
                    <a:pt x="366" y="190"/>
                  </a:lnTo>
                  <a:lnTo>
                    <a:pt x="370" y="193"/>
                  </a:lnTo>
                  <a:lnTo>
                    <a:pt x="365" y="199"/>
                  </a:lnTo>
                  <a:lnTo>
                    <a:pt x="359" y="205"/>
                  </a:lnTo>
                  <a:lnTo>
                    <a:pt x="352" y="209"/>
                  </a:lnTo>
                  <a:lnTo>
                    <a:pt x="349" y="210"/>
                  </a:lnTo>
                  <a:lnTo>
                    <a:pt x="346" y="210"/>
                  </a:lnTo>
                  <a:lnTo>
                    <a:pt x="343" y="210"/>
                  </a:lnTo>
                  <a:lnTo>
                    <a:pt x="339" y="211"/>
                  </a:lnTo>
                  <a:lnTo>
                    <a:pt x="335" y="213"/>
                  </a:lnTo>
                  <a:lnTo>
                    <a:pt x="330" y="214"/>
                  </a:lnTo>
                  <a:lnTo>
                    <a:pt x="328" y="215"/>
                  </a:lnTo>
                  <a:lnTo>
                    <a:pt x="326" y="216"/>
                  </a:lnTo>
                  <a:lnTo>
                    <a:pt x="324" y="218"/>
                  </a:lnTo>
                  <a:lnTo>
                    <a:pt x="321" y="219"/>
                  </a:lnTo>
                  <a:lnTo>
                    <a:pt x="316" y="220"/>
                  </a:lnTo>
                  <a:lnTo>
                    <a:pt x="313" y="220"/>
                  </a:lnTo>
                  <a:lnTo>
                    <a:pt x="309" y="220"/>
                  </a:lnTo>
                  <a:lnTo>
                    <a:pt x="307" y="221"/>
                  </a:lnTo>
                  <a:lnTo>
                    <a:pt x="305" y="223"/>
                  </a:lnTo>
                  <a:lnTo>
                    <a:pt x="303" y="225"/>
                  </a:lnTo>
                  <a:lnTo>
                    <a:pt x="299" y="228"/>
                  </a:lnTo>
                  <a:lnTo>
                    <a:pt x="294" y="229"/>
                  </a:lnTo>
                  <a:lnTo>
                    <a:pt x="289" y="229"/>
                  </a:lnTo>
                  <a:lnTo>
                    <a:pt x="285" y="227"/>
                  </a:lnTo>
                  <a:lnTo>
                    <a:pt x="274" y="223"/>
                  </a:lnTo>
                  <a:lnTo>
                    <a:pt x="263" y="219"/>
                  </a:lnTo>
                  <a:lnTo>
                    <a:pt x="260" y="218"/>
                  </a:lnTo>
                  <a:lnTo>
                    <a:pt x="257" y="219"/>
                  </a:lnTo>
                  <a:lnTo>
                    <a:pt x="254" y="219"/>
                  </a:lnTo>
                  <a:lnTo>
                    <a:pt x="251" y="219"/>
                  </a:lnTo>
                  <a:lnTo>
                    <a:pt x="248" y="218"/>
                  </a:lnTo>
                  <a:lnTo>
                    <a:pt x="246" y="216"/>
                  </a:lnTo>
                  <a:lnTo>
                    <a:pt x="244" y="215"/>
                  </a:lnTo>
                  <a:lnTo>
                    <a:pt x="243" y="215"/>
                  </a:lnTo>
                  <a:lnTo>
                    <a:pt x="242" y="215"/>
                  </a:lnTo>
                  <a:lnTo>
                    <a:pt x="241" y="215"/>
                  </a:lnTo>
                  <a:lnTo>
                    <a:pt x="241" y="217"/>
                  </a:lnTo>
                  <a:lnTo>
                    <a:pt x="241" y="219"/>
                  </a:lnTo>
                  <a:lnTo>
                    <a:pt x="243" y="221"/>
                  </a:lnTo>
                  <a:lnTo>
                    <a:pt x="244" y="222"/>
                  </a:lnTo>
                  <a:lnTo>
                    <a:pt x="247" y="223"/>
                  </a:lnTo>
                  <a:lnTo>
                    <a:pt x="249" y="224"/>
                  </a:lnTo>
                  <a:lnTo>
                    <a:pt x="251" y="225"/>
                  </a:lnTo>
                  <a:lnTo>
                    <a:pt x="251" y="226"/>
                  </a:lnTo>
                  <a:lnTo>
                    <a:pt x="252" y="227"/>
                  </a:lnTo>
                  <a:lnTo>
                    <a:pt x="252" y="229"/>
                  </a:lnTo>
                  <a:lnTo>
                    <a:pt x="253" y="233"/>
                  </a:lnTo>
                  <a:lnTo>
                    <a:pt x="252" y="238"/>
                  </a:lnTo>
                  <a:lnTo>
                    <a:pt x="253" y="242"/>
                  </a:lnTo>
                  <a:lnTo>
                    <a:pt x="255" y="251"/>
                  </a:lnTo>
                  <a:lnTo>
                    <a:pt x="259" y="259"/>
                  </a:lnTo>
                  <a:lnTo>
                    <a:pt x="259" y="261"/>
                  </a:lnTo>
                  <a:lnTo>
                    <a:pt x="259" y="262"/>
                  </a:lnTo>
                  <a:lnTo>
                    <a:pt x="259" y="264"/>
                  </a:lnTo>
                  <a:lnTo>
                    <a:pt x="260" y="265"/>
                  </a:lnTo>
                  <a:lnTo>
                    <a:pt x="261" y="266"/>
                  </a:lnTo>
                  <a:lnTo>
                    <a:pt x="263" y="266"/>
                  </a:lnTo>
                  <a:lnTo>
                    <a:pt x="264" y="267"/>
                  </a:lnTo>
                  <a:lnTo>
                    <a:pt x="267" y="266"/>
                  </a:lnTo>
                  <a:lnTo>
                    <a:pt x="269" y="266"/>
                  </a:lnTo>
                  <a:lnTo>
                    <a:pt x="273" y="266"/>
                  </a:lnTo>
                  <a:lnTo>
                    <a:pt x="275" y="267"/>
                  </a:lnTo>
                  <a:lnTo>
                    <a:pt x="277" y="268"/>
                  </a:lnTo>
                  <a:lnTo>
                    <a:pt x="279" y="270"/>
                  </a:lnTo>
                  <a:lnTo>
                    <a:pt x="280" y="272"/>
                  </a:lnTo>
                  <a:lnTo>
                    <a:pt x="280" y="274"/>
                  </a:lnTo>
                  <a:lnTo>
                    <a:pt x="280" y="276"/>
                  </a:lnTo>
                  <a:lnTo>
                    <a:pt x="279" y="279"/>
                  </a:lnTo>
                  <a:lnTo>
                    <a:pt x="277" y="280"/>
                  </a:lnTo>
                  <a:lnTo>
                    <a:pt x="275" y="281"/>
                  </a:lnTo>
                  <a:lnTo>
                    <a:pt x="273" y="283"/>
                  </a:lnTo>
                  <a:lnTo>
                    <a:pt x="269" y="283"/>
                  </a:lnTo>
                  <a:lnTo>
                    <a:pt x="267" y="283"/>
                  </a:lnTo>
                  <a:lnTo>
                    <a:pt x="265" y="283"/>
                  </a:lnTo>
                  <a:lnTo>
                    <a:pt x="263" y="284"/>
                  </a:lnTo>
                  <a:lnTo>
                    <a:pt x="262" y="286"/>
                  </a:lnTo>
                  <a:lnTo>
                    <a:pt x="260" y="290"/>
                  </a:lnTo>
                  <a:lnTo>
                    <a:pt x="257" y="293"/>
                  </a:lnTo>
                  <a:lnTo>
                    <a:pt x="254" y="296"/>
                  </a:lnTo>
                  <a:lnTo>
                    <a:pt x="251" y="297"/>
                  </a:lnTo>
                  <a:lnTo>
                    <a:pt x="248" y="297"/>
                  </a:lnTo>
                  <a:lnTo>
                    <a:pt x="245" y="298"/>
                  </a:lnTo>
                  <a:lnTo>
                    <a:pt x="242" y="299"/>
                  </a:lnTo>
                  <a:lnTo>
                    <a:pt x="240" y="300"/>
                  </a:lnTo>
                  <a:lnTo>
                    <a:pt x="231" y="309"/>
                  </a:lnTo>
                  <a:lnTo>
                    <a:pt x="221" y="316"/>
                  </a:lnTo>
                  <a:lnTo>
                    <a:pt x="210" y="322"/>
                  </a:lnTo>
                  <a:lnTo>
                    <a:pt x="204" y="322"/>
                  </a:lnTo>
                  <a:lnTo>
                    <a:pt x="198" y="319"/>
                  </a:lnTo>
                  <a:lnTo>
                    <a:pt x="193" y="316"/>
                  </a:lnTo>
                  <a:lnTo>
                    <a:pt x="192" y="316"/>
                  </a:lnTo>
                  <a:lnTo>
                    <a:pt x="191" y="315"/>
                  </a:lnTo>
                  <a:lnTo>
                    <a:pt x="191" y="313"/>
                  </a:lnTo>
                  <a:lnTo>
                    <a:pt x="191" y="312"/>
                  </a:lnTo>
                  <a:lnTo>
                    <a:pt x="192" y="310"/>
                  </a:lnTo>
                  <a:lnTo>
                    <a:pt x="192" y="309"/>
                  </a:lnTo>
                  <a:lnTo>
                    <a:pt x="191" y="310"/>
                  </a:lnTo>
                  <a:lnTo>
                    <a:pt x="190" y="310"/>
                  </a:lnTo>
                  <a:lnTo>
                    <a:pt x="189" y="309"/>
                  </a:lnTo>
                  <a:lnTo>
                    <a:pt x="188" y="307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18" name="Freeform 56"/>
            <p:cNvSpPr>
              <a:spLocks/>
            </p:cNvSpPr>
            <p:nvPr/>
          </p:nvSpPr>
          <p:spPr bwMode="gray">
            <a:xfrm>
              <a:off x="2578" y="1734"/>
              <a:ext cx="391" cy="322"/>
            </a:xfrm>
            <a:custGeom>
              <a:avLst/>
              <a:gdLst>
                <a:gd name="T0" fmla="*/ 169 w 391"/>
                <a:gd name="T1" fmla="*/ 267 h 322"/>
                <a:gd name="T2" fmla="*/ 156 w 391"/>
                <a:gd name="T3" fmla="*/ 252 h 322"/>
                <a:gd name="T4" fmla="*/ 165 w 391"/>
                <a:gd name="T5" fmla="*/ 245 h 322"/>
                <a:gd name="T6" fmla="*/ 166 w 391"/>
                <a:gd name="T7" fmla="*/ 240 h 322"/>
                <a:gd name="T8" fmla="*/ 155 w 391"/>
                <a:gd name="T9" fmla="*/ 218 h 322"/>
                <a:gd name="T10" fmla="*/ 161 w 391"/>
                <a:gd name="T11" fmla="*/ 165 h 322"/>
                <a:gd name="T12" fmla="*/ 144 w 391"/>
                <a:gd name="T13" fmla="*/ 162 h 322"/>
                <a:gd name="T14" fmla="*/ 110 w 391"/>
                <a:gd name="T15" fmla="*/ 166 h 322"/>
                <a:gd name="T16" fmla="*/ 72 w 391"/>
                <a:gd name="T17" fmla="*/ 144 h 322"/>
                <a:gd name="T18" fmla="*/ 27 w 391"/>
                <a:gd name="T19" fmla="*/ 141 h 322"/>
                <a:gd name="T20" fmla="*/ 16 w 391"/>
                <a:gd name="T21" fmla="*/ 134 h 322"/>
                <a:gd name="T22" fmla="*/ 10 w 391"/>
                <a:gd name="T23" fmla="*/ 91 h 322"/>
                <a:gd name="T24" fmla="*/ 0 w 391"/>
                <a:gd name="T25" fmla="*/ 76 h 322"/>
                <a:gd name="T26" fmla="*/ 31 w 391"/>
                <a:gd name="T27" fmla="*/ 15 h 322"/>
                <a:gd name="T28" fmla="*/ 46 w 391"/>
                <a:gd name="T29" fmla="*/ 9 h 322"/>
                <a:gd name="T30" fmla="*/ 49 w 391"/>
                <a:gd name="T31" fmla="*/ 9 h 322"/>
                <a:gd name="T32" fmla="*/ 36 w 391"/>
                <a:gd name="T33" fmla="*/ 23 h 322"/>
                <a:gd name="T34" fmla="*/ 38 w 391"/>
                <a:gd name="T35" fmla="*/ 33 h 322"/>
                <a:gd name="T36" fmla="*/ 27 w 391"/>
                <a:gd name="T37" fmla="*/ 81 h 322"/>
                <a:gd name="T38" fmla="*/ 50 w 391"/>
                <a:gd name="T39" fmla="*/ 61 h 322"/>
                <a:gd name="T40" fmla="*/ 45 w 391"/>
                <a:gd name="T41" fmla="*/ 48 h 322"/>
                <a:gd name="T42" fmla="*/ 42 w 391"/>
                <a:gd name="T43" fmla="*/ 39 h 322"/>
                <a:gd name="T44" fmla="*/ 71 w 391"/>
                <a:gd name="T45" fmla="*/ 26 h 322"/>
                <a:gd name="T46" fmla="*/ 91 w 391"/>
                <a:gd name="T47" fmla="*/ 15 h 322"/>
                <a:gd name="T48" fmla="*/ 80 w 391"/>
                <a:gd name="T49" fmla="*/ 4 h 322"/>
                <a:gd name="T50" fmla="*/ 102 w 391"/>
                <a:gd name="T51" fmla="*/ 21 h 322"/>
                <a:gd name="T52" fmla="*/ 111 w 391"/>
                <a:gd name="T53" fmla="*/ 18 h 322"/>
                <a:gd name="T54" fmla="*/ 123 w 391"/>
                <a:gd name="T55" fmla="*/ 23 h 322"/>
                <a:gd name="T56" fmla="*/ 202 w 391"/>
                <a:gd name="T57" fmla="*/ 39 h 322"/>
                <a:gd name="T58" fmla="*/ 208 w 391"/>
                <a:gd name="T59" fmla="*/ 47 h 322"/>
                <a:gd name="T60" fmla="*/ 266 w 391"/>
                <a:gd name="T61" fmla="*/ 40 h 322"/>
                <a:gd name="T62" fmla="*/ 283 w 391"/>
                <a:gd name="T63" fmla="*/ 32 h 322"/>
                <a:gd name="T64" fmla="*/ 326 w 391"/>
                <a:gd name="T65" fmla="*/ 37 h 322"/>
                <a:gd name="T66" fmla="*/ 301 w 391"/>
                <a:gd name="T67" fmla="*/ 44 h 322"/>
                <a:gd name="T68" fmla="*/ 315 w 391"/>
                <a:gd name="T69" fmla="*/ 57 h 322"/>
                <a:gd name="T70" fmla="*/ 323 w 391"/>
                <a:gd name="T71" fmla="*/ 57 h 322"/>
                <a:gd name="T72" fmla="*/ 350 w 391"/>
                <a:gd name="T73" fmla="*/ 67 h 322"/>
                <a:gd name="T74" fmla="*/ 356 w 391"/>
                <a:gd name="T75" fmla="*/ 93 h 322"/>
                <a:gd name="T76" fmla="*/ 386 w 391"/>
                <a:gd name="T77" fmla="*/ 104 h 322"/>
                <a:gd name="T78" fmla="*/ 369 w 391"/>
                <a:gd name="T79" fmla="*/ 117 h 322"/>
                <a:gd name="T80" fmla="*/ 365 w 391"/>
                <a:gd name="T81" fmla="*/ 131 h 322"/>
                <a:gd name="T82" fmla="*/ 377 w 391"/>
                <a:gd name="T83" fmla="*/ 135 h 322"/>
                <a:gd name="T84" fmla="*/ 390 w 391"/>
                <a:gd name="T85" fmla="*/ 144 h 322"/>
                <a:gd name="T86" fmla="*/ 350 w 391"/>
                <a:gd name="T87" fmla="*/ 145 h 322"/>
                <a:gd name="T88" fmla="*/ 349 w 391"/>
                <a:gd name="T89" fmla="*/ 154 h 322"/>
                <a:gd name="T90" fmla="*/ 349 w 391"/>
                <a:gd name="T91" fmla="*/ 175 h 322"/>
                <a:gd name="T92" fmla="*/ 352 w 391"/>
                <a:gd name="T93" fmla="*/ 209 h 322"/>
                <a:gd name="T94" fmla="*/ 328 w 391"/>
                <a:gd name="T95" fmla="*/ 215 h 322"/>
                <a:gd name="T96" fmla="*/ 307 w 391"/>
                <a:gd name="T97" fmla="*/ 221 h 322"/>
                <a:gd name="T98" fmla="*/ 274 w 391"/>
                <a:gd name="T99" fmla="*/ 223 h 322"/>
                <a:gd name="T100" fmla="*/ 246 w 391"/>
                <a:gd name="T101" fmla="*/ 216 h 322"/>
                <a:gd name="T102" fmla="*/ 243 w 391"/>
                <a:gd name="T103" fmla="*/ 221 h 322"/>
                <a:gd name="T104" fmla="*/ 252 w 391"/>
                <a:gd name="T105" fmla="*/ 229 h 322"/>
                <a:gd name="T106" fmla="*/ 259 w 391"/>
                <a:gd name="T107" fmla="*/ 262 h 322"/>
                <a:gd name="T108" fmla="*/ 269 w 391"/>
                <a:gd name="T109" fmla="*/ 266 h 322"/>
                <a:gd name="T110" fmla="*/ 280 w 391"/>
                <a:gd name="T111" fmla="*/ 276 h 322"/>
                <a:gd name="T112" fmla="*/ 265 w 391"/>
                <a:gd name="T113" fmla="*/ 283 h 322"/>
                <a:gd name="T114" fmla="*/ 248 w 391"/>
                <a:gd name="T115" fmla="*/ 297 h 322"/>
                <a:gd name="T116" fmla="*/ 204 w 391"/>
                <a:gd name="T117" fmla="*/ 322 h 322"/>
                <a:gd name="T118" fmla="*/ 191 w 391"/>
                <a:gd name="T119" fmla="*/ 312 h 322"/>
                <a:gd name="T120" fmla="*/ 189 w 391"/>
                <a:gd name="T121" fmla="*/ 309 h 32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91"/>
                <a:gd name="T184" fmla="*/ 0 h 322"/>
                <a:gd name="T185" fmla="*/ 391 w 391"/>
                <a:gd name="T186" fmla="*/ 322 h 32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91" h="322">
                  <a:moveTo>
                    <a:pt x="188" y="307"/>
                  </a:moveTo>
                  <a:lnTo>
                    <a:pt x="187" y="305"/>
                  </a:lnTo>
                  <a:lnTo>
                    <a:pt x="186" y="304"/>
                  </a:lnTo>
                  <a:lnTo>
                    <a:pt x="180" y="296"/>
                  </a:lnTo>
                  <a:lnTo>
                    <a:pt x="175" y="287"/>
                  </a:lnTo>
                  <a:lnTo>
                    <a:pt x="173" y="276"/>
                  </a:lnTo>
                  <a:lnTo>
                    <a:pt x="169" y="267"/>
                  </a:lnTo>
                  <a:lnTo>
                    <a:pt x="168" y="265"/>
                  </a:lnTo>
                  <a:lnTo>
                    <a:pt x="165" y="263"/>
                  </a:lnTo>
                  <a:lnTo>
                    <a:pt x="163" y="261"/>
                  </a:lnTo>
                  <a:lnTo>
                    <a:pt x="160" y="259"/>
                  </a:lnTo>
                  <a:lnTo>
                    <a:pt x="158" y="257"/>
                  </a:lnTo>
                  <a:lnTo>
                    <a:pt x="157" y="255"/>
                  </a:lnTo>
                  <a:lnTo>
                    <a:pt x="156" y="252"/>
                  </a:lnTo>
                  <a:lnTo>
                    <a:pt x="156" y="250"/>
                  </a:lnTo>
                  <a:lnTo>
                    <a:pt x="156" y="247"/>
                  </a:lnTo>
                  <a:lnTo>
                    <a:pt x="158" y="245"/>
                  </a:lnTo>
                  <a:lnTo>
                    <a:pt x="159" y="245"/>
                  </a:lnTo>
                  <a:lnTo>
                    <a:pt x="161" y="245"/>
                  </a:lnTo>
                  <a:lnTo>
                    <a:pt x="163" y="245"/>
                  </a:lnTo>
                  <a:lnTo>
                    <a:pt x="165" y="245"/>
                  </a:lnTo>
                  <a:lnTo>
                    <a:pt x="167" y="244"/>
                  </a:lnTo>
                  <a:lnTo>
                    <a:pt x="167" y="243"/>
                  </a:lnTo>
                  <a:lnTo>
                    <a:pt x="167" y="242"/>
                  </a:lnTo>
                  <a:lnTo>
                    <a:pt x="167" y="240"/>
                  </a:lnTo>
                  <a:lnTo>
                    <a:pt x="167" y="241"/>
                  </a:lnTo>
                  <a:lnTo>
                    <a:pt x="166" y="240"/>
                  </a:lnTo>
                  <a:lnTo>
                    <a:pt x="165" y="239"/>
                  </a:lnTo>
                  <a:lnTo>
                    <a:pt x="165" y="238"/>
                  </a:lnTo>
                  <a:lnTo>
                    <a:pt x="165" y="236"/>
                  </a:lnTo>
                  <a:lnTo>
                    <a:pt x="165" y="234"/>
                  </a:lnTo>
                  <a:lnTo>
                    <a:pt x="165" y="233"/>
                  </a:lnTo>
                  <a:lnTo>
                    <a:pt x="159" y="225"/>
                  </a:lnTo>
                  <a:lnTo>
                    <a:pt x="155" y="218"/>
                  </a:lnTo>
                  <a:lnTo>
                    <a:pt x="153" y="208"/>
                  </a:lnTo>
                  <a:lnTo>
                    <a:pt x="155" y="199"/>
                  </a:lnTo>
                  <a:lnTo>
                    <a:pt x="159" y="189"/>
                  </a:lnTo>
                  <a:lnTo>
                    <a:pt x="162" y="180"/>
                  </a:lnTo>
                  <a:lnTo>
                    <a:pt x="163" y="171"/>
                  </a:lnTo>
                  <a:lnTo>
                    <a:pt x="163" y="168"/>
                  </a:lnTo>
                  <a:lnTo>
                    <a:pt x="161" y="165"/>
                  </a:lnTo>
                  <a:lnTo>
                    <a:pt x="160" y="163"/>
                  </a:lnTo>
                  <a:lnTo>
                    <a:pt x="158" y="161"/>
                  </a:lnTo>
                  <a:lnTo>
                    <a:pt x="155" y="160"/>
                  </a:lnTo>
                  <a:lnTo>
                    <a:pt x="152" y="160"/>
                  </a:lnTo>
                  <a:lnTo>
                    <a:pt x="149" y="161"/>
                  </a:lnTo>
                  <a:lnTo>
                    <a:pt x="146" y="161"/>
                  </a:lnTo>
                  <a:lnTo>
                    <a:pt x="144" y="162"/>
                  </a:lnTo>
                  <a:lnTo>
                    <a:pt x="131" y="160"/>
                  </a:lnTo>
                  <a:lnTo>
                    <a:pt x="120" y="160"/>
                  </a:lnTo>
                  <a:lnTo>
                    <a:pt x="118" y="161"/>
                  </a:lnTo>
                  <a:lnTo>
                    <a:pt x="116" y="162"/>
                  </a:lnTo>
                  <a:lnTo>
                    <a:pt x="114" y="164"/>
                  </a:lnTo>
                  <a:lnTo>
                    <a:pt x="112" y="165"/>
                  </a:lnTo>
                  <a:lnTo>
                    <a:pt x="110" y="166"/>
                  </a:lnTo>
                  <a:lnTo>
                    <a:pt x="108" y="166"/>
                  </a:lnTo>
                  <a:lnTo>
                    <a:pt x="106" y="165"/>
                  </a:lnTo>
                  <a:lnTo>
                    <a:pt x="100" y="160"/>
                  </a:lnTo>
                  <a:lnTo>
                    <a:pt x="94" y="154"/>
                  </a:lnTo>
                  <a:lnTo>
                    <a:pt x="88" y="150"/>
                  </a:lnTo>
                  <a:lnTo>
                    <a:pt x="80" y="147"/>
                  </a:lnTo>
                  <a:lnTo>
                    <a:pt x="72" y="144"/>
                  </a:lnTo>
                  <a:lnTo>
                    <a:pt x="65" y="141"/>
                  </a:lnTo>
                  <a:lnTo>
                    <a:pt x="57" y="142"/>
                  </a:lnTo>
                  <a:lnTo>
                    <a:pt x="48" y="144"/>
                  </a:lnTo>
                  <a:lnTo>
                    <a:pt x="40" y="143"/>
                  </a:lnTo>
                  <a:lnTo>
                    <a:pt x="30" y="143"/>
                  </a:lnTo>
                  <a:lnTo>
                    <a:pt x="29" y="142"/>
                  </a:lnTo>
                  <a:lnTo>
                    <a:pt x="27" y="141"/>
                  </a:lnTo>
                  <a:lnTo>
                    <a:pt x="26" y="139"/>
                  </a:lnTo>
                  <a:lnTo>
                    <a:pt x="24" y="137"/>
                  </a:lnTo>
                  <a:lnTo>
                    <a:pt x="23" y="134"/>
                  </a:lnTo>
                  <a:lnTo>
                    <a:pt x="22" y="134"/>
                  </a:lnTo>
                  <a:lnTo>
                    <a:pt x="20" y="134"/>
                  </a:lnTo>
                  <a:lnTo>
                    <a:pt x="18" y="134"/>
                  </a:lnTo>
                  <a:lnTo>
                    <a:pt x="16" y="134"/>
                  </a:lnTo>
                  <a:lnTo>
                    <a:pt x="15" y="133"/>
                  </a:lnTo>
                  <a:lnTo>
                    <a:pt x="14" y="132"/>
                  </a:lnTo>
                  <a:lnTo>
                    <a:pt x="13" y="131"/>
                  </a:lnTo>
                  <a:lnTo>
                    <a:pt x="15" y="118"/>
                  </a:lnTo>
                  <a:lnTo>
                    <a:pt x="14" y="106"/>
                  </a:lnTo>
                  <a:lnTo>
                    <a:pt x="11" y="93"/>
                  </a:lnTo>
                  <a:lnTo>
                    <a:pt x="10" y="91"/>
                  </a:lnTo>
                  <a:lnTo>
                    <a:pt x="9" y="89"/>
                  </a:lnTo>
                  <a:lnTo>
                    <a:pt x="7" y="88"/>
                  </a:lnTo>
                  <a:lnTo>
                    <a:pt x="4" y="86"/>
                  </a:lnTo>
                  <a:lnTo>
                    <a:pt x="3" y="85"/>
                  </a:lnTo>
                  <a:lnTo>
                    <a:pt x="1" y="84"/>
                  </a:lnTo>
                  <a:lnTo>
                    <a:pt x="0" y="82"/>
                  </a:lnTo>
                  <a:lnTo>
                    <a:pt x="0" y="76"/>
                  </a:lnTo>
                  <a:lnTo>
                    <a:pt x="1" y="69"/>
                  </a:lnTo>
                  <a:lnTo>
                    <a:pt x="3" y="62"/>
                  </a:lnTo>
                  <a:lnTo>
                    <a:pt x="6" y="52"/>
                  </a:lnTo>
                  <a:lnTo>
                    <a:pt x="11" y="43"/>
                  </a:lnTo>
                  <a:lnTo>
                    <a:pt x="18" y="35"/>
                  </a:lnTo>
                  <a:lnTo>
                    <a:pt x="25" y="26"/>
                  </a:lnTo>
                  <a:lnTo>
                    <a:pt x="31" y="15"/>
                  </a:lnTo>
                  <a:lnTo>
                    <a:pt x="32" y="13"/>
                  </a:lnTo>
                  <a:lnTo>
                    <a:pt x="34" y="12"/>
                  </a:lnTo>
                  <a:lnTo>
                    <a:pt x="36" y="10"/>
                  </a:lnTo>
                  <a:lnTo>
                    <a:pt x="38" y="10"/>
                  </a:lnTo>
                  <a:lnTo>
                    <a:pt x="41" y="10"/>
                  </a:lnTo>
                  <a:lnTo>
                    <a:pt x="44" y="9"/>
                  </a:lnTo>
                  <a:lnTo>
                    <a:pt x="46" y="9"/>
                  </a:lnTo>
                  <a:lnTo>
                    <a:pt x="48" y="8"/>
                  </a:lnTo>
                  <a:lnTo>
                    <a:pt x="49" y="6"/>
                  </a:lnTo>
                  <a:lnTo>
                    <a:pt x="49" y="7"/>
                  </a:lnTo>
                  <a:lnTo>
                    <a:pt x="49" y="8"/>
                  </a:lnTo>
                  <a:lnTo>
                    <a:pt x="49" y="9"/>
                  </a:lnTo>
                  <a:lnTo>
                    <a:pt x="48" y="12"/>
                  </a:lnTo>
                  <a:lnTo>
                    <a:pt x="47" y="13"/>
                  </a:lnTo>
                  <a:lnTo>
                    <a:pt x="46" y="14"/>
                  </a:lnTo>
                  <a:lnTo>
                    <a:pt x="45" y="14"/>
                  </a:lnTo>
                  <a:lnTo>
                    <a:pt x="43" y="17"/>
                  </a:lnTo>
                  <a:lnTo>
                    <a:pt x="40" y="20"/>
                  </a:lnTo>
                  <a:lnTo>
                    <a:pt x="36" y="23"/>
                  </a:lnTo>
                  <a:lnTo>
                    <a:pt x="34" y="26"/>
                  </a:lnTo>
                  <a:lnTo>
                    <a:pt x="34" y="27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38" y="32"/>
                  </a:lnTo>
                  <a:lnTo>
                    <a:pt x="38" y="33"/>
                  </a:lnTo>
                  <a:lnTo>
                    <a:pt x="36" y="40"/>
                  </a:lnTo>
                  <a:lnTo>
                    <a:pt x="35" y="46"/>
                  </a:lnTo>
                  <a:lnTo>
                    <a:pt x="33" y="52"/>
                  </a:lnTo>
                  <a:lnTo>
                    <a:pt x="30" y="59"/>
                  </a:lnTo>
                  <a:lnTo>
                    <a:pt x="27" y="67"/>
                  </a:lnTo>
                  <a:lnTo>
                    <a:pt x="26" y="74"/>
                  </a:lnTo>
                  <a:lnTo>
                    <a:pt x="27" y="81"/>
                  </a:lnTo>
                  <a:lnTo>
                    <a:pt x="32" y="86"/>
                  </a:lnTo>
                  <a:lnTo>
                    <a:pt x="40" y="88"/>
                  </a:lnTo>
                  <a:lnTo>
                    <a:pt x="46" y="86"/>
                  </a:lnTo>
                  <a:lnTo>
                    <a:pt x="51" y="80"/>
                  </a:lnTo>
                  <a:lnTo>
                    <a:pt x="54" y="73"/>
                  </a:lnTo>
                  <a:lnTo>
                    <a:pt x="53" y="67"/>
                  </a:lnTo>
                  <a:lnTo>
                    <a:pt x="50" y="61"/>
                  </a:lnTo>
                  <a:lnTo>
                    <a:pt x="45" y="55"/>
                  </a:lnTo>
                  <a:lnTo>
                    <a:pt x="43" y="54"/>
                  </a:lnTo>
                  <a:lnTo>
                    <a:pt x="43" y="52"/>
                  </a:lnTo>
                  <a:lnTo>
                    <a:pt x="44" y="51"/>
                  </a:lnTo>
                  <a:lnTo>
                    <a:pt x="45" y="50"/>
                  </a:lnTo>
                  <a:lnTo>
                    <a:pt x="45" y="49"/>
                  </a:lnTo>
                  <a:lnTo>
                    <a:pt x="45" y="48"/>
                  </a:lnTo>
                  <a:lnTo>
                    <a:pt x="43" y="47"/>
                  </a:lnTo>
                  <a:lnTo>
                    <a:pt x="42" y="45"/>
                  </a:lnTo>
                  <a:lnTo>
                    <a:pt x="41" y="44"/>
                  </a:lnTo>
                  <a:lnTo>
                    <a:pt x="40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2" y="39"/>
                  </a:lnTo>
                  <a:lnTo>
                    <a:pt x="50" y="34"/>
                  </a:lnTo>
                  <a:lnTo>
                    <a:pt x="57" y="30"/>
                  </a:lnTo>
                  <a:lnTo>
                    <a:pt x="65" y="26"/>
                  </a:lnTo>
                  <a:lnTo>
                    <a:pt x="66" y="26"/>
                  </a:lnTo>
                  <a:lnTo>
                    <a:pt x="68" y="26"/>
                  </a:lnTo>
                  <a:lnTo>
                    <a:pt x="70" y="26"/>
                  </a:lnTo>
                  <a:lnTo>
                    <a:pt x="71" y="26"/>
                  </a:lnTo>
                  <a:lnTo>
                    <a:pt x="72" y="25"/>
                  </a:lnTo>
                  <a:lnTo>
                    <a:pt x="77" y="21"/>
                  </a:lnTo>
                  <a:lnTo>
                    <a:pt x="83" y="20"/>
                  </a:lnTo>
                  <a:lnTo>
                    <a:pt x="90" y="18"/>
                  </a:lnTo>
                  <a:lnTo>
                    <a:pt x="91" y="17"/>
                  </a:lnTo>
                  <a:lnTo>
                    <a:pt x="91" y="16"/>
                  </a:lnTo>
                  <a:lnTo>
                    <a:pt x="91" y="15"/>
                  </a:lnTo>
                  <a:lnTo>
                    <a:pt x="88" y="15"/>
                  </a:lnTo>
                  <a:lnTo>
                    <a:pt x="84" y="14"/>
                  </a:lnTo>
                  <a:lnTo>
                    <a:pt x="82" y="12"/>
                  </a:lnTo>
                  <a:lnTo>
                    <a:pt x="80" y="10"/>
                  </a:lnTo>
                  <a:lnTo>
                    <a:pt x="79" y="8"/>
                  </a:lnTo>
                  <a:lnTo>
                    <a:pt x="79" y="6"/>
                  </a:lnTo>
                  <a:lnTo>
                    <a:pt x="80" y="4"/>
                  </a:lnTo>
                  <a:lnTo>
                    <a:pt x="86" y="0"/>
                  </a:lnTo>
                  <a:lnTo>
                    <a:pt x="90" y="1"/>
                  </a:lnTo>
                  <a:lnTo>
                    <a:pt x="93" y="5"/>
                  </a:lnTo>
                  <a:lnTo>
                    <a:pt x="96" y="12"/>
                  </a:lnTo>
                  <a:lnTo>
                    <a:pt x="99" y="18"/>
                  </a:lnTo>
                  <a:lnTo>
                    <a:pt x="100" y="20"/>
                  </a:lnTo>
                  <a:lnTo>
                    <a:pt x="102" y="21"/>
                  </a:lnTo>
                  <a:lnTo>
                    <a:pt x="104" y="22"/>
                  </a:lnTo>
                  <a:lnTo>
                    <a:pt x="106" y="22"/>
                  </a:lnTo>
                  <a:lnTo>
                    <a:pt x="107" y="21"/>
                  </a:lnTo>
                  <a:lnTo>
                    <a:pt x="108" y="20"/>
                  </a:lnTo>
                  <a:lnTo>
                    <a:pt x="109" y="19"/>
                  </a:lnTo>
                  <a:lnTo>
                    <a:pt x="110" y="18"/>
                  </a:lnTo>
                  <a:lnTo>
                    <a:pt x="111" y="18"/>
                  </a:lnTo>
                  <a:lnTo>
                    <a:pt x="112" y="18"/>
                  </a:lnTo>
                  <a:lnTo>
                    <a:pt x="113" y="19"/>
                  </a:lnTo>
                  <a:lnTo>
                    <a:pt x="114" y="20"/>
                  </a:lnTo>
                  <a:lnTo>
                    <a:pt x="114" y="21"/>
                  </a:lnTo>
                  <a:lnTo>
                    <a:pt x="117" y="21"/>
                  </a:lnTo>
                  <a:lnTo>
                    <a:pt x="120" y="21"/>
                  </a:lnTo>
                  <a:lnTo>
                    <a:pt x="123" y="23"/>
                  </a:lnTo>
                  <a:lnTo>
                    <a:pt x="125" y="25"/>
                  </a:lnTo>
                  <a:lnTo>
                    <a:pt x="130" y="31"/>
                  </a:lnTo>
                  <a:lnTo>
                    <a:pt x="137" y="35"/>
                  </a:lnTo>
                  <a:lnTo>
                    <a:pt x="144" y="40"/>
                  </a:lnTo>
                  <a:lnTo>
                    <a:pt x="149" y="46"/>
                  </a:lnTo>
                  <a:lnTo>
                    <a:pt x="174" y="40"/>
                  </a:lnTo>
                  <a:lnTo>
                    <a:pt x="202" y="39"/>
                  </a:lnTo>
                  <a:lnTo>
                    <a:pt x="202" y="40"/>
                  </a:lnTo>
                  <a:lnTo>
                    <a:pt x="201" y="41"/>
                  </a:lnTo>
                  <a:lnTo>
                    <a:pt x="200" y="41"/>
                  </a:lnTo>
                  <a:lnTo>
                    <a:pt x="203" y="42"/>
                  </a:lnTo>
                  <a:lnTo>
                    <a:pt x="206" y="44"/>
                  </a:lnTo>
                  <a:lnTo>
                    <a:pt x="208" y="47"/>
                  </a:lnTo>
                  <a:lnTo>
                    <a:pt x="210" y="49"/>
                  </a:lnTo>
                  <a:lnTo>
                    <a:pt x="213" y="50"/>
                  </a:lnTo>
                  <a:lnTo>
                    <a:pt x="216" y="51"/>
                  </a:lnTo>
                  <a:lnTo>
                    <a:pt x="235" y="51"/>
                  </a:lnTo>
                  <a:lnTo>
                    <a:pt x="252" y="48"/>
                  </a:lnTo>
                  <a:lnTo>
                    <a:pt x="269" y="41"/>
                  </a:lnTo>
                  <a:lnTo>
                    <a:pt x="266" y="40"/>
                  </a:lnTo>
                  <a:lnTo>
                    <a:pt x="263" y="39"/>
                  </a:lnTo>
                  <a:lnTo>
                    <a:pt x="260" y="38"/>
                  </a:lnTo>
                  <a:lnTo>
                    <a:pt x="261" y="37"/>
                  </a:lnTo>
                  <a:lnTo>
                    <a:pt x="261" y="36"/>
                  </a:lnTo>
                  <a:lnTo>
                    <a:pt x="261" y="35"/>
                  </a:lnTo>
                  <a:lnTo>
                    <a:pt x="273" y="34"/>
                  </a:lnTo>
                  <a:lnTo>
                    <a:pt x="283" y="32"/>
                  </a:lnTo>
                  <a:lnTo>
                    <a:pt x="294" y="33"/>
                  </a:lnTo>
                  <a:lnTo>
                    <a:pt x="304" y="35"/>
                  </a:lnTo>
                  <a:lnTo>
                    <a:pt x="310" y="35"/>
                  </a:lnTo>
                  <a:lnTo>
                    <a:pt x="315" y="34"/>
                  </a:lnTo>
                  <a:lnTo>
                    <a:pt x="319" y="34"/>
                  </a:lnTo>
                  <a:lnTo>
                    <a:pt x="322" y="34"/>
                  </a:lnTo>
                  <a:lnTo>
                    <a:pt x="326" y="37"/>
                  </a:lnTo>
                  <a:lnTo>
                    <a:pt x="321" y="39"/>
                  </a:lnTo>
                  <a:lnTo>
                    <a:pt x="313" y="39"/>
                  </a:lnTo>
                  <a:lnTo>
                    <a:pt x="307" y="38"/>
                  </a:lnTo>
                  <a:lnTo>
                    <a:pt x="301" y="40"/>
                  </a:lnTo>
                  <a:lnTo>
                    <a:pt x="301" y="41"/>
                  </a:lnTo>
                  <a:lnTo>
                    <a:pt x="300" y="43"/>
                  </a:lnTo>
                  <a:lnTo>
                    <a:pt x="301" y="44"/>
                  </a:lnTo>
                  <a:lnTo>
                    <a:pt x="301" y="46"/>
                  </a:lnTo>
                  <a:lnTo>
                    <a:pt x="304" y="48"/>
                  </a:lnTo>
                  <a:lnTo>
                    <a:pt x="306" y="50"/>
                  </a:lnTo>
                  <a:lnTo>
                    <a:pt x="308" y="53"/>
                  </a:lnTo>
                  <a:lnTo>
                    <a:pt x="311" y="55"/>
                  </a:lnTo>
                  <a:lnTo>
                    <a:pt x="313" y="57"/>
                  </a:lnTo>
                  <a:lnTo>
                    <a:pt x="315" y="57"/>
                  </a:lnTo>
                  <a:lnTo>
                    <a:pt x="316" y="55"/>
                  </a:lnTo>
                  <a:lnTo>
                    <a:pt x="318" y="54"/>
                  </a:lnTo>
                  <a:lnTo>
                    <a:pt x="320" y="53"/>
                  </a:lnTo>
                  <a:lnTo>
                    <a:pt x="322" y="54"/>
                  </a:lnTo>
                  <a:lnTo>
                    <a:pt x="322" y="55"/>
                  </a:lnTo>
                  <a:lnTo>
                    <a:pt x="323" y="57"/>
                  </a:lnTo>
                  <a:lnTo>
                    <a:pt x="324" y="57"/>
                  </a:lnTo>
                  <a:lnTo>
                    <a:pt x="325" y="58"/>
                  </a:lnTo>
                  <a:lnTo>
                    <a:pt x="325" y="59"/>
                  </a:lnTo>
                  <a:lnTo>
                    <a:pt x="333" y="59"/>
                  </a:lnTo>
                  <a:lnTo>
                    <a:pt x="341" y="61"/>
                  </a:lnTo>
                  <a:lnTo>
                    <a:pt x="348" y="67"/>
                  </a:lnTo>
                  <a:lnTo>
                    <a:pt x="350" y="67"/>
                  </a:lnTo>
                  <a:lnTo>
                    <a:pt x="351" y="67"/>
                  </a:lnTo>
                  <a:lnTo>
                    <a:pt x="353" y="67"/>
                  </a:lnTo>
                  <a:lnTo>
                    <a:pt x="354" y="67"/>
                  </a:lnTo>
                  <a:lnTo>
                    <a:pt x="358" y="73"/>
                  </a:lnTo>
                  <a:lnTo>
                    <a:pt x="359" y="79"/>
                  </a:lnTo>
                  <a:lnTo>
                    <a:pt x="358" y="86"/>
                  </a:lnTo>
                  <a:lnTo>
                    <a:pt x="356" y="93"/>
                  </a:lnTo>
                  <a:lnTo>
                    <a:pt x="363" y="93"/>
                  </a:lnTo>
                  <a:lnTo>
                    <a:pt x="370" y="91"/>
                  </a:lnTo>
                  <a:lnTo>
                    <a:pt x="377" y="89"/>
                  </a:lnTo>
                  <a:lnTo>
                    <a:pt x="382" y="90"/>
                  </a:lnTo>
                  <a:lnTo>
                    <a:pt x="385" y="93"/>
                  </a:lnTo>
                  <a:lnTo>
                    <a:pt x="386" y="98"/>
                  </a:lnTo>
                  <a:lnTo>
                    <a:pt x="386" y="104"/>
                  </a:lnTo>
                  <a:lnTo>
                    <a:pt x="385" y="109"/>
                  </a:lnTo>
                  <a:lnTo>
                    <a:pt x="383" y="111"/>
                  </a:lnTo>
                  <a:lnTo>
                    <a:pt x="381" y="114"/>
                  </a:lnTo>
                  <a:lnTo>
                    <a:pt x="379" y="116"/>
                  </a:lnTo>
                  <a:lnTo>
                    <a:pt x="376" y="117"/>
                  </a:lnTo>
                  <a:lnTo>
                    <a:pt x="373" y="118"/>
                  </a:lnTo>
                  <a:lnTo>
                    <a:pt x="369" y="117"/>
                  </a:lnTo>
                  <a:lnTo>
                    <a:pt x="368" y="120"/>
                  </a:lnTo>
                  <a:lnTo>
                    <a:pt x="367" y="122"/>
                  </a:lnTo>
                  <a:lnTo>
                    <a:pt x="365" y="125"/>
                  </a:lnTo>
                  <a:lnTo>
                    <a:pt x="363" y="127"/>
                  </a:lnTo>
                  <a:lnTo>
                    <a:pt x="363" y="129"/>
                  </a:lnTo>
                  <a:lnTo>
                    <a:pt x="363" y="130"/>
                  </a:lnTo>
                  <a:lnTo>
                    <a:pt x="365" y="131"/>
                  </a:lnTo>
                  <a:lnTo>
                    <a:pt x="367" y="132"/>
                  </a:lnTo>
                  <a:lnTo>
                    <a:pt x="369" y="132"/>
                  </a:lnTo>
                  <a:lnTo>
                    <a:pt x="371" y="132"/>
                  </a:lnTo>
                  <a:lnTo>
                    <a:pt x="373" y="133"/>
                  </a:lnTo>
                  <a:lnTo>
                    <a:pt x="375" y="133"/>
                  </a:lnTo>
                  <a:lnTo>
                    <a:pt x="377" y="134"/>
                  </a:lnTo>
                  <a:lnTo>
                    <a:pt x="377" y="135"/>
                  </a:lnTo>
                  <a:lnTo>
                    <a:pt x="378" y="136"/>
                  </a:lnTo>
                  <a:lnTo>
                    <a:pt x="379" y="138"/>
                  </a:lnTo>
                  <a:lnTo>
                    <a:pt x="380" y="138"/>
                  </a:lnTo>
                  <a:lnTo>
                    <a:pt x="384" y="139"/>
                  </a:lnTo>
                  <a:lnTo>
                    <a:pt x="387" y="140"/>
                  </a:lnTo>
                  <a:lnTo>
                    <a:pt x="391" y="140"/>
                  </a:lnTo>
                  <a:lnTo>
                    <a:pt x="390" y="144"/>
                  </a:lnTo>
                  <a:lnTo>
                    <a:pt x="387" y="147"/>
                  </a:lnTo>
                  <a:lnTo>
                    <a:pt x="381" y="148"/>
                  </a:lnTo>
                  <a:lnTo>
                    <a:pt x="374" y="148"/>
                  </a:lnTo>
                  <a:lnTo>
                    <a:pt x="366" y="147"/>
                  </a:lnTo>
                  <a:lnTo>
                    <a:pt x="358" y="147"/>
                  </a:lnTo>
                  <a:lnTo>
                    <a:pt x="351" y="145"/>
                  </a:lnTo>
                  <a:lnTo>
                    <a:pt x="350" y="145"/>
                  </a:lnTo>
                  <a:lnTo>
                    <a:pt x="349" y="147"/>
                  </a:lnTo>
                  <a:lnTo>
                    <a:pt x="348" y="148"/>
                  </a:lnTo>
                  <a:lnTo>
                    <a:pt x="348" y="149"/>
                  </a:lnTo>
                  <a:lnTo>
                    <a:pt x="347" y="150"/>
                  </a:lnTo>
                  <a:lnTo>
                    <a:pt x="348" y="152"/>
                  </a:lnTo>
                  <a:lnTo>
                    <a:pt x="349" y="154"/>
                  </a:lnTo>
                  <a:lnTo>
                    <a:pt x="349" y="156"/>
                  </a:lnTo>
                  <a:lnTo>
                    <a:pt x="348" y="158"/>
                  </a:lnTo>
                  <a:lnTo>
                    <a:pt x="347" y="160"/>
                  </a:lnTo>
                  <a:lnTo>
                    <a:pt x="346" y="161"/>
                  </a:lnTo>
                  <a:lnTo>
                    <a:pt x="345" y="163"/>
                  </a:lnTo>
                  <a:lnTo>
                    <a:pt x="345" y="170"/>
                  </a:lnTo>
                  <a:lnTo>
                    <a:pt x="349" y="175"/>
                  </a:lnTo>
                  <a:lnTo>
                    <a:pt x="355" y="180"/>
                  </a:lnTo>
                  <a:lnTo>
                    <a:pt x="361" y="185"/>
                  </a:lnTo>
                  <a:lnTo>
                    <a:pt x="366" y="190"/>
                  </a:lnTo>
                  <a:lnTo>
                    <a:pt x="370" y="193"/>
                  </a:lnTo>
                  <a:lnTo>
                    <a:pt x="365" y="199"/>
                  </a:lnTo>
                  <a:lnTo>
                    <a:pt x="359" y="205"/>
                  </a:lnTo>
                  <a:lnTo>
                    <a:pt x="352" y="209"/>
                  </a:lnTo>
                  <a:lnTo>
                    <a:pt x="349" y="210"/>
                  </a:lnTo>
                  <a:lnTo>
                    <a:pt x="346" y="210"/>
                  </a:lnTo>
                  <a:lnTo>
                    <a:pt x="343" y="210"/>
                  </a:lnTo>
                  <a:lnTo>
                    <a:pt x="339" y="211"/>
                  </a:lnTo>
                  <a:lnTo>
                    <a:pt x="335" y="213"/>
                  </a:lnTo>
                  <a:lnTo>
                    <a:pt x="330" y="214"/>
                  </a:lnTo>
                  <a:lnTo>
                    <a:pt x="328" y="215"/>
                  </a:lnTo>
                  <a:lnTo>
                    <a:pt x="326" y="216"/>
                  </a:lnTo>
                  <a:lnTo>
                    <a:pt x="324" y="218"/>
                  </a:lnTo>
                  <a:lnTo>
                    <a:pt x="321" y="219"/>
                  </a:lnTo>
                  <a:lnTo>
                    <a:pt x="316" y="220"/>
                  </a:lnTo>
                  <a:lnTo>
                    <a:pt x="313" y="220"/>
                  </a:lnTo>
                  <a:lnTo>
                    <a:pt x="309" y="220"/>
                  </a:lnTo>
                  <a:lnTo>
                    <a:pt x="307" y="221"/>
                  </a:lnTo>
                  <a:lnTo>
                    <a:pt x="305" y="223"/>
                  </a:lnTo>
                  <a:lnTo>
                    <a:pt x="303" y="225"/>
                  </a:lnTo>
                  <a:lnTo>
                    <a:pt x="299" y="228"/>
                  </a:lnTo>
                  <a:lnTo>
                    <a:pt x="294" y="229"/>
                  </a:lnTo>
                  <a:lnTo>
                    <a:pt x="289" y="229"/>
                  </a:lnTo>
                  <a:lnTo>
                    <a:pt x="285" y="227"/>
                  </a:lnTo>
                  <a:lnTo>
                    <a:pt x="274" y="223"/>
                  </a:lnTo>
                  <a:lnTo>
                    <a:pt x="263" y="219"/>
                  </a:lnTo>
                  <a:lnTo>
                    <a:pt x="260" y="218"/>
                  </a:lnTo>
                  <a:lnTo>
                    <a:pt x="257" y="219"/>
                  </a:lnTo>
                  <a:lnTo>
                    <a:pt x="254" y="219"/>
                  </a:lnTo>
                  <a:lnTo>
                    <a:pt x="251" y="219"/>
                  </a:lnTo>
                  <a:lnTo>
                    <a:pt x="248" y="218"/>
                  </a:lnTo>
                  <a:lnTo>
                    <a:pt x="246" y="216"/>
                  </a:lnTo>
                  <a:lnTo>
                    <a:pt x="244" y="215"/>
                  </a:lnTo>
                  <a:lnTo>
                    <a:pt x="243" y="215"/>
                  </a:lnTo>
                  <a:lnTo>
                    <a:pt x="242" y="215"/>
                  </a:lnTo>
                  <a:lnTo>
                    <a:pt x="241" y="215"/>
                  </a:lnTo>
                  <a:lnTo>
                    <a:pt x="241" y="217"/>
                  </a:lnTo>
                  <a:lnTo>
                    <a:pt x="241" y="219"/>
                  </a:lnTo>
                  <a:lnTo>
                    <a:pt x="243" y="221"/>
                  </a:lnTo>
                  <a:lnTo>
                    <a:pt x="244" y="222"/>
                  </a:lnTo>
                  <a:lnTo>
                    <a:pt x="247" y="223"/>
                  </a:lnTo>
                  <a:lnTo>
                    <a:pt x="249" y="224"/>
                  </a:lnTo>
                  <a:lnTo>
                    <a:pt x="251" y="225"/>
                  </a:lnTo>
                  <a:lnTo>
                    <a:pt x="251" y="226"/>
                  </a:lnTo>
                  <a:lnTo>
                    <a:pt x="252" y="227"/>
                  </a:lnTo>
                  <a:lnTo>
                    <a:pt x="252" y="229"/>
                  </a:lnTo>
                  <a:lnTo>
                    <a:pt x="253" y="233"/>
                  </a:lnTo>
                  <a:lnTo>
                    <a:pt x="252" y="238"/>
                  </a:lnTo>
                  <a:lnTo>
                    <a:pt x="253" y="242"/>
                  </a:lnTo>
                  <a:lnTo>
                    <a:pt x="255" y="251"/>
                  </a:lnTo>
                  <a:lnTo>
                    <a:pt x="259" y="259"/>
                  </a:lnTo>
                  <a:lnTo>
                    <a:pt x="259" y="261"/>
                  </a:lnTo>
                  <a:lnTo>
                    <a:pt x="259" y="262"/>
                  </a:lnTo>
                  <a:lnTo>
                    <a:pt x="259" y="264"/>
                  </a:lnTo>
                  <a:lnTo>
                    <a:pt x="260" y="265"/>
                  </a:lnTo>
                  <a:lnTo>
                    <a:pt x="261" y="266"/>
                  </a:lnTo>
                  <a:lnTo>
                    <a:pt x="263" y="266"/>
                  </a:lnTo>
                  <a:lnTo>
                    <a:pt x="264" y="267"/>
                  </a:lnTo>
                  <a:lnTo>
                    <a:pt x="267" y="266"/>
                  </a:lnTo>
                  <a:lnTo>
                    <a:pt x="269" y="266"/>
                  </a:lnTo>
                  <a:lnTo>
                    <a:pt x="273" y="266"/>
                  </a:lnTo>
                  <a:lnTo>
                    <a:pt x="275" y="267"/>
                  </a:lnTo>
                  <a:lnTo>
                    <a:pt x="277" y="268"/>
                  </a:lnTo>
                  <a:lnTo>
                    <a:pt x="279" y="270"/>
                  </a:lnTo>
                  <a:lnTo>
                    <a:pt x="280" y="272"/>
                  </a:lnTo>
                  <a:lnTo>
                    <a:pt x="280" y="274"/>
                  </a:lnTo>
                  <a:lnTo>
                    <a:pt x="280" y="276"/>
                  </a:lnTo>
                  <a:lnTo>
                    <a:pt x="279" y="279"/>
                  </a:lnTo>
                  <a:lnTo>
                    <a:pt x="277" y="280"/>
                  </a:lnTo>
                  <a:lnTo>
                    <a:pt x="275" y="281"/>
                  </a:lnTo>
                  <a:lnTo>
                    <a:pt x="273" y="283"/>
                  </a:lnTo>
                  <a:lnTo>
                    <a:pt x="269" y="283"/>
                  </a:lnTo>
                  <a:lnTo>
                    <a:pt x="267" y="283"/>
                  </a:lnTo>
                  <a:lnTo>
                    <a:pt x="265" y="283"/>
                  </a:lnTo>
                  <a:lnTo>
                    <a:pt x="263" y="284"/>
                  </a:lnTo>
                  <a:lnTo>
                    <a:pt x="262" y="286"/>
                  </a:lnTo>
                  <a:lnTo>
                    <a:pt x="260" y="290"/>
                  </a:lnTo>
                  <a:lnTo>
                    <a:pt x="257" y="293"/>
                  </a:lnTo>
                  <a:lnTo>
                    <a:pt x="254" y="296"/>
                  </a:lnTo>
                  <a:lnTo>
                    <a:pt x="251" y="297"/>
                  </a:lnTo>
                  <a:lnTo>
                    <a:pt x="248" y="297"/>
                  </a:lnTo>
                  <a:lnTo>
                    <a:pt x="245" y="298"/>
                  </a:lnTo>
                  <a:lnTo>
                    <a:pt x="242" y="299"/>
                  </a:lnTo>
                  <a:lnTo>
                    <a:pt x="240" y="300"/>
                  </a:lnTo>
                  <a:lnTo>
                    <a:pt x="231" y="309"/>
                  </a:lnTo>
                  <a:lnTo>
                    <a:pt x="221" y="316"/>
                  </a:lnTo>
                  <a:lnTo>
                    <a:pt x="210" y="322"/>
                  </a:lnTo>
                  <a:lnTo>
                    <a:pt x="204" y="322"/>
                  </a:lnTo>
                  <a:lnTo>
                    <a:pt x="198" y="319"/>
                  </a:lnTo>
                  <a:lnTo>
                    <a:pt x="193" y="316"/>
                  </a:lnTo>
                  <a:lnTo>
                    <a:pt x="192" y="316"/>
                  </a:lnTo>
                  <a:lnTo>
                    <a:pt x="191" y="315"/>
                  </a:lnTo>
                  <a:lnTo>
                    <a:pt x="191" y="313"/>
                  </a:lnTo>
                  <a:lnTo>
                    <a:pt x="191" y="312"/>
                  </a:lnTo>
                  <a:lnTo>
                    <a:pt x="192" y="310"/>
                  </a:lnTo>
                  <a:lnTo>
                    <a:pt x="192" y="309"/>
                  </a:lnTo>
                  <a:lnTo>
                    <a:pt x="191" y="310"/>
                  </a:lnTo>
                  <a:lnTo>
                    <a:pt x="190" y="310"/>
                  </a:lnTo>
                  <a:lnTo>
                    <a:pt x="189" y="309"/>
                  </a:lnTo>
                  <a:lnTo>
                    <a:pt x="188" y="307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19" name="Freeform 57"/>
            <p:cNvSpPr>
              <a:spLocks/>
            </p:cNvSpPr>
            <p:nvPr/>
          </p:nvSpPr>
          <p:spPr bwMode="gray">
            <a:xfrm>
              <a:off x="2923" y="1829"/>
              <a:ext cx="136" cy="201"/>
            </a:xfrm>
            <a:custGeom>
              <a:avLst/>
              <a:gdLst>
                <a:gd name="T0" fmla="*/ 134 w 136"/>
                <a:gd name="T1" fmla="*/ 180 h 201"/>
                <a:gd name="T2" fmla="*/ 132 w 136"/>
                <a:gd name="T3" fmla="*/ 178 h 201"/>
                <a:gd name="T4" fmla="*/ 132 w 136"/>
                <a:gd name="T5" fmla="*/ 169 h 201"/>
                <a:gd name="T6" fmla="*/ 121 w 136"/>
                <a:gd name="T7" fmla="*/ 160 h 201"/>
                <a:gd name="T8" fmla="*/ 117 w 136"/>
                <a:gd name="T9" fmla="*/ 148 h 201"/>
                <a:gd name="T10" fmla="*/ 110 w 136"/>
                <a:gd name="T11" fmla="*/ 146 h 201"/>
                <a:gd name="T12" fmla="*/ 103 w 136"/>
                <a:gd name="T13" fmla="*/ 134 h 201"/>
                <a:gd name="T14" fmla="*/ 103 w 136"/>
                <a:gd name="T15" fmla="*/ 108 h 201"/>
                <a:gd name="T16" fmla="*/ 101 w 136"/>
                <a:gd name="T17" fmla="*/ 103 h 201"/>
                <a:gd name="T18" fmla="*/ 103 w 136"/>
                <a:gd name="T19" fmla="*/ 96 h 201"/>
                <a:gd name="T20" fmla="*/ 113 w 136"/>
                <a:gd name="T21" fmla="*/ 93 h 201"/>
                <a:gd name="T22" fmla="*/ 117 w 136"/>
                <a:gd name="T23" fmla="*/ 87 h 201"/>
                <a:gd name="T24" fmla="*/ 118 w 136"/>
                <a:gd name="T25" fmla="*/ 78 h 201"/>
                <a:gd name="T26" fmla="*/ 120 w 136"/>
                <a:gd name="T27" fmla="*/ 77 h 201"/>
                <a:gd name="T28" fmla="*/ 122 w 136"/>
                <a:gd name="T29" fmla="*/ 74 h 201"/>
                <a:gd name="T30" fmla="*/ 108 w 136"/>
                <a:gd name="T31" fmla="*/ 62 h 201"/>
                <a:gd name="T32" fmla="*/ 100 w 136"/>
                <a:gd name="T33" fmla="*/ 55 h 201"/>
                <a:gd name="T34" fmla="*/ 97 w 136"/>
                <a:gd name="T35" fmla="*/ 52 h 201"/>
                <a:gd name="T36" fmla="*/ 92 w 136"/>
                <a:gd name="T37" fmla="*/ 52 h 201"/>
                <a:gd name="T38" fmla="*/ 82 w 136"/>
                <a:gd name="T39" fmla="*/ 50 h 201"/>
                <a:gd name="T40" fmla="*/ 78 w 136"/>
                <a:gd name="T41" fmla="*/ 44 h 201"/>
                <a:gd name="T42" fmla="*/ 79 w 136"/>
                <a:gd name="T43" fmla="*/ 36 h 201"/>
                <a:gd name="T44" fmla="*/ 72 w 136"/>
                <a:gd name="T45" fmla="*/ 27 h 201"/>
                <a:gd name="T46" fmla="*/ 63 w 136"/>
                <a:gd name="T47" fmla="*/ 17 h 201"/>
                <a:gd name="T48" fmla="*/ 60 w 136"/>
                <a:gd name="T49" fmla="*/ 5 h 201"/>
                <a:gd name="T50" fmla="*/ 52 w 136"/>
                <a:gd name="T51" fmla="*/ 3 h 201"/>
                <a:gd name="T52" fmla="*/ 46 w 136"/>
                <a:gd name="T53" fmla="*/ 0 h 201"/>
                <a:gd name="T54" fmla="*/ 40 w 136"/>
                <a:gd name="T55" fmla="*/ 10 h 201"/>
                <a:gd name="T56" fmla="*/ 34 w 136"/>
                <a:gd name="T57" fmla="*/ 21 h 201"/>
                <a:gd name="T58" fmla="*/ 23 w 136"/>
                <a:gd name="T59" fmla="*/ 25 h 201"/>
                <a:gd name="T60" fmla="*/ 18 w 136"/>
                <a:gd name="T61" fmla="*/ 34 h 201"/>
                <a:gd name="T62" fmla="*/ 24 w 136"/>
                <a:gd name="T63" fmla="*/ 37 h 201"/>
                <a:gd name="T64" fmla="*/ 32 w 136"/>
                <a:gd name="T65" fmla="*/ 39 h 201"/>
                <a:gd name="T66" fmla="*/ 35 w 136"/>
                <a:gd name="T67" fmla="*/ 43 h 201"/>
                <a:gd name="T68" fmla="*/ 45 w 136"/>
                <a:gd name="T69" fmla="*/ 49 h 201"/>
                <a:gd name="T70" fmla="*/ 21 w 136"/>
                <a:gd name="T71" fmla="*/ 52 h 201"/>
                <a:gd name="T72" fmla="*/ 4 w 136"/>
                <a:gd name="T73" fmla="*/ 52 h 201"/>
                <a:gd name="T74" fmla="*/ 2 w 136"/>
                <a:gd name="T75" fmla="*/ 55 h 201"/>
                <a:gd name="T76" fmla="*/ 3 w 136"/>
                <a:gd name="T77" fmla="*/ 63 h 201"/>
                <a:gd name="T78" fmla="*/ 0 w 136"/>
                <a:gd name="T79" fmla="*/ 75 h 201"/>
                <a:gd name="T80" fmla="*/ 21 w 136"/>
                <a:gd name="T81" fmla="*/ 95 h 201"/>
                <a:gd name="T82" fmla="*/ 31 w 136"/>
                <a:gd name="T83" fmla="*/ 93 h 201"/>
                <a:gd name="T84" fmla="*/ 39 w 136"/>
                <a:gd name="T85" fmla="*/ 98 h 201"/>
                <a:gd name="T86" fmla="*/ 36 w 136"/>
                <a:gd name="T87" fmla="*/ 106 h 201"/>
                <a:gd name="T88" fmla="*/ 42 w 136"/>
                <a:gd name="T89" fmla="*/ 122 h 201"/>
                <a:gd name="T90" fmla="*/ 38 w 136"/>
                <a:gd name="T91" fmla="*/ 160 h 201"/>
                <a:gd name="T92" fmla="*/ 44 w 136"/>
                <a:gd name="T93" fmla="*/ 188 h 201"/>
                <a:gd name="T94" fmla="*/ 61 w 136"/>
                <a:gd name="T95" fmla="*/ 200 h 201"/>
                <a:gd name="T96" fmla="*/ 71 w 136"/>
                <a:gd name="T97" fmla="*/ 199 h 201"/>
                <a:gd name="T98" fmla="*/ 81 w 136"/>
                <a:gd name="T99" fmla="*/ 199 h 201"/>
                <a:gd name="T100" fmla="*/ 91 w 136"/>
                <a:gd name="T101" fmla="*/ 197 h 201"/>
                <a:gd name="T102" fmla="*/ 99 w 136"/>
                <a:gd name="T103" fmla="*/ 198 h 201"/>
                <a:gd name="T104" fmla="*/ 107 w 136"/>
                <a:gd name="T105" fmla="*/ 194 h 201"/>
                <a:gd name="T106" fmla="*/ 120 w 136"/>
                <a:gd name="T107" fmla="*/ 192 h 201"/>
                <a:gd name="T108" fmla="*/ 132 w 136"/>
                <a:gd name="T109" fmla="*/ 186 h 20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36"/>
                <a:gd name="T166" fmla="*/ 0 h 201"/>
                <a:gd name="T167" fmla="*/ 136 w 136"/>
                <a:gd name="T168" fmla="*/ 201 h 20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36" h="201">
                  <a:moveTo>
                    <a:pt x="136" y="184"/>
                  </a:moveTo>
                  <a:lnTo>
                    <a:pt x="135" y="182"/>
                  </a:lnTo>
                  <a:lnTo>
                    <a:pt x="134" y="181"/>
                  </a:lnTo>
                  <a:lnTo>
                    <a:pt x="134" y="180"/>
                  </a:lnTo>
                  <a:lnTo>
                    <a:pt x="134" y="179"/>
                  </a:lnTo>
                  <a:lnTo>
                    <a:pt x="133" y="179"/>
                  </a:lnTo>
                  <a:lnTo>
                    <a:pt x="132" y="179"/>
                  </a:lnTo>
                  <a:lnTo>
                    <a:pt x="132" y="178"/>
                  </a:lnTo>
                  <a:lnTo>
                    <a:pt x="133" y="176"/>
                  </a:lnTo>
                  <a:lnTo>
                    <a:pt x="133" y="173"/>
                  </a:lnTo>
                  <a:lnTo>
                    <a:pt x="133" y="171"/>
                  </a:lnTo>
                  <a:lnTo>
                    <a:pt x="132" y="169"/>
                  </a:lnTo>
                  <a:lnTo>
                    <a:pt x="130" y="167"/>
                  </a:lnTo>
                  <a:lnTo>
                    <a:pt x="126" y="164"/>
                  </a:lnTo>
                  <a:lnTo>
                    <a:pt x="122" y="161"/>
                  </a:lnTo>
                  <a:lnTo>
                    <a:pt x="121" y="160"/>
                  </a:lnTo>
                  <a:lnTo>
                    <a:pt x="121" y="158"/>
                  </a:lnTo>
                  <a:lnTo>
                    <a:pt x="120" y="154"/>
                  </a:lnTo>
                  <a:lnTo>
                    <a:pt x="119" y="151"/>
                  </a:lnTo>
                  <a:lnTo>
                    <a:pt x="117" y="148"/>
                  </a:lnTo>
                  <a:lnTo>
                    <a:pt x="114" y="146"/>
                  </a:lnTo>
                  <a:lnTo>
                    <a:pt x="113" y="146"/>
                  </a:lnTo>
                  <a:lnTo>
                    <a:pt x="112" y="146"/>
                  </a:lnTo>
                  <a:lnTo>
                    <a:pt x="110" y="146"/>
                  </a:lnTo>
                  <a:lnTo>
                    <a:pt x="108" y="143"/>
                  </a:lnTo>
                  <a:lnTo>
                    <a:pt x="107" y="139"/>
                  </a:lnTo>
                  <a:lnTo>
                    <a:pt x="105" y="136"/>
                  </a:lnTo>
                  <a:lnTo>
                    <a:pt x="103" y="134"/>
                  </a:lnTo>
                  <a:lnTo>
                    <a:pt x="99" y="127"/>
                  </a:lnTo>
                  <a:lnTo>
                    <a:pt x="99" y="118"/>
                  </a:lnTo>
                  <a:lnTo>
                    <a:pt x="102" y="111"/>
                  </a:lnTo>
                  <a:lnTo>
                    <a:pt x="103" y="108"/>
                  </a:lnTo>
                  <a:lnTo>
                    <a:pt x="103" y="106"/>
                  </a:lnTo>
                  <a:lnTo>
                    <a:pt x="102" y="103"/>
                  </a:lnTo>
                  <a:lnTo>
                    <a:pt x="101" y="103"/>
                  </a:lnTo>
                  <a:lnTo>
                    <a:pt x="101" y="102"/>
                  </a:lnTo>
                  <a:lnTo>
                    <a:pt x="101" y="100"/>
                  </a:lnTo>
                  <a:lnTo>
                    <a:pt x="101" y="99"/>
                  </a:lnTo>
                  <a:lnTo>
                    <a:pt x="103" y="96"/>
                  </a:lnTo>
                  <a:lnTo>
                    <a:pt x="105" y="95"/>
                  </a:lnTo>
                  <a:lnTo>
                    <a:pt x="107" y="94"/>
                  </a:lnTo>
                  <a:lnTo>
                    <a:pt x="110" y="94"/>
                  </a:lnTo>
                  <a:lnTo>
                    <a:pt x="113" y="93"/>
                  </a:lnTo>
                  <a:lnTo>
                    <a:pt x="115" y="93"/>
                  </a:lnTo>
                  <a:lnTo>
                    <a:pt x="116" y="91"/>
                  </a:lnTo>
                  <a:lnTo>
                    <a:pt x="117" y="89"/>
                  </a:lnTo>
                  <a:lnTo>
                    <a:pt x="117" y="87"/>
                  </a:lnTo>
                  <a:lnTo>
                    <a:pt x="117" y="85"/>
                  </a:lnTo>
                  <a:lnTo>
                    <a:pt x="117" y="83"/>
                  </a:lnTo>
                  <a:lnTo>
                    <a:pt x="117" y="81"/>
                  </a:lnTo>
                  <a:lnTo>
                    <a:pt x="118" y="78"/>
                  </a:lnTo>
                  <a:lnTo>
                    <a:pt x="119" y="77"/>
                  </a:lnTo>
                  <a:lnTo>
                    <a:pt x="120" y="77"/>
                  </a:lnTo>
                  <a:lnTo>
                    <a:pt x="121" y="76"/>
                  </a:lnTo>
                  <a:lnTo>
                    <a:pt x="122" y="75"/>
                  </a:lnTo>
                  <a:lnTo>
                    <a:pt x="122" y="74"/>
                  </a:lnTo>
                  <a:lnTo>
                    <a:pt x="119" y="71"/>
                  </a:lnTo>
                  <a:lnTo>
                    <a:pt x="115" y="68"/>
                  </a:lnTo>
                  <a:lnTo>
                    <a:pt x="112" y="65"/>
                  </a:lnTo>
                  <a:lnTo>
                    <a:pt x="108" y="62"/>
                  </a:lnTo>
                  <a:lnTo>
                    <a:pt x="107" y="60"/>
                  </a:lnTo>
                  <a:lnTo>
                    <a:pt x="105" y="58"/>
                  </a:lnTo>
                  <a:lnTo>
                    <a:pt x="103" y="56"/>
                  </a:lnTo>
                  <a:lnTo>
                    <a:pt x="100" y="55"/>
                  </a:lnTo>
                  <a:lnTo>
                    <a:pt x="99" y="55"/>
                  </a:lnTo>
                  <a:lnTo>
                    <a:pt x="98" y="54"/>
                  </a:lnTo>
                  <a:lnTo>
                    <a:pt x="98" y="53"/>
                  </a:lnTo>
                  <a:lnTo>
                    <a:pt x="97" y="52"/>
                  </a:lnTo>
                  <a:lnTo>
                    <a:pt x="96" y="52"/>
                  </a:lnTo>
                  <a:lnTo>
                    <a:pt x="95" y="52"/>
                  </a:lnTo>
                  <a:lnTo>
                    <a:pt x="95" y="53"/>
                  </a:lnTo>
                  <a:lnTo>
                    <a:pt x="92" y="52"/>
                  </a:lnTo>
                  <a:lnTo>
                    <a:pt x="90" y="50"/>
                  </a:lnTo>
                  <a:lnTo>
                    <a:pt x="87" y="50"/>
                  </a:lnTo>
                  <a:lnTo>
                    <a:pt x="85" y="50"/>
                  </a:lnTo>
                  <a:lnTo>
                    <a:pt x="82" y="50"/>
                  </a:lnTo>
                  <a:lnTo>
                    <a:pt x="80" y="49"/>
                  </a:lnTo>
                  <a:lnTo>
                    <a:pt x="78" y="47"/>
                  </a:lnTo>
                  <a:lnTo>
                    <a:pt x="78" y="46"/>
                  </a:lnTo>
                  <a:lnTo>
                    <a:pt x="78" y="44"/>
                  </a:lnTo>
                  <a:lnTo>
                    <a:pt x="78" y="42"/>
                  </a:lnTo>
                  <a:lnTo>
                    <a:pt x="79" y="40"/>
                  </a:lnTo>
                  <a:lnTo>
                    <a:pt x="80" y="38"/>
                  </a:lnTo>
                  <a:lnTo>
                    <a:pt x="79" y="36"/>
                  </a:lnTo>
                  <a:lnTo>
                    <a:pt x="78" y="33"/>
                  </a:lnTo>
                  <a:lnTo>
                    <a:pt x="76" y="31"/>
                  </a:lnTo>
                  <a:lnTo>
                    <a:pt x="74" y="28"/>
                  </a:lnTo>
                  <a:lnTo>
                    <a:pt x="72" y="27"/>
                  </a:lnTo>
                  <a:lnTo>
                    <a:pt x="69" y="25"/>
                  </a:lnTo>
                  <a:lnTo>
                    <a:pt x="67" y="22"/>
                  </a:lnTo>
                  <a:lnTo>
                    <a:pt x="64" y="20"/>
                  </a:lnTo>
                  <a:lnTo>
                    <a:pt x="63" y="17"/>
                  </a:lnTo>
                  <a:lnTo>
                    <a:pt x="62" y="13"/>
                  </a:lnTo>
                  <a:lnTo>
                    <a:pt x="62" y="10"/>
                  </a:lnTo>
                  <a:lnTo>
                    <a:pt x="61" y="7"/>
                  </a:lnTo>
                  <a:lnTo>
                    <a:pt x="60" y="5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4" y="4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41" y="5"/>
                  </a:lnTo>
                  <a:lnTo>
                    <a:pt x="40" y="10"/>
                  </a:lnTo>
                  <a:lnTo>
                    <a:pt x="40" y="14"/>
                  </a:lnTo>
                  <a:lnTo>
                    <a:pt x="38" y="16"/>
                  </a:lnTo>
                  <a:lnTo>
                    <a:pt x="36" y="19"/>
                  </a:lnTo>
                  <a:lnTo>
                    <a:pt x="34" y="21"/>
                  </a:lnTo>
                  <a:lnTo>
                    <a:pt x="31" y="22"/>
                  </a:lnTo>
                  <a:lnTo>
                    <a:pt x="28" y="23"/>
                  </a:lnTo>
                  <a:lnTo>
                    <a:pt x="24" y="22"/>
                  </a:lnTo>
                  <a:lnTo>
                    <a:pt x="23" y="25"/>
                  </a:lnTo>
                  <a:lnTo>
                    <a:pt x="22" y="27"/>
                  </a:lnTo>
                  <a:lnTo>
                    <a:pt x="20" y="30"/>
                  </a:lnTo>
                  <a:lnTo>
                    <a:pt x="18" y="32"/>
                  </a:lnTo>
                  <a:lnTo>
                    <a:pt x="18" y="34"/>
                  </a:lnTo>
                  <a:lnTo>
                    <a:pt x="18" y="35"/>
                  </a:lnTo>
                  <a:lnTo>
                    <a:pt x="20" y="36"/>
                  </a:lnTo>
                  <a:lnTo>
                    <a:pt x="22" y="37"/>
                  </a:lnTo>
                  <a:lnTo>
                    <a:pt x="24" y="37"/>
                  </a:lnTo>
                  <a:lnTo>
                    <a:pt x="26" y="37"/>
                  </a:lnTo>
                  <a:lnTo>
                    <a:pt x="28" y="38"/>
                  </a:lnTo>
                  <a:lnTo>
                    <a:pt x="30" y="38"/>
                  </a:lnTo>
                  <a:lnTo>
                    <a:pt x="32" y="39"/>
                  </a:lnTo>
                  <a:lnTo>
                    <a:pt x="32" y="40"/>
                  </a:lnTo>
                  <a:lnTo>
                    <a:pt x="33" y="41"/>
                  </a:lnTo>
                  <a:lnTo>
                    <a:pt x="34" y="43"/>
                  </a:lnTo>
                  <a:lnTo>
                    <a:pt x="35" y="43"/>
                  </a:lnTo>
                  <a:lnTo>
                    <a:pt x="39" y="44"/>
                  </a:lnTo>
                  <a:lnTo>
                    <a:pt x="42" y="45"/>
                  </a:lnTo>
                  <a:lnTo>
                    <a:pt x="46" y="45"/>
                  </a:lnTo>
                  <a:lnTo>
                    <a:pt x="45" y="49"/>
                  </a:lnTo>
                  <a:lnTo>
                    <a:pt x="42" y="52"/>
                  </a:lnTo>
                  <a:lnTo>
                    <a:pt x="36" y="53"/>
                  </a:lnTo>
                  <a:lnTo>
                    <a:pt x="29" y="53"/>
                  </a:lnTo>
                  <a:lnTo>
                    <a:pt x="21" y="52"/>
                  </a:lnTo>
                  <a:lnTo>
                    <a:pt x="13" y="52"/>
                  </a:lnTo>
                  <a:lnTo>
                    <a:pt x="6" y="50"/>
                  </a:lnTo>
                  <a:lnTo>
                    <a:pt x="5" y="50"/>
                  </a:lnTo>
                  <a:lnTo>
                    <a:pt x="4" y="52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2" y="55"/>
                  </a:lnTo>
                  <a:lnTo>
                    <a:pt x="3" y="57"/>
                  </a:lnTo>
                  <a:lnTo>
                    <a:pt x="4" y="59"/>
                  </a:lnTo>
                  <a:lnTo>
                    <a:pt x="4" y="61"/>
                  </a:lnTo>
                  <a:lnTo>
                    <a:pt x="3" y="63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0" y="75"/>
                  </a:lnTo>
                  <a:lnTo>
                    <a:pt x="4" y="80"/>
                  </a:lnTo>
                  <a:lnTo>
                    <a:pt x="10" y="85"/>
                  </a:lnTo>
                  <a:lnTo>
                    <a:pt x="16" y="90"/>
                  </a:lnTo>
                  <a:lnTo>
                    <a:pt x="21" y="95"/>
                  </a:lnTo>
                  <a:lnTo>
                    <a:pt x="25" y="98"/>
                  </a:lnTo>
                  <a:lnTo>
                    <a:pt x="26" y="95"/>
                  </a:lnTo>
                  <a:lnTo>
                    <a:pt x="29" y="94"/>
                  </a:lnTo>
                  <a:lnTo>
                    <a:pt x="31" y="93"/>
                  </a:lnTo>
                  <a:lnTo>
                    <a:pt x="33" y="93"/>
                  </a:lnTo>
                  <a:lnTo>
                    <a:pt x="35" y="94"/>
                  </a:lnTo>
                  <a:lnTo>
                    <a:pt x="37" y="95"/>
                  </a:lnTo>
                  <a:lnTo>
                    <a:pt x="39" y="98"/>
                  </a:lnTo>
                  <a:lnTo>
                    <a:pt x="39" y="100"/>
                  </a:lnTo>
                  <a:lnTo>
                    <a:pt x="39" y="102"/>
                  </a:lnTo>
                  <a:lnTo>
                    <a:pt x="38" y="104"/>
                  </a:lnTo>
                  <a:lnTo>
                    <a:pt x="36" y="106"/>
                  </a:lnTo>
                  <a:lnTo>
                    <a:pt x="36" y="108"/>
                  </a:lnTo>
                  <a:lnTo>
                    <a:pt x="36" y="110"/>
                  </a:lnTo>
                  <a:lnTo>
                    <a:pt x="37" y="112"/>
                  </a:lnTo>
                  <a:lnTo>
                    <a:pt x="42" y="122"/>
                  </a:lnTo>
                  <a:lnTo>
                    <a:pt x="45" y="133"/>
                  </a:lnTo>
                  <a:lnTo>
                    <a:pt x="45" y="144"/>
                  </a:lnTo>
                  <a:lnTo>
                    <a:pt x="41" y="155"/>
                  </a:lnTo>
                  <a:lnTo>
                    <a:pt x="38" y="160"/>
                  </a:lnTo>
                  <a:lnTo>
                    <a:pt x="38" y="166"/>
                  </a:lnTo>
                  <a:lnTo>
                    <a:pt x="41" y="171"/>
                  </a:lnTo>
                  <a:lnTo>
                    <a:pt x="41" y="180"/>
                  </a:lnTo>
                  <a:lnTo>
                    <a:pt x="44" y="188"/>
                  </a:lnTo>
                  <a:lnTo>
                    <a:pt x="50" y="194"/>
                  </a:lnTo>
                  <a:lnTo>
                    <a:pt x="56" y="199"/>
                  </a:lnTo>
                  <a:lnTo>
                    <a:pt x="58" y="200"/>
                  </a:lnTo>
                  <a:lnTo>
                    <a:pt x="61" y="200"/>
                  </a:lnTo>
                  <a:lnTo>
                    <a:pt x="63" y="199"/>
                  </a:lnTo>
                  <a:lnTo>
                    <a:pt x="66" y="198"/>
                  </a:lnTo>
                  <a:lnTo>
                    <a:pt x="69" y="198"/>
                  </a:lnTo>
                  <a:lnTo>
                    <a:pt x="71" y="199"/>
                  </a:lnTo>
                  <a:lnTo>
                    <a:pt x="73" y="200"/>
                  </a:lnTo>
                  <a:lnTo>
                    <a:pt x="75" y="201"/>
                  </a:lnTo>
                  <a:lnTo>
                    <a:pt x="78" y="200"/>
                  </a:lnTo>
                  <a:lnTo>
                    <a:pt x="81" y="199"/>
                  </a:lnTo>
                  <a:lnTo>
                    <a:pt x="85" y="196"/>
                  </a:lnTo>
                  <a:lnTo>
                    <a:pt x="87" y="196"/>
                  </a:lnTo>
                  <a:lnTo>
                    <a:pt x="89" y="196"/>
                  </a:lnTo>
                  <a:lnTo>
                    <a:pt x="91" y="197"/>
                  </a:lnTo>
                  <a:lnTo>
                    <a:pt x="93" y="198"/>
                  </a:lnTo>
                  <a:lnTo>
                    <a:pt x="96" y="199"/>
                  </a:lnTo>
                  <a:lnTo>
                    <a:pt x="98" y="199"/>
                  </a:lnTo>
                  <a:lnTo>
                    <a:pt x="99" y="198"/>
                  </a:lnTo>
                  <a:lnTo>
                    <a:pt x="101" y="197"/>
                  </a:lnTo>
                  <a:lnTo>
                    <a:pt x="103" y="196"/>
                  </a:lnTo>
                  <a:lnTo>
                    <a:pt x="104" y="195"/>
                  </a:lnTo>
                  <a:lnTo>
                    <a:pt x="107" y="194"/>
                  </a:lnTo>
                  <a:lnTo>
                    <a:pt x="110" y="194"/>
                  </a:lnTo>
                  <a:lnTo>
                    <a:pt x="114" y="194"/>
                  </a:lnTo>
                  <a:lnTo>
                    <a:pt x="116" y="194"/>
                  </a:lnTo>
                  <a:lnTo>
                    <a:pt x="120" y="192"/>
                  </a:lnTo>
                  <a:lnTo>
                    <a:pt x="123" y="190"/>
                  </a:lnTo>
                  <a:lnTo>
                    <a:pt x="126" y="188"/>
                  </a:lnTo>
                  <a:lnTo>
                    <a:pt x="129" y="186"/>
                  </a:lnTo>
                  <a:lnTo>
                    <a:pt x="132" y="186"/>
                  </a:lnTo>
                  <a:lnTo>
                    <a:pt x="136" y="184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20" name="Freeform 58"/>
            <p:cNvSpPr>
              <a:spLocks/>
            </p:cNvSpPr>
            <p:nvPr/>
          </p:nvSpPr>
          <p:spPr bwMode="gray">
            <a:xfrm>
              <a:off x="2923" y="1829"/>
              <a:ext cx="136" cy="201"/>
            </a:xfrm>
            <a:custGeom>
              <a:avLst/>
              <a:gdLst>
                <a:gd name="T0" fmla="*/ 134 w 136"/>
                <a:gd name="T1" fmla="*/ 180 h 201"/>
                <a:gd name="T2" fmla="*/ 132 w 136"/>
                <a:gd name="T3" fmla="*/ 178 h 201"/>
                <a:gd name="T4" fmla="*/ 132 w 136"/>
                <a:gd name="T5" fmla="*/ 169 h 201"/>
                <a:gd name="T6" fmla="*/ 121 w 136"/>
                <a:gd name="T7" fmla="*/ 160 h 201"/>
                <a:gd name="T8" fmla="*/ 117 w 136"/>
                <a:gd name="T9" fmla="*/ 148 h 201"/>
                <a:gd name="T10" fmla="*/ 110 w 136"/>
                <a:gd name="T11" fmla="*/ 146 h 201"/>
                <a:gd name="T12" fmla="*/ 103 w 136"/>
                <a:gd name="T13" fmla="*/ 134 h 201"/>
                <a:gd name="T14" fmla="*/ 103 w 136"/>
                <a:gd name="T15" fmla="*/ 108 h 201"/>
                <a:gd name="T16" fmla="*/ 101 w 136"/>
                <a:gd name="T17" fmla="*/ 103 h 201"/>
                <a:gd name="T18" fmla="*/ 103 w 136"/>
                <a:gd name="T19" fmla="*/ 96 h 201"/>
                <a:gd name="T20" fmla="*/ 113 w 136"/>
                <a:gd name="T21" fmla="*/ 93 h 201"/>
                <a:gd name="T22" fmla="*/ 117 w 136"/>
                <a:gd name="T23" fmla="*/ 87 h 201"/>
                <a:gd name="T24" fmla="*/ 118 w 136"/>
                <a:gd name="T25" fmla="*/ 78 h 201"/>
                <a:gd name="T26" fmla="*/ 120 w 136"/>
                <a:gd name="T27" fmla="*/ 77 h 201"/>
                <a:gd name="T28" fmla="*/ 122 w 136"/>
                <a:gd name="T29" fmla="*/ 74 h 201"/>
                <a:gd name="T30" fmla="*/ 108 w 136"/>
                <a:gd name="T31" fmla="*/ 62 h 201"/>
                <a:gd name="T32" fmla="*/ 100 w 136"/>
                <a:gd name="T33" fmla="*/ 55 h 201"/>
                <a:gd name="T34" fmla="*/ 97 w 136"/>
                <a:gd name="T35" fmla="*/ 52 h 201"/>
                <a:gd name="T36" fmla="*/ 92 w 136"/>
                <a:gd name="T37" fmla="*/ 52 h 201"/>
                <a:gd name="T38" fmla="*/ 82 w 136"/>
                <a:gd name="T39" fmla="*/ 50 h 201"/>
                <a:gd name="T40" fmla="*/ 78 w 136"/>
                <a:gd name="T41" fmla="*/ 44 h 201"/>
                <a:gd name="T42" fmla="*/ 79 w 136"/>
                <a:gd name="T43" fmla="*/ 36 h 201"/>
                <a:gd name="T44" fmla="*/ 72 w 136"/>
                <a:gd name="T45" fmla="*/ 27 h 201"/>
                <a:gd name="T46" fmla="*/ 63 w 136"/>
                <a:gd name="T47" fmla="*/ 17 h 201"/>
                <a:gd name="T48" fmla="*/ 60 w 136"/>
                <a:gd name="T49" fmla="*/ 5 h 201"/>
                <a:gd name="T50" fmla="*/ 52 w 136"/>
                <a:gd name="T51" fmla="*/ 3 h 201"/>
                <a:gd name="T52" fmla="*/ 46 w 136"/>
                <a:gd name="T53" fmla="*/ 0 h 201"/>
                <a:gd name="T54" fmla="*/ 40 w 136"/>
                <a:gd name="T55" fmla="*/ 10 h 201"/>
                <a:gd name="T56" fmla="*/ 34 w 136"/>
                <a:gd name="T57" fmla="*/ 21 h 201"/>
                <a:gd name="T58" fmla="*/ 23 w 136"/>
                <a:gd name="T59" fmla="*/ 25 h 201"/>
                <a:gd name="T60" fmla="*/ 18 w 136"/>
                <a:gd name="T61" fmla="*/ 34 h 201"/>
                <a:gd name="T62" fmla="*/ 24 w 136"/>
                <a:gd name="T63" fmla="*/ 37 h 201"/>
                <a:gd name="T64" fmla="*/ 32 w 136"/>
                <a:gd name="T65" fmla="*/ 39 h 201"/>
                <a:gd name="T66" fmla="*/ 35 w 136"/>
                <a:gd name="T67" fmla="*/ 43 h 201"/>
                <a:gd name="T68" fmla="*/ 45 w 136"/>
                <a:gd name="T69" fmla="*/ 49 h 201"/>
                <a:gd name="T70" fmla="*/ 21 w 136"/>
                <a:gd name="T71" fmla="*/ 52 h 201"/>
                <a:gd name="T72" fmla="*/ 4 w 136"/>
                <a:gd name="T73" fmla="*/ 52 h 201"/>
                <a:gd name="T74" fmla="*/ 2 w 136"/>
                <a:gd name="T75" fmla="*/ 55 h 201"/>
                <a:gd name="T76" fmla="*/ 3 w 136"/>
                <a:gd name="T77" fmla="*/ 63 h 201"/>
                <a:gd name="T78" fmla="*/ 0 w 136"/>
                <a:gd name="T79" fmla="*/ 75 h 201"/>
                <a:gd name="T80" fmla="*/ 21 w 136"/>
                <a:gd name="T81" fmla="*/ 95 h 201"/>
                <a:gd name="T82" fmla="*/ 31 w 136"/>
                <a:gd name="T83" fmla="*/ 93 h 201"/>
                <a:gd name="T84" fmla="*/ 39 w 136"/>
                <a:gd name="T85" fmla="*/ 98 h 201"/>
                <a:gd name="T86" fmla="*/ 36 w 136"/>
                <a:gd name="T87" fmla="*/ 106 h 201"/>
                <a:gd name="T88" fmla="*/ 42 w 136"/>
                <a:gd name="T89" fmla="*/ 122 h 201"/>
                <a:gd name="T90" fmla="*/ 38 w 136"/>
                <a:gd name="T91" fmla="*/ 160 h 201"/>
                <a:gd name="T92" fmla="*/ 44 w 136"/>
                <a:gd name="T93" fmla="*/ 188 h 201"/>
                <a:gd name="T94" fmla="*/ 61 w 136"/>
                <a:gd name="T95" fmla="*/ 200 h 201"/>
                <a:gd name="T96" fmla="*/ 71 w 136"/>
                <a:gd name="T97" fmla="*/ 199 h 201"/>
                <a:gd name="T98" fmla="*/ 81 w 136"/>
                <a:gd name="T99" fmla="*/ 199 h 201"/>
                <a:gd name="T100" fmla="*/ 91 w 136"/>
                <a:gd name="T101" fmla="*/ 197 h 201"/>
                <a:gd name="T102" fmla="*/ 99 w 136"/>
                <a:gd name="T103" fmla="*/ 198 h 201"/>
                <a:gd name="T104" fmla="*/ 107 w 136"/>
                <a:gd name="T105" fmla="*/ 194 h 201"/>
                <a:gd name="T106" fmla="*/ 120 w 136"/>
                <a:gd name="T107" fmla="*/ 192 h 201"/>
                <a:gd name="T108" fmla="*/ 132 w 136"/>
                <a:gd name="T109" fmla="*/ 186 h 20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36"/>
                <a:gd name="T166" fmla="*/ 0 h 201"/>
                <a:gd name="T167" fmla="*/ 136 w 136"/>
                <a:gd name="T168" fmla="*/ 201 h 20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36" h="201">
                  <a:moveTo>
                    <a:pt x="136" y="184"/>
                  </a:moveTo>
                  <a:lnTo>
                    <a:pt x="135" y="182"/>
                  </a:lnTo>
                  <a:lnTo>
                    <a:pt x="134" y="181"/>
                  </a:lnTo>
                  <a:lnTo>
                    <a:pt x="134" y="180"/>
                  </a:lnTo>
                  <a:lnTo>
                    <a:pt x="134" y="179"/>
                  </a:lnTo>
                  <a:lnTo>
                    <a:pt x="133" y="179"/>
                  </a:lnTo>
                  <a:lnTo>
                    <a:pt x="132" y="179"/>
                  </a:lnTo>
                  <a:lnTo>
                    <a:pt x="132" y="178"/>
                  </a:lnTo>
                  <a:lnTo>
                    <a:pt x="133" y="176"/>
                  </a:lnTo>
                  <a:lnTo>
                    <a:pt x="133" y="173"/>
                  </a:lnTo>
                  <a:lnTo>
                    <a:pt x="133" y="171"/>
                  </a:lnTo>
                  <a:lnTo>
                    <a:pt x="132" y="169"/>
                  </a:lnTo>
                  <a:lnTo>
                    <a:pt x="130" y="167"/>
                  </a:lnTo>
                  <a:lnTo>
                    <a:pt x="126" y="164"/>
                  </a:lnTo>
                  <a:lnTo>
                    <a:pt x="122" y="161"/>
                  </a:lnTo>
                  <a:lnTo>
                    <a:pt x="121" y="160"/>
                  </a:lnTo>
                  <a:lnTo>
                    <a:pt x="121" y="158"/>
                  </a:lnTo>
                  <a:lnTo>
                    <a:pt x="120" y="154"/>
                  </a:lnTo>
                  <a:lnTo>
                    <a:pt x="119" y="151"/>
                  </a:lnTo>
                  <a:lnTo>
                    <a:pt x="117" y="148"/>
                  </a:lnTo>
                  <a:lnTo>
                    <a:pt x="114" y="146"/>
                  </a:lnTo>
                  <a:lnTo>
                    <a:pt x="113" y="146"/>
                  </a:lnTo>
                  <a:lnTo>
                    <a:pt x="112" y="146"/>
                  </a:lnTo>
                  <a:lnTo>
                    <a:pt x="110" y="146"/>
                  </a:lnTo>
                  <a:lnTo>
                    <a:pt x="108" y="143"/>
                  </a:lnTo>
                  <a:lnTo>
                    <a:pt x="107" y="139"/>
                  </a:lnTo>
                  <a:lnTo>
                    <a:pt x="105" y="136"/>
                  </a:lnTo>
                  <a:lnTo>
                    <a:pt x="103" y="134"/>
                  </a:lnTo>
                  <a:lnTo>
                    <a:pt x="99" y="127"/>
                  </a:lnTo>
                  <a:lnTo>
                    <a:pt x="99" y="118"/>
                  </a:lnTo>
                  <a:lnTo>
                    <a:pt x="102" y="111"/>
                  </a:lnTo>
                  <a:lnTo>
                    <a:pt x="103" y="108"/>
                  </a:lnTo>
                  <a:lnTo>
                    <a:pt x="103" y="106"/>
                  </a:lnTo>
                  <a:lnTo>
                    <a:pt x="102" y="103"/>
                  </a:lnTo>
                  <a:lnTo>
                    <a:pt x="101" y="103"/>
                  </a:lnTo>
                  <a:lnTo>
                    <a:pt x="101" y="102"/>
                  </a:lnTo>
                  <a:lnTo>
                    <a:pt x="101" y="100"/>
                  </a:lnTo>
                  <a:lnTo>
                    <a:pt x="101" y="99"/>
                  </a:lnTo>
                  <a:lnTo>
                    <a:pt x="103" y="96"/>
                  </a:lnTo>
                  <a:lnTo>
                    <a:pt x="105" y="95"/>
                  </a:lnTo>
                  <a:lnTo>
                    <a:pt x="107" y="94"/>
                  </a:lnTo>
                  <a:lnTo>
                    <a:pt x="110" y="94"/>
                  </a:lnTo>
                  <a:lnTo>
                    <a:pt x="113" y="93"/>
                  </a:lnTo>
                  <a:lnTo>
                    <a:pt x="115" y="93"/>
                  </a:lnTo>
                  <a:lnTo>
                    <a:pt x="116" y="91"/>
                  </a:lnTo>
                  <a:lnTo>
                    <a:pt x="117" y="89"/>
                  </a:lnTo>
                  <a:lnTo>
                    <a:pt x="117" y="87"/>
                  </a:lnTo>
                  <a:lnTo>
                    <a:pt x="117" y="85"/>
                  </a:lnTo>
                  <a:lnTo>
                    <a:pt x="117" y="83"/>
                  </a:lnTo>
                  <a:lnTo>
                    <a:pt x="117" y="81"/>
                  </a:lnTo>
                  <a:lnTo>
                    <a:pt x="118" y="78"/>
                  </a:lnTo>
                  <a:lnTo>
                    <a:pt x="119" y="77"/>
                  </a:lnTo>
                  <a:lnTo>
                    <a:pt x="120" y="77"/>
                  </a:lnTo>
                  <a:lnTo>
                    <a:pt x="121" y="76"/>
                  </a:lnTo>
                  <a:lnTo>
                    <a:pt x="122" y="75"/>
                  </a:lnTo>
                  <a:lnTo>
                    <a:pt x="122" y="74"/>
                  </a:lnTo>
                  <a:lnTo>
                    <a:pt x="119" y="71"/>
                  </a:lnTo>
                  <a:lnTo>
                    <a:pt x="115" y="68"/>
                  </a:lnTo>
                  <a:lnTo>
                    <a:pt x="112" y="65"/>
                  </a:lnTo>
                  <a:lnTo>
                    <a:pt x="108" y="62"/>
                  </a:lnTo>
                  <a:lnTo>
                    <a:pt x="107" y="60"/>
                  </a:lnTo>
                  <a:lnTo>
                    <a:pt x="105" y="58"/>
                  </a:lnTo>
                  <a:lnTo>
                    <a:pt x="103" y="56"/>
                  </a:lnTo>
                  <a:lnTo>
                    <a:pt x="100" y="55"/>
                  </a:lnTo>
                  <a:lnTo>
                    <a:pt x="99" y="55"/>
                  </a:lnTo>
                  <a:lnTo>
                    <a:pt x="98" y="54"/>
                  </a:lnTo>
                  <a:lnTo>
                    <a:pt x="98" y="53"/>
                  </a:lnTo>
                  <a:lnTo>
                    <a:pt x="97" y="52"/>
                  </a:lnTo>
                  <a:lnTo>
                    <a:pt x="96" y="52"/>
                  </a:lnTo>
                  <a:lnTo>
                    <a:pt x="95" y="52"/>
                  </a:lnTo>
                  <a:lnTo>
                    <a:pt x="95" y="53"/>
                  </a:lnTo>
                  <a:lnTo>
                    <a:pt x="92" y="52"/>
                  </a:lnTo>
                  <a:lnTo>
                    <a:pt x="90" y="50"/>
                  </a:lnTo>
                  <a:lnTo>
                    <a:pt x="87" y="50"/>
                  </a:lnTo>
                  <a:lnTo>
                    <a:pt x="85" y="50"/>
                  </a:lnTo>
                  <a:lnTo>
                    <a:pt x="82" y="50"/>
                  </a:lnTo>
                  <a:lnTo>
                    <a:pt x="80" y="49"/>
                  </a:lnTo>
                  <a:lnTo>
                    <a:pt x="78" y="47"/>
                  </a:lnTo>
                  <a:lnTo>
                    <a:pt x="78" y="46"/>
                  </a:lnTo>
                  <a:lnTo>
                    <a:pt x="78" y="44"/>
                  </a:lnTo>
                  <a:lnTo>
                    <a:pt x="78" y="42"/>
                  </a:lnTo>
                  <a:lnTo>
                    <a:pt x="79" y="40"/>
                  </a:lnTo>
                  <a:lnTo>
                    <a:pt x="80" y="38"/>
                  </a:lnTo>
                  <a:lnTo>
                    <a:pt x="79" y="36"/>
                  </a:lnTo>
                  <a:lnTo>
                    <a:pt x="78" y="33"/>
                  </a:lnTo>
                  <a:lnTo>
                    <a:pt x="76" y="31"/>
                  </a:lnTo>
                  <a:lnTo>
                    <a:pt x="74" y="28"/>
                  </a:lnTo>
                  <a:lnTo>
                    <a:pt x="72" y="27"/>
                  </a:lnTo>
                  <a:lnTo>
                    <a:pt x="69" y="25"/>
                  </a:lnTo>
                  <a:lnTo>
                    <a:pt x="67" y="22"/>
                  </a:lnTo>
                  <a:lnTo>
                    <a:pt x="64" y="20"/>
                  </a:lnTo>
                  <a:lnTo>
                    <a:pt x="63" y="17"/>
                  </a:lnTo>
                  <a:lnTo>
                    <a:pt x="62" y="13"/>
                  </a:lnTo>
                  <a:lnTo>
                    <a:pt x="62" y="10"/>
                  </a:lnTo>
                  <a:lnTo>
                    <a:pt x="61" y="7"/>
                  </a:lnTo>
                  <a:lnTo>
                    <a:pt x="60" y="5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4" y="4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41" y="5"/>
                  </a:lnTo>
                  <a:lnTo>
                    <a:pt x="40" y="10"/>
                  </a:lnTo>
                  <a:lnTo>
                    <a:pt x="40" y="14"/>
                  </a:lnTo>
                  <a:lnTo>
                    <a:pt x="38" y="16"/>
                  </a:lnTo>
                  <a:lnTo>
                    <a:pt x="36" y="19"/>
                  </a:lnTo>
                  <a:lnTo>
                    <a:pt x="34" y="21"/>
                  </a:lnTo>
                  <a:lnTo>
                    <a:pt x="31" y="22"/>
                  </a:lnTo>
                  <a:lnTo>
                    <a:pt x="28" y="23"/>
                  </a:lnTo>
                  <a:lnTo>
                    <a:pt x="24" y="22"/>
                  </a:lnTo>
                  <a:lnTo>
                    <a:pt x="23" y="25"/>
                  </a:lnTo>
                  <a:lnTo>
                    <a:pt x="22" y="27"/>
                  </a:lnTo>
                  <a:lnTo>
                    <a:pt x="20" y="30"/>
                  </a:lnTo>
                  <a:lnTo>
                    <a:pt x="18" y="32"/>
                  </a:lnTo>
                  <a:lnTo>
                    <a:pt x="18" y="34"/>
                  </a:lnTo>
                  <a:lnTo>
                    <a:pt x="18" y="35"/>
                  </a:lnTo>
                  <a:lnTo>
                    <a:pt x="20" y="36"/>
                  </a:lnTo>
                  <a:lnTo>
                    <a:pt x="22" y="37"/>
                  </a:lnTo>
                  <a:lnTo>
                    <a:pt x="24" y="37"/>
                  </a:lnTo>
                  <a:lnTo>
                    <a:pt x="26" y="37"/>
                  </a:lnTo>
                  <a:lnTo>
                    <a:pt x="28" y="38"/>
                  </a:lnTo>
                  <a:lnTo>
                    <a:pt x="30" y="38"/>
                  </a:lnTo>
                  <a:lnTo>
                    <a:pt x="32" y="39"/>
                  </a:lnTo>
                  <a:lnTo>
                    <a:pt x="32" y="40"/>
                  </a:lnTo>
                  <a:lnTo>
                    <a:pt x="33" y="41"/>
                  </a:lnTo>
                  <a:lnTo>
                    <a:pt x="34" y="43"/>
                  </a:lnTo>
                  <a:lnTo>
                    <a:pt x="35" y="43"/>
                  </a:lnTo>
                  <a:lnTo>
                    <a:pt x="39" y="44"/>
                  </a:lnTo>
                  <a:lnTo>
                    <a:pt x="42" y="45"/>
                  </a:lnTo>
                  <a:lnTo>
                    <a:pt x="46" y="45"/>
                  </a:lnTo>
                  <a:lnTo>
                    <a:pt x="45" y="49"/>
                  </a:lnTo>
                  <a:lnTo>
                    <a:pt x="42" y="52"/>
                  </a:lnTo>
                  <a:lnTo>
                    <a:pt x="36" y="53"/>
                  </a:lnTo>
                  <a:lnTo>
                    <a:pt x="29" y="53"/>
                  </a:lnTo>
                  <a:lnTo>
                    <a:pt x="21" y="52"/>
                  </a:lnTo>
                  <a:lnTo>
                    <a:pt x="13" y="52"/>
                  </a:lnTo>
                  <a:lnTo>
                    <a:pt x="6" y="50"/>
                  </a:lnTo>
                  <a:lnTo>
                    <a:pt x="5" y="50"/>
                  </a:lnTo>
                  <a:lnTo>
                    <a:pt x="4" y="52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2" y="55"/>
                  </a:lnTo>
                  <a:lnTo>
                    <a:pt x="3" y="57"/>
                  </a:lnTo>
                  <a:lnTo>
                    <a:pt x="4" y="59"/>
                  </a:lnTo>
                  <a:lnTo>
                    <a:pt x="4" y="61"/>
                  </a:lnTo>
                  <a:lnTo>
                    <a:pt x="3" y="63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0" y="75"/>
                  </a:lnTo>
                  <a:lnTo>
                    <a:pt x="4" y="80"/>
                  </a:lnTo>
                  <a:lnTo>
                    <a:pt x="10" y="85"/>
                  </a:lnTo>
                  <a:lnTo>
                    <a:pt x="16" y="90"/>
                  </a:lnTo>
                  <a:lnTo>
                    <a:pt x="21" y="95"/>
                  </a:lnTo>
                  <a:lnTo>
                    <a:pt x="25" y="98"/>
                  </a:lnTo>
                  <a:lnTo>
                    <a:pt x="26" y="95"/>
                  </a:lnTo>
                  <a:lnTo>
                    <a:pt x="29" y="94"/>
                  </a:lnTo>
                  <a:lnTo>
                    <a:pt x="31" y="93"/>
                  </a:lnTo>
                  <a:lnTo>
                    <a:pt x="33" y="93"/>
                  </a:lnTo>
                  <a:lnTo>
                    <a:pt x="35" y="94"/>
                  </a:lnTo>
                  <a:lnTo>
                    <a:pt x="37" y="95"/>
                  </a:lnTo>
                  <a:lnTo>
                    <a:pt x="39" y="98"/>
                  </a:lnTo>
                  <a:lnTo>
                    <a:pt x="39" y="100"/>
                  </a:lnTo>
                  <a:lnTo>
                    <a:pt x="39" y="102"/>
                  </a:lnTo>
                  <a:lnTo>
                    <a:pt x="38" y="104"/>
                  </a:lnTo>
                  <a:lnTo>
                    <a:pt x="36" y="106"/>
                  </a:lnTo>
                  <a:lnTo>
                    <a:pt x="36" y="108"/>
                  </a:lnTo>
                  <a:lnTo>
                    <a:pt x="36" y="110"/>
                  </a:lnTo>
                  <a:lnTo>
                    <a:pt x="37" y="112"/>
                  </a:lnTo>
                  <a:lnTo>
                    <a:pt x="42" y="122"/>
                  </a:lnTo>
                  <a:lnTo>
                    <a:pt x="45" y="133"/>
                  </a:lnTo>
                  <a:lnTo>
                    <a:pt x="45" y="144"/>
                  </a:lnTo>
                  <a:lnTo>
                    <a:pt x="41" y="155"/>
                  </a:lnTo>
                  <a:lnTo>
                    <a:pt x="38" y="160"/>
                  </a:lnTo>
                  <a:lnTo>
                    <a:pt x="38" y="166"/>
                  </a:lnTo>
                  <a:lnTo>
                    <a:pt x="41" y="171"/>
                  </a:lnTo>
                  <a:lnTo>
                    <a:pt x="41" y="180"/>
                  </a:lnTo>
                  <a:lnTo>
                    <a:pt x="44" y="188"/>
                  </a:lnTo>
                  <a:lnTo>
                    <a:pt x="50" y="194"/>
                  </a:lnTo>
                  <a:lnTo>
                    <a:pt x="56" y="199"/>
                  </a:lnTo>
                  <a:lnTo>
                    <a:pt x="58" y="200"/>
                  </a:lnTo>
                  <a:lnTo>
                    <a:pt x="61" y="200"/>
                  </a:lnTo>
                  <a:lnTo>
                    <a:pt x="63" y="199"/>
                  </a:lnTo>
                  <a:lnTo>
                    <a:pt x="66" y="198"/>
                  </a:lnTo>
                  <a:lnTo>
                    <a:pt x="69" y="198"/>
                  </a:lnTo>
                  <a:lnTo>
                    <a:pt x="71" y="199"/>
                  </a:lnTo>
                  <a:lnTo>
                    <a:pt x="73" y="200"/>
                  </a:lnTo>
                  <a:lnTo>
                    <a:pt x="75" y="201"/>
                  </a:lnTo>
                  <a:lnTo>
                    <a:pt x="78" y="200"/>
                  </a:lnTo>
                  <a:lnTo>
                    <a:pt x="81" y="199"/>
                  </a:lnTo>
                  <a:lnTo>
                    <a:pt x="85" y="196"/>
                  </a:lnTo>
                  <a:lnTo>
                    <a:pt x="87" y="196"/>
                  </a:lnTo>
                  <a:lnTo>
                    <a:pt x="89" y="196"/>
                  </a:lnTo>
                  <a:lnTo>
                    <a:pt x="91" y="197"/>
                  </a:lnTo>
                  <a:lnTo>
                    <a:pt x="93" y="198"/>
                  </a:lnTo>
                  <a:lnTo>
                    <a:pt x="96" y="199"/>
                  </a:lnTo>
                  <a:lnTo>
                    <a:pt x="98" y="199"/>
                  </a:lnTo>
                  <a:lnTo>
                    <a:pt x="99" y="198"/>
                  </a:lnTo>
                  <a:lnTo>
                    <a:pt x="101" y="197"/>
                  </a:lnTo>
                  <a:lnTo>
                    <a:pt x="103" y="196"/>
                  </a:lnTo>
                  <a:lnTo>
                    <a:pt x="104" y="195"/>
                  </a:lnTo>
                  <a:lnTo>
                    <a:pt x="107" y="194"/>
                  </a:lnTo>
                  <a:lnTo>
                    <a:pt x="110" y="194"/>
                  </a:lnTo>
                  <a:lnTo>
                    <a:pt x="114" y="194"/>
                  </a:lnTo>
                  <a:lnTo>
                    <a:pt x="116" y="194"/>
                  </a:lnTo>
                  <a:lnTo>
                    <a:pt x="120" y="192"/>
                  </a:lnTo>
                  <a:lnTo>
                    <a:pt x="123" y="190"/>
                  </a:lnTo>
                  <a:lnTo>
                    <a:pt x="126" y="188"/>
                  </a:lnTo>
                  <a:lnTo>
                    <a:pt x="129" y="186"/>
                  </a:lnTo>
                  <a:lnTo>
                    <a:pt x="132" y="186"/>
                  </a:lnTo>
                  <a:lnTo>
                    <a:pt x="136" y="184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21" name="Freeform 59"/>
            <p:cNvSpPr>
              <a:spLocks/>
            </p:cNvSpPr>
            <p:nvPr/>
          </p:nvSpPr>
          <p:spPr bwMode="gray">
            <a:xfrm>
              <a:off x="3022" y="1898"/>
              <a:ext cx="113" cy="125"/>
            </a:xfrm>
            <a:custGeom>
              <a:avLst/>
              <a:gdLst>
                <a:gd name="T0" fmla="*/ 35 w 113"/>
                <a:gd name="T1" fmla="*/ 112 h 125"/>
                <a:gd name="T2" fmla="*/ 34 w 113"/>
                <a:gd name="T3" fmla="*/ 110 h 125"/>
                <a:gd name="T4" fmla="*/ 34 w 113"/>
                <a:gd name="T5" fmla="*/ 107 h 125"/>
                <a:gd name="T6" fmla="*/ 33 w 113"/>
                <a:gd name="T7" fmla="*/ 100 h 125"/>
                <a:gd name="T8" fmla="*/ 23 w 113"/>
                <a:gd name="T9" fmla="*/ 92 h 125"/>
                <a:gd name="T10" fmla="*/ 21 w 113"/>
                <a:gd name="T11" fmla="*/ 85 h 125"/>
                <a:gd name="T12" fmla="*/ 15 w 113"/>
                <a:gd name="T13" fmla="*/ 77 h 125"/>
                <a:gd name="T14" fmla="*/ 11 w 113"/>
                <a:gd name="T15" fmla="*/ 77 h 125"/>
                <a:gd name="T16" fmla="*/ 6 w 113"/>
                <a:gd name="T17" fmla="*/ 67 h 125"/>
                <a:gd name="T18" fmla="*/ 0 w 113"/>
                <a:gd name="T19" fmla="*/ 49 h 125"/>
                <a:gd name="T20" fmla="*/ 4 w 113"/>
                <a:gd name="T21" fmla="*/ 37 h 125"/>
                <a:gd name="T22" fmla="*/ 2 w 113"/>
                <a:gd name="T23" fmla="*/ 34 h 125"/>
                <a:gd name="T24" fmla="*/ 2 w 113"/>
                <a:gd name="T25" fmla="*/ 30 h 125"/>
                <a:gd name="T26" fmla="*/ 8 w 113"/>
                <a:gd name="T27" fmla="*/ 25 h 125"/>
                <a:gd name="T28" fmla="*/ 16 w 113"/>
                <a:gd name="T29" fmla="*/ 24 h 125"/>
                <a:gd name="T30" fmla="*/ 18 w 113"/>
                <a:gd name="T31" fmla="*/ 18 h 125"/>
                <a:gd name="T32" fmla="*/ 18 w 113"/>
                <a:gd name="T33" fmla="*/ 12 h 125"/>
                <a:gd name="T34" fmla="*/ 20 w 113"/>
                <a:gd name="T35" fmla="*/ 8 h 125"/>
                <a:gd name="T36" fmla="*/ 22 w 113"/>
                <a:gd name="T37" fmla="*/ 7 h 125"/>
                <a:gd name="T38" fmla="*/ 23 w 113"/>
                <a:gd name="T39" fmla="*/ 5 h 125"/>
                <a:gd name="T40" fmla="*/ 23 w 113"/>
                <a:gd name="T41" fmla="*/ 1 h 125"/>
                <a:gd name="T42" fmla="*/ 35 w 113"/>
                <a:gd name="T43" fmla="*/ 1 h 125"/>
                <a:gd name="T44" fmla="*/ 39 w 113"/>
                <a:gd name="T45" fmla="*/ 3 h 125"/>
                <a:gd name="T46" fmla="*/ 42 w 113"/>
                <a:gd name="T47" fmla="*/ 4 h 125"/>
                <a:gd name="T48" fmla="*/ 46 w 113"/>
                <a:gd name="T49" fmla="*/ 4 h 125"/>
                <a:gd name="T50" fmla="*/ 50 w 113"/>
                <a:gd name="T51" fmla="*/ 4 h 125"/>
                <a:gd name="T52" fmla="*/ 51 w 113"/>
                <a:gd name="T53" fmla="*/ 5 h 125"/>
                <a:gd name="T54" fmla="*/ 55 w 113"/>
                <a:gd name="T55" fmla="*/ 7 h 125"/>
                <a:gd name="T56" fmla="*/ 64 w 113"/>
                <a:gd name="T57" fmla="*/ 4 h 125"/>
                <a:gd name="T58" fmla="*/ 74 w 113"/>
                <a:gd name="T59" fmla="*/ 5 h 125"/>
                <a:gd name="T60" fmla="*/ 91 w 113"/>
                <a:gd name="T61" fmla="*/ 4 h 125"/>
                <a:gd name="T62" fmla="*/ 101 w 113"/>
                <a:gd name="T63" fmla="*/ 6 h 125"/>
                <a:gd name="T64" fmla="*/ 106 w 113"/>
                <a:gd name="T65" fmla="*/ 8 h 125"/>
                <a:gd name="T66" fmla="*/ 112 w 113"/>
                <a:gd name="T67" fmla="*/ 9 h 125"/>
                <a:gd name="T68" fmla="*/ 110 w 113"/>
                <a:gd name="T69" fmla="*/ 18 h 125"/>
                <a:gd name="T70" fmla="*/ 101 w 113"/>
                <a:gd name="T71" fmla="*/ 47 h 125"/>
                <a:gd name="T72" fmla="*/ 109 w 113"/>
                <a:gd name="T73" fmla="*/ 67 h 125"/>
                <a:gd name="T74" fmla="*/ 106 w 113"/>
                <a:gd name="T75" fmla="*/ 92 h 125"/>
                <a:gd name="T76" fmla="*/ 103 w 113"/>
                <a:gd name="T77" fmla="*/ 110 h 125"/>
                <a:gd name="T78" fmla="*/ 90 w 113"/>
                <a:gd name="T79" fmla="*/ 108 h 125"/>
                <a:gd name="T80" fmla="*/ 77 w 113"/>
                <a:gd name="T81" fmla="*/ 104 h 125"/>
                <a:gd name="T82" fmla="*/ 68 w 113"/>
                <a:gd name="T83" fmla="*/ 108 h 125"/>
                <a:gd name="T84" fmla="*/ 62 w 113"/>
                <a:gd name="T85" fmla="*/ 105 h 125"/>
                <a:gd name="T86" fmla="*/ 58 w 113"/>
                <a:gd name="T87" fmla="*/ 106 h 125"/>
                <a:gd name="T88" fmla="*/ 60 w 113"/>
                <a:gd name="T89" fmla="*/ 109 h 125"/>
                <a:gd name="T90" fmla="*/ 65 w 113"/>
                <a:gd name="T91" fmla="*/ 115 h 125"/>
                <a:gd name="T92" fmla="*/ 64 w 113"/>
                <a:gd name="T93" fmla="*/ 122 h 125"/>
                <a:gd name="T94" fmla="*/ 55 w 113"/>
                <a:gd name="T95" fmla="*/ 125 h 125"/>
                <a:gd name="T96" fmla="*/ 49 w 113"/>
                <a:gd name="T97" fmla="*/ 121 h 125"/>
                <a:gd name="T98" fmla="*/ 38 w 113"/>
                <a:gd name="T99" fmla="*/ 119 h 12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3"/>
                <a:gd name="T151" fmla="*/ 0 h 125"/>
                <a:gd name="T152" fmla="*/ 113 w 113"/>
                <a:gd name="T153" fmla="*/ 125 h 12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3" h="125">
                  <a:moveTo>
                    <a:pt x="37" y="115"/>
                  </a:moveTo>
                  <a:lnTo>
                    <a:pt x="36" y="113"/>
                  </a:lnTo>
                  <a:lnTo>
                    <a:pt x="35" y="112"/>
                  </a:lnTo>
                  <a:lnTo>
                    <a:pt x="35" y="111"/>
                  </a:lnTo>
                  <a:lnTo>
                    <a:pt x="35" y="110"/>
                  </a:lnTo>
                  <a:lnTo>
                    <a:pt x="34" y="110"/>
                  </a:lnTo>
                  <a:lnTo>
                    <a:pt x="33" y="110"/>
                  </a:lnTo>
                  <a:lnTo>
                    <a:pt x="33" y="109"/>
                  </a:lnTo>
                  <a:lnTo>
                    <a:pt x="34" y="107"/>
                  </a:lnTo>
                  <a:lnTo>
                    <a:pt x="34" y="104"/>
                  </a:lnTo>
                  <a:lnTo>
                    <a:pt x="34" y="102"/>
                  </a:lnTo>
                  <a:lnTo>
                    <a:pt x="33" y="100"/>
                  </a:lnTo>
                  <a:lnTo>
                    <a:pt x="31" y="98"/>
                  </a:lnTo>
                  <a:lnTo>
                    <a:pt x="27" y="95"/>
                  </a:lnTo>
                  <a:lnTo>
                    <a:pt x="23" y="92"/>
                  </a:lnTo>
                  <a:lnTo>
                    <a:pt x="22" y="91"/>
                  </a:lnTo>
                  <a:lnTo>
                    <a:pt x="22" y="89"/>
                  </a:lnTo>
                  <a:lnTo>
                    <a:pt x="21" y="85"/>
                  </a:lnTo>
                  <a:lnTo>
                    <a:pt x="20" y="82"/>
                  </a:lnTo>
                  <a:lnTo>
                    <a:pt x="18" y="79"/>
                  </a:lnTo>
                  <a:lnTo>
                    <a:pt x="15" y="77"/>
                  </a:lnTo>
                  <a:lnTo>
                    <a:pt x="14" y="77"/>
                  </a:lnTo>
                  <a:lnTo>
                    <a:pt x="13" y="77"/>
                  </a:lnTo>
                  <a:lnTo>
                    <a:pt x="11" y="77"/>
                  </a:lnTo>
                  <a:lnTo>
                    <a:pt x="9" y="74"/>
                  </a:lnTo>
                  <a:lnTo>
                    <a:pt x="8" y="70"/>
                  </a:lnTo>
                  <a:lnTo>
                    <a:pt x="6" y="67"/>
                  </a:lnTo>
                  <a:lnTo>
                    <a:pt x="4" y="65"/>
                  </a:lnTo>
                  <a:lnTo>
                    <a:pt x="0" y="58"/>
                  </a:lnTo>
                  <a:lnTo>
                    <a:pt x="0" y="49"/>
                  </a:lnTo>
                  <a:lnTo>
                    <a:pt x="3" y="42"/>
                  </a:lnTo>
                  <a:lnTo>
                    <a:pt x="4" y="39"/>
                  </a:lnTo>
                  <a:lnTo>
                    <a:pt x="4" y="37"/>
                  </a:lnTo>
                  <a:lnTo>
                    <a:pt x="3" y="34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4" y="27"/>
                  </a:lnTo>
                  <a:lnTo>
                    <a:pt x="6" y="26"/>
                  </a:lnTo>
                  <a:lnTo>
                    <a:pt x="8" y="25"/>
                  </a:lnTo>
                  <a:lnTo>
                    <a:pt x="11" y="25"/>
                  </a:lnTo>
                  <a:lnTo>
                    <a:pt x="14" y="24"/>
                  </a:lnTo>
                  <a:lnTo>
                    <a:pt x="16" y="24"/>
                  </a:lnTo>
                  <a:lnTo>
                    <a:pt x="17" y="22"/>
                  </a:lnTo>
                  <a:lnTo>
                    <a:pt x="18" y="20"/>
                  </a:lnTo>
                  <a:lnTo>
                    <a:pt x="18" y="18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9" y="9"/>
                  </a:lnTo>
                  <a:lnTo>
                    <a:pt x="20" y="8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3" y="6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23" y="1"/>
                  </a:lnTo>
                  <a:lnTo>
                    <a:pt x="27" y="0"/>
                  </a:lnTo>
                  <a:lnTo>
                    <a:pt x="31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2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2" y="4"/>
                  </a:lnTo>
                  <a:lnTo>
                    <a:pt x="44" y="5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7" y="3"/>
                  </a:lnTo>
                  <a:lnTo>
                    <a:pt x="48" y="3"/>
                  </a:lnTo>
                  <a:lnTo>
                    <a:pt x="50" y="4"/>
                  </a:lnTo>
                  <a:lnTo>
                    <a:pt x="49" y="4"/>
                  </a:lnTo>
                  <a:lnTo>
                    <a:pt x="50" y="4"/>
                  </a:lnTo>
                  <a:lnTo>
                    <a:pt x="51" y="5"/>
                  </a:lnTo>
                  <a:lnTo>
                    <a:pt x="53" y="6"/>
                  </a:lnTo>
                  <a:lnTo>
                    <a:pt x="54" y="7"/>
                  </a:lnTo>
                  <a:lnTo>
                    <a:pt x="55" y="7"/>
                  </a:lnTo>
                  <a:lnTo>
                    <a:pt x="56" y="7"/>
                  </a:lnTo>
                  <a:lnTo>
                    <a:pt x="60" y="6"/>
                  </a:lnTo>
                  <a:lnTo>
                    <a:pt x="64" y="4"/>
                  </a:lnTo>
                  <a:lnTo>
                    <a:pt x="67" y="4"/>
                  </a:lnTo>
                  <a:lnTo>
                    <a:pt x="70" y="4"/>
                  </a:lnTo>
                  <a:lnTo>
                    <a:pt x="74" y="5"/>
                  </a:lnTo>
                  <a:lnTo>
                    <a:pt x="77" y="6"/>
                  </a:lnTo>
                  <a:lnTo>
                    <a:pt x="84" y="6"/>
                  </a:lnTo>
                  <a:lnTo>
                    <a:pt x="91" y="4"/>
                  </a:lnTo>
                  <a:lnTo>
                    <a:pt x="98" y="4"/>
                  </a:lnTo>
                  <a:lnTo>
                    <a:pt x="99" y="5"/>
                  </a:lnTo>
                  <a:lnTo>
                    <a:pt x="101" y="6"/>
                  </a:lnTo>
                  <a:lnTo>
                    <a:pt x="102" y="7"/>
                  </a:lnTo>
                  <a:lnTo>
                    <a:pt x="103" y="8"/>
                  </a:lnTo>
                  <a:lnTo>
                    <a:pt x="106" y="8"/>
                  </a:lnTo>
                  <a:lnTo>
                    <a:pt x="108" y="8"/>
                  </a:lnTo>
                  <a:lnTo>
                    <a:pt x="110" y="9"/>
                  </a:lnTo>
                  <a:lnTo>
                    <a:pt x="112" y="9"/>
                  </a:lnTo>
                  <a:lnTo>
                    <a:pt x="113" y="10"/>
                  </a:lnTo>
                  <a:lnTo>
                    <a:pt x="113" y="11"/>
                  </a:lnTo>
                  <a:lnTo>
                    <a:pt x="110" y="18"/>
                  </a:lnTo>
                  <a:lnTo>
                    <a:pt x="104" y="24"/>
                  </a:lnTo>
                  <a:lnTo>
                    <a:pt x="101" y="33"/>
                  </a:lnTo>
                  <a:lnTo>
                    <a:pt x="101" y="47"/>
                  </a:lnTo>
                  <a:lnTo>
                    <a:pt x="106" y="60"/>
                  </a:lnTo>
                  <a:lnTo>
                    <a:pt x="108" y="64"/>
                  </a:lnTo>
                  <a:lnTo>
                    <a:pt x="109" y="67"/>
                  </a:lnTo>
                  <a:lnTo>
                    <a:pt x="110" y="71"/>
                  </a:lnTo>
                  <a:lnTo>
                    <a:pt x="110" y="76"/>
                  </a:lnTo>
                  <a:lnTo>
                    <a:pt x="106" y="92"/>
                  </a:lnTo>
                  <a:lnTo>
                    <a:pt x="106" y="108"/>
                  </a:lnTo>
                  <a:lnTo>
                    <a:pt x="106" y="111"/>
                  </a:lnTo>
                  <a:lnTo>
                    <a:pt x="103" y="110"/>
                  </a:lnTo>
                  <a:lnTo>
                    <a:pt x="102" y="110"/>
                  </a:lnTo>
                  <a:lnTo>
                    <a:pt x="96" y="110"/>
                  </a:lnTo>
                  <a:lnTo>
                    <a:pt x="90" y="108"/>
                  </a:lnTo>
                  <a:lnTo>
                    <a:pt x="85" y="104"/>
                  </a:lnTo>
                  <a:lnTo>
                    <a:pt x="81" y="102"/>
                  </a:lnTo>
                  <a:lnTo>
                    <a:pt x="77" y="104"/>
                  </a:lnTo>
                  <a:lnTo>
                    <a:pt x="73" y="107"/>
                  </a:lnTo>
                  <a:lnTo>
                    <a:pt x="69" y="108"/>
                  </a:lnTo>
                  <a:lnTo>
                    <a:pt x="68" y="108"/>
                  </a:lnTo>
                  <a:lnTo>
                    <a:pt x="66" y="107"/>
                  </a:lnTo>
                  <a:lnTo>
                    <a:pt x="64" y="106"/>
                  </a:lnTo>
                  <a:lnTo>
                    <a:pt x="62" y="105"/>
                  </a:lnTo>
                  <a:lnTo>
                    <a:pt x="60" y="105"/>
                  </a:lnTo>
                  <a:lnTo>
                    <a:pt x="58" y="105"/>
                  </a:lnTo>
                  <a:lnTo>
                    <a:pt x="58" y="106"/>
                  </a:lnTo>
                  <a:lnTo>
                    <a:pt x="58" y="107"/>
                  </a:lnTo>
                  <a:lnTo>
                    <a:pt x="58" y="109"/>
                  </a:lnTo>
                  <a:lnTo>
                    <a:pt x="60" y="109"/>
                  </a:lnTo>
                  <a:lnTo>
                    <a:pt x="62" y="111"/>
                  </a:lnTo>
                  <a:lnTo>
                    <a:pt x="64" y="113"/>
                  </a:lnTo>
                  <a:lnTo>
                    <a:pt x="65" y="115"/>
                  </a:lnTo>
                  <a:lnTo>
                    <a:pt x="66" y="117"/>
                  </a:lnTo>
                  <a:lnTo>
                    <a:pt x="65" y="120"/>
                  </a:lnTo>
                  <a:lnTo>
                    <a:pt x="64" y="122"/>
                  </a:lnTo>
                  <a:lnTo>
                    <a:pt x="62" y="124"/>
                  </a:lnTo>
                  <a:lnTo>
                    <a:pt x="58" y="125"/>
                  </a:lnTo>
                  <a:lnTo>
                    <a:pt x="55" y="125"/>
                  </a:lnTo>
                  <a:lnTo>
                    <a:pt x="53" y="124"/>
                  </a:lnTo>
                  <a:lnTo>
                    <a:pt x="51" y="122"/>
                  </a:lnTo>
                  <a:lnTo>
                    <a:pt x="49" y="121"/>
                  </a:lnTo>
                  <a:lnTo>
                    <a:pt x="48" y="120"/>
                  </a:lnTo>
                  <a:lnTo>
                    <a:pt x="43" y="120"/>
                  </a:lnTo>
                  <a:lnTo>
                    <a:pt x="38" y="119"/>
                  </a:lnTo>
                  <a:lnTo>
                    <a:pt x="33" y="117"/>
                  </a:lnTo>
                  <a:lnTo>
                    <a:pt x="37" y="115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22" name="Freeform 60"/>
            <p:cNvSpPr>
              <a:spLocks/>
            </p:cNvSpPr>
            <p:nvPr/>
          </p:nvSpPr>
          <p:spPr bwMode="gray">
            <a:xfrm>
              <a:off x="3022" y="1898"/>
              <a:ext cx="113" cy="125"/>
            </a:xfrm>
            <a:custGeom>
              <a:avLst/>
              <a:gdLst>
                <a:gd name="T0" fmla="*/ 35 w 113"/>
                <a:gd name="T1" fmla="*/ 112 h 125"/>
                <a:gd name="T2" fmla="*/ 34 w 113"/>
                <a:gd name="T3" fmla="*/ 110 h 125"/>
                <a:gd name="T4" fmla="*/ 34 w 113"/>
                <a:gd name="T5" fmla="*/ 107 h 125"/>
                <a:gd name="T6" fmla="*/ 33 w 113"/>
                <a:gd name="T7" fmla="*/ 100 h 125"/>
                <a:gd name="T8" fmla="*/ 23 w 113"/>
                <a:gd name="T9" fmla="*/ 92 h 125"/>
                <a:gd name="T10" fmla="*/ 21 w 113"/>
                <a:gd name="T11" fmla="*/ 85 h 125"/>
                <a:gd name="T12" fmla="*/ 15 w 113"/>
                <a:gd name="T13" fmla="*/ 77 h 125"/>
                <a:gd name="T14" fmla="*/ 11 w 113"/>
                <a:gd name="T15" fmla="*/ 77 h 125"/>
                <a:gd name="T16" fmla="*/ 6 w 113"/>
                <a:gd name="T17" fmla="*/ 67 h 125"/>
                <a:gd name="T18" fmla="*/ 0 w 113"/>
                <a:gd name="T19" fmla="*/ 49 h 125"/>
                <a:gd name="T20" fmla="*/ 4 w 113"/>
                <a:gd name="T21" fmla="*/ 37 h 125"/>
                <a:gd name="T22" fmla="*/ 2 w 113"/>
                <a:gd name="T23" fmla="*/ 34 h 125"/>
                <a:gd name="T24" fmla="*/ 2 w 113"/>
                <a:gd name="T25" fmla="*/ 30 h 125"/>
                <a:gd name="T26" fmla="*/ 8 w 113"/>
                <a:gd name="T27" fmla="*/ 25 h 125"/>
                <a:gd name="T28" fmla="*/ 16 w 113"/>
                <a:gd name="T29" fmla="*/ 24 h 125"/>
                <a:gd name="T30" fmla="*/ 18 w 113"/>
                <a:gd name="T31" fmla="*/ 18 h 125"/>
                <a:gd name="T32" fmla="*/ 18 w 113"/>
                <a:gd name="T33" fmla="*/ 12 h 125"/>
                <a:gd name="T34" fmla="*/ 20 w 113"/>
                <a:gd name="T35" fmla="*/ 8 h 125"/>
                <a:gd name="T36" fmla="*/ 22 w 113"/>
                <a:gd name="T37" fmla="*/ 7 h 125"/>
                <a:gd name="T38" fmla="*/ 23 w 113"/>
                <a:gd name="T39" fmla="*/ 5 h 125"/>
                <a:gd name="T40" fmla="*/ 23 w 113"/>
                <a:gd name="T41" fmla="*/ 1 h 125"/>
                <a:gd name="T42" fmla="*/ 35 w 113"/>
                <a:gd name="T43" fmla="*/ 1 h 125"/>
                <a:gd name="T44" fmla="*/ 39 w 113"/>
                <a:gd name="T45" fmla="*/ 3 h 125"/>
                <a:gd name="T46" fmla="*/ 42 w 113"/>
                <a:gd name="T47" fmla="*/ 4 h 125"/>
                <a:gd name="T48" fmla="*/ 46 w 113"/>
                <a:gd name="T49" fmla="*/ 4 h 125"/>
                <a:gd name="T50" fmla="*/ 50 w 113"/>
                <a:gd name="T51" fmla="*/ 4 h 125"/>
                <a:gd name="T52" fmla="*/ 51 w 113"/>
                <a:gd name="T53" fmla="*/ 5 h 125"/>
                <a:gd name="T54" fmla="*/ 55 w 113"/>
                <a:gd name="T55" fmla="*/ 7 h 125"/>
                <a:gd name="T56" fmla="*/ 64 w 113"/>
                <a:gd name="T57" fmla="*/ 4 h 125"/>
                <a:gd name="T58" fmla="*/ 74 w 113"/>
                <a:gd name="T59" fmla="*/ 5 h 125"/>
                <a:gd name="T60" fmla="*/ 91 w 113"/>
                <a:gd name="T61" fmla="*/ 4 h 125"/>
                <a:gd name="T62" fmla="*/ 101 w 113"/>
                <a:gd name="T63" fmla="*/ 6 h 125"/>
                <a:gd name="T64" fmla="*/ 106 w 113"/>
                <a:gd name="T65" fmla="*/ 8 h 125"/>
                <a:gd name="T66" fmla="*/ 112 w 113"/>
                <a:gd name="T67" fmla="*/ 9 h 125"/>
                <a:gd name="T68" fmla="*/ 110 w 113"/>
                <a:gd name="T69" fmla="*/ 18 h 125"/>
                <a:gd name="T70" fmla="*/ 101 w 113"/>
                <a:gd name="T71" fmla="*/ 47 h 125"/>
                <a:gd name="T72" fmla="*/ 109 w 113"/>
                <a:gd name="T73" fmla="*/ 67 h 125"/>
                <a:gd name="T74" fmla="*/ 106 w 113"/>
                <a:gd name="T75" fmla="*/ 92 h 125"/>
                <a:gd name="T76" fmla="*/ 103 w 113"/>
                <a:gd name="T77" fmla="*/ 110 h 125"/>
                <a:gd name="T78" fmla="*/ 90 w 113"/>
                <a:gd name="T79" fmla="*/ 108 h 125"/>
                <a:gd name="T80" fmla="*/ 77 w 113"/>
                <a:gd name="T81" fmla="*/ 104 h 125"/>
                <a:gd name="T82" fmla="*/ 68 w 113"/>
                <a:gd name="T83" fmla="*/ 108 h 125"/>
                <a:gd name="T84" fmla="*/ 62 w 113"/>
                <a:gd name="T85" fmla="*/ 105 h 125"/>
                <a:gd name="T86" fmla="*/ 58 w 113"/>
                <a:gd name="T87" fmla="*/ 106 h 125"/>
                <a:gd name="T88" fmla="*/ 60 w 113"/>
                <a:gd name="T89" fmla="*/ 109 h 125"/>
                <a:gd name="T90" fmla="*/ 65 w 113"/>
                <a:gd name="T91" fmla="*/ 115 h 125"/>
                <a:gd name="T92" fmla="*/ 64 w 113"/>
                <a:gd name="T93" fmla="*/ 122 h 125"/>
                <a:gd name="T94" fmla="*/ 55 w 113"/>
                <a:gd name="T95" fmla="*/ 125 h 125"/>
                <a:gd name="T96" fmla="*/ 49 w 113"/>
                <a:gd name="T97" fmla="*/ 121 h 125"/>
                <a:gd name="T98" fmla="*/ 38 w 113"/>
                <a:gd name="T99" fmla="*/ 119 h 12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3"/>
                <a:gd name="T151" fmla="*/ 0 h 125"/>
                <a:gd name="T152" fmla="*/ 113 w 113"/>
                <a:gd name="T153" fmla="*/ 125 h 12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3" h="125">
                  <a:moveTo>
                    <a:pt x="37" y="115"/>
                  </a:moveTo>
                  <a:lnTo>
                    <a:pt x="36" y="113"/>
                  </a:lnTo>
                  <a:lnTo>
                    <a:pt x="35" y="112"/>
                  </a:lnTo>
                  <a:lnTo>
                    <a:pt x="35" y="111"/>
                  </a:lnTo>
                  <a:lnTo>
                    <a:pt x="35" y="110"/>
                  </a:lnTo>
                  <a:lnTo>
                    <a:pt x="34" y="110"/>
                  </a:lnTo>
                  <a:lnTo>
                    <a:pt x="33" y="110"/>
                  </a:lnTo>
                  <a:lnTo>
                    <a:pt x="33" y="109"/>
                  </a:lnTo>
                  <a:lnTo>
                    <a:pt x="34" y="107"/>
                  </a:lnTo>
                  <a:lnTo>
                    <a:pt x="34" y="104"/>
                  </a:lnTo>
                  <a:lnTo>
                    <a:pt x="34" y="102"/>
                  </a:lnTo>
                  <a:lnTo>
                    <a:pt x="33" y="100"/>
                  </a:lnTo>
                  <a:lnTo>
                    <a:pt x="31" y="98"/>
                  </a:lnTo>
                  <a:lnTo>
                    <a:pt x="27" y="95"/>
                  </a:lnTo>
                  <a:lnTo>
                    <a:pt x="23" y="92"/>
                  </a:lnTo>
                  <a:lnTo>
                    <a:pt x="22" y="91"/>
                  </a:lnTo>
                  <a:lnTo>
                    <a:pt x="22" y="89"/>
                  </a:lnTo>
                  <a:lnTo>
                    <a:pt x="21" y="85"/>
                  </a:lnTo>
                  <a:lnTo>
                    <a:pt x="20" y="82"/>
                  </a:lnTo>
                  <a:lnTo>
                    <a:pt x="18" y="79"/>
                  </a:lnTo>
                  <a:lnTo>
                    <a:pt x="15" y="77"/>
                  </a:lnTo>
                  <a:lnTo>
                    <a:pt x="14" y="77"/>
                  </a:lnTo>
                  <a:lnTo>
                    <a:pt x="13" y="77"/>
                  </a:lnTo>
                  <a:lnTo>
                    <a:pt x="11" y="77"/>
                  </a:lnTo>
                  <a:lnTo>
                    <a:pt x="9" y="74"/>
                  </a:lnTo>
                  <a:lnTo>
                    <a:pt x="8" y="70"/>
                  </a:lnTo>
                  <a:lnTo>
                    <a:pt x="6" y="67"/>
                  </a:lnTo>
                  <a:lnTo>
                    <a:pt x="4" y="65"/>
                  </a:lnTo>
                  <a:lnTo>
                    <a:pt x="0" y="58"/>
                  </a:lnTo>
                  <a:lnTo>
                    <a:pt x="0" y="49"/>
                  </a:lnTo>
                  <a:lnTo>
                    <a:pt x="3" y="42"/>
                  </a:lnTo>
                  <a:lnTo>
                    <a:pt x="4" y="39"/>
                  </a:lnTo>
                  <a:lnTo>
                    <a:pt x="4" y="37"/>
                  </a:lnTo>
                  <a:lnTo>
                    <a:pt x="3" y="34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4" y="27"/>
                  </a:lnTo>
                  <a:lnTo>
                    <a:pt x="6" y="26"/>
                  </a:lnTo>
                  <a:lnTo>
                    <a:pt x="8" y="25"/>
                  </a:lnTo>
                  <a:lnTo>
                    <a:pt x="11" y="25"/>
                  </a:lnTo>
                  <a:lnTo>
                    <a:pt x="14" y="24"/>
                  </a:lnTo>
                  <a:lnTo>
                    <a:pt x="16" y="24"/>
                  </a:lnTo>
                  <a:lnTo>
                    <a:pt x="17" y="22"/>
                  </a:lnTo>
                  <a:lnTo>
                    <a:pt x="18" y="20"/>
                  </a:lnTo>
                  <a:lnTo>
                    <a:pt x="18" y="18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9" y="9"/>
                  </a:lnTo>
                  <a:lnTo>
                    <a:pt x="20" y="8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3" y="6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23" y="1"/>
                  </a:lnTo>
                  <a:lnTo>
                    <a:pt x="27" y="0"/>
                  </a:lnTo>
                  <a:lnTo>
                    <a:pt x="31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2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2" y="4"/>
                  </a:lnTo>
                  <a:lnTo>
                    <a:pt x="44" y="5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7" y="3"/>
                  </a:lnTo>
                  <a:lnTo>
                    <a:pt x="48" y="3"/>
                  </a:lnTo>
                  <a:lnTo>
                    <a:pt x="50" y="4"/>
                  </a:lnTo>
                  <a:lnTo>
                    <a:pt x="49" y="4"/>
                  </a:lnTo>
                  <a:lnTo>
                    <a:pt x="50" y="4"/>
                  </a:lnTo>
                  <a:lnTo>
                    <a:pt x="51" y="5"/>
                  </a:lnTo>
                  <a:lnTo>
                    <a:pt x="53" y="6"/>
                  </a:lnTo>
                  <a:lnTo>
                    <a:pt x="54" y="7"/>
                  </a:lnTo>
                  <a:lnTo>
                    <a:pt x="55" y="7"/>
                  </a:lnTo>
                  <a:lnTo>
                    <a:pt x="56" y="7"/>
                  </a:lnTo>
                  <a:lnTo>
                    <a:pt x="60" y="6"/>
                  </a:lnTo>
                  <a:lnTo>
                    <a:pt x="64" y="4"/>
                  </a:lnTo>
                  <a:lnTo>
                    <a:pt x="67" y="4"/>
                  </a:lnTo>
                  <a:lnTo>
                    <a:pt x="70" y="4"/>
                  </a:lnTo>
                  <a:lnTo>
                    <a:pt x="74" y="5"/>
                  </a:lnTo>
                  <a:lnTo>
                    <a:pt x="77" y="6"/>
                  </a:lnTo>
                  <a:lnTo>
                    <a:pt x="84" y="6"/>
                  </a:lnTo>
                  <a:lnTo>
                    <a:pt x="91" y="4"/>
                  </a:lnTo>
                  <a:lnTo>
                    <a:pt x="98" y="4"/>
                  </a:lnTo>
                  <a:lnTo>
                    <a:pt x="99" y="5"/>
                  </a:lnTo>
                  <a:lnTo>
                    <a:pt x="101" y="6"/>
                  </a:lnTo>
                  <a:lnTo>
                    <a:pt x="102" y="7"/>
                  </a:lnTo>
                  <a:lnTo>
                    <a:pt x="103" y="8"/>
                  </a:lnTo>
                  <a:lnTo>
                    <a:pt x="106" y="8"/>
                  </a:lnTo>
                  <a:lnTo>
                    <a:pt x="108" y="8"/>
                  </a:lnTo>
                  <a:lnTo>
                    <a:pt x="110" y="9"/>
                  </a:lnTo>
                  <a:lnTo>
                    <a:pt x="112" y="9"/>
                  </a:lnTo>
                  <a:lnTo>
                    <a:pt x="113" y="10"/>
                  </a:lnTo>
                  <a:lnTo>
                    <a:pt x="113" y="11"/>
                  </a:lnTo>
                  <a:lnTo>
                    <a:pt x="110" y="18"/>
                  </a:lnTo>
                  <a:lnTo>
                    <a:pt x="104" y="24"/>
                  </a:lnTo>
                  <a:lnTo>
                    <a:pt x="101" y="33"/>
                  </a:lnTo>
                  <a:lnTo>
                    <a:pt x="101" y="47"/>
                  </a:lnTo>
                  <a:lnTo>
                    <a:pt x="106" y="60"/>
                  </a:lnTo>
                  <a:lnTo>
                    <a:pt x="108" y="64"/>
                  </a:lnTo>
                  <a:lnTo>
                    <a:pt x="109" y="67"/>
                  </a:lnTo>
                  <a:lnTo>
                    <a:pt x="110" y="71"/>
                  </a:lnTo>
                  <a:lnTo>
                    <a:pt x="110" y="76"/>
                  </a:lnTo>
                  <a:lnTo>
                    <a:pt x="106" y="92"/>
                  </a:lnTo>
                  <a:lnTo>
                    <a:pt x="106" y="108"/>
                  </a:lnTo>
                  <a:lnTo>
                    <a:pt x="106" y="111"/>
                  </a:lnTo>
                  <a:lnTo>
                    <a:pt x="103" y="110"/>
                  </a:lnTo>
                  <a:lnTo>
                    <a:pt x="102" y="110"/>
                  </a:lnTo>
                  <a:lnTo>
                    <a:pt x="96" y="110"/>
                  </a:lnTo>
                  <a:lnTo>
                    <a:pt x="90" y="108"/>
                  </a:lnTo>
                  <a:lnTo>
                    <a:pt x="85" y="104"/>
                  </a:lnTo>
                  <a:lnTo>
                    <a:pt x="81" y="102"/>
                  </a:lnTo>
                  <a:lnTo>
                    <a:pt x="77" y="104"/>
                  </a:lnTo>
                  <a:lnTo>
                    <a:pt x="73" y="107"/>
                  </a:lnTo>
                  <a:lnTo>
                    <a:pt x="69" y="108"/>
                  </a:lnTo>
                  <a:lnTo>
                    <a:pt x="68" y="108"/>
                  </a:lnTo>
                  <a:lnTo>
                    <a:pt x="66" y="107"/>
                  </a:lnTo>
                  <a:lnTo>
                    <a:pt x="64" y="106"/>
                  </a:lnTo>
                  <a:lnTo>
                    <a:pt x="62" y="105"/>
                  </a:lnTo>
                  <a:lnTo>
                    <a:pt x="60" y="105"/>
                  </a:lnTo>
                  <a:lnTo>
                    <a:pt x="58" y="105"/>
                  </a:lnTo>
                  <a:lnTo>
                    <a:pt x="58" y="106"/>
                  </a:lnTo>
                  <a:lnTo>
                    <a:pt x="58" y="107"/>
                  </a:lnTo>
                  <a:lnTo>
                    <a:pt x="58" y="109"/>
                  </a:lnTo>
                  <a:lnTo>
                    <a:pt x="60" y="109"/>
                  </a:lnTo>
                  <a:lnTo>
                    <a:pt x="62" y="111"/>
                  </a:lnTo>
                  <a:lnTo>
                    <a:pt x="64" y="113"/>
                  </a:lnTo>
                  <a:lnTo>
                    <a:pt x="65" y="115"/>
                  </a:lnTo>
                  <a:lnTo>
                    <a:pt x="66" y="117"/>
                  </a:lnTo>
                  <a:lnTo>
                    <a:pt x="65" y="120"/>
                  </a:lnTo>
                  <a:lnTo>
                    <a:pt x="64" y="122"/>
                  </a:lnTo>
                  <a:lnTo>
                    <a:pt x="62" y="124"/>
                  </a:lnTo>
                  <a:lnTo>
                    <a:pt x="58" y="125"/>
                  </a:lnTo>
                  <a:lnTo>
                    <a:pt x="55" y="125"/>
                  </a:lnTo>
                  <a:lnTo>
                    <a:pt x="53" y="124"/>
                  </a:lnTo>
                  <a:lnTo>
                    <a:pt x="51" y="122"/>
                  </a:lnTo>
                  <a:lnTo>
                    <a:pt x="49" y="121"/>
                  </a:lnTo>
                  <a:lnTo>
                    <a:pt x="48" y="120"/>
                  </a:lnTo>
                  <a:lnTo>
                    <a:pt x="43" y="120"/>
                  </a:lnTo>
                  <a:lnTo>
                    <a:pt x="38" y="119"/>
                  </a:lnTo>
                  <a:lnTo>
                    <a:pt x="33" y="117"/>
                  </a:lnTo>
                  <a:lnTo>
                    <a:pt x="37" y="115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23" name="Freeform 61"/>
            <p:cNvSpPr>
              <a:spLocks/>
            </p:cNvSpPr>
            <p:nvPr/>
          </p:nvSpPr>
          <p:spPr bwMode="gray">
            <a:xfrm>
              <a:off x="3123" y="1909"/>
              <a:ext cx="76" cy="104"/>
            </a:xfrm>
            <a:custGeom>
              <a:avLst/>
              <a:gdLst>
                <a:gd name="T0" fmla="*/ 18 w 76"/>
                <a:gd name="T1" fmla="*/ 0 h 104"/>
                <a:gd name="T2" fmla="*/ 21 w 76"/>
                <a:gd name="T3" fmla="*/ 1 h 104"/>
                <a:gd name="T4" fmla="*/ 23 w 76"/>
                <a:gd name="T5" fmla="*/ 3 h 104"/>
                <a:gd name="T6" fmla="*/ 28 w 76"/>
                <a:gd name="T7" fmla="*/ 7 h 104"/>
                <a:gd name="T8" fmla="*/ 34 w 76"/>
                <a:gd name="T9" fmla="*/ 9 h 104"/>
                <a:gd name="T10" fmla="*/ 40 w 76"/>
                <a:gd name="T11" fmla="*/ 9 h 104"/>
                <a:gd name="T12" fmla="*/ 45 w 76"/>
                <a:gd name="T13" fmla="*/ 10 h 104"/>
                <a:gd name="T14" fmla="*/ 53 w 76"/>
                <a:gd name="T15" fmla="*/ 16 h 104"/>
                <a:gd name="T16" fmla="*/ 59 w 76"/>
                <a:gd name="T17" fmla="*/ 24 h 104"/>
                <a:gd name="T18" fmla="*/ 66 w 76"/>
                <a:gd name="T19" fmla="*/ 29 h 104"/>
                <a:gd name="T20" fmla="*/ 73 w 76"/>
                <a:gd name="T21" fmla="*/ 36 h 104"/>
                <a:gd name="T22" fmla="*/ 76 w 76"/>
                <a:gd name="T23" fmla="*/ 42 h 104"/>
                <a:gd name="T24" fmla="*/ 75 w 76"/>
                <a:gd name="T25" fmla="*/ 46 h 104"/>
                <a:gd name="T26" fmla="*/ 73 w 76"/>
                <a:gd name="T27" fmla="*/ 50 h 104"/>
                <a:gd name="T28" fmla="*/ 74 w 76"/>
                <a:gd name="T29" fmla="*/ 55 h 104"/>
                <a:gd name="T30" fmla="*/ 73 w 76"/>
                <a:gd name="T31" fmla="*/ 64 h 104"/>
                <a:gd name="T32" fmla="*/ 68 w 76"/>
                <a:gd name="T33" fmla="*/ 75 h 104"/>
                <a:gd name="T34" fmla="*/ 60 w 76"/>
                <a:gd name="T35" fmla="*/ 89 h 104"/>
                <a:gd name="T36" fmla="*/ 45 w 76"/>
                <a:gd name="T37" fmla="*/ 103 h 104"/>
                <a:gd name="T38" fmla="*/ 42 w 76"/>
                <a:gd name="T39" fmla="*/ 103 h 104"/>
                <a:gd name="T40" fmla="*/ 40 w 76"/>
                <a:gd name="T41" fmla="*/ 102 h 104"/>
                <a:gd name="T42" fmla="*/ 39 w 76"/>
                <a:gd name="T43" fmla="*/ 98 h 104"/>
                <a:gd name="T44" fmla="*/ 38 w 76"/>
                <a:gd name="T45" fmla="*/ 94 h 104"/>
                <a:gd name="T46" fmla="*/ 36 w 76"/>
                <a:gd name="T47" fmla="*/ 93 h 104"/>
                <a:gd name="T48" fmla="*/ 34 w 76"/>
                <a:gd name="T49" fmla="*/ 94 h 104"/>
                <a:gd name="T50" fmla="*/ 30 w 76"/>
                <a:gd name="T51" fmla="*/ 97 h 104"/>
                <a:gd name="T52" fmla="*/ 27 w 76"/>
                <a:gd name="T53" fmla="*/ 97 h 104"/>
                <a:gd name="T54" fmla="*/ 24 w 76"/>
                <a:gd name="T55" fmla="*/ 96 h 104"/>
                <a:gd name="T56" fmla="*/ 19 w 76"/>
                <a:gd name="T57" fmla="*/ 98 h 104"/>
                <a:gd name="T58" fmla="*/ 17 w 76"/>
                <a:gd name="T59" fmla="*/ 102 h 104"/>
                <a:gd name="T60" fmla="*/ 13 w 76"/>
                <a:gd name="T61" fmla="*/ 104 h 104"/>
                <a:gd name="T62" fmla="*/ 8 w 76"/>
                <a:gd name="T63" fmla="*/ 102 h 104"/>
                <a:gd name="T64" fmla="*/ 5 w 76"/>
                <a:gd name="T65" fmla="*/ 100 h 104"/>
                <a:gd name="T66" fmla="*/ 5 w 76"/>
                <a:gd name="T67" fmla="*/ 97 h 104"/>
                <a:gd name="T68" fmla="*/ 9 w 76"/>
                <a:gd name="T69" fmla="*/ 65 h 104"/>
                <a:gd name="T70" fmla="*/ 8 w 76"/>
                <a:gd name="T71" fmla="*/ 56 h 104"/>
                <a:gd name="T72" fmla="*/ 5 w 76"/>
                <a:gd name="T73" fmla="*/ 49 h 104"/>
                <a:gd name="T74" fmla="*/ 0 w 76"/>
                <a:gd name="T75" fmla="*/ 22 h 104"/>
                <a:gd name="T76" fmla="*/ 9 w 76"/>
                <a:gd name="T77" fmla="*/ 7 h 104"/>
                <a:gd name="T78" fmla="*/ 16 w 76"/>
                <a:gd name="T79" fmla="*/ 0 h 10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76"/>
                <a:gd name="T121" fmla="*/ 0 h 104"/>
                <a:gd name="T122" fmla="*/ 76 w 76"/>
                <a:gd name="T123" fmla="*/ 104 h 10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76" h="104">
                  <a:moveTo>
                    <a:pt x="16" y="0"/>
                  </a:moveTo>
                  <a:lnTo>
                    <a:pt x="18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31" y="9"/>
                  </a:lnTo>
                  <a:lnTo>
                    <a:pt x="34" y="9"/>
                  </a:lnTo>
                  <a:lnTo>
                    <a:pt x="37" y="9"/>
                  </a:lnTo>
                  <a:lnTo>
                    <a:pt x="40" y="9"/>
                  </a:lnTo>
                  <a:lnTo>
                    <a:pt x="43" y="9"/>
                  </a:lnTo>
                  <a:lnTo>
                    <a:pt x="45" y="10"/>
                  </a:lnTo>
                  <a:lnTo>
                    <a:pt x="49" y="13"/>
                  </a:lnTo>
                  <a:lnTo>
                    <a:pt x="53" y="16"/>
                  </a:lnTo>
                  <a:lnTo>
                    <a:pt x="56" y="21"/>
                  </a:lnTo>
                  <a:lnTo>
                    <a:pt x="59" y="24"/>
                  </a:lnTo>
                  <a:lnTo>
                    <a:pt x="62" y="26"/>
                  </a:lnTo>
                  <a:lnTo>
                    <a:pt x="66" y="29"/>
                  </a:lnTo>
                  <a:lnTo>
                    <a:pt x="70" y="32"/>
                  </a:lnTo>
                  <a:lnTo>
                    <a:pt x="73" y="36"/>
                  </a:lnTo>
                  <a:lnTo>
                    <a:pt x="75" y="40"/>
                  </a:lnTo>
                  <a:lnTo>
                    <a:pt x="76" y="42"/>
                  </a:lnTo>
                  <a:lnTo>
                    <a:pt x="75" y="44"/>
                  </a:lnTo>
                  <a:lnTo>
                    <a:pt x="75" y="46"/>
                  </a:lnTo>
                  <a:lnTo>
                    <a:pt x="74" y="48"/>
                  </a:lnTo>
                  <a:lnTo>
                    <a:pt x="73" y="50"/>
                  </a:lnTo>
                  <a:lnTo>
                    <a:pt x="74" y="52"/>
                  </a:lnTo>
                  <a:lnTo>
                    <a:pt x="74" y="55"/>
                  </a:lnTo>
                  <a:lnTo>
                    <a:pt x="74" y="59"/>
                  </a:lnTo>
                  <a:lnTo>
                    <a:pt x="73" y="64"/>
                  </a:lnTo>
                  <a:lnTo>
                    <a:pt x="71" y="68"/>
                  </a:lnTo>
                  <a:lnTo>
                    <a:pt x="68" y="75"/>
                  </a:lnTo>
                  <a:lnTo>
                    <a:pt x="65" y="81"/>
                  </a:lnTo>
                  <a:lnTo>
                    <a:pt x="60" y="89"/>
                  </a:lnTo>
                  <a:lnTo>
                    <a:pt x="53" y="96"/>
                  </a:lnTo>
                  <a:lnTo>
                    <a:pt x="45" y="103"/>
                  </a:lnTo>
                  <a:lnTo>
                    <a:pt x="43" y="104"/>
                  </a:lnTo>
                  <a:lnTo>
                    <a:pt x="42" y="103"/>
                  </a:lnTo>
                  <a:lnTo>
                    <a:pt x="41" y="103"/>
                  </a:lnTo>
                  <a:lnTo>
                    <a:pt x="40" y="102"/>
                  </a:lnTo>
                  <a:lnTo>
                    <a:pt x="39" y="100"/>
                  </a:lnTo>
                  <a:lnTo>
                    <a:pt x="39" y="98"/>
                  </a:lnTo>
                  <a:lnTo>
                    <a:pt x="39" y="96"/>
                  </a:lnTo>
                  <a:lnTo>
                    <a:pt x="38" y="94"/>
                  </a:lnTo>
                  <a:lnTo>
                    <a:pt x="38" y="93"/>
                  </a:lnTo>
                  <a:lnTo>
                    <a:pt x="36" y="93"/>
                  </a:lnTo>
                  <a:lnTo>
                    <a:pt x="35" y="94"/>
                  </a:lnTo>
                  <a:lnTo>
                    <a:pt x="34" y="94"/>
                  </a:lnTo>
                  <a:lnTo>
                    <a:pt x="32" y="96"/>
                  </a:lnTo>
                  <a:lnTo>
                    <a:pt x="30" y="97"/>
                  </a:lnTo>
                  <a:lnTo>
                    <a:pt x="28" y="97"/>
                  </a:lnTo>
                  <a:lnTo>
                    <a:pt x="27" y="97"/>
                  </a:lnTo>
                  <a:lnTo>
                    <a:pt x="26" y="96"/>
                  </a:lnTo>
                  <a:lnTo>
                    <a:pt x="24" y="96"/>
                  </a:lnTo>
                  <a:lnTo>
                    <a:pt x="21" y="97"/>
                  </a:lnTo>
                  <a:lnTo>
                    <a:pt x="19" y="98"/>
                  </a:lnTo>
                  <a:lnTo>
                    <a:pt x="18" y="100"/>
                  </a:lnTo>
                  <a:lnTo>
                    <a:pt x="17" y="102"/>
                  </a:lnTo>
                  <a:lnTo>
                    <a:pt x="15" y="103"/>
                  </a:lnTo>
                  <a:lnTo>
                    <a:pt x="13" y="104"/>
                  </a:lnTo>
                  <a:lnTo>
                    <a:pt x="11" y="103"/>
                  </a:lnTo>
                  <a:lnTo>
                    <a:pt x="8" y="102"/>
                  </a:lnTo>
                  <a:lnTo>
                    <a:pt x="6" y="101"/>
                  </a:lnTo>
                  <a:lnTo>
                    <a:pt x="5" y="100"/>
                  </a:lnTo>
                  <a:lnTo>
                    <a:pt x="5" y="98"/>
                  </a:lnTo>
                  <a:lnTo>
                    <a:pt x="5" y="97"/>
                  </a:lnTo>
                  <a:lnTo>
                    <a:pt x="5" y="81"/>
                  </a:lnTo>
                  <a:lnTo>
                    <a:pt x="9" y="65"/>
                  </a:lnTo>
                  <a:lnTo>
                    <a:pt x="9" y="60"/>
                  </a:lnTo>
                  <a:lnTo>
                    <a:pt x="8" y="56"/>
                  </a:lnTo>
                  <a:lnTo>
                    <a:pt x="7" y="53"/>
                  </a:lnTo>
                  <a:lnTo>
                    <a:pt x="5" y="49"/>
                  </a:lnTo>
                  <a:lnTo>
                    <a:pt x="0" y="36"/>
                  </a:lnTo>
                  <a:lnTo>
                    <a:pt x="0" y="22"/>
                  </a:lnTo>
                  <a:lnTo>
                    <a:pt x="3" y="13"/>
                  </a:lnTo>
                  <a:lnTo>
                    <a:pt x="9" y="7"/>
                  </a:lnTo>
                  <a:lnTo>
                    <a:pt x="12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24" name="Freeform 62"/>
            <p:cNvSpPr>
              <a:spLocks/>
            </p:cNvSpPr>
            <p:nvPr/>
          </p:nvSpPr>
          <p:spPr bwMode="gray">
            <a:xfrm>
              <a:off x="3123" y="1909"/>
              <a:ext cx="76" cy="104"/>
            </a:xfrm>
            <a:custGeom>
              <a:avLst/>
              <a:gdLst>
                <a:gd name="T0" fmla="*/ 18 w 76"/>
                <a:gd name="T1" fmla="*/ 0 h 104"/>
                <a:gd name="T2" fmla="*/ 21 w 76"/>
                <a:gd name="T3" fmla="*/ 1 h 104"/>
                <a:gd name="T4" fmla="*/ 23 w 76"/>
                <a:gd name="T5" fmla="*/ 3 h 104"/>
                <a:gd name="T6" fmla="*/ 28 w 76"/>
                <a:gd name="T7" fmla="*/ 7 h 104"/>
                <a:gd name="T8" fmla="*/ 34 w 76"/>
                <a:gd name="T9" fmla="*/ 9 h 104"/>
                <a:gd name="T10" fmla="*/ 40 w 76"/>
                <a:gd name="T11" fmla="*/ 9 h 104"/>
                <a:gd name="T12" fmla="*/ 45 w 76"/>
                <a:gd name="T13" fmla="*/ 10 h 104"/>
                <a:gd name="T14" fmla="*/ 53 w 76"/>
                <a:gd name="T15" fmla="*/ 16 h 104"/>
                <a:gd name="T16" fmla="*/ 59 w 76"/>
                <a:gd name="T17" fmla="*/ 24 h 104"/>
                <a:gd name="T18" fmla="*/ 66 w 76"/>
                <a:gd name="T19" fmla="*/ 29 h 104"/>
                <a:gd name="T20" fmla="*/ 73 w 76"/>
                <a:gd name="T21" fmla="*/ 36 h 104"/>
                <a:gd name="T22" fmla="*/ 76 w 76"/>
                <a:gd name="T23" fmla="*/ 42 h 104"/>
                <a:gd name="T24" fmla="*/ 75 w 76"/>
                <a:gd name="T25" fmla="*/ 46 h 104"/>
                <a:gd name="T26" fmla="*/ 73 w 76"/>
                <a:gd name="T27" fmla="*/ 50 h 104"/>
                <a:gd name="T28" fmla="*/ 74 w 76"/>
                <a:gd name="T29" fmla="*/ 55 h 104"/>
                <a:gd name="T30" fmla="*/ 73 w 76"/>
                <a:gd name="T31" fmla="*/ 64 h 104"/>
                <a:gd name="T32" fmla="*/ 68 w 76"/>
                <a:gd name="T33" fmla="*/ 75 h 104"/>
                <a:gd name="T34" fmla="*/ 60 w 76"/>
                <a:gd name="T35" fmla="*/ 89 h 104"/>
                <a:gd name="T36" fmla="*/ 45 w 76"/>
                <a:gd name="T37" fmla="*/ 103 h 104"/>
                <a:gd name="T38" fmla="*/ 42 w 76"/>
                <a:gd name="T39" fmla="*/ 103 h 104"/>
                <a:gd name="T40" fmla="*/ 40 w 76"/>
                <a:gd name="T41" fmla="*/ 102 h 104"/>
                <a:gd name="T42" fmla="*/ 39 w 76"/>
                <a:gd name="T43" fmla="*/ 98 h 104"/>
                <a:gd name="T44" fmla="*/ 38 w 76"/>
                <a:gd name="T45" fmla="*/ 94 h 104"/>
                <a:gd name="T46" fmla="*/ 36 w 76"/>
                <a:gd name="T47" fmla="*/ 93 h 104"/>
                <a:gd name="T48" fmla="*/ 34 w 76"/>
                <a:gd name="T49" fmla="*/ 94 h 104"/>
                <a:gd name="T50" fmla="*/ 30 w 76"/>
                <a:gd name="T51" fmla="*/ 97 h 104"/>
                <a:gd name="T52" fmla="*/ 27 w 76"/>
                <a:gd name="T53" fmla="*/ 97 h 104"/>
                <a:gd name="T54" fmla="*/ 24 w 76"/>
                <a:gd name="T55" fmla="*/ 96 h 104"/>
                <a:gd name="T56" fmla="*/ 19 w 76"/>
                <a:gd name="T57" fmla="*/ 98 h 104"/>
                <a:gd name="T58" fmla="*/ 17 w 76"/>
                <a:gd name="T59" fmla="*/ 102 h 104"/>
                <a:gd name="T60" fmla="*/ 13 w 76"/>
                <a:gd name="T61" fmla="*/ 104 h 104"/>
                <a:gd name="T62" fmla="*/ 8 w 76"/>
                <a:gd name="T63" fmla="*/ 102 h 104"/>
                <a:gd name="T64" fmla="*/ 5 w 76"/>
                <a:gd name="T65" fmla="*/ 100 h 104"/>
                <a:gd name="T66" fmla="*/ 5 w 76"/>
                <a:gd name="T67" fmla="*/ 97 h 104"/>
                <a:gd name="T68" fmla="*/ 9 w 76"/>
                <a:gd name="T69" fmla="*/ 65 h 104"/>
                <a:gd name="T70" fmla="*/ 8 w 76"/>
                <a:gd name="T71" fmla="*/ 56 h 104"/>
                <a:gd name="T72" fmla="*/ 5 w 76"/>
                <a:gd name="T73" fmla="*/ 49 h 104"/>
                <a:gd name="T74" fmla="*/ 0 w 76"/>
                <a:gd name="T75" fmla="*/ 22 h 104"/>
                <a:gd name="T76" fmla="*/ 9 w 76"/>
                <a:gd name="T77" fmla="*/ 7 h 104"/>
                <a:gd name="T78" fmla="*/ 16 w 76"/>
                <a:gd name="T79" fmla="*/ 0 h 10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76"/>
                <a:gd name="T121" fmla="*/ 0 h 104"/>
                <a:gd name="T122" fmla="*/ 76 w 76"/>
                <a:gd name="T123" fmla="*/ 104 h 10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76" h="104">
                  <a:moveTo>
                    <a:pt x="16" y="0"/>
                  </a:moveTo>
                  <a:lnTo>
                    <a:pt x="18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31" y="9"/>
                  </a:lnTo>
                  <a:lnTo>
                    <a:pt x="34" y="9"/>
                  </a:lnTo>
                  <a:lnTo>
                    <a:pt x="37" y="9"/>
                  </a:lnTo>
                  <a:lnTo>
                    <a:pt x="40" y="9"/>
                  </a:lnTo>
                  <a:lnTo>
                    <a:pt x="43" y="9"/>
                  </a:lnTo>
                  <a:lnTo>
                    <a:pt x="45" y="10"/>
                  </a:lnTo>
                  <a:lnTo>
                    <a:pt x="49" y="13"/>
                  </a:lnTo>
                  <a:lnTo>
                    <a:pt x="53" y="16"/>
                  </a:lnTo>
                  <a:lnTo>
                    <a:pt x="56" y="21"/>
                  </a:lnTo>
                  <a:lnTo>
                    <a:pt x="59" y="24"/>
                  </a:lnTo>
                  <a:lnTo>
                    <a:pt x="62" y="26"/>
                  </a:lnTo>
                  <a:lnTo>
                    <a:pt x="66" y="29"/>
                  </a:lnTo>
                  <a:lnTo>
                    <a:pt x="70" y="32"/>
                  </a:lnTo>
                  <a:lnTo>
                    <a:pt x="73" y="36"/>
                  </a:lnTo>
                  <a:lnTo>
                    <a:pt x="75" y="40"/>
                  </a:lnTo>
                  <a:lnTo>
                    <a:pt x="76" y="42"/>
                  </a:lnTo>
                  <a:lnTo>
                    <a:pt x="75" y="44"/>
                  </a:lnTo>
                  <a:lnTo>
                    <a:pt x="75" y="46"/>
                  </a:lnTo>
                  <a:lnTo>
                    <a:pt x="74" y="48"/>
                  </a:lnTo>
                  <a:lnTo>
                    <a:pt x="73" y="50"/>
                  </a:lnTo>
                  <a:lnTo>
                    <a:pt x="74" y="52"/>
                  </a:lnTo>
                  <a:lnTo>
                    <a:pt x="74" y="55"/>
                  </a:lnTo>
                  <a:lnTo>
                    <a:pt x="74" y="59"/>
                  </a:lnTo>
                  <a:lnTo>
                    <a:pt x="73" y="64"/>
                  </a:lnTo>
                  <a:lnTo>
                    <a:pt x="71" y="68"/>
                  </a:lnTo>
                  <a:lnTo>
                    <a:pt x="68" y="75"/>
                  </a:lnTo>
                  <a:lnTo>
                    <a:pt x="65" y="81"/>
                  </a:lnTo>
                  <a:lnTo>
                    <a:pt x="60" y="89"/>
                  </a:lnTo>
                  <a:lnTo>
                    <a:pt x="53" y="96"/>
                  </a:lnTo>
                  <a:lnTo>
                    <a:pt x="45" y="103"/>
                  </a:lnTo>
                  <a:lnTo>
                    <a:pt x="43" y="104"/>
                  </a:lnTo>
                  <a:lnTo>
                    <a:pt x="42" y="103"/>
                  </a:lnTo>
                  <a:lnTo>
                    <a:pt x="41" y="103"/>
                  </a:lnTo>
                  <a:lnTo>
                    <a:pt x="40" y="102"/>
                  </a:lnTo>
                  <a:lnTo>
                    <a:pt x="39" y="100"/>
                  </a:lnTo>
                  <a:lnTo>
                    <a:pt x="39" y="98"/>
                  </a:lnTo>
                  <a:lnTo>
                    <a:pt x="39" y="96"/>
                  </a:lnTo>
                  <a:lnTo>
                    <a:pt x="38" y="94"/>
                  </a:lnTo>
                  <a:lnTo>
                    <a:pt x="38" y="93"/>
                  </a:lnTo>
                  <a:lnTo>
                    <a:pt x="36" y="93"/>
                  </a:lnTo>
                  <a:lnTo>
                    <a:pt x="35" y="94"/>
                  </a:lnTo>
                  <a:lnTo>
                    <a:pt x="34" y="94"/>
                  </a:lnTo>
                  <a:lnTo>
                    <a:pt x="32" y="96"/>
                  </a:lnTo>
                  <a:lnTo>
                    <a:pt x="30" y="97"/>
                  </a:lnTo>
                  <a:lnTo>
                    <a:pt x="28" y="97"/>
                  </a:lnTo>
                  <a:lnTo>
                    <a:pt x="27" y="97"/>
                  </a:lnTo>
                  <a:lnTo>
                    <a:pt x="26" y="96"/>
                  </a:lnTo>
                  <a:lnTo>
                    <a:pt x="24" y="96"/>
                  </a:lnTo>
                  <a:lnTo>
                    <a:pt x="21" y="97"/>
                  </a:lnTo>
                  <a:lnTo>
                    <a:pt x="19" y="98"/>
                  </a:lnTo>
                  <a:lnTo>
                    <a:pt x="18" y="100"/>
                  </a:lnTo>
                  <a:lnTo>
                    <a:pt x="17" y="102"/>
                  </a:lnTo>
                  <a:lnTo>
                    <a:pt x="15" y="103"/>
                  </a:lnTo>
                  <a:lnTo>
                    <a:pt x="13" y="104"/>
                  </a:lnTo>
                  <a:lnTo>
                    <a:pt x="11" y="103"/>
                  </a:lnTo>
                  <a:lnTo>
                    <a:pt x="8" y="102"/>
                  </a:lnTo>
                  <a:lnTo>
                    <a:pt x="6" y="101"/>
                  </a:lnTo>
                  <a:lnTo>
                    <a:pt x="5" y="100"/>
                  </a:lnTo>
                  <a:lnTo>
                    <a:pt x="5" y="98"/>
                  </a:lnTo>
                  <a:lnTo>
                    <a:pt x="5" y="97"/>
                  </a:lnTo>
                  <a:lnTo>
                    <a:pt x="5" y="81"/>
                  </a:lnTo>
                  <a:lnTo>
                    <a:pt x="9" y="65"/>
                  </a:lnTo>
                  <a:lnTo>
                    <a:pt x="9" y="60"/>
                  </a:lnTo>
                  <a:lnTo>
                    <a:pt x="8" y="56"/>
                  </a:lnTo>
                  <a:lnTo>
                    <a:pt x="7" y="53"/>
                  </a:lnTo>
                  <a:lnTo>
                    <a:pt x="5" y="49"/>
                  </a:lnTo>
                  <a:lnTo>
                    <a:pt x="0" y="36"/>
                  </a:lnTo>
                  <a:lnTo>
                    <a:pt x="0" y="22"/>
                  </a:lnTo>
                  <a:lnTo>
                    <a:pt x="3" y="13"/>
                  </a:lnTo>
                  <a:lnTo>
                    <a:pt x="9" y="7"/>
                  </a:lnTo>
                  <a:lnTo>
                    <a:pt x="12" y="0"/>
                  </a:lnTo>
                  <a:lnTo>
                    <a:pt x="16" y="0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25" name="Freeform 63"/>
            <p:cNvSpPr>
              <a:spLocks/>
            </p:cNvSpPr>
            <p:nvPr/>
          </p:nvSpPr>
          <p:spPr bwMode="gray">
            <a:xfrm>
              <a:off x="2347" y="2052"/>
              <a:ext cx="168" cy="188"/>
            </a:xfrm>
            <a:custGeom>
              <a:avLst/>
              <a:gdLst>
                <a:gd name="T0" fmla="*/ 30 w 168"/>
                <a:gd name="T1" fmla="*/ 151 h 188"/>
                <a:gd name="T2" fmla="*/ 25 w 168"/>
                <a:gd name="T3" fmla="*/ 160 h 188"/>
                <a:gd name="T4" fmla="*/ 21 w 168"/>
                <a:gd name="T5" fmla="*/ 169 h 188"/>
                <a:gd name="T6" fmla="*/ 27 w 168"/>
                <a:gd name="T7" fmla="*/ 176 h 188"/>
                <a:gd name="T8" fmla="*/ 40 w 168"/>
                <a:gd name="T9" fmla="*/ 171 h 188"/>
                <a:gd name="T10" fmla="*/ 50 w 168"/>
                <a:gd name="T11" fmla="*/ 179 h 188"/>
                <a:gd name="T12" fmla="*/ 54 w 168"/>
                <a:gd name="T13" fmla="*/ 187 h 188"/>
                <a:gd name="T14" fmla="*/ 63 w 168"/>
                <a:gd name="T15" fmla="*/ 187 h 188"/>
                <a:gd name="T16" fmla="*/ 66 w 168"/>
                <a:gd name="T17" fmla="*/ 180 h 188"/>
                <a:gd name="T18" fmla="*/ 69 w 168"/>
                <a:gd name="T19" fmla="*/ 176 h 188"/>
                <a:gd name="T20" fmla="*/ 74 w 168"/>
                <a:gd name="T21" fmla="*/ 167 h 188"/>
                <a:gd name="T22" fmla="*/ 74 w 168"/>
                <a:gd name="T23" fmla="*/ 146 h 188"/>
                <a:gd name="T24" fmla="*/ 76 w 168"/>
                <a:gd name="T25" fmla="*/ 142 h 188"/>
                <a:gd name="T26" fmla="*/ 88 w 168"/>
                <a:gd name="T27" fmla="*/ 139 h 188"/>
                <a:gd name="T28" fmla="*/ 89 w 168"/>
                <a:gd name="T29" fmla="*/ 132 h 188"/>
                <a:gd name="T30" fmla="*/ 104 w 168"/>
                <a:gd name="T31" fmla="*/ 121 h 188"/>
                <a:gd name="T32" fmla="*/ 155 w 168"/>
                <a:gd name="T33" fmla="*/ 87 h 188"/>
                <a:gd name="T34" fmla="*/ 167 w 168"/>
                <a:gd name="T35" fmla="*/ 69 h 188"/>
                <a:gd name="T36" fmla="*/ 168 w 168"/>
                <a:gd name="T37" fmla="*/ 56 h 188"/>
                <a:gd name="T38" fmla="*/ 162 w 168"/>
                <a:gd name="T39" fmla="*/ 47 h 188"/>
                <a:gd name="T40" fmla="*/ 164 w 168"/>
                <a:gd name="T41" fmla="*/ 41 h 188"/>
                <a:gd name="T42" fmla="*/ 133 w 168"/>
                <a:gd name="T43" fmla="*/ 21 h 188"/>
                <a:gd name="T44" fmla="*/ 134 w 168"/>
                <a:gd name="T45" fmla="*/ 30 h 188"/>
                <a:gd name="T46" fmla="*/ 125 w 168"/>
                <a:gd name="T47" fmla="*/ 32 h 188"/>
                <a:gd name="T48" fmla="*/ 118 w 168"/>
                <a:gd name="T49" fmla="*/ 27 h 188"/>
                <a:gd name="T50" fmla="*/ 111 w 168"/>
                <a:gd name="T51" fmla="*/ 28 h 188"/>
                <a:gd name="T52" fmla="*/ 105 w 168"/>
                <a:gd name="T53" fmla="*/ 25 h 188"/>
                <a:gd name="T54" fmla="*/ 94 w 168"/>
                <a:gd name="T55" fmla="*/ 16 h 188"/>
                <a:gd name="T56" fmla="*/ 70 w 168"/>
                <a:gd name="T57" fmla="*/ 6 h 188"/>
                <a:gd name="T58" fmla="*/ 60 w 168"/>
                <a:gd name="T59" fmla="*/ 0 h 188"/>
                <a:gd name="T60" fmla="*/ 55 w 168"/>
                <a:gd name="T61" fmla="*/ 3 h 188"/>
                <a:gd name="T62" fmla="*/ 51 w 168"/>
                <a:gd name="T63" fmla="*/ 6 h 188"/>
                <a:gd name="T64" fmla="*/ 41 w 168"/>
                <a:gd name="T65" fmla="*/ 10 h 188"/>
                <a:gd name="T66" fmla="*/ 28 w 168"/>
                <a:gd name="T67" fmla="*/ 18 h 188"/>
                <a:gd name="T68" fmla="*/ 19 w 168"/>
                <a:gd name="T69" fmla="*/ 22 h 188"/>
                <a:gd name="T70" fmla="*/ 19 w 168"/>
                <a:gd name="T71" fmla="*/ 27 h 188"/>
                <a:gd name="T72" fmla="*/ 27 w 168"/>
                <a:gd name="T73" fmla="*/ 34 h 188"/>
                <a:gd name="T74" fmla="*/ 27 w 168"/>
                <a:gd name="T75" fmla="*/ 42 h 188"/>
                <a:gd name="T76" fmla="*/ 22 w 168"/>
                <a:gd name="T77" fmla="*/ 48 h 188"/>
                <a:gd name="T78" fmla="*/ 17 w 168"/>
                <a:gd name="T79" fmla="*/ 62 h 188"/>
                <a:gd name="T80" fmla="*/ 19 w 168"/>
                <a:gd name="T81" fmla="*/ 67 h 188"/>
                <a:gd name="T82" fmla="*/ 12 w 168"/>
                <a:gd name="T83" fmla="*/ 72 h 188"/>
                <a:gd name="T84" fmla="*/ 6 w 168"/>
                <a:gd name="T85" fmla="*/ 72 h 188"/>
                <a:gd name="T86" fmla="*/ 3 w 168"/>
                <a:gd name="T87" fmla="*/ 75 h 188"/>
                <a:gd name="T88" fmla="*/ 0 w 168"/>
                <a:gd name="T89" fmla="*/ 79 h 188"/>
                <a:gd name="T90" fmla="*/ 5 w 168"/>
                <a:gd name="T91" fmla="*/ 81 h 188"/>
                <a:gd name="T92" fmla="*/ 8 w 168"/>
                <a:gd name="T93" fmla="*/ 106 h 188"/>
                <a:gd name="T94" fmla="*/ 3 w 168"/>
                <a:gd name="T95" fmla="*/ 112 h 188"/>
                <a:gd name="T96" fmla="*/ 10 w 168"/>
                <a:gd name="T97" fmla="*/ 119 h 188"/>
                <a:gd name="T98" fmla="*/ 25 w 168"/>
                <a:gd name="T99" fmla="*/ 121 h 188"/>
                <a:gd name="T100" fmla="*/ 32 w 168"/>
                <a:gd name="T101" fmla="*/ 114 h 188"/>
                <a:gd name="T102" fmla="*/ 39 w 168"/>
                <a:gd name="T103" fmla="*/ 115 h 188"/>
                <a:gd name="T104" fmla="*/ 39 w 168"/>
                <a:gd name="T105" fmla="*/ 124 h 188"/>
                <a:gd name="T106" fmla="*/ 23 w 168"/>
                <a:gd name="T107" fmla="*/ 137 h 188"/>
                <a:gd name="T108" fmla="*/ 23 w 168"/>
                <a:gd name="T109" fmla="*/ 142 h 18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68"/>
                <a:gd name="T166" fmla="*/ 0 h 188"/>
                <a:gd name="T167" fmla="*/ 168 w 168"/>
                <a:gd name="T168" fmla="*/ 188 h 18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68" h="188">
                  <a:moveTo>
                    <a:pt x="25" y="143"/>
                  </a:moveTo>
                  <a:lnTo>
                    <a:pt x="27" y="146"/>
                  </a:lnTo>
                  <a:lnTo>
                    <a:pt x="29" y="148"/>
                  </a:lnTo>
                  <a:lnTo>
                    <a:pt x="30" y="151"/>
                  </a:lnTo>
                  <a:lnTo>
                    <a:pt x="30" y="153"/>
                  </a:lnTo>
                  <a:lnTo>
                    <a:pt x="29" y="155"/>
                  </a:lnTo>
                  <a:lnTo>
                    <a:pt x="27" y="158"/>
                  </a:lnTo>
                  <a:lnTo>
                    <a:pt x="25" y="160"/>
                  </a:lnTo>
                  <a:lnTo>
                    <a:pt x="23" y="162"/>
                  </a:lnTo>
                  <a:lnTo>
                    <a:pt x="22" y="164"/>
                  </a:lnTo>
                  <a:lnTo>
                    <a:pt x="21" y="167"/>
                  </a:lnTo>
                  <a:lnTo>
                    <a:pt x="21" y="169"/>
                  </a:lnTo>
                  <a:lnTo>
                    <a:pt x="22" y="172"/>
                  </a:lnTo>
                  <a:lnTo>
                    <a:pt x="24" y="174"/>
                  </a:lnTo>
                  <a:lnTo>
                    <a:pt x="25" y="175"/>
                  </a:lnTo>
                  <a:lnTo>
                    <a:pt x="27" y="176"/>
                  </a:lnTo>
                  <a:lnTo>
                    <a:pt x="29" y="177"/>
                  </a:lnTo>
                  <a:lnTo>
                    <a:pt x="31" y="176"/>
                  </a:lnTo>
                  <a:lnTo>
                    <a:pt x="35" y="173"/>
                  </a:lnTo>
                  <a:lnTo>
                    <a:pt x="40" y="171"/>
                  </a:lnTo>
                  <a:lnTo>
                    <a:pt x="45" y="171"/>
                  </a:lnTo>
                  <a:lnTo>
                    <a:pt x="49" y="174"/>
                  </a:lnTo>
                  <a:lnTo>
                    <a:pt x="50" y="176"/>
                  </a:lnTo>
                  <a:lnTo>
                    <a:pt x="50" y="179"/>
                  </a:lnTo>
                  <a:lnTo>
                    <a:pt x="51" y="181"/>
                  </a:lnTo>
                  <a:lnTo>
                    <a:pt x="52" y="183"/>
                  </a:lnTo>
                  <a:lnTo>
                    <a:pt x="52" y="185"/>
                  </a:lnTo>
                  <a:lnTo>
                    <a:pt x="54" y="187"/>
                  </a:lnTo>
                  <a:lnTo>
                    <a:pt x="56" y="188"/>
                  </a:lnTo>
                  <a:lnTo>
                    <a:pt x="58" y="188"/>
                  </a:lnTo>
                  <a:lnTo>
                    <a:pt x="61" y="188"/>
                  </a:lnTo>
                  <a:lnTo>
                    <a:pt x="63" y="187"/>
                  </a:lnTo>
                  <a:lnTo>
                    <a:pt x="65" y="186"/>
                  </a:lnTo>
                  <a:lnTo>
                    <a:pt x="66" y="184"/>
                  </a:lnTo>
                  <a:lnTo>
                    <a:pt x="66" y="182"/>
                  </a:lnTo>
                  <a:lnTo>
                    <a:pt x="66" y="180"/>
                  </a:lnTo>
                  <a:lnTo>
                    <a:pt x="66" y="178"/>
                  </a:lnTo>
                  <a:lnTo>
                    <a:pt x="66" y="176"/>
                  </a:lnTo>
                  <a:lnTo>
                    <a:pt x="67" y="175"/>
                  </a:lnTo>
                  <a:lnTo>
                    <a:pt x="69" y="176"/>
                  </a:lnTo>
                  <a:lnTo>
                    <a:pt x="70" y="176"/>
                  </a:lnTo>
                  <a:lnTo>
                    <a:pt x="71" y="177"/>
                  </a:lnTo>
                  <a:lnTo>
                    <a:pt x="72" y="176"/>
                  </a:lnTo>
                  <a:lnTo>
                    <a:pt x="74" y="167"/>
                  </a:lnTo>
                  <a:lnTo>
                    <a:pt x="75" y="157"/>
                  </a:lnTo>
                  <a:lnTo>
                    <a:pt x="77" y="148"/>
                  </a:lnTo>
                  <a:lnTo>
                    <a:pt x="75" y="147"/>
                  </a:lnTo>
                  <a:lnTo>
                    <a:pt x="74" y="146"/>
                  </a:lnTo>
                  <a:lnTo>
                    <a:pt x="73" y="144"/>
                  </a:lnTo>
                  <a:lnTo>
                    <a:pt x="73" y="143"/>
                  </a:lnTo>
                  <a:lnTo>
                    <a:pt x="74" y="143"/>
                  </a:lnTo>
                  <a:lnTo>
                    <a:pt x="76" y="142"/>
                  </a:lnTo>
                  <a:lnTo>
                    <a:pt x="79" y="141"/>
                  </a:lnTo>
                  <a:lnTo>
                    <a:pt x="82" y="141"/>
                  </a:lnTo>
                  <a:lnTo>
                    <a:pt x="86" y="140"/>
                  </a:lnTo>
                  <a:lnTo>
                    <a:pt x="88" y="139"/>
                  </a:lnTo>
                  <a:lnTo>
                    <a:pt x="90" y="137"/>
                  </a:lnTo>
                  <a:lnTo>
                    <a:pt x="90" y="135"/>
                  </a:lnTo>
                  <a:lnTo>
                    <a:pt x="90" y="134"/>
                  </a:lnTo>
                  <a:lnTo>
                    <a:pt x="89" y="132"/>
                  </a:lnTo>
                  <a:lnTo>
                    <a:pt x="89" y="130"/>
                  </a:lnTo>
                  <a:lnTo>
                    <a:pt x="89" y="128"/>
                  </a:lnTo>
                  <a:lnTo>
                    <a:pt x="90" y="127"/>
                  </a:lnTo>
                  <a:lnTo>
                    <a:pt x="104" y="121"/>
                  </a:lnTo>
                  <a:lnTo>
                    <a:pt x="119" y="116"/>
                  </a:lnTo>
                  <a:lnTo>
                    <a:pt x="134" y="109"/>
                  </a:lnTo>
                  <a:lnTo>
                    <a:pt x="146" y="98"/>
                  </a:lnTo>
                  <a:lnTo>
                    <a:pt x="155" y="87"/>
                  </a:lnTo>
                  <a:lnTo>
                    <a:pt x="163" y="73"/>
                  </a:lnTo>
                  <a:lnTo>
                    <a:pt x="164" y="72"/>
                  </a:lnTo>
                  <a:lnTo>
                    <a:pt x="165" y="70"/>
                  </a:lnTo>
                  <a:lnTo>
                    <a:pt x="167" y="69"/>
                  </a:lnTo>
                  <a:lnTo>
                    <a:pt x="168" y="67"/>
                  </a:lnTo>
                  <a:lnTo>
                    <a:pt x="168" y="63"/>
                  </a:lnTo>
                  <a:lnTo>
                    <a:pt x="168" y="60"/>
                  </a:lnTo>
                  <a:lnTo>
                    <a:pt x="168" y="56"/>
                  </a:lnTo>
                  <a:lnTo>
                    <a:pt x="167" y="53"/>
                  </a:lnTo>
                  <a:lnTo>
                    <a:pt x="165" y="51"/>
                  </a:lnTo>
                  <a:lnTo>
                    <a:pt x="163" y="49"/>
                  </a:lnTo>
                  <a:lnTo>
                    <a:pt x="162" y="47"/>
                  </a:lnTo>
                  <a:lnTo>
                    <a:pt x="161" y="45"/>
                  </a:lnTo>
                  <a:lnTo>
                    <a:pt x="160" y="44"/>
                  </a:lnTo>
                  <a:lnTo>
                    <a:pt x="161" y="42"/>
                  </a:lnTo>
                  <a:lnTo>
                    <a:pt x="164" y="41"/>
                  </a:lnTo>
                  <a:lnTo>
                    <a:pt x="154" y="32"/>
                  </a:lnTo>
                  <a:lnTo>
                    <a:pt x="144" y="26"/>
                  </a:lnTo>
                  <a:lnTo>
                    <a:pt x="133" y="18"/>
                  </a:lnTo>
                  <a:lnTo>
                    <a:pt x="133" y="21"/>
                  </a:lnTo>
                  <a:lnTo>
                    <a:pt x="133" y="23"/>
                  </a:lnTo>
                  <a:lnTo>
                    <a:pt x="134" y="26"/>
                  </a:lnTo>
                  <a:lnTo>
                    <a:pt x="134" y="28"/>
                  </a:lnTo>
                  <a:lnTo>
                    <a:pt x="134" y="30"/>
                  </a:lnTo>
                  <a:lnTo>
                    <a:pt x="132" y="33"/>
                  </a:lnTo>
                  <a:lnTo>
                    <a:pt x="129" y="33"/>
                  </a:lnTo>
                  <a:lnTo>
                    <a:pt x="127" y="33"/>
                  </a:lnTo>
                  <a:lnTo>
                    <a:pt x="125" y="32"/>
                  </a:lnTo>
                  <a:lnTo>
                    <a:pt x="124" y="31"/>
                  </a:lnTo>
                  <a:lnTo>
                    <a:pt x="122" y="29"/>
                  </a:lnTo>
                  <a:lnTo>
                    <a:pt x="120" y="27"/>
                  </a:lnTo>
                  <a:lnTo>
                    <a:pt x="118" y="27"/>
                  </a:lnTo>
                  <a:lnTo>
                    <a:pt x="117" y="27"/>
                  </a:lnTo>
                  <a:lnTo>
                    <a:pt x="115" y="27"/>
                  </a:lnTo>
                  <a:lnTo>
                    <a:pt x="113" y="28"/>
                  </a:lnTo>
                  <a:lnTo>
                    <a:pt x="111" y="28"/>
                  </a:lnTo>
                  <a:lnTo>
                    <a:pt x="109" y="29"/>
                  </a:lnTo>
                  <a:lnTo>
                    <a:pt x="108" y="28"/>
                  </a:lnTo>
                  <a:lnTo>
                    <a:pt x="106" y="27"/>
                  </a:lnTo>
                  <a:lnTo>
                    <a:pt x="105" y="25"/>
                  </a:lnTo>
                  <a:lnTo>
                    <a:pt x="104" y="23"/>
                  </a:lnTo>
                  <a:lnTo>
                    <a:pt x="103" y="21"/>
                  </a:lnTo>
                  <a:lnTo>
                    <a:pt x="101" y="19"/>
                  </a:lnTo>
                  <a:lnTo>
                    <a:pt x="94" y="16"/>
                  </a:lnTo>
                  <a:lnTo>
                    <a:pt x="86" y="16"/>
                  </a:lnTo>
                  <a:lnTo>
                    <a:pt x="79" y="14"/>
                  </a:lnTo>
                  <a:lnTo>
                    <a:pt x="75" y="11"/>
                  </a:lnTo>
                  <a:lnTo>
                    <a:pt x="70" y="6"/>
                  </a:lnTo>
                  <a:lnTo>
                    <a:pt x="66" y="3"/>
                  </a:lnTo>
                  <a:lnTo>
                    <a:pt x="64" y="2"/>
                  </a:lnTo>
                  <a:lnTo>
                    <a:pt x="62" y="1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2"/>
                  </a:lnTo>
                  <a:lnTo>
                    <a:pt x="55" y="3"/>
                  </a:lnTo>
                  <a:lnTo>
                    <a:pt x="55" y="4"/>
                  </a:lnTo>
                  <a:lnTo>
                    <a:pt x="55" y="5"/>
                  </a:lnTo>
                  <a:lnTo>
                    <a:pt x="54" y="6"/>
                  </a:lnTo>
                  <a:lnTo>
                    <a:pt x="51" y="6"/>
                  </a:lnTo>
                  <a:lnTo>
                    <a:pt x="49" y="6"/>
                  </a:lnTo>
                  <a:lnTo>
                    <a:pt x="47" y="6"/>
                  </a:lnTo>
                  <a:lnTo>
                    <a:pt x="45" y="7"/>
                  </a:lnTo>
                  <a:lnTo>
                    <a:pt x="41" y="10"/>
                  </a:lnTo>
                  <a:lnTo>
                    <a:pt x="37" y="12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8" y="18"/>
                  </a:lnTo>
                  <a:lnTo>
                    <a:pt x="26" y="20"/>
                  </a:lnTo>
                  <a:lnTo>
                    <a:pt x="23" y="21"/>
                  </a:lnTo>
                  <a:lnTo>
                    <a:pt x="20" y="22"/>
                  </a:lnTo>
                  <a:lnTo>
                    <a:pt x="19" y="22"/>
                  </a:lnTo>
                  <a:lnTo>
                    <a:pt x="19" y="23"/>
                  </a:lnTo>
                  <a:lnTo>
                    <a:pt x="19" y="25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21" y="29"/>
                  </a:lnTo>
                  <a:lnTo>
                    <a:pt x="24" y="31"/>
                  </a:lnTo>
                  <a:lnTo>
                    <a:pt x="26" y="32"/>
                  </a:lnTo>
                  <a:lnTo>
                    <a:pt x="27" y="34"/>
                  </a:lnTo>
                  <a:lnTo>
                    <a:pt x="28" y="36"/>
                  </a:lnTo>
                  <a:lnTo>
                    <a:pt x="28" y="38"/>
                  </a:lnTo>
                  <a:lnTo>
                    <a:pt x="27" y="41"/>
                  </a:lnTo>
                  <a:lnTo>
                    <a:pt x="27" y="42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2" y="43"/>
                  </a:lnTo>
                  <a:lnTo>
                    <a:pt x="22" y="48"/>
                  </a:lnTo>
                  <a:lnTo>
                    <a:pt x="20" y="51"/>
                  </a:lnTo>
                  <a:lnTo>
                    <a:pt x="17" y="56"/>
                  </a:lnTo>
                  <a:lnTo>
                    <a:pt x="16" y="61"/>
                  </a:lnTo>
                  <a:lnTo>
                    <a:pt x="17" y="62"/>
                  </a:lnTo>
                  <a:lnTo>
                    <a:pt x="19" y="63"/>
                  </a:lnTo>
                  <a:lnTo>
                    <a:pt x="20" y="64"/>
                  </a:lnTo>
                  <a:lnTo>
                    <a:pt x="20" y="65"/>
                  </a:lnTo>
                  <a:lnTo>
                    <a:pt x="19" y="67"/>
                  </a:lnTo>
                  <a:lnTo>
                    <a:pt x="19" y="68"/>
                  </a:lnTo>
                  <a:lnTo>
                    <a:pt x="16" y="69"/>
                  </a:lnTo>
                  <a:lnTo>
                    <a:pt x="14" y="70"/>
                  </a:lnTo>
                  <a:lnTo>
                    <a:pt x="12" y="72"/>
                  </a:lnTo>
                  <a:lnTo>
                    <a:pt x="10" y="73"/>
                  </a:lnTo>
                  <a:lnTo>
                    <a:pt x="8" y="73"/>
                  </a:lnTo>
                  <a:lnTo>
                    <a:pt x="7" y="73"/>
                  </a:lnTo>
                  <a:lnTo>
                    <a:pt x="6" y="72"/>
                  </a:lnTo>
                  <a:lnTo>
                    <a:pt x="5" y="72"/>
                  </a:lnTo>
                  <a:lnTo>
                    <a:pt x="5" y="73"/>
                  </a:lnTo>
                  <a:lnTo>
                    <a:pt x="4" y="74"/>
                  </a:lnTo>
                  <a:lnTo>
                    <a:pt x="3" y="75"/>
                  </a:lnTo>
                  <a:lnTo>
                    <a:pt x="2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4" y="80"/>
                  </a:lnTo>
                  <a:lnTo>
                    <a:pt x="5" y="81"/>
                  </a:lnTo>
                  <a:lnTo>
                    <a:pt x="4" y="87"/>
                  </a:lnTo>
                  <a:lnTo>
                    <a:pt x="6" y="93"/>
                  </a:lnTo>
                  <a:lnTo>
                    <a:pt x="8" y="99"/>
                  </a:lnTo>
                  <a:lnTo>
                    <a:pt x="8" y="106"/>
                  </a:lnTo>
                  <a:lnTo>
                    <a:pt x="7" y="108"/>
                  </a:lnTo>
                  <a:lnTo>
                    <a:pt x="6" y="110"/>
                  </a:lnTo>
                  <a:lnTo>
                    <a:pt x="4" y="111"/>
                  </a:lnTo>
                  <a:lnTo>
                    <a:pt x="3" y="112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0" y="119"/>
                  </a:lnTo>
                  <a:lnTo>
                    <a:pt x="10" y="119"/>
                  </a:lnTo>
                  <a:lnTo>
                    <a:pt x="19" y="122"/>
                  </a:lnTo>
                  <a:lnTo>
                    <a:pt x="21" y="123"/>
                  </a:lnTo>
                  <a:lnTo>
                    <a:pt x="23" y="122"/>
                  </a:lnTo>
                  <a:lnTo>
                    <a:pt x="25" y="121"/>
                  </a:lnTo>
                  <a:lnTo>
                    <a:pt x="27" y="118"/>
                  </a:lnTo>
                  <a:lnTo>
                    <a:pt x="29" y="116"/>
                  </a:lnTo>
                  <a:lnTo>
                    <a:pt x="30" y="115"/>
                  </a:lnTo>
                  <a:lnTo>
                    <a:pt x="32" y="114"/>
                  </a:lnTo>
                  <a:lnTo>
                    <a:pt x="33" y="113"/>
                  </a:lnTo>
                  <a:lnTo>
                    <a:pt x="35" y="113"/>
                  </a:lnTo>
                  <a:lnTo>
                    <a:pt x="37" y="113"/>
                  </a:lnTo>
                  <a:lnTo>
                    <a:pt x="39" y="115"/>
                  </a:lnTo>
                  <a:lnTo>
                    <a:pt x="40" y="117"/>
                  </a:lnTo>
                  <a:lnTo>
                    <a:pt x="40" y="120"/>
                  </a:lnTo>
                  <a:lnTo>
                    <a:pt x="40" y="122"/>
                  </a:lnTo>
                  <a:lnTo>
                    <a:pt x="39" y="124"/>
                  </a:lnTo>
                  <a:lnTo>
                    <a:pt x="37" y="126"/>
                  </a:lnTo>
                  <a:lnTo>
                    <a:pt x="32" y="129"/>
                  </a:lnTo>
                  <a:lnTo>
                    <a:pt x="27" y="133"/>
                  </a:lnTo>
                  <a:lnTo>
                    <a:pt x="23" y="137"/>
                  </a:lnTo>
                  <a:lnTo>
                    <a:pt x="22" y="138"/>
                  </a:lnTo>
                  <a:lnTo>
                    <a:pt x="22" y="140"/>
                  </a:lnTo>
                  <a:lnTo>
                    <a:pt x="23" y="142"/>
                  </a:lnTo>
                  <a:lnTo>
                    <a:pt x="25" y="143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26" name="Freeform 64"/>
            <p:cNvSpPr>
              <a:spLocks/>
            </p:cNvSpPr>
            <p:nvPr/>
          </p:nvSpPr>
          <p:spPr bwMode="gray">
            <a:xfrm>
              <a:off x="2347" y="2052"/>
              <a:ext cx="168" cy="188"/>
            </a:xfrm>
            <a:custGeom>
              <a:avLst/>
              <a:gdLst>
                <a:gd name="T0" fmla="*/ 30 w 168"/>
                <a:gd name="T1" fmla="*/ 151 h 188"/>
                <a:gd name="T2" fmla="*/ 25 w 168"/>
                <a:gd name="T3" fmla="*/ 160 h 188"/>
                <a:gd name="T4" fmla="*/ 21 w 168"/>
                <a:gd name="T5" fmla="*/ 169 h 188"/>
                <a:gd name="T6" fmla="*/ 27 w 168"/>
                <a:gd name="T7" fmla="*/ 176 h 188"/>
                <a:gd name="T8" fmla="*/ 40 w 168"/>
                <a:gd name="T9" fmla="*/ 171 h 188"/>
                <a:gd name="T10" fmla="*/ 50 w 168"/>
                <a:gd name="T11" fmla="*/ 179 h 188"/>
                <a:gd name="T12" fmla="*/ 54 w 168"/>
                <a:gd name="T13" fmla="*/ 187 h 188"/>
                <a:gd name="T14" fmla="*/ 63 w 168"/>
                <a:gd name="T15" fmla="*/ 187 h 188"/>
                <a:gd name="T16" fmla="*/ 66 w 168"/>
                <a:gd name="T17" fmla="*/ 180 h 188"/>
                <a:gd name="T18" fmla="*/ 69 w 168"/>
                <a:gd name="T19" fmla="*/ 176 h 188"/>
                <a:gd name="T20" fmla="*/ 74 w 168"/>
                <a:gd name="T21" fmla="*/ 167 h 188"/>
                <a:gd name="T22" fmla="*/ 74 w 168"/>
                <a:gd name="T23" fmla="*/ 146 h 188"/>
                <a:gd name="T24" fmla="*/ 76 w 168"/>
                <a:gd name="T25" fmla="*/ 142 h 188"/>
                <a:gd name="T26" fmla="*/ 88 w 168"/>
                <a:gd name="T27" fmla="*/ 139 h 188"/>
                <a:gd name="T28" fmla="*/ 89 w 168"/>
                <a:gd name="T29" fmla="*/ 132 h 188"/>
                <a:gd name="T30" fmla="*/ 104 w 168"/>
                <a:gd name="T31" fmla="*/ 121 h 188"/>
                <a:gd name="T32" fmla="*/ 155 w 168"/>
                <a:gd name="T33" fmla="*/ 87 h 188"/>
                <a:gd name="T34" fmla="*/ 167 w 168"/>
                <a:gd name="T35" fmla="*/ 69 h 188"/>
                <a:gd name="T36" fmla="*/ 168 w 168"/>
                <a:gd name="T37" fmla="*/ 56 h 188"/>
                <a:gd name="T38" fmla="*/ 162 w 168"/>
                <a:gd name="T39" fmla="*/ 47 h 188"/>
                <a:gd name="T40" fmla="*/ 164 w 168"/>
                <a:gd name="T41" fmla="*/ 41 h 188"/>
                <a:gd name="T42" fmla="*/ 133 w 168"/>
                <a:gd name="T43" fmla="*/ 21 h 188"/>
                <a:gd name="T44" fmla="*/ 134 w 168"/>
                <a:gd name="T45" fmla="*/ 30 h 188"/>
                <a:gd name="T46" fmla="*/ 125 w 168"/>
                <a:gd name="T47" fmla="*/ 32 h 188"/>
                <a:gd name="T48" fmla="*/ 118 w 168"/>
                <a:gd name="T49" fmla="*/ 27 h 188"/>
                <a:gd name="T50" fmla="*/ 111 w 168"/>
                <a:gd name="T51" fmla="*/ 28 h 188"/>
                <a:gd name="T52" fmla="*/ 105 w 168"/>
                <a:gd name="T53" fmla="*/ 25 h 188"/>
                <a:gd name="T54" fmla="*/ 94 w 168"/>
                <a:gd name="T55" fmla="*/ 16 h 188"/>
                <a:gd name="T56" fmla="*/ 70 w 168"/>
                <a:gd name="T57" fmla="*/ 6 h 188"/>
                <a:gd name="T58" fmla="*/ 60 w 168"/>
                <a:gd name="T59" fmla="*/ 0 h 188"/>
                <a:gd name="T60" fmla="*/ 55 w 168"/>
                <a:gd name="T61" fmla="*/ 3 h 188"/>
                <a:gd name="T62" fmla="*/ 51 w 168"/>
                <a:gd name="T63" fmla="*/ 6 h 188"/>
                <a:gd name="T64" fmla="*/ 41 w 168"/>
                <a:gd name="T65" fmla="*/ 10 h 188"/>
                <a:gd name="T66" fmla="*/ 28 w 168"/>
                <a:gd name="T67" fmla="*/ 18 h 188"/>
                <a:gd name="T68" fmla="*/ 19 w 168"/>
                <a:gd name="T69" fmla="*/ 22 h 188"/>
                <a:gd name="T70" fmla="*/ 19 w 168"/>
                <a:gd name="T71" fmla="*/ 27 h 188"/>
                <a:gd name="T72" fmla="*/ 27 w 168"/>
                <a:gd name="T73" fmla="*/ 34 h 188"/>
                <a:gd name="T74" fmla="*/ 27 w 168"/>
                <a:gd name="T75" fmla="*/ 42 h 188"/>
                <a:gd name="T76" fmla="*/ 22 w 168"/>
                <a:gd name="T77" fmla="*/ 48 h 188"/>
                <a:gd name="T78" fmla="*/ 17 w 168"/>
                <a:gd name="T79" fmla="*/ 62 h 188"/>
                <a:gd name="T80" fmla="*/ 19 w 168"/>
                <a:gd name="T81" fmla="*/ 67 h 188"/>
                <a:gd name="T82" fmla="*/ 12 w 168"/>
                <a:gd name="T83" fmla="*/ 72 h 188"/>
                <a:gd name="T84" fmla="*/ 6 w 168"/>
                <a:gd name="T85" fmla="*/ 72 h 188"/>
                <a:gd name="T86" fmla="*/ 3 w 168"/>
                <a:gd name="T87" fmla="*/ 75 h 188"/>
                <a:gd name="T88" fmla="*/ 0 w 168"/>
                <a:gd name="T89" fmla="*/ 79 h 188"/>
                <a:gd name="T90" fmla="*/ 5 w 168"/>
                <a:gd name="T91" fmla="*/ 81 h 188"/>
                <a:gd name="T92" fmla="*/ 8 w 168"/>
                <a:gd name="T93" fmla="*/ 106 h 188"/>
                <a:gd name="T94" fmla="*/ 3 w 168"/>
                <a:gd name="T95" fmla="*/ 112 h 188"/>
                <a:gd name="T96" fmla="*/ 10 w 168"/>
                <a:gd name="T97" fmla="*/ 119 h 188"/>
                <a:gd name="T98" fmla="*/ 25 w 168"/>
                <a:gd name="T99" fmla="*/ 121 h 188"/>
                <a:gd name="T100" fmla="*/ 32 w 168"/>
                <a:gd name="T101" fmla="*/ 114 h 188"/>
                <a:gd name="T102" fmla="*/ 39 w 168"/>
                <a:gd name="T103" fmla="*/ 115 h 188"/>
                <a:gd name="T104" fmla="*/ 39 w 168"/>
                <a:gd name="T105" fmla="*/ 124 h 188"/>
                <a:gd name="T106" fmla="*/ 23 w 168"/>
                <a:gd name="T107" fmla="*/ 137 h 188"/>
                <a:gd name="T108" fmla="*/ 23 w 168"/>
                <a:gd name="T109" fmla="*/ 142 h 18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68"/>
                <a:gd name="T166" fmla="*/ 0 h 188"/>
                <a:gd name="T167" fmla="*/ 168 w 168"/>
                <a:gd name="T168" fmla="*/ 188 h 18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68" h="188">
                  <a:moveTo>
                    <a:pt x="25" y="143"/>
                  </a:moveTo>
                  <a:lnTo>
                    <a:pt x="27" y="146"/>
                  </a:lnTo>
                  <a:lnTo>
                    <a:pt x="29" y="148"/>
                  </a:lnTo>
                  <a:lnTo>
                    <a:pt x="30" y="151"/>
                  </a:lnTo>
                  <a:lnTo>
                    <a:pt x="30" y="153"/>
                  </a:lnTo>
                  <a:lnTo>
                    <a:pt x="29" y="155"/>
                  </a:lnTo>
                  <a:lnTo>
                    <a:pt x="27" y="158"/>
                  </a:lnTo>
                  <a:lnTo>
                    <a:pt x="25" y="160"/>
                  </a:lnTo>
                  <a:lnTo>
                    <a:pt x="23" y="162"/>
                  </a:lnTo>
                  <a:lnTo>
                    <a:pt x="22" y="164"/>
                  </a:lnTo>
                  <a:lnTo>
                    <a:pt x="21" y="167"/>
                  </a:lnTo>
                  <a:lnTo>
                    <a:pt x="21" y="169"/>
                  </a:lnTo>
                  <a:lnTo>
                    <a:pt x="22" y="172"/>
                  </a:lnTo>
                  <a:lnTo>
                    <a:pt x="24" y="174"/>
                  </a:lnTo>
                  <a:lnTo>
                    <a:pt x="25" y="175"/>
                  </a:lnTo>
                  <a:lnTo>
                    <a:pt x="27" y="176"/>
                  </a:lnTo>
                  <a:lnTo>
                    <a:pt x="29" y="177"/>
                  </a:lnTo>
                  <a:lnTo>
                    <a:pt x="31" y="176"/>
                  </a:lnTo>
                  <a:lnTo>
                    <a:pt x="35" y="173"/>
                  </a:lnTo>
                  <a:lnTo>
                    <a:pt x="40" y="171"/>
                  </a:lnTo>
                  <a:lnTo>
                    <a:pt x="45" y="171"/>
                  </a:lnTo>
                  <a:lnTo>
                    <a:pt x="49" y="174"/>
                  </a:lnTo>
                  <a:lnTo>
                    <a:pt x="50" y="176"/>
                  </a:lnTo>
                  <a:lnTo>
                    <a:pt x="50" y="179"/>
                  </a:lnTo>
                  <a:lnTo>
                    <a:pt x="51" y="181"/>
                  </a:lnTo>
                  <a:lnTo>
                    <a:pt x="52" y="183"/>
                  </a:lnTo>
                  <a:lnTo>
                    <a:pt x="52" y="185"/>
                  </a:lnTo>
                  <a:lnTo>
                    <a:pt x="54" y="187"/>
                  </a:lnTo>
                  <a:lnTo>
                    <a:pt x="56" y="188"/>
                  </a:lnTo>
                  <a:lnTo>
                    <a:pt x="58" y="188"/>
                  </a:lnTo>
                  <a:lnTo>
                    <a:pt x="61" y="188"/>
                  </a:lnTo>
                  <a:lnTo>
                    <a:pt x="63" y="187"/>
                  </a:lnTo>
                  <a:lnTo>
                    <a:pt x="65" y="186"/>
                  </a:lnTo>
                  <a:lnTo>
                    <a:pt x="66" y="184"/>
                  </a:lnTo>
                  <a:lnTo>
                    <a:pt x="66" y="182"/>
                  </a:lnTo>
                  <a:lnTo>
                    <a:pt x="66" y="180"/>
                  </a:lnTo>
                  <a:lnTo>
                    <a:pt x="66" y="178"/>
                  </a:lnTo>
                  <a:lnTo>
                    <a:pt x="66" y="176"/>
                  </a:lnTo>
                  <a:lnTo>
                    <a:pt x="67" y="175"/>
                  </a:lnTo>
                  <a:lnTo>
                    <a:pt x="69" y="176"/>
                  </a:lnTo>
                  <a:lnTo>
                    <a:pt x="70" y="176"/>
                  </a:lnTo>
                  <a:lnTo>
                    <a:pt x="71" y="177"/>
                  </a:lnTo>
                  <a:lnTo>
                    <a:pt x="72" y="176"/>
                  </a:lnTo>
                  <a:lnTo>
                    <a:pt x="74" y="167"/>
                  </a:lnTo>
                  <a:lnTo>
                    <a:pt x="75" y="157"/>
                  </a:lnTo>
                  <a:lnTo>
                    <a:pt x="77" y="148"/>
                  </a:lnTo>
                  <a:lnTo>
                    <a:pt x="75" y="147"/>
                  </a:lnTo>
                  <a:lnTo>
                    <a:pt x="74" y="146"/>
                  </a:lnTo>
                  <a:lnTo>
                    <a:pt x="73" y="144"/>
                  </a:lnTo>
                  <a:lnTo>
                    <a:pt x="73" y="143"/>
                  </a:lnTo>
                  <a:lnTo>
                    <a:pt x="74" y="143"/>
                  </a:lnTo>
                  <a:lnTo>
                    <a:pt x="76" y="142"/>
                  </a:lnTo>
                  <a:lnTo>
                    <a:pt x="79" y="141"/>
                  </a:lnTo>
                  <a:lnTo>
                    <a:pt x="82" y="141"/>
                  </a:lnTo>
                  <a:lnTo>
                    <a:pt x="86" y="140"/>
                  </a:lnTo>
                  <a:lnTo>
                    <a:pt x="88" y="139"/>
                  </a:lnTo>
                  <a:lnTo>
                    <a:pt x="90" y="137"/>
                  </a:lnTo>
                  <a:lnTo>
                    <a:pt x="90" y="135"/>
                  </a:lnTo>
                  <a:lnTo>
                    <a:pt x="90" y="134"/>
                  </a:lnTo>
                  <a:lnTo>
                    <a:pt x="89" y="132"/>
                  </a:lnTo>
                  <a:lnTo>
                    <a:pt x="89" y="130"/>
                  </a:lnTo>
                  <a:lnTo>
                    <a:pt x="89" y="128"/>
                  </a:lnTo>
                  <a:lnTo>
                    <a:pt x="90" y="127"/>
                  </a:lnTo>
                  <a:lnTo>
                    <a:pt x="104" y="121"/>
                  </a:lnTo>
                  <a:lnTo>
                    <a:pt x="119" y="116"/>
                  </a:lnTo>
                  <a:lnTo>
                    <a:pt x="134" y="109"/>
                  </a:lnTo>
                  <a:lnTo>
                    <a:pt x="146" y="98"/>
                  </a:lnTo>
                  <a:lnTo>
                    <a:pt x="155" y="87"/>
                  </a:lnTo>
                  <a:lnTo>
                    <a:pt x="163" y="73"/>
                  </a:lnTo>
                  <a:lnTo>
                    <a:pt x="164" y="72"/>
                  </a:lnTo>
                  <a:lnTo>
                    <a:pt x="165" y="70"/>
                  </a:lnTo>
                  <a:lnTo>
                    <a:pt x="167" y="69"/>
                  </a:lnTo>
                  <a:lnTo>
                    <a:pt x="168" y="67"/>
                  </a:lnTo>
                  <a:lnTo>
                    <a:pt x="168" y="63"/>
                  </a:lnTo>
                  <a:lnTo>
                    <a:pt x="168" y="60"/>
                  </a:lnTo>
                  <a:lnTo>
                    <a:pt x="168" y="56"/>
                  </a:lnTo>
                  <a:lnTo>
                    <a:pt x="167" y="53"/>
                  </a:lnTo>
                  <a:lnTo>
                    <a:pt x="165" y="51"/>
                  </a:lnTo>
                  <a:lnTo>
                    <a:pt x="163" y="49"/>
                  </a:lnTo>
                  <a:lnTo>
                    <a:pt x="162" y="47"/>
                  </a:lnTo>
                  <a:lnTo>
                    <a:pt x="161" y="45"/>
                  </a:lnTo>
                  <a:lnTo>
                    <a:pt x="160" y="44"/>
                  </a:lnTo>
                  <a:lnTo>
                    <a:pt x="161" y="42"/>
                  </a:lnTo>
                  <a:lnTo>
                    <a:pt x="164" y="41"/>
                  </a:lnTo>
                  <a:lnTo>
                    <a:pt x="154" y="32"/>
                  </a:lnTo>
                  <a:lnTo>
                    <a:pt x="144" y="26"/>
                  </a:lnTo>
                  <a:lnTo>
                    <a:pt x="133" y="18"/>
                  </a:lnTo>
                  <a:lnTo>
                    <a:pt x="133" y="21"/>
                  </a:lnTo>
                  <a:lnTo>
                    <a:pt x="133" y="23"/>
                  </a:lnTo>
                  <a:lnTo>
                    <a:pt x="134" y="26"/>
                  </a:lnTo>
                  <a:lnTo>
                    <a:pt x="134" y="28"/>
                  </a:lnTo>
                  <a:lnTo>
                    <a:pt x="134" y="30"/>
                  </a:lnTo>
                  <a:lnTo>
                    <a:pt x="132" y="33"/>
                  </a:lnTo>
                  <a:lnTo>
                    <a:pt x="129" y="33"/>
                  </a:lnTo>
                  <a:lnTo>
                    <a:pt x="127" y="33"/>
                  </a:lnTo>
                  <a:lnTo>
                    <a:pt x="125" y="32"/>
                  </a:lnTo>
                  <a:lnTo>
                    <a:pt x="124" y="31"/>
                  </a:lnTo>
                  <a:lnTo>
                    <a:pt x="122" y="29"/>
                  </a:lnTo>
                  <a:lnTo>
                    <a:pt x="120" y="27"/>
                  </a:lnTo>
                  <a:lnTo>
                    <a:pt x="118" y="27"/>
                  </a:lnTo>
                  <a:lnTo>
                    <a:pt x="117" y="27"/>
                  </a:lnTo>
                  <a:lnTo>
                    <a:pt x="115" y="27"/>
                  </a:lnTo>
                  <a:lnTo>
                    <a:pt x="113" y="28"/>
                  </a:lnTo>
                  <a:lnTo>
                    <a:pt x="111" y="28"/>
                  </a:lnTo>
                  <a:lnTo>
                    <a:pt x="109" y="29"/>
                  </a:lnTo>
                  <a:lnTo>
                    <a:pt x="108" y="28"/>
                  </a:lnTo>
                  <a:lnTo>
                    <a:pt x="106" y="27"/>
                  </a:lnTo>
                  <a:lnTo>
                    <a:pt x="105" y="25"/>
                  </a:lnTo>
                  <a:lnTo>
                    <a:pt x="104" y="23"/>
                  </a:lnTo>
                  <a:lnTo>
                    <a:pt x="103" y="21"/>
                  </a:lnTo>
                  <a:lnTo>
                    <a:pt x="101" y="19"/>
                  </a:lnTo>
                  <a:lnTo>
                    <a:pt x="94" y="16"/>
                  </a:lnTo>
                  <a:lnTo>
                    <a:pt x="86" y="16"/>
                  </a:lnTo>
                  <a:lnTo>
                    <a:pt x="79" y="14"/>
                  </a:lnTo>
                  <a:lnTo>
                    <a:pt x="75" y="11"/>
                  </a:lnTo>
                  <a:lnTo>
                    <a:pt x="70" y="6"/>
                  </a:lnTo>
                  <a:lnTo>
                    <a:pt x="66" y="3"/>
                  </a:lnTo>
                  <a:lnTo>
                    <a:pt x="64" y="2"/>
                  </a:lnTo>
                  <a:lnTo>
                    <a:pt x="62" y="1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2"/>
                  </a:lnTo>
                  <a:lnTo>
                    <a:pt x="55" y="3"/>
                  </a:lnTo>
                  <a:lnTo>
                    <a:pt x="55" y="4"/>
                  </a:lnTo>
                  <a:lnTo>
                    <a:pt x="55" y="5"/>
                  </a:lnTo>
                  <a:lnTo>
                    <a:pt x="54" y="6"/>
                  </a:lnTo>
                  <a:lnTo>
                    <a:pt x="51" y="6"/>
                  </a:lnTo>
                  <a:lnTo>
                    <a:pt x="49" y="6"/>
                  </a:lnTo>
                  <a:lnTo>
                    <a:pt x="47" y="6"/>
                  </a:lnTo>
                  <a:lnTo>
                    <a:pt x="45" y="7"/>
                  </a:lnTo>
                  <a:lnTo>
                    <a:pt x="41" y="10"/>
                  </a:lnTo>
                  <a:lnTo>
                    <a:pt x="37" y="12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8" y="18"/>
                  </a:lnTo>
                  <a:lnTo>
                    <a:pt x="26" y="20"/>
                  </a:lnTo>
                  <a:lnTo>
                    <a:pt x="23" y="21"/>
                  </a:lnTo>
                  <a:lnTo>
                    <a:pt x="20" y="22"/>
                  </a:lnTo>
                  <a:lnTo>
                    <a:pt x="19" y="22"/>
                  </a:lnTo>
                  <a:lnTo>
                    <a:pt x="19" y="23"/>
                  </a:lnTo>
                  <a:lnTo>
                    <a:pt x="19" y="25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21" y="29"/>
                  </a:lnTo>
                  <a:lnTo>
                    <a:pt x="24" y="31"/>
                  </a:lnTo>
                  <a:lnTo>
                    <a:pt x="26" y="32"/>
                  </a:lnTo>
                  <a:lnTo>
                    <a:pt x="27" y="34"/>
                  </a:lnTo>
                  <a:lnTo>
                    <a:pt x="28" y="36"/>
                  </a:lnTo>
                  <a:lnTo>
                    <a:pt x="28" y="38"/>
                  </a:lnTo>
                  <a:lnTo>
                    <a:pt x="27" y="41"/>
                  </a:lnTo>
                  <a:lnTo>
                    <a:pt x="27" y="42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2" y="43"/>
                  </a:lnTo>
                  <a:lnTo>
                    <a:pt x="22" y="48"/>
                  </a:lnTo>
                  <a:lnTo>
                    <a:pt x="20" y="51"/>
                  </a:lnTo>
                  <a:lnTo>
                    <a:pt x="17" y="56"/>
                  </a:lnTo>
                  <a:lnTo>
                    <a:pt x="16" y="61"/>
                  </a:lnTo>
                  <a:lnTo>
                    <a:pt x="17" y="62"/>
                  </a:lnTo>
                  <a:lnTo>
                    <a:pt x="19" y="63"/>
                  </a:lnTo>
                  <a:lnTo>
                    <a:pt x="20" y="64"/>
                  </a:lnTo>
                  <a:lnTo>
                    <a:pt x="20" y="65"/>
                  </a:lnTo>
                  <a:lnTo>
                    <a:pt x="19" y="67"/>
                  </a:lnTo>
                  <a:lnTo>
                    <a:pt x="19" y="68"/>
                  </a:lnTo>
                  <a:lnTo>
                    <a:pt x="16" y="69"/>
                  </a:lnTo>
                  <a:lnTo>
                    <a:pt x="14" y="70"/>
                  </a:lnTo>
                  <a:lnTo>
                    <a:pt x="12" y="72"/>
                  </a:lnTo>
                  <a:lnTo>
                    <a:pt x="10" y="73"/>
                  </a:lnTo>
                  <a:lnTo>
                    <a:pt x="8" y="73"/>
                  </a:lnTo>
                  <a:lnTo>
                    <a:pt x="7" y="73"/>
                  </a:lnTo>
                  <a:lnTo>
                    <a:pt x="6" y="72"/>
                  </a:lnTo>
                  <a:lnTo>
                    <a:pt x="5" y="72"/>
                  </a:lnTo>
                  <a:lnTo>
                    <a:pt x="5" y="73"/>
                  </a:lnTo>
                  <a:lnTo>
                    <a:pt x="4" y="74"/>
                  </a:lnTo>
                  <a:lnTo>
                    <a:pt x="3" y="75"/>
                  </a:lnTo>
                  <a:lnTo>
                    <a:pt x="2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4" y="80"/>
                  </a:lnTo>
                  <a:lnTo>
                    <a:pt x="5" y="81"/>
                  </a:lnTo>
                  <a:lnTo>
                    <a:pt x="4" y="87"/>
                  </a:lnTo>
                  <a:lnTo>
                    <a:pt x="6" y="93"/>
                  </a:lnTo>
                  <a:lnTo>
                    <a:pt x="8" y="99"/>
                  </a:lnTo>
                  <a:lnTo>
                    <a:pt x="8" y="106"/>
                  </a:lnTo>
                  <a:lnTo>
                    <a:pt x="7" y="108"/>
                  </a:lnTo>
                  <a:lnTo>
                    <a:pt x="6" y="110"/>
                  </a:lnTo>
                  <a:lnTo>
                    <a:pt x="4" y="111"/>
                  </a:lnTo>
                  <a:lnTo>
                    <a:pt x="3" y="112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0" y="119"/>
                  </a:lnTo>
                  <a:lnTo>
                    <a:pt x="10" y="119"/>
                  </a:lnTo>
                  <a:lnTo>
                    <a:pt x="19" y="122"/>
                  </a:lnTo>
                  <a:lnTo>
                    <a:pt x="21" y="123"/>
                  </a:lnTo>
                  <a:lnTo>
                    <a:pt x="23" y="122"/>
                  </a:lnTo>
                  <a:lnTo>
                    <a:pt x="25" y="121"/>
                  </a:lnTo>
                  <a:lnTo>
                    <a:pt x="27" y="118"/>
                  </a:lnTo>
                  <a:lnTo>
                    <a:pt x="29" y="116"/>
                  </a:lnTo>
                  <a:lnTo>
                    <a:pt x="30" y="115"/>
                  </a:lnTo>
                  <a:lnTo>
                    <a:pt x="32" y="114"/>
                  </a:lnTo>
                  <a:lnTo>
                    <a:pt x="33" y="113"/>
                  </a:lnTo>
                  <a:lnTo>
                    <a:pt x="35" y="113"/>
                  </a:lnTo>
                  <a:lnTo>
                    <a:pt x="37" y="113"/>
                  </a:lnTo>
                  <a:lnTo>
                    <a:pt x="39" y="115"/>
                  </a:lnTo>
                  <a:lnTo>
                    <a:pt x="40" y="117"/>
                  </a:lnTo>
                  <a:lnTo>
                    <a:pt x="40" y="120"/>
                  </a:lnTo>
                  <a:lnTo>
                    <a:pt x="40" y="122"/>
                  </a:lnTo>
                  <a:lnTo>
                    <a:pt x="39" y="124"/>
                  </a:lnTo>
                  <a:lnTo>
                    <a:pt x="37" y="126"/>
                  </a:lnTo>
                  <a:lnTo>
                    <a:pt x="32" y="129"/>
                  </a:lnTo>
                  <a:lnTo>
                    <a:pt x="27" y="133"/>
                  </a:lnTo>
                  <a:lnTo>
                    <a:pt x="23" y="137"/>
                  </a:lnTo>
                  <a:lnTo>
                    <a:pt x="22" y="138"/>
                  </a:lnTo>
                  <a:lnTo>
                    <a:pt x="22" y="140"/>
                  </a:lnTo>
                  <a:lnTo>
                    <a:pt x="23" y="142"/>
                  </a:lnTo>
                  <a:lnTo>
                    <a:pt x="25" y="143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27" name="Freeform 65"/>
            <p:cNvSpPr>
              <a:spLocks/>
            </p:cNvSpPr>
            <p:nvPr/>
          </p:nvSpPr>
          <p:spPr bwMode="gray">
            <a:xfrm>
              <a:off x="2338" y="2091"/>
              <a:ext cx="378" cy="521"/>
            </a:xfrm>
            <a:custGeom>
              <a:avLst/>
              <a:gdLst>
                <a:gd name="T0" fmla="*/ 324 w 378"/>
                <a:gd name="T1" fmla="*/ 310 h 521"/>
                <a:gd name="T2" fmla="*/ 314 w 378"/>
                <a:gd name="T3" fmla="*/ 289 h 521"/>
                <a:gd name="T4" fmla="*/ 314 w 378"/>
                <a:gd name="T5" fmla="*/ 277 h 521"/>
                <a:gd name="T6" fmla="*/ 299 w 378"/>
                <a:gd name="T7" fmla="*/ 277 h 521"/>
                <a:gd name="T8" fmla="*/ 265 w 378"/>
                <a:gd name="T9" fmla="*/ 272 h 521"/>
                <a:gd name="T10" fmla="*/ 243 w 378"/>
                <a:gd name="T11" fmla="*/ 264 h 521"/>
                <a:gd name="T12" fmla="*/ 246 w 378"/>
                <a:gd name="T13" fmla="*/ 256 h 521"/>
                <a:gd name="T14" fmla="*/ 228 w 378"/>
                <a:gd name="T15" fmla="*/ 231 h 521"/>
                <a:gd name="T16" fmla="*/ 217 w 378"/>
                <a:gd name="T17" fmla="*/ 222 h 521"/>
                <a:gd name="T18" fmla="*/ 225 w 378"/>
                <a:gd name="T19" fmla="*/ 183 h 521"/>
                <a:gd name="T20" fmla="*/ 239 w 378"/>
                <a:gd name="T21" fmla="*/ 180 h 521"/>
                <a:gd name="T22" fmla="*/ 238 w 378"/>
                <a:gd name="T23" fmla="*/ 165 h 521"/>
                <a:gd name="T24" fmla="*/ 250 w 378"/>
                <a:gd name="T25" fmla="*/ 141 h 521"/>
                <a:gd name="T26" fmla="*/ 269 w 378"/>
                <a:gd name="T27" fmla="*/ 125 h 521"/>
                <a:gd name="T28" fmla="*/ 321 w 378"/>
                <a:gd name="T29" fmla="*/ 110 h 521"/>
                <a:gd name="T30" fmla="*/ 332 w 378"/>
                <a:gd name="T31" fmla="*/ 101 h 521"/>
                <a:gd name="T32" fmla="*/ 307 w 378"/>
                <a:gd name="T33" fmla="*/ 94 h 521"/>
                <a:gd name="T34" fmla="*/ 319 w 378"/>
                <a:gd name="T35" fmla="*/ 84 h 521"/>
                <a:gd name="T36" fmla="*/ 322 w 378"/>
                <a:gd name="T37" fmla="*/ 53 h 521"/>
                <a:gd name="T38" fmla="*/ 294 w 378"/>
                <a:gd name="T39" fmla="*/ 58 h 521"/>
                <a:gd name="T40" fmla="*/ 268 w 378"/>
                <a:gd name="T41" fmla="*/ 62 h 521"/>
                <a:gd name="T42" fmla="*/ 248 w 378"/>
                <a:gd name="T43" fmla="*/ 62 h 521"/>
                <a:gd name="T44" fmla="*/ 240 w 378"/>
                <a:gd name="T45" fmla="*/ 45 h 521"/>
                <a:gd name="T46" fmla="*/ 232 w 378"/>
                <a:gd name="T47" fmla="*/ 35 h 521"/>
                <a:gd name="T48" fmla="*/ 224 w 378"/>
                <a:gd name="T49" fmla="*/ 23 h 521"/>
                <a:gd name="T50" fmla="*/ 170 w 378"/>
                <a:gd name="T51" fmla="*/ 3 h 521"/>
                <a:gd name="T52" fmla="*/ 177 w 378"/>
                <a:gd name="T53" fmla="*/ 21 h 521"/>
                <a:gd name="T54" fmla="*/ 155 w 378"/>
                <a:gd name="T55" fmla="*/ 59 h 521"/>
                <a:gd name="T56" fmla="*/ 99 w 378"/>
                <a:gd name="T57" fmla="*/ 95 h 521"/>
                <a:gd name="T58" fmla="*/ 83 w 378"/>
                <a:gd name="T59" fmla="*/ 104 h 521"/>
                <a:gd name="T60" fmla="*/ 81 w 378"/>
                <a:gd name="T61" fmla="*/ 137 h 521"/>
                <a:gd name="T62" fmla="*/ 75 w 378"/>
                <a:gd name="T63" fmla="*/ 143 h 521"/>
                <a:gd name="T64" fmla="*/ 61 w 378"/>
                <a:gd name="T65" fmla="*/ 146 h 521"/>
                <a:gd name="T66" fmla="*/ 44 w 378"/>
                <a:gd name="T67" fmla="*/ 134 h 521"/>
                <a:gd name="T68" fmla="*/ 30 w 378"/>
                <a:gd name="T69" fmla="*/ 128 h 521"/>
                <a:gd name="T70" fmla="*/ 37 w 378"/>
                <a:gd name="T71" fmla="*/ 109 h 521"/>
                <a:gd name="T72" fmla="*/ 26 w 378"/>
                <a:gd name="T73" fmla="*/ 107 h 521"/>
                <a:gd name="T74" fmla="*/ 13 w 378"/>
                <a:gd name="T75" fmla="*/ 116 h 521"/>
                <a:gd name="T76" fmla="*/ 2 w 378"/>
                <a:gd name="T77" fmla="*/ 147 h 521"/>
                <a:gd name="T78" fmla="*/ 11 w 378"/>
                <a:gd name="T79" fmla="*/ 177 h 521"/>
                <a:gd name="T80" fmla="*/ 37 w 378"/>
                <a:gd name="T81" fmla="*/ 197 h 521"/>
                <a:gd name="T82" fmla="*/ 67 w 378"/>
                <a:gd name="T83" fmla="*/ 230 h 521"/>
                <a:gd name="T84" fmla="*/ 85 w 378"/>
                <a:gd name="T85" fmla="*/ 267 h 521"/>
                <a:gd name="T86" fmla="*/ 105 w 378"/>
                <a:gd name="T87" fmla="*/ 301 h 521"/>
                <a:gd name="T88" fmla="*/ 125 w 378"/>
                <a:gd name="T89" fmla="*/ 330 h 521"/>
                <a:gd name="T90" fmla="*/ 159 w 378"/>
                <a:gd name="T91" fmla="*/ 392 h 521"/>
                <a:gd name="T92" fmla="*/ 219 w 378"/>
                <a:gd name="T93" fmla="*/ 457 h 521"/>
                <a:gd name="T94" fmla="*/ 283 w 378"/>
                <a:gd name="T95" fmla="*/ 478 h 521"/>
                <a:gd name="T96" fmla="*/ 328 w 378"/>
                <a:gd name="T97" fmla="*/ 518 h 521"/>
                <a:gd name="T98" fmla="*/ 358 w 378"/>
                <a:gd name="T99" fmla="*/ 503 h 521"/>
                <a:gd name="T100" fmla="*/ 358 w 378"/>
                <a:gd name="T101" fmla="*/ 488 h 521"/>
                <a:gd name="T102" fmla="*/ 362 w 378"/>
                <a:gd name="T103" fmla="*/ 477 h 521"/>
                <a:gd name="T104" fmla="*/ 367 w 378"/>
                <a:gd name="T105" fmla="*/ 457 h 521"/>
                <a:gd name="T106" fmla="*/ 363 w 378"/>
                <a:gd name="T107" fmla="*/ 446 h 521"/>
                <a:gd name="T108" fmla="*/ 366 w 378"/>
                <a:gd name="T109" fmla="*/ 424 h 521"/>
                <a:gd name="T110" fmla="*/ 360 w 378"/>
                <a:gd name="T111" fmla="*/ 414 h 521"/>
                <a:gd name="T112" fmla="*/ 360 w 378"/>
                <a:gd name="T113" fmla="*/ 408 h 521"/>
                <a:gd name="T114" fmla="*/ 373 w 378"/>
                <a:gd name="T115" fmla="*/ 394 h 521"/>
                <a:gd name="T116" fmla="*/ 367 w 378"/>
                <a:gd name="T117" fmla="*/ 383 h 521"/>
                <a:gd name="T118" fmla="*/ 369 w 378"/>
                <a:gd name="T119" fmla="*/ 371 h 521"/>
                <a:gd name="T120" fmla="*/ 376 w 378"/>
                <a:gd name="T121" fmla="*/ 355 h 521"/>
                <a:gd name="T122" fmla="*/ 378 w 378"/>
                <a:gd name="T123" fmla="*/ 341 h 52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78"/>
                <a:gd name="T187" fmla="*/ 0 h 521"/>
                <a:gd name="T188" fmla="*/ 378 w 378"/>
                <a:gd name="T189" fmla="*/ 521 h 52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78" h="521">
                  <a:moveTo>
                    <a:pt x="344" y="303"/>
                  </a:moveTo>
                  <a:lnTo>
                    <a:pt x="338" y="306"/>
                  </a:lnTo>
                  <a:lnTo>
                    <a:pt x="337" y="306"/>
                  </a:lnTo>
                  <a:lnTo>
                    <a:pt x="335" y="306"/>
                  </a:lnTo>
                  <a:lnTo>
                    <a:pt x="333" y="306"/>
                  </a:lnTo>
                  <a:lnTo>
                    <a:pt x="332" y="306"/>
                  </a:lnTo>
                  <a:lnTo>
                    <a:pt x="328" y="308"/>
                  </a:lnTo>
                  <a:lnTo>
                    <a:pt x="324" y="310"/>
                  </a:lnTo>
                  <a:lnTo>
                    <a:pt x="321" y="312"/>
                  </a:lnTo>
                  <a:lnTo>
                    <a:pt x="319" y="313"/>
                  </a:lnTo>
                  <a:lnTo>
                    <a:pt x="317" y="312"/>
                  </a:lnTo>
                  <a:lnTo>
                    <a:pt x="316" y="311"/>
                  </a:lnTo>
                  <a:lnTo>
                    <a:pt x="315" y="309"/>
                  </a:lnTo>
                  <a:lnTo>
                    <a:pt x="314" y="302"/>
                  </a:lnTo>
                  <a:lnTo>
                    <a:pt x="315" y="296"/>
                  </a:lnTo>
                  <a:lnTo>
                    <a:pt x="314" y="289"/>
                  </a:lnTo>
                  <a:lnTo>
                    <a:pt x="313" y="285"/>
                  </a:lnTo>
                  <a:lnTo>
                    <a:pt x="313" y="282"/>
                  </a:lnTo>
                  <a:lnTo>
                    <a:pt x="313" y="280"/>
                  </a:lnTo>
                  <a:lnTo>
                    <a:pt x="314" y="279"/>
                  </a:lnTo>
                  <a:lnTo>
                    <a:pt x="314" y="278"/>
                  </a:lnTo>
                  <a:lnTo>
                    <a:pt x="314" y="277"/>
                  </a:lnTo>
                  <a:lnTo>
                    <a:pt x="315" y="275"/>
                  </a:lnTo>
                  <a:lnTo>
                    <a:pt x="314" y="275"/>
                  </a:lnTo>
                  <a:lnTo>
                    <a:pt x="313" y="275"/>
                  </a:lnTo>
                  <a:lnTo>
                    <a:pt x="312" y="274"/>
                  </a:lnTo>
                  <a:lnTo>
                    <a:pt x="311" y="274"/>
                  </a:lnTo>
                  <a:lnTo>
                    <a:pt x="311" y="275"/>
                  </a:lnTo>
                  <a:lnTo>
                    <a:pt x="299" y="277"/>
                  </a:lnTo>
                  <a:lnTo>
                    <a:pt x="288" y="280"/>
                  </a:lnTo>
                  <a:lnTo>
                    <a:pt x="275" y="280"/>
                  </a:lnTo>
                  <a:lnTo>
                    <a:pt x="272" y="280"/>
                  </a:lnTo>
                  <a:lnTo>
                    <a:pt x="270" y="279"/>
                  </a:lnTo>
                  <a:lnTo>
                    <a:pt x="268" y="278"/>
                  </a:lnTo>
                  <a:lnTo>
                    <a:pt x="266" y="276"/>
                  </a:lnTo>
                  <a:lnTo>
                    <a:pt x="265" y="274"/>
                  </a:lnTo>
                  <a:lnTo>
                    <a:pt x="265" y="272"/>
                  </a:lnTo>
                  <a:lnTo>
                    <a:pt x="264" y="270"/>
                  </a:lnTo>
                  <a:lnTo>
                    <a:pt x="263" y="269"/>
                  </a:lnTo>
                  <a:lnTo>
                    <a:pt x="262" y="268"/>
                  </a:lnTo>
                  <a:lnTo>
                    <a:pt x="260" y="268"/>
                  </a:lnTo>
                  <a:lnTo>
                    <a:pt x="258" y="268"/>
                  </a:lnTo>
                  <a:lnTo>
                    <a:pt x="257" y="268"/>
                  </a:lnTo>
                  <a:lnTo>
                    <a:pt x="250" y="264"/>
                  </a:lnTo>
                  <a:lnTo>
                    <a:pt x="243" y="264"/>
                  </a:lnTo>
                  <a:lnTo>
                    <a:pt x="236" y="268"/>
                  </a:lnTo>
                  <a:lnTo>
                    <a:pt x="237" y="266"/>
                  </a:lnTo>
                  <a:lnTo>
                    <a:pt x="238" y="263"/>
                  </a:lnTo>
                  <a:lnTo>
                    <a:pt x="240" y="261"/>
                  </a:lnTo>
                  <a:lnTo>
                    <a:pt x="242" y="259"/>
                  </a:lnTo>
                  <a:lnTo>
                    <a:pt x="244" y="257"/>
                  </a:lnTo>
                  <a:lnTo>
                    <a:pt x="245" y="256"/>
                  </a:lnTo>
                  <a:lnTo>
                    <a:pt x="246" y="256"/>
                  </a:lnTo>
                  <a:lnTo>
                    <a:pt x="244" y="253"/>
                  </a:lnTo>
                  <a:lnTo>
                    <a:pt x="242" y="250"/>
                  </a:lnTo>
                  <a:lnTo>
                    <a:pt x="241" y="247"/>
                  </a:lnTo>
                  <a:lnTo>
                    <a:pt x="239" y="244"/>
                  </a:lnTo>
                  <a:lnTo>
                    <a:pt x="234" y="238"/>
                  </a:lnTo>
                  <a:lnTo>
                    <a:pt x="228" y="233"/>
                  </a:lnTo>
                  <a:lnTo>
                    <a:pt x="228" y="232"/>
                  </a:lnTo>
                  <a:lnTo>
                    <a:pt x="228" y="231"/>
                  </a:lnTo>
                  <a:lnTo>
                    <a:pt x="228" y="230"/>
                  </a:lnTo>
                  <a:lnTo>
                    <a:pt x="226" y="228"/>
                  </a:lnTo>
                  <a:lnTo>
                    <a:pt x="224" y="227"/>
                  </a:lnTo>
                  <a:lnTo>
                    <a:pt x="222" y="226"/>
                  </a:lnTo>
                  <a:lnTo>
                    <a:pt x="220" y="225"/>
                  </a:lnTo>
                  <a:lnTo>
                    <a:pt x="218" y="223"/>
                  </a:lnTo>
                  <a:lnTo>
                    <a:pt x="217" y="222"/>
                  </a:lnTo>
                  <a:lnTo>
                    <a:pt x="217" y="220"/>
                  </a:lnTo>
                  <a:lnTo>
                    <a:pt x="217" y="217"/>
                  </a:lnTo>
                  <a:lnTo>
                    <a:pt x="220" y="209"/>
                  </a:lnTo>
                  <a:lnTo>
                    <a:pt x="223" y="200"/>
                  </a:lnTo>
                  <a:lnTo>
                    <a:pt x="223" y="191"/>
                  </a:lnTo>
                  <a:lnTo>
                    <a:pt x="223" y="188"/>
                  </a:lnTo>
                  <a:lnTo>
                    <a:pt x="224" y="185"/>
                  </a:lnTo>
                  <a:lnTo>
                    <a:pt x="225" y="183"/>
                  </a:lnTo>
                  <a:lnTo>
                    <a:pt x="228" y="181"/>
                  </a:lnTo>
                  <a:lnTo>
                    <a:pt x="231" y="180"/>
                  </a:lnTo>
                  <a:lnTo>
                    <a:pt x="235" y="180"/>
                  </a:lnTo>
                  <a:lnTo>
                    <a:pt x="235" y="181"/>
                  </a:lnTo>
                  <a:lnTo>
                    <a:pt x="236" y="181"/>
                  </a:lnTo>
                  <a:lnTo>
                    <a:pt x="237" y="182"/>
                  </a:lnTo>
                  <a:lnTo>
                    <a:pt x="238" y="181"/>
                  </a:lnTo>
                  <a:lnTo>
                    <a:pt x="239" y="180"/>
                  </a:lnTo>
                  <a:lnTo>
                    <a:pt x="240" y="179"/>
                  </a:lnTo>
                  <a:lnTo>
                    <a:pt x="241" y="178"/>
                  </a:lnTo>
                  <a:lnTo>
                    <a:pt x="241" y="176"/>
                  </a:lnTo>
                  <a:lnTo>
                    <a:pt x="242" y="173"/>
                  </a:lnTo>
                  <a:lnTo>
                    <a:pt x="241" y="171"/>
                  </a:lnTo>
                  <a:lnTo>
                    <a:pt x="241" y="170"/>
                  </a:lnTo>
                  <a:lnTo>
                    <a:pt x="239" y="167"/>
                  </a:lnTo>
                  <a:lnTo>
                    <a:pt x="238" y="165"/>
                  </a:lnTo>
                  <a:lnTo>
                    <a:pt x="238" y="163"/>
                  </a:lnTo>
                  <a:lnTo>
                    <a:pt x="238" y="160"/>
                  </a:lnTo>
                  <a:lnTo>
                    <a:pt x="240" y="157"/>
                  </a:lnTo>
                  <a:lnTo>
                    <a:pt x="243" y="154"/>
                  </a:lnTo>
                  <a:lnTo>
                    <a:pt x="245" y="152"/>
                  </a:lnTo>
                  <a:lnTo>
                    <a:pt x="248" y="148"/>
                  </a:lnTo>
                  <a:lnTo>
                    <a:pt x="249" y="144"/>
                  </a:lnTo>
                  <a:lnTo>
                    <a:pt x="250" y="141"/>
                  </a:lnTo>
                  <a:lnTo>
                    <a:pt x="251" y="138"/>
                  </a:lnTo>
                  <a:lnTo>
                    <a:pt x="253" y="136"/>
                  </a:lnTo>
                  <a:lnTo>
                    <a:pt x="256" y="135"/>
                  </a:lnTo>
                  <a:lnTo>
                    <a:pt x="259" y="133"/>
                  </a:lnTo>
                  <a:lnTo>
                    <a:pt x="262" y="132"/>
                  </a:lnTo>
                  <a:lnTo>
                    <a:pt x="265" y="130"/>
                  </a:lnTo>
                  <a:lnTo>
                    <a:pt x="267" y="128"/>
                  </a:lnTo>
                  <a:lnTo>
                    <a:pt x="269" y="125"/>
                  </a:lnTo>
                  <a:lnTo>
                    <a:pt x="271" y="123"/>
                  </a:lnTo>
                  <a:lnTo>
                    <a:pt x="273" y="121"/>
                  </a:lnTo>
                  <a:lnTo>
                    <a:pt x="276" y="119"/>
                  </a:lnTo>
                  <a:lnTo>
                    <a:pt x="286" y="117"/>
                  </a:lnTo>
                  <a:lnTo>
                    <a:pt x="296" y="115"/>
                  </a:lnTo>
                  <a:lnTo>
                    <a:pt x="305" y="111"/>
                  </a:lnTo>
                  <a:lnTo>
                    <a:pt x="313" y="109"/>
                  </a:lnTo>
                  <a:lnTo>
                    <a:pt x="321" y="110"/>
                  </a:lnTo>
                  <a:lnTo>
                    <a:pt x="326" y="112"/>
                  </a:lnTo>
                  <a:lnTo>
                    <a:pt x="329" y="114"/>
                  </a:lnTo>
                  <a:lnTo>
                    <a:pt x="333" y="115"/>
                  </a:lnTo>
                  <a:lnTo>
                    <a:pt x="334" y="104"/>
                  </a:lnTo>
                  <a:lnTo>
                    <a:pt x="335" y="102"/>
                  </a:lnTo>
                  <a:lnTo>
                    <a:pt x="334" y="102"/>
                  </a:lnTo>
                  <a:lnTo>
                    <a:pt x="333" y="102"/>
                  </a:lnTo>
                  <a:lnTo>
                    <a:pt x="332" y="101"/>
                  </a:lnTo>
                  <a:lnTo>
                    <a:pt x="331" y="99"/>
                  </a:lnTo>
                  <a:lnTo>
                    <a:pt x="330" y="98"/>
                  </a:lnTo>
                  <a:lnTo>
                    <a:pt x="328" y="96"/>
                  </a:lnTo>
                  <a:lnTo>
                    <a:pt x="324" y="94"/>
                  </a:lnTo>
                  <a:lnTo>
                    <a:pt x="319" y="92"/>
                  </a:lnTo>
                  <a:lnTo>
                    <a:pt x="313" y="93"/>
                  </a:lnTo>
                  <a:lnTo>
                    <a:pt x="306" y="95"/>
                  </a:lnTo>
                  <a:lnTo>
                    <a:pt x="307" y="94"/>
                  </a:lnTo>
                  <a:lnTo>
                    <a:pt x="308" y="92"/>
                  </a:lnTo>
                  <a:lnTo>
                    <a:pt x="309" y="91"/>
                  </a:lnTo>
                  <a:lnTo>
                    <a:pt x="311" y="90"/>
                  </a:lnTo>
                  <a:lnTo>
                    <a:pt x="312" y="89"/>
                  </a:lnTo>
                  <a:lnTo>
                    <a:pt x="312" y="88"/>
                  </a:lnTo>
                  <a:lnTo>
                    <a:pt x="313" y="86"/>
                  </a:lnTo>
                  <a:lnTo>
                    <a:pt x="316" y="85"/>
                  </a:lnTo>
                  <a:lnTo>
                    <a:pt x="319" y="84"/>
                  </a:lnTo>
                  <a:lnTo>
                    <a:pt x="321" y="82"/>
                  </a:lnTo>
                  <a:lnTo>
                    <a:pt x="323" y="79"/>
                  </a:lnTo>
                  <a:lnTo>
                    <a:pt x="326" y="76"/>
                  </a:lnTo>
                  <a:lnTo>
                    <a:pt x="328" y="74"/>
                  </a:lnTo>
                  <a:lnTo>
                    <a:pt x="330" y="68"/>
                  </a:lnTo>
                  <a:lnTo>
                    <a:pt x="329" y="63"/>
                  </a:lnTo>
                  <a:lnTo>
                    <a:pt x="326" y="58"/>
                  </a:lnTo>
                  <a:lnTo>
                    <a:pt x="322" y="53"/>
                  </a:lnTo>
                  <a:lnTo>
                    <a:pt x="317" y="49"/>
                  </a:lnTo>
                  <a:lnTo>
                    <a:pt x="311" y="49"/>
                  </a:lnTo>
                  <a:lnTo>
                    <a:pt x="304" y="52"/>
                  </a:lnTo>
                  <a:lnTo>
                    <a:pt x="302" y="53"/>
                  </a:lnTo>
                  <a:lnTo>
                    <a:pt x="300" y="55"/>
                  </a:lnTo>
                  <a:lnTo>
                    <a:pt x="298" y="57"/>
                  </a:lnTo>
                  <a:lnTo>
                    <a:pt x="296" y="58"/>
                  </a:lnTo>
                  <a:lnTo>
                    <a:pt x="294" y="58"/>
                  </a:lnTo>
                  <a:lnTo>
                    <a:pt x="290" y="55"/>
                  </a:lnTo>
                  <a:lnTo>
                    <a:pt x="286" y="53"/>
                  </a:lnTo>
                  <a:lnTo>
                    <a:pt x="282" y="51"/>
                  </a:lnTo>
                  <a:lnTo>
                    <a:pt x="276" y="53"/>
                  </a:lnTo>
                  <a:lnTo>
                    <a:pt x="274" y="55"/>
                  </a:lnTo>
                  <a:lnTo>
                    <a:pt x="272" y="57"/>
                  </a:lnTo>
                  <a:lnTo>
                    <a:pt x="270" y="59"/>
                  </a:lnTo>
                  <a:lnTo>
                    <a:pt x="268" y="62"/>
                  </a:lnTo>
                  <a:lnTo>
                    <a:pt x="266" y="63"/>
                  </a:lnTo>
                  <a:lnTo>
                    <a:pt x="264" y="63"/>
                  </a:lnTo>
                  <a:lnTo>
                    <a:pt x="261" y="63"/>
                  </a:lnTo>
                  <a:lnTo>
                    <a:pt x="258" y="63"/>
                  </a:lnTo>
                  <a:lnTo>
                    <a:pt x="255" y="63"/>
                  </a:lnTo>
                  <a:lnTo>
                    <a:pt x="253" y="64"/>
                  </a:lnTo>
                  <a:lnTo>
                    <a:pt x="250" y="64"/>
                  </a:lnTo>
                  <a:lnTo>
                    <a:pt x="248" y="62"/>
                  </a:lnTo>
                  <a:lnTo>
                    <a:pt x="246" y="60"/>
                  </a:lnTo>
                  <a:lnTo>
                    <a:pt x="244" y="57"/>
                  </a:lnTo>
                  <a:lnTo>
                    <a:pt x="242" y="55"/>
                  </a:lnTo>
                  <a:lnTo>
                    <a:pt x="240" y="53"/>
                  </a:lnTo>
                  <a:lnTo>
                    <a:pt x="239" y="52"/>
                  </a:lnTo>
                  <a:lnTo>
                    <a:pt x="239" y="50"/>
                  </a:lnTo>
                  <a:lnTo>
                    <a:pt x="239" y="48"/>
                  </a:lnTo>
                  <a:lnTo>
                    <a:pt x="240" y="45"/>
                  </a:lnTo>
                  <a:lnTo>
                    <a:pt x="240" y="43"/>
                  </a:lnTo>
                  <a:lnTo>
                    <a:pt x="241" y="40"/>
                  </a:lnTo>
                  <a:lnTo>
                    <a:pt x="239" y="40"/>
                  </a:lnTo>
                  <a:lnTo>
                    <a:pt x="238" y="39"/>
                  </a:lnTo>
                  <a:lnTo>
                    <a:pt x="237" y="38"/>
                  </a:lnTo>
                  <a:lnTo>
                    <a:pt x="236" y="37"/>
                  </a:lnTo>
                  <a:lnTo>
                    <a:pt x="235" y="36"/>
                  </a:lnTo>
                  <a:lnTo>
                    <a:pt x="232" y="35"/>
                  </a:lnTo>
                  <a:lnTo>
                    <a:pt x="231" y="34"/>
                  </a:lnTo>
                  <a:lnTo>
                    <a:pt x="231" y="32"/>
                  </a:lnTo>
                  <a:lnTo>
                    <a:pt x="230" y="30"/>
                  </a:lnTo>
                  <a:lnTo>
                    <a:pt x="230" y="27"/>
                  </a:lnTo>
                  <a:lnTo>
                    <a:pt x="229" y="25"/>
                  </a:lnTo>
                  <a:lnTo>
                    <a:pt x="227" y="24"/>
                  </a:lnTo>
                  <a:lnTo>
                    <a:pt x="226" y="23"/>
                  </a:lnTo>
                  <a:lnTo>
                    <a:pt x="224" y="23"/>
                  </a:lnTo>
                  <a:lnTo>
                    <a:pt x="222" y="23"/>
                  </a:lnTo>
                  <a:lnTo>
                    <a:pt x="220" y="23"/>
                  </a:lnTo>
                  <a:lnTo>
                    <a:pt x="211" y="19"/>
                  </a:lnTo>
                  <a:lnTo>
                    <a:pt x="203" y="12"/>
                  </a:lnTo>
                  <a:lnTo>
                    <a:pt x="195" y="6"/>
                  </a:lnTo>
                  <a:lnTo>
                    <a:pt x="187" y="1"/>
                  </a:lnTo>
                  <a:lnTo>
                    <a:pt x="178" y="0"/>
                  </a:lnTo>
                  <a:lnTo>
                    <a:pt x="170" y="3"/>
                  </a:lnTo>
                  <a:lnTo>
                    <a:pt x="169" y="5"/>
                  </a:lnTo>
                  <a:lnTo>
                    <a:pt x="170" y="6"/>
                  </a:lnTo>
                  <a:lnTo>
                    <a:pt x="171" y="8"/>
                  </a:lnTo>
                  <a:lnTo>
                    <a:pt x="172" y="10"/>
                  </a:lnTo>
                  <a:lnTo>
                    <a:pt x="174" y="12"/>
                  </a:lnTo>
                  <a:lnTo>
                    <a:pt x="176" y="14"/>
                  </a:lnTo>
                  <a:lnTo>
                    <a:pt x="177" y="17"/>
                  </a:lnTo>
                  <a:lnTo>
                    <a:pt x="177" y="21"/>
                  </a:lnTo>
                  <a:lnTo>
                    <a:pt x="177" y="24"/>
                  </a:lnTo>
                  <a:lnTo>
                    <a:pt x="177" y="28"/>
                  </a:lnTo>
                  <a:lnTo>
                    <a:pt x="176" y="30"/>
                  </a:lnTo>
                  <a:lnTo>
                    <a:pt x="174" y="31"/>
                  </a:lnTo>
                  <a:lnTo>
                    <a:pt x="173" y="33"/>
                  </a:lnTo>
                  <a:lnTo>
                    <a:pt x="172" y="34"/>
                  </a:lnTo>
                  <a:lnTo>
                    <a:pt x="164" y="48"/>
                  </a:lnTo>
                  <a:lnTo>
                    <a:pt x="155" y="59"/>
                  </a:lnTo>
                  <a:lnTo>
                    <a:pt x="143" y="70"/>
                  </a:lnTo>
                  <a:lnTo>
                    <a:pt x="128" y="77"/>
                  </a:lnTo>
                  <a:lnTo>
                    <a:pt x="113" y="82"/>
                  </a:lnTo>
                  <a:lnTo>
                    <a:pt x="99" y="88"/>
                  </a:lnTo>
                  <a:lnTo>
                    <a:pt x="98" y="89"/>
                  </a:lnTo>
                  <a:lnTo>
                    <a:pt x="98" y="91"/>
                  </a:lnTo>
                  <a:lnTo>
                    <a:pt x="98" y="93"/>
                  </a:lnTo>
                  <a:lnTo>
                    <a:pt x="99" y="95"/>
                  </a:lnTo>
                  <a:lnTo>
                    <a:pt x="99" y="96"/>
                  </a:lnTo>
                  <a:lnTo>
                    <a:pt x="99" y="98"/>
                  </a:lnTo>
                  <a:lnTo>
                    <a:pt x="97" y="100"/>
                  </a:lnTo>
                  <a:lnTo>
                    <a:pt x="95" y="101"/>
                  </a:lnTo>
                  <a:lnTo>
                    <a:pt x="91" y="102"/>
                  </a:lnTo>
                  <a:lnTo>
                    <a:pt x="88" y="102"/>
                  </a:lnTo>
                  <a:lnTo>
                    <a:pt x="85" y="103"/>
                  </a:lnTo>
                  <a:lnTo>
                    <a:pt x="83" y="104"/>
                  </a:lnTo>
                  <a:lnTo>
                    <a:pt x="82" y="104"/>
                  </a:lnTo>
                  <a:lnTo>
                    <a:pt x="82" y="105"/>
                  </a:lnTo>
                  <a:lnTo>
                    <a:pt x="83" y="107"/>
                  </a:lnTo>
                  <a:lnTo>
                    <a:pt x="84" y="108"/>
                  </a:lnTo>
                  <a:lnTo>
                    <a:pt x="86" y="109"/>
                  </a:lnTo>
                  <a:lnTo>
                    <a:pt x="84" y="118"/>
                  </a:lnTo>
                  <a:lnTo>
                    <a:pt x="83" y="128"/>
                  </a:lnTo>
                  <a:lnTo>
                    <a:pt x="81" y="137"/>
                  </a:lnTo>
                  <a:lnTo>
                    <a:pt x="80" y="138"/>
                  </a:lnTo>
                  <a:lnTo>
                    <a:pt x="79" y="137"/>
                  </a:lnTo>
                  <a:lnTo>
                    <a:pt x="78" y="137"/>
                  </a:lnTo>
                  <a:lnTo>
                    <a:pt x="76" y="136"/>
                  </a:lnTo>
                  <a:lnTo>
                    <a:pt x="75" y="137"/>
                  </a:lnTo>
                  <a:lnTo>
                    <a:pt x="75" y="139"/>
                  </a:lnTo>
                  <a:lnTo>
                    <a:pt x="75" y="141"/>
                  </a:lnTo>
                  <a:lnTo>
                    <a:pt x="75" y="143"/>
                  </a:lnTo>
                  <a:lnTo>
                    <a:pt x="75" y="145"/>
                  </a:lnTo>
                  <a:lnTo>
                    <a:pt x="74" y="147"/>
                  </a:lnTo>
                  <a:lnTo>
                    <a:pt x="72" y="148"/>
                  </a:lnTo>
                  <a:lnTo>
                    <a:pt x="70" y="149"/>
                  </a:lnTo>
                  <a:lnTo>
                    <a:pt x="67" y="149"/>
                  </a:lnTo>
                  <a:lnTo>
                    <a:pt x="65" y="149"/>
                  </a:lnTo>
                  <a:lnTo>
                    <a:pt x="63" y="148"/>
                  </a:lnTo>
                  <a:lnTo>
                    <a:pt x="61" y="146"/>
                  </a:lnTo>
                  <a:lnTo>
                    <a:pt x="61" y="144"/>
                  </a:lnTo>
                  <a:lnTo>
                    <a:pt x="60" y="142"/>
                  </a:lnTo>
                  <a:lnTo>
                    <a:pt x="59" y="140"/>
                  </a:lnTo>
                  <a:lnTo>
                    <a:pt x="59" y="137"/>
                  </a:lnTo>
                  <a:lnTo>
                    <a:pt x="58" y="135"/>
                  </a:lnTo>
                  <a:lnTo>
                    <a:pt x="54" y="132"/>
                  </a:lnTo>
                  <a:lnTo>
                    <a:pt x="49" y="132"/>
                  </a:lnTo>
                  <a:lnTo>
                    <a:pt x="44" y="134"/>
                  </a:lnTo>
                  <a:lnTo>
                    <a:pt x="40" y="137"/>
                  </a:lnTo>
                  <a:lnTo>
                    <a:pt x="38" y="138"/>
                  </a:lnTo>
                  <a:lnTo>
                    <a:pt x="36" y="137"/>
                  </a:lnTo>
                  <a:lnTo>
                    <a:pt x="34" y="136"/>
                  </a:lnTo>
                  <a:lnTo>
                    <a:pt x="33" y="135"/>
                  </a:lnTo>
                  <a:lnTo>
                    <a:pt x="31" y="133"/>
                  </a:lnTo>
                  <a:lnTo>
                    <a:pt x="30" y="130"/>
                  </a:lnTo>
                  <a:lnTo>
                    <a:pt x="30" y="128"/>
                  </a:lnTo>
                  <a:lnTo>
                    <a:pt x="31" y="125"/>
                  </a:lnTo>
                  <a:lnTo>
                    <a:pt x="32" y="123"/>
                  </a:lnTo>
                  <a:lnTo>
                    <a:pt x="34" y="121"/>
                  </a:lnTo>
                  <a:lnTo>
                    <a:pt x="36" y="119"/>
                  </a:lnTo>
                  <a:lnTo>
                    <a:pt x="38" y="116"/>
                  </a:lnTo>
                  <a:lnTo>
                    <a:pt x="39" y="114"/>
                  </a:lnTo>
                  <a:lnTo>
                    <a:pt x="38" y="111"/>
                  </a:lnTo>
                  <a:lnTo>
                    <a:pt x="37" y="109"/>
                  </a:lnTo>
                  <a:lnTo>
                    <a:pt x="35" y="107"/>
                  </a:lnTo>
                  <a:lnTo>
                    <a:pt x="33" y="104"/>
                  </a:lnTo>
                  <a:lnTo>
                    <a:pt x="31" y="102"/>
                  </a:lnTo>
                  <a:lnTo>
                    <a:pt x="29" y="101"/>
                  </a:lnTo>
                  <a:lnTo>
                    <a:pt x="28" y="102"/>
                  </a:lnTo>
                  <a:lnTo>
                    <a:pt x="27" y="103"/>
                  </a:lnTo>
                  <a:lnTo>
                    <a:pt x="26" y="104"/>
                  </a:lnTo>
                  <a:lnTo>
                    <a:pt x="26" y="107"/>
                  </a:lnTo>
                  <a:lnTo>
                    <a:pt x="25" y="108"/>
                  </a:lnTo>
                  <a:lnTo>
                    <a:pt x="24" y="109"/>
                  </a:lnTo>
                  <a:lnTo>
                    <a:pt x="23" y="110"/>
                  </a:lnTo>
                  <a:lnTo>
                    <a:pt x="18" y="111"/>
                  </a:lnTo>
                  <a:lnTo>
                    <a:pt x="14" y="112"/>
                  </a:lnTo>
                  <a:lnTo>
                    <a:pt x="13" y="113"/>
                  </a:lnTo>
                  <a:lnTo>
                    <a:pt x="13" y="114"/>
                  </a:lnTo>
                  <a:lnTo>
                    <a:pt x="13" y="116"/>
                  </a:lnTo>
                  <a:lnTo>
                    <a:pt x="13" y="118"/>
                  </a:lnTo>
                  <a:lnTo>
                    <a:pt x="12" y="119"/>
                  </a:lnTo>
                  <a:lnTo>
                    <a:pt x="12" y="120"/>
                  </a:lnTo>
                  <a:lnTo>
                    <a:pt x="9" y="125"/>
                  </a:lnTo>
                  <a:lnTo>
                    <a:pt x="6" y="129"/>
                  </a:lnTo>
                  <a:lnTo>
                    <a:pt x="3" y="133"/>
                  </a:lnTo>
                  <a:lnTo>
                    <a:pt x="0" y="140"/>
                  </a:lnTo>
                  <a:lnTo>
                    <a:pt x="2" y="147"/>
                  </a:lnTo>
                  <a:lnTo>
                    <a:pt x="4" y="154"/>
                  </a:lnTo>
                  <a:lnTo>
                    <a:pt x="8" y="158"/>
                  </a:lnTo>
                  <a:lnTo>
                    <a:pt x="12" y="162"/>
                  </a:lnTo>
                  <a:lnTo>
                    <a:pt x="15" y="167"/>
                  </a:lnTo>
                  <a:lnTo>
                    <a:pt x="15" y="172"/>
                  </a:lnTo>
                  <a:lnTo>
                    <a:pt x="14" y="174"/>
                  </a:lnTo>
                  <a:lnTo>
                    <a:pt x="12" y="176"/>
                  </a:lnTo>
                  <a:lnTo>
                    <a:pt x="11" y="177"/>
                  </a:lnTo>
                  <a:lnTo>
                    <a:pt x="9" y="178"/>
                  </a:lnTo>
                  <a:lnTo>
                    <a:pt x="8" y="179"/>
                  </a:lnTo>
                  <a:lnTo>
                    <a:pt x="7" y="180"/>
                  </a:lnTo>
                  <a:lnTo>
                    <a:pt x="11" y="186"/>
                  </a:lnTo>
                  <a:lnTo>
                    <a:pt x="17" y="189"/>
                  </a:lnTo>
                  <a:lnTo>
                    <a:pt x="24" y="191"/>
                  </a:lnTo>
                  <a:lnTo>
                    <a:pt x="31" y="192"/>
                  </a:lnTo>
                  <a:lnTo>
                    <a:pt x="37" y="197"/>
                  </a:lnTo>
                  <a:lnTo>
                    <a:pt x="42" y="203"/>
                  </a:lnTo>
                  <a:lnTo>
                    <a:pt x="48" y="209"/>
                  </a:lnTo>
                  <a:lnTo>
                    <a:pt x="50" y="211"/>
                  </a:lnTo>
                  <a:lnTo>
                    <a:pt x="51" y="214"/>
                  </a:lnTo>
                  <a:lnTo>
                    <a:pt x="53" y="217"/>
                  </a:lnTo>
                  <a:lnTo>
                    <a:pt x="56" y="222"/>
                  </a:lnTo>
                  <a:lnTo>
                    <a:pt x="61" y="227"/>
                  </a:lnTo>
                  <a:lnTo>
                    <a:pt x="67" y="230"/>
                  </a:lnTo>
                  <a:lnTo>
                    <a:pt x="72" y="234"/>
                  </a:lnTo>
                  <a:lnTo>
                    <a:pt x="75" y="239"/>
                  </a:lnTo>
                  <a:lnTo>
                    <a:pt x="79" y="246"/>
                  </a:lnTo>
                  <a:lnTo>
                    <a:pt x="81" y="253"/>
                  </a:lnTo>
                  <a:lnTo>
                    <a:pt x="82" y="261"/>
                  </a:lnTo>
                  <a:lnTo>
                    <a:pt x="82" y="263"/>
                  </a:lnTo>
                  <a:lnTo>
                    <a:pt x="84" y="265"/>
                  </a:lnTo>
                  <a:lnTo>
                    <a:pt x="85" y="267"/>
                  </a:lnTo>
                  <a:lnTo>
                    <a:pt x="87" y="269"/>
                  </a:lnTo>
                  <a:lnTo>
                    <a:pt x="90" y="271"/>
                  </a:lnTo>
                  <a:lnTo>
                    <a:pt x="92" y="273"/>
                  </a:lnTo>
                  <a:lnTo>
                    <a:pt x="96" y="275"/>
                  </a:lnTo>
                  <a:lnTo>
                    <a:pt x="99" y="282"/>
                  </a:lnTo>
                  <a:lnTo>
                    <a:pt x="101" y="290"/>
                  </a:lnTo>
                  <a:lnTo>
                    <a:pt x="103" y="297"/>
                  </a:lnTo>
                  <a:lnTo>
                    <a:pt x="105" y="301"/>
                  </a:lnTo>
                  <a:lnTo>
                    <a:pt x="108" y="305"/>
                  </a:lnTo>
                  <a:lnTo>
                    <a:pt x="112" y="309"/>
                  </a:lnTo>
                  <a:lnTo>
                    <a:pt x="114" y="311"/>
                  </a:lnTo>
                  <a:lnTo>
                    <a:pt x="115" y="313"/>
                  </a:lnTo>
                  <a:lnTo>
                    <a:pt x="116" y="316"/>
                  </a:lnTo>
                  <a:lnTo>
                    <a:pt x="117" y="319"/>
                  </a:lnTo>
                  <a:lnTo>
                    <a:pt x="120" y="325"/>
                  </a:lnTo>
                  <a:lnTo>
                    <a:pt x="125" y="330"/>
                  </a:lnTo>
                  <a:lnTo>
                    <a:pt x="130" y="337"/>
                  </a:lnTo>
                  <a:lnTo>
                    <a:pt x="134" y="346"/>
                  </a:lnTo>
                  <a:lnTo>
                    <a:pt x="136" y="355"/>
                  </a:lnTo>
                  <a:lnTo>
                    <a:pt x="139" y="364"/>
                  </a:lnTo>
                  <a:lnTo>
                    <a:pt x="149" y="373"/>
                  </a:lnTo>
                  <a:lnTo>
                    <a:pt x="159" y="383"/>
                  </a:lnTo>
                  <a:lnTo>
                    <a:pt x="160" y="387"/>
                  </a:lnTo>
                  <a:lnTo>
                    <a:pt x="159" y="392"/>
                  </a:lnTo>
                  <a:lnTo>
                    <a:pt x="158" y="397"/>
                  </a:lnTo>
                  <a:lnTo>
                    <a:pt x="158" y="402"/>
                  </a:lnTo>
                  <a:lnTo>
                    <a:pt x="169" y="416"/>
                  </a:lnTo>
                  <a:lnTo>
                    <a:pt x="181" y="430"/>
                  </a:lnTo>
                  <a:lnTo>
                    <a:pt x="195" y="441"/>
                  </a:lnTo>
                  <a:lnTo>
                    <a:pt x="209" y="450"/>
                  </a:lnTo>
                  <a:lnTo>
                    <a:pt x="214" y="453"/>
                  </a:lnTo>
                  <a:lnTo>
                    <a:pt x="219" y="457"/>
                  </a:lnTo>
                  <a:lnTo>
                    <a:pt x="223" y="460"/>
                  </a:lnTo>
                  <a:lnTo>
                    <a:pt x="229" y="463"/>
                  </a:lnTo>
                  <a:lnTo>
                    <a:pt x="237" y="463"/>
                  </a:lnTo>
                  <a:lnTo>
                    <a:pt x="245" y="464"/>
                  </a:lnTo>
                  <a:lnTo>
                    <a:pt x="251" y="466"/>
                  </a:lnTo>
                  <a:lnTo>
                    <a:pt x="261" y="472"/>
                  </a:lnTo>
                  <a:lnTo>
                    <a:pt x="272" y="475"/>
                  </a:lnTo>
                  <a:lnTo>
                    <a:pt x="283" y="478"/>
                  </a:lnTo>
                  <a:lnTo>
                    <a:pt x="294" y="482"/>
                  </a:lnTo>
                  <a:lnTo>
                    <a:pt x="297" y="486"/>
                  </a:lnTo>
                  <a:lnTo>
                    <a:pt x="299" y="492"/>
                  </a:lnTo>
                  <a:lnTo>
                    <a:pt x="302" y="497"/>
                  </a:lnTo>
                  <a:lnTo>
                    <a:pt x="305" y="501"/>
                  </a:lnTo>
                  <a:lnTo>
                    <a:pt x="313" y="506"/>
                  </a:lnTo>
                  <a:lnTo>
                    <a:pt x="320" y="513"/>
                  </a:lnTo>
                  <a:lnTo>
                    <a:pt x="328" y="518"/>
                  </a:lnTo>
                  <a:lnTo>
                    <a:pt x="337" y="521"/>
                  </a:lnTo>
                  <a:lnTo>
                    <a:pt x="342" y="521"/>
                  </a:lnTo>
                  <a:lnTo>
                    <a:pt x="347" y="521"/>
                  </a:lnTo>
                  <a:lnTo>
                    <a:pt x="352" y="519"/>
                  </a:lnTo>
                  <a:lnTo>
                    <a:pt x="355" y="515"/>
                  </a:lnTo>
                  <a:lnTo>
                    <a:pt x="357" y="510"/>
                  </a:lnTo>
                  <a:lnTo>
                    <a:pt x="357" y="506"/>
                  </a:lnTo>
                  <a:lnTo>
                    <a:pt x="358" y="503"/>
                  </a:lnTo>
                  <a:lnTo>
                    <a:pt x="359" y="498"/>
                  </a:lnTo>
                  <a:lnTo>
                    <a:pt x="358" y="497"/>
                  </a:lnTo>
                  <a:lnTo>
                    <a:pt x="358" y="495"/>
                  </a:lnTo>
                  <a:lnTo>
                    <a:pt x="359" y="493"/>
                  </a:lnTo>
                  <a:lnTo>
                    <a:pt x="360" y="491"/>
                  </a:lnTo>
                  <a:lnTo>
                    <a:pt x="360" y="489"/>
                  </a:lnTo>
                  <a:lnTo>
                    <a:pt x="359" y="488"/>
                  </a:lnTo>
                  <a:lnTo>
                    <a:pt x="358" y="488"/>
                  </a:lnTo>
                  <a:lnTo>
                    <a:pt x="357" y="488"/>
                  </a:lnTo>
                  <a:lnTo>
                    <a:pt x="356" y="484"/>
                  </a:lnTo>
                  <a:lnTo>
                    <a:pt x="357" y="480"/>
                  </a:lnTo>
                  <a:lnTo>
                    <a:pt x="359" y="477"/>
                  </a:lnTo>
                  <a:lnTo>
                    <a:pt x="361" y="477"/>
                  </a:lnTo>
                  <a:lnTo>
                    <a:pt x="362" y="477"/>
                  </a:lnTo>
                  <a:lnTo>
                    <a:pt x="364" y="474"/>
                  </a:lnTo>
                  <a:lnTo>
                    <a:pt x="364" y="472"/>
                  </a:lnTo>
                  <a:lnTo>
                    <a:pt x="364" y="470"/>
                  </a:lnTo>
                  <a:lnTo>
                    <a:pt x="363" y="468"/>
                  </a:lnTo>
                  <a:lnTo>
                    <a:pt x="363" y="464"/>
                  </a:lnTo>
                  <a:lnTo>
                    <a:pt x="363" y="462"/>
                  </a:lnTo>
                  <a:lnTo>
                    <a:pt x="365" y="460"/>
                  </a:lnTo>
                  <a:lnTo>
                    <a:pt x="367" y="457"/>
                  </a:lnTo>
                  <a:lnTo>
                    <a:pt x="369" y="454"/>
                  </a:lnTo>
                  <a:lnTo>
                    <a:pt x="371" y="451"/>
                  </a:lnTo>
                  <a:lnTo>
                    <a:pt x="369" y="451"/>
                  </a:lnTo>
                  <a:lnTo>
                    <a:pt x="367" y="450"/>
                  </a:lnTo>
                  <a:lnTo>
                    <a:pt x="366" y="449"/>
                  </a:lnTo>
                  <a:lnTo>
                    <a:pt x="364" y="448"/>
                  </a:lnTo>
                  <a:lnTo>
                    <a:pt x="363" y="448"/>
                  </a:lnTo>
                  <a:lnTo>
                    <a:pt x="363" y="446"/>
                  </a:lnTo>
                  <a:lnTo>
                    <a:pt x="362" y="444"/>
                  </a:lnTo>
                  <a:lnTo>
                    <a:pt x="361" y="443"/>
                  </a:lnTo>
                  <a:lnTo>
                    <a:pt x="360" y="441"/>
                  </a:lnTo>
                  <a:lnTo>
                    <a:pt x="360" y="439"/>
                  </a:lnTo>
                  <a:lnTo>
                    <a:pt x="360" y="438"/>
                  </a:lnTo>
                  <a:lnTo>
                    <a:pt x="363" y="432"/>
                  </a:lnTo>
                  <a:lnTo>
                    <a:pt x="366" y="426"/>
                  </a:lnTo>
                  <a:lnTo>
                    <a:pt x="366" y="424"/>
                  </a:lnTo>
                  <a:lnTo>
                    <a:pt x="366" y="423"/>
                  </a:lnTo>
                  <a:lnTo>
                    <a:pt x="365" y="421"/>
                  </a:lnTo>
                  <a:lnTo>
                    <a:pt x="364" y="420"/>
                  </a:lnTo>
                  <a:lnTo>
                    <a:pt x="363" y="419"/>
                  </a:lnTo>
                  <a:lnTo>
                    <a:pt x="361" y="418"/>
                  </a:lnTo>
                  <a:lnTo>
                    <a:pt x="360" y="416"/>
                  </a:lnTo>
                  <a:lnTo>
                    <a:pt x="360" y="415"/>
                  </a:lnTo>
                  <a:lnTo>
                    <a:pt x="360" y="414"/>
                  </a:lnTo>
                  <a:lnTo>
                    <a:pt x="360" y="413"/>
                  </a:lnTo>
                  <a:lnTo>
                    <a:pt x="361" y="413"/>
                  </a:lnTo>
                  <a:lnTo>
                    <a:pt x="362" y="413"/>
                  </a:lnTo>
                  <a:lnTo>
                    <a:pt x="363" y="412"/>
                  </a:lnTo>
                  <a:lnTo>
                    <a:pt x="363" y="410"/>
                  </a:lnTo>
                  <a:lnTo>
                    <a:pt x="362" y="409"/>
                  </a:lnTo>
                  <a:lnTo>
                    <a:pt x="361" y="409"/>
                  </a:lnTo>
                  <a:lnTo>
                    <a:pt x="360" y="408"/>
                  </a:lnTo>
                  <a:lnTo>
                    <a:pt x="360" y="407"/>
                  </a:lnTo>
                  <a:lnTo>
                    <a:pt x="362" y="405"/>
                  </a:lnTo>
                  <a:lnTo>
                    <a:pt x="364" y="403"/>
                  </a:lnTo>
                  <a:lnTo>
                    <a:pt x="366" y="402"/>
                  </a:lnTo>
                  <a:lnTo>
                    <a:pt x="368" y="400"/>
                  </a:lnTo>
                  <a:lnTo>
                    <a:pt x="370" y="398"/>
                  </a:lnTo>
                  <a:lnTo>
                    <a:pt x="373" y="396"/>
                  </a:lnTo>
                  <a:lnTo>
                    <a:pt x="373" y="394"/>
                  </a:lnTo>
                  <a:lnTo>
                    <a:pt x="374" y="392"/>
                  </a:lnTo>
                  <a:lnTo>
                    <a:pt x="374" y="390"/>
                  </a:lnTo>
                  <a:lnTo>
                    <a:pt x="374" y="389"/>
                  </a:lnTo>
                  <a:lnTo>
                    <a:pt x="373" y="387"/>
                  </a:lnTo>
                  <a:lnTo>
                    <a:pt x="371" y="386"/>
                  </a:lnTo>
                  <a:lnTo>
                    <a:pt x="369" y="385"/>
                  </a:lnTo>
                  <a:lnTo>
                    <a:pt x="368" y="384"/>
                  </a:lnTo>
                  <a:lnTo>
                    <a:pt x="367" y="383"/>
                  </a:lnTo>
                  <a:lnTo>
                    <a:pt x="366" y="381"/>
                  </a:lnTo>
                  <a:lnTo>
                    <a:pt x="366" y="379"/>
                  </a:lnTo>
                  <a:lnTo>
                    <a:pt x="367" y="379"/>
                  </a:lnTo>
                  <a:lnTo>
                    <a:pt x="368" y="379"/>
                  </a:lnTo>
                  <a:lnTo>
                    <a:pt x="369" y="379"/>
                  </a:lnTo>
                  <a:lnTo>
                    <a:pt x="370" y="375"/>
                  </a:lnTo>
                  <a:lnTo>
                    <a:pt x="370" y="373"/>
                  </a:lnTo>
                  <a:lnTo>
                    <a:pt x="369" y="371"/>
                  </a:lnTo>
                  <a:lnTo>
                    <a:pt x="368" y="368"/>
                  </a:lnTo>
                  <a:lnTo>
                    <a:pt x="367" y="366"/>
                  </a:lnTo>
                  <a:lnTo>
                    <a:pt x="366" y="363"/>
                  </a:lnTo>
                  <a:lnTo>
                    <a:pt x="370" y="361"/>
                  </a:lnTo>
                  <a:lnTo>
                    <a:pt x="375" y="359"/>
                  </a:lnTo>
                  <a:lnTo>
                    <a:pt x="378" y="355"/>
                  </a:lnTo>
                  <a:lnTo>
                    <a:pt x="377" y="355"/>
                  </a:lnTo>
                  <a:lnTo>
                    <a:pt x="376" y="355"/>
                  </a:lnTo>
                  <a:lnTo>
                    <a:pt x="375" y="355"/>
                  </a:lnTo>
                  <a:lnTo>
                    <a:pt x="373" y="352"/>
                  </a:lnTo>
                  <a:lnTo>
                    <a:pt x="373" y="350"/>
                  </a:lnTo>
                  <a:lnTo>
                    <a:pt x="374" y="348"/>
                  </a:lnTo>
                  <a:lnTo>
                    <a:pt x="375" y="346"/>
                  </a:lnTo>
                  <a:lnTo>
                    <a:pt x="376" y="344"/>
                  </a:lnTo>
                  <a:lnTo>
                    <a:pt x="377" y="343"/>
                  </a:lnTo>
                  <a:lnTo>
                    <a:pt x="378" y="341"/>
                  </a:lnTo>
                  <a:lnTo>
                    <a:pt x="378" y="339"/>
                  </a:lnTo>
                  <a:lnTo>
                    <a:pt x="368" y="325"/>
                  </a:lnTo>
                  <a:lnTo>
                    <a:pt x="357" y="313"/>
                  </a:lnTo>
                  <a:lnTo>
                    <a:pt x="346" y="302"/>
                  </a:lnTo>
                  <a:lnTo>
                    <a:pt x="344" y="303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28" name="Freeform 66"/>
            <p:cNvSpPr>
              <a:spLocks/>
            </p:cNvSpPr>
            <p:nvPr/>
          </p:nvSpPr>
          <p:spPr bwMode="gray">
            <a:xfrm>
              <a:off x="2338" y="2091"/>
              <a:ext cx="378" cy="521"/>
            </a:xfrm>
            <a:custGeom>
              <a:avLst/>
              <a:gdLst>
                <a:gd name="T0" fmla="*/ 324 w 378"/>
                <a:gd name="T1" fmla="*/ 310 h 521"/>
                <a:gd name="T2" fmla="*/ 314 w 378"/>
                <a:gd name="T3" fmla="*/ 289 h 521"/>
                <a:gd name="T4" fmla="*/ 314 w 378"/>
                <a:gd name="T5" fmla="*/ 277 h 521"/>
                <a:gd name="T6" fmla="*/ 299 w 378"/>
                <a:gd name="T7" fmla="*/ 277 h 521"/>
                <a:gd name="T8" fmla="*/ 265 w 378"/>
                <a:gd name="T9" fmla="*/ 272 h 521"/>
                <a:gd name="T10" fmla="*/ 243 w 378"/>
                <a:gd name="T11" fmla="*/ 264 h 521"/>
                <a:gd name="T12" fmla="*/ 246 w 378"/>
                <a:gd name="T13" fmla="*/ 256 h 521"/>
                <a:gd name="T14" fmla="*/ 228 w 378"/>
                <a:gd name="T15" fmla="*/ 231 h 521"/>
                <a:gd name="T16" fmla="*/ 217 w 378"/>
                <a:gd name="T17" fmla="*/ 222 h 521"/>
                <a:gd name="T18" fmla="*/ 225 w 378"/>
                <a:gd name="T19" fmla="*/ 183 h 521"/>
                <a:gd name="T20" fmla="*/ 239 w 378"/>
                <a:gd name="T21" fmla="*/ 180 h 521"/>
                <a:gd name="T22" fmla="*/ 238 w 378"/>
                <a:gd name="T23" fmla="*/ 165 h 521"/>
                <a:gd name="T24" fmla="*/ 250 w 378"/>
                <a:gd name="T25" fmla="*/ 141 h 521"/>
                <a:gd name="T26" fmla="*/ 269 w 378"/>
                <a:gd name="T27" fmla="*/ 125 h 521"/>
                <a:gd name="T28" fmla="*/ 321 w 378"/>
                <a:gd name="T29" fmla="*/ 110 h 521"/>
                <a:gd name="T30" fmla="*/ 332 w 378"/>
                <a:gd name="T31" fmla="*/ 101 h 521"/>
                <a:gd name="T32" fmla="*/ 307 w 378"/>
                <a:gd name="T33" fmla="*/ 94 h 521"/>
                <a:gd name="T34" fmla="*/ 319 w 378"/>
                <a:gd name="T35" fmla="*/ 84 h 521"/>
                <a:gd name="T36" fmla="*/ 322 w 378"/>
                <a:gd name="T37" fmla="*/ 53 h 521"/>
                <a:gd name="T38" fmla="*/ 294 w 378"/>
                <a:gd name="T39" fmla="*/ 58 h 521"/>
                <a:gd name="T40" fmla="*/ 268 w 378"/>
                <a:gd name="T41" fmla="*/ 62 h 521"/>
                <a:gd name="T42" fmla="*/ 248 w 378"/>
                <a:gd name="T43" fmla="*/ 62 h 521"/>
                <a:gd name="T44" fmla="*/ 240 w 378"/>
                <a:gd name="T45" fmla="*/ 45 h 521"/>
                <a:gd name="T46" fmla="*/ 232 w 378"/>
                <a:gd name="T47" fmla="*/ 35 h 521"/>
                <a:gd name="T48" fmla="*/ 224 w 378"/>
                <a:gd name="T49" fmla="*/ 23 h 521"/>
                <a:gd name="T50" fmla="*/ 170 w 378"/>
                <a:gd name="T51" fmla="*/ 3 h 521"/>
                <a:gd name="T52" fmla="*/ 177 w 378"/>
                <a:gd name="T53" fmla="*/ 21 h 521"/>
                <a:gd name="T54" fmla="*/ 155 w 378"/>
                <a:gd name="T55" fmla="*/ 59 h 521"/>
                <a:gd name="T56" fmla="*/ 99 w 378"/>
                <a:gd name="T57" fmla="*/ 95 h 521"/>
                <a:gd name="T58" fmla="*/ 83 w 378"/>
                <a:gd name="T59" fmla="*/ 104 h 521"/>
                <a:gd name="T60" fmla="*/ 81 w 378"/>
                <a:gd name="T61" fmla="*/ 137 h 521"/>
                <a:gd name="T62" fmla="*/ 75 w 378"/>
                <a:gd name="T63" fmla="*/ 143 h 521"/>
                <a:gd name="T64" fmla="*/ 61 w 378"/>
                <a:gd name="T65" fmla="*/ 146 h 521"/>
                <a:gd name="T66" fmla="*/ 44 w 378"/>
                <a:gd name="T67" fmla="*/ 134 h 521"/>
                <a:gd name="T68" fmla="*/ 30 w 378"/>
                <a:gd name="T69" fmla="*/ 128 h 521"/>
                <a:gd name="T70" fmla="*/ 37 w 378"/>
                <a:gd name="T71" fmla="*/ 109 h 521"/>
                <a:gd name="T72" fmla="*/ 26 w 378"/>
                <a:gd name="T73" fmla="*/ 107 h 521"/>
                <a:gd name="T74" fmla="*/ 13 w 378"/>
                <a:gd name="T75" fmla="*/ 116 h 521"/>
                <a:gd name="T76" fmla="*/ 2 w 378"/>
                <a:gd name="T77" fmla="*/ 147 h 521"/>
                <a:gd name="T78" fmla="*/ 11 w 378"/>
                <a:gd name="T79" fmla="*/ 177 h 521"/>
                <a:gd name="T80" fmla="*/ 37 w 378"/>
                <a:gd name="T81" fmla="*/ 197 h 521"/>
                <a:gd name="T82" fmla="*/ 67 w 378"/>
                <a:gd name="T83" fmla="*/ 230 h 521"/>
                <a:gd name="T84" fmla="*/ 85 w 378"/>
                <a:gd name="T85" fmla="*/ 267 h 521"/>
                <a:gd name="T86" fmla="*/ 105 w 378"/>
                <a:gd name="T87" fmla="*/ 301 h 521"/>
                <a:gd name="T88" fmla="*/ 125 w 378"/>
                <a:gd name="T89" fmla="*/ 330 h 521"/>
                <a:gd name="T90" fmla="*/ 159 w 378"/>
                <a:gd name="T91" fmla="*/ 392 h 521"/>
                <a:gd name="T92" fmla="*/ 219 w 378"/>
                <a:gd name="T93" fmla="*/ 457 h 521"/>
                <a:gd name="T94" fmla="*/ 283 w 378"/>
                <a:gd name="T95" fmla="*/ 478 h 521"/>
                <a:gd name="T96" fmla="*/ 328 w 378"/>
                <a:gd name="T97" fmla="*/ 518 h 521"/>
                <a:gd name="T98" fmla="*/ 358 w 378"/>
                <a:gd name="T99" fmla="*/ 503 h 521"/>
                <a:gd name="T100" fmla="*/ 358 w 378"/>
                <a:gd name="T101" fmla="*/ 488 h 521"/>
                <a:gd name="T102" fmla="*/ 362 w 378"/>
                <a:gd name="T103" fmla="*/ 477 h 521"/>
                <a:gd name="T104" fmla="*/ 367 w 378"/>
                <a:gd name="T105" fmla="*/ 457 h 521"/>
                <a:gd name="T106" fmla="*/ 363 w 378"/>
                <a:gd name="T107" fmla="*/ 446 h 521"/>
                <a:gd name="T108" fmla="*/ 366 w 378"/>
                <a:gd name="T109" fmla="*/ 424 h 521"/>
                <a:gd name="T110" fmla="*/ 360 w 378"/>
                <a:gd name="T111" fmla="*/ 414 h 521"/>
                <a:gd name="T112" fmla="*/ 360 w 378"/>
                <a:gd name="T113" fmla="*/ 408 h 521"/>
                <a:gd name="T114" fmla="*/ 373 w 378"/>
                <a:gd name="T115" fmla="*/ 394 h 521"/>
                <a:gd name="T116" fmla="*/ 367 w 378"/>
                <a:gd name="T117" fmla="*/ 383 h 521"/>
                <a:gd name="T118" fmla="*/ 369 w 378"/>
                <a:gd name="T119" fmla="*/ 371 h 521"/>
                <a:gd name="T120" fmla="*/ 376 w 378"/>
                <a:gd name="T121" fmla="*/ 355 h 521"/>
                <a:gd name="T122" fmla="*/ 378 w 378"/>
                <a:gd name="T123" fmla="*/ 341 h 52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78"/>
                <a:gd name="T187" fmla="*/ 0 h 521"/>
                <a:gd name="T188" fmla="*/ 378 w 378"/>
                <a:gd name="T189" fmla="*/ 521 h 52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78" h="521">
                  <a:moveTo>
                    <a:pt x="344" y="303"/>
                  </a:moveTo>
                  <a:lnTo>
                    <a:pt x="338" y="306"/>
                  </a:lnTo>
                  <a:lnTo>
                    <a:pt x="337" y="306"/>
                  </a:lnTo>
                  <a:lnTo>
                    <a:pt x="335" y="306"/>
                  </a:lnTo>
                  <a:lnTo>
                    <a:pt x="333" y="306"/>
                  </a:lnTo>
                  <a:lnTo>
                    <a:pt x="332" y="306"/>
                  </a:lnTo>
                  <a:lnTo>
                    <a:pt x="328" y="308"/>
                  </a:lnTo>
                  <a:lnTo>
                    <a:pt x="324" y="310"/>
                  </a:lnTo>
                  <a:lnTo>
                    <a:pt x="321" y="312"/>
                  </a:lnTo>
                  <a:lnTo>
                    <a:pt x="319" y="313"/>
                  </a:lnTo>
                  <a:lnTo>
                    <a:pt x="317" y="312"/>
                  </a:lnTo>
                  <a:lnTo>
                    <a:pt x="316" y="311"/>
                  </a:lnTo>
                  <a:lnTo>
                    <a:pt x="315" y="309"/>
                  </a:lnTo>
                  <a:lnTo>
                    <a:pt x="314" y="302"/>
                  </a:lnTo>
                  <a:lnTo>
                    <a:pt x="315" y="296"/>
                  </a:lnTo>
                  <a:lnTo>
                    <a:pt x="314" y="289"/>
                  </a:lnTo>
                  <a:lnTo>
                    <a:pt x="313" y="285"/>
                  </a:lnTo>
                  <a:lnTo>
                    <a:pt x="313" y="282"/>
                  </a:lnTo>
                  <a:lnTo>
                    <a:pt x="313" y="280"/>
                  </a:lnTo>
                  <a:lnTo>
                    <a:pt x="314" y="279"/>
                  </a:lnTo>
                  <a:lnTo>
                    <a:pt x="314" y="278"/>
                  </a:lnTo>
                  <a:lnTo>
                    <a:pt x="314" y="277"/>
                  </a:lnTo>
                  <a:lnTo>
                    <a:pt x="315" y="275"/>
                  </a:lnTo>
                  <a:lnTo>
                    <a:pt x="314" y="275"/>
                  </a:lnTo>
                  <a:lnTo>
                    <a:pt x="313" y="275"/>
                  </a:lnTo>
                  <a:lnTo>
                    <a:pt x="312" y="274"/>
                  </a:lnTo>
                  <a:lnTo>
                    <a:pt x="311" y="274"/>
                  </a:lnTo>
                  <a:lnTo>
                    <a:pt x="311" y="275"/>
                  </a:lnTo>
                  <a:lnTo>
                    <a:pt x="299" y="277"/>
                  </a:lnTo>
                  <a:lnTo>
                    <a:pt x="288" y="280"/>
                  </a:lnTo>
                  <a:lnTo>
                    <a:pt x="275" y="280"/>
                  </a:lnTo>
                  <a:lnTo>
                    <a:pt x="272" y="280"/>
                  </a:lnTo>
                  <a:lnTo>
                    <a:pt x="270" y="279"/>
                  </a:lnTo>
                  <a:lnTo>
                    <a:pt x="268" y="278"/>
                  </a:lnTo>
                  <a:lnTo>
                    <a:pt x="266" y="276"/>
                  </a:lnTo>
                  <a:lnTo>
                    <a:pt x="265" y="274"/>
                  </a:lnTo>
                  <a:lnTo>
                    <a:pt x="265" y="272"/>
                  </a:lnTo>
                  <a:lnTo>
                    <a:pt x="264" y="270"/>
                  </a:lnTo>
                  <a:lnTo>
                    <a:pt x="263" y="269"/>
                  </a:lnTo>
                  <a:lnTo>
                    <a:pt x="262" y="268"/>
                  </a:lnTo>
                  <a:lnTo>
                    <a:pt x="260" y="268"/>
                  </a:lnTo>
                  <a:lnTo>
                    <a:pt x="258" y="268"/>
                  </a:lnTo>
                  <a:lnTo>
                    <a:pt x="257" y="268"/>
                  </a:lnTo>
                  <a:lnTo>
                    <a:pt x="250" y="264"/>
                  </a:lnTo>
                  <a:lnTo>
                    <a:pt x="243" y="264"/>
                  </a:lnTo>
                  <a:lnTo>
                    <a:pt x="236" y="268"/>
                  </a:lnTo>
                  <a:lnTo>
                    <a:pt x="237" y="266"/>
                  </a:lnTo>
                  <a:lnTo>
                    <a:pt x="238" y="263"/>
                  </a:lnTo>
                  <a:lnTo>
                    <a:pt x="240" y="261"/>
                  </a:lnTo>
                  <a:lnTo>
                    <a:pt x="242" y="259"/>
                  </a:lnTo>
                  <a:lnTo>
                    <a:pt x="244" y="257"/>
                  </a:lnTo>
                  <a:lnTo>
                    <a:pt x="245" y="256"/>
                  </a:lnTo>
                  <a:lnTo>
                    <a:pt x="246" y="256"/>
                  </a:lnTo>
                  <a:lnTo>
                    <a:pt x="244" y="253"/>
                  </a:lnTo>
                  <a:lnTo>
                    <a:pt x="242" y="250"/>
                  </a:lnTo>
                  <a:lnTo>
                    <a:pt x="241" y="247"/>
                  </a:lnTo>
                  <a:lnTo>
                    <a:pt x="239" y="244"/>
                  </a:lnTo>
                  <a:lnTo>
                    <a:pt x="234" y="238"/>
                  </a:lnTo>
                  <a:lnTo>
                    <a:pt x="228" y="233"/>
                  </a:lnTo>
                  <a:lnTo>
                    <a:pt x="228" y="232"/>
                  </a:lnTo>
                  <a:lnTo>
                    <a:pt x="228" y="231"/>
                  </a:lnTo>
                  <a:lnTo>
                    <a:pt x="228" y="230"/>
                  </a:lnTo>
                  <a:lnTo>
                    <a:pt x="226" y="228"/>
                  </a:lnTo>
                  <a:lnTo>
                    <a:pt x="224" y="227"/>
                  </a:lnTo>
                  <a:lnTo>
                    <a:pt x="222" y="226"/>
                  </a:lnTo>
                  <a:lnTo>
                    <a:pt x="220" y="225"/>
                  </a:lnTo>
                  <a:lnTo>
                    <a:pt x="218" y="223"/>
                  </a:lnTo>
                  <a:lnTo>
                    <a:pt x="217" y="222"/>
                  </a:lnTo>
                  <a:lnTo>
                    <a:pt x="217" y="220"/>
                  </a:lnTo>
                  <a:lnTo>
                    <a:pt x="217" y="217"/>
                  </a:lnTo>
                  <a:lnTo>
                    <a:pt x="220" y="209"/>
                  </a:lnTo>
                  <a:lnTo>
                    <a:pt x="223" y="200"/>
                  </a:lnTo>
                  <a:lnTo>
                    <a:pt x="223" y="191"/>
                  </a:lnTo>
                  <a:lnTo>
                    <a:pt x="223" y="188"/>
                  </a:lnTo>
                  <a:lnTo>
                    <a:pt x="224" y="185"/>
                  </a:lnTo>
                  <a:lnTo>
                    <a:pt x="225" y="183"/>
                  </a:lnTo>
                  <a:lnTo>
                    <a:pt x="228" y="181"/>
                  </a:lnTo>
                  <a:lnTo>
                    <a:pt x="231" y="180"/>
                  </a:lnTo>
                  <a:lnTo>
                    <a:pt x="235" y="180"/>
                  </a:lnTo>
                  <a:lnTo>
                    <a:pt x="235" y="181"/>
                  </a:lnTo>
                  <a:lnTo>
                    <a:pt x="236" y="181"/>
                  </a:lnTo>
                  <a:lnTo>
                    <a:pt x="237" y="182"/>
                  </a:lnTo>
                  <a:lnTo>
                    <a:pt x="238" y="181"/>
                  </a:lnTo>
                  <a:lnTo>
                    <a:pt x="239" y="180"/>
                  </a:lnTo>
                  <a:lnTo>
                    <a:pt x="240" y="179"/>
                  </a:lnTo>
                  <a:lnTo>
                    <a:pt x="241" y="178"/>
                  </a:lnTo>
                  <a:lnTo>
                    <a:pt x="241" y="176"/>
                  </a:lnTo>
                  <a:lnTo>
                    <a:pt x="242" y="173"/>
                  </a:lnTo>
                  <a:lnTo>
                    <a:pt x="241" y="171"/>
                  </a:lnTo>
                  <a:lnTo>
                    <a:pt x="241" y="170"/>
                  </a:lnTo>
                  <a:lnTo>
                    <a:pt x="239" y="167"/>
                  </a:lnTo>
                  <a:lnTo>
                    <a:pt x="238" y="165"/>
                  </a:lnTo>
                  <a:lnTo>
                    <a:pt x="238" y="163"/>
                  </a:lnTo>
                  <a:lnTo>
                    <a:pt x="238" y="160"/>
                  </a:lnTo>
                  <a:lnTo>
                    <a:pt x="240" y="157"/>
                  </a:lnTo>
                  <a:lnTo>
                    <a:pt x="243" y="154"/>
                  </a:lnTo>
                  <a:lnTo>
                    <a:pt x="245" y="152"/>
                  </a:lnTo>
                  <a:lnTo>
                    <a:pt x="248" y="148"/>
                  </a:lnTo>
                  <a:lnTo>
                    <a:pt x="249" y="144"/>
                  </a:lnTo>
                  <a:lnTo>
                    <a:pt x="250" y="141"/>
                  </a:lnTo>
                  <a:lnTo>
                    <a:pt x="251" y="138"/>
                  </a:lnTo>
                  <a:lnTo>
                    <a:pt x="253" y="136"/>
                  </a:lnTo>
                  <a:lnTo>
                    <a:pt x="256" y="135"/>
                  </a:lnTo>
                  <a:lnTo>
                    <a:pt x="259" y="133"/>
                  </a:lnTo>
                  <a:lnTo>
                    <a:pt x="262" y="132"/>
                  </a:lnTo>
                  <a:lnTo>
                    <a:pt x="265" y="130"/>
                  </a:lnTo>
                  <a:lnTo>
                    <a:pt x="267" y="128"/>
                  </a:lnTo>
                  <a:lnTo>
                    <a:pt x="269" y="125"/>
                  </a:lnTo>
                  <a:lnTo>
                    <a:pt x="271" y="123"/>
                  </a:lnTo>
                  <a:lnTo>
                    <a:pt x="273" y="121"/>
                  </a:lnTo>
                  <a:lnTo>
                    <a:pt x="276" y="119"/>
                  </a:lnTo>
                  <a:lnTo>
                    <a:pt x="286" y="117"/>
                  </a:lnTo>
                  <a:lnTo>
                    <a:pt x="296" y="115"/>
                  </a:lnTo>
                  <a:lnTo>
                    <a:pt x="305" y="111"/>
                  </a:lnTo>
                  <a:lnTo>
                    <a:pt x="313" y="109"/>
                  </a:lnTo>
                  <a:lnTo>
                    <a:pt x="321" y="110"/>
                  </a:lnTo>
                  <a:lnTo>
                    <a:pt x="326" y="112"/>
                  </a:lnTo>
                  <a:lnTo>
                    <a:pt x="329" y="114"/>
                  </a:lnTo>
                  <a:lnTo>
                    <a:pt x="333" y="115"/>
                  </a:lnTo>
                  <a:lnTo>
                    <a:pt x="334" y="104"/>
                  </a:lnTo>
                  <a:lnTo>
                    <a:pt x="335" y="102"/>
                  </a:lnTo>
                  <a:lnTo>
                    <a:pt x="334" y="102"/>
                  </a:lnTo>
                  <a:lnTo>
                    <a:pt x="333" y="102"/>
                  </a:lnTo>
                  <a:lnTo>
                    <a:pt x="332" y="101"/>
                  </a:lnTo>
                  <a:lnTo>
                    <a:pt x="331" y="99"/>
                  </a:lnTo>
                  <a:lnTo>
                    <a:pt x="330" y="98"/>
                  </a:lnTo>
                  <a:lnTo>
                    <a:pt x="328" y="96"/>
                  </a:lnTo>
                  <a:lnTo>
                    <a:pt x="324" y="94"/>
                  </a:lnTo>
                  <a:lnTo>
                    <a:pt x="319" y="92"/>
                  </a:lnTo>
                  <a:lnTo>
                    <a:pt x="313" y="93"/>
                  </a:lnTo>
                  <a:lnTo>
                    <a:pt x="306" y="95"/>
                  </a:lnTo>
                  <a:lnTo>
                    <a:pt x="307" y="94"/>
                  </a:lnTo>
                  <a:lnTo>
                    <a:pt x="308" y="92"/>
                  </a:lnTo>
                  <a:lnTo>
                    <a:pt x="309" y="91"/>
                  </a:lnTo>
                  <a:lnTo>
                    <a:pt x="311" y="90"/>
                  </a:lnTo>
                  <a:lnTo>
                    <a:pt x="312" y="89"/>
                  </a:lnTo>
                  <a:lnTo>
                    <a:pt x="312" y="88"/>
                  </a:lnTo>
                  <a:lnTo>
                    <a:pt x="313" y="86"/>
                  </a:lnTo>
                  <a:lnTo>
                    <a:pt x="316" y="85"/>
                  </a:lnTo>
                  <a:lnTo>
                    <a:pt x="319" y="84"/>
                  </a:lnTo>
                  <a:lnTo>
                    <a:pt x="321" y="82"/>
                  </a:lnTo>
                  <a:lnTo>
                    <a:pt x="323" y="79"/>
                  </a:lnTo>
                  <a:lnTo>
                    <a:pt x="326" y="76"/>
                  </a:lnTo>
                  <a:lnTo>
                    <a:pt x="328" y="74"/>
                  </a:lnTo>
                  <a:lnTo>
                    <a:pt x="330" y="68"/>
                  </a:lnTo>
                  <a:lnTo>
                    <a:pt x="329" y="63"/>
                  </a:lnTo>
                  <a:lnTo>
                    <a:pt x="326" y="58"/>
                  </a:lnTo>
                  <a:lnTo>
                    <a:pt x="322" y="53"/>
                  </a:lnTo>
                  <a:lnTo>
                    <a:pt x="317" y="49"/>
                  </a:lnTo>
                  <a:lnTo>
                    <a:pt x="311" y="49"/>
                  </a:lnTo>
                  <a:lnTo>
                    <a:pt x="304" y="52"/>
                  </a:lnTo>
                  <a:lnTo>
                    <a:pt x="302" y="53"/>
                  </a:lnTo>
                  <a:lnTo>
                    <a:pt x="300" y="55"/>
                  </a:lnTo>
                  <a:lnTo>
                    <a:pt x="298" y="57"/>
                  </a:lnTo>
                  <a:lnTo>
                    <a:pt x="296" y="58"/>
                  </a:lnTo>
                  <a:lnTo>
                    <a:pt x="294" y="58"/>
                  </a:lnTo>
                  <a:lnTo>
                    <a:pt x="290" y="55"/>
                  </a:lnTo>
                  <a:lnTo>
                    <a:pt x="286" y="53"/>
                  </a:lnTo>
                  <a:lnTo>
                    <a:pt x="282" y="51"/>
                  </a:lnTo>
                  <a:lnTo>
                    <a:pt x="276" y="53"/>
                  </a:lnTo>
                  <a:lnTo>
                    <a:pt x="274" y="55"/>
                  </a:lnTo>
                  <a:lnTo>
                    <a:pt x="272" y="57"/>
                  </a:lnTo>
                  <a:lnTo>
                    <a:pt x="270" y="59"/>
                  </a:lnTo>
                  <a:lnTo>
                    <a:pt x="268" y="62"/>
                  </a:lnTo>
                  <a:lnTo>
                    <a:pt x="266" y="63"/>
                  </a:lnTo>
                  <a:lnTo>
                    <a:pt x="264" y="63"/>
                  </a:lnTo>
                  <a:lnTo>
                    <a:pt x="261" y="63"/>
                  </a:lnTo>
                  <a:lnTo>
                    <a:pt x="258" y="63"/>
                  </a:lnTo>
                  <a:lnTo>
                    <a:pt x="255" y="63"/>
                  </a:lnTo>
                  <a:lnTo>
                    <a:pt x="253" y="64"/>
                  </a:lnTo>
                  <a:lnTo>
                    <a:pt x="250" y="64"/>
                  </a:lnTo>
                  <a:lnTo>
                    <a:pt x="248" y="62"/>
                  </a:lnTo>
                  <a:lnTo>
                    <a:pt x="246" y="60"/>
                  </a:lnTo>
                  <a:lnTo>
                    <a:pt x="244" y="57"/>
                  </a:lnTo>
                  <a:lnTo>
                    <a:pt x="242" y="55"/>
                  </a:lnTo>
                  <a:lnTo>
                    <a:pt x="240" y="53"/>
                  </a:lnTo>
                  <a:lnTo>
                    <a:pt x="239" y="52"/>
                  </a:lnTo>
                  <a:lnTo>
                    <a:pt x="239" y="50"/>
                  </a:lnTo>
                  <a:lnTo>
                    <a:pt x="239" y="48"/>
                  </a:lnTo>
                  <a:lnTo>
                    <a:pt x="240" y="45"/>
                  </a:lnTo>
                  <a:lnTo>
                    <a:pt x="240" y="43"/>
                  </a:lnTo>
                  <a:lnTo>
                    <a:pt x="241" y="40"/>
                  </a:lnTo>
                  <a:lnTo>
                    <a:pt x="239" y="40"/>
                  </a:lnTo>
                  <a:lnTo>
                    <a:pt x="238" y="39"/>
                  </a:lnTo>
                  <a:lnTo>
                    <a:pt x="237" y="38"/>
                  </a:lnTo>
                  <a:lnTo>
                    <a:pt x="236" y="37"/>
                  </a:lnTo>
                  <a:lnTo>
                    <a:pt x="235" y="36"/>
                  </a:lnTo>
                  <a:lnTo>
                    <a:pt x="232" y="35"/>
                  </a:lnTo>
                  <a:lnTo>
                    <a:pt x="231" y="34"/>
                  </a:lnTo>
                  <a:lnTo>
                    <a:pt x="231" y="32"/>
                  </a:lnTo>
                  <a:lnTo>
                    <a:pt x="230" y="30"/>
                  </a:lnTo>
                  <a:lnTo>
                    <a:pt x="230" y="27"/>
                  </a:lnTo>
                  <a:lnTo>
                    <a:pt x="229" y="25"/>
                  </a:lnTo>
                  <a:lnTo>
                    <a:pt x="227" y="24"/>
                  </a:lnTo>
                  <a:lnTo>
                    <a:pt x="226" y="23"/>
                  </a:lnTo>
                  <a:lnTo>
                    <a:pt x="224" y="23"/>
                  </a:lnTo>
                  <a:lnTo>
                    <a:pt x="222" y="23"/>
                  </a:lnTo>
                  <a:lnTo>
                    <a:pt x="220" y="23"/>
                  </a:lnTo>
                  <a:lnTo>
                    <a:pt x="211" y="19"/>
                  </a:lnTo>
                  <a:lnTo>
                    <a:pt x="203" y="12"/>
                  </a:lnTo>
                  <a:lnTo>
                    <a:pt x="195" y="6"/>
                  </a:lnTo>
                  <a:lnTo>
                    <a:pt x="187" y="1"/>
                  </a:lnTo>
                  <a:lnTo>
                    <a:pt x="178" y="0"/>
                  </a:lnTo>
                  <a:lnTo>
                    <a:pt x="170" y="3"/>
                  </a:lnTo>
                  <a:lnTo>
                    <a:pt x="169" y="5"/>
                  </a:lnTo>
                  <a:lnTo>
                    <a:pt x="170" y="6"/>
                  </a:lnTo>
                  <a:lnTo>
                    <a:pt x="171" y="8"/>
                  </a:lnTo>
                  <a:lnTo>
                    <a:pt x="172" y="10"/>
                  </a:lnTo>
                  <a:lnTo>
                    <a:pt x="174" y="12"/>
                  </a:lnTo>
                  <a:lnTo>
                    <a:pt x="176" y="14"/>
                  </a:lnTo>
                  <a:lnTo>
                    <a:pt x="177" y="17"/>
                  </a:lnTo>
                  <a:lnTo>
                    <a:pt x="177" y="21"/>
                  </a:lnTo>
                  <a:lnTo>
                    <a:pt x="177" y="24"/>
                  </a:lnTo>
                  <a:lnTo>
                    <a:pt x="177" y="28"/>
                  </a:lnTo>
                  <a:lnTo>
                    <a:pt x="176" y="30"/>
                  </a:lnTo>
                  <a:lnTo>
                    <a:pt x="174" y="31"/>
                  </a:lnTo>
                  <a:lnTo>
                    <a:pt x="173" y="33"/>
                  </a:lnTo>
                  <a:lnTo>
                    <a:pt x="172" y="34"/>
                  </a:lnTo>
                  <a:lnTo>
                    <a:pt x="164" y="48"/>
                  </a:lnTo>
                  <a:lnTo>
                    <a:pt x="155" y="59"/>
                  </a:lnTo>
                  <a:lnTo>
                    <a:pt x="143" y="70"/>
                  </a:lnTo>
                  <a:lnTo>
                    <a:pt x="128" y="77"/>
                  </a:lnTo>
                  <a:lnTo>
                    <a:pt x="113" y="82"/>
                  </a:lnTo>
                  <a:lnTo>
                    <a:pt x="99" y="88"/>
                  </a:lnTo>
                  <a:lnTo>
                    <a:pt x="98" y="89"/>
                  </a:lnTo>
                  <a:lnTo>
                    <a:pt x="98" y="91"/>
                  </a:lnTo>
                  <a:lnTo>
                    <a:pt x="98" y="93"/>
                  </a:lnTo>
                  <a:lnTo>
                    <a:pt x="99" y="95"/>
                  </a:lnTo>
                  <a:lnTo>
                    <a:pt x="99" y="96"/>
                  </a:lnTo>
                  <a:lnTo>
                    <a:pt x="99" y="98"/>
                  </a:lnTo>
                  <a:lnTo>
                    <a:pt x="97" y="100"/>
                  </a:lnTo>
                  <a:lnTo>
                    <a:pt x="95" y="101"/>
                  </a:lnTo>
                  <a:lnTo>
                    <a:pt x="91" y="102"/>
                  </a:lnTo>
                  <a:lnTo>
                    <a:pt x="88" y="102"/>
                  </a:lnTo>
                  <a:lnTo>
                    <a:pt x="85" y="103"/>
                  </a:lnTo>
                  <a:lnTo>
                    <a:pt x="83" y="104"/>
                  </a:lnTo>
                  <a:lnTo>
                    <a:pt x="82" y="104"/>
                  </a:lnTo>
                  <a:lnTo>
                    <a:pt x="82" y="105"/>
                  </a:lnTo>
                  <a:lnTo>
                    <a:pt x="83" y="107"/>
                  </a:lnTo>
                  <a:lnTo>
                    <a:pt x="84" y="108"/>
                  </a:lnTo>
                  <a:lnTo>
                    <a:pt x="86" y="109"/>
                  </a:lnTo>
                  <a:lnTo>
                    <a:pt x="84" y="118"/>
                  </a:lnTo>
                  <a:lnTo>
                    <a:pt x="83" y="128"/>
                  </a:lnTo>
                  <a:lnTo>
                    <a:pt x="81" y="137"/>
                  </a:lnTo>
                  <a:lnTo>
                    <a:pt x="80" y="138"/>
                  </a:lnTo>
                  <a:lnTo>
                    <a:pt x="79" y="137"/>
                  </a:lnTo>
                  <a:lnTo>
                    <a:pt x="78" y="137"/>
                  </a:lnTo>
                  <a:lnTo>
                    <a:pt x="76" y="136"/>
                  </a:lnTo>
                  <a:lnTo>
                    <a:pt x="75" y="137"/>
                  </a:lnTo>
                  <a:lnTo>
                    <a:pt x="75" y="139"/>
                  </a:lnTo>
                  <a:lnTo>
                    <a:pt x="75" y="141"/>
                  </a:lnTo>
                  <a:lnTo>
                    <a:pt x="75" y="143"/>
                  </a:lnTo>
                  <a:lnTo>
                    <a:pt x="75" y="145"/>
                  </a:lnTo>
                  <a:lnTo>
                    <a:pt x="74" y="147"/>
                  </a:lnTo>
                  <a:lnTo>
                    <a:pt x="72" y="148"/>
                  </a:lnTo>
                  <a:lnTo>
                    <a:pt x="70" y="149"/>
                  </a:lnTo>
                  <a:lnTo>
                    <a:pt x="67" y="149"/>
                  </a:lnTo>
                  <a:lnTo>
                    <a:pt x="65" y="149"/>
                  </a:lnTo>
                  <a:lnTo>
                    <a:pt x="63" y="148"/>
                  </a:lnTo>
                  <a:lnTo>
                    <a:pt x="61" y="146"/>
                  </a:lnTo>
                  <a:lnTo>
                    <a:pt x="61" y="144"/>
                  </a:lnTo>
                  <a:lnTo>
                    <a:pt x="60" y="142"/>
                  </a:lnTo>
                  <a:lnTo>
                    <a:pt x="59" y="140"/>
                  </a:lnTo>
                  <a:lnTo>
                    <a:pt x="59" y="137"/>
                  </a:lnTo>
                  <a:lnTo>
                    <a:pt x="58" y="135"/>
                  </a:lnTo>
                  <a:lnTo>
                    <a:pt x="54" y="132"/>
                  </a:lnTo>
                  <a:lnTo>
                    <a:pt x="49" y="132"/>
                  </a:lnTo>
                  <a:lnTo>
                    <a:pt x="44" y="134"/>
                  </a:lnTo>
                  <a:lnTo>
                    <a:pt x="40" y="137"/>
                  </a:lnTo>
                  <a:lnTo>
                    <a:pt x="38" y="138"/>
                  </a:lnTo>
                  <a:lnTo>
                    <a:pt x="36" y="137"/>
                  </a:lnTo>
                  <a:lnTo>
                    <a:pt x="34" y="136"/>
                  </a:lnTo>
                  <a:lnTo>
                    <a:pt x="33" y="135"/>
                  </a:lnTo>
                  <a:lnTo>
                    <a:pt x="31" y="133"/>
                  </a:lnTo>
                  <a:lnTo>
                    <a:pt x="30" y="130"/>
                  </a:lnTo>
                  <a:lnTo>
                    <a:pt x="30" y="128"/>
                  </a:lnTo>
                  <a:lnTo>
                    <a:pt x="31" y="125"/>
                  </a:lnTo>
                  <a:lnTo>
                    <a:pt x="32" y="123"/>
                  </a:lnTo>
                  <a:lnTo>
                    <a:pt x="34" y="121"/>
                  </a:lnTo>
                  <a:lnTo>
                    <a:pt x="36" y="119"/>
                  </a:lnTo>
                  <a:lnTo>
                    <a:pt x="38" y="116"/>
                  </a:lnTo>
                  <a:lnTo>
                    <a:pt x="39" y="114"/>
                  </a:lnTo>
                  <a:lnTo>
                    <a:pt x="38" y="111"/>
                  </a:lnTo>
                  <a:lnTo>
                    <a:pt x="37" y="109"/>
                  </a:lnTo>
                  <a:lnTo>
                    <a:pt x="35" y="107"/>
                  </a:lnTo>
                  <a:lnTo>
                    <a:pt x="33" y="104"/>
                  </a:lnTo>
                  <a:lnTo>
                    <a:pt x="31" y="102"/>
                  </a:lnTo>
                  <a:lnTo>
                    <a:pt x="29" y="101"/>
                  </a:lnTo>
                  <a:lnTo>
                    <a:pt x="28" y="102"/>
                  </a:lnTo>
                  <a:lnTo>
                    <a:pt x="27" y="103"/>
                  </a:lnTo>
                  <a:lnTo>
                    <a:pt x="26" y="104"/>
                  </a:lnTo>
                  <a:lnTo>
                    <a:pt x="26" y="107"/>
                  </a:lnTo>
                  <a:lnTo>
                    <a:pt x="25" y="108"/>
                  </a:lnTo>
                  <a:lnTo>
                    <a:pt x="24" y="109"/>
                  </a:lnTo>
                  <a:lnTo>
                    <a:pt x="23" y="110"/>
                  </a:lnTo>
                  <a:lnTo>
                    <a:pt x="18" y="111"/>
                  </a:lnTo>
                  <a:lnTo>
                    <a:pt x="14" y="112"/>
                  </a:lnTo>
                  <a:lnTo>
                    <a:pt x="13" y="113"/>
                  </a:lnTo>
                  <a:lnTo>
                    <a:pt x="13" y="114"/>
                  </a:lnTo>
                  <a:lnTo>
                    <a:pt x="13" y="116"/>
                  </a:lnTo>
                  <a:lnTo>
                    <a:pt x="13" y="118"/>
                  </a:lnTo>
                  <a:lnTo>
                    <a:pt x="12" y="119"/>
                  </a:lnTo>
                  <a:lnTo>
                    <a:pt x="12" y="120"/>
                  </a:lnTo>
                  <a:lnTo>
                    <a:pt x="9" y="125"/>
                  </a:lnTo>
                  <a:lnTo>
                    <a:pt x="6" y="129"/>
                  </a:lnTo>
                  <a:lnTo>
                    <a:pt x="3" y="133"/>
                  </a:lnTo>
                  <a:lnTo>
                    <a:pt x="0" y="140"/>
                  </a:lnTo>
                  <a:lnTo>
                    <a:pt x="2" y="147"/>
                  </a:lnTo>
                  <a:lnTo>
                    <a:pt x="4" y="154"/>
                  </a:lnTo>
                  <a:lnTo>
                    <a:pt x="8" y="158"/>
                  </a:lnTo>
                  <a:lnTo>
                    <a:pt x="12" y="162"/>
                  </a:lnTo>
                  <a:lnTo>
                    <a:pt x="15" y="167"/>
                  </a:lnTo>
                  <a:lnTo>
                    <a:pt x="15" y="172"/>
                  </a:lnTo>
                  <a:lnTo>
                    <a:pt x="14" y="174"/>
                  </a:lnTo>
                  <a:lnTo>
                    <a:pt x="12" y="176"/>
                  </a:lnTo>
                  <a:lnTo>
                    <a:pt x="11" y="177"/>
                  </a:lnTo>
                  <a:lnTo>
                    <a:pt x="9" y="178"/>
                  </a:lnTo>
                  <a:lnTo>
                    <a:pt x="8" y="179"/>
                  </a:lnTo>
                  <a:lnTo>
                    <a:pt x="7" y="180"/>
                  </a:lnTo>
                  <a:lnTo>
                    <a:pt x="11" y="186"/>
                  </a:lnTo>
                  <a:lnTo>
                    <a:pt x="17" y="189"/>
                  </a:lnTo>
                  <a:lnTo>
                    <a:pt x="24" y="191"/>
                  </a:lnTo>
                  <a:lnTo>
                    <a:pt x="31" y="192"/>
                  </a:lnTo>
                  <a:lnTo>
                    <a:pt x="37" y="197"/>
                  </a:lnTo>
                  <a:lnTo>
                    <a:pt x="42" y="203"/>
                  </a:lnTo>
                  <a:lnTo>
                    <a:pt x="48" y="209"/>
                  </a:lnTo>
                  <a:lnTo>
                    <a:pt x="50" y="211"/>
                  </a:lnTo>
                  <a:lnTo>
                    <a:pt x="51" y="214"/>
                  </a:lnTo>
                  <a:lnTo>
                    <a:pt x="53" y="217"/>
                  </a:lnTo>
                  <a:lnTo>
                    <a:pt x="56" y="222"/>
                  </a:lnTo>
                  <a:lnTo>
                    <a:pt x="61" y="227"/>
                  </a:lnTo>
                  <a:lnTo>
                    <a:pt x="67" y="230"/>
                  </a:lnTo>
                  <a:lnTo>
                    <a:pt x="72" y="234"/>
                  </a:lnTo>
                  <a:lnTo>
                    <a:pt x="75" y="239"/>
                  </a:lnTo>
                  <a:lnTo>
                    <a:pt x="79" y="246"/>
                  </a:lnTo>
                  <a:lnTo>
                    <a:pt x="81" y="253"/>
                  </a:lnTo>
                  <a:lnTo>
                    <a:pt x="82" y="261"/>
                  </a:lnTo>
                  <a:lnTo>
                    <a:pt x="82" y="263"/>
                  </a:lnTo>
                  <a:lnTo>
                    <a:pt x="84" y="265"/>
                  </a:lnTo>
                  <a:lnTo>
                    <a:pt x="85" y="267"/>
                  </a:lnTo>
                  <a:lnTo>
                    <a:pt x="87" y="269"/>
                  </a:lnTo>
                  <a:lnTo>
                    <a:pt x="90" y="271"/>
                  </a:lnTo>
                  <a:lnTo>
                    <a:pt x="92" y="273"/>
                  </a:lnTo>
                  <a:lnTo>
                    <a:pt x="96" y="275"/>
                  </a:lnTo>
                  <a:lnTo>
                    <a:pt x="99" y="282"/>
                  </a:lnTo>
                  <a:lnTo>
                    <a:pt x="101" y="290"/>
                  </a:lnTo>
                  <a:lnTo>
                    <a:pt x="103" y="297"/>
                  </a:lnTo>
                  <a:lnTo>
                    <a:pt x="105" y="301"/>
                  </a:lnTo>
                  <a:lnTo>
                    <a:pt x="108" y="305"/>
                  </a:lnTo>
                  <a:lnTo>
                    <a:pt x="112" y="309"/>
                  </a:lnTo>
                  <a:lnTo>
                    <a:pt x="114" y="311"/>
                  </a:lnTo>
                  <a:lnTo>
                    <a:pt x="115" y="313"/>
                  </a:lnTo>
                  <a:lnTo>
                    <a:pt x="116" y="316"/>
                  </a:lnTo>
                  <a:lnTo>
                    <a:pt x="117" y="319"/>
                  </a:lnTo>
                  <a:lnTo>
                    <a:pt x="120" y="325"/>
                  </a:lnTo>
                  <a:lnTo>
                    <a:pt x="125" y="330"/>
                  </a:lnTo>
                  <a:lnTo>
                    <a:pt x="130" y="337"/>
                  </a:lnTo>
                  <a:lnTo>
                    <a:pt x="134" y="346"/>
                  </a:lnTo>
                  <a:lnTo>
                    <a:pt x="136" y="355"/>
                  </a:lnTo>
                  <a:lnTo>
                    <a:pt x="139" y="364"/>
                  </a:lnTo>
                  <a:lnTo>
                    <a:pt x="149" y="373"/>
                  </a:lnTo>
                  <a:lnTo>
                    <a:pt x="159" y="383"/>
                  </a:lnTo>
                  <a:lnTo>
                    <a:pt x="160" y="387"/>
                  </a:lnTo>
                  <a:lnTo>
                    <a:pt x="159" y="392"/>
                  </a:lnTo>
                  <a:lnTo>
                    <a:pt x="158" y="397"/>
                  </a:lnTo>
                  <a:lnTo>
                    <a:pt x="158" y="402"/>
                  </a:lnTo>
                  <a:lnTo>
                    <a:pt x="169" y="416"/>
                  </a:lnTo>
                  <a:lnTo>
                    <a:pt x="181" y="430"/>
                  </a:lnTo>
                  <a:lnTo>
                    <a:pt x="195" y="441"/>
                  </a:lnTo>
                  <a:lnTo>
                    <a:pt x="209" y="450"/>
                  </a:lnTo>
                  <a:lnTo>
                    <a:pt x="214" y="453"/>
                  </a:lnTo>
                  <a:lnTo>
                    <a:pt x="219" y="457"/>
                  </a:lnTo>
                  <a:lnTo>
                    <a:pt x="223" y="460"/>
                  </a:lnTo>
                  <a:lnTo>
                    <a:pt x="229" y="463"/>
                  </a:lnTo>
                  <a:lnTo>
                    <a:pt x="237" y="463"/>
                  </a:lnTo>
                  <a:lnTo>
                    <a:pt x="245" y="464"/>
                  </a:lnTo>
                  <a:lnTo>
                    <a:pt x="251" y="466"/>
                  </a:lnTo>
                  <a:lnTo>
                    <a:pt x="261" y="472"/>
                  </a:lnTo>
                  <a:lnTo>
                    <a:pt x="272" y="475"/>
                  </a:lnTo>
                  <a:lnTo>
                    <a:pt x="283" y="478"/>
                  </a:lnTo>
                  <a:lnTo>
                    <a:pt x="294" y="482"/>
                  </a:lnTo>
                  <a:lnTo>
                    <a:pt x="297" y="486"/>
                  </a:lnTo>
                  <a:lnTo>
                    <a:pt x="299" y="492"/>
                  </a:lnTo>
                  <a:lnTo>
                    <a:pt x="302" y="497"/>
                  </a:lnTo>
                  <a:lnTo>
                    <a:pt x="305" y="501"/>
                  </a:lnTo>
                  <a:lnTo>
                    <a:pt x="313" y="506"/>
                  </a:lnTo>
                  <a:lnTo>
                    <a:pt x="320" y="513"/>
                  </a:lnTo>
                  <a:lnTo>
                    <a:pt x="328" y="518"/>
                  </a:lnTo>
                  <a:lnTo>
                    <a:pt x="337" y="521"/>
                  </a:lnTo>
                  <a:lnTo>
                    <a:pt x="342" y="521"/>
                  </a:lnTo>
                  <a:lnTo>
                    <a:pt x="347" y="521"/>
                  </a:lnTo>
                  <a:lnTo>
                    <a:pt x="352" y="519"/>
                  </a:lnTo>
                  <a:lnTo>
                    <a:pt x="355" y="515"/>
                  </a:lnTo>
                  <a:lnTo>
                    <a:pt x="357" y="510"/>
                  </a:lnTo>
                  <a:lnTo>
                    <a:pt x="357" y="506"/>
                  </a:lnTo>
                  <a:lnTo>
                    <a:pt x="358" y="503"/>
                  </a:lnTo>
                  <a:lnTo>
                    <a:pt x="359" y="498"/>
                  </a:lnTo>
                  <a:lnTo>
                    <a:pt x="358" y="497"/>
                  </a:lnTo>
                  <a:lnTo>
                    <a:pt x="358" y="495"/>
                  </a:lnTo>
                  <a:lnTo>
                    <a:pt x="359" y="493"/>
                  </a:lnTo>
                  <a:lnTo>
                    <a:pt x="360" y="491"/>
                  </a:lnTo>
                  <a:lnTo>
                    <a:pt x="360" y="489"/>
                  </a:lnTo>
                  <a:lnTo>
                    <a:pt x="359" y="488"/>
                  </a:lnTo>
                  <a:lnTo>
                    <a:pt x="358" y="488"/>
                  </a:lnTo>
                  <a:lnTo>
                    <a:pt x="357" y="488"/>
                  </a:lnTo>
                  <a:lnTo>
                    <a:pt x="356" y="484"/>
                  </a:lnTo>
                  <a:lnTo>
                    <a:pt x="357" y="480"/>
                  </a:lnTo>
                  <a:lnTo>
                    <a:pt x="359" y="477"/>
                  </a:lnTo>
                  <a:lnTo>
                    <a:pt x="361" y="477"/>
                  </a:lnTo>
                  <a:lnTo>
                    <a:pt x="362" y="477"/>
                  </a:lnTo>
                  <a:lnTo>
                    <a:pt x="364" y="474"/>
                  </a:lnTo>
                  <a:lnTo>
                    <a:pt x="364" y="472"/>
                  </a:lnTo>
                  <a:lnTo>
                    <a:pt x="364" y="470"/>
                  </a:lnTo>
                  <a:lnTo>
                    <a:pt x="363" y="468"/>
                  </a:lnTo>
                  <a:lnTo>
                    <a:pt x="363" y="464"/>
                  </a:lnTo>
                  <a:lnTo>
                    <a:pt x="363" y="462"/>
                  </a:lnTo>
                  <a:lnTo>
                    <a:pt x="365" y="460"/>
                  </a:lnTo>
                  <a:lnTo>
                    <a:pt x="367" y="457"/>
                  </a:lnTo>
                  <a:lnTo>
                    <a:pt x="369" y="454"/>
                  </a:lnTo>
                  <a:lnTo>
                    <a:pt x="371" y="451"/>
                  </a:lnTo>
                  <a:lnTo>
                    <a:pt x="369" y="451"/>
                  </a:lnTo>
                  <a:lnTo>
                    <a:pt x="367" y="450"/>
                  </a:lnTo>
                  <a:lnTo>
                    <a:pt x="366" y="449"/>
                  </a:lnTo>
                  <a:lnTo>
                    <a:pt x="364" y="448"/>
                  </a:lnTo>
                  <a:lnTo>
                    <a:pt x="363" y="448"/>
                  </a:lnTo>
                  <a:lnTo>
                    <a:pt x="363" y="446"/>
                  </a:lnTo>
                  <a:lnTo>
                    <a:pt x="362" y="444"/>
                  </a:lnTo>
                  <a:lnTo>
                    <a:pt x="361" y="443"/>
                  </a:lnTo>
                  <a:lnTo>
                    <a:pt x="360" y="441"/>
                  </a:lnTo>
                  <a:lnTo>
                    <a:pt x="360" y="439"/>
                  </a:lnTo>
                  <a:lnTo>
                    <a:pt x="360" y="438"/>
                  </a:lnTo>
                  <a:lnTo>
                    <a:pt x="363" y="432"/>
                  </a:lnTo>
                  <a:lnTo>
                    <a:pt x="366" y="426"/>
                  </a:lnTo>
                  <a:lnTo>
                    <a:pt x="366" y="424"/>
                  </a:lnTo>
                  <a:lnTo>
                    <a:pt x="366" y="423"/>
                  </a:lnTo>
                  <a:lnTo>
                    <a:pt x="365" y="421"/>
                  </a:lnTo>
                  <a:lnTo>
                    <a:pt x="364" y="420"/>
                  </a:lnTo>
                  <a:lnTo>
                    <a:pt x="363" y="419"/>
                  </a:lnTo>
                  <a:lnTo>
                    <a:pt x="361" y="418"/>
                  </a:lnTo>
                  <a:lnTo>
                    <a:pt x="360" y="416"/>
                  </a:lnTo>
                  <a:lnTo>
                    <a:pt x="360" y="415"/>
                  </a:lnTo>
                  <a:lnTo>
                    <a:pt x="360" y="414"/>
                  </a:lnTo>
                  <a:lnTo>
                    <a:pt x="360" y="413"/>
                  </a:lnTo>
                  <a:lnTo>
                    <a:pt x="361" y="413"/>
                  </a:lnTo>
                  <a:lnTo>
                    <a:pt x="362" y="413"/>
                  </a:lnTo>
                  <a:lnTo>
                    <a:pt x="363" y="412"/>
                  </a:lnTo>
                  <a:lnTo>
                    <a:pt x="363" y="410"/>
                  </a:lnTo>
                  <a:lnTo>
                    <a:pt x="362" y="409"/>
                  </a:lnTo>
                  <a:lnTo>
                    <a:pt x="361" y="409"/>
                  </a:lnTo>
                  <a:lnTo>
                    <a:pt x="360" y="408"/>
                  </a:lnTo>
                  <a:lnTo>
                    <a:pt x="360" y="407"/>
                  </a:lnTo>
                  <a:lnTo>
                    <a:pt x="362" y="405"/>
                  </a:lnTo>
                  <a:lnTo>
                    <a:pt x="364" y="403"/>
                  </a:lnTo>
                  <a:lnTo>
                    <a:pt x="366" y="402"/>
                  </a:lnTo>
                  <a:lnTo>
                    <a:pt x="368" y="400"/>
                  </a:lnTo>
                  <a:lnTo>
                    <a:pt x="370" y="398"/>
                  </a:lnTo>
                  <a:lnTo>
                    <a:pt x="373" y="396"/>
                  </a:lnTo>
                  <a:lnTo>
                    <a:pt x="373" y="394"/>
                  </a:lnTo>
                  <a:lnTo>
                    <a:pt x="374" y="392"/>
                  </a:lnTo>
                  <a:lnTo>
                    <a:pt x="374" y="390"/>
                  </a:lnTo>
                  <a:lnTo>
                    <a:pt x="374" y="389"/>
                  </a:lnTo>
                  <a:lnTo>
                    <a:pt x="373" y="387"/>
                  </a:lnTo>
                  <a:lnTo>
                    <a:pt x="371" y="386"/>
                  </a:lnTo>
                  <a:lnTo>
                    <a:pt x="369" y="385"/>
                  </a:lnTo>
                  <a:lnTo>
                    <a:pt x="368" y="384"/>
                  </a:lnTo>
                  <a:lnTo>
                    <a:pt x="367" y="383"/>
                  </a:lnTo>
                  <a:lnTo>
                    <a:pt x="366" y="381"/>
                  </a:lnTo>
                  <a:lnTo>
                    <a:pt x="366" y="379"/>
                  </a:lnTo>
                  <a:lnTo>
                    <a:pt x="367" y="379"/>
                  </a:lnTo>
                  <a:lnTo>
                    <a:pt x="368" y="379"/>
                  </a:lnTo>
                  <a:lnTo>
                    <a:pt x="369" y="379"/>
                  </a:lnTo>
                  <a:lnTo>
                    <a:pt x="370" y="375"/>
                  </a:lnTo>
                  <a:lnTo>
                    <a:pt x="370" y="373"/>
                  </a:lnTo>
                  <a:lnTo>
                    <a:pt x="369" y="371"/>
                  </a:lnTo>
                  <a:lnTo>
                    <a:pt x="368" y="368"/>
                  </a:lnTo>
                  <a:lnTo>
                    <a:pt x="367" y="366"/>
                  </a:lnTo>
                  <a:lnTo>
                    <a:pt x="366" y="363"/>
                  </a:lnTo>
                  <a:lnTo>
                    <a:pt x="370" y="361"/>
                  </a:lnTo>
                  <a:lnTo>
                    <a:pt x="375" y="359"/>
                  </a:lnTo>
                  <a:lnTo>
                    <a:pt x="378" y="355"/>
                  </a:lnTo>
                  <a:lnTo>
                    <a:pt x="377" y="355"/>
                  </a:lnTo>
                  <a:lnTo>
                    <a:pt x="376" y="355"/>
                  </a:lnTo>
                  <a:lnTo>
                    <a:pt x="375" y="355"/>
                  </a:lnTo>
                  <a:lnTo>
                    <a:pt x="373" y="352"/>
                  </a:lnTo>
                  <a:lnTo>
                    <a:pt x="373" y="350"/>
                  </a:lnTo>
                  <a:lnTo>
                    <a:pt x="374" y="348"/>
                  </a:lnTo>
                  <a:lnTo>
                    <a:pt x="375" y="346"/>
                  </a:lnTo>
                  <a:lnTo>
                    <a:pt x="376" y="344"/>
                  </a:lnTo>
                  <a:lnTo>
                    <a:pt x="377" y="343"/>
                  </a:lnTo>
                  <a:lnTo>
                    <a:pt x="378" y="341"/>
                  </a:lnTo>
                  <a:lnTo>
                    <a:pt x="378" y="339"/>
                  </a:lnTo>
                  <a:lnTo>
                    <a:pt x="368" y="325"/>
                  </a:lnTo>
                  <a:lnTo>
                    <a:pt x="357" y="313"/>
                  </a:lnTo>
                  <a:lnTo>
                    <a:pt x="346" y="302"/>
                  </a:lnTo>
                  <a:lnTo>
                    <a:pt x="344" y="303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29" name="Freeform 67"/>
            <p:cNvSpPr>
              <a:spLocks/>
            </p:cNvSpPr>
            <p:nvPr/>
          </p:nvSpPr>
          <p:spPr bwMode="gray">
            <a:xfrm>
              <a:off x="2684" y="2352"/>
              <a:ext cx="341" cy="382"/>
            </a:xfrm>
            <a:custGeom>
              <a:avLst/>
              <a:gdLst>
                <a:gd name="T0" fmla="*/ 65 w 341"/>
                <a:gd name="T1" fmla="*/ 17 h 382"/>
                <a:gd name="T2" fmla="*/ 83 w 341"/>
                <a:gd name="T3" fmla="*/ 6 h 382"/>
                <a:gd name="T4" fmla="*/ 126 w 341"/>
                <a:gd name="T5" fmla="*/ 6 h 382"/>
                <a:gd name="T6" fmla="*/ 125 w 341"/>
                <a:gd name="T7" fmla="*/ 28 h 382"/>
                <a:gd name="T8" fmla="*/ 135 w 341"/>
                <a:gd name="T9" fmla="*/ 61 h 382"/>
                <a:gd name="T10" fmla="*/ 170 w 341"/>
                <a:gd name="T11" fmla="*/ 81 h 382"/>
                <a:gd name="T12" fmla="*/ 203 w 341"/>
                <a:gd name="T13" fmla="*/ 93 h 382"/>
                <a:gd name="T14" fmla="*/ 262 w 341"/>
                <a:gd name="T15" fmla="*/ 115 h 382"/>
                <a:gd name="T16" fmla="*/ 274 w 341"/>
                <a:gd name="T17" fmla="*/ 146 h 382"/>
                <a:gd name="T18" fmla="*/ 265 w 341"/>
                <a:gd name="T19" fmla="*/ 164 h 382"/>
                <a:gd name="T20" fmla="*/ 312 w 341"/>
                <a:gd name="T21" fmla="*/ 187 h 382"/>
                <a:gd name="T22" fmla="*/ 325 w 341"/>
                <a:gd name="T23" fmla="*/ 185 h 382"/>
                <a:gd name="T24" fmla="*/ 321 w 341"/>
                <a:gd name="T25" fmla="*/ 199 h 382"/>
                <a:gd name="T26" fmla="*/ 341 w 341"/>
                <a:gd name="T27" fmla="*/ 250 h 382"/>
                <a:gd name="T28" fmla="*/ 334 w 341"/>
                <a:gd name="T29" fmla="*/ 265 h 382"/>
                <a:gd name="T30" fmla="*/ 336 w 341"/>
                <a:gd name="T31" fmla="*/ 273 h 382"/>
                <a:gd name="T32" fmla="*/ 336 w 341"/>
                <a:gd name="T33" fmla="*/ 284 h 382"/>
                <a:gd name="T34" fmla="*/ 331 w 341"/>
                <a:gd name="T35" fmla="*/ 299 h 382"/>
                <a:gd name="T36" fmla="*/ 322 w 341"/>
                <a:gd name="T37" fmla="*/ 289 h 382"/>
                <a:gd name="T38" fmla="*/ 310 w 341"/>
                <a:gd name="T39" fmla="*/ 278 h 382"/>
                <a:gd name="T40" fmla="*/ 264 w 341"/>
                <a:gd name="T41" fmla="*/ 279 h 382"/>
                <a:gd name="T42" fmla="*/ 235 w 341"/>
                <a:gd name="T43" fmla="*/ 282 h 382"/>
                <a:gd name="T44" fmla="*/ 218 w 341"/>
                <a:gd name="T45" fmla="*/ 332 h 382"/>
                <a:gd name="T46" fmla="*/ 202 w 341"/>
                <a:gd name="T47" fmla="*/ 360 h 382"/>
                <a:gd name="T48" fmla="*/ 196 w 341"/>
                <a:gd name="T49" fmla="*/ 357 h 382"/>
                <a:gd name="T50" fmla="*/ 166 w 341"/>
                <a:gd name="T51" fmla="*/ 361 h 382"/>
                <a:gd name="T52" fmla="*/ 156 w 341"/>
                <a:gd name="T53" fmla="*/ 372 h 382"/>
                <a:gd name="T54" fmla="*/ 125 w 341"/>
                <a:gd name="T55" fmla="*/ 361 h 382"/>
                <a:gd name="T56" fmla="*/ 103 w 341"/>
                <a:gd name="T57" fmla="*/ 353 h 382"/>
                <a:gd name="T58" fmla="*/ 92 w 341"/>
                <a:gd name="T59" fmla="*/ 370 h 382"/>
                <a:gd name="T60" fmla="*/ 80 w 341"/>
                <a:gd name="T61" fmla="*/ 382 h 382"/>
                <a:gd name="T62" fmla="*/ 57 w 341"/>
                <a:gd name="T63" fmla="*/ 353 h 382"/>
                <a:gd name="T64" fmla="*/ 43 w 341"/>
                <a:gd name="T65" fmla="*/ 323 h 382"/>
                <a:gd name="T66" fmla="*/ 42 w 341"/>
                <a:gd name="T67" fmla="*/ 314 h 382"/>
                <a:gd name="T68" fmla="*/ 30 w 341"/>
                <a:gd name="T69" fmla="*/ 308 h 382"/>
                <a:gd name="T70" fmla="*/ 40 w 341"/>
                <a:gd name="T71" fmla="*/ 301 h 382"/>
                <a:gd name="T72" fmla="*/ 38 w 341"/>
                <a:gd name="T73" fmla="*/ 287 h 382"/>
                <a:gd name="T74" fmla="*/ 43 w 341"/>
                <a:gd name="T75" fmla="*/ 282 h 382"/>
                <a:gd name="T76" fmla="*/ 30 w 341"/>
                <a:gd name="T77" fmla="*/ 274 h 382"/>
                <a:gd name="T78" fmla="*/ 13 w 341"/>
                <a:gd name="T79" fmla="*/ 237 h 382"/>
                <a:gd name="T80" fmla="*/ 12 w 341"/>
                <a:gd name="T81" fmla="*/ 227 h 382"/>
                <a:gd name="T82" fmla="*/ 16 w 341"/>
                <a:gd name="T83" fmla="*/ 216 h 382"/>
                <a:gd name="T84" fmla="*/ 18 w 341"/>
                <a:gd name="T85" fmla="*/ 201 h 382"/>
                <a:gd name="T86" fmla="*/ 20 w 341"/>
                <a:gd name="T87" fmla="*/ 188 h 382"/>
                <a:gd name="T88" fmla="*/ 14 w 341"/>
                <a:gd name="T89" fmla="*/ 178 h 382"/>
                <a:gd name="T90" fmla="*/ 19 w 341"/>
                <a:gd name="T91" fmla="*/ 159 h 382"/>
                <a:gd name="T92" fmla="*/ 15 w 341"/>
                <a:gd name="T93" fmla="*/ 152 h 382"/>
                <a:gd name="T94" fmla="*/ 14 w 341"/>
                <a:gd name="T95" fmla="*/ 146 h 382"/>
                <a:gd name="T96" fmla="*/ 28 w 341"/>
                <a:gd name="T97" fmla="*/ 133 h 382"/>
                <a:gd name="T98" fmla="*/ 21 w 341"/>
                <a:gd name="T99" fmla="*/ 122 h 382"/>
                <a:gd name="T100" fmla="*/ 24 w 341"/>
                <a:gd name="T101" fmla="*/ 112 h 382"/>
                <a:gd name="T102" fmla="*/ 32 w 341"/>
                <a:gd name="T103" fmla="*/ 94 h 382"/>
                <a:gd name="T104" fmla="*/ 29 w 341"/>
                <a:gd name="T105" fmla="*/ 85 h 382"/>
                <a:gd name="T106" fmla="*/ 0 w 341"/>
                <a:gd name="T107" fmla="*/ 41 h 382"/>
                <a:gd name="T108" fmla="*/ 39 w 341"/>
                <a:gd name="T109" fmla="*/ 30 h 382"/>
                <a:gd name="T110" fmla="*/ 58 w 341"/>
                <a:gd name="T111" fmla="*/ 26 h 38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41"/>
                <a:gd name="T169" fmla="*/ 0 h 382"/>
                <a:gd name="T170" fmla="*/ 341 w 341"/>
                <a:gd name="T171" fmla="*/ 382 h 38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41" h="382">
                  <a:moveTo>
                    <a:pt x="58" y="26"/>
                  </a:moveTo>
                  <a:lnTo>
                    <a:pt x="59" y="24"/>
                  </a:lnTo>
                  <a:lnTo>
                    <a:pt x="60" y="23"/>
                  </a:lnTo>
                  <a:lnTo>
                    <a:pt x="61" y="22"/>
                  </a:lnTo>
                  <a:lnTo>
                    <a:pt x="62" y="20"/>
                  </a:lnTo>
                  <a:lnTo>
                    <a:pt x="63" y="18"/>
                  </a:lnTo>
                  <a:lnTo>
                    <a:pt x="65" y="17"/>
                  </a:lnTo>
                  <a:lnTo>
                    <a:pt x="68" y="16"/>
                  </a:lnTo>
                  <a:lnTo>
                    <a:pt x="70" y="15"/>
                  </a:lnTo>
                  <a:lnTo>
                    <a:pt x="74" y="14"/>
                  </a:lnTo>
                  <a:lnTo>
                    <a:pt x="77" y="13"/>
                  </a:lnTo>
                  <a:lnTo>
                    <a:pt x="79" y="11"/>
                  </a:lnTo>
                  <a:lnTo>
                    <a:pt x="81" y="9"/>
                  </a:lnTo>
                  <a:lnTo>
                    <a:pt x="83" y="6"/>
                  </a:lnTo>
                  <a:lnTo>
                    <a:pt x="85" y="4"/>
                  </a:lnTo>
                  <a:lnTo>
                    <a:pt x="87" y="2"/>
                  </a:lnTo>
                  <a:lnTo>
                    <a:pt x="99" y="0"/>
                  </a:lnTo>
                  <a:lnTo>
                    <a:pt x="111" y="0"/>
                  </a:lnTo>
                  <a:lnTo>
                    <a:pt x="125" y="0"/>
                  </a:lnTo>
                  <a:lnTo>
                    <a:pt x="125" y="3"/>
                  </a:lnTo>
                  <a:lnTo>
                    <a:pt x="126" y="6"/>
                  </a:lnTo>
                  <a:lnTo>
                    <a:pt x="127" y="9"/>
                  </a:lnTo>
                  <a:lnTo>
                    <a:pt x="127" y="12"/>
                  </a:lnTo>
                  <a:lnTo>
                    <a:pt x="126" y="15"/>
                  </a:lnTo>
                  <a:lnTo>
                    <a:pt x="126" y="18"/>
                  </a:lnTo>
                  <a:lnTo>
                    <a:pt x="125" y="21"/>
                  </a:lnTo>
                  <a:lnTo>
                    <a:pt x="125" y="24"/>
                  </a:lnTo>
                  <a:lnTo>
                    <a:pt x="125" y="28"/>
                  </a:lnTo>
                  <a:lnTo>
                    <a:pt x="127" y="35"/>
                  </a:lnTo>
                  <a:lnTo>
                    <a:pt x="126" y="42"/>
                  </a:lnTo>
                  <a:lnTo>
                    <a:pt x="126" y="48"/>
                  </a:lnTo>
                  <a:lnTo>
                    <a:pt x="127" y="54"/>
                  </a:lnTo>
                  <a:lnTo>
                    <a:pt x="129" y="57"/>
                  </a:lnTo>
                  <a:lnTo>
                    <a:pt x="132" y="59"/>
                  </a:lnTo>
                  <a:lnTo>
                    <a:pt x="135" y="61"/>
                  </a:lnTo>
                  <a:lnTo>
                    <a:pt x="138" y="62"/>
                  </a:lnTo>
                  <a:lnTo>
                    <a:pt x="141" y="64"/>
                  </a:lnTo>
                  <a:lnTo>
                    <a:pt x="147" y="69"/>
                  </a:lnTo>
                  <a:lnTo>
                    <a:pt x="153" y="74"/>
                  </a:lnTo>
                  <a:lnTo>
                    <a:pt x="160" y="78"/>
                  </a:lnTo>
                  <a:lnTo>
                    <a:pt x="169" y="80"/>
                  </a:lnTo>
                  <a:lnTo>
                    <a:pt x="170" y="81"/>
                  </a:lnTo>
                  <a:lnTo>
                    <a:pt x="172" y="82"/>
                  </a:lnTo>
                  <a:lnTo>
                    <a:pt x="174" y="84"/>
                  </a:lnTo>
                  <a:lnTo>
                    <a:pt x="177" y="84"/>
                  </a:lnTo>
                  <a:lnTo>
                    <a:pt x="188" y="86"/>
                  </a:lnTo>
                  <a:lnTo>
                    <a:pt x="199" y="92"/>
                  </a:lnTo>
                  <a:lnTo>
                    <a:pt x="200" y="93"/>
                  </a:lnTo>
                  <a:lnTo>
                    <a:pt x="203" y="93"/>
                  </a:lnTo>
                  <a:lnTo>
                    <a:pt x="205" y="94"/>
                  </a:lnTo>
                  <a:lnTo>
                    <a:pt x="207" y="95"/>
                  </a:lnTo>
                  <a:lnTo>
                    <a:pt x="215" y="101"/>
                  </a:lnTo>
                  <a:lnTo>
                    <a:pt x="223" y="105"/>
                  </a:lnTo>
                  <a:lnTo>
                    <a:pt x="231" y="107"/>
                  </a:lnTo>
                  <a:lnTo>
                    <a:pt x="246" y="110"/>
                  </a:lnTo>
                  <a:lnTo>
                    <a:pt x="262" y="115"/>
                  </a:lnTo>
                  <a:lnTo>
                    <a:pt x="266" y="120"/>
                  </a:lnTo>
                  <a:lnTo>
                    <a:pt x="268" y="126"/>
                  </a:lnTo>
                  <a:lnTo>
                    <a:pt x="266" y="132"/>
                  </a:lnTo>
                  <a:lnTo>
                    <a:pt x="269" y="135"/>
                  </a:lnTo>
                  <a:lnTo>
                    <a:pt x="272" y="138"/>
                  </a:lnTo>
                  <a:lnTo>
                    <a:pt x="273" y="142"/>
                  </a:lnTo>
                  <a:lnTo>
                    <a:pt x="274" y="146"/>
                  </a:lnTo>
                  <a:lnTo>
                    <a:pt x="273" y="148"/>
                  </a:lnTo>
                  <a:lnTo>
                    <a:pt x="272" y="150"/>
                  </a:lnTo>
                  <a:lnTo>
                    <a:pt x="270" y="152"/>
                  </a:lnTo>
                  <a:lnTo>
                    <a:pt x="269" y="153"/>
                  </a:lnTo>
                  <a:lnTo>
                    <a:pt x="267" y="154"/>
                  </a:lnTo>
                  <a:lnTo>
                    <a:pt x="266" y="156"/>
                  </a:lnTo>
                  <a:lnTo>
                    <a:pt x="265" y="164"/>
                  </a:lnTo>
                  <a:lnTo>
                    <a:pt x="266" y="172"/>
                  </a:lnTo>
                  <a:lnTo>
                    <a:pt x="270" y="179"/>
                  </a:lnTo>
                  <a:lnTo>
                    <a:pt x="274" y="184"/>
                  </a:lnTo>
                  <a:lnTo>
                    <a:pt x="282" y="188"/>
                  </a:lnTo>
                  <a:lnTo>
                    <a:pt x="291" y="188"/>
                  </a:lnTo>
                  <a:lnTo>
                    <a:pt x="301" y="187"/>
                  </a:lnTo>
                  <a:lnTo>
                    <a:pt x="312" y="187"/>
                  </a:lnTo>
                  <a:lnTo>
                    <a:pt x="313" y="186"/>
                  </a:lnTo>
                  <a:lnTo>
                    <a:pt x="314" y="185"/>
                  </a:lnTo>
                  <a:lnTo>
                    <a:pt x="315" y="184"/>
                  </a:lnTo>
                  <a:lnTo>
                    <a:pt x="317" y="183"/>
                  </a:lnTo>
                  <a:lnTo>
                    <a:pt x="320" y="182"/>
                  </a:lnTo>
                  <a:lnTo>
                    <a:pt x="323" y="183"/>
                  </a:lnTo>
                  <a:lnTo>
                    <a:pt x="325" y="185"/>
                  </a:lnTo>
                  <a:lnTo>
                    <a:pt x="327" y="187"/>
                  </a:lnTo>
                  <a:lnTo>
                    <a:pt x="328" y="190"/>
                  </a:lnTo>
                  <a:lnTo>
                    <a:pt x="327" y="192"/>
                  </a:lnTo>
                  <a:lnTo>
                    <a:pt x="326" y="194"/>
                  </a:lnTo>
                  <a:lnTo>
                    <a:pt x="324" y="196"/>
                  </a:lnTo>
                  <a:lnTo>
                    <a:pt x="323" y="198"/>
                  </a:lnTo>
                  <a:lnTo>
                    <a:pt x="321" y="199"/>
                  </a:lnTo>
                  <a:lnTo>
                    <a:pt x="321" y="201"/>
                  </a:lnTo>
                  <a:lnTo>
                    <a:pt x="323" y="211"/>
                  </a:lnTo>
                  <a:lnTo>
                    <a:pt x="328" y="220"/>
                  </a:lnTo>
                  <a:lnTo>
                    <a:pt x="334" y="228"/>
                  </a:lnTo>
                  <a:lnTo>
                    <a:pt x="339" y="237"/>
                  </a:lnTo>
                  <a:lnTo>
                    <a:pt x="341" y="247"/>
                  </a:lnTo>
                  <a:lnTo>
                    <a:pt x="341" y="250"/>
                  </a:lnTo>
                  <a:lnTo>
                    <a:pt x="340" y="253"/>
                  </a:lnTo>
                  <a:lnTo>
                    <a:pt x="338" y="255"/>
                  </a:lnTo>
                  <a:lnTo>
                    <a:pt x="336" y="257"/>
                  </a:lnTo>
                  <a:lnTo>
                    <a:pt x="335" y="259"/>
                  </a:lnTo>
                  <a:lnTo>
                    <a:pt x="334" y="262"/>
                  </a:lnTo>
                  <a:lnTo>
                    <a:pt x="333" y="263"/>
                  </a:lnTo>
                  <a:lnTo>
                    <a:pt x="334" y="265"/>
                  </a:lnTo>
                  <a:lnTo>
                    <a:pt x="335" y="266"/>
                  </a:lnTo>
                  <a:lnTo>
                    <a:pt x="336" y="267"/>
                  </a:lnTo>
                  <a:lnTo>
                    <a:pt x="337" y="268"/>
                  </a:lnTo>
                  <a:lnTo>
                    <a:pt x="338" y="269"/>
                  </a:lnTo>
                  <a:lnTo>
                    <a:pt x="338" y="271"/>
                  </a:lnTo>
                  <a:lnTo>
                    <a:pt x="337" y="272"/>
                  </a:lnTo>
                  <a:lnTo>
                    <a:pt x="336" y="273"/>
                  </a:lnTo>
                  <a:lnTo>
                    <a:pt x="335" y="274"/>
                  </a:lnTo>
                  <a:lnTo>
                    <a:pt x="333" y="275"/>
                  </a:lnTo>
                  <a:lnTo>
                    <a:pt x="332" y="276"/>
                  </a:lnTo>
                  <a:lnTo>
                    <a:pt x="332" y="278"/>
                  </a:lnTo>
                  <a:lnTo>
                    <a:pt x="333" y="280"/>
                  </a:lnTo>
                  <a:lnTo>
                    <a:pt x="334" y="282"/>
                  </a:lnTo>
                  <a:lnTo>
                    <a:pt x="336" y="284"/>
                  </a:lnTo>
                  <a:lnTo>
                    <a:pt x="338" y="286"/>
                  </a:lnTo>
                  <a:lnTo>
                    <a:pt x="339" y="288"/>
                  </a:lnTo>
                  <a:lnTo>
                    <a:pt x="339" y="291"/>
                  </a:lnTo>
                  <a:lnTo>
                    <a:pt x="338" y="293"/>
                  </a:lnTo>
                  <a:lnTo>
                    <a:pt x="336" y="295"/>
                  </a:lnTo>
                  <a:lnTo>
                    <a:pt x="334" y="298"/>
                  </a:lnTo>
                  <a:lnTo>
                    <a:pt x="331" y="299"/>
                  </a:lnTo>
                  <a:lnTo>
                    <a:pt x="328" y="300"/>
                  </a:lnTo>
                  <a:lnTo>
                    <a:pt x="327" y="300"/>
                  </a:lnTo>
                  <a:lnTo>
                    <a:pt x="326" y="299"/>
                  </a:lnTo>
                  <a:lnTo>
                    <a:pt x="325" y="297"/>
                  </a:lnTo>
                  <a:lnTo>
                    <a:pt x="324" y="294"/>
                  </a:lnTo>
                  <a:lnTo>
                    <a:pt x="323" y="291"/>
                  </a:lnTo>
                  <a:lnTo>
                    <a:pt x="322" y="289"/>
                  </a:lnTo>
                  <a:lnTo>
                    <a:pt x="321" y="287"/>
                  </a:lnTo>
                  <a:lnTo>
                    <a:pt x="319" y="286"/>
                  </a:lnTo>
                  <a:lnTo>
                    <a:pt x="317" y="284"/>
                  </a:lnTo>
                  <a:lnTo>
                    <a:pt x="315" y="283"/>
                  </a:lnTo>
                  <a:lnTo>
                    <a:pt x="313" y="281"/>
                  </a:lnTo>
                  <a:lnTo>
                    <a:pt x="311" y="279"/>
                  </a:lnTo>
                  <a:lnTo>
                    <a:pt x="310" y="278"/>
                  </a:lnTo>
                  <a:lnTo>
                    <a:pt x="309" y="277"/>
                  </a:lnTo>
                  <a:lnTo>
                    <a:pt x="306" y="276"/>
                  </a:lnTo>
                  <a:lnTo>
                    <a:pt x="303" y="275"/>
                  </a:lnTo>
                  <a:lnTo>
                    <a:pt x="292" y="273"/>
                  </a:lnTo>
                  <a:lnTo>
                    <a:pt x="280" y="273"/>
                  </a:lnTo>
                  <a:lnTo>
                    <a:pt x="270" y="277"/>
                  </a:lnTo>
                  <a:lnTo>
                    <a:pt x="264" y="279"/>
                  </a:lnTo>
                  <a:lnTo>
                    <a:pt x="256" y="280"/>
                  </a:lnTo>
                  <a:lnTo>
                    <a:pt x="250" y="281"/>
                  </a:lnTo>
                  <a:lnTo>
                    <a:pt x="247" y="281"/>
                  </a:lnTo>
                  <a:lnTo>
                    <a:pt x="244" y="281"/>
                  </a:lnTo>
                  <a:lnTo>
                    <a:pt x="241" y="281"/>
                  </a:lnTo>
                  <a:lnTo>
                    <a:pt x="238" y="281"/>
                  </a:lnTo>
                  <a:lnTo>
                    <a:pt x="235" y="282"/>
                  </a:lnTo>
                  <a:lnTo>
                    <a:pt x="228" y="286"/>
                  </a:lnTo>
                  <a:lnTo>
                    <a:pt x="223" y="292"/>
                  </a:lnTo>
                  <a:lnTo>
                    <a:pt x="218" y="299"/>
                  </a:lnTo>
                  <a:lnTo>
                    <a:pt x="212" y="303"/>
                  </a:lnTo>
                  <a:lnTo>
                    <a:pt x="215" y="313"/>
                  </a:lnTo>
                  <a:lnTo>
                    <a:pt x="218" y="324"/>
                  </a:lnTo>
                  <a:lnTo>
                    <a:pt x="218" y="332"/>
                  </a:lnTo>
                  <a:lnTo>
                    <a:pt x="216" y="339"/>
                  </a:lnTo>
                  <a:lnTo>
                    <a:pt x="213" y="348"/>
                  </a:lnTo>
                  <a:lnTo>
                    <a:pt x="212" y="351"/>
                  </a:lnTo>
                  <a:lnTo>
                    <a:pt x="210" y="354"/>
                  </a:lnTo>
                  <a:lnTo>
                    <a:pt x="208" y="356"/>
                  </a:lnTo>
                  <a:lnTo>
                    <a:pt x="205" y="359"/>
                  </a:lnTo>
                  <a:lnTo>
                    <a:pt x="202" y="360"/>
                  </a:lnTo>
                  <a:lnTo>
                    <a:pt x="198" y="361"/>
                  </a:lnTo>
                  <a:lnTo>
                    <a:pt x="199" y="360"/>
                  </a:lnTo>
                  <a:lnTo>
                    <a:pt x="198" y="359"/>
                  </a:lnTo>
                  <a:lnTo>
                    <a:pt x="197" y="359"/>
                  </a:lnTo>
                  <a:lnTo>
                    <a:pt x="196" y="358"/>
                  </a:lnTo>
                  <a:lnTo>
                    <a:pt x="196" y="357"/>
                  </a:lnTo>
                  <a:lnTo>
                    <a:pt x="187" y="357"/>
                  </a:lnTo>
                  <a:lnTo>
                    <a:pt x="178" y="358"/>
                  </a:lnTo>
                  <a:lnTo>
                    <a:pt x="169" y="358"/>
                  </a:lnTo>
                  <a:lnTo>
                    <a:pt x="168" y="358"/>
                  </a:lnTo>
                  <a:lnTo>
                    <a:pt x="167" y="359"/>
                  </a:lnTo>
                  <a:lnTo>
                    <a:pt x="166" y="361"/>
                  </a:lnTo>
                  <a:lnTo>
                    <a:pt x="167" y="361"/>
                  </a:lnTo>
                  <a:lnTo>
                    <a:pt x="163" y="363"/>
                  </a:lnTo>
                  <a:lnTo>
                    <a:pt x="161" y="365"/>
                  </a:lnTo>
                  <a:lnTo>
                    <a:pt x="159" y="368"/>
                  </a:lnTo>
                  <a:lnTo>
                    <a:pt x="158" y="372"/>
                  </a:lnTo>
                  <a:lnTo>
                    <a:pt x="157" y="376"/>
                  </a:lnTo>
                  <a:lnTo>
                    <a:pt x="156" y="372"/>
                  </a:lnTo>
                  <a:lnTo>
                    <a:pt x="154" y="369"/>
                  </a:lnTo>
                  <a:lnTo>
                    <a:pt x="151" y="366"/>
                  </a:lnTo>
                  <a:lnTo>
                    <a:pt x="148" y="364"/>
                  </a:lnTo>
                  <a:lnTo>
                    <a:pt x="145" y="361"/>
                  </a:lnTo>
                  <a:lnTo>
                    <a:pt x="138" y="360"/>
                  </a:lnTo>
                  <a:lnTo>
                    <a:pt x="131" y="360"/>
                  </a:lnTo>
                  <a:lnTo>
                    <a:pt x="125" y="361"/>
                  </a:lnTo>
                  <a:lnTo>
                    <a:pt x="118" y="358"/>
                  </a:lnTo>
                  <a:lnTo>
                    <a:pt x="115" y="356"/>
                  </a:lnTo>
                  <a:lnTo>
                    <a:pt x="113" y="355"/>
                  </a:lnTo>
                  <a:lnTo>
                    <a:pt x="110" y="353"/>
                  </a:lnTo>
                  <a:lnTo>
                    <a:pt x="107" y="352"/>
                  </a:lnTo>
                  <a:lnTo>
                    <a:pt x="105" y="352"/>
                  </a:lnTo>
                  <a:lnTo>
                    <a:pt x="103" y="353"/>
                  </a:lnTo>
                  <a:lnTo>
                    <a:pt x="101" y="355"/>
                  </a:lnTo>
                  <a:lnTo>
                    <a:pt x="101" y="358"/>
                  </a:lnTo>
                  <a:lnTo>
                    <a:pt x="99" y="361"/>
                  </a:lnTo>
                  <a:lnTo>
                    <a:pt x="97" y="363"/>
                  </a:lnTo>
                  <a:lnTo>
                    <a:pt x="95" y="365"/>
                  </a:lnTo>
                  <a:lnTo>
                    <a:pt x="94" y="367"/>
                  </a:lnTo>
                  <a:lnTo>
                    <a:pt x="92" y="370"/>
                  </a:lnTo>
                  <a:lnTo>
                    <a:pt x="91" y="372"/>
                  </a:lnTo>
                  <a:lnTo>
                    <a:pt x="90" y="373"/>
                  </a:lnTo>
                  <a:lnTo>
                    <a:pt x="88" y="374"/>
                  </a:lnTo>
                  <a:lnTo>
                    <a:pt x="87" y="376"/>
                  </a:lnTo>
                  <a:lnTo>
                    <a:pt x="86" y="378"/>
                  </a:lnTo>
                  <a:lnTo>
                    <a:pt x="83" y="380"/>
                  </a:lnTo>
                  <a:lnTo>
                    <a:pt x="80" y="382"/>
                  </a:lnTo>
                  <a:lnTo>
                    <a:pt x="77" y="382"/>
                  </a:lnTo>
                  <a:lnTo>
                    <a:pt x="73" y="382"/>
                  </a:lnTo>
                  <a:lnTo>
                    <a:pt x="66" y="378"/>
                  </a:lnTo>
                  <a:lnTo>
                    <a:pt x="63" y="373"/>
                  </a:lnTo>
                  <a:lnTo>
                    <a:pt x="61" y="366"/>
                  </a:lnTo>
                  <a:lnTo>
                    <a:pt x="59" y="360"/>
                  </a:lnTo>
                  <a:lnTo>
                    <a:pt x="57" y="353"/>
                  </a:lnTo>
                  <a:lnTo>
                    <a:pt x="54" y="345"/>
                  </a:lnTo>
                  <a:lnTo>
                    <a:pt x="51" y="335"/>
                  </a:lnTo>
                  <a:lnTo>
                    <a:pt x="49" y="333"/>
                  </a:lnTo>
                  <a:lnTo>
                    <a:pt x="47" y="331"/>
                  </a:lnTo>
                  <a:lnTo>
                    <a:pt x="45" y="328"/>
                  </a:lnTo>
                  <a:lnTo>
                    <a:pt x="44" y="326"/>
                  </a:lnTo>
                  <a:lnTo>
                    <a:pt x="43" y="323"/>
                  </a:lnTo>
                  <a:lnTo>
                    <a:pt x="43" y="320"/>
                  </a:lnTo>
                  <a:lnTo>
                    <a:pt x="44" y="319"/>
                  </a:lnTo>
                  <a:lnTo>
                    <a:pt x="45" y="320"/>
                  </a:lnTo>
                  <a:lnTo>
                    <a:pt x="46" y="320"/>
                  </a:lnTo>
                  <a:lnTo>
                    <a:pt x="45" y="317"/>
                  </a:lnTo>
                  <a:lnTo>
                    <a:pt x="44" y="316"/>
                  </a:lnTo>
                  <a:lnTo>
                    <a:pt x="42" y="314"/>
                  </a:lnTo>
                  <a:lnTo>
                    <a:pt x="40" y="314"/>
                  </a:lnTo>
                  <a:lnTo>
                    <a:pt x="37" y="313"/>
                  </a:lnTo>
                  <a:lnTo>
                    <a:pt x="35" y="312"/>
                  </a:lnTo>
                  <a:lnTo>
                    <a:pt x="32" y="311"/>
                  </a:lnTo>
                  <a:lnTo>
                    <a:pt x="30" y="310"/>
                  </a:lnTo>
                  <a:lnTo>
                    <a:pt x="30" y="309"/>
                  </a:lnTo>
                  <a:lnTo>
                    <a:pt x="30" y="308"/>
                  </a:lnTo>
                  <a:lnTo>
                    <a:pt x="30" y="307"/>
                  </a:lnTo>
                  <a:lnTo>
                    <a:pt x="32" y="307"/>
                  </a:lnTo>
                  <a:lnTo>
                    <a:pt x="34" y="306"/>
                  </a:lnTo>
                  <a:lnTo>
                    <a:pt x="36" y="305"/>
                  </a:lnTo>
                  <a:lnTo>
                    <a:pt x="38" y="305"/>
                  </a:lnTo>
                  <a:lnTo>
                    <a:pt x="39" y="303"/>
                  </a:lnTo>
                  <a:lnTo>
                    <a:pt x="40" y="301"/>
                  </a:lnTo>
                  <a:lnTo>
                    <a:pt x="40" y="300"/>
                  </a:lnTo>
                  <a:lnTo>
                    <a:pt x="39" y="297"/>
                  </a:lnTo>
                  <a:lnTo>
                    <a:pt x="38" y="294"/>
                  </a:lnTo>
                  <a:lnTo>
                    <a:pt x="38" y="292"/>
                  </a:lnTo>
                  <a:lnTo>
                    <a:pt x="37" y="290"/>
                  </a:lnTo>
                  <a:lnTo>
                    <a:pt x="37" y="288"/>
                  </a:lnTo>
                  <a:lnTo>
                    <a:pt x="38" y="287"/>
                  </a:lnTo>
                  <a:lnTo>
                    <a:pt x="39" y="287"/>
                  </a:lnTo>
                  <a:lnTo>
                    <a:pt x="41" y="288"/>
                  </a:lnTo>
                  <a:lnTo>
                    <a:pt x="43" y="289"/>
                  </a:lnTo>
                  <a:lnTo>
                    <a:pt x="44" y="289"/>
                  </a:lnTo>
                  <a:lnTo>
                    <a:pt x="44" y="287"/>
                  </a:lnTo>
                  <a:lnTo>
                    <a:pt x="44" y="285"/>
                  </a:lnTo>
                  <a:lnTo>
                    <a:pt x="43" y="282"/>
                  </a:lnTo>
                  <a:lnTo>
                    <a:pt x="41" y="281"/>
                  </a:lnTo>
                  <a:lnTo>
                    <a:pt x="39" y="279"/>
                  </a:lnTo>
                  <a:lnTo>
                    <a:pt x="36" y="278"/>
                  </a:lnTo>
                  <a:lnTo>
                    <a:pt x="33" y="279"/>
                  </a:lnTo>
                  <a:lnTo>
                    <a:pt x="33" y="276"/>
                  </a:lnTo>
                  <a:lnTo>
                    <a:pt x="31" y="275"/>
                  </a:lnTo>
                  <a:lnTo>
                    <a:pt x="30" y="274"/>
                  </a:lnTo>
                  <a:lnTo>
                    <a:pt x="28" y="272"/>
                  </a:lnTo>
                  <a:lnTo>
                    <a:pt x="27" y="271"/>
                  </a:lnTo>
                  <a:lnTo>
                    <a:pt x="27" y="265"/>
                  </a:lnTo>
                  <a:lnTo>
                    <a:pt x="28" y="259"/>
                  </a:lnTo>
                  <a:lnTo>
                    <a:pt x="27" y="254"/>
                  </a:lnTo>
                  <a:lnTo>
                    <a:pt x="20" y="245"/>
                  </a:lnTo>
                  <a:lnTo>
                    <a:pt x="13" y="237"/>
                  </a:lnTo>
                  <a:lnTo>
                    <a:pt x="12" y="236"/>
                  </a:lnTo>
                  <a:lnTo>
                    <a:pt x="13" y="234"/>
                  </a:lnTo>
                  <a:lnTo>
                    <a:pt x="13" y="232"/>
                  </a:lnTo>
                  <a:lnTo>
                    <a:pt x="14" y="230"/>
                  </a:lnTo>
                  <a:lnTo>
                    <a:pt x="14" y="228"/>
                  </a:lnTo>
                  <a:lnTo>
                    <a:pt x="13" y="227"/>
                  </a:lnTo>
                  <a:lnTo>
                    <a:pt x="12" y="227"/>
                  </a:lnTo>
                  <a:lnTo>
                    <a:pt x="11" y="227"/>
                  </a:lnTo>
                  <a:lnTo>
                    <a:pt x="11" y="223"/>
                  </a:lnTo>
                  <a:lnTo>
                    <a:pt x="12" y="219"/>
                  </a:lnTo>
                  <a:lnTo>
                    <a:pt x="13" y="216"/>
                  </a:lnTo>
                  <a:lnTo>
                    <a:pt x="15" y="216"/>
                  </a:lnTo>
                  <a:lnTo>
                    <a:pt x="16" y="216"/>
                  </a:lnTo>
                  <a:lnTo>
                    <a:pt x="17" y="216"/>
                  </a:lnTo>
                  <a:lnTo>
                    <a:pt x="18" y="213"/>
                  </a:lnTo>
                  <a:lnTo>
                    <a:pt x="18" y="211"/>
                  </a:lnTo>
                  <a:lnTo>
                    <a:pt x="18" y="209"/>
                  </a:lnTo>
                  <a:lnTo>
                    <a:pt x="17" y="205"/>
                  </a:lnTo>
                  <a:lnTo>
                    <a:pt x="17" y="203"/>
                  </a:lnTo>
                  <a:lnTo>
                    <a:pt x="18" y="201"/>
                  </a:lnTo>
                  <a:lnTo>
                    <a:pt x="20" y="199"/>
                  </a:lnTo>
                  <a:lnTo>
                    <a:pt x="22" y="196"/>
                  </a:lnTo>
                  <a:lnTo>
                    <a:pt x="24" y="193"/>
                  </a:lnTo>
                  <a:lnTo>
                    <a:pt x="25" y="190"/>
                  </a:lnTo>
                  <a:lnTo>
                    <a:pt x="23" y="190"/>
                  </a:lnTo>
                  <a:lnTo>
                    <a:pt x="22" y="189"/>
                  </a:lnTo>
                  <a:lnTo>
                    <a:pt x="20" y="188"/>
                  </a:lnTo>
                  <a:lnTo>
                    <a:pt x="19" y="187"/>
                  </a:lnTo>
                  <a:lnTo>
                    <a:pt x="17" y="187"/>
                  </a:lnTo>
                  <a:lnTo>
                    <a:pt x="17" y="185"/>
                  </a:lnTo>
                  <a:lnTo>
                    <a:pt x="16" y="183"/>
                  </a:lnTo>
                  <a:lnTo>
                    <a:pt x="15" y="182"/>
                  </a:lnTo>
                  <a:lnTo>
                    <a:pt x="14" y="180"/>
                  </a:lnTo>
                  <a:lnTo>
                    <a:pt x="14" y="178"/>
                  </a:lnTo>
                  <a:lnTo>
                    <a:pt x="14" y="177"/>
                  </a:lnTo>
                  <a:lnTo>
                    <a:pt x="17" y="171"/>
                  </a:lnTo>
                  <a:lnTo>
                    <a:pt x="20" y="165"/>
                  </a:lnTo>
                  <a:lnTo>
                    <a:pt x="21" y="163"/>
                  </a:lnTo>
                  <a:lnTo>
                    <a:pt x="20" y="162"/>
                  </a:lnTo>
                  <a:lnTo>
                    <a:pt x="20" y="160"/>
                  </a:lnTo>
                  <a:lnTo>
                    <a:pt x="19" y="159"/>
                  </a:lnTo>
                  <a:lnTo>
                    <a:pt x="17" y="158"/>
                  </a:lnTo>
                  <a:lnTo>
                    <a:pt x="16" y="157"/>
                  </a:lnTo>
                  <a:lnTo>
                    <a:pt x="14" y="155"/>
                  </a:lnTo>
                  <a:lnTo>
                    <a:pt x="14" y="154"/>
                  </a:lnTo>
                  <a:lnTo>
                    <a:pt x="14" y="153"/>
                  </a:lnTo>
                  <a:lnTo>
                    <a:pt x="14" y="152"/>
                  </a:lnTo>
                  <a:lnTo>
                    <a:pt x="15" y="152"/>
                  </a:lnTo>
                  <a:lnTo>
                    <a:pt x="16" y="152"/>
                  </a:lnTo>
                  <a:lnTo>
                    <a:pt x="17" y="151"/>
                  </a:lnTo>
                  <a:lnTo>
                    <a:pt x="17" y="149"/>
                  </a:lnTo>
                  <a:lnTo>
                    <a:pt x="16" y="148"/>
                  </a:lnTo>
                  <a:lnTo>
                    <a:pt x="15" y="148"/>
                  </a:lnTo>
                  <a:lnTo>
                    <a:pt x="15" y="147"/>
                  </a:lnTo>
                  <a:lnTo>
                    <a:pt x="14" y="146"/>
                  </a:lnTo>
                  <a:lnTo>
                    <a:pt x="16" y="144"/>
                  </a:lnTo>
                  <a:lnTo>
                    <a:pt x="18" y="142"/>
                  </a:lnTo>
                  <a:lnTo>
                    <a:pt x="20" y="141"/>
                  </a:lnTo>
                  <a:lnTo>
                    <a:pt x="22" y="139"/>
                  </a:lnTo>
                  <a:lnTo>
                    <a:pt x="24" y="137"/>
                  </a:lnTo>
                  <a:lnTo>
                    <a:pt x="27" y="135"/>
                  </a:lnTo>
                  <a:lnTo>
                    <a:pt x="28" y="133"/>
                  </a:lnTo>
                  <a:lnTo>
                    <a:pt x="28" y="130"/>
                  </a:lnTo>
                  <a:lnTo>
                    <a:pt x="28" y="128"/>
                  </a:lnTo>
                  <a:lnTo>
                    <a:pt x="28" y="126"/>
                  </a:lnTo>
                  <a:lnTo>
                    <a:pt x="25" y="125"/>
                  </a:lnTo>
                  <a:lnTo>
                    <a:pt x="24" y="124"/>
                  </a:lnTo>
                  <a:lnTo>
                    <a:pt x="22" y="123"/>
                  </a:lnTo>
                  <a:lnTo>
                    <a:pt x="21" y="122"/>
                  </a:lnTo>
                  <a:lnTo>
                    <a:pt x="20" y="120"/>
                  </a:lnTo>
                  <a:lnTo>
                    <a:pt x="21" y="118"/>
                  </a:lnTo>
                  <a:lnTo>
                    <a:pt x="22" y="118"/>
                  </a:lnTo>
                  <a:lnTo>
                    <a:pt x="23" y="118"/>
                  </a:lnTo>
                  <a:lnTo>
                    <a:pt x="24" y="114"/>
                  </a:lnTo>
                  <a:lnTo>
                    <a:pt x="24" y="112"/>
                  </a:lnTo>
                  <a:lnTo>
                    <a:pt x="23" y="110"/>
                  </a:lnTo>
                  <a:lnTo>
                    <a:pt x="23" y="107"/>
                  </a:lnTo>
                  <a:lnTo>
                    <a:pt x="21" y="105"/>
                  </a:lnTo>
                  <a:lnTo>
                    <a:pt x="20" y="102"/>
                  </a:lnTo>
                  <a:lnTo>
                    <a:pt x="24" y="100"/>
                  </a:lnTo>
                  <a:lnTo>
                    <a:pt x="29" y="97"/>
                  </a:lnTo>
                  <a:lnTo>
                    <a:pt x="32" y="94"/>
                  </a:lnTo>
                  <a:lnTo>
                    <a:pt x="31" y="94"/>
                  </a:lnTo>
                  <a:lnTo>
                    <a:pt x="30" y="94"/>
                  </a:lnTo>
                  <a:lnTo>
                    <a:pt x="29" y="94"/>
                  </a:lnTo>
                  <a:lnTo>
                    <a:pt x="28" y="91"/>
                  </a:lnTo>
                  <a:lnTo>
                    <a:pt x="28" y="89"/>
                  </a:lnTo>
                  <a:lnTo>
                    <a:pt x="28" y="87"/>
                  </a:lnTo>
                  <a:lnTo>
                    <a:pt x="29" y="85"/>
                  </a:lnTo>
                  <a:lnTo>
                    <a:pt x="31" y="83"/>
                  </a:lnTo>
                  <a:lnTo>
                    <a:pt x="32" y="82"/>
                  </a:lnTo>
                  <a:lnTo>
                    <a:pt x="32" y="80"/>
                  </a:lnTo>
                  <a:lnTo>
                    <a:pt x="32" y="78"/>
                  </a:lnTo>
                  <a:lnTo>
                    <a:pt x="22" y="64"/>
                  </a:lnTo>
                  <a:lnTo>
                    <a:pt x="11" y="52"/>
                  </a:lnTo>
                  <a:lnTo>
                    <a:pt x="0" y="41"/>
                  </a:lnTo>
                  <a:lnTo>
                    <a:pt x="5" y="39"/>
                  </a:lnTo>
                  <a:lnTo>
                    <a:pt x="11" y="38"/>
                  </a:lnTo>
                  <a:lnTo>
                    <a:pt x="16" y="40"/>
                  </a:lnTo>
                  <a:lnTo>
                    <a:pt x="22" y="40"/>
                  </a:lnTo>
                  <a:lnTo>
                    <a:pt x="28" y="37"/>
                  </a:lnTo>
                  <a:lnTo>
                    <a:pt x="34" y="32"/>
                  </a:lnTo>
                  <a:lnTo>
                    <a:pt x="39" y="30"/>
                  </a:lnTo>
                  <a:lnTo>
                    <a:pt x="46" y="30"/>
                  </a:lnTo>
                  <a:lnTo>
                    <a:pt x="52" y="30"/>
                  </a:lnTo>
                  <a:lnTo>
                    <a:pt x="58" y="28"/>
                  </a:lnTo>
                  <a:lnTo>
                    <a:pt x="58" y="27"/>
                  </a:lnTo>
                  <a:lnTo>
                    <a:pt x="58" y="26"/>
                  </a:lnTo>
                  <a:lnTo>
                    <a:pt x="59" y="24"/>
                  </a:lnTo>
                  <a:lnTo>
                    <a:pt x="59" y="26"/>
                  </a:lnTo>
                  <a:lnTo>
                    <a:pt x="58" y="26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30" name="Freeform 68"/>
            <p:cNvSpPr>
              <a:spLocks/>
            </p:cNvSpPr>
            <p:nvPr/>
          </p:nvSpPr>
          <p:spPr bwMode="gray">
            <a:xfrm>
              <a:off x="2684" y="2352"/>
              <a:ext cx="341" cy="382"/>
            </a:xfrm>
            <a:custGeom>
              <a:avLst/>
              <a:gdLst>
                <a:gd name="T0" fmla="*/ 65 w 341"/>
                <a:gd name="T1" fmla="*/ 17 h 382"/>
                <a:gd name="T2" fmla="*/ 83 w 341"/>
                <a:gd name="T3" fmla="*/ 6 h 382"/>
                <a:gd name="T4" fmla="*/ 126 w 341"/>
                <a:gd name="T5" fmla="*/ 6 h 382"/>
                <a:gd name="T6" fmla="*/ 125 w 341"/>
                <a:gd name="T7" fmla="*/ 28 h 382"/>
                <a:gd name="T8" fmla="*/ 135 w 341"/>
                <a:gd name="T9" fmla="*/ 61 h 382"/>
                <a:gd name="T10" fmla="*/ 170 w 341"/>
                <a:gd name="T11" fmla="*/ 81 h 382"/>
                <a:gd name="T12" fmla="*/ 203 w 341"/>
                <a:gd name="T13" fmla="*/ 93 h 382"/>
                <a:gd name="T14" fmla="*/ 262 w 341"/>
                <a:gd name="T15" fmla="*/ 115 h 382"/>
                <a:gd name="T16" fmla="*/ 274 w 341"/>
                <a:gd name="T17" fmla="*/ 146 h 382"/>
                <a:gd name="T18" fmla="*/ 265 w 341"/>
                <a:gd name="T19" fmla="*/ 164 h 382"/>
                <a:gd name="T20" fmla="*/ 312 w 341"/>
                <a:gd name="T21" fmla="*/ 187 h 382"/>
                <a:gd name="T22" fmla="*/ 325 w 341"/>
                <a:gd name="T23" fmla="*/ 185 h 382"/>
                <a:gd name="T24" fmla="*/ 321 w 341"/>
                <a:gd name="T25" fmla="*/ 199 h 382"/>
                <a:gd name="T26" fmla="*/ 341 w 341"/>
                <a:gd name="T27" fmla="*/ 250 h 382"/>
                <a:gd name="T28" fmla="*/ 334 w 341"/>
                <a:gd name="T29" fmla="*/ 265 h 382"/>
                <a:gd name="T30" fmla="*/ 336 w 341"/>
                <a:gd name="T31" fmla="*/ 273 h 382"/>
                <a:gd name="T32" fmla="*/ 336 w 341"/>
                <a:gd name="T33" fmla="*/ 284 h 382"/>
                <a:gd name="T34" fmla="*/ 331 w 341"/>
                <a:gd name="T35" fmla="*/ 299 h 382"/>
                <a:gd name="T36" fmla="*/ 322 w 341"/>
                <a:gd name="T37" fmla="*/ 289 h 382"/>
                <a:gd name="T38" fmla="*/ 310 w 341"/>
                <a:gd name="T39" fmla="*/ 278 h 382"/>
                <a:gd name="T40" fmla="*/ 264 w 341"/>
                <a:gd name="T41" fmla="*/ 279 h 382"/>
                <a:gd name="T42" fmla="*/ 235 w 341"/>
                <a:gd name="T43" fmla="*/ 282 h 382"/>
                <a:gd name="T44" fmla="*/ 218 w 341"/>
                <a:gd name="T45" fmla="*/ 332 h 382"/>
                <a:gd name="T46" fmla="*/ 202 w 341"/>
                <a:gd name="T47" fmla="*/ 360 h 382"/>
                <a:gd name="T48" fmla="*/ 196 w 341"/>
                <a:gd name="T49" fmla="*/ 357 h 382"/>
                <a:gd name="T50" fmla="*/ 166 w 341"/>
                <a:gd name="T51" fmla="*/ 361 h 382"/>
                <a:gd name="T52" fmla="*/ 156 w 341"/>
                <a:gd name="T53" fmla="*/ 372 h 382"/>
                <a:gd name="T54" fmla="*/ 125 w 341"/>
                <a:gd name="T55" fmla="*/ 361 h 382"/>
                <a:gd name="T56" fmla="*/ 103 w 341"/>
                <a:gd name="T57" fmla="*/ 353 h 382"/>
                <a:gd name="T58" fmla="*/ 92 w 341"/>
                <a:gd name="T59" fmla="*/ 370 h 382"/>
                <a:gd name="T60" fmla="*/ 80 w 341"/>
                <a:gd name="T61" fmla="*/ 382 h 382"/>
                <a:gd name="T62" fmla="*/ 57 w 341"/>
                <a:gd name="T63" fmla="*/ 353 h 382"/>
                <a:gd name="T64" fmla="*/ 43 w 341"/>
                <a:gd name="T65" fmla="*/ 323 h 382"/>
                <a:gd name="T66" fmla="*/ 42 w 341"/>
                <a:gd name="T67" fmla="*/ 314 h 382"/>
                <a:gd name="T68" fmla="*/ 30 w 341"/>
                <a:gd name="T69" fmla="*/ 308 h 382"/>
                <a:gd name="T70" fmla="*/ 40 w 341"/>
                <a:gd name="T71" fmla="*/ 301 h 382"/>
                <a:gd name="T72" fmla="*/ 38 w 341"/>
                <a:gd name="T73" fmla="*/ 287 h 382"/>
                <a:gd name="T74" fmla="*/ 43 w 341"/>
                <a:gd name="T75" fmla="*/ 282 h 382"/>
                <a:gd name="T76" fmla="*/ 30 w 341"/>
                <a:gd name="T77" fmla="*/ 274 h 382"/>
                <a:gd name="T78" fmla="*/ 13 w 341"/>
                <a:gd name="T79" fmla="*/ 237 h 382"/>
                <a:gd name="T80" fmla="*/ 12 w 341"/>
                <a:gd name="T81" fmla="*/ 227 h 382"/>
                <a:gd name="T82" fmla="*/ 16 w 341"/>
                <a:gd name="T83" fmla="*/ 216 h 382"/>
                <a:gd name="T84" fmla="*/ 18 w 341"/>
                <a:gd name="T85" fmla="*/ 201 h 382"/>
                <a:gd name="T86" fmla="*/ 20 w 341"/>
                <a:gd name="T87" fmla="*/ 188 h 382"/>
                <a:gd name="T88" fmla="*/ 14 w 341"/>
                <a:gd name="T89" fmla="*/ 178 h 382"/>
                <a:gd name="T90" fmla="*/ 19 w 341"/>
                <a:gd name="T91" fmla="*/ 159 h 382"/>
                <a:gd name="T92" fmla="*/ 15 w 341"/>
                <a:gd name="T93" fmla="*/ 152 h 382"/>
                <a:gd name="T94" fmla="*/ 14 w 341"/>
                <a:gd name="T95" fmla="*/ 146 h 382"/>
                <a:gd name="T96" fmla="*/ 28 w 341"/>
                <a:gd name="T97" fmla="*/ 133 h 382"/>
                <a:gd name="T98" fmla="*/ 21 w 341"/>
                <a:gd name="T99" fmla="*/ 122 h 382"/>
                <a:gd name="T100" fmla="*/ 24 w 341"/>
                <a:gd name="T101" fmla="*/ 112 h 382"/>
                <a:gd name="T102" fmla="*/ 32 w 341"/>
                <a:gd name="T103" fmla="*/ 94 h 382"/>
                <a:gd name="T104" fmla="*/ 29 w 341"/>
                <a:gd name="T105" fmla="*/ 85 h 382"/>
                <a:gd name="T106" fmla="*/ 0 w 341"/>
                <a:gd name="T107" fmla="*/ 41 h 382"/>
                <a:gd name="T108" fmla="*/ 39 w 341"/>
                <a:gd name="T109" fmla="*/ 30 h 382"/>
                <a:gd name="T110" fmla="*/ 58 w 341"/>
                <a:gd name="T111" fmla="*/ 26 h 38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41"/>
                <a:gd name="T169" fmla="*/ 0 h 382"/>
                <a:gd name="T170" fmla="*/ 341 w 341"/>
                <a:gd name="T171" fmla="*/ 382 h 38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41" h="382">
                  <a:moveTo>
                    <a:pt x="58" y="26"/>
                  </a:moveTo>
                  <a:lnTo>
                    <a:pt x="59" y="24"/>
                  </a:lnTo>
                  <a:lnTo>
                    <a:pt x="60" y="23"/>
                  </a:lnTo>
                  <a:lnTo>
                    <a:pt x="61" y="22"/>
                  </a:lnTo>
                  <a:lnTo>
                    <a:pt x="62" y="20"/>
                  </a:lnTo>
                  <a:lnTo>
                    <a:pt x="63" y="18"/>
                  </a:lnTo>
                  <a:lnTo>
                    <a:pt x="65" y="17"/>
                  </a:lnTo>
                  <a:lnTo>
                    <a:pt x="68" y="16"/>
                  </a:lnTo>
                  <a:lnTo>
                    <a:pt x="70" y="15"/>
                  </a:lnTo>
                  <a:lnTo>
                    <a:pt x="74" y="14"/>
                  </a:lnTo>
                  <a:lnTo>
                    <a:pt x="77" y="13"/>
                  </a:lnTo>
                  <a:lnTo>
                    <a:pt x="79" y="11"/>
                  </a:lnTo>
                  <a:lnTo>
                    <a:pt x="81" y="9"/>
                  </a:lnTo>
                  <a:lnTo>
                    <a:pt x="83" y="6"/>
                  </a:lnTo>
                  <a:lnTo>
                    <a:pt x="85" y="4"/>
                  </a:lnTo>
                  <a:lnTo>
                    <a:pt x="87" y="2"/>
                  </a:lnTo>
                  <a:lnTo>
                    <a:pt x="99" y="0"/>
                  </a:lnTo>
                  <a:lnTo>
                    <a:pt x="111" y="0"/>
                  </a:lnTo>
                  <a:lnTo>
                    <a:pt x="125" y="0"/>
                  </a:lnTo>
                  <a:lnTo>
                    <a:pt x="125" y="3"/>
                  </a:lnTo>
                  <a:lnTo>
                    <a:pt x="126" y="6"/>
                  </a:lnTo>
                  <a:lnTo>
                    <a:pt x="127" y="9"/>
                  </a:lnTo>
                  <a:lnTo>
                    <a:pt x="127" y="12"/>
                  </a:lnTo>
                  <a:lnTo>
                    <a:pt x="126" y="15"/>
                  </a:lnTo>
                  <a:lnTo>
                    <a:pt x="126" y="18"/>
                  </a:lnTo>
                  <a:lnTo>
                    <a:pt x="125" y="21"/>
                  </a:lnTo>
                  <a:lnTo>
                    <a:pt x="125" y="24"/>
                  </a:lnTo>
                  <a:lnTo>
                    <a:pt x="125" y="28"/>
                  </a:lnTo>
                  <a:lnTo>
                    <a:pt x="127" y="35"/>
                  </a:lnTo>
                  <a:lnTo>
                    <a:pt x="126" y="42"/>
                  </a:lnTo>
                  <a:lnTo>
                    <a:pt x="126" y="48"/>
                  </a:lnTo>
                  <a:lnTo>
                    <a:pt x="127" y="54"/>
                  </a:lnTo>
                  <a:lnTo>
                    <a:pt x="129" y="57"/>
                  </a:lnTo>
                  <a:lnTo>
                    <a:pt x="132" y="59"/>
                  </a:lnTo>
                  <a:lnTo>
                    <a:pt x="135" y="61"/>
                  </a:lnTo>
                  <a:lnTo>
                    <a:pt x="138" y="62"/>
                  </a:lnTo>
                  <a:lnTo>
                    <a:pt x="141" y="64"/>
                  </a:lnTo>
                  <a:lnTo>
                    <a:pt x="147" y="69"/>
                  </a:lnTo>
                  <a:lnTo>
                    <a:pt x="153" y="74"/>
                  </a:lnTo>
                  <a:lnTo>
                    <a:pt x="160" y="78"/>
                  </a:lnTo>
                  <a:lnTo>
                    <a:pt x="169" y="80"/>
                  </a:lnTo>
                  <a:lnTo>
                    <a:pt x="170" y="81"/>
                  </a:lnTo>
                  <a:lnTo>
                    <a:pt x="172" y="82"/>
                  </a:lnTo>
                  <a:lnTo>
                    <a:pt x="174" y="84"/>
                  </a:lnTo>
                  <a:lnTo>
                    <a:pt x="177" y="84"/>
                  </a:lnTo>
                  <a:lnTo>
                    <a:pt x="188" y="86"/>
                  </a:lnTo>
                  <a:lnTo>
                    <a:pt x="199" y="92"/>
                  </a:lnTo>
                  <a:lnTo>
                    <a:pt x="200" y="93"/>
                  </a:lnTo>
                  <a:lnTo>
                    <a:pt x="203" y="93"/>
                  </a:lnTo>
                  <a:lnTo>
                    <a:pt x="205" y="94"/>
                  </a:lnTo>
                  <a:lnTo>
                    <a:pt x="207" y="95"/>
                  </a:lnTo>
                  <a:lnTo>
                    <a:pt x="215" y="101"/>
                  </a:lnTo>
                  <a:lnTo>
                    <a:pt x="223" y="105"/>
                  </a:lnTo>
                  <a:lnTo>
                    <a:pt x="231" y="107"/>
                  </a:lnTo>
                  <a:lnTo>
                    <a:pt x="246" y="110"/>
                  </a:lnTo>
                  <a:lnTo>
                    <a:pt x="262" y="115"/>
                  </a:lnTo>
                  <a:lnTo>
                    <a:pt x="266" y="120"/>
                  </a:lnTo>
                  <a:lnTo>
                    <a:pt x="268" y="126"/>
                  </a:lnTo>
                  <a:lnTo>
                    <a:pt x="266" y="132"/>
                  </a:lnTo>
                  <a:lnTo>
                    <a:pt x="269" y="135"/>
                  </a:lnTo>
                  <a:lnTo>
                    <a:pt x="272" y="138"/>
                  </a:lnTo>
                  <a:lnTo>
                    <a:pt x="273" y="142"/>
                  </a:lnTo>
                  <a:lnTo>
                    <a:pt x="274" y="146"/>
                  </a:lnTo>
                  <a:lnTo>
                    <a:pt x="273" y="148"/>
                  </a:lnTo>
                  <a:lnTo>
                    <a:pt x="272" y="150"/>
                  </a:lnTo>
                  <a:lnTo>
                    <a:pt x="270" y="152"/>
                  </a:lnTo>
                  <a:lnTo>
                    <a:pt x="269" y="153"/>
                  </a:lnTo>
                  <a:lnTo>
                    <a:pt x="267" y="154"/>
                  </a:lnTo>
                  <a:lnTo>
                    <a:pt x="266" y="156"/>
                  </a:lnTo>
                  <a:lnTo>
                    <a:pt x="265" y="164"/>
                  </a:lnTo>
                  <a:lnTo>
                    <a:pt x="266" y="172"/>
                  </a:lnTo>
                  <a:lnTo>
                    <a:pt x="270" y="179"/>
                  </a:lnTo>
                  <a:lnTo>
                    <a:pt x="274" y="184"/>
                  </a:lnTo>
                  <a:lnTo>
                    <a:pt x="282" y="188"/>
                  </a:lnTo>
                  <a:lnTo>
                    <a:pt x="291" y="188"/>
                  </a:lnTo>
                  <a:lnTo>
                    <a:pt x="301" y="187"/>
                  </a:lnTo>
                  <a:lnTo>
                    <a:pt x="312" y="187"/>
                  </a:lnTo>
                  <a:lnTo>
                    <a:pt x="313" y="186"/>
                  </a:lnTo>
                  <a:lnTo>
                    <a:pt x="314" y="185"/>
                  </a:lnTo>
                  <a:lnTo>
                    <a:pt x="315" y="184"/>
                  </a:lnTo>
                  <a:lnTo>
                    <a:pt x="317" y="183"/>
                  </a:lnTo>
                  <a:lnTo>
                    <a:pt x="320" y="182"/>
                  </a:lnTo>
                  <a:lnTo>
                    <a:pt x="323" y="183"/>
                  </a:lnTo>
                  <a:lnTo>
                    <a:pt x="325" y="185"/>
                  </a:lnTo>
                  <a:lnTo>
                    <a:pt x="327" y="187"/>
                  </a:lnTo>
                  <a:lnTo>
                    <a:pt x="328" y="190"/>
                  </a:lnTo>
                  <a:lnTo>
                    <a:pt x="327" y="192"/>
                  </a:lnTo>
                  <a:lnTo>
                    <a:pt x="326" y="194"/>
                  </a:lnTo>
                  <a:lnTo>
                    <a:pt x="324" y="196"/>
                  </a:lnTo>
                  <a:lnTo>
                    <a:pt x="323" y="198"/>
                  </a:lnTo>
                  <a:lnTo>
                    <a:pt x="321" y="199"/>
                  </a:lnTo>
                  <a:lnTo>
                    <a:pt x="321" y="201"/>
                  </a:lnTo>
                  <a:lnTo>
                    <a:pt x="323" y="211"/>
                  </a:lnTo>
                  <a:lnTo>
                    <a:pt x="328" y="220"/>
                  </a:lnTo>
                  <a:lnTo>
                    <a:pt x="334" y="228"/>
                  </a:lnTo>
                  <a:lnTo>
                    <a:pt x="339" y="237"/>
                  </a:lnTo>
                  <a:lnTo>
                    <a:pt x="341" y="247"/>
                  </a:lnTo>
                  <a:lnTo>
                    <a:pt x="341" y="250"/>
                  </a:lnTo>
                  <a:lnTo>
                    <a:pt x="340" y="253"/>
                  </a:lnTo>
                  <a:lnTo>
                    <a:pt x="338" y="255"/>
                  </a:lnTo>
                  <a:lnTo>
                    <a:pt x="336" y="257"/>
                  </a:lnTo>
                  <a:lnTo>
                    <a:pt x="335" y="259"/>
                  </a:lnTo>
                  <a:lnTo>
                    <a:pt x="334" y="262"/>
                  </a:lnTo>
                  <a:lnTo>
                    <a:pt x="333" y="263"/>
                  </a:lnTo>
                  <a:lnTo>
                    <a:pt x="334" y="265"/>
                  </a:lnTo>
                  <a:lnTo>
                    <a:pt x="335" y="266"/>
                  </a:lnTo>
                  <a:lnTo>
                    <a:pt x="336" y="267"/>
                  </a:lnTo>
                  <a:lnTo>
                    <a:pt x="337" y="268"/>
                  </a:lnTo>
                  <a:lnTo>
                    <a:pt x="338" y="269"/>
                  </a:lnTo>
                  <a:lnTo>
                    <a:pt x="338" y="271"/>
                  </a:lnTo>
                  <a:lnTo>
                    <a:pt x="337" y="272"/>
                  </a:lnTo>
                  <a:lnTo>
                    <a:pt x="336" y="273"/>
                  </a:lnTo>
                  <a:lnTo>
                    <a:pt x="335" y="274"/>
                  </a:lnTo>
                  <a:lnTo>
                    <a:pt x="333" y="275"/>
                  </a:lnTo>
                  <a:lnTo>
                    <a:pt x="332" y="276"/>
                  </a:lnTo>
                  <a:lnTo>
                    <a:pt x="332" y="278"/>
                  </a:lnTo>
                  <a:lnTo>
                    <a:pt x="333" y="280"/>
                  </a:lnTo>
                  <a:lnTo>
                    <a:pt x="334" y="282"/>
                  </a:lnTo>
                  <a:lnTo>
                    <a:pt x="336" y="284"/>
                  </a:lnTo>
                  <a:lnTo>
                    <a:pt x="338" y="286"/>
                  </a:lnTo>
                  <a:lnTo>
                    <a:pt x="339" y="288"/>
                  </a:lnTo>
                  <a:lnTo>
                    <a:pt x="339" y="291"/>
                  </a:lnTo>
                  <a:lnTo>
                    <a:pt x="338" y="293"/>
                  </a:lnTo>
                  <a:lnTo>
                    <a:pt x="336" y="295"/>
                  </a:lnTo>
                  <a:lnTo>
                    <a:pt x="334" y="298"/>
                  </a:lnTo>
                  <a:lnTo>
                    <a:pt x="331" y="299"/>
                  </a:lnTo>
                  <a:lnTo>
                    <a:pt x="328" y="300"/>
                  </a:lnTo>
                  <a:lnTo>
                    <a:pt x="327" y="300"/>
                  </a:lnTo>
                  <a:lnTo>
                    <a:pt x="326" y="299"/>
                  </a:lnTo>
                  <a:lnTo>
                    <a:pt x="325" y="297"/>
                  </a:lnTo>
                  <a:lnTo>
                    <a:pt x="324" y="294"/>
                  </a:lnTo>
                  <a:lnTo>
                    <a:pt x="323" y="291"/>
                  </a:lnTo>
                  <a:lnTo>
                    <a:pt x="322" y="289"/>
                  </a:lnTo>
                  <a:lnTo>
                    <a:pt x="321" y="287"/>
                  </a:lnTo>
                  <a:lnTo>
                    <a:pt x="319" y="286"/>
                  </a:lnTo>
                  <a:lnTo>
                    <a:pt x="317" y="284"/>
                  </a:lnTo>
                  <a:lnTo>
                    <a:pt x="315" y="283"/>
                  </a:lnTo>
                  <a:lnTo>
                    <a:pt x="313" y="281"/>
                  </a:lnTo>
                  <a:lnTo>
                    <a:pt x="311" y="279"/>
                  </a:lnTo>
                  <a:lnTo>
                    <a:pt x="310" y="278"/>
                  </a:lnTo>
                  <a:lnTo>
                    <a:pt x="309" y="277"/>
                  </a:lnTo>
                  <a:lnTo>
                    <a:pt x="306" y="276"/>
                  </a:lnTo>
                  <a:lnTo>
                    <a:pt x="303" y="275"/>
                  </a:lnTo>
                  <a:lnTo>
                    <a:pt x="292" y="273"/>
                  </a:lnTo>
                  <a:lnTo>
                    <a:pt x="280" y="273"/>
                  </a:lnTo>
                  <a:lnTo>
                    <a:pt x="270" y="277"/>
                  </a:lnTo>
                  <a:lnTo>
                    <a:pt x="264" y="279"/>
                  </a:lnTo>
                  <a:lnTo>
                    <a:pt x="256" y="280"/>
                  </a:lnTo>
                  <a:lnTo>
                    <a:pt x="250" y="281"/>
                  </a:lnTo>
                  <a:lnTo>
                    <a:pt x="247" y="281"/>
                  </a:lnTo>
                  <a:lnTo>
                    <a:pt x="244" y="281"/>
                  </a:lnTo>
                  <a:lnTo>
                    <a:pt x="241" y="281"/>
                  </a:lnTo>
                  <a:lnTo>
                    <a:pt x="238" y="281"/>
                  </a:lnTo>
                  <a:lnTo>
                    <a:pt x="235" y="282"/>
                  </a:lnTo>
                  <a:lnTo>
                    <a:pt x="228" y="286"/>
                  </a:lnTo>
                  <a:lnTo>
                    <a:pt x="223" y="292"/>
                  </a:lnTo>
                  <a:lnTo>
                    <a:pt x="218" y="299"/>
                  </a:lnTo>
                  <a:lnTo>
                    <a:pt x="212" y="303"/>
                  </a:lnTo>
                  <a:lnTo>
                    <a:pt x="215" y="313"/>
                  </a:lnTo>
                  <a:lnTo>
                    <a:pt x="218" y="324"/>
                  </a:lnTo>
                  <a:lnTo>
                    <a:pt x="218" y="332"/>
                  </a:lnTo>
                  <a:lnTo>
                    <a:pt x="216" y="339"/>
                  </a:lnTo>
                  <a:lnTo>
                    <a:pt x="213" y="348"/>
                  </a:lnTo>
                  <a:lnTo>
                    <a:pt x="212" y="351"/>
                  </a:lnTo>
                  <a:lnTo>
                    <a:pt x="210" y="354"/>
                  </a:lnTo>
                  <a:lnTo>
                    <a:pt x="208" y="356"/>
                  </a:lnTo>
                  <a:lnTo>
                    <a:pt x="205" y="359"/>
                  </a:lnTo>
                  <a:lnTo>
                    <a:pt x="202" y="360"/>
                  </a:lnTo>
                  <a:lnTo>
                    <a:pt x="198" y="361"/>
                  </a:lnTo>
                  <a:lnTo>
                    <a:pt x="199" y="360"/>
                  </a:lnTo>
                  <a:lnTo>
                    <a:pt x="198" y="359"/>
                  </a:lnTo>
                  <a:lnTo>
                    <a:pt x="197" y="359"/>
                  </a:lnTo>
                  <a:lnTo>
                    <a:pt x="196" y="358"/>
                  </a:lnTo>
                  <a:lnTo>
                    <a:pt x="196" y="357"/>
                  </a:lnTo>
                  <a:lnTo>
                    <a:pt x="187" y="357"/>
                  </a:lnTo>
                  <a:lnTo>
                    <a:pt x="178" y="358"/>
                  </a:lnTo>
                  <a:lnTo>
                    <a:pt x="169" y="358"/>
                  </a:lnTo>
                  <a:lnTo>
                    <a:pt x="168" y="358"/>
                  </a:lnTo>
                  <a:lnTo>
                    <a:pt x="167" y="359"/>
                  </a:lnTo>
                  <a:lnTo>
                    <a:pt x="166" y="361"/>
                  </a:lnTo>
                  <a:lnTo>
                    <a:pt x="167" y="361"/>
                  </a:lnTo>
                  <a:lnTo>
                    <a:pt x="163" y="363"/>
                  </a:lnTo>
                  <a:lnTo>
                    <a:pt x="161" y="365"/>
                  </a:lnTo>
                  <a:lnTo>
                    <a:pt x="159" y="368"/>
                  </a:lnTo>
                  <a:lnTo>
                    <a:pt x="158" y="372"/>
                  </a:lnTo>
                  <a:lnTo>
                    <a:pt x="157" y="376"/>
                  </a:lnTo>
                  <a:lnTo>
                    <a:pt x="156" y="372"/>
                  </a:lnTo>
                  <a:lnTo>
                    <a:pt x="154" y="369"/>
                  </a:lnTo>
                  <a:lnTo>
                    <a:pt x="151" y="366"/>
                  </a:lnTo>
                  <a:lnTo>
                    <a:pt x="148" y="364"/>
                  </a:lnTo>
                  <a:lnTo>
                    <a:pt x="145" y="361"/>
                  </a:lnTo>
                  <a:lnTo>
                    <a:pt x="138" y="360"/>
                  </a:lnTo>
                  <a:lnTo>
                    <a:pt x="131" y="360"/>
                  </a:lnTo>
                  <a:lnTo>
                    <a:pt x="125" y="361"/>
                  </a:lnTo>
                  <a:lnTo>
                    <a:pt x="118" y="358"/>
                  </a:lnTo>
                  <a:lnTo>
                    <a:pt x="115" y="356"/>
                  </a:lnTo>
                  <a:lnTo>
                    <a:pt x="113" y="355"/>
                  </a:lnTo>
                  <a:lnTo>
                    <a:pt x="110" y="353"/>
                  </a:lnTo>
                  <a:lnTo>
                    <a:pt x="107" y="352"/>
                  </a:lnTo>
                  <a:lnTo>
                    <a:pt x="105" y="352"/>
                  </a:lnTo>
                  <a:lnTo>
                    <a:pt x="103" y="353"/>
                  </a:lnTo>
                  <a:lnTo>
                    <a:pt x="101" y="355"/>
                  </a:lnTo>
                  <a:lnTo>
                    <a:pt x="101" y="358"/>
                  </a:lnTo>
                  <a:lnTo>
                    <a:pt x="99" y="361"/>
                  </a:lnTo>
                  <a:lnTo>
                    <a:pt x="97" y="363"/>
                  </a:lnTo>
                  <a:lnTo>
                    <a:pt x="95" y="365"/>
                  </a:lnTo>
                  <a:lnTo>
                    <a:pt x="94" y="367"/>
                  </a:lnTo>
                  <a:lnTo>
                    <a:pt x="92" y="370"/>
                  </a:lnTo>
                  <a:lnTo>
                    <a:pt x="91" y="372"/>
                  </a:lnTo>
                  <a:lnTo>
                    <a:pt x="90" y="373"/>
                  </a:lnTo>
                  <a:lnTo>
                    <a:pt x="88" y="374"/>
                  </a:lnTo>
                  <a:lnTo>
                    <a:pt x="87" y="376"/>
                  </a:lnTo>
                  <a:lnTo>
                    <a:pt x="86" y="378"/>
                  </a:lnTo>
                  <a:lnTo>
                    <a:pt x="83" y="380"/>
                  </a:lnTo>
                  <a:lnTo>
                    <a:pt x="80" y="382"/>
                  </a:lnTo>
                  <a:lnTo>
                    <a:pt x="77" y="382"/>
                  </a:lnTo>
                  <a:lnTo>
                    <a:pt x="73" y="382"/>
                  </a:lnTo>
                  <a:lnTo>
                    <a:pt x="66" y="378"/>
                  </a:lnTo>
                  <a:lnTo>
                    <a:pt x="63" y="373"/>
                  </a:lnTo>
                  <a:lnTo>
                    <a:pt x="61" y="366"/>
                  </a:lnTo>
                  <a:lnTo>
                    <a:pt x="59" y="360"/>
                  </a:lnTo>
                  <a:lnTo>
                    <a:pt x="57" y="353"/>
                  </a:lnTo>
                  <a:lnTo>
                    <a:pt x="54" y="345"/>
                  </a:lnTo>
                  <a:lnTo>
                    <a:pt x="51" y="335"/>
                  </a:lnTo>
                  <a:lnTo>
                    <a:pt x="49" y="333"/>
                  </a:lnTo>
                  <a:lnTo>
                    <a:pt x="47" y="331"/>
                  </a:lnTo>
                  <a:lnTo>
                    <a:pt x="45" y="328"/>
                  </a:lnTo>
                  <a:lnTo>
                    <a:pt x="44" y="326"/>
                  </a:lnTo>
                  <a:lnTo>
                    <a:pt x="43" y="323"/>
                  </a:lnTo>
                  <a:lnTo>
                    <a:pt x="43" y="320"/>
                  </a:lnTo>
                  <a:lnTo>
                    <a:pt x="44" y="319"/>
                  </a:lnTo>
                  <a:lnTo>
                    <a:pt x="45" y="320"/>
                  </a:lnTo>
                  <a:lnTo>
                    <a:pt x="46" y="320"/>
                  </a:lnTo>
                  <a:lnTo>
                    <a:pt x="45" y="317"/>
                  </a:lnTo>
                  <a:lnTo>
                    <a:pt x="44" y="316"/>
                  </a:lnTo>
                  <a:lnTo>
                    <a:pt x="42" y="314"/>
                  </a:lnTo>
                  <a:lnTo>
                    <a:pt x="40" y="314"/>
                  </a:lnTo>
                  <a:lnTo>
                    <a:pt x="37" y="313"/>
                  </a:lnTo>
                  <a:lnTo>
                    <a:pt x="35" y="312"/>
                  </a:lnTo>
                  <a:lnTo>
                    <a:pt x="32" y="311"/>
                  </a:lnTo>
                  <a:lnTo>
                    <a:pt x="30" y="310"/>
                  </a:lnTo>
                  <a:lnTo>
                    <a:pt x="30" y="309"/>
                  </a:lnTo>
                  <a:lnTo>
                    <a:pt x="30" y="308"/>
                  </a:lnTo>
                  <a:lnTo>
                    <a:pt x="30" y="307"/>
                  </a:lnTo>
                  <a:lnTo>
                    <a:pt x="32" y="307"/>
                  </a:lnTo>
                  <a:lnTo>
                    <a:pt x="34" y="306"/>
                  </a:lnTo>
                  <a:lnTo>
                    <a:pt x="36" y="305"/>
                  </a:lnTo>
                  <a:lnTo>
                    <a:pt x="38" y="305"/>
                  </a:lnTo>
                  <a:lnTo>
                    <a:pt x="39" y="303"/>
                  </a:lnTo>
                  <a:lnTo>
                    <a:pt x="40" y="301"/>
                  </a:lnTo>
                  <a:lnTo>
                    <a:pt x="40" y="300"/>
                  </a:lnTo>
                  <a:lnTo>
                    <a:pt x="39" y="297"/>
                  </a:lnTo>
                  <a:lnTo>
                    <a:pt x="38" y="294"/>
                  </a:lnTo>
                  <a:lnTo>
                    <a:pt x="38" y="292"/>
                  </a:lnTo>
                  <a:lnTo>
                    <a:pt x="37" y="290"/>
                  </a:lnTo>
                  <a:lnTo>
                    <a:pt x="37" y="288"/>
                  </a:lnTo>
                  <a:lnTo>
                    <a:pt x="38" y="287"/>
                  </a:lnTo>
                  <a:lnTo>
                    <a:pt x="39" y="287"/>
                  </a:lnTo>
                  <a:lnTo>
                    <a:pt x="41" y="288"/>
                  </a:lnTo>
                  <a:lnTo>
                    <a:pt x="43" y="289"/>
                  </a:lnTo>
                  <a:lnTo>
                    <a:pt x="44" y="289"/>
                  </a:lnTo>
                  <a:lnTo>
                    <a:pt x="44" y="287"/>
                  </a:lnTo>
                  <a:lnTo>
                    <a:pt x="44" y="285"/>
                  </a:lnTo>
                  <a:lnTo>
                    <a:pt x="43" y="282"/>
                  </a:lnTo>
                  <a:lnTo>
                    <a:pt x="41" y="281"/>
                  </a:lnTo>
                  <a:lnTo>
                    <a:pt x="39" y="279"/>
                  </a:lnTo>
                  <a:lnTo>
                    <a:pt x="36" y="278"/>
                  </a:lnTo>
                  <a:lnTo>
                    <a:pt x="33" y="279"/>
                  </a:lnTo>
                  <a:lnTo>
                    <a:pt x="33" y="276"/>
                  </a:lnTo>
                  <a:lnTo>
                    <a:pt x="31" y="275"/>
                  </a:lnTo>
                  <a:lnTo>
                    <a:pt x="30" y="274"/>
                  </a:lnTo>
                  <a:lnTo>
                    <a:pt x="28" y="272"/>
                  </a:lnTo>
                  <a:lnTo>
                    <a:pt x="27" y="271"/>
                  </a:lnTo>
                  <a:lnTo>
                    <a:pt x="27" y="265"/>
                  </a:lnTo>
                  <a:lnTo>
                    <a:pt x="28" y="259"/>
                  </a:lnTo>
                  <a:lnTo>
                    <a:pt x="27" y="254"/>
                  </a:lnTo>
                  <a:lnTo>
                    <a:pt x="20" y="245"/>
                  </a:lnTo>
                  <a:lnTo>
                    <a:pt x="13" y="237"/>
                  </a:lnTo>
                  <a:lnTo>
                    <a:pt x="12" y="236"/>
                  </a:lnTo>
                  <a:lnTo>
                    <a:pt x="13" y="234"/>
                  </a:lnTo>
                  <a:lnTo>
                    <a:pt x="13" y="232"/>
                  </a:lnTo>
                  <a:lnTo>
                    <a:pt x="14" y="230"/>
                  </a:lnTo>
                  <a:lnTo>
                    <a:pt x="14" y="228"/>
                  </a:lnTo>
                  <a:lnTo>
                    <a:pt x="13" y="227"/>
                  </a:lnTo>
                  <a:lnTo>
                    <a:pt x="12" y="227"/>
                  </a:lnTo>
                  <a:lnTo>
                    <a:pt x="11" y="227"/>
                  </a:lnTo>
                  <a:lnTo>
                    <a:pt x="11" y="223"/>
                  </a:lnTo>
                  <a:lnTo>
                    <a:pt x="12" y="219"/>
                  </a:lnTo>
                  <a:lnTo>
                    <a:pt x="13" y="216"/>
                  </a:lnTo>
                  <a:lnTo>
                    <a:pt x="15" y="216"/>
                  </a:lnTo>
                  <a:lnTo>
                    <a:pt x="16" y="216"/>
                  </a:lnTo>
                  <a:lnTo>
                    <a:pt x="17" y="216"/>
                  </a:lnTo>
                  <a:lnTo>
                    <a:pt x="18" y="213"/>
                  </a:lnTo>
                  <a:lnTo>
                    <a:pt x="18" y="211"/>
                  </a:lnTo>
                  <a:lnTo>
                    <a:pt x="18" y="209"/>
                  </a:lnTo>
                  <a:lnTo>
                    <a:pt x="17" y="205"/>
                  </a:lnTo>
                  <a:lnTo>
                    <a:pt x="17" y="203"/>
                  </a:lnTo>
                  <a:lnTo>
                    <a:pt x="18" y="201"/>
                  </a:lnTo>
                  <a:lnTo>
                    <a:pt x="20" y="199"/>
                  </a:lnTo>
                  <a:lnTo>
                    <a:pt x="22" y="196"/>
                  </a:lnTo>
                  <a:lnTo>
                    <a:pt x="24" y="193"/>
                  </a:lnTo>
                  <a:lnTo>
                    <a:pt x="25" y="190"/>
                  </a:lnTo>
                  <a:lnTo>
                    <a:pt x="23" y="190"/>
                  </a:lnTo>
                  <a:lnTo>
                    <a:pt x="22" y="189"/>
                  </a:lnTo>
                  <a:lnTo>
                    <a:pt x="20" y="188"/>
                  </a:lnTo>
                  <a:lnTo>
                    <a:pt x="19" y="187"/>
                  </a:lnTo>
                  <a:lnTo>
                    <a:pt x="17" y="187"/>
                  </a:lnTo>
                  <a:lnTo>
                    <a:pt x="17" y="185"/>
                  </a:lnTo>
                  <a:lnTo>
                    <a:pt x="16" y="183"/>
                  </a:lnTo>
                  <a:lnTo>
                    <a:pt x="15" y="182"/>
                  </a:lnTo>
                  <a:lnTo>
                    <a:pt x="14" y="180"/>
                  </a:lnTo>
                  <a:lnTo>
                    <a:pt x="14" y="178"/>
                  </a:lnTo>
                  <a:lnTo>
                    <a:pt x="14" y="177"/>
                  </a:lnTo>
                  <a:lnTo>
                    <a:pt x="17" y="171"/>
                  </a:lnTo>
                  <a:lnTo>
                    <a:pt x="20" y="165"/>
                  </a:lnTo>
                  <a:lnTo>
                    <a:pt x="21" y="163"/>
                  </a:lnTo>
                  <a:lnTo>
                    <a:pt x="20" y="162"/>
                  </a:lnTo>
                  <a:lnTo>
                    <a:pt x="20" y="160"/>
                  </a:lnTo>
                  <a:lnTo>
                    <a:pt x="19" y="159"/>
                  </a:lnTo>
                  <a:lnTo>
                    <a:pt x="17" y="158"/>
                  </a:lnTo>
                  <a:lnTo>
                    <a:pt x="16" y="157"/>
                  </a:lnTo>
                  <a:lnTo>
                    <a:pt x="14" y="155"/>
                  </a:lnTo>
                  <a:lnTo>
                    <a:pt x="14" y="154"/>
                  </a:lnTo>
                  <a:lnTo>
                    <a:pt x="14" y="153"/>
                  </a:lnTo>
                  <a:lnTo>
                    <a:pt x="14" y="152"/>
                  </a:lnTo>
                  <a:lnTo>
                    <a:pt x="15" y="152"/>
                  </a:lnTo>
                  <a:lnTo>
                    <a:pt x="16" y="152"/>
                  </a:lnTo>
                  <a:lnTo>
                    <a:pt x="17" y="151"/>
                  </a:lnTo>
                  <a:lnTo>
                    <a:pt x="17" y="149"/>
                  </a:lnTo>
                  <a:lnTo>
                    <a:pt x="16" y="148"/>
                  </a:lnTo>
                  <a:lnTo>
                    <a:pt x="15" y="148"/>
                  </a:lnTo>
                  <a:lnTo>
                    <a:pt x="15" y="147"/>
                  </a:lnTo>
                  <a:lnTo>
                    <a:pt x="14" y="146"/>
                  </a:lnTo>
                  <a:lnTo>
                    <a:pt x="16" y="144"/>
                  </a:lnTo>
                  <a:lnTo>
                    <a:pt x="18" y="142"/>
                  </a:lnTo>
                  <a:lnTo>
                    <a:pt x="20" y="141"/>
                  </a:lnTo>
                  <a:lnTo>
                    <a:pt x="22" y="139"/>
                  </a:lnTo>
                  <a:lnTo>
                    <a:pt x="24" y="137"/>
                  </a:lnTo>
                  <a:lnTo>
                    <a:pt x="27" y="135"/>
                  </a:lnTo>
                  <a:lnTo>
                    <a:pt x="28" y="133"/>
                  </a:lnTo>
                  <a:lnTo>
                    <a:pt x="28" y="130"/>
                  </a:lnTo>
                  <a:lnTo>
                    <a:pt x="28" y="128"/>
                  </a:lnTo>
                  <a:lnTo>
                    <a:pt x="28" y="126"/>
                  </a:lnTo>
                  <a:lnTo>
                    <a:pt x="25" y="125"/>
                  </a:lnTo>
                  <a:lnTo>
                    <a:pt x="24" y="124"/>
                  </a:lnTo>
                  <a:lnTo>
                    <a:pt x="22" y="123"/>
                  </a:lnTo>
                  <a:lnTo>
                    <a:pt x="21" y="122"/>
                  </a:lnTo>
                  <a:lnTo>
                    <a:pt x="20" y="120"/>
                  </a:lnTo>
                  <a:lnTo>
                    <a:pt x="21" y="118"/>
                  </a:lnTo>
                  <a:lnTo>
                    <a:pt x="22" y="118"/>
                  </a:lnTo>
                  <a:lnTo>
                    <a:pt x="23" y="118"/>
                  </a:lnTo>
                  <a:lnTo>
                    <a:pt x="24" y="114"/>
                  </a:lnTo>
                  <a:lnTo>
                    <a:pt x="24" y="112"/>
                  </a:lnTo>
                  <a:lnTo>
                    <a:pt x="23" y="110"/>
                  </a:lnTo>
                  <a:lnTo>
                    <a:pt x="23" y="107"/>
                  </a:lnTo>
                  <a:lnTo>
                    <a:pt x="21" y="105"/>
                  </a:lnTo>
                  <a:lnTo>
                    <a:pt x="20" y="102"/>
                  </a:lnTo>
                  <a:lnTo>
                    <a:pt x="24" y="100"/>
                  </a:lnTo>
                  <a:lnTo>
                    <a:pt x="29" y="97"/>
                  </a:lnTo>
                  <a:lnTo>
                    <a:pt x="32" y="94"/>
                  </a:lnTo>
                  <a:lnTo>
                    <a:pt x="31" y="94"/>
                  </a:lnTo>
                  <a:lnTo>
                    <a:pt x="30" y="94"/>
                  </a:lnTo>
                  <a:lnTo>
                    <a:pt x="29" y="94"/>
                  </a:lnTo>
                  <a:lnTo>
                    <a:pt x="28" y="91"/>
                  </a:lnTo>
                  <a:lnTo>
                    <a:pt x="28" y="89"/>
                  </a:lnTo>
                  <a:lnTo>
                    <a:pt x="28" y="87"/>
                  </a:lnTo>
                  <a:lnTo>
                    <a:pt x="29" y="85"/>
                  </a:lnTo>
                  <a:lnTo>
                    <a:pt x="31" y="83"/>
                  </a:lnTo>
                  <a:lnTo>
                    <a:pt x="32" y="82"/>
                  </a:lnTo>
                  <a:lnTo>
                    <a:pt x="32" y="80"/>
                  </a:lnTo>
                  <a:lnTo>
                    <a:pt x="32" y="78"/>
                  </a:lnTo>
                  <a:lnTo>
                    <a:pt x="22" y="64"/>
                  </a:lnTo>
                  <a:lnTo>
                    <a:pt x="11" y="52"/>
                  </a:lnTo>
                  <a:lnTo>
                    <a:pt x="0" y="41"/>
                  </a:lnTo>
                  <a:lnTo>
                    <a:pt x="5" y="39"/>
                  </a:lnTo>
                  <a:lnTo>
                    <a:pt x="11" y="38"/>
                  </a:lnTo>
                  <a:lnTo>
                    <a:pt x="16" y="40"/>
                  </a:lnTo>
                  <a:lnTo>
                    <a:pt x="22" y="40"/>
                  </a:lnTo>
                  <a:lnTo>
                    <a:pt x="28" y="37"/>
                  </a:lnTo>
                  <a:lnTo>
                    <a:pt x="34" y="32"/>
                  </a:lnTo>
                  <a:lnTo>
                    <a:pt x="39" y="30"/>
                  </a:lnTo>
                  <a:lnTo>
                    <a:pt x="46" y="30"/>
                  </a:lnTo>
                  <a:lnTo>
                    <a:pt x="52" y="30"/>
                  </a:lnTo>
                  <a:lnTo>
                    <a:pt x="58" y="28"/>
                  </a:lnTo>
                  <a:lnTo>
                    <a:pt x="58" y="27"/>
                  </a:lnTo>
                  <a:lnTo>
                    <a:pt x="58" y="26"/>
                  </a:lnTo>
                  <a:lnTo>
                    <a:pt x="59" y="24"/>
                  </a:lnTo>
                  <a:lnTo>
                    <a:pt x="59" y="26"/>
                  </a:lnTo>
                  <a:lnTo>
                    <a:pt x="58" y="26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31" name="Freeform 69"/>
            <p:cNvSpPr>
              <a:spLocks/>
            </p:cNvSpPr>
            <p:nvPr/>
          </p:nvSpPr>
          <p:spPr bwMode="gray">
            <a:xfrm>
              <a:off x="2879" y="2625"/>
              <a:ext cx="233" cy="246"/>
            </a:xfrm>
            <a:custGeom>
              <a:avLst/>
              <a:gdLst>
                <a:gd name="T0" fmla="*/ 131 w 233"/>
                <a:gd name="T1" fmla="*/ 26 h 246"/>
                <a:gd name="T2" fmla="*/ 128 w 233"/>
                <a:gd name="T3" fmla="*/ 18 h 246"/>
                <a:gd name="T4" fmla="*/ 124 w 233"/>
                <a:gd name="T5" fmla="*/ 13 h 246"/>
                <a:gd name="T6" fmla="*/ 118 w 233"/>
                <a:gd name="T7" fmla="*/ 8 h 246"/>
                <a:gd name="T8" fmla="*/ 114 w 233"/>
                <a:gd name="T9" fmla="*/ 4 h 246"/>
                <a:gd name="T10" fmla="*/ 97 w 233"/>
                <a:gd name="T11" fmla="*/ 0 h 246"/>
                <a:gd name="T12" fmla="*/ 69 w 233"/>
                <a:gd name="T13" fmla="*/ 6 h 246"/>
                <a:gd name="T14" fmla="*/ 52 w 233"/>
                <a:gd name="T15" fmla="*/ 8 h 246"/>
                <a:gd name="T16" fmla="*/ 43 w 233"/>
                <a:gd name="T17" fmla="*/ 8 h 246"/>
                <a:gd name="T18" fmla="*/ 28 w 233"/>
                <a:gd name="T19" fmla="*/ 19 h 246"/>
                <a:gd name="T20" fmla="*/ 20 w 233"/>
                <a:gd name="T21" fmla="*/ 40 h 246"/>
                <a:gd name="T22" fmla="*/ 21 w 233"/>
                <a:gd name="T23" fmla="*/ 66 h 246"/>
                <a:gd name="T24" fmla="*/ 15 w 233"/>
                <a:gd name="T25" fmla="*/ 81 h 246"/>
                <a:gd name="T26" fmla="*/ 7 w 233"/>
                <a:gd name="T27" fmla="*/ 87 h 246"/>
                <a:gd name="T28" fmla="*/ 1 w 233"/>
                <a:gd name="T29" fmla="*/ 90 h 246"/>
                <a:gd name="T30" fmla="*/ 9 w 233"/>
                <a:gd name="T31" fmla="*/ 98 h 246"/>
                <a:gd name="T32" fmla="*/ 15 w 233"/>
                <a:gd name="T33" fmla="*/ 103 h 246"/>
                <a:gd name="T34" fmla="*/ 20 w 233"/>
                <a:gd name="T35" fmla="*/ 107 h 246"/>
                <a:gd name="T36" fmla="*/ 25 w 233"/>
                <a:gd name="T37" fmla="*/ 112 h 246"/>
                <a:gd name="T38" fmla="*/ 31 w 233"/>
                <a:gd name="T39" fmla="*/ 115 h 246"/>
                <a:gd name="T40" fmla="*/ 69 w 233"/>
                <a:gd name="T41" fmla="*/ 142 h 246"/>
                <a:gd name="T42" fmla="*/ 86 w 233"/>
                <a:gd name="T43" fmla="*/ 145 h 246"/>
                <a:gd name="T44" fmla="*/ 119 w 233"/>
                <a:gd name="T45" fmla="*/ 169 h 246"/>
                <a:gd name="T46" fmla="*/ 136 w 233"/>
                <a:gd name="T47" fmla="*/ 175 h 246"/>
                <a:gd name="T48" fmla="*/ 136 w 233"/>
                <a:gd name="T49" fmla="*/ 184 h 246"/>
                <a:gd name="T50" fmla="*/ 125 w 233"/>
                <a:gd name="T51" fmla="*/ 196 h 246"/>
                <a:gd name="T52" fmla="*/ 123 w 233"/>
                <a:gd name="T53" fmla="*/ 205 h 246"/>
                <a:gd name="T54" fmla="*/ 113 w 233"/>
                <a:gd name="T55" fmla="*/ 220 h 246"/>
                <a:gd name="T56" fmla="*/ 116 w 233"/>
                <a:gd name="T57" fmla="*/ 236 h 246"/>
                <a:gd name="T58" fmla="*/ 131 w 233"/>
                <a:gd name="T59" fmla="*/ 234 h 246"/>
                <a:gd name="T60" fmla="*/ 141 w 233"/>
                <a:gd name="T61" fmla="*/ 238 h 246"/>
                <a:gd name="T62" fmla="*/ 147 w 233"/>
                <a:gd name="T63" fmla="*/ 241 h 246"/>
                <a:gd name="T64" fmla="*/ 151 w 233"/>
                <a:gd name="T65" fmla="*/ 240 h 246"/>
                <a:gd name="T66" fmla="*/ 156 w 233"/>
                <a:gd name="T67" fmla="*/ 244 h 246"/>
                <a:gd name="T68" fmla="*/ 161 w 233"/>
                <a:gd name="T69" fmla="*/ 246 h 246"/>
                <a:gd name="T70" fmla="*/ 166 w 233"/>
                <a:gd name="T71" fmla="*/ 244 h 246"/>
                <a:gd name="T72" fmla="*/ 172 w 233"/>
                <a:gd name="T73" fmla="*/ 244 h 246"/>
                <a:gd name="T74" fmla="*/ 178 w 233"/>
                <a:gd name="T75" fmla="*/ 243 h 246"/>
                <a:gd name="T76" fmla="*/ 180 w 233"/>
                <a:gd name="T77" fmla="*/ 238 h 246"/>
                <a:gd name="T78" fmla="*/ 185 w 233"/>
                <a:gd name="T79" fmla="*/ 235 h 246"/>
                <a:gd name="T80" fmla="*/ 190 w 233"/>
                <a:gd name="T81" fmla="*/ 239 h 246"/>
                <a:gd name="T82" fmla="*/ 195 w 233"/>
                <a:gd name="T83" fmla="*/ 238 h 246"/>
                <a:gd name="T84" fmla="*/ 200 w 233"/>
                <a:gd name="T85" fmla="*/ 231 h 246"/>
                <a:gd name="T86" fmla="*/ 218 w 233"/>
                <a:gd name="T87" fmla="*/ 214 h 246"/>
                <a:gd name="T88" fmla="*/ 220 w 233"/>
                <a:gd name="T89" fmla="*/ 192 h 246"/>
                <a:gd name="T90" fmla="*/ 228 w 233"/>
                <a:gd name="T91" fmla="*/ 175 h 246"/>
                <a:gd name="T92" fmla="*/ 233 w 233"/>
                <a:gd name="T93" fmla="*/ 163 h 246"/>
                <a:gd name="T94" fmla="*/ 230 w 233"/>
                <a:gd name="T95" fmla="*/ 153 h 246"/>
                <a:gd name="T96" fmla="*/ 229 w 233"/>
                <a:gd name="T97" fmla="*/ 146 h 246"/>
                <a:gd name="T98" fmla="*/ 229 w 233"/>
                <a:gd name="T99" fmla="*/ 140 h 246"/>
                <a:gd name="T100" fmla="*/ 226 w 233"/>
                <a:gd name="T101" fmla="*/ 136 h 246"/>
                <a:gd name="T102" fmla="*/ 224 w 233"/>
                <a:gd name="T103" fmla="*/ 134 h 246"/>
                <a:gd name="T104" fmla="*/ 207 w 233"/>
                <a:gd name="T105" fmla="*/ 134 h 246"/>
                <a:gd name="T106" fmla="*/ 198 w 233"/>
                <a:gd name="T107" fmla="*/ 112 h 246"/>
                <a:gd name="T108" fmla="*/ 198 w 233"/>
                <a:gd name="T109" fmla="*/ 94 h 246"/>
                <a:gd name="T110" fmla="*/ 194 w 233"/>
                <a:gd name="T111" fmla="*/ 91 h 246"/>
                <a:gd name="T112" fmla="*/ 172 w 233"/>
                <a:gd name="T113" fmla="*/ 85 h 246"/>
                <a:gd name="T114" fmla="*/ 140 w 233"/>
                <a:gd name="T115" fmla="*/ 81 h 246"/>
                <a:gd name="T116" fmla="*/ 142 w 233"/>
                <a:gd name="T117" fmla="*/ 62 h 246"/>
                <a:gd name="T118" fmla="*/ 141 w 233"/>
                <a:gd name="T119" fmla="*/ 47 h 246"/>
                <a:gd name="T120" fmla="*/ 137 w 233"/>
                <a:gd name="T121" fmla="*/ 37 h 246"/>
                <a:gd name="T122" fmla="*/ 135 w 233"/>
                <a:gd name="T123" fmla="*/ 36 h 246"/>
                <a:gd name="T124" fmla="*/ 133 w 233"/>
                <a:gd name="T125" fmla="*/ 27 h 24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33"/>
                <a:gd name="T190" fmla="*/ 0 h 246"/>
                <a:gd name="T191" fmla="*/ 233 w 233"/>
                <a:gd name="T192" fmla="*/ 246 h 24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33" h="246">
                  <a:moveTo>
                    <a:pt x="133" y="27"/>
                  </a:moveTo>
                  <a:lnTo>
                    <a:pt x="132" y="27"/>
                  </a:lnTo>
                  <a:lnTo>
                    <a:pt x="131" y="26"/>
                  </a:lnTo>
                  <a:lnTo>
                    <a:pt x="130" y="24"/>
                  </a:lnTo>
                  <a:lnTo>
                    <a:pt x="129" y="21"/>
                  </a:lnTo>
                  <a:lnTo>
                    <a:pt x="128" y="18"/>
                  </a:lnTo>
                  <a:lnTo>
                    <a:pt x="127" y="16"/>
                  </a:lnTo>
                  <a:lnTo>
                    <a:pt x="126" y="14"/>
                  </a:lnTo>
                  <a:lnTo>
                    <a:pt x="124" y="13"/>
                  </a:lnTo>
                  <a:lnTo>
                    <a:pt x="122" y="11"/>
                  </a:lnTo>
                  <a:lnTo>
                    <a:pt x="120" y="10"/>
                  </a:lnTo>
                  <a:lnTo>
                    <a:pt x="118" y="8"/>
                  </a:lnTo>
                  <a:lnTo>
                    <a:pt x="116" y="6"/>
                  </a:lnTo>
                  <a:lnTo>
                    <a:pt x="115" y="5"/>
                  </a:lnTo>
                  <a:lnTo>
                    <a:pt x="114" y="4"/>
                  </a:lnTo>
                  <a:lnTo>
                    <a:pt x="111" y="3"/>
                  </a:lnTo>
                  <a:lnTo>
                    <a:pt x="108" y="2"/>
                  </a:lnTo>
                  <a:lnTo>
                    <a:pt x="97" y="0"/>
                  </a:lnTo>
                  <a:lnTo>
                    <a:pt x="85" y="0"/>
                  </a:lnTo>
                  <a:lnTo>
                    <a:pt x="75" y="4"/>
                  </a:lnTo>
                  <a:lnTo>
                    <a:pt x="69" y="6"/>
                  </a:lnTo>
                  <a:lnTo>
                    <a:pt x="61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49" y="8"/>
                  </a:lnTo>
                  <a:lnTo>
                    <a:pt x="46" y="8"/>
                  </a:lnTo>
                  <a:lnTo>
                    <a:pt x="43" y="8"/>
                  </a:lnTo>
                  <a:lnTo>
                    <a:pt x="40" y="9"/>
                  </a:lnTo>
                  <a:lnTo>
                    <a:pt x="33" y="13"/>
                  </a:lnTo>
                  <a:lnTo>
                    <a:pt x="28" y="19"/>
                  </a:lnTo>
                  <a:lnTo>
                    <a:pt x="23" y="26"/>
                  </a:lnTo>
                  <a:lnTo>
                    <a:pt x="17" y="30"/>
                  </a:lnTo>
                  <a:lnTo>
                    <a:pt x="20" y="40"/>
                  </a:lnTo>
                  <a:lnTo>
                    <a:pt x="23" y="51"/>
                  </a:lnTo>
                  <a:lnTo>
                    <a:pt x="23" y="59"/>
                  </a:lnTo>
                  <a:lnTo>
                    <a:pt x="21" y="66"/>
                  </a:lnTo>
                  <a:lnTo>
                    <a:pt x="18" y="75"/>
                  </a:lnTo>
                  <a:lnTo>
                    <a:pt x="17" y="78"/>
                  </a:lnTo>
                  <a:lnTo>
                    <a:pt x="15" y="81"/>
                  </a:lnTo>
                  <a:lnTo>
                    <a:pt x="13" y="83"/>
                  </a:lnTo>
                  <a:lnTo>
                    <a:pt x="10" y="86"/>
                  </a:lnTo>
                  <a:lnTo>
                    <a:pt x="7" y="87"/>
                  </a:lnTo>
                  <a:lnTo>
                    <a:pt x="3" y="88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3" y="93"/>
                  </a:lnTo>
                  <a:lnTo>
                    <a:pt x="6" y="95"/>
                  </a:lnTo>
                  <a:lnTo>
                    <a:pt x="9" y="98"/>
                  </a:lnTo>
                  <a:lnTo>
                    <a:pt x="11" y="100"/>
                  </a:lnTo>
                  <a:lnTo>
                    <a:pt x="13" y="101"/>
                  </a:lnTo>
                  <a:lnTo>
                    <a:pt x="15" y="103"/>
                  </a:lnTo>
                  <a:lnTo>
                    <a:pt x="17" y="104"/>
                  </a:lnTo>
                  <a:lnTo>
                    <a:pt x="19" y="105"/>
                  </a:lnTo>
                  <a:lnTo>
                    <a:pt x="20" y="107"/>
                  </a:lnTo>
                  <a:lnTo>
                    <a:pt x="21" y="109"/>
                  </a:lnTo>
                  <a:lnTo>
                    <a:pt x="23" y="111"/>
                  </a:lnTo>
                  <a:lnTo>
                    <a:pt x="25" y="112"/>
                  </a:lnTo>
                  <a:lnTo>
                    <a:pt x="27" y="112"/>
                  </a:lnTo>
                  <a:lnTo>
                    <a:pt x="29" y="113"/>
                  </a:lnTo>
                  <a:lnTo>
                    <a:pt x="31" y="115"/>
                  </a:lnTo>
                  <a:lnTo>
                    <a:pt x="47" y="128"/>
                  </a:lnTo>
                  <a:lnTo>
                    <a:pt x="64" y="140"/>
                  </a:lnTo>
                  <a:lnTo>
                    <a:pt x="69" y="142"/>
                  </a:lnTo>
                  <a:lnTo>
                    <a:pt x="75" y="142"/>
                  </a:lnTo>
                  <a:lnTo>
                    <a:pt x="81" y="143"/>
                  </a:lnTo>
                  <a:lnTo>
                    <a:pt x="86" y="145"/>
                  </a:lnTo>
                  <a:lnTo>
                    <a:pt x="96" y="154"/>
                  </a:lnTo>
                  <a:lnTo>
                    <a:pt x="107" y="162"/>
                  </a:lnTo>
                  <a:lnTo>
                    <a:pt x="119" y="169"/>
                  </a:lnTo>
                  <a:lnTo>
                    <a:pt x="132" y="173"/>
                  </a:lnTo>
                  <a:lnTo>
                    <a:pt x="134" y="174"/>
                  </a:lnTo>
                  <a:lnTo>
                    <a:pt x="136" y="175"/>
                  </a:lnTo>
                  <a:lnTo>
                    <a:pt x="137" y="177"/>
                  </a:lnTo>
                  <a:lnTo>
                    <a:pt x="138" y="179"/>
                  </a:lnTo>
                  <a:lnTo>
                    <a:pt x="136" y="184"/>
                  </a:lnTo>
                  <a:lnTo>
                    <a:pt x="132" y="188"/>
                  </a:lnTo>
                  <a:lnTo>
                    <a:pt x="128" y="192"/>
                  </a:lnTo>
                  <a:lnTo>
                    <a:pt x="125" y="196"/>
                  </a:lnTo>
                  <a:lnTo>
                    <a:pt x="124" y="198"/>
                  </a:lnTo>
                  <a:lnTo>
                    <a:pt x="124" y="201"/>
                  </a:lnTo>
                  <a:lnTo>
                    <a:pt x="123" y="205"/>
                  </a:lnTo>
                  <a:lnTo>
                    <a:pt x="122" y="207"/>
                  </a:lnTo>
                  <a:lnTo>
                    <a:pt x="118" y="214"/>
                  </a:lnTo>
                  <a:lnTo>
                    <a:pt x="113" y="220"/>
                  </a:lnTo>
                  <a:lnTo>
                    <a:pt x="111" y="227"/>
                  </a:lnTo>
                  <a:lnTo>
                    <a:pt x="112" y="233"/>
                  </a:lnTo>
                  <a:lnTo>
                    <a:pt x="116" y="236"/>
                  </a:lnTo>
                  <a:lnTo>
                    <a:pt x="120" y="236"/>
                  </a:lnTo>
                  <a:lnTo>
                    <a:pt x="126" y="234"/>
                  </a:lnTo>
                  <a:lnTo>
                    <a:pt x="131" y="234"/>
                  </a:lnTo>
                  <a:lnTo>
                    <a:pt x="136" y="235"/>
                  </a:lnTo>
                  <a:lnTo>
                    <a:pt x="139" y="236"/>
                  </a:lnTo>
                  <a:lnTo>
                    <a:pt x="141" y="238"/>
                  </a:lnTo>
                  <a:lnTo>
                    <a:pt x="143" y="240"/>
                  </a:lnTo>
                  <a:lnTo>
                    <a:pt x="146" y="241"/>
                  </a:lnTo>
                  <a:lnTo>
                    <a:pt x="147" y="241"/>
                  </a:lnTo>
                  <a:lnTo>
                    <a:pt x="149" y="241"/>
                  </a:lnTo>
                  <a:lnTo>
                    <a:pt x="150" y="241"/>
                  </a:lnTo>
                  <a:lnTo>
                    <a:pt x="151" y="240"/>
                  </a:lnTo>
                  <a:lnTo>
                    <a:pt x="152" y="241"/>
                  </a:lnTo>
                  <a:lnTo>
                    <a:pt x="153" y="243"/>
                  </a:lnTo>
                  <a:lnTo>
                    <a:pt x="156" y="244"/>
                  </a:lnTo>
                  <a:lnTo>
                    <a:pt x="157" y="246"/>
                  </a:lnTo>
                  <a:lnTo>
                    <a:pt x="159" y="246"/>
                  </a:lnTo>
                  <a:lnTo>
                    <a:pt x="161" y="246"/>
                  </a:lnTo>
                  <a:lnTo>
                    <a:pt x="162" y="245"/>
                  </a:lnTo>
                  <a:lnTo>
                    <a:pt x="164" y="244"/>
                  </a:lnTo>
                  <a:lnTo>
                    <a:pt x="166" y="244"/>
                  </a:lnTo>
                  <a:lnTo>
                    <a:pt x="168" y="243"/>
                  </a:lnTo>
                  <a:lnTo>
                    <a:pt x="170" y="243"/>
                  </a:lnTo>
                  <a:lnTo>
                    <a:pt x="172" y="244"/>
                  </a:lnTo>
                  <a:lnTo>
                    <a:pt x="174" y="245"/>
                  </a:lnTo>
                  <a:lnTo>
                    <a:pt x="176" y="244"/>
                  </a:lnTo>
                  <a:lnTo>
                    <a:pt x="178" y="243"/>
                  </a:lnTo>
                  <a:lnTo>
                    <a:pt x="179" y="242"/>
                  </a:lnTo>
                  <a:lnTo>
                    <a:pt x="179" y="240"/>
                  </a:lnTo>
                  <a:lnTo>
                    <a:pt x="180" y="238"/>
                  </a:lnTo>
                  <a:lnTo>
                    <a:pt x="181" y="237"/>
                  </a:lnTo>
                  <a:lnTo>
                    <a:pt x="183" y="235"/>
                  </a:lnTo>
                  <a:lnTo>
                    <a:pt x="185" y="235"/>
                  </a:lnTo>
                  <a:lnTo>
                    <a:pt x="186" y="236"/>
                  </a:lnTo>
                  <a:lnTo>
                    <a:pt x="188" y="237"/>
                  </a:lnTo>
                  <a:lnTo>
                    <a:pt x="190" y="239"/>
                  </a:lnTo>
                  <a:lnTo>
                    <a:pt x="191" y="240"/>
                  </a:lnTo>
                  <a:lnTo>
                    <a:pt x="193" y="239"/>
                  </a:lnTo>
                  <a:lnTo>
                    <a:pt x="195" y="238"/>
                  </a:lnTo>
                  <a:lnTo>
                    <a:pt x="197" y="236"/>
                  </a:lnTo>
                  <a:lnTo>
                    <a:pt x="198" y="233"/>
                  </a:lnTo>
                  <a:lnTo>
                    <a:pt x="200" y="231"/>
                  </a:lnTo>
                  <a:lnTo>
                    <a:pt x="206" y="226"/>
                  </a:lnTo>
                  <a:lnTo>
                    <a:pt x="212" y="220"/>
                  </a:lnTo>
                  <a:lnTo>
                    <a:pt x="218" y="214"/>
                  </a:lnTo>
                  <a:lnTo>
                    <a:pt x="221" y="207"/>
                  </a:lnTo>
                  <a:lnTo>
                    <a:pt x="220" y="199"/>
                  </a:lnTo>
                  <a:lnTo>
                    <a:pt x="220" y="192"/>
                  </a:lnTo>
                  <a:lnTo>
                    <a:pt x="221" y="185"/>
                  </a:lnTo>
                  <a:lnTo>
                    <a:pt x="225" y="179"/>
                  </a:lnTo>
                  <a:lnTo>
                    <a:pt x="228" y="175"/>
                  </a:lnTo>
                  <a:lnTo>
                    <a:pt x="230" y="171"/>
                  </a:lnTo>
                  <a:lnTo>
                    <a:pt x="232" y="166"/>
                  </a:lnTo>
                  <a:lnTo>
                    <a:pt x="233" y="163"/>
                  </a:lnTo>
                  <a:lnTo>
                    <a:pt x="232" y="160"/>
                  </a:lnTo>
                  <a:lnTo>
                    <a:pt x="231" y="156"/>
                  </a:lnTo>
                  <a:lnTo>
                    <a:pt x="230" y="153"/>
                  </a:lnTo>
                  <a:lnTo>
                    <a:pt x="229" y="150"/>
                  </a:lnTo>
                  <a:lnTo>
                    <a:pt x="229" y="148"/>
                  </a:lnTo>
                  <a:lnTo>
                    <a:pt x="229" y="146"/>
                  </a:lnTo>
                  <a:lnTo>
                    <a:pt x="229" y="144"/>
                  </a:lnTo>
                  <a:lnTo>
                    <a:pt x="229" y="142"/>
                  </a:lnTo>
                  <a:lnTo>
                    <a:pt x="229" y="140"/>
                  </a:lnTo>
                  <a:lnTo>
                    <a:pt x="228" y="138"/>
                  </a:lnTo>
                  <a:lnTo>
                    <a:pt x="226" y="137"/>
                  </a:lnTo>
                  <a:lnTo>
                    <a:pt x="226" y="136"/>
                  </a:lnTo>
                  <a:lnTo>
                    <a:pt x="225" y="135"/>
                  </a:lnTo>
                  <a:lnTo>
                    <a:pt x="225" y="134"/>
                  </a:lnTo>
                  <a:lnTo>
                    <a:pt x="224" y="134"/>
                  </a:lnTo>
                  <a:lnTo>
                    <a:pt x="218" y="135"/>
                  </a:lnTo>
                  <a:lnTo>
                    <a:pt x="212" y="135"/>
                  </a:lnTo>
                  <a:lnTo>
                    <a:pt x="207" y="134"/>
                  </a:lnTo>
                  <a:lnTo>
                    <a:pt x="204" y="130"/>
                  </a:lnTo>
                  <a:lnTo>
                    <a:pt x="201" y="121"/>
                  </a:lnTo>
                  <a:lnTo>
                    <a:pt x="198" y="112"/>
                  </a:lnTo>
                  <a:lnTo>
                    <a:pt x="198" y="106"/>
                  </a:lnTo>
                  <a:lnTo>
                    <a:pt x="199" y="100"/>
                  </a:lnTo>
                  <a:lnTo>
                    <a:pt x="198" y="94"/>
                  </a:lnTo>
                  <a:lnTo>
                    <a:pt x="197" y="92"/>
                  </a:lnTo>
                  <a:lnTo>
                    <a:pt x="195" y="91"/>
                  </a:lnTo>
                  <a:lnTo>
                    <a:pt x="194" y="91"/>
                  </a:lnTo>
                  <a:lnTo>
                    <a:pt x="193" y="90"/>
                  </a:lnTo>
                  <a:lnTo>
                    <a:pt x="183" y="86"/>
                  </a:lnTo>
                  <a:lnTo>
                    <a:pt x="172" y="85"/>
                  </a:lnTo>
                  <a:lnTo>
                    <a:pt x="161" y="86"/>
                  </a:lnTo>
                  <a:lnTo>
                    <a:pt x="150" y="85"/>
                  </a:lnTo>
                  <a:lnTo>
                    <a:pt x="140" y="81"/>
                  </a:lnTo>
                  <a:lnTo>
                    <a:pt x="143" y="76"/>
                  </a:lnTo>
                  <a:lnTo>
                    <a:pt x="143" y="68"/>
                  </a:lnTo>
                  <a:lnTo>
                    <a:pt x="142" y="62"/>
                  </a:lnTo>
                  <a:lnTo>
                    <a:pt x="144" y="55"/>
                  </a:lnTo>
                  <a:lnTo>
                    <a:pt x="144" y="51"/>
                  </a:lnTo>
                  <a:lnTo>
                    <a:pt x="141" y="47"/>
                  </a:lnTo>
                  <a:lnTo>
                    <a:pt x="138" y="42"/>
                  </a:lnTo>
                  <a:lnTo>
                    <a:pt x="137" y="37"/>
                  </a:lnTo>
                  <a:lnTo>
                    <a:pt x="136" y="36"/>
                  </a:lnTo>
                  <a:lnTo>
                    <a:pt x="135" y="36"/>
                  </a:lnTo>
                  <a:lnTo>
                    <a:pt x="134" y="32"/>
                  </a:lnTo>
                  <a:lnTo>
                    <a:pt x="133" y="28"/>
                  </a:lnTo>
                  <a:lnTo>
                    <a:pt x="133" y="27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32" name="Freeform 70"/>
            <p:cNvSpPr>
              <a:spLocks/>
            </p:cNvSpPr>
            <p:nvPr/>
          </p:nvSpPr>
          <p:spPr bwMode="gray">
            <a:xfrm>
              <a:off x="2879" y="2625"/>
              <a:ext cx="233" cy="246"/>
            </a:xfrm>
            <a:custGeom>
              <a:avLst/>
              <a:gdLst>
                <a:gd name="T0" fmla="*/ 131 w 233"/>
                <a:gd name="T1" fmla="*/ 26 h 246"/>
                <a:gd name="T2" fmla="*/ 128 w 233"/>
                <a:gd name="T3" fmla="*/ 18 h 246"/>
                <a:gd name="T4" fmla="*/ 124 w 233"/>
                <a:gd name="T5" fmla="*/ 13 h 246"/>
                <a:gd name="T6" fmla="*/ 118 w 233"/>
                <a:gd name="T7" fmla="*/ 8 h 246"/>
                <a:gd name="T8" fmla="*/ 114 w 233"/>
                <a:gd name="T9" fmla="*/ 4 h 246"/>
                <a:gd name="T10" fmla="*/ 97 w 233"/>
                <a:gd name="T11" fmla="*/ 0 h 246"/>
                <a:gd name="T12" fmla="*/ 69 w 233"/>
                <a:gd name="T13" fmla="*/ 6 h 246"/>
                <a:gd name="T14" fmla="*/ 52 w 233"/>
                <a:gd name="T15" fmla="*/ 8 h 246"/>
                <a:gd name="T16" fmla="*/ 43 w 233"/>
                <a:gd name="T17" fmla="*/ 8 h 246"/>
                <a:gd name="T18" fmla="*/ 28 w 233"/>
                <a:gd name="T19" fmla="*/ 19 h 246"/>
                <a:gd name="T20" fmla="*/ 20 w 233"/>
                <a:gd name="T21" fmla="*/ 40 h 246"/>
                <a:gd name="T22" fmla="*/ 21 w 233"/>
                <a:gd name="T23" fmla="*/ 66 h 246"/>
                <a:gd name="T24" fmla="*/ 15 w 233"/>
                <a:gd name="T25" fmla="*/ 81 h 246"/>
                <a:gd name="T26" fmla="*/ 7 w 233"/>
                <a:gd name="T27" fmla="*/ 87 h 246"/>
                <a:gd name="T28" fmla="*/ 1 w 233"/>
                <a:gd name="T29" fmla="*/ 90 h 246"/>
                <a:gd name="T30" fmla="*/ 9 w 233"/>
                <a:gd name="T31" fmla="*/ 98 h 246"/>
                <a:gd name="T32" fmla="*/ 15 w 233"/>
                <a:gd name="T33" fmla="*/ 103 h 246"/>
                <a:gd name="T34" fmla="*/ 20 w 233"/>
                <a:gd name="T35" fmla="*/ 107 h 246"/>
                <a:gd name="T36" fmla="*/ 25 w 233"/>
                <a:gd name="T37" fmla="*/ 112 h 246"/>
                <a:gd name="T38" fmla="*/ 31 w 233"/>
                <a:gd name="T39" fmla="*/ 115 h 246"/>
                <a:gd name="T40" fmla="*/ 69 w 233"/>
                <a:gd name="T41" fmla="*/ 142 h 246"/>
                <a:gd name="T42" fmla="*/ 86 w 233"/>
                <a:gd name="T43" fmla="*/ 145 h 246"/>
                <a:gd name="T44" fmla="*/ 119 w 233"/>
                <a:gd name="T45" fmla="*/ 169 h 246"/>
                <a:gd name="T46" fmla="*/ 136 w 233"/>
                <a:gd name="T47" fmla="*/ 175 h 246"/>
                <a:gd name="T48" fmla="*/ 136 w 233"/>
                <a:gd name="T49" fmla="*/ 184 h 246"/>
                <a:gd name="T50" fmla="*/ 125 w 233"/>
                <a:gd name="T51" fmla="*/ 196 h 246"/>
                <a:gd name="T52" fmla="*/ 123 w 233"/>
                <a:gd name="T53" fmla="*/ 205 h 246"/>
                <a:gd name="T54" fmla="*/ 113 w 233"/>
                <a:gd name="T55" fmla="*/ 220 h 246"/>
                <a:gd name="T56" fmla="*/ 116 w 233"/>
                <a:gd name="T57" fmla="*/ 236 h 246"/>
                <a:gd name="T58" fmla="*/ 131 w 233"/>
                <a:gd name="T59" fmla="*/ 234 h 246"/>
                <a:gd name="T60" fmla="*/ 141 w 233"/>
                <a:gd name="T61" fmla="*/ 238 h 246"/>
                <a:gd name="T62" fmla="*/ 147 w 233"/>
                <a:gd name="T63" fmla="*/ 241 h 246"/>
                <a:gd name="T64" fmla="*/ 151 w 233"/>
                <a:gd name="T65" fmla="*/ 240 h 246"/>
                <a:gd name="T66" fmla="*/ 156 w 233"/>
                <a:gd name="T67" fmla="*/ 244 h 246"/>
                <a:gd name="T68" fmla="*/ 161 w 233"/>
                <a:gd name="T69" fmla="*/ 246 h 246"/>
                <a:gd name="T70" fmla="*/ 166 w 233"/>
                <a:gd name="T71" fmla="*/ 244 h 246"/>
                <a:gd name="T72" fmla="*/ 172 w 233"/>
                <a:gd name="T73" fmla="*/ 244 h 246"/>
                <a:gd name="T74" fmla="*/ 178 w 233"/>
                <a:gd name="T75" fmla="*/ 243 h 246"/>
                <a:gd name="T76" fmla="*/ 180 w 233"/>
                <a:gd name="T77" fmla="*/ 238 h 246"/>
                <a:gd name="T78" fmla="*/ 185 w 233"/>
                <a:gd name="T79" fmla="*/ 235 h 246"/>
                <a:gd name="T80" fmla="*/ 190 w 233"/>
                <a:gd name="T81" fmla="*/ 239 h 246"/>
                <a:gd name="T82" fmla="*/ 195 w 233"/>
                <a:gd name="T83" fmla="*/ 238 h 246"/>
                <a:gd name="T84" fmla="*/ 200 w 233"/>
                <a:gd name="T85" fmla="*/ 231 h 246"/>
                <a:gd name="T86" fmla="*/ 218 w 233"/>
                <a:gd name="T87" fmla="*/ 214 h 246"/>
                <a:gd name="T88" fmla="*/ 220 w 233"/>
                <a:gd name="T89" fmla="*/ 192 h 246"/>
                <a:gd name="T90" fmla="*/ 228 w 233"/>
                <a:gd name="T91" fmla="*/ 175 h 246"/>
                <a:gd name="T92" fmla="*/ 233 w 233"/>
                <a:gd name="T93" fmla="*/ 163 h 246"/>
                <a:gd name="T94" fmla="*/ 230 w 233"/>
                <a:gd name="T95" fmla="*/ 153 h 246"/>
                <a:gd name="T96" fmla="*/ 229 w 233"/>
                <a:gd name="T97" fmla="*/ 146 h 246"/>
                <a:gd name="T98" fmla="*/ 229 w 233"/>
                <a:gd name="T99" fmla="*/ 140 h 246"/>
                <a:gd name="T100" fmla="*/ 226 w 233"/>
                <a:gd name="T101" fmla="*/ 136 h 246"/>
                <a:gd name="T102" fmla="*/ 224 w 233"/>
                <a:gd name="T103" fmla="*/ 134 h 246"/>
                <a:gd name="T104" fmla="*/ 207 w 233"/>
                <a:gd name="T105" fmla="*/ 134 h 246"/>
                <a:gd name="T106" fmla="*/ 198 w 233"/>
                <a:gd name="T107" fmla="*/ 112 h 246"/>
                <a:gd name="T108" fmla="*/ 198 w 233"/>
                <a:gd name="T109" fmla="*/ 94 h 246"/>
                <a:gd name="T110" fmla="*/ 194 w 233"/>
                <a:gd name="T111" fmla="*/ 91 h 246"/>
                <a:gd name="T112" fmla="*/ 172 w 233"/>
                <a:gd name="T113" fmla="*/ 85 h 246"/>
                <a:gd name="T114" fmla="*/ 140 w 233"/>
                <a:gd name="T115" fmla="*/ 81 h 246"/>
                <a:gd name="T116" fmla="*/ 142 w 233"/>
                <a:gd name="T117" fmla="*/ 62 h 246"/>
                <a:gd name="T118" fmla="*/ 141 w 233"/>
                <a:gd name="T119" fmla="*/ 47 h 246"/>
                <a:gd name="T120" fmla="*/ 137 w 233"/>
                <a:gd name="T121" fmla="*/ 37 h 246"/>
                <a:gd name="T122" fmla="*/ 135 w 233"/>
                <a:gd name="T123" fmla="*/ 36 h 246"/>
                <a:gd name="T124" fmla="*/ 133 w 233"/>
                <a:gd name="T125" fmla="*/ 27 h 24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33"/>
                <a:gd name="T190" fmla="*/ 0 h 246"/>
                <a:gd name="T191" fmla="*/ 233 w 233"/>
                <a:gd name="T192" fmla="*/ 246 h 24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33" h="246">
                  <a:moveTo>
                    <a:pt x="133" y="27"/>
                  </a:moveTo>
                  <a:lnTo>
                    <a:pt x="132" y="27"/>
                  </a:lnTo>
                  <a:lnTo>
                    <a:pt x="131" y="26"/>
                  </a:lnTo>
                  <a:lnTo>
                    <a:pt x="130" y="24"/>
                  </a:lnTo>
                  <a:lnTo>
                    <a:pt x="129" y="21"/>
                  </a:lnTo>
                  <a:lnTo>
                    <a:pt x="128" y="18"/>
                  </a:lnTo>
                  <a:lnTo>
                    <a:pt x="127" y="16"/>
                  </a:lnTo>
                  <a:lnTo>
                    <a:pt x="126" y="14"/>
                  </a:lnTo>
                  <a:lnTo>
                    <a:pt x="124" y="13"/>
                  </a:lnTo>
                  <a:lnTo>
                    <a:pt x="122" y="11"/>
                  </a:lnTo>
                  <a:lnTo>
                    <a:pt x="120" y="10"/>
                  </a:lnTo>
                  <a:lnTo>
                    <a:pt x="118" y="8"/>
                  </a:lnTo>
                  <a:lnTo>
                    <a:pt x="116" y="6"/>
                  </a:lnTo>
                  <a:lnTo>
                    <a:pt x="115" y="5"/>
                  </a:lnTo>
                  <a:lnTo>
                    <a:pt x="114" y="4"/>
                  </a:lnTo>
                  <a:lnTo>
                    <a:pt x="111" y="3"/>
                  </a:lnTo>
                  <a:lnTo>
                    <a:pt x="108" y="2"/>
                  </a:lnTo>
                  <a:lnTo>
                    <a:pt x="97" y="0"/>
                  </a:lnTo>
                  <a:lnTo>
                    <a:pt x="85" y="0"/>
                  </a:lnTo>
                  <a:lnTo>
                    <a:pt x="75" y="4"/>
                  </a:lnTo>
                  <a:lnTo>
                    <a:pt x="69" y="6"/>
                  </a:lnTo>
                  <a:lnTo>
                    <a:pt x="61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49" y="8"/>
                  </a:lnTo>
                  <a:lnTo>
                    <a:pt x="46" y="8"/>
                  </a:lnTo>
                  <a:lnTo>
                    <a:pt x="43" y="8"/>
                  </a:lnTo>
                  <a:lnTo>
                    <a:pt x="40" y="9"/>
                  </a:lnTo>
                  <a:lnTo>
                    <a:pt x="33" y="13"/>
                  </a:lnTo>
                  <a:lnTo>
                    <a:pt x="28" y="19"/>
                  </a:lnTo>
                  <a:lnTo>
                    <a:pt x="23" y="26"/>
                  </a:lnTo>
                  <a:lnTo>
                    <a:pt x="17" y="30"/>
                  </a:lnTo>
                  <a:lnTo>
                    <a:pt x="20" y="40"/>
                  </a:lnTo>
                  <a:lnTo>
                    <a:pt x="23" y="51"/>
                  </a:lnTo>
                  <a:lnTo>
                    <a:pt x="23" y="59"/>
                  </a:lnTo>
                  <a:lnTo>
                    <a:pt x="21" y="66"/>
                  </a:lnTo>
                  <a:lnTo>
                    <a:pt x="18" y="75"/>
                  </a:lnTo>
                  <a:lnTo>
                    <a:pt x="17" y="78"/>
                  </a:lnTo>
                  <a:lnTo>
                    <a:pt x="15" y="81"/>
                  </a:lnTo>
                  <a:lnTo>
                    <a:pt x="13" y="83"/>
                  </a:lnTo>
                  <a:lnTo>
                    <a:pt x="10" y="86"/>
                  </a:lnTo>
                  <a:lnTo>
                    <a:pt x="7" y="87"/>
                  </a:lnTo>
                  <a:lnTo>
                    <a:pt x="3" y="88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3" y="93"/>
                  </a:lnTo>
                  <a:lnTo>
                    <a:pt x="6" y="95"/>
                  </a:lnTo>
                  <a:lnTo>
                    <a:pt x="9" y="98"/>
                  </a:lnTo>
                  <a:lnTo>
                    <a:pt x="11" y="100"/>
                  </a:lnTo>
                  <a:lnTo>
                    <a:pt x="13" y="101"/>
                  </a:lnTo>
                  <a:lnTo>
                    <a:pt x="15" y="103"/>
                  </a:lnTo>
                  <a:lnTo>
                    <a:pt x="17" y="104"/>
                  </a:lnTo>
                  <a:lnTo>
                    <a:pt x="19" y="105"/>
                  </a:lnTo>
                  <a:lnTo>
                    <a:pt x="20" y="107"/>
                  </a:lnTo>
                  <a:lnTo>
                    <a:pt x="21" y="109"/>
                  </a:lnTo>
                  <a:lnTo>
                    <a:pt x="23" y="111"/>
                  </a:lnTo>
                  <a:lnTo>
                    <a:pt x="25" y="112"/>
                  </a:lnTo>
                  <a:lnTo>
                    <a:pt x="27" y="112"/>
                  </a:lnTo>
                  <a:lnTo>
                    <a:pt x="29" y="113"/>
                  </a:lnTo>
                  <a:lnTo>
                    <a:pt x="31" y="115"/>
                  </a:lnTo>
                  <a:lnTo>
                    <a:pt x="47" y="128"/>
                  </a:lnTo>
                  <a:lnTo>
                    <a:pt x="64" y="140"/>
                  </a:lnTo>
                  <a:lnTo>
                    <a:pt x="69" y="142"/>
                  </a:lnTo>
                  <a:lnTo>
                    <a:pt x="75" y="142"/>
                  </a:lnTo>
                  <a:lnTo>
                    <a:pt x="81" y="143"/>
                  </a:lnTo>
                  <a:lnTo>
                    <a:pt x="86" y="145"/>
                  </a:lnTo>
                  <a:lnTo>
                    <a:pt x="96" y="154"/>
                  </a:lnTo>
                  <a:lnTo>
                    <a:pt x="107" y="162"/>
                  </a:lnTo>
                  <a:lnTo>
                    <a:pt x="119" y="169"/>
                  </a:lnTo>
                  <a:lnTo>
                    <a:pt x="132" y="173"/>
                  </a:lnTo>
                  <a:lnTo>
                    <a:pt x="134" y="174"/>
                  </a:lnTo>
                  <a:lnTo>
                    <a:pt x="136" y="175"/>
                  </a:lnTo>
                  <a:lnTo>
                    <a:pt x="137" y="177"/>
                  </a:lnTo>
                  <a:lnTo>
                    <a:pt x="138" y="179"/>
                  </a:lnTo>
                  <a:lnTo>
                    <a:pt x="136" y="184"/>
                  </a:lnTo>
                  <a:lnTo>
                    <a:pt x="132" y="188"/>
                  </a:lnTo>
                  <a:lnTo>
                    <a:pt x="128" y="192"/>
                  </a:lnTo>
                  <a:lnTo>
                    <a:pt x="125" y="196"/>
                  </a:lnTo>
                  <a:lnTo>
                    <a:pt x="124" y="198"/>
                  </a:lnTo>
                  <a:lnTo>
                    <a:pt x="124" y="201"/>
                  </a:lnTo>
                  <a:lnTo>
                    <a:pt x="123" y="205"/>
                  </a:lnTo>
                  <a:lnTo>
                    <a:pt x="122" y="207"/>
                  </a:lnTo>
                  <a:lnTo>
                    <a:pt x="118" y="214"/>
                  </a:lnTo>
                  <a:lnTo>
                    <a:pt x="113" y="220"/>
                  </a:lnTo>
                  <a:lnTo>
                    <a:pt x="111" y="227"/>
                  </a:lnTo>
                  <a:lnTo>
                    <a:pt x="112" y="233"/>
                  </a:lnTo>
                  <a:lnTo>
                    <a:pt x="116" y="236"/>
                  </a:lnTo>
                  <a:lnTo>
                    <a:pt x="120" y="236"/>
                  </a:lnTo>
                  <a:lnTo>
                    <a:pt x="126" y="234"/>
                  </a:lnTo>
                  <a:lnTo>
                    <a:pt x="131" y="234"/>
                  </a:lnTo>
                  <a:lnTo>
                    <a:pt x="136" y="235"/>
                  </a:lnTo>
                  <a:lnTo>
                    <a:pt x="139" y="236"/>
                  </a:lnTo>
                  <a:lnTo>
                    <a:pt x="141" y="238"/>
                  </a:lnTo>
                  <a:lnTo>
                    <a:pt x="143" y="240"/>
                  </a:lnTo>
                  <a:lnTo>
                    <a:pt x="146" y="241"/>
                  </a:lnTo>
                  <a:lnTo>
                    <a:pt x="147" y="241"/>
                  </a:lnTo>
                  <a:lnTo>
                    <a:pt x="149" y="241"/>
                  </a:lnTo>
                  <a:lnTo>
                    <a:pt x="150" y="241"/>
                  </a:lnTo>
                  <a:lnTo>
                    <a:pt x="151" y="240"/>
                  </a:lnTo>
                  <a:lnTo>
                    <a:pt x="152" y="241"/>
                  </a:lnTo>
                  <a:lnTo>
                    <a:pt x="153" y="243"/>
                  </a:lnTo>
                  <a:lnTo>
                    <a:pt x="156" y="244"/>
                  </a:lnTo>
                  <a:lnTo>
                    <a:pt x="157" y="246"/>
                  </a:lnTo>
                  <a:lnTo>
                    <a:pt x="159" y="246"/>
                  </a:lnTo>
                  <a:lnTo>
                    <a:pt x="161" y="246"/>
                  </a:lnTo>
                  <a:lnTo>
                    <a:pt x="162" y="245"/>
                  </a:lnTo>
                  <a:lnTo>
                    <a:pt x="164" y="244"/>
                  </a:lnTo>
                  <a:lnTo>
                    <a:pt x="166" y="244"/>
                  </a:lnTo>
                  <a:lnTo>
                    <a:pt x="168" y="243"/>
                  </a:lnTo>
                  <a:lnTo>
                    <a:pt x="170" y="243"/>
                  </a:lnTo>
                  <a:lnTo>
                    <a:pt x="172" y="244"/>
                  </a:lnTo>
                  <a:lnTo>
                    <a:pt x="174" y="245"/>
                  </a:lnTo>
                  <a:lnTo>
                    <a:pt x="176" y="244"/>
                  </a:lnTo>
                  <a:lnTo>
                    <a:pt x="178" y="243"/>
                  </a:lnTo>
                  <a:lnTo>
                    <a:pt x="179" y="242"/>
                  </a:lnTo>
                  <a:lnTo>
                    <a:pt x="179" y="240"/>
                  </a:lnTo>
                  <a:lnTo>
                    <a:pt x="180" y="238"/>
                  </a:lnTo>
                  <a:lnTo>
                    <a:pt x="181" y="237"/>
                  </a:lnTo>
                  <a:lnTo>
                    <a:pt x="183" y="235"/>
                  </a:lnTo>
                  <a:lnTo>
                    <a:pt x="185" y="235"/>
                  </a:lnTo>
                  <a:lnTo>
                    <a:pt x="186" y="236"/>
                  </a:lnTo>
                  <a:lnTo>
                    <a:pt x="188" y="237"/>
                  </a:lnTo>
                  <a:lnTo>
                    <a:pt x="190" y="239"/>
                  </a:lnTo>
                  <a:lnTo>
                    <a:pt x="191" y="240"/>
                  </a:lnTo>
                  <a:lnTo>
                    <a:pt x="193" y="239"/>
                  </a:lnTo>
                  <a:lnTo>
                    <a:pt x="195" y="238"/>
                  </a:lnTo>
                  <a:lnTo>
                    <a:pt x="197" y="236"/>
                  </a:lnTo>
                  <a:lnTo>
                    <a:pt x="198" y="233"/>
                  </a:lnTo>
                  <a:lnTo>
                    <a:pt x="200" y="231"/>
                  </a:lnTo>
                  <a:lnTo>
                    <a:pt x="206" y="226"/>
                  </a:lnTo>
                  <a:lnTo>
                    <a:pt x="212" y="220"/>
                  </a:lnTo>
                  <a:lnTo>
                    <a:pt x="218" y="214"/>
                  </a:lnTo>
                  <a:lnTo>
                    <a:pt x="221" y="207"/>
                  </a:lnTo>
                  <a:lnTo>
                    <a:pt x="220" y="199"/>
                  </a:lnTo>
                  <a:lnTo>
                    <a:pt x="220" y="192"/>
                  </a:lnTo>
                  <a:lnTo>
                    <a:pt x="221" y="185"/>
                  </a:lnTo>
                  <a:lnTo>
                    <a:pt x="225" y="179"/>
                  </a:lnTo>
                  <a:lnTo>
                    <a:pt x="228" y="175"/>
                  </a:lnTo>
                  <a:lnTo>
                    <a:pt x="230" y="171"/>
                  </a:lnTo>
                  <a:lnTo>
                    <a:pt x="232" y="166"/>
                  </a:lnTo>
                  <a:lnTo>
                    <a:pt x="233" y="163"/>
                  </a:lnTo>
                  <a:lnTo>
                    <a:pt x="232" y="160"/>
                  </a:lnTo>
                  <a:lnTo>
                    <a:pt x="231" y="156"/>
                  </a:lnTo>
                  <a:lnTo>
                    <a:pt x="230" y="153"/>
                  </a:lnTo>
                  <a:lnTo>
                    <a:pt x="229" y="150"/>
                  </a:lnTo>
                  <a:lnTo>
                    <a:pt x="229" y="148"/>
                  </a:lnTo>
                  <a:lnTo>
                    <a:pt x="229" y="146"/>
                  </a:lnTo>
                  <a:lnTo>
                    <a:pt x="229" y="144"/>
                  </a:lnTo>
                  <a:lnTo>
                    <a:pt x="229" y="142"/>
                  </a:lnTo>
                  <a:lnTo>
                    <a:pt x="229" y="140"/>
                  </a:lnTo>
                  <a:lnTo>
                    <a:pt x="228" y="138"/>
                  </a:lnTo>
                  <a:lnTo>
                    <a:pt x="226" y="137"/>
                  </a:lnTo>
                  <a:lnTo>
                    <a:pt x="226" y="136"/>
                  </a:lnTo>
                  <a:lnTo>
                    <a:pt x="225" y="135"/>
                  </a:lnTo>
                  <a:lnTo>
                    <a:pt x="225" y="134"/>
                  </a:lnTo>
                  <a:lnTo>
                    <a:pt x="224" y="134"/>
                  </a:lnTo>
                  <a:lnTo>
                    <a:pt x="218" y="135"/>
                  </a:lnTo>
                  <a:lnTo>
                    <a:pt x="212" y="135"/>
                  </a:lnTo>
                  <a:lnTo>
                    <a:pt x="207" y="134"/>
                  </a:lnTo>
                  <a:lnTo>
                    <a:pt x="204" y="130"/>
                  </a:lnTo>
                  <a:lnTo>
                    <a:pt x="201" y="121"/>
                  </a:lnTo>
                  <a:lnTo>
                    <a:pt x="198" y="112"/>
                  </a:lnTo>
                  <a:lnTo>
                    <a:pt x="198" y="106"/>
                  </a:lnTo>
                  <a:lnTo>
                    <a:pt x="199" y="100"/>
                  </a:lnTo>
                  <a:lnTo>
                    <a:pt x="198" y="94"/>
                  </a:lnTo>
                  <a:lnTo>
                    <a:pt x="197" y="92"/>
                  </a:lnTo>
                  <a:lnTo>
                    <a:pt x="195" y="91"/>
                  </a:lnTo>
                  <a:lnTo>
                    <a:pt x="194" y="91"/>
                  </a:lnTo>
                  <a:lnTo>
                    <a:pt x="193" y="90"/>
                  </a:lnTo>
                  <a:lnTo>
                    <a:pt x="183" y="86"/>
                  </a:lnTo>
                  <a:lnTo>
                    <a:pt x="172" y="85"/>
                  </a:lnTo>
                  <a:lnTo>
                    <a:pt x="161" y="86"/>
                  </a:lnTo>
                  <a:lnTo>
                    <a:pt x="150" y="85"/>
                  </a:lnTo>
                  <a:lnTo>
                    <a:pt x="140" y="81"/>
                  </a:lnTo>
                  <a:lnTo>
                    <a:pt x="143" y="76"/>
                  </a:lnTo>
                  <a:lnTo>
                    <a:pt x="143" y="68"/>
                  </a:lnTo>
                  <a:lnTo>
                    <a:pt x="142" y="62"/>
                  </a:lnTo>
                  <a:lnTo>
                    <a:pt x="144" y="55"/>
                  </a:lnTo>
                  <a:lnTo>
                    <a:pt x="144" y="51"/>
                  </a:lnTo>
                  <a:lnTo>
                    <a:pt x="141" y="47"/>
                  </a:lnTo>
                  <a:lnTo>
                    <a:pt x="138" y="42"/>
                  </a:lnTo>
                  <a:lnTo>
                    <a:pt x="137" y="37"/>
                  </a:lnTo>
                  <a:lnTo>
                    <a:pt x="136" y="36"/>
                  </a:lnTo>
                  <a:lnTo>
                    <a:pt x="135" y="36"/>
                  </a:lnTo>
                  <a:lnTo>
                    <a:pt x="134" y="32"/>
                  </a:lnTo>
                  <a:lnTo>
                    <a:pt x="133" y="28"/>
                  </a:lnTo>
                  <a:lnTo>
                    <a:pt x="133" y="27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33" name="Freeform 71"/>
            <p:cNvSpPr>
              <a:spLocks/>
            </p:cNvSpPr>
            <p:nvPr/>
          </p:nvSpPr>
          <p:spPr bwMode="gray">
            <a:xfrm>
              <a:off x="3228" y="2081"/>
              <a:ext cx="73" cy="46"/>
            </a:xfrm>
            <a:custGeom>
              <a:avLst/>
              <a:gdLst>
                <a:gd name="T0" fmla="*/ 64 w 73"/>
                <a:gd name="T1" fmla="*/ 2 h 46"/>
                <a:gd name="T2" fmla="*/ 55 w 73"/>
                <a:gd name="T3" fmla="*/ 0 h 46"/>
                <a:gd name="T4" fmla="*/ 45 w 73"/>
                <a:gd name="T5" fmla="*/ 2 h 46"/>
                <a:gd name="T6" fmla="*/ 42 w 73"/>
                <a:gd name="T7" fmla="*/ 4 h 46"/>
                <a:gd name="T8" fmla="*/ 35 w 73"/>
                <a:gd name="T9" fmla="*/ 4 h 46"/>
                <a:gd name="T10" fmla="*/ 29 w 73"/>
                <a:gd name="T11" fmla="*/ 6 h 46"/>
                <a:gd name="T12" fmla="*/ 29 w 73"/>
                <a:gd name="T13" fmla="*/ 5 h 46"/>
                <a:gd name="T14" fmla="*/ 28 w 73"/>
                <a:gd name="T15" fmla="*/ 4 h 46"/>
                <a:gd name="T16" fmla="*/ 22 w 73"/>
                <a:gd name="T17" fmla="*/ 2 h 46"/>
                <a:gd name="T18" fmla="*/ 15 w 73"/>
                <a:gd name="T19" fmla="*/ 2 h 46"/>
                <a:gd name="T20" fmla="*/ 11 w 73"/>
                <a:gd name="T21" fmla="*/ 2 h 46"/>
                <a:gd name="T22" fmla="*/ 7 w 73"/>
                <a:gd name="T23" fmla="*/ 5 h 46"/>
                <a:gd name="T24" fmla="*/ 5 w 73"/>
                <a:gd name="T25" fmla="*/ 10 h 46"/>
                <a:gd name="T26" fmla="*/ 3 w 73"/>
                <a:gd name="T27" fmla="*/ 15 h 46"/>
                <a:gd name="T28" fmla="*/ 4 w 73"/>
                <a:gd name="T29" fmla="*/ 20 h 46"/>
                <a:gd name="T30" fmla="*/ 2 w 73"/>
                <a:gd name="T31" fmla="*/ 27 h 46"/>
                <a:gd name="T32" fmla="*/ 0 w 73"/>
                <a:gd name="T33" fmla="*/ 34 h 46"/>
                <a:gd name="T34" fmla="*/ 3 w 73"/>
                <a:gd name="T35" fmla="*/ 41 h 46"/>
                <a:gd name="T36" fmla="*/ 10 w 73"/>
                <a:gd name="T37" fmla="*/ 46 h 46"/>
                <a:gd name="T38" fmla="*/ 21 w 73"/>
                <a:gd name="T39" fmla="*/ 44 h 46"/>
                <a:gd name="T40" fmla="*/ 26 w 73"/>
                <a:gd name="T41" fmla="*/ 44 h 46"/>
                <a:gd name="T42" fmla="*/ 32 w 73"/>
                <a:gd name="T43" fmla="*/ 44 h 46"/>
                <a:gd name="T44" fmla="*/ 34 w 73"/>
                <a:gd name="T45" fmla="*/ 44 h 46"/>
                <a:gd name="T46" fmla="*/ 35 w 73"/>
                <a:gd name="T47" fmla="*/ 45 h 46"/>
                <a:gd name="T48" fmla="*/ 37 w 73"/>
                <a:gd name="T49" fmla="*/ 44 h 46"/>
                <a:gd name="T50" fmla="*/ 43 w 73"/>
                <a:gd name="T51" fmla="*/ 43 h 46"/>
                <a:gd name="T52" fmla="*/ 50 w 73"/>
                <a:gd name="T53" fmla="*/ 43 h 46"/>
                <a:gd name="T54" fmla="*/ 55 w 73"/>
                <a:gd name="T55" fmla="*/ 42 h 46"/>
                <a:gd name="T56" fmla="*/ 58 w 73"/>
                <a:gd name="T57" fmla="*/ 39 h 46"/>
                <a:gd name="T58" fmla="*/ 59 w 73"/>
                <a:gd name="T59" fmla="*/ 34 h 46"/>
                <a:gd name="T60" fmla="*/ 61 w 73"/>
                <a:gd name="T61" fmla="*/ 32 h 46"/>
                <a:gd name="T62" fmla="*/ 64 w 73"/>
                <a:gd name="T63" fmla="*/ 29 h 46"/>
                <a:gd name="T64" fmla="*/ 66 w 73"/>
                <a:gd name="T65" fmla="*/ 27 h 46"/>
                <a:gd name="T66" fmla="*/ 68 w 73"/>
                <a:gd name="T67" fmla="*/ 24 h 46"/>
                <a:gd name="T68" fmla="*/ 69 w 73"/>
                <a:gd name="T69" fmla="*/ 17 h 46"/>
                <a:gd name="T70" fmla="*/ 72 w 73"/>
                <a:gd name="T71" fmla="*/ 10 h 46"/>
                <a:gd name="T72" fmla="*/ 72 w 73"/>
                <a:gd name="T73" fmla="*/ 8 h 46"/>
                <a:gd name="T74" fmla="*/ 71 w 73"/>
                <a:gd name="T75" fmla="*/ 7 h 46"/>
                <a:gd name="T76" fmla="*/ 70 w 73"/>
                <a:gd name="T77" fmla="*/ 4 h 46"/>
                <a:gd name="T78" fmla="*/ 68 w 73"/>
                <a:gd name="T79" fmla="*/ 2 h 46"/>
                <a:gd name="T80" fmla="*/ 64 w 73"/>
                <a:gd name="T81" fmla="*/ 2 h 46"/>
                <a:gd name="T82" fmla="*/ 59 w 73"/>
                <a:gd name="T83" fmla="*/ 0 h 46"/>
                <a:gd name="T84" fmla="*/ 55 w 73"/>
                <a:gd name="T85" fmla="*/ 0 h 46"/>
                <a:gd name="T86" fmla="*/ 65 w 73"/>
                <a:gd name="T87" fmla="*/ 2 h 4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3"/>
                <a:gd name="T133" fmla="*/ 0 h 46"/>
                <a:gd name="T134" fmla="*/ 73 w 73"/>
                <a:gd name="T135" fmla="*/ 46 h 4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3" h="46">
                  <a:moveTo>
                    <a:pt x="65" y="2"/>
                  </a:moveTo>
                  <a:lnTo>
                    <a:pt x="64" y="2"/>
                  </a:lnTo>
                  <a:lnTo>
                    <a:pt x="63" y="1"/>
                  </a:lnTo>
                  <a:lnTo>
                    <a:pt x="55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2" y="4"/>
                  </a:lnTo>
                  <a:lnTo>
                    <a:pt x="39" y="4"/>
                  </a:lnTo>
                  <a:lnTo>
                    <a:pt x="35" y="4"/>
                  </a:lnTo>
                  <a:lnTo>
                    <a:pt x="32" y="5"/>
                  </a:lnTo>
                  <a:lnTo>
                    <a:pt x="29" y="6"/>
                  </a:lnTo>
                  <a:lnTo>
                    <a:pt x="29" y="5"/>
                  </a:lnTo>
                  <a:lnTo>
                    <a:pt x="28" y="4"/>
                  </a:lnTo>
                  <a:lnTo>
                    <a:pt x="25" y="3"/>
                  </a:lnTo>
                  <a:lnTo>
                    <a:pt x="22" y="2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3"/>
                  </a:lnTo>
                  <a:lnTo>
                    <a:pt x="7" y="5"/>
                  </a:lnTo>
                  <a:lnTo>
                    <a:pt x="6" y="7"/>
                  </a:lnTo>
                  <a:lnTo>
                    <a:pt x="5" y="10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3" y="18"/>
                  </a:lnTo>
                  <a:lnTo>
                    <a:pt x="4" y="20"/>
                  </a:lnTo>
                  <a:lnTo>
                    <a:pt x="3" y="23"/>
                  </a:lnTo>
                  <a:lnTo>
                    <a:pt x="2" y="27"/>
                  </a:lnTo>
                  <a:lnTo>
                    <a:pt x="1" y="31"/>
                  </a:lnTo>
                  <a:lnTo>
                    <a:pt x="0" y="34"/>
                  </a:lnTo>
                  <a:lnTo>
                    <a:pt x="1" y="38"/>
                  </a:lnTo>
                  <a:lnTo>
                    <a:pt x="3" y="41"/>
                  </a:lnTo>
                  <a:lnTo>
                    <a:pt x="5" y="44"/>
                  </a:lnTo>
                  <a:lnTo>
                    <a:pt x="10" y="46"/>
                  </a:lnTo>
                  <a:lnTo>
                    <a:pt x="16" y="45"/>
                  </a:lnTo>
                  <a:lnTo>
                    <a:pt x="21" y="44"/>
                  </a:lnTo>
                  <a:lnTo>
                    <a:pt x="24" y="44"/>
                  </a:lnTo>
                  <a:lnTo>
                    <a:pt x="26" y="44"/>
                  </a:lnTo>
                  <a:lnTo>
                    <a:pt x="29" y="44"/>
                  </a:lnTo>
                  <a:lnTo>
                    <a:pt x="32" y="44"/>
                  </a:lnTo>
                  <a:lnTo>
                    <a:pt x="34" y="43"/>
                  </a:lnTo>
                  <a:lnTo>
                    <a:pt x="34" y="44"/>
                  </a:lnTo>
                  <a:lnTo>
                    <a:pt x="34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7" y="44"/>
                  </a:lnTo>
                  <a:lnTo>
                    <a:pt x="39" y="44"/>
                  </a:lnTo>
                  <a:lnTo>
                    <a:pt x="43" y="43"/>
                  </a:lnTo>
                  <a:lnTo>
                    <a:pt x="46" y="43"/>
                  </a:lnTo>
                  <a:lnTo>
                    <a:pt x="50" y="43"/>
                  </a:lnTo>
                  <a:lnTo>
                    <a:pt x="53" y="43"/>
                  </a:lnTo>
                  <a:lnTo>
                    <a:pt x="55" y="42"/>
                  </a:lnTo>
                  <a:lnTo>
                    <a:pt x="57" y="40"/>
                  </a:lnTo>
                  <a:lnTo>
                    <a:pt x="58" y="39"/>
                  </a:lnTo>
                  <a:lnTo>
                    <a:pt x="58" y="36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61" y="32"/>
                  </a:lnTo>
                  <a:lnTo>
                    <a:pt x="62" y="31"/>
                  </a:lnTo>
                  <a:lnTo>
                    <a:pt x="64" y="29"/>
                  </a:lnTo>
                  <a:lnTo>
                    <a:pt x="65" y="28"/>
                  </a:lnTo>
                  <a:lnTo>
                    <a:pt x="66" y="27"/>
                  </a:lnTo>
                  <a:lnTo>
                    <a:pt x="67" y="26"/>
                  </a:lnTo>
                  <a:lnTo>
                    <a:pt x="68" y="24"/>
                  </a:lnTo>
                  <a:lnTo>
                    <a:pt x="68" y="20"/>
                  </a:lnTo>
                  <a:lnTo>
                    <a:pt x="69" y="17"/>
                  </a:lnTo>
                  <a:lnTo>
                    <a:pt x="70" y="14"/>
                  </a:lnTo>
                  <a:lnTo>
                    <a:pt x="72" y="10"/>
                  </a:lnTo>
                  <a:lnTo>
                    <a:pt x="73" y="9"/>
                  </a:lnTo>
                  <a:lnTo>
                    <a:pt x="72" y="8"/>
                  </a:lnTo>
                  <a:lnTo>
                    <a:pt x="71" y="7"/>
                  </a:lnTo>
                  <a:lnTo>
                    <a:pt x="70" y="6"/>
                  </a:lnTo>
                  <a:lnTo>
                    <a:pt x="70" y="4"/>
                  </a:lnTo>
                  <a:lnTo>
                    <a:pt x="69" y="3"/>
                  </a:lnTo>
                  <a:lnTo>
                    <a:pt x="68" y="2"/>
                  </a:lnTo>
                  <a:lnTo>
                    <a:pt x="67" y="2"/>
                  </a:lnTo>
                  <a:lnTo>
                    <a:pt x="64" y="2"/>
                  </a:lnTo>
                  <a:lnTo>
                    <a:pt x="62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65" y="2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34" name="Freeform 72"/>
            <p:cNvSpPr>
              <a:spLocks/>
            </p:cNvSpPr>
            <p:nvPr/>
          </p:nvSpPr>
          <p:spPr bwMode="gray">
            <a:xfrm>
              <a:off x="3228" y="2081"/>
              <a:ext cx="73" cy="46"/>
            </a:xfrm>
            <a:custGeom>
              <a:avLst/>
              <a:gdLst>
                <a:gd name="T0" fmla="*/ 64 w 73"/>
                <a:gd name="T1" fmla="*/ 2 h 46"/>
                <a:gd name="T2" fmla="*/ 55 w 73"/>
                <a:gd name="T3" fmla="*/ 0 h 46"/>
                <a:gd name="T4" fmla="*/ 45 w 73"/>
                <a:gd name="T5" fmla="*/ 2 h 46"/>
                <a:gd name="T6" fmla="*/ 42 w 73"/>
                <a:gd name="T7" fmla="*/ 4 h 46"/>
                <a:gd name="T8" fmla="*/ 35 w 73"/>
                <a:gd name="T9" fmla="*/ 4 h 46"/>
                <a:gd name="T10" fmla="*/ 29 w 73"/>
                <a:gd name="T11" fmla="*/ 6 h 46"/>
                <a:gd name="T12" fmla="*/ 29 w 73"/>
                <a:gd name="T13" fmla="*/ 5 h 46"/>
                <a:gd name="T14" fmla="*/ 28 w 73"/>
                <a:gd name="T15" fmla="*/ 4 h 46"/>
                <a:gd name="T16" fmla="*/ 22 w 73"/>
                <a:gd name="T17" fmla="*/ 2 h 46"/>
                <a:gd name="T18" fmla="*/ 15 w 73"/>
                <a:gd name="T19" fmla="*/ 2 h 46"/>
                <a:gd name="T20" fmla="*/ 11 w 73"/>
                <a:gd name="T21" fmla="*/ 2 h 46"/>
                <a:gd name="T22" fmla="*/ 7 w 73"/>
                <a:gd name="T23" fmla="*/ 5 h 46"/>
                <a:gd name="T24" fmla="*/ 5 w 73"/>
                <a:gd name="T25" fmla="*/ 10 h 46"/>
                <a:gd name="T26" fmla="*/ 3 w 73"/>
                <a:gd name="T27" fmla="*/ 15 h 46"/>
                <a:gd name="T28" fmla="*/ 4 w 73"/>
                <a:gd name="T29" fmla="*/ 20 h 46"/>
                <a:gd name="T30" fmla="*/ 2 w 73"/>
                <a:gd name="T31" fmla="*/ 27 h 46"/>
                <a:gd name="T32" fmla="*/ 0 w 73"/>
                <a:gd name="T33" fmla="*/ 34 h 46"/>
                <a:gd name="T34" fmla="*/ 3 w 73"/>
                <a:gd name="T35" fmla="*/ 41 h 46"/>
                <a:gd name="T36" fmla="*/ 10 w 73"/>
                <a:gd name="T37" fmla="*/ 46 h 46"/>
                <a:gd name="T38" fmla="*/ 21 w 73"/>
                <a:gd name="T39" fmla="*/ 44 h 46"/>
                <a:gd name="T40" fmla="*/ 26 w 73"/>
                <a:gd name="T41" fmla="*/ 44 h 46"/>
                <a:gd name="T42" fmla="*/ 32 w 73"/>
                <a:gd name="T43" fmla="*/ 44 h 46"/>
                <a:gd name="T44" fmla="*/ 34 w 73"/>
                <a:gd name="T45" fmla="*/ 44 h 46"/>
                <a:gd name="T46" fmla="*/ 35 w 73"/>
                <a:gd name="T47" fmla="*/ 45 h 46"/>
                <a:gd name="T48" fmla="*/ 37 w 73"/>
                <a:gd name="T49" fmla="*/ 44 h 46"/>
                <a:gd name="T50" fmla="*/ 43 w 73"/>
                <a:gd name="T51" fmla="*/ 43 h 46"/>
                <a:gd name="T52" fmla="*/ 50 w 73"/>
                <a:gd name="T53" fmla="*/ 43 h 46"/>
                <a:gd name="T54" fmla="*/ 55 w 73"/>
                <a:gd name="T55" fmla="*/ 42 h 46"/>
                <a:gd name="T56" fmla="*/ 58 w 73"/>
                <a:gd name="T57" fmla="*/ 39 h 46"/>
                <a:gd name="T58" fmla="*/ 59 w 73"/>
                <a:gd name="T59" fmla="*/ 34 h 46"/>
                <a:gd name="T60" fmla="*/ 61 w 73"/>
                <a:gd name="T61" fmla="*/ 32 h 46"/>
                <a:gd name="T62" fmla="*/ 64 w 73"/>
                <a:gd name="T63" fmla="*/ 29 h 46"/>
                <a:gd name="T64" fmla="*/ 66 w 73"/>
                <a:gd name="T65" fmla="*/ 27 h 46"/>
                <a:gd name="T66" fmla="*/ 68 w 73"/>
                <a:gd name="T67" fmla="*/ 24 h 46"/>
                <a:gd name="T68" fmla="*/ 69 w 73"/>
                <a:gd name="T69" fmla="*/ 17 h 46"/>
                <a:gd name="T70" fmla="*/ 72 w 73"/>
                <a:gd name="T71" fmla="*/ 10 h 46"/>
                <a:gd name="T72" fmla="*/ 72 w 73"/>
                <a:gd name="T73" fmla="*/ 8 h 46"/>
                <a:gd name="T74" fmla="*/ 71 w 73"/>
                <a:gd name="T75" fmla="*/ 7 h 46"/>
                <a:gd name="T76" fmla="*/ 70 w 73"/>
                <a:gd name="T77" fmla="*/ 4 h 46"/>
                <a:gd name="T78" fmla="*/ 68 w 73"/>
                <a:gd name="T79" fmla="*/ 2 h 46"/>
                <a:gd name="T80" fmla="*/ 64 w 73"/>
                <a:gd name="T81" fmla="*/ 2 h 46"/>
                <a:gd name="T82" fmla="*/ 59 w 73"/>
                <a:gd name="T83" fmla="*/ 0 h 46"/>
                <a:gd name="T84" fmla="*/ 55 w 73"/>
                <a:gd name="T85" fmla="*/ 0 h 4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3"/>
                <a:gd name="T130" fmla="*/ 0 h 46"/>
                <a:gd name="T131" fmla="*/ 73 w 73"/>
                <a:gd name="T132" fmla="*/ 46 h 4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3" h="46">
                  <a:moveTo>
                    <a:pt x="65" y="2"/>
                  </a:moveTo>
                  <a:lnTo>
                    <a:pt x="64" y="2"/>
                  </a:lnTo>
                  <a:lnTo>
                    <a:pt x="63" y="1"/>
                  </a:lnTo>
                  <a:lnTo>
                    <a:pt x="55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2" y="4"/>
                  </a:lnTo>
                  <a:lnTo>
                    <a:pt x="39" y="4"/>
                  </a:lnTo>
                  <a:lnTo>
                    <a:pt x="35" y="4"/>
                  </a:lnTo>
                  <a:lnTo>
                    <a:pt x="32" y="5"/>
                  </a:lnTo>
                  <a:lnTo>
                    <a:pt x="29" y="6"/>
                  </a:lnTo>
                  <a:lnTo>
                    <a:pt x="29" y="5"/>
                  </a:lnTo>
                  <a:lnTo>
                    <a:pt x="28" y="4"/>
                  </a:lnTo>
                  <a:lnTo>
                    <a:pt x="25" y="3"/>
                  </a:lnTo>
                  <a:lnTo>
                    <a:pt x="22" y="2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3"/>
                  </a:lnTo>
                  <a:lnTo>
                    <a:pt x="7" y="5"/>
                  </a:lnTo>
                  <a:lnTo>
                    <a:pt x="6" y="7"/>
                  </a:lnTo>
                  <a:lnTo>
                    <a:pt x="5" y="10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3" y="18"/>
                  </a:lnTo>
                  <a:lnTo>
                    <a:pt x="4" y="20"/>
                  </a:lnTo>
                  <a:lnTo>
                    <a:pt x="3" y="23"/>
                  </a:lnTo>
                  <a:lnTo>
                    <a:pt x="2" y="27"/>
                  </a:lnTo>
                  <a:lnTo>
                    <a:pt x="1" y="31"/>
                  </a:lnTo>
                  <a:lnTo>
                    <a:pt x="0" y="34"/>
                  </a:lnTo>
                  <a:lnTo>
                    <a:pt x="1" y="38"/>
                  </a:lnTo>
                  <a:lnTo>
                    <a:pt x="3" y="41"/>
                  </a:lnTo>
                  <a:lnTo>
                    <a:pt x="5" y="44"/>
                  </a:lnTo>
                  <a:lnTo>
                    <a:pt x="10" y="46"/>
                  </a:lnTo>
                  <a:lnTo>
                    <a:pt x="16" y="45"/>
                  </a:lnTo>
                  <a:lnTo>
                    <a:pt x="21" y="44"/>
                  </a:lnTo>
                  <a:lnTo>
                    <a:pt x="24" y="44"/>
                  </a:lnTo>
                  <a:lnTo>
                    <a:pt x="26" y="44"/>
                  </a:lnTo>
                  <a:lnTo>
                    <a:pt x="29" y="44"/>
                  </a:lnTo>
                  <a:lnTo>
                    <a:pt x="32" y="44"/>
                  </a:lnTo>
                  <a:lnTo>
                    <a:pt x="34" y="43"/>
                  </a:lnTo>
                  <a:lnTo>
                    <a:pt x="34" y="44"/>
                  </a:lnTo>
                  <a:lnTo>
                    <a:pt x="34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7" y="44"/>
                  </a:lnTo>
                  <a:lnTo>
                    <a:pt x="39" y="44"/>
                  </a:lnTo>
                  <a:lnTo>
                    <a:pt x="43" y="43"/>
                  </a:lnTo>
                  <a:lnTo>
                    <a:pt x="46" y="43"/>
                  </a:lnTo>
                  <a:lnTo>
                    <a:pt x="50" y="43"/>
                  </a:lnTo>
                  <a:lnTo>
                    <a:pt x="53" y="43"/>
                  </a:lnTo>
                  <a:lnTo>
                    <a:pt x="55" y="42"/>
                  </a:lnTo>
                  <a:lnTo>
                    <a:pt x="57" y="40"/>
                  </a:lnTo>
                  <a:lnTo>
                    <a:pt x="58" y="39"/>
                  </a:lnTo>
                  <a:lnTo>
                    <a:pt x="58" y="36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61" y="32"/>
                  </a:lnTo>
                  <a:lnTo>
                    <a:pt x="62" y="31"/>
                  </a:lnTo>
                  <a:lnTo>
                    <a:pt x="64" y="29"/>
                  </a:lnTo>
                  <a:lnTo>
                    <a:pt x="65" y="28"/>
                  </a:lnTo>
                  <a:lnTo>
                    <a:pt x="66" y="27"/>
                  </a:lnTo>
                  <a:lnTo>
                    <a:pt x="67" y="26"/>
                  </a:lnTo>
                  <a:lnTo>
                    <a:pt x="68" y="24"/>
                  </a:lnTo>
                  <a:lnTo>
                    <a:pt x="68" y="20"/>
                  </a:lnTo>
                  <a:lnTo>
                    <a:pt x="69" y="17"/>
                  </a:lnTo>
                  <a:lnTo>
                    <a:pt x="70" y="14"/>
                  </a:lnTo>
                  <a:lnTo>
                    <a:pt x="72" y="10"/>
                  </a:lnTo>
                  <a:lnTo>
                    <a:pt x="73" y="9"/>
                  </a:lnTo>
                  <a:lnTo>
                    <a:pt x="72" y="8"/>
                  </a:lnTo>
                  <a:lnTo>
                    <a:pt x="71" y="7"/>
                  </a:lnTo>
                  <a:lnTo>
                    <a:pt x="70" y="6"/>
                  </a:lnTo>
                  <a:lnTo>
                    <a:pt x="70" y="4"/>
                  </a:lnTo>
                  <a:lnTo>
                    <a:pt x="69" y="3"/>
                  </a:lnTo>
                  <a:lnTo>
                    <a:pt x="68" y="2"/>
                  </a:lnTo>
                  <a:lnTo>
                    <a:pt x="67" y="2"/>
                  </a:lnTo>
                  <a:lnTo>
                    <a:pt x="64" y="2"/>
                  </a:lnTo>
                  <a:lnTo>
                    <a:pt x="62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0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35" name="Freeform 73"/>
            <p:cNvSpPr>
              <a:spLocks/>
            </p:cNvSpPr>
            <p:nvPr/>
          </p:nvSpPr>
          <p:spPr bwMode="gray">
            <a:xfrm>
              <a:off x="3191" y="2112"/>
              <a:ext cx="5" cy="5"/>
            </a:xfrm>
            <a:custGeom>
              <a:avLst/>
              <a:gdLst>
                <a:gd name="T0" fmla="*/ 5 w 5"/>
                <a:gd name="T1" fmla="*/ 0 h 5"/>
                <a:gd name="T2" fmla="*/ 3 w 5"/>
                <a:gd name="T3" fmla="*/ 0 h 5"/>
                <a:gd name="T4" fmla="*/ 2 w 5"/>
                <a:gd name="T5" fmla="*/ 0 h 5"/>
                <a:gd name="T6" fmla="*/ 1 w 5"/>
                <a:gd name="T7" fmla="*/ 0 h 5"/>
                <a:gd name="T8" fmla="*/ 1 w 5"/>
                <a:gd name="T9" fmla="*/ 1 h 5"/>
                <a:gd name="T10" fmla="*/ 1 w 5"/>
                <a:gd name="T11" fmla="*/ 2 h 5"/>
                <a:gd name="T12" fmla="*/ 0 w 5"/>
                <a:gd name="T13" fmla="*/ 3 h 5"/>
                <a:gd name="T14" fmla="*/ 0 w 5"/>
                <a:gd name="T15" fmla="*/ 4 h 5"/>
                <a:gd name="T16" fmla="*/ 0 w 5"/>
                <a:gd name="T17" fmla="*/ 4 h 5"/>
                <a:gd name="T18" fmla="*/ 0 w 5"/>
                <a:gd name="T19" fmla="*/ 5 h 5"/>
                <a:gd name="T20" fmla="*/ 1 w 5"/>
                <a:gd name="T21" fmla="*/ 5 h 5"/>
                <a:gd name="T22" fmla="*/ 3 w 5"/>
                <a:gd name="T23" fmla="*/ 3 h 5"/>
                <a:gd name="T24" fmla="*/ 5 w 5"/>
                <a:gd name="T25" fmla="*/ 1 h 5"/>
                <a:gd name="T26" fmla="*/ 5 w 5"/>
                <a:gd name="T27" fmla="*/ 1 h 5"/>
                <a:gd name="T28" fmla="*/ 5 w 5"/>
                <a:gd name="T29" fmla="*/ 0 h 5"/>
                <a:gd name="T30" fmla="*/ 3 w 5"/>
                <a:gd name="T31" fmla="*/ 0 h 5"/>
                <a:gd name="T32" fmla="*/ 3 w 5"/>
                <a:gd name="T33" fmla="*/ 0 h 5"/>
                <a:gd name="T34" fmla="*/ 3 w 5"/>
                <a:gd name="T35" fmla="*/ 0 h 5"/>
                <a:gd name="T36" fmla="*/ 3 w 5"/>
                <a:gd name="T37" fmla="*/ 0 h 5"/>
                <a:gd name="T38" fmla="*/ 5 w 5"/>
                <a:gd name="T39" fmla="*/ 0 h 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"/>
                <a:gd name="T61" fmla="*/ 0 h 5"/>
                <a:gd name="T62" fmla="*/ 5 w 5"/>
                <a:gd name="T63" fmla="*/ 5 h 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" h="5">
                  <a:moveTo>
                    <a:pt x="5" y="0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36" name="Freeform 74"/>
            <p:cNvSpPr>
              <a:spLocks/>
            </p:cNvSpPr>
            <p:nvPr/>
          </p:nvSpPr>
          <p:spPr bwMode="gray">
            <a:xfrm>
              <a:off x="3191" y="2112"/>
              <a:ext cx="5" cy="5"/>
            </a:xfrm>
            <a:custGeom>
              <a:avLst/>
              <a:gdLst>
                <a:gd name="T0" fmla="*/ 5 w 5"/>
                <a:gd name="T1" fmla="*/ 0 h 5"/>
                <a:gd name="T2" fmla="*/ 3 w 5"/>
                <a:gd name="T3" fmla="*/ 0 h 5"/>
                <a:gd name="T4" fmla="*/ 2 w 5"/>
                <a:gd name="T5" fmla="*/ 0 h 5"/>
                <a:gd name="T6" fmla="*/ 1 w 5"/>
                <a:gd name="T7" fmla="*/ 0 h 5"/>
                <a:gd name="T8" fmla="*/ 1 w 5"/>
                <a:gd name="T9" fmla="*/ 1 h 5"/>
                <a:gd name="T10" fmla="*/ 1 w 5"/>
                <a:gd name="T11" fmla="*/ 2 h 5"/>
                <a:gd name="T12" fmla="*/ 0 w 5"/>
                <a:gd name="T13" fmla="*/ 3 h 5"/>
                <a:gd name="T14" fmla="*/ 0 w 5"/>
                <a:gd name="T15" fmla="*/ 4 h 5"/>
                <a:gd name="T16" fmla="*/ 0 w 5"/>
                <a:gd name="T17" fmla="*/ 4 h 5"/>
                <a:gd name="T18" fmla="*/ 0 w 5"/>
                <a:gd name="T19" fmla="*/ 5 h 5"/>
                <a:gd name="T20" fmla="*/ 1 w 5"/>
                <a:gd name="T21" fmla="*/ 5 h 5"/>
                <a:gd name="T22" fmla="*/ 3 w 5"/>
                <a:gd name="T23" fmla="*/ 3 h 5"/>
                <a:gd name="T24" fmla="*/ 5 w 5"/>
                <a:gd name="T25" fmla="*/ 1 h 5"/>
                <a:gd name="T26" fmla="*/ 5 w 5"/>
                <a:gd name="T27" fmla="*/ 1 h 5"/>
                <a:gd name="T28" fmla="*/ 5 w 5"/>
                <a:gd name="T29" fmla="*/ 0 h 5"/>
                <a:gd name="T30" fmla="*/ 3 w 5"/>
                <a:gd name="T31" fmla="*/ 0 h 5"/>
                <a:gd name="T32" fmla="*/ 3 w 5"/>
                <a:gd name="T33" fmla="*/ 0 h 5"/>
                <a:gd name="T34" fmla="*/ 3 w 5"/>
                <a:gd name="T35" fmla="*/ 0 h 5"/>
                <a:gd name="T36" fmla="*/ 3 w 5"/>
                <a:gd name="T37" fmla="*/ 0 h 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"/>
                <a:gd name="T58" fmla="*/ 0 h 5"/>
                <a:gd name="T59" fmla="*/ 5 w 5"/>
                <a:gd name="T60" fmla="*/ 5 h 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" h="5">
                  <a:moveTo>
                    <a:pt x="5" y="0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5" y="0"/>
                  </a:lnTo>
                  <a:lnTo>
                    <a:pt x="3" y="0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37" name="Freeform 75"/>
            <p:cNvSpPr>
              <a:spLocks/>
            </p:cNvSpPr>
            <p:nvPr/>
          </p:nvSpPr>
          <p:spPr bwMode="gray">
            <a:xfrm>
              <a:off x="2555" y="1922"/>
              <a:ext cx="1129" cy="1098"/>
            </a:xfrm>
            <a:custGeom>
              <a:avLst/>
              <a:gdLst>
                <a:gd name="T0" fmla="*/ 564 w 1129"/>
                <a:gd name="T1" fmla="*/ 929 h 1098"/>
                <a:gd name="T2" fmla="*/ 553 w 1129"/>
                <a:gd name="T3" fmla="*/ 876 h 1098"/>
                <a:gd name="T4" fmla="*/ 525 w 1129"/>
                <a:gd name="T5" fmla="*/ 824 h 1098"/>
                <a:gd name="T6" fmla="*/ 465 w 1129"/>
                <a:gd name="T7" fmla="*/ 748 h 1098"/>
                <a:gd name="T8" fmla="*/ 467 w 1129"/>
                <a:gd name="T9" fmla="*/ 701 h 1098"/>
                <a:gd name="T10" fmla="*/ 456 w 1129"/>
                <a:gd name="T11" fmla="*/ 622 h 1098"/>
                <a:gd name="T12" fmla="*/ 402 w 1129"/>
                <a:gd name="T13" fmla="*/ 578 h 1098"/>
                <a:gd name="T14" fmla="*/ 298 w 1129"/>
                <a:gd name="T15" fmla="*/ 510 h 1098"/>
                <a:gd name="T16" fmla="*/ 240 w 1129"/>
                <a:gd name="T17" fmla="*/ 430 h 1098"/>
                <a:gd name="T18" fmla="*/ 187 w 1129"/>
                <a:gd name="T19" fmla="*/ 458 h 1098"/>
                <a:gd name="T20" fmla="*/ 107 w 1129"/>
                <a:gd name="T21" fmla="*/ 479 h 1098"/>
                <a:gd name="T22" fmla="*/ 94 w 1129"/>
                <a:gd name="T23" fmla="*/ 444 h 1098"/>
                <a:gd name="T24" fmla="*/ 27 w 1129"/>
                <a:gd name="T25" fmla="*/ 426 h 1098"/>
                <a:gd name="T26" fmla="*/ 6 w 1129"/>
                <a:gd name="T27" fmla="*/ 360 h 1098"/>
                <a:gd name="T28" fmla="*/ 26 w 1129"/>
                <a:gd name="T29" fmla="*/ 323 h 1098"/>
                <a:gd name="T30" fmla="*/ 116 w 1129"/>
                <a:gd name="T31" fmla="*/ 284 h 1098"/>
                <a:gd name="T32" fmla="*/ 121 w 1129"/>
                <a:gd name="T33" fmla="*/ 134 h 1098"/>
                <a:gd name="T34" fmla="*/ 114 w 1129"/>
                <a:gd name="T35" fmla="*/ 104 h 1098"/>
                <a:gd name="T36" fmla="*/ 185 w 1129"/>
                <a:gd name="T37" fmla="*/ 91 h 1098"/>
                <a:gd name="T38" fmla="*/ 233 w 1129"/>
                <a:gd name="T39" fmla="*/ 134 h 1098"/>
                <a:gd name="T40" fmla="*/ 302 w 1129"/>
                <a:gd name="T41" fmla="*/ 82 h 1098"/>
                <a:gd name="T42" fmla="*/ 270 w 1129"/>
                <a:gd name="T43" fmla="*/ 35 h 1098"/>
                <a:gd name="T44" fmla="*/ 330 w 1129"/>
                <a:gd name="T45" fmla="*/ 33 h 1098"/>
                <a:gd name="T46" fmla="*/ 407 w 1129"/>
                <a:gd name="T47" fmla="*/ 5 h 1098"/>
                <a:gd name="T48" fmla="*/ 437 w 1129"/>
                <a:gd name="T49" fmla="*/ 105 h 1098"/>
                <a:gd name="T50" fmla="*/ 494 w 1129"/>
                <a:gd name="T51" fmla="*/ 95 h 1098"/>
                <a:gd name="T52" fmla="*/ 531 w 1129"/>
                <a:gd name="T53" fmla="*/ 82 h 1098"/>
                <a:gd name="T54" fmla="*/ 595 w 1129"/>
                <a:gd name="T55" fmla="*/ 84 h 1098"/>
                <a:gd name="T56" fmla="*/ 642 w 1129"/>
                <a:gd name="T57" fmla="*/ 46 h 1098"/>
                <a:gd name="T58" fmla="*/ 672 w 1129"/>
                <a:gd name="T59" fmla="*/ 70 h 1098"/>
                <a:gd name="T60" fmla="*/ 676 w 1129"/>
                <a:gd name="T61" fmla="*/ 147 h 1098"/>
                <a:gd name="T62" fmla="*/ 623 w 1129"/>
                <a:gd name="T63" fmla="*/ 191 h 1098"/>
                <a:gd name="T64" fmla="*/ 643 w 1129"/>
                <a:gd name="T65" fmla="*/ 229 h 1098"/>
                <a:gd name="T66" fmla="*/ 668 w 1129"/>
                <a:gd name="T67" fmla="*/ 174 h 1098"/>
                <a:gd name="T68" fmla="*/ 679 w 1129"/>
                <a:gd name="T69" fmla="*/ 209 h 1098"/>
                <a:gd name="T70" fmla="*/ 710 w 1129"/>
                <a:gd name="T71" fmla="*/ 227 h 1098"/>
                <a:gd name="T72" fmla="*/ 738 w 1129"/>
                <a:gd name="T73" fmla="*/ 199 h 1098"/>
                <a:gd name="T74" fmla="*/ 782 w 1129"/>
                <a:gd name="T75" fmla="*/ 179 h 1098"/>
                <a:gd name="T76" fmla="*/ 826 w 1129"/>
                <a:gd name="T77" fmla="*/ 200 h 1098"/>
                <a:gd name="T78" fmla="*/ 856 w 1129"/>
                <a:gd name="T79" fmla="*/ 221 h 1098"/>
                <a:gd name="T80" fmla="*/ 852 w 1129"/>
                <a:gd name="T81" fmla="*/ 252 h 1098"/>
                <a:gd name="T82" fmla="*/ 884 w 1129"/>
                <a:gd name="T83" fmla="*/ 238 h 1098"/>
                <a:gd name="T84" fmla="*/ 930 w 1129"/>
                <a:gd name="T85" fmla="*/ 253 h 1098"/>
                <a:gd name="T86" fmla="*/ 967 w 1129"/>
                <a:gd name="T87" fmla="*/ 260 h 1098"/>
                <a:gd name="T88" fmla="*/ 1021 w 1129"/>
                <a:gd name="T89" fmla="*/ 289 h 1098"/>
                <a:gd name="T90" fmla="*/ 1075 w 1129"/>
                <a:gd name="T91" fmla="*/ 337 h 1098"/>
                <a:gd name="T92" fmla="*/ 1115 w 1129"/>
                <a:gd name="T93" fmla="*/ 364 h 1098"/>
                <a:gd name="T94" fmla="*/ 1122 w 1129"/>
                <a:gd name="T95" fmla="*/ 426 h 1098"/>
                <a:gd name="T96" fmla="*/ 1055 w 1129"/>
                <a:gd name="T97" fmla="*/ 502 h 1098"/>
                <a:gd name="T98" fmla="*/ 1009 w 1129"/>
                <a:gd name="T99" fmla="*/ 552 h 1098"/>
                <a:gd name="T100" fmla="*/ 997 w 1129"/>
                <a:gd name="T101" fmla="*/ 563 h 1098"/>
                <a:gd name="T102" fmla="*/ 993 w 1129"/>
                <a:gd name="T103" fmla="*/ 582 h 1098"/>
                <a:gd name="T104" fmla="*/ 942 w 1129"/>
                <a:gd name="T105" fmla="*/ 752 h 1098"/>
                <a:gd name="T106" fmla="*/ 882 w 1129"/>
                <a:gd name="T107" fmla="*/ 831 h 1098"/>
                <a:gd name="T108" fmla="*/ 843 w 1129"/>
                <a:gd name="T109" fmla="*/ 838 h 1098"/>
                <a:gd name="T110" fmla="*/ 790 w 1129"/>
                <a:gd name="T111" fmla="*/ 851 h 1098"/>
                <a:gd name="T112" fmla="*/ 710 w 1129"/>
                <a:gd name="T113" fmla="*/ 895 h 1098"/>
                <a:gd name="T114" fmla="*/ 692 w 1129"/>
                <a:gd name="T115" fmla="*/ 950 h 1098"/>
                <a:gd name="T116" fmla="*/ 611 w 1129"/>
                <a:gd name="T117" fmla="*/ 1078 h 1098"/>
                <a:gd name="T118" fmla="*/ 634 w 1129"/>
                <a:gd name="T119" fmla="*/ 1036 h 1098"/>
                <a:gd name="T120" fmla="*/ 564 w 1129"/>
                <a:gd name="T121" fmla="*/ 1083 h 1098"/>
                <a:gd name="T122" fmla="*/ 511 w 1129"/>
                <a:gd name="T123" fmla="*/ 1047 h 109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29"/>
                <a:gd name="T187" fmla="*/ 0 h 1098"/>
                <a:gd name="T188" fmla="*/ 1129 w 1129"/>
                <a:gd name="T189" fmla="*/ 1098 h 109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29" h="1098">
                  <a:moveTo>
                    <a:pt x="465" y="1024"/>
                  </a:moveTo>
                  <a:lnTo>
                    <a:pt x="473" y="1008"/>
                  </a:lnTo>
                  <a:lnTo>
                    <a:pt x="485" y="993"/>
                  </a:lnTo>
                  <a:lnTo>
                    <a:pt x="487" y="990"/>
                  </a:lnTo>
                  <a:lnTo>
                    <a:pt x="490" y="987"/>
                  </a:lnTo>
                  <a:lnTo>
                    <a:pt x="493" y="984"/>
                  </a:lnTo>
                  <a:lnTo>
                    <a:pt x="497" y="981"/>
                  </a:lnTo>
                  <a:lnTo>
                    <a:pt x="503" y="976"/>
                  </a:lnTo>
                  <a:lnTo>
                    <a:pt x="508" y="970"/>
                  </a:lnTo>
                  <a:lnTo>
                    <a:pt x="513" y="963"/>
                  </a:lnTo>
                  <a:lnTo>
                    <a:pt x="519" y="959"/>
                  </a:lnTo>
                  <a:lnTo>
                    <a:pt x="536" y="950"/>
                  </a:lnTo>
                  <a:lnTo>
                    <a:pt x="551" y="940"/>
                  </a:lnTo>
                  <a:lnTo>
                    <a:pt x="553" y="939"/>
                  </a:lnTo>
                  <a:lnTo>
                    <a:pt x="554" y="939"/>
                  </a:lnTo>
                  <a:lnTo>
                    <a:pt x="556" y="938"/>
                  </a:lnTo>
                  <a:lnTo>
                    <a:pt x="557" y="936"/>
                  </a:lnTo>
                  <a:lnTo>
                    <a:pt x="558" y="934"/>
                  </a:lnTo>
                  <a:lnTo>
                    <a:pt x="558" y="932"/>
                  </a:lnTo>
                  <a:lnTo>
                    <a:pt x="560" y="932"/>
                  </a:lnTo>
                  <a:lnTo>
                    <a:pt x="562" y="932"/>
                  </a:lnTo>
                  <a:lnTo>
                    <a:pt x="563" y="931"/>
                  </a:lnTo>
                  <a:lnTo>
                    <a:pt x="564" y="929"/>
                  </a:lnTo>
                  <a:lnTo>
                    <a:pt x="565" y="928"/>
                  </a:lnTo>
                  <a:lnTo>
                    <a:pt x="568" y="924"/>
                  </a:lnTo>
                  <a:lnTo>
                    <a:pt x="568" y="919"/>
                  </a:lnTo>
                  <a:lnTo>
                    <a:pt x="568" y="913"/>
                  </a:lnTo>
                  <a:lnTo>
                    <a:pt x="569" y="908"/>
                  </a:lnTo>
                  <a:lnTo>
                    <a:pt x="569" y="905"/>
                  </a:lnTo>
                  <a:lnTo>
                    <a:pt x="569" y="904"/>
                  </a:lnTo>
                  <a:lnTo>
                    <a:pt x="567" y="902"/>
                  </a:lnTo>
                  <a:lnTo>
                    <a:pt x="565" y="900"/>
                  </a:lnTo>
                  <a:lnTo>
                    <a:pt x="563" y="897"/>
                  </a:lnTo>
                  <a:lnTo>
                    <a:pt x="561" y="895"/>
                  </a:lnTo>
                  <a:lnTo>
                    <a:pt x="559" y="893"/>
                  </a:lnTo>
                  <a:lnTo>
                    <a:pt x="557" y="893"/>
                  </a:lnTo>
                  <a:lnTo>
                    <a:pt x="555" y="892"/>
                  </a:lnTo>
                  <a:lnTo>
                    <a:pt x="552" y="891"/>
                  </a:lnTo>
                  <a:lnTo>
                    <a:pt x="549" y="891"/>
                  </a:lnTo>
                  <a:lnTo>
                    <a:pt x="545" y="890"/>
                  </a:lnTo>
                  <a:lnTo>
                    <a:pt x="545" y="889"/>
                  </a:lnTo>
                  <a:lnTo>
                    <a:pt x="545" y="888"/>
                  </a:lnTo>
                  <a:lnTo>
                    <a:pt x="546" y="886"/>
                  </a:lnTo>
                  <a:lnTo>
                    <a:pt x="548" y="884"/>
                  </a:lnTo>
                  <a:lnTo>
                    <a:pt x="551" y="879"/>
                  </a:lnTo>
                  <a:lnTo>
                    <a:pt x="553" y="876"/>
                  </a:lnTo>
                  <a:lnTo>
                    <a:pt x="555" y="872"/>
                  </a:lnTo>
                  <a:lnTo>
                    <a:pt x="556" y="869"/>
                  </a:lnTo>
                  <a:lnTo>
                    <a:pt x="557" y="866"/>
                  </a:lnTo>
                  <a:lnTo>
                    <a:pt x="556" y="863"/>
                  </a:lnTo>
                  <a:lnTo>
                    <a:pt x="555" y="859"/>
                  </a:lnTo>
                  <a:lnTo>
                    <a:pt x="554" y="856"/>
                  </a:lnTo>
                  <a:lnTo>
                    <a:pt x="553" y="853"/>
                  </a:lnTo>
                  <a:lnTo>
                    <a:pt x="553" y="851"/>
                  </a:lnTo>
                  <a:lnTo>
                    <a:pt x="553" y="849"/>
                  </a:lnTo>
                  <a:lnTo>
                    <a:pt x="553" y="847"/>
                  </a:lnTo>
                  <a:lnTo>
                    <a:pt x="553" y="845"/>
                  </a:lnTo>
                  <a:lnTo>
                    <a:pt x="553" y="843"/>
                  </a:lnTo>
                  <a:lnTo>
                    <a:pt x="552" y="841"/>
                  </a:lnTo>
                  <a:lnTo>
                    <a:pt x="550" y="840"/>
                  </a:lnTo>
                  <a:lnTo>
                    <a:pt x="550" y="839"/>
                  </a:lnTo>
                  <a:lnTo>
                    <a:pt x="549" y="838"/>
                  </a:lnTo>
                  <a:lnTo>
                    <a:pt x="549" y="837"/>
                  </a:lnTo>
                  <a:lnTo>
                    <a:pt x="548" y="837"/>
                  </a:lnTo>
                  <a:lnTo>
                    <a:pt x="542" y="838"/>
                  </a:lnTo>
                  <a:lnTo>
                    <a:pt x="536" y="838"/>
                  </a:lnTo>
                  <a:lnTo>
                    <a:pt x="531" y="837"/>
                  </a:lnTo>
                  <a:lnTo>
                    <a:pt x="528" y="833"/>
                  </a:lnTo>
                  <a:lnTo>
                    <a:pt x="525" y="824"/>
                  </a:lnTo>
                  <a:lnTo>
                    <a:pt x="522" y="815"/>
                  </a:lnTo>
                  <a:lnTo>
                    <a:pt x="522" y="809"/>
                  </a:lnTo>
                  <a:lnTo>
                    <a:pt x="523" y="803"/>
                  </a:lnTo>
                  <a:lnTo>
                    <a:pt x="522" y="797"/>
                  </a:lnTo>
                  <a:lnTo>
                    <a:pt x="521" y="795"/>
                  </a:lnTo>
                  <a:lnTo>
                    <a:pt x="519" y="794"/>
                  </a:lnTo>
                  <a:lnTo>
                    <a:pt x="518" y="794"/>
                  </a:lnTo>
                  <a:lnTo>
                    <a:pt x="517" y="793"/>
                  </a:lnTo>
                  <a:lnTo>
                    <a:pt x="507" y="789"/>
                  </a:lnTo>
                  <a:lnTo>
                    <a:pt x="496" y="788"/>
                  </a:lnTo>
                  <a:lnTo>
                    <a:pt x="485" y="789"/>
                  </a:lnTo>
                  <a:lnTo>
                    <a:pt x="474" y="788"/>
                  </a:lnTo>
                  <a:lnTo>
                    <a:pt x="464" y="784"/>
                  </a:lnTo>
                  <a:lnTo>
                    <a:pt x="467" y="779"/>
                  </a:lnTo>
                  <a:lnTo>
                    <a:pt x="467" y="771"/>
                  </a:lnTo>
                  <a:lnTo>
                    <a:pt x="466" y="765"/>
                  </a:lnTo>
                  <a:lnTo>
                    <a:pt x="468" y="758"/>
                  </a:lnTo>
                  <a:lnTo>
                    <a:pt x="468" y="756"/>
                  </a:lnTo>
                  <a:lnTo>
                    <a:pt x="468" y="754"/>
                  </a:lnTo>
                  <a:lnTo>
                    <a:pt x="467" y="752"/>
                  </a:lnTo>
                  <a:lnTo>
                    <a:pt x="466" y="750"/>
                  </a:lnTo>
                  <a:lnTo>
                    <a:pt x="465" y="748"/>
                  </a:lnTo>
                  <a:lnTo>
                    <a:pt x="463" y="746"/>
                  </a:lnTo>
                  <a:lnTo>
                    <a:pt x="462" y="744"/>
                  </a:lnTo>
                  <a:lnTo>
                    <a:pt x="461" y="741"/>
                  </a:lnTo>
                  <a:lnTo>
                    <a:pt x="460" y="739"/>
                  </a:lnTo>
                  <a:lnTo>
                    <a:pt x="459" y="739"/>
                  </a:lnTo>
                  <a:lnTo>
                    <a:pt x="456" y="730"/>
                  </a:lnTo>
                  <a:lnTo>
                    <a:pt x="457" y="730"/>
                  </a:lnTo>
                  <a:lnTo>
                    <a:pt x="460" y="729"/>
                  </a:lnTo>
                  <a:lnTo>
                    <a:pt x="462" y="728"/>
                  </a:lnTo>
                  <a:lnTo>
                    <a:pt x="465" y="725"/>
                  </a:lnTo>
                  <a:lnTo>
                    <a:pt x="467" y="723"/>
                  </a:lnTo>
                  <a:lnTo>
                    <a:pt x="468" y="721"/>
                  </a:lnTo>
                  <a:lnTo>
                    <a:pt x="468" y="718"/>
                  </a:lnTo>
                  <a:lnTo>
                    <a:pt x="466" y="715"/>
                  </a:lnTo>
                  <a:lnTo>
                    <a:pt x="463" y="713"/>
                  </a:lnTo>
                  <a:lnTo>
                    <a:pt x="461" y="710"/>
                  </a:lnTo>
                  <a:lnTo>
                    <a:pt x="461" y="708"/>
                  </a:lnTo>
                  <a:lnTo>
                    <a:pt x="461" y="706"/>
                  </a:lnTo>
                  <a:lnTo>
                    <a:pt x="462" y="705"/>
                  </a:lnTo>
                  <a:lnTo>
                    <a:pt x="464" y="704"/>
                  </a:lnTo>
                  <a:lnTo>
                    <a:pt x="465" y="703"/>
                  </a:lnTo>
                  <a:lnTo>
                    <a:pt x="466" y="702"/>
                  </a:lnTo>
                  <a:lnTo>
                    <a:pt x="467" y="701"/>
                  </a:lnTo>
                  <a:lnTo>
                    <a:pt x="467" y="699"/>
                  </a:lnTo>
                  <a:lnTo>
                    <a:pt x="466" y="698"/>
                  </a:lnTo>
                  <a:lnTo>
                    <a:pt x="465" y="697"/>
                  </a:lnTo>
                  <a:lnTo>
                    <a:pt x="464" y="696"/>
                  </a:lnTo>
                  <a:lnTo>
                    <a:pt x="463" y="695"/>
                  </a:lnTo>
                  <a:lnTo>
                    <a:pt x="462" y="693"/>
                  </a:lnTo>
                  <a:lnTo>
                    <a:pt x="462" y="692"/>
                  </a:lnTo>
                  <a:lnTo>
                    <a:pt x="464" y="689"/>
                  </a:lnTo>
                  <a:lnTo>
                    <a:pt x="465" y="687"/>
                  </a:lnTo>
                  <a:lnTo>
                    <a:pt x="467" y="685"/>
                  </a:lnTo>
                  <a:lnTo>
                    <a:pt x="468" y="683"/>
                  </a:lnTo>
                  <a:lnTo>
                    <a:pt x="470" y="680"/>
                  </a:lnTo>
                  <a:lnTo>
                    <a:pt x="470" y="677"/>
                  </a:lnTo>
                  <a:lnTo>
                    <a:pt x="468" y="667"/>
                  </a:lnTo>
                  <a:lnTo>
                    <a:pt x="463" y="658"/>
                  </a:lnTo>
                  <a:lnTo>
                    <a:pt x="457" y="650"/>
                  </a:lnTo>
                  <a:lnTo>
                    <a:pt x="452" y="641"/>
                  </a:lnTo>
                  <a:lnTo>
                    <a:pt x="450" y="631"/>
                  </a:lnTo>
                  <a:lnTo>
                    <a:pt x="450" y="629"/>
                  </a:lnTo>
                  <a:lnTo>
                    <a:pt x="452" y="628"/>
                  </a:lnTo>
                  <a:lnTo>
                    <a:pt x="453" y="626"/>
                  </a:lnTo>
                  <a:lnTo>
                    <a:pt x="455" y="624"/>
                  </a:lnTo>
                  <a:lnTo>
                    <a:pt x="456" y="622"/>
                  </a:lnTo>
                  <a:lnTo>
                    <a:pt x="456" y="620"/>
                  </a:lnTo>
                  <a:lnTo>
                    <a:pt x="456" y="617"/>
                  </a:lnTo>
                  <a:lnTo>
                    <a:pt x="454" y="615"/>
                  </a:lnTo>
                  <a:lnTo>
                    <a:pt x="452" y="613"/>
                  </a:lnTo>
                  <a:lnTo>
                    <a:pt x="449" y="612"/>
                  </a:lnTo>
                  <a:lnTo>
                    <a:pt x="446" y="613"/>
                  </a:lnTo>
                  <a:lnTo>
                    <a:pt x="444" y="614"/>
                  </a:lnTo>
                  <a:lnTo>
                    <a:pt x="443" y="615"/>
                  </a:lnTo>
                  <a:lnTo>
                    <a:pt x="442" y="616"/>
                  </a:lnTo>
                  <a:lnTo>
                    <a:pt x="441" y="617"/>
                  </a:lnTo>
                  <a:lnTo>
                    <a:pt x="430" y="617"/>
                  </a:lnTo>
                  <a:lnTo>
                    <a:pt x="420" y="618"/>
                  </a:lnTo>
                  <a:lnTo>
                    <a:pt x="410" y="618"/>
                  </a:lnTo>
                  <a:lnTo>
                    <a:pt x="403" y="614"/>
                  </a:lnTo>
                  <a:lnTo>
                    <a:pt x="399" y="609"/>
                  </a:lnTo>
                  <a:lnTo>
                    <a:pt x="395" y="602"/>
                  </a:lnTo>
                  <a:lnTo>
                    <a:pt x="394" y="594"/>
                  </a:lnTo>
                  <a:lnTo>
                    <a:pt x="395" y="586"/>
                  </a:lnTo>
                  <a:lnTo>
                    <a:pt x="396" y="584"/>
                  </a:lnTo>
                  <a:lnTo>
                    <a:pt x="397" y="583"/>
                  </a:lnTo>
                  <a:lnTo>
                    <a:pt x="399" y="582"/>
                  </a:lnTo>
                  <a:lnTo>
                    <a:pt x="401" y="580"/>
                  </a:lnTo>
                  <a:lnTo>
                    <a:pt x="402" y="578"/>
                  </a:lnTo>
                  <a:lnTo>
                    <a:pt x="402" y="576"/>
                  </a:lnTo>
                  <a:lnTo>
                    <a:pt x="402" y="572"/>
                  </a:lnTo>
                  <a:lnTo>
                    <a:pt x="401" y="568"/>
                  </a:lnTo>
                  <a:lnTo>
                    <a:pt x="398" y="565"/>
                  </a:lnTo>
                  <a:lnTo>
                    <a:pt x="395" y="562"/>
                  </a:lnTo>
                  <a:lnTo>
                    <a:pt x="397" y="556"/>
                  </a:lnTo>
                  <a:lnTo>
                    <a:pt x="395" y="550"/>
                  </a:lnTo>
                  <a:lnTo>
                    <a:pt x="390" y="545"/>
                  </a:lnTo>
                  <a:lnTo>
                    <a:pt x="375" y="540"/>
                  </a:lnTo>
                  <a:lnTo>
                    <a:pt x="360" y="537"/>
                  </a:lnTo>
                  <a:lnTo>
                    <a:pt x="352" y="535"/>
                  </a:lnTo>
                  <a:lnTo>
                    <a:pt x="344" y="531"/>
                  </a:lnTo>
                  <a:lnTo>
                    <a:pt x="336" y="525"/>
                  </a:lnTo>
                  <a:lnTo>
                    <a:pt x="334" y="524"/>
                  </a:lnTo>
                  <a:lnTo>
                    <a:pt x="331" y="523"/>
                  </a:lnTo>
                  <a:lnTo>
                    <a:pt x="329" y="523"/>
                  </a:lnTo>
                  <a:lnTo>
                    <a:pt x="327" y="522"/>
                  </a:lnTo>
                  <a:lnTo>
                    <a:pt x="317" y="516"/>
                  </a:lnTo>
                  <a:lnTo>
                    <a:pt x="305" y="514"/>
                  </a:lnTo>
                  <a:lnTo>
                    <a:pt x="303" y="514"/>
                  </a:lnTo>
                  <a:lnTo>
                    <a:pt x="301" y="512"/>
                  </a:lnTo>
                  <a:lnTo>
                    <a:pt x="299" y="511"/>
                  </a:lnTo>
                  <a:lnTo>
                    <a:pt x="298" y="510"/>
                  </a:lnTo>
                  <a:lnTo>
                    <a:pt x="289" y="508"/>
                  </a:lnTo>
                  <a:lnTo>
                    <a:pt x="282" y="504"/>
                  </a:lnTo>
                  <a:lnTo>
                    <a:pt x="276" y="499"/>
                  </a:lnTo>
                  <a:lnTo>
                    <a:pt x="269" y="494"/>
                  </a:lnTo>
                  <a:lnTo>
                    <a:pt x="267" y="492"/>
                  </a:lnTo>
                  <a:lnTo>
                    <a:pt x="264" y="491"/>
                  </a:lnTo>
                  <a:lnTo>
                    <a:pt x="261" y="489"/>
                  </a:lnTo>
                  <a:lnTo>
                    <a:pt x="258" y="487"/>
                  </a:lnTo>
                  <a:lnTo>
                    <a:pt x="256" y="484"/>
                  </a:lnTo>
                  <a:lnTo>
                    <a:pt x="254" y="478"/>
                  </a:lnTo>
                  <a:lnTo>
                    <a:pt x="255" y="472"/>
                  </a:lnTo>
                  <a:lnTo>
                    <a:pt x="255" y="465"/>
                  </a:lnTo>
                  <a:lnTo>
                    <a:pt x="254" y="458"/>
                  </a:lnTo>
                  <a:lnTo>
                    <a:pt x="254" y="454"/>
                  </a:lnTo>
                  <a:lnTo>
                    <a:pt x="254" y="451"/>
                  </a:lnTo>
                  <a:lnTo>
                    <a:pt x="254" y="448"/>
                  </a:lnTo>
                  <a:lnTo>
                    <a:pt x="255" y="445"/>
                  </a:lnTo>
                  <a:lnTo>
                    <a:pt x="256" y="442"/>
                  </a:lnTo>
                  <a:lnTo>
                    <a:pt x="256" y="439"/>
                  </a:lnTo>
                  <a:lnTo>
                    <a:pt x="255" y="436"/>
                  </a:lnTo>
                  <a:lnTo>
                    <a:pt x="254" y="433"/>
                  </a:lnTo>
                  <a:lnTo>
                    <a:pt x="254" y="430"/>
                  </a:lnTo>
                  <a:lnTo>
                    <a:pt x="240" y="430"/>
                  </a:lnTo>
                  <a:lnTo>
                    <a:pt x="228" y="430"/>
                  </a:lnTo>
                  <a:lnTo>
                    <a:pt x="216" y="432"/>
                  </a:lnTo>
                  <a:lnTo>
                    <a:pt x="214" y="434"/>
                  </a:lnTo>
                  <a:lnTo>
                    <a:pt x="212" y="436"/>
                  </a:lnTo>
                  <a:lnTo>
                    <a:pt x="210" y="439"/>
                  </a:lnTo>
                  <a:lnTo>
                    <a:pt x="208" y="441"/>
                  </a:lnTo>
                  <a:lnTo>
                    <a:pt x="205" y="443"/>
                  </a:lnTo>
                  <a:lnTo>
                    <a:pt x="203" y="444"/>
                  </a:lnTo>
                  <a:lnTo>
                    <a:pt x="199" y="445"/>
                  </a:lnTo>
                  <a:lnTo>
                    <a:pt x="196" y="446"/>
                  </a:lnTo>
                  <a:lnTo>
                    <a:pt x="194" y="447"/>
                  </a:lnTo>
                  <a:lnTo>
                    <a:pt x="192" y="448"/>
                  </a:lnTo>
                  <a:lnTo>
                    <a:pt x="191" y="450"/>
                  </a:lnTo>
                  <a:lnTo>
                    <a:pt x="190" y="452"/>
                  </a:lnTo>
                  <a:lnTo>
                    <a:pt x="189" y="453"/>
                  </a:lnTo>
                  <a:lnTo>
                    <a:pt x="188" y="454"/>
                  </a:lnTo>
                  <a:lnTo>
                    <a:pt x="187" y="456"/>
                  </a:lnTo>
                  <a:lnTo>
                    <a:pt x="188" y="456"/>
                  </a:lnTo>
                  <a:lnTo>
                    <a:pt x="188" y="454"/>
                  </a:lnTo>
                  <a:lnTo>
                    <a:pt x="187" y="456"/>
                  </a:lnTo>
                  <a:lnTo>
                    <a:pt x="187" y="458"/>
                  </a:lnTo>
                  <a:lnTo>
                    <a:pt x="181" y="460"/>
                  </a:lnTo>
                  <a:lnTo>
                    <a:pt x="174" y="460"/>
                  </a:lnTo>
                  <a:lnTo>
                    <a:pt x="168" y="460"/>
                  </a:lnTo>
                  <a:lnTo>
                    <a:pt x="163" y="462"/>
                  </a:lnTo>
                  <a:lnTo>
                    <a:pt x="157" y="467"/>
                  </a:lnTo>
                  <a:lnTo>
                    <a:pt x="151" y="470"/>
                  </a:lnTo>
                  <a:lnTo>
                    <a:pt x="145" y="470"/>
                  </a:lnTo>
                  <a:lnTo>
                    <a:pt x="143" y="469"/>
                  </a:lnTo>
                  <a:lnTo>
                    <a:pt x="142" y="468"/>
                  </a:lnTo>
                  <a:lnTo>
                    <a:pt x="141" y="468"/>
                  </a:lnTo>
                  <a:lnTo>
                    <a:pt x="140" y="468"/>
                  </a:lnTo>
                  <a:lnTo>
                    <a:pt x="139" y="468"/>
                  </a:lnTo>
                  <a:lnTo>
                    <a:pt x="138" y="469"/>
                  </a:lnTo>
                  <a:lnTo>
                    <a:pt x="136" y="470"/>
                  </a:lnTo>
                  <a:lnTo>
                    <a:pt x="129" y="471"/>
                  </a:lnTo>
                  <a:lnTo>
                    <a:pt x="121" y="475"/>
                  </a:lnTo>
                  <a:lnTo>
                    <a:pt x="120" y="475"/>
                  </a:lnTo>
                  <a:lnTo>
                    <a:pt x="118" y="475"/>
                  </a:lnTo>
                  <a:lnTo>
                    <a:pt x="116" y="475"/>
                  </a:lnTo>
                  <a:lnTo>
                    <a:pt x="115" y="475"/>
                  </a:lnTo>
                  <a:lnTo>
                    <a:pt x="111" y="477"/>
                  </a:lnTo>
                  <a:lnTo>
                    <a:pt x="107" y="479"/>
                  </a:lnTo>
                  <a:lnTo>
                    <a:pt x="104" y="481"/>
                  </a:lnTo>
                  <a:lnTo>
                    <a:pt x="102" y="482"/>
                  </a:lnTo>
                  <a:lnTo>
                    <a:pt x="100" y="481"/>
                  </a:lnTo>
                  <a:lnTo>
                    <a:pt x="99" y="480"/>
                  </a:lnTo>
                  <a:lnTo>
                    <a:pt x="98" y="478"/>
                  </a:lnTo>
                  <a:lnTo>
                    <a:pt x="97" y="471"/>
                  </a:lnTo>
                  <a:lnTo>
                    <a:pt x="98" y="465"/>
                  </a:lnTo>
                  <a:lnTo>
                    <a:pt x="97" y="458"/>
                  </a:lnTo>
                  <a:lnTo>
                    <a:pt x="96" y="454"/>
                  </a:lnTo>
                  <a:lnTo>
                    <a:pt x="96" y="451"/>
                  </a:lnTo>
                  <a:lnTo>
                    <a:pt x="96" y="449"/>
                  </a:lnTo>
                  <a:lnTo>
                    <a:pt x="97" y="448"/>
                  </a:lnTo>
                  <a:lnTo>
                    <a:pt x="97" y="447"/>
                  </a:lnTo>
                  <a:lnTo>
                    <a:pt x="97" y="446"/>
                  </a:lnTo>
                  <a:lnTo>
                    <a:pt x="98" y="444"/>
                  </a:lnTo>
                  <a:lnTo>
                    <a:pt x="97" y="444"/>
                  </a:lnTo>
                  <a:lnTo>
                    <a:pt x="96" y="444"/>
                  </a:lnTo>
                  <a:lnTo>
                    <a:pt x="95" y="443"/>
                  </a:lnTo>
                  <a:lnTo>
                    <a:pt x="94" y="443"/>
                  </a:lnTo>
                  <a:lnTo>
                    <a:pt x="94" y="444"/>
                  </a:lnTo>
                  <a:lnTo>
                    <a:pt x="82" y="446"/>
                  </a:lnTo>
                  <a:lnTo>
                    <a:pt x="71" y="449"/>
                  </a:lnTo>
                  <a:lnTo>
                    <a:pt x="58" y="449"/>
                  </a:lnTo>
                  <a:lnTo>
                    <a:pt x="55" y="449"/>
                  </a:lnTo>
                  <a:lnTo>
                    <a:pt x="53" y="448"/>
                  </a:lnTo>
                  <a:lnTo>
                    <a:pt x="51" y="447"/>
                  </a:lnTo>
                  <a:lnTo>
                    <a:pt x="49" y="445"/>
                  </a:lnTo>
                  <a:lnTo>
                    <a:pt x="48" y="443"/>
                  </a:lnTo>
                  <a:lnTo>
                    <a:pt x="48" y="441"/>
                  </a:lnTo>
                  <a:lnTo>
                    <a:pt x="47" y="439"/>
                  </a:lnTo>
                  <a:lnTo>
                    <a:pt x="46" y="438"/>
                  </a:lnTo>
                  <a:lnTo>
                    <a:pt x="45" y="437"/>
                  </a:lnTo>
                  <a:lnTo>
                    <a:pt x="43" y="437"/>
                  </a:lnTo>
                  <a:lnTo>
                    <a:pt x="41" y="437"/>
                  </a:lnTo>
                  <a:lnTo>
                    <a:pt x="40" y="437"/>
                  </a:lnTo>
                  <a:lnTo>
                    <a:pt x="33" y="433"/>
                  </a:lnTo>
                  <a:lnTo>
                    <a:pt x="26" y="433"/>
                  </a:lnTo>
                  <a:lnTo>
                    <a:pt x="19" y="437"/>
                  </a:lnTo>
                  <a:lnTo>
                    <a:pt x="20" y="435"/>
                  </a:lnTo>
                  <a:lnTo>
                    <a:pt x="21" y="432"/>
                  </a:lnTo>
                  <a:lnTo>
                    <a:pt x="23" y="430"/>
                  </a:lnTo>
                  <a:lnTo>
                    <a:pt x="25" y="428"/>
                  </a:lnTo>
                  <a:lnTo>
                    <a:pt x="27" y="426"/>
                  </a:lnTo>
                  <a:lnTo>
                    <a:pt x="28" y="425"/>
                  </a:lnTo>
                  <a:lnTo>
                    <a:pt x="29" y="425"/>
                  </a:lnTo>
                  <a:lnTo>
                    <a:pt x="27" y="422"/>
                  </a:lnTo>
                  <a:lnTo>
                    <a:pt x="25" y="419"/>
                  </a:lnTo>
                  <a:lnTo>
                    <a:pt x="24" y="416"/>
                  </a:lnTo>
                  <a:lnTo>
                    <a:pt x="22" y="413"/>
                  </a:lnTo>
                  <a:lnTo>
                    <a:pt x="17" y="407"/>
                  </a:lnTo>
                  <a:lnTo>
                    <a:pt x="11" y="402"/>
                  </a:lnTo>
                  <a:lnTo>
                    <a:pt x="11" y="401"/>
                  </a:lnTo>
                  <a:lnTo>
                    <a:pt x="11" y="400"/>
                  </a:lnTo>
                  <a:lnTo>
                    <a:pt x="11" y="399"/>
                  </a:lnTo>
                  <a:lnTo>
                    <a:pt x="9" y="397"/>
                  </a:lnTo>
                  <a:lnTo>
                    <a:pt x="7" y="396"/>
                  </a:lnTo>
                  <a:lnTo>
                    <a:pt x="5" y="395"/>
                  </a:lnTo>
                  <a:lnTo>
                    <a:pt x="3" y="394"/>
                  </a:lnTo>
                  <a:lnTo>
                    <a:pt x="1" y="392"/>
                  </a:lnTo>
                  <a:lnTo>
                    <a:pt x="0" y="391"/>
                  </a:lnTo>
                  <a:lnTo>
                    <a:pt x="0" y="389"/>
                  </a:lnTo>
                  <a:lnTo>
                    <a:pt x="0" y="386"/>
                  </a:lnTo>
                  <a:lnTo>
                    <a:pt x="3" y="378"/>
                  </a:lnTo>
                  <a:lnTo>
                    <a:pt x="6" y="369"/>
                  </a:lnTo>
                  <a:lnTo>
                    <a:pt x="6" y="360"/>
                  </a:lnTo>
                  <a:lnTo>
                    <a:pt x="6" y="357"/>
                  </a:lnTo>
                  <a:lnTo>
                    <a:pt x="7" y="354"/>
                  </a:lnTo>
                  <a:lnTo>
                    <a:pt x="8" y="352"/>
                  </a:lnTo>
                  <a:lnTo>
                    <a:pt x="11" y="350"/>
                  </a:lnTo>
                  <a:lnTo>
                    <a:pt x="14" y="349"/>
                  </a:lnTo>
                  <a:lnTo>
                    <a:pt x="18" y="349"/>
                  </a:lnTo>
                  <a:lnTo>
                    <a:pt x="18" y="350"/>
                  </a:lnTo>
                  <a:lnTo>
                    <a:pt x="19" y="350"/>
                  </a:lnTo>
                  <a:lnTo>
                    <a:pt x="20" y="351"/>
                  </a:lnTo>
                  <a:lnTo>
                    <a:pt x="21" y="350"/>
                  </a:lnTo>
                  <a:lnTo>
                    <a:pt x="22" y="349"/>
                  </a:lnTo>
                  <a:lnTo>
                    <a:pt x="23" y="348"/>
                  </a:lnTo>
                  <a:lnTo>
                    <a:pt x="24" y="347"/>
                  </a:lnTo>
                  <a:lnTo>
                    <a:pt x="24" y="345"/>
                  </a:lnTo>
                  <a:lnTo>
                    <a:pt x="25" y="342"/>
                  </a:lnTo>
                  <a:lnTo>
                    <a:pt x="24" y="340"/>
                  </a:lnTo>
                  <a:lnTo>
                    <a:pt x="24" y="339"/>
                  </a:lnTo>
                  <a:lnTo>
                    <a:pt x="22" y="336"/>
                  </a:lnTo>
                  <a:lnTo>
                    <a:pt x="21" y="334"/>
                  </a:lnTo>
                  <a:lnTo>
                    <a:pt x="21" y="332"/>
                  </a:lnTo>
                  <a:lnTo>
                    <a:pt x="21" y="329"/>
                  </a:lnTo>
                  <a:lnTo>
                    <a:pt x="23" y="326"/>
                  </a:lnTo>
                  <a:lnTo>
                    <a:pt x="26" y="323"/>
                  </a:lnTo>
                  <a:lnTo>
                    <a:pt x="28" y="321"/>
                  </a:lnTo>
                  <a:lnTo>
                    <a:pt x="31" y="317"/>
                  </a:lnTo>
                  <a:lnTo>
                    <a:pt x="32" y="313"/>
                  </a:lnTo>
                  <a:lnTo>
                    <a:pt x="33" y="310"/>
                  </a:lnTo>
                  <a:lnTo>
                    <a:pt x="34" y="307"/>
                  </a:lnTo>
                  <a:lnTo>
                    <a:pt x="36" y="305"/>
                  </a:lnTo>
                  <a:lnTo>
                    <a:pt x="39" y="304"/>
                  </a:lnTo>
                  <a:lnTo>
                    <a:pt x="42" y="302"/>
                  </a:lnTo>
                  <a:lnTo>
                    <a:pt x="45" y="301"/>
                  </a:lnTo>
                  <a:lnTo>
                    <a:pt x="48" y="299"/>
                  </a:lnTo>
                  <a:lnTo>
                    <a:pt x="50" y="297"/>
                  </a:lnTo>
                  <a:lnTo>
                    <a:pt x="52" y="294"/>
                  </a:lnTo>
                  <a:lnTo>
                    <a:pt x="54" y="292"/>
                  </a:lnTo>
                  <a:lnTo>
                    <a:pt x="56" y="290"/>
                  </a:lnTo>
                  <a:lnTo>
                    <a:pt x="59" y="288"/>
                  </a:lnTo>
                  <a:lnTo>
                    <a:pt x="69" y="286"/>
                  </a:lnTo>
                  <a:lnTo>
                    <a:pt x="79" y="284"/>
                  </a:lnTo>
                  <a:lnTo>
                    <a:pt x="88" y="280"/>
                  </a:lnTo>
                  <a:lnTo>
                    <a:pt x="96" y="278"/>
                  </a:lnTo>
                  <a:lnTo>
                    <a:pt x="104" y="279"/>
                  </a:lnTo>
                  <a:lnTo>
                    <a:pt x="109" y="281"/>
                  </a:lnTo>
                  <a:lnTo>
                    <a:pt x="112" y="283"/>
                  </a:lnTo>
                  <a:lnTo>
                    <a:pt x="116" y="284"/>
                  </a:lnTo>
                  <a:lnTo>
                    <a:pt x="129" y="177"/>
                  </a:lnTo>
                  <a:lnTo>
                    <a:pt x="127" y="176"/>
                  </a:lnTo>
                  <a:lnTo>
                    <a:pt x="126" y="175"/>
                  </a:lnTo>
                  <a:lnTo>
                    <a:pt x="125" y="173"/>
                  </a:lnTo>
                  <a:lnTo>
                    <a:pt x="123" y="172"/>
                  </a:lnTo>
                  <a:lnTo>
                    <a:pt x="123" y="171"/>
                  </a:lnTo>
                  <a:lnTo>
                    <a:pt x="124" y="171"/>
                  </a:lnTo>
                  <a:lnTo>
                    <a:pt x="121" y="171"/>
                  </a:lnTo>
                  <a:lnTo>
                    <a:pt x="119" y="170"/>
                  </a:lnTo>
                  <a:lnTo>
                    <a:pt x="117" y="169"/>
                  </a:lnTo>
                  <a:lnTo>
                    <a:pt x="115" y="168"/>
                  </a:lnTo>
                  <a:lnTo>
                    <a:pt x="114" y="166"/>
                  </a:lnTo>
                  <a:lnTo>
                    <a:pt x="113" y="165"/>
                  </a:lnTo>
                  <a:lnTo>
                    <a:pt x="107" y="159"/>
                  </a:lnTo>
                  <a:lnTo>
                    <a:pt x="105" y="151"/>
                  </a:lnTo>
                  <a:lnTo>
                    <a:pt x="106" y="144"/>
                  </a:lnTo>
                  <a:lnTo>
                    <a:pt x="107" y="142"/>
                  </a:lnTo>
                  <a:lnTo>
                    <a:pt x="110" y="140"/>
                  </a:lnTo>
                  <a:lnTo>
                    <a:pt x="112" y="138"/>
                  </a:lnTo>
                  <a:lnTo>
                    <a:pt x="115" y="136"/>
                  </a:lnTo>
                  <a:lnTo>
                    <a:pt x="118" y="135"/>
                  </a:lnTo>
                  <a:lnTo>
                    <a:pt x="121" y="134"/>
                  </a:lnTo>
                  <a:lnTo>
                    <a:pt x="124" y="132"/>
                  </a:lnTo>
                  <a:lnTo>
                    <a:pt x="127" y="131"/>
                  </a:lnTo>
                  <a:lnTo>
                    <a:pt x="130" y="131"/>
                  </a:lnTo>
                  <a:lnTo>
                    <a:pt x="133" y="132"/>
                  </a:lnTo>
                  <a:lnTo>
                    <a:pt x="134" y="132"/>
                  </a:lnTo>
                  <a:lnTo>
                    <a:pt x="135" y="132"/>
                  </a:lnTo>
                  <a:lnTo>
                    <a:pt x="136" y="131"/>
                  </a:lnTo>
                  <a:lnTo>
                    <a:pt x="136" y="130"/>
                  </a:lnTo>
                  <a:lnTo>
                    <a:pt x="136" y="128"/>
                  </a:lnTo>
                  <a:lnTo>
                    <a:pt x="135" y="127"/>
                  </a:lnTo>
                  <a:lnTo>
                    <a:pt x="129" y="124"/>
                  </a:lnTo>
                  <a:lnTo>
                    <a:pt x="123" y="124"/>
                  </a:lnTo>
                  <a:lnTo>
                    <a:pt x="117" y="126"/>
                  </a:lnTo>
                  <a:lnTo>
                    <a:pt x="116" y="123"/>
                  </a:lnTo>
                  <a:lnTo>
                    <a:pt x="116" y="119"/>
                  </a:lnTo>
                  <a:lnTo>
                    <a:pt x="115" y="116"/>
                  </a:lnTo>
                  <a:lnTo>
                    <a:pt x="114" y="112"/>
                  </a:lnTo>
                  <a:lnTo>
                    <a:pt x="114" y="111"/>
                  </a:lnTo>
                  <a:lnTo>
                    <a:pt x="113" y="109"/>
                  </a:lnTo>
                  <a:lnTo>
                    <a:pt x="113" y="107"/>
                  </a:lnTo>
                  <a:lnTo>
                    <a:pt x="113" y="106"/>
                  </a:lnTo>
                  <a:lnTo>
                    <a:pt x="113" y="104"/>
                  </a:lnTo>
                  <a:lnTo>
                    <a:pt x="114" y="104"/>
                  </a:lnTo>
                  <a:lnTo>
                    <a:pt x="127" y="103"/>
                  </a:lnTo>
                  <a:lnTo>
                    <a:pt x="140" y="103"/>
                  </a:lnTo>
                  <a:lnTo>
                    <a:pt x="152" y="104"/>
                  </a:lnTo>
                  <a:lnTo>
                    <a:pt x="165" y="102"/>
                  </a:lnTo>
                  <a:lnTo>
                    <a:pt x="165" y="101"/>
                  </a:lnTo>
                  <a:lnTo>
                    <a:pt x="165" y="100"/>
                  </a:lnTo>
                  <a:lnTo>
                    <a:pt x="164" y="99"/>
                  </a:lnTo>
                  <a:lnTo>
                    <a:pt x="164" y="98"/>
                  </a:lnTo>
                  <a:lnTo>
                    <a:pt x="165" y="97"/>
                  </a:lnTo>
                  <a:lnTo>
                    <a:pt x="166" y="97"/>
                  </a:lnTo>
                  <a:lnTo>
                    <a:pt x="169" y="98"/>
                  </a:lnTo>
                  <a:lnTo>
                    <a:pt x="171" y="100"/>
                  </a:lnTo>
                  <a:lnTo>
                    <a:pt x="173" y="101"/>
                  </a:lnTo>
                  <a:lnTo>
                    <a:pt x="174" y="101"/>
                  </a:lnTo>
                  <a:lnTo>
                    <a:pt x="176" y="100"/>
                  </a:lnTo>
                  <a:lnTo>
                    <a:pt x="178" y="100"/>
                  </a:lnTo>
                  <a:lnTo>
                    <a:pt x="178" y="98"/>
                  </a:lnTo>
                  <a:lnTo>
                    <a:pt x="179" y="95"/>
                  </a:lnTo>
                  <a:lnTo>
                    <a:pt x="181" y="92"/>
                  </a:lnTo>
                  <a:lnTo>
                    <a:pt x="183" y="91"/>
                  </a:lnTo>
                  <a:lnTo>
                    <a:pt x="184" y="91"/>
                  </a:lnTo>
                  <a:lnTo>
                    <a:pt x="185" y="91"/>
                  </a:lnTo>
                  <a:lnTo>
                    <a:pt x="185" y="93"/>
                  </a:lnTo>
                  <a:lnTo>
                    <a:pt x="186" y="101"/>
                  </a:lnTo>
                  <a:lnTo>
                    <a:pt x="187" y="108"/>
                  </a:lnTo>
                  <a:lnTo>
                    <a:pt x="190" y="114"/>
                  </a:lnTo>
                  <a:lnTo>
                    <a:pt x="195" y="118"/>
                  </a:lnTo>
                  <a:lnTo>
                    <a:pt x="203" y="119"/>
                  </a:lnTo>
                  <a:lnTo>
                    <a:pt x="204" y="119"/>
                  </a:lnTo>
                  <a:lnTo>
                    <a:pt x="204" y="120"/>
                  </a:lnTo>
                  <a:lnTo>
                    <a:pt x="204" y="119"/>
                  </a:lnTo>
                  <a:lnTo>
                    <a:pt x="203" y="119"/>
                  </a:lnTo>
                  <a:lnTo>
                    <a:pt x="205" y="119"/>
                  </a:lnTo>
                  <a:lnTo>
                    <a:pt x="207" y="119"/>
                  </a:lnTo>
                  <a:lnTo>
                    <a:pt x="209" y="120"/>
                  </a:lnTo>
                  <a:lnTo>
                    <a:pt x="211" y="121"/>
                  </a:lnTo>
                  <a:lnTo>
                    <a:pt x="212" y="123"/>
                  </a:lnTo>
                  <a:lnTo>
                    <a:pt x="214" y="125"/>
                  </a:lnTo>
                  <a:lnTo>
                    <a:pt x="215" y="127"/>
                  </a:lnTo>
                  <a:lnTo>
                    <a:pt x="216" y="128"/>
                  </a:lnTo>
                  <a:lnTo>
                    <a:pt x="221" y="131"/>
                  </a:lnTo>
                  <a:lnTo>
                    <a:pt x="227" y="134"/>
                  </a:lnTo>
                  <a:lnTo>
                    <a:pt x="233" y="134"/>
                  </a:lnTo>
                  <a:lnTo>
                    <a:pt x="244" y="128"/>
                  </a:lnTo>
                  <a:lnTo>
                    <a:pt x="254" y="121"/>
                  </a:lnTo>
                  <a:lnTo>
                    <a:pt x="263" y="112"/>
                  </a:lnTo>
                  <a:lnTo>
                    <a:pt x="265" y="111"/>
                  </a:lnTo>
                  <a:lnTo>
                    <a:pt x="268" y="110"/>
                  </a:lnTo>
                  <a:lnTo>
                    <a:pt x="271" y="109"/>
                  </a:lnTo>
                  <a:lnTo>
                    <a:pt x="274" y="109"/>
                  </a:lnTo>
                  <a:lnTo>
                    <a:pt x="277" y="108"/>
                  </a:lnTo>
                  <a:lnTo>
                    <a:pt x="280" y="105"/>
                  </a:lnTo>
                  <a:lnTo>
                    <a:pt x="283" y="102"/>
                  </a:lnTo>
                  <a:lnTo>
                    <a:pt x="285" y="98"/>
                  </a:lnTo>
                  <a:lnTo>
                    <a:pt x="286" y="96"/>
                  </a:lnTo>
                  <a:lnTo>
                    <a:pt x="288" y="95"/>
                  </a:lnTo>
                  <a:lnTo>
                    <a:pt x="290" y="95"/>
                  </a:lnTo>
                  <a:lnTo>
                    <a:pt x="292" y="95"/>
                  </a:lnTo>
                  <a:lnTo>
                    <a:pt x="296" y="95"/>
                  </a:lnTo>
                  <a:lnTo>
                    <a:pt x="298" y="93"/>
                  </a:lnTo>
                  <a:lnTo>
                    <a:pt x="300" y="92"/>
                  </a:lnTo>
                  <a:lnTo>
                    <a:pt x="302" y="91"/>
                  </a:lnTo>
                  <a:lnTo>
                    <a:pt x="303" y="88"/>
                  </a:lnTo>
                  <a:lnTo>
                    <a:pt x="303" y="86"/>
                  </a:lnTo>
                  <a:lnTo>
                    <a:pt x="303" y="84"/>
                  </a:lnTo>
                  <a:lnTo>
                    <a:pt x="302" y="82"/>
                  </a:lnTo>
                  <a:lnTo>
                    <a:pt x="300" y="80"/>
                  </a:lnTo>
                  <a:lnTo>
                    <a:pt x="298" y="79"/>
                  </a:lnTo>
                  <a:lnTo>
                    <a:pt x="296" y="78"/>
                  </a:lnTo>
                  <a:lnTo>
                    <a:pt x="292" y="78"/>
                  </a:lnTo>
                  <a:lnTo>
                    <a:pt x="290" y="78"/>
                  </a:lnTo>
                  <a:lnTo>
                    <a:pt x="287" y="79"/>
                  </a:lnTo>
                  <a:lnTo>
                    <a:pt x="286" y="78"/>
                  </a:lnTo>
                  <a:lnTo>
                    <a:pt x="284" y="78"/>
                  </a:lnTo>
                  <a:lnTo>
                    <a:pt x="283" y="77"/>
                  </a:lnTo>
                  <a:lnTo>
                    <a:pt x="282" y="76"/>
                  </a:lnTo>
                  <a:lnTo>
                    <a:pt x="282" y="74"/>
                  </a:lnTo>
                  <a:lnTo>
                    <a:pt x="282" y="73"/>
                  </a:lnTo>
                  <a:lnTo>
                    <a:pt x="282" y="71"/>
                  </a:lnTo>
                  <a:lnTo>
                    <a:pt x="278" y="63"/>
                  </a:lnTo>
                  <a:lnTo>
                    <a:pt x="276" y="54"/>
                  </a:lnTo>
                  <a:lnTo>
                    <a:pt x="275" y="50"/>
                  </a:lnTo>
                  <a:lnTo>
                    <a:pt x="276" y="45"/>
                  </a:lnTo>
                  <a:lnTo>
                    <a:pt x="275" y="41"/>
                  </a:lnTo>
                  <a:lnTo>
                    <a:pt x="275" y="39"/>
                  </a:lnTo>
                  <a:lnTo>
                    <a:pt x="274" y="38"/>
                  </a:lnTo>
                  <a:lnTo>
                    <a:pt x="274" y="37"/>
                  </a:lnTo>
                  <a:lnTo>
                    <a:pt x="272" y="36"/>
                  </a:lnTo>
                  <a:lnTo>
                    <a:pt x="270" y="35"/>
                  </a:lnTo>
                  <a:lnTo>
                    <a:pt x="267" y="34"/>
                  </a:lnTo>
                  <a:lnTo>
                    <a:pt x="266" y="33"/>
                  </a:lnTo>
                  <a:lnTo>
                    <a:pt x="264" y="31"/>
                  </a:lnTo>
                  <a:lnTo>
                    <a:pt x="264" y="29"/>
                  </a:lnTo>
                  <a:lnTo>
                    <a:pt x="264" y="27"/>
                  </a:lnTo>
                  <a:lnTo>
                    <a:pt x="265" y="27"/>
                  </a:lnTo>
                  <a:lnTo>
                    <a:pt x="266" y="27"/>
                  </a:lnTo>
                  <a:lnTo>
                    <a:pt x="267" y="27"/>
                  </a:lnTo>
                  <a:lnTo>
                    <a:pt x="269" y="28"/>
                  </a:lnTo>
                  <a:lnTo>
                    <a:pt x="271" y="30"/>
                  </a:lnTo>
                  <a:lnTo>
                    <a:pt x="274" y="31"/>
                  </a:lnTo>
                  <a:lnTo>
                    <a:pt x="277" y="31"/>
                  </a:lnTo>
                  <a:lnTo>
                    <a:pt x="280" y="31"/>
                  </a:lnTo>
                  <a:lnTo>
                    <a:pt x="283" y="30"/>
                  </a:lnTo>
                  <a:lnTo>
                    <a:pt x="286" y="31"/>
                  </a:lnTo>
                  <a:lnTo>
                    <a:pt x="297" y="35"/>
                  </a:lnTo>
                  <a:lnTo>
                    <a:pt x="308" y="39"/>
                  </a:lnTo>
                  <a:lnTo>
                    <a:pt x="312" y="41"/>
                  </a:lnTo>
                  <a:lnTo>
                    <a:pt x="317" y="41"/>
                  </a:lnTo>
                  <a:lnTo>
                    <a:pt x="322" y="40"/>
                  </a:lnTo>
                  <a:lnTo>
                    <a:pt x="326" y="37"/>
                  </a:lnTo>
                  <a:lnTo>
                    <a:pt x="328" y="35"/>
                  </a:lnTo>
                  <a:lnTo>
                    <a:pt x="330" y="33"/>
                  </a:lnTo>
                  <a:lnTo>
                    <a:pt x="332" y="32"/>
                  </a:lnTo>
                  <a:lnTo>
                    <a:pt x="336" y="32"/>
                  </a:lnTo>
                  <a:lnTo>
                    <a:pt x="339" y="32"/>
                  </a:lnTo>
                  <a:lnTo>
                    <a:pt x="344" y="31"/>
                  </a:lnTo>
                  <a:lnTo>
                    <a:pt x="347" y="30"/>
                  </a:lnTo>
                  <a:lnTo>
                    <a:pt x="349" y="28"/>
                  </a:lnTo>
                  <a:lnTo>
                    <a:pt x="351" y="27"/>
                  </a:lnTo>
                  <a:lnTo>
                    <a:pt x="353" y="26"/>
                  </a:lnTo>
                  <a:lnTo>
                    <a:pt x="358" y="25"/>
                  </a:lnTo>
                  <a:lnTo>
                    <a:pt x="362" y="23"/>
                  </a:lnTo>
                  <a:lnTo>
                    <a:pt x="366" y="22"/>
                  </a:lnTo>
                  <a:lnTo>
                    <a:pt x="369" y="22"/>
                  </a:lnTo>
                  <a:lnTo>
                    <a:pt x="372" y="22"/>
                  </a:lnTo>
                  <a:lnTo>
                    <a:pt x="375" y="21"/>
                  </a:lnTo>
                  <a:lnTo>
                    <a:pt x="381" y="18"/>
                  </a:lnTo>
                  <a:lnTo>
                    <a:pt x="386" y="12"/>
                  </a:lnTo>
                  <a:lnTo>
                    <a:pt x="391" y="6"/>
                  </a:lnTo>
                  <a:lnTo>
                    <a:pt x="397" y="1"/>
                  </a:lnTo>
                  <a:lnTo>
                    <a:pt x="399" y="0"/>
                  </a:lnTo>
                  <a:lnTo>
                    <a:pt x="401" y="0"/>
                  </a:lnTo>
                  <a:lnTo>
                    <a:pt x="403" y="1"/>
                  </a:lnTo>
                  <a:lnTo>
                    <a:pt x="405" y="2"/>
                  </a:lnTo>
                  <a:lnTo>
                    <a:pt x="407" y="5"/>
                  </a:lnTo>
                  <a:lnTo>
                    <a:pt x="407" y="7"/>
                  </a:lnTo>
                  <a:lnTo>
                    <a:pt x="407" y="9"/>
                  </a:lnTo>
                  <a:lnTo>
                    <a:pt x="406" y="11"/>
                  </a:lnTo>
                  <a:lnTo>
                    <a:pt x="404" y="13"/>
                  </a:lnTo>
                  <a:lnTo>
                    <a:pt x="404" y="15"/>
                  </a:lnTo>
                  <a:lnTo>
                    <a:pt x="404" y="17"/>
                  </a:lnTo>
                  <a:lnTo>
                    <a:pt x="405" y="19"/>
                  </a:lnTo>
                  <a:lnTo>
                    <a:pt x="410" y="29"/>
                  </a:lnTo>
                  <a:lnTo>
                    <a:pt x="413" y="40"/>
                  </a:lnTo>
                  <a:lnTo>
                    <a:pt x="413" y="51"/>
                  </a:lnTo>
                  <a:lnTo>
                    <a:pt x="409" y="62"/>
                  </a:lnTo>
                  <a:lnTo>
                    <a:pt x="406" y="67"/>
                  </a:lnTo>
                  <a:lnTo>
                    <a:pt x="406" y="73"/>
                  </a:lnTo>
                  <a:lnTo>
                    <a:pt x="409" y="78"/>
                  </a:lnTo>
                  <a:lnTo>
                    <a:pt x="409" y="87"/>
                  </a:lnTo>
                  <a:lnTo>
                    <a:pt x="412" y="95"/>
                  </a:lnTo>
                  <a:lnTo>
                    <a:pt x="418" y="101"/>
                  </a:lnTo>
                  <a:lnTo>
                    <a:pt x="424" y="106"/>
                  </a:lnTo>
                  <a:lnTo>
                    <a:pt x="426" y="107"/>
                  </a:lnTo>
                  <a:lnTo>
                    <a:pt x="429" y="107"/>
                  </a:lnTo>
                  <a:lnTo>
                    <a:pt x="431" y="106"/>
                  </a:lnTo>
                  <a:lnTo>
                    <a:pt x="434" y="105"/>
                  </a:lnTo>
                  <a:lnTo>
                    <a:pt x="437" y="105"/>
                  </a:lnTo>
                  <a:lnTo>
                    <a:pt x="439" y="106"/>
                  </a:lnTo>
                  <a:lnTo>
                    <a:pt x="441" y="107"/>
                  </a:lnTo>
                  <a:lnTo>
                    <a:pt x="443" y="108"/>
                  </a:lnTo>
                  <a:lnTo>
                    <a:pt x="446" y="107"/>
                  </a:lnTo>
                  <a:lnTo>
                    <a:pt x="449" y="106"/>
                  </a:lnTo>
                  <a:lnTo>
                    <a:pt x="453" y="103"/>
                  </a:lnTo>
                  <a:lnTo>
                    <a:pt x="455" y="103"/>
                  </a:lnTo>
                  <a:lnTo>
                    <a:pt x="457" y="103"/>
                  </a:lnTo>
                  <a:lnTo>
                    <a:pt x="459" y="104"/>
                  </a:lnTo>
                  <a:lnTo>
                    <a:pt x="461" y="105"/>
                  </a:lnTo>
                  <a:lnTo>
                    <a:pt x="464" y="106"/>
                  </a:lnTo>
                  <a:lnTo>
                    <a:pt x="466" y="106"/>
                  </a:lnTo>
                  <a:lnTo>
                    <a:pt x="467" y="105"/>
                  </a:lnTo>
                  <a:lnTo>
                    <a:pt x="469" y="104"/>
                  </a:lnTo>
                  <a:lnTo>
                    <a:pt x="471" y="103"/>
                  </a:lnTo>
                  <a:lnTo>
                    <a:pt x="472" y="102"/>
                  </a:lnTo>
                  <a:lnTo>
                    <a:pt x="475" y="101"/>
                  </a:lnTo>
                  <a:lnTo>
                    <a:pt x="478" y="101"/>
                  </a:lnTo>
                  <a:lnTo>
                    <a:pt x="482" y="101"/>
                  </a:lnTo>
                  <a:lnTo>
                    <a:pt x="484" y="101"/>
                  </a:lnTo>
                  <a:lnTo>
                    <a:pt x="488" y="99"/>
                  </a:lnTo>
                  <a:lnTo>
                    <a:pt x="491" y="97"/>
                  </a:lnTo>
                  <a:lnTo>
                    <a:pt x="494" y="95"/>
                  </a:lnTo>
                  <a:lnTo>
                    <a:pt x="501" y="93"/>
                  </a:lnTo>
                  <a:lnTo>
                    <a:pt x="508" y="95"/>
                  </a:lnTo>
                  <a:lnTo>
                    <a:pt x="515" y="96"/>
                  </a:lnTo>
                  <a:lnTo>
                    <a:pt x="516" y="97"/>
                  </a:lnTo>
                  <a:lnTo>
                    <a:pt x="518" y="98"/>
                  </a:lnTo>
                  <a:lnTo>
                    <a:pt x="520" y="100"/>
                  </a:lnTo>
                  <a:lnTo>
                    <a:pt x="522" y="101"/>
                  </a:lnTo>
                  <a:lnTo>
                    <a:pt x="525" y="101"/>
                  </a:lnTo>
                  <a:lnTo>
                    <a:pt x="529" y="100"/>
                  </a:lnTo>
                  <a:lnTo>
                    <a:pt x="531" y="98"/>
                  </a:lnTo>
                  <a:lnTo>
                    <a:pt x="532" y="96"/>
                  </a:lnTo>
                  <a:lnTo>
                    <a:pt x="533" y="93"/>
                  </a:lnTo>
                  <a:lnTo>
                    <a:pt x="532" y="91"/>
                  </a:lnTo>
                  <a:lnTo>
                    <a:pt x="531" y="89"/>
                  </a:lnTo>
                  <a:lnTo>
                    <a:pt x="529" y="87"/>
                  </a:lnTo>
                  <a:lnTo>
                    <a:pt x="527" y="85"/>
                  </a:lnTo>
                  <a:lnTo>
                    <a:pt x="525" y="85"/>
                  </a:lnTo>
                  <a:lnTo>
                    <a:pt x="525" y="83"/>
                  </a:lnTo>
                  <a:lnTo>
                    <a:pt x="525" y="82"/>
                  </a:lnTo>
                  <a:lnTo>
                    <a:pt x="525" y="81"/>
                  </a:lnTo>
                  <a:lnTo>
                    <a:pt x="527" y="81"/>
                  </a:lnTo>
                  <a:lnTo>
                    <a:pt x="529" y="81"/>
                  </a:lnTo>
                  <a:lnTo>
                    <a:pt x="531" y="82"/>
                  </a:lnTo>
                  <a:lnTo>
                    <a:pt x="533" y="83"/>
                  </a:lnTo>
                  <a:lnTo>
                    <a:pt x="535" y="84"/>
                  </a:lnTo>
                  <a:lnTo>
                    <a:pt x="536" y="84"/>
                  </a:lnTo>
                  <a:lnTo>
                    <a:pt x="540" y="83"/>
                  </a:lnTo>
                  <a:lnTo>
                    <a:pt x="544" y="80"/>
                  </a:lnTo>
                  <a:lnTo>
                    <a:pt x="548" y="78"/>
                  </a:lnTo>
                  <a:lnTo>
                    <a:pt x="552" y="80"/>
                  </a:lnTo>
                  <a:lnTo>
                    <a:pt x="557" y="84"/>
                  </a:lnTo>
                  <a:lnTo>
                    <a:pt x="563" y="86"/>
                  </a:lnTo>
                  <a:lnTo>
                    <a:pt x="569" y="86"/>
                  </a:lnTo>
                  <a:lnTo>
                    <a:pt x="571" y="86"/>
                  </a:lnTo>
                  <a:lnTo>
                    <a:pt x="574" y="88"/>
                  </a:lnTo>
                  <a:lnTo>
                    <a:pt x="577" y="89"/>
                  </a:lnTo>
                  <a:lnTo>
                    <a:pt x="579" y="90"/>
                  </a:lnTo>
                  <a:lnTo>
                    <a:pt x="581" y="91"/>
                  </a:lnTo>
                  <a:lnTo>
                    <a:pt x="583" y="90"/>
                  </a:lnTo>
                  <a:lnTo>
                    <a:pt x="585" y="89"/>
                  </a:lnTo>
                  <a:lnTo>
                    <a:pt x="586" y="87"/>
                  </a:lnTo>
                  <a:lnTo>
                    <a:pt x="587" y="85"/>
                  </a:lnTo>
                  <a:lnTo>
                    <a:pt x="589" y="84"/>
                  </a:lnTo>
                  <a:lnTo>
                    <a:pt x="592" y="83"/>
                  </a:lnTo>
                  <a:lnTo>
                    <a:pt x="594" y="83"/>
                  </a:lnTo>
                  <a:lnTo>
                    <a:pt x="595" y="84"/>
                  </a:lnTo>
                  <a:lnTo>
                    <a:pt x="596" y="84"/>
                  </a:lnTo>
                  <a:lnTo>
                    <a:pt x="598" y="84"/>
                  </a:lnTo>
                  <a:lnTo>
                    <a:pt x="600" y="83"/>
                  </a:lnTo>
                  <a:lnTo>
                    <a:pt x="602" y="81"/>
                  </a:lnTo>
                  <a:lnTo>
                    <a:pt x="603" y="81"/>
                  </a:lnTo>
                  <a:lnTo>
                    <a:pt x="604" y="80"/>
                  </a:lnTo>
                  <a:lnTo>
                    <a:pt x="606" y="80"/>
                  </a:lnTo>
                  <a:lnTo>
                    <a:pt x="606" y="81"/>
                  </a:lnTo>
                  <a:lnTo>
                    <a:pt x="607" y="83"/>
                  </a:lnTo>
                  <a:lnTo>
                    <a:pt x="607" y="85"/>
                  </a:lnTo>
                  <a:lnTo>
                    <a:pt x="607" y="87"/>
                  </a:lnTo>
                  <a:lnTo>
                    <a:pt x="608" y="89"/>
                  </a:lnTo>
                  <a:lnTo>
                    <a:pt x="609" y="90"/>
                  </a:lnTo>
                  <a:lnTo>
                    <a:pt x="610" y="90"/>
                  </a:lnTo>
                  <a:lnTo>
                    <a:pt x="611" y="91"/>
                  </a:lnTo>
                  <a:lnTo>
                    <a:pt x="613" y="90"/>
                  </a:lnTo>
                  <a:lnTo>
                    <a:pt x="621" y="83"/>
                  </a:lnTo>
                  <a:lnTo>
                    <a:pt x="628" y="76"/>
                  </a:lnTo>
                  <a:lnTo>
                    <a:pt x="633" y="68"/>
                  </a:lnTo>
                  <a:lnTo>
                    <a:pt x="636" y="62"/>
                  </a:lnTo>
                  <a:lnTo>
                    <a:pt x="639" y="55"/>
                  </a:lnTo>
                  <a:lnTo>
                    <a:pt x="641" y="51"/>
                  </a:lnTo>
                  <a:lnTo>
                    <a:pt x="642" y="46"/>
                  </a:lnTo>
                  <a:lnTo>
                    <a:pt x="642" y="42"/>
                  </a:lnTo>
                  <a:lnTo>
                    <a:pt x="642" y="39"/>
                  </a:lnTo>
                  <a:lnTo>
                    <a:pt x="641" y="37"/>
                  </a:lnTo>
                  <a:lnTo>
                    <a:pt x="642" y="35"/>
                  </a:lnTo>
                  <a:lnTo>
                    <a:pt x="642" y="33"/>
                  </a:lnTo>
                  <a:lnTo>
                    <a:pt x="643" y="32"/>
                  </a:lnTo>
                  <a:lnTo>
                    <a:pt x="643" y="30"/>
                  </a:lnTo>
                  <a:lnTo>
                    <a:pt x="644" y="29"/>
                  </a:lnTo>
                  <a:lnTo>
                    <a:pt x="645" y="28"/>
                  </a:lnTo>
                  <a:lnTo>
                    <a:pt x="647" y="29"/>
                  </a:lnTo>
                  <a:lnTo>
                    <a:pt x="649" y="31"/>
                  </a:lnTo>
                  <a:lnTo>
                    <a:pt x="652" y="34"/>
                  </a:lnTo>
                  <a:lnTo>
                    <a:pt x="654" y="37"/>
                  </a:lnTo>
                  <a:lnTo>
                    <a:pt x="656" y="39"/>
                  </a:lnTo>
                  <a:lnTo>
                    <a:pt x="661" y="45"/>
                  </a:lnTo>
                  <a:lnTo>
                    <a:pt x="666" y="53"/>
                  </a:lnTo>
                  <a:lnTo>
                    <a:pt x="670" y="60"/>
                  </a:lnTo>
                  <a:lnTo>
                    <a:pt x="670" y="61"/>
                  </a:lnTo>
                  <a:lnTo>
                    <a:pt x="670" y="63"/>
                  </a:lnTo>
                  <a:lnTo>
                    <a:pt x="670" y="65"/>
                  </a:lnTo>
                  <a:lnTo>
                    <a:pt x="670" y="67"/>
                  </a:lnTo>
                  <a:lnTo>
                    <a:pt x="671" y="68"/>
                  </a:lnTo>
                  <a:lnTo>
                    <a:pt x="672" y="70"/>
                  </a:lnTo>
                  <a:lnTo>
                    <a:pt x="672" y="72"/>
                  </a:lnTo>
                  <a:lnTo>
                    <a:pt x="673" y="73"/>
                  </a:lnTo>
                  <a:lnTo>
                    <a:pt x="675" y="80"/>
                  </a:lnTo>
                  <a:lnTo>
                    <a:pt x="675" y="86"/>
                  </a:lnTo>
                  <a:lnTo>
                    <a:pt x="675" y="93"/>
                  </a:lnTo>
                  <a:lnTo>
                    <a:pt x="677" y="100"/>
                  </a:lnTo>
                  <a:lnTo>
                    <a:pt x="682" y="104"/>
                  </a:lnTo>
                  <a:lnTo>
                    <a:pt x="688" y="106"/>
                  </a:lnTo>
                  <a:lnTo>
                    <a:pt x="695" y="107"/>
                  </a:lnTo>
                  <a:lnTo>
                    <a:pt x="701" y="110"/>
                  </a:lnTo>
                  <a:lnTo>
                    <a:pt x="699" y="120"/>
                  </a:lnTo>
                  <a:lnTo>
                    <a:pt x="695" y="129"/>
                  </a:lnTo>
                  <a:lnTo>
                    <a:pt x="694" y="130"/>
                  </a:lnTo>
                  <a:lnTo>
                    <a:pt x="693" y="131"/>
                  </a:lnTo>
                  <a:lnTo>
                    <a:pt x="691" y="131"/>
                  </a:lnTo>
                  <a:lnTo>
                    <a:pt x="688" y="132"/>
                  </a:lnTo>
                  <a:lnTo>
                    <a:pt x="686" y="134"/>
                  </a:lnTo>
                  <a:lnTo>
                    <a:pt x="685" y="136"/>
                  </a:lnTo>
                  <a:lnTo>
                    <a:pt x="683" y="138"/>
                  </a:lnTo>
                  <a:lnTo>
                    <a:pt x="682" y="142"/>
                  </a:lnTo>
                  <a:lnTo>
                    <a:pt x="680" y="144"/>
                  </a:lnTo>
                  <a:lnTo>
                    <a:pt x="678" y="146"/>
                  </a:lnTo>
                  <a:lnTo>
                    <a:pt x="676" y="147"/>
                  </a:lnTo>
                  <a:lnTo>
                    <a:pt x="675" y="148"/>
                  </a:lnTo>
                  <a:lnTo>
                    <a:pt x="672" y="148"/>
                  </a:lnTo>
                  <a:lnTo>
                    <a:pt x="670" y="148"/>
                  </a:lnTo>
                  <a:lnTo>
                    <a:pt x="668" y="148"/>
                  </a:lnTo>
                  <a:lnTo>
                    <a:pt x="666" y="150"/>
                  </a:lnTo>
                  <a:lnTo>
                    <a:pt x="662" y="153"/>
                  </a:lnTo>
                  <a:lnTo>
                    <a:pt x="660" y="157"/>
                  </a:lnTo>
                  <a:lnTo>
                    <a:pt x="657" y="161"/>
                  </a:lnTo>
                  <a:lnTo>
                    <a:pt x="653" y="164"/>
                  </a:lnTo>
                  <a:lnTo>
                    <a:pt x="653" y="165"/>
                  </a:lnTo>
                  <a:lnTo>
                    <a:pt x="652" y="166"/>
                  </a:lnTo>
                  <a:lnTo>
                    <a:pt x="652" y="167"/>
                  </a:lnTo>
                  <a:lnTo>
                    <a:pt x="652" y="170"/>
                  </a:lnTo>
                  <a:lnTo>
                    <a:pt x="652" y="172"/>
                  </a:lnTo>
                  <a:lnTo>
                    <a:pt x="651" y="175"/>
                  </a:lnTo>
                  <a:lnTo>
                    <a:pt x="650" y="177"/>
                  </a:lnTo>
                  <a:lnTo>
                    <a:pt x="649" y="178"/>
                  </a:lnTo>
                  <a:lnTo>
                    <a:pt x="647" y="180"/>
                  </a:lnTo>
                  <a:lnTo>
                    <a:pt x="645" y="181"/>
                  </a:lnTo>
                  <a:lnTo>
                    <a:pt x="639" y="187"/>
                  </a:lnTo>
                  <a:lnTo>
                    <a:pt x="632" y="190"/>
                  </a:lnTo>
                  <a:lnTo>
                    <a:pt x="624" y="191"/>
                  </a:lnTo>
                  <a:lnTo>
                    <a:pt x="623" y="191"/>
                  </a:lnTo>
                  <a:lnTo>
                    <a:pt x="621" y="192"/>
                  </a:lnTo>
                  <a:lnTo>
                    <a:pt x="620" y="192"/>
                  </a:lnTo>
                  <a:lnTo>
                    <a:pt x="622" y="192"/>
                  </a:lnTo>
                  <a:lnTo>
                    <a:pt x="625" y="192"/>
                  </a:lnTo>
                  <a:lnTo>
                    <a:pt x="627" y="193"/>
                  </a:lnTo>
                  <a:lnTo>
                    <a:pt x="629" y="194"/>
                  </a:lnTo>
                  <a:lnTo>
                    <a:pt x="630" y="195"/>
                  </a:lnTo>
                  <a:lnTo>
                    <a:pt x="631" y="198"/>
                  </a:lnTo>
                  <a:lnTo>
                    <a:pt x="631" y="201"/>
                  </a:lnTo>
                  <a:lnTo>
                    <a:pt x="630" y="203"/>
                  </a:lnTo>
                  <a:lnTo>
                    <a:pt x="630" y="206"/>
                  </a:lnTo>
                  <a:lnTo>
                    <a:pt x="631" y="209"/>
                  </a:lnTo>
                  <a:lnTo>
                    <a:pt x="632" y="212"/>
                  </a:lnTo>
                  <a:lnTo>
                    <a:pt x="633" y="215"/>
                  </a:lnTo>
                  <a:lnTo>
                    <a:pt x="634" y="219"/>
                  </a:lnTo>
                  <a:lnTo>
                    <a:pt x="636" y="222"/>
                  </a:lnTo>
                  <a:lnTo>
                    <a:pt x="638" y="225"/>
                  </a:lnTo>
                  <a:lnTo>
                    <a:pt x="639" y="229"/>
                  </a:lnTo>
                  <a:lnTo>
                    <a:pt x="640" y="235"/>
                  </a:lnTo>
                  <a:lnTo>
                    <a:pt x="642" y="236"/>
                  </a:lnTo>
                  <a:lnTo>
                    <a:pt x="644" y="236"/>
                  </a:lnTo>
                  <a:lnTo>
                    <a:pt x="643" y="229"/>
                  </a:lnTo>
                  <a:lnTo>
                    <a:pt x="642" y="222"/>
                  </a:lnTo>
                  <a:lnTo>
                    <a:pt x="641" y="220"/>
                  </a:lnTo>
                  <a:lnTo>
                    <a:pt x="639" y="217"/>
                  </a:lnTo>
                  <a:lnTo>
                    <a:pt x="639" y="216"/>
                  </a:lnTo>
                  <a:lnTo>
                    <a:pt x="639" y="215"/>
                  </a:lnTo>
                  <a:lnTo>
                    <a:pt x="637" y="212"/>
                  </a:lnTo>
                  <a:lnTo>
                    <a:pt x="635" y="209"/>
                  </a:lnTo>
                  <a:lnTo>
                    <a:pt x="634" y="206"/>
                  </a:lnTo>
                  <a:lnTo>
                    <a:pt x="635" y="203"/>
                  </a:lnTo>
                  <a:lnTo>
                    <a:pt x="636" y="200"/>
                  </a:lnTo>
                  <a:lnTo>
                    <a:pt x="639" y="196"/>
                  </a:lnTo>
                  <a:lnTo>
                    <a:pt x="643" y="193"/>
                  </a:lnTo>
                  <a:lnTo>
                    <a:pt x="647" y="191"/>
                  </a:lnTo>
                  <a:lnTo>
                    <a:pt x="650" y="190"/>
                  </a:lnTo>
                  <a:lnTo>
                    <a:pt x="654" y="189"/>
                  </a:lnTo>
                  <a:lnTo>
                    <a:pt x="657" y="187"/>
                  </a:lnTo>
                  <a:lnTo>
                    <a:pt x="660" y="185"/>
                  </a:lnTo>
                  <a:lnTo>
                    <a:pt x="662" y="181"/>
                  </a:lnTo>
                  <a:lnTo>
                    <a:pt x="663" y="179"/>
                  </a:lnTo>
                  <a:lnTo>
                    <a:pt x="664" y="177"/>
                  </a:lnTo>
                  <a:lnTo>
                    <a:pt x="666" y="174"/>
                  </a:lnTo>
                  <a:lnTo>
                    <a:pt x="668" y="174"/>
                  </a:lnTo>
                  <a:lnTo>
                    <a:pt x="670" y="175"/>
                  </a:lnTo>
                  <a:lnTo>
                    <a:pt x="672" y="175"/>
                  </a:lnTo>
                  <a:lnTo>
                    <a:pt x="672" y="179"/>
                  </a:lnTo>
                  <a:lnTo>
                    <a:pt x="672" y="185"/>
                  </a:lnTo>
                  <a:lnTo>
                    <a:pt x="671" y="187"/>
                  </a:lnTo>
                  <a:lnTo>
                    <a:pt x="671" y="188"/>
                  </a:lnTo>
                  <a:lnTo>
                    <a:pt x="670" y="190"/>
                  </a:lnTo>
                  <a:lnTo>
                    <a:pt x="671" y="192"/>
                  </a:lnTo>
                  <a:lnTo>
                    <a:pt x="671" y="193"/>
                  </a:lnTo>
                  <a:lnTo>
                    <a:pt x="671" y="194"/>
                  </a:lnTo>
                  <a:lnTo>
                    <a:pt x="671" y="196"/>
                  </a:lnTo>
                  <a:lnTo>
                    <a:pt x="672" y="197"/>
                  </a:lnTo>
                  <a:lnTo>
                    <a:pt x="673" y="197"/>
                  </a:lnTo>
                  <a:lnTo>
                    <a:pt x="672" y="198"/>
                  </a:lnTo>
                  <a:lnTo>
                    <a:pt x="672" y="199"/>
                  </a:lnTo>
                  <a:lnTo>
                    <a:pt x="672" y="200"/>
                  </a:lnTo>
                  <a:lnTo>
                    <a:pt x="673" y="201"/>
                  </a:lnTo>
                  <a:lnTo>
                    <a:pt x="674" y="202"/>
                  </a:lnTo>
                  <a:lnTo>
                    <a:pt x="675" y="204"/>
                  </a:lnTo>
                  <a:lnTo>
                    <a:pt x="676" y="206"/>
                  </a:lnTo>
                  <a:lnTo>
                    <a:pt x="677" y="207"/>
                  </a:lnTo>
                  <a:lnTo>
                    <a:pt x="679" y="209"/>
                  </a:lnTo>
                  <a:lnTo>
                    <a:pt x="682" y="209"/>
                  </a:lnTo>
                  <a:lnTo>
                    <a:pt x="686" y="209"/>
                  </a:lnTo>
                  <a:lnTo>
                    <a:pt x="690" y="208"/>
                  </a:lnTo>
                  <a:lnTo>
                    <a:pt x="696" y="208"/>
                  </a:lnTo>
                  <a:lnTo>
                    <a:pt x="702" y="210"/>
                  </a:lnTo>
                  <a:lnTo>
                    <a:pt x="708" y="210"/>
                  </a:lnTo>
                  <a:lnTo>
                    <a:pt x="709" y="209"/>
                  </a:lnTo>
                  <a:lnTo>
                    <a:pt x="712" y="208"/>
                  </a:lnTo>
                  <a:lnTo>
                    <a:pt x="713" y="208"/>
                  </a:lnTo>
                  <a:lnTo>
                    <a:pt x="714" y="208"/>
                  </a:lnTo>
                  <a:lnTo>
                    <a:pt x="715" y="209"/>
                  </a:lnTo>
                  <a:lnTo>
                    <a:pt x="716" y="211"/>
                  </a:lnTo>
                  <a:lnTo>
                    <a:pt x="716" y="212"/>
                  </a:lnTo>
                  <a:lnTo>
                    <a:pt x="715" y="214"/>
                  </a:lnTo>
                  <a:lnTo>
                    <a:pt x="713" y="215"/>
                  </a:lnTo>
                  <a:lnTo>
                    <a:pt x="714" y="218"/>
                  </a:lnTo>
                  <a:lnTo>
                    <a:pt x="714" y="220"/>
                  </a:lnTo>
                  <a:lnTo>
                    <a:pt x="714" y="221"/>
                  </a:lnTo>
                  <a:lnTo>
                    <a:pt x="713" y="221"/>
                  </a:lnTo>
                  <a:lnTo>
                    <a:pt x="713" y="223"/>
                  </a:lnTo>
                  <a:lnTo>
                    <a:pt x="713" y="225"/>
                  </a:lnTo>
                  <a:lnTo>
                    <a:pt x="710" y="226"/>
                  </a:lnTo>
                  <a:lnTo>
                    <a:pt x="710" y="227"/>
                  </a:lnTo>
                  <a:lnTo>
                    <a:pt x="712" y="227"/>
                  </a:lnTo>
                  <a:lnTo>
                    <a:pt x="713" y="227"/>
                  </a:lnTo>
                  <a:lnTo>
                    <a:pt x="714" y="227"/>
                  </a:lnTo>
                  <a:lnTo>
                    <a:pt x="715" y="227"/>
                  </a:lnTo>
                  <a:lnTo>
                    <a:pt x="717" y="222"/>
                  </a:lnTo>
                  <a:lnTo>
                    <a:pt x="719" y="217"/>
                  </a:lnTo>
                  <a:lnTo>
                    <a:pt x="720" y="212"/>
                  </a:lnTo>
                  <a:lnTo>
                    <a:pt x="721" y="210"/>
                  </a:lnTo>
                  <a:lnTo>
                    <a:pt x="723" y="209"/>
                  </a:lnTo>
                  <a:lnTo>
                    <a:pt x="725" y="209"/>
                  </a:lnTo>
                  <a:lnTo>
                    <a:pt x="728" y="209"/>
                  </a:lnTo>
                  <a:lnTo>
                    <a:pt x="728" y="208"/>
                  </a:lnTo>
                  <a:lnTo>
                    <a:pt x="729" y="207"/>
                  </a:lnTo>
                  <a:lnTo>
                    <a:pt x="730" y="207"/>
                  </a:lnTo>
                  <a:lnTo>
                    <a:pt x="731" y="206"/>
                  </a:lnTo>
                  <a:lnTo>
                    <a:pt x="732" y="206"/>
                  </a:lnTo>
                  <a:lnTo>
                    <a:pt x="732" y="205"/>
                  </a:lnTo>
                  <a:lnTo>
                    <a:pt x="733" y="203"/>
                  </a:lnTo>
                  <a:lnTo>
                    <a:pt x="734" y="202"/>
                  </a:lnTo>
                  <a:lnTo>
                    <a:pt x="735" y="201"/>
                  </a:lnTo>
                  <a:lnTo>
                    <a:pt x="736" y="200"/>
                  </a:lnTo>
                  <a:lnTo>
                    <a:pt x="738" y="199"/>
                  </a:lnTo>
                  <a:lnTo>
                    <a:pt x="738" y="197"/>
                  </a:lnTo>
                  <a:lnTo>
                    <a:pt x="739" y="197"/>
                  </a:lnTo>
                  <a:lnTo>
                    <a:pt x="742" y="194"/>
                  </a:lnTo>
                  <a:lnTo>
                    <a:pt x="745" y="191"/>
                  </a:lnTo>
                  <a:lnTo>
                    <a:pt x="747" y="187"/>
                  </a:lnTo>
                  <a:lnTo>
                    <a:pt x="749" y="183"/>
                  </a:lnTo>
                  <a:lnTo>
                    <a:pt x="751" y="181"/>
                  </a:lnTo>
                  <a:lnTo>
                    <a:pt x="753" y="179"/>
                  </a:lnTo>
                  <a:lnTo>
                    <a:pt x="756" y="178"/>
                  </a:lnTo>
                  <a:lnTo>
                    <a:pt x="760" y="177"/>
                  </a:lnTo>
                  <a:lnTo>
                    <a:pt x="763" y="178"/>
                  </a:lnTo>
                  <a:lnTo>
                    <a:pt x="765" y="178"/>
                  </a:lnTo>
                  <a:lnTo>
                    <a:pt x="768" y="179"/>
                  </a:lnTo>
                  <a:lnTo>
                    <a:pt x="770" y="179"/>
                  </a:lnTo>
                  <a:lnTo>
                    <a:pt x="773" y="178"/>
                  </a:lnTo>
                  <a:lnTo>
                    <a:pt x="773" y="177"/>
                  </a:lnTo>
                  <a:lnTo>
                    <a:pt x="775" y="176"/>
                  </a:lnTo>
                  <a:lnTo>
                    <a:pt x="776" y="176"/>
                  </a:lnTo>
                  <a:lnTo>
                    <a:pt x="778" y="176"/>
                  </a:lnTo>
                  <a:lnTo>
                    <a:pt x="782" y="179"/>
                  </a:lnTo>
                  <a:lnTo>
                    <a:pt x="787" y="181"/>
                  </a:lnTo>
                  <a:lnTo>
                    <a:pt x="791" y="183"/>
                  </a:lnTo>
                  <a:lnTo>
                    <a:pt x="793" y="186"/>
                  </a:lnTo>
                  <a:lnTo>
                    <a:pt x="794" y="188"/>
                  </a:lnTo>
                  <a:lnTo>
                    <a:pt x="795" y="191"/>
                  </a:lnTo>
                  <a:lnTo>
                    <a:pt x="797" y="191"/>
                  </a:lnTo>
                  <a:lnTo>
                    <a:pt x="798" y="192"/>
                  </a:lnTo>
                  <a:lnTo>
                    <a:pt x="800" y="193"/>
                  </a:lnTo>
                  <a:lnTo>
                    <a:pt x="802" y="194"/>
                  </a:lnTo>
                  <a:lnTo>
                    <a:pt x="806" y="194"/>
                  </a:lnTo>
                  <a:lnTo>
                    <a:pt x="809" y="194"/>
                  </a:lnTo>
                  <a:lnTo>
                    <a:pt x="813" y="194"/>
                  </a:lnTo>
                  <a:lnTo>
                    <a:pt x="813" y="195"/>
                  </a:lnTo>
                  <a:lnTo>
                    <a:pt x="813" y="196"/>
                  </a:lnTo>
                  <a:lnTo>
                    <a:pt x="815" y="196"/>
                  </a:lnTo>
                  <a:lnTo>
                    <a:pt x="817" y="196"/>
                  </a:lnTo>
                  <a:lnTo>
                    <a:pt x="818" y="195"/>
                  </a:lnTo>
                  <a:lnTo>
                    <a:pt x="820" y="195"/>
                  </a:lnTo>
                  <a:lnTo>
                    <a:pt x="821" y="196"/>
                  </a:lnTo>
                  <a:lnTo>
                    <a:pt x="823" y="197"/>
                  </a:lnTo>
                  <a:lnTo>
                    <a:pt x="824" y="198"/>
                  </a:lnTo>
                  <a:lnTo>
                    <a:pt x="826" y="199"/>
                  </a:lnTo>
                  <a:lnTo>
                    <a:pt x="826" y="200"/>
                  </a:lnTo>
                  <a:lnTo>
                    <a:pt x="826" y="201"/>
                  </a:lnTo>
                  <a:lnTo>
                    <a:pt x="826" y="203"/>
                  </a:lnTo>
                  <a:lnTo>
                    <a:pt x="828" y="203"/>
                  </a:lnTo>
                  <a:lnTo>
                    <a:pt x="829" y="204"/>
                  </a:lnTo>
                  <a:lnTo>
                    <a:pt x="831" y="204"/>
                  </a:lnTo>
                  <a:lnTo>
                    <a:pt x="832" y="205"/>
                  </a:lnTo>
                  <a:lnTo>
                    <a:pt x="832" y="206"/>
                  </a:lnTo>
                  <a:lnTo>
                    <a:pt x="832" y="208"/>
                  </a:lnTo>
                  <a:lnTo>
                    <a:pt x="835" y="208"/>
                  </a:lnTo>
                  <a:lnTo>
                    <a:pt x="839" y="207"/>
                  </a:lnTo>
                  <a:lnTo>
                    <a:pt x="842" y="208"/>
                  </a:lnTo>
                  <a:lnTo>
                    <a:pt x="843" y="209"/>
                  </a:lnTo>
                  <a:lnTo>
                    <a:pt x="845" y="209"/>
                  </a:lnTo>
                  <a:lnTo>
                    <a:pt x="847" y="211"/>
                  </a:lnTo>
                  <a:lnTo>
                    <a:pt x="847" y="212"/>
                  </a:lnTo>
                  <a:lnTo>
                    <a:pt x="847" y="214"/>
                  </a:lnTo>
                  <a:lnTo>
                    <a:pt x="847" y="213"/>
                  </a:lnTo>
                  <a:lnTo>
                    <a:pt x="846" y="213"/>
                  </a:lnTo>
                  <a:lnTo>
                    <a:pt x="848" y="216"/>
                  </a:lnTo>
                  <a:lnTo>
                    <a:pt x="851" y="218"/>
                  </a:lnTo>
                  <a:lnTo>
                    <a:pt x="853" y="219"/>
                  </a:lnTo>
                  <a:lnTo>
                    <a:pt x="856" y="221"/>
                  </a:lnTo>
                  <a:lnTo>
                    <a:pt x="856" y="222"/>
                  </a:lnTo>
                  <a:lnTo>
                    <a:pt x="856" y="223"/>
                  </a:lnTo>
                  <a:lnTo>
                    <a:pt x="855" y="224"/>
                  </a:lnTo>
                  <a:lnTo>
                    <a:pt x="854" y="225"/>
                  </a:lnTo>
                  <a:lnTo>
                    <a:pt x="853" y="226"/>
                  </a:lnTo>
                  <a:lnTo>
                    <a:pt x="852" y="226"/>
                  </a:lnTo>
                  <a:lnTo>
                    <a:pt x="851" y="227"/>
                  </a:lnTo>
                  <a:lnTo>
                    <a:pt x="852" y="229"/>
                  </a:lnTo>
                  <a:lnTo>
                    <a:pt x="852" y="231"/>
                  </a:lnTo>
                  <a:lnTo>
                    <a:pt x="852" y="232"/>
                  </a:lnTo>
                  <a:lnTo>
                    <a:pt x="852" y="233"/>
                  </a:lnTo>
                  <a:lnTo>
                    <a:pt x="852" y="234"/>
                  </a:lnTo>
                  <a:lnTo>
                    <a:pt x="853" y="235"/>
                  </a:lnTo>
                  <a:lnTo>
                    <a:pt x="854" y="235"/>
                  </a:lnTo>
                  <a:lnTo>
                    <a:pt x="855" y="236"/>
                  </a:lnTo>
                  <a:lnTo>
                    <a:pt x="857" y="236"/>
                  </a:lnTo>
                  <a:lnTo>
                    <a:pt x="855" y="239"/>
                  </a:lnTo>
                  <a:lnTo>
                    <a:pt x="852" y="242"/>
                  </a:lnTo>
                  <a:lnTo>
                    <a:pt x="849" y="245"/>
                  </a:lnTo>
                  <a:lnTo>
                    <a:pt x="848" y="248"/>
                  </a:lnTo>
                  <a:lnTo>
                    <a:pt x="848" y="250"/>
                  </a:lnTo>
                  <a:lnTo>
                    <a:pt x="849" y="251"/>
                  </a:lnTo>
                  <a:lnTo>
                    <a:pt x="852" y="252"/>
                  </a:lnTo>
                  <a:lnTo>
                    <a:pt x="853" y="252"/>
                  </a:lnTo>
                  <a:lnTo>
                    <a:pt x="855" y="251"/>
                  </a:lnTo>
                  <a:lnTo>
                    <a:pt x="857" y="249"/>
                  </a:lnTo>
                  <a:lnTo>
                    <a:pt x="858" y="247"/>
                  </a:lnTo>
                  <a:lnTo>
                    <a:pt x="859" y="244"/>
                  </a:lnTo>
                  <a:lnTo>
                    <a:pt x="860" y="241"/>
                  </a:lnTo>
                  <a:lnTo>
                    <a:pt x="860" y="240"/>
                  </a:lnTo>
                  <a:lnTo>
                    <a:pt x="860" y="239"/>
                  </a:lnTo>
                  <a:lnTo>
                    <a:pt x="861" y="238"/>
                  </a:lnTo>
                  <a:lnTo>
                    <a:pt x="862" y="238"/>
                  </a:lnTo>
                  <a:lnTo>
                    <a:pt x="864" y="238"/>
                  </a:lnTo>
                  <a:lnTo>
                    <a:pt x="865" y="238"/>
                  </a:lnTo>
                  <a:lnTo>
                    <a:pt x="866" y="238"/>
                  </a:lnTo>
                  <a:lnTo>
                    <a:pt x="866" y="241"/>
                  </a:lnTo>
                  <a:lnTo>
                    <a:pt x="865" y="243"/>
                  </a:lnTo>
                  <a:lnTo>
                    <a:pt x="864" y="245"/>
                  </a:lnTo>
                  <a:lnTo>
                    <a:pt x="863" y="247"/>
                  </a:lnTo>
                  <a:lnTo>
                    <a:pt x="867" y="244"/>
                  </a:lnTo>
                  <a:lnTo>
                    <a:pt x="871" y="242"/>
                  </a:lnTo>
                  <a:lnTo>
                    <a:pt x="876" y="241"/>
                  </a:lnTo>
                  <a:lnTo>
                    <a:pt x="881" y="239"/>
                  </a:lnTo>
                  <a:lnTo>
                    <a:pt x="882" y="238"/>
                  </a:lnTo>
                  <a:lnTo>
                    <a:pt x="884" y="238"/>
                  </a:lnTo>
                  <a:lnTo>
                    <a:pt x="885" y="239"/>
                  </a:lnTo>
                  <a:lnTo>
                    <a:pt x="887" y="239"/>
                  </a:lnTo>
                  <a:lnTo>
                    <a:pt x="887" y="238"/>
                  </a:lnTo>
                  <a:lnTo>
                    <a:pt x="888" y="237"/>
                  </a:lnTo>
                  <a:lnTo>
                    <a:pt x="888" y="236"/>
                  </a:lnTo>
                  <a:lnTo>
                    <a:pt x="894" y="238"/>
                  </a:lnTo>
                  <a:lnTo>
                    <a:pt x="901" y="239"/>
                  </a:lnTo>
                  <a:lnTo>
                    <a:pt x="906" y="243"/>
                  </a:lnTo>
                  <a:lnTo>
                    <a:pt x="907" y="244"/>
                  </a:lnTo>
                  <a:lnTo>
                    <a:pt x="910" y="244"/>
                  </a:lnTo>
                  <a:lnTo>
                    <a:pt x="912" y="244"/>
                  </a:lnTo>
                  <a:lnTo>
                    <a:pt x="914" y="245"/>
                  </a:lnTo>
                  <a:lnTo>
                    <a:pt x="915" y="246"/>
                  </a:lnTo>
                  <a:lnTo>
                    <a:pt x="915" y="248"/>
                  </a:lnTo>
                  <a:lnTo>
                    <a:pt x="916" y="250"/>
                  </a:lnTo>
                  <a:lnTo>
                    <a:pt x="918" y="251"/>
                  </a:lnTo>
                  <a:lnTo>
                    <a:pt x="921" y="252"/>
                  </a:lnTo>
                  <a:lnTo>
                    <a:pt x="923" y="253"/>
                  </a:lnTo>
                  <a:lnTo>
                    <a:pt x="926" y="252"/>
                  </a:lnTo>
                  <a:lnTo>
                    <a:pt x="929" y="251"/>
                  </a:lnTo>
                  <a:lnTo>
                    <a:pt x="929" y="252"/>
                  </a:lnTo>
                  <a:lnTo>
                    <a:pt x="930" y="253"/>
                  </a:lnTo>
                  <a:lnTo>
                    <a:pt x="931" y="253"/>
                  </a:lnTo>
                  <a:lnTo>
                    <a:pt x="932" y="252"/>
                  </a:lnTo>
                  <a:lnTo>
                    <a:pt x="933" y="251"/>
                  </a:lnTo>
                  <a:lnTo>
                    <a:pt x="934" y="251"/>
                  </a:lnTo>
                  <a:lnTo>
                    <a:pt x="935" y="251"/>
                  </a:lnTo>
                  <a:lnTo>
                    <a:pt x="936" y="252"/>
                  </a:lnTo>
                  <a:lnTo>
                    <a:pt x="939" y="256"/>
                  </a:lnTo>
                  <a:lnTo>
                    <a:pt x="945" y="260"/>
                  </a:lnTo>
                  <a:lnTo>
                    <a:pt x="946" y="260"/>
                  </a:lnTo>
                  <a:lnTo>
                    <a:pt x="947" y="259"/>
                  </a:lnTo>
                  <a:lnTo>
                    <a:pt x="949" y="258"/>
                  </a:lnTo>
                  <a:lnTo>
                    <a:pt x="950" y="257"/>
                  </a:lnTo>
                  <a:lnTo>
                    <a:pt x="952" y="257"/>
                  </a:lnTo>
                  <a:lnTo>
                    <a:pt x="954" y="258"/>
                  </a:lnTo>
                  <a:lnTo>
                    <a:pt x="955" y="259"/>
                  </a:lnTo>
                  <a:lnTo>
                    <a:pt x="957" y="260"/>
                  </a:lnTo>
                  <a:lnTo>
                    <a:pt x="959" y="260"/>
                  </a:lnTo>
                  <a:lnTo>
                    <a:pt x="959" y="261"/>
                  </a:lnTo>
                  <a:lnTo>
                    <a:pt x="960" y="262"/>
                  </a:lnTo>
                  <a:lnTo>
                    <a:pt x="960" y="263"/>
                  </a:lnTo>
                  <a:lnTo>
                    <a:pt x="962" y="263"/>
                  </a:lnTo>
                  <a:lnTo>
                    <a:pt x="965" y="261"/>
                  </a:lnTo>
                  <a:lnTo>
                    <a:pt x="967" y="260"/>
                  </a:lnTo>
                  <a:lnTo>
                    <a:pt x="969" y="259"/>
                  </a:lnTo>
                  <a:lnTo>
                    <a:pt x="971" y="257"/>
                  </a:lnTo>
                  <a:lnTo>
                    <a:pt x="973" y="256"/>
                  </a:lnTo>
                  <a:lnTo>
                    <a:pt x="975" y="256"/>
                  </a:lnTo>
                  <a:lnTo>
                    <a:pt x="976" y="257"/>
                  </a:lnTo>
                  <a:lnTo>
                    <a:pt x="979" y="259"/>
                  </a:lnTo>
                  <a:lnTo>
                    <a:pt x="981" y="262"/>
                  </a:lnTo>
                  <a:lnTo>
                    <a:pt x="982" y="263"/>
                  </a:lnTo>
                  <a:lnTo>
                    <a:pt x="983" y="263"/>
                  </a:lnTo>
                  <a:lnTo>
                    <a:pt x="984" y="262"/>
                  </a:lnTo>
                  <a:lnTo>
                    <a:pt x="986" y="262"/>
                  </a:lnTo>
                  <a:lnTo>
                    <a:pt x="987" y="263"/>
                  </a:lnTo>
                  <a:lnTo>
                    <a:pt x="990" y="264"/>
                  </a:lnTo>
                  <a:lnTo>
                    <a:pt x="992" y="266"/>
                  </a:lnTo>
                  <a:lnTo>
                    <a:pt x="994" y="268"/>
                  </a:lnTo>
                  <a:lnTo>
                    <a:pt x="996" y="270"/>
                  </a:lnTo>
                  <a:lnTo>
                    <a:pt x="997" y="270"/>
                  </a:lnTo>
                  <a:lnTo>
                    <a:pt x="998" y="270"/>
                  </a:lnTo>
                  <a:lnTo>
                    <a:pt x="1000" y="270"/>
                  </a:lnTo>
                  <a:lnTo>
                    <a:pt x="1001" y="270"/>
                  </a:lnTo>
                  <a:lnTo>
                    <a:pt x="1012" y="279"/>
                  </a:lnTo>
                  <a:lnTo>
                    <a:pt x="1021" y="288"/>
                  </a:lnTo>
                  <a:lnTo>
                    <a:pt x="1021" y="289"/>
                  </a:lnTo>
                  <a:lnTo>
                    <a:pt x="1021" y="290"/>
                  </a:lnTo>
                  <a:lnTo>
                    <a:pt x="1022" y="291"/>
                  </a:lnTo>
                  <a:lnTo>
                    <a:pt x="1023" y="292"/>
                  </a:lnTo>
                  <a:lnTo>
                    <a:pt x="1025" y="293"/>
                  </a:lnTo>
                  <a:lnTo>
                    <a:pt x="1026" y="294"/>
                  </a:lnTo>
                  <a:lnTo>
                    <a:pt x="1033" y="298"/>
                  </a:lnTo>
                  <a:lnTo>
                    <a:pt x="1039" y="302"/>
                  </a:lnTo>
                  <a:lnTo>
                    <a:pt x="1044" y="308"/>
                  </a:lnTo>
                  <a:lnTo>
                    <a:pt x="1045" y="311"/>
                  </a:lnTo>
                  <a:lnTo>
                    <a:pt x="1046" y="314"/>
                  </a:lnTo>
                  <a:lnTo>
                    <a:pt x="1046" y="317"/>
                  </a:lnTo>
                  <a:lnTo>
                    <a:pt x="1048" y="317"/>
                  </a:lnTo>
                  <a:lnTo>
                    <a:pt x="1049" y="316"/>
                  </a:lnTo>
                  <a:lnTo>
                    <a:pt x="1051" y="316"/>
                  </a:lnTo>
                  <a:lnTo>
                    <a:pt x="1054" y="318"/>
                  </a:lnTo>
                  <a:lnTo>
                    <a:pt x="1057" y="321"/>
                  </a:lnTo>
                  <a:lnTo>
                    <a:pt x="1060" y="322"/>
                  </a:lnTo>
                  <a:lnTo>
                    <a:pt x="1064" y="324"/>
                  </a:lnTo>
                  <a:lnTo>
                    <a:pt x="1067" y="326"/>
                  </a:lnTo>
                  <a:lnTo>
                    <a:pt x="1070" y="329"/>
                  </a:lnTo>
                  <a:lnTo>
                    <a:pt x="1072" y="333"/>
                  </a:lnTo>
                  <a:lnTo>
                    <a:pt x="1074" y="336"/>
                  </a:lnTo>
                  <a:lnTo>
                    <a:pt x="1075" y="337"/>
                  </a:lnTo>
                  <a:lnTo>
                    <a:pt x="1077" y="336"/>
                  </a:lnTo>
                  <a:lnTo>
                    <a:pt x="1078" y="336"/>
                  </a:lnTo>
                  <a:lnTo>
                    <a:pt x="1079" y="335"/>
                  </a:lnTo>
                  <a:lnTo>
                    <a:pt x="1081" y="335"/>
                  </a:lnTo>
                  <a:lnTo>
                    <a:pt x="1084" y="337"/>
                  </a:lnTo>
                  <a:lnTo>
                    <a:pt x="1086" y="338"/>
                  </a:lnTo>
                  <a:lnTo>
                    <a:pt x="1088" y="339"/>
                  </a:lnTo>
                  <a:lnTo>
                    <a:pt x="1090" y="339"/>
                  </a:lnTo>
                  <a:lnTo>
                    <a:pt x="1092" y="338"/>
                  </a:lnTo>
                  <a:lnTo>
                    <a:pt x="1094" y="338"/>
                  </a:lnTo>
                  <a:lnTo>
                    <a:pt x="1096" y="338"/>
                  </a:lnTo>
                  <a:lnTo>
                    <a:pt x="1099" y="338"/>
                  </a:lnTo>
                  <a:lnTo>
                    <a:pt x="1101" y="340"/>
                  </a:lnTo>
                  <a:lnTo>
                    <a:pt x="1103" y="341"/>
                  </a:lnTo>
                  <a:lnTo>
                    <a:pt x="1105" y="342"/>
                  </a:lnTo>
                  <a:lnTo>
                    <a:pt x="1107" y="343"/>
                  </a:lnTo>
                  <a:lnTo>
                    <a:pt x="1109" y="345"/>
                  </a:lnTo>
                  <a:lnTo>
                    <a:pt x="1110" y="347"/>
                  </a:lnTo>
                  <a:lnTo>
                    <a:pt x="1111" y="351"/>
                  </a:lnTo>
                  <a:lnTo>
                    <a:pt x="1112" y="355"/>
                  </a:lnTo>
                  <a:lnTo>
                    <a:pt x="1113" y="359"/>
                  </a:lnTo>
                  <a:lnTo>
                    <a:pt x="1115" y="362"/>
                  </a:lnTo>
                  <a:lnTo>
                    <a:pt x="1115" y="364"/>
                  </a:lnTo>
                  <a:lnTo>
                    <a:pt x="1116" y="366"/>
                  </a:lnTo>
                  <a:lnTo>
                    <a:pt x="1117" y="368"/>
                  </a:lnTo>
                  <a:lnTo>
                    <a:pt x="1118" y="370"/>
                  </a:lnTo>
                  <a:lnTo>
                    <a:pt x="1118" y="372"/>
                  </a:lnTo>
                  <a:lnTo>
                    <a:pt x="1118" y="375"/>
                  </a:lnTo>
                  <a:lnTo>
                    <a:pt x="1119" y="377"/>
                  </a:lnTo>
                  <a:lnTo>
                    <a:pt x="1119" y="379"/>
                  </a:lnTo>
                  <a:lnTo>
                    <a:pt x="1121" y="383"/>
                  </a:lnTo>
                  <a:lnTo>
                    <a:pt x="1122" y="387"/>
                  </a:lnTo>
                  <a:lnTo>
                    <a:pt x="1122" y="391"/>
                  </a:lnTo>
                  <a:lnTo>
                    <a:pt x="1123" y="391"/>
                  </a:lnTo>
                  <a:lnTo>
                    <a:pt x="1124" y="392"/>
                  </a:lnTo>
                  <a:lnTo>
                    <a:pt x="1125" y="393"/>
                  </a:lnTo>
                  <a:lnTo>
                    <a:pt x="1125" y="396"/>
                  </a:lnTo>
                  <a:lnTo>
                    <a:pt x="1126" y="399"/>
                  </a:lnTo>
                  <a:lnTo>
                    <a:pt x="1129" y="402"/>
                  </a:lnTo>
                  <a:lnTo>
                    <a:pt x="1129" y="404"/>
                  </a:lnTo>
                  <a:lnTo>
                    <a:pt x="1129" y="406"/>
                  </a:lnTo>
                  <a:lnTo>
                    <a:pt x="1126" y="409"/>
                  </a:lnTo>
                  <a:lnTo>
                    <a:pt x="1125" y="412"/>
                  </a:lnTo>
                  <a:lnTo>
                    <a:pt x="1124" y="415"/>
                  </a:lnTo>
                  <a:lnTo>
                    <a:pt x="1122" y="426"/>
                  </a:lnTo>
                  <a:lnTo>
                    <a:pt x="1118" y="437"/>
                  </a:lnTo>
                  <a:lnTo>
                    <a:pt x="1114" y="446"/>
                  </a:lnTo>
                  <a:lnTo>
                    <a:pt x="1107" y="454"/>
                  </a:lnTo>
                  <a:lnTo>
                    <a:pt x="1099" y="462"/>
                  </a:lnTo>
                  <a:lnTo>
                    <a:pt x="1092" y="469"/>
                  </a:lnTo>
                  <a:lnTo>
                    <a:pt x="1091" y="471"/>
                  </a:lnTo>
                  <a:lnTo>
                    <a:pt x="1090" y="473"/>
                  </a:lnTo>
                  <a:lnTo>
                    <a:pt x="1090" y="475"/>
                  </a:lnTo>
                  <a:lnTo>
                    <a:pt x="1090" y="477"/>
                  </a:lnTo>
                  <a:lnTo>
                    <a:pt x="1089" y="479"/>
                  </a:lnTo>
                  <a:lnTo>
                    <a:pt x="1086" y="482"/>
                  </a:lnTo>
                  <a:lnTo>
                    <a:pt x="1081" y="486"/>
                  </a:lnTo>
                  <a:lnTo>
                    <a:pt x="1077" y="488"/>
                  </a:lnTo>
                  <a:lnTo>
                    <a:pt x="1073" y="491"/>
                  </a:lnTo>
                  <a:lnTo>
                    <a:pt x="1071" y="491"/>
                  </a:lnTo>
                  <a:lnTo>
                    <a:pt x="1069" y="491"/>
                  </a:lnTo>
                  <a:lnTo>
                    <a:pt x="1066" y="491"/>
                  </a:lnTo>
                  <a:lnTo>
                    <a:pt x="1064" y="492"/>
                  </a:lnTo>
                  <a:lnTo>
                    <a:pt x="1062" y="492"/>
                  </a:lnTo>
                  <a:lnTo>
                    <a:pt x="1060" y="494"/>
                  </a:lnTo>
                  <a:lnTo>
                    <a:pt x="1058" y="496"/>
                  </a:lnTo>
                  <a:lnTo>
                    <a:pt x="1057" y="499"/>
                  </a:lnTo>
                  <a:lnTo>
                    <a:pt x="1055" y="502"/>
                  </a:lnTo>
                  <a:lnTo>
                    <a:pt x="1054" y="504"/>
                  </a:lnTo>
                  <a:lnTo>
                    <a:pt x="1052" y="506"/>
                  </a:lnTo>
                  <a:lnTo>
                    <a:pt x="1049" y="507"/>
                  </a:lnTo>
                  <a:lnTo>
                    <a:pt x="1046" y="508"/>
                  </a:lnTo>
                  <a:lnTo>
                    <a:pt x="1046" y="509"/>
                  </a:lnTo>
                  <a:lnTo>
                    <a:pt x="1045" y="510"/>
                  </a:lnTo>
                  <a:lnTo>
                    <a:pt x="1046" y="511"/>
                  </a:lnTo>
                  <a:lnTo>
                    <a:pt x="1046" y="513"/>
                  </a:lnTo>
                  <a:lnTo>
                    <a:pt x="1045" y="514"/>
                  </a:lnTo>
                  <a:lnTo>
                    <a:pt x="1044" y="516"/>
                  </a:lnTo>
                  <a:lnTo>
                    <a:pt x="1042" y="517"/>
                  </a:lnTo>
                  <a:lnTo>
                    <a:pt x="1040" y="518"/>
                  </a:lnTo>
                  <a:lnTo>
                    <a:pt x="1038" y="519"/>
                  </a:lnTo>
                  <a:lnTo>
                    <a:pt x="1037" y="521"/>
                  </a:lnTo>
                  <a:lnTo>
                    <a:pt x="1037" y="523"/>
                  </a:lnTo>
                  <a:lnTo>
                    <a:pt x="1037" y="526"/>
                  </a:lnTo>
                  <a:lnTo>
                    <a:pt x="1035" y="527"/>
                  </a:lnTo>
                  <a:lnTo>
                    <a:pt x="1026" y="537"/>
                  </a:lnTo>
                  <a:lnTo>
                    <a:pt x="1018" y="549"/>
                  </a:lnTo>
                  <a:lnTo>
                    <a:pt x="1016" y="551"/>
                  </a:lnTo>
                  <a:lnTo>
                    <a:pt x="1014" y="552"/>
                  </a:lnTo>
                  <a:lnTo>
                    <a:pt x="1012" y="552"/>
                  </a:lnTo>
                  <a:lnTo>
                    <a:pt x="1009" y="552"/>
                  </a:lnTo>
                  <a:lnTo>
                    <a:pt x="1007" y="551"/>
                  </a:lnTo>
                  <a:lnTo>
                    <a:pt x="1006" y="551"/>
                  </a:lnTo>
                  <a:lnTo>
                    <a:pt x="1006" y="550"/>
                  </a:lnTo>
                  <a:lnTo>
                    <a:pt x="1005" y="550"/>
                  </a:lnTo>
                  <a:lnTo>
                    <a:pt x="1004" y="549"/>
                  </a:lnTo>
                  <a:lnTo>
                    <a:pt x="1003" y="549"/>
                  </a:lnTo>
                  <a:lnTo>
                    <a:pt x="1003" y="548"/>
                  </a:lnTo>
                  <a:lnTo>
                    <a:pt x="1001" y="548"/>
                  </a:lnTo>
                  <a:lnTo>
                    <a:pt x="999" y="548"/>
                  </a:lnTo>
                  <a:lnTo>
                    <a:pt x="998" y="548"/>
                  </a:lnTo>
                  <a:lnTo>
                    <a:pt x="997" y="549"/>
                  </a:lnTo>
                  <a:lnTo>
                    <a:pt x="997" y="551"/>
                  </a:lnTo>
                  <a:lnTo>
                    <a:pt x="997" y="553"/>
                  </a:lnTo>
                  <a:lnTo>
                    <a:pt x="997" y="554"/>
                  </a:lnTo>
                  <a:lnTo>
                    <a:pt x="998" y="555"/>
                  </a:lnTo>
                  <a:lnTo>
                    <a:pt x="998" y="557"/>
                  </a:lnTo>
                  <a:lnTo>
                    <a:pt x="998" y="558"/>
                  </a:lnTo>
                  <a:lnTo>
                    <a:pt x="998" y="560"/>
                  </a:lnTo>
                  <a:lnTo>
                    <a:pt x="999" y="561"/>
                  </a:lnTo>
                  <a:lnTo>
                    <a:pt x="999" y="562"/>
                  </a:lnTo>
                  <a:lnTo>
                    <a:pt x="998" y="562"/>
                  </a:lnTo>
                  <a:lnTo>
                    <a:pt x="997" y="563"/>
                  </a:lnTo>
                  <a:lnTo>
                    <a:pt x="996" y="564"/>
                  </a:lnTo>
                  <a:lnTo>
                    <a:pt x="995" y="564"/>
                  </a:lnTo>
                  <a:lnTo>
                    <a:pt x="993" y="565"/>
                  </a:lnTo>
                  <a:lnTo>
                    <a:pt x="992" y="566"/>
                  </a:lnTo>
                  <a:lnTo>
                    <a:pt x="992" y="568"/>
                  </a:lnTo>
                  <a:lnTo>
                    <a:pt x="992" y="570"/>
                  </a:lnTo>
                  <a:lnTo>
                    <a:pt x="992" y="572"/>
                  </a:lnTo>
                  <a:lnTo>
                    <a:pt x="991" y="574"/>
                  </a:lnTo>
                  <a:lnTo>
                    <a:pt x="990" y="575"/>
                  </a:lnTo>
                  <a:lnTo>
                    <a:pt x="988" y="576"/>
                  </a:lnTo>
                  <a:lnTo>
                    <a:pt x="986" y="577"/>
                  </a:lnTo>
                  <a:lnTo>
                    <a:pt x="985" y="578"/>
                  </a:lnTo>
                  <a:lnTo>
                    <a:pt x="984" y="580"/>
                  </a:lnTo>
                  <a:lnTo>
                    <a:pt x="984" y="582"/>
                  </a:lnTo>
                  <a:lnTo>
                    <a:pt x="984" y="584"/>
                  </a:lnTo>
                  <a:lnTo>
                    <a:pt x="985" y="584"/>
                  </a:lnTo>
                  <a:lnTo>
                    <a:pt x="986" y="584"/>
                  </a:lnTo>
                  <a:lnTo>
                    <a:pt x="987" y="582"/>
                  </a:lnTo>
                  <a:lnTo>
                    <a:pt x="987" y="581"/>
                  </a:lnTo>
                  <a:lnTo>
                    <a:pt x="988" y="580"/>
                  </a:lnTo>
                  <a:lnTo>
                    <a:pt x="991" y="580"/>
                  </a:lnTo>
                  <a:lnTo>
                    <a:pt x="992" y="581"/>
                  </a:lnTo>
                  <a:lnTo>
                    <a:pt x="993" y="582"/>
                  </a:lnTo>
                  <a:lnTo>
                    <a:pt x="993" y="584"/>
                  </a:lnTo>
                  <a:lnTo>
                    <a:pt x="993" y="586"/>
                  </a:lnTo>
                  <a:lnTo>
                    <a:pt x="993" y="588"/>
                  </a:lnTo>
                  <a:lnTo>
                    <a:pt x="992" y="590"/>
                  </a:lnTo>
                  <a:lnTo>
                    <a:pt x="987" y="607"/>
                  </a:lnTo>
                  <a:lnTo>
                    <a:pt x="987" y="624"/>
                  </a:lnTo>
                  <a:lnTo>
                    <a:pt x="987" y="641"/>
                  </a:lnTo>
                  <a:lnTo>
                    <a:pt x="984" y="651"/>
                  </a:lnTo>
                  <a:lnTo>
                    <a:pt x="978" y="660"/>
                  </a:lnTo>
                  <a:lnTo>
                    <a:pt x="970" y="677"/>
                  </a:lnTo>
                  <a:lnTo>
                    <a:pt x="970" y="679"/>
                  </a:lnTo>
                  <a:lnTo>
                    <a:pt x="971" y="685"/>
                  </a:lnTo>
                  <a:lnTo>
                    <a:pt x="970" y="692"/>
                  </a:lnTo>
                  <a:lnTo>
                    <a:pt x="966" y="699"/>
                  </a:lnTo>
                  <a:lnTo>
                    <a:pt x="964" y="702"/>
                  </a:lnTo>
                  <a:lnTo>
                    <a:pt x="961" y="704"/>
                  </a:lnTo>
                  <a:lnTo>
                    <a:pt x="959" y="706"/>
                  </a:lnTo>
                  <a:lnTo>
                    <a:pt x="957" y="709"/>
                  </a:lnTo>
                  <a:lnTo>
                    <a:pt x="955" y="720"/>
                  </a:lnTo>
                  <a:lnTo>
                    <a:pt x="954" y="733"/>
                  </a:lnTo>
                  <a:lnTo>
                    <a:pt x="951" y="744"/>
                  </a:lnTo>
                  <a:lnTo>
                    <a:pt x="947" y="748"/>
                  </a:lnTo>
                  <a:lnTo>
                    <a:pt x="942" y="752"/>
                  </a:lnTo>
                  <a:lnTo>
                    <a:pt x="937" y="756"/>
                  </a:lnTo>
                  <a:lnTo>
                    <a:pt x="933" y="761"/>
                  </a:lnTo>
                  <a:lnTo>
                    <a:pt x="933" y="763"/>
                  </a:lnTo>
                  <a:lnTo>
                    <a:pt x="932" y="766"/>
                  </a:lnTo>
                  <a:lnTo>
                    <a:pt x="931" y="767"/>
                  </a:lnTo>
                  <a:lnTo>
                    <a:pt x="922" y="779"/>
                  </a:lnTo>
                  <a:lnTo>
                    <a:pt x="913" y="789"/>
                  </a:lnTo>
                  <a:lnTo>
                    <a:pt x="906" y="800"/>
                  </a:lnTo>
                  <a:lnTo>
                    <a:pt x="905" y="804"/>
                  </a:lnTo>
                  <a:lnTo>
                    <a:pt x="907" y="809"/>
                  </a:lnTo>
                  <a:lnTo>
                    <a:pt x="908" y="813"/>
                  </a:lnTo>
                  <a:lnTo>
                    <a:pt x="906" y="819"/>
                  </a:lnTo>
                  <a:lnTo>
                    <a:pt x="904" y="821"/>
                  </a:lnTo>
                  <a:lnTo>
                    <a:pt x="902" y="822"/>
                  </a:lnTo>
                  <a:lnTo>
                    <a:pt x="899" y="823"/>
                  </a:lnTo>
                  <a:lnTo>
                    <a:pt x="896" y="823"/>
                  </a:lnTo>
                  <a:lnTo>
                    <a:pt x="893" y="824"/>
                  </a:lnTo>
                  <a:lnTo>
                    <a:pt x="890" y="825"/>
                  </a:lnTo>
                  <a:lnTo>
                    <a:pt x="889" y="825"/>
                  </a:lnTo>
                  <a:lnTo>
                    <a:pt x="887" y="826"/>
                  </a:lnTo>
                  <a:lnTo>
                    <a:pt x="885" y="827"/>
                  </a:lnTo>
                  <a:lnTo>
                    <a:pt x="883" y="829"/>
                  </a:lnTo>
                  <a:lnTo>
                    <a:pt x="882" y="831"/>
                  </a:lnTo>
                  <a:lnTo>
                    <a:pt x="881" y="833"/>
                  </a:lnTo>
                  <a:lnTo>
                    <a:pt x="877" y="839"/>
                  </a:lnTo>
                  <a:lnTo>
                    <a:pt x="872" y="839"/>
                  </a:lnTo>
                  <a:lnTo>
                    <a:pt x="869" y="839"/>
                  </a:lnTo>
                  <a:lnTo>
                    <a:pt x="866" y="839"/>
                  </a:lnTo>
                  <a:lnTo>
                    <a:pt x="864" y="839"/>
                  </a:lnTo>
                  <a:lnTo>
                    <a:pt x="863" y="838"/>
                  </a:lnTo>
                  <a:lnTo>
                    <a:pt x="862" y="838"/>
                  </a:lnTo>
                  <a:lnTo>
                    <a:pt x="862" y="837"/>
                  </a:lnTo>
                  <a:lnTo>
                    <a:pt x="849" y="835"/>
                  </a:lnTo>
                  <a:lnTo>
                    <a:pt x="847" y="832"/>
                  </a:lnTo>
                  <a:lnTo>
                    <a:pt x="846" y="831"/>
                  </a:lnTo>
                  <a:lnTo>
                    <a:pt x="845" y="830"/>
                  </a:lnTo>
                  <a:lnTo>
                    <a:pt x="845" y="831"/>
                  </a:lnTo>
                  <a:lnTo>
                    <a:pt x="844" y="831"/>
                  </a:lnTo>
                  <a:lnTo>
                    <a:pt x="844" y="833"/>
                  </a:lnTo>
                  <a:lnTo>
                    <a:pt x="844" y="834"/>
                  </a:lnTo>
                  <a:lnTo>
                    <a:pt x="844" y="835"/>
                  </a:lnTo>
                  <a:lnTo>
                    <a:pt x="844" y="836"/>
                  </a:lnTo>
                  <a:lnTo>
                    <a:pt x="844" y="837"/>
                  </a:lnTo>
                  <a:lnTo>
                    <a:pt x="843" y="838"/>
                  </a:lnTo>
                  <a:lnTo>
                    <a:pt x="842" y="839"/>
                  </a:lnTo>
                  <a:lnTo>
                    <a:pt x="841" y="840"/>
                  </a:lnTo>
                  <a:lnTo>
                    <a:pt x="839" y="840"/>
                  </a:lnTo>
                  <a:lnTo>
                    <a:pt x="838" y="840"/>
                  </a:lnTo>
                  <a:lnTo>
                    <a:pt x="837" y="840"/>
                  </a:lnTo>
                  <a:lnTo>
                    <a:pt x="836" y="840"/>
                  </a:lnTo>
                  <a:lnTo>
                    <a:pt x="829" y="841"/>
                  </a:lnTo>
                  <a:lnTo>
                    <a:pt x="828" y="842"/>
                  </a:lnTo>
                  <a:lnTo>
                    <a:pt x="827" y="842"/>
                  </a:lnTo>
                  <a:lnTo>
                    <a:pt x="827" y="840"/>
                  </a:lnTo>
                  <a:lnTo>
                    <a:pt x="826" y="838"/>
                  </a:lnTo>
                  <a:lnTo>
                    <a:pt x="824" y="838"/>
                  </a:lnTo>
                  <a:lnTo>
                    <a:pt x="823" y="837"/>
                  </a:lnTo>
                  <a:lnTo>
                    <a:pt x="821" y="837"/>
                  </a:lnTo>
                  <a:lnTo>
                    <a:pt x="818" y="837"/>
                  </a:lnTo>
                  <a:lnTo>
                    <a:pt x="816" y="837"/>
                  </a:lnTo>
                  <a:lnTo>
                    <a:pt x="814" y="836"/>
                  </a:lnTo>
                  <a:lnTo>
                    <a:pt x="812" y="841"/>
                  </a:lnTo>
                  <a:lnTo>
                    <a:pt x="808" y="843"/>
                  </a:lnTo>
                  <a:lnTo>
                    <a:pt x="802" y="844"/>
                  </a:lnTo>
                  <a:lnTo>
                    <a:pt x="797" y="845"/>
                  </a:lnTo>
                  <a:lnTo>
                    <a:pt x="793" y="848"/>
                  </a:lnTo>
                  <a:lnTo>
                    <a:pt x="790" y="851"/>
                  </a:lnTo>
                  <a:lnTo>
                    <a:pt x="788" y="853"/>
                  </a:lnTo>
                  <a:lnTo>
                    <a:pt x="785" y="854"/>
                  </a:lnTo>
                  <a:lnTo>
                    <a:pt x="783" y="855"/>
                  </a:lnTo>
                  <a:lnTo>
                    <a:pt x="781" y="855"/>
                  </a:lnTo>
                  <a:lnTo>
                    <a:pt x="780" y="855"/>
                  </a:lnTo>
                  <a:lnTo>
                    <a:pt x="772" y="855"/>
                  </a:lnTo>
                  <a:lnTo>
                    <a:pt x="765" y="858"/>
                  </a:lnTo>
                  <a:lnTo>
                    <a:pt x="756" y="859"/>
                  </a:lnTo>
                  <a:lnTo>
                    <a:pt x="754" y="860"/>
                  </a:lnTo>
                  <a:lnTo>
                    <a:pt x="751" y="861"/>
                  </a:lnTo>
                  <a:lnTo>
                    <a:pt x="747" y="863"/>
                  </a:lnTo>
                  <a:lnTo>
                    <a:pt x="744" y="865"/>
                  </a:lnTo>
                  <a:lnTo>
                    <a:pt x="741" y="866"/>
                  </a:lnTo>
                  <a:lnTo>
                    <a:pt x="740" y="867"/>
                  </a:lnTo>
                  <a:lnTo>
                    <a:pt x="739" y="869"/>
                  </a:lnTo>
                  <a:lnTo>
                    <a:pt x="739" y="870"/>
                  </a:lnTo>
                  <a:lnTo>
                    <a:pt x="739" y="871"/>
                  </a:lnTo>
                  <a:lnTo>
                    <a:pt x="739" y="872"/>
                  </a:lnTo>
                  <a:lnTo>
                    <a:pt x="728" y="879"/>
                  </a:lnTo>
                  <a:lnTo>
                    <a:pt x="719" y="889"/>
                  </a:lnTo>
                  <a:lnTo>
                    <a:pt x="716" y="891"/>
                  </a:lnTo>
                  <a:lnTo>
                    <a:pt x="714" y="893"/>
                  </a:lnTo>
                  <a:lnTo>
                    <a:pt x="710" y="895"/>
                  </a:lnTo>
                  <a:lnTo>
                    <a:pt x="708" y="897"/>
                  </a:lnTo>
                  <a:lnTo>
                    <a:pt x="707" y="897"/>
                  </a:lnTo>
                  <a:lnTo>
                    <a:pt x="706" y="897"/>
                  </a:lnTo>
                  <a:lnTo>
                    <a:pt x="705" y="896"/>
                  </a:lnTo>
                  <a:lnTo>
                    <a:pt x="700" y="899"/>
                  </a:lnTo>
                  <a:lnTo>
                    <a:pt x="698" y="903"/>
                  </a:lnTo>
                  <a:lnTo>
                    <a:pt x="698" y="910"/>
                  </a:lnTo>
                  <a:lnTo>
                    <a:pt x="696" y="915"/>
                  </a:lnTo>
                  <a:lnTo>
                    <a:pt x="695" y="915"/>
                  </a:lnTo>
                  <a:lnTo>
                    <a:pt x="694" y="915"/>
                  </a:lnTo>
                  <a:lnTo>
                    <a:pt x="693" y="916"/>
                  </a:lnTo>
                  <a:lnTo>
                    <a:pt x="692" y="917"/>
                  </a:lnTo>
                  <a:lnTo>
                    <a:pt x="693" y="921"/>
                  </a:lnTo>
                  <a:lnTo>
                    <a:pt x="696" y="925"/>
                  </a:lnTo>
                  <a:lnTo>
                    <a:pt x="698" y="929"/>
                  </a:lnTo>
                  <a:lnTo>
                    <a:pt x="698" y="933"/>
                  </a:lnTo>
                  <a:lnTo>
                    <a:pt x="697" y="936"/>
                  </a:lnTo>
                  <a:lnTo>
                    <a:pt x="695" y="938"/>
                  </a:lnTo>
                  <a:lnTo>
                    <a:pt x="695" y="941"/>
                  </a:lnTo>
                  <a:lnTo>
                    <a:pt x="694" y="943"/>
                  </a:lnTo>
                  <a:lnTo>
                    <a:pt x="692" y="950"/>
                  </a:lnTo>
                  <a:lnTo>
                    <a:pt x="691" y="960"/>
                  </a:lnTo>
                  <a:lnTo>
                    <a:pt x="692" y="973"/>
                  </a:lnTo>
                  <a:lnTo>
                    <a:pt x="692" y="976"/>
                  </a:lnTo>
                  <a:lnTo>
                    <a:pt x="691" y="980"/>
                  </a:lnTo>
                  <a:lnTo>
                    <a:pt x="690" y="982"/>
                  </a:lnTo>
                  <a:lnTo>
                    <a:pt x="688" y="985"/>
                  </a:lnTo>
                  <a:lnTo>
                    <a:pt x="685" y="986"/>
                  </a:lnTo>
                  <a:lnTo>
                    <a:pt x="676" y="990"/>
                  </a:lnTo>
                  <a:lnTo>
                    <a:pt x="669" y="995"/>
                  </a:lnTo>
                  <a:lnTo>
                    <a:pt x="662" y="1002"/>
                  </a:lnTo>
                  <a:lnTo>
                    <a:pt x="656" y="1008"/>
                  </a:lnTo>
                  <a:lnTo>
                    <a:pt x="650" y="1017"/>
                  </a:lnTo>
                  <a:lnTo>
                    <a:pt x="646" y="1027"/>
                  </a:lnTo>
                  <a:lnTo>
                    <a:pt x="641" y="1037"/>
                  </a:lnTo>
                  <a:lnTo>
                    <a:pt x="636" y="1049"/>
                  </a:lnTo>
                  <a:lnTo>
                    <a:pt x="632" y="1054"/>
                  </a:lnTo>
                  <a:lnTo>
                    <a:pt x="625" y="1058"/>
                  </a:lnTo>
                  <a:lnTo>
                    <a:pt x="619" y="1062"/>
                  </a:lnTo>
                  <a:lnTo>
                    <a:pt x="613" y="1066"/>
                  </a:lnTo>
                  <a:lnTo>
                    <a:pt x="612" y="1072"/>
                  </a:lnTo>
                  <a:lnTo>
                    <a:pt x="612" y="1074"/>
                  </a:lnTo>
                  <a:lnTo>
                    <a:pt x="612" y="1076"/>
                  </a:lnTo>
                  <a:lnTo>
                    <a:pt x="611" y="1078"/>
                  </a:lnTo>
                  <a:lnTo>
                    <a:pt x="611" y="1080"/>
                  </a:lnTo>
                  <a:lnTo>
                    <a:pt x="610" y="1081"/>
                  </a:lnTo>
                  <a:lnTo>
                    <a:pt x="608" y="1081"/>
                  </a:lnTo>
                  <a:lnTo>
                    <a:pt x="605" y="1080"/>
                  </a:lnTo>
                  <a:lnTo>
                    <a:pt x="603" y="1079"/>
                  </a:lnTo>
                  <a:lnTo>
                    <a:pt x="601" y="1078"/>
                  </a:lnTo>
                  <a:lnTo>
                    <a:pt x="600" y="1076"/>
                  </a:lnTo>
                  <a:lnTo>
                    <a:pt x="599" y="1074"/>
                  </a:lnTo>
                  <a:lnTo>
                    <a:pt x="600" y="1071"/>
                  </a:lnTo>
                  <a:lnTo>
                    <a:pt x="601" y="1070"/>
                  </a:lnTo>
                  <a:lnTo>
                    <a:pt x="603" y="1069"/>
                  </a:lnTo>
                  <a:lnTo>
                    <a:pt x="605" y="1068"/>
                  </a:lnTo>
                  <a:lnTo>
                    <a:pt x="606" y="1067"/>
                  </a:lnTo>
                  <a:lnTo>
                    <a:pt x="615" y="1061"/>
                  </a:lnTo>
                  <a:lnTo>
                    <a:pt x="624" y="1054"/>
                  </a:lnTo>
                  <a:lnTo>
                    <a:pt x="629" y="1046"/>
                  </a:lnTo>
                  <a:lnTo>
                    <a:pt x="629" y="1044"/>
                  </a:lnTo>
                  <a:lnTo>
                    <a:pt x="631" y="1042"/>
                  </a:lnTo>
                  <a:lnTo>
                    <a:pt x="632" y="1041"/>
                  </a:lnTo>
                  <a:lnTo>
                    <a:pt x="633" y="1040"/>
                  </a:lnTo>
                  <a:lnTo>
                    <a:pt x="634" y="1039"/>
                  </a:lnTo>
                  <a:lnTo>
                    <a:pt x="635" y="1038"/>
                  </a:lnTo>
                  <a:lnTo>
                    <a:pt x="634" y="1036"/>
                  </a:lnTo>
                  <a:lnTo>
                    <a:pt x="633" y="1035"/>
                  </a:lnTo>
                  <a:lnTo>
                    <a:pt x="633" y="1034"/>
                  </a:lnTo>
                  <a:lnTo>
                    <a:pt x="633" y="1033"/>
                  </a:lnTo>
                  <a:lnTo>
                    <a:pt x="632" y="1033"/>
                  </a:lnTo>
                  <a:lnTo>
                    <a:pt x="631" y="1033"/>
                  </a:lnTo>
                  <a:lnTo>
                    <a:pt x="629" y="1033"/>
                  </a:lnTo>
                  <a:lnTo>
                    <a:pt x="617" y="1041"/>
                  </a:lnTo>
                  <a:lnTo>
                    <a:pt x="609" y="1052"/>
                  </a:lnTo>
                  <a:lnTo>
                    <a:pt x="608" y="1055"/>
                  </a:lnTo>
                  <a:lnTo>
                    <a:pt x="608" y="1057"/>
                  </a:lnTo>
                  <a:lnTo>
                    <a:pt x="606" y="1060"/>
                  </a:lnTo>
                  <a:lnTo>
                    <a:pt x="598" y="1069"/>
                  </a:lnTo>
                  <a:lnTo>
                    <a:pt x="589" y="1076"/>
                  </a:lnTo>
                  <a:lnTo>
                    <a:pt x="580" y="1084"/>
                  </a:lnTo>
                  <a:lnTo>
                    <a:pt x="573" y="1095"/>
                  </a:lnTo>
                  <a:lnTo>
                    <a:pt x="571" y="1098"/>
                  </a:lnTo>
                  <a:lnTo>
                    <a:pt x="570" y="1096"/>
                  </a:lnTo>
                  <a:lnTo>
                    <a:pt x="569" y="1093"/>
                  </a:lnTo>
                  <a:lnTo>
                    <a:pt x="567" y="1091"/>
                  </a:lnTo>
                  <a:lnTo>
                    <a:pt x="566" y="1089"/>
                  </a:lnTo>
                  <a:lnTo>
                    <a:pt x="565" y="1085"/>
                  </a:lnTo>
                  <a:lnTo>
                    <a:pt x="564" y="1083"/>
                  </a:lnTo>
                  <a:lnTo>
                    <a:pt x="563" y="1080"/>
                  </a:lnTo>
                  <a:lnTo>
                    <a:pt x="562" y="1078"/>
                  </a:lnTo>
                  <a:lnTo>
                    <a:pt x="559" y="1076"/>
                  </a:lnTo>
                  <a:lnTo>
                    <a:pt x="556" y="1074"/>
                  </a:lnTo>
                  <a:lnTo>
                    <a:pt x="554" y="1072"/>
                  </a:lnTo>
                  <a:lnTo>
                    <a:pt x="551" y="1070"/>
                  </a:lnTo>
                  <a:lnTo>
                    <a:pt x="549" y="1068"/>
                  </a:lnTo>
                  <a:lnTo>
                    <a:pt x="548" y="1065"/>
                  </a:lnTo>
                  <a:lnTo>
                    <a:pt x="546" y="1062"/>
                  </a:lnTo>
                  <a:lnTo>
                    <a:pt x="544" y="1059"/>
                  </a:lnTo>
                  <a:lnTo>
                    <a:pt x="542" y="1058"/>
                  </a:lnTo>
                  <a:lnTo>
                    <a:pt x="539" y="1057"/>
                  </a:lnTo>
                  <a:lnTo>
                    <a:pt x="536" y="1056"/>
                  </a:lnTo>
                  <a:lnTo>
                    <a:pt x="533" y="1056"/>
                  </a:lnTo>
                  <a:lnTo>
                    <a:pt x="530" y="1055"/>
                  </a:lnTo>
                  <a:lnTo>
                    <a:pt x="528" y="1053"/>
                  </a:lnTo>
                  <a:lnTo>
                    <a:pt x="524" y="1050"/>
                  </a:lnTo>
                  <a:lnTo>
                    <a:pt x="521" y="1047"/>
                  </a:lnTo>
                  <a:lnTo>
                    <a:pt x="518" y="1045"/>
                  </a:lnTo>
                  <a:lnTo>
                    <a:pt x="516" y="1045"/>
                  </a:lnTo>
                  <a:lnTo>
                    <a:pt x="514" y="1045"/>
                  </a:lnTo>
                  <a:lnTo>
                    <a:pt x="512" y="1046"/>
                  </a:lnTo>
                  <a:lnTo>
                    <a:pt x="511" y="1047"/>
                  </a:lnTo>
                  <a:lnTo>
                    <a:pt x="509" y="1047"/>
                  </a:lnTo>
                  <a:lnTo>
                    <a:pt x="503" y="1036"/>
                  </a:lnTo>
                  <a:lnTo>
                    <a:pt x="495" y="1027"/>
                  </a:lnTo>
                  <a:lnTo>
                    <a:pt x="494" y="1026"/>
                  </a:lnTo>
                  <a:lnTo>
                    <a:pt x="493" y="1024"/>
                  </a:lnTo>
                  <a:lnTo>
                    <a:pt x="491" y="1022"/>
                  </a:lnTo>
                  <a:lnTo>
                    <a:pt x="490" y="1020"/>
                  </a:lnTo>
                  <a:lnTo>
                    <a:pt x="484" y="1018"/>
                  </a:lnTo>
                  <a:lnTo>
                    <a:pt x="476" y="1018"/>
                  </a:lnTo>
                  <a:lnTo>
                    <a:pt x="470" y="1020"/>
                  </a:lnTo>
                  <a:lnTo>
                    <a:pt x="465" y="1024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38" name="Freeform 76"/>
            <p:cNvSpPr>
              <a:spLocks/>
            </p:cNvSpPr>
            <p:nvPr/>
          </p:nvSpPr>
          <p:spPr bwMode="gray">
            <a:xfrm>
              <a:off x="2555" y="1922"/>
              <a:ext cx="1129" cy="1098"/>
            </a:xfrm>
            <a:custGeom>
              <a:avLst/>
              <a:gdLst>
                <a:gd name="T0" fmla="*/ 564 w 1129"/>
                <a:gd name="T1" fmla="*/ 929 h 1098"/>
                <a:gd name="T2" fmla="*/ 553 w 1129"/>
                <a:gd name="T3" fmla="*/ 876 h 1098"/>
                <a:gd name="T4" fmla="*/ 525 w 1129"/>
                <a:gd name="T5" fmla="*/ 824 h 1098"/>
                <a:gd name="T6" fmla="*/ 465 w 1129"/>
                <a:gd name="T7" fmla="*/ 748 h 1098"/>
                <a:gd name="T8" fmla="*/ 467 w 1129"/>
                <a:gd name="T9" fmla="*/ 701 h 1098"/>
                <a:gd name="T10" fmla="*/ 456 w 1129"/>
                <a:gd name="T11" fmla="*/ 622 h 1098"/>
                <a:gd name="T12" fmla="*/ 402 w 1129"/>
                <a:gd name="T13" fmla="*/ 578 h 1098"/>
                <a:gd name="T14" fmla="*/ 298 w 1129"/>
                <a:gd name="T15" fmla="*/ 510 h 1098"/>
                <a:gd name="T16" fmla="*/ 240 w 1129"/>
                <a:gd name="T17" fmla="*/ 430 h 1098"/>
                <a:gd name="T18" fmla="*/ 187 w 1129"/>
                <a:gd name="T19" fmla="*/ 458 h 1098"/>
                <a:gd name="T20" fmla="*/ 107 w 1129"/>
                <a:gd name="T21" fmla="*/ 479 h 1098"/>
                <a:gd name="T22" fmla="*/ 94 w 1129"/>
                <a:gd name="T23" fmla="*/ 444 h 1098"/>
                <a:gd name="T24" fmla="*/ 27 w 1129"/>
                <a:gd name="T25" fmla="*/ 426 h 1098"/>
                <a:gd name="T26" fmla="*/ 6 w 1129"/>
                <a:gd name="T27" fmla="*/ 360 h 1098"/>
                <a:gd name="T28" fmla="*/ 26 w 1129"/>
                <a:gd name="T29" fmla="*/ 323 h 1098"/>
                <a:gd name="T30" fmla="*/ 116 w 1129"/>
                <a:gd name="T31" fmla="*/ 284 h 1098"/>
                <a:gd name="T32" fmla="*/ 121 w 1129"/>
                <a:gd name="T33" fmla="*/ 134 h 1098"/>
                <a:gd name="T34" fmla="*/ 114 w 1129"/>
                <a:gd name="T35" fmla="*/ 104 h 1098"/>
                <a:gd name="T36" fmla="*/ 185 w 1129"/>
                <a:gd name="T37" fmla="*/ 91 h 1098"/>
                <a:gd name="T38" fmla="*/ 233 w 1129"/>
                <a:gd name="T39" fmla="*/ 134 h 1098"/>
                <a:gd name="T40" fmla="*/ 302 w 1129"/>
                <a:gd name="T41" fmla="*/ 82 h 1098"/>
                <a:gd name="T42" fmla="*/ 270 w 1129"/>
                <a:gd name="T43" fmla="*/ 35 h 1098"/>
                <a:gd name="T44" fmla="*/ 330 w 1129"/>
                <a:gd name="T45" fmla="*/ 33 h 1098"/>
                <a:gd name="T46" fmla="*/ 407 w 1129"/>
                <a:gd name="T47" fmla="*/ 5 h 1098"/>
                <a:gd name="T48" fmla="*/ 437 w 1129"/>
                <a:gd name="T49" fmla="*/ 105 h 1098"/>
                <a:gd name="T50" fmla="*/ 494 w 1129"/>
                <a:gd name="T51" fmla="*/ 95 h 1098"/>
                <a:gd name="T52" fmla="*/ 531 w 1129"/>
                <a:gd name="T53" fmla="*/ 82 h 1098"/>
                <a:gd name="T54" fmla="*/ 595 w 1129"/>
                <a:gd name="T55" fmla="*/ 84 h 1098"/>
                <a:gd name="T56" fmla="*/ 642 w 1129"/>
                <a:gd name="T57" fmla="*/ 46 h 1098"/>
                <a:gd name="T58" fmla="*/ 672 w 1129"/>
                <a:gd name="T59" fmla="*/ 70 h 1098"/>
                <a:gd name="T60" fmla="*/ 676 w 1129"/>
                <a:gd name="T61" fmla="*/ 147 h 1098"/>
                <a:gd name="T62" fmla="*/ 623 w 1129"/>
                <a:gd name="T63" fmla="*/ 191 h 1098"/>
                <a:gd name="T64" fmla="*/ 643 w 1129"/>
                <a:gd name="T65" fmla="*/ 229 h 1098"/>
                <a:gd name="T66" fmla="*/ 668 w 1129"/>
                <a:gd name="T67" fmla="*/ 174 h 1098"/>
                <a:gd name="T68" fmla="*/ 679 w 1129"/>
                <a:gd name="T69" fmla="*/ 209 h 1098"/>
                <a:gd name="T70" fmla="*/ 710 w 1129"/>
                <a:gd name="T71" fmla="*/ 227 h 1098"/>
                <a:gd name="T72" fmla="*/ 738 w 1129"/>
                <a:gd name="T73" fmla="*/ 199 h 1098"/>
                <a:gd name="T74" fmla="*/ 782 w 1129"/>
                <a:gd name="T75" fmla="*/ 179 h 1098"/>
                <a:gd name="T76" fmla="*/ 826 w 1129"/>
                <a:gd name="T77" fmla="*/ 200 h 1098"/>
                <a:gd name="T78" fmla="*/ 856 w 1129"/>
                <a:gd name="T79" fmla="*/ 221 h 1098"/>
                <a:gd name="T80" fmla="*/ 852 w 1129"/>
                <a:gd name="T81" fmla="*/ 252 h 1098"/>
                <a:gd name="T82" fmla="*/ 884 w 1129"/>
                <a:gd name="T83" fmla="*/ 238 h 1098"/>
                <a:gd name="T84" fmla="*/ 930 w 1129"/>
                <a:gd name="T85" fmla="*/ 253 h 1098"/>
                <a:gd name="T86" fmla="*/ 967 w 1129"/>
                <a:gd name="T87" fmla="*/ 260 h 1098"/>
                <a:gd name="T88" fmla="*/ 1021 w 1129"/>
                <a:gd name="T89" fmla="*/ 289 h 1098"/>
                <a:gd name="T90" fmla="*/ 1075 w 1129"/>
                <a:gd name="T91" fmla="*/ 337 h 1098"/>
                <a:gd name="T92" fmla="*/ 1115 w 1129"/>
                <a:gd name="T93" fmla="*/ 364 h 1098"/>
                <a:gd name="T94" fmla="*/ 1122 w 1129"/>
                <a:gd name="T95" fmla="*/ 426 h 1098"/>
                <a:gd name="T96" fmla="*/ 1055 w 1129"/>
                <a:gd name="T97" fmla="*/ 502 h 1098"/>
                <a:gd name="T98" fmla="*/ 1009 w 1129"/>
                <a:gd name="T99" fmla="*/ 552 h 1098"/>
                <a:gd name="T100" fmla="*/ 997 w 1129"/>
                <a:gd name="T101" fmla="*/ 563 h 1098"/>
                <a:gd name="T102" fmla="*/ 993 w 1129"/>
                <a:gd name="T103" fmla="*/ 582 h 1098"/>
                <a:gd name="T104" fmla="*/ 942 w 1129"/>
                <a:gd name="T105" fmla="*/ 752 h 1098"/>
                <a:gd name="T106" fmla="*/ 882 w 1129"/>
                <a:gd name="T107" fmla="*/ 831 h 1098"/>
                <a:gd name="T108" fmla="*/ 843 w 1129"/>
                <a:gd name="T109" fmla="*/ 838 h 1098"/>
                <a:gd name="T110" fmla="*/ 790 w 1129"/>
                <a:gd name="T111" fmla="*/ 851 h 1098"/>
                <a:gd name="T112" fmla="*/ 710 w 1129"/>
                <a:gd name="T113" fmla="*/ 895 h 1098"/>
                <a:gd name="T114" fmla="*/ 692 w 1129"/>
                <a:gd name="T115" fmla="*/ 950 h 1098"/>
                <a:gd name="T116" fmla="*/ 611 w 1129"/>
                <a:gd name="T117" fmla="*/ 1078 h 1098"/>
                <a:gd name="T118" fmla="*/ 634 w 1129"/>
                <a:gd name="T119" fmla="*/ 1036 h 1098"/>
                <a:gd name="T120" fmla="*/ 564 w 1129"/>
                <a:gd name="T121" fmla="*/ 1083 h 1098"/>
                <a:gd name="T122" fmla="*/ 511 w 1129"/>
                <a:gd name="T123" fmla="*/ 1047 h 109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29"/>
                <a:gd name="T187" fmla="*/ 0 h 1098"/>
                <a:gd name="T188" fmla="*/ 1129 w 1129"/>
                <a:gd name="T189" fmla="*/ 1098 h 109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29" h="1098">
                  <a:moveTo>
                    <a:pt x="465" y="1024"/>
                  </a:moveTo>
                  <a:lnTo>
                    <a:pt x="473" y="1008"/>
                  </a:lnTo>
                  <a:lnTo>
                    <a:pt x="485" y="993"/>
                  </a:lnTo>
                  <a:lnTo>
                    <a:pt x="487" y="990"/>
                  </a:lnTo>
                  <a:lnTo>
                    <a:pt x="490" y="987"/>
                  </a:lnTo>
                  <a:lnTo>
                    <a:pt x="493" y="984"/>
                  </a:lnTo>
                  <a:lnTo>
                    <a:pt x="497" y="981"/>
                  </a:lnTo>
                  <a:lnTo>
                    <a:pt x="503" y="976"/>
                  </a:lnTo>
                  <a:lnTo>
                    <a:pt x="508" y="970"/>
                  </a:lnTo>
                  <a:lnTo>
                    <a:pt x="513" y="963"/>
                  </a:lnTo>
                  <a:lnTo>
                    <a:pt x="519" y="959"/>
                  </a:lnTo>
                  <a:lnTo>
                    <a:pt x="536" y="950"/>
                  </a:lnTo>
                  <a:lnTo>
                    <a:pt x="551" y="940"/>
                  </a:lnTo>
                  <a:lnTo>
                    <a:pt x="553" y="939"/>
                  </a:lnTo>
                  <a:lnTo>
                    <a:pt x="554" y="939"/>
                  </a:lnTo>
                  <a:lnTo>
                    <a:pt x="556" y="938"/>
                  </a:lnTo>
                  <a:lnTo>
                    <a:pt x="557" y="936"/>
                  </a:lnTo>
                  <a:lnTo>
                    <a:pt x="558" y="934"/>
                  </a:lnTo>
                  <a:lnTo>
                    <a:pt x="558" y="932"/>
                  </a:lnTo>
                  <a:lnTo>
                    <a:pt x="560" y="932"/>
                  </a:lnTo>
                  <a:lnTo>
                    <a:pt x="562" y="932"/>
                  </a:lnTo>
                  <a:lnTo>
                    <a:pt x="563" y="931"/>
                  </a:lnTo>
                  <a:lnTo>
                    <a:pt x="564" y="929"/>
                  </a:lnTo>
                  <a:lnTo>
                    <a:pt x="565" y="928"/>
                  </a:lnTo>
                  <a:lnTo>
                    <a:pt x="568" y="924"/>
                  </a:lnTo>
                  <a:lnTo>
                    <a:pt x="568" y="919"/>
                  </a:lnTo>
                  <a:lnTo>
                    <a:pt x="568" y="913"/>
                  </a:lnTo>
                  <a:lnTo>
                    <a:pt x="569" y="908"/>
                  </a:lnTo>
                  <a:lnTo>
                    <a:pt x="569" y="905"/>
                  </a:lnTo>
                  <a:lnTo>
                    <a:pt x="569" y="904"/>
                  </a:lnTo>
                  <a:lnTo>
                    <a:pt x="567" y="902"/>
                  </a:lnTo>
                  <a:lnTo>
                    <a:pt x="565" y="900"/>
                  </a:lnTo>
                  <a:lnTo>
                    <a:pt x="563" y="897"/>
                  </a:lnTo>
                  <a:lnTo>
                    <a:pt x="561" y="895"/>
                  </a:lnTo>
                  <a:lnTo>
                    <a:pt x="559" y="893"/>
                  </a:lnTo>
                  <a:lnTo>
                    <a:pt x="557" y="893"/>
                  </a:lnTo>
                  <a:lnTo>
                    <a:pt x="555" y="892"/>
                  </a:lnTo>
                  <a:lnTo>
                    <a:pt x="552" y="891"/>
                  </a:lnTo>
                  <a:lnTo>
                    <a:pt x="549" y="891"/>
                  </a:lnTo>
                  <a:lnTo>
                    <a:pt x="545" y="890"/>
                  </a:lnTo>
                  <a:lnTo>
                    <a:pt x="545" y="889"/>
                  </a:lnTo>
                  <a:lnTo>
                    <a:pt x="545" y="888"/>
                  </a:lnTo>
                  <a:lnTo>
                    <a:pt x="546" y="886"/>
                  </a:lnTo>
                  <a:lnTo>
                    <a:pt x="548" y="884"/>
                  </a:lnTo>
                  <a:lnTo>
                    <a:pt x="551" y="879"/>
                  </a:lnTo>
                  <a:lnTo>
                    <a:pt x="553" y="876"/>
                  </a:lnTo>
                  <a:lnTo>
                    <a:pt x="555" y="872"/>
                  </a:lnTo>
                  <a:lnTo>
                    <a:pt x="556" y="869"/>
                  </a:lnTo>
                  <a:lnTo>
                    <a:pt x="557" y="866"/>
                  </a:lnTo>
                  <a:lnTo>
                    <a:pt x="556" y="863"/>
                  </a:lnTo>
                  <a:lnTo>
                    <a:pt x="555" y="859"/>
                  </a:lnTo>
                  <a:lnTo>
                    <a:pt x="554" y="856"/>
                  </a:lnTo>
                  <a:lnTo>
                    <a:pt x="553" y="853"/>
                  </a:lnTo>
                  <a:lnTo>
                    <a:pt x="553" y="851"/>
                  </a:lnTo>
                  <a:lnTo>
                    <a:pt x="553" y="849"/>
                  </a:lnTo>
                  <a:lnTo>
                    <a:pt x="553" y="847"/>
                  </a:lnTo>
                  <a:lnTo>
                    <a:pt x="553" y="845"/>
                  </a:lnTo>
                  <a:lnTo>
                    <a:pt x="553" y="843"/>
                  </a:lnTo>
                  <a:lnTo>
                    <a:pt x="552" y="841"/>
                  </a:lnTo>
                  <a:lnTo>
                    <a:pt x="550" y="840"/>
                  </a:lnTo>
                  <a:lnTo>
                    <a:pt x="550" y="839"/>
                  </a:lnTo>
                  <a:lnTo>
                    <a:pt x="549" y="838"/>
                  </a:lnTo>
                  <a:lnTo>
                    <a:pt x="549" y="837"/>
                  </a:lnTo>
                  <a:lnTo>
                    <a:pt x="548" y="837"/>
                  </a:lnTo>
                  <a:lnTo>
                    <a:pt x="542" y="838"/>
                  </a:lnTo>
                  <a:lnTo>
                    <a:pt x="536" y="838"/>
                  </a:lnTo>
                  <a:lnTo>
                    <a:pt x="531" y="837"/>
                  </a:lnTo>
                  <a:lnTo>
                    <a:pt x="528" y="833"/>
                  </a:lnTo>
                  <a:lnTo>
                    <a:pt x="525" y="824"/>
                  </a:lnTo>
                  <a:lnTo>
                    <a:pt x="522" y="815"/>
                  </a:lnTo>
                  <a:lnTo>
                    <a:pt x="522" y="809"/>
                  </a:lnTo>
                  <a:lnTo>
                    <a:pt x="523" y="803"/>
                  </a:lnTo>
                  <a:lnTo>
                    <a:pt x="522" y="797"/>
                  </a:lnTo>
                  <a:lnTo>
                    <a:pt x="521" y="795"/>
                  </a:lnTo>
                  <a:lnTo>
                    <a:pt x="519" y="794"/>
                  </a:lnTo>
                  <a:lnTo>
                    <a:pt x="518" y="794"/>
                  </a:lnTo>
                  <a:lnTo>
                    <a:pt x="517" y="793"/>
                  </a:lnTo>
                  <a:lnTo>
                    <a:pt x="507" y="789"/>
                  </a:lnTo>
                  <a:lnTo>
                    <a:pt x="496" y="788"/>
                  </a:lnTo>
                  <a:lnTo>
                    <a:pt x="485" y="789"/>
                  </a:lnTo>
                  <a:lnTo>
                    <a:pt x="474" y="788"/>
                  </a:lnTo>
                  <a:lnTo>
                    <a:pt x="464" y="784"/>
                  </a:lnTo>
                  <a:lnTo>
                    <a:pt x="467" y="779"/>
                  </a:lnTo>
                  <a:lnTo>
                    <a:pt x="467" y="771"/>
                  </a:lnTo>
                  <a:lnTo>
                    <a:pt x="466" y="765"/>
                  </a:lnTo>
                  <a:lnTo>
                    <a:pt x="468" y="758"/>
                  </a:lnTo>
                  <a:lnTo>
                    <a:pt x="468" y="756"/>
                  </a:lnTo>
                  <a:lnTo>
                    <a:pt x="468" y="754"/>
                  </a:lnTo>
                  <a:lnTo>
                    <a:pt x="467" y="752"/>
                  </a:lnTo>
                  <a:lnTo>
                    <a:pt x="466" y="750"/>
                  </a:lnTo>
                  <a:lnTo>
                    <a:pt x="465" y="748"/>
                  </a:lnTo>
                  <a:lnTo>
                    <a:pt x="463" y="746"/>
                  </a:lnTo>
                  <a:lnTo>
                    <a:pt x="462" y="744"/>
                  </a:lnTo>
                  <a:lnTo>
                    <a:pt x="461" y="741"/>
                  </a:lnTo>
                  <a:lnTo>
                    <a:pt x="460" y="739"/>
                  </a:lnTo>
                  <a:lnTo>
                    <a:pt x="459" y="739"/>
                  </a:lnTo>
                  <a:lnTo>
                    <a:pt x="456" y="730"/>
                  </a:lnTo>
                  <a:lnTo>
                    <a:pt x="457" y="730"/>
                  </a:lnTo>
                  <a:lnTo>
                    <a:pt x="460" y="729"/>
                  </a:lnTo>
                  <a:lnTo>
                    <a:pt x="462" y="728"/>
                  </a:lnTo>
                  <a:lnTo>
                    <a:pt x="465" y="725"/>
                  </a:lnTo>
                  <a:lnTo>
                    <a:pt x="467" y="723"/>
                  </a:lnTo>
                  <a:lnTo>
                    <a:pt x="468" y="721"/>
                  </a:lnTo>
                  <a:lnTo>
                    <a:pt x="468" y="718"/>
                  </a:lnTo>
                  <a:lnTo>
                    <a:pt x="466" y="715"/>
                  </a:lnTo>
                  <a:lnTo>
                    <a:pt x="463" y="713"/>
                  </a:lnTo>
                  <a:lnTo>
                    <a:pt x="461" y="710"/>
                  </a:lnTo>
                  <a:lnTo>
                    <a:pt x="461" y="708"/>
                  </a:lnTo>
                  <a:lnTo>
                    <a:pt x="461" y="706"/>
                  </a:lnTo>
                  <a:lnTo>
                    <a:pt x="462" y="705"/>
                  </a:lnTo>
                  <a:lnTo>
                    <a:pt x="464" y="704"/>
                  </a:lnTo>
                  <a:lnTo>
                    <a:pt x="465" y="703"/>
                  </a:lnTo>
                  <a:lnTo>
                    <a:pt x="466" y="702"/>
                  </a:lnTo>
                  <a:lnTo>
                    <a:pt x="467" y="701"/>
                  </a:lnTo>
                  <a:lnTo>
                    <a:pt x="467" y="699"/>
                  </a:lnTo>
                  <a:lnTo>
                    <a:pt x="466" y="698"/>
                  </a:lnTo>
                  <a:lnTo>
                    <a:pt x="465" y="697"/>
                  </a:lnTo>
                  <a:lnTo>
                    <a:pt x="464" y="696"/>
                  </a:lnTo>
                  <a:lnTo>
                    <a:pt x="463" y="695"/>
                  </a:lnTo>
                  <a:lnTo>
                    <a:pt x="462" y="693"/>
                  </a:lnTo>
                  <a:lnTo>
                    <a:pt x="462" y="692"/>
                  </a:lnTo>
                  <a:lnTo>
                    <a:pt x="464" y="689"/>
                  </a:lnTo>
                  <a:lnTo>
                    <a:pt x="465" y="687"/>
                  </a:lnTo>
                  <a:lnTo>
                    <a:pt x="467" y="685"/>
                  </a:lnTo>
                  <a:lnTo>
                    <a:pt x="468" y="683"/>
                  </a:lnTo>
                  <a:lnTo>
                    <a:pt x="470" y="680"/>
                  </a:lnTo>
                  <a:lnTo>
                    <a:pt x="470" y="677"/>
                  </a:lnTo>
                  <a:lnTo>
                    <a:pt x="468" y="667"/>
                  </a:lnTo>
                  <a:lnTo>
                    <a:pt x="463" y="658"/>
                  </a:lnTo>
                  <a:lnTo>
                    <a:pt x="457" y="650"/>
                  </a:lnTo>
                  <a:lnTo>
                    <a:pt x="452" y="641"/>
                  </a:lnTo>
                  <a:lnTo>
                    <a:pt x="450" y="631"/>
                  </a:lnTo>
                  <a:lnTo>
                    <a:pt x="450" y="629"/>
                  </a:lnTo>
                  <a:lnTo>
                    <a:pt x="452" y="628"/>
                  </a:lnTo>
                  <a:lnTo>
                    <a:pt x="453" y="626"/>
                  </a:lnTo>
                  <a:lnTo>
                    <a:pt x="455" y="624"/>
                  </a:lnTo>
                  <a:lnTo>
                    <a:pt x="456" y="622"/>
                  </a:lnTo>
                  <a:lnTo>
                    <a:pt x="456" y="620"/>
                  </a:lnTo>
                  <a:lnTo>
                    <a:pt x="456" y="617"/>
                  </a:lnTo>
                  <a:lnTo>
                    <a:pt x="454" y="615"/>
                  </a:lnTo>
                  <a:lnTo>
                    <a:pt x="452" y="613"/>
                  </a:lnTo>
                  <a:lnTo>
                    <a:pt x="449" y="612"/>
                  </a:lnTo>
                  <a:lnTo>
                    <a:pt x="446" y="613"/>
                  </a:lnTo>
                  <a:lnTo>
                    <a:pt x="444" y="614"/>
                  </a:lnTo>
                  <a:lnTo>
                    <a:pt x="443" y="615"/>
                  </a:lnTo>
                  <a:lnTo>
                    <a:pt x="442" y="616"/>
                  </a:lnTo>
                  <a:lnTo>
                    <a:pt x="441" y="617"/>
                  </a:lnTo>
                  <a:lnTo>
                    <a:pt x="430" y="617"/>
                  </a:lnTo>
                  <a:lnTo>
                    <a:pt x="420" y="618"/>
                  </a:lnTo>
                  <a:lnTo>
                    <a:pt x="410" y="618"/>
                  </a:lnTo>
                  <a:lnTo>
                    <a:pt x="403" y="614"/>
                  </a:lnTo>
                  <a:lnTo>
                    <a:pt x="399" y="609"/>
                  </a:lnTo>
                  <a:lnTo>
                    <a:pt x="395" y="602"/>
                  </a:lnTo>
                  <a:lnTo>
                    <a:pt x="394" y="594"/>
                  </a:lnTo>
                  <a:lnTo>
                    <a:pt x="395" y="586"/>
                  </a:lnTo>
                  <a:lnTo>
                    <a:pt x="396" y="584"/>
                  </a:lnTo>
                  <a:lnTo>
                    <a:pt x="397" y="583"/>
                  </a:lnTo>
                  <a:lnTo>
                    <a:pt x="399" y="582"/>
                  </a:lnTo>
                  <a:lnTo>
                    <a:pt x="401" y="580"/>
                  </a:lnTo>
                  <a:lnTo>
                    <a:pt x="402" y="578"/>
                  </a:lnTo>
                  <a:lnTo>
                    <a:pt x="402" y="576"/>
                  </a:lnTo>
                  <a:lnTo>
                    <a:pt x="402" y="572"/>
                  </a:lnTo>
                  <a:lnTo>
                    <a:pt x="401" y="568"/>
                  </a:lnTo>
                  <a:lnTo>
                    <a:pt x="398" y="565"/>
                  </a:lnTo>
                  <a:lnTo>
                    <a:pt x="395" y="562"/>
                  </a:lnTo>
                  <a:lnTo>
                    <a:pt x="397" y="556"/>
                  </a:lnTo>
                  <a:lnTo>
                    <a:pt x="395" y="550"/>
                  </a:lnTo>
                  <a:lnTo>
                    <a:pt x="390" y="545"/>
                  </a:lnTo>
                  <a:lnTo>
                    <a:pt x="375" y="540"/>
                  </a:lnTo>
                  <a:lnTo>
                    <a:pt x="360" y="537"/>
                  </a:lnTo>
                  <a:lnTo>
                    <a:pt x="352" y="535"/>
                  </a:lnTo>
                  <a:lnTo>
                    <a:pt x="344" y="531"/>
                  </a:lnTo>
                  <a:lnTo>
                    <a:pt x="336" y="525"/>
                  </a:lnTo>
                  <a:lnTo>
                    <a:pt x="334" y="524"/>
                  </a:lnTo>
                  <a:lnTo>
                    <a:pt x="331" y="523"/>
                  </a:lnTo>
                  <a:lnTo>
                    <a:pt x="329" y="523"/>
                  </a:lnTo>
                  <a:lnTo>
                    <a:pt x="327" y="522"/>
                  </a:lnTo>
                  <a:lnTo>
                    <a:pt x="317" y="516"/>
                  </a:lnTo>
                  <a:lnTo>
                    <a:pt x="305" y="514"/>
                  </a:lnTo>
                  <a:lnTo>
                    <a:pt x="303" y="514"/>
                  </a:lnTo>
                  <a:lnTo>
                    <a:pt x="301" y="512"/>
                  </a:lnTo>
                  <a:lnTo>
                    <a:pt x="299" y="511"/>
                  </a:lnTo>
                  <a:lnTo>
                    <a:pt x="298" y="510"/>
                  </a:lnTo>
                  <a:lnTo>
                    <a:pt x="289" y="508"/>
                  </a:lnTo>
                  <a:lnTo>
                    <a:pt x="282" y="504"/>
                  </a:lnTo>
                  <a:lnTo>
                    <a:pt x="276" y="499"/>
                  </a:lnTo>
                  <a:lnTo>
                    <a:pt x="269" y="494"/>
                  </a:lnTo>
                  <a:lnTo>
                    <a:pt x="267" y="492"/>
                  </a:lnTo>
                  <a:lnTo>
                    <a:pt x="264" y="491"/>
                  </a:lnTo>
                  <a:lnTo>
                    <a:pt x="261" y="489"/>
                  </a:lnTo>
                  <a:lnTo>
                    <a:pt x="258" y="487"/>
                  </a:lnTo>
                  <a:lnTo>
                    <a:pt x="256" y="484"/>
                  </a:lnTo>
                  <a:lnTo>
                    <a:pt x="254" y="478"/>
                  </a:lnTo>
                  <a:lnTo>
                    <a:pt x="255" y="472"/>
                  </a:lnTo>
                  <a:lnTo>
                    <a:pt x="255" y="465"/>
                  </a:lnTo>
                  <a:lnTo>
                    <a:pt x="254" y="458"/>
                  </a:lnTo>
                  <a:lnTo>
                    <a:pt x="254" y="454"/>
                  </a:lnTo>
                  <a:lnTo>
                    <a:pt x="254" y="451"/>
                  </a:lnTo>
                  <a:lnTo>
                    <a:pt x="254" y="448"/>
                  </a:lnTo>
                  <a:lnTo>
                    <a:pt x="255" y="445"/>
                  </a:lnTo>
                  <a:lnTo>
                    <a:pt x="256" y="442"/>
                  </a:lnTo>
                  <a:lnTo>
                    <a:pt x="256" y="439"/>
                  </a:lnTo>
                  <a:lnTo>
                    <a:pt x="255" y="436"/>
                  </a:lnTo>
                  <a:lnTo>
                    <a:pt x="254" y="433"/>
                  </a:lnTo>
                  <a:lnTo>
                    <a:pt x="254" y="430"/>
                  </a:lnTo>
                  <a:lnTo>
                    <a:pt x="240" y="430"/>
                  </a:lnTo>
                  <a:lnTo>
                    <a:pt x="228" y="430"/>
                  </a:lnTo>
                  <a:lnTo>
                    <a:pt x="216" y="432"/>
                  </a:lnTo>
                  <a:lnTo>
                    <a:pt x="214" y="434"/>
                  </a:lnTo>
                  <a:lnTo>
                    <a:pt x="212" y="436"/>
                  </a:lnTo>
                  <a:lnTo>
                    <a:pt x="210" y="439"/>
                  </a:lnTo>
                  <a:lnTo>
                    <a:pt x="208" y="441"/>
                  </a:lnTo>
                  <a:lnTo>
                    <a:pt x="205" y="443"/>
                  </a:lnTo>
                  <a:lnTo>
                    <a:pt x="203" y="444"/>
                  </a:lnTo>
                  <a:lnTo>
                    <a:pt x="199" y="445"/>
                  </a:lnTo>
                  <a:lnTo>
                    <a:pt x="196" y="446"/>
                  </a:lnTo>
                  <a:lnTo>
                    <a:pt x="194" y="447"/>
                  </a:lnTo>
                  <a:lnTo>
                    <a:pt x="192" y="448"/>
                  </a:lnTo>
                  <a:lnTo>
                    <a:pt x="191" y="450"/>
                  </a:lnTo>
                  <a:lnTo>
                    <a:pt x="190" y="452"/>
                  </a:lnTo>
                  <a:lnTo>
                    <a:pt x="189" y="453"/>
                  </a:lnTo>
                  <a:lnTo>
                    <a:pt x="188" y="454"/>
                  </a:lnTo>
                  <a:lnTo>
                    <a:pt x="187" y="456"/>
                  </a:lnTo>
                  <a:lnTo>
                    <a:pt x="188" y="456"/>
                  </a:lnTo>
                  <a:lnTo>
                    <a:pt x="188" y="454"/>
                  </a:lnTo>
                  <a:lnTo>
                    <a:pt x="187" y="456"/>
                  </a:lnTo>
                  <a:lnTo>
                    <a:pt x="187" y="458"/>
                  </a:lnTo>
                  <a:lnTo>
                    <a:pt x="181" y="460"/>
                  </a:lnTo>
                  <a:lnTo>
                    <a:pt x="174" y="460"/>
                  </a:lnTo>
                  <a:lnTo>
                    <a:pt x="168" y="460"/>
                  </a:lnTo>
                  <a:lnTo>
                    <a:pt x="163" y="462"/>
                  </a:lnTo>
                  <a:lnTo>
                    <a:pt x="157" y="467"/>
                  </a:lnTo>
                  <a:lnTo>
                    <a:pt x="151" y="470"/>
                  </a:lnTo>
                  <a:lnTo>
                    <a:pt x="145" y="470"/>
                  </a:lnTo>
                  <a:lnTo>
                    <a:pt x="143" y="469"/>
                  </a:lnTo>
                  <a:lnTo>
                    <a:pt x="142" y="468"/>
                  </a:lnTo>
                  <a:lnTo>
                    <a:pt x="141" y="468"/>
                  </a:lnTo>
                  <a:lnTo>
                    <a:pt x="140" y="468"/>
                  </a:lnTo>
                  <a:lnTo>
                    <a:pt x="139" y="468"/>
                  </a:lnTo>
                  <a:lnTo>
                    <a:pt x="138" y="469"/>
                  </a:lnTo>
                  <a:lnTo>
                    <a:pt x="136" y="470"/>
                  </a:lnTo>
                  <a:lnTo>
                    <a:pt x="129" y="471"/>
                  </a:lnTo>
                  <a:lnTo>
                    <a:pt x="121" y="475"/>
                  </a:lnTo>
                  <a:lnTo>
                    <a:pt x="120" y="475"/>
                  </a:lnTo>
                  <a:lnTo>
                    <a:pt x="118" y="475"/>
                  </a:lnTo>
                  <a:lnTo>
                    <a:pt x="116" y="475"/>
                  </a:lnTo>
                  <a:lnTo>
                    <a:pt x="115" y="475"/>
                  </a:lnTo>
                  <a:lnTo>
                    <a:pt x="111" y="477"/>
                  </a:lnTo>
                  <a:lnTo>
                    <a:pt x="107" y="479"/>
                  </a:lnTo>
                  <a:lnTo>
                    <a:pt x="104" y="481"/>
                  </a:lnTo>
                  <a:lnTo>
                    <a:pt x="102" y="482"/>
                  </a:lnTo>
                  <a:lnTo>
                    <a:pt x="100" y="481"/>
                  </a:lnTo>
                  <a:lnTo>
                    <a:pt x="99" y="480"/>
                  </a:lnTo>
                  <a:lnTo>
                    <a:pt x="98" y="478"/>
                  </a:lnTo>
                  <a:lnTo>
                    <a:pt x="97" y="471"/>
                  </a:lnTo>
                  <a:lnTo>
                    <a:pt x="98" y="465"/>
                  </a:lnTo>
                  <a:lnTo>
                    <a:pt x="97" y="458"/>
                  </a:lnTo>
                  <a:lnTo>
                    <a:pt x="96" y="454"/>
                  </a:lnTo>
                  <a:lnTo>
                    <a:pt x="96" y="451"/>
                  </a:lnTo>
                  <a:lnTo>
                    <a:pt x="96" y="449"/>
                  </a:lnTo>
                  <a:lnTo>
                    <a:pt x="97" y="448"/>
                  </a:lnTo>
                  <a:lnTo>
                    <a:pt x="97" y="447"/>
                  </a:lnTo>
                  <a:lnTo>
                    <a:pt x="97" y="446"/>
                  </a:lnTo>
                  <a:lnTo>
                    <a:pt x="98" y="444"/>
                  </a:lnTo>
                  <a:lnTo>
                    <a:pt x="97" y="444"/>
                  </a:lnTo>
                  <a:lnTo>
                    <a:pt x="96" y="444"/>
                  </a:lnTo>
                  <a:lnTo>
                    <a:pt x="95" y="443"/>
                  </a:lnTo>
                  <a:lnTo>
                    <a:pt x="94" y="443"/>
                  </a:lnTo>
                  <a:lnTo>
                    <a:pt x="94" y="444"/>
                  </a:lnTo>
                  <a:lnTo>
                    <a:pt x="82" y="446"/>
                  </a:lnTo>
                  <a:lnTo>
                    <a:pt x="71" y="449"/>
                  </a:lnTo>
                  <a:lnTo>
                    <a:pt x="58" y="449"/>
                  </a:lnTo>
                  <a:lnTo>
                    <a:pt x="55" y="449"/>
                  </a:lnTo>
                  <a:lnTo>
                    <a:pt x="53" y="448"/>
                  </a:lnTo>
                  <a:lnTo>
                    <a:pt x="51" y="447"/>
                  </a:lnTo>
                  <a:lnTo>
                    <a:pt x="49" y="445"/>
                  </a:lnTo>
                  <a:lnTo>
                    <a:pt x="48" y="443"/>
                  </a:lnTo>
                  <a:lnTo>
                    <a:pt x="48" y="441"/>
                  </a:lnTo>
                  <a:lnTo>
                    <a:pt x="47" y="439"/>
                  </a:lnTo>
                  <a:lnTo>
                    <a:pt x="46" y="438"/>
                  </a:lnTo>
                  <a:lnTo>
                    <a:pt x="45" y="437"/>
                  </a:lnTo>
                  <a:lnTo>
                    <a:pt x="43" y="437"/>
                  </a:lnTo>
                  <a:lnTo>
                    <a:pt x="41" y="437"/>
                  </a:lnTo>
                  <a:lnTo>
                    <a:pt x="40" y="437"/>
                  </a:lnTo>
                  <a:lnTo>
                    <a:pt x="33" y="433"/>
                  </a:lnTo>
                  <a:lnTo>
                    <a:pt x="26" y="433"/>
                  </a:lnTo>
                  <a:lnTo>
                    <a:pt x="19" y="437"/>
                  </a:lnTo>
                  <a:lnTo>
                    <a:pt x="20" y="435"/>
                  </a:lnTo>
                  <a:lnTo>
                    <a:pt x="21" y="432"/>
                  </a:lnTo>
                  <a:lnTo>
                    <a:pt x="23" y="430"/>
                  </a:lnTo>
                  <a:lnTo>
                    <a:pt x="25" y="428"/>
                  </a:lnTo>
                  <a:lnTo>
                    <a:pt x="27" y="426"/>
                  </a:lnTo>
                  <a:lnTo>
                    <a:pt x="28" y="425"/>
                  </a:lnTo>
                  <a:lnTo>
                    <a:pt x="29" y="425"/>
                  </a:lnTo>
                  <a:lnTo>
                    <a:pt x="27" y="422"/>
                  </a:lnTo>
                  <a:lnTo>
                    <a:pt x="25" y="419"/>
                  </a:lnTo>
                  <a:lnTo>
                    <a:pt x="24" y="416"/>
                  </a:lnTo>
                  <a:lnTo>
                    <a:pt x="22" y="413"/>
                  </a:lnTo>
                  <a:lnTo>
                    <a:pt x="17" y="407"/>
                  </a:lnTo>
                  <a:lnTo>
                    <a:pt x="11" y="402"/>
                  </a:lnTo>
                  <a:lnTo>
                    <a:pt x="11" y="401"/>
                  </a:lnTo>
                  <a:lnTo>
                    <a:pt x="11" y="400"/>
                  </a:lnTo>
                  <a:lnTo>
                    <a:pt x="11" y="399"/>
                  </a:lnTo>
                  <a:lnTo>
                    <a:pt x="9" y="397"/>
                  </a:lnTo>
                  <a:lnTo>
                    <a:pt x="7" y="396"/>
                  </a:lnTo>
                  <a:lnTo>
                    <a:pt x="5" y="395"/>
                  </a:lnTo>
                  <a:lnTo>
                    <a:pt x="3" y="394"/>
                  </a:lnTo>
                  <a:lnTo>
                    <a:pt x="1" y="392"/>
                  </a:lnTo>
                  <a:lnTo>
                    <a:pt x="0" y="391"/>
                  </a:lnTo>
                  <a:lnTo>
                    <a:pt x="0" y="389"/>
                  </a:lnTo>
                  <a:lnTo>
                    <a:pt x="0" y="386"/>
                  </a:lnTo>
                  <a:lnTo>
                    <a:pt x="3" y="378"/>
                  </a:lnTo>
                  <a:lnTo>
                    <a:pt x="6" y="369"/>
                  </a:lnTo>
                  <a:lnTo>
                    <a:pt x="6" y="360"/>
                  </a:lnTo>
                  <a:lnTo>
                    <a:pt x="6" y="357"/>
                  </a:lnTo>
                  <a:lnTo>
                    <a:pt x="7" y="354"/>
                  </a:lnTo>
                  <a:lnTo>
                    <a:pt x="8" y="352"/>
                  </a:lnTo>
                  <a:lnTo>
                    <a:pt x="11" y="350"/>
                  </a:lnTo>
                  <a:lnTo>
                    <a:pt x="14" y="349"/>
                  </a:lnTo>
                  <a:lnTo>
                    <a:pt x="18" y="349"/>
                  </a:lnTo>
                  <a:lnTo>
                    <a:pt x="18" y="350"/>
                  </a:lnTo>
                  <a:lnTo>
                    <a:pt x="19" y="350"/>
                  </a:lnTo>
                  <a:lnTo>
                    <a:pt x="20" y="351"/>
                  </a:lnTo>
                  <a:lnTo>
                    <a:pt x="21" y="350"/>
                  </a:lnTo>
                  <a:lnTo>
                    <a:pt x="22" y="349"/>
                  </a:lnTo>
                  <a:lnTo>
                    <a:pt x="23" y="348"/>
                  </a:lnTo>
                  <a:lnTo>
                    <a:pt x="24" y="347"/>
                  </a:lnTo>
                  <a:lnTo>
                    <a:pt x="24" y="345"/>
                  </a:lnTo>
                  <a:lnTo>
                    <a:pt x="25" y="342"/>
                  </a:lnTo>
                  <a:lnTo>
                    <a:pt x="24" y="340"/>
                  </a:lnTo>
                  <a:lnTo>
                    <a:pt x="24" y="339"/>
                  </a:lnTo>
                  <a:lnTo>
                    <a:pt x="22" y="336"/>
                  </a:lnTo>
                  <a:lnTo>
                    <a:pt x="21" y="334"/>
                  </a:lnTo>
                  <a:lnTo>
                    <a:pt x="21" y="332"/>
                  </a:lnTo>
                  <a:lnTo>
                    <a:pt x="21" y="329"/>
                  </a:lnTo>
                  <a:lnTo>
                    <a:pt x="23" y="326"/>
                  </a:lnTo>
                  <a:lnTo>
                    <a:pt x="26" y="323"/>
                  </a:lnTo>
                  <a:lnTo>
                    <a:pt x="28" y="321"/>
                  </a:lnTo>
                  <a:lnTo>
                    <a:pt x="31" y="317"/>
                  </a:lnTo>
                  <a:lnTo>
                    <a:pt x="32" y="313"/>
                  </a:lnTo>
                  <a:lnTo>
                    <a:pt x="33" y="310"/>
                  </a:lnTo>
                  <a:lnTo>
                    <a:pt x="34" y="307"/>
                  </a:lnTo>
                  <a:lnTo>
                    <a:pt x="36" y="305"/>
                  </a:lnTo>
                  <a:lnTo>
                    <a:pt x="39" y="304"/>
                  </a:lnTo>
                  <a:lnTo>
                    <a:pt x="42" y="302"/>
                  </a:lnTo>
                  <a:lnTo>
                    <a:pt x="45" y="301"/>
                  </a:lnTo>
                  <a:lnTo>
                    <a:pt x="48" y="299"/>
                  </a:lnTo>
                  <a:lnTo>
                    <a:pt x="50" y="297"/>
                  </a:lnTo>
                  <a:lnTo>
                    <a:pt x="52" y="294"/>
                  </a:lnTo>
                  <a:lnTo>
                    <a:pt x="54" y="292"/>
                  </a:lnTo>
                  <a:lnTo>
                    <a:pt x="56" y="290"/>
                  </a:lnTo>
                  <a:lnTo>
                    <a:pt x="59" y="288"/>
                  </a:lnTo>
                  <a:lnTo>
                    <a:pt x="69" y="286"/>
                  </a:lnTo>
                  <a:lnTo>
                    <a:pt x="79" y="284"/>
                  </a:lnTo>
                  <a:lnTo>
                    <a:pt x="88" y="280"/>
                  </a:lnTo>
                  <a:lnTo>
                    <a:pt x="96" y="278"/>
                  </a:lnTo>
                  <a:lnTo>
                    <a:pt x="104" y="279"/>
                  </a:lnTo>
                  <a:lnTo>
                    <a:pt x="109" y="281"/>
                  </a:lnTo>
                  <a:lnTo>
                    <a:pt x="112" y="283"/>
                  </a:lnTo>
                  <a:lnTo>
                    <a:pt x="116" y="284"/>
                  </a:lnTo>
                  <a:lnTo>
                    <a:pt x="129" y="177"/>
                  </a:lnTo>
                  <a:lnTo>
                    <a:pt x="127" y="176"/>
                  </a:lnTo>
                  <a:lnTo>
                    <a:pt x="126" y="175"/>
                  </a:lnTo>
                  <a:lnTo>
                    <a:pt x="125" y="173"/>
                  </a:lnTo>
                  <a:lnTo>
                    <a:pt x="123" y="172"/>
                  </a:lnTo>
                  <a:lnTo>
                    <a:pt x="123" y="171"/>
                  </a:lnTo>
                  <a:lnTo>
                    <a:pt x="124" y="171"/>
                  </a:lnTo>
                  <a:lnTo>
                    <a:pt x="121" y="171"/>
                  </a:lnTo>
                  <a:lnTo>
                    <a:pt x="119" y="170"/>
                  </a:lnTo>
                  <a:lnTo>
                    <a:pt x="117" y="169"/>
                  </a:lnTo>
                  <a:lnTo>
                    <a:pt x="115" y="168"/>
                  </a:lnTo>
                  <a:lnTo>
                    <a:pt x="114" y="166"/>
                  </a:lnTo>
                  <a:lnTo>
                    <a:pt x="113" y="165"/>
                  </a:lnTo>
                  <a:lnTo>
                    <a:pt x="107" y="159"/>
                  </a:lnTo>
                  <a:lnTo>
                    <a:pt x="105" y="151"/>
                  </a:lnTo>
                  <a:lnTo>
                    <a:pt x="106" y="144"/>
                  </a:lnTo>
                  <a:lnTo>
                    <a:pt x="107" y="142"/>
                  </a:lnTo>
                  <a:lnTo>
                    <a:pt x="110" y="140"/>
                  </a:lnTo>
                  <a:lnTo>
                    <a:pt x="112" y="138"/>
                  </a:lnTo>
                  <a:lnTo>
                    <a:pt x="115" y="136"/>
                  </a:lnTo>
                  <a:lnTo>
                    <a:pt x="118" y="135"/>
                  </a:lnTo>
                  <a:lnTo>
                    <a:pt x="121" y="134"/>
                  </a:lnTo>
                  <a:lnTo>
                    <a:pt x="124" y="132"/>
                  </a:lnTo>
                  <a:lnTo>
                    <a:pt x="127" y="131"/>
                  </a:lnTo>
                  <a:lnTo>
                    <a:pt x="130" y="131"/>
                  </a:lnTo>
                  <a:lnTo>
                    <a:pt x="133" y="132"/>
                  </a:lnTo>
                  <a:lnTo>
                    <a:pt x="134" y="132"/>
                  </a:lnTo>
                  <a:lnTo>
                    <a:pt x="135" y="132"/>
                  </a:lnTo>
                  <a:lnTo>
                    <a:pt x="136" y="131"/>
                  </a:lnTo>
                  <a:lnTo>
                    <a:pt x="136" y="130"/>
                  </a:lnTo>
                  <a:lnTo>
                    <a:pt x="136" y="128"/>
                  </a:lnTo>
                  <a:lnTo>
                    <a:pt x="135" y="127"/>
                  </a:lnTo>
                  <a:lnTo>
                    <a:pt x="129" y="124"/>
                  </a:lnTo>
                  <a:lnTo>
                    <a:pt x="123" y="124"/>
                  </a:lnTo>
                  <a:lnTo>
                    <a:pt x="117" y="126"/>
                  </a:lnTo>
                  <a:lnTo>
                    <a:pt x="116" y="123"/>
                  </a:lnTo>
                  <a:lnTo>
                    <a:pt x="116" y="119"/>
                  </a:lnTo>
                  <a:lnTo>
                    <a:pt x="115" y="116"/>
                  </a:lnTo>
                  <a:lnTo>
                    <a:pt x="114" y="112"/>
                  </a:lnTo>
                  <a:lnTo>
                    <a:pt x="114" y="111"/>
                  </a:lnTo>
                  <a:lnTo>
                    <a:pt x="113" y="109"/>
                  </a:lnTo>
                  <a:lnTo>
                    <a:pt x="113" y="107"/>
                  </a:lnTo>
                  <a:lnTo>
                    <a:pt x="113" y="106"/>
                  </a:lnTo>
                  <a:lnTo>
                    <a:pt x="113" y="104"/>
                  </a:lnTo>
                  <a:lnTo>
                    <a:pt x="114" y="104"/>
                  </a:lnTo>
                  <a:lnTo>
                    <a:pt x="127" y="103"/>
                  </a:lnTo>
                  <a:lnTo>
                    <a:pt x="140" y="103"/>
                  </a:lnTo>
                  <a:lnTo>
                    <a:pt x="152" y="104"/>
                  </a:lnTo>
                  <a:lnTo>
                    <a:pt x="165" y="102"/>
                  </a:lnTo>
                  <a:lnTo>
                    <a:pt x="165" y="101"/>
                  </a:lnTo>
                  <a:lnTo>
                    <a:pt x="165" y="100"/>
                  </a:lnTo>
                  <a:lnTo>
                    <a:pt x="164" y="99"/>
                  </a:lnTo>
                  <a:lnTo>
                    <a:pt x="164" y="98"/>
                  </a:lnTo>
                  <a:lnTo>
                    <a:pt x="165" y="97"/>
                  </a:lnTo>
                  <a:lnTo>
                    <a:pt x="166" y="97"/>
                  </a:lnTo>
                  <a:lnTo>
                    <a:pt x="169" y="98"/>
                  </a:lnTo>
                  <a:lnTo>
                    <a:pt x="171" y="100"/>
                  </a:lnTo>
                  <a:lnTo>
                    <a:pt x="173" y="101"/>
                  </a:lnTo>
                  <a:lnTo>
                    <a:pt x="174" y="101"/>
                  </a:lnTo>
                  <a:lnTo>
                    <a:pt x="176" y="100"/>
                  </a:lnTo>
                  <a:lnTo>
                    <a:pt x="178" y="100"/>
                  </a:lnTo>
                  <a:lnTo>
                    <a:pt x="178" y="98"/>
                  </a:lnTo>
                  <a:lnTo>
                    <a:pt x="179" y="95"/>
                  </a:lnTo>
                  <a:lnTo>
                    <a:pt x="181" y="92"/>
                  </a:lnTo>
                  <a:lnTo>
                    <a:pt x="183" y="91"/>
                  </a:lnTo>
                  <a:lnTo>
                    <a:pt x="184" y="91"/>
                  </a:lnTo>
                  <a:lnTo>
                    <a:pt x="185" y="91"/>
                  </a:lnTo>
                  <a:lnTo>
                    <a:pt x="185" y="93"/>
                  </a:lnTo>
                  <a:lnTo>
                    <a:pt x="186" y="101"/>
                  </a:lnTo>
                  <a:lnTo>
                    <a:pt x="187" y="108"/>
                  </a:lnTo>
                  <a:lnTo>
                    <a:pt x="190" y="114"/>
                  </a:lnTo>
                  <a:lnTo>
                    <a:pt x="195" y="118"/>
                  </a:lnTo>
                  <a:lnTo>
                    <a:pt x="203" y="119"/>
                  </a:lnTo>
                  <a:lnTo>
                    <a:pt x="204" y="119"/>
                  </a:lnTo>
                  <a:lnTo>
                    <a:pt x="204" y="120"/>
                  </a:lnTo>
                  <a:lnTo>
                    <a:pt x="204" y="119"/>
                  </a:lnTo>
                  <a:lnTo>
                    <a:pt x="203" y="119"/>
                  </a:lnTo>
                  <a:lnTo>
                    <a:pt x="205" y="119"/>
                  </a:lnTo>
                  <a:lnTo>
                    <a:pt x="207" y="119"/>
                  </a:lnTo>
                  <a:lnTo>
                    <a:pt x="209" y="120"/>
                  </a:lnTo>
                  <a:lnTo>
                    <a:pt x="211" y="121"/>
                  </a:lnTo>
                  <a:lnTo>
                    <a:pt x="212" y="123"/>
                  </a:lnTo>
                  <a:lnTo>
                    <a:pt x="214" y="125"/>
                  </a:lnTo>
                  <a:lnTo>
                    <a:pt x="215" y="127"/>
                  </a:lnTo>
                  <a:lnTo>
                    <a:pt x="216" y="128"/>
                  </a:lnTo>
                  <a:lnTo>
                    <a:pt x="221" y="131"/>
                  </a:lnTo>
                  <a:lnTo>
                    <a:pt x="227" y="134"/>
                  </a:lnTo>
                  <a:lnTo>
                    <a:pt x="233" y="134"/>
                  </a:lnTo>
                  <a:lnTo>
                    <a:pt x="244" y="128"/>
                  </a:lnTo>
                  <a:lnTo>
                    <a:pt x="254" y="121"/>
                  </a:lnTo>
                  <a:lnTo>
                    <a:pt x="263" y="112"/>
                  </a:lnTo>
                  <a:lnTo>
                    <a:pt x="265" y="111"/>
                  </a:lnTo>
                  <a:lnTo>
                    <a:pt x="268" y="110"/>
                  </a:lnTo>
                  <a:lnTo>
                    <a:pt x="271" y="109"/>
                  </a:lnTo>
                  <a:lnTo>
                    <a:pt x="274" y="109"/>
                  </a:lnTo>
                  <a:lnTo>
                    <a:pt x="277" y="108"/>
                  </a:lnTo>
                  <a:lnTo>
                    <a:pt x="280" y="105"/>
                  </a:lnTo>
                  <a:lnTo>
                    <a:pt x="283" y="102"/>
                  </a:lnTo>
                  <a:lnTo>
                    <a:pt x="285" y="98"/>
                  </a:lnTo>
                  <a:lnTo>
                    <a:pt x="286" y="96"/>
                  </a:lnTo>
                  <a:lnTo>
                    <a:pt x="288" y="95"/>
                  </a:lnTo>
                  <a:lnTo>
                    <a:pt x="290" y="95"/>
                  </a:lnTo>
                  <a:lnTo>
                    <a:pt x="292" y="95"/>
                  </a:lnTo>
                  <a:lnTo>
                    <a:pt x="296" y="95"/>
                  </a:lnTo>
                  <a:lnTo>
                    <a:pt x="298" y="93"/>
                  </a:lnTo>
                  <a:lnTo>
                    <a:pt x="300" y="92"/>
                  </a:lnTo>
                  <a:lnTo>
                    <a:pt x="302" y="91"/>
                  </a:lnTo>
                  <a:lnTo>
                    <a:pt x="303" y="88"/>
                  </a:lnTo>
                  <a:lnTo>
                    <a:pt x="303" y="86"/>
                  </a:lnTo>
                  <a:lnTo>
                    <a:pt x="303" y="84"/>
                  </a:lnTo>
                  <a:lnTo>
                    <a:pt x="302" y="82"/>
                  </a:lnTo>
                  <a:lnTo>
                    <a:pt x="300" y="80"/>
                  </a:lnTo>
                  <a:lnTo>
                    <a:pt x="298" y="79"/>
                  </a:lnTo>
                  <a:lnTo>
                    <a:pt x="296" y="78"/>
                  </a:lnTo>
                  <a:lnTo>
                    <a:pt x="292" y="78"/>
                  </a:lnTo>
                  <a:lnTo>
                    <a:pt x="290" y="78"/>
                  </a:lnTo>
                  <a:lnTo>
                    <a:pt x="287" y="79"/>
                  </a:lnTo>
                  <a:lnTo>
                    <a:pt x="286" y="78"/>
                  </a:lnTo>
                  <a:lnTo>
                    <a:pt x="284" y="78"/>
                  </a:lnTo>
                  <a:lnTo>
                    <a:pt x="283" y="77"/>
                  </a:lnTo>
                  <a:lnTo>
                    <a:pt x="282" y="76"/>
                  </a:lnTo>
                  <a:lnTo>
                    <a:pt x="282" y="74"/>
                  </a:lnTo>
                  <a:lnTo>
                    <a:pt x="282" y="73"/>
                  </a:lnTo>
                  <a:lnTo>
                    <a:pt x="282" y="71"/>
                  </a:lnTo>
                  <a:lnTo>
                    <a:pt x="278" y="63"/>
                  </a:lnTo>
                  <a:lnTo>
                    <a:pt x="276" y="54"/>
                  </a:lnTo>
                  <a:lnTo>
                    <a:pt x="275" y="50"/>
                  </a:lnTo>
                  <a:lnTo>
                    <a:pt x="276" y="45"/>
                  </a:lnTo>
                  <a:lnTo>
                    <a:pt x="275" y="41"/>
                  </a:lnTo>
                  <a:lnTo>
                    <a:pt x="275" y="39"/>
                  </a:lnTo>
                  <a:lnTo>
                    <a:pt x="274" y="38"/>
                  </a:lnTo>
                  <a:lnTo>
                    <a:pt x="274" y="37"/>
                  </a:lnTo>
                  <a:lnTo>
                    <a:pt x="272" y="36"/>
                  </a:lnTo>
                  <a:lnTo>
                    <a:pt x="270" y="35"/>
                  </a:lnTo>
                  <a:lnTo>
                    <a:pt x="267" y="34"/>
                  </a:lnTo>
                  <a:lnTo>
                    <a:pt x="266" y="33"/>
                  </a:lnTo>
                  <a:lnTo>
                    <a:pt x="264" y="31"/>
                  </a:lnTo>
                  <a:lnTo>
                    <a:pt x="264" y="29"/>
                  </a:lnTo>
                  <a:lnTo>
                    <a:pt x="264" y="27"/>
                  </a:lnTo>
                  <a:lnTo>
                    <a:pt x="265" y="27"/>
                  </a:lnTo>
                  <a:lnTo>
                    <a:pt x="266" y="27"/>
                  </a:lnTo>
                  <a:lnTo>
                    <a:pt x="267" y="27"/>
                  </a:lnTo>
                  <a:lnTo>
                    <a:pt x="269" y="28"/>
                  </a:lnTo>
                  <a:lnTo>
                    <a:pt x="271" y="30"/>
                  </a:lnTo>
                  <a:lnTo>
                    <a:pt x="274" y="31"/>
                  </a:lnTo>
                  <a:lnTo>
                    <a:pt x="277" y="31"/>
                  </a:lnTo>
                  <a:lnTo>
                    <a:pt x="280" y="31"/>
                  </a:lnTo>
                  <a:lnTo>
                    <a:pt x="283" y="30"/>
                  </a:lnTo>
                  <a:lnTo>
                    <a:pt x="286" y="31"/>
                  </a:lnTo>
                  <a:lnTo>
                    <a:pt x="297" y="35"/>
                  </a:lnTo>
                  <a:lnTo>
                    <a:pt x="308" y="39"/>
                  </a:lnTo>
                  <a:lnTo>
                    <a:pt x="312" y="41"/>
                  </a:lnTo>
                  <a:lnTo>
                    <a:pt x="317" y="41"/>
                  </a:lnTo>
                  <a:lnTo>
                    <a:pt x="322" y="40"/>
                  </a:lnTo>
                  <a:lnTo>
                    <a:pt x="326" y="37"/>
                  </a:lnTo>
                  <a:lnTo>
                    <a:pt x="328" y="35"/>
                  </a:lnTo>
                  <a:lnTo>
                    <a:pt x="330" y="33"/>
                  </a:lnTo>
                  <a:lnTo>
                    <a:pt x="332" y="32"/>
                  </a:lnTo>
                  <a:lnTo>
                    <a:pt x="336" y="32"/>
                  </a:lnTo>
                  <a:lnTo>
                    <a:pt x="339" y="32"/>
                  </a:lnTo>
                  <a:lnTo>
                    <a:pt x="344" y="31"/>
                  </a:lnTo>
                  <a:lnTo>
                    <a:pt x="347" y="30"/>
                  </a:lnTo>
                  <a:lnTo>
                    <a:pt x="349" y="28"/>
                  </a:lnTo>
                  <a:lnTo>
                    <a:pt x="351" y="27"/>
                  </a:lnTo>
                  <a:lnTo>
                    <a:pt x="353" y="26"/>
                  </a:lnTo>
                  <a:lnTo>
                    <a:pt x="358" y="25"/>
                  </a:lnTo>
                  <a:lnTo>
                    <a:pt x="362" y="23"/>
                  </a:lnTo>
                  <a:lnTo>
                    <a:pt x="366" y="22"/>
                  </a:lnTo>
                  <a:lnTo>
                    <a:pt x="369" y="22"/>
                  </a:lnTo>
                  <a:lnTo>
                    <a:pt x="372" y="22"/>
                  </a:lnTo>
                  <a:lnTo>
                    <a:pt x="375" y="21"/>
                  </a:lnTo>
                  <a:lnTo>
                    <a:pt x="381" y="18"/>
                  </a:lnTo>
                  <a:lnTo>
                    <a:pt x="386" y="12"/>
                  </a:lnTo>
                  <a:lnTo>
                    <a:pt x="391" y="6"/>
                  </a:lnTo>
                  <a:lnTo>
                    <a:pt x="397" y="1"/>
                  </a:lnTo>
                  <a:lnTo>
                    <a:pt x="399" y="0"/>
                  </a:lnTo>
                  <a:lnTo>
                    <a:pt x="401" y="0"/>
                  </a:lnTo>
                  <a:lnTo>
                    <a:pt x="403" y="1"/>
                  </a:lnTo>
                  <a:lnTo>
                    <a:pt x="405" y="2"/>
                  </a:lnTo>
                  <a:lnTo>
                    <a:pt x="407" y="5"/>
                  </a:lnTo>
                  <a:lnTo>
                    <a:pt x="407" y="7"/>
                  </a:lnTo>
                  <a:lnTo>
                    <a:pt x="407" y="9"/>
                  </a:lnTo>
                  <a:lnTo>
                    <a:pt x="406" y="11"/>
                  </a:lnTo>
                  <a:lnTo>
                    <a:pt x="404" y="13"/>
                  </a:lnTo>
                  <a:lnTo>
                    <a:pt x="404" y="15"/>
                  </a:lnTo>
                  <a:lnTo>
                    <a:pt x="404" y="17"/>
                  </a:lnTo>
                  <a:lnTo>
                    <a:pt x="405" y="19"/>
                  </a:lnTo>
                  <a:lnTo>
                    <a:pt x="410" y="29"/>
                  </a:lnTo>
                  <a:lnTo>
                    <a:pt x="413" y="40"/>
                  </a:lnTo>
                  <a:lnTo>
                    <a:pt x="413" y="51"/>
                  </a:lnTo>
                  <a:lnTo>
                    <a:pt x="409" y="62"/>
                  </a:lnTo>
                  <a:lnTo>
                    <a:pt x="406" y="67"/>
                  </a:lnTo>
                  <a:lnTo>
                    <a:pt x="406" y="73"/>
                  </a:lnTo>
                  <a:lnTo>
                    <a:pt x="409" y="78"/>
                  </a:lnTo>
                  <a:lnTo>
                    <a:pt x="409" y="87"/>
                  </a:lnTo>
                  <a:lnTo>
                    <a:pt x="412" y="95"/>
                  </a:lnTo>
                  <a:lnTo>
                    <a:pt x="418" y="101"/>
                  </a:lnTo>
                  <a:lnTo>
                    <a:pt x="424" y="106"/>
                  </a:lnTo>
                  <a:lnTo>
                    <a:pt x="426" y="107"/>
                  </a:lnTo>
                  <a:lnTo>
                    <a:pt x="429" y="107"/>
                  </a:lnTo>
                  <a:lnTo>
                    <a:pt x="431" y="106"/>
                  </a:lnTo>
                  <a:lnTo>
                    <a:pt x="434" y="105"/>
                  </a:lnTo>
                  <a:lnTo>
                    <a:pt x="437" y="105"/>
                  </a:lnTo>
                  <a:lnTo>
                    <a:pt x="439" y="106"/>
                  </a:lnTo>
                  <a:lnTo>
                    <a:pt x="441" y="107"/>
                  </a:lnTo>
                  <a:lnTo>
                    <a:pt x="443" y="108"/>
                  </a:lnTo>
                  <a:lnTo>
                    <a:pt x="446" y="107"/>
                  </a:lnTo>
                  <a:lnTo>
                    <a:pt x="449" y="106"/>
                  </a:lnTo>
                  <a:lnTo>
                    <a:pt x="453" y="103"/>
                  </a:lnTo>
                  <a:lnTo>
                    <a:pt x="455" y="103"/>
                  </a:lnTo>
                  <a:lnTo>
                    <a:pt x="457" y="103"/>
                  </a:lnTo>
                  <a:lnTo>
                    <a:pt x="459" y="104"/>
                  </a:lnTo>
                  <a:lnTo>
                    <a:pt x="461" y="105"/>
                  </a:lnTo>
                  <a:lnTo>
                    <a:pt x="464" y="106"/>
                  </a:lnTo>
                  <a:lnTo>
                    <a:pt x="466" y="106"/>
                  </a:lnTo>
                  <a:lnTo>
                    <a:pt x="467" y="105"/>
                  </a:lnTo>
                  <a:lnTo>
                    <a:pt x="469" y="104"/>
                  </a:lnTo>
                  <a:lnTo>
                    <a:pt x="471" y="103"/>
                  </a:lnTo>
                  <a:lnTo>
                    <a:pt x="472" y="102"/>
                  </a:lnTo>
                  <a:lnTo>
                    <a:pt x="475" y="101"/>
                  </a:lnTo>
                  <a:lnTo>
                    <a:pt x="478" y="101"/>
                  </a:lnTo>
                  <a:lnTo>
                    <a:pt x="482" y="101"/>
                  </a:lnTo>
                  <a:lnTo>
                    <a:pt x="484" y="101"/>
                  </a:lnTo>
                  <a:lnTo>
                    <a:pt x="488" y="99"/>
                  </a:lnTo>
                  <a:lnTo>
                    <a:pt x="491" y="97"/>
                  </a:lnTo>
                  <a:lnTo>
                    <a:pt x="494" y="95"/>
                  </a:lnTo>
                  <a:lnTo>
                    <a:pt x="501" y="93"/>
                  </a:lnTo>
                  <a:lnTo>
                    <a:pt x="508" y="95"/>
                  </a:lnTo>
                  <a:lnTo>
                    <a:pt x="515" y="96"/>
                  </a:lnTo>
                  <a:lnTo>
                    <a:pt x="516" y="97"/>
                  </a:lnTo>
                  <a:lnTo>
                    <a:pt x="518" y="98"/>
                  </a:lnTo>
                  <a:lnTo>
                    <a:pt x="520" y="100"/>
                  </a:lnTo>
                  <a:lnTo>
                    <a:pt x="522" y="101"/>
                  </a:lnTo>
                  <a:lnTo>
                    <a:pt x="525" y="101"/>
                  </a:lnTo>
                  <a:lnTo>
                    <a:pt x="529" y="100"/>
                  </a:lnTo>
                  <a:lnTo>
                    <a:pt x="531" y="98"/>
                  </a:lnTo>
                  <a:lnTo>
                    <a:pt x="532" y="96"/>
                  </a:lnTo>
                  <a:lnTo>
                    <a:pt x="533" y="93"/>
                  </a:lnTo>
                  <a:lnTo>
                    <a:pt x="532" y="91"/>
                  </a:lnTo>
                  <a:lnTo>
                    <a:pt x="531" y="89"/>
                  </a:lnTo>
                  <a:lnTo>
                    <a:pt x="529" y="87"/>
                  </a:lnTo>
                  <a:lnTo>
                    <a:pt x="527" y="85"/>
                  </a:lnTo>
                  <a:lnTo>
                    <a:pt x="525" y="85"/>
                  </a:lnTo>
                  <a:lnTo>
                    <a:pt x="525" y="83"/>
                  </a:lnTo>
                  <a:lnTo>
                    <a:pt x="525" y="82"/>
                  </a:lnTo>
                  <a:lnTo>
                    <a:pt x="525" y="81"/>
                  </a:lnTo>
                  <a:lnTo>
                    <a:pt x="527" y="81"/>
                  </a:lnTo>
                  <a:lnTo>
                    <a:pt x="529" y="81"/>
                  </a:lnTo>
                  <a:lnTo>
                    <a:pt x="531" y="82"/>
                  </a:lnTo>
                  <a:lnTo>
                    <a:pt x="533" y="83"/>
                  </a:lnTo>
                  <a:lnTo>
                    <a:pt x="535" y="84"/>
                  </a:lnTo>
                  <a:lnTo>
                    <a:pt x="536" y="84"/>
                  </a:lnTo>
                  <a:lnTo>
                    <a:pt x="540" y="83"/>
                  </a:lnTo>
                  <a:lnTo>
                    <a:pt x="544" y="80"/>
                  </a:lnTo>
                  <a:lnTo>
                    <a:pt x="548" y="78"/>
                  </a:lnTo>
                  <a:lnTo>
                    <a:pt x="552" y="80"/>
                  </a:lnTo>
                  <a:lnTo>
                    <a:pt x="557" y="84"/>
                  </a:lnTo>
                  <a:lnTo>
                    <a:pt x="563" y="86"/>
                  </a:lnTo>
                  <a:lnTo>
                    <a:pt x="569" y="86"/>
                  </a:lnTo>
                  <a:lnTo>
                    <a:pt x="571" y="86"/>
                  </a:lnTo>
                  <a:lnTo>
                    <a:pt x="574" y="88"/>
                  </a:lnTo>
                  <a:lnTo>
                    <a:pt x="577" y="89"/>
                  </a:lnTo>
                  <a:lnTo>
                    <a:pt x="579" y="90"/>
                  </a:lnTo>
                  <a:lnTo>
                    <a:pt x="581" y="91"/>
                  </a:lnTo>
                  <a:lnTo>
                    <a:pt x="583" y="90"/>
                  </a:lnTo>
                  <a:lnTo>
                    <a:pt x="585" y="89"/>
                  </a:lnTo>
                  <a:lnTo>
                    <a:pt x="586" y="87"/>
                  </a:lnTo>
                  <a:lnTo>
                    <a:pt x="587" y="85"/>
                  </a:lnTo>
                  <a:lnTo>
                    <a:pt x="589" y="84"/>
                  </a:lnTo>
                  <a:lnTo>
                    <a:pt x="592" y="83"/>
                  </a:lnTo>
                  <a:lnTo>
                    <a:pt x="594" y="83"/>
                  </a:lnTo>
                  <a:lnTo>
                    <a:pt x="595" y="84"/>
                  </a:lnTo>
                  <a:lnTo>
                    <a:pt x="596" y="84"/>
                  </a:lnTo>
                  <a:lnTo>
                    <a:pt x="598" y="84"/>
                  </a:lnTo>
                  <a:lnTo>
                    <a:pt x="600" y="83"/>
                  </a:lnTo>
                  <a:lnTo>
                    <a:pt x="602" y="81"/>
                  </a:lnTo>
                  <a:lnTo>
                    <a:pt x="603" y="81"/>
                  </a:lnTo>
                  <a:lnTo>
                    <a:pt x="604" y="80"/>
                  </a:lnTo>
                  <a:lnTo>
                    <a:pt x="606" y="80"/>
                  </a:lnTo>
                  <a:lnTo>
                    <a:pt x="606" y="81"/>
                  </a:lnTo>
                  <a:lnTo>
                    <a:pt x="607" y="83"/>
                  </a:lnTo>
                  <a:lnTo>
                    <a:pt x="607" y="85"/>
                  </a:lnTo>
                  <a:lnTo>
                    <a:pt x="607" y="87"/>
                  </a:lnTo>
                  <a:lnTo>
                    <a:pt x="608" y="89"/>
                  </a:lnTo>
                  <a:lnTo>
                    <a:pt x="609" y="90"/>
                  </a:lnTo>
                  <a:lnTo>
                    <a:pt x="610" y="90"/>
                  </a:lnTo>
                  <a:lnTo>
                    <a:pt x="611" y="91"/>
                  </a:lnTo>
                  <a:lnTo>
                    <a:pt x="613" y="90"/>
                  </a:lnTo>
                  <a:lnTo>
                    <a:pt x="621" y="83"/>
                  </a:lnTo>
                  <a:lnTo>
                    <a:pt x="628" y="76"/>
                  </a:lnTo>
                  <a:lnTo>
                    <a:pt x="633" y="68"/>
                  </a:lnTo>
                  <a:lnTo>
                    <a:pt x="636" y="62"/>
                  </a:lnTo>
                  <a:lnTo>
                    <a:pt x="639" y="55"/>
                  </a:lnTo>
                  <a:lnTo>
                    <a:pt x="641" y="51"/>
                  </a:lnTo>
                  <a:lnTo>
                    <a:pt x="642" y="46"/>
                  </a:lnTo>
                  <a:lnTo>
                    <a:pt x="642" y="42"/>
                  </a:lnTo>
                  <a:lnTo>
                    <a:pt x="642" y="39"/>
                  </a:lnTo>
                  <a:lnTo>
                    <a:pt x="641" y="37"/>
                  </a:lnTo>
                  <a:lnTo>
                    <a:pt x="642" y="35"/>
                  </a:lnTo>
                  <a:lnTo>
                    <a:pt x="642" y="33"/>
                  </a:lnTo>
                  <a:lnTo>
                    <a:pt x="643" y="32"/>
                  </a:lnTo>
                  <a:lnTo>
                    <a:pt x="643" y="30"/>
                  </a:lnTo>
                  <a:lnTo>
                    <a:pt x="644" y="29"/>
                  </a:lnTo>
                  <a:lnTo>
                    <a:pt x="645" y="28"/>
                  </a:lnTo>
                  <a:lnTo>
                    <a:pt x="647" y="29"/>
                  </a:lnTo>
                  <a:lnTo>
                    <a:pt x="649" y="31"/>
                  </a:lnTo>
                  <a:lnTo>
                    <a:pt x="652" y="34"/>
                  </a:lnTo>
                  <a:lnTo>
                    <a:pt x="654" y="37"/>
                  </a:lnTo>
                  <a:lnTo>
                    <a:pt x="656" y="39"/>
                  </a:lnTo>
                  <a:lnTo>
                    <a:pt x="661" y="45"/>
                  </a:lnTo>
                  <a:lnTo>
                    <a:pt x="666" y="53"/>
                  </a:lnTo>
                  <a:lnTo>
                    <a:pt x="670" y="60"/>
                  </a:lnTo>
                  <a:lnTo>
                    <a:pt x="670" y="61"/>
                  </a:lnTo>
                  <a:lnTo>
                    <a:pt x="670" y="63"/>
                  </a:lnTo>
                  <a:lnTo>
                    <a:pt x="670" y="65"/>
                  </a:lnTo>
                  <a:lnTo>
                    <a:pt x="670" y="67"/>
                  </a:lnTo>
                  <a:lnTo>
                    <a:pt x="671" y="68"/>
                  </a:lnTo>
                  <a:lnTo>
                    <a:pt x="672" y="70"/>
                  </a:lnTo>
                  <a:lnTo>
                    <a:pt x="672" y="72"/>
                  </a:lnTo>
                  <a:lnTo>
                    <a:pt x="673" y="73"/>
                  </a:lnTo>
                  <a:lnTo>
                    <a:pt x="675" y="80"/>
                  </a:lnTo>
                  <a:lnTo>
                    <a:pt x="675" y="86"/>
                  </a:lnTo>
                  <a:lnTo>
                    <a:pt x="675" y="93"/>
                  </a:lnTo>
                  <a:lnTo>
                    <a:pt x="677" y="100"/>
                  </a:lnTo>
                  <a:lnTo>
                    <a:pt x="682" y="104"/>
                  </a:lnTo>
                  <a:lnTo>
                    <a:pt x="688" y="106"/>
                  </a:lnTo>
                  <a:lnTo>
                    <a:pt x="695" y="107"/>
                  </a:lnTo>
                  <a:lnTo>
                    <a:pt x="701" y="110"/>
                  </a:lnTo>
                  <a:lnTo>
                    <a:pt x="699" y="120"/>
                  </a:lnTo>
                  <a:lnTo>
                    <a:pt x="695" y="129"/>
                  </a:lnTo>
                  <a:lnTo>
                    <a:pt x="694" y="130"/>
                  </a:lnTo>
                  <a:lnTo>
                    <a:pt x="693" y="131"/>
                  </a:lnTo>
                  <a:lnTo>
                    <a:pt x="691" y="131"/>
                  </a:lnTo>
                  <a:lnTo>
                    <a:pt x="688" y="132"/>
                  </a:lnTo>
                  <a:lnTo>
                    <a:pt x="686" y="134"/>
                  </a:lnTo>
                  <a:lnTo>
                    <a:pt x="685" y="136"/>
                  </a:lnTo>
                  <a:lnTo>
                    <a:pt x="683" y="138"/>
                  </a:lnTo>
                  <a:lnTo>
                    <a:pt x="682" y="142"/>
                  </a:lnTo>
                  <a:lnTo>
                    <a:pt x="680" y="144"/>
                  </a:lnTo>
                  <a:lnTo>
                    <a:pt x="678" y="146"/>
                  </a:lnTo>
                  <a:lnTo>
                    <a:pt x="676" y="147"/>
                  </a:lnTo>
                  <a:lnTo>
                    <a:pt x="675" y="148"/>
                  </a:lnTo>
                  <a:lnTo>
                    <a:pt x="672" y="148"/>
                  </a:lnTo>
                  <a:lnTo>
                    <a:pt x="670" y="148"/>
                  </a:lnTo>
                  <a:lnTo>
                    <a:pt x="668" y="148"/>
                  </a:lnTo>
                  <a:lnTo>
                    <a:pt x="666" y="150"/>
                  </a:lnTo>
                  <a:lnTo>
                    <a:pt x="662" y="153"/>
                  </a:lnTo>
                  <a:lnTo>
                    <a:pt x="660" y="157"/>
                  </a:lnTo>
                  <a:lnTo>
                    <a:pt x="657" y="161"/>
                  </a:lnTo>
                  <a:lnTo>
                    <a:pt x="653" y="164"/>
                  </a:lnTo>
                  <a:lnTo>
                    <a:pt x="653" y="165"/>
                  </a:lnTo>
                  <a:lnTo>
                    <a:pt x="652" y="166"/>
                  </a:lnTo>
                  <a:lnTo>
                    <a:pt x="652" y="167"/>
                  </a:lnTo>
                  <a:lnTo>
                    <a:pt x="652" y="170"/>
                  </a:lnTo>
                  <a:lnTo>
                    <a:pt x="652" y="172"/>
                  </a:lnTo>
                  <a:lnTo>
                    <a:pt x="651" y="175"/>
                  </a:lnTo>
                  <a:lnTo>
                    <a:pt x="650" y="177"/>
                  </a:lnTo>
                  <a:lnTo>
                    <a:pt x="649" y="178"/>
                  </a:lnTo>
                  <a:lnTo>
                    <a:pt x="647" y="180"/>
                  </a:lnTo>
                  <a:lnTo>
                    <a:pt x="645" y="181"/>
                  </a:lnTo>
                  <a:lnTo>
                    <a:pt x="639" y="187"/>
                  </a:lnTo>
                  <a:lnTo>
                    <a:pt x="632" y="190"/>
                  </a:lnTo>
                  <a:lnTo>
                    <a:pt x="624" y="191"/>
                  </a:lnTo>
                  <a:lnTo>
                    <a:pt x="623" y="191"/>
                  </a:lnTo>
                  <a:lnTo>
                    <a:pt x="621" y="192"/>
                  </a:lnTo>
                  <a:lnTo>
                    <a:pt x="620" y="192"/>
                  </a:lnTo>
                  <a:lnTo>
                    <a:pt x="622" y="192"/>
                  </a:lnTo>
                  <a:lnTo>
                    <a:pt x="625" y="192"/>
                  </a:lnTo>
                  <a:lnTo>
                    <a:pt x="627" y="193"/>
                  </a:lnTo>
                  <a:lnTo>
                    <a:pt x="629" y="194"/>
                  </a:lnTo>
                  <a:lnTo>
                    <a:pt x="630" y="195"/>
                  </a:lnTo>
                  <a:lnTo>
                    <a:pt x="631" y="198"/>
                  </a:lnTo>
                  <a:lnTo>
                    <a:pt x="631" y="201"/>
                  </a:lnTo>
                  <a:lnTo>
                    <a:pt x="630" y="203"/>
                  </a:lnTo>
                  <a:lnTo>
                    <a:pt x="630" y="206"/>
                  </a:lnTo>
                  <a:lnTo>
                    <a:pt x="631" y="209"/>
                  </a:lnTo>
                  <a:lnTo>
                    <a:pt x="632" y="212"/>
                  </a:lnTo>
                  <a:lnTo>
                    <a:pt x="633" y="215"/>
                  </a:lnTo>
                  <a:lnTo>
                    <a:pt x="634" y="219"/>
                  </a:lnTo>
                  <a:lnTo>
                    <a:pt x="636" y="222"/>
                  </a:lnTo>
                  <a:lnTo>
                    <a:pt x="638" y="225"/>
                  </a:lnTo>
                  <a:lnTo>
                    <a:pt x="639" y="229"/>
                  </a:lnTo>
                  <a:lnTo>
                    <a:pt x="640" y="235"/>
                  </a:lnTo>
                  <a:lnTo>
                    <a:pt x="642" y="236"/>
                  </a:lnTo>
                  <a:lnTo>
                    <a:pt x="644" y="236"/>
                  </a:lnTo>
                  <a:lnTo>
                    <a:pt x="643" y="229"/>
                  </a:lnTo>
                  <a:lnTo>
                    <a:pt x="642" y="222"/>
                  </a:lnTo>
                  <a:lnTo>
                    <a:pt x="641" y="220"/>
                  </a:lnTo>
                  <a:lnTo>
                    <a:pt x="639" y="217"/>
                  </a:lnTo>
                  <a:lnTo>
                    <a:pt x="639" y="216"/>
                  </a:lnTo>
                  <a:lnTo>
                    <a:pt x="639" y="215"/>
                  </a:lnTo>
                  <a:lnTo>
                    <a:pt x="637" y="212"/>
                  </a:lnTo>
                  <a:lnTo>
                    <a:pt x="635" y="209"/>
                  </a:lnTo>
                  <a:lnTo>
                    <a:pt x="634" y="206"/>
                  </a:lnTo>
                  <a:lnTo>
                    <a:pt x="635" y="203"/>
                  </a:lnTo>
                  <a:lnTo>
                    <a:pt x="636" y="200"/>
                  </a:lnTo>
                  <a:lnTo>
                    <a:pt x="639" y="196"/>
                  </a:lnTo>
                  <a:lnTo>
                    <a:pt x="643" y="193"/>
                  </a:lnTo>
                  <a:lnTo>
                    <a:pt x="647" y="191"/>
                  </a:lnTo>
                  <a:lnTo>
                    <a:pt x="650" y="190"/>
                  </a:lnTo>
                  <a:lnTo>
                    <a:pt x="654" y="189"/>
                  </a:lnTo>
                  <a:lnTo>
                    <a:pt x="657" y="187"/>
                  </a:lnTo>
                  <a:lnTo>
                    <a:pt x="660" y="185"/>
                  </a:lnTo>
                  <a:lnTo>
                    <a:pt x="662" y="181"/>
                  </a:lnTo>
                  <a:lnTo>
                    <a:pt x="663" y="179"/>
                  </a:lnTo>
                  <a:lnTo>
                    <a:pt x="664" y="177"/>
                  </a:lnTo>
                  <a:lnTo>
                    <a:pt x="666" y="174"/>
                  </a:lnTo>
                  <a:lnTo>
                    <a:pt x="668" y="174"/>
                  </a:lnTo>
                  <a:lnTo>
                    <a:pt x="670" y="175"/>
                  </a:lnTo>
                  <a:lnTo>
                    <a:pt x="672" y="175"/>
                  </a:lnTo>
                  <a:lnTo>
                    <a:pt x="672" y="179"/>
                  </a:lnTo>
                  <a:lnTo>
                    <a:pt x="672" y="185"/>
                  </a:lnTo>
                  <a:lnTo>
                    <a:pt x="671" y="187"/>
                  </a:lnTo>
                  <a:lnTo>
                    <a:pt x="671" y="188"/>
                  </a:lnTo>
                  <a:lnTo>
                    <a:pt x="670" y="190"/>
                  </a:lnTo>
                  <a:lnTo>
                    <a:pt x="671" y="192"/>
                  </a:lnTo>
                  <a:lnTo>
                    <a:pt x="671" y="193"/>
                  </a:lnTo>
                  <a:lnTo>
                    <a:pt x="671" y="194"/>
                  </a:lnTo>
                  <a:lnTo>
                    <a:pt x="671" y="196"/>
                  </a:lnTo>
                  <a:lnTo>
                    <a:pt x="672" y="197"/>
                  </a:lnTo>
                  <a:lnTo>
                    <a:pt x="673" y="197"/>
                  </a:lnTo>
                  <a:lnTo>
                    <a:pt x="672" y="198"/>
                  </a:lnTo>
                  <a:lnTo>
                    <a:pt x="672" y="199"/>
                  </a:lnTo>
                  <a:lnTo>
                    <a:pt x="672" y="200"/>
                  </a:lnTo>
                  <a:lnTo>
                    <a:pt x="673" y="201"/>
                  </a:lnTo>
                  <a:lnTo>
                    <a:pt x="674" y="202"/>
                  </a:lnTo>
                  <a:lnTo>
                    <a:pt x="675" y="204"/>
                  </a:lnTo>
                  <a:lnTo>
                    <a:pt x="676" y="206"/>
                  </a:lnTo>
                  <a:lnTo>
                    <a:pt x="677" y="207"/>
                  </a:lnTo>
                  <a:lnTo>
                    <a:pt x="679" y="209"/>
                  </a:lnTo>
                  <a:lnTo>
                    <a:pt x="682" y="209"/>
                  </a:lnTo>
                  <a:lnTo>
                    <a:pt x="686" y="209"/>
                  </a:lnTo>
                  <a:lnTo>
                    <a:pt x="690" y="208"/>
                  </a:lnTo>
                  <a:lnTo>
                    <a:pt x="696" y="208"/>
                  </a:lnTo>
                  <a:lnTo>
                    <a:pt x="702" y="210"/>
                  </a:lnTo>
                  <a:lnTo>
                    <a:pt x="708" y="210"/>
                  </a:lnTo>
                  <a:lnTo>
                    <a:pt x="709" y="209"/>
                  </a:lnTo>
                  <a:lnTo>
                    <a:pt x="712" y="208"/>
                  </a:lnTo>
                  <a:lnTo>
                    <a:pt x="713" y="208"/>
                  </a:lnTo>
                  <a:lnTo>
                    <a:pt x="714" y="208"/>
                  </a:lnTo>
                  <a:lnTo>
                    <a:pt x="715" y="209"/>
                  </a:lnTo>
                  <a:lnTo>
                    <a:pt x="716" y="211"/>
                  </a:lnTo>
                  <a:lnTo>
                    <a:pt x="716" y="212"/>
                  </a:lnTo>
                  <a:lnTo>
                    <a:pt x="715" y="214"/>
                  </a:lnTo>
                  <a:lnTo>
                    <a:pt x="713" y="215"/>
                  </a:lnTo>
                  <a:lnTo>
                    <a:pt x="714" y="218"/>
                  </a:lnTo>
                  <a:lnTo>
                    <a:pt x="714" y="220"/>
                  </a:lnTo>
                  <a:lnTo>
                    <a:pt x="714" y="221"/>
                  </a:lnTo>
                  <a:lnTo>
                    <a:pt x="713" y="221"/>
                  </a:lnTo>
                  <a:lnTo>
                    <a:pt x="713" y="223"/>
                  </a:lnTo>
                  <a:lnTo>
                    <a:pt x="713" y="225"/>
                  </a:lnTo>
                  <a:lnTo>
                    <a:pt x="710" y="226"/>
                  </a:lnTo>
                  <a:lnTo>
                    <a:pt x="710" y="227"/>
                  </a:lnTo>
                  <a:lnTo>
                    <a:pt x="712" y="227"/>
                  </a:lnTo>
                  <a:lnTo>
                    <a:pt x="713" y="227"/>
                  </a:lnTo>
                  <a:lnTo>
                    <a:pt x="714" y="227"/>
                  </a:lnTo>
                  <a:lnTo>
                    <a:pt x="715" y="227"/>
                  </a:lnTo>
                  <a:lnTo>
                    <a:pt x="717" y="222"/>
                  </a:lnTo>
                  <a:lnTo>
                    <a:pt x="719" y="217"/>
                  </a:lnTo>
                  <a:lnTo>
                    <a:pt x="720" y="212"/>
                  </a:lnTo>
                  <a:lnTo>
                    <a:pt x="721" y="210"/>
                  </a:lnTo>
                  <a:lnTo>
                    <a:pt x="723" y="209"/>
                  </a:lnTo>
                  <a:lnTo>
                    <a:pt x="725" y="209"/>
                  </a:lnTo>
                  <a:lnTo>
                    <a:pt x="728" y="209"/>
                  </a:lnTo>
                  <a:lnTo>
                    <a:pt x="728" y="208"/>
                  </a:lnTo>
                  <a:lnTo>
                    <a:pt x="729" y="207"/>
                  </a:lnTo>
                  <a:lnTo>
                    <a:pt x="730" y="207"/>
                  </a:lnTo>
                  <a:lnTo>
                    <a:pt x="731" y="206"/>
                  </a:lnTo>
                  <a:lnTo>
                    <a:pt x="732" y="206"/>
                  </a:lnTo>
                  <a:lnTo>
                    <a:pt x="732" y="205"/>
                  </a:lnTo>
                  <a:lnTo>
                    <a:pt x="733" y="203"/>
                  </a:lnTo>
                  <a:lnTo>
                    <a:pt x="734" y="202"/>
                  </a:lnTo>
                  <a:lnTo>
                    <a:pt x="735" y="201"/>
                  </a:lnTo>
                  <a:lnTo>
                    <a:pt x="736" y="200"/>
                  </a:lnTo>
                  <a:lnTo>
                    <a:pt x="738" y="199"/>
                  </a:lnTo>
                  <a:lnTo>
                    <a:pt x="738" y="197"/>
                  </a:lnTo>
                  <a:lnTo>
                    <a:pt x="739" y="197"/>
                  </a:lnTo>
                  <a:lnTo>
                    <a:pt x="742" y="194"/>
                  </a:lnTo>
                  <a:lnTo>
                    <a:pt x="745" y="191"/>
                  </a:lnTo>
                  <a:lnTo>
                    <a:pt x="747" y="187"/>
                  </a:lnTo>
                  <a:lnTo>
                    <a:pt x="749" y="183"/>
                  </a:lnTo>
                  <a:lnTo>
                    <a:pt x="751" y="181"/>
                  </a:lnTo>
                  <a:lnTo>
                    <a:pt x="753" y="179"/>
                  </a:lnTo>
                  <a:lnTo>
                    <a:pt x="756" y="178"/>
                  </a:lnTo>
                  <a:lnTo>
                    <a:pt x="760" y="177"/>
                  </a:lnTo>
                  <a:lnTo>
                    <a:pt x="763" y="178"/>
                  </a:lnTo>
                  <a:lnTo>
                    <a:pt x="765" y="178"/>
                  </a:lnTo>
                  <a:lnTo>
                    <a:pt x="768" y="179"/>
                  </a:lnTo>
                  <a:lnTo>
                    <a:pt x="770" y="179"/>
                  </a:lnTo>
                  <a:lnTo>
                    <a:pt x="773" y="178"/>
                  </a:lnTo>
                  <a:lnTo>
                    <a:pt x="773" y="177"/>
                  </a:lnTo>
                  <a:lnTo>
                    <a:pt x="775" y="176"/>
                  </a:lnTo>
                  <a:lnTo>
                    <a:pt x="776" y="176"/>
                  </a:lnTo>
                  <a:lnTo>
                    <a:pt x="778" y="176"/>
                  </a:lnTo>
                  <a:lnTo>
                    <a:pt x="782" y="179"/>
                  </a:lnTo>
                  <a:lnTo>
                    <a:pt x="787" y="181"/>
                  </a:lnTo>
                  <a:lnTo>
                    <a:pt x="791" y="183"/>
                  </a:lnTo>
                  <a:lnTo>
                    <a:pt x="793" y="186"/>
                  </a:lnTo>
                  <a:lnTo>
                    <a:pt x="794" y="188"/>
                  </a:lnTo>
                  <a:lnTo>
                    <a:pt x="795" y="191"/>
                  </a:lnTo>
                  <a:lnTo>
                    <a:pt x="797" y="191"/>
                  </a:lnTo>
                  <a:lnTo>
                    <a:pt x="798" y="192"/>
                  </a:lnTo>
                  <a:lnTo>
                    <a:pt x="800" y="193"/>
                  </a:lnTo>
                  <a:lnTo>
                    <a:pt x="802" y="194"/>
                  </a:lnTo>
                  <a:lnTo>
                    <a:pt x="806" y="194"/>
                  </a:lnTo>
                  <a:lnTo>
                    <a:pt x="809" y="194"/>
                  </a:lnTo>
                  <a:lnTo>
                    <a:pt x="813" y="194"/>
                  </a:lnTo>
                  <a:lnTo>
                    <a:pt x="813" y="195"/>
                  </a:lnTo>
                  <a:lnTo>
                    <a:pt x="813" y="196"/>
                  </a:lnTo>
                  <a:lnTo>
                    <a:pt x="815" y="196"/>
                  </a:lnTo>
                  <a:lnTo>
                    <a:pt x="817" y="196"/>
                  </a:lnTo>
                  <a:lnTo>
                    <a:pt x="818" y="195"/>
                  </a:lnTo>
                  <a:lnTo>
                    <a:pt x="820" y="195"/>
                  </a:lnTo>
                  <a:lnTo>
                    <a:pt x="821" y="196"/>
                  </a:lnTo>
                  <a:lnTo>
                    <a:pt x="823" y="197"/>
                  </a:lnTo>
                  <a:lnTo>
                    <a:pt x="824" y="198"/>
                  </a:lnTo>
                  <a:lnTo>
                    <a:pt x="826" y="199"/>
                  </a:lnTo>
                  <a:lnTo>
                    <a:pt x="826" y="200"/>
                  </a:lnTo>
                  <a:lnTo>
                    <a:pt x="826" y="201"/>
                  </a:lnTo>
                  <a:lnTo>
                    <a:pt x="826" y="203"/>
                  </a:lnTo>
                  <a:lnTo>
                    <a:pt x="828" y="203"/>
                  </a:lnTo>
                  <a:lnTo>
                    <a:pt x="829" y="204"/>
                  </a:lnTo>
                  <a:lnTo>
                    <a:pt x="831" y="204"/>
                  </a:lnTo>
                  <a:lnTo>
                    <a:pt x="832" y="205"/>
                  </a:lnTo>
                  <a:lnTo>
                    <a:pt x="832" y="206"/>
                  </a:lnTo>
                  <a:lnTo>
                    <a:pt x="832" y="208"/>
                  </a:lnTo>
                  <a:lnTo>
                    <a:pt x="835" y="208"/>
                  </a:lnTo>
                  <a:lnTo>
                    <a:pt x="839" y="207"/>
                  </a:lnTo>
                  <a:lnTo>
                    <a:pt x="842" y="208"/>
                  </a:lnTo>
                  <a:lnTo>
                    <a:pt x="843" y="209"/>
                  </a:lnTo>
                  <a:lnTo>
                    <a:pt x="845" y="209"/>
                  </a:lnTo>
                  <a:lnTo>
                    <a:pt x="847" y="211"/>
                  </a:lnTo>
                  <a:lnTo>
                    <a:pt x="847" y="212"/>
                  </a:lnTo>
                  <a:lnTo>
                    <a:pt x="847" y="214"/>
                  </a:lnTo>
                  <a:lnTo>
                    <a:pt x="847" y="213"/>
                  </a:lnTo>
                  <a:lnTo>
                    <a:pt x="846" y="213"/>
                  </a:lnTo>
                  <a:lnTo>
                    <a:pt x="848" y="216"/>
                  </a:lnTo>
                  <a:lnTo>
                    <a:pt x="851" y="218"/>
                  </a:lnTo>
                  <a:lnTo>
                    <a:pt x="853" y="219"/>
                  </a:lnTo>
                  <a:lnTo>
                    <a:pt x="856" y="221"/>
                  </a:lnTo>
                  <a:lnTo>
                    <a:pt x="856" y="222"/>
                  </a:lnTo>
                  <a:lnTo>
                    <a:pt x="856" y="223"/>
                  </a:lnTo>
                  <a:lnTo>
                    <a:pt x="855" y="224"/>
                  </a:lnTo>
                  <a:lnTo>
                    <a:pt x="854" y="225"/>
                  </a:lnTo>
                  <a:lnTo>
                    <a:pt x="853" y="226"/>
                  </a:lnTo>
                  <a:lnTo>
                    <a:pt x="852" y="226"/>
                  </a:lnTo>
                  <a:lnTo>
                    <a:pt x="851" y="227"/>
                  </a:lnTo>
                  <a:lnTo>
                    <a:pt x="852" y="229"/>
                  </a:lnTo>
                  <a:lnTo>
                    <a:pt x="852" y="231"/>
                  </a:lnTo>
                  <a:lnTo>
                    <a:pt x="852" y="232"/>
                  </a:lnTo>
                  <a:lnTo>
                    <a:pt x="852" y="233"/>
                  </a:lnTo>
                  <a:lnTo>
                    <a:pt x="852" y="234"/>
                  </a:lnTo>
                  <a:lnTo>
                    <a:pt x="853" y="235"/>
                  </a:lnTo>
                  <a:lnTo>
                    <a:pt x="854" y="235"/>
                  </a:lnTo>
                  <a:lnTo>
                    <a:pt x="855" y="236"/>
                  </a:lnTo>
                  <a:lnTo>
                    <a:pt x="857" y="236"/>
                  </a:lnTo>
                  <a:lnTo>
                    <a:pt x="855" y="239"/>
                  </a:lnTo>
                  <a:lnTo>
                    <a:pt x="852" y="242"/>
                  </a:lnTo>
                  <a:lnTo>
                    <a:pt x="849" y="245"/>
                  </a:lnTo>
                  <a:lnTo>
                    <a:pt x="848" y="248"/>
                  </a:lnTo>
                  <a:lnTo>
                    <a:pt x="848" y="250"/>
                  </a:lnTo>
                  <a:lnTo>
                    <a:pt x="849" y="251"/>
                  </a:lnTo>
                  <a:lnTo>
                    <a:pt x="852" y="252"/>
                  </a:lnTo>
                  <a:lnTo>
                    <a:pt x="853" y="252"/>
                  </a:lnTo>
                  <a:lnTo>
                    <a:pt x="855" y="251"/>
                  </a:lnTo>
                  <a:lnTo>
                    <a:pt x="857" y="249"/>
                  </a:lnTo>
                  <a:lnTo>
                    <a:pt x="858" y="247"/>
                  </a:lnTo>
                  <a:lnTo>
                    <a:pt x="859" y="244"/>
                  </a:lnTo>
                  <a:lnTo>
                    <a:pt x="860" y="241"/>
                  </a:lnTo>
                  <a:lnTo>
                    <a:pt x="860" y="240"/>
                  </a:lnTo>
                  <a:lnTo>
                    <a:pt x="860" y="239"/>
                  </a:lnTo>
                  <a:lnTo>
                    <a:pt x="861" y="238"/>
                  </a:lnTo>
                  <a:lnTo>
                    <a:pt x="862" y="238"/>
                  </a:lnTo>
                  <a:lnTo>
                    <a:pt x="864" y="238"/>
                  </a:lnTo>
                  <a:lnTo>
                    <a:pt x="865" y="238"/>
                  </a:lnTo>
                  <a:lnTo>
                    <a:pt x="866" y="238"/>
                  </a:lnTo>
                  <a:lnTo>
                    <a:pt x="866" y="241"/>
                  </a:lnTo>
                  <a:lnTo>
                    <a:pt x="865" y="243"/>
                  </a:lnTo>
                  <a:lnTo>
                    <a:pt x="864" y="245"/>
                  </a:lnTo>
                  <a:lnTo>
                    <a:pt x="863" y="247"/>
                  </a:lnTo>
                  <a:lnTo>
                    <a:pt x="867" y="244"/>
                  </a:lnTo>
                  <a:lnTo>
                    <a:pt x="871" y="242"/>
                  </a:lnTo>
                  <a:lnTo>
                    <a:pt x="876" y="241"/>
                  </a:lnTo>
                  <a:lnTo>
                    <a:pt x="881" y="239"/>
                  </a:lnTo>
                  <a:lnTo>
                    <a:pt x="882" y="238"/>
                  </a:lnTo>
                  <a:lnTo>
                    <a:pt x="884" y="238"/>
                  </a:lnTo>
                  <a:lnTo>
                    <a:pt x="885" y="239"/>
                  </a:lnTo>
                  <a:lnTo>
                    <a:pt x="887" y="239"/>
                  </a:lnTo>
                  <a:lnTo>
                    <a:pt x="887" y="238"/>
                  </a:lnTo>
                  <a:lnTo>
                    <a:pt x="888" y="237"/>
                  </a:lnTo>
                  <a:lnTo>
                    <a:pt x="888" y="236"/>
                  </a:lnTo>
                  <a:lnTo>
                    <a:pt x="894" y="238"/>
                  </a:lnTo>
                  <a:lnTo>
                    <a:pt x="901" y="239"/>
                  </a:lnTo>
                  <a:lnTo>
                    <a:pt x="906" y="243"/>
                  </a:lnTo>
                  <a:lnTo>
                    <a:pt x="907" y="244"/>
                  </a:lnTo>
                  <a:lnTo>
                    <a:pt x="910" y="244"/>
                  </a:lnTo>
                  <a:lnTo>
                    <a:pt x="912" y="244"/>
                  </a:lnTo>
                  <a:lnTo>
                    <a:pt x="914" y="245"/>
                  </a:lnTo>
                  <a:lnTo>
                    <a:pt x="915" y="246"/>
                  </a:lnTo>
                  <a:lnTo>
                    <a:pt x="915" y="248"/>
                  </a:lnTo>
                  <a:lnTo>
                    <a:pt x="916" y="250"/>
                  </a:lnTo>
                  <a:lnTo>
                    <a:pt x="918" y="251"/>
                  </a:lnTo>
                  <a:lnTo>
                    <a:pt x="921" y="252"/>
                  </a:lnTo>
                  <a:lnTo>
                    <a:pt x="923" y="253"/>
                  </a:lnTo>
                  <a:lnTo>
                    <a:pt x="926" y="252"/>
                  </a:lnTo>
                  <a:lnTo>
                    <a:pt x="929" y="251"/>
                  </a:lnTo>
                  <a:lnTo>
                    <a:pt x="929" y="252"/>
                  </a:lnTo>
                  <a:lnTo>
                    <a:pt x="930" y="253"/>
                  </a:lnTo>
                  <a:lnTo>
                    <a:pt x="931" y="253"/>
                  </a:lnTo>
                  <a:lnTo>
                    <a:pt x="932" y="252"/>
                  </a:lnTo>
                  <a:lnTo>
                    <a:pt x="933" y="251"/>
                  </a:lnTo>
                  <a:lnTo>
                    <a:pt x="934" y="251"/>
                  </a:lnTo>
                  <a:lnTo>
                    <a:pt x="935" y="251"/>
                  </a:lnTo>
                  <a:lnTo>
                    <a:pt x="936" y="252"/>
                  </a:lnTo>
                  <a:lnTo>
                    <a:pt x="939" y="256"/>
                  </a:lnTo>
                  <a:lnTo>
                    <a:pt x="945" y="260"/>
                  </a:lnTo>
                  <a:lnTo>
                    <a:pt x="946" y="260"/>
                  </a:lnTo>
                  <a:lnTo>
                    <a:pt x="947" y="259"/>
                  </a:lnTo>
                  <a:lnTo>
                    <a:pt x="949" y="258"/>
                  </a:lnTo>
                  <a:lnTo>
                    <a:pt x="950" y="257"/>
                  </a:lnTo>
                  <a:lnTo>
                    <a:pt x="952" y="257"/>
                  </a:lnTo>
                  <a:lnTo>
                    <a:pt x="954" y="258"/>
                  </a:lnTo>
                  <a:lnTo>
                    <a:pt x="955" y="259"/>
                  </a:lnTo>
                  <a:lnTo>
                    <a:pt x="957" y="260"/>
                  </a:lnTo>
                  <a:lnTo>
                    <a:pt x="959" y="260"/>
                  </a:lnTo>
                  <a:lnTo>
                    <a:pt x="959" y="261"/>
                  </a:lnTo>
                  <a:lnTo>
                    <a:pt x="960" y="262"/>
                  </a:lnTo>
                  <a:lnTo>
                    <a:pt x="960" y="263"/>
                  </a:lnTo>
                  <a:lnTo>
                    <a:pt x="962" y="263"/>
                  </a:lnTo>
                  <a:lnTo>
                    <a:pt x="965" y="261"/>
                  </a:lnTo>
                  <a:lnTo>
                    <a:pt x="967" y="260"/>
                  </a:lnTo>
                  <a:lnTo>
                    <a:pt x="969" y="259"/>
                  </a:lnTo>
                  <a:lnTo>
                    <a:pt x="971" y="257"/>
                  </a:lnTo>
                  <a:lnTo>
                    <a:pt x="973" y="256"/>
                  </a:lnTo>
                  <a:lnTo>
                    <a:pt x="975" y="256"/>
                  </a:lnTo>
                  <a:lnTo>
                    <a:pt x="976" y="257"/>
                  </a:lnTo>
                  <a:lnTo>
                    <a:pt x="979" y="259"/>
                  </a:lnTo>
                  <a:lnTo>
                    <a:pt x="981" y="262"/>
                  </a:lnTo>
                  <a:lnTo>
                    <a:pt x="982" y="263"/>
                  </a:lnTo>
                  <a:lnTo>
                    <a:pt x="983" y="263"/>
                  </a:lnTo>
                  <a:lnTo>
                    <a:pt x="984" y="262"/>
                  </a:lnTo>
                  <a:lnTo>
                    <a:pt x="986" y="262"/>
                  </a:lnTo>
                  <a:lnTo>
                    <a:pt x="987" y="263"/>
                  </a:lnTo>
                  <a:lnTo>
                    <a:pt x="990" y="264"/>
                  </a:lnTo>
                  <a:lnTo>
                    <a:pt x="992" y="266"/>
                  </a:lnTo>
                  <a:lnTo>
                    <a:pt x="994" y="268"/>
                  </a:lnTo>
                  <a:lnTo>
                    <a:pt x="996" y="270"/>
                  </a:lnTo>
                  <a:lnTo>
                    <a:pt x="997" y="270"/>
                  </a:lnTo>
                  <a:lnTo>
                    <a:pt x="998" y="270"/>
                  </a:lnTo>
                  <a:lnTo>
                    <a:pt x="1000" y="270"/>
                  </a:lnTo>
                  <a:lnTo>
                    <a:pt x="1001" y="270"/>
                  </a:lnTo>
                  <a:lnTo>
                    <a:pt x="1012" y="279"/>
                  </a:lnTo>
                  <a:lnTo>
                    <a:pt x="1021" y="288"/>
                  </a:lnTo>
                  <a:lnTo>
                    <a:pt x="1021" y="289"/>
                  </a:lnTo>
                  <a:lnTo>
                    <a:pt x="1021" y="290"/>
                  </a:lnTo>
                  <a:lnTo>
                    <a:pt x="1022" y="291"/>
                  </a:lnTo>
                  <a:lnTo>
                    <a:pt x="1023" y="292"/>
                  </a:lnTo>
                  <a:lnTo>
                    <a:pt x="1025" y="293"/>
                  </a:lnTo>
                  <a:lnTo>
                    <a:pt x="1026" y="294"/>
                  </a:lnTo>
                  <a:lnTo>
                    <a:pt x="1033" y="298"/>
                  </a:lnTo>
                  <a:lnTo>
                    <a:pt x="1039" y="302"/>
                  </a:lnTo>
                  <a:lnTo>
                    <a:pt x="1044" y="308"/>
                  </a:lnTo>
                  <a:lnTo>
                    <a:pt x="1045" y="311"/>
                  </a:lnTo>
                  <a:lnTo>
                    <a:pt x="1046" y="314"/>
                  </a:lnTo>
                  <a:lnTo>
                    <a:pt x="1046" y="317"/>
                  </a:lnTo>
                  <a:lnTo>
                    <a:pt x="1048" y="317"/>
                  </a:lnTo>
                  <a:lnTo>
                    <a:pt x="1049" y="316"/>
                  </a:lnTo>
                  <a:lnTo>
                    <a:pt x="1051" y="316"/>
                  </a:lnTo>
                  <a:lnTo>
                    <a:pt x="1054" y="318"/>
                  </a:lnTo>
                  <a:lnTo>
                    <a:pt x="1057" y="321"/>
                  </a:lnTo>
                  <a:lnTo>
                    <a:pt x="1060" y="322"/>
                  </a:lnTo>
                  <a:lnTo>
                    <a:pt x="1064" y="324"/>
                  </a:lnTo>
                  <a:lnTo>
                    <a:pt x="1067" y="326"/>
                  </a:lnTo>
                  <a:lnTo>
                    <a:pt x="1070" y="329"/>
                  </a:lnTo>
                  <a:lnTo>
                    <a:pt x="1072" y="333"/>
                  </a:lnTo>
                  <a:lnTo>
                    <a:pt x="1074" y="336"/>
                  </a:lnTo>
                  <a:lnTo>
                    <a:pt x="1075" y="337"/>
                  </a:lnTo>
                  <a:lnTo>
                    <a:pt x="1077" y="336"/>
                  </a:lnTo>
                  <a:lnTo>
                    <a:pt x="1078" y="336"/>
                  </a:lnTo>
                  <a:lnTo>
                    <a:pt x="1079" y="335"/>
                  </a:lnTo>
                  <a:lnTo>
                    <a:pt x="1081" y="335"/>
                  </a:lnTo>
                  <a:lnTo>
                    <a:pt x="1084" y="337"/>
                  </a:lnTo>
                  <a:lnTo>
                    <a:pt x="1086" y="338"/>
                  </a:lnTo>
                  <a:lnTo>
                    <a:pt x="1088" y="339"/>
                  </a:lnTo>
                  <a:lnTo>
                    <a:pt x="1090" y="339"/>
                  </a:lnTo>
                  <a:lnTo>
                    <a:pt x="1092" y="338"/>
                  </a:lnTo>
                  <a:lnTo>
                    <a:pt x="1094" y="338"/>
                  </a:lnTo>
                  <a:lnTo>
                    <a:pt x="1096" y="338"/>
                  </a:lnTo>
                  <a:lnTo>
                    <a:pt x="1099" y="338"/>
                  </a:lnTo>
                  <a:lnTo>
                    <a:pt x="1101" y="340"/>
                  </a:lnTo>
                  <a:lnTo>
                    <a:pt x="1103" y="341"/>
                  </a:lnTo>
                  <a:lnTo>
                    <a:pt x="1105" y="342"/>
                  </a:lnTo>
                  <a:lnTo>
                    <a:pt x="1107" y="343"/>
                  </a:lnTo>
                  <a:lnTo>
                    <a:pt x="1109" y="345"/>
                  </a:lnTo>
                  <a:lnTo>
                    <a:pt x="1110" y="347"/>
                  </a:lnTo>
                  <a:lnTo>
                    <a:pt x="1111" y="351"/>
                  </a:lnTo>
                  <a:lnTo>
                    <a:pt x="1112" y="355"/>
                  </a:lnTo>
                  <a:lnTo>
                    <a:pt x="1113" y="359"/>
                  </a:lnTo>
                  <a:lnTo>
                    <a:pt x="1115" y="362"/>
                  </a:lnTo>
                  <a:lnTo>
                    <a:pt x="1115" y="364"/>
                  </a:lnTo>
                  <a:lnTo>
                    <a:pt x="1116" y="366"/>
                  </a:lnTo>
                  <a:lnTo>
                    <a:pt x="1117" y="368"/>
                  </a:lnTo>
                  <a:lnTo>
                    <a:pt x="1118" y="370"/>
                  </a:lnTo>
                  <a:lnTo>
                    <a:pt x="1118" y="372"/>
                  </a:lnTo>
                  <a:lnTo>
                    <a:pt x="1118" y="375"/>
                  </a:lnTo>
                  <a:lnTo>
                    <a:pt x="1119" y="377"/>
                  </a:lnTo>
                  <a:lnTo>
                    <a:pt x="1119" y="379"/>
                  </a:lnTo>
                  <a:lnTo>
                    <a:pt x="1121" y="383"/>
                  </a:lnTo>
                  <a:lnTo>
                    <a:pt x="1122" y="387"/>
                  </a:lnTo>
                  <a:lnTo>
                    <a:pt x="1122" y="391"/>
                  </a:lnTo>
                  <a:lnTo>
                    <a:pt x="1123" y="391"/>
                  </a:lnTo>
                  <a:lnTo>
                    <a:pt x="1124" y="392"/>
                  </a:lnTo>
                  <a:lnTo>
                    <a:pt x="1125" y="393"/>
                  </a:lnTo>
                  <a:lnTo>
                    <a:pt x="1125" y="396"/>
                  </a:lnTo>
                  <a:lnTo>
                    <a:pt x="1126" y="399"/>
                  </a:lnTo>
                  <a:lnTo>
                    <a:pt x="1129" y="402"/>
                  </a:lnTo>
                  <a:lnTo>
                    <a:pt x="1129" y="404"/>
                  </a:lnTo>
                  <a:lnTo>
                    <a:pt x="1129" y="406"/>
                  </a:lnTo>
                  <a:lnTo>
                    <a:pt x="1126" y="409"/>
                  </a:lnTo>
                  <a:lnTo>
                    <a:pt x="1125" y="412"/>
                  </a:lnTo>
                  <a:lnTo>
                    <a:pt x="1124" y="415"/>
                  </a:lnTo>
                  <a:lnTo>
                    <a:pt x="1122" y="426"/>
                  </a:lnTo>
                  <a:lnTo>
                    <a:pt x="1118" y="437"/>
                  </a:lnTo>
                  <a:lnTo>
                    <a:pt x="1114" y="446"/>
                  </a:lnTo>
                  <a:lnTo>
                    <a:pt x="1107" y="454"/>
                  </a:lnTo>
                  <a:lnTo>
                    <a:pt x="1099" y="462"/>
                  </a:lnTo>
                  <a:lnTo>
                    <a:pt x="1092" y="469"/>
                  </a:lnTo>
                  <a:lnTo>
                    <a:pt x="1091" y="471"/>
                  </a:lnTo>
                  <a:lnTo>
                    <a:pt x="1090" y="473"/>
                  </a:lnTo>
                  <a:lnTo>
                    <a:pt x="1090" y="475"/>
                  </a:lnTo>
                  <a:lnTo>
                    <a:pt x="1090" y="477"/>
                  </a:lnTo>
                  <a:lnTo>
                    <a:pt x="1089" y="479"/>
                  </a:lnTo>
                  <a:lnTo>
                    <a:pt x="1086" y="482"/>
                  </a:lnTo>
                  <a:lnTo>
                    <a:pt x="1081" y="486"/>
                  </a:lnTo>
                  <a:lnTo>
                    <a:pt x="1077" y="488"/>
                  </a:lnTo>
                  <a:lnTo>
                    <a:pt x="1073" y="491"/>
                  </a:lnTo>
                  <a:lnTo>
                    <a:pt x="1071" y="491"/>
                  </a:lnTo>
                  <a:lnTo>
                    <a:pt x="1069" y="491"/>
                  </a:lnTo>
                  <a:lnTo>
                    <a:pt x="1066" y="491"/>
                  </a:lnTo>
                  <a:lnTo>
                    <a:pt x="1064" y="492"/>
                  </a:lnTo>
                  <a:lnTo>
                    <a:pt x="1062" y="492"/>
                  </a:lnTo>
                  <a:lnTo>
                    <a:pt x="1060" y="494"/>
                  </a:lnTo>
                  <a:lnTo>
                    <a:pt x="1058" y="496"/>
                  </a:lnTo>
                  <a:lnTo>
                    <a:pt x="1057" y="499"/>
                  </a:lnTo>
                  <a:lnTo>
                    <a:pt x="1055" y="502"/>
                  </a:lnTo>
                  <a:lnTo>
                    <a:pt x="1054" y="504"/>
                  </a:lnTo>
                  <a:lnTo>
                    <a:pt x="1052" y="506"/>
                  </a:lnTo>
                  <a:lnTo>
                    <a:pt x="1049" y="507"/>
                  </a:lnTo>
                  <a:lnTo>
                    <a:pt x="1046" y="508"/>
                  </a:lnTo>
                  <a:lnTo>
                    <a:pt x="1046" y="509"/>
                  </a:lnTo>
                  <a:lnTo>
                    <a:pt x="1045" y="510"/>
                  </a:lnTo>
                  <a:lnTo>
                    <a:pt x="1046" y="511"/>
                  </a:lnTo>
                  <a:lnTo>
                    <a:pt x="1046" y="513"/>
                  </a:lnTo>
                  <a:lnTo>
                    <a:pt x="1045" y="514"/>
                  </a:lnTo>
                  <a:lnTo>
                    <a:pt x="1044" y="516"/>
                  </a:lnTo>
                  <a:lnTo>
                    <a:pt x="1042" y="517"/>
                  </a:lnTo>
                  <a:lnTo>
                    <a:pt x="1040" y="518"/>
                  </a:lnTo>
                  <a:lnTo>
                    <a:pt x="1038" y="519"/>
                  </a:lnTo>
                  <a:lnTo>
                    <a:pt x="1037" y="521"/>
                  </a:lnTo>
                  <a:lnTo>
                    <a:pt x="1037" y="523"/>
                  </a:lnTo>
                  <a:lnTo>
                    <a:pt x="1037" y="526"/>
                  </a:lnTo>
                  <a:lnTo>
                    <a:pt x="1035" y="527"/>
                  </a:lnTo>
                  <a:lnTo>
                    <a:pt x="1026" y="537"/>
                  </a:lnTo>
                  <a:lnTo>
                    <a:pt x="1018" y="549"/>
                  </a:lnTo>
                  <a:lnTo>
                    <a:pt x="1016" y="551"/>
                  </a:lnTo>
                  <a:lnTo>
                    <a:pt x="1014" y="552"/>
                  </a:lnTo>
                  <a:lnTo>
                    <a:pt x="1012" y="552"/>
                  </a:lnTo>
                  <a:lnTo>
                    <a:pt x="1009" y="552"/>
                  </a:lnTo>
                  <a:lnTo>
                    <a:pt x="1007" y="551"/>
                  </a:lnTo>
                  <a:lnTo>
                    <a:pt x="1006" y="551"/>
                  </a:lnTo>
                  <a:lnTo>
                    <a:pt x="1006" y="550"/>
                  </a:lnTo>
                  <a:lnTo>
                    <a:pt x="1005" y="550"/>
                  </a:lnTo>
                  <a:lnTo>
                    <a:pt x="1004" y="549"/>
                  </a:lnTo>
                  <a:lnTo>
                    <a:pt x="1003" y="549"/>
                  </a:lnTo>
                  <a:lnTo>
                    <a:pt x="1003" y="548"/>
                  </a:lnTo>
                  <a:lnTo>
                    <a:pt x="1001" y="548"/>
                  </a:lnTo>
                  <a:lnTo>
                    <a:pt x="999" y="548"/>
                  </a:lnTo>
                  <a:lnTo>
                    <a:pt x="998" y="548"/>
                  </a:lnTo>
                  <a:lnTo>
                    <a:pt x="997" y="549"/>
                  </a:lnTo>
                  <a:lnTo>
                    <a:pt x="997" y="551"/>
                  </a:lnTo>
                  <a:lnTo>
                    <a:pt x="997" y="553"/>
                  </a:lnTo>
                  <a:lnTo>
                    <a:pt x="997" y="554"/>
                  </a:lnTo>
                  <a:lnTo>
                    <a:pt x="998" y="555"/>
                  </a:lnTo>
                  <a:lnTo>
                    <a:pt x="998" y="557"/>
                  </a:lnTo>
                  <a:lnTo>
                    <a:pt x="998" y="558"/>
                  </a:lnTo>
                  <a:lnTo>
                    <a:pt x="998" y="560"/>
                  </a:lnTo>
                  <a:lnTo>
                    <a:pt x="999" y="561"/>
                  </a:lnTo>
                  <a:lnTo>
                    <a:pt x="999" y="562"/>
                  </a:lnTo>
                  <a:lnTo>
                    <a:pt x="998" y="562"/>
                  </a:lnTo>
                  <a:lnTo>
                    <a:pt x="997" y="563"/>
                  </a:lnTo>
                  <a:lnTo>
                    <a:pt x="996" y="564"/>
                  </a:lnTo>
                  <a:lnTo>
                    <a:pt x="995" y="564"/>
                  </a:lnTo>
                  <a:lnTo>
                    <a:pt x="993" y="565"/>
                  </a:lnTo>
                  <a:lnTo>
                    <a:pt x="992" y="566"/>
                  </a:lnTo>
                  <a:lnTo>
                    <a:pt x="992" y="568"/>
                  </a:lnTo>
                  <a:lnTo>
                    <a:pt x="992" y="570"/>
                  </a:lnTo>
                  <a:lnTo>
                    <a:pt x="992" y="572"/>
                  </a:lnTo>
                  <a:lnTo>
                    <a:pt x="991" y="574"/>
                  </a:lnTo>
                  <a:lnTo>
                    <a:pt x="990" y="575"/>
                  </a:lnTo>
                  <a:lnTo>
                    <a:pt x="988" y="576"/>
                  </a:lnTo>
                  <a:lnTo>
                    <a:pt x="986" y="577"/>
                  </a:lnTo>
                  <a:lnTo>
                    <a:pt x="985" y="578"/>
                  </a:lnTo>
                  <a:lnTo>
                    <a:pt x="984" y="580"/>
                  </a:lnTo>
                  <a:lnTo>
                    <a:pt x="984" y="582"/>
                  </a:lnTo>
                  <a:lnTo>
                    <a:pt x="984" y="584"/>
                  </a:lnTo>
                  <a:lnTo>
                    <a:pt x="985" y="584"/>
                  </a:lnTo>
                  <a:lnTo>
                    <a:pt x="986" y="584"/>
                  </a:lnTo>
                  <a:lnTo>
                    <a:pt x="987" y="582"/>
                  </a:lnTo>
                  <a:lnTo>
                    <a:pt x="987" y="581"/>
                  </a:lnTo>
                  <a:lnTo>
                    <a:pt x="988" y="580"/>
                  </a:lnTo>
                  <a:lnTo>
                    <a:pt x="991" y="580"/>
                  </a:lnTo>
                  <a:lnTo>
                    <a:pt x="992" y="581"/>
                  </a:lnTo>
                  <a:lnTo>
                    <a:pt x="993" y="582"/>
                  </a:lnTo>
                  <a:lnTo>
                    <a:pt x="993" y="584"/>
                  </a:lnTo>
                  <a:lnTo>
                    <a:pt x="993" y="586"/>
                  </a:lnTo>
                  <a:lnTo>
                    <a:pt x="993" y="588"/>
                  </a:lnTo>
                  <a:lnTo>
                    <a:pt x="992" y="590"/>
                  </a:lnTo>
                  <a:lnTo>
                    <a:pt x="987" y="607"/>
                  </a:lnTo>
                  <a:lnTo>
                    <a:pt x="987" y="624"/>
                  </a:lnTo>
                  <a:lnTo>
                    <a:pt x="987" y="641"/>
                  </a:lnTo>
                  <a:lnTo>
                    <a:pt x="984" y="651"/>
                  </a:lnTo>
                  <a:lnTo>
                    <a:pt x="978" y="660"/>
                  </a:lnTo>
                  <a:lnTo>
                    <a:pt x="970" y="677"/>
                  </a:lnTo>
                  <a:lnTo>
                    <a:pt x="970" y="679"/>
                  </a:lnTo>
                  <a:lnTo>
                    <a:pt x="971" y="685"/>
                  </a:lnTo>
                  <a:lnTo>
                    <a:pt x="970" y="692"/>
                  </a:lnTo>
                  <a:lnTo>
                    <a:pt x="966" y="699"/>
                  </a:lnTo>
                  <a:lnTo>
                    <a:pt x="964" y="702"/>
                  </a:lnTo>
                  <a:lnTo>
                    <a:pt x="961" y="704"/>
                  </a:lnTo>
                  <a:lnTo>
                    <a:pt x="959" y="706"/>
                  </a:lnTo>
                  <a:lnTo>
                    <a:pt x="957" y="709"/>
                  </a:lnTo>
                  <a:lnTo>
                    <a:pt x="955" y="720"/>
                  </a:lnTo>
                  <a:lnTo>
                    <a:pt x="954" y="733"/>
                  </a:lnTo>
                  <a:lnTo>
                    <a:pt x="951" y="744"/>
                  </a:lnTo>
                  <a:lnTo>
                    <a:pt x="947" y="748"/>
                  </a:lnTo>
                  <a:lnTo>
                    <a:pt x="942" y="752"/>
                  </a:lnTo>
                  <a:lnTo>
                    <a:pt x="937" y="756"/>
                  </a:lnTo>
                  <a:lnTo>
                    <a:pt x="933" y="761"/>
                  </a:lnTo>
                  <a:lnTo>
                    <a:pt x="933" y="763"/>
                  </a:lnTo>
                  <a:lnTo>
                    <a:pt x="932" y="766"/>
                  </a:lnTo>
                  <a:lnTo>
                    <a:pt x="931" y="767"/>
                  </a:lnTo>
                  <a:lnTo>
                    <a:pt x="922" y="779"/>
                  </a:lnTo>
                  <a:lnTo>
                    <a:pt x="913" y="789"/>
                  </a:lnTo>
                  <a:lnTo>
                    <a:pt x="906" y="800"/>
                  </a:lnTo>
                  <a:lnTo>
                    <a:pt x="905" y="804"/>
                  </a:lnTo>
                  <a:lnTo>
                    <a:pt x="907" y="809"/>
                  </a:lnTo>
                  <a:lnTo>
                    <a:pt x="908" y="813"/>
                  </a:lnTo>
                  <a:lnTo>
                    <a:pt x="906" y="819"/>
                  </a:lnTo>
                  <a:lnTo>
                    <a:pt x="904" y="821"/>
                  </a:lnTo>
                  <a:lnTo>
                    <a:pt x="902" y="822"/>
                  </a:lnTo>
                  <a:lnTo>
                    <a:pt x="899" y="823"/>
                  </a:lnTo>
                  <a:lnTo>
                    <a:pt x="896" y="823"/>
                  </a:lnTo>
                  <a:lnTo>
                    <a:pt x="893" y="824"/>
                  </a:lnTo>
                  <a:lnTo>
                    <a:pt x="890" y="825"/>
                  </a:lnTo>
                  <a:lnTo>
                    <a:pt x="889" y="825"/>
                  </a:lnTo>
                  <a:lnTo>
                    <a:pt x="887" y="826"/>
                  </a:lnTo>
                  <a:lnTo>
                    <a:pt x="885" y="827"/>
                  </a:lnTo>
                  <a:lnTo>
                    <a:pt x="883" y="829"/>
                  </a:lnTo>
                  <a:lnTo>
                    <a:pt x="882" y="831"/>
                  </a:lnTo>
                  <a:lnTo>
                    <a:pt x="881" y="833"/>
                  </a:lnTo>
                  <a:lnTo>
                    <a:pt x="877" y="839"/>
                  </a:lnTo>
                  <a:lnTo>
                    <a:pt x="872" y="839"/>
                  </a:lnTo>
                  <a:lnTo>
                    <a:pt x="869" y="839"/>
                  </a:lnTo>
                  <a:lnTo>
                    <a:pt x="866" y="839"/>
                  </a:lnTo>
                  <a:lnTo>
                    <a:pt x="864" y="839"/>
                  </a:lnTo>
                  <a:lnTo>
                    <a:pt x="863" y="838"/>
                  </a:lnTo>
                  <a:lnTo>
                    <a:pt x="862" y="838"/>
                  </a:lnTo>
                  <a:lnTo>
                    <a:pt x="862" y="837"/>
                  </a:lnTo>
                  <a:lnTo>
                    <a:pt x="849" y="835"/>
                  </a:lnTo>
                  <a:lnTo>
                    <a:pt x="847" y="832"/>
                  </a:lnTo>
                  <a:lnTo>
                    <a:pt x="846" y="831"/>
                  </a:lnTo>
                  <a:lnTo>
                    <a:pt x="845" y="830"/>
                  </a:lnTo>
                  <a:lnTo>
                    <a:pt x="845" y="831"/>
                  </a:lnTo>
                  <a:lnTo>
                    <a:pt x="844" y="831"/>
                  </a:lnTo>
                  <a:lnTo>
                    <a:pt x="844" y="833"/>
                  </a:lnTo>
                  <a:lnTo>
                    <a:pt x="844" y="834"/>
                  </a:lnTo>
                  <a:lnTo>
                    <a:pt x="844" y="835"/>
                  </a:lnTo>
                  <a:lnTo>
                    <a:pt x="844" y="836"/>
                  </a:lnTo>
                  <a:lnTo>
                    <a:pt x="844" y="837"/>
                  </a:lnTo>
                  <a:lnTo>
                    <a:pt x="843" y="838"/>
                  </a:lnTo>
                  <a:lnTo>
                    <a:pt x="842" y="839"/>
                  </a:lnTo>
                  <a:lnTo>
                    <a:pt x="841" y="840"/>
                  </a:lnTo>
                  <a:lnTo>
                    <a:pt x="839" y="840"/>
                  </a:lnTo>
                  <a:lnTo>
                    <a:pt x="838" y="840"/>
                  </a:lnTo>
                  <a:lnTo>
                    <a:pt x="837" y="840"/>
                  </a:lnTo>
                  <a:lnTo>
                    <a:pt x="836" y="840"/>
                  </a:lnTo>
                  <a:lnTo>
                    <a:pt x="829" y="841"/>
                  </a:lnTo>
                  <a:lnTo>
                    <a:pt x="828" y="842"/>
                  </a:lnTo>
                  <a:lnTo>
                    <a:pt x="827" y="842"/>
                  </a:lnTo>
                  <a:lnTo>
                    <a:pt x="827" y="840"/>
                  </a:lnTo>
                  <a:lnTo>
                    <a:pt x="826" y="838"/>
                  </a:lnTo>
                  <a:lnTo>
                    <a:pt x="824" y="838"/>
                  </a:lnTo>
                  <a:lnTo>
                    <a:pt x="823" y="837"/>
                  </a:lnTo>
                  <a:lnTo>
                    <a:pt x="821" y="837"/>
                  </a:lnTo>
                  <a:lnTo>
                    <a:pt x="818" y="837"/>
                  </a:lnTo>
                  <a:lnTo>
                    <a:pt x="816" y="837"/>
                  </a:lnTo>
                  <a:lnTo>
                    <a:pt x="814" y="836"/>
                  </a:lnTo>
                  <a:lnTo>
                    <a:pt x="812" y="841"/>
                  </a:lnTo>
                  <a:lnTo>
                    <a:pt x="808" y="843"/>
                  </a:lnTo>
                  <a:lnTo>
                    <a:pt x="802" y="844"/>
                  </a:lnTo>
                  <a:lnTo>
                    <a:pt x="797" y="845"/>
                  </a:lnTo>
                  <a:lnTo>
                    <a:pt x="793" y="848"/>
                  </a:lnTo>
                  <a:lnTo>
                    <a:pt x="790" y="851"/>
                  </a:lnTo>
                  <a:lnTo>
                    <a:pt x="788" y="853"/>
                  </a:lnTo>
                  <a:lnTo>
                    <a:pt x="785" y="854"/>
                  </a:lnTo>
                  <a:lnTo>
                    <a:pt x="783" y="855"/>
                  </a:lnTo>
                  <a:lnTo>
                    <a:pt x="781" y="855"/>
                  </a:lnTo>
                  <a:lnTo>
                    <a:pt x="780" y="855"/>
                  </a:lnTo>
                  <a:lnTo>
                    <a:pt x="772" y="855"/>
                  </a:lnTo>
                  <a:lnTo>
                    <a:pt x="765" y="858"/>
                  </a:lnTo>
                  <a:lnTo>
                    <a:pt x="756" y="859"/>
                  </a:lnTo>
                  <a:lnTo>
                    <a:pt x="754" y="860"/>
                  </a:lnTo>
                  <a:lnTo>
                    <a:pt x="751" y="861"/>
                  </a:lnTo>
                  <a:lnTo>
                    <a:pt x="747" y="863"/>
                  </a:lnTo>
                  <a:lnTo>
                    <a:pt x="744" y="865"/>
                  </a:lnTo>
                  <a:lnTo>
                    <a:pt x="741" y="866"/>
                  </a:lnTo>
                  <a:lnTo>
                    <a:pt x="740" y="867"/>
                  </a:lnTo>
                  <a:lnTo>
                    <a:pt x="739" y="869"/>
                  </a:lnTo>
                  <a:lnTo>
                    <a:pt x="739" y="870"/>
                  </a:lnTo>
                  <a:lnTo>
                    <a:pt x="739" y="871"/>
                  </a:lnTo>
                  <a:lnTo>
                    <a:pt x="739" y="872"/>
                  </a:lnTo>
                  <a:lnTo>
                    <a:pt x="728" y="879"/>
                  </a:lnTo>
                  <a:lnTo>
                    <a:pt x="719" y="889"/>
                  </a:lnTo>
                  <a:lnTo>
                    <a:pt x="716" y="891"/>
                  </a:lnTo>
                  <a:lnTo>
                    <a:pt x="714" y="893"/>
                  </a:lnTo>
                  <a:lnTo>
                    <a:pt x="710" y="895"/>
                  </a:lnTo>
                  <a:lnTo>
                    <a:pt x="708" y="897"/>
                  </a:lnTo>
                  <a:lnTo>
                    <a:pt x="707" y="897"/>
                  </a:lnTo>
                  <a:lnTo>
                    <a:pt x="706" y="897"/>
                  </a:lnTo>
                  <a:lnTo>
                    <a:pt x="705" y="896"/>
                  </a:lnTo>
                  <a:lnTo>
                    <a:pt x="700" y="899"/>
                  </a:lnTo>
                  <a:lnTo>
                    <a:pt x="698" y="903"/>
                  </a:lnTo>
                  <a:lnTo>
                    <a:pt x="698" y="910"/>
                  </a:lnTo>
                  <a:lnTo>
                    <a:pt x="696" y="915"/>
                  </a:lnTo>
                  <a:lnTo>
                    <a:pt x="695" y="915"/>
                  </a:lnTo>
                  <a:lnTo>
                    <a:pt x="694" y="915"/>
                  </a:lnTo>
                  <a:lnTo>
                    <a:pt x="693" y="916"/>
                  </a:lnTo>
                  <a:lnTo>
                    <a:pt x="692" y="917"/>
                  </a:lnTo>
                  <a:lnTo>
                    <a:pt x="693" y="921"/>
                  </a:lnTo>
                  <a:lnTo>
                    <a:pt x="696" y="925"/>
                  </a:lnTo>
                  <a:lnTo>
                    <a:pt x="698" y="929"/>
                  </a:lnTo>
                  <a:lnTo>
                    <a:pt x="698" y="933"/>
                  </a:lnTo>
                  <a:lnTo>
                    <a:pt x="697" y="936"/>
                  </a:lnTo>
                  <a:lnTo>
                    <a:pt x="695" y="938"/>
                  </a:lnTo>
                  <a:lnTo>
                    <a:pt x="695" y="941"/>
                  </a:lnTo>
                  <a:lnTo>
                    <a:pt x="694" y="943"/>
                  </a:lnTo>
                  <a:lnTo>
                    <a:pt x="692" y="950"/>
                  </a:lnTo>
                  <a:lnTo>
                    <a:pt x="691" y="960"/>
                  </a:lnTo>
                  <a:lnTo>
                    <a:pt x="692" y="973"/>
                  </a:lnTo>
                  <a:lnTo>
                    <a:pt x="692" y="976"/>
                  </a:lnTo>
                  <a:lnTo>
                    <a:pt x="691" y="980"/>
                  </a:lnTo>
                  <a:lnTo>
                    <a:pt x="690" y="982"/>
                  </a:lnTo>
                  <a:lnTo>
                    <a:pt x="688" y="985"/>
                  </a:lnTo>
                  <a:lnTo>
                    <a:pt x="685" y="986"/>
                  </a:lnTo>
                  <a:lnTo>
                    <a:pt x="676" y="990"/>
                  </a:lnTo>
                  <a:lnTo>
                    <a:pt x="669" y="995"/>
                  </a:lnTo>
                  <a:lnTo>
                    <a:pt x="662" y="1002"/>
                  </a:lnTo>
                  <a:lnTo>
                    <a:pt x="656" y="1008"/>
                  </a:lnTo>
                  <a:lnTo>
                    <a:pt x="650" y="1017"/>
                  </a:lnTo>
                  <a:lnTo>
                    <a:pt x="646" y="1027"/>
                  </a:lnTo>
                  <a:lnTo>
                    <a:pt x="641" y="1037"/>
                  </a:lnTo>
                  <a:lnTo>
                    <a:pt x="636" y="1049"/>
                  </a:lnTo>
                  <a:lnTo>
                    <a:pt x="632" y="1054"/>
                  </a:lnTo>
                  <a:lnTo>
                    <a:pt x="625" y="1058"/>
                  </a:lnTo>
                  <a:lnTo>
                    <a:pt x="619" y="1062"/>
                  </a:lnTo>
                  <a:lnTo>
                    <a:pt x="613" y="1066"/>
                  </a:lnTo>
                  <a:lnTo>
                    <a:pt x="612" y="1072"/>
                  </a:lnTo>
                  <a:lnTo>
                    <a:pt x="612" y="1074"/>
                  </a:lnTo>
                  <a:lnTo>
                    <a:pt x="612" y="1076"/>
                  </a:lnTo>
                  <a:lnTo>
                    <a:pt x="611" y="1078"/>
                  </a:lnTo>
                  <a:lnTo>
                    <a:pt x="611" y="1080"/>
                  </a:lnTo>
                  <a:lnTo>
                    <a:pt x="610" y="1081"/>
                  </a:lnTo>
                  <a:lnTo>
                    <a:pt x="608" y="1081"/>
                  </a:lnTo>
                  <a:lnTo>
                    <a:pt x="605" y="1080"/>
                  </a:lnTo>
                  <a:lnTo>
                    <a:pt x="603" y="1079"/>
                  </a:lnTo>
                  <a:lnTo>
                    <a:pt x="601" y="1078"/>
                  </a:lnTo>
                  <a:lnTo>
                    <a:pt x="600" y="1076"/>
                  </a:lnTo>
                  <a:lnTo>
                    <a:pt x="599" y="1074"/>
                  </a:lnTo>
                  <a:lnTo>
                    <a:pt x="600" y="1071"/>
                  </a:lnTo>
                  <a:lnTo>
                    <a:pt x="601" y="1070"/>
                  </a:lnTo>
                  <a:lnTo>
                    <a:pt x="603" y="1069"/>
                  </a:lnTo>
                  <a:lnTo>
                    <a:pt x="605" y="1068"/>
                  </a:lnTo>
                  <a:lnTo>
                    <a:pt x="606" y="1067"/>
                  </a:lnTo>
                  <a:lnTo>
                    <a:pt x="615" y="1061"/>
                  </a:lnTo>
                  <a:lnTo>
                    <a:pt x="624" y="1054"/>
                  </a:lnTo>
                  <a:lnTo>
                    <a:pt x="629" y="1046"/>
                  </a:lnTo>
                  <a:lnTo>
                    <a:pt x="629" y="1044"/>
                  </a:lnTo>
                  <a:lnTo>
                    <a:pt x="631" y="1042"/>
                  </a:lnTo>
                  <a:lnTo>
                    <a:pt x="632" y="1041"/>
                  </a:lnTo>
                  <a:lnTo>
                    <a:pt x="633" y="1040"/>
                  </a:lnTo>
                  <a:lnTo>
                    <a:pt x="634" y="1039"/>
                  </a:lnTo>
                  <a:lnTo>
                    <a:pt x="635" y="1038"/>
                  </a:lnTo>
                  <a:lnTo>
                    <a:pt x="634" y="1036"/>
                  </a:lnTo>
                  <a:lnTo>
                    <a:pt x="633" y="1035"/>
                  </a:lnTo>
                  <a:lnTo>
                    <a:pt x="633" y="1034"/>
                  </a:lnTo>
                  <a:lnTo>
                    <a:pt x="633" y="1033"/>
                  </a:lnTo>
                  <a:lnTo>
                    <a:pt x="632" y="1033"/>
                  </a:lnTo>
                  <a:lnTo>
                    <a:pt x="631" y="1033"/>
                  </a:lnTo>
                  <a:lnTo>
                    <a:pt x="629" y="1033"/>
                  </a:lnTo>
                  <a:lnTo>
                    <a:pt x="617" y="1041"/>
                  </a:lnTo>
                  <a:lnTo>
                    <a:pt x="609" y="1052"/>
                  </a:lnTo>
                  <a:lnTo>
                    <a:pt x="608" y="1055"/>
                  </a:lnTo>
                  <a:lnTo>
                    <a:pt x="608" y="1057"/>
                  </a:lnTo>
                  <a:lnTo>
                    <a:pt x="606" y="1060"/>
                  </a:lnTo>
                  <a:lnTo>
                    <a:pt x="598" y="1069"/>
                  </a:lnTo>
                  <a:lnTo>
                    <a:pt x="589" y="1076"/>
                  </a:lnTo>
                  <a:lnTo>
                    <a:pt x="580" y="1084"/>
                  </a:lnTo>
                  <a:lnTo>
                    <a:pt x="573" y="1095"/>
                  </a:lnTo>
                  <a:lnTo>
                    <a:pt x="571" y="1098"/>
                  </a:lnTo>
                  <a:lnTo>
                    <a:pt x="570" y="1096"/>
                  </a:lnTo>
                  <a:lnTo>
                    <a:pt x="569" y="1093"/>
                  </a:lnTo>
                  <a:lnTo>
                    <a:pt x="567" y="1091"/>
                  </a:lnTo>
                  <a:lnTo>
                    <a:pt x="566" y="1089"/>
                  </a:lnTo>
                  <a:lnTo>
                    <a:pt x="565" y="1085"/>
                  </a:lnTo>
                  <a:lnTo>
                    <a:pt x="564" y="1083"/>
                  </a:lnTo>
                  <a:lnTo>
                    <a:pt x="563" y="1080"/>
                  </a:lnTo>
                  <a:lnTo>
                    <a:pt x="562" y="1078"/>
                  </a:lnTo>
                  <a:lnTo>
                    <a:pt x="559" y="1076"/>
                  </a:lnTo>
                  <a:lnTo>
                    <a:pt x="556" y="1074"/>
                  </a:lnTo>
                  <a:lnTo>
                    <a:pt x="554" y="1072"/>
                  </a:lnTo>
                  <a:lnTo>
                    <a:pt x="551" y="1070"/>
                  </a:lnTo>
                  <a:lnTo>
                    <a:pt x="549" y="1068"/>
                  </a:lnTo>
                  <a:lnTo>
                    <a:pt x="548" y="1065"/>
                  </a:lnTo>
                  <a:lnTo>
                    <a:pt x="546" y="1062"/>
                  </a:lnTo>
                  <a:lnTo>
                    <a:pt x="544" y="1059"/>
                  </a:lnTo>
                  <a:lnTo>
                    <a:pt x="542" y="1058"/>
                  </a:lnTo>
                  <a:lnTo>
                    <a:pt x="539" y="1057"/>
                  </a:lnTo>
                  <a:lnTo>
                    <a:pt x="536" y="1056"/>
                  </a:lnTo>
                  <a:lnTo>
                    <a:pt x="533" y="1056"/>
                  </a:lnTo>
                  <a:lnTo>
                    <a:pt x="530" y="1055"/>
                  </a:lnTo>
                  <a:lnTo>
                    <a:pt x="528" y="1053"/>
                  </a:lnTo>
                  <a:lnTo>
                    <a:pt x="524" y="1050"/>
                  </a:lnTo>
                  <a:lnTo>
                    <a:pt x="521" y="1047"/>
                  </a:lnTo>
                  <a:lnTo>
                    <a:pt x="518" y="1045"/>
                  </a:lnTo>
                  <a:lnTo>
                    <a:pt x="516" y="1045"/>
                  </a:lnTo>
                  <a:lnTo>
                    <a:pt x="514" y="1045"/>
                  </a:lnTo>
                  <a:lnTo>
                    <a:pt x="512" y="1046"/>
                  </a:lnTo>
                  <a:lnTo>
                    <a:pt x="511" y="1047"/>
                  </a:lnTo>
                  <a:lnTo>
                    <a:pt x="509" y="1047"/>
                  </a:lnTo>
                  <a:lnTo>
                    <a:pt x="503" y="1036"/>
                  </a:lnTo>
                  <a:lnTo>
                    <a:pt x="495" y="1027"/>
                  </a:lnTo>
                  <a:lnTo>
                    <a:pt x="494" y="1026"/>
                  </a:lnTo>
                  <a:lnTo>
                    <a:pt x="493" y="1024"/>
                  </a:lnTo>
                  <a:lnTo>
                    <a:pt x="491" y="1022"/>
                  </a:lnTo>
                  <a:lnTo>
                    <a:pt x="490" y="1020"/>
                  </a:lnTo>
                  <a:lnTo>
                    <a:pt x="484" y="1018"/>
                  </a:lnTo>
                  <a:lnTo>
                    <a:pt x="476" y="1018"/>
                  </a:lnTo>
                  <a:lnTo>
                    <a:pt x="470" y="1020"/>
                  </a:lnTo>
                  <a:lnTo>
                    <a:pt x="465" y="1024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39" name="Freeform 77"/>
            <p:cNvSpPr>
              <a:spLocks/>
            </p:cNvSpPr>
            <p:nvPr/>
          </p:nvSpPr>
          <p:spPr bwMode="gray">
            <a:xfrm>
              <a:off x="2805" y="3602"/>
              <a:ext cx="62" cy="41"/>
            </a:xfrm>
            <a:custGeom>
              <a:avLst/>
              <a:gdLst>
                <a:gd name="T0" fmla="*/ 0 w 62"/>
                <a:gd name="T1" fmla="*/ 26 h 41"/>
                <a:gd name="T2" fmla="*/ 2 w 62"/>
                <a:gd name="T3" fmla="*/ 27 h 41"/>
                <a:gd name="T4" fmla="*/ 4 w 62"/>
                <a:gd name="T5" fmla="*/ 29 h 41"/>
                <a:gd name="T6" fmla="*/ 5 w 62"/>
                <a:gd name="T7" fmla="*/ 30 h 41"/>
                <a:gd name="T8" fmla="*/ 6 w 62"/>
                <a:gd name="T9" fmla="*/ 32 h 41"/>
                <a:gd name="T10" fmla="*/ 7 w 62"/>
                <a:gd name="T11" fmla="*/ 33 h 41"/>
                <a:gd name="T12" fmla="*/ 9 w 62"/>
                <a:gd name="T13" fmla="*/ 35 h 41"/>
                <a:gd name="T14" fmla="*/ 12 w 62"/>
                <a:gd name="T15" fmla="*/ 36 h 41"/>
                <a:gd name="T16" fmla="*/ 15 w 62"/>
                <a:gd name="T17" fmla="*/ 36 h 41"/>
                <a:gd name="T18" fmla="*/ 18 w 62"/>
                <a:gd name="T19" fmla="*/ 36 h 41"/>
                <a:gd name="T20" fmla="*/ 21 w 62"/>
                <a:gd name="T21" fmla="*/ 35 h 41"/>
                <a:gd name="T22" fmla="*/ 23 w 62"/>
                <a:gd name="T23" fmla="*/ 35 h 41"/>
                <a:gd name="T24" fmla="*/ 26 w 62"/>
                <a:gd name="T25" fmla="*/ 34 h 41"/>
                <a:gd name="T26" fmla="*/ 27 w 62"/>
                <a:gd name="T27" fmla="*/ 34 h 41"/>
                <a:gd name="T28" fmla="*/ 28 w 62"/>
                <a:gd name="T29" fmla="*/ 34 h 41"/>
                <a:gd name="T30" fmla="*/ 29 w 62"/>
                <a:gd name="T31" fmla="*/ 34 h 41"/>
                <a:gd name="T32" fmla="*/ 29 w 62"/>
                <a:gd name="T33" fmla="*/ 36 h 41"/>
                <a:gd name="T34" fmla="*/ 30 w 62"/>
                <a:gd name="T35" fmla="*/ 37 h 41"/>
                <a:gd name="T36" fmla="*/ 31 w 62"/>
                <a:gd name="T37" fmla="*/ 38 h 41"/>
                <a:gd name="T38" fmla="*/ 37 w 62"/>
                <a:gd name="T39" fmla="*/ 41 h 41"/>
                <a:gd name="T40" fmla="*/ 45 w 62"/>
                <a:gd name="T41" fmla="*/ 41 h 41"/>
                <a:gd name="T42" fmla="*/ 51 w 62"/>
                <a:gd name="T43" fmla="*/ 39 h 41"/>
                <a:gd name="T44" fmla="*/ 53 w 62"/>
                <a:gd name="T45" fmla="*/ 39 h 41"/>
                <a:gd name="T46" fmla="*/ 54 w 62"/>
                <a:gd name="T47" fmla="*/ 38 h 41"/>
                <a:gd name="T48" fmla="*/ 56 w 62"/>
                <a:gd name="T49" fmla="*/ 37 h 41"/>
                <a:gd name="T50" fmla="*/ 58 w 62"/>
                <a:gd name="T51" fmla="*/ 35 h 41"/>
                <a:gd name="T52" fmla="*/ 61 w 62"/>
                <a:gd name="T53" fmla="*/ 34 h 41"/>
                <a:gd name="T54" fmla="*/ 61 w 62"/>
                <a:gd name="T55" fmla="*/ 33 h 41"/>
                <a:gd name="T56" fmla="*/ 62 w 62"/>
                <a:gd name="T57" fmla="*/ 32 h 41"/>
                <a:gd name="T58" fmla="*/ 61 w 62"/>
                <a:gd name="T59" fmla="*/ 31 h 41"/>
                <a:gd name="T60" fmla="*/ 59 w 62"/>
                <a:gd name="T61" fmla="*/ 30 h 41"/>
                <a:gd name="T62" fmla="*/ 57 w 62"/>
                <a:gd name="T63" fmla="*/ 30 h 41"/>
                <a:gd name="T64" fmla="*/ 55 w 62"/>
                <a:gd name="T65" fmla="*/ 30 h 41"/>
                <a:gd name="T66" fmla="*/ 52 w 62"/>
                <a:gd name="T67" fmla="*/ 29 h 41"/>
                <a:gd name="T68" fmla="*/ 50 w 62"/>
                <a:gd name="T69" fmla="*/ 29 h 41"/>
                <a:gd name="T70" fmla="*/ 48 w 62"/>
                <a:gd name="T71" fmla="*/ 29 h 41"/>
                <a:gd name="T72" fmla="*/ 45 w 62"/>
                <a:gd name="T73" fmla="*/ 29 h 41"/>
                <a:gd name="T74" fmla="*/ 31 w 62"/>
                <a:gd name="T75" fmla="*/ 22 h 41"/>
                <a:gd name="T76" fmla="*/ 19 w 62"/>
                <a:gd name="T77" fmla="*/ 13 h 41"/>
                <a:gd name="T78" fmla="*/ 7 w 62"/>
                <a:gd name="T79" fmla="*/ 3 h 41"/>
                <a:gd name="T80" fmla="*/ 6 w 62"/>
                <a:gd name="T81" fmla="*/ 2 h 41"/>
                <a:gd name="T82" fmla="*/ 3 w 62"/>
                <a:gd name="T83" fmla="*/ 1 h 41"/>
                <a:gd name="T84" fmla="*/ 1 w 62"/>
                <a:gd name="T85" fmla="*/ 0 h 41"/>
                <a:gd name="T86" fmla="*/ 0 w 62"/>
                <a:gd name="T87" fmla="*/ 0 h 41"/>
                <a:gd name="T88" fmla="*/ 0 w 62"/>
                <a:gd name="T89" fmla="*/ 0 h 41"/>
                <a:gd name="T90" fmla="*/ 0 w 62"/>
                <a:gd name="T91" fmla="*/ 6 h 41"/>
                <a:gd name="T92" fmla="*/ 1 w 62"/>
                <a:gd name="T93" fmla="*/ 12 h 41"/>
                <a:gd name="T94" fmla="*/ 1 w 62"/>
                <a:gd name="T95" fmla="*/ 19 h 41"/>
                <a:gd name="T96" fmla="*/ 0 w 62"/>
                <a:gd name="T97" fmla="*/ 26 h 4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2"/>
                <a:gd name="T148" fmla="*/ 0 h 41"/>
                <a:gd name="T149" fmla="*/ 62 w 62"/>
                <a:gd name="T150" fmla="*/ 41 h 4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2" h="41">
                  <a:moveTo>
                    <a:pt x="0" y="26"/>
                  </a:moveTo>
                  <a:lnTo>
                    <a:pt x="2" y="27"/>
                  </a:lnTo>
                  <a:lnTo>
                    <a:pt x="4" y="29"/>
                  </a:lnTo>
                  <a:lnTo>
                    <a:pt x="5" y="30"/>
                  </a:lnTo>
                  <a:lnTo>
                    <a:pt x="6" y="32"/>
                  </a:lnTo>
                  <a:lnTo>
                    <a:pt x="7" y="33"/>
                  </a:lnTo>
                  <a:lnTo>
                    <a:pt x="9" y="35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8" y="36"/>
                  </a:lnTo>
                  <a:lnTo>
                    <a:pt x="21" y="35"/>
                  </a:lnTo>
                  <a:lnTo>
                    <a:pt x="23" y="35"/>
                  </a:lnTo>
                  <a:lnTo>
                    <a:pt x="26" y="34"/>
                  </a:lnTo>
                  <a:lnTo>
                    <a:pt x="27" y="34"/>
                  </a:lnTo>
                  <a:lnTo>
                    <a:pt x="28" y="34"/>
                  </a:lnTo>
                  <a:lnTo>
                    <a:pt x="29" y="34"/>
                  </a:lnTo>
                  <a:lnTo>
                    <a:pt x="29" y="36"/>
                  </a:lnTo>
                  <a:lnTo>
                    <a:pt x="30" y="37"/>
                  </a:lnTo>
                  <a:lnTo>
                    <a:pt x="31" y="38"/>
                  </a:lnTo>
                  <a:lnTo>
                    <a:pt x="37" y="41"/>
                  </a:lnTo>
                  <a:lnTo>
                    <a:pt x="45" y="41"/>
                  </a:lnTo>
                  <a:lnTo>
                    <a:pt x="51" y="39"/>
                  </a:lnTo>
                  <a:lnTo>
                    <a:pt x="53" y="39"/>
                  </a:lnTo>
                  <a:lnTo>
                    <a:pt x="54" y="38"/>
                  </a:lnTo>
                  <a:lnTo>
                    <a:pt x="56" y="37"/>
                  </a:lnTo>
                  <a:lnTo>
                    <a:pt x="58" y="35"/>
                  </a:lnTo>
                  <a:lnTo>
                    <a:pt x="61" y="34"/>
                  </a:lnTo>
                  <a:lnTo>
                    <a:pt x="61" y="33"/>
                  </a:lnTo>
                  <a:lnTo>
                    <a:pt x="62" y="32"/>
                  </a:lnTo>
                  <a:lnTo>
                    <a:pt x="61" y="31"/>
                  </a:lnTo>
                  <a:lnTo>
                    <a:pt x="59" y="30"/>
                  </a:lnTo>
                  <a:lnTo>
                    <a:pt x="57" y="30"/>
                  </a:lnTo>
                  <a:lnTo>
                    <a:pt x="55" y="30"/>
                  </a:lnTo>
                  <a:lnTo>
                    <a:pt x="52" y="29"/>
                  </a:lnTo>
                  <a:lnTo>
                    <a:pt x="50" y="29"/>
                  </a:lnTo>
                  <a:lnTo>
                    <a:pt x="48" y="29"/>
                  </a:lnTo>
                  <a:lnTo>
                    <a:pt x="45" y="29"/>
                  </a:lnTo>
                  <a:lnTo>
                    <a:pt x="31" y="22"/>
                  </a:lnTo>
                  <a:lnTo>
                    <a:pt x="19" y="13"/>
                  </a:lnTo>
                  <a:lnTo>
                    <a:pt x="7" y="3"/>
                  </a:lnTo>
                  <a:lnTo>
                    <a:pt x="6" y="2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" y="12"/>
                  </a:lnTo>
                  <a:lnTo>
                    <a:pt x="1" y="19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40" name="Freeform 78"/>
            <p:cNvSpPr>
              <a:spLocks/>
            </p:cNvSpPr>
            <p:nvPr/>
          </p:nvSpPr>
          <p:spPr bwMode="gray">
            <a:xfrm>
              <a:off x="2805" y="3602"/>
              <a:ext cx="62" cy="41"/>
            </a:xfrm>
            <a:custGeom>
              <a:avLst/>
              <a:gdLst>
                <a:gd name="T0" fmla="*/ 0 w 62"/>
                <a:gd name="T1" fmla="*/ 26 h 41"/>
                <a:gd name="T2" fmla="*/ 2 w 62"/>
                <a:gd name="T3" fmla="*/ 27 h 41"/>
                <a:gd name="T4" fmla="*/ 4 w 62"/>
                <a:gd name="T5" fmla="*/ 29 h 41"/>
                <a:gd name="T6" fmla="*/ 5 w 62"/>
                <a:gd name="T7" fmla="*/ 30 h 41"/>
                <a:gd name="T8" fmla="*/ 6 w 62"/>
                <a:gd name="T9" fmla="*/ 32 h 41"/>
                <a:gd name="T10" fmla="*/ 7 w 62"/>
                <a:gd name="T11" fmla="*/ 33 h 41"/>
                <a:gd name="T12" fmla="*/ 9 w 62"/>
                <a:gd name="T13" fmla="*/ 35 h 41"/>
                <a:gd name="T14" fmla="*/ 12 w 62"/>
                <a:gd name="T15" fmla="*/ 36 h 41"/>
                <a:gd name="T16" fmla="*/ 15 w 62"/>
                <a:gd name="T17" fmla="*/ 36 h 41"/>
                <a:gd name="T18" fmla="*/ 18 w 62"/>
                <a:gd name="T19" fmla="*/ 36 h 41"/>
                <a:gd name="T20" fmla="*/ 21 w 62"/>
                <a:gd name="T21" fmla="*/ 35 h 41"/>
                <a:gd name="T22" fmla="*/ 23 w 62"/>
                <a:gd name="T23" fmla="*/ 35 h 41"/>
                <a:gd name="T24" fmla="*/ 26 w 62"/>
                <a:gd name="T25" fmla="*/ 34 h 41"/>
                <a:gd name="T26" fmla="*/ 27 w 62"/>
                <a:gd name="T27" fmla="*/ 34 h 41"/>
                <a:gd name="T28" fmla="*/ 28 w 62"/>
                <a:gd name="T29" fmla="*/ 34 h 41"/>
                <a:gd name="T30" fmla="*/ 29 w 62"/>
                <a:gd name="T31" fmla="*/ 34 h 41"/>
                <a:gd name="T32" fmla="*/ 29 w 62"/>
                <a:gd name="T33" fmla="*/ 36 h 41"/>
                <a:gd name="T34" fmla="*/ 30 w 62"/>
                <a:gd name="T35" fmla="*/ 37 h 41"/>
                <a:gd name="T36" fmla="*/ 31 w 62"/>
                <a:gd name="T37" fmla="*/ 38 h 41"/>
                <a:gd name="T38" fmla="*/ 37 w 62"/>
                <a:gd name="T39" fmla="*/ 41 h 41"/>
                <a:gd name="T40" fmla="*/ 45 w 62"/>
                <a:gd name="T41" fmla="*/ 41 h 41"/>
                <a:gd name="T42" fmla="*/ 51 w 62"/>
                <a:gd name="T43" fmla="*/ 39 h 41"/>
                <a:gd name="T44" fmla="*/ 53 w 62"/>
                <a:gd name="T45" fmla="*/ 39 h 41"/>
                <a:gd name="T46" fmla="*/ 54 w 62"/>
                <a:gd name="T47" fmla="*/ 38 h 41"/>
                <a:gd name="T48" fmla="*/ 56 w 62"/>
                <a:gd name="T49" fmla="*/ 37 h 41"/>
                <a:gd name="T50" fmla="*/ 58 w 62"/>
                <a:gd name="T51" fmla="*/ 35 h 41"/>
                <a:gd name="T52" fmla="*/ 61 w 62"/>
                <a:gd name="T53" fmla="*/ 34 h 41"/>
                <a:gd name="T54" fmla="*/ 61 w 62"/>
                <a:gd name="T55" fmla="*/ 33 h 41"/>
                <a:gd name="T56" fmla="*/ 62 w 62"/>
                <a:gd name="T57" fmla="*/ 32 h 41"/>
                <a:gd name="T58" fmla="*/ 61 w 62"/>
                <a:gd name="T59" fmla="*/ 31 h 41"/>
                <a:gd name="T60" fmla="*/ 59 w 62"/>
                <a:gd name="T61" fmla="*/ 30 h 41"/>
                <a:gd name="T62" fmla="*/ 57 w 62"/>
                <a:gd name="T63" fmla="*/ 30 h 41"/>
                <a:gd name="T64" fmla="*/ 55 w 62"/>
                <a:gd name="T65" fmla="*/ 30 h 41"/>
                <a:gd name="T66" fmla="*/ 52 w 62"/>
                <a:gd name="T67" fmla="*/ 29 h 41"/>
                <a:gd name="T68" fmla="*/ 50 w 62"/>
                <a:gd name="T69" fmla="*/ 29 h 41"/>
                <a:gd name="T70" fmla="*/ 48 w 62"/>
                <a:gd name="T71" fmla="*/ 29 h 41"/>
                <a:gd name="T72" fmla="*/ 45 w 62"/>
                <a:gd name="T73" fmla="*/ 29 h 41"/>
                <a:gd name="T74" fmla="*/ 31 w 62"/>
                <a:gd name="T75" fmla="*/ 22 h 41"/>
                <a:gd name="T76" fmla="*/ 19 w 62"/>
                <a:gd name="T77" fmla="*/ 13 h 41"/>
                <a:gd name="T78" fmla="*/ 7 w 62"/>
                <a:gd name="T79" fmla="*/ 3 h 41"/>
                <a:gd name="T80" fmla="*/ 6 w 62"/>
                <a:gd name="T81" fmla="*/ 2 h 41"/>
                <a:gd name="T82" fmla="*/ 3 w 62"/>
                <a:gd name="T83" fmla="*/ 1 h 41"/>
                <a:gd name="T84" fmla="*/ 1 w 62"/>
                <a:gd name="T85" fmla="*/ 0 h 41"/>
                <a:gd name="T86" fmla="*/ 0 w 62"/>
                <a:gd name="T87" fmla="*/ 0 h 41"/>
                <a:gd name="T88" fmla="*/ 0 w 62"/>
                <a:gd name="T89" fmla="*/ 0 h 41"/>
                <a:gd name="T90" fmla="*/ 0 w 62"/>
                <a:gd name="T91" fmla="*/ 6 h 41"/>
                <a:gd name="T92" fmla="*/ 1 w 62"/>
                <a:gd name="T93" fmla="*/ 12 h 41"/>
                <a:gd name="T94" fmla="*/ 1 w 62"/>
                <a:gd name="T95" fmla="*/ 19 h 41"/>
                <a:gd name="T96" fmla="*/ 0 w 62"/>
                <a:gd name="T97" fmla="*/ 26 h 4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2"/>
                <a:gd name="T148" fmla="*/ 0 h 41"/>
                <a:gd name="T149" fmla="*/ 62 w 62"/>
                <a:gd name="T150" fmla="*/ 41 h 4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2" h="41">
                  <a:moveTo>
                    <a:pt x="0" y="26"/>
                  </a:moveTo>
                  <a:lnTo>
                    <a:pt x="2" y="27"/>
                  </a:lnTo>
                  <a:lnTo>
                    <a:pt x="4" y="29"/>
                  </a:lnTo>
                  <a:lnTo>
                    <a:pt x="5" y="30"/>
                  </a:lnTo>
                  <a:lnTo>
                    <a:pt x="6" y="32"/>
                  </a:lnTo>
                  <a:lnTo>
                    <a:pt x="7" y="33"/>
                  </a:lnTo>
                  <a:lnTo>
                    <a:pt x="9" y="35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8" y="36"/>
                  </a:lnTo>
                  <a:lnTo>
                    <a:pt x="21" y="35"/>
                  </a:lnTo>
                  <a:lnTo>
                    <a:pt x="23" y="35"/>
                  </a:lnTo>
                  <a:lnTo>
                    <a:pt x="26" y="34"/>
                  </a:lnTo>
                  <a:lnTo>
                    <a:pt x="27" y="34"/>
                  </a:lnTo>
                  <a:lnTo>
                    <a:pt x="28" y="34"/>
                  </a:lnTo>
                  <a:lnTo>
                    <a:pt x="29" y="34"/>
                  </a:lnTo>
                  <a:lnTo>
                    <a:pt x="29" y="36"/>
                  </a:lnTo>
                  <a:lnTo>
                    <a:pt x="30" y="37"/>
                  </a:lnTo>
                  <a:lnTo>
                    <a:pt x="31" y="38"/>
                  </a:lnTo>
                  <a:lnTo>
                    <a:pt x="37" y="41"/>
                  </a:lnTo>
                  <a:lnTo>
                    <a:pt x="45" y="41"/>
                  </a:lnTo>
                  <a:lnTo>
                    <a:pt x="51" y="39"/>
                  </a:lnTo>
                  <a:lnTo>
                    <a:pt x="53" y="39"/>
                  </a:lnTo>
                  <a:lnTo>
                    <a:pt x="54" y="38"/>
                  </a:lnTo>
                  <a:lnTo>
                    <a:pt x="56" y="37"/>
                  </a:lnTo>
                  <a:lnTo>
                    <a:pt x="58" y="35"/>
                  </a:lnTo>
                  <a:lnTo>
                    <a:pt x="61" y="34"/>
                  </a:lnTo>
                  <a:lnTo>
                    <a:pt x="61" y="33"/>
                  </a:lnTo>
                  <a:lnTo>
                    <a:pt x="62" y="32"/>
                  </a:lnTo>
                  <a:lnTo>
                    <a:pt x="61" y="31"/>
                  </a:lnTo>
                  <a:lnTo>
                    <a:pt x="59" y="30"/>
                  </a:lnTo>
                  <a:lnTo>
                    <a:pt x="57" y="30"/>
                  </a:lnTo>
                  <a:lnTo>
                    <a:pt x="55" y="30"/>
                  </a:lnTo>
                  <a:lnTo>
                    <a:pt x="52" y="29"/>
                  </a:lnTo>
                  <a:lnTo>
                    <a:pt x="50" y="29"/>
                  </a:lnTo>
                  <a:lnTo>
                    <a:pt x="48" y="29"/>
                  </a:lnTo>
                  <a:lnTo>
                    <a:pt x="45" y="29"/>
                  </a:lnTo>
                  <a:lnTo>
                    <a:pt x="31" y="22"/>
                  </a:lnTo>
                  <a:lnTo>
                    <a:pt x="19" y="13"/>
                  </a:lnTo>
                  <a:lnTo>
                    <a:pt x="7" y="3"/>
                  </a:lnTo>
                  <a:lnTo>
                    <a:pt x="6" y="2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" y="12"/>
                  </a:lnTo>
                  <a:lnTo>
                    <a:pt x="1" y="19"/>
                  </a:lnTo>
                  <a:lnTo>
                    <a:pt x="0" y="26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41" name="Freeform 79"/>
            <p:cNvSpPr>
              <a:spLocks/>
            </p:cNvSpPr>
            <p:nvPr/>
          </p:nvSpPr>
          <p:spPr bwMode="gray">
            <a:xfrm>
              <a:off x="2641" y="3290"/>
              <a:ext cx="21" cy="47"/>
            </a:xfrm>
            <a:custGeom>
              <a:avLst/>
              <a:gdLst>
                <a:gd name="T0" fmla="*/ 10 w 21"/>
                <a:gd name="T1" fmla="*/ 4 h 47"/>
                <a:gd name="T2" fmla="*/ 8 w 21"/>
                <a:gd name="T3" fmla="*/ 4 h 47"/>
                <a:gd name="T4" fmla="*/ 6 w 21"/>
                <a:gd name="T5" fmla="*/ 3 h 47"/>
                <a:gd name="T6" fmla="*/ 4 w 21"/>
                <a:gd name="T7" fmla="*/ 0 h 47"/>
                <a:gd name="T8" fmla="*/ 2 w 21"/>
                <a:gd name="T9" fmla="*/ 0 h 47"/>
                <a:gd name="T10" fmla="*/ 1 w 21"/>
                <a:gd name="T11" fmla="*/ 2 h 47"/>
                <a:gd name="T12" fmla="*/ 0 w 21"/>
                <a:gd name="T13" fmla="*/ 5 h 47"/>
                <a:gd name="T14" fmla="*/ 2 w 21"/>
                <a:gd name="T15" fmla="*/ 8 h 47"/>
                <a:gd name="T16" fmla="*/ 2 w 21"/>
                <a:gd name="T17" fmla="*/ 14 h 47"/>
                <a:gd name="T18" fmla="*/ 2 w 21"/>
                <a:gd name="T19" fmla="*/ 19 h 47"/>
                <a:gd name="T20" fmla="*/ 3 w 21"/>
                <a:gd name="T21" fmla="*/ 22 h 47"/>
                <a:gd name="T22" fmla="*/ 4 w 21"/>
                <a:gd name="T23" fmla="*/ 26 h 47"/>
                <a:gd name="T24" fmla="*/ 5 w 21"/>
                <a:gd name="T25" fmla="*/ 28 h 47"/>
                <a:gd name="T26" fmla="*/ 3 w 21"/>
                <a:gd name="T27" fmla="*/ 31 h 47"/>
                <a:gd name="T28" fmla="*/ 2 w 21"/>
                <a:gd name="T29" fmla="*/ 38 h 47"/>
                <a:gd name="T30" fmla="*/ 1 w 21"/>
                <a:gd name="T31" fmla="*/ 40 h 47"/>
                <a:gd name="T32" fmla="*/ 2 w 21"/>
                <a:gd name="T33" fmla="*/ 43 h 47"/>
                <a:gd name="T34" fmla="*/ 6 w 21"/>
                <a:gd name="T35" fmla="*/ 45 h 47"/>
                <a:gd name="T36" fmla="*/ 8 w 21"/>
                <a:gd name="T37" fmla="*/ 47 h 47"/>
                <a:gd name="T38" fmla="*/ 11 w 21"/>
                <a:gd name="T39" fmla="*/ 47 h 47"/>
                <a:gd name="T40" fmla="*/ 15 w 21"/>
                <a:gd name="T41" fmla="*/ 47 h 47"/>
                <a:gd name="T42" fmla="*/ 18 w 21"/>
                <a:gd name="T43" fmla="*/ 45 h 47"/>
                <a:gd name="T44" fmla="*/ 17 w 21"/>
                <a:gd name="T45" fmla="*/ 41 h 47"/>
                <a:gd name="T46" fmla="*/ 19 w 21"/>
                <a:gd name="T47" fmla="*/ 38 h 47"/>
                <a:gd name="T48" fmla="*/ 21 w 21"/>
                <a:gd name="T49" fmla="*/ 33 h 47"/>
                <a:gd name="T50" fmla="*/ 20 w 21"/>
                <a:gd name="T51" fmla="*/ 28 h 47"/>
                <a:gd name="T52" fmla="*/ 16 w 21"/>
                <a:gd name="T53" fmla="*/ 24 h 47"/>
                <a:gd name="T54" fmla="*/ 15 w 21"/>
                <a:gd name="T55" fmla="*/ 20 h 47"/>
                <a:gd name="T56" fmla="*/ 18 w 21"/>
                <a:gd name="T57" fmla="*/ 16 h 47"/>
                <a:gd name="T58" fmla="*/ 20 w 21"/>
                <a:gd name="T59" fmla="*/ 12 h 47"/>
                <a:gd name="T60" fmla="*/ 19 w 21"/>
                <a:gd name="T61" fmla="*/ 12 h 47"/>
                <a:gd name="T62" fmla="*/ 19 w 21"/>
                <a:gd name="T63" fmla="*/ 11 h 47"/>
                <a:gd name="T64" fmla="*/ 18 w 21"/>
                <a:gd name="T65" fmla="*/ 8 h 47"/>
                <a:gd name="T66" fmla="*/ 17 w 21"/>
                <a:gd name="T67" fmla="*/ 5 h 47"/>
                <a:gd name="T68" fmla="*/ 15 w 21"/>
                <a:gd name="T69" fmla="*/ 3 h 47"/>
                <a:gd name="T70" fmla="*/ 11 w 21"/>
                <a:gd name="T71" fmla="*/ 3 h 4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1"/>
                <a:gd name="T109" fmla="*/ 0 h 47"/>
                <a:gd name="T110" fmla="*/ 21 w 21"/>
                <a:gd name="T111" fmla="*/ 47 h 4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1" h="47">
                  <a:moveTo>
                    <a:pt x="10" y="3"/>
                  </a:moveTo>
                  <a:lnTo>
                    <a:pt x="10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6" y="3"/>
                  </a:lnTo>
                  <a:lnTo>
                    <a:pt x="5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8"/>
                  </a:lnTo>
                  <a:lnTo>
                    <a:pt x="2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3" y="24"/>
                  </a:lnTo>
                  <a:lnTo>
                    <a:pt x="4" y="26"/>
                  </a:lnTo>
                  <a:lnTo>
                    <a:pt x="5" y="27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3" y="31"/>
                  </a:lnTo>
                  <a:lnTo>
                    <a:pt x="3" y="34"/>
                  </a:lnTo>
                  <a:lnTo>
                    <a:pt x="2" y="38"/>
                  </a:lnTo>
                  <a:lnTo>
                    <a:pt x="1" y="39"/>
                  </a:lnTo>
                  <a:lnTo>
                    <a:pt x="1" y="40"/>
                  </a:lnTo>
                  <a:lnTo>
                    <a:pt x="1" y="41"/>
                  </a:lnTo>
                  <a:lnTo>
                    <a:pt x="2" y="43"/>
                  </a:lnTo>
                  <a:lnTo>
                    <a:pt x="4" y="44"/>
                  </a:lnTo>
                  <a:lnTo>
                    <a:pt x="6" y="45"/>
                  </a:lnTo>
                  <a:lnTo>
                    <a:pt x="7" y="46"/>
                  </a:lnTo>
                  <a:lnTo>
                    <a:pt x="8" y="47"/>
                  </a:lnTo>
                  <a:lnTo>
                    <a:pt x="9" y="47"/>
                  </a:lnTo>
                  <a:lnTo>
                    <a:pt x="11" y="47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7" y="46"/>
                  </a:lnTo>
                  <a:lnTo>
                    <a:pt x="18" y="45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8" y="40"/>
                  </a:lnTo>
                  <a:lnTo>
                    <a:pt x="19" y="38"/>
                  </a:lnTo>
                  <a:lnTo>
                    <a:pt x="21" y="35"/>
                  </a:lnTo>
                  <a:lnTo>
                    <a:pt x="21" y="33"/>
                  </a:lnTo>
                  <a:lnTo>
                    <a:pt x="21" y="31"/>
                  </a:lnTo>
                  <a:lnTo>
                    <a:pt x="20" y="28"/>
                  </a:lnTo>
                  <a:lnTo>
                    <a:pt x="18" y="26"/>
                  </a:lnTo>
                  <a:lnTo>
                    <a:pt x="16" y="24"/>
                  </a:lnTo>
                  <a:lnTo>
                    <a:pt x="15" y="22"/>
                  </a:lnTo>
                  <a:lnTo>
                    <a:pt x="15" y="20"/>
                  </a:lnTo>
                  <a:lnTo>
                    <a:pt x="16" y="18"/>
                  </a:lnTo>
                  <a:lnTo>
                    <a:pt x="18" y="16"/>
                  </a:lnTo>
                  <a:lnTo>
                    <a:pt x="19" y="14"/>
                  </a:lnTo>
                  <a:lnTo>
                    <a:pt x="20" y="12"/>
                  </a:lnTo>
                  <a:lnTo>
                    <a:pt x="19" y="12"/>
                  </a:lnTo>
                  <a:lnTo>
                    <a:pt x="19" y="11"/>
                  </a:lnTo>
                  <a:lnTo>
                    <a:pt x="19" y="9"/>
                  </a:lnTo>
                  <a:lnTo>
                    <a:pt x="18" y="8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6" y="4"/>
                  </a:lnTo>
                  <a:lnTo>
                    <a:pt x="15" y="3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42" name="Freeform 80"/>
            <p:cNvSpPr>
              <a:spLocks/>
            </p:cNvSpPr>
            <p:nvPr/>
          </p:nvSpPr>
          <p:spPr bwMode="gray">
            <a:xfrm>
              <a:off x="2641" y="3290"/>
              <a:ext cx="21" cy="47"/>
            </a:xfrm>
            <a:custGeom>
              <a:avLst/>
              <a:gdLst>
                <a:gd name="T0" fmla="*/ 10 w 21"/>
                <a:gd name="T1" fmla="*/ 4 h 47"/>
                <a:gd name="T2" fmla="*/ 8 w 21"/>
                <a:gd name="T3" fmla="*/ 4 h 47"/>
                <a:gd name="T4" fmla="*/ 6 w 21"/>
                <a:gd name="T5" fmla="*/ 3 h 47"/>
                <a:gd name="T6" fmla="*/ 4 w 21"/>
                <a:gd name="T7" fmla="*/ 0 h 47"/>
                <a:gd name="T8" fmla="*/ 2 w 21"/>
                <a:gd name="T9" fmla="*/ 0 h 47"/>
                <a:gd name="T10" fmla="*/ 1 w 21"/>
                <a:gd name="T11" fmla="*/ 2 h 47"/>
                <a:gd name="T12" fmla="*/ 0 w 21"/>
                <a:gd name="T13" fmla="*/ 5 h 47"/>
                <a:gd name="T14" fmla="*/ 2 w 21"/>
                <a:gd name="T15" fmla="*/ 8 h 47"/>
                <a:gd name="T16" fmla="*/ 2 w 21"/>
                <a:gd name="T17" fmla="*/ 14 h 47"/>
                <a:gd name="T18" fmla="*/ 2 w 21"/>
                <a:gd name="T19" fmla="*/ 19 h 47"/>
                <a:gd name="T20" fmla="*/ 3 w 21"/>
                <a:gd name="T21" fmla="*/ 22 h 47"/>
                <a:gd name="T22" fmla="*/ 4 w 21"/>
                <a:gd name="T23" fmla="*/ 26 h 47"/>
                <a:gd name="T24" fmla="*/ 5 w 21"/>
                <a:gd name="T25" fmla="*/ 28 h 47"/>
                <a:gd name="T26" fmla="*/ 3 w 21"/>
                <a:gd name="T27" fmla="*/ 31 h 47"/>
                <a:gd name="T28" fmla="*/ 2 w 21"/>
                <a:gd name="T29" fmla="*/ 38 h 47"/>
                <a:gd name="T30" fmla="*/ 1 w 21"/>
                <a:gd name="T31" fmla="*/ 40 h 47"/>
                <a:gd name="T32" fmla="*/ 2 w 21"/>
                <a:gd name="T33" fmla="*/ 43 h 47"/>
                <a:gd name="T34" fmla="*/ 6 w 21"/>
                <a:gd name="T35" fmla="*/ 45 h 47"/>
                <a:gd name="T36" fmla="*/ 8 w 21"/>
                <a:gd name="T37" fmla="*/ 47 h 47"/>
                <a:gd name="T38" fmla="*/ 11 w 21"/>
                <a:gd name="T39" fmla="*/ 47 h 47"/>
                <a:gd name="T40" fmla="*/ 15 w 21"/>
                <a:gd name="T41" fmla="*/ 47 h 47"/>
                <a:gd name="T42" fmla="*/ 18 w 21"/>
                <a:gd name="T43" fmla="*/ 45 h 47"/>
                <a:gd name="T44" fmla="*/ 17 w 21"/>
                <a:gd name="T45" fmla="*/ 41 h 47"/>
                <a:gd name="T46" fmla="*/ 19 w 21"/>
                <a:gd name="T47" fmla="*/ 38 h 47"/>
                <a:gd name="T48" fmla="*/ 21 w 21"/>
                <a:gd name="T49" fmla="*/ 33 h 47"/>
                <a:gd name="T50" fmla="*/ 20 w 21"/>
                <a:gd name="T51" fmla="*/ 28 h 47"/>
                <a:gd name="T52" fmla="*/ 16 w 21"/>
                <a:gd name="T53" fmla="*/ 24 h 47"/>
                <a:gd name="T54" fmla="*/ 15 w 21"/>
                <a:gd name="T55" fmla="*/ 20 h 47"/>
                <a:gd name="T56" fmla="*/ 18 w 21"/>
                <a:gd name="T57" fmla="*/ 16 h 47"/>
                <a:gd name="T58" fmla="*/ 20 w 21"/>
                <a:gd name="T59" fmla="*/ 12 h 47"/>
                <a:gd name="T60" fmla="*/ 19 w 21"/>
                <a:gd name="T61" fmla="*/ 12 h 47"/>
                <a:gd name="T62" fmla="*/ 19 w 21"/>
                <a:gd name="T63" fmla="*/ 11 h 47"/>
                <a:gd name="T64" fmla="*/ 18 w 21"/>
                <a:gd name="T65" fmla="*/ 8 h 47"/>
                <a:gd name="T66" fmla="*/ 17 w 21"/>
                <a:gd name="T67" fmla="*/ 5 h 47"/>
                <a:gd name="T68" fmla="*/ 15 w 21"/>
                <a:gd name="T69" fmla="*/ 3 h 47"/>
                <a:gd name="T70" fmla="*/ 11 w 21"/>
                <a:gd name="T71" fmla="*/ 3 h 4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1"/>
                <a:gd name="T109" fmla="*/ 0 h 47"/>
                <a:gd name="T110" fmla="*/ 21 w 21"/>
                <a:gd name="T111" fmla="*/ 47 h 4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1" h="47">
                  <a:moveTo>
                    <a:pt x="10" y="3"/>
                  </a:moveTo>
                  <a:lnTo>
                    <a:pt x="10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6" y="3"/>
                  </a:lnTo>
                  <a:lnTo>
                    <a:pt x="5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8"/>
                  </a:lnTo>
                  <a:lnTo>
                    <a:pt x="2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3" y="24"/>
                  </a:lnTo>
                  <a:lnTo>
                    <a:pt x="4" y="26"/>
                  </a:lnTo>
                  <a:lnTo>
                    <a:pt x="5" y="27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3" y="31"/>
                  </a:lnTo>
                  <a:lnTo>
                    <a:pt x="3" y="34"/>
                  </a:lnTo>
                  <a:lnTo>
                    <a:pt x="2" y="38"/>
                  </a:lnTo>
                  <a:lnTo>
                    <a:pt x="1" y="39"/>
                  </a:lnTo>
                  <a:lnTo>
                    <a:pt x="1" y="40"/>
                  </a:lnTo>
                  <a:lnTo>
                    <a:pt x="1" y="41"/>
                  </a:lnTo>
                  <a:lnTo>
                    <a:pt x="2" y="43"/>
                  </a:lnTo>
                  <a:lnTo>
                    <a:pt x="4" y="44"/>
                  </a:lnTo>
                  <a:lnTo>
                    <a:pt x="6" y="45"/>
                  </a:lnTo>
                  <a:lnTo>
                    <a:pt x="7" y="46"/>
                  </a:lnTo>
                  <a:lnTo>
                    <a:pt x="8" y="47"/>
                  </a:lnTo>
                  <a:lnTo>
                    <a:pt x="9" y="47"/>
                  </a:lnTo>
                  <a:lnTo>
                    <a:pt x="11" y="47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7" y="46"/>
                  </a:lnTo>
                  <a:lnTo>
                    <a:pt x="18" y="45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8" y="40"/>
                  </a:lnTo>
                  <a:lnTo>
                    <a:pt x="19" y="38"/>
                  </a:lnTo>
                  <a:lnTo>
                    <a:pt x="21" y="35"/>
                  </a:lnTo>
                  <a:lnTo>
                    <a:pt x="21" y="33"/>
                  </a:lnTo>
                  <a:lnTo>
                    <a:pt x="21" y="31"/>
                  </a:lnTo>
                  <a:lnTo>
                    <a:pt x="20" y="28"/>
                  </a:lnTo>
                  <a:lnTo>
                    <a:pt x="18" y="26"/>
                  </a:lnTo>
                  <a:lnTo>
                    <a:pt x="16" y="24"/>
                  </a:lnTo>
                  <a:lnTo>
                    <a:pt x="15" y="22"/>
                  </a:lnTo>
                  <a:lnTo>
                    <a:pt x="15" y="20"/>
                  </a:lnTo>
                  <a:lnTo>
                    <a:pt x="16" y="18"/>
                  </a:lnTo>
                  <a:lnTo>
                    <a:pt x="18" y="16"/>
                  </a:lnTo>
                  <a:lnTo>
                    <a:pt x="19" y="14"/>
                  </a:lnTo>
                  <a:lnTo>
                    <a:pt x="20" y="12"/>
                  </a:lnTo>
                  <a:lnTo>
                    <a:pt x="19" y="12"/>
                  </a:lnTo>
                  <a:lnTo>
                    <a:pt x="19" y="11"/>
                  </a:lnTo>
                  <a:lnTo>
                    <a:pt x="19" y="9"/>
                  </a:lnTo>
                  <a:lnTo>
                    <a:pt x="18" y="8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6" y="4"/>
                  </a:lnTo>
                  <a:lnTo>
                    <a:pt x="15" y="3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10" y="3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43" name="Freeform 81"/>
            <p:cNvSpPr>
              <a:spLocks/>
            </p:cNvSpPr>
            <p:nvPr/>
          </p:nvSpPr>
          <p:spPr bwMode="gray">
            <a:xfrm>
              <a:off x="2781" y="3646"/>
              <a:ext cx="38" cy="19"/>
            </a:xfrm>
            <a:custGeom>
              <a:avLst/>
              <a:gdLst>
                <a:gd name="T0" fmla="*/ 12 w 38"/>
                <a:gd name="T1" fmla="*/ 2 h 19"/>
                <a:gd name="T2" fmla="*/ 19 w 38"/>
                <a:gd name="T3" fmla="*/ 0 h 19"/>
                <a:gd name="T4" fmla="*/ 25 w 38"/>
                <a:gd name="T5" fmla="*/ 1 h 19"/>
                <a:gd name="T6" fmla="*/ 25 w 38"/>
                <a:gd name="T7" fmla="*/ 3 h 19"/>
                <a:gd name="T8" fmla="*/ 27 w 38"/>
                <a:gd name="T9" fmla="*/ 5 h 19"/>
                <a:gd name="T10" fmla="*/ 29 w 38"/>
                <a:gd name="T11" fmla="*/ 6 h 19"/>
                <a:gd name="T12" fmla="*/ 30 w 38"/>
                <a:gd name="T13" fmla="*/ 8 h 19"/>
                <a:gd name="T14" fmla="*/ 32 w 38"/>
                <a:gd name="T15" fmla="*/ 9 h 19"/>
                <a:gd name="T16" fmla="*/ 33 w 38"/>
                <a:gd name="T17" fmla="*/ 9 h 19"/>
                <a:gd name="T18" fmla="*/ 36 w 38"/>
                <a:gd name="T19" fmla="*/ 12 h 19"/>
                <a:gd name="T20" fmla="*/ 38 w 38"/>
                <a:gd name="T21" fmla="*/ 14 h 19"/>
                <a:gd name="T22" fmla="*/ 38 w 38"/>
                <a:gd name="T23" fmla="*/ 16 h 19"/>
                <a:gd name="T24" fmla="*/ 35 w 38"/>
                <a:gd name="T25" fmla="*/ 18 h 19"/>
                <a:gd name="T26" fmla="*/ 32 w 38"/>
                <a:gd name="T27" fmla="*/ 18 h 19"/>
                <a:gd name="T28" fmla="*/ 31 w 38"/>
                <a:gd name="T29" fmla="*/ 16 h 19"/>
                <a:gd name="T30" fmla="*/ 29 w 38"/>
                <a:gd name="T31" fmla="*/ 15 h 19"/>
                <a:gd name="T32" fmla="*/ 24 w 38"/>
                <a:gd name="T33" fmla="*/ 15 h 19"/>
                <a:gd name="T34" fmla="*/ 19 w 38"/>
                <a:gd name="T35" fmla="*/ 13 h 19"/>
                <a:gd name="T36" fmla="*/ 18 w 38"/>
                <a:gd name="T37" fmla="*/ 10 h 19"/>
                <a:gd name="T38" fmla="*/ 16 w 38"/>
                <a:gd name="T39" fmla="*/ 7 h 19"/>
                <a:gd name="T40" fmla="*/ 14 w 38"/>
                <a:gd name="T41" fmla="*/ 7 h 19"/>
                <a:gd name="T42" fmla="*/ 13 w 38"/>
                <a:gd name="T43" fmla="*/ 9 h 19"/>
                <a:gd name="T44" fmla="*/ 13 w 38"/>
                <a:gd name="T45" fmla="*/ 13 h 19"/>
                <a:gd name="T46" fmla="*/ 11 w 38"/>
                <a:gd name="T47" fmla="*/ 16 h 19"/>
                <a:gd name="T48" fmla="*/ 8 w 38"/>
                <a:gd name="T49" fmla="*/ 15 h 19"/>
                <a:gd name="T50" fmla="*/ 8 w 38"/>
                <a:gd name="T51" fmla="*/ 12 h 19"/>
                <a:gd name="T52" fmla="*/ 3 w 38"/>
                <a:gd name="T53" fmla="*/ 11 h 19"/>
                <a:gd name="T54" fmla="*/ 0 w 38"/>
                <a:gd name="T55" fmla="*/ 8 h 19"/>
                <a:gd name="T56" fmla="*/ 0 w 38"/>
                <a:gd name="T57" fmla="*/ 6 h 19"/>
                <a:gd name="T58" fmla="*/ 1 w 38"/>
                <a:gd name="T59" fmla="*/ 6 h 19"/>
                <a:gd name="T60" fmla="*/ 3 w 38"/>
                <a:gd name="T61" fmla="*/ 5 h 19"/>
                <a:gd name="T62" fmla="*/ 6 w 38"/>
                <a:gd name="T63" fmla="*/ 3 h 19"/>
                <a:gd name="T64" fmla="*/ 10 w 38"/>
                <a:gd name="T65" fmla="*/ 2 h 19"/>
                <a:gd name="T66" fmla="*/ 12 w 38"/>
                <a:gd name="T67" fmla="*/ 3 h 19"/>
                <a:gd name="T68" fmla="*/ 14 w 38"/>
                <a:gd name="T69" fmla="*/ 2 h 19"/>
                <a:gd name="T70" fmla="*/ 14 w 38"/>
                <a:gd name="T71" fmla="*/ 1 h 19"/>
                <a:gd name="T72" fmla="*/ 16 w 38"/>
                <a:gd name="T73" fmla="*/ 1 h 1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"/>
                <a:gd name="T112" fmla="*/ 0 h 19"/>
                <a:gd name="T113" fmla="*/ 38 w 38"/>
                <a:gd name="T114" fmla="*/ 19 h 1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" h="19">
                  <a:moveTo>
                    <a:pt x="8" y="3"/>
                  </a:moveTo>
                  <a:lnTo>
                    <a:pt x="12" y="2"/>
                  </a:lnTo>
                  <a:lnTo>
                    <a:pt x="16" y="1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2"/>
                  </a:lnTo>
                  <a:lnTo>
                    <a:pt x="25" y="3"/>
                  </a:lnTo>
                  <a:lnTo>
                    <a:pt x="26" y="4"/>
                  </a:lnTo>
                  <a:lnTo>
                    <a:pt x="27" y="5"/>
                  </a:lnTo>
                  <a:lnTo>
                    <a:pt x="28" y="6"/>
                  </a:lnTo>
                  <a:lnTo>
                    <a:pt x="29" y="6"/>
                  </a:lnTo>
                  <a:lnTo>
                    <a:pt x="30" y="7"/>
                  </a:lnTo>
                  <a:lnTo>
                    <a:pt x="30" y="8"/>
                  </a:lnTo>
                  <a:lnTo>
                    <a:pt x="31" y="8"/>
                  </a:lnTo>
                  <a:lnTo>
                    <a:pt x="32" y="9"/>
                  </a:lnTo>
                  <a:lnTo>
                    <a:pt x="33" y="9"/>
                  </a:lnTo>
                  <a:lnTo>
                    <a:pt x="35" y="10"/>
                  </a:lnTo>
                  <a:lnTo>
                    <a:pt x="36" y="12"/>
                  </a:lnTo>
                  <a:lnTo>
                    <a:pt x="36" y="13"/>
                  </a:lnTo>
                  <a:lnTo>
                    <a:pt x="38" y="14"/>
                  </a:lnTo>
                  <a:lnTo>
                    <a:pt x="38" y="15"/>
                  </a:lnTo>
                  <a:lnTo>
                    <a:pt x="38" y="16"/>
                  </a:lnTo>
                  <a:lnTo>
                    <a:pt x="36" y="17"/>
                  </a:lnTo>
                  <a:lnTo>
                    <a:pt x="35" y="18"/>
                  </a:lnTo>
                  <a:lnTo>
                    <a:pt x="33" y="19"/>
                  </a:lnTo>
                  <a:lnTo>
                    <a:pt x="32" y="18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0" y="16"/>
                  </a:lnTo>
                  <a:lnTo>
                    <a:pt x="29" y="15"/>
                  </a:lnTo>
                  <a:lnTo>
                    <a:pt x="26" y="15"/>
                  </a:lnTo>
                  <a:lnTo>
                    <a:pt x="24" y="15"/>
                  </a:lnTo>
                  <a:lnTo>
                    <a:pt x="20" y="14"/>
                  </a:lnTo>
                  <a:lnTo>
                    <a:pt x="19" y="13"/>
                  </a:lnTo>
                  <a:lnTo>
                    <a:pt x="19" y="11"/>
                  </a:lnTo>
                  <a:lnTo>
                    <a:pt x="18" y="10"/>
                  </a:lnTo>
                  <a:lnTo>
                    <a:pt x="17" y="8"/>
                  </a:lnTo>
                  <a:lnTo>
                    <a:pt x="16" y="7"/>
                  </a:lnTo>
                  <a:lnTo>
                    <a:pt x="15" y="7"/>
                  </a:lnTo>
                  <a:lnTo>
                    <a:pt x="14" y="7"/>
                  </a:lnTo>
                  <a:lnTo>
                    <a:pt x="14" y="8"/>
                  </a:lnTo>
                  <a:lnTo>
                    <a:pt x="13" y="9"/>
                  </a:lnTo>
                  <a:lnTo>
                    <a:pt x="13" y="11"/>
                  </a:lnTo>
                  <a:lnTo>
                    <a:pt x="13" y="13"/>
                  </a:lnTo>
                  <a:lnTo>
                    <a:pt x="13" y="14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5" y="12"/>
                  </a:lnTo>
                  <a:lnTo>
                    <a:pt x="3" y="11"/>
                  </a:lnTo>
                  <a:lnTo>
                    <a:pt x="1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44" name="Freeform 82"/>
            <p:cNvSpPr>
              <a:spLocks/>
            </p:cNvSpPr>
            <p:nvPr/>
          </p:nvSpPr>
          <p:spPr bwMode="gray">
            <a:xfrm>
              <a:off x="2781" y="3646"/>
              <a:ext cx="38" cy="19"/>
            </a:xfrm>
            <a:custGeom>
              <a:avLst/>
              <a:gdLst>
                <a:gd name="T0" fmla="*/ 12 w 38"/>
                <a:gd name="T1" fmla="*/ 2 h 19"/>
                <a:gd name="T2" fmla="*/ 19 w 38"/>
                <a:gd name="T3" fmla="*/ 0 h 19"/>
                <a:gd name="T4" fmla="*/ 25 w 38"/>
                <a:gd name="T5" fmla="*/ 1 h 19"/>
                <a:gd name="T6" fmla="*/ 25 w 38"/>
                <a:gd name="T7" fmla="*/ 3 h 19"/>
                <a:gd name="T8" fmla="*/ 27 w 38"/>
                <a:gd name="T9" fmla="*/ 5 h 19"/>
                <a:gd name="T10" fmla="*/ 29 w 38"/>
                <a:gd name="T11" fmla="*/ 6 h 19"/>
                <a:gd name="T12" fmla="*/ 30 w 38"/>
                <a:gd name="T13" fmla="*/ 8 h 19"/>
                <a:gd name="T14" fmla="*/ 32 w 38"/>
                <a:gd name="T15" fmla="*/ 9 h 19"/>
                <a:gd name="T16" fmla="*/ 33 w 38"/>
                <a:gd name="T17" fmla="*/ 9 h 19"/>
                <a:gd name="T18" fmla="*/ 36 w 38"/>
                <a:gd name="T19" fmla="*/ 12 h 19"/>
                <a:gd name="T20" fmla="*/ 38 w 38"/>
                <a:gd name="T21" fmla="*/ 14 h 19"/>
                <a:gd name="T22" fmla="*/ 38 w 38"/>
                <a:gd name="T23" fmla="*/ 16 h 19"/>
                <a:gd name="T24" fmla="*/ 35 w 38"/>
                <a:gd name="T25" fmla="*/ 18 h 19"/>
                <a:gd name="T26" fmla="*/ 32 w 38"/>
                <a:gd name="T27" fmla="*/ 18 h 19"/>
                <a:gd name="T28" fmla="*/ 31 w 38"/>
                <a:gd name="T29" fmla="*/ 16 h 19"/>
                <a:gd name="T30" fmla="*/ 29 w 38"/>
                <a:gd name="T31" fmla="*/ 15 h 19"/>
                <a:gd name="T32" fmla="*/ 24 w 38"/>
                <a:gd name="T33" fmla="*/ 15 h 19"/>
                <a:gd name="T34" fmla="*/ 19 w 38"/>
                <a:gd name="T35" fmla="*/ 13 h 19"/>
                <a:gd name="T36" fmla="*/ 18 w 38"/>
                <a:gd name="T37" fmla="*/ 10 h 19"/>
                <a:gd name="T38" fmla="*/ 16 w 38"/>
                <a:gd name="T39" fmla="*/ 7 h 19"/>
                <a:gd name="T40" fmla="*/ 14 w 38"/>
                <a:gd name="T41" fmla="*/ 7 h 19"/>
                <a:gd name="T42" fmla="*/ 13 w 38"/>
                <a:gd name="T43" fmla="*/ 9 h 19"/>
                <a:gd name="T44" fmla="*/ 13 w 38"/>
                <a:gd name="T45" fmla="*/ 13 h 19"/>
                <a:gd name="T46" fmla="*/ 11 w 38"/>
                <a:gd name="T47" fmla="*/ 16 h 19"/>
                <a:gd name="T48" fmla="*/ 8 w 38"/>
                <a:gd name="T49" fmla="*/ 15 h 19"/>
                <a:gd name="T50" fmla="*/ 8 w 38"/>
                <a:gd name="T51" fmla="*/ 12 h 19"/>
                <a:gd name="T52" fmla="*/ 3 w 38"/>
                <a:gd name="T53" fmla="*/ 11 h 19"/>
                <a:gd name="T54" fmla="*/ 0 w 38"/>
                <a:gd name="T55" fmla="*/ 8 h 19"/>
                <a:gd name="T56" fmla="*/ 0 w 38"/>
                <a:gd name="T57" fmla="*/ 6 h 19"/>
                <a:gd name="T58" fmla="*/ 1 w 38"/>
                <a:gd name="T59" fmla="*/ 6 h 19"/>
                <a:gd name="T60" fmla="*/ 3 w 38"/>
                <a:gd name="T61" fmla="*/ 5 h 19"/>
                <a:gd name="T62" fmla="*/ 6 w 38"/>
                <a:gd name="T63" fmla="*/ 3 h 19"/>
                <a:gd name="T64" fmla="*/ 10 w 38"/>
                <a:gd name="T65" fmla="*/ 2 h 19"/>
                <a:gd name="T66" fmla="*/ 12 w 38"/>
                <a:gd name="T67" fmla="*/ 3 h 19"/>
                <a:gd name="T68" fmla="*/ 14 w 38"/>
                <a:gd name="T69" fmla="*/ 2 h 19"/>
                <a:gd name="T70" fmla="*/ 14 w 38"/>
                <a:gd name="T71" fmla="*/ 1 h 19"/>
                <a:gd name="T72" fmla="*/ 16 w 38"/>
                <a:gd name="T73" fmla="*/ 1 h 1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"/>
                <a:gd name="T112" fmla="*/ 0 h 19"/>
                <a:gd name="T113" fmla="*/ 38 w 38"/>
                <a:gd name="T114" fmla="*/ 19 h 1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" h="19">
                  <a:moveTo>
                    <a:pt x="8" y="3"/>
                  </a:moveTo>
                  <a:lnTo>
                    <a:pt x="12" y="2"/>
                  </a:lnTo>
                  <a:lnTo>
                    <a:pt x="16" y="1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2"/>
                  </a:lnTo>
                  <a:lnTo>
                    <a:pt x="25" y="3"/>
                  </a:lnTo>
                  <a:lnTo>
                    <a:pt x="26" y="4"/>
                  </a:lnTo>
                  <a:lnTo>
                    <a:pt x="27" y="5"/>
                  </a:lnTo>
                  <a:lnTo>
                    <a:pt x="28" y="6"/>
                  </a:lnTo>
                  <a:lnTo>
                    <a:pt x="29" y="6"/>
                  </a:lnTo>
                  <a:lnTo>
                    <a:pt x="30" y="7"/>
                  </a:lnTo>
                  <a:lnTo>
                    <a:pt x="30" y="8"/>
                  </a:lnTo>
                  <a:lnTo>
                    <a:pt x="31" y="8"/>
                  </a:lnTo>
                  <a:lnTo>
                    <a:pt x="32" y="9"/>
                  </a:lnTo>
                  <a:lnTo>
                    <a:pt x="33" y="9"/>
                  </a:lnTo>
                  <a:lnTo>
                    <a:pt x="35" y="10"/>
                  </a:lnTo>
                  <a:lnTo>
                    <a:pt x="36" y="12"/>
                  </a:lnTo>
                  <a:lnTo>
                    <a:pt x="36" y="13"/>
                  </a:lnTo>
                  <a:lnTo>
                    <a:pt x="38" y="14"/>
                  </a:lnTo>
                  <a:lnTo>
                    <a:pt x="38" y="15"/>
                  </a:lnTo>
                  <a:lnTo>
                    <a:pt x="38" y="16"/>
                  </a:lnTo>
                  <a:lnTo>
                    <a:pt x="36" y="17"/>
                  </a:lnTo>
                  <a:lnTo>
                    <a:pt x="35" y="18"/>
                  </a:lnTo>
                  <a:lnTo>
                    <a:pt x="33" y="19"/>
                  </a:lnTo>
                  <a:lnTo>
                    <a:pt x="32" y="18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0" y="16"/>
                  </a:lnTo>
                  <a:lnTo>
                    <a:pt x="29" y="15"/>
                  </a:lnTo>
                  <a:lnTo>
                    <a:pt x="26" y="15"/>
                  </a:lnTo>
                  <a:lnTo>
                    <a:pt x="24" y="15"/>
                  </a:lnTo>
                  <a:lnTo>
                    <a:pt x="20" y="14"/>
                  </a:lnTo>
                  <a:lnTo>
                    <a:pt x="19" y="13"/>
                  </a:lnTo>
                  <a:lnTo>
                    <a:pt x="19" y="11"/>
                  </a:lnTo>
                  <a:lnTo>
                    <a:pt x="18" y="10"/>
                  </a:lnTo>
                  <a:lnTo>
                    <a:pt x="17" y="8"/>
                  </a:lnTo>
                  <a:lnTo>
                    <a:pt x="16" y="7"/>
                  </a:lnTo>
                  <a:lnTo>
                    <a:pt x="15" y="7"/>
                  </a:lnTo>
                  <a:lnTo>
                    <a:pt x="14" y="7"/>
                  </a:lnTo>
                  <a:lnTo>
                    <a:pt x="14" y="8"/>
                  </a:lnTo>
                  <a:lnTo>
                    <a:pt x="13" y="9"/>
                  </a:lnTo>
                  <a:lnTo>
                    <a:pt x="13" y="11"/>
                  </a:lnTo>
                  <a:lnTo>
                    <a:pt x="13" y="13"/>
                  </a:lnTo>
                  <a:lnTo>
                    <a:pt x="13" y="14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5" y="12"/>
                  </a:lnTo>
                  <a:lnTo>
                    <a:pt x="3" y="11"/>
                  </a:lnTo>
                  <a:lnTo>
                    <a:pt x="1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6" y="1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45" name="Freeform 83"/>
            <p:cNvSpPr>
              <a:spLocks/>
            </p:cNvSpPr>
            <p:nvPr/>
          </p:nvSpPr>
          <p:spPr bwMode="gray">
            <a:xfrm>
              <a:off x="2744" y="3629"/>
              <a:ext cx="65" cy="16"/>
            </a:xfrm>
            <a:custGeom>
              <a:avLst/>
              <a:gdLst>
                <a:gd name="T0" fmla="*/ 65 w 65"/>
                <a:gd name="T1" fmla="*/ 8 h 16"/>
                <a:gd name="T2" fmla="*/ 63 w 65"/>
                <a:gd name="T3" fmla="*/ 11 h 16"/>
                <a:gd name="T4" fmla="*/ 60 w 65"/>
                <a:gd name="T5" fmla="*/ 12 h 16"/>
                <a:gd name="T6" fmla="*/ 56 w 65"/>
                <a:gd name="T7" fmla="*/ 15 h 16"/>
                <a:gd name="T8" fmla="*/ 51 w 65"/>
                <a:gd name="T9" fmla="*/ 16 h 16"/>
                <a:gd name="T10" fmla="*/ 46 w 65"/>
                <a:gd name="T11" fmla="*/ 14 h 16"/>
                <a:gd name="T12" fmla="*/ 42 w 65"/>
                <a:gd name="T13" fmla="*/ 14 h 16"/>
                <a:gd name="T14" fmla="*/ 38 w 65"/>
                <a:gd name="T15" fmla="*/ 12 h 16"/>
                <a:gd name="T16" fmla="*/ 34 w 65"/>
                <a:gd name="T17" fmla="*/ 10 h 16"/>
                <a:gd name="T18" fmla="*/ 31 w 65"/>
                <a:gd name="T19" fmla="*/ 10 h 16"/>
                <a:gd name="T20" fmla="*/ 29 w 65"/>
                <a:gd name="T21" fmla="*/ 11 h 16"/>
                <a:gd name="T22" fmla="*/ 9 w 65"/>
                <a:gd name="T23" fmla="*/ 11 h 16"/>
                <a:gd name="T24" fmla="*/ 6 w 65"/>
                <a:gd name="T25" fmla="*/ 12 h 16"/>
                <a:gd name="T26" fmla="*/ 2 w 65"/>
                <a:gd name="T27" fmla="*/ 12 h 16"/>
                <a:gd name="T28" fmla="*/ 0 w 65"/>
                <a:gd name="T29" fmla="*/ 11 h 16"/>
                <a:gd name="T30" fmla="*/ 0 w 65"/>
                <a:gd name="T31" fmla="*/ 10 h 16"/>
                <a:gd name="T32" fmla="*/ 5 w 65"/>
                <a:gd name="T33" fmla="*/ 7 h 16"/>
                <a:gd name="T34" fmla="*/ 10 w 65"/>
                <a:gd name="T35" fmla="*/ 5 h 16"/>
                <a:gd name="T36" fmla="*/ 16 w 65"/>
                <a:gd name="T37" fmla="*/ 7 h 16"/>
                <a:gd name="T38" fmla="*/ 20 w 65"/>
                <a:gd name="T39" fmla="*/ 5 h 16"/>
                <a:gd name="T40" fmla="*/ 22 w 65"/>
                <a:gd name="T41" fmla="*/ 3 h 16"/>
                <a:gd name="T42" fmla="*/ 23 w 65"/>
                <a:gd name="T43" fmla="*/ 2 h 16"/>
                <a:gd name="T44" fmla="*/ 25 w 65"/>
                <a:gd name="T45" fmla="*/ 0 h 16"/>
                <a:gd name="T46" fmla="*/ 28 w 65"/>
                <a:gd name="T47" fmla="*/ 2 h 16"/>
                <a:gd name="T48" fmla="*/ 31 w 65"/>
                <a:gd name="T49" fmla="*/ 2 h 16"/>
                <a:gd name="T50" fmla="*/ 35 w 65"/>
                <a:gd name="T51" fmla="*/ 2 h 16"/>
                <a:gd name="T52" fmla="*/ 37 w 65"/>
                <a:gd name="T53" fmla="*/ 3 h 16"/>
                <a:gd name="T54" fmla="*/ 38 w 65"/>
                <a:gd name="T55" fmla="*/ 5 h 16"/>
                <a:gd name="T56" fmla="*/ 39 w 65"/>
                <a:gd name="T57" fmla="*/ 6 h 16"/>
                <a:gd name="T58" fmla="*/ 39 w 65"/>
                <a:gd name="T59" fmla="*/ 4 h 16"/>
                <a:gd name="T60" fmla="*/ 41 w 65"/>
                <a:gd name="T61" fmla="*/ 3 h 16"/>
                <a:gd name="T62" fmla="*/ 45 w 65"/>
                <a:gd name="T63" fmla="*/ 4 h 16"/>
                <a:gd name="T64" fmla="*/ 47 w 65"/>
                <a:gd name="T65" fmla="*/ 5 h 16"/>
                <a:gd name="T66" fmla="*/ 46 w 65"/>
                <a:gd name="T67" fmla="*/ 6 h 16"/>
                <a:gd name="T68" fmla="*/ 47 w 65"/>
                <a:gd name="T69" fmla="*/ 8 h 16"/>
                <a:gd name="T70" fmla="*/ 49 w 65"/>
                <a:gd name="T71" fmla="*/ 8 h 16"/>
                <a:gd name="T72" fmla="*/ 50 w 65"/>
                <a:gd name="T73" fmla="*/ 6 h 16"/>
                <a:gd name="T74" fmla="*/ 57 w 65"/>
                <a:gd name="T75" fmla="*/ 6 h 16"/>
                <a:gd name="T76" fmla="*/ 65 w 65"/>
                <a:gd name="T77" fmla="*/ 7 h 16"/>
                <a:gd name="T78" fmla="*/ 65 w 65"/>
                <a:gd name="T79" fmla="*/ 8 h 1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5"/>
                <a:gd name="T121" fmla="*/ 0 h 16"/>
                <a:gd name="T122" fmla="*/ 65 w 65"/>
                <a:gd name="T123" fmla="*/ 16 h 1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5" h="16">
                  <a:moveTo>
                    <a:pt x="64" y="7"/>
                  </a:moveTo>
                  <a:lnTo>
                    <a:pt x="65" y="8"/>
                  </a:lnTo>
                  <a:lnTo>
                    <a:pt x="64" y="10"/>
                  </a:lnTo>
                  <a:lnTo>
                    <a:pt x="63" y="11"/>
                  </a:lnTo>
                  <a:lnTo>
                    <a:pt x="62" y="11"/>
                  </a:lnTo>
                  <a:lnTo>
                    <a:pt x="60" y="12"/>
                  </a:lnTo>
                  <a:lnTo>
                    <a:pt x="58" y="14"/>
                  </a:lnTo>
                  <a:lnTo>
                    <a:pt x="56" y="15"/>
                  </a:lnTo>
                  <a:lnTo>
                    <a:pt x="54" y="16"/>
                  </a:lnTo>
                  <a:lnTo>
                    <a:pt x="51" y="16"/>
                  </a:lnTo>
                  <a:lnTo>
                    <a:pt x="48" y="15"/>
                  </a:lnTo>
                  <a:lnTo>
                    <a:pt x="46" y="14"/>
                  </a:lnTo>
                  <a:lnTo>
                    <a:pt x="44" y="14"/>
                  </a:lnTo>
                  <a:lnTo>
                    <a:pt x="42" y="14"/>
                  </a:lnTo>
                  <a:lnTo>
                    <a:pt x="41" y="14"/>
                  </a:lnTo>
                  <a:lnTo>
                    <a:pt x="38" y="12"/>
                  </a:lnTo>
                  <a:lnTo>
                    <a:pt x="35" y="11"/>
                  </a:lnTo>
                  <a:lnTo>
                    <a:pt x="34" y="10"/>
                  </a:lnTo>
                  <a:lnTo>
                    <a:pt x="32" y="10"/>
                  </a:lnTo>
                  <a:lnTo>
                    <a:pt x="31" y="10"/>
                  </a:lnTo>
                  <a:lnTo>
                    <a:pt x="30" y="11"/>
                  </a:lnTo>
                  <a:lnTo>
                    <a:pt x="29" y="11"/>
                  </a:lnTo>
                  <a:lnTo>
                    <a:pt x="19" y="11"/>
                  </a:lnTo>
                  <a:lnTo>
                    <a:pt x="9" y="11"/>
                  </a:lnTo>
                  <a:lnTo>
                    <a:pt x="8" y="12"/>
                  </a:lnTo>
                  <a:lnTo>
                    <a:pt x="6" y="12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2" y="9"/>
                  </a:lnTo>
                  <a:lnTo>
                    <a:pt x="5" y="7"/>
                  </a:lnTo>
                  <a:lnTo>
                    <a:pt x="7" y="6"/>
                  </a:lnTo>
                  <a:lnTo>
                    <a:pt x="10" y="5"/>
                  </a:lnTo>
                  <a:lnTo>
                    <a:pt x="13" y="6"/>
                  </a:lnTo>
                  <a:lnTo>
                    <a:pt x="16" y="7"/>
                  </a:lnTo>
                  <a:lnTo>
                    <a:pt x="18" y="6"/>
                  </a:lnTo>
                  <a:lnTo>
                    <a:pt x="20" y="5"/>
                  </a:lnTo>
                  <a:lnTo>
                    <a:pt x="22" y="4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1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2"/>
                  </a:lnTo>
                  <a:lnTo>
                    <a:pt x="37" y="3"/>
                  </a:lnTo>
                  <a:lnTo>
                    <a:pt x="37" y="4"/>
                  </a:lnTo>
                  <a:lnTo>
                    <a:pt x="38" y="5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41" y="3"/>
                  </a:lnTo>
                  <a:lnTo>
                    <a:pt x="43" y="3"/>
                  </a:lnTo>
                  <a:lnTo>
                    <a:pt x="45" y="4"/>
                  </a:lnTo>
                  <a:lnTo>
                    <a:pt x="47" y="4"/>
                  </a:lnTo>
                  <a:lnTo>
                    <a:pt x="47" y="5"/>
                  </a:lnTo>
                  <a:lnTo>
                    <a:pt x="46" y="6"/>
                  </a:lnTo>
                  <a:lnTo>
                    <a:pt x="46" y="7"/>
                  </a:lnTo>
                  <a:lnTo>
                    <a:pt x="47" y="8"/>
                  </a:lnTo>
                  <a:lnTo>
                    <a:pt x="48" y="8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50" y="6"/>
                  </a:lnTo>
                  <a:lnTo>
                    <a:pt x="53" y="6"/>
                  </a:lnTo>
                  <a:lnTo>
                    <a:pt x="57" y="6"/>
                  </a:lnTo>
                  <a:lnTo>
                    <a:pt x="61" y="7"/>
                  </a:lnTo>
                  <a:lnTo>
                    <a:pt x="65" y="7"/>
                  </a:lnTo>
                  <a:lnTo>
                    <a:pt x="65" y="8"/>
                  </a:lnTo>
                  <a:lnTo>
                    <a:pt x="64" y="7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46" name="Freeform 84"/>
            <p:cNvSpPr>
              <a:spLocks/>
            </p:cNvSpPr>
            <p:nvPr/>
          </p:nvSpPr>
          <p:spPr bwMode="gray">
            <a:xfrm>
              <a:off x="2744" y="3629"/>
              <a:ext cx="65" cy="16"/>
            </a:xfrm>
            <a:custGeom>
              <a:avLst/>
              <a:gdLst>
                <a:gd name="T0" fmla="*/ 65 w 65"/>
                <a:gd name="T1" fmla="*/ 8 h 16"/>
                <a:gd name="T2" fmla="*/ 63 w 65"/>
                <a:gd name="T3" fmla="*/ 11 h 16"/>
                <a:gd name="T4" fmla="*/ 60 w 65"/>
                <a:gd name="T5" fmla="*/ 12 h 16"/>
                <a:gd name="T6" fmla="*/ 56 w 65"/>
                <a:gd name="T7" fmla="*/ 15 h 16"/>
                <a:gd name="T8" fmla="*/ 51 w 65"/>
                <a:gd name="T9" fmla="*/ 16 h 16"/>
                <a:gd name="T10" fmla="*/ 46 w 65"/>
                <a:gd name="T11" fmla="*/ 14 h 16"/>
                <a:gd name="T12" fmla="*/ 42 w 65"/>
                <a:gd name="T13" fmla="*/ 14 h 16"/>
                <a:gd name="T14" fmla="*/ 38 w 65"/>
                <a:gd name="T15" fmla="*/ 12 h 16"/>
                <a:gd name="T16" fmla="*/ 34 w 65"/>
                <a:gd name="T17" fmla="*/ 10 h 16"/>
                <a:gd name="T18" fmla="*/ 31 w 65"/>
                <a:gd name="T19" fmla="*/ 10 h 16"/>
                <a:gd name="T20" fmla="*/ 29 w 65"/>
                <a:gd name="T21" fmla="*/ 11 h 16"/>
                <a:gd name="T22" fmla="*/ 9 w 65"/>
                <a:gd name="T23" fmla="*/ 11 h 16"/>
                <a:gd name="T24" fmla="*/ 6 w 65"/>
                <a:gd name="T25" fmla="*/ 12 h 16"/>
                <a:gd name="T26" fmla="*/ 2 w 65"/>
                <a:gd name="T27" fmla="*/ 12 h 16"/>
                <a:gd name="T28" fmla="*/ 0 w 65"/>
                <a:gd name="T29" fmla="*/ 11 h 16"/>
                <a:gd name="T30" fmla="*/ 0 w 65"/>
                <a:gd name="T31" fmla="*/ 10 h 16"/>
                <a:gd name="T32" fmla="*/ 5 w 65"/>
                <a:gd name="T33" fmla="*/ 7 h 16"/>
                <a:gd name="T34" fmla="*/ 10 w 65"/>
                <a:gd name="T35" fmla="*/ 5 h 16"/>
                <a:gd name="T36" fmla="*/ 16 w 65"/>
                <a:gd name="T37" fmla="*/ 7 h 16"/>
                <a:gd name="T38" fmla="*/ 20 w 65"/>
                <a:gd name="T39" fmla="*/ 5 h 16"/>
                <a:gd name="T40" fmla="*/ 22 w 65"/>
                <a:gd name="T41" fmla="*/ 3 h 16"/>
                <a:gd name="T42" fmla="*/ 23 w 65"/>
                <a:gd name="T43" fmla="*/ 2 h 16"/>
                <a:gd name="T44" fmla="*/ 25 w 65"/>
                <a:gd name="T45" fmla="*/ 0 h 16"/>
                <a:gd name="T46" fmla="*/ 28 w 65"/>
                <a:gd name="T47" fmla="*/ 2 h 16"/>
                <a:gd name="T48" fmla="*/ 31 w 65"/>
                <a:gd name="T49" fmla="*/ 2 h 16"/>
                <a:gd name="T50" fmla="*/ 35 w 65"/>
                <a:gd name="T51" fmla="*/ 2 h 16"/>
                <a:gd name="T52" fmla="*/ 37 w 65"/>
                <a:gd name="T53" fmla="*/ 3 h 16"/>
                <a:gd name="T54" fmla="*/ 38 w 65"/>
                <a:gd name="T55" fmla="*/ 5 h 16"/>
                <a:gd name="T56" fmla="*/ 39 w 65"/>
                <a:gd name="T57" fmla="*/ 6 h 16"/>
                <a:gd name="T58" fmla="*/ 39 w 65"/>
                <a:gd name="T59" fmla="*/ 4 h 16"/>
                <a:gd name="T60" fmla="*/ 41 w 65"/>
                <a:gd name="T61" fmla="*/ 3 h 16"/>
                <a:gd name="T62" fmla="*/ 45 w 65"/>
                <a:gd name="T63" fmla="*/ 4 h 16"/>
                <a:gd name="T64" fmla="*/ 47 w 65"/>
                <a:gd name="T65" fmla="*/ 5 h 16"/>
                <a:gd name="T66" fmla="*/ 46 w 65"/>
                <a:gd name="T67" fmla="*/ 6 h 16"/>
                <a:gd name="T68" fmla="*/ 47 w 65"/>
                <a:gd name="T69" fmla="*/ 8 h 16"/>
                <a:gd name="T70" fmla="*/ 49 w 65"/>
                <a:gd name="T71" fmla="*/ 8 h 16"/>
                <a:gd name="T72" fmla="*/ 50 w 65"/>
                <a:gd name="T73" fmla="*/ 6 h 16"/>
                <a:gd name="T74" fmla="*/ 57 w 65"/>
                <a:gd name="T75" fmla="*/ 6 h 16"/>
                <a:gd name="T76" fmla="*/ 65 w 65"/>
                <a:gd name="T77" fmla="*/ 7 h 16"/>
                <a:gd name="T78" fmla="*/ 65 w 65"/>
                <a:gd name="T79" fmla="*/ 8 h 1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5"/>
                <a:gd name="T121" fmla="*/ 0 h 16"/>
                <a:gd name="T122" fmla="*/ 65 w 65"/>
                <a:gd name="T123" fmla="*/ 16 h 1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5" h="16">
                  <a:moveTo>
                    <a:pt x="64" y="7"/>
                  </a:moveTo>
                  <a:lnTo>
                    <a:pt x="65" y="8"/>
                  </a:lnTo>
                  <a:lnTo>
                    <a:pt x="64" y="10"/>
                  </a:lnTo>
                  <a:lnTo>
                    <a:pt x="63" y="11"/>
                  </a:lnTo>
                  <a:lnTo>
                    <a:pt x="62" y="11"/>
                  </a:lnTo>
                  <a:lnTo>
                    <a:pt x="60" y="12"/>
                  </a:lnTo>
                  <a:lnTo>
                    <a:pt x="58" y="14"/>
                  </a:lnTo>
                  <a:lnTo>
                    <a:pt x="56" y="15"/>
                  </a:lnTo>
                  <a:lnTo>
                    <a:pt x="54" y="16"/>
                  </a:lnTo>
                  <a:lnTo>
                    <a:pt x="51" y="16"/>
                  </a:lnTo>
                  <a:lnTo>
                    <a:pt x="48" y="15"/>
                  </a:lnTo>
                  <a:lnTo>
                    <a:pt x="46" y="14"/>
                  </a:lnTo>
                  <a:lnTo>
                    <a:pt x="44" y="14"/>
                  </a:lnTo>
                  <a:lnTo>
                    <a:pt x="42" y="14"/>
                  </a:lnTo>
                  <a:lnTo>
                    <a:pt x="41" y="14"/>
                  </a:lnTo>
                  <a:lnTo>
                    <a:pt x="38" y="12"/>
                  </a:lnTo>
                  <a:lnTo>
                    <a:pt x="35" y="11"/>
                  </a:lnTo>
                  <a:lnTo>
                    <a:pt x="34" y="10"/>
                  </a:lnTo>
                  <a:lnTo>
                    <a:pt x="32" y="10"/>
                  </a:lnTo>
                  <a:lnTo>
                    <a:pt x="31" y="10"/>
                  </a:lnTo>
                  <a:lnTo>
                    <a:pt x="30" y="11"/>
                  </a:lnTo>
                  <a:lnTo>
                    <a:pt x="29" y="11"/>
                  </a:lnTo>
                  <a:lnTo>
                    <a:pt x="19" y="11"/>
                  </a:lnTo>
                  <a:lnTo>
                    <a:pt x="9" y="11"/>
                  </a:lnTo>
                  <a:lnTo>
                    <a:pt x="8" y="12"/>
                  </a:lnTo>
                  <a:lnTo>
                    <a:pt x="6" y="12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2" y="9"/>
                  </a:lnTo>
                  <a:lnTo>
                    <a:pt x="5" y="7"/>
                  </a:lnTo>
                  <a:lnTo>
                    <a:pt x="7" y="6"/>
                  </a:lnTo>
                  <a:lnTo>
                    <a:pt x="10" y="5"/>
                  </a:lnTo>
                  <a:lnTo>
                    <a:pt x="13" y="6"/>
                  </a:lnTo>
                  <a:lnTo>
                    <a:pt x="16" y="7"/>
                  </a:lnTo>
                  <a:lnTo>
                    <a:pt x="18" y="6"/>
                  </a:lnTo>
                  <a:lnTo>
                    <a:pt x="20" y="5"/>
                  </a:lnTo>
                  <a:lnTo>
                    <a:pt x="22" y="4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1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2"/>
                  </a:lnTo>
                  <a:lnTo>
                    <a:pt x="37" y="3"/>
                  </a:lnTo>
                  <a:lnTo>
                    <a:pt x="37" y="4"/>
                  </a:lnTo>
                  <a:lnTo>
                    <a:pt x="38" y="5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41" y="3"/>
                  </a:lnTo>
                  <a:lnTo>
                    <a:pt x="43" y="3"/>
                  </a:lnTo>
                  <a:lnTo>
                    <a:pt x="45" y="4"/>
                  </a:lnTo>
                  <a:lnTo>
                    <a:pt x="47" y="4"/>
                  </a:lnTo>
                  <a:lnTo>
                    <a:pt x="47" y="5"/>
                  </a:lnTo>
                  <a:lnTo>
                    <a:pt x="46" y="6"/>
                  </a:lnTo>
                  <a:lnTo>
                    <a:pt x="46" y="7"/>
                  </a:lnTo>
                  <a:lnTo>
                    <a:pt x="47" y="8"/>
                  </a:lnTo>
                  <a:lnTo>
                    <a:pt x="48" y="8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50" y="6"/>
                  </a:lnTo>
                  <a:lnTo>
                    <a:pt x="53" y="6"/>
                  </a:lnTo>
                  <a:lnTo>
                    <a:pt x="57" y="6"/>
                  </a:lnTo>
                  <a:lnTo>
                    <a:pt x="61" y="7"/>
                  </a:lnTo>
                  <a:lnTo>
                    <a:pt x="65" y="7"/>
                  </a:lnTo>
                  <a:lnTo>
                    <a:pt x="65" y="8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47" name="Freeform 85"/>
            <p:cNvSpPr>
              <a:spLocks/>
            </p:cNvSpPr>
            <p:nvPr/>
          </p:nvSpPr>
          <p:spPr bwMode="gray">
            <a:xfrm>
              <a:off x="2809" y="3640"/>
              <a:ext cx="21" cy="13"/>
            </a:xfrm>
            <a:custGeom>
              <a:avLst/>
              <a:gdLst>
                <a:gd name="T0" fmla="*/ 1 w 21"/>
                <a:gd name="T1" fmla="*/ 3 h 13"/>
                <a:gd name="T2" fmla="*/ 5 w 21"/>
                <a:gd name="T3" fmla="*/ 0 h 13"/>
                <a:gd name="T4" fmla="*/ 9 w 21"/>
                <a:gd name="T5" fmla="*/ 0 h 13"/>
                <a:gd name="T6" fmla="*/ 13 w 21"/>
                <a:gd name="T7" fmla="*/ 0 h 13"/>
                <a:gd name="T8" fmla="*/ 15 w 21"/>
                <a:gd name="T9" fmla="*/ 1 h 13"/>
                <a:gd name="T10" fmla="*/ 16 w 21"/>
                <a:gd name="T11" fmla="*/ 3 h 13"/>
                <a:gd name="T12" fmla="*/ 18 w 21"/>
                <a:gd name="T13" fmla="*/ 3 h 13"/>
                <a:gd name="T14" fmla="*/ 20 w 21"/>
                <a:gd name="T15" fmla="*/ 3 h 13"/>
                <a:gd name="T16" fmla="*/ 21 w 21"/>
                <a:gd name="T17" fmla="*/ 3 h 13"/>
                <a:gd name="T18" fmla="*/ 21 w 21"/>
                <a:gd name="T19" fmla="*/ 6 h 13"/>
                <a:gd name="T20" fmla="*/ 21 w 21"/>
                <a:gd name="T21" fmla="*/ 8 h 13"/>
                <a:gd name="T22" fmla="*/ 20 w 21"/>
                <a:gd name="T23" fmla="*/ 9 h 13"/>
                <a:gd name="T24" fmla="*/ 19 w 21"/>
                <a:gd name="T25" fmla="*/ 10 h 13"/>
                <a:gd name="T26" fmla="*/ 18 w 21"/>
                <a:gd name="T27" fmla="*/ 11 h 13"/>
                <a:gd name="T28" fmla="*/ 16 w 21"/>
                <a:gd name="T29" fmla="*/ 11 h 13"/>
                <a:gd name="T30" fmla="*/ 14 w 21"/>
                <a:gd name="T31" fmla="*/ 11 h 13"/>
                <a:gd name="T32" fmla="*/ 12 w 21"/>
                <a:gd name="T33" fmla="*/ 12 h 13"/>
                <a:gd name="T34" fmla="*/ 10 w 21"/>
                <a:gd name="T35" fmla="*/ 13 h 13"/>
                <a:gd name="T36" fmla="*/ 9 w 21"/>
                <a:gd name="T37" fmla="*/ 13 h 13"/>
                <a:gd name="T38" fmla="*/ 7 w 21"/>
                <a:gd name="T39" fmla="*/ 13 h 13"/>
                <a:gd name="T40" fmla="*/ 5 w 21"/>
                <a:gd name="T41" fmla="*/ 12 h 13"/>
                <a:gd name="T42" fmla="*/ 3 w 21"/>
                <a:gd name="T43" fmla="*/ 11 h 13"/>
                <a:gd name="T44" fmla="*/ 2 w 21"/>
                <a:gd name="T45" fmla="*/ 9 h 13"/>
                <a:gd name="T46" fmla="*/ 0 w 21"/>
                <a:gd name="T47" fmla="*/ 7 h 13"/>
                <a:gd name="T48" fmla="*/ 0 w 21"/>
                <a:gd name="T49" fmla="*/ 5 h 13"/>
                <a:gd name="T50" fmla="*/ 1 w 21"/>
                <a:gd name="T51" fmla="*/ 3 h 13"/>
                <a:gd name="T52" fmla="*/ 1 w 21"/>
                <a:gd name="T53" fmla="*/ 3 h 13"/>
                <a:gd name="T54" fmla="*/ 1 w 21"/>
                <a:gd name="T55" fmla="*/ 3 h 1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1"/>
                <a:gd name="T85" fmla="*/ 0 h 13"/>
                <a:gd name="T86" fmla="*/ 21 w 21"/>
                <a:gd name="T87" fmla="*/ 13 h 1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1" h="13">
                  <a:moveTo>
                    <a:pt x="1" y="3"/>
                  </a:moveTo>
                  <a:lnTo>
                    <a:pt x="5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5" y="1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0" y="9"/>
                  </a:lnTo>
                  <a:lnTo>
                    <a:pt x="19" y="10"/>
                  </a:lnTo>
                  <a:lnTo>
                    <a:pt x="18" y="11"/>
                  </a:lnTo>
                  <a:lnTo>
                    <a:pt x="16" y="11"/>
                  </a:lnTo>
                  <a:lnTo>
                    <a:pt x="14" y="11"/>
                  </a:lnTo>
                  <a:lnTo>
                    <a:pt x="12" y="12"/>
                  </a:lnTo>
                  <a:lnTo>
                    <a:pt x="10" y="13"/>
                  </a:lnTo>
                  <a:lnTo>
                    <a:pt x="9" y="13"/>
                  </a:lnTo>
                  <a:lnTo>
                    <a:pt x="7" y="13"/>
                  </a:lnTo>
                  <a:lnTo>
                    <a:pt x="5" y="12"/>
                  </a:lnTo>
                  <a:lnTo>
                    <a:pt x="3" y="11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48" name="Freeform 86"/>
            <p:cNvSpPr>
              <a:spLocks/>
            </p:cNvSpPr>
            <p:nvPr/>
          </p:nvSpPr>
          <p:spPr bwMode="gray">
            <a:xfrm>
              <a:off x="2809" y="3640"/>
              <a:ext cx="21" cy="13"/>
            </a:xfrm>
            <a:custGeom>
              <a:avLst/>
              <a:gdLst>
                <a:gd name="T0" fmla="*/ 1 w 21"/>
                <a:gd name="T1" fmla="*/ 3 h 13"/>
                <a:gd name="T2" fmla="*/ 5 w 21"/>
                <a:gd name="T3" fmla="*/ 0 h 13"/>
                <a:gd name="T4" fmla="*/ 9 w 21"/>
                <a:gd name="T5" fmla="*/ 0 h 13"/>
                <a:gd name="T6" fmla="*/ 13 w 21"/>
                <a:gd name="T7" fmla="*/ 0 h 13"/>
                <a:gd name="T8" fmla="*/ 15 w 21"/>
                <a:gd name="T9" fmla="*/ 1 h 13"/>
                <a:gd name="T10" fmla="*/ 16 w 21"/>
                <a:gd name="T11" fmla="*/ 3 h 13"/>
                <a:gd name="T12" fmla="*/ 18 w 21"/>
                <a:gd name="T13" fmla="*/ 3 h 13"/>
                <a:gd name="T14" fmla="*/ 20 w 21"/>
                <a:gd name="T15" fmla="*/ 3 h 13"/>
                <a:gd name="T16" fmla="*/ 21 w 21"/>
                <a:gd name="T17" fmla="*/ 3 h 13"/>
                <a:gd name="T18" fmla="*/ 21 w 21"/>
                <a:gd name="T19" fmla="*/ 6 h 13"/>
                <a:gd name="T20" fmla="*/ 21 w 21"/>
                <a:gd name="T21" fmla="*/ 8 h 13"/>
                <a:gd name="T22" fmla="*/ 20 w 21"/>
                <a:gd name="T23" fmla="*/ 9 h 13"/>
                <a:gd name="T24" fmla="*/ 19 w 21"/>
                <a:gd name="T25" fmla="*/ 10 h 13"/>
                <a:gd name="T26" fmla="*/ 18 w 21"/>
                <a:gd name="T27" fmla="*/ 11 h 13"/>
                <a:gd name="T28" fmla="*/ 16 w 21"/>
                <a:gd name="T29" fmla="*/ 11 h 13"/>
                <a:gd name="T30" fmla="*/ 14 w 21"/>
                <a:gd name="T31" fmla="*/ 11 h 13"/>
                <a:gd name="T32" fmla="*/ 12 w 21"/>
                <a:gd name="T33" fmla="*/ 12 h 13"/>
                <a:gd name="T34" fmla="*/ 10 w 21"/>
                <a:gd name="T35" fmla="*/ 13 h 13"/>
                <a:gd name="T36" fmla="*/ 9 w 21"/>
                <a:gd name="T37" fmla="*/ 13 h 13"/>
                <a:gd name="T38" fmla="*/ 7 w 21"/>
                <a:gd name="T39" fmla="*/ 13 h 13"/>
                <a:gd name="T40" fmla="*/ 5 w 21"/>
                <a:gd name="T41" fmla="*/ 12 h 13"/>
                <a:gd name="T42" fmla="*/ 3 w 21"/>
                <a:gd name="T43" fmla="*/ 11 h 13"/>
                <a:gd name="T44" fmla="*/ 2 w 21"/>
                <a:gd name="T45" fmla="*/ 9 h 13"/>
                <a:gd name="T46" fmla="*/ 0 w 21"/>
                <a:gd name="T47" fmla="*/ 7 h 13"/>
                <a:gd name="T48" fmla="*/ 0 w 21"/>
                <a:gd name="T49" fmla="*/ 5 h 13"/>
                <a:gd name="T50" fmla="*/ 1 w 21"/>
                <a:gd name="T51" fmla="*/ 3 h 13"/>
                <a:gd name="T52" fmla="*/ 1 w 21"/>
                <a:gd name="T53" fmla="*/ 3 h 13"/>
                <a:gd name="T54" fmla="*/ 1 w 21"/>
                <a:gd name="T55" fmla="*/ 3 h 1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1"/>
                <a:gd name="T85" fmla="*/ 0 h 13"/>
                <a:gd name="T86" fmla="*/ 21 w 21"/>
                <a:gd name="T87" fmla="*/ 13 h 1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1" h="13">
                  <a:moveTo>
                    <a:pt x="1" y="3"/>
                  </a:moveTo>
                  <a:lnTo>
                    <a:pt x="5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5" y="1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0" y="9"/>
                  </a:lnTo>
                  <a:lnTo>
                    <a:pt x="19" y="10"/>
                  </a:lnTo>
                  <a:lnTo>
                    <a:pt x="18" y="11"/>
                  </a:lnTo>
                  <a:lnTo>
                    <a:pt x="16" y="11"/>
                  </a:lnTo>
                  <a:lnTo>
                    <a:pt x="14" y="11"/>
                  </a:lnTo>
                  <a:lnTo>
                    <a:pt x="12" y="12"/>
                  </a:lnTo>
                  <a:lnTo>
                    <a:pt x="10" y="13"/>
                  </a:lnTo>
                  <a:lnTo>
                    <a:pt x="9" y="13"/>
                  </a:lnTo>
                  <a:lnTo>
                    <a:pt x="7" y="13"/>
                  </a:lnTo>
                  <a:lnTo>
                    <a:pt x="5" y="12"/>
                  </a:lnTo>
                  <a:lnTo>
                    <a:pt x="3" y="11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1" y="3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49" name="Freeform 87"/>
            <p:cNvSpPr>
              <a:spLocks/>
            </p:cNvSpPr>
            <p:nvPr/>
          </p:nvSpPr>
          <p:spPr bwMode="gray">
            <a:xfrm>
              <a:off x="2871" y="3632"/>
              <a:ext cx="17" cy="9"/>
            </a:xfrm>
            <a:custGeom>
              <a:avLst/>
              <a:gdLst>
                <a:gd name="T0" fmla="*/ 1 w 17"/>
                <a:gd name="T1" fmla="*/ 3 h 9"/>
                <a:gd name="T2" fmla="*/ 2 w 17"/>
                <a:gd name="T3" fmla="*/ 2 h 9"/>
                <a:gd name="T4" fmla="*/ 3 w 17"/>
                <a:gd name="T5" fmla="*/ 1 h 9"/>
                <a:gd name="T6" fmla="*/ 4 w 17"/>
                <a:gd name="T7" fmla="*/ 0 h 9"/>
                <a:gd name="T8" fmla="*/ 5 w 17"/>
                <a:gd name="T9" fmla="*/ 0 h 9"/>
                <a:gd name="T10" fmla="*/ 6 w 17"/>
                <a:gd name="T11" fmla="*/ 1 h 9"/>
                <a:gd name="T12" fmla="*/ 8 w 17"/>
                <a:gd name="T13" fmla="*/ 1 h 9"/>
                <a:gd name="T14" fmla="*/ 10 w 17"/>
                <a:gd name="T15" fmla="*/ 1 h 9"/>
                <a:gd name="T16" fmla="*/ 12 w 17"/>
                <a:gd name="T17" fmla="*/ 1 h 9"/>
                <a:gd name="T18" fmla="*/ 14 w 17"/>
                <a:gd name="T19" fmla="*/ 1 h 9"/>
                <a:gd name="T20" fmla="*/ 15 w 17"/>
                <a:gd name="T21" fmla="*/ 2 h 9"/>
                <a:gd name="T22" fmla="*/ 16 w 17"/>
                <a:gd name="T23" fmla="*/ 2 h 9"/>
                <a:gd name="T24" fmla="*/ 16 w 17"/>
                <a:gd name="T25" fmla="*/ 2 h 9"/>
                <a:gd name="T26" fmla="*/ 17 w 17"/>
                <a:gd name="T27" fmla="*/ 3 h 9"/>
                <a:gd name="T28" fmla="*/ 17 w 17"/>
                <a:gd name="T29" fmla="*/ 4 h 9"/>
                <a:gd name="T30" fmla="*/ 16 w 17"/>
                <a:gd name="T31" fmla="*/ 5 h 9"/>
                <a:gd name="T32" fmla="*/ 15 w 17"/>
                <a:gd name="T33" fmla="*/ 5 h 9"/>
                <a:gd name="T34" fmla="*/ 14 w 17"/>
                <a:gd name="T35" fmla="*/ 5 h 9"/>
                <a:gd name="T36" fmla="*/ 13 w 17"/>
                <a:gd name="T37" fmla="*/ 6 h 9"/>
                <a:gd name="T38" fmla="*/ 12 w 17"/>
                <a:gd name="T39" fmla="*/ 7 h 9"/>
                <a:gd name="T40" fmla="*/ 11 w 17"/>
                <a:gd name="T41" fmla="*/ 7 h 9"/>
                <a:gd name="T42" fmla="*/ 9 w 17"/>
                <a:gd name="T43" fmla="*/ 7 h 9"/>
                <a:gd name="T44" fmla="*/ 9 w 17"/>
                <a:gd name="T45" fmla="*/ 8 h 9"/>
                <a:gd name="T46" fmla="*/ 9 w 17"/>
                <a:gd name="T47" fmla="*/ 8 h 9"/>
                <a:gd name="T48" fmla="*/ 7 w 17"/>
                <a:gd name="T49" fmla="*/ 9 h 9"/>
                <a:gd name="T50" fmla="*/ 4 w 17"/>
                <a:gd name="T51" fmla="*/ 9 h 9"/>
                <a:gd name="T52" fmla="*/ 2 w 17"/>
                <a:gd name="T53" fmla="*/ 8 h 9"/>
                <a:gd name="T54" fmla="*/ 1 w 17"/>
                <a:gd name="T55" fmla="*/ 7 h 9"/>
                <a:gd name="T56" fmla="*/ 0 w 17"/>
                <a:gd name="T57" fmla="*/ 6 h 9"/>
                <a:gd name="T58" fmla="*/ 0 w 17"/>
                <a:gd name="T59" fmla="*/ 4 h 9"/>
                <a:gd name="T60" fmla="*/ 1 w 17"/>
                <a:gd name="T61" fmla="*/ 3 h 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7"/>
                <a:gd name="T94" fmla="*/ 0 h 9"/>
                <a:gd name="T95" fmla="*/ 17 w 17"/>
                <a:gd name="T96" fmla="*/ 9 h 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7" h="9">
                  <a:moveTo>
                    <a:pt x="1" y="3"/>
                  </a:moveTo>
                  <a:lnTo>
                    <a:pt x="2" y="2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3"/>
                  </a:lnTo>
                  <a:lnTo>
                    <a:pt x="17" y="4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3" y="6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7" y="9"/>
                  </a:lnTo>
                  <a:lnTo>
                    <a:pt x="4" y="9"/>
                  </a:lnTo>
                  <a:lnTo>
                    <a:pt x="2" y="8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50" name="Freeform 88"/>
            <p:cNvSpPr>
              <a:spLocks/>
            </p:cNvSpPr>
            <p:nvPr/>
          </p:nvSpPr>
          <p:spPr bwMode="gray">
            <a:xfrm>
              <a:off x="2871" y="3632"/>
              <a:ext cx="17" cy="9"/>
            </a:xfrm>
            <a:custGeom>
              <a:avLst/>
              <a:gdLst>
                <a:gd name="T0" fmla="*/ 1 w 17"/>
                <a:gd name="T1" fmla="*/ 3 h 9"/>
                <a:gd name="T2" fmla="*/ 2 w 17"/>
                <a:gd name="T3" fmla="*/ 2 h 9"/>
                <a:gd name="T4" fmla="*/ 3 w 17"/>
                <a:gd name="T5" fmla="*/ 1 h 9"/>
                <a:gd name="T6" fmla="*/ 4 w 17"/>
                <a:gd name="T7" fmla="*/ 0 h 9"/>
                <a:gd name="T8" fmla="*/ 5 w 17"/>
                <a:gd name="T9" fmla="*/ 0 h 9"/>
                <a:gd name="T10" fmla="*/ 6 w 17"/>
                <a:gd name="T11" fmla="*/ 1 h 9"/>
                <a:gd name="T12" fmla="*/ 8 w 17"/>
                <a:gd name="T13" fmla="*/ 1 h 9"/>
                <a:gd name="T14" fmla="*/ 10 w 17"/>
                <a:gd name="T15" fmla="*/ 1 h 9"/>
                <a:gd name="T16" fmla="*/ 12 w 17"/>
                <a:gd name="T17" fmla="*/ 1 h 9"/>
                <a:gd name="T18" fmla="*/ 14 w 17"/>
                <a:gd name="T19" fmla="*/ 1 h 9"/>
                <a:gd name="T20" fmla="*/ 15 w 17"/>
                <a:gd name="T21" fmla="*/ 2 h 9"/>
                <a:gd name="T22" fmla="*/ 16 w 17"/>
                <a:gd name="T23" fmla="*/ 2 h 9"/>
                <a:gd name="T24" fmla="*/ 16 w 17"/>
                <a:gd name="T25" fmla="*/ 2 h 9"/>
                <a:gd name="T26" fmla="*/ 17 w 17"/>
                <a:gd name="T27" fmla="*/ 3 h 9"/>
                <a:gd name="T28" fmla="*/ 17 w 17"/>
                <a:gd name="T29" fmla="*/ 4 h 9"/>
                <a:gd name="T30" fmla="*/ 16 w 17"/>
                <a:gd name="T31" fmla="*/ 5 h 9"/>
                <a:gd name="T32" fmla="*/ 15 w 17"/>
                <a:gd name="T33" fmla="*/ 5 h 9"/>
                <a:gd name="T34" fmla="*/ 14 w 17"/>
                <a:gd name="T35" fmla="*/ 5 h 9"/>
                <a:gd name="T36" fmla="*/ 13 w 17"/>
                <a:gd name="T37" fmla="*/ 6 h 9"/>
                <a:gd name="T38" fmla="*/ 12 w 17"/>
                <a:gd name="T39" fmla="*/ 7 h 9"/>
                <a:gd name="T40" fmla="*/ 11 w 17"/>
                <a:gd name="T41" fmla="*/ 7 h 9"/>
                <a:gd name="T42" fmla="*/ 9 w 17"/>
                <a:gd name="T43" fmla="*/ 7 h 9"/>
                <a:gd name="T44" fmla="*/ 9 w 17"/>
                <a:gd name="T45" fmla="*/ 8 h 9"/>
                <a:gd name="T46" fmla="*/ 9 w 17"/>
                <a:gd name="T47" fmla="*/ 8 h 9"/>
                <a:gd name="T48" fmla="*/ 7 w 17"/>
                <a:gd name="T49" fmla="*/ 9 h 9"/>
                <a:gd name="T50" fmla="*/ 4 w 17"/>
                <a:gd name="T51" fmla="*/ 9 h 9"/>
                <a:gd name="T52" fmla="*/ 2 w 17"/>
                <a:gd name="T53" fmla="*/ 8 h 9"/>
                <a:gd name="T54" fmla="*/ 1 w 17"/>
                <a:gd name="T55" fmla="*/ 7 h 9"/>
                <a:gd name="T56" fmla="*/ 0 w 17"/>
                <a:gd name="T57" fmla="*/ 6 h 9"/>
                <a:gd name="T58" fmla="*/ 0 w 17"/>
                <a:gd name="T59" fmla="*/ 4 h 9"/>
                <a:gd name="T60" fmla="*/ 1 w 17"/>
                <a:gd name="T61" fmla="*/ 3 h 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7"/>
                <a:gd name="T94" fmla="*/ 0 h 9"/>
                <a:gd name="T95" fmla="*/ 17 w 17"/>
                <a:gd name="T96" fmla="*/ 9 h 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7" h="9">
                  <a:moveTo>
                    <a:pt x="1" y="3"/>
                  </a:moveTo>
                  <a:lnTo>
                    <a:pt x="2" y="2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3"/>
                  </a:lnTo>
                  <a:lnTo>
                    <a:pt x="17" y="4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3" y="6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7" y="9"/>
                  </a:lnTo>
                  <a:lnTo>
                    <a:pt x="4" y="9"/>
                  </a:lnTo>
                  <a:lnTo>
                    <a:pt x="2" y="8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3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51" name="Freeform 89"/>
            <p:cNvSpPr>
              <a:spLocks/>
            </p:cNvSpPr>
            <p:nvPr/>
          </p:nvSpPr>
          <p:spPr bwMode="gray">
            <a:xfrm>
              <a:off x="2638" y="2589"/>
              <a:ext cx="166" cy="1028"/>
            </a:xfrm>
            <a:custGeom>
              <a:avLst/>
              <a:gdLst>
                <a:gd name="T0" fmla="*/ 89 w 166"/>
                <a:gd name="T1" fmla="*/ 83 h 1028"/>
                <a:gd name="T2" fmla="*/ 76 w 166"/>
                <a:gd name="T3" fmla="*/ 70 h 1028"/>
                <a:gd name="T4" fmla="*/ 87 w 166"/>
                <a:gd name="T5" fmla="*/ 51 h 1028"/>
                <a:gd name="T6" fmla="*/ 74 w 166"/>
                <a:gd name="T7" fmla="*/ 35 h 1028"/>
                <a:gd name="T8" fmla="*/ 33 w 166"/>
                <a:gd name="T9" fmla="*/ 22 h 1028"/>
                <a:gd name="T10" fmla="*/ 44 w 166"/>
                <a:gd name="T11" fmla="*/ 109 h 1028"/>
                <a:gd name="T12" fmla="*/ 31 w 166"/>
                <a:gd name="T13" fmla="*/ 164 h 1028"/>
                <a:gd name="T14" fmla="*/ 37 w 166"/>
                <a:gd name="T15" fmla="*/ 241 h 1028"/>
                <a:gd name="T16" fmla="*/ 29 w 166"/>
                <a:gd name="T17" fmla="*/ 307 h 1028"/>
                <a:gd name="T18" fmla="*/ 26 w 166"/>
                <a:gd name="T19" fmla="*/ 356 h 1028"/>
                <a:gd name="T20" fmla="*/ 30 w 166"/>
                <a:gd name="T21" fmla="*/ 403 h 1028"/>
                <a:gd name="T22" fmla="*/ 33 w 166"/>
                <a:gd name="T23" fmla="*/ 451 h 1028"/>
                <a:gd name="T24" fmla="*/ 16 w 166"/>
                <a:gd name="T25" fmla="*/ 517 h 1028"/>
                <a:gd name="T26" fmla="*/ 1 w 166"/>
                <a:gd name="T27" fmla="*/ 584 h 1028"/>
                <a:gd name="T28" fmla="*/ 4 w 166"/>
                <a:gd name="T29" fmla="*/ 644 h 1028"/>
                <a:gd name="T30" fmla="*/ 5 w 166"/>
                <a:gd name="T31" fmla="*/ 669 h 1028"/>
                <a:gd name="T32" fmla="*/ 24 w 166"/>
                <a:gd name="T33" fmla="*/ 703 h 1028"/>
                <a:gd name="T34" fmla="*/ 37 w 166"/>
                <a:gd name="T35" fmla="*/ 702 h 1028"/>
                <a:gd name="T36" fmla="*/ 39 w 166"/>
                <a:gd name="T37" fmla="*/ 722 h 1028"/>
                <a:gd name="T38" fmla="*/ 34 w 166"/>
                <a:gd name="T39" fmla="*/ 742 h 1028"/>
                <a:gd name="T40" fmla="*/ 37 w 166"/>
                <a:gd name="T41" fmla="*/ 766 h 1028"/>
                <a:gd name="T42" fmla="*/ 48 w 166"/>
                <a:gd name="T43" fmla="*/ 769 h 1028"/>
                <a:gd name="T44" fmla="*/ 34 w 166"/>
                <a:gd name="T45" fmla="*/ 797 h 1028"/>
                <a:gd name="T46" fmla="*/ 32 w 166"/>
                <a:gd name="T47" fmla="*/ 823 h 1028"/>
                <a:gd name="T48" fmla="*/ 8 w 166"/>
                <a:gd name="T49" fmla="*/ 820 h 1028"/>
                <a:gd name="T50" fmla="*/ 8 w 166"/>
                <a:gd name="T51" fmla="*/ 830 h 1028"/>
                <a:gd name="T52" fmla="*/ 7 w 166"/>
                <a:gd name="T53" fmla="*/ 838 h 1028"/>
                <a:gd name="T54" fmla="*/ 29 w 166"/>
                <a:gd name="T55" fmla="*/ 849 h 1028"/>
                <a:gd name="T56" fmla="*/ 24 w 166"/>
                <a:gd name="T57" fmla="*/ 859 h 1028"/>
                <a:gd name="T58" fmla="*/ 28 w 166"/>
                <a:gd name="T59" fmla="*/ 872 h 1028"/>
                <a:gd name="T60" fmla="*/ 44 w 166"/>
                <a:gd name="T61" fmla="*/ 874 h 1028"/>
                <a:gd name="T62" fmla="*/ 28 w 166"/>
                <a:gd name="T63" fmla="*/ 879 h 1028"/>
                <a:gd name="T64" fmla="*/ 36 w 166"/>
                <a:gd name="T65" fmla="*/ 900 h 1028"/>
                <a:gd name="T66" fmla="*/ 47 w 166"/>
                <a:gd name="T67" fmla="*/ 910 h 1028"/>
                <a:gd name="T68" fmla="*/ 50 w 166"/>
                <a:gd name="T69" fmla="*/ 942 h 1028"/>
                <a:gd name="T70" fmla="*/ 61 w 166"/>
                <a:gd name="T71" fmla="*/ 978 h 1028"/>
                <a:gd name="T72" fmla="*/ 75 w 166"/>
                <a:gd name="T73" fmla="*/ 979 h 1028"/>
                <a:gd name="T74" fmla="*/ 86 w 166"/>
                <a:gd name="T75" fmla="*/ 976 h 1028"/>
                <a:gd name="T76" fmla="*/ 69 w 166"/>
                <a:gd name="T77" fmla="*/ 1002 h 1028"/>
                <a:gd name="T78" fmla="*/ 95 w 166"/>
                <a:gd name="T79" fmla="*/ 994 h 1028"/>
                <a:gd name="T80" fmla="*/ 100 w 166"/>
                <a:gd name="T81" fmla="*/ 1015 h 1028"/>
                <a:gd name="T82" fmla="*/ 120 w 166"/>
                <a:gd name="T83" fmla="*/ 1026 h 1028"/>
                <a:gd name="T84" fmla="*/ 123 w 166"/>
                <a:gd name="T85" fmla="*/ 1000 h 1028"/>
                <a:gd name="T86" fmla="*/ 162 w 166"/>
                <a:gd name="T87" fmla="*/ 977 h 1028"/>
                <a:gd name="T88" fmla="*/ 90 w 166"/>
                <a:gd name="T89" fmla="*/ 944 h 1028"/>
                <a:gd name="T90" fmla="*/ 75 w 166"/>
                <a:gd name="T91" fmla="*/ 857 h 1028"/>
                <a:gd name="T92" fmla="*/ 83 w 166"/>
                <a:gd name="T93" fmla="*/ 824 h 1028"/>
                <a:gd name="T94" fmla="*/ 78 w 166"/>
                <a:gd name="T95" fmla="*/ 784 h 1028"/>
                <a:gd name="T96" fmla="*/ 83 w 166"/>
                <a:gd name="T97" fmla="*/ 763 h 1028"/>
                <a:gd name="T98" fmla="*/ 70 w 166"/>
                <a:gd name="T99" fmla="*/ 745 h 1028"/>
                <a:gd name="T100" fmla="*/ 63 w 166"/>
                <a:gd name="T101" fmla="*/ 626 h 1028"/>
                <a:gd name="T102" fmla="*/ 69 w 166"/>
                <a:gd name="T103" fmla="*/ 598 h 1028"/>
                <a:gd name="T104" fmla="*/ 73 w 166"/>
                <a:gd name="T105" fmla="*/ 512 h 1028"/>
                <a:gd name="T106" fmla="*/ 86 w 166"/>
                <a:gd name="T107" fmla="*/ 457 h 1028"/>
                <a:gd name="T108" fmla="*/ 67 w 166"/>
                <a:gd name="T109" fmla="*/ 405 h 1028"/>
                <a:gd name="T110" fmla="*/ 66 w 166"/>
                <a:gd name="T111" fmla="*/ 374 h 1028"/>
                <a:gd name="T112" fmla="*/ 82 w 166"/>
                <a:gd name="T113" fmla="*/ 298 h 1028"/>
                <a:gd name="T114" fmla="*/ 100 w 166"/>
                <a:gd name="T115" fmla="*/ 235 h 1028"/>
                <a:gd name="T116" fmla="*/ 119 w 166"/>
                <a:gd name="T117" fmla="*/ 189 h 102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66"/>
                <a:gd name="T178" fmla="*/ 0 h 1028"/>
                <a:gd name="T179" fmla="*/ 166 w 166"/>
                <a:gd name="T180" fmla="*/ 1028 h 102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66" h="1028">
                  <a:moveTo>
                    <a:pt x="119" y="145"/>
                  </a:moveTo>
                  <a:lnTo>
                    <a:pt x="112" y="141"/>
                  </a:lnTo>
                  <a:lnTo>
                    <a:pt x="109" y="136"/>
                  </a:lnTo>
                  <a:lnTo>
                    <a:pt x="107" y="130"/>
                  </a:lnTo>
                  <a:lnTo>
                    <a:pt x="105" y="123"/>
                  </a:lnTo>
                  <a:lnTo>
                    <a:pt x="103" y="116"/>
                  </a:lnTo>
                  <a:lnTo>
                    <a:pt x="100" y="108"/>
                  </a:lnTo>
                  <a:lnTo>
                    <a:pt x="97" y="98"/>
                  </a:lnTo>
                  <a:lnTo>
                    <a:pt x="95" y="96"/>
                  </a:lnTo>
                  <a:lnTo>
                    <a:pt x="93" y="94"/>
                  </a:lnTo>
                  <a:lnTo>
                    <a:pt x="91" y="91"/>
                  </a:lnTo>
                  <a:lnTo>
                    <a:pt x="90" y="89"/>
                  </a:lnTo>
                  <a:lnTo>
                    <a:pt x="89" y="86"/>
                  </a:lnTo>
                  <a:lnTo>
                    <a:pt x="89" y="83"/>
                  </a:lnTo>
                  <a:lnTo>
                    <a:pt x="89" y="82"/>
                  </a:lnTo>
                  <a:lnTo>
                    <a:pt x="90" y="83"/>
                  </a:lnTo>
                  <a:lnTo>
                    <a:pt x="91" y="83"/>
                  </a:lnTo>
                  <a:lnTo>
                    <a:pt x="91" y="80"/>
                  </a:lnTo>
                  <a:lnTo>
                    <a:pt x="90" y="79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76"/>
                  </a:lnTo>
                  <a:lnTo>
                    <a:pt x="81" y="75"/>
                  </a:lnTo>
                  <a:lnTo>
                    <a:pt x="78" y="74"/>
                  </a:lnTo>
                  <a:lnTo>
                    <a:pt x="76" y="73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70"/>
                  </a:lnTo>
                  <a:lnTo>
                    <a:pt x="79" y="70"/>
                  </a:lnTo>
                  <a:lnTo>
                    <a:pt x="81" y="69"/>
                  </a:lnTo>
                  <a:lnTo>
                    <a:pt x="83" y="68"/>
                  </a:lnTo>
                  <a:lnTo>
                    <a:pt x="85" y="66"/>
                  </a:lnTo>
                  <a:lnTo>
                    <a:pt x="86" y="64"/>
                  </a:lnTo>
                  <a:lnTo>
                    <a:pt x="85" y="63"/>
                  </a:lnTo>
                  <a:lnTo>
                    <a:pt x="85" y="60"/>
                  </a:lnTo>
                  <a:lnTo>
                    <a:pt x="84" y="57"/>
                  </a:lnTo>
                  <a:lnTo>
                    <a:pt x="83" y="55"/>
                  </a:lnTo>
                  <a:lnTo>
                    <a:pt x="83" y="53"/>
                  </a:lnTo>
                  <a:lnTo>
                    <a:pt x="83" y="51"/>
                  </a:lnTo>
                  <a:lnTo>
                    <a:pt x="84" y="50"/>
                  </a:lnTo>
                  <a:lnTo>
                    <a:pt x="85" y="51"/>
                  </a:lnTo>
                  <a:lnTo>
                    <a:pt x="87" y="51"/>
                  </a:lnTo>
                  <a:lnTo>
                    <a:pt x="88" y="52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49"/>
                  </a:lnTo>
                  <a:lnTo>
                    <a:pt x="90" y="48"/>
                  </a:lnTo>
                  <a:lnTo>
                    <a:pt x="88" y="45"/>
                  </a:lnTo>
                  <a:lnTo>
                    <a:pt x="86" y="44"/>
                  </a:lnTo>
                  <a:lnTo>
                    <a:pt x="84" y="42"/>
                  </a:lnTo>
                  <a:lnTo>
                    <a:pt x="82" y="41"/>
                  </a:lnTo>
                  <a:lnTo>
                    <a:pt x="79" y="42"/>
                  </a:lnTo>
                  <a:lnTo>
                    <a:pt x="79" y="39"/>
                  </a:lnTo>
                  <a:lnTo>
                    <a:pt x="77" y="38"/>
                  </a:lnTo>
                  <a:lnTo>
                    <a:pt x="76" y="37"/>
                  </a:lnTo>
                  <a:lnTo>
                    <a:pt x="74" y="35"/>
                  </a:lnTo>
                  <a:lnTo>
                    <a:pt x="73" y="34"/>
                  </a:lnTo>
                  <a:lnTo>
                    <a:pt x="73" y="28"/>
                  </a:lnTo>
                  <a:lnTo>
                    <a:pt x="74" y="22"/>
                  </a:lnTo>
                  <a:lnTo>
                    <a:pt x="73" y="17"/>
                  </a:lnTo>
                  <a:lnTo>
                    <a:pt x="65" y="8"/>
                  </a:lnTo>
                  <a:lnTo>
                    <a:pt x="59" y="0"/>
                  </a:lnTo>
                  <a:lnTo>
                    <a:pt x="59" y="2"/>
                  </a:lnTo>
                  <a:lnTo>
                    <a:pt x="58" y="8"/>
                  </a:lnTo>
                  <a:lnTo>
                    <a:pt x="56" y="15"/>
                  </a:lnTo>
                  <a:lnTo>
                    <a:pt x="53" y="21"/>
                  </a:lnTo>
                  <a:lnTo>
                    <a:pt x="51" y="21"/>
                  </a:lnTo>
                  <a:lnTo>
                    <a:pt x="45" y="22"/>
                  </a:lnTo>
                  <a:lnTo>
                    <a:pt x="39" y="22"/>
                  </a:lnTo>
                  <a:lnTo>
                    <a:pt x="33" y="22"/>
                  </a:lnTo>
                  <a:lnTo>
                    <a:pt x="32" y="22"/>
                  </a:lnTo>
                  <a:lnTo>
                    <a:pt x="32" y="23"/>
                  </a:lnTo>
                  <a:lnTo>
                    <a:pt x="32" y="25"/>
                  </a:lnTo>
                  <a:lnTo>
                    <a:pt x="32" y="26"/>
                  </a:lnTo>
                  <a:lnTo>
                    <a:pt x="32" y="27"/>
                  </a:lnTo>
                  <a:lnTo>
                    <a:pt x="33" y="34"/>
                  </a:lnTo>
                  <a:lnTo>
                    <a:pt x="35" y="41"/>
                  </a:lnTo>
                  <a:lnTo>
                    <a:pt x="38" y="48"/>
                  </a:lnTo>
                  <a:lnTo>
                    <a:pt x="39" y="60"/>
                  </a:lnTo>
                  <a:lnTo>
                    <a:pt x="38" y="71"/>
                  </a:lnTo>
                  <a:lnTo>
                    <a:pt x="37" y="82"/>
                  </a:lnTo>
                  <a:lnTo>
                    <a:pt x="39" y="92"/>
                  </a:lnTo>
                  <a:lnTo>
                    <a:pt x="43" y="102"/>
                  </a:lnTo>
                  <a:lnTo>
                    <a:pt x="44" y="109"/>
                  </a:lnTo>
                  <a:lnTo>
                    <a:pt x="43" y="115"/>
                  </a:lnTo>
                  <a:lnTo>
                    <a:pt x="41" y="122"/>
                  </a:lnTo>
                  <a:lnTo>
                    <a:pt x="41" y="137"/>
                  </a:lnTo>
                  <a:lnTo>
                    <a:pt x="40" y="153"/>
                  </a:lnTo>
                  <a:lnTo>
                    <a:pt x="39" y="156"/>
                  </a:lnTo>
                  <a:lnTo>
                    <a:pt x="37" y="157"/>
                  </a:lnTo>
                  <a:lnTo>
                    <a:pt x="35" y="159"/>
                  </a:lnTo>
                  <a:lnTo>
                    <a:pt x="32" y="159"/>
                  </a:lnTo>
                  <a:lnTo>
                    <a:pt x="31" y="160"/>
                  </a:lnTo>
                  <a:lnTo>
                    <a:pt x="30" y="160"/>
                  </a:lnTo>
                  <a:lnTo>
                    <a:pt x="30" y="162"/>
                  </a:lnTo>
                  <a:lnTo>
                    <a:pt x="30" y="163"/>
                  </a:lnTo>
                  <a:lnTo>
                    <a:pt x="31" y="164"/>
                  </a:lnTo>
                  <a:lnTo>
                    <a:pt x="36" y="172"/>
                  </a:lnTo>
                  <a:lnTo>
                    <a:pt x="37" y="180"/>
                  </a:lnTo>
                  <a:lnTo>
                    <a:pt x="36" y="189"/>
                  </a:lnTo>
                  <a:lnTo>
                    <a:pt x="36" y="199"/>
                  </a:lnTo>
                  <a:lnTo>
                    <a:pt x="37" y="199"/>
                  </a:lnTo>
                  <a:lnTo>
                    <a:pt x="38" y="199"/>
                  </a:lnTo>
                  <a:lnTo>
                    <a:pt x="37" y="199"/>
                  </a:lnTo>
                  <a:lnTo>
                    <a:pt x="38" y="205"/>
                  </a:lnTo>
                  <a:lnTo>
                    <a:pt x="39" y="210"/>
                  </a:lnTo>
                  <a:lnTo>
                    <a:pt x="39" y="216"/>
                  </a:lnTo>
                  <a:lnTo>
                    <a:pt x="37" y="228"/>
                  </a:lnTo>
                  <a:lnTo>
                    <a:pt x="37" y="241"/>
                  </a:lnTo>
                  <a:lnTo>
                    <a:pt x="36" y="253"/>
                  </a:lnTo>
                  <a:lnTo>
                    <a:pt x="35" y="262"/>
                  </a:lnTo>
                  <a:lnTo>
                    <a:pt x="33" y="270"/>
                  </a:lnTo>
                  <a:lnTo>
                    <a:pt x="32" y="273"/>
                  </a:lnTo>
                  <a:lnTo>
                    <a:pt x="33" y="275"/>
                  </a:lnTo>
                  <a:lnTo>
                    <a:pt x="34" y="278"/>
                  </a:lnTo>
                  <a:lnTo>
                    <a:pt x="34" y="281"/>
                  </a:lnTo>
                  <a:lnTo>
                    <a:pt x="34" y="283"/>
                  </a:lnTo>
                  <a:lnTo>
                    <a:pt x="32" y="289"/>
                  </a:lnTo>
                  <a:lnTo>
                    <a:pt x="31" y="294"/>
                  </a:lnTo>
                  <a:lnTo>
                    <a:pt x="30" y="299"/>
                  </a:lnTo>
                  <a:lnTo>
                    <a:pt x="29" y="302"/>
                  </a:lnTo>
                  <a:lnTo>
                    <a:pt x="29" y="305"/>
                  </a:lnTo>
                  <a:lnTo>
                    <a:pt x="29" y="307"/>
                  </a:lnTo>
                  <a:lnTo>
                    <a:pt x="27" y="312"/>
                  </a:lnTo>
                  <a:lnTo>
                    <a:pt x="23" y="317"/>
                  </a:lnTo>
                  <a:lnTo>
                    <a:pt x="21" y="321"/>
                  </a:lnTo>
                  <a:lnTo>
                    <a:pt x="20" y="325"/>
                  </a:lnTo>
                  <a:lnTo>
                    <a:pt x="20" y="329"/>
                  </a:lnTo>
                  <a:lnTo>
                    <a:pt x="21" y="334"/>
                  </a:lnTo>
                  <a:lnTo>
                    <a:pt x="24" y="341"/>
                  </a:lnTo>
                  <a:lnTo>
                    <a:pt x="28" y="348"/>
                  </a:lnTo>
                  <a:lnTo>
                    <a:pt x="28" y="351"/>
                  </a:lnTo>
                  <a:lnTo>
                    <a:pt x="28" y="354"/>
                  </a:lnTo>
                  <a:lnTo>
                    <a:pt x="27" y="354"/>
                  </a:lnTo>
                  <a:lnTo>
                    <a:pt x="26" y="355"/>
                  </a:lnTo>
                  <a:lnTo>
                    <a:pt x="26" y="356"/>
                  </a:lnTo>
                  <a:lnTo>
                    <a:pt x="26" y="357"/>
                  </a:lnTo>
                  <a:lnTo>
                    <a:pt x="26" y="359"/>
                  </a:lnTo>
                  <a:lnTo>
                    <a:pt x="26" y="360"/>
                  </a:lnTo>
                  <a:lnTo>
                    <a:pt x="26" y="361"/>
                  </a:lnTo>
                  <a:lnTo>
                    <a:pt x="23" y="363"/>
                  </a:lnTo>
                  <a:lnTo>
                    <a:pt x="22" y="365"/>
                  </a:lnTo>
                  <a:lnTo>
                    <a:pt x="21" y="368"/>
                  </a:lnTo>
                  <a:lnTo>
                    <a:pt x="20" y="370"/>
                  </a:lnTo>
                  <a:lnTo>
                    <a:pt x="19" y="374"/>
                  </a:lnTo>
                  <a:lnTo>
                    <a:pt x="19" y="380"/>
                  </a:lnTo>
                  <a:lnTo>
                    <a:pt x="22" y="391"/>
                  </a:lnTo>
                  <a:lnTo>
                    <a:pt x="28" y="401"/>
                  </a:lnTo>
                  <a:lnTo>
                    <a:pt x="29" y="401"/>
                  </a:lnTo>
                  <a:lnTo>
                    <a:pt x="30" y="403"/>
                  </a:lnTo>
                  <a:lnTo>
                    <a:pt x="31" y="404"/>
                  </a:lnTo>
                  <a:lnTo>
                    <a:pt x="31" y="405"/>
                  </a:lnTo>
                  <a:lnTo>
                    <a:pt x="30" y="412"/>
                  </a:lnTo>
                  <a:lnTo>
                    <a:pt x="30" y="419"/>
                  </a:lnTo>
                  <a:lnTo>
                    <a:pt x="31" y="430"/>
                  </a:lnTo>
                  <a:lnTo>
                    <a:pt x="33" y="440"/>
                  </a:lnTo>
                  <a:lnTo>
                    <a:pt x="32" y="442"/>
                  </a:lnTo>
                  <a:lnTo>
                    <a:pt x="31" y="444"/>
                  </a:lnTo>
                  <a:lnTo>
                    <a:pt x="30" y="446"/>
                  </a:lnTo>
                  <a:lnTo>
                    <a:pt x="30" y="449"/>
                  </a:lnTo>
                  <a:lnTo>
                    <a:pt x="31" y="449"/>
                  </a:lnTo>
                  <a:lnTo>
                    <a:pt x="32" y="450"/>
                  </a:lnTo>
                  <a:lnTo>
                    <a:pt x="33" y="450"/>
                  </a:lnTo>
                  <a:lnTo>
                    <a:pt x="33" y="451"/>
                  </a:lnTo>
                  <a:lnTo>
                    <a:pt x="33" y="452"/>
                  </a:lnTo>
                  <a:lnTo>
                    <a:pt x="32" y="452"/>
                  </a:lnTo>
                  <a:lnTo>
                    <a:pt x="26" y="454"/>
                  </a:lnTo>
                  <a:lnTo>
                    <a:pt x="22" y="459"/>
                  </a:lnTo>
                  <a:lnTo>
                    <a:pt x="21" y="467"/>
                  </a:lnTo>
                  <a:lnTo>
                    <a:pt x="22" y="476"/>
                  </a:lnTo>
                  <a:lnTo>
                    <a:pt x="22" y="485"/>
                  </a:lnTo>
                  <a:lnTo>
                    <a:pt x="23" y="494"/>
                  </a:lnTo>
                  <a:lnTo>
                    <a:pt x="21" y="502"/>
                  </a:lnTo>
                  <a:lnTo>
                    <a:pt x="21" y="504"/>
                  </a:lnTo>
                  <a:lnTo>
                    <a:pt x="19" y="506"/>
                  </a:lnTo>
                  <a:lnTo>
                    <a:pt x="18" y="508"/>
                  </a:lnTo>
                  <a:lnTo>
                    <a:pt x="16" y="517"/>
                  </a:lnTo>
                  <a:lnTo>
                    <a:pt x="15" y="525"/>
                  </a:lnTo>
                  <a:lnTo>
                    <a:pt x="12" y="538"/>
                  </a:lnTo>
                  <a:lnTo>
                    <a:pt x="8" y="550"/>
                  </a:lnTo>
                  <a:lnTo>
                    <a:pt x="7" y="553"/>
                  </a:lnTo>
                  <a:lnTo>
                    <a:pt x="7" y="558"/>
                  </a:lnTo>
                  <a:lnTo>
                    <a:pt x="7" y="561"/>
                  </a:lnTo>
                  <a:lnTo>
                    <a:pt x="7" y="564"/>
                  </a:lnTo>
                  <a:lnTo>
                    <a:pt x="6" y="565"/>
                  </a:lnTo>
                  <a:lnTo>
                    <a:pt x="5" y="566"/>
                  </a:lnTo>
                  <a:lnTo>
                    <a:pt x="4" y="567"/>
                  </a:lnTo>
                  <a:lnTo>
                    <a:pt x="3" y="570"/>
                  </a:lnTo>
                  <a:lnTo>
                    <a:pt x="2" y="573"/>
                  </a:lnTo>
                  <a:lnTo>
                    <a:pt x="1" y="576"/>
                  </a:lnTo>
                  <a:lnTo>
                    <a:pt x="1" y="584"/>
                  </a:lnTo>
                  <a:lnTo>
                    <a:pt x="3" y="593"/>
                  </a:lnTo>
                  <a:lnTo>
                    <a:pt x="3" y="599"/>
                  </a:lnTo>
                  <a:lnTo>
                    <a:pt x="3" y="606"/>
                  </a:lnTo>
                  <a:lnTo>
                    <a:pt x="4" y="611"/>
                  </a:lnTo>
                  <a:lnTo>
                    <a:pt x="5" y="613"/>
                  </a:lnTo>
                  <a:lnTo>
                    <a:pt x="7" y="615"/>
                  </a:lnTo>
                  <a:lnTo>
                    <a:pt x="9" y="617"/>
                  </a:lnTo>
                  <a:lnTo>
                    <a:pt x="10" y="619"/>
                  </a:lnTo>
                  <a:lnTo>
                    <a:pt x="12" y="626"/>
                  </a:lnTo>
                  <a:lnTo>
                    <a:pt x="11" y="633"/>
                  </a:lnTo>
                  <a:lnTo>
                    <a:pt x="6" y="639"/>
                  </a:lnTo>
                  <a:lnTo>
                    <a:pt x="6" y="640"/>
                  </a:lnTo>
                  <a:lnTo>
                    <a:pt x="5" y="642"/>
                  </a:lnTo>
                  <a:lnTo>
                    <a:pt x="4" y="644"/>
                  </a:lnTo>
                  <a:lnTo>
                    <a:pt x="4" y="645"/>
                  </a:lnTo>
                  <a:lnTo>
                    <a:pt x="4" y="646"/>
                  </a:lnTo>
                  <a:lnTo>
                    <a:pt x="4" y="649"/>
                  </a:lnTo>
                  <a:lnTo>
                    <a:pt x="3" y="648"/>
                  </a:lnTo>
                  <a:lnTo>
                    <a:pt x="4" y="650"/>
                  </a:lnTo>
                  <a:lnTo>
                    <a:pt x="4" y="652"/>
                  </a:lnTo>
                  <a:lnTo>
                    <a:pt x="4" y="654"/>
                  </a:lnTo>
                  <a:lnTo>
                    <a:pt x="4" y="656"/>
                  </a:lnTo>
                  <a:lnTo>
                    <a:pt x="5" y="659"/>
                  </a:lnTo>
                  <a:lnTo>
                    <a:pt x="6" y="661"/>
                  </a:lnTo>
                  <a:lnTo>
                    <a:pt x="6" y="663"/>
                  </a:lnTo>
                  <a:lnTo>
                    <a:pt x="6" y="666"/>
                  </a:lnTo>
                  <a:lnTo>
                    <a:pt x="5" y="669"/>
                  </a:lnTo>
                  <a:lnTo>
                    <a:pt x="4" y="672"/>
                  </a:lnTo>
                  <a:lnTo>
                    <a:pt x="4" y="676"/>
                  </a:lnTo>
                  <a:lnTo>
                    <a:pt x="3" y="680"/>
                  </a:lnTo>
                  <a:lnTo>
                    <a:pt x="3" y="683"/>
                  </a:lnTo>
                  <a:lnTo>
                    <a:pt x="4" y="687"/>
                  </a:lnTo>
                  <a:lnTo>
                    <a:pt x="6" y="691"/>
                  </a:lnTo>
                  <a:lnTo>
                    <a:pt x="8" y="694"/>
                  </a:lnTo>
                  <a:lnTo>
                    <a:pt x="10" y="696"/>
                  </a:lnTo>
                  <a:lnTo>
                    <a:pt x="13" y="698"/>
                  </a:lnTo>
                  <a:lnTo>
                    <a:pt x="15" y="700"/>
                  </a:lnTo>
                  <a:lnTo>
                    <a:pt x="17" y="701"/>
                  </a:lnTo>
                  <a:lnTo>
                    <a:pt x="19" y="702"/>
                  </a:lnTo>
                  <a:lnTo>
                    <a:pt x="22" y="703"/>
                  </a:lnTo>
                  <a:lnTo>
                    <a:pt x="24" y="703"/>
                  </a:lnTo>
                  <a:lnTo>
                    <a:pt x="27" y="702"/>
                  </a:lnTo>
                  <a:lnTo>
                    <a:pt x="28" y="701"/>
                  </a:lnTo>
                  <a:lnTo>
                    <a:pt x="29" y="699"/>
                  </a:lnTo>
                  <a:lnTo>
                    <a:pt x="30" y="697"/>
                  </a:lnTo>
                  <a:lnTo>
                    <a:pt x="31" y="695"/>
                  </a:lnTo>
                  <a:lnTo>
                    <a:pt x="31" y="694"/>
                  </a:lnTo>
                  <a:lnTo>
                    <a:pt x="31" y="693"/>
                  </a:lnTo>
                  <a:lnTo>
                    <a:pt x="32" y="691"/>
                  </a:lnTo>
                  <a:lnTo>
                    <a:pt x="33" y="691"/>
                  </a:lnTo>
                  <a:lnTo>
                    <a:pt x="35" y="693"/>
                  </a:lnTo>
                  <a:lnTo>
                    <a:pt x="36" y="694"/>
                  </a:lnTo>
                  <a:lnTo>
                    <a:pt x="37" y="696"/>
                  </a:lnTo>
                  <a:lnTo>
                    <a:pt x="37" y="699"/>
                  </a:lnTo>
                  <a:lnTo>
                    <a:pt x="37" y="702"/>
                  </a:lnTo>
                  <a:lnTo>
                    <a:pt x="37" y="705"/>
                  </a:lnTo>
                  <a:lnTo>
                    <a:pt x="39" y="708"/>
                  </a:lnTo>
                  <a:lnTo>
                    <a:pt x="37" y="709"/>
                  </a:lnTo>
                  <a:lnTo>
                    <a:pt x="35" y="711"/>
                  </a:lnTo>
                  <a:lnTo>
                    <a:pt x="34" y="712"/>
                  </a:lnTo>
                  <a:lnTo>
                    <a:pt x="34" y="714"/>
                  </a:lnTo>
                  <a:lnTo>
                    <a:pt x="35" y="716"/>
                  </a:lnTo>
                  <a:lnTo>
                    <a:pt x="36" y="718"/>
                  </a:lnTo>
                  <a:lnTo>
                    <a:pt x="37" y="719"/>
                  </a:lnTo>
                  <a:lnTo>
                    <a:pt x="39" y="720"/>
                  </a:lnTo>
                  <a:lnTo>
                    <a:pt x="39" y="721"/>
                  </a:lnTo>
                  <a:lnTo>
                    <a:pt x="39" y="722"/>
                  </a:lnTo>
                  <a:lnTo>
                    <a:pt x="38" y="722"/>
                  </a:lnTo>
                  <a:lnTo>
                    <a:pt x="37" y="722"/>
                  </a:lnTo>
                  <a:lnTo>
                    <a:pt x="37" y="725"/>
                  </a:lnTo>
                  <a:lnTo>
                    <a:pt x="38" y="728"/>
                  </a:lnTo>
                  <a:lnTo>
                    <a:pt x="39" y="730"/>
                  </a:lnTo>
                  <a:lnTo>
                    <a:pt x="39" y="733"/>
                  </a:lnTo>
                  <a:lnTo>
                    <a:pt x="39" y="734"/>
                  </a:lnTo>
                  <a:lnTo>
                    <a:pt x="38" y="735"/>
                  </a:lnTo>
                  <a:lnTo>
                    <a:pt x="36" y="735"/>
                  </a:lnTo>
                  <a:lnTo>
                    <a:pt x="36" y="736"/>
                  </a:lnTo>
                  <a:lnTo>
                    <a:pt x="36" y="738"/>
                  </a:lnTo>
                  <a:lnTo>
                    <a:pt x="36" y="739"/>
                  </a:lnTo>
                  <a:lnTo>
                    <a:pt x="35" y="741"/>
                  </a:lnTo>
                  <a:lnTo>
                    <a:pt x="34" y="742"/>
                  </a:lnTo>
                  <a:lnTo>
                    <a:pt x="33" y="744"/>
                  </a:lnTo>
                  <a:lnTo>
                    <a:pt x="33" y="746"/>
                  </a:lnTo>
                  <a:lnTo>
                    <a:pt x="34" y="747"/>
                  </a:lnTo>
                  <a:lnTo>
                    <a:pt x="35" y="748"/>
                  </a:lnTo>
                  <a:lnTo>
                    <a:pt x="36" y="748"/>
                  </a:lnTo>
                  <a:lnTo>
                    <a:pt x="37" y="751"/>
                  </a:lnTo>
                  <a:lnTo>
                    <a:pt x="38" y="754"/>
                  </a:lnTo>
                  <a:lnTo>
                    <a:pt x="38" y="756"/>
                  </a:lnTo>
                  <a:lnTo>
                    <a:pt x="38" y="759"/>
                  </a:lnTo>
                  <a:lnTo>
                    <a:pt x="37" y="760"/>
                  </a:lnTo>
                  <a:lnTo>
                    <a:pt x="37" y="762"/>
                  </a:lnTo>
                  <a:lnTo>
                    <a:pt x="36" y="763"/>
                  </a:lnTo>
                  <a:lnTo>
                    <a:pt x="36" y="765"/>
                  </a:lnTo>
                  <a:lnTo>
                    <a:pt x="37" y="766"/>
                  </a:lnTo>
                  <a:lnTo>
                    <a:pt x="37" y="765"/>
                  </a:lnTo>
                  <a:lnTo>
                    <a:pt x="37" y="766"/>
                  </a:lnTo>
                  <a:lnTo>
                    <a:pt x="36" y="767"/>
                  </a:lnTo>
                  <a:lnTo>
                    <a:pt x="37" y="768"/>
                  </a:lnTo>
                  <a:lnTo>
                    <a:pt x="38" y="769"/>
                  </a:lnTo>
                  <a:lnTo>
                    <a:pt x="39" y="769"/>
                  </a:lnTo>
                  <a:lnTo>
                    <a:pt x="41" y="770"/>
                  </a:lnTo>
                  <a:lnTo>
                    <a:pt x="43" y="770"/>
                  </a:lnTo>
                  <a:lnTo>
                    <a:pt x="46" y="770"/>
                  </a:lnTo>
                  <a:lnTo>
                    <a:pt x="48" y="769"/>
                  </a:lnTo>
                  <a:lnTo>
                    <a:pt x="50" y="770"/>
                  </a:lnTo>
                  <a:lnTo>
                    <a:pt x="51" y="770"/>
                  </a:lnTo>
                  <a:lnTo>
                    <a:pt x="51" y="772"/>
                  </a:lnTo>
                  <a:lnTo>
                    <a:pt x="51" y="773"/>
                  </a:lnTo>
                  <a:lnTo>
                    <a:pt x="51" y="774"/>
                  </a:lnTo>
                  <a:lnTo>
                    <a:pt x="52" y="776"/>
                  </a:lnTo>
                  <a:lnTo>
                    <a:pt x="50" y="777"/>
                  </a:lnTo>
                  <a:lnTo>
                    <a:pt x="49" y="779"/>
                  </a:lnTo>
                  <a:lnTo>
                    <a:pt x="48" y="780"/>
                  </a:lnTo>
                  <a:lnTo>
                    <a:pt x="47" y="783"/>
                  </a:lnTo>
                  <a:lnTo>
                    <a:pt x="42" y="786"/>
                  </a:lnTo>
                  <a:lnTo>
                    <a:pt x="38" y="790"/>
                  </a:lnTo>
                  <a:lnTo>
                    <a:pt x="35" y="794"/>
                  </a:lnTo>
                  <a:lnTo>
                    <a:pt x="34" y="797"/>
                  </a:lnTo>
                  <a:lnTo>
                    <a:pt x="34" y="800"/>
                  </a:lnTo>
                  <a:lnTo>
                    <a:pt x="34" y="803"/>
                  </a:lnTo>
                  <a:lnTo>
                    <a:pt x="35" y="806"/>
                  </a:lnTo>
                  <a:lnTo>
                    <a:pt x="36" y="807"/>
                  </a:lnTo>
                  <a:lnTo>
                    <a:pt x="38" y="809"/>
                  </a:lnTo>
                  <a:lnTo>
                    <a:pt x="39" y="811"/>
                  </a:lnTo>
                  <a:lnTo>
                    <a:pt x="38" y="813"/>
                  </a:lnTo>
                  <a:lnTo>
                    <a:pt x="37" y="815"/>
                  </a:lnTo>
                  <a:lnTo>
                    <a:pt x="37" y="817"/>
                  </a:lnTo>
                  <a:lnTo>
                    <a:pt x="37" y="819"/>
                  </a:lnTo>
                  <a:lnTo>
                    <a:pt x="36" y="821"/>
                  </a:lnTo>
                  <a:lnTo>
                    <a:pt x="35" y="822"/>
                  </a:lnTo>
                  <a:lnTo>
                    <a:pt x="34" y="823"/>
                  </a:lnTo>
                  <a:lnTo>
                    <a:pt x="32" y="823"/>
                  </a:lnTo>
                  <a:lnTo>
                    <a:pt x="30" y="822"/>
                  </a:lnTo>
                  <a:lnTo>
                    <a:pt x="28" y="821"/>
                  </a:lnTo>
                  <a:lnTo>
                    <a:pt x="26" y="820"/>
                  </a:lnTo>
                  <a:lnTo>
                    <a:pt x="23" y="818"/>
                  </a:lnTo>
                  <a:lnTo>
                    <a:pt x="21" y="817"/>
                  </a:lnTo>
                  <a:lnTo>
                    <a:pt x="19" y="815"/>
                  </a:lnTo>
                  <a:lnTo>
                    <a:pt x="17" y="814"/>
                  </a:lnTo>
                  <a:lnTo>
                    <a:pt x="17" y="816"/>
                  </a:lnTo>
                  <a:lnTo>
                    <a:pt x="16" y="816"/>
                  </a:lnTo>
                  <a:lnTo>
                    <a:pt x="15" y="817"/>
                  </a:lnTo>
                  <a:lnTo>
                    <a:pt x="12" y="817"/>
                  </a:lnTo>
                  <a:lnTo>
                    <a:pt x="10" y="818"/>
                  </a:lnTo>
                  <a:lnTo>
                    <a:pt x="8" y="820"/>
                  </a:lnTo>
                  <a:lnTo>
                    <a:pt x="5" y="820"/>
                  </a:lnTo>
                  <a:lnTo>
                    <a:pt x="5" y="821"/>
                  </a:lnTo>
                  <a:lnTo>
                    <a:pt x="5" y="823"/>
                  </a:lnTo>
                  <a:lnTo>
                    <a:pt x="6" y="823"/>
                  </a:lnTo>
                  <a:lnTo>
                    <a:pt x="7" y="824"/>
                  </a:lnTo>
                  <a:lnTo>
                    <a:pt x="9" y="823"/>
                  </a:lnTo>
                  <a:lnTo>
                    <a:pt x="10" y="822"/>
                  </a:lnTo>
                  <a:lnTo>
                    <a:pt x="11" y="822"/>
                  </a:lnTo>
                  <a:lnTo>
                    <a:pt x="12" y="823"/>
                  </a:lnTo>
                  <a:lnTo>
                    <a:pt x="12" y="824"/>
                  </a:lnTo>
                  <a:lnTo>
                    <a:pt x="12" y="826"/>
                  </a:lnTo>
                  <a:lnTo>
                    <a:pt x="11" y="828"/>
                  </a:lnTo>
                  <a:lnTo>
                    <a:pt x="10" y="828"/>
                  </a:lnTo>
                  <a:lnTo>
                    <a:pt x="8" y="830"/>
                  </a:lnTo>
                  <a:lnTo>
                    <a:pt x="5" y="833"/>
                  </a:lnTo>
                  <a:lnTo>
                    <a:pt x="3" y="835"/>
                  </a:lnTo>
                  <a:lnTo>
                    <a:pt x="1" y="838"/>
                  </a:lnTo>
                  <a:lnTo>
                    <a:pt x="0" y="841"/>
                  </a:lnTo>
                  <a:lnTo>
                    <a:pt x="0" y="844"/>
                  </a:lnTo>
                  <a:lnTo>
                    <a:pt x="1" y="845"/>
                  </a:lnTo>
                  <a:lnTo>
                    <a:pt x="2" y="846"/>
                  </a:lnTo>
                  <a:lnTo>
                    <a:pt x="4" y="846"/>
                  </a:lnTo>
                  <a:lnTo>
                    <a:pt x="5" y="845"/>
                  </a:lnTo>
                  <a:lnTo>
                    <a:pt x="6" y="844"/>
                  </a:lnTo>
                  <a:lnTo>
                    <a:pt x="6" y="843"/>
                  </a:lnTo>
                  <a:lnTo>
                    <a:pt x="6" y="841"/>
                  </a:lnTo>
                  <a:lnTo>
                    <a:pt x="6" y="839"/>
                  </a:lnTo>
                  <a:lnTo>
                    <a:pt x="7" y="838"/>
                  </a:lnTo>
                  <a:lnTo>
                    <a:pt x="7" y="837"/>
                  </a:lnTo>
                  <a:lnTo>
                    <a:pt x="8" y="837"/>
                  </a:lnTo>
                  <a:lnTo>
                    <a:pt x="9" y="837"/>
                  </a:lnTo>
                  <a:lnTo>
                    <a:pt x="15" y="841"/>
                  </a:lnTo>
                  <a:lnTo>
                    <a:pt x="20" y="846"/>
                  </a:lnTo>
                  <a:lnTo>
                    <a:pt x="20" y="847"/>
                  </a:lnTo>
                  <a:lnTo>
                    <a:pt x="21" y="849"/>
                  </a:lnTo>
                  <a:lnTo>
                    <a:pt x="21" y="850"/>
                  </a:lnTo>
                  <a:lnTo>
                    <a:pt x="23" y="851"/>
                  </a:lnTo>
                  <a:lnTo>
                    <a:pt x="24" y="851"/>
                  </a:lnTo>
                  <a:lnTo>
                    <a:pt x="27" y="850"/>
                  </a:lnTo>
                  <a:lnTo>
                    <a:pt x="28" y="850"/>
                  </a:lnTo>
                  <a:lnTo>
                    <a:pt x="29" y="850"/>
                  </a:lnTo>
                  <a:lnTo>
                    <a:pt x="29" y="849"/>
                  </a:lnTo>
                  <a:lnTo>
                    <a:pt x="30" y="848"/>
                  </a:lnTo>
                  <a:lnTo>
                    <a:pt x="32" y="849"/>
                  </a:lnTo>
                  <a:lnTo>
                    <a:pt x="32" y="850"/>
                  </a:lnTo>
                  <a:lnTo>
                    <a:pt x="33" y="851"/>
                  </a:lnTo>
                  <a:lnTo>
                    <a:pt x="33" y="852"/>
                  </a:lnTo>
                  <a:lnTo>
                    <a:pt x="33" y="853"/>
                  </a:lnTo>
                  <a:lnTo>
                    <a:pt x="32" y="854"/>
                  </a:lnTo>
                  <a:lnTo>
                    <a:pt x="30" y="854"/>
                  </a:lnTo>
                  <a:lnTo>
                    <a:pt x="29" y="854"/>
                  </a:lnTo>
                  <a:lnTo>
                    <a:pt x="27" y="854"/>
                  </a:lnTo>
                  <a:lnTo>
                    <a:pt x="26" y="854"/>
                  </a:lnTo>
                  <a:lnTo>
                    <a:pt x="24" y="855"/>
                  </a:lnTo>
                  <a:lnTo>
                    <a:pt x="24" y="857"/>
                  </a:lnTo>
                  <a:lnTo>
                    <a:pt x="24" y="859"/>
                  </a:lnTo>
                  <a:lnTo>
                    <a:pt x="26" y="860"/>
                  </a:lnTo>
                  <a:lnTo>
                    <a:pt x="27" y="861"/>
                  </a:lnTo>
                  <a:lnTo>
                    <a:pt x="28" y="862"/>
                  </a:lnTo>
                  <a:lnTo>
                    <a:pt x="29" y="862"/>
                  </a:lnTo>
                  <a:lnTo>
                    <a:pt x="29" y="863"/>
                  </a:lnTo>
                  <a:lnTo>
                    <a:pt x="28" y="864"/>
                  </a:lnTo>
                  <a:lnTo>
                    <a:pt x="27" y="864"/>
                  </a:lnTo>
                  <a:lnTo>
                    <a:pt x="26" y="865"/>
                  </a:lnTo>
                  <a:lnTo>
                    <a:pt x="24" y="866"/>
                  </a:lnTo>
                  <a:lnTo>
                    <a:pt x="24" y="868"/>
                  </a:lnTo>
                  <a:lnTo>
                    <a:pt x="24" y="870"/>
                  </a:lnTo>
                  <a:lnTo>
                    <a:pt x="26" y="871"/>
                  </a:lnTo>
                  <a:lnTo>
                    <a:pt x="27" y="872"/>
                  </a:lnTo>
                  <a:lnTo>
                    <a:pt x="28" y="872"/>
                  </a:lnTo>
                  <a:lnTo>
                    <a:pt x="29" y="872"/>
                  </a:lnTo>
                  <a:lnTo>
                    <a:pt x="30" y="871"/>
                  </a:lnTo>
                  <a:lnTo>
                    <a:pt x="30" y="868"/>
                  </a:lnTo>
                  <a:lnTo>
                    <a:pt x="32" y="867"/>
                  </a:lnTo>
                  <a:lnTo>
                    <a:pt x="34" y="866"/>
                  </a:lnTo>
                  <a:lnTo>
                    <a:pt x="36" y="865"/>
                  </a:lnTo>
                  <a:lnTo>
                    <a:pt x="38" y="865"/>
                  </a:lnTo>
                  <a:lnTo>
                    <a:pt x="41" y="865"/>
                  </a:lnTo>
                  <a:lnTo>
                    <a:pt x="43" y="865"/>
                  </a:lnTo>
                  <a:lnTo>
                    <a:pt x="45" y="864"/>
                  </a:lnTo>
                  <a:lnTo>
                    <a:pt x="45" y="867"/>
                  </a:lnTo>
                  <a:lnTo>
                    <a:pt x="44" y="870"/>
                  </a:lnTo>
                  <a:lnTo>
                    <a:pt x="44" y="872"/>
                  </a:lnTo>
                  <a:lnTo>
                    <a:pt x="44" y="874"/>
                  </a:lnTo>
                  <a:lnTo>
                    <a:pt x="45" y="875"/>
                  </a:lnTo>
                  <a:lnTo>
                    <a:pt x="46" y="876"/>
                  </a:lnTo>
                  <a:lnTo>
                    <a:pt x="48" y="877"/>
                  </a:lnTo>
                  <a:lnTo>
                    <a:pt x="49" y="879"/>
                  </a:lnTo>
                  <a:lnTo>
                    <a:pt x="50" y="880"/>
                  </a:lnTo>
                  <a:lnTo>
                    <a:pt x="44" y="880"/>
                  </a:lnTo>
                  <a:lnTo>
                    <a:pt x="39" y="879"/>
                  </a:lnTo>
                  <a:lnTo>
                    <a:pt x="37" y="879"/>
                  </a:lnTo>
                  <a:lnTo>
                    <a:pt x="35" y="878"/>
                  </a:lnTo>
                  <a:lnTo>
                    <a:pt x="32" y="877"/>
                  </a:lnTo>
                  <a:lnTo>
                    <a:pt x="30" y="877"/>
                  </a:lnTo>
                  <a:lnTo>
                    <a:pt x="29" y="877"/>
                  </a:lnTo>
                  <a:lnTo>
                    <a:pt x="28" y="878"/>
                  </a:lnTo>
                  <a:lnTo>
                    <a:pt x="28" y="879"/>
                  </a:lnTo>
                  <a:lnTo>
                    <a:pt x="28" y="880"/>
                  </a:lnTo>
                  <a:lnTo>
                    <a:pt x="29" y="882"/>
                  </a:lnTo>
                  <a:lnTo>
                    <a:pt x="30" y="883"/>
                  </a:lnTo>
                  <a:lnTo>
                    <a:pt x="31" y="885"/>
                  </a:lnTo>
                  <a:lnTo>
                    <a:pt x="32" y="886"/>
                  </a:lnTo>
                  <a:lnTo>
                    <a:pt x="32" y="887"/>
                  </a:lnTo>
                  <a:lnTo>
                    <a:pt x="32" y="888"/>
                  </a:lnTo>
                  <a:lnTo>
                    <a:pt x="33" y="888"/>
                  </a:lnTo>
                  <a:lnTo>
                    <a:pt x="34" y="888"/>
                  </a:lnTo>
                  <a:lnTo>
                    <a:pt x="35" y="889"/>
                  </a:lnTo>
                  <a:lnTo>
                    <a:pt x="35" y="891"/>
                  </a:lnTo>
                  <a:lnTo>
                    <a:pt x="35" y="894"/>
                  </a:lnTo>
                  <a:lnTo>
                    <a:pt x="35" y="897"/>
                  </a:lnTo>
                  <a:lnTo>
                    <a:pt x="36" y="900"/>
                  </a:lnTo>
                  <a:lnTo>
                    <a:pt x="37" y="903"/>
                  </a:lnTo>
                  <a:lnTo>
                    <a:pt x="38" y="904"/>
                  </a:lnTo>
                  <a:lnTo>
                    <a:pt x="38" y="906"/>
                  </a:lnTo>
                  <a:lnTo>
                    <a:pt x="38" y="908"/>
                  </a:lnTo>
                  <a:lnTo>
                    <a:pt x="38" y="910"/>
                  </a:lnTo>
                  <a:lnTo>
                    <a:pt x="39" y="911"/>
                  </a:lnTo>
                  <a:lnTo>
                    <a:pt x="40" y="912"/>
                  </a:lnTo>
                  <a:lnTo>
                    <a:pt x="41" y="912"/>
                  </a:lnTo>
                  <a:lnTo>
                    <a:pt x="42" y="912"/>
                  </a:lnTo>
                  <a:lnTo>
                    <a:pt x="43" y="911"/>
                  </a:lnTo>
                  <a:lnTo>
                    <a:pt x="44" y="911"/>
                  </a:lnTo>
                  <a:lnTo>
                    <a:pt x="46" y="911"/>
                  </a:lnTo>
                  <a:lnTo>
                    <a:pt x="47" y="910"/>
                  </a:lnTo>
                  <a:lnTo>
                    <a:pt x="49" y="909"/>
                  </a:lnTo>
                  <a:lnTo>
                    <a:pt x="50" y="908"/>
                  </a:lnTo>
                  <a:lnTo>
                    <a:pt x="51" y="908"/>
                  </a:lnTo>
                  <a:lnTo>
                    <a:pt x="46" y="912"/>
                  </a:lnTo>
                  <a:lnTo>
                    <a:pt x="43" y="917"/>
                  </a:lnTo>
                  <a:lnTo>
                    <a:pt x="41" y="924"/>
                  </a:lnTo>
                  <a:lnTo>
                    <a:pt x="39" y="930"/>
                  </a:lnTo>
                  <a:lnTo>
                    <a:pt x="39" y="932"/>
                  </a:lnTo>
                  <a:lnTo>
                    <a:pt x="39" y="934"/>
                  </a:lnTo>
                  <a:lnTo>
                    <a:pt x="41" y="935"/>
                  </a:lnTo>
                  <a:lnTo>
                    <a:pt x="43" y="937"/>
                  </a:lnTo>
                  <a:lnTo>
                    <a:pt x="45" y="938"/>
                  </a:lnTo>
                  <a:lnTo>
                    <a:pt x="47" y="939"/>
                  </a:lnTo>
                  <a:lnTo>
                    <a:pt x="50" y="942"/>
                  </a:lnTo>
                  <a:lnTo>
                    <a:pt x="52" y="947"/>
                  </a:lnTo>
                  <a:lnTo>
                    <a:pt x="53" y="953"/>
                  </a:lnTo>
                  <a:lnTo>
                    <a:pt x="54" y="959"/>
                  </a:lnTo>
                  <a:lnTo>
                    <a:pt x="56" y="961"/>
                  </a:lnTo>
                  <a:lnTo>
                    <a:pt x="58" y="962"/>
                  </a:lnTo>
                  <a:lnTo>
                    <a:pt x="61" y="965"/>
                  </a:lnTo>
                  <a:lnTo>
                    <a:pt x="61" y="966"/>
                  </a:lnTo>
                  <a:lnTo>
                    <a:pt x="61" y="967"/>
                  </a:lnTo>
                  <a:lnTo>
                    <a:pt x="59" y="968"/>
                  </a:lnTo>
                  <a:lnTo>
                    <a:pt x="59" y="970"/>
                  </a:lnTo>
                  <a:lnTo>
                    <a:pt x="59" y="972"/>
                  </a:lnTo>
                  <a:lnTo>
                    <a:pt x="60" y="974"/>
                  </a:lnTo>
                  <a:lnTo>
                    <a:pt x="61" y="978"/>
                  </a:lnTo>
                  <a:lnTo>
                    <a:pt x="62" y="981"/>
                  </a:lnTo>
                  <a:lnTo>
                    <a:pt x="63" y="984"/>
                  </a:lnTo>
                  <a:lnTo>
                    <a:pt x="64" y="985"/>
                  </a:lnTo>
                  <a:lnTo>
                    <a:pt x="65" y="985"/>
                  </a:lnTo>
                  <a:lnTo>
                    <a:pt x="66" y="984"/>
                  </a:lnTo>
                  <a:lnTo>
                    <a:pt x="66" y="983"/>
                  </a:lnTo>
                  <a:lnTo>
                    <a:pt x="67" y="982"/>
                  </a:lnTo>
                  <a:lnTo>
                    <a:pt x="69" y="981"/>
                  </a:lnTo>
                  <a:lnTo>
                    <a:pt x="69" y="982"/>
                  </a:lnTo>
                  <a:lnTo>
                    <a:pt x="70" y="983"/>
                  </a:lnTo>
                  <a:lnTo>
                    <a:pt x="73" y="984"/>
                  </a:lnTo>
                  <a:lnTo>
                    <a:pt x="74" y="983"/>
                  </a:lnTo>
                  <a:lnTo>
                    <a:pt x="75" y="981"/>
                  </a:lnTo>
                  <a:lnTo>
                    <a:pt x="75" y="979"/>
                  </a:lnTo>
                  <a:lnTo>
                    <a:pt x="76" y="976"/>
                  </a:lnTo>
                  <a:lnTo>
                    <a:pt x="77" y="974"/>
                  </a:lnTo>
                  <a:lnTo>
                    <a:pt x="78" y="975"/>
                  </a:lnTo>
                  <a:lnTo>
                    <a:pt x="78" y="976"/>
                  </a:lnTo>
                  <a:lnTo>
                    <a:pt x="79" y="977"/>
                  </a:lnTo>
                  <a:lnTo>
                    <a:pt x="80" y="977"/>
                  </a:lnTo>
                  <a:lnTo>
                    <a:pt x="82" y="976"/>
                  </a:lnTo>
                  <a:lnTo>
                    <a:pt x="83" y="975"/>
                  </a:lnTo>
                  <a:lnTo>
                    <a:pt x="84" y="974"/>
                  </a:lnTo>
                  <a:lnTo>
                    <a:pt x="85" y="972"/>
                  </a:lnTo>
                  <a:lnTo>
                    <a:pt x="85" y="973"/>
                  </a:lnTo>
                  <a:lnTo>
                    <a:pt x="86" y="974"/>
                  </a:lnTo>
                  <a:lnTo>
                    <a:pt x="86" y="975"/>
                  </a:lnTo>
                  <a:lnTo>
                    <a:pt x="86" y="976"/>
                  </a:lnTo>
                  <a:lnTo>
                    <a:pt x="82" y="980"/>
                  </a:lnTo>
                  <a:lnTo>
                    <a:pt x="79" y="984"/>
                  </a:lnTo>
                  <a:lnTo>
                    <a:pt x="75" y="987"/>
                  </a:lnTo>
                  <a:lnTo>
                    <a:pt x="69" y="988"/>
                  </a:lnTo>
                  <a:lnTo>
                    <a:pt x="69" y="989"/>
                  </a:lnTo>
                  <a:lnTo>
                    <a:pt x="69" y="990"/>
                  </a:lnTo>
                  <a:lnTo>
                    <a:pt x="68" y="991"/>
                  </a:lnTo>
                  <a:lnTo>
                    <a:pt x="67" y="991"/>
                  </a:lnTo>
                  <a:lnTo>
                    <a:pt x="66" y="991"/>
                  </a:lnTo>
                  <a:lnTo>
                    <a:pt x="65" y="992"/>
                  </a:lnTo>
                  <a:lnTo>
                    <a:pt x="65" y="993"/>
                  </a:lnTo>
                  <a:lnTo>
                    <a:pt x="65" y="994"/>
                  </a:lnTo>
                  <a:lnTo>
                    <a:pt x="69" y="1002"/>
                  </a:lnTo>
                  <a:lnTo>
                    <a:pt x="74" y="1011"/>
                  </a:lnTo>
                  <a:lnTo>
                    <a:pt x="76" y="1010"/>
                  </a:lnTo>
                  <a:lnTo>
                    <a:pt x="77" y="1009"/>
                  </a:lnTo>
                  <a:lnTo>
                    <a:pt x="78" y="1007"/>
                  </a:lnTo>
                  <a:lnTo>
                    <a:pt x="78" y="1005"/>
                  </a:lnTo>
                  <a:lnTo>
                    <a:pt x="78" y="1003"/>
                  </a:lnTo>
                  <a:lnTo>
                    <a:pt x="79" y="1001"/>
                  </a:lnTo>
                  <a:lnTo>
                    <a:pt x="79" y="999"/>
                  </a:lnTo>
                  <a:lnTo>
                    <a:pt x="80" y="997"/>
                  </a:lnTo>
                  <a:lnTo>
                    <a:pt x="83" y="996"/>
                  </a:lnTo>
                  <a:lnTo>
                    <a:pt x="85" y="995"/>
                  </a:lnTo>
                  <a:lnTo>
                    <a:pt x="87" y="994"/>
                  </a:lnTo>
                  <a:lnTo>
                    <a:pt x="91" y="994"/>
                  </a:lnTo>
                  <a:lnTo>
                    <a:pt x="95" y="994"/>
                  </a:lnTo>
                  <a:lnTo>
                    <a:pt x="99" y="994"/>
                  </a:lnTo>
                  <a:lnTo>
                    <a:pt x="102" y="995"/>
                  </a:lnTo>
                  <a:lnTo>
                    <a:pt x="105" y="996"/>
                  </a:lnTo>
                  <a:lnTo>
                    <a:pt x="107" y="999"/>
                  </a:lnTo>
                  <a:lnTo>
                    <a:pt x="110" y="1001"/>
                  </a:lnTo>
                  <a:lnTo>
                    <a:pt x="111" y="1004"/>
                  </a:lnTo>
                  <a:lnTo>
                    <a:pt x="111" y="1007"/>
                  </a:lnTo>
                  <a:lnTo>
                    <a:pt x="110" y="1010"/>
                  </a:lnTo>
                  <a:lnTo>
                    <a:pt x="109" y="1012"/>
                  </a:lnTo>
                  <a:lnTo>
                    <a:pt x="108" y="1014"/>
                  </a:lnTo>
                  <a:lnTo>
                    <a:pt x="106" y="1014"/>
                  </a:lnTo>
                  <a:lnTo>
                    <a:pt x="104" y="1014"/>
                  </a:lnTo>
                  <a:lnTo>
                    <a:pt x="102" y="1015"/>
                  </a:lnTo>
                  <a:lnTo>
                    <a:pt x="100" y="1015"/>
                  </a:lnTo>
                  <a:lnTo>
                    <a:pt x="98" y="1015"/>
                  </a:lnTo>
                  <a:lnTo>
                    <a:pt x="96" y="1016"/>
                  </a:lnTo>
                  <a:lnTo>
                    <a:pt x="94" y="1017"/>
                  </a:lnTo>
                  <a:lnTo>
                    <a:pt x="93" y="1018"/>
                  </a:lnTo>
                  <a:lnTo>
                    <a:pt x="93" y="1020"/>
                  </a:lnTo>
                  <a:lnTo>
                    <a:pt x="94" y="1021"/>
                  </a:lnTo>
                  <a:lnTo>
                    <a:pt x="95" y="1022"/>
                  </a:lnTo>
                  <a:lnTo>
                    <a:pt x="97" y="1023"/>
                  </a:lnTo>
                  <a:lnTo>
                    <a:pt x="98" y="1023"/>
                  </a:lnTo>
                  <a:lnTo>
                    <a:pt x="105" y="1026"/>
                  </a:lnTo>
                  <a:lnTo>
                    <a:pt x="111" y="1028"/>
                  </a:lnTo>
                  <a:lnTo>
                    <a:pt x="117" y="1028"/>
                  </a:lnTo>
                  <a:lnTo>
                    <a:pt x="119" y="1027"/>
                  </a:lnTo>
                  <a:lnTo>
                    <a:pt x="120" y="1026"/>
                  </a:lnTo>
                  <a:lnTo>
                    <a:pt x="120" y="1025"/>
                  </a:lnTo>
                  <a:lnTo>
                    <a:pt x="119" y="1023"/>
                  </a:lnTo>
                  <a:lnTo>
                    <a:pt x="119" y="1022"/>
                  </a:lnTo>
                  <a:lnTo>
                    <a:pt x="117" y="1020"/>
                  </a:lnTo>
                  <a:lnTo>
                    <a:pt x="116" y="1018"/>
                  </a:lnTo>
                  <a:lnTo>
                    <a:pt x="116" y="1017"/>
                  </a:lnTo>
                  <a:lnTo>
                    <a:pt x="119" y="1013"/>
                  </a:lnTo>
                  <a:lnTo>
                    <a:pt x="120" y="1009"/>
                  </a:lnTo>
                  <a:lnTo>
                    <a:pt x="119" y="1005"/>
                  </a:lnTo>
                  <a:lnTo>
                    <a:pt x="121" y="1005"/>
                  </a:lnTo>
                  <a:lnTo>
                    <a:pt x="122" y="1004"/>
                  </a:lnTo>
                  <a:lnTo>
                    <a:pt x="122" y="1003"/>
                  </a:lnTo>
                  <a:lnTo>
                    <a:pt x="123" y="1001"/>
                  </a:lnTo>
                  <a:lnTo>
                    <a:pt x="123" y="1000"/>
                  </a:lnTo>
                  <a:lnTo>
                    <a:pt x="123" y="998"/>
                  </a:lnTo>
                  <a:lnTo>
                    <a:pt x="122" y="997"/>
                  </a:lnTo>
                  <a:lnTo>
                    <a:pt x="122" y="996"/>
                  </a:lnTo>
                  <a:lnTo>
                    <a:pt x="130" y="991"/>
                  </a:lnTo>
                  <a:lnTo>
                    <a:pt x="138" y="989"/>
                  </a:lnTo>
                  <a:lnTo>
                    <a:pt x="145" y="984"/>
                  </a:lnTo>
                  <a:lnTo>
                    <a:pt x="151" y="983"/>
                  </a:lnTo>
                  <a:lnTo>
                    <a:pt x="157" y="982"/>
                  </a:lnTo>
                  <a:lnTo>
                    <a:pt x="164" y="982"/>
                  </a:lnTo>
                  <a:lnTo>
                    <a:pt x="166" y="981"/>
                  </a:lnTo>
                  <a:lnTo>
                    <a:pt x="166" y="980"/>
                  </a:lnTo>
                  <a:lnTo>
                    <a:pt x="164" y="979"/>
                  </a:lnTo>
                  <a:lnTo>
                    <a:pt x="163" y="978"/>
                  </a:lnTo>
                  <a:lnTo>
                    <a:pt x="162" y="977"/>
                  </a:lnTo>
                  <a:lnTo>
                    <a:pt x="161" y="977"/>
                  </a:lnTo>
                  <a:lnTo>
                    <a:pt x="158" y="976"/>
                  </a:lnTo>
                  <a:lnTo>
                    <a:pt x="147" y="975"/>
                  </a:lnTo>
                  <a:lnTo>
                    <a:pt x="136" y="974"/>
                  </a:lnTo>
                  <a:lnTo>
                    <a:pt x="125" y="975"/>
                  </a:lnTo>
                  <a:lnTo>
                    <a:pt x="113" y="977"/>
                  </a:lnTo>
                  <a:lnTo>
                    <a:pt x="103" y="976"/>
                  </a:lnTo>
                  <a:lnTo>
                    <a:pt x="98" y="974"/>
                  </a:lnTo>
                  <a:lnTo>
                    <a:pt x="94" y="969"/>
                  </a:lnTo>
                  <a:lnTo>
                    <a:pt x="92" y="964"/>
                  </a:lnTo>
                  <a:lnTo>
                    <a:pt x="89" y="958"/>
                  </a:lnTo>
                  <a:lnTo>
                    <a:pt x="89" y="953"/>
                  </a:lnTo>
                  <a:lnTo>
                    <a:pt x="90" y="948"/>
                  </a:lnTo>
                  <a:lnTo>
                    <a:pt x="90" y="944"/>
                  </a:lnTo>
                  <a:lnTo>
                    <a:pt x="88" y="940"/>
                  </a:lnTo>
                  <a:lnTo>
                    <a:pt x="86" y="938"/>
                  </a:lnTo>
                  <a:lnTo>
                    <a:pt x="83" y="937"/>
                  </a:lnTo>
                  <a:lnTo>
                    <a:pt x="80" y="938"/>
                  </a:lnTo>
                  <a:lnTo>
                    <a:pt x="77" y="939"/>
                  </a:lnTo>
                  <a:lnTo>
                    <a:pt x="75" y="941"/>
                  </a:lnTo>
                  <a:lnTo>
                    <a:pt x="68" y="931"/>
                  </a:lnTo>
                  <a:lnTo>
                    <a:pt x="68" y="920"/>
                  </a:lnTo>
                  <a:lnTo>
                    <a:pt x="70" y="908"/>
                  </a:lnTo>
                  <a:lnTo>
                    <a:pt x="74" y="897"/>
                  </a:lnTo>
                  <a:lnTo>
                    <a:pt x="76" y="886"/>
                  </a:lnTo>
                  <a:lnTo>
                    <a:pt x="76" y="875"/>
                  </a:lnTo>
                  <a:lnTo>
                    <a:pt x="75" y="866"/>
                  </a:lnTo>
                  <a:lnTo>
                    <a:pt x="75" y="857"/>
                  </a:lnTo>
                  <a:lnTo>
                    <a:pt x="79" y="849"/>
                  </a:lnTo>
                  <a:lnTo>
                    <a:pt x="79" y="848"/>
                  </a:lnTo>
                  <a:lnTo>
                    <a:pt x="78" y="847"/>
                  </a:lnTo>
                  <a:lnTo>
                    <a:pt x="78" y="845"/>
                  </a:lnTo>
                  <a:lnTo>
                    <a:pt x="77" y="843"/>
                  </a:lnTo>
                  <a:lnTo>
                    <a:pt x="78" y="842"/>
                  </a:lnTo>
                  <a:lnTo>
                    <a:pt x="80" y="838"/>
                  </a:lnTo>
                  <a:lnTo>
                    <a:pt x="83" y="835"/>
                  </a:lnTo>
                  <a:lnTo>
                    <a:pt x="85" y="832"/>
                  </a:lnTo>
                  <a:lnTo>
                    <a:pt x="86" y="831"/>
                  </a:lnTo>
                  <a:lnTo>
                    <a:pt x="86" y="829"/>
                  </a:lnTo>
                  <a:lnTo>
                    <a:pt x="86" y="828"/>
                  </a:lnTo>
                  <a:lnTo>
                    <a:pt x="85" y="826"/>
                  </a:lnTo>
                  <a:lnTo>
                    <a:pt x="83" y="824"/>
                  </a:lnTo>
                  <a:lnTo>
                    <a:pt x="81" y="822"/>
                  </a:lnTo>
                  <a:lnTo>
                    <a:pt x="80" y="820"/>
                  </a:lnTo>
                  <a:lnTo>
                    <a:pt x="80" y="818"/>
                  </a:lnTo>
                  <a:lnTo>
                    <a:pt x="80" y="816"/>
                  </a:lnTo>
                  <a:lnTo>
                    <a:pt x="80" y="814"/>
                  </a:lnTo>
                  <a:lnTo>
                    <a:pt x="80" y="811"/>
                  </a:lnTo>
                  <a:lnTo>
                    <a:pt x="80" y="810"/>
                  </a:lnTo>
                  <a:lnTo>
                    <a:pt x="79" y="809"/>
                  </a:lnTo>
                  <a:lnTo>
                    <a:pt x="78" y="808"/>
                  </a:lnTo>
                  <a:lnTo>
                    <a:pt x="79" y="801"/>
                  </a:lnTo>
                  <a:lnTo>
                    <a:pt x="81" y="794"/>
                  </a:lnTo>
                  <a:lnTo>
                    <a:pt x="80" y="787"/>
                  </a:lnTo>
                  <a:lnTo>
                    <a:pt x="79" y="785"/>
                  </a:lnTo>
                  <a:lnTo>
                    <a:pt x="78" y="784"/>
                  </a:lnTo>
                  <a:lnTo>
                    <a:pt x="76" y="783"/>
                  </a:lnTo>
                  <a:lnTo>
                    <a:pt x="74" y="781"/>
                  </a:lnTo>
                  <a:lnTo>
                    <a:pt x="71" y="781"/>
                  </a:lnTo>
                  <a:lnTo>
                    <a:pt x="69" y="780"/>
                  </a:lnTo>
                  <a:lnTo>
                    <a:pt x="71" y="778"/>
                  </a:lnTo>
                  <a:lnTo>
                    <a:pt x="75" y="777"/>
                  </a:lnTo>
                  <a:lnTo>
                    <a:pt x="78" y="777"/>
                  </a:lnTo>
                  <a:lnTo>
                    <a:pt x="80" y="776"/>
                  </a:lnTo>
                  <a:lnTo>
                    <a:pt x="83" y="775"/>
                  </a:lnTo>
                  <a:lnTo>
                    <a:pt x="85" y="774"/>
                  </a:lnTo>
                  <a:lnTo>
                    <a:pt x="85" y="772"/>
                  </a:lnTo>
                  <a:lnTo>
                    <a:pt x="85" y="769"/>
                  </a:lnTo>
                  <a:lnTo>
                    <a:pt x="85" y="765"/>
                  </a:lnTo>
                  <a:lnTo>
                    <a:pt x="83" y="763"/>
                  </a:lnTo>
                  <a:lnTo>
                    <a:pt x="80" y="762"/>
                  </a:lnTo>
                  <a:lnTo>
                    <a:pt x="78" y="762"/>
                  </a:lnTo>
                  <a:lnTo>
                    <a:pt x="75" y="762"/>
                  </a:lnTo>
                  <a:lnTo>
                    <a:pt x="71" y="762"/>
                  </a:lnTo>
                  <a:lnTo>
                    <a:pt x="69" y="762"/>
                  </a:lnTo>
                  <a:lnTo>
                    <a:pt x="69" y="761"/>
                  </a:lnTo>
                  <a:lnTo>
                    <a:pt x="69" y="760"/>
                  </a:lnTo>
                  <a:lnTo>
                    <a:pt x="69" y="759"/>
                  </a:lnTo>
                  <a:lnTo>
                    <a:pt x="69" y="758"/>
                  </a:lnTo>
                  <a:lnTo>
                    <a:pt x="71" y="755"/>
                  </a:lnTo>
                  <a:lnTo>
                    <a:pt x="73" y="753"/>
                  </a:lnTo>
                  <a:lnTo>
                    <a:pt x="73" y="750"/>
                  </a:lnTo>
                  <a:lnTo>
                    <a:pt x="73" y="747"/>
                  </a:lnTo>
                  <a:lnTo>
                    <a:pt x="70" y="745"/>
                  </a:lnTo>
                  <a:lnTo>
                    <a:pt x="64" y="735"/>
                  </a:lnTo>
                  <a:lnTo>
                    <a:pt x="59" y="726"/>
                  </a:lnTo>
                  <a:lnTo>
                    <a:pt x="57" y="720"/>
                  </a:lnTo>
                  <a:lnTo>
                    <a:pt x="58" y="713"/>
                  </a:lnTo>
                  <a:lnTo>
                    <a:pt x="60" y="706"/>
                  </a:lnTo>
                  <a:lnTo>
                    <a:pt x="61" y="697"/>
                  </a:lnTo>
                  <a:lnTo>
                    <a:pt x="59" y="686"/>
                  </a:lnTo>
                  <a:lnTo>
                    <a:pt x="57" y="677"/>
                  </a:lnTo>
                  <a:lnTo>
                    <a:pt x="56" y="667"/>
                  </a:lnTo>
                  <a:lnTo>
                    <a:pt x="57" y="654"/>
                  </a:lnTo>
                  <a:lnTo>
                    <a:pt x="58" y="641"/>
                  </a:lnTo>
                  <a:lnTo>
                    <a:pt x="59" y="635"/>
                  </a:lnTo>
                  <a:lnTo>
                    <a:pt x="62" y="629"/>
                  </a:lnTo>
                  <a:lnTo>
                    <a:pt x="63" y="626"/>
                  </a:lnTo>
                  <a:lnTo>
                    <a:pt x="62" y="624"/>
                  </a:lnTo>
                  <a:lnTo>
                    <a:pt x="61" y="622"/>
                  </a:lnTo>
                  <a:lnTo>
                    <a:pt x="60" y="620"/>
                  </a:lnTo>
                  <a:lnTo>
                    <a:pt x="60" y="618"/>
                  </a:lnTo>
                  <a:lnTo>
                    <a:pt x="61" y="617"/>
                  </a:lnTo>
                  <a:lnTo>
                    <a:pt x="62" y="616"/>
                  </a:lnTo>
                  <a:lnTo>
                    <a:pt x="63" y="615"/>
                  </a:lnTo>
                  <a:lnTo>
                    <a:pt x="65" y="615"/>
                  </a:lnTo>
                  <a:lnTo>
                    <a:pt x="67" y="615"/>
                  </a:lnTo>
                  <a:lnTo>
                    <a:pt x="69" y="614"/>
                  </a:lnTo>
                  <a:lnTo>
                    <a:pt x="71" y="614"/>
                  </a:lnTo>
                  <a:lnTo>
                    <a:pt x="73" y="612"/>
                  </a:lnTo>
                  <a:lnTo>
                    <a:pt x="71" y="605"/>
                  </a:lnTo>
                  <a:lnTo>
                    <a:pt x="69" y="598"/>
                  </a:lnTo>
                  <a:lnTo>
                    <a:pt x="67" y="591"/>
                  </a:lnTo>
                  <a:lnTo>
                    <a:pt x="66" y="588"/>
                  </a:lnTo>
                  <a:lnTo>
                    <a:pt x="65" y="585"/>
                  </a:lnTo>
                  <a:lnTo>
                    <a:pt x="63" y="583"/>
                  </a:lnTo>
                  <a:lnTo>
                    <a:pt x="62" y="580"/>
                  </a:lnTo>
                  <a:lnTo>
                    <a:pt x="61" y="566"/>
                  </a:lnTo>
                  <a:lnTo>
                    <a:pt x="62" y="552"/>
                  </a:lnTo>
                  <a:lnTo>
                    <a:pt x="66" y="541"/>
                  </a:lnTo>
                  <a:lnTo>
                    <a:pt x="71" y="531"/>
                  </a:lnTo>
                  <a:lnTo>
                    <a:pt x="76" y="521"/>
                  </a:lnTo>
                  <a:lnTo>
                    <a:pt x="76" y="518"/>
                  </a:lnTo>
                  <a:lnTo>
                    <a:pt x="76" y="516"/>
                  </a:lnTo>
                  <a:lnTo>
                    <a:pt x="74" y="514"/>
                  </a:lnTo>
                  <a:lnTo>
                    <a:pt x="73" y="512"/>
                  </a:lnTo>
                  <a:lnTo>
                    <a:pt x="71" y="509"/>
                  </a:lnTo>
                  <a:lnTo>
                    <a:pt x="70" y="508"/>
                  </a:lnTo>
                  <a:lnTo>
                    <a:pt x="70" y="506"/>
                  </a:lnTo>
                  <a:lnTo>
                    <a:pt x="74" y="495"/>
                  </a:lnTo>
                  <a:lnTo>
                    <a:pt x="77" y="483"/>
                  </a:lnTo>
                  <a:lnTo>
                    <a:pt x="78" y="482"/>
                  </a:lnTo>
                  <a:lnTo>
                    <a:pt x="79" y="481"/>
                  </a:lnTo>
                  <a:lnTo>
                    <a:pt x="81" y="481"/>
                  </a:lnTo>
                  <a:lnTo>
                    <a:pt x="82" y="480"/>
                  </a:lnTo>
                  <a:lnTo>
                    <a:pt x="84" y="480"/>
                  </a:lnTo>
                  <a:lnTo>
                    <a:pt x="86" y="479"/>
                  </a:lnTo>
                  <a:lnTo>
                    <a:pt x="87" y="478"/>
                  </a:lnTo>
                  <a:lnTo>
                    <a:pt x="88" y="468"/>
                  </a:lnTo>
                  <a:lnTo>
                    <a:pt x="86" y="457"/>
                  </a:lnTo>
                  <a:lnTo>
                    <a:pt x="85" y="446"/>
                  </a:lnTo>
                  <a:lnTo>
                    <a:pt x="84" y="445"/>
                  </a:lnTo>
                  <a:lnTo>
                    <a:pt x="83" y="445"/>
                  </a:lnTo>
                  <a:lnTo>
                    <a:pt x="81" y="444"/>
                  </a:lnTo>
                  <a:lnTo>
                    <a:pt x="79" y="444"/>
                  </a:lnTo>
                  <a:lnTo>
                    <a:pt x="78" y="443"/>
                  </a:lnTo>
                  <a:lnTo>
                    <a:pt x="77" y="443"/>
                  </a:lnTo>
                  <a:lnTo>
                    <a:pt x="71" y="430"/>
                  </a:lnTo>
                  <a:lnTo>
                    <a:pt x="69" y="416"/>
                  </a:lnTo>
                  <a:lnTo>
                    <a:pt x="69" y="414"/>
                  </a:lnTo>
                  <a:lnTo>
                    <a:pt x="69" y="411"/>
                  </a:lnTo>
                  <a:lnTo>
                    <a:pt x="69" y="408"/>
                  </a:lnTo>
                  <a:lnTo>
                    <a:pt x="68" y="406"/>
                  </a:lnTo>
                  <a:lnTo>
                    <a:pt x="67" y="405"/>
                  </a:lnTo>
                  <a:lnTo>
                    <a:pt x="65" y="404"/>
                  </a:lnTo>
                  <a:lnTo>
                    <a:pt x="63" y="403"/>
                  </a:lnTo>
                  <a:lnTo>
                    <a:pt x="62" y="402"/>
                  </a:lnTo>
                  <a:lnTo>
                    <a:pt x="60" y="400"/>
                  </a:lnTo>
                  <a:lnTo>
                    <a:pt x="59" y="399"/>
                  </a:lnTo>
                  <a:lnTo>
                    <a:pt x="59" y="397"/>
                  </a:lnTo>
                  <a:lnTo>
                    <a:pt x="60" y="395"/>
                  </a:lnTo>
                  <a:lnTo>
                    <a:pt x="61" y="393"/>
                  </a:lnTo>
                  <a:lnTo>
                    <a:pt x="63" y="392"/>
                  </a:lnTo>
                  <a:lnTo>
                    <a:pt x="65" y="391"/>
                  </a:lnTo>
                  <a:lnTo>
                    <a:pt x="66" y="390"/>
                  </a:lnTo>
                  <a:lnTo>
                    <a:pt x="67" y="388"/>
                  </a:lnTo>
                  <a:lnTo>
                    <a:pt x="67" y="382"/>
                  </a:lnTo>
                  <a:lnTo>
                    <a:pt x="66" y="374"/>
                  </a:lnTo>
                  <a:lnTo>
                    <a:pt x="67" y="369"/>
                  </a:lnTo>
                  <a:lnTo>
                    <a:pt x="69" y="367"/>
                  </a:lnTo>
                  <a:lnTo>
                    <a:pt x="71" y="364"/>
                  </a:lnTo>
                  <a:lnTo>
                    <a:pt x="73" y="362"/>
                  </a:lnTo>
                  <a:lnTo>
                    <a:pt x="75" y="359"/>
                  </a:lnTo>
                  <a:lnTo>
                    <a:pt x="75" y="357"/>
                  </a:lnTo>
                  <a:lnTo>
                    <a:pt x="74" y="354"/>
                  </a:lnTo>
                  <a:lnTo>
                    <a:pt x="71" y="350"/>
                  </a:lnTo>
                  <a:lnTo>
                    <a:pt x="70" y="346"/>
                  </a:lnTo>
                  <a:lnTo>
                    <a:pt x="69" y="343"/>
                  </a:lnTo>
                  <a:lnTo>
                    <a:pt x="69" y="339"/>
                  </a:lnTo>
                  <a:lnTo>
                    <a:pt x="73" y="323"/>
                  </a:lnTo>
                  <a:lnTo>
                    <a:pt x="78" y="308"/>
                  </a:lnTo>
                  <a:lnTo>
                    <a:pt x="82" y="298"/>
                  </a:lnTo>
                  <a:lnTo>
                    <a:pt x="87" y="288"/>
                  </a:lnTo>
                  <a:lnTo>
                    <a:pt x="91" y="276"/>
                  </a:lnTo>
                  <a:lnTo>
                    <a:pt x="92" y="274"/>
                  </a:lnTo>
                  <a:lnTo>
                    <a:pt x="94" y="272"/>
                  </a:lnTo>
                  <a:lnTo>
                    <a:pt x="96" y="271"/>
                  </a:lnTo>
                  <a:lnTo>
                    <a:pt x="98" y="269"/>
                  </a:lnTo>
                  <a:lnTo>
                    <a:pt x="100" y="268"/>
                  </a:lnTo>
                  <a:lnTo>
                    <a:pt x="101" y="267"/>
                  </a:lnTo>
                  <a:lnTo>
                    <a:pt x="102" y="265"/>
                  </a:lnTo>
                  <a:lnTo>
                    <a:pt x="103" y="263"/>
                  </a:lnTo>
                  <a:lnTo>
                    <a:pt x="103" y="262"/>
                  </a:lnTo>
                  <a:lnTo>
                    <a:pt x="100" y="250"/>
                  </a:lnTo>
                  <a:lnTo>
                    <a:pt x="100" y="236"/>
                  </a:lnTo>
                  <a:lnTo>
                    <a:pt x="100" y="235"/>
                  </a:lnTo>
                  <a:lnTo>
                    <a:pt x="99" y="233"/>
                  </a:lnTo>
                  <a:lnTo>
                    <a:pt x="98" y="230"/>
                  </a:lnTo>
                  <a:lnTo>
                    <a:pt x="97" y="228"/>
                  </a:lnTo>
                  <a:lnTo>
                    <a:pt x="96" y="227"/>
                  </a:lnTo>
                  <a:lnTo>
                    <a:pt x="96" y="226"/>
                  </a:lnTo>
                  <a:lnTo>
                    <a:pt x="96" y="224"/>
                  </a:lnTo>
                  <a:lnTo>
                    <a:pt x="97" y="223"/>
                  </a:lnTo>
                  <a:lnTo>
                    <a:pt x="100" y="218"/>
                  </a:lnTo>
                  <a:lnTo>
                    <a:pt x="99" y="213"/>
                  </a:lnTo>
                  <a:lnTo>
                    <a:pt x="98" y="207"/>
                  </a:lnTo>
                  <a:lnTo>
                    <a:pt x="99" y="203"/>
                  </a:lnTo>
                  <a:lnTo>
                    <a:pt x="105" y="198"/>
                  </a:lnTo>
                  <a:lnTo>
                    <a:pt x="112" y="193"/>
                  </a:lnTo>
                  <a:lnTo>
                    <a:pt x="119" y="189"/>
                  </a:lnTo>
                  <a:lnTo>
                    <a:pt x="125" y="183"/>
                  </a:lnTo>
                  <a:lnTo>
                    <a:pt x="128" y="175"/>
                  </a:lnTo>
                  <a:lnTo>
                    <a:pt x="129" y="163"/>
                  </a:lnTo>
                  <a:lnTo>
                    <a:pt x="129" y="156"/>
                  </a:lnTo>
                  <a:lnTo>
                    <a:pt x="128" y="151"/>
                  </a:lnTo>
                  <a:lnTo>
                    <a:pt x="128" y="145"/>
                  </a:lnTo>
                  <a:lnTo>
                    <a:pt x="127" y="145"/>
                  </a:lnTo>
                  <a:lnTo>
                    <a:pt x="126" y="145"/>
                  </a:lnTo>
                  <a:lnTo>
                    <a:pt x="124" y="145"/>
                  </a:lnTo>
                  <a:lnTo>
                    <a:pt x="121" y="145"/>
                  </a:lnTo>
                  <a:lnTo>
                    <a:pt x="119" y="145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52" name="Freeform 90"/>
            <p:cNvSpPr>
              <a:spLocks/>
            </p:cNvSpPr>
            <p:nvPr/>
          </p:nvSpPr>
          <p:spPr bwMode="gray">
            <a:xfrm>
              <a:off x="2638" y="2589"/>
              <a:ext cx="166" cy="1028"/>
            </a:xfrm>
            <a:custGeom>
              <a:avLst/>
              <a:gdLst>
                <a:gd name="T0" fmla="*/ 89 w 166"/>
                <a:gd name="T1" fmla="*/ 83 h 1028"/>
                <a:gd name="T2" fmla="*/ 76 w 166"/>
                <a:gd name="T3" fmla="*/ 70 h 1028"/>
                <a:gd name="T4" fmla="*/ 87 w 166"/>
                <a:gd name="T5" fmla="*/ 51 h 1028"/>
                <a:gd name="T6" fmla="*/ 74 w 166"/>
                <a:gd name="T7" fmla="*/ 35 h 1028"/>
                <a:gd name="T8" fmla="*/ 33 w 166"/>
                <a:gd name="T9" fmla="*/ 22 h 1028"/>
                <a:gd name="T10" fmla="*/ 44 w 166"/>
                <a:gd name="T11" fmla="*/ 109 h 1028"/>
                <a:gd name="T12" fmla="*/ 31 w 166"/>
                <a:gd name="T13" fmla="*/ 164 h 1028"/>
                <a:gd name="T14" fmla="*/ 37 w 166"/>
                <a:gd name="T15" fmla="*/ 241 h 1028"/>
                <a:gd name="T16" fmla="*/ 29 w 166"/>
                <a:gd name="T17" fmla="*/ 307 h 1028"/>
                <a:gd name="T18" fmla="*/ 26 w 166"/>
                <a:gd name="T19" fmla="*/ 356 h 1028"/>
                <a:gd name="T20" fmla="*/ 30 w 166"/>
                <a:gd name="T21" fmla="*/ 403 h 1028"/>
                <a:gd name="T22" fmla="*/ 33 w 166"/>
                <a:gd name="T23" fmla="*/ 451 h 1028"/>
                <a:gd name="T24" fmla="*/ 16 w 166"/>
                <a:gd name="T25" fmla="*/ 517 h 1028"/>
                <a:gd name="T26" fmla="*/ 1 w 166"/>
                <a:gd name="T27" fmla="*/ 584 h 1028"/>
                <a:gd name="T28" fmla="*/ 4 w 166"/>
                <a:gd name="T29" fmla="*/ 644 h 1028"/>
                <a:gd name="T30" fmla="*/ 5 w 166"/>
                <a:gd name="T31" fmla="*/ 669 h 1028"/>
                <a:gd name="T32" fmla="*/ 24 w 166"/>
                <a:gd name="T33" fmla="*/ 703 h 1028"/>
                <a:gd name="T34" fmla="*/ 37 w 166"/>
                <a:gd name="T35" fmla="*/ 702 h 1028"/>
                <a:gd name="T36" fmla="*/ 39 w 166"/>
                <a:gd name="T37" fmla="*/ 722 h 1028"/>
                <a:gd name="T38" fmla="*/ 34 w 166"/>
                <a:gd name="T39" fmla="*/ 742 h 1028"/>
                <a:gd name="T40" fmla="*/ 37 w 166"/>
                <a:gd name="T41" fmla="*/ 766 h 1028"/>
                <a:gd name="T42" fmla="*/ 48 w 166"/>
                <a:gd name="T43" fmla="*/ 769 h 1028"/>
                <a:gd name="T44" fmla="*/ 34 w 166"/>
                <a:gd name="T45" fmla="*/ 797 h 1028"/>
                <a:gd name="T46" fmla="*/ 32 w 166"/>
                <a:gd name="T47" fmla="*/ 823 h 1028"/>
                <a:gd name="T48" fmla="*/ 8 w 166"/>
                <a:gd name="T49" fmla="*/ 820 h 1028"/>
                <a:gd name="T50" fmla="*/ 8 w 166"/>
                <a:gd name="T51" fmla="*/ 830 h 1028"/>
                <a:gd name="T52" fmla="*/ 7 w 166"/>
                <a:gd name="T53" fmla="*/ 838 h 1028"/>
                <a:gd name="T54" fmla="*/ 29 w 166"/>
                <a:gd name="T55" fmla="*/ 849 h 1028"/>
                <a:gd name="T56" fmla="*/ 24 w 166"/>
                <a:gd name="T57" fmla="*/ 859 h 1028"/>
                <a:gd name="T58" fmla="*/ 28 w 166"/>
                <a:gd name="T59" fmla="*/ 872 h 1028"/>
                <a:gd name="T60" fmla="*/ 44 w 166"/>
                <a:gd name="T61" fmla="*/ 874 h 1028"/>
                <a:gd name="T62" fmla="*/ 28 w 166"/>
                <a:gd name="T63" fmla="*/ 879 h 1028"/>
                <a:gd name="T64" fmla="*/ 36 w 166"/>
                <a:gd name="T65" fmla="*/ 900 h 1028"/>
                <a:gd name="T66" fmla="*/ 47 w 166"/>
                <a:gd name="T67" fmla="*/ 910 h 1028"/>
                <a:gd name="T68" fmla="*/ 50 w 166"/>
                <a:gd name="T69" fmla="*/ 942 h 1028"/>
                <a:gd name="T70" fmla="*/ 61 w 166"/>
                <a:gd name="T71" fmla="*/ 978 h 1028"/>
                <a:gd name="T72" fmla="*/ 75 w 166"/>
                <a:gd name="T73" fmla="*/ 979 h 1028"/>
                <a:gd name="T74" fmla="*/ 86 w 166"/>
                <a:gd name="T75" fmla="*/ 976 h 1028"/>
                <a:gd name="T76" fmla="*/ 69 w 166"/>
                <a:gd name="T77" fmla="*/ 1002 h 1028"/>
                <a:gd name="T78" fmla="*/ 95 w 166"/>
                <a:gd name="T79" fmla="*/ 994 h 1028"/>
                <a:gd name="T80" fmla="*/ 100 w 166"/>
                <a:gd name="T81" fmla="*/ 1015 h 1028"/>
                <a:gd name="T82" fmla="*/ 120 w 166"/>
                <a:gd name="T83" fmla="*/ 1026 h 1028"/>
                <a:gd name="T84" fmla="*/ 123 w 166"/>
                <a:gd name="T85" fmla="*/ 1000 h 1028"/>
                <a:gd name="T86" fmla="*/ 162 w 166"/>
                <a:gd name="T87" fmla="*/ 977 h 1028"/>
                <a:gd name="T88" fmla="*/ 90 w 166"/>
                <a:gd name="T89" fmla="*/ 944 h 1028"/>
                <a:gd name="T90" fmla="*/ 75 w 166"/>
                <a:gd name="T91" fmla="*/ 857 h 1028"/>
                <a:gd name="T92" fmla="*/ 83 w 166"/>
                <a:gd name="T93" fmla="*/ 824 h 1028"/>
                <a:gd name="T94" fmla="*/ 78 w 166"/>
                <a:gd name="T95" fmla="*/ 784 h 1028"/>
                <a:gd name="T96" fmla="*/ 83 w 166"/>
                <a:gd name="T97" fmla="*/ 763 h 1028"/>
                <a:gd name="T98" fmla="*/ 70 w 166"/>
                <a:gd name="T99" fmla="*/ 745 h 1028"/>
                <a:gd name="T100" fmla="*/ 63 w 166"/>
                <a:gd name="T101" fmla="*/ 626 h 1028"/>
                <a:gd name="T102" fmla="*/ 69 w 166"/>
                <a:gd name="T103" fmla="*/ 598 h 1028"/>
                <a:gd name="T104" fmla="*/ 73 w 166"/>
                <a:gd name="T105" fmla="*/ 512 h 1028"/>
                <a:gd name="T106" fmla="*/ 86 w 166"/>
                <a:gd name="T107" fmla="*/ 457 h 1028"/>
                <a:gd name="T108" fmla="*/ 67 w 166"/>
                <a:gd name="T109" fmla="*/ 405 h 1028"/>
                <a:gd name="T110" fmla="*/ 66 w 166"/>
                <a:gd name="T111" fmla="*/ 374 h 1028"/>
                <a:gd name="T112" fmla="*/ 82 w 166"/>
                <a:gd name="T113" fmla="*/ 298 h 1028"/>
                <a:gd name="T114" fmla="*/ 100 w 166"/>
                <a:gd name="T115" fmla="*/ 235 h 1028"/>
                <a:gd name="T116" fmla="*/ 119 w 166"/>
                <a:gd name="T117" fmla="*/ 189 h 102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66"/>
                <a:gd name="T178" fmla="*/ 0 h 1028"/>
                <a:gd name="T179" fmla="*/ 166 w 166"/>
                <a:gd name="T180" fmla="*/ 1028 h 102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66" h="1028">
                  <a:moveTo>
                    <a:pt x="119" y="145"/>
                  </a:moveTo>
                  <a:lnTo>
                    <a:pt x="112" y="141"/>
                  </a:lnTo>
                  <a:lnTo>
                    <a:pt x="109" y="136"/>
                  </a:lnTo>
                  <a:lnTo>
                    <a:pt x="107" y="130"/>
                  </a:lnTo>
                  <a:lnTo>
                    <a:pt x="105" y="123"/>
                  </a:lnTo>
                  <a:lnTo>
                    <a:pt x="103" y="116"/>
                  </a:lnTo>
                  <a:lnTo>
                    <a:pt x="100" y="108"/>
                  </a:lnTo>
                  <a:lnTo>
                    <a:pt x="97" y="98"/>
                  </a:lnTo>
                  <a:lnTo>
                    <a:pt x="95" y="96"/>
                  </a:lnTo>
                  <a:lnTo>
                    <a:pt x="93" y="94"/>
                  </a:lnTo>
                  <a:lnTo>
                    <a:pt x="91" y="91"/>
                  </a:lnTo>
                  <a:lnTo>
                    <a:pt x="90" y="89"/>
                  </a:lnTo>
                  <a:lnTo>
                    <a:pt x="89" y="86"/>
                  </a:lnTo>
                  <a:lnTo>
                    <a:pt x="89" y="83"/>
                  </a:lnTo>
                  <a:lnTo>
                    <a:pt x="89" y="82"/>
                  </a:lnTo>
                  <a:lnTo>
                    <a:pt x="90" y="83"/>
                  </a:lnTo>
                  <a:lnTo>
                    <a:pt x="91" y="83"/>
                  </a:lnTo>
                  <a:lnTo>
                    <a:pt x="91" y="80"/>
                  </a:lnTo>
                  <a:lnTo>
                    <a:pt x="90" y="79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76"/>
                  </a:lnTo>
                  <a:lnTo>
                    <a:pt x="81" y="75"/>
                  </a:lnTo>
                  <a:lnTo>
                    <a:pt x="78" y="74"/>
                  </a:lnTo>
                  <a:lnTo>
                    <a:pt x="76" y="73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70"/>
                  </a:lnTo>
                  <a:lnTo>
                    <a:pt x="79" y="70"/>
                  </a:lnTo>
                  <a:lnTo>
                    <a:pt x="81" y="69"/>
                  </a:lnTo>
                  <a:lnTo>
                    <a:pt x="83" y="68"/>
                  </a:lnTo>
                  <a:lnTo>
                    <a:pt x="85" y="66"/>
                  </a:lnTo>
                  <a:lnTo>
                    <a:pt x="86" y="64"/>
                  </a:lnTo>
                  <a:lnTo>
                    <a:pt x="85" y="63"/>
                  </a:lnTo>
                  <a:lnTo>
                    <a:pt x="85" y="60"/>
                  </a:lnTo>
                  <a:lnTo>
                    <a:pt x="84" y="57"/>
                  </a:lnTo>
                  <a:lnTo>
                    <a:pt x="83" y="55"/>
                  </a:lnTo>
                  <a:lnTo>
                    <a:pt x="83" y="53"/>
                  </a:lnTo>
                  <a:lnTo>
                    <a:pt x="83" y="51"/>
                  </a:lnTo>
                  <a:lnTo>
                    <a:pt x="84" y="50"/>
                  </a:lnTo>
                  <a:lnTo>
                    <a:pt x="85" y="51"/>
                  </a:lnTo>
                  <a:lnTo>
                    <a:pt x="87" y="51"/>
                  </a:lnTo>
                  <a:lnTo>
                    <a:pt x="88" y="52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49"/>
                  </a:lnTo>
                  <a:lnTo>
                    <a:pt x="90" y="48"/>
                  </a:lnTo>
                  <a:lnTo>
                    <a:pt x="88" y="45"/>
                  </a:lnTo>
                  <a:lnTo>
                    <a:pt x="86" y="44"/>
                  </a:lnTo>
                  <a:lnTo>
                    <a:pt x="84" y="42"/>
                  </a:lnTo>
                  <a:lnTo>
                    <a:pt x="82" y="41"/>
                  </a:lnTo>
                  <a:lnTo>
                    <a:pt x="79" y="42"/>
                  </a:lnTo>
                  <a:lnTo>
                    <a:pt x="79" y="39"/>
                  </a:lnTo>
                  <a:lnTo>
                    <a:pt x="77" y="38"/>
                  </a:lnTo>
                  <a:lnTo>
                    <a:pt x="76" y="37"/>
                  </a:lnTo>
                  <a:lnTo>
                    <a:pt x="74" y="35"/>
                  </a:lnTo>
                  <a:lnTo>
                    <a:pt x="73" y="34"/>
                  </a:lnTo>
                  <a:lnTo>
                    <a:pt x="73" y="28"/>
                  </a:lnTo>
                  <a:lnTo>
                    <a:pt x="74" y="22"/>
                  </a:lnTo>
                  <a:lnTo>
                    <a:pt x="73" y="17"/>
                  </a:lnTo>
                  <a:lnTo>
                    <a:pt x="65" y="8"/>
                  </a:lnTo>
                  <a:lnTo>
                    <a:pt x="59" y="0"/>
                  </a:lnTo>
                  <a:lnTo>
                    <a:pt x="59" y="2"/>
                  </a:lnTo>
                  <a:lnTo>
                    <a:pt x="58" y="8"/>
                  </a:lnTo>
                  <a:lnTo>
                    <a:pt x="56" y="15"/>
                  </a:lnTo>
                  <a:lnTo>
                    <a:pt x="53" y="21"/>
                  </a:lnTo>
                  <a:lnTo>
                    <a:pt x="51" y="21"/>
                  </a:lnTo>
                  <a:lnTo>
                    <a:pt x="45" y="22"/>
                  </a:lnTo>
                  <a:lnTo>
                    <a:pt x="39" y="22"/>
                  </a:lnTo>
                  <a:lnTo>
                    <a:pt x="33" y="22"/>
                  </a:lnTo>
                  <a:lnTo>
                    <a:pt x="32" y="22"/>
                  </a:lnTo>
                  <a:lnTo>
                    <a:pt x="32" y="23"/>
                  </a:lnTo>
                  <a:lnTo>
                    <a:pt x="32" y="25"/>
                  </a:lnTo>
                  <a:lnTo>
                    <a:pt x="32" y="26"/>
                  </a:lnTo>
                  <a:lnTo>
                    <a:pt x="32" y="27"/>
                  </a:lnTo>
                  <a:lnTo>
                    <a:pt x="33" y="34"/>
                  </a:lnTo>
                  <a:lnTo>
                    <a:pt x="35" y="41"/>
                  </a:lnTo>
                  <a:lnTo>
                    <a:pt x="38" y="48"/>
                  </a:lnTo>
                  <a:lnTo>
                    <a:pt x="39" y="60"/>
                  </a:lnTo>
                  <a:lnTo>
                    <a:pt x="38" y="71"/>
                  </a:lnTo>
                  <a:lnTo>
                    <a:pt x="37" y="82"/>
                  </a:lnTo>
                  <a:lnTo>
                    <a:pt x="39" y="92"/>
                  </a:lnTo>
                  <a:lnTo>
                    <a:pt x="43" y="102"/>
                  </a:lnTo>
                  <a:lnTo>
                    <a:pt x="44" y="109"/>
                  </a:lnTo>
                  <a:lnTo>
                    <a:pt x="43" y="115"/>
                  </a:lnTo>
                  <a:lnTo>
                    <a:pt x="41" y="122"/>
                  </a:lnTo>
                  <a:lnTo>
                    <a:pt x="41" y="137"/>
                  </a:lnTo>
                  <a:lnTo>
                    <a:pt x="40" y="153"/>
                  </a:lnTo>
                  <a:lnTo>
                    <a:pt x="39" y="156"/>
                  </a:lnTo>
                  <a:lnTo>
                    <a:pt x="37" y="157"/>
                  </a:lnTo>
                  <a:lnTo>
                    <a:pt x="35" y="159"/>
                  </a:lnTo>
                  <a:lnTo>
                    <a:pt x="32" y="159"/>
                  </a:lnTo>
                  <a:lnTo>
                    <a:pt x="31" y="160"/>
                  </a:lnTo>
                  <a:lnTo>
                    <a:pt x="30" y="160"/>
                  </a:lnTo>
                  <a:lnTo>
                    <a:pt x="30" y="162"/>
                  </a:lnTo>
                  <a:lnTo>
                    <a:pt x="30" y="163"/>
                  </a:lnTo>
                  <a:lnTo>
                    <a:pt x="31" y="164"/>
                  </a:lnTo>
                  <a:lnTo>
                    <a:pt x="36" y="172"/>
                  </a:lnTo>
                  <a:lnTo>
                    <a:pt x="37" y="180"/>
                  </a:lnTo>
                  <a:lnTo>
                    <a:pt x="36" y="189"/>
                  </a:lnTo>
                  <a:lnTo>
                    <a:pt x="36" y="199"/>
                  </a:lnTo>
                  <a:lnTo>
                    <a:pt x="37" y="199"/>
                  </a:lnTo>
                  <a:lnTo>
                    <a:pt x="38" y="199"/>
                  </a:lnTo>
                  <a:lnTo>
                    <a:pt x="37" y="199"/>
                  </a:lnTo>
                  <a:lnTo>
                    <a:pt x="38" y="205"/>
                  </a:lnTo>
                  <a:lnTo>
                    <a:pt x="39" y="210"/>
                  </a:lnTo>
                  <a:lnTo>
                    <a:pt x="39" y="216"/>
                  </a:lnTo>
                  <a:lnTo>
                    <a:pt x="37" y="228"/>
                  </a:lnTo>
                  <a:lnTo>
                    <a:pt x="37" y="241"/>
                  </a:lnTo>
                  <a:lnTo>
                    <a:pt x="36" y="253"/>
                  </a:lnTo>
                  <a:lnTo>
                    <a:pt x="35" y="262"/>
                  </a:lnTo>
                  <a:lnTo>
                    <a:pt x="33" y="270"/>
                  </a:lnTo>
                  <a:lnTo>
                    <a:pt x="32" y="273"/>
                  </a:lnTo>
                  <a:lnTo>
                    <a:pt x="33" y="275"/>
                  </a:lnTo>
                  <a:lnTo>
                    <a:pt x="34" y="278"/>
                  </a:lnTo>
                  <a:lnTo>
                    <a:pt x="34" y="281"/>
                  </a:lnTo>
                  <a:lnTo>
                    <a:pt x="34" y="283"/>
                  </a:lnTo>
                  <a:lnTo>
                    <a:pt x="32" y="289"/>
                  </a:lnTo>
                  <a:lnTo>
                    <a:pt x="31" y="294"/>
                  </a:lnTo>
                  <a:lnTo>
                    <a:pt x="30" y="299"/>
                  </a:lnTo>
                  <a:lnTo>
                    <a:pt x="29" y="302"/>
                  </a:lnTo>
                  <a:lnTo>
                    <a:pt x="29" y="305"/>
                  </a:lnTo>
                  <a:lnTo>
                    <a:pt x="29" y="307"/>
                  </a:lnTo>
                  <a:lnTo>
                    <a:pt x="27" y="312"/>
                  </a:lnTo>
                  <a:lnTo>
                    <a:pt x="23" y="317"/>
                  </a:lnTo>
                  <a:lnTo>
                    <a:pt x="21" y="321"/>
                  </a:lnTo>
                  <a:lnTo>
                    <a:pt x="20" y="325"/>
                  </a:lnTo>
                  <a:lnTo>
                    <a:pt x="20" y="329"/>
                  </a:lnTo>
                  <a:lnTo>
                    <a:pt x="21" y="334"/>
                  </a:lnTo>
                  <a:lnTo>
                    <a:pt x="24" y="341"/>
                  </a:lnTo>
                  <a:lnTo>
                    <a:pt x="28" y="348"/>
                  </a:lnTo>
                  <a:lnTo>
                    <a:pt x="28" y="351"/>
                  </a:lnTo>
                  <a:lnTo>
                    <a:pt x="28" y="354"/>
                  </a:lnTo>
                  <a:lnTo>
                    <a:pt x="27" y="354"/>
                  </a:lnTo>
                  <a:lnTo>
                    <a:pt x="26" y="355"/>
                  </a:lnTo>
                  <a:lnTo>
                    <a:pt x="26" y="356"/>
                  </a:lnTo>
                  <a:lnTo>
                    <a:pt x="26" y="357"/>
                  </a:lnTo>
                  <a:lnTo>
                    <a:pt x="26" y="359"/>
                  </a:lnTo>
                  <a:lnTo>
                    <a:pt x="26" y="360"/>
                  </a:lnTo>
                  <a:lnTo>
                    <a:pt x="26" y="361"/>
                  </a:lnTo>
                  <a:lnTo>
                    <a:pt x="23" y="363"/>
                  </a:lnTo>
                  <a:lnTo>
                    <a:pt x="22" y="365"/>
                  </a:lnTo>
                  <a:lnTo>
                    <a:pt x="21" y="368"/>
                  </a:lnTo>
                  <a:lnTo>
                    <a:pt x="20" y="370"/>
                  </a:lnTo>
                  <a:lnTo>
                    <a:pt x="19" y="374"/>
                  </a:lnTo>
                  <a:lnTo>
                    <a:pt x="19" y="380"/>
                  </a:lnTo>
                  <a:lnTo>
                    <a:pt x="22" y="391"/>
                  </a:lnTo>
                  <a:lnTo>
                    <a:pt x="28" y="401"/>
                  </a:lnTo>
                  <a:lnTo>
                    <a:pt x="29" y="401"/>
                  </a:lnTo>
                  <a:lnTo>
                    <a:pt x="30" y="403"/>
                  </a:lnTo>
                  <a:lnTo>
                    <a:pt x="31" y="404"/>
                  </a:lnTo>
                  <a:lnTo>
                    <a:pt x="31" y="405"/>
                  </a:lnTo>
                  <a:lnTo>
                    <a:pt x="30" y="412"/>
                  </a:lnTo>
                  <a:lnTo>
                    <a:pt x="30" y="419"/>
                  </a:lnTo>
                  <a:lnTo>
                    <a:pt x="31" y="430"/>
                  </a:lnTo>
                  <a:lnTo>
                    <a:pt x="33" y="440"/>
                  </a:lnTo>
                  <a:lnTo>
                    <a:pt x="32" y="442"/>
                  </a:lnTo>
                  <a:lnTo>
                    <a:pt x="31" y="444"/>
                  </a:lnTo>
                  <a:lnTo>
                    <a:pt x="30" y="446"/>
                  </a:lnTo>
                  <a:lnTo>
                    <a:pt x="30" y="449"/>
                  </a:lnTo>
                  <a:lnTo>
                    <a:pt x="31" y="449"/>
                  </a:lnTo>
                  <a:lnTo>
                    <a:pt x="32" y="450"/>
                  </a:lnTo>
                  <a:lnTo>
                    <a:pt x="33" y="450"/>
                  </a:lnTo>
                  <a:lnTo>
                    <a:pt x="33" y="451"/>
                  </a:lnTo>
                  <a:lnTo>
                    <a:pt x="33" y="452"/>
                  </a:lnTo>
                  <a:lnTo>
                    <a:pt x="32" y="452"/>
                  </a:lnTo>
                  <a:lnTo>
                    <a:pt x="26" y="454"/>
                  </a:lnTo>
                  <a:lnTo>
                    <a:pt x="22" y="459"/>
                  </a:lnTo>
                  <a:lnTo>
                    <a:pt x="21" y="467"/>
                  </a:lnTo>
                  <a:lnTo>
                    <a:pt x="22" y="476"/>
                  </a:lnTo>
                  <a:lnTo>
                    <a:pt x="22" y="485"/>
                  </a:lnTo>
                  <a:lnTo>
                    <a:pt x="23" y="494"/>
                  </a:lnTo>
                  <a:lnTo>
                    <a:pt x="21" y="502"/>
                  </a:lnTo>
                  <a:lnTo>
                    <a:pt x="21" y="504"/>
                  </a:lnTo>
                  <a:lnTo>
                    <a:pt x="19" y="506"/>
                  </a:lnTo>
                  <a:lnTo>
                    <a:pt x="18" y="508"/>
                  </a:lnTo>
                  <a:lnTo>
                    <a:pt x="16" y="517"/>
                  </a:lnTo>
                  <a:lnTo>
                    <a:pt x="15" y="525"/>
                  </a:lnTo>
                  <a:lnTo>
                    <a:pt x="12" y="538"/>
                  </a:lnTo>
                  <a:lnTo>
                    <a:pt x="8" y="550"/>
                  </a:lnTo>
                  <a:lnTo>
                    <a:pt x="7" y="553"/>
                  </a:lnTo>
                  <a:lnTo>
                    <a:pt x="7" y="558"/>
                  </a:lnTo>
                  <a:lnTo>
                    <a:pt x="7" y="561"/>
                  </a:lnTo>
                  <a:lnTo>
                    <a:pt x="7" y="564"/>
                  </a:lnTo>
                  <a:lnTo>
                    <a:pt x="6" y="565"/>
                  </a:lnTo>
                  <a:lnTo>
                    <a:pt x="5" y="566"/>
                  </a:lnTo>
                  <a:lnTo>
                    <a:pt x="4" y="567"/>
                  </a:lnTo>
                  <a:lnTo>
                    <a:pt x="3" y="570"/>
                  </a:lnTo>
                  <a:lnTo>
                    <a:pt x="2" y="573"/>
                  </a:lnTo>
                  <a:lnTo>
                    <a:pt x="1" y="576"/>
                  </a:lnTo>
                  <a:lnTo>
                    <a:pt x="1" y="584"/>
                  </a:lnTo>
                  <a:lnTo>
                    <a:pt x="3" y="593"/>
                  </a:lnTo>
                  <a:lnTo>
                    <a:pt x="3" y="599"/>
                  </a:lnTo>
                  <a:lnTo>
                    <a:pt x="3" y="606"/>
                  </a:lnTo>
                  <a:lnTo>
                    <a:pt x="4" y="611"/>
                  </a:lnTo>
                  <a:lnTo>
                    <a:pt x="5" y="613"/>
                  </a:lnTo>
                  <a:lnTo>
                    <a:pt x="7" y="615"/>
                  </a:lnTo>
                  <a:lnTo>
                    <a:pt x="9" y="617"/>
                  </a:lnTo>
                  <a:lnTo>
                    <a:pt x="10" y="619"/>
                  </a:lnTo>
                  <a:lnTo>
                    <a:pt x="12" y="626"/>
                  </a:lnTo>
                  <a:lnTo>
                    <a:pt x="11" y="633"/>
                  </a:lnTo>
                  <a:lnTo>
                    <a:pt x="6" y="639"/>
                  </a:lnTo>
                  <a:lnTo>
                    <a:pt x="6" y="640"/>
                  </a:lnTo>
                  <a:lnTo>
                    <a:pt x="5" y="642"/>
                  </a:lnTo>
                  <a:lnTo>
                    <a:pt x="4" y="644"/>
                  </a:lnTo>
                  <a:lnTo>
                    <a:pt x="4" y="645"/>
                  </a:lnTo>
                  <a:lnTo>
                    <a:pt x="4" y="646"/>
                  </a:lnTo>
                  <a:lnTo>
                    <a:pt x="4" y="649"/>
                  </a:lnTo>
                  <a:lnTo>
                    <a:pt x="3" y="648"/>
                  </a:lnTo>
                  <a:lnTo>
                    <a:pt x="4" y="650"/>
                  </a:lnTo>
                  <a:lnTo>
                    <a:pt x="4" y="652"/>
                  </a:lnTo>
                  <a:lnTo>
                    <a:pt x="4" y="654"/>
                  </a:lnTo>
                  <a:lnTo>
                    <a:pt x="4" y="656"/>
                  </a:lnTo>
                  <a:lnTo>
                    <a:pt x="5" y="659"/>
                  </a:lnTo>
                  <a:lnTo>
                    <a:pt x="6" y="661"/>
                  </a:lnTo>
                  <a:lnTo>
                    <a:pt x="6" y="663"/>
                  </a:lnTo>
                  <a:lnTo>
                    <a:pt x="6" y="666"/>
                  </a:lnTo>
                  <a:lnTo>
                    <a:pt x="5" y="669"/>
                  </a:lnTo>
                  <a:lnTo>
                    <a:pt x="4" y="672"/>
                  </a:lnTo>
                  <a:lnTo>
                    <a:pt x="4" y="676"/>
                  </a:lnTo>
                  <a:lnTo>
                    <a:pt x="3" y="680"/>
                  </a:lnTo>
                  <a:lnTo>
                    <a:pt x="3" y="683"/>
                  </a:lnTo>
                  <a:lnTo>
                    <a:pt x="4" y="687"/>
                  </a:lnTo>
                  <a:lnTo>
                    <a:pt x="6" y="691"/>
                  </a:lnTo>
                  <a:lnTo>
                    <a:pt x="8" y="694"/>
                  </a:lnTo>
                  <a:lnTo>
                    <a:pt x="10" y="696"/>
                  </a:lnTo>
                  <a:lnTo>
                    <a:pt x="13" y="698"/>
                  </a:lnTo>
                  <a:lnTo>
                    <a:pt x="15" y="700"/>
                  </a:lnTo>
                  <a:lnTo>
                    <a:pt x="17" y="701"/>
                  </a:lnTo>
                  <a:lnTo>
                    <a:pt x="19" y="702"/>
                  </a:lnTo>
                  <a:lnTo>
                    <a:pt x="22" y="703"/>
                  </a:lnTo>
                  <a:lnTo>
                    <a:pt x="24" y="703"/>
                  </a:lnTo>
                  <a:lnTo>
                    <a:pt x="27" y="702"/>
                  </a:lnTo>
                  <a:lnTo>
                    <a:pt x="28" y="701"/>
                  </a:lnTo>
                  <a:lnTo>
                    <a:pt x="29" y="699"/>
                  </a:lnTo>
                  <a:lnTo>
                    <a:pt x="30" y="697"/>
                  </a:lnTo>
                  <a:lnTo>
                    <a:pt x="31" y="695"/>
                  </a:lnTo>
                  <a:lnTo>
                    <a:pt x="31" y="694"/>
                  </a:lnTo>
                  <a:lnTo>
                    <a:pt x="31" y="693"/>
                  </a:lnTo>
                  <a:lnTo>
                    <a:pt x="32" y="691"/>
                  </a:lnTo>
                  <a:lnTo>
                    <a:pt x="33" y="691"/>
                  </a:lnTo>
                  <a:lnTo>
                    <a:pt x="35" y="693"/>
                  </a:lnTo>
                  <a:lnTo>
                    <a:pt x="36" y="694"/>
                  </a:lnTo>
                  <a:lnTo>
                    <a:pt x="37" y="696"/>
                  </a:lnTo>
                  <a:lnTo>
                    <a:pt x="37" y="699"/>
                  </a:lnTo>
                  <a:lnTo>
                    <a:pt x="37" y="702"/>
                  </a:lnTo>
                  <a:lnTo>
                    <a:pt x="37" y="705"/>
                  </a:lnTo>
                  <a:lnTo>
                    <a:pt x="39" y="708"/>
                  </a:lnTo>
                  <a:lnTo>
                    <a:pt x="37" y="709"/>
                  </a:lnTo>
                  <a:lnTo>
                    <a:pt x="35" y="711"/>
                  </a:lnTo>
                  <a:lnTo>
                    <a:pt x="34" y="712"/>
                  </a:lnTo>
                  <a:lnTo>
                    <a:pt x="34" y="714"/>
                  </a:lnTo>
                  <a:lnTo>
                    <a:pt x="35" y="716"/>
                  </a:lnTo>
                  <a:lnTo>
                    <a:pt x="36" y="718"/>
                  </a:lnTo>
                  <a:lnTo>
                    <a:pt x="37" y="719"/>
                  </a:lnTo>
                  <a:lnTo>
                    <a:pt x="39" y="720"/>
                  </a:lnTo>
                  <a:lnTo>
                    <a:pt x="39" y="721"/>
                  </a:lnTo>
                  <a:lnTo>
                    <a:pt x="39" y="722"/>
                  </a:lnTo>
                  <a:lnTo>
                    <a:pt x="38" y="722"/>
                  </a:lnTo>
                  <a:lnTo>
                    <a:pt x="37" y="722"/>
                  </a:lnTo>
                  <a:lnTo>
                    <a:pt x="37" y="725"/>
                  </a:lnTo>
                  <a:lnTo>
                    <a:pt x="38" y="728"/>
                  </a:lnTo>
                  <a:lnTo>
                    <a:pt x="39" y="730"/>
                  </a:lnTo>
                  <a:lnTo>
                    <a:pt x="39" y="733"/>
                  </a:lnTo>
                  <a:lnTo>
                    <a:pt x="39" y="734"/>
                  </a:lnTo>
                  <a:lnTo>
                    <a:pt x="38" y="735"/>
                  </a:lnTo>
                  <a:lnTo>
                    <a:pt x="36" y="735"/>
                  </a:lnTo>
                  <a:lnTo>
                    <a:pt x="36" y="736"/>
                  </a:lnTo>
                  <a:lnTo>
                    <a:pt x="36" y="738"/>
                  </a:lnTo>
                  <a:lnTo>
                    <a:pt x="36" y="739"/>
                  </a:lnTo>
                  <a:lnTo>
                    <a:pt x="35" y="741"/>
                  </a:lnTo>
                  <a:lnTo>
                    <a:pt x="34" y="742"/>
                  </a:lnTo>
                  <a:lnTo>
                    <a:pt x="33" y="744"/>
                  </a:lnTo>
                  <a:lnTo>
                    <a:pt x="33" y="746"/>
                  </a:lnTo>
                  <a:lnTo>
                    <a:pt x="34" y="747"/>
                  </a:lnTo>
                  <a:lnTo>
                    <a:pt x="35" y="748"/>
                  </a:lnTo>
                  <a:lnTo>
                    <a:pt x="36" y="748"/>
                  </a:lnTo>
                  <a:lnTo>
                    <a:pt x="37" y="751"/>
                  </a:lnTo>
                  <a:lnTo>
                    <a:pt x="38" y="754"/>
                  </a:lnTo>
                  <a:lnTo>
                    <a:pt x="38" y="756"/>
                  </a:lnTo>
                  <a:lnTo>
                    <a:pt x="38" y="759"/>
                  </a:lnTo>
                  <a:lnTo>
                    <a:pt x="37" y="760"/>
                  </a:lnTo>
                  <a:lnTo>
                    <a:pt x="37" y="762"/>
                  </a:lnTo>
                  <a:lnTo>
                    <a:pt x="36" y="763"/>
                  </a:lnTo>
                  <a:lnTo>
                    <a:pt x="36" y="765"/>
                  </a:lnTo>
                  <a:lnTo>
                    <a:pt x="37" y="766"/>
                  </a:lnTo>
                  <a:lnTo>
                    <a:pt x="37" y="765"/>
                  </a:lnTo>
                  <a:lnTo>
                    <a:pt x="37" y="766"/>
                  </a:lnTo>
                  <a:lnTo>
                    <a:pt x="36" y="767"/>
                  </a:lnTo>
                  <a:lnTo>
                    <a:pt x="37" y="768"/>
                  </a:lnTo>
                  <a:lnTo>
                    <a:pt x="38" y="769"/>
                  </a:lnTo>
                  <a:lnTo>
                    <a:pt x="39" y="769"/>
                  </a:lnTo>
                  <a:lnTo>
                    <a:pt x="41" y="770"/>
                  </a:lnTo>
                  <a:lnTo>
                    <a:pt x="43" y="770"/>
                  </a:lnTo>
                  <a:lnTo>
                    <a:pt x="46" y="770"/>
                  </a:lnTo>
                  <a:lnTo>
                    <a:pt x="48" y="769"/>
                  </a:lnTo>
                  <a:lnTo>
                    <a:pt x="50" y="770"/>
                  </a:lnTo>
                  <a:lnTo>
                    <a:pt x="51" y="770"/>
                  </a:lnTo>
                  <a:lnTo>
                    <a:pt x="51" y="772"/>
                  </a:lnTo>
                  <a:lnTo>
                    <a:pt x="51" y="773"/>
                  </a:lnTo>
                  <a:lnTo>
                    <a:pt x="51" y="774"/>
                  </a:lnTo>
                  <a:lnTo>
                    <a:pt x="52" y="776"/>
                  </a:lnTo>
                  <a:lnTo>
                    <a:pt x="50" y="777"/>
                  </a:lnTo>
                  <a:lnTo>
                    <a:pt x="49" y="779"/>
                  </a:lnTo>
                  <a:lnTo>
                    <a:pt x="48" y="780"/>
                  </a:lnTo>
                  <a:lnTo>
                    <a:pt x="47" y="783"/>
                  </a:lnTo>
                  <a:lnTo>
                    <a:pt x="42" y="786"/>
                  </a:lnTo>
                  <a:lnTo>
                    <a:pt x="38" y="790"/>
                  </a:lnTo>
                  <a:lnTo>
                    <a:pt x="35" y="794"/>
                  </a:lnTo>
                  <a:lnTo>
                    <a:pt x="34" y="797"/>
                  </a:lnTo>
                  <a:lnTo>
                    <a:pt x="34" y="800"/>
                  </a:lnTo>
                  <a:lnTo>
                    <a:pt x="34" y="803"/>
                  </a:lnTo>
                  <a:lnTo>
                    <a:pt x="35" y="806"/>
                  </a:lnTo>
                  <a:lnTo>
                    <a:pt x="36" y="807"/>
                  </a:lnTo>
                  <a:lnTo>
                    <a:pt x="38" y="809"/>
                  </a:lnTo>
                  <a:lnTo>
                    <a:pt x="39" y="811"/>
                  </a:lnTo>
                  <a:lnTo>
                    <a:pt x="38" y="813"/>
                  </a:lnTo>
                  <a:lnTo>
                    <a:pt x="37" y="815"/>
                  </a:lnTo>
                  <a:lnTo>
                    <a:pt x="37" y="817"/>
                  </a:lnTo>
                  <a:lnTo>
                    <a:pt x="37" y="819"/>
                  </a:lnTo>
                  <a:lnTo>
                    <a:pt x="36" y="821"/>
                  </a:lnTo>
                  <a:lnTo>
                    <a:pt x="35" y="822"/>
                  </a:lnTo>
                  <a:lnTo>
                    <a:pt x="34" y="823"/>
                  </a:lnTo>
                  <a:lnTo>
                    <a:pt x="32" y="823"/>
                  </a:lnTo>
                  <a:lnTo>
                    <a:pt x="30" y="822"/>
                  </a:lnTo>
                  <a:lnTo>
                    <a:pt x="28" y="821"/>
                  </a:lnTo>
                  <a:lnTo>
                    <a:pt x="26" y="820"/>
                  </a:lnTo>
                  <a:lnTo>
                    <a:pt x="23" y="818"/>
                  </a:lnTo>
                  <a:lnTo>
                    <a:pt x="21" y="817"/>
                  </a:lnTo>
                  <a:lnTo>
                    <a:pt x="19" y="815"/>
                  </a:lnTo>
                  <a:lnTo>
                    <a:pt x="17" y="814"/>
                  </a:lnTo>
                  <a:lnTo>
                    <a:pt x="17" y="816"/>
                  </a:lnTo>
                  <a:lnTo>
                    <a:pt x="16" y="816"/>
                  </a:lnTo>
                  <a:lnTo>
                    <a:pt x="15" y="817"/>
                  </a:lnTo>
                  <a:lnTo>
                    <a:pt x="12" y="817"/>
                  </a:lnTo>
                  <a:lnTo>
                    <a:pt x="10" y="818"/>
                  </a:lnTo>
                  <a:lnTo>
                    <a:pt x="8" y="820"/>
                  </a:lnTo>
                  <a:lnTo>
                    <a:pt x="5" y="820"/>
                  </a:lnTo>
                  <a:lnTo>
                    <a:pt x="5" y="821"/>
                  </a:lnTo>
                  <a:lnTo>
                    <a:pt x="5" y="823"/>
                  </a:lnTo>
                  <a:lnTo>
                    <a:pt x="6" y="823"/>
                  </a:lnTo>
                  <a:lnTo>
                    <a:pt x="7" y="824"/>
                  </a:lnTo>
                  <a:lnTo>
                    <a:pt x="9" y="823"/>
                  </a:lnTo>
                  <a:lnTo>
                    <a:pt x="10" y="822"/>
                  </a:lnTo>
                  <a:lnTo>
                    <a:pt x="11" y="822"/>
                  </a:lnTo>
                  <a:lnTo>
                    <a:pt x="12" y="823"/>
                  </a:lnTo>
                  <a:lnTo>
                    <a:pt x="12" y="824"/>
                  </a:lnTo>
                  <a:lnTo>
                    <a:pt x="12" y="826"/>
                  </a:lnTo>
                  <a:lnTo>
                    <a:pt x="11" y="828"/>
                  </a:lnTo>
                  <a:lnTo>
                    <a:pt x="10" y="828"/>
                  </a:lnTo>
                  <a:lnTo>
                    <a:pt x="8" y="830"/>
                  </a:lnTo>
                  <a:lnTo>
                    <a:pt x="5" y="833"/>
                  </a:lnTo>
                  <a:lnTo>
                    <a:pt x="3" y="835"/>
                  </a:lnTo>
                  <a:lnTo>
                    <a:pt x="1" y="838"/>
                  </a:lnTo>
                  <a:lnTo>
                    <a:pt x="0" y="841"/>
                  </a:lnTo>
                  <a:lnTo>
                    <a:pt x="0" y="844"/>
                  </a:lnTo>
                  <a:lnTo>
                    <a:pt x="1" y="845"/>
                  </a:lnTo>
                  <a:lnTo>
                    <a:pt x="2" y="846"/>
                  </a:lnTo>
                  <a:lnTo>
                    <a:pt x="4" y="846"/>
                  </a:lnTo>
                  <a:lnTo>
                    <a:pt x="5" y="845"/>
                  </a:lnTo>
                  <a:lnTo>
                    <a:pt x="6" y="844"/>
                  </a:lnTo>
                  <a:lnTo>
                    <a:pt x="6" y="843"/>
                  </a:lnTo>
                  <a:lnTo>
                    <a:pt x="6" y="841"/>
                  </a:lnTo>
                  <a:lnTo>
                    <a:pt x="6" y="839"/>
                  </a:lnTo>
                  <a:lnTo>
                    <a:pt x="7" y="838"/>
                  </a:lnTo>
                  <a:lnTo>
                    <a:pt x="7" y="837"/>
                  </a:lnTo>
                  <a:lnTo>
                    <a:pt x="8" y="837"/>
                  </a:lnTo>
                  <a:lnTo>
                    <a:pt x="9" y="837"/>
                  </a:lnTo>
                  <a:lnTo>
                    <a:pt x="15" y="841"/>
                  </a:lnTo>
                  <a:lnTo>
                    <a:pt x="20" y="846"/>
                  </a:lnTo>
                  <a:lnTo>
                    <a:pt x="20" y="847"/>
                  </a:lnTo>
                  <a:lnTo>
                    <a:pt x="21" y="849"/>
                  </a:lnTo>
                  <a:lnTo>
                    <a:pt x="21" y="850"/>
                  </a:lnTo>
                  <a:lnTo>
                    <a:pt x="23" y="851"/>
                  </a:lnTo>
                  <a:lnTo>
                    <a:pt x="24" y="851"/>
                  </a:lnTo>
                  <a:lnTo>
                    <a:pt x="27" y="850"/>
                  </a:lnTo>
                  <a:lnTo>
                    <a:pt x="28" y="850"/>
                  </a:lnTo>
                  <a:lnTo>
                    <a:pt x="29" y="850"/>
                  </a:lnTo>
                  <a:lnTo>
                    <a:pt x="29" y="849"/>
                  </a:lnTo>
                  <a:lnTo>
                    <a:pt x="30" y="848"/>
                  </a:lnTo>
                  <a:lnTo>
                    <a:pt x="32" y="849"/>
                  </a:lnTo>
                  <a:lnTo>
                    <a:pt x="32" y="850"/>
                  </a:lnTo>
                  <a:lnTo>
                    <a:pt x="33" y="851"/>
                  </a:lnTo>
                  <a:lnTo>
                    <a:pt x="33" y="852"/>
                  </a:lnTo>
                  <a:lnTo>
                    <a:pt x="33" y="853"/>
                  </a:lnTo>
                  <a:lnTo>
                    <a:pt x="32" y="854"/>
                  </a:lnTo>
                  <a:lnTo>
                    <a:pt x="30" y="854"/>
                  </a:lnTo>
                  <a:lnTo>
                    <a:pt x="29" y="854"/>
                  </a:lnTo>
                  <a:lnTo>
                    <a:pt x="27" y="854"/>
                  </a:lnTo>
                  <a:lnTo>
                    <a:pt x="26" y="854"/>
                  </a:lnTo>
                  <a:lnTo>
                    <a:pt x="24" y="855"/>
                  </a:lnTo>
                  <a:lnTo>
                    <a:pt x="24" y="857"/>
                  </a:lnTo>
                  <a:lnTo>
                    <a:pt x="24" y="859"/>
                  </a:lnTo>
                  <a:lnTo>
                    <a:pt x="26" y="860"/>
                  </a:lnTo>
                  <a:lnTo>
                    <a:pt x="27" y="861"/>
                  </a:lnTo>
                  <a:lnTo>
                    <a:pt x="28" y="862"/>
                  </a:lnTo>
                  <a:lnTo>
                    <a:pt x="29" y="862"/>
                  </a:lnTo>
                  <a:lnTo>
                    <a:pt x="29" y="863"/>
                  </a:lnTo>
                  <a:lnTo>
                    <a:pt x="28" y="864"/>
                  </a:lnTo>
                  <a:lnTo>
                    <a:pt x="27" y="864"/>
                  </a:lnTo>
                  <a:lnTo>
                    <a:pt x="26" y="865"/>
                  </a:lnTo>
                  <a:lnTo>
                    <a:pt x="24" y="866"/>
                  </a:lnTo>
                  <a:lnTo>
                    <a:pt x="24" y="868"/>
                  </a:lnTo>
                  <a:lnTo>
                    <a:pt x="24" y="870"/>
                  </a:lnTo>
                  <a:lnTo>
                    <a:pt x="26" y="871"/>
                  </a:lnTo>
                  <a:lnTo>
                    <a:pt x="27" y="872"/>
                  </a:lnTo>
                  <a:lnTo>
                    <a:pt x="28" y="872"/>
                  </a:lnTo>
                  <a:lnTo>
                    <a:pt x="29" y="872"/>
                  </a:lnTo>
                  <a:lnTo>
                    <a:pt x="30" y="871"/>
                  </a:lnTo>
                  <a:lnTo>
                    <a:pt x="30" y="868"/>
                  </a:lnTo>
                  <a:lnTo>
                    <a:pt x="32" y="867"/>
                  </a:lnTo>
                  <a:lnTo>
                    <a:pt x="34" y="866"/>
                  </a:lnTo>
                  <a:lnTo>
                    <a:pt x="36" y="865"/>
                  </a:lnTo>
                  <a:lnTo>
                    <a:pt x="38" y="865"/>
                  </a:lnTo>
                  <a:lnTo>
                    <a:pt x="41" y="865"/>
                  </a:lnTo>
                  <a:lnTo>
                    <a:pt x="43" y="865"/>
                  </a:lnTo>
                  <a:lnTo>
                    <a:pt x="45" y="864"/>
                  </a:lnTo>
                  <a:lnTo>
                    <a:pt x="45" y="867"/>
                  </a:lnTo>
                  <a:lnTo>
                    <a:pt x="44" y="870"/>
                  </a:lnTo>
                  <a:lnTo>
                    <a:pt x="44" y="872"/>
                  </a:lnTo>
                  <a:lnTo>
                    <a:pt x="44" y="874"/>
                  </a:lnTo>
                  <a:lnTo>
                    <a:pt x="45" y="875"/>
                  </a:lnTo>
                  <a:lnTo>
                    <a:pt x="46" y="876"/>
                  </a:lnTo>
                  <a:lnTo>
                    <a:pt x="48" y="877"/>
                  </a:lnTo>
                  <a:lnTo>
                    <a:pt x="49" y="879"/>
                  </a:lnTo>
                  <a:lnTo>
                    <a:pt x="50" y="880"/>
                  </a:lnTo>
                  <a:lnTo>
                    <a:pt x="44" y="880"/>
                  </a:lnTo>
                  <a:lnTo>
                    <a:pt x="39" y="879"/>
                  </a:lnTo>
                  <a:lnTo>
                    <a:pt x="37" y="879"/>
                  </a:lnTo>
                  <a:lnTo>
                    <a:pt x="35" y="878"/>
                  </a:lnTo>
                  <a:lnTo>
                    <a:pt x="32" y="877"/>
                  </a:lnTo>
                  <a:lnTo>
                    <a:pt x="30" y="877"/>
                  </a:lnTo>
                  <a:lnTo>
                    <a:pt x="29" y="877"/>
                  </a:lnTo>
                  <a:lnTo>
                    <a:pt x="28" y="878"/>
                  </a:lnTo>
                  <a:lnTo>
                    <a:pt x="28" y="879"/>
                  </a:lnTo>
                  <a:lnTo>
                    <a:pt x="28" y="880"/>
                  </a:lnTo>
                  <a:lnTo>
                    <a:pt x="29" y="882"/>
                  </a:lnTo>
                  <a:lnTo>
                    <a:pt x="30" y="883"/>
                  </a:lnTo>
                  <a:lnTo>
                    <a:pt x="31" y="885"/>
                  </a:lnTo>
                  <a:lnTo>
                    <a:pt x="32" y="886"/>
                  </a:lnTo>
                  <a:lnTo>
                    <a:pt x="32" y="887"/>
                  </a:lnTo>
                  <a:lnTo>
                    <a:pt x="32" y="888"/>
                  </a:lnTo>
                  <a:lnTo>
                    <a:pt x="33" y="888"/>
                  </a:lnTo>
                  <a:lnTo>
                    <a:pt x="34" y="888"/>
                  </a:lnTo>
                  <a:lnTo>
                    <a:pt x="35" y="889"/>
                  </a:lnTo>
                  <a:lnTo>
                    <a:pt x="35" y="891"/>
                  </a:lnTo>
                  <a:lnTo>
                    <a:pt x="35" y="894"/>
                  </a:lnTo>
                  <a:lnTo>
                    <a:pt x="35" y="897"/>
                  </a:lnTo>
                  <a:lnTo>
                    <a:pt x="36" y="900"/>
                  </a:lnTo>
                  <a:lnTo>
                    <a:pt x="37" y="903"/>
                  </a:lnTo>
                  <a:lnTo>
                    <a:pt x="38" y="904"/>
                  </a:lnTo>
                  <a:lnTo>
                    <a:pt x="38" y="906"/>
                  </a:lnTo>
                  <a:lnTo>
                    <a:pt x="38" y="908"/>
                  </a:lnTo>
                  <a:lnTo>
                    <a:pt x="38" y="910"/>
                  </a:lnTo>
                  <a:lnTo>
                    <a:pt x="39" y="911"/>
                  </a:lnTo>
                  <a:lnTo>
                    <a:pt x="40" y="912"/>
                  </a:lnTo>
                  <a:lnTo>
                    <a:pt x="41" y="912"/>
                  </a:lnTo>
                  <a:lnTo>
                    <a:pt x="42" y="912"/>
                  </a:lnTo>
                  <a:lnTo>
                    <a:pt x="43" y="911"/>
                  </a:lnTo>
                  <a:lnTo>
                    <a:pt x="44" y="911"/>
                  </a:lnTo>
                  <a:lnTo>
                    <a:pt x="46" y="911"/>
                  </a:lnTo>
                  <a:lnTo>
                    <a:pt x="47" y="910"/>
                  </a:lnTo>
                  <a:lnTo>
                    <a:pt x="49" y="909"/>
                  </a:lnTo>
                  <a:lnTo>
                    <a:pt x="50" y="908"/>
                  </a:lnTo>
                  <a:lnTo>
                    <a:pt x="51" y="908"/>
                  </a:lnTo>
                  <a:lnTo>
                    <a:pt x="46" y="912"/>
                  </a:lnTo>
                  <a:lnTo>
                    <a:pt x="43" y="917"/>
                  </a:lnTo>
                  <a:lnTo>
                    <a:pt x="41" y="924"/>
                  </a:lnTo>
                  <a:lnTo>
                    <a:pt x="39" y="930"/>
                  </a:lnTo>
                  <a:lnTo>
                    <a:pt x="39" y="932"/>
                  </a:lnTo>
                  <a:lnTo>
                    <a:pt x="39" y="934"/>
                  </a:lnTo>
                  <a:lnTo>
                    <a:pt x="41" y="935"/>
                  </a:lnTo>
                  <a:lnTo>
                    <a:pt x="43" y="937"/>
                  </a:lnTo>
                  <a:lnTo>
                    <a:pt x="45" y="938"/>
                  </a:lnTo>
                  <a:lnTo>
                    <a:pt x="47" y="939"/>
                  </a:lnTo>
                  <a:lnTo>
                    <a:pt x="50" y="942"/>
                  </a:lnTo>
                  <a:lnTo>
                    <a:pt x="52" y="947"/>
                  </a:lnTo>
                  <a:lnTo>
                    <a:pt x="53" y="953"/>
                  </a:lnTo>
                  <a:lnTo>
                    <a:pt x="54" y="959"/>
                  </a:lnTo>
                  <a:lnTo>
                    <a:pt x="56" y="961"/>
                  </a:lnTo>
                  <a:lnTo>
                    <a:pt x="58" y="962"/>
                  </a:lnTo>
                  <a:lnTo>
                    <a:pt x="61" y="965"/>
                  </a:lnTo>
                  <a:lnTo>
                    <a:pt x="61" y="966"/>
                  </a:lnTo>
                  <a:lnTo>
                    <a:pt x="61" y="967"/>
                  </a:lnTo>
                  <a:lnTo>
                    <a:pt x="59" y="968"/>
                  </a:lnTo>
                  <a:lnTo>
                    <a:pt x="59" y="970"/>
                  </a:lnTo>
                  <a:lnTo>
                    <a:pt x="59" y="972"/>
                  </a:lnTo>
                  <a:lnTo>
                    <a:pt x="60" y="974"/>
                  </a:lnTo>
                  <a:lnTo>
                    <a:pt x="61" y="978"/>
                  </a:lnTo>
                  <a:lnTo>
                    <a:pt x="62" y="981"/>
                  </a:lnTo>
                  <a:lnTo>
                    <a:pt x="63" y="984"/>
                  </a:lnTo>
                  <a:lnTo>
                    <a:pt x="64" y="985"/>
                  </a:lnTo>
                  <a:lnTo>
                    <a:pt x="65" y="985"/>
                  </a:lnTo>
                  <a:lnTo>
                    <a:pt x="66" y="984"/>
                  </a:lnTo>
                  <a:lnTo>
                    <a:pt x="66" y="983"/>
                  </a:lnTo>
                  <a:lnTo>
                    <a:pt x="67" y="982"/>
                  </a:lnTo>
                  <a:lnTo>
                    <a:pt x="69" y="981"/>
                  </a:lnTo>
                  <a:lnTo>
                    <a:pt x="69" y="982"/>
                  </a:lnTo>
                  <a:lnTo>
                    <a:pt x="70" y="983"/>
                  </a:lnTo>
                  <a:lnTo>
                    <a:pt x="73" y="984"/>
                  </a:lnTo>
                  <a:lnTo>
                    <a:pt x="74" y="983"/>
                  </a:lnTo>
                  <a:lnTo>
                    <a:pt x="75" y="981"/>
                  </a:lnTo>
                  <a:lnTo>
                    <a:pt x="75" y="979"/>
                  </a:lnTo>
                  <a:lnTo>
                    <a:pt x="76" y="976"/>
                  </a:lnTo>
                  <a:lnTo>
                    <a:pt x="77" y="974"/>
                  </a:lnTo>
                  <a:lnTo>
                    <a:pt x="78" y="975"/>
                  </a:lnTo>
                  <a:lnTo>
                    <a:pt x="78" y="976"/>
                  </a:lnTo>
                  <a:lnTo>
                    <a:pt x="79" y="977"/>
                  </a:lnTo>
                  <a:lnTo>
                    <a:pt x="80" y="977"/>
                  </a:lnTo>
                  <a:lnTo>
                    <a:pt x="82" y="976"/>
                  </a:lnTo>
                  <a:lnTo>
                    <a:pt x="83" y="975"/>
                  </a:lnTo>
                  <a:lnTo>
                    <a:pt x="84" y="974"/>
                  </a:lnTo>
                  <a:lnTo>
                    <a:pt x="85" y="972"/>
                  </a:lnTo>
                  <a:lnTo>
                    <a:pt x="85" y="973"/>
                  </a:lnTo>
                  <a:lnTo>
                    <a:pt x="86" y="974"/>
                  </a:lnTo>
                  <a:lnTo>
                    <a:pt x="86" y="975"/>
                  </a:lnTo>
                  <a:lnTo>
                    <a:pt x="86" y="976"/>
                  </a:lnTo>
                  <a:lnTo>
                    <a:pt x="82" y="980"/>
                  </a:lnTo>
                  <a:lnTo>
                    <a:pt x="79" y="984"/>
                  </a:lnTo>
                  <a:lnTo>
                    <a:pt x="75" y="987"/>
                  </a:lnTo>
                  <a:lnTo>
                    <a:pt x="69" y="988"/>
                  </a:lnTo>
                  <a:lnTo>
                    <a:pt x="69" y="989"/>
                  </a:lnTo>
                  <a:lnTo>
                    <a:pt x="69" y="990"/>
                  </a:lnTo>
                  <a:lnTo>
                    <a:pt x="68" y="991"/>
                  </a:lnTo>
                  <a:lnTo>
                    <a:pt x="67" y="991"/>
                  </a:lnTo>
                  <a:lnTo>
                    <a:pt x="66" y="991"/>
                  </a:lnTo>
                  <a:lnTo>
                    <a:pt x="65" y="992"/>
                  </a:lnTo>
                  <a:lnTo>
                    <a:pt x="65" y="993"/>
                  </a:lnTo>
                  <a:lnTo>
                    <a:pt x="65" y="994"/>
                  </a:lnTo>
                  <a:lnTo>
                    <a:pt x="69" y="1002"/>
                  </a:lnTo>
                  <a:lnTo>
                    <a:pt x="74" y="1011"/>
                  </a:lnTo>
                  <a:lnTo>
                    <a:pt x="76" y="1010"/>
                  </a:lnTo>
                  <a:lnTo>
                    <a:pt x="77" y="1009"/>
                  </a:lnTo>
                  <a:lnTo>
                    <a:pt x="78" y="1007"/>
                  </a:lnTo>
                  <a:lnTo>
                    <a:pt x="78" y="1005"/>
                  </a:lnTo>
                  <a:lnTo>
                    <a:pt x="78" y="1003"/>
                  </a:lnTo>
                  <a:lnTo>
                    <a:pt x="79" y="1001"/>
                  </a:lnTo>
                  <a:lnTo>
                    <a:pt x="79" y="999"/>
                  </a:lnTo>
                  <a:lnTo>
                    <a:pt x="80" y="997"/>
                  </a:lnTo>
                  <a:lnTo>
                    <a:pt x="83" y="996"/>
                  </a:lnTo>
                  <a:lnTo>
                    <a:pt x="85" y="995"/>
                  </a:lnTo>
                  <a:lnTo>
                    <a:pt x="87" y="994"/>
                  </a:lnTo>
                  <a:lnTo>
                    <a:pt x="91" y="994"/>
                  </a:lnTo>
                  <a:lnTo>
                    <a:pt x="95" y="994"/>
                  </a:lnTo>
                  <a:lnTo>
                    <a:pt x="99" y="994"/>
                  </a:lnTo>
                  <a:lnTo>
                    <a:pt x="102" y="995"/>
                  </a:lnTo>
                  <a:lnTo>
                    <a:pt x="105" y="996"/>
                  </a:lnTo>
                  <a:lnTo>
                    <a:pt x="107" y="999"/>
                  </a:lnTo>
                  <a:lnTo>
                    <a:pt x="110" y="1001"/>
                  </a:lnTo>
                  <a:lnTo>
                    <a:pt x="111" y="1004"/>
                  </a:lnTo>
                  <a:lnTo>
                    <a:pt x="111" y="1007"/>
                  </a:lnTo>
                  <a:lnTo>
                    <a:pt x="110" y="1010"/>
                  </a:lnTo>
                  <a:lnTo>
                    <a:pt x="109" y="1012"/>
                  </a:lnTo>
                  <a:lnTo>
                    <a:pt x="108" y="1014"/>
                  </a:lnTo>
                  <a:lnTo>
                    <a:pt x="106" y="1014"/>
                  </a:lnTo>
                  <a:lnTo>
                    <a:pt x="104" y="1014"/>
                  </a:lnTo>
                  <a:lnTo>
                    <a:pt x="102" y="1015"/>
                  </a:lnTo>
                  <a:lnTo>
                    <a:pt x="100" y="1015"/>
                  </a:lnTo>
                  <a:lnTo>
                    <a:pt x="98" y="1015"/>
                  </a:lnTo>
                  <a:lnTo>
                    <a:pt x="96" y="1016"/>
                  </a:lnTo>
                  <a:lnTo>
                    <a:pt x="94" y="1017"/>
                  </a:lnTo>
                  <a:lnTo>
                    <a:pt x="93" y="1018"/>
                  </a:lnTo>
                  <a:lnTo>
                    <a:pt x="93" y="1020"/>
                  </a:lnTo>
                  <a:lnTo>
                    <a:pt x="94" y="1021"/>
                  </a:lnTo>
                  <a:lnTo>
                    <a:pt x="95" y="1022"/>
                  </a:lnTo>
                  <a:lnTo>
                    <a:pt x="97" y="1023"/>
                  </a:lnTo>
                  <a:lnTo>
                    <a:pt x="98" y="1023"/>
                  </a:lnTo>
                  <a:lnTo>
                    <a:pt x="105" y="1026"/>
                  </a:lnTo>
                  <a:lnTo>
                    <a:pt x="111" y="1028"/>
                  </a:lnTo>
                  <a:lnTo>
                    <a:pt x="117" y="1028"/>
                  </a:lnTo>
                  <a:lnTo>
                    <a:pt x="119" y="1027"/>
                  </a:lnTo>
                  <a:lnTo>
                    <a:pt x="120" y="1026"/>
                  </a:lnTo>
                  <a:lnTo>
                    <a:pt x="120" y="1025"/>
                  </a:lnTo>
                  <a:lnTo>
                    <a:pt x="119" y="1023"/>
                  </a:lnTo>
                  <a:lnTo>
                    <a:pt x="119" y="1022"/>
                  </a:lnTo>
                  <a:lnTo>
                    <a:pt x="117" y="1020"/>
                  </a:lnTo>
                  <a:lnTo>
                    <a:pt x="116" y="1018"/>
                  </a:lnTo>
                  <a:lnTo>
                    <a:pt x="116" y="1017"/>
                  </a:lnTo>
                  <a:lnTo>
                    <a:pt x="119" y="1013"/>
                  </a:lnTo>
                  <a:lnTo>
                    <a:pt x="120" y="1009"/>
                  </a:lnTo>
                  <a:lnTo>
                    <a:pt x="119" y="1005"/>
                  </a:lnTo>
                  <a:lnTo>
                    <a:pt x="121" y="1005"/>
                  </a:lnTo>
                  <a:lnTo>
                    <a:pt x="122" y="1004"/>
                  </a:lnTo>
                  <a:lnTo>
                    <a:pt x="122" y="1003"/>
                  </a:lnTo>
                  <a:lnTo>
                    <a:pt x="123" y="1001"/>
                  </a:lnTo>
                  <a:lnTo>
                    <a:pt x="123" y="1000"/>
                  </a:lnTo>
                  <a:lnTo>
                    <a:pt x="123" y="998"/>
                  </a:lnTo>
                  <a:lnTo>
                    <a:pt x="122" y="997"/>
                  </a:lnTo>
                  <a:lnTo>
                    <a:pt x="122" y="996"/>
                  </a:lnTo>
                  <a:lnTo>
                    <a:pt x="130" y="991"/>
                  </a:lnTo>
                  <a:lnTo>
                    <a:pt x="138" y="989"/>
                  </a:lnTo>
                  <a:lnTo>
                    <a:pt x="145" y="984"/>
                  </a:lnTo>
                  <a:lnTo>
                    <a:pt x="151" y="983"/>
                  </a:lnTo>
                  <a:lnTo>
                    <a:pt x="157" y="982"/>
                  </a:lnTo>
                  <a:lnTo>
                    <a:pt x="164" y="982"/>
                  </a:lnTo>
                  <a:lnTo>
                    <a:pt x="166" y="981"/>
                  </a:lnTo>
                  <a:lnTo>
                    <a:pt x="166" y="980"/>
                  </a:lnTo>
                  <a:lnTo>
                    <a:pt x="164" y="979"/>
                  </a:lnTo>
                  <a:lnTo>
                    <a:pt x="163" y="978"/>
                  </a:lnTo>
                  <a:lnTo>
                    <a:pt x="162" y="977"/>
                  </a:lnTo>
                  <a:lnTo>
                    <a:pt x="161" y="977"/>
                  </a:lnTo>
                  <a:lnTo>
                    <a:pt x="158" y="976"/>
                  </a:lnTo>
                  <a:lnTo>
                    <a:pt x="147" y="975"/>
                  </a:lnTo>
                  <a:lnTo>
                    <a:pt x="136" y="974"/>
                  </a:lnTo>
                  <a:lnTo>
                    <a:pt x="125" y="975"/>
                  </a:lnTo>
                  <a:lnTo>
                    <a:pt x="113" y="977"/>
                  </a:lnTo>
                  <a:lnTo>
                    <a:pt x="103" y="976"/>
                  </a:lnTo>
                  <a:lnTo>
                    <a:pt x="98" y="974"/>
                  </a:lnTo>
                  <a:lnTo>
                    <a:pt x="94" y="969"/>
                  </a:lnTo>
                  <a:lnTo>
                    <a:pt x="92" y="964"/>
                  </a:lnTo>
                  <a:lnTo>
                    <a:pt x="89" y="958"/>
                  </a:lnTo>
                  <a:lnTo>
                    <a:pt x="89" y="953"/>
                  </a:lnTo>
                  <a:lnTo>
                    <a:pt x="90" y="948"/>
                  </a:lnTo>
                  <a:lnTo>
                    <a:pt x="90" y="944"/>
                  </a:lnTo>
                  <a:lnTo>
                    <a:pt x="88" y="940"/>
                  </a:lnTo>
                  <a:lnTo>
                    <a:pt x="86" y="938"/>
                  </a:lnTo>
                  <a:lnTo>
                    <a:pt x="83" y="937"/>
                  </a:lnTo>
                  <a:lnTo>
                    <a:pt x="80" y="938"/>
                  </a:lnTo>
                  <a:lnTo>
                    <a:pt x="77" y="939"/>
                  </a:lnTo>
                  <a:lnTo>
                    <a:pt x="75" y="941"/>
                  </a:lnTo>
                  <a:lnTo>
                    <a:pt x="68" y="931"/>
                  </a:lnTo>
                  <a:lnTo>
                    <a:pt x="68" y="920"/>
                  </a:lnTo>
                  <a:lnTo>
                    <a:pt x="70" y="908"/>
                  </a:lnTo>
                  <a:lnTo>
                    <a:pt x="74" y="897"/>
                  </a:lnTo>
                  <a:lnTo>
                    <a:pt x="76" y="886"/>
                  </a:lnTo>
                  <a:lnTo>
                    <a:pt x="76" y="875"/>
                  </a:lnTo>
                  <a:lnTo>
                    <a:pt x="75" y="866"/>
                  </a:lnTo>
                  <a:lnTo>
                    <a:pt x="75" y="857"/>
                  </a:lnTo>
                  <a:lnTo>
                    <a:pt x="79" y="849"/>
                  </a:lnTo>
                  <a:lnTo>
                    <a:pt x="79" y="848"/>
                  </a:lnTo>
                  <a:lnTo>
                    <a:pt x="78" y="847"/>
                  </a:lnTo>
                  <a:lnTo>
                    <a:pt x="78" y="845"/>
                  </a:lnTo>
                  <a:lnTo>
                    <a:pt x="77" y="843"/>
                  </a:lnTo>
                  <a:lnTo>
                    <a:pt x="78" y="842"/>
                  </a:lnTo>
                  <a:lnTo>
                    <a:pt x="80" y="838"/>
                  </a:lnTo>
                  <a:lnTo>
                    <a:pt x="83" y="835"/>
                  </a:lnTo>
                  <a:lnTo>
                    <a:pt x="85" y="832"/>
                  </a:lnTo>
                  <a:lnTo>
                    <a:pt x="86" y="831"/>
                  </a:lnTo>
                  <a:lnTo>
                    <a:pt x="86" y="829"/>
                  </a:lnTo>
                  <a:lnTo>
                    <a:pt x="86" y="828"/>
                  </a:lnTo>
                  <a:lnTo>
                    <a:pt x="85" y="826"/>
                  </a:lnTo>
                  <a:lnTo>
                    <a:pt x="83" y="824"/>
                  </a:lnTo>
                  <a:lnTo>
                    <a:pt x="81" y="822"/>
                  </a:lnTo>
                  <a:lnTo>
                    <a:pt x="80" y="820"/>
                  </a:lnTo>
                  <a:lnTo>
                    <a:pt x="80" y="818"/>
                  </a:lnTo>
                  <a:lnTo>
                    <a:pt x="80" y="816"/>
                  </a:lnTo>
                  <a:lnTo>
                    <a:pt x="80" y="814"/>
                  </a:lnTo>
                  <a:lnTo>
                    <a:pt x="80" y="811"/>
                  </a:lnTo>
                  <a:lnTo>
                    <a:pt x="80" y="810"/>
                  </a:lnTo>
                  <a:lnTo>
                    <a:pt x="79" y="809"/>
                  </a:lnTo>
                  <a:lnTo>
                    <a:pt x="78" y="808"/>
                  </a:lnTo>
                  <a:lnTo>
                    <a:pt x="79" y="801"/>
                  </a:lnTo>
                  <a:lnTo>
                    <a:pt x="81" y="794"/>
                  </a:lnTo>
                  <a:lnTo>
                    <a:pt x="80" y="787"/>
                  </a:lnTo>
                  <a:lnTo>
                    <a:pt x="79" y="785"/>
                  </a:lnTo>
                  <a:lnTo>
                    <a:pt x="78" y="784"/>
                  </a:lnTo>
                  <a:lnTo>
                    <a:pt x="76" y="783"/>
                  </a:lnTo>
                  <a:lnTo>
                    <a:pt x="74" y="781"/>
                  </a:lnTo>
                  <a:lnTo>
                    <a:pt x="71" y="781"/>
                  </a:lnTo>
                  <a:lnTo>
                    <a:pt x="69" y="780"/>
                  </a:lnTo>
                  <a:lnTo>
                    <a:pt x="71" y="778"/>
                  </a:lnTo>
                  <a:lnTo>
                    <a:pt x="75" y="777"/>
                  </a:lnTo>
                  <a:lnTo>
                    <a:pt x="78" y="777"/>
                  </a:lnTo>
                  <a:lnTo>
                    <a:pt x="80" y="776"/>
                  </a:lnTo>
                  <a:lnTo>
                    <a:pt x="83" y="775"/>
                  </a:lnTo>
                  <a:lnTo>
                    <a:pt x="85" y="774"/>
                  </a:lnTo>
                  <a:lnTo>
                    <a:pt x="85" y="772"/>
                  </a:lnTo>
                  <a:lnTo>
                    <a:pt x="85" y="769"/>
                  </a:lnTo>
                  <a:lnTo>
                    <a:pt x="85" y="765"/>
                  </a:lnTo>
                  <a:lnTo>
                    <a:pt x="83" y="763"/>
                  </a:lnTo>
                  <a:lnTo>
                    <a:pt x="80" y="762"/>
                  </a:lnTo>
                  <a:lnTo>
                    <a:pt x="78" y="762"/>
                  </a:lnTo>
                  <a:lnTo>
                    <a:pt x="75" y="762"/>
                  </a:lnTo>
                  <a:lnTo>
                    <a:pt x="71" y="762"/>
                  </a:lnTo>
                  <a:lnTo>
                    <a:pt x="69" y="762"/>
                  </a:lnTo>
                  <a:lnTo>
                    <a:pt x="69" y="761"/>
                  </a:lnTo>
                  <a:lnTo>
                    <a:pt x="69" y="760"/>
                  </a:lnTo>
                  <a:lnTo>
                    <a:pt x="69" y="759"/>
                  </a:lnTo>
                  <a:lnTo>
                    <a:pt x="69" y="758"/>
                  </a:lnTo>
                  <a:lnTo>
                    <a:pt x="71" y="755"/>
                  </a:lnTo>
                  <a:lnTo>
                    <a:pt x="73" y="753"/>
                  </a:lnTo>
                  <a:lnTo>
                    <a:pt x="73" y="750"/>
                  </a:lnTo>
                  <a:lnTo>
                    <a:pt x="73" y="747"/>
                  </a:lnTo>
                  <a:lnTo>
                    <a:pt x="70" y="745"/>
                  </a:lnTo>
                  <a:lnTo>
                    <a:pt x="64" y="735"/>
                  </a:lnTo>
                  <a:lnTo>
                    <a:pt x="59" y="726"/>
                  </a:lnTo>
                  <a:lnTo>
                    <a:pt x="57" y="720"/>
                  </a:lnTo>
                  <a:lnTo>
                    <a:pt x="58" y="713"/>
                  </a:lnTo>
                  <a:lnTo>
                    <a:pt x="60" y="706"/>
                  </a:lnTo>
                  <a:lnTo>
                    <a:pt x="61" y="697"/>
                  </a:lnTo>
                  <a:lnTo>
                    <a:pt x="59" y="686"/>
                  </a:lnTo>
                  <a:lnTo>
                    <a:pt x="57" y="677"/>
                  </a:lnTo>
                  <a:lnTo>
                    <a:pt x="56" y="667"/>
                  </a:lnTo>
                  <a:lnTo>
                    <a:pt x="57" y="654"/>
                  </a:lnTo>
                  <a:lnTo>
                    <a:pt x="58" y="641"/>
                  </a:lnTo>
                  <a:lnTo>
                    <a:pt x="59" y="635"/>
                  </a:lnTo>
                  <a:lnTo>
                    <a:pt x="62" y="629"/>
                  </a:lnTo>
                  <a:lnTo>
                    <a:pt x="63" y="626"/>
                  </a:lnTo>
                  <a:lnTo>
                    <a:pt x="62" y="624"/>
                  </a:lnTo>
                  <a:lnTo>
                    <a:pt x="61" y="622"/>
                  </a:lnTo>
                  <a:lnTo>
                    <a:pt x="60" y="620"/>
                  </a:lnTo>
                  <a:lnTo>
                    <a:pt x="60" y="618"/>
                  </a:lnTo>
                  <a:lnTo>
                    <a:pt x="61" y="617"/>
                  </a:lnTo>
                  <a:lnTo>
                    <a:pt x="62" y="616"/>
                  </a:lnTo>
                  <a:lnTo>
                    <a:pt x="63" y="615"/>
                  </a:lnTo>
                  <a:lnTo>
                    <a:pt x="65" y="615"/>
                  </a:lnTo>
                  <a:lnTo>
                    <a:pt x="67" y="615"/>
                  </a:lnTo>
                  <a:lnTo>
                    <a:pt x="69" y="614"/>
                  </a:lnTo>
                  <a:lnTo>
                    <a:pt x="71" y="614"/>
                  </a:lnTo>
                  <a:lnTo>
                    <a:pt x="73" y="612"/>
                  </a:lnTo>
                  <a:lnTo>
                    <a:pt x="71" y="605"/>
                  </a:lnTo>
                  <a:lnTo>
                    <a:pt x="69" y="598"/>
                  </a:lnTo>
                  <a:lnTo>
                    <a:pt x="67" y="591"/>
                  </a:lnTo>
                  <a:lnTo>
                    <a:pt x="66" y="588"/>
                  </a:lnTo>
                  <a:lnTo>
                    <a:pt x="65" y="585"/>
                  </a:lnTo>
                  <a:lnTo>
                    <a:pt x="63" y="583"/>
                  </a:lnTo>
                  <a:lnTo>
                    <a:pt x="62" y="580"/>
                  </a:lnTo>
                  <a:lnTo>
                    <a:pt x="61" y="566"/>
                  </a:lnTo>
                  <a:lnTo>
                    <a:pt x="62" y="552"/>
                  </a:lnTo>
                  <a:lnTo>
                    <a:pt x="66" y="541"/>
                  </a:lnTo>
                  <a:lnTo>
                    <a:pt x="71" y="531"/>
                  </a:lnTo>
                  <a:lnTo>
                    <a:pt x="76" y="521"/>
                  </a:lnTo>
                  <a:lnTo>
                    <a:pt x="76" y="518"/>
                  </a:lnTo>
                  <a:lnTo>
                    <a:pt x="76" y="516"/>
                  </a:lnTo>
                  <a:lnTo>
                    <a:pt x="74" y="514"/>
                  </a:lnTo>
                  <a:lnTo>
                    <a:pt x="73" y="512"/>
                  </a:lnTo>
                  <a:lnTo>
                    <a:pt x="71" y="509"/>
                  </a:lnTo>
                  <a:lnTo>
                    <a:pt x="70" y="508"/>
                  </a:lnTo>
                  <a:lnTo>
                    <a:pt x="70" y="506"/>
                  </a:lnTo>
                  <a:lnTo>
                    <a:pt x="74" y="495"/>
                  </a:lnTo>
                  <a:lnTo>
                    <a:pt x="77" y="483"/>
                  </a:lnTo>
                  <a:lnTo>
                    <a:pt x="78" y="482"/>
                  </a:lnTo>
                  <a:lnTo>
                    <a:pt x="79" y="481"/>
                  </a:lnTo>
                  <a:lnTo>
                    <a:pt x="81" y="481"/>
                  </a:lnTo>
                  <a:lnTo>
                    <a:pt x="82" y="480"/>
                  </a:lnTo>
                  <a:lnTo>
                    <a:pt x="84" y="480"/>
                  </a:lnTo>
                  <a:lnTo>
                    <a:pt x="86" y="479"/>
                  </a:lnTo>
                  <a:lnTo>
                    <a:pt x="87" y="478"/>
                  </a:lnTo>
                  <a:lnTo>
                    <a:pt x="88" y="468"/>
                  </a:lnTo>
                  <a:lnTo>
                    <a:pt x="86" y="457"/>
                  </a:lnTo>
                  <a:lnTo>
                    <a:pt x="85" y="446"/>
                  </a:lnTo>
                  <a:lnTo>
                    <a:pt x="84" y="445"/>
                  </a:lnTo>
                  <a:lnTo>
                    <a:pt x="83" y="445"/>
                  </a:lnTo>
                  <a:lnTo>
                    <a:pt x="81" y="444"/>
                  </a:lnTo>
                  <a:lnTo>
                    <a:pt x="79" y="444"/>
                  </a:lnTo>
                  <a:lnTo>
                    <a:pt x="78" y="443"/>
                  </a:lnTo>
                  <a:lnTo>
                    <a:pt x="77" y="443"/>
                  </a:lnTo>
                  <a:lnTo>
                    <a:pt x="71" y="430"/>
                  </a:lnTo>
                  <a:lnTo>
                    <a:pt x="69" y="416"/>
                  </a:lnTo>
                  <a:lnTo>
                    <a:pt x="69" y="414"/>
                  </a:lnTo>
                  <a:lnTo>
                    <a:pt x="69" y="411"/>
                  </a:lnTo>
                  <a:lnTo>
                    <a:pt x="69" y="408"/>
                  </a:lnTo>
                  <a:lnTo>
                    <a:pt x="68" y="406"/>
                  </a:lnTo>
                  <a:lnTo>
                    <a:pt x="67" y="405"/>
                  </a:lnTo>
                  <a:lnTo>
                    <a:pt x="65" y="404"/>
                  </a:lnTo>
                  <a:lnTo>
                    <a:pt x="63" y="403"/>
                  </a:lnTo>
                  <a:lnTo>
                    <a:pt x="62" y="402"/>
                  </a:lnTo>
                  <a:lnTo>
                    <a:pt x="60" y="400"/>
                  </a:lnTo>
                  <a:lnTo>
                    <a:pt x="59" y="399"/>
                  </a:lnTo>
                  <a:lnTo>
                    <a:pt x="59" y="397"/>
                  </a:lnTo>
                  <a:lnTo>
                    <a:pt x="60" y="395"/>
                  </a:lnTo>
                  <a:lnTo>
                    <a:pt x="61" y="393"/>
                  </a:lnTo>
                  <a:lnTo>
                    <a:pt x="63" y="392"/>
                  </a:lnTo>
                  <a:lnTo>
                    <a:pt x="65" y="391"/>
                  </a:lnTo>
                  <a:lnTo>
                    <a:pt x="66" y="390"/>
                  </a:lnTo>
                  <a:lnTo>
                    <a:pt x="67" y="388"/>
                  </a:lnTo>
                  <a:lnTo>
                    <a:pt x="67" y="382"/>
                  </a:lnTo>
                  <a:lnTo>
                    <a:pt x="66" y="374"/>
                  </a:lnTo>
                  <a:lnTo>
                    <a:pt x="67" y="369"/>
                  </a:lnTo>
                  <a:lnTo>
                    <a:pt x="69" y="367"/>
                  </a:lnTo>
                  <a:lnTo>
                    <a:pt x="71" y="364"/>
                  </a:lnTo>
                  <a:lnTo>
                    <a:pt x="73" y="362"/>
                  </a:lnTo>
                  <a:lnTo>
                    <a:pt x="75" y="359"/>
                  </a:lnTo>
                  <a:lnTo>
                    <a:pt x="75" y="357"/>
                  </a:lnTo>
                  <a:lnTo>
                    <a:pt x="74" y="354"/>
                  </a:lnTo>
                  <a:lnTo>
                    <a:pt x="71" y="350"/>
                  </a:lnTo>
                  <a:lnTo>
                    <a:pt x="70" y="346"/>
                  </a:lnTo>
                  <a:lnTo>
                    <a:pt x="69" y="343"/>
                  </a:lnTo>
                  <a:lnTo>
                    <a:pt x="69" y="339"/>
                  </a:lnTo>
                  <a:lnTo>
                    <a:pt x="73" y="323"/>
                  </a:lnTo>
                  <a:lnTo>
                    <a:pt x="78" y="308"/>
                  </a:lnTo>
                  <a:lnTo>
                    <a:pt x="82" y="298"/>
                  </a:lnTo>
                  <a:lnTo>
                    <a:pt x="87" y="288"/>
                  </a:lnTo>
                  <a:lnTo>
                    <a:pt x="91" y="276"/>
                  </a:lnTo>
                  <a:lnTo>
                    <a:pt x="92" y="274"/>
                  </a:lnTo>
                  <a:lnTo>
                    <a:pt x="94" y="272"/>
                  </a:lnTo>
                  <a:lnTo>
                    <a:pt x="96" y="271"/>
                  </a:lnTo>
                  <a:lnTo>
                    <a:pt x="98" y="269"/>
                  </a:lnTo>
                  <a:lnTo>
                    <a:pt x="100" y="268"/>
                  </a:lnTo>
                  <a:lnTo>
                    <a:pt x="101" y="267"/>
                  </a:lnTo>
                  <a:lnTo>
                    <a:pt x="102" y="265"/>
                  </a:lnTo>
                  <a:lnTo>
                    <a:pt x="103" y="263"/>
                  </a:lnTo>
                  <a:lnTo>
                    <a:pt x="103" y="262"/>
                  </a:lnTo>
                  <a:lnTo>
                    <a:pt x="100" y="250"/>
                  </a:lnTo>
                  <a:lnTo>
                    <a:pt x="100" y="236"/>
                  </a:lnTo>
                  <a:lnTo>
                    <a:pt x="100" y="235"/>
                  </a:lnTo>
                  <a:lnTo>
                    <a:pt x="99" y="233"/>
                  </a:lnTo>
                  <a:lnTo>
                    <a:pt x="98" y="230"/>
                  </a:lnTo>
                  <a:lnTo>
                    <a:pt x="97" y="228"/>
                  </a:lnTo>
                  <a:lnTo>
                    <a:pt x="96" y="227"/>
                  </a:lnTo>
                  <a:lnTo>
                    <a:pt x="96" y="226"/>
                  </a:lnTo>
                  <a:lnTo>
                    <a:pt x="96" y="224"/>
                  </a:lnTo>
                  <a:lnTo>
                    <a:pt x="97" y="223"/>
                  </a:lnTo>
                  <a:lnTo>
                    <a:pt x="100" y="218"/>
                  </a:lnTo>
                  <a:lnTo>
                    <a:pt x="99" y="213"/>
                  </a:lnTo>
                  <a:lnTo>
                    <a:pt x="98" y="207"/>
                  </a:lnTo>
                  <a:lnTo>
                    <a:pt x="99" y="203"/>
                  </a:lnTo>
                  <a:lnTo>
                    <a:pt x="105" y="198"/>
                  </a:lnTo>
                  <a:lnTo>
                    <a:pt x="112" y="193"/>
                  </a:lnTo>
                  <a:lnTo>
                    <a:pt x="119" y="189"/>
                  </a:lnTo>
                  <a:lnTo>
                    <a:pt x="125" y="183"/>
                  </a:lnTo>
                  <a:lnTo>
                    <a:pt x="128" y="175"/>
                  </a:lnTo>
                  <a:lnTo>
                    <a:pt x="129" y="163"/>
                  </a:lnTo>
                  <a:lnTo>
                    <a:pt x="129" y="156"/>
                  </a:lnTo>
                  <a:lnTo>
                    <a:pt x="128" y="151"/>
                  </a:lnTo>
                  <a:lnTo>
                    <a:pt x="128" y="145"/>
                  </a:lnTo>
                  <a:lnTo>
                    <a:pt x="127" y="145"/>
                  </a:lnTo>
                  <a:lnTo>
                    <a:pt x="126" y="145"/>
                  </a:lnTo>
                  <a:lnTo>
                    <a:pt x="124" y="145"/>
                  </a:lnTo>
                  <a:lnTo>
                    <a:pt x="121" y="145"/>
                  </a:lnTo>
                  <a:lnTo>
                    <a:pt x="119" y="145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53" name="Freeform 91"/>
            <p:cNvSpPr>
              <a:spLocks/>
            </p:cNvSpPr>
            <p:nvPr/>
          </p:nvSpPr>
          <p:spPr bwMode="gray">
            <a:xfrm>
              <a:off x="2764" y="3576"/>
              <a:ext cx="47" cy="56"/>
            </a:xfrm>
            <a:custGeom>
              <a:avLst/>
              <a:gdLst>
                <a:gd name="T0" fmla="*/ 1 w 47"/>
                <a:gd name="T1" fmla="*/ 9 h 56"/>
                <a:gd name="T2" fmla="*/ 4 w 47"/>
                <a:gd name="T3" fmla="*/ 7 h 56"/>
                <a:gd name="T4" fmla="*/ 7 w 47"/>
                <a:gd name="T5" fmla="*/ 9 h 56"/>
                <a:gd name="T6" fmla="*/ 8 w 47"/>
                <a:gd name="T7" fmla="*/ 11 h 56"/>
                <a:gd name="T8" fmla="*/ 10 w 47"/>
                <a:gd name="T9" fmla="*/ 12 h 56"/>
                <a:gd name="T10" fmla="*/ 11 w 47"/>
                <a:gd name="T11" fmla="*/ 10 h 56"/>
                <a:gd name="T12" fmla="*/ 14 w 47"/>
                <a:gd name="T13" fmla="*/ 9 h 56"/>
                <a:gd name="T14" fmla="*/ 15 w 47"/>
                <a:gd name="T15" fmla="*/ 7 h 56"/>
                <a:gd name="T16" fmla="*/ 15 w 47"/>
                <a:gd name="T17" fmla="*/ 5 h 56"/>
                <a:gd name="T18" fmla="*/ 18 w 47"/>
                <a:gd name="T19" fmla="*/ 2 h 56"/>
                <a:gd name="T20" fmla="*/ 22 w 47"/>
                <a:gd name="T21" fmla="*/ 1 h 56"/>
                <a:gd name="T22" fmla="*/ 24 w 47"/>
                <a:gd name="T23" fmla="*/ 2 h 56"/>
                <a:gd name="T24" fmla="*/ 26 w 47"/>
                <a:gd name="T25" fmla="*/ 4 h 56"/>
                <a:gd name="T26" fmla="*/ 30 w 47"/>
                <a:gd name="T27" fmla="*/ 3 h 56"/>
                <a:gd name="T28" fmla="*/ 36 w 47"/>
                <a:gd name="T29" fmla="*/ 0 h 56"/>
                <a:gd name="T30" fmla="*/ 37 w 47"/>
                <a:gd name="T31" fmla="*/ 1 h 56"/>
                <a:gd name="T32" fmla="*/ 37 w 47"/>
                <a:gd name="T33" fmla="*/ 2 h 56"/>
                <a:gd name="T34" fmla="*/ 41 w 47"/>
                <a:gd name="T35" fmla="*/ 3 h 56"/>
                <a:gd name="T36" fmla="*/ 42 w 47"/>
                <a:gd name="T37" fmla="*/ 7 h 56"/>
                <a:gd name="T38" fmla="*/ 43 w 47"/>
                <a:gd name="T39" fmla="*/ 12 h 56"/>
                <a:gd name="T40" fmla="*/ 44 w 47"/>
                <a:gd name="T41" fmla="*/ 15 h 56"/>
                <a:gd name="T42" fmla="*/ 42 w 47"/>
                <a:gd name="T43" fmla="*/ 18 h 56"/>
                <a:gd name="T44" fmla="*/ 41 w 47"/>
                <a:gd name="T45" fmla="*/ 22 h 56"/>
                <a:gd name="T46" fmla="*/ 43 w 47"/>
                <a:gd name="T47" fmla="*/ 24 h 56"/>
                <a:gd name="T48" fmla="*/ 43 w 47"/>
                <a:gd name="T49" fmla="*/ 29 h 56"/>
                <a:gd name="T50" fmla="*/ 43 w 47"/>
                <a:gd name="T51" fmla="*/ 34 h 56"/>
                <a:gd name="T52" fmla="*/ 45 w 47"/>
                <a:gd name="T53" fmla="*/ 41 h 56"/>
                <a:gd name="T54" fmla="*/ 45 w 47"/>
                <a:gd name="T55" fmla="*/ 45 h 56"/>
                <a:gd name="T56" fmla="*/ 46 w 47"/>
                <a:gd name="T57" fmla="*/ 50 h 56"/>
                <a:gd name="T58" fmla="*/ 46 w 47"/>
                <a:gd name="T59" fmla="*/ 54 h 56"/>
                <a:gd name="T60" fmla="*/ 45 w 47"/>
                <a:gd name="T61" fmla="*/ 56 h 56"/>
                <a:gd name="T62" fmla="*/ 22 w 47"/>
                <a:gd name="T63" fmla="*/ 53 h 56"/>
                <a:gd name="T64" fmla="*/ 15 w 47"/>
                <a:gd name="T65" fmla="*/ 52 h 56"/>
                <a:gd name="T66" fmla="*/ 10 w 47"/>
                <a:gd name="T67" fmla="*/ 49 h 56"/>
                <a:gd name="T68" fmla="*/ 8 w 47"/>
                <a:gd name="T69" fmla="*/ 44 h 56"/>
                <a:gd name="T70" fmla="*/ 9 w 47"/>
                <a:gd name="T71" fmla="*/ 38 h 56"/>
                <a:gd name="T72" fmla="*/ 12 w 47"/>
                <a:gd name="T73" fmla="*/ 36 h 56"/>
                <a:gd name="T74" fmla="*/ 16 w 47"/>
                <a:gd name="T75" fmla="*/ 33 h 56"/>
                <a:gd name="T76" fmla="*/ 18 w 47"/>
                <a:gd name="T77" fmla="*/ 31 h 56"/>
                <a:gd name="T78" fmla="*/ 17 w 47"/>
                <a:gd name="T79" fmla="*/ 29 h 56"/>
                <a:gd name="T80" fmla="*/ 5 w 47"/>
                <a:gd name="T81" fmla="*/ 30 h 56"/>
                <a:gd name="T82" fmla="*/ 0 w 47"/>
                <a:gd name="T83" fmla="*/ 25 h 56"/>
                <a:gd name="T84" fmla="*/ 0 w 47"/>
                <a:gd name="T85" fmla="*/ 22 h 56"/>
                <a:gd name="T86" fmla="*/ 3 w 47"/>
                <a:gd name="T87" fmla="*/ 19 h 56"/>
                <a:gd name="T88" fmla="*/ 5 w 47"/>
                <a:gd name="T89" fmla="*/ 18 h 56"/>
                <a:gd name="T90" fmla="*/ 5 w 47"/>
                <a:gd name="T91" fmla="*/ 15 h 56"/>
                <a:gd name="T92" fmla="*/ 2 w 47"/>
                <a:gd name="T93" fmla="*/ 14 h 56"/>
                <a:gd name="T94" fmla="*/ 0 w 47"/>
                <a:gd name="T95" fmla="*/ 12 h 5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7"/>
                <a:gd name="T145" fmla="*/ 0 h 56"/>
                <a:gd name="T146" fmla="*/ 47 w 47"/>
                <a:gd name="T147" fmla="*/ 56 h 5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7" h="56">
                  <a:moveTo>
                    <a:pt x="0" y="11"/>
                  </a:moveTo>
                  <a:lnTo>
                    <a:pt x="1" y="9"/>
                  </a:lnTo>
                  <a:lnTo>
                    <a:pt x="2" y="8"/>
                  </a:lnTo>
                  <a:lnTo>
                    <a:pt x="4" y="7"/>
                  </a:lnTo>
                  <a:lnTo>
                    <a:pt x="5" y="8"/>
                  </a:lnTo>
                  <a:lnTo>
                    <a:pt x="7" y="9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5" y="9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5" y="5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2"/>
                  </a:lnTo>
                  <a:lnTo>
                    <a:pt x="25" y="3"/>
                  </a:lnTo>
                  <a:lnTo>
                    <a:pt x="26" y="4"/>
                  </a:lnTo>
                  <a:lnTo>
                    <a:pt x="27" y="4"/>
                  </a:lnTo>
                  <a:lnTo>
                    <a:pt x="30" y="3"/>
                  </a:lnTo>
                  <a:lnTo>
                    <a:pt x="33" y="1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2"/>
                  </a:lnTo>
                  <a:lnTo>
                    <a:pt x="40" y="2"/>
                  </a:lnTo>
                  <a:lnTo>
                    <a:pt x="41" y="3"/>
                  </a:lnTo>
                  <a:lnTo>
                    <a:pt x="41" y="5"/>
                  </a:lnTo>
                  <a:lnTo>
                    <a:pt x="42" y="7"/>
                  </a:lnTo>
                  <a:lnTo>
                    <a:pt x="42" y="10"/>
                  </a:lnTo>
                  <a:lnTo>
                    <a:pt x="43" y="12"/>
                  </a:lnTo>
                  <a:lnTo>
                    <a:pt x="44" y="13"/>
                  </a:lnTo>
                  <a:lnTo>
                    <a:pt x="44" y="15"/>
                  </a:lnTo>
                  <a:lnTo>
                    <a:pt x="43" y="16"/>
                  </a:lnTo>
                  <a:lnTo>
                    <a:pt x="42" y="18"/>
                  </a:lnTo>
                  <a:lnTo>
                    <a:pt x="41" y="19"/>
                  </a:lnTo>
                  <a:lnTo>
                    <a:pt x="41" y="22"/>
                  </a:lnTo>
                  <a:lnTo>
                    <a:pt x="42" y="23"/>
                  </a:lnTo>
                  <a:lnTo>
                    <a:pt x="43" y="24"/>
                  </a:lnTo>
                  <a:lnTo>
                    <a:pt x="43" y="25"/>
                  </a:lnTo>
                  <a:lnTo>
                    <a:pt x="43" y="29"/>
                  </a:lnTo>
                  <a:lnTo>
                    <a:pt x="43" y="32"/>
                  </a:lnTo>
                  <a:lnTo>
                    <a:pt x="43" y="34"/>
                  </a:lnTo>
                  <a:lnTo>
                    <a:pt x="44" y="38"/>
                  </a:lnTo>
                  <a:lnTo>
                    <a:pt x="45" y="41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5" y="47"/>
                  </a:lnTo>
                  <a:lnTo>
                    <a:pt x="46" y="50"/>
                  </a:lnTo>
                  <a:lnTo>
                    <a:pt x="47" y="53"/>
                  </a:lnTo>
                  <a:lnTo>
                    <a:pt x="46" y="54"/>
                  </a:lnTo>
                  <a:lnTo>
                    <a:pt x="46" y="55"/>
                  </a:lnTo>
                  <a:lnTo>
                    <a:pt x="45" y="56"/>
                  </a:lnTo>
                  <a:lnTo>
                    <a:pt x="33" y="55"/>
                  </a:lnTo>
                  <a:lnTo>
                    <a:pt x="22" y="53"/>
                  </a:lnTo>
                  <a:lnTo>
                    <a:pt x="18" y="53"/>
                  </a:lnTo>
                  <a:lnTo>
                    <a:pt x="15" y="52"/>
                  </a:lnTo>
                  <a:lnTo>
                    <a:pt x="12" y="51"/>
                  </a:lnTo>
                  <a:lnTo>
                    <a:pt x="10" y="49"/>
                  </a:lnTo>
                  <a:lnTo>
                    <a:pt x="9" y="47"/>
                  </a:lnTo>
                  <a:lnTo>
                    <a:pt x="8" y="44"/>
                  </a:lnTo>
                  <a:lnTo>
                    <a:pt x="8" y="41"/>
                  </a:lnTo>
                  <a:lnTo>
                    <a:pt x="9" y="38"/>
                  </a:lnTo>
                  <a:lnTo>
                    <a:pt x="10" y="37"/>
                  </a:lnTo>
                  <a:lnTo>
                    <a:pt x="12" y="36"/>
                  </a:lnTo>
                  <a:lnTo>
                    <a:pt x="14" y="35"/>
                  </a:lnTo>
                  <a:lnTo>
                    <a:pt x="16" y="33"/>
                  </a:lnTo>
                  <a:lnTo>
                    <a:pt x="18" y="32"/>
                  </a:lnTo>
                  <a:lnTo>
                    <a:pt x="18" y="31"/>
                  </a:lnTo>
                  <a:lnTo>
                    <a:pt x="18" y="30"/>
                  </a:lnTo>
                  <a:lnTo>
                    <a:pt x="17" y="29"/>
                  </a:lnTo>
                  <a:lnTo>
                    <a:pt x="11" y="30"/>
                  </a:lnTo>
                  <a:lnTo>
                    <a:pt x="5" y="30"/>
                  </a:lnTo>
                  <a:lnTo>
                    <a:pt x="1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2" y="19"/>
                  </a:lnTo>
                  <a:lnTo>
                    <a:pt x="3" y="19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4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54" name="Freeform 92"/>
            <p:cNvSpPr>
              <a:spLocks/>
            </p:cNvSpPr>
            <p:nvPr/>
          </p:nvSpPr>
          <p:spPr bwMode="gray">
            <a:xfrm>
              <a:off x="2764" y="3576"/>
              <a:ext cx="47" cy="56"/>
            </a:xfrm>
            <a:custGeom>
              <a:avLst/>
              <a:gdLst>
                <a:gd name="T0" fmla="*/ 1 w 47"/>
                <a:gd name="T1" fmla="*/ 9 h 56"/>
                <a:gd name="T2" fmla="*/ 4 w 47"/>
                <a:gd name="T3" fmla="*/ 7 h 56"/>
                <a:gd name="T4" fmla="*/ 7 w 47"/>
                <a:gd name="T5" fmla="*/ 9 h 56"/>
                <a:gd name="T6" fmla="*/ 8 w 47"/>
                <a:gd name="T7" fmla="*/ 11 h 56"/>
                <a:gd name="T8" fmla="*/ 10 w 47"/>
                <a:gd name="T9" fmla="*/ 12 h 56"/>
                <a:gd name="T10" fmla="*/ 11 w 47"/>
                <a:gd name="T11" fmla="*/ 10 h 56"/>
                <a:gd name="T12" fmla="*/ 14 w 47"/>
                <a:gd name="T13" fmla="*/ 9 h 56"/>
                <a:gd name="T14" fmla="*/ 15 w 47"/>
                <a:gd name="T15" fmla="*/ 7 h 56"/>
                <a:gd name="T16" fmla="*/ 15 w 47"/>
                <a:gd name="T17" fmla="*/ 5 h 56"/>
                <a:gd name="T18" fmla="*/ 18 w 47"/>
                <a:gd name="T19" fmla="*/ 2 h 56"/>
                <a:gd name="T20" fmla="*/ 22 w 47"/>
                <a:gd name="T21" fmla="*/ 1 h 56"/>
                <a:gd name="T22" fmla="*/ 24 w 47"/>
                <a:gd name="T23" fmla="*/ 2 h 56"/>
                <a:gd name="T24" fmla="*/ 26 w 47"/>
                <a:gd name="T25" fmla="*/ 4 h 56"/>
                <a:gd name="T26" fmla="*/ 30 w 47"/>
                <a:gd name="T27" fmla="*/ 3 h 56"/>
                <a:gd name="T28" fmla="*/ 36 w 47"/>
                <a:gd name="T29" fmla="*/ 0 h 56"/>
                <a:gd name="T30" fmla="*/ 37 w 47"/>
                <a:gd name="T31" fmla="*/ 1 h 56"/>
                <a:gd name="T32" fmla="*/ 37 w 47"/>
                <a:gd name="T33" fmla="*/ 2 h 56"/>
                <a:gd name="T34" fmla="*/ 41 w 47"/>
                <a:gd name="T35" fmla="*/ 3 h 56"/>
                <a:gd name="T36" fmla="*/ 42 w 47"/>
                <a:gd name="T37" fmla="*/ 7 h 56"/>
                <a:gd name="T38" fmla="*/ 43 w 47"/>
                <a:gd name="T39" fmla="*/ 12 h 56"/>
                <a:gd name="T40" fmla="*/ 44 w 47"/>
                <a:gd name="T41" fmla="*/ 15 h 56"/>
                <a:gd name="T42" fmla="*/ 42 w 47"/>
                <a:gd name="T43" fmla="*/ 18 h 56"/>
                <a:gd name="T44" fmla="*/ 41 w 47"/>
                <a:gd name="T45" fmla="*/ 22 h 56"/>
                <a:gd name="T46" fmla="*/ 43 w 47"/>
                <a:gd name="T47" fmla="*/ 24 h 56"/>
                <a:gd name="T48" fmla="*/ 43 w 47"/>
                <a:gd name="T49" fmla="*/ 29 h 56"/>
                <a:gd name="T50" fmla="*/ 43 w 47"/>
                <a:gd name="T51" fmla="*/ 34 h 56"/>
                <a:gd name="T52" fmla="*/ 45 w 47"/>
                <a:gd name="T53" fmla="*/ 41 h 56"/>
                <a:gd name="T54" fmla="*/ 45 w 47"/>
                <a:gd name="T55" fmla="*/ 45 h 56"/>
                <a:gd name="T56" fmla="*/ 46 w 47"/>
                <a:gd name="T57" fmla="*/ 50 h 56"/>
                <a:gd name="T58" fmla="*/ 46 w 47"/>
                <a:gd name="T59" fmla="*/ 54 h 56"/>
                <a:gd name="T60" fmla="*/ 45 w 47"/>
                <a:gd name="T61" fmla="*/ 56 h 56"/>
                <a:gd name="T62" fmla="*/ 22 w 47"/>
                <a:gd name="T63" fmla="*/ 53 h 56"/>
                <a:gd name="T64" fmla="*/ 15 w 47"/>
                <a:gd name="T65" fmla="*/ 52 h 56"/>
                <a:gd name="T66" fmla="*/ 10 w 47"/>
                <a:gd name="T67" fmla="*/ 49 h 56"/>
                <a:gd name="T68" fmla="*/ 8 w 47"/>
                <a:gd name="T69" fmla="*/ 44 h 56"/>
                <a:gd name="T70" fmla="*/ 9 w 47"/>
                <a:gd name="T71" fmla="*/ 38 h 56"/>
                <a:gd name="T72" fmla="*/ 12 w 47"/>
                <a:gd name="T73" fmla="*/ 36 h 56"/>
                <a:gd name="T74" fmla="*/ 16 w 47"/>
                <a:gd name="T75" fmla="*/ 33 h 56"/>
                <a:gd name="T76" fmla="*/ 18 w 47"/>
                <a:gd name="T77" fmla="*/ 31 h 56"/>
                <a:gd name="T78" fmla="*/ 17 w 47"/>
                <a:gd name="T79" fmla="*/ 29 h 56"/>
                <a:gd name="T80" fmla="*/ 5 w 47"/>
                <a:gd name="T81" fmla="*/ 30 h 56"/>
                <a:gd name="T82" fmla="*/ 0 w 47"/>
                <a:gd name="T83" fmla="*/ 25 h 56"/>
                <a:gd name="T84" fmla="*/ 0 w 47"/>
                <a:gd name="T85" fmla="*/ 22 h 56"/>
                <a:gd name="T86" fmla="*/ 3 w 47"/>
                <a:gd name="T87" fmla="*/ 19 h 56"/>
                <a:gd name="T88" fmla="*/ 5 w 47"/>
                <a:gd name="T89" fmla="*/ 18 h 56"/>
                <a:gd name="T90" fmla="*/ 5 w 47"/>
                <a:gd name="T91" fmla="*/ 15 h 56"/>
                <a:gd name="T92" fmla="*/ 2 w 47"/>
                <a:gd name="T93" fmla="*/ 14 h 56"/>
                <a:gd name="T94" fmla="*/ 0 w 47"/>
                <a:gd name="T95" fmla="*/ 12 h 5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7"/>
                <a:gd name="T145" fmla="*/ 0 h 56"/>
                <a:gd name="T146" fmla="*/ 47 w 47"/>
                <a:gd name="T147" fmla="*/ 56 h 5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7" h="56">
                  <a:moveTo>
                    <a:pt x="0" y="11"/>
                  </a:moveTo>
                  <a:lnTo>
                    <a:pt x="1" y="9"/>
                  </a:lnTo>
                  <a:lnTo>
                    <a:pt x="2" y="8"/>
                  </a:lnTo>
                  <a:lnTo>
                    <a:pt x="4" y="7"/>
                  </a:lnTo>
                  <a:lnTo>
                    <a:pt x="5" y="8"/>
                  </a:lnTo>
                  <a:lnTo>
                    <a:pt x="7" y="9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5" y="9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5" y="5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2"/>
                  </a:lnTo>
                  <a:lnTo>
                    <a:pt x="25" y="3"/>
                  </a:lnTo>
                  <a:lnTo>
                    <a:pt x="26" y="4"/>
                  </a:lnTo>
                  <a:lnTo>
                    <a:pt x="27" y="4"/>
                  </a:lnTo>
                  <a:lnTo>
                    <a:pt x="30" y="3"/>
                  </a:lnTo>
                  <a:lnTo>
                    <a:pt x="33" y="1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2"/>
                  </a:lnTo>
                  <a:lnTo>
                    <a:pt x="40" y="2"/>
                  </a:lnTo>
                  <a:lnTo>
                    <a:pt x="41" y="3"/>
                  </a:lnTo>
                  <a:lnTo>
                    <a:pt x="41" y="5"/>
                  </a:lnTo>
                  <a:lnTo>
                    <a:pt x="42" y="7"/>
                  </a:lnTo>
                  <a:lnTo>
                    <a:pt x="42" y="10"/>
                  </a:lnTo>
                  <a:lnTo>
                    <a:pt x="43" y="12"/>
                  </a:lnTo>
                  <a:lnTo>
                    <a:pt x="44" y="13"/>
                  </a:lnTo>
                  <a:lnTo>
                    <a:pt x="44" y="15"/>
                  </a:lnTo>
                  <a:lnTo>
                    <a:pt x="43" y="16"/>
                  </a:lnTo>
                  <a:lnTo>
                    <a:pt x="42" y="18"/>
                  </a:lnTo>
                  <a:lnTo>
                    <a:pt x="41" y="19"/>
                  </a:lnTo>
                  <a:lnTo>
                    <a:pt x="41" y="22"/>
                  </a:lnTo>
                  <a:lnTo>
                    <a:pt x="42" y="23"/>
                  </a:lnTo>
                  <a:lnTo>
                    <a:pt x="43" y="24"/>
                  </a:lnTo>
                  <a:lnTo>
                    <a:pt x="43" y="25"/>
                  </a:lnTo>
                  <a:lnTo>
                    <a:pt x="43" y="29"/>
                  </a:lnTo>
                  <a:lnTo>
                    <a:pt x="43" y="32"/>
                  </a:lnTo>
                  <a:lnTo>
                    <a:pt x="43" y="34"/>
                  </a:lnTo>
                  <a:lnTo>
                    <a:pt x="44" y="38"/>
                  </a:lnTo>
                  <a:lnTo>
                    <a:pt x="45" y="41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5" y="47"/>
                  </a:lnTo>
                  <a:lnTo>
                    <a:pt x="46" y="50"/>
                  </a:lnTo>
                  <a:lnTo>
                    <a:pt x="47" y="53"/>
                  </a:lnTo>
                  <a:lnTo>
                    <a:pt x="46" y="54"/>
                  </a:lnTo>
                  <a:lnTo>
                    <a:pt x="46" y="55"/>
                  </a:lnTo>
                  <a:lnTo>
                    <a:pt x="45" y="56"/>
                  </a:lnTo>
                  <a:lnTo>
                    <a:pt x="33" y="55"/>
                  </a:lnTo>
                  <a:lnTo>
                    <a:pt x="22" y="53"/>
                  </a:lnTo>
                  <a:lnTo>
                    <a:pt x="18" y="53"/>
                  </a:lnTo>
                  <a:lnTo>
                    <a:pt x="15" y="52"/>
                  </a:lnTo>
                  <a:lnTo>
                    <a:pt x="12" y="51"/>
                  </a:lnTo>
                  <a:lnTo>
                    <a:pt x="10" y="49"/>
                  </a:lnTo>
                  <a:lnTo>
                    <a:pt x="9" y="47"/>
                  </a:lnTo>
                  <a:lnTo>
                    <a:pt x="8" y="44"/>
                  </a:lnTo>
                  <a:lnTo>
                    <a:pt x="8" y="41"/>
                  </a:lnTo>
                  <a:lnTo>
                    <a:pt x="9" y="38"/>
                  </a:lnTo>
                  <a:lnTo>
                    <a:pt x="10" y="37"/>
                  </a:lnTo>
                  <a:lnTo>
                    <a:pt x="12" y="36"/>
                  </a:lnTo>
                  <a:lnTo>
                    <a:pt x="14" y="35"/>
                  </a:lnTo>
                  <a:lnTo>
                    <a:pt x="16" y="33"/>
                  </a:lnTo>
                  <a:lnTo>
                    <a:pt x="18" y="32"/>
                  </a:lnTo>
                  <a:lnTo>
                    <a:pt x="18" y="31"/>
                  </a:lnTo>
                  <a:lnTo>
                    <a:pt x="18" y="30"/>
                  </a:lnTo>
                  <a:lnTo>
                    <a:pt x="17" y="29"/>
                  </a:lnTo>
                  <a:lnTo>
                    <a:pt x="11" y="30"/>
                  </a:lnTo>
                  <a:lnTo>
                    <a:pt x="5" y="30"/>
                  </a:lnTo>
                  <a:lnTo>
                    <a:pt x="1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2" y="19"/>
                  </a:lnTo>
                  <a:lnTo>
                    <a:pt x="3" y="19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4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55" name="Freeform 93"/>
            <p:cNvSpPr>
              <a:spLocks/>
            </p:cNvSpPr>
            <p:nvPr/>
          </p:nvSpPr>
          <p:spPr bwMode="gray">
            <a:xfrm>
              <a:off x="2694" y="2704"/>
              <a:ext cx="430" cy="862"/>
            </a:xfrm>
            <a:custGeom>
              <a:avLst/>
              <a:gdLst>
                <a:gd name="T0" fmla="*/ 89 w 430"/>
                <a:gd name="T1" fmla="*/ 9 h 862"/>
                <a:gd name="T2" fmla="*/ 121 w 430"/>
                <a:gd name="T3" fmla="*/ 8 h 862"/>
                <a:gd name="T4" fmla="*/ 157 w 430"/>
                <a:gd name="T5" fmla="*/ 9 h 862"/>
                <a:gd name="T6" fmla="*/ 188 w 430"/>
                <a:gd name="T7" fmla="*/ 7 h 862"/>
                <a:gd name="T8" fmla="*/ 196 w 430"/>
                <a:gd name="T9" fmla="*/ 21 h 862"/>
                <a:gd name="T10" fmla="*/ 232 w 430"/>
                <a:gd name="T11" fmla="*/ 49 h 862"/>
                <a:gd name="T12" fmla="*/ 322 w 430"/>
                <a:gd name="T13" fmla="*/ 98 h 862"/>
                <a:gd name="T14" fmla="*/ 296 w 430"/>
                <a:gd name="T15" fmla="*/ 148 h 862"/>
                <a:gd name="T16" fmla="*/ 334 w 430"/>
                <a:gd name="T17" fmla="*/ 162 h 862"/>
                <a:gd name="T18" fmla="*/ 353 w 430"/>
                <a:gd name="T19" fmla="*/ 164 h 862"/>
                <a:gd name="T20" fmla="*/ 371 w 430"/>
                <a:gd name="T21" fmla="*/ 157 h 862"/>
                <a:gd name="T22" fmla="*/ 406 w 430"/>
                <a:gd name="T23" fmla="*/ 128 h 862"/>
                <a:gd name="T24" fmla="*/ 420 w 430"/>
                <a:gd name="T25" fmla="*/ 111 h 862"/>
                <a:gd name="T26" fmla="*/ 425 w 430"/>
                <a:gd name="T27" fmla="*/ 147 h 862"/>
                <a:gd name="T28" fmla="*/ 380 w 430"/>
                <a:gd name="T29" fmla="*/ 177 h 862"/>
                <a:gd name="T30" fmla="*/ 317 w 430"/>
                <a:gd name="T31" fmla="*/ 270 h 862"/>
                <a:gd name="T32" fmla="*/ 310 w 430"/>
                <a:gd name="T33" fmla="*/ 325 h 862"/>
                <a:gd name="T34" fmla="*/ 309 w 430"/>
                <a:gd name="T35" fmla="*/ 370 h 862"/>
                <a:gd name="T36" fmla="*/ 324 w 430"/>
                <a:gd name="T37" fmla="*/ 398 h 862"/>
                <a:gd name="T38" fmla="*/ 337 w 430"/>
                <a:gd name="T39" fmla="*/ 414 h 862"/>
                <a:gd name="T40" fmla="*/ 254 w 430"/>
                <a:gd name="T41" fmla="*/ 485 h 862"/>
                <a:gd name="T42" fmla="*/ 208 w 430"/>
                <a:gd name="T43" fmla="*/ 495 h 862"/>
                <a:gd name="T44" fmla="*/ 214 w 430"/>
                <a:gd name="T45" fmla="*/ 510 h 862"/>
                <a:gd name="T46" fmla="*/ 206 w 430"/>
                <a:gd name="T47" fmla="*/ 524 h 862"/>
                <a:gd name="T48" fmla="*/ 203 w 430"/>
                <a:gd name="T49" fmla="*/ 545 h 862"/>
                <a:gd name="T50" fmla="*/ 167 w 430"/>
                <a:gd name="T51" fmla="*/ 548 h 862"/>
                <a:gd name="T52" fmla="*/ 148 w 430"/>
                <a:gd name="T53" fmla="*/ 541 h 862"/>
                <a:gd name="T54" fmla="*/ 153 w 430"/>
                <a:gd name="T55" fmla="*/ 567 h 862"/>
                <a:gd name="T56" fmla="*/ 163 w 430"/>
                <a:gd name="T57" fmla="*/ 582 h 862"/>
                <a:gd name="T58" fmla="*/ 169 w 430"/>
                <a:gd name="T59" fmla="*/ 581 h 862"/>
                <a:gd name="T60" fmla="*/ 182 w 430"/>
                <a:gd name="T61" fmla="*/ 584 h 862"/>
                <a:gd name="T62" fmla="*/ 163 w 430"/>
                <a:gd name="T63" fmla="*/ 593 h 862"/>
                <a:gd name="T64" fmla="*/ 165 w 430"/>
                <a:gd name="T65" fmla="*/ 602 h 862"/>
                <a:gd name="T66" fmla="*/ 148 w 430"/>
                <a:gd name="T67" fmla="*/ 645 h 862"/>
                <a:gd name="T68" fmla="*/ 135 w 430"/>
                <a:gd name="T69" fmla="*/ 658 h 862"/>
                <a:gd name="T70" fmla="*/ 111 w 430"/>
                <a:gd name="T71" fmla="*/ 706 h 862"/>
                <a:gd name="T72" fmla="*/ 144 w 430"/>
                <a:gd name="T73" fmla="*/ 719 h 862"/>
                <a:gd name="T74" fmla="*/ 142 w 430"/>
                <a:gd name="T75" fmla="*/ 738 h 862"/>
                <a:gd name="T76" fmla="*/ 140 w 430"/>
                <a:gd name="T77" fmla="*/ 745 h 862"/>
                <a:gd name="T78" fmla="*/ 125 w 430"/>
                <a:gd name="T79" fmla="*/ 761 h 862"/>
                <a:gd name="T80" fmla="*/ 111 w 430"/>
                <a:gd name="T81" fmla="*/ 784 h 862"/>
                <a:gd name="T82" fmla="*/ 97 w 430"/>
                <a:gd name="T83" fmla="*/ 807 h 862"/>
                <a:gd name="T84" fmla="*/ 83 w 430"/>
                <a:gd name="T85" fmla="*/ 832 h 862"/>
                <a:gd name="T86" fmla="*/ 57 w 430"/>
                <a:gd name="T87" fmla="*/ 862 h 862"/>
                <a:gd name="T88" fmla="*/ 24 w 430"/>
                <a:gd name="T89" fmla="*/ 823 h 862"/>
                <a:gd name="T90" fmla="*/ 23 w 430"/>
                <a:gd name="T91" fmla="*/ 733 h 862"/>
                <a:gd name="T92" fmla="*/ 27 w 430"/>
                <a:gd name="T93" fmla="*/ 709 h 862"/>
                <a:gd name="T94" fmla="*/ 24 w 430"/>
                <a:gd name="T95" fmla="*/ 672 h 862"/>
                <a:gd name="T96" fmla="*/ 29 w 430"/>
                <a:gd name="T97" fmla="*/ 659 h 862"/>
                <a:gd name="T98" fmla="*/ 13 w 430"/>
                <a:gd name="T99" fmla="*/ 644 h 862"/>
                <a:gd name="T100" fmla="*/ 5 w 430"/>
                <a:gd name="T101" fmla="*/ 582 h 862"/>
                <a:gd name="T102" fmla="*/ 4 w 430"/>
                <a:gd name="T103" fmla="*/ 503 h 862"/>
                <a:gd name="T104" fmla="*/ 10 w 430"/>
                <a:gd name="T105" fmla="*/ 473 h 862"/>
                <a:gd name="T106" fmla="*/ 17 w 430"/>
                <a:gd name="T107" fmla="*/ 397 h 862"/>
                <a:gd name="T108" fmla="*/ 31 w 430"/>
                <a:gd name="T109" fmla="*/ 363 h 862"/>
                <a:gd name="T110" fmla="*/ 13 w 430"/>
                <a:gd name="T111" fmla="*/ 299 h 862"/>
                <a:gd name="T112" fmla="*/ 5 w 430"/>
                <a:gd name="T113" fmla="*/ 278 h 862"/>
                <a:gd name="T114" fmla="*/ 19 w 430"/>
                <a:gd name="T115" fmla="*/ 242 h 862"/>
                <a:gd name="T116" fmla="*/ 38 w 430"/>
                <a:gd name="T117" fmla="*/ 157 h 862"/>
                <a:gd name="T118" fmla="*/ 42 w 430"/>
                <a:gd name="T119" fmla="*/ 115 h 862"/>
                <a:gd name="T120" fmla="*/ 63 w 430"/>
                <a:gd name="T121" fmla="*/ 74 h 86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30"/>
                <a:gd name="T184" fmla="*/ 0 h 862"/>
                <a:gd name="T185" fmla="*/ 430 w 430"/>
                <a:gd name="T186" fmla="*/ 862 h 86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30" h="862">
                  <a:moveTo>
                    <a:pt x="72" y="29"/>
                  </a:moveTo>
                  <a:lnTo>
                    <a:pt x="74" y="27"/>
                  </a:lnTo>
                  <a:lnTo>
                    <a:pt x="76" y="25"/>
                  </a:lnTo>
                  <a:lnTo>
                    <a:pt x="77" y="24"/>
                  </a:lnTo>
                  <a:lnTo>
                    <a:pt x="78" y="22"/>
                  </a:lnTo>
                  <a:lnTo>
                    <a:pt x="79" y="21"/>
                  </a:lnTo>
                  <a:lnTo>
                    <a:pt x="81" y="20"/>
                  </a:lnTo>
                  <a:lnTo>
                    <a:pt x="82" y="18"/>
                  </a:lnTo>
                  <a:lnTo>
                    <a:pt x="83" y="15"/>
                  </a:lnTo>
                  <a:lnTo>
                    <a:pt x="85" y="13"/>
                  </a:lnTo>
                  <a:lnTo>
                    <a:pt x="87" y="11"/>
                  </a:lnTo>
                  <a:lnTo>
                    <a:pt x="89" y="9"/>
                  </a:lnTo>
                  <a:lnTo>
                    <a:pt x="90" y="6"/>
                  </a:lnTo>
                  <a:lnTo>
                    <a:pt x="91" y="3"/>
                  </a:lnTo>
                  <a:lnTo>
                    <a:pt x="92" y="1"/>
                  </a:lnTo>
                  <a:lnTo>
                    <a:pt x="94" y="1"/>
                  </a:lnTo>
                  <a:lnTo>
                    <a:pt x="95" y="0"/>
                  </a:lnTo>
                  <a:lnTo>
                    <a:pt x="98" y="0"/>
                  </a:lnTo>
                  <a:lnTo>
                    <a:pt x="99" y="1"/>
                  </a:lnTo>
                  <a:lnTo>
                    <a:pt x="102" y="3"/>
                  </a:lnTo>
                  <a:lnTo>
                    <a:pt x="105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1" y="8"/>
                  </a:lnTo>
                  <a:lnTo>
                    <a:pt x="128" y="8"/>
                  </a:lnTo>
                  <a:lnTo>
                    <a:pt x="135" y="9"/>
                  </a:lnTo>
                  <a:lnTo>
                    <a:pt x="138" y="12"/>
                  </a:lnTo>
                  <a:lnTo>
                    <a:pt x="141" y="14"/>
                  </a:lnTo>
                  <a:lnTo>
                    <a:pt x="144" y="17"/>
                  </a:lnTo>
                  <a:lnTo>
                    <a:pt x="146" y="20"/>
                  </a:lnTo>
                  <a:lnTo>
                    <a:pt x="147" y="24"/>
                  </a:lnTo>
                  <a:lnTo>
                    <a:pt x="148" y="20"/>
                  </a:lnTo>
                  <a:lnTo>
                    <a:pt x="149" y="17"/>
                  </a:lnTo>
                  <a:lnTo>
                    <a:pt x="150" y="13"/>
                  </a:lnTo>
                  <a:lnTo>
                    <a:pt x="153" y="11"/>
                  </a:lnTo>
                  <a:lnTo>
                    <a:pt x="157" y="9"/>
                  </a:lnTo>
                  <a:lnTo>
                    <a:pt x="156" y="9"/>
                  </a:lnTo>
                  <a:lnTo>
                    <a:pt x="157" y="7"/>
                  </a:lnTo>
                  <a:lnTo>
                    <a:pt x="158" y="6"/>
                  </a:lnTo>
                  <a:lnTo>
                    <a:pt x="159" y="6"/>
                  </a:lnTo>
                  <a:lnTo>
                    <a:pt x="168" y="6"/>
                  </a:lnTo>
                  <a:lnTo>
                    <a:pt x="177" y="5"/>
                  </a:lnTo>
                  <a:lnTo>
                    <a:pt x="186" y="5"/>
                  </a:lnTo>
                  <a:lnTo>
                    <a:pt x="186" y="6"/>
                  </a:lnTo>
                  <a:lnTo>
                    <a:pt x="186" y="7"/>
                  </a:lnTo>
                  <a:lnTo>
                    <a:pt x="187" y="7"/>
                  </a:lnTo>
                  <a:lnTo>
                    <a:pt x="188" y="7"/>
                  </a:lnTo>
                  <a:lnTo>
                    <a:pt x="188" y="8"/>
                  </a:lnTo>
                  <a:lnTo>
                    <a:pt x="188" y="9"/>
                  </a:lnTo>
                  <a:lnTo>
                    <a:pt x="188" y="8"/>
                  </a:lnTo>
                  <a:lnTo>
                    <a:pt x="187" y="8"/>
                  </a:lnTo>
                  <a:lnTo>
                    <a:pt x="186" y="8"/>
                  </a:lnTo>
                  <a:lnTo>
                    <a:pt x="185" y="7"/>
                  </a:lnTo>
                  <a:lnTo>
                    <a:pt x="186" y="11"/>
                  </a:lnTo>
                  <a:lnTo>
                    <a:pt x="188" y="14"/>
                  </a:lnTo>
                  <a:lnTo>
                    <a:pt x="191" y="16"/>
                  </a:lnTo>
                  <a:lnTo>
                    <a:pt x="194" y="19"/>
                  </a:lnTo>
                  <a:lnTo>
                    <a:pt x="196" y="21"/>
                  </a:lnTo>
                  <a:lnTo>
                    <a:pt x="198" y="22"/>
                  </a:lnTo>
                  <a:lnTo>
                    <a:pt x="200" y="24"/>
                  </a:lnTo>
                  <a:lnTo>
                    <a:pt x="202" y="25"/>
                  </a:lnTo>
                  <a:lnTo>
                    <a:pt x="204" y="26"/>
                  </a:lnTo>
                  <a:lnTo>
                    <a:pt x="205" y="28"/>
                  </a:lnTo>
                  <a:lnTo>
                    <a:pt x="206" y="30"/>
                  </a:lnTo>
                  <a:lnTo>
                    <a:pt x="208" y="32"/>
                  </a:lnTo>
                  <a:lnTo>
                    <a:pt x="210" y="33"/>
                  </a:lnTo>
                  <a:lnTo>
                    <a:pt x="212" y="33"/>
                  </a:lnTo>
                  <a:lnTo>
                    <a:pt x="214" y="34"/>
                  </a:lnTo>
                  <a:lnTo>
                    <a:pt x="216" y="36"/>
                  </a:lnTo>
                  <a:lnTo>
                    <a:pt x="232" y="49"/>
                  </a:lnTo>
                  <a:lnTo>
                    <a:pt x="249" y="61"/>
                  </a:lnTo>
                  <a:lnTo>
                    <a:pt x="254" y="63"/>
                  </a:lnTo>
                  <a:lnTo>
                    <a:pt x="260" y="63"/>
                  </a:lnTo>
                  <a:lnTo>
                    <a:pt x="266" y="64"/>
                  </a:lnTo>
                  <a:lnTo>
                    <a:pt x="271" y="66"/>
                  </a:lnTo>
                  <a:lnTo>
                    <a:pt x="281" y="75"/>
                  </a:lnTo>
                  <a:lnTo>
                    <a:pt x="292" y="83"/>
                  </a:lnTo>
                  <a:lnTo>
                    <a:pt x="304" y="90"/>
                  </a:lnTo>
                  <a:lnTo>
                    <a:pt x="317" y="94"/>
                  </a:lnTo>
                  <a:lnTo>
                    <a:pt x="319" y="95"/>
                  </a:lnTo>
                  <a:lnTo>
                    <a:pt x="321" y="96"/>
                  </a:lnTo>
                  <a:lnTo>
                    <a:pt x="322" y="98"/>
                  </a:lnTo>
                  <a:lnTo>
                    <a:pt x="323" y="100"/>
                  </a:lnTo>
                  <a:lnTo>
                    <a:pt x="321" y="105"/>
                  </a:lnTo>
                  <a:lnTo>
                    <a:pt x="317" y="109"/>
                  </a:lnTo>
                  <a:lnTo>
                    <a:pt x="313" y="113"/>
                  </a:lnTo>
                  <a:lnTo>
                    <a:pt x="310" y="117"/>
                  </a:lnTo>
                  <a:lnTo>
                    <a:pt x="309" y="119"/>
                  </a:lnTo>
                  <a:lnTo>
                    <a:pt x="309" y="122"/>
                  </a:lnTo>
                  <a:lnTo>
                    <a:pt x="308" y="126"/>
                  </a:lnTo>
                  <a:lnTo>
                    <a:pt x="307" y="128"/>
                  </a:lnTo>
                  <a:lnTo>
                    <a:pt x="303" y="135"/>
                  </a:lnTo>
                  <a:lnTo>
                    <a:pt x="298" y="141"/>
                  </a:lnTo>
                  <a:lnTo>
                    <a:pt x="296" y="148"/>
                  </a:lnTo>
                  <a:lnTo>
                    <a:pt x="297" y="154"/>
                  </a:lnTo>
                  <a:lnTo>
                    <a:pt x="301" y="157"/>
                  </a:lnTo>
                  <a:lnTo>
                    <a:pt x="305" y="157"/>
                  </a:lnTo>
                  <a:lnTo>
                    <a:pt x="311" y="155"/>
                  </a:lnTo>
                  <a:lnTo>
                    <a:pt x="316" y="155"/>
                  </a:lnTo>
                  <a:lnTo>
                    <a:pt x="321" y="156"/>
                  </a:lnTo>
                  <a:lnTo>
                    <a:pt x="324" y="157"/>
                  </a:lnTo>
                  <a:lnTo>
                    <a:pt x="326" y="159"/>
                  </a:lnTo>
                  <a:lnTo>
                    <a:pt x="328" y="161"/>
                  </a:lnTo>
                  <a:lnTo>
                    <a:pt x="331" y="162"/>
                  </a:lnTo>
                  <a:lnTo>
                    <a:pt x="332" y="162"/>
                  </a:lnTo>
                  <a:lnTo>
                    <a:pt x="334" y="162"/>
                  </a:lnTo>
                  <a:lnTo>
                    <a:pt x="335" y="162"/>
                  </a:lnTo>
                  <a:lnTo>
                    <a:pt x="336" y="161"/>
                  </a:lnTo>
                  <a:lnTo>
                    <a:pt x="337" y="162"/>
                  </a:lnTo>
                  <a:lnTo>
                    <a:pt x="338" y="164"/>
                  </a:lnTo>
                  <a:lnTo>
                    <a:pt x="341" y="165"/>
                  </a:lnTo>
                  <a:lnTo>
                    <a:pt x="342" y="167"/>
                  </a:lnTo>
                  <a:lnTo>
                    <a:pt x="344" y="167"/>
                  </a:lnTo>
                  <a:lnTo>
                    <a:pt x="346" y="167"/>
                  </a:lnTo>
                  <a:lnTo>
                    <a:pt x="347" y="166"/>
                  </a:lnTo>
                  <a:lnTo>
                    <a:pt x="349" y="165"/>
                  </a:lnTo>
                  <a:lnTo>
                    <a:pt x="351" y="165"/>
                  </a:lnTo>
                  <a:lnTo>
                    <a:pt x="353" y="164"/>
                  </a:lnTo>
                  <a:lnTo>
                    <a:pt x="355" y="164"/>
                  </a:lnTo>
                  <a:lnTo>
                    <a:pt x="357" y="165"/>
                  </a:lnTo>
                  <a:lnTo>
                    <a:pt x="359" y="166"/>
                  </a:lnTo>
                  <a:lnTo>
                    <a:pt x="361" y="165"/>
                  </a:lnTo>
                  <a:lnTo>
                    <a:pt x="363" y="164"/>
                  </a:lnTo>
                  <a:lnTo>
                    <a:pt x="364" y="163"/>
                  </a:lnTo>
                  <a:lnTo>
                    <a:pt x="364" y="161"/>
                  </a:lnTo>
                  <a:lnTo>
                    <a:pt x="365" y="159"/>
                  </a:lnTo>
                  <a:lnTo>
                    <a:pt x="366" y="158"/>
                  </a:lnTo>
                  <a:lnTo>
                    <a:pt x="368" y="156"/>
                  </a:lnTo>
                  <a:lnTo>
                    <a:pt x="370" y="156"/>
                  </a:lnTo>
                  <a:lnTo>
                    <a:pt x="371" y="157"/>
                  </a:lnTo>
                  <a:lnTo>
                    <a:pt x="373" y="158"/>
                  </a:lnTo>
                  <a:lnTo>
                    <a:pt x="375" y="160"/>
                  </a:lnTo>
                  <a:lnTo>
                    <a:pt x="376" y="161"/>
                  </a:lnTo>
                  <a:lnTo>
                    <a:pt x="378" y="160"/>
                  </a:lnTo>
                  <a:lnTo>
                    <a:pt x="380" y="159"/>
                  </a:lnTo>
                  <a:lnTo>
                    <a:pt x="382" y="157"/>
                  </a:lnTo>
                  <a:lnTo>
                    <a:pt x="383" y="154"/>
                  </a:lnTo>
                  <a:lnTo>
                    <a:pt x="385" y="152"/>
                  </a:lnTo>
                  <a:lnTo>
                    <a:pt x="391" y="147"/>
                  </a:lnTo>
                  <a:lnTo>
                    <a:pt x="397" y="141"/>
                  </a:lnTo>
                  <a:lnTo>
                    <a:pt x="403" y="135"/>
                  </a:lnTo>
                  <a:lnTo>
                    <a:pt x="406" y="128"/>
                  </a:lnTo>
                  <a:lnTo>
                    <a:pt x="405" y="120"/>
                  </a:lnTo>
                  <a:lnTo>
                    <a:pt x="405" y="119"/>
                  </a:lnTo>
                  <a:lnTo>
                    <a:pt x="405" y="117"/>
                  </a:lnTo>
                  <a:lnTo>
                    <a:pt x="405" y="115"/>
                  </a:lnTo>
                  <a:lnTo>
                    <a:pt x="405" y="112"/>
                  </a:lnTo>
                  <a:lnTo>
                    <a:pt x="405" y="110"/>
                  </a:lnTo>
                  <a:lnTo>
                    <a:pt x="406" y="108"/>
                  </a:lnTo>
                  <a:lnTo>
                    <a:pt x="410" y="109"/>
                  </a:lnTo>
                  <a:lnTo>
                    <a:pt x="413" y="109"/>
                  </a:lnTo>
                  <a:lnTo>
                    <a:pt x="416" y="110"/>
                  </a:lnTo>
                  <a:lnTo>
                    <a:pt x="418" y="111"/>
                  </a:lnTo>
                  <a:lnTo>
                    <a:pt x="420" y="111"/>
                  </a:lnTo>
                  <a:lnTo>
                    <a:pt x="422" y="113"/>
                  </a:lnTo>
                  <a:lnTo>
                    <a:pt x="424" y="115"/>
                  </a:lnTo>
                  <a:lnTo>
                    <a:pt x="426" y="118"/>
                  </a:lnTo>
                  <a:lnTo>
                    <a:pt x="428" y="120"/>
                  </a:lnTo>
                  <a:lnTo>
                    <a:pt x="430" y="122"/>
                  </a:lnTo>
                  <a:lnTo>
                    <a:pt x="430" y="123"/>
                  </a:lnTo>
                  <a:lnTo>
                    <a:pt x="430" y="126"/>
                  </a:lnTo>
                  <a:lnTo>
                    <a:pt x="429" y="131"/>
                  </a:lnTo>
                  <a:lnTo>
                    <a:pt x="429" y="137"/>
                  </a:lnTo>
                  <a:lnTo>
                    <a:pt x="429" y="142"/>
                  </a:lnTo>
                  <a:lnTo>
                    <a:pt x="426" y="146"/>
                  </a:lnTo>
                  <a:lnTo>
                    <a:pt x="425" y="147"/>
                  </a:lnTo>
                  <a:lnTo>
                    <a:pt x="424" y="149"/>
                  </a:lnTo>
                  <a:lnTo>
                    <a:pt x="423" y="150"/>
                  </a:lnTo>
                  <a:lnTo>
                    <a:pt x="421" y="150"/>
                  </a:lnTo>
                  <a:lnTo>
                    <a:pt x="419" y="150"/>
                  </a:lnTo>
                  <a:lnTo>
                    <a:pt x="419" y="152"/>
                  </a:lnTo>
                  <a:lnTo>
                    <a:pt x="418" y="154"/>
                  </a:lnTo>
                  <a:lnTo>
                    <a:pt x="417" y="156"/>
                  </a:lnTo>
                  <a:lnTo>
                    <a:pt x="415" y="157"/>
                  </a:lnTo>
                  <a:lnTo>
                    <a:pt x="414" y="157"/>
                  </a:lnTo>
                  <a:lnTo>
                    <a:pt x="412" y="158"/>
                  </a:lnTo>
                  <a:lnTo>
                    <a:pt x="397" y="168"/>
                  </a:lnTo>
                  <a:lnTo>
                    <a:pt x="380" y="177"/>
                  </a:lnTo>
                  <a:lnTo>
                    <a:pt x="374" y="181"/>
                  </a:lnTo>
                  <a:lnTo>
                    <a:pt x="369" y="188"/>
                  </a:lnTo>
                  <a:lnTo>
                    <a:pt x="364" y="194"/>
                  </a:lnTo>
                  <a:lnTo>
                    <a:pt x="358" y="199"/>
                  </a:lnTo>
                  <a:lnTo>
                    <a:pt x="354" y="202"/>
                  </a:lnTo>
                  <a:lnTo>
                    <a:pt x="351" y="205"/>
                  </a:lnTo>
                  <a:lnTo>
                    <a:pt x="348" y="208"/>
                  </a:lnTo>
                  <a:lnTo>
                    <a:pt x="346" y="211"/>
                  </a:lnTo>
                  <a:lnTo>
                    <a:pt x="333" y="228"/>
                  </a:lnTo>
                  <a:lnTo>
                    <a:pt x="325" y="246"/>
                  </a:lnTo>
                  <a:lnTo>
                    <a:pt x="319" y="267"/>
                  </a:lnTo>
                  <a:lnTo>
                    <a:pt x="317" y="270"/>
                  </a:lnTo>
                  <a:lnTo>
                    <a:pt x="315" y="274"/>
                  </a:lnTo>
                  <a:lnTo>
                    <a:pt x="312" y="277"/>
                  </a:lnTo>
                  <a:lnTo>
                    <a:pt x="310" y="281"/>
                  </a:lnTo>
                  <a:lnTo>
                    <a:pt x="309" y="284"/>
                  </a:lnTo>
                  <a:lnTo>
                    <a:pt x="310" y="287"/>
                  </a:lnTo>
                  <a:lnTo>
                    <a:pt x="311" y="291"/>
                  </a:lnTo>
                  <a:lnTo>
                    <a:pt x="312" y="294"/>
                  </a:lnTo>
                  <a:lnTo>
                    <a:pt x="313" y="297"/>
                  </a:lnTo>
                  <a:lnTo>
                    <a:pt x="312" y="305"/>
                  </a:lnTo>
                  <a:lnTo>
                    <a:pt x="311" y="314"/>
                  </a:lnTo>
                  <a:lnTo>
                    <a:pt x="310" y="323"/>
                  </a:lnTo>
                  <a:lnTo>
                    <a:pt x="310" y="325"/>
                  </a:lnTo>
                  <a:lnTo>
                    <a:pt x="309" y="326"/>
                  </a:lnTo>
                  <a:lnTo>
                    <a:pt x="308" y="327"/>
                  </a:lnTo>
                  <a:lnTo>
                    <a:pt x="306" y="327"/>
                  </a:lnTo>
                  <a:lnTo>
                    <a:pt x="305" y="328"/>
                  </a:lnTo>
                  <a:lnTo>
                    <a:pt x="304" y="330"/>
                  </a:lnTo>
                  <a:lnTo>
                    <a:pt x="302" y="337"/>
                  </a:lnTo>
                  <a:lnTo>
                    <a:pt x="300" y="344"/>
                  </a:lnTo>
                  <a:lnTo>
                    <a:pt x="299" y="350"/>
                  </a:lnTo>
                  <a:lnTo>
                    <a:pt x="299" y="358"/>
                  </a:lnTo>
                  <a:lnTo>
                    <a:pt x="301" y="364"/>
                  </a:lnTo>
                  <a:lnTo>
                    <a:pt x="306" y="368"/>
                  </a:lnTo>
                  <a:lnTo>
                    <a:pt x="309" y="370"/>
                  </a:lnTo>
                  <a:lnTo>
                    <a:pt x="313" y="372"/>
                  </a:lnTo>
                  <a:lnTo>
                    <a:pt x="316" y="375"/>
                  </a:lnTo>
                  <a:lnTo>
                    <a:pt x="318" y="378"/>
                  </a:lnTo>
                  <a:lnTo>
                    <a:pt x="320" y="380"/>
                  </a:lnTo>
                  <a:lnTo>
                    <a:pt x="323" y="382"/>
                  </a:lnTo>
                  <a:lnTo>
                    <a:pt x="326" y="385"/>
                  </a:lnTo>
                  <a:lnTo>
                    <a:pt x="328" y="388"/>
                  </a:lnTo>
                  <a:lnTo>
                    <a:pt x="328" y="390"/>
                  </a:lnTo>
                  <a:lnTo>
                    <a:pt x="328" y="392"/>
                  </a:lnTo>
                  <a:lnTo>
                    <a:pt x="327" y="394"/>
                  </a:lnTo>
                  <a:lnTo>
                    <a:pt x="325" y="395"/>
                  </a:lnTo>
                  <a:lnTo>
                    <a:pt x="324" y="398"/>
                  </a:lnTo>
                  <a:lnTo>
                    <a:pt x="322" y="400"/>
                  </a:lnTo>
                  <a:lnTo>
                    <a:pt x="322" y="402"/>
                  </a:lnTo>
                  <a:lnTo>
                    <a:pt x="322" y="404"/>
                  </a:lnTo>
                  <a:lnTo>
                    <a:pt x="324" y="407"/>
                  </a:lnTo>
                  <a:lnTo>
                    <a:pt x="325" y="410"/>
                  </a:lnTo>
                  <a:lnTo>
                    <a:pt x="327" y="413"/>
                  </a:lnTo>
                  <a:lnTo>
                    <a:pt x="330" y="414"/>
                  </a:lnTo>
                  <a:lnTo>
                    <a:pt x="331" y="415"/>
                  </a:lnTo>
                  <a:lnTo>
                    <a:pt x="333" y="415"/>
                  </a:lnTo>
                  <a:lnTo>
                    <a:pt x="335" y="415"/>
                  </a:lnTo>
                  <a:lnTo>
                    <a:pt x="336" y="414"/>
                  </a:lnTo>
                  <a:lnTo>
                    <a:pt x="337" y="414"/>
                  </a:lnTo>
                  <a:lnTo>
                    <a:pt x="338" y="415"/>
                  </a:lnTo>
                  <a:lnTo>
                    <a:pt x="338" y="416"/>
                  </a:lnTo>
                  <a:lnTo>
                    <a:pt x="338" y="422"/>
                  </a:lnTo>
                  <a:lnTo>
                    <a:pt x="338" y="428"/>
                  </a:lnTo>
                  <a:lnTo>
                    <a:pt x="337" y="433"/>
                  </a:lnTo>
                  <a:lnTo>
                    <a:pt x="331" y="443"/>
                  </a:lnTo>
                  <a:lnTo>
                    <a:pt x="325" y="452"/>
                  </a:lnTo>
                  <a:lnTo>
                    <a:pt x="319" y="460"/>
                  </a:lnTo>
                  <a:lnTo>
                    <a:pt x="312" y="467"/>
                  </a:lnTo>
                  <a:lnTo>
                    <a:pt x="293" y="476"/>
                  </a:lnTo>
                  <a:lnTo>
                    <a:pt x="274" y="482"/>
                  </a:lnTo>
                  <a:lnTo>
                    <a:pt x="254" y="485"/>
                  </a:lnTo>
                  <a:lnTo>
                    <a:pt x="241" y="488"/>
                  </a:lnTo>
                  <a:lnTo>
                    <a:pt x="232" y="492"/>
                  </a:lnTo>
                  <a:lnTo>
                    <a:pt x="223" y="492"/>
                  </a:lnTo>
                  <a:lnTo>
                    <a:pt x="214" y="486"/>
                  </a:lnTo>
                  <a:lnTo>
                    <a:pt x="213" y="486"/>
                  </a:lnTo>
                  <a:lnTo>
                    <a:pt x="211" y="486"/>
                  </a:lnTo>
                  <a:lnTo>
                    <a:pt x="210" y="486"/>
                  </a:lnTo>
                  <a:lnTo>
                    <a:pt x="209" y="489"/>
                  </a:lnTo>
                  <a:lnTo>
                    <a:pt x="209" y="490"/>
                  </a:lnTo>
                  <a:lnTo>
                    <a:pt x="208" y="492"/>
                  </a:lnTo>
                  <a:lnTo>
                    <a:pt x="208" y="494"/>
                  </a:lnTo>
                  <a:lnTo>
                    <a:pt x="208" y="495"/>
                  </a:lnTo>
                  <a:lnTo>
                    <a:pt x="209" y="497"/>
                  </a:lnTo>
                  <a:lnTo>
                    <a:pt x="210" y="498"/>
                  </a:lnTo>
                  <a:lnTo>
                    <a:pt x="212" y="499"/>
                  </a:lnTo>
                  <a:lnTo>
                    <a:pt x="213" y="499"/>
                  </a:lnTo>
                  <a:lnTo>
                    <a:pt x="214" y="499"/>
                  </a:lnTo>
                  <a:lnTo>
                    <a:pt x="215" y="499"/>
                  </a:lnTo>
                  <a:lnTo>
                    <a:pt x="217" y="501"/>
                  </a:lnTo>
                  <a:lnTo>
                    <a:pt x="217" y="503"/>
                  </a:lnTo>
                  <a:lnTo>
                    <a:pt x="216" y="505"/>
                  </a:lnTo>
                  <a:lnTo>
                    <a:pt x="215" y="507"/>
                  </a:lnTo>
                  <a:lnTo>
                    <a:pt x="214" y="509"/>
                  </a:lnTo>
                  <a:lnTo>
                    <a:pt x="214" y="510"/>
                  </a:lnTo>
                  <a:lnTo>
                    <a:pt x="214" y="511"/>
                  </a:lnTo>
                  <a:lnTo>
                    <a:pt x="214" y="512"/>
                  </a:lnTo>
                  <a:lnTo>
                    <a:pt x="214" y="513"/>
                  </a:lnTo>
                  <a:lnTo>
                    <a:pt x="213" y="514"/>
                  </a:lnTo>
                  <a:lnTo>
                    <a:pt x="213" y="515"/>
                  </a:lnTo>
                  <a:lnTo>
                    <a:pt x="211" y="515"/>
                  </a:lnTo>
                  <a:lnTo>
                    <a:pt x="209" y="516"/>
                  </a:lnTo>
                  <a:lnTo>
                    <a:pt x="208" y="516"/>
                  </a:lnTo>
                  <a:lnTo>
                    <a:pt x="207" y="517"/>
                  </a:lnTo>
                  <a:lnTo>
                    <a:pt x="206" y="519"/>
                  </a:lnTo>
                  <a:lnTo>
                    <a:pt x="206" y="521"/>
                  </a:lnTo>
                  <a:lnTo>
                    <a:pt x="206" y="524"/>
                  </a:lnTo>
                  <a:lnTo>
                    <a:pt x="207" y="526"/>
                  </a:lnTo>
                  <a:lnTo>
                    <a:pt x="209" y="527"/>
                  </a:lnTo>
                  <a:lnTo>
                    <a:pt x="210" y="528"/>
                  </a:lnTo>
                  <a:lnTo>
                    <a:pt x="211" y="529"/>
                  </a:lnTo>
                  <a:lnTo>
                    <a:pt x="212" y="531"/>
                  </a:lnTo>
                  <a:lnTo>
                    <a:pt x="212" y="535"/>
                  </a:lnTo>
                  <a:lnTo>
                    <a:pt x="211" y="539"/>
                  </a:lnTo>
                  <a:lnTo>
                    <a:pt x="209" y="542"/>
                  </a:lnTo>
                  <a:lnTo>
                    <a:pt x="208" y="543"/>
                  </a:lnTo>
                  <a:lnTo>
                    <a:pt x="207" y="545"/>
                  </a:lnTo>
                  <a:lnTo>
                    <a:pt x="205" y="545"/>
                  </a:lnTo>
                  <a:lnTo>
                    <a:pt x="203" y="545"/>
                  </a:lnTo>
                  <a:lnTo>
                    <a:pt x="200" y="546"/>
                  </a:lnTo>
                  <a:lnTo>
                    <a:pt x="198" y="546"/>
                  </a:lnTo>
                  <a:lnTo>
                    <a:pt x="197" y="547"/>
                  </a:lnTo>
                  <a:lnTo>
                    <a:pt x="196" y="548"/>
                  </a:lnTo>
                  <a:lnTo>
                    <a:pt x="195" y="549"/>
                  </a:lnTo>
                  <a:lnTo>
                    <a:pt x="195" y="550"/>
                  </a:lnTo>
                  <a:lnTo>
                    <a:pt x="186" y="554"/>
                  </a:lnTo>
                  <a:lnTo>
                    <a:pt x="177" y="553"/>
                  </a:lnTo>
                  <a:lnTo>
                    <a:pt x="176" y="552"/>
                  </a:lnTo>
                  <a:lnTo>
                    <a:pt x="172" y="550"/>
                  </a:lnTo>
                  <a:lnTo>
                    <a:pt x="167" y="548"/>
                  </a:lnTo>
                  <a:lnTo>
                    <a:pt x="163" y="546"/>
                  </a:lnTo>
                  <a:lnTo>
                    <a:pt x="161" y="546"/>
                  </a:lnTo>
                  <a:lnTo>
                    <a:pt x="159" y="546"/>
                  </a:lnTo>
                  <a:lnTo>
                    <a:pt x="156" y="546"/>
                  </a:lnTo>
                  <a:lnTo>
                    <a:pt x="154" y="545"/>
                  </a:lnTo>
                  <a:lnTo>
                    <a:pt x="153" y="544"/>
                  </a:lnTo>
                  <a:lnTo>
                    <a:pt x="153" y="543"/>
                  </a:lnTo>
                  <a:lnTo>
                    <a:pt x="153" y="541"/>
                  </a:lnTo>
                  <a:lnTo>
                    <a:pt x="152" y="540"/>
                  </a:lnTo>
                  <a:lnTo>
                    <a:pt x="151" y="540"/>
                  </a:lnTo>
                  <a:lnTo>
                    <a:pt x="149" y="540"/>
                  </a:lnTo>
                  <a:lnTo>
                    <a:pt x="148" y="541"/>
                  </a:lnTo>
                  <a:lnTo>
                    <a:pt x="147" y="543"/>
                  </a:lnTo>
                  <a:lnTo>
                    <a:pt x="146" y="544"/>
                  </a:lnTo>
                  <a:lnTo>
                    <a:pt x="146" y="549"/>
                  </a:lnTo>
                  <a:lnTo>
                    <a:pt x="146" y="553"/>
                  </a:lnTo>
                  <a:lnTo>
                    <a:pt x="147" y="557"/>
                  </a:lnTo>
                  <a:lnTo>
                    <a:pt x="148" y="559"/>
                  </a:lnTo>
                  <a:lnTo>
                    <a:pt x="149" y="559"/>
                  </a:lnTo>
                  <a:lnTo>
                    <a:pt x="150" y="561"/>
                  </a:lnTo>
                  <a:lnTo>
                    <a:pt x="151" y="562"/>
                  </a:lnTo>
                  <a:lnTo>
                    <a:pt x="152" y="563"/>
                  </a:lnTo>
                  <a:lnTo>
                    <a:pt x="153" y="565"/>
                  </a:lnTo>
                  <a:lnTo>
                    <a:pt x="153" y="567"/>
                  </a:lnTo>
                  <a:lnTo>
                    <a:pt x="152" y="569"/>
                  </a:lnTo>
                  <a:lnTo>
                    <a:pt x="151" y="571"/>
                  </a:lnTo>
                  <a:lnTo>
                    <a:pt x="149" y="573"/>
                  </a:lnTo>
                  <a:lnTo>
                    <a:pt x="149" y="574"/>
                  </a:lnTo>
                  <a:lnTo>
                    <a:pt x="150" y="575"/>
                  </a:lnTo>
                  <a:lnTo>
                    <a:pt x="151" y="576"/>
                  </a:lnTo>
                  <a:lnTo>
                    <a:pt x="152" y="578"/>
                  </a:lnTo>
                  <a:lnTo>
                    <a:pt x="154" y="579"/>
                  </a:lnTo>
                  <a:lnTo>
                    <a:pt x="157" y="579"/>
                  </a:lnTo>
                  <a:lnTo>
                    <a:pt x="160" y="580"/>
                  </a:lnTo>
                  <a:lnTo>
                    <a:pt x="162" y="581"/>
                  </a:lnTo>
                  <a:lnTo>
                    <a:pt x="163" y="582"/>
                  </a:lnTo>
                  <a:lnTo>
                    <a:pt x="164" y="584"/>
                  </a:lnTo>
                  <a:lnTo>
                    <a:pt x="165" y="585"/>
                  </a:lnTo>
                  <a:lnTo>
                    <a:pt x="166" y="587"/>
                  </a:lnTo>
                  <a:lnTo>
                    <a:pt x="167" y="587"/>
                  </a:lnTo>
                  <a:lnTo>
                    <a:pt x="168" y="588"/>
                  </a:lnTo>
                  <a:lnTo>
                    <a:pt x="170" y="587"/>
                  </a:lnTo>
                  <a:lnTo>
                    <a:pt x="171" y="586"/>
                  </a:lnTo>
                  <a:lnTo>
                    <a:pt x="171" y="585"/>
                  </a:lnTo>
                  <a:lnTo>
                    <a:pt x="171" y="584"/>
                  </a:lnTo>
                  <a:lnTo>
                    <a:pt x="170" y="583"/>
                  </a:lnTo>
                  <a:lnTo>
                    <a:pt x="169" y="582"/>
                  </a:lnTo>
                  <a:lnTo>
                    <a:pt x="169" y="581"/>
                  </a:lnTo>
                  <a:lnTo>
                    <a:pt x="169" y="579"/>
                  </a:lnTo>
                  <a:lnTo>
                    <a:pt x="169" y="578"/>
                  </a:lnTo>
                  <a:lnTo>
                    <a:pt x="170" y="578"/>
                  </a:lnTo>
                  <a:lnTo>
                    <a:pt x="172" y="578"/>
                  </a:lnTo>
                  <a:lnTo>
                    <a:pt x="174" y="579"/>
                  </a:lnTo>
                  <a:lnTo>
                    <a:pt x="175" y="579"/>
                  </a:lnTo>
                  <a:lnTo>
                    <a:pt x="176" y="579"/>
                  </a:lnTo>
                  <a:lnTo>
                    <a:pt x="178" y="579"/>
                  </a:lnTo>
                  <a:lnTo>
                    <a:pt x="180" y="580"/>
                  </a:lnTo>
                  <a:lnTo>
                    <a:pt x="181" y="582"/>
                  </a:lnTo>
                  <a:lnTo>
                    <a:pt x="182" y="584"/>
                  </a:lnTo>
                  <a:lnTo>
                    <a:pt x="182" y="587"/>
                  </a:lnTo>
                  <a:lnTo>
                    <a:pt x="181" y="590"/>
                  </a:lnTo>
                  <a:lnTo>
                    <a:pt x="180" y="592"/>
                  </a:lnTo>
                  <a:lnTo>
                    <a:pt x="180" y="594"/>
                  </a:lnTo>
                  <a:lnTo>
                    <a:pt x="178" y="596"/>
                  </a:lnTo>
                  <a:lnTo>
                    <a:pt x="176" y="597"/>
                  </a:lnTo>
                  <a:lnTo>
                    <a:pt x="174" y="597"/>
                  </a:lnTo>
                  <a:lnTo>
                    <a:pt x="172" y="597"/>
                  </a:lnTo>
                  <a:lnTo>
                    <a:pt x="169" y="596"/>
                  </a:lnTo>
                  <a:lnTo>
                    <a:pt x="167" y="595"/>
                  </a:lnTo>
                  <a:lnTo>
                    <a:pt x="164" y="594"/>
                  </a:lnTo>
                  <a:lnTo>
                    <a:pt x="163" y="593"/>
                  </a:lnTo>
                  <a:lnTo>
                    <a:pt x="161" y="592"/>
                  </a:lnTo>
                  <a:lnTo>
                    <a:pt x="159" y="592"/>
                  </a:lnTo>
                  <a:lnTo>
                    <a:pt x="157" y="593"/>
                  </a:lnTo>
                  <a:lnTo>
                    <a:pt x="156" y="594"/>
                  </a:lnTo>
                  <a:lnTo>
                    <a:pt x="154" y="597"/>
                  </a:lnTo>
                  <a:lnTo>
                    <a:pt x="154" y="598"/>
                  </a:lnTo>
                  <a:lnTo>
                    <a:pt x="156" y="599"/>
                  </a:lnTo>
                  <a:lnTo>
                    <a:pt x="158" y="600"/>
                  </a:lnTo>
                  <a:lnTo>
                    <a:pt x="159" y="601"/>
                  </a:lnTo>
                  <a:lnTo>
                    <a:pt x="161" y="601"/>
                  </a:lnTo>
                  <a:lnTo>
                    <a:pt x="163" y="601"/>
                  </a:lnTo>
                  <a:lnTo>
                    <a:pt x="165" y="602"/>
                  </a:lnTo>
                  <a:lnTo>
                    <a:pt x="161" y="608"/>
                  </a:lnTo>
                  <a:lnTo>
                    <a:pt x="157" y="612"/>
                  </a:lnTo>
                  <a:lnTo>
                    <a:pt x="151" y="618"/>
                  </a:lnTo>
                  <a:lnTo>
                    <a:pt x="149" y="625"/>
                  </a:lnTo>
                  <a:lnTo>
                    <a:pt x="148" y="629"/>
                  </a:lnTo>
                  <a:lnTo>
                    <a:pt x="148" y="633"/>
                  </a:lnTo>
                  <a:lnTo>
                    <a:pt x="148" y="637"/>
                  </a:lnTo>
                  <a:lnTo>
                    <a:pt x="149" y="639"/>
                  </a:lnTo>
                  <a:lnTo>
                    <a:pt x="149" y="641"/>
                  </a:lnTo>
                  <a:lnTo>
                    <a:pt x="149" y="643"/>
                  </a:lnTo>
                  <a:lnTo>
                    <a:pt x="149" y="645"/>
                  </a:lnTo>
                  <a:lnTo>
                    <a:pt x="148" y="645"/>
                  </a:lnTo>
                  <a:lnTo>
                    <a:pt x="147" y="646"/>
                  </a:lnTo>
                  <a:lnTo>
                    <a:pt x="145" y="648"/>
                  </a:lnTo>
                  <a:lnTo>
                    <a:pt x="144" y="650"/>
                  </a:lnTo>
                  <a:lnTo>
                    <a:pt x="143" y="652"/>
                  </a:lnTo>
                  <a:lnTo>
                    <a:pt x="142" y="654"/>
                  </a:lnTo>
                  <a:lnTo>
                    <a:pt x="142" y="655"/>
                  </a:lnTo>
                  <a:lnTo>
                    <a:pt x="142" y="656"/>
                  </a:lnTo>
                  <a:lnTo>
                    <a:pt x="141" y="657"/>
                  </a:lnTo>
                  <a:lnTo>
                    <a:pt x="139" y="657"/>
                  </a:lnTo>
                  <a:lnTo>
                    <a:pt x="137" y="657"/>
                  </a:lnTo>
                  <a:lnTo>
                    <a:pt x="135" y="658"/>
                  </a:lnTo>
                  <a:lnTo>
                    <a:pt x="134" y="659"/>
                  </a:lnTo>
                  <a:lnTo>
                    <a:pt x="132" y="659"/>
                  </a:lnTo>
                  <a:lnTo>
                    <a:pt x="130" y="660"/>
                  </a:lnTo>
                  <a:lnTo>
                    <a:pt x="129" y="661"/>
                  </a:lnTo>
                  <a:lnTo>
                    <a:pt x="123" y="665"/>
                  </a:lnTo>
                  <a:lnTo>
                    <a:pt x="118" y="671"/>
                  </a:lnTo>
                  <a:lnTo>
                    <a:pt x="114" y="677"/>
                  </a:lnTo>
                  <a:lnTo>
                    <a:pt x="108" y="684"/>
                  </a:lnTo>
                  <a:lnTo>
                    <a:pt x="106" y="692"/>
                  </a:lnTo>
                  <a:lnTo>
                    <a:pt x="107" y="699"/>
                  </a:lnTo>
                  <a:lnTo>
                    <a:pt x="111" y="706"/>
                  </a:lnTo>
                  <a:lnTo>
                    <a:pt x="116" y="713"/>
                  </a:lnTo>
                  <a:lnTo>
                    <a:pt x="122" y="717"/>
                  </a:lnTo>
                  <a:lnTo>
                    <a:pt x="132" y="719"/>
                  </a:lnTo>
                  <a:lnTo>
                    <a:pt x="131" y="719"/>
                  </a:lnTo>
                  <a:lnTo>
                    <a:pt x="133" y="719"/>
                  </a:lnTo>
                  <a:lnTo>
                    <a:pt x="136" y="718"/>
                  </a:lnTo>
                  <a:lnTo>
                    <a:pt x="138" y="717"/>
                  </a:lnTo>
                  <a:lnTo>
                    <a:pt x="140" y="717"/>
                  </a:lnTo>
                  <a:lnTo>
                    <a:pt x="142" y="717"/>
                  </a:lnTo>
                  <a:lnTo>
                    <a:pt x="143" y="718"/>
                  </a:lnTo>
                  <a:lnTo>
                    <a:pt x="144" y="719"/>
                  </a:lnTo>
                  <a:lnTo>
                    <a:pt x="144" y="721"/>
                  </a:lnTo>
                  <a:lnTo>
                    <a:pt x="144" y="722"/>
                  </a:lnTo>
                  <a:lnTo>
                    <a:pt x="145" y="722"/>
                  </a:lnTo>
                  <a:lnTo>
                    <a:pt x="147" y="722"/>
                  </a:lnTo>
                  <a:lnTo>
                    <a:pt x="146" y="725"/>
                  </a:lnTo>
                  <a:lnTo>
                    <a:pt x="145" y="727"/>
                  </a:lnTo>
                  <a:lnTo>
                    <a:pt x="145" y="729"/>
                  </a:lnTo>
                  <a:lnTo>
                    <a:pt x="145" y="732"/>
                  </a:lnTo>
                  <a:lnTo>
                    <a:pt x="145" y="734"/>
                  </a:lnTo>
                  <a:lnTo>
                    <a:pt x="144" y="736"/>
                  </a:lnTo>
                  <a:lnTo>
                    <a:pt x="142" y="737"/>
                  </a:lnTo>
                  <a:lnTo>
                    <a:pt x="142" y="738"/>
                  </a:lnTo>
                  <a:lnTo>
                    <a:pt x="142" y="739"/>
                  </a:lnTo>
                  <a:lnTo>
                    <a:pt x="143" y="739"/>
                  </a:lnTo>
                  <a:lnTo>
                    <a:pt x="144" y="739"/>
                  </a:lnTo>
                  <a:lnTo>
                    <a:pt x="144" y="740"/>
                  </a:lnTo>
                  <a:lnTo>
                    <a:pt x="143" y="742"/>
                  </a:lnTo>
                  <a:lnTo>
                    <a:pt x="142" y="744"/>
                  </a:lnTo>
                  <a:lnTo>
                    <a:pt x="142" y="745"/>
                  </a:lnTo>
                  <a:lnTo>
                    <a:pt x="141" y="745"/>
                  </a:lnTo>
                  <a:lnTo>
                    <a:pt x="140" y="745"/>
                  </a:lnTo>
                  <a:lnTo>
                    <a:pt x="140" y="747"/>
                  </a:lnTo>
                  <a:lnTo>
                    <a:pt x="139" y="748"/>
                  </a:lnTo>
                  <a:lnTo>
                    <a:pt x="137" y="749"/>
                  </a:lnTo>
                  <a:lnTo>
                    <a:pt x="135" y="749"/>
                  </a:lnTo>
                  <a:lnTo>
                    <a:pt x="134" y="750"/>
                  </a:lnTo>
                  <a:lnTo>
                    <a:pt x="133" y="751"/>
                  </a:lnTo>
                  <a:lnTo>
                    <a:pt x="132" y="753"/>
                  </a:lnTo>
                  <a:lnTo>
                    <a:pt x="130" y="755"/>
                  </a:lnTo>
                  <a:lnTo>
                    <a:pt x="128" y="757"/>
                  </a:lnTo>
                  <a:lnTo>
                    <a:pt x="127" y="760"/>
                  </a:lnTo>
                  <a:lnTo>
                    <a:pt x="125" y="761"/>
                  </a:lnTo>
                  <a:lnTo>
                    <a:pt x="123" y="762"/>
                  </a:lnTo>
                  <a:lnTo>
                    <a:pt x="121" y="763"/>
                  </a:lnTo>
                  <a:lnTo>
                    <a:pt x="120" y="765"/>
                  </a:lnTo>
                  <a:lnTo>
                    <a:pt x="119" y="767"/>
                  </a:lnTo>
                  <a:lnTo>
                    <a:pt x="118" y="769"/>
                  </a:lnTo>
                  <a:lnTo>
                    <a:pt x="118" y="771"/>
                  </a:lnTo>
                  <a:lnTo>
                    <a:pt x="117" y="772"/>
                  </a:lnTo>
                  <a:lnTo>
                    <a:pt x="113" y="776"/>
                  </a:lnTo>
                  <a:lnTo>
                    <a:pt x="110" y="779"/>
                  </a:lnTo>
                  <a:lnTo>
                    <a:pt x="107" y="784"/>
                  </a:lnTo>
                  <a:lnTo>
                    <a:pt x="108" y="784"/>
                  </a:lnTo>
                  <a:lnTo>
                    <a:pt x="111" y="784"/>
                  </a:lnTo>
                  <a:lnTo>
                    <a:pt x="112" y="784"/>
                  </a:lnTo>
                  <a:lnTo>
                    <a:pt x="113" y="785"/>
                  </a:lnTo>
                  <a:lnTo>
                    <a:pt x="114" y="786"/>
                  </a:lnTo>
                  <a:lnTo>
                    <a:pt x="113" y="787"/>
                  </a:lnTo>
                  <a:lnTo>
                    <a:pt x="112" y="791"/>
                  </a:lnTo>
                  <a:lnTo>
                    <a:pt x="111" y="794"/>
                  </a:lnTo>
                  <a:lnTo>
                    <a:pt x="110" y="798"/>
                  </a:lnTo>
                  <a:lnTo>
                    <a:pt x="107" y="801"/>
                  </a:lnTo>
                  <a:lnTo>
                    <a:pt x="105" y="804"/>
                  </a:lnTo>
                  <a:lnTo>
                    <a:pt x="102" y="805"/>
                  </a:lnTo>
                  <a:lnTo>
                    <a:pt x="99" y="806"/>
                  </a:lnTo>
                  <a:lnTo>
                    <a:pt x="97" y="807"/>
                  </a:lnTo>
                  <a:lnTo>
                    <a:pt x="94" y="808"/>
                  </a:lnTo>
                  <a:lnTo>
                    <a:pt x="92" y="809"/>
                  </a:lnTo>
                  <a:lnTo>
                    <a:pt x="91" y="811"/>
                  </a:lnTo>
                  <a:lnTo>
                    <a:pt x="91" y="814"/>
                  </a:lnTo>
                  <a:lnTo>
                    <a:pt x="90" y="817"/>
                  </a:lnTo>
                  <a:lnTo>
                    <a:pt x="90" y="819"/>
                  </a:lnTo>
                  <a:lnTo>
                    <a:pt x="89" y="822"/>
                  </a:lnTo>
                  <a:lnTo>
                    <a:pt x="88" y="825"/>
                  </a:lnTo>
                  <a:lnTo>
                    <a:pt x="85" y="827"/>
                  </a:lnTo>
                  <a:lnTo>
                    <a:pt x="83" y="830"/>
                  </a:lnTo>
                  <a:lnTo>
                    <a:pt x="83" y="831"/>
                  </a:lnTo>
                  <a:lnTo>
                    <a:pt x="83" y="832"/>
                  </a:lnTo>
                  <a:lnTo>
                    <a:pt x="83" y="833"/>
                  </a:lnTo>
                  <a:lnTo>
                    <a:pt x="84" y="834"/>
                  </a:lnTo>
                  <a:lnTo>
                    <a:pt x="86" y="834"/>
                  </a:lnTo>
                  <a:lnTo>
                    <a:pt x="87" y="834"/>
                  </a:lnTo>
                  <a:lnTo>
                    <a:pt x="88" y="834"/>
                  </a:lnTo>
                  <a:lnTo>
                    <a:pt x="89" y="834"/>
                  </a:lnTo>
                  <a:lnTo>
                    <a:pt x="94" y="847"/>
                  </a:lnTo>
                  <a:lnTo>
                    <a:pt x="102" y="861"/>
                  </a:lnTo>
                  <a:lnTo>
                    <a:pt x="91" y="860"/>
                  </a:lnTo>
                  <a:lnTo>
                    <a:pt x="80" y="859"/>
                  </a:lnTo>
                  <a:lnTo>
                    <a:pt x="69" y="860"/>
                  </a:lnTo>
                  <a:lnTo>
                    <a:pt x="57" y="862"/>
                  </a:lnTo>
                  <a:lnTo>
                    <a:pt x="47" y="861"/>
                  </a:lnTo>
                  <a:lnTo>
                    <a:pt x="42" y="859"/>
                  </a:lnTo>
                  <a:lnTo>
                    <a:pt x="38" y="854"/>
                  </a:lnTo>
                  <a:lnTo>
                    <a:pt x="36" y="849"/>
                  </a:lnTo>
                  <a:lnTo>
                    <a:pt x="33" y="843"/>
                  </a:lnTo>
                  <a:lnTo>
                    <a:pt x="33" y="838"/>
                  </a:lnTo>
                  <a:lnTo>
                    <a:pt x="34" y="833"/>
                  </a:lnTo>
                  <a:lnTo>
                    <a:pt x="34" y="829"/>
                  </a:lnTo>
                  <a:lnTo>
                    <a:pt x="32" y="825"/>
                  </a:lnTo>
                  <a:lnTo>
                    <a:pt x="30" y="823"/>
                  </a:lnTo>
                  <a:lnTo>
                    <a:pt x="27" y="822"/>
                  </a:lnTo>
                  <a:lnTo>
                    <a:pt x="24" y="823"/>
                  </a:lnTo>
                  <a:lnTo>
                    <a:pt x="21" y="824"/>
                  </a:lnTo>
                  <a:lnTo>
                    <a:pt x="19" y="826"/>
                  </a:lnTo>
                  <a:lnTo>
                    <a:pt x="12" y="816"/>
                  </a:lnTo>
                  <a:lnTo>
                    <a:pt x="12" y="805"/>
                  </a:lnTo>
                  <a:lnTo>
                    <a:pt x="14" y="793"/>
                  </a:lnTo>
                  <a:lnTo>
                    <a:pt x="18" y="782"/>
                  </a:lnTo>
                  <a:lnTo>
                    <a:pt x="20" y="771"/>
                  </a:lnTo>
                  <a:lnTo>
                    <a:pt x="20" y="760"/>
                  </a:lnTo>
                  <a:lnTo>
                    <a:pt x="19" y="751"/>
                  </a:lnTo>
                  <a:lnTo>
                    <a:pt x="19" y="742"/>
                  </a:lnTo>
                  <a:lnTo>
                    <a:pt x="23" y="734"/>
                  </a:lnTo>
                  <a:lnTo>
                    <a:pt x="23" y="733"/>
                  </a:lnTo>
                  <a:lnTo>
                    <a:pt x="22" y="732"/>
                  </a:lnTo>
                  <a:lnTo>
                    <a:pt x="22" y="730"/>
                  </a:lnTo>
                  <a:lnTo>
                    <a:pt x="21" y="728"/>
                  </a:lnTo>
                  <a:lnTo>
                    <a:pt x="22" y="727"/>
                  </a:lnTo>
                  <a:lnTo>
                    <a:pt x="24" y="723"/>
                  </a:lnTo>
                  <a:lnTo>
                    <a:pt x="27" y="720"/>
                  </a:lnTo>
                  <a:lnTo>
                    <a:pt x="29" y="717"/>
                  </a:lnTo>
                  <a:lnTo>
                    <a:pt x="30" y="716"/>
                  </a:lnTo>
                  <a:lnTo>
                    <a:pt x="30" y="714"/>
                  </a:lnTo>
                  <a:lnTo>
                    <a:pt x="30" y="713"/>
                  </a:lnTo>
                  <a:lnTo>
                    <a:pt x="29" y="711"/>
                  </a:lnTo>
                  <a:lnTo>
                    <a:pt x="27" y="709"/>
                  </a:lnTo>
                  <a:lnTo>
                    <a:pt x="25" y="707"/>
                  </a:lnTo>
                  <a:lnTo>
                    <a:pt x="24" y="705"/>
                  </a:lnTo>
                  <a:lnTo>
                    <a:pt x="24" y="703"/>
                  </a:lnTo>
                  <a:lnTo>
                    <a:pt x="24" y="701"/>
                  </a:lnTo>
                  <a:lnTo>
                    <a:pt x="24" y="699"/>
                  </a:lnTo>
                  <a:lnTo>
                    <a:pt x="24" y="696"/>
                  </a:lnTo>
                  <a:lnTo>
                    <a:pt x="24" y="695"/>
                  </a:lnTo>
                  <a:lnTo>
                    <a:pt x="23" y="694"/>
                  </a:lnTo>
                  <a:lnTo>
                    <a:pt x="22" y="693"/>
                  </a:lnTo>
                  <a:lnTo>
                    <a:pt x="23" y="686"/>
                  </a:lnTo>
                  <a:lnTo>
                    <a:pt x="25" y="679"/>
                  </a:lnTo>
                  <a:lnTo>
                    <a:pt x="24" y="672"/>
                  </a:lnTo>
                  <a:lnTo>
                    <a:pt x="23" y="670"/>
                  </a:lnTo>
                  <a:lnTo>
                    <a:pt x="22" y="669"/>
                  </a:lnTo>
                  <a:lnTo>
                    <a:pt x="20" y="668"/>
                  </a:lnTo>
                  <a:lnTo>
                    <a:pt x="18" y="666"/>
                  </a:lnTo>
                  <a:lnTo>
                    <a:pt x="15" y="666"/>
                  </a:lnTo>
                  <a:lnTo>
                    <a:pt x="13" y="665"/>
                  </a:lnTo>
                  <a:lnTo>
                    <a:pt x="15" y="663"/>
                  </a:lnTo>
                  <a:lnTo>
                    <a:pt x="19" y="662"/>
                  </a:lnTo>
                  <a:lnTo>
                    <a:pt x="22" y="662"/>
                  </a:lnTo>
                  <a:lnTo>
                    <a:pt x="24" y="661"/>
                  </a:lnTo>
                  <a:lnTo>
                    <a:pt x="27" y="660"/>
                  </a:lnTo>
                  <a:lnTo>
                    <a:pt x="29" y="659"/>
                  </a:lnTo>
                  <a:lnTo>
                    <a:pt x="29" y="657"/>
                  </a:lnTo>
                  <a:lnTo>
                    <a:pt x="29" y="654"/>
                  </a:lnTo>
                  <a:lnTo>
                    <a:pt x="29" y="650"/>
                  </a:lnTo>
                  <a:lnTo>
                    <a:pt x="27" y="648"/>
                  </a:lnTo>
                  <a:lnTo>
                    <a:pt x="24" y="647"/>
                  </a:lnTo>
                  <a:lnTo>
                    <a:pt x="22" y="647"/>
                  </a:lnTo>
                  <a:lnTo>
                    <a:pt x="19" y="647"/>
                  </a:lnTo>
                  <a:lnTo>
                    <a:pt x="15" y="647"/>
                  </a:lnTo>
                  <a:lnTo>
                    <a:pt x="13" y="647"/>
                  </a:lnTo>
                  <a:lnTo>
                    <a:pt x="13" y="646"/>
                  </a:lnTo>
                  <a:lnTo>
                    <a:pt x="13" y="645"/>
                  </a:lnTo>
                  <a:lnTo>
                    <a:pt x="13" y="644"/>
                  </a:lnTo>
                  <a:lnTo>
                    <a:pt x="13" y="643"/>
                  </a:lnTo>
                  <a:lnTo>
                    <a:pt x="15" y="640"/>
                  </a:lnTo>
                  <a:lnTo>
                    <a:pt x="17" y="638"/>
                  </a:lnTo>
                  <a:lnTo>
                    <a:pt x="17" y="635"/>
                  </a:lnTo>
                  <a:lnTo>
                    <a:pt x="17" y="632"/>
                  </a:lnTo>
                  <a:lnTo>
                    <a:pt x="14" y="630"/>
                  </a:lnTo>
                  <a:lnTo>
                    <a:pt x="8" y="620"/>
                  </a:lnTo>
                  <a:lnTo>
                    <a:pt x="3" y="611"/>
                  </a:lnTo>
                  <a:lnTo>
                    <a:pt x="1" y="605"/>
                  </a:lnTo>
                  <a:lnTo>
                    <a:pt x="2" y="598"/>
                  </a:lnTo>
                  <a:lnTo>
                    <a:pt x="4" y="591"/>
                  </a:lnTo>
                  <a:lnTo>
                    <a:pt x="5" y="582"/>
                  </a:lnTo>
                  <a:lnTo>
                    <a:pt x="3" y="571"/>
                  </a:lnTo>
                  <a:lnTo>
                    <a:pt x="1" y="562"/>
                  </a:lnTo>
                  <a:lnTo>
                    <a:pt x="0" y="552"/>
                  </a:lnTo>
                  <a:lnTo>
                    <a:pt x="1" y="539"/>
                  </a:lnTo>
                  <a:lnTo>
                    <a:pt x="2" y="526"/>
                  </a:lnTo>
                  <a:lnTo>
                    <a:pt x="3" y="520"/>
                  </a:lnTo>
                  <a:lnTo>
                    <a:pt x="6" y="514"/>
                  </a:lnTo>
                  <a:lnTo>
                    <a:pt x="7" y="511"/>
                  </a:lnTo>
                  <a:lnTo>
                    <a:pt x="6" y="509"/>
                  </a:lnTo>
                  <a:lnTo>
                    <a:pt x="5" y="507"/>
                  </a:lnTo>
                  <a:lnTo>
                    <a:pt x="4" y="505"/>
                  </a:lnTo>
                  <a:lnTo>
                    <a:pt x="4" y="503"/>
                  </a:lnTo>
                  <a:lnTo>
                    <a:pt x="5" y="502"/>
                  </a:lnTo>
                  <a:lnTo>
                    <a:pt x="6" y="501"/>
                  </a:lnTo>
                  <a:lnTo>
                    <a:pt x="7" y="500"/>
                  </a:lnTo>
                  <a:lnTo>
                    <a:pt x="9" y="500"/>
                  </a:lnTo>
                  <a:lnTo>
                    <a:pt x="11" y="500"/>
                  </a:lnTo>
                  <a:lnTo>
                    <a:pt x="13" y="499"/>
                  </a:lnTo>
                  <a:lnTo>
                    <a:pt x="15" y="499"/>
                  </a:lnTo>
                  <a:lnTo>
                    <a:pt x="17" y="497"/>
                  </a:lnTo>
                  <a:lnTo>
                    <a:pt x="15" y="490"/>
                  </a:lnTo>
                  <a:lnTo>
                    <a:pt x="13" y="483"/>
                  </a:lnTo>
                  <a:lnTo>
                    <a:pt x="11" y="476"/>
                  </a:lnTo>
                  <a:lnTo>
                    <a:pt x="10" y="473"/>
                  </a:lnTo>
                  <a:lnTo>
                    <a:pt x="9" y="470"/>
                  </a:lnTo>
                  <a:lnTo>
                    <a:pt x="7" y="468"/>
                  </a:lnTo>
                  <a:lnTo>
                    <a:pt x="6" y="465"/>
                  </a:lnTo>
                  <a:lnTo>
                    <a:pt x="5" y="451"/>
                  </a:lnTo>
                  <a:lnTo>
                    <a:pt x="6" y="437"/>
                  </a:lnTo>
                  <a:lnTo>
                    <a:pt x="10" y="426"/>
                  </a:lnTo>
                  <a:lnTo>
                    <a:pt x="15" y="416"/>
                  </a:lnTo>
                  <a:lnTo>
                    <a:pt x="20" y="406"/>
                  </a:lnTo>
                  <a:lnTo>
                    <a:pt x="20" y="403"/>
                  </a:lnTo>
                  <a:lnTo>
                    <a:pt x="20" y="401"/>
                  </a:lnTo>
                  <a:lnTo>
                    <a:pt x="18" y="399"/>
                  </a:lnTo>
                  <a:lnTo>
                    <a:pt x="17" y="397"/>
                  </a:lnTo>
                  <a:lnTo>
                    <a:pt x="15" y="394"/>
                  </a:lnTo>
                  <a:lnTo>
                    <a:pt x="14" y="393"/>
                  </a:lnTo>
                  <a:lnTo>
                    <a:pt x="14" y="391"/>
                  </a:lnTo>
                  <a:lnTo>
                    <a:pt x="18" y="380"/>
                  </a:lnTo>
                  <a:lnTo>
                    <a:pt x="21" y="368"/>
                  </a:lnTo>
                  <a:lnTo>
                    <a:pt x="22" y="367"/>
                  </a:lnTo>
                  <a:lnTo>
                    <a:pt x="23" y="366"/>
                  </a:lnTo>
                  <a:lnTo>
                    <a:pt x="25" y="366"/>
                  </a:lnTo>
                  <a:lnTo>
                    <a:pt x="26" y="365"/>
                  </a:lnTo>
                  <a:lnTo>
                    <a:pt x="28" y="365"/>
                  </a:lnTo>
                  <a:lnTo>
                    <a:pt x="30" y="364"/>
                  </a:lnTo>
                  <a:lnTo>
                    <a:pt x="31" y="363"/>
                  </a:lnTo>
                  <a:lnTo>
                    <a:pt x="32" y="353"/>
                  </a:lnTo>
                  <a:lnTo>
                    <a:pt x="30" y="342"/>
                  </a:lnTo>
                  <a:lnTo>
                    <a:pt x="29" y="331"/>
                  </a:lnTo>
                  <a:lnTo>
                    <a:pt x="28" y="330"/>
                  </a:lnTo>
                  <a:lnTo>
                    <a:pt x="27" y="330"/>
                  </a:lnTo>
                  <a:lnTo>
                    <a:pt x="25" y="329"/>
                  </a:lnTo>
                  <a:lnTo>
                    <a:pt x="23" y="329"/>
                  </a:lnTo>
                  <a:lnTo>
                    <a:pt x="22" y="328"/>
                  </a:lnTo>
                  <a:lnTo>
                    <a:pt x="21" y="328"/>
                  </a:lnTo>
                  <a:lnTo>
                    <a:pt x="15" y="315"/>
                  </a:lnTo>
                  <a:lnTo>
                    <a:pt x="13" y="301"/>
                  </a:lnTo>
                  <a:lnTo>
                    <a:pt x="13" y="299"/>
                  </a:lnTo>
                  <a:lnTo>
                    <a:pt x="13" y="296"/>
                  </a:lnTo>
                  <a:lnTo>
                    <a:pt x="13" y="293"/>
                  </a:lnTo>
                  <a:lnTo>
                    <a:pt x="12" y="291"/>
                  </a:lnTo>
                  <a:lnTo>
                    <a:pt x="11" y="290"/>
                  </a:lnTo>
                  <a:lnTo>
                    <a:pt x="9" y="289"/>
                  </a:lnTo>
                  <a:lnTo>
                    <a:pt x="7" y="288"/>
                  </a:lnTo>
                  <a:lnTo>
                    <a:pt x="6" y="287"/>
                  </a:lnTo>
                  <a:lnTo>
                    <a:pt x="4" y="285"/>
                  </a:lnTo>
                  <a:lnTo>
                    <a:pt x="3" y="284"/>
                  </a:lnTo>
                  <a:lnTo>
                    <a:pt x="3" y="282"/>
                  </a:lnTo>
                  <a:lnTo>
                    <a:pt x="4" y="280"/>
                  </a:lnTo>
                  <a:lnTo>
                    <a:pt x="5" y="278"/>
                  </a:lnTo>
                  <a:lnTo>
                    <a:pt x="7" y="277"/>
                  </a:lnTo>
                  <a:lnTo>
                    <a:pt x="9" y="276"/>
                  </a:lnTo>
                  <a:lnTo>
                    <a:pt x="10" y="275"/>
                  </a:lnTo>
                  <a:lnTo>
                    <a:pt x="11" y="273"/>
                  </a:lnTo>
                  <a:lnTo>
                    <a:pt x="11" y="267"/>
                  </a:lnTo>
                  <a:lnTo>
                    <a:pt x="10" y="259"/>
                  </a:lnTo>
                  <a:lnTo>
                    <a:pt x="11" y="254"/>
                  </a:lnTo>
                  <a:lnTo>
                    <a:pt x="13" y="252"/>
                  </a:lnTo>
                  <a:lnTo>
                    <a:pt x="15" y="249"/>
                  </a:lnTo>
                  <a:lnTo>
                    <a:pt x="17" y="247"/>
                  </a:lnTo>
                  <a:lnTo>
                    <a:pt x="19" y="244"/>
                  </a:lnTo>
                  <a:lnTo>
                    <a:pt x="19" y="242"/>
                  </a:lnTo>
                  <a:lnTo>
                    <a:pt x="18" y="239"/>
                  </a:lnTo>
                  <a:lnTo>
                    <a:pt x="15" y="235"/>
                  </a:lnTo>
                  <a:lnTo>
                    <a:pt x="14" y="231"/>
                  </a:lnTo>
                  <a:lnTo>
                    <a:pt x="13" y="228"/>
                  </a:lnTo>
                  <a:lnTo>
                    <a:pt x="13" y="224"/>
                  </a:lnTo>
                  <a:lnTo>
                    <a:pt x="17" y="208"/>
                  </a:lnTo>
                  <a:lnTo>
                    <a:pt x="22" y="193"/>
                  </a:lnTo>
                  <a:lnTo>
                    <a:pt x="26" y="183"/>
                  </a:lnTo>
                  <a:lnTo>
                    <a:pt x="31" y="173"/>
                  </a:lnTo>
                  <a:lnTo>
                    <a:pt x="35" y="161"/>
                  </a:lnTo>
                  <a:lnTo>
                    <a:pt x="36" y="159"/>
                  </a:lnTo>
                  <a:lnTo>
                    <a:pt x="38" y="157"/>
                  </a:lnTo>
                  <a:lnTo>
                    <a:pt x="40" y="156"/>
                  </a:lnTo>
                  <a:lnTo>
                    <a:pt x="42" y="154"/>
                  </a:lnTo>
                  <a:lnTo>
                    <a:pt x="44" y="153"/>
                  </a:lnTo>
                  <a:lnTo>
                    <a:pt x="45" y="152"/>
                  </a:lnTo>
                  <a:lnTo>
                    <a:pt x="46" y="150"/>
                  </a:lnTo>
                  <a:lnTo>
                    <a:pt x="47" y="148"/>
                  </a:lnTo>
                  <a:lnTo>
                    <a:pt x="47" y="147"/>
                  </a:lnTo>
                  <a:lnTo>
                    <a:pt x="44" y="135"/>
                  </a:lnTo>
                  <a:lnTo>
                    <a:pt x="44" y="121"/>
                  </a:lnTo>
                  <a:lnTo>
                    <a:pt x="44" y="120"/>
                  </a:lnTo>
                  <a:lnTo>
                    <a:pt x="43" y="118"/>
                  </a:lnTo>
                  <a:lnTo>
                    <a:pt x="42" y="115"/>
                  </a:lnTo>
                  <a:lnTo>
                    <a:pt x="41" y="113"/>
                  </a:lnTo>
                  <a:lnTo>
                    <a:pt x="40" y="112"/>
                  </a:lnTo>
                  <a:lnTo>
                    <a:pt x="40" y="111"/>
                  </a:lnTo>
                  <a:lnTo>
                    <a:pt x="40" y="109"/>
                  </a:lnTo>
                  <a:lnTo>
                    <a:pt x="41" y="108"/>
                  </a:lnTo>
                  <a:lnTo>
                    <a:pt x="44" y="103"/>
                  </a:lnTo>
                  <a:lnTo>
                    <a:pt x="43" y="98"/>
                  </a:lnTo>
                  <a:lnTo>
                    <a:pt x="42" y="92"/>
                  </a:lnTo>
                  <a:lnTo>
                    <a:pt x="43" y="88"/>
                  </a:lnTo>
                  <a:lnTo>
                    <a:pt x="49" y="83"/>
                  </a:lnTo>
                  <a:lnTo>
                    <a:pt x="56" y="78"/>
                  </a:lnTo>
                  <a:lnTo>
                    <a:pt x="63" y="74"/>
                  </a:lnTo>
                  <a:lnTo>
                    <a:pt x="69" y="68"/>
                  </a:lnTo>
                  <a:lnTo>
                    <a:pt x="72" y="60"/>
                  </a:lnTo>
                  <a:lnTo>
                    <a:pt x="73" y="48"/>
                  </a:lnTo>
                  <a:lnTo>
                    <a:pt x="73" y="41"/>
                  </a:lnTo>
                  <a:lnTo>
                    <a:pt x="72" y="36"/>
                  </a:lnTo>
                  <a:lnTo>
                    <a:pt x="72" y="30"/>
                  </a:lnTo>
                  <a:lnTo>
                    <a:pt x="72" y="29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56" name="Freeform 94"/>
            <p:cNvSpPr>
              <a:spLocks/>
            </p:cNvSpPr>
            <p:nvPr/>
          </p:nvSpPr>
          <p:spPr bwMode="gray">
            <a:xfrm>
              <a:off x="2694" y="2704"/>
              <a:ext cx="430" cy="862"/>
            </a:xfrm>
            <a:custGeom>
              <a:avLst/>
              <a:gdLst>
                <a:gd name="T0" fmla="*/ 89 w 430"/>
                <a:gd name="T1" fmla="*/ 9 h 862"/>
                <a:gd name="T2" fmla="*/ 121 w 430"/>
                <a:gd name="T3" fmla="*/ 8 h 862"/>
                <a:gd name="T4" fmla="*/ 157 w 430"/>
                <a:gd name="T5" fmla="*/ 9 h 862"/>
                <a:gd name="T6" fmla="*/ 188 w 430"/>
                <a:gd name="T7" fmla="*/ 7 h 862"/>
                <a:gd name="T8" fmla="*/ 196 w 430"/>
                <a:gd name="T9" fmla="*/ 21 h 862"/>
                <a:gd name="T10" fmla="*/ 232 w 430"/>
                <a:gd name="T11" fmla="*/ 49 h 862"/>
                <a:gd name="T12" fmla="*/ 322 w 430"/>
                <a:gd name="T13" fmla="*/ 98 h 862"/>
                <a:gd name="T14" fmla="*/ 296 w 430"/>
                <a:gd name="T15" fmla="*/ 148 h 862"/>
                <a:gd name="T16" fmla="*/ 334 w 430"/>
                <a:gd name="T17" fmla="*/ 162 h 862"/>
                <a:gd name="T18" fmla="*/ 353 w 430"/>
                <a:gd name="T19" fmla="*/ 164 h 862"/>
                <a:gd name="T20" fmla="*/ 371 w 430"/>
                <a:gd name="T21" fmla="*/ 157 h 862"/>
                <a:gd name="T22" fmla="*/ 406 w 430"/>
                <a:gd name="T23" fmla="*/ 128 h 862"/>
                <a:gd name="T24" fmla="*/ 420 w 430"/>
                <a:gd name="T25" fmla="*/ 111 h 862"/>
                <a:gd name="T26" fmla="*/ 425 w 430"/>
                <a:gd name="T27" fmla="*/ 147 h 862"/>
                <a:gd name="T28" fmla="*/ 380 w 430"/>
                <a:gd name="T29" fmla="*/ 177 h 862"/>
                <a:gd name="T30" fmla="*/ 317 w 430"/>
                <a:gd name="T31" fmla="*/ 270 h 862"/>
                <a:gd name="T32" fmla="*/ 310 w 430"/>
                <a:gd name="T33" fmla="*/ 325 h 862"/>
                <a:gd name="T34" fmla="*/ 309 w 430"/>
                <a:gd name="T35" fmla="*/ 370 h 862"/>
                <a:gd name="T36" fmla="*/ 324 w 430"/>
                <a:gd name="T37" fmla="*/ 398 h 862"/>
                <a:gd name="T38" fmla="*/ 337 w 430"/>
                <a:gd name="T39" fmla="*/ 414 h 862"/>
                <a:gd name="T40" fmla="*/ 254 w 430"/>
                <a:gd name="T41" fmla="*/ 485 h 862"/>
                <a:gd name="T42" fmla="*/ 208 w 430"/>
                <a:gd name="T43" fmla="*/ 495 h 862"/>
                <a:gd name="T44" fmla="*/ 214 w 430"/>
                <a:gd name="T45" fmla="*/ 510 h 862"/>
                <a:gd name="T46" fmla="*/ 206 w 430"/>
                <a:gd name="T47" fmla="*/ 524 h 862"/>
                <a:gd name="T48" fmla="*/ 203 w 430"/>
                <a:gd name="T49" fmla="*/ 545 h 862"/>
                <a:gd name="T50" fmla="*/ 167 w 430"/>
                <a:gd name="T51" fmla="*/ 548 h 862"/>
                <a:gd name="T52" fmla="*/ 148 w 430"/>
                <a:gd name="T53" fmla="*/ 541 h 862"/>
                <a:gd name="T54" fmla="*/ 153 w 430"/>
                <a:gd name="T55" fmla="*/ 567 h 862"/>
                <a:gd name="T56" fmla="*/ 163 w 430"/>
                <a:gd name="T57" fmla="*/ 582 h 862"/>
                <a:gd name="T58" fmla="*/ 169 w 430"/>
                <a:gd name="T59" fmla="*/ 581 h 862"/>
                <a:gd name="T60" fmla="*/ 182 w 430"/>
                <a:gd name="T61" fmla="*/ 584 h 862"/>
                <a:gd name="T62" fmla="*/ 163 w 430"/>
                <a:gd name="T63" fmla="*/ 593 h 862"/>
                <a:gd name="T64" fmla="*/ 165 w 430"/>
                <a:gd name="T65" fmla="*/ 602 h 862"/>
                <a:gd name="T66" fmla="*/ 148 w 430"/>
                <a:gd name="T67" fmla="*/ 645 h 862"/>
                <a:gd name="T68" fmla="*/ 135 w 430"/>
                <a:gd name="T69" fmla="*/ 658 h 862"/>
                <a:gd name="T70" fmla="*/ 111 w 430"/>
                <a:gd name="T71" fmla="*/ 706 h 862"/>
                <a:gd name="T72" fmla="*/ 144 w 430"/>
                <a:gd name="T73" fmla="*/ 719 h 862"/>
                <a:gd name="T74" fmla="*/ 142 w 430"/>
                <a:gd name="T75" fmla="*/ 738 h 862"/>
                <a:gd name="T76" fmla="*/ 140 w 430"/>
                <a:gd name="T77" fmla="*/ 745 h 862"/>
                <a:gd name="T78" fmla="*/ 125 w 430"/>
                <a:gd name="T79" fmla="*/ 761 h 862"/>
                <a:gd name="T80" fmla="*/ 111 w 430"/>
                <a:gd name="T81" fmla="*/ 784 h 862"/>
                <a:gd name="T82" fmla="*/ 97 w 430"/>
                <a:gd name="T83" fmla="*/ 807 h 862"/>
                <a:gd name="T84" fmla="*/ 83 w 430"/>
                <a:gd name="T85" fmla="*/ 832 h 862"/>
                <a:gd name="T86" fmla="*/ 57 w 430"/>
                <a:gd name="T87" fmla="*/ 862 h 862"/>
                <a:gd name="T88" fmla="*/ 24 w 430"/>
                <a:gd name="T89" fmla="*/ 823 h 862"/>
                <a:gd name="T90" fmla="*/ 23 w 430"/>
                <a:gd name="T91" fmla="*/ 733 h 862"/>
                <a:gd name="T92" fmla="*/ 27 w 430"/>
                <a:gd name="T93" fmla="*/ 709 h 862"/>
                <a:gd name="T94" fmla="*/ 24 w 430"/>
                <a:gd name="T95" fmla="*/ 672 h 862"/>
                <a:gd name="T96" fmla="*/ 29 w 430"/>
                <a:gd name="T97" fmla="*/ 659 h 862"/>
                <a:gd name="T98" fmla="*/ 13 w 430"/>
                <a:gd name="T99" fmla="*/ 644 h 862"/>
                <a:gd name="T100" fmla="*/ 5 w 430"/>
                <a:gd name="T101" fmla="*/ 582 h 862"/>
                <a:gd name="T102" fmla="*/ 4 w 430"/>
                <a:gd name="T103" fmla="*/ 503 h 862"/>
                <a:gd name="T104" fmla="*/ 10 w 430"/>
                <a:gd name="T105" fmla="*/ 473 h 862"/>
                <a:gd name="T106" fmla="*/ 17 w 430"/>
                <a:gd name="T107" fmla="*/ 397 h 862"/>
                <a:gd name="T108" fmla="*/ 31 w 430"/>
                <a:gd name="T109" fmla="*/ 363 h 862"/>
                <a:gd name="T110" fmla="*/ 13 w 430"/>
                <a:gd name="T111" fmla="*/ 299 h 862"/>
                <a:gd name="T112" fmla="*/ 5 w 430"/>
                <a:gd name="T113" fmla="*/ 278 h 862"/>
                <a:gd name="T114" fmla="*/ 19 w 430"/>
                <a:gd name="T115" fmla="*/ 242 h 862"/>
                <a:gd name="T116" fmla="*/ 38 w 430"/>
                <a:gd name="T117" fmla="*/ 157 h 862"/>
                <a:gd name="T118" fmla="*/ 42 w 430"/>
                <a:gd name="T119" fmla="*/ 115 h 862"/>
                <a:gd name="T120" fmla="*/ 63 w 430"/>
                <a:gd name="T121" fmla="*/ 74 h 86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30"/>
                <a:gd name="T184" fmla="*/ 0 h 862"/>
                <a:gd name="T185" fmla="*/ 430 w 430"/>
                <a:gd name="T186" fmla="*/ 862 h 86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30" h="862">
                  <a:moveTo>
                    <a:pt x="72" y="29"/>
                  </a:moveTo>
                  <a:lnTo>
                    <a:pt x="74" y="27"/>
                  </a:lnTo>
                  <a:lnTo>
                    <a:pt x="76" y="25"/>
                  </a:lnTo>
                  <a:lnTo>
                    <a:pt x="77" y="24"/>
                  </a:lnTo>
                  <a:lnTo>
                    <a:pt x="78" y="22"/>
                  </a:lnTo>
                  <a:lnTo>
                    <a:pt x="79" y="21"/>
                  </a:lnTo>
                  <a:lnTo>
                    <a:pt x="81" y="20"/>
                  </a:lnTo>
                  <a:lnTo>
                    <a:pt x="82" y="18"/>
                  </a:lnTo>
                  <a:lnTo>
                    <a:pt x="83" y="15"/>
                  </a:lnTo>
                  <a:lnTo>
                    <a:pt x="85" y="13"/>
                  </a:lnTo>
                  <a:lnTo>
                    <a:pt x="87" y="11"/>
                  </a:lnTo>
                  <a:lnTo>
                    <a:pt x="89" y="9"/>
                  </a:lnTo>
                  <a:lnTo>
                    <a:pt x="90" y="6"/>
                  </a:lnTo>
                  <a:lnTo>
                    <a:pt x="91" y="3"/>
                  </a:lnTo>
                  <a:lnTo>
                    <a:pt x="92" y="1"/>
                  </a:lnTo>
                  <a:lnTo>
                    <a:pt x="94" y="1"/>
                  </a:lnTo>
                  <a:lnTo>
                    <a:pt x="95" y="0"/>
                  </a:lnTo>
                  <a:lnTo>
                    <a:pt x="98" y="0"/>
                  </a:lnTo>
                  <a:lnTo>
                    <a:pt x="99" y="1"/>
                  </a:lnTo>
                  <a:lnTo>
                    <a:pt x="102" y="3"/>
                  </a:lnTo>
                  <a:lnTo>
                    <a:pt x="105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1" y="8"/>
                  </a:lnTo>
                  <a:lnTo>
                    <a:pt x="128" y="8"/>
                  </a:lnTo>
                  <a:lnTo>
                    <a:pt x="135" y="9"/>
                  </a:lnTo>
                  <a:lnTo>
                    <a:pt x="138" y="12"/>
                  </a:lnTo>
                  <a:lnTo>
                    <a:pt x="141" y="14"/>
                  </a:lnTo>
                  <a:lnTo>
                    <a:pt x="144" y="17"/>
                  </a:lnTo>
                  <a:lnTo>
                    <a:pt x="146" y="20"/>
                  </a:lnTo>
                  <a:lnTo>
                    <a:pt x="147" y="24"/>
                  </a:lnTo>
                  <a:lnTo>
                    <a:pt x="148" y="20"/>
                  </a:lnTo>
                  <a:lnTo>
                    <a:pt x="149" y="17"/>
                  </a:lnTo>
                  <a:lnTo>
                    <a:pt x="150" y="13"/>
                  </a:lnTo>
                  <a:lnTo>
                    <a:pt x="153" y="11"/>
                  </a:lnTo>
                  <a:lnTo>
                    <a:pt x="157" y="9"/>
                  </a:lnTo>
                  <a:lnTo>
                    <a:pt x="156" y="9"/>
                  </a:lnTo>
                  <a:lnTo>
                    <a:pt x="157" y="7"/>
                  </a:lnTo>
                  <a:lnTo>
                    <a:pt x="158" y="6"/>
                  </a:lnTo>
                  <a:lnTo>
                    <a:pt x="159" y="6"/>
                  </a:lnTo>
                  <a:lnTo>
                    <a:pt x="168" y="6"/>
                  </a:lnTo>
                  <a:lnTo>
                    <a:pt x="177" y="5"/>
                  </a:lnTo>
                  <a:lnTo>
                    <a:pt x="186" y="5"/>
                  </a:lnTo>
                  <a:lnTo>
                    <a:pt x="186" y="6"/>
                  </a:lnTo>
                  <a:lnTo>
                    <a:pt x="186" y="7"/>
                  </a:lnTo>
                  <a:lnTo>
                    <a:pt x="187" y="7"/>
                  </a:lnTo>
                  <a:lnTo>
                    <a:pt x="188" y="7"/>
                  </a:lnTo>
                  <a:lnTo>
                    <a:pt x="188" y="8"/>
                  </a:lnTo>
                  <a:lnTo>
                    <a:pt x="188" y="9"/>
                  </a:lnTo>
                  <a:lnTo>
                    <a:pt x="188" y="8"/>
                  </a:lnTo>
                  <a:lnTo>
                    <a:pt x="187" y="8"/>
                  </a:lnTo>
                  <a:lnTo>
                    <a:pt x="186" y="8"/>
                  </a:lnTo>
                  <a:lnTo>
                    <a:pt x="185" y="7"/>
                  </a:lnTo>
                  <a:lnTo>
                    <a:pt x="186" y="11"/>
                  </a:lnTo>
                  <a:lnTo>
                    <a:pt x="188" y="14"/>
                  </a:lnTo>
                  <a:lnTo>
                    <a:pt x="191" y="16"/>
                  </a:lnTo>
                  <a:lnTo>
                    <a:pt x="194" y="19"/>
                  </a:lnTo>
                  <a:lnTo>
                    <a:pt x="196" y="21"/>
                  </a:lnTo>
                  <a:lnTo>
                    <a:pt x="198" y="22"/>
                  </a:lnTo>
                  <a:lnTo>
                    <a:pt x="200" y="24"/>
                  </a:lnTo>
                  <a:lnTo>
                    <a:pt x="202" y="25"/>
                  </a:lnTo>
                  <a:lnTo>
                    <a:pt x="204" y="26"/>
                  </a:lnTo>
                  <a:lnTo>
                    <a:pt x="205" y="28"/>
                  </a:lnTo>
                  <a:lnTo>
                    <a:pt x="206" y="30"/>
                  </a:lnTo>
                  <a:lnTo>
                    <a:pt x="208" y="32"/>
                  </a:lnTo>
                  <a:lnTo>
                    <a:pt x="210" y="33"/>
                  </a:lnTo>
                  <a:lnTo>
                    <a:pt x="212" y="33"/>
                  </a:lnTo>
                  <a:lnTo>
                    <a:pt x="214" y="34"/>
                  </a:lnTo>
                  <a:lnTo>
                    <a:pt x="216" y="36"/>
                  </a:lnTo>
                  <a:lnTo>
                    <a:pt x="232" y="49"/>
                  </a:lnTo>
                  <a:lnTo>
                    <a:pt x="249" y="61"/>
                  </a:lnTo>
                  <a:lnTo>
                    <a:pt x="254" y="63"/>
                  </a:lnTo>
                  <a:lnTo>
                    <a:pt x="260" y="63"/>
                  </a:lnTo>
                  <a:lnTo>
                    <a:pt x="266" y="64"/>
                  </a:lnTo>
                  <a:lnTo>
                    <a:pt x="271" y="66"/>
                  </a:lnTo>
                  <a:lnTo>
                    <a:pt x="281" y="75"/>
                  </a:lnTo>
                  <a:lnTo>
                    <a:pt x="292" y="83"/>
                  </a:lnTo>
                  <a:lnTo>
                    <a:pt x="304" y="90"/>
                  </a:lnTo>
                  <a:lnTo>
                    <a:pt x="317" y="94"/>
                  </a:lnTo>
                  <a:lnTo>
                    <a:pt x="319" y="95"/>
                  </a:lnTo>
                  <a:lnTo>
                    <a:pt x="321" y="96"/>
                  </a:lnTo>
                  <a:lnTo>
                    <a:pt x="322" y="98"/>
                  </a:lnTo>
                  <a:lnTo>
                    <a:pt x="323" y="100"/>
                  </a:lnTo>
                  <a:lnTo>
                    <a:pt x="321" y="105"/>
                  </a:lnTo>
                  <a:lnTo>
                    <a:pt x="317" y="109"/>
                  </a:lnTo>
                  <a:lnTo>
                    <a:pt x="313" y="113"/>
                  </a:lnTo>
                  <a:lnTo>
                    <a:pt x="310" y="117"/>
                  </a:lnTo>
                  <a:lnTo>
                    <a:pt x="309" y="119"/>
                  </a:lnTo>
                  <a:lnTo>
                    <a:pt x="309" y="122"/>
                  </a:lnTo>
                  <a:lnTo>
                    <a:pt x="308" y="126"/>
                  </a:lnTo>
                  <a:lnTo>
                    <a:pt x="307" y="128"/>
                  </a:lnTo>
                  <a:lnTo>
                    <a:pt x="303" y="135"/>
                  </a:lnTo>
                  <a:lnTo>
                    <a:pt x="298" y="141"/>
                  </a:lnTo>
                  <a:lnTo>
                    <a:pt x="296" y="148"/>
                  </a:lnTo>
                  <a:lnTo>
                    <a:pt x="297" y="154"/>
                  </a:lnTo>
                  <a:lnTo>
                    <a:pt x="301" y="157"/>
                  </a:lnTo>
                  <a:lnTo>
                    <a:pt x="305" y="157"/>
                  </a:lnTo>
                  <a:lnTo>
                    <a:pt x="311" y="155"/>
                  </a:lnTo>
                  <a:lnTo>
                    <a:pt x="316" y="155"/>
                  </a:lnTo>
                  <a:lnTo>
                    <a:pt x="321" y="156"/>
                  </a:lnTo>
                  <a:lnTo>
                    <a:pt x="324" y="157"/>
                  </a:lnTo>
                  <a:lnTo>
                    <a:pt x="326" y="159"/>
                  </a:lnTo>
                  <a:lnTo>
                    <a:pt x="328" y="161"/>
                  </a:lnTo>
                  <a:lnTo>
                    <a:pt x="331" y="162"/>
                  </a:lnTo>
                  <a:lnTo>
                    <a:pt x="332" y="162"/>
                  </a:lnTo>
                  <a:lnTo>
                    <a:pt x="334" y="162"/>
                  </a:lnTo>
                  <a:lnTo>
                    <a:pt x="335" y="162"/>
                  </a:lnTo>
                  <a:lnTo>
                    <a:pt x="336" y="161"/>
                  </a:lnTo>
                  <a:lnTo>
                    <a:pt x="337" y="162"/>
                  </a:lnTo>
                  <a:lnTo>
                    <a:pt x="338" y="164"/>
                  </a:lnTo>
                  <a:lnTo>
                    <a:pt x="341" y="165"/>
                  </a:lnTo>
                  <a:lnTo>
                    <a:pt x="342" y="167"/>
                  </a:lnTo>
                  <a:lnTo>
                    <a:pt x="344" y="167"/>
                  </a:lnTo>
                  <a:lnTo>
                    <a:pt x="346" y="167"/>
                  </a:lnTo>
                  <a:lnTo>
                    <a:pt x="347" y="166"/>
                  </a:lnTo>
                  <a:lnTo>
                    <a:pt x="349" y="165"/>
                  </a:lnTo>
                  <a:lnTo>
                    <a:pt x="351" y="165"/>
                  </a:lnTo>
                  <a:lnTo>
                    <a:pt x="353" y="164"/>
                  </a:lnTo>
                  <a:lnTo>
                    <a:pt x="355" y="164"/>
                  </a:lnTo>
                  <a:lnTo>
                    <a:pt x="357" y="165"/>
                  </a:lnTo>
                  <a:lnTo>
                    <a:pt x="359" y="166"/>
                  </a:lnTo>
                  <a:lnTo>
                    <a:pt x="361" y="165"/>
                  </a:lnTo>
                  <a:lnTo>
                    <a:pt x="363" y="164"/>
                  </a:lnTo>
                  <a:lnTo>
                    <a:pt x="364" y="163"/>
                  </a:lnTo>
                  <a:lnTo>
                    <a:pt x="364" y="161"/>
                  </a:lnTo>
                  <a:lnTo>
                    <a:pt x="365" y="159"/>
                  </a:lnTo>
                  <a:lnTo>
                    <a:pt x="366" y="158"/>
                  </a:lnTo>
                  <a:lnTo>
                    <a:pt x="368" y="156"/>
                  </a:lnTo>
                  <a:lnTo>
                    <a:pt x="370" y="156"/>
                  </a:lnTo>
                  <a:lnTo>
                    <a:pt x="371" y="157"/>
                  </a:lnTo>
                  <a:lnTo>
                    <a:pt x="373" y="158"/>
                  </a:lnTo>
                  <a:lnTo>
                    <a:pt x="375" y="160"/>
                  </a:lnTo>
                  <a:lnTo>
                    <a:pt x="376" y="161"/>
                  </a:lnTo>
                  <a:lnTo>
                    <a:pt x="378" y="160"/>
                  </a:lnTo>
                  <a:lnTo>
                    <a:pt x="380" y="159"/>
                  </a:lnTo>
                  <a:lnTo>
                    <a:pt x="382" y="157"/>
                  </a:lnTo>
                  <a:lnTo>
                    <a:pt x="383" y="154"/>
                  </a:lnTo>
                  <a:lnTo>
                    <a:pt x="385" y="152"/>
                  </a:lnTo>
                  <a:lnTo>
                    <a:pt x="391" y="147"/>
                  </a:lnTo>
                  <a:lnTo>
                    <a:pt x="397" y="141"/>
                  </a:lnTo>
                  <a:lnTo>
                    <a:pt x="403" y="135"/>
                  </a:lnTo>
                  <a:lnTo>
                    <a:pt x="406" y="128"/>
                  </a:lnTo>
                  <a:lnTo>
                    <a:pt x="405" y="120"/>
                  </a:lnTo>
                  <a:lnTo>
                    <a:pt x="405" y="119"/>
                  </a:lnTo>
                  <a:lnTo>
                    <a:pt x="405" y="117"/>
                  </a:lnTo>
                  <a:lnTo>
                    <a:pt x="405" y="115"/>
                  </a:lnTo>
                  <a:lnTo>
                    <a:pt x="405" y="112"/>
                  </a:lnTo>
                  <a:lnTo>
                    <a:pt x="405" y="110"/>
                  </a:lnTo>
                  <a:lnTo>
                    <a:pt x="406" y="108"/>
                  </a:lnTo>
                  <a:lnTo>
                    <a:pt x="410" y="109"/>
                  </a:lnTo>
                  <a:lnTo>
                    <a:pt x="413" y="109"/>
                  </a:lnTo>
                  <a:lnTo>
                    <a:pt x="416" y="110"/>
                  </a:lnTo>
                  <a:lnTo>
                    <a:pt x="418" y="111"/>
                  </a:lnTo>
                  <a:lnTo>
                    <a:pt x="420" y="111"/>
                  </a:lnTo>
                  <a:lnTo>
                    <a:pt x="422" y="113"/>
                  </a:lnTo>
                  <a:lnTo>
                    <a:pt x="424" y="115"/>
                  </a:lnTo>
                  <a:lnTo>
                    <a:pt x="426" y="118"/>
                  </a:lnTo>
                  <a:lnTo>
                    <a:pt x="428" y="120"/>
                  </a:lnTo>
                  <a:lnTo>
                    <a:pt x="430" y="122"/>
                  </a:lnTo>
                  <a:lnTo>
                    <a:pt x="430" y="123"/>
                  </a:lnTo>
                  <a:lnTo>
                    <a:pt x="430" y="126"/>
                  </a:lnTo>
                  <a:lnTo>
                    <a:pt x="429" y="131"/>
                  </a:lnTo>
                  <a:lnTo>
                    <a:pt x="429" y="137"/>
                  </a:lnTo>
                  <a:lnTo>
                    <a:pt x="429" y="142"/>
                  </a:lnTo>
                  <a:lnTo>
                    <a:pt x="426" y="146"/>
                  </a:lnTo>
                  <a:lnTo>
                    <a:pt x="425" y="147"/>
                  </a:lnTo>
                  <a:lnTo>
                    <a:pt x="424" y="149"/>
                  </a:lnTo>
                  <a:lnTo>
                    <a:pt x="423" y="150"/>
                  </a:lnTo>
                  <a:lnTo>
                    <a:pt x="421" y="150"/>
                  </a:lnTo>
                  <a:lnTo>
                    <a:pt x="419" y="150"/>
                  </a:lnTo>
                  <a:lnTo>
                    <a:pt x="419" y="152"/>
                  </a:lnTo>
                  <a:lnTo>
                    <a:pt x="418" y="154"/>
                  </a:lnTo>
                  <a:lnTo>
                    <a:pt x="417" y="156"/>
                  </a:lnTo>
                  <a:lnTo>
                    <a:pt x="415" y="157"/>
                  </a:lnTo>
                  <a:lnTo>
                    <a:pt x="414" y="157"/>
                  </a:lnTo>
                  <a:lnTo>
                    <a:pt x="412" y="158"/>
                  </a:lnTo>
                  <a:lnTo>
                    <a:pt x="397" y="168"/>
                  </a:lnTo>
                  <a:lnTo>
                    <a:pt x="380" y="177"/>
                  </a:lnTo>
                  <a:lnTo>
                    <a:pt x="374" y="181"/>
                  </a:lnTo>
                  <a:lnTo>
                    <a:pt x="369" y="188"/>
                  </a:lnTo>
                  <a:lnTo>
                    <a:pt x="364" y="194"/>
                  </a:lnTo>
                  <a:lnTo>
                    <a:pt x="358" y="199"/>
                  </a:lnTo>
                  <a:lnTo>
                    <a:pt x="354" y="202"/>
                  </a:lnTo>
                  <a:lnTo>
                    <a:pt x="351" y="205"/>
                  </a:lnTo>
                  <a:lnTo>
                    <a:pt x="348" y="208"/>
                  </a:lnTo>
                  <a:lnTo>
                    <a:pt x="346" y="211"/>
                  </a:lnTo>
                  <a:lnTo>
                    <a:pt x="333" y="228"/>
                  </a:lnTo>
                  <a:lnTo>
                    <a:pt x="325" y="246"/>
                  </a:lnTo>
                  <a:lnTo>
                    <a:pt x="319" y="267"/>
                  </a:lnTo>
                  <a:lnTo>
                    <a:pt x="317" y="270"/>
                  </a:lnTo>
                  <a:lnTo>
                    <a:pt x="315" y="274"/>
                  </a:lnTo>
                  <a:lnTo>
                    <a:pt x="312" y="277"/>
                  </a:lnTo>
                  <a:lnTo>
                    <a:pt x="310" y="281"/>
                  </a:lnTo>
                  <a:lnTo>
                    <a:pt x="309" y="284"/>
                  </a:lnTo>
                  <a:lnTo>
                    <a:pt x="310" y="287"/>
                  </a:lnTo>
                  <a:lnTo>
                    <a:pt x="311" y="291"/>
                  </a:lnTo>
                  <a:lnTo>
                    <a:pt x="312" y="294"/>
                  </a:lnTo>
                  <a:lnTo>
                    <a:pt x="313" y="297"/>
                  </a:lnTo>
                  <a:lnTo>
                    <a:pt x="312" y="305"/>
                  </a:lnTo>
                  <a:lnTo>
                    <a:pt x="311" y="314"/>
                  </a:lnTo>
                  <a:lnTo>
                    <a:pt x="310" y="323"/>
                  </a:lnTo>
                  <a:lnTo>
                    <a:pt x="310" y="325"/>
                  </a:lnTo>
                  <a:lnTo>
                    <a:pt x="309" y="326"/>
                  </a:lnTo>
                  <a:lnTo>
                    <a:pt x="308" y="327"/>
                  </a:lnTo>
                  <a:lnTo>
                    <a:pt x="306" y="327"/>
                  </a:lnTo>
                  <a:lnTo>
                    <a:pt x="305" y="328"/>
                  </a:lnTo>
                  <a:lnTo>
                    <a:pt x="304" y="330"/>
                  </a:lnTo>
                  <a:lnTo>
                    <a:pt x="302" y="337"/>
                  </a:lnTo>
                  <a:lnTo>
                    <a:pt x="300" y="344"/>
                  </a:lnTo>
                  <a:lnTo>
                    <a:pt x="299" y="350"/>
                  </a:lnTo>
                  <a:lnTo>
                    <a:pt x="299" y="358"/>
                  </a:lnTo>
                  <a:lnTo>
                    <a:pt x="301" y="364"/>
                  </a:lnTo>
                  <a:lnTo>
                    <a:pt x="306" y="368"/>
                  </a:lnTo>
                  <a:lnTo>
                    <a:pt x="309" y="370"/>
                  </a:lnTo>
                  <a:lnTo>
                    <a:pt x="313" y="372"/>
                  </a:lnTo>
                  <a:lnTo>
                    <a:pt x="316" y="375"/>
                  </a:lnTo>
                  <a:lnTo>
                    <a:pt x="318" y="378"/>
                  </a:lnTo>
                  <a:lnTo>
                    <a:pt x="320" y="380"/>
                  </a:lnTo>
                  <a:lnTo>
                    <a:pt x="323" y="382"/>
                  </a:lnTo>
                  <a:lnTo>
                    <a:pt x="326" y="385"/>
                  </a:lnTo>
                  <a:lnTo>
                    <a:pt x="328" y="388"/>
                  </a:lnTo>
                  <a:lnTo>
                    <a:pt x="328" y="390"/>
                  </a:lnTo>
                  <a:lnTo>
                    <a:pt x="328" y="392"/>
                  </a:lnTo>
                  <a:lnTo>
                    <a:pt x="327" y="394"/>
                  </a:lnTo>
                  <a:lnTo>
                    <a:pt x="325" y="395"/>
                  </a:lnTo>
                  <a:lnTo>
                    <a:pt x="324" y="398"/>
                  </a:lnTo>
                  <a:lnTo>
                    <a:pt x="322" y="400"/>
                  </a:lnTo>
                  <a:lnTo>
                    <a:pt x="322" y="402"/>
                  </a:lnTo>
                  <a:lnTo>
                    <a:pt x="322" y="404"/>
                  </a:lnTo>
                  <a:lnTo>
                    <a:pt x="324" y="407"/>
                  </a:lnTo>
                  <a:lnTo>
                    <a:pt x="325" y="410"/>
                  </a:lnTo>
                  <a:lnTo>
                    <a:pt x="327" y="413"/>
                  </a:lnTo>
                  <a:lnTo>
                    <a:pt x="330" y="414"/>
                  </a:lnTo>
                  <a:lnTo>
                    <a:pt x="331" y="415"/>
                  </a:lnTo>
                  <a:lnTo>
                    <a:pt x="333" y="415"/>
                  </a:lnTo>
                  <a:lnTo>
                    <a:pt x="335" y="415"/>
                  </a:lnTo>
                  <a:lnTo>
                    <a:pt x="336" y="414"/>
                  </a:lnTo>
                  <a:lnTo>
                    <a:pt x="337" y="414"/>
                  </a:lnTo>
                  <a:lnTo>
                    <a:pt x="338" y="415"/>
                  </a:lnTo>
                  <a:lnTo>
                    <a:pt x="338" y="416"/>
                  </a:lnTo>
                  <a:lnTo>
                    <a:pt x="338" y="422"/>
                  </a:lnTo>
                  <a:lnTo>
                    <a:pt x="338" y="428"/>
                  </a:lnTo>
                  <a:lnTo>
                    <a:pt x="337" y="433"/>
                  </a:lnTo>
                  <a:lnTo>
                    <a:pt x="331" y="443"/>
                  </a:lnTo>
                  <a:lnTo>
                    <a:pt x="325" y="452"/>
                  </a:lnTo>
                  <a:lnTo>
                    <a:pt x="319" y="460"/>
                  </a:lnTo>
                  <a:lnTo>
                    <a:pt x="312" y="467"/>
                  </a:lnTo>
                  <a:lnTo>
                    <a:pt x="293" y="476"/>
                  </a:lnTo>
                  <a:lnTo>
                    <a:pt x="274" y="482"/>
                  </a:lnTo>
                  <a:lnTo>
                    <a:pt x="254" y="485"/>
                  </a:lnTo>
                  <a:lnTo>
                    <a:pt x="241" y="488"/>
                  </a:lnTo>
                  <a:lnTo>
                    <a:pt x="232" y="492"/>
                  </a:lnTo>
                  <a:lnTo>
                    <a:pt x="223" y="492"/>
                  </a:lnTo>
                  <a:lnTo>
                    <a:pt x="214" y="486"/>
                  </a:lnTo>
                  <a:lnTo>
                    <a:pt x="213" y="486"/>
                  </a:lnTo>
                  <a:lnTo>
                    <a:pt x="211" y="486"/>
                  </a:lnTo>
                  <a:lnTo>
                    <a:pt x="210" y="486"/>
                  </a:lnTo>
                  <a:lnTo>
                    <a:pt x="209" y="489"/>
                  </a:lnTo>
                  <a:lnTo>
                    <a:pt x="209" y="490"/>
                  </a:lnTo>
                  <a:lnTo>
                    <a:pt x="208" y="492"/>
                  </a:lnTo>
                  <a:lnTo>
                    <a:pt x="208" y="494"/>
                  </a:lnTo>
                  <a:lnTo>
                    <a:pt x="208" y="495"/>
                  </a:lnTo>
                  <a:lnTo>
                    <a:pt x="209" y="497"/>
                  </a:lnTo>
                  <a:lnTo>
                    <a:pt x="210" y="498"/>
                  </a:lnTo>
                  <a:lnTo>
                    <a:pt x="212" y="499"/>
                  </a:lnTo>
                  <a:lnTo>
                    <a:pt x="213" y="499"/>
                  </a:lnTo>
                  <a:lnTo>
                    <a:pt x="214" y="499"/>
                  </a:lnTo>
                  <a:lnTo>
                    <a:pt x="215" y="499"/>
                  </a:lnTo>
                  <a:lnTo>
                    <a:pt x="217" y="501"/>
                  </a:lnTo>
                  <a:lnTo>
                    <a:pt x="217" y="503"/>
                  </a:lnTo>
                  <a:lnTo>
                    <a:pt x="216" y="505"/>
                  </a:lnTo>
                  <a:lnTo>
                    <a:pt x="215" y="507"/>
                  </a:lnTo>
                  <a:lnTo>
                    <a:pt x="214" y="509"/>
                  </a:lnTo>
                  <a:lnTo>
                    <a:pt x="214" y="510"/>
                  </a:lnTo>
                  <a:lnTo>
                    <a:pt x="214" y="511"/>
                  </a:lnTo>
                  <a:lnTo>
                    <a:pt x="214" y="512"/>
                  </a:lnTo>
                  <a:lnTo>
                    <a:pt x="214" y="513"/>
                  </a:lnTo>
                  <a:lnTo>
                    <a:pt x="213" y="514"/>
                  </a:lnTo>
                  <a:lnTo>
                    <a:pt x="213" y="515"/>
                  </a:lnTo>
                  <a:lnTo>
                    <a:pt x="211" y="515"/>
                  </a:lnTo>
                  <a:lnTo>
                    <a:pt x="209" y="516"/>
                  </a:lnTo>
                  <a:lnTo>
                    <a:pt x="208" y="516"/>
                  </a:lnTo>
                  <a:lnTo>
                    <a:pt x="207" y="517"/>
                  </a:lnTo>
                  <a:lnTo>
                    <a:pt x="206" y="519"/>
                  </a:lnTo>
                  <a:lnTo>
                    <a:pt x="206" y="521"/>
                  </a:lnTo>
                  <a:lnTo>
                    <a:pt x="206" y="524"/>
                  </a:lnTo>
                  <a:lnTo>
                    <a:pt x="207" y="526"/>
                  </a:lnTo>
                  <a:lnTo>
                    <a:pt x="209" y="527"/>
                  </a:lnTo>
                  <a:lnTo>
                    <a:pt x="210" y="528"/>
                  </a:lnTo>
                  <a:lnTo>
                    <a:pt x="211" y="529"/>
                  </a:lnTo>
                  <a:lnTo>
                    <a:pt x="212" y="531"/>
                  </a:lnTo>
                  <a:lnTo>
                    <a:pt x="212" y="535"/>
                  </a:lnTo>
                  <a:lnTo>
                    <a:pt x="211" y="539"/>
                  </a:lnTo>
                  <a:lnTo>
                    <a:pt x="209" y="542"/>
                  </a:lnTo>
                  <a:lnTo>
                    <a:pt x="208" y="543"/>
                  </a:lnTo>
                  <a:lnTo>
                    <a:pt x="207" y="545"/>
                  </a:lnTo>
                  <a:lnTo>
                    <a:pt x="205" y="545"/>
                  </a:lnTo>
                  <a:lnTo>
                    <a:pt x="203" y="545"/>
                  </a:lnTo>
                  <a:lnTo>
                    <a:pt x="200" y="546"/>
                  </a:lnTo>
                  <a:lnTo>
                    <a:pt x="198" y="546"/>
                  </a:lnTo>
                  <a:lnTo>
                    <a:pt x="197" y="547"/>
                  </a:lnTo>
                  <a:lnTo>
                    <a:pt x="196" y="548"/>
                  </a:lnTo>
                  <a:lnTo>
                    <a:pt x="195" y="549"/>
                  </a:lnTo>
                  <a:lnTo>
                    <a:pt x="195" y="550"/>
                  </a:lnTo>
                  <a:lnTo>
                    <a:pt x="186" y="554"/>
                  </a:lnTo>
                  <a:lnTo>
                    <a:pt x="177" y="553"/>
                  </a:lnTo>
                  <a:lnTo>
                    <a:pt x="176" y="552"/>
                  </a:lnTo>
                  <a:lnTo>
                    <a:pt x="172" y="550"/>
                  </a:lnTo>
                  <a:lnTo>
                    <a:pt x="167" y="548"/>
                  </a:lnTo>
                  <a:lnTo>
                    <a:pt x="163" y="546"/>
                  </a:lnTo>
                  <a:lnTo>
                    <a:pt x="161" y="546"/>
                  </a:lnTo>
                  <a:lnTo>
                    <a:pt x="159" y="546"/>
                  </a:lnTo>
                  <a:lnTo>
                    <a:pt x="156" y="546"/>
                  </a:lnTo>
                  <a:lnTo>
                    <a:pt x="154" y="545"/>
                  </a:lnTo>
                  <a:lnTo>
                    <a:pt x="153" y="544"/>
                  </a:lnTo>
                  <a:lnTo>
                    <a:pt x="153" y="543"/>
                  </a:lnTo>
                  <a:lnTo>
                    <a:pt x="153" y="541"/>
                  </a:lnTo>
                  <a:lnTo>
                    <a:pt x="152" y="540"/>
                  </a:lnTo>
                  <a:lnTo>
                    <a:pt x="151" y="540"/>
                  </a:lnTo>
                  <a:lnTo>
                    <a:pt x="149" y="540"/>
                  </a:lnTo>
                  <a:lnTo>
                    <a:pt x="148" y="541"/>
                  </a:lnTo>
                  <a:lnTo>
                    <a:pt x="147" y="543"/>
                  </a:lnTo>
                  <a:lnTo>
                    <a:pt x="146" y="544"/>
                  </a:lnTo>
                  <a:lnTo>
                    <a:pt x="146" y="549"/>
                  </a:lnTo>
                  <a:lnTo>
                    <a:pt x="146" y="553"/>
                  </a:lnTo>
                  <a:lnTo>
                    <a:pt x="147" y="557"/>
                  </a:lnTo>
                  <a:lnTo>
                    <a:pt x="148" y="559"/>
                  </a:lnTo>
                  <a:lnTo>
                    <a:pt x="149" y="559"/>
                  </a:lnTo>
                  <a:lnTo>
                    <a:pt x="150" y="561"/>
                  </a:lnTo>
                  <a:lnTo>
                    <a:pt x="151" y="562"/>
                  </a:lnTo>
                  <a:lnTo>
                    <a:pt x="152" y="563"/>
                  </a:lnTo>
                  <a:lnTo>
                    <a:pt x="153" y="565"/>
                  </a:lnTo>
                  <a:lnTo>
                    <a:pt x="153" y="567"/>
                  </a:lnTo>
                  <a:lnTo>
                    <a:pt x="152" y="569"/>
                  </a:lnTo>
                  <a:lnTo>
                    <a:pt x="151" y="571"/>
                  </a:lnTo>
                  <a:lnTo>
                    <a:pt x="149" y="573"/>
                  </a:lnTo>
                  <a:lnTo>
                    <a:pt x="149" y="574"/>
                  </a:lnTo>
                  <a:lnTo>
                    <a:pt x="150" y="575"/>
                  </a:lnTo>
                  <a:lnTo>
                    <a:pt x="151" y="576"/>
                  </a:lnTo>
                  <a:lnTo>
                    <a:pt x="152" y="578"/>
                  </a:lnTo>
                  <a:lnTo>
                    <a:pt x="154" y="579"/>
                  </a:lnTo>
                  <a:lnTo>
                    <a:pt x="157" y="579"/>
                  </a:lnTo>
                  <a:lnTo>
                    <a:pt x="160" y="580"/>
                  </a:lnTo>
                  <a:lnTo>
                    <a:pt x="162" y="581"/>
                  </a:lnTo>
                  <a:lnTo>
                    <a:pt x="163" y="582"/>
                  </a:lnTo>
                  <a:lnTo>
                    <a:pt x="164" y="584"/>
                  </a:lnTo>
                  <a:lnTo>
                    <a:pt x="165" y="585"/>
                  </a:lnTo>
                  <a:lnTo>
                    <a:pt x="166" y="587"/>
                  </a:lnTo>
                  <a:lnTo>
                    <a:pt x="167" y="587"/>
                  </a:lnTo>
                  <a:lnTo>
                    <a:pt x="168" y="588"/>
                  </a:lnTo>
                  <a:lnTo>
                    <a:pt x="170" y="587"/>
                  </a:lnTo>
                  <a:lnTo>
                    <a:pt x="171" y="586"/>
                  </a:lnTo>
                  <a:lnTo>
                    <a:pt x="171" y="585"/>
                  </a:lnTo>
                  <a:lnTo>
                    <a:pt x="171" y="584"/>
                  </a:lnTo>
                  <a:lnTo>
                    <a:pt x="170" y="583"/>
                  </a:lnTo>
                  <a:lnTo>
                    <a:pt x="169" y="582"/>
                  </a:lnTo>
                  <a:lnTo>
                    <a:pt x="169" y="581"/>
                  </a:lnTo>
                  <a:lnTo>
                    <a:pt x="169" y="579"/>
                  </a:lnTo>
                  <a:lnTo>
                    <a:pt x="169" y="578"/>
                  </a:lnTo>
                  <a:lnTo>
                    <a:pt x="170" y="578"/>
                  </a:lnTo>
                  <a:lnTo>
                    <a:pt x="172" y="578"/>
                  </a:lnTo>
                  <a:lnTo>
                    <a:pt x="174" y="579"/>
                  </a:lnTo>
                  <a:lnTo>
                    <a:pt x="175" y="579"/>
                  </a:lnTo>
                  <a:lnTo>
                    <a:pt x="176" y="579"/>
                  </a:lnTo>
                  <a:lnTo>
                    <a:pt x="178" y="579"/>
                  </a:lnTo>
                  <a:lnTo>
                    <a:pt x="180" y="580"/>
                  </a:lnTo>
                  <a:lnTo>
                    <a:pt x="181" y="582"/>
                  </a:lnTo>
                  <a:lnTo>
                    <a:pt x="182" y="584"/>
                  </a:lnTo>
                  <a:lnTo>
                    <a:pt x="182" y="587"/>
                  </a:lnTo>
                  <a:lnTo>
                    <a:pt x="181" y="590"/>
                  </a:lnTo>
                  <a:lnTo>
                    <a:pt x="180" y="592"/>
                  </a:lnTo>
                  <a:lnTo>
                    <a:pt x="180" y="594"/>
                  </a:lnTo>
                  <a:lnTo>
                    <a:pt x="178" y="596"/>
                  </a:lnTo>
                  <a:lnTo>
                    <a:pt x="176" y="597"/>
                  </a:lnTo>
                  <a:lnTo>
                    <a:pt x="174" y="597"/>
                  </a:lnTo>
                  <a:lnTo>
                    <a:pt x="172" y="597"/>
                  </a:lnTo>
                  <a:lnTo>
                    <a:pt x="169" y="596"/>
                  </a:lnTo>
                  <a:lnTo>
                    <a:pt x="167" y="595"/>
                  </a:lnTo>
                  <a:lnTo>
                    <a:pt x="164" y="594"/>
                  </a:lnTo>
                  <a:lnTo>
                    <a:pt x="163" y="593"/>
                  </a:lnTo>
                  <a:lnTo>
                    <a:pt x="161" y="592"/>
                  </a:lnTo>
                  <a:lnTo>
                    <a:pt x="159" y="592"/>
                  </a:lnTo>
                  <a:lnTo>
                    <a:pt x="157" y="593"/>
                  </a:lnTo>
                  <a:lnTo>
                    <a:pt x="156" y="594"/>
                  </a:lnTo>
                  <a:lnTo>
                    <a:pt x="154" y="597"/>
                  </a:lnTo>
                  <a:lnTo>
                    <a:pt x="154" y="598"/>
                  </a:lnTo>
                  <a:lnTo>
                    <a:pt x="156" y="599"/>
                  </a:lnTo>
                  <a:lnTo>
                    <a:pt x="158" y="600"/>
                  </a:lnTo>
                  <a:lnTo>
                    <a:pt x="159" y="601"/>
                  </a:lnTo>
                  <a:lnTo>
                    <a:pt x="161" y="601"/>
                  </a:lnTo>
                  <a:lnTo>
                    <a:pt x="163" y="601"/>
                  </a:lnTo>
                  <a:lnTo>
                    <a:pt x="165" y="602"/>
                  </a:lnTo>
                  <a:lnTo>
                    <a:pt x="161" y="608"/>
                  </a:lnTo>
                  <a:lnTo>
                    <a:pt x="157" y="612"/>
                  </a:lnTo>
                  <a:lnTo>
                    <a:pt x="151" y="618"/>
                  </a:lnTo>
                  <a:lnTo>
                    <a:pt x="149" y="625"/>
                  </a:lnTo>
                  <a:lnTo>
                    <a:pt x="148" y="629"/>
                  </a:lnTo>
                  <a:lnTo>
                    <a:pt x="148" y="633"/>
                  </a:lnTo>
                  <a:lnTo>
                    <a:pt x="148" y="637"/>
                  </a:lnTo>
                  <a:lnTo>
                    <a:pt x="149" y="639"/>
                  </a:lnTo>
                  <a:lnTo>
                    <a:pt x="149" y="641"/>
                  </a:lnTo>
                  <a:lnTo>
                    <a:pt x="149" y="643"/>
                  </a:lnTo>
                  <a:lnTo>
                    <a:pt x="149" y="645"/>
                  </a:lnTo>
                  <a:lnTo>
                    <a:pt x="148" y="645"/>
                  </a:lnTo>
                  <a:lnTo>
                    <a:pt x="147" y="646"/>
                  </a:lnTo>
                  <a:lnTo>
                    <a:pt x="145" y="648"/>
                  </a:lnTo>
                  <a:lnTo>
                    <a:pt x="144" y="650"/>
                  </a:lnTo>
                  <a:lnTo>
                    <a:pt x="143" y="652"/>
                  </a:lnTo>
                  <a:lnTo>
                    <a:pt x="142" y="654"/>
                  </a:lnTo>
                  <a:lnTo>
                    <a:pt x="142" y="655"/>
                  </a:lnTo>
                  <a:lnTo>
                    <a:pt x="142" y="656"/>
                  </a:lnTo>
                  <a:lnTo>
                    <a:pt x="141" y="657"/>
                  </a:lnTo>
                  <a:lnTo>
                    <a:pt x="139" y="657"/>
                  </a:lnTo>
                  <a:lnTo>
                    <a:pt x="137" y="657"/>
                  </a:lnTo>
                  <a:lnTo>
                    <a:pt x="135" y="658"/>
                  </a:lnTo>
                  <a:lnTo>
                    <a:pt x="134" y="659"/>
                  </a:lnTo>
                  <a:lnTo>
                    <a:pt x="132" y="659"/>
                  </a:lnTo>
                  <a:lnTo>
                    <a:pt x="130" y="660"/>
                  </a:lnTo>
                  <a:lnTo>
                    <a:pt x="129" y="661"/>
                  </a:lnTo>
                  <a:lnTo>
                    <a:pt x="123" y="665"/>
                  </a:lnTo>
                  <a:lnTo>
                    <a:pt x="118" y="671"/>
                  </a:lnTo>
                  <a:lnTo>
                    <a:pt x="114" y="677"/>
                  </a:lnTo>
                  <a:lnTo>
                    <a:pt x="108" y="684"/>
                  </a:lnTo>
                  <a:lnTo>
                    <a:pt x="106" y="692"/>
                  </a:lnTo>
                  <a:lnTo>
                    <a:pt x="107" y="699"/>
                  </a:lnTo>
                  <a:lnTo>
                    <a:pt x="111" y="706"/>
                  </a:lnTo>
                  <a:lnTo>
                    <a:pt x="116" y="713"/>
                  </a:lnTo>
                  <a:lnTo>
                    <a:pt x="122" y="717"/>
                  </a:lnTo>
                  <a:lnTo>
                    <a:pt x="132" y="719"/>
                  </a:lnTo>
                  <a:lnTo>
                    <a:pt x="131" y="719"/>
                  </a:lnTo>
                  <a:lnTo>
                    <a:pt x="133" y="719"/>
                  </a:lnTo>
                  <a:lnTo>
                    <a:pt x="136" y="718"/>
                  </a:lnTo>
                  <a:lnTo>
                    <a:pt x="138" y="717"/>
                  </a:lnTo>
                  <a:lnTo>
                    <a:pt x="140" y="717"/>
                  </a:lnTo>
                  <a:lnTo>
                    <a:pt x="142" y="717"/>
                  </a:lnTo>
                  <a:lnTo>
                    <a:pt x="143" y="718"/>
                  </a:lnTo>
                  <a:lnTo>
                    <a:pt x="144" y="719"/>
                  </a:lnTo>
                  <a:lnTo>
                    <a:pt x="144" y="721"/>
                  </a:lnTo>
                  <a:lnTo>
                    <a:pt x="144" y="722"/>
                  </a:lnTo>
                  <a:lnTo>
                    <a:pt x="145" y="722"/>
                  </a:lnTo>
                  <a:lnTo>
                    <a:pt x="147" y="722"/>
                  </a:lnTo>
                  <a:lnTo>
                    <a:pt x="146" y="725"/>
                  </a:lnTo>
                  <a:lnTo>
                    <a:pt x="145" y="727"/>
                  </a:lnTo>
                  <a:lnTo>
                    <a:pt x="145" y="729"/>
                  </a:lnTo>
                  <a:lnTo>
                    <a:pt x="145" y="732"/>
                  </a:lnTo>
                  <a:lnTo>
                    <a:pt x="145" y="734"/>
                  </a:lnTo>
                  <a:lnTo>
                    <a:pt x="144" y="736"/>
                  </a:lnTo>
                  <a:lnTo>
                    <a:pt x="142" y="737"/>
                  </a:lnTo>
                  <a:lnTo>
                    <a:pt x="142" y="738"/>
                  </a:lnTo>
                  <a:lnTo>
                    <a:pt x="142" y="739"/>
                  </a:lnTo>
                  <a:lnTo>
                    <a:pt x="143" y="739"/>
                  </a:lnTo>
                  <a:lnTo>
                    <a:pt x="144" y="739"/>
                  </a:lnTo>
                  <a:lnTo>
                    <a:pt x="144" y="740"/>
                  </a:lnTo>
                  <a:lnTo>
                    <a:pt x="143" y="742"/>
                  </a:lnTo>
                  <a:lnTo>
                    <a:pt x="142" y="744"/>
                  </a:lnTo>
                  <a:lnTo>
                    <a:pt x="142" y="745"/>
                  </a:lnTo>
                  <a:lnTo>
                    <a:pt x="141" y="745"/>
                  </a:lnTo>
                  <a:lnTo>
                    <a:pt x="140" y="745"/>
                  </a:lnTo>
                  <a:lnTo>
                    <a:pt x="140" y="747"/>
                  </a:lnTo>
                  <a:lnTo>
                    <a:pt x="139" y="748"/>
                  </a:lnTo>
                  <a:lnTo>
                    <a:pt x="137" y="749"/>
                  </a:lnTo>
                  <a:lnTo>
                    <a:pt x="135" y="749"/>
                  </a:lnTo>
                  <a:lnTo>
                    <a:pt x="134" y="750"/>
                  </a:lnTo>
                  <a:lnTo>
                    <a:pt x="133" y="751"/>
                  </a:lnTo>
                  <a:lnTo>
                    <a:pt x="132" y="753"/>
                  </a:lnTo>
                  <a:lnTo>
                    <a:pt x="130" y="755"/>
                  </a:lnTo>
                  <a:lnTo>
                    <a:pt x="128" y="757"/>
                  </a:lnTo>
                  <a:lnTo>
                    <a:pt x="127" y="760"/>
                  </a:lnTo>
                  <a:lnTo>
                    <a:pt x="125" y="761"/>
                  </a:lnTo>
                  <a:lnTo>
                    <a:pt x="123" y="762"/>
                  </a:lnTo>
                  <a:lnTo>
                    <a:pt x="121" y="763"/>
                  </a:lnTo>
                  <a:lnTo>
                    <a:pt x="120" y="765"/>
                  </a:lnTo>
                  <a:lnTo>
                    <a:pt x="119" y="767"/>
                  </a:lnTo>
                  <a:lnTo>
                    <a:pt x="118" y="769"/>
                  </a:lnTo>
                  <a:lnTo>
                    <a:pt x="118" y="771"/>
                  </a:lnTo>
                  <a:lnTo>
                    <a:pt x="117" y="772"/>
                  </a:lnTo>
                  <a:lnTo>
                    <a:pt x="113" y="776"/>
                  </a:lnTo>
                  <a:lnTo>
                    <a:pt x="110" y="779"/>
                  </a:lnTo>
                  <a:lnTo>
                    <a:pt x="107" y="784"/>
                  </a:lnTo>
                  <a:lnTo>
                    <a:pt x="108" y="784"/>
                  </a:lnTo>
                  <a:lnTo>
                    <a:pt x="111" y="784"/>
                  </a:lnTo>
                  <a:lnTo>
                    <a:pt x="112" y="784"/>
                  </a:lnTo>
                  <a:lnTo>
                    <a:pt x="113" y="785"/>
                  </a:lnTo>
                  <a:lnTo>
                    <a:pt x="114" y="786"/>
                  </a:lnTo>
                  <a:lnTo>
                    <a:pt x="113" y="787"/>
                  </a:lnTo>
                  <a:lnTo>
                    <a:pt x="112" y="791"/>
                  </a:lnTo>
                  <a:lnTo>
                    <a:pt x="111" y="794"/>
                  </a:lnTo>
                  <a:lnTo>
                    <a:pt x="110" y="798"/>
                  </a:lnTo>
                  <a:lnTo>
                    <a:pt x="107" y="801"/>
                  </a:lnTo>
                  <a:lnTo>
                    <a:pt x="105" y="804"/>
                  </a:lnTo>
                  <a:lnTo>
                    <a:pt x="102" y="805"/>
                  </a:lnTo>
                  <a:lnTo>
                    <a:pt x="99" y="806"/>
                  </a:lnTo>
                  <a:lnTo>
                    <a:pt x="97" y="807"/>
                  </a:lnTo>
                  <a:lnTo>
                    <a:pt x="94" y="808"/>
                  </a:lnTo>
                  <a:lnTo>
                    <a:pt x="92" y="809"/>
                  </a:lnTo>
                  <a:lnTo>
                    <a:pt x="91" y="811"/>
                  </a:lnTo>
                  <a:lnTo>
                    <a:pt x="91" y="814"/>
                  </a:lnTo>
                  <a:lnTo>
                    <a:pt x="90" y="817"/>
                  </a:lnTo>
                  <a:lnTo>
                    <a:pt x="90" y="819"/>
                  </a:lnTo>
                  <a:lnTo>
                    <a:pt x="89" y="822"/>
                  </a:lnTo>
                  <a:lnTo>
                    <a:pt x="88" y="825"/>
                  </a:lnTo>
                  <a:lnTo>
                    <a:pt x="85" y="827"/>
                  </a:lnTo>
                  <a:lnTo>
                    <a:pt x="83" y="830"/>
                  </a:lnTo>
                  <a:lnTo>
                    <a:pt x="83" y="831"/>
                  </a:lnTo>
                  <a:lnTo>
                    <a:pt x="83" y="832"/>
                  </a:lnTo>
                  <a:lnTo>
                    <a:pt x="83" y="833"/>
                  </a:lnTo>
                  <a:lnTo>
                    <a:pt x="84" y="834"/>
                  </a:lnTo>
                  <a:lnTo>
                    <a:pt x="86" y="834"/>
                  </a:lnTo>
                  <a:lnTo>
                    <a:pt x="87" y="834"/>
                  </a:lnTo>
                  <a:lnTo>
                    <a:pt x="88" y="834"/>
                  </a:lnTo>
                  <a:lnTo>
                    <a:pt x="89" y="834"/>
                  </a:lnTo>
                  <a:lnTo>
                    <a:pt x="94" y="847"/>
                  </a:lnTo>
                  <a:lnTo>
                    <a:pt x="102" y="861"/>
                  </a:lnTo>
                  <a:lnTo>
                    <a:pt x="91" y="860"/>
                  </a:lnTo>
                  <a:lnTo>
                    <a:pt x="80" y="859"/>
                  </a:lnTo>
                  <a:lnTo>
                    <a:pt x="69" y="860"/>
                  </a:lnTo>
                  <a:lnTo>
                    <a:pt x="57" y="862"/>
                  </a:lnTo>
                  <a:lnTo>
                    <a:pt x="47" y="861"/>
                  </a:lnTo>
                  <a:lnTo>
                    <a:pt x="42" y="859"/>
                  </a:lnTo>
                  <a:lnTo>
                    <a:pt x="38" y="854"/>
                  </a:lnTo>
                  <a:lnTo>
                    <a:pt x="36" y="849"/>
                  </a:lnTo>
                  <a:lnTo>
                    <a:pt x="33" y="843"/>
                  </a:lnTo>
                  <a:lnTo>
                    <a:pt x="33" y="838"/>
                  </a:lnTo>
                  <a:lnTo>
                    <a:pt x="34" y="833"/>
                  </a:lnTo>
                  <a:lnTo>
                    <a:pt x="34" y="829"/>
                  </a:lnTo>
                  <a:lnTo>
                    <a:pt x="32" y="825"/>
                  </a:lnTo>
                  <a:lnTo>
                    <a:pt x="30" y="823"/>
                  </a:lnTo>
                  <a:lnTo>
                    <a:pt x="27" y="822"/>
                  </a:lnTo>
                  <a:lnTo>
                    <a:pt x="24" y="823"/>
                  </a:lnTo>
                  <a:lnTo>
                    <a:pt x="21" y="824"/>
                  </a:lnTo>
                  <a:lnTo>
                    <a:pt x="19" y="826"/>
                  </a:lnTo>
                  <a:lnTo>
                    <a:pt x="12" y="816"/>
                  </a:lnTo>
                  <a:lnTo>
                    <a:pt x="12" y="805"/>
                  </a:lnTo>
                  <a:lnTo>
                    <a:pt x="14" y="793"/>
                  </a:lnTo>
                  <a:lnTo>
                    <a:pt x="18" y="782"/>
                  </a:lnTo>
                  <a:lnTo>
                    <a:pt x="20" y="771"/>
                  </a:lnTo>
                  <a:lnTo>
                    <a:pt x="20" y="760"/>
                  </a:lnTo>
                  <a:lnTo>
                    <a:pt x="19" y="751"/>
                  </a:lnTo>
                  <a:lnTo>
                    <a:pt x="19" y="742"/>
                  </a:lnTo>
                  <a:lnTo>
                    <a:pt x="23" y="734"/>
                  </a:lnTo>
                  <a:lnTo>
                    <a:pt x="23" y="733"/>
                  </a:lnTo>
                  <a:lnTo>
                    <a:pt x="22" y="732"/>
                  </a:lnTo>
                  <a:lnTo>
                    <a:pt x="22" y="730"/>
                  </a:lnTo>
                  <a:lnTo>
                    <a:pt x="21" y="728"/>
                  </a:lnTo>
                  <a:lnTo>
                    <a:pt x="22" y="727"/>
                  </a:lnTo>
                  <a:lnTo>
                    <a:pt x="24" y="723"/>
                  </a:lnTo>
                  <a:lnTo>
                    <a:pt x="27" y="720"/>
                  </a:lnTo>
                  <a:lnTo>
                    <a:pt x="29" y="717"/>
                  </a:lnTo>
                  <a:lnTo>
                    <a:pt x="30" y="716"/>
                  </a:lnTo>
                  <a:lnTo>
                    <a:pt x="30" y="714"/>
                  </a:lnTo>
                  <a:lnTo>
                    <a:pt x="30" y="713"/>
                  </a:lnTo>
                  <a:lnTo>
                    <a:pt x="29" y="711"/>
                  </a:lnTo>
                  <a:lnTo>
                    <a:pt x="27" y="709"/>
                  </a:lnTo>
                  <a:lnTo>
                    <a:pt x="25" y="707"/>
                  </a:lnTo>
                  <a:lnTo>
                    <a:pt x="24" y="705"/>
                  </a:lnTo>
                  <a:lnTo>
                    <a:pt x="24" y="703"/>
                  </a:lnTo>
                  <a:lnTo>
                    <a:pt x="24" y="701"/>
                  </a:lnTo>
                  <a:lnTo>
                    <a:pt x="24" y="699"/>
                  </a:lnTo>
                  <a:lnTo>
                    <a:pt x="24" y="696"/>
                  </a:lnTo>
                  <a:lnTo>
                    <a:pt x="24" y="695"/>
                  </a:lnTo>
                  <a:lnTo>
                    <a:pt x="23" y="694"/>
                  </a:lnTo>
                  <a:lnTo>
                    <a:pt x="22" y="693"/>
                  </a:lnTo>
                  <a:lnTo>
                    <a:pt x="23" y="686"/>
                  </a:lnTo>
                  <a:lnTo>
                    <a:pt x="25" y="679"/>
                  </a:lnTo>
                  <a:lnTo>
                    <a:pt x="24" y="672"/>
                  </a:lnTo>
                  <a:lnTo>
                    <a:pt x="23" y="670"/>
                  </a:lnTo>
                  <a:lnTo>
                    <a:pt x="22" y="669"/>
                  </a:lnTo>
                  <a:lnTo>
                    <a:pt x="20" y="668"/>
                  </a:lnTo>
                  <a:lnTo>
                    <a:pt x="18" y="666"/>
                  </a:lnTo>
                  <a:lnTo>
                    <a:pt x="15" y="666"/>
                  </a:lnTo>
                  <a:lnTo>
                    <a:pt x="13" y="665"/>
                  </a:lnTo>
                  <a:lnTo>
                    <a:pt x="15" y="663"/>
                  </a:lnTo>
                  <a:lnTo>
                    <a:pt x="19" y="662"/>
                  </a:lnTo>
                  <a:lnTo>
                    <a:pt x="22" y="662"/>
                  </a:lnTo>
                  <a:lnTo>
                    <a:pt x="24" y="661"/>
                  </a:lnTo>
                  <a:lnTo>
                    <a:pt x="27" y="660"/>
                  </a:lnTo>
                  <a:lnTo>
                    <a:pt x="29" y="659"/>
                  </a:lnTo>
                  <a:lnTo>
                    <a:pt x="29" y="657"/>
                  </a:lnTo>
                  <a:lnTo>
                    <a:pt x="29" y="654"/>
                  </a:lnTo>
                  <a:lnTo>
                    <a:pt x="29" y="650"/>
                  </a:lnTo>
                  <a:lnTo>
                    <a:pt x="27" y="648"/>
                  </a:lnTo>
                  <a:lnTo>
                    <a:pt x="24" y="647"/>
                  </a:lnTo>
                  <a:lnTo>
                    <a:pt x="22" y="647"/>
                  </a:lnTo>
                  <a:lnTo>
                    <a:pt x="19" y="647"/>
                  </a:lnTo>
                  <a:lnTo>
                    <a:pt x="15" y="647"/>
                  </a:lnTo>
                  <a:lnTo>
                    <a:pt x="13" y="647"/>
                  </a:lnTo>
                  <a:lnTo>
                    <a:pt x="13" y="646"/>
                  </a:lnTo>
                  <a:lnTo>
                    <a:pt x="13" y="645"/>
                  </a:lnTo>
                  <a:lnTo>
                    <a:pt x="13" y="644"/>
                  </a:lnTo>
                  <a:lnTo>
                    <a:pt x="13" y="643"/>
                  </a:lnTo>
                  <a:lnTo>
                    <a:pt x="15" y="640"/>
                  </a:lnTo>
                  <a:lnTo>
                    <a:pt x="17" y="638"/>
                  </a:lnTo>
                  <a:lnTo>
                    <a:pt x="17" y="635"/>
                  </a:lnTo>
                  <a:lnTo>
                    <a:pt x="17" y="632"/>
                  </a:lnTo>
                  <a:lnTo>
                    <a:pt x="14" y="630"/>
                  </a:lnTo>
                  <a:lnTo>
                    <a:pt x="8" y="620"/>
                  </a:lnTo>
                  <a:lnTo>
                    <a:pt x="3" y="611"/>
                  </a:lnTo>
                  <a:lnTo>
                    <a:pt x="1" y="605"/>
                  </a:lnTo>
                  <a:lnTo>
                    <a:pt x="2" y="598"/>
                  </a:lnTo>
                  <a:lnTo>
                    <a:pt x="4" y="591"/>
                  </a:lnTo>
                  <a:lnTo>
                    <a:pt x="5" y="582"/>
                  </a:lnTo>
                  <a:lnTo>
                    <a:pt x="3" y="571"/>
                  </a:lnTo>
                  <a:lnTo>
                    <a:pt x="1" y="562"/>
                  </a:lnTo>
                  <a:lnTo>
                    <a:pt x="0" y="552"/>
                  </a:lnTo>
                  <a:lnTo>
                    <a:pt x="1" y="539"/>
                  </a:lnTo>
                  <a:lnTo>
                    <a:pt x="2" y="526"/>
                  </a:lnTo>
                  <a:lnTo>
                    <a:pt x="3" y="520"/>
                  </a:lnTo>
                  <a:lnTo>
                    <a:pt x="6" y="514"/>
                  </a:lnTo>
                  <a:lnTo>
                    <a:pt x="7" y="511"/>
                  </a:lnTo>
                  <a:lnTo>
                    <a:pt x="6" y="509"/>
                  </a:lnTo>
                  <a:lnTo>
                    <a:pt x="5" y="507"/>
                  </a:lnTo>
                  <a:lnTo>
                    <a:pt x="4" y="505"/>
                  </a:lnTo>
                  <a:lnTo>
                    <a:pt x="4" y="503"/>
                  </a:lnTo>
                  <a:lnTo>
                    <a:pt x="5" y="502"/>
                  </a:lnTo>
                  <a:lnTo>
                    <a:pt x="6" y="501"/>
                  </a:lnTo>
                  <a:lnTo>
                    <a:pt x="7" y="500"/>
                  </a:lnTo>
                  <a:lnTo>
                    <a:pt x="9" y="500"/>
                  </a:lnTo>
                  <a:lnTo>
                    <a:pt x="11" y="500"/>
                  </a:lnTo>
                  <a:lnTo>
                    <a:pt x="13" y="499"/>
                  </a:lnTo>
                  <a:lnTo>
                    <a:pt x="15" y="499"/>
                  </a:lnTo>
                  <a:lnTo>
                    <a:pt x="17" y="497"/>
                  </a:lnTo>
                  <a:lnTo>
                    <a:pt x="15" y="490"/>
                  </a:lnTo>
                  <a:lnTo>
                    <a:pt x="13" y="483"/>
                  </a:lnTo>
                  <a:lnTo>
                    <a:pt x="11" y="476"/>
                  </a:lnTo>
                  <a:lnTo>
                    <a:pt x="10" y="473"/>
                  </a:lnTo>
                  <a:lnTo>
                    <a:pt x="9" y="470"/>
                  </a:lnTo>
                  <a:lnTo>
                    <a:pt x="7" y="468"/>
                  </a:lnTo>
                  <a:lnTo>
                    <a:pt x="6" y="465"/>
                  </a:lnTo>
                  <a:lnTo>
                    <a:pt x="5" y="451"/>
                  </a:lnTo>
                  <a:lnTo>
                    <a:pt x="6" y="437"/>
                  </a:lnTo>
                  <a:lnTo>
                    <a:pt x="10" y="426"/>
                  </a:lnTo>
                  <a:lnTo>
                    <a:pt x="15" y="416"/>
                  </a:lnTo>
                  <a:lnTo>
                    <a:pt x="20" y="406"/>
                  </a:lnTo>
                  <a:lnTo>
                    <a:pt x="20" y="403"/>
                  </a:lnTo>
                  <a:lnTo>
                    <a:pt x="20" y="401"/>
                  </a:lnTo>
                  <a:lnTo>
                    <a:pt x="18" y="399"/>
                  </a:lnTo>
                  <a:lnTo>
                    <a:pt x="17" y="397"/>
                  </a:lnTo>
                  <a:lnTo>
                    <a:pt x="15" y="394"/>
                  </a:lnTo>
                  <a:lnTo>
                    <a:pt x="14" y="393"/>
                  </a:lnTo>
                  <a:lnTo>
                    <a:pt x="14" y="391"/>
                  </a:lnTo>
                  <a:lnTo>
                    <a:pt x="18" y="380"/>
                  </a:lnTo>
                  <a:lnTo>
                    <a:pt x="21" y="368"/>
                  </a:lnTo>
                  <a:lnTo>
                    <a:pt x="22" y="367"/>
                  </a:lnTo>
                  <a:lnTo>
                    <a:pt x="23" y="366"/>
                  </a:lnTo>
                  <a:lnTo>
                    <a:pt x="25" y="366"/>
                  </a:lnTo>
                  <a:lnTo>
                    <a:pt x="26" y="365"/>
                  </a:lnTo>
                  <a:lnTo>
                    <a:pt x="28" y="365"/>
                  </a:lnTo>
                  <a:lnTo>
                    <a:pt x="30" y="364"/>
                  </a:lnTo>
                  <a:lnTo>
                    <a:pt x="31" y="363"/>
                  </a:lnTo>
                  <a:lnTo>
                    <a:pt x="32" y="353"/>
                  </a:lnTo>
                  <a:lnTo>
                    <a:pt x="30" y="342"/>
                  </a:lnTo>
                  <a:lnTo>
                    <a:pt x="29" y="331"/>
                  </a:lnTo>
                  <a:lnTo>
                    <a:pt x="28" y="330"/>
                  </a:lnTo>
                  <a:lnTo>
                    <a:pt x="27" y="330"/>
                  </a:lnTo>
                  <a:lnTo>
                    <a:pt x="25" y="329"/>
                  </a:lnTo>
                  <a:lnTo>
                    <a:pt x="23" y="329"/>
                  </a:lnTo>
                  <a:lnTo>
                    <a:pt x="22" y="328"/>
                  </a:lnTo>
                  <a:lnTo>
                    <a:pt x="21" y="328"/>
                  </a:lnTo>
                  <a:lnTo>
                    <a:pt x="15" y="315"/>
                  </a:lnTo>
                  <a:lnTo>
                    <a:pt x="13" y="301"/>
                  </a:lnTo>
                  <a:lnTo>
                    <a:pt x="13" y="299"/>
                  </a:lnTo>
                  <a:lnTo>
                    <a:pt x="13" y="296"/>
                  </a:lnTo>
                  <a:lnTo>
                    <a:pt x="13" y="293"/>
                  </a:lnTo>
                  <a:lnTo>
                    <a:pt x="12" y="291"/>
                  </a:lnTo>
                  <a:lnTo>
                    <a:pt x="11" y="290"/>
                  </a:lnTo>
                  <a:lnTo>
                    <a:pt x="9" y="289"/>
                  </a:lnTo>
                  <a:lnTo>
                    <a:pt x="7" y="288"/>
                  </a:lnTo>
                  <a:lnTo>
                    <a:pt x="6" y="287"/>
                  </a:lnTo>
                  <a:lnTo>
                    <a:pt x="4" y="285"/>
                  </a:lnTo>
                  <a:lnTo>
                    <a:pt x="3" y="284"/>
                  </a:lnTo>
                  <a:lnTo>
                    <a:pt x="3" y="282"/>
                  </a:lnTo>
                  <a:lnTo>
                    <a:pt x="4" y="280"/>
                  </a:lnTo>
                  <a:lnTo>
                    <a:pt x="5" y="278"/>
                  </a:lnTo>
                  <a:lnTo>
                    <a:pt x="7" y="277"/>
                  </a:lnTo>
                  <a:lnTo>
                    <a:pt x="9" y="276"/>
                  </a:lnTo>
                  <a:lnTo>
                    <a:pt x="10" y="275"/>
                  </a:lnTo>
                  <a:lnTo>
                    <a:pt x="11" y="273"/>
                  </a:lnTo>
                  <a:lnTo>
                    <a:pt x="11" y="267"/>
                  </a:lnTo>
                  <a:lnTo>
                    <a:pt x="10" y="259"/>
                  </a:lnTo>
                  <a:lnTo>
                    <a:pt x="11" y="254"/>
                  </a:lnTo>
                  <a:lnTo>
                    <a:pt x="13" y="252"/>
                  </a:lnTo>
                  <a:lnTo>
                    <a:pt x="15" y="249"/>
                  </a:lnTo>
                  <a:lnTo>
                    <a:pt x="17" y="247"/>
                  </a:lnTo>
                  <a:lnTo>
                    <a:pt x="19" y="244"/>
                  </a:lnTo>
                  <a:lnTo>
                    <a:pt x="19" y="242"/>
                  </a:lnTo>
                  <a:lnTo>
                    <a:pt x="18" y="239"/>
                  </a:lnTo>
                  <a:lnTo>
                    <a:pt x="15" y="235"/>
                  </a:lnTo>
                  <a:lnTo>
                    <a:pt x="14" y="231"/>
                  </a:lnTo>
                  <a:lnTo>
                    <a:pt x="13" y="228"/>
                  </a:lnTo>
                  <a:lnTo>
                    <a:pt x="13" y="224"/>
                  </a:lnTo>
                  <a:lnTo>
                    <a:pt x="17" y="208"/>
                  </a:lnTo>
                  <a:lnTo>
                    <a:pt x="22" y="193"/>
                  </a:lnTo>
                  <a:lnTo>
                    <a:pt x="26" y="183"/>
                  </a:lnTo>
                  <a:lnTo>
                    <a:pt x="31" y="173"/>
                  </a:lnTo>
                  <a:lnTo>
                    <a:pt x="35" y="161"/>
                  </a:lnTo>
                  <a:lnTo>
                    <a:pt x="36" y="159"/>
                  </a:lnTo>
                  <a:lnTo>
                    <a:pt x="38" y="157"/>
                  </a:lnTo>
                  <a:lnTo>
                    <a:pt x="40" y="156"/>
                  </a:lnTo>
                  <a:lnTo>
                    <a:pt x="42" y="154"/>
                  </a:lnTo>
                  <a:lnTo>
                    <a:pt x="44" y="153"/>
                  </a:lnTo>
                  <a:lnTo>
                    <a:pt x="45" y="152"/>
                  </a:lnTo>
                  <a:lnTo>
                    <a:pt x="46" y="150"/>
                  </a:lnTo>
                  <a:lnTo>
                    <a:pt x="47" y="148"/>
                  </a:lnTo>
                  <a:lnTo>
                    <a:pt x="47" y="147"/>
                  </a:lnTo>
                  <a:lnTo>
                    <a:pt x="44" y="135"/>
                  </a:lnTo>
                  <a:lnTo>
                    <a:pt x="44" y="121"/>
                  </a:lnTo>
                  <a:lnTo>
                    <a:pt x="44" y="120"/>
                  </a:lnTo>
                  <a:lnTo>
                    <a:pt x="43" y="118"/>
                  </a:lnTo>
                  <a:lnTo>
                    <a:pt x="42" y="115"/>
                  </a:lnTo>
                  <a:lnTo>
                    <a:pt x="41" y="113"/>
                  </a:lnTo>
                  <a:lnTo>
                    <a:pt x="40" y="112"/>
                  </a:lnTo>
                  <a:lnTo>
                    <a:pt x="40" y="111"/>
                  </a:lnTo>
                  <a:lnTo>
                    <a:pt x="40" y="109"/>
                  </a:lnTo>
                  <a:lnTo>
                    <a:pt x="41" y="108"/>
                  </a:lnTo>
                  <a:lnTo>
                    <a:pt x="44" y="103"/>
                  </a:lnTo>
                  <a:lnTo>
                    <a:pt x="43" y="98"/>
                  </a:lnTo>
                  <a:lnTo>
                    <a:pt x="42" y="92"/>
                  </a:lnTo>
                  <a:lnTo>
                    <a:pt x="43" y="88"/>
                  </a:lnTo>
                  <a:lnTo>
                    <a:pt x="49" y="83"/>
                  </a:lnTo>
                  <a:lnTo>
                    <a:pt x="56" y="78"/>
                  </a:lnTo>
                  <a:lnTo>
                    <a:pt x="63" y="74"/>
                  </a:lnTo>
                  <a:lnTo>
                    <a:pt x="69" y="68"/>
                  </a:lnTo>
                  <a:lnTo>
                    <a:pt x="72" y="60"/>
                  </a:lnTo>
                  <a:lnTo>
                    <a:pt x="73" y="48"/>
                  </a:lnTo>
                  <a:lnTo>
                    <a:pt x="73" y="41"/>
                  </a:lnTo>
                  <a:lnTo>
                    <a:pt x="72" y="36"/>
                  </a:lnTo>
                  <a:lnTo>
                    <a:pt x="72" y="30"/>
                  </a:lnTo>
                  <a:lnTo>
                    <a:pt x="72" y="29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57" name="Freeform 95"/>
            <p:cNvSpPr>
              <a:spLocks/>
            </p:cNvSpPr>
            <p:nvPr/>
          </p:nvSpPr>
          <p:spPr bwMode="gray">
            <a:xfrm>
              <a:off x="2994" y="2940"/>
              <a:ext cx="134" cy="144"/>
            </a:xfrm>
            <a:custGeom>
              <a:avLst/>
              <a:gdLst>
                <a:gd name="T0" fmla="*/ 5 w 134"/>
                <a:gd name="T1" fmla="*/ 117 h 144"/>
                <a:gd name="T2" fmla="*/ 12 w 134"/>
                <a:gd name="T3" fmla="*/ 125 h 144"/>
                <a:gd name="T4" fmla="*/ 17 w 134"/>
                <a:gd name="T5" fmla="*/ 126 h 144"/>
                <a:gd name="T6" fmla="*/ 22 w 134"/>
                <a:gd name="T7" fmla="*/ 126 h 144"/>
                <a:gd name="T8" fmla="*/ 33 w 134"/>
                <a:gd name="T9" fmla="*/ 132 h 144"/>
                <a:gd name="T10" fmla="*/ 50 w 134"/>
                <a:gd name="T11" fmla="*/ 144 h 144"/>
                <a:gd name="T12" fmla="*/ 53 w 134"/>
                <a:gd name="T13" fmla="*/ 143 h 144"/>
                <a:gd name="T14" fmla="*/ 56 w 134"/>
                <a:gd name="T15" fmla="*/ 141 h 144"/>
                <a:gd name="T16" fmla="*/ 62 w 134"/>
                <a:gd name="T17" fmla="*/ 140 h 144"/>
                <a:gd name="T18" fmla="*/ 68 w 134"/>
                <a:gd name="T19" fmla="*/ 141 h 144"/>
                <a:gd name="T20" fmla="*/ 84 w 134"/>
                <a:gd name="T21" fmla="*/ 142 h 144"/>
                <a:gd name="T22" fmla="*/ 93 w 134"/>
                <a:gd name="T23" fmla="*/ 138 h 144"/>
                <a:gd name="T24" fmla="*/ 97 w 134"/>
                <a:gd name="T25" fmla="*/ 136 h 144"/>
                <a:gd name="T26" fmla="*/ 101 w 134"/>
                <a:gd name="T27" fmla="*/ 133 h 144"/>
                <a:gd name="T28" fmla="*/ 102 w 134"/>
                <a:gd name="T29" fmla="*/ 131 h 144"/>
                <a:gd name="T30" fmla="*/ 102 w 134"/>
                <a:gd name="T31" fmla="*/ 132 h 144"/>
                <a:gd name="T32" fmla="*/ 103 w 134"/>
                <a:gd name="T33" fmla="*/ 132 h 144"/>
                <a:gd name="T34" fmla="*/ 108 w 134"/>
                <a:gd name="T35" fmla="*/ 128 h 144"/>
                <a:gd name="T36" fmla="*/ 113 w 134"/>
                <a:gd name="T37" fmla="*/ 124 h 144"/>
                <a:gd name="T38" fmla="*/ 118 w 134"/>
                <a:gd name="T39" fmla="*/ 116 h 144"/>
                <a:gd name="T40" fmla="*/ 125 w 134"/>
                <a:gd name="T41" fmla="*/ 105 h 144"/>
                <a:gd name="T42" fmla="*/ 126 w 134"/>
                <a:gd name="T43" fmla="*/ 101 h 144"/>
                <a:gd name="T44" fmla="*/ 126 w 134"/>
                <a:gd name="T45" fmla="*/ 96 h 144"/>
                <a:gd name="T46" fmla="*/ 128 w 134"/>
                <a:gd name="T47" fmla="*/ 92 h 144"/>
                <a:gd name="T48" fmla="*/ 132 w 134"/>
                <a:gd name="T49" fmla="*/ 88 h 144"/>
                <a:gd name="T50" fmla="*/ 132 w 134"/>
                <a:gd name="T51" fmla="*/ 79 h 144"/>
                <a:gd name="T52" fmla="*/ 127 w 134"/>
                <a:gd name="T53" fmla="*/ 71 h 144"/>
                <a:gd name="T54" fmla="*/ 125 w 134"/>
                <a:gd name="T55" fmla="*/ 65 h 144"/>
                <a:gd name="T56" fmla="*/ 123 w 134"/>
                <a:gd name="T57" fmla="*/ 60 h 144"/>
                <a:gd name="T58" fmla="*/ 117 w 134"/>
                <a:gd name="T59" fmla="*/ 56 h 144"/>
                <a:gd name="T60" fmla="*/ 112 w 134"/>
                <a:gd name="T61" fmla="*/ 52 h 144"/>
                <a:gd name="T62" fmla="*/ 109 w 134"/>
                <a:gd name="T63" fmla="*/ 47 h 144"/>
                <a:gd name="T64" fmla="*/ 105 w 134"/>
                <a:gd name="T65" fmla="*/ 41 h 144"/>
                <a:gd name="T66" fmla="*/ 100 w 134"/>
                <a:gd name="T67" fmla="*/ 39 h 144"/>
                <a:gd name="T68" fmla="*/ 94 w 134"/>
                <a:gd name="T69" fmla="*/ 38 h 144"/>
                <a:gd name="T70" fmla="*/ 89 w 134"/>
                <a:gd name="T71" fmla="*/ 35 h 144"/>
                <a:gd name="T72" fmla="*/ 82 w 134"/>
                <a:gd name="T73" fmla="*/ 29 h 144"/>
                <a:gd name="T74" fmla="*/ 77 w 134"/>
                <a:gd name="T75" fmla="*/ 27 h 144"/>
                <a:gd name="T76" fmla="*/ 73 w 134"/>
                <a:gd name="T77" fmla="*/ 28 h 144"/>
                <a:gd name="T78" fmla="*/ 70 w 134"/>
                <a:gd name="T79" fmla="*/ 29 h 144"/>
                <a:gd name="T80" fmla="*/ 64 w 134"/>
                <a:gd name="T81" fmla="*/ 18 h 144"/>
                <a:gd name="T82" fmla="*/ 55 w 134"/>
                <a:gd name="T83" fmla="*/ 8 h 144"/>
                <a:gd name="T84" fmla="*/ 52 w 134"/>
                <a:gd name="T85" fmla="*/ 4 h 144"/>
                <a:gd name="T86" fmla="*/ 43 w 134"/>
                <a:gd name="T87" fmla="*/ 0 h 144"/>
                <a:gd name="T88" fmla="*/ 31 w 134"/>
                <a:gd name="T89" fmla="*/ 2 h 144"/>
                <a:gd name="T90" fmla="*/ 26 w 134"/>
                <a:gd name="T91" fmla="*/ 6 h 144"/>
                <a:gd name="T92" fmla="*/ 19 w 134"/>
                <a:gd name="T93" fmla="*/ 31 h 144"/>
                <a:gd name="T94" fmla="*/ 15 w 134"/>
                <a:gd name="T95" fmla="*/ 38 h 144"/>
                <a:gd name="T96" fmla="*/ 10 w 134"/>
                <a:gd name="T97" fmla="*/ 45 h 144"/>
                <a:gd name="T98" fmla="*/ 10 w 134"/>
                <a:gd name="T99" fmla="*/ 51 h 144"/>
                <a:gd name="T100" fmla="*/ 12 w 134"/>
                <a:gd name="T101" fmla="*/ 58 h 144"/>
                <a:gd name="T102" fmla="*/ 12 w 134"/>
                <a:gd name="T103" fmla="*/ 69 h 144"/>
                <a:gd name="T104" fmla="*/ 10 w 134"/>
                <a:gd name="T105" fmla="*/ 87 h 144"/>
                <a:gd name="T106" fmla="*/ 9 w 134"/>
                <a:gd name="T107" fmla="*/ 90 h 144"/>
                <a:gd name="T108" fmla="*/ 6 w 134"/>
                <a:gd name="T109" fmla="*/ 91 h 144"/>
                <a:gd name="T110" fmla="*/ 4 w 134"/>
                <a:gd name="T111" fmla="*/ 94 h 144"/>
                <a:gd name="T112" fmla="*/ 0 w 134"/>
                <a:gd name="T113" fmla="*/ 108 h 1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4"/>
                <a:gd name="T172" fmla="*/ 0 h 144"/>
                <a:gd name="T173" fmla="*/ 134 w 134"/>
                <a:gd name="T174" fmla="*/ 144 h 1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4" h="144">
                  <a:moveTo>
                    <a:pt x="2" y="111"/>
                  </a:moveTo>
                  <a:lnTo>
                    <a:pt x="5" y="117"/>
                  </a:lnTo>
                  <a:lnTo>
                    <a:pt x="8" y="121"/>
                  </a:lnTo>
                  <a:lnTo>
                    <a:pt x="12" y="125"/>
                  </a:lnTo>
                  <a:lnTo>
                    <a:pt x="15" y="126"/>
                  </a:lnTo>
                  <a:lnTo>
                    <a:pt x="17" y="126"/>
                  </a:lnTo>
                  <a:lnTo>
                    <a:pt x="20" y="126"/>
                  </a:lnTo>
                  <a:lnTo>
                    <a:pt x="22" y="126"/>
                  </a:lnTo>
                  <a:lnTo>
                    <a:pt x="24" y="126"/>
                  </a:lnTo>
                  <a:lnTo>
                    <a:pt x="33" y="132"/>
                  </a:lnTo>
                  <a:lnTo>
                    <a:pt x="41" y="139"/>
                  </a:lnTo>
                  <a:lnTo>
                    <a:pt x="50" y="144"/>
                  </a:lnTo>
                  <a:lnTo>
                    <a:pt x="52" y="144"/>
                  </a:lnTo>
                  <a:lnTo>
                    <a:pt x="53" y="143"/>
                  </a:lnTo>
                  <a:lnTo>
                    <a:pt x="55" y="142"/>
                  </a:lnTo>
                  <a:lnTo>
                    <a:pt x="56" y="141"/>
                  </a:lnTo>
                  <a:lnTo>
                    <a:pt x="59" y="140"/>
                  </a:lnTo>
                  <a:lnTo>
                    <a:pt x="62" y="140"/>
                  </a:lnTo>
                  <a:lnTo>
                    <a:pt x="65" y="141"/>
                  </a:lnTo>
                  <a:lnTo>
                    <a:pt x="68" y="141"/>
                  </a:lnTo>
                  <a:lnTo>
                    <a:pt x="76" y="142"/>
                  </a:lnTo>
                  <a:lnTo>
                    <a:pt x="84" y="142"/>
                  </a:lnTo>
                  <a:lnTo>
                    <a:pt x="92" y="139"/>
                  </a:lnTo>
                  <a:lnTo>
                    <a:pt x="93" y="138"/>
                  </a:lnTo>
                  <a:lnTo>
                    <a:pt x="95" y="137"/>
                  </a:lnTo>
                  <a:lnTo>
                    <a:pt x="97" y="136"/>
                  </a:lnTo>
                  <a:lnTo>
                    <a:pt x="99" y="134"/>
                  </a:lnTo>
                  <a:lnTo>
                    <a:pt x="101" y="133"/>
                  </a:lnTo>
                  <a:lnTo>
                    <a:pt x="102" y="132"/>
                  </a:lnTo>
                  <a:lnTo>
                    <a:pt x="102" y="131"/>
                  </a:lnTo>
                  <a:lnTo>
                    <a:pt x="102" y="132"/>
                  </a:lnTo>
                  <a:lnTo>
                    <a:pt x="103" y="132"/>
                  </a:lnTo>
                  <a:lnTo>
                    <a:pt x="105" y="130"/>
                  </a:lnTo>
                  <a:lnTo>
                    <a:pt x="108" y="128"/>
                  </a:lnTo>
                  <a:lnTo>
                    <a:pt x="110" y="126"/>
                  </a:lnTo>
                  <a:lnTo>
                    <a:pt x="113" y="124"/>
                  </a:lnTo>
                  <a:lnTo>
                    <a:pt x="115" y="122"/>
                  </a:lnTo>
                  <a:lnTo>
                    <a:pt x="118" y="116"/>
                  </a:lnTo>
                  <a:lnTo>
                    <a:pt x="122" y="110"/>
                  </a:lnTo>
                  <a:lnTo>
                    <a:pt x="125" y="105"/>
                  </a:lnTo>
                  <a:lnTo>
                    <a:pt x="126" y="103"/>
                  </a:lnTo>
                  <a:lnTo>
                    <a:pt x="126" y="101"/>
                  </a:lnTo>
                  <a:lnTo>
                    <a:pt x="126" y="99"/>
                  </a:lnTo>
                  <a:lnTo>
                    <a:pt x="126" y="96"/>
                  </a:lnTo>
                  <a:lnTo>
                    <a:pt x="126" y="94"/>
                  </a:lnTo>
                  <a:lnTo>
                    <a:pt x="128" y="92"/>
                  </a:lnTo>
                  <a:lnTo>
                    <a:pt x="130" y="90"/>
                  </a:lnTo>
                  <a:lnTo>
                    <a:pt x="132" y="88"/>
                  </a:lnTo>
                  <a:lnTo>
                    <a:pt x="134" y="83"/>
                  </a:lnTo>
                  <a:lnTo>
                    <a:pt x="132" y="79"/>
                  </a:lnTo>
                  <a:lnTo>
                    <a:pt x="129" y="75"/>
                  </a:lnTo>
                  <a:lnTo>
                    <a:pt x="127" y="71"/>
                  </a:lnTo>
                  <a:lnTo>
                    <a:pt x="126" y="67"/>
                  </a:lnTo>
                  <a:lnTo>
                    <a:pt x="125" y="65"/>
                  </a:lnTo>
                  <a:lnTo>
                    <a:pt x="124" y="62"/>
                  </a:lnTo>
                  <a:lnTo>
                    <a:pt x="123" y="60"/>
                  </a:lnTo>
                  <a:lnTo>
                    <a:pt x="120" y="58"/>
                  </a:lnTo>
                  <a:lnTo>
                    <a:pt x="117" y="56"/>
                  </a:lnTo>
                  <a:lnTo>
                    <a:pt x="115" y="54"/>
                  </a:lnTo>
                  <a:lnTo>
                    <a:pt x="112" y="52"/>
                  </a:lnTo>
                  <a:lnTo>
                    <a:pt x="110" y="50"/>
                  </a:lnTo>
                  <a:lnTo>
                    <a:pt x="109" y="47"/>
                  </a:lnTo>
                  <a:lnTo>
                    <a:pt x="107" y="44"/>
                  </a:lnTo>
                  <a:lnTo>
                    <a:pt x="105" y="41"/>
                  </a:lnTo>
                  <a:lnTo>
                    <a:pt x="103" y="40"/>
                  </a:lnTo>
                  <a:lnTo>
                    <a:pt x="100" y="39"/>
                  </a:lnTo>
                  <a:lnTo>
                    <a:pt x="97" y="38"/>
                  </a:lnTo>
                  <a:lnTo>
                    <a:pt x="94" y="38"/>
                  </a:lnTo>
                  <a:lnTo>
                    <a:pt x="91" y="37"/>
                  </a:lnTo>
                  <a:lnTo>
                    <a:pt x="89" y="35"/>
                  </a:lnTo>
                  <a:lnTo>
                    <a:pt x="85" y="32"/>
                  </a:lnTo>
                  <a:lnTo>
                    <a:pt x="82" y="29"/>
                  </a:lnTo>
                  <a:lnTo>
                    <a:pt x="79" y="27"/>
                  </a:lnTo>
                  <a:lnTo>
                    <a:pt x="77" y="27"/>
                  </a:lnTo>
                  <a:lnTo>
                    <a:pt x="75" y="27"/>
                  </a:lnTo>
                  <a:lnTo>
                    <a:pt x="73" y="28"/>
                  </a:lnTo>
                  <a:lnTo>
                    <a:pt x="72" y="29"/>
                  </a:lnTo>
                  <a:lnTo>
                    <a:pt x="70" y="29"/>
                  </a:lnTo>
                  <a:lnTo>
                    <a:pt x="64" y="18"/>
                  </a:lnTo>
                  <a:lnTo>
                    <a:pt x="56" y="9"/>
                  </a:lnTo>
                  <a:lnTo>
                    <a:pt x="55" y="8"/>
                  </a:lnTo>
                  <a:lnTo>
                    <a:pt x="54" y="6"/>
                  </a:lnTo>
                  <a:lnTo>
                    <a:pt x="52" y="4"/>
                  </a:lnTo>
                  <a:lnTo>
                    <a:pt x="51" y="2"/>
                  </a:lnTo>
                  <a:lnTo>
                    <a:pt x="43" y="0"/>
                  </a:lnTo>
                  <a:lnTo>
                    <a:pt x="33" y="1"/>
                  </a:lnTo>
                  <a:lnTo>
                    <a:pt x="31" y="2"/>
                  </a:lnTo>
                  <a:lnTo>
                    <a:pt x="29" y="3"/>
                  </a:lnTo>
                  <a:lnTo>
                    <a:pt x="26" y="6"/>
                  </a:lnTo>
                  <a:lnTo>
                    <a:pt x="22" y="18"/>
                  </a:lnTo>
                  <a:lnTo>
                    <a:pt x="19" y="31"/>
                  </a:lnTo>
                  <a:lnTo>
                    <a:pt x="17" y="34"/>
                  </a:lnTo>
                  <a:lnTo>
                    <a:pt x="15" y="38"/>
                  </a:lnTo>
                  <a:lnTo>
                    <a:pt x="12" y="41"/>
                  </a:lnTo>
                  <a:lnTo>
                    <a:pt x="10" y="45"/>
                  </a:lnTo>
                  <a:lnTo>
                    <a:pt x="9" y="48"/>
                  </a:lnTo>
                  <a:lnTo>
                    <a:pt x="10" y="51"/>
                  </a:lnTo>
                  <a:lnTo>
                    <a:pt x="11" y="55"/>
                  </a:lnTo>
                  <a:lnTo>
                    <a:pt x="12" y="58"/>
                  </a:lnTo>
                  <a:lnTo>
                    <a:pt x="13" y="61"/>
                  </a:lnTo>
                  <a:lnTo>
                    <a:pt x="12" y="69"/>
                  </a:lnTo>
                  <a:lnTo>
                    <a:pt x="11" y="78"/>
                  </a:lnTo>
                  <a:lnTo>
                    <a:pt x="10" y="87"/>
                  </a:lnTo>
                  <a:lnTo>
                    <a:pt x="10" y="89"/>
                  </a:lnTo>
                  <a:lnTo>
                    <a:pt x="9" y="90"/>
                  </a:lnTo>
                  <a:lnTo>
                    <a:pt x="8" y="91"/>
                  </a:lnTo>
                  <a:lnTo>
                    <a:pt x="6" y="91"/>
                  </a:lnTo>
                  <a:lnTo>
                    <a:pt x="5" y="92"/>
                  </a:lnTo>
                  <a:lnTo>
                    <a:pt x="4" y="94"/>
                  </a:lnTo>
                  <a:lnTo>
                    <a:pt x="2" y="101"/>
                  </a:lnTo>
                  <a:lnTo>
                    <a:pt x="0" y="108"/>
                  </a:lnTo>
                  <a:lnTo>
                    <a:pt x="2" y="111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58" name="Freeform 96"/>
            <p:cNvSpPr>
              <a:spLocks/>
            </p:cNvSpPr>
            <p:nvPr/>
          </p:nvSpPr>
          <p:spPr bwMode="gray">
            <a:xfrm>
              <a:off x="2994" y="2940"/>
              <a:ext cx="134" cy="144"/>
            </a:xfrm>
            <a:custGeom>
              <a:avLst/>
              <a:gdLst>
                <a:gd name="T0" fmla="*/ 5 w 134"/>
                <a:gd name="T1" fmla="*/ 117 h 144"/>
                <a:gd name="T2" fmla="*/ 12 w 134"/>
                <a:gd name="T3" fmla="*/ 125 h 144"/>
                <a:gd name="T4" fmla="*/ 17 w 134"/>
                <a:gd name="T5" fmla="*/ 126 h 144"/>
                <a:gd name="T6" fmla="*/ 22 w 134"/>
                <a:gd name="T7" fmla="*/ 126 h 144"/>
                <a:gd name="T8" fmla="*/ 33 w 134"/>
                <a:gd name="T9" fmla="*/ 132 h 144"/>
                <a:gd name="T10" fmla="*/ 50 w 134"/>
                <a:gd name="T11" fmla="*/ 144 h 144"/>
                <a:gd name="T12" fmla="*/ 53 w 134"/>
                <a:gd name="T13" fmla="*/ 143 h 144"/>
                <a:gd name="T14" fmla="*/ 56 w 134"/>
                <a:gd name="T15" fmla="*/ 141 h 144"/>
                <a:gd name="T16" fmla="*/ 62 w 134"/>
                <a:gd name="T17" fmla="*/ 140 h 144"/>
                <a:gd name="T18" fmla="*/ 68 w 134"/>
                <a:gd name="T19" fmla="*/ 141 h 144"/>
                <a:gd name="T20" fmla="*/ 84 w 134"/>
                <a:gd name="T21" fmla="*/ 142 h 144"/>
                <a:gd name="T22" fmla="*/ 93 w 134"/>
                <a:gd name="T23" fmla="*/ 138 h 144"/>
                <a:gd name="T24" fmla="*/ 97 w 134"/>
                <a:gd name="T25" fmla="*/ 136 h 144"/>
                <a:gd name="T26" fmla="*/ 101 w 134"/>
                <a:gd name="T27" fmla="*/ 133 h 144"/>
                <a:gd name="T28" fmla="*/ 102 w 134"/>
                <a:gd name="T29" fmla="*/ 131 h 144"/>
                <a:gd name="T30" fmla="*/ 102 w 134"/>
                <a:gd name="T31" fmla="*/ 132 h 144"/>
                <a:gd name="T32" fmla="*/ 103 w 134"/>
                <a:gd name="T33" fmla="*/ 132 h 144"/>
                <a:gd name="T34" fmla="*/ 108 w 134"/>
                <a:gd name="T35" fmla="*/ 128 h 144"/>
                <a:gd name="T36" fmla="*/ 113 w 134"/>
                <a:gd name="T37" fmla="*/ 124 h 144"/>
                <a:gd name="T38" fmla="*/ 118 w 134"/>
                <a:gd name="T39" fmla="*/ 116 h 144"/>
                <a:gd name="T40" fmla="*/ 125 w 134"/>
                <a:gd name="T41" fmla="*/ 105 h 144"/>
                <a:gd name="T42" fmla="*/ 126 w 134"/>
                <a:gd name="T43" fmla="*/ 101 h 144"/>
                <a:gd name="T44" fmla="*/ 126 w 134"/>
                <a:gd name="T45" fmla="*/ 96 h 144"/>
                <a:gd name="T46" fmla="*/ 128 w 134"/>
                <a:gd name="T47" fmla="*/ 92 h 144"/>
                <a:gd name="T48" fmla="*/ 132 w 134"/>
                <a:gd name="T49" fmla="*/ 88 h 144"/>
                <a:gd name="T50" fmla="*/ 132 w 134"/>
                <a:gd name="T51" fmla="*/ 79 h 144"/>
                <a:gd name="T52" fmla="*/ 127 w 134"/>
                <a:gd name="T53" fmla="*/ 71 h 144"/>
                <a:gd name="T54" fmla="*/ 125 w 134"/>
                <a:gd name="T55" fmla="*/ 65 h 144"/>
                <a:gd name="T56" fmla="*/ 123 w 134"/>
                <a:gd name="T57" fmla="*/ 60 h 144"/>
                <a:gd name="T58" fmla="*/ 117 w 134"/>
                <a:gd name="T59" fmla="*/ 56 h 144"/>
                <a:gd name="T60" fmla="*/ 112 w 134"/>
                <a:gd name="T61" fmla="*/ 52 h 144"/>
                <a:gd name="T62" fmla="*/ 109 w 134"/>
                <a:gd name="T63" fmla="*/ 47 h 144"/>
                <a:gd name="T64" fmla="*/ 105 w 134"/>
                <a:gd name="T65" fmla="*/ 41 h 144"/>
                <a:gd name="T66" fmla="*/ 100 w 134"/>
                <a:gd name="T67" fmla="*/ 39 h 144"/>
                <a:gd name="T68" fmla="*/ 94 w 134"/>
                <a:gd name="T69" fmla="*/ 38 h 144"/>
                <a:gd name="T70" fmla="*/ 89 w 134"/>
                <a:gd name="T71" fmla="*/ 35 h 144"/>
                <a:gd name="T72" fmla="*/ 82 w 134"/>
                <a:gd name="T73" fmla="*/ 29 h 144"/>
                <a:gd name="T74" fmla="*/ 77 w 134"/>
                <a:gd name="T75" fmla="*/ 27 h 144"/>
                <a:gd name="T76" fmla="*/ 73 w 134"/>
                <a:gd name="T77" fmla="*/ 28 h 144"/>
                <a:gd name="T78" fmla="*/ 70 w 134"/>
                <a:gd name="T79" fmla="*/ 29 h 144"/>
                <a:gd name="T80" fmla="*/ 64 w 134"/>
                <a:gd name="T81" fmla="*/ 18 h 144"/>
                <a:gd name="T82" fmla="*/ 55 w 134"/>
                <a:gd name="T83" fmla="*/ 8 h 144"/>
                <a:gd name="T84" fmla="*/ 52 w 134"/>
                <a:gd name="T85" fmla="*/ 4 h 144"/>
                <a:gd name="T86" fmla="*/ 43 w 134"/>
                <a:gd name="T87" fmla="*/ 0 h 144"/>
                <a:gd name="T88" fmla="*/ 31 w 134"/>
                <a:gd name="T89" fmla="*/ 2 h 144"/>
                <a:gd name="T90" fmla="*/ 26 w 134"/>
                <a:gd name="T91" fmla="*/ 6 h 144"/>
                <a:gd name="T92" fmla="*/ 19 w 134"/>
                <a:gd name="T93" fmla="*/ 31 h 144"/>
                <a:gd name="T94" fmla="*/ 15 w 134"/>
                <a:gd name="T95" fmla="*/ 38 h 144"/>
                <a:gd name="T96" fmla="*/ 10 w 134"/>
                <a:gd name="T97" fmla="*/ 45 h 144"/>
                <a:gd name="T98" fmla="*/ 10 w 134"/>
                <a:gd name="T99" fmla="*/ 51 h 144"/>
                <a:gd name="T100" fmla="*/ 12 w 134"/>
                <a:gd name="T101" fmla="*/ 58 h 144"/>
                <a:gd name="T102" fmla="*/ 12 w 134"/>
                <a:gd name="T103" fmla="*/ 69 h 144"/>
                <a:gd name="T104" fmla="*/ 10 w 134"/>
                <a:gd name="T105" fmla="*/ 87 h 144"/>
                <a:gd name="T106" fmla="*/ 9 w 134"/>
                <a:gd name="T107" fmla="*/ 90 h 144"/>
                <a:gd name="T108" fmla="*/ 6 w 134"/>
                <a:gd name="T109" fmla="*/ 91 h 144"/>
                <a:gd name="T110" fmla="*/ 4 w 134"/>
                <a:gd name="T111" fmla="*/ 94 h 144"/>
                <a:gd name="T112" fmla="*/ 0 w 134"/>
                <a:gd name="T113" fmla="*/ 108 h 1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4"/>
                <a:gd name="T172" fmla="*/ 0 h 144"/>
                <a:gd name="T173" fmla="*/ 134 w 134"/>
                <a:gd name="T174" fmla="*/ 144 h 1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4" h="144">
                  <a:moveTo>
                    <a:pt x="2" y="111"/>
                  </a:moveTo>
                  <a:lnTo>
                    <a:pt x="5" y="117"/>
                  </a:lnTo>
                  <a:lnTo>
                    <a:pt x="8" y="121"/>
                  </a:lnTo>
                  <a:lnTo>
                    <a:pt x="12" y="125"/>
                  </a:lnTo>
                  <a:lnTo>
                    <a:pt x="15" y="126"/>
                  </a:lnTo>
                  <a:lnTo>
                    <a:pt x="17" y="126"/>
                  </a:lnTo>
                  <a:lnTo>
                    <a:pt x="20" y="126"/>
                  </a:lnTo>
                  <a:lnTo>
                    <a:pt x="22" y="126"/>
                  </a:lnTo>
                  <a:lnTo>
                    <a:pt x="24" y="126"/>
                  </a:lnTo>
                  <a:lnTo>
                    <a:pt x="33" y="132"/>
                  </a:lnTo>
                  <a:lnTo>
                    <a:pt x="41" y="139"/>
                  </a:lnTo>
                  <a:lnTo>
                    <a:pt x="50" y="144"/>
                  </a:lnTo>
                  <a:lnTo>
                    <a:pt x="52" y="144"/>
                  </a:lnTo>
                  <a:lnTo>
                    <a:pt x="53" y="143"/>
                  </a:lnTo>
                  <a:lnTo>
                    <a:pt x="55" y="142"/>
                  </a:lnTo>
                  <a:lnTo>
                    <a:pt x="56" y="141"/>
                  </a:lnTo>
                  <a:lnTo>
                    <a:pt x="59" y="140"/>
                  </a:lnTo>
                  <a:lnTo>
                    <a:pt x="62" y="140"/>
                  </a:lnTo>
                  <a:lnTo>
                    <a:pt x="65" y="141"/>
                  </a:lnTo>
                  <a:lnTo>
                    <a:pt x="68" y="141"/>
                  </a:lnTo>
                  <a:lnTo>
                    <a:pt x="76" y="142"/>
                  </a:lnTo>
                  <a:lnTo>
                    <a:pt x="84" y="142"/>
                  </a:lnTo>
                  <a:lnTo>
                    <a:pt x="92" y="139"/>
                  </a:lnTo>
                  <a:lnTo>
                    <a:pt x="93" y="138"/>
                  </a:lnTo>
                  <a:lnTo>
                    <a:pt x="95" y="137"/>
                  </a:lnTo>
                  <a:lnTo>
                    <a:pt x="97" y="136"/>
                  </a:lnTo>
                  <a:lnTo>
                    <a:pt x="99" y="134"/>
                  </a:lnTo>
                  <a:lnTo>
                    <a:pt x="101" y="133"/>
                  </a:lnTo>
                  <a:lnTo>
                    <a:pt x="102" y="132"/>
                  </a:lnTo>
                  <a:lnTo>
                    <a:pt x="102" y="131"/>
                  </a:lnTo>
                  <a:lnTo>
                    <a:pt x="102" y="132"/>
                  </a:lnTo>
                  <a:lnTo>
                    <a:pt x="103" y="132"/>
                  </a:lnTo>
                  <a:lnTo>
                    <a:pt x="105" y="130"/>
                  </a:lnTo>
                  <a:lnTo>
                    <a:pt x="108" y="128"/>
                  </a:lnTo>
                  <a:lnTo>
                    <a:pt x="110" y="126"/>
                  </a:lnTo>
                  <a:lnTo>
                    <a:pt x="113" y="124"/>
                  </a:lnTo>
                  <a:lnTo>
                    <a:pt x="115" y="122"/>
                  </a:lnTo>
                  <a:lnTo>
                    <a:pt x="118" y="116"/>
                  </a:lnTo>
                  <a:lnTo>
                    <a:pt x="122" y="110"/>
                  </a:lnTo>
                  <a:lnTo>
                    <a:pt x="125" y="105"/>
                  </a:lnTo>
                  <a:lnTo>
                    <a:pt x="126" y="103"/>
                  </a:lnTo>
                  <a:lnTo>
                    <a:pt x="126" y="101"/>
                  </a:lnTo>
                  <a:lnTo>
                    <a:pt x="126" y="99"/>
                  </a:lnTo>
                  <a:lnTo>
                    <a:pt x="126" y="96"/>
                  </a:lnTo>
                  <a:lnTo>
                    <a:pt x="126" y="94"/>
                  </a:lnTo>
                  <a:lnTo>
                    <a:pt x="128" y="92"/>
                  </a:lnTo>
                  <a:lnTo>
                    <a:pt x="130" y="90"/>
                  </a:lnTo>
                  <a:lnTo>
                    <a:pt x="132" y="88"/>
                  </a:lnTo>
                  <a:lnTo>
                    <a:pt x="134" y="83"/>
                  </a:lnTo>
                  <a:lnTo>
                    <a:pt x="132" y="79"/>
                  </a:lnTo>
                  <a:lnTo>
                    <a:pt x="129" y="75"/>
                  </a:lnTo>
                  <a:lnTo>
                    <a:pt x="127" y="71"/>
                  </a:lnTo>
                  <a:lnTo>
                    <a:pt x="126" y="67"/>
                  </a:lnTo>
                  <a:lnTo>
                    <a:pt x="125" y="65"/>
                  </a:lnTo>
                  <a:lnTo>
                    <a:pt x="124" y="62"/>
                  </a:lnTo>
                  <a:lnTo>
                    <a:pt x="123" y="60"/>
                  </a:lnTo>
                  <a:lnTo>
                    <a:pt x="120" y="58"/>
                  </a:lnTo>
                  <a:lnTo>
                    <a:pt x="117" y="56"/>
                  </a:lnTo>
                  <a:lnTo>
                    <a:pt x="115" y="54"/>
                  </a:lnTo>
                  <a:lnTo>
                    <a:pt x="112" y="52"/>
                  </a:lnTo>
                  <a:lnTo>
                    <a:pt x="110" y="50"/>
                  </a:lnTo>
                  <a:lnTo>
                    <a:pt x="109" y="47"/>
                  </a:lnTo>
                  <a:lnTo>
                    <a:pt x="107" y="44"/>
                  </a:lnTo>
                  <a:lnTo>
                    <a:pt x="105" y="41"/>
                  </a:lnTo>
                  <a:lnTo>
                    <a:pt x="103" y="40"/>
                  </a:lnTo>
                  <a:lnTo>
                    <a:pt x="100" y="39"/>
                  </a:lnTo>
                  <a:lnTo>
                    <a:pt x="97" y="38"/>
                  </a:lnTo>
                  <a:lnTo>
                    <a:pt x="94" y="38"/>
                  </a:lnTo>
                  <a:lnTo>
                    <a:pt x="91" y="37"/>
                  </a:lnTo>
                  <a:lnTo>
                    <a:pt x="89" y="35"/>
                  </a:lnTo>
                  <a:lnTo>
                    <a:pt x="85" y="32"/>
                  </a:lnTo>
                  <a:lnTo>
                    <a:pt x="82" y="29"/>
                  </a:lnTo>
                  <a:lnTo>
                    <a:pt x="79" y="27"/>
                  </a:lnTo>
                  <a:lnTo>
                    <a:pt x="77" y="27"/>
                  </a:lnTo>
                  <a:lnTo>
                    <a:pt x="75" y="27"/>
                  </a:lnTo>
                  <a:lnTo>
                    <a:pt x="73" y="28"/>
                  </a:lnTo>
                  <a:lnTo>
                    <a:pt x="72" y="29"/>
                  </a:lnTo>
                  <a:lnTo>
                    <a:pt x="70" y="29"/>
                  </a:lnTo>
                  <a:lnTo>
                    <a:pt x="64" y="18"/>
                  </a:lnTo>
                  <a:lnTo>
                    <a:pt x="56" y="9"/>
                  </a:lnTo>
                  <a:lnTo>
                    <a:pt x="55" y="8"/>
                  </a:lnTo>
                  <a:lnTo>
                    <a:pt x="54" y="6"/>
                  </a:lnTo>
                  <a:lnTo>
                    <a:pt x="52" y="4"/>
                  </a:lnTo>
                  <a:lnTo>
                    <a:pt x="51" y="2"/>
                  </a:lnTo>
                  <a:lnTo>
                    <a:pt x="43" y="0"/>
                  </a:lnTo>
                  <a:lnTo>
                    <a:pt x="33" y="1"/>
                  </a:lnTo>
                  <a:lnTo>
                    <a:pt x="31" y="2"/>
                  </a:lnTo>
                  <a:lnTo>
                    <a:pt x="29" y="3"/>
                  </a:lnTo>
                  <a:lnTo>
                    <a:pt x="26" y="6"/>
                  </a:lnTo>
                  <a:lnTo>
                    <a:pt x="22" y="18"/>
                  </a:lnTo>
                  <a:lnTo>
                    <a:pt x="19" y="31"/>
                  </a:lnTo>
                  <a:lnTo>
                    <a:pt x="17" y="34"/>
                  </a:lnTo>
                  <a:lnTo>
                    <a:pt x="15" y="38"/>
                  </a:lnTo>
                  <a:lnTo>
                    <a:pt x="12" y="41"/>
                  </a:lnTo>
                  <a:lnTo>
                    <a:pt x="10" y="45"/>
                  </a:lnTo>
                  <a:lnTo>
                    <a:pt x="9" y="48"/>
                  </a:lnTo>
                  <a:lnTo>
                    <a:pt x="10" y="51"/>
                  </a:lnTo>
                  <a:lnTo>
                    <a:pt x="11" y="55"/>
                  </a:lnTo>
                  <a:lnTo>
                    <a:pt x="12" y="58"/>
                  </a:lnTo>
                  <a:lnTo>
                    <a:pt x="13" y="61"/>
                  </a:lnTo>
                  <a:lnTo>
                    <a:pt x="12" y="69"/>
                  </a:lnTo>
                  <a:lnTo>
                    <a:pt x="11" y="78"/>
                  </a:lnTo>
                  <a:lnTo>
                    <a:pt x="10" y="87"/>
                  </a:lnTo>
                  <a:lnTo>
                    <a:pt x="10" y="89"/>
                  </a:lnTo>
                  <a:lnTo>
                    <a:pt x="9" y="90"/>
                  </a:lnTo>
                  <a:lnTo>
                    <a:pt x="8" y="91"/>
                  </a:lnTo>
                  <a:lnTo>
                    <a:pt x="6" y="91"/>
                  </a:lnTo>
                  <a:lnTo>
                    <a:pt x="5" y="92"/>
                  </a:lnTo>
                  <a:lnTo>
                    <a:pt x="4" y="94"/>
                  </a:lnTo>
                  <a:lnTo>
                    <a:pt x="2" y="101"/>
                  </a:lnTo>
                  <a:lnTo>
                    <a:pt x="0" y="108"/>
                  </a:lnTo>
                  <a:lnTo>
                    <a:pt x="2" y="111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59" name="Freeform 97"/>
            <p:cNvSpPr>
              <a:spLocks/>
            </p:cNvSpPr>
            <p:nvPr/>
          </p:nvSpPr>
          <p:spPr bwMode="gray">
            <a:xfrm>
              <a:off x="2569" y="1532"/>
              <a:ext cx="76" cy="63"/>
            </a:xfrm>
            <a:custGeom>
              <a:avLst/>
              <a:gdLst>
                <a:gd name="T0" fmla="*/ 5 w 76"/>
                <a:gd name="T1" fmla="*/ 11 h 63"/>
                <a:gd name="T2" fmla="*/ 4 w 76"/>
                <a:gd name="T3" fmla="*/ 8 h 63"/>
                <a:gd name="T4" fmla="*/ 1 w 76"/>
                <a:gd name="T5" fmla="*/ 6 h 63"/>
                <a:gd name="T6" fmla="*/ 0 w 76"/>
                <a:gd name="T7" fmla="*/ 3 h 63"/>
                <a:gd name="T8" fmla="*/ 1 w 76"/>
                <a:gd name="T9" fmla="*/ 1 h 63"/>
                <a:gd name="T10" fmla="*/ 3 w 76"/>
                <a:gd name="T11" fmla="*/ 1 h 63"/>
                <a:gd name="T12" fmla="*/ 4 w 76"/>
                <a:gd name="T13" fmla="*/ 2 h 63"/>
                <a:gd name="T14" fmla="*/ 10 w 76"/>
                <a:gd name="T15" fmla="*/ 1 h 63"/>
                <a:gd name="T16" fmla="*/ 15 w 76"/>
                <a:gd name="T17" fmla="*/ 0 h 63"/>
                <a:gd name="T18" fmla="*/ 33 w 76"/>
                <a:gd name="T19" fmla="*/ 0 h 63"/>
                <a:gd name="T20" fmla="*/ 38 w 76"/>
                <a:gd name="T21" fmla="*/ 2 h 63"/>
                <a:gd name="T22" fmla="*/ 42 w 76"/>
                <a:gd name="T23" fmla="*/ 4 h 63"/>
                <a:gd name="T24" fmla="*/ 45 w 76"/>
                <a:gd name="T25" fmla="*/ 4 h 63"/>
                <a:gd name="T26" fmla="*/ 49 w 76"/>
                <a:gd name="T27" fmla="*/ 6 h 63"/>
                <a:gd name="T28" fmla="*/ 50 w 76"/>
                <a:gd name="T29" fmla="*/ 9 h 63"/>
                <a:gd name="T30" fmla="*/ 51 w 76"/>
                <a:gd name="T31" fmla="*/ 12 h 63"/>
                <a:gd name="T32" fmla="*/ 57 w 76"/>
                <a:gd name="T33" fmla="*/ 12 h 63"/>
                <a:gd name="T34" fmla="*/ 61 w 76"/>
                <a:gd name="T35" fmla="*/ 13 h 63"/>
                <a:gd name="T36" fmla="*/ 61 w 76"/>
                <a:gd name="T37" fmla="*/ 16 h 63"/>
                <a:gd name="T38" fmla="*/ 58 w 76"/>
                <a:gd name="T39" fmla="*/ 17 h 63"/>
                <a:gd name="T40" fmla="*/ 58 w 76"/>
                <a:gd name="T41" fmla="*/ 19 h 63"/>
                <a:gd name="T42" fmla="*/ 63 w 76"/>
                <a:gd name="T43" fmla="*/ 19 h 63"/>
                <a:gd name="T44" fmla="*/ 67 w 76"/>
                <a:gd name="T45" fmla="*/ 17 h 63"/>
                <a:gd name="T46" fmla="*/ 72 w 76"/>
                <a:gd name="T47" fmla="*/ 18 h 63"/>
                <a:gd name="T48" fmla="*/ 76 w 76"/>
                <a:gd name="T49" fmla="*/ 23 h 63"/>
                <a:gd name="T50" fmla="*/ 75 w 76"/>
                <a:gd name="T51" fmla="*/ 29 h 63"/>
                <a:gd name="T52" fmla="*/ 72 w 76"/>
                <a:gd name="T53" fmla="*/ 36 h 63"/>
                <a:gd name="T54" fmla="*/ 70 w 76"/>
                <a:gd name="T55" fmla="*/ 36 h 63"/>
                <a:gd name="T56" fmla="*/ 60 w 76"/>
                <a:gd name="T57" fmla="*/ 34 h 63"/>
                <a:gd name="T58" fmla="*/ 51 w 76"/>
                <a:gd name="T59" fmla="*/ 36 h 63"/>
                <a:gd name="T60" fmla="*/ 50 w 76"/>
                <a:gd name="T61" fmla="*/ 39 h 63"/>
                <a:gd name="T62" fmla="*/ 46 w 76"/>
                <a:gd name="T63" fmla="*/ 42 h 63"/>
                <a:gd name="T64" fmla="*/ 42 w 76"/>
                <a:gd name="T65" fmla="*/ 44 h 63"/>
                <a:gd name="T66" fmla="*/ 39 w 76"/>
                <a:gd name="T67" fmla="*/ 42 h 63"/>
                <a:gd name="T68" fmla="*/ 38 w 76"/>
                <a:gd name="T69" fmla="*/ 39 h 63"/>
                <a:gd name="T70" fmla="*/ 35 w 76"/>
                <a:gd name="T71" fmla="*/ 37 h 63"/>
                <a:gd name="T72" fmla="*/ 31 w 76"/>
                <a:gd name="T73" fmla="*/ 37 h 63"/>
                <a:gd name="T74" fmla="*/ 29 w 76"/>
                <a:gd name="T75" fmla="*/ 40 h 63"/>
                <a:gd name="T76" fmla="*/ 28 w 76"/>
                <a:gd name="T77" fmla="*/ 43 h 63"/>
                <a:gd name="T78" fmla="*/ 18 w 76"/>
                <a:gd name="T79" fmla="*/ 60 h 63"/>
                <a:gd name="T80" fmla="*/ 15 w 76"/>
                <a:gd name="T81" fmla="*/ 63 h 63"/>
                <a:gd name="T82" fmla="*/ 12 w 76"/>
                <a:gd name="T83" fmla="*/ 63 h 63"/>
                <a:gd name="T84" fmla="*/ 10 w 76"/>
                <a:gd name="T85" fmla="*/ 60 h 63"/>
                <a:gd name="T86" fmla="*/ 8 w 76"/>
                <a:gd name="T87" fmla="*/ 55 h 63"/>
                <a:gd name="T88" fmla="*/ 7 w 76"/>
                <a:gd name="T89" fmla="*/ 53 h 63"/>
                <a:gd name="T90" fmla="*/ 6 w 76"/>
                <a:gd name="T91" fmla="*/ 51 h 63"/>
                <a:gd name="T92" fmla="*/ 7 w 76"/>
                <a:gd name="T93" fmla="*/ 49 h 63"/>
                <a:gd name="T94" fmla="*/ 8 w 76"/>
                <a:gd name="T95" fmla="*/ 46 h 63"/>
                <a:gd name="T96" fmla="*/ 5 w 76"/>
                <a:gd name="T97" fmla="*/ 41 h 63"/>
                <a:gd name="T98" fmla="*/ 3 w 76"/>
                <a:gd name="T99" fmla="*/ 37 h 63"/>
                <a:gd name="T100" fmla="*/ 4 w 76"/>
                <a:gd name="T101" fmla="*/ 35 h 63"/>
                <a:gd name="T102" fmla="*/ 7 w 76"/>
                <a:gd name="T103" fmla="*/ 33 h 63"/>
                <a:gd name="T104" fmla="*/ 8 w 76"/>
                <a:gd name="T105" fmla="*/ 29 h 63"/>
                <a:gd name="T106" fmla="*/ 6 w 76"/>
                <a:gd name="T107" fmla="*/ 26 h 63"/>
                <a:gd name="T108" fmla="*/ 6 w 76"/>
                <a:gd name="T109" fmla="*/ 23 h 63"/>
                <a:gd name="T110" fmla="*/ 8 w 76"/>
                <a:gd name="T111" fmla="*/ 21 h 63"/>
                <a:gd name="T112" fmla="*/ 8 w 76"/>
                <a:gd name="T113" fmla="*/ 18 h 63"/>
                <a:gd name="T114" fmla="*/ 5 w 76"/>
                <a:gd name="T115" fmla="*/ 16 h 63"/>
                <a:gd name="T116" fmla="*/ 5 w 76"/>
                <a:gd name="T117" fmla="*/ 13 h 63"/>
                <a:gd name="T118" fmla="*/ 5 w 76"/>
                <a:gd name="T119" fmla="*/ 13 h 6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6"/>
                <a:gd name="T181" fmla="*/ 0 h 63"/>
                <a:gd name="T182" fmla="*/ 76 w 76"/>
                <a:gd name="T183" fmla="*/ 63 h 6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6" h="63">
                  <a:moveTo>
                    <a:pt x="5" y="13"/>
                  </a:moveTo>
                  <a:lnTo>
                    <a:pt x="5" y="11"/>
                  </a:lnTo>
                  <a:lnTo>
                    <a:pt x="5" y="10"/>
                  </a:lnTo>
                  <a:lnTo>
                    <a:pt x="4" y="8"/>
                  </a:lnTo>
                  <a:lnTo>
                    <a:pt x="3" y="7"/>
                  </a:lnTo>
                  <a:lnTo>
                    <a:pt x="1" y="6"/>
                  </a:lnTo>
                  <a:lnTo>
                    <a:pt x="1" y="4"/>
                  </a:lnTo>
                  <a:lnTo>
                    <a:pt x="0" y="3"/>
                  </a:lnTo>
                  <a:lnTo>
                    <a:pt x="1" y="1"/>
                  </a:lnTo>
                  <a:lnTo>
                    <a:pt x="3" y="1"/>
                  </a:lnTo>
                  <a:lnTo>
                    <a:pt x="4" y="2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33" y="0"/>
                  </a:lnTo>
                  <a:lnTo>
                    <a:pt x="36" y="1"/>
                  </a:lnTo>
                  <a:lnTo>
                    <a:pt x="38" y="2"/>
                  </a:lnTo>
                  <a:lnTo>
                    <a:pt x="40" y="3"/>
                  </a:lnTo>
                  <a:lnTo>
                    <a:pt x="42" y="4"/>
                  </a:lnTo>
                  <a:lnTo>
                    <a:pt x="44" y="4"/>
                  </a:lnTo>
                  <a:lnTo>
                    <a:pt x="45" y="4"/>
                  </a:lnTo>
                  <a:lnTo>
                    <a:pt x="47" y="5"/>
                  </a:lnTo>
                  <a:lnTo>
                    <a:pt x="49" y="6"/>
                  </a:lnTo>
                  <a:lnTo>
                    <a:pt x="50" y="7"/>
                  </a:lnTo>
                  <a:lnTo>
                    <a:pt x="50" y="9"/>
                  </a:lnTo>
                  <a:lnTo>
                    <a:pt x="50" y="10"/>
                  </a:lnTo>
                  <a:lnTo>
                    <a:pt x="51" y="12"/>
                  </a:lnTo>
                  <a:lnTo>
                    <a:pt x="54" y="12"/>
                  </a:lnTo>
                  <a:lnTo>
                    <a:pt x="57" y="12"/>
                  </a:lnTo>
                  <a:lnTo>
                    <a:pt x="60" y="13"/>
                  </a:lnTo>
                  <a:lnTo>
                    <a:pt x="61" y="13"/>
                  </a:lnTo>
                  <a:lnTo>
                    <a:pt x="61" y="15"/>
                  </a:lnTo>
                  <a:lnTo>
                    <a:pt x="61" y="16"/>
                  </a:lnTo>
                  <a:lnTo>
                    <a:pt x="59" y="17"/>
                  </a:lnTo>
                  <a:lnTo>
                    <a:pt x="58" y="17"/>
                  </a:lnTo>
                  <a:lnTo>
                    <a:pt x="56" y="18"/>
                  </a:lnTo>
                  <a:lnTo>
                    <a:pt x="58" y="19"/>
                  </a:lnTo>
                  <a:lnTo>
                    <a:pt x="60" y="19"/>
                  </a:lnTo>
                  <a:lnTo>
                    <a:pt x="63" y="19"/>
                  </a:lnTo>
                  <a:lnTo>
                    <a:pt x="65" y="18"/>
                  </a:lnTo>
                  <a:lnTo>
                    <a:pt x="67" y="17"/>
                  </a:lnTo>
                  <a:lnTo>
                    <a:pt x="70" y="17"/>
                  </a:lnTo>
                  <a:lnTo>
                    <a:pt x="72" y="18"/>
                  </a:lnTo>
                  <a:lnTo>
                    <a:pt x="74" y="20"/>
                  </a:lnTo>
                  <a:lnTo>
                    <a:pt x="76" y="23"/>
                  </a:lnTo>
                  <a:lnTo>
                    <a:pt x="76" y="26"/>
                  </a:lnTo>
                  <a:lnTo>
                    <a:pt x="75" y="29"/>
                  </a:lnTo>
                  <a:lnTo>
                    <a:pt x="74" y="33"/>
                  </a:lnTo>
                  <a:lnTo>
                    <a:pt x="72" y="36"/>
                  </a:lnTo>
                  <a:lnTo>
                    <a:pt x="71" y="36"/>
                  </a:lnTo>
                  <a:lnTo>
                    <a:pt x="70" y="36"/>
                  </a:lnTo>
                  <a:lnTo>
                    <a:pt x="60" y="34"/>
                  </a:lnTo>
                  <a:lnTo>
                    <a:pt x="51" y="35"/>
                  </a:lnTo>
                  <a:lnTo>
                    <a:pt x="51" y="36"/>
                  </a:lnTo>
                  <a:lnTo>
                    <a:pt x="50" y="37"/>
                  </a:lnTo>
                  <a:lnTo>
                    <a:pt x="50" y="39"/>
                  </a:lnTo>
                  <a:lnTo>
                    <a:pt x="49" y="40"/>
                  </a:lnTo>
                  <a:lnTo>
                    <a:pt x="46" y="42"/>
                  </a:lnTo>
                  <a:lnTo>
                    <a:pt x="44" y="43"/>
                  </a:lnTo>
                  <a:lnTo>
                    <a:pt x="42" y="44"/>
                  </a:lnTo>
                  <a:lnTo>
                    <a:pt x="39" y="43"/>
                  </a:lnTo>
                  <a:lnTo>
                    <a:pt x="39" y="42"/>
                  </a:lnTo>
                  <a:lnTo>
                    <a:pt x="39" y="40"/>
                  </a:lnTo>
                  <a:lnTo>
                    <a:pt x="38" y="39"/>
                  </a:lnTo>
                  <a:lnTo>
                    <a:pt x="38" y="38"/>
                  </a:lnTo>
                  <a:lnTo>
                    <a:pt x="35" y="37"/>
                  </a:lnTo>
                  <a:lnTo>
                    <a:pt x="33" y="37"/>
                  </a:lnTo>
                  <a:lnTo>
                    <a:pt x="31" y="37"/>
                  </a:lnTo>
                  <a:lnTo>
                    <a:pt x="29" y="39"/>
                  </a:lnTo>
                  <a:lnTo>
                    <a:pt x="29" y="40"/>
                  </a:lnTo>
                  <a:lnTo>
                    <a:pt x="29" y="42"/>
                  </a:lnTo>
                  <a:lnTo>
                    <a:pt x="28" y="43"/>
                  </a:lnTo>
                  <a:lnTo>
                    <a:pt x="23" y="51"/>
                  </a:lnTo>
                  <a:lnTo>
                    <a:pt x="18" y="60"/>
                  </a:lnTo>
                  <a:lnTo>
                    <a:pt x="16" y="62"/>
                  </a:lnTo>
                  <a:lnTo>
                    <a:pt x="15" y="63"/>
                  </a:lnTo>
                  <a:lnTo>
                    <a:pt x="13" y="63"/>
                  </a:lnTo>
                  <a:lnTo>
                    <a:pt x="12" y="63"/>
                  </a:lnTo>
                  <a:lnTo>
                    <a:pt x="12" y="62"/>
                  </a:lnTo>
                  <a:lnTo>
                    <a:pt x="10" y="60"/>
                  </a:lnTo>
                  <a:lnTo>
                    <a:pt x="9" y="57"/>
                  </a:lnTo>
                  <a:lnTo>
                    <a:pt x="8" y="55"/>
                  </a:lnTo>
                  <a:lnTo>
                    <a:pt x="8" y="54"/>
                  </a:lnTo>
                  <a:lnTo>
                    <a:pt x="7" y="53"/>
                  </a:lnTo>
                  <a:lnTo>
                    <a:pt x="6" y="51"/>
                  </a:lnTo>
                  <a:lnTo>
                    <a:pt x="7" y="50"/>
                  </a:lnTo>
                  <a:lnTo>
                    <a:pt x="7" y="49"/>
                  </a:lnTo>
                  <a:lnTo>
                    <a:pt x="8" y="49"/>
                  </a:lnTo>
                  <a:lnTo>
                    <a:pt x="8" y="46"/>
                  </a:lnTo>
                  <a:lnTo>
                    <a:pt x="7" y="43"/>
                  </a:lnTo>
                  <a:lnTo>
                    <a:pt x="5" y="41"/>
                  </a:lnTo>
                  <a:lnTo>
                    <a:pt x="4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4" y="35"/>
                  </a:lnTo>
                  <a:lnTo>
                    <a:pt x="5" y="34"/>
                  </a:lnTo>
                  <a:lnTo>
                    <a:pt x="7" y="33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6" y="24"/>
                  </a:lnTo>
                  <a:lnTo>
                    <a:pt x="6" y="23"/>
                  </a:lnTo>
                  <a:lnTo>
                    <a:pt x="7" y="22"/>
                  </a:lnTo>
                  <a:lnTo>
                    <a:pt x="8" y="21"/>
                  </a:lnTo>
                  <a:lnTo>
                    <a:pt x="8" y="19"/>
                  </a:lnTo>
                  <a:lnTo>
                    <a:pt x="8" y="18"/>
                  </a:lnTo>
                  <a:lnTo>
                    <a:pt x="7" y="17"/>
                  </a:lnTo>
                  <a:lnTo>
                    <a:pt x="5" y="16"/>
                  </a:lnTo>
                  <a:lnTo>
                    <a:pt x="5" y="14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C0C0C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60" name="Freeform 98"/>
            <p:cNvSpPr>
              <a:spLocks/>
            </p:cNvSpPr>
            <p:nvPr/>
          </p:nvSpPr>
          <p:spPr bwMode="gray">
            <a:xfrm>
              <a:off x="2569" y="1532"/>
              <a:ext cx="76" cy="63"/>
            </a:xfrm>
            <a:custGeom>
              <a:avLst/>
              <a:gdLst>
                <a:gd name="T0" fmla="*/ 5 w 76"/>
                <a:gd name="T1" fmla="*/ 11 h 63"/>
                <a:gd name="T2" fmla="*/ 4 w 76"/>
                <a:gd name="T3" fmla="*/ 8 h 63"/>
                <a:gd name="T4" fmla="*/ 1 w 76"/>
                <a:gd name="T5" fmla="*/ 6 h 63"/>
                <a:gd name="T6" fmla="*/ 0 w 76"/>
                <a:gd name="T7" fmla="*/ 3 h 63"/>
                <a:gd name="T8" fmla="*/ 1 w 76"/>
                <a:gd name="T9" fmla="*/ 1 h 63"/>
                <a:gd name="T10" fmla="*/ 3 w 76"/>
                <a:gd name="T11" fmla="*/ 1 h 63"/>
                <a:gd name="T12" fmla="*/ 4 w 76"/>
                <a:gd name="T13" fmla="*/ 2 h 63"/>
                <a:gd name="T14" fmla="*/ 10 w 76"/>
                <a:gd name="T15" fmla="*/ 1 h 63"/>
                <a:gd name="T16" fmla="*/ 15 w 76"/>
                <a:gd name="T17" fmla="*/ 0 h 63"/>
                <a:gd name="T18" fmla="*/ 33 w 76"/>
                <a:gd name="T19" fmla="*/ 0 h 63"/>
                <a:gd name="T20" fmla="*/ 38 w 76"/>
                <a:gd name="T21" fmla="*/ 2 h 63"/>
                <a:gd name="T22" fmla="*/ 42 w 76"/>
                <a:gd name="T23" fmla="*/ 4 h 63"/>
                <a:gd name="T24" fmla="*/ 45 w 76"/>
                <a:gd name="T25" fmla="*/ 4 h 63"/>
                <a:gd name="T26" fmla="*/ 49 w 76"/>
                <a:gd name="T27" fmla="*/ 6 h 63"/>
                <a:gd name="T28" fmla="*/ 50 w 76"/>
                <a:gd name="T29" fmla="*/ 9 h 63"/>
                <a:gd name="T30" fmla="*/ 51 w 76"/>
                <a:gd name="T31" fmla="*/ 12 h 63"/>
                <a:gd name="T32" fmla="*/ 57 w 76"/>
                <a:gd name="T33" fmla="*/ 12 h 63"/>
                <a:gd name="T34" fmla="*/ 61 w 76"/>
                <a:gd name="T35" fmla="*/ 13 h 63"/>
                <a:gd name="T36" fmla="*/ 61 w 76"/>
                <a:gd name="T37" fmla="*/ 16 h 63"/>
                <a:gd name="T38" fmla="*/ 58 w 76"/>
                <a:gd name="T39" fmla="*/ 17 h 63"/>
                <a:gd name="T40" fmla="*/ 58 w 76"/>
                <a:gd name="T41" fmla="*/ 19 h 63"/>
                <a:gd name="T42" fmla="*/ 63 w 76"/>
                <a:gd name="T43" fmla="*/ 19 h 63"/>
                <a:gd name="T44" fmla="*/ 67 w 76"/>
                <a:gd name="T45" fmla="*/ 17 h 63"/>
                <a:gd name="T46" fmla="*/ 72 w 76"/>
                <a:gd name="T47" fmla="*/ 18 h 63"/>
                <a:gd name="T48" fmla="*/ 76 w 76"/>
                <a:gd name="T49" fmla="*/ 23 h 63"/>
                <a:gd name="T50" fmla="*/ 75 w 76"/>
                <a:gd name="T51" fmla="*/ 29 h 63"/>
                <a:gd name="T52" fmla="*/ 72 w 76"/>
                <a:gd name="T53" fmla="*/ 36 h 63"/>
                <a:gd name="T54" fmla="*/ 70 w 76"/>
                <a:gd name="T55" fmla="*/ 36 h 63"/>
                <a:gd name="T56" fmla="*/ 60 w 76"/>
                <a:gd name="T57" fmla="*/ 34 h 63"/>
                <a:gd name="T58" fmla="*/ 51 w 76"/>
                <a:gd name="T59" fmla="*/ 36 h 63"/>
                <a:gd name="T60" fmla="*/ 50 w 76"/>
                <a:gd name="T61" fmla="*/ 39 h 63"/>
                <a:gd name="T62" fmla="*/ 46 w 76"/>
                <a:gd name="T63" fmla="*/ 42 h 63"/>
                <a:gd name="T64" fmla="*/ 42 w 76"/>
                <a:gd name="T65" fmla="*/ 44 h 63"/>
                <a:gd name="T66" fmla="*/ 39 w 76"/>
                <a:gd name="T67" fmla="*/ 42 h 63"/>
                <a:gd name="T68" fmla="*/ 38 w 76"/>
                <a:gd name="T69" fmla="*/ 39 h 63"/>
                <a:gd name="T70" fmla="*/ 35 w 76"/>
                <a:gd name="T71" fmla="*/ 37 h 63"/>
                <a:gd name="T72" fmla="*/ 31 w 76"/>
                <a:gd name="T73" fmla="*/ 37 h 63"/>
                <a:gd name="T74" fmla="*/ 29 w 76"/>
                <a:gd name="T75" fmla="*/ 40 h 63"/>
                <a:gd name="T76" fmla="*/ 28 w 76"/>
                <a:gd name="T77" fmla="*/ 43 h 63"/>
                <a:gd name="T78" fmla="*/ 18 w 76"/>
                <a:gd name="T79" fmla="*/ 60 h 63"/>
                <a:gd name="T80" fmla="*/ 15 w 76"/>
                <a:gd name="T81" fmla="*/ 63 h 63"/>
                <a:gd name="T82" fmla="*/ 12 w 76"/>
                <a:gd name="T83" fmla="*/ 63 h 63"/>
                <a:gd name="T84" fmla="*/ 10 w 76"/>
                <a:gd name="T85" fmla="*/ 60 h 63"/>
                <a:gd name="T86" fmla="*/ 8 w 76"/>
                <a:gd name="T87" fmla="*/ 55 h 63"/>
                <a:gd name="T88" fmla="*/ 7 w 76"/>
                <a:gd name="T89" fmla="*/ 53 h 63"/>
                <a:gd name="T90" fmla="*/ 6 w 76"/>
                <a:gd name="T91" fmla="*/ 51 h 63"/>
                <a:gd name="T92" fmla="*/ 7 w 76"/>
                <a:gd name="T93" fmla="*/ 49 h 63"/>
                <a:gd name="T94" fmla="*/ 8 w 76"/>
                <a:gd name="T95" fmla="*/ 46 h 63"/>
                <a:gd name="T96" fmla="*/ 5 w 76"/>
                <a:gd name="T97" fmla="*/ 41 h 63"/>
                <a:gd name="T98" fmla="*/ 3 w 76"/>
                <a:gd name="T99" fmla="*/ 37 h 63"/>
                <a:gd name="T100" fmla="*/ 4 w 76"/>
                <a:gd name="T101" fmla="*/ 35 h 63"/>
                <a:gd name="T102" fmla="*/ 7 w 76"/>
                <a:gd name="T103" fmla="*/ 33 h 63"/>
                <a:gd name="T104" fmla="*/ 8 w 76"/>
                <a:gd name="T105" fmla="*/ 29 h 63"/>
                <a:gd name="T106" fmla="*/ 6 w 76"/>
                <a:gd name="T107" fmla="*/ 26 h 63"/>
                <a:gd name="T108" fmla="*/ 6 w 76"/>
                <a:gd name="T109" fmla="*/ 23 h 63"/>
                <a:gd name="T110" fmla="*/ 8 w 76"/>
                <a:gd name="T111" fmla="*/ 21 h 63"/>
                <a:gd name="T112" fmla="*/ 8 w 76"/>
                <a:gd name="T113" fmla="*/ 18 h 63"/>
                <a:gd name="T114" fmla="*/ 5 w 76"/>
                <a:gd name="T115" fmla="*/ 16 h 63"/>
                <a:gd name="T116" fmla="*/ 5 w 76"/>
                <a:gd name="T117" fmla="*/ 13 h 63"/>
                <a:gd name="T118" fmla="*/ 5 w 76"/>
                <a:gd name="T119" fmla="*/ 13 h 6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6"/>
                <a:gd name="T181" fmla="*/ 0 h 63"/>
                <a:gd name="T182" fmla="*/ 76 w 76"/>
                <a:gd name="T183" fmla="*/ 63 h 6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6" h="63">
                  <a:moveTo>
                    <a:pt x="5" y="13"/>
                  </a:moveTo>
                  <a:lnTo>
                    <a:pt x="5" y="11"/>
                  </a:lnTo>
                  <a:lnTo>
                    <a:pt x="5" y="10"/>
                  </a:lnTo>
                  <a:lnTo>
                    <a:pt x="4" y="8"/>
                  </a:lnTo>
                  <a:lnTo>
                    <a:pt x="3" y="7"/>
                  </a:lnTo>
                  <a:lnTo>
                    <a:pt x="1" y="6"/>
                  </a:lnTo>
                  <a:lnTo>
                    <a:pt x="1" y="4"/>
                  </a:lnTo>
                  <a:lnTo>
                    <a:pt x="0" y="3"/>
                  </a:lnTo>
                  <a:lnTo>
                    <a:pt x="1" y="1"/>
                  </a:lnTo>
                  <a:lnTo>
                    <a:pt x="3" y="1"/>
                  </a:lnTo>
                  <a:lnTo>
                    <a:pt x="4" y="2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33" y="0"/>
                  </a:lnTo>
                  <a:lnTo>
                    <a:pt x="36" y="1"/>
                  </a:lnTo>
                  <a:lnTo>
                    <a:pt x="38" y="2"/>
                  </a:lnTo>
                  <a:lnTo>
                    <a:pt x="40" y="3"/>
                  </a:lnTo>
                  <a:lnTo>
                    <a:pt x="42" y="4"/>
                  </a:lnTo>
                  <a:lnTo>
                    <a:pt x="44" y="4"/>
                  </a:lnTo>
                  <a:lnTo>
                    <a:pt x="45" y="4"/>
                  </a:lnTo>
                  <a:lnTo>
                    <a:pt x="47" y="5"/>
                  </a:lnTo>
                  <a:lnTo>
                    <a:pt x="49" y="6"/>
                  </a:lnTo>
                  <a:lnTo>
                    <a:pt x="50" y="7"/>
                  </a:lnTo>
                  <a:lnTo>
                    <a:pt x="50" y="9"/>
                  </a:lnTo>
                  <a:lnTo>
                    <a:pt x="50" y="10"/>
                  </a:lnTo>
                  <a:lnTo>
                    <a:pt x="51" y="12"/>
                  </a:lnTo>
                  <a:lnTo>
                    <a:pt x="54" y="12"/>
                  </a:lnTo>
                  <a:lnTo>
                    <a:pt x="57" y="12"/>
                  </a:lnTo>
                  <a:lnTo>
                    <a:pt x="60" y="13"/>
                  </a:lnTo>
                  <a:lnTo>
                    <a:pt x="61" y="13"/>
                  </a:lnTo>
                  <a:lnTo>
                    <a:pt x="61" y="15"/>
                  </a:lnTo>
                  <a:lnTo>
                    <a:pt x="61" y="16"/>
                  </a:lnTo>
                  <a:lnTo>
                    <a:pt x="59" y="17"/>
                  </a:lnTo>
                  <a:lnTo>
                    <a:pt x="58" y="17"/>
                  </a:lnTo>
                  <a:lnTo>
                    <a:pt x="56" y="18"/>
                  </a:lnTo>
                  <a:lnTo>
                    <a:pt x="58" y="19"/>
                  </a:lnTo>
                  <a:lnTo>
                    <a:pt x="60" y="19"/>
                  </a:lnTo>
                  <a:lnTo>
                    <a:pt x="63" y="19"/>
                  </a:lnTo>
                  <a:lnTo>
                    <a:pt x="65" y="18"/>
                  </a:lnTo>
                  <a:lnTo>
                    <a:pt x="67" y="17"/>
                  </a:lnTo>
                  <a:lnTo>
                    <a:pt x="70" y="17"/>
                  </a:lnTo>
                  <a:lnTo>
                    <a:pt x="72" y="18"/>
                  </a:lnTo>
                  <a:lnTo>
                    <a:pt x="74" y="20"/>
                  </a:lnTo>
                  <a:lnTo>
                    <a:pt x="76" y="23"/>
                  </a:lnTo>
                  <a:lnTo>
                    <a:pt x="76" y="26"/>
                  </a:lnTo>
                  <a:lnTo>
                    <a:pt x="75" y="29"/>
                  </a:lnTo>
                  <a:lnTo>
                    <a:pt x="74" y="33"/>
                  </a:lnTo>
                  <a:lnTo>
                    <a:pt x="72" y="36"/>
                  </a:lnTo>
                  <a:lnTo>
                    <a:pt x="71" y="36"/>
                  </a:lnTo>
                  <a:lnTo>
                    <a:pt x="70" y="36"/>
                  </a:lnTo>
                  <a:lnTo>
                    <a:pt x="60" y="34"/>
                  </a:lnTo>
                  <a:lnTo>
                    <a:pt x="51" y="35"/>
                  </a:lnTo>
                  <a:lnTo>
                    <a:pt x="51" y="36"/>
                  </a:lnTo>
                  <a:lnTo>
                    <a:pt x="50" y="37"/>
                  </a:lnTo>
                  <a:lnTo>
                    <a:pt x="50" y="39"/>
                  </a:lnTo>
                  <a:lnTo>
                    <a:pt x="49" y="40"/>
                  </a:lnTo>
                  <a:lnTo>
                    <a:pt x="46" y="42"/>
                  </a:lnTo>
                  <a:lnTo>
                    <a:pt x="44" y="43"/>
                  </a:lnTo>
                  <a:lnTo>
                    <a:pt x="42" y="44"/>
                  </a:lnTo>
                  <a:lnTo>
                    <a:pt x="39" y="43"/>
                  </a:lnTo>
                  <a:lnTo>
                    <a:pt x="39" y="42"/>
                  </a:lnTo>
                  <a:lnTo>
                    <a:pt x="39" y="40"/>
                  </a:lnTo>
                  <a:lnTo>
                    <a:pt x="38" y="39"/>
                  </a:lnTo>
                  <a:lnTo>
                    <a:pt x="38" y="38"/>
                  </a:lnTo>
                  <a:lnTo>
                    <a:pt x="35" y="37"/>
                  </a:lnTo>
                  <a:lnTo>
                    <a:pt x="33" y="37"/>
                  </a:lnTo>
                  <a:lnTo>
                    <a:pt x="31" y="37"/>
                  </a:lnTo>
                  <a:lnTo>
                    <a:pt x="29" y="39"/>
                  </a:lnTo>
                  <a:lnTo>
                    <a:pt x="29" y="40"/>
                  </a:lnTo>
                  <a:lnTo>
                    <a:pt x="29" y="42"/>
                  </a:lnTo>
                  <a:lnTo>
                    <a:pt x="28" y="43"/>
                  </a:lnTo>
                  <a:lnTo>
                    <a:pt x="23" y="51"/>
                  </a:lnTo>
                  <a:lnTo>
                    <a:pt x="18" y="60"/>
                  </a:lnTo>
                  <a:lnTo>
                    <a:pt x="16" y="62"/>
                  </a:lnTo>
                  <a:lnTo>
                    <a:pt x="15" y="63"/>
                  </a:lnTo>
                  <a:lnTo>
                    <a:pt x="13" y="63"/>
                  </a:lnTo>
                  <a:lnTo>
                    <a:pt x="12" y="63"/>
                  </a:lnTo>
                  <a:lnTo>
                    <a:pt x="12" y="62"/>
                  </a:lnTo>
                  <a:lnTo>
                    <a:pt x="10" y="60"/>
                  </a:lnTo>
                  <a:lnTo>
                    <a:pt x="9" y="57"/>
                  </a:lnTo>
                  <a:lnTo>
                    <a:pt x="8" y="55"/>
                  </a:lnTo>
                  <a:lnTo>
                    <a:pt x="8" y="54"/>
                  </a:lnTo>
                  <a:lnTo>
                    <a:pt x="7" y="53"/>
                  </a:lnTo>
                  <a:lnTo>
                    <a:pt x="6" y="51"/>
                  </a:lnTo>
                  <a:lnTo>
                    <a:pt x="7" y="50"/>
                  </a:lnTo>
                  <a:lnTo>
                    <a:pt x="7" y="49"/>
                  </a:lnTo>
                  <a:lnTo>
                    <a:pt x="8" y="49"/>
                  </a:lnTo>
                  <a:lnTo>
                    <a:pt x="8" y="46"/>
                  </a:lnTo>
                  <a:lnTo>
                    <a:pt x="7" y="43"/>
                  </a:lnTo>
                  <a:lnTo>
                    <a:pt x="5" y="41"/>
                  </a:lnTo>
                  <a:lnTo>
                    <a:pt x="4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4" y="35"/>
                  </a:lnTo>
                  <a:lnTo>
                    <a:pt x="5" y="34"/>
                  </a:lnTo>
                  <a:lnTo>
                    <a:pt x="7" y="33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6" y="24"/>
                  </a:lnTo>
                  <a:lnTo>
                    <a:pt x="6" y="23"/>
                  </a:lnTo>
                  <a:lnTo>
                    <a:pt x="7" y="22"/>
                  </a:lnTo>
                  <a:lnTo>
                    <a:pt x="8" y="21"/>
                  </a:lnTo>
                  <a:lnTo>
                    <a:pt x="8" y="19"/>
                  </a:lnTo>
                  <a:lnTo>
                    <a:pt x="8" y="18"/>
                  </a:lnTo>
                  <a:lnTo>
                    <a:pt x="7" y="17"/>
                  </a:lnTo>
                  <a:lnTo>
                    <a:pt x="5" y="16"/>
                  </a:lnTo>
                  <a:lnTo>
                    <a:pt x="5" y="14"/>
                  </a:lnTo>
                  <a:lnTo>
                    <a:pt x="5" y="13"/>
                  </a:lnTo>
                </a:path>
              </a:pathLst>
            </a:custGeom>
            <a:solidFill>
              <a:srgbClr val="C0C0C0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" name="Group 199"/>
          <p:cNvGrpSpPr>
            <a:grpSpLocks/>
          </p:cNvGrpSpPr>
          <p:nvPr/>
        </p:nvGrpSpPr>
        <p:grpSpPr bwMode="auto">
          <a:xfrm>
            <a:off x="3751263" y="1219200"/>
            <a:ext cx="4470400" cy="5257800"/>
            <a:chOff x="2363" y="768"/>
            <a:chExt cx="2816" cy="3312"/>
          </a:xfrm>
        </p:grpSpPr>
        <p:sp>
          <p:nvSpPr>
            <p:cNvPr id="36873" name="Freeform 100"/>
            <p:cNvSpPr>
              <a:spLocks/>
            </p:cNvSpPr>
            <p:nvPr/>
          </p:nvSpPr>
          <p:spPr bwMode="gray">
            <a:xfrm>
              <a:off x="2363" y="928"/>
              <a:ext cx="4" cy="11"/>
            </a:xfrm>
            <a:custGeom>
              <a:avLst/>
              <a:gdLst>
                <a:gd name="T0" fmla="*/ 3 w 3"/>
                <a:gd name="T1" fmla="*/ 0 h 8"/>
                <a:gd name="T2" fmla="*/ 1 w 3"/>
                <a:gd name="T3" fmla="*/ 1 h 8"/>
                <a:gd name="T4" fmla="*/ 0 w 3"/>
                <a:gd name="T5" fmla="*/ 4 h 8"/>
                <a:gd name="T6" fmla="*/ 0 w 3"/>
                <a:gd name="T7" fmla="*/ 7 h 8"/>
                <a:gd name="T8" fmla="*/ 0 w 3"/>
                <a:gd name="T9" fmla="*/ 8 h 8"/>
                <a:gd name="T10" fmla="*/ 3 w 3"/>
                <a:gd name="T11" fmla="*/ 10 h 8"/>
                <a:gd name="T12" fmla="*/ 4 w 3"/>
                <a:gd name="T13" fmla="*/ 11 h 8"/>
                <a:gd name="T14" fmla="*/ 4 w 3"/>
                <a:gd name="T15" fmla="*/ 8 h 8"/>
                <a:gd name="T16" fmla="*/ 4 w 3"/>
                <a:gd name="T17" fmla="*/ 7 h 8"/>
                <a:gd name="T18" fmla="*/ 4 w 3"/>
                <a:gd name="T19" fmla="*/ 4 h 8"/>
                <a:gd name="T20" fmla="*/ 3 w 3"/>
                <a:gd name="T21" fmla="*/ 1 h 8"/>
                <a:gd name="T22" fmla="*/ 3 w 3"/>
                <a:gd name="T23" fmla="*/ 0 h 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"/>
                <a:gd name="T37" fmla="*/ 0 h 8"/>
                <a:gd name="T38" fmla="*/ 3 w 3"/>
                <a:gd name="T39" fmla="*/ 8 h 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" h="8">
                  <a:moveTo>
                    <a:pt x="2" y="0"/>
                  </a:move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AD75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874" name="Freeform 101"/>
            <p:cNvSpPr>
              <a:spLocks/>
            </p:cNvSpPr>
            <p:nvPr/>
          </p:nvSpPr>
          <p:spPr bwMode="gray">
            <a:xfrm>
              <a:off x="2363" y="928"/>
              <a:ext cx="4" cy="11"/>
            </a:xfrm>
            <a:custGeom>
              <a:avLst/>
              <a:gdLst>
                <a:gd name="T0" fmla="*/ 3 w 3"/>
                <a:gd name="T1" fmla="*/ 0 h 8"/>
                <a:gd name="T2" fmla="*/ 1 w 3"/>
                <a:gd name="T3" fmla="*/ 1 h 8"/>
                <a:gd name="T4" fmla="*/ 0 w 3"/>
                <a:gd name="T5" fmla="*/ 4 h 8"/>
                <a:gd name="T6" fmla="*/ 0 w 3"/>
                <a:gd name="T7" fmla="*/ 7 h 8"/>
                <a:gd name="T8" fmla="*/ 0 w 3"/>
                <a:gd name="T9" fmla="*/ 8 h 8"/>
                <a:gd name="T10" fmla="*/ 3 w 3"/>
                <a:gd name="T11" fmla="*/ 10 h 8"/>
                <a:gd name="T12" fmla="*/ 4 w 3"/>
                <a:gd name="T13" fmla="*/ 11 h 8"/>
                <a:gd name="T14" fmla="*/ 4 w 3"/>
                <a:gd name="T15" fmla="*/ 8 h 8"/>
                <a:gd name="T16" fmla="*/ 4 w 3"/>
                <a:gd name="T17" fmla="*/ 7 h 8"/>
                <a:gd name="T18" fmla="*/ 4 w 3"/>
                <a:gd name="T19" fmla="*/ 4 h 8"/>
                <a:gd name="T20" fmla="*/ 3 w 3"/>
                <a:gd name="T21" fmla="*/ 1 h 8"/>
                <a:gd name="T22" fmla="*/ 3 w 3"/>
                <a:gd name="T23" fmla="*/ 0 h 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"/>
                <a:gd name="T37" fmla="*/ 0 h 8"/>
                <a:gd name="T38" fmla="*/ 3 w 3"/>
                <a:gd name="T39" fmla="*/ 8 h 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" h="8">
                  <a:moveTo>
                    <a:pt x="2" y="0"/>
                  </a:move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2" y="1"/>
                  </a:lnTo>
                  <a:lnTo>
                    <a:pt x="2" y="0"/>
                  </a:lnTo>
                </a:path>
              </a:pathLst>
            </a:custGeom>
            <a:solidFill>
              <a:srgbClr val="79AD75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875" name="Freeform 102"/>
            <p:cNvSpPr>
              <a:spLocks/>
            </p:cNvSpPr>
            <p:nvPr/>
          </p:nvSpPr>
          <p:spPr bwMode="gray">
            <a:xfrm>
              <a:off x="2398" y="908"/>
              <a:ext cx="7" cy="17"/>
            </a:xfrm>
            <a:custGeom>
              <a:avLst/>
              <a:gdLst>
                <a:gd name="T0" fmla="*/ 0 w 5"/>
                <a:gd name="T1" fmla="*/ 5 h 13"/>
                <a:gd name="T2" fmla="*/ 1 w 5"/>
                <a:gd name="T3" fmla="*/ 7 h 13"/>
                <a:gd name="T4" fmla="*/ 1 w 5"/>
                <a:gd name="T5" fmla="*/ 9 h 13"/>
                <a:gd name="T6" fmla="*/ 1 w 5"/>
                <a:gd name="T7" fmla="*/ 10 h 13"/>
                <a:gd name="T8" fmla="*/ 3 w 5"/>
                <a:gd name="T9" fmla="*/ 12 h 13"/>
                <a:gd name="T10" fmla="*/ 4 w 5"/>
                <a:gd name="T11" fmla="*/ 14 h 13"/>
                <a:gd name="T12" fmla="*/ 7 w 5"/>
                <a:gd name="T13" fmla="*/ 17 h 13"/>
                <a:gd name="T14" fmla="*/ 7 w 5"/>
                <a:gd name="T15" fmla="*/ 14 h 13"/>
                <a:gd name="T16" fmla="*/ 6 w 5"/>
                <a:gd name="T17" fmla="*/ 12 h 13"/>
                <a:gd name="T18" fmla="*/ 6 w 5"/>
                <a:gd name="T19" fmla="*/ 9 h 13"/>
                <a:gd name="T20" fmla="*/ 4 w 5"/>
                <a:gd name="T21" fmla="*/ 7 h 13"/>
                <a:gd name="T22" fmla="*/ 3 w 5"/>
                <a:gd name="T23" fmla="*/ 3 h 13"/>
                <a:gd name="T24" fmla="*/ 1 w 5"/>
                <a:gd name="T25" fmla="*/ 1 h 13"/>
                <a:gd name="T26" fmla="*/ 1 w 5"/>
                <a:gd name="T27" fmla="*/ 0 h 13"/>
                <a:gd name="T28" fmla="*/ 0 w 5"/>
                <a:gd name="T29" fmla="*/ 0 h 13"/>
                <a:gd name="T30" fmla="*/ 0 w 5"/>
                <a:gd name="T31" fmla="*/ 1 h 13"/>
                <a:gd name="T32" fmla="*/ 0 w 5"/>
                <a:gd name="T33" fmla="*/ 3 h 13"/>
                <a:gd name="T34" fmla="*/ 0 w 5"/>
                <a:gd name="T35" fmla="*/ 4 h 13"/>
                <a:gd name="T36" fmla="*/ 0 w 5"/>
                <a:gd name="T37" fmla="*/ 5 h 1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"/>
                <a:gd name="T58" fmla="*/ 0 h 13"/>
                <a:gd name="T59" fmla="*/ 5 w 5"/>
                <a:gd name="T60" fmla="*/ 13 h 1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" h="13">
                  <a:moveTo>
                    <a:pt x="0" y="4"/>
                  </a:moveTo>
                  <a:lnTo>
                    <a:pt x="1" y="5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3"/>
                  </a:lnTo>
                  <a:lnTo>
                    <a:pt x="5" y="11"/>
                  </a:lnTo>
                  <a:lnTo>
                    <a:pt x="4" y="9"/>
                  </a:lnTo>
                  <a:lnTo>
                    <a:pt x="4" y="7"/>
                  </a:lnTo>
                  <a:lnTo>
                    <a:pt x="3" y="5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79AD75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876" name="Freeform 103"/>
            <p:cNvSpPr>
              <a:spLocks/>
            </p:cNvSpPr>
            <p:nvPr/>
          </p:nvSpPr>
          <p:spPr bwMode="gray">
            <a:xfrm>
              <a:off x="2398" y="908"/>
              <a:ext cx="7" cy="17"/>
            </a:xfrm>
            <a:custGeom>
              <a:avLst/>
              <a:gdLst>
                <a:gd name="T0" fmla="*/ 0 w 5"/>
                <a:gd name="T1" fmla="*/ 5 h 13"/>
                <a:gd name="T2" fmla="*/ 1 w 5"/>
                <a:gd name="T3" fmla="*/ 7 h 13"/>
                <a:gd name="T4" fmla="*/ 1 w 5"/>
                <a:gd name="T5" fmla="*/ 9 h 13"/>
                <a:gd name="T6" fmla="*/ 1 w 5"/>
                <a:gd name="T7" fmla="*/ 10 h 13"/>
                <a:gd name="T8" fmla="*/ 3 w 5"/>
                <a:gd name="T9" fmla="*/ 12 h 13"/>
                <a:gd name="T10" fmla="*/ 4 w 5"/>
                <a:gd name="T11" fmla="*/ 14 h 13"/>
                <a:gd name="T12" fmla="*/ 7 w 5"/>
                <a:gd name="T13" fmla="*/ 17 h 13"/>
                <a:gd name="T14" fmla="*/ 7 w 5"/>
                <a:gd name="T15" fmla="*/ 14 h 13"/>
                <a:gd name="T16" fmla="*/ 6 w 5"/>
                <a:gd name="T17" fmla="*/ 12 h 13"/>
                <a:gd name="T18" fmla="*/ 6 w 5"/>
                <a:gd name="T19" fmla="*/ 9 h 13"/>
                <a:gd name="T20" fmla="*/ 4 w 5"/>
                <a:gd name="T21" fmla="*/ 7 h 13"/>
                <a:gd name="T22" fmla="*/ 3 w 5"/>
                <a:gd name="T23" fmla="*/ 3 h 13"/>
                <a:gd name="T24" fmla="*/ 1 w 5"/>
                <a:gd name="T25" fmla="*/ 1 h 13"/>
                <a:gd name="T26" fmla="*/ 1 w 5"/>
                <a:gd name="T27" fmla="*/ 0 h 13"/>
                <a:gd name="T28" fmla="*/ 0 w 5"/>
                <a:gd name="T29" fmla="*/ 0 h 13"/>
                <a:gd name="T30" fmla="*/ 0 w 5"/>
                <a:gd name="T31" fmla="*/ 1 h 13"/>
                <a:gd name="T32" fmla="*/ 0 w 5"/>
                <a:gd name="T33" fmla="*/ 3 h 13"/>
                <a:gd name="T34" fmla="*/ 0 w 5"/>
                <a:gd name="T35" fmla="*/ 4 h 13"/>
                <a:gd name="T36" fmla="*/ 0 w 5"/>
                <a:gd name="T37" fmla="*/ 5 h 1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"/>
                <a:gd name="T58" fmla="*/ 0 h 13"/>
                <a:gd name="T59" fmla="*/ 5 w 5"/>
                <a:gd name="T60" fmla="*/ 13 h 1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" h="13">
                  <a:moveTo>
                    <a:pt x="0" y="4"/>
                  </a:moveTo>
                  <a:lnTo>
                    <a:pt x="1" y="5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3"/>
                  </a:lnTo>
                  <a:lnTo>
                    <a:pt x="5" y="11"/>
                  </a:lnTo>
                  <a:lnTo>
                    <a:pt x="4" y="9"/>
                  </a:lnTo>
                  <a:lnTo>
                    <a:pt x="4" y="7"/>
                  </a:lnTo>
                  <a:lnTo>
                    <a:pt x="3" y="5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</a:path>
              </a:pathLst>
            </a:custGeom>
            <a:solidFill>
              <a:srgbClr val="79AD75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877" name="Freeform 104"/>
            <p:cNvSpPr>
              <a:spLocks/>
            </p:cNvSpPr>
            <p:nvPr/>
          </p:nvSpPr>
          <p:spPr bwMode="gray">
            <a:xfrm>
              <a:off x="2413" y="913"/>
              <a:ext cx="3" cy="10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3 h 8"/>
                <a:gd name="T4" fmla="*/ 0 w 3"/>
                <a:gd name="T5" fmla="*/ 5 h 8"/>
                <a:gd name="T6" fmla="*/ 1 w 3"/>
                <a:gd name="T7" fmla="*/ 7 h 8"/>
                <a:gd name="T8" fmla="*/ 1 w 3"/>
                <a:gd name="T9" fmla="*/ 10 h 8"/>
                <a:gd name="T10" fmla="*/ 2 w 3"/>
                <a:gd name="T11" fmla="*/ 10 h 8"/>
                <a:gd name="T12" fmla="*/ 2 w 3"/>
                <a:gd name="T13" fmla="*/ 10 h 8"/>
                <a:gd name="T14" fmla="*/ 2 w 3"/>
                <a:gd name="T15" fmla="*/ 9 h 8"/>
                <a:gd name="T16" fmla="*/ 3 w 3"/>
                <a:gd name="T17" fmla="*/ 7 h 8"/>
                <a:gd name="T18" fmla="*/ 3 w 3"/>
                <a:gd name="T19" fmla="*/ 6 h 8"/>
                <a:gd name="T20" fmla="*/ 3 w 3"/>
                <a:gd name="T21" fmla="*/ 4 h 8"/>
                <a:gd name="T22" fmla="*/ 3 w 3"/>
                <a:gd name="T23" fmla="*/ 3 h 8"/>
                <a:gd name="T24" fmla="*/ 2 w 3"/>
                <a:gd name="T25" fmla="*/ 1 h 8"/>
                <a:gd name="T26" fmla="*/ 1 w 3"/>
                <a:gd name="T27" fmla="*/ 1 h 8"/>
                <a:gd name="T28" fmla="*/ 1 w 3"/>
                <a:gd name="T29" fmla="*/ 0 h 8"/>
                <a:gd name="T30" fmla="*/ 1 w 3"/>
                <a:gd name="T31" fmla="*/ 0 h 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"/>
                <a:gd name="T49" fmla="*/ 0 h 8"/>
                <a:gd name="T50" fmla="*/ 3 w 3"/>
                <a:gd name="T51" fmla="*/ 8 h 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" h="8">
                  <a:moveTo>
                    <a:pt x="1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AD75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878" name="Freeform 105"/>
            <p:cNvSpPr>
              <a:spLocks/>
            </p:cNvSpPr>
            <p:nvPr/>
          </p:nvSpPr>
          <p:spPr bwMode="gray">
            <a:xfrm>
              <a:off x="2413" y="913"/>
              <a:ext cx="3" cy="10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3 h 8"/>
                <a:gd name="T4" fmla="*/ 0 w 3"/>
                <a:gd name="T5" fmla="*/ 5 h 8"/>
                <a:gd name="T6" fmla="*/ 1 w 3"/>
                <a:gd name="T7" fmla="*/ 7 h 8"/>
                <a:gd name="T8" fmla="*/ 1 w 3"/>
                <a:gd name="T9" fmla="*/ 10 h 8"/>
                <a:gd name="T10" fmla="*/ 2 w 3"/>
                <a:gd name="T11" fmla="*/ 10 h 8"/>
                <a:gd name="T12" fmla="*/ 2 w 3"/>
                <a:gd name="T13" fmla="*/ 10 h 8"/>
                <a:gd name="T14" fmla="*/ 2 w 3"/>
                <a:gd name="T15" fmla="*/ 9 h 8"/>
                <a:gd name="T16" fmla="*/ 3 w 3"/>
                <a:gd name="T17" fmla="*/ 7 h 8"/>
                <a:gd name="T18" fmla="*/ 3 w 3"/>
                <a:gd name="T19" fmla="*/ 6 h 8"/>
                <a:gd name="T20" fmla="*/ 3 w 3"/>
                <a:gd name="T21" fmla="*/ 4 h 8"/>
                <a:gd name="T22" fmla="*/ 3 w 3"/>
                <a:gd name="T23" fmla="*/ 3 h 8"/>
                <a:gd name="T24" fmla="*/ 2 w 3"/>
                <a:gd name="T25" fmla="*/ 1 h 8"/>
                <a:gd name="T26" fmla="*/ 1 w 3"/>
                <a:gd name="T27" fmla="*/ 1 h 8"/>
                <a:gd name="T28" fmla="*/ 1 w 3"/>
                <a:gd name="T29" fmla="*/ 0 h 8"/>
                <a:gd name="T30" fmla="*/ 1 w 3"/>
                <a:gd name="T31" fmla="*/ 0 h 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"/>
                <a:gd name="T49" fmla="*/ 0 h 8"/>
                <a:gd name="T50" fmla="*/ 3 w 3"/>
                <a:gd name="T51" fmla="*/ 8 h 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" h="8">
                  <a:moveTo>
                    <a:pt x="1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</a:path>
              </a:pathLst>
            </a:custGeom>
            <a:solidFill>
              <a:srgbClr val="79AD75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879" name="Freeform 106"/>
            <p:cNvSpPr>
              <a:spLocks/>
            </p:cNvSpPr>
            <p:nvPr/>
          </p:nvSpPr>
          <p:spPr bwMode="gray">
            <a:xfrm>
              <a:off x="2876" y="1106"/>
              <a:ext cx="6" cy="9"/>
            </a:xfrm>
            <a:custGeom>
              <a:avLst/>
              <a:gdLst>
                <a:gd name="T0" fmla="*/ 4 w 5"/>
                <a:gd name="T1" fmla="*/ 0 h 7"/>
                <a:gd name="T2" fmla="*/ 2 w 5"/>
                <a:gd name="T3" fmla="*/ 0 h 7"/>
                <a:gd name="T4" fmla="*/ 2 w 5"/>
                <a:gd name="T5" fmla="*/ 1 h 7"/>
                <a:gd name="T6" fmla="*/ 1 w 5"/>
                <a:gd name="T7" fmla="*/ 1 h 7"/>
                <a:gd name="T8" fmla="*/ 0 w 5"/>
                <a:gd name="T9" fmla="*/ 1 h 7"/>
                <a:gd name="T10" fmla="*/ 0 w 5"/>
                <a:gd name="T11" fmla="*/ 5 h 7"/>
                <a:gd name="T12" fmla="*/ 0 w 5"/>
                <a:gd name="T13" fmla="*/ 8 h 7"/>
                <a:gd name="T14" fmla="*/ 1 w 5"/>
                <a:gd name="T15" fmla="*/ 8 h 7"/>
                <a:gd name="T16" fmla="*/ 1 w 5"/>
                <a:gd name="T17" fmla="*/ 9 h 7"/>
                <a:gd name="T18" fmla="*/ 2 w 5"/>
                <a:gd name="T19" fmla="*/ 9 h 7"/>
                <a:gd name="T20" fmla="*/ 2 w 5"/>
                <a:gd name="T21" fmla="*/ 9 h 7"/>
                <a:gd name="T22" fmla="*/ 4 w 5"/>
                <a:gd name="T23" fmla="*/ 8 h 7"/>
                <a:gd name="T24" fmla="*/ 4 w 5"/>
                <a:gd name="T25" fmla="*/ 8 h 7"/>
                <a:gd name="T26" fmla="*/ 6 w 5"/>
                <a:gd name="T27" fmla="*/ 6 h 7"/>
                <a:gd name="T28" fmla="*/ 6 w 5"/>
                <a:gd name="T29" fmla="*/ 6 h 7"/>
                <a:gd name="T30" fmla="*/ 6 w 5"/>
                <a:gd name="T31" fmla="*/ 4 h 7"/>
                <a:gd name="T32" fmla="*/ 6 w 5"/>
                <a:gd name="T33" fmla="*/ 3 h 7"/>
                <a:gd name="T34" fmla="*/ 6 w 5"/>
                <a:gd name="T35" fmla="*/ 1 h 7"/>
                <a:gd name="T36" fmla="*/ 4 w 5"/>
                <a:gd name="T37" fmla="*/ 0 h 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"/>
                <a:gd name="T58" fmla="*/ 0 h 7"/>
                <a:gd name="T59" fmla="*/ 5 w 5"/>
                <a:gd name="T60" fmla="*/ 7 h 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" h="7">
                  <a:moveTo>
                    <a:pt x="3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AD75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880" name="Freeform 107"/>
            <p:cNvSpPr>
              <a:spLocks/>
            </p:cNvSpPr>
            <p:nvPr/>
          </p:nvSpPr>
          <p:spPr bwMode="gray">
            <a:xfrm>
              <a:off x="2876" y="1106"/>
              <a:ext cx="6" cy="9"/>
            </a:xfrm>
            <a:custGeom>
              <a:avLst/>
              <a:gdLst>
                <a:gd name="T0" fmla="*/ 4 w 5"/>
                <a:gd name="T1" fmla="*/ 0 h 7"/>
                <a:gd name="T2" fmla="*/ 2 w 5"/>
                <a:gd name="T3" fmla="*/ 0 h 7"/>
                <a:gd name="T4" fmla="*/ 2 w 5"/>
                <a:gd name="T5" fmla="*/ 1 h 7"/>
                <a:gd name="T6" fmla="*/ 1 w 5"/>
                <a:gd name="T7" fmla="*/ 1 h 7"/>
                <a:gd name="T8" fmla="*/ 0 w 5"/>
                <a:gd name="T9" fmla="*/ 1 h 7"/>
                <a:gd name="T10" fmla="*/ 0 w 5"/>
                <a:gd name="T11" fmla="*/ 5 h 7"/>
                <a:gd name="T12" fmla="*/ 0 w 5"/>
                <a:gd name="T13" fmla="*/ 8 h 7"/>
                <a:gd name="T14" fmla="*/ 1 w 5"/>
                <a:gd name="T15" fmla="*/ 8 h 7"/>
                <a:gd name="T16" fmla="*/ 1 w 5"/>
                <a:gd name="T17" fmla="*/ 9 h 7"/>
                <a:gd name="T18" fmla="*/ 2 w 5"/>
                <a:gd name="T19" fmla="*/ 9 h 7"/>
                <a:gd name="T20" fmla="*/ 2 w 5"/>
                <a:gd name="T21" fmla="*/ 9 h 7"/>
                <a:gd name="T22" fmla="*/ 4 w 5"/>
                <a:gd name="T23" fmla="*/ 8 h 7"/>
                <a:gd name="T24" fmla="*/ 4 w 5"/>
                <a:gd name="T25" fmla="*/ 8 h 7"/>
                <a:gd name="T26" fmla="*/ 6 w 5"/>
                <a:gd name="T27" fmla="*/ 6 h 7"/>
                <a:gd name="T28" fmla="*/ 6 w 5"/>
                <a:gd name="T29" fmla="*/ 6 h 7"/>
                <a:gd name="T30" fmla="*/ 6 w 5"/>
                <a:gd name="T31" fmla="*/ 4 h 7"/>
                <a:gd name="T32" fmla="*/ 6 w 5"/>
                <a:gd name="T33" fmla="*/ 3 h 7"/>
                <a:gd name="T34" fmla="*/ 6 w 5"/>
                <a:gd name="T35" fmla="*/ 1 h 7"/>
                <a:gd name="T36" fmla="*/ 4 w 5"/>
                <a:gd name="T37" fmla="*/ 0 h 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"/>
                <a:gd name="T58" fmla="*/ 0 h 7"/>
                <a:gd name="T59" fmla="*/ 5 w 5"/>
                <a:gd name="T60" fmla="*/ 7 h 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" h="7">
                  <a:moveTo>
                    <a:pt x="3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1"/>
                  </a:lnTo>
                  <a:lnTo>
                    <a:pt x="3" y="0"/>
                  </a:lnTo>
                </a:path>
              </a:pathLst>
            </a:custGeom>
            <a:solidFill>
              <a:srgbClr val="79AD75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881" name="Freeform 108"/>
            <p:cNvSpPr>
              <a:spLocks/>
            </p:cNvSpPr>
            <p:nvPr/>
          </p:nvSpPr>
          <p:spPr bwMode="gray">
            <a:xfrm>
              <a:off x="3285" y="1197"/>
              <a:ext cx="360" cy="118"/>
            </a:xfrm>
            <a:custGeom>
              <a:avLst/>
              <a:gdLst>
                <a:gd name="T0" fmla="*/ 14 w 276"/>
                <a:gd name="T1" fmla="*/ 42 h 90"/>
                <a:gd name="T2" fmla="*/ 14 w 276"/>
                <a:gd name="T3" fmla="*/ 30 h 90"/>
                <a:gd name="T4" fmla="*/ 31 w 276"/>
                <a:gd name="T5" fmla="*/ 14 h 90"/>
                <a:gd name="T6" fmla="*/ 42 w 276"/>
                <a:gd name="T7" fmla="*/ 10 h 90"/>
                <a:gd name="T8" fmla="*/ 63 w 276"/>
                <a:gd name="T9" fmla="*/ 5 h 90"/>
                <a:gd name="T10" fmla="*/ 120 w 276"/>
                <a:gd name="T11" fmla="*/ 1 h 90"/>
                <a:gd name="T12" fmla="*/ 141 w 276"/>
                <a:gd name="T13" fmla="*/ 3 h 90"/>
                <a:gd name="T14" fmla="*/ 159 w 276"/>
                <a:gd name="T15" fmla="*/ 5 h 90"/>
                <a:gd name="T16" fmla="*/ 168 w 276"/>
                <a:gd name="T17" fmla="*/ 13 h 90"/>
                <a:gd name="T18" fmla="*/ 181 w 276"/>
                <a:gd name="T19" fmla="*/ 22 h 90"/>
                <a:gd name="T20" fmla="*/ 203 w 276"/>
                <a:gd name="T21" fmla="*/ 26 h 90"/>
                <a:gd name="T22" fmla="*/ 211 w 276"/>
                <a:gd name="T23" fmla="*/ 30 h 90"/>
                <a:gd name="T24" fmla="*/ 223 w 276"/>
                <a:gd name="T25" fmla="*/ 34 h 90"/>
                <a:gd name="T26" fmla="*/ 250 w 276"/>
                <a:gd name="T27" fmla="*/ 46 h 90"/>
                <a:gd name="T28" fmla="*/ 267 w 276"/>
                <a:gd name="T29" fmla="*/ 52 h 90"/>
                <a:gd name="T30" fmla="*/ 278 w 276"/>
                <a:gd name="T31" fmla="*/ 63 h 90"/>
                <a:gd name="T32" fmla="*/ 296 w 276"/>
                <a:gd name="T33" fmla="*/ 68 h 90"/>
                <a:gd name="T34" fmla="*/ 305 w 276"/>
                <a:gd name="T35" fmla="*/ 67 h 90"/>
                <a:gd name="T36" fmla="*/ 308 w 276"/>
                <a:gd name="T37" fmla="*/ 75 h 90"/>
                <a:gd name="T38" fmla="*/ 334 w 276"/>
                <a:gd name="T39" fmla="*/ 80 h 90"/>
                <a:gd name="T40" fmla="*/ 346 w 276"/>
                <a:gd name="T41" fmla="*/ 89 h 90"/>
                <a:gd name="T42" fmla="*/ 353 w 276"/>
                <a:gd name="T43" fmla="*/ 93 h 90"/>
                <a:gd name="T44" fmla="*/ 360 w 276"/>
                <a:gd name="T45" fmla="*/ 94 h 90"/>
                <a:gd name="T46" fmla="*/ 352 w 276"/>
                <a:gd name="T47" fmla="*/ 102 h 90"/>
                <a:gd name="T48" fmla="*/ 297 w 276"/>
                <a:gd name="T49" fmla="*/ 111 h 90"/>
                <a:gd name="T50" fmla="*/ 256 w 276"/>
                <a:gd name="T51" fmla="*/ 115 h 90"/>
                <a:gd name="T52" fmla="*/ 241 w 276"/>
                <a:gd name="T53" fmla="*/ 115 h 90"/>
                <a:gd name="T54" fmla="*/ 247 w 276"/>
                <a:gd name="T55" fmla="*/ 109 h 90"/>
                <a:gd name="T56" fmla="*/ 258 w 276"/>
                <a:gd name="T57" fmla="*/ 101 h 90"/>
                <a:gd name="T58" fmla="*/ 263 w 276"/>
                <a:gd name="T59" fmla="*/ 92 h 90"/>
                <a:gd name="T60" fmla="*/ 252 w 276"/>
                <a:gd name="T61" fmla="*/ 88 h 90"/>
                <a:gd name="T62" fmla="*/ 227 w 276"/>
                <a:gd name="T63" fmla="*/ 85 h 90"/>
                <a:gd name="T64" fmla="*/ 220 w 276"/>
                <a:gd name="T65" fmla="*/ 80 h 90"/>
                <a:gd name="T66" fmla="*/ 214 w 276"/>
                <a:gd name="T67" fmla="*/ 71 h 90"/>
                <a:gd name="T68" fmla="*/ 205 w 276"/>
                <a:gd name="T69" fmla="*/ 56 h 90"/>
                <a:gd name="T70" fmla="*/ 184 w 276"/>
                <a:gd name="T71" fmla="*/ 56 h 90"/>
                <a:gd name="T72" fmla="*/ 177 w 276"/>
                <a:gd name="T73" fmla="*/ 55 h 90"/>
                <a:gd name="T74" fmla="*/ 149 w 276"/>
                <a:gd name="T75" fmla="*/ 42 h 90"/>
                <a:gd name="T76" fmla="*/ 116 w 276"/>
                <a:gd name="T77" fmla="*/ 42 h 90"/>
                <a:gd name="T78" fmla="*/ 99 w 276"/>
                <a:gd name="T79" fmla="*/ 38 h 90"/>
                <a:gd name="T80" fmla="*/ 95 w 276"/>
                <a:gd name="T81" fmla="*/ 30 h 90"/>
                <a:gd name="T82" fmla="*/ 98 w 276"/>
                <a:gd name="T83" fmla="*/ 29 h 90"/>
                <a:gd name="T84" fmla="*/ 107 w 276"/>
                <a:gd name="T85" fmla="*/ 24 h 90"/>
                <a:gd name="T86" fmla="*/ 89 w 276"/>
                <a:gd name="T87" fmla="*/ 20 h 90"/>
                <a:gd name="T88" fmla="*/ 65 w 276"/>
                <a:gd name="T89" fmla="*/ 22 h 90"/>
                <a:gd name="T90" fmla="*/ 56 w 276"/>
                <a:gd name="T91" fmla="*/ 34 h 90"/>
                <a:gd name="T92" fmla="*/ 48 w 276"/>
                <a:gd name="T93" fmla="*/ 35 h 90"/>
                <a:gd name="T94" fmla="*/ 34 w 276"/>
                <a:gd name="T95" fmla="*/ 39 h 90"/>
                <a:gd name="T96" fmla="*/ 26 w 276"/>
                <a:gd name="T97" fmla="*/ 45 h 90"/>
                <a:gd name="T98" fmla="*/ 12 w 276"/>
                <a:gd name="T99" fmla="*/ 52 h 90"/>
                <a:gd name="T100" fmla="*/ 9 w 276"/>
                <a:gd name="T101" fmla="*/ 49 h 90"/>
                <a:gd name="T102" fmla="*/ 1 w 276"/>
                <a:gd name="T103" fmla="*/ 49 h 9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76"/>
                <a:gd name="T157" fmla="*/ 0 h 90"/>
                <a:gd name="T158" fmla="*/ 276 w 276"/>
                <a:gd name="T159" fmla="*/ 90 h 9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76" h="90">
                  <a:moveTo>
                    <a:pt x="0" y="36"/>
                  </a:moveTo>
                  <a:lnTo>
                    <a:pt x="3" y="35"/>
                  </a:lnTo>
                  <a:lnTo>
                    <a:pt x="6" y="33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1" y="31"/>
                  </a:lnTo>
                  <a:lnTo>
                    <a:pt x="12" y="31"/>
                  </a:lnTo>
                  <a:lnTo>
                    <a:pt x="12" y="28"/>
                  </a:lnTo>
                  <a:lnTo>
                    <a:pt x="11" y="26"/>
                  </a:lnTo>
                  <a:lnTo>
                    <a:pt x="11" y="23"/>
                  </a:lnTo>
                  <a:lnTo>
                    <a:pt x="12" y="21"/>
                  </a:lnTo>
                  <a:lnTo>
                    <a:pt x="13" y="18"/>
                  </a:lnTo>
                  <a:lnTo>
                    <a:pt x="17" y="15"/>
                  </a:lnTo>
                  <a:lnTo>
                    <a:pt x="21" y="13"/>
                  </a:lnTo>
                  <a:lnTo>
                    <a:pt x="24" y="11"/>
                  </a:lnTo>
                  <a:lnTo>
                    <a:pt x="25" y="11"/>
                  </a:lnTo>
                  <a:lnTo>
                    <a:pt x="26" y="11"/>
                  </a:lnTo>
                  <a:lnTo>
                    <a:pt x="27" y="11"/>
                  </a:lnTo>
                  <a:lnTo>
                    <a:pt x="30" y="9"/>
                  </a:lnTo>
                  <a:lnTo>
                    <a:pt x="32" y="8"/>
                  </a:lnTo>
                  <a:lnTo>
                    <a:pt x="35" y="7"/>
                  </a:lnTo>
                  <a:lnTo>
                    <a:pt x="38" y="6"/>
                  </a:lnTo>
                  <a:lnTo>
                    <a:pt x="41" y="5"/>
                  </a:lnTo>
                  <a:lnTo>
                    <a:pt x="45" y="5"/>
                  </a:lnTo>
                  <a:lnTo>
                    <a:pt x="48" y="4"/>
                  </a:lnTo>
                  <a:lnTo>
                    <a:pt x="51" y="3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81" y="0"/>
                  </a:lnTo>
                  <a:lnTo>
                    <a:pt x="92" y="1"/>
                  </a:lnTo>
                  <a:lnTo>
                    <a:pt x="95" y="1"/>
                  </a:lnTo>
                  <a:lnTo>
                    <a:pt x="99" y="1"/>
                  </a:lnTo>
                  <a:lnTo>
                    <a:pt x="102" y="1"/>
                  </a:lnTo>
                  <a:lnTo>
                    <a:pt x="105" y="1"/>
                  </a:lnTo>
                  <a:lnTo>
                    <a:pt x="108" y="2"/>
                  </a:lnTo>
                  <a:lnTo>
                    <a:pt x="109" y="2"/>
                  </a:lnTo>
                  <a:lnTo>
                    <a:pt x="112" y="4"/>
                  </a:lnTo>
                  <a:lnTo>
                    <a:pt x="115" y="4"/>
                  </a:lnTo>
                  <a:lnTo>
                    <a:pt x="118" y="4"/>
                  </a:lnTo>
                  <a:lnTo>
                    <a:pt x="122" y="4"/>
                  </a:lnTo>
                  <a:lnTo>
                    <a:pt x="123" y="5"/>
                  </a:lnTo>
                  <a:lnTo>
                    <a:pt x="125" y="6"/>
                  </a:lnTo>
                  <a:lnTo>
                    <a:pt x="126" y="7"/>
                  </a:lnTo>
                  <a:lnTo>
                    <a:pt x="128" y="9"/>
                  </a:lnTo>
                  <a:lnTo>
                    <a:pt x="129" y="10"/>
                  </a:lnTo>
                  <a:lnTo>
                    <a:pt x="131" y="10"/>
                  </a:lnTo>
                  <a:lnTo>
                    <a:pt x="132" y="11"/>
                  </a:lnTo>
                  <a:lnTo>
                    <a:pt x="134" y="13"/>
                  </a:lnTo>
                  <a:lnTo>
                    <a:pt x="137" y="15"/>
                  </a:lnTo>
                  <a:lnTo>
                    <a:pt x="139" y="17"/>
                  </a:lnTo>
                  <a:lnTo>
                    <a:pt x="142" y="18"/>
                  </a:lnTo>
                  <a:lnTo>
                    <a:pt x="146" y="18"/>
                  </a:lnTo>
                  <a:lnTo>
                    <a:pt x="149" y="18"/>
                  </a:lnTo>
                  <a:lnTo>
                    <a:pt x="152" y="18"/>
                  </a:lnTo>
                  <a:lnTo>
                    <a:pt x="156" y="20"/>
                  </a:lnTo>
                  <a:lnTo>
                    <a:pt x="159" y="20"/>
                  </a:lnTo>
                  <a:lnTo>
                    <a:pt x="162" y="21"/>
                  </a:lnTo>
                  <a:lnTo>
                    <a:pt x="162" y="22"/>
                  </a:lnTo>
                  <a:lnTo>
                    <a:pt x="162" y="23"/>
                  </a:lnTo>
                  <a:lnTo>
                    <a:pt x="162" y="24"/>
                  </a:lnTo>
                  <a:lnTo>
                    <a:pt x="164" y="25"/>
                  </a:lnTo>
                  <a:lnTo>
                    <a:pt x="166" y="25"/>
                  </a:lnTo>
                  <a:lnTo>
                    <a:pt x="169" y="25"/>
                  </a:lnTo>
                  <a:lnTo>
                    <a:pt x="171" y="26"/>
                  </a:lnTo>
                  <a:lnTo>
                    <a:pt x="173" y="28"/>
                  </a:lnTo>
                  <a:lnTo>
                    <a:pt x="174" y="29"/>
                  </a:lnTo>
                  <a:lnTo>
                    <a:pt x="176" y="30"/>
                  </a:lnTo>
                  <a:lnTo>
                    <a:pt x="184" y="34"/>
                  </a:lnTo>
                  <a:lnTo>
                    <a:pt x="192" y="35"/>
                  </a:lnTo>
                  <a:lnTo>
                    <a:pt x="194" y="37"/>
                  </a:lnTo>
                  <a:lnTo>
                    <a:pt x="197" y="38"/>
                  </a:lnTo>
                  <a:lnTo>
                    <a:pt x="201" y="38"/>
                  </a:lnTo>
                  <a:lnTo>
                    <a:pt x="203" y="39"/>
                  </a:lnTo>
                  <a:lnTo>
                    <a:pt x="205" y="40"/>
                  </a:lnTo>
                  <a:lnTo>
                    <a:pt x="207" y="42"/>
                  </a:lnTo>
                  <a:lnTo>
                    <a:pt x="208" y="44"/>
                  </a:lnTo>
                  <a:lnTo>
                    <a:pt x="210" y="46"/>
                  </a:lnTo>
                  <a:lnTo>
                    <a:pt x="211" y="47"/>
                  </a:lnTo>
                  <a:lnTo>
                    <a:pt x="213" y="48"/>
                  </a:lnTo>
                  <a:lnTo>
                    <a:pt x="215" y="47"/>
                  </a:lnTo>
                  <a:lnTo>
                    <a:pt x="217" y="47"/>
                  </a:lnTo>
                  <a:lnTo>
                    <a:pt x="221" y="49"/>
                  </a:lnTo>
                  <a:lnTo>
                    <a:pt x="225" y="51"/>
                  </a:lnTo>
                  <a:lnTo>
                    <a:pt x="227" y="52"/>
                  </a:lnTo>
                  <a:lnTo>
                    <a:pt x="230" y="52"/>
                  </a:lnTo>
                  <a:lnTo>
                    <a:pt x="231" y="52"/>
                  </a:lnTo>
                  <a:lnTo>
                    <a:pt x="233" y="51"/>
                  </a:lnTo>
                  <a:lnTo>
                    <a:pt x="234" y="51"/>
                  </a:lnTo>
                  <a:lnTo>
                    <a:pt x="235" y="51"/>
                  </a:lnTo>
                  <a:lnTo>
                    <a:pt x="237" y="52"/>
                  </a:lnTo>
                  <a:lnTo>
                    <a:pt x="237" y="53"/>
                  </a:lnTo>
                  <a:lnTo>
                    <a:pt x="237" y="54"/>
                  </a:lnTo>
                  <a:lnTo>
                    <a:pt x="236" y="57"/>
                  </a:lnTo>
                  <a:lnTo>
                    <a:pt x="236" y="60"/>
                  </a:lnTo>
                  <a:lnTo>
                    <a:pt x="236" y="61"/>
                  </a:lnTo>
                  <a:lnTo>
                    <a:pt x="237" y="61"/>
                  </a:lnTo>
                  <a:lnTo>
                    <a:pt x="247" y="61"/>
                  </a:lnTo>
                  <a:lnTo>
                    <a:pt x="256" y="61"/>
                  </a:lnTo>
                  <a:lnTo>
                    <a:pt x="258" y="62"/>
                  </a:lnTo>
                  <a:lnTo>
                    <a:pt x="260" y="65"/>
                  </a:lnTo>
                  <a:lnTo>
                    <a:pt x="263" y="66"/>
                  </a:lnTo>
                  <a:lnTo>
                    <a:pt x="264" y="67"/>
                  </a:lnTo>
                  <a:lnTo>
                    <a:pt x="265" y="68"/>
                  </a:lnTo>
                  <a:lnTo>
                    <a:pt x="266" y="68"/>
                  </a:lnTo>
                  <a:lnTo>
                    <a:pt x="267" y="69"/>
                  </a:lnTo>
                  <a:lnTo>
                    <a:pt x="268" y="70"/>
                  </a:lnTo>
                  <a:lnTo>
                    <a:pt x="270" y="71"/>
                  </a:lnTo>
                  <a:lnTo>
                    <a:pt x="271" y="71"/>
                  </a:lnTo>
                  <a:lnTo>
                    <a:pt x="272" y="71"/>
                  </a:lnTo>
                  <a:lnTo>
                    <a:pt x="273" y="71"/>
                  </a:lnTo>
                  <a:lnTo>
                    <a:pt x="274" y="72"/>
                  </a:lnTo>
                  <a:lnTo>
                    <a:pt x="275" y="72"/>
                  </a:lnTo>
                  <a:lnTo>
                    <a:pt x="276" y="72"/>
                  </a:lnTo>
                  <a:lnTo>
                    <a:pt x="276" y="74"/>
                  </a:lnTo>
                  <a:lnTo>
                    <a:pt x="276" y="75"/>
                  </a:lnTo>
                  <a:lnTo>
                    <a:pt x="275" y="76"/>
                  </a:lnTo>
                  <a:lnTo>
                    <a:pt x="273" y="77"/>
                  </a:lnTo>
                  <a:lnTo>
                    <a:pt x="270" y="78"/>
                  </a:lnTo>
                  <a:lnTo>
                    <a:pt x="267" y="78"/>
                  </a:lnTo>
                  <a:lnTo>
                    <a:pt x="265" y="80"/>
                  </a:lnTo>
                  <a:lnTo>
                    <a:pt x="252" y="85"/>
                  </a:lnTo>
                  <a:lnTo>
                    <a:pt x="238" y="86"/>
                  </a:lnTo>
                  <a:lnTo>
                    <a:pt x="228" y="85"/>
                  </a:lnTo>
                  <a:lnTo>
                    <a:pt x="219" y="84"/>
                  </a:lnTo>
                  <a:lnTo>
                    <a:pt x="212" y="85"/>
                  </a:lnTo>
                  <a:lnTo>
                    <a:pt x="206" y="86"/>
                  </a:lnTo>
                  <a:lnTo>
                    <a:pt x="202" y="87"/>
                  </a:lnTo>
                  <a:lnTo>
                    <a:pt x="196" y="88"/>
                  </a:lnTo>
                  <a:lnTo>
                    <a:pt x="192" y="89"/>
                  </a:lnTo>
                  <a:lnTo>
                    <a:pt x="189" y="90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5" y="87"/>
                  </a:lnTo>
                  <a:lnTo>
                    <a:pt x="186" y="86"/>
                  </a:lnTo>
                  <a:lnTo>
                    <a:pt x="187" y="85"/>
                  </a:lnTo>
                  <a:lnTo>
                    <a:pt x="188" y="84"/>
                  </a:lnTo>
                  <a:lnTo>
                    <a:pt x="189" y="83"/>
                  </a:lnTo>
                  <a:lnTo>
                    <a:pt x="189" y="82"/>
                  </a:lnTo>
                  <a:lnTo>
                    <a:pt x="190" y="82"/>
                  </a:lnTo>
                  <a:lnTo>
                    <a:pt x="192" y="79"/>
                  </a:lnTo>
                  <a:lnTo>
                    <a:pt x="195" y="78"/>
                  </a:lnTo>
                  <a:lnTo>
                    <a:pt x="198" y="77"/>
                  </a:lnTo>
                  <a:lnTo>
                    <a:pt x="202" y="75"/>
                  </a:lnTo>
                  <a:lnTo>
                    <a:pt x="203" y="74"/>
                  </a:lnTo>
                  <a:lnTo>
                    <a:pt x="203" y="73"/>
                  </a:lnTo>
                  <a:lnTo>
                    <a:pt x="203" y="71"/>
                  </a:lnTo>
                  <a:lnTo>
                    <a:pt x="202" y="70"/>
                  </a:lnTo>
                  <a:lnTo>
                    <a:pt x="201" y="70"/>
                  </a:lnTo>
                  <a:lnTo>
                    <a:pt x="199" y="70"/>
                  </a:lnTo>
                  <a:lnTo>
                    <a:pt x="196" y="68"/>
                  </a:lnTo>
                  <a:lnTo>
                    <a:pt x="193" y="67"/>
                  </a:lnTo>
                  <a:lnTo>
                    <a:pt x="190" y="67"/>
                  </a:lnTo>
                  <a:lnTo>
                    <a:pt x="183" y="67"/>
                  </a:lnTo>
                  <a:lnTo>
                    <a:pt x="176" y="66"/>
                  </a:lnTo>
                  <a:lnTo>
                    <a:pt x="175" y="66"/>
                  </a:lnTo>
                  <a:lnTo>
                    <a:pt x="174" y="65"/>
                  </a:lnTo>
                  <a:lnTo>
                    <a:pt x="173" y="65"/>
                  </a:lnTo>
                  <a:lnTo>
                    <a:pt x="172" y="63"/>
                  </a:lnTo>
                  <a:lnTo>
                    <a:pt x="170" y="62"/>
                  </a:lnTo>
                  <a:lnTo>
                    <a:pt x="170" y="61"/>
                  </a:lnTo>
                  <a:lnTo>
                    <a:pt x="169" y="61"/>
                  </a:lnTo>
                  <a:lnTo>
                    <a:pt x="167" y="59"/>
                  </a:lnTo>
                  <a:lnTo>
                    <a:pt x="165" y="56"/>
                  </a:lnTo>
                  <a:lnTo>
                    <a:pt x="165" y="55"/>
                  </a:lnTo>
                  <a:lnTo>
                    <a:pt x="165" y="54"/>
                  </a:lnTo>
                  <a:lnTo>
                    <a:pt x="164" y="54"/>
                  </a:lnTo>
                  <a:lnTo>
                    <a:pt x="163" y="51"/>
                  </a:lnTo>
                  <a:lnTo>
                    <a:pt x="162" y="48"/>
                  </a:lnTo>
                  <a:lnTo>
                    <a:pt x="161" y="46"/>
                  </a:lnTo>
                  <a:lnTo>
                    <a:pt x="159" y="44"/>
                  </a:lnTo>
                  <a:lnTo>
                    <a:pt x="157" y="43"/>
                  </a:lnTo>
                  <a:lnTo>
                    <a:pt x="155" y="43"/>
                  </a:lnTo>
                  <a:lnTo>
                    <a:pt x="150" y="43"/>
                  </a:lnTo>
                  <a:lnTo>
                    <a:pt x="146" y="43"/>
                  </a:lnTo>
                  <a:lnTo>
                    <a:pt x="141" y="43"/>
                  </a:lnTo>
                  <a:lnTo>
                    <a:pt x="140" y="43"/>
                  </a:lnTo>
                  <a:lnTo>
                    <a:pt x="139" y="43"/>
                  </a:lnTo>
                  <a:lnTo>
                    <a:pt x="138" y="43"/>
                  </a:lnTo>
                  <a:lnTo>
                    <a:pt x="136" y="42"/>
                  </a:lnTo>
                  <a:lnTo>
                    <a:pt x="134" y="41"/>
                  </a:lnTo>
                  <a:lnTo>
                    <a:pt x="133" y="41"/>
                  </a:lnTo>
                  <a:lnTo>
                    <a:pt x="126" y="40"/>
                  </a:lnTo>
                  <a:lnTo>
                    <a:pt x="119" y="37"/>
                  </a:lnTo>
                  <a:lnTo>
                    <a:pt x="114" y="32"/>
                  </a:lnTo>
                  <a:lnTo>
                    <a:pt x="112" y="31"/>
                  </a:lnTo>
                  <a:lnTo>
                    <a:pt x="111" y="31"/>
                  </a:lnTo>
                  <a:lnTo>
                    <a:pt x="101" y="30"/>
                  </a:lnTo>
                  <a:lnTo>
                    <a:pt x="92" y="31"/>
                  </a:lnTo>
                  <a:lnTo>
                    <a:pt x="89" y="32"/>
                  </a:lnTo>
                  <a:lnTo>
                    <a:pt x="87" y="31"/>
                  </a:lnTo>
                  <a:lnTo>
                    <a:pt x="85" y="30"/>
                  </a:lnTo>
                  <a:lnTo>
                    <a:pt x="82" y="29"/>
                  </a:lnTo>
                  <a:lnTo>
                    <a:pt x="79" y="29"/>
                  </a:lnTo>
                  <a:lnTo>
                    <a:pt x="76" y="29"/>
                  </a:lnTo>
                  <a:lnTo>
                    <a:pt x="73" y="28"/>
                  </a:lnTo>
                  <a:lnTo>
                    <a:pt x="72" y="27"/>
                  </a:lnTo>
                  <a:lnTo>
                    <a:pt x="72" y="25"/>
                  </a:lnTo>
                  <a:lnTo>
                    <a:pt x="72" y="24"/>
                  </a:lnTo>
                  <a:lnTo>
                    <a:pt x="73" y="23"/>
                  </a:lnTo>
                  <a:lnTo>
                    <a:pt x="74" y="23"/>
                  </a:lnTo>
                  <a:lnTo>
                    <a:pt x="75" y="23"/>
                  </a:lnTo>
                  <a:lnTo>
                    <a:pt x="75" y="22"/>
                  </a:lnTo>
                  <a:lnTo>
                    <a:pt x="77" y="21"/>
                  </a:lnTo>
                  <a:lnTo>
                    <a:pt x="79" y="21"/>
                  </a:lnTo>
                  <a:lnTo>
                    <a:pt x="81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81" y="17"/>
                  </a:lnTo>
                  <a:lnTo>
                    <a:pt x="77" y="16"/>
                  </a:lnTo>
                  <a:lnTo>
                    <a:pt x="73" y="15"/>
                  </a:lnTo>
                  <a:lnTo>
                    <a:pt x="68" y="15"/>
                  </a:lnTo>
                  <a:lnTo>
                    <a:pt x="64" y="14"/>
                  </a:lnTo>
                  <a:lnTo>
                    <a:pt x="58" y="14"/>
                  </a:lnTo>
                  <a:lnTo>
                    <a:pt x="54" y="15"/>
                  </a:lnTo>
                  <a:lnTo>
                    <a:pt x="52" y="15"/>
                  </a:lnTo>
                  <a:lnTo>
                    <a:pt x="50" y="17"/>
                  </a:lnTo>
                  <a:lnTo>
                    <a:pt x="48" y="18"/>
                  </a:lnTo>
                  <a:lnTo>
                    <a:pt x="47" y="21"/>
                  </a:lnTo>
                  <a:lnTo>
                    <a:pt x="45" y="22"/>
                  </a:lnTo>
                  <a:lnTo>
                    <a:pt x="44" y="24"/>
                  </a:lnTo>
                  <a:lnTo>
                    <a:pt x="43" y="26"/>
                  </a:lnTo>
                  <a:lnTo>
                    <a:pt x="42" y="26"/>
                  </a:lnTo>
                  <a:lnTo>
                    <a:pt x="40" y="26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7" y="27"/>
                  </a:lnTo>
                  <a:lnTo>
                    <a:pt x="35" y="28"/>
                  </a:lnTo>
                  <a:lnTo>
                    <a:pt x="32" y="28"/>
                  </a:lnTo>
                  <a:lnTo>
                    <a:pt x="30" y="28"/>
                  </a:lnTo>
                  <a:lnTo>
                    <a:pt x="28" y="29"/>
                  </a:lnTo>
                  <a:lnTo>
                    <a:pt x="26" y="30"/>
                  </a:lnTo>
                  <a:lnTo>
                    <a:pt x="26" y="31"/>
                  </a:lnTo>
                  <a:lnTo>
                    <a:pt x="25" y="33"/>
                  </a:lnTo>
                  <a:lnTo>
                    <a:pt x="23" y="33"/>
                  </a:lnTo>
                  <a:lnTo>
                    <a:pt x="21" y="33"/>
                  </a:lnTo>
                  <a:lnTo>
                    <a:pt x="20" y="34"/>
                  </a:lnTo>
                  <a:lnTo>
                    <a:pt x="17" y="36"/>
                  </a:lnTo>
                  <a:lnTo>
                    <a:pt x="13" y="38"/>
                  </a:lnTo>
                  <a:lnTo>
                    <a:pt x="10" y="40"/>
                  </a:lnTo>
                  <a:lnTo>
                    <a:pt x="9" y="40"/>
                  </a:lnTo>
                  <a:lnTo>
                    <a:pt x="9" y="39"/>
                  </a:lnTo>
                  <a:lnTo>
                    <a:pt x="8" y="38"/>
                  </a:lnTo>
                  <a:lnTo>
                    <a:pt x="8" y="37"/>
                  </a:lnTo>
                  <a:lnTo>
                    <a:pt x="7" y="37"/>
                  </a:lnTo>
                  <a:lnTo>
                    <a:pt x="5" y="38"/>
                  </a:lnTo>
                  <a:lnTo>
                    <a:pt x="3" y="38"/>
                  </a:lnTo>
                  <a:lnTo>
                    <a:pt x="2" y="38"/>
                  </a:lnTo>
                  <a:lnTo>
                    <a:pt x="1" y="37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79AD75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882" name="Freeform 109"/>
            <p:cNvSpPr>
              <a:spLocks/>
            </p:cNvSpPr>
            <p:nvPr/>
          </p:nvSpPr>
          <p:spPr bwMode="gray">
            <a:xfrm>
              <a:off x="3285" y="1197"/>
              <a:ext cx="360" cy="118"/>
            </a:xfrm>
            <a:custGeom>
              <a:avLst/>
              <a:gdLst>
                <a:gd name="T0" fmla="*/ 14 w 276"/>
                <a:gd name="T1" fmla="*/ 42 h 90"/>
                <a:gd name="T2" fmla="*/ 14 w 276"/>
                <a:gd name="T3" fmla="*/ 30 h 90"/>
                <a:gd name="T4" fmla="*/ 31 w 276"/>
                <a:gd name="T5" fmla="*/ 14 h 90"/>
                <a:gd name="T6" fmla="*/ 42 w 276"/>
                <a:gd name="T7" fmla="*/ 10 h 90"/>
                <a:gd name="T8" fmla="*/ 63 w 276"/>
                <a:gd name="T9" fmla="*/ 5 h 90"/>
                <a:gd name="T10" fmla="*/ 120 w 276"/>
                <a:gd name="T11" fmla="*/ 1 h 90"/>
                <a:gd name="T12" fmla="*/ 141 w 276"/>
                <a:gd name="T13" fmla="*/ 3 h 90"/>
                <a:gd name="T14" fmla="*/ 159 w 276"/>
                <a:gd name="T15" fmla="*/ 5 h 90"/>
                <a:gd name="T16" fmla="*/ 168 w 276"/>
                <a:gd name="T17" fmla="*/ 13 h 90"/>
                <a:gd name="T18" fmla="*/ 181 w 276"/>
                <a:gd name="T19" fmla="*/ 22 h 90"/>
                <a:gd name="T20" fmla="*/ 203 w 276"/>
                <a:gd name="T21" fmla="*/ 26 h 90"/>
                <a:gd name="T22" fmla="*/ 211 w 276"/>
                <a:gd name="T23" fmla="*/ 30 h 90"/>
                <a:gd name="T24" fmla="*/ 223 w 276"/>
                <a:gd name="T25" fmla="*/ 34 h 90"/>
                <a:gd name="T26" fmla="*/ 250 w 276"/>
                <a:gd name="T27" fmla="*/ 46 h 90"/>
                <a:gd name="T28" fmla="*/ 267 w 276"/>
                <a:gd name="T29" fmla="*/ 52 h 90"/>
                <a:gd name="T30" fmla="*/ 278 w 276"/>
                <a:gd name="T31" fmla="*/ 63 h 90"/>
                <a:gd name="T32" fmla="*/ 296 w 276"/>
                <a:gd name="T33" fmla="*/ 68 h 90"/>
                <a:gd name="T34" fmla="*/ 305 w 276"/>
                <a:gd name="T35" fmla="*/ 67 h 90"/>
                <a:gd name="T36" fmla="*/ 308 w 276"/>
                <a:gd name="T37" fmla="*/ 75 h 90"/>
                <a:gd name="T38" fmla="*/ 334 w 276"/>
                <a:gd name="T39" fmla="*/ 80 h 90"/>
                <a:gd name="T40" fmla="*/ 346 w 276"/>
                <a:gd name="T41" fmla="*/ 89 h 90"/>
                <a:gd name="T42" fmla="*/ 353 w 276"/>
                <a:gd name="T43" fmla="*/ 93 h 90"/>
                <a:gd name="T44" fmla="*/ 360 w 276"/>
                <a:gd name="T45" fmla="*/ 94 h 90"/>
                <a:gd name="T46" fmla="*/ 352 w 276"/>
                <a:gd name="T47" fmla="*/ 102 h 90"/>
                <a:gd name="T48" fmla="*/ 297 w 276"/>
                <a:gd name="T49" fmla="*/ 111 h 90"/>
                <a:gd name="T50" fmla="*/ 256 w 276"/>
                <a:gd name="T51" fmla="*/ 115 h 90"/>
                <a:gd name="T52" fmla="*/ 241 w 276"/>
                <a:gd name="T53" fmla="*/ 115 h 90"/>
                <a:gd name="T54" fmla="*/ 247 w 276"/>
                <a:gd name="T55" fmla="*/ 109 h 90"/>
                <a:gd name="T56" fmla="*/ 258 w 276"/>
                <a:gd name="T57" fmla="*/ 101 h 90"/>
                <a:gd name="T58" fmla="*/ 263 w 276"/>
                <a:gd name="T59" fmla="*/ 92 h 90"/>
                <a:gd name="T60" fmla="*/ 252 w 276"/>
                <a:gd name="T61" fmla="*/ 88 h 90"/>
                <a:gd name="T62" fmla="*/ 227 w 276"/>
                <a:gd name="T63" fmla="*/ 85 h 90"/>
                <a:gd name="T64" fmla="*/ 220 w 276"/>
                <a:gd name="T65" fmla="*/ 80 h 90"/>
                <a:gd name="T66" fmla="*/ 214 w 276"/>
                <a:gd name="T67" fmla="*/ 71 h 90"/>
                <a:gd name="T68" fmla="*/ 205 w 276"/>
                <a:gd name="T69" fmla="*/ 56 h 90"/>
                <a:gd name="T70" fmla="*/ 184 w 276"/>
                <a:gd name="T71" fmla="*/ 56 h 90"/>
                <a:gd name="T72" fmla="*/ 177 w 276"/>
                <a:gd name="T73" fmla="*/ 55 h 90"/>
                <a:gd name="T74" fmla="*/ 149 w 276"/>
                <a:gd name="T75" fmla="*/ 42 h 90"/>
                <a:gd name="T76" fmla="*/ 116 w 276"/>
                <a:gd name="T77" fmla="*/ 42 h 90"/>
                <a:gd name="T78" fmla="*/ 99 w 276"/>
                <a:gd name="T79" fmla="*/ 38 h 90"/>
                <a:gd name="T80" fmla="*/ 95 w 276"/>
                <a:gd name="T81" fmla="*/ 30 h 90"/>
                <a:gd name="T82" fmla="*/ 98 w 276"/>
                <a:gd name="T83" fmla="*/ 29 h 90"/>
                <a:gd name="T84" fmla="*/ 107 w 276"/>
                <a:gd name="T85" fmla="*/ 24 h 90"/>
                <a:gd name="T86" fmla="*/ 89 w 276"/>
                <a:gd name="T87" fmla="*/ 20 h 90"/>
                <a:gd name="T88" fmla="*/ 65 w 276"/>
                <a:gd name="T89" fmla="*/ 22 h 90"/>
                <a:gd name="T90" fmla="*/ 56 w 276"/>
                <a:gd name="T91" fmla="*/ 34 h 90"/>
                <a:gd name="T92" fmla="*/ 48 w 276"/>
                <a:gd name="T93" fmla="*/ 35 h 90"/>
                <a:gd name="T94" fmla="*/ 34 w 276"/>
                <a:gd name="T95" fmla="*/ 39 h 90"/>
                <a:gd name="T96" fmla="*/ 26 w 276"/>
                <a:gd name="T97" fmla="*/ 45 h 90"/>
                <a:gd name="T98" fmla="*/ 12 w 276"/>
                <a:gd name="T99" fmla="*/ 52 h 90"/>
                <a:gd name="T100" fmla="*/ 9 w 276"/>
                <a:gd name="T101" fmla="*/ 49 h 90"/>
                <a:gd name="T102" fmla="*/ 1 w 276"/>
                <a:gd name="T103" fmla="*/ 49 h 9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76"/>
                <a:gd name="T157" fmla="*/ 0 h 90"/>
                <a:gd name="T158" fmla="*/ 276 w 276"/>
                <a:gd name="T159" fmla="*/ 90 h 9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76" h="90">
                  <a:moveTo>
                    <a:pt x="0" y="36"/>
                  </a:moveTo>
                  <a:lnTo>
                    <a:pt x="3" y="35"/>
                  </a:lnTo>
                  <a:lnTo>
                    <a:pt x="6" y="33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1" y="31"/>
                  </a:lnTo>
                  <a:lnTo>
                    <a:pt x="12" y="31"/>
                  </a:lnTo>
                  <a:lnTo>
                    <a:pt x="12" y="28"/>
                  </a:lnTo>
                  <a:lnTo>
                    <a:pt x="11" y="26"/>
                  </a:lnTo>
                  <a:lnTo>
                    <a:pt x="11" y="23"/>
                  </a:lnTo>
                  <a:lnTo>
                    <a:pt x="12" y="21"/>
                  </a:lnTo>
                  <a:lnTo>
                    <a:pt x="13" y="18"/>
                  </a:lnTo>
                  <a:lnTo>
                    <a:pt x="17" y="15"/>
                  </a:lnTo>
                  <a:lnTo>
                    <a:pt x="21" y="13"/>
                  </a:lnTo>
                  <a:lnTo>
                    <a:pt x="24" y="11"/>
                  </a:lnTo>
                  <a:lnTo>
                    <a:pt x="25" y="11"/>
                  </a:lnTo>
                  <a:lnTo>
                    <a:pt x="26" y="11"/>
                  </a:lnTo>
                  <a:lnTo>
                    <a:pt x="27" y="11"/>
                  </a:lnTo>
                  <a:lnTo>
                    <a:pt x="30" y="9"/>
                  </a:lnTo>
                  <a:lnTo>
                    <a:pt x="32" y="8"/>
                  </a:lnTo>
                  <a:lnTo>
                    <a:pt x="35" y="7"/>
                  </a:lnTo>
                  <a:lnTo>
                    <a:pt x="38" y="6"/>
                  </a:lnTo>
                  <a:lnTo>
                    <a:pt x="41" y="5"/>
                  </a:lnTo>
                  <a:lnTo>
                    <a:pt x="45" y="5"/>
                  </a:lnTo>
                  <a:lnTo>
                    <a:pt x="48" y="4"/>
                  </a:lnTo>
                  <a:lnTo>
                    <a:pt x="51" y="3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81" y="0"/>
                  </a:lnTo>
                  <a:lnTo>
                    <a:pt x="92" y="1"/>
                  </a:lnTo>
                  <a:lnTo>
                    <a:pt x="95" y="1"/>
                  </a:lnTo>
                  <a:lnTo>
                    <a:pt x="99" y="1"/>
                  </a:lnTo>
                  <a:lnTo>
                    <a:pt x="102" y="1"/>
                  </a:lnTo>
                  <a:lnTo>
                    <a:pt x="105" y="1"/>
                  </a:lnTo>
                  <a:lnTo>
                    <a:pt x="108" y="2"/>
                  </a:lnTo>
                  <a:lnTo>
                    <a:pt x="109" y="2"/>
                  </a:lnTo>
                  <a:lnTo>
                    <a:pt x="112" y="4"/>
                  </a:lnTo>
                  <a:lnTo>
                    <a:pt x="115" y="4"/>
                  </a:lnTo>
                  <a:lnTo>
                    <a:pt x="118" y="4"/>
                  </a:lnTo>
                  <a:lnTo>
                    <a:pt x="122" y="4"/>
                  </a:lnTo>
                  <a:lnTo>
                    <a:pt x="123" y="5"/>
                  </a:lnTo>
                  <a:lnTo>
                    <a:pt x="125" y="6"/>
                  </a:lnTo>
                  <a:lnTo>
                    <a:pt x="126" y="7"/>
                  </a:lnTo>
                  <a:lnTo>
                    <a:pt x="128" y="9"/>
                  </a:lnTo>
                  <a:lnTo>
                    <a:pt x="129" y="10"/>
                  </a:lnTo>
                  <a:lnTo>
                    <a:pt x="131" y="10"/>
                  </a:lnTo>
                  <a:lnTo>
                    <a:pt x="132" y="11"/>
                  </a:lnTo>
                  <a:lnTo>
                    <a:pt x="134" y="13"/>
                  </a:lnTo>
                  <a:lnTo>
                    <a:pt x="137" y="15"/>
                  </a:lnTo>
                  <a:lnTo>
                    <a:pt x="139" y="17"/>
                  </a:lnTo>
                  <a:lnTo>
                    <a:pt x="142" y="18"/>
                  </a:lnTo>
                  <a:lnTo>
                    <a:pt x="146" y="18"/>
                  </a:lnTo>
                  <a:lnTo>
                    <a:pt x="149" y="18"/>
                  </a:lnTo>
                  <a:lnTo>
                    <a:pt x="152" y="18"/>
                  </a:lnTo>
                  <a:lnTo>
                    <a:pt x="156" y="20"/>
                  </a:lnTo>
                  <a:lnTo>
                    <a:pt x="159" y="20"/>
                  </a:lnTo>
                  <a:lnTo>
                    <a:pt x="162" y="21"/>
                  </a:lnTo>
                  <a:lnTo>
                    <a:pt x="162" y="22"/>
                  </a:lnTo>
                  <a:lnTo>
                    <a:pt x="162" y="23"/>
                  </a:lnTo>
                  <a:lnTo>
                    <a:pt x="162" y="24"/>
                  </a:lnTo>
                  <a:lnTo>
                    <a:pt x="164" y="25"/>
                  </a:lnTo>
                  <a:lnTo>
                    <a:pt x="166" y="25"/>
                  </a:lnTo>
                  <a:lnTo>
                    <a:pt x="169" y="25"/>
                  </a:lnTo>
                  <a:lnTo>
                    <a:pt x="171" y="26"/>
                  </a:lnTo>
                  <a:lnTo>
                    <a:pt x="173" y="28"/>
                  </a:lnTo>
                  <a:lnTo>
                    <a:pt x="174" y="29"/>
                  </a:lnTo>
                  <a:lnTo>
                    <a:pt x="176" y="30"/>
                  </a:lnTo>
                  <a:lnTo>
                    <a:pt x="184" y="34"/>
                  </a:lnTo>
                  <a:lnTo>
                    <a:pt x="192" y="35"/>
                  </a:lnTo>
                  <a:lnTo>
                    <a:pt x="194" y="37"/>
                  </a:lnTo>
                  <a:lnTo>
                    <a:pt x="197" y="38"/>
                  </a:lnTo>
                  <a:lnTo>
                    <a:pt x="201" y="38"/>
                  </a:lnTo>
                  <a:lnTo>
                    <a:pt x="203" y="39"/>
                  </a:lnTo>
                  <a:lnTo>
                    <a:pt x="205" y="40"/>
                  </a:lnTo>
                  <a:lnTo>
                    <a:pt x="207" y="42"/>
                  </a:lnTo>
                  <a:lnTo>
                    <a:pt x="208" y="44"/>
                  </a:lnTo>
                  <a:lnTo>
                    <a:pt x="210" y="46"/>
                  </a:lnTo>
                  <a:lnTo>
                    <a:pt x="211" y="47"/>
                  </a:lnTo>
                  <a:lnTo>
                    <a:pt x="213" y="48"/>
                  </a:lnTo>
                  <a:lnTo>
                    <a:pt x="215" y="47"/>
                  </a:lnTo>
                  <a:lnTo>
                    <a:pt x="217" y="47"/>
                  </a:lnTo>
                  <a:lnTo>
                    <a:pt x="221" y="49"/>
                  </a:lnTo>
                  <a:lnTo>
                    <a:pt x="225" y="51"/>
                  </a:lnTo>
                  <a:lnTo>
                    <a:pt x="227" y="52"/>
                  </a:lnTo>
                  <a:lnTo>
                    <a:pt x="230" y="52"/>
                  </a:lnTo>
                  <a:lnTo>
                    <a:pt x="231" y="52"/>
                  </a:lnTo>
                  <a:lnTo>
                    <a:pt x="233" y="51"/>
                  </a:lnTo>
                  <a:lnTo>
                    <a:pt x="234" y="51"/>
                  </a:lnTo>
                  <a:lnTo>
                    <a:pt x="235" y="51"/>
                  </a:lnTo>
                  <a:lnTo>
                    <a:pt x="237" y="52"/>
                  </a:lnTo>
                  <a:lnTo>
                    <a:pt x="237" y="53"/>
                  </a:lnTo>
                  <a:lnTo>
                    <a:pt x="237" y="54"/>
                  </a:lnTo>
                  <a:lnTo>
                    <a:pt x="236" y="57"/>
                  </a:lnTo>
                  <a:lnTo>
                    <a:pt x="236" y="60"/>
                  </a:lnTo>
                  <a:lnTo>
                    <a:pt x="236" y="61"/>
                  </a:lnTo>
                  <a:lnTo>
                    <a:pt x="237" y="61"/>
                  </a:lnTo>
                  <a:lnTo>
                    <a:pt x="247" y="61"/>
                  </a:lnTo>
                  <a:lnTo>
                    <a:pt x="256" y="61"/>
                  </a:lnTo>
                  <a:lnTo>
                    <a:pt x="258" y="62"/>
                  </a:lnTo>
                  <a:lnTo>
                    <a:pt x="260" y="65"/>
                  </a:lnTo>
                  <a:lnTo>
                    <a:pt x="263" y="66"/>
                  </a:lnTo>
                  <a:lnTo>
                    <a:pt x="264" y="67"/>
                  </a:lnTo>
                  <a:lnTo>
                    <a:pt x="265" y="68"/>
                  </a:lnTo>
                  <a:lnTo>
                    <a:pt x="266" y="68"/>
                  </a:lnTo>
                  <a:lnTo>
                    <a:pt x="267" y="69"/>
                  </a:lnTo>
                  <a:lnTo>
                    <a:pt x="268" y="70"/>
                  </a:lnTo>
                  <a:lnTo>
                    <a:pt x="270" y="71"/>
                  </a:lnTo>
                  <a:lnTo>
                    <a:pt x="271" y="71"/>
                  </a:lnTo>
                  <a:lnTo>
                    <a:pt x="272" y="71"/>
                  </a:lnTo>
                  <a:lnTo>
                    <a:pt x="273" y="71"/>
                  </a:lnTo>
                  <a:lnTo>
                    <a:pt x="274" y="72"/>
                  </a:lnTo>
                  <a:lnTo>
                    <a:pt x="275" y="72"/>
                  </a:lnTo>
                  <a:lnTo>
                    <a:pt x="276" y="72"/>
                  </a:lnTo>
                  <a:lnTo>
                    <a:pt x="276" y="74"/>
                  </a:lnTo>
                  <a:lnTo>
                    <a:pt x="276" y="75"/>
                  </a:lnTo>
                  <a:lnTo>
                    <a:pt x="275" y="76"/>
                  </a:lnTo>
                  <a:lnTo>
                    <a:pt x="273" y="77"/>
                  </a:lnTo>
                  <a:lnTo>
                    <a:pt x="270" y="78"/>
                  </a:lnTo>
                  <a:lnTo>
                    <a:pt x="267" y="78"/>
                  </a:lnTo>
                  <a:lnTo>
                    <a:pt x="265" y="80"/>
                  </a:lnTo>
                  <a:lnTo>
                    <a:pt x="252" y="85"/>
                  </a:lnTo>
                  <a:lnTo>
                    <a:pt x="238" y="86"/>
                  </a:lnTo>
                  <a:lnTo>
                    <a:pt x="228" y="85"/>
                  </a:lnTo>
                  <a:lnTo>
                    <a:pt x="219" y="84"/>
                  </a:lnTo>
                  <a:lnTo>
                    <a:pt x="212" y="85"/>
                  </a:lnTo>
                  <a:lnTo>
                    <a:pt x="206" y="86"/>
                  </a:lnTo>
                  <a:lnTo>
                    <a:pt x="202" y="87"/>
                  </a:lnTo>
                  <a:lnTo>
                    <a:pt x="196" y="88"/>
                  </a:lnTo>
                  <a:lnTo>
                    <a:pt x="192" y="89"/>
                  </a:lnTo>
                  <a:lnTo>
                    <a:pt x="189" y="90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5" y="87"/>
                  </a:lnTo>
                  <a:lnTo>
                    <a:pt x="186" y="86"/>
                  </a:lnTo>
                  <a:lnTo>
                    <a:pt x="187" y="85"/>
                  </a:lnTo>
                  <a:lnTo>
                    <a:pt x="188" y="84"/>
                  </a:lnTo>
                  <a:lnTo>
                    <a:pt x="189" y="83"/>
                  </a:lnTo>
                  <a:lnTo>
                    <a:pt x="189" y="82"/>
                  </a:lnTo>
                  <a:lnTo>
                    <a:pt x="190" y="82"/>
                  </a:lnTo>
                  <a:lnTo>
                    <a:pt x="192" y="79"/>
                  </a:lnTo>
                  <a:lnTo>
                    <a:pt x="195" y="78"/>
                  </a:lnTo>
                  <a:lnTo>
                    <a:pt x="198" y="77"/>
                  </a:lnTo>
                  <a:lnTo>
                    <a:pt x="202" y="75"/>
                  </a:lnTo>
                  <a:lnTo>
                    <a:pt x="203" y="74"/>
                  </a:lnTo>
                  <a:lnTo>
                    <a:pt x="203" y="73"/>
                  </a:lnTo>
                  <a:lnTo>
                    <a:pt x="203" y="71"/>
                  </a:lnTo>
                  <a:lnTo>
                    <a:pt x="202" y="70"/>
                  </a:lnTo>
                  <a:lnTo>
                    <a:pt x="201" y="70"/>
                  </a:lnTo>
                  <a:lnTo>
                    <a:pt x="199" y="70"/>
                  </a:lnTo>
                  <a:lnTo>
                    <a:pt x="196" y="68"/>
                  </a:lnTo>
                  <a:lnTo>
                    <a:pt x="193" y="67"/>
                  </a:lnTo>
                  <a:lnTo>
                    <a:pt x="190" y="67"/>
                  </a:lnTo>
                  <a:lnTo>
                    <a:pt x="183" y="67"/>
                  </a:lnTo>
                  <a:lnTo>
                    <a:pt x="176" y="66"/>
                  </a:lnTo>
                  <a:lnTo>
                    <a:pt x="175" y="66"/>
                  </a:lnTo>
                  <a:lnTo>
                    <a:pt x="174" y="65"/>
                  </a:lnTo>
                  <a:lnTo>
                    <a:pt x="173" y="65"/>
                  </a:lnTo>
                  <a:lnTo>
                    <a:pt x="172" y="63"/>
                  </a:lnTo>
                  <a:lnTo>
                    <a:pt x="170" y="62"/>
                  </a:lnTo>
                  <a:lnTo>
                    <a:pt x="170" y="61"/>
                  </a:lnTo>
                  <a:lnTo>
                    <a:pt x="169" y="61"/>
                  </a:lnTo>
                  <a:lnTo>
                    <a:pt x="167" y="59"/>
                  </a:lnTo>
                  <a:lnTo>
                    <a:pt x="165" y="56"/>
                  </a:lnTo>
                  <a:lnTo>
                    <a:pt x="165" y="55"/>
                  </a:lnTo>
                  <a:lnTo>
                    <a:pt x="165" y="54"/>
                  </a:lnTo>
                  <a:lnTo>
                    <a:pt x="164" y="54"/>
                  </a:lnTo>
                  <a:lnTo>
                    <a:pt x="163" y="51"/>
                  </a:lnTo>
                  <a:lnTo>
                    <a:pt x="162" y="48"/>
                  </a:lnTo>
                  <a:lnTo>
                    <a:pt x="161" y="46"/>
                  </a:lnTo>
                  <a:lnTo>
                    <a:pt x="159" y="44"/>
                  </a:lnTo>
                  <a:lnTo>
                    <a:pt x="157" y="43"/>
                  </a:lnTo>
                  <a:lnTo>
                    <a:pt x="155" y="43"/>
                  </a:lnTo>
                  <a:lnTo>
                    <a:pt x="150" y="43"/>
                  </a:lnTo>
                  <a:lnTo>
                    <a:pt x="146" y="43"/>
                  </a:lnTo>
                  <a:lnTo>
                    <a:pt x="141" y="43"/>
                  </a:lnTo>
                  <a:lnTo>
                    <a:pt x="140" y="43"/>
                  </a:lnTo>
                  <a:lnTo>
                    <a:pt x="139" y="43"/>
                  </a:lnTo>
                  <a:lnTo>
                    <a:pt x="138" y="43"/>
                  </a:lnTo>
                  <a:lnTo>
                    <a:pt x="136" y="42"/>
                  </a:lnTo>
                  <a:lnTo>
                    <a:pt x="134" y="41"/>
                  </a:lnTo>
                  <a:lnTo>
                    <a:pt x="133" y="41"/>
                  </a:lnTo>
                  <a:lnTo>
                    <a:pt x="126" y="40"/>
                  </a:lnTo>
                  <a:lnTo>
                    <a:pt x="119" y="37"/>
                  </a:lnTo>
                  <a:lnTo>
                    <a:pt x="114" y="32"/>
                  </a:lnTo>
                  <a:lnTo>
                    <a:pt x="112" y="31"/>
                  </a:lnTo>
                  <a:lnTo>
                    <a:pt x="111" y="31"/>
                  </a:lnTo>
                  <a:lnTo>
                    <a:pt x="101" y="30"/>
                  </a:lnTo>
                  <a:lnTo>
                    <a:pt x="92" y="31"/>
                  </a:lnTo>
                  <a:lnTo>
                    <a:pt x="89" y="32"/>
                  </a:lnTo>
                  <a:lnTo>
                    <a:pt x="87" y="31"/>
                  </a:lnTo>
                  <a:lnTo>
                    <a:pt x="85" y="30"/>
                  </a:lnTo>
                  <a:lnTo>
                    <a:pt x="82" y="29"/>
                  </a:lnTo>
                  <a:lnTo>
                    <a:pt x="79" y="29"/>
                  </a:lnTo>
                  <a:lnTo>
                    <a:pt x="76" y="29"/>
                  </a:lnTo>
                  <a:lnTo>
                    <a:pt x="73" y="28"/>
                  </a:lnTo>
                  <a:lnTo>
                    <a:pt x="72" y="27"/>
                  </a:lnTo>
                  <a:lnTo>
                    <a:pt x="72" y="25"/>
                  </a:lnTo>
                  <a:lnTo>
                    <a:pt x="72" y="24"/>
                  </a:lnTo>
                  <a:lnTo>
                    <a:pt x="73" y="23"/>
                  </a:lnTo>
                  <a:lnTo>
                    <a:pt x="74" y="23"/>
                  </a:lnTo>
                  <a:lnTo>
                    <a:pt x="75" y="23"/>
                  </a:lnTo>
                  <a:lnTo>
                    <a:pt x="75" y="22"/>
                  </a:lnTo>
                  <a:lnTo>
                    <a:pt x="77" y="21"/>
                  </a:lnTo>
                  <a:lnTo>
                    <a:pt x="79" y="21"/>
                  </a:lnTo>
                  <a:lnTo>
                    <a:pt x="81" y="20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81" y="17"/>
                  </a:lnTo>
                  <a:lnTo>
                    <a:pt x="77" y="16"/>
                  </a:lnTo>
                  <a:lnTo>
                    <a:pt x="73" y="15"/>
                  </a:lnTo>
                  <a:lnTo>
                    <a:pt x="68" y="15"/>
                  </a:lnTo>
                  <a:lnTo>
                    <a:pt x="64" y="14"/>
                  </a:lnTo>
                  <a:lnTo>
                    <a:pt x="58" y="14"/>
                  </a:lnTo>
                  <a:lnTo>
                    <a:pt x="54" y="15"/>
                  </a:lnTo>
                  <a:lnTo>
                    <a:pt x="52" y="15"/>
                  </a:lnTo>
                  <a:lnTo>
                    <a:pt x="50" y="17"/>
                  </a:lnTo>
                  <a:lnTo>
                    <a:pt x="48" y="18"/>
                  </a:lnTo>
                  <a:lnTo>
                    <a:pt x="47" y="21"/>
                  </a:lnTo>
                  <a:lnTo>
                    <a:pt x="45" y="22"/>
                  </a:lnTo>
                  <a:lnTo>
                    <a:pt x="44" y="24"/>
                  </a:lnTo>
                  <a:lnTo>
                    <a:pt x="43" y="26"/>
                  </a:lnTo>
                  <a:lnTo>
                    <a:pt x="42" y="26"/>
                  </a:lnTo>
                  <a:lnTo>
                    <a:pt x="40" y="26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7" y="27"/>
                  </a:lnTo>
                  <a:lnTo>
                    <a:pt x="35" y="28"/>
                  </a:lnTo>
                  <a:lnTo>
                    <a:pt x="32" y="28"/>
                  </a:lnTo>
                  <a:lnTo>
                    <a:pt x="30" y="28"/>
                  </a:lnTo>
                  <a:lnTo>
                    <a:pt x="28" y="29"/>
                  </a:lnTo>
                  <a:lnTo>
                    <a:pt x="26" y="30"/>
                  </a:lnTo>
                  <a:lnTo>
                    <a:pt x="26" y="31"/>
                  </a:lnTo>
                  <a:lnTo>
                    <a:pt x="25" y="33"/>
                  </a:lnTo>
                  <a:lnTo>
                    <a:pt x="23" y="33"/>
                  </a:lnTo>
                  <a:lnTo>
                    <a:pt x="21" y="33"/>
                  </a:lnTo>
                  <a:lnTo>
                    <a:pt x="20" y="34"/>
                  </a:lnTo>
                  <a:lnTo>
                    <a:pt x="17" y="36"/>
                  </a:lnTo>
                  <a:lnTo>
                    <a:pt x="13" y="38"/>
                  </a:lnTo>
                  <a:lnTo>
                    <a:pt x="10" y="40"/>
                  </a:lnTo>
                  <a:lnTo>
                    <a:pt x="9" y="40"/>
                  </a:lnTo>
                  <a:lnTo>
                    <a:pt x="9" y="39"/>
                  </a:lnTo>
                  <a:lnTo>
                    <a:pt x="8" y="38"/>
                  </a:lnTo>
                  <a:lnTo>
                    <a:pt x="8" y="37"/>
                  </a:lnTo>
                  <a:lnTo>
                    <a:pt x="7" y="37"/>
                  </a:lnTo>
                  <a:lnTo>
                    <a:pt x="5" y="38"/>
                  </a:lnTo>
                  <a:lnTo>
                    <a:pt x="3" y="38"/>
                  </a:lnTo>
                  <a:lnTo>
                    <a:pt x="2" y="38"/>
                  </a:lnTo>
                  <a:lnTo>
                    <a:pt x="1" y="37"/>
                  </a:lnTo>
                  <a:lnTo>
                    <a:pt x="0" y="36"/>
                  </a:lnTo>
                </a:path>
              </a:pathLst>
            </a:custGeom>
            <a:solidFill>
              <a:srgbClr val="79AD75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883" name="Freeform 110"/>
            <p:cNvSpPr>
              <a:spLocks/>
            </p:cNvSpPr>
            <p:nvPr/>
          </p:nvSpPr>
          <p:spPr bwMode="gray">
            <a:xfrm>
              <a:off x="3509" y="1360"/>
              <a:ext cx="72" cy="28"/>
            </a:xfrm>
            <a:custGeom>
              <a:avLst/>
              <a:gdLst>
                <a:gd name="T0" fmla="*/ 51 w 55"/>
                <a:gd name="T1" fmla="*/ 24 h 21"/>
                <a:gd name="T2" fmla="*/ 52 w 55"/>
                <a:gd name="T3" fmla="*/ 23 h 21"/>
                <a:gd name="T4" fmla="*/ 54 w 55"/>
                <a:gd name="T5" fmla="*/ 21 h 21"/>
                <a:gd name="T6" fmla="*/ 58 w 55"/>
                <a:gd name="T7" fmla="*/ 21 h 21"/>
                <a:gd name="T8" fmla="*/ 62 w 55"/>
                <a:gd name="T9" fmla="*/ 21 h 21"/>
                <a:gd name="T10" fmla="*/ 65 w 55"/>
                <a:gd name="T11" fmla="*/ 23 h 21"/>
                <a:gd name="T12" fmla="*/ 69 w 55"/>
                <a:gd name="T13" fmla="*/ 23 h 21"/>
                <a:gd name="T14" fmla="*/ 71 w 55"/>
                <a:gd name="T15" fmla="*/ 21 h 21"/>
                <a:gd name="T16" fmla="*/ 72 w 55"/>
                <a:gd name="T17" fmla="*/ 20 h 21"/>
                <a:gd name="T18" fmla="*/ 72 w 55"/>
                <a:gd name="T19" fmla="*/ 20 h 21"/>
                <a:gd name="T20" fmla="*/ 71 w 55"/>
                <a:gd name="T21" fmla="*/ 19 h 21"/>
                <a:gd name="T22" fmla="*/ 69 w 55"/>
                <a:gd name="T23" fmla="*/ 17 h 21"/>
                <a:gd name="T24" fmla="*/ 69 w 55"/>
                <a:gd name="T25" fmla="*/ 15 h 21"/>
                <a:gd name="T26" fmla="*/ 68 w 55"/>
                <a:gd name="T27" fmla="*/ 13 h 21"/>
                <a:gd name="T28" fmla="*/ 68 w 55"/>
                <a:gd name="T29" fmla="*/ 12 h 21"/>
                <a:gd name="T30" fmla="*/ 67 w 55"/>
                <a:gd name="T31" fmla="*/ 11 h 21"/>
                <a:gd name="T32" fmla="*/ 64 w 55"/>
                <a:gd name="T33" fmla="*/ 9 h 21"/>
                <a:gd name="T34" fmla="*/ 60 w 55"/>
                <a:gd name="T35" fmla="*/ 11 h 21"/>
                <a:gd name="T36" fmla="*/ 58 w 55"/>
                <a:gd name="T37" fmla="*/ 11 h 21"/>
                <a:gd name="T38" fmla="*/ 55 w 55"/>
                <a:gd name="T39" fmla="*/ 11 h 21"/>
                <a:gd name="T40" fmla="*/ 51 w 55"/>
                <a:gd name="T41" fmla="*/ 9 h 21"/>
                <a:gd name="T42" fmla="*/ 48 w 55"/>
                <a:gd name="T43" fmla="*/ 7 h 21"/>
                <a:gd name="T44" fmla="*/ 46 w 55"/>
                <a:gd name="T45" fmla="*/ 5 h 21"/>
                <a:gd name="T46" fmla="*/ 43 w 55"/>
                <a:gd name="T47" fmla="*/ 4 h 21"/>
                <a:gd name="T48" fmla="*/ 39 w 55"/>
                <a:gd name="T49" fmla="*/ 4 h 21"/>
                <a:gd name="T50" fmla="*/ 39 w 55"/>
                <a:gd name="T51" fmla="*/ 3 h 21"/>
                <a:gd name="T52" fmla="*/ 38 w 55"/>
                <a:gd name="T53" fmla="*/ 3 h 21"/>
                <a:gd name="T54" fmla="*/ 38 w 55"/>
                <a:gd name="T55" fmla="*/ 1 h 21"/>
                <a:gd name="T56" fmla="*/ 25 w 55"/>
                <a:gd name="T57" fmla="*/ 0 h 21"/>
                <a:gd name="T58" fmla="*/ 14 w 55"/>
                <a:gd name="T59" fmla="*/ 1 h 21"/>
                <a:gd name="T60" fmla="*/ 9 w 55"/>
                <a:gd name="T61" fmla="*/ 3 h 21"/>
                <a:gd name="T62" fmla="*/ 5 w 55"/>
                <a:gd name="T63" fmla="*/ 4 h 21"/>
                <a:gd name="T64" fmla="*/ 1 w 55"/>
                <a:gd name="T65" fmla="*/ 5 h 21"/>
                <a:gd name="T66" fmla="*/ 0 w 55"/>
                <a:gd name="T67" fmla="*/ 7 h 21"/>
                <a:gd name="T68" fmla="*/ 0 w 55"/>
                <a:gd name="T69" fmla="*/ 8 h 21"/>
                <a:gd name="T70" fmla="*/ 1 w 55"/>
                <a:gd name="T71" fmla="*/ 11 h 21"/>
                <a:gd name="T72" fmla="*/ 1 w 55"/>
                <a:gd name="T73" fmla="*/ 12 h 21"/>
                <a:gd name="T74" fmla="*/ 3 w 55"/>
                <a:gd name="T75" fmla="*/ 12 h 21"/>
                <a:gd name="T76" fmla="*/ 4 w 55"/>
                <a:gd name="T77" fmla="*/ 13 h 21"/>
                <a:gd name="T78" fmla="*/ 5 w 55"/>
                <a:gd name="T79" fmla="*/ 15 h 21"/>
                <a:gd name="T80" fmla="*/ 7 w 55"/>
                <a:gd name="T81" fmla="*/ 15 h 21"/>
                <a:gd name="T82" fmla="*/ 8 w 55"/>
                <a:gd name="T83" fmla="*/ 15 h 21"/>
                <a:gd name="T84" fmla="*/ 9 w 55"/>
                <a:gd name="T85" fmla="*/ 15 h 21"/>
                <a:gd name="T86" fmla="*/ 10 w 55"/>
                <a:gd name="T87" fmla="*/ 15 h 21"/>
                <a:gd name="T88" fmla="*/ 12 w 55"/>
                <a:gd name="T89" fmla="*/ 16 h 21"/>
                <a:gd name="T90" fmla="*/ 13 w 55"/>
                <a:gd name="T91" fmla="*/ 17 h 21"/>
                <a:gd name="T92" fmla="*/ 16 w 55"/>
                <a:gd name="T93" fmla="*/ 19 h 21"/>
                <a:gd name="T94" fmla="*/ 18 w 55"/>
                <a:gd name="T95" fmla="*/ 20 h 21"/>
                <a:gd name="T96" fmla="*/ 20 w 55"/>
                <a:gd name="T97" fmla="*/ 23 h 21"/>
                <a:gd name="T98" fmla="*/ 22 w 55"/>
                <a:gd name="T99" fmla="*/ 24 h 21"/>
                <a:gd name="T100" fmla="*/ 29 w 55"/>
                <a:gd name="T101" fmla="*/ 25 h 21"/>
                <a:gd name="T102" fmla="*/ 38 w 55"/>
                <a:gd name="T103" fmla="*/ 28 h 21"/>
                <a:gd name="T104" fmla="*/ 41 w 55"/>
                <a:gd name="T105" fmla="*/ 28 h 21"/>
                <a:gd name="T106" fmla="*/ 43 w 55"/>
                <a:gd name="T107" fmla="*/ 27 h 21"/>
                <a:gd name="T108" fmla="*/ 46 w 55"/>
                <a:gd name="T109" fmla="*/ 25 h 21"/>
                <a:gd name="T110" fmla="*/ 48 w 55"/>
                <a:gd name="T111" fmla="*/ 24 h 21"/>
                <a:gd name="T112" fmla="*/ 50 w 55"/>
                <a:gd name="T113" fmla="*/ 23 h 21"/>
                <a:gd name="T114" fmla="*/ 51 w 55"/>
                <a:gd name="T115" fmla="*/ 24 h 21"/>
                <a:gd name="T116" fmla="*/ 51 w 55"/>
                <a:gd name="T117" fmla="*/ 24 h 2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5"/>
                <a:gd name="T178" fmla="*/ 0 h 21"/>
                <a:gd name="T179" fmla="*/ 55 w 55"/>
                <a:gd name="T180" fmla="*/ 21 h 2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5" h="21">
                  <a:moveTo>
                    <a:pt x="39" y="18"/>
                  </a:moveTo>
                  <a:lnTo>
                    <a:pt x="40" y="17"/>
                  </a:lnTo>
                  <a:lnTo>
                    <a:pt x="41" y="16"/>
                  </a:lnTo>
                  <a:lnTo>
                    <a:pt x="44" y="16"/>
                  </a:lnTo>
                  <a:lnTo>
                    <a:pt x="47" y="16"/>
                  </a:lnTo>
                  <a:lnTo>
                    <a:pt x="50" y="17"/>
                  </a:lnTo>
                  <a:lnTo>
                    <a:pt x="53" y="17"/>
                  </a:lnTo>
                  <a:lnTo>
                    <a:pt x="54" y="16"/>
                  </a:lnTo>
                  <a:lnTo>
                    <a:pt x="55" y="15"/>
                  </a:lnTo>
                  <a:lnTo>
                    <a:pt x="54" y="14"/>
                  </a:lnTo>
                  <a:lnTo>
                    <a:pt x="53" y="13"/>
                  </a:lnTo>
                  <a:lnTo>
                    <a:pt x="53" y="11"/>
                  </a:lnTo>
                  <a:lnTo>
                    <a:pt x="52" y="10"/>
                  </a:lnTo>
                  <a:lnTo>
                    <a:pt x="52" y="9"/>
                  </a:lnTo>
                  <a:lnTo>
                    <a:pt x="51" y="8"/>
                  </a:lnTo>
                  <a:lnTo>
                    <a:pt x="49" y="7"/>
                  </a:lnTo>
                  <a:lnTo>
                    <a:pt x="46" y="8"/>
                  </a:lnTo>
                  <a:lnTo>
                    <a:pt x="44" y="8"/>
                  </a:lnTo>
                  <a:lnTo>
                    <a:pt x="42" y="8"/>
                  </a:lnTo>
                  <a:lnTo>
                    <a:pt x="39" y="7"/>
                  </a:lnTo>
                  <a:lnTo>
                    <a:pt x="37" y="5"/>
                  </a:lnTo>
                  <a:lnTo>
                    <a:pt x="35" y="4"/>
                  </a:lnTo>
                  <a:lnTo>
                    <a:pt x="33" y="3"/>
                  </a:lnTo>
                  <a:lnTo>
                    <a:pt x="30" y="3"/>
                  </a:lnTo>
                  <a:lnTo>
                    <a:pt x="30" y="2"/>
                  </a:lnTo>
                  <a:lnTo>
                    <a:pt x="29" y="2"/>
                  </a:lnTo>
                  <a:lnTo>
                    <a:pt x="29" y="1"/>
                  </a:lnTo>
                  <a:lnTo>
                    <a:pt x="19" y="0"/>
                  </a:lnTo>
                  <a:lnTo>
                    <a:pt x="11" y="1"/>
                  </a:lnTo>
                  <a:lnTo>
                    <a:pt x="7" y="2"/>
                  </a:lnTo>
                  <a:lnTo>
                    <a:pt x="4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8"/>
                  </a:lnTo>
                  <a:lnTo>
                    <a:pt x="1" y="9"/>
                  </a:lnTo>
                  <a:lnTo>
                    <a:pt x="2" y="9"/>
                  </a:lnTo>
                  <a:lnTo>
                    <a:pt x="3" y="10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8" y="11"/>
                  </a:lnTo>
                  <a:lnTo>
                    <a:pt x="9" y="12"/>
                  </a:lnTo>
                  <a:lnTo>
                    <a:pt x="10" y="13"/>
                  </a:lnTo>
                  <a:lnTo>
                    <a:pt x="12" y="14"/>
                  </a:lnTo>
                  <a:lnTo>
                    <a:pt x="14" y="15"/>
                  </a:lnTo>
                  <a:lnTo>
                    <a:pt x="15" y="17"/>
                  </a:lnTo>
                  <a:lnTo>
                    <a:pt x="17" y="18"/>
                  </a:lnTo>
                  <a:lnTo>
                    <a:pt x="22" y="19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3" y="20"/>
                  </a:lnTo>
                  <a:lnTo>
                    <a:pt x="35" y="19"/>
                  </a:lnTo>
                  <a:lnTo>
                    <a:pt x="37" y="18"/>
                  </a:lnTo>
                  <a:lnTo>
                    <a:pt x="38" y="17"/>
                  </a:lnTo>
                  <a:lnTo>
                    <a:pt x="39" y="18"/>
                  </a:lnTo>
                  <a:close/>
                </a:path>
              </a:pathLst>
            </a:custGeom>
            <a:solidFill>
              <a:srgbClr val="79AD75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884" name="Freeform 111"/>
            <p:cNvSpPr>
              <a:spLocks/>
            </p:cNvSpPr>
            <p:nvPr/>
          </p:nvSpPr>
          <p:spPr bwMode="gray">
            <a:xfrm>
              <a:off x="3509" y="1360"/>
              <a:ext cx="72" cy="28"/>
            </a:xfrm>
            <a:custGeom>
              <a:avLst/>
              <a:gdLst>
                <a:gd name="T0" fmla="*/ 51 w 55"/>
                <a:gd name="T1" fmla="*/ 24 h 21"/>
                <a:gd name="T2" fmla="*/ 52 w 55"/>
                <a:gd name="T3" fmla="*/ 23 h 21"/>
                <a:gd name="T4" fmla="*/ 54 w 55"/>
                <a:gd name="T5" fmla="*/ 21 h 21"/>
                <a:gd name="T6" fmla="*/ 58 w 55"/>
                <a:gd name="T7" fmla="*/ 21 h 21"/>
                <a:gd name="T8" fmla="*/ 62 w 55"/>
                <a:gd name="T9" fmla="*/ 21 h 21"/>
                <a:gd name="T10" fmla="*/ 65 w 55"/>
                <a:gd name="T11" fmla="*/ 23 h 21"/>
                <a:gd name="T12" fmla="*/ 69 w 55"/>
                <a:gd name="T13" fmla="*/ 23 h 21"/>
                <a:gd name="T14" fmla="*/ 71 w 55"/>
                <a:gd name="T15" fmla="*/ 21 h 21"/>
                <a:gd name="T16" fmla="*/ 72 w 55"/>
                <a:gd name="T17" fmla="*/ 20 h 21"/>
                <a:gd name="T18" fmla="*/ 72 w 55"/>
                <a:gd name="T19" fmla="*/ 20 h 21"/>
                <a:gd name="T20" fmla="*/ 71 w 55"/>
                <a:gd name="T21" fmla="*/ 19 h 21"/>
                <a:gd name="T22" fmla="*/ 69 w 55"/>
                <a:gd name="T23" fmla="*/ 17 h 21"/>
                <a:gd name="T24" fmla="*/ 69 w 55"/>
                <a:gd name="T25" fmla="*/ 15 h 21"/>
                <a:gd name="T26" fmla="*/ 68 w 55"/>
                <a:gd name="T27" fmla="*/ 13 h 21"/>
                <a:gd name="T28" fmla="*/ 68 w 55"/>
                <a:gd name="T29" fmla="*/ 12 h 21"/>
                <a:gd name="T30" fmla="*/ 67 w 55"/>
                <a:gd name="T31" fmla="*/ 11 h 21"/>
                <a:gd name="T32" fmla="*/ 64 w 55"/>
                <a:gd name="T33" fmla="*/ 9 h 21"/>
                <a:gd name="T34" fmla="*/ 60 w 55"/>
                <a:gd name="T35" fmla="*/ 11 h 21"/>
                <a:gd name="T36" fmla="*/ 58 w 55"/>
                <a:gd name="T37" fmla="*/ 11 h 21"/>
                <a:gd name="T38" fmla="*/ 55 w 55"/>
                <a:gd name="T39" fmla="*/ 11 h 21"/>
                <a:gd name="T40" fmla="*/ 51 w 55"/>
                <a:gd name="T41" fmla="*/ 9 h 21"/>
                <a:gd name="T42" fmla="*/ 48 w 55"/>
                <a:gd name="T43" fmla="*/ 7 h 21"/>
                <a:gd name="T44" fmla="*/ 46 w 55"/>
                <a:gd name="T45" fmla="*/ 5 h 21"/>
                <a:gd name="T46" fmla="*/ 43 w 55"/>
                <a:gd name="T47" fmla="*/ 4 h 21"/>
                <a:gd name="T48" fmla="*/ 39 w 55"/>
                <a:gd name="T49" fmla="*/ 4 h 21"/>
                <a:gd name="T50" fmla="*/ 39 w 55"/>
                <a:gd name="T51" fmla="*/ 3 h 21"/>
                <a:gd name="T52" fmla="*/ 38 w 55"/>
                <a:gd name="T53" fmla="*/ 3 h 21"/>
                <a:gd name="T54" fmla="*/ 38 w 55"/>
                <a:gd name="T55" fmla="*/ 1 h 21"/>
                <a:gd name="T56" fmla="*/ 25 w 55"/>
                <a:gd name="T57" fmla="*/ 0 h 21"/>
                <a:gd name="T58" fmla="*/ 14 w 55"/>
                <a:gd name="T59" fmla="*/ 1 h 21"/>
                <a:gd name="T60" fmla="*/ 9 w 55"/>
                <a:gd name="T61" fmla="*/ 3 h 21"/>
                <a:gd name="T62" fmla="*/ 5 w 55"/>
                <a:gd name="T63" fmla="*/ 4 h 21"/>
                <a:gd name="T64" fmla="*/ 1 w 55"/>
                <a:gd name="T65" fmla="*/ 5 h 21"/>
                <a:gd name="T66" fmla="*/ 0 w 55"/>
                <a:gd name="T67" fmla="*/ 7 h 21"/>
                <a:gd name="T68" fmla="*/ 0 w 55"/>
                <a:gd name="T69" fmla="*/ 8 h 21"/>
                <a:gd name="T70" fmla="*/ 1 w 55"/>
                <a:gd name="T71" fmla="*/ 11 h 21"/>
                <a:gd name="T72" fmla="*/ 1 w 55"/>
                <a:gd name="T73" fmla="*/ 12 h 21"/>
                <a:gd name="T74" fmla="*/ 3 w 55"/>
                <a:gd name="T75" fmla="*/ 12 h 21"/>
                <a:gd name="T76" fmla="*/ 4 w 55"/>
                <a:gd name="T77" fmla="*/ 13 h 21"/>
                <a:gd name="T78" fmla="*/ 5 w 55"/>
                <a:gd name="T79" fmla="*/ 15 h 21"/>
                <a:gd name="T80" fmla="*/ 7 w 55"/>
                <a:gd name="T81" fmla="*/ 15 h 21"/>
                <a:gd name="T82" fmla="*/ 8 w 55"/>
                <a:gd name="T83" fmla="*/ 15 h 21"/>
                <a:gd name="T84" fmla="*/ 9 w 55"/>
                <a:gd name="T85" fmla="*/ 15 h 21"/>
                <a:gd name="T86" fmla="*/ 10 w 55"/>
                <a:gd name="T87" fmla="*/ 15 h 21"/>
                <a:gd name="T88" fmla="*/ 12 w 55"/>
                <a:gd name="T89" fmla="*/ 16 h 21"/>
                <a:gd name="T90" fmla="*/ 13 w 55"/>
                <a:gd name="T91" fmla="*/ 17 h 21"/>
                <a:gd name="T92" fmla="*/ 16 w 55"/>
                <a:gd name="T93" fmla="*/ 19 h 21"/>
                <a:gd name="T94" fmla="*/ 18 w 55"/>
                <a:gd name="T95" fmla="*/ 20 h 21"/>
                <a:gd name="T96" fmla="*/ 20 w 55"/>
                <a:gd name="T97" fmla="*/ 23 h 21"/>
                <a:gd name="T98" fmla="*/ 22 w 55"/>
                <a:gd name="T99" fmla="*/ 24 h 21"/>
                <a:gd name="T100" fmla="*/ 29 w 55"/>
                <a:gd name="T101" fmla="*/ 25 h 21"/>
                <a:gd name="T102" fmla="*/ 38 w 55"/>
                <a:gd name="T103" fmla="*/ 28 h 21"/>
                <a:gd name="T104" fmla="*/ 41 w 55"/>
                <a:gd name="T105" fmla="*/ 28 h 21"/>
                <a:gd name="T106" fmla="*/ 43 w 55"/>
                <a:gd name="T107" fmla="*/ 27 h 21"/>
                <a:gd name="T108" fmla="*/ 46 w 55"/>
                <a:gd name="T109" fmla="*/ 25 h 21"/>
                <a:gd name="T110" fmla="*/ 48 w 55"/>
                <a:gd name="T111" fmla="*/ 24 h 21"/>
                <a:gd name="T112" fmla="*/ 50 w 55"/>
                <a:gd name="T113" fmla="*/ 23 h 21"/>
                <a:gd name="T114" fmla="*/ 51 w 55"/>
                <a:gd name="T115" fmla="*/ 24 h 21"/>
                <a:gd name="T116" fmla="*/ 51 w 55"/>
                <a:gd name="T117" fmla="*/ 24 h 2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5"/>
                <a:gd name="T178" fmla="*/ 0 h 21"/>
                <a:gd name="T179" fmla="*/ 55 w 55"/>
                <a:gd name="T180" fmla="*/ 21 h 2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5" h="21">
                  <a:moveTo>
                    <a:pt x="39" y="18"/>
                  </a:moveTo>
                  <a:lnTo>
                    <a:pt x="40" y="17"/>
                  </a:lnTo>
                  <a:lnTo>
                    <a:pt x="41" y="16"/>
                  </a:lnTo>
                  <a:lnTo>
                    <a:pt x="44" y="16"/>
                  </a:lnTo>
                  <a:lnTo>
                    <a:pt x="47" y="16"/>
                  </a:lnTo>
                  <a:lnTo>
                    <a:pt x="50" y="17"/>
                  </a:lnTo>
                  <a:lnTo>
                    <a:pt x="53" y="17"/>
                  </a:lnTo>
                  <a:lnTo>
                    <a:pt x="54" y="16"/>
                  </a:lnTo>
                  <a:lnTo>
                    <a:pt x="55" y="15"/>
                  </a:lnTo>
                  <a:lnTo>
                    <a:pt x="54" y="14"/>
                  </a:lnTo>
                  <a:lnTo>
                    <a:pt x="53" y="13"/>
                  </a:lnTo>
                  <a:lnTo>
                    <a:pt x="53" y="11"/>
                  </a:lnTo>
                  <a:lnTo>
                    <a:pt x="52" y="10"/>
                  </a:lnTo>
                  <a:lnTo>
                    <a:pt x="52" y="9"/>
                  </a:lnTo>
                  <a:lnTo>
                    <a:pt x="51" y="8"/>
                  </a:lnTo>
                  <a:lnTo>
                    <a:pt x="49" y="7"/>
                  </a:lnTo>
                  <a:lnTo>
                    <a:pt x="46" y="8"/>
                  </a:lnTo>
                  <a:lnTo>
                    <a:pt x="44" y="8"/>
                  </a:lnTo>
                  <a:lnTo>
                    <a:pt x="42" y="8"/>
                  </a:lnTo>
                  <a:lnTo>
                    <a:pt x="39" y="7"/>
                  </a:lnTo>
                  <a:lnTo>
                    <a:pt x="37" y="5"/>
                  </a:lnTo>
                  <a:lnTo>
                    <a:pt x="35" y="4"/>
                  </a:lnTo>
                  <a:lnTo>
                    <a:pt x="33" y="3"/>
                  </a:lnTo>
                  <a:lnTo>
                    <a:pt x="30" y="3"/>
                  </a:lnTo>
                  <a:lnTo>
                    <a:pt x="30" y="2"/>
                  </a:lnTo>
                  <a:lnTo>
                    <a:pt x="29" y="2"/>
                  </a:lnTo>
                  <a:lnTo>
                    <a:pt x="29" y="1"/>
                  </a:lnTo>
                  <a:lnTo>
                    <a:pt x="19" y="0"/>
                  </a:lnTo>
                  <a:lnTo>
                    <a:pt x="11" y="1"/>
                  </a:lnTo>
                  <a:lnTo>
                    <a:pt x="7" y="2"/>
                  </a:lnTo>
                  <a:lnTo>
                    <a:pt x="4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8"/>
                  </a:lnTo>
                  <a:lnTo>
                    <a:pt x="1" y="9"/>
                  </a:lnTo>
                  <a:lnTo>
                    <a:pt x="2" y="9"/>
                  </a:lnTo>
                  <a:lnTo>
                    <a:pt x="3" y="10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8" y="11"/>
                  </a:lnTo>
                  <a:lnTo>
                    <a:pt x="9" y="12"/>
                  </a:lnTo>
                  <a:lnTo>
                    <a:pt x="10" y="13"/>
                  </a:lnTo>
                  <a:lnTo>
                    <a:pt x="12" y="14"/>
                  </a:lnTo>
                  <a:lnTo>
                    <a:pt x="14" y="15"/>
                  </a:lnTo>
                  <a:lnTo>
                    <a:pt x="15" y="17"/>
                  </a:lnTo>
                  <a:lnTo>
                    <a:pt x="17" y="18"/>
                  </a:lnTo>
                  <a:lnTo>
                    <a:pt x="22" y="19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3" y="20"/>
                  </a:lnTo>
                  <a:lnTo>
                    <a:pt x="35" y="19"/>
                  </a:lnTo>
                  <a:lnTo>
                    <a:pt x="37" y="18"/>
                  </a:lnTo>
                  <a:lnTo>
                    <a:pt x="38" y="17"/>
                  </a:lnTo>
                  <a:lnTo>
                    <a:pt x="39" y="18"/>
                  </a:lnTo>
                </a:path>
              </a:pathLst>
            </a:custGeom>
            <a:solidFill>
              <a:srgbClr val="79AD75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885" name="Freeform 112"/>
            <p:cNvSpPr>
              <a:spLocks/>
            </p:cNvSpPr>
            <p:nvPr/>
          </p:nvSpPr>
          <p:spPr bwMode="gray">
            <a:xfrm>
              <a:off x="3689" y="1295"/>
              <a:ext cx="11" cy="5"/>
            </a:xfrm>
            <a:custGeom>
              <a:avLst/>
              <a:gdLst>
                <a:gd name="T0" fmla="*/ 1 w 8"/>
                <a:gd name="T1" fmla="*/ 1 h 4"/>
                <a:gd name="T2" fmla="*/ 3 w 8"/>
                <a:gd name="T3" fmla="*/ 1 h 4"/>
                <a:gd name="T4" fmla="*/ 6 w 8"/>
                <a:gd name="T5" fmla="*/ 1 h 4"/>
                <a:gd name="T6" fmla="*/ 7 w 8"/>
                <a:gd name="T7" fmla="*/ 0 h 4"/>
                <a:gd name="T8" fmla="*/ 8 w 8"/>
                <a:gd name="T9" fmla="*/ 1 h 4"/>
                <a:gd name="T10" fmla="*/ 10 w 8"/>
                <a:gd name="T11" fmla="*/ 1 h 4"/>
                <a:gd name="T12" fmla="*/ 11 w 8"/>
                <a:gd name="T13" fmla="*/ 3 h 4"/>
                <a:gd name="T14" fmla="*/ 10 w 8"/>
                <a:gd name="T15" fmla="*/ 4 h 4"/>
                <a:gd name="T16" fmla="*/ 7 w 8"/>
                <a:gd name="T17" fmla="*/ 5 h 4"/>
                <a:gd name="T18" fmla="*/ 4 w 8"/>
                <a:gd name="T19" fmla="*/ 5 h 4"/>
                <a:gd name="T20" fmla="*/ 1 w 8"/>
                <a:gd name="T21" fmla="*/ 5 h 4"/>
                <a:gd name="T22" fmla="*/ 0 w 8"/>
                <a:gd name="T23" fmla="*/ 4 h 4"/>
                <a:gd name="T24" fmla="*/ 0 w 8"/>
                <a:gd name="T25" fmla="*/ 3 h 4"/>
                <a:gd name="T26" fmla="*/ 0 w 8"/>
                <a:gd name="T27" fmla="*/ 1 h 4"/>
                <a:gd name="T28" fmla="*/ 1 w 8"/>
                <a:gd name="T29" fmla="*/ 1 h 4"/>
                <a:gd name="T30" fmla="*/ 1 w 8"/>
                <a:gd name="T31" fmla="*/ 1 h 4"/>
                <a:gd name="T32" fmla="*/ 1 w 8"/>
                <a:gd name="T33" fmla="*/ 1 h 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"/>
                <a:gd name="T52" fmla="*/ 0 h 4"/>
                <a:gd name="T53" fmla="*/ 8 w 8"/>
                <a:gd name="T54" fmla="*/ 4 h 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" h="4">
                  <a:moveTo>
                    <a:pt x="1" y="1"/>
                  </a:moveTo>
                  <a:lnTo>
                    <a:pt x="2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9AD75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886" name="Freeform 113"/>
            <p:cNvSpPr>
              <a:spLocks/>
            </p:cNvSpPr>
            <p:nvPr/>
          </p:nvSpPr>
          <p:spPr bwMode="gray">
            <a:xfrm>
              <a:off x="3689" y="1295"/>
              <a:ext cx="11" cy="5"/>
            </a:xfrm>
            <a:custGeom>
              <a:avLst/>
              <a:gdLst>
                <a:gd name="T0" fmla="*/ 1 w 8"/>
                <a:gd name="T1" fmla="*/ 1 h 4"/>
                <a:gd name="T2" fmla="*/ 3 w 8"/>
                <a:gd name="T3" fmla="*/ 1 h 4"/>
                <a:gd name="T4" fmla="*/ 6 w 8"/>
                <a:gd name="T5" fmla="*/ 1 h 4"/>
                <a:gd name="T6" fmla="*/ 7 w 8"/>
                <a:gd name="T7" fmla="*/ 0 h 4"/>
                <a:gd name="T8" fmla="*/ 8 w 8"/>
                <a:gd name="T9" fmla="*/ 1 h 4"/>
                <a:gd name="T10" fmla="*/ 10 w 8"/>
                <a:gd name="T11" fmla="*/ 1 h 4"/>
                <a:gd name="T12" fmla="*/ 11 w 8"/>
                <a:gd name="T13" fmla="*/ 3 h 4"/>
                <a:gd name="T14" fmla="*/ 10 w 8"/>
                <a:gd name="T15" fmla="*/ 4 h 4"/>
                <a:gd name="T16" fmla="*/ 7 w 8"/>
                <a:gd name="T17" fmla="*/ 5 h 4"/>
                <a:gd name="T18" fmla="*/ 4 w 8"/>
                <a:gd name="T19" fmla="*/ 5 h 4"/>
                <a:gd name="T20" fmla="*/ 1 w 8"/>
                <a:gd name="T21" fmla="*/ 5 h 4"/>
                <a:gd name="T22" fmla="*/ 0 w 8"/>
                <a:gd name="T23" fmla="*/ 4 h 4"/>
                <a:gd name="T24" fmla="*/ 0 w 8"/>
                <a:gd name="T25" fmla="*/ 3 h 4"/>
                <a:gd name="T26" fmla="*/ 0 w 8"/>
                <a:gd name="T27" fmla="*/ 1 h 4"/>
                <a:gd name="T28" fmla="*/ 1 w 8"/>
                <a:gd name="T29" fmla="*/ 1 h 4"/>
                <a:gd name="T30" fmla="*/ 1 w 8"/>
                <a:gd name="T31" fmla="*/ 1 h 4"/>
                <a:gd name="T32" fmla="*/ 1 w 8"/>
                <a:gd name="T33" fmla="*/ 1 h 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"/>
                <a:gd name="T52" fmla="*/ 0 h 4"/>
                <a:gd name="T53" fmla="*/ 8 w 8"/>
                <a:gd name="T54" fmla="*/ 4 h 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" h="4">
                  <a:moveTo>
                    <a:pt x="1" y="1"/>
                  </a:moveTo>
                  <a:lnTo>
                    <a:pt x="2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</a:path>
              </a:pathLst>
            </a:custGeom>
            <a:solidFill>
              <a:srgbClr val="79AD75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887" name="Freeform 114"/>
            <p:cNvSpPr>
              <a:spLocks/>
            </p:cNvSpPr>
            <p:nvPr/>
          </p:nvSpPr>
          <p:spPr bwMode="gray">
            <a:xfrm>
              <a:off x="4237" y="3912"/>
              <a:ext cx="47" cy="38"/>
            </a:xfrm>
            <a:custGeom>
              <a:avLst/>
              <a:gdLst>
                <a:gd name="T0" fmla="*/ 29 w 36"/>
                <a:gd name="T1" fmla="*/ 10 h 29"/>
                <a:gd name="T2" fmla="*/ 26 w 36"/>
                <a:gd name="T3" fmla="*/ 8 h 29"/>
                <a:gd name="T4" fmla="*/ 26 w 36"/>
                <a:gd name="T5" fmla="*/ 7 h 29"/>
                <a:gd name="T6" fmla="*/ 27 w 36"/>
                <a:gd name="T7" fmla="*/ 4 h 29"/>
                <a:gd name="T8" fmla="*/ 25 w 36"/>
                <a:gd name="T9" fmla="*/ 4 h 29"/>
                <a:gd name="T10" fmla="*/ 24 w 36"/>
                <a:gd name="T11" fmla="*/ 4 h 29"/>
                <a:gd name="T12" fmla="*/ 22 w 36"/>
                <a:gd name="T13" fmla="*/ 3 h 29"/>
                <a:gd name="T14" fmla="*/ 21 w 36"/>
                <a:gd name="T15" fmla="*/ 0 h 29"/>
                <a:gd name="T16" fmla="*/ 20 w 36"/>
                <a:gd name="T17" fmla="*/ 0 h 29"/>
                <a:gd name="T18" fmla="*/ 20 w 36"/>
                <a:gd name="T19" fmla="*/ 1 h 29"/>
                <a:gd name="T20" fmla="*/ 20 w 36"/>
                <a:gd name="T21" fmla="*/ 3 h 29"/>
                <a:gd name="T22" fmla="*/ 18 w 36"/>
                <a:gd name="T23" fmla="*/ 3 h 29"/>
                <a:gd name="T24" fmla="*/ 17 w 36"/>
                <a:gd name="T25" fmla="*/ 3 h 29"/>
                <a:gd name="T26" fmla="*/ 17 w 36"/>
                <a:gd name="T27" fmla="*/ 7 h 29"/>
                <a:gd name="T28" fmla="*/ 14 w 36"/>
                <a:gd name="T29" fmla="*/ 10 h 29"/>
                <a:gd name="T30" fmla="*/ 12 w 36"/>
                <a:gd name="T31" fmla="*/ 13 h 29"/>
                <a:gd name="T32" fmla="*/ 9 w 36"/>
                <a:gd name="T33" fmla="*/ 17 h 29"/>
                <a:gd name="T34" fmla="*/ 5 w 36"/>
                <a:gd name="T35" fmla="*/ 22 h 29"/>
                <a:gd name="T36" fmla="*/ 3 w 36"/>
                <a:gd name="T37" fmla="*/ 26 h 29"/>
                <a:gd name="T38" fmla="*/ 1 w 36"/>
                <a:gd name="T39" fmla="*/ 30 h 29"/>
                <a:gd name="T40" fmla="*/ 0 w 36"/>
                <a:gd name="T41" fmla="*/ 35 h 29"/>
                <a:gd name="T42" fmla="*/ 1 w 36"/>
                <a:gd name="T43" fmla="*/ 37 h 29"/>
                <a:gd name="T44" fmla="*/ 3 w 36"/>
                <a:gd name="T45" fmla="*/ 38 h 29"/>
                <a:gd name="T46" fmla="*/ 4 w 36"/>
                <a:gd name="T47" fmla="*/ 38 h 29"/>
                <a:gd name="T48" fmla="*/ 5 w 36"/>
                <a:gd name="T49" fmla="*/ 38 h 29"/>
                <a:gd name="T50" fmla="*/ 7 w 36"/>
                <a:gd name="T51" fmla="*/ 35 h 29"/>
                <a:gd name="T52" fmla="*/ 10 w 36"/>
                <a:gd name="T53" fmla="*/ 35 h 29"/>
                <a:gd name="T54" fmla="*/ 13 w 36"/>
                <a:gd name="T55" fmla="*/ 34 h 29"/>
                <a:gd name="T56" fmla="*/ 16 w 36"/>
                <a:gd name="T57" fmla="*/ 34 h 29"/>
                <a:gd name="T58" fmla="*/ 20 w 36"/>
                <a:gd name="T59" fmla="*/ 34 h 29"/>
                <a:gd name="T60" fmla="*/ 21 w 36"/>
                <a:gd name="T61" fmla="*/ 33 h 29"/>
                <a:gd name="T62" fmla="*/ 21 w 36"/>
                <a:gd name="T63" fmla="*/ 31 h 29"/>
                <a:gd name="T64" fmla="*/ 20 w 36"/>
                <a:gd name="T65" fmla="*/ 29 h 29"/>
                <a:gd name="T66" fmla="*/ 18 w 36"/>
                <a:gd name="T67" fmla="*/ 28 h 29"/>
                <a:gd name="T68" fmla="*/ 18 w 36"/>
                <a:gd name="T69" fmla="*/ 26 h 29"/>
                <a:gd name="T70" fmla="*/ 18 w 36"/>
                <a:gd name="T71" fmla="*/ 26 h 29"/>
                <a:gd name="T72" fmla="*/ 20 w 36"/>
                <a:gd name="T73" fmla="*/ 25 h 29"/>
                <a:gd name="T74" fmla="*/ 20 w 36"/>
                <a:gd name="T75" fmla="*/ 25 h 29"/>
                <a:gd name="T76" fmla="*/ 29 w 36"/>
                <a:gd name="T77" fmla="*/ 26 h 29"/>
                <a:gd name="T78" fmla="*/ 38 w 36"/>
                <a:gd name="T79" fmla="*/ 26 h 29"/>
                <a:gd name="T80" fmla="*/ 46 w 36"/>
                <a:gd name="T81" fmla="*/ 24 h 29"/>
                <a:gd name="T82" fmla="*/ 47 w 36"/>
                <a:gd name="T83" fmla="*/ 22 h 29"/>
                <a:gd name="T84" fmla="*/ 47 w 36"/>
                <a:gd name="T85" fmla="*/ 20 h 29"/>
                <a:gd name="T86" fmla="*/ 46 w 36"/>
                <a:gd name="T87" fmla="*/ 18 h 29"/>
                <a:gd name="T88" fmla="*/ 44 w 36"/>
                <a:gd name="T89" fmla="*/ 18 h 29"/>
                <a:gd name="T90" fmla="*/ 43 w 36"/>
                <a:gd name="T91" fmla="*/ 17 h 29"/>
                <a:gd name="T92" fmla="*/ 40 w 36"/>
                <a:gd name="T93" fmla="*/ 16 h 29"/>
                <a:gd name="T94" fmla="*/ 40 w 36"/>
                <a:gd name="T95" fmla="*/ 14 h 29"/>
                <a:gd name="T96" fmla="*/ 42 w 36"/>
                <a:gd name="T97" fmla="*/ 13 h 29"/>
                <a:gd name="T98" fmla="*/ 42 w 36"/>
                <a:gd name="T99" fmla="*/ 12 h 29"/>
                <a:gd name="T100" fmla="*/ 43 w 36"/>
                <a:gd name="T101" fmla="*/ 10 h 29"/>
                <a:gd name="T102" fmla="*/ 42 w 36"/>
                <a:gd name="T103" fmla="*/ 9 h 29"/>
                <a:gd name="T104" fmla="*/ 39 w 36"/>
                <a:gd name="T105" fmla="*/ 8 h 29"/>
                <a:gd name="T106" fmla="*/ 35 w 36"/>
                <a:gd name="T107" fmla="*/ 5 h 29"/>
                <a:gd name="T108" fmla="*/ 33 w 36"/>
                <a:gd name="T109" fmla="*/ 5 h 29"/>
                <a:gd name="T110" fmla="*/ 31 w 36"/>
                <a:gd name="T111" fmla="*/ 7 h 29"/>
                <a:gd name="T112" fmla="*/ 29 w 36"/>
                <a:gd name="T113" fmla="*/ 8 h 29"/>
                <a:gd name="T114" fmla="*/ 30 w 36"/>
                <a:gd name="T115" fmla="*/ 8 h 29"/>
                <a:gd name="T116" fmla="*/ 29 w 36"/>
                <a:gd name="T117" fmla="*/ 9 h 29"/>
                <a:gd name="T118" fmla="*/ 27 w 36"/>
                <a:gd name="T119" fmla="*/ 9 h 29"/>
                <a:gd name="T120" fmla="*/ 27 w 36"/>
                <a:gd name="T121" fmla="*/ 9 h 29"/>
                <a:gd name="T122" fmla="*/ 29 w 36"/>
                <a:gd name="T123" fmla="*/ 10 h 2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"/>
                <a:gd name="T187" fmla="*/ 0 h 29"/>
                <a:gd name="T188" fmla="*/ 36 w 36"/>
                <a:gd name="T189" fmla="*/ 29 h 2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" h="29">
                  <a:moveTo>
                    <a:pt x="22" y="8"/>
                  </a:moveTo>
                  <a:lnTo>
                    <a:pt x="20" y="6"/>
                  </a:lnTo>
                  <a:lnTo>
                    <a:pt x="20" y="5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3" y="5"/>
                  </a:lnTo>
                  <a:lnTo>
                    <a:pt x="11" y="8"/>
                  </a:lnTo>
                  <a:lnTo>
                    <a:pt x="9" y="10"/>
                  </a:lnTo>
                  <a:lnTo>
                    <a:pt x="7" y="13"/>
                  </a:lnTo>
                  <a:lnTo>
                    <a:pt x="4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28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4" y="29"/>
                  </a:lnTo>
                  <a:lnTo>
                    <a:pt x="5" y="27"/>
                  </a:lnTo>
                  <a:lnTo>
                    <a:pt x="8" y="27"/>
                  </a:lnTo>
                  <a:lnTo>
                    <a:pt x="10" y="26"/>
                  </a:lnTo>
                  <a:lnTo>
                    <a:pt x="12" y="26"/>
                  </a:lnTo>
                  <a:lnTo>
                    <a:pt x="15" y="26"/>
                  </a:lnTo>
                  <a:lnTo>
                    <a:pt x="16" y="25"/>
                  </a:lnTo>
                  <a:lnTo>
                    <a:pt x="16" y="24"/>
                  </a:lnTo>
                  <a:lnTo>
                    <a:pt x="15" y="22"/>
                  </a:lnTo>
                  <a:lnTo>
                    <a:pt x="14" y="21"/>
                  </a:lnTo>
                  <a:lnTo>
                    <a:pt x="14" y="20"/>
                  </a:lnTo>
                  <a:lnTo>
                    <a:pt x="15" y="19"/>
                  </a:lnTo>
                  <a:lnTo>
                    <a:pt x="22" y="20"/>
                  </a:lnTo>
                  <a:lnTo>
                    <a:pt x="29" y="20"/>
                  </a:lnTo>
                  <a:lnTo>
                    <a:pt x="35" y="18"/>
                  </a:lnTo>
                  <a:lnTo>
                    <a:pt x="36" y="17"/>
                  </a:lnTo>
                  <a:lnTo>
                    <a:pt x="36" y="15"/>
                  </a:lnTo>
                  <a:lnTo>
                    <a:pt x="35" y="14"/>
                  </a:lnTo>
                  <a:lnTo>
                    <a:pt x="34" y="14"/>
                  </a:lnTo>
                  <a:lnTo>
                    <a:pt x="33" y="13"/>
                  </a:lnTo>
                  <a:lnTo>
                    <a:pt x="31" y="12"/>
                  </a:lnTo>
                  <a:lnTo>
                    <a:pt x="31" y="11"/>
                  </a:lnTo>
                  <a:lnTo>
                    <a:pt x="32" y="10"/>
                  </a:lnTo>
                  <a:lnTo>
                    <a:pt x="32" y="9"/>
                  </a:lnTo>
                  <a:lnTo>
                    <a:pt x="33" y="8"/>
                  </a:lnTo>
                  <a:lnTo>
                    <a:pt x="32" y="7"/>
                  </a:lnTo>
                  <a:lnTo>
                    <a:pt x="30" y="6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4" y="5"/>
                  </a:lnTo>
                  <a:lnTo>
                    <a:pt x="22" y="6"/>
                  </a:lnTo>
                  <a:lnTo>
                    <a:pt x="23" y="6"/>
                  </a:lnTo>
                  <a:lnTo>
                    <a:pt x="22" y="7"/>
                  </a:lnTo>
                  <a:lnTo>
                    <a:pt x="21" y="7"/>
                  </a:lnTo>
                  <a:lnTo>
                    <a:pt x="22" y="8"/>
                  </a:lnTo>
                  <a:close/>
                </a:path>
              </a:pathLst>
            </a:custGeom>
            <a:solidFill>
              <a:srgbClr val="79AD75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888" name="Freeform 115"/>
            <p:cNvSpPr>
              <a:spLocks/>
            </p:cNvSpPr>
            <p:nvPr/>
          </p:nvSpPr>
          <p:spPr bwMode="gray">
            <a:xfrm>
              <a:off x="4237" y="3912"/>
              <a:ext cx="47" cy="38"/>
            </a:xfrm>
            <a:custGeom>
              <a:avLst/>
              <a:gdLst>
                <a:gd name="T0" fmla="*/ 29 w 36"/>
                <a:gd name="T1" fmla="*/ 10 h 29"/>
                <a:gd name="T2" fmla="*/ 26 w 36"/>
                <a:gd name="T3" fmla="*/ 8 h 29"/>
                <a:gd name="T4" fmla="*/ 26 w 36"/>
                <a:gd name="T5" fmla="*/ 7 h 29"/>
                <a:gd name="T6" fmla="*/ 27 w 36"/>
                <a:gd name="T7" fmla="*/ 4 h 29"/>
                <a:gd name="T8" fmla="*/ 25 w 36"/>
                <a:gd name="T9" fmla="*/ 4 h 29"/>
                <a:gd name="T10" fmla="*/ 24 w 36"/>
                <a:gd name="T11" fmla="*/ 4 h 29"/>
                <a:gd name="T12" fmla="*/ 22 w 36"/>
                <a:gd name="T13" fmla="*/ 3 h 29"/>
                <a:gd name="T14" fmla="*/ 21 w 36"/>
                <a:gd name="T15" fmla="*/ 0 h 29"/>
                <a:gd name="T16" fmla="*/ 20 w 36"/>
                <a:gd name="T17" fmla="*/ 0 h 29"/>
                <a:gd name="T18" fmla="*/ 20 w 36"/>
                <a:gd name="T19" fmla="*/ 1 h 29"/>
                <a:gd name="T20" fmla="*/ 20 w 36"/>
                <a:gd name="T21" fmla="*/ 3 h 29"/>
                <a:gd name="T22" fmla="*/ 18 w 36"/>
                <a:gd name="T23" fmla="*/ 3 h 29"/>
                <a:gd name="T24" fmla="*/ 17 w 36"/>
                <a:gd name="T25" fmla="*/ 3 h 29"/>
                <a:gd name="T26" fmla="*/ 17 w 36"/>
                <a:gd name="T27" fmla="*/ 7 h 29"/>
                <a:gd name="T28" fmla="*/ 14 w 36"/>
                <a:gd name="T29" fmla="*/ 10 h 29"/>
                <a:gd name="T30" fmla="*/ 12 w 36"/>
                <a:gd name="T31" fmla="*/ 13 h 29"/>
                <a:gd name="T32" fmla="*/ 9 w 36"/>
                <a:gd name="T33" fmla="*/ 17 h 29"/>
                <a:gd name="T34" fmla="*/ 5 w 36"/>
                <a:gd name="T35" fmla="*/ 22 h 29"/>
                <a:gd name="T36" fmla="*/ 3 w 36"/>
                <a:gd name="T37" fmla="*/ 26 h 29"/>
                <a:gd name="T38" fmla="*/ 1 w 36"/>
                <a:gd name="T39" fmla="*/ 30 h 29"/>
                <a:gd name="T40" fmla="*/ 0 w 36"/>
                <a:gd name="T41" fmla="*/ 35 h 29"/>
                <a:gd name="T42" fmla="*/ 1 w 36"/>
                <a:gd name="T43" fmla="*/ 37 h 29"/>
                <a:gd name="T44" fmla="*/ 3 w 36"/>
                <a:gd name="T45" fmla="*/ 38 h 29"/>
                <a:gd name="T46" fmla="*/ 4 w 36"/>
                <a:gd name="T47" fmla="*/ 38 h 29"/>
                <a:gd name="T48" fmla="*/ 5 w 36"/>
                <a:gd name="T49" fmla="*/ 38 h 29"/>
                <a:gd name="T50" fmla="*/ 7 w 36"/>
                <a:gd name="T51" fmla="*/ 35 h 29"/>
                <a:gd name="T52" fmla="*/ 10 w 36"/>
                <a:gd name="T53" fmla="*/ 35 h 29"/>
                <a:gd name="T54" fmla="*/ 13 w 36"/>
                <a:gd name="T55" fmla="*/ 34 h 29"/>
                <a:gd name="T56" fmla="*/ 16 w 36"/>
                <a:gd name="T57" fmla="*/ 34 h 29"/>
                <a:gd name="T58" fmla="*/ 20 w 36"/>
                <a:gd name="T59" fmla="*/ 34 h 29"/>
                <a:gd name="T60" fmla="*/ 21 w 36"/>
                <a:gd name="T61" fmla="*/ 33 h 29"/>
                <a:gd name="T62" fmla="*/ 21 w 36"/>
                <a:gd name="T63" fmla="*/ 31 h 29"/>
                <a:gd name="T64" fmla="*/ 20 w 36"/>
                <a:gd name="T65" fmla="*/ 29 h 29"/>
                <a:gd name="T66" fmla="*/ 18 w 36"/>
                <a:gd name="T67" fmla="*/ 28 h 29"/>
                <a:gd name="T68" fmla="*/ 18 w 36"/>
                <a:gd name="T69" fmla="*/ 26 h 29"/>
                <a:gd name="T70" fmla="*/ 18 w 36"/>
                <a:gd name="T71" fmla="*/ 26 h 29"/>
                <a:gd name="T72" fmla="*/ 20 w 36"/>
                <a:gd name="T73" fmla="*/ 25 h 29"/>
                <a:gd name="T74" fmla="*/ 20 w 36"/>
                <a:gd name="T75" fmla="*/ 25 h 29"/>
                <a:gd name="T76" fmla="*/ 29 w 36"/>
                <a:gd name="T77" fmla="*/ 26 h 29"/>
                <a:gd name="T78" fmla="*/ 38 w 36"/>
                <a:gd name="T79" fmla="*/ 26 h 29"/>
                <a:gd name="T80" fmla="*/ 46 w 36"/>
                <a:gd name="T81" fmla="*/ 24 h 29"/>
                <a:gd name="T82" fmla="*/ 47 w 36"/>
                <a:gd name="T83" fmla="*/ 22 h 29"/>
                <a:gd name="T84" fmla="*/ 47 w 36"/>
                <a:gd name="T85" fmla="*/ 20 h 29"/>
                <a:gd name="T86" fmla="*/ 46 w 36"/>
                <a:gd name="T87" fmla="*/ 18 h 29"/>
                <a:gd name="T88" fmla="*/ 44 w 36"/>
                <a:gd name="T89" fmla="*/ 18 h 29"/>
                <a:gd name="T90" fmla="*/ 43 w 36"/>
                <a:gd name="T91" fmla="*/ 17 h 29"/>
                <a:gd name="T92" fmla="*/ 40 w 36"/>
                <a:gd name="T93" fmla="*/ 16 h 29"/>
                <a:gd name="T94" fmla="*/ 40 w 36"/>
                <a:gd name="T95" fmla="*/ 14 h 29"/>
                <a:gd name="T96" fmla="*/ 42 w 36"/>
                <a:gd name="T97" fmla="*/ 13 h 29"/>
                <a:gd name="T98" fmla="*/ 42 w 36"/>
                <a:gd name="T99" fmla="*/ 12 h 29"/>
                <a:gd name="T100" fmla="*/ 43 w 36"/>
                <a:gd name="T101" fmla="*/ 10 h 29"/>
                <a:gd name="T102" fmla="*/ 42 w 36"/>
                <a:gd name="T103" fmla="*/ 9 h 29"/>
                <a:gd name="T104" fmla="*/ 39 w 36"/>
                <a:gd name="T105" fmla="*/ 8 h 29"/>
                <a:gd name="T106" fmla="*/ 35 w 36"/>
                <a:gd name="T107" fmla="*/ 5 h 29"/>
                <a:gd name="T108" fmla="*/ 33 w 36"/>
                <a:gd name="T109" fmla="*/ 5 h 29"/>
                <a:gd name="T110" fmla="*/ 31 w 36"/>
                <a:gd name="T111" fmla="*/ 7 h 29"/>
                <a:gd name="T112" fmla="*/ 29 w 36"/>
                <a:gd name="T113" fmla="*/ 8 h 29"/>
                <a:gd name="T114" fmla="*/ 30 w 36"/>
                <a:gd name="T115" fmla="*/ 8 h 29"/>
                <a:gd name="T116" fmla="*/ 29 w 36"/>
                <a:gd name="T117" fmla="*/ 9 h 29"/>
                <a:gd name="T118" fmla="*/ 27 w 36"/>
                <a:gd name="T119" fmla="*/ 9 h 29"/>
                <a:gd name="T120" fmla="*/ 27 w 36"/>
                <a:gd name="T121" fmla="*/ 9 h 29"/>
                <a:gd name="T122" fmla="*/ 29 w 36"/>
                <a:gd name="T123" fmla="*/ 10 h 2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"/>
                <a:gd name="T187" fmla="*/ 0 h 29"/>
                <a:gd name="T188" fmla="*/ 36 w 36"/>
                <a:gd name="T189" fmla="*/ 29 h 2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" h="29">
                  <a:moveTo>
                    <a:pt x="22" y="8"/>
                  </a:moveTo>
                  <a:lnTo>
                    <a:pt x="20" y="6"/>
                  </a:lnTo>
                  <a:lnTo>
                    <a:pt x="20" y="5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3" y="5"/>
                  </a:lnTo>
                  <a:lnTo>
                    <a:pt x="11" y="8"/>
                  </a:lnTo>
                  <a:lnTo>
                    <a:pt x="9" y="10"/>
                  </a:lnTo>
                  <a:lnTo>
                    <a:pt x="7" y="13"/>
                  </a:lnTo>
                  <a:lnTo>
                    <a:pt x="4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28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4" y="29"/>
                  </a:lnTo>
                  <a:lnTo>
                    <a:pt x="5" y="27"/>
                  </a:lnTo>
                  <a:lnTo>
                    <a:pt x="8" y="27"/>
                  </a:lnTo>
                  <a:lnTo>
                    <a:pt x="10" y="26"/>
                  </a:lnTo>
                  <a:lnTo>
                    <a:pt x="12" y="26"/>
                  </a:lnTo>
                  <a:lnTo>
                    <a:pt x="15" y="26"/>
                  </a:lnTo>
                  <a:lnTo>
                    <a:pt x="16" y="25"/>
                  </a:lnTo>
                  <a:lnTo>
                    <a:pt x="16" y="24"/>
                  </a:lnTo>
                  <a:lnTo>
                    <a:pt x="15" y="22"/>
                  </a:lnTo>
                  <a:lnTo>
                    <a:pt x="14" y="21"/>
                  </a:lnTo>
                  <a:lnTo>
                    <a:pt x="14" y="20"/>
                  </a:lnTo>
                  <a:lnTo>
                    <a:pt x="15" y="19"/>
                  </a:lnTo>
                  <a:lnTo>
                    <a:pt x="22" y="20"/>
                  </a:lnTo>
                  <a:lnTo>
                    <a:pt x="29" y="20"/>
                  </a:lnTo>
                  <a:lnTo>
                    <a:pt x="35" y="18"/>
                  </a:lnTo>
                  <a:lnTo>
                    <a:pt x="36" y="17"/>
                  </a:lnTo>
                  <a:lnTo>
                    <a:pt x="36" y="15"/>
                  </a:lnTo>
                  <a:lnTo>
                    <a:pt x="35" y="14"/>
                  </a:lnTo>
                  <a:lnTo>
                    <a:pt x="34" y="14"/>
                  </a:lnTo>
                  <a:lnTo>
                    <a:pt x="33" y="13"/>
                  </a:lnTo>
                  <a:lnTo>
                    <a:pt x="31" y="12"/>
                  </a:lnTo>
                  <a:lnTo>
                    <a:pt x="31" y="11"/>
                  </a:lnTo>
                  <a:lnTo>
                    <a:pt x="32" y="10"/>
                  </a:lnTo>
                  <a:lnTo>
                    <a:pt x="32" y="9"/>
                  </a:lnTo>
                  <a:lnTo>
                    <a:pt x="33" y="8"/>
                  </a:lnTo>
                  <a:lnTo>
                    <a:pt x="32" y="7"/>
                  </a:lnTo>
                  <a:lnTo>
                    <a:pt x="30" y="6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4" y="5"/>
                  </a:lnTo>
                  <a:lnTo>
                    <a:pt x="22" y="6"/>
                  </a:lnTo>
                  <a:lnTo>
                    <a:pt x="23" y="6"/>
                  </a:lnTo>
                  <a:lnTo>
                    <a:pt x="22" y="7"/>
                  </a:lnTo>
                  <a:lnTo>
                    <a:pt x="21" y="7"/>
                  </a:lnTo>
                  <a:lnTo>
                    <a:pt x="22" y="8"/>
                  </a:lnTo>
                </a:path>
              </a:pathLst>
            </a:custGeom>
            <a:solidFill>
              <a:srgbClr val="79AD75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889" name="Freeform 116"/>
            <p:cNvSpPr>
              <a:spLocks/>
            </p:cNvSpPr>
            <p:nvPr/>
          </p:nvSpPr>
          <p:spPr bwMode="gray">
            <a:xfrm>
              <a:off x="4205" y="3918"/>
              <a:ext cx="39" cy="34"/>
            </a:xfrm>
            <a:custGeom>
              <a:avLst/>
              <a:gdLst>
                <a:gd name="T0" fmla="*/ 14 w 30"/>
                <a:gd name="T1" fmla="*/ 31 h 26"/>
                <a:gd name="T2" fmla="*/ 12 w 30"/>
                <a:gd name="T3" fmla="*/ 33 h 26"/>
                <a:gd name="T4" fmla="*/ 10 w 30"/>
                <a:gd name="T5" fmla="*/ 34 h 26"/>
                <a:gd name="T6" fmla="*/ 9 w 30"/>
                <a:gd name="T7" fmla="*/ 34 h 26"/>
                <a:gd name="T8" fmla="*/ 9 w 30"/>
                <a:gd name="T9" fmla="*/ 33 h 26"/>
                <a:gd name="T10" fmla="*/ 8 w 30"/>
                <a:gd name="T11" fmla="*/ 30 h 26"/>
                <a:gd name="T12" fmla="*/ 5 w 30"/>
                <a:gd name="T13" fmla="*/ 30 h 26"/>
                <a:gd name="T14" fmla="*/ 4 w 30"/>
                <a:gd name="T15" fmla="*/ 29 h 26"/>
                <a:gd name="T16" fmla="*/ 3 w 30"/>
                <a:gd name="T17" fmla="*/ 27 h 26"/>
                <a:gd name="T18" fmla="*/ 0 w 30"/>
                <a:gd name="T19" fmla="*/ 27 h 26"/>
                <a:gd name="T20" fmla="*/ 0 w 30"/>
                <a:gd name="T21" fmla="*/ 26 h 26"/>
                <a:gd name="T22" fmla="*/ 0 w 30"/>
                <a:gd name="T23" fmla="*/ 25 h 26"/>
                <a:gd name="T24" fmla="*/ 0 w 30"/>
                <a:gd name="T25" fmla="*/ 24 h 26"/>
                <a:gd name="T26" fmla="*/ 3 w 30"/>
                <a:gd name="T27" fmla="*/ 24 h 26"/>
                <a:gd name="T28" fmla="*/ 5 w 30"/>
                <a:gd name="T29" fmla="*/ 22 h 26"/>
                <a:gd name="T30" fmla="*/ 8 w 30"/>
                <a:gd name="T31" fmla="*/ 21 h 26"/>
                <a:gd name="T32" fmla="*/ 10 w 30"/>
                <a:gd name="T33" fmla="*/ 20 h 26"/>
                <a:gd name="T34" fmla="*/ 13 w 30"/>
                <a:gd name="T35" fmla="*/ 20 h 26"/>
                <a:gd name="T36" fmla="*/ 16 w 30"/>
                <a:gd name="T37" fmla="*/ 18 h 26"/>
                <a:gd name="T38" fmla="*/ 13 w 30"/>
                <a:gd name="T39" fmla="*/ 17 h 26"/>
                <a:gd name="T40" fmla="*/ 12 w 30"/>
                <a:gd name="T41" fmla="*/ 16 h 26"/>
                <a:gd name="T42" fmla="*/ 13 w 30"/>
                <a:gd name="T43" fmla="*/ 12 h 26"/>
                <a:gd name="T44" fmla="*/ 14 w 30"/>
                <a:gd name="T45" fmla="*/ 12 h 26"/>
                <a:gd name="T46" fmla="*/ 16 w 30"/>
                <a:gd name="T47" fmla="*/ 12 h 26"/>
                <a:gd name="T48" fmla="*/ 17 w 30"/>
                <a:gd name="T49" fmla="*/ 12 h 26"/>
                <a:gd name="T50" fmla="*/ 18 w 30"/>
                <a:gd name="T51" fmla="*/ 12 h 26"/>
                <a:gd name="T52" fmla="*/ 18 w 30"/>
                <a:gd name="T53" fmla="*/ 10 h 26"/>
                <a:gd name="T54" fmla="*/ 18 w 30"/>
                <a:gd name="T55" fmla="*/ 9 h 26"/>
                <a:gd name="T56" fmla="*/ 17 w 30"/>
                <a:gd name="T57" fmla="*/ 8 h 26"/>
                <a:gd name="T58" fmla="*/ 14 w 30"/>
                <a:gd name="T59" fmla="*/ 7 h 26"/>
                <a:gd name="T60" fmla="*/ 13 w 30"/>
                <a:gd name="T61" fmla="*/ 5 h 26"/>
                <a:gd name="T62" fmla="*/ 12 w 30"/>
                <a:gd name="T63" fmla="*/ 3 h 26"/>
                <a:gd name="T64" fmla="*/ 10 w 30"/>
                <a:gd name="T65" fmla="*/ 1 h 26"/>
                <a:gd name="T66" fmla="*/ 12 w 30"/>
                <a:gd name="T67" fmla="*/ 0 h 26"/>
                <a:gd name="T68" fmla="*/ 12 w 30"/>
                <a:gd name="T69" fmla="*/ 0 h 26"/>
                <a:gd name="T70" fmla="*/ 13 w 30"/>
                <a:gd name="T71" fmla="*/ 0 h 26"/>
                <a:gd name="T72" fmla="*/ 21 w 30"/>
                <a:gd name="T73" fmla="*/ 3 h 26"/>
                <a:gd name="T74" fmla="*/ 30 w 30"/>
                <a:gd name="T75" fmla="*/ 3 h 26"/>
                <a:gd name="T76" fmla="*/ 38 w 30"/>
                <a:gd name="T77" fmla="*/ 0 h 26"/>
                <a:gd name="T78" fmla="*/ 39 w 30"/>
                <a:gd name="T79" fmla="*/ 1 h 26"/>
                <a:gd name="T80" fmla="*/ 39 w 30"/>
                <a:gd name="T81" fmla="*/ 1 h 26"/>
                <a:gd name="T82" fmla="*/ 39 w 30"/>
                <a:gd name="T83" fmla="*/ 3 h 26"/>
                <a:gd name="T84" fmla="*/ 39 w 30"/>
                <a:gd name="T85" fmla="*/ 4 h 26"/>
                <a:gd name="T86" fmla="*/ 36 w 30"/>
                <a:gd name="T87" fmla="*/ 7 h 26"/>
                <a:gd name="T88" fmla="*/ 34 w 30"/>
                <a:gd name="T89" fmla="*/ 9 h 26"/>
                <a:gd name="T90" fmla="*/ 30 w 30"/>
                <a:gd name="T91" fmla="*/ 12 h 26"/>
                <a:gd name="T92" fmla="*/ 30 w 30"/>
                <a:gd name="T93" fmla="*/ 12 h 26"/>
                <a:gd name="T94" fmla="*/ 29 w 30"/>
                <a:gd name="T95" fmla="*/ 12 h 26"/>
                <a:gd name="T96" fmla="*/ 27 w 30"/>
                <a:gd name="T97" fmla="*/ 12 h 26"/>
                <a:gd name="T98" fmla="*/ 26 w 30"/>
                <a:gd name="T99" fmla="*/ 13 h 26"/>
                <a:gd name="T100" fmla="*/ 26 w 30"/>
                <a:gd name="T101" fmla="*/ 16 h 26"/>
                <a:gd name="T102" fmla="*/ 26 w 30"/>
                <a:gd name="T103" fmla="*/ 17 h 26"/>
                <a:gd name="T104" fmla="*/ 26 w 30"/>
                <a:gd name="T105" fmla="*/ 18 h 26"/>
                <a:gd name="T106" fmla="*/ 23 w 30"/>
                <a:gd name="T107" fmla="*/ 20 h 26"/>
                <a:gd name="T108" fmla="*/ 21 w 30"/>
                <a:gd name="T109" fmla="*/ 21 h 26"/>
                <a:gd name="T110" fmla="*/ 18 w 30"/>
                <a:gd name="T111" fmla="*/ 22 h 26"/>
                <a:gd name="T112" fmla="*/ 17 w 30"/>
                <a:gd name="T113" fmla="*/ 25 h 26"/>
                <a:gd name="T114" fmla="*/ 16 w 30"/>
                <a:gd name="T115" fmla="*/ 27 h 26"/>
                <a:gd name="T116" fmla="*/ 14 w 30"/>
                <a:gd name="T117" fmla="*/ 30 h 26"/>
                <a:gd name="T118" fmla="*/ 13 w 30"/>
                <a:gd name="T119" fmla="*/ 31 h 26"/>
                <a:gd name="T120" fmla="*/ 12 w 30"/>
                <a:gd name="T121" fmla="*/ 34 h 26"/>
                <a:gd name="T122" fmla="*/ 13 w 30"/>
                <a:gd name="T123" fmla="*/ 33 h 26"/>
                <a:gd name="T124" fmla="*/ 14 w 30"/>
                <a:gd name="T125" fmla="*/ 31 h 2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0"/>
                <a:gd name="T190" fmla="*/ 0 h 26"/>
                <a:gd name="T191" fmla="*/ 30 w 30"/>
                <a:gd name="T192" fmla="*/ 26 h 2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0" h="26">
                  <a:moveTo>
                    <a:pt x="11" y="24"/>
                  </a:moveTo>
                  <a:lnTo>
                    <a:pt x="9" y="25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7" y="25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4"/>
                  </a:lnTo>
                  <a:lnTo>
                    <a:pt x="10" y="13"/>
                  </a:lnTo>
                  <a:lnTo>
                    <a:pt x="9" y="12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3" y="6"/>
                  </a:lnTo>
                  <a:lnTo>
                    <a:pt x="11" y="5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0" y="1"/>
                  </a:lnTo>
                  <a:lnTo>
                    <a:pt x="30" y="2"/>
                  </a:lnTo>
                  <a:lnTo>
                    <a:pt x="30" y="3"/>
                  </a:lnTo>
                  <a:lnTo>
                    <a:pt x="28" y="5"/>
                  </a:lnTo>
                  <a:lnTo>
                    <a:pt x="26" y="7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1" y="9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20" y="13"/>
                  </a:lnTo>
                  <a:lnTo>
                    <a:pt x="20" y="14"/>
                  </a:lnTo>
                  <a:lnTo>
                    <a:pt x="18" y="15"/>
                  </a:lnTo>
                  <a:lnTo>
                    <a:pt x="16" y="16"/>
                  </a:lnTo>
                  <a:lnTo>
                    <a:pt x="14" y="17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1" y="23"/>
                  </a:lnTo>
                  <a:lnTo>
                    <a:pt x="10" y="24"/>
                  </a:lnTo>
                  <a:lnTo>
                    <a:pt x="9" y="26"/>
                  </a:lnTo>
                  <a:lnTo>
                    <a:pt x="10" y="25"/>
                  </a:lnTo>
                  <a:lnTo>
                    <a:pt x="11" y="24"/>
                  </a:lnTo>
                  <a:close/>
                </a:path>
              </a:pathLst>
            </a:custGeom>
            <a:solidFill>
              <a:srgbClr val="79AD75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890" name="Freeform 117"/>
            <p:cNvSpPr>
              <a:spLocks/>
            </p:cNvSpPr>
            <p:nvPr/>
          </p:nvSpPr>
          <p:spPr bwMode="gray">
            <a:xfrm>
              <a:off x="4205" y="3918"/>
              <a:ext cx="39" cy="34"/>
            </a:xfrm>
            <a:custGeom>
              <a:avLst/>
              <a:gdLst>
                <a:gd name="T0" fmla="*/ 14 w 30"/>
                <a:gd name="T1" fmla="*/ 31 h 26"/>
                <a:gd name="T2" fmla="*/ 12 w 30"/>
                <a:gd name="T3" fmla="*/ 33 h 26"/>
                <a:gd name="T4" fmla="*/ 10 w 30"/>
                <a:gd name="T5" fmla="*/ 34 h 26"/>
                <a:gd name="T6" fmla="*/ 9 w 30"/>
                <a:gd name="T7" fmla="*/ 34 h 26"/>
                <a:gd name="T8" fmla="*/ 9 w 30"/>
                <a:gd name="T9" fmla="*/ 33 h 26"/>
                <a:gd name="T10" fmla="*/ 8 w 30"/>
                <a:gd name="T11" fmla="*/ 30 h 26"/>
                <a:gd name="T12" fmla="*/ 5 w 30"/>
                <a:gd name="T13" fmla="*/ 30 h 26"/>
                <a:gd name="T14" fmla="*/ 4 w 30"/>
                <a:gd name="T15" fmla="*/ 29 h 26"/>
                <a:gd name="T16" fmla="*/ 3 w 30"/>
                <a:gd name="T17" fmla="*/ 27 h 26"/>
                <a:gd name="T18" fmla="*/ 0 w 30"/>
                <a:gd name="T19" fmla="*/ 27 h 26"/>
                <a:gd name="T20" fmla="*/ 0 w 30"/>
                <a:gd name="T21" fmla="*/ 26 h 26"/>
                <a:gd name="T22" fmla="*/ 0 w 30"/>
                <a:gd name="T23" fmla="*/ 25 h 26"/>
                <a:gd name="T24" fmla="*/ 0 w 30"/>
                <a:gd name="T25" fmla="*/ 24 h 26"/>
                <a:gd name="T26" fmla="*/ 3 w 30"/>
                <a:gd name="T27" fmla="*/ 24 h 26"/>
                <a:gd name="T28" fmla="*/ 5 w 30"/>
                <a:gd name="T29" fmla="*/ 22 h 26"/>
                <a:gd name="T30" fmla="*/ 8 w 30"/>
                <a:gd name="T31" fmla="*/ 21 h 26"/>
                <a:gd name="T32" fmla="*/ 10 w 30"/>
                <a:gd name="T33" fmla="*/ 20 h 26"/>
                <a:gd name="T34" fmla="*/ 13 w 30"/>
                <a:gd name="T35" fmla="*/ 20 h 26"/>
                <a:gd name="T36" fmla="*/ 16 w 30"/>
                <a:gd name="T37" fmla="*/ 18 h 26"/>
                <a:gd name="T38" fmla="*/ 13 w 30"/>
                <a:gd name="T39" fmla="*/ 17 h 26"/>
                <a:gd name="T40" fmla="*/ 12 w 30"/>
                <a:gd name="T41" fmla="*/ 16 h 26"/>
                <a:gd name="T42" fmla="*/ 13 w 30"/>
                <a:gd name="T43" fmla="*/ 12 h 26"/>
                <a:gd name="T44" fmla="*/ 14 w 30"/>
                <a:gd name="T45" fmla="*/ 12 h 26"/>
                <a:gd name="T46" fmla="*/ 16 w 30"/>
                <a:gd name="T47" fmla="*/ 12 h 26"/>
                <a:gd name="T48" fmla="*/ 17 w 30"/>
                <a:gd name="T49" fmla="*/ 12 h 26"/>
                <a:gd name="T50" fmla="*/ 18 w 30"/>
                <a:gd name="T51" fmla="*/ 12 h 26"/>
                <a:gd name="T52" fmla="*/ 18 w 30"/>
                <a:gd name="T53" fmla="*/ 10 h 26"/>
                <a:gd name="T54" fmla="*/ 18 w 30"/>
                <a:gd name="T55" fmla="*/ 9 h 26"/>
                <a:gd name="T56" fmla="*/ 17 w 30"/>
                <a:gd name="T57" fmla="*/ 8 h 26"/>
                <a:gd name="T58" fmla="*/ 14 w 30"/>
                <a:gd name="T59" fmla="*/ 7 h 26"/>
                <a:gd name="T60" fmla="*/ 13 w 30"/>
                <a:gd name="T61" fmla="*/ 5 h 26"/>
                <a:gd name="T62" fmla="*/ 12 w 30"/>
                <a:gd name="T63" fmla="*/ 3 h 26"/>
                <a:gd name="T64" fmla="*/ 10 w 30"/>
                <a:gd name="T65" fmla="*/ 1 h 26"/>
                <a:gd name="T66" fmla="*/ 12 w 30"/>
                <a:gd name="T67" fmla="*/ 0 h 26"/>
                <a:gd name="T68" fmla="*/ 12 w 30"/>
                <a:gd name="T69" fmla="*/ 0 h 26"/>
                <a:gd name="T70" fmla="*/ 13 w 30"/>
                <a:gd name="T71" fmla="*/ 0 h 26"/>
                <a:gd name="T72" fmla="*/ 21 w 30"/>
                <a:gd name="T73" fmla="*/ 3 h 26"/>
                <a:gd name="T74" fmla="*/ 30 w 30"/>
                <a:gd name="T75" fmla="*/ 3 h 26"/>
                <a:gd name="T76" fmla="*/ 38 w 30"/>
                <a:gd name="T77" fmla="*/ 0 h 26"/>
                <a:gd name="T78" fmla="*/ 39 w 30"/>
                <a:gd name="T79" fmla="*/ 1 h 26"/>
                <a:gd name="T80" fmla="*/ 39 w 30"/>
                <a:gd name="T81" fmla="*/ 1 h 26"/>
                <a:gd name="T82" fmla="*/ 39 w 30"/>
                <a:gd name="T83" fmla="*/ 3 h 26"/>
                <a:gd name="T84" fmla="*/ 39 w 30"/>
                <a:gd name="T85" fmla="*/ 4 h 26"/>
                <a:gd name="T86" fmla="*/ 36 w 30"/>
                <a:gd name="T87" fmla="*/ 7 h 26"/>
                <a:gd name="T88" fmla="*/ 34 w 30"/>
                <a:gd name="T89" fmla="*/ 9 h 26"/>
                <a:gd name="T90" fmla="*/ 30 w 30"/>
                <a:gd name="T91" fmla="*/ 12 h 26"/>
                <a:gd name="T92" fmla="*/ 30 w 30"/>
                <a:gd name="T93" fmla="*/ 12 h 26"/>
                <a:gd name="T94" fmla="*/ 29 w 30"/>
                <a:gd name="T95" fmla="*/ 12 h 26"/>
                <a:gd name="T96" fmla="*/ 27 w 30"/>
                <a:gd name="T97" fmla="*/ 12 h 26"/>
                <a:gd name="T98" fmla="*/ 26 w 30"/>
                <a:gd name="T99" fmla="*/ 13 h 26"/>
                <a:gd name="T100" fmla="*/ 26 w 30"/>
                <a:gd name="T101" fmla="*/ 16 h 26"/>
                <a:gd name="T102" fmla="*/ 26 w 30"/>
                <a:gd name="T103" fmla="*/ 17 h 26"/>
                <a:gd name="T104" fmla="*/ 26 w 30"/>
                <a:gd name="T105" fmla="*/ 18 h 26"/>
                <a:gd name="T106" fmla="*/ 23 w 30"/>
                <a:gd name="T107" fmla="*/ 20 h 26"/>
                <a:gd name="T108" fmla="*/ 21 w 30"/>
                <a:gd name="T109" fmla="*/ 21 h 26"/>
                <a:gd name="T110" fmla="*/ 18 w 30"/>
                <a:gd name="T111" fmla="*/ 22 h 26"/>
                <a:gd name="T112" fmla="*/ 17 w 30"/>
                <a:gd name="T113" fmla="*/ 25 h 26"/>
                <a:gd name="T114" fmla="*/ 16 w 30"/>
                <a:gd name="T115" fmla="*/ 27 h 26"/>
                <a:gd name="T116" fmla="*/ 14 w 30"/>
                <a:gd name="T117" fmla="*/ 30 h 26"/>
                <a:gd name="T118" fmla="*/ 13 w 30"/>
                <a:gd name="T119" fmla="*/ 31 h 26"/>
                <a:gd name="T120" fmla="*/ 12 w 30"/>
                <a:gd name="T121" fmla="*/ 34 h 26"/>
                <a:gd name="T122" fmla="*/ 13 w 30"/>
                <a:gd name="T123" fmla="*/ 33 h 26"/>
                <a:gd name="T124" fmla="*/ 14 w 30"/>
                <a:gd name="T125" fmla="*/ 31 h 2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0"/>
                <a:gd name="T190" fmla="*/ 0 h 26"/>
                <a:gd name="T191" fmla="*/ 30 w 30"/>
                <a:gd name="T192" fmla="*/ 26 h 2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0" h="26">
                  <a:moveTo>
                    <a:pt x="11" y="24"/>
                  </a:moveTo>
                  <a:lnTo>
                    <a:pt x="9" y="25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7" y="25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4"/>
                  </a:lnTo>
                  <a:lnTo>
                    <a:pt x="10" y="13"/>
                  </a:lnTo>
                  <a:lnTo>
                    <a:pt x="9" y="12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3" y="6"/>
                  </a:lnTo>
                  <a:lnTo>
                    <a:pt x="11" y="5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0" y="1"/>
                  </a:lnTo>
                  <a:lnTo>
                    <a:pt x="30" y="2"/>
                  </a:lnTo>
                  <a:lnTo>
                    <a:pt x="30" y="3"/>
                  </a:lnTo>
                  <a:lnTo>
                    <a:pt x="28" y="5"/>
                  </a:lnTo>
                  <a:lnTo>
                    <a:pt x="26" y="7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1" y="9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20" y="13"/>
                  </a:lnTo>
                  <a:lnTo>
                    <a:pt x="20" y="14"/>
                  </a:lnTo>
                  <a:lnTo>
                    <a:pt x="18" y="15"/>
                  </a:lnTo>
                  <a:lnTo>
                    <a:pt x="16" y="16"/>
                  </a:lnTo>
                  <a:lnTo>
                    <a:pt x="14" y="17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1" y="23"/>
                  </a:lnTo>
                  <a:lnTo>
                    <a:pt x="10" y="24"/>
                  </a:lnTo>
                  <a:lnTo>
                    <a:pt x="9" y="26"/>
                  </a:lnTo>
                  <a:lnTo>
                    <a:pt x="10" y="25"/>
                  </a:lnTo>
                  <a:lnTo>
                    <a:pt x="11" y="24"/>
                  </a:lnTo>
                </a:path>
              </a:pathLst>
            </a:custGeom>
            <a:solidFill>
              <a:srgbClr val="79AD75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891" name="Freeform 118"/>
            <p:cNvSpPr>
              <a:spLocks/>
            </p:cNvSpPr>
            <p:nvPr/>
          </p:nvSpPr>
          <p:spPr bwMode="gray">
            <a:xfrm>
              <a:off x="4231" y="3910"/>
              <a:ext cx="5" cy="6"/>
            </a:xfrm>
            <a:custGeom>
              <a:avLst/>
              <a:gdLst>
                <a:gd name="T0" fmla="*/ 3 w 4"/>
                <a:gd name="T1" fmla="*/ 2 h 4"/>
                <a:gd name="T2" fmla="*/ 1 w 4"/>
                <a:gd name="T3" fmla="*/ 2 h 4"/>
                <a:gd name="T4" fmla="*/ 1 w 4"/>
                <a:gd name="T5" fmla="*/ 2 h 4"/>
                <a:gd name="T6" fmla="*/ 0 w 4"/>
                <a:gd name="T7" fmla="*/ 4 h 4"/>
                <a:gd name="T8" fmla="*/ 1 w 4"/>
                <a:gd name="T9" fmla="*/ 4 h 4"/>
                <a:gd name="T10" fmla="*/ 3 w 4"/>
                <a:gd name="T11" fmla="*/ 6 h 4"/>
                <a:gd name="T12" fmla="*/ 4 w 4"/>
                <a:gd name="T13" fmla="*/ 6 h 4"/>
                <a:gd name="T14" fmla="*/ 5 w 4"/>
                <a:gd name="T15" fmla="*/ 4 h 4"/>
                <a:gd name="T16" fmla="*/ 5 w 4"/>
                <a:gd name="T17" fmla="*/ 3 h 4"/>
                <a:gd name="T18" fmla="*/ 5 w 4"/>
                <a:gd name="T19" fmla="*/ 2 h 4"/>
                <a:gd name="T20" fmla="*/ 4 w 4"/>
                <a:gd name="T21" fmla="*/ 2 h 4"/>
                <a:gd name="T22" fmla="*/ 3 w 4"/>
                <a:gd name="T23" fmla="*/ 0 h 4"/>
                <a:gd name="T24" fmla="*/ 1 w 4"/>
                <a:gd name="T25" fmla="*/ 2 h 4"/>
                <a:gd name="T26" fmla="*/ 3 w 4"/>
                <a:gd name="T27" fmla="*/ 2 h 4"/>
                <a:gd name="T28" fmla="*/ 3 w 4"/>
                <a:gd name="T29" fmla="*/ 2 h 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"/>
                <a:gd name="T46" fmla="*/ 0 h 4"/>
                <a:gd name="T47" fmla="*/ 4 w 4"/>
                <a:gd name="T48" fmla="*/ 4 h 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" h="4">
                  <a:moveTo>
                    <a:pt x="2" y="1"/>
                  </a:moveTo>
                  <a:lnTo>
                    <a:pt x="1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4"/>
                  </a:lnTo>
                  <a:lnTo>
                    <a:pt x="3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79AD75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892" name="Freeform 119"/>
            <p:cNvSpPr>
              <a:spLocks/>
            </p:cNvSpPr>
            <p:nvPr/>
          </p:nvSpPr>
          <p:spPr bwMode="gray">
            <a:xfrm>
              <a:off x="4231" y="3910"/>
              <a:ext cx="5" cy="6"/>
            </a:xfrm>
            <a:custGeom>
              <a:avLst/>
              <a:gdLst>
                <a:gd name="T0" fmla="*/ 3 w 4"/>
                <a:gd name="T1" fmla="*/ 2 h 4"/>
                <a:gd name="T2" fmla="*/ 1 w 4"/>
                <a:gd name="T3" fmla="*/ 2 h 4"/>
                <a:gd name="T4" fmla="*/ 1 w 4"/>
                <a:gd name="T5" fmla="*/ 2 h 4"/>
                <a:gd name="T6" fmla="*/ 0 w 4"/>
                <a:gd name="T7" fmla="*/ 4 h 4"/>
                <a:gd name="T8" fmla="*/ 1 w 4"/>
                <a:gd name="T9" fmla="*/ 4 h 4"/>
                <a:gd name="T10" fmla="*/ 3 w 4"/>
                <a:gd name="T11" fmla="*/ 6 h 4"/>
                <a:gd name="T12" fmla="*/ 4 w 4"/>
                <a:gd name="T13" fmla="*/ 6 h 4"/>
                <a:gd name="T14" fmla="*/ 5 w 4"/>
                <a:gd name="T15" fmla="*/ 4 h 4"/>
                <a:gd name="T16" fmla="*/ 5 w 4"/>
                <a:gd name="T17" fmla="*/ 3 h 4"/>
                <a:gd name="T18" fmla="*/ 5 w 4"/>
                <a:gd name="T19" fmla="*/ 2 h 4"/>
                <a:gd name="T20" fmla="*/ 4 w 4"/>
                <a:gd name="T21" fmla="*/ 2 h 4"/>
                <a:gd name="T22" fmla="*/ 3 w 4"/>
                <a:gd name="T23" fmla="*/ 0 h 4"/>
                <a:gd name="T24" fmla="*/ 1 w 4"/>
                <a:gd name="T25" fmla="*/ 2 h 4"/>
                <a:gd name="T26" fmla="*/ 3 w 4"/>
                <a:gd name="T27" fmla="*/ 2 h 4"/>
                <a:gd name="T28" fmla="*/ 3 w 4"/>
                <a:gd name="T29" fmla="*/ 2 h 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"/>
                <a:gd name="T46" fmla="*/ 0 h 4"/>
                <a:gd name="T47" fmla="*/ 4 w 4"/>
                <a:gd name="T48" fmla="*/ 4 h 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" h="4">
                  <a:moveTo>
                    <a:pt x="2" y="1"/>
                  </a:moveTo>
                  <a:lnTo>
                    <a:pt x="1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4"/>
                  </a:lnTo>
                  <a:lnTo>
                    <a:pt x="3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2" y="1"/>
                  </a:lnTo>
                </a:path>
              </a:pathLst>
            </a:custGeom>
            <a:solidFill>
              <a:srgbClr val="79AD75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893" name="Freeform 120"/>
            <p:cNvSpPr>
              <a:spLocks/>
            </p:cNvSpPr>
            <p:nvPr/>
          </p:nvSpPr>
          <p:spPr bwMode="gray">
            <a:xfrm>
              <a:off x="4471" y="3254"/>
              <a:ext cx="45" cy="66"/>
            </a:xfrm>
            <a:custGeom>
              <a:avLst/>
              <a:gdLst>
                <a:gd name="T0" fmla="*/ 3 w 35"/>
                <a:gd name="T1" fmla="*/ 65 h 50"/>
                <a:gd name="T2" fmla="*/ 1 w 35"/>
                <a:gd name="T3" fmla="*/ 63 h 50"/>
                <a:gd name="T4" fmla="*/ 0 w 35"/>
                <a:gd name="T5" fmla="*/ 61 h 50"/>
                <a:gd name="T6" fmla="*/ 0 w 35"/>
                <a:gd name="T7" fmla="*/ 58 h 50"/>
                <a:gd name="T8" fmla="*/ 0 w 35"/>
                <a:gd name="T9" fmla="*/ 55 h 50"/>
                <a:gd name="T10" fmla="*/ 1 w 35"/>
                <a:gd name="T11" fmla="*/ 53 h 50"/>
                <a:gd name="T12" fmla="*/ 3 w 35"/>
                <a:gd name="T13" fmla="*/ 50 h 50"/>
                <a:gd name="T14" fmla="*/ 4 w 35"/>
                <a:gd name="T15" fmla="*/ 49 h 50"/>
                <a:gd name="T16" fmla="*/ 9 w 35"/>
                <a:gd name="T17" fmla="*/ 44 h 50"/>
                <a:gd name="T18" fmla="*/ 14 w 35"/>
                <a:gd name="T19" fmla="*/ 40 h 50"/>
                <a:gd name="T20" fmla="*/ 21 w 35"/>
                <a:gd name="T21" fmla="*/ 36 h 50"/>
                <a:gd name="T22" fmla="*/ 22 w 35"/>
                <a:gd name="T23" fmla="*/ 36 h 50"/>
                <a:gd name="T24" fmla="*/ 24 w 35"/>
                <a:gd name="T25" fmla="*/ 36 h 50"/>
                <a:gd name="T26" fmla="*/ 26 w 35"/>
                <a:gd name="T27" fmla="*/ 36 h 50"/>
                <a:gd name="T28" fmla="*/ 27 w 35"/>
                <a:gd name="T29" fmla="*/ 34 h 50"/>
                <a:gd name="T30" fmla="*/ 27 w 35"/>
                <a:gd name="T31" fmla="*/ 32 h 50"/>
                <a:gd name="T32" fmla="*/ 27 w 35"/>
                <a:gd name="T33" fmla="*/ 26 h 50"/>
                <a:gd name="T34" fmla="*/ 26 w 35"/>
                <a:gd name="T35" fmla="*/ 22 h 50"/>
                <a:gd name="T36" fmla="*/ 24 w 35"/>
                <a:gd name="T37" fmla="*/ 20 h 50"/>
                <a:gd name="T38" fmla="*/ 24 w 35"/>
                <a:gd name="T39" fmla="*/ 16 h 50"/>
                <a:gd name="T40" fmla="*/ 24 w 35"/>
                <a:gd name="T41" fmla="*/ 12 h 50"/>
                <a:gd name="T42" fmla="*/ 27 w 35"/>
                <a:gd name="T43" fmla="*/ 9 h 50"/>
                <a:gd name="T44" fmla="*/ 30 w 35"/>
                <a:gd name="T45" fmla="*/ 8 h 50"/>
                <a:gd name="T46" fmla="*/ 32 w 35"/>
                <a:gd name="T47" fmla="*/ 7 h 50"/>
                <a:gd name="T48" fmla="*/ 35 w 35"/>
                <a:gd name="T49" fmla="*/ 4 h 50"/>
                <a:gd name="T50" fmla="*/ 37 w 35"/>
                <a:gd name="T51" fmla="*/ 3 h 50"/>
                <a:gd name="T52" fmla="*/ 39 w 35"/>
                <a:gd name="T53" fmla="*/ 1 h 50"/>
                <a:gd name="T54" fmla="*/ 40 w 35"/>
                <a:gd name="T55" fmla="*/ 1 h 50"/>
                <a:gd name="T56" fmla="*/ 42 w 35"/>
                <a:gd name="T57" fmla="*/ 0 h 50"/>
                <a:gd name="T58" fmla="*/ 42 w 35"/>
                <a:gd name="T59" fmla="*/ 1 h 50"/>
                <a:gd name="T60" fmla="*/ 44 w 35"/>
                <a:gd name="T61" fmla="*/ 7 h 50"/>
                <a:gd name="T62" fmla="*/ 45 w 35"/>
                <a:gd name="T63" fmla="*/ 12 h 50"/>
                <a:gd name="T64" fmla="*/ 44 w 35"/>
                <a:gd name="T65" fmla="*/ 18 h 50"/>
                <a:gd name="T66" fmla="*/ 44 w 35"/>
                <a:gd name="T67" fmla="*/ 21 h 50"/>
                <a:gd name="T68" fmla="*/ 40 w 35"/>
                <a:gd name="T69" fmla="*/ 22 h 50"/>
                <a:gd name="T70" fmla="*/ 37 w 35"/>
                <a:gd name="T71" fmla="*/ 25 h 50"/>
                <a:gd name="T72" fmla="*/ 36 w 35"/>
                <a:gd name="T73" fmla="*/ 26 h 50"/>
                <a:gd name="T74" fmla="*/ 35 w 35"/>
                <a:gd name="T75" fmla="*/ 29 h 50"/>
                <a:gd name="T76" fmla="*/ 31 w 35"/>
                <a:gd name="T77" fmla="*/ 45 h 50"/>
                <a:gd name="T78" fmla="*/ 23 w 35"/>
                <a:gd name="T79" fmla="*/ 59 h 50"/>
                <a:gd name="T80" fmla="*/ 21 w 35"/>
                <a:gd name="T81" fmla="*/ 61 h 50"/>
                <a:gd name="T82" fmla="*/ 19 w 35"/>
                <a:gd name="T83" fmla="*/ 62 h 50"/>
                <a:gd name="T84" fmla="*/ 15 w 35"/>
                <a:gd name="T85" fmla="*/ 63 h 50"/>
                <a:gd name="T86" fmla="*/ 13 w 35"/>
                <a:gd name="T87" fmla="*/ 63 h 50"/>
                <a:gd name="T88" fmla="*/ 10 w 35"/>
                <a:gd name="T89" fmla="*/ 65 h 50"/>
                <a:gd name="T90" fmla="*/ 9 w 35"/>
                <a:gd name="T91" fmla="*/ 66 h 50"/>
                <a:gd name="T92" fmla="*/ 6 w 35"/>
                <a:gd name="T93" fmla="*/ 65 h 50"/>
                <a:gd name="T94" fmla="*/ 4 w 35"/>
                <a:gd name="T95" fmla="*/ 65 h 50"/>
                <a:gd name="T96" fmla="*/ 3 w 35"/>
                <a:gd name="T97" fmla="*/ 65 h 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50"/>
                <a:gd name="T149" fmla="*/ 35 w 35"/>
                <a:gd name="T150" fmla="*/ 50 h 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50">
                  <a:moveTo>
                    <a:pt x="2" y="49"/>
                  </a:moveTo>
                  <a:lnTo>
                    <a:pt x="1" y="48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1" y="40"/>
                  </a:lnTo>
                  <a:lnTo>
                    <a:pt x="2" y="38"/>
                  </a:lnTo>
                  <a:lnTo>
                    <a:pt x="3" y="37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6" y="27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1" y="26"/>
                  </a:lnTo>
                  <a:lnTo>
                    <a:pt x="21" y="24"/>
                  </a:lnTo>
                  <a:lnTo>
                    <a:pt x="21" y="20"/>
                  </a:lnTo>
                  <a:lnTo>
                    <a:pt x="20" y="17"/>
                  </a:lnTo>
                  <a:lnTo>
                    <a:pt x="19" y="15"/>
                  </a:lnTo>
                  <a:lnTo>
                    <a:pt x="19" y="12"/>
                  </a:lnTo>
                  <a:lnTo>
                    <a:pt x="19" y="9"/>
                  </a:lnTo>
                  <a:lnTo>
                    <a:pt x="21" y="7"/>
                  </a:lnTo>
                  <a:lnTo>
                    <a:pt x="23" y="6"/>
                  </a:lnTo>
                  <a:lnTo>
                    <a:pt x="25" y="5"/>
                  </a:lnTo>
                  <a:lnTo>
                    <a:pt x="27" y="3"/>
                  </a:lnTo>
                  <a:lnTo>
                    <a:pt x="29" y="2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4" y="5"/>
                  </a:lnTo>
                  <a:lnTo>
                    <a:pt x="35" y="9"/>
                  </a:lnTo>
                  <a:lnTo>
                    <a:pt x="34" y="14"/>
                  </a:lnTo>
                  <a:lnTo>
                    <a:pt x="34" y="16"/>
                  </a:lnTo>
                  <a:lnTo>
                    <a:pt x="31" y="17"/>
                  </a:lnTo>
                  <a:lnTo>
                    <a:pt x="29" y="19"/>
                  </a:lnTo>
                  <a:lnTo>
                    <a:pt x="28" y="20"/>
                  </a:lnTo>
                  <a:lnTo>
                    <a:pt x="27" y="22"/>
                  </a:lnTo>
                  <a:lnTo>
                    <a:pt x="24" y="34"/>
                  </a:lnTo>
                  <a:lnTo>
                    <a:pt x="18" y="45"/>
                  </a:lnTo>
                  <a:lnTo>
                    <a:pt x="16" y="46"/>
                  </a:lnTo>
                  <a:lnTo>
                    <a:pt x="15" y="47"/>
                  </a:lnTo>
                  <a:lnTo>
                    <a:pt x="12" y="48"/>
                  </a:lnTo>
                  <a:lnTo>
                    <a:pt x="10" y="48"/>
                  </a:lnTo>
                  <a:lnTo>
                    <a:pt x="8" y="49"/>
                  </a:lnTo>
                  <a:lnTo>
                    <a:pt x="7" y="50"/>
                  </a:lnTo>
                  <a:lnTo>
                    <a:pt x="5" y="49"/>
                  </a:lnTo>
                  <a:lnTo>
                    <a:pt x="3" y="49"/>
                  </a:lnTo>
                  <a:lnTo>
                    <a:pt x="2" y="49"/>
                  </a:lnTo>
                  <a:close/>
                </a:path>
              </a:pathLst>
            </a:custGeom>
            <a:solidFill>
              <a:srgbClr val="79AD75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894" name="Freeform 121"/>
            <p:cNvSpPr>
              <a:spLocks/>
            </p:cNvSpPr>
            <p:nvPr/>
          </p:nvSpPr>
          <p:spPr bwMode="gray">
            <a:xfrm>
              <a:off x="4471" y="3254"/>
              <a:ext cx="45" cy="66"/>
            </a:xfrm>
            <a:custGeom>
              <a:avLst/>
              <a:gdLst>
                <a:gd name="T0" fmla="*/ 3 w 35"/>
                <a:gd name="T1" fmla="*/ 65 h 50"/>
                <a:gd name="T2" fmla="*/ 1 w 35"/>
                <a:gd name="T3" fmla="*/ 63 h 50"/>
                <a:gd name="T4" fmla="*/ 0 w 35"/>
                <a:gd name="T5" fmla="*/ 61 h 50"/>
                <a:gd name="T6" fmla="*/ 0 w 35"/>
                <a:gd name="T7" fmla="*/ 58 h 50"/>
                <a:gd name="T8" fmla="*/ 0 w 35"/>
                <a:gd name="T9" fmla="*/ 55 h 50"/>
                <a:gd name="T10" fmla="*/ 1 w 35"/>
                <a:gd name="T11" fmla="*/ 53 h 50"/>
                <a:gd name="T12" fmla="*/ 3 w 35"/>
                <a:gd name="T13" fmla="*/ 50 h 50"/>
                <a:gd name="T14" fmla="*/ 4 w 35"/>
                <a:gd name="T15" fmla="*/ 49 h 50"/>
                <a:gd name="T16" fmla="*/ 9 w 35"/>
                <a:gd name="T17" fmla="*/ 44 h 50"/>
                <a:gd name="T18" fmla="*/ 14 w 35"/>
                <a:gd name="T19" fmla="*/ 40 h 50"/>
                <a:gd name="T20" fmla="*/ 21 w 35"/>
                <a:gd name="T21" fmla="*/ 36 h 50"/>
                <a:gd name="T22" fmla="*/ 22 w 35"/>
                <a:gd name="T23" fmla="*/ 36 h 50"/>
                <a:gd name="T24" fmla="*/ 24 w 35"/>
                <a:gd name="T25" fmla="*/ 36 h 50"/>
                <a:gd name="T26" fmla="*/ 26 w 35"/>
                <a:gd name="T27" fmla="*/ 36 h 50"/>
                <a:gd name="T28" fmla="*/ 27 w 35"/>
                <a:gd name="T29" fmla="*/ 34 h 50"/>
                <a:gd name="T30" fmla="*/ 27 w 35"/>
                <a:gd name="T31" fmla="*/ 32 h 50"/>
                <a:gd name="T32" fmla="*/ 27 w 35"/>
                <a:gd name="T33" fmla="*/ 26 h 50"/>
                <a:gd name="T34" fmla="*/ 26 w 35"/>
                <a:gd name="T35" fmla="*/ 22 h 50"/>
                <a:gd name="T36" fmla="*/ 24 w 35"/>
                <a:gd name="T37" fmla="*/ 20 h 50"/>
                <a:gd name="T38" fmla="*/ 24 w 35"/>
                <a:gd name="T39" fmla="*/ 16 h 50"/>
                <a:gd name="T40" fmla="*/ 24 w 35"/>
                <a:gd name="T41" fmla="*/ 12 h 50"/>
                <a:gd name="T42" fmla="*/ 27 w 35"/>
                <a:gd name="T43" fmla="*/ 9 h 50"/>
                <a:gd name="T44" fmla="*/ 30 w 35"/>
                <a:gd name="T45" fmla="*/ 8 h 50"/>
                <a:gd name="T46" fmla="*/ 32 w 35"/>
                <a:gd name="T47" fmla="*/ 7 h 50"/>
                <a:gd name="T48" fmla="*/ 35 w 35"/>
                <a:gd name="T49" fmla="*/ 4 h 50"/>
                <a:gd name="T50" fmla="*/ 37 w 35"/>
                <a:gd name="T51" fmla="*/ 3 h 50"/>
                <a:gd name="T52" fmla="*/ 39 w 35"/>
                <a:gd name="T53" fmla="*/ 1 h 50"/>
                <a:gd name="T54" fmla="*/ 40 w 35"/>
                <a:gd name="T55" fmla="*/ 1 h 50"/>
                <a:gd name="T56" fmla="*/ 42 w 35"/>
                <a:gd name="T57" fmla="*/ 0 h 50"/>
                <a:gd name="T58" fmla="*/ 42 w 35"/>
                <a:gd name="T59" fmla="*/ 1 h 50"/>
                <a:gd name="T60" fmla="*/ 44 w 35"/>
                <a:gd name="T61" fmla="*/ 7 h 50"/>
                <a:gd name="T62" fmla="*/ 45 w 35"/>
                <a:gd name="T63" fmla="*/ 12 h 50"/>
                <a:gd name="T64" fmla="*/ 44 w 35"/>
                <a:gd name="T65" fmla="*/ 18 h 50"/>
                <a:gd name="T66" fmla="*/ 44 w 35"/>
                <a:gd name="T67" fmla="*/ 21 h 50"/>
                <a:gd name="T68" fmla="*/ 40 w 35"/>
                <a:gd name="T69" fmla="*/ 22 h 50"/>
                <a:gd name="T70" fmla="*/ 37 w 35"/>
                <a:gd name="T71" fmla="*/ 25 h 50"/>
                <a:gd name="T72" fmla="*/ 36 w 35"/>
                <a:gd name="T73" fmla="*/ 26 h 50"/>
                <a:gd name="T74" fmla="*/ 35 w 35"/>
                <a:gd name="T75" fmla="*/ 29 h 50"/>
                <a:gd name="T76" fmla="*/ 31 w 35"/>
                <a:gd name="T77" fmla="*/ 45 h 50"/>
                <a:gd name="T78" fmla="*/ 23 w 35"/>
                <a:gd name="T79" fmla="*/ 59 h 50"/>
                <a:gd name="T80" fmla="*/ 21 w 35"/>
                <a:gd name="T81" fmla="*/ 61 h 50"/>
                <a:gd name="T82" fmla="*/ 19 w 35"/>
                <a:gd name="T83" fmla="*/ 62 h 50"/>
                <a:gd name="T84" fmla="*/ 15 w 35"/>
                <a:gd name="T85" fmla="*/ 63 h 50"/>
                <a:gd name="T86" fmla="*/ 13 w 35"/>
                <a:gd name="T87" fmla="*/ 63 h 50"/>
                <a:gd name="T88" fmla="*/ 10 w 35"/>
                <a:gd name="T89" fmla="*/ 65 h 50"/>
                <a:gd name="T90" fmla="*/ 9 w 35"/>
                <a:gd name="T91" fmla="*/ 66 h 50"/>
                <a:gd name="T92" fmla="*/ 6 w 35"/>
                <a:gd name="T93" fmla="*/ 65 h 50"/>
                <a:gd name="T94" fmla="*/ 4 w 35"/>
                <a:gd name="T95" fmla="*/ 65 h 50"/>
                <a:gd name="T96" fmla="*/ 3 w 35"/>
                <a:gd name="T97" fmla="*/ 65 h 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50"/>
                <a:gd name="T149" fmla="*/ 35 w 35"/>
                <a:gd name="T150" fmla="*/ 50 h 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50">
                  <a:moveTo>
                    <a:pt x="2" y="49"/>
                  </a:moveTo>
                  <a:lnTo>
                    <a:pt x="1" y="48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1" y="40"/>
                  </a:lnTo>
                  <a:lnTo>
                    <a:pt x="2" y="38"/>
                  </a:lnTo>
                  <a:lnTo>
                    <a:pt x="3" y="37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6" y="27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1" y="26"/>
                  </a:lnTo>
                  <a:lnTo>
                    <a:pt x="21" y="24"/>
                  </a:lnTo>
                  <a:lnTo>
                    <a:pt x="21" y="20"/>
                  </a:lnTo>
                  <a:lnTo>
                    <a:pt x="20" y="17"/>
                  </a:lnTo>
                  <a:lnTo>
                    <a:pt x="19" y="15"/>
                  </a:lnTo>
                  <a:lnTo>
                    <a:pt x="19" y="12"/>
                  </a:lnTo>
                  <a:lnTo>
                    <a:pt x="19" y="9"/>
                  </a:lnTo>
                  <a:lnTo>
                    <a:pt x="21" y="7"/>
                  </a:lnTo>
                  <a:lnTo>
                    <a:pt x="23" y="6"/>
                  </a:lnTo>
                  <a:lnTo>
                    <a:pt x="25" y="5"/>
                  </a:lnTo>
                  <a:lnTo>
                    <a:pt x="27" y="3"/>
                  </a:lnTo>
                  <a:lnTo>
                    <a:pt x="29" y="2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4" y="5"/>
                  </a:lnTo>
                  <a:lnTo>
                    <a:pt x="35" y="9"/>
                  </a:lnTo>
                  <a:lnTo>
                    <a:pt x="34" y="14"/>
                  </a:lnTo>
                  <a:lnTo>
                    <a:pt x="34" y="16"/>
                  </a:lnTo>
                  <a:lnTo>
                    <a:pt x="31" y="17"/>
                  </a:lnTo>
                  <a:lnTo>
                    <a:pt x="29" y="19"/>
                  </a:lnTo>
                  <a:lnTo>
                    <a:pt x="28" y="20"/>
                  </a:lnTo>
                  <a:lnTo>
                    <a:pt x="27" y="22"/>
                  </a:lnTo>
                  <a:lnTo>
                    <a:pt x="24" y="34"/>
                  </a:lnTo>
                  <a:lnTo>
                    <a:pt x="18" y="45"/>
                  </a:lnTo>
                  <a:lnTo>
                    <a:pt x="16" y="46"/>
                  </a:lnTo>
                  <a:lnTo>
                    <a:pt x="15" y="47"/>
                  </a:lnTo>
                  <a:lnTo>
                    <a:pt x="12" y="48"/>
                  </a:lnTo>
                  <a:lnTo>
                    <a:pt x="10" y="48"/>
                  </a:lnTo>
                  <a:lnTo>
                    <a:pt x="8" y="49"/>
                  </a:lnTo>
                  <a:lnTo>
                    <a:pt x="7" y="50"/>
                  </a:lnTo>
                  <a:lnTo>
                    <a:pt x="5" y="49"/>
                  </a:lnTo>
                  <a:lnTo>
                    <a:pt x="3" y="49"/>
                  </a:lnTo>
                  <a:lnTo>
                    <a:pt x="2" y="49"/>
                  </a:lnTo>
                </a:path>
              </a:pathLst>
            </a:custGeom>
            <a:solidFill>
              <a:srgbClr val="79AD75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895" name="Freeform 122"/>
            <p:cNvSpPr>
              <a:spLocks/>
            </p:cNvSpPr>
            <p:nvPr/>
          </p:nvSpPr>
          <p:spPr bwMode="gray">
            <a:xfrm>
              <a:off x="4162" y="1603"/>
              <a:ext cx="39" cy="26"/>
            </a:xfrm>
            <a:custGeom>
              <a:avLst/>
              <a:gdLst>
                <a:gd name="T0" fmla="*/ 17 w 30"/>
                <a:gd name="T1" fmla="*/ 1 h 20"/>
                <a:gd name="T2" fmla="*/ 23 w 30"/>
                <a:gd name="T3" fmla="*/ 0 h 20"/>
                <a:gd name="T4" fmla="*/ 31 w 30"/>
                <a:gd name="T5" fmla="*/ 0 h 20"/>
                <a:gd name="T6" fmla="*/ 39 w 30"/>
                <a:gd name="T7" fmla="*/ 1 h 20"/>
                <a:gd name="T8" fmla="*/ 36 w 30"/>
                <a:gd name="T9" fmla="*/ 5 h 20"/>
                <a:gd name="T10" fmla="*/ 36 w 30"/>
                <a:gd name="T11" fmla="*/ 8 h 20"/>
                <a:gd name="T12" fmla="*/ 36 w 30"/>
                <a:gd name="T13" fmla="*/ 12 h 20"/>
                <a:gd name="T14" fmla="*/ 36 w 30"/>
                <a:gd name="T15" fmla="*/ 16 h 20"/>
                <a:gd name="T16" fmla="*/ 36 w 30"/>
                <a:gd name="T17" fmla="*/ 18 h 20"/>
                <a:gd name="T18" fmla="*/ 36 w 30"/>
                <a:gd name="T19" fmla="*/ 21 h 20"/>
                <a:gd name="T20" fmla="*/ 35 w 30"/>
                <a:gd name="T21" fmla="*/ 22 h 20"/>
                <a:gd name="T22" fmla="*/ 29 w 30"/>
                <a:gd name="T23" fmla="*/ 26 h 20"/>
                <a:gd name="T24" fmla="*/ 20 w 30"/>
                <a:gd name="T25" fmla="*/ 26 h 20"/>
                <a:gd name="T26" fmla="*/ 9 w 30"/>
                <a:gd name="T27" fmla="*/ 25 h 20"/>
                <a:gd name="T28" fmla="*/ 0 w 30"/>
                <a:gd name="T29" fmla="*/ 22 h 20"/>
                <a:gd name="T30" fmla="*/ 3 w 30"/>
                <a:gd name="T31" fmla="*/ 21 h 20"/>
                <a:gd name="T32" fmla="*/ 5 w 30"/>
                <a:gd name="T33" fmla="*/ 19 h 20"/>
                <a:gd name="T34" fmla="*/ 8 w 30"/>
                <a:gd name="T35" fmla="*/ 19 h 20"/>
                <a:gd name="T36" fmla="*/ 10 w 30"/>
                <a:gd name="T37" fmla="*/ 19 h 20"/>
                <a:gd name="T38" fmla="*/ 13 w 30"/>
                <a:gd name="T39" fmla="*/ 19 h 20"/>
                <a:gd name="T40" fmla="*/ 14 w 30"/>
                <a:gd name="T41" fmla="*/ 18 h 20"/>
                <a:gd name="T42" fmla="*/ 17 w 30"/>
                <a:gd name="T43" fmla="*/ 16 h 20"/>
                <a:gd name="T44" fmla="*/ 17 w 30"/>
                <a:gd name="T45" fmla="*/ 14 h 20"/>
                <a:gd name="T46" fmla="*/ 17 w 30"/>
                <a:gd name="T47" fmla="*/ 12 h 20"/>
                <a:gd name="T48" fmla="*/ 16 w 30"/>
                <a:gd name="T49" fmla="*/ 9 h 20"/>
                <a:gd name="T50" fmla="*/ 16 w 30"/>
                <a:gd name="T51" fmla="*/ 7 h 20"/>
                <a:gd name="T52" fmla="*/ 14 w 30"/>
                <a:gd name="T53" fmla="*/ 5 h 20"/>
                <a:gd name="T54" fmla="*/ 14 w 30"/>
                <a:gd name="T55" fmla="*/ 4 h 20"/>
                <a:gd name="T56" fmla="*/ 16 w 30"/>
                <a:gd name="T57" fmla="*/ 3 h 20"/>
                <a:gd name="T58" fmla="*/ 17 w 30"/>
                <a:gd name="T59" fmla="*/ 1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0"/>
                <a:gd name="T91" fmla="*/ 0 h 20"/>
                <a:gd name="T92" fmla="*/ 30 w 30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0" h="20">
                  <a:moveTo>
                    <a:pt x="13" y="1"/>
                  </a:moveTo>
                  <a:lnTo>
                    <a:pt x="18" y="0"/>
                  </a:lnTo>
                  <a:lnTo>
                    <a:pt x="24" y="0"/>
                  </a:lnTo>
                  <a:lnTo>
                    <a:pt x="30" y="1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8" y="9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8" y="16"/>
                  </a:lnTo>
                  <a:lnTo>
                    <a:pt x="27" y="17"/>
                  </a:lnTo>
                  <a:lnTo>
                    <a:pt x="22" y="20"/>
                  </a:lnTo>
                  <a:lnTo>
                    <a:pt x="15" y="20"/>
                  </a:lnTo>
                  <a:lnTo>
                    <a:pt x="7" y="19"/>
                  </a:lnTo>
                  <a:lnTo>
                    <a:pt x="0" y="17"/>
                  </a:lnTo>
                  <a:lnTo>
                    <a:pt x="2" y="16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1" y="14"/>
                  </a:lnTo>
                  <a:lnTo>
                    <a:pt x="13" y="12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2" y="2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79AD75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896" name="Freeform 123"/>
            <p:cNvSpPr>
              <a:spLocks/>
            </p:cNvSpPr>
            <p:nvPr/>
          </p:nvSpPr>
          <p:spPr bwMode="gray">
            <a:xfrm>
              <a:off x="4162" y="1603"/>
              <a:ext cx="39" cy="26"/>
            </a:xfrm>
            <a:custGeom>
              <a:avLst/>
              <a:gdLst>
                <a:gd name="T0" fmla="*/ 17 w 30"/>
                <a:gd name="T1" fmla="*/ 1 h 20"/>
                <a:gd name="T2" fmla="*/ 23 w 30"/>
                <a:gd name="T3" fmla="*/ 0 h 20"/>
                <a:gd name="T4" fmla="*/ 31 w 30"/>
                <a:gd name="T5" fmla="*/ 0 h 20"/>
                <a:gd name="T6" fmla="*/ 39 w 30"/>
                <a:gd name="T7" fmla="*/ 1 h 20"/>
                <a:gd name="T8" fmla="*/ 36 w 30"/>
                <a:gd name="T9" fmla="*/ 5 h 20"/>
                <a:gd name="T10" fmla="*/ 36 w 30"/>
                <a:gd name="T11" fmla="*/ 8 h 20"/>
                <a:gd name="T12" fmla="*/ 36 w 30"/>
                <a:gd name="T13" fmla="*/ 12 h 20"/>
                <a:gd name="T14" fmla="*/ 36 w 30"/>
                <a:gd name="T15" fmla="*/ 16 h 20"/>
                <a:gd name="T16" fmla="*/ 36 w 30"/>
                <a:gd name="T17" fmla="*/ 18 h 20"/>
                <a:gd name="T18" fmla="*/ 36 w 30"/>
                <a:gd name="T19" fmla="*/ 21 h 20"/>
                <a:gd name="T20" fmla="*/ 35 w 30"/>
                <a:gd name="T21" fmla="*/ 22 h 20"/>
                <a:gd name="T22" fmla="*/ 29 w 30"/>
                <a:gd name="T23" fmla="*/ 26 h 20"/>
                <a:gd name="T24" fmla="*/ 20 w 30"/>
                <a:gd name="T25" fmla="*/ 26 h 20"/>
                <a:gd name="T26" fmla="*/ 9 w 30"/>
                <a:gd name="T27" fmla="*/ 25 h 20"/>
                <a:gd name="T28" fmla="*/ 0 w 30"/>
                <a:gd name="T29" fmla="*/ 22 h 20"/>
                <a:gd name="T30" fmla="*/ 3 w 30"/>
                <a:gd name="T31" fmla="*/ 21 h 20"/>
                <a:gd name="T32" fmla="*/ 5 w 30"/>
                <a:gd name="T33" fmla="*/ 19 h 20"/>
                <a:gd name="T34" fmla="*/ 8 w 30"/>
                <a:gd name="T35" fmla="*/ 19 h 20"/>
                <a:gd name="T36" fmla="*/ 10 w 30"/>
                <a:gd name="T37" fmla="*/ 19 h 20"/>
                <a:gd name="T38" fmla="*/ 13 w 30"/>
                <a:gd name="T39" fmla="*/ 19 h 20"/>
                <a:gd name="T40" fmla="*/ 14 w 30"/>
                <a:gd name="T41" fmla="*/ 18 h 20"/>
                <a:gd name="T42" fmla="*/ 17 w 30"/>
                <a:gd name="T43" fmla="*/ 16 h 20"/>
                <a:gd name="T44" fmla="*/ 17 w 30"/>
                <a:gd name="T45" fmla="*/ 14 h 20"/>
                <a:gd name="T46" fmla="*/ 17 w 30"/>
                <a:gd name="T47" fmla="*/ 12 h 20"/>
                <a:gd name="T48" fmla="*/ 16 w 30"/>
                <a:gd name="T49" fmla="*/ 9 h 20"/>
                <a:gd name="T50" fmla="*/ 16 w 30"/>
                <a:gd name="T51" fmla="*/ 7 h 20"/>
                <a:gd name="T52" fmla="*/ 14 w 30"/>
                <a:gd name="T53" fmla="*/ 5 h 20"/>
                <a:gd name="T54" fmla="*/ 14 w 30"/>
                <a:gd name="T55" fmla="*/ 4 h 20"/>
                <a:gd name="T56" fmla="*/ 16 w 30"/>
                <a:gd name="T57" fmla="*/ 3 h 20"/>
                <a:gd name="T58" fmla="*/ 17 w 30"/>
                <a:gd name="T59" fmla="*/ 1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0"/>
                <a:gd name="T91" fmla="*/ 0 h 20"/>
                <a:gd name="T92" fmla="*/ 30 w 30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0" h="20">
                  <a:moveTo>
                    <a:pt x="13" y="1"/>
                  </a:moveTo>
                  <a:lnTo>
                    <a:pt x="18" y="0"/>
                  </a:lnTo>
                  <a:lnTo>
                    <a:pt x="24" y="0"/>
                  </a:lnTo>
                  <a:lnTo>
                    <a:pt x="30" y="1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8" y="9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8" y="16"/>
                  </a:lnTo>
                  <a:lnTo>
                    <a:pt x="27" y="17"/>
                  </a:lnTo>
                  <a:lnTo>
                    <a:pt x="22" y="20"/>
                  </a:lnTo>
                  <a:lnTo>
                    <a:pt x="15" y="20"/>
                  </a:lnTo>
                  <a:lnTo>
                    <a:pt x="7" y="19"/>
                  </a:lnTo>
                  <a:lnTo>
                    <a:pt x="0" y="17"/>
                  </a:lnTo>
                  <a:lnTo>
                    <a:pt x="2" y="16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1" y="14"/>
                  </a:lnTo>
                  <a:lnTo>
                    <a:pt x="13" y="12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2" y="2"/>
                  </a:lnTo>
                  <a:lnTo>
                    <a:pt x="13" y="1"/>
                  </a:lnTo>
                </a:path>
              </a:pathLst>
            </a:custGeom>
            <a:solidFill>
              <a:srgbClr val="79AD75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897" name="Freeform 124"/>
            <p:cNvSpPr>
              <a:spLocks/>
            </p:cNvSpPr>
            <p:nvPr/>
          </p:nvSpPr>
          <p:spPr bwMode="gray">
            <a:xfrm>
              <a:off x="3643" y="1299"/>
              <a:ext cx="92" cy="73"/>
            </a:xfrm>
            <a:custGeom>
              <a:avLst/>
              <a:gdLst>
                <a:gd name="T0" fmla="*/ 79 w 71"/>
                <a:gd name="T1" fmla="*/ 7 h 56"/>
                <a:gd name="T2" fmla="*/ 73 w 71"/>
                <a:gd name="T3" fmla="*/ 9 h 56"/>
                <a:gd name="T4" fmla="*/ 61 w 71"/>
                <a:gd name="T5" fmla="*/ 5 h 56"/>
                <a:gd name="T6" fmla="*/ 47 w 71"/>
                <a:gd name="T7" fmla="*/ 3 h 56"/>
                <a:gd name="T8" fmla="*/ 35 w 71"/>
                <a:gd name="T9" fmla="*/ 7 h 56"/>
                <a:gd name="T10" fmla="*/ 32 w 71"/>
                <a:gd name="T11" fmla="*/ 10 h 56"/>
                <a:gd name="T12" fmla="*/ 32 w 71"/>
                <a:gd name="T13" fmla="*/ 13 h 56"/>
                <a:gd name="T14" fmla="*/ 36 w 71"/>
                <a:gd name="T15" fmla="*/ 16 h 56"/>
                <a:gd name="T16" fmla="*/ 43 w 71"/>
                <a:gd name="T17" fmla="*/ 16 h 56"/>
                <a:gd name="T18" fmla="*/ 51 w 71"/>
                <a:gd name="T19" fmla="*/ 16 h 56"/>
                <a:gd name="T20" fmla="*/ 56 w 71"/>
                <a:gd name="T21" fmla="*/ 22 h 56"/>
                <a:gd name="T22" fmla="*/ 56 w 71"/>
                <a:gd name="T23" fmla="*/ 34 h 56"/>
                <a:gd name="T24" fmla="*/ 60 w 71"/>
                <a:gd name="T25" fmla="*/ 43 h 56"/>
                <a:gd name="T26" fmla="*/ 69 w 71"/>
                <a:gd name="T27" fmla="*/ 47 h 56"/>
                <a:gd name="T28" fmla="*/ 70 w 71"/>
                <a:gd name="T29" fmla="*/ 51 h 56"/>
                <a:gd name="T30" fmla="*/ 57 w 71"/>
                <a:gd name="T31" fmla="*/ 53 h 56"/>
                <a:gd name="T32" fmla="*/ 52 w 71"/>
                <a:gd name="T33" fmla="*/ 56 h 56"/>
                <a:gd name="T34" fmla="*/ 32 w 71"/>
                <a:gd name="T35" fmla="*/ 55 h 56"/>
                <a:gd name="T36" fmla="*/ 6 w 71"/>
                <a:gd name="T37" fmla="*/ 55 h 56"/>
                <a:gd name="T38" fmla="*/ 1 w 71"/>
                <a:gd name="T39" fmla="*/ 55 h 56"/>
                <a:gd name="T40" fmla="*/ 0 w 71"/>
                <a:gd name="T41" fmla="*/ 59 h 56"/>
                <a:gd name="T42" fmla="*/ 6 w 71"/>
                <a:gd name="T43" fmla="*/ 66 h 56"/>
                <a:gd name="T44" fmla="*/ 16 w 71"/>
                <a:gd name="T45" fmla="*/ 70 h 56"/>
                <a:gd name="T46" fmla="*/ 19 w 71"/>
                <a:gd name="T47" fmla="*/ 73 h 56"/>
                <a:gd name="T48" fmla="*/ 21 w 71"/>
                <a:gd name="T49" fmla="*/ 70 h 56"/>
                <a:gd name="T50" fmla="*/ 38 w 71"/>
                <a:gd name="T51" fmla="*/ 65 h 56"/>
                <a:gd name="T52" fmla="*/ 60 w 71"/>
                <a:gd name="T53" fmla="*/ 69 h 56"/>
                <a:gd name="T54" fmla="*/ 71 w 71"/>
                <a:gd name="T55" fmla="*/ 65 h 56"/>
                <a:gd name="T56" fmla="*/ 80 w 71"/>
                <a:gd name="T57" fmla="*/ 64 h 56"/>
                <a:gd name="T58" fmla="*/ 87 w 71"/>
                <a:gd name="T59" fmla="*/ 65 h 56"/>
                <a:gd name="T60" fmla="*/ 89 w 71"/>
                <a:gd name="T61" fmla="*/ 66 h 56"/>
                <a:gd name="T62" fmla="*/ 91 w 71"/>
                <a:gd name="T63" fmla="*/ 64 h 56"/>
                <a:gd name="T64" fmla="*/ 92 w 71"/>
                <a:gd name="T65" fmla="*/ 59 h 56"/>
                <a:gd name="T66" fmla="*/ 87 w 71"/>
                <a:gd name="T67" fmla="*/ 48 h 56"/>
                <a:gd name="T68" fmla="*/ 87 w 71"/>
                <a:gd name="T69" fmla="*/ 44 h 56"/>
                <a:gd name="T70" fmla="*/ 92 w 71"/>
                <a:gd name="T71" fmla="*/ 39 h 56"/>
                <a:gd name="T72" fmla="*/ 89 w 71"/>
                <a:gd name="T73" fmla="*/ 33 h 56"/>
                <a:gd name="T74" fmla="*/ 91 w 71"/>
                <a:gd name="T75" fmla="*/ 27 h 56"/>
                <a:gd name="T76" fmla="*/ 92 w 71"/>
                <a:gd name="T77" fmla="*/ 22 h 56"/>
                <a:gd name="T78" fmla="*/ 88 w 71"/>
                <a:gd name="T79" fmla="*/ 17 h 56"/>
                <a:gd name="T80" fmla="*/ 88 w 71"/>
                <a:gd name="T81" fmla="*/ 16 h 56"/>
                <a:gd name="T82" fmla="*/ 87 w 71"/>
                <a:gd name="T83" fmla="*/ 9 h 56"/>
                <a:gd name="T84" fmla="*/ 83 w 71"/>
                <a:gd name="T85" fmla="*/ 4 h 56"/>
                <a:gd name="T86" fmla="*/ 80 w 71"/>
                <a:gd name="T87" fmla="*/ 4 h 5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56"/>
                <a:gd name="T134" fmla="*/ 71 w 71"/>
                <a:gd name="T135" fmla="*/ 56 h 5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56">
                  <a:moveTo>
                    <a:pt x="62" y="3"/>
                  </a:moveTo>
                  <a:lnTo>
                    <a:pt x="61" y="4"/>
                  </a:lnTo>
                  <a:lnTo>
                    <a:pt x="61" y="5"/>
                  </a:lnTo>
                  <a:lnTo>
                    <a:pt x="60" y="5"/>
                  </a:lnTo>
                  <a:lnTo>
                    <a:pt x="59" y="6"/>
                  </a:lnTo>
                  <a:lnTo>
                    <a:pt x="56" y="7"/>
                  </a:lnTo>
                  <a:lnTo>
                    <a:pt x="53" y="7"/>
                  </a:lnTo>
                  <a:lnTo>
                    <a:pt x="50" y="6"/>
                  </a:lnTo>
                  <a:lnTo>
                    <a:pt x="47" y="4"/>
                  </a:lnTo>
                  <a:lnTo>
                    <a:pt x="43" y="3"/>
                  </a:lnTo>
                  <a:lnTo>
                    <a:pt x="39" y="2"/>
                  </a:lnTo>
                  <a:lnTo>
                    <a:pt x="36" y="2"/>
                  </a:lnTo>
                  <a:lnTo>
                    <a:pt x="33" y="2"/>
                  </a:lnTo>
                  <a:lnTo>
                    <a:pt x="30" y="3"/>
                  </a:lnTo>
                  <a:lnTo>
                    <a:pt x="27" y="5"/>
                  </a:lnTo>
                  <a:lnTo>
                    <a:pt x="26" y="6"/>
                  </a:lnTo>
                  <a:lnTo>
                    <a:pt x="25" y="7"/>
                  </a:lnTo>
                  <a:lnTo>
                    <a:pt x="25" y="8"/>
                  </a:lnTo>
                  <a:lnTo>
                    <a:pt x="25" y="9"/>
                  </a:lnTo>
                  <a:lnTo>
                    <a:pt x="25" y="10"/>
                  </a:lnTo>
                  <a:lnTo>
                    <a:pt x="26" y="11"/>
                  </a:lnTo>
                  <a:lnTo>
                    <a:pt x="27" y="11"/>
                  </a:lnTo>
                  <a:lnTo>
                    <a:pt x="28" y="12"/>
                  </a:lnTo>
                  <a:lnTo>
                    <a:pt x="29" y="12"/>
                  </a:lnTo>
                  <a:lnTo>
                    <a:pt x="31" y="12"/>
                  </a:lnTo>
                  <a:lnTo>
                    <a:pt x="33" y="12"/>
                  </a:lnTo>
                  <a:lnTo>
                    <a:pt x="35" y="11"/>
                  </a:lnTo>
                  <a:lnTo>
                    <a:pt x="37" y="11"/>
                  </a:lnTo>
                  <a:lnTo>
                    <a:pt x="39" y="12"/>
                  </a:lnTo>
                  <a:lnTo>
                    <a:pt x="41" y="13"/>
                  </a:lnTo>
                  <a:lnTo>
                    <a:pt x="42" y="15"/>
                  </a:lnTo>
                  <a:lnTo>
                    <a:pt x="43" y="17"/>
                  </a:lnTo>
                  <a:lnTo>
                    <a:pt x="43" y="20"/>
                  </a:lnTo>
                  <a:lnTo>
                    <a:pt x="42" y="23"/>
                  </a:lnTo>
                  <a:lnTo>
                    <a:pt x="43" y="26"/>
                  </a:lnTo>
                  <a:lnTo>
                    <a:pt x="43" y="28"/>
                  </a:lnTo>
                  <a:lnTo>
                    <a:pt x="44" y="30"/>
                  </a:lnTo>
                  <a:lnTo>
                    <a:pt x="46" y="33"/>
                  </a:lnTo>
                  <a:lnTo>
                    <a:pt x="48" y="34"/>
                  </a:lnTo>
                  <a:lnTo>
                    <a:pt x="50" y="35"/>
                  </a:lnTo>
                  <a:lnTo>
                    <a:pt x="53" y="36"/>
                  </a:lnTo>
                  <a:lnTo>
                    <a:pt x="54" y="38"/>
                  </a:lnTo>
                  <a:lnTo>
                    <a:pt x="54" y="39"/>
                  </a:lnTo>
                  <a:lnTo>
                    <a:pt x="53" y="40"/>
                  </a:lnTo>
                  <a:lnTo>
                    <a:pt x="49" y="40"/>
                  </a:lnTo>
                  <a:lnTo>
                    <a:pt x="44" y="41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0" y="43"/>
                  </a:lnTo>
                  <a:lnTo>
                    <a:pt x="38" y="42"/>
                  </a:lnTo>
                  <a:lnTo>
                    <a:pt x="36" y="42"/>
                  </a:lnTo>
                  <a:lnTo>
                    <a:pt x="25" y="42"/>
                  </a:lnTo>
                  <a:lnTo>
                    <a:pt x="12" y="41"/>
                  </a:lnTo>
                  <a:lnTo>
                    <a:pt x="9" y="41"/>
                  </a:lnTo>
                  <a:lnTo>
                    <a:pt x="5" y="42"/>
                  </a:lnTo>
                  <a:lnTo>
                    <a:pt x="4" y="42"/>
                  </a:lnTo>
                  <a:lnTo>
                    <a:pt x="2" y="42"/>
                  </a:lnTo>
                  <a:lnTo>
                    <a:pt x="1" y="42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9"/>
                  </a:lnTo>
                  <a:lnTo>
                    <a:pt x="5" y="51"/>
                  </a:lnTo>
                  <a:lnTo>
                    <a:pt x="8" y="52"/>
                  </a:lnTo>
                  <a:lnTo>
                    <a:pt x="11" y="54"/>
                  </a:lnTo>
                  <a:lnTo>
                    <a:pt x="12" y="54"/>
                  </a:lnTo>
                  <a:lnTo>
                    <a:pt x="13" y="55"/>
                  </a:lnTo>
                  <a:lnTo>
                    <a:pt x="14" y="56"/>
                  </a:lnTo>
                  <a:lnTo>
                    <a:pt x="15" y="56"/>
                  </a:lnTo>
                  <a:lnTo>
                    <a:pt x="16" y="55"/>
                  </a:lnTo>
                  <a:lnTo>
                    <a:pt x="16" y="54"/>
                  </a:lnTo>
                  <a:lnTo>
                    <a:pt x="16" y="53"/>
                  </a:lnTo>
                  <a:lnTo>
                    <a:pt x="23" y="50"/>
                  </a:lnTo>
                  <a:lnTo>
                    <a:pt x="29" y="50"/>
                  </a:lnTo>
                  <a:lnTo>
                    <a:pt x="36" y="51"/>
                  </a:lnTo>
                  <a:lnTo>
                    <a:pt x="43" y="53"/>
                  </a:lnTo>
                  <a:lnTo>
                    <a:pt x="46" y="53"/>
                  </a:lnTo>
                  <a:lnTo>
                    <a:pt x="49" y="52"/>
                  </a:lnTo>
                  <a:lnTo>
                    <a:pt x="52" y="51"/>
                  </a:lnTo>
                  <a:lnTo>
                    <a:pt x="55" y="50"/>
                  </a:lnTo>
                  <a:lnTo>
                    <a:pt x="58" y="49"/>
                  </a:lnTo>
                  <a:lnTo>
                    <a:pt x="60" y="48"/>
                  </a:lnTo>
                  <a:lnTo>
                    <a:pt x="62" y="49"/>
                  </a:lnTo>
                  <a:lnTo>
                    <a:pt x="64" y="50"/>
                  </a:lnTo>
                  <a:lnTo>
                    <a:pt x="66" y="51"/>
                  </a:lnTo>
                  <a:lnTo>
                    <a:pt x="67" y="50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1" y="48"/>
                  </a:lnTo>
                  <a:lnTo>
                    <a:pt x="71" y="45"/>
                  </a:lnTo>
                  <a:lnTo>
                    <a:pt x="70" y="42"/>
                  </a:lnTo>
                  <a:lnTo>
                    <a:pt x="68" y="40"/>
                  </a:lnTo>
                  <a:lnTo>
                    <a:pt x="67" y="37"/>
                  </a:lnTo>
                  <a:lnTo>
                    <a:pt x="66" y="36"/>
                  </a:lnTo>
                  <a:lnTo>
                    <a:pt x="66" y="35"/>
                  </a:lnTo>
                  <a:lnTo>
                    <a:pt x="67" y="34"/>
                  </a:lnTo>
                  <a:lnTo>
                    <a:pt x="68" y="33"/>
                  </a:lnTo>
                  <a:lnTo>
                    <a:pt x="70" y="32"/>
                  </a:lnTo>
                  <a:lnTo>
                    <a:pt x="71" y="30"/>
                  </a:lnTo>
                  <a:lnTo>
                    <a:pt x="71" y="28"/>
                  </a:lnTo>
                  <a:lnTo>
                    <a:pt x="70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9" y="22"/>
                  </a:lnTo>
                  <a:lnTo>
                    <a:pt x="70" y="21"/>
                  </a:lnTo>
                  <a:lnTo>
                    <a:pt x="71" y="20"/>
                  </a:lnTo>
                  <a:lnTo>
                    <a:pt x="71" y="18"/>
                  </a:lnTo>
                  <a:lnTo>
                    <a:pt x="71" y="17"/>
                  </a:lnTo>
                  <a:lnTo>
                    <a:pt x="70" y="16"/>
                  </a:lnTo>
                  <a:lnTo>
                    <a:pt x="68" y="15"/>
                  </a:lnTo>
                  <a:lnTo>
                    <a:pt x="68" y="13"/>
                  </a:lnTo>
                  <a:lnTo>
                    <a:pt x="68" y="12"/>
                  </a:lnTo>
                  <a:lnTo>
                    <a:pt x="68" y="10"/>
                  </a:lnTo>
                  <a:lnTo>
                    <a:pt x="68" y="9"/>
                  </a:lnTo>
                  <a:lnTo>
                    <a:pt x="67" y="7"/>
                  </a:lnTo>
                  <a:lnTo>
                    <a:pt x="66" y="6"/>
                  </a:lnTo>
                  <a:lnTo>
                    <a:pt x="64" y="5"/>
                  </a:lnTo>
                  <a:lnTo>
                    <a:pt x="64" y="3"/>
                  </a:lnTo>
                  <a:lnTo>
                    <a:pt x="63" y="2"/>
                  </a:lnTo>
                  <a:lnTo>
                    <a:pt x="64" y="0"/>
                  </a:lnTo>
                  <a:lnTo>
                    <a:pt x="62" y="3"/>
                  </a:lnTo>
                  <a:close/>
                </a:path>
              </a:pathLst>
            </a:custGeom>
            <a:solidFill>
              <a:srgbClr val="79AD75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898" name="Freeform 125"/>
            <p:cNvSpPr>
              <a:spLocks/>
            </p:cNvSpPr>
            <p:nvPr/>
          </p:nvSpPr>
          <p:spPr bwMode="gray">
            <a:xfrm>
              <a:off x="3643" y="1299"/>
              <a:ext cx="92" cy="73"/>
            </a:xfrm>
            <a:custGeom>
              <a:avLst/>
              <a:gdLst>
                <a:gd name="T0" fmla="*/ 79 w 71"/>
                <a:gd name="T1" fmla="*/ 7 h 56"/>
                <a:gd name="T2" fmla="*/ 73 w 71"/>
                <a:gd name="T3" fmla="*/ 9 h 56"/>
                <a:gd name="T4" fmla="*/ 61 w 71"/>
                <a:gd name="T5" fmla="*/ 5 h 56"/>
                <a:gd name="T6" fmla="*/ 47 w 71"/>
                <a:gd name="T7" fmla="*/ 3 h 56"/>
                <a:gd name="T8" fmla="*/ 35 w 71"/>
                <a:gd name="T9" fmla="*/ 7 h 56"/>
                <a:gd name="T10" fmla="*/ 32 w 71"/>
                <a:gd name="T11" fmla="*/ 10 h 56"/>
                <a:gd name="T12" fmla="*/ 32 w 71"/>
                <a:gd name="T13" fmla="*/ 13 h 56"/>
                <a:gd name="T14" fmla="*/ 36 w 71"/>
                <a:gd name="T15" fmla="*/ 16 h 56"/>
                <a:gd name="T16" fmla="*/ 43 w 71"/>
                <a:gd name="T17" fmla="*/ 16 h 56"/>
                <a:gd name="T18" fmla="*/ 51 w 71"/>
                <a:gd name="T19" fmla="*/ 16 h 56"/>
                <a:gd name="T20" fmla="*/ 56 w 71"/>
                <a:gd name="T21" fmla="*/ 22 h 56"/>
                <a:gd name="T22" fmla="*/ 56 w 71"/>
                <a:gd name="T23" fmla="*/ 34 h 56"/>
                <a:gd name="T24" fmla="*/ 60 w 71"/>
                <a:gd name="T25" fmla="*/ 43 h 56"/>
                <a:gd name="T26" fmla="*/ 69 w 71"/>
                <a:gd name="T27" fmla="*/ 47 h 56"/>
                <a:gd name="T28" fmla="*/ 70 w 71"/>
                <a:gd name="T29" fmla="*/ 51 h 56"/>
                <a:gd name="T30" fmla="*/ 57 w 71"/>
                <a:gd name="T31" fmla="*/ 53 h 56"/>
                <a:gd name="T32" fmla="*/ 52 w 71"/>
                <a:gd name="T33" fmla="*/ 56 h 56"/>
                <a:gd name="T34" fmla="*/ 32 w 71"/>
                <a:gd name="T35" fmla="*/ 55 h 56"/>
                <a:gd name="T36" fmla="*/ 6 w 71"/>
                <a:gd name="T37" fmla="*/ 55 h 56"/>
                <a:gd name="T38" fmla="*/ 1 w 71"/>
                <a:gd name="T39" fmla="*/ 55 h 56"/>
                <a:gd name="T40" fmla="*/ 0 w 71"/>
                <a:gd name="T41" fmla="*/ 59 h 56"/>
                <a:gd name="T42" fmla="*/ 6 w 71"/>
                <a:gd name="T43" fmla="*/ 66 h 56"/>
                <a:gd name="T44" fmla="*/ 16 w 71"/>
                <a:gd name="T45" fmla="*/ 70 h 56"/>
                <a:gd name="T46" fmla="*/ 19 w 71"/>
                <a:gd name="T47" fmla="*/ 73 h 56"/>
                <a:gd name="T48" fmla="*/ 21 w 71"/>
                <a:gd name="T49" fmla="*/ 70 h 56"/>
                <a:gd name="T50" fmla="*/ 38 w 71"/>
                <a:gd name="T51" fmla="*/ 65 h 56"/>
                <a:gd name="T52" fmla="*/ 60 w 71"/>
                <a:gd name="T53" fmla="*/ 69 h 56"/>
                <a:gd name="T54" fmla="*/ 71 w 71"/>
                <a:gd name="T55" fmla="*/ 65 h 56"/>
                <a:gd name="T56" fmla="*/ 80 w 71"/>
                <a:gd name="T57" fmla="*/ 64 h 56"/>
                <a:gd name="T58" fmla="*/ 87 w 71"/>
                <a:gd name="T59" fmla="*/ 65 h 56"/>
                <a:gd name="T60" fmla="*/ 89 w 71"/>
                <a:gd name="T61" fmla="*/ 66 h 56"/>
                <a:gd name="T62" fmla="*/ 91 w 71"/>
                <a:gd name="T63" fmla="*/ 64 h 56"/>
                <a:gd name="T64" fmla="*/ 92 w 71"/>
                <a:gd name="T65" fmla="*/ 59 h 56"/>
                <a:gd name="T66" fmla="*/ 87 w 71"/>
                <a:gd name="T67" fmla="*/ 48 h 56"/>
                <a:gd name="T68" fmla="*/ 87 w 71"/>
                <a:gd name="T69" fmla="*/ 44 h 56"/>
                <a:gd name="T70" fmla="*/ 92 w 71"/>
                <a:gd name="T71" fmla="*/ 39 h 56"/>
                <a:gd name="T72" fmla="*/ 89 w 71"/>
                <a:gd name="T73" fmla="*/ 33 h 56"/>
                <a:gd name="T74" fmla="*/ 91 w 71"/>
                <a:gd name="T75" fmla="*/ 27 h 56"/>
                <a:gd name="T76" fmla="*/ 92 w 71"/>
                <a:gd name="T77" fmla="*/ 22 h 56"/>
                <a:gd name="T78" fmla="*/ 88 w 71"/>
                <a:gd name="T79" fmla="*/ 17 h 56"/>
                <a:gd name="T80" fmla="*/ 88 w 71"/>
                <a:gd name="T81" fmla="*/ 16 h 56"/>
                <a:gd name="T82" fmla="*/ 87 w 71"/>
                <a:gd name="T83" fmla="*/ 9 h 56"/>
                <a:gd name="T84" fmla="*/ 83 w 71"/>
                <a:gd name="T85" fmla="*/ 4 h 56"/>
                <a:gd name="T86" fmla="*/ 80 w 71"/>
                <a:gd name="T87" fmla="*/ 4 h 5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56"/>
                <a:gd name="T134" fmla="*/ 71 w 71"/>
                <a:gd name="T135" fmla="*/ 56 h 5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56">
                  <a:moveTo>
                    <a:pt x="62" y="3"/>
                  </a:moveTo>
                  <a:lnTo>
                    <a:pt x="61" y="4"/>
                  </a:lnTo>
                  <a:lnTo>
                    <a:pt x="61" y="5"/>
                  </a:lnTo>
                  <a:lnTo>
                    <a:pt x="60" y="5"/>
                  </a:lnTo>
                  <a:lnTo>
                    <a:pt x="59" y="6"/>
                  </a:lnTo>
                  <a:lnTo>
                    <a:pt x="56" y="7"/>
                  </a:lnTo>
                  <a:lnTo>
                    <a:pt x="53" y="7"/>
                  </a:lnTo>
                  <a:lnTo>
                    <a:pt x="50" y="6"/>
                  </a:lnTo>
                  <a:lnTo>
                    <a:pt x="47" y="4"/>
                  </a:lnTo>
                  <a:lnTo>
                    <a:pt x="43" y="3"/>
                  </a:lnTo>
                  <a:lnTo>
                    <a:pt x="39" y="2"/>
                  </a:lnTo>
                  <a:lnTo>
                    <a:pt x="36" y="2"/>
                  </a:lnTo>
                  <a:lnTo>
                    <a:pt x="33" y="2"/>
                  </a:lnTo>
                  <a:lnTo>
                    <a:pt x="30" y="3"/>
                  </a:lnTo>
                  <a:lnTo>
                    <a:pt x="27" y="5"/>
                  </a:lnTo>
                  <a:lnTo>
                    <a:pt x="26" y="6"/>
                  </a:lnTo>
                  <a:lnTo>
                    <a:pt x="25" y="7"/>
                  </a:lnTo>
                  <a:lnTo>
                    <a:pt x="25" y="8"/>
                  </a:lnTo>
                  <a:lnTo>
                    <a:pt x="25" y="9"/>
                  </a:lnTo>
                  <a:lnTo>
                    <a:pt x="25" y="10"/>
                  </a:lnTo>
                  <a:lnTo>
                    <a:pt x="26" y="11"/>
                  </a:lnTo>
                  <a:lnTo>
                    <a:pt x="27" y="11"/>
                  </a:lnTo>
                  <a:lnTo>
                    <a:pt x="28" y="12"/>
                  </a:lnTo>
                  <a:lnTo>
                    <a:pt x="29" y="12"/>
                  </a:lnTo>
                  <a:lnTo>
                    <a:pt x="31" y="12"/>
                  </a:lnTo>
                  <a:lnTo>
                    <a:pt x="33" y="12"/>
                  </a:lnTo>
                  <a:lnTo>
                    <a:pt x="35" y="11"/>
                  </a:lnTo>
                  <a:lnTo>
                    <a:pt x="37" y="11"/>
                  </a:lnTo>
                  <a:lnTo>
                    <a:pt x="39" y="12"/>
                  </a:lnTo>
                  <a:lnTo>
                    <a:pt x="41" y="13"/>
                  </a:lnTo>
                  <a:lnTo>
                    <a:pt x="42" y="15"/>
                  </a:lnTo>
                  <a:lnTo>
                    <a:pt x="43" y="17"/>
                  </a:lnTo>
                  <a:lnTo>
                    <a:pt x="43" y="20"/>
                  </a:lnTo>
                  <a:lnTo>
                    <a:pt x="42" y="23"/>
                  </a:lnTo>
                  <a:lnTo>
                    <a:pt x="43" y="26"/>
                  </a:lnTo>
                  <a:lnTo>
                    <a:pt x="43" y="28"/>
                  </a:lnTo>
                  <a:lnTo>
                    <a:pt x="44" y="30"/>
                  </a:lnTo>
                  <a:lnTo>
                    <a:pt x="46" y="33"/>
                  </a:lnTo>
                  <a:lnTo>
                    <a:pt x="48" y="34"/>
                  </a:lnTo>
                  <a:lnTo>
                    <a:pt x="50" y="35"/>
                  </a:lnTo>
                  <a:lnTo>
                    <a:pt x="53" y="36"/>
                  </a:lnTo>
                  <a:lnTo>
                    <a:pt x="54" y="38"/>
                  </a:lnTo>
                  <a:lnTo>
                    <a:pt x="54" y="39"/>
                  </a:lnTo>
                  <a:lnTo>
                    <a:pt x="53" y="40"/>
                  </a:lnTo>
                  <a:lnTo>
                    <a:pt x="49" y="40"/>
                  </a:lnTo>
                  <a:lnTo>
                    <a:pt x="44" y="41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0" y="43"/>
                  </a:lnTo>
                  <a:lnTo>
                    <a:pt x="38" y="42"/>
                  </a:lnTo>
                  <a:lnTo>
                    <a:pt x="36" y="42"/>
                  </a:lnTo>
                  <a:lnTo>
                    <a:pt x="25" y="42"/>
                  </a:lnTo>
                  <a:lnTo>
                    <a:pt x="12" y="41"/>
                  </a:lnTo>
                  <a:lnTo>
                    <a:pt x="9" y="41"/>
                  </a:lnTo>
                  <a:lnTo>
                    <a:pt x="5" y="42"/>
                  </a:lnTo>
                  <a:lnTo>
                    <a:pt x="4" y="42"/>
                  </a:lnTo>
                  <a:lnTo>
                    <a:pt x="2" y="42"/>
                  </a:lnTo>
                  <a:lnTo>
                    <a:pt x="1" y="42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9"/>
                  </a:lnTo>
                  <a:lnTo>
                    <a:pt x="5" y="51"/>
                  </a:lnTo>
                  <a:lnTo>
                    <a:pt x="8" y="52"/>
                  </a:lnTo>
                  <a:lnTo>
                    <a:pt x="11" y="54"/>
                  </a:lnTo>
                  <a:lnTo>
                    <a:pt x="12" y="54"/>
                  </a:lnTo>
                  <a:lnTo>
                    <a:pt x="13" y="55"/>
                  </a:lnTo>
                  <a:lnTo>
                    <a:pt x="14" y="56"/>
                  </a:lnTo>
                  <a:lnTo>
                    <a:pt x="15" y="56"/>
                  </a:lnTo>
                  <a:lnTo>
                    <a:pt x="16" y="55"/>
                  </a:lnTo>
                  <a:lnTo>
                    <a:pt x="16" y="54"/>
                  </a:lnTo>
                  <a:lnTo>
                    <a:pt x="16" y="53"/>
                  </a:lnTo>
                  <a:lnTo>
                    <a:pt x="23" y="50"/>
                  </a:lnTo>
                  <a:lnTo>
                    <a:pt x="29" y="50"/>
                  </a:lnTo>
                  <a:lnTo>
                    <a:pt x="36" y="51"/>
                  </a:lnTo>
                  <a:lnTo>
                    <a:pt x="43" y="53"/>
                  </a:lnTo>
                  <a:lnTo>
                    <a:pt x="46" y="53"/>
                  </a:lnTo>
                  <a:lnTo>
                    <a:pt x="49" y="52"/>
                  </a:lnTo>
                  <a:lnTo>
                    <a:pt x="52" y="51"/>
                  </a:lnTo>
                  <a:lnTo>
                    <a:pt x="55" y="50"/>
                  </a:lnTo>
                  <a:lnTo>
                    <a:pt x="58" y="49"/>
                  </a:lnTo>
                  <a:lnTo>
                    <a:pt x="60" y="48"/>
                  </a:lnTo>
                  <a:lnTo>
                    <a:pt x="62" y="49"/>
                  </a:lnTo>
                  <a:lnTo>
                    <a:pt x="64" y="50"/>
                  </a:lnTo>
                  <a:lnTo>
                    <a:pt x="66" y="51"/>
                  </a:lnTo>
                  <a:lnTo>
                    <a:pt x="67" y="50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1" y="48"/>
                  </a:lnTo>
                  <a:lnTo>
                    <a:pt x="71" y="45"/>
                  </a:lnTo>
                  <a:lnTo>
                    <a:pt x="70" y="42"/>
                  </a:lnTo>
                  <a:lnTo>
                    <a:pt x="68" y="40"/>
                  </a:lnTo>
                  <a:lnTo>
                    <a:pt x="67" y="37"/>
                  </a:lnTo>
                  <a:lnTo>
                    <a:pt x="66" y="36"/>
                  </a:lnTo>
                  <a:lnTo>
                    <a:pt x="66" y="35"/>
                  </a:lnTo>
                  <a:lnTo>
                    <a:pt x="67" y="34"/>
                  </a:lnTo>
                  <a:lnTo>
                    <a:pt x="68" y="33"/>
                  </a:lnTo>
                  <a:lnTo>
                    <a:pt x="70" y="32"/>
                  </a:lnTo>
                  <a:lnTo>
                    <a:pt x="71" y="30"/>
                  </a:lnTo>
                  <a:lnTo>
                    <a:pt x="71" y="28"/>
                  </a:lnTo>
                  <a:lnTo>
                    <a:pt x="70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9" y="22"/>
                  </a:lnTo>
                  <a:lnTo>
                    <a:pt x="70" y="21"/>
                  </a:lnTo>
                  <a:lnTo>
                    <a:pt x="71" y="20"/>
                  </a:lnTo>
                  <a:lnTo>
                    <a:pt x="71" y="18"/>
                  </a:lnTo>
                  <a:lnTo>
                    <a:pt x="71" y="17"/>
                  </a:lnTo>
                  <a:lnTo>
                    <a:pt x="70" y="16"/>
                  </a:lnTo>
                  <a:lnTo>
                    <a:pt x="68" y="15"/>
                  </a:lnTo>
                  <a:lnTo>
                    <a:pt x="68" y="13"/>
                  </a:lnTo>
                  <a:lnTo>
                    <a:pt x="68" y="12"/>
                  </a:lnTo>
                  <a:lnTo>
                    <a:pt x="68" y="10"/>
                  </a:lnTo>
                  <a:lnTo>
                    <a:pt x="68" y="9"/>
                  </a:lnTo>
                  <a:lnTo>
                    <a:pt x="67" y="7"/>
                  </a:lnTo>
                  <a:lnTo>
                    <a:pt x="66" y="6"/>
                  </a:lnTo>
                  <a:lnTo>
                    <a:pt x="64" y="5"/>
                  </a:lnTo>
                  <a:lnTo>
                    <a:pt x="64" y="3"/>
                  </a:lnTo>
                  <a:lnTo>
                    <a:pt x="63" y="2"/>
                  </a:lnTo>
                  <a:lnTo>
                    <a:pt x="64" y="0"/>
                  </a:lnTo>
                  <a:lnTo>
                    <a:pt x="62" y="3"/>
                  </a:lnTo>
                </a:path>
              </a:pathLst>
            </a:custGeom>
            <a:solidFill>
              <a:srgbClr val="79AD75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899" name="Freeform 126"/>
            <p:cNvSpPr>
              <a:spLocks/>
            </p:cNvSpPr>
            <p:nvPr/>
          </p:nvSpPr>
          <p:spPr bwMode="gray">
            <a:xfrm>
              <a:off x="3894" y="1318"/>
              <a:ext cx="99" cy="34"/>
            </a:xfrm>
            <a:custGeom>
              <a:avLst/>
              <a:gdLst>
                <a:gd name="T0" fmla="*/ 3 w 76"/>
                <a:gd name="T1" fmla="*/ 14 h 26"/>
                <a:gd name="T2" fmla="*/ 17 w 76"/>
                <a:gd name="T3" fmla="*/ 9 h 26"/>
                <a:gd name="T4" fmla="*/ 30 w 76"/>
                <a:gd name="T5" fmla="*/ 4 h 26"/>
                <a:gd name="T6" fmla="*/ 42 w 76"/>
                <a:gd name="T7" fmla="*/ 0 h 26"/>
                <a:gd name="T8" fmla="*/ 53 w 76"/>
                <a:gd name="T9" fmla="*/ 1 h 26"/>
                <a:gd name="T10" fmla="*/ 64 w 76"/>
                <a:gd name="T11" fmla="*/ 4 h 26"/>
                <a:gd name="T12" fmla="*/ 77 w 76"/>
                <a:gd name="T13" fmla="*/ 4 h 26"/>
                <a:gd name="T14" fmla="*/ 87 w 76"/>
                <a:gd name="T15" fmla="*/ 5 h 26"/>
                <a:gd name="T16" fmla="*/ 98 w 76"/>
                <a:gd name="T17" fmla="*/ 9 h 26"/>
                <a:gd name="T18" fmla="*/ 99 w 76"/>
                <a:gd name="T19" fmla="*/ 10 h 26"/>
                <a:gd name="T20" fmla="*/ 99 w 76"/>
                <a:gd name="T21" fmla="*/ 13 h 26"/>
                <a:gd name="T22" fmla="*/ 98 w 76"/>
                <a:gd name="T23" fmla="*/ 14 h 26"/>
                <a:gd name="T24" fmla="*/ 94 w 76"/>
                <a:gd name="T25" fmla="*/ 16 h 26"/>
                <a:gd name="T26" fmla="*/ 90 w 76"/>
                <a:gd name="T27" fmla="*/ 18 h 26"/>
                <a:gd name="T28" fmla="*/ 86 w 76"/>
                <a:gd name="T29" fmla="*/ 22 h 26"/>
                <a:gd name="T30" fmla="*/ 82 w 76"/>
                <a:gd name="T31" fmla="*/ 25 h 26"/>
                <a:gd name="T32" fmla="*/ 63 w 76"/>
                <a:gd name="T33" fmla="*/ 31 h 26"/>
                <a:gd name="T34" fmla="*/ 42 w 76"/>
                <a:gd name="T35" fmla="*/ 34 h 26"/>
                <a:gd name="T36" fmla="*/ 21 w 76"/>
                <a:gd name="T37" fmla="*/ 31 h 26"/>
                <a:gd name="T38" fmla="*/ 0 w 76"/>
                <a:gd name="T39" fmla="*/ 24 h 26"/>
                <a:gd name="T40" fmla="*/ 0 w 76"/>
                <a:gd name="T41" fmla="*/ 22 h 26"/>
                <a:gd name="T42" fmla="*/ 0 w 76"/>
                <a:gd name="T43" fmla="*/ 20 h 26"/>
                <a:gd name="T44" fmla="*/ 0 w 76"/>
                <a:gd name="T45" fmla="*/ 18 h 26"/>
                <a:gd name="T46" fmla="*/ 0 w 76"/>
                <a:gd name="T47" fmla="*/ 16 h 26"/>
                <a:gd name="T48" fmla="*/ 0 w 76"/>
                <a:gd name="T49" fmla="*/ 14 h 26"/>
                <a:gd name="T50" fmla="*/ 3 w 76"/>
                <a:gd name="T51" fmla="*/ 14 h 2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6"/>
                <a:gd name="T79" fmla="*/ 0 h 26"/>
                <a:gd name="T80" fmla="*/ 76 w 76"/>
                <a:gd name="T81" fmla="*/ 26 h 2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6" h="26">
                  <a:moveTo>
                    <a:pt x="2" y="11"/>
                  </a:moveTo>
                  <a:lnTo>
                    <a:pt x="13" y="7"/>
                  </a:lnTo>
                  <a:lnTo>
                    <a:pt x="23" y="3"/>
                  </a:lnTo>
                  <a:lnTo>
                    <a:pt x="32" y="0"/>
                  </a:lnTo>
                  <a:lnTo>
                    <a:pt x="41" y="1"/>
                  </a:lnTo>
                  <a:lnTo>
                    <a:pt x="49" y="3"/>
                  </a:lnTo>
                  <a:lnTo>
                    <a:pt x="59" y="3"/>
                  </a:lnTo>
                  <a:lnTo>
                    <a:pt x="67" y="4"/>
                  </a:lnTo>
                  <a:lnTo>
                    <a:pt x="75" y="7"/>
                  </a:lnTo>
                  <a:lnTo>
                    <a:pt x="76" y="8"/>
                  </a:lnTo>
                  <a:lnTo>
                    <a:pt x="76" y="10"/>
                  </a:lnTo>
                  <a:lnTo>
                    <a:pt x="75" y="11"/>
                  </a:lnTo>
                  <a:lnTo>
                    <a:pt x="72" y="12"/>
                  </a:lnTo>
                  <a:lnTo>
                    <a:pt x="69" y="14"/>
                  </a:lnTo>
                  <a:lnTo>
                    <a:pt x="66" y="17"/>
                  </a:lnTo>
                  <a:lnTo>
                    <a:pt x="63" y="19"/>
                  </a:lnTo>
                  <a:lnTo>
                    <a:pt x="48" y="24"/>
                  </a:lnTo>
                  <a:lnTo>
                    <a:pt x="32" y="26"/>
                  </a:lnTo>
                  <a:lnTo>
                    <a:pt x="16" y="24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2" y="11"/>
                  </a:lnTo>
                  <a:close/>
                </a:path>
              </a:pathLst>
            </a:custGeom>
            <a:solidFill>
              <a:srgbClr val="79AD75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00" name="Freeform 127"/>
            <p:cNvSpPr>
              <a:spLocks/>
            </p:cNvSpPr>
            <p:nvPr/>
          </p:nvSpPr>
          <p:spPr bwMode="gray">
            <a:xfrm>
              <a:off x="3894" y="1318"/>
              <a:ext cx="99" cy="34"/>
            </a:xfrm>
            <a:custGeom>
              <a:avLst/>
              <a:gdLst>
                <a:gd name="T0" fmla="*/ 3 w 76"/>
                <a:gd name="T1" fmla="*/ 14 h 26"/>
                <a:gd name="T2" fmla="*/ 17 w 76"/>
                <a:gd name="T3" fmla="*/ 9 h 26"/>
                <a:gd name="T4" fmla="*/ 30 w 76"/>
                <a:gd name="T5" fmla="*/ 4 h 26"/>
                <a:gd name="T6" fmla="*/ 42 w 76"/>
                <a:gd name="T7" fmla="*/ 0 h 26"/>
                <a:gd name="T8" fmla="*/ 53 w 76"/>
                <a:gd name="T9" fmla="*/ 1 h 26"/>
                <a:gd name="T10" fmla="*/ 64 w 76"/>
                <a:gd name="T11" fmla="*/ 4 h 26"/>
                <a:gd name="T12" fmla="*/ 77 w 76"/>
                <a:gd name="T13" fmla="*/ 4 h 26"/>
                <a:gd name="T14" fmla="*/ 87 w 76"/>
                <a:gd name="T15" fmla="*/ 5 h 26"/>
                <a:gd name="T16" fmla="*/ 98 w 76"/>
                <a:gd name="T17" fmla="*/ 9 h 26"/>
                <a:gd name="T18" fmla="*/ 99 w 76"/>
                <a:gd name="T19" fmla="*/ 10 h 26"/>
                <a:gd name="T20" fmla="*/ 99 w 76"/>
                <a:gd name="T21" fmla="*/ 13 h 26"/>
                <a:gd name="T22" fmla="*/ 98 w 76"/>
                <a:gd name="T23" fmla="*/ 14 h 26"/>
                <a:gd name="T24" fmla="*/ 94 w 76"/>
                <a:gd name="T25" fmla="*/ 16 h 26"/>
                <a:gd name="T26" fmla="*/ 90 w 76"/>
                <a:gd name="T27" fmla="*/ 18 h 26"/>
                <a:gd name="T28" fmla="*/ 86 w 76"/>
                <a:gd name="T29" fmla="*/ 22 h 26"/>
                <a:gd name="T30" fmla="*/ 82 w 76"/>
                <a:gd name="T31" fmla="*/ 25 h 26"/>
                <a:gd name="T32" fmla="*/ 63 w 76"/>
                <a:gd name="T33" fmla="*/ 31 h 26"/>
                <a:gd name="T34" fmla="*/ 42 w 76"/>
                <a:gd name="T35" fmla="*/ 34 h 26"/>
                <a:gd name="T36" fmla="*/ 21 w 76"/>
                <a:gd name="T37" fmla="*/ 31 h 26"/>
                <a:gd name="T38" fmla="*/ 0 w 76"/>
                <a:gd name="T39" fmla="*/ 24 h 26"/>
                <a:gd name="T40" fmla="*/ 0 w 76"/>
                <a:gd name="T41" fmla="*/ 22 h 26"/>
                <a:gd name="T42" fmla="*/ 0 w 76"/>
                <a:gd name="T43" fmla="*/ 20 h 26"/>
                <a:gd name="T44" fmla="*/ 0 w 76"/>
                <a:gd name="T45" fmla="*/ 18 h 26"/>
                <a:gd name="T46" fmla="*/ 0 w 76"/>
                <a:gd name="T47" fmla="*/ 16 h 26"/>
                <a:gd name="T48" fmla="*/ 0 w 76"/>
                <a:gd name="T49" fmla="*/ 14 h 26"/>
                <a:gd name="T50" fmla="*/ 3 w 76"/>
                <a:gd name="T51" fmla="*/ 14 h 2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6"/>
                <a:gd name="T79" fmla="*/ 0 h 26"/>
                <a:gd name="T80" fmla="*/ 76 w 76"/>
                <a:gd name="T81" fmla="*/ 26 h 2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6" h="26">
                  <a:moveTo>
                    <a:pt x="2" y="11"/>
                  </a:moveTo>
                  <a:lnTo>
                    <a:pt x="13" y="7"/>
                  </a:lnTo>
                  <a:lnTo>
                    <a:pt x="23" y="3"/>
                  </a:lnTo>
                  <a:lnTo>
                    <a:pt x="32" y="0"/>
                  </a:lnTo>
                  <a:lnTo>
                    <a:pt x="41" y="1"/>
                  </a:lnTo>
                  <a:lnTo>
                    <a:pt x="49" y="3"/>
                  </a:lnTo>
                  <a:lnTo>
                    <a:pt x="59" y="3"/>
                  </a:lnTo>
                  <a:lnTo>
                    <a:pt x="67" y="4"/>
                  </a:lnTo>
                  <a:lnTo>
                    <a:pt x="75" y="7"/>
                  </a:lnTo>
                  <a:lnTo>
                    <a:pt x="76" y="8"/>
                  </a:lnTo>
                  <a:lnTo>
                    <a:pt x="76" y="10"/>
                  </a:lnTo>
                  <a:lnTo>
                    <a:pt x="75" y="11"/>
                  </a:lnTo>
                  <a:lnTo>
                    <a:pt x="72" y="12"/>
                  </a:lnTo>
                  <a:lnTo>
                    <a:pt x="69" y="14"/>
                  </a:lnTo>
                  <a:lnTo>
                    <a:pt x="66" y="17"/>
                  </a:lnTo>
                  <a:lnTo>
                    <a:pt x="63" y="19"/>
                  </a:lnTo>
                  <a:lnTo>
                    <a:pt x="48" y="24"/>
                  </a:lnTo>
                  <a:lnTo>
                    <a:pt x="32" y="26"/>
                  </a:lnTo>
                  <a:lnTo>
                    <a:pt x="16" y="24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2" y="11"/>
                  </a:lnTo>
                </a:path>
              </a:pathLst>
            </a:custGeom>
            <a:solidFill>
              <a:srgbClr val="79AD75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01" name="Freeform 128"/>
            <p:cNvSpPr>
              <a:spLocks/>
            </p:cNvSpPr>
            <p:nvPr/>
          </p:nvSpPr>
          <p:spPr bwMode="gray">
            <a:xfrm>
              <a:off x="3687" y="1205"/>
              <a:ext cx="31" cy="25"/>
            </a:xfrm>
            <a:custGeom>
              <a:avLst/>
              <a:gdLst>
                <a:gd name="T0" fmla="*/ 6 w 24"/>
                <a:gd name="T1" fmla="*/ 14 h 19"/>
                <a:gd name="T2" fmla="*/ 9 w 24"/>
                <a:gd name="T3" fmla="*/ 14 h 19"/>
                <a:gd name="T4" fmla="*/ 13 w 24"/>
                <a:gd name="T5" fmla="*/ 13 h 19"/>
                <a:gd name="T6" fmla="*/ 16 w 24"/>
                <a:gd name="T7" fmla="*/ 11 h 19"/>
                <a:gd name="T8" fmla="*/ 19 w 24"/>
                <a:gd name="T9" fmla="*/ 8 h 19"/>
                <a:gd name="T10" fmla="*/ 22 w 24"/>
                <a:gd name="T11" fmla="*/ 5 h 19"/>
                <a:gd name="T12" fmla="*/ 23 w 24"/>
                <a:gd name="T13" fmla="*/ 1 h 19"/>
                <a:gd name="T14" fmla="*/ 25 w 24"/>
                <a:gd name="T15" fmla="*/ 0 h 19"/>
                <a:gd name="T16" fmla="*/ 26 w 24"/>
                <a:gd name="T17" fmla="*/ 1 h 19"/>
                <a:gd name="T18" fmla="*/ 28 w 24"/>
                <a:gd name="T19" fmla="*/ 3 h 19"/>
                <a:gd name="T20" fmla="*/ 30 w 24"/>
                <a:gd name="T21" fmla="*/ 3 h 19"/>
                <a:gd name="T22" fmla="*/ 31 w 24"/>
                <a:gd name="T23" fmla="*/ 4 h 19"/>
                <a:gd name="T24" fmla="*/ 28 w 24"/>
                <a:gd name="T25" fmla="*/ 12 h 19"/>
                <a:gd name="T26" fmla="*/ 25 w 24"/>
                <a:gd name="T27" fmla="*/ 20 h 19"/>
                <a:gd name="T28" fmla="*/ 19 w 24"/>
                <a:gd name="T29" fmla="*/ 24 h 19"/>
                <a:gd name="T30" fmla="*/ 13 w 24"/>
                <a:gd name="T31" fmla="*/ 25 h 19"/>
                <a:gd name="T32" fmla="*/ 4 w 24"/>
                <a:gd name="T33" fmla="*/ 22 h 19"/>
                <a:gd name="T34" fmla="*/ 1 w 24"/>
                <a:gd name="T35" fmla="*/ 21 h 19"/>
                <a:gd name="T36" fmla="*/ 0 w 24"/>
                <a:gd name="T37" fmla="*/ 20 h 19"/>
                <a:gd name="T38" fmla="*/ 0 w 24"/>
                <a:gd name="T39" fmla="*/ 16 h 19"/>
                <a:gd name="T40" fmla="*/ 1 w 24"/>
                <a:gd name="T41" fmla="*/ 14 h 19"/>
                <a:gd name="T42" fmla="*/ 3 w 24"/>
                <a:gd name="T43" fmla="*/ 13 h 19"/>
                <a:gd name="T44" fmla="*/ 4 w 24"/>
                <a:gd name="T45" fmla="*/ 13 h 19"/>
                <a:gd name="T46" fmla="*/ 6 w 24"/>
                <a:gd name="T47" fmla="*/ 14 h 1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4"/>
                <a:gd name="T73" fmla="*/ 0 h 19"/>
                <a:gd name="T74" fmla="*/ 24 w 24"/>
                <a:gd name="T75" fmla="*/ 19 h 1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4" h="19">
                  <a:moveTo>
                    <a:pt x="5" y="11"/>
                  </a:moveTo>
                  <a:lnTo>
                    <a:pt x="7" y="11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5" y="6"/>
                  </a:lnTo>
                  <a:lnTo>
                    <a:pt x="17" y="4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2" y="9"/>
                  </a:lnTo>
                  <a:lnTo>
                    <a:pt x="19" y="15"/>
                  </a:lnTo>
                  <a:lnTo>
                    <a:pt x="15" y="18"/>
                  </a:lnTo>
                  <a:lnTo>
                    <a:pt x="10" y="19"/>
                  </a:lnTo>
                  <a:lnTo>
                    <a:pt x="3" y="17"/>
                  </a:lnTo>
                  <a:lnTo>
                    <a:pt x="1" y="16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1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79AD75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02" name="Freeform 129"/>
            <p:cNvSpPr>
              <a:spLocks/>
            </p:cNvSpPr>
            <p:nvPr/>
          </p:nvSpPr>
          <p:spPr bwMode="gray">
            <a:xfrm>
              <a:off x="3687" y="1205"/>
              <a:ext cx="31" cy="25"/>
            </a:xfrm>
            <a:custGeom>
              <a:avLst/>
              <a:gdLst>
                <a:gd name="T0" fmla="*/ 6 w 24"/>
                <a:gd name="T1" fmla="*/ 14 h 19"/>
                <a:gd name="T2" fmla="*/ 9 w 24"/>
                <a:gd name="T3" fmla="*/ 14 h 19"/>
                <a:gd name="T4" fmla="*/ 13 w 24"/>
                <a:gd name="T5" fmla="*/ 13 h 19"/>
                <a:gd name="T6" fmla="*/ 16 w 24"/>
                <a:gd name="T7" fmla="*/ 11 h 19"/>
                <a:gd name="T8" fmla="*/ 19 w 24"/>
                <a:gd name="T9" fmla="*/ 8 h 19"/>
                <a:gd name="T10" fmla="*/ 22 w 24"/>
                <a:gd name="T11" fmla="*/ 5 h 19"/>
                <a:gd name="T12" fmla="*/ 23 w 24"/>
                <a:gd name="T13" fmla="*/ 1 h 19"/>
                <a:gd name="T14" fmla="*/ 25 w 24"/>
                <a:gd name="T15" fmla="*/ 0 h 19"/>
                <a:gd name="T16" fmla="*/ 26 w 24"/>
                <a:gd name="T17" fmla="*/ 1 h 19"/>
                <a:gd name="T18" fmla="*/ 28 w 24"/>
                <a:gd name="T19" fmla="*/ 3 h 19"/>
                <a:gd name="T20" fmla="*/ 30 w 24"/>
                <a:gd name="T21" fmla="*/ 3 h 19"/>
                <a:gd name="T22" fmla="*/ 31 w 24"/>
                <a:gd name="T23" fmla="*/ 4 h 19"/>
                <a:gd name="T24" fmla="*/ 28 w 24"/>
                <a:gd name="T25" fmla="*/ 12 h 19"/>
                <a:gd name="T26" fmla="*/ 25 w 24"/>
                <a:gd name="T27" fmla="*/ 20 h 19"/>
                <a:gd name="T28" fmla="*/ 19 w 24"/>
                <a:gd name="T29" fmla="*/ 24 h 19"/>
                <a:gd name="T30" fmla="*/ 13 w 24"/>
                <a:gd name="T31" fmla="*/ 25 h 19"/>
                <a:gd name="T32" fmla="*/ 4 w 24"/>
                <a:gd name="T33" fmla="*/ 22 h 19"/>
                <a:gd name="T34" fmla="*/ 1 w 24"/>
                <a:gd name="T35" fmla="*/ 21 h 19"/>
                <a:gd name="T36" fmla="*/ 0 w 24"/>
                <a:gd name="T37" fmla="*/ 20 h 19"/>
                <a:gd name="T38" fmla="*/ 0 w 24"/>
                <a:gd name="T39" fmla="*/ 16 h 19"/>
                <a:gd name="T40" fmla="*/ 1 w 24"/>
                <a:gd name="T41" fmla="*/ 14 h 19"/>
                <a:gd name="T42" fmla="*/ 3 w 24"/>
                <a:gd name="T43" fmla="*/ 13 h 19"/>
                <a:gd name="T44" fmla="*/ 4 w 24"/>
                <a:gd name="T45" fmla="*/ 13 h 19"/>
                <a:gd name="T46" fmla="*/ 6 w 24"/>
                <a:gd name="T47" fmla="*/ 14 h 1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4"/>
                <a:gd name="T73" fmla="*/ 0 h 19"/>
                <a:gd name="T74" fmla="*/ 24 w 24"/>
                <a:gd name="T75" fmla="*/ 19 h 1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4" h="19">
                  <a:moveTo>
                    <a:pt x="5" y="11"/>
                  </a:moveTo>
                  <a:lnTo>
                    <a:pt x="7" y="11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5" y="6"/>
                  </a:lnTo>
                  <a:lnTo>
                    <a:pt x="17" y="4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2" y="9"/>
                  </a:lnTo>
                  <a:lnTo>
                    <a:pt x="19" y="15"/>
                  </a:lnTo>
                  <a:lnTo>
                    <a:pt x="15" y="18"/>
                  </a:lnTo>
                  <a:lnTo>
                    <a:pt x="10" y="19"/>
                  </a:lnTo>
                  <a:lnTo>
                    <a:pt x="3" y="17"/>
                  </a:lnTo>
                  <a:lnTo>
                    <a:pt x="1" y="16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1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5" y="11"/>
                  </a:lnTo>
                </a:path>
              </a:pathLst>
            </a:custGeom>
            <a:solidFill>
              <a:srgbClr val="79AD75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03" name="Freeform 130"/>
            <p:cNvSpPr>
              <a:spLocks/>
            </p:cNvSpPr>
            <p:nvPr/>
          </p:nvSpPr>
          <p:spPr bwMode="gray">
            <a:xfrm>
              <a:off x="2363" y="768"/>
              <a:ext cx="857" cy="732"/>
            </a:xfrm>
            <a:custGeom>
              <a:avLst/>
              <a:gdLst>
                <a:gd name="T0" fmla="*/ 725 w 657"/>
                <a:gd name="T1" fmla="*/ 671 h 561"/>
                <a:gd name="T2" fmla="*/ 664 w 657"/>
                <a:gd name="T3" fmla="*/ 725 h 561"/>
                <a:gd name="T4" fmla="*/ 637 w 657"/>
                <a:gd name="T5" fmla="*/ 707 h 561"/>
                <a:gd name="T6" fmla="*/ 564 w 657"/>
                <a:gd name="T7" fmla="*/ 672 h 561"/>
                <a:gd name="T8" fmla="*/ 444 w 657"/>
                <a:gd name="T9" fmla="*/ 650 h 561"/>
                <a:gd name="T10" fmla="*/ 370 w 657"/>
                <a:gd name="T11" fmla="*/ 617 h 561"/>
                <a:gd name="T12" fmla="*/ 348 w 657"/>
                <a:gd name="T13" fmla="*/ 594 h 561"/>
                <a:gd name="T14" fmla="*/ 288 w 657"/>
                <a:gd name="T15" fmla="*/ 561 h 561"/>
                <a:gd name="T16" fmla="*/ 239 w 657"/>
                <a:gd name="T17" fmla="*/ 517 h 561"/>
                <a:gd name="T18" fmla="*/ 240 w 657"/>
                <a:gd name="T19" fmla="*/ 480 h 561"/>
                <a:gd name="T20" fmla="*/ 235 w 657"/>
                <a:gd name="T21" fmla="*/ 421 h 561"/>
                <a:gd name="T22" fmla="*/ 214 w 657"/>
                <a:gd name="T23" fmla="*/ 386 h 561"/>
                <a:gd name="T24" fmla="*/ 180 w 657"/>
                <a:gd name="T25" fmla="*/ 335 h 561"/>
                <a:gd name="T26" fmla="*/ 151 w 657"/>
                <a:gd name="T27" fmla="*/ 296 h 561"/>
                <a:gd name="T28" fmla="*/ 136 w 657"/>
                <a:gd name="T29" fmla="*/ 282 h 561"/>
                <a:gd name="T30" fmla="*/ 136 w 657"/>
                <a:gd name="T31" fmla="*/ 252 h 561"/>
                <a:gd name="T32" fmla="*/ 119 w 657"/>
                <a:gd name="T33" fmla="*/ 232 h 561"/>
                <a:gd name="T34" fmla="*/ 99 w 657"/>
                <a:gd name="T35" fmla="*/ 214 h 561"/>
                <a:gd name="T36" fmla="*/ 78 w 657"/>
                <a:gd name="T37" fmla="*/ 180 h 561"/>
                <a:gd name="T38" fmla="*/ 59 w 657"/>
                <a:gd name="T39" fmla="*/ 150 h 561"/>
                <a:gd name="T40" fmla="*/ 47 w 657"/>
                <a:gd name="T41" fmla="*/ 89 h 561"/>
                <a:gd name="T42" fmla="*/ 30 w 657"/>
                <a:gd name="T43" fmla="*/ 128 h 561"/>
                <a:gd name="T44" fmla="*/ 46 w 657"/>
                <a:gd name="T45" fmla="*/ 175 h 561"/>
                <a:gd name="T46" fmla="*/ 56 w 657"/>
                <a:gd name="T47" fmla="*/ 227 h 561"/>
                <a:gd name="T48" fmla="*/ 72 w 657"/>
                <a:gd name="T49" fmla="*/ 257 h 561"/>
                <a:gd name="T50" fmla="*/ 81 w 657"/>
                <a:gd name="T51" fmla="*/ 303 h 561"/>
                <a:gd name="T52" fmla="*/ 85 w 657"/>
                <a:gd name="T53" fmla="*/ 325 h 561"/>
                <a:gd name="T54" fmla="*/ 108 w 657"/>
                <a:gd name="T55" fmla="*/ 346 h 561"/>
                <a:gd name="T56" fmla="*/ 97 w 657"/>
                <a:gd name="T57" fmla="*/ 373 h 561"/>
                <a:gd name="T58" fmla="*/ 72 w 657"/>
                <a:gd name="T59" fmla="*/ 335 h 561"/>
                <a:gd name="T60" fmla="*/ 46 w 657"/>
                <a:gd name="T61" fmla="*/ 301 h 561"/>
                <a:gd name="T62" fmla="*/ 29 w 657"/>
                <a:gd name="T63" fmla="*/ 231 h 561"/>
                <a:gd name="T64" fmla="*/ 9 w 657"/>
                <a:gd name="T65" fmla="*/ 211 h 561"/>
                <a:gd name="T66" fmla="*/ 3 w 657"/>
                <a:gd name="T67" fmla="*/ 194 h 561"/>
                <a:gd name="T68" fmla="*/ 8 w 657"/>
                <a:gd name="T69" fmla="*/ 172 h 561"/>
                <a:gd name="T70" fmla="*/ 13 w 657"/>
                <a:gd name="T71" fmla="*/ 151 h 561"/>
                <a:gd name="T72" fmla="*/ 1 w 657"/>
                <a:gd name="T73" fmla="*/ 89 h 561"/>
                <a:gd name="T74" fmla="*/ 3 w 657"/>
                <a:gd name="T75" fmla="*/ 1 h 561"/>
                <a:gd name="T76" fmla="*/ 192 w 657"/>
                <a:gd name="T77" fmla="*/ 63 h 561"/>
                <a:gd name="T78" fmla="*/ 280 w 657"/>
                <a:gd name="T79" fmla="*/ 104 h 561"/>
                <a:gd name="T80" fmla="*/ 334 w 657"/>
                <a:gd name="T81" fmla="*/ 181 h 561"/>
                <a:gd name="T82" fmla="*/ 394 w 657"/>
                <a:gd name="T83" fmla="*/ 155 h 561"/>
                <a:gd name="T84" fmla="*/ 423 w 657"/>
                <a:gd name="T85" fmla="*/ 201 h 561"/>
                <a:gd name="T86" fmla="*/ 470 w 657"/>
                <a:gd name="T87" fmla="*/ 295 h 561"/>
                <a:gd name="T88" fmla="*/ 519 w 657"/>
                <a:gd name="T89" fmla="*/ 313 h 561"/>
                <a:gd name="T90" fmla="*/ 528 w 657"/>
                <a:gd name="T91" fmla="*/ 325 h 561"/>
                <a:gd name="T92" fmla="*/ 502 w 657"/>
                <a:gd name="T93" fmla="*/ 352 h 561"/>
                <a:gd name="T94" fmla="*/ 510 w 657"/>
                <a:gd name="T95" fmla="*/ 474 h 561"/>
                <a:gd name="T96" fmla="*/ 528 w 657"/>
                <a:gd name="T97" fmla="*/ 525 h 561"/>
                <a:gd name="T98" fmla="*/ 604 w 657"/>
                <a:gd name="T99" fmla="*/ 599 h 561"/>
                <a:gd name="T100" fmla="*/ 681 w 657"/>
                <a:gd name="T101" fmla="*/ 587 h 561"/>
                <a:gd name="T102" fmla="*/ 708 w 657"/>
                <a:gd name="T103" fmla="*/ 573 h 561"/>
                <a:gd name="T104" fmla="*/ 741 w 657"/>
                <a:gd name="T105" fmla="*/ 497 h 561"/>
                <a:gd name="T106" fmla="*/ 807 w 657"/>
                <a:gd name="T107" fmla="*/ 483 h 561"/>
                <a:gd name="T108" fmla="*/ 853 w 657"/>
                <a:gd name="T109" fmla="*/ 488 h 561"/>
                <a:gd name="T110" fmla="*/ 843 w 657"/>
                <a:gd name="T111" fmla="*/ 525 h 561"/>
                <a:gd name="T112" fmla="*/ 834 w 657"/>
                <a:gd name="T113" fmla="*/ 557 h 561"/>
                <a:gd name="T114" fmla="*/ 822 w 657"/>
                <a:gd name="T115" fmla="*/ 608 h 561"/>
                <a:gd name="T116" fmla="*/ 813 w 657"/>
                <a:gd name="T117" fmla="*/ 594 h 561"/>
                <a:gd name="T118" fmla="*/ 793 w 657"/>
                <a:gd name="T119" fmla="*/ 599 h 561"/>
                <a:gd name="T120" fmla="*/ 772 w 657"/>
                <a:gd name="T121" fmla="*/ 613 h 56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57"/>
                <a:gd name="T184" fmla="*/ 0 h 561"/>
                <a:gd name="T185" fmla="*/ 657 w 657"/>
                <a:gd name="T186" fmla="*/ 561 h 56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57" h="561">
                  <a:moveTo>
                    <a:pt x="592" y="470"/>
                  </a:moveTo>
                  <a:lnTo>
                    <a:pt x="546" y="470"/>
                  </a:lnTo>
                  <a:lnTo>
                    <a:pt x="546" y="484"/>
                  </a:lnTo>
                  <a:lnTo>
                    <a:pt x="529" y="484"/>
                  </a:lnTo>
                  <a:lnTo>
                    <a:pt x="532" y="488"/>
                  </a:lnTo>
                  <a:lnTo>
                    <a:pt x="535" y="491"/>
                  </a:lnTo>
                  <a:lnTo>
                    <a:pt x="539" y="495"/>
                  </a:lnTo>
                  <a:lnTo>
                    <a:pt x="542" y="499"/>
                  </a:lnTo>
                  <a:lnTo>
                    <a:pt x="544" y="500"/>
                  </a:lnTo>
                  <a:lnTo>
                    <a:pt x="546" y="501"/>
                  </a:lnTo>
                  <a:lnTo>
                    <a:pt x="548" y="502"/>
                  </a:lnTo>
                  <a:lnTo>
                    <a:pt x="550" y="504"/>
                  </a:lnTo>
                  <a:lnTo>
                    <a:pt x="552" y="507"/>
                  </a:lnTo>
                  <a:lnTo>
                    <a:pt x="554" y="510"/>
                  </a:lnTo>
                  <a:lnTo>
                    <a:pt x="556" y="513"/>
                  </a:lnTo>
                  <a:lnTo>
                    <a:pt x="556" y="514"/>
                  </a:lnTo>
                  <a:lnTo>
                    <a:pt x="556" y="515"/>
                  </a:lnTo>
                  <a:lnTo>
                    <a:pt x="556" y="517"/>
                  </a:lnTo>
                  <a:lnTo>
                    <a:pt x="555" y="517"/>
                  </a:lnTo>
                  <a:lnTo>
                    <a:pt x="543" y="518"/>
                  </a:lnTo>
                  <a:lnTo>
                    <a:pt x="530" y="518"/>
                  </a:lnTo>
                  <a:lnTo>
                    <a:pt x="528" y="518"/>
                  </a:lnTo>
                  <a:lnTo>
                    <a:pt x="527" y="519"/>
                  </a:lnTo>
                  <a:lnTo>
                    <a:pt x="520" y="533"/>
                  </a:lnTo>
                  <a:lnTo>
                    <a:pt x="512" y="546"/>
                  </a:lnTo>
                  <a:lnTo>
                    <a:pt x="511" y="547"/>
                  </a:lnTo>
                  <a:lnTo>
                    <a:pt x="512" y="549"/>
                  </a:lnTo>
                  <a:lnTo>
                    <a:pt x="512" y="551"/>
                  </a:lnTo>
                  <a:lnTo>
                    <a:pt x="511" y="552"/>
                  </a:lnTo>
                  <a:lnTo>
                    <a:pt x="510" y="553"/>
                  </a:lnTo>
                  <a:lnTo>
                    <a:pt x="509" y="554"/>
                  </a:lnTo>
                  <a:lnTo>
                    <a:pt x="509" y="556"/>
                  </a:lnTo>
                  <a:lnTo>
                    <a:pt x="509" y="557"/>
                  </a:lnTo>
                  <a:lnTo>
                    <a:pt x="509" y="558"/>
                  </a:lnTo>
                  <a:lnTo>
                    <a:pt x="509" y="559"/>
                  </a:lnTo>
                  <a:lnTo>
                    <a:pt x="509" y="561"/>
                  </a:lnTo>
                  <a:lnTo>
                    <a:pt x="506" y="559"/>
                  </a:lnTo>
                  <a:lnTo>
                    <a:pt x="504" y="557"/>
                  </a:lnTo>
                  <a:lnTo>
                    <a:pt x="501" y="555"/>
                  </a:lnTo>
                  <a:lnTo>
                    <a:pt x="499" y="553"/>
                  </a:lnTo>
                  <a:lnTo>
                    <a:pt x="498" y="553"/>
                  </a:lnTo>
                  <a:lnTo>
                    <a:pt x="497" y="552"/>
                  </a:lnTo>
                  <a:lnTo>
                    <a:pt x="497" y="551"/>
                  </a:lnTo>
                  <a:lnTo>
                    <a:pt x="496" y="549"/>
                  </a:lnTo>
                  <a:lnTo>
                    <a:pt x="494" y="548"/>
                  </a:lnTo>
                  <a:lnTo>
                    <a:pt x="492" y="545"/>
                  </a:lnTo>
                  <a:lnTo>
                    <a:pt x="488" y="542"/>
                  </a:lnTo>
                  <a:lnTo>
                    <a:pt x="485" y="539"/>
                  </a:lnTo>
                  <a:lnTo>
                    <a:pt x="481" y="534"/>
                  </a:lnTo>
                  <a:lnTo>
                    <a:pt x="476" y="528"/>
                  </a:lnTo>
                  <a:lnTo>
                    <a:pt x="471" y="525"/>
                  </a:lnTo>
                  <a:lnTo>
                    <a:pt x="467" y="522"/>
                  </a:lnTo>
                  <a:lnTo>
                    <a:pt x="462" y="519"/>
                  </a:lnTo>
                  <a:lnTo>
                    <a:pt x="461" y="519"/>
                  </a:lnTo>
                  <a:lnTo>
                    <a:pt x="460" y="519"/>
                  </a:lnTo>
                  <a:lnTo>
                    <a:pt x="459" y="519"/>
                  </a:lnTo>
                  <a:lnTo>
                    <a:pt x="456" y="517"/>
                  </a:lnTo>
                  <a:lnTo>
                    <a:pt x="452" y="515"/>
                  </a:lnTo>
                  <a:lnTo>
                    <a:pt x="448" y="514"/>
                  </a:lnTo>
                  <a:lnTo>
                    <a:pt x="444" y="514"/>
                  </a:lnTo>
                  <a:lnTo>
                    <a:pt x="439" y="514"/>
                  </a:lnTo>
                  <a:lnTo>
                    <a:pt x="435" y="515"/>
                  </a:lnTo>
                  <a:lnTo>
                    <a:pt x="432" y="515"/>
                  </a:lnTo>
                  <a:lnTo>
                    <a:pt x="430" y="516"/>
                  </a:lnTo>
                  <a:lnTo>
                    <a:pt x="418" y="523"/>
                  </a:lnTo>
                  <a:lnTo>
                    <a:pt x="405" y="526"/>
                  </a:lnTo>
                  <a:lnTo>
                    <a:pt x="395" y="525"/>
                  </a:lnTo>
                  <a:lnTo>
                    <a:pt x="387" y="521"/>
                  </a:lnTo>
                  <a:lnTo>
                    <a:pt x="379" y="518"/>
                  </a:lnTo>
                  <a:lnTo>
                    <a:pt x="373" y="517"/>
                  </a:lnTo>
                  <a:lnTo>
                    <a:pt x="368" y="515"/>
                  </a:lnTo>
                  <a:lnTo>
                    <a:pt x="364" y="513"/>
                  </a:lnTo>
                  <a:lnTo>
                    <a:pt x="355" y="508"/>
                  </a:lnTo>
                  <a:lnTo>
                    <a:pt x="345" y="503"/>
                  </a:lnTo>
                  <a:lnTo>
                    <a:pt x="345" y="502"/>
                  </a:lnTo>
                  <a:lnTo>
                    <a:pt x="344" y="501"/>
                  </a:lnTo>
                  <a:lnTo>
                    <a:pt x="342" y="499"/>
                  </a:lnTo>
                  <a:lnTo>
                    <a:pt x="340" y="498"/>
                  </a:lnTo>
                  <a:lnTo>
                    <a:pt x="338" y="497"/>
                  </a:lnTo>
                  <a:lnTo>
                    <a:pt x="335" y="497"/>
                  </a:lnTo>
                  <a:lnTo>
                    <a:pt x="326" y="494"/>
                  </a:lnTo>
                  <a:lnTo>
                    <a:pt x="317" y="489"/>
                  </a:lnTo>
                  <a:lnTo>
                    <a:pt x="314" y="487"/>
                  </a:lnTo>
                  <a:lnTo>
                    <a:pt x="311" y="485"/>
                  </a:lnTo>
                  <a:lnTo>
                    <a:pt x="306" y="482"/>
                  </a:lnTo>
                  <a:lnTo>
                    <a:pt x="300" y="480"/>
                  </a:lnTo>
                  <a:lnTo>
                    <a:pt x="295" y="479"/>
                  </a:lnTo>
                  <a:lnTo>
                    <a:pt x="293" y="478"/>
                  </a:lnTo>
                  <a:lnTo>
                    <a:pt x="291" y="477"/>
                  </a:lnTo>
                  <a:lnTo>
                    <a:pt x="289" y="475"/>
                  </a:lnTo>
                  <a:lnTo>
                    <a:pt x="287" y="474"/>
                  </a:lnTo>
                  <a:lnTo>
                    <a:pt x="286" y="473"/>
                  </a:lnTo>
                  <a:lnTo>
                    <a:pt x="284" y="473"/>
                  </a:lnTo>
                  <a:lnTo>
                    <a:pt x="284" y="472"/>
                  </a:lnTo>
                  <a:lnTo>
                    <a:pt x="283" y="471"/>
                  </a:lnTo>
                  <a:lnTo>
                    <a:pt x="282" y="469"/>
                  </a:lnTo>
                  <a:lnTo>
                    <a:pt x="280" y="467"/>
                  </a:lnTo>
                  <a:lnTo>
                    <a:pt x="278" y="465"/>
                  </a:lnTo>
                  <a:lnTo>
                    <a:pt x="276" y="464"/>
                  </a:lnTo>
                  <a:lnTo>
                    <a:pt x="273" y="462"/>
                  </a:lnTo>
                  <a:lnTo>
                    <a:pt x="271" y="461"/>
                  </a:lnTo>
                  <a:lnTo>
                    <a:pt x="270" y="459"/>
                  </a:lnTo>
                  <a:lnTo>
                    <a:pt x="269" y="458"/>
                  </a:lnTo>
                  <a:lnTo>
                    <a:pt x="268" y="456"/>
                  </a:lnTo>
                  <a:lnTo>
                    <a:pt x="267" y="455"/>
                  </a:lnTo>
                  <a:lnTo>
                    <a:pt x="265" y="454"/>
                  </a:lnTo>
                  <a:lnTo>
                    <a:pt x="263" y="453"/>
                  </a:lnTo>
                  <a:lnTo>
                    <a:pt x="261" y="452"/>
                  </a:lnTo>
                  <a:lnTo>
                    <a:pt x="249" y="449"/>
                  </a:lnTo>
                  <a:lnTo>
                    <a:pt x="240" y="444"/>
                  </a:lnTo>
                  <a:lnTo>
                    <a:pt x="238" y="443"/>
                  </a:lnTo>
                  <a:lnTo>
                    <a:pt x="236" y="442"/>
                  </a:lnTo>
                  <a:lnTo>
                    <a:pt x="234" y="442"/>
                  </a:lnTo>
                  <a:lnTo>
                    <a:pt x="232" y="440"/>
                  </a:lnTo>
                  <a:lnTo>
                    <a:pt x="229" y="439"/>
                  </a:lnTo>
                  <a:lnTo>
                    <a:pt x="226" y="436"/>
                  </a:lnTo>
                  <a:lnTo>
                    <a:pt x="224" y="434"/>
                  </a:lnTo>
                  <a:lnTo>
                    <a:pt x="223" y="433"/>
                  </a:lnTo>
                  <a:lnTo>
                    <a:pt x="222" y="433"/>
                  </a:lnTo>
                  <a:lnTo>
                    <a:pt x="221" y="432"/>
                  </a:lnTo>
                  <a:lnTo>
                    <a:pt x="221" y="430"/>
                  </a:lnTo>
                  <a:lnTo>
                    <a:pt x="220" y="428"/>
                  </a:lnTo>
                  <a:lnTo>
                    <a:pt x="218" y="426"/>
                  </a:lnTo>
                  <a:lnTo>
                    <a:pt x="217" y="423"/>
                  </a:lnTo>
                  <a:lnTo>
                    <a:pt x="215" y="421"/>
                  </a:lnTo>
                  <a:lnTo>
                    <a:pt x="213" y="419"/>
                  </a:lnTo>
                  <a:lnTo>
                    <a:pt x="210" y="418"/>
                  </a:lnTo>
                  <a:lnTo>
                    <a:pt x="209" y="418"/>
                  </a:lnTo>
                  <a:lnTo>
                    <a:pt x="207" y="415"/>
                  </a:lnTo>
                  <a:lnTo>
                    <a:pt x="204" y="413"/>
                  </a:lnTo>
                  <a:lnTo>
                    <a:pt x="201" y="411"/>
                  </a:lnTo>
                  <a:lnTo>
                    <a:pt x="198" y="410"/>
                  </a:lnTo>
                  <a:lnTo>
                    <a:pt x="194" y="408"/>
                  </a:lnTo>
                  <a:lnTo>
                    <a:pt x="190" y="405"/>
                  </a:lnTo>
                  <a:lnTo>
                    <a:pt x="187" y="402"/>
                  </a:lnTo>
                  <a:lnTo>
                    <a:pt x="184" y="398"/>
                  </a:lnTo>
                  <a:lnTo>
                    <a:pt x="183" y="396"/>
                  </a:lnTo>
                  <a:lnTo>
                    <a:pt x="182" y="394"/>
                  </a:lnTo>
                  <a:lnTo>
                    <a:pt x="181" y="392"/>
                  </a:lnTo>
                  <a:lnTo>
                    <a:pt x="180" y="391"/>
                  </a:lnTo>
                  <a:lnTo>
                    <a:pt x="178" y="389"/>
                  </a:lnTo>
                  <a:lnTo>
                    <a:pt x="177" y="385"/>
                  </a:lnTo>
                  <a:lnTo>
                    <a:pt x="176" y="380"/>
                  </a:lnTo>
                  <a:lnTo>
                    <a:pt x="175" y="374"/>
                  </a:lnTo>
                  <a:lnTo>
                    <a:pt x="176" y="372"/>
                  </a:lnTo>
                  <a:lnTo>
                    <a:pt x="177" y="372"/>
                  </a:lnTo>
                  <a:lnTo>
                    <a:pt x="178" y="371"/>
                  </a:lnTo>
                  <a:lnTo>
                    <a:pt x="180" y="371"/>
                  </a:lnTo>
                  <a:lnTo>
                    <a:pt x="181" y="370"/>
                  </a:lnTo>
                  <a:lnTo>
                    <a:pt x="183" y="370"/>
                  </a:lnTo>
                  <a:lnTo>
                    <a:pt x="184" y="369"/>
                  </a:lnTo>
                  <a:lnTo>
                    <a:pt x="184" y="368"/>
                  </a:lnTo>
                  <a:lnTo>
                    <a:pt x="184" y="367"/>
                  </a:lnTo>
                  <a:lnTo>
                    <a:pt x="183" y="365"/>
                  </a:lnTo>
                  <a:lnTo>
                    <a:pt x="182" y="364"/>
                  </a:lnTo>
                  <a:lnTo>
                    <a:pt x="182" y="363"/>
                  </a:lnTo>
                  <a:lnTo>
                    <a:pt x="182" y="361"/>
                  </a:lnTo>
                  <a:lnTo>
                    <a:pt x="183" y="360"/>
                  </a:lnTo>
                  <a:lnTo>
                    <a:pt x="185" y="359"/>
                  </a:lnTo>
                  <a:lnTo>
                    <a:pt x="186" y="358"/>
                  </a:lnTo>
                  <a:lnTo>
                    <a:pt x="187" y="356"/>
                  </a:lnTo>
                  <a:lnTo>
                    <a:pt x="188" y="352"/>
                  </a:lnTo>
                  <a:lnTo>
                    <a:pt x="188" y="347"/>
                  </a:lnTo>
                  <a:lnTo>
                    <a:pt x="187" y="343"/>
                  </a:lnTo>
                  <a:lnTo>
                    <a:pt x="184" y="336"/>
                  </a:lnTo>
                  <a:lnTo>
                    <a:pt x="180" y="328"/>
                  </a:lnTo>
                  <a:lnTo>
                    <a:pt x="180" y="326"/>
                  </a:lnTo>
                  <a:lnTo>
                    <a:pt x="180" y="323"/>
                  </a:lnTo>
                  <a:lnTo>
                    <a:pt x="179" y="320"/>
                  </a:lnTo>
                  <a:lnTo>
                    <a:pt x="180" y="319"/>
                  </a:lnTo>
                  <a:lnTo>
                    <a:pt x="181" y="318"/>
                  </a:lnTo>
                  <a:lnTo>
                    <a:pt x="181" y="317"/>
                  </a:lnTo>
                  <a:lnTo>
                    <a:pt x="181" y="315"/>
                  </a:lnTo>
                  <a:lnTo>
                    <a:pt x="180" y="313"/>
                  </a:lnTo>
                  <a:lnTo>
                    <a:pt x="178" y="312"/>
                  </a:lnTo>
                  <a:lnTo>
                    <a:pt x="176" y="311"/>
                  </a:lnTo>
                  <a:lnTo>
                    <a:pt x="175" y="309"/>
                  </a:lnTo>
                  <a:lnTo>
                    <a:pt x="174" y="308"/>
                  </a:lnTo>
                  <a:lnTo>
                    <a:pt x="174" y="306"/>
                  </a:lnTo>
                  <a:lnTo>
                    <a:pt x="173" y="305"/>
                  </a:lnTo>
                  <a:lnTo>
                    <a:pt x="171" y="302"/>
                  </a:lnTo>
                  <a:lnTo>
                    <a:pt x="169" y="300"/>
                  </a:lnTo>
                  <a:lnTo>
                    <a:pt x="167" y="298"/>
                  </a:lnTo>
                  <a:lnTo>
                    <a:pt x="164" y="296"/>
                  </a:lnTo>
                  <a:lnTo>
                    <a:pt x="162" y="290"/>
                  </a:lnTo>
                  <a:lnTo>
                    <a:pt x="159" y="284"/>
                  </a:lnTo>
                  <a:lnTo>
                    <a:pt x="158" y="283"/>
                  </a:lnTo>
                  <a:lnTo>
                    <a:pt x="157" y="282"/>
                  </a:lnTo>
                  <a:lnTo>
                    <a:pt x="156" y="281"/>
                  </a:lnTo>
                  <a:lnTo>
                    <a:pt x="154" y="280"/>
                  </a:lnTo>
                  <a:lnTo>
                    <a:pt x="154" y="278"/>
                  </a:lnTo>
                  <a:lnTo>
                    <a:pt x="154" y="276"/>
                  </a:lnTo>
                  <a:lnTo>
                    <a:pt x="154" y="275"/>
                  </a:lnTo>
                  <a:lnTo>
                    <a:pt x="152" y="273"/>
                  </a:lnTo>
                  <a:lnTo>
                    <a:pt x="151" y="272"/>
                  </a:lnTo>
                  <a:lnTo>
                    <a:pt x="149" y="269"/>
                  </a:lnTo>
                  <a:lnTo>
                    <a:pt x="147" y="267"/>
                  </a:lnTo>
                  <a:lnTo>
                    <a:pt x="145" y="264"/>
                  </a:lnTo>
                  <a:lnTo>
                    <a:pt x="141" y="261"/>
                  </a:lnTo>
                  <a:lnTo>
                    <a:pt x="138" y="257"/>
                  </a:lnTo>
                  <a:lnTo>
                    <a:pt x="135" y="254"/>
                  </a:lnTo>
                  <a:lnTo>
                    <a:pt x="134" y="252"/>
                  </a:lnTo>
                  <a:lnTo>
                    <a:pt x="132" y="249"/>
                  </a:lnTo>
                  <a:lnTo>
                    <a:pt x="132" y="247"/>
                  </a:lnTo>
                  <a:lnTo>
                    <a:pt x="132" y="244"/>
                  </a:lnTo>
                  <a:lnTo>
                    <a:pt x="132" y="240"/>
                  </a:lnTo>
                  <a:lnTo>
                    <a:pt x="132" y="239"/>
                  </a:lnTo>
                  <a:lnTo>
                    <a:pt x="132" y="238"/>
                  </a:lnTo>
                  <a:lnTo>
                    <a:pt x="131" y="238"/>
                  </a:lnTo>
                  <a:lnTo>
                    <a:pt x="129" y="234"/>
                  </a:lnTo>
                  <a:lnTo>
                    <a:pt x="126" y="230"/>
                  </a:lnTo>
                  <a:lnTo>
                    <a:pt x="124" y="231"/>
                  </a:lnTo>
                  <a:lnTo>
                    <a:pt x="122" y="231"/>
                  </a:lnTo>
                  <a:lnTo>
                    <a:pt x="120" y="230"/>
                  </a:lnTo>
                  <a:lnTo>
                    <a:pt x="117" y="229"/>
                  </a:lnTo>
                  <a:lnTo>
                    <a:pt x="116" y="227"/>
                  </a:lnTo>
                  <a:lnTo>
                    <a:pt x="115" y="227"/>
                  </a:lnTo>
                  <a:lnTo>
                    <a:pt x="114" y="227"/>
                  </a:lnTo>
                  <a:lnTo>
                    <a:pt x="112" y="226"/>
                  </a:lnTo>
                  <a:lnTo>
                    <a:pt x="111" y="224"/>
                  </a:lnTo>
                  <a:lnTo>
                    <a:pt x="109" y="222"/>
                  </a:lnTo>
                  <a:lnTo>
                    <a:pt x="109" y="221"/>
                  </a:lnTo>
                  <a:lnTo>
                    <a:pt x="109" y="219"/>
                  </a:lnTo>
                  <a:lnTo>
                    <a:pt x="110" y="218"/>
                  </a:lnTo>
                  <a:lnTo>
                    <a:pt x="111" y="217"/>
                  </a:lnTo>
                  <a:lnTo>
                    <a:pt x="111" y="215"/>
                  </a:lnTo>
                  <a:lnTo>
                    <a:pt x="110" y="214"/>
                  </a:lnTo>
                  <a:lnTo>
                    <a:pt x="109" y="214"/>
                  </a:lnTo>
                  <a:lnTo>
                    <a:pt x="108" y="214"/>
                  </a:lnTo>
                  <a:lnTo>
                    <a:pt x="106" y="215"/>
                  </a:lnTo>
                  <a:lnTo>
                    <a:pt x="104" y="216"/>
                  </a:lnTo>
                  <a:lnTo>
                    <a:pt x="103" y="216"/>
                  </a:lnTo>
                  <a:lnTo>
                    <a:pt x="102" y="215"/>
                  </a:lnTo>
                  <a:lnTo>
                    <a:pt x="101" y="214"/>
                  </a:lnTo>
                  <a:lnTo>
                    <a:pt x="100" y="213"/>
                  </a:lnTo>
                  <a:lnTo>
                    <a:pt x="100" y="211"/>
                  </a:lnTo>
                  <a:lnTo>
                    <a:pt x="100" y="208"/>
                  </a:lnTo>
                  <a:lnTo>
                    <a:pt x="100" y="206"/>
                  </a:lnTo>
                  <a:lnTo>
                    <a:pt x="102" y="203"/>
                  </a:lnTo>
                  <a:lnTo>
                    <a:pt x="103" y="201"/>
                  </a:lnTo>
                  <a:lnTo>
                    <a:pt x="104" y="200"/>
                  </a:lnTo>
                  <a:lnTo>
                    <a:pt x="105" y="200"/>
                  </a:lnTo>
                  <a:lnTo>
                    <a:pt x="105" y="199"/>
                  </a:lnTo>
                  <a:lnTo>
                    <a:pt x="106" y="197"/>
                  </a:lnTo>
                  <a:lnTo>
                    <a:pt x="106" y="195"/>
                  </a:lnTo>
                  <a:lnTo>
                    <a:pt x="105" y="194"/>
                  </a:lnTo>
                  <a:lnTo>
                    <a:pt x="104" y="193"/>
                  </a:lnTo>
                  <a:lnTo>
                    <a:pt x="104" y="191"/>
                  </a:lnTo>
                  <a:lnTo>
                    <a:pt x="104" y="190"/>
                  </a:lnTo>
                  <a:lnTo>
                    <a:pt x="104" y="189"/>
                  </a:lnTo>
                  <a:lnTo>
                    <a:pt x="103" y="188"/>
                  </a:lnTo>
                  <a:lnTo>
                    <a:pt x="101" y="187"/>
                  </a:lnTo>
                  <a:lnTo>
                    <a:pt x="99" y="187"/>
                  </a:lnTo>
                  <a:lnTo>
                    <a:pt x="97" y="187"/>
                  </a:lnTo>
                  <a:lnTo>
                    <a:pt x="96" y="186"/>
                  </a:lnTo>
                  <a:lnTo>
                    <a:pt x="95" y="185"/>
                  </a:lnTo>
                  <a:lnTo>
                    <a:pt x="94" y="184"/>
                  </a:lnTo>
                  <a:lnTo>
                    <a:pt x="93" y="182"/>
                  </a:lnTo>
                  <a:lnTo>
                    <a:pt x="93" y="181"/>
                  </a:lnTo>
                  <a:lnTo>
                    <a:pt x="92" y="179"/>
                  </a:lnTo>
                  <a:lnTo>
                    <a:pt x="91" y="178"/>
                  </a:lnTo>
                  <a:lnTo>
                    <a:pt x="90" y="177"/>
                  </a:lnTo>
                  <a:lnTo>
                    <a:pt x="91" y="175"/>
                  </a:lnTo>
                  <a:lnTo>
                    <a:pt x="91" y="173"/>
                  </a:lnTo>
                  <a:lnTo>
                    <a:pt x="92" y="172"/>
                  </a:lnTo>
                  <a:lnTo>
                    <a:pt x="90" y="171"/>
                  </a:lnTo>
                  <a:lnTo>
                    <a:pt x="89" y="170"/>
                  </a:lnTo>
                  <a:lnTo>
                    <a:pt x="88" y="170"/>
                  </a:lnTo>
                  <a:lnTo>
                    <a:pt x="87" y="170"/>
                  </a:lnTo>
                  <a:lnTo>
                    <a:pt x="85" y="170"/>
                  </a:lnTo>
                  <a:lnTo>
                    <a:pt x="83" y="170"/>
                  </a:lnTo>
                  <a:lnTo>
                    <a:pt x="82" y="170"/>
                  </a:lnTo>
                  <a:lnTo>
                    <a:pt x="81" y="169"/>
                  </a:lnTo>
                  <a:lnTo>
                    <a:pt x="80" y="168"/>
                  </a:lnTo>
                  <a:lnTo>
                    <a:pt x="79" y="166"/>
                  </a:lnTo>
                  <a:lnTo>
                    <a:pt x="78" y="165"/>
                  </a:lnTo>
                  <a:lnTo>
                    <a:pt x="76" y="164"/>
                  </a:lnTo>
                  <a:lnTo>
                    <a:pt x="75" y="164"/>
                  </a:lnTo>
                  <a:lnTo>
                    <a:pt x="74" y="162"/>
                  </a:lnTo>
                  <a:lnTo>
                    <a:pt x="73" y="159"/>
                  </a:lnTo>
                  <a:lnTo>
                    <a:pt x="70" y="156"/>
                  </a:lnTo>
                  <a:lnTo>
                    <a:pt x="69" y="154"/>
                  </a:lnTo>
                  <a:lnTo>
                    <a:pt x="67" y="152"/>
                  </a:lnTo>
                  <a:lnTo>
                    <a:pt x="66" y="150"/>
                  </a:lnTo>
                  <a:lnTo>
                    <a:pt x="66" y="149"/>
                  </a:lnTo>
                  <a:lnTo>
                    <a:pt x="65" y="147"/>
                  </a:lnTo>
                  <a:lnTo>
                    <a:pt x="64" y="146"/>
                  </a:lnTo>
                  <a:lnTo>
                    <a:pt x="62" y="145"/>
                  </a:lnTo>
                  <a:lnTo>
                    <a:pt x="60" y="144"/>
                  </a:lnTo>
                  <a:lnTo>
                    <a:pt x="59" y="143"/>
                  </a:lnTo>
                  <a:lnTo>
                    <a:pt x="59" y="141"/>
                  </a:lnTo>
                  <a:lnTo>
                    <a:pt x="60" y="139"/>
                  </a:lnTo>
                  <a:lnTo>
                    <a:pt x="60" y="138"/>
                  </a:lnTo>
                  <a:lnTo>
                    <a:pt x="60" y="136"/>
                  </a:lnTo>
                  <a:lnTo>
                    <a:pt x="59" y="135"/>
                  </a:lnTo>
                  <a:lnTo>
                    <a:pt x="58" y="133"/>
                  </a:lnTo>
                  <a:lnTo>
                    <a:pt x="56" y="132"/>
                  </a:lnTo>
                  <a:lnTo>
                    <a:pt x="54" y="130"/>
                  </a:lnTo>
                  <a:lnTo>
                    <a:pt x="52" y="128"/>
                  </a:lnTo>
                  <a:lnTo>
                    <a:pt x="52" y="126"/>
                  </a:lnTo>
                  <a:lnTo>
                    <a:pt x="51" y="123"/>
                  </a:lnTo>
                  <a:lnTo>
                    <a:pt x="52" y="123"/>
                  </a:lnTo>
                  <a:lnTo>
                    <a:pt x="52" y="121"/>
                  </a:lnTo>
                  <a:lnTo>
                    <a:pt x="51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7" y="117"/>
                  </a:lnTo>
                  <a:lnTo>
                    <a:pt x="45" y="115"/>
                  </a:lnTo>
                  <a:lnTo>
                    <a:pt x="43" y="112"/>
                  </a:lnTo>
                  <a:lnTo>
                    <a:pt x="41" y="109"/>
                  </a:lnTo>
                  <a:lnTo>
                    <a:pt x="41" y="106"/>
                  </a:lnTo>
                  <a:lnTo>
                    <a:pt x="41" y="103"/>
                  </a:lnTo>
                  <a:lnTo>
                    <a:pt x="42" y="100"/>
                  </a:lnTo>
                  <a:lnTo>
                    <a:pt x="42" y="96"/>
                  </a:lnTo>
                  <a:lnTo>
                    <a:pt x="41" y="93"/>
                  </a:lnTo>
                  <a:lnTo>
                    <a:pt x="40" y="91"/>
                  </a:lnTo>
                  <a:lnTo>
                    <a:pt x="40" y="88"/>
                  </a:lnTo>
                  <a:lnTo>
                    <a:pt x="41" y="84"/>
                  </a:lnTo>
                  <a:lnTo>
                    <a:pt x="41" y="80"/>
                  </a:lnTo>
                  <a:lnTo>
                    <a:pt x="40" y="75"/>
                  </a:lnTo>
                  <a:lnTo>
                    <a:pt x="39" y="73"/>
                  </a:lnTo>
                  <a:lnTo>
                    <a:pt x="37" y="71"/>
                  </a:lnTo>
                  <a:lnTo>
                    <a:pt x="37" y="69"/>
                  </a:lnTo>
                  <a:lnTo>
                    <a:pt x="36" y="68"/>
                  </a:lnTo>
                  <a:lnTo>
                    <a:pt x="36" y="67"/>
                  </a:lnTo>
                  <a:lnTo>
                    <a:pt x="32" y="66"/>
                  </a:lnTo>
                  <a:lnTo>
                    <a:pt x="29" y="63"/>
                  </a:lnTo>
                  <a:lnTo>
                    <a:pt x="27" y="60"/>
                  </a:lnTo>
                  <a:lnTo>
                    <a:pt x="24" y="57"/>
                  </a:lnTo>
                  <a:lnTo>
                    <a:pt x="23" y="54"/>
                  </a:lnTo>
                  <a:lnTo>
                    <a:pt x="24" y="57"/>
                  </a:lnTo>
                  <a:lnTo>
                    <a:pt x="25" y="61"/>
                  </a:lnTo>
                  <a:lnTo>
                    <a:pt x="25" y="64"/>
                  </a:lnTo>
                  <a:lnTo>
                    <a:pt x="25" y="68"/>
                  </a:lnTo>
                  <a:lnTo>
                    <a:pt x="24" y="71"/>
                  </a:lnTo>
                  <a:lnTo>
                    <a:pt x="24" y="74"/>
                  </a:lnTo>
                  <a:lnTo>
                    <a:pt x="27" y="78"/>
                  </a:lnTo>
                  <a:lnTo>
                    <a:pt x="23" y="86"/>
                  </a:lnTo>
                  <a:lnTo>
                    <a:pt x="22" y="93"/>
                  </a:lnTo>
                  <a:lnTo>
                    <a:pt x="23" y="98"/>
                  </a:lnTo>
                  <a:lnTo>
                    <a:pt x="24" y="104"/>
                  </a:lnTo>
                  <a:lnTo>
                    <a:pt x="24" y="106"/>
                  </a:lnTo>
                  <a:lnTo>
                    <a:pt x="24" y="108"/>
                  </a:lnTo>
                  <a:lnTo>
                    <a:pt x="24" y="111"/>
                  </a:lnTo>
                  <a:lnTo>
                    <a:pt x="24" y="114"/>
                  </a:lnTo>
                  <a:lnTo>
                    <a:pt x="25" y="117"/>
                  </a:lnTo>
                  <a:lnTo>
                    <a:pt x="27" y="119"/>
                  </a:lnTo>
                  <a:lnTo>
                    <a:pt x="29" y="121"/>
                  </a:lnTo>
                  <a:lnTo>
                    <a:pt x="29" y="123"/>
                  </a:lnTo>
                  <a:lnTo>
                    <a:pt x="29" y="125"/>
                  </a:lnTo>
                  <a:lnTo>
                    <a:pt x="29" y="126"/>
                  </a:lnTo>
                  <a:lnTo>
                    <a:pt x="31" y="127"/>
                  </a:lnTo>
                  <a:lnTo>
                    <a:pt x="32" y="129"/>
                  </a:lnTo>
                  <a:lnTo>
                    <a:pt x="34" y="130"/>
                  </a:lnTo>
                  <a:lnTo>
                    <a:pt x="35" y="132"/>
                  </a:lnTo>
                  <a:lnTo>
                    <a:pt x="35" y="134"/>
                  </a:lnTo>
                  <a:lnTo>
                    <a:pt x="35" y="135"/>
                  </a:lnTo>
                  <a:lnTo>
                    <a:pt x="35" y="136"/>
                  </a:lnTo>
                  <a:lnTo>
                    <a:pt x="35" y="137"/>
                  </a:lnTo>
                  <a:lnTo>
                    <a:pt x="37" y="144"/>
                  </a:lnTo>
                  <a:lnTo>
                    <a:pt x="39" y="151"/>
                  </a:lnTo>
                  <a:lnTo>
                    <a:pt x="40" y="153"/>
                  </a:lnTo>
                  <a:lnTo>
                    <a:pt x="41" y="156"/>
                  </a:lnTo>
                  <a:lnTo>
                    <a:pt x="41" y="158"/>
                  </a:lnTo>
                  <a:lnTo>
                    <a:pt x="40" y="160"/>
                  </a:lnTo>
                  <a:lnTo>
                    <a:pt x="40" y="161"/>
                  </a:lnTo>
                  <a:lnTo>
                    <a:pt x="40" y="162"/>
                  </a:lnTo>
                  <a:lnTo>
                    <a:pt x="41" y="164"/>
                  </a:lnTo>
                  <a:lnTo>
                    <a:pt x="42" y="165"/>
                  </a:lnTo>
                  <a:lnTo>
                    <a:pt x="41" y="169"/>
                  </a:lnTo>
                  <a:lnTo>
                    <a:pt x="42" y="172"/>
                  </a:lnTo>
                  <a:lnTo>
                    <a:pt x="43" y="174"/>
                  </a:lnTo>
                  <a:lnTo>
                    <a:pt x="44" y="177"/>
                  </a:lnTo>
                  <a:lnTo>
                    <a:pt x="44" y="180"/>
                  </a:lnTo>
                  <a:lnTo>
                    <a:pt x="45" y="178"/>
                  </a:lnTo>
                  <a:lnTo>
                    <a:pt x="45" y="177"/>
                  </a:lnTo>
                  <a:lnTo>
                    <a:pt x="45" y="175"/>
                  </a:lnTo>
                  <a:lnTo>
                    <a:pt x="46" y="173"/>
                  </a:lnTo>
                  <a:lnTo>
                    <a:pt x="47" y="174"/>
                  </a:lnTo>
                  <a:lnTo>
                    <a:pt x="48" y="176"/>
                  </a:lnTo>
                  <a:lnTo>
                    <a:pt x="48" y="178"/>
                  </a:lnTo>
                  <a:lnTo>
                    <a:pt x="50" y="181"/>
                  </a:lnTo>
                  <a:lnTo>
                    <a:pt x="51" y="184"/>
                  </a:lnTo>
                  <a:lnTo>
                    <a:pt x="52" y="187"/>
                  </a:lnTo>
                  <a:lnTo>
                    <a:pt x="53" y="190"/>
                  </a:lnTo>
                  <a:lnTo>
                    <a:pt x="53" y="193"/>
                  </a:lnTo>
                  <a:lnTo>
                    <a:pt x="55" y="197"/>
                  </a:lnTo>
                  <a:lnTo>
                    <a:pt x="57" y="202"/>
                  </a:lnTo>
                  <a:lnTo>
                    <a:pt x="56" y="203"/>
                  </a:lnTo>
                  <a:lnTo>
                    <a:pt x="56" y="204"/>
                  </a:lnTo>
                  <a:lnTo>
                    <a:pt x="56" y="205"/>
                  </a:lnTo>
                  <a:lnTo>
                    <a:pt x="56" y="207"/>
                  </a:lnTo>
                  <a:lnTo>
                    <a:pt x="57" y="208"/>
                  </a:lnTo>
                  <a:lnTo>
                    <a:pt x="58" y="213"/>
                  </a:lnTo>
                  <a:lnTo>
                    <a:pt x="58" y="217"/>
                  </a:lnTo>
                  <a:lnTo>
                    <a:pt x="59" y="221"/>
                  </a:lnTo>
                  <a:lnTo>
                    <a:pt x="60" y="225"/>
                  </a:lnTo>
                  <a:lnTo>
                    <a:pt x="61" y="226"/>
                  </a:lnTo>
                  <a:lnTo>
                    <a:pt x="62" y="226"/>
                  </a:lnTo>
                  <a:lnTo>
                    <a:pt x="62" y="227"/>
                  </a:lnTo>
                  <a:lnTo>
                    <a:pt x="62" y="229"/>
                  </a:lnTo>
                  <a:lnTo>
                    <a:pt x="61" y="231"/>
                  </a:lnTo>
                  <a:lnTo>
                    <a:pt x="62" y="232"/>
                  </a:lnTo>
                  <a:lnTo>
                    <a:pt x="63" y="233"/>
                  </a:lnTo>
                  <a:lnTo>
                    <a:pt x="63" y="234"/>
                  </a:lnTo>
                  <a:lnTo>
                    <a:pt x="63" y="235"/>
                  </a:lnTo>
                  <a:lnTo>
                    <a:pt x="62" y="236"/>
                  </a:lnTo>
                  <a:lnTo>
                    <a:pt x="61" y="237"/>
                  </a:lnTo>
                  <a:lnTo>
                    <a:pt x="61" y="238"/>
                  </a:lnTo>
                  <a:lnTo>
                    <a:pt x="62" y="240"/>
                  </a:lnTo>
                  <a:lnTo>
                    <a:pt x="62" y="242"/>
                  </a:lnTo>
                  <a:lnTo>
                    <a:pt x="63" y="242"/>
                  </a:lnTo>
                  <a:lnTo>
                    <a:pt x="63" y="243"/>
                  </a:lnTo>
                  <a:lnTo>
                    <a:pt x="64" y="245"/>
                  </a:lnTo>
                  <a:lnTo>
                    <a:pt x="64" y="247"/>
                  </a:lnTo>
                  <a:lnTo>
                    <a:pt x="64" y="248"/>
                  </a:lnTo>
                  <a:lnTo>
                    <a:pt x="65" y="248"/>
                  </a:lnTo>
                  <a:lnTo>
                    <a:pt x="65" y="249"/>
                  </a:lnTo>
                  <a:lnTo>
                    <a:pt x="66" y="250"/>
                  </a:lnTo>
                  <a:lnTo>
                    <a:pt x="67" y="251"/>
                  </a:lnTo>
                  <a:lnTo>
                    <a:pt x="69" y="251"/>
                  </a:lnTo>
                  <a:lnTo>
                    <a:pt x="70" y="250"/>
                  </a:lnTo>
                  <a:lnTo>
                    <a:pt x="71" y="249"/>
                  </a:lnTo>
                  <a:lnTo>
                    <a:pt x="71" y="248"/>
                  </a:lnTo>
                  <a:lnTo>
                    <a:pt x="73" y="247"/>
                  </a:lnTo>
                  <a:lnTo>
                    <a:pt x="74" y="250"/>
                  </a:lnTo>
                  <a:lnTo>
                    <a:pt x="76" y="253"/>
                  </a:lnTo>
                  <a:lnTo>
                    <a:pt x="79" y="255"/>
                  </a:lnTo>
                  <a:lnTo>
                    <a:pt x="81" y="259"/>
                  </a:lnTo>
                  <a:lnTo>
                    <a:pt x="81" y="260"/>
                  </a:lnTo>
                  <a:lnTo>
                    <a:pt x="81" y="261"/>
                  </a:lnTo>
                  <a:lnTo>
                    <a:pt x="81" y="262"/>
                  </a:lnTo>
                  <a:lnTo>
                    <a:pt x="82" y="263"/>
                  </a:lnTo>
                  <a:lnTo>
                    <a:pt x="83" y="265"/>
                  </a:lnTo>
                  <a:lnTo>
                    <a:pt x="84" y="266"/>
                  </a:lnTo>
                  <a:lnTo>
                    <a:pt x="84" y="267"/>
                  </a:lnTo>
                  <a:lnTo>
                    <a:pt x="84" y="268"/>
                  </a:lnTo>
                  <a:lnTo>
                    <a:pt x="86" y="270"/>
                  </a:lnTo>
                  <a:lnTo>
                    <a:pt x="87" y="273"/>
                  </a:lnTo>
                  <a:lnTo>
                    <a:pt x="88" y="276"/>
                  </a:lnTo>
                  <a:lnTo>
                    <a:pt x="88" y="279"/>
                  </a:lnTo>
                  <a:lnTo>
                    <a:pt x="87" y="281"/>
                  </a:lnTo>
                  <a:lnTo>
                    <a:pt x="85" y="283"/>
                  </a:lnTo>
                  <a:lnTo>
                    <a:pt x="83" y="285"/>
                  </a:lnTo>
                  <a:lnTo>
                    <a:pt x="80" y="286"/>
                  </a:lnTo>
                  <a:lnTo>
                    <a:pt x="77" y="286"/>
                  </a:lnTo>
                  <a:lnTo>
                    <a:pt x="76" y="286"/>
                  </a:lnTo>
                  <a:lnTo>
                    <a:pt x="75" y="285"/>
                  </a:lnTo>
                  <a:lnTo>
                    <a:pt x="75" y="286"/>
                  </a:lnTo>
                  <a:lnTo>
                    <a:pt x="74" y="286"/>
                  </a:lnTo>
                  <a:lnTo>
                    <a:pt x="73" y="286"/>
                  </a:lnTo>
                  <a:lnTo>
                    <a:pt x="73" y="287"/>
                  </a:lnTo>
                  <a:lnTo>
                    <a:pt x="71" y="286"/>
                  </a:lnTo>
                  <a:lnTo>
                    <a:pt x="71" y="285"/>
                  </a:lnTo>
                  <a:lnTo>
                    <a:pt x="70" y="283"/>
                  </a:lnTo>
                  <a:lnTo>
                    <a:pt x="69" y="281"/>
                  </a:lnTo>
                  <a:lnTo>
                    <a:pt x="67" y="274"/>
                  </a:lnTo>
                  <a:lnTo>
                    <a:pt x="64" y="268"/>
                  </a:lnTo>
                  <a:lnTo>
                    <a:pt x="63" y="267"/>
                  </a:lnTo>
                  <a:lnTo>
                    <a:pt x="62" y="266"/>
                  </a:lnTo>
                  <a:lnTo>
                    <a:pt x="61" y="266"/>
                  </a:lnTo>
                  <a:lnTo>
                    <a:pt x="60" y="265"/>
                  </a:lnTo>
                  <a:lnTo>
                    <a:pt x="58" y="263"/>
                  </a:lnTo>
                  <a:lnTo>
                    <a:pt x="57" y="260"/>
                  </a:lnTo>
                  <a:lnTo>
                    <a:pt x="55" y="257"/>
                  </a:lnTo>
                  <a:lnTo>
                    <a:pt x="53" y="254"/>
                  </a:lnTo>
                  <a:lnTo>
                    <a:pt x="51" y="252"/>
                  </a:lnTo>
                  <a:lnTo>
                    <a:pt x="47" y="249"/>
                  </a:lnTo>
                  <a:lnTo>
                    <a:pt x="44" y="245"/>
                  </a:lnTo>
                  <a:lnTo>
                    <a:pt x="43" y="244"/>
                  </a:lnTo>
                  <a:lnTo>
                    <a:pt x="42" y="242"/>
                  </a:lnTo>
                  <a:lnTo>
                    <a:pt x="42" y="240"/>
                  </a:lnTo>
                  <a:lnTo>
                    <a:pt x="40" y="240"/>
                  </a:lnTo>
                  <a:lnTo>
                    <a:pt x="39" y="240"/>
                  </a:lnTo>
                  <a:lnTo>
                    <a:pt x="38" y="238"/>
                  </a:lnTo>
                  <a:lnTo>
                    <a:pt x="37" y="237"/>
                  </a:lnTo>
                  <a:lnTo>
                    <a:pt x="36" y="236"/>
                  </a:lnTo>
                  <a:lnTo>
                    <a:pt x="34" y="235"/>
                  </a:lnTo>
                  <a:lnTo>
                    <a:pt x="33" y="235"/>
                  </a:lnTo>
                  <a:lnTo>
                    <a:pt x="35" y="231"/>
                  </a:lnTo>
                  <a:lnTo>
                    <a:pt x="37" y="228"/>
                  </a:lnTo>
                  <a:lnTo>
                    <a:pt x="39" y="222"/>
                  </a:lnTo>
                  <a:lnTo>
                    <a:pt x="41" y="216"/>
                  </a:lnTo>
                  <a:lnTo>
                    <a:pt x="41" y="210"/>
                  </a:lnTo>
                  <a:lnTo>
                    <a:pt x="40" y="204"/>
                  </a:lnTo>
                  <a:lnTo>
                    <a:pt x="38" y="199"/>
                  </a:lnTo>
                  <a:lnTo>
                    <a:pt x="37" y="197"/>
                  </a:lnTo>
                  <a:lnTo>
                    <a:pt x="36" y="196"/>
                  </a:lnTo>
                  <a:lnTo>
                    <a:pt x="34" y="195"/>
                  </a:lnTo>
                  <a:lnTo>
                    <a:pt x="33" y="194"/>
                  </a:lnTo>
                  <a:lnTo>
                    <a:pt x="31" y="193"/>
                  </a:lnTo>
                  <a:lnTo>
                    <a:pt x="28" y="190"/>
                  </a:lnTo>
                  <a:lnTo>
                    <a:pt x="25" y="187"/>
                  </a:lnTo>
                  <a:lnTo>
                    <a:pt x="23" y="183"/>
                  </a:lnTo>
                  <a:lnTo>
                    <a:pt x="22" y="178"/>
                  </a:lnTo>
                  <a:lnTo>
                    <a:pt x="22" y="177"/>
                  </a:lnTo>
                  <a:lnTo>
                    <a:pt x="22" y="175"/>
                  </a:lnTo>
                  <a:lnTo>
                    <a:pt x="23" y="173"/>
                  </a:lnTo>
                  <a:lnTo>
                    <a:pt x="22" y="174"/>
                  </a:lnTo>
                  <a:lnTo>
                    <a:pt x="21" y="174"/>
                  </a:lnTo>
                  <a:lnTo>
                    <a:pt x="20" y="175"/>
                  </a:lnTo>
                  <a:lnTo>
                    <a:pt x="19" y="175"/>
                  </a:lnTo>
                  <a:lnTo>
                    <a:pt x="18" y="175"/>
                  </a:lnTo>
                  <a:lnTo>
                    <a:pt x="17" y="174"/>
                  </a:lnTo>
                  <a:lnTo>
                    <a:pt x="16" y="172"/>
                  </a:lnTo>
                  <a:lnTo>
                    <a:pt x="14" y="169"/>
                  </a:lnTo>
                  <a:lnTo>
                    <a:pt x="13" y="168"/>
                  </a:lnTo>
                  <a:lnTo>
                    <a:pt x="12" y="166"/>
                  </a:lnTo>
                  <a:lnTo>
                    <a:pt x="10" y="166"/>
                  </a:lnTo>
                  <a:lnTo>
                    <a:pt x="9" y="165"/>
                  </a:lnTo>
                  <a:lnTo>
                    <a:pt x="8" y="164"/>
                  </a:lnTo>
                  <a:lnTo>
                    <a:pt x="7" y="162"/>
                  </a:lnTo>
                  <a:lnTo>
                    <a:pt x="6" y="161"/>
                  </a:lnTo>
                  <a:lnTo>
                    <a:pt x="6" y="159"/>
                  </a:lnTo>
                  <a:lnTo>
                    <a:pt x="5" y="158"/>
                  </a:lnTo>
                  <a:lnTo>
                    <a:pt x="5" y="157"/>
                  </a:lnTo>
                  <a:lnTo>
                    <a:pt x="4" y="156"/>
                  </a:lnTo>
                  <a:lnTo>
                    <a:pt x="5" y="155"/>
                  </a:lnTo>
                  <a:lnTo>
                    <a:pt x="5" y="154"/>
                  </a:lnTo>
                  <a:lnTo>
                    <a:pt x="4" y="153"/>
                  </a:lnTo>
                  <a:lnTo>
                    <a:pt x="3" y="153"/>
                  </a:lnTo>
                  <a:lnTo>
                    <a:pt x="3" y="152"/>
                  </a:lnTo>
                  <a:lnTo>
                    <a:pt x="4" y="151"/>
                  </a:lnTo>
                  <a:lnTo>
                    <a:pt x="2" y="149"/>
                  </a:lnTo>
                  <a:lnTo>
                    <a:pt x="1" y="147"/>
                  </a:lnTo>
                  <a:lnTo>
                    <a:pt x="0" y="146"/>
                  </a:lnTo>
                  <a:lnTo>
                    <a:pt x="1" y="143"/>
                  </a:lnTo>
                  <a:lnTo>
                    <a:pt x="1" y="141"/>
                  </a:lnTo>
                  <a:lnTo>
                    <a:pt x="3" y="139"/>
                  </a:lnTo>
                  <a:lnTo>
                    <a:pt x="3" y="138"/>
                  </a:lnTo>
                  <a:lnTo>
                    <a:pt x="4" y="137"/>
                  </a:lnTo>
                  <a:lnTo>
                    <a:pt x="3" y="136"/>
                  </a:lnTo>
                  <a:lnTo>
                    <a:pt x="1" y="134"/>
                  </a:lnTo>
                  <a:lnTo>
                    <a:pt x="0" y="131"/>
                  </a:lnTo>
                  <a:lnTo>
                    <a:pt x="2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7" y="133"/>
                  </a:lnTo>
                  <a:lnTo>
                    <a:pt x="8" y="133"/>
                  </a:lnTo>
                  <a:lnTo>
                    <a:pt x="9" y="133"/>
                  </a:lnTo>
                  <a:lnTo>
                    <a:pt x="10" y="133"/>
                  </a:lnTo>
                  <a:lnTo>
                    <a:pt x="11" y="134"/>
                  </a:lnTo>
                  <a:lnTo>
                    <a:pt x="11" y="132"/>
                  </a:lnTo>
                  <a:lnTo>
                    <a:pt x="12" y="129"/>
                  </a:lnTo>
                  <a:lnTo>
                    <a:pt x="13" y="127"/>
                  </a:lnTo>
                  <a:lnTo>
                    <a:pt x="13" y="125"/>
                  </a:lnTo>
                  <a:lnTo>
                    <a:pt x="13" y="124"/>
                  </a:lnTo>
                  <a:lnTo>
                    <a:pt x="12" y="121"/>
                  </a:lnTo>
                  <a:lnTo>
                    <a:pt x="12" y="120"/>
                  </a:lnTo>
                  <a:lnTo>
                    <a:pt x="11" y="119"/>
                  </a:lnTo>
                  <a:lnTo>
                    <a:pt x="10" y="118"/>
                  </a:lnTo>
                  <a:lnTo>
                    <a:pt x="10" y="116"/>
                  </a:lnTo>
                  <a:lnTo>
                    <a:pt x="9" y="114"/>
                  </a:lnTo>
                  <a:lnTo>
                    <a:pt x="7" y="109"/>
                  </a:lnTo>
                  <a:lnTo>
                    <a:pt x="4" y="104"/>
                  </a:lnTo>
                  <a:lnTo>
                    <a:pt x="3" y="103"/>
                  </a:lnTo>
                  <a:lnTo>
                    <a:pt x="2" y="102"/>
                  </a:lnTo>
                  <a:lnTo>
                    <a:pt x="1" y="100"/>
                  </a:lnTo>
                  <a:lnTo>
                    <a:pt x="0" y="98"/>
                  </a:lnTo>
                  <a:lnTo>
                    <a:pt x="0" y="96"/>
                  </a:lnTo>
                  <a:lnTo>
                    <a:pt x="1" y="94"/>
                  </a:lnTo>
                  <a:lnTo>
                    <a:pt x="2" y="92"/>
                  </a:lnTo>
                  <a:lnTo>
                    <a:pt x="2" y="89"/>
                  </a:lnTo>
                  <a:lnTo>
                    <a:pt x="1" y="81"/>
                  </a:lnTo>
                  <a:lnTo>
                    <a:pt x="0" y="71"/>
                  </a:lnTo>
                  <a:lnTo>
                    <a:pt x="1" y="71"/>
                  </a:lnTo>
                  <a:lnTo>
                    <a:pt x="1" y="68"/>
                  </a:lnTo>
                  <a:lnTo>
                    <a:pt x="1" y="65"/>
                  </a:lnTo>
                  <a:lnTo>
                    <a:pt x="1" y="60"/>
                  </a:lnTo>
                  <a:lnTo>
                    <a:pt x="1" y="56"/>
                  </a:lnTo>
                  <a:lnTo>
                    <a:pt x="0" y="52"/>
                  </a:lnTo>
                  <a:lnTo>
                    <a:pt x="1" y="50"/>
                  </a:lnTo>
                  <a:lnTo>
                    <a:pt x="2" y="49"/>
                  </a:lnTo>
                  <a:lnTo>
                    <a:pt x="3" y="47"/>
                  </a:lnTo>
                  <a:lnTo>
                    <a:pt x="3" y="45"/>
                  </a:lnTo>
                  <a:lnTo>
                    <a:pt x="0" y="30"/>
                  </a:lnTo>
                  <a:lnTo>
                    <a:pt x="0" y="17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73" y="45"/>
                  </a:lnTo>
                  <a:lnTo>
                    <a:pt x="74" y="46"/>
                  </a:lnTo>
                  <a:lnTo>
                    <a:pt x="76" y="46"/>
                  </a:lnTo>
                  <a:lnTo>
                    <a:pt x="77" y="46"/>
                  </a:lnTo>
                  <a:lnTo>
                    <a:pt x="78" y="48"/>
                  </a:lnTo>
                  <a:lnTo>
                    <a:pt x="79" y="49"/>
                  </a:lnTo>
                  <a:lnTo>
                    <a:pt x="111" y="55"/>
                  </a:lnTo>
                  <a:lnTo>
                    <a:pt x="144" y="56"/>
                  </a:lnTo>
                  <a:lnTo>
                    <a:pt x="145" y="56"/>
                  </a:lnTo>
                  <a:lnTo>
                    <a:pt x="146" y="54"/>
                  </a:lnTo>
                  <a:lnTo>
                    <a:pt x="146" y="52"/>
                  </a:lnTo>
                  <a:lnTo>
                    <a:pt x="146" y="50"/>
                  </a:lnTo>
                  <a:lnTo>
                    <a:pt x="146" y="48"/>
                  </a:lnTo>
                  <a:lnTo>
                    <a:pt x="147" y="48"/>
                  </a:lnTo>
                  <a:lnTo>
                    <a:pt x="168" y="49"/>
                  </a:lnTo>
                  <a:lnTo>
                    <a:pt x="189" y="52"/>
                  </a:lnTo>
                  <a:lnTo>
                    <a:pt x="190" y="53"/>
                  </a:lnTo>
                  <a:lnTo>
                    <a:pt x="191" y="53"/>
                  </a:lnTo>
                  <a:lnTo>
                    <a:pt x="193" y="54"/>
                  </a:lnTo>
                  <a:lnTo>
                    <a:pt x="194" y="55"/>
                  </a:lnTo>
                  <a:lnTo>
                    <a:pt x="195" y="56"/>
                  </a:lnTo>
                  <a:lnTo>
                    <a:pt x="195" y="58"/>
                  </a:lnTo>
                  <a:lnTo>
                    <a:pt x="195" y="59"/>
                  </a:lnTo>
                  <a:lnTo>
                    <a:pt x="195" y="60"/>
                  </a:lnTo>
                  <a:lnTo>
                    <a:pt x="196" y="61"/>
                  </a:lnTo>
                  <a:lnTo>
                    <a:pt x="198" y="61"/>
                  </a:lnTo>
                  <a:lnTo>
                    <a:pt x="199" y="62"/>
                  </a:lnTo>
                  <a:lnTo>
                    <a:pt x="201" y="62"/>
                  </a:lnTo>
                  <a:lnTo>
                    <a:pt x="207" y="72"/>
                  </a:lnTo>
                  <a:lnTo>
                    <a:pt x="215" y="80"/>
                  </a:lnTo>
                  <a:lnTo>
                    <a:pt x="223" y="88"/>
                  </a:lnTo>
                  <a:lnTo>
                    <a:pt x="224" y="90"/>
                  </a:lnTo>
                  <a:lnTo>
                    <a:pt x="225" y="92"/>
                  </a:lnTo>
                  <a:lnTo>
                    <a:pt x="225" y="95"/>
                  </a:lnTo>
                  <a:lnTo>
                    <a:pt x="225" y="98"/>
                  </a:lnTo>
                  <a:lnTo>
                    <a:pt x="226" y="101"/>
                  </a:lnTo>
                  <a:lnTo>
                    <a:pt x="226" y="104"/>
                  </a:lnTo>
                  <a:lnTo>
                    <a:pt x="227" y="107"/>
                  </a:lnTo>
                  <a:lnTo>
                    <a:pt x="227" y="110"/>
                  </a:lnTo>
                  <a:lnTo>
                    <a:pt x="228" y="112"/>
                  </a:lnTo>
                  <a:lnTo>
                    <a:pt x="230" y="115"/>
                  </a:lnTo>
                  <a:lnTo>
                    <a:pt x="240" y="128"/>
                  </a:lnTo>
                  <a:lnTo>
                    <a:pt x="252" y="138"/>
                  </a:lnTo>
                  <a:lnTo>
                    <a:pt x="253" y="138"/>
                  </a:lnTo>
                  <a:lnTo>
                    <a:pt x="254" y="139"/>
                  </a:lnTo>
                  <a:lnTo>
                    <a:pt x="256" y="139"/>
                  </a:lnTo>
                  <a:lnTo>
                    <a:pt x="257" y="139"/>
                  </a:lnTo>
                  <a:lnTo>
                    <a:pt x="262" y="135"/>
                  </a:lnTo>
                  <a:lnTo>
                    <a:pt x="266" y="129"/>
                  </a:lnTo>
                  <a:lnTo>
                    <a:pt x="269" y="124"/>
                  </a:lnTo>
                  <a:lnTo>
                    <a:pt x="273" y="118"/>
                  </a:lnTo>
                  <a:lnTo>
                    <a:pt x="278" y="116"/>
                  </a:lnTo>
                  <a:lnTo>
                    <a:pt x="284" y="118"/>
                  </a:lnTo>
                  <a:lnTo>
                    <a:pt x="285" y="118"/>
                  </a:lnTo>
                  <a:lnTo>
                    <a:pt x="286" y="118"/>
                  </a:lnTo>
                  <a:lnTo>
                    <a:pt x="287" y="117"/>
                  </a:lnTo>
                  <a:lnTo>
                    <a:pt x="289" y="117"/>
                  </a:lnTo>
                  <a:lnTo>
                    <a:pt x="292" y="118"/>
                  </a:lnTo>
                  <a:lnTo>
                    <a:pt x="295" y="119"/>
                  </a:lnTo>
                  <a:lnTo>
                    <a:pt x="298" y="119"/>
                  </a:lnTo>
                  <a:lnTo>
                    <a:pt x="301" y="118"/>
                  </a:lnTo>
                  <a:lnTo>
                    <a:pt x="302" y="119"/>
                  </a:lnTo>
                  <a:lnTo>
                    <a:pt x="303" y="120"/>
                  </a:lnTo>
                  <a:lnTo>
                    <a:pt x="305" y="121"/>
                  </a:lnTo>
                  <a:lnTo>
                    <a:pt x="307" y="126"/>
                  </a:lnTo>
                  <a:lnTo>
                    <a:pt x="309" y="129"/>
                  </a:lnTo>
                  <a:lnTo>
                    <a:pt x="312" y="132"/>
                  </a:lnTo>
                  <a:lnTo>
                    <a:pt x="315" y="134"/>
                  </a:lnTo>
                  <a:lnTo>
                    <a:pt x="316" y="136"/>
                  </a:lnTo>
                  <a:lnTo>
                    <a:pt x="316" y="138"/>
                  </a:lnTo>
                  <a:lnTo>
                    <a:pt x="317" y="139"/>
                  </a:lnTo>
                  <a:lnTo>
                    <a:pt x="318" y="140"/>
                  </a:lnTo>
                  <a:lnTo>
                    <a:pt x="320" y="141"/>
                  </a:lnTo>
                  <a:lnTo>
                    <a:pt x="321" y="142"/>
                  </a:lnTo>
                  <a:lnTo>
                    <a:pt x="321" y="143"/>
                  </a:lnTo>
                  <a:lnTo>
                    <a:pt x="321" y="145"/>
                  </a:lnTo>
                  <a:lnTo>
                    <a:pt x="321" y="147"/>
                  </a:lnTo>
                  <a:lnTo>
                    <a:pt x="324" y="154"/>
                  </a:lnTo>
                  <a:lnTo>
                    <a:pt x="326" y="160"/>
                  </a:lnTo>
                  <a:lnTo>
                    <a:pt x="329" y="166"/>
                  </a:lnTo>
                  <a:lnTo>
                    <a:pt x="332" y="171"/>
                  </a:lnTo>
                  <a:lnTo>
                    <a:pt x="334" y="176"/>
                  </a:lnTo>
                  <a:lnTo>
                    <a:pt x="336" y="181"/>
                  </a:lnTo>
                  <a:lnTo>
                    <a:pt x="338" y="182"/>
                  </a:lnTo>
                  <a:lnTo>
                    <a:pt x="339" y="183"/>
                  </a:lnTo>
                  <a:lnTo>
                    <a:pt x="341" y="184"/>
                  </a:lnTo>
                  <a:lnTo>
                    <a:pt x="342" y="185"/>
                  </a:lnTo>
                  <a:lnTo>
                    <a:pt x="345" y="189"/>
                  </a:lnTo>
                  <a:lnTo>
                    <a:pt x="346" y="195"/>
                  </a:lnTo>
                  <a:lnTo>
                    <a:pt x="346" y="200"/>
                  </a:lnTo>
                  <a:lnTo>
                    <a:pt x="346" y="206"/>
                  </a:lnTo>
                  <a:lnTo>
                    <a:pt x="349" y="214"/>
                  </a:lnTo>
                  <a:lnTo>
                    <a:pt x="354" y="221"/>
                  </a:lnTo>
                  <a:lnTo>
                    <a:pt x="360" y="226"/>
                  </a:lnTo>
                  <a:lnTo>
                    <a:pt x="362" y="227"/>
                  </a:lnTo>
                  <a:lnTo>
                    <a:pt x="365" y="228"/>
                  </a:lnTo>
                  <a:lnTo>
                    <a:pt x="369" y="229"/>
                  </a:lnTo>
                  <a:lnTo>
                    <a:pt x="372" y="230"/>
                  </a:lnTo>
                  <a:lnTo>
                    <a:pt x="373" y="231"/>
                  </a:lnTo>
                  <a:lnTo>
                    <a:pt x="374" y="232"/>
                  </a:lnTo>
                  <a:lnTo>
                    <a:pt x="376" y="234"/>
                  </a:lnTo>
                  <a:lnTo>
                    <a:pt x="377" y="234"/>
                  </a:lnTo>
                  <a:lnTo>
                    <a:pt x="378" y="235"/>
                  </a:lnTo>
                  <a:lnTo>
                    <a:pt x="381" y="235"/>
                  </a:lnTo>
                  <a:lnTo>
                    <a:pt x="384" y="235"/>
                  </a:lnTo>
                  <a:lnTo>
                    <a:pt x="387" y="235"/>
                  </a:lnTo>
                  <a:lnTo>
                    <a:pt x="390" y="237"/>
                  </a:lnTo>
                  <a:lnTo>
                    <a:pt x="392" y="238"/>
                  </a:lnTo>
                  <a:lnTo>
                    <a:pt x="395" y="240"/>
                  </a:lnTo>
                  <a:lnTo>
                    <a:pt x="398" y="240"/>
                  </a:lnTo>
                  <a:lnTo>
                    <a:pt x="400" y="239"/>
                  </a:lnTo>
                  <a:lnTo>
                    <a:pt x="401" y="238"/>
                  </a:lnTo>
                  <a:lnTo>
                    <a:pt x="403" y="238"/>
                  </a:lnTo>
                  <a:lnTo>
                    <a:pt x="403" y="239"/>
                  </a:lnTo>
                  <a:lnTo>
                    <a:pt x="404" y="241"/>
                  </a:lnTo>
                  <a:lnTo>
                    <a:pt x="403" y="242"/>
                  </a:lnTo>
                  <a:lnTo>
                    <a:pt x="403" y="244"/>
                  </a:lnTo>
                  <a:lnTo>
                    <a:pt x="402" y="245"/>
                  </a:lnTo>
                  <a:lnTo>
                    <a:pt x="402" y="246"/>
                  </a:lnTo>
                  <a:lnTo>
                    <a:pt x="401" y="247"/>
                  </a:lnTo>
                  <a:lnTo>
                    <a:pt x="401" y="249"/>
                  </a:lnTo>
                  <a:lnTo>
                    <a:pt x="402" y="249"/>
                  </a:lnTo>
                  <a:lnTo>
                    <a:pt x="403" y="248"/>
                  </a:lnTo>
                  <a:lnTo>
                    <a:pt x="404" y="247"/>
                  </a:lnTo>
                  <a:lnTo>
                    <a:pt x="405" y="247"/>
                  </a:lnTo>
                  <a:lnTo>
                    <a:pt x="405" y="249"/>
                  </a:lnTo>
                  <a:lnTo>
                    <a:pt x="404" y="252"/>
                  </a:lnTo>
                  <a:lnTo>
                    <a:pt x="402" y="253"/>
                  </a:lnTo>
                  <a:lnTo>
                    <a:pt x="400" y="255"/>
                  </a:lnTo>
                  <a:lnTo>
                    <a:pt x="398" y="256"/>
                  </a:lnTo>
                  <a:lnTo>
                    <a:pt x="394" y="256"/>
                  </a:lnTo>
                  <a:lnTo>
                    <a:pt x="392" y="255"/>
                  </a:lnTo>
                  <a:lnTo>
                    <a:pt x="390" y="255"/>
                  </a:lnTo>
                  <a:lnTo>
                    <a:pt x="390" y="256"/>
                  </a:lnTo>
                  <a:lnTo>
                    <a:pt x="389" y="256"/>
                  </a:lnTo>
                  <a:lnTo>
                    <a:pt x="389" y="257"/>
                  </a:lnTo>
                  <a:lnTo>
                    <a:pt x="389" y="260"/>
                  </a:lnTo>
                  <a:lnTo>
                    <a:pt x="389" y="263"/>
                  </a:lnTo>
                  <a:lnTo>
                    <a:pt x="389" y="265"/>
                  </a:lnTo>
                  <a:lnTo>
                    <a:pt x="388" y="268"/>
                  </a:lnTo>
                  <a:lnTo>
                    <a:pt x="386" y="269"/>
                  </a:lnTo>
                  <a:lnTo>
                    <a:pt x="385" y="270"/>
                  </a:lnTo>
                  <a:lnTo>
                    <a:pt x="383" y="271"/>
                  </a:lnTo>
                  <a:lnTo>
                    <a:pt x="382" y="273"/>
                  </a:lnTo>
                  <a:lnTo>
                    <a:pt x="382" y="277"/>
                  </a:lnTo>
                  <a:lnTo>
                    <a:pt x="382" y="280"/>
                  </a:lnTo>
                  <a:lnTo>
                    <a:pt x="382" y="283"/>
                  </a:lnTo>
                  <a:lnTo>
                    <a:pt x="382" y="285"/>
                  </a:lnTo>
                  <a:lnTo>
                    <a:pt x="382" y="286"/>
                  </a:lnTo>
                  <a:lnTo>
                    <a:pt x="384" y="296"/>
                  </a:lnTo>
                  <a:lnTo>
                    <a:pt x="385" y="307"/>
                  </a:lnTo>
                  <a:lnTo>
                    <a:pt x="383" y="326"/>
                  </a:lnTo>
                  <a:lnTo>
                    <a:pt x="382" y="340"/>
                  </a:lnTo>
                  <a:lnTo>
                    <a:pt x="383" y="351"/>
                  </a:lnTo>
                  <a:lnTo>
                    <a:pt x="384" y="354"/>
                  </a:lnTo>
                  <a:lnTo>
                    <a:pt x="386" y="357"/>
                  </a:lnTo>
                  <a:lnTo>
                    <a:pt x="388" y="360"/>
                  </a:lnTo>
                  <a:lnTo>
                    <a:pt x="391" y="363"/>
                  </a:lnTo>
                  <a:lnTo>
                    <a:pt x="392" y="365"/>
                  </a:lnTo>
                  <a:lnTo>
                    <a:pt x="392" y="367"/>
                  </a:lnTo>
                  <a:lnTo>
                    <a:pt x="391" y="370"/>
                  </a:lnTo>
                  <a:lnTo>
                    <a:pt x="389" y="373"/>
                  </a:lnTo>
                  <a:lnTo>
                    <a:pt x="389" y="376"/>
                  </a:lnTo>
                  <a:lnTo>
                    <a:pt x="389" y="378"/>
                  </a:lnTo>
                  <a:lnTo>
                    <a:pt x="389" y="381"/>
                  </a:lnTo>
                  <a:lnTo>
                    <a:pt x="391" y="383"/>
                  </a:lnTo>
                  <a:lnTo>
                    <a:pt x="392" y="384"/>
                  </a:lnTo>
                  <a:lnTo>
                    <a:pt x="393" y="388"/>
                  </a:lnTo>
                  <a:lnTo>
                    <a:pt x="395" y="391"/>
                  </a:lnTo>
                  <a:lnTo>
                    <a:pt x="398" y="395"/>
                  </a:lnTo>
                  <a:lnTo>
                    <a:pt x="400" y="397"/>
                  </a:lnTo>
                  <a:lnTo>
                    <a:pt x="403" y="400"/>
                  </a:lnTo>
                  <a:lnTo>
                    <a:pt x="405" y="402"/>
                  </a:lnTo>
                  <a:lnTo>
                    <a:pt x="406" y="404"/>
                  </a:lnTo>
                  <a:lnTo>
                    <a:pt x="408" y="407"/>
                  </a:lnTo>
                  <a:lnTo>
                    <a:pt x="411" y="419"/>
                  </a:lnTo>
                  <a:lnTo>
                    <a:pt x="416" y="430"/>
                  </a:lnTo>
                  <a:lnTo>
                    <a:pt x="424" y="440"/>
                  </a:lnTo>
                  <a:lnTo>
                    <a:pt x="429" y="444"/>
                  </a:lnTo>
                  <a:lnTo>
                    <a:pt x="436" y="446"/>
                  </a:lnTo>
                  <a:lnTo>
                    <a:pt x="442" y="446"/>
                  </a:lnTo>
                  <a:lnTo>
                    <a:pt x="446" y="450"/>
                  </a:lnTo>
                  <a:lnTo>
                    <a:pt x="449" y="453"/>
                  </a:lnTo>
                  <a:lnTo>
                    <a:pt x="452" y="457"/>
                  </a:lnTo>
                  <a:lnTo>
                    <a:pt x="456" y="459"/>
                  </a:lnTo>
                  <a:lnTo>
                    <a:pt x="458" y="460"/>
                  </a:lnTo>
                  <a:lnTo>
                    <a:pt x="460" y="460"/>
                  </a:lnTo>
                  <a:lnTo>
                    <a:pt x="461" y="460"/>
                  </a:lnTo>
                  <a:lnTo>
                    <a:pt x="463" y="459"/>
                  </a:lnTo>
                  <a:lnTo>
                    <a:pt x="465" y="457"/>
                  </a:lnTo>
                  <a:lnTo>
                    <a:pt x="468" y="456"/>
                  </a:lnTo>
                  <a:lnTo>
                    <a:pt x="471" y="454"/>
                  </a:lnTo>
                  <a:lnTo>
                    <a:pt x="474" y="453"/>
                  </a:lnTo>
                  <a:lnTo>
                    <a:pt x="480" y="452"/>
                  </a:lnTo>
                  <a:lnTo>
                    <a:pt x="485" y="453"/>
                  </a:lnTo>
                  <a:lnTo>
                    <a:pt x="492" y="453"/>
                  </a:lnTo>
                  <a:lnTo>
                    <a:pt x="494" y="453"/>
                  </a:lnTo>
                  <a:lnTo>
                    <a:pt x="495" y="452"/>
                  </a:lnTo>
                  <a:lnTo>
                    <a:pt x="497" y="452"/>
                  </a:lnTo>
                  <a:lnTo>
                    <a:pt x="500" y="450"/>
                  </a:lnTo>
                  <a:lnTo>
                    <a:pt x="503" y="449"/>
                  </a:lnTo>
                  <a:lnTo>
                    <a:pt x="511" y="447"/>
                  </a:lnTo>
                  <a:lnTo>
                    <a:pt x="520" y="448"/>
                  </a:lnTo>
                  <a:lnTo>
                    <a:pt x="521" y="449"/>
                  </a:lnTo>
                  <a:lnTo>
                    <a:pt x="522" y="450"/>
                  </a:lnTo>
                  <a:lnTo>
                    <a:pt x="523" y="451"/>
                  </a:lnTo>
                  <a:lnTo>
                    <a:pt x="523" y="452"/>
                  </a:lnTo>
                  <a:lnTo>
                    <a:pt x="523" y="454"/>
                  </a:lnTo>
                  <a:lnTo>
                    <a:pt x="524" y="455"/>
                  </a:lnTo>
                  <a:lnTo>
                    <a:pt x="528" y="455"/>
                  </a:lnTo>
                  <a:lnTo>
                    <a:pt x="532" y="454"/>
                  </a:lnTo>
                  <a:lnTo>
                    <a:pt x="535" y="452"/>
                  </a:lnTo>
                  <a:lnTo>
                    <a:pt x="538" y="450"/>
                  </a:lnTo>
                  <a:lnTo>
                    <a:pt x="539" y="449"/>
                  </a:lnTo>
                  <a:lnTo>
                    <a:pt x="539" y="447"/>
                  </a:lnTo>
                  <a:lnTo>
                    <a:pt x="538" y="446"/>
                  </a:lnTo>
                  <a:lnTo>
                    <a:pt x="538" y="444"/>
                  </a:lnTo>
                  <a:lnTo>
                    <a:pt x="538" y="443"/>
                  </a:lnTo>
                  <a:lnTo>
                    <a:pt x="539" y="441"/>
                  </a:lnTo>
                  <a:lnTo>
                    <a:pt x="540" y="440"/>
                  </a:lnTo>
                  <a:lnTo>
                    <a:pt x="543" y="439"/>
                  </a:lnTo>
                  <a:lnTo>
                    <a:pt x="546" y="437"/>
                  </a:lnTo>
                  <a:lnTo>
                    <a:pt x="548" y="436"/>
                  </a:lnTo>
                  <a:lnTo>
                    <a:pt x="550" y="433"/>
                  </a:lnTo>
                  <a:lnTo>
                    <a:pt x="552" y="430"/>
                  </a:lnTo>
                  <a:lnTo>
                    <a:pt x="552" y="427"/>
                  </a:lnTo>
                  <a:lnTo>
                    <a:pt x="553" y="423"/>
                  </a:lnTo>
                  <a:lnTo>
                    <a:pt x="554" y="420"/>
                  </a:lnTo>
                  <a:lnTo>
                    <a:pt x="556" y="418"/>
                  </a:lnTo>
                  <a:lnTo>
                    <a:pt x="558" y="416"/>
                  </a:lnTo>
                  <a:lnTo>
                    <a:pt x="559" y="413"/>
                  </a:lnTo>
                  <a:lnTo>
                    <a:pt x="562" y="406"/>
                  </a:lnTo>
                  <a:lnTo>
                    <a:pt x="563" y="399"/>
                  </a:lnTo>
                  <a:lnTo>
                    <a:pt x="563" y="394"/>
                  </a:lnTo>
                  <a:lnTo>
                    <a:pt x="564" y="389"/>
                  </a:lnTo>
                  <a:lnTo>
                    <a:pt x="565" y="385"/>
                  </a:lnTo>
                  <a:lnTo>
                    <a:pt x="568" y="381"/>
                  </a:lnTo>
                  <a:lnTo>
                    <a:pt x="573" y="379"/>
                  </a:lnTo>
                  <a:lnTo>
                    <a:pt x="578" y="377"/>
                  </a:lnTo>
                  <a:lnTo>
                    <a:pt x="584" y="376"/>
                  </a:lnTo>
                  <a:lnTo>
                    <a:pt x="585" y="376"/>
                  </a:lnTo>
                  <a:lnTo>
                    <a:pt x="586" y="376"/>
                  </a:lnTo>
                  <a:lnTo>
                    <a:pt x="587" y="376"/>
                  </a:lnTo>
                  <a:lnTo>
                    <a:pt x="587" y="374"/>
                  </a:lnTo>
                  <a:lnTo>
                    <a:pt x="597" y="376"/>
                  </a:lnTo>
                  <a:lnTo>
                    <a:pt x="606" y="374"/>
                  </a:lnTo>
                  <a:lnTo>
                    <a:pt x="609" y="373"/>
                  </a:lnTo>
                  <a:lnTo>
                    <a:pt x="611" y="371"/>
                  </a:lnTo>
                  <a:lnTo>
                    <a:pt x="613" y="371"/>
                  </a:lnTo>
                  <a:lnTo>
                    <a:pt x="615" y="371"/>
                  </a:lnTo>
                  <a:lnTo>
                    <a:pt x="618" y="370"/>
                  </a:lnTo>
                  <a:lnTo>
                    <a:pt x="619" y="370"/>
                  </a:lnTo>
                  <a:lnTo>
                    <a:pt x="621" y="369"/>
                  </a:lnTo>
                  <a:lnTo>
                    <a:pt x="624" y="369"/>
                  </a:lnTo>
                  <a:lnTo>
                    <a:pt x="627" y="369"/>
                  </a:lnTo>
                  <a:lnTo>
                    <a:pt x="631" y="370"/>
                  </a:lnTo>
                  <a:lnTo>
                    <a:pt x="633" y="372"/>
                  </a:lnTo>
                  <a:lnTo>
                    <a:pt x="633" y="373"/>
                  </a:lnTo>
                  <a:lnTo>
                    <a:pt x="634" y="375"/>
                  </a:lnTo>
                  <a:lnTo>
                    <a:pt x="634" y="376"/>
                  </a:lnTo>
                  <a:lnTo>
                    <a:pt x="636" y="375"/>
                  </a:lnTo>
                  <a:lnTo>
                    <a:pt x="637" y="374"/>
                  </a:lnTo>
                  <a:lnTo>
                    <a:pt x="639" y="373"/>
                  </a:lnTo>
                  <a:lnTo>
                    <a:pt x="642" y="372"/>
                  </a:lnTo>
                  <a:lnTo>
                    <a:pt x="645" y="372"/>
                  </a:lnTo>
                  <a:lnTo>
                    <a:pt x="649" y="373"/>
                  </a:lnTo>
                  <a:lnTo>
                    <a:pt x="652" y="374"/>
                  </a:lnTo>
                  <a:lnTo>
                    <a:pt x="654" y="374"/>
                  </a:lnTo>
                  <a:lnTo>
                    <a:pt x="655" y="376"/>
                  </a:lnTo>
                  <a:lnTo>
                    <a:pt x="656" y="378"/>
                  </a:lnTo>
                  <a:lnTo>
                    <a:pt x="656" y="379"/>
                  </a:lnTo>
                  <a:lnTo>
                    <a:pt x="656" y="381"/>
                  </a:lnTo>
                  <a:lnTo>
                    <a:pt x="656" y="382"/>
                  </a:lnTo>
                  <a:lnTo>
                    <a:pt x="657" y="383"/>
                  </a:lnTo>
                  <a:lnTo>
                    <a:pt x="657" y="385"/>
                  </a:lnTo>
                  <a:lnTo>
                    <a:pt x="657" y="387"/>
                  </a:lnTo>
                  <a:lnTo>
                    <a:pt x="656" y="389"/>
                  </a:lnTo>
                  <a:lnTo>
                    <a:pt x="656" y="390"/>
                  </a:lnTo>
                  <a:lnTo>
                    <a:pt x="655" y="392"/>
                  </a:lnTo>
                  <a:lnTo>
                    <a:pt x="653" y="395"/>
                  </a:lnTo>
                  <a:lnTo>
                    <a:pt x="651" y="398"/>
                  </a:lnTo>
                  <a:lnTo>
                    <a:pt x="650" y="400"/>
                  </a:lnTo>
                  <a:lnTo>
                    <a:pt x="648" y="401"/>
                  </a:lnTo>
                  <a:lnTo>
                    <a:pt x="646" y="402"/>
                  </a:lnTo>
                  <a:lnTo>
                    <a:pt x="644" y="404"/>
                  </a:lnTo>
                  <a:lnTo>
                    <a:pt x="643" y="407"/>
                  </a:lnTo>
                  <a:lnTo>
                    <a:pt x="642" y="409"/>
                  </a:lnTo>
                  <a:lnTo>
                    <a:pt x="642" y="410"/>
                  </a:lnTo>
                  <a:lnTo>
                    <a:pt x="641" y="410"/>
                  </a:lnTo>
                  <a:lnTo>
                    <a:pt x="641" y="411"/>
                  </a:lnTo>
                  <a:lnTo>
                    <a:pt x="640" y="414"/>
                  </a:lnTo>
                  <a:lnTo>
                    <a:pt x="640" y="418"/>
                  </a:lnTo>
                  <a:lnTo>
                    <a:pt x="639" y="420"/>
                  </a:lnTo>
                  <a:lnTo>
                    <a:pt x="637" y="423"/>
                  </a:lnTo>
                  <a:lnTo>
                    <a:pt x="635" y="425"/>
                  </a:lnTo>
                  <a:lnTo>
                    <a:pt x="636" y="425"/>
                  </a:lnTo>
                  <a:lnTo>
                    <a:pt x="638" y="426"/>
                  </a:lnTo>
                  <a:lnTo>
                    <a:pt x="639" y="426"/>
                  </a:lnTo>
                  <a:lnTo>
                    <a:pt x="639" y="427"/>
                  </a:lnTo>
                  <a:lnTo>
                    <a:pt x="640" y="427"/>
                  </a:lnTo>
                  <a:lnTo>
                    <a:pt x="639" y="429"/>
                  </a:lnTo>
                  <a:lnTo>
                    <a:pt x="639" y="431"/>
                  </a:lnTo>
                  <a:lnTo>
                    <a:pt x="637" y="432"/>
                  </a:lnTo>
                  <a:lnTo>
                    <a:pt x="635" y="433"/>
                  </a:lnTo>
                  <a:lnTo>
                    <a:pt x="637" y="435"/>
                  </a:lnTo>
                  <a:lnTo>
                    <a:pt x="638" y="437"/>
                  </a:lnTo>
                  <a:lnTo>
                    <a:pt x="638" y="440"/>
                  </a:lnTo>
                  <a:lnTo>
                    <a:pt x="636" y="444"/>
                  </a:lnTo>
                  <a:lnTo>
                    <a:pt x="635" y="449"/>
                  </a:lnTo>
                  <a:lnTo>
                    <a:pt x="633" y="453"/>
                  </a:lnTo>
                  <a:lnTo>
                    <a:pt x="633" y="457"/>
                  </a:lnTo>
                  <a:lnTo>
                    <a:pt x="632" y="461"/>
                  </a:lnTo>
                  <a:lnTo>
                    <a:pt x="631" y="464"/>
                  </a:lnTo>
                  <a:lnTo>
                    <a:pt x="630" y="466"/>
                  </a:lnTo>
                  <a:lnTo>
                    <a:pt x="630" y="467"/>
                  </a:lnTo>
                  <a:lnTo>
                    <a:pt x="628" y="469"/>
                  </a:lnTo>
                  <a:lnTo>
                    <a:pt x="628" y="470"/>
                  </a:lnTo>
                  <a:lnTo>
                    <a:pt x="626" y="470"/>
                  </a:lnTo>
                  <a:lnTo>
                    <a:pt x="626" y="469"/>
                  </a:lnTo>
                  <a:lnTo>
                    <a:pt x="625" y="466"/>
                  </a:lnTo>
                  <a:lnTo>
                    <a:pt x="626" y="463"/>
                  </a:lnTo>
                  <a:lnTo>
                    <a:pt x="627" y="459"/>
                  </a:lnTo>
                  <a:lnTo>
                    <a:pt x="626" y="459"/>
                  </a:lnTo>
                  <a:lnTo>
                    <a:pt x="625" y="458"/>
                  </a:lnTo>
                  <a:lnTo>
                    <a:pt x="625" y="457"/>
                  </a:lnTo>
                  <a:lnTo>
                    <a:pt x="624" y="457"/>
                  </a:lnTo>
                  <a:lnTo>
                    <a:pt x="623" y="456"/>
                  </a:lnTo>
                  <a:lnTo>
                    <a:pt x="623" y="455"/>
                  </a:lnTo>
                  <a:lnTo>
                    <a:pt x="624" y="455"/>
                  </a:lnTo>
                  <a:lnTo>
                    <a:pt x="624" y="453"/>
                  </a:lnTo>
                  <a:lnTo>
                    <a:pt x="624" y="451"/>
                  </a:lnTo>
                  <a:lnTo>
                    <a:pt x="623" y="450"/>
                  </a:lnTo>
                  <a:lnTo>
                    <a:pt x="622" y="449"/>
                  </a:lnTo>
                  <a:lnTo>
                    <a:pt x="620" y="448"/>
                  </a:lnTo>
                  <a:lnTo>
                    <a:pt x="619" y="451"/>
                  </a:lnTo>
                  <a:lnTo>
                    <a:pt x="618" y="454"/>
                  </a:lnTo>
                  <a:lnTo>
                    <a:pt x="616" y="456"/>
                  </a:lnTo>
                  <a:lnTo>
                    <a:pt x="615" y="457"/>
                  </a:lnTo>
                  <a:lnTo>
                    <a:pt x="613" y="457"/>
                  </a:lnTo>
                  <a:lnTo>
                    <a:pt x="612" y="457"/>
                  </a:lnTo>
                  <a:lnTo>
                    <a:pt x="610" y="457"/>
                  </a:lnTo>
                  <a:lnTo>
                    <a:pt x="608" y="459"/>
                  </a:lnTo>
                  <a:lnTo>
                    <a:pt x="608" y="461"/>
                  </a:lnTo>
                  <a:lnTo>
                    <a:pt x="607" y="463"/>
                  </a:lnTo>
                  <a:lnTo>
                    <a:pt x="605" y="465"/>
                  </a:lnTo>
                  <a:lnTo>
                    <a:pt x="605" y="466"/>
                  </a:lnTo>
                  <a:lnTo>
                    <a:pt x="604" y="467"/>
                  </a:lnTo>
                  <a:lnTo>
                    <a:pt x="604" y="468"/>
                  </a:lnTo>
                  <a:lnTo>
                    <a:pt x="602" y="470"/>
                  </a:lnTo>
                  <a:lnTo>
                    <a:pt x="600" y="471"/>
                  </a:lnTo>
                  <a:lnTo>
                    <a:pt x="599" y="471"/>
                  </a:lnTo>
                  <a:lnTo>
                    <a:pt x="597" y="472"/>
                  </a:lnTo>
                  <a:lnTo>
                    <a:pt x="595" y="472"/>
                  </a:lnTo>
                  <a:lnTo>
                    <a:pt x="594" y="473"/>
                  </a:lnTo>
                  <a:lnTo>
                    <a:pt x="593" y="472"/>
                  </a:lnTo>
                  <a:lnTo>
                    <a:pt x="592" y="472"/>
                  </a:lnTo>
                  <a:lnTo>
                    <a:pt x="592" y="470"/>
                  </a:lnTo>
                  <a:close/>
                </a:path>
              </a:pathLst>
            </a:custGeom>
            <a:solidFill>
              <a:srgbClr val="79AD75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04" name="Freeform 131"/>
            <p:cNvSpPr>
              <a:spLocks/>
            </p:cNvSpPr>
            <p:nvPr/>
          </p:nvSpPr>
          <p:spPr bwMode="gray">
            <a:xfrm>
              <a:off x="2363" y="768"/>
              <a:ext cx="857" cy="732"/>
            </a:xfrm>
            <a:custGeom>
              <a:avLst/>
              <a:gdLst>
                <a:gd name="T0" fmla="*/ 725 w 657"/>
                <a:gd name="T1" fmla="*/ 671 h 561"/>
                <a:gd name="T2" fmla="*/ 664 w 657"/>
                <a:gd name="T3" fmla="*/ 725 h 561"/>
                <a:gd name="T4" fmla="*/ 637 w 657"/>
                <a:gd name="T5" fmla="*/ 707 h 561"/>
                <a:gd name="T6" fmla="*/ 564 w 657"/>
                <a:gd name="T7" fmla="*/ 672 h 561"/>
                <a:gd name="T8" fmla="*/ 444 w 657"/>
                <a:gd name="T9" fmla="*/ 650 h 561"/>
                <a:gd name="T10" fmla="*/ 370 w 657"/>
                <a:gd name="T11" fmla="*/ 617 h 561"/>
                <a:gd name="T12" fmla="*/ 348 w 657"/>
                <a:gd name="T13" fmla="*/ 594 h 561"/>
                <a:gd name="T14" fmla="*/ 288 w 657"/>
                <a:gd name="T15" fmla="*/ 561 h 561"/>
                <a:gd name="T16" fmla="*/ 239 w 657"/>
                <a:gd name="T17" fmla="*/ 517 h 561"/>
                <a:gd name="T18" fmla="*/ 240 w 657"/>
                <a:gd name="T19" fmla="*/ 480 h 561"/>
                <a:gd name="T20" fmla="*/ 235 w 657"/>
                <a:gd name="T21" fmla="*/ 421 h 561"/>
                <a:gd name="T22" fmla="*/ 214 w 657"/>
                <a:gd name="T23" fmla="*/ 386 h 561"/>
                <a:gd name="T24" fmla="*/ 180 w 657"/>
                <a:gd name="T25" fmla="*/ 335 h 561"/>
                <a:gd name="T26" fmla="*/ 151 w 657"/>
                <a:gd name="T27" fmla="*/ 296 h 561"/>
                <a:gd name="T28" fmla="*/ 136 w 657"/>
                <a:gd name="T29" fmla="*/ 282 h 561"/>
                <a:gd name="T30" fmla="*/ 136 w 657"/>
                <a:gd name="T31" fmla="*/ 252 h 561"/>
                <a:gd name="T32" fmla="*/ 119 w 657"/>
                <a:gd name="T33" fmla="*/ 232 h 561"/>
                <a:gd name="T34" fmla="*/ 99 w 657"/>
                <a:gd name="T35" fmla="*/ 214 h 561"/>
                <a:gd name="T36" fmla="*/ 78 w 657"/>
                <a:gd name="T37" fmla="*/ 180 h 561"/>
                <a:gd name="T38" fmla="*/ 59 w 657"/>
                <a:gd name="T39" fmla="*/ 150 h 561"/>
                <a:gd name="T40" fmla="*/ 47 w 657"/>
                <a:gd name="T41" fmla="*/ 89 h 561"/>
                <a:gd name="T42" fmla="*/ 30 w 657"/>
                <a:gd name="T43" fmla="*/ 128 h 561"/>
                <a:gd name="T44" fmla="*/ 46 w 657"/>
                <a:gd name="T45" fmla="*/ 175 h 561"/>
                <a:gd name="T46" fmla="*/ 56 w 657"/>
                <a:gd name="T47" fmla="*/ 227 h 561"/>
                <a:gd name="T48" fmla="*/ 72 w 657"/>
                <a:gd name="T49" fmla="*/ 257 h 561"/>
                <a:gd name="T50" fmla="*/ 81 w 657"/>
                <a:gd name="T51" fmla="*/ 303 h 561"/>
                <a:gd name="T52" fmla="*/ 85 w 657"/>
                <a:gd name="T53" fmla="*/ 325 h 561"/>
                <a:gd name="T54" fmla="*/ 108 w 657"/>
                <a:gd name="T55" fmla="*/ 346 h 561"/>
                <a:gd name="T56" fmla="*/ 97 w 657"/>
                <a:gd name="T57" fmla="*/ 373 h 561"/>
                <a:gd name="T58" fmla="*/ 72 w 657"/>
                <a:gd name="T59" fmla="*/ 335 h 561"/>
                <a:gd name="T60" fmla="*/ 46 w 657"/>
                <a:gd name="T61" fmla="*/ 301 h 561"/>
                <a:gd name="T62" fmla="*/ 29 w 657"/>
                <a:gd name="T63" fmla="*/ 231 h 561"/>
                <a:gd name="T64" fmla="*/ 9 w 657"/>
                <a:gd name="T65" fmla="*/ 211 h 561"/>
                <a:gd name="T66" fmla="*/ 3 w 657"/>
                <a:gd name="T67" fmla="*/ 194 h 561"/>
                <a:gd name="T68" fmla="*/ 8 w 657"/>
                <a:gd name="T69" fmla="*/ 172 h 561"/>
                <a:gd name="T70" fmla="*/ 13 w 657"/>
                <a:gd name="T71" fmla="*/ 151 h 561"/>
                <a:gd name="T72" fmla="*/ 1 w 657"/>
                <a:gd name="T73" fmla="*/ 89 h 561"/>
                <a:gd name="T74" fmla="*/ 3 w 657"/>
                <a:gd name="T75" fmla="*/ 1 h 561"/>
                <a:gd name="T76" fmla="*/ 192 w 657"/>
                <a:gd name="T77" fmla="*/ 63 h 561"/>
                <a:gd name="T78" fmla="*/ 280 w 657"/>
                <a:gd name="T79" fmla="*/ 104 h 561"/>
                <a:gd name="T80" fmla="*/ 334 w 657"/>
                <a:gd name="T81" fmla="*/ 181 h 561"/>
                <a:gd name="T82" fmla="*/ 394 w 657"/>
                <a:gd name="T83" fmla="*/ 155 h 561"/>
                <a:gd name="T84" fmla="*/ 423 w 657"/>
                <a:gd name="T85" fmla="*/ 201 h 561"/>
                <a:gd name="T86" fmla="*/ 470 w 657"/>
                <a:gd name="T87" fmla="*/ 295 h 561"/>
                <a:gd name="T88" fmla="*/ 519 w 657"/>
                <a:gd name="T89" fmla="*/ 313 h 561"/>
                <a:gd name="T90" fmla="*/ 528 w 657"/>
                <a:gd name="T91" fmla="*/ 325 h 561"/>
                <a:gd name="T92" fmla="*/ 502 w 657"/>
                <a:gd name="T93" fmla="*/ 352 h 561"/>
                <a:gd name="T94" fmla="*/ 510 w 657"/>
                <a:gd name="T95" fmla="*/ 474 h 561"/>
                <a:gd name="T96" fmla="*/ 528 w 657"/>
                <a:gd name="T97" fmla="*/ 525 h 561"/>
                <a:gd name="T98" fmla="*/ 604 w 657"/>
                <a:gd name="T99" fmla="*/ 599 h 561"/>
                <a:gd name="T100" fmla="*/ 681 w 657"/>
                <a:gd name="T101" fmla="*/ 587 h 561"/>
                <a:gd name="T102" fmla="*/ 708 w 657"/>
                <a:gd name="T103" fmla="*/ 573 h 561"/>
                <a:gd name="T104" fmla="*/ 741 w 657"/>
                <a:gd name="T105" fmla="*/ 497 h 561"/>
                <a:gd name="T106" fmla="*/ 807 w 657"/>
                <a:gd name="T107" fmla="*/ 483 h 561"/>
                <a:gd name="T108" fmla="*/ 853 w 657"/>
                <a:gd name="T109" fmla="*/ 488 h 561"/>
                <a:gd name="T110" fmla="*/ 843 w 657"/>
                <a:gd name="T111" fmla="*/ 525 h 561"/>
                <a:gd name="T112" fmla="*/ 834 w 657"/>
                <a:gd name="T113" fmla="*/ 557 h 561"/>
                <a:gd name="T114" fmla="*/ 822 w 657"/>
                <a:gd name="T115" fmla="*/ 608 h 561"/>
                <a:gd name="T116" fmla="*/ 813 w 657"/>
                <a:gd name="T117" fmla="*/ 594 h 561"/>
                <a:gd name="T118" fmla="*/ 793 w 657"/>
                <a:gd name="T119" fmla="*/ 599 h 561"/>
                <a:gd name="T120" fmla="*/ 772 w 657"/>
                <a:gd name="T121" fmla="*/ 613 h 56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57"/>
                <a:gd name="T184" fmla="*/ 0 h 561"/>
                <a:gd name="T185" fmla="*/ 657 w 657"/>
                <a:gd name="T186" fmla="*/ 561 h 56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57" h="561">
                  <a:moveTo>
                    <a:pt x="592" y="470"/>
                  </a:moveTo>
                  <a:lnTo>
                    <a:pt x="546" y="470"/>
                  </a:lnTo>
                  <a:lnTo>
                    <a:pt x="546" y="484"/>
                  </a:lnTo>
                  <a:lnTo>
                    <a:pt x="529" y="484"/>
                  </a:lnTo>
                  <a:lnTo>
                    <a:pt x="532" y="488"/>
                  </a:lnTo>
                  <a:lnTo>
                    <a:pt x="535" y="491"/>
                  </a:lnTo>
                  <a:lnTo>
                    <a:pt x="539" y="495"/>
                  </a:lnTo>
                  <a:lnTo>
                    <a:pt x="542" y="499"/>
                  </a:lnTo>
                  <a:lnTo>
                    <a:pt x="544" y="500"/>
                  </a:lnTo>
                  <a:lnTo>
                    <a:pt x="546" y="501"/>
                  </a:lnTo>
                  <a:lnTo>
                    <a:pt x="548" y="502"/>
                  </a:lnTo>
                  <a:lnTo>
                    <a:pt x="550" y="504"/>
                  </a:lnTo>
                  <a:lnTo>
                    <a:pt x="552" y="507"/>
                  </a:lnTo>
                  <a:lnTo>
                    <a:pt x="554" y="510"/>
                  </a:lnTo>
                  <a:lnTo>
                    <a:pt x="556" y="513"/>
                  </a:lnTo>
                  <a:lnTo>
                    <a:pt x="556" y="514"/>
                  </a:lnTo>
                  <a:lnTo>
                    <a:pt x="556" y="515"/>
                  </a:lnTo>
                  <a:lnTo>
                    <a:pt x="556" y="517"/>
                  </a:lnTo>
                  <a:lnTo>
                    <a:pt x="555" y="517"/>
                  </a:lnTo>
                  <a:lnTo>
                    <a:pt x="543" y="518"/>
                  </a:lnTo>
                  <a:lnTo>
                    <a:pt x="530" y="518"/>
                  </a:lnTo>
                  <a:lnTo>
                    <a:pt x="528" y="518"/>
                  </a:lnTo>
                  <a:lnTo>
                    <a:pt x="527" y="519"/>
                  </a:lnTo>
                  <a:lnTo>
                    <a:pt x="520" y="533"/>
                  </a:lnTo>
                  <a:lnTo>
                    <a:pt x="512" y="546"/>
                  </a:lnTo>
                  <a:lnTo>
                    <a:pt x="511" y="547"/>
                  </a:lnTo>
                  <a:lnTo>
                    <a:pt x="512" y="549"/>
                  </a:lnTo>
                  <a:lnTo>
                    <a:pt x="512" y="551"/>
                  </a:lnTo>
                  <a:lnTo>
                    <a:pt x="511" y="552"/>
                  </a:lnTo>
                  <a:lnTo>
                    <a:pt x="510" y="553"/>
                  </a:lnTo>
                  <a:lnTo>
                    <a:pt x="509" y="554"/>
                  </a:lnTo>
                  <a:lnTo>
                    <a:pt x="509" y="556"/>
                  </a:lnTo>
                  <a:lnTo>
                    <a:pt x="509" y="557"/>
                  </a:lnTo>
                  <a:lnTo>
                    <a:pt x="509" y="558"/>
                  </a:lnTo>
                  <a:lnTo>
                    <a:pt x="509" y="559"/>
                  </a:lnTo>
                  <a:lnTo>
                    <a:pt x="509" y="561"/>
                  </a:lnTo>
                  <a:lnTo>
                    <a:pt x="506" y="559"/>
                  </a:lnTo>
                  <a:lnTo>
                    <a:pt x="504" y="557"/>
                  </a:lnTo>
                  <a:lnTo>
                    <a:pt x="501" y="555"/>
                  </a:lnTo>
                  <a:lnTo>
                    <a:pt x="499" y="553"/>
                  </a:lnTo>
                  <a:lnTo>
                    <a:pt x="498" y="553"/>
                  </a:lnTo>
                  <a:lnTo>
                    <a:pt x="497" y="552"/>
                  </a:lnTo>
                  <a:lnTo>
                    <a:pt x="497" y="551"/>
                  </a:lnTo>
                  <a:lnTo>
                    <a:pt x="496" y="549"/>
                  </a:lnTo>
                  <a:lnTo>
                    <a:pt x="494" y="548"/>
                  </a:lnTo>
                  <a:lnTo>
                    <a:pt x="492" y="545"/>
                  </a:lnTo>
                  <a:lnTo>
                    <a:pt x="488" y="542"/>
                  </a:lnTo>
                  <a:lnTo>
                    <a:pt x="485" y="539"/>
                  </a:lnTo>
                  <a:lnTo>
                    <a:pt x="481" y="534"/>
                  </a:lnTo>
                  <a:lnTo>
                    <a:pt x="476" y="528"/>
                  </a:lnTo>
                  <a:lnTo>
                    <a:pt x="471" y="525"/>
                  </a:lnTo>
                  <a:lnTo>
                    <a:pt x="467" y="522"/>
                  </a:lnTo>
                  <a:lnTo>
                    <a:pt x="462" y="519"/>
                  </a:lnTo>
                  <a:lnTo>
                    <a:pt x="461" y="519"/>
                  </a:lnTo>
                  <a:lnTo>
                    <a:pt x="460" y="519"/>
                  </a:lnTo>
                  <a:lnTo>
                    <a:pt x="459" y="519"/>
                  </a:lnTo>
                  <a:lnTo>
                    <a:pt x="456" y="517"/>
                  </a:lnTo>
                  <a:lnTo>
                    <a:pt x="452" y="515"/>
                  </a:lnTo>
                  <a:lnTo>
                    <a:pt x="448" y="514"/>
                  </a:lnTo>
                  <a:lnTo>
                    <a:pt x="444" y="514"/>
                  </a:lnTo>
                  <a:lnTo>
                    <a:pt x="439" y="514"/>
                  </a:lnTo>
                  <a:lnTo>
                    <a:pt x="435" y="515"/>
                  </a:lnTo>
                  <a:lnTo>
                    <a:pt x="432" y="515"/>
                  </a:lnTo>
                  <a:lnTo>
                    <a:pt x="430" y="516"/>
                  </a:lnTo>
                  <a:lnTo>
                    <a:pt x="418" y="523"/>
                  </a:lnTo>
                  <a:lnTo>
                    <a:pt x="405" y="526"/>
                  </a:lnTo>
                  <a:lnTo>
                    <a:pt x="395" y="525"/>
                  </a:lnTo>
                  <a:lnTo>
                    <a:pt x="387" y="521"/>
                  </a:lnTo>
                  <a:lnTo>
                    <a:pt x="379" y="518"/>
                  </a:lnTo>
                  <a:lnTo>
                    <a:pt x="373" y="517"/>
                  </a:lnTo>
                  <a:lnTo>
                    <a:pt x="368" y="515"/>
                  </a:lnTo>
                  <a:lnTo>
                    <a:pt x="364" y="513"/>
                  </a:lnTo>
                  <a:lnTo>
                    <a:pt x="355" y="508"/>
                  </a:lnTo>
                  <a:lnTo>
                    <a:pt x="345" y="503"/>
                  </a:lnTo>
                  <a:lnTo>
                    <a:pt x="345" y="502"/>
                  </a:lnTo>
                  <a:lnTo>
                    <a:pt x="344" y="501"/>
                  </a:lnTo>
                  <a:lnTo>
                    <a:pt x="342" y="499"/>
                  </a:lnTo>
                  <a:lnTo>
                    <a:pt x="340" y="498"/>
                  </a:lnTo>
                  <a:lnTo>
                    <a:pt x="338" y="497"/>
                  </a:lnTo>
                  <a:lnTo>
                    <a:pt x="335" y="497"/>
                  </a:lnTo>
                  <a:lnTo>
                    <a:pt x="326" y="494"/>
                  </a:lnTo>
                  <a:lnTo>
                    <a:pt x="317" y="489"/>
                  </a:lnTo>
                  <a:lnTo>
                    <a:pt x="314" y="487"/>
                  </a:lnTo>
                  <a:lnTo>
                    <a:pt x="311" y="485"/>
                  </a:lnTo>
                  <a:lnTo>
                    <a:pt x="306" y="482"/>
                  </a:lnTo>
                  <a:lnTo>
                    <a:pt x="300" y="480"/>
                  </a:lnTo>
                  <a:lnTo>
                    <a:pt x="295" y="479"/>
                  </a:lnTo>
                  <a:lnTo>
                    <a:pt x="293" y="478"/>
                  </a:lnTo>
                  <a:lnTo>
                    <a:pt x="291" y="477"/>
                  </a:lnTo>
                  <a:lnTo>
                    <a:pt x="289" y="475"/>
                  </a:lnTo>
                  <a:lnTo>
                    <a:pt x="287" y="474"/>
                  </a:lnTo>
                  <a:lnTo>
                    <a:pt x="286" y="473"/>
                  </a:lnTo>
                  <a:lnTo>
                    <a:pt x="284" y="473"/>
                  </a:lnTo>
                  <a:lnTo>
                    <a:pt x="284" y="472"/>
                  </a:lnTo>
                  <a:lnTo>
                    <a:pt x="283" y="471"/>
                  </a:lnTo>
                  <a:lnTo>
                    <a:pt x="282" y="469"/>
                  </a:lnTo>
                  <a:lnTo>
                    <a:pt x="280" y="467"/>
                  </a:lnTo>
                  <a:lnTo>
                    <a:pt x="278" y="465"/>
                  </a:lnTo>
                  <a:lnTo>
                    <a:pt x="276" y="464"/>
                  </a:lnTo>
                  <a:lnTo>
                    <a:pt x="273" y="462"/>
                  </a:lnTo>
                  <a:lnTo>
                    <a:pt x="271" y="461"/>
                  </a:lnTo>
                  <a:lnTo>
                    <a:pt x="270" y="459"/>
                  </a:lnTo>
                  <a:lnTo>
                    <a:pt x="269" y="458"/>
                  </a:lnTo>
                  <a:lnTo>
                    <a:pt x="268" y="456"/>
                  </a:lnTo>
                  <a:lnTo>
                    <a:pt x="267" y="455"/>
                  </a:lnTo>
                  <a:lnTo>
                    <a:pt x="265" y="454"/>
                  </a:lnTo>
                  <a:lnTo>
                    <a:pt x="263" y="453"/>
                  </a:lnTo>
                  <a:lnTo>
                    <a:pt x="261" y="452"/>
                  </a:lnTo>
                  <a:lnTo>
                    <a:pt x="249" y="449"/>
                  </a:lnTo>
                  <a:lnTo>
                    <a:pt x="240" y="444"/>
                  </a:lnTo>
                  <a:lnTo>
                    <a:pt x="238" y="443"/>
                  </a:lnTo>
                  <a:lnTo>
                    <a:pt x="236" y="442"/>
                  </a:lnTo>
                  <a:lnTo>
                    <a:pt x="234" y="442"/>
                  </a:lnTo>
                  <a:lnTo>
                    <a:pt x="232" y="440"/>
                  </a:lnTo>
                  <a:lnTo>
                    <a:pt x="229" y="439"/>
                  </a:lnTo>
                  <a:lnTo>
                    <a:pt x="226" y="436"/>
                  </a:lnTo>
                  <a:lnTo>
                    <a:pt x="224" y="434"/>
                  </a:lnTo>
                  <a:lnTo>
                    <a:pt x="223" y="433"/>
                  </a:lnTo>
                  <a:lnTo>
                    <a:pt x="222" y="433"/>
                  </a:lnTo>
                  <a:lnTo>
                    <a:pt x="221" y="432"/>
                  </a:lnTo>
                  <a:lnTo>
                    <a:pt x="221" y="430"/>
                  </a:lnTo>
                  <a:lnTo>
                    <a:pt x="220" y="428"/>
                  </a:lnTo>
                  <a:lnTo>
                    <a:pt x="218" y="426"/>
                  </a:lnTo>
                  <a:lnTo>
                    <a:pt x="217" y="423"/>
                  </a:lnTo>
                  <a:lnTo>
                    <a:pt x="215" y="421"/>
                  </a:lnTo>
                  <a:lnTo>
                    <a:pt x="213" y="419"/>
                  </a:lnTo>
                  <a:lnTo>
                    <a:pt x="210" y="418"/>
                  </a:lnTo>
                  <a:lnTo>
                    <a:pt x="209" y="418"/>
                  </a:lnTo>
                  <a:lnTo>
                    <a:pt x="207" y="415"/>
                  </a:lnTo>
                  <a:lnTo>
                    <a:pt x="204" y="413"/>
                  </a:lnTo>
                  <a:lnTo>
                    <a:pt x="201" y="411"/>
                  </a:lnTo>
                  <a:lnTo>
                    <a:pt x="198" y="410"/>
                  </a:lnTo>
                  <a:lnTo>
                    <a:pt x="194" y="408"/>
                  </a:lnTo>
                  <a:lnTo>
                    <a:pt x="190" y="405"/>
                  </a:lnTo>
                  <a:lnTo>
                    <a:pt x="187" y="402"/>
                  </a:lnTo>
                  <a:lnTo>
                    <a:pt x="184" y="398"/>
                  </a:lnTo>
                  <a:lnTo>
                    <a:pt x="183" y="396"/>
                  </a:lnTo>
                  <a:lnTo>
                    <a:pt x="182" y="394"/>
                  </a:lnTo>
                  <a:lnTo>
                    <a:pt x="181" y="392"/>
                  </a:lnTo>
                  <a:lnTo>
                    <a:pt x="180" y="391"/>
                  </a:lnTo>
                  <a:lnTo>
                    <a:pt x="178" y="389"/>
                  </a:lnTo>
                  <a:lnTo>
                    <a:pt x="177" y="385"/>
                  </a:lnTo>
                  <a:lnTo>
                    <a:pt x="176" y="380"/>
                  </a:lnTo>
                  <a:lnTo>
                    <a:pt x="175" y="374"/>
                  </a:lnTo>
                  <a:lnTo>
                    <a:pt x="176" y="372"/>
                  </a:lnTo>
                  <a:lnTo>
                    <a:pt x="177" y="372"/>
                  </a:lnTo>
                  <a:lnTo>
                    <a:pt x="178" y="371"/>
                  </a:lnTo>
                  <a:lnTo>
                    <a:pt x="180" y="371"/>
                  </a:lnTo>
                  <a:lnTo>
                    <a:pt x="181" y="370"/>
                  </a:lnTo>
                  <a:lnTo>
                    <a:pt x="183" y="370"/>
                  </a:lnTo>
                  <a:lnTo>
                    <a:pt x="184" y="369"/>
                  </a:lnTo>
                  <a:lnTo>
                    <a:pt x="184" y="368"/>
                  </a:lnTo>
                  <a:lnTo>
                    <a:pt x="184" y="367"/>
                  </a:lnTo>
                  <a:lnTo>
                    <a:pt x="183" y="365"/>
                  </a:lnTo>
                  <a:lnTo>
                    <a:pt x="182" y="364"/>
                  </a:lnTo>
                  <a:lnTo>
                    <a:pt x="182" y="363"/>
                  </a:lnTo>
                  <a:lnTo>
                    <a:pt x="182" y="361"/>
                  </a:lnTo>
                  <a:lnTo>
                    <a:pt x="183" y="360"/>
                  </a:lnTo>
                  <a:lnTo>
                    <a:pt x="185" y="359"/>
                  </a:lnTo>
                  <a:lnTo>
                    <a:pt x="186" y="358"/>
                  </a:lnTo>
                  <a:lnTo>
                    <a:pt x="187" y="356"/>
                  </a:lnTo>
                  <a:lnTo>
                    <a:pt x="188" y="352"/>
                  </a:lnTo>
                  <a:lnTo>
                    <a:pt x="188" y="347"/>
                  </a:lnTo>
                  <a:lnTo>
                    <a:pt x="187" y="343"/>
                  </a:lnTo>
                  <a:lnTo>
                    <a:pt x="184" y="336"/>
                  </a:lnTo>
                  <a:lnTo>
                    <a:pt x="180" y="328"/>
                  </a:lnTo>
                  <a:lnTo>
                    <a:pt x="180" y="326"/>
                  </a:lnTo>
                  <a:lnTo>
                    <a:pt x="180" y="323"/>
                  </a:lnTo>
                  <a:lnTo>
                    <a:pt x="179" y="320"/>
                  </a:lnTo>
                  <a:lnTo>
                    <a:pt x="180" y="319"/>
                  </a:lnTo>
                  <a:lnTo>
                    <a:pt x="181" y="318"/>
                  </a:lnTo>
                  <a:lnTo>
                    <a:pt x="181" y="317"/>
                  </a:lnTo>
                  <a:lnTo>
                    <a:pt x="181" y="315"/>
                  </a:lnTo>
                  <a:lnTo>
                    <a:pt x="180" y="313"/>
                  </a:lnTo>
                  <a:lnTo>
                    <a:pt x="178" y="312"/>
                  </a:lnTo>
                  <a:lnTo>
                    <a:pt x="176" y="311"/>
                  </a:lnTo>
                  <a:lnTo>
                    <a:pt x="175" y="309"/>
                  </a:lnTo>
                  <a:lnTo>
                    <a:pt x="174" y="308"/>
                  </a:lnTo>
                  <a:lnTo>
                    <a:pt x="174" y="306"/>
                  </a:lnTo>
                  <a:lnTo>
                    <a:pt x="173" y="305"/>
                  </a:lnTo>
                  <a:lnTo>
                    <a:pt x="171" y="302"/>
                  </a:lnTo>
                  <a:lnTo>
                    <a:pt x="169" y="300"/>
                  </a:lnTo>
                  <a:lnTo>
                    <a:pt x="167" y="298"/>
                  </a:lnTo>
                  <a:lnTo>
                    <a:pt x="164" y="296"/>
                  </a:lnTo>
                  <a:lnTo>
                    <a:pt x="162" y="290"/>
                  </a:lnTo>
                  <a:lnTo>
                    <a:pt x="159" y="284"/>
                  </a:lnTo>
                  <a:lnTo>
                    <a:pt x="158" y="283"/>
                  </a:lnTo>
                  <a:lnTo>
                    <a:pt x="157" y="282"/>
                  </a:lnTo>
                  <a:lnTo>
                    <a:pt x="156" y="281"/>
                  </a:lnTo>
                  <a:lnTo>
                    <a:pt x="154" y="280"/>
                  </a:lnTo>
                  <a:lnTo>
                    <a:pt x="154" y="278"/>
                  </a:lnTo>
                  <a:lnTo>
                    <a:pt x="154" y="276"/>
                  </a:lnTo>
                  <a:lnTo>
                    <a:pt x="154" y="275"/>
                  </a:lnTo>
                  <a:lnTo>
                    <a:pt x="152" y="273"/>
                  </a:lnTo>
                  <a:lnTo>
                    <a:pt x="151" y="272"/>
                  </a:lnTo>
                  <a:lnTo>
                    <a:pt x="149" y="269"/>
                  </a:lnTo>
                  <a:lnTo>
                    <a:pt x="147" y="267"/>
                  </a:lnTo>
                  <a:lnTo>
                    <a:pt x="145" y="264"/>
                  </a:lnTo>
                  <a:lnTo>
                    <a:pt x="141" y="261"/>
                  </a:lnTo>
                  <a:lnTo>
                    <a:pt x="138" y="257"/>
                  </a:lnTo>
                  <a:lnTo>
                    <a:pt x="135" y="254"/>
                  </a:lnTo>
                  <a:lnTo>
                    <a:pt x="134" y="252"/>
                  </a:lnTo>
                  <a:lnTo>
                    <a:pt x="132" y="249"/>
                  </a:lnTo>
                  <a:lnTo>
                    <a:pt x="132" y="247"/>
                  </a:lnTo>
                  <a:lnTo>
                    <a:pt x="132" y="244"/>
                  </a:lnTo>
                  <a:lnTo>
                    <a:pt x="132" y="240"/>
                  </a:lnTo>
                  <a:lnTo>
                    <a:pt x="132" y="239"/>
                  </a:lnTo>
                  <a:lnTo>
                    <a:pt x="132" y="238"/>
                  </a:lnTo>
                  <a:lnTo>
                    <a:pt x="131" y="238"/>
                  </a:lnTo>
                  <a:lnTo>
                    <a:pt x="129" y="234"/>
                  </a:lnTo>
                  <a:lnTo>
                    <a:pt x="126" y="230"/>
                  </a:lnTo>
                  <a:lnTo>
                    <a:pt x="124" y="231"/>
                  </a:lnTo>
                  <a:lnTo>
                    <a:pt x="122" y="231"/>
                  </a:lnTo>
                  <a:lnTo>
                    <a:pt x="120" y="230"/>
                  </a:lnTo>
                  <a:lnTo>
                    <a:pt x="117" y="229"/>
                  </a:lnTo>
                  <a:lnTo>
                    <a:pt x="116" y="227"/>
                  </a:lnTo>
                  <a:lnTo>
                    <a:pt x="115" y="227"/>
                  </a:lnTo>
                  <a:lnTo>
                    <a:pt x="114" y="227"/>
                  </a:lnTo>
                  <a:lnTo>
                    <a:pt x="112" y="226"/>
                  </a:lnTo>
                  <a:lnTo>
                    <a:pt x="111" y="224"/>
                  </a:lnTo>
                  <a:lnTo>
                    <a:pt x="109" y="222"/>
                  </a:lnTo>
                  <a:lnTo>
                    <a:pt x="109" y="221"/>
                  </a:lnTo>
                  <a:lnTo>
                    <a:pt x="109" y="219"/>
                  </a:lnTo>
                  <a:lnTo>
                    <a:pt x="110" y="218"/>
                  </a:lnTo>
                  <a:lnTo>
                    <a:pt x="111" y="217"/>
                  </a:lnTo>
                  <a:lnTo>
                    <a:pt x="111" y="215"/>
                  </a:lnTo>
                  <a:lnTo>
                    <a:pt x="110" y="214"/>
                  </a:lnTo>
                  <a:lnTo>
                    <a:pt x="109" y="214"/>
                  </a:lnTo>
                  <a:lnTo>
                    <a:pt x="108" y="214"/>
                  </a:lnTo>
                  <a:lnTo>
                    <a:pt x="106" y="215"/>
                  </a:lnTo>
                  <a:lnTo>
                    <a:pt x="104" y="216"/>
                  </a:lnTo>
                  <a:lnTo>
                    <a:pt x="103" y="216"/>
                  </a:lnTo>
                  <a:lnTo>
                    <a:pt x="102" y="215"/>
                  </a:lnTo>
                  <a:lnTo>
                    <a:pt x="101" y="214"/>
                  </a:lnTo>
                  <a:lnTo>
                    <a:pt x="100" y="213"/>
                  </a:lnTo>
                  <a:lnTo>
                    <a:pt x="100" y="211"/>
                  </a:lnTo>
                  <a:lnTo>
                    <a:pt x="100" y="208"/>
                  </a:lnTo>
                  <a:lnTo>
                    <a:pt x="100" y="206"/>
                  </a:lnTo>
                  <a:lnTo>
                    <a:pt x="102" y="203"/>
                  </a:lnTo>
                  <a:lnTo>
                    <a:pt x="103" y="201"/>
                  </a:lnTo>
                  <a:lnTo>
                    <a:pt x="104" y="200"/>
                  </a:lnTo>
                  <a:lnTo>
                    <a:pt x="105" y="200"/>
                  </a:lnTo>
                  <a:lnTo>
                    <a:pt x="105" y="199"/>
                  </a:lnTo>
                  <a:lnTo>
                    <a:pt x="106" y="197"/>
                  </a:lnTo>
                  <a:lnTo>
                    <a:pt x="106" y="195"/>
                  </a:lnTo>
                  <a:lnTo>
                    <a:pt x="105" y="194"/>
                  </a:lnTo>
                  <a:lnTo>
                    <a:pt x="104" y="193"/>
                  </a:lnTo>
                  <a:lnTo>
                    <a:pt x="104" y="191"/>
                  </a:lnTo>
                  <a:lnTo>
                    <a:pt x="104" y="190"/>
                  </a:lnTo>
                  <a:lnTo>
                    <a:pt x="104" y="189"/>
                  </a:lnTo>
                  <a:lnTo>
                    <a:pt x="103" y="188"/>
                  </a:lnTo>
                  <a:lnTo>
                    <a:pt x="101" y="187"/>
                  </a:lnTo>
                  <a:lnTo>
                    <a:pt x="99" y="187"/>
                  </a:lnTo>
                  <a:lnTo>
                    <a:pt x="97" y="187"/>
                  </a:lnTo>
                  <a:lnTo>
                    <a:pt x="96" y="186"/>
                  </a:lnTo>
                  <a:lnTo>
                    <a:pt x="95" y="185"/>
                  </a:lnTo>
                  <a:lnTo>
                    <a:pt x="94" y="184"/>
                  </a:lnTo>
                  <a:lnTo>
                    <a:pt x="93" y="182"/>
                  </a:lnTo>
                  <a:lnTo>
                    <a:pt x="93" y="181"/>
                  </a:lnTo>
                  <a:lnTo>
                    <a:pt x="92" y="179"/>
                  </a:lnTo>
                  <a:lnTo>
                    <a:pt x="91" y="178"/>
                  </a:lnTo>
                  <a:lnTo>
                    <a:pt x="90" y="177"/>
                  </a:lnTo>
                  <a:lnTo>
                    <a:pt x="91" y="175"/>
                  </a:lnTo>
                  <a:lnTo>
                    <a:pt x="91" y="173"/>
                  </a:lnTo>
                  <a:lnTo>
                    <a:pt x="92" y="172"/>
                  </a:lnTo>
                  <a:lnTo>
                    <a:pt x="90" y="171"/>
                  </a:lnTo>
                  <a:lnTo>
                    <a:pt x="89" y="170"/>
                  </a:lnTo>
                  <a:lnTo>
                    <a:pt x="88" y="170"/>
                  </a:lnTo>
                  <a:lnTo>
                    <a:pt x="87" y="170"/>
                  </a:lnTo>
                  <a:lnTo>
                    <a:pt x="85" y="170"/>
                  </a:lnTo>
                  <a:lnTo>
                    <a:pt x="83" y="170"/>
                  </a:lnTo>
                  <a:lnTo>
                    <a:pt x="82" y="170"/>
                  </a:lnTo>
                  <a:lnTo>
                    <a:pt x="81" y="169"/>
                  </a:lnTo>
                  <a:lnTo>
                    <a:pt x="80" y="168"/>
                  </a:lnTo>
                  <a:lnTo>
                    <a:pt x="79" y="166"/>
                  </a:lnTo>
                  <a:lnTo>
                    <a:pt x="78" y="165"/>
                  </a:lnTo>
                  <a:lnTo>
                    <a:pt x="76" y="164"/>
                  </a:lnTo>
                  <a:lnTo>
                    <a:pt x="75" y="164"/>
                  </a:lnTo>
                  <a:lnTo>
                    <a:pt x="74" y="162"/>
                  </a:lnTo>
                  <a:lnTo>
                    <a:pt x="73" y="159"/>
                  </a:lnTo>
                  <a:lnTo>
                    <a:pt x="70" y="156"/>
                  </a:lnTo>
                  <a:lnTo>
                    <a:pt x="69" y="154"/>
                  </a:lnTo>
                  <a:lnTo>
                    <a:pt x="67" y="152"/>
                  </a:lnTo>
                  <a:lnTo>
                    <a:pt x="66" y="150"/>
                  </a:lnTo>
                  <a:lnTo>
                    <a:pt x="66" y="149"/>
                  </a:lnTo>
                  <a:lnTo>
                    <a:pt x="65" y="147"/>
                  </a:lnTo>
                  <a:lnTo>
                    <a:pt x="64" y="146"/>
                  </a:lnTo>
                  <a:lnTo>
                    <a:pt x="62" y="145"/>
                  </a:lnTo>
                  <a:lnTo>
                    <a:pt x="60" y="144"/>
                  </a:lnTo>
                  <a:lnTo>
                    <a:pt x="59" y="143"/>
                  </a:lnTo>
                  <a:lnTo>
                    <a:pt x="59" y="141"/>
                  </a:lnTo>
                  <a:lnTo>
                    <a:pt x="60" y="139"/>
                  </a:lnTo>
                  <a:lnTo>
                    <a:pt x="60" y="138"/>
                  </a:lnTo>
                  <a:lnTo>
                    <a:pt x="60" y="136"/>
                  </a:lnTo>
                  <a:lnTo>
                    <a:pt x="59" y="135"/>
                  </a:lnTo>
                  <a:lnTo>
                    <a:pt x="58" y="133"/>
                  </a:lnTo>
                  <a:lnTo>
                    <a:pt x="56" y="132"/>
                  </a:lnTo>
                  <a:lnTo>
                    <a:pt x="54" y="130"/>
                  </a:lnTo>
                  <a:lnTo>
                    <a:pt x="52" y="128"/>
                  </a:lnTo>
                  <a:lnTo>
                    <a:pt x="52" y="126"/>
                  </a:lnTo>
                  <a:lnTo>
                    <a:pt x="51" y="123"/>
                  </a:lnTo>
                  <a:lnTo>
                    <a:pt x="52" y="123"/>
                  </a:lnTo>
                  <a:lnTo>
                    <a:pt x="52" y="121"/>
                  </a:lnTo>
                  <a:lnTo>
                    <a:pt x="51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7" y="117"/>
                  </a:lnTo>
                  <a:lnTo>
                    <a:pt x="45" y="115"/>
                  </a:lnTo>
                  <a:lnTo>
                    <a:pt x="43" y="112"/>
                  </a:lnTo>
                  <a:lnTo>
                    <a:pt x="41" y="109"/>
                  </a:lnTo>
                  <a:lnTo>
                    <a:pt x="41" y="106"/>
                  </a:lnTo>
                  <a:lnTo>
                    <a:pt x="41" y="103"/>
                  </a:lnTo>
                  <a:lnTo>
                    <a:pt x="42" y="100"/>
                  </a:lnTo>
                  <a:lnTo>
                    <a:pt x="42" y="96"/>
                  </a:lnTo>
                  <a:lnTo>
                    <a:pt x="41" y="93"/>
                  </a:lnTo>
                  <a:lnTo>
                    <a:pt x="40" y="91"/>
                  </a:lnTo>
                  <a:lnTo>
                    <a:pt x="40" y="88"/>
                  </a:lnTo>
                  <a:lnTo>
                    <a:pt x="41" y="84"/>
                  </a:lnTo>
                  <a:lnTo>
                    <a:pt x="41" y="80"/>
                  </a:lnTo>
                  <a:lnTo>
                    <a:pt x="40" y="75"/>
                  </a:lnTo>
                  <a:lnTo>
                    <a:pt x="39" y="73"/>
                  </a:lnTo>
                  <a:lnTo>
                    <a:pt x="37" y="71"/>
                  </a:lnTo>
                  <a:lnTo>
                    <a:pt x="37" y="69"/>
                  </a:lnTo>
                  <a:lnTo>
                    <a:pt x="36" y="68"/>
                  </a:lnTo>
                  <a:lnTo>
                    <a:pt x="36" y="67"/>
                  </a:lnTo>
                  <a:lnTo>
                    <a:pt x="32" y="66"/>
                  </a:lnTo>
                  <a:lnTo>
                    <a:pt x="29" y="63"/>
                  </a:lnTo>
                  <a:lnTo>
                    <a:pt x="27" y="60"/>
                  </a:lnTo>
                  <a:lnTo>
                    <a:pt x="24" y="57"/>
                  </a:lnTo>
                  <a:lnTo>
                    <a:pt x="23" y="54"/>
                  </a:lnTo>
                  <a:lnTo>
                    <a:pt x="24" y="57"/>
                  </a:lnTo>
                  <a:lnTo>
                    <a:pt x="25" y="61"/>
                  </a:lnTo>
                  <a:lnTo>
                    <a:pt x="25" y="64"/>
                  </a:lnTo>
                  <a:lnTo>
                    <a:pt x="25" y="68"/>
                  </a:lnTo>
                  <a:lnTo>
                    <a:pt x="24" y="71"/>
                  </a:lnTo>
                  <a:lnTo>
                    <a:pt x="24" y="74"/>
                  </a:lnTo>
                  <a:lnTo>
                    <a:pt x="27" y="78"/>
                  </a:lnTo>
                  <a:lnTo>
                    <a:pt x="23" y="86"/>
                  </a:lnTo>
                  <a:lnTo>
                    <a:pt x="22" y="93"/>
                  </a:lnTo>
                  <a:lnTo>
                    <a:pt x="23" y="98"/>
                  </a:lnTo>
                  <a:lnTo>
                    <a:pt x="24" y="104"/>
                  </a:lnTo>
                  <a:lnTo>
                    <a:pt x="24" y="106"/>
                  </a:lnTo>
                  <a:lnTo>
                    <a:pt x="24" y="108"/>
                  </a:lnTo>
                  <a:lnTo>
                    <a:pt x="24" y="111"/>
                  </a:lnTo>
                  <a:lnTo>
                    <a:pt x="24" y="114"/>
                  </a:lnTo>
                  <a:lnTo>
                    <a:pt x="25" y="117"/>
                  </a:lnTo>
                  <a:lnTo>
                    <a:pt x="27" y="119"/>
                  </a:lnTo>
                  <a:lnTo>
                    <a:pt x="29" y="121"/>
                  </a:lnTo>
                  <a:lnTo>
                    <a:pt x="29" y="123"/>
                  </a:lnTo>
                  <a:lnTo>
                    <a:pt x="29" y="125"/>
                  </a:lnTo>
                  <a:lnTo>
                    <a:pt x="29" y="126"/>
                  </a:lnTo>
                  <a:lnTo>
                    <a:pt x="31" y="127"/>
                  </a:lnTo>
                  <a:lnTo>
                    <a:pt x="32" y="129"/>
                  </a:lnTo>
                  <a:lnTo>
                    <a:pt x="34" y="130"/>
                  </a:lnTo>
                  <a:lnTo>
                    <a:pt x="35" y="132"/>
                  </a:lnTo>
                  <a:lnTo>
                    <a:pt x="35" y="134"/>
                  </a:lnTo>
                  <a:lnTo>
                    <a:pt x="35" y="135"/>
                  </a:lnTo>
                  <a:lnTo>
                    <a:pt x="35" y="136"/>
                  </a:lnTo>
                  <a:lnTo>
                    <a:pt x="35" y="137"/>
                  </a:lnTo>
                  <a:lnTo>
                    <a:pt x="37" y="144"/>
                  </a:lnTo>
                  <a:lnTo>
                    <a:pt x="39" y="151"/>
                  </a:lnTo>
                  <a:lnTo>
                    <a:pt x="40" y="153"/>
                  </a:lnTo>
                  <a:lnTo>
                    <a:pt x="41" y="156"/>
                  </a:lnTo>
                  <a:lnTo>
                    <a:pt x="41" y="158"/>
                  </a:lnTo>
                  <a:lnTo>
                    <a:pt x="40" y="160"/>
                  </a:lnTo>
                  <a:lnTo>
                    <a:pt x="40" y="161"/>
                  </a:lnTo>
                  <a:lnTo>
                    <a:pt x="40" y="162"/>
                  </a:lnTo>
                  <a:lnTo>
                    <a:pt x="41" y="164"/>
                  </a:lnTo>
                  <a:lnTo>
                    <a:pt x="42" y="165"/>
                  </a:lnTo>
                  <a:lnTo>
                    <a:pt x="41" y="169"/>
                  </a:lnTo>
                  <a:lnTo>
                    <a:pt x="42" y="172"/>
                  </a:lnTo>
                  <a:lnTo>
                    <a:pt x="43" y="174"/>
                  </a:lnTo>
                  <a:lnTo>
                    <a:pt x="44" y="177"/>
                  </a:lnTo>
                  <a:lnTo>
                    <a:pt x="44" y="180"/>
                  </a:lnTo>
                  <a:lnTo>
                    <a:pt x="45" y="178"/>
                  </a:lnTo>
                  <a:lnTo>
                    <a:pt x="45" y="177"/>
                  </a:lnTo>
                  <a:lnTo>
                    <a:pt x="45" y="175"/>
                  </a:lnTo>
                  <a:lnTo>
                    <a:pt x="46" y="173"/>
                  </a:lnTo>
                  <a:lnTo>
                    <a:pt x="47" y="174"/>
                  </a:lnTo>
                  <a:lnTo>
                    <a:pt x="48" y="176"/>
                  </a:lnTo>
                  <a:lnTo>
                    <a:pt x="48" y="178"/>
                  </a:lnTo>
                  <a:lnTo>
                    <a:pt x="50" y="181"/>
                  </a:lnTo>
                  <a:lnTo>
                    <a:pt x="51" y="184"/>
                  </a:lnTo>
                  <a:lnTo>
                    <a:pt x="52" y="187"/>
                  </a:lnTo>
                  <a:lnTo>
                    <a:pt x="53" y="190"/>
                  </a:lnTo>
                  <a:lnTo>
                    <a:pt x="53" y="193"/>
                  </a:lnTo>
                  <a:lnTo>
                    <a:pt x="55" y="197"/>
                  </a:lnTo>
                  <a:lnTo>
                    <a:pt x="57" y="202"/>
                  </a:lnTo>
                  <a:lnTo>
                    <a:pt x="56" y="203"/>
                  </a:lnTo>
                  <a:lnTo>
                    <a:pt x="56" y="204"/>
                  </a:lnTo>
                  <a:lnTo>
                    <a:pt x="56" y="205"/>
                  </a:lnTo>
                  <a:lnTo>
                    <a:pt x="56" y="207"/>
                  </a:lnTo>
                  <a:lnTo>
                    <a:pt x="57" y="208"/>
                  </a:lnTo>
                  <a:lnTo>
                    <a:pt x="58" y="213"/>
                  </a:lnTo>
                  <a:lnTo>
                    <a:pt x="58" y="217"/>
                  </a:lnTo>
                  <a:lnTo>
                    <a:pt x="59" y="221"/>
                  </a:lnTo>
                  <a:lnTo>
                    <a:pt x="60" y="225"/>
                  </a:lnTo>
                  <a:lnTo>
                    <a:pt x="61" y="226"/>
                  </a:lnTo>
                  <a:lnTo>
                    <a:pt x="62" y="226"/>
                  </a:lnTo>
                  <a:lnTo>
                    <a:pt x="62" y="227"/>
                  </a:lnTo>
                  <a:lnTo>
                    <a:pt x="62" y="229"/>
                  </a:lnTo>
                  <a:lnTo>
                    <a:pt x="61" y="231"/>
                  </a:lnTo>
                  <a:lnTo>
                    <a:pt x="62" y="232"/>
                  </a:lnTo>
                  <a:lnTo>
                    <a:pt x="63" y="233"/>
                  </a:lnTo>
                  <a:lnTo>
                    <a:pt x="63" y="234"/>
                  </a:lnTo>
                  <a:lnTo>
                    <a:pt x="63" y="235"/>
                  </a:lnTo>
                  <a:lnTo>
                    <a:pt x="62" y="236"/>
                  </a:lnTo>
                  <a:lnTo>
                    <a:pt x="61" y="237"/>
                  </a:lnTo>
                  <a:lnTo>
                    <a:pt x="61" y="238"/>
                  </a:lnTo>
                  <a:lnTo>
                    <a:pt x="62" y="240"/>
                  </a:lnTo>
                  <a:lnTo>
                    <a:pt x="62" y="242"/>
                  </a:lnTo>
                  <a:lnTo>
                    <a:pt x="63" y="242"/>
                  </a:lnTo>
                  <a:lnTo>
                    <a:pt x="63" y="243"/>
                  </a:lnTo>
                  <a:lnTo>
                    <a:pt x="64" y="245"/>
                  </a:lnTo>
                  <a:lnTo>
                    <a:pt x="64" y="247"/>
                  </a:lnTo>
                  <a:lnTo>
                    <a:pt x="64" y="248"/>
                  </a:lnTo>
                  <a:lnTo>
                    <a:pt x="65" y="248"/>
                  </a:lnTo>
                  <a:lnTo>
                    <a:pt x="65" y="249"/>
                  </a:lnTo>
                  <a:lnTo>
                    <a:pt x="66" y="250"/>
                  </a:lnTo>
                  <a:lnTo>
                    <a:pt x="67" y="251"/>
                  </a:lnTo>
                  <a:lnTo>
                    <a:pt x="69" y="251"/>
                  </a:lnTo>
                  <a:lnTo>
                    <a:pt x="70" y="250"/>
                  </a:lnTo>
                  <a:lnTo>
                    <a:pt x="71" y="249"/>
                  </a:lnTo>
                  <a:lnTo>
                    <a:pt x="71" y="248"/>
                  </a:lnTo>
                  <a:lnTo>
                    <a:pt x="73" y="247"/>
                  </a:lnTo>
                  <a:lnTo>
                    <a:pt x="74" y="250"/>
                  </a:lnTo>
                  <a:lnTo>
                    <a:pt x="76" y="253"/>
                  </a:lnTo>
                  <a:lnTo>
                    <a:pt x="79" y="255"/>
                  </a:lnTo>
                  <a:lnTo>
                    <a:pt x="81" y="259"/>
                  </a:lnTo>
                  <a:lnTo>
                    <a:pt x="81" y="260"/>
                  </a:lnTo>
                  <a:lnTo>
                    <a:pt x="81" y="261"/>
                  </a:lnTo>
                  <a:lnTo>
                    <a:pt x="81" y="262"/>
                  </a:lnTo>
                  <a:lnTo>
                    <a:pt x="82" y="263"/>
                  </a:lnTo>
                  <a:lnTo>
                    <a:pt x="83" y="265"/>
                  </a:lnTo>
                  <a:lnTo>
                    <a:pt x="84" y="266"/>
                  </a:lnTo>
                  <a:lnTo>
                    <a:pt x="84" y="267"/>
                  </a:lnTo>
                  <a:lnTo>
                    <a:pt x="84" y="268"/>
                  </a:lnTo>
                  <a:lnTo>
                    <a:pt x="86" y="270"/>
                  </a:lnTo>
                  <a:lnTo>
                    <a:pt x="87" y="273"/>
                  </a:lnTo>
                  <a:lnTo>
                    <a:pt x="88" y="276"/>
                  </a:lnTo>
                  <a:lnTo>
                    <a:pt x="88" y="279"/>
                  </a:lnTo>
                  <a:lnTo>
                    <a:pt x="87" y="281"/>
                  </a:lnTo>
                  <a:lnTo>
                    <a:pt x="85" y="283"/>
                  </a:lnTo>
                  <a:lnTo>
                    <a:pt x="83" y="285"/>
                  </a:lnTo>
                  <a:lnTo>
                    <a:pt x="80" y="286"/>
                  </a:lnTo>
                  <a:lnTo>
                    <a:pt x="77" y="286"/>
                  </a:lnTo>
                  <a:lnTo>
                    <a:pt x="76" y="286"/>
                  </a:lnTo>
                  <a:lnTo>
                    <a:pt x="75" y="285"/>
                  </a:lnTo>
                  <a:lnTo>
                    <a:pt x="75" y="286"/>
                  </a:lnTo>
                  <a:lnTo>
                    <a:pt x="74" y="286"/>
                  </a:lnTo>
                  <a:lnTo>
                    <a:pt x="73" y="286"/>
                  </a:lnTo>
                  <a:lnTo>
                    <a:pt x="73" y="287"/>
                  </a:lnTo>
                  <a:lnTo>
                    <a:pt x="71" y="286"/>
                  </a:lnTo>
                  <a:lnTo>
                    <a:pt x="71" y="285"/>
                  </a:lnTo>
                  <a:lnTo>
                    <a:pt x="70" y="283"/>
                  </a:lnTo>
                  <a:lnTo>
                    <a:pt x="69" y="281"/>
                  </a:lnTo>
                  <a:lnTo>
                    <a:pt x="67" y="274"/>
                  </a:lnTo>
                  <a:lnTo>
                    <a:pt x="64" y="268"/>
                  </a:lnTo>
                  <a:lnTo>
                    <a:pt x="63" y="267"/>
                  </a:lnTo>
                  <a:lnTo>
                    <a:pt x="62" y="266"/>
                  </a:lnTo>
                  <a:lnTo>
                    <a:pt x="61" y="266"/>
                  </a:lnTo>
                  <a:lnTo>
                    <a:pt x="60" y="265"/>
                  </a:lnTo>
                  <a:lnTo>
                    <a:pt x="58" y="263"/>
                  </a:lnTo>
                  <a:lnTo>
                    <a:pt x="57" y="260"/>
                  </a:lnTo>
                  <a:lnTo>
                    <a:pt x="55" y="257"/>
                  </a:lnTo>
                  <a:lnTo>
                    <a:pt x="53" y="254"/>
                  </a:lnTo>
                  <a:lnTo>
                    <a:pt x="51" y="252"/>
                  </a:lnTo>
                  <a:lnTo>
                    <a:pt x="47" y="249"/>
                  </a:lnTo>
                  <a:lnTo>
                    <a:pt x="44" y="245"/>
                  </a:lnTo>
                  <a:lnTo>
                    <a:pt x="43" y="244"/>
                  </a:lnTo>
                  <a:lnTo>
                    <a:pt x="42" y="242"/>
                  </a:lnTo>
                  <a:lnTo>
                    <a:pt x="42" y="240"/>
                  </a:lnTo>
                  <a:lnTo>
                    <a:pt x="40" y="240"/>
                  </a:lnTo>
                  <a:lnTo>
                    <a:pt x="39" y="240"/>
                  </a:lnTo>
                  <a:lnTo>
                    <a:pt x="38" y="238"/>
                  </a:lnTo>
                  <a:lnTo>
                    <a:pt x="37" y="237"/>
                  </a:lnTo>
                  <a:lnTo>
                    <a:pt x="36" y="236"/>
                  </a:lnTo>
                  <a:lnTo>
                    <a:pt x="34" y="235"/>
                  </a:lnTo>
                  <a:lnTo>
                    <a:pt x="33" y="235"/>
                  </a:lnTo>
                  <a:lnTo>
                    <a:pt x="35" y="231"/>
                  </a:lnTo>
                  <a:lnTo>
                    <a:pt x="37" y="228"/>
                  </a:lnTo>
                  <a:lnTo>
                    <a:pt x="39" y="222"/>
                  </a:lnTo>
                  <a:lnTo>
                    <a:pt x="41" y="216"/>
                  </a:lnTo>
                  <a:lnTo>
                    <a:pt x="41" y="210"/>
                  </a:lnTo>
                  <a:lnTo>
                    <a:pt x="40" y="204"/>
                  </a:lnTo>
                  <a:lnTo>
                    <a:pt x="38" y="199"/>
                  </a:lnTo>
                  <a:lnTo>
                    <a:pt x="37" y="197"/>
                  </a:lnTo>
                  <a:lnTo>
                    <a:pt x="36" y="196"/>
                  </a:lnTo>
                  <a:lnTo>
                    <a:pt x="34" y="195"/>
                  </a:lnTo>
                  <a:lnTo>
                    <a:pt x="33" y="194"/>
                  </a:lnTo>
                  <a:lnTo>
                    <a:pt x="31" y="193"/>
                  </a:lnTo>
                  <a:lnTo>
                    <a:pt x="28" y="190"/>
                  </a:lnTo>
                  <a:lnTo>
                    <a:pt x="25" y="187"/>
                  </a:lnTo>
                  <a:lnTo>
                    <a:pt x="23" y="183"/>
                  </a:lnTo>
                  <a:lnTo>
                    <a:pt x="22" y="178"/>
                  </a:lnTo>
                  <a:lnTo>
                    <a:pt x="22" y="177"/>
                  </a:lnTo>
                  <a:lnTo>
                    <a:pt x="22" y="175"/>
                  </a:lnTo>
                  <a:lnTo>
                    <a:pt x="23" y="173"/>
                  </a:lnTo>
                  <a:lnTo>
                    <a:pt x="22" y="174"/>
                  </a:lnTo>
                  <a:lnTo>
                    <a:pt x="21" y="174"/>
                  </a:lnTo>
                  <a:lnTo>
                    <a:pt x="20" y="175"/>
                  </a:lnTo>
                  <a:lnTo>
                    <a:pt x="19" y="175"/>
                  </a:lnTo>
                  <a:lnTo>
                    <a:pt x="18" y="175"/>
                  </a:lnTo>
                  <a:lnTo>
                    <a:pt x="17" y="174"/>
                  </a:lnTo>
                  <a:lnTo>
                    <a:pt x="16" y="172"/>
                  </a:lnTo>
                  <a:lnTo>
                    <a:pt x="14" y="169"/>
                  </a:lnTo>
                  <a:lnTo>
                    <a:pt x="13" y="168"/>
                  </a:lnTo>
                  <a:lnTo>
                    <a:pt x="12" y="166"/>
                  </a:lnTo>
                  <a:lnTo>
                    <a:pt x="10" y="166"/>
                  </a:lnTo>
                  <a:lnTo>
                    <a:pt x="9" y="165"/>
                  </a:lnTo>
                  <a:lnTo>
                    <a:pt x="8" y="164"/>
                  </a:lnTo>
                  <a:lnTo>
                    <a:pt x="7" y="162"/>
                  </a:lnTo>
                  <a:lnTo>
                    <a:pt x="6" y="161"/>
                  </a:lnTo>
                  <a:lnTo>
                    <a:pt x="6" y="159"/>
                  </a:lnTo>
                  <a:lnTo>
                    <a:pt x="5" y="158"/>
                  </a:lnTo>
                  <a:lnTo>
                    <a:pt x="5" y="157"/>
                  </a:lnTo>
                  <a:lnTo>
                    <a:pt x="4" y="156"/>
                  </a:lnTo>
                  <a:lnTo>
                    <a:pt x="5" y="155"/>
                  </a:lnTo>
                  <a:lnTo>
                    <a:pt x="5" y="154"/>
                  </a:lnTo>
                  <a:lnTo>
                    <a:pt x="4" y="153"/>
                  </a:lnTo>
                  <a:lnTo>
                    <a:pt x="3" y="153"/>
                  </a:lnTo>
                  <a:lnTo>
                    <a:pt x="3" y="152"/>
                  </a:lnTo>
                  <a:lnTo>
                    <a:pt x="4" y="151"/>
                  </a:lnTo>
                  <a:lnTo>
                    <a:pt x="2" y="149"/>
                  </a:lnTo>
                  <a:lnTo>
                    <a:pt x="1" y="147"/>
                  </a:lnTo>
                  <a:lnTo>
                    <a:pt x="0" y="146"/>
                  </a:lnTo>
                  <a:lnTo>
                    <a:pt x="1" y="143"/>
                  </a:lnTo>
                  <a:lnTo>
                    <a:pt x="1" y="141"/>
                  </a:lnTo>
                  <a:lnTo>
                    <a:pt x="3" y="139"/>
                  </a:lnTo>
                  <a:lnTo>
                    <a:pt x="3" y="138"/>
                  </a:lnTo>
                  <a:lnTo>
                    <a:pt x="4" y="137"/>
                  </a:lnTo>
                  <a:lnTo>
                    <a:pt x="3" y="136"/>
                  </a:lnTo>
                  <a:lnTo>
                    <a:pt x="1" y="134"/>
                  </a:lnTo>
                  <a:lnTo>
                    <a:pt x="0" y="131"/>
                  </a:lnTo>
                  <a:lnTo>
                    <a:pt x="2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7" y="133"/>
                  </a:lnTo>
                  <a:lnTo>
                    <a:pt x="8" y="133"/>
                  </a:lnTo>
                  <a:lnTo>
                    <a:pt x="9" y="133"/>
                  </a:lnTo>
                  <a:lnTo>
                    <a:pt x="10" y="133"/>
                  </a:lnTo>
                  <a:lnTo>
                    <a:pt x="11" y="134"/>
                  </a:lnTo>
                  <a:lnTo>
                    <a:pt x="11" y="132"/>
                  </a:lnTo>
                  <a:lnTo>
                    <a:pt x="12" y="129"/>
                  </a:lnTo>
                  <a:lnTo>
                    <a:pt x="13" y="127"/>
                  </a:lnTo>
                  <a:lnTo>
                    <a:pt x="13" y="125"/>
                  </a:lnTo>
                  <a:lnTo>
                    <a:pt x="13" y="124"/>
                  </a:lnTo>
                  <a:lnTo>
                    <a:pt x="12" y="121"/>
                  </a:lnTo>
                  <a:lnTo>
                    <a:pt x="12" y="120"/>
                  </a:lnTo>
                  <a:lnTo>
                    <a:pt x="11" y="119"/>
                  </a:lnTo>
                  <a:lnTo>
                    <a:pt x="10" y="118"/>
                  </a:lnTo>
                  <a:lnTo>
                    <a:pt x="10" y="116"/>
                  </a:lnTo>
                  <a:lnTo>
                    <a:pt x="9" y="114"/>
                  </a:lnTo>
                  <a:lnTo>
                    <a:pt x="7" y="109"/>
                  </a:lnTo>
                  <a:lnTo>
                    <a:pt x="4" y="104"/>
                  </a:lnTo>
                  <a:lnTo>
                    <a:pt x="3" y="103"/>
                  </a:lnTo>
                  <a:lnTo>
                    <a:pt x="2" y="102"/>
                  </a:lnTo>
                  <a:lnTo>
                    <a:pt x="1" y="100"/>
                  </a:lnTo>
                  <a:lnTo>
                    <a:pt x="0" y="98"/>
                  </a:lnTo>
                  <a:lnTo>
                    <a:pt x="0" y="96"/>
                  </a:lnTo>
                  <a:lnTo>
                    <a:pt x="1" y="94"/>
                  </a:lnTo>
                  <a:lnTo>
                    <a:pt x="2" y="92"/>
                  </a:lnTo>
                  <a:lnTo>
                    <a:pt x="2" y="89"/>
                  </a:lnTo>
                  <a:lnTo>
                    <a:pt x="1" y="81"/>
                  </a:lnTo>
                  <a:lnTo>
                    <a:pt x="0" y="71"/>
                  </a:lnTo>
                  <a:lnTo>
                    <a:pt x="1" y="71"/>
                  </a:lnTo>
                  <a:lnTo>
                    <a:pt x="1" y="68"/>
                  </a:lnTo>
                  <a:lnTo>
                    <a:pt x="1" y="65"/>
                  </a:lnTo>
                  <a:lnTo>
                    <a:pt x="1" y="60"/>
                  </a:lnTo>
                  <a:lnTo>
                    <a:pt x="1" y="56"/>
                  </a:lnTo>
                  <a:lnTo>
                    <a:pt x="0" y="52"/>
                  </a:lnTo>
                  <a:lnTo>
                    <a:pt x="1" y="50"/>
                  </a:lnTo>
                  <a:lnTo>
                    <a:pt x="2" y="49"/>
                  </a:lnTo>
                  <a:lnTo>
                    <a:pt x="3" y="47"/>
                  </a:lnTo>
                  <a:lnTo>
                    <a:pt x="3" y="45"/>
                  </a:lnTo>
                  <a:lnTo>
                    <a:pt x="0" y="30"/>
                  </a:lnTo>
                  <a:lnTo>
                    <a:pt x="0" y="17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73" y="45"/>
                  </a:lnTo>
                  <a:lnTo>
                    <a:pt x="74" y="46"/>
                  </a:lnTo>
                  <a:lnTo>
                    <a:pt x="76" y="46"/>
                  </a:lnTo>
                  <a:lnTo>
                    <a:pt x="77" y="46"/>
                  </a:lnTo>
                  <a:lnTo>
                    <a:pt x="78" y="48"/>
                  </a:lnTo>
                  <a:lnTo>
                    <a:pt x="79" y="49"/>
                  </a:lnTo>
                  <a:lnTo>
                    <a:pt x="111" y="55"/>
                  </a:lnTo>
                  <a:lnTo>
                    <a:pt x="144" y="56"/>
                  </a:lnTo>
                  <a:lnTo>
                    <a:pt x="145" y="56"/>
                  </a:lnTo>
                  <a:lnTo>
                    <a:pt x="146" y="54"/>
                  </a:lnTo>
                  <a:lnTo>
                    <a:pt x="146" y="52"/>
                  </a:lnTo>
                  <a:lnTo>
                    <a:pt x="146" y="50"/>
                  </a:lnTo>
                  <a:lnTo>
                    <a:pt x="146" y="48"/>
                  </a:lnTo>
                  <a:lnTo>
                    <a:pt x="147" y="48"/>
                  </a:lnTo>
                  <a:lnTo>
                    <a:pt x="168" y="49"/>
                  </a:lnTo>
                  <a:lnTo>
                    <a:pt x="189" y="52"/>
                  </a:lnTo>
                  <a:lnTo>
                    <a:pt x="190" y="53"/>
                  </a:lnTo>
                  <a:lnTo>
                    <a:pt x="191" y="53"/>
                  </a:lnTo>
                  <a:lnTo>
                    <a:pt x="193" y="54"/>
                  </a:lnTo>
                  <a:lnTo>
                    <a:pt x="194" y="55"/>
                  </a:lnTo>
                  <a:lnTo>
                    <a:pt x="195" y="56"/>
                  </a:lnTo>
                  <a:lnTo>
                    <a:pt x="195" y="58"/>
                  </a:lnTo>
                  <a:lnTo>
                    <a:pt x="195" y="59"/>
                  </a:lnTo>
                  <a:lnTo>
                    <a:pt x="195" y="60"/>
                  </a:lnTo>
                  <a:lnTo>
                    <a:pt x="196" y="61"/>
                  </a:lnTo>
                  <a:lnTo>
                    <a:pt x="198" y="61"/>
                  </a:lnTo>
                  <a:lnTo>
                    <a:pt x="199" y="62"/>
                  </a:lnTo>
                  <a:lnTo>
                    <a:pt x="201" y="62"/>
                  </a:lnTo>
                  <a:lnTo>
                    <a:pt x="207" y="72"/>
                  </a:lnTo>
                  <a:lnTo>
                    <a:pt x="215" y="80"/>
                  </a:lnTo>
                  <a:lnTo>
                    <a:pt x="223" y="88"/>
                  </a:lnTo>
                  <a:lnTo>
                    <a:pt x="224" y="90"/>
                  </a:lnTo>
                  <a:lnTo>
                    <a:pt x="225" y="92"/>
                  </a:lnTo>
                  <a:lnTo>
                    <a:pt x="225" y="95"/>
                  </a:lnTo>
                  <a:lnTo>
                    <a:pt x="225" y="98"/>
                  </a:lnTo>
                  <a:lnTo>
                    <a:pt x="226" y="101"/>
                  </a:lnTo>
                  <a:lnTo>
                    <a:pt x="226" y="104"/>
                  </a:lnTo>
                  <a:lnTo>
                    <a:pt x="227" y="107"/>
                  </a:lnTo>
                  <a:lnTo>
                    <a:pt x="227" y="110"/>
                  </a:lnTo>
                  <a:lnTo>
                    <a:pt x="228" y="112"/>
                  </a:lnTo>
                  <a:lnTo>
                    <a:pt x="230" y="115"/>
                  </a:lnTo>
                  <a:lnTo>
                    <a:pt x="240" y="128"/>
                  </a:lnTo>
                  <a:lnTo>
                    <a:pt x="252" y="138"/>
                  </a:lnTo>
                  <a:lnTo>
                    <a:pt x="253" y="138"/>
                  </a:lnTo>
                  <a:lnTo>
                    <a:pt x="254" y="139"/>
                  </a:lnTo>
                  <a:lnTo>
                    <a:pt x="256" y="139"/>
                  </a:lnTo>
                  <a:lnTo>
                    <a:pt x="257" y="139"/>
                  </a:lnTo>
                  <a:lnTo>
                    <a:pt x="262" y="135"/>
                  </a:lnTo>
                  <a:lnTo>
                    <a:pt x="266" y="129"/>
                  </a:lnTo>
                  <a:lnTo>
                    <a:pt x="269" y="124"/>
                  </a:lnTo>
                  <a:lnTo>
                    <a:pt x="273" y="118"/>
                  </a:lnTo>
                  <a:lnTo>
                    <a:pt x="278" y="116"/>
                  </a:lnTo>
                  <a:lnTo>
                    <a:pt x="284" y="118"/>
                  </a:lnTo>
                  <a:lnTo>
                    <a:pt x="285" y="118"/>
                  </a:lnTo>
                  <a:lnTo>
                    <a:pt x="286" y="118"/>
                  </a:lnTo>
                  <a:lnTo>
                    <a:pt x="287" y="117"/>
                  </a:lnTo>
                  <a:lnTo>
                    <a:pt x="289" y="117"/>
                  </a:lnTo>
                  <a:lnTo>
                    <a:pt x="292" y="118"/>
                  </a:lnTo>
                  <a:lnTo>
                    <a:pt x="295" y="119"/>
                  </a:lnTo>
                  <a:lnTo>
                    <a:pt x="298" y="119"/>
                  </a:lnTo>
                  <a:lnTo>
                    <a:pt x="301" y="118"/>
                  </a:lnTo>
                  <a:lnTo>
                    <a:pt x="302" y="119"/>
                  </a:lnTo>
                  <a:lnTo>
                    <a:pt x="303" y="120"/>
                  </a:lnTo>
                  <a:lnTo>
                    <a:pt x="305" y="121"/>
                  </a:lnTo>
                  <a:lnTo>
                    <a:pt x="307" y="126"/>
                  </a:lnTo>
                  <a:lnTo>
                    <a:pt x="309" y="129"/>
                  </a:lnTo>
                  <a:lnTo>
                    <a:pt x="312" y="132"/>
                  </a:lnTo>
                  <a:lnTo>
                    <a:pt x="315" y="134"/>
                  </a:lnTo>
                  <a:lnTo>
                    <a:pt x="316" y="136"/>
                  </a:lnTo>
                  <a:lnTo>
                    <a:pt x="316" y="138"/>
                  </a:lnTo>
                  <a:lnTo>
                    <a:pt x="317" y="139"/>
                  </a:lnTo>
                  <a:lnTo>
                    <a:pt x="318" y="140"/>
                  </a:lnTo>
                  <a:lnTo>
                    <a:pt x="320" y="141"/>
                  </a:lnTo>
                  <a:lnTo>
                    <a:pt x="321" y="142"/>
                  </a:lnTo>
                  <a:lnTo>
                    <a:pt x="321" y="143"/>
                  </a:lnTo>
                  <a:lnTo>
                    <a:pt x="321" y="145"/>
                  </a:lnTo>
                  <a:lnTo>
                    <a:pt x="321" y="147"/>
                  </a:lnTo>
                  <a:lnTo>
                    <a:pt x="324" y="154"/>
                  </a:lnTo>
                  <a:lnTo>
                    <a:pt x="326" y="160"/>
                  </a:lnTo>
                  <a:lnTo>
                    <a:pt x="329" y="166"/>
                  </a:lnTo>
                  <a:lnTo>
                    <a:pt x="332" y="171"/>
                  </a:lnTo>
                  <a:lnTo>
                    <a:pt x="334" y="176"/>
                  </a:lnTo>
                  <a:lnTo>
                    <a:pt x="336" y="181"/>
                  </a:lnTo>
                  <a:lnTo>
                    <a:pt x="338" y="182"/>
                  </a:lnTo>
                  <a:lnTo>
                    <a:pt x="339" y="183"/>
                  </a:lnTo>
                  <a:lnTo>
                    <a:pt x="341" y="184"/>
                  </a:lnTo>
                  <a:lnTo>
                    <a:pt x="342" y="185"/>
                  </a:lnTo>
                  <a:lnTo>
                    <a:pt x="345" y="189"/>
                  </a:lnTo>
                  <a:lnTo>
                    <a:pt x="346" y="195"/>
                  </a:lnTo>
                  <a:lnTo>
                    <a:pt x="346" y="200"/>
                  </a:lnTo>
                  <a:lnTo>
                    <a:pt x="346" y="206"/>
                  </a:lnTo>
                  <a:lnTo>
                    <a:pt x="349" y="214"/>
                  </a:lnTo>
                  <a:lnTo>
                    <a:pt x="354" y="221"/>
                  </a:lnTo>
                  <a:lnTo>
                    <a:pt x="360" y="226"/>
                  </a:lnTo>
                  <a:lnTo>
                    <a:pt x="362" y="227"/>
                  </a:lnTo>
                  <a:lnTo>
                    <a:pt x="365" y="228"/>
                  </a:lnTo>
                  <a:lnTo>
                    <a:pt x="369" y="229"/>
                  </a:lnTo>
                  <a:lnTo>
                    <a:pt x="372" y="230"/>
                  </a:lnTo>
                  <a:lnTo>
                    <a:pt x="373" y="231"/>
                  </a:lnTo>
                  <a:lnTo>
                    <a:pt x="374" y="232"/>
                  </a:lnTo>
                  <a:lnTo>
                    <a:pt x="376" y="234"/>
                  </a:lnTo>
                  <a:lnTo>
                    <a:pt x="377" y="234"/>
                  </a:lnTo>
                  <a:lnTo>
                    <a:pt x="378" y="235"/>
                  </a:lnTo>
                  <a:lnTo>
                    <a:pt x="381" y="235"/>
                  </a:lnTo>
                  <a:lnTo>
                    <a:pt x="384" y="235"/>
                  </a:lnTo>
                  <a:lnTo>
                    <a:pt x="387" y="235"/>
                  </a:lnTo>
                  <a:lnTo>
                    <a:pt x="390" y="237"/>
                  </a:lnTo>
                  <a:lnTo>
                    <a:pt x="392" y="238"/>
                  </a:lnTo>
                  <a:lnTo>
                    <a:pt x="395" y="240"/>
                  </a:lnTo>
                  <a:lnTo>
                    <a:pt x="398" y="240"/>
                  </a:lnTo>
                  <a:lnTo>
                    <a:pt x="400" y="239"/>
                  </a:lnTo>
                  <a:lnTo>
                    <a:pt x="401" y="238"/>
                  </a:lnTo>
                  <a:lnTo>
                    <a:pt x="403" y="238"/>
                  </a:lnTo>
                  <a:lnTo>
                    <a:pt x="403" y="239"/>
                  </a:lnTo>
                  <a:lnTo>
                    <a:pt x="404" y="241"/>
                  </a:lnTo>
                  <a:lnTo>
                    <a:pt x="403" y="242"/>
                  </a:lnTo>
                  <a:lnTo>
                    <a:pt x="403" y="244"/>
                  </a:lnTo>
                  <a:lnTo>
                    <a:pt x="402" y="245"/>
                  </a:lnTo>
                  <a:lnTo>
                    <a:pt x="402" y="246"/>
                  </a:lnTo>
                  <a:lnTo>
                    <a:pt x="401" y="247"/>
                  </a:lnTo>
                  <a:lnTo>
                    <a:pt x="401" y="249"/>
                  </a:lnTo>
                  <a:lnTo>
                    <a:pt x="402" y="249"/>
                  </a:lnTo>
                  <a:lnTo>
                    <a:pt x="403" y="248"/>
                  </a:lnTo>
                  <a:lnTo>
                    <a:pt x="404" y="247"/>
                  </a:lnTo>
                  <a:lnTo>
                    <a:pt x="405" y="247"/>
                  </a:lnTo>
                  <a:lnTo>
                    <a:pt x="405" y="249"/>
                  </a:lnTo>
                  <a:lnTo>
                    <a:pt x="404" y="252"/>
                  </a:lnTo>
                  <a:lnTo>
                    <a:pt x="402" y="253"/>
                  </a:lnTo>
                  <a:lnTo>
                    <a:pt x="400" y="255"/>
                  </a:lnTo>
                  <a:lnTo>
                    <a:pt x="398" y="256"/>
                  </a:lnTo>
                  <a:lnTo>
                    <a:pt x="394" y="256"/>
                  </a:lnTo>
                  <a:lnTo>
                    <a:pt x="392" y="255"/>
                  </a:lnTo>
                  <a:lnTo>
                    <a:pt x="390" y="255"/>
                  </a:lnTo>
                  <a:lnTo>
                    <a:pt x="390" y="256"/>
                  </a:lnTo>
                  <a:lnTo>
                    <a:pt x="389" y="256"/>
                  </a:lnTo>
                  <a:lnTo>
                    <a:pt x="389" y="257"/>
                  </a:lnTo>
                  <a:lnTo>
                    <a:pt x="389" y="260"/>
                  </a:lnTo>
                  <a:lnTo>
                    <a:pt x="389" y="263"/>
                  </a:lnTo>
                  <a:lnTo>
                    <a:pt x="389" y="265"/>
                  </a:lnTo>
                  <a:lnTo>
                    <a:pt x="388" y="268"/>
                  </a:lnTo>
                  <a:lnTo>
                    <a:pt x="386" y="269"/>
                  </a:lnTo>
                  <a:lnTo>
                    <a:pt x="385" y="270"/>
                  </a:lnTo>
                  <a:lnTo>
                    <a:pt x="383" y="271"/>
                  </a:lnTo>
                  <a:lnTo>
                    <a:pt x="382" y="273"/>
                  </a:lnTo>
                  <a:lnTo>
                    <a:pt x="382" y="277"/>
                  </a:lnTo>
                  <a:lnTo>
                    <a:pt x="382" y="280"/>
                  </a:lnTo>
                  <a:lnTo>
                    <a:pt x="382" y="283"/>
                  </a:lnTo>
                  <a:lnTo>
                    <a:pt x="382" y="285"/>
                  </a:lnTo>
                  <a:lnTo>
                    <a:pt x="382" y="286"/>
                  </a:lnTo>
                  <a:lnTo>
                    <a:pt x="384" y="296"/>
                  </a:lnTo>
                  <a:lnTo>
                    <a:pt x="385" y="307"/>
                  </a:lnTo>
                  <a:lnTo>
                    <a:pt x="383" y="326"/>
                  </a:lnTo>
                  <a:lnTo>
                    <a:pt x="382" y="340"/>
                  </a:lnTo>
                  <a:lnTo>
                    <a:pt x="383" y="351"/>
                  </a:lnTo>
                  <a:lnTo>
                    <a:pt x="384" y="354"/>
                  </a:lnTo>
                  <a:lnTo>
                    <a:pt x="386" y="357"/>
                  </a:lnTo>
                  <a:lnTo>
                    <a:pt x="388" y="360"/>
                  </a:lnTo>
                  <a:lnTo>
                    <a:pt x="391" y="363"/>
                  </a:lnTo>
                  <a:lnTo>
                    <a:pt x="392" y="365"/>
                  </a:lnTo>
                  <a:lnTo>
                    <a:pt x="392" y="367"/>
                  </a:lnTo>
                  <a:lnTo>
                    <a:pt x="391" y="370"/>
                  </a:lnTo>
                  <a:lnTo>
                    <a:pt x="389" y="373"/>
                  </a:lnTo>
                  <a:lnTo>
                    <a:pt x="389" y="376"/>
                  </a:lnTo>
                  <a:lnTo>
                    <a:pt x="389" y="378"/>
                  </a:lnTo>
                  <a:lnTo>
                    <a:pt x="389" y="381"/>
                  </a:lnTo>
                  <a:lnTo>
                    <a:pt x="391" y="383"/>
                  </a:lnTo>
                  <a:lnTo>
                    <a:pt x="392" y="384"/>
                  </a:lnTo>
                  <a:lnTo>
                    <a:pt x="393" y="388"/>
                  </a:lnTo>
                  <a:lnTo>
                    <a:pt x="395" y="391"/>
                  </a:lnTo>
                  <a:lnTo>
                    <a:pt x="398" y="395"/>
                  </a:lnTo>
                  <a:lnTo>
                    <a:pt x="400" y="397"/>
                  </a:lnTo>
                  <a:lnTo>
                    <a:pt x="403" y="400"/>
                  </a:lnTo>
                  <a:lnTo>
                    <a:pt x="405" y="402"/>
                  </a:lnTo>
                  <a:lnTo>
                    <a:pt x="406" y="404"/>
                  </a:lnTo>
                  <a:lnTo>
                    <a:pt x="408" y="407"/>
                  </a:lnTo>
                  <a:lnTo>
                    <a:pt x="411" y="419"/>
                  </a:lnTo>
                  <a:lnTo>
                    <a:pt x="416" y="430"/>
                  </a:lnTo>
                  <a:lnTo>
                    <a:pt x="424" y="440"/>
                  </a:lnTo>
                  <a:lnTo>
                    <a:pt x="429" y="444"/>
                  </a:lnTo>
                  <a:lnTo>
                    <a:pt x="436" y="446"/>
                  </a:lnTo>
                  <a:lnTo>
                    <a:pt x="442" y="446"/>
                  </a:lnTo>
                  <a:lnTo>
                    <a:pt x="446" y="450"/>
                  </a:lnTo>
                  <a:lnTo>
                    <a:pt x="449" y="453"/>
                  </a:lnTo>
                  <a:lnTo>
                    <a:pt x="452" y="457"/>
                  </a:lnTo>
                  <a:lnTo>
                    <a:pt x="456" y="459"/>
                  </a:lnTo>
                  <a:lnTo>
                    <a:pt x="458" y="460"/>
                  </a:lnTo>
                  <a:lnTo>
                    <a:pt x="460" y="460"/>
                  </a:lnTo>
                  <a:lnTo>
                    <a:pt x="461" y="460"/>
                  </a:lnTo>
                  <a:lnTo>
                    <a:pt x="463" y="459"/>
                  </a:lnTo>
                  <a:lnTo>
                    <a:pt x="465" y="457"/>
                  </a:lnTo>
                  <a:lnTo>
                    <a:pt x="468" y="456"/>
                  </a:lnTo>
                  <a:lnTo>
                    <a:pt x="471" y="454"/>
                  </a:lnTo>
                  <a:lnTo>
                    <a:pt x="474" y="453"/>
                  </a:lnTo>
                  <a:lnTo>
                    <a:pt x="480" y="452"/>
                  </a:lnTo>
                  <a:lnTo>
                    <a:pt x="485" y="453"/>
                  </a:lnTo>
                  <a:lnTo>
                    <a:pt x="492" y="453"/>
                  </a:lnTo>
                  <a:lnTo>
                    <a:pt x="494" y="453"/>
                  </a:lnTo>
                  <a:lnTo>
                    <a:pt x="495" y="452"/>
                  </a:lnTo>
                  <a:lnTo>
                    <a:pt x="497" y="452"/>
                  </a:lnTo>
                  <a:lnTo>
                    <a:pt x="500" y="450"/>
                  </a:lnTo>
                  <a:lnTo>
                    <a:pt x="503" y="449"/>
                  </a:lnTo>
                  <a:lnTo>
                    <a:pt x="511" y="447"/>
                  </a:lnTo>
                  <a:lnTo>
                    <a:pt x="520" y="448"/>
                  </a:lnTo>
                  <a:lnTo>
                    <a:pt x="521" y="449"/>
                  </a:lnTo>
                  <a:lnTo>
                    <a:pt x="522" y="450"/>
                  </a:lnTo>
                  <a:lnTo>
                    <a:pt x="523" y="451"/>
                  </a:lnTo>
                  <a:lnTo>
                    <a:pt x="523" y="452"/>
                  </a:lnTo>
                  <a:lnTo>
                    <a:pt x="523" y="454"/>
                  </a:lnTo>
                  <a:lnTo>
                    <a:pt x="524" y="455"/>
                  </a:lnTo>
                  <a:lnTo>
                    <a:pt x="528" y="455"/>
                  </a:lnTo>
                  <a:lnTo>
                    <a:pt x="532" y="454"/>
                  </a:lnTo>
                  <a:lnTo>
                    <a:pt x="535" y="452"/>
                  </a:lnTo>
                  <a:lnTo>
                    <a:pt x="538" y="450"/>
                  </a:lnTo>
                  <a:lnTo>
                    <a:pt x="539" y="449"/>
                  </a:lnTo>
                  <a:lnTo>
                    <a:pt x="539" y="447"/>
                  </a:lnTo>
                  <a:lnTo>
                    <a:pt x="538" y="446"/>
                  </a:lnTo>
                  <a:lnTo>
                    <a:pt x="538" y="444"/>
                  </a:lnTo>
                  <a:lnTo>
                    <a:pt x="538" y="443"/>
                  </a:lnTo>
                  <a:lnTo>
                    <a:pt x="539" y="441"/>
                  </a:lnTo>
                  <a:lnTo>
                    <a:pt x="540" y="440"/>
                  </a:lnTo>
                  <a:lnTo>
                    <a:pt x="543" y="439"/>
                  </a:lnTo>
                  <a:lnTo>
                    <a:pt x="546" y="437"/>
                  </a:lnTo>
                  <a:lnTo>
                    <a:pt x="548" y="436"/>
                  </a:lnTo>
                  <a:lnTo>
                    <a:pt x="550" y="433"/>
                  </a:lnTo>
                  <a:lnTo>
                    <a:pt x="552" y="430"/>
                  </a:lnTo>
                  <a:lnTo>
                    <a:pt x="552" y="427"/>
                  </a:lnTo>
                  <a:lnTo>
                    <a:pt x="553" y="423"/>
                  </a:lnTo>
                  <a:lnTo>
                    <a:pt x="554" y="420"/>
                  </a:lnTo>
                  <a:lnTo>
                    <a:pt x="556" y="418"/>
                  </a:lnTo>
                  <a:lnTo>
                    <a:pt x="558" y="416"/>
                  </a:lnTo>
                  <a:lnTo>
                    <a:pt x="559" y="413"/>
                  </a:lnTo>
                  <a:lnTo>
                    <a:pt x="562" y="406"/>
                  </a:lnTo>
                  <a:lnTo>
                    <a:pt x="563" y="399"/>
                  </a:lnTo>
                  <a:lnTo>
                    <a:pt x="563" y="394"/>
                  </a:lnTo>
                  <a:lnTo>
                    <a:pt x="564" y="389"/>
                  </a:lnTo>
                  <a:lnTo>
                    <a:pt x="565" y="385"/>
                  </a:lnTo>
                  <a:lnTo>
                    <a:pt x="568" y="381"/>
                  </a:lnTo>
                  <a:lnTo>
                    <a:pt x="573" y="379"/>
                  </a:lnTo>
                  <a:lnTo>
                    <a:pt x="578" y="377"/>
                  </a:lnTo>
                  <a:lnTo>
                    <a:pt x="584" y="376"/>
                  </a:lnTo>
                  <a:lnTo>
                    <a:pt x="585" y="376"/>
                  </a:lnTo>
                  <a:lnTo>
                    <a:pt x="586" y="376"/>
                  </a:lnTo>
                  <a:lnTo>
                    <a:pt x="587" y="376"/>
                  </a:lnTo>
                  <a:lnTo>
                    <a:pt x="587" y="374"/>
                  </a:lnTo>
                  <a:lnTo>
                    <a:pt x="597" y="376"/>
                  </a:lnTo>
                  <a:lnTo>
                    <a:pt x="606" y="374"/>
                  </a:lnTo>
                  <a:lnTo>
                    <a:pt x="609" y="373"/>
                  </a:lnTo>
                  <a:lnTo>
                    <a:pt x="611" y="371"/>
                  </a:lnTo>
                  <a:lnTo>
                    <a:pt x="613" y="371"/>
                  </a:lnTo>
                  <a:lnTo>
                    <a:pt x="615" y="371"/>
                  </a:lnTo>
                  <a:lnTo>
                    <a:pt x="618" y="370"/>
                  </a:lnTo>
                  <a:lnTo>
                    <a:pt x="619" y="370"/>
                  </a:lnTo>
                  <a:lnTo>
                    <a:pt x="621" y="369"/>
                  </a:lnTo>
                  <a:lnTo>
                    <a:pt x="624" y="369"/>
                  </a:lnTo>
                  <a:lnTo>
                    <a:pt x="627" y="369"/>
                  </a:lnTo>
                  <a:lnTo>
                    <a:pt x="631" y="370"/>
                  </a:lnTo>
                  <a:lnTo>
                    <a:pt x="633" y="372"/>
                  </a:lnTo>
                  <a:lnTo>
                    <a:pt x="633" y="373"/>
                  </a:lnTo>
                  <a:lnTo>
                    <a:pt x="634" y="375"/>
                  </a:lnTo>
                  <a:lnTo>
                    <a:pt x="634" y="376"/>
                  </a:lnTo>
                  <a:lnTo>
                    <a:pt x="636" y="375"/>
                  </a:lnTo>
                  <a:lnTo>
                    <a:pt x="637" y="374"/>
                  </a:lnTo>
                  <a:lnTo>
                    <a:pt x="639" y="373"/>
                  </a:lnTo>
                  <a:lnTo>
                    <a:pt x="642" y="372"/>
                  </a:lnTo>
                  <a:lnTo>
                    <a:pt x="645" y="372"/>
                  </a:lnTo>
                  <a:lnTo>
                    <a:pt x="649" y="373"/>
                  </a:lnTo>
                  <a:lnTo>
                    <a:pt x="652" y="374"/>
                  </a:lnTo>
                  <a:lnTo>
                    <a:pt x="654" y="374"/>
                  </a:lnTo>
                  <a:lnTo>
                    <a:pt x="655" y="376"/>
                  </a:lnTo>
                  <a:lnTo>
                    <a:pt x="656" y="378"/>
                  </a:lnTo>
                  <a:lnTo>
                    <a:pt x="656" y="379"/>
                  </a:lnTo>
                  <a:lnTo>
                    <a:pt x="656" y="381"/>
                  </a:lnTo>
                  <a:lnTo>
                    <a:pt x="656" y="382"/>
                  </a:lnTo>
                  <a:lnTo>
                    <a:pt x="657" y="383"/>
                  </a:lnTo>
                  <a:lnTo>
                    <a:pt x="657" y="385"/>
                  </a:lnTo>
                  <a:lnTo>
                    <a:pt x="657" y="387"/>
                  </a:lnTo>
                  <a:lnTo>
                    <a:pt x="656" y="389"/>
                  </a:lnTo>
                  <a:lnTo>
                    <a:pt x="656" y="390"/>
                  </a:lnTo>
                  <a:lnTo>
                    <a:pt x="655" y="392"/>
                  </a:lnTo>
                  <a:lnTo>
                    <a:pt x="653" y="395"/>
                  </a:lnTo>
                  <a:lnTo>
                    <a:pt x="651" y="398"/>
                  </a:lnTo>
                  <a:lnTo>
                    <a:pt x="650" y="400"/>
                  </a:lnTo>
                  <a:lnTo>
                    <a:pt x="648" y="401"/>
                  </a:lnTo>
                  <a:lnTo>
                    <a:pt x="646" y="402"/>
                  </a:lnTo>
                  <a:lnTo>
                    <a:pt x="644" y="404"/>
                  </a:lnTo>
                  <a:lnTo>
                    <a:pt x="643" y="407"/>
                  </a:lnTo>
                  <a:lnTo>
                    <a:pt x="642" y="409"/>
                  </a:lnTo>
                  <a:lnTo>
                    <a:pt x="642" y="410"/>
                  </a:lnTo>
                  <a:lnTo>
                    <a:pt x="641" y="410"/>
                  </a:lnTo>
                  <a:lnTo>
                    <a:pt x="641" y="411"/>
                  </a:lnTo>
                  <a:lnTo>
                    <a:pt x="640" y="414"/>
                  </a:lnTo>
                  <a:lnTo>
                    <a:pt x="640" y="418"/>
                  </a:lnTo>
                  <a:lnTo>
                    <a:pt x="639" y="420"/>
                  </a:lnTo>
                  <a:lnTo>
                    <a:pt x="637" y="423"/>
                  </a:lnTo>
                  <a:lnTo>
                    <a:pt x="635" y="425"/>
                  </a:lnTo>
                  <a:lnTo>
                    <a:pt x="636" y="425"/>
                  </a:lnTo>
                  <a:lnTo>
                    <a:pt x="638" y="426"/>
                  </a:lnTo>
                  <a:lnTo>
                    <a:pt x="639" y="426"/>
                  </a:lnTo>
                  <a:lnTo>
                    <a:pt x="639" y="427"/>
                  </a:lnTo>
                  <a:lnTo>
                    <a:pt x="640" y="427"/>
                  </a:lnTo>
                  <a:lnTo>
                    <a:pt x="639" y="429"/>
                  </a:lnTo>
                  <a:lnTo>
                    <a:pt x="639" y="431"/>
                  </a:lnTo>
                  <a:lnTo>
                    <a:pt x="637" y="432"/>
                  </a:lnTo>
                  <a:lnTo>
                    <a:pt x="635" y="433"/>
                  </a:lnTo>
                  <a:lnTo>
                    <a:pt x="637" y="435"/>
                  </a:lnTo>
                  <a:lnTo>
                    <a:pt x="638" y="437"/>
                  </a:lnTo>
                  <a:lnTo>
                    <a:pt x="638" y="440"/>
                  </a:lnTo>
                  <a:lnTo>
                    <a:pt x="636" y="444"/>
                  </a:lnTo>
                  <a:lnTo>
                    <a:pt x="635" y="449"/>
                  </a:lnTo>
                  <a:lnTo>
                    <a:pt x="633" y="453"/>
                  </a:lnTo>
                  <a:lnTo>
                    <a:pt x="633" y="457"/>
                  </a:lnTo>
                  <a:lnTo>
                    <a:pt x="632" y="461"/>
                  </a:lnTo>
                  <a:lnTo>
                    <a:pt x="631" y="464"/>
                  </a:lnTo>
                  <a:lnTo>
                    <a:pt x="630" y="466"/>
                  </a:lnTo>
                  <a:lnTo>
                    <a:pt x="630" y="467"/>
                  </a:lnTo>
                  <a:lnTo>
                    <a:pt x="628" y="469"/>
                  </a:lnTo>
                  <a:lnTo>
                    <a:pt x="628" y="470"/>
                  </a:lnTo>
                  <a:lnTo>
                    <a:pt x="626" y="470"/>
                  </a:lnTo>
                  <a:lnTo>
                    <a:pt x="626" y="469"/>
                  </a:lnTo>
                  <a:lnTo>
                    <a:pt x="625" y="466"/>
                  </a:lnTo>
                  <a:lnTo>
                    <a:pt x="626" y="463"/>
                  </a:lnTo>
                  <a:lnTo>
                    <a:pt x="627" y="459"/>
                  </a:lnTo>
                  <a:lnTo>
                    <a:pt x="626" y="459"/>
                  </a:lnTo>
                  <a:lnTo>
                    <a:pt x="625" y="458"/>
                  </a:lnTo>
                  <a:lnTo>
                    <a:pt x="625" y="457"/>
                  </a:lnTo>
                  <a:lnTo>
                    <a:pt x="624" y="457"/>
                  </a:lnTo>
                  <a:lnTo>
                    <a:pt x="623" y="456"/>
                  </a:lnTo>
                  <a:lnTo>
                    <a:pt x="623" y="455"/>
                  </a:lnTo>
                  <a:lnTo>
                    <a:pt x="624" y="455"/>
                  </a:lnTo>
                  <a:lnTo>
                    <a:pt x="624" y="453"/>
                  </a:lnTo>
                  <a:lnTo>
                    <a:pt x="624" y="451"/>
                  </a:lnTo>
                  <a:lnTo>
                    <a:pt x="623" y="450"/>
                  </a:lnTo>
                  <a:lnTo>
                    <a:pt x="622" y="449"/>
                  </a:lnTo>
                  <a:lnTo>
                    <a:pt x="620" y="448"/>
                  </a:lnTo>
                  <a:lnTo>
                    <a:pt x="619" y="451"/>
                  </a:lnTo>
                  <a:lnTo>
                    <a:pt x="618" y="454"/>
                  </a:lnTo>
                  <a:lnTo>
                    <a:pt x="616" y="456"/>
                  </a:lnTo>
                  <a:lnTo>
                    <a:pt x="615" y="457"/>
                  </a:lnTo>
                  <a:lnTo>
                    <a:pt x="613" y="457"/>
                  </a:lnTo>
                  <a:lnTo>
                    <a:pt x="612" y="457"/>
                  </a:lnTo>
                  <a:lnTo>
                    <a:pt x="610" y="457"/>
                  </a:lnTo>
                  <a:lnTo>
                    <a:pt x="608" y="459"/>
                  </a:lnTo>
                  <a:lnTo>
                    <a:pt x="608" y="461"/>
                  </a:lnTo>
                  <a:lnTo>
                    <a:pt x="607" y="463"/>
                  </a:lnTo>
                  <a:lnTo>
                    <a:pt x="605" y="465"/>
                  </a:lnTo>
                  <a:lnTo>
                    <a:pt x="605" y="466"/>
                  </a:lnTo>
                  <a:lnTo>
                    <a:pt x="604" y="467"/>
                  </a:lnTo>
                  <a:lnTo>
                    <a:pt x="604" y="468"/>
                  </a:lnTo>
                  <a:lnTo>
                    <a:pt x="602" y="470"/>
                  </a:lnTo>
                  <a:lnTo>
                    <a:pt x="600" y="471"/>
                  </a:lnTo>
                  <a:lnTo>
                    <a:pt x="599" y="471"/>
                  </a:lnTo>
                  <a:lnTo>
                    <a:pt x="597" y="472"/>
                  </a:lnTo>
                  <a:lnTo>
                    <a:pt x="595" y="472"/>
                  </a:lnTo>
                  <a:lnTo>
                    <a:pt x="594" y="473"/>
                  </a:lnTo>
                  <a:lnTo>
                    <a:pt x="593" y="472"/>
                  </a:lnTo>
                  <a:lnTo>
                    <a:pt x="592" y="472"/>
                  </a:lnTo>
                  <a:lnTo>
                    <a:pt x="592" y="470"/>
                  </a:lnTo>
                </a:path>
              </a:pathLst>
            </a:custGeom>
            <a:solidFill>
              <a:srgbClr val="79AD75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05" name="Freeform 132"/>
            <p:cNvSpPr>
              <a:spLocks/>
            </p:cNvSpPr>
            <p:nvPr/>
          </p:nvSpPr>
          <p:spPr bwMode="gray">
            <a:xfrm>
              <a:off x="3027" y="1381"/>
              <a:ext cx="137" cy="153"/>
            </a:xfrm>
            <a:custGeom>
              <a:avLst/>
              <a:gdLst>
                <a:gd name="T0" fmla="*/ 137 w 105"/>
                <a:gd name="T1" fmla="*/ 82 h 117"/>
                <a:gd name="T2" fmla="*/ 137 w 105"/>
                <a:gd name="T3" fmla="*/ 81 h 117"/>
                <a:gd name="T4" fmla="*/ 134 w 105"/>
                <a:gd name="T5" fmla="*/ 80 h 117"/>
                <a:gd name="T6" fmla="*/ 129 w 105"/>
                <a:gd name="T7" fmla="*/ 81 h 117"/>
                <a:gd name="T8" fmla="*/ 124 w 105"/>
                <a:gd name="T9" fmla="*/ 82 h 117"/>
                <a:gd name="T10" fmla="*/ 120 w 105"/>
                <a:gd name="T11" fmla="*/ 80 h 117"/>
                <a:gd name="T12" fmla="*/ 119 w 105"/>
                <a:gd name="T13" fmla="*/ 75 h 117"/>
                <a:gd name="T14" fmla="*/ 116 w 105"/>
                <a:gd name="T15" fmla="*/ 75 h 117"/>
                <a:gd name="T16" fmla="*/ 111 w 105"/>
                <a:gd name="T17" fmla="*/ 75 h 117"/>
                <a:gd name="T18" fmla="*/ 108 w 105"/>
                <a:gd name="T19" fmla="*/ 72 h 117"/>
                <a:gd name="T20" fmla="*/ 108 w 105"/>
                <a:gd name="T21" fmla="*/ 71 h 117"/>
                <a:gd name="T22" fmla="*/ 108 w 105"/>
                <a:gd name="T23" fmla="*/ 0 h 117"/>
                <a:gd name="T24" fmla="*/ 48 w 105"/>
                <a:gd name="T25" fmla="*/ 18 h 117"/>
                <a:gd name="T26" fmla="*/ 30 w 105"/>
                <a:gd name="T27" fmla="*/ 24 h 117"/>
                <a:gd name="T28" fmla="*/ 39 w 105"/>
                <a:gd name="T29" fmla="*/ 33 h 117"/>
                <a:gd name="T30" fmla="*/ 46 w 105"/>
                <a:gd name="T31" fmla="*/ 39 h 117"/>
                <a:gd name="T32" fmla="*/ 51 w 105"/>
                <a:gd name="T33" fmla="*/ 42 h 117"/>
                <a:gd name="T34" fmla="*/ 56 w 105"/>
                <a:gd name="T35" fmla="*/ 48 h 117"/>
                <a:gd name="T36" fmla="*/ 61 w 105"/>
                <a:gd name="T37" fmla="*/ 56 h 117"/>
                <a:gd name="T38" fmla="*/ 61 w 105"/>
                <a:gd name="T39" fmla="*/ 59 h 117"/>
                <a:gd name="T40" fmla="*/ 60 w 105"/>
                <a:gd name="T41" fmla="*/ 61 h 117"/>
                <a:gd name="T42" fmla="*/ 27 w 105"/>
                <a:gd name="T43" fmla="*/ 63 h 117"/>
                <a:gd name="T44" fmla="*/ 23 w 105"/>
                <a:gd name="T45" fmla="*/ 64 h 117"/>
                <a:gd name="T46" fmla="*/ 4 w 105"/>
                <a:gd name="T47" fmla="*/ 99 h 117"/>
                <a:gd name="T48" fmla="*/ 4 w 105"/>
                <a:gd name="T49" fmla="*/ 103 h 117"/>
                <a:gd name="T50" fmla="*/ 3 w 105"/>
                <a:gd name="T51" fmla="*/ 107 h 117"/>
                <a:gd name="T52" fmla="*/ 0 w 105"/>
                <a:gd name="T53" fmla="*/ 110 h 117"/>
                <a:gd name="T54" fmla="*/ 0 w 105"/>
                <a:gd name="T55" fmla="*/ 114 h 117"/>
                <a:gd name="T56" fmla="*/ 0 w 105"/>
                <a:gd name="T57" fmla="*/ 116 h 117"/>
                <a:gd name="T58" fmla="*/ 1 w 105"/>
                <a:gd name="T59" fmla="*/ 122 h 117"/>
                <a:gd name="T60" fmla="*/ 14 w 105"/>
                <a:gd name="T61" fmla="*/ 133 h 117"/>
                <a:gd name="T62" fmla="*/ 31 w 105"/>
                <a:gd name="T63" fmla="*/ 146 h 117"/>
                <a:gd name="T64" fmla="*/ 43 w 105"/>
                <a:gd name="T65" fmla="*/ 149 h 117"/>
                <a:gd name="T66" fmla="*/ 53 w 105"/>
                <a:gd name="T67" fmla="*/ 150 h 117"/>
                <a:gd name="T68" fmla="*/ 72 w 105"/>
                <a:gd name="T69" fmla="*/ 153 h 117"/>
                <a:gd name="T70" fmla="*/ 73 w 105"/>
                <a:gd name="T71" fmla="*/ 150 h 117"/>
                <a:gd name="T72" fmla="*/ 74 w 105"/>
                <a:gd name="T73" fmla="*/ 150 h 117"/>
                <a:gd name="T74" fmla="*/ 77 w 105"/>
                <a:gd name="T75" fmla="*/ 148 h 117"/>
                <a:gd name="T76" fmla="*/ 78 w 105"/>
                <a:gd name="T77" fmla="*/ 145 h 117"/>
                <a:gd name="T78" fmla="*/ 81 w 105"/>
                <a:gd name="T79" fmla="*/ 144 h 117"/>
                <a:gd name="T80" fmla="*/ 85 w 105"/>
                <a:gd name="T81" fmla="*/ 143 h 117"/>
                <a:gd name="T82" fmla="*/ 89 w 105"/>
                <a:gd name="T83" fmla="*/ 140 h 117"/>
                <a:gd name="T84" fmla="*/ 91 w 105"/>
                <a:gd name="T85" fmla="*/ 139 h 117"/>
                <a:gd name="T86" fmla="*/ 93 w 105"/>
                <a:gd name="T87" fmla="*/ 132 h 117"/>
                <a:gd name="T88" fmla="*/ 94 w 105"/>
                <a:gd name="T89" fmla="*/ 128 h 117"/>
                <a:gd name="T90" fmla="*/ 98 w 105"/>
                <a:gd name="T91" fmla="*/ 126 h 117"/>
                <a:gd name="T92" fmla="*/ 99 w 105"/>
                <a:gd name="T93" fmla="*/ 124 h 117"/>
                <a:gd name="T94" fmla="*/ 103 w 105"/>
                <a:gd name="T95" fmla="*/ 122 h 117"/>
                <a:gd name="T96" fmla="*/ 106 w 105"/>
                <a:gd name="T97" fmla="*/ 118 h 117"/>
                <a:gd name="T98" fmla="*/ 103 w 105"/>
                <a:gd name="T99" fmla="*/ 115 h 117"/>
                <a:gd name="T100" fmla="*/ 103 w 105"/>
                <a:gd name="T101" fmla="*/ 110 h 117"/>
                <a:gd name="T102" fmla="*/ 107 w 105"/>
                <a:gd name="T103" fmla="*/ 106 h 117"/>
                <a:gd name="T104" fmla="*/ 114 w 105"/>
                <a:gd name="T105" fmla="*/ 102 h 117"/>
                <a:gd name="T106" fmla="*/ 117 w 105"/>
                <a:gd name="T107" fmla="*/ 98 h 117"/>
                <a:gd name="T108" fmla="*/ 125 w 105"/>
                <a:gd name="T109" fmla="*/ 94 h 117"/>
                <a:gd name="T110" fmla="*/ 130 w 105"/>
                <a:gd name="T111" fmla="*/ 88 h 117"/>
                <a:gd name="T112" fmla="*/ 136 w 105"/>
                <a:gd name="T113" fmla="*/ 85 h 1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5"/>
                <a:gd name="T172" fmla="*/ 0 h 117"/>
                <a:gd name="T173" fmla="*/ 105 w 105"/>
                <a:gd name="T174" fmla="*/ 117 h 1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5" h="117">
                  <a:moveTo>
                    <a:pt x="105" y="64"/>
                  </a:moveTo>
                  <a:lnTo>
                    <a:pt x="105" y="63"/>
                  </a:lnTo>
                  <a:lnTo>
                    <a:pt x="105" y="62"/>
                  </a:lnTo>
                  <a:lnTo>
                    <a:pt x="104" y="62"/>
                  </a:lnTo>
                  <a:lnTo>
                    <a:pt x="103" y="61"/>
                  </a:lnTo>
                  <a:lnTo>
                    <a:pt x="101" y="61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5" y="63"/>
                  </a:lnTo>
                  <a:lnTo>
                    <a:pt x="93" y="62"/>
                  </a:lnTo>
                  <a:lnTo>
                    <a:pt x="92" y="61"/>
                  </a:lnTo>
                  <a:lnTo>
                    <a:pt x="91" y="58"/>
                  </a:lnTo>
                  <a:lnTo>
                    <a:pt x="91" y="57"/>
                  </a:lnTo>
                  <a:lnTo>
                    <a:pt x="91" y="56"/>
                  </a:lnTo>
                  <a:lnTo>
                    <a:pt x="89" y="57"/>
                  </a:lnTo>
                  <a:lnTo>
                    <a:pt x="86" y="58"/>
                  </a:lnTo>
                  <a:lnTo>
                    <a:pt x="85" y="57"/>
                  </a:lnTo>
                  <a:lnTo>
                    <a:pt x="84" y="56"/>
                  </a:lnTo>
                  <a:lnTo>
                    <a:pt x="83" y="55"/>
                  </a:lnTo>
                  <a:lnTo>
                    <a:pt x="83" y="54"/>
                  </a:lnTo>
                  <a:lnTo>
                    <a:pt x="83" y="53"/>
                  </a:lnTo>
                  <a:lnTo>
                    <a:pt x="83" y="0"/>
                  </a:lnTo>
                  <a:lnTo>
                    <a:pt x="37" y="0"/>
                  </a:lnTo>
                  <a:lnTo>
                    <a:pt x="37" y="14"/>
                  </a:lnTo>
                  <a:lnTo>
                    <a:pt x="20" y="14"/>
                  </a:lnTo>
                  <a:lnTo>
                    <a:pt x="23" y="18"/>
                  </a:lnTo>
                  <a:lnTo>
                    <a:pt x="26" y="21"/>
                  </a:lnTo>
                  <a:lnTo>
                    <a:pt x="30" y="25"/>
                  </a:lnTo>
                  <a:lnTo>
                    <a:pt x="33" y="29"/>
                  </a:lnTo>
                  <a:lnTo>
                    <a:pt x="35" y="30"/>
                  </a:lnTo>
                  <a:lnTo>
                    <a:pt x="37" y="31"/>
                  </a:lnTo>
                  <a:lnTo>
                    <a:pt x="39" y="32"/>
                  </a:lnTo>
                  <a:lnTo>
                    <a:pt x="41" y="34"/>
                  </a:lnTo>
                  <a:lnTo>
                    <a:pt x="43" y="37"/>
                  </a:lnTo>
                  <a:lnTo>
                    <a:pt x="45" y="40"/>
                  </a:lnTo>
                  <a:lnTo>
                    <a:pt x="47" y="43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7" y="47"/>
                  </a:lnTo>
                  <a:lnTo>
                    <a:pt x="46" y="47"/>
                  </a:lnTo>
                  <a:lnTo>
                    <a:pt x="34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18" y="49"/>
                  </a:lnTo>
                  <a:lnTo>
                    <a:pt x="11" y="63"/>
                  </a:lnTo>
                  <a:lnTo>
                    <a:pt x="3" y="76"/>
                  </a:lnTo>
                  <a:lnTo>
                    <a:pt x="2" y="77"/>
                  </a:lnTo>
                  <a:lnTo>
                    <a:pt x="3" y="79"/>
                  </a:lnTo>
                  <a:lnTo>
                    <a:pt x="3" y="81"/>
                  </a:lnTo>
                  <a:lnTo>
                    <a:pt x="2" y="82"/>
                  </a:lnTo>
                  <a:lnTo>
                    <a:pt x="1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3" y="94"/>
                  </a:lnTo>
                  <a:lnTo>
                    <a:pt x="11" y="102"/>
                  </a:lnTo>
                  <a:lnTo>
                    <a:pt x="20" y="110"/>
                  </a:lnTo>
                  <a:lnTo>
                    <a:pt x="24" y="112"/>
                  </a:lnTo>
                  <a:lnTo>
                    <a:pt x="29" y="114"/>
                  </a:lnTo>
                  <a:lnTo>
                    <a:pt x="33" y="114"/>
                  </a:lnTo>
                  <a:lnTo>
                    <a:pt x="37" y="114"/>
                  </a:lnTo>
                  <a:lnTo>
                    <a:pt x="41" y="115"/>
                  </a:lnTo>
                  <a:lnTo>
                    <a:pt x="48" y="116"/>
                  </a:lnTo>
                  <a:lnTo>
                    <a:pt x="55" y="117"/>
                  </a:lnTo>
                  <a:lnTo>
                    <a:pt x="56" y="116"/>
                  </a:lnTo>
                  <a:lnTo>
                    <a:pt x="56" y="115"/>
                  </a:lnTo>
                  <a:lnTo>
                    <a:pt x="57" y="115"/>
                  </a:lnTo>
                  <a:lnTo>
                    <a:pt x="58" y="115"/>
                  </a:lnTo>
                  <a:lnTo>
                    <a:pt x="59" y="113"/>
                  </a:lnTo>
                  <a:lnTo>
                    <a:pt x="59" y="112"/>
                  </a:lnTo>
                  <a:lnTo>
                    <a:pt x="60" y="111"/>
                  </a:lnTo>
                  <a:lnTo>
                    <a:pt x="61" y="110"/>
                  </a:lnTo>
                  <a:lnTo>
                    <a:pt x="62" y="110"/>
                  </a:lnTo>
                  <a:lnTo>
                    <a:pt x="64" y="109"/>
                  </a:lnTo>
                  <a:lnTo>
                    <a:pt x="65" y="109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9" y="106"/>
                  </a:lnTo>
                  <a:lnTo>
                    <a:pt x="70" y="106"/>
                  </a:lnTo>
                  <a:lnTo>
                    <a:pt x="71" y="103"/>
                  </a:lnTo>
                  <a:lnTo>
                    <a:pt x="71" y="101"/>
                  </a:lnTo>
                  <a:lnTo>
                    <a:pt x="71" y="99"/>
                  </a:lnTo>
                  <a:lnTo>
                    <a:pt x="72" y="98"/>
                  </a:lnTo>
                  <a:lnTo>
                    <a:pt x="74" y="97"/>
                  </a:lnTo>
                  <a:lnTo>
                    <a:pt x="75" y="96"/>
                  </a:lnTo>
                  <a:lnTo>
                    <a:pt x="76" y="96"/>
                  </a:lnTo>
                  <a:lnTo>
                    <a:pt x="76" y="95"/>
                  </a:lnTo>
                  <a:lnTo>
                    <a:pt x="78" y="94"/>
                  </a:lnTo>
                  <a:lnTo>
                    <a:pt x="79" y="93"/>
                  </a:lnTo>
                  <a:lnTo>
                    <a:pt x="81" y="92"/>
                  </a:lnTo>
                  <a:lnTo>
                    <a:pt x="81" y="90"/>
                  </a:lnTo>
                  <a:lnTo>
                    <a:pt x="80" y="89"/>
                  </a:lnTo>
                  <a:lnTo>
                    <a:pt x="79" y="88"/>
                  </a:lnTo>
                  <a:lnTo>
                    <a:pt x="79" y="86"/>
                  </a:lnTo>
                  <a:lnTo>
                    <a:pt x="79" y="84"/>
                  </a:lnTo>
                  <a:lnTo>
                    <a:pt x="80" y="82"/>
                  </a:lnTo>
                  <a:lnTo>
                    <a:pt x="82" y="81"/>
                  </a:lnTo>
                  <a:lnTo>
                    <a:pt x="84" y="80"/>
                  </a:lnTo>
                  <a:lnTo>
                    <a:pt x="87" y="78"/>
                  </a:lnTo>
                  <a:lnTo>
                    <a:pt x="89" y="77"/>
                  </a:lnTo>
                  <a:lnTo>
                    <a:pt x="90" y="75"/>
                  </a:lnTo>
                  <a:lnTo>
                    <a:pt x="93" y="74"/>
                  </a:lnTo>
                  <a:lnTo>
                    <a:pt x="96" y="72"/>
                  </a:lnTo>
                  <a:lnTo>
                    <a:pt x="98" y="69"/>
                  </a:lnTo>
                  <a:lnTo>
                    <a:pt x="100" y="67"/>
                  </a:lnTo>
                  <a:lnTo>
                    <a:pt x="102" y="66"/>
                  </a:lnTo>
                  <a:lnTo>
                    <a:pt x="104" y="65"/>
                  </a:lnTo>
                  <a:lnTo>
                    <a:pt x="105" y="64"/>
                  </a:lnTo>
                  <a:close/>
                </a:path>
              </a:pathLst>
            </a:custGeom>
            <a:solidFill>
              <a:srgbClr val="79AD75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06" name="Freeform 133"/>
            <p:cNvSpPr>
              <a:spLocks/>
            </p:cNvSpPr>
            <p:nvPr/>
          </p:nvSpPr>
          <p:spPr bwMode="gray">
            <a:xfrm>
              <a:off x="3027" y="1381"/>
              <a:ext cx="137" cy="153"/>
            </a:xfrm>
            <a:custGeom>
              <a:avLst/>
              <a:gdLst>
                <a:gd name="T0" fmla="*/ 137 w 105"/>
                <a:gd name="T1" fmla="*/ 82 h 117"/>
                <a:gd name="T2" fmla="*/ 137 w 105"/>
                <a:gd name="T3" fmla="*/ 81 h 117"/>
                <a:gd name="T4" fmla="*/ 134 w 105"/>
                <a:gd name="T5" fmla="*/ 80 h 117"/>
                <a:gd name="T6" fmla="*/ 129 w 105"/>
                <a:gd name="T7" fmla="*/ 81 h 117"/>
                <a:gd name="T8" fmla="*/ 124 w 105"/>
                <a:gd name="T9" fmla="*/ 82 h 117"/>
                <a:gd name="T10" fmla="*/ 120 w 105"/>
                <a:gd name="T11" fmla="*/ 80 h 117"/>
                <a:gd name="T12" fmla="*/ 119 w 105"/>
                <a:gd name="T13" fmla="*/ 75 h 117"/>
                <a:gd name="T14" fmla="*/ 116 w 105"/>
                <a:gd name="T15" fmla="*/ 75 h 117"/>
                <a:gd name="T16" fmla="*/ 111 w 105"/>
                <a:gd name="T17" fmla="*/ 75 h 117"/>
                <a:gd name="T18" fmla="*/ 108 w 105"/>
                <a:gd name="T19" fmla="*/ 72 h 117"/>
                <a:gd name="T20" fmla="*/ 108 w 105"/>
                <a:gd name="T21" fmla="*/ 71 h 117"/>
                <a:gd name="T22" fmla="*/ 108 w 105"/>
                <a:gd name="T23" fmla="*/ 0 h 117"/>
                <a:gd name="T24" fmla="*/ 48 w 105"/>
                <a:gd name="T25" fmla="*/ 18 h 117"/>
                <a:gd name="T26" fmla="*/ 30 w 105"/>
                <a:gd name="T27" fmla="*/ 24 h 117"/>
                <a:gd name="T28" fmla="*/ 39 w 105"/>
                <a:gd name="T29" fmla="*/ 33 h 117"/>
                <a:gd name="T30" fmla="*/ 46 w 105"/>
                <a:gd name="T31" fmla="*/ 39 h 117"/>
                <a:gd name="T32" fmla="*/ 51 w 105"/>
                <a:gd name="T33" fmla="*/ 42 h 117"/>
                <a:gd name="T34" fmla="*/ 56 w 105"/>
                <a:gd name="T35" fmla="*/ 48 h 117"/>
                <a:gd name="T36" fmla="*/ 61 w 105"/>
                <a:gd name="T37" fmla="*/ 56 h 117"/>
                <a:gd name="T38" fmla="*/ 61 w 105"/>
                <a:gd name="T39" fmla="*/ 59 h 117"/>
                <a:gd name="T40" fmla="*/ 60 w 105"/>
                <a:gd name="T41" fmla="*/ 61 h 117"/>
                <a:gd name="T42" fmla="*/ 27 w 105"/>
                <a:gd name="T43" fmla="*/ 63 h 117"/>
                <a:gd name="T44" fmla="*/ 23 w 105"/>
                <a:gd name="T45" fmla="*/ 64 h 117"/>
                <a:gd name="T46" fmla="*/ 4 w 105"/>
                <a:gd name="T47" fmla="*/ 99 h 117"/>
                <a:gd name="T48" fmla="*/ 4 w 105"/>
                <a:gd name="T49" fmla="*/ 103 h 117"/>
                <a:gd name="T50" fmla="*/ 3 w 105"/>
                <a:gd name="T51" fmla="*/ 107 h 117"/>
                <a:gd name="T52" fmla="*/ 0 w 105"/>
                <a:gd name="T53" fmla="*/ 110 h 117"/>
                <a:gd name="T54" fmla="*/ 0 w 105"/>
                <a:gd name="T55" fmla="*/ 114 h 117"/>
                <a:gd name="T56" fmla="*/ 0 w 105"/>
                <a:gd name="T57" fmla="*/ 116 h 117"/>
                <a:gd name="T58" fmla="*/ 1 w 105"/>
                <a:gd name="T59" fmla="*/ 122 h 117"/>
                <a:gd name="T60" fmla="*/ 14 w 105"/>
                <a:gd name="T61" fmla="*/ 133 h 117"/>
                <a:gd name="T62" fmla="*/ 31 w 105"/>
                <a:gd name="T63" fmla="*/ 146 h 117"/>
                <a:gd name="T64" fmla="*/ 43 w 105"/>
                <a:gd name="T65" fmla="*/ 149 h 117"/>
                <a:gd name="T66" fmla="*/ 53 w 105"/>
                <a:gd name="T67" fmla="*/ 150 h 117"/>
                <a:gd name="T68" fmla="*/ 72 w 105"/>
                <a:gd name="T69" fmla="*/ 153 h 117"/>
                <a:gd name="T70" fmla="*/ 73 w 105"/>
                <a:gd name="T71" fmla="*/ 150 h 117"/>
                <a:gd name="T72" fmla="*/ 74 w 105"/>
                <a:gd name="T73" fmla="*/ 150 h 117"/>
                <a:gd name="T74" fmla="*/ 77 w 105"/>
                <a:gd name="T75" fmla="*/ 148 h 117"/>
                <a:gd name="T76" fmla="*/ 78 w 105"/>
                <a:gd name="T77" fmla="*/ 145 h 117"/>
                <a:gd name="T78" fmla="*/ 81 w 105"/>
                <a:gd name="T79" fmla="*/ 144 h 117"/>
                <a:gd name="T80" fmla="*/ 85 w 105"/>
                <a:gd name="T81" fmla="*/ 143 h 117"/>
                <a:gd name="T82" fmla="*/ 89 w 105"/>
                <a:gd name="T83" fmla="*/ 140 h 117"/>
                <a:gd name="T84" fmla="*/ 91 w 105"/>
                <a:gd name="T85" fmla="*/ 139 h 117"/>
                <a:gd name="T86" fmla="*/ 93 w 105"/>
                <a:gd name="T87" fmla="*/ 132 h 117"/>
                <a:gd name="T88" fmla="*/ 94 w 105"/>
                <a:gd name="T89" fmla="*/ 128 h 117"/>
                <a:gd name="T90" fmla="*/ 98 w 105"/>
                <a:gd name="T91" fmla="*/ 126 h 117"/>
                <a:gd name="T92" fmla="*/ 99 w 105"/>
                <a:gd name="T93" fmla="*/ 124 h 117"/>
                <a:gd name="T94" fmla="*/ 103 w 105"/>
                <a:gd name="T95" fmla="*/ 122 h 117"/>
                <a:gd name="T96" fmla="*/ 106 w 105"/>
                <a:gd name="T97" fmla="*/ 118 h 117"/>
                <a:gd name="T98" fmla="*/ 103 w 105"/>
                <a:gd name="T99" fmla="*/ 115 h 117"/>
                <a:gd name="T100" fmla="*/ 103 w 105"/>
                <a:gd name="T101" fmla="*/ 110 h 117"/>
                <a:gd name="T102" fmla="*/ 107 w 105"/>
                <a:gd name="T103" fmla="*/ 106 h 117"/>
                <a:gd name="T104" fmla="*/ 114 w 105"/>
                <a:gd name="T105" fmla="*/ 102 h 117"/>
                <a:gd name="T106" fmla="*/ 117 w 105"/>
                <a:gd name="T107" fmla="*/ 98 h 117"/>
                <a:gd name="T108" fmla="*/ 125 w 105"/>
                <a:gd name="T109" fmla="*/ 94 h 117"/>
                <a:gd name="T110" fmla="*/ 130 w 105"/>
                <a:gd name="T111" fmla="*/ 88 h 117"/>
                <a:gd name="T112" fmla="*/ 136 w 105"/>
                <a:gd name="T113" fmla="*/ 85 h 1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5"/>
                <a:gd name="T172" fmla="*/ 0 h 117"/>
                <a:gd name="T173" fmla="*/ 105 w 105"/>
                <a:gd name="T174" fmla="*/ 117 h 1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5" h="117">
                  <a:moveTo>
                    <a:pt x="105" y="64"/>
                  </a:moveTo>
                  <a:lnTo>
                    <a:pt x="105" y="63"/>
                  </a:lnTo>
                  <a:lnTo>
                    <a:pt x="105" y="62"/>
                  </a:lnTo>
                  <a:lnTo>
                    <a:pt x="104" y="62"/>
                  </a:lnTo>
                  <a:lnTo>
                    <a:pt x="103" y="61"/>
                  </a:lnTo>
                  <a:lnTo>
                    <a:pt x="101" y="61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5" y="63"/>
                  </a:lnTo>
                  <a:lnTo>
                    <a:pt x="93" y="62"/>
                  </a:lnTo>
                  <a:lnTo>
                    <a:pt x="92" y="61"/>
                  </a:lnTo>
                  <a:lnTo>
                    <a:pt x="91" y="58"/>
                  </a:lnTo>
                  <a:lnTo>
                    <a:pt x="91" y="57"/>
                  </a:lnTo>
                  <a:lnTo>
                    <a:pt x="91" y="56"/>
                  </a:lnTo>
                  <a:lnTo>
                    <a:pt x="89" y="57"/>
                  </a:lnTo>
                  <a:lnTo>
                    <a:pt x="86" y="58"/>
                  </a:lnTo>
                  <a:lnTo>
                    <a:pt x="85" y="57"/>
                  </a:lnTo>
                  <a:lnTo>
                    <a:pt x="84" y="56"/>
                  </a:lnTo>
                  <a:lnTo>
                    <a:pt x="83" y="55"/>
                  </a:lnTo>
                  <a:lnTo>
                    <a:pt x="83" y="54"/>
                  </a:lnTo>
                  <a:lnTo>
                    <a:pt x="83" y="53"/>
                  </a:lnTo>
                  <a:lnTo>
                    <a:pt x="83" y="0"/>
                  </a:lnTo>
                  <a:lnTo>
                    <a:pt x="37" y="0"/>
                  </a:lnTo>
                  <a:lnTo>
                    <a:pt x="37" y="14"/>
                  </a:lnTo>
                  <a:lnTo>
                    <a:pt x="20" y="14"/>
                  </a:lnTo>
                  <a:lnTo>
                    <a:pt x="23" y="18"/>
                  </a:lnTo>
                  <a:lnTo>
                    <a:pt x="26" y="21"/>
                  </a:lnTo>
                  <a:lnTo>
                    <a:pt x="30" y="25"/>
                  </a:lnTo>
                  <a:lnTo>
                    <a:pt x="33" y="29"/>
                  </a:lnTo>
                  <a:lnTo>
                    <a:pt x="35" y="30"/>
                  </a:lnTo>
                  <a:lnTo>
                    <a:pt x="37" y="31"/>
                  </a:lnTo>
                  <a:lnTo>
                    <a:pt x="39" y="32"/>
                  </a:lnTo>
                  <a:lnTo>
                    <a:pt x="41" y="34"/>
                  </a:lnTo>
                  <a:lnTo>
                    <a:pt x="43" y="37"/>
                  </a:lnTo>
                  <a:lnTo>
                    <a:pt x="45" y="40"/>
                  </a:lnTo>
                  <a:lnTo>
                    <a:pt x="47" y="43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7" y="47"/>
                  </a:lnTo>
                  <a:lnTo>
                    <a:pt x="46" y="47"/>
                  </a:lnTo>
                  <a:lnTo>
                    <a:pt x="34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18" y="49"/>
                  </a:lnTo>
                  <a:lnTo>
                    <a:pt x="11" y="63"/>
                  </a:lnTo>
                  <a:lnTo>
                    <a:pt x="3" y="76"/>
                  </a:lnTo>
                  <a:lnTo>
                    <a:pt x="2" y="77"/>
                  </a:lnTo>
                  <a:lnTo>
                    <a:pt x="3" y="79"/>
                  </a:lnTo>
                  <a:lnTo>
                    <a:pt x="3" y="81"/>
                  </a:lnTo>
                  <a:lnTo>
                    <a:pt x="2" y="82"/>
                  </a:lnTo>
                  <a:lnTo>
                    <a:pt x="1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3" y="94"/>
                  </a:lnTo>
                  <a:lnTo>
                    <a:pt x="11" y="102"/>
                  </a:lnTo>
                  <a:lnTo>
                    <a:pt x="20" y="110"/>
                  </a:lnTo>
                  <a:lnTo>
                    <a:pt x="24" y="112"/>
                  </a:lnTo>
                  <a:lnTo>
                    <a:pt x="29" y="114"/>
                  </a:lnTo>
                  <a:lnTo>
                    <a:pt x="33" y="114"/>
                  </a:lnTo>
                  <a:lnTo>
                    <a:pt x="37" y="114"/>
                  </a:lnTo>
                  <a:lnTo>
                    <a:pt x="41" y="115"/>
                  </a:lnTo>
                  <a:lnTo>
                    <a:pt x="48" y="116"/>
                  </a:lnTo>
                  <a:lnTo>
                    <a:pt x="55" y="117"/>
                  </a:lnTo>
                  <a:lnTo>
                    <a:pt x="56" y="116"/>
                  </a:lnTo>
                  <a:lnTo>
                    <a:pt x="56" y="115"/>
                  </a:lnTo>
                  <a:lnTo>
                    <a:pt x="57" y="115"/>
                  </a:lnTo>
                  <a:lnTo>
                    <a:pt x="58" y="115"/>
                  </a:lnTo>
                  <a:lnTo>
                    <a:pt x="59" y="113"/>
                  </a:lnTo>
                  <a:lnTo>
                    <a:pt x="59" y="112"/>
                  </a:lnTo>
                  <a:lnTo>
                    <a:pt x="60" y="111"/>
                  </a:lnTo>
                  <a:lnTo>
                    <a:pt x="61" y="110"/>
                  </a:lnTo>
                  <a:lnTo>
                    <a:pt x="62" y="110"/>
                  </a:lnTo>
                  <a:lnTo>
                    <a:pt x="64" y="109"/>
                  </a:lnTo>
                  <a:lnTo>
                    <a:pt x="65" y="109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9" y="106"/>
                  </a:lnTo>
                  <a:lnTo>
                    <a:pt x="70" y="106"/>
                  </a:lnTo>
                  <a:lnTo>
                    <a:pt x="71" y="103"/>
                  </a:lnTo>
                  <a:lnTo>
                    <a:pt x="71" y="101"/>
                  </a:lnTo>
                  <a:lnTo>
                    <a:pt x="71" y="99"/>
                  </a:lnTo>
                  <a:lnTo>
                    <a:pt x="72" y="98"/>
                  </a:lnTo>
                  <a:lnTo>
                    <a:pt x="74" y="97"/>
                  </a:lnTo>
                  <a:lnTo>
                    <a:pt x="75" y="96"/>
                  </a:lnTo>
                  <a:lnTo>
                    <a:pt x="76" y="96"/>
                  </a:lnTo>
                  <a:lnTo>
                    <a:pt x="76" y="95"/>
                  </a:lnTo>
                  <a:lnTo>
                    <a:pt x="78" y="94"/>
                  </a:lnTo>
                  <a:lnTo>
                    <a:pt x="79" y="93"/>
                  </a:lnTo>
                  <a:lnTo>
                    <a:pt x="81" y="92"/>
                  </a:lnTo>
                  <a:lnTo>
                    <a:pt x="81" y="90"/>
                  </a:lnTo>
                  <a:lnTo>
                    <a:pt x="80" y="89"/>
                  </a:lnTo>
                  <a:lnTo>
                    <a:pt x="79" y="88"/>
                  </a:lnTo>
                  <a:lnTo>
                    <a:pt x="79" y="86"/>
                  </a:lnTo>
                  <a:lnTo>
                    <a:pt x="79" y="84"/>
                  </a:lnTo>
                  <a:lnTo>
                    <a:pt x="80" y="82"/>
                  </a:lnTo>
                  <a:lnTo>
                    <a:pt x="82" y="81"/>
                  </a:lnTo>
                  <a:lnTo>
                    <a:pt x="84" y="80"/>
                  </a:lnTo>
                  <a:lnTo>
                    <a:pt x="87" y="78"/>
                  </a:lnTo>
                  <a:lnTo>
                    <a:pt x="89" y="77"/>
                  </a:lnTo>
                  <a:lnTo>
                    <a:pt x="90" y="75"/>
                  </a:lnTo>
                  <a:lnTo>
                    <a:pt x="93" y="74"/>
                  </a:lnTo>
                  <a:lnTo>
                    <a:pt x="96" y="72"/>
                  </a:lnTo>
                  <a:lnTo>
                    <a:pt x="98" y="69"/>
                  </a:lnTo>
                  <a:lnTo>
                    <a:pt x="100" y="67"/>
                  </a:lnTo>
                  <a:lnTo>
                    <a:pt x="102" y="66"/>
                  </a:lnTo>
                  <a:lnTo>
                    <a:pt x="104" y="65"/>
                  </a:lnTo>
                  <a:lnTo>
                    <a:pt x="105" y="64"/>
                  </a:lnTo>
                </a:path>
              </a:pathLst>
            </a:custGeom>
            <a:solidFill>
              <a:srgbClr val="79AD75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07" name="Freeform 134"/>
            <p:cNvSpPr>
              <a:spLocks/>
            </p:cNvSpPr>
            <p:nvPr/>
          </p:nvSpPr>
          <p:spPr bwMode="gray">
            <a:xfrm>
              <a:off x="3135" y="1364"/>
              <a:ext cx="41" cy="93"/>
            </a:xfrm>
            <a:custGeom>
              <a:avLst/>
              <a:gdLst>
                <a:gd name="T0" fmla="*/ 12 w 31"/>
                <a:gd name="T1" fmla="*/ 89 h 71"/>
                <a:gd name="T2" fmla="*/ 12 w 31"/>
                <a:gd name="T3" fmla="*/ 85 h 71"/>
                <a:gd name="T4" fmla="*/ 12 w 31"/>
                <a:gd name="T5" fmla="*/ 83 h 71"/>
                <a:gd name="T6" fmla="*/ 22 w 31"/>
                <a:gd name="T7" fmla="*/ 77 h 71"/>
                <a:gd name="T8" fmla="*/ 30 w 31"/>
                <a:gd name="T9" fmla="*/ 67 h 71"/>
                <a:gd name="T10" fmla="*/ 34 w 31"/>
                <a:gd name="T11" fmla="*/ 55 h 71"/>
                <a:gd name="T12" fmla="*/ 34 w 31"/>
                <a:gd name="T13" fmla="*/ 43 h 71"/>
                <a:gd name="T14" fmla="*/ 33 w 31"/>
                <a:gd name="T15" fmla="*/ 30 h 71"/>
                <a:gd name="T16" fmla="*/ 33 w 31"/>
                <a:gd name="T17" fmla="*/ 26 h 71"/>
                <a:gd name="T18" fmla="*/ 34 w 31"/>
                <a:gd name="T19" fmla="*/ 22 h 71"/>
                <a:gd name="T20" fmla="*/ 36 w 31"/>
                <a:gd name="T21" fmla="*/ 18 h 71"/>
                <a:gd name="T22" fmla="*/ 38 w 31"/>
                <a:gd name="T23" fmla="*/ 14 h 71"/>
                <a:gd name="T24" fmla="*/ 40 w 31"/>
                <a:gd name="T25" fmla="*/ 10 h 71"/>
                <a:gd name="T26" fmla="*/ 41 w 31"/>
                <a:gd name="T27" fmla="*/ 9 h 71"/>
                <a:gd name="T28" fmla="*/ 40 w 31"/>
                <a:gd name="T29" fmla="*/ 8 h 71"/>
                <a:gd name="T30" fmla="*/ 38 w 31"/>
                <a:gd name="T31" fmla="*/ 7 h 71"/>
                <a:gd name="T32" fmla="*/ 36 w 31"/>
                <a:gd name="T33" fmla="*/ 5 h 71"/>
                <a:gd name="T34" fmla="*/ 34 w 31"/>
                <a:gd name="T35" fmla="*/ 5 h 71"/>
                <a:gd name="T36" fmla="*/ 32 w 31"/>
                <a:gd name="T37" fmla="*/ 4 h 71"/>
                <a:gd name="T38" fmla="*/ 32 w 31"/>
                <a:gd name="T39" fmla="*/ 3 h 71"/>
                <a:gd name="T40" fmla="*/ 32 w 31"/>
                <a:gd name="T41" fmla="*/ 3 h 71"/>
                <a:gd name="T42" fmla="*/ 32 w 31"/>
                <a:gd name="T43" fmla="*/ 1 h 71"/>
                <a:gd name="T44" fmla="*/ 30 w 31"/>
                <a:gd name="T45" fmla="*/ 0 h 71"/>
                <a:gd name="T46" fmla="*/ 28 w 31"/>
                <a:gd name="T47" fmla="*/ 0 h 71"/>
                <a:gd name="T48" fmla="*/ 26 w 31"/>
                <a:gd name="T49" fmla="*/ 0 h 71"/>
                <a:gd name="T50" fmla="*/ 24 w 31"/>
                <a:gd name="T51" fmla="*/ 0 h 71"/>
                <a:gd name="T52" fmla="*/ 21 w 31"/>
                <a:gd name="T53" fmla="*/ 3 h 71"/>
                <a:gd name="T54" fmla="*/ 21 w 31"/>
                <a:gd name="T55" fmla="*/ 5 h 71"/>
                <a:gd name="T56" fmla="*/ 20 w 31"/>
                <a:gd name="T57" fmla="*/ 8 h 71"/>
                <a:gd name="T58" fmla="*/ 17 w 31"/>
                <a:gd name="T59" fmla="*/ 10 h 71"/>
                <a:gd name="T60" fmla="*/ 17 w 31"/>
                <a:gd name="T61" fmla="*/ 12 h 71"/>
                <a:gd name="T62" fmla="*/ 16 w 31"/>
                <a:gd name="T63" fmla="*/ 13 h 71"/>
                <a:gd name="T64" fmla="*/ 16 w 31"/>
                <a:gd name="T65" fmla="*/ 14 h 71"/>
                <a:gd name="T66" fmla="*/ 13 w 31"/>
                <a:gd name="T67" fmla="*/ 17 h 71"/>
                <a:gd name="T68" fmla="*/ 11 w 31"/>
                <a:gd name="T69" fmla="*/ 18 h 71"/>
                <a:gd name="T70" fmla="*/ 9 w 31"/>
                <a:gd name="T71" fmla="*/ 18 h 71"/>
                <a:gd name="T72" fmla="*/ 7 w 31"/>
                <a:gd name="T73" fmla="*/ 20 h 71"/>
                <a:gd name="T74" fmla="*/ 4 w 31"/>
                <a:gd name="T75" fmla="*/ 20 h 71"/>
                <a:gd name="T76" fmla="*/ 3 w 31"/>
                <a:gd name="T77" fmla="*/ 21 h 71"/>
                <a:gd name="T78" fmla="*/ 1 w 31"/>
                <a:gd name="T79" fmla="*/ 20 h 71"/>
                <a:gd name="T80" fmla="*/ 0 w 31"/>
                <a:gd name="T81" fmla="*/ 20 h 71"/>
                <a:gd name="T82" fmla="*/ 0 w 31"/>
                <a:gd name="T83" fmla="*/ 20 h 71"/>
                <a:gd name="T84" fmla="*/ 0 w 31"/>
                <a:gd name="T85" fmla="*/ 86 h 71"/>
                <a:gd name="T86" fmla="*/ 0 w 31"/>
                <a:gd name="T87" fmla="*/ 88 h 71"/>
                <a:gd name="T88" fmla="*/ 0 w 31"/>
                <a:gd name="T89" fmla="*/ 89 h 71"/>
                <a:gd name="T90" fmla="*/ 0 w 31"/>
                <a:gd name="T91" fmla="*/ 89 h 71"/>
                <a:gd name="T92" fmla="*/ 1 w 31"/>
                <a:gd name="T93" fmla="*/ 90 h 71"/>
                <a:gd name="T94" fmla="*/ 3 w 31"/>
                <a:gd name="T95" fmla="*/ 92 h 71"/>
                <a:gd name="T96" fmla="*/ 4 w 31"/>
                <a:gd name="T97" fmla="*/ 93 h 71"/>
                <a:gd name="T98" fmla="*/ 8 w 31"/>
                <a:gd name="T99" fmla="*/ 92 h 71"/>
                <a:gd name="T100" fmla="*/ 11 w 31"/>
                <a:gd name="T101" fmla="*/ 90 h 71"/>
                <a:gd name="T102" fmla="*/ 12 w 31"/>
                <a:gd name="T103" fmla="*/ 89 h 7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1"/>
                <a:gd name="T157" fmla="*/ 0 h 71"/>
                <a:gd name="T158" fmla="*/ 31 w 31"/>
                <a:gd name="T159" fmla="*/ 71 h 7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1" h="71">
                  <a:moveTo>
                    <a:pt x="9" y="68"/>
                  </a:moveTo>
                  <a:lnTo>
                    <a:pt x="9" y="65"/>
                  </a:lnTo>
                  <a:lnTo>
                    <a:pt x="9" y="63"/>
                  </a:lnTo>
                  <a:lnTo>
                    <a:pt x="17" y="59"/>
                  </a:lnTo>
                  <a:lnTo>
                    <a:pt x="23" y="51"/>
                  </a:lnTo>
                  <a:lnTo>
                    <a:pt x="26" y="42"/>
                  </a:lnTo>
                  <a:lnTo>
                    <a:pt x="26" y="33"/>
                  </a:lnTo>
                  <a:lnTo>
                    <a:pt x="25" y="23"/>
                  </a:lnTo>
                  <a:lnTo>
                    <a:pt x="25" y="20"/>
                  </a:lnTo>
                  <a:lnTo>
                    <a:pt x="26" y="17"/>
                  </a:lnTo>
                  <a:lnTo>
                    <a:pt x="27" y="14"/>
                  </a:lnTo>
                  <a:lnTo>
                    <a:pt x="29" y="11"/>
                  </a:lnTo>
                  <a:lnTo>
                    <a:pt x="30" y="8"/>
                  </a:lnTo>
                  <a:lnTo>
                    <a:pt x="31" y="7"/>
                  </a:lnTo>
                  <a:lnTo>
                    <a:pt x="30" y="6"/>
                  </a:lnTo>
                  <a:lnTo>
                    <a:pt x="29" y="5"/>
                  </a:lnTo>
                  <a:lnTo>
                    <a:pt x="27" y="4"/>
                  </a:lnTo>
                  <a:lnTo>
                    <a:pt x="26" y="4"/>
                  </a:lnTo>
                  <a:lnTo>
                    <a:pt x="24" y="3"/>
                  </a:lnTo>
                  <a:lnTo>
                    <a:pt x="24" y="2"/>
                  </a:lnTo>
                  <a:lnTo>
                    <a:pt x="24" y="1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3" y="9"/>
                  </a:lnTo>
                  <a:lnTo>
                    <a:pt x="12" y="10"/>
                  </a:lnTo>
                  <a:lnTo>
                    <a:pt x="12" y="11"/>
                  </a:lnTo>
                  <a:lnTo>
                    <a:pt x="10" y="13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5" y="15"/>
                  </a:lnTo>
                  <a:lnTo>
                    <a:pt x="3" y="15"/>
                  </a:lnTo>
                  <a:lnTo>
                    <a:pt x="2" y="16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close/>
                </a:path>
              </a:pathLst>
            </a:custGeom>
            <a:solidFill>
              <a:srgbClr val="79AD75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08" name="Freeform 135"/>
            <p:cNvSpPr>
              <a:spLocks/>
            </p:cNvSpPr>
            <p:nvPr/>
          </p:nvSpPr>
          <p:spPr bwMode="gray">
            <a:xfrm>
              <a:off x="3135" y="1364"/>
              <a:ext cx="41" cy="93"/>
            </a:xfrm>
            <a:custGeom>
              <a:avLst/>
              <a:gdLst>
                <a:gd name="T0" fmla="*/ 12 w 31"/>
                <a:gd name="T1" fmla="*/ 89 h 71"/>
                <a:gd name="T2" fmla="*/ 12 w 31"/>
                <a:gd name="T3" fmla="*/ 85 h 71"/>
                <a:gd name="T4" fmla="*/ 12 w 31"/>
                <a:gd name="T5" fmla="*/ 83 h 71"/>
                <a:gd name="T6" fmla="*/ 22 w 31"/>
                <a:gd name="T7" fmla="*/ 77 h 71"/>
                <a:gd name="T8" fmla="*/ 30 w 31"/>
                <a:gd name="T9" fmla="*/ 67 h 71"/>
                <a:gd name="T10" fmla="*/ 34 w 31"/>
                <a:gd name="T11" fmla="*/ 55 h 71"/>
                <a:gd name="T12" fmla="*/ 34 w 31"/>
                <a:gd name="T13" fmla="*/ 43 h 71"/>
                <a:gd name="T14" fmla="*/ 33 w 31"/>
                <a:gd name="T15" fmla="*/ 30 h 71"/>
                <a:gd name="T16" fmla="*/ 33 w 31"/>
                <a:gd name="T17" fmla="*/ 26 h 71"/>
                <a:gd name="T18" fmla="*/ 34 w 31"/>
                <a:gd name="T19" fmla="*/ 22 h 71"/>
                <a:gd name="T20" fmla="*/ 36 w 31"/>
                <a:gd name="T21" fmla="*/ 18 h 71"/>
                <a:gd name="T22" fmla="*/ 38 w 31"/>
                <a:gd name="T23" fmla="*/ 14 h 71"/>
                <a:gd name="T24" fmla="*/ 40 w 31"/>
                <a:gd name="T25" fmla="*/ 10 h 71"/>
                <a:gd name="T26" fmla="*/ 41 w 31"/>
                <a:gd name="T27" fmla="*/ 9 h 71"/>
                <a:gd name="T28" fmla="*/ 40 w 31"/>
                <a:gd name="T29" fmla="*/ 8 h 71"/>
                <a:gd name="T30" fmla="*/ 38 w 31"/>
                <a:gd name="T31" fmla="*/ 7 h 71"/>
                <a:gd name="T32" fmla="*/ 36 w 31"/>
                <a:gd name="T33" fmla="*/ 5 h 71"/>
                <a:gd name="T34" fmla="*/ 34 w 31"/>
                <a:gd name="T35" fmla="*/ 5 h 71"/>
                <a:gd name="T36" fmla="*/ 32 w 31"/>
                <a:gd name="T37" fmla="*/ 4 h 71"/>
                <a:gd name="T38" fmla="*/ 32 w 31"/>
                <a:gd name="T39" fmla="*/ 3 h 71"/>
                <a:gd name="T40" fmla="*/ 32 w 31"/>
                <a:gd name="T41" fmla="*/ 3 h 71"/>
                <a:gd name="T42" fmla="*/ 32 w 31"/>
                <a:gd name="T43" fmla="*/ 1 h 71"/>
                <a:gd name="T44" fmla="*/ 30 w 31"/>
                <a:gd name="T45" fmla="*/ 0 h 71"/>
                <a:gd name="T46" fmla="*/ 28 w 31"/>
                <a:gd name="T47" fmla="*/ 0 h 71"/>
                <a:gd name="T48" fmla="*/ 26 w 31"/>
                <a:gd name="T49" fmla="*/ 0 h 71"/>
                <a:gd name="T50" fmla="*/ 24 w 31"/>
                <a:gd name="T51" fmla="*/ 0 h 71"/>
                <a:gd name="T52" fmla="*/ 21 w 31"/>
                <a:gd name="T53" fmla="*/ 3 h 71"/>
                <a:gd name="T54" fmla="*/ 21 w 31"/>
                <a:gd name="T55" fmla="*/ 5 h 71"/>
                <a:gd name="T56" fmla="*/ 20 w 31"/>
                <a:gd name="T57" fmla="*/ 8 h 71"/>
                <a:gd name="T58" fmla="*/ 17 w 31"/>
                <a:gd name="T59" fmla="*/ 10 h 71"/>
                <a:gd name="T60" fmla="*/ 17 w 31"/>
                <a:gd name="T61" fmla="*/ 12 h 71"/>
                <a:gd name="T62" fmla="*/ 16 w 31"/>
                <a:gd name="T63" fmla="*/ 13 h 71"/>
                <a:gd name="T64" fmla="*/ 16 w 31"/>
                <a:gd name="T65" fmla="*/ 14 h 71"/>
                <a:gd name="T66" fmla="*/ 13 w 31"/>
                <a:gd name="T67" fmla="*/ 17 h 71"/>
                <a:gd name="T68" fmla="*/ 11 w 31"/>
                <a:gd name="T69" fmla="*/ 18 h 71"/>
                <a:gd name="T70" fmla="*/ 9 w 31"/>
                <a:gd name="T71" fmla="*/ 18 h 71"/>
                <a:gd name="T72" fmla="*/ 7 w 31"/>
                <a:gd name="T73" fmla="*/ 20 h 71"/>
                <a:gd name="T74" fmla="*/ 4 w 31"/>
                <a:gd name="T75" fmla="*/ 20 h 71"/>
                <a:gd name="T76" fmla="*/ 3 w 31"/>
                <a:gd name="T77" fmla="*/ 21 h 71"/>
                <a:gd name="T78" fmla="*/ 1 w 31"/>
                <a:gd name="T79" fmla="*/ 20 h 71"/>
                <a:gd name="T80" fmla="*/ 0 w 31"/>
                <a:gd name="T81" fmla="*/ 20 h 71"/>
                <a:gd name="T82" fmla="*/ 0 w 31"/>
                <a:gd name="T83" fmla="*/ 20 h 71"/>
                <a:gd name="T84" fmla="*/ 0 w 31"/>
                <a:gd name="T85" fmla="*/ 86 h 71"/>
                <a:gd name="T86" fmla="*/ 0 w 31"/>
                <a:gd name="T87" fmla="*/ 88 h 71"/>
                <a:gd name="T88" fmla="*/ 0 w 31"/>
                <a:gd name="T89" fmla="*/ 89 h 71"/>
                <a:gd name="T90" fmla="*/ 0 w 31"/>
                <a:gd name="T91" fmla="*/ 89 h 71"/>
                <a:gd name="T92" fmla="*/ 1 w 31"/>
                <a:gd name="T93" fmla="*/ 90 h 71"/>
                <a:gd name="T94" fmla="*/ 3 w 31"/>
                <a:gd name="T95" fmla="*/ 92 h 71"/>
                <a:gd name="T96" fmla="*/ 4 w 31"/>
                <a:gd name="T97" fmla="*/ 93 h 71"/>
                <a:gd name="T98" fmla="*/ 8 w 31"/>
                <a:gd name="T99" fmla="*/ 92 h 71"/>
                <a:gd name="T100" fmla="*/ 11 w 31"/>
                <a:gd name="T101" fmla="*/ 90 h 71"/>
                <a:gd name="T102" fmla="*/ 12 w 31"/>
                <a:gd name="T103" fmla="*/ 89 h 7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1"/>
                <a:gd name="T157" fmla="*/ 0 h 71"/>
                <a:gd name="T158" fmla="*/ 31 w 31"/>
                <a:gd name="T159" fmla="*/ 71 h 7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1" h="71">
                  <a:moveTo>
                    <a:pt x="9" y="68"/>
                  </a:moveTo>
                  <a:lnTo>
                    <a:pt x="9" y="65"/>
                  </a:lnTo>
                  <a:lnTo>
                    <a:pt x="9" y="63"/>
                  </a:lnTo>
                  <a:lnTo>
                    <a:pt x="17" y="59"/>
                  </a:lnTo>
                  <a:lnTo>
                    <a:pt x="23" y="51"/>
                  </a:lnTo>
                  <a:lnTo>
                    <a:pt x="26" y="42"/>
                  </a:lnTo>
                  <a:lnTo>
                    <a:pt x="26" y="33"/>
                  </a:lnTo>
                  <a:lnTo>
                    <a:pt x="25" y="23"/>
                  </a:lnTo>
                  <a:lnTo>
                    <a:pt x="25" y="20"/>
                  </a:lnTo>
                  <a:lnTo>
                    <a:pt x="26" y="17"/>
                  </a:lnTo>
                  <a:lnTo>
                    <a:pt x="27" y="14"/>
                  </a:lnTo>
                  <a:lnTo>
                    <a:pt x="29" y="11"/>
                  </a:lnTo>
                  <a:lnTo>
                    <a:pt x="30" y="8"/>
                  </a:lnTo>
                  <a:lnTo>
                    <a:pt x="31" y="7"/>
                  </a:lnTo>
                  <a:lnTo>
                    <a:pt x="30" y="6"/>
                  </a:lnTo>
                  <a:lnTo>
                    <a:pt x="29" y="5"/>
                  </a:lnTo>
                  <a:lnTo>
                    <a:pt x="27" y="4"/>
                  </a:lnTo>
                  <a:lnTo>
                    <a:pt x="26" y="4"/>
                  </a:lnTo>
                  <a:lnTo>
                    <a:pt x="24" y="3"/>
                  </a:lnTo>
                  <a:lnTo>
                    <a:pt x="24" y="2"/>
                  </a:lnTo>
                  <a:lnTo>
                    <a:pt x="24" y="1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3" y="9"/>
                  </a:lnTo>
                  <a:lnTo>
                    <a:pt x="12" y="10"/>
                  </a:lnTo>
                  <a:lnTo>
                    <a:pt x="12" y="11"/>
                  </a:lnTo>
                  <a:lnTo>
                    <a:pt x="10" y="13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5" y="15"/>
                  </a:lnTo>
                  <a:lnTo>
                    <a:pt x="3" y="15"/>
                  </a:lnTo>
                  <a:lnTo>
                    <a:pt x="2" y="16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</a:path>
              </a:pathLst>
            </a:custGeom>
            <a:solidFill>
              <a:srgbClr val="79AD75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09" name="Freeform 136"/>
            <p:cNvSpPr>
              <a:spLocks/>
            </p:cNvSpPr>
            <p:nvPr/>
          </p:nvSpPr>
          <p:spPr bwMode="gray">
            <a:xfrm>
              <a:off x="3125" y="1457"/>
              <a:ext cx="215" cy="105"/>
            </a:xfrm>
            <a:custGeom>
              <a:avLst/>
              <a:gdLst>
                <a:gd name="T0" fmla="*/ 68 w 165"/>
                <a:gd name="T1" fmla="*/ 99 h 81"/>
                <a:gd name="T2" fmla="*/ 66 w 165"/>
                <a:gd name="T3" fmla="*/ 95 h 81"/>
                <a:gd name="T4" fmla="*/ 61 w 165"/>
                <a:gd name="T5" fmla="*/ 93 h 81"/>
                <a:gd name="T6" fmla="*/ 56 w 165"/>
                <a:gd name="T7" fmla="*/ 88 h 81"/>
                <a:gd name="T8" fmla="*/ 56 w 165"/>
                <a:gd name="T9" fmla="*/ 80 h 81"/>
                <a:gd name="T10" fmla="*/ 55 w 165"/>
                <a:gd name="T11" fmla="*/ 74 h 81"/>
                <a:gd name="T12" fmla="*/ 46 w 165"/>
                <a:gd name="T13" fmla="*/ 69 h 81"/>
                <a:gd name="T14" fmla="*/ 38 w 165"/>
                <a:gd name="T15" fmla="*/ 73 h 81"/>
                <a:gd name="T16" fmla="*/ 34 w 165"/>
                <a:gd name="T17" fmla="*/ 74 h 81"/>
                <a:gd name="T18" fmla="*/ 29 w 165"/>
                <a:gd name="T19" fmla="*/ 69 h 81"/>
                <a:gd name="T20" fmla="*/ 22 w 165"/>
                <a:gd name="T21" fmla="*/ 64 h 81"/>
                <a:gd name="T22" fmla="*/ 16 w 165"/>
                <a:gd name="T23" fmla="*/ 57 h 81"/>
                <a:gd name="T24" fmla="*/ 10 w 165"/>
                <a:gd name="T25" fmla="*/ 53 h 81"/>
                <a:gd name="T26" fmla="*/ 5 w 165"/>
                <a:gd name="T27" fmla="*/ 53 h 81"/>
                <a:gd name="T28" fmla="*/ 4 w 165"/>
                <a:gd name="T29" fmla="*/ 52 h 81"/>
                <a:gd name="T30" fmla="*/ 1 w 165"/>
                <a:gd name="T31" fmla="*/ 49 h 81"/>
                <a:gd name="T32" fmla="*/ 4 w 165"/>
                <a:gd name="T33" fmla="*/ 47 h 81"/>
                <a:gd name="T34" fmla="*/ 8 w 165"/>
                <a:gd name="T35" fmla="*/ 41 h 81"/>
                <a:gd name="T36" fmla="*/ 5 w 165"/>
                <a:gd name="T37" fmla="*/ 36 h 81"/>
                <a:gd name="T38" fmla="*/ 9 w 165"/>
                <a:gd name="T39" fmla="*/ 30 h 81"/>
                <a:gd name="T40" fmla="*/ 18 w 165"/>
                <a:gd name="T41" fmla="*/ 25 h 81"/>
                <a:gd name="T42" fmla="*/ 27 w 165"/>
                <a:gd name="T43" fmla="*/ 18 h 81"/>
                <a:gd name="T44" fmla="*/ 35 w 165"/>
                <a:gd name="T45" fmla="*/ 10 h 81"/>
                <a:gd name="T46" fmla="*/ 44 w 165"/>
                <a:gd name="T47" fmla="*/ 9 h 81"/>
                <a:gd name="T48" fmla="*/ 78 w 165"/>
                <a:gd name="T49" fmla="*/ 6 h 81"/>
                <a:gd name="T50" fmla="*/ 112 w 165"/>
                <a:gd name="T51" fmla="*/ 3 h 81"/>
                <a:gd name="T52" fmla="*/ 124 w 165"/>
                <a:gd name="T53" fmla="*/ 0 h 81"/>
                <a:gd name="T54" fmla="*/ 134 w 165"/>
                <a:gd name="T55" fmla="*/ 4 h 81"/>
                <a:gd name="T56" fmla="*/ 147 w 165"/>
                <a:gd name="T57" fmla="*/ 3 h 81"/>
                <a:gd name="T58" fmla="*/ 160 w 165"/>
                <a:gd name="T59" fmla="*/ 4 h 81"/>
                <a:gd name="T60" fmla="*/ 169 w 165"/>
                <a:gd name="T61" fmla="*/ 6 h 81"/>
                <a:gd name="T62" fmla="*/ 182 w 165"/>
                <a:gd name="T63" fmla="*/ 8 h 81"/>
                <a:gd name="T64" fmla="*/ 190 w 165"/>
                <a:gd name="T65" fmla="*/ 14 h 81"/>
                <a:gd name="T66" fmla="*/ 195 w 165"/>
                <a:gd name="T67" fmla="*/ 19 h 81"/>
                <a:gd name="T68" fmla="*/ 210 w 165"/>
                <a:gd name="T69" fmla="*/ 25 h 81"/>
                <a:gd name="T70" fmla="*/ 212 w 165"/>
                <a:gd name="T71" fmla="*/ 29 h 81"/>
                <a:gd name="T72" fmla="*/ 215 w 165"/>
                <a:gd name="T73" fmla="*/ 34 h 81"/>
                <a:gd name="T74" fmla="*/ 210 w 165"/>
                <a:gd name="T75" fmla="*/ 34 h 81"/>
                <a:gd name="T76" fmla="*/ 192 w 165"/>
                <a:gd name="T77" fmla="*/ 41 h 81"/>
                <a:gd name="T78" fmla="*/ 185 w 165"/>
                <a:gd name="T79" fmla="*/ 43 h 81"/>
                <a:gd name="T80" fmla="*/ 172 w 165"/>
                <a:gd name="T81" fmla="*/ 45 h 81"/>
                <a:gd name="T82" fmla="*/ 165 w 165"/>
                <a:gd name="T83" fmla="*/ 43 h 81"/>
                <a:gd name="T84" fmla="*/ 162 w 165"/>
                <a:gd name="T85" fmla="*/ 39 h 81"/>
                <a:gd name="T86" fmla="*/ 158 w 165"/>
                <a:gd name="T87" fmla="*/ 43 h 81"/>
                <a:gd name="T88" fmla="*/ 154 w 165"/>
                <a:gd name="T89" fmla="*/ 47 h 81"/>
                <a:gd name="T90" fmla="*/ 152 w 165"/>
                <a:gd name="T91" fmla="*/ 53 h 81"/>
                <a:gd name="T92" fmla="*/ 143 w 165"/>
                <a:gd name="T93" fmla="*/ 64 h 81"/>
                <a:gd name="T94" fmla="*/ 133 w 165"/>
                <a:gd name="T95" fmla="*/ 70 h 81"/>
                <a:gd name="T96" fmla="*/ 121 w 165"/>
                <a:gd name="T97" fmla="*/ 70 h 81"/>
                <a:gd name="T98" fmla="*/ 112 w 165"/>
                <a:gd name="T99" fmla="*/ 70 h 81"/>
                <a:gd name="T100" fmla="*/ 108 w 165"/>
                <a:gd name="T101" fmla="*/ 76 h 81"/>
                <a:gd name="T102" fmla="*/ 98 w 165"/>
                <a:gd name="T103" fmla="*/ 79 h 81"/>
                <a:gd name="T104" fmla="*/ 91 w 165"/>
                <a:gd name="T105" fmla="*/ 80 h 81"/>
                <a:gd name="T106" fmla="*/ 91 w 165"/>
                <a:gd name="T107" fmla="*/ 87 h 81"/>
                <a:gd name="T108" fmla="*/ 90 w 165"/>
                <a:gd name="T109" fmla="*/ 93 h 81"/>
                <a:gd name="T110" fmla="*/ 86 w 165"/>
                <a:gd name="T111" fmla="*/ 99 h 81"/>
                <a:gd name="T112" fmla="*/ 78 w 165"/>
                <a:gd name="T113" fmla="*/ 104 h 81"/>
                <a:gd name="T114" fmla="*/ 66 w 165"/>
                <a:gd name="T115" fmla="*/ 105 h 8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65"/>
                <a:gd name="T175" fmla="*/ 0 h 81"/>
                <a:gd name="T176" fmla="*/ 165 w 165"/>
                <a:gd name="T177" fmla="*/ 81 h 8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65" h="81">
                  <a:moveTo>
                    <a:pt x="53" y="80"/>
                  </a:moveTo>
                  <a:lnTo>
                    <a:pt x="52" y="78"/>
                  </a:lnTo>
                  <a:lnTo>
                    <a:pt x="52" y="76"/>
                  </a:lnTo>
                  <a:lnTo>
                    <a:pt x="52" y="74"/>
                  </a:lnTo>
                  <a:lnTo>
                    <a:pt x="51" y="73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6" y="71"/>
                  </a:lnTo>
                  <a:lnTo>
                    <a:pt x="44" y="70"/>
                  </a:lnTo>
                  <a:lnTo>
                    <a:pt x="43" y="68"/>
                  </a:lnTo>
                  <a:lnTo>
                    <a:pt x="43" y="66"/>
                  </a:lnTo>
                  <a:lnTo>
                    <a:pt x="43" y="64"/>
                  </a:lnTo>
                  <a:lnTo>
                    <a:pt x="43" y="62"/>
                  </a:lnTo>
                  <a:lnTo>
                    <a:pt x="43" y="61"/>
                  </a:lnTo>
                  <a:lnTo>
                    <a:pt x="43" y="59"/>
                  </a:lnTo>
                  <a:lnTo>
                    <a:pt x="42" y="57"/>
                  </a:lnTo>
                  <a:lnTo>
                    <a:pt x="40" y="56"/>
                  </a:lnTo>
                  <a:lnTo>
                    <a:pt x="38" y="54"/>
                  </a:lnTo>
                  <a:lnTo>
                    <a:pt x="35" y="53"/>
                  </a:lnTo>
                  <a:lnTo>
                    <a:pt x="32" y="54"/>
                  </a:lnTo>
                  <a:lnTo>
                    <a:pt x="30" y="55"/>
                  </a:lnTo>
                  <a:lnTo>
                    <a:pt x="29" y="56"/>
                  </a:lnTo>
                  <a:lnTo>
                    <a:pt x="27" y="57"/>
                  </a:lnTo>
                  <a:lnTo>
                    <a:pt x="26" y="57"/>
                  </a:lnTo>
                  <a:lnTo>
                    <a:pt x="25" y="57"/>
                  </a:lnTo>
                  <a:lnTo>
                    <a:pt x="24" y="54"/>
                  </a:lnTo>
                  <a:lnTo>
                    <a:pt x="22" y="53"/>
                  </a:lnTo>
                  <a:lnTo>
                    <a:pt x="20" y="51"/>
                  </a:lnTo>
                  <a:lnTo>
                    <a:pt x="19" y="50"/>
                  </a:lnTo>
                  <a:lnTo>
                    <a:pt x="17" y="49"/>
                  </a:lnTo>
                  <a:lnTo>
                    <a:pt x="14" y="48"/>
                  </a:lnTo>
                  <a:lnTo>
                    <a:pt x="13" y="47"/>
                  </a:lnTo>
                  <a:lnTo>
                    <a:pt x="12" y="44"/>
                  </a:lnTo>
                  <a:lnTo>
                    <a:pt x="10" y="42"/>
                  </a:lnTo>
                  <a:lnTo>
                    <a:pt x="10" y="41"/>
                  </a:lnTo>
                  <a:lnTo>
                    <a:pt x="8" y="41"/>
                  </a:lnTo>
                  <a:lnTo>
                    <a:pt x="7" y="41"/>
                  </a:lnTo>
                  <a:lnTo>
                    <a:pt x="6" y="41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3" y="40"/>
                  </a:lnTo>
                  <a:lnTo>
                    <a:pt x="3" y="39"/>
                  </a:lnTo>
                  <a:lnTo>
                    <a:pt x="2" y="39"/>
                  </a:lnTo>
                  <a:lnTo>
                    <a:pt x="1" y="38"/>
                  </a:lnTo>
                  <a:lnTo>
                    <a:pt x="0" y="38"/>
                  </a:lnTo>
                  <a:lnTo>
                    <a:pt x="1" y="37"/>
                  </a:lnTo>
                  <a:lnTo>
                    <a:pt x="3" y="36"/>
                  </a:lnTo>
                  <a:lnTo>
                    <a:pt x="4" y="35"/>
                  </a:lnTo>
                  <a:lnTo>
                    <a:pt x="6" y="34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4" y="28"/>
                  </a:lnTo>
                  <a:lnTo>
                    <a:pt x="4" y="26"/>
                  </a:lnTo>
                  <a:lnTo>
                    <a:pt x="5" y="24"/>
                  </a:lnTo>
                  <a:lnTo>
                    <a:pt x="7" y="23"/>
                  </a:lnTo>
                  <a:lnTo>
                    <a:pt x="9" y="22"/>
                  </a:lnTo>
                  <a:lnTo>
                    <a:pt x="12" y="20"/>
                  </a:lnTo>
                  <a:lnTo>
                    <a:pt x="14" y="19"/>
                  </a:lnTo>
                  <a:lnTo>
                    <a:pt x="15" y="17"/>
                  </a:lnTo>
                  <a:lnTo>
                    <a:pt x="18" y="16"/>
                  </a:lnTo>
                  <a:lnTo>
                    <a:pt x="21" y="14"/>
                  </a:lnTo>
                  <a:lnTo>
                    <a:pt x="23" y="11"/>
                  </a:lnTo>
                  <a:lnTo>
                    <a:pt x="25" y="9"/>
                  </a:lnTo>
                  <a:lnTo>
                    <a:pt x="27" y="8"/>
                  </a:lnTo>
                  <a:lnTo>
                    <a:pt x="29" y="7"/>
                  </a:lnTo>
                  <a:lnTo>
                    <a:pt x="31" y="7"/>
                  </a:lnTo>
                  <a:lnTo>
                    <a:pt x="34" y="7"/>
                  </a:lnTo>
                  <a:lnTo>
                    <a:pt x="35" y="7"/>
                  </a:lnTo>
                  <a:lnTo>
                    <a:pt x="48" y="4"/>
                  </a:lnTo>
                  <a:lnTo>
                    <a:pt x="60" y="5"/>
                  </a:lnTo>
                  <a:lnTo>
                    <a:pt x="73" y="6"/>
                  </a:lnTo>
                  <a:lnTo>
                    <a:pt x="85" y="3"/>
                  </a:lnTo>
                  <a:lnTo>
                    <a:pt x="86" y="2"/>
                  </a:lnTo>
                  <a:lnTo>
                    <a:pt x="88" y="3"/>
                  </a:lnTo>
                  <a:lnTo>
                    <a:pt x="92" y="2"/>
                  </a:lnTo>
                  <a:lnTo>
                    <a:pt x="95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3" y="3"/>
                  </a:lnTo>
                  <a:lnTo>
                    <a:pt x="106" y="4"/>
                  </a:lnTo>
                  <a:lnTo>
                    <a:pt x="109" y="3"/>
                  </a:lnTo>
                  <a:lnTo>
                    <a:pt x="113" y="2"/>
                  </a:lnTo>
                  <a:lnTo>
                    <a:pt x="117" y="2"/>
                  </a:lnTo>
                  <a:lnTo>
                    <a:pt x="121" y="2"/>
                  </a:lnTo>
                  <a:lnTo>
                    <a:pt x="123" y="3"/>
                  </a:lnTo>
                  <a:lnTo>
                    <a:pt x="125" y="4"/>
                  </a:lnTo>
                  <a:lnTo>
                    <a:pt x="127" y="5"/>
                  </a:lnTo>
                  <a:lnTo>
                    <a:pt x="130" y="5"/>
                  </a:lnTo>
                  <a:lnTo>
                    <a:pt x="133" y="5"/>
                  </a:lnTo>
                  <a:lnTo>
                    <a:pt x="136" y="5"/>
                  </a:lnTo>
                  <a:lnTo>
                    <a:pt x="140" y="6"/>
                  </a:lnTo>
                  <a:lnTo>
                    <a:pt x="142" y="8"/>
                  </a:lnTo>
                  <a:lnTo>
                    <a:pt x="145" y="9"/>
                  </a:lnTo>
                  <a:lnTo>
                    <a:pt x="146" y="11"/>
                  </a:lnTo>
                  <a:lnTo>
                    <a:pt x="147" y="13"/>
                  </a:lnTo>
                  <a:lnTo>
                    <a:pt x="149" y="14"/>
                  </a:lnTo>
                  <a:lnTo>
                    <a:pt x="150" y="15"/>
                  </a:lnTo>
                  <a:lnTo>
                    <a:pt x="154" y="17"/>
                  </a:lnTo>
                  <a:lnTo>
                    <a:pt x="157" y="18"/>
                  </a:lnTo>
                  <a:lnTo>
                    <a:pt x="161" y="19"/>
                  </a:lnTo>
                  <a:lnTo>
                    <a:pt x="161" y="20"/>
                  </a:lnTo>
                  <a:lnTo>
                    <a:pt x="162" y="21"/>
                  </a:lnTo>
                  <a:lnTo>
                    <a:pt x="163" y="22"/>
                  </a:lnTo>
                  <a:lnTo>
                    <a:pt x="164" y="23"/>
                  </a:lnTo>
                  <a:lnTo>
                    <a:pt x="164" y="25"/>
                  </a:lnTo>
                  <a:lnTo>
                    <a:pt x="165" y="26"/>
                  </a:lnTo>
                  <a:lnTo>
                    <a:pt x="164" y="26"/>
                  </a:lnTo>
                  <a:lnTo>
                    <a:pt x="162" y="25"/>
                  </a:lnTo>
                  <a:lnTo>
                    <a:pt x="161" y="26"/>
                  </a:lnTo>
                  <a:lnTo>
                    <a:pt x="156" y="28"/>
                  </a:lnTo>
                  <a:lnTo>
                    <a:pt x="152" y="30"/>
                  </a:lnTo>
                  <a:lnTo>
                    <a:pt x="147" y="32"/>
                  </a:lnTo>
                  <a:lnTo>
                    <a:pt x="145" y="33"/>
                  </a:lnTo>
                  <a:lnTo>
                    <a:pt x="144" y="33"/>
                  </a:lnTo>
                  <a:lnTo>
                    <a:pt x="142" y="33"/>
                  </a:lnTo>
                  <a:lnTo>
                    <a:pt x="141" y="33"/>
                  </a:lnTo>
                  <a:lnTo>
                    <a:pt x="136" y="35"/>
                  </a:lnTo>
                  <a:lnTo>
                    <a:pt x="132" y="35"/>
                  </a:lnTo>
                  <a:lnTo>
                    <a:pt x="128" y="35"/>
                  </a:lnTo>
                  <a:lnTo>
                    <a:pt x="127" y="34"/>
                  </a:lnTo>
                  <a:lnTo>
                    <a:pt x="127" y="33"/>
                  </a:lnTo>
                  <a:lnTo>
                    <a:pt x="126" y="32"/>
                  </a:lnTo>
                  <a:lnTo>
                    <a:pt x="125" y="31"/>
                  </a:lnTo>
                  <a:lnTo>
                    <a:pt x="124" y="30"/>
                  </a:lnTo>
                  <a:lnTo>
                    <a:pt x="123" y="31"/>
                  </a:lnTo>
                  <a:lnTo>
                    <a:pt x="122" y="32"/>
                  </a:lnTo>
                  <a:lnTo>
                    <a:pt x="121" y="33"/>
                  </a:lnTo>
                  <a:lnTo>
                    <a:pt x="120" y="34"/>
                  </a:lnTo>
                  <a:lnTo>
                    <a:pt x="119" y="35"/>
                  </a:lnTo>
                  <a:lnTo>
                    <a:pt x="118" y="36"/>
                  </a:lnTo>
                  <a:lnTo>
                    <a:pt x="118" y="38"/>
                  </a:lnTo>
                  <a:lnTo>
                    <a:pt x="118" y="40"/>
                  </a:lnTo>
                  <a:lnTo>
                    <a:pt x="117" y="41"/>
                  </a:lnTo>
                  <a:lnTo>
                    <a:pt x="115" y="44"/>
                  </a:lnTo>
                  <a:lnTo>
                    <a:pt x="113" y="47"/>
                  </a:lnTo>
                  <a:lnTo>
                    <a:pt x="110" y="49"/>
                  </a:lnTo>
                  <a:lnTo>
                    <a:pt x="107" y="51"/>
                  </a:lnTo>
                  <a:lnTo>
                    <a:pt x="104" y="53"/>
                  </a:lnTo>
                  <a:lnTo>
                    <a:pt x="102" y="54"/>
                  </a:lnTo>
                  <a:lnTo>
                    <a:pt x="99" y="55"/>
                  </a:lnTo>
                  <a:lnTo>
                    <a:pt x="96" y="55"/>
                  </a:lnTo>
                  <a:lnTo>
                    <a:pt x="93" y="54"/>
                  </a:lnTo>
                  <a:lnTo>
                    <a:pt x="89" y="53"/>
                  </a:lnTo>
                  <a:lnTo>
                    <a:pt x="88" y="53"/>
                  </a:lnTo>
                  <a:lnTo>
                    <a:pt x="86" y="54"/>
                  </a:lnTo>
                  <a:lnTo>
                    <a:pt x="85" y="55"/>
                  </a:lnTo>
                  <a:lnTo>
                    <a:pt x="85" y="56"/>
                  </a:lnTo>
                  <a:lnTo>
                    <a:pt x="83" y="59"/>
                  </a:lnTo>
                  <a:lnTo>
                    <a:pt x="80" y="61"/>
                  </a:lnTo>
                  <a:lnTo>
                    <a:pt x="78" y="61"/>
                  </a:lnTo>
                  <a:lnTo>
                    <a:pt x="75" y="61"/>
                  </a:lnTo>
                  <a:lnTo>
                    <a:pt x="73" y="60"/>
                  </a:lnTo>
                  <a:lnTo>
                    <a:pt x="72" y="60"/>
                  </a:lnTo>
                  <a:lnTo>
                    <a:pt x="70" y="62"/>
                  </a:lnTo>
                  <a:lnTo>
                    <a:pt x="70" y="63"/>
                  </a:lnTo>
                  <a:lnTo>
                    <a:pt x="70" y="65"/>
                  </a:lnTo>
                  <a:lnTo>
                    <a:pt x="70" y="67"/>
                  </a:lnTo>
                  <a:lnTo>
                    <a:pt x="70" y="69"/>
                  </a:lnTo>
                  <a:lnTo>
                    <a:pt x="70" y="71"/>
                  </a:lnTo>
                  <a:lnTo>
                    <a:pt x="69" y="72"/>
                  </a:lnTo>
                  <a:lnTo>
                    <a:pt x="68" y="72"/>
                  </a:lnTo>
                  <a:lnTo>
                    <a:pt x="67" y="73"/>
                  </a:lnTo>
                  <a:lnTo>
                    <a:pt x="66" y="76"/>
                  </a:lnTo>
                  <a:lnTo>
                    <a:pt x="64" y="78"/>
                  </a:lnTo>
                  <a:lnTo>
                    <a:pt x="62" y="79"/>
                  </a:lnTo>
                  <a:lnTo>
                    <a:pt x="60" y="80"/>
                  </a:lnTo>
                  <a:lnTo>
                    <a:pt x="57" y="80"/>
                  </a:lnTo>
                  <a:lnTo>
                    <a:pt x="54" y="81"/>
                  </a:lnTo>
                  <a:lnTo>
                    <a:pt x="51" y="81"/>
                  </a:lnTo>
                  <a:lnTo>
                    <a:pt x="53" y="80"/>
                  </a:lnTo>
                  <a:close/>
                </a:path>
              </a:pathLst>
            </a:custGeom>
            <a:solidFill>
              <a:srgbClr val="79AD75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10" name="Freeform 137"/>
            <p:cNvSpPr>
              <a:spLocks/>
            </p:cNvSpPr>
            <p:nvPr/>
          </p:nvSpPr>
          <p:spPr bwMode="gray">
            <a:xfrm>
              <a:off x="3125" y="1457"/>
              <a:ext cx="215" cy="105"/>
            </a:xfrm>
            <a:custGeom>
              <a:avLst/>
              <a:gdLst>
                <a:gd name="T0" fmla="*/ 68 w 165"/>
                <a:gd name="T1" fmla="*/ 99 h 81"/>
                <a:gd name="T2" fmla="*/ 66 w 165"/>
                <a:gd name="T3" fmla="*/ 95 h 81"/>
                <a:gd name="T4" fmla="*/ 61 w 165"/>
                <a:gd name="T5" fmla="*/ 93 h 81"/>
                <a:gd name="T6" fmla="*/ 56 w 165"/>
                <a:gd name="T7" fmla="*/ 88 h 81"/>
                <a:gd name="T8" fmla="*/ 56 w 165"/>
                <a:gd name="T9" fmla="*/ 80 h 81"/>
                <a:gd name="T10" fmla="*/ 55 w 165"/>
                <a:gd name="T11" fmla="*/ 74 h 81"/>
                <a:gd name="T12" fmla="*/ 46 w 165"/>
                <a:gd name="T13" fmla="*/ 69 h 81"/>
                <a:gd name="T14" fmla="*/ 38 w 165"/>
                <a:gd name="T15" fmla="*/ 73 h 81"/>
                <a:gd name="T16" fmla="*/ 34 w 165"/>
                <a:gd name="T17" fmla="*/ 74 h 81"/>
                <a:gd name="T18" fmla="*/ 29 w 165"/>
                <a:gd name="T19" fmla="*/ 69 h 81"/>
                <a:gd name="T20" fmla="*/ 22 w 165"/>
                <a:gd name="T21" fmla="*/ 64 h 81"/>
                <a:gd name="T22" fmla="*/ 16 w 165"/>
                <a:gd name="T23" fmla="*/ 57 h 81"/>
                <a:gd name="T24" fmla="*/ 10 w 165"/>
                <a:gd name="T25" fmla="*/ 53 h 81"/>
                <a:gd name="T26" fmla="*/ 5 w 165"/>
                <a:gd name="T27" fmla="*/ 53 h 81"/>
                <a:gd name="T28" fmla="*/ 4 w 165"/>
                <a:gd name="T29" fmla="*/ 52 h 81"/>
                <a:gd name="T30" fmla="*/ 1 w 165"/>
                <a:gd name="T31" fmla="*/ 49 h 81"/>
                <a:gd name="T32" fmla="*/ 4 w 165"/>
                <a:gd name="T33" fmla="*/ 47 h 81"/>
                <a:gd name="T34" fmla="*/ 8 w 165"/>
                <a:gd name="T35" fmla="*/ 41 h 81"/>
                <a:gd name="T36" fmla="*/ 5 w 165"/>
                <a:gd name="T37" fmla="*/ 36 h 81"/>
                <a:gd name="T38" fmla="*/ 9 w 165"/>
                <a:gd name="T39" fmla="*/ 30 h 81"/>
                <a:gd name="T40" fmla="*/ 18 w 165"/>
                <a:gd name="T41" fmla="*/ 25 h 81"/>
                <a:gd name="T42" fmla="*/ 27 w 165"/>
                <a:gd name="T43" fmla="*/ 18 h 81"/>
                <a:gd name="T44" fmla="*/ 35 w 165"/>
                <a:gd name="T45" fmla="*/ 10 h 81"/>
                <a:gd name="T46" fmla="*/ 44 w 165"/>
                <a:gd name="T47" fmla="*/ 9 h 81"/>
                <a:gd name="T48" fmla="*/ 78 w 165"/>
                <a:gd name="T49" fmla="*/ 6 h 81"/>
                <a:gd name="T50" fmla="*/ 112 w 165"/>
                <a:gd name="T51" fmla="*/ 3 h 81"/>
                <a:gd name="T52" fmla="*/ 124 w 165"/>
                <a:gd name="T53" fmla="*/ 0 h 81"/>
                <a:gd name="T54" fmla="*/ 134 w 165"/>
                <a:gd name="T55" fmla="*/ 4 h 81"/>
                <a:gd name="T56" fmla="*/ 147 w 165"/>
                <a:gd name="T57" fmla="*/ 3 h 81"/>
                <a:gd name="T58" fmla="*/ 160 w 165"/>
                <a:gd name="T59" fmla="*/ 4 h 81"/>
                <a:gd name="T60" fmla="*/ 169 w 165"/>
                <a:gd name="T61" fmla="*/ 6 h 81"/>
                <a:gd name="T62" fmla="*/ 182 w 165"/>
                <a:gd name="T63" fmla="*/ 8 h 81"/>
                <a:gd name="T64" fmla="*/ 190 w 165"/>
                <a:gd name="T65" fmla="*/ 14 h 81"/>
                <a:gd name="T66" fmla="*/ 195 w 165"/>
                <a:gd name="T67" fmla="*/ 19 h 81"/>
                <a:gd name="T68" fmla="*/ 210 w 165"/>
                <a:gd name="T69" fmla="*/ 25 h 81"/>
                <a:gd name="T70" fmla="*/ 212 w 165"/>
                <a:gd name="T71" fmla="*/ 29 h 81"/>
                <a:gd name="T72" fmla="*/ 215 w 165"/>
                <a:gd name="T73" fmla="*/ 34 h 81"/>
                <a:gd name="T74" fmla="*/ 210 w 165"/>
                <a:gd name="T75" fmla="*/ 34 h 81"/>
                <a:gd name="T76" fmla="*/ 192 w 165"/>
                <a:gd name="T77" fmla="*/ 41 h 81"/>
                <a:gd name="T78" fmla="*/ 185 w 165"/>
                <a:gd name="T79" fmla="*/ 43 h 81"/>
                <a:gd name="T80" fmla="*/ 172 w 165"/>
                <a:gd name="T81" fmla="*/ 45 h 81"/>
                <a:gd name="T82" fmla="*/ 165 w 165"/>
                <a:gd name="T83" fmla="*/ 43 h 81"/>
                <a:gd name="T84" fmla="*/ 162 w 165"/>
                <a:gd name="T85" fmla="*/ 39 h 81"/>
                <a:gd name="T86" fmla="*/ 158 w 165"/>
                <a:gd name="T87" fmla="*/ 43 h 81"/>
                <a:gd name="T88" fmla="*/ 154 w 165"/>
                <a:gd name="T89" fmla="*/ 47 h 81"/>
                <a:gd name="T90" fmla="*/ 152 w 165"/>
                <a:gd name="T91" fmla="*/ 53 h 81"/>
                <a:gd name="T92" fmla="*/ 143 w 165"/>
                <a:gd name="T93" fmla="*/ 64 h 81"/>
                <a:gd name="T94" fmla="*/ 133 w 165"/>
                <a:gd name="T95" fmla="*/ 70 h 81"/>
                <a:gd name="T96" fmla="*/ 121 w 165"/>
                <a:gd name="T97" fmla="*/ 70 h 81"/>
                <a:gd name="T98" fmla="*/ 112 w 165"/>
                <a:gd name="T99" fmla="*/ 70 h 81"/>
                <a:gd name="T100" fmla="*/ 108 w 165"/>
                <a:gd name="T101" fmla="*/ 76 h 81"/>
                <a:gd name="T102" fmla="*/ 98 w 165"/>
                <a:gd name="T103" fmla="*/ 79 h 81"/>
                <a:gd name="T104" fmla="*/ 91 w 165"/>
                <a:gd name="T105" fmla="*/ 80 h 81"/>
                <a:gd name="T106" fmla="*/ 91 w 165"/>
                <a:gd name="T107" fmla="*/ 87 h 81"/>
                <a:gd name="T108" fmla="*/ 90 w 165"/>
                <a:gd name="T109" fmla="*/ 93 h 81"/>
                <a:gd name="T110" fmla="*/ 86 w 165"/>
                <a:gd name="T111" fmla="*/ 99 h 81"/>
                <a:gd name="T112" fmla="*/ 78 w 165"/>
                <a:gd name="T113" fmla="*/ 104 h 81"/>
                <a:gd name="T114" fmla="*/ 66 w 165"/>
                <a:gd name="T115" fmla="*/ 105 h 8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65"/>
                <a:gd name="T175" fmla="*/ 0 h 81"/>
                <a:gd name="T176" fmla="*/ 165 w 165"/>
                <a:gd name="T177" fmla="*/ 81 h 8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65" h="81">
                  <a:moveTo>
                    <a:pt x="53" y="80"/>
                  </a:moveTo>
                  <a:lnTo>
                    <a:pt x="52" y="78"/>
                  </a:lnTo>
                  <a:lnTo>
                    <a:pt x="52" y="76"/>
                  </a:lnTo>
                  <a:lnTo>
                    <a:pt x="52" y="74"/>
                  </a:lnTo>
                  <a:lnTo>
                    <a:pt x="51" y="73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6" y="71"/>
                  </a:lnTo>
                  <a:lnTo>
                    <a:pt x="44" y="70"/>
                  </a:lnTo>
                  <a:lnTo>
                    <a:pt x="43" y="68"/>
                  </a:lnTo>
                  <a:lnTo>
                    <a:pt x="43" y="66"/>
                  </a:lnTo>
                  <a:lnTo>
                    <a:pt x="43" y="64"/>
                  </a:lnTo>
                  <a:lnTo>
                    <a:pt x="43" y="62"/>
                  </a:lnTo>
                  <a:lnTo>
                    <a:pt x="43" y="61"/>
                  </a:lnTo>
                  <a:lnTo>
                    <a:pt x="43" y="59"/>
                  </a:lnTo>
                  <a:lnTo>
                    <a:pt x="42" y="57"/>
                  </a:lnTo>
                  <a:lnTo>
                    <a:pt x="40" y="56"/>
                  </a:lnTo>
                  <a:lnTo>
                    <a:pt x="38" y="54"/>
                  </a:lnTo>
                  <a:lnTo>
                    <a:pt x="35" y="53"/>
                  </a:lnTo>
                  <a:lnTo>
                    <a:pt x="32" y="54"/>
                  </a:lnTo>
                  <a:lnTo>
                    <a:pt x="30" y="55"/>
                  </a:lnTo>
                  <a:lnTo>
                    <a:pt x="29" y="56"/>
                  </a:lnTo>
                  <a:lnTo>
                    <a:pt x="27" y="57"/>
                  </a:lnTo>
                  <a:lnTo>
                    <a:pt x="26" y="57"/>
                  </a:lnTo>
                  <a:lnTo>
                    <a:pt x="25" y="57"/>
                  </a:lnTo>
                  <a:lnTo>
                    <a:pt x="24" y="54"/>
                  </a:lnTo>
                  <a:lnTo>
                    <a:pt x="22" y="53"/>
                  </a:lnTo>
                  <a:lnTo>
                    <a:pt x="20" y="51"/>
                  </a:lnTo>
                  <a:lnTo>
                    <a:pt x="19" y="50"/>
                  </a:lnTo>
                  <a:lnTo>
                    <a:pt x="17" y="49"/>
                  </a:lnTo>
                  <a:lnTo>
                    <a:pt x="14" y="48"/>
                  </a:lnTo>
                  <a:lnTo>
                    <a:pt x="13" y="47"/>
                  </a:lnTo>
                  <a:lnTo>
                    <a:pt x="12" y="44"/>
                  </a:lnTo>
                  <a:lnTo>
                    <a:pt x="10" y="42"/>
                  </a:lnTo>
                  <a:lnTo>
                    <a:pt x="10" y="41"/>
                  </a:lnTo>
                  <a:lnTo>
                    <a:pt x="8" y="41"/>
                  </a:lnTo>
                  <a:lnTo>
                    <a:pt x="7" y="41"/>
                  </a:lnTo>
                  <a:lnTo>
                    <a:pt x="6" y="41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3" y="40"/>
                  </a:lnTo>
                  <a:lnTo>
                    <a:pt x="3" y="39"/>
                  </a:lnTo>
                  <a:lnTo>
                    <a:pt x="2" y="39"/>
                  </a:lnTo>
                  <a:lnTo>
                    <a:pt x="1" y="38"/>
                  </a:lnTo>
                  <a:lnTo>
                    <a:pt x="0" y="38"/>
                  </a:lnTo>
                  <a:lnTo>
                    <a:pt x="1" y="37"/>
                  </a:lnTo>
                  <a:lnTo>
                    <a:pt x="3" y="36"/>
                  </a:lnTo>
                  <a:lnTo>
                    <a:pt x="4" y="35"/>
                  </a:lnTo>
                  <a:lnTo>
                    <a:pt x="6" y="34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4" y="28"/>
                  </a:lnTo>
                  <a:lnTo>
                    <a:pt x="4" y="26"/>
                  </a:lnTo>
                  <a:lnTo>
                    <a:pt x="5" y="24"/>
                  </a:lnTo>
                  <a:lnTo>
                    <a:pt x="7" y="23"/>
                  </a:lnTo>
                  <a:lnTo>
                    <a:pt x="9" y="22"/>
                  </a:lnTo>
                  <a:lnTo>
                    <a:pt x="12" y="20"/>
                  </a:lnTo>
                  <a:lnTo>
                    <a:pt x="14" y="19"/>
                  </a:lnTo>
                  <a:lnTo>
                    <a:pt x="15" y="17"/>
                  </a:lnTo>
                  <a:lnTo>
                    <a:pt x="18" y="16"/>
                  </a:lnTo>
                  <a:lnTo>
                    <a:pt x="21" y="14"/>
                  </a:lnTo>
                  <a:lnTo>
                    <a:pt x="23" y="11"/>
                  </a:lnTo>
                  <a:lnTo>
                    <a:pt x="25" y="9"/>
                  </a:lnTo>
                  <a:lnTo>
                    <a:pt x="27" y="8"/>
                  </a:lnTo>
                  <a:lnTo>
                    <a:pt x="29" y="7"/>
                  </a:lnTo>
                  <a:lnTo>
                    <a:pt x="31" y="7"/>
                  </a:lnTo>
                  <a:lnTo>
                    <a:pt x="34" y="7"/>
                  </a:lnTo>
                  <a:lnTo>
                    <a:pt x="35" y="7"/>
                  </a:lnTo>
                  <a:lnTo>
                    <a:pt x="48" y="4"/>
                  </a:lnTo>
                  <a:lnTo>
                    <a:pt x="60" y="5"/>
                  </a:lnTo>
                  <a:lnTo>
                    <a:pt x="73" y="6"/>
                  </a:lnTo>
                  <a:lnTo>
                    <a:pt x="85" y="3"/>
                  </a:lnTo>
                  <a:lnTo>
                    <a:pt x="86" y="2"/>
                  </a:lnTo>
                  <a:lnTo>
                    <a:pt x="88" y="3"/>
                  </a:lnTo>
                  <a:lnTo>
                    <a:pt x="92" y="2"/>
                  </a:lnTo>
                  <a:lnTo>
                    <a:pt x="95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3" y="3"/>
                  </a:lnTo>
                  <a:lnTo>
                    <a:pt x="106" y="4"/>
                  </a:lnTo>
                  <a:lnTo>
                    <a:pt x="109" y="3"/>
                  </a:lnTo>
                  <a:lnTo>
                    <a:pt x="113" y="2"/>
                  </a:lnTo>
                  <a:lnTo>
                    <a:pt x="117" y="2"/>
                  </a:lnTo>
                  <a:lnTo>
                    <a:pt x="121" y="2"/>
                  </a:lnTo>
                  <a:lnTo>
                    <a:pt x="123" y="3"/>
                  </a:lnTo>
                  <a:lnTo>
                    <a:pt x="125" y="4"/>
                  </a:lnTo>
                  <a:lnTo>
                    <a:pt x="127" y="5"/>
                  </a:lnTo>
                  <a:lnTo>
                    <a:pt x="130" y="5"/>
                  </a:lnTo>
                  <a:lnTo>
                    <a:pt x="133" y="5"/>
                  </a:lnTo>
                  <a:lnTo>
                    <a:pt x="136" y="5"/>
                  </a:lnTo>
                  <a:lnTo>
                    <a:pt x="140" y="6"/>
                  </a:lnTo>
                  <a:lnTo>
                    <a:pt x="142" y="8"/>
                  </a:lnTo>
                  <a:lnTo>
                    <a:pt x="145" y="9"/>
                  </a:lnTo>
                  <a:lnTo>
                    <a:pt x="146" y="11"/>
                  </a:lnTo>
                  <a:lnTo>
                    <a:pt x="147" y="13"/>
                  </a:lnTo>
                  <a:lnTo>
                    <a:pt x="149" y="14"/>
                  </a:lnTo>
                  <a:lnTo>
                    <a:pt x="150" y="15"/>
                  </a:lnTo>
                  <a:lnTo>
                    <a:pt x="154" y="17"/>
                  </a:lnTo>
                  <a:lnTo>
                    <a:pt x="157" y="18"/>
                  </a:lnTo>
                  <a:lnTo>
                    <a:pt x="161" y="19"/>
                  </a:lnTo>
                  <a:lnTo>
                    <a:pt x="161" y="20"/>
                  </a:lnTo>
                  <a:lnTo>
                    <a:pt x="162" y="21"/>
                  </a:lnTo>
                  <a:lnTo>
                    <a:pt x="163" y="22"/>
                  </a:lnTo>
                  <a:lnTo>
                    <a:pt x="164" y="23"/>
                  </a:lnTo>
                  <a:lnTo>
                    <a:pt x="164" y="25"/>
                  </a:lnTo>
                  <a:lnTo>
                    <a:pt x="165" y="26"/>
                  </a:lnTo>
                  <a:lnTo>
                    <a:pt x="164" y="26"/>
                  </a:lnTo>
                  <a:lnTo>
                    <a:pt x="162" y="25"/>
                  </a:lnTo>
                  <a:lnTo>
                    <a:pt x="161" y="26"/>
                  </a:lnTo>
                  <a:lnTo>
                    <a:pt x="156" y="28"/>
                  </a:lnTo>
                  <a:lnTo>
                    <a:pt x="152" y="30"/>
                  </a:lnTo>
                  <a:lnTo>
                    <a:pt x="147" y="32"/>
                  </a:lnTo>
                  <a:lnTo>
                    <a:pt x="145" y="33"/>
                  </a:lnTo>
                  <a:lnTo>
                    <a:pt x="144" y="33"/>
                  </a:lnTo>
                  <a:lnTo>
                    <a:pt x="142" y="33"/>
                  </a:lnTo>
                  <a:lnTo>
                    <a:pt x="141" y="33"/>
                  </a:lnTo>
                  <a:lnTo>
                    <a:pt x="136" y="35"/>
                  </a:lnTo>
                  <a:lnTo>
                    <a:pt x="132" y="35"/>
                  </a:lnTo>
                  <a:lnTo>
                    <a:pt x="128" y="35"/>
                  </a:lnTo>
                  <a:lnTo>
                    <a:pt x="127" y="34"/>
                  </a:lnTo>
                  <a:lnTo>
                    <a:pt x="127" y="33"/>
                  </a:lnTo>
                  <a:lnTo>
                    <a:pt x="126" y="32"/>
                  </a:lnTo>
                  <a:lnTo>
                    <a:pt x="125" y="31"/>
                  </a:lnTo>
                  <a:lnTo>
                    <a:pt x="124" y="30"/>
                  </a:lnTo>
                  <a:lnTo>
                    <a:pt x="123" y="31"/>
                  </a:lnTo>
                  <a:lnTo>
                    <a:pt x="122" y="32"/>
                  </a:lnTo>
                  <a:lnTo>
                    <a:pt x="121" y="33"/>
                  </a:lnTo>
                  <a:lnTo>
                    <a:pt x="120" y="34"/>
                  </a:lnTo>
                  <a:lnTo>
                    <a:pt x="119" y="35"/>
                  </a:lnTo>
                  <a:lnTo>
                    <a:pt x="118" y="36"/>
                  </a:lnTo>
                  <a:lnTo>
                    <a:pt x="118" y="38"/>
                  </a:lnTo>
                  <a:lnTo>
                    <a:pt x="118" y="40"/>
                  </a:lnTo>
                  <a:lnTo>
                    <a:pt x="117" y="41"/>
                  </a:lnTo>
                  <a:lnTo>
                    <a:pt x="115" y="44"/>
                  </a:lnTo>
                  <a:lnTo>
                    <a:pt x="113" y="47"/>
                  </a:lnTo>
                  <a:lnTo>
                    <a:pt x="110" y="49"/>
                  </a:lnTo>
                  <a:lnTo>
                    <a:pt x="107" y="51"/>
                  </a:lnTo>
                  <a:lnTo>
                    <a:pt x="104" y="53"/>
                  </a:lnTo>
                  <a:lnTo>
                    <a:pt x="102" y="54"/>
                  </a:lnTo>
                  <a:lnTo>
                    <a:pt x="99" y="55"/>
                  </a:lnTo>
                  <a:lnTo>
                    <a:pt x="96" y="55"/>
                  </a:lnTo>
                  <a:lnTo>
                    <a:pt x="93" y="54"/>
                  </a:lnTo>
                  <a:lnTo>
                    <a:pt x="89" y="53"/>
                  </a:lnTo>
                  <a:lnTo>
                    <a:pt x="88" y="53"/>
                  </a:lnTo>
                  <a:lnTo>
                    <a:pt x="86" y="54"/>
                  </a:lnTo>
                  <a:lnTo>
                    <a:pt x="85" y="55"/>
                  </a:lnTo>
                  <a:lnTo>
                    <a:pt x="85" y="56"/>
                  </a:lnTo>
                  <a:lnTo>
                    <a:pt x="83" y="59"/>
                  </a:lnTo>
                  <a:lnTo>
                    <a:pt x="80" y="61"/>
                  </a:lnTo>
                  <a:lnTo>
                    <a:pt x="78" y="61"/>
                  </a:lnTo>
                  <a:lnTo>
                    <a:pt x="75" y="61"/>
                  </a:lnTo>
                  <a:lnTo>
                    <a:pt x="73" y="60"/>
                  </a:lnTo>
                  <a:lnTo>
                    <a:pt x="72" y="60"/>
                  </a:lnTo>
                  <a:lnTo>
                    <a:pt x="70" y="62"/>
                  </a:lnTo>
                  <a:lnTo>
                    <a:pt x="70" y="63"/>
                  </a:lnTo>
                  <a:lnTo>
                    <a:pt x="70" y="65"/>
                  </a:lnTo>
                  <a:lnTo>
                    <a:pt x="70" y="67"/>
                  </a:lnTo>
                  <a:lnTo>
                    <a:pt x="70" y="69"/>
                  </a:lnTo>
                  <a:lnTo>
                    <a:pt x="70" y="71"/>
                  </a:lnTo>
                  <a:lnTo>
                    <a:pt x="69" y="72"/>
                  </a:lnTo>
                  <a:lnTo>
                    <a:pt x="68" y="72"/>
                  </a:lnTo>
                  <a:lnTo>
                    <a:pt x="67" y="73"/>
                  </a:lnTo>
                  <a:lnTo>
                    <a:pt x="66" y="76"/>
                  </a:lnTo>
                  <a:lnTo>
                    <a:pt x="64" y="78"/>
                  </a:lnTo>
                  <a:lnTo>
                    <a:pt x="62" y="79"/>
                  </a:lnTo>
                  <a:lnTo>
                    <a:pt x="60" y="80"/>
                  </a:lnTo>
                  <a:lnTo>
                    <a:pt x="57" y="80"/>
                  </a:lnTo>
                  <a:lnTo>
                    <a:pt x="54" y="81"/>
                  </a:lnTo>
                  <a:lnTo>
                    <a:pt x="51" y="81"/>
                  </a:lnTo>
                  <a:lnTo>
                    <a:pt x="53" y="80"/>
                  </a:lnTo>
                </a:path>
              </a:pathLst>
            </a:custGeom>
            <a:solidFill>
              <a:srgbClr val="79AD75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11" name="Freeform 138"/>
            <p:cNvSpPr>
              <a:spLocks/>
            </p:cNvSpPr>
            <p:nvPr/>
          </p:nvSpPr>
          <p:spPr bwMode="gray">
            <a:xfrm>
              <a:off x="3100" y="1506"/>
              <a:ext cx="85" cy="51"/>
            </a:xfrm>
            <a:custGeom>
              <a:avLst/>
              <a:gdLst>
                <a:gd name="T0" fmla="*/ 3 w 65"/>
                <a:gd name="T1" fmla="*/ 33 h 39"/>
                <a:gd name="T2" fmla="*/ 0 w 65"/>
                <a:gd name="T3" fmla="*/ 27 h 39"/>
                <a:gd name="T4" fmla="*/ 1 w 65"/>
                <a:gd name="T5" fmla="*/ 25 h 39"/>
                <a:gd name="T6" fmla="*/ 4 w 65"/>
                <a:gd name="T7" fmla="*/ 22 h 39"/>
                <a:gd name="T8" fmla="*/ 5 w 65"/>
                <a:gd name="T9" fmla="*/ 20 h 39"/>
                <a:gd name="T10" fmla="*/ 8 w 65"/>
                <a:gd name="T11" fmla="*/ 18 h 39"/>
                <a:gd name="T12" fmla="*/ 12 w 65"/>
                <a:gd name="T13" fmla="*/ 17 h 39"/>
                <a:gd name="T14" fmla="*/ 16 w 65"/>
                <a:gd name="T15" fmla="*/ 14 h 39"/>
                <a:gd name="T16" fmla="*/ 18 w 65"/>
                <a:gd name="T17" fmla="*/ 13 h 39"/>
                <a:gd name="T18" fmla="*/ 20 w 65"/>
                <a:gd name="T19" fmla="*/ 7 h 39"/>
                <a:gd name="T20" fmla="*/ 21 w 65"/>
                <a:gd name="T21" fmla="*/ 3 h 39"/>
                <a:gd name="T22" fmla="*/ 26 w 65"/>
                <a:gd name="T23" fmla="*/ 0 h 39"/>
                <a:gd name="T24" fmla="*/ 29 w 65"/>
                <a:gd name="T25" fmla="*/ 1 h 39"/>
                <a:gd name="T26" fmla="*/ 29 w 65"/>
                <a:gd name="T27" fmla="*/ 3 h 39"/>
                <a:gd name="T28" fmla="*/ 30 w 65"/>
                <a:gd name="T29" fmla="*/ 4 h 39"/>
                <a:gd name="T30" fmla="*/ 34 w 65"/>
                <a:gd name="T31" fmla="*/ 4 h 39"/>
                <a:gd name="T32" fmla="*/ 38 w 65"/>
                <a:gd name="T33" fmla="*/ 4 h 39"/>
                <a:gd name="T34" fmla="*/ 41 w 65"/>
                <a:gd name="T35" fmla="*/ 8 h 39"/>
                <a:gd name="T36" fmla="*/ 43 w 65"/>
                <a:gd name="T37" fmla="*/ 13 h 39"/>
                <a:gd name="T38" fmla="*/ 50 w 65"/>
                <a:gd name="T39" fmla="*/ 16 h 39"/>
                <a:gd name="T40" fmla="*/ 54 w 65"/>
                <a:gd name="T41" fmla="*/ 20 h 39"/>
                <a:gd name="T42" fmla="*/ 58 w 65"/>
                <a:gd name="T43" fmla="*/ 25 h 39"/>
                <a:gd name="T44" fmla="*/ 60 w 65"/>
                <a:gd name="T45" fmla="*/ 25 h 39"/>
                <a:gd name="T46" fmla="*/ 63 w 65"/>
                <a:gd name="T47" fmla="*/ 24 h 39"/>
                <a:gd name="T48" fmla="*/ 67 w 65"/>
                <a:gd name="T49" fmla="*/ 21 h 39"/>
                <a:gd name="T50" fmla="*/ 75 w 65"/>
                <a:gd name="T51" fmla="*/ 21 h 39"/>
                <a:gd name="T52" fmla="*/ 80 w 65"/>
                <a:gd name="T53" fmla="*/ 25 h 39"/>
                <a:gd name="T54" fmla="*/ 81 w 65"/>
                <a:gd name="T55" fmla="*/ 30 h 39"/>
                <a:gd name="T56" fmla="*/ 81 w 65"/>
                <a:gd name="T57" fmla="*/ 34 h 39"/>
                <a:gd name="T58" fmla="*/ 81 w 65"/>
                <a:gd name="T59" fmla="*/ 39 h 39"/>
                <a:gd name="T60" fmla="*/ 85 w 65"/>
                <a:gd name="T61" fmla="*/ 43 h 39"/>
                <a:gd name="T62" fmla="*/ 82 w 65"/>
                <a:gd name="T63" fmla="*/ 46 h 39"/>
                <a:gd name="T64" fmla="*/ 81 w 65"/>
                <a:gd name="T65" fmla="*/ 47 h 39"/>
                <a:gd name="T66" fmla="*/ 75 w 65"/>
                <a:gd name="T67" fmla="*/ 50 h 39"/>
                <a:gd name="T68" fmla="*/ 56 w 65"/>
                <a:gd name="T69" fmla="*/ 51 h 39"/>
                <a:gd name="T70" fmla="*/ 39 w 65"/>
                <a:gd name="T71" fmla="*/ 46 h 39"/>
                <a:gd name="T72" fmla="*/ 30 w 65"/>
                <a:gd name="T73" fmla="*/ 42 h 39"/>
                <a:gd name="T74" fmla="*/ 5 w 65"/>
                <a:gd name="T75" fmla="*/ 34 h 3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5"/>
                <a:gd name="T115" fmla="*/ 0 h 39"/>
                <a:gd name="T116" fmla="*/ 65 w 65"/>
                <a:gd name="T117" fmla="*/ 39 h 3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5" h="39">
                  <a:moveTo>
                    <a:pt x="4" y="26"/>
                  </a:moveTo>
                  <a:lnTo>
                    <a:pt x="2" y="25"/>
                  </a:lnTo>
                  <a:lnTo>
                    <a:pt x="1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9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3"/>
                  </a:lnTo>
                  <a:lnTo>
                    <a:pt x="10" y="12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6" y="2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5" y="3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9" y="3"/>
                  </a:lnTo>
                  <a:lnTo>
                    <a:pt x="29" y="4"/>
                  </a:lnTo>
                  <a:lnTo>
                    <a:pt x="31" y="6"/>
                  </a:lnTo>
                  <a:lnTo>
                    <a:pt x="32" y="9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38" y="12"/>
                  </a:lnTo>
                  <a:lnTo>
                    <a:pt x="39" y="13"/>
                  </a:lnTo>
                  <a:lnTo>
                    <a:pt x="41" y="15"/>
                  </a:lnTo>
                  <a:lnTo>
                    <a:pt x="43" y="16"/>
                  </a:lnTo>
                  <a:lnTo>
                    <a:pt x="44" y="19"/>
                  </a:lnTo>
                  <a:lnTo>
                    <a:pt x="45" y="19"/>
                  </a:lnTo>
                  <a:lnTo>
                    <a:pt x="46" y="19"/>
                  </a:lnTo>
                  <a:lnTo>
                    <a:pt x="48" y="18"/>
                  </a:lnTo>
                  <a:lnTo>
                    <a:pt x="49" y="17"/>
                  </a:lnTo>
                  <a:lnTo>
                    <a:pt x="51" y="16"/>
                  </a:lnTo>
                  <a:lnTo>
                    <a:pt x="54" y="15"/>
                  </a:lnTo>
                  <a:lnTo>
                    <a:pt x="57" y="16"/>
                  </a:lnTo>
                  <a:lnTo>
                    <a:pt x="59" y="18"/>
                  </a:lnTo>
                  <a:lnTo>
                    <a:pt x="61" y="19"/>
                  </a:lnTo>
                  <a:lnTo>
                    <a:pt x="62" y="21"/>
                  </a:lnTo>
                  <a:lnTo>
                    <a:pt x="62" y="23"/>
                  </a:lnTo>
                  <a:lnTo>
                    <a:pt x="62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30"/>
                  </a:lnTo>
                  <a:lnTo>
                    <a:pt x="63" y="31"/>
                  </a:lnTo>
                  <a:lnTo>
                    <a:pt x="65" y="33"/>
                  </a:lnTo>
                  <a:lnTo>
                    <a:pt x="65" y="35"/>
                  </a:lnTo>
                  <a:lnTo>
                    <a:pt x="63" y="35"/>
                  </a:lnTo>
                  <a:lnTo>
                    <a:pt x="63" y="36"/>
                  </a:lnTo>
                  <a:lnTo>
                    <a:pt x="62" y="36"/>
                  </a:lnTo>
                  <a:lnTo>
                    <a:pt x="59" y="37"/>
                  </a:lnTo>
                  <a:lnTo>
                    <a:pt x="57" y="38"/>
                  </a:lnTo>
                  <a:lnTo>
                    <a:pt x="54" y="39"/>
                  </a:lnTo>
                  <a:lnTo>
                    <a:pt x="43" y="39"/>
                  </a:lnTo>
                  <a:lnTo>
                    <a:pt x="33" y="37"/>
                  </a:lnTo>
                  <a:lnTo>
                    <a:pt x="30" y="35"/>
                  </a:lnTo>
                  <a:lnTo>
                    <a:pt x="27" y="33"/>
                  </a:lnTo>
                  <a:lnTo>
                    <a:pt x="23" y="32"/>
                  </a:lnTo>
                  <a:lnTo>
                    <a:pt x="13" y="29"/>
                  </a:lnTo>
                  <a:lnTo>
                    <a:pt x="4" y="26"/>
                  </a:lnTo>
                  <a:close/>
                </a:path>
              </a:pathLst>
            </a:custGeom>
            <a:solidFill>
              <a:srgbClr val="79AD75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12" name="Freeform 139"/>
            <p:cNvSpPr>
              <a:spLocks/>
            </p:cNvSpPr>
            <p:nvPr/>
          </p:nvSpPr>
          <p:spPr bwMode="gray">
            <a:xfrm>
              <a:off x="3100" y="1506"/>
              <a:ext cx="85" cy="51"/>
            </a:xfrm>
            <a:custGeom>
              <a:avLst/>
              <a:gdLst>
                <a:gd name="T0" fmla="*/ 3 w 65"/>
                <a:gd name="T1" fmla="*/ 33 h 39"/>
                <a:gd name="T2" fmla="*/ 0 w 65"/>
                <a:gd name="T3" fmla="*/ 27 h 39"/>
                <a:gd name="T4" fmla="*/ 1 w 65"/>
                <a:gd name="T5" fmla="*/ 25 h 39"/>
                <a:gd name="T6" fmla="*/ 4 w 65"/>
                <a:gd name="T7" fmla="*/ 22 h 39"/>
                <a:gd name="T8" fmla="*/ 5 w 65"/>
                <a:gd name="T9" fmla="*/ 20 h 39"/>
                <a:gd name="T10" fmla="*/ 8 w 65"/>
                <a:gd name="T11" fmla="*/ 18 h 39"/>
                <a:gd name="T12" fmla="*/ 12 w 65"/>
                <a:gd name="T13" fmla="*/ 17 h 39"/>
                <a:gd name="T14" fmla="*/ 16 w 65"/>
                <a:gd name="T15" fmla="*/ 14 h 39"/>
                <a:gd name="T16" fmla="*/ 18 w 65"/>
                <a:gd name="T17" fmla="*/ 13 h 39"/>
                <a:gd name="T18" fmla="*/ 20 w 65"/>
                <a:gd name="T19" fmla="*/ 7 h 39"/>
                <a:gd name="T20" fmla="*/ 21 w 65"/>
                <a:gd name="T21" fmla="*/ 3 h 39"/>
                <a:gd name="T22" fmla="*/ 26 w 65"/>
                <a:gd name="T23" fmla="*/ 0 h 39"/>
                <a:gd name="T24" fmla="*/ 29 w 65"/>
                <a:gd name="T25" fmla="*/ 1 h 39"/>
                <a:gd name="T26" fmla="*/ 29 w 65"/>
                <a:gd name="T27" fmla="*/ 3 h 39"/>
                <a:gd name="T28" fmla="*/ 30 w 65"/>
                <a:gd name="T29" fmla="*/ 4 h 39"/>
                <a:gd name="T30" fmla="*/ 34 w 65"/>
                <a:gd name="T31" fmla="*/ 4 h 39"/>
                <a:gd name="T32" fmla="*/ 38 w 65"/>
                <a:gd name="T33" fmla="*/ 4 h 39"/>
                <a:gd name="T34" fmla="*/ 41 w 65"/>
                <a:gd name="T35" fmla="*/ 8 h 39"/>
                <a:gd name="T36" fmla="*/ 43 w 65"/>
                <a:gd name="T37" fmla="*/ 13 h 39"/>
                <a:gd name="T38" fmla="*/ 50 w 65"/>
                <a:gd name="T39" fmla="*/ 16 h 39"/>
                <a:gd name="T40" fmla="*/ 54 w 65"/>
                <a:gd name="T41" fmla="*/ 20 h 39"/>
                <a:gd name="T42" fmla="*/ 58 w 65"/>
                <a:gd name="T43" fmla="*/ 25 h 39"/>
                <a:gd name="T44" fmla="*/ 60 w 65"/>
                <a:gd name="T45" fmla="*/ 25 h 39"/>
                <a:gd name="T46" fmla="*/ 63 w 65"/>
                <a:gd name="T47" fmla="*/ 24 h 39"/>
                <a:gd name="T48" fmla="*/ 67 w 65"/>
                <a:gd name="T49" fmla="*/ 21 h 39"/>
                <a:gd name="T50" fmla="*/ 75 w 65"/>
                <a:gd name="T51" fmla="*/ 21 h 39"/>
                <a:gd name="T52" fmla="*/ 80 w 65"/>
                <a:gd name="T53" fmla="*/ 25 h 39"/>
                <a:gd name="T54" fmla="*/ 81 w 65"/>
                <a:gd name="T55" fmla="*/ 30 h 39"/>
                <a:gd name="T56" fmla="*/ 81 w 65"/>
                <a:gd name="T57" fmla="*/ 34 h 39"/>
                <a:gd name="T58" fmla="*/ 81 w 65"/>
                <a:gd name="T59" fmla="*/ 39 h 39"/>
                <a:gd name="T60" fmla="*/ 85 w 65"/>
                <a:gd name="T61" fmla="*/ 43 h 39"/>
                <a:gd name="T62" fmla="*/ 82 w 65"/>
                <a:gd name="T63" fmla="*/ 46 h 39"/>
                <a:gd name="T64" fmla="*/ 81 w 65"/>
                <a:gd name="T65" fmla="*/ 47 h 39"/>
                <a:gd name="T66" fmla="*/ 75 w 65"/>
                <a:gd name="T67" fmla="*/ 50 h 39"/>
                <a:gd name="T68" fmla="*/ 56 w 65"/>
                <a:gd name="T69" fmla="*/ 51 h 39"/>
                <a:gd name="T70" fmla="*/ 39 w 65"/>
                <a:gd name="T71" fmla="*/ 46 h 39"/>
                <a:gd name="T72" fmla="*/ 30 w 65"/>
                <a:gd name="T73" fmla="*/ 42 h 39"/>
                <a:gd name="T74" fmla="*/ 5 w 65"/>
                <a:gd name="T75" fmla="*/ 34 h 3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5"/>
                <a:gd name="T115" fmla="*/ 0 h 39"/>
                <a:gd name="T116" fmla="*/ 65 w 65"/>
                <a:gd name="T117" fmla="*/ 39 h 3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5" h="39">
                  <a:moveTo>
                    <a:pt x="4" y="26"/>
                  </a:moveTo>
                  <a:lnTo>
                    <a:pt x="2" y="25"/>
                  </a:lnTo>
                  <a:lnTo>
                    <a:pt x="1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2" y="19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3"/>
                  </a:lnTo>
                  <a:lnTo>
                    <a:pt x="10" y="12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6" y="2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5" y="3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9" y="3"/>
                  </a:lnTo>
                  <a:lnTo>
                    <a:pt x="29" y="4"/>
                  </a:lnTo>
                  <a:lnTo>
                    <a:pt x="31" y="6"/>
                  </a:lnTo>
                  <a:lnTo>
                    <a:pt x="32" y="9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38" y="12"/>
                  </a:lnTo>
                  <a:lnTo>
                    <a:pt x="39" y="13"/>
                  </a:lnTo>
                  <a:lnTo>
                    <a:pt x="41" y="15"/>
                  </a:lnTo>
                  <a:lnTo>
                    <a:pt x="43" y="16"/>
                  </a:lnTo>
                  <a:lnTo>
                    <a:pt x="44" y="19"/>
                  </a:lnTo>
                  <a:lnTo>
                    <a:pt x="45" y="19"/>
                  </a:lnTo>
                  <a:lnTo>
                    <a:pt x="46" y="19"/>
                  </a:lnTo>
                  <a:lnTo>
                    <a:pt x="48" y="18"/>
                  </a:lnTo>
                  <a:lnTo>
                    <a:pt x="49" y="17"/>
                  </a:lnTo>
                  <a:lnTo>
                    <a:pt x="51" y="16"/>
                  </a:lnTo>
                  <a:lnTo>
                    <a:pt x="54" y="15"/>
                  </a:lnTo>
                  <a:lnTo>
                    <a:pt x="57" y="16"/>
                  </a:lnTo>
                  <a:lnTo>
                    <a:pt x="59" y="18"/>
                  </a:lnTo>
                  <a:lnTo>
                    <a:pt x="61" y="19"/>
                  </a:lnTo>
                  <a:lnTo>
                    <a:pt x="62" y="21"/>
                  </a:lnTo>
                  <a:lnTo>
                    <a:pt x="62" y="23"/>
                  </a:lnTo>
                  <a:lnTo>
                    <a:pt x="62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30"/>
                  </a:lnTo>
                  <a:lnTo>
                    <a:pt x="63" y="31"/>
                  </a:lnTo>
                  <a:lnTo>
                    <a:pt x="65" y="33"/>
                  </a:lnTo>
                  <a:lnTo>
                    <a:pt x="65" y="35"/>
                  </a:lnTo>
                  <a:lnTo>
                    <a:pt x="63" y="35"/>
                  </a:lnTo>
                  <a:lnTo>
                    <a:pt x="63" y="36"/>
                  </a:lnTo>
                  <a:lnTo>
                    <a:pt x="62" y="36"/>
                  </a:lnTo>
                  <a:lnTo>
                    <a:pt x="59" y="37"/>
                  </a:lnTo>
                  <a:lnTo>
                    <a:pt x="57" y="38"/>
                  </a:lnTo>
                  <a:lnTo>
                    <a:pt x="54" y="39"/>
                  </a:lnTo>
                  <a:lnTo>
                    <a:pt x="43" y="39"/>
                  </a:lnTo>
                  <a:lnTo>
                    <a:pt x="33" y="37"/>
                  </a:lnTo>
                  <a:lnTo>
                    <a:pt x="30" y="35"/>
                  </a:lnTo>
                  <a:lnTo>
                    <a:pt x="27" y="33"/>
                  </a:lnTo>
                  <a:lnTo>
                    <a:pt x="23" y="32"/>
                  </a:lnTo>
                  <a:lnTo>
                    <a:pt x="13" y="29"/>
                  </a:lnTo>
                  <a:lnTo>
                    <a:pt x="4" y="26"/>
                  </a:lnTo>
                </a:path>
              </a:pathLst>
            </a:custGeom>
            <a:solidFill>
              <a:srgbClr val="79AD75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13" name="Freeform 140"/>
            <p:cNvSpPr>
              <a:spLocks/>
            </p:cNvSpPr>
            <p:nvPr/>
          </p:nvSpPr>
          <p:spPr bwMode="gray">
            <a:xfrm>
              <a:off x="3190" y="1489"/>
              <a:ext cx="150" cy="157"/>
            </a:xfrm>
            <a:custGeom>
              <a:avLst/>
              <a:gdLst>
                <a:gd name="T0" fmla="*/ 44 w 115"/>
                <a:gd name="T1" fmla="*/ 130 h 120"/>
                <a:gd name="T2" fmla="*/ 35 w 115"/>
                <a:gd name="T3" fmla="*/ 119 h 120"/>
                <a:gd name="T4" fmla="*/ 31 w 115"/>
                <a:gd name="T5" fmla="*/ 115 h 120"/>
                <a:gd name="T6" fmla="*/ 21 w 115"/>
                <a:gd name="T7" fmla="*/ 103 h 120"/>
                <a:gd name="T8" fmla="*/ 7 w 115"/>
                <a:gd name="T9" fmla="*/ 88 h 120"/>
                <a:gd name="T10" fmla="*/ 0 w 115"/>
                <a:gd name="T11" fmla="*/ 77 h 120"/>
                <a:gd name="T12" fmla="*/ 1 w 115"/>
                <a:gd name="T13" fmla="*/ 73 h 120"/>
                <a:gd name="T14" fmla="*/ 9 w 115"/>
                <a:gd name="T15" fmla="*/ 72 h 120"/>
                <a:gd name="T16" fmla="*/ 18 w 115"/>
                <a:gd name="T17" fmla="*/ 69 h 120"/>
                <a:gd name="T18" fmla="*/ 23 w 115"/>
                <a:gd name="T19" fmla="*/ 61 h 120"/>
                <a:gd name="T20" fmla="*/ 26 w 115"/>
                <a:gd name="T21" fmla="*/ 58 h 120"/>
                <a:gd name="T22" fmla="*/ 26 w 115"/>
                <a:gd name="T23" fmla="*/ 50 h 120"/>
                <a:gd name="T24" fmla="*/ 30 w 115"/>
                <a:gd name="T25" fmla="*/ 46 h 120"/>
                <a:gd name="T26" fmla="*/ 39 w 115"/>
                <a:gd name="T27" fmla="*/ 47 h 120"/>
                <a:gd name="T28" fmla="*/ 46 w 115"/>
                <a:gd name="T29" fmla="*/ 39 h 120"/>
                <a:gd name="T30" fmla="*/ 51 w 115"/>
                <a:gd name="T31" fmla="*/ 37 h 120"/>
                <a:gd name="T32" fmla="*/ 64 w 115"/>
                <a:gd name="T33" fmla="*/ 39 h 120"/>
                <a:gd name="T34" fmla="*/ 74 w 115"/>
                <a:gd name="T35" fmla="*/ 34 h 120"/>
                <a:gd name="T36" fmla="*/ 85 w 115"/>
                <a:gd name="T37" fmla="*/ 25 h 120"/>
                <a:gd name="T38" fmla="*/ 89 w 115"/>
                <a:gd name="T39" fmla="*/ 17 h 120"/>
                <a:gd name="T40" fmla="*/ 91 w 115"/>
                <a:gd name="T41" fmla="*/ 12 h 120"/>
                <a:gd name="T42" fmla="*/ 95 w 115"/>
                <a:gd name="T43" fmla="*/ 8 h 120"/>
                <a:gd name="T44" fmla="*/ 99 w 115"/>
                <a:gd name="T45" fmla="*/ 9 h 120"/>
                <a:gd name="T46" fmla="*/ 102 w 115"/>
                <a:gd name="T47" fmla="*/ 13 h 120"/>
                <a:gd name="T48" fmla="*/ 119 w 115"/>
                <a:gd name="T49" fmla="*/ 10 h 120"/>
                <a:gd name="T50" fmla="*/ 124 w 115"/>
                <a:gd name="T51" fmla="*/ 10 h 120"/>
                <a:gd name="T52" fmla="*/ 138 w 115"/>
                <a:gd name="T53" fmla="*/ 4 h 120"/>
                <a:gd name="T54" fmla="*/ 149 w 115"/>
                <a:gd name="T55" fmla="*/ 1 h 120"/>
                <a:gd name="T56" fmla="*/ 145 w 115"/>
                <a:gd name="T57" fmla="*/ 44 h 120"/>
                <a:gd name="T58" fmla="*/ 140 w 115"/>
                <a:gd name="T59" fmla="*/ 64 h 120"/>
                <a:gd name="T60" fmla="*/ 132 w 115"/>
                <a:gd name="T61" fmla="*/ 140 h 120"/>
                <a:gd name="T62" fmla="*/ 136 w 115"/>
                <a:gd name="T63" fmla="*/ 149 h 120"/>
                <a:gd name="T64" fmla="*/ 134 w 115"/>
                <a:gd name="T65" fmla="*/ 153 h 120"/>
                <a:gd name="T66" fmla="*/ 125 w 115"/>
                <a:gd name="T67" fmla="*/ 154 h 120"/>
                <a:gd name="T68" fmla="*/ 121 w 115"/>
                <a:gd name="T69" fmla="*/ 157 h 120"/>
                <a:gd name="T70" fmla="*/ 115 w 115"/>
                <a:gd name="T71" fmla="*/ 152 h 120"/>
                <a:gd name="T72" fmla="*/ 107 w 115"/>
                <a:gd name="T73" fmla="*/ 148 h 120"/>
                <a:gd name="T74" fmla="*/ 95 w 115"/>
                <a:gd name="T75" fmla="*/ 148 h 120"/>
                <a:gd name="T76" fmla="*/ 91 w 115"/>
                <a:gd name="T77" fmla="*/ 133 h 120"/>
                <a:gd name="T78" fmla="*/ 83 w 115"/>
                <a:gd name="T79" fmla="*/ 122 h 120"/>
                <a:gd name="T80" fmla="*/ 73 w 115"/>
                <a:gd name="T81" fmla="*/ 116 h 120"/>
                <a:gd name="T82" fmla="*/ 65 w 115"/>
                <a:gd name="T83" fmla="*/ 111 h 120"/>
                <a:gd name="T84" fmla="*/ 57 w 115"/>
                <a:gd name="T85" fmla="*/ 110 h 120"/>
                <a:gd name="T86" fmla="*/ 60 w 115"/>
                <a:gd name="T87" fmla="*/ 126 h 120"/>
                <a:gd name="T88" fmla="*/ 68 w 115"/>
                <a:gd name="T89" fmla="*/ 137 h 120"/>
                <a:gd name="T90" fmla="*/ 68 w 115"/>
                <a:gd name="T91" fmla="*/ 143 h 120"/>
                <a:gd name="T92" fmla="*/ 63 w 115"/>
                <a:gd name="T93" fmla="*/ 143 h 12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5"/>
                <a:gd name="T142" fmla="*/ 0 h 120"/>
                <a:gd name="T143" fmla="*/ 115 w 115"/>
                <a:gd name="T144" fmla="*/ 120 h 12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5" h="120">
                  <a:moveTo>
                    <a:pt x="47" y="109"/>
                  </a:moveTo>
                  <a:lnTo>
                    <a:pt x="40" y="104"/>
                  </a:lnTo>
                  <a:lnTo>
                    <a:pt x="34" y="99"/>
                  </a:lnTo>
                  <a:lnTo>
                    <a:pt x="31" y="96"/>
                  </a:lnTo>
                  <a:lnTo>
                    <a:pt x="29" y="94"/>
                  </a:lnTo>
                  <a:lnTo>
                    <a:pt x="27" y="91"/>
                  </a:lnTo>
                  <a:lnTo>
                    <a:pt x="26" y="90"/>
                  </a:lnTo>
                  <a:lnTo>
                    <a:pt x="25" y="90"/>
                  </a:lnTo>
                  <a:lnTo>
                    <a:pt x="24" y="88"/>
                  </a:lnTo>
                  <a:lnTo>
                    <a:pt x="21" y="85"/>
                  </a:lnTo>
                  <a:lnTo>
                    <a:pt x="19" y="82"/>
                  </a:lnTo>
                  <a:lnTo>
                    <a:pt x="16" y="79"/>
                  </a:lnTo>
                  <a:lnTo>
                    <a:pt x="12" y="75"/>
                  </a:lnTo>
                  <a:lnTo>
                    <a:pt x="9" y="71"/>
                  </a:lnTo>
                  <a:lnTo>
                    <a:pt x="5" y="67"/>
                  </a:lnTo>
                  <a:lnTo>
                    <a:pt x="2" y="62"/>
                  </a:lnTo>
                  <a:lnTo>
                    <a:pt x="1" y="61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1" y="56"/>
                  </a:lnTo>
                  <a:lnTo>
                    <a:pt x="4" y="56"/>
                  </a:lnTo>
                  <a:lnTo>
                    <a:pt x="7" y="55"/>
                  </a:lnTo>
                  <a:lnTo>
                    <a:pt x="10" y="55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6" y="51"/>
                  </a:lnTo>
                  <a:lnTo>
                    <a:pt x="17" y="48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6"/>
                  </a:lnTo>
                  <a:lnTo>
                    <a:pt x="20" y="44"/>
                  </a:lnTo>
                  <a:lnTo>
                    <a:pt x="20" y="42"/>
                  </a:lnTo>
                  <a:lnTo>
                    <a:pt x="20" y="40"/>
                  </a:lnTo>
                  <a:lnTo>
                    <a:pt x="20" y="38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6"/>
                  </a:lnTo>
                  <a:lnTo>
                    <a:pt x="28" y="36"/>
                  </a:lnTo>
                  <a:lnTo>
                    <a:pt x="30" y="36"/>
                  </a:lnTo>
                  <a:lnTo>
                    <a:pt x="33" y="34"/>
                  </a:lnTo>
                  <a:lnTo>
                    <a:pt x="35" y="31"/>
                  </a:lnTo>
                  <a:lnTo>
                    <a:pt x="35" y="30"/>
                  </a:lnTo>
                  <a:lnTo>
                    <a:pt x="36" y="29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43" y="29"/>
                  </a:lnTo>
                  <a:lnTo>
                    <a:pt x="46" y="30"/>
                  </a:lnTo>
                  <a:lnTo>
                    <a:pt x="49" y="30"/>
                  </a:lnTo>
                  <a:lnTo>
                    <a:pt x="52" y="29"/>
                  </a:lnTo>
                  <a:lnTo>
                    <a:pt x="54" y="28"/>
                  </a:lnTo>
                  <a:lnTo>
                    <a:pt x="57" y="26"/>
                  </a:lnTo>
                  <a:lnTo>
                    <a:pt x="60" y="24"/>
                  </a:lnTo>
                  <a:lnTo>
                    <a:pt x="63" y="22"/>
                  </a:lnTo>
                  <a:lnTo>
                    <a:pt x="65" y="19"/>
                  </a:lnTo>
                  <a:lnTo>
                    <a:pt x="67" y="16"/>
                  </a:lnTo>
                  <a:lnTo>
                    <a:pt x="68" y="15"/>
                  </a:lnTo>
                  <a:lnTo>
                    <a:pt x="68" y="13"/>
                  </a:lnTo>
                  <a:lnTo>
                    <a:pt x="68" y="11"/>
                  </a:lnTo>
                  <a:lnTo>
                    <a:pt x="69" y="10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2" y="7"/>
                  </a:lnTo>
                  <a:lnTo>
                    <a:pt x="73" y="6"/>
                  </a:lnTo>
                  <a:lnTo>
                    <a:pt x="74" y="5"/>
                  </a:lnTo>
                  <a:lnTo>
                    <a:pt x="75" y="6"/>
                  </a:lnTo>
                  <a:lnTo>
                    <a:pt x="76" y="7"/>
                  </a:lnTo>
                  <a:lnTo>
                    <a:pt x="77" y="8"/>
                  </a:lnTo>
                  <a:lnTo>
                    <a:pt x="77" y="9"/>
                  </a:lnTo>
                  <a:lnTo>
                    <a:pt x="78" y="10"/>
                  </a:lnTo>
                  <a:lnTo>
                    <a:pt x="82" y="10"/>
                  </a:lnTo>
                  <a:lnTo>
                    <a:pt x="86" y="10"/>
                  </a:lnTo>
                  <a:lnTo>
                    <a:pt x="91" y="8"/>
                  </a:lnTo>
                  <a:lnTo>
                    <a:pt x="92" y="8"/>
                  </a:lnTo>
                  <a:lnTo>
                    <a:pt x="94" y="8"/>
                  </a:lnTo>
                  <a:lnTo>
                    <a:pt x="95" y="8"/>
                  </a:lnTo>
                  <a:lnTo>
                    <a:pt x="97" y="7"/>
                  </a:lnTo>
                  <a:lnTo>
                    <a:pt x="102" y="5"/>
                  </a:lnTo>
                  <a:lnTo>
                    <a:pt x="106" y="3"/>
                  </a:lnTo>
                  <a:lnTo>
                    <a:pt x="111" y="1"/>
                  </a:lnTo>
                  <a:lnTo>
                    <a:pt x="112" y="0"/>
                  </a:lnTo>
                  <a:lnTo>
                    <a:pt x="114" y="1"/>
                  </a:lnTo>
                  <a:lnTo>
                    <a:pt x="115" y="1"/>
                  </a:lnTo>
                  <a:lnTo>
                    <a:pt x="115" y="17"/>
                  </a:lnTo>
                  <a:lnTo>
                    <a:pt x="111" y="34"/>
                  </a:lnTo>
                  <a:lnTo>
                    <a:pt x="109" y="39"/>
                  </a:lnTo>
                  <a:lnTo>
                    <a:pt x="107" y="44"/>
                  </a:lnTo>
                  <a:lnTo>
                    <a:pt x="107" y="49"/>
                  </a:lnTo>
                  <a:lnTo>
                    <a:pt x="106" y="77"/>
                  </a:lnTo>
                  <a:lnTo>
                    <a:pt x="102" y="104"/>
                  </a:lnTo>
                  <a:lnTo>
                    <a:pt x="101" y="107"/>
                  </a:lnTo>
                  <a:lnTo>
                    <a:pt x="102" y="110"/>
                  </a:lnTo>
                  <a:lnTo>
                    <a:pt x="103" y="112"/>
                  </a:lnTo>
                  <a:lnTo>
                    <a:pt x="104" y="114"/>
                  </a:lnTo>
                  <a:lnTo>
                    <a:pt x="105" y="116"/>
                  </a:lnTo>
                  <a:lnTo>
                    <a:pt x="104" y="116"/>
                  </a:lnTo>
                  <a:lnTo>
                    <a:pt x="103" y="117"/>
                  </a:lnTo>
                  <a:lnTo>
                    <a:pt x="102" y="118"/>
                  </a:lnTo>
                  <a:lnTo>
                    <a:pt x="99" y="118"/>
                  </a:lnTo>
                  <a:lnTo>
                    <a:pt x="96" y="118"/>
                  </a:lnTo>
                  <a:lnTo>
                    <a:pt x="93" y="118"/>
                  </a:lnTo>
                  <a:lnTo>
                    <a:pt x="93" y="119"/>
                  </a:lnTo>
                  <a:lnTo>
                    <a:pt x="93" y="120"/>
                  </a:lnTo>
                  <a:lnTo>
                    <a:pt x="91" y="119"/>
                  </a:lnTo>
                  <a:lnTo>
                    <a:pt x="90" y="118"/>
                  </a:lnTo>
                  <a:lnTo>
                    <a:pt x="88" y="116"/>
                  </a:lnTo>
                  <a:lnTo>
                    <a:pt x="85" y="115"/>
                  </a:lnTo>
                  <a:lnTo>
                    <a:pt x="84" y="114"/>
                  </a:lnTo>
                  <a:lnTo>
                    <a:pt x="82" y="113"/>
                  </a:lnTo>
                  <a:lnTo>
                    <a:pt x="79" y="113"/>
                  </a:lnTo>
                  <a:lnTo>
                    <a:pt x="76" y="113"/>
                  </a:lnTo>
                  <a:lnTo>
                    <a:pt x="73" y="113"/>
                  </a:lnTo>
                  <a:lnTo>
                    <a:pt x="72" y="112"/>
                  </a:lnTo>
                  <a:lnTo>
                    <a:pt x="72" y="106"/>
                  </a:lnTo>
                  <a:lnTo>
                    <a:pt x="70" y="102"/>
                  </a:lnTo>
                  <a:lnTo>
                    <a:pt x="68" y="98"/>
                  </a:lnTo>
                  <a:lnTo>
                    <a:pt x="66" y="96"/>
                  </a:lnTo>
                  <a:lnTo>
                    <a:pt x="64" y="93"/>
                  </a:lnTo>
                  <a:lnTo>
                    <a:pt x="61" y="91"/>
                  </a:lnTo>
                  <a:lnTo>
                    <a:pt x="59" y="90"/>
                  </a:lnTo>
                  <a:lnTo>
                    <a:pt x="56" y="89"/>
                  </a:lnTo>
                  <a:lnTo>
                    <a:pt x="54" y="88"/>
                  </a:lnTo>
                  <a:lnTo>
                    <a:pt x="52" y="86"/>
                  </a:lnTo>
                  <a:lnTo>
                    <a:pt x="50" y="85"/>
                  </a:lnTo>
                  <a:lnTo>
                    <a:pt x="47" y="84"/>
                  </a:lnTo>
                  <a:lnTo>
                    <a:pt x="45" y="84"/>
                  </a:lnTo>
                  <a:lnTo>
                    <a:pt x="44" y="84"/>
                  </a:lnTo>
                  <a:lnTo>
                    <a:pt x="44" y="85"/>
                  </a:lnTo>
                  <a:lnTo>
                    <a:pt x="45" y="91"/>
                  </a:lnTo>
                  <a:lnTo>
                    <a:pt x="46" y="96"/>
                  </a:lnTo>
                  <a:lnTo>
                    <a:pt x="49" y="101"/>
                  </a:lnTo>
                  <a:lnTo>
                    <a:pt x="51" y="103"/>
                  </a:lnTo>
                  <a:lnTo>
                    <a:pt x="52" y="105"/>
                  </a:lnTo>
                  <a:lnTo>
                    <a:pt x="54" y="107"/>
                  </a:lnTo>
                  <a:lnTo>
                    <a:pt x="53" y="108"/>
                  </a:lnTo>
                  <a:lnTo>
                    <a:pt x="52" y="109"/>
                  </a:lnTo>
                  <a:lnTo>
                    <a:pt x="49" y="109"/>
                  </a:lnTo>
                  <a:lnTo>
                    <a:pt x="48" y="109"/>
                  </a:lnTo>
                  <a:lnTo>
                    <a:pt x="47" y="109"/>
                  </a:lnTo>
                  <a:close/>
                </a:path>
              </a:pathLst>
            </a:custGeom>
            <a:solidFill>
              <a:srgbClr val="79AD75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14" name="Freeform 141"/>
            <p:cNvSpPr>
              <a:spLocks/>
            </p:cNvSpPr>
            <p:nvPr/>
          </p:nvSpPr>
          <p:spPr bwMode="gray">
            <a:xfrm>
              <a:off x="3190" y="1489"/>
              <a:ext cx="150" cy="157"/>
            </a:xfrm>
            <a:custGeom>
              <a:avLst/>
              <a:gdLst>
                <a:gd name="T0" fmla="*/ 44 w 115"/>
                <a:gd name="T1" fmla="*/ 130 h 120"/>
                <a:gd name="T2" fmla="*/ 35 w 115"/>
                <a:gd name="T3" fmla="*/ 119 h 120"/>
                <a:gd name="T4" fmla="*/ 31 w 115"/>
                <a:gd name="T5" fmla="*/ 115 h 120"/>
                <a:gd name="T6" fmla="*/ 21 w 115"/>
                <a:gd name="T7" fmla="*/ 103 h 120"/>
                <a:gd name="T8" fmla="*/ 7 w 115"/>
                <a:gd name="T9" fmla="*/ 88 h 120"/>
                <a:gd name="T10" fmla="*/ 0 w 115"/>
                <a:gd name="T11" fmla="*/ 77 h 120"/>
                <a:gd name="T12" fmla="*/ 1 w 115"/>
                <a:gd name="T13" fmla="*/ 73 h 120"/>
                <a:gd name="T14" fmla="*/ 9 w 115"/>
                <a:gd name="T15" fmla="*/ 72 h 120"/>
                <a:gd name="T16" fmla="*/ 18 w 115"/>
                <a:gd name="T17" fmla="*/ 69 h 120"/>
                <a:gd name="T18" fmla="*/ 23 w 115"/>
                <a:gd name="T19" fmla="*/ 61 h 120"/>
                <a:gd name="T20" fmla="*/ 26 w 115"/>
                <a:gd name="T21" fmla="*/ 58 h 120"/>
                <a:gd name="T22" fmla="*/ 26 w 115"/>
                <a:gd name="T23" fmla="*/ 50 h 120"/>
                <a:gd name="T24" fmla="*/ 30 w 115"/>
                <a:gd name="T25" fmla="*/ 46 h 120"/>
                <a:gd name="T26" fmla="*/ 39 w 115"/>
                <a:gd name="T27" fmla="*/ 47 h 120"/>
                <a:gd name="T28" fmla="*/ 46 w 115"/>
                <a:gd name="T29" fmla="*/ 39 h 120"/>
                <a:gd name="T30" fmla="*/ 51 w 115"/>
                <a:gd name="T31" fmla="*/ 37 h 120"/>
                <a:gd name="T32" fmla="*/ 64 w 115"/>
                <a:gd name="T33" fmla="*/ 39 h 120"/>
                <a:gd name="T34" fmla="*/ 74 w 115"/>
                <a:gd name="T35" fmla="*/ 34 h 120"/>
                <a:gd name="T36" fmla="*/ 85 w 115"/>
                <a:gd name="T37" fmla="*/ 25 h 120"/>
                <a:gd name="T38" fmla="*/ 89 w 115"/>
                <a:gd name="T39" fmla="*/ 17 h 120"/>
                <a:gd name="T40" fmla="*/ 91 w 115"/>
                <a:gd name="T41" fmla="*/ 12 h 120"/>
                <a:gd name="T42" fmla="*/ 95 w 115"/>
                <a:gd name="T43" fmla="*/ 8 h 120"/>
                <a:gd name="T44" fmla="*/ 99 w 115"/>
                <a:gd name="T45" fmla="*/ 9 h 120"/>
                <a:gd name="T46" fmla="*/ 102 w 115"/>
                <a:gd name="T47" fmla="*/ 13 h 120"/>
                <a:gd name="T48" fmla="*/ 119 w 115"/>
                <a:gd name="T49" fmla="*/ 10 h 120"/>
                <a:gd name="T50" fmla="*/ 124 w 115"/>
                <a:gd name="T51" fmla="*/ 10 h 120"/>
                <a:gd name="T52" fmla="*/ 138 w 115"/>
                <a:gd name="T53" fmla="*/ 4 h 120"/>
                <a:gd name="T54" fmla="*/ 149 w 115"/>
                <a:gd name="T55" fmla="*/ 1 h 120"/>
                <a:gd name="T56" fmla="*/ 145 w 115"/>
                <a:gd name="T57" fmla="*/ 44 h 120"/>
                <a:gd name="T58" fmla="*/ 140 w 115"/>
                <a:gd name="T59" fmla="*/ 64 h 120"/>
                <a:gd name="T60" fmla="*/ 132 w 115"/>
                <a:gd name="T61" fmla="*/ 140 h 120"/>
                <a:gd name="T62" fmla="*/ 136 w 115"/>
                <a:gd name="T63" fmla="*/ 149 h 120"/>
                <a:gd name="T64" fmla="*/ 134 w 115"/>
                <a:gd name="T65" fmla="*/ 153 h 120"/>
                <a:gd name="T66" fmla="*/ 125 w 115"/>
                <a:gd name="T67" fmla="*/ 154 h 120"/>
                <a:gd name="T68" fmla="*/ 121 w 115"/>
                <a:gd name="T69" fmla="*/ 157 h 120"/>
                <a:gd name="T70" fmla="*/ 115 w 115"/>
                <a:gd name="T71" fmla="*/ 152 h 120"/>
                <a:gd name="T72" fmla="*/ 107 w 115"/>
                <a:gd name="T73" fmla="*/ 148 h 120"/>
                <a:gd name="T74" fmla="*/ 95 w 115"/>
                <a:gd name="T75" fmla="*/ 148 h 120"/>
                <a:gd name="T76" fmla="*/ 91 w 115"/>
                <a:gd name="T77" fmla="*/ 133 h 120"/>
                <a:gd name="T78" fmla="*/ 83 w 115"/>
                <a:gd name="T79" fmla="*/ 122 h 120"/>
                <a:gd name="T80" fmla="*/ 73 w 115"/>
                <a:gd name="T81" fmla="*/ 116 h 120"/>
                <a:gd name="T82" fmla="*/ 65 w 115"/>
                <a:gd name="T83" fmla="*/ 111 h 120"/>
                <a:gd name="T84" fmla="*/ 57 w 115"/>
                <a:gd name="T85" fmla="*/ 110 h 120"/>
                <a:gd name="T86" fmla="*/ 60 w 115"/>
                <a:gd name="T87" fmla="*/ 126 h 120"/>
                <a:gd name="T88" fmla="*/ 68 w 115"/>
                <a:gd name="T89" fmla="*/ 137 h 120"/>
                <a:gd name="T90" fmla="*/ 68 w 115"/>
                <a:gd name="T91" fmla="*/ 143 h 120"/>
                <a:gd name="T92" fmla="*/ 63 w 115"/>
                <a:gd name="T93" fmla="*/ 143 h 12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5"/>
                <a:gd name="T142" fmla="*/ 0 h 120"/>
                <a:gd name="T143" fmla="*/ 115 w 115"/>
                <a:gd name="T144" fmla="*/ 120 h 12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5" h="120">
                  <a:moveTo>
                    <a:pt x="47" y="109"/>
                  </a:moveTo>
                  <a:lnTo>
                    <a:pt x="40" y="104"/>
                  </a:lnTo>
                  <a:lnTo>
                    <a:pt x="34" y="99"/>
                  </a:lnTo>
                  <a:lnTo>
                    <a:pt x="31" y="96"/>
                  </a:lnTo>
                  <a:lnTo>
                    <a:pt x="29" y="94"/>
                  </a:lnTo>
                  <a:lnTo>
                    <a:pt x="27" y="91"/>
                  </a:lnTo>
                  <a:lnTo>
                    <a:pt x="26" y="90"/>
                  </a:lnTo>
                  <a:lnTo>
                    <a:pt x="25" y="90"/>
                  </a:lnTo>
                  <a:lnTo>
                    <a:pt x="24" y="88"/>
                  </a:lnTo>
                  <a:lnTo>
                    <a:pt x="21" y="85"/>
                  </a:lnTo>
                  <a:lnTo>
                    <a:pt x="19" y="82"/>
                  </a:lnTo>
                  <a:lnTo>
                    <a:pt x="16" y="79"/>
                  </a:lnTo>
                  <a:lnTo>
                    <a:pt x="12" y="75"/>
                  </a:lnTo>
                  <a:lnTo>
                    <a:pt x="9" y="71"/>
                  </a:lnTo>
                  <a:lnTo>
                    <a:pt x="5" y="67"/>
                  </a:lnTo>
                  <a:lnTo>
                    <a:pt x="2" y="62"/>
                  </a:lnTo>
                  <a:lnTo>
                    <a:pt x="1" y="61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1" y="56"/>
                  </a:lnTo>
                  <a:lnTo>
                    <a:pt x="4" y="56"/>
                  </a:lnTo>
                  <a:lnTo>
                    <a:pt x="7" y="55"/>
                  </a:lnTo>
                  <a:lnTo>
                    <a:pt x="10" y="55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6" y="51"/>
                  </a:lnTo>
                  <a:lnTo>
                    <a:pt x="17" y="48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6"/>
                  </a:lnTo>
                  <a:lnTo>
                    <a:pt x="20" y="44"/>
                  </a:lnTo>
                  <a:lnTo>
                    <a:pt x="20" y="42"/>
                  </a:lnTo>
                  <a:lnTo>
                    <a:pt x="20" y="40"/>
                  </a:lnTo>
                  <a:lnTo>
                    <a:pt x="20" y="38"/>
                  </a:lnTo>
                  <a:lnTo>
                    <a:pt x="20" y="37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6"/>
                  </a:lnTo>
                  <a:lnTo>
                    <a:pt x="28" y="36"/>
                  </a:lnTo>
                  <a:lnTo>
                    <a:pt x="30" y="36"/>
                  </a:lnTo>
                  <a:lnTo>
                    <a:pt x="33" y="34"/>
                  </a:lnTo>
                  <a:lnTo>
                    <a:pt x="35" y="31"/>
                  </a:lnTo>
                  <a:lnTo>
                    <a:pt x="35" y="30"/>
                  </a:lnTo>
                  <a:lnTo>
                    <a:pt x="36" y="29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43" y="29"/>
                  </a:lnTo>
                  <a:lnTo>
                    <a:pt x="46" y="30"/>
                  </a:lnTo>
                  <a:lnTo>
                    <a:pt x="49" y="30"/>
                  </a:lnTo>
                  <a:lnTo>
                    <a:pt x="52" y="29"/>
                  </a:lnTo>
                  <a:lnTo>
                    <a:pt x="54" y="28"/>
                  </a:lnTo>
                  <a:lnTo>
                    <a:pt x="57" y="26"/>
                  </a:lnTo>
                  <a:lnTo>
                    <a:pt x="60" y="24"/>
                  </a:lnTo>
                  <a:lnTo>
                    <a:pt x="63" y="22"/>
                  </a:lnTo>
                  <a:lnTo>
                    <a:pt x="65" y="19"/>
                  </a:lnTo>
                  <a:lnTo>
                    <a:pt x="67" y="16"/>
                  </a:lnTo>
                  <a:lnTo>
                    <a:pt x="68" y="15"/>
                  </a:lnTo>
                  <a:lnTo>
                    <a:pt x="68" y="13"/>
                  </a:lnTo>
                  <a:lnTo>
                    <a:pt x="68" y="11"/>
                  </a:lnTo>
                  <a:lnTo>
                    <a:pt x="69" y="10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2" y="7"/>
                  </a:lnTo>
                  <a:lnTo>
                    <a:pt x="73" y="6"/>
                  </a:lnTo>
                  <a:lnTo>
                    <a:pt x="74" y="5"/>
                  </a:lnTo>
                  <a:lnTo>
                    <a:pt x="75" y="6"/>
                  </a:lnTo>
                  <a:lnTo>
                    <a:pt x="76" y="7"/>
                  </a:lnTo>
                  <a:lnTo>
                    <a:pt x="77" y="8"/>
                  </a:lnTo>
                  <a:lnTo>
                    <a:pt x="77" y="9"/>
                  </a:lnTo>
                  <a:lnTo>
                    <a:pt x="78" y="10"/>
                  </a:lnTo>
                  <a:lnTo>
                    <a:pt x="82" y="10"/>
                  </a:lnTo>
                  <a:lnTo>
                    <a:pt x="86" y="10"/>
                  </a:lnTo>
                  <a:lnTo>
                    <a:pt x="91" y="8"/>
                  </a:lnTo>
                  <a:lnTo>
                    <a:pt x="92" y="8"/>
                  </a:lnTo>
                  <a:lnTo>
                    <a:pt x="94" y="8"/>
                  </a:lnTo>
                  <a:lnTo>
                    <a:pt x="95" y="8"/>
                  </a:lnTo>
                  <a:lnTo>
                    <a:pt x="97" y="7"/>
                  </a:lnTo>
                  <a:lnTo>
                    <a:pt x="102" y="5"/>
                  </a:lnTo>
                  <a:lnTo>
                    <a:pt x="106" y="3"/>
                  </a:lnTo>
                  <a:lnTo>
                    <a:pt x="111" y="1"/>
                  </a:lnTo>
                  <a:lnTo>
                    <a:pt x="112" y="0"/>
                  </a:lnTo>
                  <a:lnTo>
                    <a:pt x="114" y="1"/>
                  </a:lnTo>
                  <a:lnTo>
                    <a:pt x="115" y="1"/>
                  </a:lnTo>
                  <a:lnTo>
                    <a:pt x="115" y="17"/>
                  </a:lnTo>
                  <a:lnTo>
                    <a:pt x="111" y="34"/>
                  </a:lnTo>
                  <a:lnTo>
                    <a:pt x="109" y="39"/>
                  </a:lnTo>
                  <a:lnTo>
                    <a:pt x="107" y="44"/>
                  </a:lnTo>
                  <a:lnTo>
                    <a:pt x="107" y="49"/>
                  </a:lnTo>
                  <a:lnTo>
                    <a:pt x="106" y="77"/>
                  </a:lnTo>
                  <a:lnTo>
                    <a:pt x="102" y="104"/>
                  </a:lnTo>
                  <a:lnTo>
                    <a:pt x="101" y="107"/>
                  </a:lnTo>
                  <a:lnTo>
                    <a:pt x="102" y="110"/>
                  </a:lnTo>
                  <a:lnTo>
                    <a:pt x="103" y="112"/>
                  </a:lnTo>
                  <a:lnTo>
                    <a:pt x="104" y="114"/>
                  </a:lnTo>
                  <a:lnTo>
                    <a:pt x="105" y="116"/>
                  </a:lnTo>
                  <a:lnTo>
                    <a:pt x="104" y="116"/>
                  </a:lnTo>
                  <a:lnTo>
                    <a:pt x="103" y="117"/>
                  </a:lnTo>
                  <a:lnTo>
                    <a:pt x="102" y="118"/>
                  </a:lnTo>
                  <a:lnTo>
                    <a:pt x="99" y="118"/>
                  </a:lnTo>
                  <a:lnTo>
                    <a:pt x="96" y="118"/>
                  </a:lnTo>
                  <a:lnTo>
                    <a:pt x="93" y="118"/>
                  </a:lnTo>
                  <a:lnTo>
                    <a:pt x="93" y="119"/>
                  </a:lnTo>
                  <a:lnTo>
                    <a:pt x="93" y="120"/>
                  </a:lnTo>
                  <a:lnTo>
                    <a:pt x="91" y="119"/>
                  </a:lnTo>
                  <a:lnTo>
                    <a:pt x="90" y="118"/>
                  </a:lnTo>
                  <a:lnTo>
                    <a:pt x="88" y="116"/>
                  </a:lnTo>
                  <a:lnTo>
                    <a:pt x="85" y="115"/>
                  </a:lnTo>
                  <a:lnTo>
                    <a:pt x="84" y="114"/>
                  </a:lnTo>
                  <a:lnTo>
                    <a:pt x="82" y="113"/>
                  </a:lnTo>
                  <a:lnTo>
                    <a:pt x="79" y="113"/>
                  </a:lnTo>
                  <a:lnTo>
                    <a:pt x="76" y="113"/>
                  </a:lnTo>
                  <a:lnTo>
                    <a:pt x="73" y="113"/>
                  </a:lnTo>
                  <a:lnTo>
                    <a:pt x="72" y="112"/>
                  </a:lnTo>
                  <a:lnTo>
                    <a:pt x="72" y="106"/>
                  </a:lnTo>
                  <a:lnTo>
                    <a:pt x="70" y="102"/>
                  </a:lnTo>
                  <a:lnTo>
                    <a:pt x="68" y="98"/>
                  </a:lnTo>
                  <a:lnTo>
                    <a:pt x="66" y="96"/>
                  </a:lnTo>
                  <a:lnTo>
                    <a:pt x="64" y="93"/>
                  </a:lnTo>
                  <a:lnTo>
                    <a:pt x="61" y="91"/>
                  </a:lnTo>
                  <a:lnTo>
                    <a:pt x="59" y="90"/>
                  </a:lnTo>
                  <a:lnTo>
                    <a:pt x="56" y="89"/>
                  </a:lnTo>
                  <a:lnTo>
                    <a:pt x="54" y="88"/>
                  </a:lnTo>
                  <a:lnTo>
                    <a:pt x="52" y="86"/>
                  </a:lnTo>
                  <a:lnTo>
                    <a:pt x="50" y="85"/>
                  </a:lnTo>
                  <a:lnTo>
                    <a:pt x="47" y="84"/>
                  </a:lnTo>
                  <a:lnTo>
                    <a:pt x="45" y="84"/>
                  </a:lnTo>
                  <a:lnTo>
                    <a:pt x="44" y="84"/>
                  </a:lnTo>
                  <a:lnTo>
                    <a:pt x="44" y="85"/>
                  </a:lnTo>
                  <a:lnTo>
                    <a:pt x="45" y="91"/>
                  </a:lnTo>
                  <a:lnTo>
                    <a:pt x="46" y="96"/>
                  </a:lnTo>
                  <a:lnTo>
                    <a:pt x="49" y="101"/>
                  </a:lnTo>
                  <a:lnTo>
                    <a:pt x="51" y="103"/>
                  </a:lnTo>
                  <a:lnTo>
                    <a:pt x="52" y="105"/>
                  </a:lnTo>
                  <a:lnTo>
                    <a:pt x="54" y="107"/>
                  </a:lnTo>
                  <a:lnTo>
                    <a:pt x="53" y="108"/>
                  </a:lnTo>
                  <a:lnTo>
                    <a:pt x="52" y="109"/>
                  </a:lnTo>
                  <a:lnTo>
                    <a:pt x="49" y="109"/>
                  </a:lnTo>
                  <a:lnTo>
                    <a:pt x="48" y="109"/>
                  </a:lnTo>
                  <a:lnTo>
                    <a:pt x="47" y="109"/>
                  </a:lnTo>
                </a:path>
              </a:pathLst>
            </a:custGeom>
            <a:solidFill>
              <a:srgbClr val="79AD75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15" name="Freeform 142"/>
            <p:cNvSpPr>
              <a:spLocks/>
            </p:cNvSpPr>
            <p:nvPr/>
          </p:nvSpPr>
          <p:spPr bwMode="gray">
            <a:xfrm>
              <a:off x="3250" y="1630"/>
              <a:ext cx="116" cy="106"/>
            </a:xfrm>
            <a:custGeom>
              <a:avLst/>
              <a:gdLst>
                <a:gd name="T0" fmla="*/ 98 w 89"/>
                <a:gd name="T1" fmla="*/ 46 h 81"/>
                <a:gd name="T2" fmla="*/ 82 w 89"/>
                <a:gd name="T3" fmla="*/ 24 h 81"/>
                <a:gd name="T4" fmla="*/ 77 w 89"/>
                <a:gd name="T5" fmla="*/ 10 h 81"/>
                <a:gd name="T6" fmla="*/ 73 w 89"/>
                <a:gd name="T7" fmla="*/ 13 h 81"/>
                <a:gd name="T8" fmla="*/ 61 w 89"/>
                <a:gd name="T9" fmla="*/ 13 h 81"/>
                <a:gd name="T10" fmla="*/ 59 w 89"/>
                <a:gd name="T11" fmla="*/ 14 h 81"/>
                <a:gd name="T12" fmla="*/ 51 w 89"/>
                <a:gd name="T13" fmla="*/ 9 h 81"/>
                <a:gd name="T14" fmla="*/ 42 w 89"/>
                <a:gd name="T15" fmla="*/ 7 h 81"/>
                <a:gd name="T16" fmla="*/ 27 w 89"/>
                <a:gd name="T17" fmla="*/ 5 h 81"/>
                <a:gd name="T18" fmla="*/ 16 w 89"/>
                <a:gd name="T19" fmla="*/ 1 h 81"/>
                <a:gd name="T20" fmla="*/ 8 w 89"/>
                <a:gd name="T21" fmla="*/ 0 h 81"/>
                <a:gd name="T22" fmla="*/ 4 w 89"/>
                <a:gd name="T23" fmla="*/ 1 h 81"/>
                <a:gd name="T24" fmla="*/ 0 w 89"/>
                <a:gd name="T25" fmla="*/ 5 h 81"/>
                <a:gd name="T26" fmla="*/ 1 w 89"/>
                <a:gd name="T27" fmla="*/ 9 h 81"/>
                <a:gd name="T28" fmla="*/ 4 w 89"/>
                <a:gd name="T29" fmla="*/ 20 h 81"/>
                <a:gd name="T30" fmla="*/ 3 w 89"/>
                <a:gd name="T31" fmla="*/ 20 h 81"/>
                <a:gd name="T32" fmla="*/ 0 w 89"/>
                <a:gd name="T33" fmla="*/ 27 h 81"/>
                <a:gd name="T34" fmla="*/ 17 w 89"/>
                <a:gd name="T35" fmla="*/ 52 h 81"/>
                <a:gd name="T36" fmla="*/ 21 w 89"/>
                <a:gd name="T37" fmla="*/ 56 h 81"/>
                <a:gd name="T38" fmla="*/ 29 w 89"/>
                <a:gd name="T39" fmla="*/ 58 h 81"/>
                <a:gd name="T40" fmla="*/ 30 w 89"/>
                <a:gd name="T41" fmla="*/ 56 h 81"/>
                <a:gd name="T42" fmla="*/ 30 w 89"/>
                <a:gd name="T43" fmla="*/ 55 h 81"/>
                <a:gd name="T44" fmla="*/ 31 w 89"/>
                <a:gd name="T45" fmla="*/ 50 h 81"/>
                <a:gd name="T46" fmla="*/ 29 w 89"/>
                <a:gd name="T47" fmla="*/ 47 h 81"/>
                <a:gd name="T48" fmla="*/ 23 w 89"/>
                <a:gd name="T49" fmla="*/ 44 h 81"/>
                <a:gd name="T50" fmla="*/ 27 w 89"/>
                <a:gd name="T51" fmla="*/ 42 h 81"/>
                <a:gd name="T52" fmla="*/ 34 w 89"/>
                <a:gd name="T53" fmla="*/ 46 h 81"/>
                <a:gd name="T54" fmla="*/ 42 w 89"/>
                <a:gd name="T55" fmla="*/ 58 h 81"/>
                <a:gd name="T56" fmla="*/ 74 w 89"/>
                <a:gd name="T57" fmla="*/ 77 h 81"/>
                <a:gd name="T58" fmla="*/ 77 w 89"/>
                <a:gd name="T59" fmla="*/ 84 h 81"/>
                <a:gd name="T60" fmla="*/ 77 w 89"/>
                <a:gd name="T61" fmla="*/ 92 h 81"/>
                <a:gd name="T62" fmla="*/ 80 w 89"/>
                <a:gd name="T63" fmla="*/ 98 h 81"/>
                <a:gd name="T64" fmla="*/ 85 w 89"/>
                <a:gd name="T65" fmla="*/ 103 h 81"/>
                <a:gd name="T66" fmla="*/ 91 w 89"/>
                <a:gd name="T67" fmla="*/ 102 h 81"/>
                <a:gd name="T68" fmla="*/ 90 w 89"/>
                <a:gd name="T69" fmla="*/ 97 h 81"/>
                <a:gd name="T70" fmla="*/ 89 w 89"/>
                <a:gd name="T71" fmla="*/ 94 h 81"/>
                <a:gd name="T72" fmla="*/ 91 w 89"/>
                <a:gd name="T73" fmla="*/ 94 h 81"/>
                <a:gd name="T74" fmla="*/ 94 w 89"/>
                <a:gd name="T75" fmla="*/ 97 h 81"/>
                <a:gd name="T76" fmla="*/ 98 w 89"/>
                <a:gd name="T77" fmla="*/ 99 h 81"/>
                <a:gd name="T78" fmla="*/ 98 w 89"/>
                <a:gd name="T79" fmla="*/ 103 h 81"/>
                <a:gd name="T80" fmla="*/ 103 w 89"/>
                <a:gd name="T81" fmla="*/ 105 h 81"/>
                <a:gd name="T82" fmla="*/ 108 w 89"/>
                <a:gd name="T83" fmla="*/ 98 h 81"/>
                <a:gd name="T84" fmla="*/ 108 w 89"/>
                <a:gd name="T85" fmla="*/ 92 h 81"/>
                <a:gd name="T86" fmla="*/ 107 w 89"/>
                <a:gd name="T87" fmla="*/ 86 h 81"/>
                <a:gd name="T88" fmla="*/ 112 w 89"/>
                <a:gd name="T89" fmla="*/ 81 h 81"/>
                <a:gd name="T90" fmla="*/ 116 w 89"/>
                <a:gd name="T91" fmla="*/ 76 h 81"/>
                <a:gd name="T92" fmla="*/ 108 w 89"/>
                <a:gd name="T93" fmla="*/ 73 h 8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89"/>
                <a:gd name="T142" fmla="*/ 0 h 81"/>
                <a:gd name="T143" fmla="*/ 89 w 89"/>
                <a:gd name="T144" fmla="*/ 81 h 8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89" h="81">
                  <a:moveTo>
                    <a:pt x="82" y="41"/>
                  </a:moveTo>
                  <a:lnTo>
                    <a:pt x="78" y="38"/>
                  </a:lnTo>
                  <a:lnTo>
                    <a:pt x="75" y="35"/>
                  </a:lnTo>
                  <a:lnTo>
                    <a:pt x="72" y="31"/>
                  </a:lnTo>
                  <a:lnTo>
                    <a:pt x="67" y="24"/>
                  </a:lnTo>
                  <a:lnTo>
                    <a:pt x="63" y="18"/>
                  </a:lnTo>
                  <a:lnTo>
                    <a:pt x="61" y="10"/>
                  </a:lnTo>
                  <a:lnTo>
                    <a:pt x="60" y="9"/>
                  </a:lnTo>
                  <a:lnTo>
                    <a:pt x="59" y="8"/>
                  </a:lnTo>
                  <a:lnTo>
                    <a:pt x="58" y="8"/>
                  </a:lnTo>
                  <a:lnTo>
                    <a:pt x="57" y="9"/>
                  </a:lnTo>
                  <a:lnTo>
                    <a:pt x="56" y="10"/>
                  </a:lnTo>
                  <a:lnTo>
                    <a:pt x="53" y="10"/>
                  </a:lnTo>
                  <a:lnTo>
                    <a:pt x="50" y="10"/>
                  </a:lnTo>
                  <a:lnTo>
                    <a:pt x="47" y="10"/>
                  </a:lnTo>
                  <a:lnTo>
                    <a:pt x="47" y="11"/>
                  </a:lnTo>
                  <a:lnTo>
                    <a:pt x="47" y="12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2" y="8"/>
                  </a:lnTo>
                  <a:lnTo>
                    <a:pt x="39" y="7"/>
                  </a:lnTo>
                  <a:lnTo>
                    <a:pt x="38" y="6"/>
                  </a:lnTo>
                  <a:lnTo>
                    <a:pt x="36" y="5"/>
                  </a:lnTo>
                  <a:lnTo>
                    <a:pt x="32" y="5"/>
                  </a:lnTo>
                  <a:lnTo>
                    <a:pt x="29" y="5"/>
                  </a:lnTo>
                  <a:lnTo>
                    <a:pt x="25" y="5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9"/>
                  </a:lnTo>
                  <a:lnTo>
                    <a:pt x="5" y="36"/>
                  </a:lnTo>
                  <a:lnTo>
                    <a:pt x="13" y="40"/>
                  </a:lnTo>
                  <a:lnTo>
                    <a:pt x="14" y="40"/>
                  </a:lnTo>
                  <a:lnTo>
                    <a:pt x="15" y="42"/>
                  </a:lnTo>
                  <a:lnTo>
                    <a:pt x="16" y="43"/>
                  </a:lnTo>
                  <a:lnTo>
                    <a:pt x="18" y="44"/>
                  </a:lnTo>
                  <a:lnTo>
                    <a:pt x="20" y="45"/>
                  </a:lnTo>
                  <a:lnTo>
                    <a:pt x="22" y="44"/>
                  </a:lnTo>
                  <a:lnTo>
                    <a:pt x="23" y="44"/>
                  </a:lnTo>
                  <a:lnTo>
                    <a:pt x="23" y="43"/>
                  </a:lnTo>
                  <a:lnTo>
                    <a:pt x="22" y="42"/>
                  </a:lnTo>
                  <a:lnTo>
                    <a:pt x="23" y="42"/>
                  </a:lnTo>
                  <a:lnTo>
                    <a:pt x="24" y="42"/>
                  </a:lnTo>
                  <a:lnTo>
                    <a:pt x="24" y="40"/>
                  </a:lnTo>
                  <a:lnTo>
                    <a:pt x="24" y="38"/>
                  </a:lnTo>
                  <a:lnTo>
                    <a:pt x="24" y="37"/>
                  </a:lnTo>
                  <a:lnTo>
                    <a:pt x="23" y="37"/>
                  </a:lnTo>
                  <a:lnTo>
                    <a:pt x="22" y="36"/>
                  </a:lnTo>
                  <a:lnTo>
                    <a:pt x="20" y="36"/>
                  </a:lnTo>
                  <a:lnTo>
                    <a:pt x="19" y="35"/>
                  </a:lnTo>
                  <a:lnTo>
                    <a:pt x="18" y="34"/>
                  </a:lnTo>
                  <a:lnTo>
                    <a:pt x="18" y="33"/>
                  </a:lnTo>
                  <a:lnTo>
                    <a:pt x="19" y="32"/>
                  </a:lnTo>
                  <a:lnTo>
                    <a:pt x="21" y="32"/>
                  </a:lnTo>
                  <a:lnTo>
                    <a:pt x="23" y="32"/>
                  </a:lnTo>
                  <a:lnTo>
                    <a:pt x="24" y="33"/>
                  </a:lnTo>
                  <a:lnTo>
                    <a:pt x="26" y="35"/>
                  </a:lnTo>
                  <a:lnTo>
                    <a:pt x="28" y="38"/>
                  </a:lnTo>
                  <a:lnTo>
                    <a:pt x="30" y="41"/>
                  </a:lnTo>
                  <a:lnTo>
                    <a:pt x="32" y="44"/>
                  </a:lnTo>
                  <a:lnTo>
                    <a:pt x="34" y="46"/>
                  </a:lnTo>
                  <a:lnTo>
                    <a:pt x="46" y="53"/>
                  </a:lnTo>
                  <a:lnTo>
                    <a:pt x="57" y="59"/>
                  </a:lnTo>
                  <a:lnTo>
                    <a:pt x="58" y="61"/>
                  </a:lnTo>
                  <a:lnTo>
                    <a:pt x="59" y="62"/>
                  </a:lnTo>
                  <a:lnTo>
                    <a:pt x="59" y="64"/>
                  </a:lnTo>
                  <a:lnTo>
                    <a:pt x="59" y="67"/>
                  </a:lnTo>
                  <a:lnTo>
                    <a:pt x="59" y="68"/>
                  </a:lnTo>
                  <a:lnTo>
                    <a:pt x="59" y="70"/>
                  </a:lnTo>
                  <a:lnTo>
                    <a:pt x="59" y="72"/>
                  </a:lnTo>
                  <a:lnTo>
                    <a:pt x="59" y="74"/>
                  </a:lnTo>
                  <a:lnTo>
                    <a:pt x="61" y="75"/>
                  </a:lnTo>
                  <a:lnTo>
                    <a:pt x="62" y="77"/>
                  </a:lnTo>
                  <a:lnTo>
                    <a:pt x="63" y="78"/>
                  </a:lnTo>
                  <a:lnTo>
                    <a:pt x="65" y="79"/>
                  </a:lnTo>
                  <a:lnTo>
                    <a:pt x="67" y="79"/>
                  </a:lnTo>
                  <a:lnTo>
                    <a:pt x="68" y="79"/>
                  </a:lnTo>
                  <a:lnTo>
                    <a:pt x="70" y="78"/>
                  </a:lnTo>
                  <a:lnTo>
                    <a:pt x="70" y="77"/>
                  </a:lnTo>
                  <a:lnTo>
                    <a:pt x="70" y="76"/>
                  </a:lnTo>
                  <a:lnTo>
                    <a:pt x="69" y="74"/>
                  </a:lnTo>
                  <a:lnTo>
                    <a:pt x="68" y="73"/>
                  </a:lnTo>
                  <a:lnTo>
                    <a:pt x="67" y="72"/>
                  </a:lnTo>
                  <a:lnTo>
                    <a:pt x="68" y="72"/>
                  </a:lnTo>
                  <a:lnTo>
                    <a:pt x="67" y="71"/>
                  </a:lnTo>
                  <a:lnTo>
                    <a:pt x="69" y="71"/>
                  </a:lnTo>
                  <a:lnTo>
                    <a:pt x="70" y="72"/>
                  </a:lnTo>
                  <a:lnTo>
                    <a:pt x="71" y="72"/>
                  </a:lnTo>
                  <a:lnTo>
                    <a:pt x="72" y="73"/>
                  </a:lnTo>
                  <a:lnTo>
                    <a:pt x="72" y="74"/>
                  </a:lnTo>
                  <a:lnTo>
                    <a:pt x="73" y="74"/>
                  </a:lnTo>
                  <a:lnTo>
                    <a:pt x="74" y="75"/>
                  </a:lnTo>
                  <a:lnTo>
                    <a:pt x="75" y="76"/>
                  </a:lnTo>
                  <a:lnTo>
                    <a:pt x="75" y="77"/>
                  </a:lnTo>
                  <a:lnTo>
                    <a:pt x="75" y="78"/>
                  </a:lnTo>
                  <a:lnTo>
                    <a:pt x="75" y="79"/>
                  </a:lnTo>
                  <a:lnTo>
                    <a:pt x="77" y="81"/>
                  </a:lnTo>
                  <a:lnTo>
                    <a:pt x="79" y="81"/>
                  </a:lnTo>
                  <a:lnTo>
                    <a:pt x="79" y="80"/>
                  </a:lnTo>
                  <a:lnTo>
                    <a:pt x="81" y="79"/>
                  </a:lnTo>
                  <a:lnTo>
                    <a:pt x="82" y="78"/>
                  </a:lnTo>
                  <a:lnTo>
                    <a:pt x="83" y="75"/>
                  </a:lnTo>
                  <a:lnTo>
                    <a:pt x="84" y="73"/>
                  </a:lnTo>
                  <a:lnTo>
                    <a:pt x="83" y="70"/>
                  </a:lnTo>
                  <a:lnTo>
                    <a:pt x="83" y="69"/>
                  </a:lnTo>
                  <a:lnTo>
                    <a:pt x="82" y="67"/>
                  </a:lnTo>
                  <a:lnTo>
                    <a:pt x="82" y="66"/>
                  </a:lnTo>
                  <a:lnTo>
                    <a:pt x="83" y="64"/>
                  </a:lnTo>
                  <a:lnTo>
                    <a:pt x="84" y="64"/>
                  </a:lnTo>
                  <a:lnTo>
                    <a:pt x="86" y="62"/>
                  </a:lnTo>
                  <a:lnTo>
                    <a:pt x="87" y="61"/>
                  </a:lnTo>
                  <a:lnTo>
                    <a:pt x="89" y="59"/>
                  </a:lnTo>
                  <a:lnTo>
                    <a:pt x="89" y="58"/>
                  </a:lnTo>
                  <a:lnTo>
                    <a:pt x="86" y="57"/>
                  </a:lnTo>
                  <a:lnTo>
                    <a:pt x="85" y="56"/>
                  </a:lnTo>
                  <a:lnTo>
                    <a:pt x="83" y="56"/>
                  </a:lnTo>
                  <a:lnTo>
                    <a:pt x="82" y="56"/>
                  </a:lnTo>
                  <a:lnTo>
                    <a:pt x="82" y="41"/>
                  </a:lnTo>
                  <a:close/>
                </a:path>
              </a:pathLst>
            </a:custGeom>
            <a:solidFill>
              <a:srgbClr val="79AD75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16" name="Freeform 143"/>
            <p:cNvSpPr>
              <a:spLocks/>
            </p:cNvSpPr>
            <p:nvPr/>
          </p:nvSpPr>
          <p:spPr bwMode="gray">
            <a:xfrm>
              <a:off x="3250" y="1630"/>
              <a:ext cx="116" cy="106"/>
            </a:xfrm>
            <a:custGeom>
              <a:avLst/>
              <a:gdLst>
                <a:gd name="T0" fmla="*/ 98 w 89"/>
                <a:gd name="T1" fmla="*/ 46 h 81"/>
                <a:gd name="T2" fmla="*/ 82 w 89"/>
                <a:gd name="T3" fmla="*/ 24 h 81"/>
                <a:gd name="T4" fmla="*/ 77 w 89"/>
                <a:gd name="T5" fmla="*/ 10 h 81"/>
                <a:gd name="T6" fmla="*/ 73 w 89"/>
                <a:gd name="T7" fmla="*/ 13 h 81"/>
                <a:gd name="T8" fmla="*/ 61 w 89"/>
                <a:gd name="T9" fmla="*/ 13 h 81"/>
                <a:gd name="T10" fmla="*/ 59 w 89"/>
                <a:gd name="T11" fmla="*/ 14 h 81"/>
                <a:gd name="T12" fmla="*/ 51 w 89"/>
                <a:gd name="T13" fmla="*/ 9 h 81"/>
                <a:gd name="T14" fmla="*/ 42 w 89"/>
                <a:gd name="T15" fmla="*/ 7 h 81"/>
                <a:gd name="T16" fmla="*/ 27 w 89"/>
                <a:gd name="T17" fmla="*/ 5 h 81"/>
                <a:gd name="T18" fmla="*/ 16 w 89"/>
                <a:gd name="T19" fmla="*/ 1 h 81"/>
                <a:gd name="T20" fmla="*/ 8 w 89"/>
                <a:gd name="T21" fmla="*/ 0 h 81"/>
                <a:gd name="T22" fmla="*/ 4 w 89"/>
                <a:gd name="T23" fmla="*/ 1 h 81"/>
                <a:gd name="T24" fmla="*/ 0 w 89"/>
                <a:gd name="T25" fmla="*/ 5 h 81"/>
                <a:gd name="T26" fmla="*/ 1 w 89"/>
                <a:gd name="T27" fmla="*/ 9 h 81"/>
                <a:gd name="T28" fmla="*/ 4 w 89"/>
                <a:gd name="T29" fmla="*/ 20 h 81"/>
                <a:gd name="T30" fmla="*/ 3 w 89"/>
                <a:gd name="T31" fmla="*/ 20 h 81"/>
                <a:gd name="T32" fmla="*/ 0 w 89"/>
                <a:gd name="T33" fmla="*/ 27 h 81"/>
                <a:gd name="T34" fmla="*/ 17 w 89"/>
                <a:gd name="T35" fmla="*/ 52 h 81"/>
                <a:gd name="T36" fmla="*/ 21 w 89"/>
                <a:gd name="T37" fmla="*/ 56 h 81"/>
                <a:gd name="T38" fmla="*/ 29 w 89"/>
                <a:gd name="T39" fmla="*/ 58 h 81"/>
                <a:gd name="T40" fmla="*/ 30 w 89"/>
                <a:gd name="T41" fmla="*/ 56 h 81"/>
                <a:gd name="T42" fmla="*/ 30 w 89"/>
                <a:gd name="T43" fmla="*/ 55 h 81"/>
                <a:gd name="T44" fmla="*/ 31 w 89"/>
                <a:gd name="T45" fmla="*/ 50 h 81"/>
                <a:gd name="T46" fmla="*/ 29 w 89"/>
                <a:gd name="T47" fmla="*/ 47 h 81"/>
                <a:gd name="T48" fmla="*/ 23 w 89"/>
                <a:gd name="T49" fmla="*/ 44 h 81"/>
                <a:gd name="T50" fmla="*/ 27 w 89"/>
                <a:gd name="T51" fmla="*/ 42 h 81"/>
                <a:gd name="T52" fmla="*/ 34 w 89"/>
                <a:gd name="T53" fmla="*/ 46 h 81"/>
                <a:gd name="T54" fmla="*/ 42 w 89"/>
                <a:gd name="T55" fmla="*/ 58 h 81"/>
                <a:gd name="T56" fmla="*/ 74 w 89"/>
                <a:gd name="T57" fmla="*/ 77 h 81"/>
                <a:gd name="T58" fmla="*/ 77 w 89"/>
                <a:gd name="T59" fmla="*/ 84 h 81"/>
                <a:gd name="T60" fmla="*/ 77 w 89"/>
                <a:gd name="T61" fmla="*/ 92 h 81"/>
                <a:gd name="T62" fmla="*/ 80 w 89"/>
                <a:gd name="T63" fmla="*/ 98 h 81"/>
                <a:gd name="T64" fmla="*/ 85 w 89"/>
                <a:gd name="T65" fmla="*/ 103 h 81"/>
                <a:gd name="T66" fmla="*/ 91 w 89"/>
                <a:gd name="T67" fmla="*/ 102 h 81"/>
                <a:gd name="T68" fmla="*/ 90 w 89"/>
                <a:gd name="T69" fmla="*/ 97 h 81"/>
                <a:gd name="T70" fmla="*/ 89 w 89"/>
                <a:gd name="T71" fmla="*/ 94 h 81"/>
                <a:gd name="T72" fmla="*/ 91 w 89"/>
                <a:gd name="T73" fmla="*/ 94 h 81"/>
                <a:gd name="T74" fmla="*/ 94 w 89"/>
                <a:gd name="T75" fmla="*/ 97 h 81"/>
                <a:gd name="T76" fmla="*/ 98 w 89"/>
                <a:gd name="T77" fmla="*/ 99 h 81"/>
                <a:gd name="T78" fmla="*/ 98 w 89"/>
                <a:gd name="T79" fmla="*/ 103 h 81"/>
                <a:gd name="T80" fmla="*/ 103 w 89"/>
                <a:gd name="T81" fmla="*/ 105 h 81"/>
                <a:gd name="T82" fmla="*/ 108 w 89"/>
                <a:gd name="T83" fmla="*/ 98 h 81"/>
                <a:gd name="T84" fmla="*/ 108 w 89"/>
                <a:gd name="T85" fmla="*/ 92 h 81"/>
                <a:gd name="T86" fmla="*/ 107 w 89"/>
                <a:gd name="T87" fmla="*/ 86 h 81"/>
                <a:gd name="T88" fmla="*/ 112 w 89"/>
                <a:gd name="T89" fmla="*/ 81 h 81"/>
                <a:gd name="T90" fmla="*/ 116 w 89"/>
                <a:gd name="T91" fmla="*/ 76 h 81"/>
                <a:gd name="T92" fmla="*/ 108 w 89"/>
                <a:gd name="T93" fmla="*/ 73 h 8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89"/>
                <a:gd name="T142" fmla="*/ 0 h 81"/>
                <a:gd name="T143" fmla="*/ 89 w 89"/>
                <a:gd name="T144" fmla="*/ 81 h 8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89" h="81">
                  <a:moveTo>
                    <a:pt x="82" y="41"/>
                  </a:moveTo>
                  <a:lnTo>
                    <a:pt x="78" y="38"/>
                  </a:lnTo>
                  <a:lnTo>
                    <a:pt x="75" y="35"/>
                  </a:lnTo>
                  <a:lnTo>
                    <a:pt x="72" y="31"/>
                  </a:lnTo>
                  <a:lnTo>
                    <a:pt x="67" y="24"/>
                  </a:lnTo>
                  <a:lnTo>
                    <a:pt x="63" y="18"/>
                  </a:lnTo>
                  <a:lnTo>
                    <a:pt x="61" y="10"/>
                  </a:lnTo>
                  <a:lnTo>
                    <a:pt x="60" y="9"/>
                  </a:lnTo>
                  <a:lnTo>
                    <a:pt x="59" y="8"/>
                  </a:lnTo>
                  <a:lnTo>
                    <a:pt x="58" y="8"/>
                  </a:lnTo>
                  <a:lnTo>
                    <a:pt x="57" y="9"/>
                  </a:lnTo>
                  <a:lnTo>
                    <a:pt x="56" y="10"/>
                  </a:lnTo>
                  <a:lnTo>
                    <a:pt x="53" y="10"/>
                  </a:lnTo>
                  <a:lnTo>
                    <a:pt x="50" y="10"/>
                  </a:lnTo>
                  <a:lnTo>
                    <a:pt x="47" y="10"/>
                  </a:lnTo>
                  <a:lnTo>
                    <a:pt x="47" y="11"/>
                  </a:lnTo>
                  <a:lnTo>
                    <a:pt x="47" y="12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2" y="8"/>
                  </a:lnTo>
                  <a:lnTo>
                    <a:pt x="39" y="7"/>
                  </a:lnTo>
                  <a:lnTo>
                    <a:pt x="38" y="6"/>
                  </a:lnTo>
                  <a:lnTo>
                    <a:pt x="36" y="5"/>
                  </a:lnTo>
                  <a:lnTo>
                    <a:pt x="32" y="5"/>
                  </a:lnTo>
                  <a:lnTo>
                    <a:pt x="29" y="5"/>
                  </a:lnTo>
                  <a:lnTo>
                    <a:pt x="25" y="5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9"/>
                  </a:lnTo>
                  <a:lnTo>
                    <a:pt x="5" y="36"/>
                  </a:lnTo>
                  <a:lnTo>
                    <a:pt x="13" y="40"/>
                  </a:lnTo>
                  <a:lnTo>
                    <a:pt x="14" y="40"/>
                  </a:lnTo>
                  <a:lnTo>
                    <a:pt x="15" y="42"/>
                  </a:lnTo>
                  <a:lnTo>
                    <a:pt x="16" y="43"/>
                  </a:lnTo>
                  <a:lnTo>
                    <a:pt x="18" y="44"/>
                  </a:lnTo>
                  <a:lnTo>
                    <a:pt x="20" y="45"/>
                  </a:lnTo>
                  <a:lnTo>
                    <a:pt x="22" y="44"/>
                  </a:lnTo>
                  <a:lnTo>
                    <a:pt x="23" y="44"/>
                  </a:lnTo>
                  <a:lnTo>
                    <a:pt x="23" y="43"/>
                  </a:lnTo>
                  <a:lnTo>
                    <a:pt x="22" y="42"/>
                  </a:lnTo>
                  <a:lnTo>
                    <a:pt x="23" y="42"/>
                  </a:lnTo>
                  <a:lnTo>
                    <a:pt x="24" y="42"/>
                  </a:lnTo>
                  <a:lnTo>
                    <a:pt x="24" y="40"/>
                  </a:lnTo>
                  <a:lnTo>
                    <a:pt x="24" y="38"/>
                  </a:lnTo>
                  <a:lnTo>
                    <a:pt x="24" y="37"/>
                  </a:lnTo>
                  <a:lnTo>
                    <a:pt x="23" y="37"/>
                  </a:lnTo>
                  <a:lnTo>
                    <a:pt x="22" y="36"/>
                  </a:lnTo>
                  <a:lnTo>
                    <a:pt x="20" y="36"/>
                  </a:lnTo>
                  <a:lnTo>
                    <a:pt x="19" y="35"/>
                  </a:lnTo>
                  <a:lnTo>
                    <a:pt x="18" y="34"/>
                  </a:lnTo>
                  <a:lnTo>
                    <a:pt x="18" y="33"/>
                  </a:lnTo>
                  <a:lnTo>
                    <a:pt x="19" y="32"/>
                  </a:lnTo>
                  <a:lnTo>
                    <a:pt x="21" y="32"/>
                  </a:lnTo>
                  <a:lnTo>
                    <a:pt x="23" y="32"/>
                  </a:lnTo>
                  <a:lnTo>
                    <a:pt x="24" y="33"/>
                  </a:lnTo>
                  <a:lnTo>
                    <a:pt x="26" y="35"/>
                  </a:lnTo>
                  <a:lnTo>
                    <a:pt x="28" y="38"/>
                  </a:lnTo>
                  <a:lnTo>
                    <a:pt x="30" y="41"/>
                  </a:lnTo>
                  <a:lnTo>
                    <a:pt x="32" y="44"/>
                  </a:lnTo>
                  <a:lnTo>
                    <a:pt x="34" y="46"/>
                  </a:lnTo>
                  <a:lnTo>
                    <a:pt x="46" y="53"/>
                  </a:lnTo>
                  <a:lnTo>
                    <a:pt x="57" y="59"/>
                  </a:lnTo>
                  <a:lnTo>
                    <a:pt x="58" y="61"/>
                  </a:lnTo>
                  <a:lnTo>
                    <a:pt x="59" y="62"/>
                  </a:lnTo>
                  <a:lnTo>
                    <a:pt x="59" y="64"/>
                  </a:lnTo>
                  <a:lnTo>
                    <a:pt x="59" y="67"/>
                  </a:lnTo>
                  <a:lnTo>
                    <a:pt x="59" y="68"/>
                  </a:lnTo>
                  <a:lnTo>
                    <a:pt x="59" y="70"/>
                  </a:lnTo>
                  <a:lnTo>
                    <a:pt x="59" y="72"/>
                  </a:lnTo>
                  <a:lnTo>
                    <a:pt x="59" y="74"/>
                  </a:lnTo>
                  <a:lnTo>
                    <a:pt x="61" y="75"/>
                  </a:lnTo>
                  <a:lnTo>
                    <a:pt x="62" y="77"/>
                  </a:lnTo>
                  <a:lnTo>
                    <a:pt x="63" y="78"/>
                  </a:lnTo>
                  <a:lnTo>
                    <a:pt x="65" y="79"/>
                  </a:lnTo>
                  <a:lnTo>
                    <a:pt x="67" y="79"/>
                  </a:lnTo>
                  <a:lnTo>
                    <a:pt x="68" y="79"/>
                  </a:lnTo>
                  <a:lnTo>
                    <a:pt x="70" y="78"/>
                  </a:lnTo>
                  <a:lnTo>
                    <a:pt x="70" y="77"/>
                  </a:lnTo>
                  <a:lnTo>
                    <a:pt x="70" y="76"/>
                  </a:lnTo>
                  <a:lnTo>
                    <a:pt x="69" y="74"/>
                  </a:lnTo>
                  <a:lnTo>
                    <a:pt x="68" y="73"/>
                  </a:lnTo>
                  <a:lnTo>
                    <a:pt x="67" y="72"/>
                  </a:lnTo>
                  <a:lnTo>
                    <a:pt x="68" y="72"/>
                  </a:lnTo>
                  <a:lnTo>
                    <a:pt x="67" y="71"/>
                  </a:lnTo>
                  <a:lnTo>
                    <a:pt x="69" y="71"/>
                  </a:lnTo>
                  <a:lnTo>
                    <a:pt x="70" y="72"/>
                  </a:lnTo>
                  <a:lnTo>
                    <a:pt x="71" y="72"/>
                  </a:lnTo>
                  <a:lnTo>
                    <a:pt x="72" y="73"/>
                  </a:lnTo>
                  <a:lnTo>
                    <a:pt x="72" y="74"/>
                  </a:lnTo>
                  <a:lnTo>
                    <a:pt x="73" y="74"/>
                  </a:lnTo>
                  <a:lnTo>
                    <a:pt x="74" y="75"/>
                  </a:lnTo>
                  <a:lnTo>
                    <a:pt x="75" y="76"/>
                  </a:lnTo>
                  <a:lnTo>
                    <a:pt x="75" y="77"/>
                  </a:lnTo>
                  <a:lnTo>
                    <a:pt x="75" y="78"/>
                  </a:lnTo>
                  <a:lnTo>
                    <a:pt x="75" y="79"/>
                  </a:lnTo>
                  <a:lnTo>
                    <a:pt x="77" y="81"/>
                  </a:lnTo>
                  <a:lnTo>
                    <a:pt x="79" y="81"/>
                  </a:lnTo>
                  <a:lnTo>
                    <a:pt x="79" y="80"/>
                  </a:lnTo>
                  <a:lnTo>
                    <a:pt x="81" y="79"/>
                  </a:lnTo>
                  <a:lnTo>
                    <a:pt x="82" y="78"/>
                  </a:lnTo>
                  <a:lnTo>
                    <a:pt x="83" y="75"/>
                  </a:lnTo>
                  <a:lnTo>
                    <a:pt x="84" y="73"/>
                  </a:lnTo>
                  <a:lnTo>
                    <a:pt x="83" y="70"/>
                  </a:lnTo>
                  <a:lnTo>
                    <a:pt x="83" y="69"/>
                  </a:lnTo>
                  <a:lnTo>
                    <a:pt x="82" y="67"/>
                  </a:lnTo>
                  <a:lnTo>
                    <a:pt x="82" y="66"/>
                  </a:lnTo>
                  <a:lnTo>
                    <a:pt x="83" y="64"/>
                  </a:lnTo>
                  <a:lnTo>
                    <a:pt x="84" y="64"/>
                  </a:lnTo>
                  <a:lnTo>
                    <a:pt x="86" y="62"/>
                  </a:lnTo>
                  <a:lnTo>
                    <a:pt x="87" y="61"/>
                  </a:lnTo>
                  <a:lnTo>
                    <a:pt x="89" y="59"/>
                  </a:lnTo>
                  <a:lnTo>
                    <a:pt x="89" y="58"/>
                  </a:lnTo>
                  <a:lnTo>
                    <a:pt x="86" y="57"/>
                  </a:lnTo>
                  <a:lnTo>
                    <a:pt x="85" y="56"/>
                  </a:lnTo>
                  <a:lnTo>
                    <a:pt x="83" y="56"/>
                  </a:lnTo>
                  <a:lnTo>
                    <a:pt x="82" y="56"/>
                  </a:lnTo>
                  <a:lnTo>
                    <a:pt x="82" y="41"/>
                  </a:lnTo>
                </a:path>
              </a:pathLst>
            </a:custGeom>
            <a:solidFill>
              <a:srgbClr val="79AD75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17" name="Freeform 144"/>
            <p:cNvSpPr>
              <a:spLocks/>
            </p:cNvSpPr>
            <p:nvPr/>
          </p:nvSpPr>
          <p:spPr bwMode="gray">
            <a:xfrm>
              <a:off x="3354" y="1681"/>
              <a:ext cx="129" cy="85"/>
            </a:xfrm>
            <a:custGeom>
              <a:avLst/>
              <a:gdLst>
                <a:gd name="T0" fmla="*/ 3 w 99"/>
                <a:gd name="T1" fmla="*/ 59 h 65"/>
                <a:gd name="T2" fmla="*/ 7 w 99"/>
                <a:gd name="T3" fmla="*/ 58 h 65"/>
                <a:gd name="T4" fmla="*/ 8 w 99"/>
                <a:gd name="T5" fmla="*/ 51 h 65"/>
                <a:gd name="T6" fmla="*/ 12 w 99"/>
                <a:gd name="T7" fmla="*/ 51 h 65"/>
                <a:gd name="T8" fmla="*/ 17 w 99"/>
                <a:gd name="T9" fmla="*/ 52 h 65"/>
                <a:gd name="T10" fmla="*/ 21 w 99"/>
                <a:gd name="T11" fmla="*/ 50 h 65"/>
                <a:gd name="T12" fmla="*/ 26 w 99"/>
                <a:gd name="T13" fmla="*/ 51 h 65"/>
                <a:gd name="T14" fmla="*/ 31 w 99"/>
                <a:gd name="T15" fmla="*/ 54 h 65"/>
                <a:gd name="T16" fmla="*/ 35 w 99"/>
                <a:gd name="T17" fmla="*/ 50 h 65"/>
                <a:gd name="T18" fmla="*/ 44 w 99"/>
                <a:gd name="T19" fmla="*/ 51 h 65"/>
                <a:gd name="T20" fmla="*/ 52 w 99"/>
                <a:gd name="T21" fmla="*/ 56 h 65"/>
                <a:gd name="T22" fmla="*/ 53 w 99"/>
                <a:gd name="T23" fmla="*/ 61 h 65"/>
                <a:gd name="T24" fmla="*/ 59 w 99"/>
                <a:gd name="T25" fmla="*/ 69 h 65"/>
                <a:gd name="T26" fmla="*/ 64 w 99"/>
                <a:gd name="T27" fmla="*/ 72 h 65"/>
                <a:gd name="T28" fmla="*/ 68 w 99"/>
                <a:gd name="T29" fmla="*/ 67 h 65"/>
                <a:gd name="T30" fmla="*/ 72 w 99"/>
                <a:gd name="T31" fmla="*/ 64 h 65"/>
                <a:gd name="T32" fmla="*/ 76 w 99"/>
                <a:gd name="T33" fmla="*/ 68 h 65"/>
                <a:gd name="T34" fmla="*/ 78 w 99"/>
                <a:gd name="T35" fmla="*/ 73 h 65"/>
                <a:gd name="T36" fmla="*/ 81 w 99"/>
                <a:gd name="T37" fmla="*/ 77 h 65"/>
                <a:gd name="T38" fmla="*/ 81 w 99"/>
                <a:gd name="T39" fmla="*/ 84 h 65"/>
                <a:gd name="T40" fmla="*/ 86 w 99"/>
                <a:gd name="T41" fmla="*/ 85 h 65"/>
                <a:gd name="T42" fmla="*/ 93 w 99"/>
                <a:gd name="T43" fmla="*/ 84 h 65"/>
                <a:gd name="T44" fmla="*/ 99 w 99"/>
                <a:gd name="T45" fmla="*/ 80 h 65"/>
                <a:gd name="T46" fmla="*/ 104 w 99"/>
                <a:gd name="T47" fmla="*/ 77 h 65"/>
                <a:gd name="T48" fmla="*/ 106 w 99"/>
                <a:gd name="T49" fmla="*/ 78 h 65"/>
                <a:gd name="T50" fmla="*/ 109 w 99"/>
                <a:gd name="T51" fmla="*/ 80 h 65"/>
                <a:gd name="T52" fmla="*/ 113 w 99"/>
                <a:gd name="T53" fmla="*/ 77 h 65"/>
                <a:gd name="T54" fmla="*/ 113 w 99"/>
                <a:gd name="T55" fmla="*/ 73 h 65"/>
                <a:gd name="T56" fmla="*/ 113 w 99"/>
                <a:gd name="T57" fmla="*/ 63 h 65"/>
                <a:gd name="T58" fmla="*/ 104 w 99"/>
                <a:gd name="T59" fmla="*/ 55 h 65"/>
                <a:gd name="T60" fmla="*/ 99 w 99"/>
                <a:gd name="T61" fmla="*/ 48 h 65"/>
                <a:gd name="T62" fmla="*/ 102 w 99"/>
                <a:gd name="T63" fmla="*/ 46 h 65"/>
                <a:gd name="T64" fmla="*/ 113 w 99"/>
                <a:gd name="T65" fmla="*/ 42 h 65"/>
                <a:gd name="T66" fmla="*/ 121 w 99"/>
                <a:gd name="T67" fmla="*/ 38 h 65"/>
                <a:gd name="T68" fmla="*/ 120 w 99"/>
                <a:gd name="T69" fmla="*/ 38 h 65"/>
                <a:gd name="T70" fmla="*/ 120 w 99"/>
                <a:gd name="T71" fmla="*/ 35 h 65"/>
                <a:gd name="T72" fmla="*/ 121 w 99"/>
                <a:gd name="T73" fmla="*/ 26 h 65"/>
                <a:gd name="T74" fmla="*/ 126 w 99"/>
                <a:gd name="T75" fmla="*/ 20 h 65"/>
                <a:gd name="T76" fmla="*/ 129 w 99"/>
                <a:gd name="T77" fmla="*/ 10 h 65"/>
                <a:gd name="T78" fmla="*/ 125 w 99"/>
                <a:gd name="T79" fmla="*/ 5 h 65"/>
                <a:gd name="T80" fmla="*/ 117 w 99"/>
                <a:gd name="T81" fmla="*/ 3 h 65"/>
                <a:gd name="T82" fmla="*/ 115 w 99"/>
                <a:gd name="T83" fmla="*/ 0 h 65"/>
                <a:gd name="T84" fmla="*/ 109 w 99"/>
                <a:gd name="T85" fmla="*/ 3 h 65"/>
                <a:gd name="T86" fmla="*/ 106 w 99"/>
                <a:gd name="T87" fmla="*/ 7 h 65"/>
                <a:gd name="T88" fmla="*/ 94 w 99"/>
                <a:gd name="T89" fmla="*/ 10 h 65"/>
                <a:gd name="T90" fmla="*/ 81 w 99"/>
                <a:gd name="T91" fmla="*/ 21 h 65"/>
                <a:gd name="T92" fmla="*/ 66 w 99"/>
                <a:gd name="T93" fmla="*/ 26 h 65"/>
                <a:gd name="T94" fmla="*/ 53 w 99"/>
                <a:gd name="T95" fmla="*/ 24 h 65"/>
                <a:gd name="T96" fmla="*/ 46 w 99"/>
                <a:gd name="T97" fmla="*/ 18 h 65"/>
                <a:gd name="T98" fmla="*/ 43 w 99"/>
                <a:gd name="T99" fmla="*/ 20 h 65"/>
                <a:gd name="T100" fmla="*/ 42 w 99"/>
                <a:gd name="T101" fmla="*/ 24 h 65"/>
                <a:gd name="T102" fmla="*/ 39 w 99"/>
                <a:gd name="T103" fmla="*/ 26 h 65"/>
                <a:gd name="T104" fmla="*/ 34 w 99"/>
                <a:gd name="T105" fmla="*/ 22 h 65"/>
                <a:gd name="T106" fmla="*/ 29 w 99"/>
                <a:gd name="T107" fmla="*/ 17 h 65"/>
                <a:gd name="T108" fmla="*/ 23 w 99"/>
                <a:gd name="T109" fmla="*/ 10 h 65"/>
                <a:gd name="T110" fmla="*/ 3 w 99"/>
                <a:gd name="T111" fmla="*/ 22 h 65"/>
                <a:gd name="T112" fmla="*/ 8 w 99"/>
                <a:gd name="T113" fmla="*/ 24 h 65"/>
                <a:gd name="T114" fmla="*/ 12 w 99"/>
                <a:gd name="T115" fmla="*/ 27 h 65"/>
                <a:gd name="T116" fmla="*/ 7 w 99"/>
                <a:gd name="T117" fmla="*/ 31 h 65"/>
                <a:gd name="T118" fmla="*/ 3 w 99"/>
                <a:gd name="T119" fmla="*/ 33 h 65"/>
                <a:gd name="T120" fmla="*/ 5 w 99"/>
                <a:gd name="T121" fmla="*/ 41 h 65"/>
                <a:gd name="T122" fmla="*/ 5 w 99"/>
                <a:gd name="T123" fmla="*/ 47 h 65"/>
                <a:gd name="T124" fmla="*/ 0 w 99"/>
                <a:gd name="T125" fmla="*/ 52 h 6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"/>
                <a:gd name="T190" fmla="*/ 0 h 65"/>
                <a:gd name="T191" fmla="*/ 99 w 99"/>
                <a:gd name="T192" fmla="*/ 65 h 6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" h="65">
                  <a:moveTo>
                    <a:pt x="1" y="43"/>
                  </a:moveTo>
                  <a:lnTo>
                    <a:pt x="1" y="45"/>
                  </a:lnTo>
                  <a:lnTo>
                    <a:pt x="2" y="45"/>
                  </a:lnTo>
                  <a:lnTo>
                    <a:pt x="4" y="45"/>
                  </a:lnTo>
                  <a:lnTo>
                    <a:pt x="5" y="45"/>
                  </a:lnTo>
                  <a:lnTo>
                    <a:pt x="5" y="44"/>
                  </a:lnTo>
                  <a:lnTo>
                    <a:pt x="5" y="42"/>
                  </a:lnTo>
                  <a:lnTo>
                    <a:pt x="5" y="40"/>
                  </a:lnTo>
                  <a:lnTo>
                    <a:pt x="6" y="39"/>
                  </a:lnTo>
                  <a:lnTo>
                    <a:pt x="6" y="38"/>
                  </a:lnTo>
                  <a:lnTo>
                    <a:pt x="9" y="37"/>
                  </a:lnTo>
                  <a:lnTo>
                    <a:pt x="9" y="39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3" y="40"/>
                  </a:lnTo>
                  <a:lnTo>
                    <a:pt x="14" y="39"/>
                  </a:lnTo>
                  <a:lnTo>
                    <a:pt x="15" y="39"/>
                  </a:lnTo>
                  <a:lnTo>
                    <a:pt x="16" y="38"/>
                  </a:lnTo>
                  <a:lnTo>
                    <a:pt x="17" y="37"/>
                  </a:lnTo>
                  <a:lnTo>
                    <a:pt x="18" y="38"/>
                  </a:lnTo>
                  <a:lnTo>
                    <a:pt x="20" y="39"/>
                  </a:lnTo>
                  <a:lnTo>
                    <a:pt x="21" y="40"/>
                  </a:lnTo>
                  <a:lnTo>
                    <a:pt x="23" y="41"/>
                  </a:lnTo>
                  <a:lnTo>
                    <a:pt x="24" y="41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7" y="38"/>
                  </a:lnTo>
                  <a:lnTo>
                    <a:pt x="29" y="38"/>
                  </a:lnTo>
                  <a:lnTo>
                    <a:pt x="32" y="38"/>
                  </a:lnTo>
                  <a:lnTo>
                    <a:pt x="34" y="39"/>
                  </a:lnTo>
                  <a:lnTo>
                    <a:pt x="37" y="40"/>
                  </a:lnTo>
                  <a:lnTo>
                    <a:pt x="40" y="42"/>
                  </a:lnTo>
                  <a:lnTo>
                    <a:pt x="40" y="43"/>
                  </a:lnTo>
                  <a:lnTo>
                    <a:pt x="41" y="44"/>
                  </a:lnTo>
                  <a:lnTo>
                    <a:pt x="41" y="46"/>
                  </a:lnTo>
                  <a:lnTo>
                    <a:pt x="41" y="47"/>
                  </a:lnTo>
                  <a:lnTo>
                    <a:pt x="41" y="49"/>
                  </a:lnTo>
                  <a:lnTo>
                    <a:pt x="43" y="51"/>
                  </a:lnTo>
                  <a:lnTo>
                    <a:pt x="45" y="53"/>
                  </a:lnTo>
                  <a:lnTo>
                    <a:pt x="47" y="56"/>
                  </a:lnTo>
                  <a:lnTo>
                    <a:pt x="48" y="56"/>
                  </a:lnTo>
                  <a:lnTo>
                    <a:pt x="49" y="55"/>
                  </a:lnTo>
                  <a:lnTo>
                    <a:pt x="50" y="53"/>
                  </a:lnTo>
                  <a:lnTo>
                    <a:pt x="51" y="52"/>
                  </a:lnTo>
                  <a:lnTo>
                    <a:pt x="52" y="51"/>
                  </a:lnTo>
                  <a:lnTo>
                    <a:pt x="52" y="50"/>
                  </a:lnTo>
                  <a:lnTo>
                    <a:pt x="53" y="49"/>
                  </a:lnTo>
                  <a:lnTo>
                    <a:pt x="55" y="49"/>
                  </a:lnTo>
                  <a:lnTo>
                    <a:pt x="56" y="50"/>
                  </a:lnTo>
                  <a:lnTo>
                    <a:pt x="57" y="51"/>
                  </a:lnTo>
                  <a:lnTo>
                    <a:pt x="58" y="52"/>
                  </a:lnTo>
                  <a:lnTo>
                    <a:pt x="59" y="55"/>
                  </a:lnTo>
                  <a:lnTo>
                    <a:pt x="60" y="56"/>
                  </a:lnTo>
                  <a:lnTo>
                    <a:pt x="61" y="56"/>
                  </a:lnTo>
                  <a:lnTo>
                    <a:pt x="62" y="58"/>
                  </a:lnTo>
                  <a:lnTo>
                    <a:pt x="62" y="59"/>
                  </a:lnTo>
                  <a:lnTo>
                    <a:pt x="61" y="61"/>
                  </a:lnTo>
                  <a:lnTo>
                    <a:pt x="61" y="63"/>
                  </a:lnTo>
                  <a:lnTo>
                    <a:pt x="62" y="64"/>
                  </a:lnTo>
                  <a:lnTo>
                    <a:pt x="63" y="65"/>
                  </a:lnTo>
                  <a:lnTo>
                    <a:pt x="64" y="65"/>
                  </a:lnTo>
                  <a:lnTo>
                    <a:pt x="66" y="65"/>
                  </a:lnTo>
                  <a:lnTo>
                    <a:pt x="68" y="65"/>
                  </a:lnTo>
                  <a:lnTo>
                    <a:pt x="70" y="64"/>
                  </a:lnTo>
                  <a:lnTo>
                    <a:pt x="71" y="64"/>
                  </a:lnTo>
                  <a:lnTo>
                    <a:pt x="73" y="63"/>
                  </a:lnTo>
                  <a:lnTo>
                    <a:pt x="74" y="62"/>
                  </a:lnTo>
                  <a:lnTo>
                    <a:pt x="76" y="61"/>
                  </a:lnTo>
                  <a:lnTo>
                    <a:pt x="77" y="60"/>
                  </a:lnTo>
                  <a:lnTo>
                    <a:pt x="78" y="59"/>
                  </a:lnTo>
                  <a:lnTo>
                    <a:pt x="80" y="59"/>
                  </a:lnTo>
                  <a:lnTo>
                    <a:pt x="80" y="60"/>
                  </a:lnTo>
                  <a:lnTo>
                    <a:pt x="81" y="60"/>
                  </a:lnTo>
                  <a:lnTo>
                    <a:pt x="83" y="61"/>
                  </a:lnTo>
                  <a:lnTo>
                    <a:pt x="84" y="61"/>
                  </a:lnTo>
                  <a:lnTo>
                    <a:pt x="85" y="61"/>
                  </a:lnTo>
                  <a:lnTo>
                    <a:pt x="86" y="60"/>
                  </a:lnTo>
                  <a:lnTo>
                    <a:pt x="87" y="59"/>
                  </a:lnTo>
                  <a:lnTo>
                    <a:pt x="86" y="58"/>
                  </a:lnTo>
                  <a:lnTo>
                    <a:pt x="86" y="57"/>
                  </a:lnTo>
                  <a:lnTo>
                    <a:pt x="87" y="56"/>
                  </a:lnTo>
                  <a:lnTo>
                    <a:pt x="88" y="53"/>
                  </a:lnTo>
                  <a:lnTo>
                    <a:pt x="88" y="51"/>
                  </a:lnTo>
                  <a:lnTo>
                    <a:pt x="87" y="48"/>
                  </a:lnTo>
                  <a:lnTo>
                    <a:pt x="85" y="46"/>
                  </a:lnTo>
                  <a:lnTo>
                    <a:pt x="82" y="44"/>
                  </a:lnTo>
                  <a:lnTo>
                    <a:pt x="80" y="42"/>
                  </a:lnTo>
                  <a:lnTo>
                    <a:pt x="77" y="40"/>
                  </a:lnTo>
                  <a:lnTo>
                    <a:pt x="77" y="39"/>
                  </a:lnTo>
                  <a:lnTo>
                    <a:pt x="76" y="37"/>
                  </a:lnTo>
                  <a:lnTo>
                    <a:pt x="76" y="36"/>
                  </a:lnTo>
                  <a:lnTo>
                    <a:pt x="78" y="35"/>
                  </a:lnTo>
                  <a:lnTo>
                    <a:pt x="81" y="34"/>
                  </a:lnTo>
                  <a:lnTo>
                    <a:pt x="84" y="33"/>
                  </a:lnTo>
                  <a:lnTo>
                    <a:pt x="87" y="32"/>
                  </a:lnTo>
                  <a:lnTo>
                    <a:pt x="90" y="31"/>
                  </a:lnTo>
                  <a:lnTo>
                    <a:pt x="92" y="30"/>
                  </a:lnTo>
                  <a:lnTo>
                    <a:pt x="93" y="29"/>
                  </a:lnTo>
                  <a:lnTo>
                    <a:pt x="92" y="29"/>
                  </a:lnTo>
                  <a:lnTo>
                    <a:pt x="92" y="28"/>
                  </a:lnTo>
                  <a:lnTo>
                    <a:pt x="92" y="27"/>
                  </a:lnTo>
                  <a:lnTo>
                    <a:pt x="92" y="24"/>
                  </a:lnTo>
                  <a:lnTo>
                    <a:pt x="93" y="22"/>
                  </a:lnTo>
                  <a:lnTo>
                    <a:pt x="93" y="20"/>
                  </a:lnTo>
                  <a:lnTo>
                    <a:pt x="94" y="18"/>
                  </a:lnTo>
                  <a:lnTo>
                    <a:pt x="96" y="16"/>
                  </a:lnTo>
                  <a:lnTo>
                    <a:pt x="97" y="15"/>
                  </a:lnTo>
                  <a:lnTo>
                    <a:pt x="99" y="13"/>
                  </a:lnTo>
                  <a:lnTo>
                    <a:pt x="99" y="11"/>
                  </a:lnTo>
                  <a:lnTo>
                    <a:pt x="99" y="8"/>
                  </a:lnTo>
                  <a:lnTo>
                    <a:pt x="98" y="6"/>
                  </a:lnTo>
                  <a:lnTo>
                    <a:pt x="97" y="4"/>
                  </a:lnTo>
                  <a:lnTo>
                    <a:pt x="96" y="4"/>
                  </a:lnTo>
                  <a:lnTo>
                    <a:pt x="94" y="3"/>
                  </a:lnTo>
                  <a:lnTo>
                    <a:pt x="91" y="2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7" y="1"/>
                  </a:lnTo>
                  <a:lnTo>
                    <a:pt x="85" y="1"/>
                  </a:lnTo>
                  <a:lnTo>
                    <a:pt x="84" y="2"/>
                  </a:lnTo>
                  <a:lnTo>
                    <a:pt x="83" y="3"/>
                  </a:lnTo>
                  <a:lnTo>
                    <a:pt x="82" y="4"/>
                  </a:lnTo>
                  <a:lnTo>
                    <a:pt x="81" y="5"/>
                  </a:lnTo>
                  <a:lnTo>
                    <a:pt x="80" y="5"/>
                  </a:lnTo>
                  <a:lnTo>
                    <a:pt x="75" y="6"/>
                  </a:lnTo>
                  <a:lnTo>
                    <a:pt x="72" y="8"/>
                  </a:lnTo>
                  <a:lnTo>
                    <a:pt x="68" y="11"/>
                  </a:lnTo>
                  <a:lnTo>
                    <a:pt x="65" y="13"/>
                  </a:lnTo>
                  <a:lnTo>
                    <a:pt x="62" y="16"/>
                  </a:lnTo>
                  <a:lnTo>
                    <a:pt x="59" y="18"/>
                  </a:lnTo>
                  <a:lnTo>
                    <a:pt x="56" y="19"/>
                  </a:lnTo>
                  <a:lnTo>
                    <a:pt x="51" y="20"/>
                  </a:lnTo>
                  <a:lnTo>
                    <a:pt x="48" y="20"/>
                  </a:lnTo>
                  <a:lnTo>
                    <a:pt x="45" y="20"/>
                  </a:lnTo>
                  <a:lnTo>
                    <a:pt x="41" y="18"/>
                  </a:lnTo>
                  <a:lnTo>
                    <a:pt x="38" y="16"/>
                  </a:lnTo>
                  <a:lnTo>
                    <a:pt x="37" y="15"/>
                  </a:lnTo>
                  <a:lnTo>
                    <a:pt x="35" y="14"/>
                  </a:lnTo>
                  <a:lnTo>
                    <a:pt x="33" y="14"/>
                  </a:lnTo>
                  <a:lnTo>
                    <a:pt x="33" y="15"/>
                  </a:lnTo>
                  <a:lnTo>
                    <a:pt x="32" y="16"/>
                  </a:lnTo>
                  <a:lnTo>
                    <a:pt x="31" y="17"/>
                  </a:lnTo>
                  <a:lnTo>
                    <a:pt x="32" y="18"/>
                  </a:lnTo>
                  <a:lnTo>
                    <a:pt x="31" y="19"/>
                  </a:lnTo>
                  <a:lnTo>
                    <a:pt x="30" y="20"/>
                  </a:lnTo>
                  <a:lnTo>
                    <a:pt x="29" y="19"/>
                  </a:lnTo>
                  <a:lnTo>
                    <a:pt x="27" y="18"/>
                  </a:lnTo>
                  <a:lnTo>
                    <a:pt x="26" y="17"/>
                  </a:lnTo>
                  <a:lnTo>
                    <a:pt x="24" y="16"/>
                  </a:lnTo>
                  <a:lnTo>
                    <a:pt x="23" y="15"/>
                  </a:lnTo>
                  <a:lnTo>
                    <a:pt x="22" y="13"/>
                  </a:lnTo>
                  <a:lnTo>
                    <a:pt x="21" y="12"/>
                  </a:lnTo>
                  <a:lnTo>
                    <a:pt x="20" y="10"/>
                  </a:lnTo>
                  <a:lnTo>
                    <a:pt x="18" y="8"/>
                  </a:lnTo>
                  <a:lnTo>
                    <a:pt x="17" y="6"/>
                  </a:lnTo>
                  <a:lnTo>
                    <a:pt x="2" y="2"/>
                  </a:lnTo>
                  <a:lnTo>
                    <a:pt x="2" y="17"/>
                  </a:lnTo>
                  <a:lnTo>
                    <a:pt x="3" y="17"/>
                  </a:lnTo>
                  <a:lnTo>
                    <a:pt x="4" y="17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9" y="19"/>
                  </a:lnTo>
                  <a:lnTo>
                    <a:pt x="9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3" y="29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5" y="35"/>
                  </a:lnTo>
                  <a:lnTo>
                    <a:pt x="4" y="36"/>
                  </a:lnTo>
                  <a:lnTo>
                    <a:pt x="2" y="38"/>
                  </a:lnTo>
                  <a:lnTo>
                    <a:pt x="1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1" y="43"/>
                  </a:lnTo>
                  <a:close/>
                </a:path>
              </a:pathLst>
            </a:custGeom>
            <a:solidFill>
              <a:srgbClr val="79AD75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18" name="Freeform 145"/>
            <p:cNvSpPr>
              <a:spLocks/>
            </p:cNvSpPr>
            <p:nvPr/>
          </p:nvSpPr>
          <p:spPr bwMode="gray">
            <a:xfrm>
              <a:off x="3354" y="1681"/>
              <a:ext cx="129" cy="85"/>
            </a:xfrm>
            <a:custGeom>
              <a:avLst/>
              <a:gdLst>
                <a:gd name="T0" fmla="*/ 3 w 99"/>
                <a:gd name="T1" fmla="*/ 59 h 65"/>
                <a:gd name="T2" fmla="*/ 7 w 99"/>
                <a:gd name="T3" fmla="*/ 58 h 65"/>
                <a:gd name="T4" fmla="*/ 8 w 99"/>
                <a:gd name="T5" fmla="*/ 51 h 65"/>
                <a:gd name="T6" fmla="*/ 12 w 99"/>
                <a:gd name="T7" fmla="*/ 51 h 65"/>
                <a:gd name="T8" fmla="*/ 17 w 99"/>
                <a:gd name="T9" fmla="*/ 52 h 65"/>
                <a:gd name="T10" fmla="*/ 21 w 99"/>
                <a:gd name="T11" fmla="*/ 50 h 65"/>
                <a:gd name="T12" fmla="*/ 26 w 99"/>
                <a:gd name="T13" fmla="*/ 51 h 65"/>
                <a:gd name="T14" fmla="*/ 31 w 99"/>
                <a:gd name="T15" fmla="*/ 54 h 65"/>
                <a:gd name="T16" fmla="*/ 35 w 99"/>
                <a:gd name="T17" fmla="*/ 50 h 65"/>
                <a:gd name="T18" fmla="*/ 44 w 99"/>
                <a:gd name="T19" fmla="*/ 51 h 65"/>
                <a:gd name="T20" fmla="*/ 52 w 99"/>
                <a:gd name="T21" fmla="*/ 56 h 65"/>
                <a:gd name="T22" fmla="*/ 53 w 99"/>
                <a:gd name="T23" fmla="*/ 61 h 65"/>
                <a:gd name="T24" fmla="*/ 59 w 99"/>
                <a:gd name="T25" fmla="*/ 69 h 65"/>
                <a:gd name="T26" fmla="*/ 64 w 99"/>
                <a:gd name="T27" fmla="*/ 72 h 65"/>
                <a:gd name="T28" fmla="*/ 68 w 99"/>
                <a:gd name="T29" fmla="*/ 67 h 65"/>
                <a:gd name="T30" fmla="*/ 72 w 99"/>
                <a:gd name="T31" fmla="*/ 64 h 65"/>
                <a:gd name="T32" fmla="*/ 76 w 99"/>
                <a:gd name="T33" fmla="*/ 68 h 65"/>
                <a:gd name="T34" fmla="*/ 78 w 99"/>
                <a:gd name="T35" fmla="*/ 73 h 65"/>
                <a:gd name="T36" fmla="*/ 81 w 99"/>
                <a:gd name="T37" fmla="*/ 77 h 65"/>
                <a:gd name="T38" fmla="*/ 81 w 99"/>
                <a:gd name="T39" fmla="*/ 84 h 65"/>
                <a:gd name="T40" fmla="*/ 86 w 99"/>
                <a:gd name="T41" fmla="*/ 85 h 65"/>
                <a:gd name="T42" fmla="*/ 93 w 99"/>
                <a:gd name="T43" fmla="*/ 84 h 65"/>
                <a:gd name="T44" fmla="*/ 99 w 99"/>
                <a:gd name="T45" fmla="*/ 80 h 65"/>
                <a:gd name="T46" fmla="*/ 104 w 99"/>
                <a:gd name="T47" fmla="*/ 77 h 65"/>
                <a:gd name="T48" fmla="*/ 106 w 99"/>
                <a:gd name="T49" fmla="*/ 78 h 65"/>
                <a:gd name="T50" fmla="*/ 109 w 99"/>
                <a:gd name="T51" fmla="*/ 80 h 65"/>
                <a:gd name="T52" fmla="*/ 113 w 99"/>
                <a:gd name="T53" fmla="*/ 77 h 65"/>
                <a:gd name="T54" fmla="*/ 113 w 99"/>
                <a:gd name="T55" fmla="*/ 73 h 65"/>
                <a:gd name="T56" fmla="*/ 113 w 99"/>
                <a:gd name="T57" fmla="*/ 63 h 65"/>
                <a:gd name="T58" fmla="*/ 104 w 99"/>
                <a:gd name="T59" fmla="*/ 55 h 65"/>
                <a:gd name="T60" fmla="*/ 99 w 99"/>
                <a:gd name="T61" fmla="*/ 48 h 65"/>
                <a:gd name="T62" fmla="*/ 102 w 99"/>
                <a:gd name="T63" fmla="*/ 46 h 65"/>
                <a:gd name="T64" fmla="*/ 113 w 99"/>
                <a:gd name="T65" fmla="*/ 42 h 65"/>
                <a:gd name="T66" fmla="*/ 121 w 99"/>
                <a:gd name="T67" fmla="*/ 38 h 65"/>
                <a:gd name="T68" fmla="*/ 120 w 99"/>
                <a:gd name="T69" fmla="*/ 38 h 65"/>
                <a:gd name="T70" fmla="*/ 120 w 99"/>
                <a:gd name="T71" fmla="*/ 35 h 65"/>
                <a:gd name="T72" fmla="*/ 121 w 99"/>
                <a:gd name="T73" fmla="*/ 26 h 65"/>
                <a:gd name="T74" fmla="*/ 126 w 99"/>
                <a:gd name="T75" fmla="*/ 20 h 65"/>
                <a:gd name="T76" fmla="*/ 129 w 99"/>
                <a:gd name="T77" fmla="*/ 10 h 65"/>
                <a:gd name="T78" fmla="*/ 125 w 99"/>
                <a:gd name="T79" fmla="*/ 5 h 65"/>
                <a:gd name="T80" fmla="*/ 117 w 99"/>
                <a:gd name="T81" fmla="*/ 3 h 65"/>
                <a:gd name="T82" fmla="*/ 115 w 99"/>
                <a:gd name="T83" fmla="*/ 0 h 65"/>
                <a:gd name="T84" fmla="*/ 109 w 99"/>
                <a:gd name="T85" fmla="*/ 3 h 65"/>
                <a:gd name="T86" fmla="*/ 106 w 99"/>
                <a:gd name="T87" fmla="*/ 7 h 65"/>
                <a:gd name="T88" fmla="*/ 94 w 99"/>
                <a:gd name="T89" fmla="*/ 10 h 65"/>
                <a:gd name="T90" fmla="*/ 81 w 99"/>
                <a:gd name="T91" fmla="*/ 21 h 65"/>
                <a:gd name="T92" fmla="*/ 66 w 99"/>
                <a:gd name="T93" fmla="*/ 26 h 65"/>
                <a:gd name="T94" fmla="*/ 53 w 99"/>
                <a:gd name="T95" fmla="*/ 24 h 65"/>
                <a:gd name="T96" fmla="*/ 46 w 99"/>
                <a:gd name="T97" fmla="*/ 18 h 65"/>
                <a:gd name="T98" fmla="*/ 43 w 99"/>
                <a:gd name="T99" fmla="*/ 20 h 65"/>
                <a:gd name="T100" fmla="*/ 42 w 99"/>
                <a:gd name="T101" fmla="*/ 24 h 65"/>
                <a:gd name="T102" fmla="*/ 39 w 99"/>
                <a:gd name="T103" fmla="*/ 26 h 65"/>
                <a:gd name="T104" fmla="*/ 34 w 99"/>
                <a:gd name="T105" fmla="*/ 22 h 65"/>
                <a:gd name="T106" fmla="*/ 29 w 99"/>
                <a:gd name="T107" fmla="*/ 17 h 65"/>
                <a:gd name="T108" fmla="*/ 23 w 99"/>
                <a:gd name="T109" fmla="*/ 10 h 65"/>
                <a:gd name="T110" fmla="*/ 3 w 99"/>
                <a:gd name="T111" fmla="*/ 22 h 65"/>
                <a:gd name="T112" fmla="*/ 8 w 99"/>
                <a:gd name="T113" fmla="*/ 24 h 65"/>
                <a:gd name="T114" fmla="*/ 12 w 99"/>
                <a:gd name="T115" fmla="*/ 27 h 65"/>
                <a:gd name="T116" fmla="*/ 7 w 99"/>
                <a:gd name="T117" fmla="*/ 31 h 65"/>
                <a:gd name="T118" fmla="*/ 3 w 99"/>
                <a:gd name="T119" fmla="*/ 33 h 65"/>
                <a:gd name="T120" fmla="*/ 5 w 99"/>
                <a:gd name="T121" fmla="*/ 41 h 65"/>
                <a:gd name="T122" fmla="*/ 5 w 99"/>
                <a:gd name="T123" fmla="*/ 47 h 65"/>
                <a:gd name="T124" fmla="*/ 0 w 99"/>
                <a:gd name="T125" fmla="*/ 52 h 6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"/>
                <a:gd name="T190" fmla="*/ 0 h 65"/>
                <a:gd name="T191" fmla="*/ 99 w 99"/>
                <a:gd name="T192" fmla="*/ 65 h 6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" h="65">
                  <a:moveTo>
                    <a:pt x="1" y="43"/>
                  </a:moveTo>
                  <a:lnTo>
                    <a:pt x="1" y="45"/>
                  </a:lnTo>
                  <a:lnTo>
                    <a:pt x="2" y="45"/>
                  </a:lnTo>
                  <a:lnTo>
                    <a:pt x="4" y="45"/>
                  </a:lnTo>
                  <a:lnTo>
                    <a:pt x="5" y="45"/>
                  </a:lnTo>
                  <a:lnTo>
                    <a:pt x="5" y="44"/>
                  </a:lnTo>
                  <a:lnTo>
                    <a:pt x="5" y="42"/>
                  </a:lnTo>
                  <a:lnTo>
                    <a:pt x="5" y="40"/>
                  </a:lnTo>
                  <a:lnTo>
                    <a:pt x="6" y="39"/>
                  </a:lnTo>
                  <a:lnTo>
                    <a:pt x="6" y="38"/>
                  </a:lnTo>
                  <a:lnTo>
                    <a:pt x="9" y="37"/>
                  </a:lnTo>
                  <a:lnTo>
                    <a:pt x="9" y="39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3" y="40"/>
                  </a:lnTo>
                  <a:lnTo>
                    <a:pt x="14" y="39"/>
                  </a:lnTo>
                  <a:lnTo>
                    <a:pt x="15" y="39"/>
                  </a:lnTo>
                  <a:lnTo>
                    <a:pt x="16" y="38"/>
                  </a:lnTo>
                  <a:lnTo>
                    <a:pt x="17" y="37"/>
                  </a:lnTo>
                  <a:lnTo>
                    <a:pt x="18" y="38"/>
                  </a:lnTo>
                  <a:lnTo>
                    <a:pt x="20" y="39"/>
                  </a:lnTo>
                  <a:lnTo>
                    <a:pt x="21" y="40"/>
                  </a:lnTo>
                  <a:lnTo>
                    <a:pt x="23" y="41"/>
                  </a:lnTo>
                  <a:lnTo>
                    <a:pt x="24" y="41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7" y="38"/>
                  </a:lnTo>
                  <a:lnTo>
                    <a:pt x="29" y="38"/>
                  </a:lnTo>
                  <a:lnTo>
                    <a:pt x="32" y="38"/>
                  </a:lnTo>
                  <a:lnTo>
                    <a:pt x="34" y="39"/>
                  </a:lnTo>
                  <a:lnTo>
                    <a:pt x="37" y="40"/>
                  </a:lnTo>
                  <a:lnTo>
                    <a:pt x="40" y="42"/>
                  </a:lnTo>
                  <a:lnTo>
                    <a:pt x="40" y="43"/>
                  </a:lnTo>
                  <a:lnTo>
                    <a:pt x="41" y="44"/>
                  </a:lnTo>
                  <a:lnTo>
                    <a:pt x="41" y="46"/>
                  </a:lnTo>
                  <a:lnTo>
                    <a:pt x="41" y="47"/>
                  </a:lnTo>
                  <a:lnTo>
                    <a:pt x="41" y="49"/>
                  </a:lnTo>
                  <a:lnTo>
                    <a:pt x="43" y="51"/>
                  </a:lnTo>
                  <a:lnTo>
                    <a:pt x="45" y="53"/>
                  </a:lnTo>
                  <a:lnTo>
                    <a:pt x="47" y="56"/>
                  </a:lnTo>
                  <a:lnTo>
                    <a:pt x="48" y="56"/>
                  </a:lnTo>
                  <a:lnTo>
                    <a:pt x="49" y="55"/>
                  </a:lnTo>
                  <a:lnTo>
                    <a:pt x="50" y="53"/>
                  </a:lnTo>
                  <a:lnTo>
                    <a:pt x="51" y="52"/>
                  </a:lnTo>
                  <a:lnTo>
                    <a:pt x="52" y="51"/>
                  </a:lnTo>
                  <a:lnTo>
                    <a:pt x="52" y="50"/>
                  </a:lnTo>
                  <a:lnTo>
                    <a:pt x="53" y="49"/>
                  </a:lnTo>
                  <a:lnTo>
                    <a:pt x="55" y="49"/>
                  </a:lnTo>
                  <a:lnTo>
                    <a:pt x="56" y="50"/>
                  </a:lnTo>
                  <a:lnTo>
                    <a:pt x="57" y="51"/>
                  </a:lnTo>
                  <a:lnTo>
                    <a:pt x="58" y="52"/>
                  </a:lnTo>
                  <a:lnTo>
                    <a:pt x="59" y="55"/>
                  </a:lnTo>
                  <a:lnTo>
                    <a:pt x="60" y="56"/>
                  </a:lnTo>
                  <a:lnTo>
                    <a:pt x="61" y="56"/>
                  </a:lnTo>
                  <a:lnTo>
                    <a:pt x="62" y="58"/>
                  </a:lnTo>
                  <a:lnTo>
                    <a:pt x="62" y="59"/>
                  </a:lnTo>
                  <a:lnTo>
                    <a:pt x="61" y="61"/>
                  </a:lnTo>
                  <a:lnTo>
                    <a:pt x="61" y="63"/>
                  </a:lnTo>
                  <a:lnTo>
                    <a:pt x="62" y="64"/>
                  </a:lnTo>
                  <a:lnTo>
                    <a:pt x="63" y="65"/>
                  </a:lnTo>
                  <a:lnTo>
                    <a:pt x="64" y="65"/>
                  </a:lnTo>
                  <a:lnTo>
                    <a:pt x="66" y="65"/>
                  </a:lnTo>
                  <a:lnTo>
                    <a:pt x="68" y="65"/>
                  </a:lnTo>
                  <a:lnTo>
                    <a:pt x="70" y="64"/>
                  </a:lnTo>
                  <a:lnTo>
                    <a:pt x="71" y="64"/>
                  </a:lnTo>
                  <a:lnTo>
                    <a:pt x="73" y="63"/>
                  </a:lnTo>
                  <a:lnTo>
                    <a:pt x="74" y="62"/>
                  </a:lnTo>
                  <a:lnTo>
                    <a:pt x="76" y="61"/>
                  </a:lnTo>
                  <a:lnTo>
                    <a:pt x="77" y="60"/>
                  </a:lnTo>
                  <a:lnTo>
                    <a:pt x="78" y="59"/>
                  </a:lnTo>
                  <a:lnTo>
                    <a:pt x="80" y="59"/>
                  </a:lnTo>
                  <a:lnTo>
                    <a:pt x="80" y="60"/>
                  </a:lnTo>
                  <a:lnTo>
                    <a:pt x="81" y="60"/>
                  </a:lnTo>
                  <a:lnTo>
                    <a:pt x="83" y="61"/>
                  </a:lnTo>
                  <a:lnTo>
                    <a:pt x="84" y="61"/>
                  </a:lnTo>
                  <a:lnTo>
                    <a:pt x="85" y="61"/>
                  </a:lnTo>
                  <a:lnTo>
                    <a:pt x="86" y="60"/>
                  </a:lnTo>
                  <a:lnTo>
                    <a:pt x="87" y="59"/>
                  </a:lnTo>
                  <a:lnTo>
                    <a:pt x="86" y="58"/>
                  </a:lnTo>
                  <a:lnTo>
                    <a:pt x="86" y="57"/>
                  </a:lnTo>
                  <a:lnTo>
                    <a:pt x="87" y="56"/>
                  </a:lnTo>
                  <a:lnTo>
                    <a:pt x="88" y="53"/>
                  </a:lnTo>
                  <a:lnTo>
                    <a:pt x="88" y="51"/>
                  </a:lnTo>
                  <a:lnTo>
                    <a:pt x="87" y="48"/>
                  </a:lnTo>
                  <a:lnTo>
                    <a:pt x="85" y="46"/>
                  </a:lnTo>
                  <a:lnTo>
                    <a:pt x="82" y="44"/>
                  </a:lnTo>
                  <a:lnTo>
                    <a:pt x="80" y="42"/>
                  </a:lnTo>
                  <a:lnTo>
                    <a:pt x="77" y="40"/>
                  </a:lnTo>
                  <a:lnTo>
                    <a:pt x="77" y="39"/>
                  </a:lnTo>
                  <a:lnTo>
                    <a:pt x="76" y="37"/>
                  </a:lnTo>
                  <a:lnTo>
                    <a:pt x="76" y="36"/>
                  </a:lnTo>
                  <a:lnTo>
                    <a:pt x="78" y="35"/>
                  </a:lnTo>
                  <a:lnTo>
                    <a:pt x="81" y="34"/>
                  </a:lnTo>
                  <a:lnTo>
                    <a:pt x="84" y="33"/>
                  </a:lnTo>
                  <a:lnTo>
                    <a:pt x="87" y="32"/>
                  </a:lnTo>
                  <a:lnTo>
                    <a:pt x="90" y="31"/>
                  </a:lnTo>
                  <a:lnTo>
                    <a:pt x="92" y="30"/>
                  </a:lnTo>
                  <a:lnTo>
                    <a:pt x="93" y="29"/>
                  </a:lnTo>
                  <a:lnTo>
                    <a:pt x="92" y="29"/>
                  </a:lnTo>
                  <a:lnTo>
                    <a:pt x="92" y="28"/>
                  </a:lnTo>
                  <a:lnTo>
                    <a:pt x="92" y="27"/>
                  </a:lnTo>
                  <a:lnTo>
                    <a:pt x="92" y="24"/>
                  </a:lnTo>
                  <a:lnTo>
                    <a:pt x="93" y="22"/>
                  </a:lnTo>
                  <a:lnTo>
                    <a:pt x="93" y="20"/>
                  </a:lnTo>
                  <a:lnTo>
                    <a:pt x="94" y="18"/>
                  </a:lnTo>
                  <a:lnTo>
                    <a:pt x="96" y="16"/>
                  </a:lnTo>
                  <a:lnTo>
                    <a:pt x="97" y="15"/>
                  </a:lnTo>
                  <a:lnTo>
                    <a:pt x="99" y="13"/>
                  </a:lnTo>
                  <a:lnTo>
                    <a:pt x="99" y="11"/>
                  </a:lnTo>
                  <a:lnTo>
                    <a:pt x="99" y="8"/>
                  </a:lnTo>
                  <a:lnTo>
                    <a:pt x="98" y="6"/>
                  </a:lnTo>
                  <a:lnTo>
                    <a:pt x="97" y="4"/>
                  </a:lnTo>
                  <a:lnTo>
                    <a:pt x="96" y="4"/>
                  </a:lnTo>
                  <a:lnTo>
                    <a:pt x="94" y="3"/>
                  </a:lnTo>
                  <a:lnTo>
                    <a:pt x="91" y="2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7" y="1"/>
                  </a:lnTo>
                  <a:lnTo>
                    <a:pt x="85" y="1"/>
                  </a:lnTo>
                  <a:lnTo>
                    <a:pt x="84" y="2"/>
                  </a:lnTo>
                  <a:lnTo>
                    <a:pt x="83" y="3"/>
                  </a:lnTo>
                  <a:lnTo>
                    <a:pt x="82" y="4"/>
                  </a:lnTo>
                  <a:lnTo>
                    <a:pt x="81" y="5"/>
                  </a:lnTo>
                  <a:lnTo>
                    <a:pt x="80" y="5"/>
                  </a:lnTo>
                  <a:lnTo>
                    <a:pt x="75" y="6"/>
                  </a:lnTo>
                  <a:lnTo>
                    <a:pt x="72" y="8"/>
                  </a:lnTo>
                  <a:lnTo>
                    <a:pt x="68" y="11"/>
                  </a:lnTo>
                  <a:lnTo>
                    <a:pt x="65" y="13"/>
                  </a:lnTo>
                  <a:lnTo>
                    <a:pt x="62" y="16"/>
                  </a:lnTo>
                  <a:lnTo>
                    <a:pt x="59" y="18"/>
                  </a:lnTo>
                  <a:lnTo>
                    <a:pt x="56" y="19"/>
                  </a:lnTo>
                  <a:lnTo>
                    <a:pt x="51" y="20"/>
                  </a:lnTo>
                  <a:lnTo>
                    <a:pt x="48" y="20"/>
                  </a:lnTo>
                  <a:lnTo>
                    <a:pt x="45" y="20"/>
                  </a:lnTo>
                  <a:lnTo>
                    <a:pt x="41" y="18"/>
                  </a:lnTo>
                  <a:lnTo>
                    <a:pt x="38" y="16"/>
                  </a:lnTo>
                  <a:lnTo>
                    <a:pt x="37" y="15"/>
                  </a:lnTo>
                  <a:lnTo>
                    <a:pt x="35" y="14"/>
                  </a:lnTo>
                  <a:lnTo>
                    <a:pt x="33" y="14"/>
                  </a:lnTo>
                  <a:lnTo>
                    <a:pt x="33" y="15"/>
                  </a:lnTo>
                  <a:lnTo>
                    <a:pt x="32" y="16"/>
                  </a:lnTo>
                  <a:lnTo>
                    <a:pt x="31" y="17"/>
                  </a:lnTo>
                  <a:lnTo>
                    <a:pt x="32" y="18"/>
                  </a:lnTo>
                  <a:lnTo>
                    <a:pt x="31" y="19"/>
                  </a:lnTo>
                  <a:lnTo>
                    <a:pt x="30" y="20"/>
                  </a:lnTo>
                  <a:lnTo>
                    <a:pt x="29" y="19"/>
                  </a:lnTo>
                  <a:lnTo>
                    <a:pt x="27" y="18"/>
                  </a:lnTo>
                  <a:lnTo>
                    <a:pt x="26" y="17"/>
                  </a:lnTo>
                  <a:lnTo>
                    <a:pt x="24" y="16"/>
                  </a:lnTo>
                  <a:lnTo>
                    <a:pt x="23" y="15"/>
                  </a:lnTo>
                  <a:lnTo>
                    <a:pt x="22" y="13"/>
                  </a:lnTo>
                  <a:lnTo>
                    <a:pt x="21" y="12"/>
                  </a:lnTo>
                  <a:lnTo>
                    <a:pt x="20" y="10"/>
                  </a:lnTo>
                  <a:lnTo>
                    <a:pt x="18" y="8"/>
                  </a:lnTo>
                  <a:lnTo>
                    <a:pt x="17" y="6"/>
                  </a:lnTo>
                  <a:lnTo>
                    <a:pt x="2" y="2"/>
                  </a:lnTo>
                  <a:lnTo>
                    <a:pt x="2" y="17"/>
                  </a:lnTo>
                  <a:lnTo>
                    <a:pt x="3" y="17"/>
                  </a:lnTo>
                  <a:lnTo>
                    <a:pt x="4" y="17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9" y="19"/>
                  </a:lnTo>
                  <a:lnTo>
                    <a:pt x="9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3" y="29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5" y="35"/>
                  </a:lnTo>
                  <a:lnTo>
                    <a:pt x="4" y="36"/>
                  </a:lnTo>
                  <a:lnTo>
                    <a:pt x="2" y="38"/>
                  </a:lnTo>
                  <a:lnTo>
                    <a:pt x="1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1" y="43"/>
                  </a:lnTo>
                </a:path>
              </a:pathLst>
            </a:custGeom>
            <a:solidFill>
              <a:srgbClr val="79AD75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19" name="Freeform 146"/>
            <p:cNvSpPr>
              <a:spLocks/>
            </p:cNvSpPr>
            <p:nvPr/>
          </p:nvSpPr>
          <p:spPr bwMode="gray">
            <a:xfrm>
              <a:off x="3472" y="1672"/>
              <a:ext cx="99" cy="91"/>
            </a:xfrm>
            <a:custGeom>
              <a:avLst/>
              <a:gdLst>
                <a:gd name="T0" fmla="*/ 99 w 76"/>
                <a:gd name="T1" fmla="*/ 51 h 70"/>
                <a:gd name="T2" fmla="*/ 96 w 76"/>
                <a:gd name="T3" fmla="*/ 62 h 70"/>
                <a:gd name="T4" fmla="*/ 95 w 76"/>
                <a:gd name="T5" fmla="*/ 69 h 70"/>
                <a:gd name="T6" fmla="*/ 96 w 76"/>
                <a:gd name="T7" fmla="*/ 74 h 70"/>
                <a:gd name="T8" fmla="*/ 89 w 76"/>
                <a:gd name="T9" fmla="*/ 74 h 70"/>
                <a:gd name="T10" fmla="*/ 81 w 76"/>
                <a:gd name="T11" fmla="*/ 75 h 70"/>
                <a:gd name="T12" fmla="*/ 78 w 76"/>
                <a:gd name="T13" fmla="*/ 82 h 70"/>
                <a:gd name="T14" fmla="*/ 79 w 76"/>
                <a:gd name="T15" fmla="*/ 91 h 70"/>
                <a:gd name="T16" fmla="*/ 70 w 76"/>
                <a:gd name="T17" fmla="*/ 86 h 70"/>
                <a:gd name="T18" fmla="*/ 64 w 76"/>
                <a:gd name="T19" fmla="*/ 77 h 70"/>
                <a:gd name="T20" fmla="*/ 59 w 76"/>
                <a:gd name="T21" fmla="*/ 73 h 70"/>
                <a:gd name="T22" fmla="*/ 56 w 76"/>
                <a:gd name="T23" fmla="*/ 61 h 70"/>
                <a:gd name="T24" fmla="*/ 57 w 76"/>
                <a:gd name="T25" fmla="*/ 53 h 70"/>
                <a:gd name="T26" fmla="*/ 61 w 76"/>
                <a:gd name="T27" fmla="*/ 49 h 70"/>
                <a:gd name="T28" fmla="*/ 63 w 76"/>
                <a:gd name="T29" fmla="*/ 47 h 70"/>
                <a:gd name="T30" fmla="*/ 66 w 76"/>
                <a:gd name="T31" fmla="*/ 44 h 70"/>
                <a:gd name="T32" fmla="*/ 66 w 76"/>
                <a:gd name="T33" fmla="*/ 39 h 70"/>
                <a:gd name="T34" fmla="*/ 61 w 76"/>
                <a:gd name="T35" fmla="*/ 42 h 70"/>
                <a:gd name="T36" fmla="*/ 55 w 76"/>
                <a:gd name="T37" fmla="*/ 44 h 70"/>
                <a:gd name="T38" fmla="*/ 56 w 76"/>
                <a:gd name="T39" fmla="*/ 38 h 70"/>
                <a:gd name="T40" fmla="*/ 60 w 76"/>
                <a:gd name="T41" fmla="*/ 30 h 70"/>
                <a:gd name="T42" fmla="*/ 55 w 76"/>
                <a:gd name="T43" fmla="*/ 27 h 70"/>
                <a:gd name="T44" fmla="*/ 39 w 76"/>
                <a:gd name="T45" fmla="*/ 22 h 70"/>
                <a:gd name="T46" fmla="*/ 27 w 76"/>
                <a:gd name="T47" fmla="*/ 18 h 70"/>
                <a:gd name="T48" fmla="*/ 23 w 76"/>
                <a:gd name="T49" fmla="*/ 18 h 70"/>
                <a:gd name="T50" fmla="*/ 22 w 76"/>
                <a:gd name="T51" fmla="*/ 19 h 70"/>
                <a:gd name="T52" fmla="*/ 20 w 76"/>
                <a:gd name="T53" fmla="*/ 19 h 70"/>
                <a:gd name="T54" fmla="*/ 12 w 76"/>
                <a:gd name="T55" fmla="*/ 16 h 70"/>
                <a:gd name="T56" fmla="*/ 8 w 76"/>
                <a:gd name="T57" fmla="*/ 13 h 70"/>
                <a:gd name="T58" fmla="*/ 3 w 76"/>
                <a:gd name="T59" fmla="*/ 10 h 70"/>
                <a:gd name="T60" fmla="*/ 0 w 76"/>
                <a:gd name="T61" fmla="*/ 8 h 70"/>
                <a:gd name="T62" fmla="*/ 5 w 76"/>
                <a:gd name="T63" fmla="*/ 1 h 70"/>
                <a:gd name="T64" fmla="*/ 18 w 76"/>
                <a:gd name="T65" fmla="*/ 0 h 70"/>
                <a:gd name="T66" fmla="*/ 30 w 76"/>
                <a:gd name="T67" fmla="*/ 0 h 70"/>
                <a:gd name="T68" fmla="*/ 35 w 76"/>
                <a:gd name="T69" fmla="*/ 1 h 70"/>
                <a:gd name="T70" fmla="*/ 42 w 76"/>
                <a:gd name="T71" fmla="*/ 4 h 70"/>
                <a:gd name="T72" fmla="*/ 46 w 76"/>
                <a:gd name="T73" fmla="*/ 4 h 70"/>
                <a:gd name="T74" fmla="*/ 49 w 76"/>
                <a:gd name="T75" fmla="*/ 5 h 70"/>
                <a:gd name="T76" fmla="*/ 59 w 76"/>
                <a:gd name="T77" fmla="*/ 6 h 70"/>
                <a:gd name="T78" fmla="*/ 63 w 76"/>
                <a:gd name="T79" fmla="*/ 9 h 70"/>
                <a:gd name="T80" fmla="*/ 70 w 76"/>
                <a:gd name="T81" fmla="*/ 10 h 70"/>
                <a:gd name="T82" fmla="*/ 81 w 76"/>
                <a:gd name="T83" fmla="*/ 16 h 70"/>
                <a:gd name="T84" fmla="*/ 89 w 76"/>
                <a:gd name="T85" fmla="*/ 26 h 70"/>
                <a:gd name="T86" fmla="*/ 95 w 76"/>
                <a:gd name="T87" fmla="*/ 27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6"/>
                <a:gd name="T133" fmla="*/ 0 h 70"/>
                <a:gd name="T134" fmla="*/ 76 w 76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6" h="70">
                  <a:moveTo>
                    <a:pt x="73" y="21"/>
                  </a:moveTo>
                  <a:lnTo>
                    <a:pt x="73" y="30"/>
                  </a:lnTo>
                  <a:lnTo>
                    <a:pt x="76" y="39"/>
                  </a:lnTo>
                  <a:lnTo>
                    <a:pt x="76" y="47"/>
                  </a:lnTo>
                  <a:lnTo>
                    <a:pt x="75" y="48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3" y="51"/>
                  </a:lnTo>
                  <a:lnTo>
                    <a:pt x="73" y="53"/>
                  </a:lnTo>
                  <a:lnTo>
                    <a:pt x="74" y="55"/>
                  </a:lnTo>
                  <a:lnTo>
                    <a:pt x="74" y="56"/>
                  </a:lnTo>
                  <a:lnTo>
                    <a:pt x="74" y="57"/>
                  </a:lnTo>
                  <a:lnTo>
                    <a:pt x="73" y="58"/>
                  </a:lnTo>
                  <a:lnTo>
                    <a:pt x="71" y="58"/>
                  </a:lnTo>
                  <a:lnTo>
                    <a:pt x="68" y="57"/>
                  </a:lnTo>
                  <a:lnTo>
                    <a:pt x="66" y="57"/>
                  </a:lnTo>
                  <a:lnTo>
                    <a:pt x="64" y="57"/>
                  </a:lnTo>
                  <a:lnTo>
                    <a:pt x="62" y="58"/>
                  </a:lnTo>
                  <a:lnTo>
                    <a:pt x="61" y="58"/>
                  </a:lnTo>
                  <a:lnTo>
                    <a:pt x="60" y="60"/>
                  </a:lnTo>
                  <a:lnTo>
                    <a:pt x="60" y="63"/>
                  </a:lnTo>
                  <a:lnTo>
                    <a:pt x="60" y="65"/>
                  </a:lnTo>
                  <a:lnTo>
                    <a:pt x="62" y="70"/>
                  </a:lnTo>
                  <a:lnTo>
                    <a:pt x="61" y="70"/>
                  </a:lnTo>
                  <a:lnTo>
                    <a:pt x="59" y="69"/>
                  </a:lnTo>
                  <a:lnTo>
                    <a:pt x="56" y="68"/>
                  </a:lnTo>
                  <a:lnTo>
                    <a:pt x="54" y="66"/>
                  </a:lnTo>
                  <a:lnTo>
                    <a:pt x="53" y="64"/>
                  </a:lnTo>
                  <a:lnTo>
                    <a:pt x="51" y="62"/>
                  </a:lnTo>
                  <a:lnTo>
                    <a:pt x="49" y="59"/>
                  </a:lnTo>
                  <a:lnTo>
                    <a:pt x="47" y="58"/>
                  </a:lnTo>
                  <a:lnTo>
                    <a:pt x="46" y="57"/>
                  </a:lnTo>
                  <a:lnTo>
                    <a:pt x="45" y="56"/>
                  </a:lnTo>
                  <a:lnTo>
                    <a:pt x="45" y="53"/>
                  </a:lnTo>
                  <a:lnTo>
                    <a:pt x="44" y="50"/>
                  </a:lnTo>
                  <a:lnTo>
                    <a:pt x="43" y="47"/>
                  </a:lnTo>
                  <a:lnTo>
                    <a:pt x="43" y="45"/>
                  </a:lnTo>
                  <a:lnTo>
                    <a:pt x="43" y="43"/>
                  </a:lnTo>
                  <a:lnTo>
                    <a:pt x="44" y="41"/>
                  </a:lnTo>
                  <a:lnTo>
                    <a:pt x="44" y="39"/>
                  </a:lnTo>
                  <a:lnTo>
                    <a:pt x="45" y="38"/>
                  </a:lnTo>
                  <a:lnTo>
                    <a:pt x="47" y="38"/>
                  </a:lnTo>
                  <a:lnTo>
                    <a:pt x="48" y="37"/>
                  </a:lnTo>
                  <a:lnTo>
                    <a:pt x="48" y="36"/>
                  </a:lnTo>
                  <a:lnTo>
                    <a:pt x="49" y="36"/>
                  </a:lnTo>
                  <a:lnTo>
                    <a:pt x="50" y="35"/>
                  </a:lnTo>
                  <a:lnTo>
                    <a:pt x="51" y="34"/>
                  </a:lnTo>
                  <a:lnTo>
                    <a:pt x="51" y="32"/>
                  </a:lnTo>
                  <a:lnTo>
                    <a:pt x="51" y="31"/>
                  </a:lnTo>
                  <a:lnTo>
                    <a:pt x="51" y="30"/>
                  </a:lnTo>
                  <a:lnTo>
                    <a:pt x="50" y="30"/>
                  </a:lnTo>
                  <a:lnTo>
                    <a:pt x="48" y="30"/>
                  </a:lnTo>
                  <a:lnTo>
                    <a:pt x="47" y="32"/>
                  </a:lnTo>
                  <a:lnTo>
                    <a:pt x="45" y="33"/>
                  </a:lnTo>
                  <a:lnTo>
                    <a:pt x="44" y="34"/>
                  </a:lnTo>
                  <a:lnTo>
                    <a:pt x="42" y="34"/>
                  </a:lnTo>
                  <a:lnTo>
                    <a:pt x="42" y="33"/>
                  </a:lnTo>
                  <a:lnTo>
                    <a:pt x="42" y="31"/>
                  </a:lnTo>
                  <a:lnTo>
                    <a:pt x="43" y="29"/>
                  </a:lnTo>
                  <a:lnTo>
                    <a:pt x="44" y="27"/>
                  </a:lnTo>
                  <a:lnTo>
                    <a:pt x="45" y="25"/>
                  </a:lnTo>
                  <a:lnTo>
                    <a:pt x="46" y="23"/>
                  </a:lnTo>
                  <a:lnTo>
                    <a:pt x="47" y="21"/>
                  </a:lnTo>
                  <a:lnTo>
                    <a:pt x="47" y="20"/>
                  </a:lnTo>
                  <a:lnTo>
                    <a:pt x="42" y="21"/>
                  </a:lnTo>
                  <a:lnTo>
                    <a:pt x="37" y="21"/>
                  </a:lnTo>
                  <a:lnTo>
                    <a:pt x="32" y="19"/>
                  </a:lnTo>
                  <a:lnTo>
                    <a:pt x="30" y="17"/>
                  </a:lnTo>
                  <a:lnTo>
                    <a:pt x="27" y="17"/>
                  </a:lnTo>
                  <a:lnTo>
                    <a:pt x="24" y="17"/>
                  </a:lnTo>
                  <a:lnTo>
                    <a:pt x="21" y="14"/>
                  </a:lnTo>
                  <a:lnTo>
                    <a:pt x="20" y="14"/>
                  </a:lnTo>
                  <a:lnTo>
                    <a:pt x="19" y="14"/>
                  </a:lnTo>
                  <a:lnTo>
                    <a:pt x="18" y="14"/>
                  </a:lnTo>
                  <a:lnTo>
                    <a:pt x="18" y="15"/>
                  </a:lnTo>
                  <a:lnTo>
                    <a:pt x="17" y="15"/>
                  </a:lnTo>
                  <a:lnTo>
                    <a:pt x="16" y="15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7"/>
                  </a:lnTo>
                  <a:lnTo>
                    <a:pt x="9" y="12"/>
                  </a:lnTo>
                  <a:lnTo>
                    <a:pt x="8" y="11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9"/>
                  </a:lnTo>
                  <a:lnTo>
                    <a:pt x="3" y="9"/>
                  </a:lnTo>
                  <a:lnTo>
                    <a:pt x="2" y="8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1"/>
                  </a:lnTo>
                  <a:lnTo>
                    <a:pt x="6" y="0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8" y="1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1" y="2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5" y="2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3" y="4"/>
                  </a:lnTo>
                  <a:lnTo>
                    <a:pt x="45" y="5"/>
                  </a:lnTo>
                  <a:lnTo>
                    <a:pt x="46" y="5"/>
                  </a:lnTo>
                  <a:lnTo>
                    <a:pt x="47" y="6"/>
                  </a:lnTo>
                  <a:lnTo>
                    <a:pt x="48" y="7"/>
                  </a:lnTo>
                  <a:lnTo>
                    <a:pt x="50" y="7"/>
                  </a:lnTo>
                  <a:lnTo>
                    <a:pt x="52" y="7"/>
                  </a:lnTo>
                  <a:lnTo>
                    <a:pt x="54" y="8"/>
                  </a:lnTo>
                  <a:lnTo>
                    <a:pt x="56" y="9"/>
                  </a:lnTo>
                  <a:lnTo>
                    <a:pt x="59" y="10"/>
                  </a:lnTo>
                  <a:lnTo>
                    <a:pt x="62" y="12"/>
                  </a:lnTo>
                  <a:lnTo>
                    <a:pt x="63" y="15"/>
                  </a:lnTo>
                  <a:lnTo>
                    <a:pt x="65" y="18"/>
                  </a:lnTo>
                  <a:lnTo>
                    <a:pt x="68" y="20"/>
                  </a:lnTo>
                  <a:lnTo>
                    <a:pt x="69" y="20"/>
                  </a:lnTo>
                  <a:lnTo>
                    <a:pt x="70" y="20"/>
                  </a:lnTo>
                  <a:lnTo>
                    <a:pt x="73" y="21"/>
                  </a:lnTo>
                  <a:close/>
                </a:path>
              </a:pathLst>
            </a:custGeom>
            <a:solidFill>
              <a:srgbClr val="79AD75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20" name="Freeform 147"/>
            <p:cNvSpPr>
              <a:spLocks/>
            </p:cNvSpPr>
            <p:nvPr/>
          </p:nvSpPr>
          <p:spPr bwMode="gray">
            <a:xfrm>
              <a:off x="3472" y="1672"/>
              <a:ext cx="99" cy="91"/>
            </a:xfrm>
            <a:custGeom>
              <a:avLst/>
              <a:gdLst>
                <a:gd name="T0" fmla="*/ 99 w 76"/>
                <a:gd name="T1" fmla="*/ 51 h 70"/>
                <a:gd name="T2" fmla="*/ 96 w 76"/>
                <a:gd name="T3" fmla="*/ 62 h 70"/>
                <a:gd name="T4" fmla="*/ 95 w 76"/>
                <a:gd name="T5" fmla="*/ 69 h 70"/>
                <a:gd name="T6" fmla="*/ 96 w 76"/>
                <a:gd name="T7" fmla="*/ 74 h 70"/>
                <a:gd name="T8" fmla="*/ 89 w 76"/>
                <a:gd name="T9" fmla="*/ 74 h 70"/>
                <a:gd name="T10" fmla="*/ 81 w 76"/>
                <a:gd name="T11" fmla="*/ 75 h 70"/>
                <a:gd name="T12" fmla="*/ 78 w 76"/>
                <a:gd name="T13" fmla="*/ 82 h 70"/>
                <a:gd name="T14" fmla="*/ 79 w 76"/>
                <a:gd name="T15" fmla="*/ 91 h 70"/>
                <a:gd name="T16" fmla="*/ 70 w 76"/>
                <a:gd name="T17" fmla="*/ 86 h 70"/>
                <a:gd name="T18" fmla="*/ 64 w 76"/>
                <a:gd name="T19" fmla="*/ 77 h 70"/>
                <a:gd name="T20" fmla="*/ 59 w 76"/>
                <a:gd name="T21" fmla="*/ 73 h 70"/>
                <a:gd name="T22" fmla="*/ 56 w 76"/>
                <a:gd name="T23" fmla="*/ 61 h 70"/>
                <a:gd name="T24" fmla="*/ 57 w 76"/>
                <a:gd name="T25" fmla="*/ 53 h 70"/>
                <a:gd name="T26" fmla="*/ 61 w 76"/>
                <a:gd name="T27" fmla="*/ 49 h 70"/>
                <a:gd name="T28" fmla="*/ 63 w 76"/>
                <a:gd name="T29" fmla="*/ 47 h 70"/>
                <a:gd name="T30" fmla="*/ 66 w 76"/>
                <a:gd name="T31" fmla="*/ 44 h 70"/>
                <a:gd name="T32" fmla="*/ 66 w 76"/>
                <a:gd name="T33" fmla="*/ 39 h 70"/>
                <a:gd name="T34" fmla="*/ 61 w 76"/>
                <a:gd name="T35" fmla="*/ 42 h 70"/>
                <a:gd name="T36" fmla="*/ 55 w 76"/>
                <a:gd name="T37" fmla="*/ 44 h 70"/>
                <a:gd name="T38" fmla="*/ 56 w 76"/>
                <a:gd name="T39" fmla="*/ 38 h 70"/>
                <a:gd name="T40" fmla="*/ 60 w 76"/>
                <a:gd name="T41" fmla="*/ 30 h 70"/>
                <a:gd name="T42" fmla="*/ 55 w 76"/>
                <a:gd name="T43" fmla="*/ 27 h 70"/>
                <a:gd name="T44" fmla="*/ 39 w 76"/>
                <a:gd name="T45" fmla="*/ 22 h 70"/>
                <a:gd name="T46" fmla="*/ 27 w 76"/>
                <a:gd name="T47" fmla="*/ 18 h 70"/>
                <a:gd name="T48" fmla="*/ 23 w 76"/>
                <a:gd name="T49" fmla="*/ 18 h 70"/>
                <a:gd name="T50" fmla="*/ 22 w 76"/>
                <a:gd name="T51" fmla="*/ 19 h 70"/>
                <a:gd name="T52" fmla="*/ 20 w 76"/>
                <a:gd name="T53" fmla="*/ 19 h 70"/>
                <a:gd name="T54" fmla="*/ 12 w 76"/>
                <a:gd name="T55" fmla="*/ 16 h 70"/>
                <a:gd name="T56" fmla="*/ 8 w 76"/>
                <a:gd name="T57" fmla="*/ 13 h 70"/>
                <a:gd name="T58" fmla="*/ 3 w 76"/>
                <a:gd name="T59" fmla="*/ 10 h 70"/>
                <a:gd name="T60" fmla="*/ 0 w 76"/>
                <a:gd name="T61" fmla="*/ 8 h 70"/>
                <a:gd name="T62" fmla="*/ 5 w 76"/>
                <a:gd name="T63" fmla="*/ 1 h 70"/>
                <a:gd name="T64" fmla="*/ 18 w 76"/>
                <a:gd name="T65" fmla="*/ 0 h 70"/>
                <a:gd name="T66" fmla="*/ 30 w 76"/>
                <a:gd name="T67" fmla="*/ 0 h 70"/>
                <a:gd name="T68" fmla="*/ 35 w 76"/>
                <a:gd name="T69" fmla="*/ 1 h 70"/>
                <a:gd name="T70" fmla="*/ 42 w 76"/>
                <a:gd name="T71" fmla="*/ 4 h 70"/>
                <a:gd name="T72" fmla="*/ 46 w 76"/>
                <a:gd name="T73" fmla="*/ 4 h 70"/>
                <a:gd name="T74" fmla="*/ 49 w 76"/>
                <a:gd name="T75" fmla="*/ 5 h 70"/>
                <a:gd name="T76" fmla="*/ 59 w 76"/>
                <a:gd name="T77" fmla="*/ 6 h 70"/>
                <a:gd name="T78" fmla="*/ 63 w 76"/>
                <a:gd name="T79" fmla="*/ 9 h 70"/>
                <a:gd name="T80" fmla="*/ 70 w 76"/>
                <a:gd name="T81" fmla="*/ 10 h 70"/>
                <a:gd name="T82" fmla="*/ 81 w 76"/>
                <a:gd name="T83" fmla="*/ 16 h 70"/>
                <a:gd name="T84" fmla="*/ 89 w 76"/>
                <a:gd name="T85" fmla="*/ 26 h 70"/>
                <a:gd name="T86" fmla="*/ 95 w 76"/>
                <a:gd name="T87" fmla="*/ 27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6"/>
                <a:gd name="T133" fmla="*/ 0 h 70"/>
                <a:gd name="T134" fmla="*/ 76 w 76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6" h="70">
                  <a:moveTo>
                    <a:pt x="73" y="21"/>
                  </a:moveTo>
                  <a:lnTo>
                    <a:pt x="73" y="30"/>
                  </a:lnTo>
                  <a:lnTo>
                    <a:pt x="76" y="39"/>
                  </a:lnTo>
                  <a:lnTo>
                    <a:pt x="76" y="47"/>
                  </a:lnTo>
                  <a:lnTo>
                    <a:pt x="75" y="48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3" y="51"/>
                  </a:lnTo>
                  <a:lnTo>
                    <a:pt x="73" y="53"/>
                  </a:lnTo>
                  <a:lnTo>
                    <a:pt x="74" y="55"/>
                  </a:lnTo>
                  <a:lnTo>
                    <a:pt x="74" y="56"/>
                  </a:lnTo>
                  <a:lnTo>
                    <a:pt x="74" y="57"/>
                  </a:lnTo>
                  <a:lnTo>
                    <a:pt x="73" y="58"/>
                  </a:lnTo>
                  <a:lnTo>
                    <a:pt x="71" y="58"/>
                  </a:lnTo>
                  <a:lnTo>
                    <a:pt x="68" y="57"/>
                  </a:lnTo>
                  <a:lnTo>
                    <a:pt x="66" y="57"/>
                  </a:lnTo>
                  <a:lnTo>
                    <a:pt x="64" y="57"/>
                  </a:lnTo>
                  <a:lnTo>
                    <a:pt x="62" y="58"/>
                  </a:lnTo>
                  <a:lnTo>
                    <a:pt x="61" y="58"/>
                  </a:lnTo>
                  <a:lnTo>
                    <a:pt x="60" y="60"/>
                  </a:lnTo>
                  <a:lnTo>
                    <a:pt x="60" y="63"/>
                  </a:lnTo>
                  <a:lnTo>
                    <a:pt x="60" y="65"/>
                  </a:lnTo>
                  <a:lnTo>
                    <a:pt x="62" y="70"/>
                  </a:lnTo>
                  <a:lnTo>
                    <a:pt x="61" y="70"/>
                  </a:lnTo>
                  <a:lnTo>
                    <a:pt x="59" y="69"/>
                  </a:lnTo>
                  <a:lnTo>
                    <a:pt x="56" y="68"/>
                  </a:lnTo>
                  <a:lnTo>
                    <a:pt x="54" y="66"/>
                  </a:lnTo>
                  <a:lnTo>
                    <a:pt x="53" y="64"/>
                  </a:lnTo>
                  <a:lnTo>
                    <a:pt x="51" y="62"/>
                  </a:lnTo>
                  <a:lnTo>
                    <a:pt x="49" y="59"/>
                  </a:lnTo>
                  <a:lnTo>
                    <a:pt x="47" y="58"/>
                  </a:lnTo>
                  <a:lnTo>
                    <a:pt x="46" y="57"/>
                  </a:lnTo>
                  <a:lnTo>
                    <a:pt x="45" y="56"/>
                  </a:lnTo>
                  <a:lnTo>
                    <a:pt x="45" y="53"/>
                  </a:lnTo>
                  <a:lnTo>
                    <a:pt x="44" y="50"/>
                  </a:lnTo>
                  <a:lnTo>
                    <a:pt x="43" y="47"/>
                  </a:lnTo>
                  <a:lnTo>
                    <a:pt x="43" y="45"/>
                  </a:lnTo>
                  <a:lnTo>
                    <a:pt x="43" y="43"/>
                  </a:lnTo>
                  <a:lnTo>
                    <a:pt x="44" y="41"/>
                  </a:lnTo>
                  <a:lnTo>
                    <a:pt x="44" y="39"/>
                  </a:lnTo>
                  <a:lnTo>
                    <a:pt x="45" y="38"/>
                  </a:lnTo>
                  <a:lnTo>
                    <a:pt x="47" y="38"/>
                  </a:lnTo>
                  <a:lnTo>
                    <a:pt x="48" y="37"/>
                  </a:lnTo>
                  <a:lnTo>
                    <a:pt x="48" y="36"/>
                  </a:lnTo>
                  <a:lnTo>
                    <a:pt x="49" y="36"/>
                  </a:lnTo>
                  <a:lnTo>
                    <a:pt x="50" y="35"/>
                  </a:lnTo>
                  <a:lnTo>
                    <a:pt x="51" y="34"/>
                  </a:lnTo>
                  <a:lnTo>
                    <a:pt x="51" y="32"/>
                  </a:lnTo>
                  <a:lnTo>
                    <a:pt x="51" y="31"/>
                  </a:lnTo>
                  <a:lnTo>
                    <a:pt x="51" y="30"/>
                  </a:lnTo>
                  <a:lnTo>
                    <a:pt x="50" y="30"/>
                  </a:lnTo>
                  <a:lnTo>
                    <a:pt x="48" y="30"/>
                  </a:lnTo>
                  <a:lnTo>
                    <a:pt x="47" y="32"/>
                  </a:lnTo>
                  <a:lnTo>
                    <a:pt x="45" y="33"/>
                  </a:lnTo>
                  <a:lnTo>
                    <a:pt x="44" y="34"/>
                  </a:lnTo>
                  <a:lnTo>
                    <a:pt x="42" y="34"/>
                  </a:lnTo>
                  <a:lnTo>
                    <a:pt x="42" y="33"/>
                  </a:lnTo>
                  <a:lnTo>
                    <a:pt x="42" y="31"/>
                  </a:lnTo>
                  <a:lnTo>
                    <a:pt x="43" y="29"/>
                  </a:lnTo>
                  <a:lnTo>
                    <a:pt x="44" y="27"/>
                  </a:lnTo>
                  <a:lnTo>
                    <a:pt x="45" y="25"/>
                  </a:lnTo>
                  <a:lnTo>
                    <a:pt x="46" y="23"/>
                  </a:lnTo>
                  <a:lnTo>
                    <a:pt x="47" y="21"/>
                  </a:lnTo>
                  <a:lnTo>
                    <a:pt x="47" y="20"/>
                  </a:lnTo>
                  <a:lnTo>
                    <a:pt x="42" y="21"/>
                  </a:lnTo>
                  <a:lnTo>
                    <a:pt x="37" y="21"/>
                  </a:lnTo>
                  <a:lnTo>
                    <a:pt x="32" y="19"/>
                  </a:lnTo>
                  <a:lnTo>
                    <a:pt x="30" y="17"/>
                  </a:lnTo>
                  <a:lnTo>
                    <a:pt x="27" y="17"/>
                  </a:lnTo>
                  <a:lnTo>
                    <a:pt x="24" y="17"/>
                  </a:lnTo>
                  <a:lnTo>
                    <a:pt x="21" y="14"/>
                  </a:lnTo>
                  <a:lnTo>
                    <a:pt x="20" y="14"/>
                  </a:lnTo>
                  <a:lnTo>
                    <a:pt x="19" y="14"/>
                  </a:lnTo>
                  <a:lnTo>
                    <a:pt x="18" y="14"/>
                  </a:lnTo>
                  <a:lnTo>
                    <a:pt x="18" y="15"/>
                  </a:lnTo>
                  <a:lnTo>
                    <a:pt x="17" y="15"/>
                  </a:lnTo>
                  <a:lnTo>
                    <a:pt x="16" y="15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7"/>
                  </a:lnTo>
                  <a:lnTo>
                    <a:pt x="9" y="12"/>
                  </a:lnTo>
                  <a:lnTo>
                    <a:pt x="8" y="11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9"/>
                  </a:lnTo>
                  <a:lnTo>
                    <a:pt x="3" y="9"/>
                  </a:lnTo>
                  <a:lnTo>
                    <a:pt x="2" y="8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1"/>
                  </a:lnTo>
                  <a:lnTo>
                    <a:pt x="6" y="0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8" y="1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1" y="2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5" y="2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3" y="4"/>
                  </a:lnTo>
                  <a:lnTo>
                    <a:pt x="45" y="5"/>
                  </a:lnTo>
                  <a:lnTo>
                    <a:pt x="46" y="5"/>
                  </a:lnTo>
                  <a:lnTo>
                    <a:pt x="47" y="6"/>
                  </a:lnTo>
                  <a:lnTo>
                    <a:pt x="48" y="7"/>
                  </a:lnTo>
                  <a:lnTo>
                    <a:pt x="50" y="7"/>
                  </a:lnTo>
                  <a:lnTo>
                    <a:pt x="52" y="7"/>
                  </a:lnTo>
                  <a:lnTo>
                    <a:pt x="54" y="8"/>
                  </a:lnTo>
                  <a:lnTo>
                    <a:pt x="56" y="9"/>
                  </a:lnTo>
                  <a:lnTo>
                    <a:pt x="59" y="10"/>
                  </a:lnTo>
                  <a:lnTo>
                    <a:pt x="62" y="12"/>
                  </a:lnTo>
                  <a:lnTo>
                    <a:pt x="63" y="15"/>
                  </a:lnTo>
                  <a:lnTo>
                    <a:pt x="65" y="18"/>
                  </a:lnTo>
                  <a:lnTo>
                    <a:pt x="68" y="20"/>
                  </a:lnTo>
                  <a:lnTo>
                    <a:pt x="69" y="20"/>
                  </a:lnTo>
                  <a:lnTo>
                    <a:pt x="70" y="20"/>
                  </a:lnTo>
                  <a:lnTo>
                    <a:pt x="73" y="21"/>
                  </a:lnTo>
                </a:path>
              </a:pathLst>
            </a:custGeom>
            <a:solidFill>
              <a:srgbClr val="79AD75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21" name="Freeform 148"/>
            <p:cNvSpPr>
              <a:spLocks/>
            </p:cNvSpPr>
            <p:nvPr/>
          </p:nvSpPr>
          <p:spPr bwMode="gray">
            <a:xfrm>
              <a:off x="3503" y="1551"/>
              <a:ext cx="484" cy="609"/>
            </a:xfrm>
            <a:custGeom>
              <a:avLst/>
              <a:gdLst>
                <a:gd name="T0" fmla="*/ 447 w 371"/>
                <a:gd name="T1" fmla="*/ 396 h 467"/>
                <a:gd name="T2" fmla="*/ 438 w 371"/>
                <a:gd name="T3" fmla="*/ 379 h 467"/>
                <a:gd name="T4" fmla="*/ 421 w 371"/>
                <a:gd name="T5" fmla="*/ 382 h 467"/>
                <a:gd name="T6" fmla="*/ 402 w 371"/>
                <a:gd name="T7" fmla="*/ 391 h 467"/>
                <a:gd name="T8" fmla="*/ 352 w 371"/>
                <a:gd name="T9" fmla="*/ 402 h 467"/>
                <a:gd name="T10" fmla="*/ 381 w 371"/>
                <a:gd name="T11" fmla="*/ 425 h 467"/>
                <a:gd name="T12" fmla="*/ 361 w 371"/>
                <a:gd name="T13" fmla="*/ 430 h 467"/>
                <a:gd name="T14" fmla="*/ 343 w 371"/>
                <a:gd name="T15" fmla="*/ 463 h 467"/>
                <a:gd name="T16" fmla="*/ 364 w 371"/>
                <a:gd name="T17" fmla="*/ 479 h 467"/>
                <a:gd name="T18" fmla="*/ 355 w 371"/>
                <a:gd name="T19" fmla="*/ 609 h 467"/>
                <a:gd name="T20" fmla="*/ 321 w 371"/>
                <a:gd name="T21" fmla="*/ 599 h 467"/>
                <a:gd name="T22" fmla="*/ 337 w 371"/>
                <a:gd name="T23" fmla="*/ 586 h 467"/>
                <a:gd name="T24" fmla="*/ 340 w 371"/>
                <a:gd name="T25" fmla="*/ 545 h 467"/>
                <a:gd name="T26" fmla="*/ 304 w 371"/>
                <a:gd name="T27" fmla="*/ 552 h 467"/>
                <a:gd name="T28" fmla="*/ 270 w 371"/>
                <a:gd name="T29" fmla="*/ 557 h 467"/>
                <a:gd name="T30" fmla="*/ 244 w 371"/>
                <a:gd name="T31" fmla="*/ 557 h 467"/>
                <a:gd name="T32" fmla="*/ 234 w 371"/>
                <a:gd name="T33" fmla="*/ 535 h 467"/>
                <a:gd name="T34" fmla="*/ 223 w 371"/>
                <a:gd name="T35" fmla="*/ 522 h 467"/>
                <a:gd name="T36" fmla="*/ 213 w 371"/>
                <a:gd name="T37" fmla="*/ 506 h 467"/>
                <a:gd name="T38" fmla="*/ 146 w 371"/>
                <a:gd name="T39" fmla="*/ 479 h 467"/>
                <a:gd name="T40" fmla="*/ 104 w 371"/>
                <a:gd name="T41" fmla="*/ 468 h 467"/>
                <a:gd name="T42" fmla="*/ 85 w 371"/>
                <a:gd name="T43" fmla="*/ 460 h 467"/>
                <a:gd name="T44" fmla="*/ 68 w 371"/>
                <a:gd name="T45" fmla="*/ 455 h 467"/>
                <a:gd name="T46" fmla="*/ 18 w 371"/>
                <a:gd name="T47" fmla="*/ 429 h 467"/>
                <a:gd name="T48" fmla="*/ 1 w 371"/>
                <a:gd name="T49" fmla="*/ 419 h 467"/>
                <a:gd name="T50" fmla="*/ 14 w 371"/>
                <a:gd name="T51" fmla="*/ 406 h 467"/>
                <a:gd name="T52" fmla="*/ 16 w 371"/>
                <a:gd name="T53" fmla="*/ 391 h 467"/>
                <a:gd name="T54" fmla="*/ 29 w 371"/>
                <a:gd name="T55" fmla="*/ 381 h 467"/>
                <a:gd name="T56" fmla="*/ 53 w 371"/>
                <a:gd name="T57" fmla="*/ 368 h 467"/>
                <a:gd name="T58" fmla="*/ 60 w 371"/>
                <a:gd name="T59" fmla="*/ 349 h 467"/>
                <a:gd name="T60" fmla="*/ 73 w 371"/>
                <a:gd name="T61" fmla="*/ 331 h 467"/>
                <a:gd name="T62" fmla="*/ 60 w 371"/>
                <a:gd name="T63" fmla="*/ 301 h 467"/>
                <a:gd name="T64" fmla="*/ 64 w 371"/>
                <a:gd name="T65" fmla="*/ 282 h 467"/>
                <a:gd name="T66" fmla="*/ 55 w 371"/>
                <a:gd name="T67" fmla="*/ 270 h 467"/>
                <a:gd name="T68" fmla="*/ 69 w 371"/>
                <a:gd name="T69" fmla="*/ 257 h 467"/>
                <a:gd name="T70" fmla="*/ 61 w 371"/>
                <a:gd name="T71" fmla="*/ 246 h 467"/>
                <a:gd name="T72" fmla="*/ 68 w 371"/>
                <a:gd name="T73" fmla="*/ 232 h 467"/>
                <a:gd name="T74" fmla="*/ 52 w 371"/>
                <a:gd name="T75" fmla="*/ 196 h 467"/>
                <a:gd name="T76" fmla="*/ 64 w 371"/>
                <a:gd name="T77" fmla="*/ 190 h 467"/>
                <a:gd name="T78" fmla="*/ 64 w 371"/>
                <a:gd name="T79" fmla="*/ 149 h 467"/>
                <a:gd name="T80" fmla="*/ 91 w 371"/>
                <a:gd name="T81" fmla="*/ 177 h 467"/>
                <a:gd name="T82" fmla="*/ 107 w 371"/>
                <a:gd name="T83" fmla="*/ 134 h 467"/>
                <a:gd name="T84" fmla="*/ 125 w 371"/>
                <a:gd name="T85" fmla="*/ 113 h 467"/>
                <a:gd name="T86" fmla="*/ 166 w 371"/>
                <a:gd name="T87" fmla="*/ 61 h 467"/>
                <a:gd name="T88" fmla="*/ 261 w 371"/>
                <a:gd name="T89" fmla="*/ 16 h 467"/>
                <a:gd name="T90" fmla="*/ 280 w 371"/>
                <a:gd name="T91" fmla="*/ 1 h 467"/>
                <a:gd name="T92" fmla="*/ 297 w 371"/>
                <a:gd name="T93" fmla="*/ 9 h 467"/>
                <a:gd name="T94" fmla="*/ 283 w 371"/>
                <a:gd name="T95" fmla="*/ 23 h 467"/>
                <a:gd name="T96" fmla="*/ 241 w 371"/>
                <a:gd name="T97" fmla="*/ 78 h 467"/>
                <a:gd name="T98" fmla="*/ 243 w 371"/>
                <a:gd name="T99" fmla="*/ 125 h 467"/>
                <a:gd name="T100" fmla="*/ 253 w 371"/>
                <a:gd name="T101" fmla="*/ 184 h 467"/>
                <a:gd name="T102" fmla="*/ 269 w 371"/>
                <a:gd name="T103" fmla="*/ 194 h 467"/>
                <a:gd name="T104" fmla="*/ 338 w 371"/>
                <a:gd name="T105" fmla="*/ 202 h 467"/>
                <a:gd name="T106" fmla="*/ 382 w 371"/>
                <a:gd name="T107" fmla="*/ 224 h 467"/>
                <a:gd name="T108" fmla="*/ 432 w 371"/>
                <a:gd name="T109" fmla="*/ 219 h 467"/>
                <a:gd name="T110" fmla="*/ 441 w 371"/>
                <a:gd name="T111" fmla="*/ 257 h 467"/>
                <a:gd name="T112" fmla="*/ 449 w 371"/>
                <a:gd name="T113" fmla="*/ 321 h 467"/>
                <a:gd name="T114" fmla="*/ 451 w 371"/>
                <a:gd name="T115" fmla="*/ 329 h 467"/>
                <a:gd name="T116" fmla="*/ 437 w 371"/>
                <a:gd name="T117" fmla="*/ 339 h 467"/>
                <a:gd name="T118" fmla="*/ 459 w 371"/>
                <a:gd name="T119" fmla="*/ 370 h 467"/>
                <a:gd name="T120" fmla="*/ 481 w 371"/>
                <a:gd name="T121" fmla="*/ 413 h 46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71"/>
                <a:gd name="T184" fmla="*/ 0 h 467"/>
                <a:gd name="T185" fmla="*/ 371 w 371"/>
                <a:gd name="T186" fmla="*/ 467 h 46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71" h="467">
                  <a:moveTo>
                    <a:pt x="359" y="315"/>
                  </a:moveTo>
                  <a:lnTo>
                    <a:pt x="360" y="315"/>
                  </a:lnTo>
                  <a:lnTo>
                    <a:pt x="360" y="316"/>
                  </a:lnTo>
                  <a:lnTo>
                    <a:pt x="360" y="315"/>
                  </a:lnTo>
                  <a:lnTo>
                    <a:pt x="359" y="315"/>
                  </a:lnTo>
                  <a:lnTo>
                    <a:pt x="351" y="314"/>
                  </a:lnTo>
                  <a:lnTo>
                    <a:pt x="346" y="310"/>
                  </a:lnTo>
                  <a:lnTo>
                    <a:pt x="343" y="304"/>
                  </a:lnTo>
                  <a:lnTo>
                    <a:pt x="342" y="297"/>
                  </a:lnTo>
                  <a:lnTo>
                    <a:pt x="341" y="289"/>
                  </a:lnTo>
                  <a:lnTo>
                    <a:pt x="341" y="287"/>
                  </a:lnTo>
                  <a:lnTo>
                    <a:pt x="340" y="287"/>
                  </a:lnTo>
                  <a:lnTo>
                    <a:pt x="339" y="287"/>
                  </a:lnTo>
                  <a:lnTo>
                    <a:pt x="337" y="288"/>
                  </a:lnTo>
                  <a:lnTo>
                    <a:pt x="336" y="291"/>
                  </a:lnTo>
                  <a:lnTo>
                    <a:pt x="334" y="294"/>
                  </a:lnTo>
                  <a:lnTo>
                    <a:pt x="334" y="296"/>
                  </a:lnTo>
                  <a:lnTo>
                    <a:pt x="332" y="296"/>
                  </a:lnTo>
                  <a:lnTo>
                    <a:pt x="330" y="297"/>
                  </a:lnTo>
                  <a:lnTo>
                    <a:pt x="329" y="297"/>
                  </a:lnTo>
                  <a:lnTo>
                    <a:pt x="327" y="296"/>
                  </a:lnTo>
                  <a:lnTo>
                    <a:pt x="325" y="294"/>
                  </a:lnTo>
                  <a:lnTo>
                    <a:pt x="323" y="293"/>
                  </a:lnTo>
                  <a:lnTo>
                    <a:pt x="322" y="293"/>
                  </a:lnTo>
                  <a:lnTo>
                    <a:pt x="321" y="293"/>
                  </a:lnTo>
                  <a:lnTo>
                    <a:pt x="320" y="293"/>
                  </a:lnTo>
                  <a:lnTo>
                    <a:pt x="320" y="295"/>
                  </a:lnTo>
                  <a:lnTo>
                    <a:pt x="321" y="296"/>
                  </a:lnTo>
                  <a:lnTo>
                    <a:pt x="322" y="297"/>
                  </a:lnTo>
                  <a:lnTo>
                    <a:pt x="322" y="298"/>
                  </a:lnTo>
                  <a:lnTo>
                    <a:pt x="308" y="300"/>
                  </a:lnTo>
                  <a:lnTo>
                    <a:pt x="296" y="299"/>
                  </a:lnTo>
                  <a:lnTo>
                    <a:pt x="283" y="299"/>
                  </a:lnTo>
                  <a:lnTo>
                    <a:pt x="270" y="300"/>
                  </a:lnTo>
                  <a:lnTo>
                    <a:pt x="269" y="301"/>
                  </a:lnTo>
                  <a:lnTo>
                    <a:pt x="269" y="302"/>
                  </a:lnTo>
                  <a:lnTo>
                    <a:pt x="269" y="304"/>
                  </a:lnTo>
                  <a:lnTo>
                    <a:pt x="270" y="306"/>
                  </a:lnTo>
                  <a:lnTo>
                    <a:pt x="270" y="308"/>
                  </a:lnTo>
                  <a:lnTo>
                    <a:pt x="272" y="313"/>
                  </a:lnTo>
                  <a:lnTo>
                    <a:pt x="272" y="317"/>
                  </a:lnTo>
                  <a:lnTo>
                    <a:pt x="273" y="322"/>
                  </a:lnTo>
                  <a:lnTo>
                    <a:pt x="279" y="319"/>
                  </a:lnTo>
                  <a:lnTo>
                    <a:pt x="286" y="320"/>
                  </a:lnTo>
                  <a:lnTo>
                    <a:pt x="291" y="323"/>
                  </a:lnTo>
                  <a:lnTo>
                    <a:pt x="292" y="324"/>
                  </a:lnTo>
                  <a:lnTo>
                    <a:pt x="292" y="326"/>
                  </a:lnTo>
                  <a:lnTo>
                    <a:pt x="292" y="327"/>
                  </a:lnTo>
                  <a:lnTo>
                    <a:pt x="291" y="328"/>
                  </a:lnTo>
                  <a:lnTo>
                    <a:pt x="290" y="328"/>
                  </a:lnTo>
                  <a:lnTo>
                    <a:pt x="289" y="328"/>
                  </a:lnTo>
                  <a:lnTo>
                    <a:pt x="286" y="327"/>
                  </a:lnTo>
                  <a:lnTo>
                    <a:pt x="283" y="327"/>
                  </a:lnTo>
                  <a:lnTo>
                    <a:pt x="280" y="328"/>
                  </a:lnTo>
                  <a:lnTo>
                    <a:pt x="277" y="330"/>
                  </a:lnTo>
                  <a:lnTo>
                    <a:pt x="275" y="331"/>
                  </a:lnTo>
                  <a:lnTo>
                    <a:pt x="271" y="332"/>
                  </a:lnTo>
                  <a:lnTo>
                    <a:pt x="269" y="333"/>
                  </a:lnTo>
                  <a:lnTo>
                    <a:pt x="266" y="336"/>
                  </a:lnTo>
                  <a:lnTo>
                    <a:pt x="263" y="338"/>
                  </a:lnTo>
                  <a:lnTo>
                    <a:pt x="262" y="340"/>
                  </a:lnTo>
                  <a:lnTo>
                    <a:pt x="261" y="347"/>
                  </a:lnTo>
                  <a:lnTo>
                    <a:pt x="263" y="355"/>
                  </a:lnTo>
                  <a:lnTo>
                    <a:pt x="269" y="361"/>
                  </a:lnTo>
                  <a:lnTo>
                    <a:pt x="270" y="362"/>
                  </a:lnTo>
                  <a:lnTo>
                    <a:pt x="271" y="363"/>
                  </a:lnTo>
                  <a:lnTo>
                    <a:pt x="273" y="365"/>
                  </a:lnTo>
                  <a:lnTo>
                    <a:pt x="275" y="366"/>
                  </a:lnTo>
                  <a:lnTo>
                    <a:pt x="277" y="367"/>
                  </a:lnTo>
                  <a:lnTo>
                    <a:pt x="280" y="367"/>
                  </a:lnTo>
                  <a:lnTo>
                    <a:pt x="279" y="367"/>
                  </a:lnTo>
                  <a:lnTo>
                    <a:pt x="279" y="368"/>
                  </a:lnTo>
                  <a:lnTo>
                    <a:pt x="281" y="369"/>
                  </a:lnTo>
                  <a:lnTo>
                    <a:pt x="282" y="371"/>
                  </a:lnTo>
                  <a:lnTo>
                    <a:pt x="284" y="372"/>
                  </a:lnTo>
                  <a:lnTo>
                    <a:pt x="285" y="373"/>
                  </a:lnTo>
                  <a:lnTo>
                    <a:pt x="274" y="467"/>
                  </a:lnTo>
                  <a:lnTo>
                    <a:pt x="272" y="467"/>
                  </a:lnTo>
                  <a:lnTo>
                    <a:pt x="270" y="465"/>
                  </a:lnTo>
                  <a:lnTo>
                    <a:pt x="268" y="463"/>
                  </a:lnTo>
                  <a:lnTo>
                    <a:pt x="266" y="461"/>
                  </a:lnTo>
                  <a:lnTo>
                    <a:pt x="263" y="459"/>
                  </a:lnTo>
                  <a:lnTo>
                    <a:pt x="258" y="457"/>
                  </a:lnTo>
                  <a:lnTo>
                    <a:pt x="252" y="458"/>
                  </a:lnTo>
                  <a:lnTo>
                    <a:pt x="245" y="460"/>
                  </a:lnTo>
                  <a:lnTo>
                    <a:pt x="246" y="459"/>
                  </a:lnTo>
                  <a:lnTo>
                    <a:pt x="247" y="457"/>
                  </a:lnTo>
                  <a:lnTo>
                    <a:pt x="248" y="456"/>
                  </a:lnTo>
                  <a:lnTo>
                    <a:pt x="250" y="455"/>
                  </a:lnTo>
                  <a:lnTo>
                    <a:pt x="251" y="454"/>
                  </a:lnTo>
                  <a:lnTo>
                    <a:pt x="251" y="453"/>
                  </a:lnTo>
                  <a:lnTo>
                    <a:pt x="252" y="451"/>
                  </a:lnTo>
                  <a:lnTo>
                    <a:pt x="255" y="450"/>
                  </a:lnTo>
                  <a:lnTo>
                    <a:pt x="258" y="449"/>
                  </a:lnTo>
                  <a:lnTo>
                    <a:pt x="260" y="447"/>
                  </a:lnTo>
                  <a:lnTo>
                    <a:pt x="262" y="444"/>
                  </a:lnTo>
                  <a:lnTo>
                    <a:pt x="265" y="441"/>
                  </a:lnTo>
                  <a:lnTo>
                    <a:pt x="267" y="439"/>
                  </a:lnTo>
                  <a:lnTo>
                    <a:pt x="269" y="433"/>
                  </a:lnTo>
                  <a:lnTo>
                    <a:pt x="268" y="428"/>
                  </a:lnTo>
                  <a:lnTo>
                    <a:pt x="265" y="423"/>
                  </a:lnTo>
                  <a:lnTo>
                    <a:pt x="261" y="418"/>
                  </a:lnTo>
                  <a:lnTo>
                    <a:pt x="256" y="414"/>
                  </a:lnTo>
                  <a:lnTo>
                    <a:pt x="250" y="414"/>
                  </a:lnTo>
                  <a:lnTo>
                    <a:pt x="243" y="417"/>
                  </a:lnTo>
                  <a:lnTo>
                    <a:pt x="241" y="418"/>
                  </a:lnTo>
                  <a:lnTo>
                    <a:pt x="239" y="420"/>
                  </a:lnTo>
                  <a:lnTo>
                    <a:pt x="237" y="422"/>
                  </a:lnTo>
                  <a:lnTo>
                    <a:pt x="235" y="423"/>
                  </a:lnTo>
                  <a:lnTo>
                    <a:pt x="233" y="423"/>
                  </a:lnTo>
                  <a:lnTo>
                    <a:pt x="229" y="420"/>
                  </a:lnTo>
                  <a:lnTo>
                    <a:pt x="225" y="418"/>
                  </a:lnTo>
                  <a:lnTo>
                    <a:pt x="221" y="416"/>
                  </a:lnTo>
                  <a:lnTo>
                    <a:pt x="215" y="418"/>
                  </a:lnTo>
                  <a:lnTo>
                    <a:pt x="213" y="420"/>
                  </a:lnTo>
                  <a:lnTo>
                    <a:pt x="211" y="422"/>
                  </a:lnTo>
                  <a:lnTo>
                    <a:pt x="209" y="424"/>
                  </a:lnTo>
                  <a:lnTo>
                    <a:pt x="207" y="427"/>
                  </a:lnTo>
                  <a:lnTo>
                    <a:pt x="205" y="428"/>
                  </a:lnTo>
                  <a:lnTo>
                    <a:pt x="203" y="428"/>
                  </a:lnTo>
                  <a:lnTo>
                    <a:pt x="200" y="428"/>
                  </a:lnTo>
                  <a:lnTo>
                    <a:pt x="197" y="428"/>
                  </a:lnTo>
                  <a:lnTo>
                    <a:pt x="194" y="428"/>
                  </a:lnTo>
                  <a:lnTo>
                    <a:pt x="192" y="429"/>
                  </a:lnTo>
                  <a:lnTo>
                    <a:pt x="189" y="429"/>
                  </a:lnTo>
                  <a:lnTo>
                    <a:pt x="187" y="427"/>
                  </a:lnTo>
                  <a:lnTo>
                    <a:pt x="185" y="425"/>
                  </a:lnTo>
                  <a:lnTo>
                    <a:pt x="183" y="422"/>
                  </a:lnTo>
                  <a:lnTo>
                    <a:pt x="181" y="420"/>
                  </a:lnTo>
                  <a:lnTo>
                    <a:pt x="179" y="418"/>
                  </a:lnTo>
                  <a:lnTo>
                    <a:pt x="178" y="417"/>
                  </a:lnTo>
                  <a:lnTo>
                    <a:pt x="178" y="415"/>
                  </a:lnTo>
                  <a:lnTo>
                    <a:pt x="178" y="413"/>
                  </a:lnTo>
                  <a:lnTo>
                    <a:pt x="179" y="410"/>
                  </a:lnTo>
                  <a:lnTo>
                    <a:pt x="179" y="408"/>
                  </a:lnTo>
                  <a:lnTo>
                    <a:pt x="180" y="405"/>
                  </a:lnTo>
                  <a:lnTo>
                    <a:pt x="178" y="405"/>
                  </a:lnTo>
                  <a:lnTo>
                    <a:pt x="177" y="404"/>
                  </a:lnTo>
                  <a:lnTo>
                    <a:pt x="176" y="403"/>
                  </a:lnTo>
                  <a:lnTo>
                    <a:pt x="175" y="402"/>
                  </a:lnTo>
                  <a:lnTo>
                    <a:pt x="174" y="401"/>
                  </a:lnTo>
                  <a:lnTo>
                    <a:pt x="171" y="400"/>
                  </a:lnTo>
                  <a:lnTo>
                    <a:pt x="170" y="399"/>
                  </a:lnTo>
                  <a:lnTo>
                    <a:pt x="170" y="397"/>
                  </a:lnTo>
                  <a:lnTo>
                    <a:pt x="169" y="395"/>
                  </a:lnTo>
                  <a:lnTo>
                    <a:pt x="169" y="392"/>
                  </a:lnTo>
                  <a:lnTo>
                    <a:pt x="168" y="390"/>
                  </a:lnTo>
                  <a:lnTo>
                    <a:pt x="166" y="389"/>
                  </a:lnTo>
                  <a:lnTo>
                    <a:pt x="165" y="388"/>
                  </a:lnTo>
                  <a:lnTo>
                    <a:pt x="163" y="388"/>
                  </a:lnTo>
                  <a:lnTo>
                    <a:pt x="161" y="388"/>
                  </a:lnTo>
                  <a:lnTo>
                    <a:pt x="159" y="388"/>
                  </a:lnTo>
                  <a:lnTo>
                    <a:pt x="150" y="384"/>
                  </a:lnTo>
                  <a:lnTo>
                    <a:pt x="141" y="377"/>
                  </a:lnTo>
                  <a:lnTo>
                    <a:pt x="133" y="370"/>
                  </a:lnTo>
                  <a:lnTo>
                    <a:pt x="124" y="366"/>
                  </a:lnTo>
                  <a:lnTo>
                    <a:pt x="115" y="365"/>
                  </a:lnTo>
                  <a:lnTo>
                    <a:pt x="112" y="367"/>
                  </a:lnTo>
                  <a:lnTo>
                    <a:pt x="97" y="355"/>
                  </a:lnTo>
                  <a:lnTo>
                    <a:pt x="81" y="344"/>
                  </a:lnTo>
                  <a:lnTo>
                    <a:pt x="81" y="347"/>
                  </a:lnTo>
                  <a:lnTo>
                    <a:pt x="81" y="349"/>
                  </a:lnTo>
                  <a:lnTo>
                    <a:pt x="82" y="352"/>
                  </a:lnTo>
                  <a:lnTo>
                    <a:pt x="82" y="354"/>
                  </a:lnTo>
                  <a:lnTo>
                    <a:pt x="82" y="356"/>
                  </a:lnTo>
                  <a:lnTo>
                    <a:pt x="80" y="359"/>
                  </a:lnTo>
                  <a:lnTo>
                    <a:pt x="77" y="359"/>
                  </a:lnTo>
                  <a:lnTo>
                    <a:pt x="75" y="359"/>
                  </a:lnTo>
                  <a:lnTo>
                    <a:pt x="73" y="358"/>
                  </a:lnTo>
                  <a:lnTo>
                    <a:pt x="72" y="357"/>
                  </a:lnTo>
                  <a:lnTo>
                    <a:pt x="70" y="355"/>
                  </a:lnTo>
                  <a:lnTo>
                    <a:pt x="68" y="353"/>
                  </a:lnTo>
                  <a:lnTo>
                    <a:pt x="66" y="353"/>
                  </a:lnTo>
                  <a:lnTo>
                    <a:pt x="65" y="353"/>
                  </a:lnTo>
                  <a:lnTo>
                    <a:pt x="63" y="353"/>
                  </a:lnTo>
                  <a:lnTo>
                    <a:pt x="61" y="354"/>
                  </a:lnTo>
                  <a:lnTo>
                    <a:pt x="59" y="354"/>
                  </a:lnTo>
                  <a:lnTo>
                    <a:pt x="57" y="355"/>
                  </a:lnTo>
                  <a:lnTo>
                    <a:pt x="56" y="354"/>
                  </a:lnTo>
                  <a:lnTo>
                    <a:pt x="54" y="353"/>
                  </a:lnTo>
                  <a:lnTo>
                    <a:pt x="53" y="351"/>
                  </a:lnTo>
                  <a:lnTo>
                    <a:pt x="52" y="349"/>
                  </a:lnTo>
                  <a:lnTo>
                    <a:pt x="51" y="347"/>
                  </a:lnTo>
                  <a:lnTo>
                    <a:pt x="49" y="345"/>
                  </a:lnTo>
                  <a:lnTo>
                    <a:pt x="42" y="342"/>
                  </a:lnTo>
                  <a:lnTo>
                    <a:pt x="34" y="342"/>
                  </a:lnTo>
                  <a:lnTo>
                    <a:pt x="27" y="340"/>
                  </a:lnTo>
                  <a:lnTo>
                    <a:pt x="23" y="337"/>
                  </a:lnTo>
                  <a:lnTo>
                    <a:pt x="18" y="332"/>
                  </a:lnTo>
                  <a:lnTo>
                    <a:pt x="14" y="329"/>
                  </a:lnTo>
                  <a:lnTo>
                    <a:pt x="12" y="328"/>
                  </a:lnTo>
                  <a:lnTo>
                    <a:pt x="10" y="327"/>
                  </a:lnTo>
                  <a:lnTo>
                    <a:pt x="8" y="326"/>
                  </a:lnTo>
                  <a:lnTo>
                    <a:pt x="5" y="326"/>
                  </a:lnTo>
                  <a:lnTo>
                    <a:pt x="3" y="327"/>
                  </a:lnTo>
                  <a:lnTo>
                    <a:pt x="3" y="324"/>
                  </a:lnTo>
                  <a:lnTo>
                    <a:pt x="2" y="322"/>
                  </a:lnTo>
                  <a:lnTo>
                    <a:pt x="1" y="321"/>
                  </a:lnTo>
                  <a:lnTo>
                    <a:pt x="0" y="318"/>
                  </a:lnTo>
                  <a:lnTo>
                    <a:pt x="0" y="316"/>
                  </a:lnTo>
                  <a:lnTo>
                    <a:pt x="1" y="315"/>
                  </a:lnTo>
                  <a:lnTo>
                    <a:pt x="2" y="314"/>
                  </a:lnTo>
                  <a:lnTo>
                    <a:pt x="4" y="313"/>
                  </a:lnTo>
                  <a:lnTo>
                    <a:pt x="6" y="312"/>
                  </a:lnTo>
                  <a:lnTo>
                    <a:pt x="9" y="312"/>
                  </a:lnTo>
                  <a:lnTo>
                    <a:pt x="11" y="311"/>
                  </a:lnTo>
                  <a:lnTo>
                    <a:pt x="14" y="311"/>
                  </a:lnTo>
                  <a:lnTo>
                    <a:pt x="15" y="310"/>
                  </a:lnTo>
                  <a:lnTo>
                    <a:pt x="16" y="309"/>
                  </a:lnTo>
                  <a:lnTo>
                    <a:pt x="15" y="308"/>
                  </a:lnTo>
                  <a:lnTo>
                    <a:pt x="15" y="306"/>
                  </a:lnTo>
                  <a:lnTo>
                    <a:pt x="14" y="304"/>
                  </a:lnTo>
                  <a:lnTo>
                    <a:pt x="13" y="302"/>
                  </a:lnTo>
                  <a:lnTo>
                    <a:pt x="12" y="300"/>
                  </a:lnTo>
                  <a:lnTo>
                    <a:pt x="12" y="298"/>
                  </a:lnTo>
                  <a:lnTo>
                    <a:pt x="13" y="296"/>
                  </a:lnTo>
                  <a:lnTo>
                    <a:pt x="14" y="295"/>
                  </a:lnTo>
                  <a:lnTo>
                    <a:pt x="15" y="295"/>
                  </a:lnTo>
                  <a:lnTo>
                    <a:pt x="17" y="296"/>
                  </a:lnTo>
                  <a:lnTo>
                    <a:pt x="19" y="296"/>
                  </a:lnTo>
                  <a:lnTo>
                    <a:pt x="20" y="297"/>
                  </a:lnTo>
                  <a:lnTo>
                    <a:pt x="22" y="292"/>
                  </a:lnTo>
                  <a:lnTo>
                    <a:pt x="26" y="289"/>
                  </a:lnTo>
                  <a:lnTo>
                    <a:pt x="31" y="288"/>
                  </a:lnTo>
                  <a:lnTo>
                    <a:pt x="38" y="287"/>
                  </a:lnTo>
                  <a:lnTo>
                    <a:pt x="42" y="285"/>
                  </a:lnTo>
                  <a:lnTo>
                    <a:pt x="43" y="284"/>
                  </a:lnTo>
                  <a:lnTo>
                    <a:pt x="43" y="283"/>
                  </a:lnTo>
                  <a:lnTo>
                    <a:pt x="42" y="282"/>
                  </a:lnTo>
                  <a:lnTo>
                    <a:pt x="41" y="282"/>
                  </a:lnTo>
                  <a:lnTo>
                    <a:pt x="40" y="282"/>
                  </a:lnTo>
                  <a:lnTo>
                    <a:pt x="38" y="282"/>
                  </a:lnTo>
                  <a:lnTo>
                    <a:pt x="39" y="280"/>
                  </a:lnTo>
                  <a:lnTo>
                    <a:pt x="40" y="278"/>
                  </a:lnTo>
                  <a:lnTo>
                    <a:pt x="42" y="276"/>
                  </a:lnTo>
                  <a:lnTo>
                    <a:pt x="43" y="274"/>
                  </a:lnTo>
                  <a:lnTo>
                    <a:pt x="45" y="272"/>
                  </a:lnTo>
                  <a:lnTo>
                    <a:pt x="46" y="268"/>
                  </a:lnTo>
                  <a:lnTo>
                    <a:pt x="46" y="263"/>
                  </a:lnTo>
                  <a:lnTo>
                    <a:pt x="47" y="259"/>
                  </a:lnTo>
                  <a:lnTo>
                    <a:pt x="51" y="255"/>
                  </a:lnTo>
                  <a:lnTo>
                    <a:pt x="52" y="254"/>
                  </a:lnTo>
                  <a:lnTo>
                    <a:pt x="53" y="254"/>
                  </a:lnTo>
                  <a:lnTo>
                    <a:pt x="54" y="254"/>
                  </a:lnTo>
                  <a:lnTo>
                    <a:pt x="55" y="254"/>
                  </a:lnTo>
                  <a:lnTo>
                    <a:pt x="56" y="254"/>
                  </a:lnTo>
                  <a:lnTo>
                    <a:pt x="56" y="253"/>
                  </a:lnTo>
                  <a:lnTo>
                    <a:pt x="53" y="249"/>
                  </a:lnTo>
                  <a:lnTo>
                    <a:pt x="50" y="244"/>
                  </a:lnTo>
                  <a:lnTo>
                    <a:pt x="47" y="239"/>
                  </a:lnTo>
                  <a:lnTo>
                    <a:pt x="47" y="233"/>
                  </a:lnTo>
                  <a:lnTo>
                    <a:pt x="46" y="233"/>
                  </a:lnTo>
                  <a:lnTo>
                    <a:pt x="46" y="232"/>
                  </a:lnTo>
                  <a:lnTo>
                    <a:pt x="46" y="231"/>
                  </a:lnTo>
                  <a:lnTo>
                    <a:pt x="45" y="230"/>
                  </a:lnTo>
                  <a:lnTo>
                    <a:pt x="44" y="229"/>
                  </a:lnTo>
                  <a:lnTo>
                    <a:pt x="47" y="227"/>
                  </a:lnTo>
                  <a:lnTo>
                    <a:pt x="48" y="225"/>
                  </a:lnTo>
                  <a:lnTo>
                    <a:pt x="49" y="223"/>
                  </a:lnTo>
                  <a:lnTo>
                    <a:pt x="49" y="221"/>
                  </a:lnTo>
                  <a:lnTo>
                    <a:pt x="49" y="218"/>
                  </a:lnTo>
                  <a:lnTo>
                    <a:pt x="49" y="216"/>
                  </a:lnTo>
                  <a:lnTo>
                    <a:pt x="49" y="213"/>
                  </a:lnTo>
                  <a:lnTo>
                    <a:pt x="48" y="213"/>
                  </a:lnTo>
                  <a:lnTo>
                    <a:pt x="47" y="213"/>
                  </a:lnTo>
                  <a:lnTo>
                    <a:pt x="46" y="213"/>
                  </a:lnTo>
                  <a:lnTo>
                    <a:pt x="45" y="212"/>
                  </a:lnTo>
                  <a:lnTo>
                    <a:pt x="44" y="210"/>
                  </a:lnTo>
                  <a:lnTo>
                    <a:pt x="43" y="209"/>
                  </a:lnTo>
                  <a:lnTo>
                    <a:pt x="42" y="207"/>
                  </a:lnTo>
                  <a:lnTo>
                    <a:pt x="42" y="206"/>
                  </a:lnTo>
                  <a:lnTo>
                    <a:pt x="43" y="205"/>
                  </a:lnTo>
                  <a:lnTo>
                    <a:pt x="45" y="204"/>
                  </a:lnTo>
                  <a:lnTo>
                    <a:pt x="47" y="203"/>
                  </a:lnTo>
                  <a:lnTo>
                    <a:pt x="49" y="202"/>
                  </a:lnTo>
                  <a:lnTo>
                    <a:pt x="51" y="201"/>
                  </a:lnTo>
                  <a:lnTo>
                    <a:pt x="52" y="199"/>
                  </a:lnTo>
                  <a:lnTo>
                    <a:pt x="53" y="197"/>
                  </a:lnTo>
                  <a:lnTo>
                    <a:pt x="54" y="195"/>
                  </a:lnTo>
                  <a:lnTo>
                    <a:pt x="53" y="192"/>
                  </a:lnTo>
                  <a:lnTo>
                    <a:pt x="52" y="193"/>
                  </a:lnTo>
                  <a:lnTo>
                    <a:pt x="51" y="193"/>
                  </a:lnTo>
                  <a:lnTo>
                    <a:pt x="50" y="192"/>
                  </a:lnTo>
                  <a:lnTo>
                    <a:pt x="49" y="191"/>
                  </a:lnTo>
                  <a:lnTo>
                    <a:pt x="48" y="190"/>
                  </a:lnTo>
                  <a:lnTo>
                    <a:pt x="47" y="189"/>
                  </a:lnTo>
                  <a:lnTo>
                    <a:pt x="46" y="189"/>
                  </a:lnTo>
                  <a:lnTo>
                    <a:pt x="46" y="187"/>
                  </a:lnTo>
                  <a:lnTo>
                    <a:pt x="48" y="185"/>
                  </a:lnTo>
                  <a:lnTo>
                    <a:pt x="49" y="183"/>
                  </a:lnTo>
                  <a:lnTo>
                    <a:pt x="50" y="182"/>
                  </a:lnTo>
                  <a:lnTo>
                    <a:pt x="52" y="180"/>
                  </a:lnTo>
                  <a:lnTo>
                    <a:pt x="52" y="179"/>
                  </a:lnTo>
                  <a:lnTo>
                    <a:pt x="52" y="178"/>
                  </a:lnTo>
                  <a:lnTo>
                    <a:pt x="51" y="176"/>
                  </a:lnTo>
                  <a:lnTo>
                    <a:pt x="45" y="171"/>
                  </a:lnTo>
                  <a:lnTo>
                    <a:pt x="40" y="166"/>
                  </a:lnTo>
                  <a:lnTo>
                    <a:pt x="37" y="160"/>
                  </a:lnTo>
                  <a:lnTo>
                    <a:pt x="36" y="153"/>
                  </a:lnTo>
                  <a:lnTo>
                    <a:pt x="37" y="151"/>
                  </a:lnTo>
                  <a:lnTo>
                    <a:pt x="38" y="151"/>
                  </a:lnTo>
                  <a:lnTo>
                    <a:pt x="40" y="150"/>
                  </a:lnTo>
                  <a:lnTo>
                    <a:pt x="42" y="150"/>
                  </a:lnTo>
                  <a:lnTo>
                    <a:pt x="44" y="150"/>
                  </a:lnTo>
                  <a:lnTo>
                    <a:pt x="47" y="151"/>
                  </a:lnTo>
                  <a:lnTo>
                    <a:pt x="49" y="151"/>
                  </a:lnTo>
                  <a:lnTo>
                    <a:pt x="50" y="150"/>
                  </a:lnTo>
                  <a:lnTo>
                    <a:pt x="50" y="149"/>
                  </a:lnTo>
                  <a:lnTo>
                    <a:pt x="50" y="148"/>
                  </a:lnTo>
                  <a:lnTo>
                    <a:pt x="49" y="146"/>
                  </a:lnTo>
                  <a:lnTo>
                    <a:pt x="49" y="144"/>
                  </a:lnTo>
                  <a:lnTo>
                    <a:pt x="49" y="142"/>
                  </a:lnTo>
                  <a:lnTo>
                    <a:pt x="50" y="141"/>
                  </a:lnTo>
                  <a:lnTo>
                    <a:pt x="51" y="141"/>
                  </a:lnTo>
                  <a:lnTo>
                    <a:pt x="52" y="140"/>
                  </a:lnTo>
                  <a:lnTo>
                    <a:pt x="52" y="132"/>
                  </a:lnTo>
                  <a:lnTo>
                    <a:pt x="49" y="123"/>
                  </a:lnTo>
                  <a:lnTo>
                    <a:pt x="49" y="114"/>
                  </a:lnTo>
                  <a:lnTo>
                    <a:pt x="59" y="125"/>
                  </a:lnTo>
                  <a:lnTo>
                    <a:pt x="68" y="137"/>
                  </a:lnTo>
                  <a:lnTo>
                    <a:pt x="68" y="138"/>
                  </a:lnTo>
                  <a:lnTo>
                    <a:pt x="69" y="138"/>
                  </a:lnTo>
                  <a:lnTo>
                    <a:pt x="69" y="137"/>
                  </a:lnTo>
                  <a:lnTo>
                    <a:pt x="69" y="136"/>
                  </a:lnTo>
                  <a:lnTo>
                    <a:pt x="70" y="136"/>
                  </a:lnTo>
                  <a:lnTo>
                    <a:pt x="69" y="126"/>
                  </a:lnTo>
                  <a:lnTo>
                    <a:pt x="71" y="116"/>
                  </a:lnTo>
                  <a:lnTo>
                    <a:pt x="76" y="106"/>
                  </a:lnTo>
                  <a:lnTo>
                    <a:pt x="76" y="105"/>
                  </a:lnTo>
                  <a:lnTo>
                    <a:pt x="77" y="104"/>
                  </a:lnTo>
                  <a:lnTo>
                    <a:pt x="78" y="103"/>
                  </a:lnTo>
                  <a:lnTo>
                    <a:pt x="81" y="102"/>
                  </a:lnTo>
                  <a:lnTo>
                    <a:pt x="82" y="103"/>
                  </a:lnTo>
                  <a:lnTo>
                    <a:pt x="83" y="100"/>
                  </a:lnTo>
                  <a:lnTo>
                    <a:pt x="84" y="98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89" y="92"/>
                  </a:lnTo>
                  <a:lnTo>
                    <a:pt x="91" y="90"/>
                  </a:lnTo>
                  <a:lnTo>
                    <a:pt x="94" y="88"/>
                  </a:lnTo>
                  <a:lnTo>
                    <a:pt x="96" y="87"/>
                  </a:lnTo>
                  <a:lnTo>
                    <a:pt x="99" y="85"/>
                  </a:lnTo>
                  <a:lnTo>
                    <a:pt x="100" y="83"/>
                  </a:lnTo>
                  <a:lnTo>
                    <a:pt x="102" y="81"/>
                  </a:lnTo>
                  <a:lnTo>
                    <a:pt x="102" y="75"/>
                  </a:lnTo>
                  <a:lnTo>
                    <a:pt x="101" y="69"/>
                  </a:lnTo>
                  <a:lnTo>
                    <a:pt x="103" y="62"/>
                  </a:lnTo>
                  <a:lnTo>
                    <a:pt x="113" y="52"/>
                  </a:lnTo>
                  <a:lnTo>
                    <a:pt x="127" y="47"/>
                  </a:lnTo>
                  <a:lnTo>
                    <a:pt x="143" y="43"/>
                  </a:lnTo>
                  <a:lnTo>
                    <a:pt x="159" y="38"/>
                  </a:lnTo>
                  <a:lnTo>
                    <a:pt x="174" y="31"/>
                  </a:lnTo>
                  <a:lnTo>
                    <a:pt x="186" y="25"/>
                  </a:lnTo>
                  <a:lnTo>
                    <a:pt x="198" y="17"/>
                  </a:lnTo>
                  <a:lnTo>
                    <a:pt x="199" y="16"/>
                  </a:lnTo>
                  <a:lnTo>
                    <a:pt x="200" y="14"/>
                  </a:lnTo>
                  <a:lnTo>
                    <a:pt x="200" y="12"/>
                  </a:lnTo>
                  <a:lnTo>
                    <a:pt x="201" y="10"/>
                  </a:lnTo>
                  <a:lnTo>
                    <a:pt x="202" y="8"/>
                  </a:lnTo>
                  <a:lnTo>
                    <a:pt x="203" y="7"/>
                  </a:lnTo>
                  <a:lnTo>
                    <a:pt x="204" y="6"/>
                  </a:lnTo>
                  <a:lnTo>
                    <a:pt x="208" y="5"/>
                  </a:lnTo>
                  <a:lnTo>
                    <a:pt x="210" y="4"/>
                  </a:lnTo>
                  <a:lnTo>
                    <a:pt x="213" y="2"/>
                  </a:lnTo>
                  <a:lnTo>
                    <a:pt x="215" y="1"/>
                  </a:lnTo>
                  <a:lnTo>
                    <a:pt x="217" y="0"/>
                  </a:lnTo>
                  <a:lnTo>
                    <a:pt x="220" y="0"/>
                  </a:lnTo>
                  <a:lnTo>
                    <a:pt x="221" y="1"/>
                  </a:lnTo>
                  <a:lnTo>
                    <a:pt x="222" y="3"/>
                  </a:lnTo>
                  <a:lnTo>
                    <a:pt x="224" y="4"/>
                  </a:lnTo>
                  <a:lnTo>
                    <a:pt x="225" y="5"/>
                  </a:lnTo>
                  <a:lnTo>
                    <a:pt x="226" y="6"/>
                  </a:lnTo>
                  <a:lnTo>
                    <a:pt x="228" y="7"/>
                  </a:lnTo>
                  <a:lnTo>
                    <a:pt x="229" y="9"/>
                  </a:lnTo>
                  <a:lnTo>
                    <a:pt x="229" y="11"/>
                  </a:lnTo>
                  <a:lnTo>
                    <a:pt x="228" y="14"/>
                  </a:lnTo>
                  <a:lnTo>
                    <a:pt x="227" y="16"/>
                  </a:lnTo>
                  <a:lnTo>
                    <a:pt x="225" y="17"/>
                  </a:lnTo>
                  <a:lnTo>
                    <a:pt x="223" y="17"/>
                  </a:lnTo>
                  <a:lnTo>
                    <a:pt x="220" y="18"/>
                  </a:lnTo>
                  <a:lnTo>
                    <a:pt x="217" y="18"/>
                  </a:lnTo>
                  <a:lnTo>
                    <a:pt x="215" y="18"/>
                  </a:lnTo>
                  <a:lnTo>
                    <a:pt x="213" y="20"/>
                  </a:lnTo>
                  <a:lnTo>
                    <a:pt x="211" y="21"/>
                  </a:lnTo>
                  <a:lnTo>
                    <a:pt x="210" y="23"/>
                  </a:lnTo>
                  <a:lnTo>
                    <a:pt x="204" y="34"/>
                  </a:lnTo>
                  <a:lnTo>
                    <a:pt x="197" y="43"/>
                  </a:lnTo>
                  <a:lnTo>
                    <a:pt x="190" y="51"/>
                  </a:lnTo>
                  <a:lnTo>
                    <a:pt x="185" y="60"/>
                  </a:lnTo>
                  <a:lnTo>
                    <a:pt x="182" y="70"/>
                  </a:lnTo>
                  <a:lnTo>
                    <a:pt x="180" y="77"/>
                  </a:lnTo>
                  <a:lnTo>
                    <a:pt x="179" y="84"/>
                  </a:lnTo>
                  <a:lnTo>
                    <a:pt x="179" y="90"/>
                  </a:lnTo>
                  <a:lnTo>
                    <a:pt x="180" y="92"/>
                  </a:lnTo>
                  <a:lnTo>
                    <a:pt x="182" y="93"/>
                  </a:lnTo>
                  <a:lnTo>
                    <a:pt x="183" y="94"/>
                  </a:lnTo>
                  <a:lnTo>
                    <a:pt x="186" y="96"/>
                  </a:lnTo>
                  <a:lnTo>
                    <a:pt x="188" y="97"/>
                  </a:lnTo>
                  <a:lnTo>
                    <a:pt x="189" y="99"/>
                  </a:lnTo>
                  <a:lnTo>
                    <a:pt x="190" y="101"/>
                  </a:lnTo>
                  <a:lnTo>
                    <a:pt x="193" y="114"/>
                  </a:lnTo>
                  <a:lnTo>
                    <a:pt x="194" y="126"/>
                  </a:lnTo>
                  <a:lnTo>
                    <a:pt x="192" y="139"/>
                  </a:lnTo>
                  <a:lnTo>
                    <a:pt x="193" y="140"/>
                  </a:lnTo>
                  <a:lnTo>
                    <a:pt x="194" y="141"/>
                  </a:lnTo>
                  <a:lnTo>
                    <a:pt x="195" y="142"/>
                  </a:lnTo>
                  <a:lnTo>
                    <a:pt x="197" y="142"/>
                  </a:lnTo>
                  <a:lnTo>
                    <a:pt x="199" y="142"/>
                  </a:lnTo>
                  <a:lnTo>
                    <a:pt x="201" y="142"/>
                  </a:lnTo>
                  <a:lnTo>
                    <a:pt x="202" y="142"/>
                  </a:lnTo>
                  <a:lnTo>
                    <a:pt x="203" y="145"/>
                  </a:lnTo>
                  <a:lnTo>
                    <a:pt x="205" y="147"/>
                  </a:lnTo>
                  <a:lnTo>
                    <a:pt x="206" y="149"/>
                  </a:lnTo>
                  <a:lnTo>
                    <a:pt x="208" y="150"/>
                  </a:lnTo>
                  <a:lnTo>
                    <a:pt x="209" y="151"/>
                  </a:lnTo>
                  <a:lnTo>
                    <a:pt x="219" y="151"/>
                  </a:lnTo>
                  <a:lnTo>
                    <a:pt x="227" y="152"/>
                  </a:lnTo>
                  <a:lnTo>
                    <a:pt x="236" y="150"/>
                  </a:lnTo>
                  <a:lnTo>
                    <a:pt x="244" y="149"/>
                  </a:lnTo>
                  <a:lnTo>
                    <a:pt x="251" y="152"/>
                  </a:lnTo>
                  <a:lnTo>
                    <a:pt x="259" y="155"/>
                  </a:lnTo>
                  <a:lnTo>
                    <a:pt x="267" y="158"/>
                  </a:lnTo>
                  <a:lnTo>
                    <a:pt x="273" y="162"/>
                  </a:lnTo>
                  <a:lnTo>
                    <a:pt x="279" y="168"/>
                  </a:lnTo>
                  <a:lnTo>
                    <a:pt x="285" y="173"/>
                  </a:lnTo>
                  <a:lnTo>
                    <a:pt x="287" y="174"/>
                  </a:lnTo>
                  <a:lnTo>
                    <a:pt x="289" y="174"/>
                  </a:lnTo>
                  <a:lnTo>
                    <a:pt x="291" y="173"/>
                  </a:lnTo>
                  <a:lnTo>
                    <a:pt x="293" y="172"/>
                  </a:lnTo>
                  <a:lnTo>
                    <a:pt x="295" y="170"/>
                  </a:lnTo>
                  <a:lnTo>
                    <a:pt x="297" y="169"/>
                  </a:lnTo>
                  <a:lnTo>
                    <a:pt x="299" y="168"/>
                  </a:lnTo>
                  <a:lnTo>
                    <a:pt x="310" y="168"/>
                  </a:lnTo>
                  <a:lnTo>
                    <a:pt x="323" y="170"/>
                  </a:lnTo>
                  <a:lnTo>
                    <a:pt x="325" y="169"/>
                  </a:lnTo>
                  <a:lnTo>
                    <a:pt x="328" y="169"/>
                  </a:lnTo>
                  <a:lnTo>
                    <a:pt x="331" y="168"/>
                  </a:lnTo>
                  <a:lnTo>
                    <a:pt x="334" y="168"/>
                  </a:lnTo>
                  <a:lnTo>
                    <a:pt x="337" y="169"/>
                  </a:lnTo>
                  <a:lnTo>
                    <a:pt x="339" y="171"/>
                  </a:lnTo>
                  <a:lnTo>
                    <a:pt x="340" y="173"/>
                  </a:lnTo>
                  <a:lnTo>
                    <a:pt x="342" y="176"/>
                  </a:lnTo>
                  <a:lnTo>
                    <a:pt x="342" y="179"/>
                  </a:lnTo>
                  <a:lnTo>
                    <a:pt x="341" y="188"/>
                  </a:lnTo>
                  <a:lnTo>
                    <a:pt x="338" y="197"/>
                  </a:lnTo>
                  <a:lnTo>
                    <a:pt x="334" y="207"/>
                  </a:lnTo>
                  <a:lnTo>
                    <a:pt x="332" y="216"/>
                  </a:lnTo>
                  <a:lnTo>
                    <a:pt x="334" y="226"/>
                  </a:lnTo>
                  <a:lnTo>
                    <a:pt x="338" y="233"/>
                  </a:lnTo>
                  <a:lnTo>
                    <a:pt x="344" y="241"/>
                  </a:lnTo>
                  <a:lnTo>
                    <a:pt x="344" y="242"/>
                  </a:lnTo>
                  <a:lnTo>
                    <a:pt x="344" y="244"/>
                  </a:lnTo>
                  <a:lnTo>
                    <a:pt x="344" y="246"/>
                  </a:lnTo>
                  <a:lnTo>
                    <a:pt x="344" y="247"/>
                  </a:lnTo>
                  <a:lnTo>
                    <a:pt x="345" y="248"/>
                  </a:lnTo>
                  <a:lnTo>
                    <a:pt x="346" y="249"/>
                  </a:lnTo>
                  <a:lnTo>
                    <a:pt x="346" y="248"/>
                  </a:lnTo>
                  <a:lnTo>
                    <a:pt x="346" y="250"/>
                  </a:lnTo>
                  <a:lnTo>
                    <a:pt x="346" y="251"/>
                  </a:lnTo>
                  <a:lnTo>
                    <a:pt x="346" y="252"/>
                  </a:lnTo>
                  <a:lnTo>
                    <a:pt x="344" y="253"/>
                  </a:lnTo>
                  <a:lnTo>
                    <a:pt x="342" y="253"/>
                  </a:lnTo>
                  <a:lnTo>
                    <a:pt x="340" y="253"/>
                  </a:lnTo>
                  <a:lnTo>
                    <a:pt x="338" y="253"/>
                  </a:lnTo>
                  <a:lnTo>
                    <a:pt x="337" y="253"/>
                  </a:lnTo>
                  <a:lnTo>
                    <a:pt x="335" y="255"/>
                  </a:lnTo>
                  <a:lnTo>
                    <a:pt x="335" y="258"/>
                  </a:lnTo>
                  <a:lnTo>
                    <a:pt x="335" y="260"/>
                  </a:lnTo>
                  <a:lnTo>
                    <a:pt x="336" y="263"/>
                  </a:lnTo>
                  <a:lnTo>
                    <a:pt x="337" y="265"/>
                  </a:lnTo>
                  <a:lnTo>
                    <a:pt x="339" y="267"/>
                  </a:lnTo>
                  <a:lnTo>
                    <a:pt x="342" y="269"/>
                  </a:lnTo>
                  <a:lnTo>
                    <a:pt x="344" y="271"/>
                  </a:lnTo>
                  <a:lnTo>
                    <a:pt x="347" y="273"/>
                  </a:lnTo>
                  <a:lnTo>
                    <a:pt x="348" y="275"/>
                  </a:lnTo>
                  <a:lnTo>
                    <a:pt x="352" y="284"/>
                  </a:lnTo>
                  <a:lnTo>
                    <a:pt x="354" y="295"/>
                  </a:lnTo>
                  <a:lnTo>
                    <a:pt x="359" y="304"/>
                  </a:lnTo>
                  <a:lnTo>
                    <a:pt x="365" y="312"/>
                  </a:lnTo>
                  <a:lnTo>
                    <a:pt x="365" y="313"/>
                  </a:lnTo>
                  <a:lnTo>
                    <a:pt x="366" y="314"/>
                  </a:lnTo>
                  <a:lnTo>
                    <a:pt x="367" y="316"/>
                  </a:lnTo>
                  <a:lnTo>
                    <a:pt x="368" y="317"/>
                  </a:lnTo>
                  <a:lnTo>
                    <a:pt x="369" y="317"/>
                  </a:lnTo>
                  <a:lnTo>
                    <a:pt x="371" y="317"/>
                  </a:lnTo>
                  <a:lnTo>
                    <a:pt x="359" y="315"/>
                  </a:lnTo>
                  <a:close/>
                </a:path>
              </a:pathLst>
            </a:custGeom>
            <a:solidFill>
              <a:srgbClr val="79AD75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22" name="Freeform 149"/>
            <p:cNvSpPr>
              <a:spLocks/>
            </p:cNvSpPr>
            <p:nvPr/>
          </p:nvSpPr>
          <p:spPr bwMode="gray">
            <a:xfrm>
              <a:off x="3503" y="1551"/>
              <a:ext cx="484" cy="609"/>
            </a:xfrm>
            <a:custGeom>
              <a:avLst/>
              <a:gdLst>
                <a:gd name="T0" fmla="*/ 447 w 371"/>
                <a:gd name="T1" fmla="*/ 396 h 467"/>
                <a:gd name="T2" fmla="*/ 438 w 371"/>
                <a:gd name="T3" fmla="*/ 379 h 467"/>
                <a:gd name="T4" fmla="*/ 421 w 371"/>
                <a:gd name="T5" fmla="*/ 382 h 467"/>
                <a:gd name="T6" fmla="*/ 402 w 371"/>
                <a:gd name="T7" fmla="*/ 391 h 467"/>
                <a:gd name="T8" fmla="*/ 352 w 371"/>
                <a:gd name="T9" fmla="*/ 402 h 467"/>
                <a:gd name="T10" fmla="*/ 381 w 371"/>
                <a:gd name="T11" fmla="*/ 425 h 467"/>
                <a:gd name="T12" fmla="*/ 361 w 371"/>
                <a:gd name="T13" fmla="*/ 430 h 467"/>
                <a:gd name="T14" fmla="*/ 343 w 371"/>
                <a:gd name="T15" fmla="*/ 463 h 467"/>
                <a:gd name="T16" fmla="*/ 364 w 371"/>
                <a:gd name="T17" fmla="*/ 479 h 467"/>
                <a:gd name="T18" fmla="*/ 355 w 371"/>
                <a:gd name="T19" fmla="*/ 609 h 467"/>
                <a:gd name="T20" fmla="*/ 321 w 371"/>
                <a:gd name="T21" fmla="*/ 599 h 467"/>
                <a:gd name="T22" fmla="*/ 337 w 371"/>
                <a:gd name="T23" fmla="*/ 586 h 467"/>
                <a:gd name="T24" fmla="*/ 340 w 371"/>
                <a:gd name="T25" fmla="*/ 545 h 467"/>
                <a:gd name="T26" fmla="*/ 304 w 371"/>
                <a:gd name="T27" fmla="*/ 552 h 467"/>
                <a:gd name="T28" fmla="*/ 270 w 371"/>
                <a:gd name="T29" fmla="*/ 557 h 467"/>
                <a:gd name="T30" fmla="*/ 244 w 371"/>
                <a:gd name="T31" fmla="*/ 557 h 467"/>
                <a:gd name="T32" fmla="*/ 234 w 371"/>
                <a:gd name="T33" fmla="*/ 535 h 467"/>
                <a:gd name="T34" fmla="*/ 223 w 371"/>
                <a:gd name="T35" fmla="*/ 522 h 467"/>
                <a:gd name="T36" fmla="*/ 213 w 371"/>
                <a:gd name="T37" fmla="*/ 506 h 467"/>
                <a:gd name="T38" fmla="*/ 146 w 371"/>
                <a:gd name="T39" fmla="*/ 479 h 467"/>
                <a:gd name="T40" fmla="*/ 104 w 371"/>
                <a:gd name="T41" fmla="*/ 468 h 467"/>
                <a:gd name="T42" fmla="*/ 85 w 371"/>
                <a:gd name="T43" fmla="*/ 460 h 467"/>
                <a:gd name="T44" fmla="*/ 68 w 371"/>
                <a:gd name="T45" fmla="*/ 455 h 467"/>
                <a:gd name="T46" fmla="*/ 18 w 371"/>
                <a:gd name="T47" fmla="*/ 429 h 467"/>
                <a:gd name="T48" fmla="*/ 1 w 371"/>
                <a:gd name="T49" fmla="*/ 419 h 467"/>
                <a:gd name="T50" fmla="*/ 14 w 371"/>
                <a:gd name="T51" fmla="*/ 406 h 467"/>
                <a:gd name="T52" fmla="*/ 16 w 371"/>
                <a:gd name="T53" fmla="*/ 391 h 467"/>
                <a:gd name="T54" fmla="*/ 29 w 371"/>
                <a:gd name="T55" fmla="*/ 381 h 467"/>
                <a:gd name="T56" fmla="*/ 53 w 371"/>
                <a:gd name="T57" fmla="*/ 368 h 467"/>
                <a:gd name="T58" fmla="*/ 60 w 371"/>
                <a:gd name="T59" fmla="*/ 349 h 467"/>
                <a:gd name="T60" fmla="*/ 73 w 371"/>
                <a:gd name="T61" fmla="*/ 331 h 467"/>
                <a:gd name="T62" fmla="*/ 60 w 371"/>
                <a:gd name="T63" fmla="*/ 301 h 467"/>
                <a:gd name="T64" fmla="*/ 64 w 371"/>
                <a:gd name="T65" fmla="*/ 282 h 467"/>
                <a:gd name="T66" fmla="*/ 55 w 371"/>
                <a:gd name="T67" fmla="*/ 270 h 467"/>
                <a:gd name="T68" fmla="*/ 69 w 371"/>
                <a:gd name="T69" fmla="*/ 257 h 467"/>
                <a:gd name="T70" fmla="*/ 61 w 371"/>
                <a:gd name="T71" fmla="*/ 246 h 467"/>
                <a:gd name="T72" fmla="*/ 68 w 371"/>
                <a:gd name="T73" fmla="*/ 232 h 467"/>
                <a:gd name="T74" fmla="*/ 52 w 371"/>
                <a:gd name="T75" fmla="*/ 196 h 467"/>
                <a:gd name="T76" fmla="*/ 64 w 371"/>
                <a:gd name="T77" fmla="*/ 190 h 467"/>
                <a:gd name="T78" fmla="*/ 64 w 371"/>
                <a:gd name="T79" fmla="*/ 149 h 467"/>
                <a:gd name="T80" fmla="*/ 91 w 371"/>
                <a:gd name="T81" fmla="*/ 177 h 467"/>
                <a:gd name="T82" fmla="*/ 107 w 371"/>
                <a:gd name="T83" fmla="*/ 134 h 467"/>
                <a:gd name="T84" fmla="*/ 125 w 371"/>
                <a:gd name="T85" fmla="*/ 113 h 467"/>
                <a:gd name="T86" fmla="*/ 166 w 371"/>
                <a:gd name="T87" fmla="*/ 61 h 467"/>
                <a:gd name="T88" fmla="*/ 261 w 371"/>
                <a:gd name="T89" fmla="*/ 16 h 467"/>
                <a:gd name="T90" fmla="*/ 280 w 371"/>
                <a:gd name="T91" fmla="*/ 1 h 467"/>
                <a:gd name="T92" fmla="*/ 297 w 371"/>
                <a:gd name="T93" fmla="*/ 9 h 467"/>
                <a:gd name="T94" fmla="*/ 283 w 371"/>
                <a:gd name="T95" fmla="*/ 23 h 467"/>
                <a:gd name="T96" fmla="*/ 241 w 371"/>
                <a:gd name="T97" fmla="*/ 78 h 467"/>
                <a:gd name="T98" fmla="*/ 243 w 371"/>
                <a:gd name="T99" fmla="*/ 125 h 467"/>
                <a:gd name="T100" fmla="*/ 253 w 371"/>
                <a:gd name="T101" fmla="*/ 184 h 467"/>
                <a:gd name="T102" fmla="*/ 269 w 371"/>
                <a:gd name="T103" fmla="*/ 194 h 467"/>
                <a:gd name="T104" fmla="*/ 338 w 371"/>
                <a:gd name="T105" fmla="*/ 202 h 467"/>
                <a:gd name="T106" fmla="*/ 382 w 371"/>
                <a:gd name="T107" fmla="*/ 224 h 467"/>
                <a:gd name="T108" fmla="*/ 432 w 371"/>
                <a:gd name="T109" fmla="*/ 219 h 467"/>
                <a:gd name="T110" fmla="*/ 441 w 371"/>
                <a:gd name="T111" fmla="*/ 257 h 467"/>
                <a:gd name="T112" fmla="*/ 449 w 371"/>
                <a:gd name="T113" fmla="*/ 321 h 467"/>
                <a:gd name="T114" fmla="*/ 451 w 371"/>
                <a:gd name="T115" fmla="*/ 329 h 467"/>
                <a:gd name="T116" fmla="*/ 437 w 371"/>
                <a:gd name="T117" fmla="*/ 339 h 467"/>
                <a:gd name="T118" fmla="*/ 459 w 371"/>
                <a:gd name="T119" fmla="*/ 370 h 467"/>
                <a:gd name="T120" fmla="*/ 481 w 371"/>
                <a:gd name="T121" fmla="*/ 413 h 46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71"/>
                <a:gd name="T184" fmla="*/ 0 h 467"/>
                <a:gd name="T185" fmla="*/ 371 w 371"/>
                <a:gd name="T186" fmla="*/ 467 h 46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71" h="467">
                  <a:moveTo>
                    <a:pt x="359" y="315"/>
                  </a:moveTo>
                  <a:lnTo>
                    <a:pt x="360" y="315"/>
                  </a:lnTo>
                  <a:lnTo>
                    <a:pt x="360" y="316"/>
                  </a:lnTo>
                  <a:lnTo>
                    <a:pt x="360" y="315"/>
                  </a:lnTo>
                  <a:lnTo>
                    <a:pt x="359" y="315"/>
                  </a:lnTo>
                  <a:lnTo>
                    <a:pt x="351" y="314"/>
                  </a:lnTo>
                  <a:lnTo>
                    <a:pt x="346" y="310"/>
                  </a:lnTo>
                  <a:lnTo>
                    <a:pt x="343" y="304"/>
                  </a:lnTo>
                  <a:lnTo>
                    <a:pt x="342" y="297"/>
                  </a:lnTo>
                  <a:lnTo>
                    <a:pt x="341" y="289"/>
                  </a:lnTo>
                  <a:lnTo>
                    <a:pt x="341" y="287"/>
                  </a:lnTo>
                  <a:lnTo>
                    <a:pt x="340" y="287"/>
                  </a:lnTo>
                  <a:lnTo>
                    <a:pt x="339" y="287"/>
                  </a:lnTo>
                  <a:lnTo>
                    <a:pt x="337" y="288"/>
                  </a:lnTo>
                  <a:lnTo>
                    <a:pt x="336" y="291"/>
                  </a:lnTo>
                  <a:lnTo>
                    <a:pt x="334" y="294"/>
                  </a:lnTo>
                  <a:lnTo>
                    <a:pt x="334" y="296"/>
                  </a:lnTo>
                  <a:lnTo>
                    <a:pt x="332" y="296"/>
                  </a:lnTo>
                  <a:lnTo>
                    <a:pt x="330" y="297"/>
                  </a:lnTo>
                  <a:lnTo>
                    <a:pt x="329" y="297"/>
                  </a:lnTo>
                  <a:lnTo>
                    <a:pt x="327" y="296"/>
                  </a:lnTo>
                  <a:lnTo>
                    <a:pt x="325" y="294"/>
                  </a:lnTo>
                  <a:lnTo>
                    <a:pt x="323" y="293"/>
                  </a:lnTo>
                  <a:lnTo>
                    <a:pt x="322" y="293"/>
                  </a:lnTo>
                  <a:lnTo>
                    <a:pt x="321" y="293"/>
                  </a:lnTo>
                  <a:lnTo>
                    <a:pt x="320" y="293"/>
                  </a:lnTo>
                  <a:lnTo>
                    <a:pt x="320" y="295"/>
                  </a:lnTo>
                  <a:lnTo>
                    <a:pt x="321" y="296"/>
                  </a:lnTo>
                  <a:lnTo>
                    <a:pt x="322" y="297"/>
                  </a:lnTo>
                  <a:lnTo>
                    <a:pt x="322" y="298"/>
                  </a:lnTo>
                  <a:lnTo>
                    <a:pt x="308" y="300"/>
                  </a:lnTo>
                  <a:lnTo>
                    <a:pt x="296" y="299"/>
                  </a:lnTo>
                  <a:lnTo>
                    <a:pt x="283" y="299"/>
                  </a:lnTo>
                  <a:lnTo>
                    <a:pt x="270" y="300"/>
                  </a:lnTo>
                  <a:lnTo>
                    <a:pt x="269" y="301"/>
                  </a:lnTo>
                  <a:lnTo>
                    <a:pt x="269" y="302"/>
                  </a:lnTo>
                  <a:lnTo>
                    <a:pt x="269" y="304"/>
                  </a:lnTo>
                  <a:lnTo>
                    <a:pt x="270" y="306"/>
                  </a:lnTo>
                  <a:lnTo>
                    <a:pt x="270" y="308"/>
                  </a:lnTo>
                  <a:lnTo>
                    <a:pt x="272" y="313"/>
                  </a:lnTo>
                  <a:lnTo>
                    <a:pt x="272" y="317"/>
                  </a:lnTo>
                  <a:lnTo>
                    <a:pt x="273" y="322"/>
                  </a:lnTo>
                  <a:lnTo>
                    <a:pt x="279" y="319"/>
                  </a:lnTo>
                  <a:lnTo>
                    <a:pt x="286" y="320"/>
                  </a:lnTo>
                  <a:lnTo>
                    <a:pt x="291" y="323"/>
                  </a:lnTo>
                  <a:lnTo>
                    <a:pt x="292" y="324"/>
                  </a:lnTo>
                  <a:lnTo>
                    <a:pt x="292" y="326"/>
                  </a:lnTo>
                  <a:lnTo>
                    <a:pt x="292" y="327"/>
                  </a:lnTo>
                  <a:lnTo>
                    <a:pt x="291" y="328"/>
                  </a:lnTo>
                  <a:lnTo>
                    <a:pt x="290" y="328"/>
                  </a:lnTo>
                  <a:lnTo>
                    <a:pt x="289" y="328"/>
                  </a:lnTo>
                  <a:lnTo>
                    <a:pt x="286" y="327"/>
                  </a:lnTo>
                  <a:lnTo>
                    <a:pt x="283" y="327"/>
                  </a:lnTo>
                  <a:lnTo>
                    <a:pt x="280" y="328"/>
                  </a:lnTo>
                  <a:lnTo>
                    <a:pt x="277" y="330"/>
                  </a:lnTo>
                  <a:lnTo>
                    <a:pt x="275" y="331"/>
                  </a:lnTo>
                  <a:lnTo>
                    <a:pt x="271" y="332"/>
                  </a:lnTo>
                  <a:lnTo>
                    <a:pt x="269" y="333"/>
                  </a:lnTo>
                  <a:lnTo>
                    <a:pt x="266" y="336"/>
                  </a:lnTo>
                  <a:lnTo>
                    <a:pt x="263" y="338"/>
                  </a:lnTo>
                  <a:lnTo>
                    <a:pt x="262" y="340"/>
                  </a:lnTo>
                  <a:lnTo>
                    <a:pt x="261" y="347"/>
                  </a:lnTo>
                  <a:lnTo>
                    <a:pt x="263" y="355"/>
                  </a:lnTo>
                  <a:lnTo>
                    <a:pt x="269" y="361"/>
                  </a:lnTo>
                  <a:lnTo>
                    <a:pt x="270" y="362"/>
                  </a:lnTo>
                  <a:lnTo>
                    <a:pt x="271" y="363"/>
                  </a:lnTo>
                  <a:lnTo>
                    <a:pt x="273" y="365"/>
                  </a:lnTo>
                  <a:lnTo>
                    <a:pt x="275" y="366"/>
                  </a:lnTo>
                  <a:lnTo>
                    <a:pt x="277" y="367"/>
                  </a:lnTo>
                  <a:lnTo>
                    <a:pt x="280" y="367"/>
                  </a:lnTo>
                  <a:lnTo>
                    <a:pt x="279" y="367"/>
                  </a:lnTo>
                  <a:lnTo>
                    <a:pt x="279" y="368"/>
                  </a:lnTo>
                  <a:lnTo>
                    <a:pt x="281" y="369"/>
                  </a:lnTo>
                  <a:lnTo>
                    <a:pt x="282" y="371"/>
                  </a:lnTo>
                  <a:lnTo>
                    <a:pt x="284" y="372"/>
                  </a:lnTo>
                  <a:lnTo>
                    <a:pt x="285" y="373"/>
                  </a:lnTo>
                  <a:lnTo>
                    <a:pt x="274" y="467"/>
                  </a:lnTo>
                  <a:lnTo>
                    <a:pt x="272" y="467"/>
                  </a:lnTo>
                  <a:lnTo>
                    <a:pt x="270" y="465"/>
                  </a:lnTo>
                  <a:lnTo>
                    <a:pt x="268" y="463"/>
                  </a:lnTo>
                  <a:lnTo>
                    <a:pt x="266" y="461"/>
                  </a:lnTo>
                  <a:lnTo>
                    <a:pt x="263" y="459"/>
                  </a:lnTo>
                  <a:lnTo>
                    <a:pt x="258" y="457"/>
                  </a:lnTo>
                  <a:lnTo>
                    <a:pt x="252" y="458"/>
                  </a:lnTo>
                  <a:lnTo>
                    <a:pt x="245" y="460"/>
                  </a:lnTo>
                  <a:lnTo>
                    <a:pt x="246" y="459"/>
                  </a:lnTo>
                  <a:lnTo>
                    <a:pt x="247" y="457"/>
                  </a:lnTo>
                  <a:lnTo>
                    <a:pt x="248" y="456"/>
                  </a:lnTo>
                  <a:lnTo>
                    <a:pt x="250" y="455"/>
                  </a:lnTo>
                  <a:lnTo>
                    <a:pt x="251" y="454"/>
                  </a:lnTo>
                  <a:lnTo>
                    <a:pt x="251" y="453"/>
                  </a:lnTo>
                  <a:lnTo>
                    <a:pt x="252" y="451"/>
                  </a:lnTo>
                  <a:lnTo>
                    <a:pt x="255" y="450"/>
                  </a:lnTo>
                  <a:lnTo>
                    <a:pt x="258" y="449"/>
                  </a:lnTo>
                  <a:lnTo>
                    <a:pt x="260" y="447"/>
                  </a:lnTo>
                  <a:lnTo>
                    <a:pt x="262" y="444"/>
                  </a:lnTo>
                  <a:lnTo>
                    <a:pt x="265" y="441"/>
                  </a:lnTo>
                  <a:lnTo>
                    <a:pt x="267" y="439"/>
                  </a:lnTo>
                  <a:lnTo>
                    <a:pt x="269" y="433"/>
                  </a:lnTo>
                  <a:lnTo>
                    <a:pt x="268" y="428"/>
                  </a:lnTo>
                  <a:lnTo>
                    <a:pt x="265" y="423"/>
                  </a:lnTo>
                  <a:lnTo>
                    <a:pt x="261" y="418"/>
                  </a:lnTo>
                  <a:lnTo>
                    <a:pt x="256" y="414"/>
                  </a:lnTo>
                  <a:lnTo>
                    <a:pt x="250" y="414"/>
                  </a:lnTo>
                  <a:lnTo>
                    <a:pt x="243" y="417"/>
                  </a:lnTo>
                  <a:lnTo>
                    <a:pt x="241" y="418"/>
                  </a:lnTo>
                  <a:lnTo>
                    <a:pt x="239" y="420"/>
                  </a:lnTo>
                  <a:lnTo>
                    <a:pt x="237" y="422"/>
                  </a:lnTo>
                  <a:lnTo>
                    <a:pt x="235" y="423"/>
                  </a:lnTo>
                  <a:lnTo>
                    <a:pt x="233" y="423"/>
                  </a:lnTo>
                  <a:lnTo>
                    <a:pt x="229" y="420"/>
                  </a:lnTo>
                  <a:lnTo>
                    <a:pt x="225" y="418"/>
                  </a:lnTo>
                  <a:lnTo>
                    <a:pt x="221" y="416"/>
                  </a:lnTo>
                  <a:lnTo>
                    <a:pt x="215" y="418"/>
                  </a:lnTo>
                  <a:lnTo>
                    <a:pt x="213" y="420"/>
                  </a:lnTo>
                  <a:lnTo>
                    <a:pt x="211" y="422"/>
                  </a:lnTo>
                  <a:lnTo>
                    <a:pt x="209" y="424"/>
                  </a:lnTo>
                  <a:lnTo>
                    <a:pt x="207" y="427"/>
                  </a:lnTo>
                  <a:lnTo>
                    <a:pt x="205" y="428"/>
                  </a:lnTo>
                  <a:lnTo>
                    <a:pt x="203" y="428"/>
                  </a:lnTo>
                  <a:lnTo>
                    <a:pt x="200" y="428"/>
                  </a:lnTo>
                  <a:lnTo>
                    <a:pt x="197" y="428"/>
                  </a:lnTo>
                  <a:lnTo>
                    <a:pt x="194" y="428"/>
                  </a:lnTo>
                  <a:lnTo>
                    <a:pt x="192" y="429"/>
                  </a:lnTo>
                  <a:lnTo>
                    <a:pt x="189" y="429"/>
                  </a:lnTo>
                  <a:lnTo>
                    <a:pt x="187" y="427"/>
                  </a:lnTo>
                  <a:lnTo>
                    <a:pt x="185" y="425"/>
                  </a:lnTo>
                  <a:lnTo>
                    <a:pt x="183" y="422"/>
                  </a:lnTo>
                  <a:lnTo>
                    <a:pt x="181" y="420"/>
                  </a:lnTo>
                  <a:lnTo>
                    <a:pt x="179" y="418"/>
                  </a:lnTo>
                  <a:lnTo>
                    <a:pt x="178" y="417"/>
                  </a:lnTo>
                  <a:lnTo>
                    <a:pt x="178" y="415"/>
                  </a:lnTo>
                  <a:lnTo>
                    <a:pt x="178" y="413"/>
                  </a:lnTo>
                  <a:lnTo>
                    <a:pt x="179" y="410"/>
                  </a:lnTo>
                  <a:lnTo>
                    <a:pt x="179" y="408"/>
                  </a:lnTo>
                  <a:lnTo>
                    <a:pt x="180" y="405"/>
                  </a:lnTo>
                  <a:lnTo>
                    <a:pt x="178" y="405"/>
                  </a:lnTo>
                  <a:lnTo>
                    <a:pt x="177" y="404"/>
                  </a:lnTo>
                  <a:lnTo>
                    <a:pt x="176" y="403"/>
                  </a:lnTo>
                  <a:lnTo>
                    <a:pt x="175" y="402"/>
                  </a:lnTo>
                  <a:lnTo>
                    <a:pt x="174" y="401"/>
                  </a:lnTo>
                  <a:lnTo>
                    <a:pt x="171" y="400"/>
                  </a:lnTo>
                  <a:lnTo>
                    <a:pt x="170" y="399"/>
                  </a:lnTo>
                  <a:lnTo>
                    <a:pt x="170" y="397"/>
                  </a:lnTo>
                  <a:lnTo>
                    <a:pt x="169" y="395"/>
                  </a:lnTo>
                  <a:lnTo>
                    <a:pt x="169" y="392"/>
                  </a:lnTo>
                  <a:lnTo>
                    <a:pt x="168" y="390"/>
                  </a:lnTo>
                  <a:lnTo>
                    <a:pt x="166" y="389"/>
                  </a:lnTo>
                  <a:lnTo>
                    <a:pt x="165" y="388"/>
                  </a:lnTo>
                  <a:lnTo>
                    <a:pt x="163" y="388"/>
                  </a:lnTo>
                  <a:lnTo>
                    <a:pt x="161" y="388"/>
                  </a:lnTo>
                  <a:lnTo>
                    <a:pt x="159" y="388"/>
                  </a:lnTo>
                  <a:lnTo>
                    <a:pt x="150" y="384"/>
                  </a:lnTo>
                  <a:lnTo>
                    <a:pt x="141" y="377"/>
                  </a:lnTo>
                  <a:lnTo>
                    <a:pt x="133" y="370"/>
                  </a:lnTo>
                  <a:lnTo>
                    <a:pt x="124" y="366"/>
                  </a:lnTo>
                  <a:lnTo>
                    <a:pt x="115" y="365"/>
                  </a:lnTo>
                  <a:lnTo>
                    <a:pt x="112" y="367"/>
                  </a:lnTo>
                  <a:lnTo>
                    <a:pt x="97" y="355"/>
                  </a:lnTo>
                  <a:lnTo>
                    <a:pt x="81" y="344"/>
                  </a:lnTo>
                  <a:lnTo>
                    <a:pt x="81" y="347"/>
                  </a:lnTo>
                  <a:lnTo>
                    <a:pt x="81" y="349"/>
                  </a:lnTo>
                  <a:lnTo>
                    <a:pt x="82" y="352"/>
                  </a:lnTo>
                  <a:lnTo>
                    <a:pt x="82" y="354"/>
                  </a:lnTo>
                  <a:lnTo>
                    <a:pt x="82" y="356"/>
                  </a:lnTo>
                  <a:lnTo>
                    <a:pt x="80" y="359"/>
                  </a:lnTo>
                  <a:lnTo>
                    <a:pt x="77" y="359"/>
                  </a:lnTo>
                  <a:lnTo>
                    <a:pt x="75" y="359"/>
                  </a:lnTo>
                  <a:lnTo>
                    <a:pt x="73" y="358"/>
                  </a:lnTo>
                  <a:lnTo>
                    <a:pt x="72" y="357"/>
                  </a:lnTo>
                  <a:lnTo>
                    <a:pt x="70" y="355"/>
                  </a:lnTo>
                  <a:lnTo>
                    <a:pt x="68" y="353"/>
                  </a:lnTo>
                  <a:lnTo>
                    <a:pt x="66" y="353"/>
                  </a:lnTo>
                  <a:lnTo>
                    <a:pt x="65" y="353"/>
                  </a:lnTo>
                  <a:lnTo>
                    <a:pt x="63" y="353"/>
                  </a:lnTo>
                  <a:lnTo>
                    <a:pt x="61" y="354"/>
                  </a:lnTo>
                  <a:lnTo>
                    <a:pt x="59" y="354"/>
                  </a:lnTo>
                  <a:lnTo>
                    <a:pt x="57" y="355"/>
                  </a:lnTo>
                  <a:lnTo>
                    <a:pt x="56" y="354"/>
                  </a:lnTo>
                  <a:lnTo>
                    <a:pt x="54" y="353"/>
                  </a:lnTo>
                  <a:lnTo>
                    <a:pt x="53" y="351"/>
                  </a:lnTo>
                  <a:lnTo>
                    <a:pt x="52" y="349"/>
                  </a:lnTo>
                  <a:lnTo>
                    <a:pt x="51" y="347"/>
                  </a:lnTo>
                  <a:lnTo>
                    <a:pt x="49" y="345"/>
                  </a:lnTo>
                  <a:lnTo>
                    <a:pt x="42" y="342"/>
                  </a:lnTo>
                  <a:lnTo>
                    <a:pt x="34" y="342"/>
                  </a:lnTo>
                  <a:lnTo>
                    <a:pt x="27" y="340"/>
                  </a:lnTo>
                  <a:lnTo>
                    <a:pt x="23" y="337"/>
                  </a:lnTo>
                  <a:lnTo>
                    <a:pt x="18" y="332"/>
                  </a:lnTo>
                  <a:lnTo>
                    <a:pt x="14" y="329"/>
                  </a:lnTo>
                  <a:lnTo>
                    <a:pt x="12" y="328"/>
                  </a:lnTo>
                  <a:lnTo>
                    <a:pt x="10" y="327"/>
                  </a:lnTo>
                  <a:lnTo>
                    <a:pt x="8" y="326"/>
                  </a:lnTo>
                  <a:lnTo>
                    <a:pt x="5" y="326"/>
                  </a:lnTo>
                  <a:lnTo>
                    <a:pt x="3" y="327"/>
                  </a:lnTo>
                  <a:lnTo>
                    <a:pt x="3" y="324"/>
                  </a:lnTo>
                  <a:lnTo>
                    <a:pt x="2" y="322"/>
                  </a:lnTo>
                  <a:lnTo>
                    <a:pt x="1" y="321"/>
                  </a:lnTo>
                  <a:lnTo>
                    <a:pt x="0" y="318"/>
                  </a:lnTo>
                  <a:lnTo>
                    <a:pt x="0" y="316"/>
                  </a:lnTo>
                  <a:lnTo>
                    <a:pt x="1" y="315"/>
                  </a:lnTo>
                  <a:lnTo>
                    <a:pt x="2" y="314"/>
                  </a:lnTo>
                  <a:lnTo>
                    <a:pt x="4" y="313"/>
                  </a:lnTo>
                  <a:lnTo>
                    <a:pt x="6" y="312"/>
                  </a:lnTo>
                  <a:lnTo>
                    <a:pt x="9" y="312"/>
                  </a:lnTo>
                  <a:lnTo>
                    <a:pt x="11" y="311"/>
                  </a:lnTo>
                  <a:lnTo>
                    <a:pt x="14" y="311"/>
                  </a:lnTo>
                  <a:lnTo>
                    <a:pt x="15" y="310"/>
                  </a:lnTo>
                  <a:lnTo>
                    <a:pt x="16" y="309"/>
                  </a:lnTo>
                  <a:lnTo>
                    <a:pt x="15" y="308"/>
                  </a:lnTo>
                  <a:lnTo>
                    <a:pt x="15" y="306"/>
                  </a:lnTo>
                  <a:lnTo>
                    <a:pt x="14" y="304"/>
                  </a:lnTo>
                  <a:lnTo>
                    <a:pt x="13" y="302"/>
                  </a:lnTo>
                  <a:lnTo>
                    <a:pt x="12" y="300"/>
                  </a:lnTo>
                  <a:lnTo>
                    <a:pt x="12" y="298"/>
                  </a:lnTo>
                  <a:lnTo>
                    <a:pt x="13" y="296"/>
                  </a:lnTo>
                  <a:lnTo>
                    <a:pt x="14" y="295"/>
                  </a:lnTo>
                  <a:lnTo>
                    <a:pt x="15" y="295"/>
                  </a:lnTo>
                  <a:lnTo>
                    <a:pt x="17" y="296"/>
                  </a:lnTo>
                  <a:lnTo>
                    <a:pt x="19" y="296"/>
                  </a:lnTo>
                  <a:lnTo>
                    <a:pt x="20" y="297"/>
                  </a:lnTo>
                  <a:lnTo>
                    <a:pt x="22" y="292"/>
                  </a:lnTo>
                  <a:lnTo>
                    <a:pt x="26" y="289"/>
                  </a:lnTo>
                  <a:lnTo>
                    <a:pt x="31" y="288"/>
                  </a:lnTo>
                  <a:lnTo>
                    <a:pt x="38" y="287"/>
                  </a:lnTo>
                  <a:lnTo>
                    <a:pt x="42" y="285"/>
                  </a:lnTo>
                  <a:lnTo>
                    <a:pt x="43" y="284"/>
                  </a:lnTo>
                  <a:lnTo>
                    <a:pt x="43" y="283"/>
                  </a:lnTo>
                  <a:lnTo>
                    <a:pt x="42" y="282"/>
                  </a:lnTo>
                  <a:lnTo>
                    <a:pt x="41" y="282"/>
                  </a:lnTo>
                  <a:lnTo>
                    <a:pt x="40" y="282"/>
                  </a:lnTo>
                  <a:lnTo>
                    <a:pt x="38" y="282"/>
                  </a:lnTo>
                  <a:lnTo>
                    <a:pt x="39" y="280"/>
                  </a:lnTo>
                  <a:lnTo>
                    <a:pt x="40" y="278"/>
                  </a:lnTo>
                  <a:lnTo>
                    <a:pt x="42" y="276"/>
                  </a:lnTo>
                  <a:lnTo>
                    <a:pt x="43" y="274"/>
                  </a:lnTo>
                  <a:lnTo>
                    <a:pt x="45" y="272"/>
                  </a:lnTo>
                  <a:lnTo>
                    <a:pt x="46" y="268"/>
                  </a:lnTo>
                  <a:lnTo>
                    <a:pt x="46" y="263"/>
                  </a:lnTo>
                  <a:lnTo>
                    <a:pt x="47" y="259"/>
                  </a:lnTo>
                  <a:lnTo>
                    <a:pt x="51" y="255"/>
                  </a:lnTo>
                  <a:lnTo>
                    <a:pt x="52" y="254"/>
                  </a:lnTo>
                  <a:lnTo>
                    <a:pt x="53" y="254"/>
                  </a:lnTo>
                  <a:lnTo>
                    <a:pt x="54" y="254"/>
                  </a:lnTo>
                  <a:lnTo>
                    <a:pt x="55" y="254"/>
                  </a:lnTo>
                  <a:lnTo>
                    <a:pt x="56" y="254"/>
                  </a:lnTo>
                  <a:lnTo>
                    <a:pt x="56" y="253"/>
                  </a:lnTo>
                  <a:lnTo>
                    <a:pt x="53" y="249"/>
                  </a:lnTo>
                  <a:lnTo>
                    <a:pt x="50" y="244"/>
                  </a:lnTo>
                  <a:lnTo>
                    <a:pt x="47" y="239"/>
                  </a:lnTo>
                  <a:lnTo>
                    <a:pt x="47" y="233"/>
                  </a:lnTo>
                  <a:lnTo>
                    <a:pt x="46" y="233"/>
                  </a:lnTo>
                  <a:lnTo>
                    <a:pt x="46" y="232"/>
                  </a:lnTo>
                  <a:lnTo>
                    <a:pt x="46" y="231"/>
                  </a:lnTo>
                  <a:lnTo>
                    <a:pt x="45" y="230"/>
                  </a:lnTo>
                  <a:lnTo>
                    <a:pt x="44" y="229"/>
                  </a:lnTo>
                  <a:lnTo>
                    <a:pt x="47" y="227"/>
                  </a:lnTo>
                  <a:lnTo>
                    <a:pt x="48" y="225"/>
                  </a:lnTo>
                  <a:lnTo>
                    <a:pt x="49" y="223"/>
                  </a:lnTo>
                  <a:lnTo>
                    <a:pt x="49" y="221"/>
                  </a:lnTo>
                  <a:lnTo>
                    <a:pt x="49" y="218"/>
                  </a:lnTo>
                  <a:lnTo>
                    <a:pt x="49" y="216"/>
                  </a:lnTo>
                  <a:lnTo>
                    <a:pt x="49" y="213"/>
                  </a:lnTo>
                  <a:lnTo>
                    <a:pt x="48" y="213"/>
                  </a:lnTo>
                  <a:lnTo>
                    <a:pt x="47" y="213"/>
                  </a:lnTo>
                  <a:lnTo>
                    <a:pt x="46" y="213"/>
                  </a:lnTo>
                  <a:lnTo>
                    <a:pt x="45" y="212"/>
                  </a:lnTo>
                  <a:lnTo>
                    <a:pt x="44" y="210"/>
                  </a:lnTo>
                  <a:lnTo>
                    <a:pt x="43" y="209"/>
                  </a:lnTo>
                  <a:lnTo>
                    <a:pt x="42" y="207"/>
                  </a:lnTo>
                  <a:lnTo>
                    <a:pt x="42" y="206"/>
                  </a:lnTo>
                  <a:lnTo>
                    <a:pt x="43" y="205"/>
                  </a:lnTo>
                  <a:lnTo>
                    <a:pt x="45" y="204"/>
                  </a:lnTo>
                  <a:lnTo>
                    <a:pt x="47" y="203"/>
                  </a:lnTo>
                  <a:lnTo>
                    <a:pt x="49" y="202"/>
                  </a:lnTo>
                  <a:lnTo>
                    <a:pt x="51" y="201"/>
                  </a:lnTo>
                  <a:lnTo>
                    <a:pt x="52" y="199"/>
                  </a:lnTo>
                  <a:lnTo>
                    <a:pt x="53" y="197"/>
                  </a:lnTo>
                  <a:lnTo>
                    <a:pt x="54" y="195"/>
                  </a:lnTo>
                  <a:lnTo>
                    <a:pt x="53" y="192"/>
                  </a:lnTo>
                  <a:lnTo>
                    <a:pt x="52" y="193"/>
                  </a:lnTo>
                  <a:lnTo>
                    <a:pt x="51" y="193"/>
                  </a:lnTo>
                  <a:lnTo>
                    <a:pt x="50" y="192"/>
                  </a:lnTo>
                  <a:lnTo>
                    <a:pt x="49" y="191"/>
                  </a:lnTo>
                  <a:lnTo>
                    <a:pt x="48" y="190"/>
                  </a:lnTo>
                  <a:lnTo>
                    <a:pt x="47" y="189"/>
                  </a:lnTo>
                  <a:lnTo>
                    <a:pt x="46" y="189"/>
                  </a:lnTo>
                  <a:lnTo>
                    <a:pt x="46" y="187"/>
                  </a:lnTo>
                  <a:lnTo>
                    <a:pt x="48" y="185"/>
                  </a:lnTo>
                  <a:lnTo>
                    <a:pt x="49" y="183"/>
                  </a:lnTo>
                  <a:lnTo>
                    <a:pt x="50" y="182"/>
                  </a:lnTo>
                  <a:lnTo>
                    <a:pt x="52" y="180"/>
                  </a:lnTo>
                  <a:lnTo>
                    <a:pt x="52" y="179"/>
                  </a:lnTo>
                  <a:lnTo>
                    <a:pt x="52" y="178"/>
                  </a:lnTo>
                  <a:lnTo>
                    <a:pt x="51" y="176"/>
                  </a:lnTo>
                  <a:lnTo>
                    <a:pt x="45" y="171"/>
                  </a:lnTo>
                  <a:lnTo>
                    <a:pt x="40" y="166"/>
                  </a:lnTo>
                  <a:lnTo>
                    <a:pt x="37" y="160"/>
                  </a:lnTo>
                  <a:lnTo>
                    <a:pt x="36" y="153"/>
                  </a:lnTo>
                  <a:lnTo>
                    <a:pt x="37" y="151"/>
                  </a:lnTo>
                  <a:lnTo>
                    <a:pt x="38" y="151"/>
                  </a:lnTo>
                  <a:lnTo>
                    <a:pt x="40" y="150"/>
                  </a:lnTo>
                  <a:lnTo>
                    <a:pt x="42" y="150"/>
                  </a:lnTo>
                  <a:lnTo>
                    <a:pt x="44" y="150"/>
                  </a:lnTo>
                  <a:lnTo>
                    <a:pt x="47" y="151"/>
                  </a:lnTo>
                  <a:lnTo>
                    <a:pt x="49" y="151"/>
                  </a:lnTo>
                  <a:lnTo>
                    <a:pt x="50" y="150"/>
                  </a:lnTo>
                  <a:lnTo>
                    <a:pt x="50" y="149"/>
                  </a:lnTo>
                  <a:lnTo>
                    <a:pt x="50" y="148"/>
                  </a:lnTo>
                  <a:lnTo>
                    <a:pt x="49" y="146"/>
                  </a:lnTo>
                  <a:lnTo>
                    <a:pt x="49" y="144"/>
                  </a:lnTo>
                  <a:lnTo>
                    <a:pt x="49" y="142"/>
                  </a:lnTo>
                  <a:lnTo>
                    <a:pt x="50" y="141"/>
                  </a:lnTo>
                  <a:lnTo>
                    <a:pt x="51" y="141"/>
                  </a:lnTo>
                  <a:lnTo>
                    <a:pt x="52" y="140"/>
                  </a:lnTo>
                  <a:lnTo>
                    <a:pt x="52" y="132"/>
                  </a:lnTo>
                  <a:lnTo>
                    <a:pt x="49" y="123"/>
                  </a:lnTo>
                  <a:lnTo>
                    <a:pt x="49" y="114"/>
                  </a:lnTo>
                  <a:lnTo>
                    <a:pt x="59" y="125"/>
                  </a:lnTo>
                  <a:lnTo>
                    <a:pt x="68" y="137"/>
                  </a:lnTo>
                  <a:lnTo>
                    <a:pt x="68" y="138"/>
                  </a:lnTo>
                  <a:lnTo>
                    <a:pt x="69" y="138"/>
                  </a:lnTo>
                  <a:lnTo>
                    <a:pt x="69" y="137"/>
                  </a:lnTo>
                  <a:lnTo>
                    <a:pt x="69" y="136"/>
                  </a:lnTo>
                  <a:lnTo>
                    <a:pt x="70" y="136"/>
                  </a:lnTo>
                  <a:lnTo>
                    <a:pt x="69" y="126"/>
                  </a:lnTo>
                  <a:lnTo>
                    <a:pt x="71" y="116"/>
                  </a:lnTo>
                  <a:lnTo>
                    <a:pt x="76" y="106"/>
                  </a:lnTo>
                  <a:lnTo>
                    <a:pt x="76" y="105"/>
                  </a:lnTo>
                  <a:lnTo>
                    <a:pt x="77" y="104"/>
                  </a:lnTo>
                  <a:lnTo>
                    <a:pt x="78" y="103"/>
                  </a:lnTo>
                  <a:lnTo>
                    <a:pt x="81" y="102"/>
                  </a:lnTo>
                  <a:lnTo>
                    <a:pt x="82" y="103"/>
                  </a:lnTo>
                  <a:lnTo>
                    <a:pt x="83" y="100"/>
                  </a:lnTo>
                  <a:lnTo>
                    <a:pt x="84" y="98"/>
                  </a:lnTo>
                  <a:lnTo>
                    <a:pt x="86" y="96"/>
                  </a:lnTo>
                  <a:lnTo>
                    <a:pt x="88" y="94"/>
                  </a:lnTo>
                  <a:lnTo>
                    <a:pt x="89" y="92"/>
                  </a:lnTo>
                  <a:lnTo>
                    <a:pt x="91" y="90"/>
                  </a:lnTo>
                  <a:lnTo>
                    <a:pt x="94" y="88"/>
                  </a:lnTo>
                  <a:lnTo>
                    <a:pt x="96" y="87"/>
                  </a:lnTo>
                  <a:lnTo>
                    <a:pt x="99" y="85"/>
                  </a:lnTo>
                  <a:lnTo>
                    <a:pt x="100" y="83"/>
                  </a:lnTo>
                  <a:lnTo>
                    <a:pt x="102" y="81"/>
                  </a:lnTo>
                  <a:lnTo>
                    <a:pt x="102" y="75"/>
                  </a:lnTo>
                  <a:lnTo>
                    <a:pt x="101" y="69"/>
                  </a:lnTo>
                  <a:lnTo>
                    <a:pt x="103" y="62"/>
                  </a:lnTo>
                  <a:lnTo>
                    <a:pt x="113" y="52"/>
                  </a:lnTo>
                  <a:lnTo>
                    <a:pt x="127" y="47"/>
                  </a:lnTo>
                  <a:lnTo>
                    <a:pt x="143" y="43"/>
                  </a:lnTo>
                  <a:lnTo>
                    <a:pt x="159" y="38"/>
                  </a:lnTo>
                  <a:lnTo>
                    <a:pt x="174" y="31"/>
                  </a:lnTo>
                  <a:lnTo>
                    <a:pt x="186" y="25"/>
                  </a:lnTo>
                  <a:lnTo>
                    <a:pt x="198" y="17"/>
                  </a:lnTo>
                  <a:lnTo>
                    <a:pt x="199" y="16"/>
                  </a:lnTo>
                  <a:lnTo>
                    <a:pt x="200" y="14"/>
                  </a:lnTo>
                  <a:lnTo>
                    <a:pt x="200" y="12"/>
                  </a:lnTo>
                  <a:lnTo>
                    <a:pt x="201" y="10"/>
                  </a:lnTo>
                  <a:lnTo>
                    <a:pt x="202" y="8"/>
                  </a:lnTo>
                  <a:lnTo>
                    <a:pt x="203" y="7"/>
                  </a:lnTo>
                  <a:lnTo>
                    <a:pt x="204" y="6"/>
                  </a:lnTo>
                  <a:lnTo>
                    <a:pt x="208" y="5"/>
                  </a:lnTo>
                  <a:lnTo>
                    <a:pt x="210" y="4"/>
                  </a:lnTo>
                  <a:lnTo>
                    <a:pt x="213" y="2"/>
                  </a:lnTo>
                  <a:lnTo>
                    <a:pt x="215" y="1"/>
                  </a:lnTo>
                  <a:lnTo>
                    <a:pt x="217" y="0"/>
                  </a:lnTo>
                  <a:lnTo>
                    <a:pt x="220" y="0"/>
                  </a:lnTo>
                  <a:lnTo>
                    <a:pt x="221" y="1"/>
                  </a:lnTo>
                  <a:lnTo>
                    <a:pt x="222" y="3"/>
                  </a:lnTo>
                  <a:lnTo>
                    <a:pt x="224" y="4"/>
                  </a:lnTo>
                  <a:lnTo>
                    <a:pt x="225" y="5"/>
                  </a:lnTo>
                  <a:lnTo>
                    <a:pt x="226" y="6"/>
                  </a:lnTo>
                  <a:lnTo>
                    <a:pt x="228" y="7"/>
                  </a:lnTo>
                  <a:lnTo>
                    <a:pt x="229" y="9"/>
                  </a:lnTo>
                  <a:lnTo>
                    <a:pt x="229" y="11"/>
                  </a:lnTo>
                  <a:lnTo>
                    <a:pt x="228" y="14"/>
                  </a:lnTo>
                  <a:lnTo>
                    <a:pt x="227" y="16"/>
                  </a:lnTo>
                  <a:lnTo>
                    <a:pt x="225" y="17"/>
                  </a:lnTo>
                  <a:lnTo>
                    <a:pt x="223" y="17"/>
                  </a:lnTo>
                  <a:lnTo>
                    <a:pt x="220" y="18"/>
                  </a:lnTo>
                  <a:lnTo>
                    <a:pt x="217" y="18"/>
                  </a:lnTo>
                  <a:lnTo>
                    <a:pt x="215" y="18"/>
                  </a:lnTo>
                  <a:lnTo>
                    <a:pt x="213" y="20"/>
                  </a:lnTo>
                  <a:lnTo>
                    <a:pt x="211" y="21"/>
                  </a:lnTo>
                  <a:lnTo>
                    <a:pt x="210" y="23"/>
                  </a:lnTo>
                  <a:lnTo>
                    <a:pt x="204" y="34"/>
                  </a:lnTo>
                  <a:lnTo>
                    <a:pt x="197" y="43"/>
                  </a:lnTo>
                  <a:lnTo>
                    <a:pt x="190" y="51"/>
                  </a:lnTo>
                  <a:lnTo>
                    <a:pt x="185" y="60"/>
                  </a:lnTo>
                  <a:lnTo>
                    <a:pt x="182" y="70"/>
                  </a:lnTo>
                  <a:lnTo>
                    <a:pt x="180" y="77"/>
                  </a:lnTo>
                  <a:lnTo>
                    <a:pt x="179" y="84"/>
                  </a:lnTo>
                  <a:lnTo>
                    <a:pt x="179" y="90"/>
                  </a:lnTo>
                  <a:lnTo>
                    <a:pt x="180" y="92"/>
                  </a:lnTo>
                  <a:lnTo>
                    <a:pt x="182" y="93"/>
                  </a:lnTo>
                  <a:lnTo>
                    <a:pt x="183" y="94"/>
                  </a:lnTo>
                  <a:lnTo>
                    <a:pt x="186" y="96"/>
                  </a:lnTo>
                  <a:lnTo>
                    <a:pt x="188" y="97"/>
                  </a:lnTo>
                  <a:lnTo>
                    <a:pt x="189" y="99"/>
                  </a:lnTo>
                  <a:lnTo>
                    <a:pt x="190" y="101"/>
                  </a:lnTo>
                  <a:lnTo>
                    <a:pt x="193" y="114"/>
                  </a:lnTo>
                  <a:lnTo>
                    <a:pt x="194" y="126"/>
                  </a:lnTo>
                  <a:lnTo>
                    <a:pt x="192" y="139"/>
                  </a:lnTo>
                  <a:lnTo>
                    <a:pt x="193" y="140"/>
                  </a:lnTo>
                  <a:lnTo>
                    <a:pt x="194" y="141"/>
                  </a:lnTo>
                  <a:lnTo>
                    <a:pt x="195" y="142"/>
                  </a:lnTo>
                  <a:lnTo>
                    <a:pt x="197" y="142"/>
                  </a:lnTo>
                  <a:lnTo>
                    <a:pt x="199" y="142"/>
                  </a:lnTo>
                  <a:lnTo>
                    <a:pt x="201" y="142"/>
                  </a:lnTo>
                  <a:lnTo>
                    <a:pt x="202" y="142"/>
                  </a:lnTo>
                  <a:lnTo>
                    <a:pt x="203" y="145"/>
                  </a:lnTo>
                  <a:lnTo>
                    <a:pt x="205" y="147"/>
                  </a:lnTo>
                  <a:lnTo>
                    <a:pt x="206" y="149"/>
                  </a:lnTo>
                  <a:lnTo>
                    <a:pt x="208" y="150"/>
                  </a:lnTo>
                  <a:lnTo>
                    <a:pt x="209" y="151"/>
                  </a:lnTo>
                  <a:lnTo>
                    <a:pt x="219" y="151"/>
                  </a:lnTo>
                  <a:lnTo>
                    <a:pt x="227" y="152"/>
                  </a:lnTo>
                  <a:lnTo>
                    <a:pt x="236" y="150"/>
                  </a:lnTo>
                  <a:lnTo>
                    <a:pt x="244" y="149"/>
                  </a:lnTo>
                  <a:lnTo>
                    <a:pt x="251" y="152"/>
                  </a:lnTo>
                  <a:lnTo>
                    <a:pt x="259" y="155"/>
                  </a:lnTo>
                  <a:lnTo>
                    <a:pt x="267" y="158"/>
                  </a:lnTo>
                  <a:lnTo>
                    <a:pt x="273" y="162"/>
                  </a:lnTo>
                  <a:lnTo>
                    <a:pt x="279" y="168"/>
                  </a:lnTo>
                  <a:lnTo>
                    <a:pt x="285" y="173"/>
                  </a:lnTo>
                  <a:lnTo>
                    <a:pt x="287" y="174"/>
                  </a:lnTo>
                  <a:lnTo>
                    <a:pt x="289" y="174"/>
                  </a:lnTo>
                  <a:lnTo>
                    <a:pt x="291" y="173"/>
                  </a:lnTo>
                  <a:lnTo>
                    <a:pt x="293" y="172"/>
                  </a:lnTo>
                  <a:lnTo>
                    <a:pt x="295" y="170"/>
                  </a:lnTo>
                  <a:lnTo>
                    <a:pt x="297" y="169"/>
                  </a:lnTo>
                  <a:lnTo>
                    <a:pt x="299" y="168"/>
                  </a:lnTo>
                  <a:lnTo>
                    <a:pt x="310" y="168"/>
                  </a:lnTo>
                  <a:lnTo>
                    <a:pt x="323" y="170"/>
                  </a:lnTo>
                  <a:lnTo>
                    <a:pt x="325" y="169"/>
                  </a:lnTo>
                  <a:lnTo>
                    <a:pt x="328" y="169"/>
                  </a:lnTo>
                  <a:lnTo>
                    <a:pt x="331" y="168"/>
                  </a:lnTo>
                  <a:lnTo>
                    <a:pt x="334" y="168"/>
                  </a:lnTo>
                  <a:lnTo>
                    <a:pt x="337" y="169"/>
                  </a:lnTo>
                  <a:lnTo>
                    <a:pt x="339" y="171"/>
                  </a:lnTo>
                  <a:lnTo>
                    <a:pt x="340" y="173"/>
                  </a:lnTo>
                  <a:lnTo>
                    <a:pt x="342" y="176"/>
                  </a:lnTo>
                  <a:lnTo>
                    <a:pt x="342" y="179"/>
                  </a:lnTo>
                  <a:lnTo>
                    <a:pt x="341" y="188"/>
                  </a:lnTo>
                  <a:lnTo>
                    <a:pt x="338" y="197"/>
                  </a:lnTo>
                  <a:lnTo>
                    <a:pt x="334" y="207"/>
                  </a:lnTo>
                  <a:lnTo>
                    <a:pt x="332" y="216"/>
                  </a:lnTo>
                  <a:lnTo>
                    <a:pt x="334" y="226"/>
                  </a:lnTo>
                  <a:lnTo>
                    <a:pt x="338" y="233"/>
                  </a:lnTo>
                  <a:lnTo>
                    <a:pt x="344" y="241"/>
                  </a:lnTo>
                  <a:lnTo>
                    <a:pt x="344" y="242"/>
                  </a:lnTo>
                  <a:lnTo>
                    <a:pt x="344" y="244"/>
                  </a:lnTo>
                  <a:lnTo>
                    <a:pt x="344" y="246"/>
                  </a:lnTo>
                  <a:lnTo>
                    <a:pt x="344" y="247"/>
                  </a:lnTo>
                  <a:lnTo>
                    <a:pt x="345" y="248"/>
                  </a:lnTo>
                  <a:lnTo>
                    <a:pt x="346" y="249"/>
                  </a:lnTo>
                  <a:lnTo>
                    <a:pt x="346" y="248"/>
                  </a:lnTo>
                  <a:lnTo>
                    <a:pt x="346" y="250"/>
                  </a:lnTo>
                  <a:lnTo>
                    <a:pt x="346" y="251"/>
                  </a:lnTo>
                  <a:lnTo>
                    <a:pt x="346" y="252"/>
                  </a:lnTo>
                  <a:lnTo>
                    <a:pt x="344" y="253"/>
                  </a:lnTo>
                  <a:lnTo>
                    <a:pt x="342" y="253"/>
                  </a:lnTo>
                  <a:lnTo>
                    <a:pt x="340" y="253"/>
                  </a:lnTo>
                  <a:lnTo>
                    <a:pt x="338" y="253"/>
                  </a:lnTo>
                  <a:lnTo>
                    <a:pt x="337" y="253"/>
                  </a:lnTo>
                  <a:lnTo>
                    <a:pt x="335" y="255"/>
                  </a:lnTo>
                  <a:lnTo>
                    <a:pt x="335" y="258"/>
                  </a:lnTo>
                  <a:lnTo>
                    <a:pt x="335" y="260"/>
                  </a:lnTo>
                  <a:lnTo>
                    <a:pt x="336" y="263"/>
                  </a:lnTo>
                  <a:lnTo>
                    <a:pt x="337" y="265"/>
                  </a:lnTo>
                  <a:lnTo>
                    <a:pt x="339" y="267"/>
                  </a:lnTo>
                  <a:lnTo>
                    <a:pt x="342" y="269"/>
                  </a:lnTo>
                  <a:lnTo>
                    <a:pt x="344" y="271"/>
                  </a:lnTo>
                  <a:lnTo>
                    <a:pt x="347" y="273"/>
                  </a:lnTo>
                  <a:lnTo>
                    <a:pt x="348" y="275"/>
                  </a:lnTo>
                  <a:lnTo>
                    <a:pt x="352" y="284"/>
                  </a:lnTo>
                  <a:lnTo>
                    <a:pt x="354" y="295"/>
                  </a:lnTo>
                  <a:lnTo>
                    <a:pt x="359" y="304"/>
                  </a:lnTo>
                  <a:lnTo>
                    <a:pt x="365" y="312"/>
                  </a:lnTo>
                  <a:lnTo>
                    <a:pt x="365" y="313"/>
                  </a:lnTo>
                  <a:lnTo>
                    <a:pt x="366" y="314"/>
                  </a:lnTo>
                  <a:lnTo>
                    <a:pt x="367" y="316"/>
                  </a:lnTo>
                  <a:lnTo>
                    <a:pt x="368" y="317"/>
                  </a:lnTo>
                  <a:lnTo>
                    <a:pt x="369" y="317"/>
                  </a:lnTo>
                  <a:lnTo>
                    <a:pt x="371" y="317"/>
                  </a:lnTo>
                </a:path>
              </a:pathLst>
            </a:custGeom>
            <a:solidFill>
              <a:srgbClr val="79AD75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23" name="Freeform 150"/>
            <p:cNvSpPr>
              <a:spLocks/>
            </p:cNvSpPr>
            <p:nvPr/>
          </p:nvSpPr>
          <p:spPr bwMode="gray">
            <a:xfrm>
              <a:off x="3736" y="1561"/>
              <a:ext cx="510" cy="420"/>
            </a:xfrm>
            <a:custGeom>
              <a:avLst/>
              <a:gdLst>
                <a:gd name="T0" fmla="*/ 220 w 391"/>
                <a:gd name="T1" fmla="*/ 348 h 322"/>
                <a:gd name="T2" fmla="*/ 203 w 391"/>
                <a:gd name="T3" fmla="*/ 329 h 322"/>
                <a:gd name="T4" fmla="*/ 215 w 391"/>
                <a:gd name="T5" fmla="*/ 320 h 322"/>
                <a:gd name="T6" fmla="*/ 217 w 391"/>
                <a:gd name="T7" fmla="*/ 313 h 322"/>
                <a:gd name="T8" fmla="*/ 202 w 391"/>
                <a:gd name="T9" fmla="*/ 284 h 322"/>
                <a:gd name="T10" fmla="*/ 210 w 391"/>
                <a:gd name="T11" fmla="*/ 215 h 322"/>
                <a:gd name="T12" fmla="*/ 188 w 391"/>
                <a:gd name="T13" fmla="*/ 211 h 322"/>
                <a:gd name="T14" fmla="*/ 143 w 391"/>
                <a:gd name="T15" fmla="*/ 217 h 322"/>
                <a:gd name="T16" fmla="*/ 94 w 391"/>
                <a:gd name="T17" fmla="*/ 188 h 322"/>
                <a:gd name="T18" fmla="*/ 35 w 391"/>
                <a:gd name="T19" fmla="*/ 184 h 322"/>
                <a:gd name="T20" fmla="*/ 21 w 391"/>
                <a:gd name="T21" fmla="*/ 175 h 322"/>
                <a:gd name="T22" fmla="*/ 13 w 391"/>
                <a:gd name="T23" fmla="*/ 119 h 322"/>
                <a:gd name="T24" fmla="*/ 0 w 391"/>
                <a:gd name="T25" fmla="*/ 99 h 322"/>
                <a:gd name="T26" fmla="*/ 40 w 391"/>
                <a:gd name="T27" fmla="*/ 20 h 322"/>
                <a:gd name="T28" fmla="*/ 60 w 391"/>
                <a:gd name="T29" fmla="*/ 12 h 322"/>
                <a:gd name="T30" fmla="*/ 64 w 391"/>
                <a:gd name="T31" fmla="*/ 12 h 322"/>
                <a:gd name="T32" fmla="*/ 47 w 391"/>
                <a:gd name="T33" fmla="*/ 30 h 322"/>
                <a:gd name="T34" fmla="*/ 50 w 391"/>
                <a:gd name="T35" fmla="*/ 43 h 322"/>
                <a:gd name="T36" fmla="*/ 35 w 391"/>
                <a:gd name="T37" fmla="*/ 106 h 322"/>
                <a:gd name="T38" fmla="*/ 65 w 391"/>
                <a:gd name="T39" fmla="*/ 80 h 322"/>
                <a:gd name="T40" fmla="*/ 59 w 391"/>
                <a:gd name="T41" fmla="*/ 63 h 322"/>
                <a:gd name="T42" fmla="*/ 55 w 391"/>
                <a:gd name="T43" fmla="*/ 51 h 322"/>
                <a:gd name="T44" fmla="*/ 93 w 391"/>
                <a:gd name="T45" fmla="*/ 34 h 322"/>
                <a:gd name="T46" fmla="*/ 119 w 391"/>
                <a:gd name="T47" fmla="*/ 20 h 322"/>
                <a:gd name="T48" fmla="*/ 104 w 391"/>
                <a:gd name="T49" fmla="*/ 5 h 322"/>
                <a:gd name="T50" fmla="*/ 133 w 391"/>
                <a:gd name="T51" fmla="*/ 27 h 322"/>
                <a:gd name="T52" fmla="*/ 145 w 391"/>
                <a:gd name="T53" fmla="*/ 23 h 322"/>
                <a:gd name="T54" fmla="*/ 160 w 391"/>
                <a:gd name="T55" fmla="*/ 30 h 322"/>
                <a:gd name="T56" fmla="*/ 263 w 391"/>
                <a:gd name="T57" fmla="*/ 51 h 322"/>
                <a:gd name="T58" fmla="*/ 271 w 391"/>
                <a:gd name="T59" fmla="*/ 61 h 322"/>
                <a:gd name="T60" fmla="*/ 347 w 391"/>
                <a:gd name="T61" fmla="*/ 52 h 322"/>
                <a:gd name="T62" fmla="*/ 369 w 391"/>
                <a:gd name="T63" fmla="*/ 42 h 322"/>
                <a:gd name="T64" fmla="*/ 425 w 391"/>
                <a:gd name="T65" fmla="*/ 48 h 322"/>
                <a:gd name="T66" fmla="*/ 393 w 391"/>
                <a:gd name="T67" fmla="*/ 57 h 322"/>
                <a:gd name="T68" fmla="*/ 411 w 391"/>
                <a:gd name="T69" fmla="*/ 74 h 322"/>
                <a:gd name="T70" fmla="*/ 421 w 391"/>
                <a:gd name="T71" fmla="*/ 74 h 322"/>
                <a:gd name="T72" fmla="*/ 457 w 391"/>
                <a:gd name="T73" fmla="*/ 87 h 322"/>
                <a:gd name="T74" fmla="*/ 464 w 391"/>
                <a:gd name="T75" fmla="*/ 121 h 322"/>
                <a:gd name="T76" fmla="*/ 503 w 391"/>
                <a:gd name="T77" fmla="*/ 136 h 322"/>
                <a:gd name="T78" fmla="*/ 481 w 391"/>
                <a:gd name="T79" fmla="*/ 153 h 322"/>
                <a:gd name="T80" fmla="*/ 476 w 391"/>
                <a:gd name="T81" fmla="*/ 171 h 322"/>
                <a:gd name="T82" fmla="*/ 492 w 391"/>
                <a:gd name="T83" fmla="*/ 176 h 322"/>
                <a:gd name="T84" fmla="*/ 509 w 391"/>
                <a:gd name="T85" fmla="*/ 188 h 322"/>
                <a:gd name="T86" fmla="*/ 457 w 391"/>
                <a:gd name="T87" fmla="*/ 189 h 322"/>
                <a:gd name="T88" fmla="*/ 455 w 391"/>
                <a:gd name="T89" fmla="*/ 201 h 322"/>
                <a:gd name="T90" fmla="*/ 455 w 391"/>
                <a:gd name="T91" fmla="*/ 228 h 322"/>
                <a:gd name="T92" fmla="*/ 459 w 391"/>
                <a:gd name="T93" fmla="*/ 273 h 322"/>
                <a:gd name="T94" fmla="*/ 428 w 391"/>
                <a:gd name="T95" fmla="*/ 280 h 322"/>
                <a:gd name="T96" fmla="*/ 400 w 391"/>
                <a:gd name="T97" fmla="*/ 288 h 322"/>
                <a:gd name="T98" fmla="*/ 357 w 391"/>
                <a:gd name="T99" fmla="*/ 291 h 322"/>
                <a:gd name="T100" fmla="*/ 321 w 391"/>
                <a:gd name="T101" fmla="*/ 282 h 322"/>
                <a:gd name="T102" fmla="*/ 317 w 391"/>
                <a:gd name="T103" fmla="*/ 288 h 322"/>
                <a:gd name="T104" fmla="*/ 329 w 391"/>
                <a:gd name="T105" fmla="*/ 299 h 322"/>
                <a:gd name="T106" fmla="*/ 338 w 391"/>
                <a:gd name="T107" fmla="*/ 342 h 322"/>
                <a:gd name="T108" fmla="*/ 351 w 391"/>
                <a:gd name="T109" fmla="*/ 347 h 322"/>
                <a:gd name="T110" fmla="*/ 365 w 391"/>
                <a:gd name="T111" fmla="*/ 360 h 322"/>
                <a:gd name="T112" fmla="*/ 346 w 391"/>
                <a:gd name="T113" fmla="*/ 369 h 322"/>
                <a:gd name="T114" fmla="*/ 323 w 391"/>
                <a:gd name="T115" fmla="*/ 387 h 322"/>
                <a:gd name="T116" fmla="*/ 266 w 391"/>
                <a:gd name="T117" fmla="*/ 420 h 322"/>
                <a:gd name="T118" fmla="*/ 249 w 391"/>
                <a:gd name="T119" fmla="*/ 407 h 322"/>
                <a:gd name="T120" fmla="*/ 247 w 391"/>
                <a:gd name="T121" fmla="*/ 403 h 32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91"/>
                <a:gd name="T184" fmla="*/ 0 h 322"/>
                <a:gd name="T185" fmla="*/ 391 w 391"/>
                <a:gd name="T186" fmla="*/ 322 h 32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91" h="322">
                  <a:moveTo>
                    <a:pt x="188" y="307"/>
                  </a:moveTo>
                  <a:lnTo>
                    <a:pt x="187" y="305"/>
                  </a:lnTo>
                  <a:lnTo>
                    <a:pt x="186" y="304"/>
                  </a:lnTo>
                  <a:lnTo>
                    <a:pt x="180" y="296"/>
                  </a:lnTo>
                  <a:lnTo>
                    <a:pt x="175" y="287"/>
                  </a:lnTo>
                  <a:lnTo>
                    <a:pt x="173" y="276"/>
                  </a:lnTo>
                  <a:lnTo>
                    <a:pt x="169" y="267"/>
                  </a:lnTo>
                  <a:lnTo>
                    <a:pt x="168" y="265"/>
                  </a:lnTo>
                  <a:lnTo>
                    <a:pt x="165" y="263"/>
                  </a:lnTo>
                  <a:lnTo>
                    <a:pt x="163" y="261"/>
                  </a:lnTo>
                  <a:lnTo>
                    <a:pt x="160" y="259"/>
                  </a:lnTo>
                  <a:lnTo>
                    <a:pt x="158" y="257"/>
                  </a:lnTo>
                  <a:lnTo>
                    <a:pt x="157" y="255"/>
                  </a:lnTo>
                  <a:lnTo>
                    <a:pt x="156" y="252"/>
                  </a:lnTo>
                  <a:lnTo>
                    <a:pt x="156" y="250"/>
                  </a:lnTo>
                  <a:lnTo>
                    <a:pt x="156" y="247"/>
                  </a:lnTo>
                  <a:lnTo>
                    <a:pt x="158" y="245"/>
                  </a:lnTo>
                  <a:lnTo>
                    <a:pt x="159" y="245"/>
                  </a:lnTo>
                  <a:lnTo>
                    <a:pt x="161" y="245"/>
                  </a:lnTo>
                  <a:lnTo>
                    <a:pt x="163" y="245"/>
                  </a:lnTo>
                  <a:lnTo>
                    <a:pt x="165" y="245"/>
                  </a:lnTo>
                  <a:lnTo>
                    <a:pt x="167" y="244"/>
                  </a:lnTo>
                  <a:lnTo>
                    <a:pt x="167" y="243"/>
                  </a:lnTo>
                  <a:lnTo>
                    <a:pt x="167" y="242"/>
                  </a:lnTo>
                  <a:lnTo>
                    <a:pt x="167" y="240"/>
                  </a:lnTo>
                  <a:lnTo>
                    <a:pt x="167" y="241"/>
                  </a:lnTo>
                  <a:lnTo>
                    <a:pt x="166" y="240"/>
                  </a:lnTo>
                  <a:lnTo>
                    <a:pt x="165" y="239"/>
                  </a:lnTo>
                  <a:lnTo>
                    <a:pt x="165" y="238"/>
                  </a:lnTo>
                  <a:lnTo>
                    <a:pt x="165" y="236"/>
                  </a:lnTo>
                  <a:lnTo>
                    <a:pt x="165" y="234"/>
                  </a:lnTo>
                  <a:lnTo>
                    <a:pt x="165" y="233"/>
                  </a:lnTo>
                  <a:lnTo>
                    <a:pt x="159" y="225"/>
                  </a:lnTo>
                  <a:lnTo>
                    <a:pt x="155" y="218"/>
                  </a:lnTo>
                  <a:lnTo>
                    <a:pt x="153" y="208"/>
                  </a:lnTo>
                  <a:lnTo>
                    <a:pt x="155" y="199"/>
                  </a:lnTo>
                  <a:lnTo>
                    <a:pt x="159" y="189"/>
                  </a:lnTo>
                  <a:lnTo>
                    <a:pt x="162" y="180"/>
                  </a:lnTo>
                  <a:lnTo>
                    <a:pt x="163" y="171"/>
                  </a:lnTo>
                  <a:lnTo>
                    <a:pt x="163" y="168"/>
                  </a:lnTo>
                  <a:lnTo>
                    <a:pt x="161" y="165"/>
                  </a:lnTo>
                  <a:lnTo>
                    <a:pt x="160" y="163"/>
                  </a:lnTo>
                  <a:lnTo>
                    <a:pt x="158" y="161"/>
                  </a:lnTo>
                  <a:lnTo>
                    <a:pt x="155" y="160"/>
                  </a:lnTo>
                  <a:lnTo>
                    <a:pt x="152" y="160"/>
                  </a:lnTo>
                  <a:lnTo>
                    <a:pt x="149" y="161"/>
                  </a:lnTo>
                  <a:lnTo>
                    <a:pt x="146" y="161"/>
                  </a:lnTo>
                  <a:lnTo>
                    <a:pt x="144" y="162"/>
                  </a:lnTo>
                  <a:lnTo>
                    <a:pt x="131" y="160"/>
                  </a:lnTo>
                  <a:lnTo>
                    <a:pt x="120" y="160"/>
                  </a:lnTo>
                  <a:lnTo>
                    <a:pt x="118" y="161"/>
                  </a:lnTo>
                  <a:lnTo>
                    <a:pt x="116" y="162"/>
                  </a:lnTo>
                  <a:lnTo>
                    <a:pt x="114" y="164"/>
                  </a:lnTo>
                  <a:lnTo>
                    <a:pt x="112" y="165"/>
                  </a:lnTo>
                  <a:lnTo>
                    <a:pt x="110" y="166"/>
                  </a:lnTo>
                  <a:lnTo>
                    <a:pt x="108" y="166"/>
                  </a:lnTo>
                  <a:lnTo>
                    <a:pt x="106" y="165"/>
                  </a:lnTo>
                  <a:lnTo>
                    <a:pt x="100" y="160"/>
                  </a:lnTo>
                  <a:lnTo>
                    <a:pt x="94" y="154"/>
                  </a:lnTo>
                  <a:lnTo>
                    <a:pt x="88" y="150"/>
                  </a:lnTo>
                  <a:lnTo>
                    <a:pt x="80" y="147"/>
                  </a:lnTo>
                  <a:lnTo>
                    <a:pt x="72" y="144"/>
                  </a:lnTo>
                  <a:lnTo>
                    <a:pt x="65" y="141"/>
                  </a:lnTo>
                  <a:lnTo>
                    <a:pt x="57" y="142"/>
                  </a:lnTo>
                  <a:lnTo>
                    <a:pt x="48" y="144"/>
                  </a:lnTo>
                  <a:lnTo>
                    <a:pt x="40" y="143"/>
                  </a:lnTo>
                  <a:lnTo>
                    <a:pt x="30" y="143"/>
                  </a:lnTo>
                  <a:lnTo>
                    <a:pt x="29" y="142"/>
                  </a:lnTo>
                  <a:lnTo>
                    <a:pt x="27" y="141"/>
                  </a:lnTo>
                  <a:lnTo>
                    <a:pt x="26" y="139"/>
                  </a:lnTo>
                  <a:lnTo>
                    <a:pt x="24" y="137"/>
                  </a:lnTo>
                  <a:lnTo>
                    <a:pt x="23" y="134"/>
                  </a:lnTo>
                  <a:lnTo>
                    <a:pt x="22" y="134"/>
                  </a:lnTo>
                  <a:lnTo>
                    <a:pt x="20" y="134"/>
                  </a:lnTo>
                  <a:lnTo>
                    <a:pt x="18" y="134"/>
                  </a:lnTo>
                  <a:lnTo>
                    <a:pt x="16" y="134"/>
                  </a:lnTo>
                  <a:lnTo>
                    <a:pt x="15" y="133"/>
                  </a:lnTo>
                  <a:lnTo>
                    <a:pt x="14" y="132"/>
                  </a:lnTo>
                  <a:lnTo>
                    <a:pt x="13" y="131"/>
                  </a:lnTo>
                  <a:lnTo>
                    <a:pt x="15" y="118"/>
                  </a:lnTo>
                  <a:lnTo>
                    <a:pt x="14" y="106"/>
                  </a:lnTo>
                  <a:lnTo>
                    <a:pt x="11" y="93"/>
                  </a:lnTo>
                  <a:lnTo>
                    <a:pt x="10" y="91"/>
                  </a:lnTo>
                  <a:lnTo>
                    <a:pt x="9" y="89"/>
                  </a:lnTo>
                  <a:lnTo>
                    <a:pt x="7" y="88"/>
                  </a:lnTo>
                  <a:lnTo>
                    <a:pt x="4" y="86"/>
                  </a:lnTo>
                  <a:lnTo>
                    <a:pt x="3" y="85"/>
                  </a:lnTo>
                  <a:lnTo>
                    <a:pt x="1" y="84"/>
                  </a:lnTo>
                  <a:lnTo>
                    <a:pt x="0" y="82"/>
                  </a:lnTo>
                  <a:lnTo>
                    <a:pt x="0" y="76"/>
                  </a:lnTo>
                  <a:lnTo>
                    <a:pt x="1" y="69"/>
                  </a:lnTo>
                  <a:lnTo>
                    <a:pt x="3" y="62"/>
                  </a:lnTo>
                  <a:lnTo>
                    <a:pt x="6" y="52"/>
                  </a:lnTo>
                  <a:lnTo>
                    <a:pt x="11" y="43"/>
                  </a:lnTo>
                  <a:lnTo>
                    <a:pt x="18" y="35"/>
                  </a:lnTo>
                  <a:lnTo>
                    <a:pt x="25" y="26"/>
                  </a:lnTo>
                  <a:lnTo>
                    <a:pt x="31" y="15"/>
                  </a:lnTo>
                  <a:lnTo>
                    <a:pt x="32" y="13"/>
                  </a:lnTo>
                  <a:lnTo>
                    <a:pt x="34" y="12"/>
                  </a:lnTo>
                  <a:lnTo>
                    <a:pt x="36" y="10"/>
                  </a:lnTo>
                  <a:lnTo>
                    <a:pt x="38" y="10"/>
                  </a:lnTo>
                  <a:lnTo>
                    <a:pt x="41" y="10"/>
                  </a:lnTo>
                  <a:lnTo>
                    <a:pt x="44" y="9"/>
                  </a:lnTo>
                  <a:lnTo>
                    <a:pt x="46" y="9"/>
                  </a:lnTo>
                  <a:lnTo>
                    <a:pt x="48" y="8"/>
                  </a:lnTo>
                  <a:lnTo>
                    <a:pt x="49" y="6"/>
                  </a:lnTo>
                  <a:lnTo>
                    <a:pt x="49" y="7"/>
                  </a:lnTo>
                  <a:lnTo>
                    <a:pt x="49" y="8"/>
                  </a:lnTo>
                  <a:lnTo>
                    <a:pt x="49" y="9"/>
                  </a:lnTo>
                  <a:lnTo>
                    <a:pt x="48" y="12"/>
                  </a:lnTo>
                  <a:lnTo>
                    <a:pt x="47" y="13"/>
                  </a:lnTo>
                  <a:lnTo>
                    <a:pt x="46" y="14"/>
                  </a:lnTo>
                  <a:lnTo>
                    <a:pt x="45" y="14"/>
                  </a:lnTo>
                  <a:lnTo>
                    <a:pt x="43" y="17"/>
                  </a:lnTo>
                  <a:lnTo>
                    <a:pt x="40" y="20"/>
                  </a:lnTo>
                  <a:lnTo>
                    <a:pt x="36" y="23"/>
                  </a:lnTo>
                  <a:lnTo>
                    <a:pt x="34" y="26"/>
                  </a:lnTo>
                  <a:lnTo>
                    <a:pt x="34" y="27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38" y="32"/>
                  </a:lnTo>
                  <a:lnTo>
                    <a:pt x="38" y="33"/>
                  </a:lnTo>
                  <a:lnTo>
                    <a:pt x="36" y="40"/>
                  </a:lnTo>
                  <a:lnTo>
                    <a:pt x="35" y="46"/>
                  </a:lnTo>
                  <a:lnTo>
                    <a:pt x="33" y="52"/>
                  </a:lnTo>
                  <a:lnTo>
                    <a:pt x="30" y="59"/>
                  </a:lnTo>
                  <a:lnTo>
                    <a:pt x="27" y="67"/>
                  </a:lnTo>
                  <a:lnTo>
                    <a:pt x="26" y="74"/>
                  </a:lnTo>
                  <a:lnTo>
                    <a:pt x="27" y="81"/>
                  </a:lnTo>
                  <a:lnTo>
                    <a:pt x="32" y="86"/>
                  </a:lnTo>
                  <a:lnTo>
                    <a:pt x="40" y="88"/>
                  </a:lnTo>
                  <a:lnTo>
                    <a:pt x="46" y="86"/>
                  </a:lnTo>
                  <a:lnTo>
                    <a:pt x="51" y="80"/>
                  </a:lnTo>
                  <a:lnTo>
                    <a:pt x="54" y="73"/>
                  </a:lnTo>
                  <a:lnTo>
                    <a:pt x="53" y="67"/>
                  </a:lnTo>
                  <a:lnTo>
                    <a:pt x="50" y="61"/>
                  </a:lnTo>
                  <a:lnTo>
                    <a:pt x="45" y="55"/>
                  </a:lnTo>
                  <a:lnTo>
                    <a:pt x="43" y="54"/>
                  </a:lnTo>
                  <a:lnTo>
                    <a:pt x="43" y="52"/>
                  </a:lnTo>
                  <a:lnTo>
                    <a:pt x="44" y="51"/>
                  </a:lnTo>
                  <a:lnTo>
                    <a:pt x="45" y="50"/>
                  </a:lnTo>
                  <a:lnTo>
                    <a:pt x="45" y="49"/>
                  </a:lnTo>
                  <a:lnTo>
                    <a:pt x="45" y="48"/>
                  </a:lnTo>
                  <a:lnTo>
                    <a:pt x="43" y="47"/>
                  </a:lnTo>
                  <a:lnTo>
                    <a:pt x="42" y="45"/>
                  </a:lnTo>
                  <a:lnTo>
                    <a:pt x="41" y="44"/>
                  </a:lnTo>
                  <a:lnTo>
                    <a:pt x="40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2" y="39"/>
                  </a:lnTo>
                  <a:lnTo>
                    <a:pt x="50" y="34"/>
                  </a:lnTo>
                  <a:lnTo>
                    <a:pt x="57" y="30"/>
                  </a:lnTo>
                  <a:lnTo>
                    <a:pt x="65" y="26"/>
                  </a:lnTo>
                  <a:lnTo>
                    <a:pt x="66" y="26"/>
                  </a:lnTo>
                  <a:lnTo>
                    <a:pt x="68" y="26"/>
                  </a:lnTo>
                  <a:lnTo>
                    <a:pt x="70" y="26"/>
                  </a:lnTo>
                  <a:lnTo>
                    <a:pt x="71" y="26"/>
                  </a:lnTo>
                  <a:lnTo>
                    <a:pt x="72" y="25"/>
                  </a:lnTo>
                  <a:lnTo>
                    <a:pt x="77" y="21"/>
                  </a:lnTo>
                  <a:lnTo>
                    <a:pt x="83" y="20"/>
                  </a:lnTo>
                  <a:lnTo>
                    <a:pt x="90" y="18"/>
                  </a:lnTo>
                  <a:lnTo>
                    <a:pt x="91" y="17"/>
                  </a:lnTo>
                  <a:lnTo>
                    <a:pt x="91" y="16"/>
                  </a:lnTo>
                  <a:lnTo>
                    <a:pt x="91" y="15"/>
                  </a:lnTo>
                  <a:lnTo>
                    <a:pt x="88" y="15"/>
                  </a:lnTo>
                  <a:lnTo>
                    <a:pt x="84" y="14"/>
                  </a:lnTo>
                  <a:lnTo>
                    <a:pt x="82" y="12"/>
                  </a:lnTo>
                  <a:lnTo>
                    <a:pt x="80" y="10"/>
                  </a:lnTo>
                  <a:lnTo>
                    <a:pt x="79" y="8"/>
                  </a:lnTo>
                  <a:lnTo>
                    <a:pt x="79" y="6"/>
                  </a:lnTo>
                  <a:lnTo>
                    <a:pt x="80" y="4"/>
                  </a:lnTo>
                  <a:lnTo>
                    <a:pt x="86" y="0"/>
                  </a:lnTo>
                  <a:lnTo>
                    <a:pt x="90" y="1"/>
                  </a:lnTo>
                  <a:lnTo>
                    <a:pt x="93" y="5"/>
                  </a:lnTo>
                  <a:lnTo>
                    <a:pt x="96" y="12"/>
                  </a:lnTo>
                  <a:lnTo>
                    <a:pt x="99" y="18"/>
                  </a:lnTo>
                  <a:lnTo>
                    <a:pt x="100" y="20"/>
                  </a:lnTo>
                  <a:lnTo>
                    <a:pt x="102" y="21"/>
                  </a:lnTo>
                  <a:lnTo>
                    <a:pt x="104" y="22"/>
                  </a:lnTo>
                  <a:lnTo>
                    <a:pt x="106" y="22"/>
                  </a:lnTo>
                  <a:lnTo>
                    <a:pt x="107" y="21"/>
                  </a:lnTo>
                  <a:lnTo>
                    <a:pt x="108" y="20"/>
                  </a:lnTo>
                  <a:lnTo>
                    <a:pt x="109" y="19"/>
                  </a:lnTo>
                  <a:lnTo>
                    <a:pt x="110" y="18"/>
                  </a:lnTo>
                  <a:lnTo>
                    <a:pt x="111" y="18"/>
                  </a:lnTo>
                  <a:lnTo>
                    <a:pt x="112" y="18"/>
                  </a:lnTo>
                  <a:lnTo>
                    <a:pt x="113" y="19"/>
                  </a:lnTo>
                  <a:lnTo>
                    <a:pt x="114" y="20"/>
                  </a:lnTo>
                  <a:lnTo>
                    <a:pt x="114" y="21"/>
                  </a:lnTo>
                  <a:lnTo>
                    <a:pt x="117" y="21"/>
                  </a:lnTo>
                  <a:lnTo>
                    <a:pt x="120" y="21"/>
                  </a:lnTo>
                  <a:lnTo>
                    <a:pt x="123" y="23"/>
                  </a:lnTo>
                  <a:lnTo>
                    <a:pt x="125" y="25"/>
                  </a:lnTo>
                  <a:lnTo>
                    <a:pt x="130" y="31"/>
                  </a:lnTo>
                  <a:lnTo>
                    <a:pt x="137" y="35"/>
                  </a:lnTo>
                  <a:lnTo>
                    <a:pt x="144" y="40"/>
                  </a:lnTo>
                  <a:lnTo>
                    <a:pt x="149" y="46"/>
                  </a:lnTo>
                  <a:lnTo>
                    <a:pt x="174" y="40"/>
                  </a:lnTo>
                  <a:lnTo>
                    <a:pt x="202" y="39"/>
                  </a:lnTo>
                  <a:lnTo>
                    <a:pt x="202" y="40"/>
                  </a:lnTo>
                  <a:lnTo>
                    <a:pt x="201" y="41"/>
                  </a:lnTo>
                  <a:lnTo>
                    <a:pt x="200" y="41"/>
                  </a:lnTo>
                  <a:lnTo>
                    <a:pt x="203" y="42"/>
                  </a:lnTo>
                  <a:lnTo>
                    <a:pt x="206" y="44"/>
                  </a:lnTo>
                  <a:lnTo>
                    <a:pt x="208" y="47"/>
                  </a:lnTo>
                  <a:lnTo>
                    <a:pt x="210" y="49"/>
                  </a:lnTo>
                  <a:lnTo>
                    <a:pt x="213" y="50"/>
                  </a:lnTo>
                  <a:lnTo>
                    <a:pt x="216" y="51"/>
                  </a:lnTo>
                  <a:lnTo>
                    <a:pt x="235" y="51"/>
                  </a:lnTo>
                  <a:lnTo>
                    <a:pt x="252" y="48"/>
                  </a:lnTo>
                  <a:lnTo>
                    <a:pt x="269" y="41"/>
                  </a:lnTo>
                  <a:lnTo>
                    <a:pt x="266" y="40"/>
                  </a:lnTo>
                  <a:lnTo>
                    <a:pt x="263" y="39"/>
                  </a:lnTo>
                  <a:lnTo>
                    <a:pt x="260" y="38"/>
                  </a:lnTo>
                  <a:lnTo>
                    <a:pt x="261" y="37"/>
                  </a:lnTo>
                  <a:lnTo>
                    <a:pt x="261" y="36"/>
                  </a:lnTo>
                  <a:lnTo>
                    <a:pt x="261" y="35"/>
                  </a:lnTo>
                  <a:lnTo>
                    <a:pt x="273" y="34"/>
                  </a:lnTo>
                  <a:lnTo>
                    <a:pt x="283" y="32"/>
                  </a:lnTo>
                  <a:lnTo>
                    <a:pt x="294" y="33"/>
                  </a:lnTo>
                  <a:lnTo>
                    <a:pt x="304" y="35"/>
                  </a:lnTo>
                  <a:lnTo>
                    <a:pt x="310" y="35"/>
                  </a:lnTo>
                  <a:lnTo>
                    <a:pt x="315" y="34"/>
                  </a:lnTo>
                  <a:lnTo>
                    <a:pt x="319" y="34"/>
                  </a:lnTo>
                  <a:lnTo>
                    <a:pt x="322" y="34"/>
                  </a:lnTo>
                  <a:lnTo>
                    <a:pt x="326" y="37"/>
                  </a:lnTo>
                  <a:lnTo>
                    <a:pt x="321" y="39"/>
                  </a:lnTo>
                  <a:lnTo>
                    <a:pt x="313" y="39"/>
                  </a:lnTo>
                  <a:lnTo>
                    <a:pt x="307" y="38"/>
                  </a:lnTo>
                  <a:lnTo>
                    <a:pt x="301" y="40"/>
                  </a:lnTo>
                  <a:lnTo>
                    <a:pt x="301" y="41"/>
                  </a:lnTo>
                  <a:lnTo>
                    <a:pt x="300" y="43"/>
                  </a:lnTo>
                  <a:lnTo>
                    <a:pt x="301" y="44"/>
                  </a:lnTo>
                  <a:lnTo>
                    <a:pt x="301" y="46"/>
                  </a:lnTo>
                  <a:lnTo>
                    <a:pt x="304" y="48"/>
                  </a:lnTo>
                  <a:lnTo>
                    <a:pt x="306" y="50"/>
                  </a:lnTo>
                  <a:lnTo>
                    <a:pt x="308" y="53"/>
                  </a:lnTo>
                  <a:lnTo>
                    <a:pt x="311" y="55"/>
                  </a:lnTo>
                  <a:lnTo>
                    <a:pt x="313" y="57"/>
                  </a:lnTo>
                  <a:lnTo>
                    <a:pt x="315" y="57"/>
                  </a:lnTo>
                  <a:lnTo>
                    <a:pt x="316" y="55"/>
                  </a:lnTo>
                  <a:lnTo>
                    <a:pt x="318" y="54"/>
                  </a:lnTo>
                  <a:lnTo>
                    <a:pt x="320" y="53"/>
                  </a:lnTo>
                  <a:lnTo>
                    <a:pt x="322" y="54"/>
                  </a:lnTo>
                  <a:lnTo>
                    <a:pt x="322" y="55"/>
                  </a:lnTo>
                  <a:lnTo>
                    <a:pt x="323" y="57"/>
                  </a:lnTo>
                  <a:lnTo>
                    <a:pt x="324" y="57"/>
                  </a:lnTo>
                  <a:lnTo>
                    <a:pt x="325" y="58"/>
                  </a:lnTo>
                  <a:lnTo>
                    <a:pt x="325" y="59"/>
                  </a:lnTo>
                  <a:lnTo>
                    <a:pt x="333" y="59"/>
                  </a:lnTo>
                  <a:lnTo>
                    <a:pt x="341" y="61"/>
                  </a:lnTo>
                  <a:lnTo>
                    <a:pt x="348" y="67"/>
                  </a:lnTo>
                  <a:lnTo>
                    <a:pt x="350" y="67"/>
                  </a:lnTo>
                  <a:lnTo>
                    <a:pt x="351" y="67"/>
                  </a:lnTo>
                  <a:lnTo>
                    <a:pt x="353" y="67"/>
                  </a:lnTo>
                  <a:lnTo>
                    <a:pt x="354" y="67"/>
                  </a:lnTo>
                  <a:lnTo>
                    <a:pt x="358" y="73"/>
                  </a:lnTo>
                  <a:lnTo>
                    <a:pt x="359" y="79"/>
                  </a:lnTo>
                  <a:lnTo>
                    <a:pt x="358" y="86"/>
                  </a:lnTo>
                  <a:lnTo>
                    <a:pt x="356" y="93"/>
                  </a:lnTo>
                  <a:lnTo>
                    <a:pt x="363" y="93"/>
                  </a:lnTo>
                  <a:lnTo>
                    <a:pt x="370" y="91"/>
                  </a:lnTo>
                  <a:lnTo>
                    <a:pt x="377" y="89"/>
                  </a:lnTo>
                  <a:lnTo>
                    <a:pt x="382" y="90"/>
                  </a:lnTo>
                  <a:lnTo>
                    <a:pt x="385" y="93"/>
                  </a:lnTo>
                  <a:lnTo>
                    <a:pt x="386" y="98"/>
                  </a:lnTo>
                  <a:lnTo>
                    <a:pt x="386" y="104"/>
                  </a:lnTo>
                  <a:lnTo>
                    <a:pt x="385" y="109"/>
                  </a:lnTo>
                  <a:lnTo>
                    <a:pt x="383" y="111"/>
                  </a:lnTo>
                  <a:lnTo>
                    <a:pt x="381" y="114"/>
                  </a:lnTo>
                  <a:lnTo>
                    <a:pt x="379" y="116"/>
                  </a:lnTo>
                  <a:lnTo>
                    <a:pt x="376" y="117"/>
                  </a:lnTo>
                  <a:lnTo>
                    <a:pt x="373" y="118"/>
                  </a:lnTo>
                  <a:lnTo>
                    <a:pt x="369" y="117"/>
                  </a:lnTo>
                  <a:lnTo>
                    <a:pt x="368" y="120"/>
                  </a:lnTo>
                  <a:lnTo>
                    <a:pt x="367" y="122"/>
                  </a:lnTo>
                  <a:lnTo>
                    <a:pt x="365" y="125"/>
                  </a:lnTo>
                  <a:lnTo>
                    <a:pt x="363" y="127"/>
                  </a:lnTo>
                  <a:lnTo>
                    <a:pt x="363" y="129"/>
                  </a:lnTo>
                  <a:lnTo>
                    <a:pt x="363" y="130"/>
                  </a:lnTo>
                  <a:lnTo>
                    <a:pt x="365" y="131"/>
                  </a:lnTo>
                  <a:lnTo>
                    <a:pt x="367" y="132"/>
                  </a:lnTo>
                  <a:lnTo>
                    <a:pt x="369" y="132"/>
                  </a:lnTo>
                  <a:lnTo>
                    <a:pt x="371" y="132"/>
                  </a:lnTo>
                  <a:lnTo>
                    <a:pt x="373" y="133"/>
                  </a:lnTo>
                  <a:lnTo>
                    <a:pt x="375" y="133"/>
                  </a:lnTo>
                  <a:lnTo>
                    <a:pt x="377" y="134"/>
                  </a:lnTo>
                  <a:lnTo>
                    <a:pt x="377" y="135"/>
                  </a:lnTo>
                  <a:lnTo>
                    <a:pt x="378" y="136"/>
                  </a:lnTo>
                  <a:lnTo>
                    <a:pt x="379" y="138"/>
                  </a:lnTo>
                  <a:lnTo>
                    <a:pt x="380" y="138"/>
                  </a:lnTo>
                  <a:lnTo>
                    <a:pt x="384" y="139"/>
                  </a:lnTo>
                  <a:lnTo>
                    <a:pt x="387" y="140"/>
                  </a:lnTo>
                  <a:lnTo>
                    <a:pt x="391" y="140"/>
                  </a:lnTo>
                  <a:lnTo>
                    <a:pt x="390" y="144"/>
                  </a:lnTo>
                  <a:lnTo>
                    <a:pt x="387" y="147"/>
                  </a:lnTo>
                  <a:lnTo>
                    <a:pt x="381" y="148"/>
                  </a:lnTo>
                  <a:lnTo>
                    <a:pt x="374" y="148"/>
                  </a:lnTo>
                  <a:lnTo>
                    <a:pt x="366" y="147"/>
                  </a:lnTo>
                  <a:lnTo>
                    <a:pt x="358" y="147"/>
                  </a:lnTo>
                  <a:lnTo>
                    <a:pt x="351" y="145"/>
                  </a:lnTo>
                  <a:lnTo>
                    <a:pt x="350" y="145"/>
                  </a:lnTo>
                  <a:lnTo>
                    <a:pt x="349" y="147"/>
                  </a:lnTo>
                  <a:lnTo>
                    <a:pt x="348" y="148"/>
                  </a:lnTo>
                  <a:lnTo>
                    <a:pt x="348" y="149"/>
                  </a:lnTo>
                  <a:lnTo>
                    <a:pt x="347" y="150"/>
                  </a:lnTo>
                  <a:lnTo>
                    <a:pt x="348" y="152"/>
                  </a:lnTo>
                  <a:lnTo>
                    <a:pt x="349" y="154"/>
                  </a:lnTo>
                  <a:lnTo>
                    <a:pt x="349" y="156"/>
                  </a:lnTo>
                  <a:lnTo>
                    <a:pt x="348" y="158"/>
                  </a:lnTo>
                  <a:lnTo>
                    <a:pt x="347" y="160"/>
                  </a:lnTo>
                  <a:lnTo>
                    <a:pt x="346" y="161"/>
                  </a:lnTo>
                  <a:lnTo>
                    <a:pt x="345" y="163"/>
                  </a:lnTo>
                  <a:lnTo>
                    <a:pt x="345" y="170"/>
                  </a:lnTo>
                  <a:lnTo>
                    <a:pt x="349" y="175"/>
                  </a:lnTo>
                  <a:lnTo>
                    <a:pt x="355" y="180"/>
                  </a:lnTo>
                  <a:lnTo>
                    <a:pt x="361" y="185"/>
                  </a:lnTo>
                  <a:lnTo>
                    <a:pt x="366" y="190"/>
                  </a:lnTo>
                  <a:lnTo>
                    <a:pt x="370" y="193"/>
                  </a:lnTo>
                  <a:lnTo>
                    <a:pt x="365" y="199"/>
                  </a:lnTo>
                  <a:lnTo>
                    <a:pt x="359" y="205"/>
                  </a:lnTo>
                  <a:lnTo>
                    <a:pt x="352" y="209"/>
                  </a:lnTo>
                  <a:lnTo>
                    <a:pt x="349" y="210"/>
                  </a:lnTo>
                  <a:lnTo>
                    <a:pt x="346" y="210"/>
                  </a:lnTo>
                  <a:lnTo>
                    <a:pt x="343" y="210"/>
                  </a:lnTo>
                  <a:lnTo>
                    <a:pt x="339" y="211"/>
                  </a:lnTo>
                  <a:lnTo>
                    <a:pt x="335" y="213"/>
                  </a:lnTo>
                  <a:lnTo>
                    <a:pt x="330" y="214"/>
                  </a:lnTo>
                  <a:lnTo>
                    <a:pt x="328" y="215"/>
                  </a:lnTo>
                  <a:lnTo>
                    <a:pt x="326" y="216"/>
                  </a:lnTo>
                  <a:lnTo>
                    <a:pt x="324" y="218"/>
                  </a:lnTo>
                  <a:lnTo>
                    <a:pt x="321" y="219"/>
                  </a:lnTo>
                  <a:lnTo>
                    <a:pt x="316" y="220"/>
                  </a:lnTo>
                  <a:lnTo>
                    <a:pt x="313" y="220"/>
                  </a:lnTo>
                  <a:lnTo>
                    <a:pt x="309" y="220"/>
                  </a:lnTo>
                  <a:lnTo>
                    <a:pt x="307" y="221"/>
                  </a:lnTo>
                  <a:lnTo>
                    <a:pt x="305" y="223"/>
                  </a:lnTo>
                  <a:lnTo>
                    <a:pt x="303" y="225"/>
                  </a:lnTo>
                  <a:lnTo>
                    <a:pt x="299" y="228"/>
                  </a:lnTo>
                  <a:lnTo>
                    <a:pt x="294" y="229"/>
                  </a:lnTo>
                  <a:lnTo>
                    <a:pt x="289" y="229"/>
                  </a:lnTo>
                  <a:lnTo>
                    <a:pt x="285" y="227"/>
                  </a:lnTo>
                  <a:lnTo>
                    <a:pt x="274" y="223"/>
                  </a:lnTo>
                  <a:lnTo>
                    <a:pt x="263" y="219"/>
                  </a:lnTo>
                  <a:lnTo>
                    <a:pt x="260" y="218"/>
                  </a:lnTo>
                  <a:lnTo>
                    <a:pt x="257" y="219"/>
                  </a:lnTo>
                  <a:lnTo>
                    <a:pt x="254" y="219"/>
                  </a:lnTo>
                  <a:lnTo>
                    <a:pt x="251" y="219"/>
                  </a:lnTo>
                  <a:lnTo>
                    <a:pt x="248" y="218"/>
                  </a:lnTo>
                  <a:lnTo>
                    <a:pt x="246" y="216"/>
                  </a:lnTo>
                  <a:lnTo>
                    <a:pt x="244" y="215"/>
                  </a:lnTo>
                  <a:lnTo>
                    <a:pt x="243" y="215"/>
                  </a:lnTo>
                  <a:lnTo>
                    <a:pt x="242" y="215"/>
                  </a:lnTo>
                  <a:lnTo>
                    <a:pt x="241" y="215"/>
                  </a:lnTo>
                  <a:lnTo>
                    <a:pt x="241" y="217"/>
                  </a:lnTo>
                  <a:lnTo>
                    <a:pt x="241" y="219"/>
                  </a:lnTo>
                  <a:lnTo>
                    <a:pt x="243" y="221"/>
                  </a:lnTo>
                  <a:lnTo>
                    <a:pt x="244" y="222"/>
                  </a:lnTo>
                  <a:lnTo>
                    <a:pt x="247" y="223"/>
                  </a:lnTo>
                  <a:lnTo>
                    <a:pt x="249" y="224"/>
                  </a:lnTo>
                  <a:lnTo>
                    <a:pt x="251" y="225"/>
                  </a:lnTo>
                  <a:lnTo>
                    <a:pt x="251" y="226"/>
                  </a:lnTo>
                  <a:lnTo>
                    <a:pt x="252" y="227"/>
                  </a:lnTo>
                  <a:lnTo>
                    <a:pt x="252" y="229"/>
                  </a:lnTo>
                  <a:lnTo>
                    <a:pt x="253" y="233"/>
                  </a:lnTo>
                  <a:lnTo>
                    <a:pt x="252" y="238"/>
                  </a:lnTo>
                  <a:lnTo>
                    <a:pt x="253" y="242"/>
                  </a:lnTo>
                  <a:lnTo>
                    <a:pt x="255" y="251"/>
                  </a:lnTo>
                  <a:lnTo>
                    <a:pt x="259" y="259"/>
                  </a:lnTo>
                  <a:lnTo>
                    <a:pt x="259" y="261"/>
                  </a:lnTo>
                  <a:lnTo>
                    <a:pt x="259" y="262"/>
                  </a:lnTo>
                  <a:lnTo>
                    <a:pt x="259" y="264"/>
                  </a:lnTo>
                  <a:lnTo>
                    <a:pt x="260" y="265"/>
                  </a:lnTo>
                  <a:lnTo>
                    <a:pt x="261" y="266"/>
                  </a:lnTo>
                  <a:lnTo>
                    <a:pt x="263" y="266"/>
                  </a:lnTo>
                  <a:lnTo>
                    <a:pt x="264" y="267"/>
                  </a:lnTo>
                  <a:lnTo>
                    <a:pt x="267" y="266"/>
                  </a:lnTo>
                  <a:lnTo>
                    <a:pt x="269" y="266"/>
                  </a:lnTo>
                  <a:lnTo>
                    <a:pt x="273" y="266"/>
                  </a:lnTo>
                  <a:lnTo>
                    <a:pt x="275" y="267"/>
                  </a:lnTo>
                  <a:lnTo>
                    <a:pt x="277" y="268"/>
                  </a:lnTo>
                  <a:lnTo>
                    <a:pt x="279" y="270"/>
                  </a:lnTo>
                  <a:lnTo>
                    <a:pt x="280" y="272"/>
                  </a:lnTo>
                  <a:lnTo>
                    <a:pt x="280" y="274"/>
                  </a:lnTo>
                  <a:lnTo>
                    <a:pt x="280" y="276"/>
                  </a:lnTo>
                  <a:lnTo>
                    <a:pt x="279" y="279"/>
                  </a:lnTo>
                  <a:lnTo>
                    <a:pt x="277" y="280"/>
                  </a:lnTo>
                  <a:lnTo>
                    <a:pt x="275" y="281"/>
                  </a:lnTo>
                  <a:lnTo>
                    <a:pt x="273" y="283"/>
                  </a:lnTo>
                  <a:lnTo>
                    <a:pt x="269" y="283"/>
                  </a:lnTo>
                  <a:lnTo>
                    <a:pt x="267" y="283"/>
                  </a:lnTo>
                  <a:lnTo>
                    <a:pt x="265" y="283"/>
                  </a:lnTo>
                  <a:lnTo>
                    <a:pt x="263" y="284"/>
                  </a:lnTo>
                  <a:lnTo>
                    <a:pt x="262" y="286"/>
                  </a:lnTo>
                  <a:lnTo>
                    <a:pt x="260" y="290"/>
                  </a:lnTo>
                  <a:lnTo>
                    <a:pt x="257" y="293"/>
                  </a:lnTo>
                  <a:lnTo>
                    <a:pt x="254" y="296"/>
                  </a:lnTo>
                  <a:lnTo>
                    <a:pt x="251" y="297"/>
                  </a:lnTo>
                  <a:lnTo>
                    <a:pt x="248" y="297"/>
                  </a:lnTo>
                  <a:lnTo>
                    <a:pt x="245" y="298"/>
                  </a:lnTo>
                  <a:lnTo>
                    <a:pt x="242" y="299"/>
                  </a:lnTo>
                  <a:lnTo>
                    <a:pt x="240" y="300"/>
                  </a:lnTo>
                  <a:lnTo>
                    <a:pt x="231" y="309"/>
                  </a:lnTo>
                  <a:lnTo>
                    <a:pt x="221" y="316"/>
                  </a:lnTo>
                  <a:lnTo>
                    <a:pt x="210" y="322"/>
                  </a:lnTo>
                  <a:lnTo>
                    <a:pt x="204" y="322"/>
                  </a:lnTo>
                  <a:lnTo>
                    <a:pt x="198" y="319"/>
                  </a:lnTo>
                  <a:lnTo>
                    <a:pt x="193" y="316"/>
                  </a:lnTo>
                  <a:lnTo>
                    <a:pt x="192" y="316"/>
                  </a:lnTo>
                  <a:lnTo>
                    <a:pt x="191" y="315"/>
                  </a:lnTo>
                  <a:lnTo>
                    <a:pt x="191" y="313"/>
                  </a:lnTo>
                  <a:lnTo>
                    <a:pt x="191" y="312"/>
                  </a:lnTo>
                  <a:lnTo>
                    <a:pt x="192" y="310"/>
                  </a:lnTo>
                  <a:lnTo>
                    <a:pt x="192" y="309"/>
                  </a:lnTo>
                  <a:lnTo>
                    <a:pt x="191" y="310"/>
                  </a:lnTo>
                  <a:lnTo>
                    <a:pt x="190" y="310"/>
                  </a:lnTo>
                  <a:lnTo>
                    <a:pt x="189" y="309"/>
                  </a:lnTo>
                  <a:lnTo>
                    <a:pt x="188" y="307"/>
                  </a:lnTo>
                  <a:close/>
                </a:path>
              </a:pathLst>
            </a:custGeom>
            <a:solidFill>
              <a:srgbClr val="79AD75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24" name="Freeform 151"/>
            <p:cNvSpPr>
              <a:spLocks/>
            </p:cNvSpPr>
            <p:nvPr/>
          </p:nvSpPr>
          <p:spPr bwMode="gray">
            <a:xfrm>
              <a:off x="3736" y="1561"/>
              <a:ext cx="510" cy="420"/>
            </a:xfrm>
            <a:custGeom>
              <a:avLst/>
              <a:gdLst>
                <a:gd name="T0" fmla="*/ 220 w 391"/>
                <a:gd name="T1" fmla="*/ 348 h 322"/>
                <a:gd name="T2" fmla="*/ 203 w 391"/>
                <a:gd name="T3" fmla="*/ 329 h 322"/>
                <a:gd name="T4" fmla="*/ 215 w 391"/>
                <a:gd name="T5" fmla="*/ 320 h 322"/>
                <a:gd name="T6" fmla="*/ 217 w 391"/>
                <a:gd name="T7" fmla="*/ 313 h 322"/>
                <a:gd name="T8" fmla="*/ 202 w 391"/>
                <a:gd name="T9" fmla="*/ 284 h 322"/>
                <a:gd name="T10" fmla="*/ 210 w 391"/>
                <a:gd name="T11" fmla="*/ 215 h 322"/>
                <a:gd name="T12" fmla="*/ 188 w 391"/>
                <a:gd name="T13" fmla="*/ 211 h 322"/>
                <a:gd name="T14" fmla="*/ 143 w 391"/>
                <a:gd name="T15" fmla="*/ 217 h 322"/>
                <a:gd name="T16" fmla="*/ 94 w 391"/>
                <a:gd name="T17" fmla="*/ 188 h 322"/>
                <a:gd name="T18" fmla="*/ 35 w 391"/>
                <a:gd name="T19" fmla="*/ 184 h 322"/>
                <a:gd name="T20" fmla="*/ 21 w 391"/>
                <a:gd name="T21" fmla="*/ 175 h 322"/>
                <a:gd name="T22" fmla="*/ 13 w 391"/>
                <a:gd name="T23" fmla="*/ 119 h 322"/>
                <a:gd name="T24" fmla="*/ 0 w 391"/>
                <a:gd name="T25" fmla="*/ 99 h 322"/>
                <a:gd name="T26" fmla="*/ 40 w 391"/>
                <a:gd name="T27" fmla="*/ 20 h 322"/>
                <a:gd name="T28" fmla="*/ 60 w 391"/>
                <a:gd name="T29" fmla="*/ 12 h 322"/>
                <a:gd name="T30" fmla="*/ 64 w 391"/>
                <a:gd name="T31" fmla="*/ 12 h 322"/>
                <a:gd name="T32" fmla="*/ 47 w 391"/>
                <a:gd name="T33" fmla="*/ 30 h 322"/>
                <a:gd name="T34" fmla="*/ 50 w 391"/>
                <a:gd name="T35" fmla="*/ 43 h 322"/>
                <a:gd name="T36" fmla="*/ 35 w 391"/>
                <a:gd name="T37" fmla="*/ 106 h 322"/>
                <a:gd name="T38" fmla="*/ 65 w 391"/>
                <a:gd name="T39" fmla="*/ 80 h 322"/>
                <a:gd name="T40" fmla="*/ 59 w 391"/>
                <a:gd name="T41" fmla="*/ 63 h 322"/>
                <a:gd name="T42" fmla="*/ 55 w 391"/>
                <a:gd name="T43" fmla="*/ 51 h 322"/>
                <a:gd name="T44" fmla="*/ 93 w 391"/>
                <a:gd name="T45" fmla="*/ 34 h 322"/>
                <a:gd name="T46" fmla="*/ 119 w 391"/>
                <a:gd name="T47" fmla="*/ 20 h 322"/>
                <a:gd name="T48" fmla="*/ 104 w 391"/>
                <a:gd name="T49" fmla="*/ 5 h 322"/>
                <a:gd name="T50" fmla="*/ 133 w 391"/>
                <a:gd name="T51" fmla="*/ 27 h 322"/>
                <a:gd name="T52" fmla="*/ 145 w 391"/>
                <a:gd name="T53" fmla="*/ 23 h 322"/>
                <a:gd name="T54" fmla="*/ 160 w 391"/>
                <a:gd name="T55" fmla="*/ 30 h 322"/>
                <a:gd name="T56" fmla="*/ 263 w 391"/>
                <a:gd name="T57" fmla="*/ 51 h 322"/>
                <a:gd name="T58" fmla="*/ 271 w 391"/>
                <a:gd name="T59" fmla="*/ 61 h 322"/>
                <a:gd name="T60" fmla="*/ 347 w 391"/>
                <a:gd name="T61" fmla="*/ 52 h 322"/>
                <a:gd name="T62" fmla="*/ 369 w 391"/>
                <a:gd name="T63" fmla="*/ 42 h 322"/>
                <a:gd name="T64" fmla="*/ 425 w 391"/>
                <a:gd name="T65" fmla="*/ 48 h 322"/>
                <a:gd name="T66" fmla="*/ 393 w 391"/>
                <a:gd name="T67" fmla="*/ 57 h 322"/>
                <a:gd name="T68" fmla="*/ 411 w 391"/>
                <a:gd name="T69" fmla="*/ 74 h 322"/>
                <a:gd name="T70" fmla="*/ 421 w 391"/>
                <a:gd name="T71" fmla="*/ 74 h 322"/>
                <a:gd name="T72" fmla="*/ 457 w 391"/>
                <a:gd name="T73" fmla="*/ 87 h 322"/>
                <a:gd name="T74" fmla="*/ 464 w 391"/>
                <a:gd name="T75" fmla="*/ 121 h 322"/>
                <a:gd name="T76" fmla="*/ 503 w 391"/>
                <a:gd name="T77" fmla="*/ 136 h 322"/>
                <a:gd name="T78" fmla="*/ 481 w 391"/>
                <a:gd name="T79" fmla="*/ 153 h 322"/>
                <a:gd name="T80" fmla="*/ 476 w 391"/>
                <a:gd name="T81" fmla="*/ 171 h 322"/>
                <a:gd name="T82" fmla="*/ 492 w 391"/>
                <a:gd name="T83" fmla="*/ 176 h 322"/>
                <a:gd name="T84" fmla="*/ 509 w 391"/>
                <a:gd name="T85" fmla="*/ 188 h 322"/>
                <a:gd name="T86" fmla="*/ 457 w 391"/>
                <a:gd name="T87" fmla="*/ 189 h 322"/>
                <a:gd name="T88" fmla="*/ 455 w 391"/>
                <a:gd name="T89" fmla="*/ 201 h 322"/>
                <a:gd name="T90" fmla="*/ 455 w 391"/>
                <a:gd name="T91" fmla="*/ 228 h 322"/>
                <a:gd name="T92" fmla="*/ 459 w 391"/>
                <a:gd name="T93" fmla="*/ 273 h 322"/>
                <a:gd name="T94" fmla="*/ 428 w 391"/>
                <a:gd name="T95" fmla="*/ 280 h 322"/>
                <a:gd name="T96" fmla="*/ 400 w 391"/>
                <a:gd name="T97" fmla="*/ 288 h 322"/>
                <a:gd name="T98" fmla="*/ 357 w 391"/>
                <a:gd name="T99" fmla="*/ 291 h 322"/>
                <a:gd name="T100" fmla="*/ 321 w 391"/>
                <a:gd name="T101" fmla="*/ 282 h 322"/>
                <a:gd name="T102" fmla="*/ 317 w 391"/>
                <a:gd name="T103" fmla="*/ 288 h 322"/>
                <a:gd name="T104" fmla="*/ 329 w 391"/>
                <a:gd name="T105" fmla="*/ 299 h 322"/>
                <a:gd name="T106" fmla="*/ 338 w 391"/>
                <a:gd name="T107" fmla="*/ 342 h 322"/>
                <a:gd name="T108" fmla="*/ 351 w 391"/>
                <a:gd name="T109" fmla="*/ 347 h 322"/>
                <a:gd name="T110" fmla="*/ 365 w 391"/>
                <a:gd name="T111" fmla="*/ 360 h 322"/>
                <a:gd name="T112" fmla="*/ 346 w 391"/>
                <a:gd name="T113" fmla="*/ 369 h 322"/>
                <a:gd name="T114" fmla="*/ 323 w 391"/>
                <a:gd name="T115" fmla="*/ 387 h 322"/>
                <a:gd name="T116" fmla="*/ 266 w 391"/>
                <a:gd name="T117" fmla="*/ 420 h 322"/>
                <a:gd name="T118" fmla="*/ 249 w 391"/>
                <a:gd name="T119" fmla="*/ 407 h 322"/>
                <a:gd name="T120" fmla="*/ 247 w 391"/>
                <a:gd name="T121" fmla="*/ 403 h 32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91"/>
                <a:gd name="T184" fmla="*/ 0 h 322"/>
                <a:gd name="T185" fmla="*/ 391 w 391"/>
                <a:gd name="T186" fmla="*/ 322 h 32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91" h="322">
                  <a:moveTo>
                    <a:pt x="188" y="307"/>
                  </a:moveTo>
                  <a:lnTo>
                    <a:pt x="187" y="305"/>
                  </a:lnTo>
                  <a:lnTo>
                    <a:pt x="186" y="304"/>
                  </a:lnTo>
                  <a:lnTo>
                    <a:pt x="180" y="296"/>
                  </a:lnTo>
                  <a:lnTo>
                    <a:pt x="175" y="287"/>
                  </a:lnTo>
                  <a:lnTo>
                    <a:pt x="173" y="276"/>
                  </a:lnTo>
                  <a:lnTo>
                    <a:pt x="169" y="267"/>
                  </a:lnTo>
                  <a:lnTo>
                    <a:pt x="168" y="265"/>
                  </a:lnTo>
                  <a:lnTo>
                    <a:pt x="165" y="263"/>
                  </a:lnTo>
                  <a:lnTo>
                    <a:pt x="163" y="261"/>
                  </a:lnTo>
                  <a:lnTo>
                    <a:pt x="160" y="259"/>
                  </a:lnTo>
                  <a:lnTo>
                    <a:pt x="158" y="257"/>
                  </a:lnTo>
                  <a:lnTo>
                    <a:pt x="157" y="255"/>
                  </a:lnTo>
                  <a:lnTo>
                    <a:pt x="156" y="252"/>
                  </a:lnTo>
                  <a:lnTo>
                    <a:pt x="156" y="250"/>
                  </a:lnTo>
                  <a:lnTo>
                    <a:pt x="156" y="247"/>
                  </a:lnTo>
                  <a:lnTo>
                    <a:pt x="158" y="245"/>
                  </a:lnTo>
                  <a:lnTo>
                    <a:pt x="159" y="245"/>
                  </a:lnTo>
                  <a:lnTo>
                    <a:pt x="161" y="245"/>
                  </a:lnTo>
                  <a:lnTo>
                    <a:pt x="163" y="245"/>
                  </a:lnTo>
                  <a:lnTo>
                    <a:pt x="165" y="245"/>
                  </a:lnTo>
                  <a:lnTo>
                    <a:pt x="167" y="244"/>
                  </a:lnTo>
                  <a:lnTo>
                    <a:pt x="167" y="243"/>
                  </a:lnTo>
                  <a:lnTo>
                    <a:pt x="167" y="242"/>
                  </a:lnTo>
                  <a:lnTo>
                    <a:pt x="167" y="240"/>
                  </a:lnTo>
                  <a:lnTo>
                    <a:pt x="167" y="241"/>
                  </a:lnTo>
                  <a:lnTo>
                    <a:pt x="166" y="240"/>
                  </a:lnTo>
                  <a:lnTo>
                    <a:pt x="165" y="239"/>
                  </a:lnTo>
                  <a:lnTo>
                    <a:pt x="165" y="238"/>
                  </a:lnTo>
                  <a:lnTo>
                    <a:pt x="165" y="236"/>
                  </a:lnTo>
                  <a:lnTo>
                    <a:pt x="165" y="234"/>
                  </a:lnTo>
                  <a:lnTo>
                    <a:pt x="165" y="233"/>
                  </a:lnTo>
                  <a:lnTo>
                    <a:pt x="159" y="225"/>
                  </a:lnTo>
                  <a:lnTo>
                    <a:pt x="155" y="218"/>
                  </a:lnTo>
                  <a:lnTo>
                    <a:pt x="153" y="208"/>
                  </a:lnTo>
                  <a:lnTo>
                    <a:pt x="155" y="199"/>
                  </a:lnTo>
                  <a:lnTo>
                    <a:pt x="159" y="189"/>
                  </a:lnTo>
                  <a:lnTo>
                    <a:pt x="162" y="180"/>
                  </a:lnTo>
                  <a:lnTo>
                    <a:pt x="163" y="171"/>
                  </a:lnTo>
                  <a:lnTo>
                    <a:pt x="163" y="168"/>
                  </a:lnTo>
                  <a:lnTo>
                    <a:pt x="161" y="165"/>
                  </a:lnTo>
                  <a:lnTo>
                    <a:pt x="160" y="163"/>
                  </a:lnTo>
                  <a:lnTo>
                    <a:pt x="158" y="161"/>
                  </a:lnTo>
                  <a:lnTo>
                    <a:pt x="155" y="160"/>
                  </a:lnTo>
                  <a:lnTo>
                    <a:pt x="152" y="160"/>
                  </a:lnTo>
                  <a:lnTo>
                    <a:pt x="149" y="161"/>
                  </a:lnTo>
                  <a:lnTo>
                    <a:pt x="146" y="161"/>
                  </a:lnTo>
                  <a:lnTo>
                    <a:pt x="144" y="162"/>
                  </a:lnTo>
                  <a:lnTo>
                    <a:pt x="131" y="160"/>
                  </a:lnTo>
                  <a:lnTo>
                    <a:pt x="120" y="160"/>
                  </a:lnTo>
                  <a:lnTo>
                    <a:pt x="118" y="161"/>
                  </a:lnTo>
                  <a:lnTo>
                    <a:pt x="116" y="162"/>
                  </a:lnTo>
                  <a:lnTo>
                    <a:pt x="114" y="164"/>
                  </a:lnTo>
                  <a:lnTo>
                    <a:pt x="112" y="165"/>
                  </a:lnTo>
                  <a:lnTo>
                    <a:pt x="110" y="166"/>
                  </a:lnTo>
                  <a:lnTo>
                    <a:pt x="108" y="166"/>
                  </a:lnTo>
                  <a:lnTo>
                    <a:pt x="106" y="165"/>
                  </a:lnTo>
                  <a:lnTo>
                    <a:pt x="100" y="160"/>
                  </a:lnTo>
                  <a:lnTo>
                    <a:pt x="94" y="154"/>
                  </a:lnTo>
                  <a:lnTo>
                    <a:pt x="88" y="150"/>
                  </a:lnTo>
                  <a:lnTo>
                    <a:pt x="80" y="147"/>
                  </a:lnTo>
                  <a:lnTo>
                    <a:pt x="72" y="144"/>
                  </a:lnTo>
                  <a:lnTo>
                    <a:pt x="65" y="141"/>
                  </a:lnTo>
                  <a:lnTo>
                    <a:pt x="57" y="142"/>
                  </a:lnTo>
                  <a:lnTo>
                    <a:pt x="48" y="144"/>
                  </a:lnTo>
                  <a:lnTo>
                    <a:pt x="40" y="143"/>
                  </a:lnTo>
                  <a:lnTo>
                    <a:pt x="30" y="143"/>
                  </a:lnTo>
                  <a:lnTo>
                    <a:pt x="29" y="142"/>
                  </a:lnTo>
                  <a:lnTo>
                    <a:pt x="27" y="141"/>
                  </a:lnTo>
                  <a:lnTo>
                    <a:pt x="26" y="139"/>
                  </a:lnTo>
                  <a:lnTo>
                    <a:pt x="24" y="137"/>
                  </a:lnTo>
                  <a:lnTo>
                    <a:pt x="23" y="134"/>
                  </a:lnTo>
                  <a:lnTo>
                    <a:pt x="22" y="134"/>
                  </a:lnTo>
                  <a:lnTo>
                    <a:pt x="20" y="134"/>
                  </a:lnTo>
                  <a:lnTo>
                    <a:pt x="18" y="134"/>
                  </a:lnTo>
                  <a:lnTo>
                    <a:pt x="16" y="134"/>
                  </a:lnTo>
                  <a:lnTo>
                    <a:pt x="15" y="133"/>
                  </a:lnTo>
                  <a:lnTo>
                    <a:pt x="14" y="132"/>
                  </a:lnTo>
                  <a:lnTo>
                    <a:pt x="13" y="131"/>
                  </a:lnTo>
                  <a:lnTo>
                    <a:pt x="15" y="118"/>
                  </a:lnTo>
                  <a:lnTo>
                    <a:pt x="14" y="106"/>
                  </a:lnTo>
                  <a:lnTo>
                    <a:pt x="11" y="93"/>
                  </a:lnTo>
                  <a:lnTo>
                    <a:pt x="10" y="91"/>
                  </a:lnTo>
                  <a:lnTo>
                    <a:pt x="9" y="89"/>
                  </a:lnTo>
                  <a:lnTo>
                    <a:pt x="7" y="88"/>
                  </a:lnTo>
                  <a:lnTo>
                    <a:pt x="4" y="86"/>
                  </a:lnTo>
                  <a:lnTo>
                    <a:pt x="3" y="85"/>
                  </a:lnTo>
                  <a:lnTo>
                    <a:pt x="1" y="84"/>
                  </a:lnTo>
                  <a:lnTo>
                    <a:pt x="0" y="82"/>
                  </a:lnTo>
                  <a:lnTo>
                    <a:pt x="0" y="76"/>
                  </a:lnTo>
                  <a:lnTo>
                    <a:pt x="1" y="69"/>
                  </a:lnTo>
                  <a:lnTo>
                    <a:pt x="3" y="62"/>
                  </a:lnTo>
                  <a:lnTo>
                    <a:pt x="6" y="52"/>
                  </a:lnTo>
                  <a:lnTo>
                    <a:pt x="11" y="43"/>
                  </a:lnTo>
                  <a:lnTo>
                    <a:pt x="18" y="35"/>
                  </a:lnTo>
                  <a:lnTo>
                    <a:pt x="25" y="26"/>
                  </a:lnTo>
                  <a:lnTo>
                    <a:pt x="31" y="15"/>
                  </a:lnTo>
                  <a:lnTo>
                    <a:pt x="32" y="13"/>
                  </a:lnTo>
                  <a:lnTo>
                    <a:pt x="34" y="12"/>
                  </a:lnTo>
                  <a:lnTo>
                    <a:pt x="36" y="10"/>
                  </a:lnTo>
                  <a:lnTo>
                    <a:pt x="38" y="10"/>
                  </a:lnTo>
                  <a:lnTo>
                    <a:pt x="41" y="10"/>
                  </a:lnTo>
                  <a:lnTo>
                    <a:pt x="44" y="9"/>
                  </a:lnTo>
                  <a:lnTo>
                    <a:pt x="46" y="9"/>
                  </a:lnTo>
                  <a:lnTo>
                    <a:pt x="48" y="8"/>
                  </a:lnTo>
                  <a:lnTo>
                    <a:pt x="49" y="6"/>
                  </a:lnTo>
                  <a:lnTo>
                    <a:pt x="49" y="7"/>
                  </a:lnTo>
                  <a:lnTo>
                    <a:pt x="49" y="8"/>
                  </a:lnTo>
                  <a:lnTo>
                    <a:pt x="49" y="9"/>
                  </a:lnTo>
                  <a:lnTo>
                    <a:pt x="48" y="12"/>
                  </a:lnTo>
                  <a:lnTo>
                    <a:pt x="47" y="13"/>
                  </a:lnTo>
                  <a:lnTo>
                    <a:pt x="46" y="14"/>
                  </a:lnTo>
                  <a:lnTo>
                    <a:pt x="45" y="14"/>
                  </a:lnTo>
                  <a:lnTo>
                    <a:pt x="43" y="17"/>
                  </a:lnTo>
                  <a:lnTo>
                    <a:pt x="40" y="20"/>
                  </a:lnTo>
                  <a:lnTo>
                    <a:pt x="36" y="23"/>
                  </a:lnTo>
                  <a:lnTo>
                    <a:pt x="34" y="26"/>
                  </a:lnTo>
                  <a:lnTo>
                    <a:pt x="34" y="27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38" y="32"/>
                  </a:lnTo>
                  <a:lnTo>
                    <a:pt x="38" y="33"/>
                  </a:lnTo>
                  <a:lnTo>
                    <a:pt x="36" y="40"/>
                  </a:lnTo>
                  <a:lnTo>
                    <a:pt x="35" y="46"/>
                  </a:lnTo>
                  <a:lnTo>
                    <a:pt x="33" y="52"/>
                  </a:lnTo>
                  <a:lnTo>
                    <a:pt x="30" y="59"/>
                  </a:lnTo>
                  <a:lnTo>
                    <a:pt x="27" y="67"/>
                  </a:lnTo>
                  <a:lnTo>
                    <a:pt x="26" y="74"/>
                  </a:lnTo>
                  <a:lnTo>
                    <a:pt x="27" y="81"/>
                  </a:lnTo>
                  <a:lnTo>
                    <a:pt x="32" y="86"/>
                  </a:lnTo>
                  <a:lnTo>
                    <a:pt x="40" y="88"/>
                  </a:lnTo>
                  <a:lnTo>
                    <a:pt x="46" y="86"/>
                  </a:lnTo>
                  <a:lnTo>
                    <a:pt x="51" y="80"/>
                  </a:lnTo>
                  <a:lnTo>
                    <a:pt x="54" y="73"/>
                  </a:lnTo>
                  <a:lnTo>
                    <a:pt x="53" y="67"/>
                  </a:lnTo>
                  <a:lnTo>
                    <a:pt x="50" y="61"/>
                  </a:lnTo>
                  <a:lnTo>
                    <a:pt x="45" y="55"/>
                  </a:lnTo>
                  <a:lnTo>
                    <a:pt x="43" y="54"/>
                  </a:lnTo>
                  <a:lnTo>
                    <a:pt x="43" y="52"/>
                  </a:lnTo>
                  <a:lnTo>
                    <a:pt x="44" y="51"/>
                  </a:lnTo>
                  <a:lnTo>
                    <a:pt x="45" y="50"/>
                  </a:lnTo>
                  <a:lnTo>
                    <a:pt x="45" y="49"/>
                  </a:lnTo>
                  <a:lnTo>
                    <a:pt x="45" y="48"/>
                  </a:lnTo>
                  <a:lnTo>
                    <a:pt x="43" y="47"/>
                  </a:lnTo>
                  <a:lnTo>
                    <a:pt x="42" y="45"/>
                  </a:lnTo>
                  <a:lnTo>
                    <a:pt x="41" y="44"/>
                  </a:lnTo>
                  <a:lnTo>
                    <a:pt x="40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2" y="39"/>
                  </a:lnTo>
                  <a:lnTo>
                    <a:pt x="50" y="34"/>
                  </a:lnTo>
                  <a:lnTo>
                    <a:pt x="57" y="30"/>
                  </a:lnTo>
                  <a:lnTo>
                    <a:pt x="65" y="26"/>
                  </a:lnTo>
                  <a:lnTo>
                    <a:pt x="66" y="26"/>
                  </a:lnTo>
                  <a:lnTo>
                    <a:pt x="68" y="26"/>
                  </a:lnTo>
                  <a:lnTo>
                    <a:pt x="70" y="26"/>
                  </a:lnTo>
                  <a:lnTo>
                    <a:pt x="71" y="26"/>
                  </a:lnTo>
                  <a:lnTo>
                    <a:pt x="72" y="25"/>
                  </a:lnTo>
                  <a:lnTo>
                    <a:pt x="77" y="21"/>
                  </a:lnTo>
                  <a:lnTo>
                    <a:pt x="83" y="20"/>
                  </a:lnTo>
                  <a:lnTo>
                    <a:pt x="90" y="18"/>
                  </a:lnTo>
                  <a:lnTo>
                    <a:pt x="91" y="17"/>
                  </a:lnTo>
                  <a:lnTo>
                    <a:pt x="91" y="16"/>
                  </a:lnTo>
                  <a:lnTo>
                    <a:pt x="91" y="15"/>
                  </a:lnTo>
                  <a:lnTo>
                    <a:pt x="88" y="15"/>
                  </a:lnTo>
                  <a:lnTo>
                    <a:pt x="84" y="14"/>
                  </a:lnTo>
                  <a:lnTo>
                    <a:pt x="82" y="12"/>
                  </a:lnTo>
                  <a:lnTo>
                    <a:pt x="80" y="10"/>
                  </a:lnTo>
                  <a:lnTo>
                    <a:pt x="79" y="8"/>
                  </a:lnTo>
                  <a:lnTo>
                    <a:pt x="79" y="6"/>
                  </a:lnTo>
                  <a:lnTo>
                    <a:pt x="80" y="4"/>
                  </a:lnTo>
                  <a:lnTo>
                    <a:pt x="86" y="0"/>
                  </a:lnTo>
                  <a:lnTo>
                    <a:pt x="90" y="1"/>
                  </a:lnTo>
                  <a:lnTo>
                    <a:pt x="93" y="5"/>
                  </a:lnTo>
                  <a:lnTo>
                    <a:pt x="96" y="12"/>
                  </a:lnTo>
                  <a:lnTo>
                    <a:pt x="99" y="18"/>
                  </a:lnTo>
                  <a:lnTo>
                    <a:pt x="100" y="20"/>
                  </a:lnTo>
                  <a:lnTo>
                    <a:pt x="102" y="21"/>
                  </a:lnTo>
                  <a:lnTo>
                    <a:pt x="104" y="22"/>
                  </a:lnTo>
                  <a:lnTo>
                    <a:pt x="106" y="22"/>
                  </a:lnTo>
                  <a:lnTo>
                    <a:pt x="107" y="21"/>
                  </a:lnTo>
                  <a:lnTo>
                    <a:pt x="108" y="20"/>
                  </a:lnTo>
                  <a:lnTo>
                    <a:pt x="109" y="19"/>
                  </a:lnTo>
                  <a:lnTo>
                    <a:pt x="110" y="18"/>
                  </a:lnTo>
                  <a:lnTo>
                    <a:pt x="111" y="18"/>
                  </a:lnTo>
                  <a:lnTo>
                    <a:pt x="112" y="18"/>
                  </a:lnTo>
                  <a:lnTo>
                    <a:pt x="113" y="19"/>
                  </a:lnTo>
                  <a:lnTo>
                    <a:pt x="114" y="20"/>
                  </a:lnTo>
                  <a:lnTo>
                    <a:pt x="114" y="21"/>
                  </a:lnTo>
                  <a:lnTo>
                    <a:pt x="117" y="21"/>
                  </a:lnTo>
                  <a:lnTo>
                    <a:pt x="120" y="21"/>
                  </a:lnTo>
                  <a:lnTo>
                    <a:pt x="123" y="23"/>
                  </a:lnTo>
                  <a:lnTo>
                    <a:pt x="125" y="25"/>
                  </a:lnTo>
                  <a:lnTo>
                    <a:pt x="130" y="31"/>
                  </a:lnTo>
                  <a:lnTo>
                    <a:pt x="137" y="35"/>
                  </a:lnTo>
                  <a:lnTo>
                    <a:pt x="144" y="40"/>
                  </a:lnTo>
                  <a:lnTo>
                    <a:pt x="149" y="46"/>
                  </a:lnTo>
                  <a:lnTo>
                    <a:pt x="174" y="40"/>
                  </a:lnTo>
                  <a:lnTo>
                    <a:pt x="202" y="39"/>
                  </a:lnTo>
                  <a:lnTo>
                    <a:pt x="202" y="40"/>
                  </a:lnTo>
                  <a:lnTo>
                    <a:pt x="201" y="41"/>
                  </a:lnTo>
                  <a:lnTo>
                    <a:pt x="200" y="41"/>
                  </a:lnTo>
                  <a:lnTo>
                    <a:pt x="203" y="42"/>
                  </a:lnTo>
                  <a:lnTo>
                    <a:pt x="206" y="44"/>
                  </a:lnTo>
                  <a:lnTo>
                    <a:pt x="208" y="47"/>
                  </a:lnTo>
                  <a:lnTo>
                    <a:pt x="210" y="49"/>
                  </a:lnTo>
                  <a:lnTo>
                    <a:pt x="213" y="50"/>
                  </a:lnTo>
                  <a:lnTo>
                    <a:pt x="216" y="51"/>
                  </a:lnTo>
                  <a:lnTo>
                    <a:pt x="235" y="51"/>
                  </a:lnTo>
                  <a:lnTo>
                    <a:pt x="252" y="48"/>
                  </a:lnTo>
                  <a:lnTo>
                    <a:pt x="269" y="41"/>
                  </a:lnTo>
                  <a:lnTo>
                    <a:pt x="266" y="40"/>
                  </a:lnTo>
                  <a:lnTo>
                    <a:pt x="263" y="39"/>
                  </a:lnTo>
                  <a:lnTo>
                    <a:pt x="260" y="38"/>
                  </a:lnTo>
                  <a:lnTo>
                    <a:pt x="261" y="37"/>
                  </a:lnTo>
                  <a:lnTo>
                    <a:pt x="261" y="36"/>
                  </a:lnTo>
                  <a:lnTo>
                    <a:pt x="261" y="35"/>
                  </a:lnTo>
                  <a:lnTo>
                    <a:pt x="273" y="34"/>
                  </a:lnTo>
                  <a:lnTo>
                    <a:pt x="283" y="32"/>
                  </a:lnTo>
                  <a:lnTo>
                    <a:pt x="294" y="33"/>
                  </a:lnTo>
                  <a:lnTo>
                    <a:pt x="304" y="35"/>
                  </a:lnTo>
                  <a:lnTo>
                    <a:pt x="310" y="35"/>
                  </a:lnTo>
                  <a:lnTo>
                    <a:pt x="315" y="34"/>
                  </a:lnTo>
                  <a:lnTo>
                    <a:pt x="319" y="34"/>
                  </a:lnTo>
                  <a:lnTo>
                    <a:pt x="322" y="34"/>
                  </a:lnTo>
                  <a:lnTo>
                    <a:pt x="326" y="37"/>
                  </a:lnTo>
                  <a:lnTo>
                    <a:pt x="321" y="39"/>
                  </a:lnTo>
                  <a:lnTo>
                    <a:pt x="313" y="39"/>
                  </a:lnTo>
                  <a:lnTo>
                    <a:pt x="307" y="38"/>
                  </a:lnTo>
                  <a:lnTo>
                    <a:pt x="301" y="40"/>
                  </a:lnTo>
                  <a:lnTo>
                    <a:pt x="301" y="41"/>
                  </a:lnTo>
                  <a:lnTo>
                    <a:pt x="300" y="43"/>
                  </a:lnTo>
                  <a:lnTo>
                    <a:pt x="301" y="44"/>
                  </a:lnTo>
                  <a:lnTo>
                    <a:pt x="301" y="46"/>
                  </a:lnTo>
                  <a:lnTo>
                    <a:pt x="304" y="48"/>
                  </a:lnTo>
                  <a:lnTo>
                    <a:pt x="306" y="50"/>
                  </a:lnTo>
                  <a:lnTo>
                    <a:pt x="308" y="53"/>
                  </a:lnTo>
                  <a:lnTo>
                    <a:pt x="311" y="55"/>
                  </a:lnTo>
                  <a:lnTo>
                    <a:pt x="313" y="57"/>
                  </a:lnTo>
                  <a:lnTo>
                    <a:pt x="315" y="57"/>
                  </a:lnTo>
                  <a:lnTo>
                    <a:pt x="316" y="55"/>
                  </a:lnTo>
                  <a:lnTo>
                    <a:pt x="318" y="54"/>
                  </a:lnTo>
                  <a:lnTo>
                    <a:pt x="320" y="53"/>
                  </a:lnTo>
                  <a:lnTo>
                    <a:pt x="322" y="54"/>
                  </a:lnTo>
                  <a:lnTo>
                    <a:pt x="322" y="55"/>
                  </a:lnTo>
                  <a:lnTo>
                    <a:pt x="323" y="57"/>
                  </a:lnTo>
                  <a:lnTo>
                    <a:pt x="324" y="57"/>
                  </a:lnTo>
                  <a:lnTo>
                    <a:pt x="325" y="58"/>
                  </a:lnTo>
                  <a:lnTo>
                    <a:pt x="325" y="59"/>
                  </a:lnTo>
                  <a:lnTo>
                    <a:pt x="333" y="59"/>
                  </a:lnTo>
                  <a:lnTo>
                    <a:pt x="341" y="61"/>
                  </a:lnTo>
                  <a:lnTo>
                    <a:pt x="348" y="67"/>
                  </a:lnTo>
                  <a:lnTo>
                    <a:pt x="350" y="67"/>
                  </a:lnTo>
                  <a:lnTo>
                    <a:pt x="351" y="67"/>
                  </a:lnTo>
                  <a:lnTo>
                    <a:pt x="353" y="67"/>
                  </a:lnTo>
                  <a:lnTo>
                    <a:pt x="354" y="67"/>
                  </a:lnTo>
                  <a:lnTo>
                    <a:pt x="358" y="73"/>
                  </a:lnTo>
                  <a:lnTo>
                    <a:pt x="359" y="79"/>
                  </a:lnTo>
                  <a:lnTo>
                    <a:pt x="358" y="86"/>
                  </a:lnTo>
                  <a:lnTo>
                    <a:pt x="356" y="93"/>
                  </a:lnTo>
                  <a:lnTo>
                    <a:pt x="363" y="93"/>
                  </a:lnTo>
                  <a:lnTo>
                    <a:pt x="370" y="91"/>
                  </a:lnTo>
                  <a:lnTo>
                    <a:pt x="377" y="89"/>
                  </a:lnTo>
                  <a:lnTo>
                    <a:pt x="382" y="90"/>
                  </a:lnTo>
                  <a:lnTo>
                    <a:pt x="385" y="93"/>
                  </a:lnTo>
                  <a:lnTo>
                    <a:pt x="386" y="98"/>
                  </a:lnTo>
                  <a:lnTo>
                    <a:pt x="386" y="104"/>
                  </a:lnTo>
                  <a:lnTo>
                    <a:pt x="385" y="109"/>
                  </a:lnTo>
                  <a:lnTo>
                    <a:pt x="383" y="111"/>
                  </a:lnTo>
                  <a:lnTo>
                    <a:pt x="381" y="114"/>
                  </a:lnTo>
                  <a:lnTo>
                    <a:pt x="379" y="116"/>
                  </a:lnTo>
                  <a:lnTo>
                    <a:pt x="376" y="117"/>
                  </a:lnTo>
                  <a:lnTo>
                    <a:pt x="373" y="118"/>
                  </a:lnTo>
                  <a:lnTo>
                    <a:pt x="369" y="117"/>
                  </a:lnTo>
                  <a:lnTo>
                    <a:pt x="368" y="120"/>
                  </a:lnTo>
                  <a:lnTo>
                    <a:pt x="367" y="122"/>
                  </a:lnTo>
                  <a:lnTo>
                    <a:pt x="365" y="125"/>
                  </a:lnTo>
                  <a:lnTo>
                    <a:pt x="363" y="127"/>
                  </a:lnTo>
                  <a:lnTo>
                    <a:pt x="363" y="129"/>
                  </a:lnTo>
                  <a:lnTo>
                    <a:pt x="363" y="130"/>
                  </a:lnTo>
                  <a:lnTo>
                    <a:pt x="365" y="131"/>
                  </a:lnTo>
                  <a:lnTo>
                    <a:pt x="367" y="132"/>
                  </a:lnTo>
                  <a:lnTo>
                    <a:pt x="369" y="132"/>
                  </a:lnTo>
                  <a:lnTo>
                    <a:pt x="371" y="132"/>
                  </a:lnTo>
                  <a:lnTo>
                    <a:pt x="373" y="133"/>
                  </a:lnTo>
                  <a:lnTo>
                    <a:pt x="375" y="133"/>
                  </a:lnTo>
                  <a:lnTo>
                    <a:pt x="377" y="134"/>
                  </a:lnTo>
                  <a:lnTo>
                    <a:pt x="377" y="135"/>
                  </a:lnTo>
                  <a:lnTo>
                    <a:pt x="378" y="136"/>
                  </a:lnTo>
                  <a:lnTo>
                    <a:pt x="379" y="138"/>
                  </a:lnTo>
                  <a:lnTo>
                    <a:pt x="380" y="138"/>
                  </a:lnTo>
                  <a:lnTo>
                    <a:pt x="384" y="139"/>
                  </a:lnTo>
                  <a:lnTo>
                    <a:pt x="387" y="140"/>
                  </a:lnTo>
                  <a:lnTo>
                    <a:pt x="391" y="140"/>
                  </a:lnTo>
                  <a:lnTo>
                    <a:pt x="390" y="144"/>
                  </a:lnTo>
                  <a:lnTo>
                    <a:pt x="387" y="147"/>
                  </a:lnTo>
                  <a:lnTo>
                    <a:pt x="381" y="148"/>
                  </a:lnTo>
                  <a:lnTo>
                    <a:pt x="374" y="148"/>
                  </a:lnTo>
                  <a:lnTo>
                    <a:pt x="366" y="147"/>
                  </a:lnTo>
                  <a:lnTo>
                    <a:pt x="358" y="147"/>
                  </a:lnTo>
                  <a:lnTo>
                    <a:pt x="351" y="145"/>
                  </a:lnTo>
                  <a:lnTo>
                    <a:pt x="350" y="145"/>
                  </a:lnTo>
                  <a:lnTo>
                    <a:pt x="349" y="147"/>
                  </a:lnTo>
                  <a:lnTo>
                    <a:pt x="348" y="148"/>
                  </a:lnTo>
                  <a:lnTo>
                    <a:pt x="348" y="149"/>
                  </a:lnTo>
                  <a:lnTo>
                    <a:pt x="347" y="150"/>
                  </a:lnTo>
                  <a:lnTo>
                    <a:pt x="348" y="152"/>
                  </a:lnTo>
                  <a:lnTo>
                    <a:pt x="349" y="154"/>
                  </a:lnTo>
                  <a:lnTo>
                    <a:pt x="349" y="156"/>
                  </a:lnTo>
                  <a:lnTo>
                    <a:pt x="348" y="158"/>
                  </a:lnTo>
                  <a:lnTo>
                    <a:pt x="347" y="160"/>
                  </a:lnTo>
                  <a:lnTo>
                    <a:pt x="346" y="161"/>
                  </a:lnTo>
                  <a:lnTo>
                    <a:pt x="345" y="163"/>
                  </a:lnTo>
                  <a:lnTo>
                    <a:pt x="345" y="170"/>
                  </a:lnTo>
                  <a:lnTo>
                    <a:pt x="349" y="175"/>
                  </a:lnTo>
                  <a:lnTo>
                    <a:pt x="355" y="180"/>
                  </a:lnTo>
                  <a:lnTo>
                    <a:pt x="361" y="185"/>
                  </a:lnTo>
                  <a:lnTo>
                    <a:pt x="366" y="190"/>
                  </a:lnTo>
                  <a:lnTo>
                    <a:pt x="370" y="193"/>
                  </a:lnTo>
                  <a:lnTo>
                    <a:pt x="365" y="199"/>
                  </a:lnTo>
                  <a:lnTo>
                    <a:pt x="359" y="205"/>
                  </a:lnTo>
                  <a:lnTo>
                    <a:pt x="352" y="209"/>
                  </a:lnTo>
                  <a:lnTo>
                    <a:pt x="349" y="210"/>
                  </a:lnTo>
                  <a:lnTo>
                    <a:pt x="346" y="210"/>
                  </a:lnTo>
                  <a:lnTo>
                    <a:pt x="343" y="210"/>
                  </a:lnTo>
                  <a:lnTo>
                    <a:pt x="339" y="211"/>
                  </a:lnTo>
                  <a:lnTo>
                    <a:pt x="335" y="213"/>
                  </a:lnTo>
                  <a:lnTo>
                    <a:pt x="330" y="214"/>
                  </a:lnTo>
                  <a:lnTo>
                    <a:pt x="328" y="215"/>
                  </a:lnTo>
                  <a:lnTo>
                    <a:pt x="326" y="216"/>
                  </a:lnTo>
                  <a:lnTo>
                    <a:pt x="324" y="218"/>
                  </a:lnTo>
                  <a:lnTo>
                    <a:pt x="321" y="219"/>
                  </a:lnTo>
                  <a:lnTo>
                    <a:pt x="316" y="220"/>
                  </a:lnTo>
                  <a:lnTo>
                    <a:pt x="313" y="220"/>
                  </a:lnTo>
                  <a:lnTo>
                    <a:pt x="309" y="220"/>
                  </a:lnTo>
                  <a:lnTo>
                    <a:pt x="307" y="221"/>
                  </a:lnTo>
                  <a:lnTo>
                    <a:pt x="305" y="223"/>
                  </a:lnTo>
                  <a:lnTo>
                    <a:pt x="303" y="225"/>
                  </a:lnTo>
                  <a:lnTo>
                    <a:pt x="299" y="228"/>
                  </a:lnTo>
                  <a:lnTo>
                    <a:pt x="294" y="229"/>
                  </a:lnTo>
                  <a:lnTo>
                    <a:pt x="289" y="229"/>
                  </a:lnTo>
                  <a:lnTo>
                    <a:pt x="285" y="227"/>
                  </a:lnTo>
                  <a:lnTo>
                    <a:pt x="274" y="223"/>
                  </a:lnTo>
                  <a:lnTo>
                    <a:pt x="263" y="219"/>
                  </a:lnTo>
                  <a:lnTo>
                    <a:pt x="260" y="218"/>
                  </a:lnTo>
                  <a:lnTo>
                    <a:pt x="257" y="219"/>
                  </a:lnTo>
                  <a:lnTo>
                    <a:pt x="254" y="219"/>
                  </a:lnTo>
                  <a:lnTo>
                    <a:pt x="251" y="219"/>
                  </a:lnTo>
                  <a:lnTo>
                    <a:pt x="248" y="218"/>
                  </a:lnTo>
                  <a:lnTo>
                    <a:pt x="246" y="216"/>
                  </a:lnTo>
                  <a:lnTo>
                    <a:pt x="244" y="215"/>
                  </a:lnTo>
                  <a:lnTo>
                    <a:pt x="243" y="215"/>
                  </a:lnTo>
                  <a:lnTo>
                    <a:pt x="242" y="215"/>
                  </a:lnTo>
                  <a:lnTo>
                    <a:pt x="241" y="215"/>
                  </a:lnTo>
                  <a:lnTo>
                    <a:pt x="241" y="217"/>
                  </a:lnTo>
                  <a:lnTo>
                    <a:pt x="241" y="219"/>
                  </a:lnTo>
                  <a:lnTo>
                    <a:pt x="243" y="221"/>
                  </a:lnTo>
                  <a:lnTo>
                    <a:pt x="244" y="222"/>
                  </a:lnTo>
                  <a:lnTo>
                    <a:pt x="247" y="223"/>
                  </a:lnTo>
                  <a:lnTo>
                    <a:pt x="249" y="224"/>
                  </a:lnTo>
                  <a:lnTo>
                    <a:pt x="251" y="225"/>
                  </a:lnTo>
                  <a:lnTo>
                    <a:pt x="251" y="226"/>
                  </a:lnTo>
                  <a:lnTo>
                    <a:pt x="252" y="227"/>
                  </a:lnTo>
                  <a:lnTo>
                    <a:pt x="252" y="229"/>
                  </a:lnTo>
                  <a:lnTo>
                    <a:pt x="253" y="233"/>
                  </a:lnTo>
                  <a:lnTo>
                    <a:pt x="252" y="238"/>
                  </a:lnTo>
                  <a:lnTo>
                    <a:pt x="253" y="242"/>
                  </a:lnTo>
                  <a:lnTo>
                    <a:pt x="255" y="251"/>
                  </a:lnTo>
                  <a:lnTo>
                    <a:pt x="259" y="259"/>
                  </a:lnTo>
                  <a:lnTo>
                    <a:pt x="259" y="261"/>
                  </a:lnTo>
                  <a:lnTo>
                    <a:pt x="259" y="262"/>
                  </a:lnTo>
                  <a:lnTo>
                    <a:pt x="259" y="264"/>
                  </a:lnTo>
                  <a:lnTo>
                    <a:pt x="260" y="265"/>
                  </a:lnTo>
                  <a:lnTo>
                    <a:pt x="261" y="266"/>
                  </a:lnTo>
                  <a:lnTo>
                    <a:pt x="263" y="266"/>
                  </a:lnTo>
                  <a:lnTo>
                    <a:pt x="264" y="267"/>
                  </a:lnTo>
                  <a:lnTo>
                    <a:pt x="267" y="266"/>
                  </a:lnTo>
                  <a:lnTo>
                    <a:pt x="269" y="266"/>
                  </a:lnTo>
                  <a:lnTo>
                    <a:pt x="273" y="266"/>
                  </a:lnTo>
                  <a:lnTo>
                    <a:pt x="275" y="267"/>
                  </a:lnTo>
                  <a:lnTo>
                    <a:pt x="277" y="268"/>
                  </a:lnTo>
                  <a:lnTo>
                    <a:pt x="279" y="270"/>
                  </a:lnTo>
                  <a:lnTo>
                    <a:pt x="280" y="272"/>
                  </a:lnTo>
                  <a:lnTo>
                    <a:pt x="280" y="274"/>
                  </a:lnTo>
                  <a:lnTo>
                    <a:pt x="280" y="276"/>
                  </a:lnTo>
                  <a:lnTo>
                    <a:pt x="279" y="279"/>
                  </a:lnTo>
                  <a:lnTo>
                    <a:pt x="277" y="280"/>
                  </a:lnTo>
                  <a:lnTo>
                    <a:pt x="275" y="281"/>
                  </a:lnTo>
                  <a:lnTo>
                    <a:pt x="273" y="283"/>
                  </a:lnTo>
                  <a:lnTo>
                    <a:pt x="269" y="283"/>
                  </a:lnTo>
                  <a:lnTo>
                    <a:pt x="267" y="283"/>
                  </a:lnTo>
                  <a:lnTo>
                    <a:pt x="265" y="283"/>
                  </a:lnTo>
                  <a:lnTo>
                    <a:pt x="263" y="284"/>
                  </a:lnTo>
                  <a:lnTo>
                    <a:pt x="262" y="286"/>
                  </a:lnTo>
                  <a:lnTo>
                    <a:pt x="260" y="290"/>
                  </a:lnTo>
                  <a:lnTo>
                    <a:pt x="257" y="293"/>
                  </a:lnTo>
                  <a:lnTo>
                    <a:pt x="254" y="296"/>
                  </a:lnTo>
                  <a:lnTo>
                    <a:pt x="251" y="297"/>
                  </a:lnTo>
                  <a:lnTo>
                    <a:pt x="248" y="297"/>
                  </a:lnTo>
                  <a:lnTo>
                    <a:pt x="245" y="298"/>
                  </a:lnTo>
                  <a:lnTo>
                    <a:pt x="242" y="299"/>
                  </a:lnTo>
                  <a:lnTo>
                    <a:pt x="240" y="300"/>
                  </a:lnTo>
                  <a:lnTo>
                    <a:pt x="231" y="309"/>
                  </a:lnTo>
                  <a:lnTo>
                    <a:pt x="221" y="316"/>
                  </a:lnTo>
                  <a:lnTo>
                    <a:pt x="210" y="322"/>
                  </a:lnTo>
                  <a:lnTo>
                    <a:pt x="204" y="322"/>
                  </a:lnTo>
                  <a:lnTo>
                    <a:pt x="198" y="319"/>
                  </a:lnTo>
                  <a:lnTo>
                    <a:pt x="193" y="316"/>
                  </a:lnTo>
                  <a:lnTo>
                    <a:pt x="192" y="316"/>
                  </a:lnTo>
                  <a:lnTo>
                    <a:pt x="191" y="315"/>
                  </a:lnTo>
                  <a:lnTo>
                    <a:pt x="191" y="313"/>
                  </a:lnTo>
                  <a:lnTo>
                    <a:pt x="191" y="312"/>
                  </a:lnTo>
                  <a:lnTo>
                    <a:pt x="192" y="310"/>
                  </a:lnTo>
                  <a:lnTo>
                    <a:pt x="192" y="309"/>
                  </a:lnTo>
                  <a:lnTo>
                    <a:pt x="191" y="310"/>
                  </a:lnTo>
                  <a:lnTo>
                    <a:pt x="190" y="310"/>
                  </a:lnTo>
                  <a:lnTo>
                    <a:pt x="189" y="309"/>
                  </a:lnTo>
                  <a:lnTo>
                    <a:pt x="188" y="307"/>
                  </a:lnTo>
                </a:path>
              </a:pathLst>
            </a:custGeom>
            <a:solidFill>
              <a:srgbClr val="79AD75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25" name="Freeform 152"/>
            <p:cNvSpPr>
              <a:spLocks/>
            </p:cNvSpPr>
            <p:nvPr/>
          </p:nvSpPr>
          <p:spPr bwMode="gray">
            <a:xfrm>
              <a:off x="4186" y="1685"/>
              <a:ext cx="178" cy="262"/>
            </a:xfrm>
            <a:custGeom>
              <a:avLst/>
              <a:gdLst>
                <a:gd name="T0" fmla="*/ 175 w 136"/>
                <a:gd name="T1" fmla="*/ 235 h 201"/>
                <a:gd name="T2" fmla="*/ 173 w 136"/>
                <a:gd name="T3" fmla="*/ 232 h 201"/>
                <a:gd name="T4" fmla="*/ 173 w 136"/>
                <a:gd name="T5" fmla="*/ 220 h 201"/>
                <a:gd name="T6" fmla="*/ 158 w 136"/>
                <a:gd name="T7" fmla="*/ 209 h 201"/>
                <a:gd name="T8" fmla="*/ 153 w 136"/>
                <a:gd name="T9" fmla="*/ 193 h 201"/>
                <a:gd name="T10" fmla="*/ 144 w 136"/>
                <a:gd name="T11" fmla="*/ 190 h 201"/>
                <a:gd name="T12" fmla="*/ 135 w 136"/>
                <a:gd name="T13" fmla="*/ 175 h 201"/>
                <a:gd name="T14" fmla="*/ 135 w 136"/>
                <a:gd name="T15" fmla="*/ 141 h 201"/>
                <a:gd name="T16" fmla="*/ 132 w 136"/>
                <a:gd name="T17" fmla="*/ 134 h 201"/>
                <a:gd name="T18" fmla="*/ 135 w 136"/>
                <a:gd name="T19" fmla="*/ 125 h 201"/>
                <a:gd name="T20" fmla="*/ 148 w 136"/>
                <a:gd name="T21" fmla="*/ 121 h 201"/>
                <a:gd name="T22" fmla="*/ 153 w 136"/>
                <a:gd name="T23" fmla="*/ 113 h 201"/>
                <a:gd name="T24" fmla="*/ 154 w 136"/>
                <a:gd name="T25" fmla="*/ 102 h 201"/>
                <a:gd name="T26" fmla="*/ 157 w 136"/>
                <a:gd name="T27" fmla="*/ 100 h 201"/>
                <a:gd name="T28" fmla="*/ 160 w 136"/>
                <a:gd name="T29" fmla="*/ 96 h 201"/>
                <a:gd name="T30" fmla="*/ 141 w 136"/>
                <a:gd name="T31" fmla="*/ 81 h 201"/>
                <a:gd name="T32" fmla="*/ 131 w 136"/>
                <a:gd name="T33" fmla="*/ 72 h 201"/>
                <a:gd name="T34" fmla="*/ 127 w 136"/>
                <a:gd name="T35" fmla="*/ 68 h 201"/>
                <a:gd name="T36" fmla="*/ 120 w 136"/>
                <a:gd name="T37" fmla="*/ 68 h 201"/>
                <a:gd name="T38" fmla="*/ 107 w 136"/>
                <a:gd name="T39" fmla="*/ 65 h 201"/>
                <a:gd name="T40" fmla="*/ 102 w 136"/>
                <a:gd name="T41" fmla="*/ 57 h 201"/>
                <a:gd name="T42" fmla="*/ 103 w 136"/>
                <a:gd name="T43" fmla="*/ 47 h 201"/>
                <a:gd name="T44" fmla="*/ 94 w 136"/>
                <a:gd name="T45" fmla="*/ 35 h 201"/>
                <a:gd name="T46" fmla="*/ 82 w 136"/>
                <a:gd name="T47" fmla="*/ 22 h 201"/>
                <a:gd name="T48" fmla="*/ 79 w 136"/>
                <a:gd name="T49" fmla="*/ 7 h 201"/>
                <a:gd name="T50" fmla="*/ 68 w 136"/>
                <a:gd name="T51" fmla="*/ 4 h 201"/>
                <a:gd name="T52" fmla="*/ 60 w 136"/>
                <a:gd name="T53" fmla="*/ 0 h 201"/>
                <a:gd name="T54" fmla="*/ 52 w 136"/>
                <a:gd name="T55" fmla="*/ 13 h 201"/>
                <a:gd name="T56" fmla="*/ 45 w 136"/>
                <a:gd name="T57" fmla="*/ 27 h 201"/>
                <a:gd name="T58" fmla="*/ 30 w 136"/>
                <a:gd name="T59" fmla="*/ 33 h 201"/>
                <a:gd name="T60" fmla="*/ 24 w 136"/>
                <a:gd name="T61" fmla="*/ 44 h 201"/>
                <a:gd name="T62" fmla="*/ 31 w 136"/>
                <a:gd name="T63" fmla="*/ 48 h 201"/>
                <a:gd name="T64" fmla="*/ 42 w 136"/>
                <a:gd name="T65" fmla="*/ 51 h 201"/>
                <a:gd name="T66" fmla="*/ 46 w 136"/>
                <a:gd name="T67" fmla="*/ 56 h 201"/>
                <a:gd name="T68" fmla="*/ 59 w 136"/>
                <a:gd name="T69" fmla="*/ 64 h 201"/>
                <a:gd name="T70" fmla="*/ 27 w 136"/>
                <a:gd name="T71" fmla="*/ 68 h 201"/>
                <a:gd name="T72" fmla="*/ 5 w 136"/>
                <a:gd name="T73" fmla="*/ 68 h 201"/>
                <a:gd name="T74" fmla="*/ 3 w 136"/>
                <a:gd name="T75" fmla="*/ 72 h 201"/>
                <a:gd name="T76" fmla="*/ 4 w 136"/>
                <a:gd name="T77" fmla="*/ 82 h 201"/>
                <a:gd name="T78" fmla="*/ 0 w 136"/>
                <a:gd name="T79" fmla="*/ 98 h 201"/>
                <a:gd name="T80" fmla="*/ 27 w 136"/>
                <a:gd name="T81" fmla="*/ 124 h 201"/>
                <a:gd name="T82" fmla="*/ 41 w 136"/>
                <a:gd name="T83" fmla="*/ 121 h 201"/>
                <a:gd name="T84" fmla="*/ 51 w 136"/>
                <a:gd name="T85" fmla="*/ 128 h 201"/>
                <a:gd name="T86" fmla="*/ 47 w 136"/>
                <a:gd name="T87" fmla="*/ 138 h 201"/>
                <a:gd name="T88" fmla="*/ 55 w 136"/>
                <a:gd name="T89" fmla="*/ 159 h 201"/>
                <a:gd name="T90" fmla="*/ 50 w 136"/>
                <a:gd name="T91" fmla="*/ 209 h 201"/>
                <a:gd name="T92" fmla="*/ 58 w 136"/>
                <a:gd name="T93" fmla="*/ 245 h 201"/>
                <a:gd name="T94" fmla="*/ 80 w 136"/>
                <a:gd name="T95" fmla="*/ 261 h 201"/>
                <a:gd name="T96" fmla="*/ 93 w 136"/>
                <a:gd name="T97" fmla="*/ 259 h 201"/>
                <a:gd name="T98" fmla="*/ 106 w 136"/>
                <a:gd name="T99" fmla="*/ 259 h 201"/>
                <a:gd name="T100" fmla="*/ 119 w 136"/>
                <a:gd name="T101" fmla="*/ 257 h 201"/>
                <a:gd name="T102" fmla="*/ 130 w 136"/>
                <a:gd name="T103" fmla="*/ 258 h 201"/>
                <a:gd name="T104" fmla="*/ 140 w 136"/>
                <a:gd name="T105" fmla="*/ 253 h 201"/>
                <a:gd name="T106" fmla="*/ 157 w 136"/>
                <a:gd name="T107" fmla="*/ 250 h 201"/>
                <a:gd name="T108" fmla="*/ 173 w 136"/>
                <a:gd name="T109" fmla="*/ 242 h 20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36"/>
                <a:gd name="T166" fmla="*/ 0 h 201"/>
                <a:gd name="T167" fmla="*/ 136 w 136"/>
                <a:gd name="T168" fmla="*/ 201 h 20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36" h="201">
                  <a:moveTo>
                    <a:pt x="136" y="184"/>
                  </a:moveTo>
                  <a:lnTo>
                    <a:pt x="135" y="182"/>
                  </a:lnTo>
                  <a:lnTo>
                    <a:pt x="134" y="181"/>
                  </a:lnTo>
                  <a:lnTo>
                    <a:pt x="134" y="180"/>
                  </a:lnTo>
                  <a:lnTo>
                    <a:pt x="134" y="179"/>
                  </a:lnTo>
                  <a:lnTo>
                    <a:pt x="133" y="179"/>
                  </a:lnTo>
                  <a:lnTo>
                    <a:pt x="132" y="179"/>
                  </a:lnTo>
                  <a:lnTo>
                    <a:pt x="132" y="178"/>
                  </a:lnTo>
                  <a:lnTo>
                    <a:pt x="133" y="176"/>
                  </a:lnTo>
                  <a:lnTo>
                    <a:pt x="133" y="173"/>
                  </a:lnTo>
                  <a:lnTo>
                    <a:pt x="133" y="171"/>
                  </a:lnTo>
                  <a:lnTo>
                    <a:pt x="132" y="169"/>
                  </a:lnTo>
                  <a:lnTo>
                    <a:pt x="130" y="167"/>
                  </a:lnTo>
                  <a:lnTo>
                    <a:pt x="126" y="164"/>
                  </a:lnTo>
                  <a:lnTo>
                    <a:pt x="122" y="161"/>
                  </a:lnTo>
                  <a:lnTo>
                    <a:pt x="121" y="160"/>
                  </a:lnTo>
                  <a:lnTo>
                    <a:pt x="121" y="158"/>
                  </a:lnTo>
                  <a:lnTo>
                    <a:pt x="120" y="154"/>
                  </a:lnTo>
                  <a:lnTo>
                    <a:pt x="119" y="151"/>
                  </a:lnTo>
                  <a:lnTo>
                    <a:pt x="117" y="148"/>
                  </a:lnTo>
                  <a:lnTo>
                    <a:pt x="114" y="146"/>
                  </a:lnTo>
                  <a:lnTo>
                    <a:pt x="113" y="146"/>
                  </a:lnTo>
                  <a:lnTo>
                    <a:pt x="112" y="146"/>
                  </a:lnTo>
                  <a:lnTo>
                    <a:pt x="110" y="146"/>
                  </a:lnTo>
                  <a:lnTo>
                    <a:pt x="108" y="143"/>
                  </a:lnTo>
                  <a:lnTo>
                    <a:pt x="107" y="139"/>
                  </a:lnTo>
                  <a:lnTo>
                    <a:pt x="105" y="136"/>
                  </a:lnTo>
                  <a:lnTo>
                    <a:pt x="103" y="134"/>
                  </a:lnTo>
                  <a:lnTo>
                    <a:pt x="99" y="127"/>
                  </a:lnTo>
                  <a:lnTo>
                    <a:pt x="99" y="118"/>
                  </a:lnTo>
                  <a:lnTo>
                    <a:pt x="102" y="111"/>
                  </a:lnTo>
                  <a:lnTo>
                    <a:pt x="103" y="108"/>
                  </a:lnTo>
                  <a:lnTo>
                    <a:pt x="103" y="106"/>
                  </a:lnTo>
                  <a:lnTo>
                    <a:pt x="102" y="103"/>
                  </a:lnTo>
                  <a:lnTo>
                    <a:pt x="101" y="103"/>
                  </a:lnTo>
                  <a:lnTo>
                    <a:pt x="101" y="102"/>
                  </a:lnTo>
                  <a:lnTo>
                    <a:pt x="101" y="100"/>
                  </a:lnTo>
                  <a:lnTo>
                    <a:pt x="101" y="99"/>
                  </a:lnTo>
                  <a:lnTo>
                    <a:pt x="103" y="96"/>
                  </a:lnTo>
                  <a:lnTo>
                    <a:pt x="105" y="95"/>
                  </a:lnTo>
                  <a:lnTo>
                    <a:pt x="107" y="94"/>
                  </a:lnTo>
                  <a:lnTo>
                    <a:pt x="110" y="94"/>
                  </a:lnTo>
                  <a:lnTo>
                    <a:pt x="113" y="93"/>
                  </a:lnTo>
                  <a:lnTo>
                    <a:pt x="115" y="93"/>
                  </a:lnTo>
                  <a:lnTo>
                    <a:pt x="116" y="91"/>
                  </a:lnTo>
                  <a:lnTo>
                    <a:pt x="117" y="89"/>
                  </a:lnTo>
                  <a:lnTo>
                    <a:pt x="117" y="87"/>
                  </a:lnTo>
                  <a:lnTo>
                    <a:pt x="117" y="85"/>
                  </a:lnTo>
                  <a:lnTo>
                    <a:pt x="117" y="83"/>
                  </a:lnTo>
                  <a:lnTo>
                    <a:pt x="117" y="81"/>
                  </a:lnTo>
                  <a:lnTo>
                    <a:pt x="118" y="78"/>
                  </a:lnTo>
                  <a:lnTo>
                    <a:pt x="119" y="77"/>
                  </a:lnTo>
                  <a:lnTo>
                    <a:pt x="120" y="77"/>
                  </a:lnTo>
                  <a:lnTo>
                    <a:pt x="121" y="76"/>
                  </a:lnTo>
                  <a:lnTo>
                    <a:pt x="122" y="75"/>
                  </a:lnTo>
                  <a:lnTo>
                    <a:pt x="122" y="74"/>
                  </a:lnTo>
                  <a:lnTo>
                    <a:pt x="119" y="71"/>
                  </a:lnTo>
                  <a:lnTo>
                    <a:pt x="115" y="68"/>
                  </a:lnTo>
                  <a:lnTo>
                    <a:pt x="112" y="65"/>
                  </a:lnTo>
                  <a:lnTo>
                    <a:pt x="108" y="62"/>
                  </a:lnTo>
                  <a:lnTo>
                    <a:pt x="107" y="60"/>
                  </a:lnTo>
                  <a:lnTo>
                    <a:pt x="105" y="58"/>
                  </a:lnTo>
                  <a:lnTo>
                    <a:pt x="103" y="56"/>
                  </a:lnTo>
                  <a:lnTo>
                    <a:pt x="100" y="55"/>
                  </a:lnTo>
                  <a:lnTo>
                    <a:pt x="99" y="55"/>
                  </a:lnTo>
                  <a:lnTo>
                    <a:pt x="98" y="54"/>
                  </a:lnTo>
                  <a:lnTo>
                    <a:pt x="98" y="53"/>
                  </a:lnTo>
                  <a:lnTo>
                    <a:pt x="97" y="52"/>
                  </a:lnTo>
                  <a:lnTo>
                    <a:pt x="96" y="52"/>
                  </a:lnTo>
                  <a:lnTo>
                    <a:pt x="95" y="52"/>
                  </a:lnTo>
                  <a:lnTo>
                    <a:pt x="95" y="53"/>
                  </a:lnTo>
                  <a:lnTo>
                    <a:pt x="92" y="52"/>
                  </a:lnTo>
                  <a:lnTo>
                    <a:pt x="90" y="50"/>
                  </a:lnTo>
                  <a:lnTo>
                    <a:pt x="87" y="50"/>
                  </a:lnTo>
                  <a:lnTo>
                    <a:pt x="85" y="50"/>
                  </a:lnTo>
                  <a:lnTo>
                    <a:pt x="82" y="50"/>
                  </a:lnTo>
                  <a:lnTo>
                    <a:pt x="80" y="49"/>
                  </a:lnTo>
                  <a:lnTo>
                    <a:pt x="78" y="47"/>
                  </a:lnTo>
                  <a:lnTo>
                    <a:pt x="78" y="46"/>
                  </a:lnTo>
                  <a:lnTo>
                    <a:pt x="78" y="44"/>
                  </a:lnTo>
                  <a:lnTo>
                    <a:pt x="78" y="42"/>
                  </a:lnTo>
                  <a:lnTo>
                    <a:pt x="79" y="40"/>
                  </a:lnTo>
                  <a:lnTo>
                    <a:pt x="80" y="38"/>
                  </a:lnTo>
                  <a:lnTo>
                    <a:pt x="79" y="36"/>
                  </a:lnTo>
                  <a:lnTo>
                    <a:pt x="78" y="33"/>
                  </a:lnTo>
                  <a:lnTo>
                    <a:pt x="76" y="31"/>
                  </a:lnTo>
                  <a:lnTo>
                    <a:pt x="74" y="28"/>
                  </a:lnTo>
                  <a:lnTo>
                    <a:pt x="72" y="27"/>
                  </a:lnTo>
                  <a:lnTo>
                    <a:pt x="69" y="25"/>
                  </a:lnTo>
                  <a:lnTo>
                    <a:pt x="67" y="22"/>
                  </a:lnTo>
                  <a:lnTo>
                    <a:pt x="64" y="20"/>
                  </a:lnTo>
                  <a:lnTo>
                    <a:pt x="63" y="17"/>
                  </a:lnTo>
                  <a:lnTo>
                    <a:pt x="62" y="13"/>
                  </a:lnTo>
                  <a:lnTo>
                    <a:pt x="62" y="10"/>
                  </a:lnTo>
                  <a:lnTo>
                    <a:pt x="61" y="7"/>
                  </a:lnTo>
                  <a:lnTo>
                    <a:pt x="60" y="5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4" y="4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41" y="5"/>
                  </a:lnTo>
                  <a:lnTo>
                    <a:pt x="40" y="10"/>
                  </a:lnTo>
                  <a:lnTo>
                    <a:pt x="40" y="14"/>
                  </a:lnTo>
                  <a:lnTo>
                    <a:pt x="38" y="16"/>
                  </a:lnTo>
                  <a:lnTo>
                    <a:pt x="36" y="19"/>
                  </a:lnTo>
                  <a:lnTo>
                    <a:pt x="34" y="21"/>
                  </a:lnTo>
                  <a:lnTo>
                    <a:pt x="31" y="22"/>
                  </a:lnTo>
                  <a:lnTo>
                    <a:pt x="28" y="23"/>
                  </a:lnTo>
                  <a:lnTo>
                    <a:pt x="24" y="22"/>
                  </a:lnTo>
                  <a:lnTo>
                    <a:pt x="23" y="25"/>
                  </a:lnTo>
                  <a:lnTo>
                    <a:pt x="22" y="27"/>
                  </a:lnTo>
                  <a:lnTo>
                    <a:pt x="20" y="30"/>
                  </a:lnTo>
                  <a:lnTo>
                    <a:pt x="18" y="32"/>
                  </a:lnTo>
                  <a:lnTo>
                    <a:pt x="18" y="34"/>
                  </a:lnTo>
                  <a:lnTo>
                    <a:pt x="18" y="35"/>
                  </a:lnTo>
                  <a:lnTo>
                    <a:pt x="20" y="36"/>
                  </a:lnTo>
                  <a:lnTo>
                    <a:pt x="22" y="37"/>
                  </a:lnTo>
                  <a:lnTo>
                    <a:pt x="24" y="37"/>
                  </a:lnTo>
                  <a:lnTo>
                    <a:pt x="26" y="37"/>
                  </a:lnTo>
                  <a:lnTo>
                    <a:pt x="28" y="38"/>
                  </a:lnTo>
                  <a:lnTo>
                    <a:pt x="30" y="38"/>
                  </a:lnTo>
                  <a:lnTo>
                    <a:pt x="32" y="39"/>
                  </a:lnTo>
                  <a:lnTo>
                    <a:pt x="32" y="40"/>
                  </a:lnTo>
                  <a:lnTo>
                    <a:pt x="33" y="41"/>
                  </a:lnTo>
                  <a:lnTo>
                    <a:pt x="34" y="43"/>
                  </a:lnTo>
                  <a:lnTo>
                    <a:pt x="35" y="43"/>
                  </a:lnTo>
                  <a:lnTo>
                    <a:pt x="39" y="44"/>
                  </a:lnTo>
                  <a:lnTo>
                    <a:pt x="42" y="45"/>
                  </a:lnTo>
                  <a:lnTo>
                    <a:pt x="46" y="45"/>
                  </a:lnTo>
                  <a:lnTo>
                    <a:pt x="45" y="49"/>
                  </a:lnTo>
                  <a:lnTo>
                    <a:pt x="42" y="52"/>
                  </a:lnTo>
                  <a:lnTo>
                    <a:pt x="36" y="53"/>
                  </a:lnTo>
                  <a:lnTo>
                    <a:pt x="29" y="53"/>
                  </a:lnTo>
                  <a:lnTo>
                    <a:pt x="21" y="52"/>
                  </a:lnTo>
                  <a:lnTo>
                    <a:pt x="13" y="52"/>
                  </a:lnTo>
                  <a:lnTo>
                    <a:pt x="6" y="50"/>
                  </a:lnTo>
                  <a:lnTo>
                    <a:pt x="5" y="50"/>
                  </a:lnTo>
                  <a:lnTo>
                    <a:pt x="4" y="52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2" y="55"/>
                  </a:lnTo>
                  <a:lnTo>
                    <a:pt x="3" y="57"/>
                  </a:lnTo>
                  <a:lnTo>
                    <a:pt x="4" y="59"/>
                  </a:lnTo>
                  <a:lnTo>
                    <a:pt x="4" y="61"/>
                  </a:lnTo>
                  <a:lnTo>
                    <a:pt x="3" y="63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0" y="75"/>
                  </a:lnTo>
                  <a:lnTo>
                    <a:pt x="4" y="80"/>
                  </a:lnTo>
                  <a:lnTo>
                    <a:pt x="10" y="85"/>
                  </a:lnTo>
                  <a:lnTo>
                    <a:pt x="16" y="90"/>
                  </a:lnTo>
                  <a:lnTo>
                    <a:pt x="21" y="95"/>
                  </a:lnTo>
                  <a:lnTo>
                    <a:pt x="25" y="98"/>
                  </a:lnTo>
                  <a:lnTo>
                    <a:pt x="26" y="95"/>
                  </a:lnTo>
                  <a:lnTo>
                    <a:pt x="29" y="94"/>
                  </a:lnTo>
                  <a:lnTo>
                    <a:pt x="31" y="93"/>
                  </a:lnTo>
                  <a:lnTo>
                    <a:pt x="33" y="93"/>
                  </a:lnTo>
                  <a:lnTo>
                    <a:pt x="35" y="94"/>
                  </a:lnTo>
                  <a:lnTo>
                    <a:pt x="37" y="95"/>
                  </a:lnTo>
                  <a:lnTo>
                    <a:pt x="39" y="98"/>
                  </a:lnTo>
                  <a:lnTo>
                    <a:pt x="39" y="100"/>
                  </a:lnTo>
                  <a:lnTo>
                    <a:pt x="39" y="102"/>
                  </a:lnTo>
                  <a:lnTo>
                    <a:pt x="38" y="104"/>
                  </a:lnTo>
                  <a:lnTo>
                    <a:pt x="36" y="106"/>
                  </a:lnTo>
                  <a:lnTo>
                    <a:pt x="36" y="108"/>
                  </a:lnTo>
                  <a:lnTo>
                    <a:pt x="36" y="110"/>
                  </a:lnTo>
                  <a:lnTo>
                    <a:pt x="37" y="112"/>
                  </a:lnTo>
                  <a:lnTo>
                    <a:pt x="42" y="122"/>
                  </a:lnTo>
                  <a:lnTo>
                    <a:pt x="45" y="133"/>
                  </a:lnTo>
                  <a:lnTo>
                    <a:pt x="45" y="144"/>
                  </a:lnTo>
                  <a:lnTo>
                    <a:pt x="41" y="155"/>
                  </a:lnTo>
                  <a:lnTo>
                    <a:pt x="38" y="160"/>
                  </a:lnTo>
                  <a:lnTo>
                    <a:pt x="38" y="166"/>
                  </a:lnTo>
                  <a:lnTo>
                    <a:pt x="41" y="171"/>
                  </a:lnTo>
                  <a:lnTo>
                    <a:pt x="41" y="180"/>
                  </a:lnTo>
                  <a:lnTo>
                    <a:pt x="44" y="188"/>
                  </a:lnTo>
                  <a:lnTo>
                    <a:pt x="50" y="194"/>
                  </a:lnTo>
                  <a:lnTo>
                    <a:pt x="56" y="199"/>
                  </a:lnTo>
                  <a:lnTo>
                    <a:pt x="58" y="200"/>
                  </a:lnTo>
                  <a:lnTo>
                    <a:pt x="61" y="200"/>
                  </a:lnTo>
                  <a:lnTo>
                    <a:pt x="63" y="199"/>
                  </a:lnTo>
                  <a:lnTo>
                    <a:pt x="66" y="198"/>
                  </a:lnTo>
                  <a:lnTo>
                    <a:pt x="69" y="198"/>
                  </a:lnTo>
                  <a:lnTo>
                    <a:pt x="71" y="199"/>
                  </a:lnTo>
                  <a:lnTo>
                    <a:pt x="73" y="200"/>
                  </a:lnTo>
                  <a:lnTo>
                    <a:pt x="75" y="201"/>
                  </a:lnTo>
                  <a:lnTo>
                    <a:pt x="78" y="200"/>
                  </a:lnTo>
                  <a:lnTo>
                    <a:pt x="81" y="199"/>
                  </a:lnTo>
                  <a:lnTo>
                    <a:pt x="85" y="196"/>
                  </a:lnTo>
                  <a:lnTo>
                    <a:pt x="87" y="196"/>
                  </a:lnTo>
                  <a:lnTo>
                    <a:pt x="89" y="196"/>
                  </a:lnTo>
                  <a:lnTo>
                    <a:pt x="91" y="197"/>
                  </a:lnTo>
                  <a:lnTo>
                    <a:pt x="93" y="198"/>
                  </a:lnTo>
                  <a:lnTo>
                    <a:pt x="96" y="199"/>
                  </a:lnTo>
                  <a:lnTo>
                    <a:pt x="98" y="199"/>
                  </a:lnTo>
                  <a:lnTo>
                    <a:pt x="99" y="198"/>
                  </a:lnTo>
                  <a:lnTo>
                    <a:pt x="101" y="197"/>
                  </a:lnTo>
                  <a:lnTo>
                    <a:pt x="103" y="196"/>
                  </a:lnTo>
                  <a:lnTo>
                    <a:pt x="104" y="195"/>
                  </a:lnTo>
                  <a:lnTo>
                    <a:pt x="107" y="194"/>
                  </a:lnTo>
                  <a:lnTo>
                    <a:pt x="110" y="194"/>
                  </a:lnTo>
                  <a:lnTo>
                    <a:pt x="114" y="194"/>
                  </a:lnTo>
                  <a:lnTo>
                    <a:pt x="116" y="194"/>
                  </a:lnTo>
                  <a:lnTo>
                    <a:pt x="120" y="192"/>
                  </a:lnTo>
                  <a:lnTo>
                    <a:pt x="123" y="190"/>
                  </a:lnTo>
                  <a:lnTo>
                    <a:pt x="126" y="188"/>
                  </a:lnTo>
                  <a:lnTo>
                    <a:pt x="129" y="186"/>
                  </a:lnTo>
                  <a:lnTo>
                    <a:pt x="132" y="186"/>
                  </a:lnTo>
                  <a:lnTo>
                    <a:pt x="136" y="184"/>
                  </a:lnTo>
                  <a:close/>
                </a:path>
              </a:pathLst>
            </a:custGeom>
            <a:solidFill>
              <a:srgbClr val="79AD75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26" name="Freeform 153"/>
            <p:cNvSpPr>
              <a:spLocks/>
            </p:cNvSpPr>
            <p:nvPr/>
          </p:nvSpPr>
          <p:spPr bwMode="gray">
            <a:xfrm>
              <a:off x="4186" y="1685"/>
              <a:ext cx="178" cy="262"/>
            </a:xfrm>
            <a:custGeom>
              <a:avLst/>
              <a:gdLst>
                <a:gd name="T0" fmla="*/ 175 w 136"/>
                <a:gd name="T1" fmla="*/ 235 h 201"/>
                <a:gd name="T2" fmla="*/ 173 w 136"/>
                <a:gd name="T3" fmla="*/ 232 h 201"/>
                <a:gd name="T4" fmla="*/ 173 w 136"/>
                <a:gd name="T5" fmla="*/ 220 h 201"/>
                <a:gd name="T6" fmla="*/ 158 w 136"/>
                <a:gd name="T7" fmla="*/ 209 h 201"/>
                <a:gd name="T8" fmla="*/ 153 w 136"/>
                <a:gd name="T9" fmla="*/ 193 h 201"/>
                <a:gd name="T10" fmla="*/ 144 w 136"/>
                <a:gd name="T11" fmla="*/ 190 h 201"/>
                <a:gd name="T12" fmla="*/ 135 w 136"/>
                <a:gd name="T13" fmla="*/ 175 h 201"/>
                <a:gd name="T14" fmla="*/ 135 w 136"/>
                <a:gd name="T15" fmla="*/ 141 h 201"/>
                <a:gd name="T16" fmla="*/ 132 w 136"/>
                <a:gd name="T17" fmla="*/ 134 h 201"/>
                <a:gd name="T18" fmla="*/ 135 w 136"/>
                <a:gd name="T19" fmla="*/ 125 h 201"/>
                <a:gd name="T20" fmla="*/ 148 w 136"/>
                <a:gd name="T21" fmla="*/ 121 h 201"/>
                <a:gd name="T22" fmla="*/ 153 w 136"/>
                <a:gd name="T23" fmla="*/ 113 h 201"/>
                <a:gd name="T24" fmla="*/ 154 w 136"/>
                <a:gd name="T25" fmla="*/ 102 h 201"/>
                <a:gd name="T26" fmla="*/ 157 w 136"/>
                <a:gd name="T27" fmla="*/ 100 h 201"/>
                <a:gd name="T28" fmla="*/ 160 w 136"/>
                <a:gd name="T29" fmla="*/ 96 h 201"/>
                <a:gd name="T30" fmla="*/ 141 w 136"/>
                <a:gd name="T31" fmla="*/ 81 h 201"/>
                <a:gd name="T32" fmla="*/ 131 w 136"/>
                <a:gd name="T33" fmla="*/ 72 h 201"/>
                <a:gd name="T34" fmla="*/ 127 w 136"/>
                <a:gd name="T35" fmla="*/ 68 h 201"/>
                <a:gd name="T36" fmla="*/ 120 w 136"/>
                <a:gd name="T37" fmla="*/ 68 h 201"/>
                <a:gd name="T38" fmla="*/ 107 w 136"/>
                <a:gd name="T39" fmla="*/ 65 h 201"/>
                <a:gd name="T40" fmla="*/ 102 w 136"/>
                <a:gd name="T41" fmla="*/ 57 h 201"/>
                <a:gd name="T42" fmla="*/ 103 w 136"/>
                <a:gd name="T43" fmla="*/ 47 h 201"/>
                <a:gd name="T44" fmla="*/ 94 w 136"/>
                <a:gd name="T45" fmla="*/ 35 h 201"/>
                <a:gd name="T46" fmla="*/ 82 w 136"/>
                <a:gd name="T47" fmla="*/ 22 h 201"/>
                <a:gd name="T48" fmla="*/ 79 w 136"/>
                <a:gd name="T49" fmla="*/ 7 h 201"/>
                <a:gd name="T50" fmla="*/ 68 w 136"/>
                <a:gd name="T51" fmla="*/ 4 h 201"/>
                <a:gd name="T52" fmla="*/ 60 w 136"/>
                <a:gd name="T53" fmla="*/ 0 h 201"/>
                <a:gd name="T54" fmla="*/ 52 w 136"/>
                <a:gd name="T55" fmla="*/ 13 h 201"/>
                <a:gd name="T56" fmla="*/ 45 w 136"/>
                <a:gd name="T57" fmla="*/ 27 h 201"/>
                <a:gd name="T58" fmla="*/ 30 w 136"/>
                <a:gd name="T59" fmla="*/ 33 h 201"/>
                <a:gd name="T60" fmla="*/ 24 w 136"/>
                <a:gd name="T61" fmla="*/ 44 h 201"/>
                <a:gd name="T62" fmla="*/ 31 w 136"/>
                <a:gd name="T63" fmla="*/ 48 h 201"/>
                <a:gd name="T64" fmla="*/ 42 w 136"/>
                <a:gd name="T65" fmla="*/ 51 h 201"/>
                <a:gd name="T66" fmla="*/ 46 w 136"/>
                <a:gd name="T67" fmla="*/ 56 h 201"/>
                <a:gd name="T68" fmla="*/ 59 w 136"/>
                <a:gd name="T69" fmla="*/ 64 h 201"/>
                <a:gd name="T70" fmla="*/ 27 w 136"/>
                <a:gd name="T71" fmla="*/ 68 h 201"/>
                <a:gd name="T72" fmla="*/ 5 w 136"/>
                <a:gd name="T73" fmla="*/ 68 h 201"/>
                <a:gd name="T74" fmla="*/ 3 w 136"/>
                <a:gd name="T75" fmla="*/ 72 h 201"/>
                <a:gd name="T76" fmla="*/ 4 w 136"/>
                <a:gd name="T77" fmla="*/ 82 h 201"/>
                <a:gd name="T78" fmla="*/ 0 w 136"/>
                <a:gd name="T79" fmla="*/ 98 h 201"/>
                <a:gd name="T80" fmla="*/ 27 w 136"/>
                <a:gd name="T81" fmla="*/ 124 h 201"/>
                <a:gd name="T82" fmla="*/ 41 w 136"/>
                <a:gd name="T83" fmla="*/ 121 h 201"/>
                <a:gd name="T84" fmla="*/ 51 w 136"/>
                <a:gd name="T85" fmla="*/ 128 h 201"/>
                <a:gd name="T86" fmla="*/ 47 w 136"/>
                <a:gd name="T87" fmla="*/ 138 h 201"/>
                <a:gd name="T88" fmla="*/ 55 w 136"/>
                <a:gd name="T89" fmla="*/ 159 h 201"/>
                <a:gd name="T90" fmla="*/ 50 w 136"/>
                <a:gd name="T91" fmla="*/ 209 h 201"/>
                <a:gd name="T92" fmla="*/ 58 w 136"/>
                <a:gd name="T93" fmla="*/ 245 h 201"/>
                <a:gd name="T94" fmla="*/ 80 w 136"/>
                <a:gd name="T95" fmla="*/ 261 h 201"/>
                <a:gd name="T96" fmla="*/ 93 w 136"/>
                <a:gd name="T97" fmla="*/ 259 h 201"/>
                <a:gd name="T98" fmla="*/ 106 w 136"/>
                <a:gd name="T99" fmla="*/ 259 h 201"/>
                <a:gd name="T100" fmla="*/ 119 w 136"/>
                <a:gd name="T101" fmla="*/ 257 h 201"/>
                <a:gd name="T102" fmla="*/ 130 w 136"/>
                <a:gd name="T103" fmla="*/ 258 h 201"/>
                <a:gd name="T104" fmla="*/ 140 w 136"/>
                <a:gd name="T105" fmla="*/ 253 h 201"/>
                <a:gd name="T106" fmla="*/ 157 w 136"/>
                <a:gd name="T107" fmla="*/ 250 h 201"/>
                <a:gd name="T108" fmla="*/ 173 w 136"/>
                <a:gd name="T109" fmla="*/ 242 h 20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36"/>
                <a:gd name="T166" fmla="*/ 0 h 201"/>
                <a:gd name="T167" fmla="*/ 136 w 136"/>
                <a:gd name="T168" fmla="*/ 201 h 20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36" h="201">
                  <a:moveTo>
                    <a:pt x="136" y="184"/>
                  </a:moveTo>
                  <a:lnTo>
                    <a:pt x="135" y="182"/>
                  </a:lnTo>
                  <a:lnTo>
                    <a:pt x="134" y="181"/>
                  </a:lnTo>
                  <a:lnTo>
                    <a:pt x="134" y="180"/>
                  </a:lnTo>
                  <a:lnTo>
                    <a:pt x="134" y="179"/>
                  </a:lnTo>
                  <a:lnTo>
                    <a:pt x="133" y="179"/>
                  </a:lnTo>
                  <a:lnTo>
                    <a:pt x="132" y="179"/>
                  </a:lnTo>
                  <a:lnTo>
                    <a:pt x="132" y="178"/>
                  </a:lnTo>
                  <a:lnTo>
                    <a:pt x="133" y="176"/>
                  </a:lnTo>
                  <a:lnTo>
                    <a:pt x="133" y="173"/>
                  </a:lnTo>
                  <a:lnTo>
                    <a:pt x="133" y="171"/>
                  </a:lnTo>
                  <a:lnTo>
                    <a:pt x="132" y="169"/>
                  </a:lnTo>
                  <a:lnTo>
                    <a:pt x="130" y="167"/>
                  </a:lnTo>
                  <a:lnTo>
                    <a:pt x="126" y="164"/>
                  </a:lnTo>
                  <a:lnTo>
                    <a:pt x="122" y="161"/>
                  </a:lnTo>
                  <a:lnTo>
                    <a:pt x="121" y="160"/>
                  </a:lnTo>
                  <a:lnTo>
                    <a:pt x="121" y="158"/>
                  </a:lnTo>
                  <a:lnTo>
                    <a:pt x="120" y="154"/>
                  </a:lnTo>
                  <a:lnTo>
                    <a:pt x="119" y="151"/>
                  </a:lnTo>
                  <a:lnTo>
                    <a:pt x="117" y="148"/>
                  </a:lnTo>
                  <a:lnTo>
                    <a:pt x="114" y="146"/>
                  </a:lnTo>
                  <a:lnTo>
                    <a:pt x="113" y="146"/>
                  </a:lnTo>
                  <a:lnTo>
                    <a:pt x="112" y="146"/>
                  </a:lnTo>
                  <a:lnTo>
                    <a:pt x="110" y="146"/>
                  </a:lnTo>
                  <a:lnTo>
                    <a:pt x="108" y="143"/>
                  </a:lnTo>
                  <a:lnTo>
                    <a:pt x="107" y="139"/>
                  </a:lnTo>
                  <a:lnTo>
                    <a:pt x="105" y="136"/>
                  </a:lnTo>
                  <a:lnTo>
                    <a:pt x="103" y="134"/>
                  </a:lnTo>
                  <a:lnTo>
                    <a:pt x="99" y="127"/>
                  </a:lnTo>
                  <a:lnTo>
                    <a:pt x="99" y="118"/>
                  </a:lnTo>
                  <a:lnTo>
                    <a:pt x="102" y="111"/>
                  </a:lnTo>
                  <a:lnTo>
                    <a:pt x="103" y="108"/>
                  </a:lnTo>
                  <a:lnTo>
                    <a:pt x="103" y="106"/>
                  </a:lnTo>
                  <a:lnTo>
                    <a:pt x="102" y="103"/>
                  </a:lnTo>
                  <a:lnTo>
                    <a:pt x="101" y="103"/>
                  </a:lnTo>
                  <a:lnTo>
                    <a:pt x="101" y="102"/>
                  </a:lnTo>
                  <a:lnTo>
                    <a:pt x="101" y="100"/>
                  </a:lnTo>
                  <a:lnTo>
                    <a:pt x="101" y="99"/>
                  </a:lnTo>
                  <a:lnTo>
                    <a:pt x="103" y="96"/>
                  </a:lnTo>
                  <a:lnTo>
                    <a:pt x="105" y="95"/>
                  </a:lnTo>
                  <a:lnTo>
                    <a:pt x="107" y="94"/>
                  </a:lnTo>
                  <a:lnTo>
                    <a:pt x="110" y="94"/>
                  </a:lnTo>
                  <a:lnTo>
                    <a:pt x="113" y="93"/>
                  </a:lnTo>
                  <a:lnTo>
                    <a:pt x="115" y="93"/>
                  </a:lnTo>
                  <a:lnTo>
                    <a:pt x="116" y="91"/>
                  </a:lnTo>
                  <a:lnTo>
                    <a:pt x="117" y="89"/>
                  </a:lnTo>
                  <a:lnTo>
                    <a:pt x="117" y="87"/>
                  </a:lnTo>
                  <a:lnTo>
                    <a:pt x="117" y="85"/>
                  </a:lnTo>
                  <a:lnTo>
                    <a:pt x="117" y="83"/>
                  </a:lnTo>
                  <a:lnTo>
                    <a:pt x="117" y="81"/>
                  </a:lnTo>
                  <a:lnTo>
                    <a:pt x="118" y="78"/>
                  </a:lnTo>
                  <a:lnTo>
                    <a:pt x="119" y="77"/>
                  </a:lnTo>
                  <a:lnTo>
                    <a:pt x="120" y="77"/>
                  </a:lnTo>
                  <a:lnTo>
                    <a:pt x="121" y="76"/>
                  </a:lnTo>
                  <a:lnTo>
                    <a:pt x="122" y="75"/>
                  </a:lnTo>
                  <a:lnTo>
                    <a:pt x="122" y="74"/>
                  </a:lnTo>
                  <a:lnTo>
                    <a:pt x="119" y="71"/>
                  </a:lnTo>
                  <a:lnTo>
                    <a:pt x="115" y="68"/>
                  </a:lnTo>
                  <a:lnTo>
                    <a:pt x="112" y="65"/>
                  </a:lnTo>
                  <a:lnTo>
                    <a:pt x="108" y="62"/>
                  </a:lnTo>
                  <a:lnTo>
                    <a:pt x="107" y="60"/>
                  </a:lnTo>
                  <a:lnTo>
                    <a:pt x="105" y="58"/>
                  </a:lnTo>
                  <a:lnTo>
                    <a:pt x="103" y="56"/>
                  </a:lnTo>
                  <a:lnTo>
                    <a:pt x="100" y="55"/>
                  </a:lnTo>
                  <a:lnTo>
                    <a:pt x="99" y="55"/>
                  </a:lnTo>
                  <a:lnTo>
                    <a:pt x="98" y="54"/>
                  </a:lnTo>
                  <a:lnTo>
                    <a:pt x="98" y="53"/>
                  </a:lnTo>
                  <a:lnTo>
                    <a:pt x="97" y="52"/>
                  </a:lnTo>
                  <a:lnTo>
                    <a:pt x="96" y="52"/>
                  </a:lnTo>
                  <a:lnTo>
                    <a:pt x="95" y="52"/>
                  </a:lnTo>
                  <a:lnTo>
                    <a:pt x="95" y="53"/>
                  </a:lnTo>
                  <a:lnTo>
                    <a:pt x="92" y="52"/>
                  </a:lnTo>
                  <a:lnTo>
                    <a:pt x="90" y="50"/>
                  </a:lnTo>
                  <a:lnTo>
                    <a:pt x="87" y="50"/>
                  </a:lnTo>
                  <a:lnTo>
                    <a:pt x="85" y="50"/>
                  </a:lnTo>
                  <a:lnTo>
                    <a:pt x="82" y="50"/>
                  </a:lnTo>
                  <a:lnTo>
                    <a:pt x="80" y="49"/>
                  </a:lnTo>
                  <a:lnTo>
                    <a:pt x="78" y="47"/>
                  </a:lnTo>
                  <a:lnTo>
                    <a:pt x="78" y="46"/>
                  </a:lnTo>
                  <a:lnTo>
                    <a:pt x="78" y="44"/>
                  </a:lnTo>
                  <a:lnTo>
                    <a:pt x="78" y="42"/>
                  </a:lnTo>
                  <a:lnTo>
                    <a:pt x="79" y="40"/>
                  </a:lnTo>
                  <a:lnTo>
                    <a:pt x="80" y="38"/>
                  </a:lnTo>
                  <a:lnTo>
                    <a:pt x="79" y="36"/>
                  </a:lnTo>
                  <a:lnTo>
                    <a:pt x="78" y="33"/>
                  </a:lnTo>
                  <a:lnTo>
                    <a:pt x="76" y="31"/>
                  </a:lnTo>
                  <a:lnTo>
                    <a:pt x="74" y="28"/>
                  </a:lnTo>
                  <a:lnTo>
                    <a:pt x="72" y="27"/>
                  </a:lnTo>
                  <a:lnTo>
                    <a:pt x="69" y="25"/>
                  </a:lnTo>
                  <a:lnTo>
                    <a:pt x="67" y="22"/>
                  </a:lnTo>
                  <a:lnTo>
                    <a:pt x="64" y="20"/>
                  </a:lnTo>
                  <a:lnTo>
                    <a:pt x="63" y="17"/>
                  </a:lnTo>
                  <a:lnTo>
                    <a:pt x="62" y="13"/>
                  </a:lnTo>
                  <a:lnTo>
                    <a:pt x="62" y="10"/>
                  </a:lnTo>
                  <a:lnTo>
                    <a:pt x="61" y="7"/>
                  </a:lnTo>
                  <a:lnTo>
                    <a:pt x="60" y="5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4" y="4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41" y="5"/>
                  </a:lnTo>
                  <a:lnTo>
                    <a:pt x="40" y="10"/>
                  </a:lnTo>
                  <a:lnTo>
                    <a:pt x="40" y="14"/>
                  </a:lnTo>
                  <a:lnTo>
                    <a:pt x="38" y="16"/>
                  </a:lnTo>
                  <a:lnTo>
                    <a:pt x="36" y="19"/>
                  </a:lnTo>
                  <a:lnTo>
                    <a:pt x="34" y="21"/>
                  </a:lnTo>
                  <a:lnTo>
                    <a:pt x="31" y="22"/>
                  </a:lnTo>
                  <a:lnTo>
                    <a:pt x="28" y="23"/>
                  </a:lnTo>
                  <a:lnTo>
                    <a:pt x="24" y="22"/>
                  </a:lnTo>
                  <a:lnTo>
                    <a:pt x="23" y="25"/>
                  </a:lnTo>
                  <a:lnTo>
                    <a:pt x="22" y="27"/>
                  </a:lnTo>
                  <a:lnTo>
                    <a:pt x="20" y="30"/>
                  </a:lnTo>
                  <a:lnTo>
                    <a:pt x="18" y="32"/>
                  </a:lnTo>
                  <a:lnTo>
                    <a:pt x="18" y="34"/>
                  </a:lnTo>
                  <a:lnTo>
                    <a:pt x="18" y="35"/>
                  </a:lnTo>
                  <a:lnTo>
                    <a:pt x="20" y="36"/>
                  </a:lnTo>
                  <a:lnTo>
                    <a:pt x="22" y="37"/>
                  </a:lnTo>
                  <a:lnTo>
                    <a:pt x="24" y="37"/>
                  </a:lnTo>
                  <a:lnTo>
                    <a:pt x="26" y="37"/>
                  </a:lnTo>
                  <a:lnTo>
                    <a:pt x="28" y="38"/>
                  </a:lnTo>
                  <a:lnTo>
                    <a:pt x="30" y="38"/>
                  </a:lnTo>
                  <a:lnTo>
                    <a:pt x="32" y="39"/>
                  </a:lnTo>
                  <a:lnTo>
                    <a:pt x="32" y="40"/>
                  </a:lnTo>
                  <a:lnTo>
                    <a:pt x="33" y="41"/>
                  </a:lnTo>
                  <a:lnTo>
                    <a:pt x="34" y="43"/>
                  </a:lnTo>
                  <a:lnTo>
                    <a:pt x="35" y="43"/>
                  </a:lnTo>
                  <a:lnTo>
                    <a:pt x="39" y="44"/>
                  </a:lnTo>
                  <a:lnTo>
                    <a:pt x="42" y="45"/>
                  </a:lnTo>
                  <a:lnTo>
                    <a:pt x="46" y="45"/>
                  </a:lnTo>
                  <a:lnTo>
                    <a:pt x="45" y="49"/>
                  </a:lnTo>
                  <a:lnTo>
                    <a:pt x="42" y="52"/>
                  </a:lnTo>
                  <a:lnTo>
                    <a:pt x="36" y="53"/>
                  </a:lnTo>
                  <a:lnTo>
                    <a:pt x="29" y="53"/>
                  </a:lnTo>
                  <a:lnTo>
                    <a:pt x="21" y="52"/>
                  </a:lnTo>
                  <a:lnTo>
                    <a:pt x="13" y="52"/>
                  </a:lnTo>
                  <a:lnTo>
                    <a:pt x="6" y="50"/>
                  </a:lnTo>
                  <a:lnTo>
                    <a:pt x="5" y="50"/>
                  </a:lnTo>
                  <a:lnTo>
                    <a:pt x="4" y="52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2" y="55"/>
                  </a:lnTo>
                  <a:lnTo>
                    <a:pt x="3" y="57"/>
                  </a:lnTo>
                  <a:lnTo>
                    <a:pt x="4" y="59"/>
                  </a:lnTo>
                  <a:lnTo>
                    <a:pt x="4" y="61"/>
                  </a:lnTo>
                  <a:lnTo>
                    <a:pt x="3" y="63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0" y="75"/>
                  </a:lnTo>
                  <a:lnTo>
                    <a:pt x="4" y="80"/>
                  </a:lnTo>
                  <a:lnTo>
                    <a:pt x="10" y="85"/>
                  </a:lnTo>
                  <a:lnTo>
                    <a:pt x="16" y="90"/>
                  </a:lnTo>
                  <a:lnTo>
                    <a:pt x="21" y="95"/>
                  </a:lnTo>
                  <a:lnTo>
                    <a:pt x="25" y="98"/>
                  </a:lnTo>
                  <a:lnTo>
                    <a:pt x="26" y="95"/>
                  </a:lnTo>
                  <a:lnTo>
                    <a:pt x="29" y="94"/>
                  </a:lnTo>
                  <a:lnTo>
                    <a:pt x="31" y="93"/>
                  </a:lnTo>
                  <a:lnTo>
                    <a:pt x="33" y="93"/>
                  </a:lnTo>
                  <a:lnTo>
                    <a:pt x="35" y="94"/>
                  </a:lnTo>
                  <a:lnTo>
                    <a:pt x="37" y="95"/>
                  </a:lnTo>
                  <a:lnTo>
                    <a:pt x="39" y="98"/>
                  </a:lnTo>
                  <a:lnTo>
                    <a:pt x="39" y="100"/>
                  </a:lnTo>
                  <a:lnTo>
                    <a:pt x="39" y="102"/>
                  </a:lnTo>
                  <a:lnTo>
                    <a:pt x="38" y="104"/>
                  </a:lnTo>
                  <a:lnTo>
                    <a:pt x="36" y="106"/>
                  </a:lnTo>
                  <a:lnTo>
                    <a:pt x="36" y="108"/>
                  </a:lnTo>
                  <a:lnTo>
                    <a:pt x="36" y="110"/>
                  </a:lnTo>
                  <a:lnTo>
                    <a:pt x="37" y="112"/>
                  </a:lnTo>
                  <a:lnTo>
                    <a:pt x="42" y="122"/>
                  </a:lnTo>
                  <a:lnTo>
                    <a:pt x="45" y="133"/>
                  </a:lnTo>
                  <a:lnTo>
                    <a:pt x="45" y="144"/>
                  </a:lnTo>
                  <a:lnTo>
                    <a:pt x="41" y="155"/>
                  </a:lnTo>
                  <a:lnTo>
                    <a:pt x="38" y="160"/>
                  </a:lnTo>
                  <a:lnTo>
                    <a:pt x="38" y="166"/>
                  </a:lnTo>
                  <a:lnTo>
                    <a:pt x="41" y="171"/>
                  </a:lnTo>
                  <a:lnTo>
                    <a:pt x="41" y="180"/>
                  </a:lnTo>
                  <a:lnTo>
                    <a:pt x="44" y="188"/>
                  </a:lnTo>
                  <a:lnTo>
                    <a:pt x="50" y="194"/>
                  </a:lnTo>
                  <a:lnTo>
                    <a:pt x="56" y="199"/>
                  </a:lnTo>
                  <a:lnTo>
                    <a:pt x="58" y="200"/>
                  </a:lnTo>
                  <a:lnTo>
                    <a:pt x="61" y="200"/>
                  </a:lnTo>
                  <a:lnTo>
                    <a:pt x="63" y="199"/>
                  </a:lnTo>
                  <a:lnTo>
                    <a:pt x="66" y="198"/>
                  </a:lnTo>
                  <a:lnTo>
                    <a:pt x="69" y="198"/>
                  </a:lnTo>
                  <a:lnTo>
                    <a:pt x="71" y="199"/>
                  </a:lnTo>
                  <a:lnTo>
                    <a:pt x="73" y="200"/>
                  </a:lnTo>
                  <a:lnTo>
                    <a:pt x="75" y="201"/>
                  </a:lnTo>
                  <a:lnTo>
                    <a:pt x="78" y="200"/>
                  </a:lnTo>
                  <a:lnTo>
                    <a:pt x="81" y="199"/>
                  </a:lnTo>
                  <a:lnTo>
                    <a:pt x="85" y="196"/>
                  </a:lnTo>
                  <a:lnTo>
                    <a:pt x="87" y="196"/>
                  </a:lnTo>
                  <a:lnTo>
                    <a:pt x="89" y="196"/>
                  </a:lnTo>
                  <a:lnTo>
                    <a:pt x="91" y="197"/>
                  </a:lnTo>
                  <a:lnTo>
                    <a:pt x="93" y="198"/>
                  </a:lnTo>
                  <a:lnTo>
                    <a:pt x="96" y="199"/>
                  </a:lnTo>
                  <a:lnTo>
                    <a:pt x="98" y="199"/>
                  </a:lnTo>
                  <a:lnTo>
                    <a:pt x="99" y="198"/>
                  </a:lnTo>
                  <a:lnTo>
                    <a:pt x="101" y="197"/>
                  </a:lnTo>
                  <a:lnTo>
                    <a:pt x="103" y="196"/>
                  </a:lnTo>
                  <a:lnTo>
                    <a:pt x="104" y="195"/>
                  </a:lnTo>
                  <a:lnTo>
                    <a:pt x="107" y="194"/>
                  </a:lnTo>
                  <a:lnTo>
                    <a:pt x="110" y="194"/>
                  </a:lnTo>
                  <a:lnTo>
                    <a:pt x="114" y="194"/>
                  </a:lnTo>
                  <a:lnTo>
                    <a:pt x="116" y="194"/>
                  </a:lnTo>
                  <a:lnTo>
                    <a:pt x="120" y="192"/>
                  </a:lnTo>
                  <a:lnTo>
                    <a:pt x="123" y="190"/>
                  </a:lnTo>
                  <a:lnTo>
                    <a:pt x="126" y="188"/>
                  </a:lnTo>
                  <a:lnTo>
                    <a:pt x="129" y="186"/>
                  </a:lnTo>
                  <a:lnTo>
                    <a:pt x="132" y="186"/>
                  </a:lnTo>
                  <a:lnTo>
                    <a:pt x="136" y="184"/>
                  </a:lnTo>
                </a:path>
              </a:pathLst>
            </a:custGeom>
            <a:solidFill>
              <a:srgbClr val="79AD75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27" name="Freeform 154"/>
            <p:cNvSpPr>
              <a:spLocks/>
            </p:cNvSpPr>
            <p:nvPr/>
          </p:nvSpPr>
          <p:spPr bwMode="gray">
            <a:xfrm>
              <a:off x="4316" y="1775"/>
              <a:ext cx="147" cy="163"/>
            </a:xfrm>
            <a:custGeom>
              <a:avLst/>
              <a:gdLst>
                <a:gd name="T0" fmla="*/ 46 w 113"/>
                <a:gd name="T1" fmla="*/ 146 h 125"/>
                <a:gd name="T2" fmla="*/ 44 w 113"/>
                <a:gd name="T3" fmla="*/ 143 h 125"/>
                <a:gd name="T4" fmla="*/ 44 w 113"/>
                <a:gd name="T5" fmla="*/ 140 h 125"/>
                <a:gd name="T6" fmla="*/ 43 w 113"/>
                <a:gd name="T7" fmla="*/ 130 h 125"/>
                <a:gd name="T8" fmla="*/ 30 w 113"/>
                <a:gd name="T9" fmla="*/ 120 h 125"/>
                <a:gd name="T10" fmla="*/ 27 w 113"/>
                <a:gd name="T11" fmla="*/ 111 h 125"/>
                <a:gd name="T12" fmla="*/ 20 w 113"/>
                <a:gd name="T13" fmla="*/ 100 h 125"/>
                <a:gd name="T14" fmla="*/ 14 w 113"/>
                <a:gd name="T15" fmla="*/ 100 h 125"/>
                <a:gd name="T16" fmla="*/ 8 w 113"/>
                <a:gd name="T17" fmla="*/ 87 h 125"/>
                <a:gd name="T18" fmla="*/ 0 w 113"/>
                <a:gd name="T19" fmla="*/ 64 h 125"/>
                <a:gd name="T20" fmla="*/ 5 w 113"/>
                <a:gd name="T21" fmla="*/ 48 h 125"/>
                <a:gd name="T22" fmla="*/ 3 w 113"/>
                <a:gd name="T23" fmla="*/ 44 h 125"/>
                <a:gd name="T24" fmla="*/ 3 w 113"/>
                <a:gd name="T25" fmla="*/ 39 h 125"/>
                <a:gd name="T26" fmla="*/ 10 w 113"/>
                <a:gd name="T27" fmla="*/ 33 h 125"/>
                <a:gd name="T28" fmla="*/ 21 w 113"/>
                <a:gd name="T29" fmla="*/ 31 h 125"/>
                <a:gd name="T30" fmla="*/ 23 w 113"/>
                <a:gd name="T31" fmla="*/ 23 h 125"/>
                <a:gd name="T32" fmla="*/ 23 w 113"/>
                <a:gd name="T33" fmla="*/ 16 h 125"/>
                <a:gd name="T34" fmla="*/ 26 w 113"/>
                <a:gd name="T35" fmla="*/ 10 h 125"/>
                <a:gd name="T36" fmla="*/ 29 w 113"/>
                <a:gd name="T37" fmla="*/ 9 h 125"/>
                <a:gd name="T38" fmla="*/ 30 w 113"/>
                <a:gd name="T39" fmla="*/ 7 h 125"/>
                <a:gd name="T40" fmla="*/ 30 w 113"/>
                <a:gd name="T41" fmla="*/ 1 h 125"/>
                <a:gd name="T42" fmla="*/ 46 w 113"/>
                <a:gd name="T43" fmla="*/ 1 h 125"/>
                <a:gd name="T44" fmla="*/ 51 w 113"/>
                <a:gd name="T45" fmla="*/ 4 h 125"/>
                <a:gd name="T46" fmla="*/ 55 w 113"/>
                <a:gd name="T47" fmla="*/ 5 h 125"/>
                <a:gd name="T48" fmla="*/ 60 w 113"/>
                <a:gd name="T49" fmla="*/ 5 h 125"/>
                <a:gd name="T50" fmla="*/ 65 w 113"/>
                <a:gd name="T51" fmla="*/ 5 h 125"/>
                <a:gd name="T52" fmla="*/ 66 w 113"/>
                <a:gd name="T53" fmla="*/ 7 h 125"/>
                <a:gd name="T54" fmla="*/ 72 w 113"/>
                <a:gd name="T55" fmla="*/ 9 h 125"/>
                <a:gd name="T56" fmla="*/ 83 w 113"/>
                <a:gd name="T57" fmla="*/ 5 h 125"/>
                <a:gd name="T58" fmla="*/ 96 w 113"/>
                <a:gd name="T59" fmla="*/ 7 h 125"/>
                <a:gd name="T60" fmla="*/ 118 w 113"/>
                <a:gd name="T61" fmla="*/ 5 h 125"/>
                <a:gd name="T62" fmla="*/ 131 w 113"/>
                <a:gd name="T63" fmla="*/ 8 h 125"/>
                <a:gd name="T64" fmla="*/ 138 w 113"/>
                <a:gd name="T65" fmla="*/ 10 h 125"/>
                <a:gd name="T66" fmla="*/ 146 w 113"/>
                <a:gd name="T67" fmla="*/ 12 h 125"/>
                <a:gd name="T68" fmla="*/ 143 w 113"/>
                <a:gd name="T69" fmla="*/ 23 h 125"/>
                <a:gd name="T70" fmla="*/ 131 w 113"/>
                <a:gd name="T71" fmla="*/ 61 h 125"/>
                <a:gd name="T72" fmla="*/ 142 w 113"/>
                <a:gd name="T73" fmla="*/ 87 h 125"/>
                <a:gd name="T74" fmla="*/ 138 w 113"/>
                <a:gd name="T75" fmla="*/ 120 h 125"/>
                <a:gd name="T76" fmla="*/ 134 w 113"/>
                <a:gd name="T77" fmla="*/ 143 h 125"/>
                <a:gd name="T78" fmla="*/ 117 w 113"/>
                <a:gd name="T79" fmla="*/ 141 h 125"/>
                <a:gd name="T80" fmla="*/ 100 w 113"/>
                <a:gd name="T81" fmla="*/ 136 h 125"/>
                <a:gd name="T82" fmla="*/ 88 w 113"/>
                <a:gd name="T83" fmla="*/ 141 h 125"/>
                <a:gd name="T84" fmla="*/ 81 w 113"/>
                <a:gd name="T85" fmla="*/ 137 h 125"/>
                <a:gd name="T86" fmla="*/ 75 w 113"/>
                <a:gd name="T87" fmla="*/ 138 h 125"/>
                <a:gd name="T88" fmla="*/ 78 w 113"/>
                <a:gd name="T89" fmla="*/ 142 h 125"/>
                <a:gd name="T90" fmla="*/ 85 w 113"/>
                <a:gd name="T91" fmla="*/ 150 h 125"/>
                <a:gd name="T92" fmla="*/ 83 w 113"/>
                <a:gd name="T93" fmla="*/ 159 h 125"/>
                <a:gd name="T94" fmla="*/ 72 w 113"/>
                <a:gd name="T95" fmla="*/ 163 h 125"/>
                <a:gd name="T96" fmla="*/ 64 w 113"/>
                <a:gd name="T97" fmla="*/ 158 h 125"/>
                <a:gd name="T98" fmla="*/ 49 w 113"/>
                <a:gd name="T99" fmla="*/ 155 h 12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3"/>
                <a:gd name="T151" fmla="*/ 0 h 125"/>
                <a:gd name="T152" fmla="*/ 113 w 113"/>
                <a:gd name="T153" fmla="*/ 125 h 12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3" h="125">
                  <a:moveTo>
                    <a:pt x="37" y="115"/>
                  </a:moveTo>
                  <a:lnTo>
                    <a:pt x="36" y="113"/>
                  </a:lnTo>
                  <a:lnTo>
                    <a:pt x="35" y="112"/>
                  </a:lnTo>
                  <a:lnTo>
                    <a:pt x="35" y="111"/>
                  </a:lnTo>
                  <a:lnTo>
                    <a:pt x="35" y="110"/>
                  </a:lnTo>
                  <a:lnTo>
                    <a:pt x="34" y="110"/>
                  </a:lnTo>
                  <a:lnTo>
                    <a:pt x="33" y="110"/>
                  </a:lnTo>
                  <a:lnTo>
                    <a:pt x="33" y="109"/>
                  </a:lnTo>
                  <a:lnTo>
                    <a:pt x="34" y="107"/>
                  </a:lnTo>
                  <a:lnTo>
                    <a:pt x="34" y="104"/>
                  </a:lnTo>
                  <a:lnTo>
                    <a:pt x="34" y="102"/>
                  </a:lnTo>
                  <a:lnTo>
                    <a:pt x="33" y="100"/>
                  </a:lnTo>
                  <a:lnTo>
                    <a:pt x="31" y="98"/>
                  </a:lnTo>
                  <a:lnTo>
                    <a:pt x="27" y="95"/>
                  </a:lnTo>
                  <a:lnTo>
                    <a:pt x="23" y="92"/>
                  </a:lnTo>
                  <a:lnTo>
                    <a:pt x="22" y="91"/>
                  </a:lnTo>
                  <a:lnTo>
                    <a:pt x="22" y="89"/>
                  </a:lnTo>
                  <a:lnTo>
                    <a:pt x="21" y="85"/>
                  </a:lnTo>
                  <a:lnTo>
                    <a:pt x="20" y="82"/>
                  </a:lnTo>
                  <a:lnTo>
                    <a:pt x="18" y="79"/>
                  </a:lnTo>
                  <a:lnTo>
                    <a:pt x="15" y="77"/>
                  </a:lnTo>
                  <a:lnTo>
                    <a:pt x="14" y="77"/>
                  </a:lnTo>
                  <a:lnTo>
                    <a:pt x="13" y="77"/>
                  </a:lnTo>
                  <a:lnTo>
                    <a:pt x="11" y="77"/>
                  </a:lnTo>
                  <a:lnTo>
                    <a:pt x="9" y="74"/>
                  </a:lnTo>
                  <a:lnTo>
                    <a:pt x="8" y="70"/>
                  </a:lnTo>
                  <a:lnTo>
                    <a:pt x="6" y="67"/>
                  </a:lnTo>
                  <a:lnTo>
                    <a:pt x="4" y="65"/>
                  </a:lnTo>
                  <a:lnTo>
                    <a:pt x="0" y="58"/>
                  </a:lnTo>
                  <a:lnTo>
                    <a:pt x="0" y="49"/>
                  </a:lnTo>
                  <a:lnTo>
                    <a:pt x="3" y="42"/>
                  </a:lnTo>
                  <a:lnTo>
                    <a:pt x="4" y="39"/>
                  </a:lnTo>
                  <a:lnTo>
                    <a:pt x="4" y="37"/>
                  </a:lnTo>
                  <a:lnTo>
                    <a:pt x="3" y="34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4" y="27"/>
                  </a:lnTo>
                  <a:lnTo>
                    <a:pt x="6" y="26"/>
                  </a:lnTo>
                  <a:lnTo>
                    <a:pt x="8" y="25"/>
                  </a:lnTo>
                  <a:lnTo>
                    <a:pt x="11" y="25"/>
                  </a:lnTo>
                  <a:lnTo>
                    <a:pt x="14" y="24"/>
                  </a:lnTo>
                  <a:lnTo>
                    <a:pt x="16" y="24"/>
                  </a:lnTo>
                  <a:lnTo>
                    <a:pt x="17" y="22"/>
                  </a:lnTo>
                  <a:lnTo>
                    <a:pt x="18" y="20"/>
                  </a:lnTo>
                  <a:lnTo>
                    <a:pt x="18" y="18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9" y="9"/>
                  </a:lnTo>
                  <a:lnTo>
                    <a:pt x="20" y="8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3" y="6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23" y="1"/>
                  </a:lnTo>
                  <a:lnTo>
                    <a:pt x="27" y="0"/>
                  </a:lnTo>
                  <a:lnTo>
                    <a:pt x="31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2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2" y="4"/>
                  </a:lnTo>
                  <a:lnTo>
                    <a:pt x="44" y="5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7" y="3"/>
                  </a:lnTo>
                  <a:lnTo>
                    <a:pt x="48" y="3"/>
                  </a:lnTo>
                  <a:lnTo>
                    <a:pt x="50" y="4"/>
                  </a:lnTo>
                  <a:lnTo>
                    <a:pt x="49" y="4"/>
                  </a:lnTo>
                  <a:lnTo>
                    <a:pt x="50" y="4"/>
                  </a:lnTo>
                  <a:lnTo>
                    <a:pt x="51" y="5"/>
                  </a:lnTo>
                  <a:lnTo>
                    <a:pt x="53" y="6"/>
                  </a:lnTo>
                  <a:lnTo>
                    <a:pt x="54" y="7"/>
                  </a:lnTo>
                  <a:lnTo>
                    <a:pt x="55" y="7"/>
                  </a:lnTo>
                  <a:lnTo>
                    <a:pt x="56" y="7"/>
                  </a:lnTo>
                  <a:lnTo>
                    <a:pt x="60" y="6"/>
                  </a:lnTo>
                  <a:lnTo>
                    <a:pt x="64" y="4"/>
                  </a:lnTo>
                  <a:lnTo>
                    <a:pt x="67" y="4"/>
                  </a:lnTo>
                  <a:lnTo>
                    <a:pt x="70" y="4"/>
                  </a:lnTo>
                  <a:lnTo>
                    <a:pt x="74" y="5"/>
                  </a:lnTo>
                  <a:lnTo>
                    <a:pt x="77" y="6"/>
                  </a:lnTo>
                  <a:lnTo>
                    <a:pt x="84" y="6"/>
                  </a:lnTo>
                  <a:lnTo>
                    <a:pt x="91" y="4"/>
                  </a:lnTo>
                  <a:lnTo>
                    <a:pt x="98" y="4"/>
                  </a:lnTo>
                  <a:lnTo>
                    <a:pt x="99" y="5"/>
                  </a:lnTo>
                  <a:lnTo>
                    <a:pt x="101" y="6"/>
                  </a:lnTo>
                  <a:lnTo>
                    <a:pt x="102" y="7"/>
                  </a:lnTo>
                  <a:lnTo>
                    <a:pt x="103" y="8"/>
                  </a:lnTo>
                  <a:lnTo>
                    <a:pt x="106" y="8"/>
                  </a:lnTo>
                  <a:lnTo>
                    <a:pt x="108" y="8"/>
                  </a:lnTo>
                  <a:lnTo>
                    <a:pt x="110" y="9"/>
                  </a:lnTo>
                  <a:lnTo>
                    <a:pt x="112" y="9"/>
                  </a:lnTo>
                  <a:lnTo>
                    <a:pt x="113" y="10"/>
                  </a:lnTo>
                  <a:lnTo>
                    <a:pt x="113" y="11"/>
                  </a:lnTo>
                  <a:lnTo>
                    <a:pt x="110" y="18"/>
                  </a:lnTo>
                  <a:lnTo>
                    <a:pt x="104" y="24"/>
                  </a:lnTo>
                  <a:lnTo>
                    <a:pt x="101" y="33"/>
                  </a:lnTo>
                  <a:lnTo>
                    <a:pt x="101" y="47"/>
                  </a:lnTo>
                  <a:lnTo>
                    <a:pt x="106" y="60"/>
                  </a:lnTo>
                  <a:lnTo>
                    <a:pt x="108" y="64"/>
                  </a:lnTo>
                  <a:lnTo>
                    <a:pt x="109" y="67"/>
                  </a:lnTo>
                  <a:lnTo>
                    <a:pt x="110" y="71"/>
                  </a:lnTo>
                  <a:lnTo>
                    <a:pt x="110" y="76"/>
                  </a:lnTo>
                  <a:lnTo>
                    <a:pt x="106" y="92"/>
                  </a:lnTo>
                  <a:lnTo>
                    <a:pt x="106" y="108"/>
                  </a:lnTo>
                  <a:lnTo>
                    <a:pt x="106" y="111"/>
                  </a:lnTo>
                  <a:lnTo>
                    <a:pt x="103" y="110"/>
                  </a:lnTo>
                  <a:lnTo>
                    <a:pt x="102" y="110"/>
                  </a:lnTo>
                  <a:lnTo>
                    <a:pt x="96" y="110"/>
                  </a:lnTo>
                  <a:lnTo>
                    <a:pt x="90" y="108"/>
                  </a:lnTo>
                  <a:lnTo>
                    <a:pt x="85" y="104"/>
                  </a:lnTo>
                  <a:lnTo>
                    <a:pt x="81" y="102"/>
                  </a:lnTo>
                  <a:lnTo>
                    <a:pt x="77" y="104"/>
                  </a:lnTo>
                  <a:lnTo>
                    <a:pt x="73" y="107"/>
                  </a:lnTo>
                  <a:lnTo>
                    <a:pt x="69" y="108"/>
                  </a:lnTo>
                  <a:lnTo>
                    <a:pt x="68" y="108"/>
                  </a:lnTo>
                  <a:lnTo>
                    <a:pt x="66" y="107"/>
                  </a:lnTo>
                  <a:lnTo>
                    <a:pt x="64" y="106"/>
                  </a:lnTo>
                  <a:lnTo>
                    <a:pt x="62" y="105"/>
                  </a:lnTo>
                  <a:lnTo>
                    <a:pt x="60" y="105"/>
                  </a:lnTo>
                  <a:lnTo>
                    <a:pt x="58" y="105"/>
                  </a:lnTo>
                  <a:lnTo>
                    <a:pt x="58" y="106"/>
                  </a:lnTo>
                  <a:lnTo>
                    <a:pt x="58" y="107"/>
                  </a:lnTo>
                  <a:lnTo>
                    <a:pt x="58" y="109"/>
                  </a:lnTo>
                  <a:lnTo>
                    <a:pt x="60" y="109"/>
                  </a:lnTo>
                  <a:lnTo>
                    <a:pt x="62" y="111"/>
                  </a:lnTo>
                  <a:lnTo>
                    <a:pt x="64" y="113"/>
                  </a:lnTo>
                  <a:lnTo>
                    <a:pt x="65" y="115"/>
                  </a:lnTo>
                  <a:lnTo>
                    <a:pt x="66" y="117"/>
                  </a:lnTo>
                  <a:lnTo>
                    <a:pt x="65" y="120"/>
                  </a:lnTo>
                  <a:lnTo>
                    <a:pt x="64" y="122"/>
                  </a:lnTo>
                  <a:lnTo>
                    <a:pt x="62" y="124"/>
                  </a:lnTo>
                  <a:lnTo>
                    <a:pt x="58" y="125"/>
                  </a:lnTo>
                  <a:lnTo>
                    <a:pt x="55" y="125"/>
                  </a:lnTo>
                  <a:lnTo>
                    <a:pt x="53" y="124"/>
                  </a:lnTo>
                  <a:lnTo>
                    <a:pt x="51" y="122"/>
                  </a:lnTo>
                  <a:lnTo>
                    <a:pt x="49" y="121"/>
                  </a:lnTo>
                  <a:lnTo>
                    <a:pt x="48" y="120"/>
                  </a:lnTo>
                  <a:lnTo>
                    <a:pt x="43" y="120"/>
                  </a:lnTo>
                  <a:lnTo>
                    <a:pt x="38" y="119"/>
                  </a:lnTo>
                  <a:lnTo>
                    <a:pt x="33" y="117"/>
                  </a:lnTo>
                  <a:lnTo>
                    <a:pt x="37" y="115"/>
                  </a:lnTo>
                  <a:close/>
                </a:path>
              </a:pathLst>
            </a:custGeom>
            <a:solidFill>
              <a:srgbClr val="79AD75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28" name="Freeform 155"/>
            <p:cNvSpPr>
              <a:spLocks/>
            </p:cNvSpPr>
            <p:nvPr/>
          </p:nvSpPr>
          <p:spPr bwMode="gray">
            <a:xfrm>
              <a:off x="4316" y="1775"/>
              <a:ext cx="147" cy="163"/>
            </a:xfrm>
            <a:custGeom>
              <a:avLst/>
              <a:gdLst>
                <a:gd name="T0" fmla="*/ 46 w 113"/>
                <a:gd name="T1" fmla="*/ 146 h 125"/>
                <a:gd name="T2" fmla="*/ 44 w 113"/>
                <a:gd name="T3" fmla="*/ 143 h 125"/>
                <a:gd name="T4" fmla="*/ 44 w 113"/>
                <a:gd name="T5" fmla="*/ 140 h 125"/>
                <a:gd name="T6" fmla="*/ 43 w 113"/>
                <a:gd name="T7" fmla="*/ 130 h 125"/>
                <a:gd name="T8" fmla="*/ 30 w 113"/>
                <a:gd name="T9" fmla="*/ 120 h 125"/>
                <a:gd name="T10" fmla="*/ 27 w 113"/>
                <a:gd name="T11" fmla="*/ 111 h 125"/>
                <a:gd name="T12" fmla="*/ 20 w 113"/>
                <a:gd name="T13" fmla="*/ 100 h 125"/>
                <a:gd name="T14" fmla="*/ 14 w 113"/>
                <a:gd name="T15" fmla="*/ 100 h 125"/>
                <a:gd name="T16" fmla="*/ 8 w 113"/>
                <a:gd name="T17" fmla="*/ 87 h 125"/>
                <a:gd name="T18" fmla="*/ 0 w 113"/>
                <a:gd name="T19" fmla="*/ 64 h 125"/>
                <a:gd name="T20" fmla="*/ 5 w 113"/>
                <a:gd name="T21" fmla="*/ 48 h 125"/>
                <a:gd name="T22" fmla="*/ 3 w 113"/>
                <a:gd name="T23" fmla="*/ 44 h 125"/>
                <a:gd name="T24" fmla="*/ 3 w 113"/>
                <a:gd name="T25" fmla="*/ 39 h 125"/>
                <a:gd name="T26" fmla="*/ 10 w 113"/>
                <a:gd name="T27" fmla="*/ 33 h 125"/>
                <a:gd name="T28" fmla="*/ 21 w 113"/>
                <a:gd name="T29" fmla="*/ 31 h 125"/>
                <a:gd name="T30" fmla="*/ 23 w 113"/>
                <a:gd name="T31" fmla="*/ 23 h 125"/>
                <a:gd name="T32" fmla="*/ 23 w 113"/>
                <a:gd name="T33" fmla="*/ 16 h 125"/>
                <a:gd name="T34" fmla="*/ 26 w 113"/>
                <a:gd name="T35" fmla="*/ 10 h 125"/>
                <a:gd name="T36" fmla="*/ 29 w 113"/>
                <a:gd name="T37" fmla="*/ 9 h 125"/>
                <a:gd name="T38" fmla="*/ 30 w 113"/>
                <a:gd name="T39" fmla="*/ 7 h 125"/>
                <a:gd name="T40" fmla="*/ 30 w 113"/>
                <a:gd name="T41" fmla="*/ 1 h 125"/>
                <a:gd name="T42" fmla="*/ 46 w 113"/>
                <a:gd name="T43" fmla="*/ 1 h 125"/>
                <a:gd name="T44" fmla="*/ 51 w 113"/>
                <a:gd name="T45" fmla="*/ 4 h 125"/>
                <a:gd name="T46" fmla="*/ 55 w 113"/>
                <a:gd name="T47" fmla="*/ 5 h 125"/>
                <a:gd name="T48" fmla="*/ 60 w 113"/>
                <a:gd name="T49" fmla="*/ 5 h 125"/>
                <a:gd name="T50" fmla="*/ 65 w 113"/>
                <a:gd name="T51" fmla="*/ 5 h 125"/>
                <a:gd name="T52" fmla="*/ 66 w 113"/>
                <a:gd name="T53" fmla="*/ 7 h 125"/>
                <a:gd name="T54" fmla="*/ 72 w 113"/>
                <a:gd name="T55" fmla="*/ 9 h 125"/>
                <a:gd name="T56" fmla="*/ 83 w 113"/>
                <a:gd name="T57" fmla="*/ 5 h 125"/>
                <a:gd name="T58" fmla="*/ 96 w 113"/>
                <a:gd name="T59" fmla="*/ 7 h 125"/>
                <a:gd name="T60" fmla="*/ 118 w 113"/>
                <a:gd name="T61" fmla="*/ 5 h 125"/>
                <a:gd name="T62" fmla="*/ 131 w 113"/>
                <a:gd name="T63" fmla="*/ 8 h 125"/>
                <a:gd name="T64" fmla="*/ 138 w 113"/>
                <a:gd name="T65" fmla="*/ 10 h 125"/>
                <a:gd name="T66" fmla="*/ 146 w 113"/>
                <a:gd name="T67" fmla="*/ 12 h 125"/>
                <a:gd name="T68" fmla="*/ 143 w 113"/>
                <a:gd name="T69" fmla="*/ 23 h 125"/>
                <a:gd name="T70" fmla="*/ 131 w 113"/>
                <a:gd name="T71" fmla="*/ 61 h 125"/>
                <a:gd name="T72" fmla="*/ 142 w 113"/>
                <a:gd name="T73" fmla="*/ 87 h 125"/>
                <a:gd name="T74" fmla="*/ 138 w 113"/>
                <a:gd name="T75" fmla="*/ 120 h 125"/>
                <a:gd name="T76" fmla="*/ 134 w 113"/>
                <a:gd name="T77" fmla="*/ 143 h 125"/>
                <a:gd name="T78" fmla="*/ 117 w 113"/>
                <a:gd name="T79" fmla="*/ 141 h 125"/>
                <a:gd name="T80" fmla="*/ 100 w 113"/>
                <a:gd name="T81" fmla="*/ 136 h 125"/>
                <a:gd name="T82" fmla="*/ 88 w 113"/>
                <a:gd name="T83" fmla="*/ 141 h 125"/>
                <a:gd name="T84" fmla="*/ 81 w 113"/>
                <a:gd name="T85" fmla="*/ 137 h 125"/>
                <a:gd name="T86" fmla="*/ 75 w 113"/>
                <a:gd name="T87" fmla="*/ 138 h 125"/>
                <a:gd name="T88" fmla="*/ 78 w 113"/>
                <a:gd name="T89" fmla="*/ 142 h 125"/>
                <a:gd name="T90" fmla="*/ 85 w 113"/>
                <a:gd name="T91" fmla="*/ 150 h 125"/>
                <a:gd name="T92" fmla="*/ 83 w 113"/>
                <a:gd name="T93" fmla="*/ 159 h 125"/>
                <a:gd name="T94" fmla="*/ 72 w 113"/>
                <a:gd name="T95" fmla="*/ 163 h 125"/>
                <a:gd name="T96" fmla="*/ 64 w 113"/>
                <a:gd name="T97" fmla="*/ 158 h 125"/>
                <a:gd name="T98" fmla="*/ 49 w 113"/>
                <a:gd name="T99" fmla="*/ 155 h 12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3"/>
                <a:gd name="T151" fmla="*/ 0 h 125"/>
                <a:gd name="T152" fmla="*/ 113 w 113"/>
                <a:gd name="T153" fmla="*/ 125 h 12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3" h="125">
                  <a:moveTo>
                    <a:pt x="37" y="115"/>
                  </a:moveTo>
                  <a:lnTo>
                    <a:pt x="36" y="113"/>
                  </a:lnTo>
                  <a:lnTo>
                    <a:pt x="35" y="112"/>
                  </a:lnTo>
                  <a:lnTo>
                    <a:pt x="35" y="111"/>
                  </a:lnTo>
                  <a:lnTo>
                    <a:pt x="35" y="110"/>
                  </a:lnTo>
                  <a:lnTo>
                    <a:pt x="34" y="110"/>
                  </a:lnTo>
                  <a:lnTo>
                    <a:pt x="33" y="110"/>
                  </a:lnTo>
                  <a:lnTo>
                    <a:pt x="33" y="109"/>
                  </a:lnTo>
                  <a:lnTo>
                    <a:pt x="34" y="107"/>
                  </a:lnTo>
                  <a:lnTo>
                    <a:pt x="34" y="104"/>
                  </a:lnTo>
                  <a:lnTo>
                    <a:pt x="34" y="102"/>
                  </a:lnTo>
                  <a:lnTo>
                    <a:pt x="33" y="100"/>
                  </a:lnTo>
                  <a:lnTo>
                    <a:pt x="31" y="98"/>
                  </a:lnTo>
                  <a:lnTo>
                    <a:pt x="27" y="95"/>
                  </a:lnTo>
                  <a:lnTo>
                    <a:pt x="23" y="92"/>
                  </a:lnTo>
                  <a:lnTo>
                    <a:pt x="22" y="91"/>
                  </a:lnTo>
                  <a:lnTo>
                    <a:pt x="22" y="89"/>
                  </a:lnTo>
                  <a:lnTo>
                    <a:pt x="21" y="85"/>
                  </a:lnTo>
                  <a:lnTo>
                    <a:pt x="20" y="82"/>
                  </a:lnTo>
                  <a:lnTo>
                    <a:pt x="18" y="79"/>
                  </a:lnTo>
                  <a:lnTo>
                    <a:pt x="15" y="77"/>
                  </a:lnTo>
                  <a:lnTo>
                    <a:pt x="14" y="77"/>
                  </a:lnTo>
                  <a:lnTo>
                    <a:pt x="13" y="77"/>
                  </a:lnTo>
                  <a:lnTo>
                    <a:pt x="11" y="77"/>
                  </a:lnTo>
                  <a:lnTo>
                    <a:pt x="9" y="74"/>
                  </a:lnTo>
                  <a:lnTo>
                    <a:pt x="8" y="70"/>
                  </a:lnTo>
                  <a:lnTo>
                    <a:pt x="6" y="67"/>
                  </a:lnTo>
                  <a:lnTo>
                    <a:pt x="4" y="65"/>
                  </a:lnTo>
                  <a:lnTo>
                    <a:pt x="0" y="58"/>
                  </a:lnTo>
                  <a:lnTo>
                    <a:pt x="0" y="49"/>
                  </a:lnTo>
                  <a:lnTo>
                    <a:pt x="3" y="42"/>
                  </a:lnTo>
                  <a:lnTo>
                    <a:pt x="4" y="39"/>
                  </a:lnTo>
                  <a:lnTo>
                    <a:pt x="4" y="37"/>
                  </a:lnTo>
                  <a:lnTo>
                    <a:pt x="3" y="34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4" y="27"/>
                  </a:lnTo>
                  <a:lnTo>
                    <a:pt x="6" y="26"/>
                  </a:lnTo>
                  <a:lnTo>
                    <a:pt x="8" y="25"/>
                  </a:lnTo>
                  <a:lnTo>
                    <a:pt x="11" y="25"/>
                  </a:lnTo>
                  <a:lnTo>
                    <a:pt x="14" y="24"/>
                  </a:lnTo>
                  <a:lnTo>
                    <a:pt x="16" y="24"/>
                  </a:lnTo>
                  <a:lnTo>
                    <a:pt x="17" y="22"/>
                  </a:lnTo>
                  <a:lnTo>
                    <a:pt x="18" y="20"/>
                  </a:lnTo>
                  <a:lnTo>
                    <a:pt x="18" y="18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9" y="9"/>
                  </a:lnTo>
                  <a:lnTo>
                    <a:pt x="20" y="8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3" y="6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23" y="1"/>
                  </a:lnTo>
                  <a:lnTo>
                    <a:pt x="27" y="0"/>
                  </a:lnTo>
                  <a:lnTo>
                    <a:pt x="31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2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2" y="4"/>
                  </a:lnTo>
                  <a:lnTo>
                    <a:pt x="44" y="5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7" y="3"/>
                  </a:lnTo>
                  <a:lnTo>
                    <a:pt x="48" y="3"/>
                  </a:lnTo>
                  <a:lnTo>
                    <a:pt x="50" y="4"/>
                  </a:lnTo>
                  <a:lnTo>
                    <a:pt x="49" y="4"/>
                  </a:lnTo>
                  <a:lnTo>
                    <a:pt x="50" y="4"/>
                  </a:lnTo>
                  <a:lnTo>
                    <a:pt x="51" y="5"/>
                  </a:lnTo>
                  <a:lnTo>
                    <a:pt x="53" y="6"/>
                  </a:lnTo>
                  <a:lnTo>
                    <a:pt x="54" y="7"/>
                  </a:lnTo>
                  <a:lnTo>
                    <a:pt x="55" y="7"/>
                  </a:lnTo>
                  <a:lnTo>
                    <a:pt x="56" y="7"/>
                  </a:lnTo>
                  <a:lnTo>
                    <a:pt x="60" y="6"/>
                  </a:lnTo>
                  <a:lnTo>
                    <a:pt x="64" y="4"/>
                  </a:lnTo>
                  <a:lnTo>
                    <a:pt x="67" y="4"/>
                  </a:lnTo>
                  <a:lnTo>
                    <a:pt x="70" y="4"/>
                  </a:lnTo>
                  <a:lnTo>
                    <a:pt x="74" y="5"/>
                  </a:lnTo>
                  <a:lnTo>
                    <a:pt x="77" y="6"/>
                  </a:lnTo>
                  <a:lnTo>
                    <a:pt x="84" y="6"/>
                  </a:lnTo>
                  <a:lnTo>
                    <a:pt x="91" y="4"/>
                  </a:lnTo>
                  <a:lnTo>
                    <a:pt x="98" y="4"/>
                  </a:lnTo>
                  <a:lnTo>
                    <a:pt x="99" y="5"/>
                  </a:lnTo>
                  <a:lnTo>
                    <a:pt x="101" y="6"/>
                  </a:lnTo>
                  <a:lnTo>
                    <a:pt x="102" y="7"/>
                  </a:lnTo>
                  <a:lnTo>
                    <a:pt x="103" y="8"/>
                  </a:lnTo>
                  <a:lnTo>
                    <a:pt x="106" y="8"/>
                  </a:lnTo>
                  <a:lnTo>
                    <a:pt x="108" y="8"/>
                  </a:lnTo>
                  <a:lnTo>
                    <a:pt x="110" y="9"/>
                  </a:lnTo>
                  <a:lnTo>
                    <a:pt x="112" y="9"/>
                  </a:lnTo>
                  <a:lnTo>
                    <a:pt x="113" y="10"/>
                  </a:lnTo>
                  <a:lnTo>
                    <a:pt x="113" y="11"/>
                  </a:lnTo>
                  <a:lnTo>
                    <a:pt x="110" y="18"/>
                  </a:lnTo>
                  <a:lnTo>
                    <a:pt x="104" y="24"/>
                  </a:lnTo>
                  <a:lnTo>
                    <a:pt x="101" y="33"/>
                  </a:lnTo>
                  <a:lnTo>
                    <a:pt x="101" y="47"/>
                  </a:lnTo>
                  <a:lnTo>
                    <a:pt x="106" y="60"/>
                  </a:lnTo>
                  <a:lnTo>
                    <a:pt x="108" y="64"/>
                  </a:lnTo>
                  <a:lnTo>
                    <a:pt x="109" y="67"/>
                  </a:lnTo>
                  <a:lnTo>
                    <a:pt x="110" y="71"/>
                  </a:lnTo>
                  <a:lnTo>
                    <a:pt x="110" y="76"/>
                  </a:lnTo>
                  <a:lnTo>
                    <a:pt x="106" y="92"/>
                  </a:lnTo>
                  <a:lnTo>
                    <a:pt x="106" y="108"/>
                  </a:lnTo>
                  <a:lnTo>
                    <a:pt x="106" y="111"/>
                  </a:lnTo>
                  <a:lnTo>
                    <a:pt x="103" y="110"/>
                  </a:lnTo>
                  <a:lnTo>
                    <a:pt x="102" y="110"/>
                  </a:lnTo>
                  <a:lnTo>
                    <a:pt x="96" y="110"/>
                  </a:lnTo>
                  <a:lnTo>
                    <a:pt x="90" y="108"/>
                  </a:lnTo>
                  <a:lnTo>
                    <a:pt x="85" y="104"/>
                  </a:lnTo>
                  <a:lnTo>
                    <a:pt x="81" y="102"/>
                  </a:lnTo>
                  <a:lnTo>
                    <a:pt x="77" y="104"/>
                  </a:lnTo>
                  <a:lnTo>
                    <a:pt x="73" y="107"/>
                  </a:lnTo>
                  <a:lnTo>
                    <a:pt x="69" y="108"/>
                  </a:lnTo>
                  <a:lnTo>
                    <a:pt x="68" y="108"/>
                  </a:lnTo>
                  <a:lnTo>
                    <a:pt x="66" y="107"/>
                  </a:lnTo>
                  <a:lnTo>
                    <a:pt x="64" y="106"/>
                  </a:lnTo>
                  <a:lnTo>
                    <a:pt x="62" y="105"/>
                  </a:lnTo>
                  <a:lnTo>
                    <a:pt x="60" y="105"/>
                  </a:lnTo>
                  <a:lnTo>
                    <a:pt x="58" y="105"/>
                  </a:lnTo>
                  <a:lnTo>
                    <a:pt x="58" y="106"/>
                  </a:lnTo>
                  <a:lnTo>
                    <a:pt x="58" y="107"/>
                  </a:lnTo>
                  <a:lnTo>
                    <a:pt x="58" y="109"/>
                  </a:lnTo>
                  <a:lnTo>
                    <a:pt x="60" y="109"/>
                  </a:lnTo>
                  <a:lnTo>
                    <a:pt x="62" y="111"/>
                  </a:lnTo>
                  <a:lnTo>
                    <a:pt x="64" y="113"/>
                  </a:lnTo>
                  <a:lnTo>
                    <a:pt x="65" y="115"/>
                  </a:lnTo>
                  <a:lnTo>
                    <a:pt x="66" y="117"/>
                  </a:lnTo>
                  <a:lnTo>
                    <a:pt x="65" y="120"/>
                  </a:lnTo>
                  <a:lnTo>
                    <a:pt x="64" y="122"/>
                  </a:lnTo>
                  <a:lnTo>
                    <a:pt x="62" y="124"/>
                  </a:lnTo>
                  <a:lnTo>
                    <a:pt x="58" y="125"/>
                  </a:lnTo>
                  <a:lnTo>
                    <a:pt x="55" y="125"/>
                  </a:lnTo>
                  <a:lnTo>
                    <a:pt x="53" y="124"/>
                  </a:lnTo>
                  <a:lnTo>
                    <a:pt x="51" y="122"/>
                  </a:lnTo>
                  <a:lnTo>
                    <a:pt x="49" y="121"/>
                  </a:lnTo>
                  <a:lnTo>
                    <a:pt x="48" y="120"/>
                  </a:lnTo>
                  <a:lnTo>
                    <a:pt x="43" y="120"/>
                  </a:lnTo>
                  <a:lnTo>
                    <a:pt x="38" y="119"/>
                  </a:lnTo>
                  <a:lnTo>
                    <a:pt x="33" y="117"/>
                  </a:lnTo>
                  <a:lnTo>
                    <a:pt x="37" y="115"/>
                  </a:lnTo>
                </a:path>
              </a:pathLst>
            </a:custGeom>
            <a:solidFill>
              <a:srgbClr val="79AD75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29" name="Freeform 156"/>
            <p:cNvSpPr>
              <a:spLocks/>
            </p:cNvSpPr>
            <p:nvPr/>
          </p:nvSpPr>
          <p:spPr bwMode="gray">
            <a:xfrm>
              <a:off x="4447" y="1789"/>
              <a:ext cx="99" cy="136"/>
            </a:xfrm>
            <a:custGeom>
              <a:avLst/>
              <a:gdLst>
                <a:gd name="T0" fmla="*/ 23 w 76"/>
                <a:gd name="T1" fmla="*/ 0 h 104"/>
                <a:gd name="T2" fmla="*/ 27 w 76"/>
                <a:gd name="T3" fmla="*/ 1 h 104"/>
                <a:gd name="T4" fmla="*/ 30 w 76"/>
                <a:gd name="T5" fmla="*/ 4 h 104"/>
                <a:gd name="T6" fmla="*/ 36 w 76"/>
                <a:gd name="T7" fmla="*/ 9 h 104"/>
                <a:gd name="T8" fmla="*/ 44 w 76"/>
                <a:gd name="T9" fmla="*/ 12 h 104"/>
                <a:gd name="T10" fmla="*/ 52 w 76"/>
                <a:gd name="T11" fmla="*/ 12 h 104"/>
                <a:gd name="T12" fmla="*/ 59 w 76"/>
                <a:gd name="T13" fmla="*/ 13 h 104"/>
                <a:gd name="T14" fmla="*/ 69 w 76"/>
                <a:gd name="T15" fmla="*/ 21 h 104"/>
                <a:gd name="T16" fmla="*/ 77 w 76"/>
                <a:gd name="T17" fmla="*/ 31 h 104"/>
                <a:gd name="T18" fmla="*/ 86 w 76"/>
                <a:gd name="T19" fmla="*/ 38 h 104"/>
                <a:gd name="T20" fmla="*/ 95 w 76"/>
                <a:gd name="T21" fmla="*/ 47 h 104"/>
                <a:gd name="T22" fmla="*/ 99 w 76"/>
                <a:gd name="T23" fmla="*/ 55 h 104"/>
                <a:gd name="T24" fmla="*/ 98 w 76"/>
                <a:gd name="T25" fmla="*/ 60 h 104"/>
                <a:gd name="T26" fmla="*/ 95 w 76"/>
                <a:gd name="T27" fmla="*/ 65 h 104"/>
                <a:gd name="T28" fmla="*/ 96 w 76"/>
                <a:gd name="T29" fmla="*/ 72 h 104"/>
                <a:gd name="T30" fmla="*/ 95 w 76"/>
                <a:gd name="T31" fmla="*/ 84 h 104"/>
                <a:gd name="T32" fmla="*/ 89 w 76"/>
                <a:gd name="T33" fmla="*/ 98 h 104"/>
                <a:gd name="T34" fmla="*/ 78 w 76"/>
                <a:gd name="T35" fmla="*/ 116 h 104"/>
                <a:gd name="T36" fmla="*/ 59 w 76"/>
                <a:gd name="T37" fmla="*/ 135 h 104"/>
                <a:gd name="T38" fmla="*/ 55 w 76"/>
                <a:gd name="T39" fmla="*/ 135 h 104"/>
                <a:gd name="T40" fmla="*/ 52 w 76"/>
                <a:gd name="T41" fmla="*/ 133 h 104"/>
                <a:gd name="T42" fmla="*/ 51 w 76"/>
                <a:gd name="T43" fmla="*/ 128 h 104"/>
                <a:gd name="T44" fmla="*/ 49 w 76"/>
                <a:gd name="T45" fmla="*/ 123 h 104"/>
                <a:gd name="T46" fmla="*/ 47 w 76"/>
                <a:gd name="T47" fmla="*/ 122 h 104"/>
                <a:gd name="T48" fmla="*/ 44 w 76"/>
                <a:gd name="T49" fmla="*/ 123 h 104"/>
                <a:gd name="T50" fmla="*/ 39 w 76"/>
                <a:gd name="T51" fmla="*/ 127 h 104"/>
                <a:gd name="T52" fmla="*/ 35 w 76"/>
                <a:gd name="T53" fmla="*/ 127 h 104"/>
                <a:gd name="T54" fmla="*/ 31 w 76"/>
                <a:gd name="T55" fmla="*/ 126 h 104"/>
                <a:gd name="T56" fmla="*/ 25 w 76"/>
                <a:gd name="T57" fmla="*/ 128 h 104"/>
                <a:gd name="T58" fmla="*/ 22 w 76"/>
                <a:gd name="T59" fmla="*/ 133 h 104"/>
                <a:gd name="T60" fmla="*/ 17 w 76"/>
                <a:gd name="T61" fmla="*/ 136 h 104"/>
                <a:gd name="T62" fmla="*/ 10 w 76"/>
                <a:gd name="T63" fmla="*/ 133 h 104"/>
                <a:gd name="T64" fmla="*/ 7 w 76"/>
                <a:gd name="T65" fmla="*/ 131 h 104"/>
                <a:gd name="T66" fmla="*/ 7 w 76"/>
                <a:gd name="T67" fmla="*/ 127 h 104"/>
                <a:gd name="T68" fmla="*/ 12 w 76"/>
                <a:gd name="T69" fmla="*/ 85 h 104"/>
                <a:gd name="T70" fmla="*/ 10 w 76"/>
                <a:gd name="T71" fmla="*/ 73 h 104"/>
                <a:gd name="T72" fmla="*/ 7 w 76"/>
                <a:gd name="T73" fmla="*/ 64 h 104"/>
                <a:gd name="T74" fmla="*/ 0 w 76"/>
                <a:gd name="T75" fmla="*/ 29 h 104"/>
                <a:gd name="T76" fmla="*/ 12 w 76"/>
                <a:gd name="T77" fmla="*/ 9 h 104"/>
                <a:gd name="T78" fmla="*/ 21 w 76"/>
                <a:gd name="T79" fmla="*/ 0 h 10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76"/>
                <a:gd name="T121" fmla="*/ 0 h 104"/>
                <a:gd name="T122" fmla="*/ 76 w 76"/>
                <a:gd name="T123" fmla="*/ 104 h 10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76" h="104">
                  <a:moveTo>
                    <a:pt x="16" y="0"/>
                  </a:moveTo>
                  <a:lnTo>
                    <a:pt x="18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31" y="9"/>
                  </a:lnTo>
                  <a:lnTo>
                    <a:pt x="34" y="9"/>
                  </a:lnTo>
                  <a:lnTo>
                    <a:pt x="37" y="9"/>
                  </a:lnTo>
                  <a:lnTo>
                    <a:pt x="40" y="9"/>
                  </a:lnTo>
                  <a:lnTo>
                    <a:pt x="43" y="9"/>
                  </a:lnTo>
                  <a:lnTo>
                    <a:pt x="45" y="10"/>
                  </a:lnTo>
                  <a:lnTo>
                    <a:pt x="49" y="13"/>
                  </a:lnTo>
                  <a:lnTo>
                    <a:pt x="53" y="16"/>
                  </a:lnTo>
                  <a:lnTo>
                    <a:pt x="56" y="21"/>
                  </a:lnTo>
                  <a:lnTo>
                    <a:pt x="59" y="24"/>
                  </a:lnTo>
                  <a:lnTo>
                    <a:pt x="62" y="26"/>
                  </a:lnTo>
                  <a:lnTo>
                    <a:pt x="66" y="29"/>
                  </a:lnTo>
                  <a:lnTo>
                    <a:pt x="70" y="32"/>
                  </a:lnTo>
                  <a:lnTo>
                    <a:pt x="73" y="36"/>
                  </a:lnTo>
                  <a:lnTo>
                    <a:pt x="75" y="40"/>
                  </a:lnTo>
                  <a:lnTo>
                    <a:pt x="76" y="42"/>
                  </a:lnTo>
                  <a:lnTo>
                    <a:pt x="75" y="44"/>
                  </a:lnTo>
                  <a:lnTo>
                    <a:pt x="75" y="46"/>
                  </a:lnTo>
                  <a:lnTo>
                    <a:pt x="74" y="48"/>
                  </a:lnTo>
                  <a:lnTo>
                    <a:pt x="73" y="50"/>
                  </a:lnTo>
                  <a:lnTo>
                    <a:pt x="74" y="52"/>
                  </a:lnTo>
                  <a:lnTo>
                    <a:pt x="74" y="55"/>
                  </a:lnTo>
                  <a:lnTo>
                    <a:pt x="74" y="59"/>
                  </a:lnTo>
                  <a:lnTo>
                    <a:pt x="73" y="64"/>
                  </a:lnTo>
                  <a:lnTo>
                    <a:pt x="71" y="68"/>
                  </a:lnTo>
                  <a:lnTo>
                    <a:pt x="68" y="75"/>
                  </a:lnTo>
                  <a:lnTo>
                    <a:pt x="65" y="81"/>
                  </a:lnTo>
                  <a:lnTo>
                    <a:pt x="60" y="89"/>
                  </a:lnTo>
                  <a:lnTo>
                    <a:pt x="53" y="96"/>
                  </a:lnTo>
                  <a:lnTo>
                    <a:pt x="45" y="103"/>
                  </a:lnTo>
                  <a:lnTo>
                    <a:pt x="43" y="104"/>
                  </a:lnTo>
                  <a:lnTo>
                    <a:pt x="42" y="103"/>
                  </a:lnTo>
                  <a:lnTo>
                    <a:pt x="41" y="103"/>
                  </a:lnTo>
                  <a:lnTo>
                    <a:pt x="40" y="102"/>
                  </a:lnTo>
                  <a:lnTo>
                    <a:pt x="39" y="100"/>
                  </a:lnTo>
                  <a:lnTo>
                    <a:pt x="39" y="98"/>
                  </a:lnTo>
                  <a:lnTo>
                    <a:pt x="39" y="96"/>
                  </a:lnTo>
                  <a:lnTo>
                    <a:pt x="38" y="94"/>
                  </a:lnTo>
                  <a:lnTo>
                    <a:pt x="38" y="93"/>
                  </a:lnTo>
                  <a:lnTo>
                    <a:pt x="36" y="93"/>
                  </a:lnTo>
                  <a:lnTo>
                    <a:pt x="35" y="94"/>
                  </a:lnTo>
                  <a:lnTo>
                    <a:pt x="34" y="94"/>
                  </a:lnTo>
                  <a:lnTo>
                    <a:pt x="32" y="96"/>
                  </a:lnTo>
                  <a:lnTo>
                    <a:pt x="30" y="97"/>
                  </a:lnTo>
                  <a:lnTo>
                    <a:pt x="28" y="97"/>
                  </a:lnTo>
                  <a:lnTo>
                    <a:pt x="27" y="97"/>
                  </a:lnTo>
                  <a:lnTo>
                    <a:pt x="26" y="96"/>
                  </a:lnTo>
                  <a:lnTo>
                    <a:pt x="24" y="96"/>
                  </a:lnTo>
                  <a:lnTo>
                    <a:pt x="21" y="97"/>
                  </a:lnTo>
                  <a:lnTo>
                    <a:pt x="19" y="98"/>
                  </a:lnTo>
                  <a:lnTo>
                    <a:pt x="18" y="100"/>
                  </a:lnTo>
                  <a:lnTo>
                    <a:pt x="17" y="102"/>
                  </a:lnTo>
                  <a:lnTo>
                    <a:pt x="15" y="103"/>
                  </a:lnTo>
                  <a:lnTo>
                    <a:pt x="13" y="104"/>
                  </a:lnTo>
                  <a:lnTo>
                    <a:pt x="11" y="103"/>
                  </a:lnTo>
                  <a:lnTo>
                    <a:pt x="8" y="102"/>
                  </a:lnTo>
                  <a:lnTo>
                    <a:pt x="6" y="101"/>
                  </a:lnTo>
                  <a:lnTo>
                    <a:pt x="5" y="100"/>
                  </a:lnTo>
                  <a:lnTo>
                    <a:pt x="5" y="98"/>
                  </a:lnTo>
                  <a:lnTo>
                    <a:pt x="5" y="97"/>
                  </a:lnTo>
                  <a:lnTo>
                    <a:pt x="5" y="81"/>
                  </a:lnTo>
                  <a:lnTo>
                    <a:pt x="9" y="65"/>
                  </a:lnTo>
                  <a:lnTo>
                    <a:pt x="9" y="60"/>
                  </a:lnTo>
                  <a:lnTo>
                    <a:pt x="8" y="56"/>
                  </a:lnTo>
                  <a:lnTo>
                    <a:pt x="7" y="53"/>
                  </a:lnTo>
                  <a:lnTo>
                    <a:pt x="5" y="49"/>
                  </a:lnTo>
                  <a:lnTo>
                    <a:pt x="0" y="36"/>
                  </a:lnTo>
                  <a:lnTo>
                    <a:pt x="0" y="22"/>
                  </a:lnTo>
                  <a:lnTo>
                    <a:pt x="3" y="13"/>
                  </a:lnTo>
                  <a:lnTo>
                    <a:pt x="9" y="7"/>
                  </a:lnTo>
                  <a:lnTo>
                    <a:pt x="12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79AD75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30" name="Freeform 157"/>
            <p:cNvSpPr>
              <a:spLocks/>
            </p:cNvSpPr>
            <p:nvPr/>
          </p:nvSpPr>
          <p:spPr bwMode="gray">
            <a:xfrm>
              <a:off x="4447" y="1789"/>
              <a:ext cx="99" cy="136"/>
            </a:xfrm>
            <a:custGeom>
              <a:avLst/>
              <a:gdLst>
                <a:gd name="T0" fmla="*/ 23 w 76"/>
                <a:gd name="T1" fmla="*/ 0 h 104"/>
                <a:gd name="T2" fmla="*/ 27 w 76"/>
                <a:gd name="T3" fmla="*/ 1 h 104"/>
                <a:gd name="T4" fmla="*/ 30 w 76"/>
                <a:gd name="T5" fmla="*/ 4 h 104"/>
                <a:gd name="T6" fmla="*/ 36 w 76"/>
                <a:gd name="T7" fmla="*/ 9 h 104"/>
                <a:gd name="T8" fmla="*/ 44 w 76"/>
                <a:gd name="T9" fmla="*/ 12 h 104"/>
                <a:gd name="T10" fmla="*/ 52 w 76"/>
                <a:gd name="T11" fmla="*/ 12 h 104"/>
                <a:gd name="T12" fmla="*/ 59 w 76"/>
                <a:gd name="T13" fmla="*/ 13 h 104"/>
                <a:gd name="T14" fmla="*/ 69 w 76"/>
                <a:gd name="T15" fmla="*/ 21 h 104"/>
                <a:gd name="T16" fmla="*/ 77 w 76"/>
                <a:gd name="T17" fmla="*/ 31 h 104"/>
                <a:gd name="T18" fmla="*/ 86 w 76"/>
                <a:gd name="T19" fmla="*/ 38 h 104"/>
                <a:gd name="T20" fmla="*/ 95 w 76"/>
                <a:gd name="T21" fmla="*/ 47 h 104"/>
                <a:gd name="T22" fmla="*/ 99 w 76"/>
                <a:gd name="T23" fmla="*/ 55 h 104"/>
                <a:gd name="T24" fmla="*/ 98 w 76"/>
                <a:gd name="T25" fmla="*/ 60 h 104"/>
                <a:gd name="T26" fmla="*/ 95 w 76"/>
                <a:gd name="T27" fmla="*/ 65 h 104"/>
                <a:gd name="T28" fmla="*/ 96 w 76"/>
                <a:gd name="T29" fmla="*/ 72 h 104"/>
                <a:gd name="T30" fmla="*/ 95 w 76"/>
                <a:gd name="T31" fmla="*/ 84 h 104"/>
                <a:gd name="T32" fmla="*/ 89 w 76"/>
                <a:gd name="T33" fmla="*/ 98 h 104"/>
                <a:gd name="T34" fmla="*/ 78 w 76"/>
                <a:gd name="T35" fmla="*/ 116 h 104"/>
                <a:gd name="T36" fmla="*/ 59 w 76"/>
                <a:gd name="T37" fmla="*/ 135 h 104"/>
                <a:gd name="T38" fmla="*/ 55 w 76"/>
                <a:gd name="T39" fmla="*/ 135 h 104"/>
                <a:gd name="T40" fmla="*/ 52 w 76"/>
                <a:gd name="T41" fmla="*/ 133 h 104"/>
                <a:gd name="T42" fmla="*/ 51 w 76"/>
                <a:gd name="T43" fmla="*/ 128 h 104"/>
                <a:gd name="T44" fmla="*/ 49 w 76"/>
                <a:gd name="T45" fmla="*/ 123 h 104"/>
                <a:gd name="T46" fmla="*/ 47 w 76"/>
                <a:gd name="T47" fmla="*/ 122 h 104"/>
                <a:gd name="T48" fmla="*/ 44 w 76"/>
                <a:gd name="T49" fmla="*/ 123 h 104"/>
                <a:gd name="T50" fmla="*/ 39 w 76"/>
                <a:gd name="T51" fmla="*/ 127 h 104"/>
                <a:gd name="T52" fmla="*/ 35 w 76"/>
                <a:gd name="T53" fmla="*/ 127 h 104"/>
                <a:gd name="T54" fmla="*/ 31 w 76"/>
                <a:gd name="T55" fmla="*/ 126 h 104"/>
                <a:gd name="T56" fmla="*/ 25 w 76"/>
                <a:gd name="T57" fmla="*/ 128 h 104"/>
                <a:gd name="T58" fmla="*/ 22 w 76"/>
                <a:gd name="T59" fmla="*/ 133 h 104"/>
                <a:gd name="T60" fmla="*/ 17 w 76"/>
                <a:gd name="T61" fmla="*/ 136 h 104"/>
                <a:gd name="T62" fmla="*/ 10 w 76"/>
                <a:gd name="T63" fmla="*/ 133 h 104"/>
                <a:gd name="T64" fmla="*/ 7 w 76"/>
                <a:gd name="T65" fmla="*/ 131 h 104"/>
                <a:gd name="T66" fmla="*/ 7 w 76"/>
                <a:gd name="T67" fmla="*/ 127 h 104"/>
                <a:gd name="T68" fmla="*/ 12 w 76"/>
                <a:gd name="T69" fmla="*/ 85 h 104"/>
                <a:gd name="T70" fmla="*/ 10 w 76"/>
                <a:gd name="T71" fmla="*/ 73 h 104"/>
                <a:gd name="T72" fmla="*/ 7 w 76"/>
                <a:gd name="T73" fmla="*/ 64 h 104"/>
                <a:gd name="T74" fmla="*/ 0 w 76"/>
                <a:gd name="T75" fmla="*/ 29 h 104"/>
                <a:gd name="T76" fmla="*/ 12 w 76"/>
                <a:gd name="T77" fmla="*/ 9 h 104"/>
                <a:gd name="T78" fmla="*/ 21 w 76"/>
                <a:gd name="T79" fmla="*/ 0 h 10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76"/>
                <a:gd name="T121" fmla="*/ 0 h 104"/>
                <a:gd name="T122" fmla="*/ 76 w 76"/>
                <a:gd name="T123" fmla="*/ 104 h 10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76" h="104">
                  <a:moveTo>
                    <a:pt x="16" y="0"/>
                  </a:moveTo>
                  <a:lnTo>
                    <a:pt x="18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31" y="9"/>
                  </a:lnTo>
                  <a:lnTo>
                    <a:pt x="34" y="9"/>
                  </a:lnTo>
                  <a:lnTo>
                    <a:pt x="37" y="9"/>
                  </a:lnTo>
                  <a:lnTo>
                    <a:pt x="40" y="9"/>
                  </a:lnTo>
                  <a:lnTo>
                    <a:pt x="43" y="9"/>
                  </a:lnTo>
                  <a:lnTo>
                    <a:pt x="45" y="10"/>
                  </a:lnTo>
                  <a:lnTo>
                    <a:pt x="49" y="13"/>
                  </a:lnTo>
                  <a:lnTo>
                    <a:pt x="53" y="16"/>
                  </a:lnTo>
                  <a:lnTo>
                    <a:pt x="56" y="21"/>
                  </a:lnTo>
                  <a:lnTo>
                    <a:pt x="59" y="24"/>
                  </a:lnTo>
                  <a:lnTo>
                    <a:pt x="62" y="26"/>
                  </a:lnTo>
                  <a:lnTo>
                    <a:pt x="66" y="29"/>
                  </a:lnTo>
                  <a:lnTo>
                    <a:pt x="70" y="32"/>
                  </a:lnTo>
                  <a:lnTo>
                    <a:pt x="73" y="36"/>
                  </a:lnTo>
                  <a:lnTo>
                    <a:pt x="75" y="40"/>
                  </a:lnTo>
                  <a:lnTo>
                    <a:pt x="76" y="42"/>
                  </a:lnTo>
                  <a:lnTo>
                    <a:pt x="75" y="44"/>
                  </a:lnTo>
                  <a:lnTo>
                    <a:pt x="75" y="46"/>
                  </a:lnTo>
                  <a:lnTo>
                    <a:pt x="74" y="48"/>
                  </a:lnTo>
                  <a:lnTo>
                    <a:pt x="73" y="50"/>
                  </a:lnTo>
                  <a:lnTo>
                    <a:pt x="74" y="52"/>
                  </a:lnTo>
                  <a:lnTo>
                    <a:pt x="74" y="55"/>
                  </a:lnTo>
                  <a:lnTo>
                    <a:pt x="74" y="59"/>
                  </a:lnTo>
                  <a:lnTo>
                    <a:pt x="73" y="64"/>
                  </a:lnTo>
                  <a:lnTo>
                    <a:pt x="71" y="68"/>
                  </a:lnTo>
                  <a:lnTo>
                    <a:pt x="68" y="75"/>
                  </a:lnTo>
                  <a:lnTo>
                    <a:pt x="65" y="81"/>
                  </a:lnTo>
                  <a:lnTo>
                    <a:pt x="60" y="89"/>
                  </a:lnTo>
                  <a:lnTo>
                    <a:pt x="53" y="96"/>
                  </a:lnTo>
                  <a:lnTo>
                    <a:pt x="45" y="103"/>
                  </a:lnTo>
                  <a:lnTo>
                    <a:pt x="43" y="104"/>
                  </a:lnTo>
                  <a:lnTo>
                    <a:pt x="42" y="103"/>
                  </a:lnTo>
                  <a:lnTo>
                    <a:pt x="41" y="103"/>
                  </a:lnTo>
                  <a:lnTo>
                    <a:pt x="40" y="102"/>
                  </a:lnTo>
                  <a:lnTo>
                    <a:pt x="39" y="100"/>
                  </a:lnTo>
                  <a:lnTo>
                    <a:pt x="39" y="98"/>
                  </a:lnTo>
                  <a:lnTo>
                    <a:pt x="39" y="96"/>
                  </a:lnTo>
                  <a:lnTo>
                    <a:pt x="38" y="94"/>
                  </a:lnTo>
                  <a:lnTo>
                    <a:pt x="38" y="93"/>
                  </a:lnTo>
                  <a:lnTo>
                    <a:pt x="36" y="93"/>
                  </a:lnTo>
                  <a:lnTo>
                    <a:pt x="35" y="94"/>
                  </a:lnTo>
                  <a:lnTo>
                    <a:pt x="34" y="94"/>
                  </a:lnTo>
                  <a:lnTo>
                    <a:pt x="32" y="96"/>
                  </a:lnTo>
                  <a:lnTo>
                    <a:pt x="30" y="97"/>
                  </a:lnTo>
                  <a:lnTo>
                    <a:pt x="28" y="97"/>
                  </a:lnTo>
                  <a:lnTo>
                    <a:pt x="27" y="97"/>
                  </a:lnTo>
                  <a:lnTo>
                    <a:pt x="26" y="96"/>
                  </a:lnTo>
                  <a:lnTo>
                    <a:pt x="24" y="96"/>
                  </a:lnTo>
                  <a:lnTo>
                    <a:pt x="21" y="97"/>
                  </a:lnTo>
                  <a:lnTo>
                    <a:pt x="19" y="98"/>
                  </a:lnTo>
                  <a:lnTo>
                    <a:pt x="18" y="100"/>
                  </a:lnTo>
                  <a:lnTo>
                    <a:pt x="17" y="102"/>
                  </a:lnTo>
                  <a:lnTo>
                    <a:pt x="15" y="103"/>
                  </a:lnTo>
                  <a:lnTo>
                    <a:pt x="13" y="104"/>
                  </a:lnTo>
                  <a:lnTo>
                    <a:pt x="11" y="103"/>
                  </a:lnTo>
                  <a:lnTo>
                    <a:pt x="8" y="102"/>
                  </a:lnTo>
                  <a:lnTo>
                    <a:pt x="6" y="101"/>
                  </a:lnTo>
                  <a:lnTo>
                    <a:pt x="5" y="100"/>
                  </a:lnTo>
                  <a:lnTo>
                    <a:pt x="5" y="98"/>
                  </a:lnTo>
                  <a:lnTo>
                    <a:pt x="5" y="97"/>
                  </a:lnTo>
                  <a:lnTo>
                    <a:pt x="5" y="81"/>
                  </a:lnTo>
                  <a:lnTo>
                    <a:pt x="9" y="65"/>
                  </a:lnTo>
                  <a:lnTo>
                    <a:pt x="9" y="60"/>
                  </a:lnTo>
                  <a:lnTo>
                    <a:pt x="8" y="56"/>
                  </a:lnTo>
                  <a:lnTo>
                    <a:pt x="7" y="53"/>
                  </a:lnTo>
                  <a:lnTo>
                    <a:pt x="5" y="49"/>
                  </a:lnTo>
                  <a:lnTo>
                    <a:pt x="0" y="36"/>
                  </a:lnTo>
                  <a:lnTo>
                    <a:pt x="0" y="22"/>
                  </a:lnTo>
                  <a:lnTo>
                    <a:pt x="3" y="13"/>
                  </a:lnTo>
                  <a:lnTo>
                    <a:pt x="9" y="7"/>
                  </a:lnTo>
                  <a:lnTo>
                    <a:pt x="12" y="0"/>
                  </a:lnTo>
                  <a:lnTo>
                    <a:pt x="16" y="0"/>
                  </a:lnTo>
                </a:path>
              </a:pathLst>
            </a:custGeom>
            <a:solidFill>
              <a:srgbClr val="79AD75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31" name="Freeform 158"/>
            <p:cNvSpPr>
              <a:spLocks/>
            </p:cNvSpPr>
            <p:nvPr/>
          </p:nvSpPr>
          <p:spPr bwMode="gray">
            <a:xfrm>
              <a:off x="3435" y="1976"/>
              <a:ext cx="219" cy="245"/>
            </a:xfrm>
            <a:custGeom>
              <a:avLst/>
              <a:gdLst>
                <a:gd name="T0" fmla="*/ 39 w 168"/>
                <a:gd name="T1" fmla="*/ 197 h 188"/>
                <a:gd name="T2" fmla="*/ 33 w 168"/>
                <a:gd name="T3" fmla="*/ 209 h 188"/>
                <a:gd name="T4" fmla="*/ 27 w 168"/>
                <a:gd name="T5" fmla="*/ 220 h 188"/>
                <a:gd name="T6" fmla="*/ 35 w 168"/>
                <a:gd name="T7" fmla="*/ 229 h 188"/>
                <a:gd name="T8" fmla="*/ 52 w 168"/>
                <a:gd name="T9" fmla="*/ 223 h 188"/>
                <a:gd name="T10" fmla="*/ 65 w 168"/>
                <a:gd name="T11" fmla="*/ 233 h 188"/>
                <a:gd name="T12" fmla="*/ 70 w 168"/>
                <a:gd name="T13" fmla="*/ 244 h 188"/>
                <a:gd name="T14" fmla="*/ 82 w 168"/>
                <a:gd name="T15" fmla="*/ 244 h 188"/>
                <a:gd name="T16" fmla="*/ 86 w 168"/>
                <a:gd name="T17" fmla="*/ 235 h 188"/>
                <a:gd name="T18" fmla="*/ 90 w 168"/>
                <a:gd name="T19" fmla="*/ 229 h 188"/>
                <a:gd name="T20" fmla="*/ 96 w 168"/>
                <a:gd name="T21" fmla="*/ 218 h 188"/>
                <a:gd name="T22" fmla="*/ 96 w 168"/>
                <a:gd name="T23" fmla="*/ 190 h 188"/>
                <a:gd name="T24" fmla="*/ 99 w 168"/>
                <a:gd name="T25" fmla="*/ 185 h 188"/>
                <a:gd name="T26" fmla="*/ 115 w 168"/>
                <a:gd name="T27" fmla="*/ 181 h 188"/>
                <a:gd name="T28" fmla="*/ 116 w 168"/>
                <a:gd name="T29" fmla="*/ 172 h 188"/>
                <a:gd name="T30" fmla="*/ 136 w 168"/>
                <a:gd name="T31" fmla="*/ 158 h 188"/>
                <a:gd name="T32" fmla="*/ 202 w 168"/>
                <a:gd name="T33" fmla="*/ 113 h 188"/>
                <a:gd name="T34" fmla="*/ 218 w 168"/>
                <a:gd name="T35" fmla="*/ 90 h 188"/>
                <a:gd name="T36" fmla="*/ 219 w 168"/>
                <a:gd name="T37" fmla="*/ 73 h 188"/>
                <a:gd name="T38" fmla="*/ 211 w 168"/>
                <a:gd name="T39" fmla="*/ 61 h 188"/>
                <a:gd name="T40" fmla="*/ 214 w 168"/>
                <a:gd name="T41" fmla="*/ 53 h 188"/>
                <a:gd name="T42" fmla="*/ 173 w 168"/>
                <a:gd name="T43" fmla="*/ 27 h 188"/>
                <a:gd name="T44" fmla="*/ 175 w 168"/>
                <a:gd name="T45" fmla="*/ 39 h 188"/>
                <a:gd name="T46" fmla="*/ 163 w 168"/>
                <a:gd name="T47" fmla="*/ 42 h 188"/>
                <a:gd name="T48" fmla="*/ 154 w 168"/>
                <a:gd name="T49" fmla="*/ 35 h 188"/>
                <a:gd name="T50" fmla="*/ 145 w 168"/>
                <a:gd name="T51" fmla="*/ 36 h 188"/>
                <a:gd name="T52" fmla="*/ 137 w 168"/>
                <a:gd name="T53" fmla="*/ 33 h 188"/>
                <a:gd name="T54" fmla="*/ 123 w 168"/>
                <a:gd name="T55" fmla="*/ 21 h 188"/>
                <a:gd name="T56" fmla="*/ 91 w 168"/>
                <a:gd name="T57" fmla="*/ 8 h 188"/>
                <a:gd name="T58" fmla="*/ 78 w 168"/>
                <a:gd name="T59" fmla="*/ 0 h 188"/>
                <a:gd name="T60" fmla="*/ 72 w 168"/>
                <a:gd name="T61" fmla="*/ 4 h 188"/>
                <a:gd name="T62" fmla="*/ 66 w 168"/>
                <a:gd name="T63" fmla="*/ 8 h 188"/>
                <a:gd name="T64" fmla="*/ 53 w 168"/>
                <a:gd name="T65" fmla="*/ 13 h 188"/>
                <a:gd name="T66" fmla="*/ 36 w 168"/>
                <a:gd name="T67" fmla="*/ 23 h 188"/>
                <a:gd name="T68" fmla="*/ 25 w 168"/>
                <a:gd name="T69" fmla="*/ 29 h 188"/>
                <a:gd name="T70" fmla="*/ 25 w 168"/>
                <a:gd name="T71" fmla="*/ 35 h 188"/>
                <a:gd name="T72" fmla="*/ 35 w 168"/>
                <a:gd name="T73" fmla="*/ 44 h 188"/>
                <a:gd name="T74" fmla="*/ 35 w 168"/>
                <a:gd name="T75" fmla="*/ 55 h 188"/>
                <a:gd name="T76" fmla="*/ 29 w 168"/>
                <a:gd name="T77" fmla="*/ 63 h 188"/>
                <a:gd name="T78" fmla="*/ 22 w 168"/>
                <a:gd name="T79" fmla="*/ 81 h 188"/>
                <a:gd name="T80" fmla="*/ 25 w 168"/>
                <a:gd name="T81" fmla="*/ 87 h 188"/>
                <a:gd name="T82" fmla="*/ 16 w 168"/>
                <a:gd name="T83" fmla="*/ 94 h 188"/>
                <a:gd name="T84" fmla="*/ 8 w 168"/>
                <a:gd name="T85" fmla="*/ 94 h 188"/>
                <a:gd name="T86" fmla="*/ 4 w 168"/>
                <a:gd name="T87" fmla="*/ 98 h 188"/>
                <a:gd name="T88" fmla="*/ 0 w 168"/>
                <a:gd name="T89" fmla="*/ 103 h 188"/>
                <a:gd name="T90" fmla="*/ 7 w 168"/>
                <a:gd name="T91" fmla="*/ 106 h 188"/>
                <a:gd name="T92" fmla="*/ 10 w 168"/>
                <a:gd name="T93" fmla="*/ 138 h 188"/>
                <a:gd name="T94" fmla="*/ 4 w 168"/>
                <a:gd name="T95" fmla="*/ 146 h 188"/>
                <a:gd name="T96" fmla="*/ 13 w 168"/>
                <a:gd name="T97" fmla="*/ 155 h 188"/>
                <a:gd name="T98" fmla="*/ 33 w 168"/>
                <a:gd name="T99" fmla="*/ 158 h 188"/>
                <a:gd name="T100" fmla="*/ 42 w 168"/>
                <a:gd name="T101" fmla="*/ 149 h 188"/>
                <a:gd name="T102" fmla="*/ 51 w 168"/>
                <a:gd name="T103" fmla="*/ 150 h 188"/>
                <a:gd name="T104" fmla="*/ 51 w 168"/>
                <a:gd name="T105" fmla="*/ 162 h 188"/>
                <a:gd name="T106" fmla="*/ 30 w 168"/>
                <a:gd name="T107" fmla="*/ 179 h 188"/>
                <a:gd name="T108" fmla="*/ 30 w 168"/>
                <a:gd name="T109" fmla="*/ 185 h 18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68"/>
                <a:gd name="T166" fmla="*/ 0 h 188"/>
                <a:gd name="T167" fmla="*/ 168 w 168"/>
                <a:gd name="T168" fmla="*/ 188 h 18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68" h="188">
                  <a:moveTo>
                    <a:pt x="25" y="143"/>
                  </a:moveTo>
                  <a:lnTo>
                    <a:pt x="27" y="146"/>
                  </a:lnTo>
                  <a:lnTo>
                    <a:pt x="29" y="148"/>
                  </a:lnTo>
                  <a:lnTo>
                    <a:pt x="30" y="151"/>
                  </a:lnTo>
                  <a:lnTo>
                    <a:pt x="30" y="153"/>
                  </a:lnTo>
                  <a:lnTo>
                    <a:pt x="29" y="155"/>
                  </a:lnTo>
                  <a:lnTo>
                    <a:pt x="27" y="158"/>
                  </a:lnTo>
                  <a:lnTo>
                    <a:pt x="25" y="160"/>
                  </a:lnTo>
                  <a:lnTo>
                    <a:pt x="23" y="162"/>
                  </a:lnTo>
                  <a:lnTo>
                    <a:pt x="22" y="164"/>
                  </a:lnTo>
                  <a:lnTo>
                    <a:pt x="21" y="167"/>
                  </a:lnTo>
                  <a:lnTo>
                    <a:pt x="21" y="169"/>
                  </a:lnTo>
                  <a:lnTo>
                    <a:pt x="22" y="172"/>
                  </a:lnTo>
                  <a:lnTo>
                    <a:pt x="24" y="174"/>
                  </a:lnTo>
                  <a:lnTo>
                    <a:pt x="25" y="175"/>
                  </a:lnTo>
                  <a:lnTo>
                    <a:pt x="27" y="176"/>
                  </a:lnTo>
                  <a:lnTo>
                    <a:pt x="29" y="177"/>
                  </a:lnTo>
                  <a:lnTo>
                    <a:pt x="31" y="176"/>
                  </a:lnTo>
                  <a:lnTo>
                    <a:pt x="35" y="173"/>
                  </a:lnTo>
                  <a:lnTo>
                    <a:pt x="40" y="171"/>
                  </a:lnTo>
                  <a:lnTo>
                    <a:pt x="45" y="171"/>
                  </a:lnTo>
                  <a:lnTo>
                    <a:pt x="49" y="174"/>
                  </a:lnTo>
                  <a:lnTo>
                    <a:pt x="50" y="176"/>
                  </a:lnTo>
                  <a:lnTo>
                    <a:pt x="50" y="179"/>
                  </a:lnTo>
                  <a:lnTo>
                    <a:pt x="51" y="181"/>
                  </a:lnTo>
                  <a:lnTo>
                    <a:pt x="52" y="183"/>
                  </a:lnTo>
                  <a:lnTo>
                    <a:pt x="52" y="185"/>
                  </a:lnTo>
                  <a:lnTo>
                    <a:pt x="54" y="187"/>
                  </a:lnTo>
                  <a:lnTo>
                    <a:pt x="56" y="188"/>
                  </a:lnTo>
                  <a:lnTo>
                    <a:pt x="58" y="188"/>
                  </a:lnTo>
                  <a:lnTo>
                    <a:pt x="61" y="188"/>
                  </a:lnTo>
                  <a:lnTo>
                    <a:pt x="63" y="187"/>
                  </a:lnTo>
                  <a:lnTo>
                    <a:pt x="65" y="186"/>
                  </a:lnTo>
                  <a:lnTo>
                    <a:pt x="66" y="184"/>
                  </a:lnTo>
                  <a:lnTo>
                    <a:pt x="66" y="182"/>
                  </a:lnTo>
                  <a:lnTo>
                    <a:pt x="66" y="180"/>
                  </a:lnTo>
                  <a:lnTo>
                    <a:pt x="66" y="178"/>
                  </a:lnTo>
                  <a:lnTo>
                    <a:pt x="66" y="176"/>
                  </a:lnTo>
                  <a:lnTo>
                    <a:pt x="67" y="175"/>
                  </a:lnTo>
                  <a:lnTo>
                    <a:pt x="69" y="176"/>
                  </a:lnTo>
                  <a:lnTo>
                    <a:pt x="70" y="176"/>
                  </a:lnTo>
                  <a:lnTo>
                    <a:pt x="71" y="177"/>
                  </a:lnTo>
                  <a:lnTo>
                    <a:pt x="72" y="176"/>
                  </a:lnTo>
                  <a:lnTo>
                    <a:pt x="74" y="167"/>
                  </a:lnTo>
                  <a:lnTo>
                    <a:pt x="75" y="157"/>
                  </a:lnTo>
                  <a:lnTo>
                    <a:pt x="77" y="148"/>
                  </a:lnTo>
                  <a:lnTo>
                    <a:pt x="75" y="147"/>
                  </a:lnTo>
                  <a:lnTo>
                    <a:pt x="74" y="146"/>
                  </a:lnTo>
                  <a:lnTo>
                    <a:pt x="73" y="144"/>
                  </a:lnTo>
                  <a:lnTo>
                    <a:pt x="73" y="143"/>
                  </a:lnTo>
                  <a:lnTo>
                    <a:pt x="74" y="143"/>
                  </a:lnTo>
                  <a:lnTo>
                    <a:pt x="76" y="142"/>
                  </a:lnTo>
                  <a:lnTo>
                    <a:pt x="79" y="141"/>
                  </a:lnTo>
                  <a:lnTo>
                    <a:pt x="82" y="141"/>
                  </a:lnTo>
                  <a:lnTo>
                    <a:pt x="86" y="140"/>
                  </a:lnTo>
                  <a:lnTo>
                    <a:pt x="88" y="139"/>
                  </a:lnTo>
                  <a:lnTo>
                    <a:pt x="90" y="137"/>
                  </a:lnTo>
                  <a:lnTo>
                    <a:pt x="90" y="135"/>
                  </a:lnTo>
                  <a:lnTo>
                    <a:pt x="90" y="134"/>
                  </a:lnTo>
                  <a:lnTo>
                    <a:pt x="89" y="132"/>
                  </a:lnTo>
                  <a:lnTo>
                    <a:pt x="89" y="130"/>
                  </a:lnTo>
                  <a:lnTo>
                    <a:pt x="89" y="128"/>
                  </a:lnTo>
                  <a:lnTo>
                    <a:pt x="90" y="127"/>
                  </a:lnTo>
                  <a:lnTo>
                    <a:pt x="104" y="121"/>
                  </a:lnTo>
                  <a:lnTo>
                    <a:pt x="119" y="116"/>
                  </a:lnTo>
                  <a:lnTo>
                    <a:pt x="134" y="109"/>
                  </a:lnTo>
                  <a:lnTo>
                    <a:pt x="146" y="98"/>
                  </a:lnTo>
                  <a:lnTo>
                    <a:pt x="155" y="87"/>
                  </a:lnTo>
                  <a:lnTo>
                    <a:pt x="163" y="73"/>
                  </a:lnTo>
                  <a:lnTo>
                    <a:pt x="164" y="72"/>
                  </a:lnTo>
                  <a:lnTo>
                    <a:pt x="165" y="70"/>
                  </a:lnTo>
                  <a:lnTo>
                    <a:pt x="167" y="69"/>
                  </a:lnTo>
                  <a:lnTo>
                    <a:pt x="168" y="67"/>
                  </a:lnTo>
                  <a:lnTo>
                    <a:pt x="168" y="63"/>
                  </a:lnTo>
                  <a:lnTo>
                    <a:pt x="168" y="60"/>
                  </a:lnTo>
                  <a:lnTo>
                    <a:pt x="168" y="56"/>
                  </a:lnTo>
                  <a:lnTo>
                    <a:pt x="167" y="53"/>
                  </a:lnTo>
                  <a:lnTo>
                    <a:pt x="165" y="51"/>
                  </a:lnTo>
                  <a:lnTo>
                    <a:pt x="163" y="49"/>
                  </a:lnTo>
                  <a:lnTo>
                    <a:pt x="162" y="47"/>
                  </a:lnTo>
                  <a:lnTo>
                    <a:pt x="161" y="45"/>
                  </a:lnTo>
                  <a:lnTo>
                    <a:pt x="160" y="44"/>
                  </a:lnTo>
                  <a:lnTo>
                    <a:pt x="161" y="42"/>
                  </a:lnTo>
                  <a:lnTo>
                    <a:pt x="164" y="41"/>
                  </a:lnTo>
                  <a:lnTo>
                    <a:pt x="154" y="32"/>
                  </a:lnTo>
                  <a:lnTo>
                    <a:pt x="144" y="26"/>
                  </a:lnTo>
                  <a:lnTo>
                    <a:pt x="133" y="18"/>
                  </a:lnTo>
                  <a:lnTo>
                    <a:pt x="133" y="21"/>
                  </a:lnTo>
                  <a:lnTo>
                    <a:pt x="133" y="23"/>
                  </a:lnTo>
                  <a:lnTo>
                    <a:pt x="134" y="26"/>
                  </a:lnTo>
                  <a:lnTo>
                    <a:pt x="134" y="28"/>
                  </a:lnTo>
                  <a:lnTo>
                    <a:pt x="134" y="30"/>
                  </a:lnTo>
                  <a:lnTo>
                    <a:pt x="132" y="33"/>
                  </a:lnTo>
                  <a:lnTo>
                    <a:pt x="129" y="33"/>
                  </a:lnTo>
                  <a:lnTo>
                    <a:pt x="127" y="33"/>
                  </a:lnTo>
                  <a:lnTo>
                    <a:pt x="125" y="32"/>
                  </a:lnTo>
                  <a:lnTo>
                    <a:pt x="124" y="31"/>
                  </a:lnTo>
                  <a:lnTo>
                    <a:pt x="122" y="29"/>
                  </a:lnTo>
                  <a:lnTo>
                    <a:pt x="120" y="27"/>
                  </a:lnTo>
                  <a:lnTo>
                    <a:pt x="118" y="27"/>
                  </a:lnTo>
                  <a:lnTo>
                    <a:pt x="117" y="27"/>
                  </a:lnTo>
                  <a:lnTo>
                    <a:pt x="115" y="27"/>
                  </a:lnTo>
                  <a:lnTo>
                    <a:pt x="113" y="28"/>
                  </a:lnTo>
                  <a:lnTo>
                    <a:pt x="111" y="28"/>
                  </a:lnTo>
                  <a:lnTo>
                    <a:pt x="109" y="29"/>
                  </a:lnTo>
                  <a:lnTo>
                    <a:pt x="108" y="28"/>
                  </a:lnTo>
                  <a:lnTo>
                    <a:pt x="106" y="27"/>
                  </a:lnTo>
                  <a:lnTo>
                    <a:pt x="105" y="25"/>
                  </a:lnTo>
                  <a:lnTo>
                    <a:pt x="104" y="23"/>
                  </a:lnTo>
                  <a:lnTo>
                    <a:pt x="103" y="21"/>
                  </a:lnTo>
                  <a:lnTo>
                    <a:pt x="101" y="19"/>
                  </a:lnTo>
                  <a:lnTo>
                    <a:pt x="94" y="16"/>
                  </a:lnTo>
                  <a:lnTo>
                    <a:pt x="86" y="16"/>
                  </a:lnTo>
                  <a:lnTo>
                    <a:pt x="79" y="14"/>
                  </a:lnTo>
                  <a:lnTo>
                    <a:pt x="75" y="11"/>
                  </a:lnTo>
                  <a:lnTo>
                    <a:pt x="70" y="6"/>
                  </a:lnTo>
                  <a:lnTo>
                    <a:pt x="66" y="3"/>
                  </a:lnTo>
                  <a:lnTo>
                    <a:pt x="64" y="2"/>
                  </a:lnTo>
                  <a:lnTo>
                    <a:pt x="62" y="1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2"/>
                  </a:lnTo>
                  <a:lnTo>
                    <a:pt x="55" y="3"/>
                  </a:lnTo>
                  <a:lnTo>
                    <a:pt x="55" y="4"/>
                  </a:lnTo>
                  <a:lnTo>
                    <a:pt x="55" y="5"/>
                  </a:lnTo>
                  <a:lnTo>
                    <a:pt x="54" y="6"/>
                  </a:lnTo>
                  <a:lnTo>
                    <a:pt x="51" y="6"/>
                  </a:lnTo>
                  <a:lnTo>
                    <a:pt x="49" y="6"/>
                  </a:lnTo>
                  <a:lnTo>
                    <a:pt x="47" y="6"/>
                  </a:lnTo>
                  <a:lnTo>
                    <a:pt x="45" y="7"/>
                  </a:lnTo>
                  <a:lnTo>
                    <a:pt x="41" y="10"/>
                  </a:lnTo>
                  <a:lnTo>
                    <a:pt x="37" y="12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8" y="18"/>
                  </a:lnTo>
                  <a:lnTo>
                    <a:pt x="26" y="20"/>
                  </a:lnTo>
                  <a:lnTo>
                    <a:pt x="23" y="21"/>
                  </a:lnTo>
                  <a:lnTo>
                    <a:pt x="20" y="22"/>
                  </a:lnTo>
                  <a:lnTo>
                    <a:pt x="19" y="22"/>
                  </a:lnTo>
                  <a:lnTo>
                    <a:pt x="19" y="23"/>
                  </a:lnTo>
                  <a:lnTo>
                    <a:pt x="19" y="25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21" y="29"/>
                  </a:lnTo>
                  <a:lnTo>
                    <a:pt x="24" y="31"/>
                  </a:lnTo>
                  <a:lnTo>
                    <a:pt x="26" y="32"/>
                  </a:lnTo>
                  <a:lnTo>
                    <a:pt x="27" y="34"/>
                  </a:lnTo>
                  <a:lnTo>
                    <a:pt x="28" y="36"/>
                  </a:lnTo>
                  <a:lnTo>
                    <a:pt x="28" y="38"/>
                  </a:lnTo>
                  <a:lnTo>
                    <a:pt x="27" y="41"/>
                  </a:lnTo>
                  <a:lnTo>
                    <a:pt x="27" y="42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2" y="43"/>
                  </a:lnTo>
                  <a:lnTo>
                    <a:pt x="22" y="48"/>
                  </a:lnTo>
                  <a:lnTo>
                    <a:pt x="20" y="51"/>
                  </a:lnTo>
                  <a:lnTo>
                    <a:pt x="17" y="56"/>
                  </a:lnTo>
                  <a:lnTo>
                    <a:pt x="16" y="61"/>
                  </a:lnTo>
                  <a:lnTo>
                    <a:pt x="17" y="62"/>
                  </a:lnTo>
                  <a:lnTo>
                    <a:pt x="19" y="63"/>
                  </a:lnTo>
                  <a:lnTo>
                    <a:pt x="20" y="64"/>
                  </a:lnTo>
                  <a:lnTo>
                    <a:pt x="20" y="65"/>
                  </a:lnTo>
                  <a:lnTo>
                    <a:pt x="19" y="67"/>
                  </a:lnTo>
                  <a:lnTo>
                    <a:pt x="19" y="68"/>
                  </a:lnTo>
                  <a:lnTo>
                    <a:pt x="16" y="69"/>
                  </a:lnTo>
                  <a:lnTo>
                    <a:pt x="14" y="70"/>
                  </a:lnTo>
                  <a:lnTo>
                    <a:pt x="12" y="72"/>
                  </a:lnTo>
                  <a:lnTo>
                    <a:pt x="10" y="73"/>
                  </a:lnTo>
                  <a:lnTo>
                    <a:pt x="8" y="73"/>
                  </a:lnTo>
                  <a:lnTo>
                    <a:pt x="7" y="73"/>
                  </a:lnTo>
                  <a:lnTo>
                    <a:pt x="6" y="72"/>
                  </a:lnTo>
                  <a:lnTo>
                    <a:pt x="5" y="72"/>
                  </a:lnTo>
                  <a:lnTo>
                    <a:pt x="5" y="73"/>
                  </a:lnTo>
                  <a:lnTo>
                    <a:pt x="4" y="74"/>
                  </a:lnTo>
                  <a:lnTo>
                    <a:pt x="3" y="75"/>
                  </a:lnTo>
                  <a:lnTo>
                    <a:pt x="2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4" y="80"/>
                  </a:lnTo>
                  <a:lnTo>
                    <a:pt x="5" y="81"/>
                  </a:lnTo>
                  <a:lnTo>
                    <a:pt x="4" y="87"/>
                  </a:lnTo>
                  <a:lnTo>
                    <a:pt x="6" y="93"/>
                  </a:lnTo>
                  <a:lnTo>
                    <a:pt x="8" y="99"/>
                  </a:lnTo>
                  <a:lnTo>
                    <a:pt x="8" y="106"/>
                  </a:lnTo>
                  <a:lnTo>
                    <a:pt x="7" y="108"/>
                  </a:lnTo>
                  <a:lnTo>
                    <a:pt x="6" y="110"/>
                  </a:lnTo>
                  <a:lnTo>
                    <a:pt x="4" y="111"/>
                  </a:lnTo>
                  <a:lnTo>
                    <a:pt x="3" y="112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0" y="119"/>
                  </a:lnTo>
                  <a:lnTo>
                    <a:pt x="10" y="119"/>
                  </a:lnTo>
                  <a:lnTo>
                    <a:pt x="19" y="122"/>
                  </a:lnTo>
                  <a:lnTo>
                    <a:pt x="21" y="123"/>
                  </a:lnTo>
                  <a:lnTo>
                    <a:pt x="23" y="122"/>
                  </a:lnTo>
                  <a:lnTo>
                    <a:pt x="25" y="121"/>
                  </a:lnTo>
                  <a:lnTo>
                    <a:pt x="27" y="118"/>
                  </a:lnTo>
                  <a:lnTo>
                    <a:pt x="29" y="116"/>
                  </a:lnTo>
                  <a:lnTo>
                    <a:pt x="30" y="115"/>
                  </a:lnTo>
                  <a:lnTo>
                    <a:pt x="32" y="114"/>
                  </a:lnTo>
                  <a:lnTo>
                    <a:pt x="33" y="113"/>
                  </a:lnTo>
                  <a:lnTo>
                    <a:pt x="35" y="113"/>
                  </a:lnTo>
                  <a:lnTo>
                    <a:pt x="37" y="113"/>
                  </a:lnTo>
                  <a:lnTo>
                    <a:pt x="39" y="115"/>
                  </a:lnTo>
                  <a:lnTo>
                    <a:pt x="40" y="117"/>
                  </a:lnTo>
                  <a:lnTo>
                    <a:pt x="40" y="120"/>
                  </a:lnTo>
                  <a:lnTo>
                    <a:pt x="40" y="122"/>
                  </a:lnTo>
                  <a:lnTo>
                    <a:pt x="39" y="124"/>
                  </a:lnTo>
                  <a:lnTo>
                    <a:pt x="37" y="126"/>
                  </a:lnTo>
                  <a:lnTo>
                    <a:pt x="32" y="129"/>
                  </a:lnTo>
                  <a:lnTo>
                    <a:pt x="27" y="133"/>
                  </a:lnTo>
                  <a:lnTo>
                    <a:pt x="23" y="137"/>
                  </a:lnTo>
                  <a:lnTo>
                    <a:pt x="22" y="138"/>
                  </a:lnTo>
                  <a:lnTo>
                    <a:pt x="22" y="140"/>
                  </a:lnTo>
                  <a:lnTo>
                    <a:pt x="23" y="142"/>
                  </a:lnTo>
                  <a:lnTo>
                    <a:pt x="25" y="143"/>
                  </a:lnTo>
                  <a:close/>
                </a:path>
              </a:pathLst>
            </a:custGeom>
            <a:solidFill>
              <a:srgbClr val="79AD75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32" name="Freeform 159"/>
            <p:cNvSpPr>
              <a:spLocks/>
            </p:cNvSpPr>
            <p:nvPr/>
          </p:nvSpPr>
          <p:spPr bwMode="gray">
            <a:xfrm>
              <a:off x="3435" y="1976"/>
              <a:ext cx="219" cy="245"/>
            </a:xfrm>
            <a:custGeom>
              <a:avLst/>
              <a:gdLst>
                <a:gd name="T0" fmla="*/ 39 w 168"/>
                <a:gd name="T1" fmla="*/ 197 h 188"/>
                <a:gd name="T2" fmla="*/ 33 w 168"/>
                <a:gd name="T3" fmla="*/ 209 h 188"/>
                <a:gd name="T4" fmla="*/ 27 w 168"/>
                <a:gd name="T5" fmla="*/ 220 h 188"/>
                <a:gd name="T6" fmla="*/ 35 w 168"/>
                <a:gd name="T7" fmla="*/ 229 h 188"/>
                <a:gd name="T8" fmla="*/ 52 w 168"/>
                <a:gd name="T9" fmla="*/ 223 h 188"/>
                <a:gd name="T10" fmla="*/ 65 w 168"/>
                <a:gd name="T11" fmla="*/ 233 h 188"/>
                <a:gd name="T12" fmla="*/ 70 w 168"/>
                <a:gd name="T13" fmla="*/ 244 h 188"/>
                <a:gd name="T14" fmla="*/ 82 w 168"/>
                <a:gd name="T15" fmla="*/ 244 h 188"/>
                <a:gd name="T16" fmla="*/ 86 w 168"/>
                <a:gd name="T17" fmla="*/ 235 h 188"/>
                <a:gd name="T18" fmla="*/ 90 w 168"/>
                <a:gd name="T19" fmla="*/ 229 h 188"/>
                <a:gd name="T20" fmla="*/ 96 w 168"/>
                <a:gd name="T21" fmla="*/ 218 h 188"/>
                <a:gd name="T22" fmla="*/ 96 w 168"/>
                <a:gd name="T23" fmla="*/ 190 h 188"/>
                <a:gd name="T24" fmla="*/ 99 w 168"/>
                <a:gd name="T25" fmla="*/ 185 h 188"/>
                <a:gd name="T26" fmla="*/ 115 w 168"/>
                <a:gd name="T27" fmla="*/ 181 h 188"/>
                <a:gd name="T28" fmla="*/ 116 w 168"/>
                <a:gd name="T29" fmla="*/ 172 h 188"/>
                <a:gd name="T30" fmla="*/ 136 w 168"/>
                <a:gd name="T31" fmla="*/ 158 h 188"/>
                <a:gd name="T32" fmla="*/ 202 w 168"/>
                <a:gd name="T33" fmla="*/ 113 h 188"/>
                <a:gd name="T34" fmla="*/ 218 w 168"/>
                <a:gd name="T35" fmla="*/ 90 h 188"/>
                <a:gd name="T36" fmla="*/ 219 w 168"/>
                <a:gd name="T37" fmla="*/ 73 h 188"/>
                <a:gd name="T38" fmla="*/ 211 w 168"/>
                <a:gd name="T39" fmla="*/ 61 h 188"/>
                <a:gd name="T40" fmla="*/ 214 w 168"/>
                <a:gd name="T41" fmla="*/ 53 h 188"/>
                <a:gd name="T42" fmla="*/ 173 w 168"/>
                <a:gd name="T43" fmla="*/ 27 h 188"/>
                <a:gd name="T44" fmla="*/ 175 w 168"/>
                <a:gd name="T45" fmla="*/ 39 h 188"/>
                <a:gd name="T46" fmla="*/ 163 w 168"/>
                <a:gd name="T47" fmla="*/ 42 h 188"/>
                <a:gd name="T48" fmla="*/ 154 w 168"/>
                <a:gd name="T49" fmla="*/ 35 h 188"/>
                <a:gd name="T50" fmla="*/ 145 w 168"/>
                <a:gd name="T51" fmla="*/ 36 h 188"/>
                <a:gd name="T52" fmla="*/ 137 w 168"/>
                <a:gd name="T53" fmla="*/ 33 h 188"/>
                <a:gd name="T54" fmla="*/ 123 w 168"/>
                <a:gd name="T55" fmla="*/ 21 h 188"/>
                <a:gd name="T56" fmla="*/ 91 w 168"/>
                <a:gd name="T57" fmla="*/ 8 h 188"/>
                <a:gd name="T58" fmla="*/ 78 w 168"/>
                <a:gd name="T59" fmla="*/ 0 h 188"/>
                <a:gd name="T60" fmla="*/ 72 w 168"/>
                <a:gd name="T61" fmla="*/ 4 h 188"/>
                <a:gd name="T62" fmla="*/ 66 w 168"/>
                <a:gd name="T63" fmla="*/ 8 h 188"/>
                <a:gd name="T64" fmla="*/ 53 w 168"/>
                <a:gd name="T65" fmla="*/ 13 h 188"/>
                <a:gd name="T66" fmla="*/ 36 w 168"/>
                <a:gd name="T67" fmla="*/ 23 h 188"/>
                <a:gd name="T68" fmla="*/ 25 w 168"/>
                <a:gd name="T69" fmla="*/ 29 h 188"/>
                <a:gd name="T70" fmla="*/ 25 w 168"/>
                <a:gd name="T71" fmla="*/ 35 h 188"/>
                <a:gd name="T72" fmla="*/ 35 w 168"/>
                <a:gd name="T73" fmla="*/ 44 h 188"/>
                <a:gd name="T74" fmla="*/ 35 w 168"/>
                <a:gd name="T75" fmla="*/ 55 h 188"/>
                <a:gd name="T76" fmla="*/ 29 w 168"/>
                <a:gd name="T77" fmla="*/ 63 h 188"/>
                <a:gd name="T78" fmla="*/ 22 w 168"/>
                <a:gd name="T79" fmla="*/ 81 h 188"/>
                <a:gd name="T80" fmla="*/ 25 w 168"/>
                <a:gd name="T81" fmla="*/ 87 h 188"/>
                <a:gd name="T82" fmla="*/ 16 w 168"/>
                <a:gd name="T83" fmla="*/ 94 h 188"/>
                <a:gd name="T84" fmla="*/ 8 w 168"/>
                <a:gd name="T85" fmla="*/ 94 h 188"/>
                <a:gd name="T86" fmla="*/ 4 w 168"/>
                <a:gd name="T87" fmla="*/ 98 h 188"/>
                <a:gd name="T88" fmla="*/ 0 w 168"/>
                <a:gd name="T89" fmla="*/ 103 h 188"/>
                <a:gd name="T90" fmla="*/ 7 w 168"/>
                <a:gd name="T91" fmla="*/ 106 h 188"/>
                <a:gd name="T92" fmla="*/ 10 w 168"/>
                <a:gd name="T93" fmla="*/ 138 h 188"/>
                <a:gd name="T94" fmla="*/ 4 w 168"/>
                <a:gd name="T95" fmla="*/ 146 h 188"/>
                <a:gd name="T96" fmla="*/ 13 w 168"/>
                <a:gd name="T97" fmla="*/ 155 h 188"/>
                <a:gd name="T98" fmla="*/ 33 w 168"/>
                <a:gd name="T99" fmla="*/ 158 h 188"/>
                <a:gd name="T100" fmla="*/ 42 w 168"/>
                <a:gd name="T101" fmla="*/ 149 h 188"/>
                <a:gd name="T102" fmla="*/ 51 w 168"/>
                <a:gd name="T103" fmla="*/ 150 h 188"/>
                <a:gd name="T104" fmla="*/ 51 w 168"/>
                <a:gd name="T105" fmla="*/ 162 h 188"/>
                <a:gd name="T106" fmla="*/ 30 w 168"/>
                <a:gd name="T107" fmla="*/ 179 h 188"/>
                <a:gd name="T108" fmla="*/ 30 w 168"/>
                <a:gd name="T109" fmla="*/ 185 h 18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68"/>
                <a:gd name="T166" fmla="*/ 0 h 188"/>
                <a:gd name="T167" fmla="*/ 168 w 168"/>
                <a:gd name="T168" fmla="*/ 188 h 18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68" h="188">
                  <a:moveTo>
                    <a:pt x="25" y="143"/>
                  </a:moveTo>
                  <a:lnTo>
                    <a:pt x="27" y="146"/>
                  </a:lnTo>
                  <a:lnTo>
                    <a:pt x="29" y="148"/>
                  </a:lnTo>
                  <a:lnTo>
                    <a:pt x="30" y="151"/>
                  </a:lnTo>
                  <a:lnTo>
                    <a:pt x="30" y="153"/>
                  </a:lnTo>
                  <a:lnTo>
                    <a:pt x="29" y="155"/>
                  </a:lnTo>
                  <a:lnTo>
                    <a:pt x="27" y="158"/>
                  </a:lnTo>
                  <a:lnTo>
                    <a:pt x="25" y="160"/>
                  </a:lnTo>
                  <a:lnTo>
                    <a:pt x="23" y="162"/>
                  </a:lnTo>
                  <a:lnTo>
                    <a:pt x="22" y="164"/>
                  </a:lnTo>
                  <a:lnTo>
                    <a:pt x="21" y="167"/>
                  </a:lnTo>
                  <a:lnTo>
                    <a:pt x="21" y="169"/>
                  </a:lnTo>
                  <a:lnTo>
                    <a:pt x="22" y="172"/>
                  </a:lnTo>
                  <a:lnTo>
                    <a:pt x="24" y="174"/>
                  </a:lnTo>
                  <a:lnTo>
                    <a:pt x="25" y="175"/>
                  </a:lnTo>
                  <a:lnTo>
                    <a:pt x="27" y="176"/>
                  </a:lnTo>
                  <a:lnTo>
                    <a:pt x="29" y="177"/>
                  </a:lnTo>
                  <a:lnTo>
                    <a:pt x="31" y="176"/>
                  </a:lnTo>
                  <a:lnTo>
                    <a:pt x="35" y="173"/>
                  </a:lnTo>
                  <a:lnTo>
                    <a:pt x="40" y="171"/>
                  </a:lnTo>
                  <a:lnTo>
                    <a:pt x="45" y="171"/>
                  </a:lnTo>
                  <a:lnTo>
                    <a:pt x="49" y="174"/>
                  </a:lnTo>
                  <a:lnTo>
                    <a:pt x="50" y="176"/>
                  </a:lnTo>
                  <a:lnTo>
                    <a:pt x="50" y="179"/>
                  </a:lnTo>
                  <a:lnTo>
                    <a:pt x="51" y="181"/>
                  </a:lnTo>
                  <a:lnTo>
                    <a:pt x="52" y="183"/>
                  </a:lnTo>
                  <a:lnTo>
                    <a:pt x="52" y="185"/>
                  </a:lnTo>
                  <a:lnTo>
                    <a:pt x="54" y="187"/>
                  </a:lnTo>
                  <a:lnTo>
                    <a:pt x="56" y="188"/>
                  </a:lnTo>
                  <a:lnTo>
                    <a:pt x="58" y="188"/>
                  </a:lnTo>
                  <a:lnTo>
                    <a:pt x="61" y="188"/>
                  </a:lnTo>
                  <a:lnTo>
                    <a:pt x="63" y="187"/>
                  </a:lnTo>
                  <a:lnTo>
                    <a:pt x="65" y="186"/>
                  </a:lnTo>
                  <a:lnTo>
                    <a:pt x="66" y="184"/>
                  </a:lnTo>
                  <a:lnTo>
                    <a:pt x="66" y="182"/>
                  </a:lnTo>
                  <a:lnTo>
                    <a:pt x="66" y="180"/>
                  </a:lnTo>
                  <a:lnTo>
                    <a:pt x="66" y="178"/>
                  </a:lnTo>
                  <a:lnTo>
                    <a:pt x="66" y="176"/>
                  </a:lnTo>
                  <a:lnTo>
                    <a:pt x="67" y="175"/>
                  </a:lnTo>
                  <a:lnTo>
                    <a:pt x="69" y="176"/>
                  </a:lnTo>
                  <a:lnTo>
                    <a:pt x="70" y="176"/>
                  </a:lnTo>
                  <a:lnTo>
                    <a:pt x="71" y="177"/>
                  </a:lnTo>
                  <a:lnTo>
                    <a:pt x="72" y="176"/>
                  </a:lnTo>
                  <a:lnTo>
                    <a:pt x="74" y="167"/>
                  </a:lnTo>
                  <a:lnTo>
                    <a:pt x="75" y="157"/>
                  </a:lnTo>
                  <a:lnTo>
                    <a:pt x="77" y="148"/>
                  </a:lnTo>
                  <a:lnTo>
                    <a:pt x="75" y="147"/>
                  </a:lnTo>
                  <a:lnTo>
                    <a:pt x="74" y="146"/>
                  </a:lnTo>
                  <a:lnTo>
                    <a:pt x="73" y="144"/>
                  </a:lnTo>
                  <a:lnTo>
                    <a:pt x="73" y="143"/>
                  </a:lnTo>
                  <a:lnTo>
                    <a:pt x="74" y="143"/>
                  </a:lnTo>
                  <a:lnTo>
                    <a:pt x="76" y="142"/>
                  </a:lnTo>
                  <a:lnTo>
                    <a:pt x="79" y="141"/>
                  </a:lnTo>
                  <a:lnTo>
                    <a:pt x="82" y="141"/>
                  </a:lnTo>
                  <a:lnTo>
                    <a:pt x="86" y="140"/>
                  </a:lnTo>
                  <a:lnTo>
                    <a:pt x="88" y="139"/>
                  </a:lnTo>
                  <a:lnTo>
                    <a:pt x="90" y="137"/>
                  </a:lnTo>
                  <a:lnTo>
                    <a:pt x="90" y="135"/>
                  </a:lnTo>
                  <a:lnTo>
                    <a:pt x="90" y="134"/>
                  </a:lnTo>
                  <a:lnTo>
                    <a:pt x="89" y="132"/>
                  </a:lnTo>
                  <a:lnTo>
                    <a:pt x="89" y="130"/>
                  </a:lnTo>
                  <a:lnTo>
                    <a:pt x="89" y="128"/>
                  </a:lnTo>
                  <a:lnTo>
                    <a:pt x="90" y="127"/>
                  </a:lnTo>
                  <a:lnTo>
                    <a:pt x="104" y="121"/>
                  </a:lnTo>
                  <a:lnTo>
                    <a:pt x="119" y="116"/>
                  </a:lnTo>
                  <a:lnTo>
                    <a:pt x="134" y="109"/>
                  </a:lnTo>
                  <a:lnTo>
                    <a:pt x="146" y="98"/>
                  </a:lnTo>
                  <a:lnTo>
                    <a:pt x="155" y="87"/>
                  </a:lnTo>
                  <a:lnTo>
                    <a:pt x="163" y="73"/>
                  </a:lnTo>
                  <a:lnTo>
                    <a:pt x="164" y="72"/>
                  </a:lnTo>
                  <a:lnTo>
                    <a:pt x="165" y="70"/>
                  </a:lnTo>
                  <a:lnTo>
                    <a:pt x="167" y="69"/>
                  </a:lnTo>
                  <a:lnTo>
                    <a:pt x="168" y="67"/>
                  </a:lnTo>
                  <a:lnTo>
                    <a:pt x="168" y="63"/>
                  </a:lnTo>
                  <a:lnTo>
                    <a:pt x="168" y="60"/>
                  </a:lnTo>
                  <a:lnTo>
                    <a:pt x="168" y="56"/>
                  </a:lnTo>
                  <a:lnTo>
                    <a:pt x="167" y="53"/>
                  </a:lnTo>
                  <a:lnTo>
                    <a:pt x="165" y="51"/>
                  </a:lnTo>
                  <a:lnTo>
                    <a:pt x="163" y="49"/>
                  </a:lnTo>
                  <a:lnTo>
                    <a:pt x="162" y="47"/>
                  </a:lnTo>
                  <a:lnTo>
                    <a:pt x="161" y="45"/>
                  </a:lnTo>
                  <a:lnTo>
                    <a:pt x="160" y="44"/>
                  </a:lnTo>
                  <a:lnTo>
                    <a:pt x="161" y="42"/>
                  </a:lnTo>
                  <a:lnTo>
                    <a:pt x="164" y="41"/>
                  </a:lnTo>
                  <a:lnTo>
                    <a:pt x="154" y="32"/>
                  </a:lnTo>
                  <a:lnTo>
                    <a:pt x="144" y="26"/>
                  </a:lnTo>
                  <a:lnTo>
                    <a:pt x="133" y="18"/>
                  </a:lnTo>
                  <a:lnTo>
                    <a:pt x="133" y="21"/>
                  </a:lnTo>
                  <a:lnTo>
                    <a:pt x="133" y="23"/>
                  </a:lnTo>
                  <a:lnTo>
                    <a:pt x="134" y="26"/>
                  </a:lnTo>
                  <a:lnTo>
                    <a:pt x="134" y="28"/>
                  </a:lnTo>
                  <a:lnTo>
                    <a:pt x="134" y="30"/>
                  </a:lnTo>
                  <a:lnTo>
                    <a:pt x="132" y="33"/>
                  </a:lnTo>
                  <a:lnTo>
                    <a:pt x="129" y="33"/>
                  </a:lnTo>
                  <a:lnTo>
                    <a:pt x="127" y="33"/>
                  </a:lnTo>
                  <a:lnTo>
                    <a:pt x="125" y="32"/>
                  </a:lnTo>
                  <a:lnTo>
                    <a:pt x="124" y="31"/>
                  </a:lnTo>
                  <a:lnTo>
                    <a:pt x="122" y="29"/>
                  </a:lnTo>
                  <a:lnTo>
                    <a:pt x="120" y="27"/>
                  </a:lnTo>
                  <a:lnTo>
                    <a:pt x="118" y="27"/>
                  </a:lnTo>
                  <a:lnTo>
                    <a:pt x="117" y="27"/>
                  </a:lnTo>
                  <a:lnTo>
                    <a:pt x="115" y="27"/>
                  </a:lnTo>
                  <a:lnTo>
                    <a:pt x="113" y="28"/>
                  </a:lnTo>
                  <a:lnTo>
                    <a:pt x="111" y="28"/>
                  </a:lnTo>
                  <a:lnTo>
                    <a:pt x="109" y="29"/>
                  </a:lnTo>
                  <a:lnTo>
                    <a:pt x="108" y="28"/>
                  </a:lnTo>
                  <a:lnTo>
                    <a:pt x="106" y="27"/>
                  </a:lnTo>
                  <a:lnTo>
                    <a:pt x="105" y="25"/>
                  </a:lnTo>
                  <a:lnTo>
                    <a:pt x="104" y="23"/>
                  </a:lnTo>
                  <a:lnTo>
                    <a:pt x="103" y="21"/>
                  </a:lnTo>
                  <a:lnTo>
                    <a:pt x="101" y="19"/>
                  </a:lnTo>
                  <a:lnTo>
                    <a:pt x="94" y="16"/>
                  </a:lnTo>
                  <a:lnTo>
                    <a:pt x="86" y="16"/>
                  </a:lnTo>
                  <a:lnTo>
                    <a:pt x="79" y="14"/>
                  </a:lnTo>
                  <a:lnTo>
                    <a:pt x="75" y="11"/>
                  </a:lnTo>
                  <a:lnTo>
                    <a:pt x="70" y="6"/>
                  </a:lnTo>
                  <a:lnTo>
                    <a:pt x="66" y="3"/>
                  </a:lnTo>
                  <a:lnTo>
                    <a:pt x="64" y="2"/>
                  </a:lnTo>
                  <a:lnTo>
                    <a:pt x="62" y="1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2"/>
                  </a:lnTo>
                  <a:lnTo>
                    <a:pt x="55" y="3"/>
                  </a:lnTo>
                  <a:lnTo>
                    <a:pt x="55" y="4"/>
                  </a:lnTo>
                  <a:lnTo>
                    <a:pt x="55" y="5"/>
                  </a:lnTo>
                  <a:lnTo>
                    <a:pt x="54" y="6"/>
                  </a:lnTo>
                  <a:lnTo>
                    <a:pt x="51" y="6"/>
                  </a:lnTo>
                  <a:lnTo>
                    <a:pt x="49" y="6"/>
                  </a:lnTo>
                  <a:lnTo>
                    <a:pt x="47" y="6"/>
                  </a:lnTo>
                  <a:lnTo>
                    <a:pt x="45" y="7"/>
                  </a:lnTo>
                  <a:lnTo>
                    <a:pt x="41" y="10"/>
                  </a:lnTo>
                  <a:lnTo>
                    <a:pt x="37" y="12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8" y="18"/>
                  </a:lnTo>
                  <a:lnTo>
                    <a:pt x="26" y="20"/>
                  </a:lnTo>
                  <a:lnTo>
                    <a:pt x="23" y="21"/>
                  </a:lnTo>
                  <a:lnTo>
                    <a:pt x="20" y="22"/>
                  </a:lnTo>
                  <a:lnTo>
                    <a:pt x="19" y="22"/>
                  </a:lnTo>
                  <a:lnTo>
                    <a:pt x="19" y="23"/>
                  </a:lnTo>
                  <a:lnTo>
                    <a:pt x="19" y="25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21" y="29"/>
                  </a:lnTo>
                  <a:lnTo>
                    <a:pt x="24" y="31"/>
                  </a:lnTo>
                  <a:lnTo>
                    <a:pt x="26" y="32"/>
                  </a:lnTo>
                  <a:lnTo>
                    <a:pt x="27" y="34"/>
                  </a:lnTo>
                  <a:lnTo>
                    <a:pt x="28" y="36"/>
                  </a:lnTo>
                  <a:lnTo>
                    <a:pt x="28" y="38"/>
                  </a:lnTo>
                  <a:lnTo>
                    <a:pt x="27" y="41"/>
                  </a:lnTo>
                  <a:lnTo>
                    <a:pt x="27" y="42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2" y="43"/>
                  </a:lnTo>
                  <a:lnTo>
                    <a:pt x="22" y="48"/>
                  </a:lnTo>
                  <a:lnTo>
                    <a:pt x="20" y="51"/>
                  </a:lnTo>
                  <a:lnTo>
                    <a:pt x="17" y="56"/>
                  </a:lnTo>
                  <a:lnTo>
                    <a:pt x="16" y="61"/>
                  </a:lnTo>
                  <a:lnTo>
                    <a:pt x="17" y="62"/>
                  </a:lnTo>
                  <a:lnTo>
                    <a:pt x="19" y="63"/>
                  </a:lnTo>
                  <a:lnTo>
                    <a:pt x="20" y="64"/>
                  </a:lnTo>
                  <a:lnTo>
                    <a:pt x="20" y="65"/>
                  </a:lnTo>
                  <a:lnTo>
                    <a:pt x="19" y="67"/>
                  </a:lnTo>
                  <a:lnTo>
                    <a:pt x="19" y="68"/>
                  </a:lnTo>
                  <a:lnTo>
                    <a:pt x="16" y="69"/>
                  </a:lnTo>
                  <a:lnTo>
                    <a:pt x="14" y="70"/>
                  </a:lnTo>
                  <a:lnTo>
                    <a:pt x="12" y="72"/>
                  </a:lnTo>
                  <a:lnTo>
                    <a:pt x="10" y="73"/>
                  </a:lnTo>
                  <a:lnTo>
                    <a:pt x="8" y="73"/>
                  </a:lnTo>
                  <a:lnTo>
                    <a:pt x="7" y="73"/>
                  </a:lnTo>
                  <a:lnTo>
                    <a:pt x="6" y="72"/>
                  </a:lnTo>
                  <a:lnTo>
                    <a:pt x="5" y="72"/>
                  </a:lnTo>
                  <a:lnTo>
                    <a:pt x="5" y="73"/>
                  </a:lnTo>
                  <a:lnTo>
                    <a:pt x="4" y="74"/>
                  </a:lnTo>
                  <a:lnTo>
                    <a:pt x="3" y="75"/>
                  </a:lnTo>
                  <a:lnTo>
                    <a:pt x="2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4" y="80"/>
                  </a:lnTo>
                  <a:lnTo>
                    <a:pt x="5" y="81"/>
                  </a:lnTo>
                  <a:lnTo>
                    <a:pt x="4" y="87"/>
                  </a:lnTo>
                  <a:lnTo>
                    <a:pt x="6" y="93"/>
                  </a:lnTo>
                  <a:lnTo>
                    <a:pt x="8" y="99"/>
                  </a:lnTo>
                  <a:lnTo>
                    <a:pt x="8" y="106"/>
                  </a:lnTo>
                  <a:lnTo>
                    <a:pt x="7" y="108"/>
                  </a:lnTo>
                  <a:lnTo>
                    <a:pt x="6" y="110"/>
                  </a:lnTo>
                  <a:lnTo>
                    <a:pt x="4" y="111"/>
                  </a:lnTo>
                  <a:lnTo>
                    <a:pt x="3" y="112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0" y="119"/>
                  </a:lnTo>
                  <a:lnTo>
                    <a:pt x="10" y="119"/>
                  </a:lnTo>
                  <a:lnTo>
                    <a:pt x="19" y="122"/>
                  </a:lnTo>
                  <a:lnTo>
                    <a:pt x="21" y="123"/>
                  </a:lnTo>
                  <a:lnTo>
                    <a:pt x="23" y="122"/>
                  </a:lnTo>
                  <a:lnTo>
                    <a:pt x="25" y="121"/>
                  </a:lnTo>
                  <a:lnTo>
                    <a:pt x="27" y="118"/>
                  </a:lnTo>
                  <a:lnTo>
                    <a:pt x="29" y="116"/>
                  </a:lnTo>
                  <a:lnTo>
                    <a:pt x="30" y="115"/>
                  </a:lnTo>
                  <a:lnTo>
                    <a:pt x="32" y="114"/>
                  </a:lnTo>
                  <a:lnTo>
                    <a:pt x="33" y="113"/>
                  </a:lnTo>
                  <a:lnTo>
                    <a:pt x="35" y="113"/>
                  </a:lnTo>
                  <a:lnTo>
                    <a:pt x="37" y="113"/>
                  </a:lnTo>
                  <a:lnTo>
                    <a:pt x="39" y="115"/>
                  </a:lnTo>
                  <a:lnTo>
                    <a:pt x="40" y="117"/>
                  </a:lnTo>
                  <a:lnTo>
                    <a:pt x="40" y="120"/>
                  </a:lnTo>
                  <a:lnTo>
                    <a:pt x="40" y="122"/>
                  </a:lnTo>
                  <a:lnTo>
                    <a:pt x="39" y="124"/>
                  </a:lnTo>
                  <a:lnTo>
                    <a:pt x="37" y="126"/>
                  </a:lnTo>
                  <a:lnTo>
                    <a:pt x="32" y="129"/>
                  </a:lnTo>
                  <a:lnTo>
                    <a:pt x="27" y="133"/>
                  </a:lnTo>
                  <a:lnTo>
                    <a:pt x="23" y="137"/>
                  </a:lnTo>
                  <a:lnTo>
                    <a:pt x="22" y="138"/>
                  </a:lnTo>
                  <a:lnTo>
                    <a:pt x="22" y="140"/>
                  </a:lnTo>
                  <a:lnTo>
                    <a:pt x="23" y="142"/>
                  </a:lnTo>
                  <a:lnTo>
                    <a:pt x="25" y="143"/>
                  </a:lnTo>
                </a:path>
              </a:pathLst>
            </a:custGeom>
            <a:solidFill>
              <a:srgbClr val="79AD75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33" name="Freeform 160"/>
            <p:cNvSpPr>
              <a:spLocks/>
            </p:cNvSpPr>
            <p:nvPr/>
          </p:nvSpPr>
          <p:spPr bwMode="gray">
            <a:xfrm>
              <a:off x="3423" y="2027"/>
              <a:ext cx="493" cy="679"/>
            </a:xfrm>
            <a:custGeom>
              <a:avLst/>
              <a:gdLst>
                <a:gd name="T0" fmla="*/ 423 w 378"/>
                <a:gd name="T1" fmla="*/ 404 h 521"/>
                <a:gd name="T2" fmla="*/ 410 w 378"/>
                <a:gd name="T3" fmla="*/ 377 h 521"/>
                <a:gd name="T4" fmla="*/ 410 w 378"/>
                <a:gd name="T5" fmla="*/ 361 h 521"/>
                <a:gd name="T6" fmla="*/ 390 w 378"/>
                <a:gd name="T7" fmla="*/ 361 h 521"/>
                <a:gd name="T8" fmla="*/ 346 w 378"/>
                <a:gd name="T9" fmla="*/ 354 h 521"/>
                <a:gd name="T10" fmla="*/ 317 w 378"/>
                <a:gd name="T11" fmla="*/ 344 h 521"/>
                <a:gd name="T12" fmla="*/ 321 w 378"/>
                <a:gd name="T13" fmla="*/ 334 h 521"/>
                <a:gd name="T14" fmla="*/ 297 w 378"/>
                <a:gd name="T15" fmla="*/ 301 h 521"/>
                <a:gd name="T16" fmla="*/ 283 w 378"/>
                <a:gd name="T17" fmla="*/ 289 h 521"/>
                <a:gd name="T18" fmla="*/ 293 w 378"/>
                <a:gd name="T19" fmla="*/ 238 h 521"/>
                <a:gd name="T20" fmla="*/ 312 w 378"/>
                <a:gd name="T21" fmla="*/ 235 h 521"/>
                <a:gd name="T22" fmla="*/ 310 w 378"/>
                <a:gd name="T23" fmla="*/ 215 h 521"/>
                <a:gd name="T24" fmla="*/ 326 w 378"/>
                <a:gd name="T25" fmla="*/ 184 h 521"/>
                <a:gd name="T26" fmla="*/ 351 w 378"/>
                <a:gd name="T27" fmla="*/ 163 h 521"/>
                <a:gd name="T28" fmla="*/ 419 w 378"/>
                <a:gd name="T29" fmla="*/ 143 h 521"/>
                <a:gd name="T30" fmla="*/ 433 w 378"/>
                <a:gd name="T31" fmla="*/ 132 h 521"/>
                <a:gd name="T32" fmla="*/ 400 w 378"/>
                <a:gd name="T33" fmla="*/ 123 h 521"/>
                <a:gd name="T34" fmla="*/ 416 w 378"/>
                <a:gd name="T35" fmla="*/ 109 h 521"/>
                <a:gd name="T36" fmla="*/ 420 w 378"/>
                <a:gd name="T37" fmla="*/ 69 h 521"/>
                <a:gd name="T38" fmla="*/ 383 w 378"/>
                <a:gd name="T39" fmla="*/ 76 h 521"/>
                <a:gd name="T40" fmla="*/ 350 w 378"/>
                <a:gd name="T41" fmla="*/ 81 h 521"/>
                <a:gd name="T42" fmla="*/ 323 w 378"/>
                <a:gd name="T43" fmla="*/ 81 h 521"/>
                <a:gd name="T44" fmla="*/ 313 w 378"/>
                <a:gd name="T45" fmla="*/ 59 h 521"/>
                <a:gd name="T46" fmla="*/ 303 w 378"/>
                <a:gd name="T47" fmla="*/ 46 h 521"/>
                <a:gd name="T48" fmla="*/ 292 w 378"/>
                <a:gd name="T49" fmla="*/ 30 h 521"/>
                <a:gd name="T50" fmla="*/ 222 w 378"/>
                <a:gd name="T51" fmla="*/ 4 h 521"/>
                <a:gd name="T52" fmla="*/ 231 w 378"/>
                <a:gd name="T53" fmla="*/ 27 h 521"/>
                <a:gd name="T54" fmla="*/ 202 w 378"/>
                <a:gd name="T55" fmla="*/ 77 h 521"/>
                <a:gd name="T56" fmla="*/ 129 w 378"/>
                <a:gd name="T57" fmla="*/ 124 h 521"/>
                <a:gd name="T58" fmla="*/ 108 w 378"/>
                <a:gd name="T59" fmla="*/ 136 h 521"/>
                <a:gd name="T60" fmla="*/ 106 w 378"/>
                <a:gd name="T61" fmla="*/ 179 h 521"/>
                <a:gd name="T62" fmla="*/ 98 w 378"/>
                <a:gd name="T63" fmla="*/ 186 h 521"/>
                <a:gd name="T64" fmla="*/ 80 w 378"/>
                <a:gd name="T65" fmla="*/ 190 h 521"/>
                <a:gd name="T66" fmla="*/ 57 w 378"/>
                <a:gd name="T67" fmla="*/ 175 h 521"/>
                <a:gd name="T68" fmla="*/ 39 w 378"/>
                <a:gd name="T69" fmla="*/ 167 h 521"/>
                <a:gd name="T70" fmla="*/ 48 w 378"/>
                <a:gd name="T71" fmla="*/ 142 h 521"/>
                <a:gd name="T72" fmla="*/ 34 w 378"/>
                <a:gd name="T73" fmla="*/ 139 h 521"/>
                <a:gd name="T74" fmla="*/ 17 w 378"/>
                <a:gd name="T75" fmla="*/ 151 h 521"/>
                <a:gd name="T76" fmla="*/ 3 w 378"/>
                <a:gd name="T77" fmla="*/ 192 h 521"/>
                <a:gd name="T78" fmla="*/ 14 w 378"/>
                <a:gd name="T79" fmla="*/ 231 h 521"/>
                <a:gd name="T80" fmla="*/ 48 w 378"/>
                <a:gd name="T81" fmla="*/ 257 h 521"/>
                <a:gd name="T82" fmla="*/ 87 w 378"/>
                <a:gd name="T83" fmla="*/ 300 h 521"/>
                <a:gd name="T84" fmla="*/ 111 w 378"/>
                <a:gd name="T85" fmla="*/ 348 h 521"/>
                <a:gd name="T86" fmla="*/ 137 w 378"/>
                <a:gd name="T87" fmla="*/ 392 h 521"/>
                <a:gd name="T88" fmla="*/ 163 w 378"/>
                <a:gd name="T89" fmla="*/ 430 h 521"/>
                <a:gd name="T90" fmla="*/ 207 w 378"/>
                <a:gd name="T91" fmla="*/ 511 h 521"/>
                <a:gd name="T92" fmla="*/ 286 w 378"/>
                <a:gd name="T93" fmla="*/ 596 h 521"/>
                <a:gd name="T94" fmla="*/ 369 w 378"/>
                <a:gd name="T95" fmla="*/ 623 h 521"/>
                <a:gd name="T96" fmla="*/ 428 w 378"/>
                <a:gd name="T97" fmla="*/ 675 h 521"/>
                <a:gd name="T98" fmla="*/ 467 w 378"/>
                <a:gd name="T99" fmla="*/ 656 h 521"/>
                <a:gd name="T100" fmla="*/ 467 w 378"/>
                <a:gd name="T101" fmla="*/ 636 h 521"/>
                <a:gd name="T102" fmla="*/ 472 w 378"/>
                <a:gd name="T103" fmla="*/ 622 h 521"/>
                <a:gd name="T104" fmla="*/ 479 w 378"/>
                <a:gd name="T105" fmla="*/ 596 h 521"/>
                <a:gd name="T106" fmla="*/ 473 w 378"/>
                <a:gd name="T107" fmla="*/ 581 h 521"/>
                <a:gd name="T108" fmla="*/ 477 w 378"/>
                <a:gd name="T109" fmla="*/ 553 h 521"/>
                <a:gd name="T110" fmla="*/ 470 w 378"/>
                <a:gd name="T111" fmla="*/ 540 h 521"/>
                <a:gd name="T112" fmla="*/ 470 w 378"/>
                <a:gd name="T113" fmla="*/ 532 h 521"/>
                <a:gd name="T114" fmla="*/ 486 w 378"/>
                <a:gd name="T115" fmla="*/ 513 h 521"/>
                <a:gd name="T116" fmla="*/ 479 w 378"/>
                <a:gd name="T117" fmla="*/ 499 h 521"/>
                <a:gd name="T118" fmla="*/ 481 w 378"/>
                <a:gd name="T119" fmla="*/ 484 h 521"/>
                <a:gd name="T120" fmla="*/ 490 w 378"/>
                <a:gd name="T121" fmla="*/ 463 h 521"/>
                <a:gd name="T122" fmla="*/ 493 w 378"/>
                <a:gd name="T123" fmla="*/ 444 h 52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78"/>
                <a:gd name="T187" fmla="*/ 0 h 521"/>
                <a:gd name="T188" fmla="*/ 378 w 378"/>
                <a:gd name="T189" fmla="*/ 521 h 52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78" h="521">
                  <a:moveTo>
                    <a:pt x="344" y="303"/>
                  </a:moveTo>
                  <a:lnTo>
                    <a:pt x="338" y="306"/>
                  </a:lnTo>
                  <a:lnTo>
                    <a:pt x="337" y="306"/>
                  </a:lnTo>
                  <a:lnTo>
                    <a:pt x="335" y="306"/>
                  </a:lnTo>
                  <a:lnTo>
                    <a:pt x="333" y="306"/>
                  </a:lnTo>
                  <a:lnTo>
                    <a:pt x="332" y="306"/>
                  </a:lnTo>
                  <a:lnTo>
                    <a:pt x="328" y="308"/>
                  </a:lnTo>
                  <a:lnTo>
                    <a:pt x="324" y="310"/>
                  </a:lnTo>
                  <a:lnTo>
                    <a:pt x="321" y="312"/>
                  </a:lnTo>
                  <a:lnTo>
                    <a:pt x="319" y="313"/>
                  </a:lnTo>
                  <a:lnTo>
                    <a:pt x="317" y="312"/>
                  </a:lnTo>
                  <a:lnTo>
                    <a:pt x="316" y="311"/>
                  </a:lnTo>
                  <a:lnTo>
                    <a:pt x="315" y="309"/>
                  </a:lnTo>
                  <a:lnTo>
                    <a:pt x="314" y="302"/>
                  </a:lnTo>
                  <a:lnTo>
                    <a:pt x="315" y="296"/>
                  </a:lnTo>
                  <a:lnTo>
                    <a:pt x="314" y="289"/>
                  </a:lnTo>
                  <a:lnTo>
                    <a:pt x="313" y="285"/>
                  </a:lnTo>
                  <a:lnTo>
                    <a:pt x="313" y="282"/>
                  </a:lnTo>
                  <a:lnTo>
                    <a:pt x="313" y="280"/>
                  </a:lnTo>
                  <a:lnTo>
                    <a:pt x="314" y="279"/>
                  </a:lnTo>
                  <a:lnTo>
                    <a:pt x="314" y="278"/>
                  </a:lnTo>
                  <a:lnTo>
                    <a:pt x="314" y="277"/>
                  </a:lnTo>
                  <a:lnTo>
                    <a:pt x="315" y="275"/>
                  </a:lnTo>
                  <a:lnTo>
                    <a:pt x="314" y="275"/>
                  </a:lnTo>
                  <a:lnTo>
                    <a:pt x="313" y="275"/>
                  </a:lnTo>
                  <a:lnTo>
                    <a:pt x="312" y="274"/>
                  </a:lnTo>
                  <a:lnTo>
                    <a:pt x="311" y="274"/>
                  </a:lnTo>
                  <a:lnTo>
                    <a:pt x="311" y="275"/>
                  </a:lnTo>
                  <a:lnTo>
                    <a:pt x="299" y="277"/>
                  </a:lnTo>
                  <a:lnTo>
                    <a:pt x="288" y="280"/>
                  </a:lnTo>
                  <a:lnTo>
                    <a:pt x="275" y="280"/>
                  </a:lnTo>
                  <a:lnTo>
                    <a:pt x="272" y="280"/>
                  </a:lnTo>
                  <a:lnTo>
                    <a:pt x="270" y="279"/>
                  </a:lnTo>
                  <a:lnTo>
                    <a:pt x="268" y="278"/>
                  </a:lnTo>
                  <a:lnTo>
                    <a:pt x="266" y="276"/>
                  </a:lnTo>
                  <a:lnTo>
                    <a:pt x="265" y="274"/>
                  </a:lnTo>
                  <a:lnTo>
                    <a:pt x="265" y="272"/>
                  </a:lnTo>
                  <a:lnTo>
                    <a:pt x="264" y="270"/>
                  </a:lnTo>
                  <a:lnTo>
                    <a:pt x="263" y="269"/>
                  </a:lnTo>
                  <a:lnTo>
                    <a:pt x="262" y="268"/>
                  </a:lnTo>
                  <a:lnTo>
                    <a:pt x="260" y="268"/>
                  </a:lnTo>
                  <a:lnTo>
                    <a:pt x="258" y="268"/>
                  </a:lnTo>
                  <a:lnTo>
                    <a:pt x="257" y="268"/>
                  </a:lnTo>
                  <a:lnTo>
                    <a:pt x="250" y="264"/>
                  </a:lnTo>
                  <a:lnTo>
                    <a:pt x="243" y="264"/>
                  </a:lnTo>
                  <a:lnTo>
                    <a:pt x="236" y="268"/>
                  </a:lnTo>
                  <a:lnTo>
                    <a:pt x="237" y="266"/>
                  </a:lnTo>
                  <a:lnTo>
                    <a:pt x="238" y="263"/>
                  </a:lnTo>
                  <a:lnTo>
                    <a:pt x="240" y="261"/>
                  </a:lnTo>
                  <a:lnTo>
                    <a:pt x="242" y="259"/>
                  </a:lnTo>
                  <a:lnTo>
                    <a:pt x="244" y="257"/>
                  </a:lnTo>
                  <a:lnTo>
                    <a:pt x="245" y="256"/>
                  </a:lnTo>
                  <a:lnTo>
                    <a:pt x="246" y="256"/>
                  </a:lnTo>
                  <a:lnTo>
                    <a:pt x="244" y="253"/>
                  </a:lnTo>
                  <a:lnTo>
                    <a:pt x="242" y="250"/>
                  </a:lnTo>
                  <a:lnTo>
                    <a:pt x="241" y="247"/>
                  </a:lnTo>
                  <a:lnTo>
                    <a:pt x="239" y="244"/>
                  </a:lnTo>
                  <a:lnTo>
                    <a:pt x="234" y="238"/>
                  </a:lnTo>
                  <a:lnTo>
                    <a:pt x="228" y="233"/>
                  </a:lnTo>
                  <a:lnTo>
                    <a:pt x="228" y="232"/>
                  </a:lnTo>
                  <a:lnTo>
                    <a:pt x="228" y="231"/>
                  </a:lnTo>
                  <a:lnTo>
                    <a:pt x="228" y="230"/>
                  </a:lnTo>
                  <a:lnTo>
                    <a:pt x="226" y="228"/>
                  </a:lnTo>
                  <a:lnTo>
                    <a:pt x="224" y="227"/>
                  </a:lnTo>
                  <a:lnTo>
                    <a:pt x="222" y="226"/>
                  </a:lnTo>
                  <a:lnTo>
                    <a:pt x="220" y="225"/>
                  </a:lnTo>
                  <a:lnTo>
                    <a:pt x="218" y="223"/>
                  </a:lnTo>
                  <a:lnTo>
                    <a:pt x="217" y="222"/>
                  </a:lnTo>
                  <a:lnTo>
                    <a:pt x="217" y="220"/>
                  </a:lnTo>
                  <a:lnTo>
                    <a:pt x="217" y="217"/>
                  </a:lnTo>
                  <a:lnTo>
                    <a:pt x="220" y="209"/>
                  </a:lnTo>
                  <a:lnTo>
                    <a:pt x="223" y="200"/>
                  </a:lnTo>
                  <a:lnTo>
                    <a:pt x="223" y="191"/>
                  </a:lnTo>
                  <a:lnTo>
                    <a:pt x="223" y="188"/>
                  </a:lnTo>
                  <a:lnTo>
                    <a:pt x="224" y="185"/>
                  </a:lnTo>
                  <a:lnTo>
                    <a:pt x="225" y="183"/>
                  </a:lnTo>
                  <a:lnTo>
                    <a:pt x="228" y="181"/>
                  </a:lnTo>
                  <a:lnTo>
                    <a:pt x="231" y="180"/>
                  </a:lnTo>
                  <a:lnTo>
                    <a:pt x="235" y="180"/>
                  </a:lnTo>
                  <a:lnTo>
                    <a:pt x="235" y="181"/>
                  </a:lnTo>
                  <a:lnTo>
                    <a:pt x="236" y="181"/>
                  </a:lnTo>
                  <a:lnTo>
                    <a:pt x="237" y="182"/>
                  </a:lnTo>
                  <a:lnTo>
                    <a:pt x="238" y="181"/>
                  </a:lnTo>
                  <a:lnTo>
                    <a:pt x="239" y="180"/>
                  </a:lnTo>
                  <a:lnTo>
                    <a:pt x="240" y="179"/>
                  </a:lnTo>
                  <a:lnTo>
                    <a:pt x="241" y="178"/>
                  </a:lnTo>
                  <a:lnTo>
                    <a:pt x="241" y="176"/>
                  </a:lnTo>
                  <a:lnTo>
                    <a:pt x="242" y="173"/>
                  </a:lnTo>
                  <a:lnTo>
                    <a:pt x="241" y="171"/>
                  </a:lnTo>
                  <a:lnTo>
                    <a:pt x="241" y="170"/>
                  </a:lnTo>
                  <a:lnTo>
                    <a:pt x="239" y="167"/>
                  </a:lnTo>
                  <a:lnTo>
                    <a:pt x="238" y="165"/>
                  </a:lnTo>
                  <a:lnTo>
                    <a:pt x="238" y="163"/>
                  </a:lnTo>
                  <a:lnTo>
                    <a:pt x="238" y="160"/>
                  </a:lnTo>
                  <a:lnTo>
                    <a:pt x="240" y="157"/>
                  </a:lnTo>
                  <a:lnTo>
                    <a:pt x="243" y="154"/>
                  </a:lnTo>
                  <a:lnTo>
                    <a:pt x="245" y="152"/>
                  </a:lnTo>
                  <a:lnTo>
                    <a:pt x="248" y="148"/>
                  </a:lnTo>
                  <a:lnTo>
                    <a:pt x="249" y="144"/>
                  </a:lnTo>
                  <a:lnTo>
                    <a:pt x="250" y="141"/>
                  </a:lnTo>
                  <a:lnTo>
                    <a:pt x="251" y="138"/>
                  </a:lnTo>
                  <a:lnTo>
                    <a:pt x="253" y="136"/>
                  </a:lnTo>
                  <a:lnTo>
                    <a:pt x="256" y="135"/>
                  </a:lnTo>
                  <a:lnTo>
                    <a:pt x="259" y="133"/>
                  </a:lnTo>
                  <a:lnTo>
                    <a:pt x="262" y="132"/>
                  </a:lnTo>
                  <a:lnTo>
                    <a:pt x="265" y="130"/>
                  </a:lnTo>
                  <a:lnTo>
                    <a:pt x="267" y="128"/>
                  </a:lnTo>
                  <a:lnTo>
                    <a:pt x="269" y="125"/>
                  </a:lnTo>
                  <a:lnTo>
                    <a:pt x="271" y="123"/>
                  </a:lnTo>
                  <a:lnTo>
                    <a:pt x="273" y="121"/>
                  </a:lnTo>
                  <a:lnTo>
                    <a:pt x="276" y="119"/>
                  </a:lnTo>
                  <a:lnTo>
                    <a:pt x="286" y="117"/>
                  </a:lnTo>
                  <a:lnTo>
                    <a:pt x="296" y="115"/>
                  </a:lnTo>
                  <a:lnTo>
                    <a:pt x="305" y="111"/>
                  </a:lnTo>
                  <a:lnTo>
                    <a:pt x="313" y="109"/>
                  </a:lnTo>
                  <a:lnTo>
                    <a:pt x="321" y="110"/>
                  </a:lnTo>
                  <a:lnTo>
                    <a:pt x="326" y="112"/>
                  </a:lnTo>
                  <a:lnTo>
                    <a:pt x="329" y="114"/>
                  </a:lnTo>
                  <a:lnTo>
                    <a:pt x="333" y="115"/>
                  </a:lnTo>
                  <a:lnTo>
                    <a:pt x="334" y="104"/>
                  </a:lnTo>
                  <a:lnTo>
                    <a:pt x="335" y="102"/>
                  </a:lnTo>
                  <a:lnTo>
                    <a:pt x="334" y="102"/>
                  </a:lnTo>
                  <a:lnTo>
                    <a:pt x="333" y="102"/>
                  </a:lnTo>
                  <a:lnTo>
                    <a:pt x="332" y="101"/>
                  </a:lnTo>
                  <a:lnTo>
                    <a:pt x="331" y="99"/>
                  </a:lnTo>
                  <a:lnTo>
                    <a:pt x="330" y="98"/>
                  </a:lnTo>
                  <a:lnTo>
                    <a:pt x="328" y="96"/>
                  </a:lnTo>
                  <a:lnTo>
                    <a:pt x="324" y="94"/>
                  </a:lnTo>
                  <a:lnTo>
                    <a:pt x="319" y="92"/>
                  </a:lnTo>
                  <a:lnTo>
                    <a:pt x="313" y="93"/>
                  </a:lnTo>
                  <a:lnTo>
                    <a:pt x="306" y="95"/>
                  </a:lnTo>
                  <a:lnTo>
                    <a:pt x="307" y="94"/>
                  </a:lnTo>
                  <a:lnTo>
                    <a:pt x="308" y="92"/>
                  </a:lnTo>
                  <a:lnTo>
                    <a:pt x="309" y="91"/>
                  </a:lnTo>
                  <a:lnTo>
                    <a:pt x="311" y="90"/>
                  </a:lnTo>
                  <a:lnTo>
                    <a:pt x="312" y="89"/>
                  </a:lnTo>
                  <a:lnTo>
                    <a:pt x="312" y="88"/>
                  </a:lnTo>
                  <a:lnTo>
                    <a:pt x="313" y="86"/>
                  </a:lnTo>
                  <a:lnTo>
                    <a:pt x="316" y="85"/>
                  </a:lnTo>
                  <a:lnTo>
                    <a:pt x="319" y="84"/>
                  </a:lnTo>
                  <a:lnTo>
                    <a:pt x="321" y="82"/>
                  </a:lnTo>
                  <a:lnTo>
                    <a:pt x="323" y="79"/>
                  </a:lnTo>
                  <a:lnTo>
                    <a:pt x="326" y="76"/>
                  </a:lnTo>
                  <a:lnTo>
                    <a:pt x="328" y="74"/>
                  </a:lnTo>
                  <a:lnTo>
                    <a:pt x="330" y="68"/>
                  </a:lnTo>
                  <a:lnTo>
                    <a:pt x="329" y="63"/>
                  </a:lnTo>
                  <a:lnTo>
                    <a:pt x="326" y="58"/>
                  </a:lnTo>
                  <a:lnTo>
                    <a:pt x="322" y="53"/>
                  </a:lnTo>
                  <a:lnTo>
                    <a:pt x="317" y="49"/>
                  </a:lnTo>
                  <a:lnTo>
                    <a:pt x="311" y="49"/>
                  </a:lnTo>
                  <a:lnTo>
                    <a:pt x="304" y="52"/>
                  </a:lnTo>
                  <a:lnTo>
                    <a:pt x="302" y="53"/>
                  </a:lnTo>
                  <a:lnTo>
                    <a:pt x="300" y="55"/>
                  </a:lnTo>
                  <a:lnTo>
                    <a:pt x="298" y="57"/>
                  </a:lnTo>
                  <a:lnTo>
                    <a:pt x="296" y="58"/>
                  </a:lnTo>
                  <a:lnTo>
                    <a:pt x="294" y="58"/>
                  </a:lnTo>
                  <a:lnTo>
                    <a:pt x="290" y="55"/>
                  </a:lnTo>
                  <a:lnTo>
                    <a:pt x="286" y="53"/>
                  </a:lnTo>
                  <a:lnTo>
                    <a:pt x="282" y="51"/>
                  </a:lnTo>
                  <a:lnTo>
                    <a:pt x="276" y="53"/>
                  </a:lnTo>
                  <a:lnTo>
                    <a:pt x="274" y="55"/>
                  </a:lnTo>
                  <a:lnTo>
                    <a:pt x="272" y="57"/>
                  </a:lnTo>
                  <a:lnTo>
                    <a:pt x="270" y="59"/>
                  </a:lnTo>
                  <a:lnTo>
                    <a:pt x="268" y="62"/>
                  </a:lnTo>
                  <a:lnTo>
                    <a:pt x="266" y="63"/>
                  </a:lnTo>
                  <a:lnTo>
                    <a:pt x="264" y="63"/>
                  </a:lnTo>
                  <a:lnTo>
                    <a:pt x="261" y="63"/>
                  </a:lnTo>
                  <a:lnTo>
                    <a:pt x="258" y="63"/>
                  </a:lnTo>
                  <a:lnTo>
                    <a:pt x="255" y="63"/>
                  </a:lnTo>
                  <a:lnTo>
                    <a:pt x="253" y="64"/>
                  </a:lnTo>
                  <a:lnTo>
                    <a:pt x="250" y="64"/>
                  </a:lnTo>
                  <a:lnTo>
                    <a:pt x="248" y="62"/>
                  </a:lnTo>
                  <a:lnTo>
                    <a:pt x="246" y="60"/>
                  </a:lnTo>
                  <a:lnTo>
                    <a:pt x="244" y="57"/>
                  </a:lnTo>
                  <a:lnTo>
                    <a:pt x="242" y="55"/>
                  </a:lnTo>
                  <a:lnTo>
                    <a:pt x="240" y="53"/>
                  </a:lnTo>
                  <a:lnTo>
                    <a:pt x="239" y="52"/>
                  </a:lnTo>
                  <a:lnTo>
                    <a:pt x="239" y="50"/>
                  </a:lnTo>
                  <a:lnTo>
                    <a:pt x="239" y="48"/>
                  </a:lnTo>
                  <a:lnTo>
                    <a:pt x="240" y="45"/>
                  </a:lnTo>
                  <a:lnTo>
                    <a:pt x="240" y="43"/>
                  </a:lnTo>
                  <a:lnTo>
                    <a:pt x="241" y="40"/>
                  </a:lnTo>
                  <a:lnTo>
                    <a:pt x="239" y="40"/>
                  </a:lnTo>
                  <a:lnTo>
                    <a:pt x="238" y="39"/>
                  </a:lnTo>
                  <a:lnTo>
                    <a:pt x="237" y="38"/>
                  </a:lnTo>
                  <a:lnTo>
                    <a:pt x="236" y="37"/>
                  </a:lnTo>
                  <a:lnTo>
                    <a:pt x="235" y="36"/>
                  </a:lnTo>
                  <a:lnTo>
                    <a:pt x="232" y="35"/>
                  </a:lnTo>
                  <a:lnTo>
                    <a:pt x="231" y="34"/>
                  </a:lnTo>
                  <a:lnTo>
                    <a:pt x="231" y="32"/>
                  </a:lnTo>
                  <a:lnTo>
                    <a:pt x="230" y="30"/>
                  </a:lnTo>
                  <a:lnTo>
                    <a:pt x="230" y="27"/>
                  </a:lnTo>
                  <a:lnTo>
                    <a:pt x="229" y="25"/>
                  </a:lnTo>
                  <a:lnTo>
                    <a:pt x="227" y="24"/>
                  </a:lnTo>
                  <a:lnTo>
                    <a:pt x="226" y="23"/>
                  </a:lnTo>
                  <a:lnTo>
                    <a:pt x="224" y="23"/>
                  </a:lnTo>
                  <a:lnTo>
                    <a:pt x="222" y="23"/>
                  </a:lnTo>
                  <a:lnTo>
                    <a:pt x="220" y="23"/>
                  </a:lnTo>
                  <a:lnTo>
                    <a:pt x="211" y="19"/>
                  </a:lnTo>
                  <a:lnTo>
                    <a:pt x="203" y="12"/>
                  </a:lnTo>
                  <a:lnTo>
                    <a:pt x="195" y="6"/>
                  </a:lnTo>
                  <a:lnTo>
                    <a:pt x="187" y="1"/>
                  </a:lnTo>
                  <a:lnTo>
                    <a:pt x="178" y="0"/>
                  </a:lnTo>
                  <a:lnTo>
                    <a:pt x="170" y="3"/>
                  </a:lnTo>
                  <a:lnTo>
                    <a:pt x="169" y="5"/>
                  </a:lnTo>
                  <a:lnTo>
                    <a:pt x="170" y="6"/>
                  </a:lnTo>
                  <a:lnTo>
                    <a:pt x="171" y="8"/>
                  </a:lnTo>
                  <a:lnTo>
                    <a:pt x="172" y="10"/>
                  </a:lnTo>
                  <a:lnTo>
                    <a:pt x="174" y="12"/>
                  </a:lnTo>
                  <a:lnTo>
                    <a:pt x="176" y="14"/>
                  </a:lnTo>
                  <a:lnTo>
                    <a:pt x="177" y="17"/>
                  </a:lnTo>
                  <a:lnTo>
                    <a:pt x="177" y="21"/>
                  </a:lnTo>
                  <a:lnTo>
                    <a:pt x="177" y="24"/>
                  </a:lnTo>
                  <a:lnTo>
                    <a:pt x="177" y="28"/>
                  </a:lnTo>
                  <a:lnTo>
                    <a:pt x="176" y="30"/>
                  </a:lnTo>
                  <a:lnTo>
                    <a:pt x="174" y="31"/>
                  </a:lnTo>
                  <a:lnTo>
                    <a:pt x="173" y="33"/>
                  </a:lnTo>
                  <a:lnTo>
                    <a:pt x="172" y="34"/>
                  </a:lnTo>
                  <a:lnTo>
                    <a:pt x="164" y="48"/>
                  </a:lnTo>
                  <a:lnTo>
                    <a:pt x="155" y="59"/>
                  </a:lnTo>
                  <a:lnTo>
                    <a:pt x="143" y="70"/>
                  </a:lnTo>
                  <a:lnTo>
                    <a:pt x="128" y="77"/>
                  </a:lnTo>
                  <a:lnTo>
                    <a:pt x="113" y="82"/>
                  </a:lnTo>
                  <a:lnTo>
                    <a:pt x="99" y="88"/>
                  </a:lnTo>
                  <a:lnTo>
                    <a:pt x="98" y="89"/>
                  </a:lnTo>
                  <a:lnTo>
                    <a:pt x="98" y="91"/>
                  </a:lnTo>
                  <a:lnTo>
                    <a:pt x="98" y="93"/>
                  </a:lnTo>
                  <a:lnTo>
                    <a:pt x="99" y="95"/>
                  </a:lnTo>
                  <a:lnTo>
                    <a:pt x="99" y="96"/>
                  </a:lnTo>
                  <a:lnTo>
                    <a:pt x="99" y="98"/>
                  </a:lnTo>
                  <a:lnTo>
                    <a:pt x="97" y="100"/>
                  </a:lnTo>
                  <a:lnTo>
                    <a:pt x="95" y="101"/>
                  </a:lnTo>
                  <a:lnTo>
                    <a:pt x="91" y="102"/>
                  </a:lnTo>
                  <a:lnTo>
                    <a:pt x="88" y="102"/>
                  </a:lnTo>
                  <a:lnTo>
                    <a:pt x="85" y="103"/>
                  </a:lnTo>
                  <a:lnTo>
                    <a:pt x="83" y="104"/>
                  </a:lnTo>
                  <a:lnTo>
                    <a:pt x="82" y="104"/>
                  </a:lnTo>
                  <a:lnTo>
                    <a:pt x="82" y="105"/>
                  </a:lnTo>
                  <a:lnTo>
                    <a:pt x="83" y="107"/>
                  </a:lnTo>
                  <a:lnTo>
                    <a:pt x="84" y="108"/>
                  </a:lnTo>
                  <a:lnTo>
                    <a:pt x="86" y="109"/>
                  </a:lnTo>
                  <a:lnTo>
                    <a:pt x="84" y="118"/>
                  </a:lnTo>
                  <a:lnTo>
                    <a:pt x="83" y="128"/>
                  </a:lnTo>
                  <a:lnTo>
                    <a:pt x="81" y="137"/>
                  </a:lnTo>
                  <a:lnTo>
                    <a:pt x="80" y="138"/>
                  </a:lnTo>
                  <a:lnTo>
                    <a:pt x="79" y="137"/>
                  </a:lnTo>
                  <a:lnTo>
                    <a:pt x="78" y="137"/>
                  </a:lnTo>
                  <a:lnTo>
                    <a:pt x="76" y="136"/>
                  </a:lnTo>
                  <a:lnTo>
                    <a:pt x="75" y="137"/>
                  </a:lnTo>
                  <a:lnTo>
                    <a:pt x="75" y="139"/>
                  </a:lnTo>
                  <a:lnTo>
                    <a:pt x="75" y="141"/>
                  </a:lnTo>
                  <a:lnTo>
                    <a:pt x="75" y="143"/>
                  </a:lnTo>
                  <a:lnTo>
                    <a:pt x="75" y="145"/>
                  </a:lnTo>
                  <a:lnTo>
                    <a:pt x="74" y="147"/>
                  </a:lnTo>
                  <a:lnTo>
                    <a:pt x="72" y="148"/>
                  </a:lnTo>
                  <a:lnTo>
                    <a:pt x="70" y="149"/>
                  </a:lnTo>
                  <a:lnTo>
                    <a:pt x="67" y="149"/>
                  </a:lnTo>
                  <a:lnTo>
                    <a:pt x="65" y="149"/>
                  </a:lnTo>
                  <a:lnTo>
                    <a:pt x="63" y="148"/>
                  </a:lnTo>
                  <a:lnTo>
                    <a:pt x="61" y="146"/>
                  </a:lnTo>
                  <a:lnTo>
                    <a:pt x="61" y="144"/>
                  </a:lnTo>
                  <a:lnTo>
                    <a:pt x="60" y="142"/>
                  </a:lnTo>
                  <a:lnTo>
                    <a:pt x="59" y="140"/>
                  </a:lnTo>
                  <a:lnTo>
                    <a:pt x="59" y="137"/>
                  </a:lnTo>
                  <a:lnTo>
                    <a:pt x="58" y="135"/>
                  </a:lnTo>
                  <a:lnTo>
                    <a:pt x="54" y="132"/>
                  </a:lnTo>
                  <a:lnTo>
                    <a:pt x="49" y="132"/>
                  </a:lnTo>
                  <a:lnTo>
                    <a:pt x="44" y="134"/>
                  </a:lnTo>
                  <a:lnTo>
                    <a:pt x="40" y="137"/>
                  </a:lnTo>
                  <a:lnTo>
                    <a:pt x="38" y="138"/>
                  </a:lnTo>
                  <a:lnTo>
                    <a:pt x="36" y="137"/>
                  </a:lnTo>
                  <a:lnTo>
                    <a:pt x="34" y="136"/>
                  </a:lnTo>
                  <a:lnTo>
                    <a:pt x="33" y="135"/>
                  </a:lnTo>
                  <a:lnTo>
                    <a:pt x="31" y="133"/>
                  </a:lnTo>
                  <a:lnTo>
                    <a:pt x="30" y="130"/>
                  </a:lnTo>
                  <a:lnTo>
                    <a:pt x="30" y="128"/>
                  </a:lnTo>
                  <a:lnTo>
                    <a:pt x="31" y="125"/>
                  </a:lnTo>
                  <a:lnTo>
                    <a:pt x="32" y="123"/>
                  </a:lnTo>
                  <a:lnTo>
                    <a:pt x="34" y="121"/>
                  </a:lnTo>
                  <a:lnTo>
                    <a:pt x="36" y="119"/>
                  </a:lnTo>
                  <a:lnTo>
                    <a:pt x="38" y="116"/>
                  </a:lnTo>
                  <a:lnTo>
                    <a:pt x="39" y="114"/>
                  </a:lnTo>
                  <a:lnTo>
                    <a:pt x="38" y="111"/>
                  </a:lnTo>
                  <a:lnTo>
                    <a:pt x="37" y="109"/>
                  </a:lnTo>
                  <a:lnTo>
                    <a:pt x="35" y="107"/>
                  </a:lnTo>
                  <a:lnTo>
                    <a:pt x="33" y="104"/>
                  </a:lnTo>
                  <a:lnTo>
                    <a:pt x="31" y="102"/>
                  </a:lnTo>
                  <a:lnTo>
                    <a:pt x="29" y="101"/>
                  </a:lnTo>
                  <a:lnTo>
                    <a:pt x="28" y="102"/>
                  </a:lnTo>
                  <a:lnTo>
                    <a:pt x="27" y="103"/>
                  </a:lnTo>
                  <a:lnTo>
                    <a:pt x="26" y="104"/>
                  </a:lnTo>
                  <a:lnTo>
                    <a:pt x="26" y="107"/>
                  </a:lnTo>
                  <a:lnTo>
                    <a:pt x="25" y="108"/>
                  </a:lnTo>
                  <a:lnTo>
                    <a:pt x="24" y="109"/>
                  </a:lnTo>
                  <a:lnTo>
                    <a:pt x="23" y="110"/>
                  </a:lnTo>
                  <a:lnTo>
                    <a:pt x="18" y="111"/>
                  </a:lnTo>
                  <a:lnTo>
                    <a:pt x="14" y="112"/>
                  </a:lnTo>
                  <a:lnTo>
                    <a:pt x="13" y="113"/>
                  </a:lnTo>
                  <a:lnTo>
                    <a:pt x="13" y="114"/>
                  </a:lnTo>
                  <a:lnTo>
                    <a:pt x="13" y="116"/>
                  </a:lnTo>
                  <a:lnTo>
                    <a:pt x="13" y="118"/>
                  </a:lnTo>
                  <a:lnTo>
                    <a:pt x="12" y="119"/>
                  </a:lnTo>
                  <a:lnTo>
                    <a:pt x="12" y="120"/>
                  </a:lnTo>
                  <a:lnTo>
                    <a:pt x="9" y="125"/>
                  </a:lnTo>
                  <a:lnTo>
                    <a:pt x="6" y="129"/>
                  </a:lnTo>
                  <a:lnTo>
                    <a:pt x="3" y="133"/>
                  </a:lnTo>
                  <a:lnTo>
                    <a:pt x="0" y="140"/>
                  </a:lnTo>
                  <a:lnTo>
                    <a:pt x="2" y="147"/>
                  </a:lnTo>
                  <a:lnTo>
                    <a:pt x="4" y="154"/>
                  </a:lnTo>
                  <a:lnTo>
                    <a:pt x="8" y="158"/>
                  </a:lnTo>
                  <a:lnTo>
                    <a:pt x="12" y="162"/>
                  </a:lnTo>
                  <a:lnTo>
                    <a:pt x="15" y="167"/>
                  </a:lnTo>
                  <a:lnTo>
                    <a:pt x="15" y="172"/>
                  </a:lnTo>
                  <a:lnTo>
                    <a:pt x="14" y="174"/>
                  </a:lnTo>
                  <a:lnTo>
                    <a:pt x="12" y="176"/>
                  </a:lnTo>
                  <a:lnTo>
                    <a:pt x="11" y="177"/>
                  </a:lnTo>
                  <a:lnTo>
                    <a:pt x="9" y="178"/>
                  </a:lnTo>
                  <a:lnTo>
                    <a:pt x="8" y="179"/>
                  </a:lnTo>
                  <a:lnTo>
                    <a:pt x="7" y="180"/>
                  </a:lnTo>
                  <a:lnTo>
                    <a:pt x="11" y="186"/>
                  </a:lnTo>
                  <a:lnTo>
                    <a:pt x="17" y="189"/>
                  </a:lnTo>
                  <a:lnTo>
                    <a:pt x="24" y="191"/>
                  </a:lnTo>
                  <a:lnTo>
                    <a:pt x="31" y="192"/>
                  </a:lnTo>
                  <a:lnTo>
                    <a:pt x="37" y="197"/>
                  </a:lnTo>
                  <a:lnTo>
                    <a:pt x="42" y="203"/>
                  </a:lnTo>
                  <a:lnTo>
                    <a:pt x="48" y="209"/>
                  </a:lnTo>
                  <a:lnTo>
                    <a:pt x="50" y="211"/>
                  </a:lnTo>
                  <a:lnTo>
                    <a:pt x="51" y="214"/>
                  </a:lnTo>
                  <a:lnTo>
                    <a:pt x="53" y="217"/>
                  </a:lnTo>
                  <a:lnTo>
                    <a:pt x="56" y="222"/>
                  </a:lnTo>
                  <a:lnTo>
                    <a:pt x="61" y="227"/>
                  </a:lnTo>
                  <a:lnTo>
                    <a:pt x="67" y="230"/>
                  </a:lnTo>
                  <a:lnTo>
                    <a:pt x="72" y="234"/>
                  </a:lnTo>
                  <a:lnTo>
                    <a:pt x="75" y="239"/>
                  </a:lnTo>
                  <a:lnTo>
                    <a:pt x="79" y="246"/>
                  </a:lnTo>
                  <a:lnTo>
                    <a:pt x="81" y="253"/>
                  </a:lnTo>
                  <a:lnTo>
                    <a:pt x="82" y="261"/>
                  </a:lnTo>
                  <a:lnTo>
                    <a:pt x="82" y="263"/>
                  </a:lnTo>
                  <a:lnTo>
                    <a:pt x="84" y="265"/>
                  </a:lnTo>
                  <a:lnTo>
                    <a:pt x="85" y="267"/>
                  </a:lnTo>
                  <a:lnTo>
                    <a:pt x="87" y="269"/>
                  </a:lnTo>
                  <a:lnTo>
                    <a:pt x="90" y="271"/>
                  </a:lnTo>
                  <a:lnTo>
                    <a:pt x="92" y="273"/>
                  </a:lnTo>
                  <a:lnTo>
                    <a:pt x="96" y="275"/>
                  </a:lnTo>
                  <a:lnTo>
                    <a:pt x="99" y="282"/>
                  </a:lnTo>
                  <a:lnTo>
                    <a:pt x="101" y="290"/>
                  </a:lnTo>
                  <a:lnTo>
                    <a:pt x="103" y="297"/>
                  </a:lnTo>
                  <a:lnTo>
                    <a:pt x="105" y="301"/>
                  </a:lnTo>
                  <a:lnTo>
                    <a:pt x="108" y="305"/>
                  </a:lnTo>
                  <a:lnTo>
                    <a:pt x="112" y="309"/>
                  </a:lnTo>
                  <a:lnTo>
                    <a:pt x="114" y="311"/>
                  </a:lnTo>
                  <a:lnTo>
                    <a:pt x="115" y="313"/>
                  </a:lnTo>
                  <a:lnTo>
                    <a:pt x="116" y="316"/>
                  </a:lnTo>
                  <a:lnTo>
                    <a:pt x="117" y="319"/>
                  </a:lnTo>
                  <a:lnTo>
                    <a:pt x="120" y="325"/>
                  </a:lnTo>
                  <a:lnTo>
                    <a:pt x="125" y="330"/>
                  </a:lnTo>
                  <a:lnTo>
                    <a:pt x="130" y="337"/>
                  </a:lnTo>
                  <a:lnTo>
                    <a:pt x="134" y="346"/>
                  </a:lnTo>
                  <a:lnTo>
                    <a:pt x="136" y="355"/>
                  </a:lnTo>
                  <a:lnTo>
                    <a:pt x="139" y="364"/>
                  </a:lnTo>
                  <a:lnTo>
                    <a:pt x="149" y="373"/>
                  </a:lnTo>
                  <a:lnTo>
                    <a:pt x="159" y="383"/>
                  </a:lnTo>
                  <a:lnTo>
                    <a:pt x="160" y="387"/>
                  </a:lnTo>
                  <a:lnTo>
                    <a:pt x="159" y="392"/>
                  </a:lnTo>
                  <a:lnTo>
                    <a:pt x="158" y="397"/>
                  </a:lnTo>
                  <a:lnTo>
                    <a:pt x="158" y="402"/>
                  </a:lnTo>
                  <a:lnTo>
                    <a:pt x="169" y="416"/>
                  </a:lnTo>
                  <a:lnTo>
                    <a:pt x="181" y="430"/>
                  </a:lnTo>
                  <a:lnTo>
                    <a:pt x="195" y="441"/>
                  </a:lnTo>
                  <a:lnTo>
                    <a:pt x="209" y="450"/>
                  </a:lnTo>
                  <a:lnTo>
                    <a:pt x="214" y="453"/>
                  </a:lnTo>
                  <a:lnTo>
                    <a:pt x="219" y="457"/>
                  </a:lnTo>
                  <a:lnTo>
                    <a:pt x="223" y="460"/>
                  </a:lnTo>
                  <a:lnTo>
                    <a:pt x="229" y="463"/>
                  </a:lnTo>
                  <a:lnTo>
                    <a:pt x="237" y="463"/>
                  </a:lnTo>
                  <a:lnTo>
                    <a:pt x="245" y="464"/>
                  </a:lnTo>
                  <a:lnTo>
                    <a:pt x="251" y="466"/>
                  </a:lnTo>
                  <a:lnTo>
                    <a:pt x="261" y="472"/>
                  </a:lnTo>
                  <a:lnTo>
                    <a:pt x="272" y="475"/>
                  </a:lnTo>
                  <a:lnTo>
                    <a:pt x="283" y="478"/>
                  </a:lnTo>
                  <a:lnTo>
                    <a:pt x="294" y="482"/>
                  </a:lnTo>
                  <a:lnTo>
                    <a:pt x="297" y="486"/>
                  </a:lnTo>
                  <a:lnTo>
                    <a:pt x="299" y="492"/>
                  </a:lnTo>
                  <a:lnTo>
                    <a:pt x="302" y="497"/>
                  </a:lnTo>
                  <a:lnTo>
                    <a:pt x="305" y="501"/>
                  </a:lnTo>
                  <a:lnTo>
                    <a:pt x="313" y="506"/>
                  </a:lnTo>
                  <a:lnTo>
                    <a:pt x="320" y="513"/>
                  </a:lnTo>
                  <a:lnTo>
                    <a:pt x="328" y="518"/>
                  </a:lnTo>
                  <a:lnTo>
                    <a:pt x="337" y="521"/>
                  </a:lnTo>
                  <a:lnTo>
                    <a:pt x="342" y="521"/>
                  </a:lnTo>
                  <a:lnTo>
                    <a:pt x="347" y="521"/>
                  </a:lnTo>
                  <a:lnTo>
                    <a:pt x="352" y="519"/>
                  </a:lnTo>
                  <a:lnTo>
                    <a:pt x="355" y="515"/>
                  </a:lnTo>
                  <a:lnTo>
                    <a:pt x="357" y="510"/>
                  </a:lnTo>
                  <a:lnTo>
                    <a:pt x="357" y="506"/>
                  </a:lnTo>
                  <a:lnTo>
                    <a:pt x="358" y="503"/>
                  </a:lnTo>
                  <a:lnTo>
                    <a:pt x="359" y="498"/>
                  </a:lnTo>
                  <a:lnTo>
                    <a:pt x="358" y="497"/>
                  </a:lnTo>
                  <a:lnTo>
                    <a:pt x="358" y="495"/>
                  </a:lnTo>
                  <a:lnTo>
                    <a:pt x="359" y="493"/>
                  </a:lnTo>
                  <a:lnTo>
                    <a:pt x="360" y="491"/>
                  </a:lnTo>
                  <a:lnTo>
                    <a:pt x="360" y="489"/>
                  </a:lnTo>
                  <a:lnTo>
                    <a:pt x="359" y="488"/>
                  </a:lnTo>
                  <a:lnTo>
                    <a:pt x="358" y="488"/>
                  </a:lnTo>
                  <a:lnTo>
                    <a:pt x="357" y="488"/>
                  </a:lnTo>
                  <a:lnTo>
                    <a:pt x="356" y="484"/>
                  </a:lnTo>
                  <a:lnTo>
                    <a:pt x="357" y="480"/>
                  </a:lnTo>
                  <a:lnTo>
                    <a:pt x="359" y="477"/>
                  </a:lnTo>
                  <a:lnTo>
                    <a:pt x="361" y="477"/>
                  </a:lnTo>
                  <a:lnTo>
                    <a:pt x="362" y="477"/>
                  </a:lnTo>
                  <a:lnTo>
                    <a:pt x="364" y="474"/>
                  </a:lnTo>
                  <a:lnTo>
                    <a:pt x="364" y="472"/>
                  </a:lnTo>
                  <a:lnTo>
                    <a:pt x="364" y="470"/>
                  </a:lnTo>
                  <a:lnTo>
                    <a:pt x="363" y="468"/>
                  </a:lnTo>
                  <a:lnTo>
                    <a:pt x="363" y="464"/>
                  </a:lnTo>
                  <a:lnTo>
                    <a:pt x="363" y="462"/>
                  </a:lnTo>
                  <a:lnTo>
                    <a:pt x="365" y="460"/>
                  </a:lnTo>
                  <a:lnTo>
                    <a:pt x="367" y="457"/>
                  </a:lnTo>
                  <a:lnTo>
                    <a:pt x="369" y="454"/>
                  </a:lnTo>
                  <a:lnTo>
                    <a:pt x="371" y="451"/>
                  </a:lnTo>
                  <a:lnTo>
                    <a:pt x="369" y="451"/>
                  </a:lnTo>
                  <a:lnTo>
                    <a:pt x="367" y="450"/>
                  </a:lnTo>
                  <a:lnTo>
                    <a:pt x="366" y="449"/>
                  </a:lnTo>
                  <a:lnTo>
                    <a:pt x="364" y="448"/>
                  </a:lnTo>
                  <a:lnTo>
                    <a:pt x="363" y="448"/>
                  </a:lnTo>
                  <a:lnTo>
                    <a:pt x="363" y="446"/>
                  </a:lnTo>
                  <a:lnTo>
                    <a:pt x="362" y="444"/>
                  </a:lnTo>
                  <a:lnTo>
                    <a:pt x="361" y="443"/>
                  </a:lnTo>
                  <a:lnTo>
                    <a:pt x="360" y="441"/>
                  </a:lnTo>
                  <a:lnTo>
                    <a:pt x="360" y="439"/>
                  </a:lnTo>
                  <a:lnTo>
                    <a:pt x="360" y="438"/>
                  </a:lnTo>
                  <a:lnTo>
                    <a:pt x="363" y="432"/>
                  </a:lnTo>
                  <a:lnTo>
                    <a:pt x="366" y="426"/>
                  </a:lnTo>
                  <a:lnTo>
                    <a:pt x="366" y="424"/>
                  </a:lnTo>
                  <a:lnTo>
                    <a:pt x="366" y="423"/>
                  </a:lnTo>
                  <a:lnTo>
                    <a:pt x="365" y="421"/>
                  </a:lnTo>
                  <a:lnTo>
                    <a:pt x="364" y="420"/>
                  </a:lnTo>
                  <a:lnTo>
                    <a:pt x="363" y="419"/>
                  </a:lnTo>
                  <a:lnTo>
                    <a:pt x="361" y="418"/>
                  </a:lnTo>
                  <a:lnTo>
                    <a:pt x="360" y="416"/>
                  </a:lnTo>
                  <a:lnTo>
                    <a:pt x="360" y="415"/>
                  </a:lnTo>
                  <a:lnTo>
                    <a:pt x="360" y="414"/>
                  </a:lnTo>
                  <a:lnTo>
                    <a:pt x="360" y="413"/>
                  </a:lnTo>
                  <a:lnTo>
                    <a:pt x="361" y="413"/>
                  </a:lnTo>
                  <a:lnTo>
                    <a:pt x="362" y="413"/>
                  </a:lnTo>
                  <a:lnTo>
                    <a:pt x="363" y="412"/>
                  </a:lnTo>
                  <a:lnTo>
                    <a:pt x="363" y="410"/>
                  </a:lnTo>
                  <a:lnTo>
                    <a:pt x="362" y="409"/>
                  </a:lnTo>
                  <a:lnTo>
                    <a:pt x="361" y="409"/>
                  </a:lnTo>
                  <a:lnTo>
                    <a:pt x="360" y="408"/>
                  </a:lnTo>
                  <a:lnTo>
                    <a:pt x="360" y="407"/>
                  </a:lnTo>
                  <a:lnTo>
                    <a:pt x="362" y="405"/>
                  </a:lnTo>
                  <a:lnTo>
                    <a:pt x="364" y="403"/>
                  </a:lnTo>
                  <a:lnTo>
                    <a:pt x="366" y="402"/>
                  </a:lnTo>
                  <a:lnTo>
                    <a:pt x="368" y="400"/>
                  </a:lnTo>
                  <a:lnTo>
                    <a:pt x="370" y="398"/>
                  </a:lnTo>
                  <a:lnTo>
                    <a:pt x="373" y="396"/>
                  </a:lnTo>
                  <a:lnTo>
                    <a:pt x="373" y="394"/>
                  </a:lnTo>
                  <a:lnTo>
                    <a:pt x="374" y="392"/>
                  </a:lnTo>
                  <a:lnTo>
                    <a:pt x="374" y="390"/>
                  </a:lnTo>
                  <a:lnTo>
                    <a:pt x="374" y="389"/>
                  </a:lnTo>
                  <a:lnTo>
                    <a:pt x="373" y="387"/>
                  </a:lnTo>
                  <a:lnTo>
                    <a:pt x="371" y="386"/>
                  </a:lnTo>
                  <a:lnTo>
                    <a:pt x="369" y="385"/>
                  </a:lnTo>
                  <a:lnTo>
                    <a:pt x="368" y="384"/>
                  </a:lnTo>
                  <a:lnTo>
                    <a:pt x="367" y="383"/>
                  </a:lnTo>
                  <a:lnTo>
                    <a:pt x="366" y="381"/>
                  </a:lnTo>
                  <a:lnTo>
                    <a:pt x="366" y="379"/>
                  </a:lnTo>
                  <a:lnTo>
                    <a:pt x="367" y="379"/>
                  </a:lnTo>
                  <a:lnTo>
                    <a:pt x="368" y="379"/>
                  </a:lnTo>
                  <a:lnTo>
                    <a:pt x="369" y="379"/>
                  </a:lnTo>
                  <a:lnTo>
                    <a:pt x="370" y="375"/>
                  </a:lnTo>
                  <a:lnTo>
                    <a:pt x="370" y="373"/>
                  </a:lnTo>
                  <a:lnTo>
                    <a:pt x="369" y="371"/>
                  </a:lnTo>
                  <a:lnTo>
                    <a:pt x="368" y="368"/>
                  </a:lnTo>
                  <a:lnTo>
                    <a:pt x="367" y="366"/>
                  </a:lnTo>
                  <a:lnTo>
                    <a:pt x="366" y="363"/>
                  </a:lnTo>
                  <a:lnTo>
                    <a:pt x="370" y="361"/>
                  </a:lnTo>
                  <a:lnTo>
                    <a:pt x="375" y="359"/>
                  </a:lnTo>
                  <a:lnTo>
                    <a:pt x="378" y="355"/>
                  </a:lnTo>
                  <a:lnTo>
                    <a:pt x="377" y="355"/>
                  </a:lnTo>
                  <a:lnTo>
                    <a:pt x="376" y="355"/>
                  </a:lnTo>
                  <a:lnTo>
                    <a:pt x="375" y="355"/>
                  </a:lnTo>
                  <a:lnTo>
                    <a:pt x="373" y="352"/>
                  </a:lnTo>
                  <a:lnTo>
                    <a:pt x="373" y="350"/>
                  </a:lnTo>
                  <a:lnTo>
                    <a:pt x="374" y="348"/>
                  </a:lnTo>
                  <a:lnTo>
                    <a:pt x="375" y="346"/>
                  </a:lnTo>
                  <a:lnTo>
                    <a:pt x="376" y="344"/>
                  </a:lnTo>
                  <a:lnTo>
                    <a:pt x="377" y="343"/>
                  </a:lnTo>
                  <a:lnTo>
                    <a:pt x="378" y="341"/>
                  </a:lnTo>
                  <a:lnTo>
                    <a:pt x="378" y="339"/>
                  </a:lnTo>
                  <a:lnTo>
                    <a:pt x="368" y="325"/>
                  </a:lnTo>
                  <a:lnTo>
                    <a:pt x="357" y="313"/>
                  </a:lnTo>
                  <a:lnTo>
                    <a:pt x="346" y="302"/>
                  </a:lnTo>
                  <a:lnTo>
                    <a:pt x="344" y="303"/>
                  </a:lnTo>
                  <a:close/>
                </a:path>
              </a:pathLst>
            </a:custGeom>
            <a:solidFill>
              <a:srgbClr val="79AD75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34" name="Freeform 161"/>
            <p:cNvSpPr>
              <a:spLocks/>
            </p:cNvSpPr>
            <p:nvPr/>
          </p:nvSpPr>
          <p:spPr bwMode="gray">
            <a:xfrm>
              <a:off x="3423" y="2027"/>
              <a:ext cx="493" cy="679"/>
            </a:xfrm>
            <a:custGeom>
              <a:avLst/>
              <a:gdLst>
                <a:gd name="T0" fmla="*/ 423 w 378"/>
                <a:gd name="T1" fmla="*/ 404 h 521"/>
                <a:gd name="T2" fmla="*/ 410 w 378"/>
                <a:gd name="T3" fmla="*/ 377 h 521"/>
                <a:gd name="T4" fmla="*/ 410 w 378"/>
                <a:gd name="T5" fmla="*/ 361 h 521"/>
                <a:gd name="T6" fmla="*/ 390 w 378"/>
                <a:gd name="T7" fmla="*/ 361 h 521"/>
                <a:gd name="T8" fmla="*/ 346 w 378"/>
                <a:gd name="T9" fmla="*/ 354 h 521"/>
                <a:gd name="T10" fmla="*/ 317 w 378"/>
                <a:gd name="T11" fmla="*/ 344 h 521"/>
                <a:gd name="T12" fmla="*/ 321 w 378"/>
                <a:gd name="T13" fmla="*/ 334 h 521"/>
                <a:gd name="T14" fmla="*/ 297 w 378"/>
                <a:gd name="T15" fmla="*/ 301 h 521"/>
                <a:gd name="T16" fmla="*/ 283 w 378"/>
                <a:gd name="T17" fmla="*/ 289 h 521"/>
                <a:gd name="T18" fmla="*/ 293 w 378"/>
                <a:gd name="T19" fmla="*/ 238 h 521"/>
                <a:gd name="T20" fmla="*/ 312 w 378"/>
                <a:gd name="T21" fmla="*/ 235 h 521"/>
                <a:gd name="T22" fmla="*/ 310 w 378"/>
                <a:gd name="T23" fmla="*/ 215 h 521"/>
                <a:gd name="T24" fmla="*/ 326 w 378"/>
                <a:gd name="T25" fmla="*/ 184 h 521"/>
                <a:gd name="T26" fmla="*/ 351 w 378"/>
                <a:gd name="T27" fmla="*/ 163 h 521"/>
                <a:gd name="T28" fmla="*/ 419 w 378"/>
                <a:gd name="T29" fmla="*/ 143 h 521"/>
                <a:gd name="T30" fmla="*/ 433 w 378"/>
                <a:gd name="T31" fmla="*/ 132 h 521"/>
                <a:gd name="T32" fmla="*/ 400 w 378"/>
                <a:gd name="T33" fmla="*/ 123 h 521"/>
                <a:gd name="T34" fmla="*/ 416 w 378"/>
                <a:gd name="T35" fmla="*/ 109 h 521"/>
                <a:gd name="T36" fmla="*/ 420 w 378"/>
                <a:gd name="T37" fmla="*/ 69 h 521"/>
                <a:gd name="T38" fmla="*/ 383 w 378"/>
                <a:gd name="T39" fmla="*/ 76 h 521"/>
                <a:gd name="T40" fmla="*/ 350 w 378"/>
                <a:gd name="T41" fmla="*/ 81 h 521"/>
                <a:gd name="T42" fmla="*/ 323 w 378"/>
                <a:gd name="T43" fmla="*/ 81 h 521"/>
                <a:gd name="T44" fmla="*/ 313 w 378"/>
                <a:gd name="T45" fmla="*/ 59 h 521"/>
                <a:gd name="T46" fmla="*/ 303 w 378"/>
                <a:gd name="T47" fmla="*/ 46 h 521"/>
                <a:gd name="T48" fmla="*/ 292 w 378"/>
                <a:gd name="T49" fmla="*/ 30 h 521"/>
                <a:gd name="T50" fmla="*/ 222 w 378"/>
                <a:gd name="T51" fmla="*/ 4 h 521"/>
                <a:gd name="T52" fmla="*/ 231 w 378"/>
                <a:gd name="T53" fmla="*/ 27 h 521"/>
                <a:gd name="T54" fmla="*/ 202 w 378"/>
                <a:gd name="T55" fmla="*/ 77 h 521"/>
                <a:gd name="T56" fmla="*/ 129 w 378"/>
                <a:gd name="T57" fmla="*/ 124 h 521"/>
                <a:gd name="T58" fmla="*/ 108 w 378"/>
                <a:gd name="T59" fmla="*/ 136 h 521"/>
                <a:gd name="T60" fmla="*/ 106 w 378"/>
                <a:gd name="T61" fmla="*/ 179 h 521"/>
                <a:gd name="T62" fmla="*/ 98 w 378"/>
                <a:gd name="T63" fmla="*/ 186 h 521"/>
                <a:gd name="T64" fmla="*/ 80 w 378"/>
                <a:gd name="T65" fmla="*/ 190 h 521"/>
                <a:gd name="T66" fmla="*/ 57 w 378"/>
                <a:gd name="T67" fmla="*/ 175 h 521"/>
                <a:gd name="T68" fmla="*/ 39 w 378"/>
                <a:gd name="T69" fmla="*/ 167 h 521"/>
                <a:gd name="T70" fmla="*/ 48 w 378"/>
                <a:gd name="T71" fmla="*/ 142 h 521"/>
                <a:gd name="T72" fmla="*/ 34 w 378"/>
                <a:gd name="T73" fmla="*/ 139 h 521"/>
                <a:gd name="T74" fmla="*/ 17 w 378"/>
                <a:gd name="T75" fmla="*/ 151 h 521"/>
                <a:gd name="T76" fmla="*/ 3 w 378"/>
                <a:gd name="T77" fmla="*/ 192 h 521"/>
                <a:gd name="T78" fmla="*/ 14 w 378"/>
                <a:gd name="T79" fmla="*/ 231 h 521"/>
                <a:gd name="T80" fmla="*/ 48 w 378"/>
                <a:gd name="T81" fmla="*/ 257 h 521"/>
                <a:gd name="T82" fmla="*/ 87 w 378"/>
                <a:gd name="T83" fmla="*/ 300 h 521"/>
                <a:gd name="T84" fmla="*/ 111 w 378"/>
                <a:gd name="T85" fmla="*/ 348 h 521"/>
                <a:gd name="T86" fmla="*/ 137 w 378"/>
                <a:gd name="T87" fmla="*/ 392 h 521"/>
                <a:gd name="T88" fmla="*/ 163 w 378"/>
                <a:gd name="T89" fmla="*/ 430 h 521"/>
                <a:gd name="T90" fmla="*/ 207 w 378"/>
                <a:gd name="T91" fmla="*/ 511 h 521"/>
                <a:gd name="T92" fmla="*/ 286 w 378"/>
                <a:gd name="T93" fmla="*/ 596 h 521"/>
                <a:gd name="T94" fmla="*/ 369 w 378"/>
                <a:gd name="T95" fmla="*/ 623 h 521"/>
                <a:gd name="T96" fmla="*/ 428 w 378"/>
                <a:gd name="T97" fmla="*/ 675 h 521"/>
                <a:gd name="T98" fmla="*/ 467 w 378"/>
                <a:gd name="T99" fmla="*/ 656 h 521"/>
                <a:gd name="T100" fmla="*/ 467 w 378"/>
                <a:gd name="T101" fmla="*/ 636 h 521"/>
                <a:gd name="T102" fmla="*/ 472 w 378"/>
                <a:gd name="T103" fmla="*/ 622 h 521"/>
                <a:gd name="T104" fmla="*/ 479 w 378"/>
                <a:gd name="T105" fmla="*/ 596 h 521"/>
                <a:gd name="T106" fmla="*/ 473 w 378"/>
                <a:gd name="T107" fmla="*/ 581 h 521"/>
                <a:gd name="T108" fmla="*/ 477 w 378"/>
                <a:gd name="T109" fmla="*/ 553 h 521"/>
                <a:gd name="T110" fmla="*/ 470 w 378"/>
                <a:gd name="T111" fmla="*/ 540 h 521"/>
                <a:gd name="T112" fmla="*/ 470 w 378"/>
                <a:gd name="T113" fmla="*/ 532 h 521"/>
                <a:gd name="T114" fmla="*/ 486 w 378"/>
                <a:gd name="T115" fmla="*/ 513 h 521"/>
                <a:gd name="T116" fmla="*/ 479 w 378"/>
                <a:gd name="T117" fmla="*/ 499 h 521"/>
                <a:gd name="T118" fmla="*/ 481 w 378"/>
                <a:gd name="T119" fmla="*/ 484 h 521"/>
                <a:gd name="T120" fmla="*/ 490 w 378"/>
                <a:gd name="T121" fmla="*/ 463 h 521"/>
                <a:gd name="T122" fmla="*/ 493 w 378"/>
                <a:gd name="T123" fmla="*/ 444 h 52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78"/>
                <a:gd name="T187" fmla="*/ 0 h 521"/>
                <a:gd name="T188" fmla="*/ 378 w 378"/>
                <a:gd name="T189" fmla="*/ 521 h 52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78" h="521">
                  <a:moveTo>
                    <a:pt x="344" y="303"/>
                  </a:moveTo>
                  <a:lnTo>
                    <a:pt x="338" y="306"/>
                  </a:lnTo>
                  <a:lnTo>
                    <a:pt x="337" y="306"/>
                  </a:lnTo>
                  <a:lnTo>
                    <a:pt x="335" y="306"/>
                  </a:lnTo>
                  <a:lnTo>
                    <a:pt x="333" y="306"/>
                  </a:lnTo>
                  <a:lnTo>
                    <a:pt x="332" y="306"/>
                  </a:lnTo>
                  <a:lnTo>
                    <a:pt x="328" y="308"/>
                  </a:lnTo>
                  <a:lnTo>
                    <a:pt x="324" y="310"/>
                  </a:lnTo>
                  <a:lnTo>
                    <a:pt x="321" y="312"/>
                  </a:lnTo>
                  <a:lnTo>
                    <a:pt x="319" y="313"/>
                  </a:lnTo>
                  <a:lnTo>
                    <a:pt x="317" y="312"/>
                  </a:lnTo>
                  <a:lnTo>
                    <a:pt x="316" y="311"/>
                  </a:lnTo>
                  <a:lnTo>
                    <a:pt x="315" y="309"/>
                  </a:lnTo>
                  <a:lnTo>
                    <a:pt x="314" y="302"/>
                  </a:lnTo>
                  <a:lnTo>
                    <a:pt x="315" y="296"/>
                  </a:lnTo>
                  <a:lnTo>
                    <a:pt x="314" y="289"/>
                  </a:lnTo>
                  <a:lnTo>
                    <a:pt x="313" y="285"/>
                  </a:lnTo>
                  <a:lnTo>
                    <a:pt x="313" y="282"/>
                  </a:lnTo>
                  <a:lnTo>
                    <a:pt x="313" y="280"/>
                  </a:lnTo>
                  <a:lnTo>
                    <a:pt x="314" y="279"/>
                  </a:lnTo>
                  <a:lnTo>
                    <a:pt x="314" y="278"/>
                  </a:lnTo>
                  <a:lnTo>
                    <a:pt x="314" y="277"/>
                  </a:lnTo>
                  <a:lnTo>
                    <a:pt x="315" y="275"/>
                  </a:lnTo>
                  <a:lnTo>
                    <a:pt x="314" y="275"/>
                  </a:lnTo>
                  <a:lnTo>
                    <a:pt x="313" y="275"/>
                  </a:lnTo>
                  <a:lnTo>
                    <a:pt x="312" y="274"/>
                  </a:lnTo>
                  <a:lnTo>
                    <a:pt x="311" y="274"/>
                  </a:lnTo>
                  <a:lnTo>
                    <a:pt x="311" y="275"/>
                  </a:lnTo>
                  <a:lnTo>
                    <a:pt x="299" y="277"/>
                  </a:lnTo>
                  <a:lnTo>
                    <a:pt x="288" y="280"/>
                  </a:lnTo>
                  <a:lnTo>
                    <a:pt x="275" y="280"/>
                  </a:lnTo>
                  <a:lnTo>
                    <a:pt x="272" y="280"/>
                  </a:lnTo>
                  <a:lnTo>
                    <a:pt x="270" y="279"/>
                  </a:lnTo>
                  <a:lnTo>
                    <a:pt x="268" y="278"/>
                  </a:lnTo>
                  <a:lnTo>
                    <a:pt x="266" y="276"/>
                  </a:lnTo>
                  <a:lnTo>
                    <a:pt x="265" y="274"/>
                  </a:lnTo>
                  <a:lnTo>
                    <a:pt x="265" y="272"/>
                  </a:lnTo>
                  <a:lnTo>
                    <a:pt x="264" y="270"/>
                  </a:lnTo>
                  <a:lnTo>
                    <a:pt x="263" y="269"/>
                  </a:lnTo>
                  <a:lnTo>
                    <a:pt x="262" y="268"/>
                  </a:lnTo>
                  <a:lnTo>
                    <a:pt x="260" y="268"/>
                  </a:lnTo>
                  <a:lnTo>
                    <a:pt x="258" y="268"/>
                  </a:lnTo>
                  <a:lnTo>
                    <a:pt x="257" y="268"/>
                  </a:lnTo>
                  <a:lnTo>
                    <a:pt x="250" y="264"/>
                  </a:lnTo>
                  <a:lnTo>
                    <a:pt x="243" y="264"/>
                  </a:lnTo>
                  <a:lnTo>
                    <a:pt x="236" y="268"/>
                  </a:lnTo>
                  <a:lnTo>
                    <a:pt x="237" y="266"/>
                  </a:lnTo>
                  <a:lnTo>
                    <a:pt x="238" y="263"/>
                  </a:lnTo>
                  <a:lnTo>
                    <a:pt x="240" y="261"/>
                  </a:lnTo>
                  <a:lnTo>
                    <a:pt x="242" y="259"/>
                  </a:lnTo>
                  <a:lnTo>
                    <a:pt x="244" y="257"/>
                  </a:lnTo>
                  <a:lnTo>
                    <a:pt x="245" y="256"/>
                  </a:lnTo>
                  <a:lnTo>
                    <a:pt x="246" y="256"/>
                  </a:lnTo>
                  <a:lnTo>
                    <a:pt x="244" y="253"/>
                  </a:lnTo>
                  <a:lnTo>
                    <a:pt x="242" y="250"/>
                  </a:lnTo>
                  <a:lnTo>
                    <a:pt x="241" y="247"/>
                  </a:lnTo>
                  <a:lnTo>
                    <a:pt x="239" y="244"/>
                  </a:lnTo>
                  <a:lnTo>
                    <a:pt x="234" y="238"/>
                  </a:lnTo>
                  <a:lnTo>
                    <a:pt x="228" y="233"/>
                  </a:lnTo>
                  <a:lnTo>
                    <a:pt x="228" y="232"/>
                  </a:lnTo>
                  <a:lnTo>
                    <a:pt x="228" y="231"/>
                  </a:lnTo>
                  <a:lnTo>
                    <a:pt x="228" y="230"/>
                  </a:lnTo>
                  <a:lnTo>
                    <a:pt x="226" y="228"/>
                  </a:lnTo>
                  <a:lnTo>
                    <a:pt x="224" y="227"/>
                  </a:lnTo>
                  <a:lnTo>
                    <a:pt x="222" y="226"/>
                  </a:lnTo>
                  <a:lnTo>
                    <a:pt x="220" y="225"/>
                  </a:lnTo>
                  <a:lnTo>
                    <a:pt x="218" y="223"/>
                  </a:lnTo>
                  <a:lnTo>
                    <a:pt x="217" y="222"/>
                  </a:lnTo>
                  <a:lnTo>
                    <a:pt x="217" y="220"/>
                  </a:lnTo>
                  <a:lnTo>
                    <a:pt x="217" y="217"/>
                  </a:lnTo>
                  <a:lnTo>
                    <a:pt x="220" y="209"/>
                  </a:lnTo>
                  <a:lnTo>
                    <a:pt x="223" y="200"/>
                  </a:lnTo>
                  <a:lnTo>
                    <a:pt x="223" y="191"/>
                  </a:lnTo>
                  <a:lnTo>
                    <a:pt x="223" y="188"/>
                  </a:lnTo>
                  <a:lnTo>
                    <a:pt x="224" y="185"/>
                  </a:lnTo>
                  <a:lnTo>
                    <a:pt x="225" y="183"/>
                  </a:lnTo>
                  <a:lnTo>
                    <a:pt x="228" y="181"/>
                  </a:lnTo>
                  <a:lnTo>
                    <a:pt x="231" y="180"/>
                  </a:lnTo>
                  <a:lnTo>
                    <a:pt x="235" y="180"/>
                  </a:lnTo>
                  <a:lnTo>
                    <a:pt x="235" y="181"/>
                  </a:lnTo>
                  <a:lnTo>
                    <a:pt x="236" y="181"/>
                  </a:lnTo>
                  <a:lnTo>
                    <a:pt x="237" y="182"/>
                  </a:lnTo>
                  <a:lnTo>
                    <a:pt x="238" y="181"/>
                  </a:lnTo>
                  <a:lnTo>
                    <a:pt x="239" y="180"/>
                  </a:lnTo>
                  <a:lnTo>
                    <a:pt x="240" y="179"/>
                  </a:lnTo>
                  <a:lnTo>
                    <a:pt x="241" y="178"/>
                  </a:lnTo>
                  <a:lnTo>
                    <a:pt x="241" y="176"/>
                  </a:lnTo>
                  <a:lnTo>
                    <a:pt x="242" y="173"/>
                  </a:lnTo>
                  <a:lnTo>
                    <a:pt x="241" y="171"/>
                  </a:lnTo>
                  <a:lnTo>
                    <a:pt x="241" y="170"/>
                  </a:lnTo>
                  <a:lnTo>
                    <a:pt x="239" y="167"/>
                  </a:lnTo>
                  <a:lnTo>
                    <a:pt x="238" y="165"/>
                  </a:lnTo>
                  <a:lnTo>
                    <a:pt x="238" y="163"/>
                  </a:lnTo>
                  <a:lnTo>
                    <a:pt x="238" y="160"/>
                  </a:lnTo>
                  <a:lnTo>
                    <a:pt x="240" y="157"/>
                  </a:lnTo>
                  <a:lnTo>
                    <a:pt x="243" y="154"/>
                  </a:lnTo>
                  <a:lnTo>
                    <a:pt x="245" y="152"/>
                  </a:lnTo>
                  <a:lnTo>
                    <a:pt x="248" y="148"/>
                  </a:lnTo>
                  <a:lnTo>
                    <a:pt x="249" y="144"/>
                  </a:lnTo>
                  <a:lnTo>
                    <a:pt x="250" y="141"/>
                  </a:lnTo>
                  <a:lnTo>
                    <a:pt x="251" y="138"/>
                  </a:lnTo>
                  <a:lnTo>
                    <a:pt x="253" y="136"/>
                  </a:lnTo>
                  <a:lnTo>
                    <a:pt x="256" y="135"/>
                  </a:lnTo>
                  <a:lnTo>
                    <a:pt x="259" y="133"/>
                  </a:lnTo>
                  <a:lnTo>
                    <a:pt x="262" y="132"/>
                  </a:lnTo>
                  <a:lnTo>
                    <a:pt x="265" y="130"/>
                  </a:lnTo>
                  <a:lnTo>
                    <a:pt x="267" y="128"/>
                  </a:lnTo>
                  <a:lnTo>
                    <a:pt x="269" y="125"/>
                  </a:lnTo>
                  <a:lnTo>
                    <a:pt x="271" y="123"/>
                  </a:lnTo>
                  <a:lnTo>
                    <a:pt x="273" y="121"/>
                  </a:lnTo>
                  <a:lnTo>
                    <a:pt x="276" y="119"/>
                  </a:lnTo>
                  <a:lnTo>
                    <a:pt x="286" y="117"/>
                  </a:lnTo>
                  <a:lnTo>
                    <a:pt x="296" y="115"/>
                  </a:lnTo>
                  <a:lnTo>
                    <a:pt x="305" y="111"/>
                  </a:lnTo>
                  <a:lnTo>
                    <a:pt x="313" y="109"/>
                  </a:lnTo>
                  <a:lnTo>
                    <a:pt x="321" y="110"/>
                  </a:lnTo>
                  <a:lnTo>
                    <a:pt x="326" y="112"/>
                  </a:lnTo>
                  <a:lnTo>
                    <a:pt x="329" y="114"/>
                  </a:lnTo>
                  <a:lnTo>
                    <a:pt x="333" y="115"/>
                  </a:lnTo>
                  <a:lnTo>
                    <a:pt x="334" y="104"/>
                  </a:lnTo>
                  <a:lnTo>
                    <a:pt x="335" y="102"/>
                  </a:lnTo>
                  <a:lnTo>
                    <a:pt x="334" y="102"/>
                  </a:lnTo>
                  <a:lnTo>
                    <a:pt x="333" y="102"/>
                  </a:lnTo>
                  <a:lnTo>
                    <a:pt x="332" y="101"/>
                  </a:lnTo>
                  <a:lnTo>
                    <a:pt x="331" y="99"/>
                  </a:lnTo>
                  <a:lnTo>
                    <a:pt x="330" y="98"/>
                  </a:lnTo>
                  <a:lnTo>
                    <a:pt x="328" y="96"/>
                  </a:lnTo>
                  <a:lnTo>
                    <a:pt x="324" y="94"/>
                  </a:lnTo>
                  <a:lnTo>
                    <a:pt x="319" y="92"/>
                  </a:lnTo>
                  <a:lnTo>
                    <a:pt x="313" y="93"/>
                  </a:lnTo>
                  <a:lnTo>
                    <a:pt x="306" y="95"/>
                  </a:lnTo>
                  <a:lnTo>
                    <a:pt x="307" y="94"/>
                  </a:lnTo>
                  <a:lnTo>
                    <a:pt x="308" y="92"/>
                  </a:lnTo>
                  <a:lnTo>
                    <a:pt x="309" y="91"/>
                  </a:lnTo>
                  <a:lnTo>
                    <a:pt x="311" y="90"/>
                  </a:lnTo>
                  <a:lnTo>
                    <a:pt x="312" y="89"/>
                  </a:lnTo>
                  <a:lnTo>
                    <a:pt x="312" y="88"/>
                  </a:lnTo>
                  <a:lnTo>
                    <a:pt x="313" y="86"/>
                  </a:lnTo>
                  <a:lnTo>
                    <a:pt x="316" y="85"/>
                  </a:lnTo>
                  <a:lnTo>
                    <a:pt x="319" y="84"/>
                  </a:lnTo>
                  <a:lnTo>
                    <a:pt x="321" y="82"/>
                  </a:lnTo>
                  <a:lnTo>
                    <a:pt x="323" y="79"/>
                  </a:lnTo>
                  <a:lnTo>
                    <a:pt x="326" y="76"/>
                  </a:lnTo>
                  <a:lnTo>
                    <a:pt x="328" y="74"/>
                  </a:lnTo>
                  <a:lnTo>
                    <a:pt x="330" y="68"/>
                  </a:lnTo>
                  <a:lnTo>
                    <a:pt x="329" y="63"/>
                  </a:lnTo>
                  <a:lnTo>
                    <a:pt x="326" y="58"/>
                  </a:lnTo>
                  <a:lnTo>
                    <a:pt x="322" y="53"/>
                  </a:lnTo>
                  <a:lnTo>
                    <a:pt x="317" y="49"/>
                  </a:lnTo>
                  <a:lnTo>
                    <a:pt x="311" y="49"/>
                  </a:lnTo>
                  <a:lnTo>
                    <a:pt x="304" y="52"/>
                  </a:lnTo>
                  <a:lnTo>
                    <a:pt x="302" y="53"/>
                  </a:lnTo>
                  <a:lnTo>
                    <a:pt x="300" y="55"/>
                  </a:lnTo>
                  <a:lnTo>
                    <a:pt x="298" y="57"/>
                  </a:lnTo>
                  <a:lnTo>
                    <a:pt x="296" y="58"/>
                  </a:lnTo>
                  <a:lnTo>
                    <a:pt x="294" y="58"/>
                  </a:lnTo>
                  <a:lnTo>
                    <a:pt x="290" y="55"/>
                  </a:lnTo>
                  <a:lnTo>
                    <a:pt x="286" y="53"/>
                  </a:lnTo>
                  <a:lnTo>
                    <a:pt x="282" y="51"/>
                  </a:lnTo>
                  <a:lnTo>
                    <a:pt x="276" y="53"/>
                  </a:lnTo>
                  <a:lnTo>
                    <a:pt x="274" y="55"/>
                  </a:lnTo>
                  <a:lnTo>
                    <a:pt x="272" y="57"/>
                  </a:lnTo>
                  <a:lnTo>
                    <a:pt x="270" y="59"/>
                  </a:lnTo>
                  <a:lnTo>
                    <a:pt x="268" y="62"/>
                  </a:lnTo>
                  <a:lnTo>
                    <a:pt x="266" y="63"/>
                  </a:lnTo>
                  <a:lnTo>
                    <a:pt x="264" y="63"/>
                  </a:lnTo>
                  <a:lnTo>
                    <a:pt x="261" y="63"/>
                  </a:lnTo>
                  <a:lnTo>
                    <a:pt x="258" y="63"/>
                  </a:lnTo>
                  <a:lnTo>
                    <a:pt x="255" y="63"/>
                  </a:lnTo>
                  <a:lnTo>
                    <a:pt x="253" y="64"/>
                  </a:lnTo>
                  <a:lnTo>
                    <a:pt x="250" y="64"/>
                  </a:lnTo>
                  <a:lnTo>
                    <a:pt x="248" y="62"/>
                  </a:lnTo>
                  <a:lnTo>
                    <a:pt x="246" y="60"/>
                  </a:lnTo>
                  <a:lnTo>
                    <a:pt x="244" y="57"/>
                  </a:lnTo>
                  <a:lnTo>
                    <a:pt x="242" y="55"/>
                  </a:lnTo>
                  <a:lnTo>
                    <a:pt x="240" y="53"/>
                  </a:lnTo>
                  <a:lnTo>
                    <a:pt x="239" y="52"/>
                  </a:lnTo>
                  <a:lnTo>
                    <a:pt x="239" y="50"/>
                  </a:lnTo>
                  <a:lnTo>
                    <a:pt x="239" y="48"/>
                  </a:lnTo>
                  <a:lnTo>
                    <a:pt x="240" y="45"/>
                  </a:lnTo>
                  <a:lnTo>
                    <a:pt x="240" y="43"/>
                  </a:lnTo>
                  <a:lnTo>
                    <a:pt x="241" y="40"/>
                  </a:lnTo>
                  <a:lnTo>
                    <a:pt x="239" y="40"/>
                  </a:lnTo>
                  <a:lnTo>
                    <a:pt x="238" y="39"/>
                  </a:lnTo>
                  <a:lnTo>
                    <a:pt x="237" y="38"/>
                  </a:lnTo>
                  <a:lnTo>
                    <a:pt x="236" y="37"/>
                  </a:lnTo>
                  <a:lnTo>
                    <a:pt x="235" y="36"/>
                  </a:lnTo>
                  <a:lnTo>
                    <a:pt x="232" y="35"/>
                  </a:lnTo>
                  <a:lnTo>
                    <a:pt x="231" y="34"/>
                  </a:lnTo>
                  <a:lnTo>
                    <a:pt x="231" y="32"/>
                  </a:lnTo>
                  <a:lnTo>
                    <a:pt x="230" y="30"/>
                  </a:lnTo>
                  <a:lnTo>
                    <a:pt x="230" y="27"/>
                  </a:lnTo>
                  <a:lnTo>
                    <a:pt x="229" y="25"/>
                  </a:lnTo>
                  <a:lnTo>
                    <a:pt x="227" y="24"/>
                  </a:lnTo>
                  <a:lnTo>
                    <a:pt x="226" y="23"/>
                  </a:lnTo>
                  <a:lnTo>
                    <a:pt x="224" y="23"/>
                  </a:lnTo>
                  <a:lnTo>
                    <a:pt x="222" y="23"/>
                  </a:lnTo>
                  <a:lnTo>
                    <a:pt x="220" y="23"/>
                  </a:lnTo>
                  <a:lnTo>
                    <a:pt x="211" y="19"/>
                  </a:lnTo>
                  <a:lnTo>
                    <a:pt x="203" y="12"/>
                  </a:lnTo>
                  <a:lnTo>
                    <a:pt x="195" y="6"/>
                  </a:lnTo>
                  <a:lnTo>
                    <a:pt x="187" y="1"/>
                  </a:lnTo>
                  <a:lnTo>
                    <a:pt x="178" y="0"/>
                  </a:lnTo>
                  <a:lnTo>
                    <a:pt x="170" y="3"/>
                  </a:lnTo>
                  <a:lnTo>
                    <a:pt x="169" y="5"/>
                  </a:lnTo>
                  <a:lnTo>
                    <a:pt x="170" y="6"/>
                  </a:lnTo>
                  <a:lnTo>
                    <a:pt x="171" y="8"/>
                  </a:lnTo>
                  <a:lnTo>
                    <a:pt x="172" y="10"/>
                  </a:lnTo>
                  <a:lnTo>
                    <a:pt x="174" y="12"/>
                  </a:lnTo>
                  <a:lnTo>
                    <a:pt x="176" y="14"/>
                  </a:lnTo>
                  <a:lnTo>
                    <a:pt x="177" y="17"/>
                  </a:lnTo>
                  <a:lnTo>
                    <a:pt x="177" y="21"/>
                  </a:lnTo>
                  <a:lnTo>
                    <a:pt x="177" y="24"/>
                  </a:lnTo>
                  <a:lnTo>
                    <a:pt x="177" y="28"/>
                  </a:lnTo>
                  <a:lnTo>
                    <a:pt x="176" y="30"/>
                  </a:lnTo>
                  <a:lnTo>
                    <a:pt x="174" y="31"/>
                  </a:lnTo>
                  <a:lnTo>
                    <a:pt x="173" y="33"/>
                  </a:lnTo>
                  <a:lnTo>
                    <a:pt x="172" y="34"/>
                  </a:lnTo>
                  <a:lnTo>
                    <a:pt x="164" y="48"/>
                  </a:lnTo>
                  <a:lnTo>
                    <a:pt x="155" y="59"/>
                  </a:lnTo>
                  <a:lnTo>
                    <a:pt x="143" y="70"/>
                  </a:lnTo>
                  <a:lnTo>
                    <a:pt x="128" y="77"/>
                  </a:lnTo>
                  <a:lnTo>
                    <a:pt x="113" y="82"/>
                  </a:lnTo>
                  <a:lnTo>
                    <a:pt x="99" y="88"/>
                  </a:lnTo>
                  <a:lnTo>
                    <a:pt x="98" y="89"/>
                  </a:lnTo>
                  <a:lnTo>
                    <a:pt x="98" y="91"/>
                  </a:lnTo>
                  <a:lnTo>
                    <a:pt x="98" y="93"/>
                  </a:lnTo>
                  <a:lnTo>
                    <a:pt x="99" y="95"/>
                  </a:lnTo>
                  <a:lnTo>
                    <a:pt x="99" y="96"/>
                  </a:lnTo>
                  <a:lnTo>
                    <a:pt x="99" y="98"/>
                  </a:lnTo>
                  <a:lnTo>
                    <a:pt x="97" y="100"/>
                  </a:lnTo>
                  <a:lnTo>
                    <a:pt x="95" y="101"/>
                  </a:lnTo>
                  <a:lnTo>
                    <a:pt x="91" y="102"/>
                  </a:lnTo>
                  <a:lnTo>
                    <a:pt x="88" y="102"/>
                  </a:lnTo>
                  <a:lnTo>
                    <a:pt x="85" y="103"/>
                  </a:lnTo>
                  <a:lnTo>
                    <a:pt x="83" y="104"/>
                  </a:lnTo>
                  <a:lnTo>
                    <a:pt x="82" y="104"/>
                  </a:lnTo>
                  <a:lnTo>
                    <a:pt x="82" y="105"/>
                  </a:lnTo>
                  <a:lnTo>
                    <a:pt x="83" y="107"/>
                  </a:lnTo>
                  <a:lnTo>
                    <a:pt x="84" y="108"/>
                  </a:lnTo>
                  <a:lnTo>
                    <a:pt x="86" y="109"/>
                  </a:lnTo>
                  <a:lnTo>
                    <a:pt x="84" y="118"/>
                  </a:lnTo>
                  <a:lnTo>
                    <a:pt x="83" y="128"/>
                  </a:lnTo>
                  <a:lnTo>
                    <a:pt x="81" y="137"/>
                  </a:lnTo>
                  <a:lnTo>
                    <a:pt x="80" y="138"/>
                  </a:lnTo>
                  <a:lnTo>
                    <a:pt x="79" y="137"/>
                  </a:lnTo>
                  <a:lnTo>
                    <a:pt x="78" y="137"/>
                  </a:lnTo>
                  <a:lnTo>
                    <a:pt x="76" y="136"/>
                  </a:lnTo>
                  <a:lnTo>
                    <a:pt x="75" y="137"/>
                  </a:lnTo>
                  <a:lnTo>
                    <a:pt x="75" y="139"/>
                  </a:lnTo>
                  <a:lnTo>
                    <a:pt x="75" y="141"/>
                  </a:lnTo>
                  <a:lnTo>
                    <a:pt x="75" y="143"/>
                  </a:lnTo>
                  <a:lnTo>
                    <a:pt x="75" y="145"/>
                  </a:lnTo>
                  <a:lnTo>
                    <a:pt x="74" y="147"/>
                  </a:lnTo>
                  <a:lnTo>
                    <a:pt x="72" y="148"/>
                  </a:lnTo>
                  <a:lnTo>
                    <a:pt x="70" y="149"/>
                  </a:lnTo>
                  <a:lnTo>
                    <a:pt x="67" y="149"/>
                  </a:lnTo>
                  <a:lnTo>
                    <a:pt x="65" y="149"/>
                  </a:lnTo>
                  <a:lnTo>
                    <a:pt x="63" y="148"/>
                  </a:lnTo>
                  <a:lnTo>
                    <a:pt x="61" y="146"/>
                  </a:lnTo>
                  <a:lnTo>
                    <a:pt x="61" y="144"/>
                  </a:lnTo>
                  <a:lnTo>
                    <a:pt x="60" y="142"/>
                  </a:lnTo>
                  <a:lnTo>
                    <a:pt x="59" y="140"/>
                  </a:lnTo>
                  <a:lnTo>
                    <a:pt x="59" y="137"/>
                  </a:lnTo>
                  <a:lnTo>
                    <a:pt x="58" y="135"/>
                  </a:lnTo>
                  <a:lnTo>
                    <a:pt x="54" y="132"/>
                  </a:lnTo>
                  <a:lnTo>
                    <a:pt x="49" y="132"/>
                  </a:lnTo>
                  <a:lnTo>
                    <a:pt x="44" y="134"/>
                  </a:lnTo>
                  <a:lnTo>
                    <a:pt x="40" y="137"/>
                  </a:lnTo>
                  <a:lnTo>
                    <a:pt x="38" y="138"/>
                  </a:lnTo>
                  <a:lnTo>
                    <a:pt x="36" y="137"/>
                  </a:lnTo>
                  <a:lnTo>
                    <a:pt x="34" y="136"/>
                  </a:lnTo>
                  <a:lnTo>
                    <a:pt x="33" y="135"/>
                  </a:lnTo>
                  <a:lnTo>
                    <a:pt x="31" y="133"/>
                  </a:lnTo>
                  <a:lnTo>
                    <a:pt x="30" y="130"/>
                  </a:lnTo>
                  <a:lnTo>
                    <a:pt x="30" y="128"/>
                  </a:lnTo>
                  <a:lnTo>
                    <a:pt x="31" y="125"/>
                  </a:lnTo>
                  <a:lnTo>
                    <a:pt x="32" y="123"/>
                  </a:lnTo>
                  <a:lnTo>
                    <a:pt x="34" y="121"/>
                  </a:lnTo>
                  <a:lnTo>
                    <a:pt x="36" y="119"/>
                  </a:lnTo>
                  <a:lnTo>
                    <a:pt x="38" y="116"/>
                  </a:lnTo>
                  <a:lnTo>
                    <a:pt x="39" y="114"/>
                  </a:lnTo>
                  <a:lnTo>
                    <a:pt x="38" y="111"/>
                  </a:lnTo>
                  <a:lnTo>
                    <a:pt x="37" y="109"/>
                  </a:lnTo>
                  <a:lnTo>
                    <a:pt x="35" y="107"/>
                  </a:lnTo>
                  <a:lnTo>
                    <a:pt x="33" y="104"/>
                  </a:lnTo>
                  <a:lnTo>
                    <a:pt x="31" y="102"/>
                  </a:lnTo>
                  <a:lnTo>
                    <a:pt x="29" y="101"/>
                  </a:lnTo>
                  <a:lnTo>
                    <a:pt x="28" y="102"/>
                  </a:lnTo>
                  <a:lnTo>
                    <a:pt x="27" y="103"/>
                  </a:lnTo>
                  <a:lnTo>
                    <a:pt x="26" y="104"/>
                  </a:lnTo>
                  <a:lnTo>
                    <a:pt x="26" y="107"/>
                  </a:lnTo>
                  <a:lnTo>
                    <a:pt x="25" y="108"/>
                  </a:lnTo>
                  <a:lnTo>
                    <a:pt x="24" y="109"/>
                  </a:lnTo>
                  <a:lnTo>
                    <a:pt x="23" y="110"/>
                  </a:lnTo>
                  <a:lnTo>
                    <a:pt x="18" y="111"/>
                  </a:lnTo>
                  <a:lnTo>
                    <a:pt x="14" y="112"/>
                  </a:lnTo>
                  <a:lnTo>
                    <a:pt x="13" y="113"/>
                  </a:lnTo>
                  <a:lnTo>
                    <a:pt x="13" y="114"/>
                  </a:lnTo>
                  <a:lnTo>
                    <a:pt x="13" y="116"/>
                  </a:lnTo>
                  <a:lnTo>
                    <a:pt x="13" y="118"/>
                  </a:lnTo>
                  <a:lnTo>
                    <a:pt x="12" y="119"/>
                  </a:lnTo>
                  <a:lnTo>
                    <a:pt x="12" y="120"/>
                  </a:lnTo>
                  <a:lnTo>
                    <a:pt x="9" y="125"/>
                  </a:lnTo>
                  <a:lnTo>
                    <a:pt x="6" y="129"/>
                  </a:lnTo>
                  <a:lnTo>
                    <a:pt x="3" y="133"/>
                  </a:lnTo>
                  <a:lnTo>
                    <a:pt x="0" y="140"/>
                  </a:lnTo>
                  <a:lnTo>
                    <a:pt x="2" y="147"/>
                  </a:lnTo>
                  <a:lnTo>
                    <a:pt x="4" y="154"/>
                  </a:lnTo>
                  <a:lnTo>
                    <a:pt x="8" y="158"/>
                  </a:lnTo>
                  <a:lnTo>
                    <a:pt x="12" y="162"/>
                  </a:lnTo>
                  <a:lnTo>
                    <a:pt x="15" y="167"/>
                  </a:lnTo>
                  <a:lnTo>
                    <a:pt x="15" y="172"/>
                  </a:lnTo>
                  <a:lnTo>
                    <a:pt x="14" y="174"/>
                  </a:lnTo>
                  <a:lnTo>
                    <a:pt x="12" y="176"/>
                  </a:lnTo>
                  <a:lnTo>
                    <a:pt x="11" y="177"/>
                  </a:lnTo>
                  <a:lnTo>
                    <a:pt x="9" y="178"/>
                  </a:lnTo>
                  <a:lnTo>
                    <a:pt x="8" y="179"/>
                  </a:lnTo>
                  <a:lnTo>
                    <a:pt x="7" y="180"/>
                  </a:lnTo>
                  <a:lnTo>
                    <a:pt x="11" y="186"/>
                  </a:lnTo>
                  <a:lnTo>
                    <a:pt x="17" y="189"/>
                  </a:lnTo>
                  <a:lnTo>
                    <a:pt x="24" y="191"/>
                  </a:lnTo>
                  <a:lnTo>
                    <a:pt x="31" y="192"/>
                  </a:lnTo>
                  <a:lnTo>
                    <a:pt x="37" y="197"/>
                  </a:lnTo>
                  <a:lnTo>
                    <a:pt x="42" y="203"/>
                  </a:lnTo>
                  <a:lnTo>
                    <a:pt x="48" y="209"/>
                  </a:lnTo>
                  <a:lnTo>
                    <a:pt x="50" y="211"/>
                  </a:lnTo>
                  <a:lnTo>
                    <a:pt x="51" y="214"/>
                  </a:lnTo>
                  <a:lnTo>
                    <a:pt x="53" y="217"/>
                  </a:lnTo>
                  <a:lnTo>
                    <a:pt x="56" y="222"/>
                  </a:lnTo>
                  <a:lnTo>
                    <a:pt x="61" y="227"/>
                  </a:lnTo>
                  <a:lnTo>
                    <a:pt x="67" y="230"/>
                  </a:lnTo>
                  <a:lnTo>
                    <a:pt x="72" y="234"/>
                  </a:lnTo>
                  <a:lnTo>
                    <a:pt x="75" y="239"/>
                  </a:lnTo>
                  <a:lnTo>
                    <a:pt x="79" y="246"/>
                  </a:lnTo>
                  <a:lnTo>
                    <a:pt x="81" y="253"/>
                  </a:lnTo>
                  <a:lnTo>
                    <a:pt x="82" y="261"/>
                  </a:lnTo>
                  <a:lnTo>
                    <a:pt x="82" y="263"/>
                  </a:lnTo>
                  <a:lnTo>
                    <a:pt x="84" y="265"/>
                  </a:lnTo>
                  <a:lnTo>
                    <a:pt x="85" y="267"/>
                  </a:lnTo>
                  <a:lnTo>
                    <a:pt x="87" y="269"/>
                  </a:lnTo>
                  <a:lnTo>
                    <a:pt x="90" y="271"/>
                  </a:lnTo>
                  <a:lnTo>
                    <a:pt x="92" y="273"/>
                  </a:lnTo>
                  <a:lnTo>
                    <a:pt x="96" y="275"/>
                  </a:lnTo>
                  <a:lnTo>
                    <a:pt x="99" y="282"/>
                  </a:lnTo>
                  <a:lnTo>
                    <a:pt x="101" y="290"/>
                  </a:lnTo>
                  <a:lnTo>
                    <a:pt x="103" y="297"/>
                  </a:lnTo>
                  <a:lnTo>
                    <a:pt x="105" y="301"/>
                  </a:lnTo>
                  <a:lnTo>
                    <a:pt x="108" y="305"/>
                  </a:lnTo>
                  <a:lnTo>
                    <a:pt x="112" y="309"/>
                  </a:lnTo>
                  <a:lnTo>
                    <a:pt x="114" y="311"/>
                  </a:lnTo>
                  <a:lnTo>
                    <a:pt x="115" y="313"/>
                  </a:lnTo>
                  <a:lnTo>
                    <a:pt x="116" y="316"/>
                  </a:lnTo>
                  <a:lnTo>
                    <a:pt x="117" y="319"/>
                  </a:lnTo>
                  <a:lnTo>
                    <a:pt x="120" y="325"/>
                  </a:lnTo>
                  <a:lnTo>
                    <a:pt x="125" y="330"/>
                  </a:lnTo>
                  <a:lnTo>
                    <a:pt x="130" y="337"/>
                  </a:lnTo>
                  <a:lnTo>
                    <a:pt x="134" y="346"/>
                  </a:lnTo>
                  <a:lnTo>
                    <a:pt x="136" y="355"/>
                  </a:lnTo>
                  <a:lnTo>
                    <a:pt x="139" y="364"/>
                  </a:lnTo>
                  <a:lnTo>
                    <a:pt x="149" y="373"/>
                  </a:lnTo>
                  <a:lnTo>
                    <a:pt x="159" y="383"/>
                  </a:lnTo>
                  <a:lnTo>
                    <a:pt x="160" y="387"/>
                  </a:lnTo>
                  <a:lnTo>
                    <a:pt x="159" y="392"/>
                  </a:lnTo>
                  <a:lnTo>
                    <a:pt x="158" y="397"/>
                  </a:lnTo>
                  <a:lnTo>
                    <a:pt x="158" y="402"/>
                  </a:lnTo>
                  <a:lnTo>
                    <a:pt x="169" y="416"/>
                  </a:lnTo>
                  <a:lnTo>
                    <a:pt x="181" y="430"/>
                  </a:lnTo>
                  <a:lnTo>
                    <a:pt x="195" y="441"/>
                  </a:lnTo>
                  <a:lnTo>
                    <a:pt x="209" y="450"/>
                  </a:lnTo>
                  <a:lnTo>
                    <a:pt x="214" y="453"/>
                  </a:lnTo>
                  <a:lnTo>
                    <a:pt x="219" y="457"/>
                  </a:lnTo>
                  <a:lnTo>
                    <a:pt x="223" y="460"/>
                  </a:lnTo>
                  <a:lnTo>
                    <a:pt x="229" y="463"/>
                  </a:lnTo>
                  <a:lnTo>
                    <a:pt x="237" y="463"/>
                  </a:lnTo>
                  <a:lnTo>
                    <a:pt x="245" y="464"/>
                  </a:lnTo>
                  <a:lnTo>
                    <a:pt x="251" y="466"/>
                  </a:lnTo>
                  <a:lnTo>
                    <a:pt x="261" y="472"/>
                  </a:lnTo>
                  <a:lnTo>
                    <a:pt x="272" y="475"/>
                  </a:lnTo>
                  <a:lnTo>
                    <a:pt x="283" y="478"/>
                  </a:lnTo>
                  <a:lnTo>
                    <a:pt x="294" y="482"/>
                  </a:lnTo>
                  <a:lnTo>
                    <a:pt x="297" y="486"/>
                  </a:lnTo>
                  <a:lnTo>
                    <a:pt x="299" y="492"/>
                  </a:lnTo>
                  <a:lnTo>
                    <a:pt x="302" y="497"/>
                  </a:lnTo>
                  <a:lnTo>
                    <a:pt x="305" y="501"/>
                  </a:lnTo>
                  <a:lnTo>
                    <a:pt x="313" y="506"/>
                  </a:lnTo>
                  <a:lnTo>
                    <a:pt x="320" y="513"/>
                  </a:lnTo>
                  <a:lnTo>
                    <a:pt x="328" y="518"/>
                  </a:lnTo>
                  <a:lnTo>
                    <a:pt x="337" y="521"/>
                  </a:lnTo>
                  <a:lnTo>
                    <a:pt x="342" y="521"/>
                  </a:lnTo>
                  <a:lnTo>
                    <a:pt x="347" y="521"/>
                  </a:lnTo>
                  <a:lnTo>
                    <a:pt x="352" y="519"/>
                  </a:lnTo>
                  <a:lnTo>
                    <a:pt x="355" y="515"/>
                  </a:lnTo>
                  <a:lnTo>
                    <a:pt x="357" y="510"/>
                  </a:lnTo>
                  <a:lnTo>
                    <a:pt x="357" y="506"/>
                  </a:lnTo>
                  <a:lnTo>
                    <a:pt x="358" y="503"/>
                  </a:lnTo>
                  <a:lnTo>
                    <a:pt x="359" y="498"/>
                  </a:lnTo>
                  <a:lnTo>
                    <a:pt x="358" y="497"/>
                  </a:lnTo>
                  <a:lnTo>
                    <a:pt x="358" y="495"/>
                  </a:lnTo>
                  <a:lnTo>
                    <a:pt x="359" y="493"/>
                  </a:lnTo>
                  <a:lnTo>
                    <a:pt x="360" y="491"/>
                  </a:lnTo>
                  <a:lnTo>
                    <a:pt x="360" y="489"/>
                  </a:lnTo>
                  <a:lnTo>
                    <a:pt x="359" y="488"/>
                  </a:lnTo>
                  <a:lnTo>
                    <a:pt x="358" y="488"/>
                  </a:lnTo>
                  <a:lnTo>
                    <a:pt x="357" y="488"/>
                  </a:lnTo>
                  <a:lnTo>
                    <a:pt x="356" y="484"/>
                  </a:lnTo>
                  <a:lnTo>
                    <a:pt x="357" y="480"/>
                  </a:lnTo>
                  <a:lnTo>
                    <a:pt x="359" y="477"/>
                  </a:lnTo>
                  <a:lnTo>
                    <a:pt x="361" y="477"/>
                  </a:lnTo>
                  <a:lnTo>
                    <a:pt x="362" y="477"/>
                  </a:lnTo>
                  <a:lnTo>
                    <a:pt x="364" y="474"/>
                  </a:lnTo>
                  <a:lnTo>
                    <a:pt x="364" y="472"/>
                  </a:lnTo>
                  <a:lnTo>
                    <a:pt x="364" y="470"/>
                  </a:lnTo>
                  <a:lnTo>
                    <a:pt x="363" y="468"/>
                  </a:lnTo>
                  <a:lnTo>
                    <a:pt x="363" y="464"/>
                  </a:lnTo>
                  <a:lnTo>
                    <a:pt x="363" y="462"/>
                  </a:lnTo>
                  <a:lnTo>
                    <a:pt x="365" y="460"/>
                  </a:lnTo>
                  <a:lnTo>
                    <a:pt x="367" y="457"/>
                  </a:lnTo>
                  <a:lnTo>
                    <a:pt x="369" y="454"/>
                  </a:lnTo>
                  <a:lnTo>
                    <a:pt x="371" y="451"/>
                  </a:lnTo>
                  <a:lnTo>
                    <a:pt x="369" y="451"/>
                  </a:lnTo>
                  <a:lnTo>
                    <a:pt x="367" y="450"/>
                  </a:lnTo>
                  <a:lnTo>
                    <a:pt x="366" y="449"/>
                  </a:lnTo>
                  <a:lnTo>
                    <a:pt x="364" y="448"/>
                  </a:lnTo>
                  <a:lnTo>
                    <a:pt x="363" y="448"/>
                  </a:lnTo>
                  <a:lnTo>
                    <a:pt x="363" y="446"/>
                  </a:lnTo>
                  <a:lnTo>
                    <a:pt x="362" y="444"/>
                  </a:lnTo>
                  <a:lnTo>
                    <a:pt x="361" y="443"/>
                  </a:lnTo>
                  <a:lnTo>
                    <a:pt x="360" y="441"/>
                  </a:lnTo>
                  <a:lnTo>
                    <a:pt x="360" y="439"/>
                  </a:lnTo>
                  <a:lnTo>
                    <a:pt x="360" y="438"/>
                  </a:lnTo>
                  <a:lnTo>
                    <a:pt x="363" y="432"/>
                  </a:lnTo>
                  <a:lnTo>
                    <a:pt x="366" y="426"/>
                  </a:lnTo>
                  <a:lnTo>
                    <a:pt x="366" y="424"/>
                  </a:lnTo>
                  <a:lnTo>
                    <a:pt x="366" y="423"/>
                  </a:lnTo>
                  <a:lnTo>
                    <a:pt x="365" y="421"/>
                  </a:lnTo>
                  <a:lnTo>
                    <a:pt x="364" y="420"/>
                  </a:lnTo>
                  <a:lnTo>
                    <a:pt x="363" y="419"/>
                  </a:lnTo>
                  <a:lnTo>
                    <a:pt x="361" y="418"/>
                  </a:lnTo>
                  <a:lnTo>
                    <a:pt x="360" y="416"/>
                  </a:lnTo>
                  <a:lnTo>
                    <a:pt x="360" y="415"/>
                  </a:lnTo>
                  <a:lnTo>
                    <a:pt x="360" y="414"/>
                  </a:lnTo>
                  <a:lnTo>
                    <a:pt x="360" y="413"/>
                  </a:lnTo>
                  <a:lnTo>
                    <a:pt x="361" y="413"/>
                  </a:lnTo>
                  <a:lnTo>
                    <a:pt x="362" y="413"/>
                  </a:lnTo>
                  <a:lnTo>
                    <a:pt x="363" y="412"/>
                  </a:lnTo>
                  <a:lnTo>
                    <a:pt x="363" y="410"/>
                  </a:lnTo>
                  <a:lnTo>
                    <a:pt x="362" y="409"/>
                  </a:lnTo>
                  <a:lnTo>
                    <a:pt x="361" y="409"/>
                  </a:lnTo>
                  <a:lnTo>
                    <a:pt x="360" y="408"/>
                  </a:lnTo>
                  <a:lnTo>
                    <a:pt x="360" y="407"/>
                  </a:lnTo>
                  <a:lnTo>
                    <a:pt x="362" y="405"/>
                  </a:lnTo>
                  <a:lnTo>
                    <a:pt x="364" y="403"/>
                  </a:lnTo>
                  <a:lnTo>
                    <a:pt x="366" y="402"/>
                  </a:lnTo>
                  <a:lnTo>
                    <a:pt x="368" y="400"/>
                  </a:lnTo>
                  <a:lnTo>
                    <a:pt x="370" y="398"/>
                  </a:lnTo>
                  <a:lnTo>
                    <a:pt x="373" y="396"/>
                  </a:lnTo>
                  <a:lnTo>
                    <a:pt x="373" y="394"/>
                  </a:lnTo>
                  <a:lnTo>
                    <a:pt x="374" y="392"/>
                  </a:lnTo>
                  <a:lnTo>
                    <a:pt x="374" y="390"/>
                  </a:lnTo>
                  <a:lnTo>
                    <a:pt x="374" y="389"/>
                  </a:lnTo>
                  <a:lnTo>
                    <a:pt x="373" y="387"/>
                  </a:lnTo>
                  <a:lnTo>
                    <a:pt x="371" y="386"/>
                  </a:lnTo>
                  <a:lnTo>
                    <a:pt x="369" y="385"/>
                  </a:lnTo>
                  <a:lnTo>
                    <a:pt x="368" y="384"/>
                  </a:lnTo>
                  <a:lnTo>
                    <a:pt x="367" y="383"/>
                  </a:lnTo>
                  <a:lnTo>
                    <a:pt x="366" y="381"/>
                  </a:lnTo>
                  <a:lnTo>
                    <a:pt x="366" y="379"/>
                  </a:lnTo>
                  <a:lnTo>
                    <a:pt x="367" y="379"/>
                  </a:lnTo>
                  <a:lnTo>
                    <a:pt x="368" y="379"/>
                  </a:lnTo>
                  <a:lnTo>
                    <a:pt x="369" y="379"/>
                  </a:lnTo>
                  <a:lnTo>
                    <a:pt x="370" y="375"/>
                  </a:lnTo>
                  <a:lnTo>
                    <a:pt x="370" y="373"/>
                  </a:lnTo>
                  <a:lnTo>
                    <a:pt x="369" y="371"/>
                  </a:lnTo>
                  <a:lnTo>
                    <a:pt x="368" y="368"/>
                  </a:lnTo>
                  <a:lnTo>
                    <a:pt x="367" y="366"/>
                  </a:lnTo>
                  <a:lnTo>
                    <a:pt x="366" y="363"/>
                  </a:lnTo>
                  <a:lnTo>
                    <a:pt x="370" y="361"/>
                  </a:lnTo>
                  <a:lnTo>
                    <a:pt x="375" y="359"/>
                  </a:lnTo>
                  <a:lnTo>
                    <a:pt x="378" y="355"/>
                  </a:lnTo>
                  <a:lnTo>
                    <a:pt x="377" y="355"/>
                  </a:lnTo>
                  <a:lnTo>
                    <a:pt x="376" y="355"/>
                  </a:lnTo>
                  <a:lnTo>
                    <a:pt x="375" y="355"/>
                  </a:lnTo>
                  <a:lnTo>
                    <a:pt x="373" y="352"/>
                  </a:lnTo>
                  <a:lnTo>
                    <a:pt x="373" y="350"/>
                  </a:lnTo>
                  <a:lnTo>
                    <a:pt x="374" y="348"/>
                  </a:lnTo>
                  <a:lnTo>
                    <a:pt x="375" y="346"/>
                  </a:lnTo>
                  <a:lnTo>
                    <a:pt x="376" y="344"/>
                  </a:lnTo>
                  <a:lnTo>
                    <a:pt x="377" y="343"/>
                  </a:lnTo>
                  <a:lnTo>
                    <a:pt x="378" y="341"/>
                  </a:lnTo>
                  <a:lnTo>
                    <a:pt x="378" y="339"/>
                  </a:lnTo>
                  <a:lnTo>
                    <a:pt x="368" y="325"/>
                  </a:lnTo>
                  <a:lnTo>
                    <a:pt x="357" y="313"/>
                  </a:lnTo>
                  <a:lnTo>
                    <a:pt x="346" y="302"/>
                  </a:lnTo>
                  <a:lnTo>
                    <a:pt x="344" y="303"/>
                  </a:lnTo>
                </a:path>
              </a:pathLst>
            </a:custGeom>
            <a:solidFill>
              <a:srgbClr val="9BD995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35" name="Freeform 162"/>
            <p:cNvSpPr>
              <a:spLocks/>
            </p:cNvSpPr>
            <p:nvPr/>
          </p:nvSpPr>
          <p:spPr bwMode="gray">
            <a:xfrm>
              <a:off x="3875" y="2367"/>
              <a:ext cx="444" cy="499"/>
            </a:xfrm>
            <a:custGeom>
              <a:avLst/>
              <a:gdLst>
                <a:gd name="T0" fmla="*/ 85 w 341"/>
                <a:gd name="T1" fmla="*/ 22 h 382"/>
                <a:gd name="T2" fmla="*/ 108 w 341"/>
                <a:gd name="T3" fmla="*/ 8 h 382"/>
                <a:gd name="T4" fmla="*/ 164 w 341"/>
                <a:gd name="T5" fmla="*/ 8 h 382"/>
                <a:gd name="T6" fmla="*/ 163 w 341"/>
                <a:gd name="T7" fmla="*/ 37 h 382"/>
                <a:gd name="T8" fmla="*/ 176 w 341"/>
                <a:gd name="T9" fmla="*/ 80 h 382"/>
                <a:gd name="T10" fmla="*/ 221 w 341"/>
                <a:gd name="T11" fmla="*/ 106 h 382"/>
                <a:gd name="T12" fmla="*/ 264 w 341"/>
                <a:gd name="T13" fmla="*/ 121 h 382"/>
                <a:gd name="T14" fmla="*/ 341 w 341"/>
                <a:gd name="T15" fmla="*/ 150 h 382"/>
                <a:gd name="T16" fmla="*/ 357 w 341"/>
                <a:gd name="T17" fmla="*/ 191 h 382"/>
                <a:gd name="T18" fmla="*/ 345 w 341"/>
                <a:gd name="T19" fmla="*/ 214 h 382"/>
                <a:gd name="T20" fmla="*/ 406 w 341"/>
                <a:gd name="T21" fmla="*/ 244 h 382"/>
                <a:gd name="T22" fmla="*/ 423 w 341"/>
                <a:gd name="T23" fmla="*/ 242 h 382"/>
                <a:gd name="T24" fmla="*/ 418 w 341"/>
                <a:gd name="T25" fmla="*/ 260 h 382"/>
                <a:gd name="T26" fmla="*/ 444 w 341"/>
                <a:gd name="T27" fmla="*/ 327 h 382"/>
                <a:gd name="T28" fmla="*/ 435 w 341"/>
                <a:gd name="T29" fmla="*/ 346 h 382"/>
                <a:gd name="T30" fmla="*/ 437 w 341"/>
                <a:gd name="T31" fmla="*/ 357 h 382"/>
                <a:gd name="T32" fmla="*/ 437 w 341"/>
                <a:gd name="T33" fmla="*/ 371 h 382"/>
                <a:gd name="T34" fmla="*/ 431 w 341"/>
                <a:gd name="T35" fmla="*/ 391 h 382"/>
                <a:gd name="T36" fmla="*/ 419 w 341"/>
                <a:gd name="T37" fmla="*/ 378 h 382"/>
                <a:gd name="T38" fmla="*/ 404 w 341"/>
                <a:gd name="T39" fmla="*/ 363 h 382"/>
                <a:gd name="T40" fmla="*/ 344 w 341"/>
                <a:gd name="T41" fmla="*/ 364 h 382"/>
                <a:gd name="T42" fmla="*/ 306 w 341"/>
                <a:gd name="T43" fmla="*/ 368 h 382"/>
                <a:gd name="T44" fmla="*/ 284 w 341"/>
                <a:gd name="T45" fmla="*/ 434 h 382"/>
                <a:gd name="T46" fmla="*/ 263 w 341"/>
                <a:gd name="T47" fmla="*/ 470 h 382"/>
                <a:gd name="T48" fmla="*/ 255 w 341"/>
                <a:gd name="T49" fmla="*/ 466 h 382"/>
                <a:gd name="T50" fmla="*/ 216 w 341"/>
                <a:gd name="T51" fmla="*/ 472 h 382"/>
                <a:gd name="T52" fmla="*/ 203 w 341"/>
                <a:gd name="T53" fmla="*/ 486 h 382"/>
                <a:gd name="T54" fmla="*/ 163 w 341"/>
                <a:gd name="T55" fmla="*/ 472 h 382"/>
                <a:gd name="T56" fmla="*/ 134 w 341"/>
                <a:gd name="T57" fmla="*/ 461 h 382"/>
                <a:gd name="T58" fmla="*/ 120 w 341"/>
                <a:gd name="T59" fmla="*/ 483 h 382"/>
                <a:gd name="T60" fmla="*/ 104 w 341"/>
                <a:gd name="T61" fmla="*/ 499 h 382"/>
                <a:gd name="T62" fmla="*/ 74 w 341"/>
                <a:gd name="T63" fmla="*/ 461 h 382"/>
                <a:gd name="T64" fmla="*/ 56 w 341"/>
                <a:gd name="T65" fmla="*/ 422 h 382"/>
                <a:gd name="T66" fmla="*/ 55 w 341"/>
                <a:gd name="T67" fmla="*/ 410 h 382"/>
                <a:gd name="T68" fmla="*/ 39 w 341"/>
                <a:gd name="T69" fmla="*/ 402 h 382"/>
                <a:gd name="T70" fmla="*/ 52 w 341"/>
                <a:gd name="T71" fmla="*/ 393 h 382"/>
                <a:gd name="T72" fmla="*/ 49 w 341"/>
                <a:gd name="T73" fmla="*/ 375 h 382"/>
                <a:gd name="T74" fmla="*/ 56 w 341"/>
                <a:gd name="T75" fmla="*/ 368 h 382"/>
                <a:gd name="T76" fmla="*/ 39 w 341"/>
                <a:gd name="T77" fmla="*/ 358 h 382"/>
                <a:gd name="T78" fmla="*/ 17 w 341"/>
                <a:gd name="T79" fmla="*/ 310 h 382"/>
                <a:gd name="T80" fmla="*/ 16 w 341"/>
                <a:gd name="T81" fmla="*/ 297 h 382"/>
                <a:gd name="T82" fmla="*/ 21 w 341"/>
                <a:gd name="T83" fmla="*/ 282 h 382"/>
                <a:gd name="T84" fmla="*/ 23 w 341"/>
                <a:gd name="T85" fmla="*/ 263 h 382"/>
                <a:gd name="T86" fmla="*/ 26 w 341"/>
                <a:gd name="T87" fmla="*/ 246 h 382"/>
                <a:gd name="T88" fmla="*/ 18 w 341"/>
                <a:gd name="T89" fmla="*/ 233 h 382"/>
                <a:gd name="T90" fmla="*/ 25 w 341"/>
                <a:gd name="T91" fmla="*/ 208 h 382"/>
                <a:gd name="T92" fmla="*/ 20 w 341"/>
                <a:gd name="T93" fmla="*/ 199 h 382"/>
                <a:gd name="T94" fmla="*/ 18 w 341"/>
                <a:gd name="T95" fmla="*/ 191 h 382"/>
                <a:gd name="T96" fmla="*/ 36 w 341"/>
                <a:gd name="T97" fmla="*/ 174 h 382"/>
                <a:gd name="T98" fmla="*/ 27 w 341"/>
                <a:gd name="T99" fmla="*/ 159 h 382"/>
                <a:gd name="T100" fmla="*/ 31 w 341"/>
                <a:gd name="T101" fmla="*/ 146 h 382"/>
                <a:gd name="T102" fmla="*/ 42 w 341"/>
                <a:gd name="T103" fmla="*/ 123 h 382"/>
                <a:gd name="T104" fmla="*/ 38 w 341"/>
                <a:gd name="T105" fmla="*/ 111 h 382"/>
                <a:gd name="T106" fmla="*/ 0 w 341"/>
                <a:gd name="T107" fmla="*/ 54 h 382"/>
                <a:gd name="T108" fmla="*/ 51 w 341"/>
                <a:gd name="T109" fmla="*/ 39 h 382"/>
                <a:gd name="T110" fmla="*/ 76 w 341"/>
                <a:gd name="T111" fmla="*/ 34 h 38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41"/>
                <a:gd name="T169" fmla="*/ 0 h 382"/>
                <a:gd name="T170" fmla="*/ 341 w 341"/>
                <a:gd name="T171" fmla="*/ 382 h 38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41" h="382">
                  <a:moveTo>
                    <a:pt x="58" y="26"/>
                  </a:moveTo>
                  <a:lnTo>
                    <a:pt x="59" y="24"/>
                  </a:lnTo>
                  <a:lnTo>
                    <a:pt x="60" y="23"/>
                  </a:lnTo>
                  <a:lnTo>
                    <a:pt x="61" y="22"/>
                  </a:lnTo>
                  <a:lnTo>
                    <a:pt x="62" y="20"/>
                  </a:lnTo>
                  <a:lnTo>
                    <a:pt x="63" y="18"/>
                  </a:lnTo>
                  <a:lnTo>
                    <a:pt x="65" y="17"/>
                  </a:lnTo>
                  <a:lnTo>
                    <a:pt x="68" y="16"/>
                  </a:lnTo>
                  <a:lnTo>
                    <a:pt x="70" y="15"/>
                  </a:lnTo>
                  <a:lnTo>
                    <a:pt x="74" y="14"/>
                  </a:lnTo>
                  <a:lnTo>
                    <a:pt x="77" y="13"/>
                  </a:lnTo>
                  <a:lnTo>
                    <a:pt x="79" y="11"/>
                  </a:lnTo>
                  <a:lnTo>
                    <a:pt x="81" y="9"/>
                  </a:lnTo>
                  <a:lnTo>
                    <a:pt x="83" y="6"/>
                  </a:lnTo>
                  <a:lnTo>
                    <a:pt x="85" y="4"/>
                  </a:lnTo>
                  <a:lnTo>
                    <a:pt x="87" y="2"/>
                  </a:lnTo>
                  <a:lnTo>
                    <a:pt x="99" y="0"/>
                  </a:lnTo>
                  <a:lnTo>
                    <a:pt x="111" y="0"/>
                  </a:lnTo>
                  <a:lnTo>
                    <a:pt x="125" y="0"/>
                  </a:lnTo>
                  <a:lnTo>
                    <a:pt x="125" y="3"/>
                  </a:lnTo>
                  <a:lnTo>
                    <a:pt x="126" y="6"/>
                  </a:lnTo>
                  <a:lnTo>
                    <a:pt x="127" y="9"/>
                  </a:lnTo>
                  <a:lnTo>
                    <a:pt x="127" y="12"/>
                  </a:lnTo>
                  <a:lnTo>
                    <a:pt x="126" y="15"/>
                  </a:lnTo>
                  <a:lnTo>
                    <a:pt x="126" y="18"/>
                  </a:lnTo>
                  <a:lnTo>
                    <a:pt x="125" y="21"/>
                  </a:lnTo>
                  <a:lnTo>
                    <a:pt x="125" y="24"/>
                  </a:lnTo>
                  <a:lnTo>
                    <a:pt x="125" y="28"/>
                  </a:lnTo>
                  <a:lnTo>
                    <a:pt x="127" y="35"/>
                  </a:lnTo>
                  <a:lnTo>
                    <a:pt x="126" y="42"/>
                  </a:lnTo>
                  <a:lnTo>
                    <a:pt x="126" y="48"/>
                  </a:lnTo>
                  <a:lnTo>
                    <a:pt x="127" y="54"/>
                  </a:lnTo>
                  <a:lnTo>
                    <a:pt x="129" y="57"/>
                  </a:lnTo>
                  <a:lnTo>
                    <a:pt x="132" y="59"/>
                  </a:lnTo>
                  <a:lnTo>
                    <a:pt x="135" y="61"/>
                  </a:lnTo>
                  <a:lnTo>
                    <a:pt x="138" y="62"/>
                  </a:lnTo>
                  <a:lnTo>
                    <a:pt x="141" y="64"/>
                  </a:lnTo>
                  <a:lnTo>
                    <a:pt x="147" y="69"/>
                  </a:lnTo>
                  <a:lnTo>
                    <a:pt x="153" y="74"/>
                  </a:lnTo>
                  <a:lnTo>
                    <a:pt x="160" y="78"/>
                  </a:lnTo>
                  <a:lnTo>
                    <a:pt x="169" y="80"/>
                  </a:lnTo>
                  <a:lnTo>
                    <a:pt x="170" y="81"/>
                  </a:lnTo>
                  <a:lnTo>
                    <a:pt x="172" y="82"/>
                  </a:lnTo>
                  <a:lnTo>
                    <a:pt x="174" y="84"/>
                  </a:lnTo>
                  <a:lnTo>
                    <a:pt x="177" y="84"/>
                  </a:lnTo>
                  <a:lnTo>
                    <a:pt x="188" y="86"/>
                  </a:lnTo>
                  <a:lnTo>
                    <a:pt x="199" y="92"/>
                  </a:lnTo>
                  <a:lnTo>
                    <a:pt x="200" y="93"/>
                  </a:lnTo>
                  <a:lnTo>
                    <a:pt x="203" y="93"/>
                  </a:lnTo>
                  <a:lnTo>
                    <a:pt x="205" y="94"/>
                  </a:lnTo>
                  <a:lnTo>
                    <a:pt x="207" y="95"/>
                  </a:lnTo>
                  <a:lnTo>
                    <a:pt x="215" y="101"/>
                  </a:lnTo>
                  <a:lnTo>
                    <a:pt x="223" y="105"/>
                  </a:lnTo>
                  <a:lnTo>
                    <a:pt x="231" y="107"/>
                  </a:lnTo>
                  <a:lnTo>
                    <a:pt x="246" y="110"/>
                  </a:lnTo>
                  <a:lnTo>
                    <a:pt x="262" y="115"/>
                  </a:lnTo>
                  <a:lnTo>
                    <a:pt x="266" y="120"/>
                  </a:lnTo>
                  <a:lnTo>
                    <a:pt x="268" y="126"/>
                  </a:lnTo>
                  <a:lnTo>
                    <a:pt x="266" y="132"/>
                  </a:lnTo>
                  <a:lnTo>
                    <a:pt x="269" y="135"/>
                  </a:lnTo>
                  <a:lnTo>
                    <a:pt x="272" y="138"/>
                  </a:lnTo>
                  <a:lnTo>
                    <a:pt x="273" y="142"/>
                  </a:lnTo>
                  <a:lnTo>
                    <a:pt x="274" y="146"/>
                  </a:lnTo>
                  <a:lnTo>
                    <a:pt x="273" y="148"/>
                  </a:lnTo>
                  <a:lnTo>
                    <a:pt x="272" y="150"/>
                  </a:lnTo>
                  <a:lnTo>
                    <a:pt x="270" y="152"/>
                  </a:lnTo>
                  <a:lnTo>
                    <a:pt x="269" y="153"/>
                  </a:lnTo>
                  <a:lnTo>
                    <a:pt x="267" y="154"/>
                  </a:lnTo>
                  <a:lnTo>
                    <a:pt x="266" y="156"/>
                  </a:lnTo>
                  <a:lnTo>
                    <a:pt x="265" y="164"/>
                  </a:lnTo>
                  <a:lnTo>
                    <a:pt x="266" y="172"/>
                  </a:lnTo>
                  <a:lnTo>
                    <a:pt x="270" y="179"/>
                  </a:lnTo>
                  <a:lnTo>
                    <a:pt x="274" y="184"/>
                  </a:lnTo>
                  <a:lnTo>
                    <a:pt x="282" y="188"/>
                  </a:lnTo>
                  <a:lnTo>
                    <a:pt x="291" y="188"/>
                  </a:lnTo>
                  <a:lnTo>
                    <a:pt x="301" y="187"/>
                  </a:lnTo>
                  <a:lnTo>
                    <a:pt x="312" y="187"/>
                  </a:lnTo>
                  <a:lnTo>
                    <a:pt x="313" y="186"/>
                  </a:lnTo>
                  <a:lnTo>
                    <a:pt x="314" y="185"/>
                  </a:lnTo>
                  <a:lnTo>
                    <a:pt x="315" y="184"/>
                  </a:lnTo>
                  <a:lnTo>
                    <a:pt x="317" y="183"/>
                  </a:lnTo>
                  <a:lnTo>
                    <a:pt x="320" y="182"/>
                  </a:lnTo>
                  <a:lnTo>
                    <a:pt x="323" y="183"/>
                  </a:lnTo>
                  <a:lnTo>
                    <a:pt x="325" y="185"/>
                  </a:lnTo>
                  <a:lnTo>
                    <a:pt x="327" y="187"/>
                  </a:lnTo>
                  <a:lnTo>
                    <a:pt x="328" y="190"/>
                  </a:lnTo>
                  <a:lnTo>
                    <a:pt x="327" y="192"/>
                  </a:lnTo>
                  <a:lnTo>
                    <a:pt x="326" y="194"/>
                  </a:lnTo>
                  <a:lnTo>
                    <a:pt x="324" y="196"/>
                  </a:lnTo>
                  <a:lnTo>
                    <a:pt x="323" y="198"/>
                  </a:lnTo>
                  <a:lnTo>
                    <a:pt x="321" y="199"/>
                  </a:lnTo>
                  <a:lnTo>
                    <a:pt x="321" y="201"/>
                  </a:lnTo>
                  <a:lnTo>
                    <a:pt x="323" y="211"/>
                  </a:lnTo>
                  <a:lnTo>
                    <a:pt x="328" y="220"/>
                  </a:lnTo>
                  <a:lnTo>
                    <a:pt x="334" y="228"/>
                  </a:lnTo>
                  <a:lnTo>
                    <a:pt x="339" y="237"/>
                  </a:lnTo>
                  <a:lnTo>
                    <a:pt x="341" y="247"/>
                  </a:lnTo>
                  <a:lnTo>
                    <a:pt x="341" y="250"/>
                  </a:lnTo>
                  <a:lnTo>
                    <a:pt x="340" y="253"/>
                  </a:lnTo>
                  <a:lnTo>
                    <a:pt x="338" y="255"/>
                  </a:lnTo>
                  <a:lnTo>
                    <a:pt x="336" y="257"/>
                  </a:lnTo>
                  <a:lnTo>
                    <a:pt x="335" y="259"/>
                  </a:lnTo>
                  <a:lnTo>
                    <a:pt x="334" y="262"/>
                  </a:lnTo>
                  <a:lnTo>
                    <a:pt x="333" y="263"/>
                  </a:lnTo>
                  <a:lnTo>
                    <a:pt x="334" y="265"/>
                  </a:lnTo>
                  <a:lnTo>
                    <a:pt x="335" y="266"/>
                  </a:lnTo>
                  <a:lnTo>
                    <a:pt x="336" y="267"/>
                  </a:lnTo>
                  <a:lnTo>
                    <a:pt x="337" y="268"/>
                  </a:lnTo>
                  <a:lnTo>
                    <a:pt x="338" y="269"/>
                  </a:lnTo>
                  <a:lnTo>
                    <a:pt x="338" y="271"/>
                  </a:lnTo>
                  <a:lnTo>
                    <a:pt x="337" y="272"/>
                  </a:lnTo>
                  <a:lnTo>
                    <a:pt x="336" y="273"/>
                  </a:lnTo>
                  <a:lnTo>
                    <a:pt x="335" y="274"/>
                  </a:lnTo>
                  <a:lnTo>
                    <a:pt x="333" y="275"/>
                  </a:lnTo>
                  <a:lnTo>
                    <a:pt x="332" y="276"/>
                  </a:lnTo>
                  <a:lnTo>
                    <a:pt x="332" y="278"/>
                  </a:lnTo>
                  <a:lnTo>
                    <a:pt x="333" y="280"/>
                  </a:lnTo>
                  <a:lnTo>
                    <a:pt x="334" y="282"/>
                  </a:lnTo>
                  <a:lnTo>
                    <a:pt x="336" y="284"/>
                  </a:lnTo>
                  <a:lnTo>
                    <a:pt x="338" y="286"/>
                  </a:lnTo>
                  <a:lnTo>
                    <a:pt x="339" y="288"/>
                  </a:lnTo>
                  <a:lnTo>
                    <a:pt x="339" y="291"/>
                  </a:lnTo>
                  <a:lnTo>
                    <a:pt x="338" y="293"/>
                  </a:lnTo>
                  <a:lnTo>
                    <a:pt x="336" y="295"/>
                  </a:lnTo>
                  <a:lnTo>
                    <a:pt x="334" y="298"/>
                  </a:lnTo>
                  <a:lnTo>
                    <a:pt x="331" y="299"/>
                  </a:lnTo>
                  <a:lnTo>
                    <a:pt x="328" y="300"/>
                  </a:lnTo>
                  <a:lnTo>
                    <a:pt x="327" y="300"/>
                  </a:lnTo>
                  <a:lnTo>
                    <a:pt x="326" y="299"/>
                  </a:lnTo>
                  <a:lnTo>
                    <a:pt x="325" y="297"/>
                  </a:lnTo>
                  <a:lnTo>
                    <a:pt x="324" y="294"/>
                  </a:lnTo>
                  <a:lnTo>
                    <a:pt x="323" y="291"/>
                  </a:lnTo>
                  <a:lnTo>
                    <a:pt x="322" y="289"/>
                  </a:lnTo>
                  <a:lnTo>
                    <a:pt x="321" y="287"/>
                  </a:lnTo>
                  <a:lnTo>
                    <a:pt x="319" y="286"/>
                  </a:lnTo>
                  <a:lnTo>
                    <a:pt x="317" y="284"/>
                  </a:lnTo>
                  <a:lnTo>
                    <a:pt x="315" y="283"/>
                  </a:lnTo>
                  <a:lnTo>
                    <a:pt x="313" y="281"/>
                  </a:lnTo>
                  <a:lnTo>
                    <a:pt x="311" y="279"/>
                  </a:lnTo>
                  <a:lnTo>
                    <a:pt x="310" y="278"/>
                  </a:lnTo>
                  <a:lnTo>
                    <a:pt x="309" y="277"/>
                  </a:lnTo>
                  <a:lnTo>
                    <a:pt x="306" y="276"/>
                  </a:lnTo>
                  <a:lnTo>
                    <a:pt x="303" y="275"/>
                  </a:lnTo>
                  <a:lnTo>
                    <a:pt x="292" y="273"/>
                  </a:lnTo>
                  <a:lnTo>
                    <a:pt x="280" y="273"/>
                  </a:lnTo>
                  <a:lnTo>
                    <a:pt x="270" y="277"/>
                  </a:lnTo>
                  <a:lnTo>
                    <a:pt x="264" y="279"/>
                  </a:lnTo>
                  <a:lnTo>
                    <a:pt x="256" y="280"/>
                  </a:lnTo>
                  <a:lnTo>
                    <a:pt x="250" y="281"/>
                  </a:lnTo>
                  <a:lnTo>
                    <a:pt x="247" y="281"/>
                  </a:lnTo>
                  <a:lnTo>
                    <a:pt x="244" y="281"/>
                  </a:lnTo>
                  <a:lnTo>
                    <a:pt x="241" y="281"/>
                  </a:lnTo>
                  <a:lnTo>
                    <a:pt x="238" y="281"/>
                  </a:lnTo>
                  <a:lnTo>
                    <a:pt x="235" y="282"/>
                  </a:lnTo>
                  <a:lnTo>
                    <a:pt x="228" y="286"/>
                  </a:lnTo>
                  <a:lnTo>
                    <a:pt x="223" y="292"/>
                  </a:lnTo>
                  <a:lnTo>
                    <a:pt x="218" y="299"/>
                  </a:lnTo>
                  <a:lnTo>
                    <a:pt x="212" y="303"/>
                  </a:lnTo>
                  <a:lnTo>
                    <a:pt x="215" y="313"/>
                  </a:lnTo>
                  <a:lnTo>
                    <a:pt x="218" y="324"/>
                  </a:lnTo>
                  <a:lnTo>
                    <a:pt x="218" y="332"/>
                  </a:lnTo>
                  <a:lnTo>
                    <a:pt x="216" y="339"/>
                  </a:lnTo>
                  <a:lnTo>
                    <a:pt x="213" y="348"/>
                  </a:lnTo>
                  <a:lnTo>
                    <a:pt x="212" y="351"/>
                  </a:lnTo>
                  <a:lnTo>
                    <a:pt x="210" y="354"/>
                  </a:lnTo>
                  <a:lnTo>
                    <a:pt x="208" y="356"/>
                  </a:lnTo>
                  <a:lnTo>
                    <a:pt x="205" y="359"/>
                  </a:lnTo>
                  <a:lnTo>
                    <a:pt x="202" y="360"/>
                  </a:lnTo>
                  <a:lnTo>
                    <a:pt x="198" y="361"/>
                  </a:lnTo>
                  <a:lnTo>
                    <a:pt x="199" y="360"/>
                  </a:lnTo>
                  <a:lnTo>
                    <a:pt x="198" y="359"/>
                  </a:lnTo>
                  <a:lnTo>
                    <a:pt x="197" y="359"/>
                  </a:lnTo>
                  <a:lnTo>
                    <a:pt x="196" y="358"/>
                  </a:lnTo>
                  <a:lnTo>
                    <a:pt x="196" y="357"/>
                  </a:lnTo>
                  <a:lnTo>
                    <a:pt x="187" y="357"/>
                  </a:lnTo>
                  <a:lnTo>
                    <a:pt x="178" y="358"/>
                  </a:lnTo>
                  <a:lnTo>
                    <a:pt x="169" y="358"/>
                  </a:lnTo>
                  <a:lnTo>
                    <a:pt x="168" y="358"/>
                  </a:lnTo>
                  <a:lnTo>
                    <a:pt x="167" y="359"/>
                  </a:lnTo>
                  <a:lnTo>
                    <a:pt x="166" y="361"/>
                  </a:lnTo>
                  <a:lnTo>
                    <a:pt x="167" y="361"/>
                  </a:lnTo>
                  <a:lnTo>
                    <a:pt x="163" y="363"/>
                  </a:lnTo>
                  <a:lnTo>
                    <a:pt x="161" y="365"/>
                  </a:lnTo>
                  <a:lnTo>
                    <a:pt x="159" y="368"/>
                  </a:lnTo>
                  <a:lnTo>
                    <a:pt x="158" y="372"/>
                  </a:lnTo>
                  <a:lnTo>
                    <a:pt x="157" y="376"/>
                  </a:lnTo>
                  <a:lnTo>
                    <a:pt x="156" y="372"/>
                  </a:lnTo>
                  <a:lnTo>
                    <a:pt x="154" y="369"/>
                  </a:lnTo>
                  <a:lnTo>
                    <a:pt x="151" y="366"/>
                  </a:lnTo>
                  <a:lnTo>
                    <a:pt x="148" y="364"/>
                  </a:lnTo>
                  <a:lnTo>
                    <a:pt x="145" y="361"/>
                  </a:lnTo>
                  <a:lnTo>
                    <a:pt x="138" y="360"/>
                  </a:lnTo>
                  <a:lnTo>
                    <a:pt x="131" y="360"/>
                  </a:lnTo>
                  <a:lnTo>
                    <a:pt x="125" y="361"/>
                  </a:lnTo>
                  <a:lnTo>
                    <a:pt x="118" y="358"/>
                  </a:lnTo>
                  <a:lnTo>
                    <a:pt x="115" y="356"/>
                  </a:lnTo>
                  <a:lnTo>
                    <a:pt x="113" y="355"/>
                  </a:lnTo>
                  <a:lnTo>
                    <a:pt x="110" y="353"/>
                  </a:lnTo>
                  <a:lnTo>
                    <a:pt x="107" y="352"/>
                  </a:lnTo>
                  <a:lnTo>
                    <a:pt x="105" y="352"/>
                  </a:lnTo>
                  <a:lnTo>
                    <a:pt x="103" y="353"/>
                  </a:lnTo>
                  <a:lnTo>
                    <a:pt x="101" y="355"/>
                  </a:lnTo>
                  <a:lnTo>
                    <a:pt x="101" y="358"/>
                  </a:lnTo>
                  <a:lnTo>
                    <a:pt x="99" y="361"/>
                  </a:lnTo>
                  <a:lnTo>
                    <a:pt x="97" y="363"/>
                  </a:lnTo>
                  <a:lnTo>
                    <a:pt x="95" y="365"/>
                  </a:lnTo>
                  <a:lnTo>
                    <a:pt x="94" y="367"/>
                  </a:lnTo>
                  <a:lnTo>
                    <a:pt x="92" y="370"/>
                  </a:lnTo>
                  <a:lnTo>
                    <a:pt x="91" y="372"/>
                  </a:lnTo>
                  <a:lnTo>
                    <a:pt x="90" y="373"/>
                  </a:lnTo>
                  <a:lnTo>
                    <a:pt x="88" y="374"/>
                  </a:lnTo>
                  <a:lnTo>
                    <a:pt x="87" y="376"/>
                  </a:lnTo>
                  <a:lnTo>
                    <a:pt x="86" y="378"/>
                  </a:lnTo>
                  <a:lnTo>
                    <a:pt x="83" y="380"/>
                  </a:lnTo>
                  <a:lnTo>
                    <a:pt x="80" y="382"/>
                  </a:lnTo>
                  <a:lnTo>
                    <a:pt x="77" y="382"/>
                  </a:lnTo>
                  <a:lnTo>
                    <a:pt x="73" y="382"/>
                  </a:lnTo>
                  <a:lnTo>
                    <a:pt x="66" y="378"/>
                  </a:lnTo>
                  <a:lnTo>
                    <a:pt x="63" y="373"/>
                  </a:lnTo>
                  <a:lnTo>
                    <a:pt x="61" y="366"/>
                  </a:lnTo>
                  <a:lnTo>
                    <a:pt x="59" y="360"/>
                  </a:lnTo>
                  <a:lnTo>
                    <a:pt x="57" y="353"/>
                  </a:lnTo>
                  <a:lnTo>
                    <a:pt x="54" y="345"/>
                  </a:lnTo>
                  <a:lnTo>
                    <a:pt x="51" y="335"/>
                  </a:lnTo>
                  <a:lnTo>
                    <a:pt x="49" y="333"/>
                  </a:lnTo>
                  <a:lnTo>
                    <a:pt x="47" y="331"/>
                  </a:lnTo>
                  <a:lnTo>
                    <a:pt x="45" y="328"/>
                  </a:lnTo>
                  <a:lnTo>
                    <a:pt x="44" y="326"/>
                  </a:lnTo>
                  <a:lnTo>
                    <a:pt x="43" y="323"/>
                  </a:lnTo>
                  <a:lnTo>
                    <a:pt x="43" y="320"/>
                  </a:lnTo>
                  <a:lnTo>
                    <a:pt x="44" y="319"/>
                  </a:lnTo>
                  <a:lnTo>
                    <a:pt x="45" y="320"/>
                  </a:lnTo>
                  <a:lnTo>
                    <a:pt x="46" y="320"/>
                  </a:lnTo>
                  <a:lnTo>
                    <a:pt x="45" y="317"/>
                  </a:lnTo>
                  <a:lnTo>
                    <a:pt x="44" y="316"/>
                  </a:lnTo>
                  <a:lnTo>
                    <a:pt x="42" y="314"/>
                  </a:lnTo>
                  <a:lnTo>
                    <a:pt x="40" y="314"/>
                  </a:lnTo>
                  <a:lnTo>
                    <a:pt x="37" y="313"/>
                  </a:lnTo>
                  <a:lnTo>
                    <a:pt x="35" y="312"/>
                  </a:lnTo>
                  <a:lnTo>
                    <a:pt x="32" y="311"/>
                  </a:lnTo>
                  <a:lnTo>
                    <a:pt x="30" y="310"/>
                  </a:lnTo>
                  <a:lnTo>
                    <a:pt x="30" y="309"/>
                  </a:lnTo>
                  <a:lnTo>
                    <a:pt x="30" y="308"/>
                  </a:lnTo>
                  <a:lnTo>
                    <a:pt x="30" y="307"/>
                  </a:lnTo>
                  <a:lnTo>
                    <a:pt x="32" y="307"/>
                  </a:lnTo>
                  <a:lnTo>
                    <a:pt x="34" y="306"/>
                  </a:lnTo>
                  <a:lnTo>
                    <a:pt x="36" y="305"/>
                  </a:lnTo>
                  <a:lnTo>
                    <a:pt x="38" y="305"/>
                  </a:lnTo>
                  <a:lnTo>
                    <a:pt x="39" y="303"/>
                  </a:lnTo>
                  <a:lnTo>
                    <a:pt x="40" y="301"/>
                  </a:lnTo>
                  <a:lnTo>
                    <a:pt x="40" y="300"/>
                  </a:lnTo>
                  <a:lnTo>
                    <a:pt x="39" y="297"/>
                  </a:lnTo>
                  <a:lnTo>
                    <a:pt x="38" y="294"/>
                  </a:lnTo>
                  <a:lnTo>
                    <a:pt x="38" y="292"/>
                  </a:lnTo>
                  <a:lnTo>
                    <a:pt x="37" y="290"/>
                  </a:lnTo>
                  <a:lnTo>
                    <a:pt x="37" y="288"/>
                  </a:lnTo>
                  <a:lnTo>
                    <a:pt x="38" y="287"/>
                  </a:lnTo>
                  <a:lnTo>
                    <a:pt x="39" y="287"/>
                  </a:lnTo>
                  <a:lnTo>
                    <a:pt x="41" y="288"/>
                  </a:lnTo>
                  <a:lnTo>
                    <a:pt x="43" y="289"/>
                  </a:lnTo>
                  <a:lnTo>
                    <a:pt x="44" y="289"/>
                  </a:lnTo>
                  <a:lnTo>
                    <a:pt x="44" y="287"/>
                  </a:lnTo>
                  <a:lnTo>
                    <a:pt x="44" y="285"/>
                  </a:lnTo>
                  <a:lnTo>
                    <a:pt x="43" y="282"/>
                  </a:lnTo>
                  <a:lnTo>
                    <a:pt x="41" y="281"/>
                  </a:lnTo>
                  <a:lnTo>
                    <a:pt x="39" y="279"/>
                  </a:lnTo>
                  <a:lnTo>
                    <a:pt x="36" y="278"/>
                  </a:lnTo>
                  <a:lnTo>
                    <a:pt x="33" y="279"/>
                  </a:lnTo>
                  <a:lnTo>
                    <a:pt x="33" y="276"/>
                  </a:lnTo>
                  <a:lnTo>
                    <a:pt x="31" y="275"/>
                  </a:lnTo>
                  <a:lnTo>
                    <a:pt x="30" y="274"/>
                  </a:lnTo>
                  <a:lnTo>
                    <a:pt x="28" y="272"/>
                  </a:lnTo>
                  <a:lnTo>
                    <a:pt x="27" y="271"/>
                  </a:lnTo>
                  <a:lnTo>
                    <a:pt x="27" y="265"/>
                  </a:lnTo>
                  <a:lnTo>
                    <a:pt x="28" y="259"/>
                  </a:lnTo>
                  <a:lnTo>
                    <a:pt x="27" y="254"/>
                  </a:lnTo>
                  <a:lnTo>
                    <a:pt x="20" y="245"/>
                  </a:lnTo>
                  <a:lnTo>
                    <a:pt x="13" y="237"/>
                  </a:lnTo>
                  <a:lnTo>
                    <a:pt x="12" y="236"/>
                  </a:lnTo>
                  <a:lnTo>
                    <a:pt x="13" y="234"/>
                  </a:lnTo>
                  <a:lnTo>
                    <a:pt x="13" y="232"/>
                  </a:lnTo>
                  <a:lnTo>
                    <a:pt x="14" y="230"/>
                  </a:lnTo>
                  <a:lnTo>
                    <a:pt x="14" y="228"/>
                  </a:lnTo>
                  <a:lnTo>
                    <a:pt x="13" y="227"/>
                  </a:lnTo>
                  <a:lnTo>
                    <a:pt x="12" y="227"/>
                  </a:lnTo>
                  <a:lnTo>
                    <a:pt x="11" y="227"/>
                  </a:lnTo>
                  <a:lnTo>
                    <a:pt x="11" y="223"/>
                  </a:lnTo>
                  <a:lnTo>
                    <a:pt x="12" y="219"/>
                  </a:lnTo>
                  <a:lnTo>
                    <a:pt x="13" y="216"/>
                  </a:lnTo>
                  <a:lnTo>
                    <a:pt x="15" y="216"/>
                  </a:lnTo>
                  <a:lnTo>
                    <a:pt x="16" y="216"/>
                  </a:lnTo>
                  <a:lnTo>
                    <a:pt x="17" y="216"/>
                  </a:lnTo>
                  <a:lnTo>
                    <a:pt x="18" y="213"/>
                  </a:lnTo>
                  <a:lnTo>
                    <a:pt x="18" y="211"/>
                  </a:lnTo>
                  <a:lnTo>
                    <a:pt x="18" y="209"/>
                  </a:lnTo>
                  <a:lnTo>
                    <a:pt x="17" y="205"/>
                  </a:lnTo>
                  <a:lnTo>
                    <a:pt x="17" y="203"/>
                  </a:lnTo>
                  <a:lnTo>
                    <a:pt x="18" y="201"/>
                  </a:lnTo>
                  <a:lnTo>
                    <a:pt x="20" y="199"/>
                  </a:lnTo>
                  <a:lnTo>
                    <a:pt x="22" y="196"/>
                  </a:lnTo>
                  <a:lnTo>
                    <a:pt x="24" y="193"/>
                  </a:lnTo>
                  <a:lnTo>
                    <a:pt x="25" y="190"/>
                  </a:lnTo>
                  <a:lnTo>
                    <a:pt x="23" y="190"/>
                  </a:lnTo>
                  <a:lnTo>
                    <a:pt x="22" y="189"/>
                  </a:lnTo>
                  <a:lnTo>
                    <a:pt x="20" y="188"/>
                  </a:lnTo>
                  <a:lnTo>
                    <a:pt x="19" y="187"/>
                  </a:lnTo>
                  <a:lnTo>
                    <a:pt x="17" y="187"/>
                  </a:lnTo>
                  <a:lnTo>
                    <a:pt x="17" y="185"/>
                  </a:lnTo>
                  <a:lnTo>
                    <a:pt x="16" y="183"/>
                  </a:lnTo>
                  <a:lnTo>
                    <a:pt x="15" y="182"/>
                  </a:lnTo>
                  <a:lnTo>
                    <a:pt x="14" y="180"/>
                  </a:lnTo>
                  <a:lnTo>
                    <a:pt x="14" y="178"/>
                  </a:lnTo>
                  <a:lnTo>
                    <a:pt x="14" y="177"/>
                  </a:lnTo>
                  <a:lnTo>
                    <a:pt x="17" y="171"/>
                  </a:lnTo>
                  <a:lnTo>
                    <a:pt x="20" y="165"/>
                  </a:lnTo>
                  <a:lnTo>
                    <a:pt x="21" y="163"/>
                  </a:lnTo>
                  <a:lnTo>
                    <a:pt x="20" y="162"/>
                  </a:lnTo>
                  <a:lnTo>
                    <a:pt x="20" y="160"/>
                  </a:lnTo>
                  <a:lnTo>
                    <a:pt x="19" y="159"/>
                  </a:lnTo>
                  <a:lnTo>
                    <a:pt x="17" y="158"/>
                  </a:lnTo>
                  <a:lnTo>
                    <a:pt x="16" y="157"/>
                  </a:lnTo>
                  <a:lnTo>
                    <a:pt x="14" y="155"/>
                  </a:lnTo>
                  <a:lnTo>
                    <a:pt x="14" y="154"/>
                  </a:lnTo>
                  <a:lnTo>
                    <a:pt x="14" y="153"/>
                  </a:lnTo>
                  <a:lnTo>
                    <a:pt x="14" y="152"/>
                  </a:lnTo>
                  <a:lnTo>
                    <a:pt x="15" y="152"/>
                  </a:lnTo>
                  <a:lnTo>
                    <a:pt x="16" y="152"/>
                  </a:lnTo>
                  <a:lnTo>
                    <a:pt x="17" y="151"/>
                  </a:lnTo>
                  <a:lnTo>
                    <a:pt x="17" y="149"/>
                  </a:lnTo>
                  <a:lnTo>
                    <a:pt x="16" y="148"/>
                  </a:lnTo>
                  <a:lnTo>
                    <a:pt x="15" y="148"/>
                  </a:lnTo>
                  <a:lnTo>
                    <a:pt x="15" y="147"/>
                  </a:lnTo>
                  <a:lnTo>
                    <a:pt x="14" y="146"/>
                  </a:lnTo>
                  <a:lnTo>
                    <a:pt x="16" y="144"/>
                  </a:lnTo>
                  <a:lnTo>
                    <a:pt x="18" y="142"/>
                  </a:lnTo>
                  <a:lnTo>
                    <a:pt x="20" y="141"/>
                  </a:lnTo>
                  <a:lnTo>
                    <a:pt x="22" y="139"/>
                  </a:lnTo>
                  <a:lnTo>
                    <a:pt x="24" y="137"/>
                  </a:lnTo>
                  <a:lnTo>
                    <a:pt x="27" y="135"/>
                  </a:lnTo>
                  <a:lnTo>
                    <a:pt x="28" y="133"/>
                  </a:lnTo>
                  <a:lnTo>
                    <a:pt x="28" y="130"/>
                  </a:lnTo>
                  <a:lnTo>
                    <a:pt x="28" y="128"/>
                  </a:lnTo>
                  <a:lnTo>
                    <a:pt x="28" y="126"/>
                  </a:lnTo>
                  <a:lnTo>
                    <a:pt x="25" y="125"/>
                  </a:lnTo>
                  <a:lnTo>
                    <a:pt x="24" y="124"/>
                  </a:lnTo>
                  <a:lnTo>
                    <a:pt x="22" y="123"/>
                  </a:lnTo>
                  <a:lnTo>
                    <a:pt x="21" y="122"/>
                  </a:lnTo>
                  <a:lnTo>
                    <a:pt x="20" y="120"/>
                  </a:lnTo>
                  <a:lnTo>
                    <a:pt x="21" y="118"/>
                  </a:lnTo>
                  <a:lnTo>
                    <a:pt x="22" y="118"/>
                  </a:lnTo>
                  <a:lnTo>
                    <a:pt x="23" y="118"/>
                  </a:lnTo>
                  <a:lnTo>
                    <a:pt x="24" y="114"/>
                  </a:lnTo>
                  <a:lnTo>
                    <a:pt x="24" y="112"/>
                  </a:lnTo>
                  <a:lnTo>
                    <a:pt x="23" y="110"/>
                  </a:lnTo>
                  <a:lnTo>
                    <a:pt x="23" y="107"/>
                  </a:lnTo>
                  <a:lnTo>
                    <a:pt x="21" y="105"/>
                  </a:lnTo>
                  <a:lnTo>
                    <a:pt x="20" y="102"/>
                  </a:lnTo>
                  <a:lnTo>
                    <a:pt x="24" y="100"/>
                  </a:lnTo>
                  <a:lnTo>
                    <a:pt x="29" y="97"/>
                  </a:lnTo>
                  <a:lnTo>
                    <a:pt x="32" y="94"/>
                  </a:lnTo>
                  <a:lnTo>
                    <a:pt x="31" y="94"/>
                  </a:lnTo>
                  <a:lnTo>
                    <a:pt x="30" y="94"/>
                  </a:lnTo>
                  <a:lnTo>
                    <a:pt x="29" y="94"/>
                  </a:lnTo>
                  <a:lnTo>
                    <a:pt x="28" y="91"/>
                  </a:lnTo>
                  <a:lnTo>
                    <a:pt x="28" y="89"/>
                  </a:lnTo>
                  <a:lnTo>
                    <a:pt x="28" y="87"/>
                  </a:lnTo>
                  <a:lnTo>
                    <a:pt x="29" y="85"/>
                  </a:lnTo>
                  <a:lnTo>
                    <a:pt x="31" y="83"/>
                  </a:lnTo>
                  <a:lnTo>
                    <a:pt x="32" y="82"/>
                  </a:lnTo>
                  <a:lnTo>
                    <a:pt x="32" y="80"/>
                  </a:lnTo>
                  <a:lnTo>
                    <a:pt x="32" y="78"/>
                  </a:lnTo>
                  <a:lnTo>
                    <a:pt x="22" y="64"/>
                  </a:lnTo>
                  <a:lnTo>
                    <a:pt x="11" y="52"/>
                  </a:lnTo>
                  <a:lnTo>
                    <a:pt x="0" y="41"/>
                  </a:lnTo>
                  <a:lnTo>
                    <a:pt x="5" y="39"/>
                  </a:lnTo>
                  <a:lnTo>
                    <a:pt x="11" y="38"/>
                  </a:lnTo>
                  <a:lnTo>
                    <a:pt x="16" y="40"/>
                  </a:lnTo>
                  <a:lnTo>
                    <a:pt x="22" y="40"/>
                  </a:lnTo>
                  <a:lnTo>
                    <a:pt x="28" y="37"/>
                  </a:lnTo>
                  <a:lnTo>
                    <a:pt x="34" y="32"/>
                  </a:lnTo>
                  <a:lnTo>
                    <a:pt x="39" y="30"/>
                  </a:lnTo>
                  <a:lnTo>
                    <a:pt x="46" y="30"/>
                  </a:lnTo>
                  <a:lnTo>
                    <a:pt x="52" y="30"/>
                  </a:lnTo>
                  <a:lnTo>
                    <a:pt x="58" y="28"/>
                  </a:lnTo>
                  <a:lnTo>
                    <a:pt x="58" y="27"/>
                  </a:lnTo>
                  <a:lnTo>
                    <a:pt x="58" y="26"/>
                  </a:lnTo>
                  <a:lnTo>
                    <a:pt x="59" y="24"/>
                  </a:lnTo>
                  <a:lnTo>
                    <a:pt x="59" y="26"/>
                  </a:lnTo>
                  <a:lnTo>
                    <a:pt x="58" y="26"/>
                  </a:lnTo>
                  <a:close/>
                </a:path>
              </a:pathLst>
            </a:custGeom>
            <a:solidFill>
              <a:srgbClr val="79AD75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36" name="Freeform 163"/>
            <p:cNvSpPr>
              <a:spLocks/>
            </p:cNvSpPr>
            <p:nvPr/>
          </p:nvSpPr>
          <p:spPr bwMode="gray">
            <a:xfrm>
              <a:off x="3875" y="2367"/>
              <a:ext cx="444" cy="499"/>
            </a:xfrm>
            <a:custGeom>
              <a:avLst/>
              <a:gdLst>
                <a:gd name="T0" fmla="*/ 85 w 341"/>
                <a:gd name="T1" fmla="*/ 22 h 382"/>
                <a:gd name="T2" fmla="*/ 108 w 341"/>
                <a:gd name="T3" fmla="*/ 8 h 382"/>
                <a:gd name="T4" fmla="*/ 164 w 341"/>
                <a:gd name="T5" fmla="*/ 8 h 382"/>
                <a:gd name="T6" fmla="*/ 163 w 341"/>
                <a:gd name="T7" fmla="*/ 37 h 382"/>
                <a:gd name="T8" fmla="*/ 176 w 341"/>
                <a:gd name="T9" fmla="*/ 80 h 382"/>
                <a:gd name="T10" fmla="*/ 221 w 341"/>
                <a:gd name="T11" fmla="*/ 106 h 382"/>
                <a:gd name="T12" fmla="*/ 264 w 341"/>
                <a:gd name="T13" fmla="*/ 121 h 382"/>
                <a:gd name="T14" fmla="*/ 341 w 341"/>
                <a:gd name="T15" fmla="*/ 150 h 382"/>
                <a:gd name="T16" fmla="*/ 357 w 341"/>
                <a:gd name="T17" fmla="*/ 191 h 382"/>
                <a:gd name="T18" fmla="*/ 345 w 341"/>
                <a:gd name="T19" fmla="*/ 214 h 382"/>
                <a:gd name="T20" fmla="*/ 406 w 341"/>
                <a:gd name="T21" fmla="*/ 244 h 382"/>
                <a:gd name="T22" fmla="*/ 423 w 341"/>
                <a:gd name="T23" fmla="*/ 242 h 382"/>
                <a:gd name="T24" fmla="*/ 418 w 341"/>
                <a:gd name="T25" fmla="*/ 260 h 382"/>
                <a:gd name="T26" fmla="*/ 444 w 341"/>
                <a:gd name="T27" fmla="*/ 327 h 382"/>
                <a:gd name="T28" fmla="*/ 435 w 341"/>
                <a:gd name="T29" fmla="*/ 346 h 382"/>
                <a:gd name="T30" fmla="*/ 437 w 341"/>
                <a:gd name="T31" fmla="*/ 357 h 382"/>
                <a:gd name="T32" fmla="*/ 437 w 341"/>
                <a:gd name="T33" fmla="*/ 371 h 382"/>
                <a:gd name="T34" fmla="*/ 431 w 341"/>
                <a:gd name="T35" fmla="*/ 391 h 382"/>
                <a:gd name="T36" fmla="*/ 419 w 341"/>
                <a:gd name="T37" fmla="*/ 378 h 382"/>
                <a:gd name="T38" fmla="*/ 404 w 341"/>
                <a:gd name="T39" fmla="*/ 363 h 382"/>
                <a:gd name="T40" fmla="*/ 344 w 341"/>
                <a:gd name="T41" fmla="*/ 364 h 382"/>
                <a:gd name="T42" fmla="*/ 306 w 341"/>
                <a:gd name="T43" fmla="*/ 368 h 382"/>
                <a:gd name="T44" fmla="*/ 284 w 341"/>
                <a:gd name="T45" fmla="*/ 434 h 382"/>
                <a:gd name="T46" fmla="*/ 263 w 341"/>
                <a:gd name="T47" fmla="*/ 470 h 382"/>
                <a:gd name="T48" fmla="*/ 255 w 341"/>
                <a:gd name="T49" fmla="*/ 466 h 382"/>
                <a:gd name="T50" fmla="*/ 216 w 341"/>
                <a:gd name="T51" fmla="*/ 472 h 382"/>
                <a:gd name="T52" fmla="*/ 203 w 341"/>
                <a:gd name="T53" fmla="*/ 486 h 382"/>
                <a:gd name="T54" fmla="*/ 163 w 341"/>
                <a:gd name="T55" fmla="*/ 472 h 382"/>
                <a:gd name="T56" fmla="*/ 134 w 341"/>
                <a:gd name="T57" fmla="*/ 461 h 382"/>
                <a:gd name="T58" fmla="*/ 120 w 341"/>
                <a:gd name="T59" fmla="*/ 483 h 382"/>
                <a:gd name="T60" fmla="*/ 104 w 341"/>
                <a:gd name="T61" fmla="*/ 499 h 382"/>
                <a:gd name="T62" fmla="*/ 74 w 341"/>
                <a:gd name="T63" fmla="*/ 461 h 382"/>
                <a:gd name="T64" fmla="*/ 56 w 341"/>
                <a:gd name="T65" fmla="*/ 422 h 382"/>
                <a:gd name="T66" fmla="*/ 55 w 341"/>
                <a:gd name="T67" fmla="*/ 410 h 382"/>
                <a:gd name="T68" fmla="*/ 39 w 341"/>
                <a:gd name="T69" fmla="*/ 402 h 382"/>
                <a:gd name="T70" fmla="*/ 52 w 341"/>
                <a:gd name="T71" fmla="*/ 393 h 382"/>
                <a:gd name="T72" fmla="*/ 49 w 341"/>
                <a:gd name="T73" fmla="*/ 375 h 382"/>
                <a:gd name="T74" fmla="*/ 56 w 341"/>
                <a:gd name="T75" fmla="*/ 368 h 382"/>
                <a:gd name="T76" fmla="*/ 39 w 341"/>
                <a:gd name="T77" fmla="*/ 358 h 382"/>
                <a:gd name="T78" fmla="*/ 17 w 341"/>
                <a:gd name="T79" fmla="*/ 310 h 382"/>
                <a:gd name="T80" fmla="*/ 16 w 341"/>
                <a:gd name="T81" fmla="*/ 297 h 382"/>
                <a:gd name="T82" fmla="*/ 21 w 341"/>
                <a:gd name="T83" fmla="*/ 282 h 382"/>
                <a:gd name="T84" fmla="*/ 23 w 341"/>
                <a:gd name="T85" fmla="*/ 263 h 382"/>
                <a:gd name="T86" fmla="*/ 26 w 341"/>
                <a:gd name="T87" fmla="*/ 246 h 382"/>
                <a:gd name="T88" fmla="*/ 18 w 341"/>
                <a:gd name="T89" fmla="*/ 233 h 382"/>
                <a:gd name="T90" fmla="*/ 25 w 341"/>
                <a:gd name="T91" fmla="*/ 208 h 382"/>
                <a:gd name="T92" fmla="*/ 20 w 341"/>
                <a:gd name="T93" fmla="*/ 199 h 382"/>
                <a:gd name="T94" fmla="*/ 18 w 341"/>
                <a:gd name="T95" fmla="*/ 191 h 382"/>
                <a:gd name="T96" fmla="*/ 36 w 341"/>
                <a:gd name="T97" fmla="*/ 174 h 382"/>
                <a:gd name="T98" fmla="*/ 27 w 341"/>
                <a:gd name="T99" fmla="*/ 159 h 382"/>
                <a:gd name="T100" fmla="*/ 31 w 341"/>
                <a:gd name="T101" fmla="*/ 146 h 382"/>
                <a:gd name="T102" fmla="*/ 42 w 341"/>
                <a:gd name="T103" fmla="*/ 123 h 382"/>
                <a:gd name="T104" fmla="*/ 38 w 341"/>
                <a:gd name="T105" fmla="*/ 111 h 382"/>
                <a:gd name="T106" fmla="*/ 0 w 341"/>
                <a:gd name="T107" fmla="*/ 54 h 382"/>
                <a:gd name="T108" fmla="*/ 51 w 341"/>
                <a:gd name="T109" fmla="*/ 39 h 382"/>
                <a:gd name="T110" fmla="*/ 76 w 341"/>
                <a:gd name="T111" fmla="*/ 34 h 38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41"/>
                <a:gd name="T169" fmla="*/ 0 h 382"/>
                <a:gd name="T170" fmla="*/ 341 w 341"/>
                <a:gd name="T171" fmla="*/ 382 h 38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41" h="382">
                  <a:moveTo>
                    <a:pt x="58" y="26"/>
                  </a:moveTo>
                  <a:lnTo>
                    <a:pt x="59" y="24"/>
                  </a:lnTo>
                  <a:lnTo>
                    <a:pt x="60" y="23"/>
                  </a:lnTo>
                  <a:lnTo>
                    <a:pt x="61" y="22"/>
                  </a:lnTo>
                  <a:lnTo>
                    <a:pt x="62" y="20"/>
                  </a:lnTo>
                  <a:lnTo>
                    <a:pt x="63" y="18"/>
                  </a:lnTo>
                  <a:lnTo>
                    <a:pt x="65" y="17"/>
                  </a:lnTo>
                  <a:lnTo>
                    <a:pt x="68" y="16"/>
                  </a:lnTo>
                  <a:lnTo>
                    <a:pt x="70" y="15"/>
                  </a:lnTo>
                  <a:lnTo>
                    <a:pt x="74" y="14"/>
                  </a:lnTo>
                  <a:lnTo>
                    <a:pt x="77" y="13"/>
                  </a:lnTo>
                  <a:lnTo>
                    <a:pt x="79" y="11"/>
                  </a:lnTo>
                  <a:lnTo>
                    <a:pt x="81" y="9"/>
                  </a:lnTo>
                  <a:lnTo>
                    <a:pt x="83" y="6"/>
                  </a:lnTo>
                  <a:lnTo>
                    <a:pt x="85" y="4"/>
                  </a:lnTo>
                  <a:lnTo>
                    <a:pt x="87" y="2"/>
                  </a:lnTo>
                  <a:lnTo>
                    <a:pt x="99" y="0"/>
                  </a:lnTo>
                  <a:lnTo>
                    <a:pt x="111" y="0"/>
                  </a:lnTo>
                  <a:lnTo>
                    <a:pt x="125" y="0"/>
                  </a:lnTo>
                  <a:lnTo>
                    <a:pt x="125" y="3"/>
                  </a:lnTo>
                  <a:lnTo>
                    <a:pt x="126" y="6"/>
                  </a:lnTo>
                  <a:lnTo>
                    <a:pt x="127" y="9"/>
                  </a:lnTo>
                  <a:lnTo>
                    <a:pt x="127" y="12"/>
                  </a:lnTo>
                  <a:lnTo>
                    <a:pt x="126" y="15"/>
                  </a:lnTo>
                  <a:lnTo>
                    <a:pt x="126" y="18"/>
                  </a:lnTo>
                  <a:lnTo>
                    <a:pt x="125" y="21"/>
                  </a:lnTo>
                  <a:lnTo>
                    <a:pt x="125" y="24"/>
                  </a:lnTo>
                  <a:lnTo>
                    <a:pt x="125" y="28"/>
                  </a:lnTo>
                  <a:lnTo>
                    <a:pt x="127" y="35"/>
                  </a:lnTo>
                  <a:lnTo>
                    <a:pt x="126" y="42"/>
                  </a:lnTo>
                  <a:lnTo>
                    <a:pt x="126" y="48"/>
                  </a:lnTo>
                  <a:lnTo>
                    <a:pt x="127" y="54"/>
                  </a:lnTo>
                  <a:lnTo>
                    <a:pt x="129" y="57"/>
                  </a:lnTo>
                  <a:lnTo>
                    <a:pt x="132" y="59"/>
                  </a:lnTo>
                  <a:lnTo>
                    <a:pt x="135" y="61"/>
                  </a:lnTo>
                  <a:lnTo>
                    <a:pt x="138" y="62"/>
                  </a:lnTo>
                  <a:lnTo>
                    <a:pt x="141" y="64"/>
                  </a:lnTo>
                  <a:lnTo>
                    <a:pt x="147" y="69"/>
                  </a:lnTo>
                  <a:lnTo>
                    <a:pt x="153" y="74"/>
                  </a:lnTo>
                  <a:lnTo>
                    <a:pt x="160" y="78"/>
                  </a:lnTo>
                  <a:lnTo>
                    <a:pt x="169" y="80"/>
                  </a:lnTo>
                  <a:lnTo>
                    <a:pt x="170" y="81"/>
                  </a:lnTo>
                  <a:lnTo>
                    <a:pt x="172" y="82"/>
                  </a:lnTo>
                  <a:lnTo>
                    <a:pt x="174" y="84"/>
                  </a:lnTo>
                  <a:lnTo>
                    <a:pt x="177" y="84"/>
                  </a:lnTo>
                  <a:lnTo>
                    <a:pt x="188" y="86"/>
                  </a:lnTo>
                  <a:lnTo>
                    <a:pt x="199" y="92"/>
                  </a:lnTo>
                  <a:lnTo>
                    <a:pt x="200" y="93"/>
                  </a:lnTo>
                  <a:lnTo>
                    <a:pt x="203" y="93"/>
                  </a:lnTo>
                  <a:lnTo>
                    <a:pt x="205" y="94"/>
                  </a:lnTo>
                  <a:lnTo>
                    <a:pt x="207" y="95"/>
                  </a:lnTo>
                  <a:lnTo>
                    <a:pt x="215" y="101"/>
                  </a:lnTo>
                  <a:lnTo>
                    <a:pt x="223" y="105"/>
                  </a:lnTo>
                  <a:lnTo>
                    <a:pt x="231" y="107"/>
                  </a:lnTo>
                  <a:lnTo>
                    <a:pt x="246" y="110"/>
                  </a:lnTo>
                  <a:lnTo>
                    <a:pt x="262" y="115"/>
                  </a:lnTo>
                  <a:lnTo>
                    <a:pt x="266" y="120"/>
                  </a:lnTo>
                  <a:lnTo>
                    <a:pt x="268" y="126"/>
                  </a:lnTo>
                  <a:lnTo>
                    <a:pt x="266" y="132"/>
                  </a:lnTo>
                  <a:lnTo>
                    <a:pt x="269" y="135"/>
                  </a:lnTo>
                  <a:lnTo>
                    <a:pt x="272" y="138"/>
                  </a:lnTo>
                  <a:lnTo>
                    <a:pt x="273" y="142"/>
                  </a:lnTo>
                  <a:lnTo>
                    <a:pt x="274" y="146"/>
                  </a:lnTo>
                  <a:lnTo>
                    <a:pt x="273" y="148"/>
                  </a:lnTo>
                  <a:lnTo>
                    <a:pt x="272" y="150"/>
                  </a:lnTo>
                  <a:lnTo>
                    <a:pt x="270" y="152"/>
                  </a:lnTo>
                  <a:lnTo>
                    <a:pt x="269" y="153"/>
                  </a:lnTo>
                  <a:lnTo>
                    <a:pt x="267" y="154"/>
                  </a:lnTo>
                  <a:lnTo>
                    <a:pt x="266" y="156"/>
                  </a:lnTo>
                  <a:lnTo>
                    <a:pt x="265" y="164"/>
                  </a:lnTo>
                  <a:lnTo>
                    <a:pt x="266" y="172"/>
                  </a:lnTo>
                  <a:lnTo>
                    <a:pt x="270" y="179"/>
                  </a:lnTo>
                  <a:lnTo>
                    <a:pt x="274" y="184"/>
                  </a:lnTo>
                  <a:lnTo>
                    <a:pt x="282" y="188"/>
                  </a:lnTo>
                  <a:lnTo>
                    <a:pt x="291" y="188"/>
                  </a:lnTo>
                  <a:lnTo>
                    <a:pt x="301" y="187"/>
                  </a:lnTo>
                  <a:lnTo>
                    <a:pt x="312" y="187"/>
                  </a:lnTo>
                  <a:lnTo>
                    <a:pt x="313" y="186"/>
                  </a:lnTo>
                  <a:lnTo>
                    <a:pt x="314" y="185"/>
                  </a:lnTo>
                  <a:lnTo>
                    <a:pt x="315" y="184"/>
                  </a:lnTo>
                  <a:lnTo>
                    <a:pt x="317" y="183"/>
                  </a:lnTo>
                  <a:lnTo>
                    <a:pt x="320" y="182"/>
                  </a:lnTo>
                  <a:lnTo>
                    <a:pt x="323" y="183"/>
                  </a:lnTo>
                  <a:lnTo>
                    <a:pt x="325" y="185"/>
                  </a:lnTo>
                  <a:lnTo>
                    <a:pt x="327" y="187"/>
                  </a:lnTo>
                  <a:lnTo>
                    <a:pt x="328" y="190"/>
                  </a:lnTo>
                  <a:lnTo>
                    <a:pt x="327" y="192"/>
                  </a:lnTo>
                  <a:lnTo>
                    <a:pt x="326" y="194"/>
                  </a:lnTo>
                  <a:lnTo>
                    <a:pt x="324" y="196"/>
                  </a:lnTo>
                  <a:lnTo>
                    <a:pt x="323" y="198"/>
                  </a:lnTo>
                  <a:lnTo>
                    <a:pt x="321" y="199"/>
                  </a:lnTo>
                  <a:lnTo>
                    <a:pt x="321" y="201"/>
                  </a:lnTo>
                  <a:lnTo>
                    <a:pt x="323" y="211"/>
                  </a:lnTo>
                  <a:lnTo>
                    <a:pt x="328" y="220"/>
                  </a:lnTo>
                  <a:lnTo>
                    <a:pt x="334" y="228"/>
                  </a:lnTo>
                  <a:lnTo>
                    <a:pt x="339" y="237"/>
                  </a:lnTo>
                  <a:lnTo>
                    <a:pt x="341" y="247"/>
                  </a:lnTo>
                  <a:lnTo>
                    <a:pt x="341" y="250"/>
                  </a:lnTo>
                  <a:lnTo>
                    <a:pt x="340" y="253"/>
                  </a:lnTo>
                  <a:lnTo>
                    <a:pt x="338" y="255"/>
                  </a:lnTo>
                  <a:lnTo>
                    <a:pt x="336" y="257"/>
                  </a:lnTo>
                  <a:lnTo>
                    <a:pt x="335" y="259"/>
                  </a:lnTo>
                  <a:lnTo>
                    <a:pt x="334" y="262"/>
                  </a:lnTo>
                  <a:lnTo>
                    <a:pt x="333" y="263"/>
                  </a:lnTo>
                  <a:lnTo>
                    <a:pt x="334" y="265"/>
                  </a:lnTo>
                  <a:lnTo>
                    <a:pt x="335" y="266"/>
                  </a:lnTo>
                  <a:lnTo>
                    <a:pt x="336" y="267"/>
                  </a:lnTo>
                  <a:lnTo>
                    <a:pt x="337" y="268"/>
                  </a:lnTo>
                  <a:lnTo>
                    <a:pt x="338" y="269"/>
                  </a:lnTo>
                  <a:lnTo>
                    <a:pt x="338" y="271"/>
                  </a:lnTo>
                  <a:lnTo>
                    <a:pt x="337" y="272"/>
                  </a:lnTo>
                  <a:lnTo>
                    <a:pt x="336" y="273"/>
                  </a:lnTo>
                  <a:lnTo>
                    <a:pt x="335" y="274"/>
                  </a:lnTo>
                  <a:lnTo>
                    <a:pt x="333" y="275"/>
                  </a:lnTo>
                  <a:lnTo>
                    <a:pt x="332" y="276"/>
                  </a:lnTo>
                  <a:lnTo>
                    <a:pt x="332" y="278"/>
                  </a:lnTo>
                  <a:lnTo>
                    <a:pt x="333" y="280"/>
                  </a:lnTo>
                  <a:lnTo>
                    <a:pt x="334" y="282"/>
                  </a:lnTo>
                  <a:lnTo>
                    <a:pt x="336" y="284"/>
                  </a:lnTo>
                  <a:lnTo>
                    <a:pt x="338" y="286"/>
                  </a:lnTo>
                  <a:lnTo>
                    <a:pt x="339" y="288"/>
                  </a:lnTo>
                  <a:lnTo>
                    <a:pt x="339" y="291"/>
                  </a:lnTo>
                  <a:lnTo>
                    <a:pt x="338" y="293"/>
                  </a:lnTo>
                  <a:lnTo>
                    <a:pt x="336" y="295"/>
                  </a:lnTo>
                  <a:lnTo>
                    <a:pt x="334" y="298"/>
                  </a:lnTo>
                  <a:lnTo>
                    <a:pt x="331" y="299"/>
                  </a:lnTo>
                  <a:lnTo>
                    <a:pt x="328" y="300"/>
                  </a:lnTo>
                  <a:lnTo>
                    <a:pt x="327" y="300"/>
                  </a:lnTo>
                  <a:lnTo>
                    <a:pt x="326" y="299"/>
                  </a:lnTo>
                  <a:lnTo>
                    <a:pt x="325" y="297"/>
                  </a:lnTo>
                  <a:lnTo>
                    <a:pt x="324" y="294"/>
                  </a:lnTo>
                  <a:lnTo>
                    <a:pt x="323" y="291"/>
                  </a:lnTo>
                  <a:lnTo>
                    <a:pt x="322" y="289"/>
                  </a:lnTo>
                  <a:lnTo>
                    <a:pt x="321" y="287"/>
                  </a:lnTo>
                  <a:lnTo>
                    <a:pt x="319" y="286"/>
                  </a:lnTo>
                  <a:lnTo>
                    <a:pt x="317" y="284"/>
                  </a:lnTo>
                  <a:lnTo>
                    <a:pt x="315" y="283"/>
                  </a:lnTo>
                  <a:lnTo>
                    <a:pt x="313" y="281"/>
                  </a:lnTo>
                  <a:lnTo>
                    <a:pt x="311" y="279"/>
                  </a:lnTo>
                  <a:lnTo>
                    <a:pt x="310" y="278"/>
                  </a:lnTo>
                  <a:lnTo>
                    <a:pt x="309" y="277"/>
                  </a:lnTo>
                  <a:lnTo>
                    <a:pt x="306" y="276"/>
                  </a:lnTo>
                  <a:lnTo>
                    <a:pt x="303" y="275"/>
                  </a:lnTo>
                  <a:lnTo>
                    <a:pt x="292" y="273"/>
                  </a:lnTo>
                  <a:lnTo>
                    <a:pt x="280" y="273"/>
                  </a:lnTo>
                  <a:lnTo>
                    <a:pt x="270" y="277"/>
                  </a:lnTo>
                  <a:lnTo>
                    <a:pt x="264" y="279"/>
                  </a:lnTo>
                  <a:lnTo>
                    <a:pt x="256" y="280"/>
                  </a:lnTo>
                  <a:lnTo>
                    <a:pt x="250" y="281"/>
                  </a:lnTo>
                  <a:lnTo>
                    <a:pt x="247" y="281"/>
                  </a:lnTo>
                  <a:lnTo>
                    <a:pt x="244" y="281"/>
                  </a:lnTo>
                  <a:lnTo>
                    <a:pt x="241" y="281"/>
                  </a:lnTo>
                  <a:lnTo>
                    <a:pt x="238" y="281"/>
                  </a:lnTo>
                  <a:lnTo>
                    <a:pt x="235" y="282"/>
                  </a:lnTo>
                  <a:lnTo>
                    <a:pt x="228" y="286"/>
                  </a:lnTo>
                  <a:lnTo>
                    <a:pt x="223" y="292"/>
                  </a:lnTo>
                  <a:lnTo>
                    <a:pt x="218" y="299"/>
                  </a:lnTo>
                  <a:lnTo>
                    <a:pt x="212" y="303"/>
                  </a:lnTo>
                  <a:lnTo>
                    <a:pt x="215" y="313"/>
                  </a:lnTo>
                  <a:lnTo>
                    <a:pt x="218" y="324"/>
                  </a:lnTo>
                  <a:lnTo>
                    <a:pt x="218" y="332"/>
                  </a:lnTo>
                  <a:lnTo>
                    <a:pt x="216" y="339"/>
                  </a:lnTo>
                  <a:lnTo>
                    <a:pt x="213" y="348"/>
                  </a:lnTo>
                  <a:lnTo>
                    <a:pt x="212" y="351"/>
                  </a:lnTo>
                  <a:lnTo>
                    <a:pt x="210" y="354"/>
                  </a:lnTo>
                  <a:lnTo>
                    <a:pt x="208" y="356"/>
                  </a:lnTo>
                  <a:lnTo>
                    <a:pt x="205" y="359"/>
                  </a:lnTo>
                  <a:lnTo>
                    <a:pt x="202" y="360"/>
                  </a:lnTo>
                  <a:lnTo>
                    <a:pt x="198" y="361"/>
                  </a:lnTo>
                  <a:lnTo>
                    <a:pt x="199" y="360"/>
                  </a:lnTo>
                  <a:lnTo>
                    <a:pt x="198" y="359"/>
                  </a:lnTo>
                  <a:lnTo>
                    <a:pt x="197" y="359"/>
                  </a:lnTo>
                  <a:lnTo>
                    <a:pt x="196" y="358"/>
                  </a:lnTo>
                  <a:lnTo>
                    <a:pt x="196" y="357"/>
                  </a:lnTo>
                  <a:lnTo>
                    <a:pt x="187" y="357"/>
                  </a:lnTo>
                  <a:lnTo>
                    <a:pt x="178" y="358"/>
                  </a:lnTo>
                  <a:lnTo>
                    <a:pt x="169" y="358"/>
                  </a:lnTo>
                  <a:lnTo>
                    <a:pt x="168" y="358"/>
                  </a:lnTo>
                  <a:lnTo>
                    <a:pt x="167" y="359"/>
                  </a:lnTo>
                  <a:lnTo>
                    <a:pt x="166" y="361"/>
                  </a:lnTo>
                  <a:lnTo>
                    <a:pt x="167" y="361"/>
                  </a:lnTo>
                  <a:lnTo>
                    <a:pt x="163" y="363"/>
                  </a:lnTo>
                  <a:lnTo>
                    <a:pt x="161" y="365"/>
                  </a:lnTo>
                  <a:lnTo>
                    <a:pt x="159" y="368"/>
                  </a:lnTo>
                  <a:lnTo>
                    <a:pt x="158" y="372"/>
                  </a:lnTo>
                  <a:lnTo>
                    <a:pt x="157" y="376"/>
                  </a:lnTo>
                  <a:lnTo>
                    <a:pt x="156" y="372"/>
                  </a:lnTo>
                  <a:lnTo>
                    <a:pt x="154" y="369"/>
                  </a:lnTo>
                  <a:lnTo>
                    <a:pt x="151" y="366"/>
                  </a:lnTo>
                  <a:lnTo>
                    <a:pt x="148" y="364"/>
                  </a:lnTo>
                  <a:lnTo>
                    <a:pt x="145" y="361"/>
                  </a:lnTo>
                  <a:lnTo>
                    <a:pt x="138" y="360"/>
                  </a:lnTo>
                  <a:lnTo>
                    <a:pt x="131" y="360"/>
                  </a:lnTo>
                  <a:lnTo>
                    <a:pt x="125" y="361"/>
                  </a:lnTo>
                  <a:lnTo>
                    <a:pt x="118" y="358"/>
                  </a:lnTo>
                  <a:lnTo>
                    <a:pt x="115" y="356"/>
                  </a:lnTo>
                  <a:lnTo>
                    <a:pt x="113" y="355"/>
                  </a:lnTo>
                  <a:lnTo>
                    <a:pt x="110" y="353"/>
                  </a:lnTo>
                  <a:lnTo>
                    <a:pt x="107" y="352"/>
                  </a:lnTo>
                  <a:lnTo>
                    <a:pt x="105" y="352"/>
                  </a:lnTo>
                  <a:lnTo>
                    <a:pt x="103" y="353"/>
                  </a:lnTo>
                  <a:lnTo>
                    <a:pt x="101" y="355"/>
                  </a:lnTo>
                  <a:lnTo>
                    <a:pt x="101" y="358"/>
                  </a:lnTo>
                  <a:lnTo>
                    <a:pt x="99" y="361"/>
                  </a:lnTo>
                  <a:lnTo>
                    <a:pt x="97" y="363"/>
                  </a:lnTo>
                  <a:lnTo>
                    <a:pt x="95" y="365"/>
                  </a:lnTo>
                  <a:lnTo>
                    <a:pt x="94" y="367"/>
                  </a:lnTo>
                  <a:lnTo>
                    <a:pt x="92" y="370"/>
                  </a:lnTo>
                  <a:lnTo>
                    <a:pt x="91" y="372"/>
                  </a:lnTo>
                  <a:lnTo>
                    <a:pt x="90" y="373"/>
                  </a:lnTo>
                  <a:lnTo>
                    <a:pt x="88" y="374"/>
                  </a:lnTo>
                  <a:lnTo>
                    <a:pt x="87" y="376"/>
                  </a:lnTo>
                  <a:lnTo>
                    <a:pt x="86" y="378"/>
                  </a:lnTo>
                  <a:lnTo>
                    <a:pt x="83" y="380"/>
                  </a:lnTo>
                  <a:lnTo>
                    <a:pt x="80" y="382"/>
                  </a:lnTo>
                  <a:lnTo>
                    <a:pt x="77" y="382"/>
                  </a:lnTo>
                  <a:lnTo>
                    <a:pt x="73" y="382"/>
                  </a:lnTo>
                  <a:lnTo>
                    <a:pt x="66" y="378"/>
                  </a:lnTo>
                  <a:lnTo>
                    <a:pt x="63" y="373"/>
                  </a:lnTo>
                  <a:lnTo>
                    <a:pt x="61" y="366"/>
                  </a:lnTo>
                  <a:lnTo>
                    <a:pt x="59" y="360"/>
                  </a:lnTo>
                  <a:lnTo>
                    <a:pt x="57" y="353"/>
                  </a:lnTo>
                  <a:lnTo>
                    <a:pt x="54" y="345"/>
                  </a:lnTo>
                  <a:lnTo>
                    <a:pt x="51" y="335"/>
                  </a:lnTo>
                  <a:lnTo>
                    <a:pt x="49" y="333"/>
                  </a:lnTo>
                  <a:lnTo>
                    <a:pt x="47" y="331"/>
                  </a:lnTo>
                  <a:lnTo>
                    <a:pt x="45" y="328"/>
                  </a:lnTo>
                  <a:lnTo>
                    <a:pt x="44" y="326"/>
                  </a:lnTo>
                  <a:lnTo>
                    <a:pt x="43" y="323"/>
                  </a:lnTo>
                  <a:lnTo>
                    <a:pt x="43" y="320"/>
                  </a:lnTo>
                  <a:lnTo>
                    <a:pt x="44" y="319"/>
                  </a:lnTo>
                  <a:lnTo>
                    <a:pt x="45" y="320"/>
                  </a:lnTo>
                  <a:lnTo>
                    <a:pt x="46" y="320"/>
                  </a:lnTo>
                  <a:lnTo>
                    <a:pt x="45" y="317"/>
                  </a:lnTo>
                  <a:lnTo>
                    <a:pt x="44" y="316"/>
                  </a:lnTo>
                  <a:lnTo>
                    <a:pt x="42" y="314"/>
                  </a:lnTo>
                  <a:lnTo>
                    <a:pt x="40" y="314"/>
                  </a:lnTo>
                  <a:lnTo>
                    <a:pt x="37" y="313"/>
                  </a:lnTo>
                  <a:lnTo>
                    <a:pt x="35" y="312"/>
                  </a:lnTo>
                  <a:lnTo>
                    <a:pt x="32" y="311"/>
                  </a:lnTo>
                  <a:lnTo>
                    <a:pt x="30" y="310"/>
                  </a:lnTo>
                  <a:lnTo>
                    <a:pt x="30" y="309"/>
                  </a:lnTo>
                  <a:lnTo>
                    <a:pt x="30" y="308"/>
                  </a:lnTo>
                  <a:lnTo>
                    <a:pt x="30" y="307"/>
                  </a:lnTo>
                  <a:lnTo>
                    <a:pt x="32" y="307"/>
                  </a:lnTo>
                  <a:lnTo>
                    <a:pt x="34" y="306"/>
                  </a:lnTo>
                  <a:lnTo>
                    <a:pt x="36" y="305"/>
                  </a:lnTo>
                  <a:lnTo>
                    <a:pt x="38" y="305"/>
                  </a:lnTo>
                  <a:lnTo>
                    <a:pt x="39" y="303"/>
                  </a:lnTo>
                  <a:lnTo>
                    <a:pt x="40" y="301"/>
                  </a:lnTo>
                  <a:lnTo>
                    <a:pt x="40" y="300"/>
                  </a:lnTo>
                  <a:lnTo>
                    <a:pt x="39" y="297"/>
                  </a:lnTo>
                  <a:lnTo>
                    <a:pt x="38" y="294"/>
                  </a:lnTo>
                  <a:lnTo>
                    <a:pt x="38" y="292"/>
                  </a:lnTo>
                  <a:lnTo>
                    <a:pt x="37" y="290"/>
                  </a:lnTo>
                  <a:lnTo>
                    <a:pt x="37" y="288"/>
                  </a:lnTo>
                  <a:lnTo>
                    <a:pt x="38" y="287"/>
                  </a:lnTo>
                  <a:lnTo>
                    <a:pt x="39" y="287"/>
                  </a:lnTo>
                  <a:lnTo>
                    <a:pt x="41" y="288"/>
                  </a:lnTo>
                  <a:lnTo>
                    <a:pt x="43" y="289"/>
                  </a:lnTo>
                  <a:lnTo>
                    <a:pt x="44" y="289"/>
                  </a:lnTo>
                  <a:lnTo>
                    <a:pt x="44" y="287"/>
                  </a:lnTo>
                  <a:lnTo>
                    <a:pt x="44" y="285"/>
                  </a:lnTo>
                  <a:lnTo>
                    <a:pt x="43" y="282"/>
                  </a:lnTo>
                  <a:lnTo>
                    <a:pt x="41" y="281"/>
                  </a:lnTo>
                  <a:lnTo>
                    <a:pt x="39" y="279"/>
                  </a:lnTo>
                  <a:lnTo>
                    <a:pt x="36" y="278"/>
                  </a:lnTo>
                  <a:lnTo>
                    <a:pt x="33" y="279"/>
                  </a:lnTo>
                  <a:lnTo>
                    <a:pt x="33" y="276"/>
                  </a:lnTo>
                  <a:lnTo>
                    <a:pt x="31" y="275"/>
                  </a:lnTo>
                  <a:lnTo>
                    <a:pt x="30" y="274"/>
                  </a:lnTo>
                  <a:lnTo>
                    <a:pt x="28" y="272"/>
                  </a:lnTo>
                  <a:lnTo>
                    <a:pt x="27" y="271"/>
                  </a:lnTo>
                  <a:lnTo>
                    <a:pt x="27" y="265"/>
                  </a:lnTo>
                  <a:lnTo>
                    <a:pt x="28" y="259"/>
                  </a:lnTo>
                  <a:lnTo>
                    <a:pt x="27" y="254"/>
                  </a:lnTo>
                  <a:lnTo>
                    <a:pt x="20" y="245"/>
                  </a:lnTo>
                  <a:lnTo>
                    <a:pt x="13" y="237"/>
                  </a:lnTo>
                  <a:lnTo>
                    <a:pt x="12" y="236"/>
                  </a:lnTo>
                  <a:lnTo>
                    <a:pt x="13" y="234"/>
                  </a:lnTo>
                  <a:lnTo>
                    <a:pt x="13" y="232"/>
                  </a:lnTo>
                  <a:lnTo>
                    <a:pt x="14" y="230"/>
                  </a:lnTo>
                  <a:lnTo>
                    <a:pt x="14" y="228"/>
                  </a:lnTo>
                  <a:lnTo>
                    <a:pt x="13" y="227"/>
                  </a:lnTo>
                  <a:lnTo>
                    <a:pt x="12" y="227"/>
                  </a:lnTo>
                  <a:lnTo>
                    <a:pt x="11" y="227"/>
                  </a:lnTo>
                  <a:lnTo>
                    <a:pt x="11" y="223"/>
                  </a:lnTo>
                  <a:lnTo>
                    <a:pt x="12" y="219"/>
                  </a:lnTo>
                  <a:lnTo>
                    <a:pt x="13" y="216"/>
                  </a:lnTo>
                  <a:lnTo>
                    <a:pt x="15" y="216"/>
                  </a:lnTo>
                  <a:lnTo>
                    <a:pt x="16" y="216"/>
                  </a:lnTo>
                  <a:lnTo>
                    <a:pt x="17" y="216"/>
                  </a:lnTo>
                  <a:lnTo>
                    <a:pt x="18" y="213"/>
                  </a:lnTo>
                  <a:lnTo>
                    <a:pt x="18" y="211"/>
                  </a:lnTo>
                  <a:lnTo>
                    <a:pt x="18" y="209"/>
                  </a:lnTo>
                  <a:lnTo>
                    <a:pt x="17" y="205"/>
                  </a:lnTo>
                  <a:lnTo>
                    <a:pt x="17" y="203"/>
                  </a:lnTo>
                  <a:lnTo>
                    <a:pt x="18" y="201"/>
                  </a:lnTo>
                  <a:lnTo>
                    <a:pt x="20" y="199"/>
                  </a:lnTo>
                  <a:lnTo>
                    <a:pt x="22" y="196"/>
                  </a:lnTo>
                  <a:lnTo>
                    <a:pt x="24" y="193"/>
                  </a:lnTo>
                  <a:lnTo>
                    <a:pt x="25" y="190"/>
                  </a:lnTo>
                  <a:lnTo>
                    <a:pt x="23" y="190"/>
                  </a:lnTo>
                  <a:lnTo>
                    <a:pt x="22" y="189"/>
                  </a:lnTo>
                  <a:lnTo>
                    <a:pt x="20" y="188"/>
                  </a:lnTo>
                  <a:lnTo>
                    <a:pt x="19" y="187"/>
                  </a:lnTo>
                  <a:lnTo>
                    <a:pt x="17" y="187"/>
                  </a:lnTo>
                  <a:lnTo>
                    <a:pt x="17" y="185"/>
                  </a:lnTo>
                  <a:lnTo>
                    <a:pt x="16" y="183"/>
                  </a:lnTo>
                  <a:lnTo>
                    <a:pt x="15" y="182"/>
                  </a:lnTo>
                  <a:lnTo>
                    <a:pt x="14" y="180"/>
                  </a:lnTo>
                  <a:lnTo>
                    <a:pt x="14" y="178"/>
                  </a:lnTo>
                  <a:lnTo>
                    <a:pt x="14" y="177"/>
                  </a:lnTo>
                  <a:lnTo>
                    <a:pt x="17" y="171"/>
                  </a:lnTo>
                  <a:lnTo>
                    <a:pt x="20" y="165"/>
                  </a:lnTo>
                  <a:lnTo>
                    <a:pt x="21" y="163"/>
                  </a:lnTo>
                  <a:lnTo>
                    <a:pt x="20" y="162"/>
                  </a:lnTo>
                  <a:lnTo>
                    <a:pt x="20" y="160"/>
                  </a:lnTo>
                  <a:lnTo>
                    <a:pt x="19" y="159"/>
                  </a:lnTo>
                  <a:lnTo>
                    <a:pt x="17" y="158"/>
                  </a:lnTo>
                  <a:lnTo>
                    <a:pt x="16" y="157"/>
                  </a:lnTo>
                  <a:lnTo>
                    <a:pt x="14" y="155"/>
                  </a:lnTo>
                  <a:lnTo>
                    <a:pt x="14" y="154"/>
                  </a:lnTo>
                  <a:lnTo>
                    <a:pt x="14" y="153"/>
                  </a:lnTo>
                  <a:lnTo>
                    <a:pt x="14" y="152"/>
                  </a:lnTo>
                  <a:lnTo>
                    <a:pt x="15" y="152"/>
                  </a:lnTo>
                  <a:lnTo>
                    <a:pt x="16" y="152"/>
                  </a:lnTo>
                  <a:lnTo>
                    <a:pt x="17" y="151"/>
                  </a:lnTo>
                  <a:lnTo>
                    <a:pt x="17" y="149"/>
                  </a:lnTo>
                  <a:lnTo>
                    <a:pt x="16" y="148"/>
                  </a:lnTo>
                  <a:lnTo>
                    <a:pt x="15" y="148"/>
                  </a:lnTo>
                  <a:lnTo>
                    <a:pt x="15" y="147"/>
                  </a:lnTo>
                  <a:lnTo>
                    <a:pt x="14" y="146"/>
                  </a:lnTo>
                  <a:lnTo>
                    <a:pt x="16" y="144"/>
                  </a:lnTo>
                  <a:lnTo>
                    <a:pt x="18" y="142"/>
                  </a:lnTo>
                  <a:lnTo>
                    <a:pt x="20" y="141"/>
                  </a:lnTo>
                  <a:lnTo>
                    <a:pt x="22" y="139"/>
                  </a:lnTo>
                  <a:lnTo>
                    <a:pt x="24" y="137"/>
                  </a:lnTo>
                  <a:lnTo>
                    <a:pt x="27" y="135"/>
                  </a:lnTo>
                  <a:lnTo>
                    <a:pt x="28" y="133"/>
                  </a:lnTo>
                  <a:lnTo>
                    <a:pt x="28" y="130"/>
                  </a:lnTo>
                  <a:lnTo>
                    <a:pt x="28" y="128"/>
                  </a:lnTo>
                  <a:lnTo>
                    <a:pt x="28" y="126"/>
                  </a:lnTo>
                  <a:lnTo>
                    <a:pt x="25" y="125"/>
                  </a:lnTo>
                  <a:lnTo>
                    <a:pt x="24" y="124"/>
                  </a:lnTo>
                  <a:lnTo>
                    <a:pt x="22" y="123"/>
                  </a:lnTo>
                  <a:lnTo>
                    <a:pt x="21" y="122"/>
                  </a:lnTo>
                  <a:lnTo>
                    <a:pt x="20" y="120"/>
                  </a:lnTo>
                  <a:lnTo>
                    <a:pt x="21" y="118"/>
                  </a:lnTo>
                  <a:lnTo>
                    <a:pt x="22" y="118"/>
                  </a:lnTo>
                  <a:lnTo>
                    <a:pt x="23" y="118"/>
                  </a:lnTo>
                  <a:lnTo>
                    <a:pt x="24" y="114"/>
                  </a:lnTo>
                  <a:lnTo>
                    <a:pt x="24" y="112"/>
                  </a:lnTo>
                  <a:lnTo>
                    <a:pt x="23" y="110"/>
                  </a:lnTo>
                  <a:lnTo>
                    <a:pt x="23" y="107"/>
                  </a:lnTo>
                  <a:lnTo>
                    <a:pt x="21" y="105"/>
                  </a:lnTo>
                  <a:lnTo>
                    <a:pt x="20" y="102"/>
                  </a:lnTo>
                  <a:lnTo>
                    <a:pt x="24" y="100"/>
                  </a:lnTo>
                  <a:lnTo>
                    <a:pt x="29" y="97"/>
                  </a:lnTo>
                  <a:lnTo>
                    <a:pt x="32" y="94"/>
                  </a:lnTo>
                  <a:lnTo>
                    <a:pt x="31" y="94"/>
                  </a:lnTo>
                  <a:lnTo>
                    <a:pt x="30" y="94"/>
                  </a:lnTo>
                  <a:lnTo>
                    <a:pt x="29" y="94"/>
                  </a:lnTo>
                  <a:lnTo>
                    <a:pt x="28" y="91"/>
                  </a:lnTo>
                  <a:lnTo>
                    <a:pt x="28" y="89"/>
                  </a:lnTo>
                  <a:lnTo>
                    <a:pt x="28" y="87"/>
                  </a:lnTo>
                  <a:lnTo>
                    <a:pt x="29" y="85"/>
                  </a:lnTo>
                  <a:lnTo>
                    <a:pt x="31" y="83"/>
                  </a:lnTo>
                  <a:lnTo>
                    <a:pt x="32" y="82"/>
                  </a:lnTo>
                  <a:lnTo>
                    <a:pt x="32" y="80"/>
                  </a:lnTo>
                  <a:lnTo>
                    <a:pt x="32" y="78"/>
                  </a:lnTo>
                  <a:lnTo>
                    <a:pt x="22" y="64"/>
                  </a:lnTo>
                  <a:lnTo>
                    <a:pt x="11" y="52"/>
                  </a:lnTo>
                  <a:lnTo>
                    <a:pt x="0" y="41"/>
                  </a:lnTo>
                  <a:lnTo>
                    <a:pt x="5" y="39"/>
                  </a:lnTo>
                  <a:lnTo>
                    <a:pt x="11" y="38"/>
                  </a:lnTo>
                  <a:lnTo>
                    <a:pt x="16" y="40"/>
                  </a:lnTo>
                  <a:lnTo>
                    <a:pt x="22" y="40"/>
                  </a:lnTo>
                  <a:lnTo>
                    <a:pt x="28" y="37"/>
                  </a:lnTo>
                  <a:lnTo>
                    <a:pt x="34" y="32"/>
                  </a:lnTo>
                  <a:lnTo>
                    <a:pt x="39" y="30"/>
                  </a:lnTo>
                  <a:lnTo>
                    <a:pt x="46" y="30"/>
                  </a:lnTo>
                  <a:lnTo>
                    <a:pt x="52" y="30"/>
                  </a:lnTo>
                  <a:lnTo>
                    <a:pt x="58" y="28"/>
                  </a:lnTo>
                  <a:lnTo>
                    <a:pt x="58" y="27"/>
                  </a:lnTo>
                  <a:lnTo>
                    <a:pt x="58" y="26"/>
                  </a:lnTo>
                  <a:lnTo>
                    <a:pt x="59" y="24"/>
                  </a:lnTo>
                  <a:lnTo>
                    <a:pt x="59" y="26"/>
                  </a:lnTo>
                  <a:lnTo>
                    <a:pt x="58" y="26"/>
                  </a:lnTo>
                </a:path>
              </a:pathLst>
            </a:custGeom>
            <a:solidFill>
              <a:srgbClr val="79AD75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37" name="Freeform 164"/>
            <p:cNvSpPr>
              <a:spLocks/>
            </p:cNvSpPr>
            <p:nvPr/>
          </p:nvSpPr>
          <p:spPr bwMode="gray">
            <a:xfrm>
              <a:off x="4129" y="2723"/>
              <a:ext cx="304" cy="321"/>
            </a:xfrm>
            <a:custGeom>
              <a:avLst/>
              <a:gdLst>
                <a:gd name="T0" fmla="*/ 171 w 233"/>
                <a:gd name="T1" fmla="*/ 34 h 246"/>
                <a:gd name="T2" fmla="*/ 167 w 233"/>
                <a:gd name="T3" fmla="*/ 23 h 246"/>
                <a:gd name="T4" fmla="*/ 162 w 233"/>
                <a:gd name="T5" fmla="*/ 17 h 246"/>
                <a:gd name="T6" fmla="*/ 154 w 233"/>
                <a:gd name="T7" fmla="*/ 10 h 246"/>
                <a:gd name="T8" fmla="*/ 149 w 233"/>
                <a:gd name="T9" fmla="*/ 5 h 246"/>
                <a:gd name="T10" fmla="*/ 127 w 233"/>
                <a:gd name="T11" fmla="*/ 0 h 246"/>
                <a:gd name="T12" fmla="*/ 90 w 233"/>
                <a:gd name="T13" fmla="*/ 8 h 246"/>
                <a:gd name="T14" fmla="*/ 68 w 233"/>
                <a:gd name="T15" fmla="*/ 10 h 246"/>
                <a:gd name="T16" fmla="*/ 56 w 233"/>
                <a:gd name="T17" fmla="*/ 10 h 246"/>
                <a:gd name="T18" fmla="*/ 37 w 233"/>
                <a:gd name="T19" fmla="*/ 25 h 246"/>
                <a:gd name="T20" fmla="*/ 26 w 233"/>
                <a:gd name="T21" fmla="*/ 52 h 246"/>
                <a:gd name="T22" fmla="*/ 27 w 233"/>
                <a:gd name="T23" fmla="*/ 86 h 246"/>
                <a:gd name="T24" fmla="*/ 20 w 233"/>
                <a:gd name="T25" fmla="*/ 106 h 246"/>
                <a:gd name="T26" fmla="*/ 9 w 233"/>
                <a:gd name="T27" fmla="*/ 114 h 246"/>
                <a:gd name="T28" fmla="*/ 1 w 233"/>
                <a:gd name="T29" fmla="*/ 117 h 246"/>
                <a:gd name="T30" fmla="*/ 12 w 233"/>
                <a:gd name="T31" fmla="*/ 128 h 246"/>
                <a:gd name="T32" fmla="*/ 20 w 233"/>
                <a:gd name="T33" fmla="*/ 134 h 246"/>
                <a:gd name="T34" fmla="*/ 26 w 233"/>
                <a:gd name="T35" fmla="*/ 140 h 246"/>
                <a:gd name="T36" fmla="*/ 33 w 233"/>
                <a:gd name="T37" fmla="*/ 146 h 246"/>
                <a:gd name="T38" fmla="*/ 40 w 233"/>
                <a:gd name="T39" fmla="*/ 150 h 246"/>
                <a:gd name="T40" fmla="*/ 90 w 233"/>
                <a:gd name="T41" fmla="*/ 185 h 246"/>
                <a:gd name="T42" fmla="*/ 112 w 233"/>
                <a:gd name="T43" fmla="*/ 189 h 246"/>
                <a:gd name="T44" fmla="*/ 155 w 233"/>
                <a:gd name="T45" fmla="*/ 221 h 246"/>
                <a:gd name="T46" fmla="*/ 177 w 233"/>
                <a:gd name="T47" fmla="*/ 228 h 246"/>
                <a:gd name="T48" fmla="*/ 177 w 233"/>
                <a:gd name="T49" fmla="*/ 240 h 246"/>
                <a:gd name="T50" fmla="*/ 163 w 233"/>
                <a:gd name="T51" fmla="*/ 256 h 246"/>
                <a:gd name="T52" fmla="*/ 160 w 233"/>
                <a:gd name="T53" fmla="*/ 268 h 246"/>
                <a:gd name="T54" fmla="*/ 147 w 233"/>
                <a:gd name="T55" fmla="*/ 287 h 246"/>
                <a:gd name="T56" fmla="*/ 151 w 233"/>
                <a:gd name="T57" fmla="*/ 308 h 246"/>
                <a:gd name="T58" fmla="*/ 171 w 233"/>
                <a:gd name="T59" fmla="*/ 305 h 246"/>
                <a:gd name="T60" fmla="*/ 184 w 233"/>
                <a:gd name="T61" fmla="*/ 311 h 246"/>
                <a:gd name="T62" fmla="*/ 192 w 233"/>
                <a:gd name="T63" fmla="*/ 314 h 246"/>
                <a:gd name="T64" fmla="*/ 197 w 233"/>
                <a:gd name="T65" fmla="*/ 313 h 246"/>
                <a:gd name="T66" fmla="*/ 204 w 233"/>
                <a:gd name="T67" fmla="*/ 318 h 246"/>
                <a:gd name="T68" fmla="*/ 210 w 233"/>
                <a:gd name="T69" fmla="*/ 321 h 246"/>
                <a:gd name="T70" fmla="*/ 217 w 233"/>
                <a:gd name="T71" fmla="*/ 318 h 246"/>
                <a:gd name="T72" fmla="*/ 224 w 233"/>
                <a:gd name="T73" fmla="*/ 318 h 246"/>
                <a:gd name="T74" fmla="*/ 232 w 233"/>
                <a:gd name="T75" fmla="*/ 317 h 246"/>
                <a:gd name="T76" fmla="*/ 235 w 233"/>
                <a:gd name="T77" fmla="*/ 311 h 246"/>
                <a:gd name="T78" fmla="*/ 241 w 233"/>
                <a:gd name="T79" fmla="*/ 307 h 246"/>
                <a:gd name="T80" fmla="*/ 248 w 233"/>
                <a:gd name="T81" fmla="*/ 312 h 246"/>
                <a:gd name="T82" fmla="*/ 254 w 233"/>
                <a:gd name="T83" fmla="*/ 311 h 246"/>
                <a:gd name="T84" fmla="*/ 261 w 233"/>
                <a:gd name="T85" fmla="*/ 301 h 246"/>
                <a:gd name="T86" fmla="*/ 284 w 233"/>
                <a:gd name="T87" fmla="*/ 279 h 246"/>
                <a:gd name="T88" fmla="*/ 287 w 233"/>
                <a:gd name="T89" fmla="*/ 251 h 246"/>
                <a:gd name="T90" fmla="*/ 297 w 233"/>
                <a:gd name="T91" fmla="*/ 228 h 246"/>
                <a:gd name="T92" fmla="*/ 304 w 233"/>
                <a:gd name="T93" fmla="*/ 213 h 246"/>
                <a:gd name="T94" fmla="*/ 300 w 233"/>
                <a:gd name="T95" fmla="*/ 200 h 246"/>
                <a:gd name="T96" fmla="*/ 299 w 233"/>
                <a:gd name="T97" fmla="*/ 191 h 246"/>
                <a:gd name="T98" fmla="*/ 299 w 233"/>
                <a:gd name="T99" fmla="*/ 183 h 246"/>
                <a:gd name="T100" fmla="*/ 295 w 233"/>
                <a:gd name="T101" fmla="*/ 177 h 246"/>
                <a:gd name="T102" fmla="*/ 292 w 233"/>
                <a:gd name="T103" fmla="*/ 175 h 246"/>
                <a:gd name="T104" fmla="*/ 270 w 233"/>
                <a:gd name="T105" fmla="*/ 175 h 246"/>
                <a:gd name="T106" fmla="*/ 258 w 233"/>
                <a:gd name="T107" fmla="*/ 146 h 246"/>
                <a:gd name="T108" fmla="*/ 258 w 233"/>
                <a:gd name="T109" fmla="*/ 123 h 246"/>
                <a:gd name="T110" fmla="*/ 253 w 233"/>
                <a:gd name="T111" fmla="*/ 119 h 246"/>
                <a:gd name="T112" fmla="*/ 224 w 233"/>
                <a:gd name="T113" fmla="*/ 111 h 246"/>
                <a:gd name="T114" fmla="*/ 183 w 233"/>
                <a:gd name="T115" fmla="*/ 106 h 246"/>
                <a:gd name="T116" fmla="*/ 185 w 233"/>
                <a:gd name="T117" fmla="*/ 81 h 246"/>
                <a:gd name="T118" fmla="*/ 184 w 233"/>
                <a:gd name="T119" fmla="*/ 61 h 246"/>
                <a:gd name="T120" fmla="*/ 179 w 233"/>
                <a:gd name="T121" fmla="*/ 48 h 246"/>
                <a:gd name="T122" fmla="*/ 176 w 233"/>
                <a:gd name="T123" fmla="*/ 47 h 246"/>
                <a:gd name="T124" fmla="*/ 174 w 233"/>
                <a:gd name="T125" fmla="*/ 35 h 24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33"/>
                <a:gd name="T190" fmla="*/ 0 h 246"/>
                <a:gd name="T191" fmla="*/ 233 w 233"/>
                <a:gd name="T192" fmla="*/ 246 h 24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33" h="246">
                  <a:moveTo>
                    <a:pt x="133" y="27"/>
                  </a:moveTo>
                  <a:lnTo>
                    <a:pt x="132" y="27"/>
                  </a:lnTo>
                  <a:lnTo>
                    <a:pt x="131" y="26"/>
                  </a:lnTo>
                  <a:lnTo>
                    <a:pt x="130" y="24"/>
                  </a:lnTo>
                  <a:lnTo>
                    <a:pt x="129" y="21"/>
                  </a:lnTo>
                  <a:lnTo>
                    <a:pt x="128" y="18"/>
                  </a:lnTo>
                  <a:lnTo>
                    <a:pt x="127" y="16"/>
                  </a:lnTo>
                  <a:lnTo>
                    <a:pt x="126" y="14"/>
                  </a:lnTo>
                  <a:lnTo>
                    <a:pt x="124" y="13"/>
                  </a:lnTo>
                  <a:lnTo>
                    <a:pt x="122" y="11"/>
                  </a:lnTo>
                  <a:lnTo>
                    <a:pt x="120" y="10"/>
                  </a:lnTo>
                  <a:lnTo>
                    <a:pt x="118" y="8"/>
                  </a:lnTo>
                  <a:lnTo>
                    <a:pt x="116" y="6"/>
                  </a:lnTo>
                  <a:lnTo>
                    <a:pt x="115" y="5"/>
                  </a:lnTo>
                  <a:lnTo>
                    <a:pt x="114" y="4"/>
                  </a:lnTo>
                  <a:lnTo>
                    <a:pt x="111" y="3"/>
                  </a:lnTo>
                  <a:lnTo>
                    <a:pt x="108" y="2"/>
                  </a:lnTo>
                  <a:lnTo>
                    <a:pt x="97" y="0"/>
                  </a:lnTo>
                  <a:lnTo>
                    <a:pt x="85" y="0"/>
                  </a:lnTo>
                  <a:lnTo>
                    <a:pt x="75" y="4"/>
                  </a:lnTo>
                  <a:lnTo>
                    <a:pt x="69" y="6"/>
                  </a:lnTo>
                  <a:lnTo>
                    <a:pt x="61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49" y="8"/>
                  </a:lnTo>
                  <a:lnTo>
                    <a:pt x="46" y="8"/>
                  </a:lnTo>
                  <a:lnTo>
                    <a:pt x="43" y="8"/>
                  </a:lnTo>
                  <a:lnTo>
                    <a:pt x="40" y="9"/>
                  </a:lnTo>
                  <a:lnTo>
                    <a:pt x="33" y="13"/>
                  </a:lnTo>
                  <a:lnTo>
                    <a:pt x="28" y="19"/>
                  </a:lnTo>
                  <a:lnTo>
                    <a:pt x="23" y="26"/>
                  </a:lnTo>
                  <a:lnTo>
                    <a:pt x="17" y="30"/>
                  </a:lnTo>
                  <a:lnTo>
                    <a:pt x="20" y="40"/>
                  </a:lnTo>
                  <a:lnTo>
                    <a:pt x="23" y="51"/>
                  </a:lnTo>
                  <a:lnTo>
                    <a:pt x="23" y="59"/>
                  </a:lnTo>
                  <a:lnTo>
                    <a:pt x="21" y="66"/>
                  </a:lnTo>
                  <a:lnTo>
                    <a:pt x="18" y="75"/>
                  </a:lnTo>
                  <a:lnTo>
                    <a:pt x="17" y="78"/>
                  </a:lnTo>
                  <a:lnTo>
                    <a:pt x="15" y="81"/>
                  </a:lnTo>
                  <a:lnTo>
                    <a:pt x="13" y="83"/>
                  </a:lnTo>
                  <a:lnTo>
                    <a:pt x="10" y="86"/>
                  </a:lnTo>
                  <a:lnTo>
                    <a:pt x="7" y="87"/>
                  </a:lnTo>
                  <a:lnTo>
                    <a:pt x="3" y="88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3" y="93"/>
                  </a:lnTo>
                  <a:lnTo>
                    <a:pt x="6" y="95"/>
                  </a:lnTo>
                  <a:lnTo>
                    <a:pt x="9" y="98"/>
                  </a:lnTo>
                  <a:lnTo>
                    <a:pt x="11" y="100"/>
                  </a:lnTo>
                  <a:lnTo>
                    <a:pt x="13" y="101"/>
                  </a:lnTo>
                  <a:lnTo>
                    <a:pt x="15" y="103"/>
                  </a:lnTo>
                  <a:lnTo>
                    <a:pt x="17" y="104"/>
                  </a:lnTo>
                  <a:lnTo>
                    <a:pt x="19" y="105"/>
                  </a:lnTo>
                  <a:lnTo>
                    <a:pt x="20" y="107"/>
                  </a:lnTo>
                  <a:lnTo>
                    <a:pt x="21" y="109"/>
                  </a:lnTo>
                  <a:lnTo>
                    <a:pt x="23" y="111"/>
                  </a:lnTo>
                  <a:lnTo>
                    <a:pt x="25" y="112"/>
                  </a:lnTo>
                  <a:lnTo>
                    <a:pt x="27" y="112"/>
                  </a:lnTo>
                  <a:lnTo>
                    <a:pt x="29" y="113"/>
                  </a:lnTo>
                  <a:lnTo>
                    <a:pt x="31" y="115"/>
                  </a:lnTo>
                  <a:lnTo>
                    <a:pt x="47" y="128"/>
                  </a:lnTo>
                  <a:lnTo>
                    <a:pt x="64" y="140"/>
                  </a:lnTo>
                  <a:lnTo>
                    <a:pt x="69" y="142"/>
                  </a:lnTo>
                  <a:lnTo>
                    <a:pt x="75" y="142"/>
                  </a:lnTo>
                  <a:lnTo>
                    <a:pt x="81" y="143"/>
                  </a:lnTo>
                  <a:lnTo>
                    <a:pt x="86" y="145"/>
                  </a:lnTo>
                  <a:lnTo>
                    <a:pt x="96" y="154"/>
                  </a:lnTo>
                  <a:lnTo>
                    <a:pt x="107" y="162"/>
                  </a:lnTo>
                  <a:lnTo>
                    <a:pt x="119" y="169"/>
                  </a:lnTo>
                  <a:lnTo>
                    <a:pt x="132" y="173"/>
                  </a:lnTo>
                  <a:lnTo>
                    <a:pt x="134" y="174"/>
                  </a:lnTo>
                  <a:lnTo>
                    <a:pt x="136" y="175"/>
                  </a:lnTo>
                  <a:lnTo>
                    <a:pt x="137" y="177"/>
                  </a:lnTo>
                  <a:lnTo>
                    <a:pt x="138" y="179"/>
                  </a:lnTo>
                  <a:lnTo>
                    <a:pt x="136" y="184"/>
                  </a:lnTo>
                  <a:lnTo>
                    <a:pt x="132" y="188"/>
                  </a:lnTo>
                  <a:lnTo>
                    <a:pt x="128" y="192"/>
                  </a:lnTo>
                  <a:lnTo>
                    <a:pt x="125" y="196"/>
                  </a:lnTo>
                  <a:lnTo>
                    <a:pt x="124" y="198"/>
                  </a:lnTo>
                  <a:lnTo>
                    <a:pt x="124" y="201"/>
                  </a:lnTo>
                  <a:lnTo>
                    <a:pt x="123" y="205"/>
                  </a:lnTo>
                  <a:lnTo>
                    <a:pt x="122" y="207"/>
                  </a:lnTo>
                  <a:lnTo>
                    <a:pt x="118" y="214"/>
                  </a:lnTo>
                  <a:lnTo>
                    <a:pt x="113" y="220"/>
                  </a:lnTo>
                  <a:lnTo>
                    <a:pt x="111" y="227"/>
                  </a:lnTo>
                  <a:lnTo>
                    <a:pt x="112" y="233"/>
                  </a:lnTo>
                  <a:lnTo>
                    <a:pt x="116" y="236"/>
                  </a:lnTo>
                  <a:lnTo>
                    <a:pt x="120" y="236"/>
                  </a:lnTo>
                  <a:lnTo>
                    <a:pt x="126" y="234"/>
                  </a:lnTo>
                  <a:lnTo>
                    <a:pt x="131" y="234"/>
                  </a:lnTo>
                  <a:lnTo>
                    <a:pt x="136" y="235"/>
                  </a:lnTo>
                  <a:lnTo>
                    <a:pt x="139" y="236"/>
                  </a:lnTo>
                  <a:lnTo>
                    <a:pt x="141" y="238"/>
                  </a:lnTo>
                  <a:lnTo>
                    <a:pt x="143" y="240"/>
                  </a:lnTo>
                  <a:lnTo>
                    <a:pt x="146" y="241"/>
                  </a:lnTo>
                  <a:lnTo>
                    <a:pt x="147" y="241"/>
                  </a:lnTo>
                  <a:lnTo>
                    <a:pt x="149" y="241"/>
                  </a:lnTo>
                  <a:lnTo>
                    <a:pt x="150" y="241"/>
                  </a:lnTo>
                  <a:lnTo>
                    <a:pt x="151" y="240"/>
                  </a:lnTo>
                  <a:lnTo>
                    <a:pt x="152" y="241"/>
                  </a:lnTo>
                  <a:lnTo>
                    <a:pt x="153" y="243"/>
                  </a:lnTo>
                  <a:lnTo>
                    <a:pt x="156" y="244"/>
                  </a:lnTo>
                  <a:lnTo>
                    <a:pt x="157" y="246"/>
                  </a:lnTo>
                  <a:lnTo>
                    <a:pt x="159" y="246"/>
                  </a:lnTo>
                  <a:lnTo>
                    <a:pt x="161" y="246"/>
                  </a:lnTo>
                  <a:lnTo>
                    <a:pt x="162" y="245"/>
                  </a:lnTo>
                  <a:lnTo>
                    <a:pt x="164" y="244"/>
                  </a:lnTo>
                  <a:lnTo>
                    <a:pt x="166" y="244"/>
                  </a:lnTo>
                  <a:lnTo>
                    <a:pt x="168" y="243"/>
                  </a:lnTo>
                  <a:lnTo>
                    <a:pt x="170" y="243"/>
                  </a:lnTo>
                  <a:lnTo>
                    <a:pt x="172" y="244"/>
                  </a:lnTo>
                  <a:lnTo>
                    <a:pt x="174" y="245"/>
                  </a:lnTo>
                  <a:lnTo>
                    <a:pt x="176" y="244"/>
                  </a:lnTo>
                  <a:lnTo>
                    <a:pt x="178" y="243"/>
                  </a:lnTo>
                  <a:lnTo>
                    <a:pt x="179" y="242"/>
                  </a:lnTo>
                  <a:lnTo>
                    <a:pt x="179" y="240"/>
                  </a:lnTo>
                  <a:lnTo>
                    <a:pt x="180" y="238"/>
                  </a:lnTo>
                  <a:lnTo>
                    <a:pt x="181" y="237"/>
                  </a:lnTo>
                  <a:lnTo>
                    <a:pt x="183" y="235"/>
                  </a:lnTo>
                  <a:lnTo>
                    <a:pt x="185" y="235"/>
                  </a:lnTo>
                  <a:lnTo>
                    <a:pt x="186" y="236"/>
                  </a:lnTo>
                  <a:lnTo>
                    <a:pt x="188" y="237"/>
                  </a:lnTo>
                  <a:lnTo>
                    <a:pt x="190" y="239"/>
                  </a:lnTo>
                  <a:lnTo>
                    <a:pt x="191" y="240"/>
                  </a:lnTo>
                  <a:lnTo>
                    <a:pt x="193" y="239"/>
                  </a:lnTo>
                  <a:lnTo>
                    <a:pt x="195" y="238"/>
                  </a:lnTo>
                  <a:lnTo>
                    <a:pt x="197" y="236"/>
                  </a:lnTo>
                  <a:lnTo>
                    <a:pt x="198" y="233"/>
                  </a:lnTo>
                  <a:lnTo>
                    <a:pt x="200" y="231"/>
                  </a:lnTo>
                  <a:lnTo>
                    <a:pt x="206" y="226"/>
                  </a:lnTo>
                  <a:lnTo>
                    <a:pt x="212" y="220"/>
                  </a:lnTo>
                  <a:lnTo>
                    <a:pt x="218" y="214"/>
                  </a:lnTo>
                  <a:lnTo>
                    <a:pt x="221" y="207"/>
                  </a:lnTo>
                  <a:lnTo>
                    <a:pt x="220" y="199"/>
                  </a:lnTo>
                  <a:lnTo>
                    <a:pt x="220" y="192"/>
                  </a:lnTo>
                  <a:lnTo>
                    <a:pt x="221" y="185"/>
                  </a:lnTo>
                  <a:lnTo>
                    <a:pt x="225" y="179"/>
                  </a:lnTo>
                  <a:lnTo>
                    <a:pt x="228" y="175"/>
                  </a:lnTo>
                  <a:lnTo>
                    <a:pt x="230" y="171"/>
                  </a:lnTo>
                  <a:lnTo>
                    <a:pt x="232" y="166"/>
                  </a:lnTo>
                  <a:lnTo>
                    <a:pt x="233" y="163"/>
                  </a:lnTo>
                  <a:lnTo>
                    <a:pt x="232" y="160"/>
                  </a:lnTo>
                  <a:lnTo>
                    <a:pt x="231" y="156"/>
                  </a:lnTo>
                  <a:lnTo>
                    <a:pt x="230" y="153"/>
                  </a:lnTo>
                  <a:lnTo>
                    <a:pt x="229" y="150"/>
                  </a:lnTo>
                  <a:lnTo>
                    <a:pt x="229" y="148"/>
                  </a:lnTo>
                  <a:lnTo>
                    <a:pt x="229" y="146"/>
                  </a:lnTo>
                  <a:lnTo>
                    <a:pt x="229" y="144"/>
                  </a:lnTo>
                  <a:lnTo>
                    <a:pt x="229" y="142"/>
                  </a:lnTo>
                  <a:lnTo>
                    <a:pt x="229" y="140"/>
                  </a:lnTo>
                  <a:lnTo>
                    <a:pt x="228" y="138"/>
                  </a:lnTo>
                  <a:lnTo>
                    <a:pt x="226" y="137"/>
                  </a:lnTo>
                  <a:lnTo>
                    <a:pt x="226" y="136"/>
                  </a:lnTo>
                  <a:lnTo>
                    <a:pt x="225" y="135"/>
                  </a:lnTo>
                  <a:lnTo>
                    <a:pt x="225" y="134"/>
                  </a:lnTo>
                  <a:lnTo>
                    <a:pt x="224" y="134"/>
                  </a:lnTo>
                  <a:lnTo>
                    <a:pt x="218" y="135"/>
                  </a:lnTo>
                  <a:lnTo>
                    <a:pt x="212" y="135"/>
                  </a:lnTo>
                  <a:lnTo>
                    <a:pt x="207" y="134"/>
                  </a:lnTo>
                  <a:lnTo>
                    <a:pt x="204" y="130"/>
                  </a:lnTo>
                  <a:lnTo>
                    <a:pt x="201" y="121"/>
                  </a:lnTo>
                  <a:lnTo>
                    <a:pt x="198" y="112"/>
                  </a:lnTo>
                  <a:lnTo>
                    <a:pt x="198" y="106"/>
                  </a:lnTo>
                  <a:lnTo>
                    <a:pt x="199" y="100"/>
                  </a:lnTo>
                  <a:lnTo>
                    <a:pt x="198" y="94"/>
                  </a:lnTo>
                  <a:lnTo>
                    <a:pt x="197" y="92"/>
                  </a:lnTo>
                  <a:lnTo>
                    <a:pt x="195" y="91"/>
                  </a:lnTo>
                  <a:lnTo>
                    <a:pt x="194" y="91"/>
                  </a:lnTo>
                  <a:lnTo>
                    <a:pt x="193" y="90"/>
                  </a:lnTo>
                  <a:lnTo>
                    <a:pt x="183" y="86"/>
                  </a:lnTo>
                  <a:lnTo>
                    <a:pt x="172" y="85"/>
                  </a:lnTo>
                  <a:lnTo>
                    <a:pt x="161" y="86"/>
                  </a:lnTo>
                  <a:lnTo>
                    <a:pt x="150" y="85"/>
                  </a:lnTo>
                  <a:lnTo>
                    <a:pt x="140" y="81"/>
                  </a:lnTo>
                  <a:lnTo>
                    <a:pt x="143" y="76"/>
                  </a:lnTo>
                  <a:lnTo>
                    <a:pt x="143" y="68"/>
                  </a:lnTo>
                  <a:lnTo>
                    <a:pt x="142" y="62"/>
                  </a:lnTo>
                  <a:lnTo>
                    <a:pt x="144" y="55"/>
                  </a:lnTo>
                  <a:lnTo>
                    <a:pt x="144" y="51"/>
                  </a:lnTo>
                  <a:lnTo>
                    <a:pt x="141" y="47"/>
                  </a:lnTo>
                  <a:lnTo>
                    <a:pt x="138" y="42"/>
                  </a:lnTo>
                  <a:lnTo>
                    <a:pt x="137" y="37"/>
                  </a:lnTo>
                  <a:lnTo>
                    <a:pt x="136" y="36"/>
                  </a:lnTo>
                  <a:lnTo>
                    <a:pt x="135" y="36"/>
                  </a:lnTo>
                  <a:lnTo>
                    <a:pt x="134" y="32"/>
                  </a:lnTo>
                  <a:lnTo>
                    <a:pt x="133" y="28"/>
                  </a:lnTo>
                  <a:lnTo>
                    <a:pt x="133" y="27"/>
                  </a:lnTo>
                  <a:close/>
                </a:path>
              </a:pathLst>
            </a:custGeom>
            <a:solidFill>
              <a:srgbClr val="79AD75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38" name="Freeform 165"/>
            <p:cNvSpPr>
              <a:spLocks/>
            </p:cNvSpPr>
            <p:nvPr/>
          </p:nvSpPr>
          <p:spPr bwMode="gray">
            <a:xfrm>
              <a:off x="4129" y="2723"/>
              <a:ext cx="304" cy="321"/>
            </a:xfrm>
            <a:custGeom>
              <a:avLst/>
              <a:gdLst>
                <a:gd name="T0" fmla="*/ 171 w 233"/>
                <a:gd name="T1" fmla="*/ 34 h 246"/>
                <a:gd name="T2" fmla="*/ 167 w 233"/>
                <a:gd name="T3" fmla="*/ 23 h 246"/>
                <a:gd name="T4" fmla="*/ 162 w 233"/>
                <a:gd name="T5" fmla="*/ 17 h 246"/>
                <a:gd name="T6" fmla="*/ 154 w 233"/>
                <a:gd name="T7" fmla="*/ 10 h 246"/>
                <a:gd name="T8" fmla="*/ 149 w 233"/>
                <a:gd name="T9" fmla="*/ 5 h 246"/>
                <a:gd name="T10" fmla="*/ 127 w 233"/>
                <a:gd name="T11" fmla="*/ 0 h 246"/>
                <a:gd name="T12" fmla="*/ 90 w 233"/>
                <a:gd name="T13" fmla="*/ 8 h 246"/>
                <a:gd name="T14" fmla="*/ 68 w 233"/>
                <a:gd name="T15" fmla="*/ 10 h 246"/>
                <a:gd name="T16" fmla="*/ 56 w 233"/>
                <a:gd name="T17" fmla="*/ 10 h 246"/>
                <a:gd name="T18" fmla="*/ 37 w 233"/>
                <a:gd name="T19" fmla="*/ 25 h 246"/>
                <a:gd name="T20" fmla="*/ 26 w 233"/>
                <a:gd name="T21" fmla="*/ 52 h 246"/>
                <a:gd name="T22" fmla="*/ 27 w 233"/>
                <a:gd name="T23" fmla="*/ 86 h 246"/>
                <a:gd name="T24" fmla="*/ 20 w 233"/>
                <a:gd name="T25" fmla="*/ 106 h 246"/>
                <a:gd name="T26" fmla="*/ 9 w 233"/>
                <a:gd name="T27" fmla="*/ 114 h 246"/>
                <a:gd name="T28" fmla="*/ 1 w 233"/>
                <a:gd name="T29" fmla="*/ 117 h 246"/>
                <a:gd name="T30" fmla="*/ 12 w 233"/>
                <a:gd name="T31" fmla="*/ 128 h 246"/>
                <a:gd name="T32" fmla="*/ 20 w 233"/>
                <a:gd name="T33" fmla="*/ 134 h 246"/>
                <a:gd name="T34" fmla="*/ 26 w 233"/>
                <a:gd name="T35" fmla="*/ 140 h 246"/>
                <a:gd name="T36" fmla="*/ 33 w 233"/>
                <a:gd name="T37" fmla="*/ 146 h 246"/>
                <a:gd name="T38" fmla="*/ 40 w 233"/>
                <a:gd name="T39" fmla="*/ 150 h 246"/>
                <a:gd name="T40" fmla="*/ 90 w 233"/>
                <a:gd name="T41" fmla="*/ 185 h 246"/>
                <a:gd name="T42" fmla="*/ 112 w 233"/>
                <a:gd name="T43" fmla="*/ 189 h 246"/>
                <a:gd name="T44" fmla="*/ 155 w 233"/>
                <a:gd name="T45" fmla="*/ 221 h 246"/>
                <a:gd name="T46" fmla="*/ 177 w 233"/>
                <a:gd name="T47" fmla="*/ 228 h 246"/>
                <a:gd name="T48" fmla="*/ 177 w 233"/>
                <a:gd name="T49" fmla="*/ 240 h 246"/>
                <a:gd name="T50" fmla="*/ 163 w 233"/>
                <a:gd name="T51" fmla="*/ 256 h 246"/>
                <a:gd name="T52" fmla="*/ 160 w 233"/>
                <a:gd name="T53" fmla="*/ 268 h 246"/>
                <a:gd name="T54" fmla="*/ 147 w 233"/>
                <a:gd name="T55" fmla="*/ 287 h 246"/>
                <a:gd name="T56" fmla="*/ 151 w 233"/>
                <a:gd name="T57" fmla="*/ 308 h 246"/>
                <a:gd name="T58" fmla="*/ 171 w 233"/>
                <a:gd name="T59" fmla="*/ 305 h 246"/>
                <a:gd name="T60" fmla="*/ 184 w 233"/>
                <a:gd name="T61" fmla="*/ 311 h 246"/>
                <a:gd name="T62" fmla="*/ 192 w 233"/>
                <a:gd name="T63" fmla="*/ 314 h 246"/>
                <a:gd name="T64" fmla="*/ 197 w 233"/>
                <a:gd name="T65" fmla="*/ 313 h 246"/>
                <a:gd name="T66" fmla="*/ 204 w 233"/>
                <a:gd name="T67" fmla="*/ 318 h 246"/>
                <a:gd name="T68" fmla="*/ 210 w 233"/>
                <a:gd name="T69" fmla="*/ 321 h 246"/>
                <a:gd name="T70" fmla="*/ 217 w 233"/>
                <a:gd name="T71" fmla="*/ 318 h 246"/>
                <a:gd name="T72" fmla="*/ 224 w 233"/>
                <a:gd name="T73" fmla="*/ 318 h 246"/>
                <a:gd name="T74" fmla="*/ 232 w 233"/>
                <a:gd name="T75" fmla="*/ 317 h 246"/>
                <a:gd name="T76" fmla="*/ 235 w 233"/>
                <a:gd name="T77" fmla="*/ 311 h 246"/>
                <a:gd name="T78" fmla="*/ 241 w 233"/>
                <a:gd name="T79" fmla="*/ 307 h 246"/>
                <a:gd name="T80" fmla="*/ 248 w 233"/>
                <a:gd name="T81" fmla="*/ 312 h 246"/>
                <a:gd name="T82" fmla="*/ 254 w 233"/>
                <a:gd name="T83" fmla="*/ 311 h 246"/>
                <a:gd name="T84" fmla="*/ 261 w 233"/>
                <a:gd name="T85" fmla="*/ 301 h 246"/>
                <a:gd name="T86" fmla="*/ 284 w 233"/>
                <a:gd name="T87" fmla="*/ 279 h 246"/>
                <a:gd name="T88" fmla="*/ 287 w 233"/>
                <a:gd name="T89" fmla="*/ 251 h 246"/>
                <a:gd name="T90" fmla="*/ 297 w 233"/>
                <a:gd name="T91" fmla="*/ 228 h 246"/>
                <a:gd name="T92" fmla="*/ 304 w 233"/>
                <a:gd name="T93" fmla="*/ 213 h 246"/>
                <a:gd name="T94" fmla="*/ 300 w 233"/>
                <a:gd name="T95" fmla="*/ 200 h 246"/>
                <a:gd name="T96" fmla="*/ 299 w 233"/>
                <a:gd name="T97" fmla="*/ 191 h 246"/>
                <a:gd name="T98" fmla="*/ 299 w 233"/>
                <a:gd name="T99" fmla="*/ 183 h 246"/>
                <a:gd name="T100" fmla="*/ 295 w 233"/>
                <a:gd name="T101" fmla="*/ 177 h 246"/>
                <a:gd name="T102" fmla="*/ 292 w 233"/>
                <a:gd name="T103" fmla="*/ 175 h 246"/>
                <a:gd name="T104" fmla="*/ 270 w 233"/>
                <a:gd name="T105" fmla="*/ 175 h 246"/>
                <a:gd name="T106" fmla="*/ 258 w 233"/>
                <a:gd name="T107" fmla="*/ 146 h 246"/>
                <a:gd name="T108" fmla="*/ 258 w 233"/>
                <a:gd name="T109" fmla="*/ 123 h 246"/>
                <a:gd name="T110" fmla="*/ 253 w 233"/>
                <a:gd name="T111" fmla="*/ 119 h 246"/>
                <a:gd name="T112" fmla="*/ 224 w 233"/>
                <a:gd name="T113" fmla="*/ 111 h 246"/>
                <a:gd name="T114" fmla="*/ 183 w 233"/>
                <a:gd name="T115" fmla="*/ 106 h 246"/>
                <a:gd name="T116" fmla="*/ 185 w 233"/>
                <a:gd name="T117" fmla="*/ 81 h 246"/>
                <a:gd name="T118" fmla="*/ 184 w 233"/>
                <a:gd name="T119" fmla="*/ 61 h 246"/>
                <a:gd name="T120" fmla="*/ 179 w 233"/>
                <a:gd name="T121" fmla="*/ 48 h 246"/>
                <a:gd name="T122" fmla="*/ 176 w 233"/>
                <a:gd name="T123" fmla="*/ 47 h 246"/>
                <a:gd name="T124" fmla="*/ 174 w 233"/>
                <a:gd name="T125" fmla="*/ 35 h 24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33"/>
                <a:gd name="T190" fmla="*/ 0 h 246"/>
                <a:gd name="T191" fmla="*/ 233 w 233"/>
                <a:gd name="T192" fmla="*/ 246 h 24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33" h="246">
                  <a:moveTo>
                    <a:pt x="133" y="27"/>
                  </a:moveTo>
                  <a:lnTo>
                    <a:pt x="132" y="27"/>
                  </a:lnTo>
                  <a:lnTo>
                    <a:pt x="131" y="26"/>
                  </a:lnTo>
                  <a:lnTo>
                    <a:pt x="130" y="24"/>
                  </a:lnTo>
                  <a:lnTo>
                    <a:pt x="129" y="21"/>
                  </a:lnTo>
                  <a:lnTo>
                    <a:pt x="128" y="18"/>
                  </a:lnTo>
                  <a:lnTo>
                    <a:pt x="127" y="16"/>
                  </a:lnTo>
                  <a:lnTo>
                    <a:pt x="126" y="14"/>
                  </a:lnTo>
                  <a:lnTo>
                    <a:pt x="124" y="13"/>
                  </a:lnTo>
                  <a:lnTo>
                    <a:pt x="122" y="11"/>
                  </a:lnTo>
                  <a:lnTo>
                    <a:pt x="120" y="10"/>
                  </a:lnTo>
                  <a:lnTo>
                    <a:pt x="118" y="8"/>
                  </a:lnTo>
                  <a:lnTo>
                    <a:pt x="116" y="6"/>
                  </a:lnTo>
                  <a:lnTo>
                    <a:pt x="115" y="5"/>
                  </a:lnTo>
                  <a:lnTo>
                    <a:pt x="114" y="4"/>
                  </a:lnTo>
                  <a:lnTo>
                    <a:pt x="111" y="3"/>
                  </a:lnTo>
                  <a:lnTo>
                    <a:pt x="108" y="2"/>
                  </a:lnTo>
                  <a:lnTo>
                    <a:pt x="97" y="0"/>
                  </a:lnTo>
                  <a:lnTo>
                    <a:pt x="85" y="0"/>
                  </a:lnTo>
                  <a:lnTo>
                    <a:pt x="75" y="4"/>
                  </a:lnTo>
                  <a:lnTo>
                    <a:pt x="69" y="6"/>
                  </a:lnTo>
                  <a:lnTo>
                    <a:pt x="61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49" y="8"/>
                  </a:lnTo>
                  <a:lnTo>
                    <a:pt x="46" y="8"/>
                  </a:lnTo>
                  <a:lnTo>
                    <a:pt x="43" y="8"/>
                  </a:lnTo>
                  <a:lnTo>
                    <a:pt x="40" y="9"/>
                  </a:lnTo>
                  <a:lnTo>
                    <a:pt x="33" y="13"/>
                  </a:lnTo>
                  <a:lnTo>
                    <a:pt x="28" y="19"/>
                  </a:lnTo>
                  <a:lnTo>
                    <a:pt x="23" y="26"/>
                  </a:lnTo>
                  <a:lnTo>
                    <a:pt x="17" y="30"/>
                  </a:lnTo>
                  <a:lnTo>
                    <a:pt x="20" y="40"/>
                  </a:lnTo>
                  <a:lnTo>
                    <a:pt x="23" y="51"/>
                  </a:lnTo>
                  <a:lnTo>
                    <a:pt x="23" y="59"/>
                  </a:lnTo>
                  <a:lnTo>
                    <a:pt x="21" y="66"/>
                  </a:lnTo>
                  <a:lnTo>
                    <a:pt x="18" y="75"/>
                  </a:lnTo>
                  <a:lnTo>
                    <a:pt x="17" y="78"/>
                  </a:lnTo>
                  <a:lnTo>
                    <a:pt x="15" y="81"/>
                  </a:lnTo>
                  <a:lnTo>
                    <a:pt x="13" y="83"/>
                  </a:lnTo>
                  <a:lnTo>
                    <a:pt x="10" y="86"/>
                  </a:lnTo>
                  <a:lnTo>
                    <a:pt x="7" y="87"/>
                  </a:lnTo>
                  <a:lnTo>
                    <a:pt x="3" y="88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3" y="93"/>
                  </a:lnTo>
                  <a:lnTo>
                    <a:pt x="6" y="95"/>
                  </a:lnTo>
                  <a:lnTo>
                    <a:pt x="9" y="98"/>
                  </a:lnTo>
                  <a:lnTo>
                    <a:pt x="11" y="100"/>
                  </a:lnTo>
                  <a:lnTo>
                    <a:pt x="13" y="101"/>
                  </a:lnTo>
                  <a:lnTo>
                    <a:pt x="15" y="103"/>
                  </a:lnTo>
                  <a:lnTo>
                    <a:pt x="17" y="104"/>
                  </a:lnTo>
                  <a:lnTo>
                    <a:pt x="19" y="105"/>
                  </a:lnTo>
                  <a:lnTo>
                    <a:pt x="20" y="107"/>
                  </a:lnTo>
                  <a:lnTo>
                    <a:pt x="21" y="109"/>
                  </a:lnTo>
                  <a:lnTo>
                    <a:pt x="23" y="111"/>
                  </a:lnTo>
                  <a:lnTo>
                    <a:pt x="25" y="112"/>
                  </a:lnTo>
                  <a:lnTo>
                    <a:pt x="27" y="112"/>
                  </a:lnTo>
                  <a:lnTo>
                    <a:pt x="29" y="113"/>
                  </a:lnTo>
                  <a:lnTo>
                    <a:pt x="31" y="115"/>
                  </a:lnTo>
                  <a:lnTo>
                    <a:pt x="47" y="128"/>
                  </a:lnTo>
                  <a:lnTo>
                    <a:pt x="64" y="140"/>
                  </a:lnTo>
                  <a:lnTo>
                    <a:pt x="69" y="142"/>
                  </a:lnTo>
                  <a:lnTo>
                    <a:pt x="75" y="142"/>
                  </a:lnTo>
                  <a:lnTo>
                    <a:pt x="81" y="143"/>
                  </a:lnTo>
                  <a:lnTo>
                    <a:pt x="86" y="145"/>
                  </a:lnTo>
                  <a:lnTo>
                    <a:pt x="96" y="154"/>
                  </a:lnTo>
                  <a:lnTo>
                    <a:pt x="107" y="162"/>
                  </a:lnTo>
                  <a:lnTo>
                    <a:pt x="119" y="169"/>
                  </a:lnTo>
                  <a:lnTo>
                    <a:pt x="132" y="173"/>
                  </a:lnTo>
                  <a:lnTo>
                    <a:pt x="134" y="174"/>
                  </a:lnTo>
                  <a:lnTo>
                    <a:pt x="136" y="175"/>
                  </a:lnTo>
                  <a:lnTo>
                    <a:pt x="137" y="177"/>
                  </a:lnTo>
                  <a:lnTo>
                    <a:pt x="138" y="179"/>
                  </a:lnTo>
                  <a:lnTo>
                    <a:pt x="136" y="184"/>
                  </a:lnTo>
                  <a:lnTo>
                    <a:pt x="132" y="188"/>
                  </a:lnTo>
                  <a:lnTo>
                    <a:pt x="128" y="192"/>
                  </a:lnTo>
                  <a:lnTo>
                    <a:pt x="125" y="196"/>
                  </a:lnTo>
                  <a:lnTo>
                    <a:pt x="124" y="198"/>
                  </a:lnTo>
                  <a:lnTo>
                    <a:pt x="124" y="201"/>
                  </a:lnTo>
                  <a:lnTo>
                    <a:pt x="123" y="205"/>
                  </a:lnTo>
                  <a:lnTo>
                    <a:pt x="122" y="207"/>
                  </a:lnTo>
                  <a:lnTo>
                    <a:pt x="118" y="214"/>
                  </a:lnTo>
                  <a:lnTo>
                    <a:pt x="113" y="220"/>
                  </a:lnTo>
                  <a:lnTo>
                    <a:pt x="111" y="227"/>
                  </a:lnTo>
                  <a:lnTo>
                    <a:pt x="112" y="233"/>
                  </a:lnTo>
                  <a:lnTo>
                    <a:pt x="116" y="236"/>
                  </a:lnTo>
                  <a:lnTo>
                    <a:pt x="120" y="236"/>
                  </a:lnTo>
                  <a:lnTo>
                    <a:pt x="126" y="234"/>
                  </a:lnTo>
                  <a:lnTo>
                    <a:pt x="131" y="234"/>
                  </a:lnTo>
                  <a:lnTo>
                    <a:pt x="136" y="235"/>
                  </a:lnTo>
                  <a:lnTo>
                    <a:pt x="139" y="236"/>
                  </a:lnTo>
                  <a:lnTo>
                    <a:pt x="141" y="238"/>
                  </a:lnTo>
                  <a:lnTo>
                    <a:pt x="143" y="240"/>
                  </a:lnTo>
                  <a:lnTo>
                    <a:pt x="146" y="241"/>
                  </a:lnTo>
                  <a:lnTo>
                    <a:pt x="147" y="241"/>
                  </a:lnTo>
                  <a:lnTo>
                    <a:pt x="149" y="241"/>
                  </a:lnTo>
                  <a:lnTo>
                    <a:pt x="150" y="241"/>
                  </a:lnTo>
                  <a:lnTo>
                    <a:pt x="151" y="240"/>
                  </a:lnTo>
                  <a:lnTo>
                    <a:pt x="152" y="241"/>
                  </a:lnTo>
                  <a:lnTo>
                    <a:pt x="153" y="243"/>
                  </a:lnTo>
                  <a:lnTo>
                    <a:pt x="156" y="244"/>
                  </a:lnTo>
                  <a:lnTo>
                    <a:pt x="157" y="246"/>
                  </a:lnTo>
                  <a:lnTo>
                    <a:pt x="159" y="246"/>
                  </a:lnTo>
                  <a:lnTo>
                    <a:pt x="161" y="246"/>
                  </a:lnTo>
                  <a:lnTo>
                    <a:pt x="162" y="245"/>
                  </a:lnTo>
                  <a:lnTo>
                    <a:pt x="164" y="244"/>
                  </a:lnTo>
                  <a:lnTo>
                    <a:pt x="166" y="244"/>
                  </a:lnTo>
                  <a:lnTo>
                    <a:pt x="168" y="243"/>
                  </a:lnTo>
                  <a:lnTo>
                    <a:pt x="170" y="243"/>
                  </a:lnTo>
                  <a:lnTo>
                    <a:pt x="172" y="244"/>
                  </a:lnTo>
                  <a:lnTo>
                    <a:pt x="174" y="245"/>
                  </a:lnTo>
                  <a:lnTo>
                    <a:pt x="176" y="244"/>
                  </a:lnTo>
                  <a:lnTo>
                    <a:pt x="178" y="243"/>
                  </a:lnTo>
                  <a:lnTo>
                    <a:pt x="179" y="242"/>
                  </a:lnTo>
                  <a:lnTo>
                    <a:pt x="179" y="240"/>
                  </a:lnTo>
                  <a:lnTo>
                    <a:pt x="180" y="238"/>
                  </a:lnTo>
                  <a:lnTo>
                    <a:pt x="181" y="237"/>
                  </a:lnTo>
                  <a:lnTo>
                    <a:pt x="183" y="235"/>
                  </a:lnTo>
                  <a:lnTo>
                    <a:pt x="185" y="235"/>
                  </a:lnTo>
                  <a:lnTo>
                    <a:pt x="186" y="236"/>
                  </a:lnTo>
                  <a:lnTo>
                    <a:pt x="188" y="237"/>
                  </a:lnTo>
                  <a:lnTo>
                    <a:pt x="190" y="239"/>
                  </a:lnTo>
                  <a:lnTo>
                    <a:pt x="191" y="240"/>
                  </a:lnTo>
                  <a:lnTo>
                    <a:pt x="193" y="239"/>
                  </a:lnTo>
                  <a:lnTo>
                    <a:pt x="195" y="238"/>
                  </a:lnTo>
                  <a:lnTo>
                    <a:pt x="197" y="236"/>
                  </a:lnTo>
                  <a:lnTo>
                    <a:pt x="198" y="233"/>
                  </a:lnTo>
                  <a:lnTo>
                    <a:pt x="200" y="231"/>
                  </a:lnTo>
                  <a:lnTo>
                    <a:pt x="206" y="226"/>
                  </a:lnTo>
                  <a:lnTo>
                    <a:pt x="212" y="220"/>
                  </a:lnTo>
                  <a:lnTo>
                    <a:pt x="218" y="214"/>
                  </a:lnTo>
                  <a:lnTo>
                    <a:pt x="221" y="207"/>
                  </a:lnTo>
                  <a:lnTo>
                    <a:pt x="220" y="199"/>
                  </a:lnTo>
                  <a:lnTo>
                    <a:pt x="220" y="192"/>
                  </a:lnTo>
                  <a:lnTo>
                    <a:pt x="221" y="185"/>
                  </a:lnTo>
                  <a:lnTo>
                    <a:pt x="225" y="179"/>
                  </a:lnTo>
                  <a:lnTo>
                    <a:pt x="228" y="175"/>
                  </a:lnTo>
                  <a:lnTo>
                    <a:pt x="230" y="171"/>
                  </a:lnTo>
                  <a:lnTo>
                    <a:pt x="232" y="166"/>
                  </a:lnTo>
                  <a:lnTo>
                    <a:pt x="233" y="163"/>
                  </a:lnTo>
                  <a:lnTo>
                    <a:pt x="232" y="160"/>
                  </a:lnTo>
                  <a:lnTo>
                    <a:pt x="231" y="156"/>
                  </a:lnTo>
                  <a:lnTo>
                    <a:pt x="230" y="153"/>
                  </a:lnTo>
                  <a:lnTo>
                    <a:pt x="229" y="150"/>
                  </a:lnTo>
                  <a:lnTo>
                    <a:pt x="229" y="148"/>
                  </a:lnTo>
                  <a:lnTo>
                    <a:pt x="229" y="146"/>
                  </a:lnTo>
                  <a:lnTo>
                    <a:pt x="229" y="144"/>
                  </a:lnTo>
                  <a:lnTo>
                    <a:pt x="229" y="142"/>
                  </a:lnTo>
                  <a:lnTo>
                    <a:pt x="229" y="140"/>
                  </a:lnTo>
                  <a:lnTo>
                    <a:pt x="228" y="138"/>
                  </a:lnTo>
                  <a:lnTo>
                    <a:pt x="226" y="137"/>
                  </a:lnTo>
                  <a:lnTo>
                    <a:pt x="226" y="136"/>
                  </a:lnTo>
                  <a:lnTo>
                    <a:pt x="225" y="135"/>
                  </a:lnTo>
                  <a:lnTo>
                    <a:pt x="225" y="134"/>
                  </a:lnTo>
                  <a:lnTo>
                    <a:pt x="224" y="134"/>
                  </a:lnTo>
                  <a:lnTo>
                    <a:pt x="218" y="135"/>
                  </a:lnTo>
                  <a:lnTo>
                    <a:pt x="212" y="135"/>
                  </a:lnTo>
                  <a:lnTo>
                    <a:pt x="207" y="134"/>
                  </a:lnTo>
                  <a:lnTo>
                    <a:pt x="204" y="130"/>
                  </a:lnTo>
                  <a:lnTo>
                    <a:pt x="201" y="121"/>
                  </a:lnTo>
                  <a:lnTo>
                    <a:pt x="198" y="112"/>
                  </a:lnTo>
                  <a:lnTo>
                    <a:pt x="198" y="106"/>
                  </a:lnTo>
                  <a:lnTo>
                    <a:pt x="199" y="100"/>
                  </a:lnTo>
                  <a:lnTo>
                    <a:pt x="198" y="94"/>
                  </a:lnTo>
                  <a:lnTo>
                    <a:pt x="197" y="92"/>
                  </a:lnTo>
                  <a:lnTo>
                    <a:pt x="195" y="91"/>
                  </a:lnTo>
                  <a:lnTo>
                    <a:pt x="194" y="91"/>
                  </a:lnTo>
                  <a:lnTo>
                    <a:pt x="193" y="90"/>
                  </a:lnTo>
                  <a:lnTo>
                    <a:pt x="183" y="86"/>
                  </a:lnTo>
                  <a:lnTo>
                    <a:pt x="172" y="85"/>
                  </a:lnTo>
                  <a:lnTo>
                    <a:pt x="161" y="86"/>
                  </a:lnTo>
                  <a:lnTo>
                    <a:pt x="150" y="85"/>
                  </a:lnTo>
                  <a:lnTo>
                    <a:pt x="140" y="81"/>
                  </a:lnTo>
                  <a:lnTo>
                    <a:pt x="143" y="76"/>
                  </a:lnTo>
                  <a:lnTo>
                    <a:pt x="143" y="68"/>
                  </a:lnTo>
                  <a:lnTo>
                    <a:pt x="142" y="62"/>
                  </a:lnTo>
                  <a:lnTo>
                    <a:pt x="144" y="55"/>
                  </a:lnTo>
                  <a:lnTo>
                    <a:pt x="144" y="51"/>
                  </a:lnTo>
                  <a:lnTo>
                    <a:pt x="141" y="47"/>
                  </a:lnTo>
                  <a:lnTo>
                    <a:pt x="138" y="42"/>
                  </a:lnTo>
                  <a:lnTo>
                    <a:pt x="137" y="37"/>
                  </a:lnTo>
                  <a:lnTo>
                    <a:pt x="136" y="36"/>
                  </a:lnTo>
                  <a:lnTo>
                    <a:pt x="135" y="36"/>
                  </a:lnTo>
                  <a:lnTo>
                    <a:pt x="134" y="32"/>
                  </a:lnTo>
                  <a:lnTo>
                    <a:pt x="133" y="28"/>
                  </a:lnTo>
                  <a:lnTo>
                    <a:pt x="133" y="27"/>
                  </a:lnTo>
                </a:path>
              </a:pathLst>
            </a:custGeom>
            <a:solidFill>
              <a:srgbClr val="79AD75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39" name="Freeform 166"/>
            <p:cNvSpPr>
              <a:spLocks/>
            </p:cNvSpPr>
            <p:nvPr/>
          </p:nvSpPr>
          <p:spPr bwMode="gray">
            <a:xfrm>
              <a:off x="4584" y="2014"/>
              <a:ext cx="95" cy="60"/>
            </a:xfrm>
            <a:custGeom>
              <a:avLst/>
              <a:gdLst>
                <a:gd name="T0" fmla="*/ 83 w 73"/>
                <a:gd name="T1" fmla="*/ 3 h 46"/>
                <a:gd name="T2" fmla="*/ 72 w 73"/>
                <a:gd name="T3" fmla="*/ 0 h 46"/>
                <a:gd name="T4" fmla="*/ 59 w 73"/>
                <a:gd name="T5" fmla="*/ 3 h 46"/>
                <a:gd name="T6" fmla="*/ 55 w 73"/>
                <a:gd name="T7" fmla="*/ 5 h 46"/>
                <a:gd name="T8" fmla="*/ 46 w 73"/>
                <a:gd name="T9" fmla="*/ 5 h 46"/>
                <a:gd name="T10" fmla="*/ 38 w 73"/>
                <a:gd name="T11" fmla="*/ 8 h 46"/>
                <a:gd name="T12" fmla="*/ 38 w 73"/>
                <a:gd name="T13" fmla="*/ 7 h 46"/>
                <a:gd name="T14" fmla="*/ 36 w 73"/>
                <a:gd name="T15" fmla="*/ 5 h 46"/>
                <a:gd name="T16" fmla="*/ 29 w 73"/>
                <a:gd name="T17" fmla="*/ 3 h 46"/>
                <a:gd name="T18" fmla="*/ 20 w 73"/>
                <a:gd name="T19" fmla="*/ 3 h 46"/>
                <a:gd name="T20" fmla="*/ 14 w 73"/>
                <a:gd name="T21" fmla="*/ 3 h 46"/>
                <a:gd name="T22" fmla="*/ 9 w 73"/>
                <a:gd name="T23" fmla="*/ 7 h 46"/>
                <a:gd name="T24" fmla="*/ 7 w 73"/>
                <a:gd name="T25" fmla="*/ 13 h 46"/>
                <a:gd name="T26" fmla="*/ 4 w 73"/>
                <a:gd name="T27" fmla="*/ 20 h 46"/>
                <a:gd name="T28" fmla="*/ 5 w 73"/>
                <a:gd name="T29" fmla="*/ 26 h 46"/>
                <a:gd name="T30" fmla="*/ 3 w 73"/>
                <a:gd name="T31" fmla="*/ 35 h 46"/>
                <a:gd name="T32" fmla="*/ 0 w 73"/>
                <a:gd name="T33" fmla="*/ 44 h 46"/>
                <a:gd name="T34" fmla="*/ 4 w 73"/>
                <a:gd name="T35" fmla="*/ 53 h 46"/>
                <a:gd name="T36" fmla="*/ 13 w 73"/>
                <a:gd name="T37" fmla="*/ 60 h 46"/>
                <a:gd name="T38" fmla="*/ 27 w 73"/>
                <a:gd name="T39" fmla="*/ 57 h 46"/>
                <a:gd name="T40" fmla="*/ 34 w 73"/>
                <a:gd name="T41" fmla="*/ 57 h 46"/>
                <a:gd name="T42" fmla="*/ 42 w 73"/>
                <a:gd name="T43" fmla="*/ 57 h 46"/>
                <a:gd name="T44" fmla="*/ 44 w 73"/>
                <a:gd name="T45" fmla="*/ 57 h 46"/>
                <a:gd name="T46" fmla="*/ 46 w 73"/>
                <a:gd name="T47" fmla="*/ 59 h 46"/>
                <a:gd name="T48" fmla="*/ 48 w 73"/>
                <a:gd name="T49" fmla="*/ 57 h 46"/>
                <a:gd name="T50" fmla="*/ 56 w 73"/>
                <a:gd name="T51" fmla="*/ 56 h 46"/>
                <a:gd name="T52" fmla="*/ 65 w 73"/>
                <a:gd name="T53" fmla="*/ 56 h 46"/>
                <a:gd name="T54" fmla="*/ 72 w 73"/>
                <a:gd name="T55" fmla="*/ 55 h 46"/>
                <a:gd name="T56" fmla="*/ 75 w 73"/>
                <a:gd name="T57" fmla="*/ 51 h 46"/>
                <a:gd name="T58" fmla="*/ 77 w 73"/>
                <a:gd name="T59" fmla="*/ 44 h 46"/>
                <a:gd name="T60" fmla="*/ 79 w 73"/>
                <a:gd name="T61" fmla="*/ 42 h 46"/>
                <a:gd name="T62" fmla="*/ 83 w 73"/>
                <a:gd name="T63" fmla="*/ 38 h 46"/>
                <a:gd name="T64" fmla="*/ 86 w 73"/>
                <a:gd name="T65" fmla="*/ 35 h 46"/>
                <a:gd name="T66" fmla="*/ 88 w 73"/>
                <a:gd name="T67" fmla="*/ 31 h 46"/>
                <a:gd name="T68" fmla="*/ 90 w 73"/>
                <a:gd name="T69" fmla="*/ 22 h 46"/>
                <a:gd name="T70" fmla="*/ 94 w 73"/>
                <a:gd name="T71" fmla="*/ 13 h 46"/>
                <a:gd name="T72" fmla="*/ 94 w 73"/>
                <a:gd name="T73" fmla="*/ 10 h 46"/>
                <a:gd name="T74" fmla="*/ 92 w 73"/>
                <a:gd name="T75" fmla="*/ 9 h 46"/>
                <a:gd name="T76" fmla="*/ 91 w 73"/>
                <a:gd name="T77" fmla="*/ 5 h 46"/>
                <a:gd name="T78" fmla="*/ 88 w 73"/>
                <a:gd name="T79" fmla="*/ 3 h 46"/>
                <a:gd name="T80" fmla="*/ 83 w 73"/>
                <a:gd name="T81" fmla="*/ 3 h 46"/>
                <a:gd name="T82" fmla="*/ 77 w 73"/>
                <a:gd name="T83" fmla="*/ 0 h 46"/>
                <a:gd name="T84" fmla="*/ 72 w 73"/>
                <a:gd name="T85" fmla="*/ 0 h 46"/>
                <a:gd name="T86" fmla="*/ 85 w 73"/>
                <a:gd name="T87" fmla="*/ 3 h 4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3"/>
                <a:gd name="T133" fmla="*/ 0 h 46"/>
                <a:gd name="T134" fmla="*/ 73 w 73"/>
                <a:gd name="T135" fmla="*/ 46 h 4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3" h="46">
                  <a:moveTo>
                    <a:pt x="65" y="2"/>
                  </a:moveTo>
                  <a:lnTo>
                    <a:pt x="64" y="2"/>
                  </a:lnTo>
                  <a:lnTo>
                    <a:pt x="63" y="1"/>
                  </a:lnTo>
                  <a:lnTo>
                    <a:pt x="55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2" y="4"/>
                  </a:lnTo>
                  <a:lnTo>
                    <a:pt x="39" y="4"/>
                  </a:lnTo>
                  <a:lnTo>
                    <a:pt x="35" y="4"/>
                  </a:lnTo>
                  <a:lnTo>
                    <a:pt x="32" y="5"/>
                  </a:lnTo>
                  <a:lnTo>
                    <a:pt x="29" y="6"/>
                  </a:lnTo>
                  <a:lnTo>
                    <a:pt x="29" y="5"/>
                  </a:lnTo>
                  <a:lnTo>
                    <a:pt x="28" y="4"/>
                  </a:lnTo>
                  <a:lnTo>
                    <a:pt x="25" y="3"/>
                  </a:lnTo>
                  <a:lnTo>
                    <a:pt x="22" y="2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3"/>
                  </a:lnTo>
                  <a:lnTo>
                    <a:pt x="7" y="5"/>
                  </a:lnTo>
                  <a:lnTo>
                    <a:pt x="6" y="7"/>
                  </a:lnTo>
                  <a:lnTo>
                    <a:pt x="5" y="10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3" y="18"/>
                  </a:lnTo>
                  <a:lnTo>
                    <a:pt x="4" y="20"/>
                  </a:lnTo>
                  <a:lnTo>
                    <a:pt x="3" y="23"/>
                  </a:lnTo>
                  <a:lnTo>
                    <a:pt x="2" y="27"/>
                  </a:lnTo>
                  <a:lnTo>
                    <a:pt x="1" y="31"/>
                  </a:lnTo>
                  <a:lnTo>
                    <a:pt x="0" y="34"/>
                  </a:lnTo>
                  <a:lnTo>
                    <a:pt x="1" y="38"/>
                  </a:lnTo>
                  <a:lnTo>
                    <a:pt x="3" y="41"/>
                  </a:lnTo>
                  <a:lnTo>
                    <a:pt x="5" y="44"/>
                  </a:lnTo>
                  <a:lnTo>
                    <a:pt x="10" y="46"/>
                  </a:lnTo>
                  <a:lnTo>
                    <a:pt x="16" y="45"/>
                  </a:lnTo>
                  <a:lnTo>
                    <a:pt x="21" y="44"/>
                  </a:lnTo>
                  <a:lnTo>
                    <a:pt x="24" y="44"/>
                  </a:lnTo>
                  <a:lnTo>
                    <a:pt x="26" y="44"/>
                  </a:lnTo>
                  <a:lnTo>
                    <a:pt x="29" y="44"/>
                  </a:lnTo>
                  <a:lnTo>
                    <a:pt x="32" y="44"/>
                  </a:lnTo>
                  <a:lnTo>
                    <a:pt x="34" y="43"/>
                  </a:lnTo>
                  <a:lnTo>
                    <a:pt x="34" y="44"/>
                  </a:lnTo>
                  <a:lnTo>
                    <a:pt x="34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7" y="44"/>
                  </a:lnTo>
                  <a:lnTo>
                    <a:pt x="39" y="44"/>
                  </a:lnTo>
                  <a:lnTo>
                    <a:pt x="43" y="43"/>
                  </a:lnTo>
                  <a:lnTo>
                    <a:pt x="46" y="43"/>
                  </a:lnTo>
                  <a:lnTo>
                    <a:pt x="50" y="43"/>
                  </a:lnTo>
                  <a:lnTo>
                    <a:pt x="53" y="43"/>
                  </a:lnTo>
                  <a:lnTo>
                    <a:pt x="55" y="42"/>
                  </a:lnTo>
                  <a:lnTo>
                    <a:pt x="57" y="40"/>
                  </a:lnTo>
                  <a:lnTo>
                    <a:pt x="58" y="39"/>
                  </a:lnTo>
                  <a:lnTo>
                    <a:pt x="58" y="36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61" y="32"/>
                  </a:lnTo>
                  <a:lnTo>
                    <a:pt x="62" y="31"/>
                  </a:lnTo>
                  <a:lnTo>
                    <a:pt x="64" y="29"/>
                  </a:lnTo>
                  <a:lnTo>
                    <a:pt x="65" y="28"/>
                  </a:lnTo>
                  <a:lnTo>
                    <a:pt x="66" y="27"/>
                  </a:lnTo>
                  <a:lnTo>
                    <a:pt x="67" y="26"/>
                  </a:lnTo>
                  <a:lnTo>
                    <a:pt x="68" y="24"/>
                  </a:lnTo>
                  <a:lnTo>
                    <a:pt x="68" y="20"/>
                  </a:lnTo>
                  <a:lnTo>
                    <a:pt x="69" y="17"/>
                  </a:lnTo>
                  <a:lnTo>
                    <a:pt x="70" y="14"/>
                  </a:lnTo>
                  <a:lnTo>
                    <a:pt x="72" y="10"/>
                  </a:lnTo>
                  <a:lnTo>
                    <a:pt x="73" y="9"/>
                  </a:lnTo>
                  <a:lnTo>
                    <a:pt x="72" y="8"/>
                  </a:lnTo>
                  <a:lnTo>
                    <a:pt x="71" y="7"/>
                  </a:lnTo>
                  <a:lnTo>
                    <a:pt x="70" y="6"/>
                  </a:lnTo>
                  <a:lnTo>
                    <a:pt x="70" y="4"/>
                  </a:lnTo>
                  <a:lnTo>
                    <a:pt x="69" y="3"/>
                  </a:lnTo>
                  <a:lnTo>
                    <a:pt x="68" y="2"/>
                  </a:lnTo>
                  <a:lnTo>
                    <a:pt x="67" y="2"/>
                  </a:lnTo>
                  <a:lnTo>
                    <a:pt x="64" y="2"/>
                  </a:lnTo>
                  <a:lnTo>
                    <a:pt x="62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65" y="2"/>
                  </a:lnTo>
                  <a:close/>
                </a:path>
              </a:pathLst>
            </a:custGeom>
            <a:solidFill>
              <a:srgbClr val="79AD75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40" name="Freeform 167"/>
            <p:cNvSpPr>
              <a:spLocks/>
            </p:cNvSpPr>
            <p:nvPr/>
          </p:nvSpPr>
          <p:spPr bwMode="gray">
            <a:xfrm>
              <a:off x="4584" y="2014"/>
              <a:ext cx="95" cy="60"/>
            </a:xfrm>
            <a:custGeom>
              <a:avLst/>
              <a:gdLst>
                <a:gd name="T0" fmla="*/ 83 w 73"/>
                <a:gd name="T1" fmla="*/ 3 h 46"/>
                <a:gd name="T2" fmla="*/ 72 w 73"/>
                <a:gd name="T3" fmla="*/ 0 h 46"/>
                <a:gd name="T4" fmla="*/ 59 w 73"/>
                <a:gd name="T5" fmla="*/ 3 h 46"/>
                <a:gd name="T6" fmla="*/ 55 w 73"/>
                <a:gd name="T7" fmla="*/ 5 h 46"/>
                <a:gd name="T8" fmla="*/ 46 w 73"/>
                <a:gd name="T9" fmla="*/ 5 h 46"/>
                <a:gd name="T10" fmla="*/ 38 w 73"/>
                <a:gd name="T11" fmla="*/ 8 h 46"/>
                <a:gd name="T12" fmla="*/ 38 w 73"/>
                <a:gd name="T13" fmla="*/ 7 h 46"/>
                <a:gd name="T14" fmla="*/ 36 w 73"/>
                <a:gd name="T15" fmla="*/ 5 h 46"/>
                <a:gd name="T16" fmla="*/ 29 w 73"/>
                <a:gd name="T17" fmla="*/ 3 h 46"/>
                <a:gd name="T18" fmla="*/ 20 w 73"/>
                <a:gd name="T19" fmla="*/ 3 h 46"/>
                <a:gd name="T20" fmla="*/ 14 w 73"/>
                <a:gd name="T21" fmla="*/ 3 h 46"/>
                <a:gd name="T22" fmla="*/ 9 w 73"/>
                <a:gd name="T23" fmla="*/ 7 h 46"/>
                <a:gd name="T24" fmla="*/ 7 w 73"/>
                <a:gd name="T25" fmla="*/ 13 h 46"/>
                <a:gd name="T26" fmla="*/ 4 w 73"/>
                <a:gd name="T27" fmla="*/ 20 h 46"/>
                <a:gd name="T28" fmla="*/ 5 w 73"/>
                <a:gd name="T29" fmla="*/ 26 h 46"/>
                <a:gd name="T30" fmla="*/ 3 w 73"/>
                <a:gd name="T31" fmla="*/ 35 h 46"/>
                <a:gd name="T32" fmla="*/ 0 w 73"/>
                <a:gd name="T33" fmla="*/ 44 h 46"/>
                <a:gd name="T34" fmla="*/ 4 w 73"/>
                <a:gd name="T35" fmla="*/ 53 h 46"/>
                <a:gd name="T36" fmla="*/ 13 w 73"/>
                <a:gd name="T37" fmla="*/ 60 h 46"/>
                <a:gd name="T38" fmla="*/ 27 w 73"/>
                <a:gd name="T39" fmla="*/ 57 h 46"/>
                <a:gd name="T40" fmla="*/ 34 w 73"/>
                <a:gd name="T41" fmla="*/ 57 h 46"/>
                <a:gd name="T42" fmla="*/ 42 w 73"/>
                <a:gd name="T43" fmla="*/ 57 h 46"/>
                <a:gd name="T44" fmla="*/ 44 w 73"/>
                <a:gd name="T45" fmla="*/ 57 h 46"/>
                <a:gd name="T46" fmla="*/ 46 w 73"/>
                <a:gd name="T47" fmla="*/ 59 h 46"/>
                <a:gd name="T48" fmla="*/ 48 w 73"/>
                <a:gd name="T49" fmla="*/ 57 h 46"/>
                <a:gd name="T50" fmla="*/ 56 w 73"/>
                <a:gd name="T51" fmla="*/ 56 h 46"/>
                <a:gd name="T52" fmla="*/ 65 w 73"/>
                <a:gd name="T53" fmla="*/ 56 h 46"/>
                <a:gd name="T54" fmla="*/ 72 w 73"/>
                <a:gd name="T55" fmla="*/ 55 h 46"/>
                <a:gd name="T56" fmla="*/ 75 w 73"/>
                <a:gd name="T57" fmla="*/ 51 h 46"/>
                <a:gd name="T58" fmla="*/ 77 w 73"/>
                <a:gd name="T59" fmla="*/ 44 h 46"/>
                <a:gd name="T60" fmla="*/ 79 w 73"/>
                <a:gd name="T61" fmla="*/ 42 h 46"/>
                <a:gd name="T62" fmla="*/ 83 w 73"/>
                <a:gd name="T63" fmla="*/ 38 h 46"/>
                <a:gd name="T64" fmla="*/ 86 w 73"/>
                <a:gd name="T65" fmla="*/ 35 h 46"/>
                <a:gd name="T66" fmla="*/ 88 w 73"/>
                <a:gd name="T67" fmla="*/ 31 h 46"/>
                <a:gd name="T68" fmla="*/ 90 w 73"/>
                <a:gd name="T69" fmla="*/ 22 h 46"/>
                <a:gd name="T70" fmla="*/ 94 w 73"/>
                <a:gd name="T71" fmla="*/ 13 h 46"/>
                <a:gd name="T72" fmla="*/ 94 w 73"/>
                <a:gd name="T73" fmla="*/ 10 h 46"/>
                <a:gd name="T74" fmla="*/ 92 w 73"/>
                <a:gd name="T75" fmla="*/ 9 h 46"/>
                <a:gd name="T76" fmla="*/ 91 w 73"/>
                <a:gd name="T77" fmla="*/ 5 h 46"/>
                <a:gd name="T78" fmla="*/ 88 w 73"/>
                <a:gd name="T79" fmla="*/ 3 h 46"/>
                <a:gd name="T80" fmla="*/ 83 w 73"/>
                <a:gd name="T81" fmla="*/ 3 h 46"/>
                <a:gd name="T82" fmla="*/ 77 w 73"/>
                <a:gd name="T83" fmla="*/ 0 h 46"/>
                <a:gd name="T84" fmla="*/ 72 w 73"/>
                <a:gd name="T85" fmla="*/ 0 h 4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3"/>
                <a:gd name="T130" fmla="*/ 0 h 46"/>
                <a:gd name="T131" fmla="*/ 73 w 73"/>
                <a:gd name="T132" fmla="*/ 46 h 4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3" h="46">
                  <a:moveTo>
                    <a:pt x="65" y="2"/>
                  </a:moveTo>
                  <a:lnTo>
                    <a:pt x="64" y="2"/>
                  </a:lnTo>
                  <a:lnTo>
                    <a:pt x="63" y="1"/>
                  </a:lnTo>
                  <a:lnTo>
                    <a:pt x="55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2" y="4"/>
                  </a:lnTo>
                  <a:lnTo>
                    <a:pt x="39" y="4"/>
                  </a:lnTo>
                  <a:lnTo>
                    <a:pt x="35" y="4"/>
                  </a:lnTo>
                  <a:lnTo>
                    <a:pt x="32" y="5"/>
                  </a:lnTo>
                  <a:lnTo>
                    <a:pt x="29" y="6"/>
                  </a:lnTo>
                  <a:lnTo>
                    <a:pt x="29" y="5"/>
                  </a:lnTo>
                  <a:lnTo>
                    <a:pt x="28" y="4"/>
                  </a:lnTo>
                  <a:lnTo>
                    <a:pt x="25" y="3"/>
                  </a:lnTo>
                  <a:lnTo>
                    <a:pt x="22" y="2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3"/>
                  </a:lnTo>
                  <a:lnTo>
                    <a:pt x="7" y="5"/>
                  </a:lnTo>
                  <a:lnTo>
                    <a:pt x="6" y="7"/>
                  </a:lnTo>
                  <a:lnTo>
                    <a:pt x="5" y="10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3" y="18"/>
                  </a:lnTo>
                  <a:lnTo>
                    <a:pt x="4" y="20"/>
                  </a:lnTo>
                  <a:lnTo>
                    <a:pt x="3" y="23"/>
                  </a:lnTo>
                  <a:lnTo>
                    <a:pt x="2" y="27"/>
                  </a:lnTo>
                  <a:lnTo>
                    <a:pt x="1" y="31"/>
                  </a:lnTo>
                  <a:lnTo>
                    <a:pt x="0" y="34"/>
                  </a:lnTo>
                  <a:lnTo>
                    <a:pt x="1" y="38"/>
                  </a:lnTo>
                  <a:lnTo>
                    <a:pt x="3" y="41"/>
                  </a:lnTo>
                  <a:lnTo>
                    <a:pt x="5" y="44"/>
                  </a:lnTo>
                  <a:lnTo>
                    <a:pt x="10" y="46"/>
                  </a:lnTo>
                  <a:lnTo>
                    <a:pt x="16" y="45"/>
                  </a:lnTo>
                  <a:lnTo>
                    <a:pt x="21" y="44"/>
                  </a:lnTo>
                  <a:lnTo>
                    <a:pt x="24" y="44"/>
                  </a:lnTo>
                  <a:lnTo>
                    <a:pt x="26" y="44"/>
                  </a:lnTo>
                  <a:lnTo>
                    <a:pt x="29" y="44"/>
                  </a:lnTo>
                  <a:lnTo>
                    <a:pt x="32" y="44"/>
                  </a:lnTo>
                  <a:lnTo>
                    <a:pt x="34" y="43"/>
                  </a:lnTo>
                  <a:lnTo>
                    <a:pt x="34" y="44"/>
                  </a:lnTo>
                  <a:lnTo>
                    <a:pt x="34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7" y="44"/>
                  </a:lnTo>
                  <a:lnTo>
                    <a:pt x="39" y="44"/>
                  </a:lnTo>
                  <a:lnTo>
                    <a:pt x="43" y="43"/>
                  </a:lnTo>
                  <a:lnTo>
                    <a:pt x="46" y="43"/>
                  </a:lnTo>
                  <a:lnTo>
                    <a:pt x="50" y="43"/>
                  </a:lnTo>
                  <a:lnTo>
                    <a:pt x="53" y="43"/>
                  </a:lnTo>
                  <a:lnTo>
                    <a:pt x="55" y="42"/>
                  </a:lnTo>
                  <a:lnTo>
                    <a:pt x="57" y="40"/>
                  </a:lnTo>
                  <a:lnTo>
                    <a:pt x="58" y="39"/>
                  </a:lnTo>
                  <a:lnTo>
                    <a:pt x="58" y="36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61" y="32"/>
                  </a:lnTo>
                  <a:lnTo>
                    <a:pt x="62" y="31"/>
                  </a:lnTo>
                  <a:lnTo>
                    <a:pt x="64" y="29"/>
                  </a:lnTo>
                  <a:lnTo>
                    <a:pt x="65" y="28"/>
                  </a:lnTo>
                  <a:lnTo>
                    <a:pt x="66" y="27"/>
                  </a:lnTo>
                  <a:lnTo>
                    <a:pt x="67" y="26"/>
                  </a:lnTo>
                  <a:lnTo>
                    <a:pt x="68" y="24"/>
                  </a:lnTo>
                  <a:lnTo>
                    <a:pt x="68" y="20"/>
                  </a:lnTo>
                  <a:lnTo>
                    <a:pt x="69" y="17"/>
                  </a:lnTo>
                  <a:lnTo>
                    <a:pt x="70" y="14"/>
                  </a:lnTo>
                  <a:lnTo>
                    <a:pt x="72" y="10"/>
                  </a:lnTo>
                  <a:lnTo>
                    <a:pt x="73" y="9"/>
                  </a:lnTo>
                  <a:lnTo>
                    <a:pt x="72" y="8"/>
                  </a:lnTo>
                  <a:lnTo>
                    <a:pt x="71" y="7"/>
                  </a:lnTo>
                  <a:lnTo>
                    <a:pt x="70" y="6"/>
                  </a:lnTo>
                  <a:lnTo>
                    <a:pt x="70" y="4"/>
                  </a:lnTo>
                  <a:lnTo>
                    <a:pt x="69" y="3"/>
                  </a:lnTo>
                  <a:lnTo>
                    <a:pt x="68" y="2"/>
                  </a:lnTo>
                  <a:lnTo>
                    <a:pt x="67" y="2"/>
                  </a:lnTo>
                  <a:lnTo>
                    <a:pt x="64" y="2"/>
                  </a:lnTo>
                  <a:lnTo>
                    <a:pt x="62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0"/>
                  </a:lnTo>
                </a:path>
              </a:pathLst>
            </a:custGeom>
            <a:solidFill>
              <a:srgbClr val="79AD75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41" name="Freeform 168"/>
            <p:cNvSpPr>
              <a:spLocks/>
            </p:cNvSpPr>
            <p:nvPr/>
          </p:nvSpPr>
          <p:spPr bwMode="gray">
            <a:xfrm>
              <a:off x="4536" y="2054"/>
              <a:ext cx="6" cy="7"/>
            </a:xfrm>
            <a:custGeom>
              <a:avLst/>
              <a:gdLst>
                <a:gd name="T0" fmla="*/ 6 w 5"/>
                <a:gd name="T1" fmla="*/ 0 h 5"/>
                <a:gd name="T2" fmla="*/ 4 w 5"/>
                <a:gd name="T3" fmla="*/ 0 h 5"/>
                <a:gd name="T4" fmla="*/ 2 w 5"/>
                <a:gd name="T5" fmla="*/ 0 h 5"/>
                <a:gd name="T6" fmla="*/ 1 w 5"/>
                <a:gd name="T7" fmla="*/ 0 h 5"/>
                <a:gd name="T8" fmla="*/ 1 w 5"/>
                <a:gd name="T9" fmla="*/ 1 h 5"/>
                <a:gd name="T10" fmla="*/ 1 w 5"/>
                <a:gd name="T11" fmla="*/ 3 h 5"/>
                <a:gd name="T12" fmla="*/ 0 w 5"/>
                <a:gd name="T13" fmla="*/ 4 h 5"/>
                <a:gd name="T14" fmla="*/ 0 w 5"/>
                <a:gd name="T15" fmla="*/ 6 h 5"/>
                <a:gd name="T16" fmla="*/ 0 w 5"/>
                <a:gd name="T17" fmla="*/ 6 h 5"/>
                <a:gd name="T18" fmla="*/ 0 w 5"/>
                <a:gd name="T19" fmla="*/ 7 h 5"/>
                <a:gd name="T20" fmla="*/ 1 w 5"/>
                <a:gd name="T21" fmla="*/ 7 h 5"/>
                <a:gd name="T22" fmla="*/ 4 w 5"/>
                <a:gd name="T23" fmla="*/ 4 h 5"/>
                <a:gd name="T24" fmla="*/ 6 w 5"/>
                <a:gd name="T25" fmla="*/ 1 h 5"/>
                <a:gd name="T26" fmla="*/ 6 w 5"/>
                <a:gd name="T27" fmla="*/ 1 h 5"/>
                <a:gd name="T28" fmla="*/ 6 w 5"/>
                <a:gd name="T29" fmla="*/ 0 h 5"/>
                <a:gd name="T30" fmla="*/ 4 w 5"/>
                <a:gd name="T31" fmla="*/ 0 h 5"/>
                <a:gd name="T32" fmla="*/ 4 w 5"/>
                <a:gd name="T33" fmla="*/ 0 h 5"/>
                <a:gd name="T34" fmla="*/ 4 w 5"/>
                <a:gd name="T35" fmla="*/ 0 h 5"/>
                <a:gd name="T36" fmla="*/ 4 w 5"/>
                <a:gd name="T37" fmla="*/ 0 h 5"/>
                <a:gd name="T38" fmla="*/ 6 w 5"/>
                <a:gd name="T39" fmla="*/ 0 h 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"/>
                <a:gd name="T61" fmla="*/ 0 h 5"/>
                <a:gd name="T62" fmla="*/ 5 w 5"/>
                <a:gd name="T63" fmla="*/ 5 h 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" h="5">
                  <a:moveTo>
                    <a:pt x="5" y="0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79AD75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42" name="Freeform 169"/>
            <p:cNvSpPr>
              <a:spLocks/>
            </p:cNvSpPr>
            <p:nvPr/>
          </p:nvSpPr>
          <p:spPr bwMode="gray">
            <a:xfrm>
              <a:off x="4536" y="2054"/>
              <a:ext cx="6" cy="7"/>
            </a:xfrm>
            <a:custGeom>
              <a:avLst/>
              <a:gdLst>
                <a:gd name="T0" fmla="*/ 6 w 5"/>
                <a:gd name="T1" fmla="*/ 0 h 5"/>
                <a:gd name="T2" fmla="*/ 4 w 5"/>
                <a:gd name="T3" fmla="*/ 0 h 5"/>
                <a:gd name="T4" fmla="*/ 2 w 5"/>
                <a:gd name="T5" fmla="*/ 0 h 5"/>
                <a:gd name="T6" fmla="*/ 1 w 5"/>
                <a:gd name="T7" fmla="*/ 0 h 5"/>
                <a:gd name="T8" fmla="*/ 1 w 5"/>
                <a:gd name="T9" fmla="*/ 1 h 5"/>
                <a:gd name="T10" fmla="*/ 1 w 5"/>
                <a:gd name="T11" fmla="*/ 3 h 5"/>
                <a:gd name="T12" fmla="*/ 0 w 5"/>
                <a:gd name="T13" fmla="*/ 4 h 5"/>
                <a:gd name="T14" fmla="*/ 0 w 5"/>
                <a:gd name="T15" fmla="*/ 6 h 5"/>
                <a:gd name="T16" fmla="*/ 0 w 5"/>
                <a:gd name="T17" fmla="*/ 6 h 5"/>
                <a:gd name="T18" fmla="*/ 0 w 5"/>
                <a:gd name="T19" fmla="*/ 7 h 5"/>
                <a:gd name="T20" fmla="*/ 1 w 5"/>
                <a:gd name="T21" fmla="*/ 7 h 5"/>
                <a:gd name="T22" fmla="*/ 4 w 5"/>
                <a:gd name="T23" fmla="*/ 4 h 5"/>
                <a:gd name="T24" fmla="*/ 6 w 5"/>
                <a:gd name="T25" fmla="*/ 1 h 5"/>
                <a:gd name="T26" fmla="*/ 6 w 5"/>
                <a:gd name="T27" fmla="*/ 1 h 5"/>
                <a:gd name="T28" fmla="*/ 6 w 5"/>
                <a:gd name="T29" fmla="*/ 0 h 5"/>
                <a:gd name="T30" fmla="*/ 4 w 5"/>
                <a:gd name="T31" fmla="*/ 0 h 5"/>
                <a:gd name="T32" fmla="*/ 4 w 5"/>
                <a:gd name="T33" fmla="*/ 0 h 5"/>
                <a:gd name="T34" fmla="*/ 4 w 5"/>
                <a:gd name="T35" fmla="*/ 0 h 5"/>
                <a:gd name="T36" fmla="*/ 4 w 5"/>
                <a:gd name="T37" fmla="*/ 0 h 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"/>
                <a:gd name="T58" fmla="*/ 0 h 5"/>
                <a:gd name="T59" fmla="*/ 5 w 5"/>
                <a:gd name="T60" fmla="*/ 5 h 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" h="5">
                  <a:moveTo>
                    <a:pt x="5" y="0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5" y="0"/>
                  </a:lnTo>
                  <a:lnTo>
                    <a:pt x="3" y="0"/>
                  </a:lnTo>
                </a:path>
              </a:pathLst>
            </a:custGeom>
            <a:solidFill>
              <a:srgbClr val="79AD75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43" name="Freeform 170"/>
            <p:cNvSpPr>
              <a:spLocks/>
            </p:cNvSpPr>
            <p:nvPr/>
          </p:nvSpPr>
          <p:spPr bwMode="gray">
            <a:xfrm>
              <a:off x="3706" y="1806"/>
              <a:ext cx="1473" cy="1433"/>
            </a:xfrm>
            <a:custGeom>
              <a:avLst/>
              <a:gdLst>
                <a:gd name="T0" fmla="*/ 736 w 1129"/>
                <a:gd name="T1" fmla="*/ 1212 h 1098"/>
                <a:gd name="T2" fmla="*/ 721 w 1129"/>
                <a:gd name="T3" fmla="*/ 1143 h 1098"/>
                <a:gd name="T4" fmla="*/ 685 w 1129"/>
                <a:gd name="T5" fmla="*/ 1075 h 1098"/>
                <a:gd name="T6" fmla="*/ 607 w 1129"/>
                <a:gd name="T7" fmla="*/ 976 h 1098"/>
                <a:gd name="T8" fmla="*/ 609 w 1129"/>
                <a:gd name="T9" fmla="*/ 915 h 1098"/>
                <a:gd name="T10" fmla="*/ 595 w 1129"/>
                <a:gd name="T11" fmla="*/ 812 h 1098"/>
                <a:gd name="T12" fmla="*/ 524 w 1129"/>
                <a:gd name="T13" fmla="*/ 754 h 1098"/>
                <a:gd name="T14" fmla="*/ 389 w 1129"/>
                <a:gd name="T15" fmla="*/ 666 h 1098"/>
                <a:gd name="T16" fmla="*/ 313 w 1129"/>
                <a:gd name="T17" fmla="*/ 561 h 1098"/>
                <a:gd name="T18" fmla="*/ 244 w 1129"/>
                <a:gd name="T19" fmla="*/ 598 h 1098"/>
                <a:gd name="T20" fmla="*/ 140 w 1129"/>
                <a:gd name="T21" fmla="*/ 625 h 1098"/>
                <a:gd name="T22" fmla="*/ 123 w 1129"/>
                <a:gd name="T23" fmla="*/ 579 h 1098"/>
                <a:gd name="T24" fmla="*/ 35 w 1129"/>
                <a:gd name="T25" fmla="*/ 556 h 1098"/>
                <a:gd name="T26" fmla="*/ 8 w 1129"/>
                <a:gd name="T27" fmla="*/ 470 h 1098"/>
                <a:gd name="T28" fmla="*/ 34 w 1129"/>
                <a:gd name="T29" fmla="*/ 422 h 1098"/>
                <a:gd name="T30" fmla="*/ 151 w 1129"/>
                <a:gd name="T31" fmla="*/ 371 h 1098"/>
                <a:gd name="T32" fmla="*/ 158 w 1129"/>
                <a:gd name="T33" fmla="*/ 175 h 1098"/>
                <a:gd name="T34" fmla="*/ 149 w 1129"/>
                <a:gd name="T35" fmla="*/ 136 h 1098"/>
                <a:gd name="T36" fmla="*/ 241 w 1129"/>
                <a:gd name="T37" fmla="*/ 119 h 1098"/>
                <a:gd name="T38" fmla="*/ 304 w 1129"/>
                <a:gd name="T39" fmla="*/ 175 h 1098"/>
                <a:gd name="T40" fmla="*/ 394 w 1129"/>
                <a:gd name="T41" fmla="*/ 107 h 1098"/>
                <a:gd name="T42" fmla="*/ 352 w 1129"/>
                <a:gd name="T43" fmla="*/ 46 h 1098"/>
                <a:gd name="T44" fmla="*/ 431 w 1129"/>
                <a:gd name="T45" fmla="*/ 43 h 1098"/>
                <a:gd name="T46" fmla="*/ 531 w 1129"/>
                <a:gd name="T47" fmla="*/ 7 h 1098"/>
                <a:gd name="T48" fmla="*/ 570 w 1129"/>
                <a:gd name="T49" fmla="*/ 137 h 1098"/>
                <a:gd name="T50" fmla="*/ 645 w 1129"/>
                <a:gd name="T51" fmla="*/ 124 h 1098"/>
                <a:gd name="T52" fmla="*/ 693 w 1129"/>
                <a:gd name="T53" fmla="*/ 107 h 1098"/>
                <a:gd name="T54" fmla="*/ 776 w 1129"/>
                <a:gd name="T55" fmla="*/ 110 h 1098"/>
                <a:gd name="T56" fmla="*/ 838 w 1129"/>
                <a:gd name="T57" fmla="*/ 60 h 1098"/>
                <a:gd name="T58" fmla="*/ 877 w 1129"/>
                <a:gd name="T59" fmla="*/ 91 h 1098"/>
                <a:gd name="T60" fmla="*/ 882 w 1129"/>
                <a:gd name="T61" fmla="*/ 192 h 1098"/>
                <a:gd name="T62" fmla="*/ 813 w 1129"/>
                <a:gd name="T63" fmla="*/ 249 h 1098"/>
                <a:gd name="T64" fmla="*/ 839 w 1129"/>
                <a:gd name="T65" fmla="*/ 299 h 1098"/>
                <a:gd name="T66" fmla="*/ 872 w 1129"/>
                <a:gd name="T67" fmla="*/ 227 h 1098"/>
                <a:gd name="T68" fmla="*/ 886 w 1129"/>
                <a:gd name="T69" fmla="*/ 273 h 1098"/>
                <a:gd name="T70" fmla="*/ 926 w 1129"/>
                <a:gd name="T71" fmla="*/ 296 h 1098"/>
                <a:gd name="T72" fmla="*/ 963 w 1129"/>
                <a:gd name="T73" fmla="*/ 260 h 1098"/>
                <a:gd name="T74" fmla="*/ 1020 w 1129"/>
                <a:gd name="T75" fmla="*/ 234 h 1098"/>
                <a:gd name="T76" fmla="*/ 1078 w 1129"/>
                <a:gd name="T77" fmla="*/ 261 h 1098"/>
                <a:gd name="T78" fmla="*/ 1117 w 1129"/>
                <a:gd name="T79" fmla="*/ 288 h 1098"/>
                <a:gd name="T80" fmla="*/ 1112 w 1129"/>
                <a:gd name="T81" fmla="*/ 329 h 1098"/>
                <a:gd name="T82" fmla="*/ 1153 w 1129"/>
                <a:gd name="T83" fmla="*/ 311 h 1098"/>
                <a:gd name="T84" fmla="*/ 1213 w 1129"/>
                <a:gd name="T85" fmla="*/ 330 h 1098"/>
                <a:gd name="T86" fmla="*/ 1262 w 1129"/>
                <a:gd name="T87" fmla="*/ 339 h 1098"/>
                <a:gd name="T88" fmla="*/ 1332 w 1129"/>
                <a:gd name="T89" fmla="*/ 377 h 1098"/>
                <a:gd name="T90" fmla="*/ 1403 w 1129"/>
                <a:gd name="T91" fmla="*/ 440 h 1098"/>
                <a:gd name="T92" fmla="*/ 1455 w 1129"/>
                <a:gd name="T93" fmla="*/ 475 h 1098"/>
                <a:gd name="T94" fmla="*/ 1464 w 1129"/>
                <a:gd name="T95" fmla="*/ 556 h 1098"/>
                <a:gd name="T96" fmla="*/ 1376 w 1129"/>
                <a:gd name="T97" fmla="*/ 655 h 1098"/>
                <a:gd name="T98" fmla="*/ 1316 w 1129"/>
                <a:gd name="T99" fmla="*/ 720 h 1098"/>
                <a:gd name="T100" fmla="*/ 1301 w 1129"/>
                <a:gd name="T101" fmla="*/ 735 h 1098"/>
                <a:gd name="T102" fmla="*/ 1296 w 1129"/>
                <a:gd name="T103" fmla="*/ 760 h 1098"/>
                <a:gd name="T104" fmla="*/ 1229 w 1129"/>
                <a:gd name="T105" fmla="*/ 981 h 1098"/>
                <a:gd name="T106" fmla="*/ 1151 w 1129"/>
                <a:gd name="T107" fmla="*/ 1085 h 1098"/>
                <a:gd name="T108" fmla="*/ 1100 w 1129"/>
                <a:gd name="T109" fmla="*/ 1094 h 1098"/>
                <a:gd name="T110" fmla="*/ 1031 w 1129"/>
                <a:gd name="T111" fmla="*/ 1111 h 1098"/>
                <a:gd name="T112" fmla="*/ 926 w 1129"/>
                <a:gd name="T113" fmla="*/ 1168 h 1098"/>
                <a:gd name="T114" fmla="*/ 903 w 1129"/>
                <a:gd name="T115" fmla="*/ 1240 h 1098"/>
                <a:gd name="T116" fmla="*/ 797 w 1129"/>
                <a:gd name="T117" fmla="*/ 1407 h 1098"/>
                <a:gd name="T118" fmla="*/ 827 w 1129"/>
                <a:gd name="T119" fmla="*/ 1352 h 1098"/>
                <a:gd name="T120" fmla="*/ 736 w 1129"/>
                <a:gd name="T121" fmla="*/ 1413 h 1098"/>
                <a:gd name="T122" fmla="*/ 667 w 1129"/>
                <a:gd name="T123" fmla="*/ 1366 h 109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29"/>
                <a:gd name="T187" fmla="*/ 0 h 1098"/>
                <a:gd name="T188" fmla="*/ 1129 w 1129"/>
                <a:gd name="T189" fmla="*/ 1098 h 109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29" h="1098">
                  <a:moveTo>
                    <a:pt x="465" y="1024"/>
                  </a:moveTo>
                  <a:lnTo>
                    <a:pt x="473" y="1008"/>
                  </a:lnTo>
                  <a:lnTo>
                    <a:pt x="485" y="993"/>
                  </a:lnTo>
                  <a:lnTo>
                    <a:pt x="487" y="990"/>
                  </a:lnTo>
                  <a:lnTo>
                    <a:pt x="490" y="987"/>
                  </a:lnTo>
                  <a:lnTo>
                    <a:pt x="493" y="984"/>
                  </a:lnTo>
                  <a:lnTo>
                    <a:pt x="497" y="981"/>
                  </a:lnTo>
                  <a:lnTo>
                    <a:pt x="503" y="976"/>
                  </a:lnTo>
                  <a:lnTo>
                    <a:pt x="508" y="970"/>
                  </a:lnTo>
                  <a:lnTo>
                    <a:pt x="513" y="963"/>
                  </a:lnTo>
                  <a:lnTo>
                    <a:pt x="519" y="959"/>
                  </a:lnTo>
                  <a:lnTo>
                    <a:pt x="536" y="950"/>
                  </a:lnTo>
                  <a:lnTo>
                    <a:pt x="551" y="940"/>
                  </a:lnTo>
                  <a:lnTo>
                    <a:pt x="553" y="939"/>
                  </a:lnTo>
                  <a:lnTo>
                    <a:pt x="554" y="939"/>
                  </a:lnTo>
                  <a:lnTo>
                    <a:pt x="556" y="938"/>
                  </a:lnTo>
                  <a:lnTo>
                    <a:pt x="557" y="936"/>
                  </a:lnTo>
                  <a:lnTo>
                    <a:pt x="558" y="934"/>
                  </a:lnTo>
                  <a:lnTo>
                    <a:pt x="558" y="932"/>
                  </a:lnTo>
                  <a:lnTo>
                    <a:pt x="560" y="932"/>
                  </a:lnTo>
                  <a:lnTo>
                    <a:pt x="562" y="932"/>
                  </a:lnTo>
                  <a:lnTo>
                    <a:pt x="563" y="931"/>
                  </a:lnTo>
                  <a:lnTo>
                    <a:pt x="564" y="929"/>
                  </a:lnTo>
                  <a:lnTo>
                    <a:pt x="565" y="928"/>
                  </a:lnTo>
                  <a:lnTo>
                    <a:pt x="568" y="924"/>
                  </a:lnTo>
                  <a:lnTo>
                    <a:pt x="568" y="919"/>
                  </a:lnTo>
                  <a:lnTo>
                    <a:pt x="568" y="913"/>
                  </a:lnTo>
                  <a:lnTo>
                    <a:pt x="569" y="908"/>
                  </a:lnTo>
                  <a:lnTo>
                    <a:pt x="569" y="905"/>
                  </a:lnTo>
                  <a:lnTo>
                    <a:pt x="569" y="904"/>
                  </a:lnTo>
                  <a:lnTo>
                    <a:pt x="567" y="902"/>
                  </a:lnTo>
                  <a:lnTo>
                    <a:pt x="565" y="900"/>
                  </a:lnTo>
                  <a:lnTo>
                    <a:pt x="563" y="897"/>
                  </a:lnTo>
                  <a:lnTo>
                    <a:pt x="561" y="895"/>
                  </a:lnTo>
                  <a:lnTo>
                    <a:pt x="559" y="893"/>
                  </a:lnTo>
                  <a:lnTo>
                    <a:pt x="557" y="893"/>
                  </a:lnTo>
                  <a:lnTo>
                    <a:pt x="555" y="892"/>
                  </a:lnTo>
                  <a:lnTo>
                    <a:pt x="552" y="891"/>
                  </a:lnTo>
                  <a:lnTo>
                    <a:pt x="549" y="891"/>
                  </a:lnTo>
                  <a:lnTo>
                    <a:pt x="545" y="890"/>
                  </a:lnTo>
                  <a:lnTo>
                    <a:pt x="545" y="889"/>
                  </a:lnTo>
                  <a:lnTo>
                    <a:pt x="545" y="888"/>
                  </a:lnTo>
                  <a:lnTo>
                    <a:pt x="546" y="886"/>
                  </a:lnTo>
                  <a:lnTo>
                    <a:pt x="548" y="884"/>
                  </a:lnTo>
                  <a:lnTo>
                    <a:pt x="551" y="879"/>
                  </a:lnTo>
                  <a:lnTo>
                    <a:pt x="553" y="876"/>
                  </a:lnTo>
                  <a:lnTo>
                    <a:pt x="555" y="872"/>
                  </a:lnTo>
                  <a:lnTo>
                    <a:pt x="556" y="869"/>
                  </a:lnTo>
                  <a:lnTo>
                    <a:pt x="557" y="866"/>
                  </a:lnTo>
                  <a:lnTo>
                    <a:pt x="556" y="863"/>
                  </a:lnTo>
                  <a:lnTo>
                    <a:pt x="555" y="859"/>
                  </a:lnTo>
                  <a:lnTo>
                    <a:pt x="554" y="856"/>
                  </a:lnTo>
                  <a:lnTo>
                    <a:pt x="553" y="853"/>
                  </a:lnTo>
                  <a:lnTo>
                    <a:pt x="553" y="851"/>
                  </a:lnTo>
                  <a:lnTo>
                    <a:pt x="553" y="849"/>
                  </a:lnTo>
                  <a:lnTo>
                    <a:pt x="553" y="847"/>
                  </a:lnTo>
                  <a:lnTo>
                    <a:pt x="553" y="845"/>
                  </a:lnTo>
                  <a:lnTo>
                    <a:pt x="553" y="843"/>
                  </a:lnTo>
                  <a:lnTo>
                    <a:pt x="552" y="841"/>
                  </a:lnTo>
                  <a:lnTo>
                    <a:pt x="550" y="840"/>
                  </a:lnTo>
                  <a:lnTo>
                    <a:pt x="550" y="839"/>
                  </a:lnTo>
                  <a:lnTo>
                    <a:pt x="549" y="838"/>
                  </a:lnTo>
                  <a:lnTo>
                    <a:pt x="549" y="837"/>
                  </a:lnTo>
                  <a:lnTo>
                    <a:pt x="548" y="837"/>
                  </a:lnTo>
                  <a:lnTo>
                    <a:pt x="542" y="838"/>
                  </a:lnTo>
                  <a:lnTo>
                    <a:pt x="536" y="838"/>
                  </a:lnTo>
                  <a:lnTo>
                    <a:pt x="531" y="837"/>
                  </a:lnTo>
                  <a:lnTo>
                    <a:pt x="528" y="833"/>
                  </a:lnTo>
                  <a:lnTo>
                    <a:pt x="525" y="824"/>
                  </a:lnTo>
                  <a:lnTo>
                    <a:pt x="522" y="815"/>
                  </a:lnTo>
                  <a:lnTo>
                    <a:pt x="522" y="809"/>
                  </a:lnTo>
                  <a:lnTo>
                    <a:pt x="523" y="803"/>
                  </a:lnTo>
                  <a:lnTo>
                    <a:pt x="522" y="797"/>
                  </a:lnTo>
                  <a:lnTo>
                    <a:pt x="521" y="795"/>
                  </a:lnTo>
                  <a:lnTo>
                    <a:pt x="519" y="794"/>
                  </a:lnTo>
                  <a:lnTo>
                    <a:pt x="518" y="794"/>
                  </a:lnTo>
                  <a:lnTo>
                    <a:pt x="517" y="793"/>
                  </a:lnTo>
                  <a:lnTo>
                    <a:pt x="507" y="789"/>
                  </a:lnTo>
                  <a:lnTo>
                    <a:pt x="496" y="788"/>
                  </a:lnTo>
                  <a:lnTo>
                    <a:pt x="485" y="789"/>
                  </a:lnTo>
                  <a:lnTo>
                    <a:pt x="474" y="788"/>
                  </a:lnTo>
                  <a:lnTo>
                    <a:pt x="464" y="784"/>
                  </a:lnTo>
                  <a:lnTo>
                    <a:pt x="467" y="779"/>
                  </a:lnTo>
                  <a:lnTo>
                    <a:pt x="467" y="771"/>
                  </a:lnTo>
                  <a:lnTo>
                    <a:pt x="466" y="765"/>
                  </a:lnTo>
                  <a:lnTo>
                    <a:pt x="468" y="758"/>
                  </a:lnTo>
                  <a:lnTo>
                    <a:pt x="468" y="756"/>
                  </a:lnTo>
                  <a:lnTo>
                    <a:pt x="468" y="754"/>
                  </a:lnTo>
                  <a:lnTo>
                    <a:pt x="467" y="752"/>
                  </a:lnTo>
                  <a:lnTo>
                    <a:pt x="466" y="750"/>
                  </a:lnTo>
                  <a:lnTo>
                    <a:pt x="465" y="748"/>
                  </a:lnTo>
                  <a:lnTo>
                    <a:pt x="463" y="746"/>
                  </a:lnTo>
                  <a:lnTo>
                    <a:pt x="462" y="744"/>
                  </a:lnTo>
                  <a:lnTo>
                    <a:pt x="461" y="741"/>
                  </a:lnTo>
                  <a:lnTo>
                    <a:pt x="460" y="739"/>
                  </a:lnTo>
                  <a:lnTo>
                    <a:pt x="459" y="739"/>
                  </a:lnTo>
                  <a:lnTo>
                    <a:pt x="456" y="730"/>
                  </a:lnTo>
                  <a:lnTo>
                    <a:pt x="457" y="730"/>
                  </a:lnTo>
                  <a:lnTo>
                    <a:pt x="460" y="729"/>
                  </a:lnTo>
                  <a:lnTo>
                    <a:pt x="462" y="728"/>
                  </a:lnTo>
                  <a:lnTo>
                    <a:pt x="465" y="725"/>
                  </a:lnTo>
                  <a:lnTo>
                    <a:pt x="467" y="723"/>
                  </a:lnTo>
                  <a:lnTo>
                    <a:pt x="468" y="721"/>
                  </a:lnTo>
                  <a:lnTo>
                    <a:pt x="468" y="718"/>
                  </a:lnTo>
                  <a:lnTo>
                    <a:pt x="466" y="715"/>
                  </a:lnTo>
                  <a:lnTo>
                    <a:pt x="463" y="713"/>
                  </a:lnTo>
                  <a:lnTo>
                    <a:pt x="461" y="710"/>
                  </a:lnTo>
                  <a:lnTo>
                    <a:pt x="461" y="708"/>
                  </a:lnTo>
                  <a:lnTo>
                    <a:pt x="461" y="706"/>
                  </a:lnTo>
                  <a:lnTo>
                    <a:pt x="462" y="705"/>
                  </a:lnTo>
                  <a:lnTo>
                    <a:pt x="464" y="704"/>
                  </a:lnTo>
                  <a:lnTo>
                    <a:pt x="465" y="703"/>
                  </a:lnTo>
                  <a:lnTo>
                    <a:pt x="466" y="702"/>
                  </a:lnTo>
                  <a:lnTo>
                    <a:pt x="467" y="701"/>
                  </a:lnTo>
                  <a:lnTo>
                    <a:pt x="467" y="699"/>
                  </a:lnTo>
                  <a:lnTo>
                    <a:pt x="466" y="698"/>
                  </a:lnTo>
                  <a:lnTo>
                    <a:pt x="465" y="697"/>
                  </a:lnTo>
                  <a:lnTo>
                    <a:pt x="464" y="696"/>
                  </a:lnTo>
                  <a:lnTo>
                    <a:pt x="463" y="695"/>
                  </a:lnTo>
                  <a:lnTo>
                    <a:pt x="462" y="693"/>
                  </a:lnTo>
                  <a:lnTo>
                    <a:pt x="462" y="692"/>
                  </a:lnTo>
                  <a:lnTo>
                    <a:pt x="464" y="689"/>
                  </a:lnTo>
                  <a:lnTo>
                    <a:pt x="465" y="687"/>
                  </a:lnTo>
                  <a:lnTo>
                    <a:pt x="467" y="685"/>
                  </a:lnTo>
                  <a:lnTo>
                    <a:pt x="468" y="683"/>
                  </a:lnTo>
                  <a:lnTo>
                    <a:pt x="470" y="680"/>
                  </a:lnTo>
                  <a:lnTo>
                    <a:pt x="470" y="677"/>
                  </a:lnTo>
                  <a:lnTo>
                    <a:pt x="468" y="667"/>
                  </a:lnTo>
                  <a:lnTo>
                    <a:pt x="463" y="658"/>
                  </a:lnTo>
                  <a:lnTo>
                    <a:pt x="457" y="650"/>
                  </a:lnTo>
                  <a:lnTo>
                    <a:pt x="452" y="641"/>
                  </a:lnTo>
                  <a:lnTo>
                    <a:pt x="450" y="631"/>
                  </a:lnTo>
                  <a:lnTo>
                    <a:pt x="450" y="629"/>
                  </a:lnTo>
                  <a:lnTo>
                    <a:pt x="452" y="628"/>
                  </a:lnTo>
                  <a:lnTo>
                    <a:pt x="453" y="626"/>
                  </a:lnTo>
                  <a:lnTo>
                    <a:pt x="455" y="624"/>
                  </a:lnTo>
                  <a:lnTo>
                    <a:pt x="456" y="622"/>
                  </a:lnTo>
                  <a:lnTo>
                    <a:pt x="456" y="620"/>
                  </a:lnTo>
                  <a:lnTo>
                    <a:pt x="456" y="617"/>
                  </a:lnTo>
                  <a:lnTo>
                    <a:pt x="454" y="615"/>
                  </a:lnTo>
                  <a:lnTo>
                    <a:pt x="452" y="613"/>
                  </a:lnTo>
                  <a:lnTo>
                    <a:pt x="449" y="612"/>
                  </a:lnTo>
                  <a:lnTo>
                    <a:pt x="446" y="613"/>
                  </a:lnTo>
                  <a:lnTo>
                    <a:pt x="444" y="614"/>
                  </a:lnTo>
                  <a:lnTo>
                    <a:pt x="443" y="615"/>
                  </a:lnTo>
                  <a:lnTo>
                    <a:pt x="442" y="616"/>
                  </a:lnTo>
                  <a:lnTo>
                    <a:pt x="441" y="617"/>
                  </a:lnTo>
                  <a:lnTo>
                    <a:pt x="430" y="617"/>
                  </a:lnTo>
                  <a:lnTo>
                    <a:pt x="420" y="618"/>
                  </a:lnTo>
                  <a:lnTo>
                    <a:pt x="410" y="618"/>
                  </a:lnTo>
                  <a:lnTo>
                    <a:pt x="403" y="614"/>
                  </a:lnTo>
                  <a:lnTo>
                    <a:pt x="399" y="609"/>
                  </a:lnTo>
                  <a:lnTo>
                    <a:pt x="395" y="602"/>
                  </a:lnTo>
                  <a:lnTo>
                    <a:pt x="394" y="594"/>
                  </a:lnTo>
                  <a:lnTo>
                    <a:pt x="395" y="586"/>
                  </a:lnTo>
                  <a:lnTo>
                    <a:pt x="396" y="584"/>
                  </a:lnTo>
                  <a:lnTo>
                    <a:pt x="397" y="583"/>
                  </a:lnTo>
                  <a:lnTo>
                    <a:pt x="399" y="582"/>
                  </a:lnTo>
                  <a:lnTo>
                    <a:pt x="401" y="580"/>
                  </a:lnTo>
                  <a:lnTo>
                    <a:pt x="402" y="578"/>
                  </a:lnTo>
                  <a:lnTo>
                    <a:pt x="402" y="576"/>
                  </a:lnTo>
                  <a:lnTo>
                    <a:pt x="402" y="572"/>
                  </a:lnTo>
                  <a:lnTo>
                    <a:pt x="401" y="568"/>
                  </a:lnTo>
                  <a:lnTo>
                    <a:pt x="398" y="565"/>
                  </a:lnTo>
                  <a:lnTo>
                    <a:pt x="395" y="562"/>
                  </a:lnTo>
                  <a:lnTo>
                    <a:pt x="397" y="556"/>
                  </a:lnTo>
                  <a:lnTo>
                    <a:pt x="395" y="550"/>
                  </a:lnTo>
                  <a:lnTo>
                    <a:pt x="390" y="545"/>
                  </a:lnTo>
                  <a:lnTo>
                    <a:pt x="375" y="540"/>
                  </a:lnTo>
                  <a:lnTo>
                    <a:pt x="360" y="537"/>
                  </a:lnTo>
                  <a:lnTo>
                    <a:pt x="352" y="535"/>
                  </a:lnTo>
                  <a:lnTo>
                    <a:pt x="344" y="531"/>
                  </a:lnTo>
                  <a:lnTo>
                    <a:pt x="336" y="525"/>
                  </a:lnTo>
                  <a:lnTo>
                    <a:pt x="334" y="524"/>
                  </a:lnTo>
                  <a:lnTo>
                    <a:pt x="331" y="523"/>
                  </a:lnTo>
                  <a:lnTo>
                    <a:pt x="329" y="523"/>
                  </a:lnTo>
                  <a:lnTo>
                    <a:pt x="327" y="522"/>
                  </a:lnTo>
                  <a:lnTo>
                    <a:pt x="317" y="516"/>
                  </a:lnTo>
                  <a:lnTo>
                    <a:pt x="305" y="514"/>
                  </a:lnTo>
                  <a:lnTo>
                    <a:pt x="303" y="514"/>
                  </a:lnTo>
                  <a:lnTo>
                    <a:pt x="301" y="512"/>
                  </a:lnTo>
                  <a:lnTo>
                    <a:pt x="299" y="511"/>
                  </a:lnTo>
                  <a:lnTo>
                    <a:pt x="298" y="510"/>
                  </a:lnTo>
                  <a:lnTo>
                    <a:pt x="289" y="508"/>
                  </a:lnTo>
                  <a:lnTo>
                    <a:pt x="282" y="504"/>
                  </a:lnTo>
                  <a:lnTo>
                    <a:pt x="276" y="499"/>
                  </a:lnTo>
                  <a:lnTo>
                    <a:pt x="269" y="494"/>
                  </a:lnTo>
                  <a:lnTo>
                    <a:pt x="267" y="492"/>
                  </a:lnTo>
                  <a:lnTo>
                    <a:pt x="264" y="491"/>
                  </a:lnTo>
                  <a:lnTo>
                    <a:pt x="261" y="489"/>
                  </a:lnTo>
                  <a:lnTo>
                    <a:pt x="258" y="487"/>
                  </a:lnTo>
                  <a:lnTo>
                    <a:pt x="256" y="484"/>
                  </a:lnTo>
                  <a:lnTo>
                    <a:pt x="254" y="478"/>
                  </a:lnTo>
                  <a:lnTo>
                    <a:pt x="255" y="472"/>
                  </a:lnTo>
                  <a:lnTo>
                    <a:pt x="255" y="465"/>
                  </a:lnTo>
                  <a:lnTo>
                    <a:pt x="254" y="458"/>
                  </a:lnTo>
                  <a:lnTo>
                    <a:pt x="254" y="454"/>
                  </a:lnTo>
                  <a:lnTo>
                    <a:pt x="254" y="451"/>
                  </a:lnTo>
                  <a:lnTo>
                    <a:pt x="254" y="448"/>
                  </a:lnTo>
                  <a:lnTo>
                    <a:pt x="255" y="445"/>
                  </a:lnTo>
                  <a:lnTo>
                    <a:pt x="256" y="442"/>
                  </a:lnTo>
                  <a:lnTo>
                    <a:pt x="256" y="439"/>
                  </a:lnTo>
                  <a:lnTo>
                    <a:pt x="255" y="436"/>
                  </a:lnTo>
                  <a:lnTo>
                    <a:pt x="254" y="433"/>
                  </a:lnTo>
                  <a:lnTo>
                    <a:pt x="254" y="430"/>
                  </a:lnTo>
                  <a:lnTo>
                    <a:pt x="240" y="430"/>
                  </a:lnTo>
                  <a:lnTo>
                    <a:pt x="228" y="430"/>
                  </a:lnTo>
                  <a:lnTo>
                    <a:pt x="216" y="432"/>
                  </a:lnTo>
                  <a:lnTo>
                    <a:pt x="214" y="434"/>
                  </a:lnTo>
                  <a:lnTo>
                    <a:pt x="212" y="436"/>
                  </a:lnTo>
                  <a:lnTo>
                    <a:pt x="210" y="439"/>
                  </a:lnTo>
                  <a:lnTo>
                    <a:pt x="208" y="441"/>
                  </a:lnTo>
                  <a:lnTo>
                    <a:pt x="205" y="443"/>
                  </a:lnTo>
                  <a:lnTo>
                    <a:pt x="203" y="444"/>
                  </a:lnTo>
                  <a:lnTo>
                    <a:pt x="199" y="445"/>
                  </a:lnTo>
                  <a:lnTo>
                    <a:pt x="196" y="446"/>
                  </a:lnTo>
                  <a:lnTo>
                    <a:pt x="194" y="447"/>
                  </a:lnTo>
                  <a:lnTo>
                    <a:pt x="192" y="448"/>
                  </a:lnTo>
                  <a:lnTo>
                    <a:pt x="191" y="450"/>
                  </a:lnTo>
                  <a:lnTo>
                    <a:pt x="190" y="452"/>
                  </a:lnTo>
                  <a:lnTo>
                    <a:pt x="189" y="453"/>
                  </a:lnTo>
                  <a:lnTo>
                    <a:pt x="188" y="454"/>
                  </a:lnTo>
                  <a:lnTo>
                    <a:pt x="187" y="456"/>
                  </a:lnTo>
                  <a:lnTo>
                    <a:pt x="188" y="456"/>
                  </a:lnTo>
                  <a:lnTo>
                    <a:pt x="188" y="454"/>
                  </a:lnTo>
                  <a:lnTo>
                    <a:pt x="187" y="456"/>
                  </a:lnTo>
                  <a:lnTo>
                    <a:pt x="187" y="458"/>
                  </a:lnTo>
                  <a:lnTo>
                    <a:pt x="181" y="460"/>
                  </a:lnTo>
                  <a:lnTo>
                    <a:pt x="174" y="460"/>
                  </a:lnTo>
                  <a:lnTo>
                    <a:pt x="168" y="460"/>
                  </a:lnTo>
                  <a:lnTo>
                    <a:pt x="163" y="462"/>
                  </a:lnTo>
                  <a:lnTo>
                    <a:pt x="157" y="467"/>
                  </a:lnTo>
                  <a:lnTo>
                    <a:pt x="151" y="470"/>
                  </a:lnTo>
                  <a:lnTo>
                    <a:pt x="145" y="470"/>
                  </a:lnTo>
                  <a:lnTo>
                    <a:pt x="143" y="469"/>
                  </a:lnTo>
                  <a:lnTo>
                    <a:pt x="142" y="468"/>
                  </a:lnTo>
                  <a:lnTo>
                    <a:pt x="141" y="468"/>
                  </a:lnTo>
                  <a:lnTo>
                    <a:pt x="140" y="468"/>
                  </a:lnTo>
                  <a:lnTo>
                    <a:pt x="139" y="468"/>
                  </a:lnTo>
                  <a:lnTo>
                    <a:pt x="138" y="469"/>
                  </a:lnTo>
                  <a:lnTo>
                    <a:pt x="136" y="470"/>
                  </a:lnTo>
                  <a:lnTo>
                    <a:pt x="129" y="471"/>
                  </a:lnTo>
                  <a:lnTo>
                    <a:pt x="121" y="475"/>
                  </a:lnTo>
                  <a:lnTo>
                    <a:pt x="120" y="475"/>
                  </a:lnTo>
                  <a:lnTo>
                    <a:pt x="118" y="475"/>
                  </a:lnTo>
                  <a:lnTo>
                    <a:pt x="116" y="475"/>
                  </a:lnTo>
                  <a:lnTo>
                    <a:pt x="115" y="475"/>
                  </a:lnTo>
                  <a:lnTo>
                    <a:pt x="111" y="477"/>
                  </a:lnTo>
                  <a:lnTo>
                    <a:pt x="107" y="479"/>
                  </a:lnTo>
                  <a:lnTo>
                    <a:pt x="104" y="481"/>
                  </a:lnTo>
                  <a:lnTo>
                    <a:pt x="102" y="482"/>
                  </a:lnTo>
                  <a:lnTo>
                    <a:pt x="100" y="481"/>
                  </a:lnTo>
                  <a:lnTo>
                    <a:pt x="99" y="480"/>
                  </a:lnTo>
                  <a:lnTo>
                    <a:pt x="98" y="478"/>
                  </a:lnTo>
                  <a:lnTo>
                    <a:pt x="97" y="471"/>
                  </a:lnTo>
                  <a:lnTo>
                    <a:pt x="98" y="465"/>
                  </a:lnTo>
                  <a:lnTo>
                    <a:pt x="97" y="458"/>
                  </a:lnTo>
                  <a:lnTo>
                    <a:pt x="96" y="454"/>
                  </a:lnTo>
                  <a:lnTo>
                    <a:pt x="96" y="451"/>
                  </a:lnTo>
                  <a:lnTo>
                    <a:pt x="96" y="449"/>
                  </a:lnTo>
                  <a:lnTo>
                    <a:pt x="97" y="448"/>
                  </a:lnTo>
                  <a:lnTo>
                    <a:pt x="97" y="447"/>
                  </a:lnTo>
                  <a:lnTo>
                    <a:pt x="97" y="446"/>
                  </a:lnTo>
                  <a:lnTo>
                    <a:pt x="98" y="444"/>
                  </a:lnTo>
                  <a:lnTo>
                    <a:pt x="97" y="444"/>
                  </a:lnTo>
                  <a:lnTo>
                    <a:pt x="96" y="444"/>
                  </a:lnTo>
                  <a:lnTo>
                    <a:pt x="95" y="443"/>
                  </a:lnTo>
                  <a:lnTo>
                    <a:pt x="94" y="443"/>
                  </a:lnTo>
                  <a:lnTo>
                    <a:pt x="94" y="444"/>
                  </a:lnTo>
                  <a:lnTo>
                    <a:pt x="82" y="446"/>
                  </a:lnTo>
                  <a:lnTo>
                    <a:pt x="71" y="449"/>
                  </a:lnTo>
                  <a:lnTo>
                    <a:pt x="58" y="449"/>
                  </a:lnTo>
                  <a:lnTo>
                    <a:pt x="55" y="449"/>
                  </a:lnTo>
                  <a:lnTo>
                    <a:pt x="53" y="448"/>
                  </a:lnTo>
                  <a:lnTo>
                    <a:pt x="51" y="447"/>
                  </a:lnTo>
                  <a:lnTo>
                    <a:pt x="49" y="445"/>
                  </a:lnTo>
                  <a:lnTo>
                    <a:pt x="48" y="443"/>
                  </a:lnTo>
                  <a:lnTo>
                    <a:pt x="48" y="441"/>
                  </a:lnTo>
                  <a:lnTo>
                    <a:pt x="47" y="439"/>
                  </a:lnTo>
                  <a:lnTo>
                    <a:pt x="46" y="438"/>
                  </a:lnTo>
                  <a:lnTo>
                    <a:pt x="45" y="437"/>
                  </a:lnTo>
                  <a:lnTo>
                    <a:pt x="43" y="437"/>
                  </a:lnTo>
                  <a:lnTo>
                    <a:pt x="41" y="437"/>
                  </a:lnTo>
                  <a:lnTo>
                    <a:pt x="40" y="437"/>
                  </a:lnTo>
                  <a:lnTo>
                    <a:pt x="33" y="433"/>
                  </a:lnTo>
                  <a:lnTo>
                    <a:pt x="26" y="433"/>
                  </a:lnTo>
                  <a:lnTo>
                    <a:pt x="19" y="437"/>
                  </a:lnTo>
                  <a:lnTo>
                    <a:pt x="20" y="435"/>
                  </a:lnTo>
                  <a:lnTo>
                    <a:pt x="21" y="432"/>
                  </a:lnTo>
                  <a:lnTo>
                    <a:pt x="23" y="430"/>
                  </a:lnTo>
                  <a:lnTo>
                    <a:pt x="25" y="428"/>
                  </a:lnTo>
                  <a:lnTo>
                    <a:pt x="27" y="426"/>
                  </a:lnTo>
                  <a:lnTo>
                    <a:pt x="28" y="425"/>
                  </a:lnTo>
                  <a:lnTo>
                    <a:pt x="29" y="425"/>
                  </a:lnTo>
                  <a:lnTo>
                    <a:pt x="27" y="422"/>
                  </a:lnTo>
                  <a:lnTo>
                    <a:pt x="25" y="419"/>
                  </a:lnTo>
                  <a:lnTo>
                    <a:pt x="24" y="416"/>
                  </a:lnTo>
                  <a:lnTo>
                    <a:pt x="22" y="413"/>
                  </a:lnTo>
                  <a:lnTo>
                    <a:pt x="17" y="407"/>
                  </a:lnTo>
                  <a:lnTo>
                    <a:pt x="11" y="402"/>
                  </a:lnTo>
                  <a:lnTo>
                    <a:pt x="11" y="401"/>
                  </a:lnTo>
                  <a:lnTo>
                    <a:pt x="11" y="400"/>
                  </a:lnTo>
                  <a:lnTo>
                    <a:pt x="11" y="399"/>
                  </a:lnTo>
                  <a:lnTo>
                    <a:pt x="9" y="397"/>
                  </a:lnTo>
                  <a:lnTo>
                    <a:pt x="7" y="396"/>
                  </a:lnTo>
                  <a:lnTo>
                    <a:pt x="5" y="395"/>
                  </a:lnTo>
                  <a:lnTo>
                    <a:pt x="3" y="394"/>
                  </a:lnTo>
                  <a:lnTo>
                    <a:pt x="1" y="392"/>
                  </a:lnTo>
                  <a:lnTo>
                    <a:pt x="0" y="391"/>
                  </a:lnTo>
                  <a:lnTo>
                    <a:pt x="0" y="389"/>
                  </a:lnTo>
                  <a:lnTo>
                    <a:pt x="0" y="386"/>
                  </a:lnTo>
                  <a:lnTo>
                    <a:pt x="3" y="378"/>
                  </a:lnTo>
                  <a:lnTo>
                    <a:pt x="6" y="369"/>
                  </a:lnTo>
                  <a:lnTo>
                    <a:pt x="6" y="360"/>
                  </a:lnTo>
                  <a:lnTo>
                    <a:pt x="6" y="357"/>
                  </a:lnTo>
                  <a:lnTo>
                    <a:pt x="7" y="354"/>
                  </a:lnTo>
                  <a:lnTo>
                    <a:pt x="8" y="352"/>
                  </a:lnTo>
                  <a:lnTo>
                    <a:pt x="11" y="350"/>
                  </a:lnTo>
                  <a:lnTo>
                    <a:pt x="14" y="349"/>
                  </a:lnTo>
                  <a:lnTo>
                    <a:pt x="18" y="349"/>
                  </a:lnTo>
                  <a:lnTo>
                    <a:pt x="18" y="350"/>
                  </a:lnTo>
                  <a:lnTo>
                    <a:pt x="19" y="350"/>
                  </a:lnTo>
                  <a:lnTo>
                    <a:pt x="20" y="351"/>
                  </a:lnTo>
                  <a:lnTo>
                    <a:pt x="21" y="350"/>
                  </a:lnTo>
                  <a:lnTo>
                    <a:pt x="22" y="349"/>
                  </a:lnTo>
                  <a:lnTo>
                    <a:pt x="23" y="348"/>
                  </a:lnTo>
                  <a:lnTo>
                    <a:pt x="24" y="347"/>
                  </a:lnTo>
                  <a:lnTo>
                    <a:pt x="24" y="345"/>
                  </a:lnTo>
                  <a:lnTo>
                    <a:pt x="25" y="342"/>
                  </a:lnTo>
                  <a:lnTo>
                    <a:pt x="24" y="340"/>
                  </a:lnTo>
                  <a:lnTo>
                    <a:pt x="24" y="339"/>
                  </a:lnTo>
                  <a:lnTo>
                    <a:pt x="22" y="336"/>
                  </a:lnTo>
                  <a:lnTo>
                    <a:pt x="21" y="334"/>
                  </a:lnTo>
                  <a:lnTo>
                    <a:pt x="21" y="332"/>
                  </a:lnTo>
                  <a:lnTo>
                    <a:pt x="21" y="329"/>
                  </a:lnTo>
                  <a:lnTo>
                    <a:pt x="23" y="326"/>
                  </a:lnTo>
                  <a:lnTo>
                    <a:pt x="26" y="323"/>
                  </a:lnTo>
                  <a:lnTo>
                    <a:pt x="28" y="321"/>
                  </a:lnTo>
                  <a:lnTo>
                    <a:pt x="31" y="317"/>
                  </a:lnTo>
                  <a:lnTo>
                    <a:pt x="32" y="313"/>
                  </a:lnTo>
                  <a:lnTo>
                    <a:pt x="33" y="310"/>
                  </a:lnTo>
                  <a:lnTo>
                    <a:pt x="34" y="307"/>
                  </a:lnTo>
                  <a:lnTo>
                    <a:pt x="36" y="305"/>
                  </a:lnTo>
                  <a:lnTo>
                    <a:pt x="39" y="304"/>
                  </a:lnTo>
                  <a:lnTo>
                    <a:pt x="42" y="302"/>
                  </a:lnTo>
                  <a:lnTo>
                    <a:pt x="45" y="301"/>
                  </a:lnTo>
                  <a:lnTo>
                    <a:pt x="48" y="299"/>
                  </a:lnTo>
                  <a:lnTo>
                    <a:pt x="50" y="297"/>
                  </a:lnTo>
                  <a:lnTo>
                    <a:pt x="52" y="294"/>
                  </a:lnTo>
                  <a:lnTo>
                    <a:pt x="54" y="292"/>
                  </a:lnTo>
                  <a:lnTo>
                    <a:pt x="56" y="290"/>
                  </a:lnTo>
                  <a:lnTo>
                    <a:pt x="59" y="288"/>
                  </a:lnTo>
                  <a:lnTo>
                    <a:pt x="69" y="286"/>
                  </a:lnTo>
                  <a:lnTo>
                    <a:pt x="79" y="284"/>
                  </a:lnTo>
                  <a:lnTo>
                    <a:pt x="88" y="280"/>
                  </a:lnTo>
                  <a:lnTo>
                    <a:pt x="96" y="278"/>
                  </a:lnTo>
                  <a:lnTo>
                    <a:pt x="104" y="279"/>
                  </a:lnTo>
                  <a:lnTo>
                    <a:pt x="109" y="281"/>
                  </a:lnTo>
                  <a:lnTo>
                    <a:pt x="112" y="283"/>
                  </a:lnTo>
                  <a:lnTo>
                    <a:pt x="116" y="284"/>
                  </a:lnTo>
                  <a:lnTo>
                    <a:pt x="129" y="177"/>
                  </a:lnTo>
                  <a:lnTo>
                    <a:pt x="127" y="176"/>
                  </a:lnTo>
                  <a:lnTo>
                    <a:pt x="126" y="175"/>
                  </a:lnTo>
                  <a:lnTo>
                    <a:pt x="125" y="173"/>
                  </a:lnTo>
                  <a:lnTo>
                    <a:pt x="123" y="172"/>
                  </a:lnTo>
                  <a:lnTo>
                    <a:pt x="123" y="171"/>
                  </a:lnTo>
                  <a:lnTo>
                    <a:pt x="124" y="171"/>
                  </a:lnTo>
                  <a:lnTo>
                    <a:pt x="121" y="171"/>
                  </a:lnTo>
                  <a:lnTo>
                    <a:pt x="119" y="170"/>
                  </a:lnTo>
                  <a:lnTo>
                    <a:pt x="117" y="169"/>
                  </a:lnTo>
                  <a:lnTo>
                    <a:pt x="115" y="168"/>
                  </a:lnTo>
                  <a:lnTo>
                    <a:pt x="114" y="166"/>
                  </a:lnTo>
                  <a:lnTo>
                    <a:pt x="113" y="165"/>
                  </a:lnTo>
                  <a:lnTo>
                    <a:pt x="107" y="159"/>
                  </a:lnTo>
                  <a:lnTo>
                    <a:pt x="105" y="151"/>
                  </a:lnTo>
                  <a:lnTo>
                    <a:pt x="106" y="144"/>
                  </a:lnTo>
                  <a:lnTo>
                    <a:pt x="107" y="142"/>
                  </a:lnTo>
                  <a:lnTo>
                    <a:pt x="110" y="140"/>
                  </a:lnTo>
                  <a:lnTo>
                    <a:pt x="112" y="138"/>
                  </a:lnTo>
                  <a:lnTo>
                    <a:pt x="115" y="136"/>
                  </a:lnTo>
                  <a:lnTo>
                    <a:pt x="118" y="135"/>
                  </a:lnTo>
                  <a:lnTo>
                    <a:pt x="121" y="134"/>
                  </a:lnTo>
                  <a:lnTo>
                    <a:pt x="124" y="132"/>
                  </a:lnTo>
                  <a:lnTo>
                    <a:pt x="127" y="131"/>
                  </a:lnTo>
                  <a:lnTo>
                    <a:pt x="130" y="131"/>
                  </a:lnTo>
                  <a:lnTo>
                    <a:pt x="133" y="132"/>
                  </a:lnTo>
                  <a:lnTo>
                    <a:pt x="134" y="132"/>
                  </a:lnTo>
                  <a:lnTo>
                    <a:pt x="135" y="132"/>
                  </a:lnTo>
                  <a:lnTo>
                    <a:pt x="136" y="131"/>
                  </a:lnTo>
                  <a:lnTo>
                    <a:pt x="136" y="130"/>
                  </a:lnTo>
                  <a:lnTo>
                    <a:pt x="136" y="128"/>
                  </a:lnTo>
                  <a:lnTo>
                    <a:pt x="135" y="127"/>
                  </a:lnTo>
                  <a:lnTo>
                    <a:pt x="129" y="124"/>
                  </a:lnTo>
                  <a:lnTo>
                    <a:pt x="123" y="124"/>
                  </a:lnTo>
                  <a:lnTo>
                    <a:pt x="117" y="126"/>
                  </a:lnTo>
                  <a:lnTo>
                    <a:pt x="116" y="123"/>
                  </a:lnTo>
                  <a:lnTo>
                    <a:pt x="116" y="119"/>
                  </a:lnTo>
                  <a:lnTo>
                    <a:pt x="115" y="116"/>
                  </a:lnTo>
                  <a:lnTo>
                    <a:pt x="114" y="112"/>
                  </a:lnTo>
                  <a:lnTo>
                    <a:pt x="114" y="111"/>
                  </a:lnTo>
                  <a:lnTo>
                    <a:pt x="113" y="109"/>
                  </a:lnTo>
                  <a:lnTo>
                    <a:pt x="113" y="107"/>
                  </a:lnTo>
                  <a:lnTo>
                    <a:pt x="113" y="106"/>
                  </a:lnTo>
                  <a:lnTo>
                    <a:pt x="113" y="104"/>
                  </a:lnTo>
                  <a:lnTo>
                    <a:pt x="114" y="104"/>
                  </a:lnTo>
                  <a:lnTo>
                    <a:pt x="127" y="103"/>
                  </a:lnTo>
                  <a:lnTo>
                    <a:pt x="140" y="103"/>
                  </a:lnTo>
                  <a:lnTo>
                    <a:pt x="152" y="104"/>
                  </a:lnTo>
                  <a:lnTo>
                    <a:pt x="165" y="102"/>
                  </a:lnTo>
                  <a:lnTo>
                    <a:pt x="165" y="101"/>
                  </a:lnTo>
                  <a:lnTo>
                    <a:pt x="165" y="100"/>
                  </a:lnTo>
                  <a:lnTo>
                    <a:pt x="164" y="99"/>
                  </a:lnTo>
                  <a:lnTo>
                    <a:pt x="164" y="98"/>
                  </a:lnTo>
                  <a:lnTo>
                    <a:pt x="165" y="97"/>
                  </a:lnTo>
                  <a:lnTo>
                    <a:pt x="166" y="97"/>
                  </a:lnTo>
                  <a:lnTo>
                    <a:pt x="169" y="98"/>
                  </a:lnTo>
                  <a:lnTo>
                    <a:pt x="171" y="100"/>
                  </a:lnTo>
                  <a:lnTo>
                    <a:pt x="173" y="101"/>
                  </a:lnTo>
                  <a:lnTo>
                    <a:pt x="174" y="101"/>
                  </a:lnTo>
                  <a:lnTo>
                    <a:pt x="176" y="100"/>
                  </a:lnTo>
                  <a:lnTo>
                    <a:pt x="178" y="100"/>
                  </a:lnTo>
                  <a:lnTo>
                    <a:pt x="178" y="98"/>
                  </a:lnTo>
                  <a:lnTo>
                    <a:pt x="179" y="95"/>
                  </a:lnTo>
                  <a:lnTo>
                    <a:pt x="181" y="92"/>
                  </a:lnTo>
                  <a:lnTo>
                    <a:pt x="183" y="91"/>
                  </a:lnTo>
                  <a:lnTo>
                    <a:pt x="184" y="91"/>
                  </a:lnTo>
                  <a:lnTo>
                    <a:pt x="185" y="91"/>
                  </a:lnTo>
                  <a:lnTo>
                    <a:pt x="185" y="93"/>
                  </a:lnTo>
                  <a:lnTo>
                    <a:pt x="186" y="101"/>
                  </a:lnTo>
                  <a:lnTo>
                    <a:pt x="187" y="108"/>
                  </a:lnTo>
                  <a:lnTo>
                    <a:pt x="190" y="114"/>
                  </a:lnTo>
                  <a:lnTo>
                    <a:pt x="195" y="118"/>
                  </a:lnTo>
                  <a:lnTo>
                    <a:pt x="203" y="119"/>
                  </a:lnTo>
                  <a:lnTo>
                    <a:pt x="204" y="119"/>
                  </a:lnTo>
                  <a:lnTo>
                    <a:pt x="204" y="120"/>
                  </a:lnTo>
                  <a:lnTo>
                    <a:pt x="204" y="119"/>
                  </a:lnTo>
                  <a:lnTo>
                    <a:pt x="203" y="119"/>
                  </a:lnTo>
                  <a:lnTo>
                    <a:pt x="205" y="119"/>
                  </a:lnTo>
                  <a:lnTo>
                    <a:pt x="207" y="119"/>
                  </a:lnTo>
                  <a:lnTo>
                    <a:pt x="209" y="120"/>
                  </a:lnTo>
                  <a:lnTo>
                    <a:pt x="211" y="121"/>
                  </a:lnTo>
                  <a:lnTo>
                    <a:pt x="212" y="123"/>
                  </a:lnTo>
                  <a:lnTo>
                    <a:pt x="214" y="125"/>
                  </a:lnTo>
                  <a:lnTo>
                    <a:pt x="215" y="127"/>
                  </a:lnTo>
                  <a:lnTo>
                    <a:pt x="216" y="128"/>
                  </a:lnTo>
                  <a:lnTo>
                    <a:pt x="221" y="131"/>
                  </a:lnTo>
                  <a:lnTo>
                    <a:pt x="227" y="134"/>
                  </a:lnTo>
                  <a:lnTo>
                    <a:pt x="233" y="134"/>
                  </a:lnTo>
                  <a:lnTo>
                    <a:pt x="244" y="128"/>
                  </a:lnTo>
                  <a:lnTo>
                    <a:pt x="254" y="121"/>
                  </a:lnTo>
                  <a:lnTo>
                    <a:pt x="263" y="112"/>
                  </a:lnTo>
                  <a:lnTo>
                    <a:pt x="265" y="111"/>
                  </a:lnTo>
                  <a:lnTo>
                    <a:pt x="268" y="110"/>
                  </a:lnTo>
                  <a:lnTo>
                    <a:pt x="271" y="109"/>
                  </a:lnTo>
                  <a:lnTo>
                    <a:pt x="274" y="109"/>
                  </a:lnTo>
                  <a:lnTo>
                    <a:pt x="277" y="108"/>
                  </a:lnTo>
                  <a:lnTo>
                    <a:pt x="280" y="105"/>
                  </a:lnTo>
                  <a:lnTo>
                    <a:pt x="283" y="102"/>
                  </a:lnTo>
                  <a:lnTo>
                    <a:pt x="285" y="98"/>
                  </a:lnTo>
                  <a:lnTo>
                    <a:pt x="286" y="96"/>
                  </a:lnTo>
                  <a:lnTo>
                    <a:pt x="288" y="95"/>
                  </a:lnTo>
                  <a:lnTo>
                    <a:pt x="290" y="95"/>
                  </a:lnTo>
                  <a:lnTo>
                    <a:pt x="292" y="95"/>
                  </a:lnTo>
                  <a:lnTo>
                    <a:pt x="296" y="95"/>
                  </a:lnTo>
                  <a:lnTo>
                    <a:pt x="298" y="93"/>
                  </a:lnTo>
                  <a:lnTo>
                    <a:pt x="300" y="92"/>
                  </a:lnTo>
                  <a:lnTo>
                    <a:pt x="302" y="91"/>
                  </a:lnTo>
                  <a:lnTo>
                    <a:pt x="303" y="88"/>
                  </a:lnTo>
                  <a:lnTo>
                    <a:pt x="303" y="86"/>
                  </a:lnTo>
                  <a:lnTo>
                    <a:pt x="303" y="84"/>
                  </a:lnTo>
                  <a:lnTo>
                    <a:pt x="302" y="82"/>
                  </a:lnTo>
                  <a:lnTo>
                    <a:pt x="300" y="80"/>
                  </a:lnTo>
                  <a:lnTo>
                    <a:pt x="298" y="79"/>
                  </a:lnTo>
                  <a:lnTo>
                    <a:pt x="296" y="78"/>
                  </a:lnTo>
                  <a:lnTo>
                    <a:pt x="292" y="78"/>
                  </a:lnTo>
                  <a:lnTo>
                    <a:pt x="290" y="78"/>
                  </a:lnTo>
                  <a:lnTo>
                    <a:pt x="287" y="79"/>
                  </a:lnTo>
                  <a:lnTo>
                    <a:pt x="286" y="78"/>
                  </a:lnTo>
                  <a:lnTo>
                    <a:pt x="284" y="78"/>
                  </a:lnTo>
                  <a:lnTo>
                    <a:pt x="283" y="77"/>
                  </a:lnTo>
                  <a:lnTo>
                    <a:pt x="282" y="76"/>
                  </a:lnTo>
                  <a:lnTo>
                    <a:pt x="282" y="74"/>
                  </a:lnTo>
                  <a:lnTo>
                    <a:pt x="282" y="73"/>
                  </a:lnTo>
                  <a:lnTo>
                    <a:pt x="282" y="71"/>
                  </a:lnTo>
                  <a:lnTo>
                    <a:pt x="278" y="63"/>
                  </a:lnTo>
                  <a:lnTo>
                    <a:pt x="276" y="54"/>
                  </a:lnTo>
                  <a:lnTo>
                    <a:pt x="275" y="50"/>
                  </a:lnTo>
                  <a:lnTo>
                    <a:pt x="276" y="45"/>
                  </a:lnTo>
                  <a:lnTo>
                    <a:pt x="275" y="41"/>
                  </a:lnTo>
                  <a:lnTo>
                    <a:pt x="275" y="39"/>
                  </a:lnTo>
                  <a:lnTo>
                    <a:pt x="274" y="38"/>
                  </a:lnTo>
                  <a:lnTo>
                    <a:pt x="274" y="37"/>
                  </a:lnTo>
                  <a:lnTo>
                    <a:pt x="272" y="36"/>
                  </a:lnTo>
                  <a:lnTo>
                    <a:pt x="270" y="35"/>
                  </a:lnTo>
                  <a:lnTo>
                    <a:pt x="267" y="34"/>
                  </a:lnTo>
                  <a:lnTo>
                    <a:pt x="266" y="33"/>
                  </a:lnTo>
                  <a:lnTo>
                    <a:pt x="264" y="31"/>
                  </a:lnTo>
                  <a:lnTo>
                    <a:pt x="264" y="29"/>
                  </a:lnTo>
                  <a:lnTo>
                    <a:pt x="264" y="27"/>
                  </a:lnTo>
                  <a:lnTo>
                    <a:pt x="265" y="27"/>
                  </a:lnTo>
                  <a:lnTo>
                    <a:pt x="266" y="27"/>
                  </a:lnTo>
                  <a:lnTo>
                    <a:pt x="267" y="27"/>
                  </a:lnTo>
                  <a:lnTo>
                    <a:pt x="269" y="28"/>
                  </a:lnTo>
                  <a:lnTo>
                    <a:pt x="271" y="30"/>
                  </a:lnTo>
                  <a:lnTo>
                    <a:pt x="274" y="31"/>
                  </a:lnTo>
                  <a:lnTo>
                    <a:pt x="277" y="31"/>
                  </a:lnTo>
                  <a:lnTo>
                    <a:pt x="280" y="31"/>
                  </a:lnTo>
                  <a:lnTo>
                    <a:pt x="283" y="30"/>
                  </a:lnTo>
                  <a:lnTo>
                    <a:pt x="286" y="31"/>
                  </a:lnTo>
                  <a:lnTo>
                    <a:pt x="297" y="35"/>
                  </a:lnTo>
                  <a:lnTo>
                    <a:pt x="308" y="39"/>
                  </a:lnTo>
                  <a:lnTo>
                    <a:pt x="312" y="41"/>
                  </a:lnTo>
                  <a:lnTo>
                    <a:pt x="317" y="41"/>
                  </a:lnTo>
                  <a:lnTo>
                    <a:pt x="322" y="40"/>
                  </a:lnTo>
                  <a:lnTo>
                    <a:pt x="326" y="37"/>
                  </a:lnTo>
                  <a:lnTo>
                    <a:pt x="328" y="35"/>
                  </a:lnTo>
                  <a:lnTo>
                    <a:pt x="330" y="33"/>
                  </a:lnTo>
                  <a:lnTo>
                    <a:pt x="332" y="32"/>
                  </a:lnTo>
                  <a:lnTo>
                    <a:pt x="336" y="32"/>
                  </a:lnTo>
                  <a:lnTo>
                    <a:pt x="339" y="32"/>
                  </a:lnTo>
                  <a:lnTo>
                    <a:pt x="344" y="31"/>
                  </a:lnTo>
                  <a:lnTo>
                    <a:pt x="347" y="30"/>
                  </a:lnTo>
                  <a:lnTo>
                    <a:pt x="349" y="28"/>
                  </a:lnTo>
                  <a:lnTo>
                    <a:pt x="351" y="27"/>
                  </a:lnTo>
                  <a:lnTo>
                    <a:pt x="353" y="26"/>
                  </a:lnTo>
                  <a:lnTo>
                    <a:pt x="358" y="25"/>
                  </a:lnTo>
                  <a:lnTo>
                    <a:pt x="362" y="23"/>
                  </a:lnTo>
                  <a:lnTo>
                    <a:pt x="366" y="22"/>
                  </a:lnTo>
                  <a:lnTo>
                    <a:pt x="369" y="22"/>
                  </a:lnTo>
                  <a:lnTo>
                    <a:pt x="372" y="22"/>
                  </a:lnTo>
                  <a:lnTo>
                    <a:pt x="375" y="21"/>
                  </a:lnTo>
                  <a:lnTo>
                    <a:pt x="381" y="18"/>
                  </a:lnTo>
                  <a:lnTo>
                    <a:pt x="386" y="12"/>
                  </a:lnTo>
                  <a:lnTo>
                    <a:pt x="391" y="6"/>
                  </a:lnTo>
                  <a:lnTo>
                    <a:pt x="397" y="1"/>
                  </a:lnTo>
                  <a:lnTo>
                    <a:pt x="399" y="0"/>
                  </a:lnTo>
                  <a:lnTo>
                    <a:pt x="401" y="0"/>
                  </a:lnTo>
                  <a:lnTo>
                    <a:pt x="403" y="1"/>
                  </a:lnTo>
                  <a:lnTo>
                    <a:pt x="405" y="2"/>
                  </a:lnTo>
                  <a:lnTo>
                    <a:pt x="407" y="5"/>
                  </a:lnTo>
                  <a:lnTo>
                    <a:pt x="407" y="7"/>
                  </a:lnTo>
                  <a:lnTo>
                    <a:pt x="407" y="9"/>
                  </a:lnTo>
                  <a:lnTo>
                    <a:pt x="406" y="11"/>
                  </a:lnTo>
                  <a:lnTo>
                    <a:pt x="404" y="13"/>
                  </a:lnTo>
                  <a:lnTo>
                    <a:pt x="404" y="15"/>
                  </a:lnTo>
                  <a:lnTo>
                    <a:pt x="404" y="17"/>
                  </a:lnTo>
                  <a:lnTo>
                    <a:pt x="405" y="19"/>
                  </a:lnTo>
                  <a:lnTo>
                    <a:pt x="410" y="29"/>
                  </a:lnTo>
                  <a:lnTo>
                    <a:pt x="413" y="40"/>
                  </a:lnTo>
                  <a:lnTo>
                    <a:pt x="413" y="51"/>
                  </a:lnTo>
                  <a:lnTo>
                    <a:pt x="409" y="62"/>
                  </a:lnTo>
                  <a:lnTo>
                    <a:pt x="406" y="67"/>
                  </a:lnTo>
                  <a:lnTo>
                    <a:pt x="406" y="73"/>
                  </a:lnTo>
                  <a:lnTo>
                    <a:pt x="409" y="78"/>
                  </a:lnTo>
                  <a:lnTo>
                    <a:pt x="409" y="87"/>
                  </a:lnTo>
                  <a:lnTo>
                    <a:pt x="412" y="95"/>
                  </a:lnTo>
                  <a:lnTo>
                    <a:pt x="418" y="101"/>
                  </a:lnTo>
                  <a:lnTo>
                    <a:pt x="424" y="106"/>
                  </a:lnTo>
                  <a:lnTo>
                    <a:pt x="426" y="107"/>
                  </a:lnTo>
                  <a:lnTo>
                    <a:pt x="429" y="107"/>
                  </a:lnTo>
                  <a:lnTo>
                    <a:pt x="431" y="106"/>
                  </a:lnTo>
                  <a:lnTo>
                    <a:pt x="434" y="105"/>
                  </a:lnTo>
                  <a:lnTo>
                    <a:pt x="437" y="105"/>
                  </a:lnTo>
                  <a:lnTo>
                    <a:pt x="439" y="106"/>
                  </a:lnTo>
                  <a:lnTo>
                    <a:pt x="441" y="107"/>
                  </a:lnTo>
                  <a:lnTo>
                    <a:pt x="443" y="108"/>
                  </a:lnTo>
                  <a:lnTo>
                    <a:pt x="446" y="107"/>
                  </a:lnTo>
                  <a:lnTo>
                    <a:pt x="449" y="106"/>
                  </a:lnTo>
                  <a:lnTo>
                    <a:pt x="453" y="103"/>
                  </a:lnTo>
                  <a:lnTo>
                    <a:pt x="455" y="103"/>
                  </a:lnTo>
                  <a:lnTo>
                    <a:pt x="457" y="103"/>
                  </a:lnTo>
                  <a:lnTo>
                    <a:pt x="459" y="104"/>
                  </a:lnTo>
                  <a:lnTo>
                    <a:pt x="461" y="105"/>
                  </a:lnTo>
                  <a:lnTo>
                    <a:pt x="464" y="106"/>
                  </a:lnTo>
                  <a:lnTo>
                    <a:pt x="466" y="106"/>
                  </a:lnTo>
                  <a:lnTo>
                    <a:pt x="467" y="105"/>
                  </a:lnTo>
                  <a:lnTo>
                    <a:pt x="469" y="104"/>
                  </a:lnTo>
                  <a:lnTo>
                    <a:pt x="471" y="103"/>
                  </a:lnTo>
                  <a:lnTo>
                    <a:pt x="472" y="102"/>
                  </a:lnTo>
                  <a:lnTo>
                    <a:pt x="475" y="101"/>
                  </a:lnTo>
                  <a:lnTo>
                    <a:pt x="478" y="101"/>
                  </a:lnTo>
                  <a:lnTo>
                    <a:pt x="482" y="101"/>
                  </a:lnTo>
                  <a:lnTo>
                    <a:pt x="484" y="101"/>
                  </a:lnTo>
                  <a:lnTo>
                    <a:pt x="488" y="99"/>
                  </a:lnTo>
                  <a:lnTo>
                    <a:pt x="491" y="97"/>
                  </a:lnTo>
                  <a:lnTo>
                    <a:pt x="494" y="95"/>
                  </a:lnTo>
                  <a:lnTo>
                    <a:pt x="501" y="93"/>
                  </a:lnTo>
                  <a:lnTo>
                    <a:pt x="508" y="95"/>
                  </a:lnTo>
                  <a:lnTo>
                    <a:pt x="515" y="96"/>
                  </a:lnTo>
                  <a:lnTo>
                    <a:pt x="516" y="97"/>
                  </a:lnTo>
                  <a:lnTo>
                    <a:pt x="518" y="98"/>
                  </a:lnTo>
                  <a:lnTo>
                    <a:pt x="520" y="100"/>
                  </a:lnTo>
                  <a:lnTo>
                    <a:pt x="522" y="101"/>
                  </a:lnTo>
                  <a:lnTo>
                    <a:pt x="525" y="101"/>
                  </a:lnTo>
                  <a:lnTo>
                    <a:pt x="529" y="100"/>
                  </a:lnTo>
                  <a:lnTo>
                    <a:pt x="531" y="98"/>
                  </a:lnTo>
                  <a:lnTo>
                    <a:pt x="532" y="96"/>
                  </a:lnTo>
                  <a:lnTo>
                    <a:pt x="533" y="93"/>
                  </a:lnTo>
                  <a:lnTo>
                    <a:pt x="532" y="91"/>
                  </a:lnTo>
                  <a:lnTo>
                    <a:pt x="531" y="89"/>
                  </a:lnTo>
                  <a:lnTo>
                    <a:pt x="529" y="87"/>
                  </a:lnTo>
                  <a:lnTo>
                    <a:pt x="527" y="85"/>
                  </a:lnTo>
                  <a:lnTo>
                    <a:pt x="525" y="85"/>
                  </a:lnTo>
                  <a:lnTo>
                    <a:pt x="525" y="83"/>
                  </a:lnTo>
                  <a:lnTo>
                    <a:pt x="525" y="82"/>
                  </a:lnTo>
                  <a:lnTo>
                    <a:pt x="525" y="81"/>
                  </a:lnTo>
                  <a:lnTo>
                    <a:pt x="527" y="81"/>
                  </a:lnTo>
                  <a:lnTo>
                    <a:pt x="529" y="81"/>
                  </a:lnTo>
                  <a:lnTo>
                    <a:pt x="531" y="82"/>
                  </a:lnTo>
                  <a:lnTo>
                    <a:pt x="533" y="83"/>
                  </a:lnTo>
                  <a:lnTo>
                    <a:pt x="535" y="84"/>
                  </a:lnTo>
                  <a:lnTo>
                    <a:pt x="536" y="84"/>
                  </a:lnTo>
                  <a:lnTo>
                    <a:pt x="540" y="83"/>
                  </a:lnTo>
                  <a:lnTo>
                    <a:pt x="544" y="80"/>
                  </a:lnTo>
                  <a:lnTo>
                    <a:pt x="548" y="78"/>
                  </a:lnTo>
                  <a:lnTo>
                    <a:pt x="552" y="80"/>
                  </a:lnTo>
                  <a:lnTo>
                    <a:pt x="557" y="84"/>
                  </a:lnTo>
                  <a:lnTo>
                    <a:pt x="563" y="86"/>
                  </a:lnTo>
                  <a:lnTo>
                    <a:pt x="569" y="86"/>
                  </a:lnTo>
                  <a:lnTo>
                    <a:pt x="571" y="86"/>
                  </a:lnTo>
                  <a:lnTo>
                    <a:pt x="574" y="88"/>
                  </a:lnTo>
                  <a:lnTo>
                    <a:pt x="577" y="89"/>
                  </a:lnTo>
                  <a:lnTo>
                    <a:pt x="579" y="90"/>
                  </a:lnTo>
                  <a:lnTo>
                    <a:pt x="581" y="91"/>
                  </a:lnTo>
                  <a:lnTo>
                    <a:pt x="583" y="90"/>
                  </a:lnTo>
                  <a:lnTo>
                    <a:pt x="585" y="89"/>
                  </a:lnTo>
                  <a:lnTo>
                    <a:pt x="586" y="87"/>
                  </a:lnTo>
                  <a:lnTo>
                    <a:pt x="587" y="85"/>
                  </a:lnTo>
                  <a:lnTo>
                    <a:pt x="589" y="84"/>
                  </a:lnTo>
                  <a:lnTo>
                    <a:pt x="592" y="83"/>
                  </a:lnTo>
                  <a:lnTo>
                    <a:pt x="594" y="83"/>
                  </a:lnTo>
                  <a:lnTo>
                    <a:pt x="595" y="84"/>
                  </a:lnTo>
                  <a:lnTo>
                    <a:pt x="596" y="84"/>
                  </a:lnTo>
                  <a:lnTo>
                    <a:pt x="598" y="84"/>
                  </a:lnTo>
                  <a:lnTo>
                    <a:pt x="600" y="83"/>
                  </a:lnTo>
                  <a:lnTo>
                    <a:pt x="602" y="81"/>
                  </a:lnTo>
                  <a:lnTo>
                    <a:pt x="603" y="81"/>
                  </a:lnTo>
                  <a:lnTo>
                    <a:pt x="604" y="80"/>
                  </a:lnTo>
                  <a:lnTo>
                    <a:pt x="606" y="80"/>
                  </a:lnTo>
                  <a:lnTo>
                    <a:pt x="606" y="81"/>
                  </a:lnTo>
                  <a:lnTo>
                    <a:pt x="607" y="83"/>
                  </a:lnTo>
                  <a:lnTo>
                    <a:pt x="607" y="85"/>
                  </a:lnTo>
                  <a:lnTo>
                    <a:pt x="607" y="87"/>
                  </a:lnTo>
                  <a:lnTo>
                    <a:pt x="608" y="89"/>
                  </a:lnTo>
                  <a:lnTo>
                    <a:pt x="609" y="90"/>
                  </a:lnTo>
                  <a:lnTo>
                    <a:pt x="610" y="90"/>
                  </a:lnTo>
                  <a:lnTo>
                    <a:pt x="611" y="91"/>
                  </a:lnTo>
                  <a:lnTo>
                    <a:pt x="613" y="90"/>
                  </a:lnTo>
                  <a:lnTo>
                    <a:pt x="621" y="83"/>
                  </a:lnTo>
                  <a:lnTo>
                    <a:pt x="628" y="76"/>
                  </a:lnTo>
                  <a:lnTo>
                    <a:pt x="633" y="68"/>
                  </a:lnTo>
                  <a:lnTo>
                    <a:pt x="636" y="62"/>
                  </a:lnTo>
                  <a:lnTo>
                    <a:pt x="639" y="55"/>
                  </a:lnTo>
                  <a:lnTo>
                    <a:pt x="641" y="51"/>
                  </a:lnTo>
                  <a:lnTo>
                    <a:pt x="642" y="46"/>
                  </a:lnTo>
                  <a:lnTo>
                    <a:pt x="642" y="42"/>
                  </a:lnTo>
                  <a:lnTo>
                    <a:pt x="642" y="39"/>
                  </a:lnTo>
                  <a:lnTo>
                    <a:pt x="641" y="37"/>
                  </a:lnTo>
                  <a:lnTo>
                    <a:pt x="642" y="35"/>
                  </a:lnTo>
                  <a:lnTo>
                    <a:pt x="642" y="33"/>
                  </a:lnTo>
                  <a:lnTo>
                    <a:pt x="643" y="32"/>
                  </a:lnTo>
                  <a:lnTo>
                    <a:pt x="643" y="30"/>
                  </a:lnTo>
                  <a:lnTo>
                    <a:pt x="644" y="29"/>
                  </a:lnTo>
                  <a:lnTo>
                    <a:pt x="645" y="28"/>
                  </a:lnTo>
                  <a:lnTo>
                    <a:pt x="647" y="29"/>
                  </a:lnTo>
                  <a:lnTo>
                    <a:pt x="649" y="31"/>
                  </a:lnTo>
                  <a:lnTo>
                    <a:pt x="652" y="34"/>
                  </a:lnTo>
                  <a:lnTo>
                    <a:pt x="654" y="37"/>
                  </a:lnTo>
                  <a:lnTo>
                    <a:pt x="656" y="39"/>
                  </a:lnTo>
                  <a:lnTo>
                    <a:pt x="661" y="45"/>
                  </a:lnTo>
                  <a:lnTo>
                    <a:pt x="666" y="53"/>
                  </a:lnTo>
                  <a:lnTo>
                    <a:pt x="670" y="60"/>
                  </a:lnTo>
                  <a:lnTo>
                    <a:pt x="670" y="61"/>
                  </a:lnTo>
                  <a:lnTo>
                    <a:pt x="670" y="63"/>
                  </a:lnTo>
                  <a:lnTo>
                    <a:pt x="670" y="65"/>
                  </a:lnTo>
                  <a:lnTo>
                    <a:pt x="670" y="67"/>
                  </a:lnTo>
                  <a:lnTo>
                    <a:pt x="671" y="68"/>
                  </a:lnTo>
                  <a:lnTo>
                    <a:pt x="672" y="70"/>
                  </a:lnTo>
                  <a:lnTo>
                    <a:pt x="672" y="72"/>
                  </a:lnTo>
                  <a:lnTo>
                    <a:pt x="673" y="73"/>
                  </a:lnTo>
                  <a:lnTo>
                    <a:pt x="675" y="80"/>
                  </a:lnTo>
                  <a:lnTo>
                    <a:pt x="675" y="86"/>
                  </a:lnTo>
                  <a:lnTo>
                    <a:pt x="675" y="93"/>
                  </a:lnTo>
                  <a:lnTo>
                    <a:pt x="677" y="100"/>
                  </a:lnTo>
                  <a:lnTo>
                    <a:pt x="682" y="104"/>
                  </a:lnTo>
                  <a:lnTo>
                    <a:pt x="688" y="106"/>
                  </a:lnTo>
                  <a:lnTo>
                    <a:pt x="695" y="107"/>
                  </a:lnTo>
                  <a:lnTo>
                    <a:pt x="701" y="110"/>
                  </a:lnTo>
                  <a:lnTo>
                    <a:pt x="699" y="120"/>
                  </a:lnTo>
                  <a:lnTo>
                    <a:pt x="695" y="129"/>
                  </a:lnTo>
                  <a:lnTo>
                    <a:pt x="694" y="130"/>
                  </a:lnTo>
                  <a:lnTo>
                    <a:pt x="693" y="131"/>
                  </a:lnTo>
                  <a:lnTo>
                    <a:pt x="691" y="131"/>
                  </a:lnTo>
                  <a:lnTo>
                    <a:pt x="688" y="132"/>
                  </a:lnTo>
                  <a:lnTo>
                    <a:pt x="686" y="134"/>
                  </a:lnTo>
                  <a:lnTo>
                    <a:pt x="685" y="136"/>
                  </a:lnTo>
                  <a:lnTo>
                    <a:pt x="683" y="138"/>
                  </a:lnTo>
                  <a:lnTo>
                    <a:pt x="682" y="142"/>
                  </a:lnTo>
                  <a:lnTo>
                    <a:pt x="680" y="144"/>
                  </a:lnTo>
                  <a:lnTo>
                    <a:pt x="678" y="146"/>
                  </a:lnTo>
                  <a:lnTo>
                    <a:pt x="676" y="147"/>
                  </a:lnTo>
                  <a:lnTo>
                    <a:pt x="675" y="148"/>
                  </a:lnTo>
                  <a:lnTo>
                    <a:pt x="672" y="148"/>
                  </a:lnTo>
                  <a:lnTo>
                    <a:pt x="670" y="148"/>
                  </a:lnTo>
                  <a:lnTo>
                    <a:pt x="668" y="148"/>
                  </a:lnTo>
                  <a:lnTo>
                    <a:pt x="666" y="150"/>
                  </a:lnTo>
                  <a:lnTo>
                    <a:pt x="662" y="153"/>
                  </a:lnTo>
                  <a:lnTo>
                    <a:pt x="660" y="157"/>
                  </a:lnTo>
                  <a:lnTo>
                    <a:pt x="657" y="161"/>
                  </a:lnTo>
                  <a:lnTo>
                    <a:pt x="653" y="164"/>
                  </a:lnTo>
                  <a:lnTo>
                    <a:pt x="653" y="165"/>
                  </a:lnTo>
                  <a:lnTo>
                    <a:pt x="652" y="166"/>
                  </a:lnTo>
                  <a:lnTo>
                    <a:pt x="652" y="167"/>
                  </a:lnTo>
                  <a:lnTo>
                    <a:pt x="652" y="170"/>
                  </a:lnTo>
                  <a:lnTo>
                    <a:pt x="652" y="172"/>
                  </a:lnTo>
                  <a:lnTo>
                    <a:pt x="651" y="175"/>
                  </a:lnTo>
                  <a:lnTo>
                    <a:pt x="650" y="177"/>
                  </a:lnTo>
                  <a:lnTo>
                    <a:pt x="649" y="178"/>
                  </a:lnTo>
                  <a:lnTo>
                    <a:pt x="647" y="180"/>
                  </a:lnTo>
                  <a:lnTo>
                    <a:pt x="645" y="181"/>
                  </a:lnTo>
                  <a:lnTo>
                    <a:pt x="639" y="187"/>
                  </a:lnTo>
                  <a:lnTo>
                    <a:pt x="632" y="190"/>
                  </a:lnTo>
                  <a:lnTo>
                    <a:pt x="624" y="191"/>
                  </a:lnTo>
                  <a:lnTo>
                    <a:pt x="623" y="191"/>
                  </a:lnTo>
                  <a:lnTo>
                    <a:pt x="621" y="192"/>
                  </a:lnTo>
                  <a:lnTo>
                    <a:pt x="620" y="192"/>
                  </a:lnTo>
                  <a:lnTo>
                    <a:pt x="622" y="192"/>
                  </a:lnTo>
                  <a:lnTo>
                    <a:pt x="625" y="192"/>
                  </a:lnTo>
                  <a:lnTo>
                    <a:pt x="627" y="193"/>
                  </a:lnTo>
                  <a:lnTo>
                    <a:pt x="629" y="194"/>
                  </a:lnTo>
                  <a:lnTo>
                    <a:pt x="630" y="195"/>
                  </a:lnTo>
                  <a:lnTo>
                    <a:pt x="631" y="198"/>
                  </a:lnTo>
                  <a:lnTo>
                    <a:pt x="631" y="201"/>
                  </a:lnTo>
                  <a:lnTo>
                    <a:pt x="630" y="203"/>
                  </a:lnTo>
                  <a:lnTo>
                    <a:pt x="630" y="206"/>
                  </a:lnTo>
                  <a:lnTo>
                    <a:pt x="631" y="209"/>
                  </a:lnTo>
                  <a:lnTo>
                    <a:pt x="632" y="212"/>
                  </a:lnTo>
                  <a:lnTo>
                    <a:pt x="633" y="215"/>
                  </a:lnTo>
                  <a:lnTo>
                    <a:pt x="634" y="219"/>
                  </a:lnTo>
                  <a:lnTo>
                    <a:pt x="636" y="222"/>
                  </a:lnTo>
                  <a:lnTo>
                    <a:pt x="638" y="225"/>
                  </a:lnTo>
                  <a:lnTo>
                    <a:pt x="639" y="229"/>
                  </a:lnTo>
                  <a:lnTo>
                    <a:pt x="640" y="235"/>
                  </a:lnTo>
                  <a:lnTo>
                    <a:pt x="642" y="236"/>
                  </a:lnTo>
                  <a:lnTo>
                    <a:pt x="644" y="236"/>
                  </a:lnTo>
                  <a:lnTo>
                    <a:pt x="643" y="229"/>
                  </a:lnTo>
                  <a:lnTo>
                    <a:pt x="642" y="222"/>
                  </a:lnTo>
                  <a:lnTo>
                    <a:pt x="641" y="220"/>
                  </a:lnTo>
                  <a:lnTo>
                    <a:pt x="639" y="217"/>
                  </a:lnTo>
                  <a:lnTo>
                    <a:pt x="639" y="216"/>
                  </a:lnTo>
                  <a:lnTo>
                    <a:pt x="639" y="215"/>
                  </a:lnTo>
                  <a:lnTo>
                    <a:pt x="637" y="212"/>
                  </a:lnTo>
                  <a:lnTo>
                    <a:pt x="635" y="209"/>
                  </a:lnTo>
                  <a:lnTo>
                    <a:pt x="634" y="206"/>
                  </a:lnTo>
                  <a:lnTo>
                    <a:pt x="635" y="203"/>
                  </a:lnTo>
                  <a:lnTo>
                    <a:pt x="636" y="200"/>
                  </a:lnTo>
                  <a:lnTo>
                    <a:pt x="639" y="196"/>
                  </a:lnTo>
                  <a:lnTo>
                    <a:pt x="643" y="193"/>
                  </a:lnTo>
                  <a:lnTo>
                    <a:pt x="647" y="191"/>
                  </a:lnTo>
                  <a:lnTo>
                    <a:pt x="650" y="190"/>
                  </a:lnTo>
                  <a:lnTo>
                    <a:pt x="654" y="189"/>
                  </a:lnTo>
                  <a:lnTo>
                    <a:pt x="657" y="187"/>
                  </a:lnTo>
                  <a:lnTo>
                    <a:pt x="660" y="185"/>
                  </a:lnTo>
                  <a:lnTo>
                    <a:pt x="662" y="181"/>
                  </a:lnTo>
                  <a:lnTo>
                    <a:pt x="663" y="179"/>
                  </a:lnTo>
                  <a:lnTo>
                    <a:pt x="664" y="177"/>
                  </a:lnTo>
                  <a:lnTo>
                    <a:pt x="666" y="174"/>
                  </a:lnTo>
                  <a:lnTo>
                    <a:pt x="668" y="174"/>
                  </a:lnTo>
                  <a:lnTo>
                    <a:pt x="670" y="175"/>
                  </a:lnTo>
                  <a:lnTo>
                    <a:pt x="672" y="175"/>
                  </a:lnTo>
                  <a:lnTo>
                    <a:pt x="672" y="179"/>
                  </a:lnTo>
                  <a:lnTo>
                    <a:pt x="672" y="185"/>
                  </a:lnTo>
                  <a:lnTo>
                    <a:pt x="671" y="187"/>
                  </a:lnTo>
                  <a:lnTo>
                    <a:pt x="671" y="188"/>
                  </a:lnTo>
                  <a:lnTo>
                    <a:pt x="670" y="190"/>
                  </a:lnTo>
                  <a:lnTo>
                    <a:pt x="671" y="192"/>
                  </a:lnTo>
                  <a:lnTo>
                    <a:pt x="671" y="193"/>
                  </a:lnTo>
                  <a:lnTo>
                    <a:pt x="671" y="194"/>
                  </a:lnTo>
                  <a:lnTo>
                    <a:pt x="671" y="196"/>
                  </a:lnTo>
                  <a:lnTo>
                    <a:pt x="672" y="197"/>
                  </a:lnTo>
                  <a:lnTo>
                    <a:pt x="673" y="197"/>
                  </a:lnTo>
                  <a:lnTo>
                    <a:pt x="672" y="198"/>
                  </a:lnTo>
                  <a:lnTo>
                    <a:pt x="672" y="199"/>
                  </a:lnTo>
                  <a:lnTo>
                    <a:pt x="672" y="200"/>
                  </a:lnTo>
                  <a:lnTo>
                    <a:pt x="673" y="201"/>
                  </a:lnTo>
                  <a:lnTo>
                    <a:pt x="674" y="202"/>
                  </a:lnTo>
                  <a:lnTo>
                    <a:pt x="675" y="204"/>
                  </a:lnTo>
                  <a:lnTo>
                    <a:pt x="676" y="206"/>
                  </a:lnTo>
                  <a:lnTo>
                    <a:pt x="677" y="207"/>
                  </a:lnTo>
                  <a:lnTo>
                    <a:pt x="679" y="209"/>
                  </a:lnTo>
                  <a:lnTo>
                    <a:pt x="682" y="209"/>
                  </a:lnTo>
                  <a:lnTo>
                    <a:pt x="686" y="209"/>
                  </a:lnTo>
                  <a:lnTo>
                    <a:pt x="690" y="208"/>
                  </a:lnTo>
                  <a:lnTo>
                    <a:pt x="696" y="208"/>
                  </a:lnTo>
                  <a:lnTo>
                    <a:pt x="702" y="210"/>
                  </a:lnTo>
                  <a:lnTo>
                    <a:pt x="708" y="210"/>
                  </a:lnTo>
                  <a:lnTo>
                    <a:pt x="709" y="209"/>
                  </a:lnTo>
                  <a:lnTo>
                    <a:pt x="712" y="208"/>
                  </a:lnTo>
                  <a:lnTo>
                    <a:pt x="713" y="208"/>
                  </a:lnTo>
                  <a:lnTo>
                    <a:pt x="714" y="208"/>
                  </a:lnTo>
                  <a:lnTo>
                    <a:pt x="715" y="209"/>
                  </a:lnTo>
                  <a:lnTo>
                    <a:pt x="716" y="211"/>
                  </a:lnTo>
                  <a:lnTo>
                    <a:pt x="716" y="212"/>
                  </a:lnTo>
                  <a:lnTo>
                    <a:pt x="715" y="214"/>
                  </a:lnTo>
                  <a:lnTo>
                    <a:pt x="713" y="215"/>
                  </a:lnTo>
                  <a:lnTo>
                    <a:pt x="714" y="218"/>
                  </a:lnTo>
                  <a:lnTo>
                    <a:pt x="714" y="220"/>
                  </a:lnTo>
                  <a:lnTo>
                    <a:pt x="714" y="221"/>
                  </a:lnTo>
                  <a:lnTo>
                    <a:pt x="713" y="221"/>
                  </a:lnTo>
                  <a:lnTo>
                    <a:pt x="713" y="223"/>
                  </a:lnTo>
                  <a:lnTo>
                    <a:pt x="713" y="225"/>
                  </a:lnTo>
                  <a:lnTo>
                    <a:pt x="710" y="226"/>
                  </a:lnTo>
                  <a:lnTo>
                    <a:pt x="710" y="227"/>
                  </a:lnTo>
                  <a:lnTo>
                    <a:pt x="712" y="227"/>
                  </a:lnTo>
                  <a:lnTo>
                    <a:pt x="713" y="227"/>
                  </a:lnTo>
                  <a:lnTo>
                    <a:pt x="714" y="227"/>
                  </a:lnTo>
                  <a:lnTo>
                    <a:pt x="715" y="227"/>
                  </a:lnTo>
                  <a:lnTo>
                    <a:pt x="717" y="222"/>
                  </a:lnTo>
                  <a:lnTo>
                    <a:pt x="719" y="217"/>
                  </a:lnTo>
                  <a:lnTo>
                    <a:pt x="720" y="212"/>
                  </a:lnTo>
                  <a:lnTo>
                    <a:pt x="721" y="210"/>
                  </a:lnTo>
                  <a:lnTo>
                    <a:pt x="723" y="209"/>
                  </a:lnTo>
                  <a:lnTo>
                    <a:pt x="725" y="209"/>
                  </a:lnTo>
                  <a:lnTo>
                    <a:pt x="728" y="209"/>
                  </a:lnTo>
                  <a:lnTo>
                    <a:pt x="728" y="208"/>
                  </a:lnTo>
                  <a:lnTo>
                    <a:pt x="729" y="207"/>
                  </a:lnTo>
                  <a:lnTo>
                    <a:pt x="730" y="207"/>
                  </a:lnTo>
                  <a:lnTo>
                    <a:pt x="731" y="206"/>
                  </a:lnTo>
                  <a:lnTo>
                    <a:pt x="732" y="206"/>
                  </a:lnTo>
                  <a:lnTo>
                    <a:pt x="732" y="205"/>
                  </a:lnTo>
                  <a:lnTo>
                    <a:pt x="733" y="203"/>
                  </a:lnTo>
                  <a:lnTo>
                    <a:pt x="734" y="202"/>
                  </a:lnTo>
                  <a:lnTo>
                    <a:pt x="735" y="201"/>
                  </a:lnTo>
                  <a:lnTo>
                    <a:pt x="736" y="200"/>
                  </a:lnTo>
                  <a:lnTo>
                    <a:pt x="738" y="199"/>
                  </a:lnTo>
                  <a:lnTo>
                    <a:pt x="738" y="197"/>
                  </a:lnTo>
                  <a:lnTo>
                    <a:pt x="739" y="197"/>
                  </a:lnTo>
                  <a:lnTo>
                    <a:pt x="742" y="194"/>
                  </a:lnTo>
                  <a:lnTo>
                    <a:pt x="745" y="191"/>
                  </a:lnTo>
                  <a:lnTo>
                    <a:pt x="747" y="187"/>
                  </a:lnTo>
                  <a:lnTo>
                    <a:pt x="749" y="183"/>
                  </a:lnTo>
                  <a:lnTo>
                    <a:pt x="751" y="181"/>
                  </a:lnTo>
                  <a:lnTo>
                    <a:pt x="753" y="179"/>
                  </a:lnTo>
                  <a:lnTo>
                    <a:pt x="756" y="178"/>
                  </a:lnTo>
                  <a:lnTo>
                    <a:pt x="760" y="177"/>
                  </a:lnTo>
                  <a:lnTo>
                    <a:pt x="763" y="178"/>
                  </a:lnTo>
                  <a:lnTo>
                    <a:pt x="765" y="178"/>
                  </a:lnTo>
                  <a:lnTo>
                    <a:pt x="768" y="179"/>
                  </a:lnTo>
                  <a:lnTo>
                    <a:pt x="770" y="179"/>
                  </a:lnTo>
                  <a:lnTo>
                    <a:pt x="773" y="178"/>
                  </a:lnTo>
                  <a:lnTo>
                    <a:pt x="773" y="177"/>
                  </a:lnTo>
                  <a:lnTo>
                    <a:pt x="775" y="176"/>
                  </a:lnTo>
                  <a:lnTo>
                    <a:pt x="776" y="176"/>
                  </a:lnTo>
                  <a:lnTo>
                    <a:pt x="778" y="176"/>
                  </a:lnTo>
                  <a:lnTo>
                    <a:pt x="782" y="179"/>
                  </a:lnTo>
                  <a:lnTo>
                    <a:pt x="787" y="181"/>
                  </a:lnTo>
                  <a:lnTo>
                    <a:pt x="791" y="183"/>
                  </a:lnTo>
                  <a:lnTo>
                    <a:pt x="793" y="186"/>
                  </a:lnTo>
                  <a:lnTo>
                    <a:pt x="794" y="188"/>
                  </a:lnTo>
                  <a:lnTo>
                    <a:pt x="795" y="191"/>
                  </a:lnTo>
                  <a:lnTo>
                    <a:pt x="797" y="191"/>
                  </a:lnTo>
                  <a:lnTo>
                    <a:pt x="798" y="192"/>
                  </a:lnTo>
                  <a:lnTo>
                    <a:pt x="800" y="193"/>
                  </a:lnTo>
                  <a:lnTo>
                    <a:pt x="802" y="194"/>
                  </a:lnTo>
                  <a:lnTo>
                    <a:pt x="806" y="194"/>
                  </a:lnTo>
                  <a:lnTo>
                    <a:pt x="809" y="194"/>
                  </a:lnTo>
                  <a:lnTo>
                    <a:pt x="813" y="194"/>
                  </a:lnTo>
                  <a:lnTo>
                    <a:pt x="813" y="195"/>
                  </a:lnTo>
                  <a:lnTo>
                    <a:pt x="813" y="196"/>
                  </a:lnTo>
                  <a:lnTo>
                    <a:pt x="815" y="196"/>
                  </a:lnTo>
                  <a:lnTo>
                    <a:pt x="817" y="196"/>
                  </a:lnTo>
                  <a:lnTo>
                    <a:pt x="818" y="195"/>
                  </a:lnTo>
                  <a:lnTo>
                    <a:pt x="820" y="195"/>
                  </a:lnTo>
                  <a:lnTo>
                    <a:pt x="821" y="196"/>
                  </a:lnTo>
                  <a:lnTo>
                    <a:pt x="823" y="197"/>
                  </a:lnTo>
                  <a:lnTo>
                    <a:pt x="824" y="198"/>
                  </a:lnTo>
                  <a:lnTo>
                    <a:pt x="826" y="199"/>
                  </a:lnTo>
                  <a:lnTo>
                    <a:pt x="826" y="200"/>
                  </a:lnTo>
                  <a:lnTo>
                    <a:pt x="826" y="201"/>
                  </a:lnTo>
                  <a:lnTo>
                    <a:pt x="826" y="203"/>
                  </a:lnTo>
                  <a:lnTo>
                    <a:pt x="828" y="203"/>
                  </a:lnTo>
                  <a:lnTo>
                    <a:pt x="829" y="204"/>
                  </a:lnTo>
                  <a:lnTo>
                    <a:pt x="831" y="204"/>
                  </a:lnTo>
                  <a:lnTo>
                    <a:pt x="832" y="205"/>
                  </a:lnTo>
                  <a:lnTo>
                    <a:pt x="832" y="206"/>
                  </a:lnTo>
                  <a:lnTo>
                    <a:pt x="832" y="208"/>
                  </a:lnTo>
                  <a:lnTo>
                    <a:pt x="835" y="208"/>
                  </a:lnTo>
                  <a:lnTo>
                    <a:pt x="839" y="207"/>
                  </a:lnTo>
                  <a:lnTo>
                    <a:pt x="842" y="208"/>
                  </a:lnTo>
                  <a:lnTo>
                    <a:pt x="843" y="209"/>
                  </a:lnTo>
                  <a:lnTo>
                    <a:pt x="845" y="209"/>
                  </a:lnTo>
                  <a:lnTo>
                    <a:pt x="847" y="211"/>
                  </a:lnTo>
                  <a:lnTo>
                    <a:pt x="847" y="212"/>
                  </a:lnTo>
                  <a:lnTo>
                    <a:pt x="847" y="214"/>
                  </a:lnTo>
                  <a:lnTo>
                    <a:pt x="847" y="213"/>
                  </a:lnTo>
                  <a:lnTo>
                    <a:pt x="846" y="213"/>
                  </a:lnTo>
                  <a:lnTo>
                    <a:pt x="848" y="216"/>
                  </a:lnTo>
                  <a:lnTo>
                    <a:pt x="851" y="218"/>
                  </a:lnTo>
                  <a:lnTo>
                    <a:pt x="853" y="219"/>
                  </a:lnTo>
                  <a:lnTo>
                    <a:pt x="856" y="221"/>
                  </a:lnTo>
                  <a:lnTo>
                    <a:pt x="856" y="222"/>
                  </a:lnTo>
                  <a:lnTo>
                    <a:pt x="856" y="223"/>
                  </a:lnTo>
                  <a:lnTo>
                    <a:pt x="855" y="224"/>
                  </a:lnTo>
                  <a:lnTo>
                    <a:pt x="854" y="225"/>
                  </a:lnTo>
                  <a:lnTo>
                    <a:pt x="853" y="226"/>
                  </a:lnTo>
                  <a:lnTo>
                    <a:pt x="852" y="226"/>
                  </a:lnTo>
                  <a:lnTo>
                    <a:pt x="851" y="227"/>
                  </a:lnTo>
                  <a:lnTo>
                    <a:pt x="852" y="229"/>
                  </a:lnTo>
                  <a:lnTo>
                    <a:pt x="852" y="231"/>
                  </a:lnTo>
                  <a:lnTo>
                    <a:pt x="852" y="232"/>
                  </a:lnTo>
                  <a:lnTo>
                    <a:pt x="852" y="233"/>
                  </a:lnTo>
                  <a:lnTo>
                    <a:pt x="852" y="234"/>
                  </a:lnTo>
                  <a:lnTo>
                    <a:pt x="853" y="235"/>
                  </a:lnTo>
                  <a:lnTo>
                    <a:pt x="854" y="235"/>
                  </a:lnTo>
                  <a:lnTo>
                    <a:pt x="855" y="236"/>
                  </a:lnTo>
                  <a:lnTo>
                    <a:pt x="857" y="236"/>
                  </a:lnTo>
                  <a:lnTo>
                    <a:pt x="855" y="239"/>
                  </a:lnTo>
                  <a:lnTo>
                    <a:pt x="852" y="242"/>
                  </a:lnTo>
                  <a:lnTo>
                    <a:pt x="849" y="245"/>
                  </a:lnTo>
                  <a:lnTo>
                    <a:pt x="848" y="248"/>
                  </a:lnTo>
                  <a:lnTo>
                    <a:pt x="848" y="250"/>
                  </a:lnTo>
                  <a:lnTo>
                    <a:pt x="849" y="251"/>
                  </a:lnTo>
                  <a:lnTo>
                    <a:pt x="852" y="252"/>
                  </a:lnTo>
                  <a:lnTo>
                    <a:pt x="853" y="252"/>
                  </a:lnTo>
                  <a:lnTo>
                    <a:pt x="855" y="251"/>
                  </a:lnTo>
                  <a:lnTo>
                    <a:pt x="857" y="249"/>
                  </a:lnTo>
                  <a:lnTo>
                    <a:pt x="858" y="247"/>
                  </a:lnTo>
                  <a:lnTo>
                    <a:pt x="859" y="244"/>
                  </a:lnTo>
                  <a:lnTo>
                    <a:pt x="860" y="241"/>
                  </a:lnTo>
                  <a:lnTo>
                    <a:pt x="860" y="240"/>
                  </a:lnTo>
                  <a:lnTo>
                    <a:pt x="860" y="239"/>
                  </a:lnTo>
                  <a:lnTo>
                    <a:pt x="861" y="238"/>
                  </a:lnTo>
                  <a:lnTo>
                    <a:pt x="862" y="238"/>
                  </a:lnTo>
                  <a:lnTo>
                    <a:pt x="864" y="238"/>
                  </a:lnTo>
                  <a:lnTo>
                    <a:pt x="865" y="238"/>
                  </a:lnTo>
                  <a:lnTo>
                    <a:pt x="866" y="238"/>
                  </a:lnTo>
                  <a:lnTo>
                    <a:pt x="866" y="241"/>
                  </a:lnTo>
                  <a:lnTo>
                    <a:pt x="865" y="243"/>
                  </a:lnTo>
                  <a:lnTo>
                    <a:pt x="864" y="245"/>
                  </a:lnTo>
                  <a:lnTo>
                    <a:pt x="863" y="247"/>
                  </a:lnTo>
                  <a:lnTo>
                    <a:pt x="867" y="244"/>
                  </a:lnTo>
                  <a:lnTo>
                    <a:pt x="871" y="242"/>
                  </a:lnTo>
                  <a:lnTo>
                    <a:pt x="876" y="241"/>
                  </a:lnTo>
                  <a:lnTo>
                    <a:pt x="881" y="239"/>
                  </a:lnTo>
                  <a:lnTo>
                    <a:pt x="882" y="238"/>
                  </a:lnTo>
                  <a:lnTo>
                    <a:pt x="884" y="238"/>
                  </a:lnTo>
                  <a:lnTo>
                    <a:pt x="885" y="239"/>
                  </a:lnTo>
                  <a:lnTo>
                    <a:pt x="887" y="239"/>
                  </a:lnTo>
                  <a:lnTo>
                    <a:pt x="887" y="238"/>
                  </a:lnTo>
                  <a:lnTo>
                    <a:pt x="888" y="237"/>
                  </a:lnTo>
                  <a:lnTo>
                    <a:pt x="888" y="236"/>
                  </a:lnTo>
                  <a:lnTo>
                    <a:pt x="894" y="238"/>
                  </a:lnTo>
                  <a:lnTo>
                    <a:pt x="901" y="239"/>
                  </a:lnTo>
                  <a:lnTo>
                    <a:pt x="906" y="243"/>
                  </a:lnTo>
                  <a:lnTo>
                    <a:pt x="907" y="244"/>
                  </a:lnTo>
                  <a:lnTo>
                    <a:pt x="910" y="244"/>
                  </a:lnTo>
                  <a:lnTo>
                    <a:pt x="912" y="244"/>
                  </a:lnTo>
                  <a:lnTo>
                    <a:pt x="914" y="245"/>
                  </a:lnTo>
                  <a:lnTo>
                    <a:pt x="915" y="246"/>
                  </a:lnTo>
                  <a:lnTo>
                    <a:pt x="915" y="248"/>
                  </a:lnTo>
                  <a:lnTo>
                    <a:pt x="916" y="250"/>
                  </a:lnTo>
                  <a:lnTo>
                    <a:pt x="918" y="251"/>
                  </a:lnTo>
                  <a:lnTo>
                    <a:pt x="921" y="252"/>
                  </a:lnTo>
                  <a:lnTo>
                    <a:pt x="923" y="253"/>
                  </a:lnTo>
                  <a:lnTo>
                    <a:pt x="926" y="252"/>
                  </a:lnTo>
                  <a:lnTo>
                    <a:pt x="929" y="251"/>
                  </a:lnTo>
                  <a:lnTo>
                    <a:pt x="929" y="252"/>
                  </a:lnTo>
                  <a:lnTo>
                    <a:pt x="930" y="253"/>
                  </a:lnTo>
                  <a:lnTo>
                    <a:pt x="931" y="253"/>
                  </a:lnTo>
                  <a:lnTo>
                    <a:pt x="932" y="252"/>
                  </a:lnTo>
                  <a:lnTo>
                    <a:pt x="933" y="251"/>
                  </a:lnTo>
                  <a:lnTo>
                    <a:pt x="934" y="251"/>
                  </a:lnTo>
                  <a:lnTo>
                    <a:pt x="935" y="251"/>
                  </a:lnTo>
                  <a:lnTo>
                    <a:pt x="936" y="252"/>
                  </a:lnTo>
                  <a:lnTo>
                    <a:pt x="939" y="256"/>
                  </a:lnTo>
                  <a:lnTo>
                    <a:pt x="945" y="260"/>
                  </a:lnTo>
                  <a:lnTo>
                    <a:pt x="946" y="260"/>
                  </a:lnTo>
                  <a:lnTo>
                    <a:pt x="947" y="259"/>
                  </a:lnTo>
                  <a:lnTo>
                    <a:pt x="949" y="258"/>
                  </a:lnTo>
                  <a:lnTo>
                    <a:pt x="950" y="257"/>
                  </a:lnTo>
                  <a:lnTo>
                    <a:pt x="952" y="257"/>
                  </a:lnTo>
                  <a:lnTo>
                    <a:pt x="954" y="258"/>
                  </a:lnTo>
                  <a:lnTo>
                    <a:pt x="955" y="259"/>
                  </a:lnTo>
                  <a:lnTo>
                    <a:pt x="957" y="260"/>
                  </a:lnTo>
                  <a:lnTo>
                    <a:pt x="959" y="260"/>
                  </a:lnTo>
                  <a:lnTo>
                    <a:pt x="959" y="261"/>
                  </a:lnTo>
                  <a:lnTo>
                    <a:pt x="960" y="262"/>
                  </a:lnTo>
                  <a:lnTo>
                    <a:pt x="960" y="263"/>
                  </a:lnTo>
                  <a:lnTo>
                    <a:pt x="962" y="263"/>
                  </a:lnTo>
                  <a:lnTo>
                    <a:pt x="965" y="261"/>
                  </a:lnTo>
                  <a:lnTo>
                    <a:pt x="967" y="260"/>
                  </a:lnTo>
                  <a:lnTo>
                    <a:pt x="969" y="259"/>
                  </a:lnTo>
                  <a:lnTo>
                    <a:pt x="971" y="257"/>
                  </a:lnTo>
                  <a:lnTo>
                    <a:pt x="973" y="256"/>
                  </a:lnTo>
                  <a:lnTo>
                    <a:pt x="975" y="256"/>
                  </a:lnTo>
                  <a:lnTo>
                    <a:pt x="976" y="257"/>
                  </a:lnTo>
                  <a:lnTo>
                    <a:pt x="979" y="259"/>
                  </a:lnTo>
                  <a:lnTo>
                    <a:pt x="981" y="262"/>
                  </a:lnTo>
                  <a:lnTo>
                    <a:pt x="982" y="263"/>
                  </a:lnTo>
                  <a:lnTo>
                    <a:pt x="983" y="263"/>
                  </a:lnTo>
                  <a:lnTo>
                    <a:pt x="984" y="262"/>
                  </a:lnTo>
                  <a:lnTo>
                    <a:pt x="986" y="262"/>
                  </a:lnTo>
                  <a:lnTo>
                    <a:pt x="987" y="263"/>
                  </a:lnTo>
                  <a:lnTo>
                    <a:pt x="990" y="264"/>
                  </a:lnTo>
                  <a:lnTo>
                    <a:pt x="992" y="266"/>
                  </a:lnTo>
                  <a:lnTo>
                    <a:pt x="994" y="268"/>
                  </a:lnTo>
                  <a:lnTo>
                    <a:pt x="996" y="270"/>
                  </a:lnTo>
                  <a:lnTo>
                    <a:pt x="997" y="270"/>
                  </a:lnTo>
                  <a:lnTo>
                    <a:pt x="998" y="270"/>
                  </a:lnTo>
                  <a:lnTo>
                    <a:pt x="1000" y="270"/>
                  </a:lnTo>
                  <a:lnTo>
                    <a:pt x="1001" y="270"/>
                  </a:lnTo>
                  <a:lnTo>
                    <a:pt x="1012" y="279"/>
                  </a:lnTo>
                  <a:lnTo>
                    <a:pt x="1021" y="288"/>
                  </a:lnTo>
                  <a:lnTo>
                    <a:pt x="1021" y="289"/>
                  </a:lnTo>
                  <a:lnTo>
                    <a:pt x="1021" y="290"/>
                  </a:lnTo>
                  <a:lnTo>
                    <a:pt x="1022" y="291"/>
                  </a:lnTo>
                  <a:lnTo>
                    <a:pt x="1023" y="292"/>
                  </a:lnTo>
                  <a:lnTo>
                    <a:pt x="1025" y="293"/>
                  </a:lnTo>
                  <a:lnTo>
                    <a:pt x="1026" y="294"/>
                  </a:lnTo>
                  <a:lnTo>
                    <a:pt x="1033" y="298"/>
                  </a:lnTo>
                  <a:lnTo>
                    <a:pt x="1039" y="302"/>
                  </a:lnTo>
                  <a:lnTo>
                    <a:pt x="1044" y="308"/>
                  </a:lnTo>
                  <a:lnTo>
                    <a:pt x="1045" y="311"/>
                  </a:lnTo>
                  <a:lnTo>
                    <a:pt x="1046" y="314"/>
                  </a:lnTo>
                  <a:lnTo>
                    <a:pt x="1046" y="317"/>
                  </a:lnTo>
                  <a:lnTo>
                    <a:pt x="1048" y="317"/>
                  </a:lnTo>
                  <a:lnTo>
                    <a:pt x="1049" y="316"/>
                  </a:lnTo>
                  <a:lnTo>
                    <a:pt x="1051" y="316"/>
                  </a:lnTo>
                  <a:lnTo>
                    <a:pt x="1054" y="318"/>
                  </a:lnTo>
                  <a:lnTo>
                    <a:pt x="1057" y="321"/>
                  </a:lnTo>
                  <a:lnTo>
                    <a:pt x="1060" y="322"/>
                  </a:lnTo>
                  <a:lnTo>
                    <a:pt x="1064" y="324"/>
                  </a:lnTo>
                  <a:lnTo>
                    <a:pt x="1067" y="326"/>
                  </a:lnTo>
                  <a:lnTo>
                    <a:pt x="1070" y="329"/>
                  </a:lnTo>
                  <a:lnTo>
                    <a:pt x="1072" y="333"/>
                  </a:lnTo>
                  <a:lnTo>
                    <a:pt x="1074" y="336"/>
                  </a:lnTo>
                  <a:lnTo>
                    <a:pt x="1075" y="337"/>
                  </a:lnTo>
                  <a:lnTo>
                    <a:pt x="1077" y="336"/>
                  </a:lnTo>
                  <a:lnTo>
                    <a:pt x="1078" y="336"/>
                  </a:lnTo>
                  <a:lnTo>
                    <a:pt x="1079" y="335"/>
                  </a:lnTo>
                  <a:lnTo>
                    <a:pt x="1081" y="335"/>
                  </a:lnTo>
                  <a:lnTo>
                    <a:pt x="1084" y="337"/>
                  </a:lnTo>
                  <a:lnTo>
                    <a:pt x="1086" y="338"/>
                  </a:lnTo>
                  <a:lnTo>
                    <a:pt x="1088" y="339"/>
                  </a:lnTo>
                  <a:lnTo>
                    <a:pt x="1090" y="339"/>
                  </a:lnTo>
                  <a:lnTo>
                    <a:pt x="1092" y="338"/>
                  </a:lnTo>
                  <a:lnTo>
                    <a:pt x="1094" y="338"/>
                  </a:lnTo>
                  <a:lnTo>
                    <a:pt x="1096" y="338"/>
                  </a:lnTo>
                  <a:lnTo>
                    <a:pt x="1099" y="338"/>
                  </a:lnTo>
                  <a:lnTo>
                    <a:pt x="1101" y="340"/>
                  </a:lnTo>
                  <a:lnTo>
                    <a:pt x="1103" y="341"/>
                  </a:lnTo>
                  <a:lnTo>
                    <a:pt x="1105" y="342"/>
                  </a:lnTo>
                  <a:lnTo>
                    <a:pt x="1107" y="343"/>
                  </a:lnTo>
                  <a:lnTo>
                    <a:pt x="1109" y="345"/>
                  </a:lnTo>
                  <a:lnTo>
                    <a:pt x="1110" y="347"/>
                  </a:lnTo>
                  <a:lnTo>
                    <a:pt x="1111" y="351"/>
                  </a:lnTo>
                  <a:lnTo>
                    <a:pt x="1112" y="355"/>
                  </a:lnTo>
                  <a:lnTo>
                    <a:pt x="1113" y="359"/>
                  </a:lnTo>
                  <a:lnTo>
                    <a:pt x="1115" y="362"/>
                  </a:lnTo>
                  <a:lnTo>
                    <a:pt x="1115" y="364"/>
                  </a:lnTo>
                  <a:lnTo>
                    <a:pt x="1116" y="366"/>
                  </a:lnTo>
                  <a:lnTo>
                    <a:pt x="1117" y="368"/>
                  </a:lnTo>
                  <a:lnTo>
                    <a:pt x="1118" y="370"/>
                  </a:lnTo>
                  <a:lnTo>
                    <a:pt x="1118" y="372"/>
                  </a:lnTo>
                  <a:lnTo>
                    <a:pt x="1118" y="375"/>
                  </a:lnTo>
                  <a:lnTo>
                    <a:pt x="1119" y="377"/>
                  </a:lnTo>
                  <a:lnTo>
                    <a:pt x="1119" y="379"/>
                  </a:lnTo>
                  <a:lnTo>
                    <a:pt x="1121" y="383"/>
                  </a:lnTo>
                  <a:lnTo>
                    <a:pt x="1122" y="387"/>
                  </a:lnTo>
                  <a:lnTo>
                    <a:pt x="1122" y="391"/>
                  </a:lnTo>
                  <a:lnTo>
                    <a:pt x="1123" y="391"/>
                  </a:lnTo>
                  <a:lnTo>
                    <a:pt x="1124" y="392"/>
                  </a:lnTo>
                  <a:lnTo>
                    <a:pt x="1125" y="393"/>
                  </a:lnTo>
                  <a:lnTo>
                    <a:pt x="1125" y="396"/>
                  </a:lnTo>
                  <a:lnTo>
                    <a:pt x="1126" y="399"/>
                  </a:lnTo>
                  <a:lnTo>
                    <a:pt x="1129" y="402"/>
                  </a:lnTo>
                  <a:lnTo>
                    <a:pt x="1129" y="404"/>
                  </a:lnTo>
                  <a:lnTo>
                    <a:pt x="1129" y="406"/>
                  </a:lnTo>
                  <a:lnTo>
                    <a:pt x="1126" y="409"/>
                  </a:lnTo>
                  <a:lnTo>
                    <a:pt x="1125" y="412"/>
                  </a:lnTo>
                  <a:lnTo>
                    <a:pt x="1124" y="415"/>
                  </a:lnTo>
                  <a:lnTo>
                    <a:pt x="1122" y="426"/>
                  </a:lnTo>
                  <a:lnTo>
                    <a:pt x="1118" y="437"/>
                  </a:lnTo>
                  <a:lnTo>
                    <a:pt x="1114" y="446"/>
                  </a:lnTo>
                  <a:lnTo>
                    <a:pt x="1107" y="454"/>
                  </a:lnTo>
                  <a:lnTo>
                    <a:pt x="1099" y="462"/>
                  </a:lnTo>
                  <a:lnTo>
                    <a:pt x="1092" y="469"/>
                  </a:lnTo>
                  <a:lnTo>
                    <a:pt x="1091" y="471"/>
                  </a:lnTo>
                  <a:lnTo>
                    <a:pt x="1090" y="473"/>
                  </a:lnTo>
                  <a:lnTo>
                    <a:pt x="1090" y="475"/>
                  </a:lnTo>
                  <a:lnTo>
                    <a:pt x="1090" y="477"/>
                  </a:lnTo>
                  <a:lnTo>
                    <a:pt x="1089" y="479"/>
                  </a:lnTo>
                  <a:lnTo>
                    <a:pt x="1086" y="482"/>
                  </a:lnTo>
                  <a:lnTo>
                    <a:pt x="1081" y="486"/>
                  </a:lnTo>
                  <a:lnTo>
                    <a:pt x="1077" y="488"/>
                  </a:lnTo>
                  <a:lnTo>
                    <a:pt x="1073" y="491"/>
                  </a:lnTo>
                  <a:lnTo>
                    <a:pt x="1071" y="491"/>
                  </a:lnTo>
                  <a:lnTo>
                    <a:pt x="1069" y="491"/>
                  </a:lnTo>
                  <a:lnTo>
                    <a:pt x="1066" y="491"/>
                  </a:lnTo>
                  <a:lnTo>
                    <a:pt x="1064" y="492"/>
                  </a:lnTo>
                  <a:lnTo>
                    <a:pt x="1062" y="492"/>
                  </a:lnTo>
                  <a:lnTo>
                    <a:pt x="1060" y="494"/>
                  </a:lnTo>
                  <a:lnTo>
                    <a:pt x="1058" y="496"/>
                  </a:lnTo>
                  <a:lnTo>
                    <a:pt x="1057" y="499"/>
                  </a:lnTo>
                  <a:lnTo>
                    <a:pt x="1055" y="502"/>
                  </a:lnTo>
                  <a:lnTo>
                    <a:pt x="1054" y="504"/>
                  </a:lnTo>
                  <a:lnTo>
                    <a:pt x="1052" y="506"/>
                  </a:lnTo>
                  <a:lnTo>
                    <a:pt x="1049" y="507"/>
                  </a:lnTo>
                  <a:lnTo>
                    <a:pt x="1046" y="508"/>
                  </a:lnTo>
                  <a:lnTo>
                    <a:pt x="1046" y="509"/>
                  </a:lnTo>
                  <a:lnTo>
                    <a:pt x="1045" y="510"/>
                  </a:lnTo>
                  <a:lnTo>
                    <a:pt x="1046" y="511"/>
                  </a:lnTo>
                  <a:lnTo>
                    <a:pt x="1046" y="513"/>
                  </a:lnTo>
                  <a:lnTo>
                    <a:pt x="1045" y="514"/>
                  </a:lnTo>
                  <a:lnTo>
                    <a:pt x="1044" y="516"/>
                  </a:lnTo>
                  <a:lnTo>
                    <a:pt x="1042" y="517"/>
                  </a:lnTo>
                  <a:lnTo>
                    <a:pt x="1040" y="518"/>
                  </a:lnTo>
                  <a:lnTo>
                    <a:pt x="1038" y="519"/>
                  </a:lnTo>
                  <a:lnTo>
                    <a:pt x="1037" y="521"/>
                  </a:lnTo>
                  <a:lnTo>
                    <a:pt x="1037" y="523"/>
                  </a:lnTo>
                  <a:lnTo>
                    <a:pt x="1037" y="526"/>
                  </a:lnTo>
                  <a:lnTo>
                    <a:pt x="1035" y="527"/>
                  </a:lnTo>
                  <a:lnTo>
                    <a:pt x="1026" y="537"/>
                  </a:lnTo>
                  <a:lnTo>
                    <a:pt x="1018" y="549"/>
                  </a:lnTo>
                  <a:lnTo>
                    <a:pt x="1016" y="551"/>
                  </a:lnTo>
                  <a:lnTo>
                    <a:pt x="1014" y="552"/>
                  </a:lnTo>
                  <a:lnTo>
                    <a:pt x="1012" y="552"/>
                  </a:lnTo>
                  <a:lnTo>
                    <a:pt x="1009" y="552"/>
                  </a:lnTo>
                  <a:lnTo>
                    <a:pt x="1007" y="551"/>
                  </a:lnTo>
                  <a:lnTo>
                    <a:pt x="1006" y="551"/>
                  </a:lnTo>
                  <a:lnTo>
                    <a:pt x="1006" y="550"/>
                  </a:lnTo>
                  <a:lnTo>
                    <a:pt x="1005" y="550"/>
                  </a:lnTo>
                  <a:lnTo>
                    <a:pt x="1004" y="549"/>
                  </a:lnTo>
                  <a:lnTo>
                    <a:pt x="1003" y="549"/>
                  </a:lnTo>
                  <a:lnTo>
                    <a:pt x="1003" y="548"/>
                  </a:lnTo>
                  <a:lnTo>
                    <a:pt x="1001" y="548"/>
                  </a:lnTo>
                  <a:lnTo>
                    <a:pt x="999" y="548"/>
                  </a:lnTo>
                  <a:lnTo>
                    <a:pt x="998" y="548"/>
                  </a:lnTo>
                  <a:lnTo>
                    <a:pt x="997" y="549"/>
                  </a:lnTo>
                  <a:lnTo>
                    <a:pt x="997" y="551"/>
                  </a:lnTo>
                  <a:lnTo>
                    <a:pt x="997" y="553"/>
                  </a:lnTo>
                  <a:lnTo>
                    <a:pt x="997" y="554"/>
                  </a:lnTo>
                  <a:lnTo>
                    <a:pt x="998" y="555"/>
                  </a:lnTo>
                  <a:lnTo>
                    <a:pt x="998" y="557"/>
                  </a:lnTo>
                  <a:lnTo>
                    <a:pt x="998" y="558"/>
                  </a:lnTo>
                  <a:lnTo>
                    <a:pt x="998" y="560"/>
                  </a:lnTo>
                  <a:lnTo>
                    <a:pt x="999" y="561"/>
                  </a:lnTo>
                  <a:lnTo>
                    <a:pt x="999" y="562"/>
                  </a:lnTo>
                  <a:lnTo>
                    <a:pt x="998" y="562"/>
                  </a:lnTo>
                  <a:lnTo>
                    <a:pt x="997" y="563"/>
                  </a:lnTo>
                  <a:lnTo>
                    <a:pt x="996" y="564"/>
                  </a:lnTo>
                  <a:lnTo>
                    <a:pt x="995" y="564"/>
                  </a:lnTo>
                  <a:lnTo>
                    <a:pt x="993" y="565"/>
                  </a:lnTo>
                  <a:lnTo>
                    <a:pt x="992" y="566"/>
                  </a:lnTo>
                  <a:lnTo>
                    <a:pt x="992" y="568"/>
                  </a:lnTo>
                  <a:lnTo>
                    <a:pt x="992" y="570"/>
                  </a:lnTo>
                  <a:lnTo>
                    <a:pt x="992" y="572"/>
                  </a:lnTo>
                  <a:lnTo>
                    <a:pt x="991" y="574"/>
                  </a:lnTo>
                  <a:lnTo>
                    <a:pt x="990" y="575"/>
                  </a:lnTo>
                  <a:lnTo>
                    <a:pt x="988" y="576"/>
                  </a:lnTo>
                  <a:lnTo>
                    <a:pt x="986" y="577"/>
                  </a:lnTo>
                  <a:lnTo>
                    <a:pt x="985" y="578"/>
                  </a:lnTo>
                  <a:lnTo>
                    <a:pt x="984" y="580"/>
                  </a:lnTo>
                  <a:lnTo>
                    <a:pt x="984" y="582"/>
                  </a:lnTo>
                  <a:lnTo>
                    <a:pt x="984" y="584"/>
                  </a:lnTo>
                  <a:lnTo>
                    <a:pt x="985" y="584"/>
                  </a:lnTo>
                  <a:lnTo>
                    <a:pt x="986" y="584"/>
                  </a:lnTo>
                  <a:lnTo>
                    <a:pt x="987" y="582"/>
                  </a:lnTo>
                  <a:lnTo>
                    <a:pt x="987" y="581"/>
                  </a:lnTo>
                  <a:lnTo>
                    <a:pt x="988" y="580"/>
                  </a:lnTo>
                  <a:lnTo>
                    <a:pt x="991" y="580"/>
                  </a:lnTo>
                  <a:lnTo>
                    <a:pt x="992" y="581"/>
                  </a:lnTo>
                  <a:lnTo>
                    <a:pt x="993" y="582"/>
                  </a:lnTo>
                  <a:lnTo>
                    <a:pt x="993" y="584"/>
                  </a:lnTo>
                  <a:lnTo>
                    <a:pt x="993" y="586"/>
                  </a:lnTo>
                  <a:lnTo>
                    <a:pt x="993" y="588"/>
                  </a:lnTo>
                  <a:lnTo>
                    <a:pt x="992" y="590"/>
                  </a:lnTo>
                  <a:lnTo>
                    <a:pt x="987" y="607"/>
                  </a:lnTo>
                  <a:lnTo>
                    <a:pt x="987" y="624"/>
                  </a:lnTo>
                  <a:lnTo>
                    <a:pt x="987" y="641"/>
                  </a:lnTo>
                  <a:lnTo>
                    <a:pt x="984" y="651"/>
                  </a:lnTo>
                  <a:lnTo>
                    <a:pt x="978" y="660"/>
                  </a:lnTo>
                  <a:lnTo>
                    <a:pt x="970" y="677"/>
                  </a:lnTo>
                  <a:lnTo>
                    <a:pt x="970" y="679"/>
                  </a:lnTo>
                  <a:lnTo>
                    <a:pt x="971" y="685"/>
                  </a:lnTo>
                  <a:lnTo>
                    <a:pt x="970" y="692"/>
                  </a:lnTo>
                  <a:lnTo>
                    <a:pt x="966" y="699"/>
                  </a:lnTo>
                  <a:lnTo>
                    <a:pt x="964" y="702"/>
                  </a:lnTo>
                  <a:lnTo>
                    <a:pt x="961" y="704"/>
                  </a:lnTo>
                  <a:lnTo>
                    <a:pt x="959" y="706"/>
                  </a:lnTo>
                  <a:lnTo>
                    <a:pt x="957" y="709"/>
                  </a:lnTo>
                  <a:lnTo>
                    <a:pt x="955" y="720"/>
                  </a:lnTo>
                  <a:lnTo>
                    <a:pt x="954" y="733"/>
                  </a:lnTo>
                  <a:lnTo>
                    <a:pt x="951" y="744"/>
                  </a:lnTo>
                  <a:lnTo>
                    <a:pt x="947" y="748"/>
                  </a:lnTo>
                  <a:lnTo>
                    <a:pt x="942" y="752"/>
                  </a:lnTo>
                  <a:lnTo>
                    <a:pt x="937" y="756"/>
                  </a:lnTo>
                  <a:lnTo>
                    <a:pt x="933" y="761"/>
                  </a:lnTo>
                  <a:lnTo>
                    <a:pt x="933" y="763"/>
                  </a:lnTo>
                  <a:lnTo>
                    <a:pt x="932" y="766"/>
                  </a:lnTo>
                  <a:lnTo>
                    <a:pt x="931" y="767"/>
                  </a:lnTo>
                  <a:lnTo>
                    <a:pt x="922" y="779"/>
                  </a:lnTo>
                  <a:lnTo>
                    <a:pt x="913" y="789"/>
                  </a:lnTo>
                  <a:lnTo>
                    <a:pt x="906" y="800"/>
                  </a:lnTo>
                  <a:lnTo>
                    <a:pt x="905" y="804"/>
                  </a:lnTo>
                  <a:lnTo>
                    <a:pt x="907" y="809"/>
                  </a:lnTo>
                  <a:lnTo>
                    <a:pt x="908" y="813"/>
                  </a:lnTo>
                  <a:lnTo>
                    <a:pt x="906" y="819"/>
                  </a:lnTo>
                  <a:lnTo>
                    <a:pt x="904" y="821"/>
                  </a:lnTo>
                  <a:lnTo>
                    <a:pt x="902" y="822"/>
                  </a:lnTo>
                  <a:lnTo>
                    <a:pt x="899" y="823"/>
                  </a:lnTo>
                  <a:lnTo>
                    <a:pt x="896" y="823"/>
                  </a:lnTo>
                  <a:lnTo>
                    <a:pt x="893" y="824"/>
                  </a:lnTo>
                  <a:lnTo>
                    <a:pt x="890" y="825"/>
                  </a:lnTo>
                  <a:lnTo>
                    <a:pt x="889" y="825"/>
                  </a:lnTo>
                  <a:lnTo>
                    <a:pt x="887" y="826"/>
                  </a:lnTo>
                  <a:lnTo>
                    <a:pt x="885" y="827"/>
                  </a:lnTo>
                  <a:lnTo>
                    <a:pt x="883" y="829"/>
                  </a:lnTo>
                  <a:lnTo>
                    <a:pt x="882" y="831"/>
                  </a:lnTo>
                  <a:lnTo>
                    <a:pt x="881" y="833"/>
                  </a:lnTo>
                  <a:lnTo>
                    <a:pt x="877" y="839"/>
                  </a:lnTo>
                  <a:lnTo>
                    <a:pt x="872" y="839"/>
                  </a:lnTo>
                  <a:lnTo>
                    <a:pt x="869" y="839"/>
                  </a:lnTo>
                  <a:lnTo>
                    <a:pt x="866" y="839"/>
                  </a:lnTo>
                  <a:lnTo>
                    <a:pt x="864" y="839"/>
                  </a:lnTo>
                  <a:lnTo>
                    <a:pt x="863" y="838"/>
                  </a:lnTo>
                  <a:lnTo>
                    <a:pt x="862" y="838"/>
                  </a:lnTo>
                  <a:lnTo>
                    <a:pt x="862" y="837"/>
                  </a:lnTo>
                  <a:lnTo>
                    <a:pt x="849" y="835"/>
                  </a:lnTo>
                  <a:lnTo>
                    <a:pt x="847" y="832"/>
                  </a:lnTo>
                  <a:lnTo>
                    <a:pt x="846" y="831"/>
                  </a:lnTo>
                  <a:lnTo>
                    <a:pt x="845" y="830"/>
                  </a:lnTo>
                  <a:lnTo>
                    <a:pt x="845" y="831"/>
                  </a:lnTo>
                  <a:lnTo>
                    <a:pt x="844" y="831"/>
                  </a:lnTo>
                  <a:lnTo>
                    <a:pt x="844" y="833"/>
                  </a:lnTo>
                  <a:lnTo>
                    <a:pt x="844" y="834"/>
                  </a:lnTo>
                  <a:lnTo>
                    <a:pt x="844" y="835"/>
                  </a:lnTo>
                  <a:lnTo>
                    <a:pt x="844" y="836"/>
                  </a:lnTo>
                  <a:lnTo>
                    <a:pt x="844" y="837"/>
                  </a:lnTo>
                  <a:lnTo>
                    <a:pt x="843" y="838"/>
                  </a:lnTo>
                  <a:lnTo>
                    <a:pt x="842" y="839"/>
                  </a:lnTo>
                  <a:lnTo>
                    <a:pt x="841" y="840"/>
                  </a:lnTo>
                  <a:lnTo>
                    <a:pt x="839" y="840"/>
                  </a:lnTo>
                  <a:lnTo>
                    <a:pt x="838" y="840"/>
                  </a:lnTo>
                  <a:lnTo>
                    <a:pt x="837" y="840"/>
                  </a:lnTo>
                  <a:lnTo>
                    <a:pt x="836" y="840"/>
                  </a:lnTo>
                  <a:lnTo>
                    <a:pt x="829" y="841"/>
                  </a:lnTo>
                  <a:lnTo>
                    <a:pt x="828" y="842"/>
                  </a:lnTo>
                  <a:lnTo>
                    <a:pt x="827" y="842"/>
                  </a:lnTo>
                  <a:lnTo>
                    <a:pt x="827" y="840"/>
                  </a:lnTo>
                  <a:lnTo>
                    <a:pt x="826" y="838"/>
                  </a:lnTo>
                  <a:lnTo>
                    <a:pt x="824" y="838"/>
                  </a:lnTo>
                  <a:lnTo>
                    <a:pt x="823" y="837"/>
                  </a:lnTo>
                  <a:lnTo>
                    <a:pt x="821" y="837"/>
                  </a:lnTo>
                  <a:lnTo>
                    <a:pt x="818" y="837"/>
                  </a:lnTo>
                  <a:lnTo>
                    <a:pt x="816" y="837"/>
                  </a:lnTo>
                  <a:lnTo>
                    <a:pt x="814" y="836"/>
                  </a:lnTo>
                  <a:lnTo>
                    <a:pt x="812" y="841"/>
                  </a:lnTo>
                  <a:lnTo>
                    <a:pt x="808" y="843"/>
                  </a:lnTo>
                  <a:lnTo>
                    <a:pt x="802" y="844"/>
                  </a:lnTo>
                  <a:lnTo>
                    <a:pt x="797" y="845"/>
                  </a:lnTo>
                  <a:lnTo>
                    <a:pt x="793" y="848"/>
                  </a:lnTo>
                  <a:lnTo>
                    <a:pt x="790" y="851"/>
                  </a:lnTo>
                  <a:lnTo>
                    <a:pt x="788" y="853"/>
                  </a:lnTo>
                  <a:lnTo>
                    <a:pt x="785" y="854"/>
                  </a:lnTo>
                  <a:lnTo>
                    <a:pt x="783" y="855"/>
                  </a:lnTo>
                  <a:lnTo>
                    <a:pt x="781" y="855"/>
                  </a:lnTo>
                  <a:lnTo>
                    <a:pt x="780" y="855"/>
                  </a:lnTo>
                  <a:lnTo>
                    <a:pt x="772" y="855"/>
                  </a:lnTo>
                  <a:lnTo>
                    <a:pt x="765" y="858"/>
                  </a:lnTo>
                  <a:lnTo>
                    <a:pt x="756" y="859"/>
                  </a:lnTo>
                  <a:lnTo>
                    <a:pt x="754" y="860"/>
                  </a:lnTo>
                  <a:lnTo>
                    <a:pt x="751" y="861"/>
                  </a:lnTo>
                  <a:lnTo>
                    <a:pt x="747" y="863"/>
                  </a:lnTo>
                  <a:lnTo>
                    <a:pt x="744" y="865"/>
                  </a:lnTo>
                  <a:lnTo>
                    <a:pt x="741" y="866"/>
                  </a:lnTo>
                  <a:lnTo>
                    <a:pt x="740" y="867"/>
                  </a:lnTo>
                  <a:lnTo>
                    <a:pt x="739" y="869"/>
                  </a:lnTo>
                  <a:lnTo>
                    <a:pt x="739" y="870"/>
                  </a:lnTo>
                  <a:lnTo>
                    <a:pt x="739" y="871"/>
                  </a:lnTo>
                  <a:lnTo>
                    <a:pt x="739" y="872"/>
                  </a:lnTo>
                  <a:lnTo>
                    <a:pt x="728" y="879"/>
                  </a:lnTo>
                  <a:lnTo>
                    <a:pt x="719" y="889"/>
                  </a:lnTo>
                  <a:lnTo>
                    <a:pt x="716" y="891"/>
                  </a:lnTo>
                  <a:lnTo>
                    <a:pt x="714" y="893"/>
                  </a:lnTo>
                  <a:lnTo>
                    <a:pt x="710" y="895"/>
                  </a:lnTo>
                  <a:lnTo>
                    <a:pt x="708" y="897"/>
                  </a:lnTo>
                  <a:lnTo>
                    <a:pt x="707" y="897"/>
                  </a:lnTo>
                  <a:lnTo>
                    <a:pt x="706" y="897"/>
                  </a:lnTo>
                  <a:lnTo>
                    <a:pt x="705" y="896"/>
                  </a:lnTo>
                  <a:lnTo>
                    <a:pt x="700" y="899"/>
                  </a:lnTo>
                  <a:lnTo>
                    <a:pt x="698" y="903"/>
                  </a:lnTo>
                  <a:lnTo>
                    <a:pt x="698" y="910"/>
                  </a:lnTo>
                  <a:lnTo>
                    <a:pt x="696" y="915"/>
                  </a:lnTo>
                  <a:lnTo>
                    <a:pt x="695" y="915"/>
                  </a:lnTo>
                  <a:lnTo>
                    <a:pt x="694" y="915"/>
                  </a:lnTo>
                  <a:lnTo>
                    <a:pt x="693" y="916"/>
                  </a:lnTo>
                  <a:lnTo>
                    <a:pt x="692" y="917"/>
                  </a:lnTo>
                  <a:lnTo>
                    <a:pt x="693" y="921"/>
                  </a:lnTo>
                  <a:lnTo>
                    <a:pt x="696" y="925"/>
                  </a:lnTo>
                  <a:lnTo>
                    <a:pt x="698" y="929"/>
                  </a:lnTo>
                  <a:lnTo>
                    <a:pt x="698" y="933"/>
                  </a:lnTo>
                  <a:lnTo>
                    <a:pt x="697" y="936"/>
                  </a:lnTo>
                  <a:lnTo>
                    <a:pt x="695" y="938"/>
                  </a:lnTo>
                  <a:lnTo>
                    <a:pt x="695" y="941"/>
                  </a:lnTo>
                  <a:lnTo>
                    <a:pt x="694" y="943"/>
                  </a:lnTo>
                  <a:lnTo>
                    <a:pt x="692" y="950"/>
                  </a:lnTo>
                  <a:lnTo>
                    <a:pt x="691" y="960"/>
                  </a:lnTo>
                  <a:lnTo>
                    <a:pt x="692" y="973"/>
                  </a:lnTo>
                  <a:lnTo>
                    <a:pt x="692" y="976"/>
                  </a:lnTo>
                  <a:lnTo>
                    <a:pt x="691" y="980"/>
                  </a:lnTo>
                  <a:lnTo>
                    <a:pt x="690" y="982"/>
                  </a:lnTo>
                  <a:lnTo>
                    <a:pt x="688" y="985"/>
                  </a:lnTo>
                  <a:lnTo>
                    <a:pt x="685" y="986"/>
                  </a:lnTo>
                  <a:lnTo>
                    <a:pt x="676" y="990"/>
                  </a:lnTo>
                  <a:lnTo>
                    <a:pt x="669" y="995"/>
                  </a:lnTo>
                  <a:lnTo>
                    <a:pt x="662" y="1002"/>
                  </a:lnTo>
                  <a:lnTo>
                    <a:pt x="656" y="1008"/>
                  </a:lnTo>
                  <a:lnTo>
                    <a:pt x="650" y="1017"/>
                  </a:lnTo>
                  <a:lnTo>
                    <a:pt x="646" y="1027"/>
                  </a:lnTo>
                  <a:lnTo>
                    <a:pt x="641" y="1037"/>
                  </a:lnTo>
                  <a:lnTo>
                    <a:pt x="636" y="1049"/>
                  </a:lnTo>
                  <a:lnTo>
                    <a:pt x="632" y="1054"/>
                  </a:lnTo>
                  <a:lnTo>
                    <a:pt x="625" y="1058"/>
                  </a:lnTo>
                  <a:lnTo>
                    <a:pt x="619" y="1062"/>
                  </a:lnTo>
                  <a:lnTo>
                    <a:pt x="613" y="1066"/>
                  </a:lnTo>
                  <a:lnTo>
                    <a:pt x="612" y="1072"/>
                  </a:lnTo>
                  <a:lnTo>
                    <a:pt x="612" y="1074"/>
                  </a:lnTo>
                  <a:lnTo>
                    <a:pt x="612" y="1076"/>
                  </a:lnTo>
                  <a:lnTo>
                    <a:pt x="611" y="1078"/>
                  </a:lnTo>
                  <a:lnTo>
                    <a:pt x="611" y="1080"/>
                  </a:lnTo>
                  <a:lnTo>
                    <a:pt x="610" y="1081"/>
                  </a:lnTo>
                  <a:lnTo>
                    <a:pt x="608" y="1081"/>
                  </a:lnTo>
                  <a:lnTo>
                    <a:pt x="605" y="1080"/>
                  </a:lnTo>
                  <a:lnTo>
                    <a:pt x="603" y="1079"/>
                  </a:lnTo>
                  <a:lnTo>
                    <a:pt x="601" y="1078"/>
                  </a:lnTo>
                  <a:lnTo>
                    <a:pt x="600" y="1076"/>
                  </a:lnTo>
                  <a:lnTo>
                    <a:pt x="599" y="1074"/>
                  </a:lnTo>
                  <a:lnTo>
                    <a:pt x="600" y="1071"/>
                  </a:lnTo>
                  <a:lnTo>
                    <a:pt x="601" y="1070"/>
                  </a:lnTo>
                  <a:lnTo>
                    <a:pt x="603" y="1069"/>
                  </a:lnTo>
                  <a:lnTo>
                    <a:pt x="605" y="1068"/>
                  </a:lnTo>
                  <a:lnTo>
                    <a:pt x="606" y="1067"/>
                  </a:lnTo>
                  <a:lnTo>
                    <a:pt x="615" y="1061"/>
                  </a:lnTo>
                  <a:lnTo>
                    <a:pt x="624" y="1054"/>
                  </a:lnTo>
                  <a:lnTo>
                    <a:pt x="629" y="1046"/>
                  </a:lnTo>
                  <a:lnTo>
                    <a:pt x="629" y="1044"/>
                  </a:lnTo>
                  <a:lnTo>
                    <a:pt x="631" y="1042"/>
                  </a:lnTo>
                  <a:lnTo>
                    <a:pt x="632" y="1041"/>
                  </a:lnTo>
                  <a:lnTo>
                    <a:pt x="633" y="1040"/>
                  </a:lnTo>
                  <a:lnTo>
                    <a:pt x="634" y="1039"/>
                  </a:lnTo>
                  <a:lnTo>
                    <a:pt x="635" y="1038"/>
                  </a:lnTo>
                  <a:lnTo>
                    <a:pt x="634" y="1036"/>
                  </a:lnTo>
                  <a:lnTo>
                    <a:pt x="633" y="1035"/>
                  </a:lnTo>
                  <a:lnTo>
                    <a:pt x="633" y="1034"/>
                  </a:lnTo>
                  <a:lnTo>
                    <a:pt x="633" y="1033"/>
                  </a:lnTo>
                  <a:lnTo>
                    <a:pt x="632" y="1033"/>
                  </a:lnTo>
                  <a:lnTo>
                    <a:pt x="631" y="1033"/>
                  </a:lnTo>
                  <a:lnTo>
                    <a:pt x="629" y="1033"/>
                  </a:lnTo>
                  <a:lnTo>
                    <a:pt x="617" y="1041"/>
                  </a:lnTo>
                  <a:lnTo>
                    <a:pt x="609" y="1052"/>
                  </a:lnTo>
                  <a:lnTo>
                    <a:pt x="608" y="1055"/>
                  </a:lnTo>
                  <a:lnTo>
                    <a:pt x="608" y="1057"/>
                  </a:lnTo>
                  <a:lnTo>
                    <a:pt x="606" y="1060"/>
                  </a:lnTo>
                  <a:lnTo>
                    <a:pt x="598" y="1069"/>
                  </a:lnTo>
                  <a:lnTo>
                    <a:pt x="589" y="1076"/>
                  </a:lnTo>
                  <a:lnTo>
                    <a:pt x="580" y="1084"/>
                  </a:lnTo>
                  <a:lnTo>
                    <a:pt x="573" y="1095"/>
                  </a:lnTo>
                  <a:lnTo>
                    <a:pt x="571" y="1098"/>
                  </a:lnTo>
                  <a:lnTo>
                    <a:pt x="570" y="1096"/>
                  </a:lnTo>
                  <a:lnTo>
                    <a:pt x="569" y="1093"/>
                  </a:lnTo>
                  <a:lnTo>
                    <a:pt x="567" y="1091"/>
                  </a:lnTo>
                  <a:lnTo>
                    <a:pt x="566" y="1089"/>
                  </a:lnTo>
                  <a:lnTo>
                    <a:pt x="565" y="1085"/>
                  </a:lnTo>
                  <a:lnTo>
                    <a:pt x="564" y="1083"/>
                  </a:lnTo>
                  <a:lnTo>
                    <a:pt x="563" y="1080"/>
                  </a:lnTo>
                  <a:lnTo>
                    <a:pt x="562" y="1078"/>
                  </a:lnTo>
                  <a:lnTo>
                    <a:pt x="559" y="1076"/>
                  </a:lnTo>
                  <a:lnTo>
                    <a:pt x="556" y="1074"/>
                  </a:lnTo>
                  <a:lnTo>
                    <a:pt x="554" y="1072"/>
                  </a:lnTo>
                  <a:lnTo>
                    <a:pt x="551" y="1070"/>
                  </a:lnTo>
                  <a:lnTo>
                    <a:pt x="549" y="1068"/>
                  </a:lnTo>
                  <a:lnTo>
                    <a:pt x="548" y="1065"/>
                  </a:lnTo>
                  <a:lnTo>
                    <a:pt x="546" y="1062"/>
                  </a:lnTo>
                  <a:lnTo>
                    <a:pt x="544" y="1059"/>
                  </a:lnTo>
                  <a:lnTo>
                    <a:pt x="542" y="1058"/>
                  </a:lnTo>
                  <a:lnTo>
                    <a:pt x="539" y="1057"/>
                  </a:lnTo>
                  <a:lnTo>
                    <a:pt x="536" y="1056"/>
                  </a:lnTo>
                  <a:lnTo>
                    <a:pt x="533" y="1056"/>
                  </a:lnTo>
                  <a:lnTo>
                    <a:pt x="530" y="1055"/>
                  </a:lnTo>
                  <a:lnTo>
                    <a:pt x="528" y="1053"/>
                  </a:lnTo>
                  <a:lnTo>
                    <a:pt x="524" y="1050"/>
                  </a:lnTo>
                  <a:lnTo>
                    <a:pt x="521" y="1047"/>
                  </a:lnTo>
                  <a:lnTo>
                    <a:pt x="518" y="1045"/>
                  </a:lnTo>
                  <a:lnTo>
                    <a:pt x="516" y="1045"/>
                  </a:lnTo>
                  <a:lnTo>
                    <a:pt x="514" y="1045"/>
                  </a:lnTo>
                  <a:lnTo>
                    <a:pt x="512" y="1046"/>
                  </a:lnTo>
                  <a:lnTo>
                    <a:pt x="511" y="1047"/>
                  </a:lnTo>
                  <a:lnTo>
                    <a:pt x="509" y="1047"/>
                  </a:lnTo>
                  <a:lnTo>
                    <a:pt x="503" y="1036"/>
                  </a:lnTo>
                  <a:lnTo>
                    <a:pt x="495" y="1027"/>
                  </a:lnTo>
                  <a:lnTo>
                    <a:pt x="494" y="1026"/>
                  </a:lnTo>
                  <a:lnTo>
                    <a:pt x="493" y="1024"/>
                  </a:lnTo>
                  <a:lnTo>
                    <a:pt x="491" y="1022"/>
                  </a:lnTo>
                  <a:lnTo>
                    <a:pt x="490" y="1020"/>
                  </a:lnTo>
                  <a:lnTo>
                    <a:pt x="484" y="1018"/>
                  </a:lnTo>
                  <a:lnTo>
                    <a:pt x="476" y="1018"/>
                  </a:lnTo>
                  <a:lnTo>
                    <a:pt x="470" y="1020"/>
                  </a:lnTo>
                  <a:lnTo>
                    <a:pt x="465" y="1024"/>
                  </a:lnTo>
                  <a:close/>
                </a:path>
              </a:pathLst>
            </a:custGeom>
            <a:solidFill>
              <a:srgbClr val="79AD75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44" name="Freeform 171"/>
            <p:cNvSpPr>
              <a:spLocks/>
            </p:cNvSpPr>
            <p:nvPr/>
          </p:nvSpPr>
          <p:spPr bwMode="gray">
            <a:xfrm>
              <a:off x="3706" y="1806"/>
              <a:ext cx="1473" cy="1433"/>
            </a:xfrm>
            <a:custGeom>
              <a:avLst/>
              <a:gdLst>
                <a:gd name="T0" fmla="*/ 736 w 1129"/>
                <a:gd name="T1" fmla="*/ 1212 h 1098"/>
                <a:gd name="T2" fmla="*/ 721 w 1129"/>
                <a:gd name="T3" fmla="*/ 1143 h 1098"/>
                <a:gd name="T4" fmla="*/ 685 w 1129"/>
                <a:gd name="T5" fmla="*/ 1075 h 1098"/>
                <a:gd name="T6" fmla="*/ 607 w 1129"/>
                <a:gd name="T7" fmla="*/ 976 h 1098"/>
                <a:gd name="T8" fmla="*/ 609 w 1129"/>
                <a:gd name="T9" fmla="*/ 915 h 1098"/>
                <a:gd name="T10" fmla="*/ 595 w 1129"/>
                <a:gd name="T11" fmla="*/ 812 h 1098"/>
                <a:gd name="T12" fmla="*/ 524 w 1129"/>
                <a:gd name="T13" fmla="*/ 754 h 1098"/>
                <a:gd name="T14" fmla="*/ 389 w 1129"/>
                <a:gd name="T15" fmla="*/ 666 h 1098"/>
                <a:gd name="T16" fmla="*/ 313 w 1129"/>
                <a:gd name="T17" fmla="*/ 561 h 1098"/>
                <a:gd name="T18" fmla="*/ 244 w 1129"/>
                <a:gd name="T19" fmla="*/ 598 h 1098"/>
                <a:gd name="T20" fmla="*/ 140 w 1129"/>
                <a:gd name="T21" fmla="*/ 625 h 1098"/>
                <a:gd name="T22" fmla="*/ 123 w 1129"/>
                <a:gd name="T23" fmla="*/ 579 h 1098"/>
                <a:gd name="T24" fmla="*/ 35 w 1129"/>
                <a:gd name="T25" fmla="*/ 556 h 1098"/>
                <a:gd name="T26" fmla="*/ 8 w 1129"/>
                <a:gd name="T27" fmla="*/ 470 h 1098"/>
                <a:gd name="T28" fmla="*/ 34 w 1129"/>
                <a:gd name="T29" fmla="*/ 422 h 1098"/>
                <a:gd name="T30" fmla="*/ 151 w 1129"/>
                <a:gd name="T31" fmla="*/ 371 h 1098"/>
                <a:gd name="T32" fmla="*/ 158 w 1129"/>
                <a:gd name="T33" fmla="*/ 175 h 1098"/>
                <a:gd name="T34" fmla="*/ 149 w 1129"/>
                <a:gd name="T35" fmla="*/ 136 h 1098"/>
                <a:gd name="T36" fmla="*/ 241 w 1129"/>
                <a:gd name="T37" fmla="*/ 119 h 1098"/>
                <a:gd name="T38" fmla="*/ 304 w 1129"/>
                <a:gd name="T39" fmla="*/ 175 h 1098"/>
                <a:gd name="T40" fmla="*/ 394 w 1129"/>
                <a:gd name="T41" fmla="*/ 107 h 1098"/>
                <a:gd name="T42" fmla="*/ 352 w 1129"/>
                <a:gd name="T43" fmla="*/ 46 h 1098"/>
                <a:gd name="T44" fmla="*/ 431 w 1129"/>
                <a:gd name="T45" fmla="*/ 43 h 1098"/>
                <a:gd name="T46" fmla="*/ 531 w 1129"/>
                <a:gd name="T47" fmla="*/ 7 h 1098"/>
                <a:gd name="T48" fmla="*/ 570 w 1129"/>
                <a:gd name="T49" fmla="*/ 137 h 1098"/>
                <a:gd name="T50" fmla="*/ 645 w 1129"/>
                <a:gd name="T51" fmla="*/ 124 h 1098"/>
                <a:gd name="T52" fmla="*/ 693 w 1129"/>
                <a:gd name="T53" fmla="*/ 107 h 1098"/>
                <a:gd name="T54" fmla="*/ 776 w 1129"/>
                <a:gd name="T55" fmla="*/ 110 h 1098"/>
                <a:gd name="T56" fmla="*/ 838 w 1129"/>
                <a:gd name="T57" fmla="*/ 60 h 1098"/>
                <a:gd name="T58" fmla="*/ 877 w 1129"/>
                <a:gd name="T59" fmla="*/ 91 h 1098"/>
                <a:gd name="T60" fmla="*/ 882 w 1129"/>
                <a:gd name="T61" fmla="*/ 192 h 1098"/>
                <a:gd name="T62" fmla="*/ 813 w 1129"/>
                <a:gd name="T63" fmla="*/ 249 h 1098"/>
                <a:gd name="T64" fmla="*/ 839 w 1129"/>
                <a:gd name="T65" fmla="*/ 299 h 1098"/>
                <a:gd name="T66" fmla="*/ 872 w 1129"/>
                <a:gd name="T67" fmla="*/ 227 h 1098"/>
                <a:gd name="T68" fmla="*/ 886 w 1129"/>
                <a:gd name="T69" fmla="*/ 273 h 1098"/>
                <a:gd name="T70" fmla="*/ 926 w 1129"/>
                <a:gd name="T71" fmla="*/ 296 h 1098"/>
                <a:gd name="T72" fmla="*/ 963 w 1129"/>
                <a:gd name="T73" fmla="*/ 260 h 1098"/>
                <a:gd name="T74" fmla="*/ 1020 w 1129"/>
                <a:gd name="T75" fmla="*/ 234 h 1098"/>
                <a:gd name="T76" fmla="*/ 1078 w 1129"/>
                <a:gd name="T77" fmla="*/ 261 h 1098"/>
                <a:gd name="T78" fmla="*/ 1117 w 1129"/>
                <a:gd name="T79" fmla="*/ 288 h 1098"/>
                <a:gd name="T80" fmla="*/ 1112 w 1129"/>
                <a:gd name="T81" fmla="*/ 329 h 1098"/>
                <a:gd name="T82" fmla="*/ 1153 w 1129"/>
                <a:gd name="T83" fmla="*/ 311 h 1098"/>
                <a:gd name="T84" fmla="*/ 1213 w 1129"/>
                <a:gd name="T85" fmla="*/ 330 h 1098"/>
                <a:gd name="T86" fmla="*/ 1262 w 1129"/>
                <a:gd name="T87" fmla="*/ 339 h 1098"/>
                <a:gd name="T88" fmla="*/ 1332 w 1129"/>
                <a:gd name="T89" fmla="*/ 377 h 1098"/>
                <a:gd name="T90" fmla="*/ 1403 w 1129"/>
                <a:gd name="T91" fmla="*/ 440 h 1098"/>
                <a:gd name="T92" fmla="*/ 1455 w 1129"/>
                <a:gd name="T93" fmla="*/ 475 h 1098"/>
                <a:gd name="T94" fmla="*/ 1464 w 1129"/>
                <a:gd name="T95" fmla="*/ 556 h 1098"/>
                <a:gd name="T96" fmla="*/ 1376 w 1129"/>
                <a:gd name="T97" fmla="*/ 655 h 1098"/>
                <a:gd name="T98" fmla="*/ 1316 w 1129"/>
                <a:gd name="T99" fmla="*/ 720 h 1098"/>
                <a:gd name="T100" fmla="*/ 1301 w 1129"/>
                <a:gd name="T101" fmla="*/ 735 h 1098"/>
                <a:gd name="T102" fmla="*/ 1296 w 1129"/>
                <a:gd name="T103" fmla="*/ 760 h 1098"/>
                <a:gd name="T104" fmla="*/ 1229 w 1129"/>
                <a:gd name="T105" fmla="*/ 981 h 1098"/>
                <a:gd name="T106" fmla="*/ 1151 w 1129"/>
                <a:gd name="T107" fmla="*/ 1085 h 1098"/>
                <a:gd name="T108" fmla="*/ 1100 w 1129"/>
                <a:gd name="T109" fmla="*/ 1094 h 1098"/>
                <a:gd name="T110" fmla="*/ 1031 w 1129"/>
                <a:gd name="T111" fmla="*/ 1111 h 1098"/>
                <a:gd name="T112" fmla="*/ 926 w 1129"/>
                <a:gd name="T113" fmla="*/ 1168 h 1098"/>
                <a:gd name="T114" fmla="*/ 903 w 1129"/>
                <a:gd name="T115" fmla="*/ 1240 h 1098"/>
                <a:gd name="T116" fmla="*/ 797 w 1129"/>
                <a:gd name="T117" fmla="*/ 1407 h 1098"/>
                <a:gd name="T118" fmla="*/ 827 w 1129"/>
                <a:gd name="T119" fmla="*/ 1352 h 1098"/>
                <a:gd name="T120" fmla="*/ 736 w 1129"/>
                <a:gd name="T121" fmla="*/ 1413 h 1098"/>
                <a:gd name="T122" fmla="*/ 667 w 1129"/>
                <a:gd name="T123" fmla="*/ 1366 h 109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29"/>
                <a:gd name="T187" fmla="*/ 0 h 1098"/>
                <a:gd name="T188" fmla="*/ 1129 w 1129"/>
                <a:gd name="T189" fmla="*/ 1098 h 109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29" h="1098">
                  <a:moveTo>
                    <a:pt x="465" y="1024"/>
                  </a:moveTo>
                  <a:lnTo>
                    <a:pt x="473" y="1008"/>
                  </a:lnTo>
                  <a:lnTo>
                    <a:pt x="485" y="993"/>
                  </a:lnTo>
                  <a:lnTo>
                    <a:pt x="487" y="990"/>
                  </a:lnTo>
                  <a:lnTo>
                    <a:pt x="490" y="987"/>
                  </a:lnTo>
                  <a:lnTo>
                    <a:pt x="493" y="984"/>
                  </a:lnTo>
                  <a:lnTo>
                    <a:pt x="497" y="981"/>
                  </a:lnTo>
                  <a:lnTo>
                    <a:pt x="503" y="976"/>
                  </a:lnTo>
                  <a:lnTo>
                    <a:pt x="508" y="970"/>
                  </a:lnTo>
                  <a:lnTo>
                    <a:pt x="513" y="963"/>
                  </a:lnTo>
                  <a:lnTo>
                    <a:pt x="519" y="959"/>
                  </a:lnTo>
                  <a:lnTo>
                    <a:pt x="536" y="950"/>
                  </a:lnTo>
                  <a:lnTo>
                    <a:pt x="551" y="940"/>
                  </a:lnTo>
                  <a:lnTo>
                    <a:pt x="553" y="939"/>
                  </a:lnTo>
                  <a:lnTo>
                    <a:pt x="554" y="939"/>
                  </a:lnTo>
                  <a:lnTo>
                    <a:pt x="556" y="938"/>
                  </a:lnTo>
                  <a:lnTo>
                    <a:pt x="557" y="936"/>
                  </a:lnTo>
                  <a:lnTo>
                    <a:pt x="558" y="934"/>
                  </a:lnTo>
                  <a:lnTo>
                    <a:pt x="558" y="932"/>
                  </a:lnTo>
                  <a:lnTo>
                    <a:pt x="560" y="932"/>
                  </a:lnTo>
                  <a:lnTo>
                    <a:pt x="562" y="932"/>
                  </a:lnTo>
                  <a:lnTo>
                    <a:pt x="563" y="931"/>
                  </a:lnTo>
                  <a:lnTo>
                    <a:pt x="564" y="929"/>
                  </a:lnTo>
                  <a:lnTo>
                    <a:pt x="565" y="928"/>
                  </a:lnTo>
                  <a:lnTo>
                    <a:pt x="568" y="924"/>
                  </a:lnTo>
                  <a:lnTo>
                    <a:pt x="568" y="919"/>
                  </a:lnTo>
                  <a:lnTo>
                    <a:pt x="568" y="913"/>
                  </a:lnTo>
                  <a:lnTo>
                    <a:pt x="569" y="908"/>
                  </a:lnTo>
                  <a:lnTo>
                    <a:pt x="569" y="905"/>
                  </a:lnTo>
                  <a:lnTo>
                    <a:pt x="569" y="904"/>
                  </a:lnTo>
                  <a:lnTo>
                    <a:pt x="567" y="902"/>
                  </a:lnTo>
                  <a:lnTo>
                    <a:pt x="565" y="900"/>
                  </a:lnTo>
                  <a:lnTo>
                    <a:pt x="563" y="897"/>
                  </a:lnTo>
                  <a:lnTo>
                    <a:pt x="561" y="895"/>
                  </a:lnTo>
                  <a:lnTo>
                    <a:pt x="559" y="893"/>
                  </a:lnTo>
                  <a:lnTo>
                    <a:pt x="557" y="893"/>
                  </a:lnTo>
                  <a:lnTo>
                    <a:pt x="555" y="892"/>
                  </a:lnTo>
                  <a:lnTo>
                    <a:pt x="552" y="891"/>
                  </a:lnTo>
                  <a:lnTo>
                    <a:pt x="549" y="891"/>
                  </a:lnTo>
                  <a:lnTo>
                    <a:pt x="545" y="890"/>
                  </a:lnTo>
                  <a:lnTo>
                    <a:pt x="545" y="889"/>
                  </a:lnTo>
                  <a:lnTo>
                    <a:pt x="545" y="888"/>
                  </a:lnTo>
                  <a:lnTo>
                    <a:pt x="546" y="886"/>
                  </a:lnTo>
                  <a:lnTo>
                    <a:pt x="548" y="884"/>
                  </a:lnTo>
                  <a:lnTo>
                    <a:pt x="551" y="879"/>
                  </a:lnTo>
                  <a:lnTo>
                    <a:pt x="553" y="876"/>
                  </a:lnTo>
                  <a:lnTo>
                    <a:pt x="555" y="872"/>
                  </a:lnTo>
                  <a:lnTo>
                    <a:pt x="556" y="869"/>
                  </a:lnTo>
                  <a:lnTo>
                    <a:pt x="557" y="866"/>
                  </a:lnTo>
                  <a:lnTo>
                    <a:pt x="556" y="863"/>
                  </a:lnTo>
                  <a:lnTo>
                    <a:pt x="555" y="859"/>
                  </a:lnTo>
                  <a:lnTo>
                    <a:pt x="554" y="856"/>
                  </a:lnTo>
                  <a:lnTo>
                    <a:pt x="553" y="853"/>
                  </a:lnTo>
                  <a:lnTo>
                    <a:pt x="553" y="851"/>
                  </a:lnTo>
                  <a:lnTo>
                    <a:pt x="553" y="849"/>
                  </a:lnTo>
                  <a:lnTo>
                    <a:pt x="553" y="847"/>
                  </a:lnTo>
                  <a:lnTo>
                    <a:pt x="553" y="845"/>
                  </a:lnTo>
                  <a:lnTo>
                    <a:pt x="553" y="843"/>
                  </a:lnTo>
                  <a:lnTo>
                    <a:pt x="552" y="841"/>
                  </a:lnTo>
                  <a:lnTo>
                    <a:pt x="550" y="840"/>
                  </a:lnTo>
                  <a:lnTo>
                    <a:pt x="550" y="839"/>
                  </a:lnTo>
                  <a:lnTo>
                    <a:pt x="549" y="838"/>
                  </a:lnTo>
                  <a:lnTo>
                    <a:pt x="549" y="837"/>
                  </a:lnTo>
                  <a:lnTo>
                    <a:pt x="548" y="837"/>
                  </a:lnTo>
                  <a:lnTo>
                    <a:pt x="542" y="838"/>
                  </a:lnTo>
                  <a:lnTo>
                    <a:pt x="536" y="838"/>
                  </a:lnTo>
                  <a:lnTo>
                    <a:pt x="531" y="837"/>
                  </a:lnTo>
                  <a:lnTo>
                    <a:pt x="528" y="833"/>
                  </a:lnTo>
                  <a:lnTo>
                    <a:pt x="525" y="824"/>
                  </a:lnTo>
                  <a:lnTo>
                    <a:pt x="522" y="815"/>
                  </a:lnTo>
                  <a:lnTo>
                    <a:pt x="522" y="809"/>
                  </a:lnTo>
                  <a:lnTo>
                    <a:pt x="523" y="803"/>
                  </a:lnTo>
                  <a:lnTo>
                    <a:pt x="522" y="797"/>
                  </a:lnTo>
                  <a:lnTo>
                    <a:pt x="521" y="795"/>
                  </a:lnTo>
                  <a:lnTo>
                    <a:pt x="519" y="794"/>
                  </a:lnTo>
                  <a:lnTo>
                    <a:pt x="518" y="794"/>
                  </a:lnTo>
                  <a:lnTo>
                    <a:pt x="517" y="793"/>
                  </a:lnTo>
                  <a:lnTo>
                    <a:pt x="507" y="789"/>
                  </a:lnTo>
                  <a:lnTo>
                    <a:pt x="496" y="788"/>
                  </a:lnTo>
                  <a:lnTo>
                    <a:pt x="485" y="789"/>
                  </a:lnTo>
                  <a:lnTo>
                    <a:pt x="474" y="788"/>
                  </a:lnTo>
                  <a:lnTo>
                    <a:pt x="464" y="784"/>
                  </a:lnTo>
                  <a:lnTo>
                    <a:pt x="467" y="779"/>
                  </a:lnTo>
                  <a:lnTo>
                    <a:pt x="467" y="771"/>
                  </a:lnTo>
                  <a:lnTo>
                    <a:pt x="466" y="765"/>
                  </a:lnTo>
                  <a:lnTo>
                    <a:pt x="468" y="758"/>
                  </a:lnTo>
                  <a:lnTo>
                    <a:pt x="468" y="756"/>
                  </a:lnTo>
                  <a:lnTo>
                    <a:pt x="468" y="754"/>
                  </a:lnTo>
                  <a:lnTo>
                    <a:pt x="467" y="752"/>
                  </a:lnTo>
                  <a:lnTo>
                    <a:pt x="466" y="750"/>
                  </a:lnTo>
                  <a:lnTo>
                    <a:pt x="465" y="748"/>
                  </a:lnTo>
                  <a:lnTo>
                    <a:pt x="463" y="746"/>
                  </a:lnTo>
                  <a:lnTo>
                    <a:pt x="462" y="744"/>
                  </a:lnTo>
                  <a:lnTo>
                    <a:pt x="461" y="741"/>
                  </a:lnTo>
                  <a:lnTo>
                    <a:pt x="460" y="739"/>
                  </a:lnTo>
                  <a:lnTo>
                    <a:pt x="459" y="739"/>
                  </a:lnTo>
                  <a:lnTo>
                    <a:pt x="456" y="730"/>
                  </a:lnTo>
                  <a:lnTo>
                    <a:pt x="457" y="730"/>
                  </a:lnTo>
                  <a:lnTo>
                    <a:pt x="460" y="729"/>
                  </a:lnTo>
                  <a:lnTo>
                    <a:pt x="462" y="728"/>
                  </a:lnTo>
                  <a:lnTo>
                    <a:pt x="465" y="725"/>
                  </a:lnTo>
                  <a:lnTo>
                    <a:pt x="467" y="723"/>
                  </a:lnTo>
                  <a:lnTo>
                    <a:pt x="468" y="721"/>
                  </a:lnTo>
                  <a:lnTo>
                    <a:pt x="468" y="718"/>
                  </a:lnTo>
                  <a:lnTo>
                    <a:pt x="466" y="715"/>
                  </a:lnTo>
                  <a:lnTo>
                    <a:pt x="463" y="713"/>
                  </a:lnTo>
                  <a:lnTo>
                    <a:pt x="461" y="710"/>
                  </a:lnTo>
                  <a:lnTo>
                    <a:pt x="461" y="708"/>
                  </a:lnTo>
                  <a:lnTo>
                    <a:pt x="461" y="706"/>
                  </a:lnTo>
                  <a:lnTo>
                    <a:pt x="462" y="705"/>
                  </a:lnTo>
                  <a:lnTo>
                    <a:pt x="464" y="704"/>
                  </a:lnTo>
                  <a:lnTo>
                    <a:pt x="465" y="703"/>
                  </a:lnTo>
                  <a:lnTo>
                    <a:pt x="466" y="702"/>
                  </a:lnTo>
                  <a:lnTo>
                    <a:pt x="467" y="701"/>
                  </a:lnTo>
                  <a:lnTo>
                    <a:pt x="467" y="699"/>
                  </a:lnTo>
                  <a:lnTo>
                    <a:pt x="466" y="698"/>
                  </a:lnTo>
                  <a:lnTo>
                    <a:pt x="465" y="697"/>
                  </a:lnTo>
                  <a:lnTo>
                    <a:pt x="464" y="696"/>
                  </a:lnTo>
                  <a:lnTo>
                    <a:pt x="463" y="695"/>
                  </a:lnTo>
                  <a:lnTo>
                    <a:pt x="462" y="693"/>
                  </a:lnTo>
                  <a:lnTo>
                    <a:pt x="462" y="692"/>
                  </a:lnTo>
                  <a:lnTo>
                    <a:pt x="464" y="689"/>
                  </a:lnTo>
                  <a:lnTo>
                    <a:pt x="465" y="687"/>
                  </a:lnTo>
                  <a:lnTo>
                    <a:pt x="467" y="685"/>
                  </a:lnTo>
                  <a:lnTo>
                    <a:pt x="468" y="683"/>
                  </a:lnTo>
                  <a:lnTo>
                    <a:pt x="470" y="680"/>
                  </a:lnTo>
                  <a:lnTo>
                    <a:pt x="470" y="677"/>
                  </a:lnTo>
                  <a:lnTo>
                    <a:pt x="468" y="667"/>
                  </a:lnTo>
                  <a:lnTo>
                    <a:pt x="463" y="658"/>
                  </a:lnTo>
                  <a:lnTo>
                    <a:pt x="457" y="650"/>
                  </a:lnTo>
                  <a:lnTo>
                    <a:pt x="452" y="641"/>
                  </a:lnTo>
                  <a:lnTo>
                    <a:pt x="450" y="631"/>
                  </a:lnTo>
                  <a:lnTo>
                    <a:pt x="450" y="629"/>
                  </a:lnTo>
                  <a:lnTo>
                    <a:pt x="452" y="628"/>
                  </a:lnTo>
                  <a:lnTo>
                    <a:pt x="453" y="626"/>
                  </a:lnTo>
                  <a:lnTo>
                    <a:pt x="455" y="624"/>
                  </a:lnTo>
                  <a:lnTo>
                    <a:pt x="456" y="622"/>
                  </a:lnTo>
                  <a:lnTo>
                    <a:pt x="456" y="620"/>
                  </a:lnTo>
                  <a:lnTo>
                    <a:pt x="456" y="617"/>
                  </a:lnTo>
                  <a:lnTo>
                    <a:pt x="454" y="615"/>
                  </a:lnTo>
                  <a:lnTo>
                    <a:pt x="452" y="613"/>
                  </a:lnTo>
                  <a:lnTo>
                    <a:pt x="449" y="612"/>
                  </a:lnTo>
                  <a:lnTo>
                    <a:pt x="446" y="613"/>
                  </a:lnTo>
                  <a:lnTo>
                    <a:pt x="444" y="614"/>
                  </a:lnTo>
                  <a:lnTo>
                    <a:pt x="443" y="615"/>
                  </a:lnTo>
                  <a:lnTo>
                    <a:pt x="442" y="616"/>
                  </a:lnTo>
                  <a:lnTo>
                    <a:pt x="441" y="617"/>
                  </a:lnTo>
                  <a:lnTo>
                    <a:pt x="430" y="617"/>
                  </a:lnTo>
                  <a:lnTo>
                    <a:pt x="420" y="618"/>
                  </a:lnTo>
                  <a:lnTo>
                    <a:pt x="410" y="618"/>
                  </a:lnTo>
                  <a:lnTo>
                    <a:pt x="403" y="614"/>
                  </a:lnTo>
                  <a:lnTo>
                    <a:pt x="399" y="609"/>
                  </a:lnTo>
                  <a:lnTo>
                    <a:pt x="395" y="602"/>
                  </a:lnTo>
                  <a:lnTo>
                    <a:pt x="394" y="594"/>
                  </a:lnTo>
                  <a:lnTo>
                    <a:pt x="395" y="586"/>
                  </a:lnTo>
                  <a:lnTo>
                    <a:pt x="396" y="584"/>
                  </a:lnTo>
                  <a:lnTo>
                    <a:pt x="397" y="583"/>
                  </a:lnTo>
                  <a:lnTo>
                    <a:pt x="399" y="582"/>
                  </a:lnTo>
                  <a:lnTo>
                    <a:pt x="401" y="580"/>
                  </a:lnTo>
                  <a:lnTo>
                    <a:pt x="402" y="578"/>
                  </a:lnTo>
                  <a:lnTo>
                    <a:pt x="402" y="576"/>
                  </a:lnTo>
                  <a:lnTo>
                    <a:pt x="402" y="572"/>
                  </a:lnTo>
                  <a:lnTo>
                    <a:pt x="401" y="568"/>
                  </a:lnTo>
                  <a:lnTo>
                    <a:pt x="398" y="565"/>
                  </a:lnTo>
                  <a:lnTo>
                    <a:pt x="395" y="562"/>
                  </a:lnTo>
                  <a:lnTo>
                    <a:pt x="397" y="556"/>
                  </a:lnTo>
                  <a:lnTo>
                    <a:pt x="395" y="550"/>
                  </a:lnTo>
                  <a:lnTo>
                    <a:pt x="390" y="545"/>
                  </a:lnTo>
                  <a:lnTo>
                    <a:pt x="375" y="540"/>
                  </a:lnTo>
                  <a:lnTo>
                    <a:pt x="360" y="537"/>
                  </a:lnTo>
                  <a:lnTo>
                    <a:pt x="352" y="535"/>
                  </a:lnTo>
                  <a:lnTo>
                    <a:pt x="344" y="531"/>
                  </a:lnTo>
                  <a:lnTo>
                    <a:pt x="336" y="525"/>
                  </a:lnTo>
                  <a:lnTo>
                    <a:pt x="334" y="524"/>
                  </a:lnTo>
                  <a:lnTo>
                    <a:pt x="331" y="523"/>
                  </a:lnTo>
                  <a:lnTo>
                    <a:pt x="329" y="523"/>
                  </a:lnTo>
                  <a:lnTo>
                    <a:pt x="327" y="522"/>
                  </a:lnTo>
                  <a:lnTo>
                    <a:pt x="317" y="516"/>
                  </a:lnTo>
                  <a:lnTo>
                    <a:pt x="305" y="514"/>
                  </a:lnTo>
                  <a:lnTo>
                    <a:pt x="303" y="514"/>
                  </a:lnTo>
                  <a:lnTo>
                    <a:pt x="301" y="512"/>
                  </a:lnTo>
                  <a:lnTo>
                    <a:pt x="299" y="511"/>
                  </a:lnTo>
                  <a:lnTo>
                    <a:pt x="298" y="510"/>
                  </a:lnTo>
                  <a:lnTo>
                    <a:pt x="289" y="508"/>
                  </a:lnTo>
                  <a:lnTo>
                    <a:pt x="282" y="504"/>
                  </a:lnTo>
                  <a:lnTo>
                    <a:pt x="276" y="499"/>
                  </a:lnTo>
                  <a:lnTo>
                    <a:pt x="269" y="494"/>
                  </a:lnTo>
                  <a:lnTo>
                    <a:pt x="267" y="492"/>
                  </a:lnTo>
                  <a:lnTo>
                    <a:pt x="264" y="491"/>
                  </a:lnTo>
                  <a:lnTo>
                    <a:pt x="261" y="489"/>
                  </a:lnTo>
                  <a:lnTo>
                    <a:pt x="258" y="487"/>
                  </a:lnTo>
                  <a:lnTo>
                    <a:pt x="256" y="484"/>
                  </a:lnTo>
                  <a:lnTo>
                    <a:pt x="254" y="478"/>
                  </a:lnTo>
                  <a:lnTo>
                    <a:pt x="255" y="472"/>
                  </a:lnTo>
                  <a:lnTo>
                    <a:pt x="255" y="465"/>
                  </a:lnTo>
                  <a:lnTo>
                    <a:pt x="254" y="458"/>
                  </a:lnTo>
                  <a:lnTo>
                    <a:pt x="254" y="454"/>
                  </a:lnTo>
                  <a:lnTo>
                    <a:pt x="254" y="451"/>
                  </a:lnTo>
                  <a:lnTo>
                    <a:pt x="254" y="448"/>
                  </a:lnTo>
                  <a:lnTo>
                    <a:pt x="255" y="445"/>
                  </a:lnTo>
                  <a:lnTo>
                    <a:pt x="256" y="442"/>
                  </a:lnTo>
                  <a:lnTo>
                    <a:pt x="256" y="439"/>
                  </a:lnTo>
                  <a:lnTo>
                    <a:pt x="255" y="436"/>
                  </a:lnTo>
                  <a:lnTo>
                    <a:pt x="254" y="433"/>
                  </a:lnTo>
                  <a:lnTo>
                    <a:pt x="254" y="430"/>
                  </a:lnTo>
                  <a:lnTo>
                    <a:pt x="240" y="430"/>
                  </a:lnTo>
                  <a:lnTo>
                    <a:pt x="228" y="430"/>
                  </a:lnTo>
                  <a:lnTo>
                    <a:pt x="216" y="432"/>
                  </a:lnTo>
                  <a:lnTo>
                    <a:pt x="214" y="434"/>
                  </a:lnTo>
                  <a:lnTo>
                    <a:pt x="212" y="436"/>
                  </a:lnTo>
                  <a:lnTo>
                    <a:pt x="210" y="439"/>
                  </a:lnTo>
                  <a:lnTo>
                    <a:pt x="208" y="441"/>
                  </a:lnTo>
                  <a:lnTo>
                    <a:pt x="205" y="443"/>
                  </a:lnTo>
                  <a:lnTo>
                    <a:pt x="203" y="444"/>
                  </a:lnTo>
                  <a:lnTo>
                    <a:pt x="199" y="445"/>
                  </a:lnTo>
                  <a:lnTo>
                    <a:pt x="196" y="446"/>
                  </a:lnTo>
                  <a:lnTo>
                    <a:pt x="194" y="447"/>
                  </a:lnTo>
                  <a:lnTo>
                    <a:pt x="192" y="448"/>
                  </a:lnTo>
                  <a:lnTo>
                    <a:pt x="191" y="450"/>
                  </a:lnTo>
                  <a:lnTo>
                    <a:pt x="190" y="452"/>
                  </a:lnTo>
                  <a:lnTo>
                    <a:pt x="189" y="453"/>
                  </a:lnTo>
                  <a:lnTo>
                    <a:pt x="188" y="454"/>
                  </a:lnTo>
                  <a:lnTo>
                    <a:pt x="187" y="456"/>
                  </a:lnTo>
                  <a:lnTo>
                    <a:pt x="188" y="456"/>
                  </a:lnTo>
                  <a:lnTo>
                    <a:pt x="188" y="454"/>
                  </a:lnTo>
                  <a:lnTo>
                    <a:pt x="187" y="456"/>
                  </a:lnTo>
                  <a:lnTo>
                    <a:pt x="187" y="458"/>
                  </a:lnTo>
                  <a:lnTo>
                    <a:pt x="181" y="460"/>
                  </a:lnTo>
                  <a:lnTo>
                    <a:pt x="174" y="460"/>
                  </a:lnTo>
                  <a:lnTo>
                    <a:pt x="168" y="460"/>
                  </a:lnTo>
                  <a:lnTo>
                    <a:pt x="163" y="462"/>
                  </a:lnTo>
                  <a:lnTo>
                    <a:pt x="157" y="467"/>
                  </a:lnTo>
                  <a:lnTo>
                    <a:pt x="151" y="470"/>
                  </a:lnTo>
                  <a:lnTo>
                    <a:pt x="145" y="470"/>
                  </a:lnTo>
                  <a:lnTo>
                    <a:pt x="143" y="469"/>
                  </a:lnTo>
                  <a:lnTo>
                    <a:pt x="142" y="468"/>
                  </a:lnTo>
                  <a:lnTo>
                    <a:pt x="141" y="468"/>
                  </a:lnTo>
                  <a:lnTo>
                    <a:pt x="140" y="468"/>
                  </a:lnTo>
                  <a:lnTo>
                    <a:pt x="139" y="468"/>
                  </a:lnTo>
                  <a:lnTo>
                    <a:pt x="138" y="469"/>
                  </a:lnTo>
                  <a:lnTo>
                    <a:pt x="136" y="470"/>
                  </a:lnTo>
                  <a:lnTo>
                    <a:pt x="129" y="471"/>
                  </a:lnTo>
                  <a:lnTo>
                    <a:pt x="121" y="475"/>
                  </a:lnTo>
                  <a:lnTo>
                    <a:pt x="120" y="475"/>
                  </a:lnTo>
                  <a:lnTo>
                    <a:pt x="118" y="475"/>
                  </a:lnTo>
                  <a:lnTo>
                    <a:pt x="116" y="475"/>
                  </a:lnTo>
                  <a:lnTo>
                    <a:pt x="115" y="475"/>
                  </a:lnTo>
                  <a:lnTo>
                    <a:pt x="111" y="477"/>
                  </a:lnTo>
                  <a:lnTo>
                    <a:pt x="107" y="479"/>
                  </a:lnTo>
                  <a:lnTo>
                    <a:pt x="104" y="481"/>
                  </a:lnTo>
                  <a:lnTo>
                    <a:pt x="102" y="482"/>
                  </a:lnTo>
                  <a:lnTo>
                    <a:pt x="100" y="481"/>
                  </a:lnTo>
                  <a:lnTo>
                    <a:pt x="99" y="480"/>
                  </a:lnTo>
                  <a:lnTo>
                    <a:pt x="98" y="478"/>
                  </a:lnTo>
                  <a:lnTo>
                    <a:pt x="97" y="471"/>
                  </a:lnTo>
                  <a:lnTo>
                    <a:pt x="98" y="465"/>
                  </a:lnTo>
                  <a:lnTo>
                    <a:pt x="97" y="458"/>
                  </a:lnTo>
                  <a:lnTo>
                    <a:pt x="96" y="454"/>
                  </a:lnTo>
                  <a:lnTo>
                    <a:pt x="96" y="451"/>
                  </a:lnTo>
                  <a:lnTo>
                    <a:pt x="96" y="449"/>
                  </a:lnTo>
                  <a:lnTo>
                    <a:pt x="97" y="448"/>
                  </a:lnTo>
                  <a:lnTo>
                    <a:pt x="97" y="447"/>
                  </a:lnTo>
                  <a:lnTo>
                    <a:pt x="97" y="446"/>
                  </a:lnTo>
                  <a:lnTo>
                    <a:pt x="98" y="444"/>
                  </a:lnTo>
                  <a:lnTo>
                    <a:pt x="97" y="444"/>
                  </a:lnTo>
                  <a:lnTo>
                    <a:pt x="96" y="444"/>
                  </a:lnTo>
                  <a:lnTo>
                    <a:pt x="95" y="443"/>
                  </a:lnTo>
                  <a:lnTo>
                    <a:pt x="94" y="443"/>
                  </a:lnTo>
                  <a:lnTo>
                    <a:pt x="94" y="444"/>
                  </a:lnTo>
                  <a:lnTo>
                    <a:pt x="82" y="446"/>
                  </a:lnTo>
                  <a:lnTo>
                    <a:pt x="71" y="449"/>
                  </a:lnTo>
                  <a:lnTo>
                    <a:pt x="58" y="449"/>
                  </a:lnTo>
                  <a:lnTo>
                    <a:pt x="55" y="449"/>
                  </a:lnTo>
                  <a:lnTo>
                    <a:pt x="53" y="448"/>
                  </a:lnTo>
                  <a:lnTo>
                    <a:pt x="51" y="447"/>
                  </a:lnTo>
                  <a:lnTo>
                    <a:pt x="49" y="445"/>
                  </a:lnTo>
                  <a:lnTo>
                    <a:pt x="48" y="443"/>
                  </a:lnTo>
                  <a:lnTo>
                    <a:pt x="48" y="441"/>
                  </a:lnTo>
                  <a:lnTo>
                    <a:pt x="47" y="439"/>
                  </a:lnTo>
                  <a:lnTo>
                    <a:pt x="46" y="438"/>
                  </a:lnTo>
                  <a:lnTo>
                    <a:pt x="45" y="437"/>
                  </a:lnTo>
                  <a:lnTo>
                    <a:pt x="43" y="437"/>
                  </a:lnTo>
                  <a:lnTo>
                    <a:pt x="41" y="437"/>
                  </a:lnTo>
                  <a:lnTo>
                    <a:pt x="40" y="437"/>
                  </a:lnTo>
                  <a:lnTo>
                    <a:pt x="33" y="433"/>
                  </a:lnTo>
                  <a:lnTo>
                    <a:pt x="26" y="433"/>
                  </a:lnTo>
                  <a:lnTo>
                    <a:pt x="19" y="437"/>
                  </a:lnTo>
                  <a:lnTo>
                    <a:pt x="20" y="435"/>
                  </a:lnTo>
                  <a:lnTo>
                    <a:pt x="21" y="432"/>
                  </a:lnTo>
                  <a:lnTo>
                    <a:pt x="23" y="430"/>
                  </a:lnTo>
                  <a:lnTo>
                    <a:pt x="25" y="428"/>
                  </a:lnTo>
                  <a:lnTo>
                    <a:pt x="27" y="426"/>
                  </a:lnTo>
                  <a:lnTo>
                    <a:pt x="28" y="425"/>
                  </a:lnTo>
                  <a:lnTo>
                    <a:pt x="29" y="425"/>
                  </a:lnTo>
                  <a:lnTo>
                    <a:pt x="27" y="422"/>
                  </a:lnTo>
                  <a:lnTo>
                    <a:pt x="25" y="419"/>
                  </a:lnTo>
                  <a:lnTo>
                    <a:pt x="24" y="416"/>
                  </a:lnTo>
                  <a:lnTo>
                    <a:pt x="22" y="413"/>
                  </a:lnTo>
                  <a:lnTo>
                    <a:pt x="17" y="407"/>
                  </a:lnTo>
                  <a:lnTo>
                    <a:pt x="11" y="402"/>
                  </a:lnTo>
                  <a:lnTo>
                    <a:pt x="11" y="401"/>
                  </a:lnTo>
                  <a:lnTo>
                    <a:pt x="11" y="400"/>
                  </a:lnTo>
                  <a:lnTo>
                    <a:pt x="11" y="399"/>
                  </a:lnTo>
                  <a:lnTo>
                    <a:pt x="9" y="397"/>
                  </a:lnTo>
                  <a:lnTo>
                    <a:pt x="7" y="396"/>
                  </a:lnTo>
                  <a:lnTo>
                    <a:pt x="5" y="395"/>
                  </a:lnTo>
                  <a:lnTo>
                    <a:pt x="3" y="394"/>
                  </a:lnTo>
                  <a:lnTo>
                    <a:pt x="1" y="392"/>
                  </a:lnTo>
                  <a:lnTo>
                    <a:pt x="0" y="391"/>
                  </a:lnTo>
                  <a:lnTo>
                    <a:pt x="0" y="389"/>
                  </a:lnTo>
                  <a:lnTo>
                    <a:pt x="0" y="386"/>
                  </a:lnTo>
                  <a:lnTo>
                    <a:pt x="3" y="378"/>
                  </a:lnTo>
                  <a:lnTo>
                    <a:pt x="6" y="369"/>
                  </a:lnTo>
                  <a:lnTo>
                    <a:pt x="6" y="360"/>
                  </a:lnTo>
                  <a:lnTo>
                    <a:pt x="6" y="357"/>
                  </a:lnTo>
                  <a:lnTo>
                    <a:pt x="7" y="354"/>
                  </a:lnTo>
                  <a:lnTo>
                    <a:pt x="8" y="352"/>
                  </a:lnTo>
                  <a:lnTo>
                    <a:pt x="11" y="350"/>
                  </a:lnTo>
                  <a:lnTo>
                    <a:pt x="14" y="349"/>
                  </a:lnTo>
                  <a:lnTo>
                    <a:pt x="18" y="349"/>
                  </a:lnTo>
                  <a:lnTo>
                    <a:pt x="18" y="350"/>
                  </a:lnTo>
                  <a:lnTo>
                    <a:pt x="19" y="350"/>
                  </a:lnTo>
                  <a:lnTo>
                    <a:pt x="20" y="351"/>
                  </a:lnTo>
                  <a:lnTo>
                    <a:pt x="21" y="350"/>
                  </a:lnTo>
                  <a:lnTo>
                    <a:pt x="22" y="349"/>
                  </a:lnTo>
                  <a:lnTo>
                    <a:pt x="23" y="348"/>
                  </a:lnTo>
                  <a:lnTo>
                    <a:pt x="24" y="347"/>
                  </a:lnTo>
                  <a:lnTo>
                    <a:pt x="24" y="345"/>
                  </a:lnTo>
                  <a:lnTo>
                    <a:pt x="25" y="342"/>
                  </a:lnTo>
                  <a:lnTo>
                    <a:pt x="24" y="340"/>
                  </a:lnTo>
                  <a:lnTo>
                    <a:pt x="24" y="339"/>
                  </a:lnTo>
                  <a:lnTo>
                    <a:pt x="22" y="336"/>
                  </a:lnTo>
                  <a:lnTo>
                    <a:pt x="21" y="334"/>
                  </a:lnTo>
                  <a:lnTo>
                    <a:pt x="21" y="332"/>
                  </a:lnTo>
                  <a:lnTo>
                    <a:pt x="21" y="329"/>
                  </a:lnTo>
                  <a:lnTo>
                    <a:pt x="23" y="326"/>
                  </a:lnTo>
                  <a:lnTo>
                    <a:pt x="26" y="323"/>
                  </a:lnTo>
                  <a:lnTo>
                    <a:pt x="28" y="321"/>
                  </a:lnTo>
                  <a:lnTo>
                    <a:pt x="31" y="317"/>
                  </a:lnTo>
                  <a:lnTo>
                    <a:pt x="32" y="313"/>
                  </a:lnTo>
                  <a:lnTo>
                    <a:pt x="33" y="310"/>
                  </a:lnTo>
                  <a:lnTo>
                    <a:pt x="34" y="307"/>
                  </a:lnTo>
                  <a:lnTo>
                    <a:pt x="36" y="305"/>
                  </a:lnTo>
                  <a:lnTo>
                    <a:pt x="39" y="304"/>
                  </a:lnTo>
                  <a:lnTo>
                    <a:pt x="42" y="302"/>
                  </a:lnTo>
                  <a:lnTo>
                    <a:pt x="45" y="301"/>
                  </a:lnTo>
                  <a:lnTo>
                    <a:pt x="48" y="299"/>
                  </a:lnTo>
                  <a:lnTo>
                    <a:pt x="50" y="297"/>
                  </a:lnTo>
                  <a:lnTo>
                    <a:pt x="52" y="294"/>
                  </a:lnTo>
                  <a:lnTo>
                    <a:pt x="54" y="292"/>
                  </a:lnTo>
                  <a:lnTo>
                    <a:pt x="56" y="290"/>
                  </a:lnTo>
                  <a:lnTo>
                    <a:pt x="59" y="288"/>
                  </a:lnTo>
                  <a:lnTo>
                    <a:pt x="69" y="286"/>
                  </a:lnTo>
                  <a:lnTo>
                    <a:pt x="79" y="284"/>
                  </a:lnTo>
                  <a:lnTo>
                    <a:pt x="88" y="280"/>
                  </a:lnTo>
                  <a:lnTo>
                    <a:pt x="96" y="278"/>
                  </a:lnTo>
                  <a:lnTo>
                    <a:pt x="104" y="279"/>
                  </a:lnTo>
                  <a:lnTo>
                    <a:pt x="109" y="281"/>
                  </a:lnTo>
                  <a:lnTo>
                    <a:pt x="112" y="283"/>
                  </a:lnTo>
                  <a:lnTo>
                    <a:pt x="116" y="284"/>
                  </a:lnTo>
                  <a:lnTo>
                    <a:pt x="129" y="177"/>
                  </a:lnTo>
                  <a:lnTo>
                    <a:pt x="127" y="176"/>
                  </a:lnTo>
                  <a:lnTo>
                    <a:pt x="126" y="175"/>
                  </a:lnTo>
                  <a:lnTo>
                    <a:pt x="125" y="173"/>
                  </a:lnTo>
                  <a:lnTo>
                    <a:pt x="123" y="172"/>
                  </a:lnTo>
                  <a:lnTo>
                    <a:pt x="123" y="171"/>
                  </a:lnTo>
                  <a:lnTo>
                    <a:pt x="124" y="171"/>
                  </a:lnTo>
                  <a:lnTo>
                    <a:pt x="121" y="171"/>
                  </a:lnTo>
                  <a:lnTo>
                    <a:pt x="119" y="170"/>
                  </a:lnTo>
                  <a:lnTo>
                    <a:pt x="117" y="169"/>
                  </a:lnTo>
                  <a:lnTo>
                    <a:pt x="115" y="168"/>
                  </a:lnTo>
                  <a:lnTo>
                    <a:pt x="114" y="166"/>
                  </a:lnTo>
                  <a:lnTo>
                    <a:pt x="113" y="165"/>
                  </a:lnTo>
                  <a:lnTo>
                    <a:pt x="107" y="159"/>
                  </a:lnTo>
                  <a:lnTo>
                    <a:pt x="105" y="151"/>
                  </a:lnTo>
                  <a:lnTo>
                    <a:pt x="106" y="144"/>
                  </a:lnTo>
                  <a:lnTo>
                    <a:pt x="107" y="142"/>
                  </a:lnTo>
                  <a:lnTo>
                    <a:pt x="110" y="140"/>
                  </a:lnTo>
                  <a:lnTo>
                    <a:pt x="112" y="138"/>
                  </a:lnTo>
                  <a:lnTo>
                    <a:pt x="115" y="136"/>
                  </a:lnTo>
                  <a:lnTo>
                    <a:pt x="118" y="135"/>
                  </a:lnTo>
                  <a:lnTo>
                    <a:pt x="121" y="134"/>
                  </a:lnTo>
                  <a:lnTo>
                    <a:pt x="124" y="132"/>
                  </a:lnTo>
                  <a:lnTo>
                    <a:pt x="127" y="131"/>
                  </a:lnTo>
                  <a:lnTo>
                    <a:pt x="130" y="131"/>
                  </a:lnTo>
                  <a:lnTo>
                    <a:pt x="133" y="132"/>
                  </a:lnTo>
                  <a:lnTo>
                    <a:pt x="134" y="132"/>
                  </a:lnTo>
                  <a:lnTo>
                    <a:pt x="135" y="132"/>
                  </a:lnTo>
                  <a:lnTo>
                    <a:pt x="136" y="131"/>
                  </a:lnTo>
                  <a:lnTo>
                    <a:pt x="136" y="130"/>
                  </a:lnTo>
                  <a:lnTo>
                    <a:pt x="136" y="128"/>
                  </a:lnTo>
                  <a:lnTo>
                    <a:pt x="135" y="127"/>
                  </a:lnTo>
                  <a:lnTo>
                    <a:pt x="129" y="124"/>
                  </a:lnTo>
                  <a:lnTo>
                    <a:pt x="123" y="124"/>
                  </a:lnTo>
                  <a:lnTo>
                    <a:pt x="117" y="126"/>
                  </a:lnTo>
                  <a:lnTo>
                    <a:pt x="116" y="123"/>
                  </a:lnTo>
                  <a:lnTo>
                    <a:pt x="116" y="119"/>
                  </a:lnTo>
                  <a:lnTo>
                    <a:pt x="115" y="116"/>
                  </a:lnTo>
                  <a:lnTo>
                    <a:pt x="114" y="112"/>
                  </a:lnTo>
                  <a:lnTo>
                    <a:pt x="114" y="111"/>
                  </a:lnTo>
                  <a:lnTo>
                    <a:pt x="113" y="109"/>
                  </a:lnTo>
                  <a:lnTo>
                    <a:pt x="113" y="107"/>
                  </a:lnTo>
                  <a:lnTo>
                    <a:pt x="113" y="106"/>
                  </a:lnTo>
                  <a:lnTo>
                    <a:pt x="113" y="104"/>
                  </a:lnTo>
                  <a:lnTo>
                    <a:pt x="114" y="104"/>
                  </a:lnTo>
                  <a:lnTo>
                    <a:pt x="127" y="103"/>
                  </a:lnTo>
                  <a:lnTo>
                    <a:pt x="140" y="103"/>
                  </a:lnTo>
                  <a:lnTo>
                    <a:pt x="152" y="104"/>
                  </a:lnTo>
                  <a:lnTo>
                    <a:pt x="165" y="102"/>
                  </a:lnTo>
                  <a:lnTo>
                    <a:pt x="165" y="101"/>
                  </a:lnTo>
                  <a:lnTo>
                    <a:pt x="165" y="100"/>
                  </a:lnTo>
                  <a:lnTo>
                    <a:pt x="164" y="99"/>
                  </a:lnTo>
                  <a:lnTo>
                    <a:pt x="164" y="98"/>
                  </a:lnTo>
                  <a:lnTo>
                    <a:pt x="165" y="97"/>
                  </a:lnTo>
                  <a:lnTo>
                    <a:pt x="166" y="97"/>
                  </a:lnTo>
                  <a:lnTo>
                    <a:pt x="169" y="98"/>
                  </a:lnTo>
                  <a:lnTo>
                    <a:pt x="171" y="100"/>
                  </a:lnTo>
                  <a:lnTo>
                    <a:pt x="173" y="101"/>
                  </a:lnTo>
                  <a:lnTo>
                    <a:pt x="174" y="101"/>
                  </a:lnTo>
                  <a:lnTo>
                    <a:pt x="176" y="100"/>
                  </a:lnTo>
                  <a:lnTo>
                    <a:pt x="178" y="100"/>
                  </a:lnTo>
                  <a:lnTo>
                    <a:pt x="178" y="98"/>
                  </a:lnTo>
                  <a:lnTo>
                    <a:pt x="179" y="95"/>
                  </a:lnTo>
                  <a:lnTo>
                    <a:pt x="181" y="92"/>
                  </a:lnTo>
                  <a:lnTo>
                    <a:pt x="183" y="91"/>
                  </a:lnTo>
                  <a:lnTo>
                    <a:pt x="184" y="91"/>
                  </a:lnTo>
                  <a:lnTo>
                    <a:pt x="185" y="91"/>
                  </a:lnTo>
                  <a:lnTo>
                    <a:pt x="185" y="93"/>
                  </a:lnTo>
                  <a:lnTo>
                    <a:pt x="186" y="101"/>
                  </a:lnTo>
                  <a:lnTo>
                    <a:pt x="187" y="108"/>
                  </a:lnTo>
                  <a:lnTo>
                    <a:pt x="190" y="114"/>
                  </a:lnTo>
                  <a:lnTo>
                    <a:pt x="195" y="118"/>
                  </a:lnTo>
                  <a:lnTo>
                    <a:pt x="203" y="119"/>
                  </a:lnTo>
                  <a:lnTo>
                    <a:pt x="204" y="119"/>
                  </a:lnTo>
                  <a:lnTo>
                    <a:pt x="204" y="120"/>
                  </a:lnTo>
                  <a:lnTo>
                    <a:pt x="204" y="119"/>
                  </a:lnTo>
                  <a:lnTo>
                    <a:pt x="203" y="119"/>
                  </a:lnTo>
                  <a:lnTo>
                    <a:pt x="205" y="119"/>
                  </a:lnTo>
                  <a:lnTo>
                    <a:pt x="207" y="119"/>
                  </a:lnTo>
                  <a:lnTo>
                    <a:pt x="209" y="120"/>
                  </a:lnTo>
                  <a:lnTo>
                    <a:pt x="211" y="121"/>
                  </a:lnTo>
                  <a:lnTo>
                    <a:pt x="212" y="123"/>
                  </a:lnTo>
                  <a:lnTo>
                    <a:pt x="214" y="125"/>
                  </a:lnTo>
                  <a:lnTo>
                    <a:pt x="215" y="127"/>
                  </a:lnTo>
                  <a:lnTo>
                    <a:pt x="216" y="128"/>
                  </a:lnTo>
                  <a:lnTo>
                    <a:pt x="221" y="131"/>
                  </a:lnTo>
                  <a:lnTo>
                    <a:pt x="227" y="134"/>
                  </a:lnTo>
                  <a:lnTo>
                    <a:pt x="233" y="134"/>
                  </a:lnTo>
                  <a:lnTo>
                    <a:pt x="244" y="128"/>
                  </a:lnTo>
                  <a:lnTo>
                    <a:pt x="254" y="121"/>
                  </a:lnTo>
                  <a:lnTo>
                    <a:pt x="263" y="112"/>
                  </a:lnTo>
                  <a:lnTo>
                    <a:pt x="265" y="111"/>
                  </a:lnTo>
                  <a:lnTo>
                    <a:pt x="268" y="110"/>
                  </a:lnTo>
                  <a:lnTo>
                    <a:pt x="271" y="109"/>
                  </a:lnTo>
                  <a:lnTo>
                    <a:pt x="274" y="109"/>
                  </a:lnTo>
                  <a:lnTo>
                    <a:pt x="277" y="108"/>
                  </a:lnTo>
                  <a:lnTo>
                    <a:pt x="280" y="105"/>
                  </a:lnTo>
                  <a:lnTo>
                    <a:pt x="283" y="102"/>
                  </a:lnTo>
                  <a:lnTo>
                    <a:pt x="285" y="98"/>
                  </a:lnTo>
                  <a:lnTo>
                    <a:pt x="286" y="96"/>
                  </a:lnTo>
                  <a:lnTo>
                    <a:pt x="288" y="95"/>
                  </a:lnTo>
                  <a:lnTo>
                    <a:pt x="290" y="95"/>
                  </a:lnTo>
                  <a:lnTo>
                    <a:pt x="292" y="95"/>
                  </a:lnTo>
                  <a:lnTo>
                    <a:pt x="296" y="95"/>
                  </a:lnTo>
                  <a:lnTo>
                    <a:pt x="298" y="93"/>
                  </a:lnTo>
                  <a:lnTo>
                    <a:pt x="300" y="92"/>
                  </a:lnTo>
                  <a:lnTo>
                    <a:pt x="302" y="91"/>
                  </a:lnTo>
                  <a:lnTo>
                    <a:pt x="303" y="88"/>
                  </a:lnTo>
                  <a:lnTo>
                    <a:pt x="303" y="86"/>
                  </a:lnTo>
                  <a:lnTo>
                    <a:pt x="303" y="84"/>
                  </a:lnTo>
                  <a:lnTo>
                    <a:pt x="302" y="82"/>
                  </a:lnTo>
                  <a:lnTo>
                    <a:pt x="300" y="80"/>
                  </a:lnTo>
                  <a:lnTo>
                    <a:pt x="298" y="79"/>
                  </a:lnTo>
                  <a:lnTo>
                    <a:pt x="296" y="78"/>
                  </a:lnTo>
                  <a:lnTo>
                    <a:pt x="292" y="78"/>
                  </a:lnTo>
                  <a:lnTo>
                    <a:pt x="290" y="78"/>
                  </a:lnTo>
                  <a:lnTo>
                    <a:pt x="287" y="79"/>
                  </a:lnTo>
                  <a:lnTo>
                    <a:pt x="286" y="78"/>
                  </a:lnTo>
                  <a:lnTo>
                    <a:pt x="284" y="78"/>
                  </a:lnTo>
                  <a:lnTo>
                    <a:pt x="283" y="77"/>
                  </a:lnTo>
                  <a:lnTo>
                    <a:pt x="282" y="76"/>
                  </a:lnTo>
                  <a:lnTo>
                    <a:pt x="282" y="74"/>
                  </a:lnTo>
                  <a:lnTo>
                    <a:pt x="282" y="73"/>
                  </a:lnTo>
                  <a:lnTo>
                    <a:pt x="282" y="71"/>
                  </a:lnTo>
                  <a:lnTo>
                    <a:pt x="278" y="63"/>
                  </a:lnTo>
                  <a:lnTo>
                    <a:pt x="276" y="54"/>
                  </a:lnTo>
                  <a:lnTo>
                    <a:pt x="275" y="50"/>
                  </a:lnTo>
                  <a:lnTo>
                    <a:pt x="276" y="45"/>
                  </a:lnTo>
                  <a:lnTo>
                    <a:pt x="275" y="41"/>
                  </a:lnTo>
                  <a:lnTo>
                    <a:pt x="275" y="39"/>
                  </a:lnTo>
                  <a:lnTo>
                    <a:pt x="274" y="38"/>
                  </a:lnTo>
                  <a:lnTo>
                    <a:pt x="274" y="37"/>
                  </a:lnTo>
                  <a:lnTo>
                    <a:pt x="272" y="36"/>
                  </a:lnTo>
                  <a:lnTo>
                    <a:pt x="270" y="35"/>
                  </a:lnTo>
                  <a:lnTo>
                    <a:pt x="267" y="34"/>
                  </a:lnTo>
                  <a:lnTo>
                    <a:pt x="266" y="33"/>
                  </a:lnTo>
                  <a:lnTo>
                    <a:pt x="264" y="31"/>
                  </a:lnTo>
                  <a:lnTo>
                    <a:pt x="264" y="29"/>
                  </a:lnTo>
                  <a:lnTo>
                    <a:pt x="264" y="27"/>
                  </a:lnTo>
                  <a:lnTo>
                    <a:pt x="265" y="27"/>
                  </a:lnTo>
                  <a:lnTo>
                    <a:pt x="266" y="27"/>
                  </a:lnTo>
                  <a:lnTo>
                    <a:pt x="267" y="27"/>
                  </a:lnTo>
                  <a:lnTo>
                    <a:pt x="269" y="28"/>
                  </a:lnTo>
                  <a:lnTo>
                    <a:pt x="271" y="30"/>
                  </a:lnTo>
                  <a:lnTo>
                    <a:pt x="274" y="31"/>
                  </a:lnTo>
                  <a:lnTo>
                    <a:pt x="277" y="31"/>
                  </a:lnTo>
                  <a:lnTo>
                    <a:pt x="280" y="31"/>
                  </a:lnTo>
                  <a:lnTo>
                    <a:pt x="283" y="30"/>
                  </a:lnTo>
                  <a:lnTo>
                    <a:pt x="286" y="31"/>
                  </a:lnTo>
                  <a:lnTo>
                    <a:pt x="297" y="35"/>
                  </a:lnTo>
                  <a:lnTo>
                    <a:pt x="308" y="39"/>
                  </a:lnTo>
                  <a:lnTo>
                    <a:pt x="312" y="41"/>
                  </a:lnTo>
                  <a:lnTo>
                    <a:pt x="317" y="41"/>
                  </a:lnTo>
                  <a:lnTo>
                    <a:pt x="322" y="40"/>
                  </a:lnTo>
                  <a:lnTo>
                    <a:pt x="326" y="37"/>
                  </a:lnTo>
                  <a:lnTo>
                    <a:pt x="328" y="35"/>
                  </a:lnTo>
                  <a:lnTo>
                    <a:pt x="330" y="33"/>
                  </a:lnTo>
                  <a:lnTo>
                    <a:pt x="332" y="32"/>
                  </a:lnTo>
                  <a:lnTo>
                    <a:pt x="336" y="32"/>
                  </a:lnTo>
                  <a:lnTo>
                    <a:pt x="339" y="32"/>
                  </a:lnTo>
                  <a:lnTo>
                    <a:pt x="344" y="31"/>
                  </a:lnTo>
                  <a:lnTo>
                    <a:pt x="347" y="30"/>
                  </a:lnTo>
                  <a:lnTo>
                    <a:pt x="349" y="28"/>
                  </a:lnTo>
                  <a:lnTo>
                    <a:pt x="351" y="27"/>
                  </a:lnTo>
                  <a:lnTo>
                    <a:pt x="353" y="26"/>
                  </a:lnTo>
                  <a:lnTo>
                    <a:pt x="358" y="25"/>
                  </a:lnTo>
                  <a:lnTo>
                    <a:pt x="362" y="23"/>
                  </a:lnTo>
                  <a:lnTo>
                    <a:pt x="366" y="22"/>
                  </a:lnTo>
                  <a:lnTo>
                    <a:pt x="369" y="22"/>
                  </a:lnTo>
                  <a:lnTo>
                    <a:pt x="372" y="22"/>
                  </a:lnTo>
                  <a:lnTo>
                    <a:pt x="375" y="21"/>
                  </a:lnTo>
                  <a:lnTo>
                    <a:pt x="381" y="18"/>
                  </a:lnTo>
                  <a:lnTo>
                    <a:pt x="386" y="12"/>
                  </a:lnTo>
                  <a:lnTo>
                    <a:pt x="391" y="6"/>
                  </a:lnTo>
                  <a:lnTo>
                    <a:pt x="397" y="1"/>
                  </a:lnTo>
                  <a:lnTo>
                    <a:pt x="399" y="0"/>
                  </a:lnTo>
                  <a:lnTo>
                    <a:pt x="401" y="0"/>
                  </a:lnTo>
                  <a:lnTo>
                    <a:pt x="403" y="1"/>
                  </a:lnTo>
                  <a:lnTo>
                    <a:pt x="405" y="2"/>
                  </a:lnTo>
                  <a:lnTo>
                    <a:pt x="407" y="5"/>
                  </a:lnTo>
                  <a:lnTo>
                    <a:pt x="407" y="7"/>
                  </a:lnTo>
                  <a:lnTo>
                    <a:pt x="407" y="9"/>
                  </a:lnTo>
                  <a:lnTo>
                    <a:pt x="406" y="11"/>
                  </a:lnTo>
                  <a:lnTo>
                    <a:pt x="404" y="13"/>
                  </a:lnTo>
                  <a:lnTo>
                    <a:pt x="404" y="15"/>
                  </a:lnTo>
                  <a:lnTo>
                    <a:pt x="404" y="17"/>
                  </a:lnTo>
                  <a:lnTo>
                    <a:pt x="405" y="19"/>
                  </a:lnTo>
                  <a:lnTo>
                    <a:pt x="410" y="29"/>
                  </a:lnTo>
                  <a:lnTo>
                    <a:pt x="413" y="40"/>
                  </a:lnTo>
                  <a:lnTo>
                    <a:pt x="413" y="51"/>
                  </a:lnTo>
                  <a:lnTo>
                    <a:pt x="409" y="62"/>
                  </a:lnTo>
                  <a:lnTo>
                    <a:pt x="406" y="67"/>
                  </a:lnTo>
                  <a:lnTo>
                    <a:pt x="406" y="73"/>
                  </a:lnTo>
                  <a:lnTo>
                    <a:pt x="409" y="78"/>
                  </a:lnTo>
                  <a:lnTo>
                    <a:pt x="409" y="87"/>
                  </a:lnTo>
                  <a:lnTo>
                    <a:pt x="412" y="95"/>
                  </a:lnTo>
                  <a:lnTo>
                    <a:pt x="418" y="101"/>
                  </a:lnTo>
                  <a:lnTo>
                    <a:pt x="424" y="106"/>
                  </a:lnTo>
                  <a:lnTo>
                    <a:pt x="426" y="107"/>
                  </a:lnTo>
                  <a:lnTo>
                    <a:pt x="429" y="107"/>
                  </a:lnTo>
                  <a:lnTo>
                    <a:pt x="431" y="106"/>
                  </a:lnTo>
                  <a:lnTo>
                    <a:pt x="434" y="105"/>
                  </a:lnTo>
                  <a:lnTo>
                    <a:pt x="437" y="105"/>
                  </a:lnTo>
                  <a:lnTo>
                    <a:pt x="439" y="106"/>
                  </a:lnTo>
                  <a:lnTo>
                    <a:pt x="441" y="107"/>
                  </a:lnTo>
                  <a:lnTo>
                    <a:pt x="443" y="108"/>
                  </a:lnTo>
                  <a:lnTo>
                    <a:pt x="446" y="107"/>
                  </a:lnTo>
                  <a:lnTo>
                    <a:pt x="449" y="106"/>
                  </a:lnTo>
                  <a:lnTo>
                    <a:pt x="453" y="103"/>
                  </a:lnTo>
                  <a:lnTo>
                    <a:pt x="455" y="103"/>
                  </a:lnTo>
                  <a:lnTo>
                    <a:pt x="457" y="103"/>
                  </a:lnTo>
                  <a:lnTo>
                    <a:pt x="459" y="104"/>
                  </a:lnTo>
                  <a:lnTo>
                    <a:pt x="461" y="105"/>
                  </a:lnTo>
                  <a:lnTo>
                    <a:pt x="464" y="106"/>
                  </a:lnTo>
                  <a:lnTo>
                    <a:pt x="466" y="106"/>
                  </a:lnTo>
                  <a:lnTo>
                    <a:pt x="467" y="105"/>
                  </a:lnTo>
                  <a:lnTo>
                    <a:pt x="469" y="104"/>
                  </a:lnTo>
                  <a:lnTo>
                    <a:pt x="471" y="103"/>
                  </a:lnTo>
                  <a:lnTo>
                    <a:pt x="472" y="102"/>
                  </a:lnTo>
                  <a:lnTo>
                    <a:pt x="475" y="101"/>
                  </a:lnTo>
                  <a:lnTo>
                    <a:pt x="478" y="101"/>
                  </a:lnTo>
                  <a:lnTo>
                    <a:pt x="482" y="101"/>
                  </a:lnTo>
                  <a:lnTo>
                    <a:pt x="484" y="101"/>
                  </a:lnTo>
                  <a:lnTo>
                    <a:pt x="488" y="99"/>
                  </a:lnTo>
                  <a:lnTo>
                    <a:pt x="491" y="97"/>
                  </a:lnTo>
                  <a:lnTo>
                    <a:pt x="494" y="95"/>
                  </a:lnTo>
                  <a:lnTo>
                    <a:pt x="501" y="93"/>
                  </a:lnTo>
                  <a:lnTo>
                    <a:pt x="508" y="95"/>
                  </a:lnTo>
                  <a:lnTo>
                    <a:pt x="515" y="96"/>
                  </a:lnTo>
                  <a:lnTo>
                    <a:pt x="516" y="97"/>
                  </a:lnTo>
                  <a:lnTo>
                    <a:pt x="518" y="98"/>
                  </a:lnTo>
                  <a:lnTo>
                    <a:pt x="520" y="100"/>
                  </a:lnTo>
                  <a:lnTo>
                    <a:pt x="522" y="101"/>
                  </a:lnTo>
                  <a:lnTo>
                    <a:pt x="525" y="101"/>
                  </a:lnTo>
                  <a:lnTo>
                    <a:pt x="529" y="100"/>
                  </a:lnTo>
                  <a:lnTo>
                    <a:pt x="531" y="98"/>
                  </a:lnTo>
                  <a:lnTo>
                    <a:pt x="532" y="96"/>
                  </a:lnTo>
                  <a:lnTo>
                    <a:pt x="533" y="93"/>
                  </a:lnTo>
                  <a:lnTo>
                    <a:pt x="532" y="91"/>
                  </a:lnTo>
                  <a:lnTo>
                    <a:pt x="531" y="89"/>
                  </a:lnTo>
                  <a:lnTo>
                    <a:pt x="529" y="87"/>
                  </a:lnTo>
                  <a:lnTo>
                    <a:pt x="527" y="85"/>
                  </a:lnTo>
                  <a:lnTo>
                    <a:pt x="525" y="85"/>
                  </a:lnTo>
                  <a:lnTo>
                    <a:pt x="525" y="83"/>
                  </a:lnTo>
                  <a:lnTo>
                    <a:pt x="525" y="82"/>
                  </a:lnTo>
                  <a:lnTo>
                    <a:pt x="525" y="81"/>
                  </a:lnTo>
                  <a:lnTo>
                    <a:pt x="527" y="81"/>
                  </a:lnTo>
                  <a:lnTo>
                    <a:pt x="529" y="81"/>
                  </a:lnTo>
                  <a:lnTo>
                    <a:pt x="531" y="82"/>
                  </a:lnTo>
                  <a:lnTo>
                    <a:pt x="533" y="83"/>
                  </a:lnTo>
                  <a:lnTo>
                    <a:pt x="535" y="84"/>
                  </a:lnTo>
                  <a:lnTo>
                    <a:pt x="536" y="84"/>
                  </a:lnTo>
                  <a:lnTo>
                    <a:pt x="540" y="83"/>
                  </a:lnTo>
                  <a:lnTo>
                    <a:pt x="544" y="80"/>
                  </a:lnTo>
                  <a:lnTo>
                    <a:pt x="548" y="78"/>
                  </a:lnTo>
                  <a:lnTo>
                    <a:pt x="552" y="80"/>
                  </a:lnTo>
                  <a:lnTo>
                    <a:pt x="557" y="84"/>
                  </a:lnTo>
                  <a:lnTo>
                    <a:pt x="563" y="86"/>
                  </a:lnTo>
                  <a:lnTo>
                    <a:pt x="569" y="86"/>
                  </a:lnTo>
                  <a:lnTo>
                    <a:pt x="571" y="86"/>
                  </a:lnTo>
                  <a:lnTo>
                    <a:pt x="574" y="88"/>
                  </a:lnTo>
                  <a:lnTo>
                    <a:pt x="577" y="89"/>
                  </a:lnTo>
                  <a:lnTo>
                    <a:pt x="579" y="90"/>
                  </a:lnTo>
                  <a:lnTo>
                    <a:pt x="581" y="91"/>
                  </a:lnTo>
                  <a:lnTo>
                    <a:pt x="583" y="90"/>
                  </a:lnTo>
                  <a:lnTo>
                    <a:pt x="585" y="89"/>
                  </a:lnTo>
                  <a:lnTo>
                    <a:pt x="586" y="87"/>
                  </a:lnTo>
                  <a:lnTo>
                    <a:pt x="587" y="85"/>
                  </a:lnTo>
                  <a:lnTo>
                    <a:pt x="589" y="84"/>
                  </a:lnTo>
                  <a:lnTo>
                    <a:pt x="592" y="83"/>
                  </a:lnTo>
                  <a:lnTo>
                    <a:pt x="594" y="83"/>
                  </a:lnTo>
                  <a:lnTo>
                    <a:pt x="595" y="84"/>
                  </a:lnTo>
                  <a:lnTo>
                    <a:pt x="596" y="84"/>
                  </a:lnTo>
                  <a:lnTo>
                    <a:pt x="598" y="84"/>
                  </a:lnTo>
                  <a:lnTo>
                    <a:pt x="600" y="83"/>
                  </a:lnTo>
                  <a:lnTo>
                    <a:pt x="602" y="81"/>
                  </a:lnTo>
                  <a:lnTo>
                    <a:pt x="603" y="81"/>
                  </a:lnTo>
                  <a:lnTo>
                    <a:pt x="604" y="80"/>
                  </a:lnTo>
                  <a:lnTo>
                    <a:pt x="606" y="80"/>
                  </a:lnTo>
                  <a:lnTo>
                    <a:pt x="606" y="81"/>
                  </a:lnTo>
                  <a:lnTo>
                    <a:pt x="607" y="83"/>
                  </a:lnTo>
                  <a:lnTo>
                    <a:pt x="607" y="85"/>
                  </a:lnTo>
                  <a:lnTo>
                    <a:pt x="607" y="87"/>
                  </a:lnTo>
                  <a:lnTo>
                    <a:pt x="608" y="89"/>
                  </a:lnTo>
                  <a:lnTo>
                    <a:pt x="609" y="90"/>
                  </a:lnTo>
                  <a:lnTo>
                    <a:pt x="610" y="90"/>
                  </a:lnTo>
                  <a:lnTo>
                    <a:pt x="611" y="91"/>
                  </a:lnTo>
                  <a:lnTo>
                    <a:pt x="613" y="90"/>
                  </a:lnTo>
                  <a:lnTo>
                    <a:pt x="621" y="83"/>
                  </a:lnTo>
                  <a:lnTo>
                    <a:pt x="628" y="76"/>
                  </a:lnTo>
                  <a:lnTo>
                    <a:pt x="633" y="68"/>
                  </a:lnTo>
                  <a:lnTo>
                    <a:pt x="636" y="62"/>
                  </a:lnTo>
                  <a:lnTo>
                    <a:pt x="639" y="55"/>
                  </a:lnTo>
                  <a:lnTo>
                    <a:pt x="641" y="51"/>
                  </a:lnTo>
                  <a:lnTo>
                    <a:pt x="642" y="46"/>
                  </a:lnTo>
                  <a:lnTo>
                    <a:pt x="642" y="42"/>
                  </a:lnTo>
                  <a:lnTo>
                    <a:pt x="642" y="39"/>
                  </a:lnTo>
                  <a:lnTo>
                    <a:pt x="641" y="37"/>
                  </a:lnTo>
                  <a:lnTo>
                    <a:pt x="642" y="35"/>
                  </a:lnTo>
                  <a:lnTo>
                    <a:pt x="642" y="33"/>
                  </a:lnTo>
                  <a:lnTo>
                    <a:pt x="643" y="32"/>
                  </a:lnTo>
                  <a:lnTo>
                    <a:pt x="643" y="30"/>
                  </a:lnTo>
                  <a:lnTo>
                    <a:pt x="644" y="29"/>
                  </a:lnTo>
                  <a:lnTo>
                    <a:pt x="645" y="28"/>
                  </a:lnTo>
                  <a:lnTo>
                    <a:pt x="647" y="29"/>
                  </a:lnTo>
                  <a:lnTo>
                    <a:pt x="649" y="31"/>
                  </a:lnTo>
                  <a:lnTo>
                    <a:pt x="652" y="34"/>
                  </a:lnTo>
                  <a:lnTo>
                    <a:pt x="654" y="37"/>
                  </a:lnTo>
                  <a:lnTo>
                    <a:pt x="656" y="39"/>
                  </a:lnTo>
                  <a:lnTo>
                    <a:pt x="661" y="45"/>
                  </a:lnTo>
                  <a:lnTo>
                    <a:pt x="666" y="53"/>
                  </a:lnTo>
                  <a:lnTo>
                    <a:pt x="670" y="60"/>
                  </a:lnTo>
                  <a:lnTo>
                    <a:pt x="670" y="61"/>
                  </a:lnTo>
                  <a:lnTo>
                    <a:pt x="670" y="63"/>
                  </a:lnTo>
                  <a:lnTo>
                    <a:pt x="670" y="65"/>
                  </a:lnTo>
                  <a:lnTo>
                    <a:pt x="670" y="67"/>
                  </a:lnTo>
                  <a:lnTo>
                    <a:pt x="671" y="68"/>
                  </a:lnTo>
                  <a:lnTo>
                    <a:pt x="672" y="70"/>
                  </a:lnTo>
                  <a:lnTo>
                    <a:pt x="672" y="72"/>
                  </a:lnTo>
                  <a:lnTo>
                    <a:pt x="673" y="73"/>
                  </a:lnTo>
                  <a:lnTo>
                    <a:pt x="675" y="80"/>
                  </a:lnTo>
                  <a:lnTo>
                    <a:pt x="675" y="86"/>
                  </a:lnTo>
                  <a:lnTo>
                    <a:pt x="675" y="93"/>
                  </a:lnTo>
                  <a:lnTo>
                    <a:pt x="677" y="100"/>
                  </a:lnTo>
                  <a:lnTo>
                    <a:pt x="682" y="104"/>
                  </a:lnTo>
                  <a:lnTo>
                    <a:pt x="688" y="106"/>
                  </a:lnTo>
                  <a:lnTo>
                    <a:pt x="695" y="107"/>
                  </a:lnTo>
                  <a:lnTo>
                    <a:pt x="701" y="110"/>
                  </a:lnTo>
                  <a:lnTo>
                    <a:pt x="699" y="120"/>
                  </a:lnTo>
                  <a:lnTo>
                    <a:pt x="695" y="129"/>
                  </a:lnTo>
                  <a:lnTo>
                    <a:pt x="694" y="130"/>
                  </a:lnTo>
                  <a:lnTo>
                    <a:pt x="693" y="131"/>
                  </a:lnTo>
                  <a:lnTo>
                    <a:pt x="691" y="131"/>
                  </a:lnTo>
                  <a:lnTo>
                    <a:pt x="688" y="132"/>
                  </a:lnTo>
                  <a:lnTo>
                    <a:pt x="686" y="134"/>
                  </a:lnTo>
                  <a:lnTo>
                    <a:pt x="685" y="136"/>
                  </a:lnTo>
                  <a:lnTo>
                    <a:pt x="683" y="138"/>
                  </a:lnTo>
                  <a:lnTo>
                    <a:pt x="682" y="142"/>
                  </a:lnTo>
                  <a:lnTo>
                    <a:pt x="680" y="144"/>
                  </a:lnTo>
                  <a:lnTo>
                    <a:pt x="678" y="146"/>
                  </a:lnTo>
                  <a:lnTo>
                    <a:pt x="676" y="147"/>
                  </a:lnTo>
                  <a:lnTo>
                    <a:pt x="675" y="148"/>
                  </a:lnTo>
                  <a:lnTo>
                    <a:pt x="672" y="148"/>
                  </a:lnTo>
                  <a:lnTo>
                    <a:pt x="670" y="148"/>
                  </a:lnTo>
                  <a:lnTo>
                    <a:pt x="668" y="148"/>
                  </a:lnTo>
                  <a:lnTo>
                    <a:pt x="666" y="150"/>
                  </a:lnTo>
                  <a:lnTo>
                    <a:pt x="662" y="153"/>
                  </a:lnTo>
                  <a:lnTo>
                    <a:pt x="660" y="157"/>
                  </a:lnTo>
                  <a:lnTo>
                    <a:pt x="657" y="161"/>
                  </a:lnTo>
                  <a:lnTo>
                    <a:pt x="653" y="164"/>
                  </a:lnTo>
                  <a:lnTo>
                    <a:pt x="653" y="165"/>
                  </a:lnTo>
                  <a:lnTo>
                    <a:pt x="652" y="166"/>
                  </a:lnTo>
                  <a:lnTo>
                    <a:pt x="652" y="167"/>
                  </a:lnTo>
                  <a:lnTo>
                    <a:pt x="652" y="170"/>
                  </a:lnTo>
                  <a:lnTo>
                    <a:pt x="652" y="172"/>
                  </a:lnTo>
                  <a:lnTo>
                    <a:pt x="651" y="175"/>
                  </a:lnTo>
                  <a:lnTo>
                    <a:pt x="650" y="177"/>
                  </a:lnTo>
                  <a:lnTo>
                    <a:pt x="649" y="178"/>
                  </a:lnTo>
                  <a:lnTo>
                    <a:pt x="647" y="180"/>
                  </a:lnTo>
                  <a:lnTo>
                    <a:pt x="645" y="181"/>
                  </a:lnTo>
                  <a:lnTo>
                    <a:pt x="639" y="187"/>
                  </a:lnTo>
                  <a:lnTo>
                    <a:pt x="632" y="190"/>
                  </a:lnTo>
                  <a:lnTo>
                    <a:pt x="624" y="191"/>
                  </a:lnTo>
                  <a:lnTo>
                    <a:pt x="623" y="191"/>
                  </a:lnTo>
                  <a:lnTo>
                    <a:pt x="621" y="192"/>
                  </a:lnTo>
                  <a:lnTo>
                    <a:pt x="620" y="192"/>
                  </a:lnTo>
                  <a:lnTo>
                    <a:pt x="622" y="192"/>
                  </a:lnTo>
                  <a:lnTo>
                    <a:pt x="625" y="192"/>
                  </a:lnTo>
                  <a:lnTo>
                    <a:pt x="627" y="193"/>
                  </a:lnTo>
                  <a:lnTo>
                    <a:pt x="629" y="194"/>
                  </a:lnTo>
                  <a:lnTo>
                    <a:pt x="630" y="195"/>
                  </a:lnTo>
                  <a:lnTo>
                    <a:pt x="631" y="198"/>
                  </a:lnTo>
                  <a:lnTo>
                    <a:pt x="631" y="201"/>
                  </a:lnTo>
                  <a:lnTo>
                    <a:pt x="630" y="203"/>
                  </a:lnTo>
                  <a:lnTo>
                    <a:pt x="630" y="206"/>
                  </a:lnTo>
                  <a:lnTo>
                    <a:pt x="631" y="209"/>
                  </a:lnTo>
                  <a:lnTo>
                    <a:pt x="632" y="212"/>
                  </a:lnTo>
                  <a:lnTo>
                    <a:pt x="633" y="215"/>
                  </a:lnTo>
                  <a:lnTo>
                    <a:pt x="634" y="219"/>
                  </a:lnTo>
                  <a:lnTo>
                    <a:pt x="636" y="222"/>
                  </a:lnTo>
                  <a:lnTo>
                    <a:pt x="638" y="225"/>
                  </a:lnTo>
                  <a:lnTo>
                    <a:pt x="639" y="229"/>
                  </a:lnTo>
                  <a:lnTo>
                    <a:pt x="640" y="235"/>
                  </a:lnTo>
                  <a:lnTo>
                    <a:pt x="642" y="236"/>
                  </a:lnTo>
                  <a:lnTo>
                    <a:pt x="644" y="236"/>
                  </a:lnTo>
                  <a:lnTo>
                    <a:pt x="643" y="229"/>
                  </a:lnTo>
                  <a:lnTo>
                    <a:pt x="642" y="222"/>
                  </a:lnTo>
                  <a:lnTo>
                    <a:pt x="641" y="220"/>
                  </a:lnTo>
                  <a:lnTo>
                    <a:pt x="639" y="217"/>
                  </a:lnTo>
                  <a:lnTo>
                    <a:pt x="639" y="216"/>
                  </a:lnTo>
                  <a:lnTo>
                    <a:pt x="639" y="215"/>
                  </a:lnTo>
                  <a:lnTo>
                    <a:pt x="637" y="212"/>
                  </a:lnTo>
                  <a:lnTo>
                    <a:pt x="635" y="209"/>
                  </a:lnTo>
                  <a:lnTo>
                    <a:pt x="634" y="206"/>
                  </a:lnTo>
                  <a:lnTo>
                    <a:pt x="635" y="203"/>
                  </a:lnTo>
                  <a:lnTo>
                    <a:pt x="636" y="200"/>
                  </a:lnTo>
                  <a:lnTo>
                    <a:pt x="639" y="196"/>
                  </a:lnTo>
                  <a:lnTo>
                    <a:pt x="643" y="193"/>
                  </a:lnTo>
                  <a:lnTo>
                    <a:pt x="647" y="191"/>
                  </a:lnTo>
                  <a:lnTo>
                    <a:pt x="650" y="190"/>
                  </a:lnTo>
                  <a:lnTo>
                    <a:pt x="654" y="189"/>
                  </a:lnTo>
                  <a:lnTo>
                    <a:pt x="657" y="187"/>
                  </a:lnTo>
                  <a:lnTo>
                    <a:pt x="660" y="185"/>
                  </a:lnTo>
                  <a:lnTo>
                    <a:pt x="662" y="181"/>
                  </a:lnTo>
                  <a:lnTo>
                    <a:pt x="663" y="179"/>
                  </a:lnTo>
                  <a:lnTo>
                    <a:pt x="664" y="177"/>
                  </a:lnTo>
                  <a:lnTo>
                    <a:pt x="666" y="174"/>
                  </a:lnTo>
                  <a:lnTo>
                    <a:pt x="668" y="174"/>
                  </a:lnTo>
                  <a:lnTo>
                    <a:pt x="670" y="175"/>
                  </a:lnTo>
                  <a:lnTo>
                    <a:pt x="672" y="175"/>
                  </a:lnTo>
                  <a:lnTo>
                    <a:pt x="672" y="179"/>
                  </a:lnTo>
                  <a:lnTo>
                    <a:pt x="672" y="185"/>
                  </a:lnTo>
                  <a:lnTo>
                    <a:pt x="671" y="187"/>
                  </a:lnTo>
                  <a:lnTo>
                    <a:pt x="671" y="188"/>
                  </a:lnTo>
                  <a:lnTo>
                    <a:pt x="670" y="190"/>
                  </a:lnTo>
                  <a:lnTo>
                    <a:pt x="671" y="192"/>
                  </a:lnTo>
                  <a:lnTo>
                    <a:pt x="671" y="193"/>
                  </a:lnTo>
                  <a:lnTo>
                    <a:pt x="671" y="194"/>
                  </a:lnTo>
                  <a:lnTo>
                    <a:pt x="671" y="196"/>
                  </a:lnTo>
                  <a:lnTo>
                    <a:pt x="672" y="197"/>
                  </a:lnTo>
                  <a:lnTo>
                    <a:pt x="673" y="197"/>
                  </a:lnTo>
                  <a:lnTo>
                    <a:pt x="672" y="198"/>
                  </a:lnTo>
                  <a:lnTo>
                    <a:pt x="672" y="199"/>
                  </a:lnTo>
                  <a:lnTo>
                    <a:pt x="672" y="200"/>
                  </a:lnTo>
                  <a:lnTo>
                    <a:pt x="673" y="201"/>
                  </a:lnTo>
                  <a:lnTo>
                    <a:pt x="674" y="202"/>
                  </a:lnTo>
                  <a:lnTo>
                    <a:pt x="675" y="204"/>
                  </a:lnTo>
                  <a:lnTo>
                    <a:pt x="676" y="206"/>
                  </a:lnTo>
                  <a:lnTo>
                    <a:pt x="677" y="207"/>
                  </a:lnTo>
                  <a:lnTo>
                    <a:pt x="679" y="209"/>
                  </a:lnTo>
                  <a:lnTo>
                    <a:pt x="682" y="209"/>
                  </a:lnTo>
                  <a:lnTo>
                    <a:pt x="686" y="209"/>
                  </a:lnTo>
                  <a:lnTo>
                    <a:pt x="690" y="208"/>
                  </a:lnTo>
                  <a:lnTo>
                    <a:pt x="696" y="208"/>
                  </a:lnTo>
                  <a:lnTo>
                    <a:pt x="702" y="210"/>
                  </a:lnTo>
                  <a:lnTo>
                    <a:pt x="708" y="210"/>
                  </a:lnTo>
                  <a:lnTo>
                    <a:pt x="709" y="209"/>
                  </a:lnTo>
                  <a:lnTo>
                    <a:pt x="712" y="208"/>
                  </a:lnTo>
                  <a:lnTo>
                    <a:pt x="713" y="208"/>
                  </a:lnTo>
                  <a:lnTo>
                    <a:pt x="714" y="208"/>
                  </a:lnTo>
                  <a:lnTo>
                    <a:pt x="715" y="209"/>
                  </a:lnTo>
                  <a:lnTo>
                    <a:pt x="716" y="211"/>
                  </a:lnTo>
                  <a:lnTo>
                    <a:pt x="716" y="212"/>
                  </a:lnTo>
                  <a:lnTo>
                    <a:pt x="715" y="214"/>
                  </a:lnTo>
                  <a:lnTo>
                    <a:pt x="713" y="215"/>
                  </a:lnTo>
                  <a:lnTo>
                    <a:pt x="714" y="218"/>
                  </a:lnTo>
                  <a:lnTo>
                    <a:pt x="714" y="220"/>
                  </a:lnTo>
                  <a:lnTo>
                    <a:pt x="714" y="221"/>
                  </a:lnTo>
                  <a:lnTo>
                    <a:pt x="713" y="221"/>
                  </a:lnTo>
                  <a:lnTo>
                    <a:pt x="713" y="223"/>
                  </a:lnTo>
                  <a:lnTo>
                    <a:pt x="713" y="225"/>
                  </a:lnTo>
                  <a:lnTo>
                    <a:pt x="710" y="226"/>
                  </a:lnTo>
                  <a:lnTo>
                    <a:pt x="710" y="227"/>
                  </a:lnTo>
                  <a:lnTo>
                    <a:pt x="712" y="227"/>
                  </a:lnTo>
                  <a:lnTo>
                    <a:pt x="713" y="227"/>
                  </a:lnTo>
                  <a:lnTo>
                    <a:pt x="714" y="227"/>
                  </a:lnTo>
                  <a:lnTo>
                    <a:pt x="715" y="227"/>
                  </a:lnTo>
                  <a:lnTo>
                    <a:pt x="717" y="222"/>
                  </a:lnTo>
                  <a:lnTo>
                    <a:pt x="719" y="217"/>
                  </a:lnTo>
                  <a:lnTo>
                    <a:pt x="720" y="212"/>
                  </a:lnTo>
                  <a:lnTo>
                    <a:pt x="721" y="210"/>
                  </a:lnTo>
                  <a:lnTo>
                    <a:pt x="723" y="209"/>
                  </a:lnTo>
                  <a:lnTo>
                    <a:pt x="725" y="209"/>
                  </a:lnTo>
                  <a:lnTo>
                    <a:pt x="728" y="209"/>
                  </a:lnTo>
                  <a:lnTo>
                    <a:pt x="728" y="208"/>
                  </a:lnTo>
                  <a:lnTo>
                    <a:pt x="729" y="207"/>
                  </a:lnTo>
                  <a:lnTo>
                    <a:pt x="730" y="207"/>
                  </a:lnTo>
                  <a:lnTo>
                    <a:pt x="731" y="206"/>
                  </a:lnTo>
                  <a:lnTo>
                    <a:pt x="732" y="206"/>
                  </a:lnTo>
                  <a:lnTo>
                    <a:pt x="732" y="205"/>
                  </a:lnTo>
                  <a:lnTo>
                    <a:pt x="733" y="203"/>
                  </a:lnTo>
                  <a:lnTo>
                    <a:pt x="734" y="202"/>
                  </a:lnTo>
                  <a:lnTo>
                    <a:pt x="735" y="201"/>
                  </a:lnTo>
                  <a:lnTo>
                    <a:pt x="736" y="200"/>
                  </a:lnTo>
                  <a:lnTo>
                    <a:pt x="738" y="199"/>
                  </a:lnTo>
                  <a:lnTo>
                    <a:pt x="738" y="197"/>
                  </a:lnTo>
                  <a:lnTo>
                    <a:pt x="739" y="197"/>
                  </a:lnTo>
                  <a:lnTo>
                    <a:pt x="742" y="194"/>
                  </a:lnTo>
                  <a:lnTo>
                    <a:pt x="745" y="191"/>
                  </a:lnTo>
                  <a:lnTo>
                    <a:pt x="747" y="187"/>
                  </a:lnTo>
                  <a:lnTo>
                    <a:pt x="749" y="183"/>
                  </a:lnTo>
                  <a:lnTo>
                    <a:pt x="751" y="181"/>
                  </a:lnTo>
                  <a:lnTo>
                    <a:pt x="753" y="179"/>
                  </a:lnTo>
                  <a:lnTo>
                    <a:pt x="756" y="178"/>
                  </a:lnTo>
                  <a:lnTo>
                    <a:pt x="760" y="177"/>
                  </a:lnTo>
                  <a:lnTo>
                    <a:pt x="763" y="178"/>
                  </a:lnTo>
                  <a:lnTo>
                    <a:pt x="765" y="178"/>
                  </a:lnTo>
                  <a:lnTo>
                    <a:pt x="768" y="179"/>
                  </a:lnTo>
                  <a:lnTo>
                    <a:pt x="770" y="179"/>
                  </a:lnTo>
                  <a:lnTo>
                    <a:pt x="773" y="178"/>
                  </a:lnTo>
                  <a:lnTo>
                    <a:pt x="773" y="177"/>
                  </a:lnTo>
                  <a:lnTo>
                    <a:pt x="775" y="176"/>
                  </a:lnTo>
                  <a:lnTo>
                    <a:pt x="776" y="176"/>
                  </a:lnTo>
                  <a:lnTo>
                    <a:pt x="778" y="176"/>
                  </a:lnTo>
                  <a:lnTo>
                    <a:pt x="782" y="179"/>
                  </a:lnTo>
                  <a:lnTo>
                    <a:pt x="787" y="181"/>
                  </a:lnTo>
                  <a:lnTo>
                    <a:pt x="791" y="183"/>
                  </a:lnTo>
                  <a:lnTo>
                    <a:pt x="793" y="186"/>
                  </a:lnTo>
                  <a:lnTo>
                    <a:pt x="794" y="188"/>
                  </a:lnTo>
                  <a:lnTo>
                    <a:pt x="795" y="191"/>
                  </a:lnTo>
                  <a:lnTo>
                    <a:pt x="797" y="191"/>
                  </a:lnTo>
                  <a:lnTo>
                    <a:pt x="798" y="192"/>
                  </a:lnTo>
                  <a:lnTo>
                    <a:pt x="800" y="193"/>
                  </a:lnTo>
                  <a:lnTo>
                    <a:pt x="802" y="194"/>
                  </a:lnTo>
                  <a:lnTo>
                    <a:pt x="806" y="194"/>
                  </a:lnTo>
                  <a:lnTo>
                    <a:pt x="809" y="194"/>
                  </a:lnTo>
                  <a:lnTo>
                    <a:pt x="813" y="194"/>
                  </a:lnTo>
                  <a:lnTo>
                    <a:pt x="813" y="195"/>
                  </a:lnTo>
                  <a:lnTo>
                    <a:pt x="813" y="196"/>
                  </a:lnTo>
                  <a:lnTo>
                    <a:pt x="815" y="196"/>
                  </a:lnTo>
                  <a:lnTo>
                    <a:pt x="817" y="196"/>
                  </a:lnTo>
                  <a:lnTo>
                    <a:pt x="818" y="195"/>
                  </a:lnTo>
                  <a:lnTo>
                    <a:pt x="820" y="195"/>
                  </a:lnTo>
                  <a:lnTo>
                    <a:pt x="821" y="196"/>
                  </a:lnTo>
                  <a:lnTo>
                    <a:pt x="823" y="197"/>
                  </a:lnTo>
                  <a:lnTo>
                    <a:pt x="824" y="198"/>
                  </a:lnTo>
                  <a:lnTo>
                    <a:pt x="826" y="199"/>
                  </a:lnTo>
                  <a:lnTo>
                    <a:pt x="826" y="200"/>
                  </a:lnTo>
                  <a:lnTo>
                    <a:pt x="826" y="201"/>
                  </a:lnTo>
                  <a:lnTo>
                    <a:pt x="826" y="203"/>
                  </a:lnTo>
                  <a:lnTo>
                    <a:pt x="828" y="203"/>
                  </a:lnTo>
                  <a:lnTo>
                    <a:pt x="829" y="204"/>
                  </a:lnTo>
                  <a:lnTo>
                    <a:pt x="831" y="204"/>
                  </a:lnTo>
                  <a:lnTo>
                    <a:pt x="832" y="205"/>
                  </a:lnTo>
                  <a:lnTo>
                    <a:pt x="832" y="206"/>
                  </a:lnTo>
                  <a:lnTo>
                    <a:pt x="832" y="208"/>
                  </a:lnTo>
                  <a:lnTo>
                    <a:pt x="835" y="208"/>
                  </a:lnTo>
                  <a:lnTo>
                    <a:pt x="839" y="207"/>
                  </a:lnTo>
                  <a:lnTo>
                    <a:pt x="842" y="208"/>
                  </a:lnTo>
                  <a:lnTo>
                    <a:pt x="843" y="209"/>
                  </a:lnTo>
                  <a:lnTo>
                    <a:pt x="845" y="209"/>
                  </a:lnTo>
                  <a:lnTo>
                    <a:pt x="847" y="211"/>
                  </a:lnTo>
                  <a:lnTo>
                    <a:pt x="847" y="212"/>
                  </a:lnTo>
                  <a:lnTo>
                    <a:pt x="847" y="214"/>
                  </a:lnTo>
                  <a:lnTo>
                    <a:pt x="847" y="213"/>
                  </a:lnTo>
                  <a:lnTo>
                    <a:pt x="846" y="213"/>
                  </a:lnTo>
                  <a:lnTo>
                    <a:pt x="848" y="216"/>
                  </a:lnTo>
                  <a:lnTo>
                    <a:pt x="851" y="218"/>
                  </a:lnTo>
                  <a:lnTo>
                    <a:pt x="853" y="219"/>
                  </a:lnTo>
                  <a:lnTo>
                    <a:pt x="856" y="221"/>
                  </a:lnTo>
                  <a:lnTo>
                    <a:pt x="856" y="222"/>
                  </a:lnTo>
                  <a:lnTo>
                    <a:pt x="856" y="223"/>
                  </a:lnTo>
                  <a:lnTo>
                    <a:pt x="855" y="224"/>
                  </a:lnTo>
                  <a:lnTo>
                    <a:pt x="854" y="225"/>
                  </a:lnTo>
                  <a:lnTo>
                    <a:pt x="853" y="226"/>
                  </a:lnTo>
                  <a:lnTo>
                    <a:pt x="852" y="226"/>
                  </a:lnTo>
                  <a:lnTo>
                    <a:pt x="851" y="227"/>
                  </a:lnTo>
                  <a:lnTo>
                    <a:pt x="852" y="229"/>
                  </a:lnTo>
                  <a:lnTo>
                    <a:pt x="852" y="231"/>
                  </a:lnTo>
                  <a:lnTo>
                    <a:pt x="852" y="232"/>
                  </a:lnTo>
                  <a:lnTo>
                    <a:pt x="852" y="233"/>
                  </a:lnTo>
                  <a:lnTo>
                    <a:pt x="852" y="234"/>
                  </a:lnTo>
                  <a:lnTo>
                    <a:pt x="853" y="235"/>
                  </a:lnTo>
                  <a:lnTo>
                    <a:pt x="854" y="235"/>
                  </a:lnTo>
                  <a:lnTo>
                    <a:pt x="855" y="236"/>
                  </a:lnTo>
                  <a:lnTo>
                    <a:pt x="857" y="236"/>
                  </a:lnTo>
                  <a:lnTo>
                    <a:pt x="855" y="239"/>
                  </a:lnTo>
                  <a:lnTo>
                    <a:pt x="852" y="242"/>
                  </a:lnTo>
                  <a:lnTo>
                    <a:pt x="849" y="245"/>
                  </a:lnTo>
                  <a:lnTo>
                    <a:pt x="848" y="248"/>
                  </a:lnTo>
                  <a:lnTo>
                    <a:pt x="848" y="250"/>
                  </a:lnTo>
                  <a:lnTo>
                    <a:pt x="849" y="251"/>
                  </a:lnTo>
                  <a:lnTo>
                    <a:pt x="852" y="252"/>
                  </a:lnTo>
                  <a:lnTo>
                    <a:pt x="853" y="252"/>
                  </a:lnTo>
                  <a:lnTo>
                    <a:pt x="855" y="251"/>
                  </a:lnTo>
                  <a:lnTo>
                    <a:pt x="857" y="249"/>
                  </a:lnTo>
                  <a:lnTo>
                    <a:pt x="858" y="247"/>
                  </a:lnTo>
                  <a:lnTo>
                    <a:pt x="859" y="244"/>
                  </a:lnTo>
                  <a:lnTo>
                    <a:pt x="860" y="241"/>
                  </a:lnTo>
                  <a:lnTo>
                    <a:pt x="860" y="240"/>
                  </a:lnTo>
                  <a:lnTo>
                    <a:pt x="860" y="239"/>
                  </a:lnTo>
                  <a:lnTo>
                    <a:pt x="861" y="238"/>
                  </a:lnTo>
                  <a:lnTo>
                    <a:pt x="862" y="238"/>
                  </a:lnTo>
                  <a:lnTo>
                    <a:pt x="864" y="238"/>
                  </a:lnTo>
                  <a:lnTo>
                    <a:pt x="865" y="238"/>
                  </a:lnTo>
                  <a:lnTo>
                    <a:pt x="866" y="238"/>
                  </a:lnTo>
                  <a:lnTo>
                    <a:pt x="866" y="241"/>
                  </a:lnTo>
                  <a:lnTo>
                    <a:pt x="865" y="243"/>
                  </a:lnTo>
                  <a:lnTo>
                    <a:pt x="864" y="245"/>
                  </a:lnTo>
                  <a:lnTo>
                    <a:pt x="863" y="247"/>
                  </a:lnTo>
                  <a:lnTo>
                    <a:pt x="867" y="244"/>
                  </a:lnTo>
                  <a:lnTo>
                    <a:pt x="871" y="242"/>
                  </a:lnTo>
                  <a:lnTo>
                    <a:pt x="876" y="241"/>
                  </a:lnTo>
                  <a:lnTo>
                    <a:pt x="881" y="239"/>
                  </a:lnTo>
                  <a:lnTo>
                    <a:pt x="882" y="238"/>
                  </a:lnTo>
                  <a:lnTo>
                    <a:pt x="884" y="238"/>
                  </a:lnTo>
                  <a:lnTo>
                    <a:pt x="885" y="239"/>
                  </a:lnTo>
                  <a:lnTo>
                    <a:pt x="887" y="239"/>
                  </a:lnTo>
                  <a:lnTo>
                    <a:pt x="887" y="238"/>
                  </a:lnTo>
                  <a:lnTo>
                    <a:pt x="888" y="237"/>
                  </a:lnTo>
                  <a:lnTo>
                    <a:pt x="888" y="236"/>
                  </a:lnTo>
                  <a:lnTo>
                    <a:pt x="894" y="238"/>
                  </a:lnTo>
                  <a:lnTo>
                    <a:pt x="901" y="239"/>
                  </a:lnTo>
                  <a:lnTo>
                    <a:pt x="906" y="243"/>
                  </a:lnTo>
                  <a:lnTo>
                    <a:pt x="907" y="244"/>
                  </a:lnTo>
                  <a:lnTo>
                    <a:pt x="910" y="244"/>
                  </a:lnTo>
                  <a:lnTo>
                    <a:pt x="912" y="244"/>
                  </a:lnTo>
                  <a:lnTo>
                    <a:pt x="914" y="245"/>
                  </a:lnTo>
                  <a:lnTo>
                    <a:pt x="915" y="246"/>
                  </a:lnTo>
                  <a:lnTo>
                    <a:pt x="915" y="248"/>
                  </a:lnTo>
                  <a:lnTo>
                    <a:pt x="916" y="250"/>
                  </a:lnTo>
                  <a:lnTo>
                    <a:pt x="918" y="251"/>
                  </a:lnTo>
                  <a:lnTo>
                    <a:pt x="921" y="252"/>
                  </a:lnTo>
                  <a:lnTo>
                    <a:pt x="923" y="253"/>
                  </a:lnTo>
                  <a:lnTo>
                    <a:pt x="926" y="252"/>
                  </a:lnTo>
                  <a:lnTo>
                    <a:pt x="929" y="251"/>
                  </a:lnTo>
                  <a:lnTo>
                    <a:pt x="929" y="252"/>
                  </a:lnTo>
                  <a:lnTo>
                    <a:pt x="930" y="253"/>
                  </a:lnTo>
                  <a:lnTo>
                    <a:pt x="931" y="253"/>
                  </a:lnTo>
                  <a:lnTo>
                    <a:pt x="932" y="252"/>
                  </a:lnTo>
                  <a:lnTo>
                    <a:pt x="933" y="251"/>
                  </a:lnTo>
                  <a:lnTo>
                    <a:pt x="934" y="251"/>
                  </a:lnTo>
                  <a:lnTo>
                    <a:pt x="935" y="251"/>
                  </a:lnTo>
                  <a:lnTo>
                    <a:pt x="936" y="252"/>
                  </a:lnTo>
                  <a:lnTo>
                    <a:pt x="939" y="256"/>
                  </a:lnTo>
                  <a:lnTo>
                    <a:pt x="945" y="260"/>
                  </a:lnTo>
                  <a:lnTo>
                    <a:pt x="946" y="260"/>
                  </a:lnTo>
                  <a:lnTo>
                    <a:pt x="947" y="259"/>
                  </a:lnTo>
                  <a:lnTo>
                    <a:pt x="949" y="258"/>
                  </a:lnTo>
                  <a:lnTo>
                    <a:pt x="950" y="257"/>
                  </a:lnTo>
                  <a:lnTo>
                    <a:pt x="952" y="257"/>
                  </a:lnTo>
                  <a:lnTo>
                    <a:pt x="954" y="258"/>
                  </a:lnTo>
                  <a:lnTo>
                    <a:pt x="955" y="259"/>
                  </a:lnTo>
                  <a:lnTo>
                    <a:pt x="957" y="260"/>
                  </a:lnTo>
                  <a:lnTo>
                    <a:pt x="959" y="260"/>
                  </a:lnTo>
                  <a:lnTo>
                    <a:pt x="959" y="261"/>
                  </a:lnTo>
                  <a:lnTo>
                    <a:pt x="960" y="262"/>
                  </a:lnTo>
                  <a:lnTo>
                    <a:pt x="960" y="263"/>
                  </a:lnTo>
                  <a:lnTo>
                    <a:pt x="962" y="263"/>
                  </a:lnTo>
                  <a:lnTo>
                    <a:pt x="965" y="261"/>
                  </a:lnTo>
                  <a:lnTo>
                    <a:pt x="967" y="260"/>
                  </a:lnTo>
                  <a:lnTo>
                    <a:pt x="969" y="259"/>
                  </a:lnTo>
                  <a:lnTo>
                    <a:pt x="971" y="257"/>
                  </a:lnTo>
                  <a:lnTo>
                    <a:pt x="973" y="256"/>
                  </a:lnTo>
                  <a:lnTo>
                    <a:pt x="975" y="256"/>
                  </a:lnTo>
                  <a:lnTo>
                    <a:pt x="976" y="257"/>
                  </a:lnTo>
                  <a:lnTo>
                    <a:pt x="979" y="259"/>
                  </a:lnTo>
                  <a:lnTo>
                    <a:pt x="981" y="262"/>
                  </a:lnTo>
                  <a:lnTo>
                    <a:pt x="982" y="263"/>
                  </a:lnTo>
                  <a:lnTo>
                    <a:pt x="983" y="263"/>
                  </a:lnTo>
                  <a:lnTo>
                    <a:pt x="984" y="262"/>
                  </a:lnTo>
                  <a:lnTo>
                    <a:pt x="986" y="262"/>
                  </a:lnTo>
                  <a:lnTo>
                    <a:pt x="987" y="263"/>
                  </a:lnTo>
                  <a:lnTo>
                    <a:pt x="990" y="264"/>
                  </a:lnTo>
                  <a:lnTo>
                    <a:pt x="992" y="266"/>
                  </a:lnTo>
                  <a:lnTo>
                    <a:pt x="994" y="268"/>
                  </a:lnTo>
                  <a:lnTo>
                    <a:pt x="996" y="270"/>
                  </a:lnTo>
                  <a:lnTo>
                    <a:pt x="997" y="270"/>
                  </a:lnTo>
                  <a:lnTo>
                    <a:pt x="998" y="270"/>
                  </a:lnTo>
                  <a:lnTo>
                    <a:pt x="1000" y="270"/>
                  </a:lnTo>
                  <a:lnTo>
                    <a:pt x="1001" y="270"/>
                  </a:lnTo>
                  <a:lnTo>
                    <a:pt x="1012" y="279"/>
                  </a:lnTo>
                  <a:lnTo>
                    <a:pt x="1021" y="288"/>
                  </a:lnTo>
                  <a:lnTo>
                    <a:pt x="1021" y="289"/>
                  </a:lnTo>
                  <a:lnTo>
                    <a:pt x="1021" y="290"/>
                  </a:lnTo>
                  <a:lnTo>
                    <a:pt x="1022" y="291"/>
                  </a:lnTo>
                  <a:lnTo>
                    <a:pt x="1023" y="292"/>
                  </a:lnTo>
                  <a:lnTo>
                    <a:pt x="1025" y="293"/>
                  </a:lnTo>
                  <a:lnTo>
                    <a:pt x="1026" y="294"/>
                  </a:lnTo>
                  <a:lnTo>
                    <a:pt x="1033" y="298"/>
                  </a:lnTo>
                  <a:lnTo>
                    <a:pt x="1039" y="302"/>
                  </a:lnTo>
                  <a:lnTo>
                    <a:pt x="1044" y="308"/>
                  </a:lnTo>
                  <a:lnTo>
                    <a:pt x="1045" y="311"/>
                  </a:lnTo>
                  <a:lnTo>
                    <a:pt x="1046" y="314"/>
                  </a:lnTo>
                  <a:lnTo>
                    <a:pt x="1046" y="317"/>
                  </a:lnTo>
                  <a:lnTo>
                    <a:pt x="1048" y="317"/>
                  </a:lnTo>
                  <a:lnTo>
                    <a:pt x="1049" y="316"/>
                  </a:lnTo>
                  <a:lnTo>
                    <a:pt x="1051" y="316"/>
                  </a:lnTo>
                  <a:lnTo>
                    <a:pt x="1054" y="318"/>
                  </a:lnTo>
                  <a:lnTo>
                    <a:pt x="1057" y="321"/>
                  </a:lnTo>
                  <a:lnTo>
                    <a:pt x="1060" y="322"/>
                  </a:lnTo>
                  <a:lnTo>
                    <a:pt x="1064" y="324"/>
                  </a:lnTo>
                  <a:lnTo>
                    <a:pt x="1067" y="326"/>
                  </a:lnTo>
                  <a:lnTo>
                    <a:pt x="1070" y="329"/>
                  </a:lnTo>
                  <a:lnTo>
                    <a:pt x="1072" y="333"/>
                  </a:lnTo>
                  <a:lnTo>
                    <a:pt x="1074" y="336"/>
                  </a:lnTo>
                  <a:lnTo>
                    <a:pt x="1075" y="337"/>
                  </a:lnTo>
                  <a:lnTo>
                    <a:pt x="1077" y="336"/>
                  </a:lnTo>
                  <a:lnTo>
                    <a:pt x="1078" y="336"/>
                  </a:lnTo>
                  <a:lnTo>
                    <a:pt x="1079" y="335"/>
                  </a:lnTo>
                  <a:lnTo>
                    <a:pt x="1081" y="335"/>
                  </a:lnTo>
                  <a:lnTo>
                    <a:pt x="1084" y="337"/>
                  </a:lnTo>
                  <a:lnTo>
                    <a:pt x="1086" y="338"/>
                  </a:lnTo>
                  <a:lnTo>
                    <a:pt x="1088" y="339"/>
                  </a:lnTo>
                  <a:lnTo>
                    <a:pt x="1090" y="339"/>
                  </a:lnTo>
                  <a:lnTo>
                    <a:pt x="1092" y="338"/>
                  </a:lnTo>
                  <a:lnTo>
                    <a:pt x="1094" y="338"/>
                  </a:lnTo>
                  <a:lnTo>
                    <a:pt x="1096" y="338"/>
                  </a:lnTo>
                  <a:lnTo>
                    <a:pt x="1099" y="338"/>
                  </a:lnTo>
                  <a:lnTo>
                    <a:pt x="1101" y="340"/>
                  </a:lnTo>
                  <a:lnTo>
                    <a:pt x="1103" y="341"/>
                  </a:lnTo>
                  <a:lnTo>
                    <a:pt x="1105" y="342"/>
                  </a:lnTo>
                  <a:lnTo>
                    <a:pt x="1107" y="343"/>
                  </a:lnTo>
                  <a:lnTo>
                    <a:pt x="1109" y="345"/>
                  </a:lnTo>
                  <a:lnTo>
                    <a:pt x="1110" y="347"/>
                  </a:lnTo>
                  <a:lnTo>
                    <a:pt x="1111" y="351"/>
                  </a:lnTo>
                  <a:lnTo>
                    <a:pt x="1112" y="355"/>
                  </a:lnTo>
                  <a:lnTo>
                    <a:pt x="1113" y="359"/>
                  </a:lnTo>
                  <a:lnTo>
                    <a:pt x="1115" y="362"/>
                  </a:lnTo>
                  <a:lnTo>
                    <a:pt x="1115" y="364"/>
                  </a:lnTo>
                  <a:lnTo>
                    <a:pt x="1116" y="366"/>
                  </a:lnTo>
                  <a:lnTo>
                    <a:pt x="1117" y="368"/>
                  </a:lnTo>
                  <a:lnTo>
                    <a:pt x="1118" y="370"/>
                  </a:lnTo>
                  <a:lnTo>
                    <a:pt x="1118" y="372"/>
                  </a:lnTo>
                  <a:lnTo>
                    <a:pt x="1118" y="375"/>
                  </a:lnTo>
                  <a:lnTo>
                    <a:pt x="1119" y="377"/>
                  </a:lnTo>
                  <a:lnTo>
                    <a:pt x="1119" y="379"/>
                  </a:lnTo>
                  <a:lnTo>
                    <a:pt x="1121" y="383"/>
                  </a:lnTo>
                  <a:lnTo>
                    <a:pt x="1122" y="387"/>
                  </a:lnTo>
                  <a:lnTo>
                    <a:pt x="1122" y="391"/>
                  </a:lnTo>
                  <a:lnTo>
                    <a:pt x="1123" y="391"/>
                  </a:lnTo>
                  <a:lnTo>
                    <a:pt x="1124" y="392"/>
                  </a:lnTo>
                  <a:lnTo>
                    <a:pt x="1125" y="393"/>
                  </a:lnTo>
                  <a:lnTo>
                    <a:pt x="1125" y="396"/>
                  </a:lnTo>
                  <a:lnTo>
                    <a:pt x="1126" y="399"/>
                  </a:lnTo>
                  <a:lnTo>
                    <a:pt x="1129" y="402"/>
                  </a:lnTo>
                  <a:lnTo>
                    <a:pt x="1129" y="404"/>
                  </a:lnTo>
                  <a:lnTo>
                    <a:pt x="1129" y="406"/>
                  </a:lnTo>
                  <a:lnTo>
                    <a:pt x="1126" y="409"/>
                  </a:lnTo>
                  <a:lnTo>
                    <a:pt x="1125" y="412"/>
                  </a:lnTo>
                  <a:lnTo>
                    <a:pt x="1124" y="415"/>
                  </a:lnTo>
                  <a:lnTo>
                    <a:pt x="1122" y="426"/>
                  </a:lnTo>
                  <a:lnTo>
                    <a:pt x="1118" y="437"/>
                  </a:lnTo>
                  <a:lnTo>
                    <a:pt x="1114" y="446"/>
                  </a:lnTo>
                  <a:lnTo>
                    <a:pt x="1107" y="454"/>
                  </a:lnTo>
                  <a:lnTo>
                    <a:pt x="1099" y="462"/>
                  </a:lnTo>
                  <a:lnTo>
                    <a:pt x="1092" y="469"/>
                  </a:lnTo>
                  <a:lnTo>
                    <a:pt x="1091" y="471"/>
                  </a:lnTo>
                  <a:lnTo>
                    <a:pt x="1090" y="473"/>
                  </a:lnTo>
                  <a:lnTo>
                    <a:pt x="1090" y="475"/>
                  </a:lnTo>
                  <a:lnTo>
                    <a:pt x="1090" y="477"/>
                  </a:lnTo>
                  <a:lnTo>
                    <a:pt x="1089" y="479"/>
                  </a:lnTo>
                  <a:lnTo>
                    <a:pt x="1086" y="482"/>
                  </a:lnTo>
                  <a:lnTo>
                    <a:pt x="1081" y="486"/>
                  </a:lnTo>
                  <a:lnTo>
                    <a:pt x="1077" y="488"/>
                  </a:lnTo>
                  <a:lnTo>
                    <a:pt x="1073" y="491"/>
                  </a:lnTo>
                  <a:lnTo>
                    <a:pt x="1071" y="491"/>
                  </a:lnTo>
                  <a:lnTo>
                    <a:pt x="1069" y="491"/>
                  </a:lnTo>
                  <a:lnTo>
                    <a:pt x="1066" y="491"/>
                  </a:lnTo>
                  <a:lnTo>
                    <a:pt x="1064" y="492"/>
                  </a:lnTo>
                  <a:lnTo>
                    <a:pt x="1062" y="492"/>
                  </a:lnTo>
                  <a:lnTo>
                    <a:pt x="1060" y="494"/>
                  </a:lnTo>
                  <a:lnTo>
                    <a:pt x="1058" y="496"/>
                  </a:lnTo>
                  <a:lnTo>
                    <a:pt x="1057" y="499"/>
                  </a:lnTo>
                  <a:lnTo>
                    <a:pt x="1055" y="502"/>
                  </a:lnTo>
                  <a:lnTo>
                    <a:pt x="1054" y="504"/>
                  </a:lnTo>
                  <a:lnTo>
                    <a:pt x="1052" y="506"/>
                  </a:lnTo>
                  <a:lnTo>
                    <a:pt x="1049" y="507"/>
                  </a:lnTo>
                  <a:lnTo>
                    <a:pt x="1046" y="508"/>
                  </a:lnTo>
                  <a:lnTo>
                    <a:pt x="1046" y="509"/>
                  </a:lnTo>
                  <a:lnTo>
                    <a:pt x="1045" y="510"/>
                  </a:lnTo>
                  <a:lnTo>
                    <a:pt x="1046" y="511"/>
                  </a:lnTo>
                  <a:lnTo>
                    <a:pt x="1046" y="513"/>
                  </a:lnTo>
                  <a:lnTo>
                    <a:pt x="1045" y="514"/>
                  </a:lnTo>
                  <a:lnTo>
                    <a:pt x="1044" y="516"/>
                  </a:lnTo>
                  <a:lnTo>
                    <a:pt x="1042" y="517"/>
                  </a:lnTo>
                  <a:lnTo>
                    <a:pt x="1040" y="518"/>
                  </a:lnTo>
                  <a:lnTo>
                    <a:pt x="1038" y="519"/>
                  </a:lnTo>
                  <a:lnTo>
                    <a:pt x="1037" y="521"/>
                  </a:lnTo>
                  <a:lnTo>
                    <a:pt x="1037" y="523"/>
                  </a:lnTo>
                  <a:lnTo>
                    <a:pt x="1037" y="526"/>
                  </a:lnTo>
                  <a:lnTo>
                    <a:pt x="1035" y="527"/>
                  </a:lnTo>
                  <a:lnTo>
                    <a:pt x="1026" y="537"/>
                  </a:lnTo>
                  <a:lnTo>
                    <a:pt x="1018" y="549"/>
                  </a:lnTo>
                  <a:lnTo>
                    <a:pt x="1016" y="551"/>
                  </a:lnTo>
                  <a:lnTo>
                    <a:pt x="1014" y="552"/>
                  </a:lnTo>
                  <a:lnTo>
                    <a:pt x="1012" y="552"/>
                  </a:lnTo>
                  <a:lnTo>
                    <a:pt x="1009" y="552"/>
                  </a:lnTo>
                  <a:lnTo>
                    <a:pt x="1007" y="551"/>
                  </a:lnTo>
                  <a:lnTo>
                    <a:pt x="1006" y="551"/>
                  </a:lnTo>
                  <a:lnTo>
                    <a:pt x="1006" y="550"/>
                  </a:lnTo>
                  <a:lnTo>
                    <a:pt x="1005" y="550"/>
                  </a:lnTo>
                  <a:lnTo>
                    <a:pt x="1004" y="549"/>
                  </a:lnTo>
                  <a:lnTo>
                    <a:pt x="1003" y="549"/>
                  </a:lnTo>
                  <a:lnTo>
                    <a:pt x="1003" y="548"/>
                  </a:lnTo>
                  <a:lnTo>
                    <a:pt x="1001" y="548"/>
                  </a:lnTo>
                  <a:lnTo>
                    <a:pt x="999" y="548"/>
                  </a:lnTo>
                  <a:lnTo>
                    <a:pt x="998" y="548"/>
                  </a:lnTo>
                  <a:lnTo>
                    <a:pt x="997" y="549"/>
                  </a:lnTo>
                  <a:lnTo>
                    <a:pt x="997" y="551"/>
                  </a:lnTo>
                  <a:lnTo>
                    <a:pt x="997" y="553"/>
                  </a:lnTo>
                  <a:lnTo>
                    <a:pt x="997" y="554"/>
                  </a:lnTo>
                  <a:lnTo>
                    <a:pt x="998" y="555"/>
                  </a:lnTo>
                  <a:lnTo>
                    <a:pt x="998" y="557"/>
                  </a:lnTo>
                  <a:lnTo>
                    <a:pt x="998" y="558"/>
                  </a:lnTo>
                  <a:lnTo>
                    <a:pt x="998" y="560"/>
                  </a:lnTo>
                  <a:lnTo>
                    <a:pt x="999" y="561"/>
                  </a:lnTo>
                  <a:lnTo>
                    <a:pt x="999" y="562"/>
                  </a:lnTo>
                  <a:lnTo>
                    <a:pt x="998" y="562"/>
                  </a:lnTo>
                  <a:lnTo>
                    <a:pt x="997" y="563"/>
                  </a:lnTo>
                  <a:lnTo>
                    <a:pt x="996" y="564"/>
                  </a:lnTo>
                  <a:lnTo>
                    <a:pt x="995" y="564"/>
                  </a:lnTo>
                  <a:lnTo>
                    <a:pt x="993" y="565"/>
                  </a:lnTo>
                  <a:lnTo>
                    <a:pt x="992" y="566"/>
                  </a:lnTo>
                  <a:lnTo>
                    <a:pt x="992" y="568"/>
                  </a:lnTo>
                  <a:lnTo>
                    <a:pt x="992" y="570"/>
                  </a:lnTo>
                  <a:lnTo>
                    <a:pt x="992" y="572"/>
                  </a:lnTo>
                  <a:lnTo>
                    <a:pt x="991" y="574"/>
                  </a:lnTo>
                  <a:lnTo>
                    <a:pt x="990" y="575"/>
                  </a:lnTo>
                  <a:lnTo>
                    <a:pt x="988" y="576"/>
                  </a:lnTo>
                  <a:lnTo>
                    <a:pt x="986" y="577"/>
                  </a:lnTo>
                  <a:lnTo>
                    <a:pt x="985" y="578"/>
                  </a:lnTo>
                  <a:lnTo>
                    <a:pt x="984" y="580"/>
                  </a:lnTo>
                  <a:lnTo>
                    <a:pt x="984" y="582"/>
                  </a:lnTo>
                  <a:lnTo>
                    <a:pt x="984" y="584"/>
                  </a:lnTo>
                  <a:lnTo>
                    <a:pt x="985" y="584"/>
                  </a:lnTo>
                  <a:lnTo>
                    <a:pt x="986" y="584"/>
                  </a:lnTo>
                  <a:lnTo>
                    <a:pt x="987" y="582"/>
                  </a:lnTo>
                  <a:lnTo>
                    <a:pt x="987" y="581"/>
                  </a:lnTo>
                  <a:lnTo>
                    <a:pt x="988" y="580"/>
                  </a:lnTo>
                  <a:lnTo>
                    <a:pt x="991" y="580"/>
                  </a:lnTo>
                  <a:lnTo>
                    <a:pt x="992" y="581"/>
                  </a:lnTo>
                  <a:lnTo>
                    <a:pt x="993" y="582"/>
                  </a:lnTo>
                  <a:lnTo>
                    <a:pt x="993" y="584"/>
                  </a:lnTo>
                  <a:lnTo>
                    <a:pt x="993" y="586"/>
                  </a:lnTo>
                  <a:lnTo>
                    <a:pt x="993" y="588"/>
                  </a:lnTo>
                  <a:lnTo>
                    <a:pt x="992" y="590"/>
                  </a:lnTo>
                  <a:lnTo>
                    <a:pt x="987" y="607"/>
                  </a:lnTo>
                  <a:lnTo>
                    <a:pt x="987" y="624"/>
                  </a:lnTo>
                  <a:lnTo>
                    <a:pt x="987" y="641"/>
                  </a:lnTo>
                  <a:lnTo>
                    <a:pt x="984" y="651"/>
                  </a:lnTo>
                  <a:lnTo>
                    <a:pt x="978" y="660"/>
                  </a:lnTo>
                  <a:lnTo>
                    <a:pt x="970" y="677"/>
                  </a:lnTo>
                  <a:lnTo>
                    <a:pt x="970" y="679"/>
                  </a:lnTo>
                  <a:lnTo>
                    <a:pt x="971" y="685"/>
                  </a:lnTo>
                  <a:lnTo>
                    <a:pt x="970" y="692"/>
                  </a:lnTo>
                  <a:lnTo>
                    <a:pt x="966" y="699"/>
                  </a:lnTo>
                  <a:lnTo>
                    <a:pt x="964" y="702"/>
                  </a:lnTo>
                  <a:lnTo>
                    <a:pt x="961" y="704"/>
                  </a:lnTo>
                  <a:lnTo>
                    <a:pt x="959" y="706"/>
                  </a:lnTo>
                  <a:lnTo>
                    <a:pt x="957" y="709"/>
                  </a:lnTo>
                  <a:lnTo>
                    <a:pt x="955" y="720"/>
                  </a:lnTo>
                  <a:lnTo>
                    <a:pt x="954" y="733"/>
                  </a:lnTo>
                  <a:lnTo>
                    <a:pt x="951" y="744"/>
                  </a:lnTo>
                  <a:lnTo>
                    <a:pt x="947" y="748"/>
                  </a:lnTo>
                  <a:lnTo>
                    <a:pt x="942" y="752"/>
                  </a:lnTo>
                  <a:lnTo>
                    <a:pt x="937" y="756"/>
                  </a:lnTo>
                  <a:lnTo>
                    <a:pt x="933" y="761"/>
                  </a:lnTo>
                  <a:lnTo>
                    <a:pt x="933" y="763"/>
                  </a:lnTo>
                  <a:lnTo>
                    <a:pt x="932" y="766"/>
                  </a:lnTo>
                  <a:lnTo>
                    <a:pt x="931" y="767"/>
                  </a:lnTo>
                  <a:lnTo>
                    <a:pt x="922" y="779"/>
                  </a:lnTo>
                  <a:lnTo>
                    <a:pt x="913" y="789"/>
                  </a:lnTo>
                  <a:lnTo>
                    <a:pt x="906" y="800"/>
                  </a:lnTo>
                  <a:lnTo>
                    <a:pt x="905" y="804"/>
                  </a:lnTo>
                  <a:lnTo>
                    <a:pt x="907" y="809"/>
                  </a:lnTo>
                  <a:lnTo>
                    <a:pt x="908" y="813"/>
                  </a:lnTo>
                  <a:lnTo>
                    <a:pt x="906" y="819"/>
                  </a:lnTo>
                  <a:lnTo>
                    <a:pt x="904" y="821"/>
                  </a:lnTo>
                  <a:lnTo>
                    <a:pt x="902" y="822"/>
                  </a:lnTo>
                  <a:lnTo>
                    <a:pt x="899" y="823"/>
                  </a:lnTo>
                  <a:lnTo>
                    <a:pt x="896" y="823"/>
                  </a:lnTo>
                  <a:lnTo>
                    <a:pt x="893" y="824"/>
                  </a:lnTo>
                  <a:lnTo>
                    <a:pt x="890" y="825"/>
                  </a:lnTo>
                  <a:lnTo>
                    <a:pt x="889" y="825"/>
                  </a:lnTo>
                  <a:lnTo>
                    <a:pt x="887" y="826"/>
                  </a:lnTo>
                  <a:lnTo>
                    <a:pt x="885" y="827"/>
                  </a:lnTo>
                  <a:lnTo>
                    <a:pt x="883" y="829"/>
                  </a:lnTo>
                  <a:lnTo>
                    <a:pt x="882" y="831"/>
                  </a:lnTo>
                  <a:lnTo>
                    <a:pt x="881" y="833"/>
                  </a:lnTo>
                  <a:lnTo>
                    <a:pt x="877" y="839"/>
                  </a:lnTo>
                  <a:lnTo>
                    <a:pt x="872" y="839"/>
                  </a:lnTo>
                  <a:lnTo>
                    <a:pt x="869" y="839"/>
                  </a:lnTo>
                  <a:lnTo>
                    <a:pt x="866" y="839"/>
                  </a:lnTo>
                  <a:lnTo>
                    <a:pt x="864" y="839"/>
                  </a:lnTo>
                  <a:lnTo>
                    <a:pt x="863" y="838"/>
                  </a:lnTo>
                  <a:lnTo>
                    <a:pt x="862" y="838"/>
                  </a:lnTo>
                  <a:lnTo>
                    <a:pt x="862" y="837"/>
                  </a:lnTo>
                  <a:lnTo>
                    <a:pt x="849" y="835"/>
                  </a:lnTo>
                  <a:lnTo>
                    <a:pt x="847" y="832"/>
                  </a:lnTo>
                  <a:lnTo>
                    <a:pt x="846" y="831"/>
                  </a:lnTo>
                  <a:lnTo>
                    <a:pt x="845" y="830"/>
                  </a:lnTo>
                  <a:lnTo>
                    <a:pt x="845" y="831"/>
                  </a:lnTo>
                  <a:lnTo>
                    <a:pt x="844" y="831"/>
                  </a:lnTo>
                  <a:lnTo>
                    <a:pt x="844" y="833"/>
                  </a:lnTo>
                  <a:lnTo>
                    <a:pt x="844" y="834"/>
                  </a:lnTo>
                  <a:lnTo>
                    <a:pt x="844" y="835"/>
                  </a:lnTo>
                  <a:lnTo>
                    <a:pt x="844" y="836"/>
                  </a:lnTo>
                  <a:lnTo>
                    <a:pt x="844" y="837"/>
                  </a:lnTo>
                  <a:lnTo>
                    <a:pt x="843" y="838"/>
                  </a:lnTo>
                  <a:lnTo>
                    <a:pt x="842" y="839"/>
                  </a:lnTo>
                  <a:lnTo>
                    <a:pt x="841" y="840"/>
                  </a:lnTo>
                  <a:lnTo>
                    <a:pt x="839" y="840"/>
                  </a:lnTo>
                  <a:lnTo>
                    <a:pt x="838" y="840"/>
                  </a:lnTo>
                  <a:lnTo>
                    <a:pt x="837" y="840"/>
                  </a:lnTo>
                  <a:lnTo>
                    <a:pt x="836" y="840"/>
                  </a:lnTo>
                  <a:lnTo>
                    <a:pt x="829" y="841"/>
                  </a:lnTo>
                  <a:lnTo>
                    <a:pt x="828" y="842"/>
                  </a:lnTo>
                  <a:lnTo>
                    <a:pt x="827" y="842"/>
                  </a:lnTo>
                  <a:lnTo>
                    <a:pt x="827" y="840"/>
                  </a:lnTo>
                  <a:lnTo>
                    <a:pt x="826" y="838"/>
                  </a:lnTo>
                  <a:lnTo>
                    <a:pt x="824" y="838"/>
                  </a:lnTo>
                  <a:lnTo>
                    <a:pt x="823" y="837"/>
                  </a:lnTo>
                  <a:lnTo>
                    <a:pt x="821" y="837"/>
                  </a:lnTo>
                  <a:lnTo>
                    <a:pt x="818" y="837"/>
                  </a:lnTo>
                  <a:lnTo>
                    <a:pt x="816" y="837"/>
                  </a:lnTo>
                  <a:lnTo>
                    <a:pt x="814" y="836"/>
                  </a:lnTo>
                  <a:lnTo>
                    <a:pt x="812" y="841"/>
                  </a:lnTo>
                  <a:lnTo>
                    <a:pt x="808" y="843"/>
                  </a:lnTo>
                  <a:lnTo>
                    <a:pt x="802" y="844"/>
                  </a:lnTo>
                  <a:lnTo>
                    <a:pt x="797" y="845"/>
                  </a:lnTo>
                  <a:lnTo>
                    <a:pt x="793" y="848"/>
                  </a:lnTo>
                  <a:lnTo>
                    <a:pt x="790" y="851"/>
                  </a:lnTo>
                  <a:lnTo>
                    <a:pt x="788" y="853"/>
                  </a:lnTo>
                  <a:lnTo>
                    <a:pt x="785" y="854"/>
                  </a:lnTo>
                  <a:lnTo>
                    <a:pt x="783" y="855"/>
                  </a:lnTo>
                  <a:lnTo>
                    <a:pt x="781" y="855"/>
                  </a:lnTo>
                  <a:lnTo>
                    <a:pt x="780" y="855"/>
                  </a:lnTo>
                  <a:lnTo>
                    <a:pt x="772" y="855"/>
                  </a:lnTo>
                  <a:lnTo>
                    <a:pt x="765" y="858"/>
                  </a:lnTo>
                  <a:lnTo>
                    <a:pt x="756" y="859"/>
                  </a:lnTo>
                  <a:lnTo>
                    <a:pt x="754" y="860"/>
                  </a:lnTo>
                  <a:lnTo>
                    <a:pt x="751" y="861"/>
                  </a:lnTo>
                  <a:lnTo>
                    <a:pt x="747" y="863"/>
                  </a:lnTo>
                  <a:lnTo>
                    <a:pt x="744" y="865"/>
                  </a:lnTo>
                  <a:lnTo>
                    <a:pt x="741" y="866"/>
                  </a:lnTo>
                  <a:lnTo>
                    <a:pt x="740" y="867"/>
                  </a:lnTo>
                  <a:lnTo>
                    <a:pt x="739" y="869"/>
                  </a:lnTo>
                  <a:lnTo>
                    <a:pt x="739" y="870"/>
                  </a:lnTo>
                  <a:lnTo>
                    <a:pt x="739" y="871"/>
                  </a:lnTo>
                  <a:lnTo>
                    <a:pt x="739" y="872"/>
                  </a:lnTo>
                  <a:lnTo>
                    <a:pt x="728" y="879"/>
                  </a:lnTo>
                  <a:lnTo>
                    <a:pt x="719" y="889"/>
                  </a:lnTo>
                  <a:lnTo>
                    <a:pt x="716" y="891"/>
                  </a:lnTo>
                  <a:lnTo>
                    <a:pt x="714" y="893"/>
                  </a:lnTo>
                  <a:lnTo>
                    <a:pt x="710" y="895"/>
                  </a:lnTo>
                  <a:lnTo>
                    <a:pt x="708" y="897"/>
                  </a:lnTo>
                  <a:lnTo>
                    <a:pt x="707" y="897"/>
                  </a:lnTo>
                  <a:lnTo>
                    <a:pt x="706" y="897"/>
                  </a:lnTo>
                  <a:lnTo>
                    <a:pt x="705" y="896"/>
                  </a:lnTo>
                  <a:lnTo>
                    <a:pt x="700" y="899"/>
                  </a:lnTo>
                  <a:lnTo>
                    <a:pt x="698" y="903"/>
                  </a:lnTo>
                  <a:lnTo>
                    <a:pt x="698" y="910"/>
                  </a:lnTo>
                  <a:lnTo>
                    <a:pt x="696" y="915"/>
                  </a:lnTo>
                  <a:lnTo>
                    <a:pt x="695" y="915"/>
                  </a:lnTo>
                  <a:lnTo>
                    <a:pt x="694" y="915"/>
                  </a:lnTo>
                  <a:lnTo>
                    <a:pt x="693" y="916"/>
                  </a:lnTo>
                  <a:lnTo>
                    <a:pt x="692" y="917"/>
                  </a:lnTo>
                  <a:lnTo>
                    <a:pt x="693" y="921"/>
                  </a:lnTo>
                  <a:lnTo>
                    <a:pt x="696" y="925"/>
                  </a:lnTo>
                  <a:lnTo>
                    <a:pt x="698" y="929"/>
                  </a:lnTo>
                  <a:lnTo>
                    <a:pt x="698" y="933"/>
                  </a:lnTo>
                  <a:lnTo>
                    <a:pt x="697" y="936"/>
                  </a:lnTo>
                  <a:lnTo>
                    <a:pt x="695" y="938"/>
                  </a:lnTo>
                  <a:lnTo>
                    <a:pt x="695" y="941"/>
                  </a:lnTo>
                  <a:lnTo>
                    <a:pt x="694" y="943"/>
                  </a:lnTo>
                  <a:lnTo>
                    <a:pt x="692" y="950"/>
                  </a:lnTo>
                  <a:lnTo>
                    <a:pt x="691" y="960"/>
                  </a:lnTo>
                  <a:lnTo>
                    <a:pt x="692" y="973"/>
                  </a:lnTo>
                  <a:lnTo>
                    <a:pt x="692" y="976"/>
                  </a:lnTo>
                  <a:lnTo>
                    <a:pt x="691" y="980"/>
                  </a:lnTo>
                  <a:lnTo>
                    <a:pt x="690" y="982"/>
                  </a:lnTo>
                  <a:lnTo>
                    <a:pt x="688" y="985"/>
                  </a:lnTo>
                  <a:lnTo>
                    <a:pt x="685" y="986"/>
                  </a:lnTo>
                  <a:lnTo>
                    <a:pt x="676" y="990"/>
                  </a:lnTo>
                  <a:lnTo>
                    <a:pt x="669" y="995"/>
                  </a:lnTo>
                  <a:lnTo>
                    <a:pt x="662" y="1002"/>
                  </a:lnTo>
                  <a:lnTo>
                    <a:pt x="656" y="1008"/>
                  </a:lnTo>
                  <a:lnTo>
                    <a:pt x="650" y="1017"/>
                  </a:lnTo>
                  <a:lnTo>
                    <a:pt x="646" y="1027"/>
                  </a:lnTo>
                  <a:lnTo>
                    <a:pt x="641" y="1037"/>
                  </a:lnTo>
                  <a:lnTo>
                    <a:pt x="636" y="1049"/>
                  </a:lnTo>
                  <a:lnTo>
                    <a:pt x="632" y="1054"/>
                  </a:lnTo>
                  <a:lnTo>
                    <a:pt x="625" y="1058"/>
                  </a:lnTo>
                  <a:lnTo>
                    <a:pt x="619" y="1062"/>
                  </a:lnTo>
                  <a:lnTo>
                    <a:pt x="613" y="1066"/>
                  </a:lnTo>
                  <a:lnTo>
                    <a:pt x="612" y="1072"/>
                  </a:lnTo>
                  <a:lnTo>
                    <a:pt x="612" y="1074"/>
                  </a:lnTo>
                  <a:lnTo>
                    <a:pt x="612" y="1076"/>
                  </a:lnTo>
                  <a:lnTo>
                    <a:pt x="611" y="1078"/>
                  </a:lnTo>
                  <a:lnTo>
                    <a:pt x="611" y="1080"/>
                  </a:lnTo>
                  <a:lnTo>
                    <a:pt x="610" y="1081"/>
                  </a:lnTo>
                  <a:lnTo>
                    <a:pt x="608" y="1081"/>
                  </a:lnTo>
                  <a:lnTo>
                    <a:pt x="605" y="1080"/>
                  </a:lnTo>
                  <a:lnTo>
                    <a:pt x="603" y="1079"/>
                  </a:lnTo>
                  <a:lnTo>
                    <a:pt x="601" y="1078"/>
                  </a:lnTo>
                  <a:lnTo>
                    <a:pt x="600" y="1076"/>
                  </a:lnTo>
                  <a:lnTo>
                    <a:pt x="599" y="1074"/>
                  </a:lnTo>
                  <a:lnTo>
                    <a:pt x="600" y="1071"/>
                  </a:lnTo>
                  <a:lnTo>
                    <a:pt x="601" y="1070"/>
                  </a:lnTo>
                  <a:lnTo>
                    <a:pt x="603" y="1069"/>
                  </a:lnTo>
                  <a:lnTo>
                    <a:pt x="605" y="1068"/>
                  </a:lnTo>
                  <a:lnTo>
                    <a:pt x="606" y="1067"/>
                  </a:lnTo>
                  <a:lnTo>
                    <a:pt x="615" y="1061"/>
                  </a:lnTo>
                  <a:lnTo>
                    <a:pt x="624" y="1054"/>
                  </a:lnTo>
                  <a:lnTo>
                    <a:pt x="629" y="1046"/>
                  </a:lnTo>
                  <a:lnTo>
                    <a:pt x="629" y="1044"/>
                  </a:lnTo>
                  <a:lnTo>
                    <a:pt x="631" y="1042"/>
                  </a:lnTo>
                  <a:lnTo>
                    <a:pt x="632" y="1041"/>
                  </a:lnTo>
                  <a:lnTo>
                    <a:pt x="633" y="1040"/>
                  </a:lnTo>
                  <a:lnTo>
                    <a:pt x="634" y="1039"/>
                  </a:lnTo>
                  <a:lnTo>
                    <a:pt x="635" y="1038"/>
                  </a:lnTo>
                  <a:lnTo>
                    <a:pt x="634" y="1036"/>
                  </a:lnTo>
                  <a:lnTo>
                    <a:pt x="633" y="1035"/>
                  </a:lnTo>
                  <a:lnTo>
                    <a:pt x="633" y="1034"/>
                  </a:lnTo>
                  <a:lnTo>
                    <a:pt x="633" y="1033"/>
                  </a:lnTo>
                  <a:lnTo>
                    <a:pt x="632" y="1033"/>
                  </a:lnTo>
                  <a:lnTo>
                    <a:pt x="631" y="1033"/>
                  </a:lnTo>
                  <a:lnTo>
                    <a:pt x="629" y="1033"/>
                  </a:lnTo>
                  <a:lnTo>
                    <a:pt x="617" y="1041"/>
                  </a:lnTo>
                  <a:lnTo>
                    <a:pt x="609" y="1052"/>
                  </a:lnTo>
                  <a:lnTo>
                    <a:pt x="608" y="1055"/>
                  </a:lnTo>
                  <a:lnTo>
                    <a:pt x="608" y="1057"/>
                  </a:lnTo>
                  <a:lnTo>
                    <a:pt x="606" y="1060"/>
                  </a:lnTo>
                  <a:lnTo>
                    <a:pt x="598" y="1069"/>
                  </a:lnTo>
                  <a:lnTo>
                    <a:pt x="589" y="1076"/>
                  </a:lnTo>
                  <a:lnTo>
                    <a:pt x="580" y="1084"/>
                  </a:lnTo>
                  <a:lnTo>
                    <a:pt x="573" y="1095"/>
                  </a:lnTo>
                  <a:lnTo>
                    <a:pt x="571" y="1098"/>
                  </a:lnTo>
                  <a:lnTo>
                    <a:pt x="570" y="1096"/>
                  </a:lnTo>
                  <a:lnTo>
                    <a:pt x="569" y="1093"/>
                  </a:lnTo>
                  <a:lnTo>
                    <a:pt x="567" y="1091"/>
                  </a:lnTo>
                  <a:lnTo>
                    <a:pt x="566" y="1089"/>
                  </a:lnTo>
                  <a:lnTo>
                    <a:pt x="565" y="1085"/>
                  </a:lnTo>
                  <a:lnTo>
                    <a:pt x="564" y="1083"/>
                  </a:lnTo>
                  <a:lnTo>
                    <a:pt x="563" y="1080"/>
                  </a:lnTo>
                  <a:lnTo>
                    <a:pt x="562" y="1078"/>
                  </a:lnTo>
                  <a:lnTo>
                    <a:pt x="559" y="1076"/>
                  </a:lnTo>
                  <a:lnTo>
                    <a:pt x="556" y="1074"/>
                  </a:lnTo>
                  <a:lnTo>
                    <a:pt x="554" y="1072"/>
                  </a:lnTo>
                  <a:lnTo>
                    <a:pt x="551" y="1070"/>
                  </a:lnTo>
                  <a:lnTo>
                    <a:pt x="549" y="1068"/>
                  </a:lnTo>
                  <a:lnTo>
                    <a:pt x="548" y="1065"/>
                  </a:lnTo>
                  <a:lnTo>
                    <a:pt x="546" y="1062"/>
                  </a:lnTo>
                  <a:lnTo>
                    <a:pt x="544" y="1059"/>
                  </a:lnTo>
                  <a:lnTo>
                    <a:pt x="542" y="1058"/>
                  </a:lnTo>
                  <a:lnTo>
                    <a:pt x="539" y="1057"/>
                  </a:lnTo>
                  <a:lnTo>
                    <a:pt x="536" y="1056"/>
                  </a:lnTo>
                  <a:lnTo>
                    <a:pt x="533" y="1056"/>
                  </a:lnTo>
                  <a:lnTo>
                    <a:pt x="530" y="1055"/>
                  </a:lnTo>
                  <a:lnTo>
                    <a:pt x="528" y="1053"/>
                  </a:lnTo>
                  <a:lnTo>
                    <a:pt x="524" y="1050"/>
                  </a:lnTo>
                  <a:lnTo>
                    <a:pt x="521" y="1047"/>
                  </a:lnTo>
                  <a:lnTo>
                    <a:pt x="518" y="1045"/>
                  </a:lnTo>
                  <a:lnTo>
                    <a:pt x="516" y="1045"/>
                  </a:lnTo>
                  <a:lnTo>
                    <a:pt x="514" y="1045"/>
                  </a:lnTo>
                  <a:lnTo>
                    <a:pt x="512" y="1046"/>
                  </a:lnTo>
                  <a:lnTo>
                    <a:pt x="511" y="1047"/>
                  </a:lnTo>
                  <a:lnTo>
                    <a:pt x="509" y="1047"/>
                  </a:lnTo>
                  <a:lnTo>
                    <a:pt x="503" y="1036"/>
                  </a:lnTo>
                  <a:lnTo>
                    <a:pt x="495" y="1027"/>
                  </a:lnTo>
                  <a:lnTo>
                    <a:pt x="494" y="1026"/>
                  </a:lnTo>
                  <a:lnTo>
                    <a:pt x="493" y="1024"/>
                  </a:lnTo>
                  <a:lnTo>
                    <a:pt x="491" y="1022"/>
                  </a:lnTo>
                  <a:lnTo>
                    <a:pt x="490" y="1020"/>
                  </a:lnTo>
                  <a:lnTo>
                    <a:pt x="484" y="1018"/>
                  </a:lnTo>
                  <a:lnTo>
                    <a:pt x="476" y="1018"/>
                  </a:lnTo>
                  <a:lnTo>
                    <a:pt x="470" y="1020"/>
                  </a:lnTo>
                  <a:lnTo>
                    <a:pt x="465" y="1024"/>
                  </a:lnTo>
                </a:path>
              </a:pathLst>
            </a:custGeom>
            <a:solidFill>
              <a:srgbClr val="79AD75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45" name="Freeform 172"/>
            <p:cNvSpPr>
              <a:spLocks/>
            </p:cNvSpPr>
            <p:nvPr/>
          </p:nvSpPr>
          <p:spPr bwMode="gray">
            <a:xfrm>
              <a:off x="4033" y="3998"/>
              <a:ext cx="80" cy="53"/>
            </a:xfrm>
            <a:custGeom>
              <a:avLst/>
              <a:gdLst>
                <a:gd name="T0" fmla="*/ 0 w 62"/>
                <a:gd name="T1" fmla="*/ 34 h 41"/>
                <a:gd name="T2" fmla="*/ 3 w 62"/>
                <a:gd name="T3" fmla="*/ 35 h 41"/>
                <a:gd name="T4" fmla="*/ 5 w 62"/>
                <a:gd name="T5" fmla="*/ 37 h 41"/>
                <a:gd name="T6" fmla="*/ 6 w 62"/>
                <a:gd name="T7" fmla="*/ 39 h 41"/>
                <a:gd name="T8" fmla="*/ 8 w 62"/>
                <a:gd name="T9" fmla="*/ 41 h 41"/>
                <a:gd name="T10" fmla="*/ 9 w 62"/>
                <a:gd name="T11" fmla="*/ 43 h 41"/>
                <a:gd name="T12" fmla="*/ 12 w 62"/>
                <a:gd name="T13" fmla="*/ 45 h 41"/>
                <a:gd name="T14" fmla="*/ 15 w 62"/>
                <a:gd name="T15" fmla="*/ 47 h 41"/>
                <a:gd name="T16" fmla="*/ 19 w 62"/>
                <a:gd name="T17" fmla="*/ 47 h 41"/>
                <a:gd name="T18" fmla="*/ 23 w 62"/>
                <a:gd name="T19" fmla="*/ 47 h 41"/>
                <a:gd name="T20" fmla="*/ 27 w 62"/>
                <a:gd name="T21" fmla="*/ 45 h 41"/>
                <a:gd name="T22" fmla="*/ 30 w 62"/>
                <a:gd name="T23" fmla="*/ 45 h 41"/>
                <a:gd name="T24" fmla="*/ 34 w 62"/>
                <a:gd name="T25" fmla="*/ 44 h 41"/>
                <a:gd name="T26" fmla="*/ 35 w 62"/>
                <a:gd name="T27" fmla="*/ 44 h 41"/>
                <a:gd name="T28" fmla="*/ 36 w 62"/>
                <a:gd name="T29" fmla="*/ 44 h 41"/>
                <a:gd name="T30" fmla="*/ 37 w 62"/>
                <a:gd name="T31" fmla="*/ 44 h 41"/>
                <a:gd name="T32" fmla="*/ 37 w 62"/>
                <a:gd name="T33" fmla="*/ 47 h 41"/>
                <a:gd name="T34" fmla="*/ 39 w 62"/>
                <a:gd name="T35" fmla="*/ 48 h 41"/>
                <a:gd name="T36" fmla="*/ 40 w 62"/>
                <a:gd name="T37" fmla="*/ 49 h 41"/>
                <a:gd name="T38" fmla="*/ 48 w 62"/>
                <a:gd name="T39" fmla="*/ 53 h 41"/>
                <a:gd name="T40" fmla="*/ 58 w 62"/>
                <a:gd name="T41" fmla="*/ 53 h 41"/>
                <a:gd name="T42" fmla="*/ 66 w 62"/>
                <a:gd name="T43" fmla="*/ 50 h 41"/>
                <a:gd name="T44" fmla="*/ 68 w 62"/>
                <a:gd name="T45" fmla="*/ 50 h 41"/>
                <a:gd name="T46" fmla="*/ 70 w 62"/>
                <a:gd name="T47" fmla="*/ 49 h 41"/>
                <a:gd name="T48" fmla="*/ 72 w 62"/>
                <a:gd name="T49" fmla="*/ 48 h 41"/>
                <a:gd name="T50" fmla="*/ 75 w 62"/>
                <a:gd name="T51" fmla="*/ 45 h 41"/>
                <a:gd name="T52" fmla="*/ 79 w 62"/>
                <a:gd name="T53" fmla="*/ 44 h 41"/>
                <a:gd name="T54" fmla="*/ 79 w 62"/>
                <a:gd name="T55" fmla="*/ 43 h 41"/>
                <a:gd name="T56" fmla="*/ 80 w 62"/>
                <a:gd name="T57" fmla="*/ 41 h 41"/>
                <a:gd name="T58" fmla="*/ 79 w 62"/>
                <a:gd name="T59" fmla="*/ 40 h 41"/>
                <a:gd name="T60" fmla="*/ 76 w 62"/>
                <a:gd name="T61" fmla="*/ 39 h 41"/>
                <a:gd name="T62" fmla="*/ 74 w 62"/>
                <a:gd name="T63" fmla="*/ 39 h 41"/>
                <a:gd name="T64" fmla="*/ 71 w 62"/>
                <a:gd name="T65" fmla="*/ 39 h 41"/>
                <a:gd name="T66" fmla="*/ 67 w 62"/>
                <a:gd name="T67" fmla="*/ 37 h 41"/>
                <a:gd name="T68" fmla="*/ 65 w 62"/>
                <a:gd name="T69" fmla="*/ 37 h 41"/>
                <a:gd name="T70" fmla="*/ 62 w 62"/>
                <a:gd name="T71" fmla="*/ 37 h 41"/>
                <a:gd name="T72" fmla="*/ 58 w 62"/>
                <a:gd name="T73" fmla="*/ 37 h 41"/>
                <a:gd name="T74" fmla="*/ 40 w 62"/>
                <a:gd name="T75" fmla="*/ 28 h 41"/>
                <a:gd name="T76" fmla="*/ 25 w 62"/>
                <a:gd name="T77" fmla="*/ 17 h 41"/>
                <a:gd name="T78" fmla="*/ 9 w 62"/>
                <a:gd name="T79" fmla="*/ 4 h 41"/>
                <a:gd name="T80" fmla="*/ 8 w 62"/>
                <a:gd name="T81" fmla="*/ 3 h 41"/>
                <a:gd name="T82" fmla="*/ 4 w 62"/>
                <a:gd name="T83" fmla="*/ 1 h 41"/>
                <a:gd name="T84" fmla="*/ 1 w 62"/>
                <a:gd name="T85" fmla="*/ 0 h 41"/>
                <a:gd name="T86" fmla="*/ 0 w 62"/>
                <a:gd name="T87" fmla="*/ 0 h 41"/>
                <a:gd name="T88" fmla="*/ 0 w 62"/>
                <a:gd name="T89" fmla="*/ 0 h 41"/>
                <a:gd name="T90" fmla="*/ 0 w 62"/>
                <a:gd name="T91" fmla="*/ 8 h 41"/>
                <a:gd name="T92" fmla="*/ 1 w 62"/>
                <a:gd name="T93" fmla="*/ 16 h 41"/>
                <a:gd name="T94" fmla="*/ 1 w 62"/>
                <a:gd name="T95" fmla="*/ 25 h 41"/>
                <a:gd name="T96" fmla="*/ 0 w 62"/>
                <a:gd name="T97" fmla="*/ 34 h 4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2"/>
                <a:gd name="T148" fmla="*/ 0 h 41"/>
                <a:gd name="T149" fmla="*/ 62 w 62"/>
                <a:gd name="T150" fmla="*/ 41 h 4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2" h="41">
                  <a:moveTo>
                    <a:pt x="0" y="26"/>
                  </a:moveTo>
                  <a:lnTo>
                    <a:pt x="2" y="27"/>
                  </a:lnTo>
                  <a:lnTo>
                    <a:pt x="4" y="29"/>
                  </a:lnTo>
                  <a:lnTo>
                    <a:pt x="5" y="30"/>
                  </a:lnTo>
                  <a:lnTo>
                    <a:pt x="6" y="32"/>
                  </a:lnTo>
                  <a:lnTo>
                    <a:pt x="7" y="33"/>
                  </a:lnTo>
                  <a:lnTo>
                    <a:pt x="9" y="35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8" y="36"/>
                  </a:lnTo>
                  <a:lnTo>
                    <a:pt x="21" y="35"/>
                  </a:lnTo>
                  <a:lnTo>
                    <a:pt x="23" y="35"/>
                  </a:lnTo>
                  <a:lnTo>
                    <a:pt x="26" y="34"/>
                  </a:lnTo>
                  <a:lnTo>
                    <a:pt x="27" y="34"/>
                  </a:lnTo>
                  <a:lnTo>
                    <a:pt x="28" y="34"/>
                  </a:lnTo>
                  <a:lnTo>
                    <a:pt x="29" y="34"/>
                  </a:lnTo>
                  <a:lnTo>
                    <a:pt x="29" y="36"/>
                  </a:lnTo>
                  <a:lnTo>
                    <a:pt x="30" y="37"/>
                  </a:lnTo>
                  <a:lnTo>
                    <a:pt x="31" y="38"/>
                  </a:lnTo>
                  <a:lnTo>
                    <a:pt x="37" y="41"/>
                  </a:lnTo>
                  <a:lnTo>
                    <a:pt x="45" y="41"/>
                  </a:lnTo>
                  <a:lnTo>
                    <a:pt x="51" y="39"/>
                  </a:lnTo>
                  <a:lnTo>
                    <a:pt x="53" y="39"/>
                  </a:lnTo>
                  <a:lnTo>
                    <a:pt x="54" y="38"/>
                  </a:lnTo>
                  <a:lnTo>
                    <a:pt x="56" y="37"/>
                  </a:lnTo>
                  <a:lnTo>
                    <a:pt x="58" y="35"/>
                  </a:lnTo>
                  <a:lnTo>
                    <a:pt x="61" y="34"/>
                  </a:lnTo>
                  <a:lnTo>
                    <a:pt x="61" y="33"/>
                  </a:lnTo>
                  <a:lnTo>
                    <a:pt x="62" y="32"/>
                  </a:lnTo>
                  <a:lnTo>
                    <a:pt x="61" y="31"/>
                  </a:lnTo>
                  <a:lnTo>
                    <a:pt x="59" y="30"/>
                  </a:lnTo>
                  <a:lnTo>
                    <a:pt x="57" y="30"/>
                  </a:lnTo>
                  <a:lnTo>
                    <a:pt x="55" y="30"/>
                  </a:lnTo>
                  <a:lnTo>
                    <a:pt x="52" y="29"/>
                  </a:lnTo>
                  <a:lnTo>
                    <a:pt x="50" y="29"/>
                  </a:lnTo>
                  <a:lnTo>
                    <a:pt x="48" y="29"/>
                  </a:lnTo>
                  <a:lnTo>
                    <a:pt x="45" y="29"/>
                  </a:lnTo>
                  <a:lnTo>
                    <a:pt x="31" y="22"/>
                  </a:lnTo>
                  <a:lnTo>
                    <a:pt x="19" y="13"/>
                  </a:lnTo>
                  <a:lnTo>
                    <a:pt x="7" y="3"/>
                  </a:lnTo>
                  <a:lnTo>
                    <a:pt x="6" y="2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" y="12"/>
                  </a:lnTo>
                  <a:lnTo>
                    <a:pt x="1" y="19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79AD75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46" name="Freeform 173"/>
            <p:cNvSpPr>
              <a:spLocks/>
            </p:cNvSpPr>
            <p:nvPr/>
          </p:nvSpPr>
          <p:spPr bwMode="gray">
            <a:xfrm>
              <a:off x="4033" y="3998"/>
              <a:ext cx="80" cy="53"/>
            </a:xfrm>
            <a:custGeom>
              <a:avLst/>
              <a:gdLst>
                <a:gd name="T0" fmla="*/ 0 w 62"/>
                <a:gd name="T1" fmla="*/ 34 h 41"/>
                <a:gd name="T2" fmla="*/ 3 w 62"/>
                <a:gd name="T3" fmla="*/ 35 h 41"/>
                <a:gd name="T4" fmla="*/ 5 w 62"/>
                <a:gd name="T5" fmla="*/ 37 h 41"/>
                <a:gd name="T6" fmla="*/ 6 w 62"/>
                <a:gd name="T7" fmla="*/ 39 h 41"/>
                <a:gd name="T8" fmla="*/ 8 w 62"/>
                <a:gd name="T9" fmla="*/ 41 h 41"/>
                <a:gd name="T10" fmla="*/ 9 w 62"/>
                <a:gd name="T11" fmla="*/ 43 h 41"/>
                <a:gd name="T12" fmla="*/ 12 w 62"/>
                <a:gd name="T13" fmla="*/ 45 h 41"/>
                <a:gd name="T14" fmla="*/ 15 w 62"/>
                <a:gd name="T15" fmla="*/ 47 h 41"/>
                <a:gd name="T16" fmla="*/ 19 w 62"/>
                <a:gd name="T17" fmla="*/ 47 h 41"/>
                <a:gd name="T18" fmla="*/ 23 w 62"/>
                <a:gd name="T19" fmla="*/ 47 h 41"/>
                <a:gd name="T20" fmla="*/ 27 w 62"/>
                <a:gd name="T21" fmla="*/ 45 h 41"/>
                <a:gd name="T22" fmla="*/ 30 w 62"/>
                <a:gd name="T23" fmla="*/ 45 h 41"/>
                <a:gd name="T24" fmla="*/ 34 w 62"/>
                <a:gd name="T25" fmla="*/ 44 h 41"/>
                <a:gd name="T26" fmla="*/ 35 w 62"/>
                <a:gd name="T27" fmla="*/ 44 h 41"/>
                <a:gd name="T28" fmla="*/ 36 w 62"/>
                <a:gd name="T29" fmla="*/ 44 h 41"/>
                <a:gd name="T30" fmla="*/ 37 w 62"/>
                <a:gd name="T31" fmla="*/ 44 h 41"/>
                <a:gd name="T32" fmla="*/ 37 w 62"/>
                <a:gd name="T33" fmla="*/ 47 h 41"/>
                <a:gd name="T34" fmla="*/ 39 w 62"/>
                <a:gd name="T35" fmla="*/ 48 h 41"/>
                <a:gd name="T36" fmla="*/ 40 w 62"/>
                <a:gd name="T37" fmla="*/ 49 h 41"/>
                <a:gd name="T38" fmla="*/ 48 w 62"/>
                <a:gd name="T39" fmla="*/ 53 h 41"/>
                <a:gd name="T40" fmla="*/ 58 w 62"/>
                <a:gd name="T41" fmla="*/ 53 h 41"/>
                <a:gd name="T42" fmla="*/ 66 w 62"/>
                <a:gd name="T43" fmla="*/ 50 h 41"/>
                <a:gd name="T44" fmla="*/ 68 w 62"/>
                <a:gd name="T45" fmla="*/ 50 h 41"/>
                <a:gd name="T46" fmla="*/ 70 w 62"/>
                <a:gd name="T47" fmla="*/ 49 h 41"/>
                <a:gd name="T48" fmla="*/ 72 w 62"/>
                <a:gd name="T49" fmla="*/ 48 h 41"/>
                <a:gd name="T50" fmla="*/ 75 w 62"/>
                <a:gd name="T51" fmla="*/ 45 h 41"/>
                <a:gd name="T52" fmla="*/ 79 w 62"/>
                <a:gd name="T53" fmla="*/ 44 h 41"/>
                <a:gd name="T54" fmla="*/ 79 w 62"/>
                <a:gd name="T55" fmla="*/ 43 h 41"/>
                <a:gd name="T56" fmla="*/ 80 w 62"/>
                <a:gd name="T57" fmla="*/ 41 h 41"/>
                <a:gd name="T58" fmla="*/ 79 w 62"/>
                <a:gd name="T59" fmla="*/ 40 h 41"/>
                <a:gd name="T60" fmla="*/ 76 w 62"/>
                <a:gd name="T61" fmla="*/ 39 h 41"/>
                <a:gd name="T62" fmla="*/ 74 w 62"/>
                <a:gd name="T63" fmla="*/ 39 h 41"/>
                <a:gd name="T64" fmla="*/ 71 w 62"/>
                <a:gd name="T65" fmla="*/ 39 h 41"/>
                <a:gd name="T66" fmla="*/ 67 w 62"/>
                <a:gd name="T67" fmla="*/ 37 h 41"/>
                <a:gd name="T68" fmla="*/ 65 w 62"/>
                <a:gd name="T69" fmla="*/ 37 h 41"/>
                <a:gd name="T70" fmla="*/ 62 w 62"/>
                <a:gd name="T71" fmla="*/ 37 h 41"/>
                <a:gd name="T72" fmla="*/ 58 w 62"/>
                <a:gd name="T73" fmla="*/ 37 h 41"/>
                <a:gd name="T74" fmla="*/ 40 w 62"/>
                <a:gd name="T75" fmla="*/ 28 h 41"/>
                <a:gd name="T76" fmla="*/ 25 w 62"/>
                <a:gd name="T77" fmla="*/ 17 h 41"/>
                <a:gd name="T78" fmla="*/ 9 w 62"/>
                <a:gd name="T79" fmla="*/ 4 h 41"/>
                <a:gd name="T80" fmla="*/ 8 w 62"/>
                <a:gd name="T81" fmla="*/ 3 h 41"/>
                <a:gd name="T82" fmla="*/ 4 w 62"/>
                <a:gd name="T83" fmla="*/ 1 h 41"/>
                <a:gd name="T84" fmla="*/ 1 w 62"/>
                <a:gd name="T85" fmla="*/ 0 h 41"/>
                <a:gd name="T86" fmla="*/ 0 w 62"/>
                <a:gd name="T87" fmla="*/ 0 h 41"/>
                <a:gd name="T88" fmla="*/ 0 w 62"/>
                <a:gd name="T89" fmla="*/ 0 h 41"/>
                <a:gd name="T90" fmla="*/ 0 w 62"/>
                <a:gd name="T91" fmla="*/ 8 h 41"/>
                <a:gd name="T92" fmla="*/ 1 w 62"/>
                <a:gd name="T93" fmla="*/ 16 h 41"/>
                <a:gd name="T94" fmla="*/ 1 w 62"/>
                <a:gd name="T95" fmla="*/ 25 h 41"/>
                <a:gd name="T96" fmla="*/ 0 w 62"/>
                <a:gd name="T97" fmla="*/ 34 h 4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2"/>
                <a:gd name="T148" fmla="*/ 0 h 41"/>
                <a:gd name="T149" fmla="*/ 62 w 62"/>
                <a:gd name="T150" fmla="*/ 41 h 4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2" h="41">
                  <a:moveTo>
                    <a:pt x="0" y="26"/>
                  </a:moveTo>
                  <a:lnTo>
                    <a:pt x="2" y="27"/>
                  </a:lnTo>
                  <a:lnTo>
                    <a:pt x="4" y="29"/>
                  </a:lnTo>
                  <a:lnTo>
                    <a:pt x="5" y="30"/>
                  </a:lnTo>
                  <a:lnTo>
                    <a:pt x="6" y="32"/>
                  </a:lnTo>
                  <a:lnTo>
                    <a:pt x="7" y="33"/>
                  </a:lnTo>
                  <a:lnTo>
                    <a:pt x="9" y="35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8" y="36"/>
                  </a:lnTo>
                  <a:lnTo>
                    <a:pt x="21" y="35"/>
                  </a:lnTo>
                  <a:lnTo>
                    <a:pt x="23" y="35"/>
                  </a:lnTo>
                  <a:lnTo>
                    <a:pt x="26" y="34"/>
                  </a:lnTo>
                  <a:lnTo>
                    <a:pt x="27" y="34"/>
                  </a:lnTo>
                  <a:lnTo>
                    <a:pt x="28" y="34"/>
                  </a:lnTo>
                  <a:lnTo>
                    <a:pt x="29" y="34"/>
                  </a:lnTo>
                  <a:lnTo>
                    <a:pt x="29" y="36"/>
                  </a:lnTo>
                  <a:lnTo>
                    <a:pt x="30" y="37"/>
                  </a:lnTo>
                  <a:lnTo>
                    <a:pt x="31" y="38"/>
                  </a:lnTo>
                  <a:lnTo>
                    <a:pt x="37" y="41"/>
                  </a:lnTo>
                  <a:lnTo>
                    <a:pt x="45" y="41"/>
                  </a:lnTo>
                  <a:lnTo>
                    <a:pt x="51" y="39"/>
                  </a:lnTo>
                  <a:lnTo>
                    <a:pt x="53" y="39"/>
                  </a:lnTo>
                  <a:lnTo>
                    <a:pt x="54" y="38"/>
                  </a:lnTo>
                  <a:lnTo>
                    <a:pt x="56" y="37"/>
                  </a:lnTo>
                  <a:lnTo>
                    <a:pt x="58" y="35"/>
                  </a:lnTo>
                  <a:lnTo>
                    <a:pt x="61" y="34"/>
                  </a:lnTo>
                  <a:lnTo>
                    <a:pt x="61" y="33"/>
                  </a:lnTo>
                  <a:lnTo>
                    <a:pt x="62" y="32"/>
                  </a:lnTo>
                  <a:lnTo>
                    <a:pt x="61" y="31"/>
                  </a:lnTo>
                  <a:lnTo>
                    <a:pt x="59" y="30"/>
                  </a:lnTo>
                  <a:lnTo>
                    <a:pt x="57" y="30"/>
                  </a:lnTo>
                  <a:lnTo>
                    <a:pt x="55" y="30"/>
                  </a:lnTo>
                  <a:lnTo>
                    <a:pt x="52" y="29"/>
                  </a:lnTo>
                  <a:lnTo>
                    <a:pt x="50" y="29"/>
                  </a:lnTo>
                  <a:lnTo>
                    <a:pt x="48" y="29"/>
                  </a:lnTo>
                  <a:lnTo>
                    <a:pt x="45" y="29"/>
                  </a:lnTo>
                  <a:lnTo>
                    <a:pt x="31" y="22"/>
                  </a:lnTo>
                  <a:lnTo>
                    <a:pt x="19" y="13"/>
                  </a:lnTo>
                  <a:lnTo>
                    <a:pt x="7" y="3"/>
                  </a:lnTo>
                  <a:lnTo>
                    <a:pt x="6" y="2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" y="12"/>
                  </a:lnTo>
                  <a:lnTo>
                    <a:pt x="1" y="19"/>
                  </a:lnTo>
                  <a:lnTo>
                    <a:pt x="0" y="26"/>
                  </a:lnTo>
                </a:path>
              </a:pathLst>
            </a:custGeom>
            <a:solidFill>
              <a:srgbClr val="79AD75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47" name="Freeform 174"/>
            <p:cNvSpPr>
              <a:spLocks/>
            </p:cNvSpPr>
            <p:nvPr/>
          </p:nvSpPr>
          <p:spPr bwMode="gray">
            <a:xfrm>
              <a:off x="3819" y="3591"/>
              <a:ext cx="27" cy="61"/>
            </a:xfrm>
            <a:custGeom>
              <a:avLst/>
              <a:gdLst>
                <a:gd name="T0" fmla="*/ 13 w 21"/>
                <a:gd name="T1" fmla="*/ 5 h 47"/>
                <a:gd name="T2" fmla="*/ 10 w 21"/>
                <a:gd name="T3" fmla="*/ 5 h 47"/>
                <a:gd name="T4" fmla="*/ 8 w 21"/>
                <a:gd name="T5" fmla="*/ 4 h 47"/>
                <a:gd name="T6" fmla="*/ 5 w 21"/>
                <a:gd name="T7" fmla="*/ 0 h 47"/>
                <a:gd name="T8" fmla="*/ 3 w 21"/>
                <a:gd name="T9" fmla="*/ 0 h 47"/>
                <a:gd name="T10" fmla="*/ 1 w 21"/>
                <a:gd name="T11" fmla="*/ 3 h 47"/>
                <a:gd name="T12" fmla="*/ 0 w 21"/>
                <a:gd name="T13" fmla="*/ 6 h 47"/>
                <a:gd name="T14" fmla="*/ 3 w 21"/>
                <a:gd name="T15" fmla="*/ 10 h 47"/>
                <a:gd name="T16" fmla="*/ 3 w 21"/>
                <a:gd name="T17" fmla="*/ 18 h 47"/>
                <a:gd name="T18" fmla="*/ 3 w 21"/>
                <a:gd name="T19" fmla="*/ 25 h 47"/>
                <a:gd name="T20" fmla="*/ 4 w 21"/>
                <a:gd name="T21" fmla="*/ 29 h 47"/>
                <a:gd name="T22" fmla="*/ 5 w 21"/>
                <a:gd name="T23" fmla="*/ 34 h 47"/>
                <a:gd name="T24" fmla="*/ 6 w 21"/>
                <a:gd name="T25" fmla="*/ 36 h 47"/>
                <a:gd name="T26" fmla="*/ 4 w 21"/>
                <a:gd name="T27" fmla="*/ 40 h 47"/>
                <a:gd name="T28" fmla="*/ 3 w 21"/>
                <a:gd name="T29" fmla="*/ 49 h 47"/>
                <a:gd name="T30" fmla="*/ 1 w 21"/>
                <a:gd name="T31" fmla="*/ 52 h 47"/>
                <a:gd name="T32" fmla="*/ 3 w 21"/>
                <a:gd name="T33" fmla="*/ 56 h 47"/>
                <a:gd name="T34" fmla="*/ 8 w 21"/>
                <a:gd name="T35" fmla="*/ 58 h 47"/>
                <a:gd name="T36" fmla="*/ 10 w 21"/>
                <a:gd name="T37" fmla="*/ 61 h 47"/>
                <a:gd name="T38" fmla="*/ 14 w 21"/>
                <a:gd name="T39" fmla="*/ 61 h 47"/>
                <a:gd name="T40" fmla="*/ 19 w 21"/>
                <a:gd name="T41" fmla="*/ 61 h 47"/>
                <a:gd name="T42" fmla="*/ 23 w 21"/>
                <a:gd name="T43" fmla="*/ 58 h 47"/>
                <a:gd name="T44" fmla="*/ 22 w 21"/>
                <a:gd name="T45" fmla="*/ 53 h 47"/>
                <a:gd name="T46" fmla="*/ 24 w 21"/>
                <a:gd name="T47" fmla="*/ 49 h 47"/>
                <a:gd name="T48" fmla="*/ 27 w 21"/>
                <a:gd name="T49" fmla="*/ 43 h 47"/>
                <a:gd name="T50" fmla="*/ 26 w 21"/>
                <a:gd name="T51" fmla="*/ 36 h 47"/>
                <a:gd name="T52" fmla="*/ 21 w 21"/>
                <a:gd name="T53" fmla="*/ 31 h 47"/>
                <a:gd name="T54" fmla="*/ 19 w 21"/>
                <a:gd name="T55" fmla="*/ 26 h 47"/>
                <a:gd name="T56" fmla="*/ 23 w 21"/>
                <a:gd name="T57" fmla="*/ 21 h 47"/>
                <a:gd name="T58" fmla="*/ 26 w 21"/>
                <a:gd name="T59" fmla="*/ 16 h 47"/>
                <a:gd name="T60" fmla="*/ 24 w 21"/>
                <a:gd name="T61" fmla="*/ 16 h 47"/>
                <a:gd name="T62" fmla="*/ 24 w 21"/>
                <a:gd name="T63" fmla="*/ 14 h 47"/>
                <a:gd name="T64" fmla="*/ 23 w 21"/>
                <a:gd name="T65" fmla="*/ 10 h 47"/>
                <a:gd name="T66" fmla="*/ 22 w 21"/>
                <a:gd name="T67" fmla="*/ 6 h 47"/>
                <a:gd name="T68" fmla="*/ 19 w 21"/>
                <a:gd name="T69" fmla="*/ 4 h 47"/>
                <a:gd name="T70" fmla="*/ 14 w 21"/>
                <a:gd name="T71" fmla="*/ 4 h 4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1"/>
                <a:gd name="T109" fmla="*/ 0 h 47"/>
                <a:gd name="T110" fmla="*/ 21 w 21"/>
                <a:gd name="T111" fmla="*/ 47 h 4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1" h="47">
                  <a:moveTo>
                    <a:pt x="10" y="3"/>
                  </a:moveTo>
                  <a:lnTo>
                    <a:pt x="10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6" y="3"/>
                  </a:lnTo>
                  <a:lnTo>
                    <a:pt x="5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8"/>
                  </a:lnTo>
                  <a:lnTo>
                    <a:pt x="2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3" y="24"/>
                  </a:lnTo>
                  <a:lnTo>
                    <a:pt x="4" y="26"/>
                  </a:lnTo>
                  <a:lnTo>
                    <a:pt x="5" y="27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3" y="31"/>
                  </a:lnTo>
                  <a:lnTo>
                    <a:pt x="3" y="34"/>
                  </a:lnTo>
                  <a:lnTo>
                    <a:pt x="2" y="38"/>
                  </a:lnTo>
                  <a:lnTo>
                    <a:pt x="1" y="39"/>
                  </a:lnTo>
                  <a:lnTo>
                    <a:pt x="1" y="40"/>
                  </a:lnTo>
                  <a:lnTo>
                    <a:pt x="1" y="41"/>
                  </a:lnTo>
                  <a:lnTo>
                    <a:pt x="2" y="43"/>
                  </a:lnTo>
                  <a:lnTo>
                    <a:pt x="4" y="44"/>
                  </a:lnTo>
                  <a:lnTo>
                    <a:pt x="6" y="45"/>
                  </a:lnTo>
                  <a:lnTo>
                    <a:pt x="7" y="46"/>
                  </a:lnTo>
                  <a:lnTo>
                    <a:pt x="8" y="47"/>
                  </a:lnTo>
                  <a:lnTo>
                    <a:pt x="9" y="47"/>
                  </a:lnTo>
                  <a:lnTo>
                    <a:pt x="11" y="47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7" y="46"/>
                  </a:lnTo>
                  <a:lnTo>
                    <a:pt x="18" y="45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8" y="40"/>
                  </a:lnTo>
                  <a:lnTo>
                    <a:pt x="19" y="38"/>
                  </a:lnTo>
                  <a:lnTo>
                    <a:pt x="21" y="35"/>
                  </a:lnTo>
                  <a:lnTo>
                    <a:pt x="21" y="33"/>
                  </a:lnTo>
                  <a:lnTo>
                    <a:pt x="21" y="31"/>
                  </a:lnTo>
                  <a:lnTo>
                    <a:pt x="20" y="28"/>
                  </a:lnTo>
                  <a:lnTo>
                    <a:pt x="18" y="26"/>
                  </a:lnTo>
                  <a:lnTo>
                    <a:pt x="16" y="24"/>
                  </a:lnTo>
                  <a:lnTo>
                    <a:pt x="15" y="22"/>
                  </a:lnTo>
                  <a:lnTo>
                    <a:pt x="15" y="20"/>
                  </a:lnTo>
                  <a:lnTo>
                    <a:pt x="16" y="18"/>
                  </a:lnTo>
                  <a:lnTo>
                    <a:pt x="18" y="16"/>
                  </a:lnTo>
                  <a:lnTo>
                    <a:pt x="19" y="14"/>
                  </a:lnTo>
                  <a:lnTo>
                    <a:pt x="20" y="12"/>
                  </a:lnTo>
                  <a:lnTo>
                    <a:pt x="19" y="12"/>
                  </a:lnTo>
                  <a:lnTo>
                    <a:pt x="19" y="11"/>
                  </a:lnTo>
                  <a:lnTo>
                    <a:pt x="19" y="9"/>
                  </a:lnTo>
                  <a:lnTo>
                    <a:pt x="18" y="8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6" y="4"/>
                  </a:lnTo>
                  <a:lnTo>
                    <a:pt x="15" y="3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79AD75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48" name="Freeform 175"/>
            <p:cNvSpPr>
              <a:spLocks/>
            </p:cNvSpPr>
            <p:nvPr/>
          </p:nvSpPr>
          <p:spPr bwMode="gray">
            <a:xfrm>
              <a:off x="3819" y="3591"/>
              <a:ext cx="27" cy="61"/>
            </a:xfrm>
            <a:custGeom>
              <a:avLst/>
              <a:gdLst>
                <a:gd name="T0" fmla="*/ 13 w 21"/>
                <a:gd name="T1" fmla="*/ 5 h 47"/>
                <a:gd name="T2" fmla="*/ 10 w 21"/>
                <a:gd name="T3" fmla="*/ 5 h 47"/>
                <a:gd name="T4" fmla="*/ 8 w 21"/>
                <a:gd name="T5" fmla="*/ 4 h 47"/>
                <a:gd name="T6" fmla="*/ 5 w 21"/>
                <a:gd name="T7" fmla="*/ 0 h 47"/>
                <a:gd name="T8" fmla="*/ 3 w 21"/>
                <a:gd name="T9" fmla="*/ 0 h 47"/>
                <a:gd name="T10" fmla="*/ 1 w 21"/>
                <a:gd name="T11" fmla="*/ 3 h 47"/>
                <a:gd name="T12" fmla="*/ 0 w 21"/>
                <a:gd name="T13" fmla="*/ 6 h 47"/>
                <a:gd name="T14" fmla="*/ 3 w 21"/>
                <a:gd name="T15" fmla="*/ 10 h 47"/>
                <a:gd name="T16" fmla="*/ 3 w 21"/>
                <a:gd name="T17" fmla="*/ 18 h 47"/>
                <a:gd name="T18" fmla="*/ 3 w 21"/>
                <a:gd name="T19" fmla="*/ 25 h 47"/>
                <a:gd name="T20" fmla="*/ 4 w 21"/>
                <a:gd name="T21" fmla="*/ 29 h 47"/>
                <a:gd name="T22" fmla="*/ 5 w 21"/>
                <a:gd name="T23" fmla="*/ 34 h 47"/>
                <a:gd name="T24" fmla="*/ 6 w 21"/>
                <a:gd name="T25" fmla="*/ 36 h 47"/>
                <a:gd name="T26" fmla="*/ 4 w 21"/>
                <a:gd name="T27" fmla="*/ 40 h 47"/>
                <a:gd name="T28" fmla="*/ 3 w 21"/>
                <a:gd name="T29" fmla="*/ 49 h 47"/>
                <a:gd name="T30" fmla="*/ 1 w 21"/>
                <a:gd name="T31" fmla="*/ 52 h 47"/>
                <a:gd name="T32" fmla="*/ 3 w 21"/>
                <a:gd name="T33" fmla="*/ 56 h 47"/>
                <a:gd name="T34" fmla="*/ 8 w 21"/>
                <a:gd name="T35" fmla="*/ 58 h 47"/>
                <a:gd name="T36" fmla="*/ 10 w 21"/>
                <a:gd name="T37" fmla="*/ 61 h 47"/>
                <a:gd name="T38" fmla="*/ 14 w 21"/>
                <a:gd name="T39" fmla="*/ 61 h 47"/>
                <a:gd name="T40" fmla="*/ 19 w 21"/>
                <a:gd name="T41" fmla="*/ 61 h 47"/>
                <a:gd name="T42" fmla="*/ 23 w 21"/>
                <a:gd name="T43" fmla="*/ 58 h 47"/>
                <a:gd name="T44" fmla="*/ 22 w 21"/>
                <a:gd name="T45" fmla="*/ 53 h 47"/>
                <a:gd name="T46" fmla="*/ 24 w 21"/>
                <a:gd name="T47" fmla="*/ 49 h 47"/>
                <a:gd name="T48" fmla="*/ 27 w 21"/>
                <a:gd name="T49" fmla="*/ 43 h 47"/>
                <a:gd name="T50" fmla="*/ 26 w 21"/>
                <a:gd name="T51" fmla="*/ 36 h 47"/>
                <a:gd name="T52" fmla="*/ 21 w 21"/>
                <a:gd name="T53" fmla="*/ 31 h 47"/>
                <a:gd name="T54" fmla="*/ 19 w 21"/>
                <a:gd name="T55" fmla="*/ 26 h 47"/>
                <a:gd name="T56" fmla="*/ 23 w 21"/>
                <a:gd name="T57" fmla="*/ 21 h 47"/>
                <a:gd name="T58" fmla="*/ 26 w 21"/>
                <a:gd name="T59" fmla="*/ 16 h 47"/>
                <a:gd name="T60" fmla="*/ 24 w 21"/>
                <a:gd name="T61" fmla="*/ 16 h 47"/>
                <a:gd name="T62" fmla="*/ 24 w 21"/>
                <a:gd name="T63" fmla="*/ 14 h 47"/>
                <a:gd name="T64" fmla="*/ 23 w 21"/>
                <a:gd name="T65" fmla="*/ 10 h 47"/>
                <a:gd name="T66" fmla="*/ 22 w 21"/>
                <a:gd name="T67" fmla="*/ 6 h 47"/>
                <a:gd name="T68" fmla="*/ 19 w 21"/>
                <a:gd name="T69" fmla="*/ 4 h 47"/>
                <a:gd name="T70" fmla="*/ 14 w 21"/>
                <a:gd name="T71" fmla="*/ 4 h 4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1"/>
                <a:gd name="T109" fmla="*/ 0 h 47"/>
                <a:gd name="T110" fmla="*/ 21 w 21"/>
                <a:gd name="T111" fmla="*/ 47 h 4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1" h="47">
                  <a:moveTo>
                    <a:pt x="10" y="3"/>
                  </a:moveTo>
                  <a:lnTo>
                    <a:pt x="10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6" y="3"/>
                  </a:lnTo>
                  <a:lnTo>
                    <a:pt x="5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8"/>
                  </a:lnTo>
                  <a:lnTo>
                    <a:pt x="2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3" y="24"/>
                  </a:lnTo>
                  <a:lnTo>
                    <a:pt x="4" y="26"/>
                  </a:lnTo>
                  <a:lnTo>
                    <a:pt x="5" y="27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3" y="31"/>
                  </a:lnTo>
                  <a:lnTo>
                    <a:pt x="3" y="34"/>
                  </a:lnTo>
                  <a:lnTo>
                    <a:pt x="2" y="38"/>
                  </a:lnTo>
                  <a:lnTo>
                    <a:pt x="1" y="39"/>
                  </a:lnTo>
                  <a:lnTo>
                    <a:pt x="1" y="40"/>
                  </a:lnTo>
                  <a:lnTo>
                    <a:pt x="1" y="41"/>
                  </a:lnTo>
                  <a:lnTo>
                    <a:pt x="2" y="43"/>
                  </a:lnTo>
                  <a:lnTo>
                    <a:pt x="4" y="44"/>
                  </a:lnTo>
                  <a:lnTo>
                    <a:pt x="6" y="45"/>
                  </a:lnTo>
                  <a:lnTo>
                    <a:pt x="7" y="46"/>
                  </a:lnTo>
                  <a:lnTo>
                    <a:pt x="8" y="47"/>
                  </a:lnTo>
                  <a:lnTo>
                    <a:pt x="9" y="47"/>
                  </a:lnTo>
                  <a:lnTo>
                    <a:pt x="11" y="47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7" y="46"/>
                  </a:lnTo>
                  <a:lnTo>
                    <a:pt x="18" y="45"/>
                  </a:lnTo>
                  <a:lnTo>
                    <a:pt x="18" y="43"/>
                  </a:lnTo>
                  <a:lnTo>
                    <a:pt x="17" y="41"/>
                  </a:lnTo>
                  <a:lnTo>
                    <a:pt x="18" y="40"/>
                  </a:lnTo>
                  <a:lnTo>
                    <a:pt x="19" y="38"/>
                  </a:lnTo>
                  <a:lnTo>
                    <a:pt x="21" y="35"/>
                  </a:lnTo>
                  <a:lnTo>
                    <a:pt x="21" y="33"/>
                  </a:lnTo>
                  <a:lnTo>
                    <a:pt x="21" y="31"/>
                  </a:lnTo>
                  <a:lnTo>
                    <a:pt x="20" y="28"/>
                  </a:lnTo>
                  <a:lnTo>
                    <a:pt x="18" y="26"/>
                  </a:lnTo>
                  <a:lnTo>
                    <a:pt x="16" y="24"/>
                  </a:lnTo>
                  <a:lnTo>
                    <a:pt x="15" y="22"/>
                  </a:lnTo>
                  <a:lnTo>
                    <a:pt x="15" y="20"/>
                  </a:lnTo>
                  <a:lnTo>
                    <a:pt x="16" y="18"/>
                  </a:lnTo>
                  <a:lnTo>
                    <a:pt x="18" y="16"/>
                  </a:lnTo>
                  <a:lnTo>
                    <a:pt x="19" y="14"/>
                  </a:lnTo>
                  <a:lnTo>
                    <a:pt x="20" y="12"/>
                  </a:lnTo>
                  <a:lnTo>
                    <a:pt x="19" y="12"/>
                  </a:lnTo>
                  <a:lnTo>
                    <a:pt x="19" y="11"/>
                  </a:lnTo>
                  <a:lnTo>
                    <a:pt x="19" y="9"/>
                  </a:lnTo>
                  <a:lnTo>
                    <a:pt x="18" y="8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6" y="4"/>
                  </a:lnTo>
                  <a:lnTo>
                    <a:pt x="15" y="3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10" y="3"/>
                  </a:lnTo>
                </a:path>
              </a:pathLst>
            </a:custGeom>
            <a:solidFill>
              <a:srgbClr val="79AD75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49" name="Freeform 176"/>
            <p:cNvSpPr>
              <a:spLocks/>
            </p:cNvSpPr>
            <p:nvPr/>
          </p:nvSpPr>
          <p:spPr bwMode="gray">
            <a:xfrm>
              <a:off x="4001" y="4055"/>
              <a:ext cx="50" cy="25"/>
            </a:xfrm>
            <a:custGeom>
              <a:avLst/>
              <a:gdLst>
                <a:gd name="T0" fmla="*/ 16 w 38"/>
                <a:gd name="T1" fmla="*/ 3 h 19"/>
                <a:gd name="T2" fmla="*/ 25 w 38"/>
                <a:gd name="T3" fmla="*/ 0 h 19"/>
                <a:gd name="T4" fmla="*/ 33 w 38"/>
                <a:gd name="T5" fmla="*/ 1 h 19"/>
                <a:gd name="T6" fmla="*/ 33 w 38"/>
                <a:gd name="T7" fmla="*/ 4 h 19"/>
                <a:gd name="T8" fmla="*/ 36 w 38"/>
                <a:gd name="T9" fmla="*/ 7 h 19"/>
                <a:gd name="T10" fmla="*/ 38 w 38"/>
                <a:gd name="T11" fmla="*/ 8 h 19"/>
                <a:gd name="T12" fmla="*/ 39 w 38"/>
                <a:gd name="T13" fmla="*/ 11 h 19"/>
                <a:gd name="T14" fmla="*/ 42 w 38"/>
                <a:gd name="T15" fmla="*/ 12 h 19"/>
                <a:gd name="T16" fmla="*/ 43 w 38"/>
                <a:gd name="T17" fmla="*/ 12 h 19"/>
                <a:gd name="T18" fmla="*/ 47 w 38"/>
                <a:gd name="T19" fmla="*/ 16 h 19"/>
                <a:gd name="T20" fmla="*/ 50 w 38"/>
                <a:gd name="T21" fmla="*/ 18 h 19"/>
                <a:gd name="T22" fmla="*/ 50 w 38"/>
                <a:gd name="T23" fmla="*/ 21 h 19"/>
                <a:gd name="T24" fmla="*/ 46 w 38"/>
                <a:gd name="T25" fmla="*/ 24 h 19"/>
                <a:gd name="T26" fmla="*/ 42 w 38"/>
                <a:gd name="T27" fmla="*/ 24 h 19"/>
                <a:gd name="T28" fmla="*/ 41 w 38"/>
                <a:gd name="T29" fmla="*/ 21 h 19"/>
                <a:gd name="T30" fmla="*/ 38 w 38"/>
                <a:gd name="T31" fmla="*/ 20 h 19"/>
                <a:gd name="T32" fmla="*/ 32 w 38"/>
                <a:gd name="T33" fmla="*/ 20 h 19"/>
                <a:gd name="T34" fmla="*/ 25 w 38"/>
                <a:gd name="T35" fmla="*/ 17 h 19"/>
                <a:gd name="T36" fmla="*/ 24 w 38"/>
                <a:gd name="T37" fmla="*/ 13 h 19"/>
                <a:gd name="T38" fmla="*/ 21 w 38"/>
                <a:gd name="T39" fmla="*/ 9 h 19"/>
                <a:gd name="T40" fmla="*/ 18 w 38"/>
                <a:gd name="T41" fmla="*/ 9 h 19"/>
                <a:gd name="T42" fmla="*/ 17 w 38"/>
                <a:gd name="T43" fmla="*/ 12 h 19"/>
                <a:gd name="T44" fmla="*/ 17 w 38"/>
                <a:gd name="T45" fmla="*/ 17 h 19"/>
                <a:gd name="T46" fmla="*/ 14 w 38"/>
                <a:gd name="T47" fmla="*/ 21 h 19"/>
                <a:gd name="T48" fmla="*/ 11 w 38"/>
                <a:gd name="T49" fmla="*/ 20 h 19"/>
                <a:gd name="T50" fmla="*/ 11 w 38"/>
                <a:gd name="T51" fmla="*/ 16 h 19"/>
                <a:gd name="T52" fmla="*/ 4 w 38"/>
                <a:gd name="T53" fmla="*/ 14 h 19"/>
                <a:gd name="T54" fmla="*/ 0 w 38"/>
                <a:gd name="T55" fmla="*/ 11 h 19"/>
                <a:gd name="T56" fmla="*/ 0 w 38"/>
                <a:gd name="T57" fmla="*/ 8 h 19"/>
                <a:gd name="T58" fmla="*/ 1 w 38"/>
                <a:gd name="T59" fmla="*/ 8 h 19"/>
                <a:gd name="T60" fmla="*/ 4 w 38"/>
                <a:gd name="T61" fmla="*/ 7 h 19"/>
                <a:gd name="T62" fmla="*/ 8 w 38"/>
                <a:gd name="T63" fmla="*/ 4 h 19"/>
                <a:gd name="T64" fmla="*/ 13 w 38"/>
                <a:gd name="T65" fmla="*/ 3 h 19"/>
                <a:gd name="T66" fmla="*/ 16 w 38"/>
                <a:gd name="T67" fmla="*/ 4 h 19"/>
                <a:gd name="T68" fmla="*/ 18 w 38"/>
                <a:gd name="T69" fmla="*/ 3 h 19"/>
                <a:gd name="T70" fmla="*/ 18 w 38"/>
                <a:gd name="T71" fmla="*/ 1 h 19"/>
                <a:gd name="T72" fmla="*/ 21 w 38"/>
                <a:gd name="T73" fmla="*/ 1 h 1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"/>
                <a:gd name="T112" fmla="*/ 0 h 19"/>
                <a:gd name="T113" fmla="*/ 38 w 38"/>
                <a:gd name="T114" fmla="*/ 19 h 1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" h="19">
                  <a:moveTo>
                    <a:pt x="8" y="3"/>
                  </a:moveTo>
                  <a:lnTo>
                    <a:pt x="12" y="2"/>
                  </a:lnTo>
                  <a:lnTo>
                    <a:pt x="16" y="1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2"/>
                  </a:lnTo>
                  <a:lnTo>
                    <a:pt x="25" y="3"/>
                  </a:lnTo>
                  <a:lnTo>
                    <a:pt x="26" y="4"/>
                  </a:lnTo>
                  <a:lnTo>
                    <a:pt x="27" y="5"/>
                  </a:lnTo>
                  <a:lnTo>
                    <a:pt x="28" y="6"/>
                  </a:lnTo>
                  <a:lnTo>
                    <a:pt x="29" y="6"/>
                  </a:lnTo>
                  <a:lnTo>
                    <a:pt x="30" y="7"/>
                  </a:lnTo>
                  <a:lnTo>
                    <a:pt x="30" y="8"/>
                  </a:lnTo>
                  <a:lnTo>
                    <a:pt x="31" y="8"/>
                  </a:lnTo>
                  <a:lnTo>
                    <a:pt x="32" y="9"/>
                  </a:lnTo>
                  <a:lnTo>
                    <a:pt x="33" y="9"/>
                  </a:lnTo>
                  <a:lnTo>
                    <a:pt x="35" y="10"/>
                  </a:lnTo>
                  <a:lnTo>
                    <a:pt x="36" y="12"/>
                  </a:lnTo>
                  <a:lnTo>
                    <a:pt x="36" y="13"/>
                  </a:lnTo>
                  <a:lnTo>
                    <a:pt x="38" y="14"/>
                  </a:lnTo>
                  <a:lnTo>
                    <a:pt x="38" y="15"/>
                  </a:lnTo>
                  <a:lnTo>
                    <a:pt x="38" y="16"/>
                  </a:lnTo>
                  <a:lnTo>
                    <a:pt x="36" y="17"/>
                  </a:lnTo>
                  <a:lnTo>
                    <a:pt x="35" y="18"/>
                  </a:lnTo>
                  <a:lnTo>
                    <a:pt x="33" y="19"/>
                  </a:lnTo>
                  <a:lnTo>
                    <a:pt x="32" y="18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0" y="16"/>
                  </a:lnTo>
                  <a:lnTo>
                    <a:pt x="29" y="15"/>
                  </a:lnTo>
                  <a:lnTo>
                    <a:pt x="26" y="15"/>
                  </a:lnTo>
                  <a:lnTo>
                    <a:pt x="24" y="15"/>
                  </a:lnTo>
                  <a:lnTo>
                    <a:pt x="20" y="14"/>
                  </a:lnTo>
                  <a:lnTo>
                    <a:pt x="19" y="13"/>
                  </a:lnTo>
                  <a:lnTo>
                    <a:pt x="19" y="11"/>
                  </a:lnTo>
                  <a:lnTo>
                    <a:pt x="18" y="10"/>
                  </a:lnTo>
                  <a:lnTo>
                    <a:pt x="17" y="8"/>
                  </a:lnTo>
                  <a:lnTo>
                    <a:pt x="16" y="7"/>
                  </a:lnTo>
                  <a:lnTo>
                    <a:pt x="15" y="7"/>
                  </a:lnTo>
                  <a:lnTo>
                    <a:pt x="14" y="7"/>
                  </a:lnTo>
                  <a:lnTo>
                    <a:pt x="14" y="8"/>
                  </a:lnTo>
                  <a:lnTo>
                    <a:pt x="13" y="9"/>
                  </a:lnTo>
                  <a:lnTo>
                    <a:pt x="13" y="11"/>
                  </a:lnTo>
                  <a:lnTo>
                    <a:pt x="13" y="13"/>
                  </a:lnTo>
                  <a:lnTo>
                    <a:pt x="13" y="14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5" y="12"/>
                  </a:lnTo>
                  <a:lnTo>
                    <a:pt x="3" y="11"/>
                  </a:lnTo>
                  <a:lnTo>
                    <a:pt x="1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79AD75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50" name="Freeform 177"/>
            <p:cNvSpPr>
              <a:spLocks/>
            </p:cNvSpPr>
            <p:nvPr/>
          </p:nvSpPr>
          <p:spPr bwMode="gray">
            <a:xfrm>
              <a:off x="4001" y="4055"/>
              <a:ext cx="50" cy="25"/>
            </a:xfrm>
            <a:custGeom>
              <a:avLst/>
              <a:gdLst>
                <a:gd name="T0" fmla="*/ 16 w 38"/>
                <a:gd name="T1" fmla="*/ 3 h 19"/>
                <a:gd name="T2" fmla="*/ 25 w 38"/>
                <a:gd name="T3" fmla="*/ 0 h 19"/>
                <a:gd name="T4" fmla="*/ 33 w 38"/>
                <a:gd name="T5" fmla="*/ 1 h 19"/>
                <a:gd name="T6" fmla="*/ 33 w 38"/>
                <a:gd name="T7" fmla="*/ 4 h 19"/>
                <a:gd name="T8" fmla="*/ 36 w 38"/>
                <a:gd name="T9" fmla="*/ 7 h 19"/>
                <a:gd name="T10" fmla="*/ 38 w 38"/>
                <a:gd name="T11" fmla="*/ 8 h 19"/>
                <a:gd name="T12" fmla="*/ 39 w 38"/>
                <a:gd name="T13" fmla="*/ 11 h 19"/>
                <a:gd name="T14" fmla="*/ 42 w 38"/>
                <a:gd name="T15" fmla="*/ 12 h 19"/>
                <a:gd name="T16" fmla="*/ 43 w 38"/>
                <a:gd name="T17" fmla="*/ 12 h 19"/>
                <a:gd name="T18" fmla="*/ 47 w 38"/>
                <a:gd name="T19" fmla="*/ 16 h 19"/>
                <a:gd name="T20" fmla="*/ 50 w 38"/>
                <a:gd name="T21" fmla="*/ 18 h 19"/>
                <a:gd name="T22" fmla="*/ 50 w 38"/>
                <a:gd name="T23" fmla="*/ 21 h 19"/>
                <a:gd name="T24" fmla="*/ 46 w 38"/>
                <a:gd name="T25" fmla="*/ 24 h 19"/>
                <a:gd name="T26" fmla="*/ 42 w 38"/>
                <a:gd name="T27" fmla="*/ 24 h 19"/>
                <a:gd name="T28" fmla="*/ 41 w 38"/>
                <a:gd name="T29" fmla="*/ 21 h 19"/>
                <a:gd name="T30" fmla="*/ 38 w 38"/>
                <a:gd name="T31" fmla="*/ 20 h 19"/>
                <a:gd name="T32" fmla="*/ 32 w 38"/>
                <a:gd name="T33" fmla="*/ 20 h 19"/>
                <a:gd name="T34" fmla="*/ 25 w 38"/>
                <a:gd name="T35" fmla="*/ 17 h 19"/>
                <a:gd name="T36" fmla="*/ 24 w 38"/>
                <a:gd name="T37" fmla="*/ 13 h 19"/>
                <a:gd name="T38" fmla="*/ 21 w 38"/>
                <a:gd name="T39" fmla="*/ 9 h 19"/>
                <a:gd name="T40" fmla="*/ 18 w 38"/>
                <a:gd name="T41" fmla="*/ 9 h 19"/>
                <a:gd name="T42" fmla="*/ 17 w 38"/>
                <a:gd name="T43" fmla="*/ 12 h 19"/>
                <a:gd name="T44" fmla="*/ 17 w 38"/>
                <a:gd name="T45" fmla="*/ 17 h 19"/>
                <a:gd name="T46" fmla="*/ 14 w 38"/>
                <a:gd name="T47" fmla="*/ 21 h 19"/>
                <a:gd name="T48" fmla="*/ 11 w 38"/>
                <a:gd name="T49" fmla="*/ 20 h 19"/>
                <a:gd name="T50" fmla="*/ 11 w 38"/>
                <a:gd name="T51" fmla="*/ 16 h 19"/>
                <a:gd name="T52" fmla="*/ 4 w 38"/>
                <a:gd name="T53" fmla="*/ 14 h 19"/>
                <a:gd name="T54" fmla="*/ 0 w 38"/>
                <a:gd name="T55" fmla="*/ 11 h 19"/>
                <a:gd name="T56" fmla="*/ 0 w 38"/>
                <a:gd name="T57" fmla="*/ 8 h 19"/>
                <a:gd name="T58" fmla="*/ 1 w 38"/>
                <a:gd name="T59" fmla="*/ 8 h 19"/>
                <a:gd name="T60" fmla="*/ 4 w 38"/>
                <a:gd name="T61" fmla="*/ 7 h 19"/>
                <a:gd name="T62" fmla="*/ 8 w 38"/>
                <a:gd name="T63" fmla="*/ 4 h 19"/>
                <a:gd name="T64" fmla="*/ 13 w 38"/>
                <a:gd name="T65" fmla="*/ 3 h 19"/>
                <a:gd name="T66" fmla="*/ 16 w 38"/>
                <a:gd name="T67" fmla="*/ 4 h 19"/>
                <a:gd name="T68" fmla="*/ 18 w 38"/>
                <a:gd name="T69" fmla="*/ 3 h 19"/>
                <a:gd name="T70" fmla="*/ 18 w 38"/>
                <a:gd name="T71" fmla="*/ 1 h 19"/>
                <a:gd name="T72" fmla="*/ 21 w 38"/>
                <a:gd name="T73" fmla="*/ 1 h 1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"/>
                <a:gd name="T112" fmla="*/ 0 h 19"/>
                <a:gd name="T113" fmla="*/ 38 w 38"/>
                <a:gd name="T114" fmla="*/ 19 h 1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" h="19">
                  <a:moveTo>
                    <a:pt x="8" y="3"/>
                  </a:moveTo>
                  <a:lnTo>
                    <a:pt x="12" y="2"/>
                  </a:lnTo>
                  <a:lnTo>
                    <a:pt x="16" y="1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2"/>
                  </a:lnTo>
                  <a:lnTo>
                    <a:pt x="25" y="3"/>
                  </a:lnTo>
                  <a:lnTo>
                    <a:pt x="26" y="4"/>
                  </a:lnTo>
                  <a:lnTo>
                    <a:pt x="27" y="5"/>
                  </a:lnTo>
                  <a:lnTo>
                    <a:pt x="28" y="6"/>
                  </a:lnTo>
                  <a:lnTo>
                    <a:pt x="29" y="6"/>
                  </a:lnTo>
                  <a:lnTo>
                    <a:pt x="30" y="7"/>
                  </a:lnTo>
                  <a:lnTo>
                    <a:pt x="30" y="8"/>
                  </a:lnTo>
                  <a:lnTo>
                    <a:pt x="31" y="8"/>
                  </a:lnTo>
                  <a:lnTo>
                    <a:pt x="32" y="9"/>
                  </a:lnTo>
                  <a:lnTo>
                    <a:pt x="33" y="9"/>
                  </a:lnTo>
                  <a:lnTo>
                    <a:pt x="35" y="10"/>
                  </a:lnTo>
                  <a:lnTo>
                    <a:pt x="36" y="12"/>
                  </a:lnTo>
                  <a:lnTo>
                    <a:pt x="36" y="13"/>
                  </a:lnTo>
                  <a:lnTo>
                    <a:pt x="38" y="14"/>
                  </a:lnTo>
                  <a:lnTo>
                    <a:pt x="38" y="15"/>
                  </a:lnTo>
                  <a:lnTo>
                    <a:pt x="38" y="16"/>
                  </a:lnTo>
                  <a:lnTo>
                    <a:pt x="36" y="17"/>
                  </a:lnTo>
                  <a:lnTo>
                    <a:pt x="35" y="18"/>
                  </a:lnTo>
                  <a:lnTo>
                    <a:pt x="33" y="19"/>
                  </a:lnTo>
                  <a:lnTo>
                    <a:pt x="32" y="18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0" y="16"/>
                  </a:lnTo>
                  <a:lnTo>
                    <a:pt x="29" y="15"/>
                  </a:lnTo>
                  <a:lnTo>
                    <a:pt x="26" y="15"/>
                  </a:lnTo>
                  <a:lnTo>
                    <a:pt x="24" y="15"/>
                  </a:lnTo>
                  <a:lnTo>
                    <a:pt x="20" y="14"/>
                  </a:lnTo>
                  <a:lnTo>
                    <a:pt x="19" y="13"/>
                  </a:lnTo>
                  <a:lnTo>
                    <a:pt x="19" y="11"/>
                  </a:lnTo>
                  <a:lnTo>
                    <a:pt x="18" y="10"/>
                  </a:lnTo>
                  <a:lnTo>
                    <a:pt x="17" y="8"/>
                  </a:lnTo>
                  <a:lnTo>
                    <a:pt x="16" y="7"/>
                  </a:lnTo>
                  <a:lnTo>
                    <a:pt x="15" y="7"/>
                  </a:lnTo>
                  <a:lnTo>
                    <a:pt x="14" y="7"/>
                  </a:lnTo>
                  <a:lnTo>
                    <a:pt x="14" y="8"/>
                  </a:lnTo>
                  <a:lnTo>
                    <a:pt x="13" y="9"/>
                  </a:lnTo>
                  <a:lnTo>
                    <a:pt x="13" y="11"/>
                  </a:lnTo>
                  <a:lnTo>
                    <a:pt x="13" y="13"/>
                  </a:lnTo>
                  <a:lnTo>
                    <a:pt x="13" y="14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5" y="12"/>
                  </a:lnTo>
                  <a:lnTo>
                    <a:pt x="3" y="11"/>
                  </a:lnTo>
                  <a:lnTo>
                    <a:pt x="1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6" y="1"/>
                  </a:lnTo>
                </a:path>
              </a:pathLst>
            </a:custGeom>
            <a:solidFill>
              <a:srgbClr val="79AD75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51" name="Freeform 178"/>
            <p:cNvSpPr>
              <a:spLocks/>
            </p:cNvSpPr>
            <p:nvPr/>
          </p:nvSpPr>
          <p:spPr bwMode="gray">
            <a:xfrm>
              <a:off x="3953" y="4033"/>
              <a:ext cx="85" cy="21"/>
            </a:xfrm>
            <a:custGeom>
              <a:avLst/>
              <a:gdLst>
                <a:gd name="T0" fmla="*/ 85 w 65"/>
                <a:gd name="T1" fmla="*/ 11 h 16"/>
                <a:gd name="T2" fmla="*/ 82 w 65"/>
                <a:gd name="T3" fmla="*/ 14 h 16"/>
                <a:gd name="T4" fmla="*/ 78 w 65"/>
                <a:gd name="T5" fmla="*/ 16 h 16"/>
                <a:gd name="T6" fmla="*/ 73 w 65"/>
                <a:gd name="T7" fmla="*/ 20 h 16"/>
                <a:gd name="T8" fmla="*/ 67 w 65"/>
                <a:gd name="T9" fmla="*/ 21 h 16"/>
                <a:gd name="T10" fmla="*/ 60 w 65"/>
                <a:gd name="T11" fmla="*/ 18 h 16"/>
                <a:gd name="T12" fmla="*/ 55 w 65"/>
                <a:gd name="T13" fmla="*/ 18 h 16"/>
                <a:gd name="T14" fmla="*/ 50 w 65"/>
                <a:gd name="T15" fmla="*/ 16 h 16"/>
                <a:gd name="T16" fmla="*/ 44 w 65"/>
                <a:gd name="T17" fmla="*/ 13 h 16"/>
                <a:gd name="T18" fmla="*/ 41 w 65"/>
                <a:gd name="T19" fmla="*/ 13 h 16"/>
                <a:gd name="T20" fmla="*/ 38 w 65"/>
                <a:gd name="T21" fmla="*/ 14 h 16"/>
                <a:gd name="T22" fmla="*/ 12 w 65"/>
                <a:gd name="T23" fmla="*/ 14 h 16"/>
                <a:gd name="T24" fmla="*/ 8 w 65"/>
                <a:gd name="T25" fmla="*/ 16 h 16"/>
                <a:gd name="T26" fmla="*/ 3 w 65"/>
                <a:gd name="T27" fmla="*/ 16 h 16"/>
                <a:gd name="T28" fmla="*/ 0 w 65"/>
                <a:gd name="T29" fmla="*/ 14 h 16"/>
                <a:gd name="T30" fmla="*/ 0 w 65"/>
                <a:gd name="T31" fmla="*/ 13 h 16"/>
                <a:gd name="T32" fmla="*/ 7 w 65"/>
                <a:gd name="T33" fmla="*/ 9 h 16"/>
                <a:gd name="T34" fmla="*/ 13 w 65"/>
                <a:gd name="T35" fmla="*/ 7 h 16"/>
                <a:gd name="T36" fmla="*/ 21 w 65"/>
                <a:gd name="T37" fmla="*/ 9 h 16"/>
                <a:gd name="T38" fmla="*/ 26 w 65"/>
                <a:gd name="T39" fmla="*/ 7 h 16"/>
                <a:gd name="T40" fmla="*/ 29 w 65"/>
                <a:gd name="T41" fmla="*/ 4 h 16"/>
                <a:gd name="T42" fmla="*/ 30 w 65"/>
                <a:gd name="T43" fmla="*/ 3 h 16"/>
                <a:gd name="T44" fmla="*/ 33 w 65"/>
                <a:gd name="T45" fmla="*/ 0 h 16"/>
                <a:gd name="T46" fmla="*/ 37 w 65"/>
                <a:gd name="T47" fmla="*/ 3 h 16"/>
                <a:gd name="T48" fmla="*/ 41 w 65"/>
                <a:gd name="T49" fmla="*/ 3 h 16"/>
                <a:gd name="T50" fmla="*/ 46 w 65"/>
                <a:gd name="T51" fmla="*/ 3 h 16"/>
                <a:gd name="T52" fmla="*/ 48 w 65"/>
                <a:gd name="T53" fmla="*/ 4 h 16"/>
                <a:gd name="T54" fmla="*/ 50 w 65"/>
                <a:gd name="T55" fmla="*/ 7 h 16"/>
                <a:gd name="T56" fmla="*/ 51 w 65"/>
                <a:gd name="T57" fmla="*/ 8 h 16"/>
                <a:gd name="T58" fmla="*/ 51 w 65"/>
                <a:gd name="T59" fmla="*/ 5 h 16"/>
                <a:gd name="T60" fmla="*/ 54 w 65"/>
                <a:gd name="T61" fmla="*/ 4 h 16"/>
                <a:gd name="T62" fmla="*/ 59 w 65"/>
                <a:gd name="T63" fmla="*/ 5 h 16"/>
                <a:gd name="T64" fmla="*/ 61 w 65"/>
                <a:gd name="T65" fmla="*/ 7 h 16"/>
                <a:gd name="T66" fmla="*/ 60 w 65"/>
                <a:gd name="T67" fmla="*/ 8 h 16"/>
                <a:gd name="T68" fmla="*/ 61 w 65"/>
                <a:gd name="T69" fmla="*/ 11 h 16"/>
                <a:gd name="T70" fmla="*/ 64 w 65"/>
                <a:gd name="T71" fmla="*/ 11 h 16"/>
                <a:gd name="T72" fmla="*/ 65 w 65"/>
                <a:gd name="T73" fmla="*/ 8 h 16"/>
                <a:gd name="T74" fmla="*/ 75 w 65"/>
                <a:gd name="T75" fmla="*/ 8 h 16"/>
                <a:gd name="T76" fmla="*/ 85 w 65"/>
                <a:gd name="T77" fmla="*/ 9 h 16"/>
                <a:gd name="T78" fmla="*/ 85 w 65"/>
                <a:gd name="T79" fmla="*/ 11 h 1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5"/>
                <a:gd name="T121" fmla="*/ 0 h 16"/>
                <a:gd name="T122" fmla="*/ 65 w 65"/>
                <a:gd name="T123" fmla="*/ 16 h 1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5" h="16">
                  <a:moveTo>
                    <a:pt x="64" y="7"/>
                  </a:moveTo>
                  <a:lnTo>
                    <a:pt x="65" y="8"/>
                  </a:lnTo>
                  <a:lnTo>
                    <a:pt x="64" y="10"/>
                  </a:lnTo>
                  <a:lnTo>
                    <a:pt x="63" y="11"/>
                  </a:lnTo>
                  <a:lnTo>
                    <a:pt x="62" y="11"/>
                  </a:lnTo>
                  <a:lnTo>
                    <a:pt x="60" y="12"/>
                  </a:lnTo>
                  <a:lnTo>
                    <a:pt x="58" y="14"/>
                  </a:lnTo>
                  <a:lnTo>
                    <a:pt x="56" y="15"/>
                  </a:lnTo>
                  <a:lnTo>
                    <a:pt x="54" y="16"/>
                  </a:lnTo>
                  <a:lnTo>
                    <a:pt x="51" y="16"/>
                  </a:lnTo>
                  <a:lnTo>
                    <a:pt x="48" y="15"/>
                  </a:lnTo>
                  <a:lnTo>
                    <a:pt x="46" y="14"/>
                  </a:lnTo>
                  <a:lnTo>
                    <a:pt x="44" y="14"/>
                  </a:lnTo>
                  <a:lnTo>
                    <a:pt x="42" y="14"/>
                  </a:lnTo>
                  <a:lnTo>
                    <a:pt x="41" y="14"/>
                  </a:lnTo>
                  <a:lnTo>
                    <a:pt x="38" y="12"/>
                  </a:lnTo>
                  <a:lnTo>
                    <a:pt x="35" y="11"/>
                  </a:lnTo>
                  <a:lnTo>
                    <a:pt x="34" y="10"/>
                  </a:lnTo>
                  <a:lnTo>
                    <a:pt x="32" y="10"/>
                  </a:lnTo>
                  <a:lnTo>
                    <a:pt x="31" y="10"/>
                  </a:lnTo>
                  <a:lnTo>
                    <a:pt x="30" y="11"/>
                  </a:lnTo>
                  <a:lnTo>
                    <a:pt x="29" y="11"/>
                  </a:lnTo>
                  <a:lnTo>
                    <a:pt x="19" y="11"/>
                  </a:lnTo>
                  <a:lnTo>
                    <a:pt x="9" y="11"/>
                  </a:lnTo>
                  <a:lnTo>
                    <a:pt x="8" y="12"/>
                  </a:lnTo>
                  <a:lnTo>
                    <a:pt x="6" y="12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2" y="9"/>
                  </a:lnTo>
                  <a:lnTo>
                    <a:pt x="5" y="7"/>
                  </a:lnTo>
                  <a:lnTo>
                    <a:pt x="7" y="6"/>
                  </a:lnTo>
                  <a:lnTo>
                    <a:pt x="10" y="5"/>
                  </a:lnTo>
                  <a:lnTo>
                    <a:pt x="13" y="6"/>
                  </a:lnTo>
                  <a:lnTo>
                    <a:pt x="16" y="7"/>
                  </a:lnTo>
                  <a:lnTo>
                    <a:pt x="18" y="6"/>
                  </a:lnTo>
                  <a:lnTo>
                    <a:pt x="20" y="5"/>
                  </a:lnTo>
                  <a:lnTo>
                    <a:pt x="22" y="4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1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2"/>
                  </a:lnTo>
                  <a:lnTo>
                    <a:pt x="37" y="3"/>
                  </a:lnTo>
                  <a:lnTo>
                    <a:pt x="37" y="4"/>
                  </a:lnTo>
                  <a:lnTo>
                    <a:pt x="38" y="5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41" y="3"/>
                  </a:lnTo>
                  <a:lnTo>
                    <a:pt x="43" y="3"/>
                  </a:lnTo>
                  <a:lnTo>
                    <a:pt x="45" y="4"/>
                  </a:lnTo>
                  <a:lnTo>
                    <a:pt x="47" y="4"/>
                  </a:lnTo>
                  <a:lnTo>
                    <a:pt x="47" y="5"/>
                  </a:lnTo>
                  <a:lnTo>
                    <a:pt x="46" y="6"/>
                  </a:lnTo>
                  <a:lnTo>
                    <a:pt x="46" y="7"/>
                  </a:lnTo>
                  <a:lnTo>
                    <a:pt x="47" y="8"/>
                  </a:lnTo>
                  <a:lnTo>
                    <a:pt x="48" y="8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50" y="6"/>
                  </a:lnTo>
                  <a:lnTo>
                    <a:pt x="53" y="6"/>
                  </a:lnTo>
                  <a:lnTo>
                    <a:pt x="57" y="6"/>
                  </a:lnTo>
                  <a:lnTo>
                    <a:pt x="61" y="7"/>
                  </a:lnTo>
                  <a:lnTo>
                    <a:pt x="65" y="7"/>
                  </a:lnTo>
                  <a:lnTo>
                    <a:pt x="65" y="8"/>
                  </a:lnTo>
                  <a:lnTo>
                    <a:pt x="64" y="7"/>
                  </a:lnTo>
                  <a:close/>
                </a:path>
              </a:pathLst>
            </a:custGeom>
            <a:solidFill>
              <a:srgbClr val="79AD75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52" name="Freeform 179"/>
            <p:cNvSpPr>
              <a:spLocks/>
            </p:cNvSpPr>
            <p:nvPr/>
          </p:nvSpPr>
          <p:spPr bwMode="gray">
            <a:xfrm>
              <a:off x="3953" y="4033"/>
              <a:ext cx="85" cy="21"/>
            </a:xfrm>
            <a:custGeom>
              <a:avLst/>
              <a:gdLst>
                <a:gd name="T0" fmla="*/ 85 w 65"/>
                <a:gd name="T1" fmla="*/ 11 h 16"/>
                <a:gd name="T2" fmla="*/ 82 w 65"/>
                <a:gd name="T3" fmla="*/ 14 h 16"/>
                <a:gd name="T4" fmla="*/ 78 w 65"/>
                <a:gd name="T5" fmla="*/ 16 h 16"/>
                <a:gd name="T6" fmla="*/ 73 w 65"/>
                <a:gd name="T7" fmla="*/ 20 h 16"/>
                <a:gd name="T8" fmla="*/ 67 w 65"/>
                <a:gd name="T9" fmla="*/ 21 h 16"/>
                <a:gd name="T10" fmla="*/ 60 w 65"/>
                <a:gd name="T11" fmla="*/ 18 h 16"/>
                <a:gd name="T12" fmla="*/ 55 w 65"/>
                <a:gd name="T13" fmla="*/ 18 h 16"/>
                <a:gd name="T14" fmla="*/ 50 w 65"/>
                <a:gd name="T15" fmla="*/ 16 h 16"/>
                <a:gd name="T16" fmla="*/ 44 w 65"/>
                <a:gd name="T17" fmla="*/ 13 h 16"/>
                <a:gd name="T18" fmla="*/ 41 w 65"/>
                <a:gd name="T19" fmla="*/ 13 h 16"/>
                <a:gd name="T20" fmla="*/ 38 w 65"/>
                <a:gd name="T21" fmla="*/ 14 h 16"/>
                <a:gd name="T22" fmla="*/ 12 w 65"/>
                <a:gd name="T23" fmla="*/ 14 h 16"/>
                <a:gd name="T24" fmla="*/ 8 w 65"/>
                <a:gd name="T25" fmla="*/ 16 h 16"/>
                <a:gd name="T26" fmla="*/ 3 w 65"/>
                <a:gd name="T27" fmla="*/ 16 h 16"/>
                <a:gd name="T28" fmla="*/ 0 w 65"/>
                <a:gd name="T29" fmla="*/ 14 h 16"/>
                <a:gd name="T30" fmla="*/ 0 w 65"/>
                <a:gd name="T31" fmla="*/ 13 h 16"/>
                <a:gd name="T32" fmla="*/ 7 w 65"/>
                <a:gd name="T33" fmla="*/ 9 h 16"/>
                <a:gd name="T34" fmla="*/ 13 w 65"/>
                <a:gd name="T35" fmla="*/ 7 h 16"/>
                <a:gd name="T36" fmla="*/ 21 w 65"/>
                <a:gd name="T37" fmla="*/ 9 h 16"/>
                <a:gd name="T38" fmla="*/ 26 w 65"/>
                <a:gd name="T39" fmla="*/ 7 h 16"/>
                <a:gd name="T40" fmla="*/ 29 w 65"/>
                <a:gd name="T41" fmla="*/ 4 h 16"/>
                <a:gd name="T42" fmla="*/ 30 w 65"/>
                <a:gd name="T43" fmla="*/ 3 h 16"/>
                <a:gd name="T44" fmla="*/ 33 w 65"/>
                <a:gd name="T45" fmla="*/ 0 h 16"/>
                <a:gd name="T46" fmla="*/ 37 w 65"/>
                <a:gd name="T47" fmla="*/ 3 h 16"/>
                <a:gd name="T48" fmla="*/ 41 w 65"/>
                <a:gd name="T49" fmla="*/ 3 h 16"/>
                <a:gd name="T50" fmla="*/ 46 w 65"/>
                <a:gd name="T51" fmla="*/ 3 h 16"/>
                <a:gd name="T52" fmla="*/ 48 w 65"/>
                <a:gd name="T53" fmla="*/ 4 h 16"/>
                <a:gd name="T54" fmla="*/ 50 w 65"/>
                <a:gd name="T55" fmla="*/ 7 h 16"/>
                <a:gd name="T56" fmla="*/ 51 w 65"/>
                <a:gd name="T57" fmla="*/ 8 h 16"/>
                <a:gd name="T58" fmla="*/ 51 w 65"/>
                <a:gd name="T59" fmla="*/ 5 h 16"/>
                <a:gd name="T60" fmla="*/ 54 w 65"/>
                <a:gd name="T61" fmla="*/ 4 h 16"/>
                <a:gd name="T62" fmla="*/ 59 w 65"/>
                <a:gd name="T63" fmla="*/ 5 h 16"/>
                <a:gd name="T64" fmla="*/ 61 w 65"/>
                <a:gd name="T65" fmla="*/ 7 h 16"/>
                <a:gd name="T66" fmla="*/ 60 w 65"/>
                <a:gd name="T67" fmla="*/ 8 h 16"/>
                <a:gd name="T68" fmla="*/ 61 w 65"/>
                <a:gd name="T69" fmla="*/ 11 h 16"/>
                <a:gd name="T70" fmla="*/ 64 w 65"/>
                <a:gd name="T71" fmla="*/ 11 h 16"/>
                <a:gd name="T72" fmla="*/ 65 w 65"/>
                <a:gd name="T73" fmla="*/ 8 h 16"/>
                <a:gd name="T74" fmla="*/ 75 w 65"/>
                <a:gd name="T75" fmla="*/ 8 h 16"/>
                <a:gd name="T76" fmla="*/ 85 w 65"/>
                <a:gd name="T77" fmla="*/ 9 h 16"/>
                <a:gd name="T78" fmla="*/ 85 w 65"/>
                <a:gd name="T79" fmla="*/ 11 h 1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5"/>
                <a:gd name="T121" fmla="*/ 0 h 16"/>
                <a:gd name="T122" fmla="*/ 65 w 65"/>
                <a:gd name="T123" fmla="*/ 16 h 1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5" h="16">
                  <a:moveTo>
                    <a:pt x="64" y="7"/>
                  </a:moveTo>
                  <a:lnTo>
                    <a:pt x="65" y="8"/>
                  </a:lnTo>
                  <a:lnTo>
                    <a:pt x="64" y="10"/>
                  </a:lnTo>
                  <a:lnTo>
                    <a:pt x="63" y="11"/>
                  </a:lnTo>
                  <a:lnTo>
                    <a:pt x="62" y="11"/>
                  </a:lnTo>
                  <a:lnTo>
                    <a:pt x="60" y="12"/>
                  </a:lnTo>
                  <a:lnTo>
                    <a:pt x="58" y="14"/>
                  </a:lnTo>
                  <a:lnTo>
                    <a:pt x="56" y="15"/>
                  </a:lnTo>
                  <a:lnTo>
                    <a:pt x="54" y="16"/>
                  </a:lnTo>
                  <a:lnTo>
                    <a:pt x="51" y="16"/>
                  </a:lnTo>
                  <a:lnTo>
                    <a:pt x="48" y="15"/>
                  </a:lnTo>
                  <a:lnTo>
                    <a:pt x="46" y="14"/>
                  </a:lnTo>
                  <a:lnTo>
                    <a:pt x="44" y="14"/>
                  </a:lnTo>
                  <a:lnTo>
                    <a:pt x="42" y="14"/>
                  </a:lnTo>
                  <a:lnTo>
                    <a:pt x="41" y="14"/>
                  </a:lnTo>
                  <a:lnTo>
                    <a:pt x="38" y="12"/>
                  </a:lnTo>
                  <a:lnTo>
                    <a:pt x="35" y="11"/>
                  </a:lnTo>
                  <a:lnTo>
                    <a:pt x="34" y="10"/>
                  </a:lnTo>
                  <a:lnTo>
                    <a:pt x="32" y="10"/>
                  </a:lnTo>
                  <a:lnTo>
                    <a:pt x="31" y="10"/>
                  </a:lnTo>
                  <a:lnTo>
                    <a:pt x="30" y="11"/>
                  </a:lnTo>
                  <a:lnTo>
                    <a:pt x="29" y="11"/>
                  </a:lnTo>
                  <a:lnTo>
                    <a:pt x="19" y="11"/>
                  </a:lnTo>
                  <a:lnTo>
                    <a:pt x="9" y="11"/>
                  </a:lnTo>
                  <a:lnTo>
                    <a:pt x="8" y="12"/>
                  </a:lnTo>
                  <a:lnTo>
                    <a:pt x="6" y="12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2" y="9"/>
                  </a:lnTo>
                  <a:lnTo>
                    <a:pt x="5" y="7"/>
                  </a:lnTo>
                  <a:lnTo>
                    <a:pt x="7" y="6"/>
                  </a:lnTo>
                  <a:lnTo>
                    <a:pt x="10" y="5"/>
                  </a:lnTo>
                  <a:lnTo>
                    <a:pt x="13" y="6"/>
                  </a:lnTo>
                  <a:lnTo>
                    <a:pt x="16" y="7"/>
                  </a:lnTo>
                  <a:lnTo>
                    <a:pt x="18" y="6"/>
                  </a:lnTo>
                  <a:lnTo>
                    <a:pt x="20" y="5"/>
                  </a:lnTo>
                  <a:lnTo>
                    <a:pt x="22" y="4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1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2"/>
                  </a:lnTo>
                  <a:lnTo>
                    <a:pt x="37" y="3"/>
                  </a:lnTo>
                  <a:lnTo>
                    <a:pt x="37" y="4"/>
                  </a:lnTo>
                  <a:lnTo>
                    <a:pt x="38" y="5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41" y="3"/>
                  </a:lnTo>
                  <a:lnTo>
                    <a:pt x="43" y="3"/>
                  </a:lnTo>
                  <a:lnTo>
                    <a:pt x="45" y="4"/>
                  </a:lnTo>
                  <a:lnTo>
                    <a:pt x="47" y="4"/>
                  </a:lnTo>
                  <a:lnTo>
                    <a:pt x="47" y="5"/>
                  </a:lnTo>
                  <a:lnTo>
                    <a:pt x="46" y="6"/>
                  </a:lnTo>
                  <a:lnTo>
                    <a:pt x="46" y="7"/>
                  </a:lnTo>
                  <a:lnTo>
                    <a:pt x="47" y="8"/>
                  </a:lnTo>
                  <a:lnTo>
                    <a:pt x="48" y="8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50" y="6"/>
                  </a:lnTo>
                  <a:lnTo>
                    <a:pt x="53" y="6"/>
                  </a:lnTo>
                  <a:lnTo>
                    <a:pt x="57" y="6"/>
                  </a:lnTo>
                  <a:lnTo>
                    <a:pt x="61" y="7"/>
                  </a:lnTo>
                  <a:lnTo>
                    <a:pt x="65" y="7"/>
                  </a:lnTo>
                  <a:lnTo>
                    <a:pt x="65" y="8"/>
                  </a:lnTo>
                </a:path>
              </a:pathLst>
            </a:custGeom>
            <a:solidFill>
              <a:srgbClr val="79AD75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53" name="Freeform 180"/>
            <p:cNvSpPr>
              <a:spLocks/>
            </p:cNvSpPr>
            <p:nvPr/>
          </p:nvSpPr>
          <p:spPr bwMode="gray">
            <a:xfrm>
              <a:off x="4038" y="4047"/>
              <a:ext cx="27" cy="17"/>
            </a:xfrm>
            <a:custGeom>
              <a:avLst/>
              <a:gdLst>
                <a:gd name="T0" fmla="*/ 1 w 21"/>
                <a:gd name="T1" fmla="*/ 4 h 13"/>
                <a:gd name="T2" fmla="*/ 6 w 21"/>
                <a:gd name="T3" fmla="*/ 0 h 13"/>
                <a:gd name="T4" fmla="*/ 12 w 21"/>
                <a:gd name="T5" fmla="*/ 0 h 13"/>
                <a:gd name="T6" fmla="*/ 17 w 21"/>
                <a:gd name="T7" fmla="*/ 0 h 13"/>
                <a:gd name="T8" fmla="*/ 19 w 21"/>
                <a:gd name="T9" fmla="*/ 1 h 13"/>
                <a:gd name="T10" fmla="*/ 21 w 21"/>
                <a:gd name="T11" fmla="*/ 4 h 13"/>
                <a:gd name="T12" fmla="*/ 23 w 21"/>
                <a:gd name="T13" fmla="*/ 4 h 13"/>
                <a:gd name="T14" fmla="*/ 26 w 21"/>
                <a:gd name="T15" fmla="*/ 4 h 13"/>
                <a:gd name="T16" fmla="*/ 27 w 21"/>
                <a:gd name="T17" fmla="*/ 4 h 13"/>
                <a:gd name="T18" fmla="*/ 27 w 21"/>
                <a:gd name="T19" fmla="*/ 8 h 13"/>
                <a:gd name="T20" fmla="*/ 27 w 21"/>
                <a:gd name="T21" fmla="*/ 10 h 13"/>
                <a:gd name="T22" fmla="*/ 26 w 21"/>
                <a:gd name="T23" fmla="*/ 12 h 13"/>
                <a:gd name="T24" fmla="*/ 24 w 21"/>
                <a:gd name="T25" fmla="*/ 13 h 13"/>
                <a:gd name="T26" fmla="*/ 23 w 21"/>
                <a:gd name="T27" fmla="*/ 14 h 13"/>
                <a:gd name="T28" fmla="*/ 21 w 21"/>
                <a:gd name="T29" fmla="*/ 14 h 13"/>
                <a:gd name="T30" fmla="*/ 18 w 21"/>
                <a:gd name="T31" fmla="*/ 14 h 13"/>
                <a:gd name="T32" fmla="*/ 15 w 21"/>
                <a:gd name="T33" fmla="*/ 16 h 13"/>
                <a:gd name="T34" fmla="*/ 13 w 21"/>
                <a:gd name="T35" fmla="*/ 17 h 13"/>
                <a:gd name="T36" fmla="*/ 12 w 21"/>
                <a:gd name="T37" fmla="*/ 17 h 13"/>
                <a:gd name="T38" fmla="*/ 9 w 21"/>
                <a:gd name="T39" fmla="*/ 17 h 13"/>
                <a:gd name="T40" fmla="*/ 6 w 21"/>
                <a:gd name="T41" fmla="*/ 16 h 13"/>
                <a:gd name="T42" fmla="*/ 4 w 21"/>
                <a:gd name="T43" fmla="*/ 14 h 13"/>
                <a:gd name="T44" fmla="*/ 3 w 21"/>
                <a:gd name="T45" fmla="*/ 12 h 13"/>
                <a:gd name="T46" fmla="*/ 0 w 21"/>
                <a:gd name="T47" fmla="*/ 9 h 13"/>
                <a:gd name="T48" fmla="*/ 0 w 21"/>
                <a:gd name="T49" fmla="*/ 7 h 13"/>
                <a:gd name="T50" fmla="*/ 1 w 21"/>
                <a:gd name="T51" fmla="*/ 4 h 13"/>
                <a:gd name="T52" fmla="*/ 1 w 21"/>
                <a:gd name="T53" fmla="*/ 4 h 13"/>
                <a:gd name="T54" fmla="*/ 1 w 21"/>
                <a:gd name="T55" fmla="*/ 4 h 1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1"/>
                <a:gd name="T85" fmla="*/ 0 h 13"/>
                <a:gd name="T86" fmla="*/ 21 w 21"/>
                <a:gd name="T87" fmla="*/ 13 h 1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1" h="13">
                  <a:moveTo>
                    <a:pt x="1" y="3"/>
                  </a:moveTo>
                  <a:lnTo>
                    <a:pt x="5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5" y="1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0" y="9"/>
                  </a:lnTo>
                  <a:lnTo>
                    <a:pt x="19" y="10"/>
                  </a:lnTo>
                  <a:lnTo>
                    <a:pt x="18" y="11"/>
                  </a:lnTo>
                  <a:lnTo>
                    <a:pt x="16" y="11"/>
                  </a:lnTo>
                  <a:lnTo>
                    <a:pt x="14" y="11"/>
                  </a:lnTo>
                  <a:lnTo>
                    <a:pt x="12" y="12"/>
                  </a:lnTo>
                  <a:lnTo>
                    <a:pt x="10" y="13"/>
                  </a:lnTo>
                  <a:lnTo>
                    <a:pt x="9" y="13"/>
                  </a:lnTo>
                  <a:lnTo>
                    <a:pt x="7" y="13"/>
                  </a:lnTo>
                  <a:lnTo>
                    <a:pt x="5" y="12"/>
                  </a:lnTo>
                  <a:lnTo>
                    <a:pt x="3" y="11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79AD75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54" name="Freeform 181"/>
            <p:cNvSpPr>
              <a:spLocks/>
            </p:cNvSpPr>
            <p:nvPr/>
          </p:nvSpPr>
          <p:spPr bwMode="gray">
            <a:xfrm>
              <a:off x="4038" y="4047"/>
              <a:ext cx="27" cy="17"/>
            </a:xfrm>
            <a:custGeom>
              <a:avLst/>
              <a:gdLst>
                <a:gd name="T0" fmla="*/ 1 w 21"/>
                <a:gd name="T1" fmla="*/ 4 h 13"/>
                <a:gd name="T2" fmla="*/ 6 w 21"/>
                <a:gd name="T3" fmla="*/ 0 h 13"/>
                <a:gd name="T4" fmla="*/ 12 w 21"/>
                <a:gd name="T5" fmla="*/ 0 h 13"/>
                <a:gd name="T6" fmla="*/ 17 w 21"/>
                <a:gd name="T7" fmla="*/ 0 h 13"/>
                <a:gd name="T8" fmla="*/ 19 w 21"/>
                <a:gd name="T9" fmla="*/ 1 h 13"/>
                <a:gd name="T10" fmla="*/ 21 w 21"/>
                <a:gd name="T11" fmla="*/ 4 h 13"/>
                <a:gd name="T12" fmla="*/ 23 w 21"/>
                <a:gd name="T13" fmla="*/ 4 h 13"/>
                <a:gd name="T14" fmla="*/ 26 w 21"/>
                <a:gd name="T15" fmla="*/ 4 h 13"/>
                <a:gd name="T16" fmla="*/ 27 w 21"/>
                <a:gd name="T17" fmla="*/ 4 h 13"/>
                <a:gd name="T18" fmla="*/ 27 w 21"/>
                <a:gd name="T19" fmla="*/ 8 h 13"/>
                <a:gd name="T20" fmla="*/ 27 w 21"/>
                <a:gd name="T21" fmla="*/ 10 h 13"/>
                <a:gd name="T22" fmla="*/ 26 w 21"/>
                <a:gd name="T23" fmla="*/ 12 h 13"/>
                <a:gd name="T24" fmla="*/ 24 w 21"/>
                <a:gd name="T25" fmla="*/ 13 h 13"/>
                <a:gd name="T26" fmla="*/ 23 w 21"/>
                <a:gd name="T27" fmla="*/ 14 h 13"/>
                <a:gd name="T28" fmla="*/ 21 w 21"/>
                <a:gd name="T29" fmla="*/ 14 h 13"/>
                <a:gd name="T30" fmla="*/ 18 w 21"/>
                <a:gd name="T31" fmla="*/ 14 h 13"/>
                <a:gd name="T32" fmla="*/ 15 w 21"/>
                <a:gd name="T33" fmla="*/ 16 h 13"/>
                <a:gd name="T34" fmla="*/ 13 w 21"/>
                <a:gd name="T35" fmla="*/ 17 h 13"/>
                <a:gd name="T36" fmla="*/ 12 w 21"/>
                <a:gd name="T37" fmla="*/ 17 h 13"/>
                <a:gd name="T38" fmla="*/ 9 w 21"/>
                <a:gd name="T39" fmla="*/ 17 h 13"/>
                <a:gd name="T40" fmla="*/ 6 w 21"/>
                <a:gd name="T41" fmla="*/ 16 h 13"/>
                <a:gd name="T42" fmla="*/ 4 w 21"/>
                <a:gd name="T43" fmla="*/ 14 h 13"/>
                <a:gd name="T44" fmla="*/ 3 w 21"/>
                <a:gd name="T45" fmla="*/ 12 h 13"/>
                <a:gd name="T46" fmla="*/ 0 w 21"/>
                <a:gd name="T47" fmla="*/ 9 h 13"/>
                <a:gd name="T48" fmla="*/ 0 w 21"/>
                <a:gd name="T49" fmla="*/ 7 h 13"/>
                <a:gd name="T50" fmla="*/ 1 w 21"/>
                <a:gd name="T51" fmla="*/ 4 h 13"/>
                <a:gd name="T52" fmla="*/ 1 w 21"/>
                <a:gd name="T53" fmla="*/ 4 h 13"/>
                <a:gd name="T54" fmla="*/ 1 w 21"/>
                <a:gd name="T55" fmla="*/ 4 h 1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1"/>
                <a:gd name="T85" fmla="*/ 0 h 13"/>
                <a:gd name="T86" fmla="*/ 21 w 21"/>
                <a:gd name="T87" fmla="*/ 13 h 1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1" h="13">
                  <a:moveTo>
                    <a:pt x="1" y="3"/>
                  </a:moveTo>
                  <a:lnTo>
                    <a:pt x="5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5" y="1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0" y="9"/>
                  </a:lnTo>
                  <a:lnTo>
                    <a:pt x="19" y="10"/>
                  </a:lnTo>
                  <a:lnTo>
                    <a:pt x="18" y="11"/>
                  </a:lnTo>
                  <a:lnTo>
                    <a:pt x="16" y="11"/>
                  </a:lnTo>
                  <a:lnTo>
                    <a:pt x="14" y="11"/>
                  </a:lnTo>
                  <a:lnTo>
                    <a:pt x="12" y="12"/>
                  </a:lnTo>
                  <a:lnTo>
                    <a:pt x="10" y="13"/>
                  </a:lnTo>
                  <a:lnTo>
                    <a:pt x="9" y="13"/>
                  </a:lnTo>
                  <a:lnTo>
                    <a:pt x="7" y="13"/>
                  </a:lnTo>
                  <a:lnTo>
                    <a:pt x="5" y="12"/>
                  </a:lnTo>
                  <a:lnTo>
                    <a:pt x="3" y="11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1" y="3"/>
                  </a:lnTo>
                </a:path>
              </a:pathLst>
            </a:custGeom>
            <a:solidFill>
              <a:srgbClr val="79AD75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55" name="Freeform 182"/>
            <p:cNvSpPr>
              <a:spLocks/>
            </p:cNvSpPr>
            <p:nvPr/>
          </p:nvSpPr>
          <p:spPr bwMode="gray">
            <a:xfrm>
              <a:off x="4119" y="4037"/>
              <a:ext cx="22" cy="12"/>
            </a:xfrm>
            <a:custGeom>
              <a:avLst/>
              <a:gdLst>
                <a:gd name="T0" fmla="*/ 1 w 17"/>
                <a:gd name="T1" fmla="*/ 4 h 9"/>
                <a:gd name="T2" fmla="*/ 3 w 17"/>
                <a:gd name="T3" fmla="*/ 3 h 9"/>
                <a:gd name="T4" fmla="*/ 4 w 17"/>
                <a:gd name="T5" fmla="*/ 1 h 9"/>
                <a:gd name="T6" fmla="*/ 5 w 17"/>
                <a:gd name="T7" fmla="*/ 0 h 9"/>
                <a:gd name="T8" fmla="*/ 6 w 17"/>
                <a:gd name="T9" fmla="*/ 0 h 9"/>
                <a:gd name="T10" fmla="*/ 8 w 17"/>
                <a:gd name="T11" fmla="*/ 1 h 9"/>
                <a:gd name="T12" fmla="*/ 10 w 17"/>
                <a:gd name="T13" fmla="*/ 1 h 9"/>
                <a:gd name="T14" fmla="*/ 13 w 17"/>
                <a:gd name="T15" fmla="*/ 1 h 9"/>
                <a:gd name="T16" fmla="*/ 16 w 17"/>
                <a:gd name="T17" fmla="*/ 1 h 9"/>
                <a:gd name="T18" fmla="*/ 18 w 17"/>
                <a:gd name="T19" fmla="*/ 1 h 9"/>
                <a:gd name="T20" fmla="*/ 19 w 17"/>
                <a:gd name="T21" fmla="*/ 3 h 9"/>
                <a:gd name="T22" fmla="*/ 21 w 17"/>
                <a:gd name="T23" fmla="*/ 3 h 9"/>
                <a:gd name="T24" fmla="*/ 21 w 17"/>
                <a:gd name="T25" fmla="*/ 3 h 9"/>
                <a:gd name="T26" fmla="*/ 22 w 17"/>
                <a:gd name="T27" fmla="*/ 4 h 9"/>
                <a:gd name="T28" fmla="*/ 22 w 17"/>
                <a:gd name="T29" fmla="*/ 5 h 9"/>
                <a:gd name="T30" fmla="*/ 21 w 17"/>
                <a:gd name="T31" fmla="*/ 7 h 9"/>
                <a:gd name="T32" fmla="*/ 19 w 17"/>
                <a:gd name="T33" fmla="*/ 7 h 9"/>
                <a:gd name="T34" fmla="*/ 18 w 17"/>
                <a:gd name="T35" fmla="*/ 7 h 9"/>
                <a:gd name="T36" fmla="*/ 17 w 17"/>
                <a:gd name="T37" fmla="*/ 8 h 9"/>
                <a:gd name="T38" fmla="*/ 16 w 17"/>
                <a:gd name="T39" fmla="*/ 9 h 9"/>
                <a:gd name="T40" fmla="*/ 14 w 17"/>
                <a:gd name="T41" fmla="*/ 9 h 9"/>
                <a:gd name="T42" fmla="*/ 12 w 17"/>
                <a:gd name="T43" fmla="*/ 9 h 9"/>
                <a:gd name="T44" fmla="*/ 12 w 17"/>
                <a:gd name="T45" fmla="*/ 11 h 9"/>
                <a:gd name="T46" fmla="*/ 12 w 17"/>
                <a:gd name="T47" fmla="*/ 11 h 9"/>
                <a:gd name="T48" fmla="*/ 9 w 17"/>
                <a:gd name="T49" fmla="*/ 12 h 9"/>
                <a:gd name="T50" fmla="*/ 5 w 17"/>
                <a:gd name="T51" fmla="*/ 12 h 9"/>
                <a:gd name="T52" fmla="*/ 3 w 17"/>
                <a:gd name="T53" fmla="*/ 11 h 9"/>
                <a:gd name="T54" fmla="*/ 1 w 17"/>
                <a:gd name="T55" fmla="*/ 9 h 9"/>
                <a:gd name="T56" fmla="*/ 0 w 17"/>
                <a:gd name="T57" fmla="*/ 8 h 9"/>
                <a:gd name="T58" fmla="*/ 0 w 17"/>
                <a:gd name="T59" fmla="*/ 5 h 9"/>
                <a:gd name="T60" fmla="*/ 1 w 17"/>
                <a:gd name="T61" fmla="*/ 4 h 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7"/>
                <a:gd name="T94" fmla="*/ 0 h 9"/>
                <a:gd name="T95" fmla="*/ 17 w 17"/>
                <a:gd name="T96" fmla="*/ 9 h 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7" h="9">
                  <a:moveTo>
                    <a:pt x="1" y="3"/>
                  </a:moveTo>
                  <a:lnTo>
                    <a:pt x="2" y="2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3"/>
                  </a:lnTo>
                  <a:lnTo>
                    <a:pt x="17" y="4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3" y="6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7" y="9"/>
                  </a:lnTo>
                  <a:lnTo>
                    <a:pt x="4" y="9"/>
                  </a:lnTo>
                  <a:lnTo>
                    <a:pt x="2" y="8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79AD75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56" name="Freeform 183"/>
            <p:cNvSpPr>
              <a:spLocks/>
            </p:cNvSpPr>
            <p:nvPr/>
          </p:nvSpPr>
          <p:spPr bwMode="gray">
            <a:xfrm>
              <a:off x="4119" y="4037"/>
              <a:ext cx="22" cy="12"/>
            </a:xfrm>
            <a:custGeom>
              <a:avLst/>
              <a:gdLst>
                <a:gd name="T0" fmla="*/ 1 w 17"/>
                <a:gd name="T1" fmla="*/ 4 h 9"/>
                <a:gd name="T2" fmla="*/ 3 w 17"/>
                <a:gd name="T3" fmla="*/ 3 h 9"/>
                <a:gd name="T4" fmla="*/ 4 w 17"/>
                <a:gd name="T5" fmla="*/ 1 h 9"/>
                <a:gd name="T6" fmla="*/ 5 w 17"/>
                <a:gd name="T7" fmla="*/ 0 h 9"/>
                <a:gd name="T8" fmla="*/ 6 w 17"/>
                <a:gd name="T9" fmla="*/ 0 h 9"/>
                <a:gd name="T10" fmla="*/ 8 w 17"/>
                <a:gd name="T11" fmla="*/ 1 h 9"/>
                <a:gd name="T12" fmla="*/ 10 w 17"/>
                <a:gd name="T13" fmla="*/ 1 h 9"/>
                <a:gd name="T14" fmla="*/ 13 w 17"/>
                <a:gd name="T15" fmla="*/ 1 h 9"/>
                <a:gd name="T16" fmla="*/ 16 w 17"/>
                <a:gd name="T17" fmla="*/ 1 h 9"/>
                <a:gd name="T18" fmla="*/ 18 w 17"/>
                <a:gd name="T19" fmla="*/ 1 h 9"/>
                <a:gd name="T20" fmla="*/ 19 w 17"/>
                <a:gd name="T21" fmla="*/ 3 h 9"/>
                <a:gd name="T22" fmla="*/ 21 w 17"/>
                <a:gd name="T23" fmla="*/ 3 h 9"/>
                <a:gd name="T24" fmla="*/ 21 w 17"/>
                <a:gd name="T25" fmla="*/ 3 h 9"/>
                <a:gd name="T26" fmla="*/ 22 w 17"/>
                <a:gd name="T27" fmla="*/ 4 h 9"/>
                <a:gd name="T28" fmla="*/ 22 w 17"/>
                <a:gd name="T29" fmla="*/ 5 h 9"/>
                <a:gd name="T30" fmla="*/ 21 w 17"/>
                <a:gd name="T31" fmla="*/ 7 h 9"/>
                <a:gd name="T32" fmla="*/ 19 w 17"/>
                <a:gd name="T33" fmla="*/ 7 h 9"/>
                <a:gd name="T34" fmla="*/ 18 w 17"/>
                <a:gd name="T35" fmla="*/ 7 h 9"/>
                <a:gd name="T36" fmla="*/ 17 w 17"/>
                <a:gd name="T37" fmla="*/ 8 h 9"/>
                <a:gd name="T38" fmla="*/ 16 w 17"/>
                <a:gd name="T39" fmla="*/ 9 h 9"/>
                <a:gd name="T40" fmla="*/ 14 w 17"/>
                <a:gd name="T41" fmla="*/ 9 h 9"/>
                <a:gd name="T42" fmla="*/ 12 w 17"/>
                <a:gd name="T43" fmla="*/ 9 h 9"/>
                <a:gd name="T44" fmla="*/ 12 w 17"/>
                <a:gd name="T45" fmla="*/ 11 h 9"/>
                <a:gd name="T46" fmla="*/ 12 w 17"/>
                <a:gd name="T47" fmla="*/ 11 h 9"/>
                <a:gd name="T48" fmla="*/ 9 w 17"/>
                <a:gd name="T49" fmla="*/ 12 h 9"/>
                <a:gd name="T50" fmla="*/ 5 w 17"/>
                <a:gd name="T51" fmla="*/ 12 h 9"/>
                <a:gd name="T52" fmla="*/ 3 w 17"/>
                <a:gd name="T53" fmla="*/ 11 h 9"/>
                <a:gd name="T54" fmla="*/ 1 w 17"/>
                <a:gd name="T55" fmla="*/ 9 h 9"/>
                <a:gd name="T56" fmla="*/ 0 w 17"/>
                <a:gd name="T57" fmla="*/ 8 h 9"/>
                <a:gd name="T58" fmla="*/ 0 w 17"/>
                <a:gd name="T59" fmla="*/ 5 h 9"/>
                <a:gd name="T60" fmla="*/ 1 w 17"/>
                <a:gd name="T61" fmla="*/ 4 h 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7"/>
                <a:gd name="T94" fmla="*/ 0 h 9"/>
                <a:gd name="T95" fmla="*/ 17 w 17"/>
                <a:gd name="T96" fmla="*/ 9 h 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7" h="9">
                  <a:moveTo>
                    <a:pt x="1" y="3"/>
                  </a:moveTo>
                  <a:lnTo>
                    <a:pt x="2" y="2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3"/>
                  </a:lnTo>
                  <a:lnTo>
                    <a:pt x="17" y="4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3" y="6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7" y="9"/>
                  </a:lnTo>
                  <a:lnTo>
                    <a:pt x="4" y="9"/>
                  </a:lnTo>
                  <a:lnTo>
                    <a:pt x="2" y="8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3"/>
                  </a:lnTo>
                </a:path>
              </a:pathLst>
            </a:custGeom>
            <a:solidFill>
              <a:srgbClr val="79AD75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57" name="Freeform 184"/>
            <p:cNvSpPr>
              <a:spLocks/>
            </p:cNvSpPr>
            <p:nvPr/>
          </p:nvSpPr>
          <p:spPr bwMode="gray">
            <a:xfrm>
              <a:off x="3815" y="2676"/>
              <a:ext cx="216" cy="1341"/>
            </a:xfrm>
            <a:custGeom>
              <a:avLst/>
              <a:gdLst>
                <a:gd name="T0" fmla="*/ 116 w 166"/>
                <a:gd name="T1" fmla="*/ 108 h 1028"/>
                <a:gd name="T2" fmla="*/ 99 w 166"/>
                <a:gd name="T3" fmla="*/ 91 h 1028"/>
                <a:gd name="T4" fmla="*/ 113 w 166"/>
                <a:gd name="T5" fmla="*/ 67 h 1028"/>
                <a:gd name="T6" fmla="*/ 96 w 166"/>
                <a:gd name="T7" fmla="*/ 46 h 1028"/>
                <a:gd name="T8" fmla="*/ 43 w 166"/>
                <a:gd name="T9" fmla="*/ 29 h 1028"/>
                <a:gd name="T10" fmla="*/ 57 w 166"/>
                <a:gd name="T11" fmla="*/ 142 h 1028"/>
                <a:gd name="T12" fmla="*/ 40 w 166"/>
                <a:gd name="T13" fmla="*/ 214 h 1028"/>
                <a:gd name="T14" fmla="*/ 48 w 166"/>
                <a:gd name="T15" fmla="*/ 314 h 1028"/>
                <a:gd name="T16" fmla="*/ 38 w 166"/>
                <a:gd name="T17" fmla="*/ 400 h 1028"/>
                <a:gd name="T18" fmla="*/ 34 w 166"/>
                <a:gd name="T19" fmla="*/ 464 h 1028"/>
                <a:gd name="T20" fmla="*/ 39 w 166"/>
                <a:gd name="T21" fmla="*/ 526 h 1028"/>
                <a:gd name="T22" fmla="*/ 43 w 166"/>
                <a:gd name="T23" fmla="*/ 588 h 1028"/>
                <a:gd name="T24" fmla="*/ 21 w 166"/>
                <a:gd name="T25" fmla="*/ 674 h 1028"/>
                <a:gd name="T26" fmla="*/ 1 w 166"/>
                <a:gd name="T27" fmla="*/ 762 h 1028"/>
                <a:gd name="T28" fmla="*/ 5 w 166"/>
                <a:gd name="T29" fmla="*/ 840 h 1028"/>
                <a:gd name="T30" fmla="*/ 7 w 166"/>
                <a:gd name="T31" fmla="*/ 873 h 1028"/>
                <a:gd name="T32" fmla="*/ 31 w 166"/>
                <a:gd name="T33" fmla="*/ 917 h 1028"/>
                <a:gd name="T34" fmla="*/ 48 w 166"/>
                <a:gd name="T35" fmla="*/ 916 h 1028"/>
                <a:gd name="T36" fmla="*/ 51 w 166"/>
                <a:gd name="T37" fmla="*/ 942 h 1028"/>
                <a:gd name="T38" fmla="*/ 44 w 166"/>
                <a:gd name="T39" fmla="*/ 968 h 1028"/>
                <a:gd name="T40" fmla="*/ 48 w 166"/>
                <a:gd name="T41" fmla="*/ 999 h 1028"/>
                <a:gd name="T42" fmla="*/ 62 w 166"/>
                <a:gd name="T43" fmla="*/ 1003 h 1028"/>
                <a:gd name="T44" fmla="*/ 44 w 166"/>
                <a:gd name="T45" fmla="*/ 1040 h 1028"/>
                <a:gd name="T46" fmla="*/ 42 w 166"/>
                <a:gd name="T47" fmla="*/ 1074 h 1028"/>
                <a:gd name="T48" fmla="*/ 10 w 166"/>
                <a:gd name="T49" fmla="*/ 1070 h 1028"/>
                <a:gd name="T50" fmla="*/ 10 w 166"/>
                <a:gd name="T51" fmla="*/ 1083 h 1028"/>
                <a:gd name="T52" fmla="*/ 9 w 166"/>
                <a:gd name="T53" fmla="*/ 1093 h 1028"/>
                <a:gd name="T54" fmla="*/ 38 w 166"/>
                <a:gd name="T55" fmla="*/ 1107 h 1028"/>
                <a:gd name="T56" fmla="*/ 31 w 166"/>
                <a:gd name="T57" fmla="*/ 1121 h 1028"/>
                <a:gd name="T58" fmla="*/ 36 w 166"/>
                <a:gd name="T59" fmla="*/ 1138 h 1028"/>
                <a:gd name="T60" fmla="*/ 57 w 166"/>
                <a:gd name="T61" fmla="*/ 1140 h 1028"/>
                <a:gd name="T62" fmla="*/ 36 w 166"/>
                <a:gd name="T63" fmla="*/ 1147 h 1028"/>
                <a:gd name="T64" fmla="*/ 47 w 166"/>
                <a:gd name="T65" fmla="*/ 1174 h 1028"/>
                <a:gd name="T66" fmla="*/ 61 w 166"/>
                <a:gd name="T67" fmla="*/ 1187 h 1028"/>
                <a:gd name="T68" fmla="*/ 65 w 166"/>
                <a:gd name="T69" fmla="*/ 1229 h 1028"/>
                <a:gd name="T70" fmla="*/ 79 w 166"/>
                <a:gd name="T71" fmla="*/ 1276 h 1028"/>
                <a:gd name="T72" fmla="*/ 98 w 166"/>
                <a:gd name="T73" fmla="*/ 1277 h 1028"/>
                <a:gd name="T74" fmla="*/ 112 w 166"/>
                <a:gd name="T75" fmla="*/ 1273 h 1028"/>
                <a:gd name="T76" fmla="*/ 90 w 166"/>
                <a:gd name="T77" fmla="*/ 1307 h 1028"/>
                <a:gd name="T78" fmla="*/ 124 w 166"/>
                <a:gd name="T79" fmla="*/ 1297 h 1028"/>
                <a:gd name="T80" fmla="*/ 130 w 166"/>
                <a:gd name="T81" fmla="*/ 1324 h 1028"/>
                <a:gd name="T82" fmla="*/ 156 w 166"/>
                <a:gd name="T83" fmla="*/ 1338 h 1028"/>
                <a:gd name="T84" fmla="*/ 160 w 166"/>
                <a:gd name="T85" fmla="*/ 1304 h 1028"/>
                <a:gd name="T86" fmla="*/ 211 w 166"/>
                <a:gd name="T87" fmla="*/ 1274 h 1028"/>
                <a:gd name="T88" fmla="*/ 117 w 166"/>
                <a:gd name="T89" fmla="*/ 1231 h 1028"/>
                <a:gd name="T90" fmla="*/ 98 w 166"/>
                <a:gd name="T91" fmla="*/ 1118 h 1028"/>
                <a:gd name="T92" fmla="*/ 108 w 166"/>
                <a:gd name="T93" fmla="*/ 1075 h 1028"/>
                <a:gd name="T94" fmla="*/ 101 w 166"/>
                <a:gd name="T95" fmla="*/ 1023 h 1028"/>
                <a:gd name="T96" fmla="*/ 108 w 166"/>
                <a:gd name="T97" fmla="*/ 995 h 1028"/>
                <a:gd name="T98" fmla="*/ 91 w 166"/>
                <a:gd name="T99" fmla="*/ 972 h 1028"/>
                <a:gd name="T100" fmla="*/ 82 w 166"/>
                <a:gd name="T101" fmla="*/ 817 h 1028"/>
                <a:gd name="T102" fmla="*/ 90 w 166"/>
                <a:gd name="T103" fmla="*/ 780 h 1028"/>
                <a:gd name="T104" fmla="*/ 95 w 166"/>
                <a:gd name="T105" fmla="*/ 668 h 1028"/>
                <a:gd name="T106" fmla="*/ 112 w 166"/>
                <a:gd name="T107" fmla="*/ 596 h 1028"/>
                <a:gd name="T108" fmla="*/ 87 w 166"/>
                <a:gd name="T109" fmla="*/ 528 h 1028"/>
                <a:gd name="T110" fmla="*/ 86 w 166"/>
                <a:gd name="T111" fmla="*/ 488 h 1028"/>
                <a:gd name="T112" fmla="*/ 107 w 166"/>
                <a:gd name="T113" fmla="*/ 389 h 1028"/>
                <a:gd name="T114" fmla="*/ 130 w 166"/>
                <a:gd name="T115" fmla="*/ 307 h 1028"/>
                <a:gd name="T116" fmla="*/ 155 w 166"/>
                <a:gd name="T117" fmla="*/ 247 h 102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66"/>
                <a:gd name="T178" fmla="*/ 0 h 1028"/>
                <a:gd name="T179" fmla="*/ 166 w 166"/>
                <a:gd name="T180" fmla="*/ 1028 h 102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66" h="1028">
                  <a:moveTo>
                    <a:pt x="119" y="145"/>
                  </a:moveTo>
                  <a:lnTo>
                    <a:pt x="112" y="141"/>
                  </a:lnTo>
                  <a:lnTo>
                    <a:pt x="109" y="136"/>
                  </a:lnTo>
                  <a:lnTo>
                    <a:pt x="107" y="130"/>
                  </a:lnTo>
                  <a:lnTo>
                    <a:pt x="105" y="123"/>
                  </a:lnTo>
                  <a:lnTo>
                    <a:pt x="103" y="116"/>
                  </a:lnTo>
                  <a:lnTo>
                    <a:pt x="100" y="108"/>
                  </a:lnTo>
                  <a:lnTo>
                    <a:pt x="97" y="98"/>
                  </a:lnTo>
                  <a:lnTo>
                    <a:pt x="95" y="96"/>
                  </a:lnTo>
                  <a:lnTo>
                    <a:pt x="93" y="94"/>
                  </a:lnTo>
                  <a:lnTo>
                    <a:pt x="91" y="91"/>
                  </a:lnTo>
                  <a:lnTo>
                    <a:pt x="90" y="89"/>
                  </a:lnTo>
                  <a:lnTo>
                    <a:pt x="89" y="86"/>
                  </a:lnTo>
                  <a:lnTo>
                    <a:pt x="89" y="83"/>
                  </a:lnTo>
                  <a:lnTo>
                    <a:pt x="89" y="82"/>
                  </a:lnTo>
                  <a:lnTo>
                    <a:pt x="90" y="83"/>
                  </a:lnTo>
                  <a:lnTo>
                    <a:pt x="91" y="83"/>
                  </a:lnTo>
                  <a:lnTo>
                    <a:pt x="91" y="80"/>
                  </a:lnTo>
                  <a:lnTo>
                    <a:pt x="90" y="79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76"/>
                  </a:lnTo>
                  <a:lnTo>
                    <a:pt x="81" y="75"/>
                  </a:lnTo>
                  <a:lnTo>
                    <a:pt x="78" y="74"/>
                  </a:lnTo>
                  <a:lnTo>
                    <a:pt x="76" y="73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70"/>
                  </a:lnTo>
                  <a:lnTo>
                    <a:pt x="79" y="70"/>
                  </a:lnTo>
                  <a:lnTo>
                    <a:pt x="81" y="69"/>
                  </a:lnTo>
                  <a:lnTo>
                    <a:pt x="83" y="68"/>
                  </a:lnTo>
                  <a:lnTo>
                    <a:pt x="85" y="66"/>
                  </a:lnTo>
                  <a:lnTo>
                    <a:pt x="86" y="64"/>
                  </a:lnTo>
                  <a:lnTo>
                    <a:pt x="85" y="63"/>
                  </a:lnTo>
                  <a:lnTo>
                    <a:pt x="85" y="60"/>
                  </a:lnTo>
                  <a:lnTo>
                    <a:pt x="84" y="57"/>
                  </a:lnTo>
                  <a:lnTo>
                    <a:pt x="83" y="55"/>
                  </a:lnTo>
                  <a:lnTo>
                    <a:pt x="83" y="53"/>
                  </a:lnTo>
                  <a:lnTo>
                    <a:pt x="83" y="51"/>
                  </a:lnTo>
                  <a:lnTo>
                    <a:pt x="84" y="50"/>
                  </a:lnTo>
                  <a:lnTo>
                    <a:pt x="85" y="51"/>
                  </a:lnTo>
                  <a:lnTo>
                    <a:pt x="87" y="51"/>
                  </a:lnTo>
                  <a:lnTo>
                    <a:pt x="88" y="52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49"/>
                  </a:lnTo>
                  <a:lnTo>
                    <a:pt x="90" y="48"/>
                  </a:lnTo>
                  <a:lnTo>
                    <a:pt x="88" y="45"/>
                  </a:lnTo>
                  <a:lnTo>
                    <a:pt x="86" y="44"/>
                  </a:lnTo>
                  <a:lnTo>
                    <a:pt x="84" y="42"/>
                  </a:lnTo>
                  <a:lnTo>
                    <a:pt x="82" y="41"/>
                  </a:lnTo>
                  <a:lnTo>
                    <a:pt x="79" y="42"/>
                  </a:lnTo>
                  <a:lnTo>
                    <a:pt x="79" y="39"/>
                  </a:lnTo>
                  <a:lnTo>
                    <a:pt x="77" y="38"/>
                  </a:lnTo>
                  <a:lnTo>
                    <a:pt x="76" y="37"/>
                  </a:lnTo>
                  <a:lnTo>
                    <a:pt x="74" y="35"/>
                  </a:lnTo>
                  <a:lnTo>
                    <a:pt x="73" y="34"/>
                  </a:lnTo>
                  <a:lnTo>
                    <a:pt x="73" y="28"/>
                  </a:lnTo>
                  <a:lnTo>
                    <a:pt x="74" y="22"/>
                  </a:lnTo>
                  <a:lnTo>
                    <a:pt x="73" y="17"/>
                  </a:lnTo>
                  <a:lnTo>
                    <a:pt x="65" y="8"/>
                  </a:lnTo>
                  <a:lnTo>
                    <a:pt x="59" y="0"/>
                  </a:lnTo>
                  <a:lnTo>
                    <a:pt x="59" y="2"/>
                  </a:lnTo>
                  <a:lnTo>
                    <a:pt x="58" y="8"/>
                  </a:lnTo>
                  <a:lnTo>
                    <a:pt x="56" y="15"/>
                  </a:lnTo>
                  <a:lnTo>
                    <a:pt x="53" y="21"/>
                  </a:lnTo>
                  <a:lnTo>
                    <a:pt x="51" y="21"/>
                  </a:lnTo>
                  <a:lnTo>
                    <a:pt x="45" y="22"/>
                  </a:lnTo>
                  <a:lnTo>
                    <a:pt x="39" y="22"/>
                  </a:lnTo>
                  <a:lnTo>
                    <a:pt x="33" y="22"/>
                  </a:lnTo>
                  <a:lnTo>
                    <a:pt x="32" y="22"/>
                  </a:lnTo>
                  <a:lnTo>
                    <a:pt x="32" y="23"/>
                  </a:lnTo>
                  <a:lnTo>
                    <a:pt x="32" y="25"/>
                  </a:lnTo>
                  <a:lnTo>
                    <a:pt x="32" y="26"/>
                  </a:lnTo>
                  <a:lnTo>
                    <a:pt x="32" y="27"/>
                  </a:lnTo>
                  <a:lnTo>
                    <a:pt x="33" y="34"/>
                  </a:lnTo>
                  <a:lnTo>
                    <a:pt x="35" y="41"/>
                  </a:lnTo>
                  <a:lnTo>
                    <a:pt x="38" y="48"/>
                  </a:lnTo>
                  <a:lnTo>
                    <a:pt x="39" y="60"/>
                  </a:lnTo>
                  <a:lnTo>
                    <a:pt x="38" y="71"/>
                  </a:lnTo>
                  <a:lnTo>
                    <a:pt x="37" y="82"/>
                  </a:lnTo>
                  <a:lnTo>
                    <a:pt x="39" y="92"/>
                  </a:lnTo>
                  <a:lnTo>
                    <a:pt x="43" y="102"/>
                  </a:lnTo>
                  <a:lnTo>
                    <a:pt x="44" y="109"/>
                  </a:lnTo>
                  <a:lnTo>
                    <a:pt x="43" y="115"/>
                  </a:lnTo>
                  <a:lnTo>
                    <a:pt x="41" y="122"/>
                  </a:lnTo>
                  <a:lnTo>
                    <a:pt x="41" y="137"/>
                  </a:lnTo>
                  <a:lnTo>
                    <a:pt x="40" y="153"/>
                  </a:lnTo>
                  <a:lnTo>
                    <a:pt x="39" y="156"/>
                  </a:lnTo>
                  <a:lnTo>
                    <a:pt x="37" y="157"/>
                  </a:lnTo>
                  <a:lnTo>
                    <a:pt x="35" y="159"/>
                  </a:lnTo>
                  <a:lnTo>
                    <a:pt x="32" y="159"/>
                  </a:lnTo>
                  <a:lnTo>
                    <a:pt x="31" y="160"/>
                  </a:lnTo>
                  <a:lnTo>
                    <a:pt x="30" y="160"/>
                  </a:lnTo>
                  <a:lnTo>
                    <a:pt x="30" y="162"/>
                  </a:lnTo>
                  <a:lnTo>
                    <a:pt x="30" y="163"/>
                  </a:lnTo>
                  <a:lnTo>
                    <a:pt x="31" y="164"/>
                  </a:lnTo>
                  <a:lnTo>
                    <a:pt x="36" y="172"/>
                  </a:lnTo>
                  <a:lnTo>
                    <a:pt x="37" y="180"/>
                  </a:lnTo>
                  <a:lnTo>
                    <a:pt x="36" y="189"/>
                  </a:lnTo>
                  <a:lnTo>
                    <a:pt x="36" y="199"/>
                  </a:lnTo>
                  <a:lnTo>
                    <a:pt x="37" y="199"/>
                  </a:lnTo>
                  <a:lnTo>
                    <a:pt x="38" y="199"/>
                  </a:lnTo>
                  <a:lnTo>
                    <a:pt x="37" y="199"/>
                  </a:lnTo>
                  <a:lnTo>
                    <a:pt x="38" y="205"/>
                  </a:lnTo>
                  <a:lnTo>
                    <a:pt x="39" y="210"/>
                  </a:lnTo>
                  <a:lnTo>
                    <a:pt x="39" y="216"/>
                  </a:lnTo>
                  <a:lnTo>
                    <a:pt x="37" y="228"/>
                  </a:lnTo>
                  <a:lnTo>
                    <a:pt x="37" y="241"/>
                  </a:lnTo>
                  <a:lnTo>
                    <a:pt x="36" y="253"/>
                  </a:lnTo>
                  <a:lnTo>
                    <a:pt x="35" y="262"/>
                  </a:lnTo>
                  <a:lnTo>
                    <a:pt x="33" y="270"/>
                  </a:lnTo>
                  <a:lnTo>
                    <a:pt x="32" y="273"/>
                  </a:lnTo>
                  <a:lnTo>
                    <a:pt x="33" y="275"/>
                  </a:lnTo>
                  <a:lnTo>
                    <a:pt x="34" y="278"/>
                  </a:lnTo>
                  <a:lnTo>
                    <a:pt x="34" y="281"/>
                  </a:lnTo>
                  <a:lnTo>
                    <a:pt x="34" y="283"/>
                  </a:lnTo>
                  <a:lnTo>
                    <a:pt x="32" y="289"/>
                  </a:lnTo>
                  <a:lnTo>
                    <a:pt x="31" y="294"/>
                  </a:lnTo>
                  <a:lnTo>
                    <a:pt x="30" y="299"/>
                  </a:lnTo>
                  <a:lnTo>
                    <a:pt x="29" y="302"/>
                  </a:lnTo>
                  <a:lnTo>
                    <a:pt x="29" y="305"/>
                  </a:lnTo>
                  <a:lnTo>
                    <a:pt x="29" y="307"/>
                  </a:lnTo>
                  <a:lnTo>
                    <a:pt x="27" y="312"/>
                  </a:lnTo>
                  <a:lnTo>
                    <a:pt x="23" y="317"/>
                  </a:lnTo>
                  <a:lnTo>
                    <a:pt x="21" y="321"/>
                  </a:lnTo>
                  <a:lnTo>
                    <a:pt x="20" y="325"/>
                  </a:lnTo>
                  <a:lnTo>
                    <a:pt x="20" y="329"/>
                  </a:lnTo>
                  <a:lnTo>
                    <a:pt x="21" y="334"/>
                  </a:lnTo>
                  <a:lnTo>
                    <a:pt x="24" y="341"/>
                  </a:lnTo>
                  <a:lnTo>
                    <a:pt x="28" y="348"/>
                  </a:lnTo>
                  <a:lnTo>
                    <a:pt x="28" y="351"/>
                  </a:lnTo>
                  <a:lnTo>
                    <a:pt x="28" y="354"/>
                  </a:lnTo>
                  <a:lnTo>
                    <a:pt x="27" y="354"/>
                  </a:lnTo>
                  <a:lnTo>
                    <a:pt x="26" y="355"/>
                  </a:lnTo>
                  <a:lnTo>
                    <a:pt x="26" y="356"/>
                  </a:lnTo>
                  <a:lnTo>
                    <a:pt x="26" y="357"/>
                  </a:lnTo>
                  <a:lnTo>
                    <a:pt x="26" y="359"/>
                  </a:lnTo>
                  <a:lnTo>
                    <a:pt x="26" y="360"/>
                  </a:lnTo>
                  <a:lnTo>
                    <a:pt x="26" y="361"/>
                  </a:lnTo>
                  <a:lnTo>
                    <a:pt x="23" y="363"/>
                  </a:lnTo>
                  <a:lnTo>
                    <a:pt x="22" y="365"/>
                  </a:lnTo>
                  <a:lnTo>
                    <a:pt x="21" y="368"/>
                  </a:lnTo>
                  <a:lnTo>
                    <a:pt x="20" y="370"/>
                  </a:lnTo>
                  <a:lnTo>
                    <a:pt x="19" y="374"/>
                  </a:lnTo>
                  <a:lnTo>
                    <a:pt x="19" y="380"/>
                  </a:lnTo>
                  <a:lnTo>
                    <a:pt x="22" y="391"/>
                  </a:lnTo>
                  <a:lnTo>
                    <a:pt x="28" y="401"/>
                  </a:lnTo>
                  <a:lnTo>
                    <a:pt x="29" y="401"/>
                  </a:lnTo>
                  <a:lnTo>
                    <a:pt x="30" y="403"/>
                  </a:lnTo>
                  <a:lnTo>
                    <a:pt x="31" y="404"/>
                  </a:lnTo>
                  <a:lnTo>
                    <a:pt x="31" y="405"/>
                  </a:lnTo>
                  <a:lnTo>
                    <a:pt x="30" y="412"/>
                  </a:lnTo>
                  <a:lnTo>
                    <a:pt x="30" y="419"/>
                  </a:lnTo>
                  <a:lnTo>
                    <a:pt x="31" y="430"/>
                  </a:lnTo>
                  <a:lnTo>
                    <a:pt x="33" y="440"/>
                  </a:lnTo>
                  <a:lnTo>
                    <a:pt x="32" y="442"/>
                  </a:lnTo>
                  <a:lnTo>
                    <a:pt x="31" y="444"/>
                  </a:lnTo>
                  <a:lnTo>
                    <a:pt x="30" y="446"/>
                  </a:lnTo>
                  <a:lnTo>
                    <a:pt x="30" y="449"/>
                  </a:lnTo>
                  <a:lnTo>
                    <a:pt x="31" y="449"/>
                  </a:lnTo>
                  <a:lnTo>
                    <a:pt x="32" y="450"/>
                  </a:lnTo>
                  <a:lnTo>
                    <a:pt x="33" y="450"/>
                  </a:lnTo>
                  <a:lnTo>
                    <a:pt x="33" y="451"/>
                  </a:lnTo>
                  <a:lnTo>
                    <a:pt x="33" y="452"/>
                  </a:lnTo>
                  <a:lnTo>
                    <a:pt x="32" y="452"/>
                  </a:lnTo>
                  <a:lnTo>
                    <a:pt x="26" y="454"/>
                  </a:lnTo>
                  <a:lnTo>
                    <a:pt x="22" y="459"/>
                  </a:lnTo>
                  <a:lnTo>
                    <a:pt x="21" y="467"/>
                  </a:lnTo>
                  <a:lnTo>
                    <a:pt x="22" y="476"/>
                  </a:lnTo>
                  <a:lnTo>
                    <a:pt x="22" y="485"/>
                  </a:lnTo>
                  <a:lnTo>
                    <a:pt x="23" y="494"/>
                  </a:lnTo>
                  <a:lnTo>
                    <a:pt x="21" y="502"/>
                  </a:lnTo>
                  <a:lnTo>
                    <a:pt x="21" y="504"/>
                  </a:lnTo>
                  <a:lnTo>
                    <a:pt x="19" y="506"/>
                  </a:lnTo>
                  <a:lnTo>
                    <a:pt x="18" y="508"/>
                  </a:lnTo>
                  <a:lnTo>
                    <a:pt x="16" y="517"/>
                  </a:lnTo>
                  <a:lnTo>
                    <a:pt x="15" y="525"/>
                  </a:lnTo>
                  <a:lnTo>
                    <a:pt x="12" y="538"/>
                  </a:lnTo>
                  <a:lnTo>
                    <a:pt x="8" y="550"/>
                  </a:lnTo>
                  <a:lnTo>
                    <a:pt x="7" y="553"/>
                  </a:lnTo>
                  <a:lnTo>
                    <a:pt x="7" y="558"/>
                  </a:lnTo>
                  <a:lnTo>
                    <a:pt x="7" y="561"/>
                  </a:lnTo>
                  <a:lnTo>
                    <a:pt x="7" y="564"/>
                  </a:lnTo>
                  <a:lnTo>
                    <a:pt x="6" y="565"/>
                  </a:lnTo>
                  <a:lnTo>
                    <a:pt x="5" y="566"/>
                  </a:lnTo>
                  <a:lnTo>
                    <a:pt x="4" y="567"/>
                  </a:lnTo>
                  <a:lnTo>
                    <a:pt x="3" y="570"/>
                  </a:lnTo>
                  <a:lnTo>
                    <a:pt x="2" y="573"/>
                  </a:lnTo>
                  <a:lnTo>
                    <a:pt x="1" y="576"/>
                  </a:lnTo>
                  <a:lnTo>
                    <a:pt x="1" y="584"/>
                  </a:lnTo>
                  <a:lnTo>
                    <a:pt x="3" y="593"/>
                  </a:lnTo>
                  <a:lnTo>
                    <a:pt x="3" y="599"/>
                  </a:lnTo>
                  <a:lnTo>
                    <a:pt x="3" y="606"/>
                  </a:lnTo>
                  <a:lnTo>
                    <a:pt x="4" y="611"/>
                  </a:lnTo>
                  <a:lnTo>
                    <a:pt x="5" y="613"/>
                  </a:lnTo>
                  <a:lnTo>
                    <a:pt x="7" y="615"/>
                  </a:lnTo>
                  <a:lnTo>
                    <a:pt x="9" y="617"/>
                  </a:lnTo>
                  <a:lnTo>
                    <a:pt x="10" y="619"/>
                  </a:lnTo>
                  <a:lnTo>
                    <a:pt x="12" y="626"/>
                  </a:lnTo>
                  <a:lnTo>
                    <a:pt x="11" y="633"/>
                  </a:lnTo>
                  <a:lnTo>
                    <a:pt x="6" y="639"/>
                  </a:lnTo>
                  <a:lnTo>
                    <a:pt x="6" y="640"/>
                  </a:lnTo>
                  <a:lnTo>
                    <a:pt x="5" y="642"/>
                  </a:lnTo>
                  <a:lnTo>
                    <a:pt x="4" y="644"/>
                  </a:lnTo>
                  <a:lnTo>
                    <a:pt x="4" y="645"/>
                  </a:lnTo>
                  <a:lnTo>
                    <a:pt x="4" y="646"/>
                  </a:lnTo>
                  <a:lnTo>
                    <a:pt x="4" y="649"/>
                  </a:lnTo>
                  <a:lnTo>
                    <a:pt x="3" y="648"/>
                  </a:lnTo>
                  <a:lnTo>
                    <a:pt x="4" y="650"/>
                  </a:lnTo>
                  <a:lnTo>
                    <a:pt x="4" y="652"/>
                  </a:lnTo>
                  <a:lnTo>
                    <a:pt x="4" y="654"/>
                  </a:lnTo>
                  <a:lnTo>
                    <a:pt x="4" y="656"/>
                  </a:lnTo>
                  <a:lnTo>
                    <a:pt x="5" y="659"/>
                  </a:lnTo>
                  <a:lnTo>
                    <a:pt x="6" y="661"/>
                  </a:lnTo>
                  <a:lnTo>
                    <a:pt x="6" y="663"/>
                  </a:lnTo>
                  <a:lnTo>
                    <a:pt x="6" y="666"/>
                  </a:lnTo>
                  <a:lnTo>
                    <a:pt x="5" y="669"/>
                  </a:lnTo>
                  <a:lnTo>
                    <a:pt x="4" y="672"/>
                  </a:lnTo>
                  <a:lnTo>
                    <a:pt x="4" y="676"/>
                  </a:lnTo>
                  <a:lnTo>
                    <a:pt x="3" y="680"/>
                  </a:lnTo>
                  <a:lnTo>
                    <a:pt x="3" y="683"/>
                  </a:lnTo>
                  <a:lnTo>
                    <a:pt x="4" y="687"/>
                  </a:lnTo>
                  <a:lnTo>
                    <a:pt x="6" y="691"/>
                  </a:lnTo>
                  <a:lnTo>
                    <a:pt x="8" y="694"/>
                  </a:lnTo>
                  <a:lnTo>
                    <a:pt x="10" y="696"/>
                  </a:lnTo>
                  <a:lnTo>
                    <a:pt x="13" y="698"/>
                  </a:lnTo>
                  <a:lnTo>
                    <a:pt x="15" y="700"/>
                  </a:lnTo>
                  <a:lnTo>
                    <a:pt x="17" y="701"/>
                  </a:lnTo>
                  <a:lnTo>
                    <a:pt x="19" y="702"/>
                  </a:lnTo>
                  <a:lnTo>
                    <a:pt x="22" y="703"/>
                  </a:lnTo>
                  <a:lnTo>
                    <a:pt x="24" y="703"/>
                  </a:lnTo>
                  <a:lnTo>
                    <a:pt x="27" y="702"/>
                  </a:lnTo>
                  <a:lnTo>
                    <a:pt x="28" y="701"/>
                  </a:lnTo>
                  <a:lnTo>
                    <a:pt x="29" y="699"/>
                  </a:lnTo>
                  <a:lnTo>
                    <a:pt x="30" y="697"/>
                  </a:lnTo>
                  <a:lnTo>
                    <a:pt x="31" y="695"/>
                  </a:lnTo>
                  <a:lnTo>
                    <a:pt x="31" y="694"/>
                  </a:lnTo>
                  <a:lnTo>
                    <a:pt x="31" y="693"/>
                  </a:lnTo>
                  <a:lnTo>
                    <a:pt x="32" y="691"/>
                  </a:lnTo>
                  <a:lnTo>
                    <a:pt x="33" y="691"/>
                  </a:lnTo>
                  <a:lnTo>
                    <a:pt x="35" y="693"/>
                  </a:lnTo>
                  <a:lnTo>
                    <a:pt x="36" y="694"/>
                  </a:lnTo>
                  <a:lnTo>
                    <a:pt x="37" y="696"/>
                  </a:lnTo>
                  <a:lnTo>
                    <a:pt x="37" y="699"/>
                  </a:lnTo>
                  <a:lnTo>
                    <a:pt x="37" y="702"/>
                  </a:lnTo>
                  <a:lnTo>
                    <a:pt x="37" y="705"/>
                  </a:lnTo>
                  <a:lnTo>
                    <a:pt x="39" y="708"/>
                  </a:lnTo>
                  <a:lnTo>
                    <a:pt x="37" y="709"/>
                  </a:lnTo>
                  <a:lnTo>
                    <a:pt x="35" y="711"/>
                  </a:lnTo>
                  <a:lnTo>
                    <a:pt x="34" y="712"/>
                  </a:lnTo>
                  <a:lnTo>
                    <a:pt x="34" y="714"/>
                  </a:lnTo>
                  <a:lnTo>
                    <a:pt x="35" y="716"/>
                  </a:lnTo>
                  <a:lnTo>
                    <a:pt x="36" y="718"/>
                  </a:lnTo>
                  <a:lnTo>
                    <a:pt x="37" y="719"/>
                  </a:lnTo>
                  <a:lnTo>
                    <a:pt x="39" y="720"/>
                  </a:lnTo>
                  <a:lnTo>
                    <a:pt x="39" y="721"/>
                  </a:lnTo>
                  <a:lnTo>
                    <a:pt x="39" y="722"/>
                  </a:lnTo>
                  <a:lnTo>
                    <a:pt x="38" y="722"/>
                  </a:lnTo>
                  <a:lnTo>
                    <a:pt x="37" y="722"/>
                  </a:lnTo>
                  <a:lnTo>
                    <a:pt x="37" y="725"/>
                  </a:lnTo>
                  <a:lnTo>
                    <a:pt x="38" y="728"/>
                  </a:lnTo>
                  <a:lnTo>
                    <a:pt x="39" y="730"/>
                  </a:lnTo>
                  <a:lnTo>
                    <a:pt x="39" y="733"/>
                  </a:lnTo>
                  <a:lnTo>
                    <a:pt x="39" y="734"/>
                  </a:lnTo>
                  <a:lnTo>
                    <a:pt x="38" y="735"/>
                  </a:lnTo>
                  <a:lnTo>
                    <a:pt x="36" y="735"/>
                  </a:lnTo>
                  <a:lnTo>
                    <a:pt x="36" y="736"/>
                  </a:lnTo>
                  <a:lnTo>
                    <a:pt x="36" y="738"/>
                  </a:lnTo>
                  <a:lnTo>
                    <a:pt x="36" y="739"/>
                  </a:lnTo>
                  <a:lnTo>
                    <a:pt x="35" y="741"/>
                  </a:lnTo>
                  <a:lnTo>
                    <a:pt x="34" y="742"/>
                  </a:lnTo>
                  <a:lnTo>
                    <a:pt x="33" y="744"/>
                  </a:lnTo>
                  <a:lnTo>
                    <a:pt x="33" y="746"/>
                  </a:lnTo>
                  <a:lnTo>
                    <a:pt x="34" y="747"/>
                  </a:lnTo>
                  <a:lnTo>
                    <a:pt x="35" y="748"/>
                  </a:lnTo>
                  <a:lnTo>
                    <a:pt x="36" y="748"/>
                  </a:lnTo>
                  <a:lnTo>
                    <a:pt x="37" y="751"/>
                  </a:lnTo>
                  <a:lnTo>
                    <a:pt x="38" y="754"/>
                  </a:lnTo>
                  <a:lnTo>
                    <a:pt x="38" y="756"/>
                  </a:lnTo>
                  <a:lnTo>
                    <a:pt x="38" y="759"/>
                  </a:lnTo>
                  <a:lnTo>
                    <a:pt x="37" y="760"/>
                  </a:lnTo>
                  <a:lnTo>
                    <a:pt x="37" y="762"/>
                  </a:lnTo>
                  <a:lnTo>
                    <a:pt x="36" y="763"/>
                  </a:lnTo>
                  <a:lnTo>
                    <a:pt x="36" y="765"/>
                  </a:lnTo>
                  <a:lnTo>
                    <a:pt x="37" y="766"/>
                  </a:lnTo>
                  <a:lnTo>
                    <a:pt x="37" y="765"/>
                  </a:lnTo>
                  <a:lnTo>
                    <a:pt x="37" y="766"/>
                  </a:lnTo>
                  <a:lnTo>
                    <a:pt x="36" y="767"/>
                  </a:lnTo>
                  <a:lnTo>
                    <a:pt x="37" y="768"/>
                  </a:lnTo>
                  <a:lnTo>
                    <a:pt x="38" y="769"/>
                  </a:lnTo>
                  <a:lnTo>
                    <a:pt x="39" y="769"/>
                  </a:lnTo>
                  <a:lnTo>
                    <a:pt x="41" y="770"/>
                  </a:lnTo>
                  <a:lnTo>
                    <a:pt x="43" y="770"/>
                  </a:lnTo>
                  <a:lnTo>
                    <a:pt x="46" y="770"/>
                  </a:lnTo>
                  <a:lnTo>
                    <a:pt x="48" y="769"/>
                  </a:lnTo>
                  <a:lnTo>
                    <a:pt x="50" y="770"/>
                  </a:lnTo>
                  <a:lnTo>
                    <a:pt x="51" y="770"/>
                  </a:lnTo>
                  <a:lnTo>
                    <a:pt x="51" y="772"/>
                  </a:lnTo>
                  <a:lnTo>
                    <a:pt x="51" y="773"/>
                  </a:lnTo>
                  <a:lnTo>
                    <a:pt x="51" y="774"/>
                  </a:lnTo>
                  <a:lnTo>
                    <a:pt x="52" y="776"/>
                  </a:lnTo>
                  <a:lnTo>
                    <a:pt x="50" y="777"/>
                  </a:lnTo>
                  <a:lnTo>
                    <a:pt x="49" y="779"/>
                  </a:lnTo>
                  <a:lnTo>
                    <a:pt x="48" y="780"/>
                  </a:lnTo>
                  <a:lnTo>
                    <a:pt x="47" y="783"/>
                  </a:lnTo>
                  <a:lnTo>
                    <a:pt x="42" y="786"/>
                  </a:lnTo>
                  <a:lnTo>
                    <a:pt x="38" y="790"/>
                  </a:lnTo>
                  <a:lnTo>
                    <a:pt x="35" y="794"/>
                  </a:lnTo>
                  <a:lnTo>
                    <a:pt x="34" y="797"/>
                  </a:lnTo>
                  <a:lnTo>
                    <a:pt x="34" y="800"/>
                  </a:lnTo>
                  <a:lnTo>
                    <a:pt x="34" y="803"/>
                  </a:lnTo>
                  <a:lnTo>
                    <a:pt x="35" y="806"/>
                  </a:lnTo>
                  <a:lnTo>
                    <a:pt x="36" y="807"/>
                  </a:lnTo>
                  <a:lnTo>
                    <a:pt x="38" y="809"/>
                  </a:lnTo>
                  <a:lnTo>
                    <a:pt x="39" y="811"/>
                  </a:lnTo>
                  <a:lnTo>
                    <a:pt x="38" y="813"/>
                  </a:lnTo>
                  <a:lnTo>
                    <a:pt x="37" y="815"/>
                  </a:lnTo>
                  <a:lnTo>
                    <a:pt x="37" y="817"/>
                  </a:lnTo>
                  <a:lnTo>
                    <a:pt x="37" y="819"/>
                  </a:lnTo>
                  <a:lnTo>
                    <a:pt x="36" y="821"/>
                  </a:lnTo>
                  <a:lnTo>
                    <a:pt x="35" y="822"/>
                  </a:lnTo>
                  <a:lnTo>
                    <a:pt x="34" y="823"/>
                  </a:lnTo>
                  <a:lnTo>
                    <a:pt x="32" y="823"/>
                  </a:lnTo>
                  <a:lnTo>
                    <a:pt x="30" y="822"/>
                  </a:lnTo>
                  <a:lnTo>
                    <a:pt x="28" y="821"/>
                  </a:lnTo>
                  <a:lnTo>
                    <a:pt x="26" y="820"/>
                  </a:lnTo>
                  <a:lnTo>
                    <a:pt x="23" y="818"/>
                  </a:lnTo>
                  <a:lnTo>
                    <a:pt x="21" y="817"/>
                  </a:lnTo>
                  <a:lnTo>
                    <a:pt x="19" y="815"/>
                  </a:lnTo>
                  <a:lnTo>
                    <a:pt x="17" y="814"/>
                  </a:lnTo>
                  <a:lnTo>
                    <a:pt x="17" y="816"/>
                  </a:lnTo>
                  <a:lnTo>
                    <a:pt x="16" y="816"/>
                  </a:lnTo>
                  <a:lnTo>
                    <a:pt x="15" y="817"/>
                  </a:lnTo>
                  <a:lnTo>
                    <a:pt x="12" y="817"/>
                  </a:lnTo>
                  <a:lnTo>
                    <a:pt x="10" y="818"/>
                  </a:lnTo>
                  <a:lnTo>
                    <a:pt x="8" y="820"/>
                  </a:lnTo>
                  <a:lnTo>
                    <a:pt x="5" y="820"/>
                  </a:lnTo>
                  <a:lnTo>
                    <a:pt x="5" y="821"/>
                  </a:lnTo>
                  <a:lnTo>
                    <a:pt x="5" y="823"/>
                  </a:lnTo>
                  <a:lnTo>
                    <a:pt x="6" y="823"/>
                  </a:lnTo>
                  <a:lnTo>
                    <a:pt x="7" y="824"/>
                  </a:lnTo>
                  <a:lnTo>
                    <a:pt x="9" y="823"/>
                  </a:lnTo>
                  <a:lnTo>
                    <a:pt x="10" y="822"/>
                  </a:lnTo>
                  <a:lnTo>
                    <a:pt x="11" y="822"/>
                  </a:lnTo>
                  <a:lnTo>
                    <a:pt x="12" y="823"/>
                  </a:lnTo>
                  <a:lnTo>
                    <a:pt x="12" y="824"/>
                  </a:lnTo>
                  <a:lnTo>
                    <a:pt x="12" y="826"/>
                  </a:lnTo>
                  <a:lnTo>
                    <a:pt x="11" y="828"/>
                  </a:lnTo>
                  <a:lnTo>
                    <a:pt x="10" y="828"/>
                  </a:lnTo>
                  <a:lnTo>
                    <a:pt x="8" y="830"/>
                  </a:lnTo>
                  <a:lnTo>
                    <a:pt x="5" y="833"/>
                  </a:lnTo>
                  <a:lnTo>
                    <a:pt x="3" y="835"/>
                  </a:lnTo>
                  <a:lnTo>
                    <a:pt x="1" y="838"/>
                  </a:lnTo>
                  <a:lnTo>
                    <a:pt x="0" y="841"/>
                  </a:lnTo>
                  <a:lnTo>
                    <a:pt x="0" y="844"/>
                  </a:lnTo>
                  <a:lnTo>
                    <a:pt x="1" y="845"/>
                  </a:lnTo>
                  <a:lnTo>
                    <a:pt x="2" y="846"/>
                  </a:lnTo>
                  <a:lnTo>
                    <a:pt x="4" y="846"/>
                  </a:lnTo>
                  <a:lnTo>
                    <a:pt x="5" y="845"/>
                  </a:lnTo>
                  <a:lnTo>
                    <a:pt x="6" y="844"/>
                  </a:lnTo>
                  <a:lnTo>
                    <a:pt x="6" y="843"/>
                  </a:lnTo>
                  <a:lnTo>
                    <a:pt x="6" y="841"/>
                  </a:lnTo>
                  <a:lnTo>
                    <a:pt x="6" y="839"/>
                  </a:lnTo>
                  <a:lnTo>
                    <a:pt x="7" y="838"/>
                  </a:lnTo>
                  <a:lnTo>
                    <a:pt x="7" y="837"/>
                  </a:lnTo>
                  <a:lnTo>
                    <a:pt x="8" y="837"/>
                  </a:lnTo>
                  <a:lnTo>
                    <a:pt x="9" y="837"/>
                  </a:lnTo>
                  <a:lnTo>
                    <a:pt x="15" y="841"/>
                  </a:lnTo>
                  <a:lnTo>
                    <a:pt x="20" y="846"/>
                  </a:lnTo>
                  <a:lnTo>
                    <a:pt x="20" y="847"/>
                  </a:lnTo>
                  <a:lnTo>
                    <a:pt x="21" y="849"/>
                  </a:lnTo>
                  <a:lnTo>
                    <a:pt x="21" y="850"/>
                  </a:lnTo>
                  <a:lnTo>
                    <a:pt x="23" y="851"/>
                  </a:lnTo>
                  <a:lnTo>
                    <a:pt x="24" y="851"/>
                  </a:lnTo>
                  <a:lnTo>
                    <a:pt x="27" y="850"/>
                  </a:lnTo>
                  <a:lnTo>
                    <a:pt x="28" y="850"/>
                  </a:lnTo>
                  <a:lnTo>
                    <a:pt x="29" y="850"/>
                  </a:lnTo>
                  <a:lnTo>
                    <a:pt x="29" y="849"/>
                  </a:lnTo>
                  <a:lnTo>
                    <a:pt x="30" y="848"/>
                  </a:lnTo>
                  <a:lnTo>
                    <a:pt x="32" y="849"/>
                  </a:lnTo>
                  <a:lnTo>
                    <a:pt x="32" y="850"/>
                  </a:lnTo>
                  <a:lnTo>
                    <a:pt x="33" y="851"/>
                  </a:lnTo>
                  <a:lnTo>
                    <a:pt x="33" y="852"/>
                  </a:lnTo>
                  <a:lnTo>
                    <a:pt x="33" y="853"/>
                  </a:lnTo>
                  <a:lnTo>
                    <a:pt x="32" y="854"/>
                  </a:lnTo>
                  <a:lnTo>
                    <a:pt x="30" y="854"/>
                  </a:lnTo>
                  <a:lnTo>
                    <a:pt x="29" y="854"/>
                  </a:lnTo>
                  <a:lnTo>
                    <a:pt x="27" y="854"/>
                  </a:lnTo>
                  <a:lnTo>
                    <a:pt x="26" y="854"/>
                  </a:lnTo>
                  <a:lnTo>
                    <a:pt x="24" y="855"/>
                  </a:lnTo>
                  <a:lnTo>
                    <a:pt x="24" y="857"/>
                  </a:lnTo>
                  <a:lnTo>
                    <a:pt x="24" y="859"/>
                  </a:lnTo>
                  <a:lnTo>
                    <a:pt x="26" y="860"/>
                  </a:lnTo>
                  <a:lnTo>
                    <a:pt x="27" y="861"/>
                  </a:lnTo>
                  <a:lnTo>
                    <a:pt x="28" y="862"/>
                  </a:lnTo>
                  <a:lnTo>
                    <a:pt x="29" y="862"/>
                  </a:lnTo>
                  <a:lnTo>
                    <a:pt x="29" y="863"/>
                  </a:lnTo>
                  <a:lnTo>
                    <a:pt x="28" y="864"/>
                  </a:lnTo>
                  <a:lnTo>
                    <a:pt x="27" y="864"/>
                  </a:lnTo>
                  <a:lnTo>
                    <a:pt x="26" y="865"/>
                  </a:lnTo>
                  <a:lnTo>
                    <a:pt x="24" y="866"/>
                  </a:lnTo>
                  <a:lnTo>
                    <a:pt x="24" y="868"/>
                  </a:lnTo>
                  <a:lnTo>
                    <a:pt x="24" y="870"/>
                  </a:lnTo>
                  <a:lnTo>
                    <a:pt x="26" y="871"/>
                  </a:lnTo>
                  <a:lnTo>
                    <a:pt x="27" y="872"/>
                  </a:lnTo>
                  <a:lnTo>
                    <a:pt x="28" y="872"/>
                  </a:lnTo>
                  <a:lnTo>
                    <a:pt x="29" y="872"/>
                  </a:lnTo>
                  <a:lnTo>
                    <a:pt x="30" y="871"/>
                  </a:lnTo>
                  <a:lnTo>
                    <a:pt x="30" y="868"/>
                  </a:lnTo>
                  <a:lnTo>
                    <a:pt x="32" y="867"/>
                  </a:lnTo>
                  <a:lnTo>
                    <a:pt x="34" y="866"/>
                  </a:lnTo>
                  <a:lnTo>
                    <a:pt x="36" y="865"/>
                  </a:lnTo>
                  <a:lnTo>
                    <a:pt x="38" y="865"/>
                  </a:lnTo>
                  <a:lnTo>
                    <a:pt x="41" y="865"/>
                  </a:lnTo>
                  <a:lnTo>
                    <a:pt x="43" y="865"/>
                  </a:lnTo>
                  <a:lnTo>
                    <a:pt x="45" y="864"/>
                  </a:lnTo>
                  <a:lnTo>
                    <a:pt x="45" y="867"/>
                  </a:lnTo>
                  <a:lnTo>
                    <a:pt x="44" y="870"/>
                  </a:lnTo>
                  <a:lnTo>
                    <a:pt x="44" y="872"/>
                  </a:lnTo>
                  <a:lnTo>
                    <a:pt x="44" y="874"/>
                  </a:lnTo>
                  <a:lnTo>
                    <a:pt x="45" y="875"/>
                  </a:lnTo>
                  <a:lnTo>
                    <a:pt x="46" y="876"/>
                  </a:lnTo>
                  <a:lnTo>
                    <a:pt x="48" y="877"/>
                  </a:lnTo>
                  <a:lnTo>
                    <a:pt x="49" y="879"/>
                  </a:lnTo>
                  <a:lnTo>
                    <a:pt x="50" y="880"/>
                  </a:lnTo>
                  <a:lnTo>
                    <a:pt x="44" y="880"/>
                  </a:lnTo>
                  <a:lnTo>
                    <a:pt x="39" y="879"/>
                  </a:lnTo>
                  <a:lnTo>
                    <a:pt x="37" y="879"/>
                  </a:lnTo>
                  <a:lnTo>
                    <a:pt x="35" y="878"/>
                  </a:lnTo>
                  <a:lnTo>
                    <a:pt x="32" y="877"/>
                  </a:lnTo>
                  <a:lnTo>
                    <a:pt x="30" y="877"/>
                  </a:lnTo>
                  <a:lnTo>
                    <a:pt x="29" y="877"/>
                  </a:lnTo>
                  <a:lnTo>
                    <a:pt x="28" y="878"/>
                  </a:lnTo>
                  <a:lnTo>
                    <a:pt x="28" y="879"/>
                  </a:lnTo>
                  <a:lnTo>
                    <a:pt x="28" y="880"/>
                  </a:lnTo>
                  <a:lnTo>
                    <a:pt x="29" y="882"/>
                  </a:lnTo>
                  <a:lnTo>
                    <a:pt x="30" y="883"/>
                  </a:lnTo>
                  <a:lnTo>
                    <a:pt x="31" y="885"/>
                  </a:lnTo>
                  <a:lnTo>
                    <a:pt x="32" y="886"/>
                  </a:lnTo>
                  <a:lnTo>
                    <a:pt x="32" y="887"/>
                  </a:lnTo>
                  <a:lnTo>
                    <a:pt x="32" y="888"/>
                  </a:lnTo>
                  <a:lnTo>
                    <a:pt x="33" y="888"/>
                  </a:lnTo>
                  <a:lnTo>
                    <a:pt x="34" y="888"/>
                  </a:lnTo>
                  <a:lnTo>
                    <a:pt x="35" y="889"/>
                  </a:lnTo>
                  <a:lnTo>
                    <a:pt x="35" y="891"/>
                  </a:lnTo>
                  <a:lnTo>
                    <a:pt x="35" y="894"/>
                  </a:lnTo>
                  <a:lnTo>
                    <a:pt x="35" y="897"/>
                  </a:lnTo>
                  <a:lnTo>
                    <a:pt x="36" y="900"/>
                  </a:lnTo>
                  <a:lnTo>
                    <a:pt x="37" y="903"/>
                  </a:lnTo>
                  <a:lnTo>
                    <a:pt x="38" y="904"/>
                  </a:lnTo>
                  <a:lnTo>
                    <a:pt x="38" y="906"/>
                  </a:lnTo>
                  <a:lnTo>
                    <a:pt x="38" y="908"/>
                  </a:lnTo>
                  <a:lnTo>
                    <a:pt x="38" y="910"/>
                  </a:lnTo>
                  <a:lnTo>
                    <a:pt x="39" y="911"/>
                  </a:lnTo>
                  <a:lnTo>
                    <a:pt x="40" y="912"/>
                  </a:lnTo>
                  <a:lnTo>
                    <a:pt x="41" y="912"/>
                  </a:lnTo>
                  <a:lnTo>
                    <a:pt x="42" y="912"/>
                  </a:lnTo>
                  <a:lnTo>
                    <a:pt x="43" y="911"/>
                  </a:lnTo>
                  <a:lnTo>
                    <a:pt x="44" y="911"/>
                  </a:lnTo>
                  <a:lnTo>
                    <a:pt x="46" y="911"/>
                  </a:lnTo>
                  <a:lnTo>
                    <a:pt x="47" y="910"/>
                  </a:lnTo>
                  <a:lnTo>
                    <a:pt x="49" y="909"/>
                  </a:lnTo>
                  <a:lnTo>
                    <a:pt x="50" y="908"/>
                  </a:lnTo>
                  <a:lnTo>
                    <a:pt x="51" y="908"/>
                  </a:lnTo>
                  <a:lnTo>
                    <a:pt x="46" y="912"/>
                  </a:lnTo>
                  <a:lnTo>
                    <a:pt x="43" y="917"/>
                  </a:lnTo>
                  <a:lnTo>
                    <a:pt x="41" y="924"/>
                  </a:lnTo>
                  <a:lnTo>
                    <a:pt x="39" y="930"/>
                  </a:lnTo>
                  <a:lnTo>
                    <a:pt x="39" y="932"/>
                  </a:lnTo>
                  <a:lnTo>
                    <a:pt x="39" y="934"/>
                  </a:lnTo>
                  <a:lnTo>
                    <a:pt x="41" y="935"/>
                  </a:lnTo>
                  <a:lnTo>
                    <a:pt x="43" y="937"/>
                  </a:lnTo>
                  <a:lnTo>
                    <a:pt x="45" y="938"/>
                  </a:lnTo>
                  <a:lnTo>
                    <a:pt x="47" y="939"/>
                  </a:lnTo>
                  <a:lnTo>
                    <a:pt x="50" y="942"/>
                  </a:lnTo>
                  <a:lnTo>
                    <a:pt x="52" y="947"/>
                  </a:lnTo>
                  <a:lnTo>
                    <a:pt x="53" y="953"/>
                  </a:lnTo>
                  <a:lnTo>
                    <a:pt x="54" y="959"/>
                  </a:lnTo>
                  <a:lnTo>
                    <a:pt x="56" y="961"/>
                  </a:lnTo>
                  <a:lnTo>
                    <a:pt x="58" y="962"/>
                  </a:lnTo>
                  <a:lnTo>
                    <a:pt x="61" y="965"/>
                  </a:lnTo>
                  <a:lnTo>
                    <a:pt x="61" y="966"/>
                  </a:lnTo>
                  <a:lnTo>
                    <a:pt x="61" y="967"/>
                  </a:lnTo>
                  <a:lnTo>
                    <a:pt x="59" y="968"/>
                  </a:lnTo>
                  <a:lnTo>
                    <a:pt x="59" y="970"/>
                  </a:lnTo>
                  <a:lnTo>
                    <a:pt x="59" y="972"/>
                  </a:lnTo>
                  <a:lnTo>
                    <a:pt x="60" y="974"/>
                  </a:lnTo>
                  <a:lnTo>
                    <a:pt x="61" y="978"/>
                  </a:lnTo>
                  <a:lnTo>
                    <a:pt x="62" y="981"/>
                  </a:lnTo>
                  <a:lnTo>
                    <a:pt x="63" y="984"/>
                  </a:lnTo>
                  <a:lnTo>
                    <a:pt x="64" y="985"/>
                  </a:lnTo>
                  <a:lnTo>
                    <a:pt x="65" y="985"/>
                  </a:lnTo>
                  <a:lnTo>
                    <a:pt x="66" y="984"/>
                  </a:lnTo>
                  <a:lnTo>
                    <a:pt x="66" y="983"/>
                  </a:lnTo>
                  <a:lnTo>
                    <a:pt x="67" y="982"/>
                  </a:lnTo>
                  <a:lnTo>
                    <a:pt x="69" y="981"/>
                  </a:lnTo>
                  <a:lnTo>
                    <a:pt x="69" y="982"/>
                  </a:lnTo>
                  <a:lnTo>
                    <a:pt x="70" y="983"/>
                  </a:lnTo>
                  <a:lnTo>
                    <a:pt x="73" y="984"/>
                  </a:lnTo>
                  <a:lnTo>
                    <a:pt x="74" y="983"/>
                  </a:lnTo>
                  <a:lnTo>
                    <a:pt x="75" y="981"/>
                  </a:lnTo>
                  <a:lnTo>
                    <a:pt x="75" y="979"/>
                  </a:lnTo>
                  <a:lnTo>
                    <a:pt x="76" y="976"/>
                  </a:lnTo>
                  <a:lnTo>
                    <a:pt x="77" y="974"/>
                  </a:lnTo>
                  <a:lnTo>
                    <a:pt x="78" y="975"/>
                  </a:lnTo>
                  <a:lnTo>
                    <a:pt x="78" y="976"/>
                  </a:lnTo>
                  <a:lnTo>
                    <a:pt x="79" y="977"/>
                  </a:lnTo>
                  <a:lnTo>
                    <a:pt x="80" y="977"/>
                  </a:lnTo>
                  <a:lnTo>
                    <a:pt x="82" y="976"/>
                  </a:lnTo>
                  <a:lnTo>
                    <a:pt x="83" y="975"/>
                  </a:lnTo>
                  <a:lnTo>
                    <a:pt x="84" y="974"/>
                  </a:lnTo>
                  <a:lnTo>
                    <a:pt x="85" y="972"/>
                  </a:lnTo>
                  <a:lnTo>
                    <a:pt x="85" y="973"/>
                  </a:lnTo>
                  <a:lnTo>
                    <a:pt x="86" y="974"/>
                  </a:lnTo>
                  <a:lnTo>
                    <a:pt x="86" y="975"/>
                  </a:lnTo>
                  <a:lnTo>
                    <a:pt x="86" y="976"/>
                  </a:lnTo>
                  <a:lnTo>
                    <a:pt x="82" y="980"/>
                  </a:lnTo>
                  <a:lnTo>
                    <a:pt x="79" y="984"/>
                  </a:lnTo>
                  <a:lnTo>
                    <a:pt x="75" y="987"/>
                  </a:lnTo>
                  <a:lnTo>
                    <a:pt x="69" y="988"/>
                  </a:lnTo>
                  <a:lnTo>
                    <a:pt x="69" y="989"/>
                  </a:lnTo>
                  <a:lnTo>
                    <a:pt x="69" y="990"/>
                  </a:lnTo>
                  <a:lnTo>
                    <a:pt x="68" y="991"/>
                  </a:lnTo>
                  <a:lnTo>
                    <a:pt x="67" y="991"/>
                  </a:lnTo>
                  <a:lnTo>
                    <a:pt x="66" y="991"/>
                  </a:lnTo>
                  <a:lnTo>
                    <a:pt x="65" y="992"/>
                  </a:lnTo>
                  <a:lnTo>
                    <a:pt x="65" y="993"/>
                  </a:lnTo>
                  <a:lnTo>
                    <a:pt x="65" y="994"/>
                  </a:lnTo>
                  <a:lnTo>
                    <a:pt x="69" y="1002"/>
                  </a:lnTo>
                  <a:lnTo>
                    <a:pt x="74" y="1011"/>
                  </a:lnTo>
                  <a:lnTo>
                    <a:pt x="76" y="1010"/>
                  </a:lnTo>
                  <a:lnTo>
                    <a:pt x="77" y="1009"/>
                  </a:lnTo>
                  <a:lnTo>
                    <a:pt x="78" y="1007"/>
                  </a:lnTo>
                  <a:lnTo>
                    <a:pt x="78" y="1005"/>
                  </a:lnTo>
                  <a:lnTo>
                    <a:pt x="78" y="1003"/>
                  </a:lnTo>
                  <a:lnTo>
                    <a:pt x="79" y="1001"/>
                  </a:lnTo>
                  <a:lnTo>
                    <a:pt x="79" y="999"/>
                  </a:lnTo>
                  <a:lnTo>
                    <a:pt x="80" y="997"/>
                  </a:lnTo>
                  <a:lnTo>
                    <a:pt x="83" y="996"/>
                  </a:lnTo>
                  <a:lnTo>
                    <a:pt x="85" y="995"/>
                  </a:lnTo>
                  <a:lnTo>
                    <a:pt x="87" y="994"/>
                  </a:lnTo>
                  <a:lnTo>
                    <a:pt x="91" y="994"/>
                  </a:lnTo>
                  <a:lnTo>
                    <a:pt x="95" y="994"/>
                  </a:lnTo>
                  <a:lnTo>
                    <a:pt x="99" y="994"/>
                  </a:lnTo>
                  <a:lnTo>
                    <a:pt x="102" y="995"/>
                  </a:lnTo>
                  <a:lnTo>
                    <a:pt x="105" y="996"/>
                  </a:lnTo>
                  <a:lnTo>
                    <a:pt x="107" y="999"/>
                  </a:lnTo>
                  <a:lnTo>
                    <a:pt x="110" y="1001"/>
                  </a:lnTo>
                  <a:lnTo>
                    <a:pt x="111" y="1004"/>
                  </a:lnTo>
                  <a:lnTo>
                    <a:pt x="111" y="1007"/>
                  </a:lnTo>
                  <a:lnTo>
                    <a:pt x="110" y="1010"/>
                  </a:lnTo>
                  <a:lnTo>
                    <a:pt x="109" y="1012"/>
                  </a:lnTo>
                  <a:lnTo>
                    <a:pt x="108" y="1014"/>
                  </a:lnTo>
                  <a:lnTo>
                    <a:pt x="106" y="1014"/>
                  </a:lnTo>
                  <a:lnTo>
                    <a:pt x="104" y="1014"/>
                  </a:lnTo>
                  <a:lnTo>
                    <a:pt x="102" y="1015"/>
                  </a:lnTo>
                  <a:lnTo>
                    <a:pt x="100" y="1015"/>
                  </a:lnTo>
                  <a:lnTo>
                    <a:pt x="98" y="1015"/>
                  </a:lnTo>
                  <a:lnTo>
                    <a:pt x="96" y="1016"/>
                  </a:lnTo>
                  <a:lnTo>
                    <a:pt x="94" y="1017"/>
                  </a:lnTo>
                  <a:lnTo>
                    <a:pt x="93" y="1018"/>
                  </a:lnTo>
                  <a:lnTo>
                    <a:pt x="93" y="1020"/>
                  </a:lnTo>
                  <a:lnTo>
                    <a:pt x="94" y="1021"/>
                  </a:lnTo>
                  <a:lnTo>
                    <a:pt x="95" y="1022"/>
                  </a:lnTo>
                  <a:lnTo>
                    <a:pt x="97" y="1023"/>
                  </a:lnTo>
                  <a:lnTo>
                    <a:pt x="98" y="1023"/>
                  </a:lnTo>
                  <a:lnTo>
                    <a:pt x="105" y="1026"/>
                  </a:lnTo>
                  <a:lnTo>
                    <a:pt x="111" y="1028"/>
                  </a:lnTo>
                  <a:lnTo>
                    <a:pt x="117" y="1028"/>
                  </a:lnTo>
                  <a:lnTo>
                    <a:pt x="119" y="1027"/>
                  </a:lnTo>
                  <a:lnTo>
                    <a:pt x="120" y="1026"/>
                  </a:lnTo>
                  <a:lnTo>
                    <a:pt x="120" y="1025"/>
                  </a:lnTo>
                  <a:lnTo>
                    <a:pt x="119" y="1023"/>
                  </a:lnTo>
                  <a:lnTo>
                    <a:pt x="119" y="1022"/>
                  </a:lnTo>
                  <a:lnTo>
                    <a:pt x="117" y="1020"/>
                  </a:lnTo>
                  <a:lnTo>
                    <a:pt x="116" y="1018"/>
                  </a:lnTo>
                  <a:lnTo>
                    <a:pt x="116" y="1017"/>
                  </a:lnTo>
                  <a:lnTo>
                    <a:pt x="119" y="1013"/>
                  </a:lnTo>
                  <a:lnTo>
                    <a:pt x="120" y="1009"/>
                  </a:lnTo>
                  <a:lnTo>
                    <a:pt x="119" y="1005"/>
                  </a:lnTo>
                  <a:lnTo>
                    <a:pt x="121" y="1005"/>
                  </a:lnTo>
                  <a:lnTo>
                    <a:pt x="122" y="1004"/>
                  </a:lnTo>
                  <a:lnTo>
                    <a:pt x="122" y="1003"/>
                  </a:lnTo>
                  <a:lnTo>
                    <a:pt x="123" y="1001"/>
                  </a:lnTo>
                  <a:lnTo>
                    <a:pt x="123" y="1000"/>
                  </a:lnTo>
                  <a:lnTo>
                    <a:pt x="123" y="998"/>
                  </a:lnTo>
                  <a:lnTo>
                    <a:pt x="122" y="997"/>
                  </a:lnTo>
                  <a:lnTo>
                    <a:pt x="122" y="996"/>
                  </a:lnTo>
                  <a:lnTo>
                    <a:pt x="130" y="991"/>
                  </a:lnTo>
                  <a:lnTo>
                    <a:pt x="138" y="989"/>
                  </a:lnTo>
                  <a:lnTo>
                    <a:pt x="145" y="984"/>
                  </a:lnTo>
                  <a:lnTo>
                    <a:pt x="151" y="983"/>
                  </a:lnTo>
                  <a:lnTo>
                    <a:pt x="157" y="982"/>
                  </a:lnTo>
                  <a:lnTo>
                    <a:pt x="164" y="982"/>
                  </a:lnTo>
                  <a:lnTo>
                    <a:pt x="166" y="981"/>
                  </a:lnTo>
                  <a:lnTo>
                    <a:pt x="166" y="980"/>
                  </a:lnTo>
                  <a:lnTo>
                    <a:pt x="164" y="979"/>
                  </a:lnTo>
                  <a:lnTo>
                    <a:pt x="163" y="978"/>
                  </a:lnTo>
                  <a:lnTo>
                    <a:pt x="162" y="977"/>
                  </a:lnTo>
                  <a:lnTo>
                    <a:pt x="161" y="977"/>
                  </a:lnTo>
                  <a:lnTo>
                    <a:pt x="158" y="976"/>
                  </a:lnTo>
                  <a:lnTo>
                    <a:pt x="147" y="975"/>
                  </a:lnTo>
                  <a:lnTo>
                    <a:pt x="136" y="974"/>
                  </a:lnTo>
                  <a:lnTo>
                    <a:pt x="125" y="975"/>
                  </a:lnTo>
                  <a:lnTo>
                    <a:pt x="113" y="977"/>
                  </a:lnTo>
                  <a:lnTo>
                    <a:pt x="103" y="976"/>
                  </a:lnTo>
                  <a:lnTo>
                    <a:pt x="98" y="974"/>
                  </a:lnTo>
                  <a:lnTo>
                    <a:pt x="94" y="969"/>
                  </a:lnTo>
                  <a:lnTo>
                    <a:pt x="92" y="964"/>
                  </a:lnTo>
                  <a:lnTo>
                    <a:pt x="89" y="958"/>
                  </a:lnTo>
                  <a:lnTo>
                    <a:pt x="89" y="953"/>
                  </a:lnTo>
                  <a:lnTo>
                    <a:pt x="90" y="948"/>
                  </a:lnTo>
                  <a:lnTo>
                    <a:pt x="90" y="944"/>
                  </a:lnTo>
                  <a:lnTo>
                    <a:pt x="88" y="940"/>
                  </a:lnTo>
                  <a:lnTo>
                    <a:pt x="86" y="938"/>
                  </a:lnTo>
                  <a:lnTo>
                    <a:pt x="83" y="937"/>
                  </a:lnTo>
                  <a:lnTo>
                    <a:pt x="80" y="938"/>
                  </a:lnTo>
                  <a:lnTo>
                    <a:pt x="77" y="939"/>
                  </a:lnTo>
                  <a:lnTo>
                    <a:pt x="75" y="941"/>
                  </a:lnTo>
                  <a:lnTo>
                    <a:pt x="68" y="931"/>
                  </a:lnTo>
                  <a:lnTo>
                    <a:pt x="68" y="920"/>
                  </a:lnTo>
                  <a:lnTo>
                    <a:pt x="70" y="908"/>
                  </a:lnTo>
                  <a:lnTo>
                    <a:pt x="74" y="897"/>
                  </a:lnTo>
                  <a:lnTo>
                    <a:pt x="76" y="886"/>
                  </a:lnTo>
                  <a:lnTo>
                    <a:pt x="76" y="875"/>
                  </a:lnTo>
                  <a:lnTo>
                    <a:pt x="75" y="866"/>
                  </a:lnTo>
                  <a:lnTo>
                    <a:pt x="75" y="857"/>
                  </a:lnTo>
                  <a:lnTo>
                    <a:pt x="79" y="849"/>
                  </a:lnTo>
                  <a:lnTo>
                    <a:pt x="79" y="848"/>
                  </a:lnTo>
                  <a:lnTo>
                    <a:pt x="78" y="847"/>
                  </a:lnTo>
                  <a:lnTo>
                    <a:pt x="78" y="845"/>
                  </a:lnTo>
                  <a:lnTo>
                    <a:pt x="77" y="843"/>
                  </a:lnTo>
                  <a:lnTo>
                    <a:pt x="78" y="842"/>
                  </a:lnTo>
                  <a:lnTo>
                    <a:pt x="80" y="838"/>
                  </a:lnTo>
                  <a:lnTo>
                    <a:pt x="83" y="835"/>
                  </a:lnTo>
                  <a:lnTo>
                    <a:pt x="85" y="832"/>
                  </a:lnTo>
                  <a:lnTo>
                    <a:pt x="86" y="831"/>
                  </a:lnTo>
                  <a:lnTo>
                    <a:pt x="86" y="829"/>
                  </a:lnTo>
                  <a:lnTo>
                    <a:pt x="86" y="828"/>
                  </a:lnTo>
                  <a:lnTo>
                    <a:pt x="85" y="826"/>
                  </a:lnTo>
                  <a:lnTo>
                    <a:pt x="83" y="824"/>
                  </a:lnTo>
                  <a:lnTo>
                    <a:pt x="81" y="822"/>
                  </a:lnTo>
                  <a:lnTo>
                    <a:pt x="80" y="820"/>
                  </a:lnTo>
                  <a:lnTo>
                    <a:pt x="80" y="818"/>
                  </a:lnTo>
                  <a:lnTo>
                    <a:pt x="80" y="816"/>
                  </a:lnTo>
                  <a:lnTo>
                    <a:pt x="80" y="814"/>
                  </a:lnTo>
                  <a:lnTo>
                    <a:pt x="80" y="811"/>
                  </a:lnTo>
                  <a:lnTo>
                    <a:pt x="80" y="810"/>
                  </a:lnTo>
                  <a:lnTo>
                    <a:pt x="79" y="809"/>
                  </a:lnTo>
                  <a:lnTo>
                    <a:pt x="78" y="808"/>
                  </a:lnTo>
                  <a:lnTo>
                    <a:pt x="79" y="801"/>
                  </a:lnTo>
                  <a:lnTo>
                    <a:pt x="81" y="794"/>
                  </a:lnTo>
                  <a:lnTo>
                    <a:pt x="80" y="787"/>
                  </a:lnTo>
                  <a:lnTo>
                    <a:pt x="79" y="785"/>
                  </a:lnTo>
                  <a:lnTo>
                    <a:pt x="78" y="784"/>
                  </a:lnTo>
                  <a:lnTo>
                    <a:pt x="76" y="783"/>
                  </a:lnTo>
                  <a:lnTo>
                    <a:pt x="74" y="781"/>
                  </a:lnTo>
                  <a:lnTo>
                    <a:pt x="71" y="781"/>
                  </a:lnTo>
                  <a:lnTo>
                    <a:pt x="69" y="780"/>
                  </a:lnTo>
                  <a:lnTo>
                    <a:pt x="71" y="778"/>
                  </a:lnTo>
                  <a:lnTo>
                    <a:pt x="75" y="777"/>
                  </a:lnTo>
                  <a:lnTo>
                    <a:pt x="78" y="777"/>
                  </a:lnTo>
                  <a:lnTo>
                    <a:pt x="80" y="776"/>
                  </a:lnTo>
                  <a:lnTo>
                    <a:pt x="83" y="775"/>
                  </a:lnTo>
                  <a:lnTo>
                    <a:pt x="85" y="774"/>
                  </a:lnTo>
                  <a:lnTo>
                    <a:pt x="85" y="772"/>
                  </a:lnTo>
                  <a:lnTo>
                    <a:pt x="85" y="769"/>
                  </a:lnTo>
                  <a:lnTo>
                    <a:pt x="85" y="765"/>
                  </a:lnTo>
                  <a:lnTo>
                    <a:pt x="83" y="763"/>
                  </a:lnTo>
                  <a:lnTo>
                    <a:pt x="80" y="762"/>
                  </a:lnTo>
                  <a:lnTo>
                    <a:pt x="78" y="762"/>
                  </a:lnTo>
                  <a:lnTo>
                    <a:pt x="75" y="762"/>
                  </a:lnTo>
                  <a:lnTo>
                    <a:pt x="71" y="762"/>
                  </a:lnTo>
                  <a:lnTo>
                    <a:pt x="69" y="762"/>
                  </a:lnTo>
                  <a:lnTo>
                    <a:pt x="69" y="761"/>
                  </a:lnTo>
                  <a:lnTo>
                    <a:pt x="69" y="760"/>
                  </a:lnTo>
                  <a:lnTo>
                    <a:pt x="69" y="759"/>
                  </a:lnTo>
                  <a:lnTo>
                    <a:pt x="69" y="758"/>
                  </a:lnTo>
                  <a:lnTo>
                    <a:pt x="71" y="755"/>
                  </a:lnTo>
                  <a:lnTo>
                    <a:pt x="73" y="753"/>
                  </a:lnTo>
                  <a:lnTo>
                    <a:pt x="73" y="750"/>
                  </a:lnTo>
                  <a:lnTo>
                    <a:pt x="73" y="747"/>
                  </a:lnTo>
                  <a:lnTo>
                    <a:pt x="70" y="745"/>
                  </a:lnTo>
                  <a:lnTo>
                    <a:pt x="64" y="735"/>
                  </a:lnTo>
                  <a:lnTo>
                    <a:pt x="59" y="726"/>
                  </a:lnTo>
                  <a:lnTo>
                    <a:pt x="57" y="720"/>
                  </a:lnTo>
                  <a:lnTo>
                    <a:pt x="58" y="713"/>
                  </a:lnTo>
                  <a:lnTo>
                    <a:pt x="60" y="706"/>
                  </a:lnTo>
                  <a:lnTo>
                    <a:pt x="61" y="697"/>
                  </a:lnTo>
                  <a:lnTo>
                    <a:pt x="59" y="686"/>
                  </a:lnTo>
                  <a:lnTo>
                    <a:pt x="57" y="677"/>
                  </a:lnTo>
                  <a:lnTo>
                    <a:pt x="56" y="667"/>
                  </a:lnTo>
                  <a:lnTo>
                    <a:pt x="57" y="654"/>
                  </a:lnTo>
                  <a:lnTo>
                    <a:pt x="58" y="641"/>
                  </a:lnTo>
                  <a:lnTo>
                    <a:pt x="59" y="635"/>
                  </a:lnTo>
                  <a:lnTo>
                    <a:pt x="62" y="629"/>
                  </a:lnTo>
                  <a:lnTo>
                    <a:pt x="63" y="626"/>
                  </a:lnTo>
                  <a:lnTo>
                    <a:pt x="62" y="624"/>
                  </a:lnTo>
                  <a:lnTo>
                    <a:pt x="61" y="622"/>
                  </a:lnTo>
                  <a:lnTo>
                    <a:pt x="60" y="620"/>
                  </a:lnTo>
                  <a:lnTo>
                    <a:pt x="60" y="618"/>
                  </a:lnTo>
                  <a:lnTo>
                    <a:pt x="61" y="617"/>
                  </a:lnTo>
                  <a:lnTo>
                    <a:pt x="62" y="616"/>
                  </a:lnTo>
                  <a:lnTo>
                    <a:pt x="63" y="615"/>
                  </a:lnTo>
                  <a:lnTo>
                    <a:pt x="65" y="615"/>
                  </a:lnTo>
                  <a:lnTo>
                    <a:pt x="67" y="615"/>
                  </a:lnTo>
                  <a:lnTo>
                    <a:pt x="69" y="614"/>
                  </a:lnTo>
                  <a:lnTo>
                    <a:pt x="71" y="614"/>
                  </a:lnTo>
                  <a:lnTo>
                    <a:pt x="73" y="612"/>
                  </a:lnTo>
                  <a:lnTo>
                    <a:pt x="71" y="605"/>
                  </a:lnTo>
                  <a:lnTo>
                    <a:pt x="69" y="598"/>
                  </a:lnTo>
                  <a:lnTo>
                    <a:pt x="67" y="591"/>
                  </a:lnTo>
                  <a:lnTo>
                    <a:pt x="66" y="588"/>
                  </a:lnTo>
                  <a:lnTo>
                    <a:pt x="65" y="585"/>
                  </a:lnTo>
                  <a:lnTo>
                    <a:pt x="63" y="583"/>
                  </a:lnTo>
                  <a:lnTo>
                    <a:pt x="62" y="580"/>
                  </a:lnTo>
                  <a:lnTo>
                    <a:pt x="61" y="566"/>
                  </a:lnTo>
                  <a:lnTo>
                    <a:pt x="62" y="552"/>
                  </a:lnTo>
                  <a:lnTo>
                    <a:pt x="66" y="541"/>
                  </a:lnTo>
                  <a:lnTo>
                    <a:pt x="71" y="531"/>
                  </a:lnTo>
                  <a:lnTo>
                    <a:pt x="76" y="521"/>
                  </a:lnTo>
                  <a:lnTo>
                    <a:pt x="76" y="518"/>
                  </a:lnTo>
                  <a:lnTo>
                    <a:pt x="76" y="516"/>
                  </a:lnTo>
                  <a:lnTo>
                    <a:pt x="74" y="514"/>
                  </a:lnTo>
                  <a:lnTo>
                    <a:pt x="73" y="512"/>
                  </a:lnTo>
                  <a:lnTo>
                    <a:pt x="71" y="509"/>
                  </a:lnTo>
                  <a:lnTo>
                    <a:pt x="70" y="508"/>
                  </a:lnTo>
                  <a:lnTo>
                    <a:pt x="70" y="506"/>
                  </a:lnTo>
                  <a:lnTo>
                    <a:pt x="74" y="495"/>
                  </a:lnTo>
                  <a:lnTo>
                    <a:pt x="77" y="483"/>
                  </a:lnTo>
                  <a:lnTo>
                    <a:pt x="78" y="482"/>
                  </a:lnTo>
                  <a:lnTo>
                    <a:pt x="79" y="481"/>
                  </a:lnTo>
                  <a:lnTo>
                    <a:pt x="81" y="481"/>
                  </a:lnTo>
                  <a:lnTo>
                    <a:pt x="82" y="480"/>
                  </a:lnTo>
                  <a:lnTo>
                    <a:pt x="84" y="480"/>
                  </a:lnTo>
                  <a:lnTo>
                    <a:pt x="86" y="479"/>
                  </a:lnTo>
                  <a:lnTo>
                    <a:pt x="87" y="478"/>
                  </a:lnTo>
                  <a:lnTo>
                    <a:pt x="88" y="468"/>
                  </a:lnTo>
                  <a:lnTo>
                    <a:pt x="86" y="457"/>
                  </a:lnTo>
                  <a:lnTo>
                    <a:pt x="85" y="446"/>
                  </a:lnTo>
                  <a:lnTo>
                    <a:pt x="84" y="445"/>
                  </a:lnTo>
                  <a:lnTo>
                    <a:pt x="83" y="445"/>
                  </a:lnTo>
                  <a:lnTo>
                    <a:pt x="81" y="444"/>
                  </a:lnTo>
                  <a:lnTo>
                    <a:pt x="79" y="444"/>
                  </a:lnTo>
                  <a:lnTo>
                    <a:pt x="78" y="443"/>
                  </a:lnTo>
                  <a:lnTo>
                    <a:pt x="77" y="443"/>
                  </a:lnTo>
                  <a:lnTo>
                    <a:pt x="71" y="430"/>
                  </a:lnTo>
                  <a:lnTo>
                    <a:pt x="69" y="416"/>
                  </a:lnTo>
                  <a:lnTo>
                    <a:pt x="69" y="414"/>
                  </a:lnTo>
                  <a:lnTo>
                    <a:pt x="69" y="411"/>
                  </a:lnTo>
                  <a:lnTo>
                    <a:pt x="69" y="408"/>
                  </a:lnTo>
                  <a:lnTo>
                    <a:pt x="68" y="406"/>
                  </a:lnTo>
                  <a:lnTo>
                    <a:pt x="67" y="405"/>
                  </a:lnTo>
                  <a:lnTo>
                    <a:pt x="65" y="404"/>
                  </a:lnTo>
                  <a:lnTo>
                    <a:pt x="63" y="403"/>
                  </a:lnTo>
                  <a:lnTo>
                    <a:pt x="62" y="402"/>
                  </a:lnTo>
                  <a:lnTo>
                    <a:pt x="60" y="400"/>
                  </a:lnTo>
                  <a:lnTo>
                    <a:pt x="59" y="399"/>
                  </a:lnTo>
                  <a:lnTo>
                    <a:pt x="59" y="397"/>
                  </a:lnTo>
                  <a:lnTo>
                    <a:pt x="60" y="395"/>
                  </a:lnTo>
                  <a:lnTo>
                    <a:pt x="61" y="393"/>
                  </a:lnTo>
                  <a:lnTo>
                    <a:pt x="63" y="392"/>
                  </a:lnTo>
                  <a:lnTo>
                    <a:pt x="65" y="391"/>
                  </a:lnTo>
                  <a:lnTo>
                    <a:pt x="66" y="390"/>
                  </a:lnTo>
                  <a:lnTo>
                    <a:pt x="67" y="388"/>
                  </a:lnTo>
                  <a:lnTo>
                    <a:pt x="67" y="382"/>
                  </a:lnTo>
                  <a:lnTo>
                    <a:pt x="66" y="374"/>
                  </a:lnTo>
                  <a:lnTo>
                    <a:pt x="67" y="369"/>
                  </a:lnTo>
                  <a:lnTo>
                    <a:pt x="69" y="367"/>
                  </a:lnTo>
                  <a:lnTo>
                    <a:pt x="71" y="364"/>
                  </a:lnTo>
                  <a:lnTo>
                    <a:pt x="73" y="362"/>
                  </a:lnTo>
                  <a:lnTo>
                    <a:pt x="75" y="359"/>
                  </a:lnTo>
                  <a:lnTo>
                    <a:pt x="75" y="357"/>
                  </a:lnTo>
                  <a:lnTo>
                    <a:pt x="74" y="354"/>
                  </a:lnTo>
                  <a:lnTo>
                    <a:pt x="71" y="350"/>
                  </a:lnTo>
                  <a:lnTo>
                    <a:pt x="70" y="346"/>
                  </a:lnTo>
                  <a:lnTo>
                    <a:pt x="69" y="343"/>
                  </a:lnTo>
                  <a:lnTo>
                    <a:pt x="69" y="339"/>
                  </a:lnTo>
                  <a:lnTo>
                    <a:pt x="73" y="323"/>
                  </a:lnTo>
                  <a:lnTo>
                    <a:pt x="78" y="308"/>
                  </a:lnTo>
                  <a:lnTo>
                    <a:pt x="82" y="298"/>
                  </a:lnTo>
                  <a:lnTo>
                    <a:pt x="87" y="288"/>
                  </a:lnTo>
                  <a:lnTo>
                    <a:pt x="91" y="276"/>
                  </a:lnTo>
                  <a:lnTo>
                    <a:pt x="92" y="274"/>
                  </a:lnTo>
                  <a:lnTo>
                    <a:pt x="94" y="272"/>
                  </a:lnTo>
                  <a:lnTo>
                    <a:pt x="96" y="271"/>
                  </a:lnTo>
                  <a:lnTo>
                    <a:pt x="98" y="269"/>
                  </a:lnTo>
                  <a:lnTo>
                    <a:pt x="100" y="268"/>
                  </a:lnTo>
                  <a:lnTo>
                    <a:pt x="101" y="267"/>
                  </a:lnTo>
                  <a:lnTo>
                    <a:pt x="102" y="265"/>
                  </a:lnTo>
                  <a:lnTo>
                    <a:pt x="103" y="263"/>
                  </a:lnTo>
                  <a:lnTo>
                    <a:pt x="103" y="262"/>
                  </a:lnTo>
                  <a:lnTo>
                    <a:pt x="100" y="250"/>
                  </a:lnTo>
                  <a:lnTo>
                    <a:pt x="100" y="236"/>
                  </a:lnTo>
                  <a:lnTo>
                    <a:pt x="100" y="235"/>
                  </a:lnTo>
                  <a:lnTo>
                    <a:pt x="99" y="233"/>
                  </a:lnTo>
                  <a:lnTo>
                    <a:pt x="98" y="230"/>
                  </a:lnTo>
                  <a:lnTo>
                    <a:pt x="97" y="228"/>
                  </a:lnTo>
                  <a:lnTo>
                    <a:pt x="96" y="227"/>
                  </a:lnTo>
                  <a:lnTo>
                    <a:pt x="96" y="226"/>
                  </a:lnTo>
                  <a:lnTo>
                    <a:pt x="96" y="224"/>
                  </a:lnTo>
                  <a:lnTo>
                    <a:pt x="97" y="223"/>
                  </a:lnTo>
                  <a:lnTo>
                    <a:pt x="100" y="218"/>
                  </a:lnTo>
                  <a:lnTo>
                    <a:pt x="99" y="213"/>
                  </a:lnTo>
                  <a:lnTo>
                    <a:pt x="98" y="207"/>
                  </a:lnTo>
                  <a:lnTo>
                    <a:pt x="99" y="203"/>
                  </a:lnTo>
                  <a:lnTo>
                    <a:pt x="105" y="198"/>
                  </a:lnTo>
                  <a:lnTo>
                    <a:pt x="112" y="193"/>
                  </a:lnTo>
                  <a:lnTo>
                    <a:pt x="119" y="189"/>
                  </a:lnTo>
                  <a:lnTo>
                    <a:pt x="125" y="183"/>
                  </a:lnTo>
                  <a:lnTo>
                    <a:pt x="128" y="175"/>
                  </a:lnTo>
                  <a:lnTo>
                    <a:pt x="129" y="163"/>
                  </a:lnTo>
                  <a:lnTo>
                    <a:pt x="129" y="156"/>
                  </a:lnTo>
                  <a:lnTo>
                    <a:pt x="128" y="151"/>
                  </a:lnTo>
                  <a:lnTo>
                    <a:pt x="128" y="145"/>
                  </a:lnTo>
                  <a:lnTo>
                    <a:pt x="127" y="145"/>
                  </a:lnTo>
                  <a:lnTo>
                    <a:pt x="126" y="145"/>
                  </a:lnTo>
                  <a:lnTo>
                    <a:pt x="124" y="145"/>
                  </a:lnTo>
                  <a:lnTo>
                    <a:pt x="121" y="145"/>
                  </a:lnTo>
                  <a:lnTo>
                    <a:pt x="119" y="145"/>
                  </a:lnTo>
                  <a:close/>
                </a:path>
              </a:pathLst>
            </a:custGeom>
            <a:solidFill>
              <a:srgbClr val="79AD75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58" name="Freeform 185"/>
            <p:cNvSpPr>
              <a:spLocks/>
            </p:cNvSpPr>
            <p:nvPr/>
          </p:nvSpPr>
          <p:spPr bwMode="gray">
            <a:xfrm>
              <a:off x="3815" y="2676"/>
              <a:ext cx="216" cy="1341"/>
            </a:xfrm>
            <a:custGeom>
              <a:avLst/>
              <a:gdLst>
                <a:gd name="T0" fmla="*/ 116 w 166"/>
                <a:gd name="T1" fmla="*/ 108 h 1028"/>
                <a:gd name="T2" fmla="*/ 99 w 166"/>
                <a:gd name="T3" fmla="*/ 91 h 1028"/>
                <a:gd name="T4" fmla="*/ 113 w 166"/>
                <a:gd name="T5" fmla="*/ 67 h 1028"/>
                <a:gd name="T6" fmla="*/ 96 w 166"/>
                <a:gd name="T7" fmla="*/ 46 h 1028"/>
                <a:gd name="T8" fmla="*/ 43 w 166"/>
                <a:gd name="T9" fmla="*/ 29 h 1028"/>
                <a:gd name="T10" fmla="*/ 57 w 166"/>
                <a:gd name="T11" fmla="*/ 142 h 1028"/>
                <a:gd name="T12" fmla="*/ 40 w 166"/>
                <a:gd name="T13" fmla="*/ 214 h 1028"/>
                <a:gd name="T14" fmla="*/ 48 w 166"/>
                <a:gd name="T15" fmla="*/ 314 h 1028"/>
                <a:gd name="T16" fmla="*/ 38 w 166"/>
                <a:gd name="T17" fmla="*/ 400 h 1028"/>
                <a:gd name="T18" fmla="*/ 34 w 166"/>
                <a:gd name="T19" fmla="*/ 464 h 1028"/>
                <a:gd name="T20" fmla="*/ 39 w 166"/>
                <a:gd name="T21" fmla="*/ 526 h 1028"/>
                <a:gd name="T22" fmla="*/ 43 w 166"/>
                <a:gd name="T23" fmla="*/ 588 h 1028"/>
                <a:gd name="T24" fmla="*/ 21 w 166"/>
                <a:gd name="T25" fmla="*/ 674 h 1028"/>
                <a:gd name="T26" fmla="*/ 1 w 166"/>
                <a:gd name="T27" fmla="*/ 762 h 1028"/>
                <a:gd name="T28" fmla="*/ 5 w 166"/>
                <a:gd name="T29" fmla="*/ 840 h 1028"/>
                <a:gd name="T30" fmla="*/ 7 w 166"/>
                <a:gd name="T31" fmla="*/ 873 h 1028"/>
                <a:gd name="T32" fmla="*/ 31 w 166"/>
                <a:gd name="T33" fmla="*/ 917 h 1028"/>
                <a:gd name="T34" fmla="*/ 48 w 166"/>
                <a:gd name="T35" fmla="*/ 916 h 1028"/>
                <a:gd name="T36" fmla="*/ 51 w 166"/>
                <a:gd name="T37" fmla="*/ 942 h 1028"/>
                <a:gd name="T38" fmla="*/ 44 w 166"/>
                <a:gd name="T39" fmla="*/ 968 h 1028"/>
                <a:gd name="T40" fmla="*/ 48 w 166"/>
                <a:gd name="T41" fmla="*/ 999 h 1028"/>
                <a:gd name="T42" fmla="*/ 62 w 166"/>
                <a:gd name="T43" fmla="*/ 1003 h 1028"/>
                <a:gd name="T44" fmla="*/ 44 w 166"/>
                <a:gd name="T45" fmla="*/ 1040 h 1028"/>
                <a:gd name="T46" fmla="*/ 42 w 166"/>
                <a:gd name="T47" fmla="*/ 1074 h 1028"/>
                <a:gd name="T48" fmla="*/ 10 w 166"/>
                <a:gd name="T49" fmla="*/ 1070 h 1028"/>
                <a:gd name="T50" fmla="*/ 10 w 166"/>
                <a:gd name="T51" fmla="*/ 1083 h 1028"/>
                <a:gd name="T52" fmla="*/ 9 w 166"/>
                <a:gd name="T53" fmla="*/ 1093 h 1028"/>
                <a:gd name="T54" fmla="*/ 38 w 166"/>
                <a:gd name="T55" fmla="*/ 1107 h 1028"/>
                <a:gd name="T56" fmla="*/ 31 w 166"/>
                <a:gd name="T57" fmla="*/ 1121 h 1028"/>
                <a:gd name="T58" fmla="*/ 36 w 166"/>
                <a:gd name="T59" fmla="*/ 1138 h 1028"/>
                <a:gd name="T60" fmla="*/ 57 w 166"/>
                <a:gd name="T61" fmla="*/ 1140 h 1028"/>
                <a:gd name="T62" fmla="*/ 36 w 166"/>
                <a:gd name="T63" fmla="*/ 1147 h 1028"/>
                <a:gd name="T64" fmla="*/ 47 w 166"/>
                <a:gd name="T65" fmla="*/ 1174 h 1028"/>
                <a:gd name="T66" fmla="*/ 61 w 166"/>
                <a:gd name="T67" fmla="*/ 1187 h 1028"/>
                <a:gd name="T68" fmla="*/ 65 w 166"/>
                <a:gd name="T69" fmla="*/ 1229 h 1028"/>
                <a:gd name="T70" fmla="*/ 79 w 166"/>
                <a:gd name="T71" fmla="*/ 1276 h 1028"/>
                <a:gd name="T72" fmla="*/ 98 w 166"/>
                <a:gd name="T73" fmla="*/ 1277 h 1028"/>
                <a:gd name="T74" fmla="*/ 112 w 166"/>
                <a:gd name="T75" fmla="*/ 1273 h 1028"/>
                <a:gd name="T76" fmla="*/ 90 w 166"/>
                <a:gd name="T77" fmla="*/ 1307 h 1028"/>
                <a:gd name="T78" fmla="*/ 124 w 166"/>
                <a:gd name="T79" fmla="*/ 1297 h 1028"/>
                <a:gd name="T80" fmla="*/ 130 w 166"/>
                <a:gd name="T81" fmla="*/ 1324 h 1028"/>
                <a:gd name="T82" fmla="*/ 156 w 166"/>
                <a:gd name="T83" fmla="*/ 1338 h 1028"/>
                <a:gd name="T84" fmla="*/ 160 w 166"/>
                <a:gd name="T85" fmla="*/ 1304 h 1028"/>
                <a:gd name="T86" fmla="*/ 211 w 166"/>
                <a:gd name="T87" fmla="*/ 1274 h 1028"/>
                <a:gd name="T88" fmla="*/ 117 w 166"/>
                <a:gd name="T89" fmla="*/ 1231 h 1028"/>
                <a:gd name="T90" fmla="*/ 98 w 166"/>
                <a:gd name="T91" fmla="*/ 1118 h 1028"/>
                <a:gd name="T92" fmla="*/ 108 w 166"/>
                <a:gd name="T93" fmla="*/ 1075 h 1028"/>
                <a:gd name="T94" fmla="*/ 101 w 166"/>
                <a:gd name="T95" fmla="*/ 1023 h 1028"/>
                <a:gd name="T96" fmla="*/ 108 w 166"/>
                <a:gd name="T97" fmla="*/ 995 h 1028"/>
                <a:gd name="T98" fmla="*/ 91 w 166"/>
                <a:gd name="T99" fmla="*/ 972 h 1028"/>
                <a:gd name="T100" fmla="*/ 82 w 166"/>
                <a:gd name="T101" fmla="*/ 817 h 1028"/>
                <a:gd name="T102" fmla="*/ 90 w 166"/>
                <a:gd name="T103" fmla="*/ 780 h 1028"/>
                <a:gd name="T104" fmla="*/ 95 w 166"/>
                <a:gd name="T105" fmla="*/ 668 h 1028"/>
                <a:gd name="T106" fmla="*/ 112 w 166"/>
                <a:gd name="T107" fmla="*/ 596 h 1028"/>
                <a:gd name="T108" fmla="*/ 87 w 166"/>
                <a:gd name="T109" fmla="*/ 528 h 1028"/>
                <a:gd name="T110" fmla="*/ 86 w 166"/>
                <a:gd name="T111" fmla="*/ 488 h 1028"/>
                <a:gd name="T112" fmla="*/ 107 w 166"/>
                <a:gd name="T113" fmla="*/ 389 h 1028"/>
                <a:gd name="T114" fmla="*/ 130 w 166"/>
                <a:gd name="T115" fmla="*/ 307 h 1028"/>
                <a:gd name="T116" fmla="*/ 155 w 166"/>
                <a:gd name="T117" fmla="*/ 247 h 102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66"/>
                <a:gd name="T178" fmla="*/ 0 h 1028"/>
                <a:gd name="T179" fmla="*/ 166 w 166"/>
                <a:gd name="T180" fmla="*/ 1028 h 102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66" h="1028">
                  <a:moveTo>
                    <a:pt x="119" y="145"/>
                  </a:moveTo>
                  <a:lnTo>
                    <a:pt x="112" y="141"/>
                  </a:lnTo>
                  <a:lnTo>
                    <a:pt x="109" y="136"/>
                  </a:lnTo>
                  <a:lnTo>
                    <a:pt x="107" y="130"/>
                  </a:lnTo>
                  <a:lnTo>
                    <a:pt x="105" y="123"/>
                  </a:lnTo>
                  <a:lnTo>
                    <a:pt x="103" y="116"/>
                  </a:lnTo>
                  <a:lnTo>
                    <a:pt x="100" y="108"/>
                  </a:lnTo>
                  <a:lnTo>
                    <a:pt x="97" y="98"/>
                  </a:lnTo>
                  <a:lnTo>
                    <a:pt x="95" y="96"/>
                  </a:lnTo>
                  <a:lnTo>
                    <a:pt x="93" y="94"/>
                  </a:lnTo>
                  <a:lnTo>
                    <a:pt x="91" y="91"/>
                  </a:lnTo>
                  <a:lnTo>
                    <a:pt x="90" y="89"/>
                  </a:lnTo>
                  <a:lnTo>
                    <a:pt x="89" y="86"/>
                  </a:lnTo>
                  <a:lnTo>
                    <a:pt x="89" y="83"/>
                  </a:lnTo>
                  <a:lnTo>
                    <a:pt x="89" y="82"/>
                  </a:lnTo>
                  <a:lnTo>
                    <a:pt x="90" y="83"/>
                  </a:lnTo>
                  <a:lnTo>
                    <a:pt x="91" y="83"/>
                  </a:lnTo>
                  <a:lnTo>
                    <a:pt x="91" y="80"/>
                  </a:lnTo>
                  <a:lnTo>
                    <a:pt x="90" y="79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76"/>
                  </a:lnTo>
                  <a:lnTo>
                    <a:pt x="81" y="75"/>
                  </a:lnTo>
                  <a:lnTo>
                    <a:pt x="78" y="74"/>
                  </a:lnTo>
                  <a:lnTo>
                    <a:pt x="76" y="73"/>
                  </a:lnTo>
                  <a:lnTo>
                    <a:pt x="76" y="72"/>
                  </a:lnTo>
                  <a:lnTo>
                    <a:pt x="76" y="71"/>
                  </a:lnTo>
                  <a:lnTo>
                    <a:pt x="76" y="70"/>
                  </a:lnTo>
                  <a:lnTo>
                    <a:pt x="79" y="70"/>
                  </a:lnTo>
                  <a:lnTo>
                    <a:pt x="81" y="69"/>
                  </a:lnTo>
                  <a:lnTo>
                    <a:pt x="83" y="68"/>
                  </a:lnTo>
                  <a:lnTo>
                    <a:pt x="85" y="66"/>
                  </a:lnTo>
                  <a:lnTo>
                    <a:pt x="86" y="64"/>
                  </a:lnTo>
                  <a:lnTo>
                    <a:pt x="85" y="63"/>
                  </a:lnTo>
                  <a:lnTo>
                    <a:pt x="85" y="60"/>
                  </a:lnTo>
                  <a:lnTo>
                    <a:pt x="84" y="57"/>
                  </a:lnTo>
                  <a:lnTo>
                    <a:pt x="83" y="55"/>
                  </a:lnTo>
                  <a:lnTo>
                    <a:pt x="83" y="53"/>
                  </a:lnTo>
                  <a:lnTo>
                    <a:pt x="83" y="51"/>
                  </a:lnTo>
                  <a:lnTo>
                    <a:pt x="84" y="50"/>
                  </a:lnTo>
                  <a:lnTo>
                    <a:pt x="85" y="51"/>
                  </a:lnTo>
                  <a:lnTo>
                    <a:pt x="87" y="51"/>
                  </a:lnTo>
                  <a:lnTo>
                    <a:pt x="88" y="52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49"/>
                  </a:lnTo>
                  <a:lnTo>
                    <a:pt x="90" y="48"/>
                  </a:lnTo>
                  <a:lnTo>
                    <a:pt x="88" y="45"/>
                  </a:lnTo>
                  <a:lnTo>
                    <a:pt x="86" y="44"/>
                  </a:lnTo>
                  <a:lnTo>
                    <a:pt x="84" y="42"/>
                  </a:lnTo>
                  <a:lnTo>
                    <a:pt x="82" y="41"/>
                  </a:lnTo>
                  <a:lnTo>
                    <a:pt x="79" y="42"/>
                  </a:lnTo>
                  <a:lnTo>
                    <a:pt x="79" y="39"/>
                  </a:lnTo>
                  <a:lnTo>
                    <a:pt x="77" y="38"/>
                  </a:lnTo>
                  <a:lnTo>
                    <a:pt x="76" y="37"/>
                  </a:lnTo>
                  <a:lnTo>
                    <a:pt x="74" y="35"/>
                  </a:lnTo>
                  <a:lnTo>
                    <a:pt x="73" y="34"/>
                  </a:lnTo>
                  <a:lnTo>
                    <a:pt x="73" y="28"/>
                  </a:lnTo>
                  <a:lnTo>
                    <a:pt x="74" y="22"/>
                  </a:lnTo>
                  <a:lnTo>
                    <a:pt x="73" y="17"/>
                  </a:lnTo>
                  <a:lnTo>
                    <a:pt x="65" y="8"/>
                  </a:lnTo>
                  <a:lnTo>
                    <a:pt x="59" y="0"/>
                  </a:lnTo>
                  <a:lnTo>
                    <a:pt x="59" y="2"/>
                  </a:lnTo>
                  <a:lnTo>
                    <a:pt x="58" y="8"/>
                  </a:lnTo>
                  <a:lnTo>
                    <a:pt x="56" y="15"/>
                  </a:lnTo>
                  <a:lnTo>
                    <a:pt x="53" y="21"/>
                  </a:lnTo>
                  <a:lnTo>
                    <a:pt x="51" y="21"/>
                  </a:lnTo>
                  <a:lnTo>
                    <a:pt x="45" y="22"/>
                  </a:lnTo>
                  <a:lnTo>
                    <a:pt x="39" y="22"/>
                  </a:lnTo>
                  <a:lnTo>
                    <a:pt x="33" y="22"/>
                  </a:lnTo>
                  <a:lnTo>
                    <a:pt x="32" y="22"/>
                  </a:lnTo>
                  <a:lnTo>
                    <a:pt x="32" y="23"/>
                  </a:lnTo>
                  <a:lnTo>
                    <a:pt x="32" y="25"/>
                  </a:lnTo>
                  <a:lnTo>
                    <a:pt x="32" y="26"/>
                  </a:lnTo>
                  <a:lnTo>
                    <a:pt x="32" y="27"/>
                  </a:lnTo>
                  <a:lnTo>
                    <a:pt x="33" y="34"/>
                  </a:lnTo>
                  <a:lnTo>
                    <a:pt x="35" y="41"/>
                  </a:lnTo>
                  <a:lnTo>
                    <a:pt x="38" y="48"/>
                  </a:lnTo>
                  <a:lnTo>
                    <a:pt x="39" y="60"/>
                  </a:lnTo>
                  <a:lnTo>
                    <a:pt x="38" y="71"/>
                  </a:lnTo>
                  <a:lnTo>
                    <a:pt x="37" y="82"/>
                  </a:lnTo>
                  <a:lnTo>
                    <a:pt x="39" y="92"/>
                  </a:lnTo>
                  <a:lnTo>
                    <a:pt x="43" y="102"/>
                  </a:lnTo>
                  <a:lnTo>
                    <a:pt x="44" y="109"/>
                  </a:lnTo>
                  <a:lnTo>
                    <a:pt x="43" y="115"/>
                  </a:lnTo>
                  <a:lnTo>
                    <a:pt x="41" y="122"/>
                  </a:lnTo>
                  <a:lnTo>
                    <a:pt x="41" y="137"/>
                  </a:lnTo>
                  <a:lnTo>
                    <a:pt x="40" y="153"/>
                  </a:lnTo>
                  <a:lnTo>
                    <a:pt x="39" y="156"/>
                  </a:lnTo>
                  <a:lnTo>
                    <a:pt x="37" y="157"/>
                  </a:lnTo>
                  <a:lnTo>
                    <a:pt x="35" y="159"/>
                  </a:lnTo>
                  <a:lnTo>
                    <a:pt x="32" y="159"/>
                  </a:lnTo>
                  <a:lnTo>
                    <a:pt x="31" y="160"/>
                  </a:lnTo>
                  <a:lnTo>
                    <a:pt x="30" y="160"/>
                  </a:lnTo>
                  <a:lnTo>
                    <a:pt x="30" y="162"/>
                  </a:lnTo>
                  <a:lnTo>
                    <a:pt x="30" y="163"/>
                  </a:lnTo>
                  <a:lnTo>
                    <a:pt x="31" y="164"/>
                  </a:lnTo>
                  <a:lnTo>
                    <a:pt x="36" y="172"/>
                  </a:lnTo>
                  <a:lnTo>
                    <a:pt x="37" y="180"/>
                  </a:lnTo>
                  <a:lnTo>
                    <a:pt x="36" y="189"/>
                  </a:lnTo>
                  <a:lnTo>
                    <a:pt x="36" y="199"/>
                  </a:lnTo>
                  <a:lnTo>
                    <a:pt x="37" y="199"/>
                  </a:lnTo>
                  <a:lnTo>
                    <a:pt x="38" y="199"/>
                  </a:lnTo>
                  <a:lnTo>
                    <a:pt x="37" y="199"/>
                  </a:lnTo>
                  <a:lnTo>
                    <a:pt x="38" y="205"/>
                  </a:lnTo>
                  <a:lnTo>
                    <a:pt x="39" y="210"/>
                  </a:lnTo>
                  <a:lnTo>
                    <a:pt x="39" y="216"/>
                  </a:lnTo>
                  <a:lnTo>
                    <a:pt x="37" y="228"/>
                  </a:lnTo>
                  <a:lnTo>
                    <a:pt x="37" y="241"/>
                  </a:lnTo>
                  <a:lnTo>
                    <a:pt x="36" y="253"/>
                  </a:lnTo>
                  <a:lnTo>
                    <a:pt x="35" y="262"/>
                  </a:lnTo>
                  <a:lnTo>
                    <a:pt x="33" y="270"/>
                  </a:lnTo>
                  <a:lnTo>
                    <a:pt x="32" y="273"/>
                  </a:lnTo>
                  <a:lnTo>
                    <a:pt x="33" y="275"/>
                  </a:lnTo>
                  <a:lnTo>
                    <a:pt x="34" y="278"/>
                  </a:lnTo>
                  <a:lnTo>
                    <a:pt x="34" y="281"/>
                  </a:lnTo>
                  <a:lnTo>
                    <a:pt x="34" y="283"/>
                  </a:lnTo>
                  <a:lnTo>
                    <a:pt x="32" y="289"/>
                  </a:lnTo>
                  <a:lnTo>
                    <a:pt x="31" y="294"/>
                  </a:lnTo>
                  <a:lnTo>
                    <a:pt x="30" y="299"/>
                  </a:lnTo>
                  <a:lnTo>
                    <a:pt x="29" y="302"/>
                  </a:lnTo>
                  <a:lnTo>
                    <a:pt x="29" y="305"/>
                  </a:lnTo>
                  <a:lnTo>
                    <a:pt x="29" y="307"/>
                  </a:lnTo>
                  <a:lnTo>
                    <a:pt x="27" y="312"/>
                  </a:lnTo>
                  <a:lnTo>
                    <a:pt x="23" y="317"/>
                  </a:lnTo>
                  <a:lnTo>
                    <a:pt x="21" y="321"/>
                  </a:lnTo>
                  <a:lnTo>
                    <a:pt x="20" y="325"/>
                  </a:lnTo>
                  <a:lnTo>
                    <a:pt x="20" y="329"/>
                  </a:lnTo>
                  <a:lnTo>
                    <a:pt x="21" y="334"/>
                  </a:lnTo>
                  <a:lnTo>
                    <a:pt x="24" y="341"/>
                  </a:lnTo>
                  <a:lnTo>
                    <a:pt x="28" y="348"/>
                  </a:lnTo>
                  <a:lnTo>
                    <a:pt x="28" y="351"/>
                  </a:lnTo>
                  <a:lnTo>
                    <a:pt x="28" y="354"/>
                  </a:lnTo>
                  <a:lnTo>
                    <a:pt x="27" y="354"/>
                  </a:lnTo>
                  <a:lnTo>
                    <a:pt x="26" y="355"/>
                  </a:lnTo>
                  <a:lnTo>
                    <a:pt x="26" y="356"/>
                  </a:lnTo>
                  <a:lnTo>
                    <a:pt x="26" y="357"/>
                  </a:lnTo>
                  <a:lnTo>
                    <a:pt x="26" y="359"/>
                  </a:lnTo>
                  <a:lnTo>
                    <a:pt x="26" y="360"/>
                  </a:lnTo>
                  <a:lnTo>
                    <a:pt x="26" y="361"/>
                  </a:lnTo>
                  <a:lnTo>
                    <a:pt x="23" y="363"/>
                  </a:lnTo>
                  <a:lnTo>
                    <a:pt x="22" y="365"/>
                  </a:lnTo>
                  <a:lnTo>
                    <a:pt x="21" y="368"/>
                  </a:lnTo>
                  <a:lnTo>
                    <a:pt x="20" y="370"/>
                  </a:lnTo>
                  <a:lnTo>
                    <a:pt x="19" y="374"/>
                  </a:lnTo>
                  <a:lnTo>
                    <a:pt x="19" y="380"/>
                  </a:lnTo>
                  <a:lnTo>
                    <a:pt x="22" y="391"/>
                  </a:lnTo>
                  <a:lnTo>
                    <a:pt x="28" y="401"/>
                  </a:lnTo>
                  <a:lnTo>
                    <a:pt x="29" y="401"/>
                  </a:lnTo>
                  <a:lnTo>
                    <a:pt x="30" y="403"/>
                  </a:lnTo>
                  <a:lnTo>
                    <a:pt x="31" y="404"/>
                  </a:lnTo>
                  <a:lnTo>
                    <a:pt x="31" y="405"/>
                  </a:lnTo>
                  <a:lnTo>
                    <a:pt x="30" y="412"/>
                  </a:lnTo>
                  <a:lnTo>
                    <a:pt x="30" y="419"/>
                  </a:lnTo>
                  <a:lnTo>
                    <a:pt x="31" y="430"/>
                  </a:lnTo>
                  <a:lnTo>
                    <a:pt x="33" y="440"/>
                  </a:lnTo>
                  <a:lnTo>
                    <a:pt x="32" y="442"/>
                  </a:lnTo>
                  <a:lnTo>
                    <a:pt x="31" y="444"/>
                  </a:lnTo>
                  <a:lnTo>
                    <a:pt x="30" y="446"/>
                  </a:lnTo>
                  <a:lnTo>
                    <a:pt x="30" y="449"/>
                  </a:lnTo>
                  <a:lnTo>
                    <a:pt x="31" y="449"/>
                  </a:lnTo>
                  <a:lnTo>
                    <a:pt x="32" y="450"/>
                  </a:lnTo>
                  <a:lnTo>
                    <a:pt x="33" y="450"/>
                  </a:lnTo>
                  <a:lnTo>
                    <a:pt x="33" y="451"/>
                  </a:lnTo>
                  <a:lnTo>
                    <a:pt x="33" y="452"/>
                  </a:lnTo>
                  <a:lnTo>
                    <a:pt x="32" y="452"/>
                  </a:lnTo>
                  <a:lnTo>
                    <a:pt x="26" y="454"/>
                  </a:lnTo>
                  <a:lnTo>
                    <a:pt x="22" y="459"/>
                  </a:lnTo>
                  <a:lnTo>
                    <a:pt x="21" y="467"/>
                  </a:lnTo>
                  <a:lnTo>
                    <a:pt x="22" y="476"/>
                  </a:lnTo>
                  <a:lnTo>
                    <a:pt x="22" y="485"/>
                  </a:lnTo>
                  <a:lnTo>
                    <a:pt x="23" y="494"/>
                  </a:lnTo>
                  <a:lnTo>
                    <a:pt x="21" y="502"/>
                  </a:lnTo>
                  <a:lnTo>
                    <a:pt x="21" y="504"/>
                  </a:lnTo>
                  <a:lnTo>
                    <a:pt x="19" y="506"/>
                  </a:lnTo>
                  <a:lnTo>
                    <a:pt x="18" y="508"/>
                  </a:lnTo>
                  <a:lnTo>
                    <a:pt x="16" y="517"/>
                  </a:lnTo>
                  <a:lnTo>
                    <a:pt x="15" y="525"/>
                  </a:lnTo>
                  <a:lnTo>
                    <a:pt x="12" y="538"/>
                  </a:lnTo>
                  <a:lnTo>
                    <a:pt x="8" y="550"/>
                  </a:lnTo>
                  <a:lnTo>
                    <a:pt x="7" y="553"/>
                  </a:lnTo>
                  <a:lnTo>
                    <a:pt x="7" y="558"/>
                  </a:lnTo>
                  <a:lnTo>
                    <a:pt x="7" y="561"/>
                  </a:lnTo>
                  <a:lnTo>
                    <a:pt x="7" y="564"/>
                  </a:lnTo>
                  <a:lnTo>
                    <a:pt x="6" y="565"/>
                  </a:lnTo>
                  <a:lnTo>
                    <a:pt x="5" y="566"/>
                  </a:lnTo>
                  <a:lnTo>
                    <a:pt x="4" y="567"/>
                  </a:lnTo>
                  <a:lnTo>
                    <a:pt x="3" y="570"/>
                  </a:lnTo>
                  <a:lnTo>
                    <a:pt x="2" y="573"/>
                  </a:lnTo>
                  <a:lnTo>
                    <a:pt x="1" y="576"/>
                  </a:lnTo>
                  <a:lnTo>
                    <a:pt x="1" y="584"/>
                  </a:lnTo>
                  <a:lnTo>
                    <a:pt x="3" y="593"/>
                  </a:lnTo>
                  <a:lnTo>
                    <a:pt x="3" y="599"/>
                  </a:lnTo>
                  <a:lnTo>
                    <a:pt x="3" y="606"/>
                  </a:lnTo>
                  <a:lnTo>
                    <a:pt x="4" y="611"/>
                  </a:lnTo>
                  <a:lnTo>
                    <a:pt x="5" y="613"/>
                  </a:lnTo>
                  <a:lnTo>
                    <a:pt x="7" y="615"/>
                  </a:lnTo>
                  <a:lnTo>
                    <a:pt x="9" y="617"/>
                  </a:lnTo>
                  <a:lnTo>
                    <a:pt x="10" y="619"/>
                  </a:lnTo>
                  <a:lnTo>
                    <a:pt x="12" y="626"/>
                  </a:lnTo>
                  <a:lnTo>
                    <a:pt x="11" y="633"/>
                  </a:lnTo>
                  <a:lnTo>
                    <a:pt x="6" y="639"/>
                  </a:lnTo>
                  <a:lnTo>
                    <a:pt x="6" y="640"/>
                  </a:lnTo>
                  <a:lnTo>
                    <a:pt x="5" y="642"/>
                  </a:lnTo>
                  <a:lnTo>
                    <a:pt x="4" y="644"/>
                  </a:lnTo>
                  <a:lnTo>
                    <a:pt x="4" y="645"/>
                  </a:lnTo>
                  <a:lnTo>
                    <a:pt x="4" y="646"/>
                  </a:lnTo>
                  <a:lnTo>
                    <a:pt x="4" y="649"/>
                  </a:lnTo>
                  <a:lnTo>
                    <a:pt x="3" y="648"/>
                  </a:lnTo>
                  <a:lnTo>
                    <a:pt x="4" y="650"/>
                  </a:lnTo>
                  <a:lnTo>
                    <a:pt x="4" y="652"/>
                  </a:lnTo>
                  <a:lnTo>
                    <a:pt x="4" y="654"/>
                  </a:lnTo>
                  <a:lnTo>
                    <a:pt x="4" y="656"/>
                  </a:lnTo>
                  <a:lnTo>
                    <a:pt x="5" y="659"/>
                  </a:lnTo>
                  <a:lnTo>
                    <a:pt x="6" y="661"/>
                  </a:lnTo>
                  <a:lnTo>
                    <a:pt x="6" y="663"/>
                  </a:lnTo>
                  <a:lnTo>
                    <a:pt x="6" y="666"/>
                  </a:lnTo>
                  <a:lnTo>
                    <a:pt x="5" y="669"/>
                  </a:lnTo>
                  <a:lnTo>
                    <a:pt x="4" y="672"/>
                  </a:lnTo>
                  <a:lnTo>
                    <a:pt x="4" y="676"/>
                  </a:lnTo>
                  <a:lnTo>
                    <a:pt x="3" y="680"/>
                  </a:lnTo>
                  <a:lnTo>
                    <a:pt x="3" y="683"/>
                  </a:lnTo>
                  <a:lnTo>
                    <a:pt x="4" y="687"/>
                  </a:lnTo>
                  <a:lnTo>
                    <a:pt x="6" y="691"/>
                  </a:lnTo>
                  <a:lnTo>
                    <a:pt x="8" y="694"/>
                  </a:lnTo>
                  <a:lnTo>
                    <a:pt x="10" y="696"/>
                  </a:lnTo>
                  <a:lnTo>
                    <a:pt x="13" y="698"/>
                  </a:lnTo>
                  <a:lnTo>
                    <a:pt x="15" y="700"/>
                  </a:lnTo>
                  <a:lnTo>
                    <a:pt x="17" y="701"/>
                  </a:lnTo>
                  <a:lnTo>
                    <a:pt x="19" y="702"/>
                  </a:lnTo>
                  <a:lnTo>
                    <a:pt x="22" y="703"/>
                  </a:lnTo>
                  <a:lnTo>
                    <a:pt x="24" y="703"/>
                  </a:lnTo>
                  <a:lnTo>
                    <a:pt x="27" y="702"/>
                  </a:lnTo>
                  <a:lnTo>
                    <a:pt x="28" y="701"/>
                  </a:lnTo>
                  <a:lnTo>
                    <a:pt x="29" y="699"/>
                  </a:lnTo>
                  <a:lnTo>
                    <a:pt x="30" y="697"/>
                  </a:lnTo>
                  <a:lnTo>
                    <a:pt x="31" y="695"/>
                  </a:lnTo>
                  <a:lnTo>
                    <a:pt x="31" y="694"/>
                  </a:lnTo>
                  <a:lnTo>
                    <a:pt x="31" y="693"/>
                  </a:lnTo>
                  <a:lnTo>
                    <a:pt x="32" y="691"/>
                  </a:lnTo>
                  <a:lnTo>
                    <a:pt x="33" y="691"/>
                  </a:lnTo>
                  <a:lnTo>
                    <a:pt x="35" y="693"/>
                  </a:lnTo>
                  <a:lnTo>
                    <a:pt x="36" y="694"/>
                  </a:lnTo>
                  <a:lnTo>
                    <a:pt x="37" y="696"/>
                  </a:lnTo>
                  <a:lnTo>
                    <a:pt x="37" y="699"/>
                  </a:lnTo>
                  <a:lnTo>
                    <a:pt x="37" y="702"/>
                  </a:lnTo>
                  <a:lnTo>
                    <a:pt x="37" y="705"/>
                  </a:lnTo>
                  <a:lnTo>
                    <a:pt x="39" y="708"/>
                  </a:lnTo>
                  <a:lnTo>
                    <a:pt x="37" y="709"/>
                  </a:lnTo>
                  <a:lnTo>
                    <a:pt x="35" y="711"/>
                  </a:lnTo>
                  <a:lnTo>
                    <a:pt x="34" y="712"/>
                  </a:lnTo>
                  <a:lnTo>
                    <a:pt x="34" y="714"/>
                  </a:lnTo>
                  <a:lnTo>
                    <a:pt x="35" y="716"/>
                  </a:lnTo>
                  <a:lnTo>
                    <a:pt x="36" y="718"/>
                  </a:lnTo>
                  <a:lnTo>
                    <a:pt x="37" y="719"/>
                  </a:lnTo>
                  <a:lnTo>
                    <a:pt x="39" y="720"/>
                  </a:lnTo>
                  <a:lnTo>
                    <a:pt x="39" y="721"/>
                  </a:lnTo>
                  <a:lnTo>
                    <a:pt x="39" y="722"/>
                  </a:lnTo>
                  <a:lnTo>
                    <a:pt x="38" y="722"/>
                  </a:lnTo>
                  <a:lnTo>
                    <a:pt x="37" y="722"/>
                  </a:lnTo>
                  <a:lnTo>
                    <a:pt x="37" y="725"/>
                  </a:lnTo>
                  <a:lnTo>
                    <a:pt x="38" y="728"/>
                  </a:lnTo>
                  <a:lnTo>
                    <a:pt x="39" y="730"/>
                  </a:lnTo>
                  <a:lnTo>
                    <a:pt x="39" y="733"/>
                  </a:lnTo>
                  <a:lnTo>
                    <a:pt x="39" y="734"/>
                  </a:lnTo>
                  <a:lnTo>
                    <a:pt x="38" y="735"/>
                  </a:lnTo>
                  <a:lnTo>
                    <a:pt x="36" y="735"/>
                  </a:lnTo>
                  <a:lnTo>
                    <a:pt x="36" y="736"/>
                  </a:lnTo>
                  <a:lnTo>
                    <a:pt x="36" y="738"/>
                  </a:lnTo>
                  <a:lnTo>
                    <a:pt x="36" y="739"/>
                  </a:lnTo>
                  <a:lnTo>
                    <a:pt x="35" y="741"/>
                  </a:lnTo>
                  <a:lnTo>
                    <a:pt x="34" y="742"/>
                  </a:lnTo>
                  <a:lnTo>
                    <a:pt x="33" y="744"/>
                  </a:lnTo>
                  <a:lnTo>
                    <a:pt x="33" y="746"/>
                  </a:lnTo>
                  <a:lnTo>
                    <a:pt x="34" y="747"/>
                  </a:lnTo>
                  <a:lnTo>
                    <a:pt x="35" y="748"/>
                  </a:lnTo>
                  <a:lnTo>
                    <a:pt x="36" y="748"/>
                  </a:lnTo>
                  <a:lnTo>
                    <a:pt x="37" y="751"/>
                  </a:lnTo>
                  <a:lnTo>
                    <a:pt x="38" y="754"/>
                  </a:lnTo>
                  <a:lnTo>
                    <a:pt x="38" y="756"/>
                  </a:lnTo>
                  <a:lnTo>
                    <a:pt x="38" y="759"/>
                  </a:lnTo>
                  <a:lnTo>
                    <a:pt x="37" y="760"/>
                  </a:lnTo>
                  <a:lnTo>
                    <a:pt x="37" y="762"/>
                  </a:lnTo>
                  <a:lnTo>
                    <a:pt x="36" y="763"/>
                  </a:lnTo>
                  <a:lnTo>
                    <a:pt x="36" y="765"/>
                  </a:lnTo>
                  <a:lnTo>
                    <a:pt x="37" y="766"/>
                  </a:lnTo>
                  <a:lnTo>
                    <a:pt x="37" y="765"/>
                  </a:lnTo>
                  <a:lnTo>
                    <a:pt x="37" y="766"/>
                  </a:lnTo>
                  <a:lnTo>
                    <a:pt x="36" y="767"/>
                  </a:lnTo>
                  <a:lnTo>
                    <a:pt x="37" y="768"/>
                  </a:lnTo>
                  <a:lnTo>
                    <a:pt x="38" y="769"/>
                  </a:lnTo>
                  <a:lnTo>
                    <a:pt x="39" y="769"/>
                  </a:lnTo>
                  <a:lnTo>
                    <a:pt x="41" y="770"/>
                  </a:lnTo>
                  <a:lnTo>
                    <a:pt x="43" y="770"/>
                  </a:lnTo>
                  <a:lnTo>
                    <a:pt x="46" y="770"/>
                  </a:lnTo>
                  <a:lnTo>
                    <a:pt x="48" y="769"/>
                  </a:lnTo>
                  <a:lnTo>
                    <a:pt x="50" y="770"/>
                  </a:lnTo>
                  <a:lnTo>
                    <a:pt x="51" y="770"/>
                  </a:lnTo>
                  <a:lnTo>
                    <a:pt x="51" y="772"/>
                  </a:lnTo>
                  <a:lnTo>
                    <a:pt x="51" y="773"/>
                  </a:lnTo>
                  <a:lnTo>
                    <a:pt x="51" y="774"/>
                  </a:lnTo>
                  <a:lnTo>
                    <a:pt x="52" y="776"/>
                  </a:lnTo>
                  <a:lnTo>
                    <a:pt x="50" y="777"/>
                  </a:lnTo>
                  <a:lnTo>
                    <a:pt x="49" y="779"/>
                  </a:lnTo>
                  <a:lnTo>
                    <a:pt x="48" y="780"/>
                  </a:lnTo>
                  <a:lnTo>
                    <a:pt x="47" y="783"/>
                  </a:lnTo>
                  <a:lnTo>
                    <a:pt x="42" y="786"/>
                  </a:lnTo>
                  <a:lnTo>
                    <a:pt x="38" y="790"/>
                  </a:lnTo>
                  <a:lnTo>
                    <a:pt x="35" y="794"/>
                  </a:lnTo>
                  <a:lnTo>
                    <a:pt x="34" y="797"/>
                  </a:lnTo>
                  <a:lnTo>
                    <a:pt x="34" y="800"/>
                  </a:lnTo>
                  <a:lnTo>
                    <a:pt x="34" y="803"/>
                  </a:lnTo>
                  <a:lnTo>
                    <a:pt x="35" y="806"/>
                  </a:lnTo>
                  <a:lnTo>
                    <a:pt x="36" y="807"/>
                  </a:lnTo>
                  <a:lnTo>
                    <a:pt x="38" y="809"/>
                  </a:lnTo>
                  <a:lnTo>
                    <a:pt x="39" y="811"/>
                  </a:lnTo>
                  <a:lnTo>
                    <a:pt x="38" y="813"/>
                  </a:lnTo>
                  <a:lnTo>
                    <a:pt x="37" y="815"/>
                  </a:lnTo>
                  <a:lnTo>
                    <a:pt x="37" y="817"/>
                  </a:lnTo>
                  <a:lnTo>
                    <a:pt x="37" y="819"/>
                  </a:lnTo>
                  <a:lnTo>
                    <a:pt x="36" y="821"/>
                  </a:lnTo>
                  <a:lnTo>
                    <a:pt x="35" y="822"/>
                  </a:lnTo>
                  <a:lnTo>
                    <a:pt x="34" y="823"/>
                  </a:lnTo>
                  <a:lnTo>
                    <a:pt x="32" y="823"/>
                  </a:lnTo>
                  <a:lnTo>
                    <a:pt x="30" y="822"/>
                  </a:lnTo>
                  <a:lnTo>
                    <a:pt x="28" y="821"/>
                  </a:lnTo>
                  <a:lnTo>
                    <a:pt x="26" y="820"/>
                  </a:lnTo>
                  <a:lnTo>
                    <a:pt x="23" y="818"/>
                  </a:lnTo>
                  <a:lnTo>
                    <a:pt x="21" y="817"/>
                  </a:lnTo>
                  <a:lnTo>
                    <a:pt x="19" y="815"/>
                  </a:lnTo>
                  <a:lnTo>
                    <a:pt x="17" y="814"/>
                  </a:lnTo>
                  <a:lnTo>
                    <a:pt x="17" y="816"/>
                  </a:lnTo>
                  <a:lnTo>
                    <a:pt x="16" y="816"/>
                  </a:lnTo>
                  <a:lnTo>
                    <a:pt x="15" y="817"/>
                  </a:lnTo>
                  <a:lnTo>
                    <a:pt x="12" y="817"/>
                  </a:lnTo>
                  <a:lnTo>
                    <a:pt x="10" y="818"/>
                  </a:lnTo>
                  <a:lnTo>
                    <a:pt x="8" y="820"/>
                  </a:lnTo>
                  <a:lnTo>
                    <a:pt x="5" y="820"/>
                  </a:lnTo>
                  <a:lnTo>
                    <a:pt x="5" y="821"/>
                  </a:lnTo>
                  <a:lnTo>
                    <a:pt x="5" y="823"/>
                  </a:lnTo>
                  <a:lnTo>
                    <a:pt x="6" y="823"/>
                  </a:lnTo>
                  <a:lnTo>
                    <a:pt x="7" y="824"/>
                  </a:lnTo>
                  <a:lnTo>
                    <a:pt x="9" y="823"/>
                  </a:lnTo>
                  <a:lnTo>
                    <a:pt x="10" y="822"/>
                  </a:lnTo>
                  <a:lnTo>
                    <a:pt x="11" y="822"/>
                  </a:lnTo>
                  <a:lnTo>
                    <a:pt x="12" y="823"/>
                  </a:lnTo>
                  <a:lnTo>
                    <a:pt x="12" y="824"/>
                  </a:lnTo>
                  <a:lnTo>
                    <a:pt x="12" y="826"/>
                  </a:lnTo>
                  <a:lnTo>
                    <a:pt x="11" y="828"/>
                  </a:lnTo>
                  <a:lnTo>
                    <a:pt x="10" y="828"/>
                  </a:lnTo>
                  <a:lnTo>
                    <a:pt x="8" y="830"/>
                  </a:lnTo>
                  <a:lnTo>
                    <a:pt x="5" y="833"/>
                  </a:lnTo>
                  <a:lnTo>
                    <a:pt x="3" y="835"/>
                  </a:lnTo>
                  <a:lnTo>
                    <a:pt x="1" y="838"/>
                  </a:lnTo>
                  <a:lnTo>
                    <a:pt x="0" y="841"/>
                  </a:lnTo>
                  <a:lnTo>
                    <a:pt x="0" y="844"/>
                  </a:lnTo>
                  <a:lnTo>
                    <a:pt x="1" y="845"/>
                  </a:lnTo>
                  <a:lnTo>
                    <a:pt x="2" y="846"/>
                  </a:lnTo>
                  <a:lnTo>
                    <a:pt x="4" y="846"/>
                  </a:lnTo>
                  <a:lnTo>
                    <a:pt x="5" y="845"/>
                  </a:lnTo>
                  <a:lnTo>
                    <a:pt x="6" y="844"/>
                  </a:lnTo>
                  <a:lnTo>
                    <a:pt x="6" y="843"/>
                  </a:lnTo>
                  <a:lnTo>
                    <a:pt x="6" y="841"/>
                  </a:lnTo>
                  <a:lnTo>
                    <a:pt x="6" y="839"/>
                  </a:lnTo>
                  <a:lnTo>
                    <a:pt x="7" y="838"/>
                  </a:lnTo>
                  <a:lnTo>
                    <a:pt x="7" y="837"/>
                  </a:lnTo>
                  <a:lnTo>
                    <a:pt x="8" y="837"/>
                  </a:lnTo>
                  <a:lnTo>
                    <a:pt x="9" y="837"/>
                  </a:lnTo>
                  <a:lnTo>
                    <a:pt x="15" y="841"/>
                  </a:lnTo>
                  <a:lnTo>
                    <a:pt x="20" y="846"/>
                  </a:lnTo>
                  <a:lnTo>
                    <a:pt x="20" y="847"/>
                  </a:lnTo>
                  <a:lnTo>
                    <a:pt x="21" y="849"/>
                  </a:lnTo>
                  <a:lnTo>
                    <a:pt x="21" y="850"/>
                  </a:lnTo>
                  <a:lnTo>
                    <a:pt x="23" y="851"/>
                  </a:lnTo>
                  <a:lnTo>
                    <a:pt x="24" y="851"/>
                  </a:lnTo>
                  <a:lnTo>
                    <a:pt x="27" y="850"/>
                  </a:lnTo>
                  <a:lnTo>
                    <a:pt x="28" y="850"/>
                  </a:lnTo>
                  <a:lnTo>
                    <a:pt x="29" y="850"/>
                  </a:lnTo>
                  <a:lnTo>
                    <a:pt x="29" y="849"/>
                  </a:lnTo>
                  <a:lnTo>
                    <a:pt x="30" y="848"/>
                  </a:lnTo>
                  <a:lnTo>
                    <a:pt x="32" y="849"/>
                  </a:lnTo>
                  <a:lnTo>
                    <a:pt x="32" y="850"/>
                  </a:lnTo>
                  <a:lnTo>
                    <a:pt x="33" y="851"/>
                  </a:lnTo>
                  <a:lnTo>
                    <a:pt x="33" y="852"/>
                  </a:lnTo>
                  <a:lnTo>
                    <a:pt x="33" y="853"/>
                  </a:lnTo>
                  <a:lnTo>
                    <a:pt x="32" y="854"/>
                  </a:lnTo>
                  <a:lnTo>
                    <a:pt x="30" y="854"/>
                  </a:lnTo>
                  <a:lnTo>
                    <a:pt x="29" y="854"/>
                  </a:lnTo>
                  <a:lnTo>
                    <a:pt x="27" y="854"/>
                  </a:lnTo>
                  <a:lnTo>
                    <a:pt x="26" y="854"/>
                  </a:lnTo>
                  <a:lnTo>
                    <a:pt x="24" y="855"/>
                  </a:lnTo>
                  <a:lnTo>
                    <a:pt x="24" y="857"/>
                  </a:lnTo>
                  <a:lnTo>
                    <a:pt x="24" y="859"/>
                  </a:lnTo>
                  <a:lnTo>
                    <a:pt x="26" y="860"/>
                  </a:lnTo>
                  <a:lnTo>
                    <a:pt x="27" y="861"/>
                  </a:lnTo>
                  <a:lnTo>
                    <a:pt x="28" y="862"/>
                  </a:lnTo>
                  <a:lnTo>
                    <a:pt x="29" y="862"/>
                  </a:lnTo>
                  <a:lnTo>
                    <a:pt x="29" y="863"/>
                  </a:lnTo>
                  <a:lnTo>
                    <a:pt x="28" y="864"/>
                  </a:lnTo>
                  <a:lnTo>
                    <a:pt x="27" y="864"/>
                  </a:lnTo>
                  <a:lnTo>
                    <a:pt x="26" y="865"/>
                  </a:lnTo>
                  <a:lnTo>
                    <a:pt x="24" y="866"/>
                  </a:lnTo>
                  <a:lnTo>
                    <a:pt x="24" y="868"/>
                  </a:lnTo>
                  <a:lnTo>
                    <a:pt x="24" y="870"/>
                  </a:lnTo>
                  <a:lnTo>
                    <a:pt x="26" y="871"/>
                  </a:lnTo>
                  <a:lnTo>
                    <a:pt x="27" y="872"/>
                  </a:lnTo>
                  <a:lnTo>
                    <a:pt x="28" y="872"/>
                  </a:lnTo>
                  <a:lnTo>
                    <a:pt x="29" y="872"/>
                  </a:lnTo>
                  <a:lnTo>
                    <a:pt x="30" y="871"/>
                  </a:lnTo>
                  <a:lnTo>
                    <a:pt x="30" y="868"/>
                  </a:lnTo>
                  <a:lnTo>
                    <a:pt x="32" y="867"/>
                  </a:lnTo>
                  <a:lnTo>
                    <a:pt x="34" y="866"/>
                  </a:lnTo>
                  <a:lnTo>
                    <a:pt x="36" y="865"/>
                  </a:lnTo>
                  <a:lnTo>
                    <a:pt x="38" y="865"/>
                  </a:lnTo>
                  <a:lnTo>
                    <a:pt x="41" y="865"/>
                  </a:lnTo>
                  <a:lnTo>
                    <a:pt x="43" y="865"/>
                  </a:lnTo>
                  <a:lnTo>
                    <a:pt x="45" y="864"/>
                  </a:lnTo>
                  <a:lnTo>
                    <a:pt x="45" y="867"/>
                  </a:lnTo>
                  <a:lnTo>
                    <a:pt x="44" y="870"/>
                  </a:lnTo>
                  <a:lnTo>
                    <a:pt x="44" y="872"/>
                  </a:lnTo>
                  <a:lnTo>
                    <a:pt x="44" y="874"/>
                  </a:lnTo>
                  <a:lnTo>
                    <a:pt x="45" y="875"/>
                  </a:lnTo>
                  <a:lnTo>
                    <a:pt x="46" y="876"/>
                  </a:lnTo>
                  <a:lnTo>
                    <a:pt x="48" y="877"/>
                  </a:lnTo>
                  <a:lnTo>
                    <a:pt x="49" y="879"/>
                  </a:lnTo>
                  <a:lnTo>
                    <a:pt x="50" y="880"/>
                  </a:lnTo>
                  <a:lnTo>
                    <a:pt x="44" y="880"/>
                  </a:lnTo>
                  <a:lnTo>
                    <a:pt x="39" y="879"/>
                  </a:lnTo>
                  <a:lnTo>
                    <a:pt x="37" y="879"/>
                  </a:lnTo>
                  <a:lnTo>
                    <a:pt x="35" y="878"/>
                  </a:lnTo>
                  <a:lnTo>
                    <a:pt x="32" y="877"/>
                  </a:lnTo>
                  <a:lnTo>
                    <a:pt x="30" y="877"/>
                  </a:lnTo>
                  <a:lnTo>
                    <a:pt x="29" y="877"/>
                  </a:lnTo>
                  <a:lnTo>
                    <a:pt x="28" y="878"/>
                  </a:lnTo>
                  <a:lnTo>
                    <a:pt x="28" y="879"/>
                  </a:lnTo>
                  <a:lnTo>
                    <a:pt x="28" y="880"/>
                  </a:lnTo>
                  <a:lnTo>
                    <a:pt x="29" y="882"/>
                  </a:lnTo>
                  <a:lnTo>
                    <a:pt x="30" y="883"/>
                  </a:lnTo>
                  <a:lnTo>
                    <a:pt x="31" y="885"/>
                  </a:lnTo>
                  <a:lnTo>
                    <a:pt x="32" y="886"/>
                  </a:lnTo>
                  <a:lnTo>
                    <a:pt x="32" y="887"/>
                  </a:lnTo>
                  <a:lnTo>
                    <a:pt x="32" y="888"/>
                  </a:lnTo>
                  <a:lnTo>
                    <a:pt x="33" y="888"/>
                  </a:lnTo>
                  <a:lnTo>
                    <a:pt x="34" y="888"/>
                  </a:lnTo>
                  <a:lnTo>
                    <a:pt x="35" y="889"/>
                  </a:lnTo>
                  <a:lnTo>
                    <a:pt x="35" y="891"/>
                  </a:lnTo>
                  <a:lnTo>
                    <a:pt x="35" y="894"/>
                  </a:lnTo>
                  <a:lnTo>
                    <a:pt x="35" y="897"/>
                  </a:lnTo>
                  <a:lnTo>
                    <a:pt x="36" y="900"/>
                  </a:lnTo>
                  <a:lnTo>
                    <a:pt x="37" y="903"/>
                  </a:lnTo>
                  <a:lnTo>
                    <a:pt x="38" y="904"/>
                  </a:lnTo>
                  <a:lnTo>
                    <a:pt x="38" y="906"/>
                  </a:lnTo>
                  <a:lnTo>
                    <a:pt x="38" y="908"/>
                  </a:lnTo>
                  <a:lnTo>
                    <a:pt x="38" y="910"/>
                  </a:lnTo>
                  <a:lnTo>
                    <a:pt x="39" y="911"/>
                  </a:lnTo>
                  <a:lnTo>
                    <a:pt x="40" y="912"/>
                  </a:lnTo>
                  <a:lnTo>
                    <a:pt x="41" y="912"/>
                  </a:lnTo>
                  <a:lnTo>
                    <a:pt x="42" y="912"/>
                  </a:lnTo>
                  <a:lnTo>
                    <a:pt x="43" y="911"/>
                  </a:lnTo>
                  <a:lnTo>
                    <a:pt x="44" y="911"/>
                  </a:lnTo>
                  <a:lnTo>
                    <a:pt x="46" y="911"/>
                  </a:lnTo>
                  <a:lnTo>
                    <a:pt x="47" y="910"/>
                  </a:lnTo>
                  <a:lnTo>
                    <a:pt x="49" y="909"/>
                  </a:lnTo>
                  <a:lnTo>
                    <a:pt x="50" y="908"/>
                  </a:lnTo>
                  <a:lnTo>
                    <a:pt x="51" y="908"/>
                  </a:lnTo>
                  <a:lnTo>
                    <a:pt x="46" y="912"/>
                  </a:lnTo>
                  <a:lnTo>
                    <a:pt x="43" y="917"/>
                  </a:lnTo>
                  <a:lnTo>
                    <a:pt x="41" y="924"/>
                  </a:lnTo>
                  <a:lnTo>
                    <a:pt x="39" y="930"/>
                  </a:lnTo>
                  <a:lnTo>
                    <a:pt x="39" y="932"/>
                  </a:lnTo>
                  <a:lnTo>
                    <a:pt x="39" y="934"/>
                  </a:lnTo>
                  <a:lnTo>
                    <a:pt x="41" y="935"/>
                  </a:lnTo>
                  <a:lnTo>
                    <a:pt x="43" y="937"/>
                  </a:lnTo>
                  <a:lnTo>
                    <a:pt x="45" y="938"/>
                  </a:lnTo>
                  <a:lnTo>
                    <a:pt x="47" y="939"/>
                  </a:lnTo>
                  <a:lnTo>
                    <a:pt x="50" y="942"/>
                  </a:lnTo>
                  <a:lnTo>
                    <a:pt x="52" y="947"/>
                  </a:lnTo>
                  <a:lnTo>
                    <a:pt x="53" y="953"/>
                  </a:lnTo>
                  <a:lnTo>
                    <a:pt x="54" y="959"/>
                  </a:lnTo>
                  <a:lnTo>
                    <a:pt x="56" y="961"/>
                  </a:lnTo>
                  <a:lnTo>
                    <a:pt x="58" y="962"/>
                  </a:lnTo>
                  <a:lnTo>
                    <a:pt x="61" y="965"/>
                  </a:lnTo>
                  <a:lnTo>
                    <a:pt x="61" y="966"/>
                  </a:lnTo>
                  <a:lnTo>
                    <a:pt x="61" y="967"/>
                  </a:lnTo>
                  <a:lnTo>
                    <a:pt x="59" y="968"/>
                  </a:lnTo>
                  <a:lnTo>
                    <a:pt x="59" y="970"/>
                  </a:lnTo>
                  <a:lnTo>
                    <a:pt x="59" y="972"/>
                  </a:lnTo>
                  <a:lnTo>
                    <a:pt x="60" y="974"/>
                  </a:lnTo>
                  <a:lnTo>
                    <a:pt x="61" y="978"/>
                  </a:lnTo>
                  <a:lnTo>
                    <a:pt x="62" y="981"/>
                  </a:lnTo>
                  <a:lnTo>
                    <a:pt x="63" y="984"/>
                  </a:lnTo>
                  <a:lnTo>
                    <a:pt x="64" y="985"/>
                  </a:lnTo>
                  <a:lnTo>
                    <a:pt x="65" y="985"/>
                  </a:lnTo>
                  <a:lnTo>
                    <a:pt x="66" y="984"/>
                  </a:lnTo>
                  <a:lnTo>
                    <a:pt x="66" y="983"/>
                  </a:lnTo>
                  <a:lnTo>
                    <a:pt x="67" y="982"/>
                  </a:lnTo>
                  <a:lnTo>
                    <a:pt x="69" y="981"/>
                  </a:lnTo>
                  <a:lnTo>
                    <a:pt x="69" y="982"/>
                  </a:lnTo>
                  <a:lnTo>
                    <a:pt x="70" y="983"/>
                  </a:lnTo>
                  <a:lnTo>
                    <a:pt x="73" y="984"/>
                  </a:lnTo>
                  <a:lnTo>
                    <a:pt x="74" y="983"/>
                  </a:lnTo>
                  <a:lnTo>
                    <a:pt x="75" y="981"/>
                  </a:lnTo>
                  <a:lnTo>
                    <a:pt x="75" y="979"/>
                  </a:lnTo>
                  <a:lnTo>
                    <a:pt x="76" y="976"/>
                  </a:lnTo>
                  <a:lnTo>
                    <a:pt x="77" y="974"/>
                  </a:lnTo>
                  <a:lnTo>
                    <a:pt x="78" y="975"/>
                  </a:lnTo>
                  <a:lnTo>
                    <a:pt x="78" y="976"/>
                  </a:lnTo>
                  <a:lnTo>
                    <a:pt x="79" y="977"/>
                  </a:lnTo>
                  <a:lnTo>
                    <a:pt x="80" y="977"/>
                  </a:lnTo>
                  <a:lnTo>
                    <a:pt x="82" y="976"/>
                  </a:lnTo>
                  <a:lnTo>
                    <a:pt x="83" y="975"/>
                  </a:lnTo>
                  <a:lnTo>
                    <a:pt x="84" y="974"/>
                  </a:lnTo>
                  <a:lnTo>
                    <a:pt x="85" y="972"/>
                  </a:lnTo>
                  <a:lnTo>
                    <a:pt x="85" y="973"/>
                  </a:lnTo>
                  <a:lnTo>
                    <a:pt x="86" y="974"/>
                  </a:lnTo>
                  <a:lnTo>
                    <a:pt x="86" y="975"/>
                  </a:lnTo>
                  <a:lnTo>
                    <a:pt x="86" y="976"/>
                  </a:lnTo>
                  <a:lnTo>
                    <a:pt x="82" y="980"/>
                  </a:lnTo>
                  <a:lnTo>
                    <a:pt x="79" y="984"/>
                  </a:lnTo>
                  <a:lnTo>
                    <a:pt x="75" y="987"/>
                  </a:lnTo>
                  <a:lnTo>
                    <a:pt x="69" y="988"/>
                  </a:lnTo>
                  <a:lnTo>
                    <a:pt x="69" y="989"/>
                  </a:lnTo>
                  <a:lnTo>
                    <a:pt x="69" y="990"/>
                  </a:lnTo>
                  <a:lnTo>
                    <a:pt x="68" y="991"/>
                  </a:lnTo>
                  <a:lnTo>
                    <a:pt x="67" y="991"/>
                  </a:lnTo>
                  <a:lnTo>
                    <a:pt x="66" y="991"/>
                  </a:lnTo>
                  <a:lnTo>
                    <a:pt x="65" y="992"/>
                  </a:lnTo>
                  <a:lnTo>
                    <a:pt x="65" y="993"/>
                  </a:lnTo>
                  <a:lnTo>
                    <a:pt x="65" y="994"/>
                  </a:lnTo>
                  <a:lnTo>
                    <a:pt x="69" y="1002"/>
                  </a:lnTo>
                  <a:lnTo>
                    <a:pt x="74" y="1011"/>
                  </a:lnTo>
                  <a:lnTo>
                    <a:pt x="76" y="1010"/>
                  </a:lnTo>
                  <a:lnTo>
                    <a:pt x="77" y="1009"/>
                  </a:lnTo>
                  <a:lnTo>
                    <a:pt x="78" y="1007"/>
                  </a:lnTo>
                  <a:lnTo>
                    <a:pt x="78" y="1005"/>
                  </a:lnTo>
                  <a:lnTo>
                    <a:pt x="78" y="1003"/>
                  </a:lnTo>
                  <a:lnTo>
                    <a:pt x="79" y="1001"/>
                  </a:lnTo>
                  <a:lnTo>
                    <a:pt x="79" y="999"/>
                  </a:lnTo>
                  <a:lnTo>
                    <a:pt x="80" y="997"/>
                  </a:lnTo>
                  <a:lnTo>
                    <a:pt x="83" y="996"/>
                  </a:lnTo>
                  <a:lnTo>
                    <a:pt x="85" y="995"/>
                  </a:lnTo>
                  <a:lnTo>
                    <a:pt x="87" y="994"/>
                  </a:lnTo>
                  <a:lnTo>
                    <a:pt x="91" y="994"/>
                  </a:lnTo>
                  <a:lnTo>
                    <a:pt x="95" y="994"/>
                  </a:lnTo>
                  <a:lnTo>
                    <a:pt x="99" y="994"/>
                  </a:lnTo>
                  <a:lnTo>
                    <a:pt x="102" y="995"/>
                  </a:lnTo>
                  <a:lnTo>
                    <a:pt x="105" y="996"/>
                  </a:lnTo>
                  <a:lnTo>
                    <a:pt x="107" y="999"/>
                  </a:lnTo>
                  <a:lnTo>
                    <a:pt x="110" y="1001"/>
                  </a:lnTo>
                  <a:lnTo>
                    <a:pt x="111" y="1004"/>
                  </a:lnTo>
                  <a:lnTo>
                    <a:pt x="111" y="1007"/>
                  </a:lnTo>
                  <a:lnTo>
                    <a:pt x="110" y="1010"/>
                  </a:lnTo>
                  <a:lnTo>
                    <a:pt x="109" y="1012"/>
                  </a:lnTo>
                  <a:lnTo>
                    <a:pt x="108" y="1014"/>
                  </a:lnTo>
                  <a:lnTo>
                    <a:pt x="106" y="1014"/>
                  </a:lnTo>
                  <a:lnTo>
                    <a:pt x="104" y="1014"/>
                  </a:lnTo>
                  <a:lnTo>
                    <a:pt x="102" y="1015"/>
                  </a:lnTo>
                  <a:lnTo>
                    <a:pt x="100" y="1015"/>
                  </a:lnTo>
                  <a:lnTo>
                    <a:pt x="98" y="1015"/>
                  </a:lnTo>
                  <a:lnTo>
                    <a:pt x="96" y="1016"/>
                  </a:lnTo>
                  <a:lnTo>
                    <a:pt x="94" y="1017"/>
                  </a:lnTo>
                  <a:lnTo>
                    <a:pt x="93" y="1018"/>
                  </a:lnTo>
                  <a:lnTo>
                    <a:pt x="93" y="1020"/>
                  </a:lnTo>
                  <a:lnTo>
                    <a:pt x="94" y="1021"/>
                  </a:lnTo>
                  <a:lnTo>
                    <a:pt x="95" y="1022"/>
                  </a:lnTo>
                  <a:lnTo>
                    <a:pt x="97" y="1023"/>
                  </a:lnTo>
                  <a:lnTo>
                    <a:pt x="98" y="1023"/>
                  </a:lnTo>
                  <a:lnTo>
                    <a:pt x="105" y="1026"/>
                  </a:lnTo>
                  <a:lnTo>
                    <a:pt x="111" y="1028"/>
                  </a:lnTo>
                  <a:lnTo>
                    <a:pt x="117" y="1028"/>
                  </a:lnTo>
                  <a:lnTo>
                    <a:pt x="119" y="1027"/>
                  </a:lnTo>
                  <a:lnTo>
                    <a:pt x="120" y="1026"/>
                  </a:lnTo>
                  <a:lnTo>
                    <a:pt x="120" y="1025"/>
                  </a:lnTo>
                  <a:lnTo>
                    <a:pt x="119" y="1023"/>
                  </a:lnTo>
                  <a:lnTo>
                    <a:pt x="119" y="1022"/>
                  </a:lnTo>
                  <a:lnTo>
                    <a:pt x="117" y="1020"/>
                  </a:lnTo>
                  <a:lnTo>
                    <a:pt x="116" y="1018"/>
                  </a:lnTo>
                  <a:lnTo>
                    <a:pt x="116" y="1017"/>
                  </a:lnTo>
                  <a:lnTo>
                    <a:pt x="119" y="1013"/>
                  </a:lnTo>
                  <a:lnTo>
                    <a:pt x="120" y="1009"/>
                  </a:lnTo>
                  <a:lnTo>
                    <a:pt x="119" y="1005"/>
                  </a:lnTo>
                  <a:lnTo>
                    <a:pt x="121" y="1005"/>
                  </a:lnTo>
                  <a:lnTo>
                    <a:pt x="122" y="1004"/>
                  </a:lnTo>
                  <a:lnTo>
                    <a:pt x="122" y="1003"/>
                  </a:lnTo>
                  <a:lnTo>
                    <a:pt x="123" y="1001"/>
                  </a:lnTo>
                  <a:lnTo>
                    <a:pt x="123" y="1000"/>
                  </a:lnTo>
                  <a:lnTo>
                    <a:pt x="123" y="998"/>
                  </a:lnTo>
                  <a:lnTo>
                    <a:pt x="122" y="997"/>
                  </a:lnTo>
                  <a:lnTo>
                    <a:pt x="122" y="996"/>
                  </a:lnTo>
                  <a:lnTo>
                    <a:pt x="130" y="991"/>
                  </a:lnTo>
                  <a:lnTo>
                    <a:pt x="138" y="989"/>
                  </a:lnTo>
                  <a:lnTo>
                    <a:pt x="145" y="984"/>
                  </a:lnTo>
                  <a:lnTo>
                    <a:pt x="151" y="983"/>
                  </a:lnTo>
                  <a:lnTo>
                    <a:pt x="157" y="982"/>
                  </a:lnTo>
                  <a:lnTo>
                    <a:pt x="164" y="982"/>
                  </a:lnTo>
                  <a:lnTo>
                    <a:pt x="166" y="981"/>
                  </a:lnTo>
                  <a:lnTo>
                    <a:pt x="166" y="980"/>
                  </a:lnTo>
                  <a:lnTo>
                    <a:pt x="164" y="979"/>
                  </a:lnTo>
                  <a:lnTo>
                    <a:pt x="163" y="978"/>
                  </a:lnTo>
                  <a:lnTo>
                    <a:pt x="162" y="977"/>
                  </a:lnTo>
                  <a:lnTo>
                    <a:pt x="161" y="977"/>
                  </a:lnTo>
                  <a:lnTo>
                    <a:pt x="158" y="976"/>
                  </a:lnTo>
                  <a:lnTo>
                    <a:pt x="147" y="975"/>
                  </a:lnTo>
                  <a:lnTo>
                    <a:pt x="136" y="974"/>
                  </a:lnTo>
                  <a:lnTo>
                    <a:pt x="125" y="975"/>
                  </a:lnTo>
                  <a:lnTo>
                    <a:pt x="113" y="977"/>
                  </a:lnTo>
                  <a:lnTo>
                    <a:pt x="103" y="976"/>
                  </a:lnTo>
                  <a:lnTo>
                    <a:pt x="98" y="974"/>
                  </a:lnTo>
                  <a:lnTo>
                    <a:pt x="94" y="969"/>
                  </a:lnTo>
                  <a:lnTo>
                    <a:pt x="92" y="964"/>
                  </a:lnTo>
                  <a:lnTo>
                    <a:pt x="89" y="958"/>
                  </a:lnTo>
                  <a:lnTo>
                    <a:pt x="89" y="953"/>
                  </a:lnTo>
                  <a:lnTo>
                    <a:pt x="90" y="948"/>
                  </a:lnTo>
                  <a:lnTo>
                    <a:pt x="90" y="944"/>
                  </a:lnTo>
                  <a:lnTo>
                    <a:pt x="88" y="940"/>
                  </a:lnTo>
                  <a:lnTo>
                    <a:pt x="86" y="938"/>
                  </a:lnTo>
                  <a:lnTo>
                    <a:pt x="83" y="937"/>
                  </a:lnTo>
                  <a:lnTo>
                    <a:pt x="80" y="938"/>
                  </a:lnTo>
                  <a:lnTo>
                    <a:pt x="77" y="939"/>
                  </a:lnTo>
                  <a:lnTo>
                    <a:pt x="75" y="941"/>
                  </a:lnTo>
                  <a:lnTo>
                    <a:pt x="68" y="931"/>
                  </a:lnTo>
                  <a:lnTo>
                    <a:pt x="68" y="920"/>
                  </a:lnTo>
                  <a:lnTo>
                    <a:pt x="70" y="908"/>
                  </a:lnTo>
                  <a:lnTo>
                    <a:pt x="74" y="897"/>
                  </a:lnTo>
                  <a:lnTo>
                    <a:pt x="76" y="886"/>
                  </a:lnTo>
                  <a:lnTo>
                    <a:pt x="76" y="875"/>
                  </a:lnTo>
                  <a:lnTo>
                    <a:pt x="75" y="866"/>
                  </a:lnTo>
                  <a:lnTo>
                    <a:pt x="75" y="857"/>
                  </a:lnTo>
                  <a:lnTo>
                    <a:pt x="79" y="849"/>
                  </a:lnTo>
                  <a:lnTo>
                    <a:pt x="79" y="848"/>
                  </a:lnTo>
                  <a:lnTo>
                    <a:pt x="78" y="847"/>
                  </a:lnTo>
                  <a:lnTo>
                    <a:pt x="78" y="845"/>
                  </a:lnTo>
                  <a:lnTo>
                    <a:pt x="77" y="843"/>
                  </a:lnTo>
                  <a:lnTo>
                    <a:pt x="78" y="842"/>
                  </a:lnTo>
                  <a:lnTo>
                    <a:pt x="80" y="838"/>
                  </a:lnTo>
                  <a:lnTo>
                    <a:pt x="83" y="835"/>
                  </a:lnTo>
                  <a:lnTo>
                    <a:pt x="85" y="832"/>
                  </a:lnTo>
                  <a:lnTo>
                    <a:pt x="86" y="831"/>
                  </a:lnTo>
                  <a:lnTo>
                    <a:pt x="86" y="829"/>
                  </a:lnTo>
                  <a:lnTo>
                    <a:pt x="86" y="828"/>
                  </a:lnTo>
                  <a:lnTo>
                    <a:pt x="85" y="826"/>
                  </a:lnTo>
                  <a:lnTo>
                    <a:pt x="83" y="824"/>
                  </a:lnTo>
                  <a:lnTo>
                    <a:pt x="81" y="822"/>
                  </a:lnTo>
                  <a:lnTo>
                    <a:pt x="80" y="820"/>
                  </a:lnTo>
                  <a:lnTo>
                    <a:pt x="80" y="818"/>
                  </a:lnTo>
                  <a:lnTo>
                    <a:pt x="80" y="816"/>
                  </a:lnTo>
                  <a:lnTo>
                    <a:pt x="80" y="814"/>
                  </a:lnTo>
                  <a:lnTo>
                    <a:pt x="80" y="811"/>
                  </a:lnTo>
                  <a:lnTo>
                    <a:pt x="80" y="810"/>
                  </a:lnTo>
                  <a:lnTo>
                    <a:pt x="79" y="809"/>
                  </a:lnTo>
                  <a:lnTo>
                    <a:pt x="78" y="808"/>
                  </a:lnTo>
                  <a:lnTo>
                    <a:pt x="79" y="801"/>
                  </a:lnTo>
                  <a:lnTo>
                    <a:pt x="81" y="794"/>
                  </a:lnTo>
                  <a:lnTo>
                    <a:pt x="80" y="787"/>
                  </a:lnTo>
                  <a:lnTo>
                    <a:pt x="79" y="785"/>
                  </a:lnTo>
                  <a:lnTo>
                    <a:pt x="78" y="784"/>
                  </a:lnTo>
                  <a:lnTo>
                    <a:pt x="76" y="783"/>
                  </a:lnTo>
                  <a:lnTo>
                    <a:pt x="74" y="781"/>
                  </a:lnTo>
                  <a:lnTo>
                    <a:pt x="71" y="781"/>
                  </a:lnTo>
                  <a:lnTo>
                    <a:pt x="69" y="780"/>
                  </a:lnTo>
                  <a:lnTo>
                    <a:pt x="71" y="778"/>
                  </a:lnTo>
                  <a:lnTo>
                    <a:pt x="75" y="777"/>
                  </a:lnTo>
                  <a:lnTo>
                    <a:pt x="78" y="777"/>
                  </a:lnTo>
                  <a:lnTo>
                    <a:pt x="80" y="776"/>
                  </a:lnTo>
                  <a:lnTo>
                    <a:pt x="83" y="775"/>
                  </a:lnTo>
                  <a:lnTo>
                    <a:pt x="85" y="774"/>
                  </a:lnTo>
                  <a:lnTo>
                    <a:pt x="85" y="772"/>
                  </a:lnTo>
                  <a:lnTo>
                    <a:pt x="85" y="769"/>
                  </a:lnTo>
                  <a:lnTo>
                    <a:pt x="85" y="765"/>
                  </a:lnTo>
                  <a:lnTo>
                    <a:pt x="83" y="763"/>
                  </a:lnTo>
                  <a:lnTo>
                    <a:pt x="80" y="762"/>
                  </a:lnTo>
                  <a:lnTo>
                    <a:pt x="78" y="762"/>
                  </a:lnTo>
                  <a:lnTo>
                    <a:pt x="75" y="762"/>
                  </a:lnTo>
                  <a:lnTo>
                    <a:pt x="71" y="762"/>
                  </a:lnTo>
                  <a:lnTo>
                    <a:pt x="69" y="762"/>
                  </a:lnTo>
                  <a:lnTo>
                    <a:pt x="69" y="761"/>
                  </a:lnTo>
                  <a:lnTo>
                    <a:pt x="69" y="760"/>
                  </a:lnTo>
                  <a:lnTo>
                    <a:pt x="69" y="759"/>
                  </a:lnTo>
                  <a:lnTo>
                    <a:pt x="69" y="758"/>
                  </a:lnTo>
                  <a:lnTo>
                    <a:pt x="71" y="755"/>
                  </a:lnTo>
                  <a:lnTo>
                    <a:pt x="73" y="753"/>
                  </a:lnTo>
                  <a:lnTo>
                    <a:pt x="73" y="750"/>
                  </a:lnTo>
                  <a:lnTo>
                    <a:pt x="73" y="747"/>
                  </a:lnTo>
                  <a:lnTo>
                    <a:pt x="70" y="745"/>
                  </a:lnTo>
                  <a:lnTo>
                    <a:pt x="64" y="735"/>
                  </a:lnTo>
                  <a:lnTo>
                    <a:pt x="59" y="726"/>
                  </a:lnTo>
                  <a:lnTo>
                    <a:pt x="57" y="720"/>
                  </a:lnTo>
                  <a:lnTo>
                    <a:pt x="58" y="713"/>
                  </a:lnTo>
                  <a:lnTo>
                    <a:pt x="60" y="706"/>
                  </a:lnTo>
                  <a:lnTo>
                    <a:pt x="61" y="697"/>
                  </a:lnTo>
                  <a:lnTo>
                    <a:pt x="59" y="686"/>
                  </a:lnTo>
                  <a:lnTo>
                    <a:pt x="57" y="677"/>
                  </a:lnTo>
                  <a:lnTo>
                    <a:pt x="56" y="667"/>
                  </a:lnTo>
                  <a:lnTo>
                    <a:pt x="57" y="654"/>
                  </a:lnTo>
                  <a:lnTo>
                    <a:pt x="58" y="641"/>
                  </a:lnTo>
                  <a:lnTo>
                    <a:pt x="59" y="635"/>
                  </a:lnTo>
                  <a:lnTo>
                    <a:pt x="62" y="629"/>
                  </a:lnTo>
                  <a:lnTo>
                    <a:pt x="63" y="626"/>
                  </a:lnTo>
                  <a:lnTo>
                    <a:pt x="62" y="624"/>
                  </a:lnTo>
                  <a:lnTo>
                    <a:pt x="61" y="622"/>
                  </a:lnTo>
                  <a:lnTo>
                    <a:pt x="60" y="620"/>
                  </a:lnTo>
                  <a:lnTo>
                    <a:pt x="60" y="618"/>
                  </a:lnTo>
                  <a:lnTo>
                    <a:pt x="61" y="617"/>
                  </a:lnTo>
                  <a:lnTo>
                    <a:pt x="62" y="616"/>
                  </a:lnTo>
                  <a:lnTo>
                    <a:pt x="63" y="615"/>
                  </a:lnTo>
                  <a:lnTo>
                    <a:pt x="65" y="615"/>
                  </a:lnTo>
                  <a:lnTo>
                    <a:pt x="67" y="615"/>
                  </a:lnTo>
                  <a:lnTo>
                    <a:pt x="69" y="614"/>
                  </a:lnTo>
                  <a:lnTo>
                    <a:pt x="71" y="614"/>
                  </a:lnTo>
                  <a:lnTo>
                    <a:pt x="73" y="612"/>
                  </a:lnTo>
                  <a:lnTo>
                    <a:pt x="71" y="605"/>
                  </a:lnTo>
                  <a:lnTo>
                    <a:pt x="69" y="598"/>
                  </a:lnTo>
                  <a:lnTo>
                    <a:pt x="67" y="591"/>
                  </a:lnTo>
                  <a:lnTo>
                    <a:pt x="66" y="588"/>
                  </a:lnTo>
                  <a:lnTo>
                    <a:pt x="65" y="585"/>
                  </a:lnTo>
                  <a:lnTo>
                    <a:pt x="63" y="583"/>
                  </a:lnTo>
                  <a:lnTo>
                    <a:pt x="62" y="580"/>
                  </a:lnTo>
                  <a:lnTo>
                    <a:pt x="61" y="566"/>
                  </a:lnTo>
                  <a:lnTo>
                    <a:pt x="62" y="552"/>
                  </a:lnTo>
                  <a:lnTo>
                    <a:pt x="66" y="541"/>
                  </a:lnTo>
                  <a:lnTo>
                    <a:pt x="71" y="531"/>
                  </a:lnTo>
                  <a:lnTo>
                    <a:pt x="76" y="521"/>
                  </a:lnTo>
                  <a:lnTo>
                    <a:pt x="76" y="518"/>
                  </a:lnTo>
                  <a:lnTo>
                    <a:pt x="76" y="516"/>
                  </a:lnTo>
                  <a:lnTo>
                    <a:pt x="74" y="514"/>
                  </a:lnTo>
                  <a:lnTo>
                    <a:pt x="73" y="512"/>
                  </a:lnTo>
                  <a:lnTo>
                    <a:pt x="71" y="509"/>
                  </a:lnTo>
                  <a:lnTo>
                    <a:pt x="70" y="508"/>
                  </a:lnTo>
                  <a:lnTo>
                    <a:pt x="70" y="506"/>
                  </a:lnTo>
                  <a:lnTo>
                    <a:pt x="74" y="495"/>
                  </a:lnTo>
                  <a:lnTo>
                    <a:pt x="77" y="483"/>
                  </a:lnTo>
                  <a:lnTo>
                    <a:pt x="78" y="482"/>
                  </a:lnTo>
                  <a:lnTo>
                    <a:pt x="79" y="481"/>
                  </a:lnTo>
                  <a:lnTo>
                    <a:pt x="81" y="481"/>
                  </a:lnTo>
                  <a:lnTo>
                    <a:pt x="82" y="480"/>
                  </a:lnTo>
                  <a:lnTo>
                    <a:pt x="84" y="480"/>
                  </a:lnTo>
                  <a:lnTo>
                    <a:pt x="86" y="479"/>
                  </a:lnTo>
                  <a:lnTo>
                    <a:pt x="87" y="478"/>
                  </a:lnTo>
                  <a:lnTo>
                    <a:pt x="88" y="468"/>
                  </a:lnTo>
                  <a:lnTo>
                    <a:pt x="86" y="457"/>
                  </a:lnTo>
                  <a:lnTo>
                    <a:pt x="85" y="446"/>
                  </a:lnTo>
                  <a:lnTo>
                    <a:pt x="84" y="445"/>
                  </a:lnTo>
                  <a:lnTo>
                    <a:pt x="83" y="445"/>
                  </a:lnTo>
                  <a:lnTo>
                    <a:pt x="81" y="444"/>
                  </a:lnTo>
                  <a:lnTo>
                    <a:pt x="79" y="444"/>
                  </a:lnTo>
                  <a:lnTo>
                    <a:pt x="78" y="443"/>
                  </a:lnTo>
                  <a:lnTo>
                    <a:pt x="77" y="443"/>
                  </a:lnTo>
                  <a:lnTo>
                    <a:pt x="71" y="430"/>
                  </a:lnTo>
                  <a:lnTo>
                    <a:pt x="69" y="416"/>
                  </a:lnTo>
                  <a:lnTo>
                    <a:pt x="69" y="414"/>
                  </a:lnTo>
                  <a:lnTo>
                    <a:pt x="69" y="411"/>
                  </a:lnTo>
                  <a:lnTo>
                    <a:pt x="69" y="408"/>
                  </a:lnTo>
                  <a:lnTo>
                    <a:pt x="68" y="406"/>
                  </a:lnTo>
                  <a:lnTo>
                    <a:pt x="67" y="405"/>
                  </a:lnTo>
                  <a:lnTo>
                    <a:pt x="65" y="404"/>
                  </a:lnTo>
                  <a:lnTo>
                    <a:pt x="63" y="403"/>
                  </a:lnTo>
                  <a:lnTo>
                    <a:pt x="62" y="402"/>
                  </a:lnTo>
                  <a:lnTo>
                    <a:pt x="60" y="400"/>
                  </a:lnTo>
                  <a:lnTo>
                    <a:pt x="59" y="399"/>
                  </a:lnTo>
                  <a:lnTo>
                    <a:pt x="59" y="397"/>
                  </a:lnTo>
                  <a:lnTo>
                    <a:pt x="60" y="395"/>
                  </a:lnTo>
                  <a:lnTo>
                    <a:pt x="61" y="393"/>
                  </a:lnTo>
                  <a:lnTo>
                    <a:pt x="63" y="392"/>
                  </a:lnTo>
                  <a:lnTo>
                    <a:pt x="65" y="391"/>
                  </a:lnTo>
                  <a:lnTo>
                    <a:pt x="66" y="390"/>
                  </a:lnTo>
                  <a:lnTo>
                    <a:pt x="67" y="388"/>
                  </a:lnTo>
                  <a:lnTo>
                    <a:pt x="67" y="382"/>
                  </a:lnTo>
                  <a:lnTo>
                    <a:pt x="66" y="374"/>
                  </a:lnTo>
                  <a:lnTo>
                    <a:pt x="67" y="369"/>
                  </a:lnTo>
                  <a:lnTo>
                    <a:pt x="69" y="367"/>
                  </a:lnTo>
                  <a:lnTo>
                    <a:pt x="71" y="364"/>
                  </a:lnTo>
                  <a:lnTo>
                    <a:pt x="73" y="362"/>
                  </a:lnTo>
                  <a:lnTo>
                    <a:pt x="75" y="359"/>
                  </a:lnTo>
                  <a:lnTo>
                    <a:pt x="75" y="357"/>
                  </a:lnTo>
                  <a:lnTo>
                    <a:pt x="74" y="354"/>
                  </a:lnTo>
                  <a:lnTo>
                    <a:pt x="71" y="350"/>
                  </a:lnTo>
                  <a:lnTo>
                    <a:pt x="70" y="346"/>
                  </a:lnTo>
                  <a:lnTo>
                    <a:pt x="69" y="343"/>
                  </a:lnTo>
                  <a:lnTo>
                    <a:pt x="69" y="339"/>
                  </a:lnTo>
                  <a:lnTo>
                    <a:pt x="73" y="323"/>
                  </a:lnTo>
                  <a:lnTo>
                    <a:pt x="78" y="308"/>
                  </a:lnTo>
                  <a:lnTo>
                    <a:pt x="82" y="298"/>
                  </a:lnTo>
                  <a:lnTo>
                    <a:pt x="87" y="288"/>
                  </a:lnTo>
                  <a:lnTo>
                    <a:pt x="91" y="276"/>
                  </a:lnTo>
                  <a:lnTo>
                    <a:pt x="92" y="274"/>
                  </a:lnTo>
                  <a:lnTo>
                    <a:pt x="94" y="272"/>
                  </a:lnTo>
                  <a:lnTo>
                    <a:pt x="96" y="271"/>
                  </a:lnTo>
                  <a:lnTo>
                    <a:pt x="98" y="269"/>
                  </a:lnTo>
                  <a:lnTo>
                    <a:pt x="100" y="268"/>
                  </a:lnTo>
                  <a:lnTo>
                    <a:pt x="101" y="267"/>
                  </a:lnTo>
                  <a:lnTo>
                    <a:pt x="102" y="265"/>
                  </a:lnTo>
                  <a:lnTo>
                    <a:pt x="103" y="263"/>
                  </a:lnTo>
                  <a:lnTo>
                    <a:pt x="103" y="262"/>
                  </a:lnTo>
                  <a:lnTo>
                    <a:pt x="100" y="250"/>
                  </a:lnTo>
                  <a:lnTo>
                    <a:pt x="100" y="236"/>
                  </a:lnTo>
                  <a:lnTo>
                    <a:pt x="100" y="235"/>
                  </a:lnTo>
                  <a:lnTo>
                    <a:pt x="99" y="233"/>
                  </a:lnTo>
                  <a:lnTo>
                    <a:pt x="98" y="230"/>
                  </a:lnTo>
                  <a:lnTo>
                    <a:pt x="97" y="228"/>
                  </a:lnTo>
                  <a:lnTo>
                    <a:pt x="96" y="227"/>
                  </a:lnTo>
                  <a:lnTo>
                    <a:pt x="96" y="226"/>
                  </a:lnTo>
                  <a:lnTo>
                    <a:pt x="96" y="224"/>
                  </a:lnTo>
                  <a:lnTo>
                    <a:pt x="97" y="223"/>
                  </a:lnTo>
                  <a:lnTo>
                    <a:pt x="100" y="218"/>
                  </a:lnTo>
                  <a:lnTo>
                    <a:pt x="99" y="213"/>
                  </a:lnTo>
                  <a:lnTo>
                    <a:pt x="98" y="207"/>
                  </a:lnTo>
                  <a:lnTo>
                    <a:pt x="99" y="203"/>
                  </a:lnTo>
                  <a:lnTo>
                    <a:pt x="105" y="198"/>
                  </a:lnTo>
                  <a:lnTo>
                    <a:pt x="112" y="193"/>
                  </a:lnTo>
                  <a:lnTo>
                    <a:pt x="119" y="189"/>
                  </a:lnTo>
                  <a:lnTo>
                    <a:pt x="125" y="183"/>
                  </a:lnTo>
                  <a:lnTo>
                    <a:pt x="128" y="175"/>
                  </a:lnTo>
                  <a:lnTo>
                    <a:pt x="129" y="163"/>
                  </a:lnTo>
                  <a:lnTo>
                    <a:pt x="129" y="156"/>
                  </a:lnTo>
                  <a:lnTo>
                    <a:pt x="128" y="151"/>
                  </a:lnTo>
                  <a:lnTo>
                    <a:pt x="128" y="145"/>
                  </a:lnTo>
                  <a:lnTo>
                    <a:pt x="127" y="145"/>
                  </a:lnTo>
                  <a:lnTo>
                    <a:pt x="126" y="145"/>
                  </a:lnTo>
                  <a:lnTo>
                    <a:pt x="124" y="145"/>
                  </a:lnTo>
                  <a:lnTo>
                    <a:pt x="121" y="145"/>
                  </a:lnTo>
                  <a:lnTo>
                    <a:pt x="119" y="145"/>
                  </a:lnTo>
                </a:path>
              </a:pathLst>
            </a:custGeom>
            <a:solidFill>
              <a:srgbClr val="79AD75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59" name="Freeform 186"/>
            <p:cNvSpPr>
              <a:spLocks/>
            </p:cNvSpPr>
            <p:nvPr/>
          </p:nvSpPr>
          <p:spPr bwMode="gray">
            <a:xfrm>
              <a:off x="3979" y="3964"/>
              <a:ext cx="61" cy="73"/>
            </a:xfrm>
            <a:custGeom>
              <a:avLst/>
              <a:gdLst>
                <a:gd name="T0" fmla="*/ 1 w 47"/>
                <a:gd name="T1" fmla="*/ 12 h 56"/>
                <a:gd name="T2" fmla="*/ 5 w 47"/>
                <a:gd name="T3" fmla="*/ 9 h 56"/>
                <a:gd name="T4" fmla="*/ 9 w 47"/>
                <a:gd name="T5" fmla="*/ 12 h 56"/>
                <a:gd name="T6" fmla="*/ 10 w 47"/>
                <a:gd name="T7" fmla="*/ 14 h 56"/>
                <a:gd name="T8" fmla="*/ 13 w 47"/>
                <a:gd name="T9" fmla="*/ 16 h 56"/>
                <a:gd name="T10" fmla="*/ 14 w 47"/>
                <a:gd name="T11" fmla="*/ 13 h 56"/>
                <a:gd name="T12" fmla="*/ 18 w 47"/>
                <a:gd name="T13" fmla="*/ 12 h 56"/>
                <a:gd name="T14" fmla="*/ 19 w 47"/>
                <a:gd name="T15" fmla="*/ 9 h 56"/>
                <a:gd name="T16" fmla="*/ 19 w 47"/>
                <a:gd name="T17" fmla="*/ 7 h 56"/>
                <a:gd name="T18" fmla="*/ 23 w 47"/>
                <a:gd name="T19" fmla="*/ 3 h 56"/>
                <a:gd name="T20" fmla="*/ 29 w 47"/>
                <a:gd name="T21" fmla="*/ 1 h 56"/>
                <a:gd name="T22" fmla="*/ 31 w 47"/>
                <a:gd name="T23" fmla="*/ 3 h 56"/>
                <a:gd name="T24" fmla="*/ 34 w 47"/>
                <a:gd name="T25" fmla="*/ 5 h 56"/>
                <a:gd name="T26" fmla="*/ 39 w 47"/>
                <a:gd name="T27" fmla="*/ 4 h 56"/>
                <a:gd name="T28" fmla="*/ 47 w 47"/>
                <a:gd name="T29" fmla="*/ 0 h 56"/>
                <a:gd name="T30" fmla="*/ 48 w 47"/>
                <a:gd name="T31" fmla="*/ 1 h 56"/>
                <a:gd name="T32" fmla="*/ 48 w 47"/>
                <a:gd name="T33" fmla="*/ 3 h 56"/>
                <a:gd name="T34" fmla="*/ 53 w 47"/>
                <a:gd name="T35" fmla="*/ 4 h 56"/>
                <a:gd name="T36" fmla="*/ 55 w 47"/>
                <a:gd name="T37" fmla="*/ 9 h 56"/>
                <a:gd name="T38" fmla="*/ 56 w 47"/>
                <a:gd name="T39" fmla="*/ 16 h 56"/>
                <a:gd name="T40" fmla="*/ 57 w 47"/>
                <a:gd name="T41" fmla="*/ 20 h 56"/>
                <a:gd name="T42" fmla="*/ 55 w 47"/>
                <a:gd name="T43" fmla="*/ 23 h 56"/>
                <a:gd name="T44" fmla="*/ 53 w 47"/>
                <a:gd name="T45" fmla="*/ 29 h 56"/>
                <a:gd name="T46" fmla="*/ 56 w 47"/>
                <a:gd name="T47" fmla="*/ 31 h 56"/>
                <a:gd name="T48" fmla="*/ 56 w 47"/>
                <a:gd name="T49" fmla="*/ 38 h 56"/>
                <a:gd name="T50" fmla="*/ 56 w 47"/>
                <a:gd name="T51" fmla="*/ 44 h 56"/>
                <a:gd name="T52" fmla="*/ 58 w 47"/>
                <a:gd name="T53" fmla="*/ 53 h 56"/>
                <a:gd name="T54" fmla="*/ 58 w 47"/>
                <a:gd name="T55" fmla="*/ 59 h 56"/>
                <a:gd name="T56" fmla="*/ 60 w 47"/>
                <a:gd name="T57" fmla="*/ 65 h 56"/>
                <a:gd name="T58" fmla="*/ 60 w 47"/>
                <a:gd name="T59" fmla="*/ 70 h 56"/>
                <a:gd name="T60" fmla="*/ 58 w 47"/>
                <a:gd name="T61" fmla="*/ 73 h 56"/>
                <a:gd name="T62" fmla="*/ 29 w 47"/>
                <a:gd name="T63" fmla="*/ 69 h 56"/>
                <a:gd name="T64" fmla="*/ 19 w 47"/>
                <a:gd name="T65" fmla="*/ 68 h 56"/>
                <a:gd name="T66" fmla="*/ 13 w 47"/>
                <a:gd name="T67" fmla="*/ 64 h 56"/>
                <a:gd name="T68" fmla="*/ 10 w 47"/>
                <a:gd name="T69" fmla="*/ 57 h 56"/>
                <a:gd name="T70" fmla="*/ 12 w 47"/>
                <a:gd name="T71" fmla="*/ 50 h 56"/>
                <a:gd name="T72" fmla="*/ 16 w 47"/>
                <a:gd name="T73" fmla="*/ 47 h 56"/>
                <a:gd name="T74" fmla="*/ 21 w 47"/>
                <a:gd name="T75" fmla="*/ 43 h 56"/>
                <a:gd name="T76" fmla="*/ 23 w 47"/>
                <a:gd name="T77" fmla="*/ 40 h 56"/>
                <a:gd name="T78" fmla="*/ 22 w 47"/>
                <a:gd name="T79" fmla="*/ 38 h 56"/>
                <a:gd name="T80" fmla="*/ 6 w 47"/>
                <a:gd name="T81" fmla="*/ 39 h 56"/>
                <a:gd name="T82" fmla="*/ 0 w 47"/>
                <a:gd name="T83" fmla="*/ 33 h 56"/>
                <a:gd name="T84" fmla="*/ 0 w 47"/>
                <a:gd name="T85" fmla="*/ 29 h 56"/>
                <a:gd name="T86" fmla="*/ 4 w 47"/>
                <a:gd name="T87" fmla="*/ 25 h 56"/>
                <a:gd name="T88" fmla="*/ 6 w 47"/>
                <a:gd name="T89" fmla="*/ 23 h 56"/>
                <a:gd name="T90" fmla="*/ 6 w 47"/>
                <a:gd name="T91" fmla="*/ 20 h 56"/>
                <a:gd name="T92" fmla="*/ 3 w 47"/>
                <a:gd name="T93" fmla="*/ 18 h 56"/>
                <a:gd name="T94" fmla="*/ 0 w 47"/>
                <a:gd name="T95" fmla="*/ 16 h 5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7"/>
                <a:gd name="T145" fmla="*/ 0 h 56"/>
                <a:gd name="T146" fmla="*/ 47 w 47"/>
                <a:gd name="T147" fmla="*/ 56 h 5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7" h="56">
                  <a:moveTo>
                    <a:pt x="0" y="11"/>
                  </a:moveTo>
                  <a:lnTo>
                    <a:pt x="1" y="9"/>
                  </a:lnTo>
                  <a:lnTo>
                    <a:pt x="2" y="8"/>
                  </a:lnTo>
                  <a:lnTo>
                    <a:pt x="4" y="7"/>
                  </a:lnTo>
                  <a:lnTo>
                    <a:pt x="5" y="8"/>
                  </a:lnTo>
                  <a:lnTo>
                    <a:pt x="7" y="9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5" y="9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5" y="5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2"/>
                  </a:lnTo>
                  <a:lnTo>
                    <a:pt x="25" y="3"/>
                  </a:lnTo>
                  <a:lnTo>
                    <a:pt x="26" y="4"/>
                  </a:lnTo>
                  <a:lnTo>
                    <a:pt x="27" y="4"/>
                  </a:lnTo>
                  <a:lnTo>
                    <a:pt x="30" y="3"/>
                  </a:lnTo>
                  <a:lnTo>
                    <a:pt x="33" y="1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2"/>
                  </a:lnTo>
                  <a:lnTo>
                    <a:pt x="40" y="2"/>
                  </a:lnTo>
                  <a:lnTo>
                    <a:pt x="41" y="3"/>
                  </a:lnTo>
                  <a:lnTo>
                    <a:pt x="41" y="5"/>
                  </a:lnTo>
                  <a:lnTo>
                    <a:pt x="42" y="7"/>
                  </a:lnTo>
                  <a:lnTo>
                    <a:pt x="42" y="10"/>
                  </a:lnTo>
                  <a:lnTo>
                    <a:pt x="43" y="12"/>
                  </a:lnTo>
                  <a:lnTo>
                    <a:pt x="44" y="13"/>
                  </a:lnTo>
                  <a:lnTo>
                    <a:pt x="44" y="15"/>
                  </a:lnTo>
                  <a:lnTo>
                    <a:pt x="43" y="16"/>
                  </a:lnTo>
                  <a:lnTo>
                    <a:pt x="42" y="18"/>
                  </a:lnTo>
                  <a:lnTo>
                    <a:pt x="41" y="19"/>
                  </a:lnTo>
                  <a:lnTo>
                    <a:pt x="41" y="22"/>
                  </a:lnTo>
                  <a:lnTo>
                    <a:pt x="42" y="23"/>
                  </a:lnTo>
                  <a:lnTo>
                    <a:pt x="43" y="24"/>
                  </a:lnTo>
                  <a:lnTo>
                    <a:pt x="43" y="25"/>
                  </a:lnTo>
                  <a:lnTo>
                    <a:pt x="43" y="29"/>
                  </a:lnTo>
                  <a:lnTo>
                    <a:pt x="43" y="32"/>
                  </a:lnTo>
                  <a:lnTo>
                    <a:pt x="43" y="34"/>
                  </a:lnTo>
                  <a:lnTo>
                    <a:pt x="44" y="38"/>
                  </a:lnTo>
                  <a:lnTo>
                    <a:pt x="45" y="41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5" y="47"/>
                  </a:lnTo>
                  <a:lnTo>
                    <a:pt x="46" y="50"/>
                  </a:lnTo>
                  <a:lnTo>
                    <a:pt x="47" y="53"/>
                  </a:lnTo>
                  <a:lnTo>
                    <a:pt x="46" y="54"/>
                  </a:lnTo>
                  <a:lnTo>
                    <a:pt x="46" y="55"/>
                  </a:lnTo>
                  <a:lnTo>
                    <a:pt x="45" y="56"/>
                  </a:lnTo>
                  <a:lnTo>
                    <a:pt x="33" y="55"/>
                  </a:lnTo>
                  <a:lnTo>
                    <a:pt x="22" y="53"/>
                  </a:lnTo>
                  <a:lnTo>
                    <a:pt x="18" y="53"/>
                  </a:lnTo>
                  <a:lnTo>
                    <a:pt x="15" y="52"/>
                  </a:lnTo>
                  <a:lnTo>
                    <a:pt x="12" y="51"/>
                  </a:lnTo>
                  <a:lnTo>
                    <a:pt x="10" y="49"/>
                  </a:lnTo>
                  <a:lnTo>
                    <a:pt x="9" y="47"/>
                  </a:lnTo>
                  <a:lnTo>
                    <a:pt x="8" y="44"/>
                  </a:lnTo>
                  <a:lnTo>
                    <a:pt x="8" y="41"/>
                  </a:lnTo>
                  <a:lnTo>
                    <a:pt x="9" y="38"/>
                  </a:lnTo>
                  <a:lnTo>
                    <a:pt x="10" y="37"/>
                  </a:lnTo>
                  <a:lnTo>
                    <a:pt x="12" y="36"/>
                  </a:lnTo>
                  <a:lnTo>
                    <a:pt x="14" y="35"/>
                  </a:lnTo>
                  <a:lnTo>
                    <a:pt x="16" y="33"/>
                  </a:lnTo>
                  <a:lnTo>
                    <a:pt x="18" y="32"/>
                  </a:lnTo>
                  <a:lnTo>
                    <a:pt x="18" y="31"/>
                  </a:lnTo>
                  <a:lnTo>
                    <a:pt x="18" y="30"/>
                  </a:lnTo>
                  <a:lnTo>
                    <a:pt x="17" y="29"/>
                  </a:lnTo>
                  <a:lnTo>
                    <a:pt x="11" y="30"/>
                  </a:lnTo>
                  <a:lnTo>
                    <a:pt x="5" y="30"/>
                  </a:lnTo>
                  <a:lnTo>
                    <a:pt x="1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2" y="19"/>
                  </a:lnTo>
                  <a:lnTo>
                    <a:pt x="3" y="19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4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79AD75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60" name="Freeform 187"/>
            <p:cNvSpPr>
              <a:spLocks/>
            </p:cNvSpPr>
            <p:nvPr/>
          </p:nvSpPr>
          <p:spPr bwMode="gray">
            <a:xfrm>
              <a:off x="3979" y="3964"/>
              <a:ext cx="61" cy="73"/>
            </a:xfrm>
            <a:custGeom>
              <a:avLst/>
              <a:gdLst>
                <a:gd name="T0" fmla="*/ 1 w 47"/>
                <a:gd name="T1" fmla="*/ 12 h 56"/>
                <a:gd name="T2" fmla="*/ 5 w 47"/>
                <a:gd name="T3" fmla="*/ 9 h 56"/>
                <a:gd name="T4" fmla="*/ 9 w 47"/>
                <a:gd name="T5" fmla="*/ 12 h 56"/>
                <a:gd name="T6" fmla="*/ 10 w 47"/>
                <a:gd name="T7" fmla="*/ 14 h 56"/>
                <a:gd name="T8" fmla="*/ 13 w 47"/>
                <a:gd name="T9" fmla="*/ 16 h 56"/>
                <a:gd name="T10" fmla="*/ 14 w 47"/>
                <a:gd name="T11" fmla="*/ 13 h 56"/>
                <a:gd name="T12" fmla="*/ 18 w 47"/>
                <a:gd name="T13" fmla="*/ 12 h 56"/>
                <a:gd name="T14" fmla="*/ 19 w 47"/>
                <a:gd name="T15" fmla="*/ 9 h 56"/>
                <a:gd name="T16" fmla="*/ 19 w 47"/>
                <a:gd name="T17" fmla="*/ 7 h 56"/>
                <a:gd name="T18" fmla="*/ 23 w 47"/>
                <a:gd name="T19" fmla="*/ 3 h 56"/>
                <a:gd name="T20" fmla="*/ 29 w 47"/>
                <a:gd name="T21" fmla="*/ 1 h 56"/>
                <a:gd name="T22" fmla="*/ 31 w 47"/>
                <a:gd name="T23" fmla="*/ 3 h 56"/>
                <a:gd name="T24" fmla="*/ 34 w 47"/>
                <a:gd name="T25" fmla="*/ 5 h 56"/>
                <a:gd name="T26" fmla="*/ 39 w 47"/>
                <a:gd name="T27" fmla="*/ 4 h 56"/>
                <a:gd name="T28" fmla="*/ 47 w 47"/>
                <a:gd name="T29" fmla="*/ 0 h 56"/>
                <a:gd name="T30" fmla="*/ 48 w 47"/>
                <a:gd name="T31" fmla="*/ 1 h 56"/>
                <a:gd name="T32" fmla="*/ 48 w 47"/>
                <a:gd name="T33" fmla="*/ 3 h 56"/>
                <a:gd name="T34" fmla="*/ 53 w 47"/>
                <a:gd name="T35" fmla="*/ 4 h 56"/>
                <a:gd name="T36" fmla="*/ 55 w 47"/>
                <a:gd name="T37" fmla="*/ 9 h 56"/>
                <a:gd name="T38" fmla="*/ 56 w 47"/>
                <a:gd name="T39" fmla="*/ 16 h 56"/>
                <a:gd name="T40" fmla="*/ 57 w 47"/>
                <a:gd name="T41" fmla="*/ 20 h 56"/>
                <a:gd name="T42" fmla="*/ 55 w 47"/>
                <a:gd name="T43" fmla="*/ 23 h 56"/>
                <a:gd name="T44" fmla="*/ 53 w 47"/>
                <a:gd name="T45" fmla="*/ 29 h 56"/>
                <a:gd name="T46" fmla="*/ 56 w 47"/>
                <a:gd name="T47" fmla="*/ 31 h 56"/>
                <a:gd name="T48" fmla="*/ 56 w 47"/>
                <a:gd name="T49" fmla="*/ 38 h 56"/>
                <a:gd name="T50" fmla="*/ 56 w 47"/>
                <a:gd name="T51" fmla="*/ 44 h 56"/>
                <a:gd name="T52" fmla="*/ 58 w 47"/>
                <a:gd name="T53" fmla="*/ 53 h 56"/>
                <a:gd name="T54" fmla="*/ 58 w 47"/>
                <a:gd name="T55" fmla="*/ 59 h 56"/>
                <a:gd name="T56" fmla="*/ 60 w 47"/>
                <a:gd name="T57" fmla="*/ 65 h 56"/>
                <a:gd name="T58" fmla="*/ 60 w 47"/>
                <a:gd name="T59" fmla="*/ 70 h 56"/>
                <a:gd name="T60" fmla="*/ 58 w 47"/>
                <a:gd name="T61" fmla="*/ 73 h 56"/>
                <a:gd name="T62" fmla="*/ 29 w 47"/>
                <a:gd name="T63" fmla="*/ 69 h 56"/>
                <a:gd name="T64" fmla="*/ 19 w 47"/>
                <a:gd name="T65" fmla="*/ 68 h 56"/>
                <a:gd name="T66" fmla="*/ 13 w 47"/>
                <a:gd name="T67" fmla="*/ 64 h 56"/>
                <a:gd name="T68" fmla="*/ 10 w 47"/>
                <a:gd name="T69" fmla="*/ 57 h 56"/>
                <a:gd name="T70" fmla="*/ 12 w 47"/>
                <a:gd name="T71" fmla="*/ 50 h 56"/>
                <a:gd name="T72" fmla="*/ 16 w 47"/>
                <a:gd name="T73" fmla="*/ 47 h 56"/>
                <a:gd name="T74" fmla="*/ 21 w 47"/>
                <a:gd name="T75" fmla="*/ 43 h 56"/>
                <a:gd name="T76" fmla="*/ 23 w 47"/>
                <a:gd name="T77" fmla="*/ 40 h 56"/>
                <a:gd name="T78" fmla="*/ 22 w 47"/>
                <a:gd name="T79" fmla="*/ 38 h 56"/>
                <a:gd name="T80" fmla="*/ 6 w 47"/>
                <a:gd name="T81" fmla="*/ 39 h 56"/>
                <a:gd name="T82" fmla="*/ 0 w 47"/>
                <a:gd name="T83" fmla="*/ 33 h 56"/>
                <a:gd name="T84" fmla="*/ 0 w 47"/>
                <a:gd name="T85" fmla="*/ 29 h 56"/>
                <a:gd name="T86" fmla="*/ 4 w 47"/>
                <a:gd name="T87" fmla="*/ 25 h 56"/>
                <a:gd name="T88" fmla="*/ 6 w 47"/>
                <a:gd name="T89" fmla="*/ 23 h 56"/>
                <a:gd name="T90" fmla="*/ 6 w 47"/>
                <a:gd name="T91" fmla="*/ 20 h 56"/>
                <a:gd name="T92" fmla="*/ 3 w 47"/>
                <a:gd name="T93" fmla="*/ 18 h 56"/>
                <a:gd name="T94" fmla="*/ 0 w 47"/>
                <a:gd name="T95" fmla="*/ 16 h 5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7"/>
                <a:gd name="T145" fmla="*/ 0 h 56"/>
                <a:gd name="T146" fmla="*/ 47 w 47"/>
                <a:gd name="T147" fmla="*/ 56 h 5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7" h="56">
                  <a:moveTo>
                    <a:pt x="0" y="11"/>
                  </a:moveTo>
                  <a:lnTo>
                    <a:pt x="1" y="9"/>
                  </a:lnTo>
                  <a:lnTo>
                    <a:pt x="2" y="8"/>
                  </a:lnTo>
                  <a:lnTo>
                    <a:pt x="4" y="7"/>
                  </a:lnTo>
                  <a:lnTo>
                    <a:pt x="5" y="8"/>
                  </a:lnTo>
                  <a:lnTo>
                    <a:pt x="7" y="9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5" y="9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5" y="5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2"/>
                  </a:lnTo>
                  <a:lnTo>
                    <a:pt x="25" y="3"/>
                  </a:lnTo>
                  <a:lnTo>
                    <a:pt x="26" y="4"/>
                  </a:lnTo>
                  <a:lnTo>
                    <a:pt x="27" y="4"/>
                  </a:lnTo>
                  <a:lnTo>
                    <a:pt x="30" y="3"/>
                  </a:lnTo>
                  <a:lnTo>
                    <a:pt x="33" y="1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2"/>
                  </a:lnTo>
                  <a:lnTo>
                    <a:pt x="40" y="2"/>
                  </a:lnTo>
                  <a:lnTo>
                    <a:pt x="41" y="3"/>
                  </a:lnTo>
                  <a:lnTo>
                    <a:pt x="41" y="5"/>
                  </a:lnTo>
                  <a:lnTo>
                    <a:pt x="42" y="7"/>
                  </a:lnTo>
                  <a:lnTo>
                    <a:pt x="42" y="10"/>
                  </a:lnTo>
                  <a:lnTo>
                    <a:pt x="43" y="12"/>
                  </a:lnTo>
                  <a:lnTo>
                    <a:pt x="44" y="13"/>
                  </a:lnTo>
                  <a:lnTo>
                    <a:pt x="44" y="15"/>
                  </a:lnTo>
                  <a:lnTo>
                    <a:pt x="43" y="16"/>
                  </a:lnTo>
                  <a:lnTo>
                    <a:pt x="42" y="18"/>
                  </a:lnTo>
                  <a:lnTo>
                    <a:pt x="41" y="19"/>
                  </a:lnTo>
                  <a:lnTo>
                    <a:pt x="41" y="22"/>
                  </a:lnTo>
                  <a:lnTo>
                    <a:pt x="42" y="23"/>
                  </a:lnTo>
                  <a:lnTo>
                    <a:pt x="43" y="24"/>
                  </a:lnTo>
                  <a:lnTo>
                    <a:pt x="43" y="25"/>
                  </a:lnTo>
                  <a:lnTo>
                    <a:pt x="43" y="29"/>
                  </a:lnTo>
                  <a:lnTo>
                    <a:pt x="43" y="32"/>
                  </a:lnTo>
                  <a:lnTo>
                    <a:pt x="43" y="34"/>
                  </a:lnTo>
                  <a:lnTo>
                    <a:pt x="44" y="38"/>
                  </a:lnTo>
                  <a:lnTo>
                    <a:pt x="45" y="41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5" y="47"/>
                  </a:lnTo>
                  <a:lnTo>
                    <a:pt x="46" y="50"/>
                  </a:lnTo>
                  <a:lnTo>
                    <a:pt x="47" y="53"/>
                  </a:lnTo>
                  <a:lnTo>
                    <a:pt x="46" y="54"/>
                  </a:lnTo>
                  <a:lnTo>
                    <a:pt x="46" y="55"/>
                  </a:lnTo>
                  <a:lnTo>
                    <a:pt x="45" y="56"/>
                  </a:lnTo>
                  <a:lnTo>
                    <a:pt x="33" y="55"/>
                  </a:lnTo>
                  <a:lnTo>
                    <a:pt x="22" y="53"/>
                  </a:lnTo>
                  <a:lnTo>
                    <a:pt x="18" y="53"/>
                  </a:lnTo>
                  <a:lnTo>
                    <a:pt x="15" y="52"/>
                  </a:lnTo>
                  <a:lnTo>
                    <a:pt x="12" y="51"/>
                  </a:lnTo>
                  <a:lnTo>
                    <a:pt x="10" y="49"/>
                  </a:lnTo>
                  <a:lnTo>
                    <a:pt x="9" y="47"/>
                  </a:lnTo>
                  <a:lnTo>
                    <a:pt x="8" y="44"/>
                  </a:lnTo>
                  <a:lnTo>
                    <a:pt x="8" y="41"/>
                  </a:lnTo>
                  <a:lnTo>
                    <a:pt x="9" y="38"/>
                  </a:lnTo>
                  <a:lnTo>
                    <a:pt x="10" y="37"/>
                  </a:lnTo>
                  <a:lnTo>
                    <a:pt x="12" y="36"/>
                  </a:lnTo>
                  <a:lnTo>
                    <a:pt x="14" y="35"/>
                  </a:lnTo>
                  <a:lnTo>
                    <a:pt x="16" y="33"/>
                  </a:lnTo>
                  <a:lnTo>
                    <a:pt x="18" y="32"/>
                  </a:lnTo>
                  <a:lnTo>
                    <a:pt x="18" y="31"/>
                  </a:lnTo>
                  <a:lnTo>
                    <a:pt x="18" y="30"/>
                  </a:lnTo>
                  <a:lnTo>
                    <a:pt x="17" y="29"/>
                  </a:lnTo>
                  <a:lnTo>
                    <a:pt x="11" y="30"/>
                  </a:lnTo>
                  <a:lnTo>
                    <a:pt x="5" y="30"/>
                  </a:lnTo>
                  <a:lnTo>
                    <a:pt x="1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2" y="19"/>
                  </a:lnTo>
                  <a:lnTo>
                    <a:pt x="3" y="19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4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</a:path>
              </a:pathLst>
            </a:custGeom>
            <a:solidFill>
              <a:srgbClr val="79AD75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61" name="Freeform 188"/>
            <p:cNvSpPr>
              <a:spLocks/>
            </p:cNvSpPr>
            <p:nvPr/>
          </p:nvSpPr>
          <p:spPr bwMode="gray">
            <a:xfrm>
              <a:off x="3888" y="2826"/>
              <a:ext cx="561" cy="1125"/>
            </a:xfrm>
            <a:custGeom>
              <a:avLst/>
              <a:gdLst>
                <a:gd name="T0" fmla="*/ 116 w 430"/>
                <a:gd name="T1" fmla="*/ 12 h 862"/>
                <a:gd name="T2" fmla="*/ 158 w 430"/>
                <a:gd name="T3" fmla="*/ 10 h 862"/>
                <a:gd name="T4" fmla="*/ 205 w 430"/>
                <a:gd name="T5" fmla="*/ 12 h 862"/>
                <a:gd name="T6" fmla="*/ 245 w 430"/>
                <a:gd name="T7" fmla="*/ 9 h 862"/>
                <a:gd name="T8" fmla="*/ 256 w 430"/>
                <a:gd name="T9" fmla="*/ 27 h 862"/>
                <a:gd name="T10" fmla="*/ 303 w 430"/>
                <a:gd name="T11" fmla="*/ 64 h 862"/>
                <a:gd name="T12" fmla="*/ 420 w 430"/>
                <a:gd name="T13" fmla="*/ 128 h 862"/>
                <a:gd name="T14" fmla="*/ 386 w 430"/>
                <a:gd name="T15" fmla="*/ 193 h 862"/>
                <a:gd name="T16" fmla="*/ 436 w 430"/>
                <a:gd name="T17" fmla="*/ 211 h 862"/>
                <a:gd name="T18" fmla="*/ 461 w 430"/>
                <a:gd name="T19" fmla="*/ 214 h 862"/>
                <a:gd name="T20" fmla="*/ 484 w 430"/>
                <a:gd name="T21" fmla="*/ 205 h 862"/>
                <a:gd name="T22" fmla="*/ 530 w 430"/>
                <a:gd name="T23" fmla="*/ 167 h 862"/>
                <a:gd name="T24" fmla="*/ 548 w 430"/>
                <a:gd name="T25" fmla="*/ 145 h 862"/>
                <a:gd name="T26" fmla="*/ 554 w 430"/>
                <a:gd name="T27" fmla="*/ 192 h 862"/>
                <a:gd name="T28" fmla="*/ 496 w 430"/>
                <a:gd name="T29" fmla="*/ 231 h 862"/>
                <a:gd name="T30" fmla="*/ 414 w 430"/>
                <a:gd name="T31" fmla="*/ 352 h 862"/>
                <a:gd name="T32" fmla="*/ 404 w 430"/>
                <a:gd name="T33" fmla="*/ 424 h 862"/>
                <a:gd name="T34" fmla="*/ 403 w 430"/>
                <a:gd name="T35" fmla="*/ 483 h 862"/>
                <a:gd name="T36" fmla="*/ 423 w 430"/>
                <a:gd name="T37" fmla="*/ 519 h 862"/>
                <a:gd name="T38" fmla="*/ 440 w 430"/>
                <a:gd name="T39" fmla="*/ 540 h 862"/>
                <a:gd name="T40" fmla="*/ 331 w 430"/>
                <a:gd name="T41" fmla="*/ 633 h 862"/>
                <a:gd name="T42" fmla="*/ 271 w 430"/>
                <a:gd name="T43" fmla="*/ 646 h 862"/>
                <a:gd name="T44" fmla="*/ 279 w 430"/>
                <a:gd name="T45" fmla="*/ 666 h 862"/>
                <a:gd name="T46" fmla="*/ 269 w 430"/>
                <a:gd name="T47" fmla="*/ 684 h 862"/>
                <a:gd name="T48" fmla="*/ 265 w 430"/>
                <a:gd name="T49" fmla="*/ 711 h 862"/>
                <a:gd name="T50" fmla="*/ 218 w 430"/>
                <a:gd name="T51" fmla="*/ 715 h 862"/>
                <a:gd name="T52" fmla="*/ 193 w 430"/>
                <a:gd name="T53" fmla="*/ 706 h 862"/>
                <a:gd name="T54" fmla="*/ 200 w 430"/>
                <a:gd name="T55" fmla="*/ 740 h 862"/>
                <a:gd name="T56" fmla="*/ 213 w 430"/>
                <a:gd name="T57" fmla="*/ 760 h 862"/>
                <a:gd name="T58" fmla="*/ 220 w 430"/>
                <a:gd name="T59" fmla="*/ 758 h 862"/>
                <a:gd name="T60" fmla="*/ 237 w 430"/>
                <a:gd name="T61" fmla="*/ 762 h 862"/>
                <a:gd name="T62" fmla="*/ 213 w 430"/>
                <a:gd name="T63" fmla="*/ 774 h 862"/>
                <a:gd name="T64" fmla="*/ 215 w 430"/>
                <a:gd name="T65" fmla="*/ 786 h 862"/>
                <a:gd name="T66" fmla="*/ 193 w 430"/>
                <a:gd name="T67" fmla="*/ 842 h 862"/>
                <a:gd name="T68" fmla="*/ 176 w 430"/>
                <a:gd name="T69" fmla="*/ 859 h 862"/>
                <a:gd name="T70" fmla="*/ 145 w 430"/>
                <a:gd name="T71" fmla="*/ 921 h 862"/>
                <a:gd name="T72" fmla="*/ 188 w 430"/>
                <a:gd name="T73" fmla="*/ 938 h 862"/>
                <a:gd name="T74" fmla="*/ 185 w 430"/>
                <a:gd name="T75" fmla="*/ 963 h 862"/>
                <a:gd name="T76" fmla="*/ 183 w 430"/>
                <a:gd name="T77" fmla="*/ 972 h 862"/>
                <a:gd name="T78" fmla="*/ 163 w 430"/>
                <a:gd name="T79" fmla="*/ 993 h 862"/>
                <a:gd name="T80" fmla="*/ 145 w 430"/>
                <a:gd name="T81" fmla="*/ 1023 h 862"/>
                <a:gd name="T82" fmla="*/ 127 w 430"/>
                <a:gd name="T83" fmla="*/ 1053 h 862"/>
                <a:gd name="T84" fmla="*/ 108 w 430"/>
                <a:gd name="T85" fmla="*/ 1086 h 862"/>
                <a:gd name="T86" fmla="*/ 74 w 430"/>
                <a:gd name="T87" fmla="*/ 1125 h 862"/>
                <a:gd name="T88" fmla="*/ 31 w 430"/>
                <a:gd name="T89" fmla="*/ 1074 h 862"/>
                <a:gd name="T90" fmla="*/ 30 w 430"/>
                <a:gd name="T91" fmla="*/ 957 h 862"/>
                <a:gd name="T92" fmla="*/ 35 w 430"/>
                <a:gd name="T93" fmla="*/ 925 h 862"/>
                <a:gd name="T94" fmla="*/ 31 w 430"/>
                <a:gd name="T95" fmla="*/ 877 h 862"/>
                <a:gd name="T96" fmla="*/ 38 w 430"/>
                <a:gd name="T97" fmla="*/ 860 h 862"/>
                <a:gd name="T98" fmla="*/ 17 w 430"/>
                <a:gd name="T99" fmla="*/ 840 h 862"/>
                <a:gd name="T100" fmla="*/ 7 w 430"/>
                <a:gd name="T101" fmla="*/ 760 h 862"/>
                <a:gd name="T102" fmla="*/ 5 w 430"/>
                <a:gd name="T103" fmla="*/ 656 h 862"/>
                <a:gd name="T104" fmla="*/ 13 w 430"/>
                <a:gd name="T105" fmla="*/ 617 h 862"/>
                <a:gd name="T106" fmla="*/ 22 w 430"/>
                <a:gd name="T107" fmla="*/ 518 h 862"/>
                <a:gd name="T108" fmla="*/ 40 w 430"/>
                <a:gd name="T109" fmla="*/ 474 h 862"/>
                <a:gd name="T110" fmla="*/ 17 w 430"/>
                <a:gd name="T111" fmla="*/ 390 h 862"/>
                <a:gd name="T112" fmla="*/ 7 w 430"/>
                <a:gd name="T113" fmla="*/ 363 h 862"/>
                <a:gd name="T114" fmla="*/ 25 w 430"/>
                <a:gd name="T115" fmla="*/ 316 h 862"/>
                <a:gd name="T116" fmla="*/ 50 w 430"/>
                <a:gd name="T117" fmla="*/ 205 h 862"/>
                <a:gd name="T118" fmla="*/ 55 w 430"/>
                <a:gd name="T119" fmla="*/ 150 h 862"/>
                <a:gd name="T120" fmla="*/ 82 w 430"/>
                <a:gd name="T121" fmla="*/ 97 h 86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30"/>
                <a:gd name="T184" fmla="*/ 0 h 862"/>
                <a:gd name="T185" fmla="*/ 430 w 430"/>
                <a:gd name="T186" fmla="*/ 862 h 86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30" h="862">
                  <a:moveTo>
                    <a:pt x="72" y="29"/>
                  </a:moveTo>
                  <a:lnTo>
                    <a:pt x="74" y="27"/>
                  </a:lnTo>
                  <a:lnTo>
                    <a:pt x="76" y="25"/>
                  </a:lnTo>
                  <a:lnTo>
                    <a:pt x="77" y="24"/>
                  </a:lnTo>
                  <a:lnTo>
                    <a:pt x="78" y="22"/>
                  </a:lnTo>
                  <a:lnTo>
                    <a:pt x="79" y="21"/>
                  </a:lnTo>
                  <a:lnTo>
                    <a:pt x="81" y="20"/>
                  </a:lnTo>
                  <a:lnTo>
                    <a:pt x="82" y="18"/>
                  </a:lnTo>
                  <a:lnTo>
                    <a:pt x="83" y="15"/>
                  </a:lnTo>
                  <a:lnTo>
                    <a:pt x="85" y="13"/>
                  </a:lnTo>
                  <a:lnTo>
                    <a:pt x="87" y="11"/>
                  </a:lnTo>
                  <a:lnTo>
                    <a:pt x="89" y="9"/>
                  </a:lnTo>
                  <a:lnTo>
                    <a:pt x="90" y="6"/>
                  </a:lnTo>
                  <a:lnTo>
                    <a:pt x="91" y="3"/>
                  </a:lnTo>
                  <a:lnTo>
                    <a:pt x="92" y="1"/>
                  </a:lnTo>
                  <a:lnTo>
                    <a:pt x="94" y="1"/>
                  </a:lnTo>
                  <a:lnTo>
                    <a:pt x="95" y="0"/>
                  </a:lnTo>
                  <a:lnTo>
                    <a:pt x="98" y="0"/>
                  </a:lnTo>
                  <a:lnTo>
                    <a:pt x="99" y="1"/>
                  </a:lnTo>
                  <a:lnTo>
                    <a:pt x="102" y="3"/>
                  </a:lnTo>
                  <a:lnTo>
                    <a:pt x="105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1" y="8"/>
                  </a:lnTo>
                  <a:lnTo>
                    <a:pt x="128" y="8"/>
                  </a:lnTo>
                  <a:lnTo>
                    <a:pt x="135" y="9"/>
                  </a:lnTo>
                  <a:lnTo>
                    <a:pt x="138" y="12"/>
                  </a:lnTo>
                  <a:lnTo>
                    <a:pt x="141" y="14"/>
                  </a:lnTo>
                  <a:lnTo>
                    <a:pt x="144" y="17"/>
                  </a:lnTo>
                  <a:lnTo>
                    <a:pt x="146" y="20"/>
                  </a:lnTo>
                  <a:lnTo>
                    <a:pt x="147" y="24"/>
                  </a:lnTo>
                  <a:lnTo>
                    <a:pt x="148" y="20"/>
                  </a:lnTo>
                  <a:lnTo>
                    <a:pt x="149" y="17"/>
                  </a:lnTo>
                  <a:lnTo>
                    <a:pt x="150" y="13"/>
                  </a:lnTo>
                  <a:lnTo>
                    <a:pt x="153" y="11"/>
                  </a:lnTo>
                  <a:lnTo>
                    <a:pt x="157" y="9"/>
                  </a:lnTo>
                  <a:lnTo>
                    <a:pt x="156" y="9"/>
                  </a:lnTo>
                  <a:lnTo>
                    <a:pt x="157" y="7"/>
                  </a:lnTo>
                  <a:lnTo>
                    <a:pt x="158" y="6"/>
                  </a:lnTo>
                  <a:lnTo>
                    <a:pt x="159" y="6"/>
                  </a:lnTo>
                  <a:lnTo>
                    <a:pt x="168" y="6"/>
                  </a:lnTo>
                  <a:lnTo>
                    <a:pt x="177" y="5"/>
                  </a:lnTo>
                  <a:lnTo>
                    <a:pt x="186" y="5"/>
                  </a:lnTo>
                  <a:lnTo>
                    <a:pt x="186" y="6"/>
                  </a:lnTo>
                  <a:lnTo>
                    <a:pt x="186" y="7"/>
                  </a:lnTo>
                  <a:lnTo>
                    <a:pt x="187" y="7"/>
                  </a:lnTo>
                  <a:lnTo>
                    <a:pt x="188" y="7"/>
                  </a:lnTo>
                  <a:lnTo>
                    <a:pt x="188" y="8"/>
                  </a:lnTo>
                  <a:lnTo>
                    <a:pt x="188" y="9"/>
                  </a:lnTo>
                  <a:lnTo>
                    <a:pt x="188" y="8"/>
                  </a:lnTo>
                  <a:lnTo>
                    <a:pt x="187" y="8"/>
                  </a:lnTo>
                  <a:lnTo>
                    <a:pt x="186" y="8"/>
                  </a:lnTo>
                  <a:lnTo>
                    <a:pt x="185" y="7"/>
                  </a:lnTo>
                  <a:lnTo>
                    <a:pt x="186" y="11"/>
                  </a:lnTo>
                  <a:lnTo>
                    <a:pt x="188" y="14"/>
                  </a:lnTo>
                  <a:lnTo>
                    <a:pt x="191" y="16"/>
                  </a:lnTo>
                  <a:lnTo>
                    <a:pt x="194" y="19"/>
                  </a:lnTo>
                  <a:lnTo>
                    <a:pt x="196" y="21"/>
                  </a:lnTo>
                  <a:lnTo>
                    <a:pt x="198" y="22"/>
                  </a:lnTo>
                  <a:lnTo>
                    <a:pt x="200" y="24"/>
                  </a:lnTo>
                  <a:lnTo>
                    <a:pt x="202" y="25"/>
                  </a:lnTo>
                  <a:lnTo>
                    <a:pt x="204" y="26"/>
                  </a:lnTo>
                  <a:lnTo>
                    <a:pt x="205" y="28"/>
                  </a:lnTo>
                  <a:lnTo>
                    <a:pt x="206" y="30"/>
                  </a:lnTo>
                  <a:lnTo>
                    <a:pt x="208" y="32"/>
                  </a:lnTo>
                  <a:lnTo>
                    <a:pt x="210" y="33"/>
                  </a:lnTo>
                  <a:lnTo>
                    <a:pt x="212" y="33"/>
                  </a:lnTo>
                  <a:lnTo>
                    <a:pt x="214" y="34"/>
                  </a:lnTo>
                  <a:lnTo>
                    <a:pt x="216" y="36"/>
                  </a:lnTo>
                  <a:lnTo>
                    <a:pt x="232" y="49"/>
                  </a:lnTo>
                  <a:lnTo>
                    <a:pt x="249" y="61"/>
                  </a:lnTo>
                  <a:lnTo>
                    <a:pt x="254" y="63"/>
                  </a:lnTo>
                  <a:lnTo>
                    <a:pt x="260" y="63"/>
                  </a:lnTo>
                  <a:lnTo>
                    <a:pt x="266" y="64"/>
                  </a:lnTo>
                  <a:lnTo>
                    <a:pt x="271" y="66"/>
                  </a:lnTo>
                  <a:lnTo>
                    <a:pt x="281" y="75"/>
                  </a:lnTo>
                  <a:lnTo>
                    <a:pt x="292" y="83"/>
                  </a:lnTo>
                  <a:lnTo>
                    <a:pt x="304" y="90"/>
                  </a:lnTo>
                  <a:lnTo>
                    <a:pt x="317" y="94"/>
                  </a:lnTo>
                  <a:lnTo>
                    <a:pt x="319" y="95"/>
                  </a:lnTo>
                  <a:lnTo>
                    <a:pt x="321" y="96"/>
                  </a:lnTo>
                  <a:lnTo>
                    <a:pt x="322" y="98"/>
                  </a:lnTo>
                  <a:lnTo>
                    <a:pt x="323" y="100"/>
                  </a:lnTo>
                  <a:lnTo>
                    <a:pt x="321" y="105"/>
                  </a:lnTo>
                  <a:lnTo>
                    <a:pt x="317" y="109"/>
                  </a:lnTo>
                  <a:lnTo>
                    <a:pt x="313" y="113"/>
                  </a:lnTo>
                  <a:lnTo>
                    <a:pt x="310" y="117"/>
                  </a:lnTo>
                  <a:lnTo>
                    <a:pt x="309" y="119"/>
                  </a:lnTo>
                  <a:lnTo>
                    <a:pt x="309" y="122"/>
                  </a:lnTo>
                  <a:lnTo>
                    <a:pt x="308" y="126"/>
                  </a:lnTo>
                  <a:lnTo>
                    <a:pt x="307" y="128"/>
                  </a:lnTo>
                  <a:lnTo>
                    <a:pt x="303" y="135"/>
                  </a:lnTo>
                  <a:lnTo>
                    <a:pt x="298" y="141"/>
                  </a:lnTo>
                  <a:lnTo>
                    <a:pt x="296" y="148"/>
                  </a:lnTo>
                  <a:lnTo>
                    <a:pt x="297" y="154"/>
                  </a:lnTo>
                  <a:lnTo>
                    <a:pt x="301" y="157"/>
                  </a:lnTo>
                  <a:lnTo>
                    <a:pt x="305" y="157"/>
                  </a:lnTo>
                  <a:lnTo>
                    <a:pt x="311" y="155"/>
                  </a:lnTo>
                  <a:lnTo>
                    <a:pt x="316" y="155"/>
                  </a:lnTo>
                  <a:lnTo>
                    <a:pt x="321" y="156"/>
                  </a:lnTo>
                  <a:lnTo>
                    <a:pt x="324" y="157"/>
                  </a:lnTo>
                  <a:lnTo>
                    <a:pt x="326" y="159"/>
                  </a:lnTo>
                  <a:lnTo>
                    <a:pt x="328" y="161"/>
                  </a:lnTo>
                  <a:lnTo>
                    <a:pt x="331" y="162"/>
                  </a:lnTo>
                  <a:lnTo>
                    <a:pt x="332" y="162"/>
                  </a:lnTo>
                  <a:lnTo>
                    <a:pt x="334" y="162"/>
                  </a:lnTo>
                  <a:lnTo>
                    <a:pt x="335" y="162"/>
                  </a:lnTo>
                  <a:lnTo>
                    <a:pt x="336" y="161"/>
                  </a:lnTo>
                  <a:lnTo>
                    <a:pt x="337" y="162"/>
                  </a:lnTo>
                  <a:lnTo>
                    <a:pt x="338" y="164"/>
                  </a:lnTo>
                  <a:lnTo>
                    <a:pt x="341" y="165"/>
                  </a:lnTo>
                  <a:lnTo>
                    <a:pt x="342" y="167"/>
                  </a:lnTo>
                  <a:lnTo>
                    <a:pt x="344" y="167"/>
                  </a:lnTo>
                  <a:lnTo>
                    <a:pt x="346" y="167"/>
                  </a:lnTo>
                  <a:lnTo>
                    <a:pt x="347" y="166"/>
                  </a:lnTo>
                  <a:lnTo>
                    <a:pt x="349" y="165"/>
                  </a:lnTo>
                  <a:lnTo>
                    <a:pt x="351" y="165"/>
                  </a:lnTo>
                  <a:lnTo>
                    <a:pt x="353" y="164"/>
                  </a:lnTo>
                  <a:lnTo>
                    <a:pt x="355" y="164"/>
                  </a:lnTo>
                  <a:lnTo>
                    <a:pt x="357" y="165"/>
                  </a:lnTo>
                  <a:lnTo>
                    <a:pt x="359" y="166"/>
                  </a:lnTo>
                  <a:lnTo>
                    <a:pt x="361" y="165"/>
                  </a:lnTo>
                  <a:lnTo>
                    <a:pt x="363" y="164"/>
                  </a:lnTo>
                  <a:lnTo>
                    <a:pt x="364" y="163"/>
                  </a:lnTo>
                  <a:lnTo>
                    <a:pt x="364" y="161"/>
                  </a:lnTo>
                  <a:lnTo>
                    <a:pt x="365" y="159"/>
                  </a:lnTo>
                  <a:lnTo>
                    <a:pt x="366" y="158"/>
                  </a:lnTo>
                  <a:lnTo>
                    <a:pt x="368" y="156"/>
                  </a:lnTo>
                  <a:lnTo>
                    <a:pt x="370" y="156"/>
                  </a:lnTo>
                  <a:lnTo>
                    <a:pt x="371" y="157"/>
                  </a:lnTo>
                  <a:lnTo>
                    <a:pt x="373" y="158"/>
                  </a:lnTo>
                  <a:lnTo>
                    <a:pt x="375" y="160"/>
                  </a:lnTo>
                  <a:lnTo>
                    <a:pt x="376" y="161"/>
                  </a:lnTo>
                  <a:lnTo>
                    <a:pt x="378" y="160"/>
                  </a:lnTo>
                  <a:lnTo>
                    <a:pt x="380" y="159"/>
                  </a:lnTo>
                  <a:lnTo>
                    <a:pt x="382" y="157"/>
                  </a:lnTo>
                  <a:lnTo>
                    <a:pt x="383" y="154"/>
                  </a:lnTo>
                  <a:lnTo>
                    <a:pt x="385" y="152"/>
                  </a:lnTo>
                  <a:lnTo>
                    <a:pt x="391" y="147"/>
                  </a:lnTo>
                  <a:lnTo>
                    <a:pt x="397" y="141"/>
                  </a:lnTo>
                  <a:lnTo>
                    <a:pt x="403" y="135"/>
                  </a:lnTo>
                  <a:lnTo>
                    <a:pt x="406" y="128"/>
                  </a:lnTo>
                  <a:lnTo>
                    <a:pt x="405" y="120"/>
                  </a:lnTo>
                  <a:lnTo>
                    <a:pt x="405" y="119"/>
                  </a:lnTo>
                  <a:lnTo>
                    <a:pt x="405" y="117"/>
                  </a:lnTo>
                  <a:lnTo>
                    <a:pt x="405" y="115"/>
                  </a:lnTo>
                  <a:lnTo>
                    <a:pt x="405" y="112"/>
                  </a:lnTo>
                  <a:lnTo>
                    <a:pt x="405" y="110"/>
                  </a:lnTo>
                  <a:lnTo>
                    <a:pt x="406" y="108"/>
                  </a:lnTo>
                  <a:lnTo>
                    <a:pt x="410" y="109"/>
                  </a:lnTo>
                  <a:lnTo>
                    <a:pt x="413" y="109"/>
                  </a:lnTo>
                  <a:lnTo>
                    <a:pt x="416" y="110"/>
                  </a:lnTo>
                  <a:lnTo>
                    <a:pt x="418" y="111"/>
                  </a:lnTo>
                  <a:lnTo>
                    <a:pt x="420" y="111"/>
                  </a:lnTo>
                  <a:lnTo>
                    <a:pt x="422" y="113"/>
                  </a:lnTo>
                  <a:lnTo>
                    <a:pt x="424" y="115"/>
                  </a:lnTo>
                  <a:lnTo>
                    <a:pt x="426" y="118"/>
                  </a:lnTo>
                  <a:lnTo>
                    <a:pt x="428" y="120"/>
                  </a:lnTo>
                  <a:lnTo>
                    <a:pt x="430" y="122"/>
                  </a:lnTo>
                  <a:lnTo>
                    <a:pt x="430" y="123"/>
                  </a:lnTo>
                  <a:lnTo>
                    <a:pt x="430" y="126"/>
                  </a:lnTo>
                  <a:lnTo>
                    <a:pt x="429" y="131"/>
                  </a:lnTo>
                  <a:lnTo>
                    <a:pt x="429" y="137"/>
                  </a:lnTo>
                  <a:lnTo>
                    <a:pt x="429" y="142"/>
                  </a:lnTo>
                  <a:lnTo>
                    <a:pt x="426" y="146"/>
                  </a:lnTo>
                  <a:lnTo>
                    <a:pt x="425" y="147"/>
                  </a:lnTo>
                  <a:lnTo>
                    <a:pt x="424" y="149"/>
                  </a:lnTo>
                  <a:lnTo>
                    <a:pt x="423" y="150"/>
                  </a:lnTo>
                  <a:lnTo>
                    <a:pt x="421" y="150"/>
                  </a:lnTo>
                  <a:lnTo>
                    <a:pt x="419" y="150"/>
                  </a:lnTo>
                  <a:lnTo>
                    <a:pt x="419" y="152"/>
                  </a:lnTo>
                  <a:lnTo>
                    <a:pt x="418" y="154"/>
                  </a:lnTo>
                  <a:lnTo>
                    <a:pt x="417" y="156"/>
                  </a:lnTo>
                  <a:lnTo>
                    <a:pt x="415" y="157"/>
                  </a:lnTo>
                  <a:lnTo>
                    <a:pt x="414" y="157"/>
                  </a:lnTo>
                  <a:lnTo>
                    <a:pt x="412" y="158"/>
                  </a:lnTo>
                  <a:lnTo>
                    <a:pt x="397" y="168"/>
                  </a:lnTo>
                  <a:lnTo>
                    <a:pt x="380" y="177"/>
                  </a:lnTo>
                  <a:lnTo>
                    <a:pt x="374" y="181"/>
                  </a:lnTo>
                  <a:lnTo>
                    <a:pt x="369" y="188"/>
                  </a:lnTo>
                  <a:lnTo>
                    <a:pt x="364" y="194"/>
                  </a:lnTo>
                  <a:lnTo>
                    <a:pt x="358" y="199"/>
                  </a:lnTo>
                  <a:lnTo>
                    <a:pt x="354" y="202"/>
                  </a:lnTo>
                  <a:lnTo>
                    <a:pt x="351" y="205"/>
                  </a:lnTo>
                  <a:lnTo>
                    <a:pt x="348" y="208"/>
                  </a:lnTo>
                  <a:lnTo>
                    <a:pt x="346" y="211"/>
                  </a:lnTo>
                  <a:lnTo>
                    <a:pt x="333" y="228"/>
                  </a:lnTo>
                  <a:lnTo>
                    <a:pt x="325" y="246"/>
                  </a:lnTo>
                  <a:lnTo>
                    <a:pt x="319" y="267"/>
                  </a:lnTo>
                  <a:lnTo>
                    <a:pt x="317" y="270"/>
                  </a:lnTo>
                  <a:lnTo>
                    <a:pt x="315" y="274"/>
                  </a:lnTo>
                  <a:lnTo>
                    <a:pt x="312" y="277"/>
                  </a:lnTo>
                  <a:lnTo>
                    <a:pt x="310" y="281"/>
                  </a:lnTo>
                  <a:lnTo>
                    <a:pt x="309" y="284"/>
                  </a:lnTo>
                  <a:lnTo>
                    <a:pt x="310" y="287"/>
                  </a:lnTo>
                  <a:lnTo>
                    <a:pt x="311" y="291"/>
                  </a:lnTo>
                  <a:lnTo>
                    <a:pt x="312" y="294"/>
                  </a:lnTo>
                  <a:lnTo>
                    <a:pt x="313" y="297"/>
                  </a:lnTo>
                  <a:lnTo>
                    <a:pt x="312" y="305"/>
                  </a:lnTo>
                  <a:lnTo>
                    <a:pt x="311" y="314"/>
                  </a:lnTo>
                  <a:lnTo>
                    <a:pt x="310" y="323"/>
                  </a:lnTo>
                  <a:lnTo>
                    <a:pt x="310" y="325"/>
                  </a:lnTo>
                  <a:lnTo>
                    <a:pt x="309" y="326"/>
                  </a:lnTo>
                  <a:lnTo>
                    <a:pt x="308" y="327"/>
                  </a:lnTo>
                  <a:lnTo>
                    <a:pt x="306" y="327"/>
                  </a:lnTo>
                  <a:lnTo>
                    <a:pt x="305" y="328"/>
                  </a:lnTo>
                  <a:lnTo>
                    <a:pt x="304" y="330"/>
                  </a:lnTo>
                  <a:lnTo>
                    <a:pt x="302" y="337"/>
                  </a:lnTo>
                  <a:lnTo>
                    <a:pt x="300" y="344"/>
                  </a:lnTo>
                  <a:lnTo>
                    <a:pt x="299" y="350"/>
                  </a:lnTo>
                  <a:lnTo>
                    <a:pt x="299" y="358"/>
                  </a:lnTo>
                  <a:lnTo>
                    <a:pt x="301" y="364"/>
                  </a:lnTo>
                  <a:lnTo>
                    <a:pt x="306" y="368"/>
                  </a:lnTo>
                  <a:lnTo>
                    <a:pt x="309" y="370"/>
                  </a:lnTo>
                  <a:lnTo>
                    <a:pt x="313" y="372"/>
                  </a:lnTo>
                  <a:lnTo>
                    <a:pt x="316" y="375"/>
                  </a:lnTo>
                  <a:lnTo>
                    <a:pt x="318" y="378"/>
                  </a:lnTo>
                  <a:lnTo>
                    <a:pt x="320" y="380"/>
                  </a:lnTo>
                  <a:lnTo>
                    <a:pt x="323" y="382"/>
                  </a:lnTo>
                  <a:lnTo>
                    <a:pt x="326" y="385"/>
                  </a:lnTo>
                  <a:lnTo>
                    <a:pt x="328" y="388"/>
                  </a:lnTo>
                  <a:lnTo>
                    <a:pt x="328" y="390"/>
                  </a:lnTo>
                  <a:lnTo>
                    <a:pt x="328" y="392"/>
                  </a:lnTo>
                  <a:lnTo>
                    <a:pt x="327" y="394"/>
                  </a:lnTo>
                  <a:lnTo>
                    <a:pt x="325" y="395"/>
                  </a:lnTo>
                  <a:lnTo>
                    <a:pt x="324" y="398"/>
                  </a:lnTo>
                  <a:lnTo>
                    <a:pt x="322" y="400"/>
                  </a:lnTo>
                  <a:lnTo>
                    <a:pt x="322" y="402"/>
                  </a:lnTo>
                  <a:lnTo>
                    <a:pt x="322" y="404"/>
                  </a:lnTo>
                  <a:lnTo>
                    <a:pt x="324" y="407"/>
                  </a:lnTo>
                  <a:lnTo>
                    <a:pt x="325" y="410"/>
                  </a:lnTo>
                  <a:lnTo>
                    <a:pt x="327" y="413"/>
                  </a:lnTo>
                  <a:lnTo>
                    <a:pt x="330" y="414"/>
                  </a:lnTo>
                  <a:lnTo>
                    <a:pt x="331" y="415"/>
                  </a:lnTo>
                  <a:lnTo>
                    <a:pt x="333" y="415"/>
                  </a:lnTo>
                  <a:lnTo>
                    <a:pt x="335" y="415"/>
                  </a:lnTo>
                  <a:lnTo>
                    <a:pt x="336" y="414"/>
                  </a:lnTo>
                  <a:lnTo>
                    <a:pt x="337" y="414"/>
                  </a:lnTo>
                  <a:lnTo>
                    <a:pt x="338" y="415"/>
                  </a:lnTo>
                  <a:lnTo>
                    <a:pt x="338" y="416"/>
                  </a:lnTo>
                  <a:lnTo>
                    <a:pt x="338" y="422"/>
                  </a:lnTo>
                  <a:lnTo>
                    <a:pt x="338" y="428"/>
                  </a:lnTo>
                  <a:lnTo>
                    <a:pt x="337" y="433"/>
                  </a:lnTo>
                  <a:lnTo>
                    <a:pt x="331" y="443"/>
                  </a:lnTo>
                  <a:lnTo>
                    <a:pt x="325" y="452"/>
                  </a:lnTo>
                  <a:lnTo>
                    <a:pt x="319" y="460"/>
                  </a:lnTo>
                  <a:lnTo>
                    <a:pt x="312" y="467"/>
                  </a:lnTo>
                  <a:lnTo>
                    <a:pt x="293" y="476"/>
                  </a:lnTo>
                  <a:lnTo>
                    <a:pt x="274" y="482"/>
                  </a:lnTo>
                  <a:lnTo>
                    <a:pt x="254" y="485"/>
                  </a:lnTo>
                  <a:lnTo>
                    <a:pt x="241" y="488"/>
                  </a:lnTo>
                  <a:lnTo>
                    <a:pt x="232" y="492"/>
                  </a:lnTo>
                  <a:lnTo>
                    <a:pt x="223" y="492"/>
                  </a:lnTo>
                  <a:lnTo>
                    <a:pt x="214" y="486"/>
                  </a:lnTo>
                  <a:lnTo>
                    <a:pt x="213" y="486"/>
                  </a:lnTo>
                  <a:lnTo>
                    <a:pt x="211" y="486"/>
                  </a:lnTo>
                  <a:lnTo>
                    <a:pt x="210" y="486"/>
                  </a:lnTo>
                  <a:lnTo>
                    <a:pt x="209" y="489"/>
                  </a:lnTo>
                  <a:lnTo>
                    <a:pt x="209" y="490"/>
                  </a:lnTo>
                  <a:lnTo>
                    <a:pt x="208" y="492"/>
                  </a:lnTo>
                  <a:lnTo>
                    <a:pt x="208" y="494"/>
                  </a:lnTo>
                  <a:lnTo>
                    <a:pt x="208" y="495"/>
                  </a:lnTo>
                  <a:lnTo>
                    <a:pt x="209" y="497"/>
                  </a:lnTo>
                  <a:lnTo>
                    <a:pt x="210" y="498"/>
                  </a:lnTo>
                  <a:lnTo>
                    <a:pt x="212" y="499"/>
                  </a:lnTo>
                  <a:lnTo>
                    <a:pt x="213" y="499"/>
                  </a:lnTo>
                  <a:lnTo>
                    <a:pt x="214" y="499"/>
                  </a:lnTo>
                  <a:lnTo>
                    <a:pt x="215" y="499"/>
                  </a:lnTo>
                  <a:lnTo>
                    <a:pt x="217" y="501"/>
                  </a:lnTo>
                  <a:lnTo>
                    <a:pt x="217" y="503"/>
                  </a:lnTo>
                  <a:lnTo>
                    <a:pt x="216" y="505"/>
                  </a:lnTo>
                  <a:lnTo>
                    <a:pt x="215" y="507"/>
                  </a:lnTo>
                  <a:lnTo>
                    <a:pt x="214" y="509"/>
                  </a:lnTo>
                  <a:lnTo>
                    <a:pt x="214" y="510"/>
                  </a:lnTo>
                  <a:lnTo>
                    <a:pt x="214" y="511"/>
                  </a:lnTo>
                  <a:lnTo>
                    <a:pt x="214" y="512"/>
                  </a:lnTo>
                  <a:lnTo>
                    <a:pt x="214" y="513"/>
                  </a:lnTo>
                  <a:lnTo>
                    <a:pt x="213" y="514"/>
                  </a:lnTo>
                  <a:lnTo>
                    <a:pt x="213" y="515"/>
                  </a:lnTo>
                  <a:lnTo>
                    <a:pt x="211" y="515"/>
                  </a:lnTo>
                  <a:lnTo>
                    <a:pt x="209" y="516"/>
                  </a:lnTo>
                  <a:lnTo>
                    <a:pt x="208" y="516"/>
                  </a:lnTo>
                  <a:lnTo>
                    <a:pt x="207" y="517"/>
                  </a:lnTo>
                  <a:lnTo>
                    <a:pt x="206" y="519"/>
                  </a:lnTo>
                  <a:lnTo>
                    <a:pt x="206" y="521"/>
                  </a:lnTo>
                  <a:lnTo>
                    <a:pt x="206" y="524"/>
                  </a:lnTo>
                  <a:lnTo>
                    <a:pt x="207" y="526"/>
                  </a:lnTo>
                  <a:lnTo>
                    <a:pt x="209" y="527"/>
                  </a:lnTo>
                  <a:lnTo>
                    <a:pt x="210" y="528"/>
                  </a:lnTo>
                  <a:lnTo>
                    <a:pt x="211" y="529"/>
                  </a:lnTo>
                  <a:lnTo>
                    <a:pt x="212" y="531"/>
                  </a:lnTo>
                  <a:lnTo>
                    <a:pt x="212" y="535"/>
                  </a:lnTo>
                  <a:lnTo>
                    <a:pt x="211" y="539"/>
                  </a:lnTo>
                  <a:lnTo>
                    <a:pt x="209" y="542"/>
                  </a:lnTo>
                  <a:lnTo>
                    <a:pt x="208" y="543"/>
                  </a:lnTo>
                  <a:lnTo>
                    <a:pt x="207" y="545"/>
                  </a:lnTo>
                  <a:lnTo>
                    <a:pt x="205" y="545"/>
                  </a:lnTo>
                  <a:lnTo>
                    <a:pt x="203" y="545"/>
                  </a:lnTo>
                  <a:lnTo>
                    <a:pt x="200" y="546"/>
                  </a:lnTo>
                  <a:lnTo>
                    <a:pt x="198" y="546"/>
                  </a:lnTo>
                  <a:lnTo>
                    <a:pt x="197" y="547"/>
                  </a:lnTo>
                  <a:lnTo>
                    <a:pt x="196" y="548"/>
                  </a:lnTo>
                  <a:lnTo>
                    <a:pt x="195" y="549"/>
                  </a:lnTo>
                  <a:lnTo>
                    <a:pt x="195" y="550"/>
                  </a:lnTo>
                  <a:lnTo>
                    <a:pt x="186" y="554"/>
                  </a:lnTo>
                  <a:lnTo>
                    <a:pt x="177" y="553"/>
                  </a:lnTo>
                  <a:lnTo>
                    <a:pt x="176" y="552"/>
                  </a:lnTo>
                  <a:lnTo>
                    <a:pt x="172" y="550"/>
                  </a:lnTo>
                  <a:lnTo>
                    <a:pt x="167" y="548"/>
                  </a:lnTo>
                  <a:lnTo>
                    <a:pt x="163" y="546"/>
                  </a:lnTo>
                  <a:lnTo>
                    <a:pt x="161" y="546"/>
                  </a:lnTo>
                  <a:lnTo>
                    <a:pt x="159" y="546"/>
                  </a:lnTo>
                  <a:lnTo>
                    <a:pt x="156" y="546"/>
                  </a:lnTo>
                  <a:lnTo>
                    <a:pt x="154" y="545"/>
                  </a:lnTo>
                  <a:lnTo>
                    <a:pt x="153" y="544"/>
                  </a:lnTo>
                  <a:lnTo>
                    <a:pt x="153" y="543"/>
                  </a:lnTo>
                  <a:lnTo>
                    <a:pt x="153" y="541"/>
                  </a:lnTo>
                  <a:lnTo>
                    <a:pt x="152" y="540"/>
                  </a:lnTo>
                  <a:lnTo>
                    <a:pt x="151" y="540"/>
                  </a:lnTo>
                  <a:lnTo>
                    <a:pt x="149" y="540"/>
                  </a:lnTo>
                  <a:lnTo>
                    <a:pt x="148" y="541"/>
                  </a:lnTo>
                  <a:lnTo>
                    <a:pt x="147" y="543"/>
                  </a:lnTo>
                  <a:lnTo>
                    <a:pt x="146" y="544"/>
                  </a:lnTo>
                  <a:lnTo>
                    <a:pt x="146" y="549"/>
                  </a:lnTo>
                  <a:lnTo>
                    <a:pt x="146" y="553"/>
                  </a:lnTo>
                  <a:lnTo>
                    <a:pt x="147" y="557"/>
                  </a:lnTo>
                  <a:lnTo>
                    <a:pt x="148" y="559"/>
                  </a:lnTo>
                  <a:lnTo>
                    <a:pt x="149" y="559"/>
                  </a:lnTo>
                  <a:lnTo>
                    <a:pt x="150" y="561"/>
                  </a:lnTo>
                  <a:lnTo>
                    <a:pt x="151" y="562"/>
                  </a:lnTo>
                  <a:lnTo>
                    <a:pt x="152" y="563"/>
                  </a:lnTo>
                  <a:lnTo>
                    <a:pt x="153" y="565"/>
                  </a:lnTo>
                  <a:lnTo>
                    <a:pt x="153" y="567"/>
                  </a:lnTo>
                  <a:lnTo>
                    <a:pt x="152" y="569"/>
                  </a:lnTo>
                  <a:lnTo>
                    <a:pt x="151" y="571"/>
                  </a:lnTo>
                  <a:lnTo>
                    <a:pt x="149" y="573"/>
                  </a:lnTo>
                  <a:lnTo>
                    <a:pt x="149" y="574"/>
                  </a:lnTo>
                  <a:lnTo>
                    <a:pt x="150" y="575"/>
                  </a:lnTo>
                  <a:lnTo>
                    <a:pt x="151" y="576"/>
                  </a:lnTo>
                  <a:lnTo>
                    <a:pt x="152" y="578"/>
                  </a:lnTo>
                  <a:lnTo>
                    <a:pt x="154" y="579"/>
                  </a:lnTo>
                  <a:lnTo>
                    <a:pt x="157" y="579"/>
                  </a:lnTo>
                  <a:lnTo>
                    <a:pt x="160" y="580"/>
                  </a:lnTo>
                  <a:lnTo>
                    <a:pt x="162" y="581"/>
                  </a:lnTo>
                  <a:lnTo>
                    <a:pt x="163" y="582"/>
                  </a:lnTo>
                  <a:lnTo>
                    <a:pt x="164" y="584"/>
                  </a:lnTo>
                  <a:lnTo>
                    <a:pt x="165" y="585"/>
                  </a:lnTo>
                  <a:lnTo>
                    <a:pt x="166" y="587"/>
                  </a:lnTo>
                  <a:lnTo>
                    <a:pt x="167" y="587"/>
                  </a:lnTo>
                  <a:lnTo>
                    <a:pt x="168" y="588"/>
                  </a:lnTo>
                  <a:lnTo>
                    <a:pt x="170" y="587"/>
                  </a:lnTo>
                  <a:lnTo>
                    <a:pt x="171" y="586"/>
                  </a:lnTo>
                  <a:lnTo>
                    <a:pt x="171" y="585"/>
                  </a:lnTo>
                  <a:lnTo>
                    <a:pt x="171" y="584"/>
                  </a:lnTo>
                  <a:lnTo>
                    <a:pt x="170" y="583"/>
                  </a:lnTo>
                  <a:lnTo>
                    <a:pt x="169" y="582"/>
                  </a:lnTo>
                  <a:lnTo>
                    <a:pt x="169" y="581"/>
                  </a:lnTo>
                  <a:lnTo>
                    <a:pt x="169" y="579"/>
                  </a:lnTo>
                  <a:lnTo>
                    <a:pt x="169" y="578"/>
                  </a:lnTo>
                  <a:lnTo>
                    <a:pt x="170" y="578"/>
                  </a:lnTo>
                  <a:lnTo>
                    <a:pt x="172" y="578"/>
                  </a:lnTo>
                  <a:lnTo>
                    <a:pt x="174" y="579"/>
                  </a:lnTo>
                  <a:lnTo>
                    <a:pt x="175" y="579"/>
                  </a:lnTo>
                  <a:lnTo>
                    <a:pt x="176" y="579"/>
                  </a:lnTo>
                  <a:lnTo>
                    <a:pt x="178" y="579"/>
                  </a:lnTo>
                  <a:lnTo>
                    <a:pt x="180" y="580"/>
                  </a:lnTo>
                  <a:lnTo>
                    <a:pt x="181" y="582"/>
                  </a:lnTo>
                  <a:lnTo>
                    <a:pt x="182" y="584"/>
                  </a:lnTo>
                  <a:lnTo>
                    <a:pt x="182" y="587"/>
                  </a:lnTo>
                  <a:lnTo>
                    <a:pt x="181" y="590"/>
                  </a:lnTo>
                  <a:lnTo>
                    <a:pt x="180" y="592"/>
                  </a:lnTo>
                  <a:lnTo>
                    <a:pt x="180" y="594"/>
                  </a:lnTo>
                  <a:lnTo>
                    <a:pt x="178" y="596"/>
                  </a:lnTo>
                  <a:lnTo>
                    <a:pt x="176" y="597"/>
                  </a:lnTo>
                  <a:lnTo>
                    <a:pt x="174" y="597"/>
                  </a:lnTo>
                  <a:lnTo>
                    <a:pt x="172" y="597"/>
                  </a:lnTo>
                  <a:lnTo>
                    <a:pt x="169" y="596"/>
                  </a:lnTo>
                  <a:lnTo>
                    <a:pt x="167" y="595"/>
                  </a:lnTo>
                  <a:lnTo>
                    <a:pt x="164" y="594"/>
                  </a:lnTo>
                  <a:lnTo>
                    <a:pt x="163" y="593"/>
                  </a:lnTo>
                  <a:lnTo>
                    <a:pt x="161" y="592"/>
                  </a:lnTo>
                  <a:lnTo>
                    <a:pt x="159" y="592"/>
                  </a:lnTo>
                  <a:lnTo>
                    <a:pt x="157" y="593"/>
                  </a:lnTo>
                  <a:lnTo>
                    <a:pt x="156" y="594"/>
                  </a:lnTo>
                  <a:lnTo>
                    <a:pt x="154" y="597"/>
                  </a:lnTo>
                  <a:lnTo>
                    <a:pt x="154" y="598"/>
                  </a:lnTo>
                  <a:lnTo>
                    <a:pt x="156" y="599"/>
                  </a:lnTo>
                  <a:lnTo>
                    <a:pt x="158" y="600"/>
                  </a:lnTo>
                  <a:lnTo>
                    <a:pt x="159" y="601"/>
                  </a:lnTo>
                  <a:lnTo>
                    <a:pt x="161" y="601"/>
                  </a:lnTo>
                  <a:lnTo>
                    <a:pt x="163" y="601"/>
                  </a:lnTo>
                  <a:lnTo>
                    <a:pt x="165" y="602"/>
                  </a:lnTo>
                  <a:lnTo>
                    <a:pt x="161" y="608"/>
                  </a:lnTo>
                  <a:lnTo>
                    <a:pt x="157" y="612"/>
                  </a:lnTo>
                  <a:lnTo>
                    <a:pt x="151" y="618"/>
                  </a:lnTo>
                  <a:lnTo>
                    <a:pt x="149" y="625"/>
                  </a:lnTo>
                  <a:lnTo>
                    <a:pt x="148" y="629"/>
                  </a:lnTo>
                  <a:lnTo>
                    <a:pt x="148" y="633"/>
                  </a:lnTo>
                  <a:lnTo>
                    <a:pt x="148" y="637"/>
                  </a:lnTo>
                  <a:lnTo>
                    <a:pt x="149" y="639"/>
                  </a:lnTo>
                  <a:lnTo>
                    <a:pt x="149" y="641"/>
                  </a:lnTo>
                  <a:lnTo>
                    <a:pt x="149" y="643"/>
                  </a:lnTo>
                  <a:lnTo>
                    <a:pt x="149" y="645"/>
                  </a:lnTo>
                  <a:lnTo>
                    <a:pt x="148" y="645"/>
                  </a:lnTo>
                  <a:lnTo>
                    <a:pt x="147" y="646"/>
                  </a:lnTo>
                  <a:lnTo>
                    <a:pt x="145" y="648"/>
                  </a:lnTo>
                  <a:lnTo>
                    <a:pt x="144" y="650"/>
                  </a:lnTo>
                  <a:lnTo>
                    <a:pt x="143" y="652"/>
                  </a:lnTo>
                  <a:lnTo>
                    <a:pt x="142" y="654"/>
                  </a:lnTo>
                  <a:lnTo>
                    <a:pt x="142" y="655"/>
                  </a:lnTo>
                  <a:lnTo>
                    <a:pt x="142" y="656"/>
                  </a:lnTo>
                  <a:lnTo>
                    <a:pt x="141" y="657"/>
                  </a:lnTo>
                  <a:lnTo>
                    <a:pt x="139" y="657"/>
                  </a:lnTo>
                  <a:lnTo>
                    <a:pt x="137" y="657"/>
                  </a:lnTo>
                  <a:lnTo>
                    <a:pt x="135" y="658"/>
                  </a:lnTo>
                  <a:lnTo>
                    <a:pt x="134" y="659"/>
                  </a:lnTo>
                  <a:lnTo>
                    <a:pt x="132" y="659"/>
                  </a:lnTo>
                  <a:lnTo>
                    <a:pt x="130" y="660"/>
                  </a:lnTo>
                  <a:lnTo>
                    <a:pt x="129" y="661"/>
                  </a:lnTo>
                  <a:lnTo>
                    <a:pt x="123" y="665"/>
                  </a:lnTo>
                  <a:lnTo>
                    <a:pt x="118" y="671"/>
                  </a:lnTo>
                  <a:lnTo>
                    <a:pt x="114" y="677"/>
                  </a:lnTo>
                  <a:lnTo>
                    <a:pt x="108" y="684"/>
                  </a:lnTo>
                  <a:lnTo>
                    <a:pt x="106" y="692"/>
                  </a:lnTo>
                  <a:lnTo>
                    <a:pt x="107" y="699"/>
                  </a:lnTo>
                  <a:lnTo>
                    <a:pt x="111" y="706"/>
                  </a:lnTo>
                  <a:lnTo>
                    <a:pt x="116" y="713"/>
                  </a:lnTo>
                  <a:lnTo>
                    <a:pt x="122" y="717"/>
                  </a:lnTo>
                  <a:lnTo>
                    <a:pt x="132" y="719"/>
                  </a:lnTo>
                  <a:lnTo>
                    <a:pt x="131" y="719"/>
                  </a:lnTo>
                  <a:lnTo>
                    <a:pt x="133" y="719"/>
                  </a:lnTo>
                  <a:lnTo>
                    <a:pt x="136" y="718"/>
                  </a:lnTo>
                  <a:lnTo>
                    <a:pt x="138" y="717"/>
                  </a:lnTo>
                  <a:lnTo>
                    <a:pt x="140" y="717"/>
                  </a:lnTo>
                  <a:lnTo>
                    <a:pt x="142" y="717"/>
                  </a:lnTo>
                  <a:lnTo>
                    <a:pt x="143" y="718"/>
                  </a:lnTo>
                  <a:lnTo>
                    <a:pt x="144" y="719"/>
                  </a:lnTo>
                  <a:lnTo>
                    <a:pt x="144" y="721"/>
                  </a:lnTo>
                  <a:lnTo>
                    <a:pt x="144" y="722"/>
                  </a:lnTo>
                  <a:lnTo>
                    <a:pt x="145" y="722"/>
                  </a:lnTo>
                  <a:lnTo>
                    <a:pt x="147" y="722"/>
                  </a:lnTo>
                  <a:lnTo>
                    <a:pt x="146" y="725"/>
                  </a:lnTo>
                  <a:lnTo>
                    <a:pt x="145" y="727"/>
                  </a:lnTo>
                  <a:lnTo>
                    <a:pt x="145" y="729"/>
                  </a:lnTo>
                  <a:lnTo>
                    <a:pt x="145" y="732"/>
                  </a:lnTo>
                  <a:lnTo>
                    <a:pt x="145" y="734"/>
                  </a:lnTo>
                  <a:lnTo>
                    <a:pt x="144" y="736"/>
                  </a:lnTo>
                  <a:lnTo>
                    <a:pt x="142" y="737"/>
                  </a:lnTo>
                  <a:lnTo>
                    <a:pt x="142" y="738"/>
                  </a:lnTo>
                  <a:lnTo>
                    <a:pt x="142" y="739"/>
                  </a:lnTo>
                  <a:lnTo>
                    <a:pt x="143" y="739"/>
                  </a:lnTo>
                  <a:lnTo>
                    <a:pt x="144" y="739"/>
                  </a:lnTo>
                  <a:lnTo>
                    <a:pt x="144" y="740"/>
                  </a:lnTo>
                  <a:lnTo>
                    <a:pt x="143" y="742"/>
                  </a:lnTo>
                  <a:lnTo>
                    <a:pt x="142" y="744"/>
                  </a:lnTo>
                  <a:lnTo>
                    <a:pt x="142" y="745"/>
                  </a:lnTo>
                  <a:lnTo>
                    <a:pt x="141" y="745"/>
                  </a:lnTo>
                  <a:lnTo>
                    <a:pt x="140" y="745"/>
                  </a:lnTo>
                  <a:lnTo>
                    <a:pt x="140" y="747"/>
                  </a:lnTo>
                  <a:lnTo>
                    <a:pt x="139" y="748"/>
                  </a:lnTo>
                  <a:lnTo>
                    <a:pt x="137" y="749"/>
                  </a:lnTo>
                  <a:lnTo>
                    <a:pt x="135" y="749"/>
                  </a:lnTo>
                  <a:lnTo>
                    <a:pt x="134" y="750"/>
                  </a:lnTo>
                  <a:lnTo>
                    <a:pt x="133" y="751"/>
                  </a:lnTo>
                  <a:lnTo>
                    <a:pt x="132" y="753"/>
                  </a:lnTo>
                  <a:lnTo>
                    <a:pt x="130" y="755"/>
                  </a:lnTo>
                  <a:lnTo>
                    <a:pt x="128" y="757"/>
                  </a:lnTo>
                  <a:lnTo>
                    <a:pt x="127" y="760"/>
                  </a:lnTo>
                  <a:lnTo>
                    <a:pt x="125" y="761"/>
                  </a:lnTo>
                  <a:lnTo>
                    <a:pt x="123" y="762"/>
                  </a:lnTo>
                  <a:lnTo>
                    <a:pt x="121" y="763"/>
                  </a:lnTo>
                  <a:lnTo>
                    <a:pt x="120" y="765"/>
                  </a:lnTo>
                  <a:lnTo>
                    <a:pt x="119" y="767"/>
                  </a:lnTo>
                  <a:lnTo>
                    <a:pt x="118" y="769"/>
                  </a:lnTo>
                  <a:lnTo>
                    <a:pt x="118" y="771"/>
                  </a:lnTo>
                  <a:lnTo>
                    <a:pt x="117" y="772"/>
                  </a:lnTo>
                  <a:lnTo>
                    <a:pt x="113" y="776"/>
                  </a:lnTo>
                  <a:lnTo>
                    <a:pt x="110" y="779"/>
                  </a:lnTo>
                  <a:lnTo>
                    <a:pt x="107" y="784"/>
                  </a:lnTo>
                  <a:lnTo>
                    <a:pt x="108" y="784"/>
                  </a:lnTo>
                  <a:lnTo>
                    <a:pt x="111" y="784"/>
                  </a:lnTo>
                  <a:lnTo>
                    <a:pt x="112" y="784"/>
                  </a:lnTo>
                  <a:lnTo>
                    <a:pt x="113" y="785"/>
                  </a:lnTo>
                  <a:lnTo>
                    <a:pt x="114" y="786"/>
                  </a:lnTo>
                  <a:lnTo>
                    <a:pt x="113" y="787"/>
                  </a:lnTo>
                  <a:lnTo>
                    <a:pt x="112" y="791"/>
                  </a:lnTo>
                  <a:lnTo>
                    <a:pt x="111" y="794"/>
                  </a:lnTo>
                  <a:lnTo>
                    <a:pt x="110" y="798"/>
                  </a:lnTo>
                  <a:lnTo>
                    <a:pt x="107" y="801"/>
                  </a:lnTo>
                  <a:lnTo>
                    <a:pt x="105" y="804"/>
                  </a:lnTo>
                  <a:lnTo>
                    <a:pt x="102" y="805"/>
                  </a:lnTo>
                  <a:lnTo>
                    <a:pt x="99" y="806"/>
                  </a:lnTo>
                  <a:lnTo>
                    <a:pt x="97" y="807"/>
                  </a:lnTo>
                  <a:lnTo>
                    <a:pt x="94" y="808"/>
                  </a:lnTo>
                  <a:lnTo>
                    <a:pt x="92" y="809"/>
                  </a:lnTo>
                  <a:lnTo>
                    <a:pt x="91" y="811"/>
                  </a:lnTo>
                  <a:lnTo>
                    <a:pt x="91" y="814"/>
                  </a:lnTo>
                  <a:lnTo>
                    <a:pt x="90" y="817"/>
                  </a:lnTo>
                  <a:lnTo>
                    <a:pt x="90" y="819"/>
                  </a:lnTo>
                  <a:lnTo>
                    <a:pt x="89" y="822"/>
                  </a:lnTo>
                  <a:lnTo>
                    <a:pt x="88" y="825"/>
                  </a:lnTo>
                  <a:lnTo>
                    <a:pt x="85" y="827"/>
                  </a:lnTo>
                  <a:lnTo>
                    <a:pt x="83" y="830"/>
                  </a:lnTo>
                  <a:lnTo>
                    <a:pt x="83" y="831"/>
                  </a:lnTo>
                  <a:lnTo>
                    <a:pt x="83" y="832"/>
                  </a:lnTo>
                  <a:lnTo>
                    <a:pt x="83" y="833"/>
                  </a:lnTo>
                  <a:lnTo>
                    <a:pt x="84" y="834"/>
                  </a:lnTo>
                  <a:lnTo>
                    <a:pt x="86" y="834"/>
                  </a:lnTo>
                  <a:lnTo>
                    <a:pt x="87" y="834"/>
                  </a:lnTo>
                  <a:lnTo>
                    <a:pt x="88" y="834"/>
                  </a:lnTo>
                  <a:lnTo>
                    <a:pt x="89" y="834"/>
                  </a:lnTo>
                  <a:lnTo>
                    <a:pt x="94" y="847"/>
                  </a:lnTo>
                  <a:lnTo>
                    <a:pt x="102" y="861"/>
                  </a:lnTo>
                  <a:lnTo>
                    <a:pt x="91" y="860"/>
                  </a:lnTo>
                  <a:lnTo>
                    <a:pt x="80" y="859"/>
                  </a:lnTo>
                  <a:lnTo>
                    <a:pt x="69" y="860"/>
                  </a:lnTo>
                  <a:lnTo>
                    <a:pt x="57" y="862"/>
                  </a:lnTo>
                  <a:lnTo>
                    <a:pt x="47" y="861"/>
                  </a:lnTo>
                  <a:lnTo>
                    <a:pt x="42" y="859"/>
                  </a:lnTo>
                  <a:lnTo>
                    <a:pt x="38" y="854"/>
                  </a:lnTo>
                  <a:lnTo>
                    <a:pt x="36" y="849"/>
                  </a:lnTo>
                  <a:lnTo>
                    <a:pt x="33" y="843"/>
                  </a:lnTo>
                  <a:lnTo>
                    <a:pt x="33" y="838"/>
                  </a:lnTo>
                  <a:lnTo>
                    <a:pt x="34" y="833"/>
                  </a:lnTo>
                  <a:lnTo>
                    <a:pt x="34" y="829"/>
                  </a:lnTo>
                  <a:lnTo>
                    <a:pt x="32" y="825"/>
                  </a:lnTo>
                  <a:lnTo>
                    <a:pt x="30" y="823"/>
                  </a:lnTo>
                  <a:lnTo>
                    <a:pt x="27" y="822"/>
                  </a:lnTo>
                  <a:lnTo>
                    <a:pt x="24" y="823"/>
                  </a:lnTo>
                  <a:lnTo>
                    <a:pt x="21" y="824"/>
                  </a:lnTo>
                  <a:lnTo>
                    <a:pt x="19" y="826"/>
                  </a:lnTo>
                  <a:lnTo>
                    <a:pt x="12" y="816"/>
                  </a:lnTo>
                  <a:lnTo>
                    <a:pt x="12" y="805"/>
                  </a:lnTo>
                  <a:lnTo>
                    <a:pt x="14" y="793"/>
                  </a:lnTo>
                  <a:lnTo>
                    <a:pt x="18" y="782"/>
                  </a:lnTo>
                  <a:lnTo>
                    <a:pt x="20" y="771"/>
                  </a:lnTo>
                  <a:lnTo>
                    <a:pt x="20" y="760"/>
                  </a:lnTo>
                  <a:lnTo>
                    <a:pt x="19" y="751"/>
                  </a:lnTo>
                  <a:lnTo>
                    <a:pt x="19" y="742"/>
                  </a:lnTo>
                  <a:lnTo>
                    <a:pt x="23" y="734"/>
                  </a:lnTo>
                  <a:lnTo>
                    <a:pt x="23" y="733"/>
                  </a:lnTo>
                  <a:lnTo>
                    <a:pt x="22" y="732"/>
                  </a:lnTo>
                  <a:lnTo>
                    <a:pt x="22" y="730"/>
                  </a:lnTo>
                  <a:lnTo>
                    <a:pt x="21" y="728"/>
                  </a:lnTo>
                  <a:lnTo>
                    <a:pt x="22" y="727"/>
                  </a:lnTo>
                  <a:lnTo>
                    <a:pt x="24" y="723"/>
                  </a:lnTo>
                  <a:lnTo>
                    <a:pt x="27" y="720"/>
                  </a:lnTo>
                  <a:lnTo>
                    <a:pt x="29" y="717"/>
                  </a:lnTo>
                  <a:lnTo>
                    <a:pt x="30" y="716"/>
                  </a:lnTo>
                  <a:lnTo>
                    <a:pt x="30" y="714"/>
                  </a:lnTo>
                  <a:lnTo>
                    <a:pt x="30" y="713"/>
                  </a:lnTo>
                  <a:lnTo>
                    <a:pt x="29" y="711"/>
                  </a:lnTo>
                  <a:lnTo>
                    <a:pt x="27" y="709"/>
                  </a:lnTo>
                  <a:lnTo>
                    <a:pt x="25" y="707"/>
                  </a:lnTo>
                  <a:lnTo>
                    <a:pt x="24" y="705"/>
                  </a:lnTo>
                  <a:lnTo>
                    <a:pt x="24" y="703"/>
                  </a:lnTo>
                  <a:lnTo>
                    <a:pt x="24" y="701"/>
                  </a:lnTo>
                  <a:lnTo>
                    <a:pt x="24" y="699"/>
                  </a:lnTo>
                  <a:lnTo>
                    <a:pt x="24" y="696"/>
                  </a:lnTo>
                  <a:lnTo>
                    <a:pt x="24" y="695"/>
                  </a:lnTo>
                  <a:lnTo>
                    <a:pt x="23" y="694"/>
                  </a:lnTo>
                  <a:lnTo>
                    <a:pt x="22" y="693"/>
                  </a:lnTo>
                  <a:lnTo>
                    <a:pt x="23" y="686"/>
                  </a:lnTo>
                  <a:lnTo>
                    <a:pt x="25" y="679"/>
                  </a:lnTo>
                  <a:lnTo>
                    <a:pt x="24" y="672"/>
                  </a:lnTo>
                  <a:lnTo>
                    <a:pt x="23" y="670"/>
                  </a:lnTo>
                  <a:lnTo>
                    <a:pt x="22" y="669"/>
                  </a:lnTo>
                  <a:lnTo>
                    <a:pt x="20" y="668"/>
                  </a:lnTo>
                  <a:lnTo>
                    <a:pt x="18" y="666"/>
                  </a:lnTo>
                  <a:lnTo>
                    <a:pt x="15" y="666"/>
                  </a:lnTo>
                  <a:lnTo>
                    <a:pt x="13" y="665"/>
                  </a:lnTo>
                  <a:lnTo>
                    <a:pt x="15" y="663"/>
                  </a:lnTo>
                  <a:lnTo>
                    <a:pt x="19" y="662"/>
                  </a:lnTo>
                  <a:lnTo>
                    <a:pt x="22" y="662"/>
                  </a:lnTo>
                  <a:lnTo>
                    <a:pt x="24" y="661"/>
                  </a:lnTo>
                  <a:lnTo>
                    <a:pt x="27" y="660"/>
                  </a:lnTo>
                  <a:lnTo>
                    <a:pt x="29" y="659"/>
                  </a:lnTo>
                  <a:lnTo>
                    <a:pt x="29" y="657"/>
                  </a:lnTo>
                  <a:lnTo>
                    <a:pt x="29" y="654"/>
                  </a:lnTo>
                  <a:lnTo>
                    <a:pt x="29" y="650"/>
                  </a:lnTo>
                  <a:lnTo>
                    <a:pt x="27" y="648"/>
                  </a:lnTo>
                  <a:lnTo>
                    <a:pt x="24" y="647"/>
                  </a:lnTo>
                  <a:lnTo>
                    <a:pt x="22" y="647"/>
                  </a:lnTo>
                  <a:lnTo>
                    <a:pt x="19" y="647"/>
                  </a:lnTo>
                  <a:lnTo>
                    <a:pt x="15" y="647"/>
                  </a:lnTo>
                  <a:lnTo>
                    <a:pt x="13" y="647"/>
                  </a:lnTo>
                  <a:lnTo>
                    <a:pt x="13" y="646"/>
                  </a:lnTo>
                  <a:lnTo>
                    <a:pt x="13" y="645"/>
                  </a:lnTo>
                  <a:lnTo>
                    <a:pt x="13" y="644"/>
                  </a:lnTo>
                  <a:lnTo>
                    <a:pt x="13" y="643"/>
                  </a:lnTo>
                  <a:lnTo>
                    <a:pt x="15" y="640"/>
                  </a:lnTo>
                  <a:lnTo>
                    <a:pt x="17" y="638"/>
                  </a:lnTo>
                  <a:lnTo>
                    <a:pt x="17" y="635"/>
                  </a:lnTo>
                  <a:lnTo>
                    <a:pt x="17" y="632"/>
                  </a:lnTo>
                  <a:lnTo>
                    <a:pt x="14" y="630"/>
                  </a:lnTo>
                  <a:lnTo>
                    <a:pt x="8" y="620"/>
                  </a:lnTo>
                  <a:lnTo>
                    <a:pt x="3" y="611"/>
                  </a:lnTo>
                  <a:lnTo>
                    <a:pt x="1" y="605"/>
                  </a:lnTo>
                  <a:lnTo>
                    <a:pt x="2" y="598"/>
                  </a:lnTo>
                  <a:lnTo>
                    <a:pt x="4" y="591"/>
                  </a:lnTo>
                  <a:lnTo>
                    <a:pt x="5" y="582"/>
                  </a:lnTo>
                  <a:lnTo>
                    <a:pt x="3" y="571"/>
                  </a:lnTo>
                  <a:lnTo>
                    <a:pt x="1" y="562"/>
                  </a:lnTo>
                  <a:lnTo>
                    <a:pt x="0" y="552"/>
                  </a:lnTo>
                  <a:lnTo>
                    <a:pt x="1" y="539"/>
                  </a:lnTo>
                  <a:lnTo>
                    <a:pt x="2" y="526"/>
                  </a:lnTo>
                  <a:lnTo>
                    <a:pt x="3" y="520"/>
                  </a:lnTo>
                  <a:lnTo>
                    <a:pt x="6" y="514"/>
                  </a:lnTo>
                  <a:lnTo>
                    <a:pt x="7" y="511"/>
                  </a:lnTo>
                  <a:lnTo>
                    <a:pt x="6" y="509"/>
                  </a:lnTo>
                  <a:lnTo>
                    <a:pt x="5" y="507"/>
                  </a:lnTo>
                  <a:lnTo>
                    <a:pt x="4" y="505"/>
                  </a:lnTo>
                  <a:lnTo>
                    <a:pt x="4" y="503"/>
                  </a:lnTo>
                  <a:lnTo>
                    <a:pt x="5" y="502"/>
                  </a:lnTo>
                  <a:lnTo>
                    <a:pt x="6" y="501"/>
                  </a:lnTo>
                  <a:lnTo>
                    <a:pt x="7" y="500"/>
                  </a:lnTo>
                  <a:lnTo>
                    <a:pt x="9" y="500"/>
                  </a:lnTo>
                  <a:lnTo>
                    <a:pt x="11" y="500"/>
                  </a:lnTo>
                  <a:lnTo>
                    <a:pt x="13" y="499"/>
                  </a:lnTo>
                  <a:lnTo>
                    <a:pt x="15" y="499"/>
                  </a:lnTo>
                  <a:lnTo>
                    <a:pt x="17" y="497"/>
                  </a:lnTo>
                  <a:lnTo>
                    <a:pt x="15" y="490"/>
                  </a:lnTo>
                  <a:lnTo>
                    <a:pt x="13" y="483"/>
                  </a:lnTo>
                  <a:lnTo>
                    <a:pt x="11" y="476"/>
                  </a:lnTo>
                  <a:lnTo>
                    <a:pt x="10" y="473"/>
                  </a:lnTo>
                  <a:lnTo>
                    <a:pt x="9" y="470"/>
                  </a:lnTo>
                  <a:lnTo>
                    <a:pt x="7" y="468"/>
                  </a:lnTo>
                  <a:lnTo>
                    <a:pt x="6" y="465"/>
                  </a:lnTo>
                  <a:lnTo>
                    <a:pt x="5" y="451"/>
                  </a:lnTo>
                  <a:lnTo>
                    <a:pt x="6" y="437"/>
                  </a:lnTo>
                  <a:lnTo>
                    <a:pt x="10" y="426"/>
                  </a:lnTo>
                  <a:lnTo>
                    <a:pt x="15" y="416"/>
                  </a:lnTo>
                  <a:lnTo>
                    <a:pt x="20" y="406"/>
                  </a:lnTo>
                  <a:lnTo>
                    <a:pt x="20" y="403"/>
                  </a:lnTo>
                  <a:lnTo>
                    <a:pt x="20" y="401"/>
                  </a:lnTo>
                  <a:lnTo>
                    <a:pt x="18" y="399"/>
                  </a:lnTo>
                  <a:lnTo>
                    <a:pt x="17" y="397"/>
                  </a:lnTo>
                  <a:lnTo>
                    <a:pt x="15" y="394"/>
                  </a:lnTo>
                  <a:lnTo>
                    <a:pt x="14" y="393"/>
                  </a:lnTo>
                  <a:lnTo>
                    <a:pt x="14" y="391"/>
                  </a:lnTo>
                  <a:lnTo>
                    <a:pt x="18" y="380"/>
                  </a:lnTo>
                  <a:lnTo>
                    <a:pt x="21" y="368"/>
                  </a:lnTo>
                  <a:lnTo>
                    <a:pt x="22" y="367"/>
                  </a:lnTo>
                  <a:lnTo>
                    <a:pt x="23" y="366"/>
                  </a:lnTo>
                  <a:lnTo>
                    <a:pt x="25" y="366"/>
                  </a:lnTo>
                  <a:lnTo>
                    <a:pt x="26" y="365"/>
                  </a:lnTo>
                  <a:lnTo>
                    <a:pt x="28" y="365"/>
                  </a:lnTo>
                  <a:lnTo>
                    <a:pt x="30" y="364"/>
                  </a:lnTo>
                  <a:lnTo>
                    <a:pt x="31" y="363"/>
                  </a:lnTo>
                  <a:lnTo>
                    <a:pt x="32" y="353"/>
                  </a:lnTo>
                  <a:lnTo>
                    <a:pt x="30" y="342"/>
                  </a:lnTo>
                  <a:lnTo>
                    <a:pt x="29" y="331"/>
                  </a:lnTo>
                  <a:lnTo>
                    <a:pt x="28" y="330"/>
                  </a:lnTo>
                  <a:lnTo>
                    <a:pt x="27" y="330"/>
                  </a:lnTo>
                  <a:lnTo>
                    <a:pt x="25" y="329"/>
                  </a:lnTo>
                  <a:lnTo>
                    <a:pt x="23" y="329"/>
                  </a:lnTo>
                  <a:lnTo>
                    <a:pt x="22" y="328"/>
                  </a:lnTo>
                  <a:lnTo>
                    <a:pt x="21" y="328"/>
                  </a:lnTo>
                  <a:lnTo>
                    <a:pt x="15" y="315"/>
                  </a:lnTo>
                  <a:lnTo>
                    <a:pt x="13" y="301"/>
                  </a:lnTo>
                  <a:lnTo>
                    <a:pt x="13" y="299"/>
                  </a:lnTo>
                  <a:lnTo>
                    <a:pt x="13" y="296"/>
                  </a:lnTo>
                  <a:lnTo>
                    <a:pt x="13" y="293"/>
                  </a:lnTo>
                  <a:lnTo>
                    <a:pt x="12" y="291"/>
                  </a:lnTo>
                  <a:lnTo>
                    <a:pt x="11" y="290"/>
                  </a:lnTo>
                  <a:lnTo>
                    <a:pt x="9" y="289"/>
                  </a:lnTo>
                  <a:lnTo>
                    <a:pt x="7" y="288"/>
                  </a:lnTo>
                  <a:lnTo>
                    <a:pt x="6" y="287"/>
                  </a:lnTo>
                  <a:lnTo>
                    <a:pt x="4" y="285"/>
                  </a:lnTo>
                  <a:lnTo>
                    <a:pt x="3" y="284"/>
                  </a:lnTo>
                  <a:lnTo>
                    <a:pt x="3" y="282"/>
                  </a:lnTo>
                  <a:lnTo>
                    <a:pt x="4" y="280"/>
                  </a:lnTo>
                  <a:lnTo>
                    <a:pt x="5" y="278"/>
                  </a:lnTo>
                  <a:lnTo>
                    <a:pt x="7" y="277"/>
                  </a:lnTo>
                  <a:lnTo>
                    <a:pt x="9" y="276"/>
                  </a:lnTo>
                  <a:lnTo>
                    <a:pt x="10" y="275"/>
                  </a:lnTo>
                  <a:lnTo>
                    <a:pt x="11" y="273"/>
                  </a:lnTo>
                  <a:lnTo>
                    <a:pt x="11" y="267"/>
                  </a:lnTo>
                  <a:lnTo>
                    <a:pt x="10" y="259"/>
                  </a:lnTo>
                  <a:lnTo>
                    <a:pt x="11" y="254"/>
                  </a:lnTo>
                  <a:lnTo>
                    <a:pt x="13" y="252"/>
                  </a:lnTo>
                  <a:lnTo>
                    <a:pt x="15" y="249"/>
                  </a:lnTo>
                  <a:lnTo>
                    <a:pt x="17" y="247"/>
                  </a:lnTo>
                  <a:lnTo>
                    <a:pt x="19" y="244"/>
                  </a:lnTo>
                  <a:lnTo>
                    <a:pt x="19" y="242"/>
                  </a:lnTo>
                  <a:lnTo>
                    <a:pt x="18" y="239"/>
                  </a:lnTo>
                  <a:lnTo>
                    <a:pt x="15" y="235"/>
                  </a:lnTo>
                  <a:lnTo>
                    <a:pt x="14" y="231"/>
                  </a:lnTo>
                  <a:lnTo>
                    <a:pt x="13" y="228"/>
                  </a:lnTo>
                  <a:lnTo>
                    <a:pt x="13" y="224"/>
                  </a:lnTo>
                  <a:lnTo>
                    <a:pt x="17" y="208"/>
                  </a:lnTo>
                  <a:lnTo>
                    <a:pt x="22" y="193"/>
                  </a:lnTo>
                  <a:lnTo>
                    <a:pt x="26" y="183"/>
                  </a:lnTo>
                  <a:lnTo>
                    <a:pt x="31" y="173"/>
                  </a:lnTo>
                  <a:lnTo>
                    <a:pt x="35" y="161"/>
                  </a:lnTo>
                  <a:lnTo>
                    <a:pt x="36" y="159"/>
                  </a:lnTo>
                  <a:lnTo>
                    <a:pt x="38" y="157"/>
                  </a:lnTo>
                  <a:lnTo>
                    <a:pt x="40" y="156"/>
                  </a:lnTo>
                  <a:lnTo>
                    <a:pt x="42" y="154"/>
                  </a:lnTo>
                  <a:lnTo>
                    <a:pt x="44" y="153"/>
                  </a:lnTo>
                  <a:lnTo>
                    <a:pt x="45" y="152"/>
                  </a:lnTo>
                  <a:lnTo>
                    <a:pt x="46" y="150"/>
                  </a:lnTo>
                  <a:lnTo>
                    <a:pt x="47" y="148"/>
                  </a:lnTo>
                  <a:lnTo>
                    <a:pt x="47" y="147"/>
                  </a:lnTo>
                  <a:lnTo>
                    <a:pt x="44" y="135"/>
                  </a:lnTo>
                  <a:lnTo>
                    <a:pt x="44" y="121"/>
                  </a:lnTo>
                  <a:lnTo>
                    <a:pt x="44" y="120"/>
                  </a:lnTo>
                  <a:lnTo>
                    <a:pt x="43" y="118"/>
                  </a:lnTo>
                  <a:lnTo>
                    <a:pt x="42" y="115"/>
                  </a:lnTo>
                  <a:lnTo>
                    <a:pt x="41" y="113"/>
                  </a:lnTo>
                  <a:lnTo>
                    <a:pt x="40" y="112"/>
                  </a:lnTo>
                  <a:lnTo>
                    <a:pt x="40" y="111"/>
                  </a:lnTo>
                  <a:lnTo>
                    <a:pt x="40" y="109"/>
                  </a:lnTo>
                  <a:lnTo>
                    <a:pt x="41" y="108"/>
                  </a:lnTo>
                  <a:lnTo>
                    <a:pt x="44" y="103"/>
                  </a:lnTo>
                  <a:lnTo>
                    <a:pt x="43" y="98"/>
                  </a:lnTo>
                  <a:lnTo>
                    <a:pt x="42" y="92"/>
                  </a:lnTo>
                  <a:lnTo>
                    <a:pt x="43" y="88"/>
                  </a:lnTo>
                  <a:lnTo>
                    <a:pt x="49" y="83"/>
                  </a:lnTo>
                  <a:lnTo>
                    <a:pt x="56" y="78"/>
                  </a:lnTo>
                  <a:lnTo>
                    <a:pt x="63" y="74"/>
                  </a:lnTo>
                  <a:lnTo>
                    <a:pt x="69" y="68"/>
                  </a:lnTo>
                  <a:lnTo>
                    <a:pt x="72" y="60"/>
                  </a:lnTo>
                  <a:lnTo>
                    <a:pt x="73" y="48"/>
                  </a:lnTo>
                  <a:lnTo>
                    <a:pt x="73" y="41"/>
                  </a:lnTo>
                  <a:lnTo>
                    <a:pt x="72" y="36"/>
                  </a:lnTo>
                  <a:lnTo>
                    <a:pt x="72" y="30"/>
                  </a:lnTo>
                  <a:lnTo>
                    <a:pt x="72" y="29"/>
                  </a:lnTo>
                  <a:close/>
                </a:path>
              </a:pathLst>
            </a:custGeom>
            <a:solidFill>
              <a:srgbClr val="79AD75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62" name="Freeform 189"/>
            <p:cNvSpPr>
              <a:spLocks/>
            </p:cNvSpPr>
            <p:nvPr/>
          </p:nvSpPr>
          <p:spPr bwMode="gray">
            <a:xfrm>
              <a:off x="3888" y="2826"/>
              <a:ext cx="561" cy="1125"/>
            </a:xfrm>
            <a:custGeom>
              <a:avLst/>
              <a:gdLst>
                <a:gd name="T0" fmla="*/ 116 w 430"/>
                <a:gd name="T1" fmla="*/ 12 h 862"/>
                <a:gd name="T2" fmla="*/ 158 w 430"/>
                <a:gd name="T3" fmla="*/ 10 h 862"/>
                <a:gd name="T4" fmla="*/ 205 w 430"/>
                <a:gd name="T5" fmla="*/ 12 h 862"/>
                <a:gd name="T6" fmla="*/ 245 w 430"/>
                <a:gd name="T7" fmla="*/ 9 h 862"/>
                <a:gd name="T8" fmla="*/ 256 w 430"/>
                <a:gd name="T9" fmla="*/ 27 h 862"/>
                <a:gd name="T10" fmla="*/ 303 w 430"/>
                <a:gd name="T11" fmla="*/ 64 h 862"/>
                <a:gd name="T12" fmla="*/ 420 w 430"/>
                <a:gd name="T13" fmla="*/ 128 h 862"/>
                <a:gd name="T14" fmla="*/ 386 w 430"/>
                <a:gd name="T15" fmla="*/ 193 h 862"/>
                <a:gd name="T16" fmla="*/ 436 w 430"/>
                <a:gd name="T17" fmla="*/ 211 h 862"/>
                <a:gd name="T18" fmla="*/ 461 w 430"/>
                <a:gd name="T19" fmla="*/ 214 h 862"/>
                <a:gd name="T20" fmla="*/ 484 w 430"/>
                <a:gd name="T21" fmla="*/ 205 h 862"/>
                <a:gd name="T22" fmla="*/ 530 w 430"/>
                <a:gd name="T23" fmla="*/ 167 h 862"/>
                <a:gd name="T24" fmla="*/ 548 w 430"/>
                <a:gd name="T25" fmla="*/ 145 h 862"/>
                <a:gd name="T26" fmla="*/ 554 w 430"/>
                <a:gd name="T27" fmla="*/ 192 h 862"/>
                <a:gd name="T28" fmla="*/ 496 w 430"/>
                <a:gd name="T29" fmla="*/ 231 h 862"/>
                <a:gd name="T30" fmla="*/ 414 w 430"/>
                <a:gd name="T31" fmla="*/ 352 h 862"/>
                <a:gd name="T32" fmla="*/ 404 w 430"/>
                <a:gd name="T33" fmla="*/ 424 h 862"/>
                <a:gd name="T34" fmla="*/ 403 w 430"/>
                <a:gd name="T35" fmla="*/ 483 h 862"/>
                <a:gd name="T36" fmla="*/ 423 w 430"/>
                <a:gd name="T37" fmla="*/ 519 h 862"/>
                <a:gd name="T38" fmla="*/ 440 w 430"/>
                <a:gd name="T39" fmla="*/ 540 h 862"/>
                <a:gd name="T40" fmla="*/ 331 w 430"/>
                <a:gd name="T41" fmla="*/ 633 h 862"/>
                <a:gd name="T42" fmla="*/ 271 w 430"/>
                <a:gd name="T43" fmla="*/ 646 h 862"/>
                <a:gd name="T44" fmla="*/ 279 w 430"/>
                <a:gd name="T45" fmla="*/ 666 h 862"/>
                <a:gd name="T46" fmla="*/ 269 w 430"/>
                <a:gd name="T47" fmla="*/ 684 h 862"/>
                <a:gd name="T48" fmla="*/ 265 w 430"/>
                <a:gd name="T49" fmla="*/ 711 h 862"/>
                <a:gd name="T50" fmla="*/ 218 w 430"/>
                <a:gd name="T51" fmla="*/ 715 h 862"/>
                <a:gd name="T52" fmla="*/ 193 w 430"/>
                <a:gd name="T53" fmla="*/ 706 h 862"/>
                <a:gd name="T54" fmla="*/ 200 w 430"/>
                <a:gd name="T55" fmla="*/ 740 h 862"/>
                <a:gd name="T56" fmla="*/ 213 w 430"/>
                <a:gd name="T57" fmla="*/ 760 h 862"/>
                <a:gd name="T58" fmla="*/ 220 w 430"/>
                <a:gd name="T59" fmla="*/ 758 h 862"/>
                <a:gd name="T60" fmla="*/ 237 w 430"/>
                <a:gd name="T61" fmla="*/ 762 h 862"/>
                <a:gd name="T62" fmla="*/ 213 w 430"/>
                <a:gd name="T63" fmla="*/ 774 h 862"/>
                <a:gd name="T64" fmla="*/ 215 w 430"/>
                <a:gd name="T65" fmla="*/ 786 h 862"/>
                <a:gd name="T66" fmla="*/ 193 w 430"/>
                <a:gd name="T67" fmla="*/ 842 h 862"/>
                <a:gd name="T68" fmla="*/ 176 w 430"/>
                <a:gd name="T69" fmla="*/ 859 h 862"/>
                <a:gd name="T70" fmla="*/ 145 w 430"/>
                <a:gd name="T71" fmla="*/ 921 h 862"/>
                <a:gd name="T72" fmla="*/ 188 w 430"/>
                <a:gd name="T73" fmla="*/ 938 h 862"/>
                <a:gd name="T74" fmla="*/ 185 w 430"/>
                <a:gd name="T75" fmla="*/ 963 h 862"/>
                <a:gd name="T76" fmla="*/ 183 w 430"/>
                <a:gd name="T77" fmla="*/ 972 h 862"/>
                <a:gd name="T78" fmla="*/ 163 w 430"/>
                <a:gd name="T79" fmla="*/ 993 h 862"/>
                <a:gd name="T80" fmla="*/ 145 w 430"/>
                <a:gd name="T81" fmla="*/ 1023 h 862"/>
                <a:gd name="T82" fmla="*/ 127 w 430"/>
                <a:gd name="T83" fmla="*/ 1053 h 862"/>
                <a:gd name="T84" fmla="*/ 108 w 430"/>
                <a:gd name="T85" fmla="*/ 1086 h 862"/>
                <a:gd name="T86" fmla="*/ 74 w 430"/>
                <a:gd name="T87" fmla="*/ 1125 h 862"/>
                <a:gd name="T88" fmla="*/ 31 w 430"/>
                <a:gd name="T89" fmla="*/ 1074 h 862"/>
                <a:gd name="T90" fmla="*/ 30 w 430"/>
                <a:gd name="T91" fmla="*/ 957 h 862"/>
                <a:gd name="T92" fmla="*/ 35 w 430"/>
                <a:gd name="T93" fmla="*/ 925 h 862"/>
                <a:gd name="T94" fmla="*/ 31 w 430"/>
                <a:gd name="T95" fmla="*/ 877 h 862"/>
                <a:gd name="T96" fmla="*/ 38 w 430"/>
                <a:gd name="T97" fmla="*/ 860 h 862"/>
                <a:gd name="T98" fmla="*/ 17 w 430"/>
                <a:gd name="T99" fmla="*/ 840 h 862"/>
                <a:gd name="T100" fmla="*/ 7 w 430"/>
                <a:gd name="T101" fmla="*/ 760 h 862"/>
                <a:gd name="T102" fmla="*/ 5 w 430"/>
                <a:gd name="T103" fmla="*/ 656 h 862"/>
                <a:gd name="T104" fmla="*/ 13 w 430"/>
                <a:gd name="T105" fmla="*/ 617 h 862"/>
                <a:gd name="T106" fmla="*/ 22 w 430"/>
                <a:gd name="T107" fmla="*/ 518 h 862"/>
                <a:gd name="T108" fmla="*/ 40 w 430"/>
                <a:gd name="T109" fmla="*/ 474 h 862"/>
                <a:gd name="T110" fmla="*/ 17 w 430"/>
                <a:gd name="T111" fmla="*/ 390 h 862"/>
                <a:gd name="T112" fmla="*/ 7 w 430"/>
                <a:gd name="T113" fmla="*/ 363 h 862"/>
                <a:gd name="T114" fmla="*/ 25 w 430"/>
                <a:gd name="T115" fmla="*/ 316 h 862"/>
                <a:gd name="T116" fmla="*/ 50 w 430"/>
                <a:gd name="T117" fmla="*/ 205 h 862"/>
                <a:gd name="T118" fmla="*/ 55 w 430"/>
                <a:gd name="T119" fmla="*/ 150 h 862"/>
                <a:gd name="T120" fmla="*/ 82 w 430"/>
                <a:gd name="T121" fmla="*/ 97 h 86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30"/>
                <a:gd name="T184" fmla="*/ 0 h 862"/>
                <a:gd name="T185" fmla="*/ 430 w 430"/>
                <a:gd name="T186" fmla="*/ 862 h 86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30" h="862">
                  <a:moveTo>
                    <a:pt x="72" y="29"/>
                  </a:moveTo>
                  <a:lnTo>
                    <a:pt x="74" y="27"/>
                  </a:lnTo>
                  <a:lnTo>
                    <a:pt x="76" y="25"/>
                  </a:lnTo>
                  <a:lnTo>
                    <a:pt x="77" y="24"/>
                  </a:lnTo>
                  <a:lnTo>
                    <a:pt x="78" y="22"/>
                  </a:lnTo>
                  <a:lnTo>
                    <a:pt x="79" y="21"/>
                  </a:lnTo>
                  <a:lnTo>
                    <a:pt x="81" y="20"/>
                  </a:lnTo>
                  <a:lnTo>
                    <a:pt x="82" y="18"/>
                  </a:lnTo>
                  <a:lnTo>
                    <a:pt x="83" y="15"/>
                  </a:lnTo>
                  <a:lnTo>
                    <a:pt x="85" y="13"/>
                  </a:lnTo>
                  <a:lnTo>
                    <a:pt x="87" y="11"/>
                  </a:lnTo>
                  <a:lnTo>
                    <a:pt x="89" y="9"/>
                  </a:lnTo>
                  <a:lnTo>
                    <a:pt x="90" y="6"/>
                  </a:lnTo>
                  <a:lnTo>
                    <a:pt x="91" y="3"/>
                  </a:lnTo>
                  <a:lnTo>
                    <a:pt x="92" y="1"/>
                  </a:lnTo>
                  <a:lnTo>
                    <a:pt x="94" y="1"/>
                  </a:lnTo>
                  <a:lnTo>
                    <a:pt x="95" y="0"/>
                  </a:lnTo>
                  <a:lnTo>
                    <a:pt x="98" y="0"/>
                  </a:lnTo>
                  <a:lnTo>
                    <a:pt x="99" y="1"/>
                  </a:lnTo>
                  <a:lnTo>
                    <a:pt x="102" y="3"/>
                  </a:lnTo>
                  <a:lnTo>
                    <a:pt x="105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1" y="8"/>
                  </a:lnTo>
                  <a:lnTo>
                    <a:pt x="128" y="8"/>
                  </a:lnTo>
                  <a:lnTo>
                    <a:pt x="135" y="9"/>
                  </a:lnTo>
                  <a:lnTo>
                    <a:pt x="138" y="12"/>
                  </a:lnTo>
                  <a:lnTo>
                    <a:pt x="141" y="14"/>
                  </a:lnTo>
                  <a:lnTo>
                    <a:pt x="144" y="17"/>
                  </a:lnTo>
                  <a:lnTo>
                    <a:pt x="146" y="20"/>
                  </a:lnTo>
                  <a:lnTo>
                    <a:pt x="147" y="24"/>
                  </a:lnTo>
                  <a:lnTo>
                    <a:pt x="148" y="20"/>
                  </a:lnTo>
                  <a:lnTo>
                    <a:pt x="149" y="17"/>
                  </a:lnTo>
                  <a:lnTo>
                    <a:pt x="150" y="13"/>
                  </a:lnTo>
                  <a:lnTo>
                    <a:pt x="153" y="11"/>
                  </a:lnTo>
                  <a:lnTo>
                    <a:pt x="157" y="9"/>
                  </a:lnTo>
                  <a:lnTo>
                    <a:pt x="156" y="9"/>
                  </a:lnTo>
                  <a:lnTo>
                    <a:pt x="157" y="7"/>
                  </a:lnTo>
                  <a:lnTo>
                    <a:pt x="158" y="6"/>
                  </a:lnTo>
                  <a:lnTo>
                    <a:pt x="159" y="6"/>
                  </a:lnTo>
                  <a:lnTo>
                    <a:pt x="168" y="6"/>
                  </a:lnTo>
                  <a:lnTo>
                    <a:pt x="177" y="5"/>
                  </a:lnTo>
                  <a:lnTo>
                    <a:pt x="186" y="5"/>
                  </a:lnTo>
                  <a:lnTo>
                    <a:pt x="186" y="6"/>
                  </a:lnTo>
                  <a:lnTo>
                    <a:pt x="186" y="7"/>
                  </a:lnTo>
                  <a:lnTo>
                    <a:pt x="187" y="7"/>
                  </a:lnTo>
                  <a:lnTo>
                    <a:pt x="188" y="7"/>
                  </a:lnTo>
                  <a:lnTo>
                    <a:pt x="188" y="8"/>
                  </a:lnTo>
                  <a:lnTo>
                    <a:pt x="188" y="9"/>
                  </a:lnTo>
                  <a:lnTo>
                    <a:pt x="188" y="8"/>
                  </a:lnTo>
                  <a:lnTo>
                    <a:pt x="187" y="8"/>
                  </a:lnTo>
                  <a:lnTo>
                    <a:pt x="186" y="8"/>
                  </a:lnTo>
                  <a:lnTo>
                    <a:pt x="185" y="7"/>
                  </a:lnTo>
                  <a:lnTo>
                    <a:pt x="186" y="11"/>
                  </a:lnTo>
                  <a:lnTo>
                    <a:pt x="188" y="14"/>
                  </a:lnTo>
                  <a:lnTo>
                    <a:pt x="191" y="16"/>
                  </a:lnTo>
                  <a:lnTo>
                    <a:pt x="194" y="19"/>
                  </a:lnTo>
                  <a:lnTo>
                    <a:pt x="196" y="21"/>
                  </a:lnTo>
                  <a:lnTo>
                    <a:pt x="198" y="22"/>
                  </a:lnTo>
                  <a:lnTo>
                    <a:pt x="200" y="24"/>
                  </a:lnTo>
                  <a:lnTo>
                    <a:pt x="202" y="25"/>
                  </a:lnTo>
                  <a:lnTo>
                    <a:pt x="204" y="26"/>
                  </a:lnTo>
                  <a:lnTo>
                    <a:pt x="205" y="28"/>
                  </a:lnTo>
                  <a:lnTo>
                    <a:pt x="206" y="30"/>
                  </a:lnTo>
                  <a:lnTo>
                    <a:pt x="208" y="32"/>
                  </a:lnTo>
                  <a:lnTo>
                    <a:pt x="210" y="33"/>
                  </a:lnTo>
                  <a:lnTo>
                    <a:pt x="212" y="33"/>
                  </a:lnTo>
                  <a:lnTo>
                    <a:pt x="214" y="34"/>
                  </a:lnTo>
                  <a:lnTo>
                    <a:pt x="216" y="36"/>
                  </a:lnTo>
                  <a:lnTo>
                    <a:pt x="232" y="49"/>
                  </a:lnTo>
                  <a:lnTo>
                    <a:pt x="249" y="61"/>
                  </a:lnTo>
                  <a:lnTo>
                    <a:pt x="254" y="63"/>
                  </a:lnTo>
                  <a:lnTo>
                    <a:pt x="260" y="63"/>
                  </a:lnTo>
                  <a:lnTo>
                    <a:pt x="266" y="64"/>
                  </a:lnTo>
                  <a:lnTo>
                    <a:pt x="271" y="66"/>
                  </a:lnTo>
                  <a:lnTo>
                    <a:pt x="281" y="75"/>
                  </a:lnTo>
                  <a:lnTo>
                    <a:pt x="292" y="83"/>
                  </a:lnTo>
                  <a:lnTo>
                    <a:pt x="304" y="90"/>
                  </a:lnTo>
                  <a:lnTo>
                    <a:pt x="317" y="94"/>
                  </a:lnTo>
                  <a:lnTo>
                    <a:pt x="319" y="95"/>
                  </a:lnTo>
                  <a:lnTo>
                    <a:pt x="321" y="96"/>
                  </a:lnTo>
                  <a:lnTo>
                    <a:pt x="322" y="98"/>
                  </a:lnTo>
                  <a:lnTo>
                    <a:pt x="323" y="100"/>
                  </a:lnTo>
                  <a:lnTo>
                    <a:pt x="321" y="105"/>
                  </a:lnTo>
                  <a:lnTo>
                    <a:pt x="317" y="109"/>
                  </a:lnTo>
                  <a:lnTo>
                    <a:pt x="313" y="113"/>
                  </a:lnTo>
                  <a:lnTo>
                    <a:pt x="310" y="117"/>
                  </a:lnTo>
                  <a:lnTo>
                    <a:pt x="309" y="119"/>
                  </a:lnTo>
                  <a:lnTo>
                    <a:pt x="309" y="122"/>
                  </a:lnTo>
                  <a:lnTo>
                    <a:pt x="308" y="126"/>
                  </a:lnTo>
                  <a:lnTo>
                    <a:pt x="307" y="128"/>
                  </a:lnTo>
                  <a:lnTo>
                    <a:pt x="303" y="135"/>
                  </a:lnTo>
                  <a:lnTo>
                    <a:pt x="298" y="141"/>
                  </a:lnTo>
                  <a:lnTo>
                    <a:pt x="296" y="148"/>
                  </a:lnTo>
                  <a:lnTo>
                    <a:pt x="297" y="154"/>
                  </a:lnTo>
                  <a:lnTo>
                    <a:pt x="301" y="157"/>
                  </a:lnTo>
                  <a:lnTo>
                    <a:pt x="305" y="157"/>
                  </a:lnTo>
                  <a:lnTo>
                    <a:pt x="311" y="155"/>
                  </a:lnTo>
                  <a:lnTo>
                    <a:pt x="316" y="155"/>
                  </a:lnTo>
                  <a:lnTo>
                    <a:pt x="321" y="156"/>
                  </a:lnTo>
                  <a:lnTo>
                    <a:pt x="324" y="157"/>
                  </a:lnTo>
                  <a:lnTo>
                    <a:pt x="326" y="159"/>
                  </a:lnTo>
                  <a:lnTo>
                    <a:pt x="328" y="161"/>
                  </a:lnTo>
                  <a:lnTo>
                    <a:pt x="331" y="162"/>
                  </a:lnTo>
                  <a:lnTo>
                    <a:pt x="332" y="162"/>
                  </a:lnTo>
                  <a:lnTo>
                    <a:pt x="334" y="162"/>
                  </a:lnTo>
                  <a:lnTo>
                    <a:pt x="335" y="162"/>
                  </a:lnTo>
                  <a:lnTo>
                    <a:pt x="336" y="161"/>
                  </a:lnTo>
                  <a:lnTo>
                    <a:pt x="337" y="162"/>
                  </a:lnTo>
                  <a:lnTo>
                    <a:pt x="338" y="164"/>
                  </a:lnTo>
                  <a:lnTo>
                    <a:pt x="341" y="165"/>
                  </a:lnTo>
                  <a:lnTo>
                    <a:pt x="342" y="167"/>
                  </a:lnTo>
                  <a:lnTo>
                    <a:pt x="344" y="167"/>
                  </a:lnTo>
                  <a:lnTo>
                    <a:pt x="346" y="167"/>
                  </a:lnTo>
                  <a:lnTo>
                    <a:pt x="347" y="166"/>
                  </a:lnTo>
                  <a:lnTo>
                    <a:pt x="349" y="165"/>
                  </a:lnTo>
                  <a:lnTo>
                    <a:pt x="351" y="165"/>
                  </a:lnTo>
                  <a:lnTo>
                    <a:pt x="353" y="164"/>
                  </a:lnTo>
                  <a:lnTo>
                    <a:pt x="355" y="164"/>
                  </a:lnTo>
                  <a:lnTo>
                    <a:pt x="357" y="165"/>
                  </a:lnTo>
                  <a:lnTo>
                    <a:pt x="359" y="166"/>
                  </a:lnTo>
                  <a:lnTo>
                    <a:pt x="361" y="165"/>
                  </a:lnTo>
                  <a:lnTo>
                    <a:pt x="363" y="164"/>
                  </a:lnTo>
                  <a:lnTo>
                    <a:pt x="364" y="163"/>
                  </a:lnTo>
                  <a:lnTo>
                    <a:pt x="364" y="161"/>
                  </a:lnTo>
                  <a:lnTo>
                    <a:pt x="365" y="159"/>
                  </a:lnTo>
                  <a:lnTo>
                    <a:pt x="366" y="158"/>
                  </a:lnTo>
                  <a:lnTo>
                    <a:pt x="368" y="156"/>
                  </a:lnTo>
                  <a:lnTo>
                    <a:pt x="370" y="156"/>
                  </a:lnTo>
                  <a:lnTo>
                    <a:pt x="371" y="157"/>
                  </a:lnTo>
                  <a:lnTo>
                    <a:pt x="373" y="158"/>
                  </a:lnTo>
                  <a:lnTo>
                    <a:pt x="375" y="160"/>
                  </a:lnTo>
                  <a:lnTo>
                    <a:pt x="376" y="161"/>
                  </a:lnTo>
                  <a:lnTo>
                    <a:pt x="378" y="160"/>
                  </a:lnTo>
                  <a:lnTo>
                    <a:pt x="380" y="159"/>
                  </a:lnTo>
                  <a:lnTo>
                    <a:pt x="382" y="157"/>
                  </a:lnTo>
                  <a:lnTo>
                    <a:pt x="383" y="154"/>
                  </a:lnTo>
                  <a:lnTo>
                    <a:pt x="385" y="152"/>
                  </a:lnTo>
                  <a:lnTo>
                    <a:pt x="391" y="147"/>
                  </a:lnTo>
                  <a:lnTo>
                    <a:pt x="397" y="141"/>
                  </a:lnTo>
                  <a:lnTo>
                    <a:pt x="403" y="135"/>
                  </a:lnTo>
                  <a:lnTo>
                    <a:pt x="406" y="128"/>
                  </a:lnTo>
                  <a:lnTo>
                    <a:pt x="405" y="120"/>
                  </a:lnTo>
                  <a:lnTo>
                    <a:pt x="405" y="119"/>
                  </a:lnTo>
                  <a:lnTo>
                    <a:pt x="405" y="117"/>
                  </a:lnTo>
                  <a:lnTo>
                    <a:pt x="405" y="115"/>
                  </a:lnTo>
                  <a:lnTo>
                    <a:pt x="405" y="112"/>
                  </a:lnTo>
                  <a:lnTo>
                    <a:pt x="405" y="110"/>
                  </a:lnTo>
                  <a:lnTo>
                    <a:pt x="406" y="108"/>
                  </a:lnTo>
                  <a:lnTo>
                    <a:pt x="410" y="109"/>
                  </a:lnTo>
                  <a:lnTo>
                    <a:pt x="413" y="109"/>
                  </a:lnTo>
                  <a:lnTo>
                    <a:pt x="416" y="110"/>
                  </a:lnTo>
                  <a:lnTo>
                    <a:pt x="418" y="111"/>
                  </a:lnTo>
                  <a:lnTo>
                    <a:pt x="420" y="111"/>
                  </a:lnTo>
                  <a:lnTo>
                    <a:pt x="422" y="113"/>
                  </a:lnTo>
                  <a:lnTo>
                    <a:pt x="424" y="115"/>
                  </a:lnTo>
                  <a:lnTo>
                    <a:pt x="426" y="118"/>
                  </a:lnTo>
                  <a:lnTo>
                    <a:pt x="428" y="120"/>
                  </a:lnTo>
                  <a:lnTo>
                    <a:pt x="430" y="122"/>
                  </a:lnTo>
                  <a:lnTo>
                    <a:pt x="430" y="123"/>
                  </a:lnTo>
                  <a:lnTo>
                    <a:pt x="430" y="126"/>
                  </a:lnTo>
                  <a:lnTo>
                    <a:pt x="429" y="131"/>
                  </a:lnTo>
                  <a:lnTo>
                    <a:pt x="429" y="137"/>
                  </a:lnTo>
                  <a:lnTo>
                    <a:pt x="429" y="142"/>
                  </a:lnTo>
                  <a:lnTo>
                    <a:pt x="426" y="146"/>
                  </a:lnTo>
                  <a:lnTo>
                    <a:pt x="425" y="147"/>
                  </a:lnTo>
                  <a:lnTo>
                    <a:pt x="424" y="149"/>
                  </a:lnTo>
                  <a:lnTo>
                    <a:pt x="423" y="150"/>
                  </a:lnTo>
                  <a:lnTo>
                    <a:pt x="421" y="150"/>
                  </a:lnTo>
                  <a:lnTo>
                    <a:pt x="419" y="150"/>
                  </a:lnTo>
                  <a:lnTo>
                    <a:pt x="419" y="152"/>
                  </a:lnTo>
                  <a:lnTo>
                    <a:pt x="418" y="154"/>
                  </a:lnTo>
                  <a:lnTo>
                    <a:pt x="417" y="156"/>
                  </a:lnTo>
                  <a:lnTo>
                    <a:pt x="415" y="157"/>
                  </a:lnTo>
                  <a:lnTo>
                    <a:pt x="414" y="157"/>
                  </a:lnTo>
                  <a:lnTo>
                    <a:pt x="412" y="158"/>
                  </a:lnTo>
                  <a:lnTo>
                    <a:pt x="397" y="168"/>
                  </a:lnTo>
                  <a:lnTo>
                    <a:pt x="380" y="177"/>
                  </a:lnTo>
                  <a:lnTo>
                    <a:pt x="374" y="181"/>
                  </a:lnTo>
                  <a:lnTo>
                    <a:pt x="369" y="188"/>
                  </a:lnTo>
                  <a:lnTo>
                    <a:pt x="364" y="194"/>
                  </a:lnTo>
                  <a:lnTo>
                    <a:pt x="358" y="199"/>
                  </a:lnTo>
                  <a:lnTo>
                    <a:pt x="354" y="202"/>
                  </a:lnTo>
                  <a:lnTo>
                    <a:pt x="351" y="205"/>
                  </a:lnTo>
                  <a:lnTo>
                    <a:pt x="348" y="208"/>
                  </a:lnTo>
                  <a:lnTo>
                    <a:pt x="346" y="211"/>
                  </a:lnTo>
                  <a:lnTo>
                    <a:pt x="333" y="228"/>
                  </a:lnTo>
                  <a:lnTo>
                    <a:pt x="325" y="246"/>
                  </a:lnTo>
                  <a:lnTo>
                    <a:pt x="319" y="267"/>
                  </a:lnTo>
                  <a:lnTo>
                    <a:pt x="317" y="270"/>
                  </a:lnTo>
                  <a:lnTo>
                    <a:pt x="315" y="274"/>
                  </a:lnTo>
                  <a:lnTo>
                    <a:pt x="312" y="277"/>
                  </a:lnTo>
                  <a:lnTo>
                    <a:pt x="310" y="281"/>
                  </a:lnTo>
                  <a:lnTo>
                    <a:pt x="309" y="284"/>
                  </a:lnTo>
                  <a:lnTo>
                    <a:pt x="310" y="287"/>
                  </a:lnTo>
                  <a:lnTo>
                    <a:pt x="311" y="291"/>
                  </a:lnTo>
                  <a:lnTo>
                    <a:pt x="312" y="294"/>
                  </a:lnTo>
                  <a:lnTo>
                    <a:pt x="313" y="297"/>
                  </a:lnTo>
                  <a:lnTo>
                    <a:pt x="312" y="305"/>
                  </a:lnTo>
                  <a:lnTo>
                    <a:pt x="311" y="314"/>
                  </a:lnTo>
                  <a:lnTo>
                    <a:pt x="310" y="323"/>
                  </a:lnTo>
                  <a:lnTo>
                    <a:pt x="310" y="325"/>
                  </a:lnTo>
                  <a:lnTo>
                    <a:pt x="309" y="326"/>
                  </a:lnTo>
                  <a:lnTo>
                    <a:pt x="308" y="327"/>
                  </a:lnTo>
                  <a:lnTo>
                    <a:pt x="306" y="327"/>
                  </a:lnTo>
                  <a:lnTo>
                    <a:pt x="305" y="328"/>
                  </a:lnTo>
                  <a:lnTo>
                    <a:pt x="304" y="330"/>
                  </a:lnTo>
                  <a:lnTo>
                    <a:pt x="302" y="337"/>
                  </a:lnTo>
                  <a:lnTo>
                    <a:pt x="300" y="344"/>
                  </a:lnTo>
                  <a:lnTo>
                    <a:pt x="299" y="350"/>
                  </a:lnTo>
                  <a:lnTo>
                    <a:pt x="299" y="358"/>
                  </a:lnTo>
                  <a:lnTo>
                    <a:pt x="301" y="364"/>
                  </a:lnTo>
                  <a:lnTo>
                    <a:pt x="306" y="368"/>
                  </a:lnTo>
                  <a:lnTo>
                    <a:pt x="309" y="370"/>
                  </a:lnTo>
                  <a:lnTo>
                    <a:pt x="313" y="372"/>
                  </a:lnTo>
                  <a:lnTo>
                    <a:pt x="316" y="375"/>
                  </a:lnTo>
                  <a:lnTo>
                    <a:pt x="318" y="378"/>
                  </a:lnTo>
                  <a:lnTo>
                    <a:pt x="320" y="380"/>
                  </a:lnTo>
                  <a:lnTo>
                    <a:pt x="323" y="382"/>
                  </a:lnTo>
                  <a:lnTo>
                    <a:pt x="326" y="385"/>
                  </a:lnTo>
                  <a:lnTo>
                    <a:pt x="328" y="388"/>
                  </a:lnTo>
                  <a:lnTo>
                    <a:pt x="328" y="390"/>
                  </a:lnTo>
                  <a:lnTo>
                    <a:pt x="328" y="392"/>
                  </a:lnTo>
                  <a:lnTo>
                    <a:pt x="327" y="394"/>
                  </a:lnTo>
                  <a:lnTo>
                    <a:pt x="325" y="395"/>
                  </a:lnTo>
                  <a:lnTo>
                    <a:pt x="324" y="398"/>
                  </a:lnTo>
                  <a:lnTo>
                    <a:pt x="322" y="400"/>
                  </a:lnTo>
                  <a:lnTo>
                    <a:pt x="322" y="402"/>
                  </a:lnTo>
                  <a:lnTo>
                    <a:pt x="322" y="404"/>
                  </a:lnTo>
                  <a:lnTo>
                    <a:pt x="324" y="407"/>
                  </a:lnTo>
                  <a:lnTo>
                    <a:pt x="325" y="410"/>
                  </a:lnTo>
                  <a:lnTo>
                    <a:pt x="327" y="413"/>
                  </a:lnTo>
                  <a:lnTo>
                    <a:pt x="330" y="414"/>
                  </a:lnTo>
                  <a:lnTo>
                    <a:pt x="331" y="415"/>
                  </a:lnTo>
                  <a:lnTo>
                    <a:pt x="333" y="415"/>
                  </a:lnTo>
                  <a:lnTo>
                    <a:pt x="335" y="415"/>
                  </a:lnTo>
                  <a:lnTo>
                    <a:pt x="336" y="414"/>
                  </a:lnTo>
                  <a:lnTo>
                    <a:pt x="337" y="414"/>
                  </a:lnTo>
                  <a:lnTo>
                    <a:pt x="338" y="415"/>
                  </a:lnTo>
                  <a:lnTo>
                    <a:pt x="338" y="416"/>
                  </a:lnTo>
                  <a:lnTo>
                    <a:pt x="338" y="422"/>
                  </a:lnTo>
                  <a:lnTo>
                    <a:pt x="338" y="428"/>
                  </a:lnTo>
                  <a:lnTo>
                    <a:pt x="337" y="433"/>
                  </a:lnTo>
                  <a:lnTo>
                    <a:pt x="331" y="443"/>
                  </a:lnTo>
                  <a:lnTo>
                    <a:pt x="325" y="452"/>
                  </a:lnTo>
                  <a:lnTo>
                    <a:pt x="319" y="460"/>
                  </a:lnTo>
                  <a:lnTo>
                    <a:pt x="312" y="467"/>
                  </a:lnTo>
                  <a:lnTo>
                    <a:pt x="293" y="476"/>
                  </a:lnTo>
                  <a:lnTo>
                    <a:pt x="274" y="482"/>
                  </a:lnTo>
                  <a:lnTo>
                    <a:pt x="254" y="485"/>
                  </a:lnTo>
                  <a:lnTo>
                    <a:pt x="241" y="488"/>
                  </a:lnTo>
                  <a:lnTo>
                    <a:pt x="232" y="492"/>
                  </a:lnTo>
                  <a:lnTo>
                    <a:pt x="223" y="492"/>
                  </a:lnTo>
                  <a:lnTo>
                    <a:pt x="214" y="486"/>
                  </a:lnTo>
                  <a:lnTo>
                    <a:pt x="213" y="486"/>
                  </a:lnTo>
                  <a:lnTo>
                    <a:pt x="211" y="486"/>
                  </a:lnTo>
                  <a:lnTo>
                    <a:pt x="210" y="486"/>
                  </a:lnTo>
                  <a:lnTo>
                    <a:pt x="209" y="489"/>
                  </a:lnTo>
                  <a:lnTo>
                    <a:pt x="209" y="490"/>
                  </a:lnTo>
                  <a:lnTo>
                    <a:pt x="208" y="492"/>
                  </a:lnTo>
                  <a:lnTo>
                    <a:pt x="208" y="494"/>
                  </a:lnTo>
                  <a:lnTo>
                    <a:pt x="208" y="495"/>
                  </a:lnTo>
                  <a:lnTo>
                    <a:pt x="209" y="497"/>
                  </a:lnTo>
                  <a:lnTo>
                    <a:pt x="210" y="498"/>
                  </a:lnTo>
                  <a:lnTo>
                    <a:pt x="212" y="499"/>
                  </a:lnTo>
                  <a:lnTo>
                    <a:pt x="213" y="499"/>
                  </a:lnTo>
                  <a:lnTo>
                    <a:pt x="214" y="499"/>
                  </a:lnTo>
                  <a:lnTo>
                    <a:pt x="215" y="499"/>
                  </a:lnTo>
                  <a:lnTo>
                    <a:pt x="217" y="501"/>
                  </a:lnTo>
                  <a:lnTo>
                    <a:pt x="217" y="503"/>
                  </a:lnTo>
                  <a:lnTo>
                    <a:pt x="216" y="505"/>
                  </a:lnTo>
                  <a:lnTo>
                    <a:pt x="215" y="507"/>
                  </a:lnTo>
                  <a:lnTo>
                    <a:pt x="214" y="509"/>
                  </a:lnTo>
                  <a:lnTo>
                    <a:pt x="214" y="510"/>
                  </a:lnTo>
                  <a:lnTo>
                    <a:pt x="214" y="511"/>
                  </a:lnTo>
                  <a:lnTo>
                    <a:pt x="214" y="512"/>
                  </a:lnTo>
                  <a:lnTo>
                    <a:pt x="214" y="513"/>
                  </a:lnTo>
                  <a:lnTo>
                    <a:pt x="213" y="514"/>
                  </a:lnTo>
                  <a:lnTo>
                    <a:pt x="213" y="515"/>
                  </a:lnTo>
                  <a:lnTo>
                    <a:pt x="211" y="515"/>
                  </a:lnTo>
                  <a:lnTo>
                    <a:pt x="209" y="516"/>
                  </a:lnTo>
                  <a:lnTo>
                    <a:pt x="208" y="516"/>
                  </a:lnTo>
                  <a:lnTo>
                    <a:pt x="207" y="517"/>
                  </a:lnTo>
                  <a:lnTo>
                    <a:pt x="206" y="519"/>
                  </a:lnTo>
                  <a:lnTo>
                    <a:pt x="206" y="521"/>
                  </a:lnTo>
                  <a:lnTo>
                    <a:pt x="206" y="524"/>
                  </a:lnTo>
                  <a:lnTo>
                    <a:pt x="207" y="526"/>
                  </a:lnTo>
                  <a:lnTo>
                    <a:pt x="209" y="527"/>
                  </a:lnTo>
                  <a:lnTo>
                    <a:pt x="210" y="528"/>
                  </a:lnTo>
                  <a:lnTo>
                    <a:pt x="211" y="529"/>
                  </a:lnTo>
                  <a:lnTo>
                    <a:pt x="212" y="531"/>
                  </a:lnTo>
                  <a:lnTo>
                    <a:pt x="212" y="535"/>
                  </a:lnTo>
                  <a:lnTo>
                    <a:pt x="211" y="539"/>
                  </a:lnTo>
                  <a:lnTo>
                    <a:pt x="209" y="542"/>
                  </a:lnTo>
                  <a:lnTo>
                    <a:pt x="208" y="543"/>
                  </a:lnTo>
                  <a:lnTo>
                    <a:pt x="207" y="545"/>
                  </a:lnTo>
                  <a:lnTo>
                    <a:pt x="205" y="545"/>
                  </a:lnTo>
                  <a:lnTo>
                    <a:pt x="203" y="545"/>
                  </a:lnTo>
                  <a:lnTo>
                    <a:pt x="200" y="546"/>
                  </a:lnTo>
                  <a:lnTo>
                    <a:pt x="198" y="546"/>
                  </a:lnTo>
                  <a:lnTo>
                    <a:pt x="197" y="547"/>
                  </a:lnTo>
                  <a:lnTo>
                    <a:pt x="196" y="548"/>
                  </a:lnTo>
                  <a:lnTo>
                    <a:pt x="195" y="549"/>
                  </a:lnTo>
                  <a:lnTo>
                    <a:pt x="195" y="550"/>
                  </a:lnTo>
                  <a:lnTo>
                    <a:pt x="186" y="554"/>
                  </a:lnTo>
                  <a:lnTo>
                    <a:pt x="177" y="553"/>
                  </a:lnTo>
                  <a:lnTo>
                    <a:pt x="176" y="552"/>
                  </a:lnTo>
                  <a:lnTo>
                    <a:pt x="172" y="550"/>
                  </a:lnTo>
                  <a:lnTo>
                    <a:pt x="167" y="548"/>
                  </a:lnTo>
                  <a:lnTo>
                    <a:pt x="163" y="546"/>
                  </a:lnTo>
                  <a:lnTo>
                    <a:pt x="161" y="546"/>
                  </a:lnTo>
                  <a:lnTo>
                    <a:pt x="159" y="546"/>
                  </a:lnTo>
                  <a:lnTo>
                    <a:pt x="156" y="546"/>
                  </a:lnTo>
                  <a:lnTo>
                    <a:pt x="154" y="545"/>
                  </a:lnTo>
                  <a:lnTo>
                    <a:pt x="153" y="544"/>
                  </a:lnTo>
                  <a:lnTo>
                    <a:pt x="153" y="543"/>
                  </a:lnTo>
                  <a:lnTo>
                    <a:pt x="153" y="541"/>
                  </a:lnTo>
                  <a:lnTo>
                    <a:pt x="152" y="540"/>
                  </a:lnTo>
                  <a:lnTo>
                    <a:pt x="151" y="540"/>
                  </a:lnTo>
                  <a:lnTo>
                    <a:pt x="149" y="540"/>
                  </a:lnTo>
                  <a:lnTo>
                    <a:pt x="148" y="541"/>
                  </a:lnTo>
                  <a:lnTo>
                    <a:pt x="147" y="543"/>
                  </a:lnTo>
                  <a:lnTo>
                    <a:pt x="146" y="544"/>
                  </a:lnTo>
                  <a:lnTo>
                    <a:pt x="146" y="549"/>
                  </a:lnTo>
                  <a:lnTo>
                    <a:pt x="146" y="553"/>
                  </a:lnTo>
                  <a:lnTo>
                    <a:pt x="147" y="557"/>
                  </a:lnTo>
                  <a:lnTo>
                    <a:pt x="148" y="559"/>
                  </a:lnTo>
                  <a:lnTo>
                    <a:pt x="149" y="559"/>
                  </a:lnTo>
                  <a:lnTo>
                    <a:pt x="150" y="561"/>
                  </a:lnTo>
                  <a:lnTo>
                    <a:pt x="151" y="562"/>
                  </a:lnTo>
                  <a:lnTo>
                    <a:pt x="152" y="563"/>
                  </a:lnTo>
                  <a:lnTo>
                    <a:pt x="153" y="565"/>
                  </a:lnTo>
                  <a:lnTo>
                    <a:pt x="153" y="567"/>
                  </a:lnTo>
                  <a:lnTo>
                    <a:pt x="152" y="569"/>
                  </a:lnTo>
                  <a:lnTo>
                    <a:pt x="151" y="571"/>
                  </a:lnTo>
                  <a:lnTo>
                    <a:pt x="149" y="573"/>
                  </a:lnTo>
                  <a:lnTo>
                    <a:pt x="149" y="574"/>
                  </a:lnTo>
                  <a:lnTo>
                    <a:pt x="150" y="575"/>
                  </a:lnTo>
                  <a:lnTo>
                    <a:pt x="151" y="576"/>
                  </a:lnTo>
                  <a:lnTo>
                    <a:pt x="152" y="578"/>
                  </a:lnTo>
                  <a:lnTo>
                    <a:pt x="154" y="579"/>
                  </a:lnTo>
                  <a:lnTo>
                    <a:pt x="157" y="579"/>
                  </a:lnTo>
                  <a:lnTo>
                    <a:pt x="160" y="580"/>
                  </a:lnTo>
                  <a:lnTo>
                    <a:pt x="162" y="581"/>
                  </a:lnTo>
                  <a:lnTo>
                    <a:pt x="163" y="582"/>
                  </a:lnTo>
                  <a:lnTo>
                    <a:pt x="164" y="584"/>
                  </a:lnTo>
                  <a:lnTo>
                    <a:pt x="165" y="585"/>
                  </a:lnTo>
                  <a:lnTo>
                    <a:pt x="166" y="587"/>
                  </a:lnTo>
                  <a:lnTo>
                    <a:pt x="167" y="587"/>
                  </a:lnTo>
                  <a:lnTo>
                    <a:pt x="168" y="588"/>
                  </a:lnTo>
                  <a:lnTo>
                    <a:pt x="170" y="587"/>
                  </a:lnTo>
                  <a:lnTo>
                    <a:pt x="171" y="586"/>
                  </a:lnTo>
                  <a:lnTo>
                    <a:pt x="171" y="585"/>
                  </a:lnTo>
                  <a:lnTo>
                    <a:pt x="171" y="584"/>
                  </a:lnTo>
                  <a:lnTo>
                    <a:pt x="170" y="583"/>
                  </a:lnTo>
                  <a:lnTo>
                    <a:pt x="169" y="582"/>
                  </a:lnTo>
                  <a:lnTo>
                    <a:pt x="169" y="581"/>
                  </a:lnTo>
                  <a:lnTo>
                    <a:pt x="169" y="579"/>
                  </a:lnTo>
                  <a:lnTo>
                    <a:pt x="169" y="578"/>
                  </a:lnTo>
                  <a:lnTo>
                    <a:pt x="170" y="578"/>
                  </a:lnTo>
                  <a:lnTo>
                    <a:pt x="172" y="578"/>
                  </a:lnTo>
                  <a:lnTo>
                    <a:pt x="174" y="579"/>
                  </a:lnTo>
                  <a:lnTo>
                    <a:pt x="175" y="579"/>
                  </a:lnTo>
                  <a:lnTo>
                    <a:pt x="176" y="579"/>
                  </a:lnTo>
                  <a:lnTo>
                    <a:pt x="178" y="579"/>
                  </a:lnTo>
                  <a:lnTo>
                    <a:pt x="180" y="580"/>
                  </a:lnTo>
                  <a:lnTo>
                    <a:pt x="181" y="582"/>
                  </a:lnTo>
                  <a:lnTo>
                    <a:pt x="182" y="584"/>
                  </a:lnTo>
                  <a:lnTo>
                    <a:pt x="182" y="587"/>
                  </a:lnTo>
                  <a:lnTo>
                    <a:pt x="181" y="590"/>
                  </a:lnTo>
                  <a:lnTo>
                    <a:pt x="180" y="592"/>
                  </a:lnTo>
                  <a:lnTo>
                    <a:pt x="180" y="594"/>
                  </a:lnTo>
                  <a:lnTo>
                    <a:pt x="178" y="596"/>
                  </a:lnTo>
                  <a:lnTo>
                    <a:pt x="176" y="597"/>
                  </a:lnTo>
                  <a:lnTo>
                    <a:pt x="174" y="597"/>
                  </a:lnTo>
                  <a:lnTo>
                    <a:pt x="172" y="597"/>
                  </a:lnTo>
                  <a:lnTo>
                    <a:pt x="169" y="596"/>
                  </a:lnTo>
                  <a:lnTo>
                    <a:pt x="167" y="595"/>
                  </a:lnTo>
                  <a:lnTo>
                    <a:pt x="164" y="594"/>
                  </a:lnTo>
                  <a:lnTo>
                    <a:pt x="163" y="593"/>
                  </a:lnTo>
                  <a:lnTo>
                    <a:pt x="161" y="592"/>
                  </a:lnTo>
                  <a:lnTo>
                    <a:pt x="159" y="592"/>
                  </a:lnTo>
                  <a:lnTo>
                    <a:pt x="157" y="593"/>
                  </a:lnTo>
                  <a:lnTo>
                    <a:pt x="156" y="594"/>
                  </a:lnTo>
                  <a:lnTo>
                    <a:pt x="154" y="597"/>
                  </a:lnTo>
                  <a:lnTo>
                    <a:pt x="154" y="598"/>
                  </a:lnTo>
                  <a:lnTo>
                    <a:pt x="156" y="599"/>
                  </a:lnTo>
                  <a:lnTo>
                    <a:pt x="158" y="600"/>
                  </a:lnTo>
                  <a:lnTo>
                    <a:pt x="159" y="601"/>
                  </a:lnTo>
                  <a:lnTo>
                    <a:pt x="161" y="601"/>
                  </a:lnTo>
                  <a:lnTo>
                    <a:pt x="163" y="601"/>
                  </a:lnTo>
                  <a:lnTo>
                    <a:pt x="165" y="602"/>
                  </a:lnTo>
                  <a:lnTo>
                    <a:pt x="161" y="608"/>
                  </a:lnTo>
                  <a:lnTo>
                    <a:pt x="157" y="612"/>
                  </a:lnTo>
                  <a:lnTo>
                    <a:pt x="151" y="618"/>
                  </a:lnTo>
                  <a:lnTo>
                    <a:pt x="149" y="625"/>
                  </a:lnTo>
                  <a:lnTo>
                    <a:pt x="148" y="629"/>
                  </a:lnTo>
                  <a:lnTo>
                    <a:pt x="148" y="633"/>
                  </a:lnTo>
                  <a:lnTo>
                    <a:pt x="148" y="637"/>
                  </a:lnTo>
                  <a:lnTo>
                    <a:pt x="149" y="639"/>
                  </a:lnTo>
                  <a:lnTo>
                    <a:pt x="149" y="641"/>
                  </a:lnTo>
                  <a:lnTo>
                    <a:pt x="149" y="643"/>
                  </a:lnTo>
                  <a:lnTo>
                    <a:pt x="149" y="645"/>
                  </a:lnTo>
                  <a:lnTo>
                    <a:pt x="148" y="645"/>
                  </a:lnTo>
                  <a:lnTo>
                    <a:pt x="147" y="646"/>
                  </a:lnTo>
                  <a:lnTo>
                    <a:pt x="145" y="648"/>
                  </a:lnTo>
                  <a:lnTo>
                    <a:pt x="144" y="650"/>
                  </a:lnTo>
                  <a:lnTo>
                    <a:pt x="143" y="652"/>
                  </a:lnTo>
                  <a:lnTo>
                    <a:pt x="142" y="654"/>
                  </a:lnTo>
                  <a:lnTo>
                    <a:pt x="142" y="655"/>
                  </a:lnTo>
                  <a:lnTo>
                    <a:pt x="142" y="656"/>
                  </a:lnTo>
                  <a:lnTo>
                    <a:pt x="141" y="657"/>
                  </a:lnTo>
                  <a:lnTo>
                    <a:pt x="139" y="657"/>
                  </a:lnTo>
                  <a:lnTo>
                    <a:pt x="137" y="657"/>
                  </a:lnTo>
                  <a:lnTo>
                    <a:pt x="135" y="658"/>
                  </a:lnTo>
                  <a:lnTo>
                    <a:pt x="134" y="659"/>
                  </a:lnTo>
                  <a:lnTo>
                    <a:pt x="132" y="659"/>
                  </a:lnTo>
                  <a:lnTo>
                    <a:pt x="130" y="660"/>
                  </a:lnTo>
                  <a:lnTo>
                    <a:pt x="129" y="661"/>
                  </a:lnTo>
                  <a:lnTo>
                    <a:pt x="123" y="665"/>
                  </a:lnTo>
                  <a:lnTo>
                    <a:pt x="118" y="671"/>
                  </a:lnTo>
                  <a:lnTo>
                    <a:pt x="114" y="677"/>
                  </a:lnTo>
                  <a:lnTo>
                    <a:pt x="108" y="684"/>
                  </a:lnTo>
                  <a:lnTo>
                    <a:pt x="106" y="692"/>
                  </a:lnTo>
                  <a:lnTo>
                    <a:pt x="107" y="699"/>
                  </a:lnTo>
                  <a:lnTo>
                    <a:pt x="111" y="706"/>
                  </a:lnTo>
                  <a:lnTo>
                    <a:pt x="116" y="713"/>
                  </a:lnTo>
                  <a:lnTo>
                    <a:pt x="122" y="717"/>
                  </a:lnTo>
                  <a:lnTo>
                    <a:pt x="132" y="719"/>
                  </a:lnTo>
                  <a:lnTo>
                    <a:pt x="131" y="719"/>
                  </a:lnTo>
                  <a:lnTo>
                    <a:pt x="133" y="719"/>
                  </a:lnTo>
                  <a:lnTo>
                    <a:pt x="136" y="718"/>
                  </a:lnTo>
                  <a:lnTo>
                    <a:pt x="138" y="717"/>
                  </a:lnTo>
                  <a:lnTo>
                    <a:pt x="140" y="717"/>
                  </a:lnTo>
                  <a:lnTo>
                    <a:pt x="142" y="717"/>
                  </a:lnTo>
                  <a:lnTo>
                    <a:pt x="143" y="718"/>
                  </a:lnTo>
                  <a:lnTo>
                    <a:pt x="144" y="719"/>
                  </a:lnTo>
                  <a:lnTo>
                    <a:pt x="144" y="721"/>
                  </a:lnTo>
                  <a:lnTo>
                    <a:pt x="144" y="722"/>
                  </a:lnTo>
                  <a:lnTo>
                    <a:pt x="145" y="722"/>
                  </a:lnTo>
                  <a:lnTo>
                    <a:pt x="147" y="722"/>
                  </a:lnTo>
                  <a:lnTo>
                    <a:pt x="146" y="725"/>
                  </a:lnTo>
                  <a:lnTo>
                    <a:pt x="145" y="727"/>
                  </a:lnTo>
                  <a:lnTo>
                    <a:pt x="145" y="729"/>
                  </a:lnTo>
                  <a:lnTo>
                    <a:pt x="145" y="732"/>
                  </a:lnTo>
                  <a:lnTo>
                    <a:pt x="145" y="734"/>
                  </a:lnTo>
                  <a:lnTo>
                    <a:pt x="144" y="736"/>
                  </a:lnTo>
                  <a:lnTo>
                    <a:pt x="142" y="737"/>
                  </a:lnTo>
                  <a:lnTo>
                    <a:pt x="142" y="738"/>
                  </a:lnTo>
                  <a:lnTo>
                    <a:pt x="142" y="739"/>
                  </a:lnTo>
                  <a:lnTo>
                    <a:pt x="143" y="739"/>
                  </a:lnTo>
                  <a:lnTo>
                    <a:pt x="144" y="739"/>
                  </a:lnTo>
                  <a:lnTo>
                    <a:pt x="144" y="740"/>
                  </a:lnTo>
                  <a:lnTo>
                    <a:pt x="143" y="742"/>
                  </a:lnTo>
                  <a:lnTo>
                    <a:pt x="142" y="744"/>
                  </a:lnTo>
                  <a:lnTo>
                    <a:pt x="142" y="745"/>
                  </a:lnTo>
                  <a:lnTo>
                    <a:pt x="141" y="745"/>
                  </a:lnTo>
                  <a:lnTo>
                    <a:pt x="140" y="745"/>
                  </a:lnTo>
                  <a:lnTo>
                    <a:pt x="140" y="747"/>
                  </a:lnTo>
                  <a:lnTo>
                    <a:pt x="139" y="748"/>
                  </a:lnTo>
                  <a:lnTo>
                    <a:pt x="137" y="749"/>
                  </a:lnTo>
                  <a:lnTo>
                    <a:pt x="135" y="749"/>
                  </a:lnTo>
                  <a:lnTo>
                    <a:pt x="134" y="750"/>
                  </a:lnTo>
                  <a:lnTo>
                    <a:pt x="133" y="751"/>
                  </a:lnTo>
                  <a:lnTo>
                    <a:pt x="132" y="753"/>
                  </a:lnTo>
                  <a:lnTo>
                    <a:pt x="130" y="755"/>
                  </a:lnTo>
                  <a:lnTo>
                    <a:pt x="128" y="757"/>
                  </a:lnTo>
                  <a:lnTo>
                    <a:pt x="127" y="760"/>
                  </a:lnTo>
                  <a:lnTo>
                    <a:pt x="125" y="761"/>
                  </a:lnTo>
                  <a:lnTo>
                    <a:pt x="123" y="762"/>
                  </a:lnTo>
                  <a:lnTo>
                    <a:pt x="121" y="763"/>
                  </a:lnTo>
                  <a:lnTo>
                    <a:pt x="120" y="765"/>
                  </a:lnTo>
                  <a:lnTo>
                    <a:pt x="119" y="767"/>
                  </a:lnTo>
                  <a:lnTo>
                    <a:pt x="118" y="769"/>
                  </a:lnTo>
                  <a:lnTo>
                    <a:pt x="118" y="771"/>
                  </a:lnTo>
                  <a:lnTo>
                    <a:pt x="117" y="772"/>
                  </a:lnTo>
                  <a:lnTo>
                    <a:pt x="113" y="776"/>
                  </a:lnTo>
                  <a:lnTo>
                    <a:pt x="110" y="779"/>
                  </a:lnTo>
                  <a:lnTo>
                    <a:pt x="107" y="784"/>
                  </a:lnTo>
                  <a:lnTo>
                    <a:pt x="108" y="784"/>
                  </a:lnTo>
                  <a:lnTo>
                    <a:pt x="111" y="784"/>
                  </a:lnTo>
                  <a:lnTo>
                    <a:pt x="112" y="784"/>
                  </a:lnTo>
                  <a:lnTo>
                    <a:pt x="113" y="785"/>
                  </a:lnTo>
                  <a:lnTo>
                    <a:pt x="114" y="786"/>
                  </a:lnTo>
                  <a:lnTo>
                    <a:pt x="113" y="787"/>
                  </a:lnTo>
                  <a:lnTo>
                    <a:pt x="112" y="791"/>
                  </a:lnTo>
                  <a:lnTo>
                    <a:pt x="111" y="794"/>
                  </a:lnTo>
                  <a:lnTo>
                    <a:pt x="110" y="798"/>
                  </a:lnTo>
                  <a:lnTo>
                    <a:pt x="107" y="801"/>
                  </a:lnTo>
                  <a:lnTo>
                    <a:pt x="105" y="804"/>
                  </a:lnTo>
                  <a:lnTo>
                    <a:pt x="102" y="805"/>
                  </a:lnTo>
                  <a:lnTo>
                    <a:pt x="99" y="806"/>
                  </a:lnTo>
                  <a:lnTo>
                    <a:pt x="97" y="807"/>
                  </a:lnTo>
                  <a:lnTo>
                    <a:pt x="94" y="808"/>
                  </a:lnTo>
                  <a:lnTo>
                    <a:pt x="92" y="809"/>
                  </a:lnTo>
                  <a:lnTo>
                    <a:pt x="91" y="811"/>
                  </a:lnTo>
                  <a:lnTo>
                    <a:pt x="91" y="814"/>
                  </a:lnTo>
                  <a:lnTo>
                    <a:pt x="90" y="817"/>
                  </a:lnTo>
                  <a:lnTo>
                    <a:pt x="90" y="819"/>
                  </a:lnTo>
                  <a:lnTo>
                    <a:pt x="89" y="822"/>
                  </a:lnTo>
                  <a:lnTo>
                    <a:pt x="88" y="825"/>
                  </a:lnTo>
                  <a:lnTo>
                    <a:pt x="85" y="827"/>
                  </a:lnTo>
                  <a:lnTo>
                    <a:pt x="83" y="830"/>
                  </a:lnTo>
                  <a:lnTo>
                    <a:pt x="83" y="831"/>
                  </a:lnTo>
                  <a:lnTo>
                    <a:pt x="83" y="832"/>
                  </a:lnTo>
                  <a:lnTo>
                    <a:pt x="83" y="833"/>
                  </a:lnTo>
                  <a:lnTo>
                    <a:pt x="84" y="834"/>
                  </a:lnTo>
                  <a:lnTo>
                    <a:pt x="86" y="834"/>
                  </a:lnTo>
                  <a:lnTo>
                    <a:pt x="87" y="834"/>
                  </a:lnTo>
                  <a:lnTo>
                    <a:pt x="88" y="834"/>
                  </a:lnTo>
                  <a:lnTo>
                    <a:pt x="89" y="834"/>
                  </a:lnTo>
                  <a:lnTo>
                    <a:pt x="94" y="847"/>
                  </a:lnTo>
                  <a:lnTo>
                    <a:pt x="102" y="861"/>
                  </a:lnTo>
                  <a:lnTo>
                    <a:pt x="91" y="860"/>
                  </a:lnTo>
                  <a:lnTo>
                    <a:pt x="80" y="859"/>
                  </a:lnTo>
                  <a:lnTo>
                    <a:pt x="69" y="860"/>
                  </a:lnTo>
                  <a:lnTo>
                    <a:pt x="57" y="862"/>
                  </a:lnTo>
                  <a:lnTo>
                    <a:pt x="47" y="861"/>
                  </a:lnTo>
                  <a:lnTo>
                    <a:pt x="42" y="859"/>
                  </a:lnTo>
                  <a:lnTo>
                    <a:pt x="38" y="854"/>
                  </a:lnTo>
                  <a:lnTo>
                    <a:pt x="36" y="849"/>
                  </a:lnTo>
                  <a:lnTo>
                    <a:pt x="33" y="843"/>
                  </a:lnTo>
                  <a:lnTo>
                    <a:pt x="33" y="838"/>
                  </a:lnTo>
                  <a:lnTo>
                    <a:pt x="34" y="833"/>
                  </a:lnTo>
                  <a:lnTo>
                    <a:pt x="34" y="829"/>
                  </a:lnTo>
                  <a:lnTo>
                    <a:pt x="32" y="825"/>
                  </a:lnTo>
                  <a:lnTo>
                    <a:pt x="30" y="823"/>
                  </a:lnTo>
                  <a:lnTo>
                    <a:pt x="27" y="822"/>
                  </a:lnTo>
                  <a:lnTo>
                    <a:pt x="24" y="823"/>
                  </a:lnTo>
                  <a:lnTo>
                    <a:pt x="21" y="824"/>
                  </a:lnTo>
                  <a:lnTo>
                    <a:pt x="19" y="826"/>
                  </a:lnTo>
                  <a:lnTo>
                    <a:pt x="12" y="816"/>
                  </a:lnTo>
                  <a:lnTo>
                    <a:pt x="12" y="805"/>
                  </a:lnTo>
                  <a:lnTo>
                    <a:pt x="14" y="793"/>
                  </a:lnTo>
                  <a:lnTo>
                    <a:pt x="18" y="782"/>
                  </a:lnTo>
                  <a:lnTo>
                    <a:pt x="20" y="771"/>
                  </a:lnTo>
                  <a:lnTo>
                    <a:pt x="20" y="760"/>
                  </a:lnTo>
                  <a:lnTo>
                    <a:pt x="19" y="751"/>
                  </a:lnTo>
                  <a:lnTo>
                    <a:pt x="19" y="742"/>
                  </a:lnTo>
                  <a:lnTo>
                    <a:pt x="23" y="734"/>
                  </a:lnTo>
                  <a:lnTo>
                    <a:pt x="23" y="733"/>
                  </a:lnTo>
                  <a:lnTo>
                    <a:pt x="22" y="732"/>
                  </a:lnTo>
                  <a:lnTo>
                    <a:pt x="22" y="730"/>
                  </a:lnTo>
                  <a:lnTo>
                    <a:pt x="21" y="728"/>
                  </a:lnTo>
                  <a:lnTo>
                    <a:pt x="22" y="727"/>
                  </a:lnTo>
                  <a:lnTo>
                    <a:pt x="24" y="723"/>
                  </a:lnTo>
                  <a:lnTo>
                    <a:pt x="27" y="720"/>
                  </a:lnTo>
                  <a:lnTo>
                    <a:pt x="29" y="717"/>
                  </a:lnTo>
                  <a:lnTo>
                    <a:pt x="30" y="716"/>
                  </a:lnTo>
                  <a:lnTo>
                    <a:pt x="30" y="714"/>
                  </a:lnTo>
                  <a:lnTo>
                    <a:pt x="30" y="713"/>
                  </a:lnTo>
                  <a:lnTo>
                    <a:pt x="29" y="711"/>
                  </a:lnTo>
                  <a:lnTo>
                    <a:pt x="27" y="709"/>
                  </a:lnTo>
                  <a:lnTo>
                    <a:pt x="25" y="707"/>
                  </a:lnTo>
                  <a:lnTo>
                    <a:pt x="24" y="705"/>
                  </a:lnTo>
                  <a:lnTo>
                    <a:pt x="24" y="703"/>
                  </a:lnTo>
                  <a:lnTo>
                    <a:pt x="24" y="701"/>
                  </a:lnTo>
                  <a:lnTo>
                    <a:pt x="24" y="699"/>
                  </a:lnTo>
                  <a:lnTo>
                    <a:pt x="24" y="696"/>
                  </a:lnTo>
                  <a:lnTo>
                    <a:pt x="24" y="695"/>
                  </a:lnTo>
                  <a:lnTo>
                    <a:pt x="23" y="694"/>
                  </a:lnTo>
                  <a:lnTo>
                    <a:pt x="22" y="693"/>
                  </a:lnTo>
                  <a:lnTo>
                    <a:pt x="23" y="686"/>
                  </a:lnTo>
                  <a:lnTo>
                    <a:pt x="25" y="679"/>
                  </a:lnTo>
                  <a:lnTo>
                    <a:pt x="24" y="672"/>
                  </a:lnTo>
                  <a:lnTo>
                    <a:pt x="23" y="670"/>
                  </a:lnTo>
                  <a:lnTo>
                    <a:pt x="22" y="669"/>
                  </a:lnTo>
                  <a:lnTo>
                    <a:pt x="20" y="668"/>
                  </a:lnTo>
                  <a:lnTo>
                    <a:pt x="18" y="666"/>
                  </a:lnTo>
                  <a:lnTo>
                    <a:pt x="15" y="666"/>
                  </a:lnTo>
                  <a:lnTo>
                    <a:pt x="13" y="665"/>
                  </a:lnTo>
                  <a:lnTo>
                    <a:pt x="15" y="663"/>
                  </a:lnTo>
                  <a:lnTo>
                    <a:pt x="19" y="662"/>
                  </a:lnTo>
                  <a:lnTo>
                    <a:pt x="22" y="662"/>
                  </a:lnTo>
                  <a:lnTo>
                    <a:pt x="24" y="661"/>
                  </a:lnTo>
                  <a:lnTo>
                    <a:pt x="27" y="660"/>
                  </a:lnTo>
                  <a:lnTo>
                    <a:pt x="29" y="659"/>
                  </a:lnTo>
                  <a:lnTo>
                    <a:pt x="29" y="657"/>
                  </a:lnTo>
                  <a:lnTo>
                    <a:pt x="29" y="654"/>
                  </a:lnTo>
                  <a:lnTo>
                    <a:pt x="29" y="650"/>
                  </a:lnTo>
                  <a:lnTo>
                    <a:pt x="27" y="648"/>
                  </a:lnTo>
                  <a:lnTo>
                    <a:pt x="24" y="647"/>
                  </a:lnTo>
                  <a:lnTo>
                    <a:pt x="22" y="647"/>
                  </a:lnTo>
                  <a:lnTo>
                    <a:pt x="19" y="647"/>
                  </a:lnTo>
                  <a:lnTo>
                    <a:pt x="15" y="647"/>
                  </a:lnTo>
                  <a:lnTo>
                    <a:pt x="13" y="647"/>
                  </a:lnTo>
                  <a:lnTo>
                    <a:pt x="13" y="646"/>
                  </a:lnTo>
                  <a:lnTo>
                    <a:pt x="13" y="645"/>
                  </a:lnTo>
                  <a:lnTo>
                    <a:pt x="13" y="644"/>
                  </a:lnTo>
                  <a:lnTo>
                    <a:pt x="13" y="643"/>
                  </a:lnTo>
                  <a:lnTo>
                    <a:pt x="15" y="640"/>
                  </a:lnTo>
                  <a:lnTo>
                    <a:pt x="17" y="638"/>
                  </a:lnTo>
                  <a:lnTo>
                    <a:pt x="17" y="635"/>
                  </a:lnTo>
                  <a:lnTo>
                    <a:pt x="17" y="632"/>
                  </a:lnTo>
                  <a:lnTo>
                    <a:pt x="14" y="630"/>
                  </a:lnTo>
                  <a:lnTo>
                    <a:pt x="8" y="620"/>
                  </a:lnTo>
                  <a:lnTo>
                    <a:pt x="3" y="611"/>
                  </a:lnTo>
                  <a:lnTo>
                    <a:pt x="1" y="605"/>
                  </a:lnTo>
                  <a:lnTo>
                    <a:pt x="2" y="598"/>
                  </a:lnTo>
                  <a:lnTo>
                    <a:pt x="4" y="591"/>
                  </a:lnTo>
                  <a:lnTo>
                    <a:pt x="5" y="582"/>
                  </a:lnTo>
                  <a:lnTo>
                    <a:pt x="3" y="571"/>
                  </a:lnTo>
                  <a:lnTo>
                    <a:pt x="1" y="562"/>
                  </a:lnTo>
                  <a:lnTo>
                    <a:pt x="0" y="552"/>
                  </a:lnTo>
                  <a:lnTo>
                    <a:pt x="1" y="539"/>
                  </a:lnTo>
                  <a:lnTo>
                    <a:pt x="2" y="526"/>
                  </a:lnTo>
                  <a:lnTo>
                    <a:pt x="3" y="520"/>
                  </a:lnTo>
                  <a:lnTo>
                    <a:pt x="6" y="514"/>
                  </a:lnTo>
                  <a:lnTo>
                    <a:pt x="7" y="511"/>
                  </a:lnTo>
                  <a:lnTo>
                    <a:pt x="6" y="509"/>
                  </a:lnTo>
                  <a:lnTo>
                    <a:pt x="5" y="507"/>
                  </a:lnTo>
                  <a:lnTo>
                    <a:pt x="4" y="505"/>
                  </a:lnTo>
                  <a:lnTo>
                    <a:pt x="4" y="503"/>
                  </a:lnTo>
                  <a:lnTo>
                    <a:pt x="5" y="502"/>
                  </a:lnTo>
                  <a:lnTo>
                    <a:pt x="6" y="501"/>
                  </a:lnTo>
                  <a:lnTo>
                    <a:pt x="7" y="500"/>
                  </a:lnTo>
                  <a:lnTo>
                    <a:pt x="9" y="500"/>
                  </a:lnTo>
                  <a:lnTo>
                    <a:pt x="11" y="500"/>
                  </a:lnTo>
                  <a:lnTo>
                    <a:pt x="13" y="499"/>
                  </a:lnTo>
                  <a:lnTo>
                    <a:pt x="15" y="499"/>
                  </a:lnTo>
                  <a:lnTo>
                    <a:pt x="17" y="497"/>
                  </a:lnTo>
                  <a:lnTo>
                    <a:pt x="15" y="490"/>
                  </a:lnTo>
                  <a:lnTo>
                    <a:pt x="13" y="483"/>
                  </a:lnTo>
                  <a:lnTo>
                    <a:pt x="11" y="476"/>
                  </a:lnTo>
                  <a:lnTo>
                    <a:pt x="10" y="473"/>
                  </a:lnTo>
                  <a:lnTo>
                    <a:pt x="9" y="470"/>
                  </a:lnTo>
                  <a:lnTo>
                    <a:pt x="7" y="468"/>
                  </a:lnTo>
                  <a:lnTo>
                    <a:pt x="6" y="465"/>
                  </a:lnTo>
                  <a:lnTo>
                    <a:pt x="5" y="451"/>
                  </a:lnTo>
                  <a:lnTo>
                    <a:pt x="6" y="437"/>
                  </a:lnTo>
                  <a:lnTo>
                    <a:pt x="10" y="426"/>
                  </a:lnTo>
                  <a:lnTo>
                    <a:pt x="15" y="416"/>
                  </a:lnTo>
                  <a:lnTo>
                    <a:pt x="20" y="406"/>
                  </a:lnTo>
                  <a:lnTo>
                    <a:pt x="20" y="403"/>
                  </a:lnTo>
                  <a:lnTo>
                    <a:pt x="20" y="401"/>
                  </a:lnTo>
                  <a:lnTo>
                    <a:pt x="18" y="399"/>
                  </a:lnTo>
                  <a:lnTo>
                    <a:pt x="17" y="397"/>
                  </a:lnTo>
                  <a:lnTo>
                    <a:pt x="15" y="394"/>
                  </a:lnTo>
                  <a:lnTo>
                    <a:pt x="14" y="393"/>
                  </a:lnTo>
                  <a:lnTo>
                    <a:pt x="14" y="391"/>
                  </a:lnTo>
                  <a:lnTo>
                    <a:pt x="18" y="380"/>
                  </a:lnTo>
                  <a:lnTo>
                    <a:pt x="21" y="368"/>
                  </a:lnTo>
                  <a:lnTo>
                    <a:pt x="22" y="367"/>
                  </a:lnTo>
                  <a:lnTo>
                    <a:pt x="23" y="366"/>
                  </a:lnTo>
                  <a:lnTo>
                    <a:pt x="25" y="366"/>
                  </a:lnTo>
                  <a:lnTo>
                    <a:pt x="26" y="365"/>
                  </a:lnTo>
                  <a:lnTo>
                    <a:pt x="28" y="365"/>
                  </a:lnTo>
                  <a:lnTo>
                    <a:pt x="30" y="364"/>
                  </a:lnTo>
                  <a:lnTo>
                    <a:pt x="31" y="363"/>
                  </a:lnTo>
                  <a:lnTo>
                    <a:pt x="32" y="353"/>
                  </a:lnTo>
                  <a:lnTo>
                    <a:pt x="30" y="342"/>
                  </a:lnTo>
                  <a:lnTo>
                    <a:pt x="29" y="331"/>
                  </a:lnTo>
                  <a:lnTo>
                    <a:pt x="28" y="330"/>
                  </a:lnTo>
                  <a:lnTo>
                    <a:pt x="27" y="330"/>
                  </a:lnTo>
                  <a:lnTo>
                    <a:pt x="25" y="329"/>
                  </a:lnTo>
                  <a:lnTo>
                    <a:pt x="23" y="329"/>
                  </a:lnTo>
                  <a:lnTo>
                    <a:pt x="22" y="328"/>
                  </a:lnTo>
                  <a:lnTo>
                    <a:pt x="21" y="328"/>
                  </a:lnTo>
                  <a:lnTo>
                    <a:pt x="15" y="315"/>
                  </a:lnTo>
                  <a:lnTo>
                    <a:pt x="13" y="301"/>
                  </a:lnTo>
                  <a:lnTo>
                    <a:pt x="13" y="299"/>
                  </a:lnTo>
                  <a:lnTo>
                    <a:pt x="13" y="296"/>
                  </a:lnTo>
                  <a:lnTo>
                    <a:pt x="13" y="293"/>
                  </a:lnTo>
                  <a:lnTo>
                    <a:pt x="12" y="291"/>
                  </a:lnTo>
                  <a:lnTo>
                    <a:pt x="11" y="290"/>
                  </a:lnTo>
                  <a:lnTo>
                    <a:pt x="9" y="289"/>
                  </a:lnTo>
                  <a:lnTo>
                    <a:pt x="7" y="288"/>
                  </a:lnTo>
                  <a:lnTo>
                    <a:pt x="6" y="287"/>
                  </a:lnTo>
                  <a:lnTo>
                    <a:pt x="4" y="285"/>
                  </a:lnTo>
                  <a:lnTo>
                    <a:pt x="3" y="284"/>
                  </a:lnTo>
                  <a:lnTo>
                    <a:pt x="3" y="282"/>
                  </a:lnTo>
                  <a:lnTo>
                    <a:pt x="4" y="280"/>
                  </a:lnTo>
                  <a:lnTo>
                    <a:pt x="5" y="278"/>
                  </a:lnTo>
                  <a:lnTo>
                    <a:pt x="7" y="277"/>
                  </a:lnTo>
                  <a:lnTo>
                    <a:pt x="9" y="276"/>
                  </a:lnTo>
                  <a:lnTo>
                    <a:pt x="10" y="275"/>
                  </a:lnTo>
                  <a:lnTo>
                    <a:pt x="11" y="273"/>
                  </a:lnTo>
                  <a:lnTo>
                    <a:pt x="11" y="267"/>
                  </a:lnTo>
                  <a:lnTo>
                    <a:pt x="10" y="259"/>
                  </a:lnTo>
                  <a:lnTo>
                    <a:pt x="11" y="254"/>
                  </a:lnTo>
                  <a:lnTo>
                    <a:pt x="13" y="252"/>
                  </a:lnTo>
                  <a:lnTo>
                    <a:pt x="15" y="249"/>
                  </a:lnTo>
                  <a:lnTo>
                    <a:pt x="17" y="247"/>
                  </a:lnTo>
                  <a:lnTo>
                    <a:pt x="19" y="244"/>
                  </a:lnTo>
                  <a:lnTo>
                    <a:pt x="19" y="242"/>
                  </a:lnTo>
                  <a:lnTo>
                    <a:pt x="18" y="239"/>
                  </a:lnTo>
                  <a:lnTo>
                    <a:pt x="15" y="235"/>
                  </a:lnTo>
                  <a:lnTo>
                    <a:pt x="14" y="231"/>
                  </a:lnTo>
                  <a:lnTo>
                    <a:pt x="13" y="228"/>
                  </a:lnTo>
                  <a:lnTo>
                    <a:pt x="13" y="224"/>
                  </a:lnTo>
                  <a:lnTo>
                    <a:pt x="17" y="208"/>
                  </a:lnTo>
                  <a:lnTo>
                    <a:pt x="22" y="193"/>
                  </a:lnTo>
                  <a:lnTo>
                    <a:pt x="26" y="183"/>
                  </a:lnTo>
                  <a:lnTo>
                    <a:pt x="31" y="173"/>
                  </a:lnTo>
                  <a:lnTo>
                    <a:pt x="35" y="161"/>
                  </a:lnTo>
                  <a:lnTo>
                    <a:pt x="36" y="159"/>
                  </a:lnTo>
                  <a:lnTo>
                    <a:pt x="38" y="157"/>
                  </a:lnTo>
                  <a:lnTo>
                    <a:pt x="40" y="156"/>
                  </a:lnTo>
                  <a:lnTo>
                    <a:pt x="42" y="154"/>
                  </a:lnTo>
                  <a:lnTo>
                    <a:pt x="44" y="153"/>
                  </a:lnTo>
                  <a:lnTo>
                    <a:pt x="45" y="152"/>
                  </a:lnTo>
                  <a:lnTo>
                    <a:pt x="46" y="150"/>
                  </a:lnTo>
                  <a:lnTo>
                    <a:pt x="47" y="148"/>
                  </a:lnTo>
                  <a:lnTo>
                    <a:pt x="47" y="147"/>
                  </a:lnTo>
                  <a:lnTo>
                    <a:pt x="44" y="135"/>
                  </a:lnTo>
                  <a:lnTo>
                    <a:pt x="44" y="121"/>
                  </a:lnTo>
                  <a:lnTo>
                    <a:pt x="44" y="120"/>
                  </a:lnTo>
                  <a:lnTo>
                    <a:pt x="43" y="118"/>
                  </a:lnTo>
                  <a:lnTo>
                    <a:pt x="42" y="115"/>
                  </a:lnTo>
                  <a:lnTo>
                    <a:pt x="41" y="113"/>
                  </a:lnTo>
                  <a:lnTo>
                    <a:pt x="40" y="112"/>
                  </a:lnTo>
                  <a:lnTo>
                    <a:pt x="40" y="111"/>
                  </a:lnTo>
                  <a:lnTo>
                    <a:pt x="40" y="109"/>
                  </a:lnTo>
                  <a:lnTo>
                    <a:pt x="41" y="108"/>
                  </a:lnTo>
                  <a:lnTo>
                    <a:pt x="44" y="103"/>
                  </a:lnTo>
                  <a:lnTo>
                    <a:pt x="43" y="98"/>
                  </a:lnTo>
                  <a:lnTo>
                    <a:pt x="42" y="92"/>
                  </a:lnTo>
                  <a:lnTo>
                    <a:pt x="43" y="88"/>
                  </a:lnTo>
                  <a:lnTo>
                    <a:pt x="49" y="83"/>
                  </a:lnTo>
                  <a:lnTo>
                    <a:pt x="56" y="78"/>
                  </a:lnTo>
                  <a:lnTo>
                    <a:pt x="63" y="74"/>
                  </a:lnTo>
                  <a:lnTo>
                    <a:pt x="69" y="68"/>
                  </a:lnTo>
                  <a:lnTo>
                    <a:pt x="72" y="60"/>
                  </a:lnTo>
                  <a:lnTo>
                    <a:pt x="73" y="48"/>
                  </a:lnTo>
                  <a:lnTo>
                    <a:pt x="73" y="41"/>
                  </a:lnTo>
                  <a:lnTo>
                    <a:pt x="72" y="36"/>
                  </a:lnTo>
                  <a:lnTo>
                    <a:pt x="72" y="30"/>
                  </a:lnTo>
                  <a:lnTo>
                    <a:pt x="72" y="29"/>
                  </a:lnTo>
                </a:path>
              </a:pathLst>
            </a:custGeom>
            <a:solidFill>
              <a:srgbClr val="79AD75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63" name="Freeform 190"/>
            <p:cNvSpPr>
              <a:spLocks/>
            </p:cNvSpPr>
            <p:nvPr/>
          </p:nvSpPr>
          <p:spPr bwMode="gray">
            <a:xfrm>
              <a:off x="4279" y="3134"/>
              <a:ext cx="175" cy="188"/>
            </a:xfrm>
            <a:custGeom>
              <a:avLst/>
              <a:gdLst>
                <a:gd name="T0" fmla="*/ 7 w 134"/>
                <a:gd name="T1" fmla="*/ 153 h 144"/>
                <a:gd name="T2" fmla="*/ 16 w 134"/>
                <a:gd name="T3" fmla="*/ 163 h 144"/>
                <a:gd name="T4" fmla="*/ 22 w 134"/>
                <a:gd name="T5" fmla="*/ 164 h 144"/>
                <a:gd name="T6" fmla="*/ 29 w 134"/>
                <a:gd name="T7" fmla="*/ 164 h 144"/>
                <a:gd name="T8" fmla="*/ 43 w 134"/>
                <a:gd name="T9" fmla="*/ 172 h 144"/>
                <a:gd name="T10" fmla="*/ 65 w 134"/>
                <a:gd name="T11" fmla="*/ 188 h 144"/>
                <a:gd name="T12" fmla="*/ 69 w 134"/>
                <a:gd name="T13" fmla="*/ 187 h 144"/>
                <a:gd name="T14" fmla="*/ 73 w 134"/>
                <a:gd name="T15" fmla="*/ 184 h 144"/>
                <a:gd name="T16" fmla="*/ 81 w 134"/>
                <a:gd name="T17" fmla="*/ 183 h 144"/>
                <a:gd name="T18" fmla="*/ 89 w 134"/>
                <a:gd name="T19" fmla="*/ 184 h 144"/>
                <a:gd name="T20" fmla="*/ 110 w 134"/>
                <a:gd name="T21" fmla="*/ 185 h 144"/>
                <a:gd name="T22" fmla="*/ 121 w 134"/>
                <a:gd name="T23" fmla="*/ 180 h 144"/>
                <a:gd name="T24" fmla="*/ 127 w 134"/>
                <a:gd name="T25" fmla="*/ 178 h 144"/>
                <a:gd name="T26" fmla="*/ 132 w 134"/>
                <a:gd name="T27" fmla="*/ 174 h 144"/>
                <a:gd name="T28" fmla="*/ 133 w 134"/>
                <a:gd name="T29" fmla="*/ 171 h 144"/>
                <a:gd name="T30" fmla="*/ 133 w 134"/>
                <a:gd name="T31" fmla="*/ 172 h 144"/>
                <a:gd name="T32" fmla="*/ 135 w 134"/>
                <a:gd name="T33" fmla="*/ 172 h 144"/>
                <a:gd name="T34" fmla="*/ 141 w 134"/>
                <a:gd name="T35" fmla="*/ 167 h 144"/>
                <a:gd name="T36" fmla="*/ 148 w 134"/>
                <a:gd name="T37" fmla="*/ 162 h 144"/>
                <a:gd name="T38" fmla="*/ 154 w 134"/>
                <a:gd name="T39" fmla="*/ 151 h 144"/>
                <a:gd name="T40" fmla="*/ 163 w 134"/>
                <a:gd name="T41" fmla="*/ 137 h 144"/>
                <a:gd name="T42" fmla="*/ 165 w 134"/>
                <a:gd name="T43" fmla="*/ 132 h 144"/>
                <a:gd name="T44" fmla="*/ 165 w 134"/>
                <a:gd name="T45" fmla="*/ 125 h 144"/>
                <a:gd name="T46" fmla="*/ 167 w 134"/>
                <a:gd name="T47" fmla="*/ 120 h 144"/>
                <a:gd name="T48" fmla="*/ 172 w 134"/>
                <a:gd name="T49" fmla="*/ 115 h 144"/>
                <a:gd name="T50" fmla="*/ 172 w 134"/>
                <a:gd name="T51" fmla="*/ 103 h 144"/>
                <a:gd name="T52" fmla="*/ 166 w 134"/>
                <a:gd name="T53" fmla="*/ 93 h 144"/>
                <a:gd name="T54" fmla="*/ 163 w 134"/>
                <a:gd name="T55" fmla="*/ 85 h 144"/>
                <a:gd name="T56" fmla="*/ 161 w 134"/>
                <a:gd name="T57" fmla="*/ 78 h 144"/>
                <a:gd name="T58" fmla="*/ 153 w 134"/>
                <a:gd name="T59" fmla="*/ 73 h 144"/>
                <a:gd name="T60" fmla="*/ 146 w 134"/>
                <a:gd name="T61" fmla="*/ 68 h 144"/>
                <a:gd name="T62" fmla="*/ 142 w 134"/>
                <a:gd name="T63" fmla="*/ 61 h 144"/>
                <a:gd name="T64" fmla="*/ 137 w 134"/>
                <a:gd name="T65" fmla="*/ 54 h 144"/>
                <a:gd name="T66" fmla="*/ 131 w 134"/>
                <a:gd name="T67" fmla="*/ 51 h 144"/>
                <a:gd name="T68" fmla="*/ 123 w 134"/>
                <a:gd name="T69" fmla="*/ 50 h 144"/>
                <a:gd name="T70" fmla="*/ 116 w 134"/>
                <a:gd name="T71" fmla="*/ 46 h 144"/>
                <a:gd name="T72" fmla="*/ 107 w 134"/>
                <a:gd name="T73" fmla="*/ 38 h 144"/>
                <a:gd name="T74" fmla="*/ 101 w 134"/>
                <a:gd name="T75" fmla="*/ 35 h 144"/>
                <a:gd name="T76" fmla="*/ 95 w 134"/>
                <a:gd name="T77" fmla="*/ 37 h 144"/>
                <a:gd name="T78" fmla="*/ 91 w 134"/>
                <a:gd name="T79" fmla="*/ 38 h 144"/>
                <a:gd name="T80" fmla="*/ 84 w 134"/>
                <a:gd name="T81" fmla="*/ 24 h 144"/>
                <a:gd name="T82" fmla="*/ 72 w 134"/>
                <a:gd name="T83" fmla="*/ 10 h 144"/>
                <a:gd name="T84" fmla="*/ 68 w 134"/>
                <a:gd name="T85" fmla="*/ 5 h 144"/>
                <a:gd name="T86" fmla="*/ 56 w 134"/>
                <a:gd name="T87" fmla="*/ 0 h 144"/>
                <a:gd name="T88" fmla="*/ 40 w 134"/>
                <a:gd name="T89" fmla="*/ 3 h 144"/>
                <a:gd name="T90" fmla="*/ 34 w 134"/>
                <a:gd name="T91" fmla="*/ 8 h 144"/>
                <a:gd name="T92" fmla="*/ 25 w 134"/>
                <a:gd name="T93" fmla="*/ 40 h 144"/>
                <a:gd name="T94" fmla="*/ 20 w 134"/>
                <a:gd name="T95" fmla="*/ 50 h 144"/>
                <a:gd name="T96" fmla="*/ 13 w 134"/>
                <a:gd name="T97" fmla="*/ 59 h 144"/>
                <a:gd name="T98" fmla="*/ 13 w 134"/>
                <a:gd name="T99" fmla="*/ 67 h 144"/>
                <a:gd name="T100" fmla="*/ 16 w 134"/>
                <a:gd name="T101" fmla="*/ 76 h 144"/>
                <a:gd name="T102" fmla="*/ 16 w 134"/>
                <a:gd name="T103" fmla="*/ 90 h 144"/>
                <a:gd name="T104" fmla="*/ 13 w 134"/>
                <a:gd name="T105" fmla="*/ 114 h 144"/>
                <a:gd name="T106" fmla="*/ 12 w 134"/>
                <a:gd name="T107" fmla="*/ 117 h 144"/>
                <a:gd name="T108" fmla="*/ 8 w 134"/>
                <a:gd name="T109" fmla="*/ 119 h 144"/>
                <a:gd name="T110" fmla="*/ 5 w 134"/>
                <a:gd name="T111" fmla="*/ 123 h 144"/>
                <a:gd name="T112" fmla="*/ 0 w 134"/>
                <a:gd name="T113" fmla="*/ 141 h 1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4"/>
                <a:gd name="T172" fmla="*/ 0 h 144"/>
                <a:gd name="T173" fmla="*/ 134 w 134"/>
                <a:gd name="T174" fmla="*/ 144 h 1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4" h="144">
                  <a:moveTo>
                    <a:pt x="2" y="111"/>
                  </a:moveTo>
                  <a:lnTo>
                    <a:pt x="5" y="117"/>
                  </a:lnTo>
                  <a:lnTo>
                    <a:pt x="8" y="121"/>
                  </a:lnTo>
                  <a:lnTo>
                    <a:pt x="12" y="125"/>
                  </a:lnTo>
                  <a:lnTo>
                    <a:pt x="15" y="126"/>
                  </a:lnTo>
                  <a:lnTo>
                    <a:pt x="17" y="126"/>
                  </a:lnTo>
                  <a:lnTo>
                    <a:pt x="20" y="126"/>
                  </a:lnTo>
                  <a:lnTo>
                    <a:pt x="22" y="126"/>
                  </a:lnTo>
                  <a:lnTo>
                    <a:pt x="24" y="126"/>
                  </a:lnTo>
                  <a:lnTo>
                    <a:pt x="33" y="132"/>
                  </a:lnTo>
                  <a:lnTo>
                    <a:pt x="41" y="139"/>
                  </a:lnTo>
                  <a:lnTo>
                    <a:pt x="50" y="144"/>
                  </a:lnTo>
                  <a:lnTo>
                    <a:pt x="52" y="144"/>
                  </a:lnTo>
                  <a:lnTo>
                    <a:pt x="53" y="143"/>
                  </a:lnTo>
                  <a:lnTo>
                    <a:pt x="55" y="142"/>
                  </a:lnTo>
                  <a:lnTo>
                    <a:pt x="56" y="141"/>
                  </a:lnTo>
                  <a:lnTo>
                    <a:pt x="59" y="140"/>
                  </a:lnTo>
                  <a:lnTo>
                    <a:pt x="62" y="140"/>
                  </a:lnTo>
                  <a:lnTo>
                    <a:pt x="65" y="141"/>
                  </a:lnTo>
                  <a:lnTo>
                    <a:pt x="68" y="141"/>
                  </a:lnTo>
                  <a:lnTo>
                    <a:pt x="76" y="142"/>
                  </a:lnTo>
                  <a:lnTo>
                    <a:pt x="84" y="142"/>
                  </a:lnTo>
                  <a:lnTo>
                    <a:pt x="92" y="139"/>
                  </a:lnTo>
                  <a:lnTo>
                    <a:pt x="93" y="138"/>
                  </a:lnTo>
                  <a:lnTo>
                    <a:pt x="95" y="137"/>
                  </a:lnTo>
                  <a:lnTo>
                    <a:pt x="97" y="136"/>
                  </a:lnTo>
                  <a:lnTo>
                    <a:pt x="99" y="134"/>
                  </a:lnTo>
                  <a:lnTo>
                    <a:pt x="101" y="133"/>
                  </a:lnTo>
                  <a:lnTo>
                    <a:pt x="102" y="132"/>
                  </a:lnTo>
                  <a:lnTo>
                    <a:pt x="102" y="131"/>
                  </a:lnTo>
                  <a:lnTo>
                    <a:pt x="102" y="132"/>
                  </a:lnTo>
                  <a:lnTo>
                    <a:pt x="103" y="132"/>
                  </a:lnTo>
                  <a:lnTo>
                    <a:pt x="105" y="130"/>
                  </a:lnTo>
                  <a:lnTo>
                    <a:pt x="108" y="128"/>
                  </a:lnTo>
                  <a:lnTo>
                    <a:pt x="110" y="126"/>
                  </a:lnTo>
                  <a:lnTo>
                    <a:pt x="113" y="124"/>
                  </a:lnTo>
                  <a:lnTo>
                    <a:pt x="115" y="122"/>
                  </a:lnTo>
                  <a:lnTo>
                    <a:pt x="118" y="116"/>
                  </a:lnTo>
                  <a:lnTo>
                    <a:pt x="122" y="110"/>
                  </a:lnTo>
                  <a:lnTo>
                    <a:pt x="125" y="105"/>
                  </a:lnTo>
                  <a:lnTo>
                    <a:pt x="126" y="103"/>
                  </a:lnTo>
                  <a:lnTo>
                    <a:pt x="126" y="101"/>
                  </a:lnTo>
                  <a:lnTo>
                    <a:pt x="126" y="99"/>
                  </a:lnTo>
                  <a:lnTo>
                    <a:pt x="126" y="96"/>
                  </a:lnTo>
                  <a:lnTo>
                    <a:pt x="126" y="94"/>
                  </a:lnTo>
                  <a:lnTo>
                    <a:pt x="128" y="92"/>
                  </a:lnTo>
                  <a:lnTo>
                    <a:pt x="130" y="90"/>
                  </a:lnTo>
                  <a:lnTo>
                    <a:pt x="132" y="88"/>
                  </a:lnTo>
                  <a:lnTo>
                    <a:pt x="134" y="83"/>
                  </a:lnTo>
                  <a:lnTo>
                    <a:pt x="132" y="79"/>
                  </a:lnTo>
                  <a:lnTo>
                    <a:pt x="129" y="75"/>
                  </a:lnTo>
                  <a:lnTo>
                    <a:pt x="127" y="71"/>
                  </a:lnTo>
                  <a:lnTo>
                    <a:pt x="126" y="67"/>
                  </a:lnTo>
                  <a:lnTo>
                    <a:pt x="125" y="65"/>
                  </a:lnTo>
                  <a:lnTo>
                    <a:pt x="124" y="62"/>
                  </a:lnTo>
                  <a:lnTo>
                    <a:pt x="123" y="60"/>
                  </a:lnTo>
                  <a:lnTo>
                    <a:pt x="120" y="58"/>
                  </a:lnTo>
                  <a:lnTo>
                    <a:pt x="117" y="56"/>
                  </a:lnTo>
                  <a:lnTo>
                    <a:pt x="115" y="54"/>
                  </a:lnTo>
                  <a:lnTo>
                    <a:pt x="112" y="52"/>
                  </a:lnTo>
                  <a:lnTo>
                    <a:pt x="110" y="50"/>
                  </a:lnTo>
                  <a:lnTo>
                    <a:pt x="109" y="47"/>
                  </a:lnTo>
                  <a:lnTo>
                    <a:pt x="107" y="44"/>
                  </a:lnTo>
                  <a:lnTo>
                    <a:pt x="105" y="41"/>
                  </a:lnTo>
                  <a:lnTo>
                    <a:pt x="103" y="40"/>
                  </a:lnTo>
                  <a:lnTo>
                    <a:pt x="100" y="39"/>
                  </a:lnTo>
                  <a:lnTo>
                    <a:pt x="97" y="38"/>
                  </a:lnTo>
                  <a:lnTo>
                    <a:pt x="94" y="38"/>
                  </a:lnTo>
                  <a:lnTo>
                    <a:pt x="91" y="37"/>
                  </a:lnTo>
                  <a:lnTo>
                    <a:pt x="89" y="35"/>
                  </a:lnTo>
                  <a:lnTo>
                    <a:pt x="85" y="32"/>
                  </a:lnTo>
                  <a:lnTo>
                    <a:pt x="82" y="29"/>
                  </a:lnTo>
                  <a:lnTo>
                    <a:pt x="79" y="27"/>
                  </a:lnTo>
                  <a:lnTo>
                    <a:pt x="77" y="27"/>
                  </a:lnTo>
                  <a:lnTo>
                    <a:pt x="75" y="27"/>
                  </a:lnTo>
                  <a:lnTo>
                    <a:pt x="73" y="28"/>
                  </a:lnTo>
                  <a:lnTo>
                    <a:pt x="72" y="29"/>
                  </a:lnTo>
                  <a:lnTo>
                    <a:pt x="70" y="29"/>
                  </a:lnTo>
                  <a:lnTo>
                    <a:pt x="64" y="18"/>
                  </a:lnTo>
                  <a:lnTo>
                    <a:pt x="56" y="9"/>
                  </a:lnTo>
                  <a:lnTo>
                    <a:pt x="55" y="8"/>
                  </a:lnTo>
                  <a:lnTo>
                    <a:pt x="54" y="6"/>
                  </a:lnTo>
                  <a:lnTo>
                    <a:pt x="52" y="4"/>
                  </a:lnTo>
                  <a:lnTo>
                    <a:pt x="51" y="2"/>
                  </a:lnTo>
                  <a:lnTo>
                    <a:pt x="43" y="0"/>
                  </a:lnTo>
                  <a:lnTo>
                    <a:pt x="33" y="1"/>
                  </a:lnTo>
                  <a:lnTo>
                    <a:pt x="31" y="2"/>
                  </a:lnTo>
                  <a:lnTo>
                    <a:pt x="29" y="3"/>
                  </a:lnTo>
                  <a:lnTo>
                    <a:pt x="26" y="6"/>
                  </a:lnTo>
                  <a:lnTo>
                    <a:pt x="22" y="18"/>
                  </a:lnTo>
                  <a:lnTo>
                    <a:pt x="19" y="31"/>
                  </a:lnTo>
                  <a:lnTo>
                    <a:pt x="17" y="34"/>
                  </a:lnTo>
                  <a:lnTo>
                    <a:pt x="15" y="38"/>
                  </a:lnTo>
                  <a:lnTo>
                    <a:pt x="12" y="41"/>
                  </a:lnTo>
                  <a:lnTo>
                    <a:pt x="10" y="45"/>
                  </a:lnTo>
                  <a:lnTo>
                    <a:pt x="9" y="48"/>
                  </a:lnTo>
                  <a:lnTo>
                    <a:pt x="10" y="51"/>
                  </a:lnTo>
                  <a:lnTo>
                    <a:pt x="11" y="55"/>
                  </a:lnTo>
                  <a:lnTo>
                    <a:pt x="12" y="58"/>
                  </a:lnTo>
                  <a:lnTo>
                    <a:pt x="13" y="61"/>
                  </a:lnTo>
                  <a:lnTo>
                    <a:pt x="12" y="69"/>
                  </a:lnTo>
                  <a:lnTo>
                    <a:pt x="11" y="78"/>
                  </a:lnTo>
                  <a:lnTo>
                    <a:pt x="10" y="87"/>
                  </a:lnTo>
                  <a:lnTo>
                    <a:pt x="10" y="89"/>
                  </a:lnTo>
                  <a:lnTo>
                    <a:pt x="9" y="90"/>
                  </a:lnTo>
                  <a:lnTo>
                    <a:pt x="8" y="91"/>
                  </a:lnTo>
                  <a:lnTo>
                    <a:pt x="6" y="91"/>
                  </a:lnTo>
                  <a:lnTo>
                    <a:pt x="5" y="92"/>
                  </a:lnTo>
                  <a:lnTo>
                    <a:pt x="4" y="94"/>
                  </a:lnTo>
                  <a:lnTo>
                    <a:pt x="2" y="101"/>
                  </a:lnTo>
                  <a:lnTo>
                    <a:pt x="0" y="108"/>
                  </a:lnTo>
                  <a:lnTo>
                    <a:pt x="2" y="111"/>
                  </a:lnTo>
                  <a:close/>
                </a:path>
              </a:pathLst>
            </a:custGeom>
            <a:solidFill>
              <a:srgbClr val="79AD75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64" name="Freeform 191"/>
            <p:cNvSpPr>
              <a:spLocks/>
            </p:cNvSpPr>
            <p:nvPr/>
          </p:nvSpPr>
          <p:spPr bwMode="gray">
            <a:xfrm>
              <a:off x="4279" y="3134"/>
              <a:ext cx="175" cy="188"/>
            </a:xfrm>
            <a:custGeom>
              <a:avLst/>
              <a:gdLst>
                <a:gd name="T0" fmla="*/ 7 w 134"/>
                <a:gd name="T1" fmla="*/ 153 h 144"/>
                <a:gd name="T2" fmla="*/ 16 w 134"/>
                <a:gd name="T3" fmla="*/ 163 h 144"/>
                <a:gd name="T4" fmla="*/ 22 w 134"/>
                <a:gd name="T5" fmla="*/ 164 h 144"/>
                <a:gd name="T6" fmla="*/ 29 w 134"/>
                <a:gd name="T7" fmla="*/ 164 h 144"/>
                <a:gd name="T8" fmla="*/ 43 w 134"/>
                <a:gd name="T9" fmla="*/ 172 h 144"/>
                <a:gd name="T10" fmla="*/ 65 w 134"/>
                <a:gd name="T11" fmla="*/ 188 h 144"/>
                <a:gd name="T12" fmla="*/ 69 w 134"/>
                <a:gd name="T13" fmla="*/ 187 h 144"/>
                <a:gd name="T14" fmla="*/ 73 w 134"/>
                <a:gd name="T15" fmla="*/ 184 h 144"/>
                <a:gd name="T16" fmla="*/ 81 w 134"/>
                <a:gd name="T17" fmla="*/ 183 h 144"/>
                <a:gd name="T18" fmla="*/ 89 w 134"/>
                <a:gd name="T19" fmla="*/ 184 h 144"/>
                <a:gd name="T20" fmla="*/ 110 w 134"/>
                <a:gd name="T21" fmla="*/ 185 h 144"/>
                <a:gd name="T22" fmla="*/ 121 w 134"/>
                <a:gd name="T23" fmla="*/ 180 h 144"/>
                <a:gd name="T24" fmla="*/ 127 w 134"/>
                <a:gd name="T25" fmla="*/ 178 h 144"/>
                <a:gd name="T26" fmla="*/ 132 w 134"/>
                <a:gd name="T27" fmla="*/ 174 h 144"/>
                <a:gd name="T28" fmla="*/ 133 w 134"/>
                <a:gd name="T29" fmla="*/ 171 h 144"/>
                <a:gd name="T30" fmla="*/ 133 w 134"/>
                <a:gd name="T31" fmla="*/ 172 h 144"/>
                <a:gd name="T32" fmla="*/ 135 w 134"/>
                <a:gd name="T33" fmla="*/ 172 h 144"/>
                <a:gd name="T34" fmla="*/ 141 w 134"/>
                <a:gd name="T35" fmla="*/ 167 h 144"/>
                <a:gd name="T36" fmla="*/ 148 w 134"/>
                <a:gd name="T37" fmla="*/ 162 h 144"/>
                <a:gd name="T38" fmla="*/ 154 w 134"/>
                <a:gd name="T39" fmla="*/ 151 h 144"/>
                <a:gd name="T40" fmla="*/ 163 w 134"/>
                <a:gd name="T41" fmla="*/ 137 h 144"/>
                <a:gd name="T42" fmla="*/ 165 w 134"/>
                <a:gd name="T43" fmla="*/ 132 h 144"/>
                <a:gd name="T44" fmla="*/ 165 w 134"/>
                <a:gd name="T45" fmla="*/ 125 h 144"/>
                <a:gd name="T46" fmla="*/ 167 w 134"/>
                <a:gd name="T47" fmla="*/ 120 h 144"/>
                <a:gd name="T48" fmla="*/ 172 w 134"/>
                <a:gd name="T49" fmla="*/ 115 h 144"/>
                <a:gd name="T50" fmla="*/ 172 w 134"/>
                <a:gd name="T51" fmla="*/ 103 h 144"/>
                <a:gd name="T52" fmla="*/ 166 w 134"/>
                <a:gd name="T53" fmla="*/ 93 h 144"/>
                <a:gd name="T54" fmla="*/ 163 w 134"/>
                <a:gd name="T55" fmla="*/ 85 h 144"/>
                <a:gd name="T56" fmla="*/ 161 w 134"/>
                <a:gd name="T57" fmla="*/ 78 h 144"/>
                <a:gd name="T58" fmla="*/ 153 w 134"/>
                <a:gd name="T59" fmla="*/ 73 h 144"/>
                <a:gd name="T60" fmla="*/ 146 w 134"/>
                <a:gd name="T61" fmla="*/ 68 h 144"/>
                <a:gd name="T62" fmla="*/ 142 w 134"/>
                <a:gd name="T63" fmla="*/ 61 h 144"/>
                <a:gd name="T64" fmla="*/ 137 w 134"/>
                <a:gd name="T65" fmla="*/ 54 h 144"/>
                <a:gd name="T66" fmla="*/ 131 w 134"/>
                <a:gd name="T67" fmla="*/ 51 h 144"/>
                <a:gd name="T68" fmla="*/ 123 w 134"/>
                <a:gd name="T69" fmla="*/ 50 h 144"/>
                <a:gd name="T70" fmla="*/ 116 w 134"/>
                <a:gd name="T71" fmla="*/ 46 h 144"/>
                <a:gd name="T72" fmla="*/ 107 w 134"/>
                <a:gd name="T73" fmla="*/ 38 h 144"/>
                <a:gd name="T74" fmla="*/ 101 w 134"/>
                <a:gd name="T75" fmla="*/ 35 h 144"/>
                <a:gd name="T76" fmla="*/ 95 w 134"/>
                <a:gd name="T77" fmla="*/ 37 h 144"/>
                <a:gd name="T78" fmla="*/ 91 w 134"/>
                <a:gd name="T79" fmla="*/ 38 h 144"/>
                <a:gd name="T80" fmla="*/ 84 w 134"/>
                <a:gd name="T81" fmla="*/ 24 h 144"/>
                <a:gd name="T82" fmla="*/ 72 w 134"/>
                <a:gd name="T83" fmla="*/ 10 h 144"/>
                <a:gd name="T84" fmla="*/ 68 w 134"/>
                <a:gd name="T85" fmla="*/ 5 h 144"/>
                <a:gd name="T86" fmla="*/ 56 w 134"/>
                <a:gd name="T87" fmla="*/ 0 h 144"/>
                <a:gd name="T88" fmla="*/ 40 w 134"/>
                <a:gd name="T89" fmla="*/ 3 h 144"/>
                <a:gd name="T90" fmla="*/ 34 w 134"/>
                <a:gd name="T91" fmla="*/ 8 h 144"/>
                <a:gd name="T92" fmla="*/ 25 w 134"/>
                <a:gd name="T93" fmla="*/ 40 h 144"/>
                <a:gd name="T94" fmla="*/ 20 w 134"/>
                <a:gd name="T95" fmla="*/ 50 h 144"/>
                <a:gd name="T96" fmla="*/ 13 w 134"/>
                <a:gd name="T97" fmla="*/ 59 h 144"/>
                <a:gd name="T98" fmla="*/ 13 w 134"/>
                <a:gd name="T99" fmla="*/ 67 h 144"/>
                <a:gd name="T100" fmla="*/ 16 w 134"/>
                <a:gd name="T101" fmla="*/ 76 h 144"/>
                <a:gd name="T102" fmla="*/ 16 w 134"/>
                <a:gd name="T103" fmla="*/ 90 h 144"/>
                <a:gd name="T104" fmla="*/ 13 w 134"/>
                <a:gd name="T105" fmla="*/ 114 h 144"/>
                <a:gd name="T106" fmla="*/ 12 w 134"/>
                <a:gd name="T107" fmla="*/ 117 h 144"/>
                <a:gd name="T108" fmla="*/ 8 w 134"/>
                <a:gd name="T109" fmla="*/ 119 h 144"/>
                <a:gd name="T110" fmla="*/ 5 w 134"/>
                <a:gd name="T111" fmla="*/ 123 h 144"/>
                <a:gd name="T112" fmla="*/ 0 w 134"/>
                <a:gd name="T113" fmla="*/ 141 h 1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4"/>
                <a:gd name="T172" fmla="*/ 0 h 144"/>
                <a:gd name="T173" fmla="*/ 134 w 134"/>
                <a:gd name="T174" fmla="*/ 144 h 1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4" h="144">
                  <a:moveTo>
                    <a:pt x="2" y="111"/>
                  </a:moveTo>
                  <a:lnTo>
                    <a:pt x="5" y="117"/>
                  </a:lnTo>
                  <a:lnTo>
                    <a:pt x="8" y="121"/>
                  </a:lnTo>
                  <a:lnTo>
                    <a:pt x="12" y="125"/>
                  </a:lnTo>
                  <a:lnTo>
                    <a:pt x="15" y="126"/>
                  </a:lnTo>
                  <a:lnTo>
                    <a:pt x="17" y="126"/>
                  </a:lnTo>
                  <a:lnTo>
                    <a:pt x="20" y="126"/>
                  </a:lnTo>
                  <a:lnTo>
                    <a:pt x="22" y="126"/>
                  </a:lnTo>
                  <a:lnTo>
                    <a:pt x="24" y="126"/>
                  </a:lnTo>
                  <a:lnTo>
                    <a:pt x="33" y="132"/>
                  </a:lnTo>
                  <a:lnTo>
                    <a:pt x="41" y="139"/>
                  </a:lnTo>
                  <a:lnTo>
                    <a:pt x="50" y="144"/>
                  </a:lnTo>
                  <a:lnTo>
                    <a:pt x="52" y="144"/>
                  </a:lnTo>
                  <a:lnTo>
                    <a:pt x="53" y="143"/>
                  </a:lnTo>
                  <a:lnTo>
                    <a:pt x="55" y="142"/>
                  </a:lnTo>
                  <a:lnTo>
                    <a:pt x="56" y="141"/>
                  </a:lnTo>
                  <a:lnTo>
                    <a:pt x="59" y="140"/>
                  </a:lnTo>
                  <a:lnTo>
                    <a:pt x="62" y="140"/>
                  </a:lnTo>
                  <a:lnTo>
                    <a:pt x="65" y="141"/>
                  </a:lnTo>
                  <a:lnTo>
                    <a:pt x="68" y="141"/>
                  </a:lnTo>
                  <a:lnTo>
                    <a:pt x="76" y="142"/>
                  </a:lnTo>
                  <a:lnTo>
                    <a:pt x="84" y="142"/>
                  </a:lnTo>
                  <a:lnTo>
                    <a:pt x="92" y="139"/>
                  </a:lnTo>
                  <a:lnTo>
                    <a:pt x="93" y="138"/>
                  </a:lnTo>
                  <a:lnTo>
                    <a:pt x="95" y="137"/>
                  </a:lnTo>
                  <a:lnTo>
                    <a:pt x="97" y="136"/>
                  </a:lnTo>
                  <a:lnTo>
                    <a:pt x="99" y="134"/>
                  </a:lnTo>
                  <a:lnTo>
                    <a:pt x="101" y="133"/>
                  </a:lnTo>
                  <a:lnTo>
                    <a:pt x="102" y="132"/>
                  </a:lnTo>
                  <a:lnTo>
                    <a:pt x="102" y="131"/>
                  </a:lnTo>
                  <a:lnTo>
                    <a:pt x="102" y="132"/>
                  </a:lnTo>
                  <a:lnTo>
                    <a:pt x="103" y="132"/>
                  </a:lnTo>
                  <a:lnTo>
                    <a:pt x="105" y="130"/>
                  </a:lnTo>
                  <a:lnTo>
                    <a:pt x="108" y="128"/>
                  </a:lnTo>
                  <a:lnTo>
                    <a:pt x="110" y="126"/>
                  </a:lnTo>
                  <a:lnTo>
                    <a:pt x="113" y="124"/>
                  </a:lnTo>
                  <a:lnTo>
                    <a:pt x="115" y="122"/>
                  </a:lnTo>
                  <a:lnTo>
                    <a:pt x="118" y="116"/>
                  </a:lnTo>
                  <a:lnTo>
                    <a:pt x="122" y="110"/>
                  </a:lnTo>
                  <a:lnTo>
                    <a:pt x="125" y="105"/>
                  </a:lnTo>
                  <a:lnTo>
                    <a:pt x="126" y="103"/>
                  </a:lnTo>
                  <a:lnTo>
                    <a:pt x="126" y="101"/>
                  </a:lnTo>
                  <a:lnTo>
                    <a:pt x="126" y="99"/>
                  </a:lnTo>
                  <a:lnTo>
                    <a:pt x="126" y="96"/>
                  </a:lnTo>
                  <a:lnTo>
                    <a:pt x="126" y="94"/>
                  </a:lnTo>
                  <a:lnTo>
                    <a:pt x="128" y="92"/>
                  </a:lnTo>
                  <a:lnTo>
                    <a:pt x="130" y="90"/>
                  </a:lnTo>
                  <a:lnTo>
                    <a:pt x="132" y="88"/>
                  </a:lnTo>
                  <a:lnTo>
                    <a:pt x="134" y="83"/>
                  </a:lnTo>
                  <a:lnTo>
                    <a:pt x="132" y="79"/>
                  </a:lnTo>
                  <a:lnTo>
                    <a:pt x="129" y="75"/>
                  </a:lnTo>
                  <a:lnTo>
                    <a:pt x="127" y="71"/>
                  </a:lnTo>
                  <a:lnTo>
                    <a:pt x="126" y="67"/>
                  </a:lnTo>
                  <a:lnTo>
                    <a:pt x="125" y="65"/>
                  </a:lnTo>
                  <a:lnTo>
                    <a:pt x="124" y="62"/>
                  </a:lnTo>
                  <a:lnTo>
                    <a:pt x="123" y="60"/>
                  </a:lnTo>
                  <a:lnTo>
                    <a:pt x="120" y="58"/>
                  </a:lnTo>
                  <a:lnTo>
                    <a:pt x="117" y="56"/>
                  </a:lnTo>
                  <a:lnTo>
                    <a:pt x="115" y="54"/>
                  </a:lnTo>
                  <a:lnTo>
                    <a:pt x="112" y="52"/>
                  </a:lnTo>
                  <a:lnTo>
                    <a:pt x="110" y="50"/>
                  </a:lnTo>
                  <a:lnTo>
                    <a:pt x="109" y="47"/>
                  </a:lnTo>
                  <a:lnTo>
                    <a:pt x="107" y="44"/>
                  </a:lnTo>
                  <a:lnTo>
                    <a:pt x="105" y="41"/>
                  </a:lnTo>
                  <a:lnTo>
                    <a:pt x="103" y="40"/>
                  </a:lnTo>
                  <a:lnTo>
                    <a:pt x="100" y="39"/>
                  </a:lnTo>
                  <a:lnTo>
                    <a:pt x="97" y="38"/>
                  </a:lnTo>
                  <a:lnTo>
                    <a:pt x="94" y="38"/>
                  </a:lnTo>
                  <a:lnTo>
                    <a:pt x="91" y="37"/>
                  </a:lnTo>
                  <a:lnTo>
                    <a:pt x="89" y="35"/>
                  </a:lnTo>
                  <a:lnTo>
                    <a:pt x="85" y="32"/>
                  </a:lnTo>
                  <a:lnTo>
                    <a:pt x="82" y="29"/>
                  </a:lnTo>
                  <a:lnTo>
                    <a:pt x="79" y="27"/>
                  </a:lnTo>
                  <a:lnTo>
                    <a:pt x="77" y="27"/>
                  </a:lnTo>
                  <a:lnTo>
                    <a:pt x="75" y="27"/>
                  </a:lnTo>
                  <a:lnTo>
                    <a:pt x="73" y="28"/>
                  </a:lnTo>
                  <a:lnTo>
                    <a:pt x="72" y="29"/>
                  </a:lnTo>
                  <a:lnTo>
                    <a:pt x="70" y="29"/>
                  </a:lnTo>
                  <a:lnTo>
                    <a:pt x="64" y="18"/>
                  </a:lnTo>
                  <a:lnTo>
                    <a:pt x="56" y="9"/>
                  </a:lnTo>
                  <a:lnTo>
                    <a:pt x="55" y="8"/>
                  </a:lnTo>
                  <a:lnTo>
                    <a:pt x="54" y="6"/>
                  </a:lnTo>
                  <a:lnTo>
                    <a:pt x="52" y="4"/>
                  </a:lnTo>
                  <a:lnTo>
                    <a:pt x="51" y="2"/>
                  </a:lnTo>
                  <a:lnTo>
                    <a:pt x="43" y="0"/>
                  </a:lnTo>
                  <a:lnTo>
                    <a:pt x="33" y="1"/>
                  </a:lnTo>
                  <a:lnTo>
                    <a:pt x="31" y="2"/>
                  </a:lnTo>
                  <a:lnTo>
                    <a:pt x="29" y="3"/>
                  </a:lnTo>
                  <a:lnTo>
                    <a:pt x="26" y="6"/>
                  </a:lnTo>
                  <a:lnTo>
                    <a:pt x="22" y="18"/>
                  </a:lnTo>
                  <a:lnTo>
                    <a:pt x="19" y="31"/>
                  </a:lnTo>
                  <a:lnTo>
                    <a:pt x="17" y="34"/>
                  </a:lnTo>
                  <a:lnTo>
                    <a:pt x="15" y="38"/>
                  </a:lnTo>
                  <a:lnTo>
                    <a:pt x="12" y="41"/>
                  </a:lnTo>
                  <a:lnTo>
                    <a:pt x="10" y="45"/>
                  </a:lnTo>
                  <a:lnTo>
                    <a:pt x="9" y="48"/>
                  </a:lnTo>
                  <a:lnTo>
                    <a:pt x="10" y="51"/>
                  </a:lnTo>
                  <a:lnTo>
                    <a:pt x="11" y="55"/>
                  </a:lnTo>
                  <a:lnTo>
                    <a:pt x="12" y="58"/>
                  </a:lnTo>
                  <a:lnTo>
                    <a:pt x="13" y="61"/>
                  </a:lnTo>
                  <a:lnTo>
                    <a:pt x="12" y="69"/>
                  </a:lnTo>
                  <a:lnTo>
                    <a:pt x="11" y="78"/>
                  </a:lnTo>
                  <a:lnTo>
                    <a:pt x="10" y="87"/>
                  </a:lnTo>
                  <a:lnTo>
                    <a:pt x="10" y="89"/>
                  </a:lnTo>
                  <a:lnTo>
                    <a:pt x="9" y="90"/>
                  </a:lnTo>
                  <a:lnTo>
                    <a:pt x="8" y="91"/>
                  </a:lnTo>
                  <a:lnTo>
                    <a:pt x="6" y="91"/>
                  </a:lnTo>
                  <a:lnTo>
                    <a:pt x="5" y="92"/>
                  </a:lnTo>
                  <a:lnTo>
                    <a:pt x="4" y="94"/>
                  </a:lnTo>
                  <a:lnTo>
                    <a:pt x="2" y="101"/>
                  </a:lnTo>
                  <a:lnTo>
                    <a:pt x="0" y="108"/>
                  </a:lnTo>
                  <a:lnTo>
                    <a:pt x="2" y="111"/>
                  </a:lnTo>
                </a:path>
              </a:pathLst>
            </a:custGeom>
            <a:solidFill>
              <a:srgbClr val="79AD75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65" name="Freeform 192"/>
            <p:cNvSpPr>
              <a:spLocks/>
            </p:cNvSpPr>
            <p:nvPr/>
          </p:nvSpPr>
          <p:spPr bwMode="gray">
            <a:xfrm>
              <a:off x="3725" y="1298"/>
              <a:ext cx="99" cy="82"/>
            </a:xfrm>
            <a:custGeom>
              <a:avLst/>
              <a:gdLst>
                <a:gd name="T0" fmla="*/ 7 w 76"/>
                <a:gd name="T1" fmla="*/ 14 h 63"/>
                <a:gd name="T2" fmla="*/ 5 w 76"/>
                <a:gd name="T3" fmla="*/ 10 h 63"/>
                <a:gd name="T4" fmla="*/ 1 w 76"/>
                <a:gd name="T5" fmla="*/ 8 h 63"/>
                <a:gd name="T6" fmla="*/ 0 w 76"/>
                <a:gd name="T7" fmla="*/ 4 h 63"/>
                <a:gd name="T8" fmla="*/ 1 w 76"/>
                <a:gd name="T9" fmla="*/ 1 h 63"/>
                <a:gd name="T10" fmla="*/ 4 w 76"/>
                <a:gd name="T11" fmla="*/ 1 h 63"/>
                <a:gd name="T12" fmla="*/ 5 w 76"/>
                <a:gd name="T13" fmla="*/ 3 h 63"/>
                <a:gd name="T14" fmla="*/ 13 w 76"/>
                <a:gd name="T15" fmla="*/ 1 h 63"/>
                <a:gd name="T16" fmla="*/ 20 w 76"/>
                <a:gd name="T17" fmla="*/ 0 h 63"/>
                <a:gd name="T18" fmla="*/ 43 w 76"/>
                <a:gd name="T19" fmla="*/ 0 h 63"/>
                <a:gd name="T20" fmla="*/ 49 w 76"/>
                <a:gd name="T21" fmla="*/ 3 h 63"/>
                <a:gd name="T22" fmla="*/ 55 w 76"/>
                <a:gd name="T23" fmla="*/ 5 h 63"/>
                <a:gd name="T24" fmla="*/ 59 w 76"/>
                <a:gd name="T25" fmla="*/ 5 h 63"/>
                <a:gd name="T26" fmla="*/ 64 w 76"/>
                <a:gd name="T27" fmla="*/ 8 h 63"/>
                <a:gd name="T28" fmla="*/ 65 w 76"/>
                <a:gd name="T29" fmla="*/ 12 h 63"/>
                <a:gd name="T30" fmla="*/ 66 w 76"/>
                <a:gd name="T31" fmla="*/ 16 h 63"/>
                <a:gd name="T32" fmla="*/ 74 w 76"/>
                <a:gd name="T33" fmla="*/ 16 h 63"/>
                <a:gd name="T34" fmla="*/ 79 w 76"/>
                <a:gd name="T35" fmla="*/ 17 h 63"/>
                <a:gd name="T36" fmla="*/ 79 w 76"/>
                <a:gd name="T37" fmla="*/ 21 h 63"/>
                <a:gd name="T38" fmla="*/ 76 w 76"/>
                <a:gd name="T39" fmla="*/ 22 h 63"/>
                <a:gd name="T40" fmla="*/ 76 w 76"/>
                <a:gd name="T41" fmla="*/ 25 h 63"/>
                <a:gd name="T42" fmla="*/ 82 w 76"/>
                <a:gd name="T43" fmla="*/ 25 h 63"/>
                <a:gd name="T44" fmla="*/ 87 w 76"/>
                <a:gd name="T45" fmla="*/ 22 h 63"/>
                <a:gd name="T46" fmla="*/ 94 w 76"/>
                <a:gd name="T47" fmla="*/ 23 h 63"/>
                <a:gd name="T48" fmla="*/ 99 w 76"/>
                <a:gd name="T49" fmla="*/ 30 h 63"/>
                <a:gd name="T50" fmla="*/ 98 w 76"/>
                <a:gd name="T51" fmla="*/ 38 h 63"/>
                <a:gd name="T52" fmla="*/ 94 w 76"/>
                <a:gd name="T53" fmla="*/ 47 h 63"/>
                <a:gd name="T54" fmla="*/ 91 w 76"/>
                <a:gd name="T55" fmla="*/ 47 h 63"/>
                <a:gd name="T56" fmla="*/ 78 w 76"/>
                <a:gd name="T57" fmla="*/ 44 h 63"/>
                <a:gd name="T58" fmla="*/ 66 w 76"/>
                <a:gd name="T59" fmla="*/ 47 h 63"/>
                <a:gd name="T60" fmla="*/ 65 w 76"/>
                <a:gd name="T61" fmla="*/ 51 h 63"/>
                <a:gd name="T62" fmla="*/ 60 w 76"/>
                <a:gd name="T63" fmla="*/ 55 h 63"/>
                <a:gd name="T64" fmla="*/ 55 w 76"/>
                <a:gd name="T65" fmla="*/ 57 h 63"/>
                <a:gd name="T66" fmla="*/ 51 w 76"/>
                <a:gd name="T67" fmla="*/ 55 h 63"/>
                <a:gd name="T68" fmla="*/ 49 w 76"/>
                <a:gd name="T69" fmla="*/ 51 h 63"/>
                <a:gd name="T70" fmla="*/ 46 w 76"/>
                <a:gd name="T71" fmla="*/ 48 h 63"/>
                <a:gd name="T72" fmla="*/ 40 w 76"/>
                <a:gd name="T73" fmla="*/ 48 h 63"/>
                <a:gd name="T74" fmla="*/ 38 w 76"/>
                <a:gd name="T75" fmla="*/ 52 h 63"/>
                <a:gd name="T76" fmla="*/ 36 w 76"/>
                <a:gd name="T77" fmla="*/ 56 h 63"/>
                <a:gd name="T78" fmla="*/ 23 w 76"/>
                <a:gd name="T79" fmla="*/ 78 h 63"/>
                <a:gd name="T80" fmla="*/ 20 w 76"/>
                <a:gd name="T81" fmla="*/ 82 h 63"/>
                <a:gd name="T82" fmla="*/ 16 w 76"/>
                <a:gd name="T83" fmla="*/ 82 h 63"/>
                <a:gd name="T84" fmla="*/ 13 w 76"/>
                <a:gd name="T85" fmla="*/ 78 h 63"/>
                <a:gd name="T86" fmla="*/ 10 w 76"/>
                <a:gd name="T87" fmla="*/ 72 h 63"/>
                <a:gd name="T88" fmla="*/ 9 w 76"/>
                <a:gd name="T89" fmla="*/ 69 h 63"/>
                <a:gd name="T90" fmla="*/ 8 w 76"/>
                <a:gd name="T91" fmla="*/ 66 h 63"/>
                <a:gd name="T92" fmla="*/ 9 w 76"/>
                <a:gd name="T93" fmla="*/ 64 h 63"/>
                <a:gd name="T94" fmla="*/ 10 w 76"/>
                <a:gd name="T95" fmla="*/ 60 h 63"/>
                <a:gd name="T96" fmla="*/ 7 w 76"/>
                <a:gd name="T97" fmla="*/ 53 h 63"/>
                <a:gd name="T98" fmla="*/ 4 w 76"/>
                <a:gd name="T99" fmla="*/ 48 h 63"/>
                <a:gd name="T100" fmla="*/ 5 w 76"/>
                <a:gd name="T101" fmla="*/ 46 h 63"/>
                <a:gd name="T102" fmla="*/ 9 w 76"/>
                <a:gd name="T103" fmla="*/ 43 h 63"/>
                <a:gd name="T104" fmla="*/ 10 w 76"/>
                <a:gd name="T105" fmla="*/ 38 h 63"/>
                <a:gd name="T106" fmla="*/ 8 w 76"/>
                <a:gd name="T107" fmla="*/ 34 h 63"/>
                <a:gd name="T108" fmla="*/ 8 w 76"/>
                <a:gd name="T109" fmla="*/ 30 h 63"/>
                <a:gd name="T110" fmla="*/ 10 w 76"/>
                <a:gd name="T111" fmla="*/ 27 h 63"/>
                <a:gd name="T112" fmla="*/ 10 w 76"/>
                <a:gd name="T113" fmla="*/ 23 h 63"/>
                <a:gd name="T114" fmla="*/ 7 w 76"/>
                <a:gd name="T115" fmla="*/ 21 h 63"/>
                <a:gd name="T116" fmla="*/ 7 w 76"/>
                <a:gd name="T117" fmla="*/ 17 h 63"/>
                <a:gd name="T118" fmla="*/ 7 w 76"/>
                <a:gd name="T119" fmla="*/ 17 h 6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6"/>
                <a:gd name="T181" fmla="*/ 0 h 63"/>
                <a:gd name="T182" fmla="*/ 76 w 76"/>
                <a:gd name="T183" fmla="*/ 63 h 6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6" h="63">
                  <a:moveTo>
                    <a:pt x="5" y="13"/>
                  </a:moveTo>
                  <a:lnTo>
                    <a:pt x="5" y="11"/>
                  </a:lnTo>
                  <a:lnTo>
                    <a:pt x="5" y="10"/>
                  </a:lnTo>
                  <a:lnTo>
                    <a:pt x="4" y="8"/>
                  </a:lnTo>
                  <a:lnTo>
                    <a:pt x="3" y="7"/>
                  </a:lnTo>
                  <a:lnTo>
                    <a:pt x="1" y="6"/>
                  </a:lnTo>
                  <a:lnTo>
                    <a:pt x="1" y="4"/>
                  </a:lnTo>
                  <a:lnTo>
                    <a:pt x="0" y="3"/>
                  </a:lnTo>
                  <a:lnTo>
                    <a:pt x="1" y="1"/>
                  </a:lnTo>
                  <a:lnTo>
                    <a:pt x="3" y="1"/>
                  </a:lnTo>
                  <a:lnTo>
                    <a:pt x="4" y="2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33" y="0"/>
                  </a:lnTo>
                  <a:lnTo>
                    <a:pt x="36" y="1"/>
                  </a:lnTo>
                  <a:lnTo>
                    <a:pt x="38" y="2"/>
                  </a:lnTo>
                  <a:lnTo>
                    <a:pt x="40" y="3"/>
                  </a:lnTo>
                  <a:lnTo>
                    <a:pt x="42" y="4"/>
                  </a:lnTo>
                  <a:lnTo>
                    <a:pt x="44" y="4"/>
                  </a:lnTo>
                  <a:lnTo>
                    <a:pt x="45" y="4"/>
                  </a:lnTo>
                  <a:lnTo>
                    <a:pt x="47" y="5"/>
                  </a:lnTo>
                  <a:lnTo>
                    <a:pt x="49" y="6"/>
                  </a:lnTo>
                  <a:lnTo>
                    <a:pt x="50" y="7"/>
                  </a:lnTo>
                  <a:lnTo>
                    <a:pt x="50" y="9"/>
                  </a:lnTo>
                  <a:lnTo>
                    <a:pt x="50" y="10"/>
                  </a:lnTo>
                  <a:lnTo>
                    <a:pt x="51" y="12"/>
                  </a:lnTo>
                  <a:lnTo>
                    <a:pt x="54" y="12"/>
                  </a:lnTo>
                  <a:lnTo>
                    <a:pt x="57" y="12"/>
                  </a:lnTo>
                  <a:lnTo>
                    <a:pt x="60" y="13"/>
                  </a:lnTo>
                  <a:lnTo>
                    <a:pt x="61" y="13"/>
                  </a:lnTo>
                  <a:lnTo>
                    <a:pt x="61" y="15"/>
                  </a:lnTo>
                  <a:lnTo>
                    <a:pt x="61" y="16"/>
                  </a:lnTo>
                  <a:lnTo>
                    <a:pt x="59" y="17"/>
                  </a:lnTo>
                  <a:lnTo>
                    <a:pt x="58" y="17"/>
                  </a:lnTo>
                  <a:lnTo>
                    <a:pt x="56" y="18"/>
                  </a:lnTo>
                  <a:lnTo>
                    <a:pt x="58" y="19"/>
                  </a:lnTo>
                  <a:lnTo>
                    <a:pt x="60" y="19"/>
                  </a:lnTo>
                  <a:lnTo>
                    <a:pt x="63" y="19"/>
                  </a:lnTo>
                  <a:lnTo>
                    <a:pt x="65" y="18"/>
                  </a:lnTo>
                  <a:lnTo>
                    <a:pt x="67" y="17"/>
                  </a:lnTo>
                  <a:lnTo>
                    <a:pt x="70" y="17"/>
                  </a:lnTo>
                  <a:lnTo>
                    <a:pt x="72" y="18"/>
                  </a:lnTo>
                  <a:lnTo>
                    <a:pt x="74" y="20"/>
                  </a:lnTo>
                  <a:lnTo>
                    <a:pt x="76" y="23"/>
                  </a:lnTo>
                  <a:lnTo>
                    <a:pt x="76" y="26"/>
                  </a:lnTo>
                  <a:lnTo>
                    <a:pt x="75" y="29"/>
                  </a:lnTo>
                  <a:lnTo>
                    <a:pt x="74" y="33"/>
                  </a:lnTo>
                  <a:lnTo>
                    <a:pt x="72" y="36"/>
                  </a:lnTo>
                  <a:lnTo>
                    <a:pt x="71" y="36"/>
                  </a:lnTo>
                  <a:lnTo>
                    <a:pt x="70" y="36"/>
                  </a:lnTo>
                  <a:lnTo>
                    <a:pt x="60" y="34"/>
                  </a:lnTo>
                  <a:lnTo>
                    <a:pt x="51" y="35"/>
                  </a:lnTo>
                  <a:lnTo>
                    <a:pt x="51" y="36"/>
                  </a:lnTo>
                  <a:lnTo>
                    <a:pt x="50" y="37"/>
                  </a:lnTo>
                  <a:lnTo>
                    <a:pt x="50" y="39"/>
                  </a:lnTo>
                  <a:lnTo>
                    <a:pt x="49" y="40"/>
                  </a:lnTo>
                  <a:lnTo>
                    <a:pt x="46" y="42"/>
                  </a:lnTo>
                  <a:lnTo>
                    <a:pt x="44" y="43"/>
                  </a:lnTo>
                  <a:lnTo>
                    <a:pt x="42" y="44"/>
                  </a:lnTo>
                  <a:lnTo>
                    <a:pt x="39" y="43"/>
                  </a:lnTo>
                  <a:lnTo>
                    <a:pt x="39" y="42"/>
                  </a:lnTo>
                  <a:lnTo>
                    <a:pt x="39" y="40"/>
                  </a:lnTo>
                  <a:lnTo>
                    <a:pt x="38" y="39"/>
                  </a:lnTo>
                  <a:lnTo>
                    <a:pt x="38" y="38"/>
                  </a:lnTo>
                  <a:lnTo>
                    <a:pt x="35" y="37"/>
                  </a:lnTo>
                  <a:lnTo>
                    <a:pt x="33" y="37"/>
                  </a:lnTo>
                  <a:lnTo>
                    <a:pt x="31" y="37"/>
                  </a:lnTo>
                  <a:lnTo>
                    <a:pt x="29" y="39"/>
                  </a:lnTo>
                  <a:lnTo>
                    <a:pt x="29" y="40"/>
                  </a:lnTo>
                  <a:lnTo>
                    <a:pt x="29" y="42"/>
                  </a:lnTo>
                  <a:lnTo>
                    <a:pt x="28" y="43"/>
                  </a:lnTo>
                  <a:lnTo>
                    <a:pt x="23" y="51"/>
                  </a:lnTo>
                  <a:lnTo>
                    <a:pt x="18" y="60"/>
                  </a:lnTo>
                  <a:lnTo>
                    <a:pt x="16" y="62"/>
                  </a:lnTo>
                  <a:lnTo>
                    <a:pt x="15" y="63"/>
                  </a:lnTo>
                  <a:lnTo>
                    <a:pt x="13" y="63"/>
                  </a:lnTo>
                  <a:lnTo>
                    <a:pt x="12" y="63"/>
                  </a:lnTo>
                  <a:lnTo>
                    <a:pt x="12" y="62"/>
                  </a:lnTo>
                  <a:lnTo>
                    <a:pt x="10" y="60"/>
                  </a:lnTo>
                  <a:lnTo>
                    <a:pt x="9" y="57"/>
                  </a:lnTo>
                  <a:lnTo>
                    <a:pt x="8" y="55"/>
                  </a:lnTo>
                  <a:lnTo>
                    <a:pt x="8" y="54"/>
                  </a:lnTo>
                  <a:lnTo>
                    <a:pt x="7" y="53"/>
                  </a:lnTo>
                  <a:lnTo>
                    <a:pt x="6" y="51"/>
                  </a:lnTo>
                  <a:lnTo>
                    <a:pt x="7" y="50"/>
                  </a:lnTo>
                  <a:lnTo>
                    <a:pt x="7" y="49"/>
                  </a:lnTo>
                  <a:lnTo>
                    <a:pt x="8" y="49"/>
                  </a:lnTo>
                  <a:lnTo>
                    <a:pt x="8" y="46"/>
                  </a:lnTo>
                  <a:lnTo>
                    <a:pt x="7" y="43"/>
                  </a:lnTo>
                  <a:lnTo>
                    <a:pt x="5" y="41"/>
                  </a:lnTo>
                  <a:lnTo>
                    <a:pt x="4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4" y="35"/>
                  </a:lnTo>
                  <a:lnTo>
                    <a:pt x="5" y="34"/>
                  </a:lnTo>
                  <a:lnTo>
                    <a:pt x="7" y="33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6" y="24"/>
                  </a:lnTo>
                  <a:lnTo>
                    <a:pt x="6" y="23"/>
                  </a:lnTo>
                  <a:lnTo>
                    <a:pt x="7" y="22"/>
                  </a:lnTo>
                  <a:lnTo>
                    <a:pt x="8" y="21"/>
                  </a:lnTo>
                  <a:lnTo>
                    <a:pt x="8" y="19"/>
                  </a:lnTo>
                  <a:lnTo>
                    <a:pt x="8" y="18"/>
                  </a:lnTo>
                  <a:lnTo>
                    <a:pt x="7" y="17"/>
                  </a:lnTo>
                  <a:lnTo>
                    <a:pt x="5" y="16"/>
                  </a:lnTo>
                  <a:lnTo>
                    <a:pt x="5" y="14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79AD75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66" name="Freeform 193"/>
            <p:cNvSpPr>
              <a:spLocks/>
            </p:cNvSpPr>
            <p:nvPr/>
          </p:nvSpPr>
          <p:spPr bwMode="gray">
            <a:xfrm>
              <a:off x="3725" y="1298"/>
              <a:ext cx="99" cy="82"/>
            </a:xfrm>
            <a:custGeom>
              <a:avLst/>
              <a:gdLst>
                <a:gd name="T0" fmla="*/ 7 w 76"/>
                <a:gd name="T1" fmla="*/ 14 h 63"/>
                <a:gd name="T2" fmla="*/ 5 w 76"/>
                <a:gd name="T3" fmla="*/ 10 h 63"/>
                <a:gd name="T4" fmla="*/ 1 w 76"/>
                <a:gd name="T5" fmla="*/ 8 h 63"/>
                <a:gd name="T6" fmla="*/ 0 w 76"/>
                <a:gd name="T7" fmla="*/ 4 h 63"/>
                <a:gd name="T8" fmla="*/ 1 w 76"/>
                <a:gd name="T9" fmla="*/ 1 h 63"/>
                <a:gd name="T10" fmla="*/ 4 w 76"/>
                <a:gd name="T11" fmla="*/ 1 h 63"/>
                <a:gd name="T12" fmla="*/ 5 w 76"/>
                <a:gd name="T13" fmla="*/ 3 h 63"/>
                <a:gd name="T14" fmla="*/ 13 w 76"/>
                <a:gd name="T15" fmla="*/ 1 h 63"/>
                <a:gd name="T16" fmla="*/ 20 w 76"/>
                <a:gd name="T17" fmla="*/ 0 h 63"/>
                <a:gd name="T18" fmla="*/ 43 w 76"/>
                <a:gd name="T19" fmla="*/ 0 h 63"/>
                <a:gd name="T20" fmla="*/ 49 w 76"/>
                <a:gd name="T21" fmla="*/ 3 h 63"/>
                <a:gd name="T22" fmla="*/ 55 w 76"/>
                <a:gd name="T23" fmla="*/ 5 h 63"/>
                <a:gd name="T24" fmla="*/ 59 w 76"/>
                <a:gd name="T25" fmla="*/ 5 h 63"/>
                <a:gd name="T26" fmla="*/ 64 w 76"/>
                <a:gd name="T27" fmla="*/ 8 h 63"/>
                <a:gd name="T28" fmla="*/ 65 w 76"/>
                <a:gd name="T29" fmla="*/ 12 h 63"/>
                <a:gd name="T30" fmla="*/ 66 w 76"/>
                <a:gd name="T31" fmla="*/ 16 h 63"/>
                <a:gd name="T32" fmla="*/ 74 w 76"/>
                <a:gd name="T33" fmla="*/ 16 h 63"/>
                <a:gd name="T34" fmla="*/ 79 w 76"/>
                <a:gd name="T35" fmla="*/ 17 h 63"/>
                <a:gd name="T36" fmla="*/ 79 w 76"/>
                <a:gd name="T37" fmla="*/ 21 h 63"/>
                <a:gd name="T38" fmla="*/ 76 w 76"/>
                <a:gd name="T39" fmla="*/ 22 h 63"/>
                <a:gd name="T40" fmla="*/ 76 w 76"/>
                <a:gd name="T41" fmla="*/ 25 h 63"/>
                <a:gd name="T42" fmla="*/ 82 w 76"/>
                <a:gd name="T43" fmla="*/ 25 h 63"/>
                <a:gd name="T44" fmla="*/ 87 w 76"/>
                <a:gd name="T45" fmla="*/ 22 h 63"/>
                <a:gd name="T46" fmla="*/ 94 w 76"/>
                <a:gd name="T47" fmla="*/ 23 h 63"/>
                <a:gd name="T48" fmla="*/ 99 w 76"/>
                <a:gd name="T49" fmla="*/ 30 h 63"/>
                <a:gd name="T50" fmla="*/ 98 w 76"/>
                <a:gd name="T51" fmla="*/ 38 h 63"/>
                <a:gd name="T52" fmla="*/ 94 w 76"/>
                <a:gd name="T53" fmla="*/ 47 h 63"/>
                <a:gd name="T54" fmla="*/ 91 w 76"/>
                <a:gd name="T55" fmla="*/ 47 h 63"/>
                <a:gd name="T56" fmla="*/ 78 w 76"/>
                <a:gd name="T57" fmla="*/ 44 h 63"/>
                <a:gd name="T58" fmla="*/ 66 w 76"/>
                <a:gd name="T59" fmla="*/ 47 h 63"/>
                <a:gd name="T60" fmla="*/ 65 w 76"/>
                <a:gd name="T61" fmla="*/ 51 h 63"/>
                <a:gd name="T62" fmla="*/ 60 w 76"/>
                <a:gd name="T63" fmla="*/ 55 h 63"/>
                <a:gd name="T64" fmla="*/ 55 w 76"/>
                <a:gd name="T65" fmla="*/ 57 h 63"/>
                <a:gd name="T66" fmla="*/ 51 w 76"/>
                <a:gd name="T67" fmla="*/ 55 h 63"/>
                <a:gd name="T68" fmla="*/ 49 w 76"/>
                <a:gd name="T69" fmla="*/ 51 h 63"/>
                <a:gd name="T70" fmla="*/ 46 w 76"/>
                <a:gd name="T71" fmla="*/ 48 h 63"/>
                <a:gd name="T72" fmla="*/ 40 w 76"/>
                <a:gd name="T73" fmla="*/ 48 h 63"/>
                <a:gd name="T74" fmla="*/ 38 w 76"/>
                <a:gd name="T75" fmla="*/ 52 h 63"/>
                <a:gd name="T76" fmla="*/ 36 w 76"/>
                <a:gd name="T77" fmla="*/ 56 h 63"/>
                <a:gd name="T78" fmla="*/ 23 w 76"/>
                <a:gd name="T79" fmla="*/ 78 h 63"/>
                <a:gd name="T80" fmla="*/ 20 w 76"/>
                <a:gd name="T81" fmla="*/ 82 h 63"/>
                <a:gd name="T82" fmla="*/ 16 w 76"/>
                <a:gd name="T83" fmla="*/ 82 h 63"/>
                <a:gd name="T84" fmla="*/ 13 w 76"/>
                <a:gd name="T85" fmla="*/ 78 h 63"/>
                <a:gd name="T86" fmla="*/ 10 w 76"/>
                <a:gd name="T87" fmla="*/ 72 h 63"/>
                <a:gd name="T88" fmla="*/ 9 w 76"/>
                <a:gd name="T89" fmla="*/ 69 h 63"/>
                <a:gd name="T90" fmla="*/ 8 w 76"/>
                <a:gd name="T91" fmla="*/ 66 h 63"/>
                <a:gd name="T92" fmla="*/ 9 w 76"/>
                <a:gd name="T93" fmla="*/ 64 h 63"/>
                <a:gd name="T94" fmla="*/ 10 w 76"/>
                <a:gd name="T95" fmla="*/ 60 h 63"/>
                <a:gd name="T96" fmla="*/ 7 w 76"/>
                <a:gd name="T97" fmla="*/ 53 h 63"/>
                <a:gd name="T98" fmla="*/ 4 w 76"/>
                <a:gd name="T99" fmla="*/ 48 h 63"/>
                <a:gd name="T100" fmla="*/ 5 w 76"/>
                <a:gd name="T101" fmla="*/ 46 h 63"/>
                <a:gd name="T102" fmla="*/ 9 w 76"/>
                <a:gd name="T103" fmla="*/ 43 h 63"/>
                <a:gd name="T104" fmla="*/ 10 w 76"/>
                <a:gd name="T105" fmla="*/ 38 h 63"/>
                <a:gd name="T106" fmla="*/ 8 w 76"/>
                <a:gd name="T107" fmla="*/ 34 h 63"/>
                <a:gd name="T108" fmla="*/ 8 w 76"/>
                <a:gd name="T109" fmla="*/ 30 h 63"/>
                <a:gd name="T110" fmla="*/ 10 w 76"/>
                <a:gd name="T111" fmla="*/ 27 h 63"/>
                <a:gd name="T112" fmla="*/ 10 w 76"/>
                <a:gd name="T113" fmla="*/ 23 h 63"/>
                <a:gd name="T114" fmla="*/ 7 w 76"/>
                <a:gd name="T115" fmla="*/ 21 h 63"/>
                <a:gd name="T116" fmla="*/ 7 w 76"/>
                <a:gd name="T117" fmla="*/ 17 h 63"/>
                <a:gd name="T118" fmla="*/ 7 w 76"/>
                <a:gd name="T119" fmla="*/ 17 h 6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6"/>
                <a:gd name="T181" fmla="*/ 0 h 63"/>
                <a:gd name="T182" fmla="*/ 76 w 76"/>
                <a:gd name="T183" fmla="*/ 63 h 6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6" h="63">
                  <a:moveTo>
                    <a:pt x="5" y="13"/>
                  </a:moveTo>
                  <a:lnTo>
                    <a:pt x="5" y="11"/>
                  </a:lnTo>
                  <a:lnTo>
                    <a:pt x="5" y="10"/>
                  </a:lnTo>
                  <a:lnTo>
                    <a:pt x="4" y="8"/>
                  </a:lnTo>
                  <a:lnTo>
                    <a:pt x="3" y="7"/>
                  </a:lnTo>
                  <a:lnTo>
                    <a:pt x="1" y="6"/>
                  </a:lnTo>
                  <a:lnTo>
                    <a:pt x="1" y="4"/>
                  </a:lnTo>
                  <a:lnTo>
                    <a:pt x="0" y="3"/>
                  </a:lnTo>
                  <a:lnTo>
                    <a:pt x="1" y="1"/>
                  </a:lnTo>
                  <a:lnTo>
                    <a:pt x="3" y="1"/>
                  </a:lnTo>
                  <a:lnTo>
                    <a:pt x="4" y="2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33" y="0"/>
                  </a:lnTo>
                  <a:lnTo>
                    <a:pt x="36" y="1"/>
                  </a:lnTo>
                  <a:lnTo>
                    <a:pt x="38" y="2"/>
                  </a:lnTo>
                  <a:lnTo>
                    <a:pt x="40" y="3"/>
                  </a:lnTo>
                  <a:lnTo>
                    <a:pt x="42" y="4"/>
                  </a:lnTo>
                  <a:lnTo>
                    <a:pt x="44" y="4"/>
                  </a:lnTo>
                  <a:lnTo>
                    <a:pt x="45" y="4"/>
                  </a:lnTo>
                  <a:lnTo>
                    <a:pt x="47" y="5"/>
                  </a:lnTo>
                  <a:lnTo>
                    <a:pt x="49" y="6"/>
                  </a:lnTo>
                  <a:lnTo>
                    <a:pt x="50" y="7"/>
                  </a:lnTo>
                  <a:lnTo>
                    <a:pt x="50" y="9"/>
                  </a:lnTo>
                  <a:lnTo>
                    <a:pt x="50" y="10"/>
                  </a:lnTo>
                  <a:lnTo>
                    <a:pt x="51" y="12"/>
                  </a:lnTo>
                  <a:lnTo>
                    <a:pt x="54" y="12"/>
                  </a:lnTo>
                  <a:lnTo>
                    <a:pt x="57" y="12"/>
                  </a:lnTo>
                  <a:lnTo>
                    <a:pt x="60" y="13"/>
                  </a:lnTo>
                  <a:lnTo>
                    <a:pt x="61" y="13"/>
                  </a:lnTo>
                  <a:lnTo>
                    <a:pt x="61" y="15"/>
                  </a:lnTo>
                  <a:lnTo>
                    <a:pt x="61" y="16"/>
                  </a:lnTo>
                  <a:lnTo>
                    <a:pt x="59" y="17"/>
                  </a:lnTo>
                  <a:lnTo>
                    <a:pt x="58" y="17"/>
                  </a:lnTo>
                  <a:lnTo>
                    <a:pt x="56" y="18"/>
                  </a:lnTo>
                  <a:lnTo>
                    <a:pt x="58" y="19"/>
                  </a:lnTo>
                  <a:lnTo>
                    <a:pt x="60" y="19"/>
                  </a:lnTo>
                  <a:lnTo>
                    <a:pt x="63" y="19"/>
                  </a:lnTo>
                  <a:lnTo>
                    <a:pt x="65" y="18"/>
                  </a:lnTo>
                  <a:lnTo>
                    <a:pt x="67" y="17"/>
                  </a:lnTo>
                  <a:lnTo>
                    <a:pt x="70" y="17"/>
                  </a:lnTo>
                  <a:lnTo>
                    <a:pt x="72" y="18"/>
                  </a:lnTo>
                  <a:lnTo>
                    <a:pt x="74" y="20"/>
                  </a:lnTo>
                  <a:lnTo>
                    <a:pt x="76" y="23"/>
                  </a:lnTo>
                  <a:lnTo>
                    <a:pt x="76" y="26"/>
                  </a:lnTo>
                  <a:lnTo>
                    <a:pt x="75" y="29"/>
                  </a:lnTo>
                  <a:lnTo>
                    <a:pt x="74" y="33"/>
                  </a:lnTo>
                  <a:lnTo>
                    <a:pt x="72" y="36"/>
                  </a:lnTo>
                  <a:lnTo>
                    <a:pt x="71" y="36"/>
                  </a:lnTo>
                  <a:lnTo>
                    <a:pt x="70" y="36"/>
                  </a:lnTo>
                  <a:lnTo>
                    <a:pt x="60" y="34"/>
                  </a:lnTo>
                  <a:lnTo>
                    <a:pt x="51" y="35"/>
                  </a:lnTo>
                  <a:lnTo>
                    <a:pt x="51" y="36"/>
                  </a:lnTo>
                  <a:lnTo>
                    <a:pt x="50" y="37"/>
                  </a:lnTo>
                  <a:lnTo>
                    <a:pt x="50" y="39"/>
                  </a:lnTo>
                  <a:lnTo>
                    <a:pt x="49" y="40"/>
                  </a:lnTo>
                  <a:lnTo>
                    <a:pt x="46" y="42"/>
                  </a:lnTo>
                  <a:lnTo>
                    <a:pt x="44" y="43"/>
                  </a:lnTo>
                  <a:lnTo>
                    <a:pt x="42" y="44"/>
                  </a:lnTo>
                  <a:lnTo>
                    <a:pt x="39" y="43"/>
                  </a:lnTo>
                  <a:lnTo>
                    <a:pt x="39" y="42"/>
                  </a:lnTo>
                  <a:lnTo>
                    <a:pt x="39" y="40"/>
                  </a:lnTo>
                  <a:lnTo>
                    <a:pt x="38" y="39"/>
                  </a:lnTo>
                  <a:lnTo>
                    <a:pt x="38" y="38"/>
                  </a:lnTo>
                  <a:lnTo>
                    <a:pt x="35" y="37"/>
                  </a:lnTo>
                  <a:lnTo>
                    <a:pt x="33" y="37"/>
                  </a:lnTo>
                  <a:lnTo>
                    <a:pt x="31" y="37"/>
                  </a:lnTo>
                  <a:lnTo>
                    <a:pt x="29" y="39"/>
                  </a:lnTo>
                  <a:lnTo>
                    <a:pt x="29" y="40"/>
                  </a:lnTo>
                  <a:lnTo>
                    <a:pt x="29" y="42"/>
                  </a:lnTo>
                  <a:lnTo>
                    <a:pt x="28" y="43"/>
                  </a:lnTo>
                  <a:lnTo>
                    <a:pt x="23" y="51"/>
                  </a:lnTo>
                  <a:lnTo>
                    <a:pt x="18" y="60"/>
                  </a:lnTo>
                  <a:lnTo>
                    <a:pt x="16" y="62"/>
                  </a:lnTo>
                  <a:lnTo>
                    <a:pt x="15" y="63"/>
                  </a:lnTo>
                  <a:lnTo>
                    <a:pt x="13" y="63"/>
                  </a:lnTo>
                  <a:lnTo>
                    <a:pt x="12" y="63"/>
                  </a:lnTo>
                  <a:lnTo>
                    <a:pt x="12" y="62"/>
                  </a:lnTo>
                  <a:lnTo>
                    <a:pt x="10" y="60"/>
                  </a:lnTo>
                  <a:lnTo>
                    <a:pt x="9" y="57"/>
                  </a:lnTo>
                  <a:lnTo>
                    <a:pt x="8" y="55"/>
                  </a:lnTo>
                  <a:lnTo>
                    <a:pt x="8" y="54"/>
                  </a:lnTo>
                  <a:lnTo>
                    <a:pt x="7" y="53"/>
                  </a:lnTo>
                  <a:lnTo>
                    <a:pt x="6" y="51"/>
                  </a:lnTo>
                  <a:lnTo>
                    <a:pt x="7" y="50"/>
                  </a:lnTo>
                  <a:lnTo>
                    <a:pt x="7" y="49"/>
                  </a:lnTo>
                  <a:lnTo>
                    <a:pt x="8" y="49"/>
                  </a:lnTo>
                  <a:lnTo>
                    <a:pt x="8" y="46"/>
                  </a:lnTo>
                  <a:lnTo>
                    <a:pt x="7" y="43"/>
                  </a:lnTo>
                  <a:lnTo>
                    <a:pt x="5" y="41"/>
                  </a:lnTo>
                  <a:lnTo>
                    <a:pt x="4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4" y="35"/>
                  </a:lnTo>
                  <a:lnTo>
                    <a:pt x="5" y="34"/>
                  </a:lnTo>
                  <a:lnTo>
                    <a:pt x="7" y="33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6" y="24"/>
                  </a:lnTo>
                  <a:lnTo>
                    <a:pt x="6" y="23"/>
                  </a:lnTo>
                  <a:lnTo>
                    <a:pt x="7" y="22"/>
                  </a:lnTo>
                  <a:lnTo>
                    <a:pt x="8" y="21"/>
                  </a:lnTo>
                  <a:lnTo>
                    <a:pt x="8" y="19"/>
                  </a:lnTo>
                  <a:lnTo>
                    <a:pt x="8" y="18"/>
                  </a:lnTo>
                  <a:lnTo>
                    <a:pt x="7" y="17"/>
                  </a:lnTo>
                  <a:lnTo>
                    <a:pt x="5" y="16"/>
                  </a:lnTo>
                  <a:lnTo>
                    <a:pt x="5" y="14"/>
                  </a:lnTo>
                  <a:lnTo>
                    <a:pt x="5" y="13"/>
                  </a:lnTo>
                </a:path>
              </a:pathLst>
            </a:custGeom>
            <a:solidFill>
              <a:srgbClr val="79AD75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4" name="Group 197"/>
          <p:cNvGrpSpPr>
            <a:grpSpLocks/>
          </p:cNvGrpSpPr>
          <p:nvPr/>
        </p:nvGrpSpPr>
        <p:grpSpPr bwMode="auto">
          <a:xfrm>
            <a:off x="2895600" y="3124200"/>
            <a:ext cx="3124200" cy="1066800"/>
            <a:chOff x="1824" y="2064"/>
            <a:chExt cx="1968" cy="672"/>
          </a:xfrm>
        </p:grpSpPr>
        <p:sp>
          <p:nvSpPr>
            <p:cNvPr id="36870" name="Oval 194"/>
            <p:cNvSpPr>
              <a:spLocks noChangeArrowheads="1"/>
            </p:cNvSpPr>
            <p:nvPr/>
          </p:nvSpPr>
          <p:spPr bwMode="gray">
            <a:xfrm>
              <a:off x="3701" y="2645"/>
              <a:ext cx="91" cy="91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760000"/>
                </a:gs>
              </a:gsLst>
              <a:path path="shape">
                <a:fillToRect l="50000" t="50000" r="50000" b="50000"/>
              </a:path>
            </a:gradFill>
            <a:ln w="9525" algn="ctr">
              <a:noFill/>
              <a:round/>
              <a:headEnd/>
              <a:tailEnd/>
            </a:ln>
          </p:spPr>
          <p:txBody>
            <a:bodyPr wrap="none" anchor="ctr"/>
            <a:lstStyle/>
            <a:p>
              <a:pPr algn="ctr" eaLnBrk="0" hangingPunct="0"/>
              <a:endParaRPr lang="ru-RU">
                <a:solidFill>
                  <a:srgbClr val="FFFFFF"/>
                </a:solidFill>
              </a:endParaRPr>
            </a:p>
          </p:txBody>
        </p:sp>
        <p:sp>
          <p:nvSpPr>
            <p:cNvPr id="36871" name="Freeform 195"/>
            <p:cNvSpPr>
              <a:spLocks/>
            </p:cNvSpPr>
            <p:nvPr/>
          </p:nvSpPr>
          <p:spPr bwMode="gray">
            <a:xfrm flipV="1">
              <a:off x="1867" y="2352"/>
              <a:ext cx="1860" cy="338"/>
            </a:xfrm>
            <a:custGeom>
              <a:avLst/>
              <a:gdLst>
                <a:gd name="T0" fmla="*/ 0 w 1951"/>
                <a:gd name="T1" fmla="*/ 338 h 816"/>
                <a:gd name="T2" fmla="*/ 1427 w 1951"/>
                <a:gd name="T3" fmla="*/ 338 h 816"/>
                <a:gd name="T4" fmla="*/ 1860 w 1951"/>
                <a:gd name="T5" fmla="*/ 0 h 816"/>
                <a:gd name="T6" fmla="*/ 0 60000 65536"/>
                <a:gd name="T7" fmla="*/ 0 60000 65536"/>
                <a:gd name="T8" fmla="*/ 0 60000 65536"/>
                <a:gd name="T9" fmla="*/ 0 w 1951"/>
                <a:gd name="T10" fmla="*/ 0 h 816"/>
                <a:gd name="T11" fmla="*/ 1951 w 1951"/>
                <a:gd name="T12" fmla="*/ 816 h 8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951" h="816">
                  <a:moveTo>
                    <a:pt x="0" y="816"/>
                  </a:moveTo>
                  <a:lnTo>
                    <a:pt x="1497" y="816"/>
                  </a:lnTo>
                  <a:lnTo>
                    <a:pt x="1951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6872" name="Text Box 196"/>
            <p:cNvSpPr txBox="1">
              <a:spLocks noChangeArrowheads="1"/>
            </p:cNvSpPr>
            <p:nvPr/>
          </p:nvSpPr>
          <p:spPr bwMode="auto">
            <a:xfrm>
              <a:off x="1824" y="2064"/>
              <a:ext cx="1140" cy="231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>
                  <a:solidFill>
                    <a:srgbClr val="000000"/>
                  </a:solidFill>
                </a:rPr>
                <a:t>Click to add text</a:t>
              </a:r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ru-RU" sz="2400" dirty="0" smtClean="0"/>
              <a:t>НЕ ИСПОЛЬЗОВАТЬ ЛОГОТИПЫ НА КАЖДОМ СЛАЙДЕ</a:t>
            </a:r>
          </a:p>
          <a:p>
            <a:r>
              <a:rPr lang="ru-RU" sz="2400" dirty="0" smtClean="0"/>
              <a:t>НЕОБЫЧНЫЕ ШРИФТЫ (ОЧЕНЬ ОСТОРОЖНО - НЕСОВМЕСТИМОСТЬ)</a:t>
            </a:r>
          </a:p>
          <a:p>
            <a:r>
              <a:rPr lang="ru-RU" sz="2400" dirty="0" smtClean="0"/>
              <a:t>ИЛЛЮСТРАЦИИ  (ФОТОГРАФИИ) ДОЛЖНЫ БЫТЬ ПОДПИСАНЫ</a:t>
            </a:r>
          </a:p>
          <a:p>
            <a:r>
              <a:rPr lang="ru-RU" sz="2400" dirty="0" smtClean="0"/>
              <a:t>ШРИФТ: ЗАГОЛОВОК  40 – 60, ОСНОВНОЙ 20 – 24</a:t>
            </a:r>
          </a:p>
          <a:p>
            <a:r>
              <a:rPr lang="ru-RU" sz="2400" dirty="0" smtClean="0"/>
              <a:t>ИСПОЛЬЗОВАТЬ В ОФОРМЛЕНИИ ТОЛЬКО 3 ЦВЕТА</a:t>
            </a:r>
            <a:endParaRPr lang="ru-RU" sz="2400" dirty="0"/>
          </a:p>
        </p:txBody>
      </p:sp>
      <p:sp>
        <p:nvSpPr>
          <p:cNvPr id="5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>
            <a:normAutofit fontScale="90000"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r>
              <a:rPr lang="ru-RU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НЕОБХОДИМЫЕ ПРАВИЛА</a:t>
            </a:r>
            <a:br>
              <a:rPr lang="ru-RU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</a:br>
            <a:r>
              <a:rPr lang="ru-RU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ОФОРМЛЕНИЯ</a:t>
            </a:r>
            <a:endParaRPr lang="ru-RU" b="1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</p:spTree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000364" y="2857496"/>
            <a:ext cx="2928958" cy="1015663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r>
              <a:rPr lang="ru-RU" sz="60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ЦИФРЫ</a:t>
            </a:r>
            <a:endParaRPr lang="ru-RU" sz="6000" b="1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</p:spTree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3"/>
          <p:cNvSpPr>
            <a:spLocks/>
          </p:cNvSpPr>
          <p:nvPr/>
        </p:nvSpPr>
        <p:spPr bwMode="gray">
          <a:xfrm>
            <a:off x="722313" y="2012950"/>
            <a:ext cx="738187" cy="1152525"/>
          </a:xfrm>
          <a:custGeom>
            <a:avLst/>
            <a:gdLst/>
            <a:ahLst/>
            <a:cxnLst>
              <a:cxn ang="0">
                <a:pos x="348" y="682"/>
              </a:cxn>
              <a:cxn ang="0">
                <a:pos x="340" y="734"/>
              </a:cxn>
              <a:cxn ang="0">
                <a:pos x="352" y="770"/>
              </a:cxn>
              <a:cxn ang="0">
                <a:pos x="390" y="786"/>
              </a:cxn>
              <a:cxn ang="0">
                <a:pos x="434" y="800"/>
              </a:cxn>
              <a:cxn ang="0">
                <a:pos x="436" y="826"/>
              </a:cxn>
              <a:cxn ang="0">
                <a:pos x="400" y="838"/>
              </a:cxn>
              <a:cxn ang="0">
                <a:pos x="382" y="836"/>
              </a:cxn>
              <a:cxn ang="0">
                <a:pos x="288" y="828"/>
              </a:cxn>
              <a:cxn ang="0">
                <a:pos x="144" y="828"/>
              </a:cxn>
              <a:cxn ang="0">
                <a:pos x="42" y="840"/>
              </a:cxn>
              <a:cxn ang="0">
                <a:pos x="16" y="840"/>
              </a:cxn>
              <a:cxn ang="0">
                <a:pos x="4" y="832"/>
              </a:cxn>
              <a:cxn ang="0">
                <a:pos x="0" y="820"/>
              </a:cxn>
              <a:cxn ang="0">
                <a:pos x="4" y="804"/>
              </a:cxn>
              <a:cxn ang="0">
                <a:pos x="14" y="794"/>
              </a:cxn>
              <a:cxn ang="0">
                <a:pos x="32" y="790"/>
              </a:cxn>
              <a:cxn ang="0">
                <a:pos x="76" y="780"/>
              </a:cxn>
              <a:cxn ang="0">
                <a:pos x="120" y="750"/>
              </a:cxn>
              <a:cxn ang="0">
                <a:pos x="154" y="678"/>
              </a:cxn>
              <a:cxn ang="0">
                <a:pos x="300" y="168"/>
              </a:cxn>
              <a:cxn ang="0">
                <a:pos x="300" y="144"/>
              </a:cxn>
              <a:cxn ang="0">
                <a:pos x="292" y="134"/>
              </a:cxn>
              <a:cxn ang="0">
                <a:pos x="280" y="130"/>
              </a:cxn>
              <a:cxn ang="0">
                <a:pos x="258" y="136"/>
              </a:cxn>
              <a:cxn ang="0">
                <a:pos x="206" y="150"/>
              </a:cxn>
              <a:cxn ang="0">
                <a:pos x="170" y="156"/>
              </a:cxn>
              <a:cxn ang="0">
                <a:pos x="156" y="152"/>
              </a:cxn>
              <a:cxn ang="0">
                <a:pos x="150" y="142"/>
              </a:cxn>
              <a:cxn ang="0">
                <a:pos x="154" y="122"/>
              </a:cxn>
              <a:cxn ang="0">
                <a:pos x="198" y="98"/>
              </a:cxn>
              <a:cxn ang="0">
                <a:pos x="262" y="80"/>
              </a:cxn>
              <a:cxn ang="0">
                <a:pos x="506" y="2"/>
              </a:cxn>
              <a:cxn ang="0">
                <a:pos x="520" y="0"/>
              </a:cxn>
              <a:cxn ang="0">
                <a:pos x="532" y="2"/>
              </a:cxn>
              <a:cxn ang="0">
                <a:pos x="538" y="12"/>
              </a:cxn>
              <a:cxn ang="0">
                <a:pos x="538" y="22"/>
              </a:cxn>
              <a:cxn ang="0">
                <a:pos x="534" y="36"/>
              </a:cxn>
            </a:cxnLst>
            <a:rect l="0" t="0" r="r" b="b"/>
            <a:pathLst>
              <a:path w="538" h="840">
                <a:moveTo>
                  <a:pt x="532" y="46"/>
                </a:moveTo>
                <a:lnTo>
                  <a:pt x="348" y="682"/>
                </a:lnTo>
                <a:lnTo>
                  <a:pt x="342" y="710"/>
                </a:lnTo>
                <a:lnTo>
                  <a:pt x="340" y="734"/>
                </a:lnTo>
                <a:lnTo>
                  <a:pt x="342" y="754"/>
                </a:lnTo>
                <a:lnTo>
                  <a:pt x="352" y="770"/>
                </a:lnTo>
                <a:lnTo>
                  <a:pt x="368" y="782"/>
                </a:lnTo>
                <a:lnTo>
                  <a:pt x="390" y="786"/>
                </a:lnTo>
                <a:lnTo>
                  <a:pt x="418" y="792"/>
                </a:lnTo>
                <a:lnTo>
                  <a:pt x="434" y="800"/>
                </a:lnTo>
                <a:lnTo>
                  <a:pt x="440" y="810"/>
                </a:lnTo>
                <a:lnTo>
                  <a:pt x="436" y="826"/>
                </a:lnTo>
                <a:lnTo>
                  <a:pt x="422" y="834"/>
                </a:lnTo>
                <a:lnTo>
                  <a:pt x="400" y="838"/>
                </a:lnTo>
                <a:lnTo>
                  <a:pt x="392" y="838"/>
                </a:lnTo>
                <a:lnTo>
                  <a:pt x="382" y="836"/>
                </a:lnTo>
                <a:lnTo>
                  <a:pt x="370" y="836"/>
                </a:lnTo>
                <a:lnTo>
                  <a:pt x="288" y="828"/>
                </a:lnTo>
                <a:lnTo>
                  <a:pt x="218" y="826"/>
                </a:lnTo>
                <a:lnTo>
                  <a:pt x="144" y="828"/>
                </a:lnTo>
                <a:lnTo>
                  <a:pt x="62" y="838"/>
                </a:lnTo>
                <a:lnTo>
                  <a:pt x="42" y="840"/>
                </a:lnTo>
                <a:lnTo>
                  <a:pt x="26" y="840"/>
                </a:lnTo>
                <a:lnTo>
                  <a:pt x="16" y="840"/>
                </a:lnTo>
                <a:lnTo>
                  <a:pt x="10" y="836"/>
                </a:lnTo>
                <a:lnTo>
                  <a:pt x="4" y="832"/>
                </a:lnTo>
                <a:lnTo>
                  <a:pt x="2" y="826"/>
                </a:lnTo>
                <a:lnTo>
                  <a:pt x="0" y="820"/>
                </a:lnTo>
                <a:lnTo>
                  <a:pt x="0" y="812"/>
                </a:lnTo>
                <a:lnTo>
                  <a:pt x="4" y="804"/>
                </a:lnTo>
                <a:lnTo>
                  <a:pt x="8" y="800"/>
                </a:lnTo>
                <a:lnTo>
                  <a:pt x="14" y="794"/>
                </a:lnTo>
                <a:lnTo>
                  <a:pt x="22" y="792"/>
                </a:lnTo>
                <a:lnTo>
                  <a:pt x="32" y="790"/>
                </a:lnTo>
                <a:lnTo>
                  <a:pt x="50" y="786"/>
                </a:lnTo>
                <a:lnTo>
                  <a:pt x="76" y="780"/>
                </a:lnTo>
                <a:lnTo>
                  <a:pt x="100" y="772"/>
                </a:lnTo>
                <a:lnTo>
                  <a:pt x="120" y="750"/>
                </a:lnTo>
                <a:lnTo>
                  <a:pt x="138" y="720"/>
                </a:lnTo>
                <a:lnTo>
                  <a:pt x="154" y="678"/>
                </a:lnTo>
                <a:lnTo>
                  <a:pt x="296" y="180"/>
                </a:lnTo>
                <a:lnTo>
                  <a:pt x="300" y="168"/>
                </a:lnTo>
                <a:lnTo>
                  <a:pt x="300" y="152"/>
                </a:lnTo>
                <a:lnTo>
                  <a:pt x="300" y="144"/>
                </a:lnTo>
                <a:lnTo>
                  <a:pt x="296" y="138"/>
                </a:lnTo>
                <a:lnTo>
                  <a:pt x="292" y="134"/>
                </a:lnTo>
                <a:lnTo>
                  <a:pt x="288" y="132"/>
                </a:lnTo>
                <a:lnTo>
                  <a:pt x="280" y="130"/>
                </a:lnTo>
                <a:lnTo>
                  <a:pt x="272" y="132"/>
                </a:lnTo>
                <a:lnTo>
                  <a:pt x="258" y="136"/>
                </a:lnTo>
                <a:lnTo>
                  <a:pt x="236" y="142"/>
                </a:lnTo>
                <a:lnTo>
                  <a:pt x="206" y="150"/>
                </a:lnTo>
                <a:lnTo>
                  <a:pt x="186" y="154"/>
                </a:lnTo>
                <a:lnTo>
                  <a:pt x="170" y="156"/>
                </a:lnTo>
                <a:lnTo>
                  <a:pt x="162" y="154"/>
                </a:lnTo>
                <a:lnTo>
                  <a:pt x="156" y="152"/>
                </a:lnTo>
                <a:lnTo>
                  <a:pt x="152" y="148"/>
                </a:lnTo>
                <a:lnTo>
                  <a:pt x="150" y="142"/>
                </a:lnTo>
                <a:lnTo>
                  <a:pt x="148" y="134"/>
                </a:lnTo>
                <a:lnTo>
                  <a:pt x="154" y="122"/>
                </a:lnTo>
                <a:lnTo>
                  <a:pt x="170" y="110"/>
                </a:lnTo>
                <a:lnTo>
                  <a:pt x="198" y="98"/>
                </a:lnTo>
                <a:lnTo>
                  <a:pt x="230" y="88"/>
                </a:lnTo>
                <a:lnTo>
                  <a:pt x="262" y="80"/>
                </a:lnTo>
                <a:lnTo>
                  <a:pt x="390" y="42"/>
                </a:lnTo>
                <a:lnTo>
                  <a:pt x="506" y="2"/>
                </a:lnTo>
                <a:lnTo>
                  <a:pt x="514" y="0"/>
                </a:lnTo>
                <a:lnTo>
                  <a:pt x="520" y="0"/>
                </a:lnTo>
                <a:lnTo>
                  <a:pt x="526" y="0"/>
                </a:lnTo>
                <a:lnTo>
                  <a:pt x="532" y="2"/>
                </a:lnTo>
                <a:lnTo>
                  <a:pt x="536" y="6"/>
                </a:lnTo>
                <a:lnTo>
                  <a:pt x="538" y="12"/>
                </a:lnTo>
                <a:lnTo>
                  <a:pt x="538" y="18"/>
                </a:lnTo>
                <a:lnTo>
                  <a:pt x="538" y="22"/>
                </a:lnTo>
                <a:lnTo>
                  <a:pt x="536" y="28"/>
                </a:lnTo>
                <a:lnTo>
                  <a:pt x="534" y="36"/>
                </a:lnTo>
                <a:lnTo>
                  <a:pt x="532" y="46"/>
                </a:lnTo>
                <a:close/>
              </a:path>
            </a:pathLst>
          </a:custGeom>
          <a:gradFill rotWithShape="1">
            <a:gsLst>
              <a:gs pos="0">
                <a:srgbClr val="FBE4AE"/>
              </a:gs>
              <a:gs pos="13000">
                <a:srgbClr val="BD922A"/>
              </a:gs>
              <a:gs pos="21001">
                <a:srgbClr val="BD922A"/>
              </a:gs>
              <a:gs pos="63000">
                <a:srgbClr val="FBE4AE"/>
              </a:gs>
              <a:gs pos="67000">
                <a:srgbClr val="BD922A"/>
              </a:gs>
              <a:gs pos="69000">
                <a:srgbClr val="835E17"/>
              </a:gs>
              <a:gs pos="82001">
                <a:srgbClr val="A28949"/>
              </a:gs>
              <a:gs pos="100000">
                <a:srgbClr val="FAE3B7"/>
              </a:gs>
            </a:gsLst>
            <a:lin ang="5400000" scaled="1"/>
          </a:gradFill>
          <a:ln w="0">
            <a:noFill/>
            <a:prstDash val="solid"/>
            <a:round/>
            <a:headEnd/>
            <a:tailEnd/>
          </a:ln>
          <a:effectLst/>
          <a:scene3d>
            <a:camera prst="legacyPerspectiveFront">
              <a:rot lat="20099999" lon="1500000" rev="0"/>
            </a:camera>
            <a:lightRig rig="legacyFlat4" dir="b"/>
          </a:scene3d>
          <a:sp3d extrusionH="430200" prstMaterial="legacyMatte">
            <a:bevelT w="13500" h="13500" prst="angle"/>
            <a:bevelB w="13500" h="13500" prst="angle"/>
            <a:extrusionClr>
              <a:srgbClr val="FBE4AE"/>
            </a:extrusionClr>
          </a:sp3d>
        </p:spPr>
        <p:txBody>
          <a:bodyPr>
            <a:flatTx/>
          </a:bodyPr>
          <a:lstStyle/>
          <a:p>
            <a:endParaRPr lang="ru-RU"/>
          </a:p>
        </p:txBody>
      </p:sp>
      <p:sp>
        <p:nvSpPr>
          <p:cNvPr id="3" name="Freeform 4"/>
          <p:cNvSpPr>
            <a:spLocks/>
          </p:cNvSpPr>
          <p:nvPr/>
        </p:nvSpPr>
        <p:spPr bwMode="gray">
          <a:xfrm>
            <a:off x="2227263" y="2038350"/>
            <a:ext cx="1004887" cy="1131888"/>
          </a:xfrm>
          <a:custGeom>
            <a:avLst/>
            <a:gdLst/>
            <a:ahLst/>
            <a:cxnLst>
              <a:cxn ang="0">
                <a:pos x="256" y="662"/>
              </a:cxn>
              <a:cxn ang="0">
                <a:pos x="314" y="660"/>
              </a:cxn>
              <a:cxn ang="0">
                <a:pos x="372" y="660"/>
              </a:cxn>
              <a:cxn ang="0">
                <a:pos x="534" y="660"/>
              </a:cxn>
              <a:cxn ang="0">
                <a:pos x="574" y="638"/>
              </a:cxn>
              <a:cxn ang="0">
                <a:pos x="594" y="606"/>
              </a:cxn>
              <a:cxn ang="0">
                <a:pos x="610" y="594"/>
              </a:cxn>
              <a:cxn ang="0">
                <a:pos x="626" y="592"/>
              </a:cxn>
              <a:cxn ang="0">
                <a:pos x="636" y="598"/>
              </a:cxn>
              <a:cxn ang="0">
                <a:pos x="638" y="610"/>
              </a:cxn>
              <a:cxn ang="0">
                <a:pos x="632" y="636"/>
              </a:cxn>
              <a:cxn ang="0">
                <a:pos x="620" y="668"/>
              </a:cxn>
              <a:cxn ang="0">
                <a:pos x="604" y="724"/>
              </a:cxn>
              <a:cxn ang="0">
                <a:pos x="582" y="796"/>
              </a:cxn>
              <a:cxn ang="0">
                <a:pos x="558" y="820"/>
              </a:cxn>
              <a:cxn ang="0">
                <a:pos x="542" y="818"/>
              </a:cxn>
              <a:cxn ang="0">
                <a:pos x="484" y="818"/>
              </a:cxn>
              <a:cxn ang="0">
                <a:pos x="306" y="818"/>
              </a:cxn>
              <a:cxn ang="0">
                <a:pos x="184" y="818"/>
              </a:cxn>
              <a:cxn ang="0">
                <a:pos x="120" y="820"/>
              </a:cxn>
              <a:cxn ang="0">
                <a:pos x="46" y="824"/>
              </a:cxn>
              <a:cxn ang="0">
                <a:pos x="30" y="824"/>
              </a:cxn>
              <a:cxn ang="0">
                <a:pos x="10" y="820"/>
              </a:cxn>
              <a:cxn ang="0">
                <a:pos x="2" y="810"/>
              </a:cxn>
              <a:cxn ang="0">
                <a:pos x="4" y="790"/>
              </a:cxn>
              <a:cxn ang="0">
                <a:pos x="40" y="746"/>
              </a:cxn>
              <a:cxn ang="0">
                <a:pos x="112" y="684"/>
              </a:cxn>
              <a:cxn ang="0">
                <a:pos x="230" y="590"/>
              </a:cxn>
              <a:cxn ang="0">
                <a:pos x="340" y="496"/>
              </a:cxn>
              <a:cxn ang="0">
                <a:pos x="418" y="422"/>
              </a:cxn>
              <a:cxn ang="0">
                <a:pos x="476" y="342"/>
              </a:cxn>
              <a:cxn ang="0">
                <a:pos x="516" y="240"/>
              </a:cxn>
              <a:cxn ang="0">
                <a:pos x="516" y="158"/>
              </a:cxn>
              <a:cxn ang="0">
                <a:pos x="488" y="104"/>
              </a:cxn>
              <a:cxn ang="0">
                <a:pos x="438" y="70"/>
              </a:cxn>
              <a:cxn ang="0">
                <a:pos x="364" y="70"/>
              </a:cxn>
              <a:cxn ang="0">
                <a:pos x="286" y="110"/>
              </a:cxn>
              <a:cxn ang="0">
                <a:pos x="216" y="190"/>
              </a:cxn>
              <a:cxn ang="0">
                <a:pos x="200" y="208"/>
              </a:cxn>
              <a:cxn ang="0">
                <a:pos x="184" y="214"/>
              </a:cxn>
              <a:cxn ang="0">
                <a:pos x="172" y="210"/>
              </a:cxn>
              <a:cxn ang="0">
                <a:pos x="166" y="202"/>
              </a:cxn>
              <a:cxn ang="0">
                <a:pos x="170" y="172"/>
              </a:cxn>
              <a:cxn ang="0">
                <a:pos x="206" y="120"/>
              </a:cxn>
              <a:cxn ang="0">
                <a:pos x="276" y="56"/>
              </a:cxn>
              <a:cxn ang="0">
                <a:pos x="368" y="14"/>
              </a:cxn>
              <a:cxn ang="0">
                <a:pos x="472" y="0"/>
              </a:cxn>
              <a:cxn ang="0">
                <a:pos x="570" y="12"/>
              </a:cxn>
              <a:cxn ang="0">
                <a:pos x="650" y="50"/>
              </a:cxn>
              <a:cxn ang="0">
                <a:pos x="712" y="118"/>
              </a:cxn>
              <a:cxn ang="0">
                <a:pos x="732" y="210"/>
              </a:cxn>
              <a:cxn ang="0">
                <a:pos x="710" y="306"/>
              </a:cxn>
              <a:cxn ang="0">
                <a:pos x="642" y="390"/>
              </a:cxn>
              <a:cxn ang="0">
                <a:pos x="574" y="436"/>
              </a:cxn>
              <a:cxn ang="0">
                <a:pos x="520" y="466"/>
              </a:cxn>
              <a:cxn ang="0">
                <a:pos x="436" y="514"/>
              </a:cxn>
              <a:cxn ang="0">
                <a:pos x="276" y="616"/>
              </a:cxn>
            </a:cxnLst>
            <a:rect l="0" t="0" r="r" b="b"/>
            <a:pathLst>
              <a:path w="732" h="824">
                <a:moveTo>
                  <a:pt x="206" y="668"/>
                </a:moveTo>
                <a:lnTo>
                  <a:pt x="256" y="662"/>
                </a:lnTo>
                <a:lnTo>
                  <a:pt x="300" y="660"/>
                </a:lnTo>
                <a:lnTo>
                  <a:pt x="314" y="660"/>
                </a:lnTo>
                <a:lnTo>
                  <a:pt x="338" y="660"/>
                </a:lnTo>
                <a:lnTo>
                  <a:pt x="372" y="660"/>
                </a:lnTo>
                <a:lnTo>
                  <a:pt x="508" y="662"/>
                </a:lnTo>
                <a:lnTo>
                  <a:pt x="534" y="660"/>
                </a:lnTo>
                <a:lnTo>
                  <a:pt x="556" y="652"/>
                </a:lnTo>
                <a:lnTo>
                  <a:pt x="574" y="638"/>
                </a:lnTo>
                <a:lnTo>
                  <a:pt x="586" y="618"/>
                </a:lnTo>
                <a:lnTo>
                  <a:pt x="594" y="606"/>
                </a:lnTo>
                <a:lnTo>
                  <a:pt x="602" y="598"/>
                </a:lnTo>
                <a:lnTo>
                  <a:pt x="610" y="594"/>
                </a:lnTo>
                <a:lnTo>
                  <a:pt x="618" y="592"/>
                </a:lnTo>
                <a:lnTo>
                  <a:pt x="626" y="592"/>
                </a:lnTo>
                <a:lnTo>
                  <a:pt x="632" y="594"/>
                </a:lnTo>
                <a:lnTo>
                  <a:pt x="636" y="598"/>
                </a:lnTo>
                <a:lnTo>
                  <a:pt x="638" y="604"/>
                </a:lnTo>
                <a:lnTo>
                  <a:pt x="638" y="610"/>
                </a:lnTo>
                <a:lnTo>
                  <a:pt x="636" y="622"/>
                </a:lnTo>
                <a:lnTo>
                  <a:pt x="632" y="636"/>
                </a:lnTo>
                <a:lnTo>
                  <a:pt x="624" y="656"/>
                </a:lnTo>
                <a:lnTo>
                  <a:pt x="620" y="668"/>
                </a:lnTo>
                <a:lnTo>
                  <a:pt x="614" y="690"/>
                </a:lnTo>
                <a:lnTo>
                  <a:pt x="604" y="724"/>
                </a:lnTo>
                <a:lnTo>
                  <a:pt x="592" y="768"/>
                </a:lnTo>
                <a:lnTo>
                  <a:pt x="582" y="796"/>
                </a:lnTo>
                <a:lnTo>
                  <a:pt x="572" y="812"/>
                </a:lnTo>
                <a:lnTo>
                  <a:pt x="558" y="820"/>
                </a:lnTo>
                <a:lnTo>
                  <a:pt x="556" y="820"/>
                </a:lnTo>
                <a:lnTo>
                  <a:pt x="542" y="818"/>
                </a:lnTo>
                <a:lnTo>
                  <a:pt x="518" y="818"/>
                </a:lnTo>
                <a:lnTo>
                  <a:pt x="484" y="818"/>
                </a:lnTo>
                <a:lnTo>
                  <a:pt x="384" y="818"/>
                </a:lnTo>
                <a:lnTo>
                  <a:pt x="306" y="818"/>
                </a:lnTo>
                <a:lnTo>
                  <a:pt x="240" y="818"/>
                </a:lnTo>
                <a:lnTo>
                  <a:pt x="184" y="818"/>
                </a:lnTo>
                <a:lnTo>
                  <a:pt x="138" y="818"/>
                </a:lnTo>
                <a:lnTo>
                  <a:pt x="120" y="820"/>
                </a:lnTo>
                <a:lnTo>
                  <a:pt x="88" y="820"/>
                </a:lnTo>
                <a:lnTo>
                  <a:pt x="46" y="824"/>
                </a:lnTo>
                <a:lnTo>
                  <a:pt x="36" y="824"/>
                </a:lnTo>
                <a:lnTo>
                  <a:pt x="30" y="824"/>
                </a:lnTo>
                <a:lnTo>
                  <a:pt x="18" y="824"/>
                </a:lnTo>
                <a:lnTo>
                  <a:pt x="10" y="820"/>
                </a:lnTo>
                <a:lnTo>
                  <a:pt x="4" y="816"/>
                </a:lnTo>
                <a:lnTo>
                  <a:pt x="2" y="810"/>
                </a:lnTo>
                <a:lnTo>
                  <a:pt x="0" y="802"/>
                </a:lnTo>
                <a:lnTo>
                  <a:pt x="4" y="790"/>
                </a:lnTo>
                <a:lnTo>
                  <a:pt x="18" y="770"/>
                </a:lnTo>
                <a:lnTo>
                  <a:pt x="40" y="746"/>
                </a:lnTo>
                <a:lnTo>
                  <a:pt x="72" y="718"/>
                </a:lnTo>
                <a:lnTo>
                  <a:pt x="112" y="684"/>
                </a:lnTo>
                <a:lnTo>
                  <a:pt x="160" y="644"/>
                </a:lnTo>
                <a:lnTo>
                  <a:pt x="230" y="590"/>
                </a:lnTo>
                <a:lnTo>
                  <a:pt x="288" y="540"/>
                </a:lnTo>
                <a:lnTo>
                  <a:pt x="340" y="496"/>
                </a:lnTo>
                <a:lnTo>
                  <a:pt x="382" y="456"/>
                </a:lnTo>
                <a:lnTo>
                  <a:pt x="418" y="422"/>
                </a:lnTo>
                <a:lnTo>
                  <a:pt x="442" y="392"/>
                </a:lnTo>
                <a:lnTo>
                  <a:pt x="476" y="342"/>
                </a:lnTo>
                <a:lnTo>
                  <a:pt x="500" y="292"/>
                </a:lnTo>
                <a:lnTo>
                  <a:pt x="516" y="240"/>
                </a:lnTo>
                <a:lnTo>
                  <a:pt x="520" y="190"/>
                </a:lnTo>
                <a:lnTo>
                  <a:pt x="516" y="158"/>
                </a:lnTo>
                <a:lnTo>
                  <a:pt x="506" y="130"/>
                </a:lnTo>
                <a:lnTo>
                  <a:pt x="488" y="104"/>
                </a:lnTo>
                <a:lnTo>
                  <a:pt x="466" y="82"/>
                </a:lnTo>
                <a:lnTo>
                  <a:pt x="438" y="70"/>
                </a:lnTo>
                <a:lnTo>
                  <a:pt x="408" y="66"/>
                </a:lnTo>
                <a:lnTo>
                  <a:pt x="364" y="70"/>
                </a:lnTo>
                <a:lnTo>
                  <a:pt x="324" y="86"/>
                </a:lnTo>
                <a:lnTo>
                  <a:pt x="286" y="110"/>
                </a:lnTo>
                <a:lnTo>
                  <a:pt x="250" y="144"/>
                </a:lnTo>
                <a:lnTo>
                  <a:pt x="216" y="190"/>
                </a:lnTo>
                <a:lnTo>
                  <a:pt x="208" y="200"/>
                </a:lnTo>
                <a:lnTo>
                  <a:pt x="200" y="208"/>
                </a:lnTo>
                <a:lnTo>
                  <a:pt x="192" y="212"/>
                </a:lnTo>
                <a:lnTo>
                  <a:pt x="184" y="214"/>
                </a:lnTo>
                <a:lnTo>
                  <a:pt x="178" y="212"/>
                </a:lnTo>
                <a:lnTo>
                  <a:pt x="172" y="210"/>
                </a:lnTo>
                <a:lnTo>
                  <a:pt x="168" y="206"/>
                </a:lnTo>
                <a:lnTo>
                  <a:pt x="166" y="202"/>
                </a:lnTo>
                <a:lnTo>
                  <a:pt x="166" y="194"/>
                </a:lnTo>
                <a:lnTo>
                  <a:pt x="170" y="172"/>
                </a:lnTo>
                <a:lnTo>
                  <a:pt x="184" y="146"/>
                </a:lnTo>
                <a:lnTo>
                  <a:pt x="206" y="120"/>
                </a:lnTo>
                <a:lnTo>
                  <a:pt x="236" y="88"/>
                </a:lnTo>
                <a:lnTo>
                  <a:pt x="276" y="56"/>
                </a:lnTo>
                <a:lnTo>
                  <a:pt x="320" y="32"/>
                </a:lnTo>
                <a:lnTo>
                  <a:pt x="368" y="14"/>
                </a:lnTo>
                <a:lnTo>
                  <a:pt x="418" y="4"/>
                </a:lnTo>
                <a:lnTo>
                  <a:pt x="472" y="0"/>
                </a:lnTo>
                <a:lnTo>
                  <a:pt x="524" y="4"/>
                </a:lnTo>
                <a:lnTo>
                  <a:pt x="570" y="12"/>
                </a:lnTo>
                <a:lnTo>
                  <a:pt x="612" y="28"/>
                </a:lnTo>
                <a:lnTo>
                  <a:pt x="650" y="50"/>
                </a:lnTo>
                <a:lnTo>
                  <a:pt x="686" y="82"/>
                </a:lnTo>
                <a:lnTo>
                  <a:pt x="712" y="118"/>
                </a:lnTo>
                <a:lnTo>
                  <a:pt x="728" y="162"/>
                </a:lnTo>
                <a:lnTo>
                  <a:pt x="732" y="210"/>
                </a:lnTo>
                <a:lnTo>
                  <a:pt x="726" y="260"/>
                </a:lnTo>
                <a:lnTo>
                  <a:pt x="710" y="306"/>
                </a:lnTo>
                <a:lnTo>
                  <a:pt x="682" y="350"/>
                </a:lnTo>
                <a:lnTo>
                  <a:pt x="642" y="390"/>
                </a:lnTo>
                <a:lnTo>
                  <a:pt x="590" y="426"/>
                </a:lnTo>
                <a:lnTo>
                  <a:pt x="574" y="436"/>
                </a:lnTo>
                <a:lnTo>
                  <a:pt x="552" y="448"/>
                </a:lnTo>
                <a:lnTo>
                  <a:pt x="520" y="466"/>
                </a:lnTo>
                <a:lnTo>
                  <a:pt x="482" y="488"/>
                </a:lnTo>
                <a:lnTo>
                  <a:pt x="436" y="514"/>
                </a:lnTo>
                <a:lnTo>
                  <a:pt x="352" y="564"/>
                </a:lnTo>
                <a:lnTo>
                  <a:pt x="276" y="616"/>
                </a:lnTo>
                <a:lnTo>
                  <a:pt x="206" y="668"/>
                </a:lnTo>
                <a:close/>
              </a:path>
            </a:pathLst>
          </a:custGeom>
          <a:gradFill rotWithShape="1">
            <a:gsLst>
              <a:gs pos="0">
                <a:srgbClr val="FBE4AE"/>
              </a:gs>
              <a:gs pos="13000">
                <a:srgbClr val="BD922A"/>
              </a:gs>
              <a:gs pos="21001">
                <a:srgbClr val="BD922A"/>
              </a:gs>
              <a:gs pos="63000">
                <a:srgbClr val="FBE4AE"/>
              </a:gs>
              <a:gs pos="67000">
                <a:srgbClr val="BD922A"/>
              </a:gs>
              <a:gs pos="69000">
                <a:srgbClr val="835E17"/>
              </a:gs>
              <a:gs pos="82001">
                <a:srgbClr val="A28949"/>
              </a:gs>
              <a:gs pos="100000">
                <a:srgbClr val="FAE3B7"/>
              </a:gs>
            </a:gsLst>
            <a:lin ang="5400000" scaled="1"/>
          </a:gradFill>
          <a:ln w="0">
            <a:noFill/>
            <a:prstDash val="solid"/>
            <a:round/>
            <a:headEnd/>
            <a:tailEnd/>
          </a:ln>
          <a:effectLst/>
          <a:scene3d>
            <a:camera prst="legacyPerspectiveFront">
              <a:rot lat="20099999" lon="1500000" rev="0"/>
            </a:camera>
            <a:lightRig rig="legacyFlat4" dir="b"/>
          </a:scene3d>
          <a:sp3d extrusionH="430200" prstMaterial="legacyMatte">
            <a:bevelT w="13500" h="13500" prst="angle"/>
            <a:bevelB w="13500" h="13500" prst="angle"/>
            <a:extrusionClr>
              <a:srgbClr val="FBE4AE"/>
            </a:extrusionClr>
          </a:sp3d>
        </p:spPr>
        <p:txBody>
          <a:bodyPr>
            <a:flatTx/>
          </a:bodyPr>
          <a:lstStyle/>
          <a:p>
            <a:endParaRPr lang="ru-RU"/>
          </a:p>
        </p:txBody>
      </p:sp>
      <p:sp>
        <p:nvSpPr>
          <p:cNvPr id="4" name="Freeform 5"/>
          <p:cNvSpPr>
            <a:spLocks/>
          </p:cNvSpPr>
          <p:nvPr/>
        </p:nvSpPr>
        <p:spPr bwMode="gray">
          <a:xfrm>
            <a:off x="3878263" y="2038350"/>
            <a:ext cx="996950" cy="1306513"/>
          </a:xfrm>
          <a:custGeom>
            <a:avLst/>
            <a:gdLst/>
            <a:ahLst/>
            <a:cxnLst>
              <a:cxn ang="0">
                <a:pos x="386" y="388"/>
              </a:cxn>
              <a:cxn ang="0">
                <a:pos x="476" y="390"/>
              </a:cxn>
              <a:cxn ang="0">
                <a:pos x="566" y="414"/>
              </a:cxn>
              <a:cxn ang="0">
                <a:pos x="640" y="466"/>
              </a:cxn>
              <a:cxn ang="0">
                <a:pos x="684" y="546"/>
              </a:cxn>
              <a:cxn ang="0">
                <a:pos x="684" y="650"/>
              </a:cxn>
              <a:cxn ang="0">
                <a:pos x="638" y="752"/>
              </a:cxn>
              <a:cxn ang="0">
                <a:pos x="558" y="838"/>
              </a:cxn>
              <a:cxn ang="0">
                <a:pos x="462" y="898"/>
              </a:cxn>
              <a:cxn ang="0">
                <a:pos x="344" y="936"/>
              </a:cxn>
              <a:cxn ang="0">
                <a:pos x="208" y="950"/>
              </a:cxn>
              <a:cxn ang="0">
                <a:pos x="118" y="942"/>
              </a:cxn>
              <a:cxn ang="0">
                <a:pos x="46" y="918"/>
              </a:cxn>
              <a:cxn ang="0">
                <a:pos x="6" y="876"/>
              </a:cxn>
              <a:cxn ang="0">
                <a:pos x="6" y="822"/>
              </a:cxn>
              <a:cxn ang="0">
                <a:pos x="44" y="786"/>
              </a:cxn>
              <a:cxn ang="0">
                <a:pos x="102" y="786"/>
              </a:cxn>
              <a:cxn ang="0">
                <a:pos x="158" y="826"/>
              </a:cxn>
              <a:cxn ang="0">
                <a:pos x="204" y="888"/>
              </a:cxn>
              <a:cxn ang="0">
                <a:pos x="244" y="908"/>
              </a:cxn>
              <a:cxn ang="0">
                <a:pos x="314" y="888"/>
              </a:cxn>
              <a:cxn ang="0">
                <a:pos x="386" y="830"/>
              </a:cxn>
              <a:cxn ang="0">
                <a:pos x="436" y="760"/>
              </a:cxn>
              <a:cxn ang="0">
                <a:pos x="474" y="670"/>
              </a:cxn>
              <a:cxn ang="0">
                <a:pos x="486" y="586"/>
              </a:cxn>
              <a:cxn ang="0">
                <a:pos x="476" y="522"/>
              </a:cxn>
              <a:cxn ang="0">
                <a:pos x="442" y="472"/>
              </a:cxn>
              <a:cxn ang="0">
                <a:pos x="370" y="434"/>
              </a:cxn>
              <a:cxn ang="0">
                <a:pos x="288" y="432"/>
              </a:cxn>
              <a:cxn ang="0">
                <a:pos x="200" y="456"/>
              </a:cxn>
              <a:cxn ang="0">
                <a:pos x="188" y="458"/>
              </a:cxn>
              <a:cxn ang="0">
                <a:pos x="176" y="454"/>
              </a:cxn>
              <a:cxn ang="0">
                <a:pos x="170" y="444"/>
              </a:cxn>
              <a:cxn ang="0">
                <a:pos x="174" y="424"/>
              </a:cxn>
              <a:cxn ang="0">
                <a:pos x="220" y="394"/>
              </a:cxn>
              <a:cxn ang="0">
                <a:pos x="290" y="370"/>
              </a:cxn>
              <a:cxn ang="0">
                <a:pos x="376" y="336"/>
              </a:cxn>
              <a:cxn ang="0">
                <a:pos x="422" y="316"/>
              </a:cxn>
              <a:cxn ang="0">
                <a:pos x="492" y="258"/>
              </a:cxn>
              <a:cxn ang="0">
                <a:pos x="526" y="188"/>
              </a:cxn>
              <a:cxn ang="0">
                <a:pos x="528" y="124"/>
              </a:cxn>
              <a:cxn ang="0">
                <a:pos x="506" y="82"/>
              </a:cxn>
              <a:cxn ang="0">
                <a:pos x="466" y="58"/>
              </a:cxn>
              <a:cxn ang="0">
                <a:pos x="406" y="60"/>
              </a:cxn>
              <a:cxn ang="0">
                <a:pos x="330" y="100"/>
              </a:cxn>
              <a:cxn ang="0">
                <a:pos x="272" y="148"/>
              </a:cxn>
              <a:cxn ang="0">
                <a:pos x="252" y="152"/>
              </a:cxn>
              <a:cxn ang="0">
                <a:pos x="242" y="148"/>
              </a:cxn>
              <a:cxn ang="0">
                <a:pos x="240" y="136"/>
              </a:cxn>
              <a:cxn ang="0">
                <a:pos x="262" y="92"/>
              </a:cxn>
              <a:cxn ang="0">
                <a:pos x="338" y="38"/>
              </a:cxn>
              <a:cxn ang="0">
                <a:pos x="440" y="4"/>
              </a:cxn>
              <a:cxn ang="0">
                <a:pos x="554" y="4"/>
              </a:cxn>
              <a:cxn ang="0">
                <a:pos x="648" y="36"/>
              </a:cxn>
              <a:cxn ang="0">
                <a:pos x="706" y="86"/>
              </a:cxn>
              <a:cxn ang="0">
                <a:pos x="724" y="154"/>
              </a:cxn>
              <a:cxn ang="0">
                <a:pos x="702" y="228"/>
              </a:cxn>
              <a:cxn ang="0">
                <a:pos x="632" y="290"/>
              </a:cxn>
              <a:cxn ang="0">
                <a:pos x="570" y="318"/>
              </a:cxn>
              <a:cxn ang="0">
                <a:pos x="522" y="336"/>
              </a:cxn>
              <a:cxn ang="0">
                <a:pos x="442" y="360"/>
              </a:cxn>
              <a:cxn ang="0">
                <a:pos x="386" y="376"/>
              </a:cxn>
            </a:cxnLst>
            <a:rect l="0" t="0" r="r" b="b"/>
            <a:pathLst>
              <a:path w="724" h="950">
                <a:moveTo>
                  <a:pt x="338" y="390"/>
                </a:moveTo>
                <a:lnTo>
                  <a:pt x="386" y="388"/>
                </a:lnTo>
                <a:lnTo>
                  <a:pt x="422" y="388"/>
                </a:lnTo>
                <a:lnTo>
                  <a:pt x="476" y="390"/>
                </a:lnTo>
                <a:lnTo>
                  <a:pt x="524" y="400"/>
                </a:lnTo>
                <a:lnTo>
                  <a:pt x="566" y="414"/>
                </a:lnTo>
                <a:lnTo>
                  <a:pt x="602" y="432"/>
                </a:lnTo>
                <a:lnTo>
                  <a:pt x="640" y="466"/>
                </a:lnTo>
                <a:lnTo>
                  <a:pt x="666" y="504"/>
                </a:lnTo>
                <a:lnTo>
                  <a:pt x="684" y="546"/>
                </a:lnTo>
                <a:lnTo>
                  <a:pt x="688" y="594"/>
                </a:lnTo>
                <a:lnTo>
                  <a:pt x="684" y="650"/>
                </a:lnTo>
                <a:lnTo>
                  <a:pt x="666" y="702"/>
                </a:lnTo>
                <a:lnTo>
                  <a:pt x="638" y="752"/>
                </a:lnTo>
                <a:lnTo>
                  <a:pt x="600" y="798"/>
                </a:lnTo>
                <a:lnTo>
                  <a:pt x="558" y="838"/>
                </a:lnTo>
                <a:lnTo>
                  <a:pt x="512" y="870"/>
                </a:lnTo>
                <a:lnTo>
                  <a:pt x="462" y="898"/>
                </a:lnTo>
                <a:lnTo>
                  <a:pt x="406" y="920"/>
                </a:lnTo>
                <a:lnTo>
                  <a:pt x="344" y="936"/>
                </a:lnTo>
                <a:lnTo>
                  <a:pt x="278" y="946"/>
                </a:lnTo>
                <a:lnTo>
                  <a:pt x="208" y="950"/>
                </a:lnTo>
                <a:lnTo>
                  <a:pt x="160" y="948"/>
                </a:lnTo>
                <a:lnTo>
                  <a:pt x="118" y="942"/>
                </a:lnTo>
                <a:lnTo>
                  <a:pt x="80" y="932"/>
                </a:lnTo>
                <a:lnTo>
                  <a:pt x="46" y="918"/>
                </a:lnTo>
                <a:lnTo>
                  <a:pt x="20" y="900"/>
                </a:lnTo>
                <a:lnTo>
                  <a:pt x="6" y="876"/>
                </a:lnTo>
                <a:lnTo>
                  <a:pt x="0" y="850"/>
                </a:lnTo>
                <a:lnTo>
                  <a:pt x="6" y="822"/>
                </a:lnTo>
                <a:lnTo>
                  <a:pt x="20" y="800"/>
                </a:lnTo>
                <a:lnTo>
                  <a:pt x="44" y="786"/>
                </a:lnTo>
                <a:lnTo>
                  <a:pt x="72" y="782"/>
                </a:lnTo>
                <a:lnTo>
                  <a:pt x="102" y="786"/>
                </a:lnTo>
                <a:lnTo>
                  <a:pt x="130" y="802"/>
                </a:lnTo>
                <a:lnTo>
                  <a:pt x="158" y="826"/>
                </a:lnTo>
                <a:lnTo>
                  <a:pt x="184" y="862"/>
                </a:lnTo>
                <a:lnTo>
                  <a:pt x="204" y="888"/>
                </a:lnTo>
                <a:lnTo>
                  <a:pt x="224" y="902"/>
                </a:lnTo>
                <a:lnTo>
                  <a:pt x="244" y="908"/>
                </a:lnTo>
                <a:lnTo>
                  <a:pt x="278" y="904"/>
                </a:lnTo>
                <a:lnTo>
                  <a:pt x="314" y="888"/>
                </a:lnTo>
                <a:lnTo>
                  <a:pt x="350" y="864"/>
                </a:lnTo>
                <a:lnTo>
                  <a:pt x="386" y="830"/>
                </a:lnTo>
                <a:lnTo>
                  <a:pt x="412" y="796"/>
                </a:lnTo>
                <a:lnTo>
                  <a:pt x="436" y="760"/>
                </a:lnTo>
                <a:lnTo>
                  <a:pt x="456" y="716"/>
                </a:lnTo>
                <a:lnTo>
                  <a:pt x="474" y="670"/>
                </a:lnTo>
                <a:lnTo>
                  <a:pt x="484" y="628"/>
                </a:lnTo>
                <a:lnTo>
                  <a:pt x="486" y="586"/>
                </a:lnTo>
                <a:lnTo>
                  <a:pt x="484" y="552"/>
                </a:lnTo>
                <a:lnTo>
                  <a:pt x="476" y="522"/>
                </a:lnTo>
                <a:lnTo>
                  <a:pt x="462" y="496"/>
                </a:lnTo>
                <a:lnTo>
                  <a:pt x="442" y="472"/>
                </a:lnTo>
                <a:lnTo>
                  <a:pt x="410" y="448"/>
                </a:lnTo>
                <a:lnTo>
                  <a:pt x="370" y="434"/>
                </a:lnTo>
                <a:lnTo>
                  <a:pt x="326" y="430"/>
                </a:lnTo>
                <a:lnTo>
                  <a:pt x="288" y="432"/>
                </a:lnTo>
                <a:lnTo>
                  <a:pt x="246" y="442"/>
                </a:lnTo>
                <a:lnTo>
                  <a:pt x="200" y="456"/>
                </a:lnTo>
                <a:lnTo>
                  <a:pt x="194" y="458"/>
                </a:lnTo>
                <a:lnTo>
                  <a:pt x="188" y="458"/>
                </a:lnTo>
                <a:lnTo>
                  <a:pt x="180" y="456"/>
                </a:lnTo>
                <a:lnTo>
                  <a:pt x="176" y="454"/>
                </a:lnTo>
                <a:lnTo>
                  <a:pt x="172" y="450"/>
                </a:lnTo>
                <a:lnTo>
                  <a:pt x="170" y="444"/>
                </a:lnTo>
                <a:lnTo>
                  <a:pt x="168" y="438"/>
                </a:lnTo>
                <a:lnTo>
                  <a:pt x="174" y="424"/>
                </a:lnTo>
                <a:lnTo>
                  <a:pt x="192" y="408"/>
                </a:lnTo>
                <a:lnTo>
                  <a:pt x="220" y="394"/>
                </a:lnTo>
                <a:lnTo>
                  <a:pt x="254" y="382"/>
                </a:lnTo>
                <a:lnTo>
                  <a:pt x="290" y="370"/>
                </a:lnTo>
                <a:lnTo>
                  <a:pt x="338" y="352"/>
                </a:lnTo>
                <a:lnTo>
                  <a:pt x="376" y="336"/>
                </a:lnTo>
                <a:lnTo>
                  <a:pt x="404" y="324"/>
                </a:lnTo>
                <a:lnTo>
                  <a:pt x="422" y="316"/>
                </a:lnTo>
                <a:lnTo>
                  <a:pt x="462" y="288"/>
                </a:lnTo>
                <a:lnTo>
                  <a:pt x="492" y="258"/>
                </a:lnTo>
                <a:lnTo>
                  <a:pt x="514" y="224"/>
                </a:lnTo>
                <a:lnTo>
                  <a:pt x="526" y="188"/>
                </a:lnTo>
                <a:lnTo>
                  <a:pt x="530" y="148"/>
                </a:lnTo>
                <a:lnTo>
                  <a:pt x="528" y="124"/>
                </a:lnTo>
                <a:lnTo>
                  <a:pt x="520" y="102"/>
                </a:lnTo>
                <a:lnTo>
                  <a:pt x="506" y="82"/>
                </a:lnTo>
                <a:lnTo>
                  <a:pt x="488" y="68"/>
                </a:lnTo>
                <a:lnTo>
                  <a:pt x="466" y="58"/>
                </a:lnTo>
                <a:lnTo>
                  <a:pt x="442" y="56"/>
                </a:lnTo>
                <a:lnTo>
                  <a:pt x="406" y="60"/>
                </a:lnTo>
                <a:lnTo>
                  <a:pt x="368" y="76"/>
                </a:lnTo>
                <a:lnTo>
                  <a:pt x="330" y="100"/>
                </a:lnTo>
                <a:lnTo>
                  <a:pt x="290" y="134"/>
                </a:lnTo>
                <a:lnTo>
                  <a:pt x="272" y="148"/>
                </a:lnTo>
                <a:lnTo>
                  <a:pt x="258" y="154"/>
                </a:lnTo>
                <a:lnTo>
                  <a:pt x="252" y="152"/>
                </a:lnTo>
                <a:lnTo>
                  <a:pt x="246" y="150"/>
                </a:lnTo>
                <a:lnTo>
                  <a:pt x="242" y="148"/>
                </a:lnTo>
                <a:lnTo>
                  <a:pt x="240" y="142"/>
                </a:lnTo>
                <a:lnTo>
                  <a:pt x="240" y="136"/>
                </a:lnTo>
                <a:lnTo>
                  <a:pt x="246" y="116"/>
                </a:lnTo>
                <a:lnTo>
                  <a:pt x="262" y="92"/>
                </a:lnTo>
                <a:lnTo>
                  <a:pt x="292" y="66"/>
                </a:lnTo>
                <a:lnTo>
                  <a:pt x="338" y="38"/>
                </a:lnTo>
                <a:lnTo>
                  <a:pt x="388" y="16"/>
                </a:lnTo>
                <a:lnTo>
                  <a:pt x="440" y="4"/>
                </a:lnTo>
                <a:lnTo>
                  <a:pt x="496" y="0"/>
                </a:lnTo>
                <a:lnTo>
                  <a:pt x="554" y="4"/>
                </a:lnTo>
                <a:lnTo>
                  <a:pt x="604" y="16"/>
                </a:lnTo>
                <a:lnTo>
                  <a:pt x="648" y="36"/>
                </a:lnTo>
                <a:lnTo>
                  <a:pt x="682" y="60"/>
                </a:lnTo>
                <a:lnTo>
                  <a:pt x="706" y="86"/>
                </a:lnTo>
                <a:lnTo>
                  <a:pt x="720" y="118"/>
                </a:lnTo>
                <a:lnTo>
                  <a:pt x="724" y="154"/>
                </a:lnTo>
                <a:lnTo>
                  <a:pt x="718" y="192"/>
                </a:lnTo>
                <a:lnTo>
                  <a:pt x="702" y="228"/>
                </a:lnTo>
                <a:lnTo>
                  <a:pt x="672" y="260"/>
                </a:lnTo>
                <a:lnTo>
                  <a:pt x="632" y="290"/>
                </a:lnTo>
                <a:lnTo>
                  <a:pt x="602" y="306"/>
                </a:lnTo>
                <a:lnTo>
                  <a:pt x="570" y="318"/>
                </a:lnTo>
                <a:lnTo>
                  <a:pt x="550" y="326"/>
                </a:lnTo>
                <a:lnTo>
                  <a:pt x="522" y="336"/>
                </a:lnTo>
                <a:lnTo>
                  <a:pt x="486" y="346"/>
                </a:lnTo>
                <a:lnTo>
                  <a:pt x="442" y="360"/>
                </a:lnTo>
                <a:lnTo>
                  <a:pt x="420" y="366"/>
                </a:lnTo>
                <a:lnTo>
                  <a:pt x="386" y="376"/>
                </a:lnTo>
                <a:lnTo>
                  <a:pt x="338" y="390"/>
                </a:lnTo>
                <a:close/>
              </a:path>
            </a:pathLst>
          </a:custGeom>
          <a:gradFill rotWithShape="1">
            <a:gsLst>
              <a:gs pos="0">
                <a:srgbClr val="FBE4AE"/>
              </a:gs>
              <a:gs pos="13000">
                <a:srgbClr val="BD922A"/>
              </a:gs>
              <a:gs pos="21001">
                <a:srgbClr val="BD922A"/>
              </a:gs>
              <a:gs pos="63000">
                <a:srgbClr val="FBE4AE"/>
              </a:gs>
              <a:gs pos="67000">
                <a:srgbClr val="BD922A"/>
              </a:gs>
              <a:gs pos="69000">
                <a:srgbClr val="835E17"/>
              </a:gs>
              <a:gs pos="82001">
                <a:srgbClr val="A28949"/>
              </a:gs>
              <a:gs pos="100000">
                <a:srgbClr val="FAE3B7"/>
              </a:gs>
            </a:gsLst>
            <a:lin ang="5400000" scaled="1"/>
          </a:gradFill>
          <a:ln w="0">
            <a:noFill/>
            <a:prstDash val="solid"/>
            <a:round/>
            <a:headEnd/>
            <a:tailEnd/>
          </a:ln>
          <a:effectLst/>
          <a:scene3d>
            <a:camera prst="legacyPerspectiveFront">
              <a:rot lat="20099999" lon="1500000" rev="0"/>
            </a:camera>
            <a:lightRig rig="legacyFlat4" dir="b"/>
          </a:scene3d>
          <a:sp3d extrusionH="430200" prstMaterial="legacyMatte">
            <a:bevelT w="13500" h="13500" prst="angle"/>
            <a:bevelB w="13500" h="13500" prst="angle"/>
            <a:extrusionClr>
              <a:srgbClr val="FBE4AE"/>
            </a:extrusionClr>
          </a:sp3d>
        </p:spPr>
        <p:txBody>
          <a:bodyPr>
            <a:flatTx/>
          </a:bodyPr>
          <a:lstStyle/>
          <a:p>
            <a:endParaRPr lang="ru-RU"/>
          </a:p>
        </p:txBody>
      </p:sp>
      <p:sp>
        <p:nvSpPr>
          <p:cNvPr id="5" name="Freeform 6"/>
          <p:cNvSpPr>
            <a:spLocks/>
          </p:cNvSpPr>
          <p:nvPr/>
        </p:nvSpPr>
        <p:spPr bwMode="gray">
          <a:xfrm>
            <a:off x="5681663" y="1981200"/>
            <a:ext cx="871537" cy="1177925"/>
          </a:xfrm>
          <a:custGeom>
            <a:avLst/>
            <a:gdLst/>
            <a:ahLst/>
            <a:cxnLst>
              <a:cxn ang="0">
                <a:pos x="490" y="716"/>
              </a:cxn>
              <a:cxn ang="0">
                <a:pos x="482" y="762"/>
              </a:cxn>
              <a:cxn ang="0">
                <a:pos x="498" y="796"/>
              </a:cxn>
              <a:cxn ang="0">
                <a:pos x="548" y="812"/>
              </a:cxn>
              <a:cxn ang="0">
                <a:pos x="576" y="824"/>
              </a:cxn>
              <a:cxn ang="0">
                <a:pos x="576" y="848"/>
              </a:cxn>
              <a:cxn ang="0">
                <a:pos x="542" y="858"/>
              </a:cxn>
              <a:cxn ang="0">
                <a:pos x="488" y="856"/>
              </a:cxn>
              <a:cxn ang="0">
                <a:pos x="318" y="850"/>
              </a:cxn>
              <a:cxn ang="0">
                <a:pos x="254" y="852"/>
              </a:cxn>
              <a:cxn ang="0">
                <a:pos x="200" y="856"/>
              </a:cxn>
              <a:cxn ang="0">
                <a:pos x="172" y="858"/>
              </a:cxn>
              <a:cxn ang="0">
                <a:pos x="162" y="852"/>
              </a:cxn>
              <a:cxn ang="0">
                <a:pos x="160" y="838"/>
              </a:cxn>
              <a:cxn ang="0">
                <a:pos x="178" y="812"/>
              </a:cxn>
              <a:cxn ang="0">
                <a:pos x="232" y="804"/>
              </a:cxn>
              <a:cxn ang="0">
                <a:pos x="270" y="788"/>
              </a:cxn>
              <a:cxn ang="0">
                <a:pos x="294" y="752"/>
              </a:cxn>
              <a:cxn ang="0">
                <a:pos x="334" y="618"/>
              </a:cxn>
              <a:cxn ang="0">
                <a:pos x="2" y="618"/>
              </a:cxn>
              <a:cxn ang="0">
                <a:pos x="0" y="610"/>
              </a:cxn>
              <a:cxn ang="0">
                <a:pos x="20" y="552"/>
              </a:cxn>
              <a:cxn ang="0">
                <a:pos x="518" y="16"/>
              </a:cxn>
              <a:cxn ang="0">
                <a:pos x="538" y="2"/>
              </a:cxn>
              <a:cxn ang="0">
                <a:pos x="592" y="0"/>
              </a:cxn>
              <a:cxn ang="0">
                <a:pos x="604" y="2"/>
              </a:cxn>
              <a:cxn ang="0">
                <a:pos x="610" y="6"/>
              </a:cxn>
              <a:cxn ang="0">
                <a:pos x="606" y="12"/>
              </a:cxn>
              <a:cxn ang="0">
                <a:pos x="596" y="24"/>
              </a:cxn>
              <a:cxn ang="0">
                <a:pos x="88" y="546"/>
              </a:cxn>
              <a:cxn ang="0">
                <a:pos x="422" y="308"/>
              </a:cxn>
              <a:cxn ang="0">
                <a:pos x="438" y="276"/>
              </a:cxn>
              <a:cxn ang="0">
                <a:pos x="476" y="264"/>
              </a:cxn>
              <a:cxn ang="0">
                <a:pos x="596" y="236"/>
              </a:cxn>
              <a:cxn ang="0">
                <a:pos x="618" y="236"/>
              </a:cxn>
              <a:cxn ang="0">
                <a:pos x="622" y="240"/>
              </a:cxn>
              <a:cxn ang="0">
                <a:pos x="624" y="250"/>
              </a:cxn>
              <a:cxn ang="0">
                <a:pos x="620" y="264"/>
              </a:cxn>
              <a:cxn ang="0">
                <a:pos x="616" y="546"/>
              </a:cxn>
              <a:cxn ang="0">
                <a:pos x="628" y="548"/>
              </a:cxn>
              <a:cxn ang="0">
                <a:pos x="634" y="554"/>
              </a:cxn>
              <a:cxn ang="0">
                <a:pos x="632" y="564"/>
              </a:cxn>
              <a:cxn ang="0">
                <a:pos x="618" y="608"/>
              </a:cxn>
              <a:cxn ang="0">
                <a:pos x="606" y="616"/>
              </a:cxn>
              <a:cxn ang="0">
                <a:pos x="518" y="618"/>
              </a:cxn>
            </a:cxnLst>
            <a:rect l="0" t="0" r="r" b="b"/>
            <a:pathLst>
              <a:path w="634" h="858">
                <a:moveTo>
                  <a:pt x="518" y="618"/>
                </a:moveTo>
                <a:lnTo>
                  <a:pt x="490" y="716"/>
                </a:lnTo>
                <a:lnTo>
                  <a:pt x="484" y="744"/>
                </a:lnTo>
                <a:lnTo>
                  <a:pt x="482" y="762"/>
                </a:lnTo>
                <a:lnTo>
                  <a:pt x="486" y="782"/>
                </a:lnTo>
                <a:lnTo>
                  <a:pt x="498" y="796"/>
                </a:lnTo>
                <a:lnTo>
                  <a:pt x="518" y="806"/>
                </a:lnTo>
                <a:lnTo>
                  <a:pt x="548" y="812"/>
                </a:lnTo>
                <a:lnTo>
                  <a:pt x="566" y="816"/>
                </a:lnTo>
                <a:lnTo>
                  <a:pt x="576" y="824"/>
                </a:lnTo>
                <a:lnTo>
                  <a:pt x="580" y="836"/>
                </a:lnTo>
                <a:lnTo>
                  <a:pt x="576" y="848"/>
                </a:lnTo>
                <a:lnTo>
                  <a:pt x="564" y="856"/>
                </a:lnTo>
                <a:lnTo>
                  <a:pt x="542" y="858"/>
                </a:lnTo>
                <a:lnTo>
                  <a:pt x="516" y="858"/>
                </a:lnTo>
                <a:lnTo>
                  <a:pt x="488" y="856"/>
                </a:lnTo>
                <a:lnTo>
                  <a:pt x="400" y="852"/>
                </a:lnTo>
                <a:lnTo>
                  <a:pt x="318" y="850"/>
                </a:lnTo>
                <a:lnTo>
                  <a:pt x="282" y="850"/>
                </a:lnTo>
                <a:lnTo>
                  <a:pt x="254" y="852"/>
                </a:lnTo>
                <a:lnTo>
                  <a:pt x="230" y="854"/>
                </a:lnTo>
                <a:lnTo>
                  <a:pt x="200" y="856"/>
                </a:lnTo>
                <a:lnTo>
                  <a:pt x="180" y="858"/>
                </a:lnTo>
                <a:lnTo>
                  <a:pt x="172" y="858"/>
                </a:lnTo>
                <a:lnTo>
                  <a:pt x="166" y="854"/>
                </a:lnTo>
                <a:lnTo>
                  <a:pt x="162" y="852"/>
                </a:lnTo>
                <a:lnTo>
                  <a:pt x="160" y="846"/>
                </a:lnTo>
                <a:lnTo>
                  <a:pt x="160" y="838"/>
                </a:lnTo>
                <a:lnTo>
                  <a:pt x="164" y="824"/>
                </a:lnTo>
                <a:lnTo>
                  <a:pt x="178" y="812"/>
                </a:lnTo>
                <a:lnTo>
                  <a:pt x="200" y="808"/>
                </a:lnTo>
                <a:lnTo>
                  <a:pt x="232" y="804"/>
                </a:lnTo>
                <a:lnTo>
                  <a:pt x="254" y="798"/>
                </a:lnTo>
                <a:lnTo>
                  <a:pt x="270" y="788"/>
                </a:lnTo>
                <a:lnTo>
                  <a:pt x="282" y="774"/>
                </a:lnTo>
                <a:lnTo>
                  <a:pt x="294" y="752"/>
                </a:lnTo>
                <a:lnTo>
                  <a:pt x="304" y="722"/>
                </a:lnTo>
                <a:lnTo>
                  <a:pt x="334" y="618"/>
                </a:lnTo>
                <a:lnTo>
                  <a:pt x="6" y="618"/>
                </a:lnTo>
                <a:lnTo>
                  <a:pt x="2" y="618"/>
                </a:lnTo>
                <a:lnTo>
                  <a:pt x="0" y="614"/>
                </a:lnTo>
                <a:lnTo>
                  <a:pt x="0" y="610"/>
                </a:lnTo>
                <a:lnTo>
                  <a:pt x="8" y="580"/>
                </a:lnTo>
                <a:lnTo>
                  <a:pt x="20" y="552"/>
                </a:lnTo>
                <a:lnTo>
                  <a:pt x="40" y="524"/>
                </a:lnTo>
                <a:lnTo>
                  <a:pt x="518" y="16"/>
                </a:lnTo>
                <a:lnTo>
                  <a:pt x="528" y="8"/>
                </a:lnTo>
                <a:lnTo>
                  <a:pt x="538" y="2"/>
                </a:lnTo>
                <a:lnTo>
                  <a:pt x="548" y="0"/>
                </a:lnTo>
                <a:lnTo>
                  <a:pt x="592" y="0"/>
                </a:lnTo>
                <a:lnTo>
                  <a:pt x="600" y="0"/>
                </a:lnTo>
                <a:lnTo>
                  <a:pt x="604" y="2"/>
                </a:lnTo>
                <a:lnTo>
                  <a:pt x="608" y="4"/>
                </a:lnTo>
                <a:lnTo>
                  <a:pt x="610" y="6"/>
                </a:lnTo>
                <a:lnTo>
                  <a:pt x="608" y="8"/>
                </a:lnTo>
                <a:lnTo>
                  <a:pt x="606" y="12"/>
                </a:lnTo>
                <a:lnTo>
                  <a:pt x="602" y="18"/>
                </a:lnTo>
                <a:lnTo>
                  <a:pt x="596" y="24"/>
                </a:lnTo>
                <a:lnTo>
                  <a:pt x="590" y="30"/>
                </a:lnTo>
                <a:lnTo>
                  <a:pt x="88" y="546"/>
                </a:lnTo>
                <a:lnTo>
                  <a:pt x="354" y="546"/>
                </a:lnTo>
                <a:lnTo>
                  <a:pt x="422" y="308"/>
                </a:lnTo>
                <a:lnTo>
                  <a:pt x="430" y="286"/>
                </a:lnTo>
                <a:lnTo>
                  <a:pt x="438" y="276"/>
                </a:lnTo>
                <a:lnTo>
                  <a:pt x="452" y="270"/>
                </a:lnTo>
                <a:lnTo>
                  <a:pt x="476" y="264"/>
                </a:lnTo>
                <a:lnTo>
                  <a:pt x="570" y="242"/>
                </a:lnTo>
                <a:lnTo>
                  <a:pt x="596" y="236"/>
                </a:lnTo>
                <a:lnTo>
                  <a:pt x="614" y="234"/>
                </a:lnTo>
                <a:lnTo>
                  <a:pt x="618" y="236"/>
                </a:lnTo>
                <a:lnTo>
                  <a:pt x="622" y="236"/>
                </a:lnTo>
                <a:lnTo>
                  <a:pt x="622" y="240"/>
                </a:lnTo>
                <a:lnTo>
                  <a:pt x="624" y="244"/>
                </a:lnTo>
                <a:lnTo>
                  <a:pt x="624" y="250"/>
                </a:lnTo>
                <a:lnTo>
                  <a:pt x="622" y="256"/>
                </a:lnTo>
                <a:lnTo>
                  <a:pt x="620" y="264"/>
                </a:lnTo>
                <a:lnTo>
                  <a:pt x="538" y="546"/>
                </a:lnTo>
                <a:lnTo>
                  <a:pt x="616" y="546"/>
                </a:lnTo>
                <a:lnTo>
                  <a:pt x="624" y="546"/>
                </a:lnTo>
                <a:lnTo>
                  <a:pt x="628" y="548"/>
                </a:lnTo>
                <a:lnTo>
                  <a:pt x="632" y="550"/>
                </a:lnTo>
                <a:lnTo>
                  <a:pt x="634" y="554"/>
                </a:lnTo>
                <a:lnTo>
                  <a:pt x="632" y="558"/>
                </a:lnTo>
                <a:lnTo>
                  <a:pt x="632" y="564"/>
                </a:lnTo>
                <a:lnTo>
                  <a:pt x="622" y="600"/>
                </a:lnTo>
                <a:lnTo>
                  <a:pt x="618" y="608"/>
                </a:lnTo>
                <a:lnTo>
                  <a:pt x="612" y="614"/>
                </a:lnTo>
                <a:lnTo>
                  <a:pt x="606" y="616"/>
                </a:lnTo>
                <a:lnTo>
                  <a:pt x="598" y="618"/>
                </a:lnTo>
                <a:lnTo>
                  <a:pt x="518" y="618"/>
                </a:lnTo>
                <a:close/>
              </a:path>
            </a:pathLst>
          </a:custGeom>
          <a:gradFill rotWithShape="1">
            <a:gsLst>
              <a:gs pos="0">
                <a:srgbClr val="FBE4AE"/>
              </a:gs>
              <a:gs pos="13000">
                <a:srgbClr val="BD922A"/>
              </a:gs>
              <a:gs pos="21001">
                <a:srgbClr val="BD922A"/>
              </a:gs>
              <a:gs pos="63000">
                <a:srgbClr val="FBE4AE"/>
              </a:gs>
              <a:gs pos="67000">
                <a:srgbClr val="BD922A"/>
              </a:gs>
              <a:gs pos="69000">
                <a:srgbClr val="835E17"/>
              </a:gs>
              <a:gs pos="82001">
                <a:srgbClr val="A28949"/>
              </a:gs>
              <a:gs pos="100000">
                <a:srgbClr val="FAE3B7"/>
              </a:gs>
            </a:gsLst>
            <a:lin ang="5400000" scaled="1"/>
          </a:gradFill>
          <a:ln w="0">
            <a:noFill/>
            <a:prstDash val="solid"/>
            <a:round/>
            <a:headEnd/>
            <a:tailEnd/>
          </a:ln>
          <a:effectLst/>
          <a:scene3d>
            <a:camera prst="legacyPerspectiveFront">
              <a:rot lat="20099999" lon="1500000" rev="0"/>
            </a:camera>
            <a:lightRig rig="legacyFlat4" dir="b"/>
          </a:scene3d>
          <a:sp3d extrusionH="430200" prstMaterial="legacyMatte">
            <a:bevelT w="13500" h="13500" prst="angle"/>
            <a:bevelB w="13500" h="13500" prst="angle"/>
            <a:extrusionClr>
              <a:srgbClr val="FBE4AE"/>
            </a:extrusionClr>
          </a:sp3d>
        </p:spPr>
        <p:txBody>
          <a:bodyPr>
            <a:flatTx/>
          </a:bodyPr>
          <a:lstStyle/>
          <a:p>
            <a:endParaRPr lang="ru-RU"/>
          </a:p>
        </p:txBody>
      </p:sp>
      <p:sp>
        <p:nvSpPr>
          <p:cNvPr id="6" name="Freeform 7"/>
          <p:cNvSpPr>
            <a:spLocks/>
          </p:cNvSpPr>
          <p:nvPr/>
        </p:nvSpPr>
        <p:spPr bwMode="gray">
          <a:xfrm>
            <a:off x="7199313" y="2032000"/>
            <a:ext cx="1085850" cy="1263650"/>
          </a:xfrm>
          <a:custGeom>
            <a:avLst/>
            <a:gdLst/>
            <a:ahLst/>
            <a:cxnLst>
              <a:cxn ang="0">
                <a:pos x="282" y="80"/>
              </a:cxn>
              <a:cxn ang="0">
                <a:pos x="308" y="42"/>
              </a:cxn>
              <a:cxn ang="0">
                <a:pos x="334" y="38"/>
              </a:cxn>
              <a:cxn ang="0">
                <a:pos x="758" y="2"/>
              </a:cxn>
              <a:cxn ang="0">
                <a:pos x="772" y="0"/>
              </a:cxn>
              <a:cxn ang="0">
                <a:pos x="782" y="0"/>
              </a:cxn>
              <a:cxn ang="0">
                <a:pos x="790" y="4"/>
              </a:cxn>
              <a:cxn ang="0">
                <a:pos x="790" y="10"/>
              </a:cxn>
              <a:cxn ang="0">
                <a:pos x="788" y="16"/>
              </a:cxn>
              <a:cxn ang="0">
                <a:pos x="758" y="120"/>
              </a:cxn>
              <a:cxn ang="0">
                <a:pos x="734" y="158"/>
              </a:cxn>
              <a:cxn ang="0">
                <a:pos x="688" y="168"/>
              </a:cxn>
              <a:cxn ang="0">
                <a:pos x="300" y="208"/>
              </a:cxn>
              <a:cxn ang="0">
                <a:pos x="288" y="218"/>
              </a:cxn>
              <a:cxn ang="0">
                <a:pos x="278" y="246"/>
              </a:cxn>
              <a:cxn ang="0">
                <a:pos x="274" y="258"/>
              </a:cxn>
              <a:cxn ang="0">
                <a:pos x="278" y="266"/>
              </a:cxn>
              <a:cxn ang="0">
                <a:pos x="314" y="270"/>
              </a:cxn>
              <a:cxn ang="0">
                <a:pos x="458" y="284"/>
              </a:cxn>
              <a:cxn ang="0">
                <a:pos x="566" y="324"/>
              </a:cxn>
              <a:cxn ang="0">
                <a:pos x="626" y="372"/>
              </a:cxn>
              <a:cxn ang="0">
                <a:pos x="676" y="446"/>
              </a:cxn>
              <a:cxn ang="0">
                <a:pos x="694" y="532"/>
              </a:cxn>
              <a:cxn ang="0">
                <a:pos x="666" y="650"/>
              </a:cxn>
              <a:cxn ang="0">
                <a:pos x="584" y="760"/>
              </a:cxn>
              <a:cxn ang="0">
                <a:pos x="468" y="840"/>
              </a:cxn>
              <a:cxn ang="0">
                <a:pos x="314" y="894"/>
              </a:cxn>
              <a:cxn ang="0">
                <a:pos x="156" y="918"/>
              </a:cxn>
              <a:cxn ang="0">
                <a:pos x="40" y="918"/>
              </a:cxn>
              <a:cxn ang="0">
                <a:pos x="6" y="906"/>
              </a:cxn>
              <a:cxn ang="0">
                <a:pos x="2" y="890"/>
              </a:cxn>
              <a:cxn ang="0">
                <a:pos x="8" y="880"/>
              </a:cxn>
              <a:cxn ang="0">
                <a:pos x="22" y="874"/>
              </a:cxn>
              <a:cxn ang="0">
                <a:pos x="58" y="874"/>
              </a:cxn>
              <a:cxn ang="0">
                <a:pos x="180" y="864"/>
              </a:cxn>
              <a:cxn ang="0">
                <a:pos x="304" y="824"/>
              </a:cxn>
              <a:cxn ang="0">
                <a:pos x="406" y="756"/>
              </a:cxn>
              <a:cxn ang="0">
                <a:pos x="468" y="674"/>
              </a:cxn>
              <a:cxn ang="0">
                <a:pos x="488" y="586"/>
              </a:cxn>
              <a:cxn ang="0">
                <a:pos x="470" y="514"/>
              </a:cxn>
              <a:cxn ang="0">
                <a:pos x="410" y="456"/>
              </a:cxn>
              <a:cxn ang="0">
                <a:pos x="332" y="426"/>
              </a:cxn>
              <a:cxn ang="0">
                <a:pos x="222" y="418"/>
              </a:cxn>
              <a:cxn ang="0">
                <a:pos x="210" y="418"/>
              </a:cxn>
              <a:cxn ang="0">
                <a:pos x="192" y="418"/>
              </a:cxn>
              <a:cxn ang="0">
                <a:pos x="180" y="418"/>
              </a:cxn>
              <a:cxn ang="0">
                <a:pos x="170" y="416"/>
              </a:cxn>
              <a:cxn ang="0">
                <a:pos x="168" y="408"/>
              </a:cxn>
              <a:cxn ang="0">
                <a:pos x="172" y="390"/>
              </a:cxn>
              <a:cxn ang="0">
                <a:pos x="178" y="372"/>
              </a:cxn>
            </a:cxnLst>
            <a:rect l="0" t="0" r="r" b="b"/>
            <a:pathLst>
              <a:path w="790" h="920">
                <a:moveTo>
                  <a:pt x="178" y="372"/>
                </a:moveTo>
                <a:lnTo>
                  <a:pt x="282" y="80"/>
                </a:lnTo>
                <a:lnTo>
                  <a:pt x="294" y="54"/>
                </a:lnTo>
                <a:lnTo>
                  <a:pt x="308" y="42"/>
                </a:lnTo>
                <a:lnTo>
                  <a:pt x="316" y="40"/>
                </a:lnTo>
                <a:lnTo>
                  <a:pt x="334" y="38"/>
                </a:lnTo>
                <a:lnTo>
                  <a:pt x="360" y="36"/>
                </a:lnTo>
                <a:lnTo>
                  <a:pt x="758" y="2"/>
                </a:lnTo>
                <a:lnTo>
                  <a:pt x="766" y="0"/>
                </a:lnTo>
                <a:lnTo>
                  <a:pt x="772" y="0"/>
                </a:lnTo>
                <a:lnTo>
                  <a:pt x="774" y="0"/>
                </a:lnTo>
                <a:lnTo>
                  <a:pt x="782" y="0"/>
                </a:lnTo>
                <a:lnTo>
                  <a:pt x="786" y="2"/>
                </a:lnTo>
                <a:lnTo>
                  <a:pt x="790" y="4"/>
                </a:lnTo>
                <a:lnTo>
                  <a:pt x="790" y="8"/>
                </a:lnTo>
                <a:lnTo>
                  <a:pt x="790" y="10"/>
                </a:lnTo>
                <a:lnTo>
                  <a:pt x="790" y="12"/>
                </a:lnTo>
                <a:lnTo>
                  <a:pt x="788" y="16"/>
                </a:lnTo>
                <a:lnTo>
                  <a:pt x="788" y="22"/>
                </a:lnTo>
                <a:lnTo>
                  <a:pt x="758" y="120"/>
                </a:lnTo>
                <a:lnTo>
                  <a:pt x="748" y="144"/>
                </a:lnTo>
                <a:lnTo>
                  <a:pt x="734" y="158"/>
                </a:lnTo>
                <a:lnTo>
                  <a:pt x="716" y="164"/>
                </a:lnTo>
                <a:lnTo>
                  <a:pt x="688" y="168"/>
                </a:lnTo>
                <a:lnTo>
                  <a:pt x="306" y="206"/>
                </a:lnTo>
                <a:lnTo>
                  <a:pt x="300" y="208"/>
                </a:lnTo>
                <a:lnTo>
                  <a:pt x="294" y="212"/>
                </a:lnTo>
                <a:lnTo>
                  <a:pt x="288" y="218"/>
                </a:lnTo>
                <a:lnTo>
                  <a:pt x="284" y="224"/>
                </a:lnTo>
                <a:lnTo>
                  <a:pt x="278" y="246"/>
                </a:lnTo>
                <a:lnTo>
                  <a:pt x="276" y="252"/>
                </a:lnTo>
                <a:lnTo>
                  <a:pt x="274" y="258"/>
                </a:lnTo>
                <a:lnTo>
                  <a:pt x="274" y="260"/>
                </a:lnTo>
                <a:lnTo>
                  <a:pt x="278" y="266"/>
                </a:lnTo>
                <a:lnTo>
                  <a:pt x="292" y="268"/>
                </a:lnTo>
                <a:lnTo>
                  <a:pt x="314" y="270"/>
                </a:lnTo>
                <a:lnTo>
                  <a:pt x="390" y="274"/>
                </a:lnTo>
                <a:lnTo>
                  <a:pt x="458" y="284"/>
                </a:lnTo>
                <a:lnTo>
                  <a:pt x="516" y="302"/>
                </a:lnTo>
                <a:lnTo>
                  <a:pt x="566" y="324"/>
                </a:lnTo>
                <a:lnTo>
                  <a:pt x="598" y="346"/>
                </a:lnTo>
                <a:lnTo>
                  <a:pt x="626" y="372"/>
                </a:lnTo>
                <a:lnTo>
                  <a:pt x="652" y="404"/>
                </a:lnTo>
                <a:lnTo>
                  <a:pt x="676" y="446"/>
                </a:lnTo>
                <a:lnTo>
                  <a:pt x="690" y="488"/>
                </a:lnTo>
                <a:lnTo>
                  <a:pt x="694" y="532"/>
                </a:lnTo>
                <a:lnTo>
                  <a:pt x="688" y="592"/>
                </a:lnTo>
                <a:lnTo>
                  <a:pt x="666" y="650"/>
                </a:lnTo>
                <a:lnTo>
                  <a:pt x="632" y="706"/>
                </a:lnTo>
                <a:lnTo>
                  <a:pt x="584" y="760"/>
                </a:lnTo>
                <a:lnTo>
                  <a:pt x="530" y="804"/>
                </a:lnTo>
                <a:lnTo>
                  <a:pt x="468" y="840"/>
                </a:lnTo>
                <a:lnTo>
                  <a:pt x="396" y="870"/>
                </a:lnTo>
                <a:lnTo>
                  <a:pt x="314" y="894"/>
                </a:lnTo>
                <a:lnTo>
                  <a:pt x="236" y="908"/>
                </a:lnTo>
                <a:lnTo>
                  <a:pt x="156" y="918"/>
                </a:lnTo>
                <a:lnTo>
                  <a:pt x="70" y="920"/>
                </a:lnTo>
                <a:lnTo>
                  <a:pt x="40" y="918"/>
                </a:lnTo>
                <a:lnTo>
                  <a:pt x="18" y="914"/>
                </a:lnTo>
                <a:lnTo>
                  <a:pt x="6" y="906"/>
                </a:lnTo>
                <a:lnTo>
                  <a:pt x="0" y="896"/>
                </a:lnTo>
                <a:lnTo>
                  <a:pt x="2" y="890"/>
                </a:lnTo>
                <a:lnTo>
                  <a:pt x="4" y="884"/>
                </a:lnTo>
                <a:lnTo>
                  <a:pt x="8" y="880"/>
                </a:lnTo>
                <a:lnTo>
                  <a:pt x="14" y="876"/>
                </a:lnTo>
                <a:lnTo>
                  <a:pt x="22" y="874"/>
                </a:lnTo>
                <a:lnTo>
                  <a:pt x="32" y="874"/>
                </a:lnTo>
                <a:lnTo>
                  <a:pt x="58" y="874"/>
                </a:lnTo>
                <a:lnTo>
                  <a:pt x="118" y="872"/>
                </a:lnTo>
                <a:lnTo>
                  <a:pt x="180" y="864"/>
                </a:lnTo>
                <a:lnTo>
                  <a:pt x="242" y="848"/>
                </a:lnTo>
                <a:lnTo>
                  <a:pt x="304" y="824"/>
                </a:lnTo>
                <a:lnTo>
                  <a:pt x="360" y="794"/>
                </a:lnTo>
                <a:lnTo>
                  <a:pt x="406" y="756"/>
                </a:lnTo>
                <a:lnTo>
                  <a:pt x="442" y="716"/>
                </a:lnTo>
                <a:lnTo>
                  <a:pt x="468" y="674"/>
                </a:lnTo>
                <a:lnTo>
                  <a:pt x="484" y="630"/>
                </a:lnTo>
                <a:lnTo>
                  <a:pt x="488" y="586"/>
                </a:lnTo>
                <a:lnTo>
                  <a:pt x="484" y="548"/>
                </a:lnTo>
                <a:lnTo>
                  <a:pt x="470" y="514"/>
                </a:lnTo>
                <a:lnTo>
                  <a:pt x="444" y="482"/>
                </a:lnTo>
                <a:lnTo>
                  <a:pt x="410" y="456"/>
                </a:lnTo>
                <a:lnTo>
                  <a:pt x="374" y="440"/>
                </a:lnTo>
                <a:lnTo>
                  <a:pt x="332" y="426"/>
                </a:lnTo>
                <a:lnTo>
                  <a:pt x="280" y="420"/>
                </a:lnTo>
                <a:lnTo>
                  <a:pt x="222" y="418"/>
                </a:lnTo>
                <a:lnTo>
                  <a:pt x="218" y="418"/>
                </a:lnTo>
                <a:lnTo>
                  <a:pt x="210" y="418"/>
                </a:lnTo>
                <a:lnTo>
                  <a:pt x="202" y="418"/>
                </a:lnTo>
                <a:lnTo>
                  <a:pt x="192" y="418"/>
                </a:lnTo>
                <a:lnTo>
                  <a:pt x="186" y="418"/>
                </a:lnTo>
                <a:lnTo>
                  <a:pt x="180" y="418"/>
                </a:lnTo>
                <a:lnTo>
                  <a:pt x="174" y="418"/>
                </a:lnTo>
                <a:lnTo>
                  <a:pt x="170" y="416"/>
                </a:lnTo>
                <a:lnTo>
                  <a:pt x="168" y="412"/>
                </a:lnTo>
                <a:lnTo>
                  <a:pt x="168" y="408"/>
                </a:lnTo>
                <a:lnTo>
                  <a:pt x="168" y="402"/>
                </a:lnTo>
                <a:lnTo>
                  <a:pt x="172" y="390"/>
                </a:lnTo>
                <a:lnTo>
                  <a:pt x="178" y="372"/>
                </a:lnTo>
                <a:lnTo>
                  <a:pt x="178" y="372"/>
                </a:lnTo>
                <a:close/>
              </a:path>
            </a:pathLst>
          </a:custGeom>
          <a:gradFill rotWithShape="1">
            <a:gsLst>
              <a:gs pos="0">
                <a:srgbClr val="FBE4AE"/>
              </a:gs>
              <a:gs pos="13000">
                <a:srgbClr val="BD922A"/>
              </a:gs>
              <a:gs pos="21001">
                <a:srgbClr val="BD922A"/>
              </a:gs>
              <a:gs pos="63000">
                <a:srgbClr val="FBE4AE"/>
              </a:gs>
              <a:gs pos="67000">
                <a:srgbClr val="BD922A"/>
              </a:gs>
              <a:gs pos="69000">
                <a:srgbClr val="835E17"/>
              </a:gs>
              <a:gs pos="82001">
                <a:srgbClr val="A28949"/>
              </a:gs>
              <a:gs pos="100000">
                <a:srgbClr val="FAE3B7"/>
              </a:gs>
            </a:gsLst>
            <a:lin ang="5400000" scaled="1"/>
          </a:gradFill>
          <a:ln w="0">
            <a:noFill/>
            <a:prstDash val="solid"/>
            <a:round/>
            <a:headEnd/>
            <a:tailEnd/>
          </a:ln>
          <a:effectLst/>
          <a:scene3d>
            <a:camera prst="legacyPerspectiveFront">
              <a:rot lat="20099999" lon="1500000" rev="0"/>
            </a:camera>
            <a:lightRig rig="legacyFlat4" dir="b"/>
          </a:scene3d>
          <a:sp3d extrusionH="430200" prstMaterial="legacyMatte">
            <a:bevelT w="13500" h="13500" prst="angle"/>
            <a:bevelB w="13500" h="13500" prst="angle"/>
            <a:extrusionClr>
              <a:srgbClr val="FBE4AE"/>
            </a:extrusionClr>
          </a:sp3d>
        </p:spPr>
        <p:txBody>
          <a:bodyPr>
            <a:flatTx/>
          </a:bodyPr>
          <a:lstStyle/>
          <a:p>
            <a:endParaRPr lang="ru-RU"/>
          </a:p>
        </p:txBody>
      </p:sp>
      <p:sp>
        <p:nvSpPr>
          <p:cNvPr id="7" name="Freeform 8"/>
          <p:cNvSpPr>
            <a:spLocks/>
          </p:cNvSpPr>
          <p:nvPr/>
        </p:nvSpPr>
        <p:spPr bwMode="gray">
          <a:xfrm>
            <a:off x="719138" y="4184650"/>
            <a:ext cx="993775" cy="1271588"/>
          </a:xfrm>
          <a:custGeom>
            <a:avLst/>
            <a:gdLst/>
            <a:ahLst/>
            <a:cxnLst>
              <a:cxn ang="0">
                <a:pos x="708" y="0"/>
              </a:cxn>
              <a:cxn ang="0">
                <a:pos x="718" y="8"/>
              </a:cxn>
              <a:cxn ang="0">
                <a:pos x="722" y="20"/>
              </a:cxn>
              <a:cxn ang="0">
                <a:pos x="704" y="42"/>
              </a:cxn>
              <a:cxn ang="0">
                <a:pos x="614" y="60"/>
              </a:cxn>
              <a:cxn ang="0">
                <a:pos x="490" y="112"/>
              </a:cxn>
              <a:cxn ang="0">
                <a:pos x="380" y="196"/>
              </a:cxn>
              <a:cxn ang="0">
                <a:pos x="286" y="312"/>
              </a:cxn>
              <a:cxn ang="0">
                <a:pos x="220" y="450"/>
              </a:cxn>
              <a:cxn ang="0">
                <a:pos x="186" y="598"/>
              </a:cxn>
              <a:cxn ang="0">
                <a:pos x="184" y="724"/>
              </a:cxn>
              <a:cxn ang="0">
                <a:pos x="200" y="802"/>
              </a:cxn>
              <a:cxn ang="0">
                <a:pos x="234" y="860"/>
              </a:cxn>
              <a:cxn ang="0">
                <a:pos x="284" y="880"/>
              </a:cxn>
              <a:cxn ang="0">
                <a:pos x="344" y="858"/>
              </a:cxn>
              <a:cxn ang="0">
                <a:pos x="388" y="790"/>
              </a:cxn>
              <a:cxn ang="0">
                <a:pos x="422" y="660"/>
              </a:cxn>
              <a:cxn ang="0">
                <a:pos x="422" y="540"/>
              </a:cxn>
              <a:cxn ang="0">
                <a:pos x="394" y="460"/>
              </a:cxn>
              <a:cxn ang="0">
                <a:pos x="354" y="430"/>
              </a:cxn>
              <a:cxn ang="0">
                <a:pos x="322" y="426"/>
              </a:cxn>
              <a:cxn ang="0">
                <a:pos x="304" y="430"/>
              </a:cxn>
              <a:cxn ang="0">
                <a:pos x="288" y="434"/>
              </a:cxn>
              <a:cxn ang="0">
                <a:pos x="278" y="432"/>
              </a:cxn>
              <a:cxn ang="0">
                <a:pos x="270" y="426"/>
              </a:cxn>
              <a:cxn ang="0">
                <a:pos x="276" y="404"/>
              </a:cxn>
              <a:cxn ang="0">
                <a:pos x="322" y="380"/>
              </a:cxn>
              <a:cxn ang="0">
                <a:pos x="392" y="370"/>
              </a:cxn>
              <a:cxn ang="0">
                <a:pos x="480" y="386"/>
              </a:cxn>
              <a:cxn ang="0">
                <a:pos x="552" y="438"/>
              </a:cxn>
              <a:cxn ang="0">
                <a:pos x="596" y="512"/>
              </a:cxn>
              <a:cxn ang="0">
                <a:pos x="610" y="604"/>
              </a:cxn>
              <a:cxn ang="0">
                <a:pos x="590" y="714"/>
              </a:cxn>
              <a:cxn ang="0">
                <a:pos x="528" y="812"/>
              </a:cxn>
              <a:cxn ang="0">
                <a:pos x="440" y="886"/>
              </a:cxn>
              <a:cxn ang="0">
                <a:pos x="336" y="922"/>
              </a:cxn>
              <a:cxn ang="0">
                <a:pos x="230" y="922"/>
              </a:cxn>
              <a:cxn ang="0">
                <a:pos x="142" y="894"/>
              </a:cxn>
              <a:cxn ang="0">
                <a:pos x="72" y="840"/>
              </a:cxn>
              <a:cxn ang="0">
                <a:pos x="18" y="744"/>
              </a:cxn>
              <a:cxn ang="0">
                <a:pos x="0" y="624"/>
              </a:cxn>
              <a:cxn ang="0">
                <a:pos x="20" y="478"/>
              </a:cxn>
              <a:cxn ang="0">
                <a:pos x="84" y="340"/>
              </a:cxn>
              <a:cxn ang="0">
                <a:pos x="180" y="222"/>
              </a:cxn>
              <a:cxn ang="0">
                <a:pos x="298" y="132"/>
              </a:cxn>
              <a:cxn ang="0">
                <a:pos x="442" y="62"/>
              </a:cxn>
              <a:cxn ang="0">
                <a:pos x="612" y="14"/>
              </a:cxn>
              <a:cxn ang="0">
                <a:pos x="680" y="2"/>
              </a:cxn>
            </a:cxnLst>
            <a:rect l="0" t="0" r="r" b="b"/>
            <a:pathLst>
              <a:path w="722" h="926">
                <a:moveTo>
                  <a:pt x="700" y="0"/>
                </a:moveTo>
                <a:lnTo>
                  <a:pt x="708" y="0"/>
                </a:lnTo>
                <a:lnTo>
                  <a:pt x="714" y="4"/>
                </a:lnTo>
                <a:lnTo>
                  <a:pt x="718" y="8"/>
                </a:lnTo>
                <a:lnTo>
                  <a:pt x="722" y="14"/>
                </a:lnTo>
                <a:lnTo>
                  <a:pt x="722" y="20"/>
                </a:lnTo>
                <a:lnTo>
                  <a:pt x="718" y="32"/>
                </a:lnTo>
                <a:lnTo>
                  <a:pt x="704" y="42"/>
                </a:lnTo>
                <a:lnTo>
                  <a:pt x="682" y="46"/>
                </a:lnTo>
                <a:lnTo>
                  <a:pt x="614" y="60"/>
                </a:lnTo>
                <a:lnTo>
                  <a:pt x="550" y="82"/>
                </a:lnTo>
                <a:lnTo>
                  <a:pt x="490" y="112"/>
                </a:lnTo>
                <a:lnTo>
                  <a:pt x="432" y="150"/>
                </a:lnTo>
                <a:lnTo>
                  <a:pt x="380" y="196"/>
                </a:lnTo>
                <a:lnTo>
                  <a:pt x="332" y="250"/>
                </a:lnTo>
                <a:lnTo>
                  <a:pt x="286" y="312"/>
                </a:lnTo>
                <a:lnTo>
                  <a:pt x="248" y="380"/>
                </a:lnTo>
                <a:lnTo>
                  <a:pt x="220" y="450"/>
                </a:lnTo>
                <a:lnTo>
                  <a:pt x="198" y="522"/>
                </a:lnTo>
                <a:lnTo>
                  <a:pt x="186" y="598"/>
                </a:lnTo>
                <a:lnTo>
                  <a:pt x="182" y="676"/>
                </a:lnTo>
                <a:lnTo>
                  <a:pt x="184" y="724"/>
                </a:lnTo>
                <a:lnTo>
                  <a:pt x="190" y="766"/>
                </a:lnTo>
                <a:lnTo>
                  <a:pt x="200" y="802"/>
                </a:lnTo>
                <a:lnTo>
                  <a:pt x="214" y="836"/>
                </a:lnTo>
                <a:lnTo>
                  <a:pt x="234" y="860"/>
                </a:lnTo>
                <a:lnTo>
                  <a:pt x="258" y="876"/>
                </a:lnTo>
                <a:lnTo>
                  <a:pt x="284" y="880"/>
                </a:lnTo>
                <a:lnTo>
                  <a:pt x="316" y="874"/>
                </a:lnTo>
                <a:lnTo>
                  <a:pt x="344" y="858"/>
                </a:lnTo>
                <a:lnTo>
                  <a:pt x="368" y="830"/>
                </a:lnTo>
                <a:lnTo>
                  <a:pt x="388" y="790"/>
                </a:lnTo>
                <a:lnTo>
                  <a:pt x="408" y="726"/>
                </a:lnTo>
                <a:lnTo>
                  <a:pt x="422" y="660"/>
                </a:lnTo>
                <a:lnTo>
                  <a:pt x="426" y="592"/>
                </a:lnTo>
                <a:lnTo>
                  <a:pt x="422" y="540"/>
                </a:lnTo>
                <a:lnTo>
                  <a:pt x="412" y="496"/>
                </a:lnTo>
                <a:lnTo>
                  <a:pt x="394" y="460"/>
                </a:lnTo>
                <a:lnTo>
                  <a:pt x="376" y="442"/>
                </a:lnTo>
                <a:lnTo>
                  <a:pt x="354" y="430"/>
                </a:lnTo>
                <a:lnTo>
                  <a:pt x="328" y="426"/>
                </a:lnTo>
                <a:lnTo>
                  <a:pt x="322" y="426"/>
                </a:lnTo>
                <a:lnTo>
                  <a:pt x="312" y="428"/>
                </a:lnTo>
                <a:lnTo>
                  <a:pt x="304" y="430"/>
                </a:lnTo>
                <a:lnTo>
                  <a:pt x="294" y="432"/>
                </a:lnTo>
                <a:lnTo>
                  <a:pt x="288" y="434"/>
                </a:lnTo>
                <a:lnTo>
                  <a:pt x="284" y="434"/>
                </a:lnTo>
                <a:lnTo>
                  <a:pt x="278" y="432"/>
                </a:lnTo>
                <a:lnTo>
                  <a:pt x="274" y="430"/>
                </a:lnTo>
                <a:lnTo>
                  <a:pt x="270" y="426"/>
                </a:lnTo>
                <a:lnTo>
                  <a:pt x="270" y="420"/>
                </a:lnTo>
                <a:lnTo>
                  <a:pt x="276" y="404"/>
                </a:lnTo>
                <a:lnTo>
                  <a:pt x="292" y="392"/>
                </a:lnTo>
                <a:lnTo>
                  <a:pt x="322" y="380"/>
                </a:lnTo>
                <a:lnTo>
                  <a:pt x="358" y="372"/>
                </a:lnTo>
                <a:lnTo>
                  <a:pt x="392" y="370"/>
                </a:lnTo>
                <a:lnTo>
                  <a:pt x="438" y="374"/>
                </a:lnTo>
                <a:lnTo>
                  <a:pt x="480" y="386"/>
                </a:lnTo>
                <a:lnTo>
                  <a:pt x="518" y="408"/>
                </a:lnTo>
                <a:lnTo>
                  <a:pt x="552" y="438"/>
                </a:lnTo>
                <a:lnTo>
                  <a:pt x="578" y="474"/>
                </a:lnTo>
                <a:lnTo>
                  <a:pt x="596" y="512"/>
                </a:lnTo>
                <a:lnTo>
                  <a:pt x="606" y="556"/>
                </a:lnTo>
                <a:lnTo>
                  <a:pt x="610" y="604"/>
                </a:lnTo>
                <a:lnTo>
                  <a:pt x="604" y="662"/>
                </a:lnTo>
                <a:lnTo>
                  <a:pt x="590" y="714"/>
                </a:lnTo>
                <a:lnTo>
                  <a:pt x="564" y="766"/>
                </a:lnTo>
                <a:lnTo>
                  <a:pt x="528" y="812"/>
                </a:lnTo>
                <a:lnTo>
                  <a:pt x="486" y="854"/>
                </a:lnTo>
                <a:lnTo>
                  <a:pt x="440" y="886"/>
                </a:lnTo>
                <a:lnTo>
                  <a:pt x="390" y="908"/>
                </a:lnTo>
                <a:lnTo>
                  <a:pt x="336" y="922"/>
                </a:lnTo>
                <a:lnTo>
                  <a:pt x="278" y="926"/>
                </a:lnTo>
                <a:lnTo>
                  <a:pt x="230" y="922"/>
                </a:lnTo>
                <a:lnTo>
                  <a:pt x="184" y="912"/>
                </a:lnTo>
                <a:lnTo>
                  <a:pt x="142" y="894"/>
                </a:lnTo>
                <a:lnTo>
                  <a:pt x="106" y="870"/>
                </a:lnTo>
                <a:lnTo>
                  <a:pt x="72" y="840"/>
                </a:lnTo>
                <a:lnTo>
                  <a:pt x="40" y="794"/>
                </a:lnTo>
                <a:lnTo>
                  <a:pt x="18" y="744"/>
                </a:lnTo>
                <a:lnTo>
                  <a:pt x="4" y="688"/>
                </a:lnTo>
                <a:lnTo>
                  <a:pt x="0" y="624"/>
                </a:lnTo>
                <a:lnTo>
                  <a:pt x="6" y="550"/>
                </a:lnTo>
                <a:lnTo>
                  <a:pt x="20" y="478"/>
                </a:lnTo>
                <a:lnTo>
                  <a:pt x="48" y="408"/>
                </a:lnTo>
                <a:lnTo>
                  <a:pt x="84" y="340"/>
                </a:lnTo>
                <a:lnTo>
                  <a:pt x="130" y="276"/>
                </a:lnTo>
                <a:lnTo>
                  <a:pt x="180" y="222"/>
                </a:lnTo>
                <a:lnTo>
                  <a:pt x="236" y="174"/>
                </a:lnTo>
                <a:lnTo>
                  <a:pt x="298" y="132"/>
                </a:lnTo>
                <a:lnTo>
                  <a:pt x="366" y="94"/>
                </a:lnTo>
                <a:lnTo>
                  <a:pt x="442" y="62"/>
                </a:lnTo>
                <a:lnTo>
                  <a:pt x="524" y="36"/>
                </a:lnTo>
                <a:lnTo>
                  <a:pt x="612" y="14"/>
                </a:lnTo>
                <a:lnTo>
                  <a:pt x="652" y="6"/>
                </a:lnTo>
                <a:lnTo>
                  <a:pt x="680" y="2"/>
                </a:lnTo>
                <a:lnTo>
                  <a:pt x="700" y="0"/>
                </a:lnTo>
                <a:close/>
              </a:path>
            </a:pathLst>
          </a:custGeom>
          <a:gradFill rotWithShape="1">
            <a:gsLst>
              <a:gs pos="0">
                <a:srgbClr val="FBE4AE"/>
              </a:gs>
              <a:gs pos="13000">
                <a:srgbClr val="BD922A"/>
              </a:gs>
              <a:gs pos="21001">
                <a:srgbClr val="BD922A"/>
              </a:gs>
              <a:gs pos="63000">
                <a:srgbClr val="FBE4AE"/>
              </a:gs>
              <a:gs pos="67000">
                <a:srgbClr val="BD922A"/>
              </a:gs>
              <a:gs pos="69000">
                <a:srgbClr val="835E17"/>
              </a:gs>
              <a:gs pos="82001">
                <a:srgbClr val="A28949"/>
              </a:gs>
              <a:gs pos="100000">
                <a:srgbClr val="FAE3B7"/>
              </a:gs>
            </a:gsLst>
            <a:lin ang="5400000" scaled="1"/>
          </a:gradFill>
          <a:ln w="0">
            <a:noFill/>
            <a:prstDash val="solid"/>
            <a:round/>
            <a:headEnd/>
            <a:tailEnd/>
          </a:ln>
          <a:effectLst/>
          <a:scene3d>
            <a:camera prst="legacyPerspectiveFront">
              <a:rot lat="20099999" lon="1500000" rev="0"/>
            </a:camera>
            <a:lightRig rig="legacyFlat4" dir="b"/>
          </a:scene3d>
          <a:sp3d extrusionH="430200" prstMaterial="legacyMatte">
            <a:bevelT w="13500" h="13500" prst="angle"/>
            <a:bevelB w="13500" h="13500" prst="angle"/>
            <a:extrusionClr>
              <a:srgbClr val="FBE4AE"/>
            </a:extrusionClr>
          </a:sp3d>
        </p:spPr>
        <p:txBody>
          <a:bodyPr>
            <a:flatTx/>
          </a:bodyPr>
          <a:lstStyle/>
          <a:p>
            <a:endParaRPr lang="ru-RU"/>
          </a:p>
        </p:txBody>
      </p:sp>
      <p:sp>
        <p:nvSpPr>
          <p:cNvPr id="8" name="Freeform 9"/>
          <p:cNvSpPr>
            <a:spLocks/>
          </p:cNvSpPr>
          <p:nvPr/>
        </p:nvSpPr>
        <p:spPr bwMode="gray">
          <a:xfrm>
            <a:off x="2468563" y="4324350"/>
            <a:ext cx="882650" cy="1227138"/>
          </a:xfrm>
          <a:custGeom>
            <a:avLst/>
            <a:gdLst/>
            <a:ahLst/>
            <a:cxnLst>
              <a:cxn ang="0">
                <a:pos x="28" y="0"/>
              </a:cxn>
              <a:cxn ang="0">
                <a:pos x="52" y="10"/>
              </a:cxn>
              <a:cxn ang="0">
                <a:pos x="80" y="16"/>
              </a:cxn>
              <a:cxn ang="0">
                <a:pos x="114" y="18"/>
              </a:cxn>
              <a:cxn ang="0">
                <a:pos x="618" y="18"/>
              </a:cxn>
              <a:cxn ang="0">
                <a:pos x="626" y="18"/>
              </a:cxn>
              <a:cxn ang="0">
                <a:pos x="634" y="20"/>
              </a:cxn>
              <a:cxn ang="0">
                <a:pos x="638" y="22"/>
              </a:cxn>
              <a:cxn ang="0">
                <a:pos x="642" y="24"/>
              </a:cxn>
              <a:cxn ang="0">
                <a:pos x="642" y="28"/>
              </a:cxn>
              <a:cxn ang="0">
                <a:pos x="640" y="34"/>
              </a:cxn>
              <a:cxn ang="0">
                <a:pos x="634" y="44"/>
              </a:cxn>
              <a:cxn ang="0">
                <a:pos x="624" y="60"/>
              </a:cxn>
              <a:cxn ang="0">
                <a:pos x="570" y="150"/>
              </a:cxn>
              <a:cxn ang="0">
                <a:pos x="520" y="232"/>
              </a:cxn>
              <a:cxn ang="0">
                <a:pos x="474" y="306"/>
              </a:cxn>
              <a:cxn ang="0">
                <a:pos x="434" y="372"/>
              </a:cxn>
              <a:cxn ang="0">
                <a:pos x="398" y="432"/>
              </a:cxn>
              <a:cxn ang="0">
                <a:pos x="368" y="484"/>
              </a:cxn>
              <a:cxn ang="0">
                <a:pos x="158" y="850"/>
              </a:cxn>
              <a:cxn ang="0">
                <a:pos x="150" y="866"/>
              </a:cxn>
              <a:cxn ang="0">
                <a:pos x="142" y="880"/>
              </a:cxn>
              <a:cxn ang="0">
                <a:pos x="136" y="886"/>
              </a:cxn>
              <a:cxn ang="0">
                <a:pos x="130" y="890"/>
              </a:cxn>
              <a:cxn ang="0">
                <a:pos x="122" y="894"/>
              </a:cxn>
              <a:cxn ang="0">
                <a:pos x="114" y="894"/>
              </a:cxn>
              <a:cxn ang="0">
                <a:pos x="92" y="892"/>
              </a:cxn>
              <a:cxn ang="0">
                <a:pos x="80" y="888"/>
              </a:cxn>
              <a:cxn ang="0">
                <a:pos x="74" y="882"/>
              </a:cxn>
              <a:cxn ang="0">
                <a:pos x="76" y="876"/>
              </a:cxn>
              <a:cxn ang="0">
                <a:pos x="80" y="868"/>
              </a:cxn>
              <a:cxn ang="0">
                <a:pos x="80" y="866"/>
              </a:cxn>
              <a:cxn ang="0">
                <a:pos x="82" y="862"/>
              </a:cxn>
              <a:cxn ang="0">
                <a:pos x="86" y="856"/>
              </a:cxn>
              <a:cxn ang="0">
                <a:pos x="90" y="848"/>
              </a:cxn>
              <a:cxn ang="0">
                <a:pos x="96" y="838"/>
              </a:cxn>
              <a:cxn ang="0">
                <a:pos x="106" y="820"/>
              </a:cxn>
              <a:cxn ang="0">
                <a:pos x="120" y="794"/>
              </a:cxn>
              <a:cxn ang="0">
                <a:pos x="138" y="760"/>
              </a:cxn>
              <a:cxn ang="0">
                <a:pos x="162" y="718"/>
              </a:cxn>
              <a:cxn ang="0">
                <a:pos x="190" y="670"/>
              </a:cxn>
              <a:cxn ang="0">
                <a:pos x="222" y="614"/>
              </a:cxn>
              <a:cxn ang="0">
                <a:pos x="450" y="216"/>
              </a:cxn>
              <a:cxn ang="0">
                <a:pos x="454" y="212"/>
              </a:cxn>
              <a:cxn ang="0">
                <a:pos x="454" y="210"/>
              </a:cxn>
              <a:cxn ang="0">
                <a:pos x="450" y="204"/>
              </a:cxn>
              <a:cxn ang="0">
                <a:pos x="440" y="202"/>
              </a:cxn>
              <a:cxn ang="0">
                <a:pos x="422" y="200"/>
              </a:cxn>
              <a:cxn ang="0">
                <a:pos x="70" y="200"/>
              </a:cxn>
              <a:cxn ang="0">
                <a:pos x="44" y="200"/>
              </a:cxn>
              <a:cxn ang="0">
                <a:pos x="28" y="200"/>
              </a:cxn>
              <a:cxn ang="0">
                <a:pos x="26" y="200"/>
              </a:cxn>
              <a:cxn ang="0">
                <a:pos x="16" y="198"/>
              </a:cxn>
              <a:cxn ang="0">
                <a:pos x="10" y="194"/>
              </a:cxn>
              <a:cxn ang="0">
                <a:pos x="4" y="188"/>
              </a:cxn>
              <a:cxn ang="0">
                <a:pos x="0" y="182"/>
              </a:cxn>
              <a:cxn ang="0">
                <a:pos x="0" y="174"/>
              </a:cxn>
              <a:cxn ang="0">
                <a:pos x="0" y="166"/>
              </a:cxn>
              <a:cxn ang="0">
                <a:pos x="2" y="156"/>
              </a:cxn>
              <a:cxn ang="0">
                <a:pos x="2" y="146"/>
              </a:cxn>
              <a:cxn ang="0">
                <a:pos x="28" y="0"/>
              </a:cxn>
            </a:cxnLst>
            <a:rect l="0" t="0" r="r" b="b"/>
            <a:pathLst>
              <a:path w="642" h="894">
                <a:moveTo>
                  <a:pt x="28" y="0"/>
                </a:moveTo>
                <a:lnTo>
                  <a:pt x="52" y="10"/>
                </a:lnTo>
                <a:lnTo>
                  <a:pt x="80" y="16"/>
                </a:lnTo>
                <a:lnTo>
                  <a:pt x="114" y="18"/>
                </a:lnTo>
                <a:lnTo>
                  <a:pt x="618" y="18"/>
                </a:lnTo>
                <a:lnTo>
                  <a:pt x="626" y="18"/>
                </a:lnTo>
                <a:lnTo>
                  <a:pt x="634" y="20"/>
                </a:lnTo>
                <a:lnTo>
                  <a:pt x="638" y="22"/>
                </a:lnTo>
                <a:lnTo>
                  <a:pt x="642" y="24"/>
                </a:lnTo>
                <a:lnTo>
                  <a:pt x="642" y="28"/>
                </a:lnTo>
                <a:lnTo>
                  <a:pt x="640" y="34"/>
                </a:lnTo>
                <a:lnTo>
                  <a:pt x="634" y="44"/>
                </a:lnTo>
                <a:lnTo>
                  <a:pt x="624" y="60"/>
                </a:lnTo>
                <a:lnTo>
                  <a:pt x="570" y="150"/>
                </a:lnTo>
                <a:lnTo>
                  <a:pt x="520" y="232"/>
                </a:lnTo>
                <a:lnTo>
                  <a:pt x="474" y="306"/>
                </a:lnTo>
                <a:lnTo>
                  <a:pt x="434" y="372"/>
                </a:lnTo>
                <a:lnTo>
                  <a:pt x="398" y="432"/>
                </a:lnTo>
                <a:lnTo>
                  <a:pt x="368" y="484"/>
                </a:lnTo>
                <a:lnTo>
                  <a:pt x="158" y="850"/>
                </a:lnTo>
                <a:lnTo>
                  <a:pt x="150" y="866"/>
                </a:lnTo>
                <a:lnTo>
                  <a:pt x="142" y="880"/>
                </a:lnTo>
                <a:lnTo>
                  <a:pt x="136" y="886"/>
                </a:lnTo>
                <a:lnTo>
                  <a:pt x="130" y="890"/>
                </a:lnTo>
                <a:lnTo>
                  <a:pt x="122" y="894"/>
                </a:lnTo>
                <a:lnTo>
                  <a:pt x="114" y="894"/>
                </a:lnTo>
                <a:lnTo>
                  <a:pt x="92" y="892"/>
                </a:lnTo>
                <a:lnTo>
                  <a:pt x="80" y="888"/>
                </a:lnTo>
                <a:lnTo>
                  <a:pt x="74" y="882"/>
                </a:lnTo>
                <a:lnTo>
                  <a:pt x="76" y="876"/>
                </a:lnTo>
                <a:lnTo>
                  <a:pt x="80" y="868"/>
                </a:lnTo>
                <a:lnTo>
                  <a:pt x="80" y="866"/>
                </a:lnTo>
                <a:lnTo>
                  <a:pt x="82" y="862"/>
                </a:lnTo>
                <a:lnTo>
                  <a:pt x="86" y="856"/>
                </a:lnTo>
                <a:lnTo>
                  <a:pt x="90" y="848"/>
                </a:lnTo>
                <a:lnTo>
                  <a:pt x="96" y="838"/>
                </a:lnTo>
                <a:lnTo>
                  <a:pt x="106" y="820"/>
                </a:lnTo>
                <a:lnTo>
                  <a:pt x="120" y="794"/>
                </a:lnTo>
                <a:lnTo>
                  <a:pt x="138" y="760"/>
                </a:lnTo>
                <a:lnTo>
                  <a:pt x="162" y="718"/>
                </a:lnTo>
                <a:lnTo>
                  <a:pt x="190" y="670"/>
                </a:lnTo>
                <a:lnTo>
                  <a:pt x="222" y="614"/>
                </a:lnTo>
                <a:lnTo>
                  <a:pt x="450" y="216"/>
                </a:lnTo>
                <a:lnTo>
                  <a:pt x="454" y="212"/>
                </a:lnTo>
                <a:lnTo>
                  <a:pt x="454" y="210"/>
                </a:lnTo>
                <a:lnTo>
                  <a:pt x="450" y="204"/>
                </a:lnTo>
                <a:lnTo>
                  <a:pt x="440" y="202"/>
                </a:lnTo>
                <a:lnTo>
                  <a:pt x="422" y="200"/>
                </a:lnTo>
                <a:lnTo>
                  <a:pt x="70" y="200"/>
                </a:lnTo>
                <a:lnTo>
                  <a:pt x="44" y="200"/>
                </a:lnTo>
                <a:lnTo>
                  <a:pt x="28" y="200"/>
                </a:lnTo>
                <a:lnTo>
                  <a:pt x="26" y="200"/>
                </a:lnTo>
                <a:lnTo>
                  <a:pt x="16" y="198"/>
                </a:lnTo>
                <a:lnTo>
                  <a:pt x="10" y="194"/>
                </a:lnTo>
                <a:lnTo>
                  <a:pt x="4" y="188"/>
                </a:lnTo>
                <a:lnTo>
                  <a:pt x="0" y="182"/>
                </a:lnTo>
                <a:lnTo>
                  <a:pt x="0" y="174"/>
                </a:lnTo>
                <a:lnTo>
                  <a:pt x="0" y="166"/>
                </a:lnTo>
                <a:lnTo>
                  <a:pt x="2" y="156"/>
                </a:lnTo>
                <a:lnTo>
                  <a:pt x="2" y="146"/>
                </a:lnTo>
                <a:lnTo>
                  <a:pt x="28" y="0"/>
                </a:lnTo>
                <a:close/>
              </a:path>
            </a:pathLst>
          </a:custGeom>
          <a:gradFill rotWithShape="1">
            <a:gsLst>
              <a:gs pos="0">
                <a:srgbClr val="FBE4AE"/>
              </a:gs>
              <a:gs pos="13000">
                <a:srgbClr val="BD922A"/>
              </a:gs>
              <a:gs pos="21001">
                <a:srgbClr val="BD922A"/>
              </a:gs>
              <a:gs pos="63000">
                <a:srgbClr val="FBE4AE"/>
              </a:gs>
              <a:gs pos="67000">
                <a:srgbClr val="BD922A"/>
              </a:gs>
              <a:gs pos="69000">
                <a:srgbClr val="835E17"/>
              </a:gs>
              <a:gs pos="82001">
                <a:srgbClr val="A28949"/>
              </a:gs>
              <a:gs pos="100000">
                <a:srgbClr val="FAE3B7"/>
              </a:gs>
            </a:gsLst>
            <a:lin ang="5400000" scaled="1"/>
          </a:gradFill>
          <a:ln w="0">
            <a:noFill/>
            <a:prstDash val="solid"/>
            <a:round/>
            <a:headEnd/>
            <a:tailEnd/>
          </a:ln>
          <a:effectLst/>
          <a:scene3d>
            <a:camera prst="legacyPerspectiveFront">
              <a:rot lat="20099999" lon="1500000" rev="0"/>
            </a:camera>
            <a:lightRig rig="legacyFlat4" dir="b"/>
          </a:scene3d>
          <a:sp3d extrusionH="430200" prstMaterial="legacyMatte">
            <a:bevelT w="13500" h="13500" prst="angle"/>
            <a:bevelB w="13500" h="13500" prst="angle"/>
            <a:extrusionClr>
              <a:srgbClr val="FBE4AE"/>
            </a:extrusionClr>
          </a:sp3d>
        </p:spPr>
        <p:txBody>
          <a:bodyPr>
            <a:flatTx/>
          </a:bodyPr>
          <a:lstStyle/>
          <a:p>
            <a:endParaRPr lang="ru-RU"/>
          </a:p>
        </p:txBody>
      </p:sp>
      <p:sp>
        <p:nvSpPr>
          <p:cNvPr id="9" name="Freeform 10"/>
          <p:cNvSpPr>
            <a:spLocks noEditPoints="1"/>
          </p:cNvSpPr>
          <p:nvPr/>
        </p:nvSpPr>
        <p:spPr bwMode="gray">
          <a:xfrm>
            <a:off x="3995738" y="4324350"/>
            <a:ext cx="974725" cy="1150938"/>
          </a:xfrm>
          <a:custGeom>
            <a:avLst/>
            <a:gdLst/>
            <a:ahLst/>
            <a:cxnLst>
              <a:cxn ang="0">
                <a:pos x="524" y="384"/>
              </a:cxn>
              <a:cxn ang="0">
                <a:pos x="570" y="412"/>
              </a:cxn>
              <a:cxn ang="0">
                <a:pos x="626" y="474"/>
              </a:cxn>
              <a:cxn ang="0">
                <a:pos x="644" y="556"/>
              </a:cxn>
              <a:cxn ang="0">
                <a:pos x="620" y="660"/>
              </a:cxn>
              <a:cxn ang="0">
                <a:pos x="544" y="750"/>
              </a:cxn>
              <a:cxn ang="0">
                <a:pos x="452" y="806"/>
              </a:cxn>
              <a:cxn ang="0">
                <a:pos x="346" y="834"/>
              </a:cxn>
              <a:cxn ang="0">
                <a:pos x="228" y="834"/>
              </a:cxn>
              <a:cxn ang="0">
                <a:pos x="126" y="804"/>
              </a:cxn>
              <a:cxn ang="0">
                <a:pos x="46" y="746"/>
              </a:cxn>
              <a:cxn ang="0">
                <a:pos x="6" y="668"/>
              </a:cxn>
              <a:cxn ang="0">
                <a:pos x="4" y="586"/>
              </a:cxn>
              <a:cxn ang="0">
                <a:pos x="30" y="520"/>
              </a:cxn>
              <a:cxn ang="0">
                <a:pos x="84" y="466"/>
              </a:cxn>
              <a:cxn ang="0">
                <a:pos x="180" y="424"/>
              </a:cxn>
              <a:cxn ang="0">
                <a:pos x="208" y="386"/>
              </a:cxn>
              <a:cxn ang="0">
                <a:pos x="152" y="336"/>
              </a:cxn>
              <a:cxn ang="0">
                <a:pos x="122" y="272"/>
              </a:cxn>
              <a:cxn ang="0">
                <a:pos x="126" y="188"/>
              </a:cxn>
              <a:cxn ang="0">
                <a:pos x="178" y="94"/>
              </a:cxn>
              <a:cxn ang="0">
                <a:pos x="260" y="34"/>
              </a:cxn>
              <a:cxn ang="0">
                <a:pos x="366" y="4"/>
              </a:cxn>
              <a:cxn ang="0">
                <a:pos x="496" y="4"/>
              </a:cxn>
              <a:cxn ang="0">
                <a:pos x="612" y="38"/>
              </a:cxn>
              <a:cxn ang="0">
                <a:pos x="674" y="84"/>
              </a:cxn>
              <a:cxn ang="0">
                <a:pos x="704" y="148"/>
              </a:cxn>
              <a:cxn ang="0">
                <a:pos x="704" y="218"/>
              </a:cxn>
              <a:cxn ang="0">
                <a:pos x="678" y="278"/>
              </a:cxn>
              <a:cxn ang="0">
                <a:pos x="628" y="320"/>
              </a:cxn>
              <a:cxn ang="0">
                <a:pos x="546" y="350"/>
              </a:cxn>
              <a:cxn ang="0">
                <a:pos x="272" y="436"/>
              </a:cxn>
              <a:cxn ang="0">
                <a:pos x="204" y="482"/>
              </a:cxn>
              <a:cxn ang="0">
                <a:pos x="158" y="552"/>
              </a:cxn>
              <a:cxn ang="0">
                <a:pos x="142" y="634"/>
              </a:cxn>
              <a:cxn ang="0">
                <a:pos x="160" y="714"/>
              </a:cxn>
              <a:cxn ang="0">
                <a:pos x="214" y="772"/>
              </a:cxn>
              <a:cxn ang="0">
                <a:pos x="292" y="792"/>
              </a:cxn>
              <a:cxn ang="0">
                <a:pos x="362" y="776"/>
              </a:cxn>
              <a:cxn ang="0">
                <a:pos x="422" y="728"/>
              </a:cxn>
              <a:cxn ang="0">
                <a:pos x="458" y="662"/>
              </a:cxn>
              <a:cxn ang="0">
                <a:pos x="456" y="586"/>
              </a:cxn>
              <a:cxn ang="0">
                <a:pos x="412" y="516"/>
              </a:cxn>
              <a:cxn ang="0">
                <a:pos x="344" y="470"/>
              </a:cxn>
              <a:cxn ang="0">
                <a:pos x="292" y="444"/>
              </a:cxn>
              <a:cxn ang="0">
                <a:pos x="272" y="436"/>
              </a:cxn>
              <a:cxn ang="0">
                <a:pos x="482" y="314"/>
              </a:cxn>
              <a:cxn ang="0">
                <a:pos x="530" y="278"/>
              </a:cxn>
              <a:cxn ang="0">
                <a:pos x="570" y="204"/>
              </a:cxn>
              <a:cxn ang="0">
                <a:pos x="570" y="130"/>
              </a:cxn>
              <a:cxn ang="0">
                <a:pos x="542" y="78"/>
              </a:cxn>
              <a:cxn ang="0">
                <a:pos x="490" y="50"/>
              </a:cxn>
              <a:cxn ang="0">
                <a:pos x="412" y="52"/>
              </a:cxn>
              <a:cxn ang="0">
                <a:pos x="338" y="92"/>
              </a:cxn>
              <a:cxn ang="0">
                <a:pos x="304" y="148"/>
              </a:cxn>
              <a:cxn ang="0">
                <a:pos x="304" y="210"/>
              </a:cxn>
              <a:cxn ang="0">
                <a:pos x="336" y="262"/>
              </a:cxn>
              <a:cxn ang="0">
                <a:pos x="374" y="290"/>
              </a:cxn>
              <a:cxn ang="0">
                <a:pos x="410" y="310"/>
              </a:cxn>
              <a:cxn ang="0">
                <a:pos x="444" y="330"/>
              </a:cxn>
            </a:cxnLst>
            <a:rect l="0" t="0" r="r" b="b"/>
            <a:pathLst>
              <a:path w="708" h="838">
                <a:moveTo>
                  <a:pt x="488" y="362"/>
                </a:moveTo>
                <a:lnTo>
                  <a:pt x="524" y="384"/>
                </a:lnTo>
                <a:lnTo>
                  <a:pt x="552" y="400"/>
                </a:lnTo>
                <a:lnTo>
                  <a:pt x="570" y="412"/>
                </a:lnTo>
                <a:lnTo>
                  <a:pt x="602" y="440"/>
                </a:lnTo>
                <a:lnTo>
                  <a:pt x="626" y="474"/>
                </a:lnTo>
                <a:lnTo>
                  <a:pt x="640" y="514"/>
                </a:lnTo>
                <a:lnTo>
                  <a:pt x="644" y="556"/>
                </a:lnTo>
                <a:lnTo>
                  <a:pt x="638" y="610"/>
                </a:lnTo>
                <a:lnTo>
                  <a:pt x="620" y="660"/>
                </a:lnTo>
                <a:lnTo>
                  <a:pt x="588" y="708"/>
                </a:lnTo>
                <a:lnTo>
                  <a:pt x="544" y="750"/>
                </a:lnTo>
                <a:lnTo>
                  <a:pt x="500" y="782"/>
                </a:lnTo>
                <a:lnTo>
                  <a:pt x="452" y="806"/>
                </a:lnTo>
                <a:lnTo>
                  <a:pt x="402" y="824"/>
                </a:lnTo>
                <a:lnTo>
                  <a:pt x="346" y="834"/>
                </a:lnTo>
                <a:lnTo>
                  <a:pt x="288" y="838"/>
                </a:lnTo>
                <a:lnTo>
                  <a:pt x="228" y="834"/>
                </a:lnTo>
                <a:lnTo>
                  <a:pt x="174" y="824"/>
                </a:lnTo>
                <a:lnTo>
                  <a:pt x="126" y="804"/>
                </a:lnTo>
                <a:lnTo>
                  <a:pt x="80" y="778"/>
                </a:lnTo>
                <a:lnTo>
                  <a:pt x="46" y="746"/>
                </a:lnTo>
                <a:lnTo>
                  <a:pt x="20" y="710"/>
                </a:lnTo>
                <a:lnTo>
                  <a:pt x="6" y="668"/>
                </a:lnTo>
                <a:lnTo>
                  <a:pt x="0" y="622"/>
                </a:lnTo>
                <a:lnTo>
                  <a:pt x="4" y="586"/>
                </a:lnTo>
                <a:lnTo>
                  <a:pt x="14" y="552"/>
                </a:lnTo>
                <a:lnTo>
                  <a:pt x="30" y="520"/>
                </a:lnTo>
                <a:lnTo>
                  <a:pt x="54" y="490"/>
                </a:lnTo>
                <a:lnTo>
                  <a:pt x="84" y="466"/>
                </a:lnTo>
                <a:lnTo>
                  <a:pt x="126" y="444"/>
                </a:lnTo>
                <a:lnTo>
                  <a:pt x="180" y="424"/>
                </a:lnTo>
                <a:lnTo>
                  <a:pt x="246" y="408"/>
                </a:lnTo>
                <a:lnTo>
                  <a:pt x="208" y="386"/>
                </a:lnTo>
                <a:lnTo>
                  <a:pt x="180" y="366"/>
                </a:lnTo>
                <a:lnTo>
                  <a:pt x="152" y="336"/>
                </a:lnTo>
                <a:lnTo>
                  <a:pt x="134" y="306"/>
                </a:lnTo>
                <a:lnTo>
                  <a:pt x="122" y="272"/>
                </a:lnTo>
                <a:lnTo>
                  <a:pt x="118" y="238"/>
                </a:lnTo>
                <a:lnTo>
                  <a:pt x="126" y="188"/>
                </a:lnTo>
                <a:lnTo>
                  <a:pt x="146" y="138"/>
                </a:lnTo>
                <a:lnTo>
                  <a:pt x="178" y="94"/>
                </a:lnTo>
                <a:lnTo>
                  <a:pt x="216" y="60"/>
                </a:lnTo>
                <a:lnTo>
                  <a:pt x="260" y="34"/>
                </a:lnTo>
                <a:lnTo>
                  <a:pt x="310" y="14"/>
                </a:lnTo>
                <a:lnTo>
                  <a:pt x="366" y="4"/>
                </a:lnTo>
                <a:lnTo>
                  <a:pt x="428" y="0"/>
                </a:lnTo>
                <a:lnTo>
                  <a:pt x="496" y="4"/>
                </a:lnTo>
                <a:lnTo>
                  <a:pt x="558" y="16"/>
                </a:lnTo>
                <a:lnTo>
                  <a:pt x="612" y="38"/>
                </a:lnTo>
                <a:lnTo>
                  <a:pt x="646" y="60"/>
                </a:lnTo>
                <a:lnTo>
                  <a:pt x="674" y="84"/>
                </a:lnTo>
                <a:lnTo>
                  <a:pt x="692" y="114"/>
                </a:lnTo>
                <a:lnTo>
                  <a:pt x="704" y="148"/>
                </a:lnTo>
                <a:lnTo>
                  <a:pt x="708" y="184"/>
                </a:lnTo>
                <a:lnTo>
                  <a:pt x="704" y="218"/>
                </a:lnTo>
                <a:lnTo>
                  <a:pt x="694" y="250"/>
                </a:lnTo>
                <a:lnTo>
                  <a:pt x="678" y="278"/>
                </a:lnTo>
                <a:lnTo>
                  <a:pt x="654" y="302"/>
                </a:lnTo>
                <a:lnTo>
                  <a:pt x="628" y="320"/>
                </a:lnTo>
                <a:lnTo>
                  <a:pt x="592" y="336"/>
                </a:lnTo>
                <a:lnTo>
                  <a:pt x="546" y="350"/>
                </a:lnTo>
                <a:lnTo>
                  <a:pt x="488" y="362"/>
                </a:lnTo>
                <a:close/>
                <a:moveTo>
                  <a:pt x="272" y="436"/>
                </a:moveTo>
                <a:lnTo>
                  <a:pt x="234" y="456"/>
                </a:lnTo>
                <a:lnTo>
                  <a:pt x="204" y="482"/>
                </a:lnTo>
                <a:lnTo>
                  <a:pt x="178" y="516"/>
                </a:lnTo>
                <a:lnTo>
                  <a:pt x="158" y="552"/>
                </a:lnTo>
                <a:lnTo>
                  <a:pt x="146" y="592"/>
                </a:lnTo>
                <a:lnTo>
                  <a:pt x="142" y="634"/>
                </a:lnTo>
                <a:lnTo>
                  <a:pt x="146" y="676"/>
                </a:lnTo>
                <a:lnTo>
                  <a:pt x="160" y="714"/>
                </a:lnTo>
                <a:lnTo>
                  <a:pt x="184" y="746"/>
                </a:lnTo>
                <a:lnTo>
                  <a:pt x="214" y="772"/>
                </a:lnTo>
                <a:lnTo>
                  <a:pt x="250" y="786"/>
                </a:lnTo>
                <a:lnTo>
                  <a:pt x="292" y="792"/>
                </a:lnTo>
                <a:lnTo>
                  <a:pt x="328" y="788"/>
                </a:lnTo>
                <a:lnTo>
                  <a:pt x="362" y="776"/>
                </a:lnTo>
                <a:lnTo>
                  <a:pt x="394" y="756"/>
                </a:lnTo>
                <a:lnTo>
                  <a:pt x="422" y="728"/>
                </a:lnTo>
                <a:lnTo>
                  <a:pt x="444" y="696"/>
                </a:lnTo>
                <a:lnTo>
                  <a:pt x="458" y="662"/>
                </a:lnTo>
                <a:lnTo>
                  <a:pt x="462" y="624"/>
                </a:lnTo>
                <a:lnTo>
                  <a:pt x="456" y="586"/>
                </a:lnTo>
                <a:lnTo>
                  <a:pt x="440" y="548"/>
                </a:lnTo>
                <a:lnTo>
                  <a:pt x="412" y="516"/>
                </a:lnTo>
                <a:lnTo>
                  <a:pt x="372" y="486"/>
                </a:lnTo>
                <a:lnTo>
                  <a:pt x="344" y="470"/>
                </a:lnTo>
                <a:lnTo>
                  <a:pt x="314" y="454"/>
                </a:lnTo>
                <a:lnTo>
                  <a:pt x="292" y="444"/>
                </a:lnTo>
                <a:lnTo>
                  <a:pt x="278" y="438"/>
                </a:lnTo>
                <a:lnTo>
                  <a:pt x="272" y="436"/>
                </a:lnTo>
                <a:close/>
                <a:moveTo>
                  <a:pt x="450" y="332"/>
                </a:moveTo>
                <a:lnTo>
                  <a:pt x="482" y="314"/>
                </a:lnTo>
                <a:lnTo>
                  <a:pt x="510" y="296"/>
                </a:lnTo>
                <a:lnTo>
                  <a:pt x="530" y="278"/>
                </a:lnTo>
                <a:lnTo>
                  <a:pt x="554" y="242"/>
                </a:lnTo>
                <a:lnTo>
                  <a:pt x="570" y="204"/>
                </a:lnTo>
                <a:lnTo>
                  <a:pt x="574" y="164"/>
                </a:lnTo>
                <a:lnTo>
                  <a:pt x="570" y="130"/>
                </a:lnTo>
                <a:lnTo>
                  <a:pt x="560" y="100"/>
                </a:lnTo>
                <a:lnTo>
                  <a:pt x="542" y="78"/>
                </a:lnTo>
                <a:lnTo>
                  <a:pt x="518" y="60"/>
                </a:lnTo>
                <a:lnTo>
                  <a:pt x="490" y="50"/>
                </a:lnTo>
                <a:lnTo>
                  <a:pt x="456" y="46"/>
                </a:lnTo>
                <a:lnTo>
                  <a:pt x="412" y="52"/>
                </a:lnTo>
                <a:lnTo>
                  <a:pt x="374" y="66"/>
                </a:lnTo>
                <a:lnTo>
                  <a:pt x="338" y="92"/>
                </a:lnTo>
                <a:lnTo>
                  <a:pt x="318" y="118"/>
                </a:lnTo>
                <a:lnTo>
                  <a:pt x="304" y="148"/>
                </a:lnTo>
                <a:lnTo>
                  <a:pt x="300" y="180"/>
                </a:lnTo>
                <a:lnTo>
                  <a:pt x="304" y="210"/>
                </a:lnTo>
                <a:lnTo>
                  <a:pt x="316" y="238"/>
                </a:lnTo>
                <a:lnTo>
                  <a:pt x="336" y="262"/>
                </a:lnTo>
                <a:lnTo>
                  <a:pt x="364" y="284"/>
                </a:lnTo>
                <a:lnTo>
                  <a:pt x="374" y="290"/>
                </a:lnTo>
                <a:lnTo>
                  <a:pt x="388" y="300"/>
                </a:lnTo>
                <a:lnTo>
                  <a:pt x="410" y="310"/>
                </a:lnTo>
                <a:lnTo>
                  <a:pt x="430" y="322"/>
                </a:lnTo>
                <a:lnTo>
                  <a:pt x="444" y="330"/>
                </a:lnTo>
                <a:lnTo>
                  <a:pt x="450" y="332"/>
                </a:lnTo>
                <a:close/>
              </a:path>
            </a:pathLst>
          </a:custGeom>
          <a:gradFill rotWithShape="1">
            <a:gsLst>
              <a:gs pos="0">
                <a:srgbClr val="FBE4AE"/>
              </a:gs>
              <a:gs pos="13000">
                <a:srgbClr val="BD922A"/>
              </a:gs>
              <a:gs pos="21001">
                <a:srgbClr val="BD922A"/>
              </a:gs>
              <a:gs pos="63000">
                <a:srgbClr val="FBE4AE"/>
              </a:gs>
              <a:gs pos="67000">
                <a:srgbClr val="BD922A"/>
              </a:gs>
              <a:gs pos="69000">
                <a:srgbClr val="835E17"/>
              </a:gs>
              <a:gs pos="82001">
                <a:srgbClr val="A28949"/>
              </a:gs>
              <a:gs pos="100000">
                <a:srgbClr val="FAE3B7"/>
              </a:gs>
            </a:gsLst>
            <a:lin ang="5400000" scaled="1"/>
          </a:gradFill>
          <a:ln w="0">
            <a:noFill/>
            <a:prstDash val="solid"/>
            <a:round/>
            <a:headEnd/>
            <a:tailEnd/>
          </a:ln>
          <a:effectLst/>
          <a:scene3d>
            <a:camera prst="legacyPerspectiveFront">
              <a:rot lat="20099999" lon="1500000" rev="0"/>
            </a:camera>
            <a:lightRig rig="legacyFlat4" dir="b"/>
          </a:scene3d>
          <a:sp3d extrusionH="430200" prstMaterial="legacyMatte">
            <a:bevelT w="13500" h="13500" prst="angle"/>
            <a:bevelB w="13500" h="13500" prst="angle"/>
            <a:extrusionClr>
              <a:srgbClr val="FBE4AE"/>
            </a:extrusionClr>
          </a:sp3d>
        </p:spPr>
        <p:txBody>
          <a:bodyPr>
            <a:flatTx/>
          </a:bodyPr>
          <a:lstStyle/>
          <a:p>
            <a:endParaRPr lang="ru-RU"/>
          </a:p>
        </p:txBody>
      </p:sp>
      <p:sp>
        <p:nvSpPr>
          <p:cNvPr id="10" name="Freeform 11"/>
          <p:cNvSpPr>
            <a:spLocks/>
          </p:cNvSpPr>
          <p:nvPr/>
        </p:nvSpPr>
        <p:spPr bwMode="gray">
          <a:xfrm>
            <a:off x="5532438" y="4324350"/>
            <a:ext cx="1041400" cy="1274763"/>
          </a:xfrm>
          <a:custGeom>
            <a:avLst/>
            <a:gdLst/>
            <a:ahLst/>
            <a:cxnLst>
              <a:cxn ang="0">
                <a:pos x="454" y="50"/>
              </a:cxn>
              <a:cxn ang="0">
                <a:pos x="400" y="90"/>
              </a:cxn>
              <a:cxn ang="0">
                <a:pos x="350" y="190"/>
              </a:cxn>
              <a:cxn ang="0">
                <a:pos x="328" y="326"/>
              </a:cxn>
              <a:cxn ang="0">
                <a:pos x="338" y="392"/>
              </a:cxn>
              <a:cxn ang="0">
                <a:pos x="362" y="442"/>
              </a:cxn>
              <a:cxn ang="0">
                <a:pos x="400" y="466"/>
              </a:cxn>
              <a:cxn ang="0">
                <a:pos x="436" y="468"/>
              </a:cxn>
              <a:cxn ang="0">
                <a:pos x="456" y="462"/>
              </a:cxn>
              <a:cxn ang="0">
                <a:pos x="464" y="462"/>
              </a:cxn>
              <a:cxn ang="0">
                <a:pos x="474" y="464"/>
              </a:cxn>
              <a:cxn ang="0">
                <a:pos x="476" y="474"/>
              </a:cxn>
              <a:cxn ang="0">
                <a:pos x="460" y="502"/>
              </a:cxn>
              <a:cxn ang="0">
                <a:pos x="410" y="518"/>
              </a:cxn>
              <a:cxn ang="0">
                <a:pos x="328" y="514"/>
              </a:cxn>
              <a:cxn ang="0">
                <a:pos x="236" y="468"/>
              </a:cxn>
              <a:cxn ang="0">
                <a:pos x="174" y="390"/>
              </a:cxn>
              <a:cxn ang="0">
                <a:pos x="152" y="292"/>
              </a:cxn>
              <a:cxn ang="0">
                <a:pos x="168" y="200"/>
              </a:cxn>
              <a:cxn ang="0">
                <a:pos x="214" y="120"/>
              </a:cxn>
              <a:cxn ang="0">
                <a:pos x="296" y="46"/>
              </a:cxn>
              <a:cxn ang="0">
                <a:pos x="404" y="6"/>
              </a:cxn>
              <a:cxn ang="0">
                <a:pos x="522" y="6"/>
              </a:cxn>
              <a:cxn ang="0">
                <a:pos x="624" y="46"/>
              </a:cxn>
              <a:cxn ang="0">
                <a:pos x="704" y="120"/>
              </a:cxn>
              <a:cxn ang="0">
                <a:pos x="748" y="216"/>
              </a:cxn>
              <a:cxn ang="0">
                <a:pos x="758" y="314"/>
              </a:cxn>
              <a:cxn ang="0">
                <a:pos x="728" y="476"/>
              </a:cxn>
              <a:cxn ang="0">
                <a:pos x="654" y="622"/>
              </a:cxn>
              <a:cxn ang="0">
                <a:pos x="540" y="746"/>
              </a:cxn>
              <a:cxn ang="0">
                <a:pos x="404" y="836"/>
              </a:cxn>
              <a:cxn ang="0">
                <a:pos x="246" y="896"/>
              </a:cxn>
              <a:cxn ang="0">
                <a:pos x="130" y="920"/>
              </a:cxn>
              <a:cxn ang="0">
                <a:pos x="34" y="928"/>
              </a:cxn>
              <a:cxn ang="0">
                <a:pos x="4" y="920"/>
              </a:cxn>
              <a:cxn ang="0">
                <a:pos x="2" y="900"/>
              </a:cxn>
              <a:cxn ang="0">
                <a:pos x="10" y="890"/>
              </a:cxn>
              <a:cxn ang="0">
                <a:pos x="18" y="886"/>
              </a:cxn>
              <a:cxn ang="0">
                <a:pos x="34" y="886"/>
              </a:cxn>
              <a:cxn ang="0">
                <a:pos x="112" y="874"/>
              </a:cxn>
              <a:cxn ang="0">
                <a:pos x="240" y="824"/>
              </a:cxn>
              <a:cxn ang="0">
                <a:pos x="356" y="744"/>
              </a:cxn>
              <a:cxn ang="0">
                <a:pos x="448" y="638"/>
              </a:cxn>
              <a:cxn ang="0">
                <a:pos x="518" y="506"/>
              </a:cxn>
              <a:cxn ang="0">
                <a:pos x="566" y="346"/>
              </a:cxn>
              <a:cxn ang="0">
                <a:pos x="580" y="242"/>
              </a:cxn>
              <a:cxn ang="0">
                <a:pos x="580" y="150"/>
              </a:cxn>
              <a:cxn ang="0">
                <a:pos x="558" y="84"/>
              </a:cxn>
              <a:cxn ang="0">
                <a:pos x="516" y="50"/>
              </a:cxn>
            </a:cxnLst>
            <a:rect l="0" t="0" r="r" b="b"/>
            <a:pathLst>
              <a:path w="758" h="928">
                <a:moveTo>
                  <a:pt x="486" y="46"/>
                </a:moveTo>
                <a:lnTo>
                  <a:pt x="454" y="50"/>
                </a:lnTo>
                <a:lnTo>
                  <a:pt x="424" y="66"/>
                </a:lnTo>
                <a:lnTo>
                  <a:pt x="400" y="90"/>
                </a:lnTo>
                <a:lnTo>
                  <a:pt x="378" y="124"/>
                </a:lnTo>
                <a:lnTo>
                  <a:pt x="350" y="190"/>
                </a:lnTo>
                <a:lnTo>
                  <a:pt x="334" y="256"/>
                </a:lnTo>
                <a:lnTo>
                  <a:pt x="328" y="326"/>
                </a:lnTo>
                <a:lnTo>
                  <a:pt x="330" y="360"/>
                </a:lnTo>
                <a:lnTo>
                  <a:pt x="338" y="392"/>
                </a:lnTo>
                <a:lnTo>
                  <a:pt x="348" y="420"/>
                </a:lnTo>
                <a:lnTo>
                  <a:pt x="362" y="442"/>
                </a:lnTo>
                <a:lnTo>
                  <a:pt x="380" y="458"/>
                </a:lnTo>
                <a:lnTo>
                  <a:pt x="400" y="466"/>
                </a:lnTo>
                <a:lnTo>
                  <a:pt x="422" y="470"/>
                </a:lnTo>
                <a:lnTo>
                  <a:pt x="436" y="468"/>
                </a:lnTo>
                <a:lnTo>
                  <a:pt x="450" y="464"/>
                </a:lnTo>
                <a:lnTo>
                  <a:pt x="456" y="462"/>
                </a:lnTo>
                <a:lnTo>
                  <a:pt x="460" y="462"/>
                </a:lnTo>
                <a:lnTo>
                  <a:pt x="464" y="462"/>
                </a:lnTo>
                <a:lnTo>
                  <a:pt x="470" y="462"/>
                </a:lnTo>
                <a:lnTo>
                  <a:pt x="474" y="464"/>
                </a:lnTo>
                <a:lnTo>
                  <a:pt x="476" y="468"/>
                </a:lnTo>
                <a:lnTo>
                  <a:pt x="476" y="474"/>
                </a:lnTo>
                <a:lnTo>
                  <a:pt x="472" y="490"/>
                </a:lnTo>
                <a:lnTo>
                  <a:pt x="460" y="502"/>
                </a:lnTo>
                <a:lnTo>
                  <a:pt x="438" y="510"/>
                </a:lnTo>
                <a:lnTo>
                  <a:pt x="410" y="518"/>
                </a:lnTo>
                <a:lnTo>
                  <a:pt x="382" y="520"/>
                </a:lnTo>
                <a:lnTo>
                  <a:pt x="328" y="514"/>
                </a:lnTo>
                <a:lnTo>
                  <a:pt x="280" y="496"/>
                </a:lnTo>
                <a:lnTo>
                  <a:pt x="236" y="468"/>
                </a:lnTo>
                <a:lnTo>
                  <a:pt x="200" y="432"/>
                </a:lnTo>
                <a:lnTo>
                  <a:pt x="174" y="390"/>
                </a:lnTo>
                <a:lnTo>
                  <a:pt x="158" y="344"/>
                </a:lnTo>
                <a:lnTo>
                  <a:pt x="152" y="292"/>
                </a:lnTo>
                <a:lnTo>
                  <a:pt x="156" y="246"/>
                </a:lnTo>
                <a:lnTo>
                  <a:pt x="168" y="200"/>
                </a:lnTo>
                <a:lnTo>
                  <a:pt x="186" y="158"/>
                </a:lnTo>
                <a:lnTo>
                  <a:pt x="214" y="120"/>
                </a:lnTo>
                <a:lnTo>
                  <a:pt x="248" y="84"/>
                </a:lnTo>
                <a:lnTo>
                  <a:pt x="296" y="46"/>
                </a:lnTo>
                <a:lnTo>
                  <a:pt x="348" y="20"/>
                </a:lnTo>
                <a:lnTo>
                  <a:pt x="404" y="6"/>
                </a:lnTo>
                <a:lnTo>
                  <a:pt x="466" y="0"/>
                </a:lnTo>
                <a:lnTo>
                  <a:pt x="522" y="6"/>
                </a:lnTo>
                <a:lnTo>
                  <a:pt x="574" y="20"/>
                </a:lnTo>
                <a:lnTo>
                  <a:pt x="624" y="46"/>
                </a:lnTo>
                <a:lnTo>
                  <a:pt x="668" y="80"/>
                </a:lnTo>
                <a:lnTo>
                  <a:pt x="704" y="120"/>
                </a:lnTo>
                <a:lnTo>
                  <a:pt x="732" y="170"/>
                </a:lnTo>
                <a:lnTo>
                  <a:pt x="748" y="216"/>
                </a:lnTo>
                <a:lnTo>
                  <a:pt x="756" y="264"/>
                </a:lnTo>
                <a:lnTo>
                  <a:pt x="758" y="314"/>
                </a:lnTo>
                <a:lnTo>
                  <a:pt x="748" y="396"/>
                </a:lnTo>
                <a:lnTo>
                  <a:pt x="728" y="476"/>
                </a:lnTo>
                <a:lnTo>
                  <a:pt x="696" y="550"/>
                </a:lnTo>
                <a:lnTo>
                  <a:pt x="654" y="622"/>
                </a:lnTo>
                <a:lnTo>
                  <a:pt x="600" y="688"/>
                </a:lnTo>
                <a:lnTo>
                  <a:pt x="540" y="746"/>
                </a:lnTo>
                <a:lnTo>
                  <a:pt x="476" y="796"/>
                </a:lnTo>
                <a:lnTo>
                  <a:pt x="404" y="836"/>
                </a:lnTo>
                <a:lnTo>
                  <a:pt x="328" y="870"/>
                </a:lnTo>
                <a:lnTo>
                  <a:pt x="246" y="896"/>
                </a:lnTo>
                <a:lnTo>
                  <a:pt x="186" y="910"/>
                </a:lnTo>
                <a:lnTo>
                  <a:pt x="130" y="920"/>
                </a:lnTo>
                <a:lnTo>
                  <a:pt x="78" y="926"/>
                </a:lnTo>
                <a:lnTo>
                  <a:pt x="34" y="928"/>
                </a:lnTo>
                <a:lnTo>
                  <a:pt x="16" y="926"/>
                </a:lnTo>
                <a:lnTo>
                  <a:pt x="4" y="920"/>
                </a:lnTo>
                <a:lnTo>
                  <a:pt x="0" y="908"/>
                </a:lnTo>
                <a:lnTo>
                  <a:pt x="2" y="900"/>
                </a:lnTo>
                <a:lnTo>
                  <a:pt x="4" y="894"/>
                </a:lnTo>
                <a:lnTo>
                  <a:pt x="10" y="890"/>
                </a:lnTo>
                <a:lnTo>
                  <a:pt x="16" y="888"/>
                </a:lnTo>
                <a:lnTo>
                  <a:pt x="18" y="886"/>
                </a:lnTo>
                <a:lnTo>
                  <a:pt x="24" y="886"/>
                </a:lnTo>
                <a:lnTo>
                  <a:pt x="34" y="886"/>
                </a:lnTo>
                <a:lnTo>
                  <a:pt x="44" y="884"/>
                </a:lnTo>
                <a:lnTo>
                  <a:pt x="112" y="874"/>
                </a:lnTo>
                <a:lnTo>
                  <a:pt x="176" y="854"/>
                </a:lnTo>
                <a:lnTo>
                  <a:pt x="240" y="824"/>
                </a:lnTo>
                <a:lnTo>
                  <a:pt x="302" y="788"/>
                </a:lnTo>
                <a:lnTo>
                  <a:pt x="356" y="744"/>
                </a:lnTo>
                <a:lnTo>
                  <a:pt x="406" y="694"/>
                </a:lnTo>
                <a:lnTo>
                  <a:pt x="448" y="638"/>
                </a:lnTo>
                <a:lnTo>
                  <a:pt x="486" y="574"/>
                </a:lnTo>
                <a:lnTo>
                  <a:pt x="518" y="506"/>
                </a:lnTo>
                <a:lnTo>
                  <a:pt x="546" y="430"/>
                </a:lnTo>
                <a:lnTo>
                  <a:pt x="566" y="346"/>
                </a:lnTo>
                <a:lnTo>
                  <a:pt x="576" y="292"/>
                </a:lnTo>
                <a:lnTo>
                  <a:pt x="580" y="242"/>
                </a:lnTo>
                <a:lnTo>
                  <a:pt x="582" y="196"/>
                </a:lnTo>
                <a:lnTo>
                  <a:pt x="580" y="150"/>
                </a:lnTo>
                <a:lnTo>
                  <a:pt x="572" y="112"/>
                </a:lnTo>
                <a:lnTo>
                  <a:pt x="558" y="84"/>
                </a:lnTo>
                <a:lnTo>
                  <a:pt x="540" y="64"/>
                </a:lnTo>
                <a:lnTo>
                  <a:pt x="516" y="50"/>
                </a:lnTo>
                <a:lnTo>
                  <a:pt x="486" y="46"/>
                </a:lnTo>
                <a:close/>
              </a:path>
            </a:pathLst>
          </a:custGeom>
          <a:gradFill rotWithShape="1">
            <a:gsLst>
              <a:gs pos="0">
                <a:srgbClr val="FBE4AE"/>
              </a:gs>
              <a:gs pos="13000">
                <a:srgbClr val="BD922A"/>
              </a:gs>
              <a:gs pos="21001">
                <a:srgbClr val="BD922A"/>
              </a:gs>
              <a:gs pos="63000">
                <a:srgbClr val="FBE4AE"/>
              </a:gs>
              <a:gs pos="67000">
                <a:srgbClr val="BD922A"/>
              </a:gs>
              <a:gs pos="69000">
                <a:srgbClr val="835E17"/>
              </a:gs>
              <a:gs pos="82001">
                <a:srgbClr val="A28949"/>
              </a:gs>
              <a:gs pos="100000">
                <a:srgbClr val="FAE3B7"/>
              </a:gs>
            </a:gsLst>
            <a:lin ang="5400000" scaled="1"/>
          </a:gradFill>
          <a:ln w="0">
            <a:noFill/>
            <a:prstDash val="solid"/>
            <a:round/>
            <a:headEnd/>
            <a:tailEnd/>
          </a:ln>
          <a:effectLst/>
          <a:scene3d>
            <a:camera prst="legacyPerspectiveFront">
              <a:rot lat="20099999" lon="1500000" rev="0"/>
            </a:camera>
            <a:lightRig rig="legacyFlat4" dir="b"/>
          </a:scene3d>
          <a:sp3d extrusionH="430200" prstMaterial="legacyMatte">
            <a:bevelT w="13500" h="13500" prst="angle"/>
            <a:bevelB w="13500" h="13500" prst="angle"/>
            <a:extrusionClr>
              <a:srgbClr val="FBE4AE"/>
            </a:extrusionClr>
          </a:sp3d>
        </p:spPr>
        <p:txBody>
          <a:bodyPr>
            <a:flatTx/>
          </a:bodyPr>
          <a:lstStyle/>
          <a:p>
            <a:endParaRPr lang="ru-RU"/>
          </a:p>
        </p:txBody>
      </p:sp>
      <p:sp>
        <p:nvSpPr>
          <p:cNvPr id="11" name="Freeform 12"/>
          <p:cNvSpPr>
            <a:spLocks noEditPoints="1"/>
          </p:cNvSpPr>
          <p:nvPr/>
        </p:nvSpPr>
        <p:spPr bwMode="gray">
          <a:xfrm>
            <a:off x="7342188" y="4324350"/>
            <a:ext cx="958850" cy="1150938"/>
          </a:xfrm>
          <a:custGeom>
            <a:avLst/>
            <a:gdLst/>
            <a:ahLst/>
            <a:cxnLst>
              <a:cxn ang="0">
                <a:pos x="488" y="4"/>
              </a:cxn>
              <a:cxn ang="0">
                <a:pos x="562" y="32"/>
              </a:cxn>
              <a:cxn ang="0">
                <a:pos x="632" y="94"/>
              </a:cxn>
              <a:cxn ang="0">
                <a:pos x="682" y="188"/>
              </a:cxn>
              <a:cxn ang="0">
                <a:pos x="698" y="306"/>
              </a:cxn>
              <a:cxn ang="0">
                <a:pos x="666" y="482"/>
              </a:cxn>
              <a:cxn ang="0">
                <a:pos x="590" y="632"/>
              </a:cxn>
              <a:cxn ang="0">
                <a:pos x="502" y="734"/>
              </a:cxn>
              <a:cxn ang="0">
                <a:pos x="398" y="802"/>
              </a:cxn>
              <a:cxn ang="0">
                <a:pos x="294" y="834"/>
              </a:cxn>
              <a:cxn ang="0">
                <a:pos x="200" y="836"/>
              </a:cxn>
              <a:cxn ang="0">
                <a:pos x="124" y="806"/>
              </a:cxn>
              <a:cxn ang="0">
                <a:pos x="58" y="746"/>
              </a:cxn>
              <a:cxn ang="0">
                <a:pos x="16" y="656"/>
              </a:cxn>
              <a:cxn ang="0">
                <a:pos x="0" y="538"/>
              </a:cxn>
              <a:cxn ang="0">
                <a:pos x="18" y="398"/>
              </a:cxn>
              <a:cxn ang="0">
                <a:pos x="66" y="268"/>
              </a:cxn>
              <a:cxn ang="0">
                <a:pos x="146" y="152"/>
              </a:cxn>
              <a:cxn ang="0">
                <a:pos x="252" y="62"/>
              </a:cxn>
              <a:cxn ang="0">
                <a:pos x="382" y="8"/>
              </a:cxn>
              <a:cxn ang="0">
                <a:pos x="460" y="42"/>
              </a:cxn>
              <a:cxn ang="0">
                <a:pos x="394" y="68"/>
              </a:cxn>
              <a:cxn ang="0">
                <a:pos x="330" y="146"/>
              </a:cxn>
              <a:cxn ang="0">
                <a:pos x="268" y="272"/>
              </a:cxn>
              <a:cxn ang="0">
                <a:pos x="216" y="424"/>
              </a:cxn>
              <a:cxn ang="0">
                <a:pos x="182" y="582"/>
              </a:cxn>
              <a:cxn ang="0">
                <a:pos x="172" y="696"/>
              </a:cxn>
              <a:cxn ang="0">
                <a:pos x="184" y="760"/>
              </a:cxn>
              <a:cxn ang="0">
                <a:pos x="216" y="792"/>
              </a:cxn>
              <a:cxn ang="0">
                <a:pos x="278" y="790"/>
              </a:cxn>
              <a:cxn ang="0">
                <a:pos x="344" y="734"/>
              </a:cxn>
              <a:cxn ang="0">
                <a:pos x="404" y="622"/>
              </a:cxn>
              <a:cxn ang="0">
                <a:pos x="478" y="410"/>
              </a:cxn>
              <a:cxn ang="0">
                <a:pos x="514" y="256"/>
              </a:cxn>
              <a:cxn ang="0">
                <a:pos x="526" y="170"/>
              </a:cxn>
              <a:cxn ang="0">
                <a:pos x="524" y="102"/>
              </a:cxn>
              <a:cxn ang="0">
                <a:pos x="504" y="58"/>
              </a:cxn>
              <a:cxn ang="0">
                <a:pos x="460" y="42"/>
              </a:cxn>
            </a:cxnLst>
            <a:rect l="0" t="0" r="r" b="b"/>
            <a:pathLst>
              <a:path w="698" h="838">
                <a:moveTo>
                  <a:pt x="446" y="0"/>
                </a:moveTo>
                <a:lnTo>
                  <a:pt x="488" y="4"/>
                </a:lnTo>
                <a:lnTo>
                  <a:pt x="526" y="14"/>
                </a:lnTo>
                <a:lnTo>
                  <a:pt x="562" y="32"/>
                </a:lnTo>
                <a:lnTo>
                  <a:pt x="596" y="56"/>
                </a:lnTo>
                <a:lnTo>
                  <a:pt x="632" y="94"/>
                </a:lnTo>
                <a:lnTo>
                  <a:pt x="662" y="138"/>
                </a:lnTo>
                <a:lnTo>
                  <a:pt x="682" y="188"/>
                </a:lnTo>
                <a:lnTo>
                  <a:pt x="694" y="244"/>
                </a:lnTo>
                <a:lnTo>
                  <a:pt x="698" y="306"/>
                </a:lnTo>
                <a:lnTo>
                  <a:pt x="690" y="394"/>
                </a:lnTo>
                <a:lnTo>
                  <a:pt x="666" y="482"/>
                </a:lnTo>
                <a:lnTo>
                  <a:pt x="628" y="570"/>
                </a:lnTo>
                <a:lnTo>
                  <a:pt x="590" y="632"/>
                </a:lnTo>
                <a:lnTo>
                  <a:pt x="548" y="686"/>
                </a:lnTo>
                <a:lnTo>
                  <a:pt x="502" y="734"/>
                </a:lnTo>
                <a:lnTo>
                  <a:pt x="450" y="774"/>
                </a:lnTo>
                <a:lnTo>
                  <a:pt x="398" y="802"/>
                </a:lnTo>
                <a:lnTo>
                  <a:pt x="348" y="822"/>
                </a:lnTo>
                <a:lnTo>
                  <a:pt x="294" y="834"/>
                </a:lnTo>
                <a:lnTo>
                  <a:pt x="242" y="838"/>
                </a:lnTo>
                <a:lnTo>
                  <a:pt x="200" y="836"/>
                </a:lnTo>
                <a:lnTo>
                  <a:pt x="160" y="824"/>
                </a:lnTo>
                <a:lnTo>
                  <a:pt x="124" y="806"/>
                </a:lnTo>
                <a:lnTo>
                  <a:pt x="90" y="782"/>
                </a:lnTo>
                <a:lnTo>
                  <a:pt x="58" y="746"/>
                </a:lnTo>
                <a:lnTo>
                  <a:pt x="32" y="704"/>
                </a:lnTo>
                <a:lnTo>
                  <a:pt x="16" y="656"/>
                </a:lnTo>
                <a:lnTo>
                  <a:pt x="4" y="600"/>
                </a:lnTo>
                <a:lnTo>
                  <a:pt x="0" y="538"/>
                </a:lnTo>
                <a:lnTo>
                  <a:pt x="4" y="468"/>
                </a:lnTo>
                <a:lnTo>
                  <a:pt x="18" y="398"/>
                </a:lnTo>
                <a:lnTo>
                  <a:pt x="38" y="332"/>
                </a:lnTo>
                <a:lnTo>
                  <a:pt x="66" y="268"/>
                </a:lnTo>
                <a:lnTo>
                  <a:pt x="104" y="206"/>
                </a:lnTo>
                <a:lnTo>
                  <a:pt x="146" y="152"/>
                </a:lnTo>
                <a:lnTo>
                  <a:pt x="196" y="104"/>
                </a:lnTo>
                <a:lnTo>
                  <a:pt x="252" y="62"/>
                </a:lnTo>
                <a:lnTo>
                  <a:pt x="318" y="28"/>
                </a:lnTo>
                <a:lnTo>
                  <a:pt x="382" y="8"/>
                </a:lnTo>
                <a:lnTo>
                  <a:pt x="446" y="0"/>
                </a:lnTo>
                <a:close/>
                <a:moveTo>
                  <a:pt x="460" y="42"/>
                </a:moveTo>
                <a:lnTo>
                  <a:pt x="428" y="48"/>
                </a:lnTo>
                <a:lnTo>
                  <a:pt x="394" y="68"/>
                </a:lnTo>
                <a:lnTo>
                  <a:pt x="362" y="100"/>
                </a:lnTo>
                <a:lnTo>
                  <a:pt x="330" y="146"/>
                </a:lnTo>
                <a:lnTo>
                  <a:pt x="298" y="204"/>
                </a:lnTo>
                <a:lnTo>
                  <a:pt x="268" y="272"/>
                </a:lnTo>
                <a:lnTo>
                  <a:pt x="240" y="344"/>
                </a:lnTo>
                <a:lnTo>
                  <a:pt x="216" y="424"/>
                </a:lnTo>
                <a:lnTo>
                  <a:pt x="196" y="508"/>
                </a:lnTo>
                <a:lnTo>
                  <a:pt x="182" y="582"/>
                </a:lnTo>
                <a:lnTo>
                  <a:pt x="174" y="644"/>
                </a:lnTo>
                <a:lnTo>
                  <a:pt x="172" y="696"/>
                </a:lnTo>
                <a:lnTo>
                  <a:pt x="174" y="732"/>
                </a:lnTo>
                <a:lnTo>
                  <a:pt x="184" y="760"/>
                </a:lnTo>
                <a:lnTo>
                  <a:pt x="196" y="780"/>
                </a:lnTo>
                <a:lnTo>
                  <a:pt x="216" y="792"/>
                </a:lnTo>
                <a:lnTo>
                  <a:pt x="242" y="796"/>
                </a:lnTo>
                <a:lnTo>
                  <a:pt x="278" y="790"/>
                </a:lnTo>
                <a:lnTo>
                  <a:pt x="312" y="768"/>
                </a:lnTo>
                <a:lnTo>
                  <a:pt x="344" y="734"/>
                </a:lnTo>
                <a:lnTo>
                  <a:pt x="374" y="686"/>
                </a:lnTo>
                <a:lnTo>
                  <a:pt x="404" y="622"/>
                </a:lnTo>
                <a:lnTo>
                  <a:pt x="444" y="516"/>
                </a:lnTo>
                <a:lnTo>
                  <a:pt x="478" y="410"/>
                </a:lnTo>
                <a:lnTo>
                  <a:pt x="502" y="308"/>
                </a:lnTo>
                <a:lnTo>
                  <a:pt x="514" y="256"/>
                </a:lnTo>
                <a:lnTo>
                  <a:pt x="520" y="210"/>
                </a:lnTo>
                <a:lnTo>
                  <a:pt x="526" y="170"/>
                </a:lnTo>
                <a:lnTo>
                  <a:pt x="526" y="134"/>
                </a:lnTo>
                <a:lnTo>
                  <a:pt x="524" y="102"/>
                </a:lnTo>
                <a:lnTo>
                  <a:pt x="516" y="76"/>
                </a:lnTo>
                <a:lnTo>
                  <a:pt x="504" y="58"/>
                </a:lnTo>
                <a:lnTo>
                  <a:pt x="484" y="46"/>
                </a:lnTo>
                <a:lnTo>
                  <a:pt x="460" y="42"/>
                </a:lnTo>
                <a:close/>
              </a:path>
            </a:pathLst>
          </a:custGeom>
          <a:gradFill rotWithShape="1">
            <a:gsLst>
              <a:gs pos="0">
                <a:srgbClr val="FBE4AE"/>
              </a:gs>
              <a:gs pos="13000">
                <a:srgbClr val="BD922A"/>
              </a:gs>
              <a:gs pos="21001">
                <a:srgbClr val="BD922A"/>
              </a:gs>
              <a:gs pos="63000">
                <a:srgbClr val="FBE4AE"/>
              </a:gs>
              <a:gs pos="67000">
                <a:srgbClr val="BD922A"/>
              </a:gs>
              <a:gs pos="69000">
                <a:srgbClr val="835E17"/>
              </a:gs>
              <a:gs pos="82001">
                <a:srgbClr val="A28949"/>
              </a:gs>
              <a:gs pos="100000">
                <a:srgbClr val="FAE3B7"/>
              </a:gs>
            </a:gsLst>
            <a:lin ang="5400000" scaled="1"/>
          </a:gradFill>
          <a:ln w="0">
            <a:noFill/>
            <a:prstDash val="solid"/>
            <a:round/>
            <a:headEnd/>
            <a:tailEnd/>
          </a:ln>
          <a:effectLst/>
          <a:scene3d>
            <a:camera prst="legacyPerspectiveFront">
              <a:rot lat="20099999" lon="1500000" rev="0"/>
            </a:camera>
            <a:lightRig rig="legacyFlat4" dir="b"/>
          </a:scene3d>
          <a:sp3d extrusionH="430200" prstMaterial="legacyMatte">
            <a:bevelT w="13500" h="13500" prst="angle"/>
            <a:bevelB w="13500" h="13500" prst="angle"/>
            <a:extrusionClr>
              <a:srgbClr val="FBE4AE"/>
            </a:extrusionClr>
          </a:sp3d>
        </p:spPr>
        <p:txBody>
          <a:bodyPr>
            <a:flatTx/>
          </a:bodyPr>
          <a:lstStyle/>
          <a:p>
            <a:endParaRPr lang="ru-RU"/>
          </a:p>
        </p:txBody>
      </p:sp>
    </p:spTree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3"/>
          <p:cNvSpPr>
            <a:spLocks noChangeArrowheads="1"/>
          </p:cNvSpPr>
          <p:nvPr/>
        </p:nvSpPr>
        <p:spPr bwMode="gray">
          <a:xfrm>
            <a:off x="3403573" y="2957513"/>
            <a:ext cx="2587625" cy="2497138"/>
          </a:xfrm>
          <a:prstGeom prst="roundRect">
            <a:avLst>
              <a:gd name="adj" fmla="val 4639"/>
            </a:avLst>
          </a:prstGeom>
          <a:gradFill rotWithShape="1">
            <a:gsLst>
              <a:gs pos="0">
                <a:srgbClr val="D7D7D7">
                  <a:gamma/>
                  <a:tint val="4314"/>
                  <a:invGamma/>
                </a:srgbClr>
              </a:gs>
              <a:gs pos="100000">
                <a:srgbClr val="D7D7D7"/>
              </a:gs>
            </a:gsLst>
            <a:lin ang="5400000" scaled="1"/>
          </a:gradFill>
          <a:ln w="19050">
            <a:solidFill>
              <a:srgbClr val="C0C0C0"/>
            </a:solidFill>
            <a:round/>
            <a:headEnd/>
            <a:tailEnd/>
          </a:ln>
          <a:effectLst>
            <a:outerShdw dist="53882" dir="2700000" algn="ctr" rotWithShape="0">
              <a:srgbClr val="292929">
                <a:alpha val="50000"/>
              </a:srgbClr>
            </a:outer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3" name="AutoShape 4"/>
          <p:cNvSpPr>
            <a:spLocks noChangeArrowheads="1"/>
          </p:cNvSpPr>
          <p:nvPr/>
        </p:nvSpPr>
        <p:spPr bwMode="gray">
          <a:xfrm>
            <a:off x="6167411" y="2957513"/>
            <a:ext cx="2587625" cy="2497138"/>
          </a:xfrm>
          <a:prstGeom prst="roundRect">
            <a:avLst>
              <a:gd name="adj" fmla="val 4639"/>
            </a:avLst>
          </a:prstGeom>
          <a:gradFill rotWithShape="1">
            <a:gsLst>
              <a:gs pos="0">
                <a:srgbClr val="D7D7D7">
                  <a:gamma/>
                  <a:tint val="4314"/>
                  <a:invGamma/>
                </a:srgbClr>
              </a:gs>
              <a:gs pos="100000">
                <a:srgbClr val="D7D7D7"/>
              </a:gs>
            </a:gsLst>
            <a:lin ang="5400000" scaled="1"/>
          </a:gradFill>
          <a:ln w="19050">
            <a:solidFill>
              <a:srgbClr val="C0C0C0"/>
            </a:solidFill>
            <a:round/>
            <a:headEnd/>
            <a:tailEnd/>
          </a:ln>
          <a:effectLst>
            <a:outerShdw dist="53882" dir="2700000" algn="ctr" rotWithShape="0">
              <a:srgbClr val="292929">
                <a:alpha val="50000"/>
              </a:srgbClr>
            </a:outerShdw>
          </a:effectLst>
        </p:spPr>
        <p:txBody>
          <a:bodyPr wrap="none" anchor="ctr"/>
          <a:lstStyle/>
          <a:p>
            <a:endParaRPr lang="ru-RU"/>
          </a:p>
        </p:txBody>
      </p:sp>
      <p:grpSp>
        <p:nvGrpSpPr>
          <p:cNvPr id="4" name="Group 5"/>
          <p:cNvGrpSpPr>
            <a:grpSpLocks/>
          </p:cNvGrpSpPr>
          <p:nvPr/>
        </p:nvGrpSpPr>
        <p:grpSpPr bwMode="auto">
          <a:xfrm>
            <a:off x="6307111" y="2706688"/>
            <a:ext cx="2355850" cy="523875"/>
            <a:chOff x="3964" y="2071"/>
            <a:chExt cx="1484" cy="330"/>
          </a:xfrm>
        </p:grpSpPr>
        <p:sp>
          <p:nvSpPr>
            <p:cNvPr id="5" name="AutoShape 6"/>
            <p:cNvSpPr>
              <a:spLocks noChangeArrowheads="1"/>
            </p:cNvSpPr>
            <p:nvPr/>
          </p:nvSpPr>
          <p:spPr bwMode="ltGray">
            <a:xfrm>
              <a:off x="3964" y="2071"/>
              <a:ext cx="1484" cy="330"/>
            </a:xfrm>
            <a:prstGeom prst="roundRect">
              <a:avLst>
                <a:gd name="adj" fmla="val 16667"/>
              </a:avLst>
            </a:prstGeom>
            <a:solidFill>
              <a:schemeClr val="accent2"/>
            </a:solidFill>
            <a:ln w="38100" algn="ctr">
              <a:solidFill>
                <a:srgbClr val="FFFFFF">
                  <a:alpha val="70000"/>
                </a:srgbClr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6" name="AutoShape 7"/>
            <p:cNvSpPr>
              <a:spLocks noChangeArrowheads="1"/>
            </p:cNvSpPr>
            <p:nvPr/>
          </p:nvSpPr>
          <p:spPr bwMode="ltGray">
            <a:xfrm>
              <a:off x="3987" y="2091"/>
              <a:ext cx="1432" cy="134"/>
            </a:xfrm>
            <a:prstGeom prst="roundRect">
              <a:avLst>
                <a:gd name="adj" fmla="val 28356"/>
              </a:avLst>
            </a:prstGeom>
            <a:gradFill rotWithShape="1">
              <a:gsLst>
                <a:gs pos="0">
                  <a:srgbClr val="FFFFFF">
                    <a:alpha val="70000"/>
                  </a:srgbClr>
                </a:gs>
                <a:gs pos="100000">
                  <a:schemeClr val="accent2">
                    <a:alpha val="70000"/>
                  </a:scheme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7" name="Rectangle 8"/>
          <p:cNvSpPr>
            <a:spLocks noChangeArrowheads="1"/>
          </p:cNvSpPr>
          <p:nvPr/>
        </p:nvSpPr>
        <p:spPr bwMode="black">
          <a:xfrm>
            <a:off x="6735736" y="2757488"/>
            <a:ext cx="1497012" cy="3968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sz="2000" b="1">
                <a:solidFill>
                  <a:srgbClr val="FFFFFF"/>
                </a:solidFill>
              </a:rPr>
              <a:t>Content 03</a:t>
            </a:r>
          </a:p>
        </p:txBody>
      </p:sp>
      <p:grpSp>
        <p:nvGrpSpPr>
          <p:cNvPr id="8" name="Group 9"/>
          <p:cNvGrpSpPr>
            <a:grpSpLocks/>
          </p:cNvGrpSpPr>
          <p:nvPr/>
        </p:nvGrpSpPr>
        <p:grpSpPr bwMode="auto">
          <a:xfrm>
            <a:off x="3514698" y="2706688"/>
            <a:ext cx="2355850" cy="523875"/>
            <a:chOff x="2140" y="2071"/>
            <a:chExt cx="1484" cy="330"/>
          </a:xfrm>
        </p:grpSpPr>
        <p:sp>
          <p:nvSpPr>
            <p:cNvPr id="9" name="AutoShape 10"/>
            <p:cNvSpPr>
              <a:spLocks noChangeArrowheads="1"/>
            </p:cNvSpPr>
            <p:nvPr/>
          </p:nvSpPr>
          <p:spPr bwMode="ltGray">
            <a:xfrm>
              <a:off x="2140" y="2071"/>
              <a:ext cx="1484" cy="330"/>
            </a:xfrm>
            <a:prstGeom prst="roundRect">
              <a:avLst>
                <a:gd name="adj" fmla="val 16667"/>
              </a:avLst>
            </a:prstGeom>
            <a:solidFill>
              <a:schemeClr val="folHlink"/>
            </a:solidFill>
            <a:ln w="38100" algn="ctr">
              <a:solidFill>
                <a:srgbClr val="FFFFFF">
                  <a:alpha val="70000"/>
                </a:srgbClr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0" name="AutoShape 11"/>
            <p:cNvSpPr>
              <a:spLocks noChangeArrowheads="1"/>
            </p:cNvSpPr>
            <p:nvPr/>
          </p:nvSpPr>
          <p:spPr bwMode="ltGray">
            <a:xfrm>
              <a:off x="2163" y="2091"/>
              <a:ext cx="1432" cy="134"/>
            </a:xfrm>
            <a:prstGeom prst="roundRect">
              <a:avLst>
                <a:gd name="adj" fmla="val 28356"/>
              </a:avLst>
            </a:prstGeom>
            <a:gradFill rotWithShape="1">
              <a:gsLst>
                <a:gs pos="0">
                  <a:srgbClr val="FFFFFF">
                    <a:alpha val="70000"/>
                  </a:srgbClr>
                </a:gs>
                <a:gs pos="100000">
                  <a:schemeClr val="folHlink">
                    <a:alpha val="70000"/>
                  </a:scheme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11" name="Rectangle 12"/>
          <p:cNvSpPr>
            <a:spLocks noChangeArrowheads="1"/>
          </p:cNvSpPr>
          <p:nvPr/>
        </p:nvSpPr>
        <p:spPr bwMode="black">
          <a:xfrm>
            <a:off x="3936973" y="2757488"/>
            <a:ext cx="1497013" cy="3968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sz="2000" b="1">
                <a:solidFill>
                  <a:srgbClr val="FFFFFF"/>
                </a:solidFill>
              </a:rPr>
              <a:t>Content 02</a:t>
            </a:r>
          </a:p>
        </p:txBody>
      </p:sp>
      <p:sp>
        <p:nvSpPr>
          <p:cNvPr id="12" name="AutoShape 13"/>
          <p:cNvSpPr>
            <a:spLocks noChangeArrowheads="1"/>
          </p:cNvSpPr>
          <p:nvPr/>
        </p:nvSpPr>
        <p:spPr bwMode="gray">
          <a:xfrm>
            <a:off x="641323" y="2957513"/>
            <a:ext cx="2587625" cy="2497138"/>
          </a:xfrm>
          <a:prstGeom prst="roundRect">
            <a:avLst>
              <a:gd name="adj" fmla="val 4639"/>
            </a:avLst>
          </a:prstGeom>
          <a:gradFill rotWithShape="1">
            <a:gsLst>
              <a:gs pos="0">
                <a:srgbClr val="D7D7D7">
                  <a:gamma/>
                  <a:tint val="4314"/>
                  <a:invGamma/>
                </a:srgbClr>
              </a:gs>
              <a:gs pos="100000">
                <a:srgbClr val="D7D7D7"/>
              </a:gs>
            </a:gsLst>
            <a:lin ang="5400000" scaled="1"/>
          </a:gradFill>
          <a:ln w="19050">
            <a:solidFill>
              <a:srgbClr val="C0C0C0"/>
            </a:solidFill>
            <a:round/>
            <a:headEnd/>
            <a:tailEnd/>
          </a:ln>
          <a:effectLst>
            <a:outerShdw dist="53882" dir="2700000" algn="ctr" rotWithShape="0">
              <a:srgbClr val="292929">
                <a:alpha val="50000"/>
              </a:srgbClr>
            </a:outer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13" name="AutoShape 14"/>
          <p:cNvSpPr>
            <a:spLocks noChangeArrowheads="1"/>
          </p:cNvSpPr>
          <p:nvPr/>
        </p:nvSpPr>
        <p:spPr bwMode="ltGray">
          <a:xfrm>
            <a:off x="739748" y="2706688"/>
            <a:ext cx="2355850" cy="523875"/>
          </a:xfrm>
          <a:prstGeom prst="roundRect">
            <a:avLst>
              <a:gd name="adj" fmla="val 16667"/>
            </a:avLst>
          </a:prstGeom>
          <a:solidFill>
            <a:schemeClr val="hlink"/>
          </a:solidFill>
          <a:ln w="38100" algn="ctr">
            <a:solidFill>
              <a:srgbClr val="FFFFFF">
                <a:alpha val="70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4" name="AutoShape 15"/>
          <p:cNvSpPr>
            <a:spLocks noChangeArrowheads="1"/>
          </p:cNvSpPr>
          <p:nvPr/>
        </p:nvSpPr>
        <p:spPr bwMode="ltGray">
          <a:xfrm>
            <a:off x="776261" y="2738438"/>
            <a:ext cx="2273300" cy="125413"/>
          </a:xfrm>
          <a:prstGeom prst="roundRect">
            <a:avLst>
              <a:gd name="adj" fmla="val 28356"/>
            </a:avLst>
          </a:prstGeom>
          <a:gradFill rotWithShape="1">
            <a:gsLst>
              <a:gs pos="0">
                <a:srgbClr val="FFFFFF">
                  <a:alpha val="70000"/>
                </a:srgbClr>
              </a:gs>
              <a:gs pos="100000">
                <a:schemeClr val="hlink">
                  <a:alpha val="70000"/>
                </a:schemeClr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5" name="Rectangle 16"/>
          <p:cNvSpPr>
            <a:spLocks noChangeArrowheads="1"/>
          </p:cNvSpPr>
          <p:nvPr/>
        </p:nvSpPr>
        <p:spPr bwMode="black">
          <a:xfrm>
            <a:off x="1162023" y="2757488"/>
            <a:ext cx="1497013" cy="3968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sz="2000" b="1">
                <a:solidFill>
                  <a:srgbClr val="FFFFFF"/>
                </a:solidFill>
              </a:rPr>
              <a:t>Content 01</a:t>
            </a:r>
          </a:p>
        </p:txBody>
      </p:sp>
      <p:sp>
        <p:nvSpPr>
          <p:cNvPr id="16" name="Text Box 18"/>
          <p:cNvSpPr txBox="1">
            <a:spLocks noChangeArrowheads="1"/>
          </p:cNvSpPr>
          <p:nvPr/>
        </p:nvSpPr>
        <p:spPr bwMode="gray">
          <a:xfrm>
            <a:off x="785786" y="3500438"/>
            <a:ext cx="2262187" cy="13144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/>
            <a:r>
              <a:rPr lang="en-US" sz="1600" b="1">
                <a:solidFill>
                  <a:srgbClr val="000000"/>
                </a:solidFill>
              </a:rPr>
              <a:t>ThemeGallery is a Design Digital Content &amp; Contents mall developed by Guild Design Inc.</a:t>
            </a:r>
          </a:p>
        </p:txBody>
      </p:sp>
      <p:sp>
        <p:nvSpPr>
          <p:cNvPr id="17" name="Text Box 19"/>
          <p:cNvSpPr txBox="1">
            <a:spLocks noChangeArrowheads="1"/>
          </p:cNvSpPr>
          <p:nvPr/>
        </p:nvSpPr>
        <p:spPr bwMode="gray">
          <a:xfrm>
            <a:off x="3475011" y="3533776"/>
            <a:ext cx="2506662" cy="11922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buFontTx/>
              <a:buChar char="•"/>
            </a:pPr>
            <a:r>
              <a:rPr lang="en-US" sz="1600" b="1">
                <a:solidFill>
                  <a:srgbClr val="000000"/>
                </a:solidFill>
              </a:rPr>
              <a:t> Description of the contents</a:t>
            </a:r>
          </a:p>
          <a:p>
            <a:pPr>
              <a:spcBef>
                <a:spcPct val="50000"/>
              </a:spcBef>
              <a:buFontTx/>
              <a:buChar char="•"/>
            </a:pPr>
            <a:r>
              <a:rPr lang="en-US" sz="1600" b="1">
                <a:solidFill>
                  <a:srgbClr val="000000"/>
                </a:solidFill>
              </a:rPr>
              <a:t> Description of the contents</a:t>
            </a:r>
          </a:p>
        </p:txBody>
      </p:sp>
      <p:sp>
        <p:nvSpPr>
          <p:cNvPr id="18" name="Text Box 20"/>
          <p:cNvSpPr txBox="1">
            <a:spLocks noChangeArrowheads="1"/>
          </p:cNvSpPr>
          <p:nvPr/>
        </p:nvSpPr>
        <p:spPr bwMode="gray">
          <a:xfrm>
            <a:off x="6216623" y="3533776"/>
            <a:ext cx="2506663" cy="11922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buFontTx/>
              <a:buChar char="•"/>
            </a:pPr>
            <a:r>
              <a:rPr lang="en-US" sz="1600" b="1">
                <a:solidFill>
                  <a:srgbClr val="000000"/>
                </a:solidFill>
              </a:rPr>
              <a:t> Description of the contents</a:t>
            </a:r>
          </a:p>
          <a:p>
            <a:pPr>
              <a:spcBef>
                <a:spcPct val="50000"/>
              </a:spcBef>
              <a:buFontTx/>
              <a:buChar char="•"/>
            </a:pPr>
            <a:r>
              <a:rPr lang="en-US" sz="1600" b="1">
                <a:solidFill>
                  <a:srgbClr val="000000"/>
                </a:solidFill>
              </a:rPr>
              <a:t> Description of the contents</a:t>
            </a:r>
          </a:p>
        </p:txBody>
      </p:sp>
    </p:spTree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3"/>
          <p:cNvSpPr>
            <a:spLocks/>
          </p:cNvSpPr>
          <p:nvPr/>
        </p:nvSpPr>
        <p:spPr bwMode="gray">
          <a:xfrm>
            <a:off x="2973388" y="3332163"/>
            <a:ext cx="1900237" cy="1376362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382" y="202"/>
              </a:cxn>
              <a:cxn ang="0">
                <a:pos x="577" y="202"/>
              </a:cxn>
              <a:cxn ang="0">
                <a:pos x="637" y="249"/>
              </a:cxn>
              <a:cxn ang="0">
                <a:pos x="639" y="402"/>
              </a:cxn>
              <a:cxn ang="0">
                <a:pos x="598" y="400"/>
              </a:cxn>
              <a:cxn ang="0">
                <a:pos x="669" y="532"/>
              </a:cxn>
              <a:cxn ang="0">
                <a:pos x="735" y="402"/>
              </a:cxn>
              <a:cxn ang="0">
                <a:pos x="696" y="402"/>
              </a:cxn>
              <a:cxn ang="0">
                <a:pos x="694" y="226"/>
              </a:cxn>
              <a:cxn ang="0">
                <a:pos x="616" y="150"/>
              </a:cxn>
              <a:cxn ang="0">
                <a:pos x="335" y="149"/>
              </a:cxn>
              <a:cxn ang="0">
                <a:pos x="69" y="0"/>
              </a:cxn>
              <a:cxn ang="0">
                <a:pos x="0" y="0"/>
              </a:cxn>
            </a:cxnLst>
            <a:rect l="0" t="0" r="r" b="b"/>
            <a:pathLst>
              <a:path w="735" h="532">
                <a:moveTo>
                  <a:pt x="0" y="0"/>
                </a:moveTo>
                <a:cubicBezTo>
                  <a:pt x="0" y="0"/>
                  <a:pt x="85" y="216"/>
                  <a:pt x="382" y="202"/>
                </a:cubicBezTo>
                <a:cubicBezTo>
                  <a:pt x="479" y="202"/>
                  <a:pt x="577" y="202"/>
                  <a:pt x="577" y="202"/>
                </a:cubicBezTo>
                <a:cubicBezTo>
                  <a:pt x="577" y="202"/>
                  <a:pt x="639" y="201"/>
                  <a:pt x="637" y="249"/>
                </a:cubicBezTo>
                <a:cubicBezTo>
                  <a:pt x="638" y="325"/>
                  <a:pt x="639" y="402"/>
                  <a:pt x="639" y="402"/>
                </a:cubicBezTo>
                <a:lnTo>
                  <a:pt x="598" y="400"/>
                </a:lnTo>
                <a:lnTo>
                  <a:pt x="669" y="532"/>
                </a:lnTo>
                <a:lnTo>
                  <a:pt x="735" y="402"/>
                </a:lnTo>
                <a:lnTo>
                  <a:pt x="696" y="402"/>
                </a:lnTo>
                <a:cubicBezTo>
                  <a:pt x="696" y="402"/>
                  <a:pt x="695" y="314"/>
                  <a:pt x="694" y="226"/>
                </a:cubicBezTo>
                <a:cubicBezTo>
                  <a:pt x="687" y="160"/>
                  <a:pt x="616" y="150"/>
                  <a:pt x="616" y="150"/>
                </a:cubicBezTo>
                <a:cubicBezTo>
                  <a:pt x="556" y="137"/>
                  <a:pt x="473" y="153"/>
                  <a:pt x="335" y="149"/>
                </a:cubicBezTo>
                <a:cubicBezTo>
                  <a:pt x="110" y="126"/>
                  <a:pt x="69" y="0"/>
                  <a:pt x="69" y="0"/>
                </a:cubicBez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chemeClr val="bg1">
                  <a:alpha val="0"/>
                </a:schemeClr>
              </a:gs>
              <a:gs pos="100000">
                <a:schemeClr val="bg2"/>
              </a:gs>
            </a:gsLst>
            <a:lin ang="5400000" scaled="1"/>
          </a:gradFill>
          <a:ln w="9525" cap="flat" cmpd="sng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3" name="Freeform 4"/>
          <p:cNvSpPr>
            <a:spLocks/>
          </p:cNvSpPr>
          <p:nvPr/>
        </p:nvSpPr>
        <p:spPr bwMode="gray">
          <a:xfrm>
            <a:off x="4892675" y="3267075"/>
            <a:ext cx="366713" cy="1562100"/>
          </a:xfrm>
          <a:custGeom>
            <a:avLst/>
            <a:gdLst/>
            <a:ahLst/>
            <a:cxnLst>
              <a:cxn ang="0">
                <a:pos x="37" y="1"/>
              </a:cxn>
              <a:cxn ang="0">
                <a:pos x="45" y="472"/>
              </a:cxn>
              <a:cxn ang="0">
                <a:pos x="0" y="474"/>
              </a:cxn>
              <a:cxn ang="0">
                <a:pos x="72" y="604"/>
              </a:cxn>
              <a:cxn ang="0">
                <a:pos x="142" y="474"/>
              </a:cxn>
              <a:cxn ang="0">
                <a:pos x="100" y="474"/>
              </a:cxn>
              <a:cxn ang="0">
                <a:pos x="99" y="0"/>
              </a:cxn>
              <a:cxn ang="0">
                <a:pos x="37" y="1"/>
              </a:cxn>
            </a:cxnLst>
            <a:rect l="0" t="0" r="r" b="b"/>
            <a:pathLst>
              <a:path w="142" h="604">
                <a:moveTo>
                  <a:pt x="37" y="1"/>
                </a:moveTo>
                <a:lnTo>
                  <a:pt x="45" y="472"/>
                </a:lnTo>
                <a:lnTo>
                  <a:pt x="0" y="474"/>
                </a:lnTo>
                <a:lnTo>
                  <a:pt x="72" y="604"/>
                </a:lnTo>
                <a:lnTo>
                  <a:pt x="142" y="474"/>
                </a:lnTo>
                <a:lnTo>
                  <a:pt x="100" y="474"/>
                </a:lnTo>
                <a:lnTo>
                  <a:pt x="99" y="0"/>
                </a:lnTo>
                <a:lnTo>
                  <a:pt x="37" y="1"/>
                </a:lnTo>
                <a:close/>
              </a:path>
            </a:pathLst>
          </a:custGeom>
          <a:gradFill rotWithShape="1">
            <a:gsLst>
              <a:gs pos="0">
                <a:schemeClr val="bg1">
                  <a:alpha val="0"/>
                </a:schemeClr>
              </a:gs>
              <a:gs pos="100000">
                <a:schemeClr val="bg2"/>
              </a:gs>
            </a:gsLst>
            <a:lin ang="5400000" scaled="1"/>
          </a:gradFill>
          <a:ln w="9525" cap="flat" cmpd="sng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4" name="Freeform 5"/>
          <p:cNvSpPr>
            <a:spLocks/>
          </p:cNvSpPr>
          <p:nvPr/>
        </p:nvSpPr>
        <p:spPr bwMode="gray">
          <a:xfrm flipH="1">
            <a:off x="5292725" y="3332163"/>
            <a:ext cx="1900238" cy="1376362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382" y="202"/>
              </a:cxn>
              <a:cxn ang="0">
                <a:pos x="577" y="202"/>
              </a:cxn>
              <a:cxn ang="0">
                <a:pos x="637" y="249"/>
              </a:cxn>
              <a:cxn ang="0">
                <a:pos x="639" y="402"/>
              </a:cxn>
              <a:cxn ang="0">
                <a:pos x="598" y="400"/>
              </a:cxn>
              <a:cxn ang="0">
                <a:pos x="669" y="532"/>
              </a:cxn>
              <a:cxn ang="0">
                <a:pos x="735" y="402"/>
              </a:cxn>
              <a:cxn ang="0">
                <a:pos x="696" y="402"/>
              </a:cxn>
              <a:cxn ang="0">
                <a:pos x="694" y="226"/>
              </a:cxn>
              <a:cxn ang="0">
                <a:pos x="616" y="150"/>
              </a:cxn>
              <a:cxn ang="0">
                <a:pos x="335" y="149"/>
              </a:cxn>
              <a:cxn ang="0">
                <a:pos x="69" y="0"/>
              </a:cxn>
              <a:cxn ang="0">
                <a:pos x="0" y="0"/>
              </a:cxn>
            </a:cxnLst>
            <a:rect l="0" t="0" r="r" b="b"/>
            <a:pathLst>
              <a:path w="735" h="532">
                <a:moveTo>
                  <a:pt x="0" y="0"/>
                </a:moveTo>
                <a:cubicBezTo>
                  <a:pt x="0" y="0"/>
                  <a:pt x="85" y="216"/>
                  <a:pt x="382" y="202"/>
                </a:cubicBezTo>
                <a:cubicBezTo>
                  <a:pt x="479" y="202"/>
                  <a:pt x="577" y="202"/>
                  <a:pt x="577" y="202"/>
                </a:cubicBezTo>
                <a:cubicBezTo>
                  <a:pt x="577" y="202"/>
                  <a:pt x="639" y="201"/>
                  <a:pt x="637" y="249"/>
                </a:cubicBezTo>
                <a:cubicBezTo>
                  <a:pt x="638" y="325"/>
                  <a:pt x="639" y="402"/>
                  <a:pt x="639" y="402"/>
                </a:cubicBezTo>
                <a:lnTo>
                  <a:pt x="598" y="400"/>
                </a:lnTo>
                <a:lnTo>
                  <a:pt x="669" y="532"/>
                </a:lnTo>
                <a:lnTo>
                  <a:pt x="735" y="402"/>
                </a:lnTo>
                <a:lnTo>
                  <a:pt x="696" y="402"/>
                </a:lnTo>
                <a:cubicBezTo>
                  <a:pt x="696" y="402"/>
                  <a:pt x="695" y="314"/>
                  <a:pt x="694" y="226"/>
                </a:cubicBezTo>
                <a:cubicBezTo>
                  <a:pt x="687" y="160"/>
                  <a:pt x="616" y="150"/>
                  <a:pt x="616" y="150"/>
                </a:cubicBezTo>
                <a:cubicBezTo>
                  <a:pt x="556" y="137"/>
                  <a:pt x="473" y="153"/>
                  <a:pt x="335" y="149"/>
                </a:cubicBezTo>
                <a:cubicBezTo>
                  <a:pt x="110" y="126"/>
                  <a:pt x="69" y="0"/>
                  <a:pt x="69" y="0"/>
                </a:cubicBez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chemeClr val="bg1">
                  <a:alpha val="0"/>
                </a:schemeClr>
              </a:gs>
              <a:gs pos="100000">
                <a:schemeClr val="bg2"/>
              </a:gs>
            </a:gsLst>
            <a:lin ang="5400000" scaled="1"/>
          </a:gradFill>
          <a:ln w="9525" cap="flat" cmpd="sng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5" name="Group 6"/>
          <p:cNvGrpSpPr>
            <a:grpSpLocks/>
          </p:cNvGrpSpPr>
          <p:nvPr/>
        </p:nvGrpSpPr>
        <p:grpSpPr bwMode="auto">
          <a:xfrm>
            <a:off x="2611438" y="2133600"/>
            <a:ext cx="1362075" cy="1322388"/>
            <a:chOff x="4320" y="1152"/>
            <a:chExt cx="414" cy="402"/>
          </a:xfrm>
        </p:grpSpPr>
        <p:sp>
          <p:nvSpPr>
            <p:cNvPr id="6" name="AutoShape 7"/>
            <p:cNvSpPr>
              <a:spLocks noChangeArrowheads="1"/>
            </p:cNvSpPr>
            <p:nvPr/>
          </p:nvSpPr>
          <p:spPr bwMode="gray">
            <a:xfrm>
              <a:off x="4320" y="1152"/>
              <a:ext cx="414" cy="402"/>
            </a:xfrm>
            <a:prstGeom prst="roundRect">
              <a:avLst>
                <a:gd name="adj" fmla="val 11921"/>
              </a:avLst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69804"/>
                    <a:invGamma/>
                  </a:schemeClr>
                </a:gs>
              </a:gsLst>
              <a:lin ang="5400000" scaled="1"/>
            </a:gradFill>
            <a:ln w="25400">
              <a:solidFill>
                <a:srgbClr val="FFFFFF"/>
              </a:solidFill>
              <a:round/>
              <a:headEnd/>
              <a:tailEnd/>
            </a:ln>
            <a:effectLst>
              <a:outerShdw dist="53882" dir="2700000" algn="ctr" rotWithShape="0">
                <a:srgbClr val="000000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gray">
            <a:xfrm>
              <a:off x="4346" y="1178"/>
              <a:ext cx="206" cy="201"/>
            </a:xfrm>
            <a:custGeom>
              <a:avLst/>
              <a:gdLst/>
              <a:ahLst/>
              <a:cxnLst>
                <a:cxn ang="0">
                  <a:pos x="118" y="0"/>
                </a:cxn>
                <a:cxn ang="0">
                  <a:pos x="0" y="118"/>
                </a:cxn>
                <a:cxn ang="0">
                  <a:pos x="0" y="589"/>
                </a:cxn>
                <a:cxn ang="0">
                  <a:pos x="161" y="174"/>
                </a:cxn>
                <a:cxn ang="0">
                  <a:pos x="589" y="0"/>
                </a:cxn>
                <a:cxn ang="0">
                  <a:pos x="118" y="0"/>
                </a:cxn>
              </a:cxnLst>
              <a:rect l="0" t="0" r="r" b="b"/>
              <a:pathLst>
                <a:path w="596" h="598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lnTo>
                    <a:pt x="0" y="589"/>
                  </a:lnTo>
                  <a:cubicBezTo>
                    <a:pt x="27" y="598"/>
                    <a:pt x="12" y="309"/>
                    <a:pt x="161" y="174"/>
                  </a:cubicBezTo>
                  <a:cubicBezTo>
                    <a:pt x="310" y="39"/>
                    <a:pt x="596" y="29"/>
                    <a:pt x="589" y="0"/>
                  </a:cubicBezTo>
                  <a:lnTo>
                    <a:pt x="118" y="0"/>
                  </a:lnTo>
                  <a:close/>
                </a:path>
              </a:pathLst>
            </a:custGeom>
            <a:gradFill rotWithShape="1">
              <a:gsLst>
                <a:gs pos="0">
                  <a:schemeClr val="folHlink">
                    <a:gamma/>
                    <a:tint val="48627"/>
                    <a:invGamma/>
                  </a:schemeClr>
                </a:gs>
                <a:gs pos="50000">
                  <a:schemeClr val="folHlink">
                    <a:alpha val="0"/>
                  </a:schemeClr>
                </a:gs>
                <a:gs pos="100000">
                  <a:schemeClr val="folHlink">
                    <a:gamma/>
                    <a:tint val="48627"/>
                    <a:invGamma/>
                  </a:schemeClr>
                </a:gs>
              </a:gsLst>
              <a:lin ang="2700000" scaled="1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8" name="Rectangle 9"/>
          <p:cNvSpPr>
            <a:spLocks noChangeArrowheads="1"/>
          </p:cNvSpPr>
          <p:nvPr/>
        </p:nvSpPr>
        <p:spPr bwMode="gray">
          <a:xfrm>
            <a:off x="2836863" y="2514600"/>
            <a:ext cx="984250" cy="6413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17961" dir="2700000" algn="ctr" rotWithShape="0">
              <a:srgbClr val="C0C0C0"/>
            </a:outerShdw>
          </a:effectLst>
        </p:spPr>
        <p:txBody>
          <a:bodyPr wrap="none">
            <a:spAutoFit/>
            <a:flatTx/>
          </a:bodyPr>
          <a:lstStyle/>
          <a:p>
            <a:pPr algn="ctr"/>
            <a:r>
              <a:rPr lang="en-US" b="1">
                <a:solidFill>
                  <a:srgbClr val="FFFFFF"/>
                </a:solidFill>
              </a:rPr>
              <a:t>Text in </a:t>
            </a:r>
          </a:p>
          <a:p>
            <a:pPr algn="ctr"/>
            <a:r>
              <a:rPr lang="en-US" b="1">
                <a:solidFill>
                  <a:srgbClr val="FFFFFF"/>
                </a:solidFill>
              </a:rPr>
              <a:t>here</a:t>
            </a:r>
          </a:p>
        </p:txBody>
      </p:sp>
      <p:grpSp>
        <p:nvGrpSpPr>
          <p:cNvPr id="9" name="Group 10"/>
          <p:cNvGrpSpPr>
            <a:grpSpLocks/>
          </p:cNvGrpSpPr>
          <p:nvPr/>
        </p:nvGrpSpPr>
        <p:grpSpPr bwMode="auto">
          <a:xfrm>
            <a:off x="4391025" y="2133600"/>
            <a:ext cx="1362075" cy="1322388"/>
            <a:chOff x="4320" y="1152"/>
            <a:chExt cx="414" cy="402"/>
          </a:xfrm>
        </p:grpSpPr>
        <p:sp>
          <p:nvSpPr>
            <p:cNvPr id="10" name="AutoShape 11"/>
            <p:cNvSpPr>
              <a:spLocks noChangeArrowheads="1"/>
            </p:cNvSpPr>
            <p:nvPr/>
          </p:nvSpPr>
          <p:spPr bwMode="gray">
            <a:xfrm>
              <a:off x="4320" y="1152"/>
              <a:ext cx="414" cy="402"/>
            </a:xfrm>
            <a:prstGeom prst="roundRect">
              <a:avLst>
                <a:gd name="adj" fmla="val 11921"/>
              </a:avLst>
            </a:prstGeom>
            <a:gradFill rotWithShape="1">
              <a:gsLst>
                <a:gs pos="0">
                  <a:schemeClr val="accent2"/>
                </a:gs>
                <a:gs pos="100000">
                  <a:schemeClr val="accent2">
                    <a:gamma/>
                    <a:shade val="69804"/>
                    <a:invGamma/>
                  </a:schemeClr>
                </a:gs>
              </a:gsLst>
              <a:lin ang="5400000" scaled="1"/>
            </a:gradFill>
            <a:ln w="25400">
              <a:solidFill>
                <a:srgbClr val="FFFFFF"/>
              </a:solidFill>
              <a:round/>
              <a:headEnd/>
              <a:tailEnd/>
            </a:ln>
            <a:effectLst>
              <a:outerShdw dist="53882" dir="2700000" algn="ctr" rotWithShape="0">
                <a:srgbClr val="000000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gray">
            <a:xfrm>
              <a:off x="4346" y="1178"/>
              <a:ext cx="206" cy="201"/>
            </a:xfrm>
            <a:custGeom>
              <a:avLst/>
              <a:gdLst/>
              <a:ahLst/>
              <a:cxnLst>
                <a:cxn ang="0">
                  <a:pos x="118" y="0"/>
                </a:cxn>
                <a:cxn ang="0">
                  <a:pos x="0" y="118"/>
                </a:cxn>
                <a:cxn ang="0">
                  <a:pos x="0" y="589"/>
                </a:cxn>
                <a:cxn ang="0">
                  <a:pos x="161" y="174"/>
                </a:cxn>
                <a:cxn ang="0">
                  <a:pos x="589" y="0"/>
                </a:cxn>
                <a:cxn ang="0">
                  <a:pos x="118" y="0"/>
                </a:cxn>
              </a:cxnLst>
              <a:rect l="0" t="0" r="r" b="b"/>
              <a:pathLst>
                <a:path w="596" h="598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lnTo>
                    <a:pt x="0" y="589"/>
                  </a:lnTo>
                  <a:cubicBezTo>
                    <a:pt x="27" y="598"/>
                    <a:pt x="12" y="309"/>
                    <a:pt x="161" y="174"/>
                  </a:cubicBezTo>
                  <a:cubicBezTo>
                    <a:pt x="310" y="39"/>
                    <a:pt x="596" y="29"/>
                    <a:pt x="589" y="0"/>
                  </a:cubicBezTo>
                  <a:lnTo>
                    <a:pt x="118" y="0"/>
                  </a:lnTo>
                  <a:close/>
                </a:path>
              </a:pathLst>
            </a:custGeom>
            <a:gradFill rotWithShape="1">
              <a:gsLst>
                <a:gs pos="0">
                  <a:schemeClr val="accent2">
                    <a:gamma/>
                    <a:tint val="48627"/>
                    <a:invGamma/>
                  </a:schemeClr>
                </a:gs>
                <a:gs pos="50000">
                  <a:schemeClr val="accent2">
                    <a:alpha val="0"/>
                  </a:schemeClr>
                </a:gs>
                <a:gs pos="100000">
                  <a:schemeClr val="accent2">
                    <a:gamma/>
                    <a:tint val="48627"/>
                    <a:invGamma/>
                  </a:schemeClr>
                </a:gs>
              </a:gsLst>
              <a:lin ang="2700000" scaled="1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2" name="Group 13"/>
          <p:cNvGrpSpPr>
            <a:grpSpLocks/>
          </p:cNvGrpSpPr>
          <p:nvPr/>
        </p:nvGrpSpPr>
        <p:grpSpPr bwMode="auto">
          <a:xfrm>
            <a:off x="6178550" y="2143125"/>
            <a:ext cx="1362075" cy="1322388"/>
            <a:chOff x="4320" y="1152"/>
            <a:chExt cx="414" cy="402"/>
          </a:xfrm>
        </p:grpSpPr>
        <p:sp>
          <p:nvSpPr>
            <p:cNvPr id="13" name="AutoShape 14"/>
            <p:cNvSpPr>
              <a:spLocks noChangeArrowheads="1"/>
            </p:cNvSpPr>
            <p:nvPr/>
          </p:nvSpPr>
          <p:spPr bwMode="gray">
            <a:xfrm>
              <a:off x="4320" y="1152"/>
              <a:ext cx="414" cy="402"/>
            </a:xfrm>
            <a:prstGeom prst="roundRect">
              <a:avLst>
                <a:gd name="adj" fmla="val 11921"/>
              </a:avLst>
            </a:prstGeom>
            <a:gradFill rotWithShape="1">
              <a:gsLst>
                <a:gs pos="0">
                  <a:schemeClr val="hlink"/>
                </a:gs>
                <a:gs pos="100000">
                  <a:schemeClr val="hlink">
                    <a:gamma/>
                    <a:shade val="69804"/>
                    <a:invGamma/>
                  </a:schemeClr>
                </a:gs>
              </a:gsLst>
              <a:lin ang="5400000" scaled="1"/>
            </a:gradFill>
            <a:ln w="25400">
              <a:solidFill>
                <a:srgbClr val="FFFFFF"/>
              </a:solidFill>
              <a:round/>
              <a:headEnd/>
              <a:tailEnd/>
            </a:ln>
            <a:effectLst>
              <a:outerShdw dist="53882" dir="2700000" algn="ctr" rotWithShape="0">
                <a:srgbClr val="000000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gray">
            <a:xfrm>
              <a:off x="4346" y="1178"/>
              <a:ext cx="206" cy="201"/>
            </a:xfrm>
            <a:custGeom>
              <a:avLst/>
              <a:gdLst/>
              <a:ahLst/>
              <a:cxnLst>
                <a:cxn ang="0">
                  <a:pos x="118" y="0"/>
                </a:cxn>
                <a:cxn ang="0">
                  <a:pos x="0" y="118"/>
                </a:cxn>
                <a:cxn ang="0">
                  <a:pos x="0" y="589"/>
                </a:cxn>
                <a:cxn ang="0">
                  <a:pos x="161" y="174"/>
                </a:cxn>
                <a:cxn ang="0">
                  <a:pos x="589" y="0"/>
                </a:cxn>
                <a:cxn ang="0">
                  <a:pos x="118" y="0"/>
                </a:cxn>
              </a:cxnLst>
              <a:rect l="0" t="0" r="r" b="b"/>
              <a:pathLst>
                <a:path w="596" h="598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lnTo>
                    <a:pt x="0" y="589"/>
                  </a:lnTo>
                  <a:cubicBezTo>
                    <a:pt x="27" y="598"/>
                    <a:pt x="12" y="309"/>
                    <a:pt x="161" y="174"/>
                  </a:cubicBezTo>
                  <a:cubicBezTo>
                    <a:pt x="310" y="39"/>
                    <a:pt x="596" y="29"/>
                    <a:pt x="589" y="0"/>
                  </a:cubicBezTo>
                  <a:lnTo>
                    <a:pt x="118" y="0"/>
                  </a:lnTo>
                  <a:close/>
                </a:path>
              </a:pathLst>
            </a:custGeom>
            <a:gradFill rotWithShape="1">
              <a:gsLst>
                <a:gs pos="0">
                  <a:schemeClr val="hlink">
                    <a:gamma/>
                    <a:tint val="48627"/>
                    <a:invGamma/>
                  </a:schemeClr>
                </a:gs>
                <a:gs pos="50000">
                  <a:schemeClr val="hlink">
                    <a:alpha val="0"/>
                  </a:schemeClr>
                </a:gs>
                <a:gs pos="100000">
                  <a:schemeClr val="hlink">
                    <a:gamma/>
                    <a:tint val="48627"/>
                    <a:invGamma/>
                  </a:schemeClr>
                </a:gs>
              </a:gsLst>
              <a:lin ang="2700000" scaled="1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5" name="Rectangle 16"/>
          <p:cNvSpPr>
            <a:spLocks noChangeArrowheads="1"/>
          </p:cNvSpPr>
          <p:nvPr/>
        </p:nvSpPr>
        <p:spPr bwMode="gray">
          <a:xfrm>
            <a:off x="4572000" y="2514600"/>
            <a:ext cx="984250" cy="6413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17961" dir="2700000" algn="ctr" rotWithShape="0">
              <a:srgbClr val="C0C0C0"/>
            </a:outerShdw>
          </a:effectLst>
        </p:spPr>
        <p:txBody>
          <a:bodyPr wrap="none">
            <a:spAutoFit/>
            <a:flatTx/>
          </a:bodyPr>
          <a:lstStyle/>
          <a:p>
            <a:pPr algn="ctr"/>
            <a:r>
              <a:rPr lang="en-US" b="1">
                <a:solidFill>
                  <a:srgbClr val="FFFFFF"/>
                </a:solidFill>
              </a:rPr>
              <a:t>Text in </a:t>
            </a:r>
          </a:p>
          <a:p>
            <a:pPr algn="ctr"/>
            <a:r>
              <a:rPr lang="en-US" b="1">
                <a:solidFill>
                  <a:srgbClr val="FFFFFF"/>
                </a:solidFill>
              </a:rPr>
              <a:t>here</a:t>
            </a:r>
          </a:p>
        </p:txBody>
      </p:sp>
      <p:sp>
        <p:nvSpPr>
          <p:cNvPr id="16" name="Rectangle 17"/>
          <p:cNvSpPr>
            <a:spLocks noChangeArrowheads="1"/>
          </p:cNvSpPr>
          <p:nvPr/>
        </p:nvSpPr>
        <p:spPr bwMode="gray">
          <a:xfrm>
            <a:off x="6389688" y="2524125"/>
            <a:ext cx="984250" cy="6413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17961" dir="2700000" algn="ctr" rotWithShape="0">
              <a:srgbClr val="C0C0C0"/>
            </a:outerShdw>
          </a:effectLst>
        </p:spPr>
        <p:txBody>
          <a:bodyPr wrap="none">
            <a:spAutoFit/>
            <a:flatTx/>
          </a:bodyPr>
          <a:lstStyle/>
          <a:p>
            <a:pPr algn="ctr"/>
            <a:r>
              <a:rPr lang="en-US" b="1">
                <a:solidFill>
                  <a:srgbClr val="FFFFFF"/>
                </a:solidFill>
              </a:rPr>
              <a:t>Text in </a:t>
            </a:r>
          </a:p>
          <a:p>
            <a:pPr algn="ctr"/>
            <a:r>
              <a:rPr lang="en-US" b="1">
                <a:solidFill>
                  <a:srgbClr val="FFFFFF"/>
                </a:solidFill>
              </a:rPr>
              <a:t>here</a:t>
            </a:r>
          </a:p>
        </p:txBody>
      </p:sp>
      <p:grpSp>
        <p:nvGrpSpPr>
          <p:cNvPr id="17" name="Group 19"/>
          <p:cNvGrpSpPr>
            <a:grpSpLocks/>
          </p:cNvGrpSpPr>
          <p:nvPr/>
        </p:nvGrpSpPr>
        <p:grpSpPr bwMode="auto">
          <a:xfrm>
            <a:off x="1360488" y="4648200"/>
            <a:ext cx="7021512" cy="1936750"/>
            <a:chOff x="528" y="2736"/>
            <a:chExt cx="4423" cy="1220"/>
          </a:xfrm>
        </p:grpSpPr>
        <p:sp>
          <p:nvSpPr>
            <p:cNvPr id="18" name="AutoShape 20"/>
            <p:cNvSpPr>
              <a:spLocks noChangeArrowheads="1"/>
            </p:cNvSpPr>
            <p:nvPr/>
          </p:nvSpPr>
          <p:spPr bwMode="ltGray">
            <a:xfrm>
              <a:off x="1456" y="2934"/>
              <a:ext cx="3495" cy="782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chemeClr val="folHlink"/>
                </a:gs>
                <a:gs pos="50000">
                  <a:schemeClr val="folHlink">
                    <a:gamma/>
                    <a:tint val="42353"/>
                    <a:invGamma/>
                  </a:schemeClr>
                </a:gs>
                <a:gs pos="100000">
                  <a:schemeClr val="folHlink"/>
                </a:gs>
              </a:gsLst>
              <a:lin ang="5400000" scaled="1"/>
            </a:gradFill>
            <a:ln w="19050" algn="ctr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9" name="Rectangle 21"/>
            <p:cNvSpPr>
              <a:spLocks noChangeArrowheads="1"/>
            </p:cNvSpPr>
            <p:nvPr/>
          </p:nvSpPr>
          <p:spPr bwMode="auto">
            <a:xfrm>
              <a:off x="1783" y="3023"/>
              <a:ext cx="2961" cy="577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eaLnBrk="0" hangingPunct="0">
                <a:buClr>
                  <a:srgbClr val="D7181F"/>
                </a:buClr>
                <a:buFont typeface="Wingdings" pitchFamily="2" charset="2"/>
                <a:buNone/>
              </a:pPr>
              <a:r>
                <a:rPr lang="en-US" b="1"/>
                <a:t>ThemeGallery is a Design Digital Content &amp; Contents mall developed by Guild Design Inc.</a:t>
              </a:r>
            </a:p>
          </p:txBody>
        </p:sp>
        <p:pic>
          <p:nvPicPr>
            <p:cNvPr id="20" name="Picture 22" descr="YG_circle001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528" y="2736"/>
              <a:ext cx="1220" cy="1220"/>
            </a:xfrm>
            <a:prstGeom prst="rect">
              <a:avLst/>
            </a:prstGeom>
            <a:noFill/>
          </p:spPr>
        </p:pic>
        <p:sp>
          <p:nvSpPr>
            <p:cNvPr id="21" name="Text Box 23"/>
            <p:cNvSpPr txBox="1">
              <a:spLocks noChangeArrowheads="1"/>
            </p:cNvSpPr>
            <p:nvPr/>
          </p:nvSpPr>
          <p:spPr bwMode="gray">
            <a:xfrm>
              <a:off x="722" y="3145"/>
              <a:ext cx="812" cy="44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 eaLnBrk="0" hangingPunct="0"/>
              <a:r>
                <a:rPr lang="en-US" sz="2000" b="1"/>
                <a:t>Click to add Text</a:t>
              </a:r>
            </a:p>
          </p:txBody>
        </p:sp>
      </p:grpSp>
    </p:spTree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3" descr="num-1_t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756248" y="2666996"/>
            <a:ext cx="2747962" cy="3097212"/>
          </a:xfrm>
          <a:prstGeom prst="rect">
            <a:avLst/>
          </a:prstGeom>
          <a:noFill/>
        </p:spPr>
      </p:pic>
      <p:sp>
        <p:nvSpPr>
          <p:cNvPr id="3" name="AutoShape 4"/>
          <p:cNvSpPr>
            <a:spLocks noChangeArrowheads="1"/>
          </p:cNvSpPr>
          <p:nvPr/>
        </p:nvSpPr>
        <p:spPr bwMode="gray">
          <a:xfrm>
            <a:off x="4211610" y="3086096"/>
            <a:ext cx="2622550" cy="2574925"/>
          </a:xfrm>
          <a:prstGeom prst="homePlate">
            <a:avLst>
              <a:gd name="adj" fmla="val 25462"/>
            </a:avLst>
          </a:prstGeom>
          <a:gradFill rotWithShape="1">
            <a:gsLst>
              <a:gs pos="0">
                <a:srgbClr val="C0C0C0">
                  <a:gamma/>
                  <a:tint val="14118"/>
                  <a:invGamma/>
                </a:srgbClr>
              </a:gs>
              <a:gs pos="100000">
                <a:srgbClr val="C0C0C0"/>
              </a:gs>
            </a:gsLst>
            <a:lin ang="2700000" scaled="1"/>
          </a:gradFill>
          <a:ln w="12700" algn="ctr">
            <a:noFill/>
            <a:prstDash val="dash"/>
            <a:miter lim="800000"/>
            <a:headEnd/>
            <a:tailEnd/>
          </a:ln>
          <a:effectLst>
            <a:outerShdw dist="71842" dir="2700000" algn="ctr" rotWithShape="0">
              <a:srgbClr val="808080">
                <a:alpha val="50000"/>
              </a:srgbClr>
            </a:outer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4" name="AutoShape 5"/>
          <p:cNvSpPr>
            <a:spLocks noChangeArrowheads="1"/>
          </p:cNvSpPr>
          <p:nvPr/>
        </p:nvSpPr>
        <p:spPr bwMode="gray">
          <a:xfrm>
            <a:off x="2174848" y="3087683"/>
            <a:ext cx="2809875" cy="2574925"/>
          </a:xfrm>
          <a:prstGeom prst="homePlate">
            <a:avLst>
              <a:gd name="adj" fmla="val 27281"/>
            </a:avLst>
          </a:prstGeom>
          <a:gradFill rotWithShape="1">
            <a:gsLst>
              <a:gs pos="0">
                <a:schemeClr val="hlink">
                  <a:gamma/>
                  <a:tint val="0"/>
                  <a:invGamma/>
                </a:schemeClr>
              </a:gs>
              <a:gs pos="100000">
                <a:schemeClr val="hlink"/>
              </a:gs>
            </a:gsLst>
            <a:lin ang="18900000" scaled="1"/>
          </a:gradFill>
          <a:ln w="12700" algn="ctr">
            <a:noFill/>
            <a:prstDash val="dash"/>
            <a:miter lim="800000"/>
            <a:headEnd/>
            <a:tailEnd/>
          </a:ln>
          <a:effectLst>
            <a:outerShdw dist="71842" dir="2700000" algn="ctr" rotWithShape="0">
              <a:srgbClr val="808080">
                <a:alpha val="50000"/>
              </a:srgbClr>
            </a:outer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5" name="Freeform 6"/>
          <p:cNvSpPr>
            <a:spLocks/>
          </p:cNvSpPr>
          <p:nvPr/>
        </p:nvSpPr>
        <p:spPr bwMode="gray">
          <a:xfrm>
            <a:off x="1965298" y="2787646"/>
            <a:ext cx="4349750" cy="5175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87" y="267"/>
              </a:cxn>
              <a:cxn ang="0">
                <a:pos x="3454" y="267"/>
              </a:cxn>
              <a:cxn ang="0">
                <a:pos x="3292" y="8"/>
              </a:cxn>
              <a:cxn ang="0">
                <a:pos x="0" y="0"/>
              </a:cxn>
            </a:cxnLst>
            <a:rect l="0" t="0" r="r" b="b"/>
            <a:pathLst>
              <a:path w="3454" h="267">
                <a:moveTo>
                  <a:pt x="0" y="0"/>
                </a:moveTo>
                <a:lnTo>
                  <a:pt x="87" y="267"/>
                </a:lnTo>
                <a:lnTo>
                  <a:pt x="3454" y="267"/>
                </a:lnTo>
                <a:lnTo>
                  <a:pt x="3292" y="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chemeClr val="accent2"/>
              </a:gs>
              <a:gs pos="100000">
                <a:schemeClr val="accent2">
                  <a:gamma/>
                  <a:shade val="46275"/>
                  <a:invGamma/>
                </a:schemeClr>
              </a:gs>
            </a:gsLst>
            <a:lin ang="5400000" scaled="1"/>
          </a:gradFill>
          <a:ln w="12700" cap="flat" cmpd="sng">
            <a:noFill/>
            <a:prstDash val="dash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6" name="AutoShape 7"/>
          <p:cNvSpPr>
            <a:spLocks noChangeArrowheads="1"/>
          </p:cNvSpPr>
          <p:nvPr/>
        </p:nvSpPr>
        <p:spPr bwMode="ltGray">
          <a:xfrm>
            <a:off x="714348" y="2786058"/>
            <a:ext cx="2400300" cy="2895600"/>
          </a:xfrm>
          <a:prstGeom prst="homePlate">
            <a:avLst>
              <a:gd name="adj" fmla="val 25000"/>
            </a:avLst>
          </a:prstGeom>
          <a:gradFill rotWithShape="1">
            <a:gsLst>
              <a:gs pos="0">
                <a:schemeClr val="folHlink"/>
              </a:gs>
              <a:gs pos="100000">
                <a:schemeClr val="folHlink">
                  <a:gamma/>
                  <a:shade val="69804"/>
                  <a:invGamma/>
                </a:schemeClr>
              </a:gs>
            </a:gsLst>
            <a:lin ang="2700000" scaled="1"/>
          </a:gradFill>
          <a:ln w="12700" algn="ctr">
            <a:noFill/>
            <a:prstDash val="dash"/>
            <a:miter lim="800000"/>
            <a:headEnd/>
            <a:tailEnd/>
          </a:ln>
          <a:effectLst>
            <a:outerShdw dist="56796" dir="3806097" algn="ctr" rotWithShape="0">
              <a:srgbClr val="808080">
                <a:alpha val="50000"/>
              </a:srgbClr>
            </a:outer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7" name="Rectangle 8"/>
          <p:cNvSpPr>
            <a:spLocks noChangeArrowheads="1"/>
          </p:cNvSpPr>
          <p:nvPr/>
        </p:nvSpPr>
        <p:spPr bwMode="black">
          <a:xfrm>
            <a:off x="863573" y="3449633"/>
            <a:ext cx="1824037" cy="18034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lang="en-US" sz="1600" b="1" dirty="0" err="1">
                <a:solidFill>
                  <a:srgbClr val="FFFFFF"/>
                </a:solidFill>
              </a:rPr>
              <a:t>ThemeGallery</a:t>
            </a:r>
            <a:r>
              <a:rPr lang="en-US" sz="1600" b="1" dirty="0">
                <a:solidFill>
                  <a:srgbClr val="FFFFFF"/>
                </a:solidFill>
              </a:rPr>
              <a:t>  is a Design Digital Content &amp; Contents mall developed by Guild Design Inc.</a:t>
            </a:r>
          </a:p>
        </p:txBody>
      </p:sp>
      <p:sp>
        <p:nvSpPr>
          <p:cNvPr id="8" name="Rectangle 9"/>
          <p:cNvSpPr>
            <a:spLocks noChangeArrowheads="1"/>
          </p:cNvSpPr>
          <p:nvPr/>
        </p:nvSpPr>
        <p:spPr bwMode="white">
          <a:xfrm>
            <a:off x="2652685" y="2814633"/>
            <a:ext cx="3497263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lang="en-US" b="1">
                <a:solidFill>
                  <a:srgbClr val="FFFFFF"/>
                </a:solidFill>
              </a:rPr>
              <a:t>Title in here</a:t>
            </a:r>
          </a:p>
        </p:txBody>
      </p:sp>
      <p:sp>
        <p:nvSpPr>
          <p:cNvPr id="9" name="Rectangle 10"/>
          <p:cNvSpPr>
            <a:spLocks noChangeArrowheads="1"/>
          </p:cNvSpPr>
          <p:nvPr/>
        </p:nvSpPr>
        <p:spPr bwMode="auto">
          <a:xfrm>
            <a:off x="4967260" y="3670296"/>
            <a:ext cx="1670050" cy="10953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lang="en-US" sz="2400" b="1">
                <a:solidFill>
                  <a:srgbClr val="111111"/>
                </a:solidFill>
              </a:rPr>
              <a:t>2.</a:t>
            </a:r>
          </a:p>
          <a:p>
            <a:pPr algn="ctr"/>
            <a:r>
              <a:rPr lang="en-US" sz="1400" b="1">
                <a:solidFill>
                  <a:srgbClr val="111111"/>
                </a:solidFill>
              </a:rPr>
              <a:t>Description of the company’s sub contents</a:t>
            </a:r>
          </a:p>
        </p:txBody>
      </p:sp>
      <p:sp>
        <p:nvSpPr>
          <p:cNvPr id="10" name="Rectangle 12"/>
          <p:cNvSpPr>
            <a:spLocks noChangeArrowheads="1"/>
          </p:cNvSpPr>
          <p:nvPr/>
        </p:nvSpPr>
        <p:spPr bwMode="auto">
          <a:xfrm>
            <a:off x="3076548" y="3667121"/>
            <a:ext cx="1670050" cy="10953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lang="en-US" sz="2400" b="1">
                <a:solidFill>
                  <a:srgbClr val="111111"/>
                </a:solidFill>
              </a:rPr>
              <a:t>1.</a:t>
            </a:r>
          </a:p>
          <a:p>
            <a:pPr algn="ctr"/>
            <a:r>
              <a:rPr lang="en-US" sz="1400" b="1">
                <a:solidFill>
                  <a:srgbClr val="111111"/>
                </a:solidFill>
              </a:rPr>
              <a:t>Description of the company’s sub contents</a:t>
            </a:r>
          </a:p>
        </p:txBody>
      </p:sp>
    </p:spTree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4"/>
          <p:cNvSpPr>
            <a:spLocks noChangeArrowheads="1"/>
          </p:cNvSpPr>
          <p:nvPr/>
        </p:nvSpPr>
        <p:spPr bwMode="gray">
          <a:xfrm>
            <a:off x="1054077" y="1782753"/>
            <a:ext cx="7061200" cy="4195763"/>
          </a:xfrm>
          <a:prstGeom prst="roundRect">
            <a:avLst>
              <a:gd name="adj" fmla="val 8097"/>
            </a:avLst>
          </a:prstGeom>
          <a:solidFill>
            <a:srgbClr val="FFFFFF">
              <a:alpha val="70000"/>
            </a:srgbClr>
          </a:solidFill>
          <a:ln w="9525">
            <a:solidFill>
              <a:srgbClr val="333333"/>
            </a:solidFill>
            <a:prstDash val="dash"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3" name="AutoShape 5"/>
          <p:cNvSpPr>
            <a:spLocks noChangeArrowheads="1"/>
          </p:cNvSpPr>
          <p:nvPr/>
        </p:nvSpPr>
        <p:spPr bwMode="gray">
          <a:xfrm>
            <a:off x="1960540" y="5556241"/>
            <a:ext cx="5286375" cy="827087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rgbClr val="F8F8F8">
                  <a:gamma/>
                  <a:shade val="92157"/>
                  <a:invGamma/>
                </a:srgbClr>
              </a:gs>
              <a:gs pos="50000">
                <a:srgbClr val="F8F8F8"/>
              </a:gs>
              <a:gs pos="100000">
                <a:srgbClr val="F8F8F8">
                  <a:gamma/>
                  <a:shade val="92157"/>
                  <a:invGamma/>
                </a:srgbClr>
              </a:gs>
            </a:gsLst>
            <a:lin ang="5400000" scaled="1"/>
          </a:gradFill>
          <a:ln w="19050">
            <a:solidFill>
              <a:srgbClr val="808080"/>
            </a:solidFill>
            <a:round/>
            <a:headEnd/>
            <a:tailEnd/>
          </a:ln>
          <a:effectLst>
            <a:outerShdw dist="25400" dir="5400000" algn="ctr" rotWithShape="0">
              <a:schemeClr val="bg2"/>
            </a:outer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4" name="AutoShape 6"/>
          <p:cNvSpPr>
            <a:spLocks noChangeArrowheads="1"/>
          </p:cNvSpPr>
          <p:nvPr/>
        </p:nvSpPr>
        <p:spPr bwMode="gray">
          <a:xfrm>
            <a:off x="6197577" y="2143116"/>
            <a:ext cx="1560513" cy="2652712"/>
          </a:xfrm>
          <a:prstGeom prst="roundRect">
            <a:avLst>
              <a:gd name="adj" fmla="val 9523"/>
            </a:avLst>
          </a:prstGeom>
          <a:solidFill>
            <a:srgbClr val="969696"/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5" name="AutoShape 7"/>
          <p:cNvSpPr>
            <a:spLocks noChangeArrowheads="1"/>
          </p:cNvSpPr>
          <p:nvPr/>
        </p:nvSpPr>
        <p:spPr bwMode="gray">
          <a:xfrm>
            <a:off x="4583090" y="2143116"/>
            <a:ext cx="1560512" cy="2652712"/>
          </a:xfrm>
          <a:prstGeom prst="roundRect">
            <a:avLst>
              <a:gd name="adj" fmla="val 9523"/>
            </a:avLst>
          </a:prstGeom>
          <a:solidFill>
            <a:srgbClr val="969696"/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6" name="AutoShape 8"/>
          <p:cNvSpPr>
            <a:spLocks noChangeArrowheads="1"/>
          </p:cNvSpPr>
          <p:nvPr/>
        </p:nvSpPr>
        <p:spPr bwMode="gray">
          <a:xfrm>
            <a:off x="2971777" y="2143116"/>
            <a:ext cx="1560513" cy="2652712"/>
          </a:xfrm>
          <a:prstGeom prst="roundRect">
            <a:avLst>
              <a:gd name="adj" fmla="val 9523"/>
            </a:avLst>
          </a:prstGeom>
          <a:solidFill>
            <a:srgbClr val="969696"/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7" name="AutoShape 9"/>
          <p:cNvSpPr>
            <a:spLocks noChangeArrowheads="1"/>
          </p:cNvSpPr>
          <p:nvPr/>
        </p:nvSpPr>
        <p:spPr bwMode="gray">
          <a:xfrm>
            <a:off x="1357290" y="2143116"/>
            <a:ext cx="1560512" cy="2652712"/>
          </a:xfrm>
          <a:prstGeom prst="roundRect">
            <a:avLst>
              <a:gd name="adj" fmla="val 9523"/>
            </a:avLst>
          </a:prstGeom>
          <a:solidFill>
            <a:srgbClr val="969696"/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8" name="Rectangle 10"/>
          <p:cNvSpPr>
            <a:spLocks noChangeArrowheads="1"/>
          </p:cNvSpPr>
          <p:nvPr/>
        </p:nvSpPr>
        <p:spPr bwMode="gray">
          <a:xfrm>
            <a:off x="2324077" y="5678478"/>
            <a:ext cx="4678363" cy="6286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>
              <a:lnSpc>
                <a:spcPct val="110000"/>
              </a:lnSpc>
            </a:pPr>
            <a:r>
              <a:rPr lang="en-US" sz="1600" b="1">
                <a:solidFill>
                  <a:srgbClr val="080808"/>
                </a:solidFill>
              </a:rPr>
              <a:t>ThemeGallery  is a Design Digital Content &amp; Contents mall developed by Guild Design Inc.</a:t>
            </a:r>
          </a:p>
        </p:txBody>
      </p:sp>
      <p:sp>
        <p:nvSpPr>
          <p:cNvPr id="9" name="AutoShape 11"/>
          <p:cNvSpPr>
            <a:spLocks noChangeArrowheads="1"/>
          </p:cNvSpPr>
          <p:nvPr/>
        </p:nvSpPr>
        <p:spPr bwMode="gray">
          <a:xfrm>
            <a:off x="1639865" y="2144703"/>
            <a:ext cx="981075" cy="623888"/>
          </a:xfrm>
          <a:prstGeom prst="downArrow">
            <a:avLst>
              <a:gd name="adj1" fmla="val 75111"/>
              <a:gd name="adj2" fmla="val 40843"/>
            </a:avLst>
          </a:prstGeom>
          <a:solidFill>
            <a:srgbClr val="FFFFFF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0" name="Text Box 12"/>
          <p:cNvSpPr txBox="1">
            <a:spLocks noChangeArrowheads="1"/>
          </p:cNvSpPr>
          <p:nvPr/>
        </p:nvSpPr>
        <p:spPr bwMode="gray">
          <a:xfrm>
            <a:off x="1600177" y="2217728"/>
            <a:ext cx="1092200" cy="457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400" b="1">
                <a:solidFill>
                  <a:srgbClr val="080808"/>
                </a:solidFill>
              </a:rPr>
              <a:t>80%</a:t>
            </a:r>
          </a:p>
        </p:txBody>
      </p:sp>
      <p:sp>
        <p:nvSpPr>
          <p:cNvPr id="11" name="AutoShape 13"/>
          <p:cNvSpPr>
            <a:spLocks noChangeArrowheads="1"/>
          </p:cNvSpPr>
          <p:nvPr/>
        </p:nvSpPr>
        <p:spPr bwMode="gray">
          <a:xfrm>
            <a:off x="3233715" y="2146291"/>
            <a:ext cx="981075" cy="1214437"/>
          </a:xfrm>
          <a:prstGeom prst="downArrow">
            <a:avLst>
              <a:gd name="adj1" fmla="val 77269"/>
              <a:gd name="adj2" fmla="val 28838"/>
            </a:avLst>
          </a:prstGeom>
          <a:solidFill>
            <a:srgbClr val="FFFFFF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2" name="AutoShape 14"/>
          <p:cNvSpPr>
            <a:spLocks noChangeArrowheads="1"/>
          </p:cNvSpPr>
          <p:nvPr/>
        </p:nvSpPr>
        <p:spPr bwMode="gray">
          <a:xfrm>
            <a:off x="4849790" y="2146291"/>
            <a:ext cx="981075" cy="1582737"/>
          </a:xfrm>
          <a:prstGeom prst="downArrow">
            <a:avLst>
              <a:gd name="adj1" fmla="val 77269"/>
              <a:gd name="adj2" fmla="val 37583"/>
            </a:avLst>
          </a:prstGeom>
          <a:solidFill>
            <a:srgbClr val="FFFFFF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3" name="AutoShape 15"/>
          <p:cNvSpPr>
            <a:spLocks noChangeArrowheads="1"/>
          </p:cNvSpPr>
          <p:nvPr/>
        </p:nvSpPr>
        <p:spPr bwMode="gray">
          <a:xfrm>
            <a:off x="6472215" y="2146291"/>
            <a:ext cx="981075" cy="1787525"/>
          </a:xfrm>
          <a:prstGeom prst="downArrow">
            <a:avLst>
              <a:gd name="adj1" fmla="val 77269"/>
              <a:gd name="adj2" fmla="val 36229"/>
            </a:avLst>
          </a:prstGeom>
          <a:solidFill>
            <a:srgbClr val="FFFFFF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4" name="Text Box 16"/>
          <p:cNvSpPr txBox="1">
            <a:spLocks noChangeArrowheads="1"/>
          </p:cNvSpPr>
          <p:nvPr/>
        </p:nvSpPr>
        <p:spPr bwMode="gray">
          <a:xfrm>
            <a:off x="3216252" y="2179628"/>
            <a:ext cx="1092200" cy="457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400" b="1">
                <a:solidFill>
                  <a:srgbClr val="080808"/>
                </a:solidFill>
              </a:rPr>
              <a:t>50%</a:t>
            </a:r>
          </a:p>
        </p:txBody>
      </p:sp>
      <p:sp>
        <p:nvSpPr>
          <p:cNvPr id="15" name="Text Box 17"/>
          <p:cNvSpPr txBox="1">
            <a:spLocks noChangeArrowheads="1"/>
          </p:cNvSpPr>
          <p:nvPr/>
        </p:nvSpPr>
        <p:spPr bwMode="gray">
          <a:xfrm>
            <a:off x="4819627" y="2179628"/>
            <a:ext cx="1092200" cy="457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400" b="1">
                <a:solidFill>
                  <a:srgbClr val="080808"/>
                </a:solidFill>
              </a:rPr>
              <a:t>30%</a:t>
            </a:r>
          </a:p>
        </p:txBody>
      </p:sp>
      <p:sp>
        <p:nvSpPr>
          <p:cNvPr id="16" name="Text Box 18"/>
          <p:cNvSpPr txBox="1">
            <a:spLocks noChangeArrowheads="1"/>
          </p:cNvSpPr>
          <p:nvPr/>
        </p:nvSpPr>
        <p:spPr bwMode="gray">
          <a:xfrm>
            <a:off x="6442052" y="2171691"/>
            <a:ext cx="1092200" cy="457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400" b="1">
                <a:solidFill>
                  <a:srgbClr val="080808"/>
                </a:solidFill>
              </a:rPr>
              <a:t>20%</a:t>
            </a:r>
          </a:p>
        </p:txBody>
      </p:sp>
      <p:grpSp>
        <p:nvGrpSpPr>
          <p:cNvPr id="17" name="Group 19"/>
          <p:cNvGrpSpPr>
            <a:grpSpLocks/>
          </p:cNvGrpSpPr>
          <p:nvPr/>
        </p:nvGrpSpPr>
        <p:grpSpPr bwMode="auto">
          <a:xfrm>
            <a:off x="1362052" y="4522778"/>
            <a:ext cx="1554163" cy="704850"/>
            <a:chOff x="657" y="2893"/>
            <a:chExt cx="1032" cy="590"/>
          </a:xfrm>
        </p:grpSpPr>
        <p:sp>
          <p:nvSpPr>
            <p:cNvPr id="18" name="AutoShape 20"/>
            <p:cNvSpPr>
              <a:spLocks noChangeArrowheads="1"/>
            </p:cNvSpPr>
            <p:nvPr/>
          </p:nvSpPr>
          <p:spPr bwMode="gray">
            <a:xfrm>
              <a:off x="657" y="2893"/>
              <a:ext cx="1031" cy="590"/>
            </a:xfrm>
            <a:prstGeom prst="roundRect">
              <a:avLst>
                <a:gd name="adj" fmla="val 12736"/>
              </a:avLst>
            </a:prstGeom>
            <a:gradFill rotWithShape="1">
              <a:gsLst>
                <a:gs pos="0">
                  <a:schemeClr val="accent1">
                    <a:gamma/>
                    <a:shade val="85882"/>
                    <a:invGamma/>
                  </a:schemeClr>
                </a:gs>
                <a:gs pos="100000">
                  <a:schemeClr val="accent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>
              <a:outerShdw dist="17961" dir="2700000" algn="ctr" rotWithShape="0">
                <a:srgbClr val="080808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9" name="AutoShape 21"/>
            <p:cNvSpPr>
              <a:spLocks noChangeArrowheads="1"/>
            </p:cNvSpPr>
            <p:nvPr/>
          </p:nvSpPr>
          <p:spPr bwMode="gray">
            <a:xfrm>
              <a:off x="658" y="2894"/>
              <a:ext cx="1031" cy="236"/>
            </a:xfrm>
            <a:prstGeom prst="roundRect">
              <a:avLst>
                <a:gd name="adj" fmla="val 30769"/>
              </a:avLst>
            </a:prstGeom>
            <a:gradFill rotWithShape="1">
              <a:gsLst>
                <a:gs pos="0">
                  <a:schemeClr val="accent1"/>
                </a:gs>
                <a:gs pos="100000">
                  <a:schemeClr val="accent1">
                    <a:gamma/>
                    <a:tint val="69412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20" name="Group 22"/>
          <p:cNvGrpSpPr>
            <a:grpSpLocks/>
          </p:cNvGrpSpPr>
          <p:nvPr/>
        </p:nvGrpSpPr>
        <p:grpSpPr bwMode="auto">
          <a:xfrm>
            <a:off x="2981302" y="4522778"/>
            <a:ext cx="1554163" cy="704850"/>
            <a:chOff x="657" y="2893"/>
            <a:chExt cx="1032" cy="590"/>
          </a:xfrm>
        </p:grpSpPr>
        <p:sp>
          <p:nvSpPr>
            <p:cNvPr id="21" name="AutoShape 23"/>
            <p:cNvSpPr>
              <a:spLocks noChangeArrowheads="1"/>
            </p:cNvSpPr>
            <p:nvPr/>
          </p:nvSpPr>
          <p:spPr bwMode="gray">
            <a:xfrm>
              <a:off x="657" y="2893"/>
              <a:ext cx="1031" cy="590"/>
            </a:xfrm>
            <a:prstGeom prst="roundRect">
              <a:avLst>
                <a:gd name="adj" fmla="val 12736"/>
              </a:avLst>
            </a:prstGeom>
            <a:gradFill rotWithShape="1">
              <a:gsLst>
                <a:gs pos="0">
                  <a:schemeClr val="accent2">
                    <a:gamma/>
                    <a:shade val="85882"/>
                    <a:invGamma/>
                  </a:schemeClr>
                </a:gs>
                <a:gs pos="100000">
                  <a:schemeClr val="accent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>
              <a:outerShdw dist="17961" dir="2700000" algn="ctr" rotWithShape="0">
                <a:srgbClr val="080808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2" name="AutoShape 24"/>
            <p:cNvSpPr>
              <a:spLocks noChangeArrowheads="1"/>
            </p:cNvSpPr>
            <p:nvPr/>
          </p:nvSpPr>
          <p:spPr bwMode="gray">
            <a:xfrm>
              <a:off x="658" y="2894"/>
              <a:ext cx="1031" cy="236"/>
            </a:xfrm>
            <a:prstGeom prst="roundRect">
              <a:avLst>
                <a:gd name="adj" fmla="val 30769"/>
              </a:avLst>
            </a:prstGeom>
            <a:gradFill rotWithShape="1">
              <a:gsLst>
                <a:gs pos="0">
                  <a:schemeClr val="accent2"/>
                </a:gs>
                <a:gs pos="100000">
                  <a:schemeClr val="accent2">
                    <a:gamma/>
                    <a:tint val="59216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23" name="Group 25"/>
          <p:cNvGrpSpPr>
            <a:grpSpLocks/>
          </p:cNvGrpSpPr>
          <p:nvPr/>
        </p:nvGrpSpPr>
        <p:grpSpPr bwMode="auto">
          <a:xfrm>
            <a:off x="4598965" y="4522778"/>
            <a:ext cx="1554162" cy="704850"/>
            <a:chOff x="657" y="2893"/>
            <a:chExt cx="1032" cy="590"/>
          </a:xfrm>
        </p:grpSpPr>
        <p:sp>
          <p:nvSpPr>
            <p:cNvPr id="24" name="AutoShape 26"/>
            <p:cNvSpPr>
              <a:spLocks noChangeArrowheads="1"/>
            </p:cNvSpPr>
            <p:nvPr/>
          </p:nvSpPr>
          <p:spPr bwMode="gray">
            <a:xfrm>
              <a:off x="657" y="2893"/>
              <a:ext cx="1031" cy="590"/>
            </a:xfrm>
            <a:prstGeom prst="roundRect">
              <a:avLst>
                <a:gd name="adj" fmla="val 12736"/>
              </a:avLst>
            </a:prstGeom>
            <a:gradFill rotWithShape="1">
              <a:gsLst>
                <a:gs pos="0">
                  <a:schemeClr val="folHlink">
                    <a:gamma/>
                    <a:shade val="85882"/>
                    <a:invGamma/>
                  </a:schemeClr>
                </a:gs>
                <a:gs pos="100000">
                  <a:schemeClr val="folHlink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>
              <a:outerShdw dist="17961" dir="2700000" algn="ctr" rotWithShape="0">
                <a:srgbClr val="080808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5" name="AutoShape 27"/>
            <p:cNvSpPr>
              <a:spLocks noChangeArrowheads="1"/>
            </p:cNvSpPr>
            <p:nvPr/>
          </p:nvSpPr>
          <p:spPr bwMode="gray">
            <a:xfrm>
              <a:off x="658" y="2894"/>
              <a:ext cx="1031" cy="236"/>
            </a:xfrm>
            <a:prstGeom prst="roundRect">
              <a:avLst>
                <a:gd name="adj" fmla="val 30769"/>
              </a:avLst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tint val="59216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26" name="Group 28"/>
          <p:cNvGrpSpPr>
            <a:grpSpLocks/>
          </p:cNvGrpSpPr>
          <p:nvPr/>
        </p:nvGrpSpPr>
        <p:grpSpPr bwMode="auto">
          <a:xfrm>
            <a:off x="6215040" y="4522778"/>
            <a:ext cx="1554162" cy="704850"/>
            <a:chOff x="657" y="2893"/>
            <a:chExt cx="1032" cy="590"/>
          </a:xfrm>
        </p:grpSpPr>
        <p:sp>
          <p:nvSpPr>
            <p:cNvPr id="27" name="AutoShape 29"/>
            <p:cNvSpPr>
              <a:spLocks noChangeArrowheads="1"/>
            </p:cNvSpPr>
            <p:nvPr/>
          </p:nvSpPr>
          <p:spPr bwMode="gray">
            <a:xfrm>
              <a:off x="657" y="2893"/>
              <a:ext cx="1031" cy="590"/>
            </a:xfrm>
            <a:prstGeom prst="roundRect">
              <a:avLst>
                <a:gd name="adj" fmla="val 12736"/>
              </a:avLst>
            </a:prstGeom>
            <a:gradFill rotWithShape="1">
              <a:gsLst>
                <a:gs pos="0">
                  <a:schemeClr val="hlink">
                    <a:gamma/>
                    <a:shade val="85882"/>
                    <a:invGamma/>
                  </a:schemeClr>
                </a:gs>
                <a:gs pos="100000">
                  <a:schemeClr val="hlink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>
              <a:outerShdw dist="17961" dir="2700000" algn="ctr" rotWithShape="0">
                <a:srgbClr val="080808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8" name="AutoShape 30"/>
            <p:cNvSpPr>
              <a:spLocks noChangeArrowheads="1"/>
            </p:cNvSpPr>
            <p:nvPr/>
          </p:nvSpPr>
          <p:spPr bwMode="gray">
            <a:xfrm>
              <a:off x="658" y="2894"/>
              <a:ext cx="1031" cy="236"/>
            </a:xfrm>
            <a:prstGeom prst="roundRect">
              <a:avLst>
                <a:gd name="adj" fmla="val 30769"/>
              </a:avLst>
            </a:prstGeom>
            <a:gradFill rotWithShape="1">
              <a:gsLst>
                <a:gs pos="0">
                  <a:schemeClr val="hlink"/>
                </a:gs>
                <a:gs pos="100000">
                  <a:schemeClr val="hlink">
                    <a:gamma/>
                    <a:tint val="62353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29" name="Text Box 31"/>
          <p:cNvSpPr txBox="1">
            <a:spLocks noChangeArrowheads="1"/>
          </p:cNvSpPr>
          <p:nvPr/>
        </p:nvSpPr>
        <p:spPr bwMode="gray">
          <a:xfrm>
            <a:off x="1428727" y="4849803"/>
            <a:ext cx="1427163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7961" dir="2700000" algn="ctr" rotWithShape="0">
              <a:srgbClr val="080808"/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400" b="1">
                <a:solidFill>
                  <a:srgbClr val="F8F8F8"/>
                </a:solidFill>
              </a:rPr>
              <a:t>Title in here</a:t>
            </a:r>
          </a:p>
        </p:txBody>
      </p:sp>
      <p:sp>
        <p:nvSpPr>
          <p:cNvPr id="30" name="Text Box 32"/>
          <p:cNvSpPr txBox="1">
            <a:spLocks noChangeArrowheads="1"/>
          </p:cNvSpPr>
          <p:nvPr/>
        </p:nvSpPr>
        <p:spPr bwMode="gray">
          <a:xfrm>
            <a:off x="3043215" y="4849803"/>
            <a:ext cx="14271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7961" dir="2700000" algn="ctr" rotWithShape="0">
              <a:srgbClr val="080808"/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400" b="1">
                <a:solidFill>
                  <a:srgbClr val="F8F8F8"/>
                </a:solidFill>
              </a:rPr>
              <a:t>Title in here</a:t>
            </a:r>
          </a:p>
        </p:txBody>
      </p:sp>
      <p:sp>
        <p:nvSpPr>
          <p:cNvPr id="31" name="Text Box 33"/>
          <p:cNvSpPr txBox="1">
            <a:spLocks noChangeArrowheads="1"/>
          </p:cNvSpPr>
          <p:nvPr/>
        </p:nvSpPr>
        <p:spPr bwMode="gray">
          <a:xfrm>
            <a:off x="4664052" y="4849803"/>
            <a:ext cx="1427163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7961" dir="2700000" algn="ctr" rotWithShape="0">
              <a:srgbClr val="080808"/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400" b="1">
                <a:solidFill>
                  <a:srgbClr val="F8F8F8"/>
                </a:solidFill>
              </a:rPr>
              <a:t>Title in here</a:t>
            </a:r>
          </a:p>
        </p:txBody>
      </p:sp>
      <p:sp>
        <p:nvSpPr>
          <p:cNvPr id="32" name="Text Box 34"/>
          <p:cNvSpPr txBox="1">
            <a:spLocks noChangeArrowheads="1"/>
          </p:cNvSpPr>
          <p:nvPr/>
        </p:nvSpPr>
        <p:spPr bwMode="gray">
          <a:xfrm>
            <a:off x="6265840" y="4849803"/>
            <a:ext cx="142557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7961" dir="2700000" algn="ctr" rotWithShape="0">
              <a:srgbClr val="080808"/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400" b="1">
                <a:solidFill>
                  <a:srgbClr val="F8F8F8"/>
                </a:solidFill>
              </a:rPr>
              <a:t>Title in here</a:t>
            </a:r>
          </a:p>
        </p:txBody>
      </p:sp>
      <p:sp>
        <p:nvSpPr>
          <p:cNvPr id="33" name="Text Box 35"/>
          <p:cNvSpPr txBox="1">
            <a:spLocks noChangeArrowheads="1"/>
          </p:cNvSpPr>
          <p:nvPr/>
        </p:nvSpPr>
        <p:spPr bwMode="gray">
          <a:xfrm>
            <a:off x="1379515" y="4535478"/>
            <a:ext cx="3651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7961" dir="2700000" algn="ctr" rotWithShape="0">
              <a:srgbClr val="080808"/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400" b="1">
                <a:solidFill>
                  <a:srgbClr val="F8F8F8"/>
                </a:solidFill>
              </a:rPr>
              <a:t>A</a:t>
            </a:r>
          </a:p>
        </p:txBody>
      </p:sp>
      <p:sp>
        <p:nvSpPr>
          <p:cNvPr id="34" name="Text Box 36"/>
          <p:cNvSpPr txBox="1">
            <a:spLocks noChangeArrowheads="1"/>
          </p:cNvSpPr>
          <p:nvPr/>
        </p:nvSpPr>
        <p:spPr bwMode="gray">
          <a:xfrm>
            <a:off x="2997177" y="4535478"/>
            <a:ext cx="3651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7961" dir="2700000" algn="ctr" rotWithShape="0">
              <a:srgbClr val="080808"/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400" b="1">
                <a:solidFill>
                  <a:srgbClr val="F8F8F8"/>
                </a:solidFill>
              </a:rPr>
              <a:t>B</a:t>
            </a:r>
          </a:p>
        </p:txBody>
      </p:sp>
      <p:sp>
        <p:nvSpPr>
          <p:cNvPr id="35" name="Text Box 37"/>
          <p:cNvSpPr txBox="1">
            <a:spLocks noChangeArrowheads="1"/>
          </p:cNvSpPr>
          <p:nvPr/>
        </p:nvSpPr>
        <p:spPr bwMode="gray">
          <a:xfrm>
            <a:off x="4619602" y="4535478"/>
            <a:ext cx="363538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7961" dir="2700000" algn="ctr" rotWithShape="0">
              <a:srgbClr val="080808"/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400" b="1">
                <a:solidFill>
                  <a:srgbClr val="F8F8F8"/>
                </a:solidFill>
              </a:rPr>
              <a:t>C</a:t>
            </a:r>
          </a:p>
        </p:txBody>
      </p:sp>
      <p:sp>
        <p:nvSpPr>
          <p:cNvPr id="36" name="Text Box 38"/>
          <p:cNvSpPr txBox="1">
            <a:spLocks noChangeArrowheads="1"/>
          </p:cNvSpPr>
          <p:nvPr/>
        </p:nvSpPr>
        <p:spPr bwMode="gray">
          <a:xfrm>
            <a:off x="6218215" y="4535478"/>
            <a:ext cx="3651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7961" dir="2700000" algn="ctr" rotWithShape="0">
              <a:srgbClr val="080808"/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400" b="1">
                <a:solidFill>
                  <a:srgbClr val="F8F8F8"/>
                </a:solidFill>
              </a:rPr>
              <a:t>D</a:t>
            </a:r>
          </a:p>
        </p:txBody>
      </p:sp>
      <p:grpSp>
        <p:nvGrpSpPr>
          <p:cNvPr id="37" name="Group 39"/>
          <p:cNvGrpSpPr>
            <a:grpSpLocks/>
          </p:cNvGrpSpPr>
          <p:nvPr/>
        </p:nvGrpSpPr>
        <p:grpSpPr bwMode="auto">
          <a:xfrm>
            <a:off x="1365227" y="4329103"/>
            <a:ext cx="1550988" cy="153988"/>
            <a:chOff x="764" y="2737"/>
            <a:chExt cx="1032" cy="102"/>
          </a:xfrm>
        </p:grpSpPr>
        <p:sp>
          <p:nvSpPr>
            <p:cNvPr id="38" name="AutoShape 40"/>
            <p:cNvSpPr>
              <a:spLocks noChangeArrowheads="1"/>
            </p:cNvSpPr>
            <p:nvPr/>
          </p:nvSpPr>
          <p:spPr bwMode="gray">
            <a:xfrm>
              <a:off x="764" y="2737"/>
              <a:ext cx="1031" cy="102"/>
            </a:xfrm>
            <a:prstGeom prst="roundRect">
              <a:avLst>
                <a:gd name="adj" fmla="val 20588"/>
              </a:avLst>
            </a:prstGeom>
            <a:gradFill rotWithShape="1">
              <a:gsLst>
                <a:gs pos="0">
                  <a:schemeClr val="accent1">
                    <a:gamma/>
                    <a:shade val="85882"/>
                    <a:invGamma/>
                  </a:schemeClr>
                </a:gs>
                <a:gs pos="100000">
                  <a:schemeClr val="accent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>
              <a:outerShdw dist="17961" dir="2700000" algn="ctr" rotWithShape="0">
                <a:srgbClr val="080808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9" name="AutoShape 41"/>
            <p:cNvSpPr>
              <a:spLocks noChangeArrowheads="1"/>
            </p:cNvSpPr>
            <p:nvPr/>
          </p:nvSpPr>
          <p:spPr bwMode="gray">
            <a:xfrm>
              <a:off x="765" y="2737"/>
              <a:ext cx="1031" cy="4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accent1"/>
                </a:gs>
                <a:gs pos="100000">
                  <a:schemeClr val="accent1">
                    <a:gamma/>
                    <a:tint val="69412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40" name="Group 42"/>
          <p:cNvGrpSpPr>
            <a:grpSpLocks/>
          </p:cNvGrpSpPr>
          <p:nvPr/>
        </p:nvGrpSpPr>
        <p:grpSpPr bwMode="auto">
          <a:xfrm>
            <a:off x="1365227" y="4143366"/>
            <a:ext cx="1550988" cy="152400"/>
            <a:chOff x="764" y="2737"/>
            <a:chExt cx="1032" cy="102"/>
          </a:xfrm>
        </p:grpSpPr>
        <p:sp>
          <p:nvSpPr>
            <p:cNvPr id="41" name="AutoShape 43"/>
            <p:cNvSpPr>
              <a:spLocks noChangeArrowheads="1"/>
            </p:cNvSpPr>
            <p:nvPr/>
          </p:nvSpPr>
          <p:spPr bwMode="gray">
            <a:xfrm>
              <a:off x="764" y="2737"/>
              <a:ext cx="1031" cy="102"/>
            </a:xfrm>
            <a:prstGeom prst="roundRect">
              <a:avLst>
                <a:gd name="adj" fmla="val 20588"/>
              </a:avLst>
            </a:prstGeom>
            <a:gradFill rotWithShape="1">
              <a:gsLst>
                <a:gs pos="0">
                  <a:schemeClr val="accent1">
                    <a:gamma/>
                    <a:shade val="85882"/>
                    <a:invGamma/>
                  </a:schemeClr>
                </a:gs>
                <a:gs pos="100000">
                  <a:schemeClr val="accent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>
              <a:outerShdw dist="17961" dir="2700000" algn="ctr" rotWithShape="0">
                <a:srgbClr val="080808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2" name="AutoShape 44"/>
            <p:cNvSpPr>
              <a:spLocks noChangeArrowheads="1"/>
            </p:cNvSpPr>
            <p:nvPr/>
          </p:nvSpPr>
          <p:spPr bwMode="gray">
            <a:xfrm>
              <a:off x="765" y="2737"/>
              <a:ext cx="1031" cy="4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accent1"/>
                </a:gs>
                <a:gs pos="100000">
                  <a:schemeClr val="accent1">
                    <a:gamma/>
                    <a:tint val="69412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43" name="Group 45"/>
          <p:cNvGrpSpPr>
            <a:grpSpLocks/>
          </p:cNvGrpSpPr>
          <p:nvPr/>
        </p:nvGrpSpPr>
        <p:grpSpPr bwMode="auto">
          <a:xfrm>
            <a:off x="1365227" y="3956041"/>
            <a:ext cx="1550988" cy="153987"/>
            <a:chOff x="764" y="2737"/>
            <a:chExt cx="1032" cy="102"/>
          </a:xfrm>
        </p:grpSpPr>
        <p:sp>
          <p:nvSpPr>
            <p:cNvPr id="44" name="AutoShape 46"/>
            <p:cNvSpPr>
              <a:spLocks noChangeArrowheads="1"/>
            </p:cNvSpPr>
            <p:nvPr/>
          </p:nvSpPr>
          <p:spPr bwMode="gray">
            <a:xfrm>
              <a:off x="764" y="2737"/>
              <a:ext cx="1031" cy="102"/>
            </a:xfrm>
            <a:prstGeom prst="roundRect">
              <a:avLst>
                <a:gd name="adj" fmla="val 20588"/>
              </a:avLst>
            </a:prstGeom>
            <a:gradFill rotWithShape="1">
              <a:gsLst>
                <a:gs pos="0">
                  <a:schemeClr val="accent1">
                    <a:gamma/>
                    <a:shade val="85882"/>
                    <a:invGamma/>
                  </a:schemeClr>
                </a:gs>
                <a:gs pos="100000">
                  <a:schemeClr val="accent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>
              <a:outerShdw dist="17961" dir="2700000" algn="ctr" rotWithShape="0">
                <a:srgbClr val="080808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5" name="AutoShape 47"/>
            <p:cNvSpPr>
              <a:spLocks noChangeArrowheads="1"/>
            </p:cNvSpPr>
            <p:nvPr/>
          </p:nvSpPr>
          <p:spPr bwMode="gray">
            <a:xfrm>
              <a:off x="765" y="2737"/>
              <a:ext cx="1031" cy="4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accent1"/>
                </a:gs>
                <a:gs pos="100000">
                  <a:schemeClr val="accent1">
                    <a:gamma/>
                    <a:tint val="69412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46" name="Group 48"/>
          <p:cNvGrpSpPr>
            <a:grpSpLocks/>
          </p:cNvGrpSpPr>
          <p:nvPr/>
        </p:nvGrpSpPr>
        <p:grpSpPr bwMode="auto">
          <a:xfrm>
            <a:off x="1365227" y="3768716"/>
            <a:ext cx="1550988" cy="153987"/>
            <a:chOff x="764" y="2737"/>
            <a:chExt cx="1032" cy="102"/>
          </a:xfrm>
        </p:grpSpPr>
        <p:sp>
          <p:nvSpPr>
            <p:cNvPr id="47" name="AutoShape 49"/>
            <p:cNvSpPr>
              <a:spLocks noChangeArrowheads="1"/>
            </p:cNvSpPr>
            <p:nvPr/>
          </p:nvSpPr>
          <p:spPr bwMode="gray">
            <a:xfrm>
              <a:off x="764" y="2737"/>
              <a:ext cx="1031" cy="102"/>
            </a:xfrm>
            <a:prstGeom prst="roundRect">
              <a:avLst>
                <a:gd name="adj" fmla="val 20588"/>
              </a:avLst>
            </a:prstGeom>
            <a:gradFill rotWithShape="1">
              <a:gsLst>
                <a:gs pos="0">
                  <a:schemeClr val="accent1">
                    <a:gamma/>
                    <a:shade val="85882"/>
                    <a:invGamma/>
                  </a:schemeClr>
                </a:gs>
                <a:gs pos="100000">
                  <a:schemeClr val="accent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>
              <a:outerShdw dist="17961" dir="2700000" algn="ctr" rotWithShape="0">
                <a:srgbClr val="080808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8" name="AutoShape 50"/>
            <p:cNvSpPr>
              <a:spLocks noChangeArrowheads="1"/>
            </p:cNvSpPr>
            <p:nvPr/>
          </p:nvSpPr>
          <p:spPr bwMode="gray">
            <a:xfrm>
              <a:off x="765" y="2737"/>
              <a:ext cx="1031" cy="4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accent1"/>
                </a:gs>
                <a:gs pos="100000">
                  <a:schemeClr val="accent1">
                    <a:gamma/>
                    <a:tint val="69412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49" name="Group 51"/>
          <p:cNvGrpSpPr>
            <a:grpSpLocks/>
          </p:cNvGrpSpPr>
          <p:nvPr/>
        </p:nvGrpSpPr>
        <p:grpSpPr bwMode="auto">
          <a:xfrm>
            <a:off x="1365227" y="3586153"/>
            <a:ext cx="1550988" cy="153988"/>
            <a:chOff x="764" y="2737"/>
            <a:chExt cx="1032" cy="102"/>
          </a:xfrm>
        </p:grpSpPr>
        <p:sp>
          <p:nvSpPr>
            <p:cNvPr id="50" name="AutoShape 52"/>
            <p:cNvSpPr>
              <a:spLocks noChangeArrowheads="1"/>
            </p:cNvSpPr>
            <p:nvPr/>
          </p:nvSpPr>
          <p:spPr bwMode="gray">
            <a:xfrm>
              <a:off x="764" y="2737"/>
              <a:ext cx="1031" cy="102"/>
            </a:xfrm>
            <a:prstGeom prst="roundRect">
              <a:avLst>
                <a:gd name="adj" fmla="val 20588"/>
              </a:avLst>
            </a:prstGeom>
            <a:gradFill rotWithShape="1">
              <a:gsLst>
                <a:gs pos="0">
                  <a:schemeClr val="accent1">
                    <a:gamma/>
                    <a:shade val="85882"/>
                    <a:invGamma/>
                  </a:schemeClr>
                </a:gs>
                <a:gs pos="100000">
                  <a:schemeClr val="accent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>
              <a:outerShdw dist="17961" dir="2700000" algn="ctr" rotWithShape="0">
                <a:srgbClr val="080808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1" name="AutoShape 53"/>
            <p:cNvSpPr>
              <a:spLocks noChangeArrowheads="1"/>
            </p:cNvSpPr>
            <p:nvPr/>
          </p:nvSpPr>
          <p:spPr bwMode="gray">
            <a:xfrm>
              <a:off x="765" y="2737"/>
              <a:ext cx="1031" cy="4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accent1"/>
                </a:gs>
                <a:gs pos="100000">
                  <a:schemeClr val="accent1">
                    <a:gamma/>
                    <a:tint val="69412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52" name="Group 54"/>
          <p:cNvGrpSpPr>
            <a:grpSpLocks/>
          </p:cNvGrpSpPr>
          <p:nvPr/>
        </p:nvGrpSpPr>
        <p:grpSpPr bwMode="auto">
          <a:xfrm>
            <a:off x="1365227" y="3398828"/>
            <a:ext cx="1550988" cy="153988"/>
            <a:chOff x="764" y="2737"/>
            <a:chExt cx="1032" cy="102"/>
          </a:xfrm>
        </p:grpSpPr>
        <p:sp>
          <p:nvSpPr>
            <p:cNvPr id="53" name="AutoShape 55"/>
            <p:cNvSpPr>
              <a:spLocks noChangeArrowheads="1"/>
            </p:cNvSpPr>
            <p:nvPr/>
          </p:nvSpPr>
          <p:spPr bwMode="gray">
            <a:xfrm>
              <a:off x="764" y="2737"/>
              <a:ext cx="1031" cy="102"/>
            </a:xfrm>
            <a:prstGeom prst="roundRect">
              <a:avLst>
                <a:gd name="adj" fmla="val 20588"/>
              </a:avLst>
            </a:prstGeom>
            <a:gradFill rotWithShape="1">
              <a:gsLst>
                <a:gs pos="0">
                  <a:schemeClr val="accent1">
                    <a:gamma/>
                    <a:shade val="85882"/>
                    <a:invGamma/>
                  </a:schemeClr>
                </a:gs>
                <a:gs pos="100000">
                  <a:schemeClr val="accent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>
              <a:outerShdw dist="17961" dir="2700000" algn="ctr" rotWithShape="0">
                <a:srgbClr val="080808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4" name="AutoShape 56"/>
            <p:cNvSpPr>
              <a:spLocks noChangeArrowheads="1"/>
            </p:cNvSpPr>
            <p:nvPr/>
          </p:nvSpPr>
          <p:spPr bwMode="gray">
            <a:xfrm>
              <a:off x="765" y="2737"/>
              <a:ext cx="1031" cy="4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accent1"/>
                </a:gs>
                <a:gs pos="100000">
                  <a:schemeClr val="accent1">
                    <a:gamma/>
                    <a:tint val="69412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55" name="Group 57"/>
          <p:cNvGrpSpPr>
            <a:grpSpLocks/>
          </p:cNvGrpSpPr>
          <p:nvPr/>
        </p:nvGrpSpPr>
        <p:grpSpPr bwMode="auto">
          <a:xfrm>
            <a:off x="1365227" y="3211503"/>
            <a:ext cx="1550988" cy="153988"/>
            <a:chOff x="764" y="2737"/>
            <a:chExt cx="1032" cy="102"/>
          </a:xfrm>
        </p:grpSpPr>
        <p:sp>
          <p:nvSpPr>
            <p:cNvPr id="56" name="AutoShape 58"/>
            <p:cNvSpPr>
              <a:spLocks noChangeArrowheads="1"/>
            </p:cNvSpPr>
            <p:nvPr/>
          </p:nvSpPr>
          <p:spPr bwMode="gray">
            <a:xfrm>
              <a:off x="764" y="2737"/>
              <a:ext cx="1031" cy="102"/>
            </a:xfrm>
            <a:prstGeom prst="roundRect">
              <a:avLst>
                <a:gd name="adj" fmla="val 20588"/>
              </a:avLst>
            </a:prstGeom>
            <a:gradFill rotWithShape="1">
              <a:gsLst>
                <a:gs pos="0">
                  <a:schemeClr val="accent1">
                    <a:gamma/>
                    <a:shade val="85882"/>
                    <a:invGamma/>
                  </a:schemeClr>
                </a:gs>
                <a:gs pos="100000">
                  <a:schemeClr val="accent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>
              <a:outerShdw dist="17961" dir="2700000" algn="ctr" rotWithShape="0">
                <a:srgbClr val="080808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7" name="AutoShape 59"/>
            <p:cNvSpPr>
              <a:spLocks noChangeArrowheads="1"/>
            </p:cNvSpPr>
            <p:nvPr/>
          </p:nvSpPr>
          <p:spPr bwMode="gray">
            <a:xfrm>
              <a:off x="765" y="2737"/>
              <a:ext cx="1031" cy="4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accent1"/>
                </a:gs>
                <a:gs pos="100000">
                  <a:schemeClr val="accent1">
                    <a:gamma/>
                    <a:tint val="69412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58" name="Group 60"/>
          <p:cNvGrpSpPr>
            <a:grpSpLocks/>
          </p:cNvGrpSpPr>
          <p:nvPr/>
        </p:nvGrpSpPr>
        <p:grpSpPr bwMode="auto">
          <a:xfrm>
            <a:off x="1365227" y="3025766"/>
            <a:ext cx="1550988" cy="153987"/>
            <a:chOff x="764" y="2737"/>
            <a:chExt cx="1032" cy="102"/>
          </a:xfrm>
        </p:grpSpPr>
        <p:sp>
          <p:nvSpPr>
            <p:cNvPr id="59" name="AutoShape 61"/>
            <p:cNvSpPr>
              <a:spLocks noChangeArrowheads="1"/>
            </p:cNvSpPr>
            <p:nvPr/>
          </p:nvSpPr>
          <p:spPr bwMode="gray">
            <a:xfrm>
              <a:off x="764" y="2737"/>
              <a:ext cx="1031" cy="102"/>
            </a:xfrm>
            <a:prstGeom prst="roundRect">
              <a:avLst>
                <a:gd name="adj" fmla="val 20588"/>
              </a:avLst>
            </a:prstGeom>
            <a:gradFill rotWithShape="1">
              <a:gsLst>
                <a:gs pos="0">
                  <a:schemeClr val="accent1">
                    <a:gamma/>
                    <a:shade val="85882"/>
                    <a:invGamma/>
                  </a:schemeClr>
                </a:gs>
                <a:gs pos="100000">
                  <a:schemeClr val="accent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>
              <a:outerShdw dist="17961" dir="2700000" algn="ctr" rotWithShape="0">
                <a:srgbClr val="080808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60" name="AutoShape 62"/>
            <p:cNvSpPr>
              <a:spLocks noChangeArrowheads="1"/>
            </p:cNvSpPr>
            <p:nvPr/>
          </p:nvSpPr>
          <p:spPr bwMode="gray">
            <a:xfrm>
              <a:off x="765" y="2737"/>
              <a:ext cx="1031" cy="4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accent1"/>
                </a:gs>
                <a:gs pos="100000">
                  <a:schemeClr val="accent1">
                    <a:gamma/>
                    <a:tint val="69412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61" name="Group 63"/>
          <p:cNvGrpSpPr>
            <a:grpSpLocks/>
          </p:cNvGrpSpPr>
          <p:nvPr/>
        </p:nvGrpSpPr>
        <p:grpSpPr bwMode="auto">
          <a:xfrm>
            <a:off x="2989240" y="4329103"/>
            <a:ext cx="1550987" cy="153988"/>
            <a:chOff x="764" y="2737"/>
            <a:chExt cx="1032" cy="102"/>
          </a:xfrm>
        </p:grpSpPr>
        <p:sp>
          <p:nvSpPr>
            <p:cNvPr id="62" name="AutoShape 64"/>
            <p:cNvSpPr>
              <a:spLocks noChangeArrowheads="1"/>
            </p:cNvSpPr>
            <p:nvPr/>
          </p:nvSpPr>
          <p:spPr bwMode="gray">
            <a:xfrm>
              <a:off x="764" y="2737"/>
              <a:ext cx="1031" cy="102"/>
            </a:xfrm>
            <a:prstGeom prst="roundRect">
              <a:avLst>
                <a:gd name="adj" fmla="val 20588"/>
              </a:avLst>
            </a:prstGeom>
            <a:solidFill>
              <a:schemeClr val="accent2"/>
            </a:solidFill>
            <a:ln w="9525">
              <a:noFill/>
              <a:round/>
              <a:headEnd/>
              <a:tailEnd/>
            </a:ln>
            <a:effectLst>
              <a:outerShdw dist="17961" dir="2700000" algn="ctr" rotWithShape="0">
                <a:srgbClr val="080808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63" name="AutoShape 65"/>
            <p:cNvSpPr>
              <a:spLocks noChangeArrowheads="1"/>
            </p:cNvSpPr>
            <p:nvPr/>
          </p:nvSpPr>
          <p:spPr bwMode="gray">
            <a:xfrm>
              <a:off x="765" y="2737"/>
              <a:ext cx="1031" cy="4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accent2"/>
                </a:gs>
                <a:gs pos="100000">
                  <a:schemeClr val="accent2">
                    <a:gamma/>
                    <a:tint val="69412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64" name="Group 66"/>
          <p:cNvGrpSpPr>
            <a:grpSpLocks/>
          </p:cNvGrpSpPr>
          <p:nvPr/>
        </p:nvGrpSpPr>
        <p:grpSpPr bwMode="auto">
          <a:xfrm>
            <a:off x="2989240" y="4143366"/>
            <a:ext cx="1550987" cy="152400"/>
            <a:chOff x="764" y="2737"/>
            <a:chExt cx="1032" cy="102"/>
          </a:xfrm>
        </p:grpSpPr>
        <p:sp>
          <p:nvSpPr>
            <p:cNvPr id="65" name="AutoShape 67"/>
            <p:cNvSpPr>
              <a:spLocks noChangeArrowheads="1"/>
            </p:cNvSpPr>
            <p:nvPr/>
          </p:nvSpPr>
          <p:spPr bwMode="gray">
            <a:xfrm>
              <a:off x="764" y="2737"/>
              <a:ext cx="1031" cy="102"/>
            </a:xfrm>
            <a:prstGeom prst="roundRect">
              <a:avLst>
                <a:gd name="adj" fmla="val 20588"/>
              </a:avLst>
            </a:prstGeom>
            <a:gradFill rotWithShape="1">
              <a:gsLst>
                <a:gs pos="0">
                  <a:schemeClr val="accent2">
                    <a:gamma/>
                    <a:shade val="85882"/>
                    <a:invGamma/>
                  </a:schemeClr>
                </a:gs>
                <a:gs pos="100000">
                  <a:schemeClr val="accent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>
              <a:outerShdw dist="17961" dir="2700000" algn="ctr" rotWithShape="0">
                <a:srgbClr val="080808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66" name="AutoShape 68"/>
            <p:cNvSpPr>
              <a:spLocks noChangeArrowheads="1"/>
            </p:cNvSpPr>
            <p:nvPr/>
          </p:nvSpPr>
          <p:spPr bwMode="gray">
            <a:xfrm>
              <a:off x="765" y="2737"/>
              <a:ext cx="1031" cy="4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accent2"/>
                </a:gs>
                <a:gs pos="100000">
                  <a:schemeClr val="accent2">
                    <a:gamma/>
                    <a:tint val="69412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67" name="Group 69"/>
          <p:cNvGrpSpPr>
            <a:grpSpLocks/>
          </p:cNvGrpSpPr>
          <p:nvPr/>
        </p:nvGrpSpPr>
        <p:grpSpPr bwMode="auto">
          <a:xfrm>
            <a:off x="4591027" y="4329103"/>
            <a:ext cx="1549400" cy="153988"/>
            <a:chOff x="764" y="2737"/>
            <a:chExt cx="1032" cy="102"/>
          </a:xfrm>
        </p:grpSpPr>
        <p:sp>
          <p:nvSpPr>
            <p:cNvPr id="68" name="AutoShape 70"/>
            <p:cNvSpPr>
              <a:spLocks noChangeArrowheads="1"/>
            </p:cNvSpPr>
            <p:nvPr/>
          </p:nvSpPr>
          <p:spPr bwMode="gray">
            <a:xfrm>
              <a:off x="764" y="2737"/>
              <a:ext cx="1031" cy="102"/>
            </a:xfrm>
            <a:prstGeom prst="roundRect">
              <a:avLst>
                <a:gd name="adj" fmla="val 20588"/>
              </a:avLst>
            </a:prstGeom>
            <a:solidFill>
              <a:schemeClr val="folHlink"/>
            </a:solidFill>
            <a:ln w="9525">
              <a:noFill/>
              <a:round/>
              <a:headEnd/>
              <a:tailEnd/>
            </a:ln>
            <a:effectLst>
              <a:outerShdw dist="17961" dir="2700000" algn="ctr" rotWithShape="0">
                <a:srgbClr val="080808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69" name="AutoShape 71"/>
            <p:cNvSpPr>
              <a:spLocks noChangeArrowheads="1"/>
            </p:cNvSpPr>
            <p:nvPr/>
          </p:nvSpPr>
          <p:spPr bwMode="gray">
            <a:xfrm>
              <a:off x="765" y="2737"/>
              <a:ext cx="1031" cy="4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tint val="69412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70" name="Group 72"/>
          <p:cNvGrpSpPr>
            <a:grpSpLocks/>
          </p:cNvGrpSpPr>
          <p:nvPr/>
        </p:nvGrpSpPr>
        <p:grpSpPr bwMode="auto">
          <a:xfrm>
            <a:off x="6211865" y="4329103"/>
            <a:ext cx="1549400" cy="153988"/>
            <a:chOff x="764" y="2737"/>
            <a:chExt cx="1032" cy="102"/>
          </a:xfrm>
        </p:grpSpPr>
        <p:sp>
          <p:nvSpPr>
            <p:cNvPr id="71" name="AutoShape 73"/>
            <p:cNvSpPr>
              <a:spLocks noChangeArrowheads="1"/>
            </p:cNvSpPr>
            <p:nvPr/>
          </p:nvSpPr>
          <p:spPr bwMode="gray">
            <a:xfrm>
              <a:off x="764" y="2737"/>
              <a:ext cx="1031" cy="102"/>
            </a:xfrm>
            <a:prstGeom prst="roundRect">
              <a:avLst>
                <a:gd name="adj" fmla="val 20588"/>
              </a:avLst>
            </a:prstGeom>
            <a:gradFill rotWithShape="1">
              <a:gsLst>
                <a:gs pos="0">
                  <a:schemeClr val="hlink">
                    <a:gamma/>
                    <a:shade val="85882"/>
                    <a:invGamma/>
                  </a:schemeClr>
                </a:gs>
                <a:gs pos="100000">
                  <a:schemeClr val="hlink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>
              <a:outerShdw dist="17961" dir="2700000" algn="ctr" rotWithShape="0">
                <a:srgbClr val="080808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72" name="AutoShape 74"/>
            <p:cNvSpPr>
              <a:spLocks noChangeArrowheads="1"/>
            </p:cNvSpPr>
            <p:nvPr/>
          </p:nvSpPr>
          <p:spPr bwMode="gray">
            <a:xfrm>
              <a:off x="765" y="2737"/>
              <a:ext cx="1031" cy="4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hlink"/>
                </a:gs>
                <a:gs pos="100000">
                  <a:schemeClr val="hlink">
                    <a:gamma/>
                    <a:tint val="69412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73" name="Group 75"/>
          <p:cNvGrpSpPr>
            <a:grpSpLocks/>
          </p:cNvGrpSpPr>
          <p:nvPr/>
        </p:nvGrpSpPr>
        <p:grpSpPr bwMode="auto">
          <a:xfrm>
            <a:off x="2989240" y="3957628"/>
            <a:ext cx="1550987" cy="152400"/>
            <a:chOff x="764" y="2737"/>
            <a:chExt cx="1032" cy="102"/>
          </a:xfrm>
        </p:grpSpPr>
        <p:sp>
          <p:nvSpPr>
            <p:cNvPr id="74" name="AutoShape 76"/>
            <p:cNvSpPr>
              <a:spLocks noChangeArrowheads="1"/>
            </p:cNvSpPr>
            <p:nvPr/>
          </p:nvSpPr>
          <p:spPr bwMode="gray">
            <a:xfrm>
              <a:off x="764" y="2737"/>
              <a:ext cx="1031" cy="102"/>
            </a:xfrm>
            <a:prstGeom prst="roundRect">
              <a:avLst>
                <a:gd name="adj" fmla="val 20588"/>
              </a:avLst>
            </a:prstGeom>
            <a:gradFill rotWithShape="1">
              <a:gsLst>
                <a:gs pos="0">
                  <a:schemeClr val="accent2">
                    <a:gamma/>
                    <a:shade val="85882"/>
                    <a:invGamma/>
                  </a:schemeClr>
                </a:gs>
                <a:gs pos="100000">
                  <a:schemeClr val="accent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>
              <a:outerShdw dist="17961" dir="2700000" algn="ctr" rotWithShape="0">
                <a:srgbClr val="080808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75" name="AutoShape 77"/>
            <p:cNvSpPr>
              <a:spLocks noChangeArrowheads="1"/>
            </p:cNvSpPr>
            <p:nvPr/>
          </p:nvSpPr>
          <p:spPr bwMode="gray">
            <a:xfrm>
              <a:off x="765" y="2737"/>
              <a:ext cx="1031" cy="4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accent2"/>
                </a:gs>
                <a:gs pos="100000">
                  <a:schemeClr val="accent2">
                    <a:gamma/>
                    <a:tint val="69412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76" name="Group 78"/>
          <p:cNvGrpSpPr>
            <a:grpSpLocks/>
          </p:cNvGrpSpPr>
          <p:nvPr/>
        </p:nvGrpSpPr>
        <p:grpSpPr bwMode="auto">
          <a:xfrm>
            <a:off x="2989240" y="3779828"/>
            <a:ext cx="1550987" cy="152400"/>
            <a:chOff x="764" y="2737"/>
            <a:chExt cx="1032" cy="102"/>
          </a:xfrm>
        </p:grpSpPr>
        <p:sp>
          <p:nvSpPr>
            <p:cNvPr id="77" name="AutoShape 79"/>
            <p:cNvSpPr>
              <a:spLocks noChangeArrowheads="1"/>
            </p:cNvSpPr>
            <p:nvPr/>
          </p:nvSpPr>
          <p:spPr bwMode="gray">
            <a:xfrm>
              <a:off x="764" y="2737"/>
              <a:ext cx="1031" cy="102"/>
            </a:xfrm>
            <a:prstGeom prst="roundRect">
              <a:avLst>
                <a:gd name="adj" fmla="val 20588"/>
              </a:avLst>
            </a:prstGeom>
            <a:gradFill rotWithShape="1">
              <a:gsLst>
                <a:gs pos="0">
                  <a:schemeClr val="accent2">
                    <a:gamma/>
                    <a:shade val="85882"/>
                    <a:invGamma/>
                  </a:schemeClr>
                </a:gs>
                <a:gs pos="100000">
                  <a:schemeClr val="accent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>
              <a:outerShdw dist="17961" dir="2700000" algn="ctr" rotWithShape="0">
                <a:srgbClr val="080808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78" name="AutoShape 80"/>
            <p:cNvSpPr>
              <a:spLocks noChangeArrowheads="1"/>
            </p:cNvSpPr>
            <p:nvPr/>
          </p:nvSpPr>
          <p:spPr bwMode="gray">
            <a:xfrm>
              <a:off x="765" y="2737"/>
              <a:ext cx="1031" cy="4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accent2"/>
                </a:gs>
                <a:gs pos="100000">
                  <a:schemeClr val="accent2">
                    <a:gamma/>
                    <a:tint val="69412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79" name="Group 81"/>
          <p:cNvGrpSpPr>
            <a:grpSpLocks/>
          </p:cNvGrpSpPr>
          <p:nvPr/>
        </p:nvGrpSpPr>
        <p:grpSpPr bwMode="auto">
          <a:xfrm>
            <a:off x="2989240" y="3594091"/>
            <a:ext cx="1550987" cy="152400"/>
            <a:chOff x="764" y="2737"/>
            <a:chExt cx="1032" cy="102"/>
          </a:xfrm>
        </p:grpSpPr>
        <p:sp>
          <p:nvSpPr>
            <p:cNvPr id="80" name="AutoShape 82"/>
            <p:cNvSpPr>
              <a:spLocks noChangeArrowheads="1"/>
            </p:cNvSpPr>
            <p:nvPr/>
          </p:nvSpPr>
          <p:spPr bwMode="gray">
            <a:xfrm>
              <a:off x="764" y="2737"/>
              <a:ext cx="1031" cy="102"/>
            </a:xfrm>
            <a:prstGeom prst="roundRect">
              <a:avLst>
                <a:gd name="adj" fmla="val 20588"/>
              </a:avLst>
            </a:prstGeom>
            <a:gradFill rotWithShape="1">
              <a:gsLst>
                <a:gs pos="0">
                  <a:schemeClr val="accent2">
                    <a:gamma/>
                    <a:shade val="85882"/>
                    <a:invGamma/>
                  </a:schemeClr>
                </a:gs>
                <a:gs pos="100000">
                  <a:schemeClr val="accent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>
              <a:outerShdw dist="17961" dir="2700000" algn="ctr" rotWithShape="0">
                <a:srgbClr val="080808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81" name="AutoShape 83"/>
            <p:cNvSpPr>
              <a:spLocks noChangeArrowheads="1"/>
            </p:cNvSpPr>
            <p:nvPr/>
          </p:nvSpPr>
          <p:spPr bwMode="gray">
            <a:xfrm>
              <a:off x="765" y="2737"/>
              <a:ext cx="1031" cy="4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accent2"/>
                </a:gs>
                <a:gs pos="100000">
                  <a:schemeClr val="accent2">
                    <a:gamma/>
                    <a:tint val="69412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82" name="Group 84"/>
          <p:cNvGrpSpPr>
            <a:grpSpLocks/>
          </p:cNvGrpSpPr>
          <p:nvPr/>
        </p:nvGrpSpPr>
        <p:grpSpPr bwMode="auto">
          <a:xfrm>
            <a:off x="4591027" y="4141778"/>
            <a:ext cx="1549400" cy="153988"/>
            <a:chOff x="764" y="2737"/>
            <a:chExt cx="1032" cy="102"/>
          </a:xfrm>
        </p:grpSpPr>
        <p:sp>
          <p:nvSpPr>
            <p:cNvPr id="83" name="AutoShape 85"/>
            <p:cNvSpPr>
              <a:spLocks noChangeArrowheads="1"/>
            </p:cNvSpPr>
            <p:nvPr/>
          </p:nvSpPr>
          <p:spPr bwMode="gray">
            <a:xfrm>
              <a:off x="764" y="2737"/>
              <a:ext cx="1031" cy="102"/>
            </a:xfrm>
            <a:prstGeom prst="roundRect">
              <a:avLst>
                <a:gd name="adj" fmla="val 20588"/>
              </a:avLst>
            </a:prstGeom>
            <a:solidFill>
              <a:schemeClr val="folHlink"/>
            </a:solidFill>
            <a:ln w="9525">
              <a:noFill/>
              <a:round/>
              <a:headEnd/>
              <a:tailEnd/>
            </a:ln>
            <a:effectLst>
              <a:outerShdw dist="17961" dir="2700000" algn="ctr" rotWithShape="0">
                <a:srgbClr val="080808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84" name="AutoShape 86"/>
            <p:cNvSpPr>
              <a:spLocks noChangeArrowheads="1"/>
            </p:cNvSpPr>
            <p:nvPr/>
          </p:nvSpPr>
          <p:spPr bwMode="gray">
            <a:xfrm>
              <a:off x="765" y="2737"/>
              <a:ext cx="1031" cy="4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tint val="69412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85" name="Group 87"/>
          <p:cNvGrpSpPr>
            <a:grpSpLocks/>
          </p:cNvGrpSpPr>
          <p:nvPr/>
        </p:nvGrpSpPr>
        <p:grpSpPr bwMode="auto">
          <a:xfrm>
            <a:off x="4591027" y="3956041"/>
            <a:ext cx="1549400" cy="153987"/>
            <a:chOff x="764" y="2737"/>
            <a:chExt cx="1032" cy="102"/>
          </a:xfrm>
        </p:grpSpPr>
        <p:sp>
          <p:nvSpPr>
            <p:cNvPr id="86" name="AutoShape 88"/>
            <p:cNvSpPr>
              <a:spLocks noChangeArrowheads="1"/>
            </p:cNvSpPr>
            <p:nvPr/>
          </p:nvSpPr>
          <p:spPr bwMode="gray">
            <a:xfrm>
              <a:off x="764" y="2737"/>
              <a:ext cx="1031" cy="102"/>
            </a:xfrm>
            <a:prstGeom prst="roundRect">
              <a:avLst>
                <a:gd name="adj" fmla="val 20588"/>
              </a:avLst>
            </a:prstGeom>
            <a:solidFill>
              <a:schemeClr val="folHlink"/>
            </a:solidFill>
            <a:ln w="9525">
              <a:noFill/>
              <a:round/>
              <a:headEnd/>
              <a:tailEnd/>
            </a:ln>
            <a:effectLst>
              <a:outerShdw dist="17961" dir="2700000" algn="ctr" rotWithShape="0">
                <a:srgbClr val="080808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87" name="AutoShape 89"/>
            <p:cNvSpPr>
              <a:spLocks noChangeArrowheads="1"/>
            </p:cNvSpPr>
            <p:nvPr/>
          </p:nvSpPr>
          <p:spPr bwMode="gray">
            <a:xfrm>
              <a:off x="765" y="2737"/>
              <a:ext cx="1031" cy="4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tint val="69412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88" name="Group 90"/>
          <p:cNvGrpSpPr>
            <a:grpSpLocks/>
          </p:cNvGrpSpPr>
          <p:nvPr/>
        </p:nvGrpSpPr>
        <p:grpSpPr bwMode="auto">
          <a:xfrm>
            <a:off x="6211865" y="4133841"/>
            <a:ext cx="1549400" cy="153987"/>
            <a:chOff x="764" y="2737"/>
            <a:chExt cx="1032" cy="102"/>
          </a:xfrm>
        </p:grpSpPr>
        <p:sp>
          <p:nvSpPr>
            <p:cNvPr id="89" name="AutoShape 91"/>
            <p:cNvSpPr>
              <a:spLocks noChangeArrowheads="1"/>
            </p:cNvSpPr>
            <p:nvPr/>
          </p:nvSpPr>
          <p:spPr bwMode="gray">
            <a:xfrm>
              <a:off x="764" y="2737"/>
              <a:ext cx="1031" cy="102"/>
            </a:xfrm>
            <a:prstGeom prst="roundRect">
              <a:avLst>
                <a:gd name="adj" fmla="val 20588"/>
              </a:avLst>
            </a:prstGeom>
            <a:gradFill rotWithShape="1">
              <a:gsLst>
                <a:gs pos="0">
                  <a:schemeClr val="hlink">
                    <a:gamma/>
                    <a:shade val="85882"/>
                    <a:invGamma/>
                  </a:schemeClr>
                </a:gs>
                <a:gs pos="100000">
                  <a:schemeClr val="hlink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>
              <a:outerShdw dist="17961" dir="2700000" algn="ctr" rotWithShape="0">
                <a:srgbClr val="080808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90" name="AutoShape 92"/>
            <p:cNvSpPr>
              <a:spLocks noChangeArrowheads="1"/>
            </p:cNvSpPr>
            <p:nvPr/>
          </p:nvSpPr>
          <p:spPr bwMode="gray">
            <a:xfrm>
              <a:off x="765" y="2737"/>
              <a:ext cx="1031" cy="4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hlink"/>
                </a:gs>
                <a:gs pos="100000">
                  <a:schemeClr val="hlink">
                    <a:gamma/>
                    <a:tint val="69412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</p:spTree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3"/>
          <p:cNvSpPr>
            <a:spLocks noChangeArrowheads="1"/>
          </p:cNvSpPr>
          <p:nvPr/>
        </p:nvSpPr>
        <p:spPr bwMode="gray">
          <a:xfrm>
            <a:off x="2717795" y="1827201"/>
            <a:ext cx="3743325" cy="3743325"/>
          </a:xfrm>
          <a:prstGeom prst="ellipse">
            <a:avLst/>
          </a:prstGeom>
          <a:gradFill rotWithShape="1">
            <a:gsLst>
              <a:gs pos="0">
                <a:srgbClr val="E6E6E6"/>
              </a:gs>
              <a:gs pos="14999">
                <a:srgbClr val="7D8496"/>
              </a:gs>
              <a:gs pos="53000">
                <a:srgbClr val="E6E6E6"/>
              </a:gs>
              <a:gs pos="67999">
                <a:srgbClr val="7D8496"/>
              </a:gs>
              <a:gs pos="92999">
                <a:srgbClr val="E6E6E6"/>
              </a:gs>
              <a:gs pos="100000">
                <a:srgbClr val="FFFFFF"/>
              </a:gs>
            </a:gsLst>
            <a:lin ang="2700000" scaled="1"/>
          </a:gra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3" name="Oval 4"/>
          <p:cNvSpPr>
            <a:spLocks noChangeArrowheads="1"/>
          </p:cNvSpPr>
          <p:nvPr/>
        </p:nvSpPr>
        <p:spPr bwMode="gray">
          <a:xfrm>
            <a:off x="3211507" y="2306626"/>
            <a:ext cx="2749550" cy="2746375"/>
          </a:xfrm>
          <a:prstGeom prst="ellipse">
            <a:avLst/>
          </a:prstGeom>
          <a:gradFill rotWithShape="1">
            <a:gsLst>
              <a:gs pos="0">
                <a:srgbClr val="FFFFFF">
                  <a:gamma/>
                  <a:shade val="63137"/>
                  <a:invGamma/>
                </a:srgbClr>
              </a:gs>
              <a:gs pos="50000">
                <a:srgbClr val="FFFFFF"/>
              </a:gs>
              <a:gs pos="100000">
                <a:srgbClr val="FFFFFF">
                  <a:gamma/>
                  <a:shade val="63137"/>
                  <a:invGamma/>
                </a:srgbClr>
              </a:gs>
            </a:gsLst>
            <a:lin ang="2700000" scaled="1"/>
          </a:gradFill>
          <a:ln w="9525">
            <a:noFill/>
            <a:round/>
            <a:headEnd/>
            <a:tailEnd/>
          </a:ln>
          <a:effectLst>
            <a:prstShdw prst="shdw17" dist="17961" dir="2700000">
              <a:srgbClr val="FFFFFF">
                <a:gamma/>
                <a:shade val="60000"/>
                <a:invGamma/>
              </a:srgbClr>
            </a:prst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4" name="Text Box 5"/>
          <p:cNvSpPr txBox="1">
            <a:spLocks noChangeArrowheads="1"/>
          </p:cNvSpPr>
          <p:nvPr/>
        </p:nvSpPr>
        <p:spPr bwMode="gray">
          <a:xfrm>
            <a:off x="3687757" y="3332151"/>
            <a:ext cx="1854200" cy="6413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solidFill>
                  <a:srgbClr val="080808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Description of the contents</a:t>
            </a:r>
          </a:p>
        </p:txBody>
      </p:sp>
      <p:grpSp>
        <p:nvGrpSpPr>
          <p:cNvPr id="5" name="Group 9"/>
          <p:cNvGrpSpPr>
            <a:grpSpLocks/>
          </p:cNvGrpSpPr>
          <p:nvPr/>
        </p:nvGrpSpPr>
        <p:grpSpPr bwMode="auto">
          <a:xfrm>
            <a:off x="3754432" y="1301738"/>
            <a:ext cx="1631950" cy="1612900"/>
            <a:chOff x="437" y="1700"/>
            <a:chExt cx="1110" cy="1096"/>
          </a:xfrm>
        </p:grpSpPr>
        <p:grpSp>
          <p:nvGrpSpPr>
            <p:cNvPr id="6" name="Group 10"/>
            <p:cNvGrpSpPr>
              <a:grpSpLocks/>
            </p:cNvGrpSpPr>
            <p:nvPr/>
          </p:nvGrpSpPr>
          <p:grpSpPr bwMode="auto">
            <a:xfrm>
              <a:off x="437" y="1700"/>
              <a:ext cx="1110" cy="1096"/>
              <a:chOff x="437" y="1700"/>
              <a:chExt cx="1110" cy="1096"/>
            </a:xfrm>
          </p:grpSpPr>
          <p:sp>
            <p:nvSpPr>
              <p:cNvPr id="10" name="Oval 11"/>
              <p:cNvSpPr>
                <a:spLocks noChangeArrowheads="1"/>
              </p:cNvSpPr>
              <p:nvPr/>
            </p:nvSpPr>
            <p:spPr bwMode="gray">
              <a:xfrm>
                <a:off x="437" y="1700"/>
                <a:ext cx="1110" cy="1096"/>
              </a:xfrm>
              <a:prstGeom prst="ellipse">
                <a:avLst/>
              </a:prstGeom>
              <a:solidFill>
                <a:srgbClr val="3333CC">
                  <a:alpha val="10001"/>
                </a:srgbClr>
              </a:solidFill>
              <a:ln w="57150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1" name="Oval 12"/>
              <p:cNvSpPr>
                <a:spLocks noChangeArrowheads="1"/>
              </p:cNvSpPr>
              <p:nvPr/>
            </p:nvSpPr>
            <p:spPr bwMode="gray">
              <a:xfrm>
                <a:off x="462" y="1725"/>
                <a:ext cx="1062" cy="1048"/>
              </a:xfrm>
              <a:prstGeom prst="ellipse">
                <a:avLst/>
              </a:prstGeom>
              <a:solidFill>
                <a:schemeClr val="accent1">
                  <a:alpha val="10001"/>
                </a:schemeClr>
              </a:solidFill>
              <a:ln w="57150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grpSp>
          <p:nvGrpSpPr>
            <p:cNvPr id="7" name="Group 13"/>
            <p:cNvGrpSpPr>
              <a:grpSpLocks/>
            </p:cNvGrpSpPr>
            <p:nvPr/>
          </p:nvGrpSpPr>
          <p:grpSpPr bwMode="auto">
            <a:xfrm>
              <a:off x="486" y="1748"/>
              <a:ext cx="1026" cy="1014"/>
              <a:chOff x="437" y="1700"/>
              <a:chExt cx="1110" cy="1096"/>
            </a:xfrm>
          </p:grpSpPr>
          <p:sp>
            <p:nvSpPr>
              <p:cNvPr id="8" name="Oval 14"/>
              <p:cNvSpPr>
                <a:spLocks noChangeArrowheads="1"/>
              </p:cNvSpPr>
              <p:nvPr/>
            </p:nvSpPr>
            <p:spPr bwMode="gray">
              <a:xfrm>
                <a:off x="437" y="1700"/>
                <a:ext cx="1110" cy="1096"/>
              </a:xfrm>
              <a:prstGeom prst="ellipse">
                <a:avLst/>
              </a:prstGeom>
              <a:solidFill>
                <a:schemeClr val="accent1">
                  <a:alpha val="10001"/>
                </a:schemeClr>
              </a:solidFill>
              <a:ln w="57150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9" name="Oval 15"/>
              <p:cNvSpPr>
                <a:spLocks noChangeArrowheads="1"/>
              </p:cNvSpPr>
              <p:nvPr/>
            </p:nvSpPr>
            <p:spPr bwMode="gray">
              <a:xfrm>
                <a:off x="462" y="1725"/>
                <a:ext cx="1062" cy="1048"/>
              </a:xfrm>
              <a:prstGeom prst="ellipse">
                <a:avLst/>
              </a:prstGeom>
              <a:solidFill>
                <a:srgbClr val="3333CC">
                  <a:alpha val="10001"/>
                </a:srgbClr>
              </a:solidFill>
              <a:ln w="57150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</p:grpSp>
      </p:grpSp>
      <p:grpSp>
        <p:nvGrpSpPr>
          <p:cNvPr id="12" name="Group 16"/>
          <p:cNvGrpSpPr>
            <a:grpSpLocks/>
          </p:cNvGrpSpPr>
          <p:nvPr/>
        </p:nvGrpSpPr>
        <p:grpSpPr bwMode="auto">
          <a:xfrm>
            <a:off x="2344732" y="3705213"/>
            <a:ext cx="1631950" cy="1612900"/>
            <a:chOff x="437" y="1700"/>
            <a:chExt cx="1110" cy="1096"/>
          </a:xfrm>
        </p:grpSpPr>
        <p:grpSp>
          <p:nvGrpSpPr>
            <p:cNvPr id="13" name="Group 17"/>
            <p:cNvGrpSpPr>
              <a:grpSpLocks/>
            </p:cNvGrpSpPr>
            <p:nvPr/>
          </p:nvGrpSpPr>
          <p:grpSpPr bwMode="auto">
            <a:xfrm>
              <a:off x="437" y="1700"/>
              <a:ext cx="1110" cy="1096"/>
              <a:chOff x="437" y="1700"/>
              <a:chExt cx="1110" cy="1096"/>
            </a:xfrm>
          </p:grpSpPr>
          <p:sp>
            <p:nvSpPr>
              <p:cNvPr id="17" name="Oval 18"/>
              <p:cNvSpPr>
                <a:spLocks noChangeArrowheads="1"/>
              </p:cNvSpPr>
              <p:nvPr/>
            </p:nvSpPr>
            <p:spPr bwMode="gray">
              <a:xfrm>
                <a:off x="437" y="1700"/>
                <a:ext cx="1110" cy="1096"/>
              </a:xfrm>
              <a:prstGeom prst="ellipse">
                <a:avLst/>
              </a:prstGeom>
              <a:solidFill>
                <a:schemeClr val="accent2">
                  <a:alpha val="10001"/>
                </a:schemeClr>
              </a:solidFill>
              <a:ln w="57150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8" name="Oval 19"/>
              <p:cNvSpPr>
                <a:spLocks noChangeArrowheads="1"/>
              </p:cNvSpPr>
              <p:nvPr/>
            </p:nvSpPr>
            <p:spPr bwMode="gray">
              <a:xfrm>
                <a:off x="462" y="1725"/>
                <a:ext cx="1062" cy="1048"/>
              </a:xfrm>
              <a:prstGeom prst="ellipse">
                <a:avLst/>
              </a:prstGeom>
              <a:solidFill>
                <a:schemeClr val="accent2">
                  <a:alpha val="10001"/>
                </a:schemeClr>
              </a:solidFill>
              <a:ln w="57150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grpSp>
          <p:nvGrpSpPr>
            <p:cNvPr id="14" name="Group 20"/>
            <p:cNvGrpSpPr>
              <a:grpSpLocks/>
            </p:cNvGrpSpPr>
            <p:nvPr/>
          </p:nvGrpSpPr>
          <p:grpSpPr bwMode="auto">
            <a:xfrm>
              <a:off x="486" y="1748"/>
              <a:ext cx="1026" cy="1014"/>
              <a:chOff x="437" y="1700"/>
              <a:chExt cx="1110" cy="1096"/>
            </a:xfrm>
          </p:grpSpPr>
          <p:sp>
            <p:nvSpPr>
              <p:cNvPr id="15" name="Oval 21"/>
              <p:cNvSpPr>
                <a:spLocks noChangeArrowheads="1"/>
              </p:cNvSpPr>
              <p:nvPr/>
            </p:nvSpPr>
            <p:spPr bwMode="gray">
              <a:xfrm>
                <a:off x="437" y="1700"/>
                <a:ext cx="1110" cy="1096"/>
              </a:xfrm>
              <a:prstGeom prst="ellipse">
                <a:avLst/>
              </a:prstGeom>
              <a:solidFill>
                <a:schemeClr val="accent2">
                  <a:alpha val="10001"/>
                </a:schemeClr>
              </a:solidFill>
              <a:ln w="57150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6" name="Oval 22"/>
              <p:cNvSpPr>
                <a:spLocks noChangeArrowheads="1"/>
              </p:cNvSpPr>
              <p:nvPr/>
            </p:nvSpPr>
            <p:spPr bwMode="gray">
              <a:xfrm>
                <a:off x="462" y="1725"/>
                <a:ext cx="1062" cy="1048"/>
              </a:xfrm>
              <a:prstGeom prst="ellipse">
                <a:avLst/>
              </a:prstGeom>
              <a:solidFill>
                <a:schemeClr val="accent2">
                  <a:alpha val="10001"/>
                </a:schemeClr>
              </a:solidFill>
              <a:ln w="57150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</p:grpSp>
      </p:grpSp>
      <p:grpSp>
        <p:nvGrpSpPr>
          <p:cNvPr id="19" name="Group 23"/>
          <p:cNvGrpSpPr>
            <a:grpSpLocks/>
          </p:cNvGrpSpPr>
          <p:nvPr/>
        </p:nvGrpSpPr>
        <p:grpSpPr bwMode="auto">
          <a:xfrm>
            <a:off x="5075232" y="3705213"/>
            <a:ext cx="1631950" cy="1612900"/>
            <a:chOff x="437" y="1700"/>
            <a:chExt cx="1110" cy="1096"/>
          </a:xfrm>
        </p:grpSpPr>
        <p:grpSp>
          <p:nvGrpSpPr>
            <p:cNvPr id="20" name="Group 24"/>
            <p:cNvGrpSpPr>
              <a:grpSpLocks/>
            </p:cNvGrpSpPr>
            <p:nvPr/>
          </p:nvGrpSpPr>
          <p:grpSpPr bwMode="auto">
            <a:xfrm>
              <a:off x="437" y="1700"/>
              <a:ext cx="1110" cy="1096"/>
              <a:chOff x="437" y="1700"/>
              <a:chExt cx="1110" cy="1096"/>
            </a:xfrm>
          </p:grpSpPr>
          <p:sp>
            <p:nvSpPr>
              <p:cNvPr id="24" name="Oval 25"/>
              <p:cNvSpPr>
                <a:spLocks noChangeArrowheads="1"/>
              </p:cNvSpPr>
              <p:nvPr/>
            </p:nvSpPr>
            <p:spPr bwMode="gray">
              <a:xfrm>
                <a:off x="437" y="1700"/>
                <a:ext cx="1110" cy="1096"/>
              </a:xfrm>
              <a:prstGeom prst="ellipse">
                <a:avLst/>
              </a:prstGeom>
              <a:solidFill>
                <a:schemeClr val="hlink">
                  <a:alpha val="10001"/>
                </a:schemeClr>
              </a:solidFill>
              <a:ln w="57150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5" name="Oval 26"/>
              <p:cNvSpPr>
                <a:spLocks noChangeArrowheads="1"/>
              </p:cNvSpPr>
              <p:nvPr/>
            </p:nvSpPr>
            <p:spPr bwMode="gray">
              <a:xfrm>
                <a:off x="462" y="1725"/>
                <a:ext cx="1062" cy="1048"/>
              </a:xfrm>
              <a:prstGeom prst="ellipse">
                <a:avLst/>
              </a:prstGeom>
              <a:solidFill>
                <a:srgbClr val="817E00">
                  <a:alpha val="10001"/>
                </a:srgbClr>
              </a:solidFill>
              <a:ln w="57150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grpSp>
          <p:nvGrpSpPr>
            <p:cNvPr id="21" name="Group 27"/>
            <p:cNvGrpSpPr>
              <a:grpSpLocks/>
            </p:cNvGrpSpPr>
            <p:nvPr/>
          </p:nvGrpSpPr>
          <p:grpSpPr bwMode="auto">
            <a:xfrm>
              <a:off x="486" y="1748"/>
              <a:ext cx="1026" cy="1014"/>
              <a:chOff x="437" y="1700"/>
              <a:chExt cx="1110" cy="1096"/>
            </a:xfrm>
          </p:grpSpPr>
          <p:sp>
            <p:nvSpPr>
              <p:cNvPr id="22" name="Oval 28"/>
              <p:cNvSpPr>
                <a:spLocks noChangeArrowheads="1"/>
              </p:cNvSpPr>
              <p:nvPr/>
            </p:nvSpPr>
            <p:spPr bwMode="gray">
              <a:xfrm>
                <a:off x="437" y="1700"/>
                <a:ext cx="1110" cy="1096"/>
              </a:xfrm>
              <a:prstGeom prst="ellipse">
                <a:avLst/>
              </a:prstGeom>
              <a:solidFill>
                <a:srgbClr val="817E00">
                  <a:alpha val="10001"/>
                </a:srgbClr>
              </a:solidFill>
              <a:ln w="57150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3" name="Oval 29"/>
              <p:cNvSpPr>
                <a:spLocks noChangeArrowheads="1"/>
              </p:cNvSpPr>
              <p:nvPr/>
            </p:nvSpPr>
            <p:spPr bwMode="gray">
              <a:xfrm>
                <a:off x="462" y="1725"/>
                <a:ext cx="1062" cy="1048"/>
              </a:xfrm>
              <a:prstGeom prst="ellipse">
                <a:avLst/>
              </a:prstGeom>
              <a:solidFill>
                <a:srgbClr val="817E00">
                  <a:alpha val="10001"/>
                </a:srgbClr>
              </a:solidFill>
              <a:ln w="57150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</p:grpSp>
      </p:grpSp>
      <p:grpSp>
        <p:nvGrpSpPr>
          <p:cNvPr id="26" name="Group 30"/>
          <p:cNvGrpSpPr>
            <a:grpSpLocks/>
          </p:cNvGrpSpPr>
          <p:nvPr/>
        </p:nvGrpSpPr>
        <p:grpSpPr bwMode="auto">
          <a:xfrm>
            <a:off x="3829045" y="1352538"/>
            <a:ext cx="1466850" cy="1447800"/>
            <a:chOff x="708" y="2203"/>
            <a:chExt cx="751" cy="741"/>
          </a:xfrm>
        </p:grpSpPr>
        <p:sp>
          <p:nvSpPr>
            <p:cNvPr id="27" name="Oval 31"/>
            <p:cNvSpPr>
              <a:spLocks noChangeArrowheads="1"/>
            </p:cNvSpPr>
            <p:nvPr/>
          </p:nvSpPr>
          <p:spPr bwMode="gray">
            <a:xfrm>
              <a:off x="728" y="2235"/>
              <a:ext cx="716" cy="709"/>
            </a:xfrm>
            <a:prstGeom prst="ellipse">
              <a:avLst/>
            </a:prstGeom>
            <a:gradFill rotWithShape="1">
              <a:gsLst>
                <a:gs pos="0">
                  <a:schemeClr val="accent1"/>
                </a:gs>
                <a:gs pos="100000">
                  <a:schemeClr val="accent1">
                    <a:gamma/>
                    <a:shade val="31765"/>
                    <a:invGamma/>
                  </a:schemeClr>
                </a:gs>
              </a:gsLst>
              <a:lin ang="5400000" scaled="1"/>
            </a:gradFill>
            <a:ln w="38100" algn="ctr">
              <a:solidFill>
                <a:srgbClr val="F8F8F8">
                  <a:alpha val="80000"/>
                </a:srgbClr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pic>
          <p:nvPicPr>
            <p:cNvPr id="28" name="Picture 32" descr="cir_lighteffect0"/>
            <p:cNvPicPr>
              <a:picLocks noChangeAspect="1" noChangeArrowheads="1"/>
            </p:cNvPicPr>
            <p:nvPr/>
          </p:nvPicPr>
          <p:blipFill>
            <a:blip r:embed="rId2" cstate="print">
              <a:lum bright="18000" contrast="-12000"/>
            </a:blip>
            <a:srcRect/>
            <a:stretch>
              <a:fillRect/>
            </a:stretch>
          </p:blipFill>
          <p:spPr bwMode="gray">
            <a:xfrm>
              <a:off x="708" y="2203"/>
              <a:ext cx="751" cy="644"/>
            </a:xfrm>
            <a:prstGeom prst="rect">
              <a:avLst/>
            </a:prstGeom>
            <a:noFill/>
          </p:spPr>
        </p:pic>
      </p:grpSp>
      <p:sp>
        <p:nvSpPr>
          <p:cNvPr id="29" name="Rectangle 33"/>
          <p:cNvSpPr>
            <a:spLocks noChangeArrowheads="1"/>
          </p:cNvSpPr>
          <p:nvPr/>
        </p:nvSpPr>
        <p:spPr bwMode="gray">
          <a:xfrm>
            <a:off x="3857620" y="1785926"/>
            <a:ext cx="1450975" cy="7016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lang="en-US" sz="2000" b="1">
                <a:solidFill>
                  <a:srgbClr val="F8F8F8"/>
                </a:solidFill>
              </a:rPr>
              <a:t> Title in here</a:t>
            </a:r>
          </a:p>
        </p:txBody>
      </p:sp>
      <p:grpSp>
        <p:nvGrpSpPr>
          <p:cNvPr id="30" name="Group 34"/>
          <p:cNvGrpSpPr>
            <a:grpSpLocks/>
          </p:cNvGrpSpPr>
          <p:nvPr/>
        </p:nvGrpSpPr>
        <p:grpSpPr bwMode="auto">
          <a:xfrm>
            <a:off x="2416170" y="3767126"/>
            <a:ext cx="1466850" cy="1447800"/>
            <a:chOff x="708" y="2203"/>
            <a:chExt cx="751" cy="741"/>
          </a:xfrm>
        </p:grpSpPr>
        <p:sp>
          <p:nvSpPr>
            <p:cNvPr id="31" name="Oval 35"/>
            <p:cNvSpPr>
              <a:spLocks noChangeArrowheads="1"/>
            </p:cNvSpPr>
            <p:nvPr/>
          </p:nvSpPr>
          <p:spPr bwMode="gray">
            <a:xfrm>
              <a:off x="728" y="2235"/>
              <a:ext cx="716" cy="709"/>
            </a:xfrm>
            <a:prstGeom prst="ellipse">
              <a:avLst/>
            </a:prstGeom>
            <a:gradFill rotWithShape="1">
              <a:gsLst>
                <a:gs pos="0">
                  <a:schemeClr val="accent2"/>
                </a:gs>
                <a:gs pos="100000">
                  <a:schemeClr val="accent2">
                    <a:gamma/>
                    <a:shade val="31765"/>
                    <a:invGamma/>
                  </a:schemeClr>
                </a:gs>
              </a:gsLst>
              <a:lin ang="5400000" scaled="1"/>
            </a:gradFill>
            <a:ln w="38100" algn="ctr">
              <a:solidFill>
                <a:srgbClr val="F8F8F8">
                  <a:alpha val="80000"/>
                </a:srgbClr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pic>
          <p:nvPicPr>
            <p:cNvPr id="32" name="Picture 36" descr="cir_lighteffect0"/>
            <p:cNvPicPr>
              <a:picLocks noChangeAspect="1" noChangeArrowheads="1"/>
            </p:cNvPicPr>
            <p:nvPr/>
          </p:nvPicPr>
          <p:blipFill>
            <a:blip r:embed="rId2" cstate="print">
              <a:lum bright="18000" contrast="-12000"/>
            </a:blip>
            <a:srcRect/>
            <a:stretch>
              <a:fillRect/>
            </a:stretch>
          </p:blipFill>
          <p:spPr bwMode="gray">
            <a:xfrm>
              <a:off x="708" y="2203"/>
              <a:ext cx="751" cy="644"/>
            </a:xfrm>
            <a:prstGeom prst="rect">
              <a:avLst/>
            </a:prstGeom>
            <a:noFill/>
          </p:spPr>
        </p:pic>
      </p:grpSp>
      <p:sp>
        <p:nvSpPr>
          <p:cNvPr id="33" name="Rectangle 37"/>
          <p:cNvSpPr>
            <a:spLocks noChangeArrowheads="1"/>
          </p:cNvSpPr>
          <p:nvPr/>
        </p:nvSpPr>
        <p:spPr bwMode="gray">
          <a:xfrm>
            <a:off x="2432045" y="4184638"/>
            <a:ext cx="1450975" cy="7016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lang="en-US" sz="2000" b="1">
                <a:solidFill>
                  <a:srgbClr val="F8F8F8"/>
                </a:solidFill>
              </a:rPr>
              <a:t> Title in here</a:t>
            </a:r>
          </a:p>
        </p:txBody>
      </p:sp>
      <p:grpSp>
        <p:nvGrpSpPr>
          <p:cNvPr id="34" name="Group 38"/>
          <p:cNvGrpSpPr>
            <a:grpSpLocks/>
          </p:cNvGrpSpPr>
          <p:nvPr/>
        </p:nvGrpSpPr>
        <p:grpSpPr bwMode="auto">
          <a:xfrm>
            <a:off x="5176832" y="3767126"/>
            <a:ext cx="1466850" cy="1447800"/>
            <a:chOff x="708" y="2203"/>
            <a:chExt cx="751" cy="741"/>
          </a:xfrm>
        </p:grpSpPr>
        <p:sp>
          <p:nvSpPr>
            <p:cNvPr id="35" name="Oval 39"/>
            <p:cNvSpPr>
              <a:spLocks noChangeArrowheads="1"/>
            </p:cNvSpPr>
            <p:nvPr/>
          </p:nvSpPr>
          <p:spPr bwMode="gray">
            <a:xfrm>
              <a:off x="728" y="2235"/>
              <a:ext cx="716" cy="709"/>
            </a:xfrm>
            <a:prstGeom prst="ellipse">
              <a:avLst/>
            </a:prstGeom>
            <a:gradFill rotWithShape="1">
              <a:gsLst>
                <a:gs pos="0">
                  <a:srgbClr val="0099CC"/>
                </a:gs>
                <a:gs pos="100000">
                  <a:srgbClr val="0099CC">
                    <a:gamma/>
                    <a:shade val="31765"/>
                    <a:invGamma/>
                  </a:srgbClr>
                </a:gs>
              </a:gsLst>
              <a:lin ang="5400000" scaled="1"/>
            </a:gradFill>
            <a:ln w="38100" algn="ctr">
              <a:solidFill>
                <a:srgbClr val="F8F8F8">
                  <a:alpha val="80000"/>
                </a:srgbClr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pic>
          <p:nvPicPr>
            <p:cNvPr id="36" name="Picture 40" descr="cir_lighteffect0"/>
            <p:cNvPicPr>
              <a:picLocks noChangeAspect="1" noChangeArrowheads="1"/>
            </p:cNvPicPr>
            <p:nvPr/>
          </p:nvPicPr>
          <p:blipFill>
            <a:blip r:embed="rId2" cstate="print">
              <a:lum bright="18000" contrast="-12000"/>
            </a:blip>
            <a:srcRect/>
            <a:stretch>
              <a:fillRect/>
            </a:stretch>
          </p:blipFill>
          <p:spPr bwMode="gray">
            <a:xfrm>
              <a:off x="708" y="2203"/>
              <a:ext cx="751" cy="644"/>
            </a:xfrm>
            <a:prstGeom prst="rect">
              <a:avLst/>
            </a:prstGeom>
            <a:noFill/>
          </p:spPr>
        </p:pic>
      </p:grpSp>
      <p:grpSp>
        <p:nvGrpSpPr>
          <p:cNvPr id="37" name="Group 41"/>
          <p:cNvGrpSpPr>
            <a:grpSpLocks/>
          </p:cNvGrpSpPr>
          <p:nvPr/>
        </p:nvGrpSpPr>
        <p:grpSpPr bwMode="auto">
          <a:xfrm>
            <a:off x="5159370" y="3767126"/>
            <a:ext cx="1466850" cy="1447800"/>
            <a:chOff x="708" y="2203"/>
            <a:chExt cx="751" cy="741"/>
          </a:xfrm>
        </p:grpSpPr>
        <p:sp>
          <p:nvSpPr>
            <p:cNvPr id="38" name="Oval 42"/>
            <p:cNvSpPr>
              <a:spLocks noChangeArrowheads="1"/>
            </p:cNvSpPr>
            <p:nvPr/>
          </p:nvSpPr>
          <p:spPr bwMode="gray">
            <a:xfrm>
              <a:off x="728" y="2235"/>
              <a:ext cx="716" cy="7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chemeClr val="hlink">
                    <a:gamma/>
                    <a:shade val="31765"/>
                    <a:invGamma/>
                  </a:schemeClr>
                </a:gs>
              </a:gsLst>
              <a:lin ang="5400000" scaled="1"/>
            </a:gradFill>
            <a:ln w="38100" algn="ctr">
              <a:solidFill>
                <a:srgbClr val="F8F8F8">
                  <a:alpha val="80000"/>
                </a:srgbClr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pic>
          <p:nvPicPr>
            <p:cNvPr id="39" name="Picture 43" descr="cir_lighteffect0"/>
            <p:cNvPicPr>
              <a:picLocks noChangeAspect="1" noChangeArrowheads="1"/>
            </p:cNvPicPr>
            <p:nvPr/>
          </p:nvPicPr>
          <p:blipFill>
            <a:blip r:embed="rId2" cstate="print">
              <a:lum bright="18000" contrast="-12000"/>
            </a:blip>
            <a:srcRect/>
            <a:stretch>
              <a:fillRect/>
            </a:stretch>
          </p:blipFill>
          <p:spPr bwMode="gray">
            <a:xfrm>
              <a:off x="708" y="2203"/>
              <a:ext cx="751" cy="644"/>
            </a:xfrm>
            <a:prstGeom prst="rect">
              <a:avLst/>
            </a:prstGeom>
            <a:noFill/>
          </p:spPr>
        </p:pic>
      </p:grpSp>
      <p:sp>
        <p:nvSpPr>
          <p:cNvPr id="40" name="Rectangle 44"/>
          <p:cNvSpPr>
            <a:spLocks noChangeArrowheads="1"/>
          </p:cNvSpPr>
          <p:nvPr/>
        </p:nvSpPr>
        <p:spPr bwMode="gray">
          <a:xfrm>
            <a:off x="5160957" y="4195751"/>
            <a:ext cx="1450975" cy="7016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lang="en-US" sz="2000" b="1">
                <a:solidFill>
                  <a:srgbClr val="F8F8F8"/>
                </a:solidFill>
              </a:rPr>
              <a:t> Title in here</a:t>
            </a:r>
          </a:p>
        </p:txBody>
      </p:sp>
    </p:spTree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12"/>
          <p:cNvSpPr>
            <a:spLocks noChangeArrowheads="1"/>
          </p:cNvSpPr>
          <p:nvPr/>
        </p:nvSpPr>
        <p:spPr bwMode="gray">
          <a:xfrm>
            <a:off x="3398838" y="2457450"/>
            <a:ext cx="4649787" cy="911225"/>
          </a:xfrm>
          <a:prstGeom prst="roundRect">
            <a:avLst>
              <a:gd name="adj" fmla="val 11505"/>
            </a:avLst>
          </a:prstGeom>
          <a:gradFill rotWithShape="1">
            <a:gsLst>
              <a:gs pos="0">
                <a:schemeClr val="accent2"/>
              </a:gs>
              <a:gs pos="100000">
                <a:schemeClr val="bg1"/>
              </a:gs>
            </a:gsLst>
            <a:lin ang="0" scaled="1"/>
          </a:gradFill>
          <a:ln w="6350" algn="ctr">
            <a:noFill/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3" name="AutoShape 17"/>
          <p:cNvSpPr>
            <a:spLocks noChangeArrowheads="1"/>
          </p:cNvSpPr>
          <p:nvPr/>
        </p:nvSpPr>
        <p:spPr bwMode="gray">
          <a:xfrm>
            <a:off x="3398838" y="3822700"/>
            <a:ext cx="4649787" cy="911225"/>
          </a:xfrm>
          <a:prstGeom prst="roundRect">
            <a:avLst>
              <a:gd name="adj" fmla="val 11505"/>
            </a:avLst>
          </a:prstGeom>
          <a:gradFill rotWithShape="1">
            <a:gsLst>
              <a:gs pos="0">
                <a:schemeClr val="folHlink"/>
              </a:gs>
              <a:gs pos="100000">
                <a:schemeClr val="bg1"/>
              </a:gs>
            </a:gsLst>
            <a:lin ang="0" scaled="1"/>
          </a:gradFill>
          <a:ln w="6350" algn="ctr">
            <a:noFill/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4" name="AutoShape 19"/>
          <p:cNvSpPr>
            <a:spLocks noChangeArrowheads="1"/>
          </p:cNvSpPr>
          <p:nvPr/>
        </p:nvSpPr>
        <p:spPr bwMode="gray">
          <a:xfrm>
            <a:off x="3398838" y="5213350"/>
            <a:ext cx="4649787" cy="911225"/>
          </a:xfrm>
          <a:prstGeom prst="roundRect">
            <a:avLst>
              <a:gd name="adj" fmla="val 11505"/>
            </a:avLst>
          </a:prstGeom>
          <a:gradFill rotWithShape="1">
            <a:gsLst>
              <a:gs pos="0">
                <a:schemeClr val="accent1"/>
              </a:gs>
              <a:gs pos="100000">
                <a:schemeClr val="bg1"/>
              </a:gs>
            </a:gsLst>
            <a:lin ang="0" scaled="1"/>
          </a:gradFill>
          <a:ln w="6350" algn="ctr">
            <a:noFill/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5" name="Text Box 14"/>
          <p:cNvSpPr txBox="1">
            <a:spLocks noChangeArrowheads="1"/>
          </p:cNvSpPr>
          <p:nvPr/>
        </p:nvSpPr>
        <p:spPr bwMode="gray">
          <a:xfrm>
            <a:off x="4086225" y="2603500"/>
            <a:ext cx="3581400" cy="70326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buFontTx/>
              <a:buChar char="•"/>
            </a:pPr>
            <a:r>
              <a:rPr lang="en-US" sz="1600" b="1">
                <a:solidFill>
                  <a:srgbClr val="000000"/>
                </a:solidFill>
              </a:rPr>
              <a:t> Description of the contents</a:t>
            </a:r>
          </a:p>
          <a:p>
            <a:pPr>
              <a:spcBef>
                <a:spcPct val="50000"/>
              </a:spcBef>
              <a:buFontTx/>
              <a:buChar char="•"/>
            </a:pPr>
            <a:r>
              <a:rPr lang="en-US" sz="1600" b="1">
                <a:solidFill>
                  <a:srgbClr val="000000"/>
                </a:solidFill>
              </a:rPr>
              <a:t> Description of the contents</a:t>
            </a:r>
          </a:p>
        </p:txBody>
      </p:sp>
      <p:sp>
        <p:nvSpPr>
          <p:cNvPr id="6" name="Text Box 18"/>
          <p:cNvSpPr txBox="1">
            <a:spLocks noChangeArrowheads="1"/>
          </p:cNvSpPr>
          <p:nvPr/>
        </p:nvSpPr>
        <p:spPr bwMode="gray">
          <a:xfrm>
            <a:off x="4094163" y="3949700"/>
            <a:ext cx="3602037" cy="70326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buFontTx/>
              <a:buChar char="•"/>
            </a:pPr>
            <a:r>
              <a:rPr lang="en-US" sz="1600" b="1">
                <a:solidFill>
                  <a:srgbClr val="000000"/>
                </a:solidFill>
              </a:rPr>
              <a:t> Description of the contents</a:t>
            </a:r>
          </a:p>
          <a:p>
            <a:pPr>
              <a:spcBef>
                <a:spcPct val="50000"/>
              </a:spcBef>
              <a:buFontTx/>
              <a:buChar char="•"/>
            </a:pPr>
            <a:r>
              <a:rPr lang="en-US" sz="1600" b="1">
                <a:solidFill>
                  <a:srgbClr val="000000"/>
                </a:solidFill>
              </a:rPr>
              <a:t> Description of the contents</a:t>
            </a:r>
          </a:p>
        </p:txBody>
      </p:sp>
      <p:sp>
        <p:nvSpPr>
          <p:cNvPr id="7" name="Text Box 20"/>
          <p:cNvSpPr txBox="1">
            <a:spLocks noChangeArrowheads="1"/>
          </p:cNvSpPr>
          <p:nvPr/>
        </p:nvSpPr>
        <p:spPr bwMode="gray">
          <a:xfrm>
            <a:off x="4084638" y="5359400"/>
            <a:ext cx="3506787" cy="70326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buFontTx/>
              <a:buChar char="•"/>
            </a:pPr>
            <a:r>
              <a:rPr lang="en-US" sz="1600" b="1">
                <a:solidFill>
                  <a:srgbClr val="000000"/>
                </a:solidFill>
              </a:rPr>
              <a:t> Description of the contents</a:t>
            </a:r>
          </a:p>
          <a:p>
            <a:pPr>
              <a:spcBef>
                <a:spcPct val="50000"/>
              </a:spcBef>
              <a:buFontTx/>
              <a:buChar char="•"/>
            </a:pPr>
            <a:r>
              <a:rPr lang="en-US" sz="1600" b="1">
                <a:solidFill>
                  <a:srgbClr val="000000"/>
                </a:solidFill>
              </a:rPr>
              <a:t> Description of the contents</a:t>
            </a:r>
          </a:p>
        </p:txBody>
      </p:sp>
      <p:sp>
        <p:nvSpPr>
          <p:cNvPr id="8" name="AutoShape 21"/>
          <p:cNvSpPr>
            <a:spLocks noChangeArrowheads="1"/>
          </p:cNvSpPr>
          <p:nvPr/>
        </p:nvSpPr>
        <p:spPr bwMode="white">
          <a:xfrm>
            <a:off x="3506788" y="2762250"/>
            <a:ext cx="533400" cy="381000"/>
          </a:xfrm>
          <a:prstGeom prst="rightArrow">
            <a:avLst>
              <a:gd name="adj1" fmla="val 50000"/>
              <a:gd name="adj2" fmla="val 58333"/>
            </a:avLst>
          </a:prstGeom>
          <a:solidFill>
            <a:srgbClr val="FFFFFF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9" name="AutoShape 22"/>
          <p:cNvSpPr>
            <a:spLocks noChangeArrowheads="1"/>
          </p:cNvSpPr>
          <p:nvPr/>
        </p:nvSpPr>
        <p:spPr bwMode="white">
          <a:xfrm>
            <a:off x="3514725" y="4051300"/>
            <a:ext cx="533400" cy="381000"/>
          </a:xfrm>
          <a:prstGeom prst="rightArrow">
            <a:avLst>
              <a:gd name="adj1" fmla="val 50000"/>
              <a:gd name="adj2" fmla="val 58333"/>
            </a:avLst>
          </a:prstGeom>
          <a:solidFill>
            <a:srgbClr val="FFFFFF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0" name="AutoShape 23"/>
          <p:cNvSpPr>
            <a:spLocks noChangeArrowheads="1"/>
          </p:cNvSpPr>
          <p:nvPr/>
        </p:nvSpPr>
        <p:spPr bwMode="white">
          <a:xfrm>
            <a:off x="3505200" y="5489575"/>
            <a:ext cx="533400" cy="381000"/>
          </a:xfrm>
          <a:prstGeom prst="rightArrow">
            <a:avLst>
              <a:gd name="adj1" fmla="val 50000"/>
              <a:gd name="adj2" fmla="val 58333"/>
            </a:avLst>
          </a:prstGeom>
          <a:solidFill>
            <a:srgbClr val="FFFFFF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11" name="Group 3"/>
          <p:cNvGrpSpPr>
            <a:grpSpLocks/>
          </p:cNvGrpSpPr>
          <p:nvPr/>
        </p:nvGrpSpPr>
        <p:grpSpPr bwMode="auto">
          <a:xfrm>
            <a:off x="1219200" y="4987925"/>
            <a:ext cx="2295525" cy="1365250"/>
            <a:chOff x="471" y="272"/>
            <a:chExt cx="1161" cy="1539"/>
          </a:xfrm>
        </p:grpSpPr>
        <p:sp>
          <p:nvSpPr>
            <p:cNvPr id="12" name="Oval 4"/>
            <p:cNvSpPr>
              <a:spLocks noChangeArrowheads="1"/>
            </p:cNvSpPr>
            <p:nvPr/>
          </p:nvSpPr>
          <p:spPr bwMode="ltGray">
            <a:xfrm>
              <a:off x="471" y="1438"/>
              <a:ext cx="1159" cy="362"/>
            </a:xfrm>
            <a:prstGeom prst="ellipse">
              <a:avLst/>
            </a:prstGeom>
            <a:gradFill rotWithShape="1">
              <a:gsLst>
                <a:gs pos="0">
                  <a:srgbClr val="C1CF9D"/>
                </a:gs>
                <a:gs pos="50000">
                  <a:srgbClr val="C1CF9D">
                    <a:gamma/>
                    <a:tint val="42353"/>
                    <a:invGamma/>
                  </a:srgbClr>
                </a:gs>
                <a:gs pos="100000">
                  <a:srgbClr val="C1CF9D"/>
                </a:gs>
              </a:gsLst>
              <a:lin ang="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3" name="AutoShape 5"/>
            <p:cNvSpPr>
              <a:spLocks noChangeArrowheads="1"/>
            </p:cNvSpPr>
            <p:nvPr/>
          </p:nvSpPr>
          <p:spPr bwMode="ltGray">
            <a:xfrm>
              <a:off x="473" y="272"/>
              <a:ext cx="1159" cy="1539"/>
            </a:xfrm>
            <a:prstGeom prst="can">
              <a:avLst>
                <a:gd name="adj" fmla="val 33197"/>
              </a:avLst>
            </a:prstGeom>
            <a:gradFill rotWithShape="1">
              <a:gsLst>
                <a:gs pos="0">
                  <a:schemeClr val="accent1">
                    <a:gamma/>
                    <a:shade val="46275"/>
                    <a:invGamma/>
                  </a:schemeClr>
                </a:gs>
                <a:gs pos="50000">
                  <a:schemeClr val="accent1">
                    <a:alpha val="50000"/>
                  </a:schemeClr>
                </a:gs>
                <a:gs pos="100000">
                  <a:schemeClr val="accent1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14" name="Group 6"/>
          <p:cNvGrpSpPr>
            <a:grpSpLocks/>
          </p:cNvGrpSpPr>
          <p:nvPr/>
        </p:nvGrpSpPr>
        <p:grpSpPr bwMode="auto">
          <a:xfrm>
            <a:off x="1219200" y="3600450"/>
            <a:ext cx="2295525" cy="1365250"/>
            <a:chOff x="471" y="272"/>
            <a:chExt cx="1161" cy="1539"/>
          </a:xfrm>
        </p:grpSpPr>
        <p:sp>
          <p:nvSpPr>
            <p:cNvPr id="15" name="Oval 7"/>
            <p:cNvSpPr>
              <a:spLocks noChangeArrowheads="1"/>
            </p:cNvSpPr>
            <p:nvPr/>
          </p:nvSpPr>
          <p:spPr bwMode="ltGray">
            <a:xfrm>
              <a:off x="471" y="1438"/>
              <a:ext cx="1159" cy="362"/>
            </a:xfrm>
            <a:prstGeom prst="ellipse">
              <a:avLst/>
            </a:prstGeom>
            <a:gradFill rotWithShape="1">
              <a:gsLst>
                <a:gs pos="0">
                  <a:srgbClr val="C1CF9D"/>
                </a:gs>
                <a:gs pos="50000">
                  <a:srgbClr val="C1CF9D">
                    <a:gamma/>
                    <a:tint val="42353"/>
                    <a:invGamma/>
                  </a:srgbClr>
                </a:gs>
                <a:gs pos="100000">
                  <a:srgbClr val="C1CF9D"/>
                </a:gs>
              </a:gsLst>
              <a:lin ang="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6" name="AutoShape 8"/>
            <p:cNvSpPr>
              <a:spLocks noChangeArrowheads="1"/>
            </p:cNvSpPr>
            <p:nvPr/>
          </p:nvSpPr>
          <p:spPr bwMode="ltGray">
            <a:xfrm>
              <a:off x="473" y="272"/>
              <a:ext cx="1159" cy="1539"/>
            </a:xfrm>
            <a:prstGeom prst="can">
              <a:avLst>
                <a:gd name="adj" fmla="val 33197"/>
              </a:avLst>
            </a:prstGeom>
            <a:gradFill rotWithShape="1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>
                    <a:alpha val="50000"/>
                  </a:schemeClr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17" name="Group 9"/>
          <p:cNvGrpSpPr>
            <a:grpSpLocks/>
          </p:cNvGrpSpPr>
          <p:nvPr/>
        </p:nvGrpSpPr>
        <p:grpSpPr bwMode="auto">
          <a:xfrm>
            <a:off x="1219200" y="2228850"/>
            <a:ext cx="2295525" cy="1365250"/>
            <a:chOff x="471" y="272"/>
            <a:chExt cx="1161" cy="1539"/>
          </a:xfrm>
        </p:grpSpPr>
        <p:sp>
          <p:nvSpPr>
            <p:cNvPr id="18" name="Oval 10"/>
            <p:cNvSpPr>
              <a:spLocks noChangeArrowheads="1"/>
            </p:cNvSpPr>
            <p:nvPr/>
          </p:nvSpPr>
          <p:spPr bwMode="ltGray">
            <a:xfrm>
              <a:off x="471" y="1438"/>
              <a:ext cx="1159" cy="362"/>
            </a:xfrm>
            <a:prstGeom prst="ellipse">
              <a:avLst/>
            </a:prstGeom>
            <a:gradFill rotWithShape="1">
              <a:gsLst>
                <a:gs pos="0">
                  <a:srgbClr val="C1CF9D"/>
                </a:gs>
                <a:gs pos="50000">
                  <a:srgbClr val="C1CF9D">
                    <a:gamma/>
                    <a:tint val="42353"/>
                    <a:invGamma/>
                  </a:srgbClr>
                </a:gs>
                <a:gs pos="100000">
                  <a:srgbClr val="C1CF9D"/>
                </a:gs>
              </a:gsLst>
              <a:lin ang="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9" name="AutoShape 11"/>
            <p:cNvSpPr>
              <a:spLocks noChangeArrowheads="1"/>
            </p:cNvSpPr>
            <p:nvPr/>
          </p:nvSpPr>
          <p:spPr bwMode="ltGray">
            <a:xfrm>
              <a:off x="473" y="272"/>
              <a:ext cx="1159" cy="1539"/>
            </a:xfrm>
            <a:prstGeom prst="can">
              <a:avLst>
                <a:gd name="adj" fmla="val 33197"/>
              </a:avLst>
            </a:prstGeom>
            <a:gradFill rotWithShape="1">
              <a:gsLst>
                <a:gs pos="0">
                  <a:schemeClr val="accent2">
                    <a:gamma/>
                    <a:shade val="46275"/>
                    <a:invGamma/>
                  </a:schemeClr>
                </a:gs>
                <a:gs pos="50000">
                  <a:schemeClr val="accent2">
                    <a:alpha val="50000"/>
                  </a:schemeClr>
                </a:gs>
                <a:gs pos="100000">
                  <a:schemeClr val="accent2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20" name="Text Box 13"/>
          <p:cNvSpPr txBox="1">
            <a:spLocks noChangeArrowheads="1"/>
          </p:cNvSpPr>
          <p:nvPr/>
        </p:nvSpPr>
        <p:spPr bwMode="black">
          <a:xfrm>
            <a:off x="1301750" y="2822575"/>
            <a:ext cx="2128838" cy="3968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rgbClr val="FFFFFF"/>
                </a:solidFill>
              </a:rPr>
              <a:t>  Content Title</a:t>
            </a:r>
          </a:p>
        </p:txBody>
      </p:sp>
      <p:sp>
        <p:nvSpPr>
          <p:cNvPr id="21" name="Text Box 15"/>
          <p:cNvSpPr txBox="1">
            <a:spLocks noChangeArrowheads="1"/>
          </p:cNvSpPr>
          <p:nvPr/>
        </p:nvSpPr>
        <p:spPr bwMode="black">
          <a:xfrm>
            <a:off x="1301750" y="4198938"/>
            <a:ext cx="2128838" cy="3968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rgbClr val="FFFFFF"/>
                </a:solidFill>
              </a:rPr>
              <a:t>  Content Title</a:t>
            </a:r>
          </a:p>
        </p:txBody>
      </p:sp>
      <p:sp>
        <p:nvSpPr>
          <p:cNvPr id="22" name="Text Box 16"/>
          <p:cNvSpPr txBox="1">
            <a:spLocks noChangeArrowheads="1"/>
          </p:cNvSpPr>
          <p:nvPr/>
        </p:nvSpPr>
        <p:spPr bwMode="black">
          <a:xfrm>
            <a:off x="1301750" y="5621338"/>
            <a:ext cx="2128838" cy="3968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rgbClr val="FFFFFF"/>
                </a:solidFill>
              </a:rPr>
              <a:t>  Content Title</a:t>
            </a:r>
          </a:p>
        </p:txBody>
      </p:sp>
    </p:spTree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32"/>
          <p:cNvSpPr>
            <a:spLocks noChangeArrowheads="1"/>
          </p:cNvSpPr>
          <p:nvPr/>
        </p:nvSpPr>
        <p:spPr bwMode="gray">
          <a:xfrm>
            <a:off x="5129188" y="4594210"/>
            <a:ext cx="3429000" cy="609600"/>
          </a:xfrm>
          <a:prstGeom prst="roundRect">
            <a:avLst>
              <a:gd name="adj" fmla="val 16667"/>
            </a:avLst>
          </a:prstGeom>
          <a:solidFill>
            <a:srgbClr val="FFFFFF">
              <a:alpha val="80000"/>
            </a:srgbClr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3" name="AutoShape 31"/>
          <p:cNvSpPr>
            <a:spLocks noChangeArrowheads="1"/>
          </p:cNvSpPr>
          <p:nvPr/>
        </p:nvSpPr>
        <p:spPr bwMode="gray">
          <a:xfrm>
            <a:off x="5129188" y="3897298"/>
            <a:ext cx="3429000" cy="609600"/>
          </a:xfrm>
          <a:prstGeom prst="roundRect">
            <a:avLst>
              <a:gd name="adj" fmla="val 16667"/>
            </a:avLst>
          </a:prstGeom>
          <a:solidFill>
            <a:srgbClr val="FFFFFF">
              <a:alpha val="80000"/>
            </a:srgbClr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4" name="AutoShape 30"/>
          <p:cNvSpPr>
            <a:spLocks noChangeArrowheads="1"/>
          </p:cNvSpPr>
          <p:nvPr/>
        </p:nvSpPr>
        <p:spPr bwMode="gray">
          <a:xfrm>
            <a:off x="5129188" y="3211498"/>
            <a:ext cx="3429000" cy="609600"/>
          </a:xfrm>
          <a:prstGeom prst="roundRect">
            <a:avLst>
              <a:gd name="adj" fmla="val 16667"/>
            </a:avLst>
          </a:prstGeom>
          <a:solidFill>
            <a:srgbClr val="FFFFFF">
              <a:alpha val="80000"/>
            </a:srgbClr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5" name="AutoShape 29"/>
          <p:cNvSpPr>
            <a:spLocks noChangeArrowheads="1"/>
          </p:cNvSpPr>
          <p:nvPr/>
        </p:nvSpPr>
        <p:spPr bwMode="gray">
          <a:xfrm>
            <a:off x="5129188" y="2505060"/>
            <a:ext cx="3429000" cy="609600"/>
          </a:xfrm>
          <a:prstGeom prst="roundRect">
            <a:avLst>
              <a:gd name="adj" fmla="val 16667"/>
            </a:avLst>
          </a:prstGeom>
          <a:solidFill>
            <a:srgbClr val="FFFFFF">
              <a:alpha val="80000"/>
            </a:srgbClr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6" name="AutoShape 3"/>
          <p:cNvSpPr>
            <a:spLocks noChangeArrowheads="1"/>
          </p:cNvSpPr>
          <p:nvPr/>
        </p:nvSpPr>
        <p:spPr bwMode="gray">
          <a:xfrm flipH="1">
            <a:off x="3328963" y="2208198"/>
            <a:ext cx="906462" cy="835025"/>
          </a:xfrm>
          <a:prstGeom prst="curvedRightArrow">
            <a:avLst>
              <a:gd name="adj1" fmla="val 16542"/>
              <a:gd name="adj2" fmla="val 38977"/>
              <a:gd name="adj3" fmla="val 30823"/>
            </a:avLst>
          </a:prstGeom>
          <a:gradFill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7" name="AutoShape 4"/>
          <p:cNvSpPr>
            <a:spLocks noChangeArrowheads="1"/>
          </p:cNvSpPr>
          <p:nvPr/>
        </p:nvSpPr>
        <p:spPr bwMode="gray">
          <a:xfrm>
            <a:off x="1422375" y="2244710"/>
            <a:ext cx="906463" cy="835025"/>
          </a:xfrm>
          <a:prstGeom prst="curvedRightArrow">
            <a:avLst>
              <a:gd name="adj1" fmla="val 19583"/>
              <a:gd name="adj2" fmla="val 44676"/>
              <a:gd name="adj3" fmla="val 30647"/>
            </a:avLst>
          </a:prstGeom>
          <a:gradFill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8" name="Group 5"/>
          <p:cNvGrpSpPr>
            <a:grpSpLocks/>
          </p:cNvGrpSpPr>
          <p:nvPr/>
        </p:nvGrpSpPr>
        <p:grpSpPr bwMode="auto">
          <a:xfrm>
            <a:off x="1362050" y="3251185"/>
            <a:ext cx="2733675" cy="2771775"/>
            <a:chOff x="862" y="713"/>
            <a:chExt cx="3780" cy="3490"/>
          </a:xfrm>
        </p:grpSpPr>
        <p:grpSp>
          <p:nvGrpSpPr>
            <p:cNvPr id="9" name="Group 6"/>
            <p:cNvGrpSpPr>
              <a:grpSpLocks/>
            </p:cNvGrpSpPr>
            <p:nvPr/>
          </p:nvGrpSpPr>
          <p:grpSpPr bwMode="auto">
            <a:xfrm>
              <a:off x="1082" y="2210"/>
              <a:ext cx="3406" cy="1993"/>
              <a:chOff x="1082" y="2355"/>
              <a:chExt cx="3406" cy="1993"/>
            </a:xfrm>
          </p:grpSpPr>
          <p:sp>
            <p:nvSpPr>
              <p:cNvPr id="22" name="Freeform 7"/>
              <p:cNvSpPr>
                <a:spLocks/>
              </p:cNvSpPr>
              <p:nvPr/>
            </p:nvSpPr>
            <p:spPr bwMode="gray">
              <a:xfrm>
                <a:off x="1082" y="3026"/>
                <a:ext cx="1338" cy="1322"/>
              </a:xfrm>
              <a:custGeom>
                <a:avLst/>
                <a:gdLst/>
                <a:ahLst/>
                <a:cxnLst>
                  <a:cxn ang="0">
                    <a:pos x="51" y="367"/>
                  </a:cxn>
                  <a:cxn ang="0">
                    <a:pos x="1323" y="1322"/>
                  </a:cxn>
                  <a:cxn ang="0">
                    <a:pos x="1323" y="974"/>
                  </a:cxn>
                  <a:cxn ang="0">
                    <a:pos x="0" y="0"/>
                  </a:cxn>
                  <a:cxn ang="0">
                    <a:pos x="51" y="367"/>
                  </a:cxn>
                </a:cxnLst>
                <a:rect l="0" t="0" r="r" b="b"/>
                <a:pathLst>
                  <a:path w="1323" h="1322">
                    <a:moveTo>
                      <a:pt x="51" y="367"/>
                    </a:moveTo>
                    <a:lnTo>
                      <a:pt x="1323" y="1322"/>
                    </a:lnTo>
                    <a:lnTo>
                      <a:pt x="1323" y="974"/>
                    </a:lnTo>
                    <a:lnTo>
                      <a:pt x="0" y="0"/>
                    </a:lnTo>
                    <a:lnTo>
                      <a:pt x="51" y="367"/>
                    </a:lnTo>
                    <a:close/>
                  </a:path>
                </a:pathLst>
              </a:custGeom>
              <a:solidFill>
                <a:srgbClr val="808080"/>
              </a:solidFill>
              <a:ln w="9525" cap="flat" cmpd="sng">
                <a:noFill/>
                <a:prstDash val="solid"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3" name="Freeform 8"/>
              <p:cNvSpPr>
                <a:spLocks/>
              </p:cNvSpPr>
              <p:nvPr/>
            </p:nvSpPr>
            <p:spPr bwMode="gray">
              <a:xfrm>
                <a:off x="2405" y="2924"/>
                <a:ext cx="2083" cy="1418"/>
              </a:xfrm>
              <a:custGeom>
                <a:avLst/>
                <a:gdLst/>
                <a:ahLst/>
                <a:cxnLst>
                  <a:cxn ang="0">
                    <a:pos x="0" y="1070"/>
                  </a:cxn>
                  <a:cxn ang="0">
                    <a:pos x="2083" y="0"/>
                  </a:cxn>
                  <a:cxn ang="0">
                    <a:pos x="2045" y="355"/>
                  </a:cxn>
                  <a:cxn ang="0">
                    <a:pos x="7" y="1418"/>
                  </a:cxn>
                  <a:cxn ang="0">
                    <a:pos x="0" y="1070"/>
                  </a:cxn>
                </a:cxnLst>
                <a:rect l="0" t="0" r="r" b="b"/>
                <a:pathLst>
                  <a:path w="2083" h="1418">
                    <a:moveTo>
                      <a:pt x="0" y="1070"/>
                    </a:moveTo>
                    <a:lnTo>
                      <a:pt x="2083" y="0"/>
                    </a:lnTo>
                    <a:lnTo>
                      <a:pt x="2045" y="355"/>
                    </a:lnTo>
                    <a:lnTo>
                      <a:pt x="7" y="1418"/>
                    </a:lnTo>
                    <a:lnTo>
                      <a:pt x="0" y="1070"/>
                    </a:lnTo>
                    <a:close/>
                  </a:path>
                </a:pathLst>
              </a:custGeom>
              <a:solidFill>
                <a:schemeClr val="hlink"/>
              </a:solidFill>
              <a:ln w="9525" cap="flat" cmpd="sng">
                <a:noFill/>
                <a:prstDash val="solid"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4" name="Freeform 9"/>
              <p:cNvSpPr>
                <a:spLocks/>
              </p:cNvSpPr>
              <p:nvPr/>
            </p:nvSpPr>
            <p:spPr bwMode="gray">
              <a:xfrm>
                <a:off x="1082" y="2355"/>
                <a:ext cx="3406" cy="1639"/>
              </a:xfrm>
              <a:custGeom>
                <a:avLst/>
                <a:gdLst/>
                <a:ahLst/>
                <a:cxnLst>
                  <a:cxn ang="0">
                    <a:pos x="1323" y="1639"/>
                  </a:cxn>
                  <a:cxn ang="0">
                    <a:pos x="0" y="671"/>
                  </a:cxn>
                  <a:cxn ang="0">
                    <a:pos x="1969" y="0"/>
                  </a:cxn>
                  <a:cxn ang="0">
                    <a:pos x="3406" y="569"/>
                  </a:cxn>
                  <a:cxn ang="0">
                    <a:pos x="1323" y="1639"/>
                  </a:cxn>
                </a:cxnLst>
                <a:rect l="0" t="0" r="r" b="b"/>
                <a:pathLst>
                  <a:path w="3406" h="1639">
                    <a:moveTo>
                      <a:pt x="1323" y="1639"/>
                    </a:moveTo>
                    <a:lnTo>
                      <a:pt x="0" y="671"/>
                    </a:lnTo>
                    <a:lnTo>
                      <a:pt x="1969" y="0"/>
                    </a:lnTo>
                    <a:lnTo>
                      <a:pt x="3406" y="569"/>
                    </a:lnTo>
                    <a:lnTo>
                      <a:pt x="1323" y="1639"/>
                    </a:lnTo>
                    <a:close/>
                  </a:path>
                </a:pathLst>
              </a:custGeom>
              <a:solidFill>
                <a:srgbClr val="969696"/>
              </a:solidFill>
              <a:ln w="9525" cap="flat" cmpd="sng">
                <a:noFill/>
                <a:prstDash val="solid"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grpSp>
          <p:nvGrpSpPr>
            <p:cNvPr id="10" name="Group 10"/>
            <p:cNvGrpSpPr>
              <a:grpSpLocks/>
            </p:cNvGrpSpPr>
            <p:nvPr/>
          </p:nvGrpSpPr>
          <p:grpSpPr bwMode="auto">
            <a:xfrm>
              <a:off x="1009" y="1723"/>
              <a:ext cx="3528" cy="1993"/>
              <a:chOff x="1082" y="2355"/>
              <a:chExt cx="3406" cy="1993"/>
            </a:xfrm>
          </p:grpSpPr>
          <p:sp>
            <p:nvSpPr>
              <p:cNvPr id="19" name="Freeform 11"/>
              <p:cNvSpPr>
                <a:spLocks/>
              </p:cNvSpPr>
              <p:nvPr/>
            </p:nvSpPr>
            <p:spPr bwMode="gray">
              <a:xfrm>
                <a:off x="1082" y="3026"/>
                <a:ext cx="1338" cy="1322"/>
              </a:xfrm>
              <a:custGeom>
                <a:avLst/>
                <a:gdLst/>
                <a:ahLst/>
                <a:cxnLst>
                  <a:cxn ang="0">
                    <a:pos x="51" y="367"/>
                  </a:cxn>
                  <a:cxn ang="0">
                    <a:pos x="1323" y="1322"/>
                  </a:cxn>
                  <a:cxn ang="0">
                    <a:pos x="1323" y="974"/>
                  </a:cxn>
                  <a:cxn ang="0">
                    <a:pos x="0" y="0"/>
                  </a:cxn>
                  <a:cxn ang="0">
                    <a:pos x="51" y="367"/>
                  </a:cxn>
                </a:cxnLst>
                <a:rect l="0" t="0" r="r" b="b"/>
                <a:pathLst>
                  <a:path w="1323" h="1322">
                    <a:moveTo>
                      <a:pt x="51" y="367"/>
                    </a:moveTo>
                    <a:lnTo>
                      <a:pt x="1323" y="1322"/>
                    </a:lnTo>
                    <a:lnTo>
                      <a:pt x="1323" y="974"/>
                    </a:lnTo>
                    <a:lnTo>
                      <a:pt x="0" y="0"/>
                    </a:lnTo>
                    <a:lnTo>
                      <a:pt x="51" y="367"/>
                    </a:lnTo>
                    <a:close/>
                  </a:path>
                </a:pathLst>
              </a:custGeom>
              <a:solidFill>
                <a:srgbClr val="B2B2B2"/>
              </a:solidFill>
              <a:ln w="9525" cap="flat" cmpd="sng">
                <a:noFill/>
                <a:prstDash val="solid"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0" name="Freeform 12"/>
              <p:cNvSpPr>
                <a:spLocks/>
              </p:cNvSpPr>
              <p:nvPr/>
            </p:nvSpPr>
            <p:spPr bwMode="gray">
              <a:xfrm>
                <a:off x="2405" y="2924"/>
                <a:ext cx="2083" cy="1418"/>
              </a:xfrm>
              <a:custGeom>
                <a:avLst/>
                <a:gdLst/>
                <a:ahLst/>
                <a:cxnLst>
                  <a:cxn ang="0">
                    <a:pos x="0" y="1070"/>
                  </a:cxn>
                  <a:cxn ang="0">
                    <a:pos x="2083" y="0"/>
                  </a:cxn>
                  <a:cxn ang="0">
                    <a:pos x="2045" y="355"/>
                  </a:cxn>
                  <a:cxn ang="0">
                    <a:pos x="7" y="1418"/>
                  </a:cxn>
                  <a:cxn ang="0">
                    <a:pos x="0" y="1070"/>
                  </a:cxn>
                </a:cxnLst>
                <a:rect l="0" t="0" r="r" b="b"/>
                <a:pathLst>
                  <a:path w="2083" h="1418">
                    <a:moveTo>
                      <a:pt x="0" y="1070"/>
                    </a:moveTo>
                    <a:lnTo>
                      <a:pt x="2083" y="0"/>
                    </a:lnTo>
                    <a:lnTo>
                      <a:pt x="2045" y="355"/>
                    </a:lnTo>
                    <a:lnTo>
                      <a:pt x="7" y="1418"/>
                    </a:lnTo>
                    <a:lnTo>
                      <a:pt x="0" y="107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noFill/>
                <a:prstDash val="solid"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1" name="Freeform 13"/>
              <p:cNvSpPr>
                <a:spLocks/>
              </p:cNvSpPr>
              <p:nvPr/>
            </p:nvSpPr>
            <p:spPr bwMode="gray">
              <a:xfrm>
                <a:off x="1082" y="2355"/>
                <a:ext cx="3406" cy="1639"/>
              </a:xfrm>
              <a:custGeom>
                <a:avLst/>
                <a:gdLst/>
                <a:ahLst/>
                <a:cxnLst>
                  <a:cxn ang="0">
                    <a:pos x="1323" y="1639"/>
                  </a:cxn>
                  <a:cxn ang="0">
                    <a:pos x="0" y="671"/>
                  </a:cxn>
                  <a:cxn ang="0">
                    <a:pos x="1969" y="0"/>
                  </a:cxn>
                  <a:cxn ang="0">
                    <a:pos x="3406" y="569"/>
                  </a:cxn>
                  <a:cxn ang="0">
                    <a:pos x="1323" y="1639"/>
                  </a:cxn>
                </a:cxnLst>
                <a:rect l="0" t="0" r="r" b="b"/>
                <a:pathLst>
                  <a:path w="3406" h="1639">
                    <a:moveTo>
                      <a:pt x="1323" y="1639"/>
                    </a:moveTo>
                    <a:lnTo>
                      <a:pt x="0" y="671"/>
                    </a:lnTo>
                    <a:lnTo>
                      <a:pt x="1969" y="0"/>
                    </a:lnTo>
                    <a:lnTo>
                      <a:pt x="3406" y="569"/>
                    </a:lnTo>
                    <a:lnTo>
                      <a:pt x="1323" y="1639"/>
                    </a:lnTo>
                    <a:close/>
                  </a:path>
                </a:pathLst>
              </a:custGeom>
              <a:solidFill>
                <a:srgbClr val="B4B4B4"/>
              </a:solidFill>
              <a:ln w="9525" cap="flat" cmpd="sng">
                <a:noFill/>
                <a:prstDash val="solid"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grpSp>
          <p:nvGrpSpPr>
            <p:cNvPr id="11" name="Group 14"/>
            <p:cNvGrpSpPr>
              <a:grpSpLocks/>
            </p:cNvGrpSpPr>
            <p:nvPr/>
          </p:nvGrpSpPr>
          <p:grpSpPr bwMode="auto">
            <a:xfrm>
              <a:off x="935" y="1219"/>
              <a:ext cx="3653" cy="1993"/>
              <a:chOff x="1082" y="2355"/>
              <a:chExt cx="3406" cy="1993"/>
            </a:xfrm>
          </p:grpSpPr>
          <p:sp>
            <p:nvSpPr>
              <p:cNvPr id="16" name="Freeform 15"/>
              <p:cNvSpPr>
                <a:spLocks/>
              </p:cNvSpPr>
              <p:nvPr/>
            </p:nvSpPr>
            <p:spPr bwMode="gray">
              <a:xfrm>
                <a:off x="1082" y="3026"/>
                <a:ext cx="1338" cy="1322"/>
              </a:xfrm>
              <a:custGeom>
                <a:avLst/>
                <a:gdLst/>
                <a:ahLst/>
                <a:cxnLst>
                  <a:cxn ang="0">
                    <a:pos x="51" y="367"/>
                  </a:cxn>
                  <a:cxn ang="0">
                    <a:pos x="1323" y="1322"/>
                  </a:cxn>
                  <a:cxn ang="0">
                    <a:pos x="1323" y="974"/>
                  </a:cxn>
                  <a:cxn ang="0">
                    <a:pos x="0" y="0"/>
                  </a:cxn>
                  <a:cxn ang="0">
                    <a:pos x="51" y="367"/>
                  </a:cxn>
                </a:cxnLst>
                <a:rect l="0" t="0" r="r" b="b"/>
                <a:pathLst>
                  <a:path w="1323" h="1322">
                    <a:moveTo>
                      <a:pt x="51" y="367"/>
                    </a:moveTo>
                    <a:lnTo>
                      <a:pt x="1323" y="1322"/>
                    </a:lnTo>
                    <a:lnTo>
                      <a:pt x="1323" y="974"/>
                    </a:lnTo>
                    <a:lnTo>
                      <a:pt x="0" y="0"/>
                    </a:lnTo>
                    <a:lnTo>
                      <a:pt x="51" y="367"/>
                    </a:lnTo>
                    <a:close/>
                  </a:path>
                </a:pathLst>
              </a:custGeom>
              <a:solidFill>
                <a:srgbClr val="C0C0C0"/>
              </a:solidFill>
              <a:ln w="9525" cap="flat" cmpd="sng">
                <a:noFill/>
                <a:prstDash val="solid"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gray">
              <a:xfrm>
                <a:off x="2405" y="2924"/>
                <a:ext cx="2083" cy="1418"/>
              </a:xfrm>
              <a:custGeom>
                <a:avLst/>
                <a:gdLst/>
                <a:ahLst/>
                <a:cxnLst>
                  <a:cxn ang="0">
                    <a:pos x="0" y="1070"/>
                  </a:cxn>
                  <a:cxn ang="0">
                    <a:pos x="2083" y="0"/>
                  </a:cxn>
                  <a:cxn ang="0">
                    <a:pos x="2045" y="355"/>
                  </a:cxn>
                  <a:cxn ang="0">
                    <a:pos x="7" y="1418"/>
                  </a:cxn>
                  <a:cxn ang="0">
                    <a:pos x="0" y="1070"/>
                  </a:cxn>
                </a:cxnLst>
                <a:rect l="0" t="0" r="r" b="b"/>
                <a:pathLst>
                  <a:path w="2083" h="1418">
                    <a:moveTo>
                      <a:pt x="0" y="1070"/>
                    </a:moveTo>
                    <a:lnTo>
                      <a:pt x="2083" y="0"/>
                    </a:lnTo>
                    <a:lnTo>
                      <a:pt x="2045" y="355"/>
                    </a:lnTo>
                    <a:lnTo>
                      <a:pt x="7" y="1418"/>
                    </a:lnTo>
                    <a:lnTo>
                      <a:pt x="0" y="107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 cap="flat" cmpd="sng">
                <a:noFill/>
                <a:prstDash val="solid"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8" name="Freeform 17"/>
              <p:cNvSpPr>
                <a:spLocks/>
              </p:cNvSpPr>
              <p:nvPr/>
            </p:nvSpPr>
            <p:spPr bwMode="gray">
              <a:xfrm>
                <a:off x="1082" y="2355"/>
                <a:ext cx="3406" cy="1639"/>
              </a:xfrm>
              <a:custGeom>
                <a:avLst/>
                <a:gdLst/>
                <a:ahLst/>
                <a:cxnLst>
                  <a:cxn ang="0">
                    <a:pos x="1323" y="1639"/>
                  </a:cxn>
                  <a:cxn ang="0">
                    <a:pos x="0" y="671"/>
                  </a:cxn>
                  <a:cxn ang="0">
                    <a:pos x="1969" y="0"/>
                  </a:cxn>
                  <a:cxn ang="0">
                    <a:pos x="3406" y="569"/>
                  </a:cxn>
                  <a:cxn ang="0">
                    <a:pos x="1323" y="1639"/>
                  </a:cxn>
                </a:cxnLst>
                <a:rect l="0" t="0" r="r" b="b"/>
                <a:pathLst>
                  <a:path w="3406" h="1639">
                    <a:moveTo>
                      <a:pt x="1323" y="1639"/>
                    </a:moveTo>
                    <a:lnTo>
                      <a:pt x="0" y="671"/>
                    </a:lnTo>
                    <a:lnTo>
                      <a:pt x="1969" y="0"/>
                    </a:lnTo>
                    <a:lnTo>
                      <a:pt x="3406" y="569"/>
                    </a:lnTo>
                    <a:lnTo>
                      <a:pt x="1323" y="1639"/>
                    </a:lnTo>
                    <a:close/>
                  </a:path>
                </a:pathLst>
              </a:custGeom>
              <a:solidFill>
                <a:srgbClr val="DDDDDD"/>
              </a:solidFill>
              <a:ln w="9525" cap="flat" cmpd="sng">
                <a:noFill/>
                <a:prstDash val="solid"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grpSp>
          <p:nvGrpSpPr>
            <p:cNvPr id="12" name="Group 18"/>
            <p:cNvGrpSpPr>
              <a:grpSpLocks/>
            </p:cNvGrpSpPr>
            <p:nvPr/>
          </p:nvGrpSpPr>
          <p:grpSpPr bwMode="auto">
            <a:xfrm>
              <a:off x="862" y="713"/>
              <a:ext cx="3780" cy="1993"/>
              <a:chOff x="1082" y="2355"/>
              <a:chExt cx="3406" cy="1993"/>
            </a:xfrm>
          </p:grpSpPr>
          <p:sp>
            <p:nvSpPr>
              <p:cNvPr id="13" name="Freeform 19"/>
              <p:cNvSpPr>
                <a:spLocks/>
              </p:cNvSpPr>
              <p:nvPr/>
            </p:nvSpPr>
            <p:spPr bwMode="gray">
              <a:xfrm>
                <a:off x="1082" y="3026"/>
                <a:ext cx="1338" cy="1322"/>
              </a:xfrm>
              <a:custGeom>
                <a:avLst/>
                <a:gdLst/>
                <a:ahLst/>
                <a:cxnLst>
                  <a:cxn ang="0">
                    <a:pos x="51" y="367"/>
                  </a:cxn>
                  <a:cxn ang="0">
                    <a:pos x="1323" y="1322"/>
                  </a:cxn>
                  <a:cxn ang="0">
                    <a:pos x="1323" y="974"/>
                  </a:cxn>
                  <a:cxn ang="0">
                    <a:pos x="0" y="0"/>
                  </a:cxn>
                  <a:cxn ang="0">
                    <a:pos x="51" y="367"/>
                  </a:cxn>
                </a:cxnLst>
                <a:rect l="0" t="0" r="r" b="b"/>
                <a:pathLst>
                  <a:path w="1323" h="1322">
                    <a:moveTo>
                      <a:pt x="51" y="367"/>
                    </a:moveTo>
                    <a:lnTo>
                      <a:pt x="1323" y="1322"/>
                    </a:lnTo>
                    <a:lnTo>
                      <a:pt x="1323" y="974"/>
                    </a:lnTo>
                    <a:lnTo>
                      <a:pt x="0" y="0"/>
                    </a:lnTo>
                    <a:lnTo>
                      <a:pt x="51" y="367"/>
                    </a:lnTo>
                    <a:close/>
                  </a:path>
                </a:pathLst>
              </a:custGeom>
              <a:solidFill>
                <a:srgbClr val="DDDDDD"/>
              </a:solidFill>
              <a:ln w="9525" cap="flat" cmpd="sng">
                <a:noFill/>
                <a:prstDash val="solid"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" name="Freeform 20"/>
              <p:cNvSpPr>
                <a:spLocks/>
              </p:cNvSpPr>
              <p:nvPr/>
            </p:nvSpPr>
            <p:spPr bwMode="gray">
              <a:xfrm>
                <a:off x="2405" y="2924"/>
                <a:ext cx="2083" cy="1418"/>
              </a:xfrm>
              <a:custGeom>
                <a:avLst/>
                <a:gdLst/>
                <a:ahLst/>
                <a:cxnLst>
                  <a:cxn ang="0">
                    <a:pos x="0" y="1070"/>
                  </a:cxn>
                  <a:cxn ang="0">
                    <a:pos x="2083" y="0"/>
                  </a:cxn>
                  <a:cxn ang="0">
                    <a:pos x="2045" y="355"/>
                  </a:cxn>
                  <a:cxn ang="0">
                    <a:pos x="7" y="1418"/>
                  </a:cxn>
                  <a:cxn ang="0">
                    <a:pos x="0" y="1070"/>
                  </a:cxn>
                </a:cxnLst>
                <a:rect l="0" t="0" r="r" b="b"/>
                <a:pathLst>
                  <a:path w="2083" h="1418">
                    <a:moveTo>
                      <a:pt x="0" y="1070"/>
                    </a:moveTo>
                    <a:lnTo>
                      <a:pt x="2083" y="0"/>
                    </a:lnTo>
                    <a:lnTo>
                      <a:pt x="2045" y="355"/>
                    </a:lnTo>
                    <a:lnTo>
                      <a:pt x="7" y="1418"/>
                    </a:lnTo>
                    <a:lnTo>
                      <a:pt x="0" y="107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 cmpd="sng">
                <a:noFill/>
                <a:prstDash val="solid"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5" name="Freeform 21"/>
              <p:cNvSpPr>
                <a:spLocks/>
              </p:cNvSpPr>
              <p:nvPr/>
            </p:nvSpPr>
            <p:spPr bwMode="gray">
              <a:xfrm>
                <a:off x="1082" y="2355"/>
                <a:ext cx="3406" cy="1639"/>
              </a:xfrm>
              <a:custGeom>
                <a:avLst/>
                <a:gdLst/>
                <a:ahLst/>
                <a:cxnLst>
                  <a:cxn ang="0">
                    <a:pos x="1323" y="1639"/>
                  </a:cxn>
                  <a:cxn ang="0">
                    <a:pos x="0" y="671"/>
                  </a:cxn>
                  <a:cxn ang="0">
                    <a:pos x="1969" y="0"/>
                  </a:cxn>
                  <a:cxn ang="0">
                    <a:pos x="3406" y="569"/>
                  </a:cxn>
                  <a:cxn ang="0">
                    <a:pos x="1323" y="1639"/>
                  </a:cxn>
                </a:cxnLst>
                <a:rect l="0" t="0" r="r" b="b"/>
                <a:pathLst>
                  <a:path w="3406" h="1639">
                    <a:moveTo>
                      <a:pt x="1323" y="1639"/>
                    </a:moveTo>
                    <a:lnTo>
                      <a:pt x="0" y="671"/>
                    </a:lnTo>
                    <a:lnTo>
                      <a:pt x="1969" y="0"/>
                    </a:lnTo>
                    <a:lnTo>
                      <a:pt x="3406" y="569"/>
                    </a:lnTo>
                    <a:lnTo>
                      <a:pt x="1323" y="163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8F8F8">
                      <a:gamma/>
                      <a:shade val="86275"/>
                      <a:invGamma/>
                    </a:srgbClr>
                  </a:gs>
                  <a:gs pos="100000">
                    <a:srgbClr val="F8F8F8"/>
                  </a:gs>
                </a:gsLst>
                <a:lin ang="5400000" scaled="1"/>
              </a:gradFill>
              <a:ln w="9525" cap="flat" cmpd="sng">
                <a:noFill/>
                <a:prstDash val="solid"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</p:grpSp>
      </p:grpSp>
      <p:sp>
        <p:nvSpPr>
          <p:cNvPr id="25" name="AutoShape 22"/>
          <p:cNvSpPr>
            <a:spLocks/>
          </p:cNvSpPr>
          <p:nvPr/>
        </p:nvSpPr>
        <p:spPr bwMode="blackWhite">
          <a:xfrm>
            <a:off x="5103788" y="2559035"/>
            <a:ext cx="3563937" cy="515938"/>
          </a:xfrm>
          <a:prstGeom prst="callout2">
            <a:avLst>
              <a:gd name="adj1" fmla="val 22153"/>
              <a:gd name="adj2" fmla="val -2139"/>
              <a:gd name="adj3" fmla="val 22153"/>
              <a:gd name="adj4" fmla="val -13361"/>
              <a:gd name="adj5" fmla="val 265847"/>
              <a:gd name="adj6" fmla="val -25167"/>
            </a:avLst>
          </a:prstGeom>
          <a:noFill/>
          <a:ln w="9525">
            <a:solidFill>
              <a:srgbClr val="000000"/>
            </a:solidFill>
            <a:miter lim="800000"/>
            <a:headEnd type="diamond" w="med" len="med"/>
            <a:tailEnd/>
          </a:ln>
          <a:effectLst/>
        </p:spPr>
        <p:txBody>
          <a:bodyPr anchor="ctr"/>
          <a:lstStyle/>
          <a:p>
            <a:pPr eaLnBrk="0" hangingPunct="0"/>
            <a:r>
              <a:rPr lang="en-US" b="1">
                <a:solidFill>
                  <a:schemeClr val="accent2"/>
                </a:solidFill>
              </a:rPr>
              <a:t>Describe a vision of company or strategic contents.</a:t>
            </a:r>
          </a:p>
        </p:txBody>
      </p:sp>
      <p:sp>
        <p:nvSpPr>
          <p:cNvPr id="26" name="AutoShape 23"/>
          <p:cNvSpPr>
            <a:spLocks/>
          </p:cNvSpPr>
          <p:nvPr/>
        </p:nvSpPr>
        <p:spPr bwMode="blackWhite">
          <a:xfrm>
            <a:off x="5089500" y="3227373"/>
            <a:ext cx="3549650" cy="522287"/>
          </a:xfrm>
          <a:prstGeom prst="callout2">
            <a:avLst>
              <a:gd name="adj1" fmla="val 21884"/>
              <a:gd name="adj2" fmla="val -2148"/>
              <a:gd name="adj3" fmla="val 21884"/>
              <a:gd name="adj4" fmla="val -13014"/>
              <a:gd name="adj5" fmla="val 200306"/>
              <a:gd name="adj6" fmla="val -24241"/>
            </a:avLst>
          </a:prstGeom>
          <a:noFill/>
          <a:ln w="9525">
            <a:solidFill>
              <a:srgbClr val="000000"/>
            </a:solidFill>
            <a:miter lim="800000"/>
            <a:headEnd type="diamond" w="med" len="med"/>
            <a:tailEnd/>
          </a:ln>
          <a:effectLst/>
        </p:spPr>
        <p:txBody>
          <a:bodyPr anchor="ctr"/>
          <a:lstStyle/>
          <a:p>
            <a:pPr eaLnBrk="0" hangingPunct="0"/>
            <a:r>
              <a:rPr lang="en-US" b="1">
                <a:solidFill>
                  <a:schemeClr val="folHlink"/>
                </a:solidFill>
              </a:rPr>
              <a:t>Describe a vision of company or strategic contents.</a:t>
            </a:r>
          </a:p>
        </p:txBody>
      </p:sp>
      <p:sp>
        <p:nvSpPr>
          <p:cNvPr id="27" name="AutoShape 24"/>
          <p:cNvSpPr>
            <a:spLocks/>
          </p:cNvSpPr>
          <p:nvPr/>
        </p:nvSpPr>
        <p:spPr bwMode="blackWhite">
          <a:xfrm>
            <a:off x="5081563" y="4629135"/>
            <a:ext cx="3517900" cy="449263"/>
          </a:xfrm>
          <a:prstGeom prst="callout2">
            <a:avLst>
              <a:gd name="adj1" fmla="val 25440"/>
              <a:gd name="adj2" fmla="val -2167"/>
              <a:gd name="adj3" fmla="val 25440"/>
              <a:gd name="adj4" fmla="val -14894"/>
              <a:gd name="adj5" fmla="val 107773"/>
              <a:gd name="adj6" fmla="val -28023"/>
            </a:avLst>
          </a:prstGeom>
          <a:noFill/>
          <a:ln w="9525">
            <a:solidFill>
              <a:srgbClr val="000000"/>
            </a:solidFill>
            <a:miter lim="800000"/>
            <a:headEnd type="diamond" w="med" len="med"/>
            <a:tailEnd/>
          </a:ln>
          <a:effectLst/>
        </p:spPr>
        <p:txBody>
          <a:bodyPr anchor="ctr"/>
          <a:lstStyle/>
          <a:p>
            <a:pPr eaLnBrk="0" hangingPunct="0"/>
            <a:r>
              <a:rPr lang="en-US" b="1">
                <a:solidFill>
                  <a:schemeClr val="hlink"/>
                </a:solidFill>
              </a:rPr>
              <a:t>Describe a vision of company or strategic contents.</a:t>
            </a:r>
          </a:p>
        </p:txBody>
      </p:sp>
      <p:sp>
        <p:nvSpPr>
          <p:cNvPr id="28" name="AutoShape 25"/>
          <p:cNvSpPr>
            <a:spLocks/>
          </p:cNvSpPr>
          <p:nvPr/>
        </p:nvSpPr>
        <p:spPr bwMode="blackWhite">
          <a:xfrm>
            <a:off x="5081563" y="3940160"/>
            <a:ext cx="3530600" cy="482600"/>
          </a:xfrm>
          <a:prstGeom prst="callout2">
            <a:avLst>
              <a:gd name="adj1" fmla="val 23685"/>
              <a:gd name="adj2" fmla="val -2157"/>
              <a:gd name="adj3" fmla="val 23685"/>
              <a:gd name="adj4" fmla="val -14523"/>
              <a:gd name="adj5" fmla="val 157894"/>
              <a:gd name="adj6" fmla="val -27204"/>
            </a:avLst>
          </a:prstGeom>
          <a:noFill/>
          <a:ln w="9525">
            <a:solidFill>
              <a:srgbClr val="000000"/>
            </a:solidFill>
            <a:miter lim="800000"/>
            <a:headEnd type="diamond" w="med" len="med"/>
            <a:tailEnd/>
          </a:ln>
          <a:effectLst/>
        </p:spPr>
        <p:txBody>
          <a:bodyPr anchor="ctr"/>
          <a:lstStyle/>
          <a:p>
            <a:pPr eaLnBrk="0" hangingPunct="0"/>
            <a:r>
              <a:rPr lang="en-US" b="1">
                <a:solidFill>
                  <a:schemeClr val="accent1"/>
                </a:solidFill>
              </a:rPr>
              <a:t>Describe a vision of company or strategic contents.</a:t>
            </a:r>
          </a:p>
        </p:txBody>
      </p:sp>
      <p:sp>
        <p:nvSpPr>
          <p:cNvPr id="29" name="AutoShape 26"/>
          <p:cNvSpPr>
            <a:spLocks noChangeArrowheads="1"/>
          </p:cNvSpPr>
          <p:nvPr/>
        </p:nvSpPr>
        <p:spPr bwMode="ltGray">
          <a:xfrm rot="21055880">
            <a:off x="931838" y="3454385"/>
            <a:ext cx="334962" cy="1920875"/>
          </a:xfrm>
          <a:prstGeom prst="upArrow">
            <a:avLst>
              <a:gd name="adj1" fmla="val 50194"/>
              <a:gd name="adj2" fmla="val 88090"/>
            </a:avLst>
          </a:prstGeom>
          <a:gradFill rotWithShape="1">
            <a:gsLst>
              <a:gs pos="0">
                <a:schemeClr val="accent2"/>
              </a:gs>
              <a:gs pos="100000">
                <a:srgbClr val="FFFFFF">
                  <a:alpha val="0"/>
                </a:srgbClr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30" name="Rectangle 27"/>
          <p:cNvSpPr>
            <a:spLocks noChangeArrowheads="1"/>
          </p:cNvSpPr>
          <p:nvPr/>
        </p:nvSpPr>
        <p:spPr bwMode="gray">
          <a:xfrm>
            <a:off x="503213" y="5526073"/>
            <a:ext cx="1423987" cy="6064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70000"/>
              </a:lnSpc>
              <a:buFont typeface="Wingdings" pitchFamily="2" charset="2"/>
              <a:buNone/>
            </a:pPr>
            <a:r>
              <a:rPr lang="en-US" sz="1600">
                <a:solidFill>
                  <a:srgbClr val="000000"/>
                </a:solidFill>
              </a:rPr>
              <a:t>Description of the products</a:t>
            </a:r>
          </a:p>
        </p:txBody>
      </p:sp>
      <p:pic>
        <p:nvPicPr>
          <p:cNvPr id="31" name="Picture 28" descr="num1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071538" y="1285860"/>
            <a:ext cx="2227262" cy="2759075"/>
          </a:xfrm>
          <a:prstGeom prst="rect">
            <a:avLst/>
          </a:prstGeom>
          <a:noFill/>
        </p:spPr>
      </p:pic>
    </p:spTree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2143108" y="3214686"/>
            <a:ext cx="4905375" cy="2425700"/>
            <a:chOff x="995" y="1472"/>
            <a:chExt cx="3785" cy="1872"/>
          </a:xfrm>
        </p:grpSpPr>
        <p:sp>
          <p:nvSpPr>
            <p:cNvPr id="3" name="AutoShape 4"/>
            <p:cNvSpPr>
              <a:spLocks noChangeArrowheads="1"/>
            </p:cNvSpPr>
            <p:nvPr/>
          </p:nvSpPr>
          <p:spPr bwMode="gray">
            <a:xfrm>
              <a:off x="995" y="1588"/>
              <a:ext cx="3785" cy="1756"/>
            </a:xfrm>
            <a:custGeom>
              <a:avLst/>
              <a:gdLst>
                <a:gd name="G0" fmla="+- 3013 0 0"/>
                <a:gd name="G1" fmla="+- 21600 0 3013"/>
                <a:gd name="G2" fmla="+- 21600 0 3013"/>
                <a:gd name="G3" fmla="*/ G0 2929 10000"/>
                <a:gd name="G4" fmla="+- 21600 0 G3"/>
                <a:gd name="G5" fmla="+- 21600 0 G3"/>
                <a:gd name="T0" fmla="*/ 10800 w 21600"/>
                <a:gd name="T1" fmla="*/ 0 h 21600"/>
                <a:gd name="T2" fmla="*/ 3163 w 21600"/>
                <a:gd name="T3" fmla="*/ 3163 h 21600"/>
                <a:gd name="T4" fmla="*/ 0 w 21600"/>
                <a:gd name="T5" fmla="*/ 10800 h 21600"/>
                <a:gd name="T6" fmla="*/ 3163 w 21600"/>
                <a:gd name="T7" fmla="*/ 18437 h 21600"/>
                <a:gd name="T8" fmla="*/ 10800 w 21600"/>
                <a:gd name="T9" fmla="*/ 21600 h 21600"/>
                <a:gd name="T10" fmla="*/ 18437 w 21600"/>
                <a:gd name="T11" fmla="*/ 18437 h 21600"/>
                <a:gd name="T12" fmla="*/ 21600 w 21600"/>
                <a:gd name="T13" fmla="*/ 10800 h 21600"/>
                <a:gd name="T14" fmla="*/ 18437 w 21600"/>
                <a:gd name="T15" fmla="*/ 3163 h 21600"/>
                <a:gd name="T16" fmla="*/ 3163 w 21600"/>
                <a:gd name="T17" fmla="*/ 3163 h 21600"/>
                <a:gd name="T18" fmla="*/ 18437 w 21600"/>
                <a:gd name="T19" fmla="*/ 184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3013" y="10800"/>
                  </a:moveTo>
                  <a:cubicBezTo>
                    <a:pt x="3013" y="15101"/>
                    <a:pt x="6499" y="18587"/>
                    <a:pt x="10800" y="18587"/>
                  </a:cubicBezTo>
                  <a:cubicBezTo>
                    <a:pt x="15101" y="18587"/>
                    <a:pt x="18587" y="15101"/>
                    <a:pt x="18587" y="10800"/>
                  </a:cubicBezTo>
                  <a:cubicBezTo>
                    <a:pt x="18587" y="6499"/>
                    <a:pt x="15101" y="3013"/>
                    <a:pt x="10800" y="3013"/>
                  </a:cubicBezTo>
                  <a:cubicBezTo>
                    <a:pt x="6499" y="3013"/>
                    <a:pt x="3013" y="6499"/>
                    <a:pt x="3013" y="10800"/>
                  </a:cubicBezTo>
                  <a:close/>
                </a:path>
              </a:pathLst>
            </a:custGeom>
            <a:gradFill rotWithShape="1">
              <a:gsLst>
                <a:gs pos="0">
                  <a:srgbClr val="808080">
                    <a:gamma/>
                    <a:shade val="46275"/>
                    <a:invGamma/>
                  </a:srgbClr>
                </a:gs>
                <a:gs pos="50000">
                  <a:srgbClr val="808080"/>
                </a:gs>
                <a:gs pos="100000">
                  <a:srgbClr val="808080">
                    <a:gamma/>
                    <a:shade val="46275"/>
                    <a:invGamma/>
                  </a:srgbClr>
                </a:gs>
              </a:gsLst>
              <a:lin ang="189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" name="AutoShape 5"/>
            <p:cNvSpPr>
              <a:spLocks noChangeArrowheads="1"/>
            </p:cNvSpPr>
            <p:nvPr/>
          </p:nvSpPr>
          <p:spPr bwMode="gray">
            <a:xfrm>
              <a:off x="995" y="1478"/>
              <a:ext cx="3785" cy="1756"/>
            </a:xfrm>
            <a:custGeom>
              <a:avLst/>
              <a:gdLst>
                <a:gd name="G0" fmla="+- 3013 0 0"/>
                <a:gd name="G1" fmla="+- 21600 0 3013"/>
                <a:gd name="G2" fmla="+- 21600 0 3013"/>
                <a:gd name="G3" fmla="*/ G0 2929 10000"/>
                <a:gd name="G4" fmla="+- 21600 0 G3"/>
                <a:gd name="G5" fmla="+- 21600 0 G3"/>
                <a:gd name="T0" fmla="*/ 10800 w 21600"/>
                <a:gd name="T1" fmla="*/ 0 h 21600"/>
                <a:gd name="T2" fmla="*/ 3163 w 21600"/>
                <a:gd name="T3" fmla="*/ 3163 h 21600"/>
                <a:gd name="T4" fmla="*/ 0 w 21600"/>
                <a:gd name="T5" fmla="*/ 10800 h 21600"/>
                <a:gd name="T6" fmla="*/ 3163 w 21600"/>
                <a:gd name="T7" fmla="*/ 18437 h 21600"/>
                <a:gd name="T8" fmla="*/ 10800 w 21600"/>
                <a:gd name="T9" fmla="*/ 21600 h 21600"/>
                <a:gd name="T10" fmla="*/ 18437 w 21600"/>
                <a:gd name="T11" fmla="*/ 18437 h 21600"/>
                <a:gd name="T12" fmla="*/ 21600 w 21600"/>
                <a:gd name="T13" fmla="*/ 10800 h 21600"/>
                <a:gd name="T14" fmla="*/ 18437 w 21600"/>
                <a:gd name="T15" fmla="*/ 3163 h 21600"/>
                <a:gd name="T16" fmla="*/ 3163 w 21600"/>
                <a:gd name="T17" fmla="*/ 3163 h 21600"/>
                <a:gd name="T18" fmla="*/ 18437 w 21600"/>
                <a:gd name="T19" fmla="*/ 184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3013" y="10800"/>
                  </a:moveTo>
                  <a:cubicBezTo>
                    <a:pt x="3013" y="15101"/>
                    <a:pt x="6499" y="18587"/>
                    <a:pt x="10800" y="18587"/>
                  </a:cubicBezTo>
                  <a:cubicBezTo>
                    <a:pt x="15101" y="18587"/>
                    <a:pt x="18587" y="15101"/>
                    <a:pt x="18587" y="10800"/>
                  </a:cubicBezTo>
                  <a:cubicBezTo>
                    <a:pt x="18587" y="6499"/>
                    <a:pt x="15101" y="3013"/>
                    <a:pt x="10800" y="3013"/>
                  </a:cubicBezTo>
                  <a:cubicBezTo>
                    <a:pt x="6499" y="3013"/>
                    <a:pt x="3013" y="6499"/>
                    <a:pt x="3013" y="1080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2"/>
                </a:gs>
                <a:gs pos="50000">
                  <a:schemeClr val="hlink"/>
                </a:gs>
                <a:gs pos="100000">
                  <a:schemeClr val="accent2"/>
                </a:gs>
              </a:gsLst>
              <a:lin ang="189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" name="Line 6"/>
            <p:cNvSpPr>
              <a:spLocks noChangeShapeType="1"/>
            </p:cNvSpPr>
            <p:nvPr/>
          </p:nvSpPr>
          <p:spPr bwMode="gray">
            <a:xfrm flipV="1">
              <a:off x="2872" y="1472"/>
              <a:ext cx="0" cy="359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6" name="Line 7"/>
            <p:cNvSpPr>
              <a:spLocks noChangeShapeType="1"/>
            </p:cNvSpPr>
            <p:nvPr/>
          </p:nvSpPr>
          <p:spPr bwMode="gray">
            <a:xfrm>
              <a:off x="1793" y="1974"/>
              <a:ext cx="0" cy="115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7" name="Line 8"/>
            <p:cNvSpPr>
              <a:spLocks noChangeShapeType="1"/>
            </p:cNvSpPr>
            <p:nvPr/>
          </p:nvSpPr>
          <p:spPr bwMode="gray">
            <a:xfrm>
              <a:off x="3951" y="1959"/>
              <a:ext cx="0" cy="123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8" name="Line 9"/>
            <p:cNvSpPr>
              <a:spLocks noChangeShapeType="1"/>
            </p:cNvSpPr>
            <p:nvPr/>
          </p:nvSpPr>
          <p:spPr bwMode="gray">
            <a:xfrm flipV="1">
              <a:off x="3951" y="1794"/>
              <a:ext cx="384" cy="165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9" name="Line 10"/>
            <p:cNvSpPr>
              <a:spLocks noChangeShapeType="1"/>
            </p:cNvSpPr>
            <p:nvPr/>
          </p:nvSpPr>
          <p:spPr bwMode="gray">
            <a:xfrm flipH="1" flipV="1">
              <a:off x="1413" y="1801"/>
              <a:ext cx="378" cy="171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0" name="Line 11"/>
            <p:cNvSpPr>
              <a:spLocks noChangeShapeType="1"/>
            </p:cNvSpPr>
            <p:nvPr/>
          </p:nvSpPr>
          <p:spPr bwMode="gray">
            <a:xfrm flipH="1">
              <a:off x="1856" y="2884"/>
              <a:ext cx="291" cy="209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1" name="Line 12"/>
            <p:cNvSpPr>
              <a:spLocks noChangeShapeType="1"/>
            </p:cNvSpPr>
            <p:nvPr/>
          </p:nvSpPr>
          <p:spPr bwMode="gray">
            <a:xfrm>
              <a:off x="3752" y="2843"/>
              <a:ext cx="365" cy="181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2" name="Line 13"/>
            <p:cNvSpPr>
              <a:spLocks noChangeShapeType="1"/>
            </p:cNvSpPr>
            <p:nvPr/>
          </p:nvSpPr>
          <p:spPr bwMode="gray">
            <a:xfrm flipH="1">
              <a:off x="1850" y="3090"/>
              <a:ext cx="7" cy="110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3" name="Line 14"/>
            <p:cNvSpPr>
              <a:spLocks noChangeShapeType="1"/>
            </p:cNvSpPr>
            <p:nvPr/>
          </p:nvSpPr>
          <p:spPr bwMode="gray">
            <a:xfrm flipH="1">
              <a:off x="4112" y="3022"/>
              <a:ext cx="7" cy="110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14" name="Line 15"/>
          <p:cNvSpPr>
            <a:spLocks noChangeShapeType="1"/>
          </p:cNvSpPr>
          <p:nvPr/>
        </p:nvSpPr>
        <p:spPr bwMode="black">
          <a:xfrm>
            <a:off x="3702033" y="3041648"/>
            <a:ext cx="0" cy="436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oval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5" name="Line 16"/>
          <p:cNvSpPr>
            <a:spLocks noChangeShapeType="1"/>
          </p:cNvSpPr>
          <p:nvPr/>
        </p:nvSpPr>
        <p:spPr bwMode="black">
          <a:xfrm>
            <a:off x="5521308" y="2997198"/>
            <a:ext cx="0" cy="4810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oval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6" name="Line 17"/>
          <p:cNvSpPr>
            <a:spLocks noChangeShapeType="1"/>
          </p:cNvSpPr>
          <p:nvPr/>
        </p:nvSpPr>
        <p:spPr bwMode="black">
          <a:xfrm flipV="1">
            <a:off x="4681520" y="5340348"/>
            <a:ext cx="0" cy="5349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oval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7" name="Line 18"/>
          <p:cNvSpPr>
            <a:spLocks noChangeShapeType="1"/>
          </p:cNvSpPr>
          <p:nvPr/>
        </p:nvSpPr>
        <p:spPr bwMode="gray">
          <a:xfrm flipH="1" flipV="1">
            <a:off x="6653195" y="4303711"/>
            <a:ext cx="5762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oval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8" name="Line 19"/>
          <p:cNvSpPr>
            <a:spLocks noChangeShapeType="1"/>
          </p:cNvSpPr>
          <p:nvPr/>
        </p:nvSpPr>
        <p:spPr bwMode="gray">
          <a:xfrm flipV="1">
            <a:off x="1916095" y="4303711"/>
            <a:ext cx="5762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oval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9" name="Text Box 20"/>
          <p:cNvSpPr txBox="1">
            <a:spLocks noChangeArrowheads="1"/>
          </p:cNvSpPr>
          <p:nvPr/>
        </p:nvSpPr>
        <p:spPr bwMode="black">
          <a:xfrm>
            <a:off x="2852720" y="2606673"/>
            <a:ext cx="16764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 b="1"/>
              <a:t>Text in here</a:t>
            </a:r>
          </a:p>
        </p:txBody>
      </p:sp>
      <p:sp>
        <p:nvSpPr>
          <p:cNvPr id="20" name="Text Box 21"/>
          <p:cNvSpPr txBox="1">
            <a:spLocks noChangeArrowheads="1"/>
          </p:cNvSpPr>
          <p:nvPr/>
        </p:nvSpPr>
        <p:spPr bwMode="black">
          <a:xfrm>
            <a:off x="4694220" y="2606673"/>
            <a:ext cx="16764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 b="1"/>
              <a:t>Text in here</a:t>
            </a:r>
          </a:p>
        </p:txBody>
      </p:sp>
      <p:sp>
        <p:nvSpPr>
          <p:cNvPr id="21" name="Text Box 22"/>
          <p:cNvSpPr txBox="1">
            <a:spLocks noChangeArrowheads="1"/>
          </p:cNvSpPr>
          <p:nvPr/>
        </p:nvSpPr>
        <p:spPr bwMode="black">
          <a:xfrm>
            <a:off x="7231045" y="4140198"/>
            <a:ext cx="160972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 b="1"/>
              <a:t>Text in here</a:t>
            </a:r>
          </a:p>
        </p:txBody>
      </p:sp>
      <p:sp>
        <p:nvSpPr>
          <p:cNvPr id="22" name="Text Box 23"/>
          <p:cNvSpPr txBox="1">
            <a:spLocks noChangeArrowheads="1"/>
          </p:cNvSpPr>
          <p:nvPr/>
        </p:nvSpPr>
        <p:spPr bwMode="black">
          <a:xfrm>
            <a:off x="3833795" y="5895973"/>
            <a:ext cx="16764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 b="1"/>
              <a:t>Text in here</a:t>
            </a:r>
          </a:p>
        </p:txBody>
      </p:sp>
      <p:sp>
        <p:nvSpPr>
          <p:cNvPr id="23" name="Text Box 24"/>
          <p:cNvSpPr txBox="1">
            <a:spLocks noChangeArrowheads="1"/>
          </p:cNvSpPr>
          <p:nvPr/>
        </p:nvSpPr>
        <p:spPr bwMode="black">
          <a:xfrm>
            <a:off x="314308" y="4063998"/>
            <a:ext cx="1570037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en-US" sz="1600" b="1"/>
              <a:t>Text in here</a:t>
            </a:r>
          </a:p>
        </p:txBody>
      </p:sp>
      <p:sp>
        <p:nvSpPr>
          <p:cNvPr id="24" name="Text Box 25"/>
          <p:cNvSpPr txBox="1">
            <a:spLocks noChangeArrowheads="1"/>
          </p:cNvSpPr>
          <p:nvPr/>
        </p:nvSpPr>
        <p:spPr bwMode="black">
          <a:xfrm>
            <a:off x="3713145" y="4106861"/>
            <a:ext cx="1736725" cy="6413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 dirty="0">
                <a:solidFill>
                  <a:srgbClr val="A50021"/>
                </a:solidFill>
              </a:rPr>
              <a:t>Description of the contents</a:t>
            </a:r>
          </a:p>
        </p:txBody>
      </p:sp>
      <p:sp>
        <p:nvSpPr>
          <p:cNvPr id="25" name="AutoShape 26"/>
          <p:cNvSpPr>
            <a:spLocks noChangeArrowheads="1"/>
          </p:cNvSpPr>
          <p:nvPr/>
        </p:nvSpPr>
        <p:spPr bwMode="gray">
          <a:xfrm>
            <a:off x="3395645" y="3773486"/>
            <a:ext cx="2339975" cy="663575"/>
          </a:xfrm>
          <a:custGeom>
            <a:avLst/>
            <a:gdLst>
              <a:gd name="G0" fmla="+- 13742 0 0"/>
              <a:gd name="G1" fmla="+- -11677937 0 0"/>
              <a:gd name="G2" fmla="+- 13742 0 -11677937"/>
              <a:gd name="G3" fmla="+- 10800 0 0"/>
              <a:gd name="G4" fmla="+- 0 0 13742"/>
              <a:gd name="T0" fmla="*/ 360 256 1"/>
              <a:gd name="T1" fmla="*/ 0 256 1"/>
              <a:gd name="G5" fmla="+- G2 T0 T1"/>
              <a:gd name="G6" fmla="?: G2 G2 G5"/>
              <a:gd name="G7" fmla="+- 0 0 G6"/>
              <a:gd name="G8" fmla="+- 8470 0 0"/>
              <a:gd name="G9" fmla="+- 0 0 -11677937"/>
              <a:gd name="G10" fmla="+- 8470 0 2700"/>
              <a:gd name="G11" fmla="cos G10 13742"/>
              <a:gd name="G12" fmla="sin G10 13742"/>
              <a:gd name="G13" fmla="cos 13500 13742"/>
              <a:gd name="G14" fmla="sin 13500 13742"/>
              <a:gd name="G15" fmla="+- G11 10800 0"/>
              <a:gd name="G16" fmla="+- G12 10800 0"/>
              <a:gd name="G17" fmla="+- G13 10800 0"/>
              <a:gd name="G18" fmla="+- G14 10800 0"/>
              <a:gd name="G19" fmla="*/ 8470 1 2"/>
              <a:gd name="G20" fmla="+- G19 5400 0"/>
              <a:gd name="G21" fmla="cos G20 13742"/>
              <a:gd name="G22" fmla="sin G20 13742"/>
              <a:gd name="G23" fmla="+- G21 10800 0"/>
              <a:gd name="G24" fmla="+- G12 G23 G22"/>
              <a:gd name="G25" fmla="+- G22 G23 G11"/>
              <a:gd name="G26" fmla="cos 10800 13742"/>
              <a:gd name="G27" fmla="sin 10800 13742"/>
              <a:gd name="G28" fmla="cos 8470 13742"/>
              <a:gd name="G29" fmla="sin 8470 13742"/>
              <a:gd name="G30" fmla="+- G26 10800 0"/>
              <a:gd name="G31" fmla="+- G27 10800 0"/>
              <a:gd name="G32" fmla="+- G28 10800 0"/>
              <a:gd name="G33" fmla="+- G29 10800 0"/>
              <a:gd name="G34" fmla="+- G19 5400 0"/>
              <a:gd name="G35" fmla="cos G34 -11677937"/>
              <a:gd name="G36" fmla="sin G34 -11677937"/>
              <a:gd name="G37" fmla="+/ -11677937 13742 2"/>
              <a:gd name="T2" fmla="*/ 180 256 1"/>
              <a:gd name="T3" fmla="*/ 0 256 1"/>
              <a:gd name="G38" fmla="+- G37 T2 T3"/>
              <a:gd name="G39" fmla="?: G2 G37 G38"/>
              <a:gd name="G40" fmla="cos 10800 G39"/>
              <a:gd name="G41" fmla="sin 10800 G39"/>
              <a:gd name="G42" fmla="cos 8470 G39"/>
              <a:gd name="G43" fmla="sin 8470 G39"/>
              <a:gd name="G44" fmla="+- G40 10800 0"/>
              <a:gd name="G45" fmla="+- G41 10800 0"/>
              <a:gd name="G46" fmla="+- G42 10800 0"/>
              <a:gd name="G47" fmla="+- G43 10800 0"/>
              <a:gd name="G48" fmla="+- G35 10800 0"/>
              <a:gd name="G49" fmla="+- G36 10800 0"/>
              <a:gd name="T4" fmla="*/ 10990 w 21600"/>
              <a:gd name="T5" fmla="*/ 1 h 21600"/>
              <a:gd name="T6" fmla="*/ 1169 w 21600"/>
              <a:gd name="T7" fmla="*/ 10495 h 21600"/>
              <a:gd name="T8" fmla="*/ 10949 w 21600"/>
              <a:gd name="T9" fmla="*/ 2331 h 21600"/>
              <a:gd name="T10" fmla="*/ 24299 w 21600"/>
              <a:gd name="T11" fmla="*/ 10849 h 21600"/>
              <a:gd name="T12" fmla="*/ 20420 w 21600"/>
              <a:gd name="T13" fmla="*/ 14700 h 21600"/>
              <a:gd name="T14" fmla="*/ 16569 w 21600"/>
              <a:gd name="T15" fmla="*/ 10821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9269" y="10830"/>
                </a:moveTo>
                <a:cubicBezTo>
                  <a:pt x="19269" y="10820"/>
                  <a:pt x="19270" y="10810"/>
                  <a:pt x="19270" y="10800"/>
                </a:cubicBezTo>
                <a:cubicBezTo>
                  <a:pt x="19270" y="6122"/>
                  <a:pt x="15477" y="2330"/>
                  <a:pt x="10800" y="2330"/>
                </a:cubicBezTo>
                <a:cubicBezTo>
                  <a:pt x="6226" y="2329"/>
                  <a:pt x="2478" y="5961"/>
                  <a:pt x="2334" y="10532"/>
                </a:cubicBezTo>
                <a:lnTo>
                  <a:pt x="5" y="10459"/>
                </a:lnTo>
                <a:cubicBezTo>
                  <a:pt x="189" y="4630"/>
                  <a:pt x="4968" y="-1"/>
                  <a:pt x="10800" y="0"/>
                </a:cubicBezTo>
                <a:cubicBezTo>
                  <a:pt x="16764" y="0"/>
                  <a:pt x="21600" y="4835"/>
                  <a:pt x="21600" y="10800"/>
                </a:cubicBezTo>
                <a:cubicBezTo>
                  <a:pt x="21600" y="10813"/>
                  <a:pt x="21599" y="10826"/>
                  <a:pt x="21599" y="10839"/>
                </a:cubicBezTo>
                <a:lnTo>
                  <a:pt x="24299" y="10849"/>
                </a:lnTo>
                <a:lnTo>
                  <a:pt x="20420" y="14700"/>
                </a:lnTo>
                <a:lnTo>
                  <a:pt x="16569" y="10821"/>
                </a:lnTo>
                <a:lnTo>
                  <a:pt x="19269" y="10830"/>
                </a:lnTo>
                <a:close/>
              </a:path>
            </a:pathLst>
          </a:custGeom>
          <a:gradFill rotWithShape="1">
            <a:gsLst>
              <a:gs pos="0">
                <a:schemeClr val="folHlink">
                  <a:gamma/>
                  <a:shade val="54510"/>
                  <a:invGamma/>
                </a:schemeClr>
              </a:gs>
              <a:gs pos="100000">
                <a:schemeClr val="folHlink"/>
              </a:gs>
            </a:gsLst>
            <a:lin ang="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6" name="AutoShape 27"/>
          <p:cNvSpPr>
            <a:spLocks noChangeArrowheads="1"/>
          </p:cNvSpPr>
          <p:nvPr/>
        </p:nvSpPr>
        <p:spPr bwMode="gray">
          <a:xfrm flipH="1" flipV="1">
            <a:off x="3475020" y="4405311"/>
            <a:ext cx="2392363" cy="620712"/>
          </a:xfrm>
          <a:custGeom>
            <a:avLst/>
            <a:gdLst>
              <a:gd name="G0" fmla="+- -14015 0 0"/>
              <a:gd name="G1" fmla="+- -11677937 0 0"/>
              <a:gd name="G2" fmla="+- -14015 0 -11677937"/>
              <a:gd name="G3" fmla="+- 10800 0 0"/>
              <a:gd name="G4" fmla="+- 0 0 -14015"/>
              <a:gd name="T0" fmla="*/ 360 256 1"/>
              <a:gd name="T1" fmla="*/ 0 256 1"/>
              <a:gd name="G5" fmla="+- G2 T0 T1"/>
              <a:gd name="G6" fmla="?: G2 G2 G5"/>
              <a:gd name="G7" fmla="+- 0 0 G6"/>
              <a:gd name="G8" fmla="+- 8574 0 0"/>
              <a:gd name="G9" fmla="+- 0 0 -11677937"/>
              <a:gd name="G10" fmla="+- 8574 0 2700"/>
              <a:gd name="G11" fmla="cos G10 -14015"/>
              <a:gd name="G12" fmla="sin G10 -14015"/>
              <a:gd name="G13" fmla="cos 13500 -14015"/>
              <a:gd name="G14" fmla="sin 13500 -14015"/>
              <a:gd name="G15" fmla="+- G11 10800 0"/>
              <a:gd name="G16" fmla="+- G12 10800 0"/>
              <a:gd name="G17" fmla="+- G13 10800 0"/>
              <a:gd name="G18" fmla="+- G14 10800 0"/>
              <a:gd name="G19" fmla="*/ 8574 1 2"/>
              <a:gd name="G20" fmla="+- G19 5400 0"/>
              <a:gd name="G21" fmla="cos G20 -14015"/>
              <a:gd name="G22" fmla="sin G20 -14015"/>
              <a:gd name="G23" fmla="+- G21 10800 0"/>
              <a:gd name="G24" fmla="+- G12 G23 G22"/>
              <a:gd name="G25" fmla="+- G22 G23 G11"/>
              <a:gd name="G26" fmla="cos 10800 -14015"/>
              <a:gd name="G27" fmla="sin 10800 -14015"/>
              <a:gd name="G28" fmla="cos 8574 -14015"/>
              <a:gd name="G29" fmla="sin 8574 -14015"/>
              <a:gd name="G30" fmla="+- G26 10800 0"/>
              <a:gd name="G31" fmla="+- G27 10800 0"/>
              <a:gd name="G32" fmla="+- G28 10800 0"/>
              <a:gd name="G33" fmla="+- G29 10800 0"/>
              <a:gd name="G34" fmla="+- G19 5400 0"/>
              <a:gd name="G35" fmla="cos G34 -11677937"/>
              <a:gd name="G36" fmla="sin G34 -11677937"/>
              <a:gd name="G37" fmla="+/ -11677937 -14015 2"/>
              <a:gd name="T2" fmla="*/ 180 256 1"/>
              <a:gd name="T3" fmla="*/ 0 256 1"/>
              <a:gd name="G38" fmla="+- G37 T2 T3"/>
              <a:gd name="G39" fmla="?: G2 G37 G38"/>
              <a:gd name="G40" fmla="cos 10800 G39"/>
              <a:gd name="G41" fmla="sin 10800 G39"/>
              <a:gd name="G42" fmla="cos 8574 G39"/>
              <a:gd name="G43" fmla="sin 8574 G39"/>
              <a:gd name="G44" fmla="+- G40 10800 0"/>
              <a:gd name="G45" fmla="+- G41 10800 0"/>
              <a:gd name="G46" fmla="+- G42 10800 0"/>
              <a:gd name="G47" fmla="+- G43 10800 0"/>
              <a:gd name="G48" fmla="+- G35 10800 0"/>
              <a:gd name="G49" fmla="+- G36 10800 0"/>
              <a:gd name="T4" fmla="*/ 10950 w 21600"/>
              <a:gd name="T5" fmla="*/ 1 h 21600"/>
              <a:gd name="T6" fmla="*/ 1117 w 21600"/>
              <a:gd name="T7" fmla="*/ 10494 h 21600"/>
              <a:gd name="T8" fmla="*/ 10919 w 21600"/>
              <a:gd name="T9" fmla="*/ 2226 h 21600"/>
              <a:gd name="T10" fmla="*/ 24299 w 21600"/>
              <a:gd name="T11" fmla="*/ 10749 h 21600"/>
              <a:gd name="T12" fmla="*/ 20501 w 21600"/>
              <a:gd name="T13" fmla="*/ 14576 h 21600"/>
              <a:gd name="T14" fmla="*/ 16673 w 21600"/>
              <a:gd name="T15" fmla="*/ 10778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9373" y="10767"/>
                </a:moveTo>
                <a:cubicBezTo>
                  <a:pt x="19356" y="6045"/>
                  <a:pt x="15522" y="2226"/>
                  <a:pt x="10800" y="2226"/>
                </a:cubicBezTo>
                <a:cubicBezTo>
                  <a:pt x="6170" y="2225"/>
                  <a:pt x="2376" y="5901"/>
                  <a:pt x="2230" y="10529"/>
                </a:cubicBezTo>
                <a:lnTo>
                  <a:pt x="5" y="10459"/>
                </a:lnTo>
                <a:cubicBezTo>
                  <a:pt x="189" y="4630"/>
                  <a:pt x="4968" y="-1"/>
                  <a:pt x="10800" y="0"/>
                </a:cubicBezTo>
                <a:cubicBezTo>
                  <a:pt x="16748" y="0"/>
                  <a:pt x="21577" y="4810"/>
                  <a:pt x="21599" y="10759"/>
                </a:cubicBezTo>
                <a:lnTo>
                  <a:pt x="24299" y="10749"/>
                </a:lnTo>
                <a:lnTo>
                  <a:pt x="20501" y="14576"/>
                </a:lnTo>
                <a:lnTo>
                  <a:pt x="16673" y="10778"/>
                </a:lnTo>
                <a:lnTo>
                  <a:pt x="19373" y="10767"/>
                </a:lnTo>
                <a:close/>
              </a:path>
            </a:pathLst>
          </a:custGeom>
          <a:gradFill rotWithShape="1">
            <a:gsLst>
              <a:gs pos="0">
                <a:schemeClr val="folHlink">
                  <a:gamma/>
                  <a:shade val="66667"/>
                  <a:invGamma/>
                </a:schemeClr>
              </a:gs>
              <a:gs pos="100000">
                <a:schemeClr val="folHlink"/>
              </a:gs>
            </a:gsLst>
            <a:lin ang="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7" name="Rectangle 28"/>
          <p:cNvSpPr>
            <a:spLocks noChangeArrowheads="1"/>
          </p:cNvSpPr>
          <p:nvPr/>
        </p:nvSpPr>
        <p:spPr bwMode="gray">
          <a:xfrm>
            <a:off x="1003283" y="1565273"/>
            <a:ext cx="6934200" cy="6286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lnSpc>
                <a:spcPct val="110000"/>
              </a:lnSpc>
            </a:pPr>
            <a:r>
              <a:rPr lang="en-US" sz="1600">
                <a:solidFill>
                  <a:srgbClr val="000000"/>
                </a:solidFill>
              </a:rPr>
              <a:t>ThemeGallery</a:t>
            </a:r>
            <a:r>
              <a:rPr lang="en-US" sz="1600" b="1">
                <a:solidFill>
                  <a:srgbClr val="000000"/>
                </a:solidFill>
              </a:rPr>
              <a:t>  </a:t>
            </a:r>
            <a:r>
              <a:rPr lang="en-US" sz="1600">
                <a:solidFill>
                  <a:srgbClr val="000000"/>
                </a:solidFill>
              </a:rPr>
              <a:t>is a Design Digital Content &amp; Contents mall developed by Guild Design Inc.</a:t>
            </a: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571472" y="3000372"/>
            <a:ext cx="7772400" cy="1470025"/>
          </a:xfrm>
        </p:spPr>
        <p:txBody>
          <a:bodyPr>
            <a:normAutofit fontScale="90000"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r>
              <a:rPr lang="ru-RU" sz="60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ОФОРМЛЕНИЕ </a:t>
            </a:r>
            <a:br>
              <a:rPr lang="ru-RU" sz="60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</a:br>
            <a:r>
              <a:rPr lang="ru-RU" sz="60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ТЕКСТА</a:t>
            </a:r>
            <a:endParaRPr lang="ru-RU" sz="6000" b="1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</p:spTree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3"/>
          <p:cNvSpPr>
            <a:spLocks noChangeArrowheads="1"/>
          </p:cNvSpPr>
          <p:nvPr/>
        </p:nvSpPr>
        <p:spPr bwMode="auto">
          <a:xfrm>
            <a:off x="1722438" y="1011229"/>
            <a:ext cx="5568950" cy="5311775"/>
          </a:xfrm>
          <a:prstGeom prst="diamond">
            <a:avLst/>
          </a:prstGeom>
          <a:solidFill>
            <a:srgbClr val="E4E8E4">
              <a:alpha val="30000"/>
            </a:srgbClr>
          </a:solidFill>
          <a:ln w="9525">
            <a:noFill/>
            <a:miter lim="800000"/>
            <a:headEnd/>
            <a:tailEnd/>
          </a:ln>
          <a:effectLst/>
          <a:scene3d>
            <a:camera prst="legacyPerspectiveTop"/>
            <a:lightRig rig="legacyNormal1" dir="t"/>
          </a:scene3d>
          <a:sp3d extrusionH="49200" prstMaterial="legacyMatte">
            <a:bevelT w="13500" h="13500" prst="angle"/>
            <a:bevelB w="13500" h="13500" prst="angle"/>
            <a:extrusionClr>
              <a:srgbClr val="E4E8E4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3" name="AutoShape 4"/>
          <p:cNvSpPr>
            <a:spLocks noChangeArrowheads="1"/>
          </p:cNvSpPr>
          <p:nvPr/>
        </p:nvSpPr>
        <p:spPr bwMode="gray">
          <a:xfrm>
            <a:off x="3111500" y="2285992"/>
            <a:ext cx="1296988" cy="1296987"/>
          </a:xfrm>
          <a:prstGeom prst="roundRect">
            <a:avLst>
              <a:gd name="adj" fmla="val 16667"/>
            </a:avLst>
          </a:prstGeom>
          <a:solidFill>
            <a:srgbClr val="FFFFFF"/>
          </a:solidFill>
          <a:ln w="76200">
            <a:solidFill>
              <a:schemeClr val="hlink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4" name="AutoShape 5"/>
          <p:cNvSpPr>
            <a:spLocks noChangeArrowheads="1"/>
          </p:cNvSpPr>
          <p:nvPr/>
        </p:nvSpPr>
        <p:spPr bwMode="gray">
          <a:xfrm>
            <a:off x="3111500" y="3749667"/>
            <a:ext cx="1296988" cy="1296987"/>
          </a:xfrm>
          <a:prstGeom prst="roundRect">
            <a:avLst>
              <a:gd name="adj" fmla="val 16667"/>
            </a:avLst>
          </a:prstGeom>
          <a:solidFill>
            <a:srgbClr val="FFFFFF"/>
          </a:solidFill>
          <a:ln w="76200">
            <a:solidFill>
              <a:schemeClr val="accent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5" name="AutoShape 6"/>
          <p:cNvSpPr>
            <a:spLocks noChangeArrowheads="1"/>
          </p:cNvSpPr>
          <p:nvPr/>
        </p:nvSpPr>
        <p:spPr bwMode="gray">
          <a:xfrm>
            <a:off x="4572000" y="2285992"/>
            <a:ext cx="1296988" cy="1296987"/>
          </a:xfrm>
          <a:prstGeom prst="roundRect">
            <a:avLst>
              <a:gd name="adj" fmla="val 16667"/>
            </a:avLst>
          </a:prstGeom>
          <a:solidFill>
            <a:srgbClr val="FFFFFF"/>
          </a:solidFill>
          <a:ln w="762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6" name="AutoShape 7"/>
          <p:cNvSpPr>
            <a:spLocks noChangeArrowheads="1"/>
          </p:cNvSpPr>
          <p:nvPr/>
        </p:nvSpPr>
        <p:spPr bwMode="gray">
          <a:xfrm>
            <a:off x="4572000" y="3749667"/>
            <a:ext cx="1296988" cy="1296987"/>
          </a:xfrm>
          <a:prstGeom prst="roundRect">
            <a:avLst>
              <a:gd name="adj" fmla="val 16667"/>
            </a:avLst>
          </a:prstGeom>
          <a:solidFill>
            <a:srgbClr val="FFFFFF"/>
          </a:solidFill>
          <a:ln w="76200">
            <a:solidFill>
              <a:schemeClr val="folHlink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7" name="Text Box 8"/>
          <p:cNvSpPr txBox="1">
            <a:spLocks noChangeArrowheads="1"/>
          </p:cNvSpPr>
          <p:nvPr/>
        </p:nvSpPr>
        <p:spPr bwMode="black">
          <a:xfrm>
            <a:off x="3184525" y="2647942"/>
            <a:ext cx="1146175" cy="6413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/>
              <a:t>Text in here</a:t>
            </a:r>
          </a:p>
        </p:txBody>
      </p:sp>
      <p:sp>
        <p:nvSpPr>
          <p:cNvPr id="8" name="Text Box 9"/>
          <p:cNvSpPr txBox="1">
            <a:spLocks noChangeArrowheads="1"/>
          </p:cNvSpPr>
          <p:nvPr/>
        </p:nvSpPr>
        <p:spPr bwMode="black">
          <a:xfrm>
            <a:off x="4640263" y="2647942"/>
            <a:ext cx="1146175" cy="6413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/>
              <a:t>Text in here</a:t>
            </a:r>
          </a:p>
        </p:txBody>
      </p:sp>
      <p:sp>
        <p:nvSpPr>
          <p:cNvPr id="9" name="Text Box 10"/>
          <p:cNvSpPr txBox="1">
            <a:spLocks noChangeArrowheads="1"/>
          </p:cNvSpPr>
          <p:nvPr/>
        </p:nvSpPr>
        <p:spPr bwMode="black">
          <a:xfrm>
            <a:off x="3184525" y="4067167"/>
            <a:ext cx="1146175" cy="6413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/>
              <a:t>Text in here</a:t>
            </a:r>
          </a:p>
        </p:txBody>
      </p:sp>
      <p:sp>
        <p:nvSpPr>
          <p:cNvPr id="10" name="Text Box 11"/>
          <p:cNvSpPr txBox="1">
            <a:spLocks noChangeArrowheads="1"/>
          </p:cNvSpPr>
          <p:nvPr/>
        </p:nvSpPr>
        <p:spPr bwMode="black">
          <a:xfrm>
            <a:off x="4640263" y="4067167"/>
            <a:ext cx="1146175" cy="6413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/>
              <a:t>Text in here</a:t>
            </a:r>
          </a:p>
        </p:txBody>
      </p:sp>
      <p:sp>
        <p:nvSpPr>
          <p:cNvPr id="11" name="Text Box 12"/>
          <p:cNvSpPr txBox="1">
            <a:spLocks noChangeArrowheads="1"/>
          </p:cNvSpPr>
          <p:nvPr/>
        </p:nvSpPr>
        <p:spPr bwMode="gray">
          <a:xfrm>
            <a:off x="3843338" y="1584317"/>
            <a:ext cx="1393825" cy="3968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rgbClr val="000000"/>
                </a:solidFill>
              </a:rPr>
              <a:t>Text</a:t>
            </a:r>
          </a:p>
        </p:txBody>
      </p:sp>
      <p:sp>
        <p:nvSpPr>
          <p:cNvPr id="12" name="Text Box 13"/>
          <p:cNvSpPr txBox="1">
            <a:spLocks noChangeArrowheads="1"/>
          </p:cNvSpPr>
          <p:nvPr/>
        </p:nvSpPr>
        <p:spPr bwMode="gray">
          <a:xfrm>
            <a:off x="3767138" y="5343517"/>
            <a:ext cx="1393825" cy="3968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rgbClr val="000000"/>
                </a:solidFill>
              </a:rPr>
              <a:t>Text</a:t>
            </a:r>
          </a:p>
        </p:txBody>
      </p:sp>
      <p:sp>
        <p:nvSpPr>
          <p:cNvPr id="13" name="Text Box 14"/>
          <p:cNvSpPr txBox="1">
            <a:spLocks noChangeArrowheads="1"/>
          </p:cNvSpPr>
          <p:nvPr/>
        </p:nvSpPr>
        <p:spPr bwMode="gray">
          <a:xfrm>
            <a:off x="6024563" y="3414704"/>
            <a:ext cx="993775" cy="3968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rgbClr val="000000"/>
                </a:solidFill>
              </a:rPr>
              <a:t>Text</a:t>
            </a:r>
          </a:p>
        </p:txBody>
      </p:sp>
      <p:sp>
        <p:nvSpPr>
          <p:cNvPr id="14" name="Text Box 15"/>
          <p:cNvSpPr txBox="1">
            <a:spLocks noChangeArrowheads="1"/>
          </p:cNvSpPr>
          <p:nvPr/>
        </p:nvSpPr>
        <p:spPr bwMode="gray">
          <a:xfrm>
            <a:off x="1960563" y="3414704"/>
            <a:ext cx="1117600" cy="3968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rgbClr val="000000"/>
                </a:solidFill>
              </a:rPr>
              <a:t>Text</a:t>
            </a:r>
          </a:p>
        </p:txBody>
      </p:sp>
      <p:sp>
        <p:nvSpPr>
          <p:cNvPr id="15" name="Text Box 16"/>
          <p:cNvSpPr txBox="1">
            <a:spLocks noChangeArrowheads="1"/>
          </p:cNvSpPr>
          <p:nvPr/>
        </p:nvSpPr>
        <p:spPr bwMode="gray">
          <a:xfrm>
            <a:off x="488950" y="1814504"/>
            <a:ext cx="3073400" cy="7016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rgbClr val="000000"/>
                </a:solidFill>
              </a:rPr>
              <a:t>Description of the contents</a:t>
            </a:r>
          </a:p>
        </p:txBody>
      </p:sp>
      <p:sp>
        <p:nvSpPr>
          <p:cNvPr id="16" name="Text Box 17"/>
          <p:cNvSpPr txBox="1">
            <a:spLocks noChangeArrowheads="1"/>
          </p:cNvSpPr>
          <p:nvPr/>
        </p:nvSpPr>
        <p:spPr bwMode="gray">
          <a:xfrm>
            <a:off x="5441950" y="1814504"/>
            <a:ext cx="3073400" cy="7016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rgbClr val="000000"/>
                </a:solidFill>
              </a:rPr>
              <a:t>Description of the contents</a:t>
            </a:r>
          </a:p>
        </p:txBody>
      </p:sp>
      <p:sp>
        <p:nvSpPr>
          <p:cNvPr id="17" name="Text Box 18"/>
          <p:cNvSpPr txBox="1">
            <a:spLocks noChangeArrowheads="1"/>
          </p:cNvSpPr>
          <p:nvPr/>
        </p:nvSpPr>
        <p:spPr bwMode="gray">
          <a:xfrm>
            <a:off x="412750" y="4862504"/>
            <a:ext cx="3073400" cy="7016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rgbClr val="000000"/>
                </a:solidFill>
              </a:rPr>
              <a:t>Description of the contents</a:t>
            </a:r>
          </a:p>
        </p:txBody>
      </p:sp>
      <p:sp>
        <p:nvSpPr>
          <p:cNvPr id="18" name="Text Box 19"/>
          <p:cNvSpPr txBox="1">
            <a:spLocks noChangeArrowheads="1"/>
          </p:cNvSpPr>
          <p:nvPr/>
        </p:nvSpPr>
        <p:spPr bwMode="gray">
          <a:xfrm>
            <a:off x="5518150" y="4862504"/>
            <a:ext cx="3073400" cy="7016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rgbClr val="000000"/>
                </a:solidFill>
              </a:rPr>
              <a:t>Description of the contents</a:t>
            </a:r>
          </a:p>
        </p:txBody>
      </p:sp>
    </p:spTree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ChangeArrowheads="1"/>
          </p:cNvSpPr>
          <p:nvPr/>
        </p:nvSpPr>
        <p:spPr bwMode="gray">
          <a:xfrm>
            <a:off x="925502" y="4692642"/>
            <a:ext cx="7096125" cy="1504950"/>
          </a:xfrm>
          <a:prstGeom prst="rect">
            <a:avLst/>
          </a:prstGeom>
          <a:gradFill rotWithShape="1">
            <a:gsLst>
              <a:gs pos="0">
                <a:srgbClr val="E6E6E6"/>
              </a:gs>
              <a:gs pos="7499">
                <a:srgbClr val="7D8496"/>
              </a:gs>
              <a:gs pos="26500">
                <a:srgbClr val="E6E6E6"/>
              </a:gs>
              <a:gs pos="34000">
                <a:srgbClr val="7D8496"/>
              </a:gs>
              <a:gs pos="46500">
                <a:srgbClr val="E6E6E6"/>
              </a:gs>
              <a:gs pos="50000">
                <a:srgbClr val="FFFFFF"/>
              </a:gs>
              <a:gs pos="53501">
                <a:srgbClr val="E6E6E6"/>
              </a:gs>
              <a:gs pos="66001">
                <a:srgbClr val="7D8496"/>
              </a:gs>
              <a:gs pos="73500">
                <a:srgbClr val="E6E6E6"/>
              </a:gs>
              <a:gs pos="92501">
                <a:srgbClr val="7D8496"/>
              </a:gs>
              <a:gs pos="100000">
                <a:srgbClr val="E6E6E6"/>
              </a:gs>
            </a:gsLst>
            <a:lin ang="2700000" scaled="1"/>
          </a:gradFill>
          <a:ln w="9525" algn="ctr">
            <a:solidFill>
              <a:srgbClr val="969696"/>
            </a:solidFill>
            <a:miter lim="800000"/>
            <a:headEnd/>
            <a:tailEnd/>
          </a:ln>
          <a:effectLst>
            <a:outerShdw dist="99190" dir="2388334" algn="ctr" rotWithShape="0">
              <a:srgbClr val="969696">
                <a:alpha val="50000"/>
              </a:srgbClr>
            </a:outerShdw>
          </a:effectLst>
        </p:spPr>
        <p:txBody>
          <a:bodyPr wrap="none" anchor="ctr"/>
          <a:lstStyle/>
          <a:p>
            <a:pPr algn="ctr" eaLnBrk="0" hangingPunct="0"/>
            <a:endParaRPr lang="ru-RU"/>
          </a:p>
        </p:txBody>
      </p:sp>
      <p:sp>
        <p:nvSpPr>
          <p:cNvPr id="3" name="Rectangle 4"/>
          <p:cNvSpPr>
            <a:spLocks noChangeArrowheads="1"/>
          </p:cNvSpPr>
          <p:nvPr/>
        </p:nvSpPr>
        <p:spPr bwMode="ltGray">
          <a:xfrm>
            <a:off x="2047865" y="4916480"/>
            <a:ext cx="5573712" cy="1017587"/>
          </a:xfrm>
          <a:prstGeom prst="rect">
            <a:avLst/>
          </a:prstGeom>
          <a:gradFill rotWithShape="1">
            <a:gsLst>
              <a:gs pos="0">
                <a:schemeClr val="accent1">
                  <a:gamma/>
                  <a:shade val="46275"/>
                  <a:invGamma/>
                </a:schemeClr>
              </a:gs>
              <a:gs pos="50000">
                <a:schemeClr val="accent1"/>
              </a:gs>
              <a:gs pos="100000">
                <a:schemeClr val="accent1">
                  <a:gamma/>
                  <a:shade val="46275"/>
                  <a:invGamma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4" name="Text Box 5"/>
          <p:cNvSpPr txBox="1">
            <a:spLocks noChangeArrowheads="1"/>
          </p:cNvSpPr>
          <p:nvPr/>
        </p:nvSpPr>
        <p:spPr bwMode="black">
          <a:xfrm>
            <a:off x="2100252" y="5099042"/>
            <a:ext cx="5481638" cy="6413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17961" dir="2700000" algn="ctr" rotWithShape="0">
              <a:srgbClr val="000000"/>
            </a:outerShdw>
          </a:effectLst>
        </p:spPr>
        <p:txBody>
          <a:bodyPr>
            <a:spAutoFit/>
          </a:bodyPr>
          <a:lstStyle/>
          <a:p>
            <a:pPr eaLnBrk="0" hangingPunct="0"/>
            <a:r>
              <a:rPr lang="en-US" b="1">
                <a:solidFill>
                  <a:srgbClr val="FFFFFF"/>
                </a:solidFill>
              </a:rPr>
              <a:t>ThemeGallery is a Design Digital Content &amp; Contents mall developed by Guild Design Inc.</a:t>
            </a:r>
          </a:p>
        </p:txBody>
      </p:sp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1012815" y="5186355"/>
            <a:ext cx="915987" cy="5191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17961" dir="2700000" algn="ctr" rotWithShape="0">
              <a:srgbClr val="FFFFFF">
                <a:alpha val="50000"/>
              </a:srgbClr>
            </a:outerShdw>
          </a:effectLst>
        </p:spPr>
        <p:txBody>
          <a:bodyPr wrap="none">
            <a:spAutoFit/>
          </a:bodyPr>
          <a:lstStyle/>
          <a:p>
            <a:pPr eaLnBrk="0" hangingPunct="0"/>
            <a:r>
              <a:rPr lang="en-US" sz="2800" b="1">
                <a:solidFill>
                  <a:srgbClr val="000000"/>
                </a:solidFill>
              </a:rPr>
              <a:t>Title</a:t>
            </a:r>
          </a:p>
        </p:txBody>
      </p:sp>
      <p:grpSp>
        <p:nvGrpSpPr>
          <p:cNvPr id="6" name="Group 7"/>
          <p:cNvGrpSpPr>
            <a:grpSpLocks/>
          </p:cNvGrpSpPr>
          <p:nvPr/>
        </p:nvGrpSpPr>
        <p:grpSpPr bwMode="auto">
          <a:xfrm>
            <a:off x="3143240" y="2285992"/>
            <a:ext cx="1609725" cy="1606550"/>
            <a:chOff x="1921" y="1585"/>
            <a:chExt cx="1059" cy="1057"/>
          </a:xfrm>
        </p:grpSpPr>
        <p:sp>
          <p:nvSpPr>
            <p:cNvPr id="7" name="Oval 8"/>
            <p:cNvSpPr>
              <a:spLocks noChangeArrowheads="1"/>
            </p:cNvSpPr>
            <p:nvPr/>
          </p:nvSpPr>
          <p:spPr bwMode="gray">
            <a:xfrm>
              <a:off x="1921" y="1585"/>
              <a:ext cx="1059" cy="1057"/>
            </a:xfrm>
            <a:prstGeom prst="ellipse">
              <a:avLst/>
            </a:prstGeom>
            <a:gradFill rotWithShape="1">
              <a:gsLst>
                <a:gs pos="0">
                  <a:srgbClr val="A886E0">
                    <a:gamma/>
                    <a:tint val="0"/>
                    <a:invGamma/>
                  </a:srgbClr>
                </a:gs>
                <a:gs pos="50000">
                  <a:srgbClr val="A886E0"/>
                </a:gs>
                <a:gs pos="100000">
                  <a:srgbClr val="A886E0">
                    <a:gamma/>
                    <a:tint val="0"/>
                    <a:invGamma/>
                  </a:srgb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/>
            </a:p>
          </p:txBody>
        </p:sp>
        <p:sp>
          <p:nvSpPr>
            <p:cNvPr id="8" name="Oval 9"/>
            <p:cNvSpPr>
              <a:spLocks noChangeArrowheads="1"/>
            </p:cNvSpPr>
            <p:nvPr/>
          </p:nvSpPr>
          <p:spPr bwMode="gray">
            <a:xfrm>
              <a:off x="1921" y="1585"/>
              <a:ext cx="1059" cy="1057"/>
            </a:xfrm>
            <a:prstGeom prst="ellipse">
              <a:avLst/>
            </a:prstGeom>
            <a:gradFill rotWithShape="1">
              <a:gsLst>
                <a:gs pos="0">
                  <a:srgbClr val="A886E0">
                    <a:alpha val="32001"/>
                  </a:srgbClr>
                </a:gs>
                <a:gs pos="100000">
                  <a:srgbClr val="A886E0">
                    <a:gamma/>
                    <a:shade val="0"/>
                    <a:invGamma/>
                    <a:alpha val="89999"/>
                  </a:srgb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/>
            </a:p>
          </p:txBody>
        </p:sp>
        <p:sp>
          <p:nvSpPr>
            <p:cNvPr id="9" name="Oval 10"/>
            <p:cNvSpPr>
              <a:spLocks noChangeArrowheads="1"/>
            </p:cNvSpPr>
            <p:nvPr/>
          </p:nvSpPr>
          <p:spPr bwMode="gray">
            <a:xfrm>
              <a:off x="1978" y="1642"/>
              <a:ext cx="921" cy="919"/>
            </a:xfrm>
            <a:prstGeom prst="ellipse">
              <a:avLst/>
            </a:prstGeom>
            <a:gradFill rotWithShape="1">
              <a:gsLst>
                <a:gs pos="0">
                  <a:srgbClr val="A886E0">
                    <a:gamma/>
                    <a:shade val="54118"/>
                    <a:invGamma/>
                  </a:srgbClr>
                </a:gs>
                <a:gs pos="50000">
                  <a:srgbClr val="A886E0"/>
                </a:gs>
                <a:gs pos="100000">
                  <a:srgbClr val="A886E0">
                    <a:gamma/>
                    <a:shade val="54118"/>
                    <a:invGamma/>
                  </a:srgbClr>
                </a:gs>
              </a:gsLst>
              <a:lin ang="189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/>
            </a:p>
          </p:txBody>
        </p:sp>
        <p:sp>
          <p:nvSpPr>
            <p:cNvPr id="10" name="Oval 11"/>
            <p:cNvSpPr>
              <a:spLocks noChangeArrowheads="1"/>
            </p:cNvSpPr>
            <p:nvPr/>
          </p:nvSpPr>
          <p:spPr bwMode="gray">
            <a:xfrm>
              <a:off x="1978" y="1643"/>
              <a:ext cx="921" cy="919"/>
            </a:xfrm>
            <a:prstGeom prst="ellipse">
              <a:avLst/>
            </a:prstGeom>
            <a:gradFill rotWithShape="1">
              <a:gsLst>
                <a:gs pos="0">
                  <a:srgbClr val="A886E0">
                    <a:gamma/>
                    <a:shade val="63529"/>
                    <a:invGamma/>
                  </a:srgbClr>
                </a:gs>
                <a:gs pos="100000">
                  <a:srgbClr val="A886E0">
                    <a:alpha val="0"/>
                  </a:srgb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/>
            </a:p>
          </p:txBody>
        </p:sp>
        <p:sp>
          <p:nvSpPr>
            <p:cNvPr id="11" name="Oval 12"/>
            <p:cNvSpPr>
              <a:spLocks noChangeArrowheads="1"/>
            </p:cNvSpPr>
            <p:nvPr/>
          </p:nvSpPr>
          <p:spPr bwMode="gray">
            <a:xfrm>
              <a:off x="2027" y="1697"/>
              <a:ext cx="830" cy="828"/>
            </a:xfrm>
            <a:prstGeom prst="ellipse">
              <a:avLst/>
            </a:prstGeom>
            <a:solidFill>
              <a:srgbClr val="333333"/>
            </a:soli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/>
            </a:p>
          </p:txBody>
        </p:sp>
        <p:grpSp>
          <p:nvGrpSpPr>
            <p:cNvPr id="12" name="Group 13"/>
            <p:cNvGrpSpPr>
              <a:grpSpLocks/>
            </p:cNvGrpSpPr>
            <p:nvPr/>
          </p:nvGrpSpPr>
          <p:grpSpPr bwMode="auto">
            <a:xfrm>
              <a:off x="2044" y="1703"/>
              <a:ext cx="803" cy="802"/>
              <a:chOff x="4166" y="1706"/>
              <a:chExt cx="1252" cy="1252"/>
            </a:xfrm>
          </p:grpSpPr>
          <p:sp>
            <p:nvSpPr>
              <p:cNvPr id="13" name="Oval 14"/>
              <p:cNvSpPr>
                <a:spLocks noChangeArrowheads="1"/>
              </p:cNvSpPr>
              <p:nvPr/>
            </p:nvSpPr>
            <p:spPr bwMode="gray">
              <a:xfrm>
                <a:off x="4166" y="1706"/>
                <a:ext cx="1252" cy="1252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shade val="46275"/>
                      <a:invGamma/>
                    </a:srgbClr>
                  </a:gs>
                  <a:gs pos="100000">
                    <a:srgbClr val="D6E1E2"/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/>
              </a:p>
            </p:txBody>
          </p:sp>
          <p:sp>
            <p:nvSpPr>
              <p:cNvPr id="14" name="Oval 15"/>
              <p:cNvSpPr>
                <a:spLocks noChangeArrowheads="1"/>
              </p:cNvSpPr>
              <p:nvPr/>
            </p:nvSpPr>
            <p:spPr bwMode="gray">
              <a:xfrm>
                <a:off x="4182" y="1713"/>
                <a:ext cx="1222" cy="1221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alpha val="0"/>
                    </a:srgbClr>
                  </a:gs>
                  <a:gs pos="100000">
                    <a:srgbClr val="D6E1E2">
                      <a:gamma/>
                      <a:tint val="34902"/>
                      <a:invGamma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/>
              </a:p>
            </p:txBody>
          </p:sp>
          <p:sp>
            <p:nvSpPr>
              <p:cNvPr id="15" name="Oval 16"/>
              <p:cNvSpPr>
                <a:spLocks noChangeArrowheads="1"/>
              </p:cNvSpPr>
              <p:nvPr/>
            </p:nvSpPr>
            <p:spPr bwMode="gray">
              <a:xfrm>
                <a:off x="4195" y="1725"/>
                <a:ext cx="1162" cy="1141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shade val="79216"/>
                      <a:invGamma/>
                    </a:srgbClr>
                  </a:gs>
                  <a:gs pos="100000">
                    <a:srgbClr val="D6E1E2">
                      <a:alpha val="48000"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/>
              </a:p>
            </p:txBody>
          </p:sp>
          <p:sp>
            <p:nvSpPr>
              <p:cNvPr id="16" name="Oval 17"/>
              <p:cNvSpPr>
                <a:spLocks noChangeArrowheads="1"/>
              </p:cNvSpPr>
              <p:nvPr/>
            </p:nvSpPr>
            <p:spPr bwMode="gray">
              <a:xfrm>
                <a:off x="4263" y="1757"/>
                <a:ext cx="1033" cy="926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tint val="0"/>
                      <a:invGamma/>
                    </a:srgbClr>
                  </a:gs>
                  <a:gs pos="100000">
                    <a:srgbClr val="D6E1E2">
                      <a:alpha val="38000"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/>
              </a:p>
            </p:txBody>
          </p:sp>
        </p:grpSp>
      </p:grpSp>
      <p:grpSp>
        <p:nvGrpSpPr>
          <p:cNvPr id="17" name="Group 18"/>
          <p:cNvGrpSpPr>
            <a:grpSpLocks/>
          </p:cNvGrpSpPr>
          <p:nvPr/>
        </p:nvGrpSpPr>
        <p:grpSpPr bwMode="auto">
          <a:xfrm>
            <a:off x="4833927" y="1368417"/>
            <a:ext cx="1603375" cy="1603375"/>
            <a:chOff x="3022" y="1007"/>
            <a:chExt cx="1055" cy="1055"/>
          </a:xfrm>
        </p:grpSpPr>
        <p:sp>
          <p:nvSpPr>
            <p:cNvPr id="18" name="Oval 19"/>
            <p:cNvSpPr>
              <a:spLocks noChangeArrowheads="1"/>
            </p:cNvSpPr>
            <p:nvPr/>
          </p:nvSpPr>
          <p:spPr bwMode="gray">
            <a:xfrm>
              <a:off x="3022" y="1007"/>
              <a:ext cx="1055" cy="1055"/>
            </a:xfrm>
            <a:prstGeom prst="ellipse">
              <a:avLst/>
            </a:prstGeom>
            <a:gradFill rotWithShape="1">
              <a:gsLst>
                <a:gs pos="0">
                  <a:srgbClr val="3399FF">
                    <a:gamma/>
                    <a:tint val="0"/>
                    <a:invGamma/>
                  </a:srgbClr>
                </a:gs>
                <a:gs pos="50000">
                  <a:srgbClr val="3399FF"/>
                </a:gs>
                <a:gs pos="100000">
                  <a:srgbClr val="3399FF">
                    <a:gamma/>
                    <a:tint val="0"/>
                    <a:invGamma/>
                  </a:srgb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/>
            </a:p>
          </p:txBody>
        </p:sp>
        <p:sp>
          <p:nvSpPr>
            <p:cNvPr id="19" name="Oval 20"/>
            <p:cNvSpPr>
              <a:spLocks noChangeArrowheads="1"/>
            </p:cNvSpPr>
            <p:nvPr/>
          </p:nvSpPr>
          <p:spPr bwMode="gray">
            <a:xfrm>
              <a:off x="3022" y="1007"/>
              <a:ext cx="1055" cy="1055"/>
            </a:xfrm>
            <a:prstGeom prst="ellipse">
              <a:avLst/>
            </a:prstGeom>
            <a:gradFill rotWithShape="1">
              <a:gsLst>
                <a:gs pos="0">
                  <a:srgbClr val="3399FF">
                    <a:alpha val="32001"/>
                  </a:srgbClr>
                </a:gs>
                <a:gs pos="100000">
                  <a:srgbClr val="3399FF">
                    <a:gamma/>
                    <a:shade val="0"/>
                    <a:invGamma/>
                    <a:alpha val="89999"/>
                  </a:srgb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/>
            </a:p>
          </p:txBody>
        </p:sp>
        <p:sp>
          <p:nvSpPr>
            <p:cNvPr id="20" name="Oval 21"/>
            <p:cNvSpPr>
              <a:spLocks noChangeArrowheads="1"/>
            </p:cNvSpPr>
            <p:nvPr/>
          </p:nvSpPr>
          <p:spPr bwMode="gray">
            <a:xfrm>
              <a:off x="3093" y="1064"/>
              <a:ext cx="915" cy="916"/>
            </a:xfrm>
            <a:prstGeom prst="ellipse">
              <a:avLst/>
            </a:prstGeom>
            <a:gradFill rotWithShape="1">
              <a:gsLst>
                <a:gs pos="0">
                  <a:srgbClr val="3399FF">
                    <a:gamma/>
                    <a:shade val="54118"/>
                    <a:invGamma/>
                  </a:srgbClr>
                </a:gs>
                <a:gs pos="50000">
                  <a:srgbClr val="3399FF"/>
                </a:gs>
                <a:gs pos="100000">
                  <a:srgbClr val="3399FF">
                    <a:gamma/>
                    <a:shade val="54118"/>
                    <a:invGamma/>
                  </a:srgbClr>
                </a:gs>
              </a:gsLst>
              <a:lin ang="189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/>
            </a:p>
          </p:txBody>
        </p:sp>
        <p:sp>
          <p:nvSpPr>
            <p:cNvPr id="21" name="Oval 22"/>
            <p:cNvSpPr>
              <a:spLocks noChangeArrowheads="1"/>
            </p:cNvSpPr>
            <p:nvPr/>
          </p:nvSpPr>
          <p:spPr bwMode="gray">
            <a:xfrm>
              <a:off x="3094" y="1066"/>
              <a:ext cx="915" cy="916"/>
            </a:xfrm>
            <a:prstGeom prst="ellipse">
              <a:avLst/>
            </a:prstGeom>
            <a:gradFill rotWithShape="1">
              <a:gsLst>
                <a:gs pos="0">
                  <a:srgbClr val="3399FF">
                    <a:gamma/>
                    <a:shade val="63529"/>
                    <a:invGamma/>
                  </a:srgbClr>
                </a:gs>
                <a:gs pos="100000">
                  <a:srgbClr val="3399FF">
                    <a:alpha val="0"/>
                  </a:srgb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/>
            </a:p>
          </p:txBody>
        </p:sp>
        <p:sp>
          <p:nvSpPr>
            <p:cNvPr id="22" name="Oval 23"/>
            <p:cNvSpPr>
              <a:spLocks noChangeArrowheads="1"/>
            </p:cNvSpPr>
            <p:nvPr/>
          </p:nvSpPr>
          <p:spPr bwMode="gray">
            <a:xfrm>
              <a:off x="3137" y="1115"/>
              <a:ext cx="824" cy="823"/>
            </a:xfrm>
            <a:prstGeom prst="ellipse">
              <a:avLst/>
            </a:prstGeom>
            <a:solidFill>
              <a:srgbClr val="000000"/>
            </a:soli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/>
            </a:p>
          </p:txBody>
        </p:sp>
        <p:grpSp>
          <p:nvGrpSpPr>
            <p:cNvPr id="23" name="Group 24"/>
            <p:cNvGrpSpPr>
              <a:grpSpLocks/>
            </p:cNvGrpSpPr>
            <p:nvPr/>
          </p:nvGrpSpPr>
          <p:grpSpPr bwMode="auto">
            <a:xfrm>
              <a:off x="3153" y="1125"/>
              <a:ext cx="799" cy="800"/>
              <a:chOff x="4166" y="1706"/>
              <a:chExt cx="1252" cy="1252"/>
            </a:xfrm>
          </p:grpSpPr>
          <p:sp>
            <p:nvSpPr>
              <p:cNvPr id="24" name="Oval 25"/>
              <p:cNvSpPr>
                <a:spLocks noChangeArrowheads="1"/>
              </p:cNvSpPr>
              <p:nvPr/>
            </p:nvSpPr>
            <p:spPr bwMode="gray">
              <a:xfrm>
                <a:off x="4166" y="1706"/>
                <a:ext cx="1252" cy="1252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shade val="46275"/>
                      <a:invGamma/>
                    </a:srgbClr>
                  </a:gs>
                  <a:gs pos="100000">
                    <a:srgbClr val="D6E1E2"/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/>
              </a:p>
            </p:txBody>
          </p:sp>
          <p:sp>
            <p:nvSpPr>
              <p:cNvPr id="25" name="Oval 26"/>
              <p:cNvSpPr>
                <a:spLocks noChangeArrowheads="1"/>
              </p:cNvSpPr>
              <p:nvPr/>
            </p:nvSpPr>
            <p:spPr bwMode="gray">
              <a:xfrm>
                <a:off x="4182" y="1713"/>
                <a:ext cx="1222" cy="1221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alpha val="0"/>
                    </a:srgbClr>
                  </a:gs>
                  <a:gs pos="100000">
                    <a:srgbClr val="D6E1E2">
                      <a:gamma/>
                      <a:tint val="34902"/>
                      <a:invGamma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/>
              </a:p>
            </p:txBody>
          </p:sp>
          <p:sp>
            <p:nvSpPr>
              <p:cNvPr id="26" name="Oval 27"/>
              <p:cNvSpPr>
                <a:spLocks noChangeArrowheads="1"/>
              </p:cNvSpPr>
              <p:nvPr/>
            </p:nvSpPr>
            <p:spPr bwMode="gray">
              <a:xfrm>
                <a:off x="4195" y="1725"/>
                <a:ext cx="1162" cy="1141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shade val="79216"/>
                      <a:invGamma/>
                    </a:srgbClr>
                  </a:gs>
                  <a:gs pos="100000">
                    <a:srgbClr val="D6E1E2">
                      <a:alpha val="48000"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/>
              </a:p>
            </p:txBody>
          </p:sp>
          <p:sp>
            <p:nvSpPr>
              <p:cNvPr id="27" name="Oval 28"/>
              <p:cNvSpPr>
                <a:spLocks noChangeArrowheads="1"/>
              </p:cNvSpPr>
              <p:nvPr/>
            </p:nvSpPr>
            <p:spPr bwMode="gray">
              <a:xfrm>
                <a:off x="4263" y="1757"/>
                <a:ext cx="1033" cy="926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tint val="0"/>
                      <a:invGamma/>
                    </a:srgbClr>
                  </a:gs>
                  <a:gs pos="100000">
                    <a:srgbClr val="D6E1E2">
                      <a:alpha val="38000"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/>
              </a:p>
            </p:txBody>
          </p:sp>
        </p:grpSp>
      </p:grpSp>
      <p:grpSp>
        <p:nvGrpSpPr>
          <p:cNvPr id="28" name="Group 29"/>
          <p:cNvGrpSpPr>
            <a:grpSpLocks/>
          </p:cNvGrpSpPr>
          <p:nvPr/>
        </p:nvGrpSpPr>
        <p:grpSpPr bwMode="auto">
          <a:xfrm>
            <a:off x="6548427" y="2190742"/>
            <a:ext cx="1598613" cy="1630363"/>
            <a:chOff x="4126" y="1525"/>
            <a:chExt cx="1052" cy="1073"/>
          </a:xfrm>
        </p:grpSpPr>
        <p:sp>
          <p:nvSpPr>
            <p:cNvPr id="29" name="Oval 30"/>
            <p:cNvSpPr>
              <a:spLocks noChangeArrowheads="1"/>
            </p:cNvSpPr>
            <p:nvPr/>
          </p:nvSpPr>
          <p:spPr bwMode="gray">
            <a:xfrm>
              <a:off x="4126" y="1525"/>
              <a:ext cx="1052" cy="1073"/>
            </a:xfrm>
            <a:prstGeom prst="ellipse">
              <a:avLst/>
            </a:prstGeom>
            <a:gradFill rotWithShape="1">
              <a:gsLst>
                <a:gs pos="0">
                  <a:srgbClr val="FF9933">
                    <a:gamma/>
                    <a:tint val="0"/>
                    <a:invGamma/>
                  </a:srgbClr>
                </a:gs>
                <a:gs pos="50000">
                  <a:srgbClr val="FF9933"/>
                </a:gs>
                <a:gs pos="100000">
                  <a:srgbClr val="FF9933">
                    <a:gamma/>
                    <a:tint val="0"/>
                    <a:invGamma/>
                  </a:srgb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/>
            </a:p>
          </p:txBody>
        </p:sp>
        <p:sp>
          <p:nvSpPr>
            <p:cNvPr id="30" name="Oval 31"/>
            <p:cNvSpPr>
              <a:spLocks noChangeArrowheads="1"/>
            </p:cNvSpPr>
            <p:nvPr/>
          </p:nvSpPr>
          <p:spPr bwMode="gray">
            <a:xfrm>
              <a:off x="4126" y="1525"/>
              <a:ext cx="1052" cy="1073"/>
            </a:xfrm>
            <a:prstGeom prst="ellipse">
              <a:avLst/>
            </a:prstGeom>
            <a:gradFill rotWithShape="1">
              <a:gsLst>
                <a:gs pos="0">
                  <a:srgbClr val="FF9933">
                    <a:alpha val="32001"/>
                  </a:srgbClr>
                </a:gs>
                <a:gs pos="100000">
                  <a:srgbClr val="FF9933">
                    <a:gamma/>
                    <a:shade val="0"/>
                    <a:invGamma/>
                    <a:alpha val="89999"/>
                  </a:srgb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/>
            </a:p>
          </p:txBody>
        </p:sp>
        <p:sp>
          <p:nvSpPr>
            <p:cNvPr id="31" name="Oval 32"/>
            <p:cNvSpPr>
              <a:spLocks noChangeArrowheads="1"/>
            </p:cNvSpPr>
            <p:nvPr/>
          </p:nvSpPr>
          <p:spPr bwMode="gray">
            <a:xfrm>
              <a:off x="4191" y="1590"/>
              <a:ext cx="914" cy="933"/>
            </a:xfrm>
            <a:prstGeom prst="ellipse">
              <a:avLst/>
            </a:prstGeom>
            <a:gradFill rotWithShape="1">
              <a:gsLst>
                <a:gs pos="0">
                  <a:srgbClr val="FF9933">
                    <a:gamma/>
                    <a:shade val="54118"/>
                    <a:invGamma/>
                  </a:srgbClr>
                </a:gs>
                <a:gs pos="50000">
                  <a:srgbClr val="FF9933"/>
                </a:gs>
                <a:gs pos="100000">
                  <a:srgbClr val="FF9933">
                    <a:gamma/>
                    <a:shade val="54118"/>
                    <a:invGamma/>
                  </a:srgbClr>
                </a:gs>
              </a:gsLst>
              <a:lin ang="189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/>
            </a:p>
          </p:txBody>
        </p:sp>
        <p:sp>
          <p:nvSpPr>
            <p:cNvPr id="32" name="Oval 33"/>
            <p:cNvSpPr>
              <a:spLocks noChangeArrowheads="1"/>
            </p:cNvSpPr>
            <p:nvPr/>
          </p:nvSpPr>
          <p:spPr bwMode="gray">
            <a:xfrm>
              <a:off x="4195" y="1577"/>
              <a:ext cx="914" cy="933"/>
            </a:xfrm>
            <a:prstGeom prst="ellipse">
              <a:avLst/>
            </a:prstGeom>
            <a:gradFill rotWithShape="1">
              <a:gsLst>
                <a:gs pos="0">
                  <a:srgbClr val="FF9933">
                    <a:gamma/>
                    <a:shade val="63529"/>
                    <a:invGamma/>
                  </a:srgbClr>
                </a:gs>
                <a:gs pos="100000">
                  <a:srgbClr val="FF9933">
                    <a:alpha val="0"/>
                  </a:srgb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/>
            </a:p>
          </p:txBody>
        </p:sp>
        <p:sp>
          <p:nvSpPr>
            <p:cNvPr id="33" name="Oval 34"/>
            <p:cNvSpPr>
              <a:spLocks noChangeArrowheads="1"/>
            </p:cNvSpPr>
            <p:nvPr/>
          </p:nvSpPr>
          <p:spPr bwMode="gray">
            <a:xfrm>
              <a:off x="4235" y="1641"/>
              <a:ext cx="823" cy="840"/>
            </a:xfrm>
            <a:prstGeom prst="ellipse">
              <a:avLst/>
            </a:prstGeom>
            <a:solidFill>
              <a:srgbClr val="333333"/>
            </a:soli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/>
            </a:p>
          </p:txBody>
        </p:sp>
        <p:grpSp>
          <p:nvGrpSpPr>
            <p:cNvPr id="34" name="Group 35"/>
            <p:cNvGrpSpPr>
              <a:grpSpLocks/>
            </p:cNvGrpSpPr>
            <p:nvPr/>
          </p:nvGrpSpPr>
          <p:grpSpPr bwMode="auto">
            <a:xfrm>
              <a:off x="4249" y="1653"/>
              <a:ext cx="797" cy="813"/>
              <a:chOff x="4166" y="1706"/>
              <a:chExt cx="1252" cy="1252"/>
            </a:xfrm>
          </p:grpSpPr>
          <p:sp>
            <p:nvSpPr>
              <p:cNvPr id="35" name="Oval 36"/>
              <p:cNvSpPr>
                <a:spLocks noChangeArrowheads="1"/>
              </p:cNvSpPr>
              <p:nvPr/>
            </p:nvSpPr>
            <p:spPr bwMode="gray">
              <a:xfrm>
                <a:off x="4166" y="1706"/>
                <a:ext cx="1252" cy="1252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shade val="46275"/>
                      <a:invGamma/>
                    </a:srgbClr>
                  </a:gs>
                  <a:gs pos="100000">
                    <a:srgbClr val="D6E1E2"/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/>
              </a:p>
            </p:txBody>
          </p:sp>
          <p:sp>
            <p:nvSpPr>
              <p:cNvPr id="36" name="Oval 37"/>
              <p:cNvSpPr>
                <a:spLocks noChangeArrowheads="1"/>
              </p:cNvSpPr>
              <p:nvPr/>
            </p:nvSpPr>
            <p:spPr bwMode="gray">
              <a:xfrm>
                <a:off x="4182" y="1713"/>
                <a:ext cx="1222" cy="1221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alpha val="0"/>
                    </a:srgbClr>
                  </a:gs>
                  <a:gs pos="100000">
                    <a:srgbClr val="D6E1E2">
                      <a:gamma/>
                      <a:tint val="34902"/>
                      <a:invGamma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/>
              </a:p>
            </p:txBody>
          </p:sp>
          <p:sp>
            <p:nvSpPr>
              <p:cNvPr id="37" name="Oval 38"/>
              <p:cNvSpPr>
                <a:spLocks noChangeArrowheads="1"/>
              </p:cNvSpPr>
              <p:nvPr/>
            </p:nvSpPr>
            <p:spPr bwMode="gray">
              <a:xfrm>
                <a:off x="4195" y="1725"/>
                <a:ext cx="1162" cy="1141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shade val="79216"/>
                      <a:invGamma/>
                    </a:srgbClr>
                  </a:gs>
                  <a:gs pos="100000">
                    <a:srgbClr val="D6E1E2">
                      <a:alpha val="48000"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/>
              </a:p>
            </p:txBody>
          </p:sp>
          <p:sp>
            <p:nvSpPr>
              <p:cNvPr id="38" name="Oval 39"/>
              <p:cNvSpPr>
                <a:spLocks noChangeArrowheads="1"/>
              </p:cNvSpPr>
              <p:nvPr/>
            </p:nvSpPr>
            <p:spPr bwMode="gray">
              <a:xfrm>
                <a:off x="4263" y="1757"/>
                <a:ext cx="1033" cy="926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tint val="0"/>
                      <a:invGamma/>
                    </a:srgbClr>
                  </a:gs>
                  <a:gs pos="100000">
                    <a:srgbClr val="D6E1E2">
                      <a:alpha val="38000"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/>
              </a:p>
            </p:txBody>
          </p:sp>
        </p:grpSp>
      </p:grpSp>
      <p:grpSp>
        <p:nvGrpSpPr>
          <p:cNvPr id="39" name="Group 40"/>
          <p:cNvGrpSpPr>
            <a:grpSpLocks/>
          </p:cNvGrpSpPr>
          <p:nvPr/>
        </p:nvGrpSpPr>
        <p:grpSpPr bwMode="auto">
          <a:xfrm>
            <a:off x="1428740" y="1373180"/>
            <a:ext cx="1638300" cy="1620837"/>
            <a:chOff x="884" y="2523"/>
            <a:chExt cx="862" cy="862"/>
          </a:xfrm>
        </p:grpSpPr>
        <p:sp>
          <p:nvSpPr>
            <p:cNvPr id="40" name="Oval 41"/>
            <p:cNvSpPr>
              <a:spLocks noChangeArrowheads="1"/>
            </p:cNvSpPr>
            <p:nvPr/>
          </p:nvSpPr>
          <p:spPr bwMode="gray">
            <a:xfrm>
              <a:off x="884" y="2523"/>
              <a:ext cx="862" cy="862"/>
            </a:xfrm>
            <a:prstGeom prst="ellipse">
              <a:avLst/>
            </a:prstGeom>
            <a:gradFill rotWithShape="1">
              <a:gsLst>
                <a:gs pos="0">
                  <a:srgbClr val="00CC66">
                    <a:gamma/>
                    <a:tint val="0"/>
                    <a:invGamma/>
                  </a:srgbClr>
                </a:gs>
                <a:gs pos="50000">
                  <a:srgbClr val="00CC66"/>
                </a:gs>
                <a:gs pos="100000">
                  <a:srgbClr val="00CC66">
                    <a:gamma/>
                    <a:tint val="0"/>
                    <a:invGamma/>
                  </a:srgb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/>
            </a:p>
          </p:txBody>
        </p:sp>
        <p:sp>
          <p:nvSpPr>
            <p:cNvPr id="41" name="Oval 42"/>
            <p:cNvSpPr>
              <a:spLocks noChangeArrowheads="1"/>
            </p:cNvSpPr>
            <p:nvPr/>
          </p:nvSpPr>
          <p:spPr bwMode="gray">
            <a:xfrm>
              <a:off x="884" y="2523"/>
              <a:ext cx="862" cy="862"/>
            </a:xfrm>
            <a:prstGeom prst="ellipse">
              <a:avLst/>
            </a:prstGeom>
            <a:gradFill rotWithShape="1">
              <a:gsLst>
                <a:gs pos="0">
                  <a:srgbClr val="00CC66">
                    <a:alpha val="32001"/>
                  </a:srgbClr>
                </a:gs>
                <a:gs pos="100000">
                  <a:srgbClr val="00CC66">
                    <a:gamma/>
                    <a:shade val="0"/>
                    <a:invGamma/>
                    <a:alpha val="89999"/>
                  </a:srgb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/>
            </a:p>
          </p:txBody>
        </p:sp>
        <p:sp>
          <p:nvSpPr>
            <p:cNvPr id="42" name="Oval 43"/>
            <p:cNvSpPr>
              <a:spLocks noChangeArrowheads="1"/>
            </p:cNvSpPr>
            <p:nvPr/>
          </p:nvSpPr>
          <p:spPr bwMode="gray">
            <a:xfrm>
              <a:off x="940" y="2579"/>
              <a:ext cx="750" cy="750"/>
            </a:xfrm>
            <a:prstGeom prst="ellipse">
              <a:avLst/>
            </a:prstGeom>
            <a:gradFill rotWithShape="1">
              <a:gsLst>
                <a:gs pos="0">
                  <a:srgbClr val="00CC66">
                    <a:gamma/>
                    <a:shade val="54118"/>
                    <a:invGamma/>
                  </a:srgbClr>
                </a:gs>
                <a:gs pos="50000">
                  <a:srgbClr val="00CC66"/>
                </a:gs>
                <a:gs pos="100000">
                  <a:srgbClr val="00CC66">
                    <a:gamma/>
                    <a:shade val="54118"/>
                    <a:invGamma/>
                  </a:srgbClr>
                </a:gs>
              </a:gsLst>
              <a:lin ang="189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/>
            </a:p>
          </p:txBody>
        </p:sp>
        <p:sp>
          <p:nvSpPr>
            <p:cNvPr id="43" name="Oval 44"/>
            <p:cNvSpPr>
              <a:spLocks noChangeArrowheads="1"/>
            </p:cNvSpPr>
            <p:nvPr/>
          </p:nvSpPr>
          <p:spPr bwMode="gray">
            <a:xfrm>
              <a:off x="941" y="2579"/>
              <a:ext cx="749" cy="750"/>
            </a:xfrm>
            <a:prstGeom prst="ellipse">
              <a:avLst/>
            </a:prstGeom>
            <a:gradFill rotWithShape="1">
              <a:gsLst>
                <a:gs pos="0">
                  <a:srgbClr val="00CC66">
                    <a:gamma/>
                    <a:shade val="63529"/>
                    <a:invGamma/>
                  </a:srgbClr>
                </a:gs>
                <a:gs pos="100000">
                  <a:srgbClr val="00CC66">
                    <a:alpha val="0"/>
                  </a:srgb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/>
            </a:p>
          </p:txBody>
        </p:sp>
        <p:sp>
          <p:nvSpPr>
            <p:cNvPr id="44" name="Oval 45"/>
            <p:cNvSpPr>
              <a:spLocks noChangeArrowheads="1"/>
            </p:cNvSpPr>
            <p:nvPr/>
          </p:nvSpPr>
          <p:spPr bwMode="gray">
            <a:xfrm>
              <a:off x="981" y="2617"/>
              <a:ext cx="674" cy="674"/>
            </a:xfrm>
            <a:prstGeom prst="ellipse">
              <a:avLst/>
            </a:prstGeom>
            <a:solidFill>
              <a:srgbClr val="333333"/>
            </a:soli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/>
            </a:p>
          </p:txBody>
        </p:sp>
        <p:sp>
          <p:nvSpPr>
            <p:cNvPr id="45" name="Oval 46"/>
            <p:cNvSpPr>
              <a:spLocks noChangeArrowheads="1"/>
            </p:cNvSpPr>
            <p:nvPr/>
          </p:nvSpPr>
          <p:spPr bwMode="gray">
            <a:xfrm>
              <a:off x="992" y="2628"/>
              <a:ext cx="653" cy="653"/>
            </a:xfrm>
            <a:prstGeom prst="ellipse">
              <a:avLst/>
            </a:prstGeom>
            <a:gradFill rotWithShape="1">
              <a:gsLst>
                <a:gs pos="0">
                  <a:srgbClr val="C0C0C0">
                    <a:gamma/>
                    <a:shade val="46275"/>
                    <a:invGamma/>
                  </a:srgbClr>
                </a:gs>
                <a:gs pos="100000">
                  <a:srgbClr val="C0C0C0"/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/>
            </a:p>
          </p:txBody>
        </p:sp>
        <p:sp>
          <p:nvSpPr>
            <p:cNvPr id="46" name="Oval 47"/>
            <p:cNvSpPr>
              <a:spLocks noChangeArrowheads="1"/>
            </p:cNvSpPr>
            <p:nvPr/>
          </p:nvSpPr>
          <p:spPr bwMode="gray">
            <a:xfrm>
              <a:off x="1000" y="2632"/>
              <a:ext cx="637" cy="636"/>
            </a:xfrm>
            <a:prstGeom prst="ellipse">
              <a:avLst/>
            </a:prstGeom>
            <a:gradFill rotWithShape="1">
              <a:gsLst>
                <a:gs pos="0">
                  <a:srgbClr val="C0C0C0">
                    <a:alpha val="0"/>
                  </a:srgbClr>
                </a:gs>
                <a:gs pos="100000">
                  <a:srgbClr val="C0C0C0">
                    <a:gamma/>
                    <a:tint val="34902"/>
                    <a:invGamma/>
                  </a:srgb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/>
            </a:p>
          </p:txBody>
        </p:sp>
        <p:sp>
          <p:nvSpPr>
            <p:cNvPr id="47" name="Oval 48"/>
            <p:cNvSpPr>
              <a:spLocks noChangeArrowheads="1"/>
            </p:cNvSpPr>
            <p:nvPr/>
          </p:nvSpPr>
          <p:spPr bwMode="gray">
            <a:xfrm>
              <a:off x="1007" y="2638"/>
              <a:ext cx="606" cy="595"/>
            </a:xfrm>
            <a:prstGeom prst="ellipse">
              <a:avLst/>
            </a:prstGeom>
            <a:gradFill rotWithShape="1">
              <a:gsLst>
                <a:gs pos="0">
                  <a:srgbClr val="C0C0C0">
                    <a:gamma/>
                    <a:shade val="79216"/>
                    <a:invGamma/>
                  </a:srgbClr>
                </a:gs>
                <a:gs pos="100000">
                  <a:srgbClr val="C0C0C0">
                    <a:alpha val="48000"/>
                  </a:srgb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/>
            </a:p>
          </p:txBody>
        </p:sp>
        <p:sp>
          <p:nvSpPr>
            <p:cNvPr id="48" name="Oval 49"/>
            <p:cNvSpPr>
              <a:spLocks noChangeArrowheads="1"/>
            </p:cNvSpPr>
            <p:nvPr/>
          </p:nvSpPr>
          <p:spPr bwMode="gray">
            <a:xfrm>
              <a:off x="1042" y="2655"/>
              <a:ext cx="539" cy="483"/>
            </a:xfrm>
            <a:prstGeom prst="ellipse">
              <a:avLst/>
            </a:prstGeom>
            <a:gradFill rotWithShape="1">
              <a:gsLst>
                <a:gs pos="0">
                  <a:srgbClr val="C0C0C0">
                    <a:gamma/>
                    <a:tint val="0"/>
                    <a:invGamma/>
                  </a:srgbClr>
                </a:gs>
                <a:gs pos="100000">
                  <a:srgbClr val="C0C0C0">
                    <a:alpha val="38000"/>
                  </a:srgb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/>
            </a:p>
          </p:txBody>
        </p:sp>
      </p:grpSp>
      <p:sp>
        <p:nvSpPr>
          <p:cNvPr id="49" name="Line 50"/>
          <p:cNvSpPr>
            <a:spLocks noChangeShapeType="1"/>
          </p:cNvSpPr>
          <p:nvPr/>
        </p:nvSpPr>
        <p:spPr bwMode="ltGray">
          <a:xfrm>
            <a:off x="2211377" y="3094030"/>
            <a:ext cx="0" cy="1571625"/>
          </a:xfrm>
          <a:prstGeom prst="line">
            <a:avLst/>
          </a:prstGeom>
          <a:noFill/>
          <a:ln w="57150" cap="rnd">
            <a:solidFill>
              <a:srgbClr val="000000"/>
            </a:solidFill>
            <a:prstDash val="sysDot"/>
            <a:round/>
            <a:headEnd/>
            <a:tailEnd type="triangle" w="med" len="med"/>
          </a:ln>
          <a:effectLst>
            <a:outerShdw dist="56796" dir="3806097" algn="ctr" rotWithShape="0">
              <a:srgbClr val="B2B2B2">
                <a:alpha val="50000"/>
              </a:srgbClr>
            </a:outerShdw>
          </a:effectLst>
        </p:spPr>
        <p:txBody>
          <a:bodyPr vert="eaVert" wrap="none" lIns="92075" tIns="46038" rIns="92075" bIns="46038" anchor="ctr"/>
          <a:lstStyle/>
          <a:p>
            <a:endParaRPr lang="ru-RU"/>
          </a:p>
        </p:txBody>
      </p:sp>
      <p:sp>
        <p:nvSpPr>
          <p:cNvPr id="50" name="Line 51"/>
          <p:cNvSpPr>
            <a:spLocks noChangeShapeType="1"/>
          </p:cNvSpPr>
          <p:nvPr/>
        </p:nvSpPr>
        <p:spPr bwMode="ltGray">
          <a:xfrm>
            <a:off x="3927465" y="3989380"/>
            <a:ext cx="0" cy="666750"/>
          </a:xfrm>
          <a:prstGeom prst="line">
            <a:avLst/>
          </a:prstGeom>
          <a:noFill/>
          <a:ln w="57150" cap="rnd">
            <a:solidFill>
              <a:srgbClr val="000000"/>
            </a:solidFill>
            <a:prstDash val="sysDot"/>
            <a:round/>
            <a:headEnd/>
            <a:tailEnd type="triangle" w="med" len="med"/>
          </a:ln>
          <a:effectLst>
            <a:outerShdw dist="56796" dir="3806097" algn="ctr" rotWithShape="0">
              <a:srgbClr val="B2B2B2">
                <a:alpha val="50000"/>
              </a:srgbClr>
            </a:outerShdw>
          </a:effectLst>
        </p:spPr>
        <p:txBody>
          <a:bodyPr vert="eaVert" wrap="none" lIns="92075" tIns="46038" rIns="92075" bIns="46038" anchor="ctr"/>
          <a:lstStyle/>
          <a:p>
            <a:endParaRPr lang="ru-RU"/>
          </a:p>
        </p:txBody>
      </p:sp>
      <p:sp>
        <p:nvSpPr>
          <p:cNvPr id="51" name="Line 52"/>
          <p:cNvSpPr>
            <a:spLocks noChangeShapeType="1"/>
          </p:cNvSpPr>
          <p:nvPr/>
        </p:nvSpPr>
        <p:spPr bwMode="ltGray">
          <a:xfrm>
            <a:off x="5621327" y="3065455"/>
            <a:ext cx="0" cy="1590675"/>
          </a:xfrm>
          <a:prstGeom prst="line">
            <a:avLst/>
          </a:prstGeom>
          <a:noFill/>
          <a:ln w="57150" cap="rnd">
            <a:solidFill>
              <a:srgbClr val="000000"/>
            </a:solidFill>
            <a:prstDash val="sysDot"/>
            <a:round/>
            <a:headEnd/>
            <a:tailEnd type="triangle" w="med" len="med"/>
          </a:ln>
          <a:effectLst>
            <a:outerShdw dist="56796" dir="3806097" algn="ctr" rotWithShape="0">
              <a:srgbClr val="B2B2B2">
                <a:alpha val="50000"/>
              </a:srgbClr>
            </a:outerShdw>
          </a:effectLst>
        </p:spPr>
        <p:txBody>
          <a:bodyPr vert="eaVert" wrap="none" lIns="92075" tIns="46038" rIns="92075" bIns="46038" anchor="ctr"/>
          <a:lstStyle/>
          <a:p>
            <a:endParaRPr lang="ru-RU"/>
          </a:p>
        </p:txBody>
      </p:sp>
      <p:sp>
        <p:nvSpPr>
          <p:cNvPr id="52" name="Line 53"/>
          <p:cNvSpPr>
            <a:spLocks noChangeShapeType="1"/>
          </p:cNvSpPr>
          <p:nvPr/>
        </p:nvSpPr>
        <p:spPr bwMode="ltGray">
          <a:xfrm>
            <a:off x="7304077" y="3913180"/>
            <a:ext cx="0" cy="742950"/>
          </a:xfrm>
          <a:prstGeom prst="line">
            <a:avLst/>
          </a:prstGeom>
          <a:noFill/>
          <a:ln w="57150" cap="rnd">
            <a:solidFill>
              <a:srgbClr val="000000"/>
            </a:solidFill>
            <a:prstDash val="sysDot"/>
            <a:round/>
            <a:headEnd/>
            <a:tailEnd type="triangle" w="med" len="med"/>
          </a:ln>
          <a:effectLst>
            <a:outerShdw dist="56796" dir="3806097" algn="ctr" rotWithShape="0">
              <a:srgbClr val="B2B2B2">
                <a:alpha val="50000"/>
              </a:srgbClr>
            </a:outerShdw>
          </a:effectLst>
        </p:spPr>
        <p:txBody>
          <a:bodyPr vert="eaVert" wrap="none" lIns="92075" tIns="46038" rIns="92075" bIns="46038" anchor="ctr"/>
          <a:lstStyle/>
          <a:p>
            <a:endParaRPr lang="ru-RU"/>
          </a:p>
        </p:txBody>
      </p:sp>
      <p:sp>
        <p:nvSpPr>
          <p:cNvPr id="53" name="Text Box 54"/>
          <p:cNvSpPr txBox="1">
            <a:spLocks noChangeArrowheads="1"/>
          </p:cNvSpPr>
          <p:nvPr/>
        </p:nvSpPr>
        <p:spPr bwMode="auto">
          <a:xfrm>
            <a:off x="1563677" y="1887530"/>
            <a:ext cx="1355725" cy="7127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7961" dir="2700000" algn="ctr" rotWithShape="0">
              <a:srgbClr val="FFFFFF">
                <a:alpha val="50000"/>
              </a:srgbClr>
            </a:outerShdw>
          </a:effectLst>
        </p:spPr>
        <p:txBody>
          <a:bodyPr>
            <a:spAutoFit/>
          </a:bodyPr>
          <a:lstStyle/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2400" b="1">
                <a:solidFill>
                  <a:srgbClr val="333333"/>
                </a:solidFill>
              </a:rPr>
              <a:t>Text 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2400" b="1">
                <a:solidFill>
                  <a:srgbClr val="333333"/>
                </a:solidFill>
              </a:rPr>
              <a:t>in here</a:t>
            </a:r>
          </a:p>
        </p:txBody>
      </p:sp>
      <p:sp>
        <p:nvSpPr>
          <p:cNvPr id="54" name="Text Box 55"/>
          <p:cNvSpPr txBox="1">
            <a:spLocks noChangeArrowheads="1"/>
          </p:cNvSpPr>
          <p:nvPr/>
        </p:nvSpPr>
        <p:spPr bwMode="auto">
          <a:xfrm>
            <a:off x="3252777" y="2789230"/>
            <a:ext cx="1355725" cy="7127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7961" dir="2700000" algn="ctr" rotWithShape="0">
              <a:srgbClr val="FFFFFF">
                <a:alpha val="50000"/>
              </a:srgbClr>
            </a:outerShdw>
          </a:effectLst>
        </p:spPr>
        <p:txBody>
          <a:bodyPr>
            <a:spAutoFit/>
          </a:bodyPr>
          <a:lstStyle/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2400" b="1">
                <a:solidFill>
                  <a:srgbClr val="333333"/>
                </a:solidFill>
              </a:rPr>
              <a:t>Text 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2400" b="1">
                <a:solidFill>
                  <a:srgbClr val="333333"/>
                </a:solidFill>
              </a:rPr>
              <a:t>in here</a:t>
            </a:r>
          </a:p>
        </p:txBody>
      </p:sp>
      <p:sp>
        <p:nvSpPr>
          <p:cNvPr id="55" name="Text Box 56"/>
          <p:cNvSpPr txBox="1">
            <a:spLocks noChangeArrowheads="1"/>
          </p:cNvSpPr>
          <p:nvPr/>
        </p:nvSpPr>
        <p:spPr bwMode="auto">
          <a:xfrm>
            <a:off x="4972040" y="1854192"/>
            <a:ext cx="1355725" cy="7127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7961" dir="2700000" algn="ctr" rotWithShape="0">
              <a:srgbClr val="FFFFFF">
                <a:alpha val="50000"/>
              </a:srgbClr>
            </a:outerShdw>
          </a:effectLst>
        </p:spPr>
        <p:txBody>
          <a:bodyPr>
            <a:spAutoFit/>
          </a:bodyPr>
          <a:lstStyle/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2400" b="1">
                <a:solidFill>
                  <a:srgbClr val="333333"/>
                </a:solidFill>
              </a:rPr>
              <a:t>Text 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2400" b="1">
                <a:solidFill>
                  <a:srgbClr val="333333"/>
                </a:solidFill>
              </a:rPr>
              <a:t>in here</a:t>
            </a:r>
          </a:p>
        </p:txBody>
      </p:sp>
      <p:sp>
        <p:nvSpPr>
          <p:cNvPr id="56" name="Text Box 57"/>
          <p:cNvSpPr txBox="1">
            <a:spLocks noChangeArrowheads="1"/>
          </p:cNvSpPr>
          <p:nvPr/>
        </p:nvSpPr>
        <p:spPr bwMode="auto">
          <a:xfrm>
            <a:off x="6653202" y="2717792"/>
            <a:ext cx="1355725" cy="7127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7961" dir="2700000" algn="ctr" rotWithShape="0">
              <a:srgbClr val="FFFFFF">
                <a:alpha val="50000"/>
              </a:srgbClr>
            </a:outerShdw>
          </a:effectLst>
        </p:spPr>
        <p:txBody>
          <a:bodyPr>
            <a:spAutoFit/>
          </a:bodyPr>
          <a:lstStyle/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2400" b="1">
                <a:solidFill>
                  <a:srgbClr val="333333"/>
                </a:solidFill>
              </a:rPr>
              <a:t>Text 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2400" b="1">
                <a:solidFill>
                  <a:srgbClr val="333333"/>
                </a:solidFill>
              </a:rPr>
              <a:t>in here</a:t>
            </a:r>
          </a:p>
        </p:txBody>
      </p:sp>
    </p:spTree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3"/>
          <p:cNvSpPr>
            <a:spLocks noChangeArrowheads="1"/>
          </p:cNvSpPr>
          <p:nvPr/>
        </p:nvSpPr>
        <p:spPr bwMode="hidden">
          <a:xfrm flipV="1">
            <a:off x="4256060" y="5227634"/>
            <a:ext cx="2033587" cy="446087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000000">
                  <a:gamma/>
                  <a:tint val="0"/>
                  <a:invGamma/>
                  <a:alpha val="0"/>
                </a:srgbClr>
              </a:gs>
              <a:gs pos="100000">
                <a:srgbClr val="000000">
                  <a:alpha val="30000"/>
                </a:srgbClr>
              </a:gs>
            </a:gsLst>
            <a:lin ang="5400000" scaled="1"/>
          </a:gra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3" name="AutoShape 4"/>
          <p:cNvSpPr>
            <a:spLocks noChangeArrowheads="1"/>
          </p:cNvSpPr>
          <p:nvPr/>
        </p:nvSpPr>
        <p:spPr bwMode="hidden">
          <a:xfrm flipV="1">
            <a:off x="6295997" y="5227634"/>
            <a:ext cx="1147763" cy="446087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000000">
                  <a:gamma/>
                  <a:tint val="0"/>
                  <a:invGamma/>
                  <a:alpha val="0"/>
                </a:srgbClr>
              </a:gs>
              <a:gs pos="100000">
                <a:srgbClr val="000000">
                  <a:alpha val="30000"/>
                </a:srgbClr>
              </a:gs>
            </a:gsLst>
            <a:lin ang="5400000" scaled="1"/>
          </a:gra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4" name="AutoShape 5"/>
          <p:cNvSpPr>
            <a:spLocks noChangeArrowheads="1"/>
          </p:cNvSpPr>
          <p:nvPr/>
        </p:nvSpPr>
        <p:spPr bwMode="hidden">
          <a:xfrm flipV="1">
            <a:off x="7448522" y="5227634"/>
            <a:ext cx="1147763" cy="446087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000000">
                  <a:gamma/>
                  <a:tint val="0"/>
                  <a:invGamma/>
                  <a:alpha val="0"/>
                </a:srgbClr>
              </a:gs>
              <a:gs pos="100000">
                <a:srgbClr val="000000">
                  <a:alpha val="30000"/>
                </a:srgbClr>
              </a:gs>
            </a:gsLst>
            <a:lin ang="5400000" scaled="1"/>
          </a:gra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5" name="AutoShape 6"/>
          <p:cNvSpPr>
            <a:spLocks noChangeArrowheads="1"/>
          </p:cNvSpPr>
          <p:nvPr/>
        </p:nvSpPr>
        <p:spPr bwMode="hidden">
          <a:xfrm flipV="1">
            <a:off x="571472" y="4837109"/>
            <a:ext cx="2828925" cy="446087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000000">
                  <a:gamma/>
                  <a:tint val="0"/>
                  <a:invGamma/>
                  <a:alpha val="0"/>
                </a:srgbClr>
              </a:gs>
              <a:gs pos="100000">
                <a:srgbClr val="000000">
                  <a:alpha val="30000"/>
                </a:srgbClr>
              </a:gs>
            </a:gsLst>
            <a:lin ang="5400000" scaled="1"/>
          </a:gra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6" name="AutoShape 7"/>
          <p:cNvSpPr>
            <a:spLocks noChangeArrowheads="1"/>
          </p:cNvSpPr>
          <p:nvPr/>
        </p:nvSpPr>
        <p:spPr bwMode="hidden">
          <a:xfrm flipV="1">
            <a:off x="3401985" y="4837109"/>
            <a:ext cx="849312" cy="446087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000000">
                  <a:gamma/>
                  <a:tint val="0"/>
                  <a:invGamma/>
                  <a:alpha val="0"/>
                </a:srgbClr>
              </a:gs>
              <a:gs pos="100000">
                <a:srgbClr val="000000">
                  <a:alpha val="30000"/>
                </a:srgbClr>
              </a:gs>
            </a:gsLst>
            <a:lin ang="5400000" scaled="1"/>
          </a:gra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7" name="Rectangle 8"/>
          <p:cNvSpPr>
            <a:spLocks noChangeArrowheads="1"/>
          </p:cNvSpPr>
          <p:nvPr/>
        </p:nvSpPr>
        <p:spPr bwMode="gray">
          <a:xfrm flipH="1">
            <a:off x="4273522" y="2478084"/>
            <a:ext cx="4327525" cy="431800"/>
          </a:xfrm>
          <a:prstGeom prst="rect">
            <a:avLst/>
          </a:prstGeom>
          <a:solidFill>
            <a:srgbClr val="644D6F"/>
          </a:solidFill>
          <a:ln w="9525">
            <a:noFill/>
            <a:miter lim="800000"/>
            <a:headEnd/>
            <a:tailEnd/>
          </a:ln>
          <a:effectLst/>
          <a:scene3d>
            <a:camera prst="legacyObliqueFront"/>
            <a:lightRig rig="legacyNormal3" dir="r"/>
          </a:scene3d>
          <a:sp3d extrusionH="430200" prstMaterial="legacyPlastic">
            <a:bevelT w="13500" h="13500" prst="angle"/>
            <a:bevelB w="13500" h="13500" prst="angle"/>
            <a:extrusionClr>
              <a:srgbClr val="644D6F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8" name="Rectangle 9"/>
          <p:cNvSpPr>
            <a:spLocks noChangeArrowheads="1"/>
          </p:cNvSpPr>
          <p:nvPr/>
        </p:nvSpPr>
        <p:spPr bwMode="gray">
          <a:xfrm>
            <a:off x="4256060" y="3319459"/>
            <a:ext cx="2033587" cy="350837"/>
          </a:xfrm>
          <a:prstGeom prst="rect">
            <a:avLst/>
          </a:prstGeom>
          <a:solidFill>
            <a:schemeClr val="folHlink"/>
          </a:solidFill>
          <a:ln w="9525">
            <a:miter lim="800000"/>
            <a:headEnd/>
            <a:tailEnd/>
          </a:ln>
          <a:effectLst/>
          <a:scene3d>
            <a:camera prst="legacyPerspectiveFront">
              <a:rot lat="21299999" lon="0" rev="0"/>
            </a:camera>
            <a:lightRig rig="legacyFlat3" dir="t"/>
          </a:scene3d>
          <a:sp3d extrusionH="430200" prstMaterial="legacyPlastic">
            <a:bevelT w="13500" h="13500" prst="angle"/>
            <a:bevelB w="13500" h="13500" prst="angle"/>
            <a:extrusionClr>
              <a:schemeClr val="folHlink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9" name="Rectangle 10"/>
          <p:cNvSpPr>
            <a:spLocks noChangeArrowheads="1"/>
          </p:cNvSpPr>
          <p:nvPr/>
        </p:nvSpPr>
        <p:spPr bwMode="gray">
          <a:xfrm>
            <a:off x="6295997" y="3319459"/>
            <a:ext cx="1147763" cy="350837"/>
          </a:xfrm>
          <a:prstGeom prst="rect">
            <a:avLst/>
          </a:prstGeom>
          <a:solidFill>
            <a:srgbClr val="9098B2"/>
          </a:solidFill>
          <a:ln w="9525">
            <a:miter lim="800000"/>
            <a:headEnd/>
            <a:tailEnd/>
          </a:ln>
          <a:effectLst/>
          <a:scene3d>
            <a:camera prst="legacyPerspectiveFront">
              <a:rot lat="21299999" lon="0" rev="0"/>
            </a:camera>
            <a:lightRig rig="legacyFlat3" dir="t"/>
          </a:scene3d>
          <a:sp3d extrusionH="430200" prstMaterial="legacyPlastic">
            <a:bevelT w="13500" h="13500" prst="angle"/>
            <a:bevelB w="13500" h="13500" prst="angle"/>
            <a:extrusionClr>
              <a:srgbClr val="9098B2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10" name="Rectangle 11"/>
          <p:cNvSpPr>
            <a:spLocks noChangeArrowheads="1"/>
          </p:cNvSpPr>
          <p:nvPr/>
        </p:nvSpPr>
        <p:spPr bwMode="gray">
          <a:xfrm>
            <a:off x="7448522" y="3319459"/>
            <a:ext cx="1147763" cy="350837"/>
          </a:xfrm>
          <a:prstGeom prst="rect">
            <a:avLst/>
          </a:prstGeom>
          <a:solidFill>
            <a:srgbClr val="9098B2"/>
          </a:solidFill>
          <a:ln w="9525">
            <a:miter lim="800000"/>
            <a:headEnd/>
            <a:tailEnd/>
          </a:ln>
          <a:effectLst/>
          <a:scene3d>
            <a:camera prst="legacyPerspectiveFront">
              <a:rot lat="21299999" lon="0" rev="0"/>
            </a:camera>
            <a:lightRig rig="legacyFlat3" dir="t"/>
          </a:scene3d>
          <a:sp3d extrusionH="430200" prstMaterial="legacyPlastic">
            <a:bevelT w="13500" h="13500" prst="angle"/>
            <a:bevelB w="13500" h="13500" prst="angle"/>
            <a:extrusionClr>
              <a:srgbClr val="9098B2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11" name="Rectangle 12"/>
          <p:cNvSpPr>
            <a:spLocks noChangeArrowheads="1"/>
          </p:cNvSpPr>
          <p:nvPr/>
        </p:nvSpPr>
        <p:spPr bwMode="gray">
          <a:xfrm>
            <a:off x="4256060" y="3709984"/>
            <a:ext cx="2033587" cy="350837"/>
          </a:xfrm>
          <a:prstGeom prst="rect">
            <a:avLst/>
          </a:prstGeom>
          <a:solidFill>
            <a:schemeClr val="folHlink"/>
          </a:solidFill>
          <a:ln w="9525">
            <a:miter lim="800000"/>
            <a:headEnd/>
            <a:tailEnd/>
          </a:ln>
          <a:effectLst/>
          <a:scene3d>
            <a:camera prst="legacyPerspectiveFront">
              <a:rot lat="21299999" lon="0" rev="0"/>
            </a:camera>
            <a:lightRig rig="legacyFlat3" dir="t"/>
          </a:scene3d>
          <a:sp3d extrusionH="430200" prstMaterial="legacyPlastic">
            <a:bevelT w="13500" h="13500" prst="angle"/>
            <a:bevelB w="13500" h="13500" prst="angle"/>
            <a:extrusionClr>
              <a:schemeClr val="folHlink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12" name="Rectangle 13"/>
          <p:cNvSpPr>
            <a:spLocks noChangeArrowheads="1"/>
          </p:cNvSpPr>
          <p:nvPr/>
        </p:nvSpPr>
        <p:spPr bwMode="gray">
          <a:xfrm>
            <a:off x="6295997" y="3709984"/>
            <a:ext cx="1147763" cy="350837"/>
          </a:xfrm>
          <a:prstGeom prst="rect">
            <a:avLst/>
          </a:prstGeom>
          <a:solidFill>
            <a:srgbClr val="9098B2"/>
          </a:solidFill>
          <a:ln w="9525">
            <a:miter lim="800000"/>
            <a:headEnd/>
            <a:tailEnd/>
          </a:ln>
          <a:effectLst/>
          <a:scene3d>
            <a:camera prst="legacyPerspectiveFront">
              <a:rot lat="21299999" lon="0" rev="0"/>
            </a:camera>
            <a:lightRig rig="legacyFlat3" dir="t"/>
          </a:scene3d>
          <a:sp3d extrusionH="430200" prstMaterial="legacyPlastic">
            <a:bevelT w="13500" h="13500" prst="angle"/>
            <a:bevelB w="13500" h="13500" prst="angle"/>
            <a:extrusionClr>
              <a:srgbClr val="9098B2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13" name="Rectangle 14"/>
          <p:cNvSpPr>
            <a:spLocks noChangeArrowheads="1"/>
          </p:cNvSpPr>
          <p:nvPr/>
        </p:nvSpPr>
        <p:spPr bwMode="gray">
          <a:xfrm>
            <a:off x="7448522" y="3709984"/>
            <a:ext cx="1147763" cy="350837"/>
          </a:xfrm>
          <a:prstGeom prst="rect">
            <a:avLst/>
          </a:prstGeom>
          <a:solidFill>
            <a:srgbClr val="9098B2"/>
          </a:solidFill>
          <a:ln w="9525">
            <a:miter lim="800000"/>
            <a:headEnd/>
            <a:tailEnd/>
          </a:ln>
          <a:effectLst/>
          <a:scene3d>
            <a:camera prst="legacyPerspectiveFront">
              <a:rot lat="21299999" lon="0" rev="0"/>
            </a:camera>
            <a:lightRig rig="legacyFlat3" dir="t"/>
          </a:scene3d>
          <a:sp3d extrusionH="430200" prstMaterial="legacyPlastic">
            <a:bevelT w="13500" h="13500" prst="angle"/>
            <a:bevelB w="13500" h="13500" prst="angle"/>
            <a:extrusionClr>
              <a:srgbClr val="9098B2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14" name="Rectangle 15"/>
          <p:cNvSpPr>
            <a:spLocks noChangeArrowheads="1"/>
          </p:cNvSpPr>
          <p:nvPr/>
        </p:nvSpPr>
        <p:spPr bwMode="gray">
          <a:xfrm>
            <a:off x="4256060" y="4100509"/>
            <a:ext cx="2033587" cy="350837"/>
          </a:xfrm>
          <a:prstGeom prst="rect">
            <a:avLst/>
          </a:prstGeom>
          <a:solidFill>
            <a:schemeClr val="folHlink"/>
          </a:solidFill>
          <a:ln w="9525">
            <a:miter lim="800000"/>
            <a:headEnd/>
            <a:tailEnd/>
          </a:ln>
          <a:effectLst/>
          <a:scene3d>
            <a:camera prst="legacyPerspectiveFront">
              <a:rot lat="21299999" lon="0" rev="0"/>
            </a:camera>
            <a:lightRig rig="legacyFlat3" dir="t"/>
          </a:scene3d>
          <a:sp3d extrusionH="430200" prstMaterial="legacyPlastic">
            <a:bevelT w="13500" h="13500" prst="angle"/>
            <a:bevelB w="13500" h="13500" prst="angle"/>
            <a:extrusionClr>
              <a:schemeClr val="folHlink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15" name="Rectangle 16"/>
          <p:cNvSpPr>
            <a:spLocks noChangeArrowheads="1"/>
          </p:cNvSpPr>
          <p:nvPr/>
        </p:nvSpPr>
        <p:spPr bwMode="gray">
          <a:xfrm>
            <a:off x="6295997" y="4100509"/>
            <a:ext cx="1147763" cy="350837"/>
          </a:xfrm>
          <a:prstGeom prst="rect">
            <a:avLst/>
          </a:prstGeom>
          <a:solidFill>
            <a:srgbClr val="9098B2"/>
          </a:solidFill>
          <a:ln w="9525">
            <a:miter lim="800000"/>
            <a:headEnd/>
            <a:tailEnd/>
          </a:ln>
          <a:effectLst/>
          <a:scene3d>
            <a:camera prst="legacyPerspectiveFront">
              <a:rot lat="21299999" lon="0" rev="0"/>
            </a:camera>
            <a:lightRig rig="legacyFlat3" dir="t"/>
          </a:scene3d>
          <a:sp3d extrusionH="430200" prstMaterial="legacyPlastic">
            <a:bevelT w="13500" h="13500" prst="angle"/>
            <a:bevelB w="13500" h="13500" prst="angle"/>
            <a:extrusionClr>
              <a:srgbClr val="9098B2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16" name="Rectangle 17"/>
          <p:cNvSpPr>
            <a:spLocks noChangeArrowheads="1"/>
          </p:cNvSpPr>
          <p:nvPr/>
        </p:nvSpPr>
        <p:spPr bwMode="gray">
          <a:xfrm>
            <a:off x="7448522" y="4100509"/>
            <a:ext cx="1147763" cy="350837"/>
          </a:xfrm>
          <a:prstGeom prst="rect">
            <a:avLst/>
          </a:prstGeom>
          <a:solidFill>
            <a:srgbClr val="9098B2"/>
          </a:solidFill>
          <a:ln w="9525">
            <a:miter lim="800000"/>
            <a:headEnd/>
            <a:tailEnd/>
          </a:ln>
          <a:effectLst/>
          <a:scene3d>
            <a:camera prst="legacyPerspectiveFront">
              <a:rot lat="21299999" lon="0" rev="0"/>
            </a:camera>
            <a:lightRig rig="legacyFlat3" dir="t"/>
          </a:scene3d>
          <a:sp3d extrusionH="430200" prstMaterial="legacyPlastic">
            <a:bevelT w="13500" h="13500" prst="angle"/>
            <a:bevelB w="13500" h="13500" prst="angle"/>
            <a:extrusionClr>
              <a:srgbClr val="9098B2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17" name="Rectangle 18"/>
          <p:cNvSpPr>
            <a:spLocks noChangeArrowheads="1"/>
          </p:cNvSpPr>
          <p:nvPr/>
        </p:nvSpPr>
        <p:spPr bwMode="gray">
          <a:xfrm>
            <a:off x="4256060" y="4491034"/>
            <a:ext cx="2033587" cy="350837"/>
          </a:xfrm>
          <a:prstGeom prst="rect">
            <a:avLst/>
          </a:prstGeom>
          <a:solidFill>
            <a:schemeClr val="folHlink"/>
          </a:solidFill>
          <a:ln w="9525">
            <a:miter lim="800000"/>
            <a:headEnd/>
            <a:tailEnd/>
          </a:ln>
          <a:effectLst/>
          <a:scene3d>
            <a:camera prst="legacyPerspectiveFront">
              <a:rot lat="21299999" lon="0" rev="0"/>
            </a:camera>
            <a:lightRig rig="legacyFlat3" dir="t"/>
          </a:scene3d>
          <a:sp3d extrusionH="430200" prstMaterial="legacyPlastic">
            <a:bevelT w="13500" h="13500" prst="angle"/>
            <a:bevelB w="13500" h="13500" prst="angle"/>
            <a:extrusionClr>
              <a:schemeClr val="folHlink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18" name="Rectangle 19"/>
          <p:cNvSpPr>
            <a:spLocks noChangeArrowheads="1"/>
          </p:cNvSpPr>
          <p:nvPr/>
        </p:nvSpPr>
        <p:spPr bwMode="gray">
          <a:xfrm>
            <a:off x="6295997" y="4491034"/>
            <a:ext cx="1147763" cy="350837"/>
          </a:xfrm>
          <a:prstGeom prst="rect">
            <a:avLst/>
          </a:prstGeom>
          <a:solidFill>
            <a:srgbClr val="9098B2"/>
          </a:solidFill>
          <a:ln w="9525">
            <a:miter lim="800000"/>
            <a:headEnd/>
            <a:tailEnd/>
          </a:ln>
          <a:effectLst/>
          <a:scene3d>
            <a:camera prst="legacyPerspectiveFront">
              <a:rot lat="21299999" lon="0" rev="0"/>
            </a:camera>
            <a:lightRig rig="legacyFlat3" dir="t"/>
          </a:scene3d>
          <a:sp3d extrusionH="430200" prstMaterial="legacyPlastic">
            <a:bevelT w="13500" h="13500" prst="angle"/>
            <a:bevelB w="13500" h="13500" prst="angle"/>
            <a:extrusionClr>
              <a:srgbClr val="9098B2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19" name="Rectangle 20"/>
          <p:cNvSpPr>
            <a:spLocks noChangeArrowheads="1"/>
          </p:cNvSpPr>
          <p:nvPr/>
        </p:nvSpPr>
        <p:spPr bwMode="gray">
          <a:xfrm>
            <a:off x="7448522" y="4491034"/>
            <a:ext cx="1147763" cy="350837"/>
          </a:xfrm>
          <a:prstGeom prst="rect">
            <a:avLst/>
          </a:prstGeom>
          <a:solidFill>
            <a:srgbClr val="9098B2"/>
          </a:solidFill>
          <a:ln w="9525">
            <a:miter lim="800000"/>
            <a:headEnd/>
            <a:tailEnd/>
          </a:ln>
          <a:effectLst/>
          <a:scene3d>
            <a:camera prst="legacyPerspectiveFront">
              <a:rot lat="21299999" lon="0" rev="0"/>
            </a:camera>
            <a:lightRig rig="legacyFlat3" dir="t"/>
          </a:scene3d>
          <a:sp3d extrusionH="430200" prstMaterial="legacyPlastic">
            <a:bevelT w="13500" h="13500" prst="angle"/>
            <a:bevelB w="13500" h="13500" prst="angle"/>
            <a:extrusionClr>
              <a:srgbClr val="9098B2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20" name="Rectangle 21"/>
          <p:cNvSpPr>
            <a:spLocks noChangeArrowheads="1"/>
          </p:cNvSpPr>
          <p:nvPr/>
        </p:nvSpPr>
        <p:spPr bwMode="gray">
          <a:xfrm>
            <a:off x="4256060" y="4881559"/>
            <a:ext cx="2033587" cy="350837"/>
          </a:xfrm>
          <a:prstGeom prst="rect">
            <a:avLst/>
          </a:prstGeom>
          <a:solidFill>
            <a:schemeClr val="folHlink"/>
          </a:solidFill>
          <a:ln w="9525">
            <a:miter lim="800000"/>
            <a:headEnd/>
            <a:tailEnd/>
          </a:ln>
          <a:effectLst/>
          <a:scene3d>
            <a:camera prst="legacyPerspectiveFront">
              <a:rot lat="21299999" lon="0" rev="0"/>
            </a:camera>
            <a:lightRig rig="legacyFlat3" dir="t"/>
          </a:scene3d>
          <a:sp3d extrusionH="430200" prstMaterial="legacyPlastic">
            <a:bevelT w="13500" h="13500" prst="angle"/>
            <a:bevelB w="13500" h="13500" prst="angle"/>
            <a:extrusionClr>
              <a:schemeClr val="folHlink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21" name="Rectangle 22"/>
          <p:cNvSpPr>
            <a:spLocks noChangeArrowheads="1"/>
          </p:cNvSpPr>
          <p:nvPr/>
        </p:nvSpPr>
        <p:spPr bwMode="gray">
          <a:xfrm>
            <a:off x="6295997" y="4881559"/>
            <a:ext cx="1147763" cy="350837"/>
          </a:xfrm>
          <a:prstGeom prst="rect">
            <a:avLst/>
          </a:prstGeom>
          <a:solidFill>
            <a:srgbClr val="9098B2"/>
          </a:solidFill>
          <a:ln w="9525">
            <a:miter lim="800000"/>
            <a:headEnd/>
            <a:tailEnd/>
          </a:ln>
          <a:effectLst/>
          <a:scene3d>
            <a:camera prst="legacyPerspectiveFront">
              <a:rot lat="21299999" lon="0" rev="0"/>
            </a:camera>
            <a:lightRig rig="legacyFlat3" dir="t"/>
          </a:scene3d>
          <a:sp3d extrusionH="430200" prstMaterial="legacyPlastic">
            <a:bevelT w="13500" h="13500" prst="angle"/>
            <a:bevelB w="13500" h="13500" prst="angle"/>
            <a:extrusionClr>
              <a:srgbClr val="9098B2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22" name="Rectangle 23"/>
          <p:cNvSpPr>
            <a:spLocks noChangeArrowheads="1"/>
          </p:cNvSpPr>
          <p:nvPr/>
        </p:nvSpPr>
        <p:spPr bwMode="gray">
          <a:xfrm>
            <a:off x="7448522" y="4881559"/>
            <a:ext cx="1147763" cy="350837"/>
          </a:xfrm>
          <a:prstGeom prst="rect">
            <a:avLst/>
          </a:prstGeom>
          <a:solidFill>
            <a:srgbClr val="9098B2"/>
          </a:solidFill>
          <a:ln w="9525">
            <a:miter lim="800000"/>
            <a:headEnd/>
            <a:tailEnd/>
          </a:ln>
          <a:effectLst/>
          <a:scene3d>
            <a:camera prst="legacyPerspectiveFront">
              <a:rot lat="21299999" lon="0" rev="0"/>
            </a:camera>
            <a:lightRig rig="legacyFlat3" dir="t"/>
          </a:scene3d>
          <a:sp3d extrusionH="430200" prstMaterial="legacyPlastic">
            <a:bevelT w="13500" h="13500" prst="angle"/>
            <a:bevelB w="13500" h="13500" prst="angle"/>
            <a:extrusionClr>
              <a:srgbClr val="9098B2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23" name="Text Box 24"/>
          <p:cNvSpPr txBox="1">
            <a:spLocks noChangeArrowheads="1"/>
          </p:cNvSpPr>
          <p:nvPr/>
        </p:nvSpPr>
        <p:spPr bwMode="gray">
          <a:xfrm>
            <a:off x="6548410" y="3351209"/>
            <a:ext cx="60007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8F8F8"/>
                </a:solidFill>
              </a:rPr>
              <a:t>50%</a:t>
            </a:r>
          </a:p>
        </p:txBody>
      </p:sp>
      <p:sp>
        <p:nvSpPr>
          <p:cNvPr id="24" name="Text Box 25"/>
          <p:cNvSpPr txBox="1">
            <a:spLocks noChangeArrowheads="1"/>
          </p:cNvSpPr>
          <p:nvPr/>
        </p:nvSpPr>
        <p:spPr bwMode="gray">
          <a:xfrm>
            <a:off x="4438622" y="3341684"/>
            <a:ext cx="1611313" cy="3048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/>
            <a:r>
              <a:rPr lang="en-US" sz="1400">
                <a:solidFill>
                  <a:srgbClr val="F8F8F8"/>
                </a:solidFill>
              </a:rPr>
              <a:t>Click to add Text</a:t>
            </a:r>
          </a:p>
        </p:txBody>
      </p:sp>
      <p:sp>
        <p:nvSpPr>
          <p:cNvPr id="25" name="Text Box 26"/>
          <p:cNvSpPr txBox="1">
            <a:spLocks noChangeArrowheads="1"/>
          </p:cNvSpPr>
          <p:nvPr/>
        </p:nvSpPr>
        <p:spPr bwMode="gray">
          <a:xfrm>
            <a:off x="4438622" y="3748084"/>
            <a:ext cx="1611313" cy="3048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/>
            <a:r>
              <a:rPr lang="en-US" sz="1400">
                <a:solidFill>
                  <a:srgbClr val="FFFF00"/>
                </a:solidFill>
              </a:rPr>
              <a:t>Click to add Text</a:t>
            </a:r>
          </a:p>
        </p:txBody>
      </p:sp>
      <p:sp>
        <p:nvSpPr>
          <p:cNvPr id="26" name="Text Box 27"/>
          <p:cNvSpPr txBox="1">
            <a:spLocks noChangeArrowheads="1"/>
          </p:cNvSpPr>
          <p:nvPr/>
        </p:nvSpPr>
        <p:spPr bwMode="gray">
          <a:xfrm>
            <a:off x="4438622" y="4129084"/>
            <a:ext cx="1611313" cy="3048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/>
            <a:r>
              <a:rPr lang="en-US" sz="1400">
                <a:solidFill>
                  <a:srgbClr val="F8F8F8"/>
                </a:solidFill>
              </a:rPr>
              <a:t>Click to add Text</a:t>
            </a:r>
          </a:p>
        </p:txBody>
      </p:sp>
      <p:sp>
        <p:nvSpPr>
          <p:cNvPr id="27" name="Text Box 28"/>
          <p:cNvSpPr txBox="1">
            <a:spLocks noChangeArrowheads="1"/>
          </p:cNvSpPr>
          <p:nvPr/>
        </p:nvSpPr>
        <p:spPr bwMode="gray">
          <a:xfrm>
            <a:off x="4438622" y="4519609"/>
            <a:ext cx="1611313" cy="3048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/>
            <a:r>
              <a:rPr lang="en-US" sz="1400">
                <a:solidFill>
                  <a:srgbClr val="F8F8F8"/>
                </a:solidFill>
              </a:rPr>
              <a:t>Click to add Text</a:t>
            </a:r>
          </a:p>
        </p:txBody>
      </p:sp>
      <p:sp>
        <p:nvSpPr>
          <p:cNvPr id="28" name="Text Box 29"/>
          <p:cNvSpPr txBox="1">
            <a:spLocks noChangeArrowheads="1"/>
          </p:cNvSpPr>
          <p:nvPr/>
        </p:nvSpPr>
        <p:spPr bwMode="gray">
          <a:xfrm>
            <a:off x="4438622" y="4900609"/>
            <a:ext cx="1611313" cy="3048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/>
            <a:r>
              <a:rPr lang="en-US" sz="1400">
                <a:solidFill>
                  <a:srgbClr val="F8F8F8"/>
                </a:solidFill>
              </a:rPr>
              <a:t>Click to add Text</a:t>
            </a:r>
          </a:p>
        </p:txBody>
      </p:sp>
      <p:sp>
        <p:nvSpPr>
          <p:cNvPr id="29" name="Text Box 30"/>
          <p:cNvSpPr txBox="1">
            <a:spLocks noChangeArrowheads="1"/>
          </p:cNvSpPr>
          <p:nvPr/>
        </p:nvSpPr>
        <p:spPr bwMode="gray">
          <a:xfrm>
            <a:off x="6422997" y="3754434"/>
            <a:ext cx="725488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rgbClr val="FFFF00"/>
                </a:solidFill>
              </a:rPr>
              <a:t>100%</a:t>
            </a:r>
          </a:p>
        </p:txBody>
      </p:sp>
      <p:sp>
        <p:nvSpPr>
          <p:cNvPr id="30" name="Text Box 31"/>
          <p:cNvSpPr txBox="1">
            <a:spLocks noChangeArrowheads="1"/>
          </p:cNvSpPr>
          <p:nvPr/>
        </p:nvSpPr>
        <p:spPr bwMode="gray">
          <a:xfrm>
            <a:off x="6556347" y="4132259"/>
            <a:ext cx="60007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8F8F8"/>
                </a:solidFill>
              </a:rPr>
              <a:t>10%</a:t>
            </a:r>
          </a:p>
        </p:txBody>
      </p:sp>
      <p:sp>
        <p:nvSpPr>
          <p:cNvPr id="31" name="Text Box 32"/>
          <p:cNvSpPr txBox="1">
            <a:spLocks noChangeArrowheads="1"/>
          </p:cNvSpPr>
          <p:nvPr/>
        </p:nvSpPr>
        <p:spPr bwMode="gray">
          <a:xfrm>
            <a:off x="6556347" y="4529134"/>
            <a:ext cx="60007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8F8F8"/>
                </a:solidFill>
              </a:rPr>
              <a:t>60%</a:t>
            </a:r>
          </a:p>
        </p:txBody>
      </p:sp>
      <p:sp>
        <p:nvSpPr>
          <p:cNvPr id="32" name="Text Box 33"/>
          <p:cNvSpPr txBox="1">
            <a:spLocks noChangeArrowheads="1"/>
          </p:cNvSpPr>
          <p:nvPr/>
        </p:nvSpPr>
        <p:spPr bwMode="gray">
          <a:xfrm>
            <a:off x="6556347" y="4919659"/>
            <a:ext cx="60007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8F8F8"/>
                </a:solidFill>
              </a:rPr>
              <a:t>15%</a:t>
            </a:r>
          </a:p>
        </p:txBody>
      </p:sp>
      <p:sp>
        <p:nvSpPr>
          <p:cNvPr id="33" name="Text Box 34"/>
          <p:cNvSpPr txBox="1">
            <a:spLocks noChangeArrowheads="1"/>
          </p:cNvSpPr>
          <p:nvPr/>
        </p:nvSpPr>
        <p:spPr bwMode="gray">
          <a:xfrm>
            <a:off x="7724747" y="3351209"/>
            <a:ext cx="60007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8F8F8"/>
                </a:solidFill>
              </a:rPr>
              <a:t>30%</a:t>
            </a:r>
          </a:p>
        </p:txBody>
      </p:sp>
      <p:sp>
        <p:nvSpPr>
          <p:cNvPr id="34" name="Text Box 35"/>
          <p:cNvSpPr txBox="1">
            <a:spLocks noChangeArrowheads="1"/>
          </p:cNvSpPr>
          <p:nvPr/>
        </p:nvSpPr>
        <p:spPr bwMode="gray">
          <a:xfrm>
            <a:off x="7599335" y="3754434"/>
            <a:ext cx="725487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rgbClr val="FFFF00"/>
                </a:solidFill>
              </a:rPr>
              <a:t>100%</a:t>
            </a:r>
          </a:p>
        </p:txBody>
      </p:sp>
      <p:sp>
        <p:nvSpPr>
          <p:cNvPr id="35" name="Text Box 36"/>
          <p:cNvSpPr txBox="1">
            <a:spLocks noChangeArrowheads="1"/>
          </p:cNvSpPr>
          <p:nvPr/>
        </p:nvSpPr>
        <p:spPr bwMode="gray">
          <a:xfrm>
            <a:off x="7732685" y="4132259"/>
            <a:ext cx="60007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8F8F8"/>
                </a:solidFill>
              </a:rPr>
              <a:t>25%</a:t>
            </a:r>
          </a:p>
        </p:txBody>
      </p:sp>
      <p:sp>
        <p:nvSpPr>
          <p:cNvPr id="36" name="Text Box 37"/>
          <p:cNvSpPr txBox="1">
            <a:spLocks noChangeArrowheads="1"/>
          </p:cNvSpPr>
          <p:nvPr/>
        </p:nvSpPr>
        <p:spPr bwMode="gray">
          <a:xfrm>
            <a:off x="7732685" y="4529134"/>
            <a:ext cx="60007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8F8F8"/>
                </a:solidFill>
              </a:rPr>
              <a:t>85%</a:t>
            </a:r>
          </a:p>
        </p:txBody>
      </p:sp>
      <p:sp>
        <p:nvSpPr>
          <p:cNvPr id="37" name="Text Box 38"/>
          <p:cNvSpPr txBox="1">
            <a:spLocks noChangeArrowheads="1"/>
          </p:cNvSpPr>
          <p:nvPr/>
        </p:nvSpPr>
        <p:spPr bwMode="gray">
          <a:xfrm>
            <a:off x="7732685" y="4919659"/>
            <a:ext cx="60007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8F8F8"/>
                </a:solidFill>
              </a:rPr>
              <a:t>30%</a:t>
            </a:r>
          </a:p>
        </p:txBody>
      </p:sp>
      <p:sp>
        <p:nvSpPr>
          <p:cNvPr id="38" name="Rectangle 39"/>
          <p:cNvSpPr>
            <a:spLocks noChangeArrowheads="1"/>
          </p:cNvSpPr>
          <p:nvPr/>
        </p:nvSpPr>
        <p:spPr bwMode="gray">
          <a:xfrm>
            <a:off x="4575147" y="2508246"/>
            <a:ext cx="3668713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28398" dir="3806097" algn="ctr" rotWithShape="0">
              <a:srgbClr val="333333">
                <a:alpha val="50000"/>
              </a:srgbClr>
            </a:outerShdw>
          </a:effectLst>
        </p:spPr>
        <p:txBody>
          <a:bodyPr>
            <a:spAutoFit/>
          </a:bodyPr>
          <a:lstStyle/>
          <a:p>
            <a:pPr algn="ctr"/>
            <a:r>
              <a:rPr lang="en-US" b="1">
                <a:solidFill>
                  <a:srgbClr val="F8F8F8"/>
                </a:solidFill>
              </a:rPr>
              <a:t>A title about content</a:t>
            </a:r>
          </a:p>
        </p:txBody>
      </p:sp>
      <p:sp>
        <p:nvSpPr>
          <p:cNvPr id="39" name="Rectangle 40"/>
          <p:cNvSpPr>
            <a:spLocks noChangeArrowheads="1"/>
          </p:cNvSpPr>
          <p:nvPr/>
        </p:nvSpPr>
        <p:spPr bwMode="gray">
          <a:xfrm flipH="1">
            <a:off x="580997" y="2481259"/>
            <a:ext cx="3673475" cy="431800"/>
          </a:xfrm>
          <a:prstGeom prst="rect">
            <a:avLst/>
          </a:prstGeom>
          <a:solidFill>
            <a:schemeClr val="accent2"/>
          </a:solidFill>
          <a:ln w="9525">
            <a:noFill/>
            <a:miter lim="800000"/>
            <a:headEnd/>
            <a:tailEnd/>
          </a:ln>
          <a:effectLst/>
          <a:scene3d>
            <a:camera prst="legacyObliqueFront"/>
            <a:lightRig rig="legacyNormal3" dir="r"/>
          </a:scene3d>
          <a:sp3d extrusionH="430200" prstMaterial="legacyPlastic">
            <a:bevelT w="13500" h="13500" prst="angle"/>
            <a:bevelB w="13500" h="13500" prst="angle"/>
            <a:extrusionClr>
              <a:schemeClr val="accent2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40" name="Rectangle 41"/>
          <p:cNvSpPr>
            <a:spLocks noChangeArrowheads="1"/>
          </p:cNvSpPr>
          <p:nvPr/>
        </p:nvSpPr>
        <p:spPr bwMode="gray">
          <a:xfrm>
            <a:off x="571472" y="2928934"/>
            <a:ext cx="2828925" cy="350837"/>
          </a:xfrm>
          <a:prstGeom prst="rect">
            <a:avLst/>
          </a:prstGeom>
          <a:solidFill>
            <a:schemeClr val="accent1"/>
          </a:solidFill>
          <a:ln w="9525">
            <a:miter lim="800000"/>
            <a:headEnd/>
            <a:tailEnd/>
          </a:ln>
          <a:effectLst/>
          <a:scene3d>
            <a:camera prst="legacyPerspectiveFront">
              <a:rot lat="21299999" lon="0" rev="0"/>
            </a:camera>
            <a:lightRig rig="legacyFlat3" dir="t"/>
          </a:scene3d>
          <a:sp3d extrusionH="430200" prstMaterial="legacyPlastic">
            <a:bevelT w="13500" h="13500" prst="angle"/>
            <a:bevelB w="13500" h="13500" prst="angle"/>
            <a:extrusionClr>
              <a:schemeClr val="accent1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41" name="Rectangle 42"/>
          <p:cNvSpPr>
            <a:spLocks noChangeArrowheads="1"/>
          </p:cNvSpPr>
          <p:nvPr/>
        </p:nvSpPr>
        <p:spPr bwMode="gray">
          <a:xfrm>
            <a:off x="3401985" y="2928934"/>
            <a:ext cx="849312" cy="350837"/>
          </a:xfrm>
          <a:prstGeom prst="rect">
            <a:avLst/>
          </a:prstGeom>
          <a:solidFill>
            <a:schemeClr val="hlink"/>
          </a:solidFill>
          <a:ln w="9525">
            <a:miter lim="800000"/>
            <a:headEnd/>
            <a:tailEnd/>
          </a:ln>
          <a:effectLst/>
          <a:scene3d>
            <a:camera prst="legacyPerspectiveFront">
              <a:rot lat="21299999" lon="0" rev="0"/>
            </a:camera>
            <a:lightRig rig="legacyFlat3" dir="t"/>
          </a:scene3d>
          <a:sp3d extrusionH="430200" prstMaterial="legacyPlastic">
            <a:bevelT w="13500" h="13500" prst="angle"/>
            <a:bevelB w="13500" h="13500" prst="angle"/>
            <a:extrusionClr>
              <a:schemeClr val="hlink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42" name="Rectangle 43"/>
          <p:cNvSpPr>
            <a:spLocks noChangeArrowheads="1"/>
          </p:cNvSpPr>
          <p:nvPr/>
        </p:nvSpPr>
        <p:spPr bwMode="gray">
          <a:xfrm>
            <a:off x="571472" y="3319459"/>
            <a:ext cx="2828925" cy="350837"/>
          </a:xfrm>
          <a:prstGeom prst="rect">
            <a:avLst/>
          </a:prstGeom>
          <a:solidFill>
            <a:schemeClr val="accent1"/>
          </a:solidFill>
          <a:ln w="9525">
            <a:miter lim="800000"/>
            <a:headEnd/>
            <a:tailEnd/>
          </a:ln>
          <a:effectLst/>
          <a:scene3d>
            <a:camera prst="legacyPerspectiveFront">
              <a:rot lat="21299999" lon="0" rev="0"/>
            </a:camera>
            <a:lightRig rig="legacyFlat3" dir="t"/>
          </a:scene3d>
          <a:sp3d extrusionH="430200" prstMaterial="legacyPlastic">
            <a:bevelT w="13500" h="13500" prst="angle"/>
            <a:bevelB w="13500" h="13500" prst="angle"/>
            <a:extrusionClr>
              <a:schemeClr val="accent1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43" name="Rectangle 44"/>
          <p:cNvSpPr>
            <a:spLocks noChangeArrowheads="1"/>
          </p:cNvSpPr>
          <p:nvPr/>
        </p:nvSpPr>
        <p:spPr bwMode="gray">
          <a:xfrm>
            <a:off x="3401985" y="3319459"/>
            <a:ext cx="849312" cy="350837"/>
          </a:xfrm>
          <a:prstGeom prst="rect">
            <a:avLst/>
          </a:prstGeom>
          <a:solidFill>
            <a:schemeClr val="hlink"/>
          </a:solidFill>
          <a:ln w="9525">
            <a:miter lim="800000"/>
            <a:headEnd/>
            <a:tailEnd/>
          </a:ln>
          <a:effectLst/>
          <a:scene3d>
            <a:camera prst="legacyPerspectiveFront">
              <a:rot lat="21299999" lon="0" rev="0"/>
            </a:camera>
            <a:lightRig rig="legacyFlat3" dir="t"/>
          </a:scene3d>
          <a:sp3d extrusionH="430200" prstMaterial="legacyPlastic">
            <a:bevelT w="13500" h="13500" prst="angle"/>
            <a:bevelB w="13500" h="13500" prst="angle"/>
            <a:extrusionClr>
              <a:schemeClr val="hlink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44" name="Rectangle 45"/>
          <p:cNvSpPr>
            <a:spLocks noChangeArrowheads="1"/>
          </p:cNvSpPr>
          <p:nvPr/>
        </p:nvSpPr>
        <p:spPr bwMode="gray">
          <a:xfrm>
            <a:off x="571472" y="3709984"/>
            <a:ext cx="2828925" cy="350837"/>
          </a:xfrm>
          <a:prstGeom prst="rect">
            <a:avLst/>
          </a:prstGeom>
          <a:solidFill>
            <a:schemeClr val="accent1"/>
          </a:solidFill>
          <a:ln w="9525">
            <a:miter lim="800000"/>
            <a:headEnd/>
            <a:tailEnd/>
          </a:ln>
          <a:effectLst/>
          <a:scene3d>
            <a:camera prst="legacyPerspectiveFront">
              <a:rot lat="21299999" lon="0" rev="0"/>
            </a:camera>
            <a:lightRig rig="legacyFlat3" dir="t"/>
          </a:scene3d>
          <a:sp3d extrusionH="430200" prstMaterial="legacyPlastic">
            <a:bevelT w="13500" h="13500" prst="angle"/>
            <a:bevelB w="13500" h="13500" prst="angle"/>
            <a:extrusionClr>
              <a:schemeClr val="accent1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45" name="Rectangle 46"/>
          <p:cNvSpPr>
            <a:spLocks noChangeArrowheads="1"/>
          </p:cNvSpPr>
          <p:nvPr/>
        </p:nvSpPr>
        <p:spPr bwMode="gray">
          <a:xfrm>
            <a:off x="3401985" y="3709984"/>
            <a:ext cx="849312" cy="350837"/>
          </a:xfrm>
          <a:prstGeom prst="rect">
            <a:avLst/>
          </a:prstGeom>
          <a:solidFill>
            <a:schemeClr val="hlink"/>
          </a:solidFill>
          <a:ln w="9525">
            <a:miter lim="800000"/>
            <a:headEnd/>
            <a:tailEnd/>
          </a:ln>
          <a:effectLst/>
          <a:scene3d>
            <a:camera prst="legacyPerspectiveFront">
              <a:rot lat="21299999" lon="0" rev="0"/>
            </a:camera>
            <a:lightRig rig="legacyFlat3" dir="t"/>
          </a:scene3d>
          <a:sp3d extrusionH="430200" prstMaterial="legacyPlastic">
            <a:bevelT w="13500" h="13500" prst="angle"/>
            <a:bevelB w="13500" h="13500" prst="angle"/>
            <a:extrusionClr>
              <a:schemeClr val="hlink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46" name="Rectangle 47"/>
          <p:cNvSpPr>
            <a:spLocks noChangeArrowheads="1"/>
          </p:cNvSpPr>
          <p:nvPr/>
        </p:nvSpPr>
        <p:spPr bwMode="gray">
          <a:xfrm>
            <a:off x="571472" y="4100509"/>
            <a:ext cx="2828925" cy="350837"/>
          </a:xfrm>
          <a:prstGeom prst="rect">
            <a:avLst/>
          </a:prstGeom>
          <a:solidFill>
            <a:schemeClr val="accent1"/>
          </a:solidFill>
          <a:ln w="9525">
            <a:miter lim="800000"/>
            <a:headEnd/>
            <a:tailEnd/>
          </a:ln>
          <a:effectLst/>
          <a:scene3d>
            <a:camera prst="legacyPerspectiveFront">
              <a:rot lat="21299999" lon="0" rev="0"/>
            </a:camera>
            <a:lightRig rig="legacyFlat3" dir="t"/>
          </a:scene3d>
          <a:sp3d extrusionH="430200" prstMaterial="legacyPlastic">
            <a:bevelT w="13500" h="13500" prst="angle"/>
            <a:bevelB w="13500" h="13500" prst="angle"/>
            <a:extrusionClr>
              <a:schemeClr val="accent1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47" name="Rectangle 48"/>
          <p:cNvSpPr>
            <a:spLocks noChangeArrowheads="1"/>
          </p:cNvSpPr>
          <p:nvPr/>
        </p:nvSpPr>
        <p:spPr bwMode="gray">
          <a:xfrm>
            <a:off x="3401985" y="4100509"/>
            <a:ext cx="849312" cy="350837"/>
          </a:xfrm>
          <a:prstGeom prst="rect">
            <a:avLst/>
          </a:prstGeom>
          <a:solidFill>
            <a:schemeClr val="hlink"/>
          </a:solidFill>
          <a:ln w="9525">
            <a:miter lim="800000"/>
            <a:headEnd/>
            <a:tailEnd/>
          </a:ln>
          <a:effectLst/>
          <a:scene3d>
            <a:camera prst="legacyPerspectiveFront">
              <a:rot lat="21299999" lon="0" rev="0"/>
            </a:camera>
            <a:lightRig rig="legacyFlat3" dir="t"/>
          </a:scene3d>
          <a:sp3d extrusionH="430200" prstMaterial="legacyPlastic">
            <a:bevelT w="13500" h="13500" prst="angle"/>
            <a:bevelB w="13500" h="13500" prst="angle"/>
            <a:extrusionClr>
              <a:schemeClr val="hlink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48" name="Rectangle 49"/>
          <p:cNvSpPr>
            <a:spLocks noChangeArrowheads="1"/>
          </p:cNvSpPr>
          <p:nvPr/>
        </p:nvSpPr>
        <p:spPr bwMode="gray">
          <a:xfrm>
            <a:off x="571472" y="4491034"/>
            <a:ext cx="2828925" cy="350837"/>
          </a:xfrm>
          <a:prstGeom prst="rect">
            <a:avLst/>
          </a:prstGeom>
          <a:solidFill>
            <a:schemeClr val="accent1"/>
          </a:solidFill>
          <a:ln w="9525">
            <a:miter lim="800000"/>
            <a:headEnd/>
            <a:tailEnd/>
          </a:ln>
          <a:effectLst/>
          <a:scene3d>
            <a:camera prst="legacyPerspectiveFront">
              <a:rot lat="21299999" lon="0" rev="0"/>
            </a:camera>
            <a:lightRig rig="legacyFlat3" dir="t"/>
          </a:scene3d>
          <a:sp3d extrusionH="430200" prstMaterial="legacyPlastic">
            <a:bevelT w="13500" h="13500" prst="angle"/>
            <a:bevelB w="13500" h="13500" prst="angle"/>
            <a:extrusionClr>
              <a:schemeClr val="accent1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49" name="Rectangle 50"/>
          <p:cNvSpPr>
            <a:spLocks noChangeArrowheads="1"/>
          </p:cNvSpPr>
          <p:nvPr/>
        </p:nvSpPr>
        <p:spPr bwMode="gray">
          <a:xfrm>
            <a:off x="3401985" y="4491034"/>
            <a:ext cx="849312" cy="350837"/>
          </a:xfrm>
          <a:prstGeom prst="rect">
            <a:avLst/>
          </a:prstGeom>
          <a:solidFill>
            <a:schemeClr val="hlink"/>
          </a:solidFill>
          <a:ln w="9525">
            <a:miter lim="800000"/>
            <a:headEnd/>
            <a:tailEnd/>
          </a:ln>
          <a:effectLst/>
          <a:scene3d>
            <a:camera prst="legacyPerspectiveFront">
              <a:rot lat="21299999" lon="0" rev="0"/>
            </a:camera>
            <a:lightRig rig="legacyFlat3" dir="t"/>
          </a:scene3d>
          <a:sp3d extrusionH="430200" prstMaterial="legacyPlastic">
            <a:bevelT w="13500" h="13500" prst="angle"/>
            <a:bevelB w="13500" h="13500" prst="angle"/>
            <a:extrusionClr>
              <a:schemeClr val="hlink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50" name="Text Box 51"/>
          <p:cNvSpPr txBox="1">
            <a:spLocks noChangeArrowheads="1"/>
          </p:cNvSpPr>
          <p:nvPr/>
        </p:nvSpPr>
        <p:spPr bwMode="gray">
          <a:xfrm>
            <a:off x="679422" y="2960684"/>
            <a:ext cx="2587625" cy="3048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r>
              <a:rPr lang="en-US" sz="1400">
                <a:solidFill>
                  <a:srgbClr val="F8F8F8"/>
                </a:solidFill>
              </a:rPr>
              <a:t>Click to add Text</a:t>
            </a:r>
          </a:p>
        </p:txBody>
      </p:sp>
      <p:sp>
        <p:nvSpPr>
          <p:cNvPr id="51" name="Text Box 52"/>
          <p:cNvSpPr txBox="1">
            <a:spLocks noChangeArrowheads="1"/>
          </p:cNvSpPr>
          <p:nvPr/>
        </p:nvSpPr>
        <p:spPr bwMode="gray">
          <a:xfrm>
            <a:off x="679422" y="3367084"/>
            <a:ext cx="2587625" cy="3048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r>
              <a:rPr lang="en-US" sz="1400">
                <a:solidFill>
                  <a:srgbClr val="FFFF00"/>
                </a:solidFill>
              </a:rPr>
              <a:t>Click to add Text</a:t>
            </a:r>
          </a:p>
        </p:txBody>
      </p:sp>
      <p:sp>
        <p:nvSpPr>
          <p:cNvPr id="52" name="Text Box 53"/>
          <p:cNvSpPr txBox="1">
            <a:spLocks noChangeArrowheads="1"/>
          </p:cNvSpPr>
          <p:nvPr/>
        </p:nvSpPr>
        <p:spPr bwMode="gray">
          <a:xfrm>
            <a:off x="679422" y="3748084"/>
            <a:ext cx="2587625" cy="3048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r>
              <a:rPr lang="en-US" sz="1400">
                <a:solidFill>
                  <a:srgbClr val="F8F8F8"/>
                </a:solidFill>
              </a:rPr>
              <a:t>Click to add Text</a:t>
            </a:r>
          </a:p>
        </p:txBody>
      </p:sp>
      <p:sp>
        <p:nvSpPr>
          <p:cNvPr id="53" name="Text Box 54"/>
          <p:cNvSpPr txBox="1">
            <a:spLocks noChangeArrowheads="1"/>
          </p:cNvSpPr>
          <p:nvPr/>
        </p:nvSpPr>
        <p:spPr bwMode="gray">
          <a:xfrm>
            <a:off x="679422" y="4138609"/>
            <a:ext cx="2587625" cy="3048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r>
              <a:rPr lang="en-US" sz="1400">
                <a:solidFill>
                  <a:srgbClr val="F8F8F8"/>
                </a:solidFill>
              </a:rPr>
              <a:t>Click to add Text</a:t>
            </a:r>
          </a:p>
        </p:txBody>
      </p:sp>
      <p:sp>
        <p:nvSpPr>
          <p:cNvPr id="54" name="Text Box 55"/>
          <p:cNvSpPr txBox="1">
            <a:spLocks noChangeArrowheads="1"/>
          </p:cNvSpPr>
          <p:nvPr/>
        </p:nvSpPr>
        <p:spPr bwMode="gray">
          <a:xfrm>
            <a:off x="679422" y="4519609"/>
            <a:ext cx="2587625" cy="3048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r>
              <a:rPr lang="en-US" sz="1400">
                <a:solidFill>
                  <a:srgbClr val="F8F8F8"/>
                </a:solidFill>
              </a:rPr>
              <a:t>Click to add Text</a:t>
            </a:r>
          </a:p>
        </p:txBody>
      </p:sp>
      <p:sp>
        <p:nvSpPr>
          <p:cNvPr id="55" name="Text Box 56"/>
          <p:cNvSpPr txBox="1">
            <a:spLocks noChangeArrowheads="1"/>
          </p:cNvSpPr>
          <p:nvPr/>
        </p:nvSpPr>
        <p:spPr bwMode="gray">
          <a:xfrm>
            <a:off x="3563910" y="2960684"/>
            <a:ext cx="60007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chemeClr val="bg1"/>
                </a:solidFill>
              </a:rPr>
              <a:t>30%</a:t>
            </a:r>
          </a:p>
        </p:txBody>
      </p:sp>
      <p:sp>
        <p:nvSpPr>
          <p:cNvPr id="56" name="Text Box 57"/>
          <p:cNvSpPr txBox="1">
            <a:spLocks noChangeArrowheads="1"/>
          </p:cNvSpPr>
          <p:nvPr/>
        </p:nvSpPr>
        <p:spPr bwMode="gray">
          <a:xfrm>
            <a:off x="3438497" y="3363909"/>
            <a:ext cx="725488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rgbClr val="FFFF99"/>
                </a:solidFill>
              </a:rPr>
              <a:t>100%</a:t>
            </a:r>
          </a:p>
        </p:txBody>
      </p:sp>
      <p:sp>
        <p:nvSpPr>
          <p:cNvPr id="57" name="Text Box 58"/>
          <p:cNvSpPr txBox="1">
            <a:spLocks noChangeArrowheads="1"/>
          </p:cNvSpPr>
          <p:nvPr/>
        </p:nvSpPr>
        <p:spPr bwMode="gray">
          <a:xfrm>
            <a:off x="3571847" y="3741734"/>
            <a:ext cx="60007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chemeClr val="bg1"/>
                </a:solidFill>
              </a:rPr>
              <a:t>25%</a:t>
            </a:r>
          </a:p>
        </p:txBody>
      </p:sp>
      <p:sp>
        <p:nvSpPr>
          <p:cNvPr id="58" name="Text Box 59"/>
          <p:cNvSpPr txBox="1">
            <a:spLocks noChangeArrowheads="1"/>
          </p:cNvSpPr>
          <p:nvPr/>
        </p:nvSpPr>
        <p:spPr bwMode="gray">
          <a:xfrm>
            <a:off x="3571847" y="4138609"/>
            <a:ext cx="60007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chemeClr val="bg1"/>
                </a:solidFill>
              </a:rPr>
              <a:t>85%</a:t>
            </a:r>
          </a:p>
        </p:txBody>
      </p:sp>
      <p:sp>
        <p:nvSpPr>
          <p:cNvPr id="59" name="Text Box 60"/>
          <p:cNvSpPr txBox="1">
            <a:spLocks noChangeArrowheads="1"/>
          </p:cNvSpPr>
          <p:nvPr/>
        </p:nvSpPr>
        <p:spPr bwMode="gray">
          <a:xfrm>
            <a:off x="3571847" y="4529134"/>
            <a:ext cx="60007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chemeClr val="bg1"/>
                </a:solidFill>
              </a:rPr>
              <a:t>30%</a:t>
            </a:r>
          </a:p>
        </p:txBody>
      </p:sp>
      <p:sp>
        <p:nvSpPr>
          <p:cNvPr id="60" name="Rectangle 61"/>
          <p:cNvSpPr>
            <a:spLocks noChangeArrowheads="1"/>
          </p:cNvSpPr>
          <p:nvPr/>
        </p:nvSpPr>
        <p:spPr bwMode="gray">
          <a:xfrm>
            <a:off x="827060" y="2511421"/>
            <a:ext cx="3162300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28398" dir="3806097" algn="ctr" rotWithShape="0">
              <a:srgbClr val="333333">
                <a:alpha val="50000"/>
              </a:srgbClr>
            </a:outerShdw>
          </a:effectLst>
        </p:spPr>
        <p:txBody>
          <a:bodyPr>
            <a:spAutoFit/>
          </a:bodyPr>
          <a:lstStyle/>
          <a:p>
            <a:pPr algn="ctr"/>
            <a:r>
              <a:rPr lang="en-US" b="1">
                <a:solidFill>
                  <a:srgbClr val="F8F8F8"/>
                </a:solidFill>
              </a:rPr>
              <a:t>A title about content</a:t>
            </a:r>
          </a:p>
        </p:txBody>
      </p:sp>
      <p:sp>
        <p:nvSpPr>
          <p:cNvPr id="61" name="Text Box 62"/>
          <p:cNvSpPr txBox="1">
            <a:spLocks noChangeArrowheads="1"/>
          </p:cNvSpPr>
          <p:nvPr/>
        </p:nvSpPr>
        <p:spPr bwMode="gray">
          <a:xfrm>
            <a:off x="587347" y="1862134"/>
            <a:ext cx="7500938" cy="5810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/>
            <a:r>
              <a:rPr lang="en-US" sz="1600" b="1">
                <a:solidFill>
                  <a:srgbClr val="1C1C1C"/>
                </a:solidFill>
              </a:rPr>
              <a:t>ThemeGallery is a Design Digital Content &amp; Contents mall developed by Guild Design Inc.</a:t>
            </a:r>
          </a:p>
        </p:txBody>
      </p:sp>
      <p:sp>
        <p:nvSpPr>
          <p:cNvPr id="62" name="Rectangle 63"/>
          <p:cNvSpPr>
            <a:spLocks noChangeArrowheads="1"/>
          </p:cNvSpPr>
          <p:nvPr/>
        </p:nvSpPr>
        <p:spPr bwMode="gray">
          <a:xfrm>
            <a:off x="4256060" y="2928934"/>
            <a:ext cx="2033587" cy="350837"/>
          </a:xfrm>
          <a:prstGeom prst="rect">
            <a:avLst/>
          </a:prstGeom>
          <a:solidFill>
            <a:srgbClr val="003366"/>
          </a:solidFill>
          <a:ln w="9525">
            <a:miter lim="800000"/>
            <a:headEnd/>
            <a:tailEnd/>
          </a:ln>
          <a:effectLst/>
          <a:scene3d>
            <a:camera prst="legacyPerspectiveFront">
              <a:rot lat="21299999" lon="0" rev="0"/>
            </a:camera>
            <a:lightRig rig="legacyFlat3" dir="t"/>
          </a:scene3d>
          <a:sp3d extrusionH="430200" prstMaterial="legacyPlastic">
            <a:bevelT w="13500" h="13500" prst="angle"/>
            <a:bevelB w="13500" h="13500" prst="angle"/>
            <a:extrusionClr>
              <a:srgbClr val="003366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63" name="Rectangle 64"/>
          <p:cNvSpPr>
            <a:spLocks noChangeArrowheads="1"/>
          </p:cNvSpPr>
          <p:nvPr/>
        </p:nvSpPr>
        <p:spPr bwMode="gray">
          <a:xfrm>
            <a:off x="6295997" y="2928934"/>
            <a:ext cx="1147763" cy="350837"/>
          </a:xfrm>
          <a:prstGeom prst="rect">
            <a:avLst/>
          </a:prstGeom>
          <a:solidFill>
            <a:srgbClr val="003366"/>
          </a:solidFill>
          <a:ln w="9525">
            <a:miter lim="800000"/>
            <a:headEnd/>
            <a:tailEnd/>
          </a:ln>
          <a:effectLst/>
          <a:scene3d>
            <a:camera prst="legacyPerspectiveFront">
              <a:rot lat="21299999" lon="0" rev="0"/>
            </a:camera>
            <a:lightRig rig="legacyFlat3" dir="t"/>
          </a:scene3d>
          <a:sp3d extrusionH="430200" prstMaterial="legacyPlastic">
            <a:bevelT w="13500" h="13500" prst="angle"/>
            <a:bevelB w="13500" h="13500" prst="angle"/>
            <a:extrusionClr>
              <a:srgbClr val="003366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64" name="Rectangle 65"/>
          <p:cNvSpPr>
            <a:spLocks noChangeArrowheads="1"/>
          </p:cNvSpPr>
          <p:nvPr/>
        </p:nvSpPr>
        <p:spPr bwMode="gray">
          <a:xfrm>
            <a:off x="7448522" y="2928934"/>
            <a:ext cx="1147763" cy="350837"/>
          </a:xfrm>
          <a:prstGeom prst="rect">
            <a:avLst/>
          </a:prstGeom>
          <a:solidFill>
            <a:srgbClr val="003366"/>
          </a:solidFill>
          <a:ln w="9525">
            <a:miter lim="800000"/>
            <a:headEnd/>
            <a:tailEnd/>
          </a:ln>
          <a:effectLst/>
          <a:scene3d>
            <a:camera prst="legacyPerspectiveFront">
              <a:rot lat="21299999" lon="0" rev="0"/>
            </a:camera>
            <a:lightRig rig="legacyFlat3" dir="t"/>
          </a:scene3d>
          <a:sp3d extrusionH="430200" prstMaterial="legacyPlastic">
            <a:bevelT w="13500" h="13500" prst="angle"/>
            <a:bevelB w="13500" h="13500" prst="angle"/>
            <a:extrusionClr>
              <a:srgbClr val="003366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65" name="Text Box 66"/>
          <p:cNvSpPr txBox="1">
            <a:spLocks noChangeArrowheads="1"/>
          </p:cNvSpPr>
          <p:nvPr/>
        </p:nvSpPr>
        <p:spPr bwMode="gray">
          <a:xfrm>
            <a:off x="4438622" y="2957509"/>
            <a:ext cx="1611313" cy="3048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r>
              <a:rPr lang="en-US" sz="1400">
                <a:solidFill>
                  <a:srgbClr val="F8F8F8"/>
                </a:solidFill>
              </a:rPr>
              <a:t>Title in here </a:t>
            </a:r>
          </a:p>
        </p:txBody>
      </p:sp>
      <p:sp>
        <p:nvSpPr>
          <p:cNvPr id="66" name="Text Box 67"/>
          <p:cNvSpPr txBox="1">
            <a:spLocks noChangeArrowheads="1"/>
          </p:cNvSpPr>
          <p:nvPr/>
        </p:nvSpPr>
        <p:spPr bwMode="gray">
          <a:xfrm>
            <a:off x="6556347" y="2960684"/>
            <a:ext cx="60007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400">
                <a:solidFill>
                  <a:srgbClr val="F8F8F8"/>
                </a:solidFill>
              </a:rPr>
              <a:t>Title</a:t>
            </a:r>
          </a:p>
        </p:txBody>
      </p:sp>
      <p:sp>
        <p:nvSpPr>
          <p:cNvPr id="67" name="Text Box 68"/>
          <p:cNvSpPr txBox="1">
            <a:spLocks noChangeArrowheads="1"/>
          </p:cNvSpPr>
          <p:nvPr/>
        </p:nvSpPr>
        <p:spPr bwMode="gray">
          <a:xfrm>
            <a:off x="7732685" y="2960684"/>
            <a:ext cx="60007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400">
                <a:solidFill>
                  <a:srgbClr val="F8F8F8"/>
                </a:solidFill>
              </a:rPr>
              <a:t>Title</a:t>
            </a:r>
          </a:p>
        </p:txBody>
      </p:sp>
    </p:spTree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3"/>
          <p:cNvSpPr>
            <a:spLocks noChangeArrowheads="1"/>
          </p:cNvSpPr>
          <p:nvPr/>
        </p:nvSpPr>
        <p:spPr bwMode="gray">
          <a:xfrm>
            <a:off x="461936" y="5368913"/>
            <a:ext cx="1885950" cy="620712"/>
          </a:xfrm>
          <a:prstGeom prst="cube">
            <a:avLst>
              <a:gd name="adj" fmla="val 49880"/>
            </a:avLst>
          </a:prstGeom>
          <a:solidFill>
            <a:srgbClr val="969696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3" name="AutoShape 4"/>
          <p:cNvSpPr>
            <a:spLocks noChangeArrowheads="1"/>
          </p:cNvSpPr>
          <p:nvPr/>
        </p:nvSpPr>
        <p:spPr bwMode="gray">
          <a:xfrm rot="16200000" flipV="1">
            <a:off x="1462061" y="5129200"/>
            <a:ext cx="546100" cy="444500"/>
          </a:xfrm>
          <a:prstGeom prst="cube">
            <a:avLst>
              <a:gd name="adj" fmla="val 23792"/>
            </a:avLst>
          </a:prstGeom>
          <a:gradFill rotWithShape="1">
            <a:gsLst>
              <a:gs pos="0">
                <a:schemeClr val="hlink">
                  <a:gamma/>
                  <a:shade val="75686"/>
                  <a:invGamma/>
                </a:schemeClr>
              </a:gs>
              <a:gs pos="100000">
                <a:schemeClr val="hlink"/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4" name="AutoShape 5"/>
          <p:cNvSpPr>
            <a:spLocks noChangeArrowheads="1"/>
          </p:cNvSpPr>
          <p:nvPr/>
        </p:nvSpPr>
        <p:spPr bwMode="gray">
          <a:xfrm rot="16200000" flipV="1">
            <a:off x="665136" y="4948225"/>
            <a:ext cx="908050" cy="444500"/>
          </a:xfrm>
          <a:prstGeom prst="cube">
            <a:avLst>
              <a:gd name="adj" fmla="val 23792"/>
            </a:avLst>
          </a:prstGeom>
          <a:gradFill rotWithShape="1">
            <a:gsLst>
              <a:gs pos="0">
                <a:schemeClr val="accent1">
                  <a:gamma/>
                  <a:shade val="75686"/>
                  <a:invGamma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5" name="Text Box 6"/>
          <p:cNvSpPr txBox="1">
            <a:spLocks noChangeArrowheads="1"/>
          </p:cNvSpPr>
          <p:nvPr/>
        </p:nvSpPr>
        <p:spPr bwMode="gray">
          <a:xfrm>
            <a:off x="954061" y="5659425"/>
            <a:ext cx="635000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sz="1600">
                <a:solidFill>
                  <a:srgbClr val="FFFFFF"/>
                </a:solidFill>
              </a:rPr>
              <a:t>2005</a:t>
            </a:r>
          </a:p>
        </p:txBody>
      </p:sp>
      <p:grpSp>
        <p:nvGrpSpPr>
          <p:cNvPr id="6" name="Group 7"/>
          <p:cNvGrpSpPr>
            <a:grpSpLocks/>
          </p:cNvGrpSpPr>
          <p:nvPr/>
        </p:nvGrpSpPr>
        <p:grpSpPr bwMode="auto">
          <a:xfrm>
            <a:off x="785786" y="1643050"/>
            <a:ext cx="6858000" cy="1533525"/>
            <a:chOff x="912" y="960"/>
            <a:chExt cx="4258" cy="700"/>
          </a:xfrm>
        </p:grpSpPr>
        <p:sp>
          <p:nvSpPr>
            <p:cNvPr id="7" name="AutoShape 8"/>
            <p:cNvSpPr>
              <a:spLocks noChangeArrowheads="1"/>
            </p:cNvSpPr>
            <p:nvPr/>
          </p:nvSpPr>
          <p:spPr bwMode="gray">
            <a:xfrm>
              <a:off x="922" y="960"/>
              <a:ext cx="4240" cy="676"/>
            </a:xfrm>
            <a:prstGeom prst="roundRect">
              <a:avLst>
                <a:gd name="adj" fmla="val 16667"/>
              </a:avLst>
            </a:prstGeom>
            <a:solidFill>
              <a:srgbClr val="FFFFFF"/>
            </a:solidFill>
            <a:ln w="9525">
              <a:solidFill>
                <a:srgbClr val="DDDDDD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8" name="AutoShape 9"/>
            <p:cNvSpPr>
              <a:spLocks noChangeArrowheads="1"/>
            </p:cNvSpPr>
            <p:nvPr/>
          </p:nvSpPr>
          <p:spPr bwMode="gray">
            <a:xfrm>
              <a:off x="912" y="984"/>
              <a:ext cx="4258" cy="676"/>
            </a:xfrm>
            <a:prstGeom prst="roundRect">
              <a:avLst>
                <a:gd name="adj" fmla="val 16667"/>
              </a:avLst>
            </a:prstGeom>
            <a:solidFill>
              <a:srgbClr val="F5F5F5"/>
            </a:solidFill>
            <a:ln w="9525">
              <a:noFill/>
              <a:round/>
              <a:headEnd/>
              <a:tailEnd/>
            </a:ln>
            <a:effectLst>
              <a:outerShdw dist="80322" dir="4293903" algn="ctr" rotWithShape="0">
                <a:srgbClr val="808080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9" name="Group 10"/>
          <p:cNvGrpSpPr>
            <a:grpSpLocks/>
          </p:cNvGrpSpPr>
          <p:nvPr/>
        </p:nvGrpSpPr>
        <p:grpSpPr bwMode="auto">
          <a:xfrm>
            <a:off x="1179486" y="1773225"/>
            <a:ext cx="1238250" cy="1265238"/>
            <a:chOff x="1851" y="624"/>
            <a:chExt cx="812" cy="830"/>
          </a:xfrm>
        </p:grpSpPr>
        <p:sp>
          <p:nvSpPr>
            <p:cNvPr id="10" name="Oval 11"/>
            <p:cNvSpPr>
              <a:spLocks noChangeArrowheads="1"/>
            </p:cNvSpPr>
            <p:nvPr/>
          </p:nvSpPr>
          <p:spPr bwMode="ltGray">
            <a:xfrm>
              <a:off x="1851" y="652"/>
              <a:ext cx="812" cy="802"/>
            </a:xfrm>
            <a:prstGeom prst="ellipse">
              <a:avLst/>
            </a:prstGeom>
            <a:solidFill>
              <a:schemeClr val="accent1"/>
            </a:solidFill>
            <a:ln w="63500" algn="ctr">
              <a:solidFill>
                <a:srgbClr val="F8F8F8">
                  <a:alpha val="70000"/>
                </a:srgbClr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pic>
          <p:nvPicPr>
            <p:cNvPr id="11" name="Picture 12" descr="cir_lighteffect0"/>
            <p:cNvPicPr>
              <a:picLocks noChangeAspect="1" noChangeArrowheads="1"/>
            </p:cNvPicPr>
            <p:nvPr/>
          </p:nvPicPr>
          <p:blipFill>
            <a:blip r:embed="rId2" cstate="print">
              <a:lum bright="18000" contrast="-12000"/>
            </a:blip>
            <a:srcRect/>
            <a:stretch>
              <a:fillRect/>
            </a:stretch>
          </p:blipFill>
          <p:spPr bwMode="ltGray">
            <a:xfrm>
              <a:off x="1920" y="624"/>
              <a:ext cx="670" cy="670"/>
            </a:xfrm>
            <a:prstGeom prst="rect">
              <a:avLst/>
            </a:prstGeom>
            <a:noFill/>
          </p:spPr>
        </p:pic>
      </p:grpSp>
      <p:sp>
        <p:nvSpPr>
          <p:cNvPr id="12" name="Rectangle 13"/>
          <p:cNvSpPr>
            <a:spLocks noChangeArrowheads="1"/>
          </p:cNvSpPr>
          <p:nvPr/>
        </p:nvSpPr>
        <p:spPr bwMode="gray">
          <a:xfrm>
            <a:off x="1446186" y="2262175"/>
            <a:ext cx="654050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b="1"/>
              <a:t>Text</a:t>
            </a:r>
          </a:p>
        </p:txBody>
      </p:sp>
      <p:sp>
        <p:nvSpPr>
          <p:cNvPr id="13" name="AutoShape 14"/>
          <p:cNvSpPr>
            <a:spLocks noChangeArrowheads="1"/>
          </p:cNvSpPr>
          <p:nvPr/>
        </p:nvSpPr>
        <p:spPr bwMode="gray">
          <a:xfrm>
            <a:off x="2679674" y="2176450"/>
            <a:ext cx="696912" cy="442913"/>
          </a:xfrm>
          <a:prstGeom prst="rightArrow">
            <a:avLst>
              <a:gd name="adj1" fmla="val 49380"/>
              <a:gd name="adj2" fmla="val 38871"/>
            </a:avLst>
          </a:prstGeom>
          <a:gradFill rotWithShape="1">
            <a:gsLst>
              <a:gs pos="0">
                <a:srgbClr val="C0C0C0">
                  <a:gamma/>
                  <a:shade val="46275"/>
                  <a:invGamma/>
                  <a:alpha val="0"/>
                </a:srgbClr>
              </a:gs>
              <a:gs pos="100000">
                <a:srgbClr val="C0C0C0"/>
              </a:gs>
            </a:gsLst>
            <a:lin ang="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14" name="Group 15"/>
          <p:cNvGrpSpPr>
            <a:grpSpLocks/>
          </p:cNvGrpSpPr>
          <p:nvPr/>
        </p:nvGrpSpPr>
        <p:grpSpPr bwMode="auto">
          <a:xfrm>
            <a:off x="3605186" y="1749413"/>
            <a:ext cx="1238250" cy="1265237"/>
            <a:chOff x="1851" y="624"/>
            <a:chExt cx="812" cy="830"/>
          </a:xfrm>
        </p:grpSpPr>
        <p:sp>
          <p:nvSpPr>
            <p:cNvPr id="15" name="Oval 16"/>
            <p:cNvSpPr>
              <a:spLocks noChangeArrowheads="1"/>
            </p:cNvSpPr>
            <p:nvPr/>
          </p:nvSpPr>
          <p:spPr bwMode="gray">
            <a:xfrm>
              <a:off x="1851" y="652"/>
              <a:ext cx="812" cy="802"/>
            </a:xfrm>
            <a:prstGeom prst="ellipse">
              <a:avLst/>
            </a:prstGeom>
            <a:solidFill>
              <a:schemeClr val="accent2"/>
            </a:solidFill>
            <a:ln w="63500" algn="ctr">
              <a:solidFill>
                <a:srgbClr val="F8F8F8">
                  <a:alpha val="70000"/>
                </a:srgbClr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pic>
          <p:nvPicPr>
            <p:cNvPr id="16" name="Picture 17" descr="cir_lighteffect0"/>
            <p:cNvPicPr>
              <a:picLocks noChangeAspect="1" noChangeArrowheads="1"/>
            </p:cNvPicPr>
            <p:nvPr/>
          </p:nvPicPr>
          <p:blipFill>
            <a:blip r:embed="rId2" cstate="print">
              <a:lum bright="18000" contrast="-12000"/>
            </a:blip>
            <a:srcRect/>
            <a:stretch>
              <a:fillRect/>
            </a:stretch>
          </p:blipFill>
          <p:spPr bwMode="gray">
            <a:xfrm>
              <a:off x="1920" y="624"/>
              <a:ext cx="670" cy="670"/>
            </a:xfrm>
            <a:prstGeom prst="rect">
              <a:avLst/>
            </a:prstGeom>
            <a:noFill/>
          </p:spPr>
        </p:pic>
      </p:grpSp>
      <p:sp>
        <p:nvSpPr>
          <p:cNvPr id="17" name="Rectangle 18"/>
          <p:cNvSpPr>
            <a:spLocks noChangeArrowheads="1"/>
          </p:cNvSpPr>
          <p:nvPr/>
        </p:nvSpPr>
        <p:spPr bwMode="gray">
          <a:xfrm>
            <a:off x="3870299" y="2239950"/>
            <a:ext cx="654050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b="1"/>
              <a:t>Text</a:t>
            </a:r>
          </a:p>
        </p:txBody>
      </p:sp>
      <p:sp>
        <p:nvSpPr>
          <p:cNvPr id="18" name="AutoShape 19"/>
          <p:cNvSpPr>
            <a:spLocks noChangeArrowheads="1"/>
          </p:cNvSpPr>
          <p:nvPr/>
        </p:nvSpPr>
        <p:spPr bwMode="gray">
          <a:xfrm>
            <a:off x="4976786" y="2192325"/>
            <a:ext cx="696913" cy="441325"/>
          </a:xfrm>
          <a:prstGeom prst="rightArrow">
            <a:avLst>
              <a:gd name="adj1" fmla="val 49380"/>
              <a:gd name="adj2" fmla="val 39011"/>
            </a:avLst>
          </a:prstGeom>
          <a:gradFill rotWithShape="1">
            <a:gsLst>
              <a:gs pos="0">
                <a:srgbClr val="C0C0C0">
                  <a:gamma/>
                  <a:shade val="46275"/>
                  <a:invGamma/>
                  <a:alpha val="0"/>
                </a:srgbClr>
              </a:gs>
              <a:gs pos="100000">
                <a:srgbClr val="C0C0C0"/>
              </a:gs>
            </a:gsLst>
            <a:lin ang="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19" name="Group 20"/>
          <p:cNvGrpSpPr>
            <a:grpSpLocks/>
          </p:cNvGrpSpPr>
          <p:nvPr/>
        </p:nvGrpSpPr>
        <p:grpSpPr bwMode="auto">
          <a:xfrm>
            <a:off x="6056286" y="1749413"/>
            <a:ext cx="1236663" cy="1265237"/>
            <a:chOff x="1851" y="624"/>
            <a:chExt cx="812" cy="830"/>
          </a:xfrm>
        </p:grpSpPr>
        <p:sp>
          <p:nvSpPr>
            <p:cNvPr id="20" name="Oval 21"/>
            <p:cNvSpPr>
              <a:spLocks noChangeArrowheads="1"/>
            </p:cNvSpPr>
            <p:nvPr/>
          </p:nvSpPr>
          <p:spPr bwMode="gray">
            <a:xfrm>
              <a:off x="1851" y="652"/>
              <a:ext cx="812" cy="802"/>
            </a:xfrm>
            <a:prstGeom prst="ellipse">
              <a:avLst/>
            </a:prstGeom>
            <a:solidFill>
              <a:schemeClr val="hlink"/>
            </a:solidFill>
            <a:ln w="63500" algn="ctr">
              <a:solidFill>
                <a:srgbClr val="F8F8F8">
                  <a:alpha val="70000"/>
                </a:srgbClr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pic>
          <p:nvPicPr>
            <p:cNvPr id="21" name="Picture 22" descr="cir_lighteffect0"/>
            <p:cNvPicPr>
              <a:picLocks noChangeAspect="1" noChangeArrowheads="1"/>
            </p:cNvPicPr>
            <p:nvPr/>
          </p:nvPicPr>
          <p:blipFill>
            <a:blip r:embed="rId2" cstate="print">
              <a:lum bright="18000" contrast="-12000"/>
            </a:blip>
            <a:srcRect/>
            <a:stretch>
              <a:fillRect/>
            </a:stretch>
          </p:blipFill>
          <p:spPr bwMode="gray">
            <a:xfrm>
              <a:off x="1920" y="624"/>
              <a:ext cx="670" cy="670"/>
            </a:xfrm>
            <a:prstGeom prst="rect">
              <a:avLst/>
            </a:prstGeom>
            <a:noFill/>
          </p:spPr>
        </p:pic>
      </p:grpSp>
      <p:sp>
        <p:nvSpPr>
          <p:cNvPr id="22" name="Rectangle 23"/>
          <p:cNvSpPr>
            <a:spLocks noChangeArrowheads="1"/>
          </p:cNvSpPr>
          <p:nvPr/>
        </p:nvSpPr>
        <p:spPr bwMode="gray">
          <a:xfrm>
            <a:off x="6319811" y="2239950"/>
            <a:ext cx="654050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b="1"/>
              <a:t>Text</a:t>
            </a:r>
          </a:p>
        </p:txBody>
      </p:sp>
      <p:sp>
        <p:nvSpPr>
          <p:cNvPr id="23" name="AutoShape 24"/>
          <p:cNvSpPr>
            <a:spLocks noChangeArrowheads="1"/>
          </p:cNvSpPr>
          <p:nvPr/>
        </p:nvSpPr>
        <p:spPr bwMode="gray">
          <a:xfrm>
            <a:off x="3228949" y="5368913"/>
            <a:ext cx="1885950" cy="620712"/>
          </a:xfrm>
          <a:prstGeom prst="cube">
            <a:avLst>
              <a:gd name="adj" fmla="val 49880"/>
            </a:avLst>
          </a:prstGeom>
          <a:solidFill>
            <a:srgbClr val="969696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" name="AutoShape 25"/>
          <p:cNvSpPr>
            <a:spLocks noChangeArrowheads="1"/>
          </p:cNvSpPr>
          <p:nvPr/>
        </p:nvSpPr>
        <p:spPr bwMode="gray">
          <a:xfrm rot="16200000" flipV="1">
            <a:off x="4051274" y="4948225"/>
            <a:ext cx="908050" cy="444500"/>
          </a:xfrm>
          <a:prstGeom prst="cube">
            <a:avLst>
              <a:gd name="adj" fmla="val 23792"/>
            </a:avLst>
          </a:prstGeom>
          <a:gradFill rotWithShape="1">
            <a:gsLst>
              <a:gs pos="0">
                <a:schemeClr val="hlink">
                  <a:gamma/>
                  <a:shade val="75686"/>
                  <a:invGamma/>
                </a:schemeClr>
              </a:gs>
              <a:gs pos="100000">
                <a:schemeClr val="hlink"/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5" name="AutoShape 26"/>
          <p:cNvSpPr>
            <a:spLocks noChangeArrowheads="1"/>
          </p:cNvSpPr>
          <p:nvPr/>
        </p:nvSpPr>
        <p:spPr bwMode="gray">
          <a:xfrm rot="16200000" flipV="1">
            <a:off x="3172592" y="4699782"/>
            <a:ext cx="1427163" cy="444500"/>
          </a:xfrm>
          <a:prstGeom prst="cube">
            <a:avLst>
              <a:gd name="adj" fmla="val 23792"/>
            </a:avLst>
          </a:prstGeom>
          <a:gradFill rotWithShape="1">
            <a:gsLst>
              <a:gs pos="0">
                <a:schemeClr val="accent1">
                  <a:gamma/>
                  <a:shade val="75686"/>
                  <a:invGamma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6" name="AutoShape 27"/>
          <p:cNvSpPr>
            <a:spLocks noChangeArrowheads="1"/>
          </p:cNvSpPr>
          <p:nvPr/>
        </p:nvSpPr>
        <p:spPr bwMode="gray">
          <a:xfrm>
            <a:off x="5840386" y="5368913"/>
            <a:ext cx="1884363" cy="620712"/>
          </a:xfrm>
          <a:prstGeom prst="cube">
            <a:avLst>
              <a:gd name="adj" fmla="val 49880"/>
            </a:avLst>
          </a:prstGeom>
          <a:solidFill>
            <a:srgbClr val="969696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7" name="AutoShape 28"/>
          <p:cNvSpPr>
            <a:spLocks noChangeArrowheads="1"/>
          </p:cNvSpPr>
          <p:nvPr/>
        </p:nvSpPr>
        <p:spPr bwMode="gray">
          <a:xfrm rot="16200000" flipV="1">
            <a:off x="6181698" y="4476738"/>
            <a:ext cx="1851025" cy="444500"/>
          </a:xfrm>
          <a:prstGeom prst="cube">
            <a:avLst>
              <a:gd name="adj" fmla="val 23792"/>
            </a:avLst>
          </a:prstGeom>
          <a:gradFill rotWithShape="1">
            <a:gsLst>
              <a:gs pos="0">
                <a:schemeClr val="hlink">
                  <a:gamma/>
                  <a:shade val="75686"/>
                  <a:invGamma/>
                </a:schemeClr>
              </a:gs>
              <a:gs pos="100000">
                <a:schemeClr val="hlink"/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8" name="AutoShape 29"/>
          <p:cNvSpPr>
            <a:spLocks noChangeArrowheads="1"/>
          </p:cNvSpPr>
          <p:nvPr/>
        </p:nvSpPr>
        <p:spPr bwMode="gray">
          <a:xfrm rot="16200000" flipV="1">
            <a:off x="5389537" y="4295762"/>
            <a:ext cx="2214562" cy="442913"/>
          </a:xfrm>
          <a:prstGeom prst="cube">
            <a:avLst>
              <a:gd name="adj" fmla="val 23792"/>
            </a:avLst>
          </a:prstGeom>
          <a:gradFill rotWithShape="1">
            <a:gsLst>
              <a:gs pos="0">
                <a:schemeClr val="accent1">
                  <a:gamma/>
                  <a:shade val="75686"/>
                  <a:invGamma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9" name="Text Box 30"/>
          <p:cNvSpPr txBox="1">
            <a:spLocks noChangeArrowheads="1"/>
          </p:cNvSpPr>
          <p:nvPr/>
        </p:nvSpPr>
        <p:spPr bwMode="gray">
          <a:xfrm>
            <a:off x="3735361" y="5659425"/>
            <a:ext cx="635000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sz="1600">
                <a:solidFill>
                  <a:srgbClr val="FFFFFF"/>
                </a:solidFill>
              </a:rPr>
              <a:t>2006</a:t>
            </a:r>
          </a:p>
        </p:txBody>
      </p:sp>
      <p:sp>
        <p:nvSpPr>
          <p:cNvPr id="30" name="Text Box 31"/>
          <p:cNvSpPr txBox="1">
            <a:spLocks noChangeArrowheads="1"/>
          </p:cNvSpPr>
          <p:nvPr/>
        </p:nvSpPr>
        <p:spPr bwMode="gray">
          <a:xfrm>
            <a:off x="6369024" y="5659425"/>
            <a:ext cx="635000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sz="1600">
                <a:solidFill>
                  <a:srgbClr val="FFFFFF"/>
                </a:solidFill>
              </a:rPr>
              <a:t>2008</a:t>
            </a:r>
          </a:p>
        </p:txBody>
      </p:sp>
      <p:sp>
        <p:nvSpPr>
          <p:cNvPr id="31" name="Text Box 32"/>
          <p:cNvSpPr txBox="1">
            <a:spLocks noChangeArrowheads="1"/>
          </p:cNvSpPr>
          <p:nvPr/>
        </p:nvSpPr>
        <p:spPr bwMode="gray">
          <a:xfrm>
            <a:off x="1331886" y="4365613"/>
            <a:ext cx="16637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400" b="1"/>
              <a:t>Text in here</a:t>
            </a:r>
          </a:p>
        </p:txBody>
      </p:sp>
      <p:sp>
        <p:nvSpPr>
          <p:cNvPr id="32" name="Text Box 34"/>
          <p:cNvSpPr txBox="1">
            <a:spLocks noChangeArrowheads="1"/>
          </p:cNvSpPr>
          <p:nvPr/>
        </p:nvSpPr>
        <p:spPr bwMode="gray">
          <a:xfrm>
            <a:off x="4151286" y="4178288"/>
            <a:ext cx="153035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400" b="1"/>
              <a:t>Text in here</a:t>
            </a:r>
          </a:p>
        </p:txBody>
      </p:sp>
      <p:sp>
        <p:nvSpPr>
          <p:cNvPr id="33" name="Text Box 35"/>
          <p:cNvSpPr txBox="1">
            <a:spLocks noChangeArrowheads="1"/>
          </p:cNvSpPr>
          <p:nvPr/>
        </p:nvSpPr>
        <p:spPr bwMode="gray">
          <a:xfrm>
            <a:off x="4733899" y="4686288"/>
            <a:ext cx="1328737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400" b="1"/>
              <a:t>Text in here</a:t>
            </a:r>
          </a:p>
        </p:txBody>
      </p:sp>
      <p:sp>
        <p:nvSpPr>
          <p:cNvPr id="34" name="Text Box 36"/>
          <p:cNvSpPr txBox="1">
            <a:spLocks noChangeArrowheads="1"/>
          </p:cNvSpPr>
          <p:nvPr/>
        </p:nvSpPr>
        <p:spPr bwMode="gray">
          <a:xfrm>
            <a:off x="6734149" y="3298813"/>
            <a:ext cx="1614487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400" b="1"/>
              <a:t>Text in here</a:t>
            </a:r>
          </a:p>
        </p:txBody>
      </p:sp>
      <p:sp>
        <p:nvSpPr>
          <p:cNvPr id="35" name="Text Box 39"/>
          <p:cNvSpPr txBox="1">
            <a:spLocks noChangeArrowheads="1"/>
          </p:cNvSpPr>
          <p:nvPr/>
        </p:nvSpPr>
        <p:spPr bwMode="gray">
          <a:xfrm>
            <a:off x="1947836" y="4822813"/>
            <a:ext cx="1328738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400" b="1"/>
              <a:t>Text in here</a:t>
            </a:r>
          </a:p>
        </p:txBody>
      </p:sp>
      <p:sp>
        <p:nvSpPr>
          <p:cNvPr id="36" name="Text Box 40"/>
          <p:cNvSpPr txBox="1">
            <a:spLocks noChangeArrowheads="1"/>
          </p:cNvSpPr>
          <p:nvPr/>
        </p:nvSpPr>
        <p:spPr bwMode="gray">
          <a:xfrm>
            <a:off x="7248499" y="3633775"/>
            <a:ext cx="1328737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400" b="1"/>
              <a:t>Text in here</a:t>
            </a:r>
          </a:p>
        </p:txBody>
      </p:sp>
    </p:spTree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ChangeArrowheads="1"/>
          </p:cNvSpPr>
          <p:nvPr/>
        </p:nvSpPr>
        <p:spPr bwMode="gray">
          <a:xfrm>
            <a:off x="717526" y="2692388"/>
            <a:ext cx="7740650" cy="619125"/>
          </a:xfrm>
          <a:prstGeom prst="rect">
            <a:avLst/>
          </a:prstGeom>
          <a:solidFill>
            <a:schemeClr val="accent1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3" name="Group 4"/>
          <p:cNvGrpSpPr>
            <a:grpSpLocks/>
          </p:cNvGrpSpPr>
          <p:nvPr/>
        </p:nvGrpSpPr>
        <p:grpSpPr bwMode="auto">
          <a:xfrm>
            <a:off x="706413" y="2692388"/>
            <a:ext cx="2054225" cy="619125"/>
            <a:chOff x="404" y="1980"/>
            <a:chExt cx="1294" cy="298"/>
          </a:xfrm>
        </p:grpSpPr>
        <p:sp>
          <p:nvSpPr>
            <p:cNvPr id="4" name="Rectangle 5"/>
            <p:cNvSpPr>
              <a:spLocks noChangeArrowheads="1"/>
            </p:cNvSpPr>
            <p:nvPr/>
          </p:nvSpPr>
          <p:spPr bwMode="invGray">
            <a:xfrm>
              <a:off x="404" y="1980"/>
              <a:ext cx="1205" cy="298"/>
            </a:xfrm>
            <a:prstGeom prst="rect">
              <a:avLst/>
            </a:prstGeom>
            <a:solidFill>
              <a:schemeClr val="hlink"/>
            </a:soli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" name="AutoShape 6"/>
            <p:cNvSpPr>
              <a:spLocks noChangeArrowheads="1"/>
            </p:cNvSpPr>
            <p:nvPr/>
          </p:nvSpPr>
          <p:spPr bwMode="invGray">
            <a:xfrm rot="5400000">
              <a:off x="1568" y="2072"/>
              <a:ext cx="139" cy="120"/>
            </a:xfrm>
            <a:prstGeom prst="triangle">
              <a:avLst>
                <a:gd name="adj" fmla="val 50000"/>
              </a:avLst>
            </a:prstGeom>
            <a:solidFill>
              <a:schemeClr val="hlink"/>
            </a:soli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6" name="Text Box 7"/>
          <p:cNvSpPr txBox="1">
            <a:spLocks noChangeArrowheads="1"/>
          </p:cNvSpPr>
          <p:nvPr/>
        </p:nvSpPr>
        <p:spPr bwMode="gray">
          <a:xfrm>
            <a:off x="2620938" y="2824151"/>
            <a:ext cx="16764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chemeClr val="bg2"/>
                </a:solidFill>
              </a:rPr>
              <a:t>Text in here</a:t>
            </a:r>
          </a:p>
        </p:txBody>
      </p:sp>
      <p:sp>
        <p:nvSpPr>
          <p:cNvPr id="7" name="Rectangle 8"/>
          <p:cNvSpPr>
            <a:spLocks noChangeArrowheads="1"/>
          </p:cNvSpPr>
          <p:nvPr/>
        </p:nvSpPr>
        <p:spPr bwMode="gray">
          <a:xfrm>
            <a:off x="728638" y="2798751"/>
            <a:ext cx="1836738" cy="3968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17961" dir="2700000" algn="ctr" rotWithShape="0">
              <a:srgbClr val="003300"/>
            </a:outerShdw>
          </a:effectLst>
        </p:spPr>
        <p:txBody>
          <a:bodyPr>
            <a:spAutoFit/>
          </a:bodyPr>
          <a:lstStyle/>
          <a:p>
            <a:pPr algn="ctr" eaLnBrk="0" hangingPunct="0"/>
            <a:r>
              <a:rPr lang="en-US" sz="2000" b="1">
                <a:solidFill>
                  <a:srgbClr val="FFFFFF"/>
                </a:solidFill>
              </a:rPr>
              <a:t>Title in here</a:t>
            </a:r>
          </a:p>
        </p:txBody>
      </p:sp>
      <p:sp>
        <p:nvSpPr>
          <p:cNvPr id="8" name="AutoShape 9"/>
          <p:cNvSpPr>
            <a:spLocks noChangeArrowheads="1"/>
          </p:cNvSpPr>
          <p:nvPr/>
        </p:nvSpPr>
        <p:spPr bwMode="gray">
          <a:xfrm>
            <a:off x="4192563" y="2859076"/>
            <a:ext cx="368300" cy="273050"/>
          </a:xfrm>
          <a:prstGeom prst="rightArrow">
            <a:avLst>
              <a:gd name="adj1" fmla="val 50000"/>
              <a:gd name="adj2" fmla="val 60467"/>
            </a:avLst>
          </a:prstGeom>
          <a:solidFill>
            <a:schemeClr val="bg2"/>
          </a:solidFill>
          <a:ln w="9525" algn="ctr">
            <a:noFill/>
            <a:miter lim="800000"/>
            <a:headEnd/>
            <a:tailEnd/>
          </a:ln>
          <a:effectLst>
            <a:outerShdw dist="28398" dir="1593903" algn="ctr" rotWithShape="0">
              <a:srgbClr val="333333">
                <a:alpha val="50000"/>
              </a:srgbClr>
            </a:outer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9" name="Text Box 10"/>
          <p:cNvSpPr txBox="1">
            <a:spLocks noChangeArrowheads="1"/>
          </p:cNvSpPr>
          <p:nvPr/>
        </p:nvSpPr>
        <p:spPr bwMode="gray">
          <a:xfrm>
            <a:off x="4571976" y="2824151"/>
            <a:ext cx="16764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chemeClr val="bg2"/>
                </a:solidFill>
              </a:rPr>
              <a:t>Text in here</a:t>
            </a:r>
          </a:p>
        </p:txBody>
      </p:sp>
      <p:sp>
        <p:nvSpPr>
          <p:cNvPr id="10" name="AutoShape 11"/>
          <p:cNvSpPr>
            <a:spLocks noChangeArrowheads="1"/>
          </p:cNvSpPr>
          <p:nvPr/>
        </p:nvSpPr>
        <p:spPr bwMode="gray">
          <a:xfrm>
            <a:off x="6221388" y="2859076"/>
            <a:ext cx="368300" cy="273050"/>
          </a:xfrm>
          <a:prstGeom prst="rightArrow">
            <a:avLst>
              <a:gd name="adj1" fmla="val 50000"/>
              <a:gd name="adj2" fmla="val 60467"/>
            </a:avLst>
          </a:prstGeom>
          <a:solidFill>
            <a:schemeClr val="bg2"/>
          </a:solidFill>
          <a:ln w="9525" algn="ctr">
            <a:noFill/>
            <a:miter lim="800000"/>
            <a:headEnd/>
            <a:tailEnd/>
          </a:ln>
          <a:effectLst>
            <a:outerShdw dist="28398" dir="1593903" algn="ctr" rotWithShape="0">
              <a:srgbClr val="333333">
                <a:alpha val="50000"/>
              </a:srgbClr>
            </a:outer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11" name="Text Box 12"/>
          <p:cNvSpPr txBox="1">
            <a:spLocks noChangeArrowheads="1"/>
          </p:cNvSpPr>
          <p:nvPr/>
        </p:nvSpPr>
        <p:spPr bwMode="gray">
          <a:xfrm>
            <a:off x="6559526" y="2824151"/>
            <a:ext cx="16764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chemeClr val="bg2"/>
                </a:solidFill>
              </a:rPr>
              <a:t>Text in here</a:t>
            </a:r>
          </a:p>
        </p:txBody>
      </p:sp>
      <p:sp>
        <p:nvSpPr>
          <p:cNvPr id="12" name="AutoShape 13"/>
          <p:cNvSpPr>
            <a:spLocks noChangeArrowheads="1"/>
          </p:cNvSpPr>
          <p:nvPr/>
        </p:nvSpPr>
        <p:spPr bwMode="gray">
          <a:xfrm>
            <a:off x="1003276" y="3441688"/>
            <a:ext cx="1114425" cy="1114425"/>
          </a:xfrm>
          <a:prstGeom prst="diamond">
            <a:avLst/>
          </a:prstGeom>
          <a:solidFill>
            <a:schemeClr val="hlink"/>
          </a:solidFill>
          <a:ln w="9525" algn="ctr">
            <a:noFill/>
            <a:miter lim="800000"/>
            <a:headEnd/>
            <a:tailEnd/>
          </a:ln>
          <a:effectLst/>
          <a:scene3d>
            <a:camera prst="legacyPerspectiveBottom">
              <a:rot lat="20999999" lon="0" rev="0"/>
            </a:camera>
            <a:lightRig rig="legacyFlat4" dir="b"/>
          </a:scene3d>
          <a:sp3d extrusionH="163500" prstMaterial="legacyMatte">
            <a:bevelT w="13500" h="13500" prst="angle"/>
            <a:bevelB w="13500" h="13500" prst="angle"/>
            <a:extrusionClr>
              <a:schemeClr val="hlink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13" name="AutoShape 14"/>
          <p:cNvSpPr>
            <a:spLocks noChangeArrowheads="1"/>
          </p:cNvSpPr>
          <p:nvPr/>
        </p:nvSpPr>
        <p:spPr bwMode="gray">
          <a:xfrm>
            <a:off x="2984476" y="3441688"/>
            <a:ext cx="1114425" cy="1114425"/>
          </a:xfrm>
          <a:prstGeom prst="diamond">
            <a:avLst/>
          </a:prstGeom>
          <a:solidFill>
            <a:schemeClr val="accent2"/>
          </a:solidFill>
          <a:ln w="9525" algn="ctr">
            <a:noFill/>
            <a:miter lim="800000"/>
            <a:headEnd/>
            <a:tailEnd/>
          </a:ln>
          <a:effectLst/>
          <a:scene3d>
            <a:camera prst="legacyPerspectiveBottom">
              <a:rot lat="20999999" lon="0" rev="0"/>
            </a:camera>
            <a:lightRig rig="legacyFlat4" dir="b"/>
          </a:scene3d>
          <a:sp3d extrusionH="163500" prstMaterial="legacyMatte">
            <a:bevelT w="13500" h="13500" prst="angle"/>
            <a:bevelB w="13500" h="13500" prst="angle"/>
            <a:extrusionClr>
              <a:schemeClr val="accent2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14" name="AutoShape 15"/>
          <p:cNvSpPr>
            <a:spLocks noChangeArrowheads="1"/>
          </p:cNvSpPr>
          <p:nvPr/>
        </p:nvSpPr>
        <p:spPr bwMode="gray">
          <a:xfrm>
            <a:off x="4975201" y="3441688"/>
            <a:ext cx="1114425" cy="1114425"/>
          </a:xfrm>
          <a:prstGeom prst="diamond">
            <a:avLst/>
          </a:prstGeom>
          <a:solidFill>
            <a:schemeClr val="accent2"/>
          </a:solidFill>
          <a:ln w="9525" algn="ctr">
            <a:noFill/>
            <a:miter lim="800000"/>
            <a:headEnd/>
            <a:tailEnd/>
          </a:ln>
          <a:effectLst/>
          <a:scene3d>
            <a:camera prst="legacyPerspectiveBottom">
              <a:rot lat="20999999" lon="0" rev="0"/>
            </a:camera>
            <a:lightRig rig="legacyFlat4" dir="b"/>
          </a:scene3d>
          <a:sp3d extrusionH="163500" prstMaterial="legacyMatte">
            <a:bevelT w="13500" h="13500" prst="angle"/>
            <a:bevelB w="13500" h="13500" prst="angle"/>
            <a:extrusionClr>
              <a:schemeClr val="accent2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15" name="AutoShape 16"/>
          <p:cNvSpPr>
            <a:spLocks noChangeArrowheads="1"/>
          </p:cNvSpPr>
          <p:nvPr/>
        </p:nvSpPr>
        <p:spPr bwMode="gray">
          <a:xfrm>
            <a:off x="6918301" y="3441688"/>
            <a:ext cx="1114425" cy="1114425"/>
          </a:xfrm>
          <a:prstGeom prst="diamond">
            <a:avLst/>
          </a:prstGeom>
          <a:solidFill>
            <a:schemeClr val="accent2"/>
          </a:solidFill>
          <a:ln w="9525" algn="ctr">
            <a:noFill/>
            <a:miter lim="800000"/>
            <a:headEnd/>
            <a:tailEnd/>
          </a:ln>
          <a:effectLst/>
          <a:scene3d>
            <a:camera prst="legacyPerspectiveBottom">
              <a:rot lat="20999999" lon="0" rev="0"/>
            </a:camera>
            <a:lightRig rig="legacyFlat4" dir="b"/>
          </a:scene3d>
          <a:sp3d extrusionH="163500" prstMaterial="legacyMatte">
            <a:bevelT w="13500" h="13500" prst="angle"/>
            <a:bevelB w="13500" h="13500" prst="angle"/>
            <a:extrusionClr>
              <a:schemeClr val="accent2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cxnSp>
        <p:nvCxnSpPr>
          <p:cNvPr id="16" name="AutoShape 17"/>
          <p:cNvCxnSpPr>
            <a:cxnSpLocks noChangeShapeType="1"/>
            <a:stCxn id="12" idx="3"/>
            <a:endCxn id="13" idx="1"/>
          </p:cNvCxnSpPr>
          <p:nvPr/>
        </p:nvCxnSpPr>
        <p:spPr bwMode="gray">
          <a:xfrm>
            <a:off x="2117701" y="3998901"/>
            <a:ext cx="866775" cy="0"/>
          </a:xfrm>
          <a:prstGeom prst="straightConnector1">
            <a:avLst/>
          </a:prstGeom>
          <a:noFill/>
          <a:ln w="12700">
            <a:solidFill>
              <a:srgbClr val="333333"/>
            </a:solidFill>
            <a:round/>
            <a:headEnd type="oval" w="sm" len="sm"/>
            <a:tailEnd type="oval" w="sm" len="sm"/>
          </a:ln>
          <a:effectLst/>
        </p:spPr>
      </p:cxnSp>
      <p:cxnSp>
        <p:nvCxnSpPr>
          <p:cNvPr id="17" name="AutoShape 18"/>
          <p:cNvCxnSpPr>
            <a:cxnSpLocks noChangeShapeType="1"/>
            <a:stCxn id="13" idx="3"/>
            <a:endCxn id="14" idx="1"/>
          </p:cNvCxnSpPr>
          <p:nvPr/>
        </p:nvCxnSpPr>
        <p:spPr bwMode="gray">
          <a:xfrm>
            <a:off x="4098901" y="3998901"/>
            <a:ext cx="876300" cy="0"/>
          </a:xfrm>
          <a:prstGeom prst="straightConnector1">
            <a:avLst/>
          </a:prstGeom>
          <a:noFill/>
          <a:ln w="12700">
            <a:solidFill>
              <a:srgbClr val="333333"/>
            </a:solidFill>
            <a:round/>
            <a:headEnd type="oval" w="sm" len="sm"/>
            <a:tailEnd type="oval" w="sm" len="sm"/>
          </a:ln>
          <a:effectLst/>
        </p:spPr>
      </p:cxnSp>
      <p:cxnSp>
        <p:nvCxnSpPr>
          <p:cNvPr id="18" name="AutoShape 19"/>
          <p:cNvCxnSpPr>
            <a:cxnSpLocks noChangeShapeType="1"/>
            <a:stCxn id="14" idx="3"/>
            <a:endCxn id="15" idx="1"/>
          </p:cNvCxnSpPr>
          <p:nvPr/>
        </p:nvCxnSpPr>
        <p:spPr bwMode="gray">
          <a:xfrm>
            <a:off x="6089626" y="3998901"/>
            <a:ext cx="828675" cy="0"/>
          </a:xfrm>
          <a:prstGeom prst="straightConnector1">
            <a:avLst/>
          </a:prstGeom>
          <a:noFill/>
          <a:ln w="12700">
            <a:solidFill>
              <a:srgbClr val="333333"/>
            </a:solidFill>
            <a:round/>
            <a:headEnd type="oval" w="sm" len="sm"/>
            <a:tailEnd type="oval" w="sm" len="sm"/>
          </a:ln>
          <a:effectLst/>
        </p:spPr>
      </p:cxnSp>
      <p:sp>
        <p:nvSpPr>
          <p:cNvPr id="19" name="Text Box 20"/>
          <p:cNvSpPr txBox="1">
            <a:spLocks noChangeArrowheads="1"/>
          </p:cNvSpPr>
          <p:nvPr/>
        </p:nvSpPr>
        <p:spPr bwMode="gray">
          <a:xfrm>
            <a:off x="1106463" y="3767126"/>
            <a:ext cx="8667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400" b="1">
                <a:solidFill>
                  <a:srgbClr val="FFFFFF"/>
                </a:solidFill>
              </a:rPr>
              <a:t>2005</a:t>
            </a:r>
          </a:p>
        </p:txBody>
      </p:sp>
      <p:sp>
        <p:nvSpPr>
          <p:cNvPr id="20" name="Text Box 21"/>
          <p:cNvSpPr txBox="1">
            <a:spLocks noChangeArrowheads="1"/>
          </p:cNvSpPr>
          <p:nvPr/>
        </p:nvSpPr>
        <p:spPr bwMode="gray">
          <a:xfrm>
            <a:off x="3095601" y="3767126"/>
            <a:ext cx="8667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400" b="1">
                <a:solidFill>
                  <a:srgbClr val="FFFFFF"/>
                </a:solidFill>
              </a:rPr>
              <a:t>2006</a:t>
            </a:r>
          </a:p>
        </p:txBody>
      </p:sp>
      <p:sp>
        <p:nvSpPr>
          <p:cNvPr id="21" name="Text Box 22"/>
          <p:cNvSpPr txBox="1">
            <a:spLocks noChangeArrowheads="1"/>
          </p:cNvSpPr>
          <p:nvPr/>
        </p:nvSpPr>
        <p:spPr bwMode="gray">
          <a:xfrm>
            <a:off x="5105376" y="3767126"/>
            <a:ext cx="8667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400" b="1">
                <a:solidFill>
                  <a:srgbClr val="FFFFFF"/>
                </a:solidFill>
              </a:rPr>
              <a:t>2007</a:t>
            </a:r>
          </a:p>
        </p:txBody>
      </p:sp>
      <p:sp>
        <p:nvSpPr>
          <p:cNvPr id="22" name="Text Box 23"/>
          <p:cNvSpPr txBox="1">
            <a:spLocks noChangeArrowheads="1"/>
          </p:cNvSpPr>
          <p:nvPr/>
        </p:nvSpPr>
        <p:spPr bwMode="gray">
          <a:xfrm>
            <a:off x="7058001" y="3767126"/>
            <a:ext cx="8667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400" b="1">
                <a:solidFill>
                  <a:srgbClr val="FFFFFF"/>
                </a:solidFill>
              </a:rPr>
              <a:t>2008</a:t>
            </a:r>
          </a:p>
        </p:txBody>
      </p:sp>
      <p:sp>
        <p:nvSpPr>
          <p:cNvPr id="23" name="Text Box 24"/>
          <p:cNvSpPr txBox="1">
            <a:spLocks noChangeArrowheads="1"/>
          </p:cNvSpPr>
          <p:nvPr/>
        </p:nvSpPr>
        <p:spPr bwMode="gray">
          <a:xfrm>
            <a:off x="749276" y="4646601"/>
            <a:ext cx="1614487" cy="104933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buFontTx/>
              <a:buChar char="•"/>
            </a:pPr>
            <a:r>
              <a:rPr lang="en-US" sz="1400">
                <a:solidFill>
                  <a:srgbClr val="000000"/>
                </a:solidFill>
              </a:rPr>
              <a:t> Description of the contents</a:t>
            </a:r>
          </a:p>
          <a:p>
            <a:pPr algn="ctr">
              <a:spcBef>
                <a:spcPct val="50000"/>
              </a:spcBef>
              <a:buFontTx/>
              <a:buChar char="•"/>
            </a:pPr>
            <a:r>
              <a:rPr lang="en-US" sz="1400">
                <a:solidFill>
                  <a:srgbClr val="000000"/>
                </a:solidFill>
              </a:rPr>
              <a:t> Description of the contents</a:t>
            </a:r>
          </a:p>
        </p:txBody>
      </p:sp>
      <p:sp>
        <p:nvSpPr>
          <p:cNvPr id="24" name="Text Box 25"/>
          <p:cNvSpPr txBox="1">
            <a:spLocks noChangeArrowheads="1"/>
          </p:cNvSpPr>
          <p:nvPr/>
        </p:nvSpPr>
        <p:spPr bwMode="gray">
          <a:xfrm>
            <a:off x="2692376" y="4646601"/>
            <a:ext cx="1614487" cy="104933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buFontTx/>
              <a:buChar char="•"/>
            </a:pPr>
            <a:r>
              <a:rPr lang="en-US" sz="1400">
                <a:solidFill>
                  <a:srgbClr val="000000"/>
                </a:solidFill>
              </a:rPr>
              <a:t> Description of the contents</a:t>
            </a:r>
          </a:p>
          <a:p>
            <a:pPr algn="ctr">
              <a:spcBef>
                <a:spcPct val="50000"/>
              </a:spcBef>
              <a:buFontTx/>
              <a:buChar char="•"/>
            </a:pPr>
            <a:r>
              <a:rPr lang="en-US" sz="1400">
                <a:solidFill>
                  <a:srgbClr val="000000"/>
                </a:solidFill>
              </a:rPr>
              <a:t> Description of the contents</a:t>
            </a:r>
          </a:p>
        </p:txBody>
      </p:sp>
      <p:sp>
        <p:nvSpPr>
          <p:cNvPr id="25" name="Text Box 26"/>
          <p:cNvSpPr txBox="1">
            <a:spLocks noChangeArrowheads="1"/>
          </p:cNvSpPr>
          <p:nvPr/>
        </p:nvSpPr>
        <p:spPr bwMode="gray">
          <a:xfrm>
            <a:off x="4706913" y="4646601"/>
            <a:ext cx="1614488" cy="104933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buFontTx/>
              <a:buChar char="•"/>
            </a:pPr>
            <a:r>
              <a:rPr lang="en-US" sz="1400">
                <a:solidFill>
                  <a:srgbClr val="000000"/>
                </a:solidFill>
              </a:rPr>
              <a:t> Description of the contents</a:t>
            </a:r>
          </a:p>
          <a:p>
            <a:pPr algn="ctr">
              <a:spcBef>
                <a:spcPct val="50000"/>
              </a:spcBef>
              <a:buFontTx/>
              <a:buChar char="•"/>
            </a:pPr>
            <a:r>
              <a:rPr lang="en-US" sz="1400">
                <a:solidFill>
                  <a:srgbClr val="000000"/>
                </a:solidFill>
              </a:rPr>
              <a:t> Description of the contents</a:t>
            </a:r>
          </a:p>
        </p:txBody>
      </p:sp>
      <p:sp>
        <p:nvSpPr>
          <p:cNvPr id="26" name="Text Box 27"/>
          <p:cNvSpPr txBox="1">
            <a:spLocks noChangeArrowheads="1"/>
          </p:cNvSpPr>
          <p:nvPr/>
        </p:nvSpPr>
        <p:spPr bwMode="gray">
          <a:xfrm>
            <a:off x="6654776" y="4646601"/>
            <a:ext cx="1614487" cy="104933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buFontTx/>
              <a:buChar char="•"/>
            </a:pPr>
            <a:r>
              <a:rPr lang="en-US" sz="1400">
                <a:solidFill>
                  <a:srgbClr val="000000"/>
                </a:solidFill>
              </a:rPr>
              <a:t> Description of the contents</a:t>
            </a:r>
          </a:p>
          <a:p>
            <a:pPr algn="ctr">
              <a:spcBef>
                <a:spcPct val="50000"/>
              </a:spcBef>
              <a:buFontTx/>
              <a:buChar char="•"/>
            </a:pPr>
            <a:r>
              <a:rPr lang="en-US" sz="1400">
                <a:solidFill>
                  <a:srgbClr val="000000"/>
                </a:solidFill>
              </a:rPr>
              <a:t> Description of the contents</a:t>
            </a:r>
          </a:p>
        </p:txBody>
      </p:sp>
      <p:sp>
        <p:nvSpPr>
          <p:cNvPr id="27" name="Rectangle 28"/>
          <p:cNvSpPr>
            <a:spLocks noChangeArrowheads="1"/>
          </p:cNvSpPr>
          <p:nvPr/>
        </p:nvSpPr>
        <p:spPr bwMode="gray">
          <a:xfrm>
            <a:off x="1142976" y="1714488"/>
            <a:ext cx="6934200" cy="6286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lnSpc>
                <a:spcPct val="110000"/>
              </a:lnSpc>
            </a:pPr>
            <a:r>
              <a:rPr lang="en-US" sz="1600">
                <a:solidFill>
                  <a:srgbClr val="000000"/>
                </a:solidFill>
              </a:rPr>
              <a:t>ThemeGallery</a:t>
            </a:r>
            <a:r>
              <a:rPr lang="en-US" sz="1600" b="1">
                <a:solidFill>
                  <a:srgbClr val="000000"/>
                </a:solidFill>
              </a:rPr>
              <a:t>  </a:t>
            </a:r>
            <a:r>
              <a:rPr lang="en-US" sz="1600">
                <a:solidFill>
                  <a:srgbClr val="000000"/>
                </a:solidFill>
              </a:rPr>
              <a:t>is a Design Digital Content &amp; Contents mall developed by Guild Design Inc.</a:t>
            </a:r>
          </a:p>
        </p:txBody>
      </p:sp>
    </p:spTree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ChangeArrowheads="1"/>
          </p:cNvSpPr>
          <p:nvPr/>
        </p:nvSpPr>
        <p:spPr bwMode="gray">
          <a:xfrm>
            <a:off x="4749775" y="4556112"/>
            <a:ext cx="3465513" cy="390525"/>
          </a:xfrm>
          <a:prstGeom prst="rect">
            <a:avLst/>
          </a:prstGeom>
          <a:gradFill rotWithShape="1">
            <a:gsLst>
              <a:gs pos="0">
                <a:srgbClr val="D7D7D7"/>
              </a:gs>
              <a:gs pos="100000">
                <a:srgbClr val="D7D7D7">
                  <a:gamma/>
                  <a:tint val="27451"/>
                  <a:invGamma/>
                </a:srgbClr>
              </a:gs>
            </a:gsLst>
            <a:lin ang="18900000" scaled="1"/>
          </a:gradFill>
          <a:ln w="9525" algn="ctr">
            <a:noFill/>
            <a:miter lim="800000"/>
            <a:headEnd/>
            <a:tailEnd/>
          </a:ln>
          <a:effectLst/>
          <a:scene3d>
            <a:camera prst="legacyPerspectiveTopLeft"/>
            <a:lightRig rig="legacyFlat3" dir="r"/>
          </a:scene3d>
          <a:sp3d extrusionH="1801800" prstMaterial="legacyMatte">
            <a:bevelT w="13500" h="13500" prst="angle"/>
            <a:bevelB w="13500" h="13500" prst="angle"/>
            <a:extrusionClr>
              <a:srgbClr val="D7D7D7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3" name="Rectangle 4"/>
          <p:cNvSpPr>
            <a:spLocks noChangeArrowheads="1"/>
          </p:cNvSpPr>
          <p:nvPr/>
        </p:nvSpPr>
        <p:spPr bwMode="gray">
          <a:xfrm>
            <a:off x="898500" y="4556112"/>
            <a:ext cx="3465513" cy="390525"/>
          </a:xfrm>
          <a:prstGeom prst="rect">
            <a:avLst/>
          </a:prstGeom>
          <a:gradFill rotWithShape="1">
            <a:gsLst>
              <a:gs pos="0">
                <a:srgbClr val="D7D7D7"/>
              </a:gs>
              <a:gs pos="100000">
                <a:srgbClr val="D7D7D7">
                  <a:gamma/>
                  <a:tint val="27451"/>
                  <a:invGamma/>
                </a:srgbClr>
              </a:gs>
            </a:gsLst>
            <a:lin ang="18900000" scaled="1"/>
          </a:gradFill>
          <a:ln w="9525" algn="ctr">
            <a:noFill/>
            <a:miter lim="800000"/>
            <a:headEnd/>
            <a:tailEnd/>
          </a:ln>
          <a:effectLst/>
          <a:scene3d>
            <a:camera prst="legacyPerspectiveTopRight"/>
            <a:lightRig rig="legacyFlat3" dir="r"/>
          </a:scene3d>
          <a:sp3d extrusionH="1801800" prstMaterial="legacyMatte">
            <a:bevelT w="13500" h="13500" prst="angle"/>
            <a:bevelB w="13500" h="13500" prst="angle"/>
            <a:extrusionClr>
              <a:srgbClr val="D7D7D7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grpSp>
        <p:nvGrpSpPr>
          <p:cNvPr id="4" name="Group 5"/>
          <p:cNvGrpSpPr>
            <a:grpSpLocks/>
          </p:cNvGrpSpPr>
          <p:nvPr/>
        </p:nvGrpSpPr>
        <p:grpSpPr bwMode="auto">
          <a:xfrm>
            <a:off x="2359000" y="3370250"/>
            <a:ext cx="660400" cy="1157287"/>
            <a:chOff x="2111" y="2247"/>
            <a:chExt cx="592" cy="1034"/>
          </a:xfrm>
        </p:grpSpPr>
        <p:sp>
          <p:nvSpPr>
            <p:cNvPr id="5" name="Freeform 6"/>
            <p:cNvSpPr>
              <a:spLocks/>
            </p:cNvSpPr>
            <p:nvPr/>
          </p:nvSpPr>
          <p:spPr bwMode="gray">
            <a:xfrm>
              <a:off x="2111" y="2449"/>
              <a:ext cx="592" cy="832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48" y="33"/>
                </a:cxn>
                <a:cxn ang="0">
                  <a:pos x="127" y="1"/>
                </a:cxn>
                <a:cxn ang="0">
                  <a:pos x="70" y="17"/>
                </a:cxn>
                <a:cxn ang="0">
                  <a:pos x="1" y="174"/>
                </a:cxn>
                <a:cxn ang="0">
                  <a:pos x="36" y="213"/>
                </a:cxn>
                <a:cxn ang="0">
                  <a:pos x="86" y="57"/>
                </a:cxn>
                <a:cxn ang="0">
                  <a:pos x="14" y="411"/>
                </a:cxn>
                <a:cxn ang="0">
                  <a:pos x="34" y="466"/>
                </a:cxn>
                <a:cxn ang="0">
                  <a:pos x="133" y="440"/>
                </a:cxn>
                <a:cxn ang="0">
                  <a:pos x="147" y="232"/>
                </a:cxn>
                <a:cxn ang="0">
                  <a:pos x="169" y="439"/>
                </a:cxn>
                <a:cxn ang="0">
                  <a:pos x="262" y="468"/>
                </a:cxn>
                <a:cxn ang="0">
                  <a:pos x="282" y="407"/>
                </a:cxn>
                <a:cxn ang="0">
                  <a:pos x="210" y="57"/>
                </a:cxn>
                <a:cxn ang="0">
                  <a:pos x="230" y="135"/>
                </a:cxn>
                <a:cxn ang="0">
                  <a:pos x="281" y="236"/>
                </a:cxn>
                <a:cxn ang="0">
                  <a:pos x="295" y="162"/>
                </a:cxn>
                <a:cxn ang="0">
                  <a:pos x="216" y="8"/>
                </a:cxn>
                <a:cxn ang="0">
                  <a:pos x="168" y="1"/>
                </a:cxn>
              </a:cxnLst>
              <a:rect l="0" t="0" r="r" b="b"/>
              <a:pathLst>
                <a:path w="320" h="479">
                  <a:moveTo>
                    <a:pt x="168" y="1"/>
                  </a:moveTo>
                  <a:cubicBezTo>
                    <a:pt x="165" y="15"/>
                    <a:pt x="154" y="34"/>
                    <a:pt x="148" y="33"/>
                  </a:cubicBezTo>
                  <a:cubicBezTo>
                    <a:pt x="141" y="33"/>
                    <a:pt x="133" y="15"/>
                    <a:pt x="127" y="1"/>
                  </a:cubicBezTo>
                  <a:cubicBezTo>
                    <a:pt x="105" y="0"/>
                    <a:pt x="88" y="5"/>
                    <a:pt x="70" y="17"/>
                  </a:cubicBezTo>
                  <a:cubicBezTo>
                    <a:pt x="57" y="32"/>
                    <a:pt x="0" y="165"/>
                    <a:pt x="1" y="174"/>
                  </a:cubicBezTo>
                  <a:cubicBezTo>
                    <a:pt x="1" y="183"/>
                    <a:pt x="3" y="212"/>
                    <a:pt x="36" y="213"/>
                  </a:cubicBezTo>
                  <a:cubicBezTo>
                    <a:pt x="63" y="197"/>
                    <a:pt x="86" y="57"/>
                    <a:pt x="86" y="57"/>
                  </a:cubicBezTo>
                  <a:cubicBezTo>
                    <a:pt x="79" y="92"/>
                    <a:pt x="14" y="411"/>
                    <a:pt x="14" y="411"/>
                  </a:cubicBezTo>
                  <a:cubicBezTo>
                    <a:pt x="9" y="452"/>
                    <a:pt x="24" y="464"/>
                    <a:pt x="34" y="466"/>
                  </a:cubicBezTo>
                  <a:cubicBezTo>
                    <a:pt x="55" y="471"/>
                    <a:pt x="114" y="479"/>
                    <a:pt x="133" y="440"/>
                  </a:cubicBezTo>
                  <a:cubicBezTo>
                    <a:pt x="152" y="401"/>
                    <a:pt x="141" y="232"/>
                    <a:pt x="147" y="232"/>
                  </a:cubicBezTo>
                  <a:cubicBezTo>
                    <a:pt x="153" y="232"/>
                    <a:pt x="150" y="400"/>
                    <a:pt x="169" y="439"/>
                  </a:cubicBezTo>
                  <a:cubicBezTo>
                    <a:pt x="188" y="478"/>
                    <a:pt x="243" y="473"/>
                    <a:pt x="262" y="468"/>
                  </a:cubicBezTo>
                  <a:cubicBezTo>
                    <a:pt x="272" y="462"/>
                    <a:pt x="292" y="459"/>
                    <a:pt x="282" y="407"/>
                  </a:cubicBezTo>
                  <a:lnTo>
                    <a:pt x="210" y="57"/>
                  </a:lnTo>
                  <a:cubicBezTo>
                    <a:pt x="201" y="12"/>
                    <a:pt x="218" y="105"/>
                    <a:pt x="230" y="135"/>
                  </a:cubicBezTo>
                  <a:cubicBezTo>
                    <a:pt x="242" y="165"/>
                    <a:pt x="242" y="254"/>
                    <a:pt x="281" y="236"/>
                  </a:cubicBezTo>
                  <a:cubicBezTo>
                    <a:pt x="320" y="218"/>
                    <a:pt x="299" y="180"/>
                    <a:pt x="295" y="162"/>
                  </a:cubicBezTo>
                  <a:cubicBezTo>
                    <a:pt x="288" y="150"/>
                    <a:pt x="237" y="17"/>
                    <a:pt x="216" y="8"/>
                  </a:cubicBezTo>
                  <a:cubicBezTo>
                    <a:pt x="183" y="0"/>
                    <a:pt x="168" y="1"/>
                    <a:pt x="168" y="1"/>
                  </a:cubicBezTo>
                  <a:close/>
                </a:path>
              </a:pathLst>
            </a:custGeom>
            <a:solidFill>
              <a:schemeClr val="accent1"/>
            </a:solidFill>
            <a:ln w="19050" cmpd="sng">
              <a:noFill/>
              <a:round/>
              <a:headEnd/>
              <a:tailEnd/>
            </a:ln>
            <a:effectLst>
              <a:outerShdw dist="71842" dir="13500000" algn="ctr" rotWithShape="0">
                <a:schemeClr val="tx1"/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6" name="Oval 7"/>
            <p:cNvSpPr>
              <a:spLocks noChangeArrowheads="1"/>
            </p:cNvSpPr>
            <p:nvPr/>
          </p:nvSpPr>
          <p:spPr bwMode="gray">
            <a:xfrm flipH="1">
              <a:off x="2286" y="2247"/>
              <a:ext cx="199" cy="215"/>
            </a:xfrm>
            <a:prstGeom prst="ellipse">
              <a:avLst/>
            </a:prstGeom>
            <a:solidFill>
              <a:schemeClr val="accent1"/>
            </a:solidFill>
            <a:ln w="19050">
              <a:noFill/>
              <a:round/>
              <a:headEnd/>
              <a:tailEnd/>
            </a:ln>
            <a:effectLst>
              <a:outerShdw dist="71842" dir="135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7" name="Text Box 8"/>
          <p:cNvSpPr txBox="1">
            <a:spLocks noChangeArrowheads="1"/>
          </p:cNvSpPr>
          <p:nvPr/>
        </p:nvSpPr>
        <p:spPr bwMode="gray">
          <a:xfrm>
            <a:off x="4930750" y="4573575"/>
            <a:ext cx="922338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rgbClr val="080808"/>
                </a:solidFill>
              </a:rPr>
              <a:t>2006</a:t>
            </a:r>
          </a:p>
        </p:txBody>
      </p:sp>
      <p:sp>
        <p:nvSpPr>
          <p:cNvPr id="8" name="Text Box 9"/>
          <p:cNvSpPr txBox="1">
            <a:spLocks noChangeArrowheads="1"/>
          </p:cNvSpPr>
          <p:nvPr/>
        </p:nvSpPr>
        <p:spPr bwMode="gray">
          <a:xfrm>
            <a:off x="5845150" y="4573575"/>
            <a:ext cx="923925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rgbClr val="080808"/>
                </a:solidFill>
              </a:rPr>
              <a:t>2007</a:t>
            </a:r>
          </a:p>
        </p:txBody>
      </p:sp>
      <p:sp>
        <p:nvSpPr>
          <p:cNvPr id="9" name="Text Box 10"/>
          <p:cNvSpPr txBox="1">
            <a:spLocks noChangeArrowheads="1"/>
          </p:cNvSpPr>
          <p:nvPr/>
        </p:nvSpPr>
        <p:spPr bwMode="gray">
          <a:xfrm>
            <a:off x="6856388" y="4573575"/>
            <a:ext cx="923925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rgbClr val="080808"/>
                </a:solidFill>
              </a:rPr>
              <a:t>2008</a:t>
            </a:r>
          </a:p>
        </p:txBody>
      </p:sp>
      <p:sp>
        <p:nvSpPr>
          <p:cNvPr id="10" name="Rectangle 11"/>
          <p:cNvSpPr>
            <a:spLocks noChangeArrowheads="1"/>
          </p:cNvSpPr>
          <p:nvPr/>
        </p:nvSpPr>
        <p:spPr bwMode="gray">
          <a:xfrm>
            <a:off x="1000100" y="2606662"/>
            <a:ext cx="2295525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buFontTx/>
              <a:buChar char="•"/>
            </a:pPr>
            <a:r>
              <a:rPr lang="en-US" b="1">
                <a:solidFill>
                  <a:schemeClr val="tx2"/>
                </a:solidFill>
              </a:rPr>
              <a:t>2008 statistics title</a:t>
            </a:r>
          </a:p>
        </p:txBody>
      </p:sp>
      <p:sp>
        <p:nvSpPr>
          <p:cNvPr id="11" name="Rectangle 12"/>
          <p:cNvSpPr>
            <a:spLocks noChangeArrowheads="1"/>
          </p:cNvSpPr>
          <p:nvPr/>
        </p:nvSpPr>
        <p:spPr bwMode="gray">
          <a:xfrm>
            <a:off x="4657700" y="2581262"/>
            <a:ext cx="2295525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buFontTx/>
              <a:buChar char="•"/>
            </a:pPr>
            <a:r>
              <a:rPr lang="en-US" b="1"/>
              <a:t>2008 statistics title</a:t>
            </a:r>
          </a:p>
        </p:txBody>
      </p:sp>
      <p:sp>
        <p:nvSpPr>
          <p:cNvPr id="12" name="Rectangle 13"/>
          <p:cNvSpPr>
            <a:spLocks noChangeArrowheads="1"/>
          </p:cNvSpPr>
          <p:nvPr/>
        </p:nvSpPr>
        <p:spPr bwMode="gray">
          <a:xfrm>
            <a:off x="3667100" y="4937112"/>
            <a:ext cx="793750" cy="27463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sz="1200">
                <a:solidFill>
                  <a:srgbClr val="080808"/>
                </a:solidFill>
              </a:rPr>
              <a:t>(unit : %)</a:t>
            </a:r>
          </a:p>
        </p:txBody>
      </p:sp>
      <p:sp>
        <p:nvSpPr>
          <p:cNvPr id="13" name="Rectangle 14"/>
          <p:cNvSpPr>
            <a:spLocks noChangeArrowheads="1"/>
          </p:cNvSpPr>
          <p:nvPr/>
        </p:nvSpPr>
        <p:spPr bwMode="gray">
          <a:xfrm>
            <a:off x="7521550" y="4937112"/>
            <a:ext cx="793750" cy="27463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sz="1200">
                <a:solidFill>
                  <a:srgbClr val="080808"/>
                </a:solidFill>
              </a:rPr>
              <a:t>(unit : %)</a:t>
            </a:r>
          </a:p>
        </p:txBody>
      </p:sp>
      <p:sp>
        <p:nvSpPr>
          <p:cNvPr id="14" name="Rectangle 15"/>
          <p:cNvSpPr>
            <a:spLocks noChangeArrowheads="1"/>
          </p:cNvSpPr>
          <p:nvPr/>
        </p:nvSpPr>
        <p:spPr bwMode="gray">
          <a:xfrm>
            <a:off x="809600" y="4919650"/>
            <a:ext cx="2476500" cy="27463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sz="1200">
                <a:solidFill>
                  <a:srgbClr val="080808"/>
                </a:solidFill>
              </a:rPr>
              <a:t>* 2008  Statistics agency statistics</a:t>
            </a:r>
          </a:p>
        </p:txBody>
      </p:sp>
      <p:sp>
        <p:nvSpPr>
          <p:cNvPr id="15" name="Rectangle 16"/>
          <p:cNvSpPr>
            <a:spLocks noChangeArrowheads="1"/>
          </p:cNvSpPr>
          <p:nvPr/>
        </p:nvSpPr>
        <p:spPr bwMode="gray">
          <a:xfrm>
            <a:off x="4695800" y="4929175"/>
            <a:ext cx="2476500" cy="27463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sz="1200">
                <a:solidFill>
                  <a:srgbClr val="080808"/>
                </a:solidFill>
              </a:rPr>
              <a:t>* 2008  Statistics agency statistics</a:t>
            </a:r>
          </a:p>
        </p:txBody>
      </p:sp>
      <p:sp>
        <p:nvSpPr>
          <p:cNvPr id="16" name="Text Box 17"/>
          <p:cNvSpPr txBox="1">
            <a:spLocks noChangeArrowheads="1"/>
          </p:cNvSpPr>
          <p:nvPr/>
        </p:nvSpPr>
        <p:spPr bwMode="gray">
          <a:xfrm>
            <a:off x="2366938" y="3681400"/>
            <a:ext cx="655637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rgbClr val="FEFEFE"/>
                </a:solidFill>
              </a:rPr>
              <a:t>50%</a:t>
            </a:r>
          </a:p>
        </p:txBody>
      </p:sp>
      <p:sp>
        <p:nvSpPr>
          <p:cNvPr id="17" name="Text Box 18"/>
          <p:cNvSpPr txBox="1">
            <a:spLocks noChangeArrowheads="1"/>
          </p:cNvSpPr>
          <p:nvPr/>
        </p:nvSpPr>
        <p:spPr bwMode="gray">
          <a:xfrm>
            <a:off x="1298550" y="4573575"/>
            <a:ext cx="922338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rgbClr val="080808"/>
                </a:solidFill>
              </a:rPr>
              <a:t>2006</a:t>
            </a:r>
          </a:p>
        </p:txBody>
      </p:sp>
      <p:sp>
        <p:nvSpPr>
          <p:cNvPr id="18" name="Text Box 19"/>
          <p:cNvSpPr txBox="1">
            <a:spLocks noChangeArrowheads="1"/>
          </p:cNvSpPr>
          <p:nvPr/>
        </p:nvSpPr>
        <p:spPr bwMode="gray">
          <a:xfrm>
            <a:off x="2206600" y="4573575"/>
            <a:ext cx="923925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rgbClr val="080808"/>
                </a:solidFill>
              </a:rPr>
              <a:t>2007</a:t>
            </a:r>
          </a:p>
        </p:txBody>
      </p:sp>
      <p:sp>
        <p:nvSpPr>
          <p:cNvPr id="19" name="Text Box 20"/>
          <p:cNvSpPr txBox="1">
            <a:spLocks noChangeArrowheads="1"/>
          </p:cNvSpPr>
          <p:nvPr/>
        </p:nvSpPr>
        <p:spPr bwMode="gray">
          <a:xfrm>
            <a:off x="3203550" y="4573575"/>
            <a:ext cx="923925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rgbClr val="080808"/>
                </a:solidFill>
              </a:rPr>
              <a:t>2008</a:t>
            </a:r>
          </a:p>
        </p:txBody>
      </p:sp>
      <p:grpSp>
        <p:nvGrpSpPr>
          <p:cNvPr id="20" name="Group 21"/>
          <p:cNvGrpSpPr>
            <a:grpSpLocks/>
          </p:cNvGrpSpPr>
          <p:nvPr/>
        </p:nvGrpSpPr>
        <p:grpSpPr bwMode="auto">
          <a:xfrm>
            <a:off x="3211488" y="2841612"/>
            <a:ext cx="969962" cy="1695450"/>
            <a:chOff x="2111" y="2247"/>
            <a:chExt cx="592" cy="1034"/>
          </a:xfrm>
        </p:grpSpPr>
        <p:sp>
          <p:nvSpPr>
            <p:cNvPr id="21" name="Freeform 22"/>
            <p:cNvSpPr>
              <a:spLocks/>
            </p:cNvSpPr>
            <p:nvPr/>
          </p:nvSpPr>
          <p:spPr bwMode="gray">
            <a:xfrm>
              <a:off x="2111" y="2449"/>
              <a:ext cx="592" cy="832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48" y="33"/>
                </a:cxn>
                <a:cxn ang="0">
                  <a:pos x="127" y="1"/>
                </a:cxn>
                <a:cxn ang="0">
                  <a:pos x="70" y="17"/>
                </a:cxn>
                <a:cxn ang="0">
                  <a:pos x="1" y="174"/>
                </a:cxn>
                <a:cxn ang="0">
                  <a:pos x="36" y="213"/>
                </a:cxn>
                <a:cxn ang="0">
                  <a:pos x="86" y="57"/>
                </a:cxn>
                <a:cxn ang="0">
                  <a:pos x="14" y="411"/>
                </a:cxn>
                <a:cxn ang="0">
                  <a:pos x="34" y="466"/>
                </a:cxn>
                <a:cxn ang="0">
                  <a:pos x="133" y="440"/>
                </a:cxn>
                <a:cxn ang="0">
                  <a:pos x="147" y="232"/>
                </a:cxn>
                <a:cxn ang="0">
                  <a:pos x="169" y="439"/>
                </a:cxn>
                <a:cxn ang="0">
                  <a:pos x="262" y="468"/>
                </a:cxn>
                <a:cxn ang="0">
                  <a:pos x="282" y="407"/>
                </a:cxn>
                <a:cxn ang="0">
                  <a:pos x="210" y="57"/>
                </a:cxn>
                <a:cxn ang="0">
                  <a:pos x="230" y="135"/>
                </a:cxn>
                <a:cxn ang="0">
                  <a:pos x="281" y="236"/>
                </a:cxn>
                <a:cxn ang="0">
                  <a:pos x="295" y="162"/>
                </a:cxn>
                <a:cxn ang="0">
                  <a:pos x="216" y="8"/>
                </a:cxn>
                <a:cxn ang="0">
                  <a:pos x="168" y="1"/>
                </a:cxn>
              </a:cxnLst>
              <a:rect l="0" t="0" r="r" b="b"/>
              <a:pathLst>
                <a:path w="320" h="479">
                  <a:moveTo>
                    <a:pt x="168" y="1"/>
                  </a:moveTo>
                  <a:cubicBezTo>
                    <a:pt x="165" y="15"/>
                    <a:pt x="154" y="34"/>
                    <a:pt x="148" y="33"/>
                  </a:cubicBezTo>
                  <a:cubicBezTo>
                    <a:pt x="141" y="33"/>
                    <a:pt x="133" y="15"/>
                    <a:pt x="127" y="1"/>
                  </a:cubicBezTo>
                  <a:cubicBezTo>
                    <a:pt x="105" y="0"/>
                    <a:pt x="88" y="5"/>
                    <a:pt x="70" y="17"/>
                  </a:cubicBezTo>
                  <a:cubicBezTo>
                    <a:pt x="57" y="32"/>
                    <a:pt x="0" y="165"/>
                    <a:pt x="1" y="174"/>
                  </a:cubicBezTo>
                  <a:cubicBezTo>
                    <a:pt x="1" y="183"/>
                    <a:pt x="3" y="212"/>
                    <a:pt x="36" y="213"/>
                  </a:cubicBezTo>
                  <a:cubicBezTo>
                    <a:pt x="63" y="197"/>
                    <a:pt x="86" y="57"/>
                    <a:pt x="86" y="57"/>
                  </a:cubicBezTo>
                  <a:cubicBezTo>
                    <a:pt x="79" y="92"/>
                    <a:pt x="14" y="411"/>
                    <a:pt x="14" y="411"/>
                  </a:cubicBezTo>
                  <a:cubicBezTo>
                    <a:pt x="9" y="452"/>
                    <a:pt x="24" y="464"/>
                    <a:pt x="34" y="466"/>
                  </a:cubicBezTo>
                  <a:cubicBezTo>
                    <a:pt x="55" y="471"/>
                    <a:pt x="114" y="479"/>
                    <a:pt x="133" y="440"/>
                  </a:cubicBezTo>
                  <a:cubicBezTo>
                    <a:pt x="152" y="401"/>
                    <a:pt x="141" y="232"/>
                    <a:pt x="147" y="232"/>
                  </a:cubicBezTo>
                  <a:cubicBezTo>
                    <a:pt x="153" y="232"/>
                    <a:pt x="150" y="400"/>
                    <a:pt x="169" y="439"/>
                  </a:cubicBezTo>
                  <a:cubicBezTo>
                    <a:pt x="188" y="478"/>
                    <a:pt x="243" y="473"/>
                    <a:pt x="262" y="468"/>
                  </a:cubicBezTo>
                  <a:cubicBezTo>
                    <a:pt x="272" y="462"/>
                    <a:pt x="292" y="459"/>
                    <a:pt x="282" y="407"/>
                  </a:cubicBezTo>
                  <a:lnTo>
                    <a:pt x="210" y="57"/>
                  </a:lnTo>
                  <a:cubicBezTo>
                    <a:pt x="201" y="12"/>
                    <a:pt x="218" y="105"/>
                    <a:pt x="230" y="135"/>
                  </a:cubicBezTo>
                  <a:cubicBezTo>
                    <a:pt x="242" y="165"/>
                    <a:pt x="242" y="254"/>
                    <a:pt x="281" y="236"/>
                  </a:cubicBezTo>
                  <a:cubicBezTo>
                    <a:pt x="320" y="218"/>
                    <a:pt x="299" y="180"/>
                    <a:pt x="295" y="162"/>
                  </a:cubicBezTo>
                  <a:cubicBezTo>
                    <a:pt x="288" y="150"/>
                    <a:pt x="237" y="17"/>
                    <a:pt x="216" y="8"/>
                  </a:cubicBezTo>
                  <a:cubicBezTo>
                    <a:pt x="183" y="0"/>
                    <a:pt x="168" y="1"/>
                    <a:pt x="168" y="1"/>
                  </a:cubicBezTo>
                  <a:close/>
                </a:path>
              </a:pathLst>
            </a:custGeom>
            <a:solidFill>
              <a:schemeClr val="accent1"/>
            </a:solidFill>
            <a:ln w="19050" cmpd="sng">
              <a:noFill/>
              <a:round/>
              <a:headEnd/>
              <a:tailEnd/>
            </a:ln>
            <a:effectLst>
              <a:outerShdw dist="71842" dir="13500000" algn="ctr" rotWithShape="0">
                <a:schemeClr val="tx1"/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22" name="Oval 23"/>
            <p:cNvSpPr>
              <a:spLocks noChangeArrowheads="1"/>
            </p:cNvSpPr>
            <p:nvPr/>
          </p:nvSpPr>
          <p:spPr bwMode="gray">
            <a:xfrm flipH="1">
              <a:off x="2286" y="2247"/>
              <a:ext cx="199" cy="215"/>
            </a:xfrm>
            <a:prstGeom prst="ellipse">
              <a:avLst/>
            </a:prstGeom>
            <a:solidFill>
              <a:schemeClr val="accent1"/>
            </a:solidFill>
            <a:ln w="19050">
              <a:noFill/>
              <a:round/>
              <a:headEnd/>
              <a:tailEnd/>
            </a:ln>
            <a:effectLst>
              <a:outerShdw dist="71842" dir="135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23" name="Text Box 24"/>
          <p:cNvSpPr txBox="1">
            <a:spLocks noChangeArrowheads="1"/>
          </p:cNvSpPr>
          <p:nvPr/>
        </p:nvSpPr>
        <p:spPr bwMode="gray">
          <a:xfrm>
            <a:off x="3233713" y="3360725"/>
            <a:ext cx="873125" cy="3968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rgbClr val="FEFEFE"/>
                </a:solidFill>
              </a:rPr>
              <a:t>90%</a:t>
            </a:r>
          </a:p>
        </p:txBody>
      </p:sp>
      <p:grpSp>
        <p:nvGrpSpPr>
          <p:cNvPr id="24" name="Group 25"/>
          <p:cNvGrpSpPr>
            <a:grpSpLocks/>
          </p:cNvGrpSpPr>
          <p:nvPr/>
        </p:nvGrpSpPr>
        <p:grpSpPr bwMode="auto">
          <a:xfrm>
            <a:off x="1520800" y="3611550"/>
            <a:ext cx="519113" cy="911225"/>
            <a:chOff x="2111" y="2247"/>
            <a:chExt cx="592" cy="1034"/>
          </a:xfrm>
        </p:grpSpPr>
        <p:sp>
          <p:nvSpPr>
            <p:cNvPr id="25" name="Freeform 26"/>
            <p:cNvSpPr>
              <a:spLocks/>
            </p:cNvSpPr>
            <p:nvPr/>
          </p:nvSpPr>
          <p:spPr bwMode="gray">
            <a:xfrm>
              <a:off x="2111" y="2449"/>
              <a:ext cx="592" cy="832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48" y="33"/>
                </a:cxn>
                <a:cxn ang="0">
                  <a:pos x="127" y="1"/>
                </a:cxn>
                <a:cxn ang="0">
                  <a:pos x="70" y="17"/>
                </a:cxn>
                <a:cxn ang="0">
                  <a:pos x="1" y="174"/>
                </a:cxn>
                <a:cxn ang="0">
                  <a:pos x="36" y="213"/>
                </a:cxn>
                <a:cxn ang="0">
                  <a:pos x="86" y="57"/>
                </a:cxn>
                <a:cxn ang="0">
                  <a:pos x="14" y="411"/>
                </a:cxn>
                <a:cxn ang="0">
                  <a:pos x="34" y="466"/>
                </a:cxn>
                <a:cxn ang="0">
                  <a:pos x="133" y="440"/>
                </a:cxn>
                <a:cxn ang="0">
                  <a:pos x="147" y="232"/>
                </a:cxn>
                <a:cxn ang="0">
                  <a:pos x="169" y="439"/>
                </a:cxn>
                <a:cxn ang="0">
                  <a:pos x="262" y="468"/>
                </a:cxn>
                <a:cxn ang="0">
                  <a:pos x="282" y="407"/>
                </a:cxn>
                <a:cxn ang="0">
                  <a:pos x="210" y="57"/>
                </a:cxn>
                <a:cxn ang="0">
                  <a:pos x="230" y="135"/>
                </a:cxn>
                <a:cxn ang="0">
                  <a:pos x="281" y="236"/>
                </a:cxn>
                <a:cxn ang="0">
                  <a:pos x="295" y="162"/>
                </a:cxn>
                <a:cxn ang="0">
                  <a:pos x="216" y="8"/>
                </a:cxn>
                <a:cxn ang="0">
                  <a:pos x="168" y="1"/>
                </a:cxn>
              </a:cxnLst>
              <a:rect l="0" t="0" r="r" b="b"/>
              <a:pathLst>
                <a:path w="320" h="479">
                  <a:moveTo>
                    <a:pt x="168" y="1"/>
                  </a:moveTo>
                  <a:cubicBezTo>
                    <a:pt x="165" y="15"/>
                    <a:pt x="154" y="34"/>
                    <a:pt x="148" y="33"/>
                  </a:cubicBezTo>
                  <a:cubicBezTo>
                    <a:pt x="141" y="33"/>
                    <a:pt x="133" y="15"/>
                    <a:pt x="127" y="1"/>
                  </a:cubicBezTo>
                  <a:cubicBezTo>
                    <a:pt x="105" y="0"/>
                    <a:pt x="88" y="5"/>
                    <a:pt x="70" y="17"/>
                  </a:cubicBezTo>
                  <a:cubicBezTo>
                    <a:pt x="57" y="32"/>
                    <a:pt x="0" y="165"/>
                    <a:pt x="1" y="174"/>
                  </a:cubicBezTo>
                  <a:cubicBezTo>
                    <a:pt x="1" y="183"/>
                    <a:pt x="3" y="212"/>
                    <a:pt x="36" y="213"/>
                  </a:cubicBezTo>
                  <a:cubicBezTo>
                    <a:pt x="63" y="197"/>
                    <a:pt x="86" y="57"/>
                    <a:pt x="86" y="57"/>
                  </a:cubicBezTo>
                  <a:cubicBezTo>
                    <a:pt x="79" y="92"/>
                    <a:pt x="14" y="411"/>
                    <a:pt x="14" y="411"/>
                  </a:cubicBezTo>
                  <a:cubicBezTo>
                    <a:pt x="9" y="452"/>
                    <a:pt x="24" y="464"/>
                    <a:pt x="34" y="466"/>
                  </a:cubicBezTo>
                  <a:cubicBezTo>
                    <a:pt x="55" y="471"/>
                    <a:pt x="114" y="479"/>
                    <a:pt x="133" y="440"/>
                  </a:cubicBezTo>
                  <a:cubicBezTo>
                    <a:pt x="152" y="401"/>
                    <a:pt x="141" y="232"/>
                    <a:pt x="147" y="232"/>
                  </a:cubicBezTo>
                  <a:cubicBezTo>
                    <a:pt x="153" y="232"/>
                    <a:pt x="150" y="400"/>
                    <a:pt x="169" y="439"/>
                  </a:cubicBezTo>
                  <a:cubicBezTo>
                    <a:pt x="188" y="478"/>
                    <a:pt x="243" y="473"/>
                    <a:pt x="262" y="468"/>
                  </a:cubicBezTo>
                  <a:cubicBezTo>
                    <a:pt x="272" y="462"/>
                    <a:pt x="292" y="459"/>
                    <a:pt x="282" y="407"/>
                  </a:cubicBezTo>
                  <a:lnTo>
                    <a:pt x="210" y="57"/>
                  </a:lnTo>
                  <a:cubicBezTo>
                    <a:pt x="201" y="12"/>
                    <a:pt x="218" y="105"/>
                    <a:pt x="230" y="135"/>
                  </a:cubicBezTo>
                  <a:cubicBezTo>
                    <a:pt x="242" y="165"/>
                    <a:pt x="242" y="254"/>
                    <a:pt x="281" y="236"/>
                  </a:cubicBezTo>
                  <a:cubicBezTo>
                    <a:pt x="320" y="218"/>
                    <a:pt x="299" y="180"/>
                    <a:pt x="295" y="162"/>
                  </a:cubicBezTo>
                  <a:cubicBezTo>
                    <a:pt x="288" y="150"/>
                    <a:pt x="237" y="17"/>
                    <a:pt x="216" y="8"/>
                  </a:cubicBezTo>
                  <a:cubicBezTo>
                    <a:pt x="183" y="0"/>
                    <a:pt x="168" y="1"/>
                    <a:pt x="168" y="1"/>
                  </a:cubicBezTo>
                  <a:close/>
                </a:path>
              </a:pathLst>
            </a:custGeom>
            <a:solidFill>
              <a:schemeClr val="accent1"/>
            </a:solidFill>
            <a:ln w="19050" cmpd="sng">
              <a:noFill/>
              <a:round/>
              <a:headEnd/>
              <a:tailEnd/>
            </a:ln>
            <a:effectLst>
              <a:outerShdw dist="71842" dir="13500000" algn="ctr" rotWithShape="0">
                <a:schemeClr val="tx1"/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26" name="Oval 27"/>
            <p:cNvSpPr>
              <a:spLocks noChangeArrowheads="1"/>
            </p:cNvSpPr>
            <p:nvPr/>
          </p:nvSpPr>
          <p:spPr bwMode="gray">
            <a:xfrm flipH="1">
              <a:off x="2286" y="2247"/>
              <a:ext cx="199" cy="215"/>
            </a:xfrm>
            <a:prstGeom prst="ellipse">
              <a:avLst/>
            </a:prstGeom>
            <a:solidFill>
              <a:schemeClr val="accent1"/>
            </a:solidFill>
            <a:ln w="19050">
              <a:noFill/>
              <a:round/>
              <a:headEnd/>
              <a:tailEnd/>
            </a:ln>
            <a:effectLst>
              <a:outerShdw dist="71842" dir="135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27" name="Text Box 28"/>
          <p:cNvSpPr txBox="1">
            <a:spLocks noChangeArrowheads="1"/>
          </p:cNvSpPr>
          <p:nvPr/>
        </p:nvSpPr>
        <p:spPr bwMode="gray">
          <a:xfrm>
            <a:off x="1454125" y="3870312"/>
            <a:ext cx="609600" cy="3048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400" b="1">
                <a:solidFill>
                  <a:srgbClr val="FEFEFE"/>
                </a:solidFill>
              </a:rPr>
              <a:t>15%</a:t>
            </a:r>
          </a:p>
        </p:txBody>
      </p:sp>
      <p:grpSp>
        <p:nvGrpSpPr>
          <p:cNvPr id="28" name="Group 29"/>
          <p:cNvGrpSpPr>
            <a:grpSpLocks/>
          </p:cNvGrpSpPr>
          <p:nvPr/>
        </p:nvGrpSpPr>
        <p:grpSpPr bwMode="auto">
          <a:xfrm>
            <a:off x="6911950" y="2814625"/>
            <a:ext cx="850900" cy="1698625"/>
            <a:chOff x="4466" y="2053"/>
            <a:chExt cx="590" cy="1177"/>
          </a:xfrm>
        </p:grpSpPr>
        <p:sp>
          <p:nvSpPr>
            <p:cNvPr id="29" name="Freeform 30"/>
            <p:cNvSpPr>
              <a:spLocks/>
            </p:cNvSpPr>
            <p:nvPr/>
          </p:nvSpPr>
          <p:spPr bwMode="gray">
            <a:xfrm>
              <a:off x="4466" y="2259"/>
              <a:ext cx="590" cy="971"/>
            </a:xfrm>
            <a:custGeom>
              <a:avLst/>
              <a:gdLst/>
              <a:ahLst/>
              <a:cxnLst>
                <a:cxn ang="0">
                  <a:pos x="284" y="59"/>
                </a:cxn>
                <a:cxn ang="0">
                  <a:pos x="364" y="7"/>
                </a:cxn>
                <a:cxn ang="0">
                  <a:pos x="446" y="52"/>
                </a:cxn>
                <a:cxn ang="0">
                  <a:pos x="512" y="216"/>
                </a:cxn>
                <a:cxn ang="0">
                  <a:pos x="532" y="417"/>
                </a:cxn>
                <a:cxn ang="0">
                  <a:pos x="450" y="305"/>
                </a:cxn>
                <a:cxn ang="0">
                  <a:pos x="398" y="118"/>
                </a:cxn>
                <a:cxn ang="0">
                  <a:pos x="490" y="497"/>
                </a:cxn>
                <a:cxn ang="0">
                  <a:pos x="388" y="531"/>
                </a:cxn>
                <a:cxn ang="0">
                  <a:pos x="412" y="817"/>
                </a:cxn>
                <a:cxn ang="0">
                  <a:pos x="366" y="967"/>
                </a:cxn>
                <a:cxn ang="0">
                  <a:pos x="308" y="832"/>
                </a:cxn>
                <a:cxn ang="0">
                  <a:pos x="290" y="549"/>
                </a:cxn>
                <a:cxn ang="0">
                  <a:pos x="264" y="801"/>
                </a:cxn>
                <a:cxn ang="0">
                  <a:pos x="189" y="962"/>
                </a:cxn>
                <a:cxn ang="0">
                  <a:pos x="151" y="804"/>
                </a:cxn>
                <a:cxn ang="0">
                  <a:pos x="184" y="525"/>
                </a:cxn>
                <a:cxn ang="0">
                  <a:pos x="84" y="505"/>
                </a:cxn>
                <a:cxn ang="0">
                  <a:pos x="170" y="118"/>
                </a:cxn>
                <a:cxn ang="0">
                  <a:pos x="86" y="401"/>
                </a:cxn>
                <a:cxn ang="0">
                  <a:pos x="24" y="303"/>
                </a:cxn>
                <a:cxn ang="0">
                  <a:pos x="140" y="39"/>
                </a:cxn>
                <a:cxn ang="0">
                  <a:pos x="212" y="13"/>
                </a:cxn>
                <a:cxn ang="0">
                  <a:pos x="284" y="59"/>
                </a:cxn>
              </a:cxnLst>
              <a:rect l="0" t="0" r="r" b="b"/>
              <a:pathLst>
                <a:path w="590" h="971">
                  <a:moveTo>
                    <a:pt x="284" y="59"/>
                  </a:moveTo>
                  <a:cubicBezTo>
                    <a:pt x="326" y="59"/>
                    <a:pt x="352" y="37"/>
                    <a:pt x="364" y="7"/>
                  </a:cubicBezTo>
                  <a:cubicBezTo>
                    <a:pt x="390" y="2"/>
                    <a:pt x="418" y="17"/>
                    <a:pt x="446" y="52"/>
                  </a:cubicBezTo>
                  <a:cubicBezTo>
                    <a:pt x="470" y="87"/>
                    <a:pt x="498" y="155"/>
                    <a:pt x="512" y="216"/>
                  </a:cubicBezTo>
                  <a:cubicBezTo>
                    <a:pt x="528" y="274"/>
                    <a:pt x="590" y="404"/>
                    <a:pt x="532" y="417"/>
                  </a:cubicBezTo>
                  <a:cubicBezTo>
                    <a:pt x="476" y="430"/>
                    <a:pt x="462" y="364"/>
                    <a:pt x="450" y="305"/>
                  </a:cubicBezTo>
                  <a:cubicBezTo>
                    <a:pt x="430" y="227"/>
                    <a:pt x="398" y="118"/>
                    <a:pt x="398" y="118"/>
                  </a:cubicBezTo>
                  <a:cubicBezTo>
                    <a:pt x="405" y="150"/>
                    <a:pt x="492" y="428"/>
                    <a:pt x="490" y="497"/>
                  </a:cubicBezTo>
                  <a:cubicBezTo>
                    <a:pt x="428" y="523"/>
                    <a:pt x="442" y="516"/>
                    <a:pt x="388" y="531"/>
                  </a:cubicBezTo>
                  <a:cubicBezTo>
                    <a:pt x="394" y="620"/>
                    <a:pt x="405" y="737"/>
                    <a:pt x="412" y="817"/>
                  </a:cubicBezTo>
                  <a:cubicBezTo>
                    <a:pt x="414" y="865"/>
                    <a:pt x="438" y="963"/>
                    <a:pt x="366" y="967"/>
                  </a:cubicBezTo>
                  <a:cubicBezTo>
                    <a:pt x="294" y="971"/>
                    <a:pt x="318" y="915"/>
                    <a:pt x="308" y="832"/>
                  </a:cubicBezTo>
                  <a:lnTo>
                    <a:pt x="290" y="549"/>
                  </a:lnTo>
                  <a:lnTo>
                    <a:pt x="264" y="801"/>
                  </a:lnTo>
                  <a:cubicBezTo>
                    <a:pt x="250" y="879"/>
                    <a:pt x="256" y="960"/>
                    <a:pt x="189" y="962"/>
                  </a:cubicBezTo>
                  <a:cubicBezTo>
                    <a:pt x="122" y="964"/>
                    <a:pt x="149" y="840"/>
                    <a:pt x="151" y="804"/>
                  </a:cubicBezTo>
                  <a:cubicBezTo>
                    <a:pt x="153" y="768"/>
                    <a:pt x="184" y="579"/>
                    <a:pt x="184" y="525"/>
                  </a:cubicBezTo>
                  <a:cubicBezTo>
                    <a:pt x="134" y="515"/>
                    <a:pt x="84" y="505"/>
                    <a:pt x="84" y="505"/>
                  </a:cubicBezTo>
                  <a:lnTo>
                    <a:pt x="170" y="118"/>
                  </a:lnTo>
                  <a:cubicBezTo>
                    <a:pt x="170" y="101"/>
                    <a:pt x="110" y="370"/>
                    <a:pt x="86" y="401"/>
                  </a:cubicBezTo>
                  <a:cubicBezTo>
                    <a:pt x="62" y="433"/>
                    <a:pt x="0" y="397"/>
                    <a:pt x="24" y="303"/>
                  </a:cubicBezTo>
                  <a:cubicBezTo>
                    <a:pt x="34" y="263"/>
                    <a:pt x="124" y="55"/>
                    <a:pt x="140" y="39"/>
                  </a:cubicBezTo>
                  <a:cubicBezTo>
                    <a:pt x="156" y="23"/>
                    <a:pt x="160" y="0"/>
                    <a:pt x="212" y="13"/>
                  </a:cubicBezTo>
                  <a:cubicBezTo>
                    <a:pt x="238" y="41"/>
                    <a:pt x="242" y="59"/>
                    <a:pt x="284" y="59"/>
                  </a:cubicBezTo>
                  <a:close/>
                </a:path>
              </a:pathLst>
            </a:custGeom>
            <a:solidFill>
              <a:schemeClr val="hlink"/>
            </a:solidFill>
            <a:ln w="19050" cmpd="sng">
              <a:noFill/>
              <a:round/>
              <a:headEnd/>
              <a:tailEnd/>
            </a:ln>
            <a:effectLst>
              <a:outerShdw dist="71842" dir="18900000" algn="ctr" rotWithShape="0">
                <a:schemeClr val="tx1"/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Oval 31"/>
            <p:cNvSpPr>
              <a:spLocks noChangeArrowheads="1"/>
            </p:cNvSpPr>
            <p:nvPr/>
          </p:nvSpPr>
          <p:spPr bwMode="gray">
            <a:xfrm>
              <a:off x="4641" y="2053"/>
              <a:ext cx="213" cy="225"/>
            </a:xfrm>
            <a:prstGeom prst="ellipse">
              <a:avLst/>
            </a:prstGeom>
            <a:solidFill>
              <a:schemeClr val="hlink"/>
            </a:solidFill>
            <a:ln w="19050">
              <a:noFill/>
              <a:round/>
              <a:headEnd/>
              <a:tailEnd/>
            </a:ln>
            <a:effectLst>
              <a:outerShdw dist="71842" dir="189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31" name="Text Box 32"/>
          <p:cNvSpPr txBox="1">
            <a:spLocks noChangeArrowheads="1"/>
          </p:cNvSpPr>
          <p:nvPr/>
        </p:nvSpPr>
        <p:spPr bwMode="gray">
          <a:xfrm>
            <a:off x="6969100" y="3360725"/>
            <a:ext cx="755650" cy="3968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rgbClr val="FEFEFE"/>
                </a:solidFill>
              </a:rPr>
              <a:t>96%</a:t>
            </a:r>
          </a:p>
        </p:txBody>
      </p:sp>
      <p:grpSp>
        <p:nvGrpSpPr>
          <p:cNvPr id="32" name="Group 33"/>
          <p:cNvGrpSpPr>
            <a:grpSpLocks/>
          </p:cNvGrpSpPr>
          <p:nvPr/>
        </p:nvGrpSpPr>
        <p:grpSpPr bwMode="auto">
          <a:xfrm>
            <a:off x="5972150" y="3084500"/>
            <a:ext cx="717550" cy="1433512"/>
            <a:chOff x="4466" y="2053"/>
            <a:chExt cx="590" cy="1177"/>
          </a:xfrm>
        </p:grpSpPr>
        <p:sp>
          <p:nvSpPr>
            <p:cNvPr id="33" name="Freeform 34"/>
            <p:cNvSpPr>
              <a:spLocks/>
            </p:cNvSpPr>
            <p:nvPr/>
          </p:nvSpPr>
          <p:spPr bwMode="gray">
            <a:xfrm>
              <a:off x="4466" y="2259"/>
              <a:ext cx="590" cy="971"/>
            </a:xfrm>
            <a:custGeom>
              <a:avLst/>
              <a:gdLst/>
              <a:ahLst/>
              <a:cxnLst>
                <a:cxn ang="0">
                  <a:pos x="284" y="59"/>
                </a:cxn>
                <a:cxn ang="0">
                  <a:pos x="364" y="7"/>
                </a:cxn>
                <a:cxn ang="0">
                  <a:pos x="446" y="52"/>
                </a:cxn>
                <a:cxn ang="0">
                  <a:pos x="512" y="216"/>
                </a:cxn>
                <a:cxn ang="0">
                  <a:pos x="532" y="417"/>
                </a:cxn>
                <a:cxn ang="0">
                  <a:pos x="450" y="305"/>
                </a:cxn>
                <a:cxn ang="0">
                  <a:pos x="398" y="118"/>
                </a:cxn>
                <a:cxn ang="0">
                  <a:pos x="490" y="497"/>
                </a:cxn>
                <a:cxn ang="0">
                  <a:pos x="388" y="531"/>
                </a:cxn>
                <a:cxn ang="0">
                  <a:pos x="412" y="817"/>
                </a:cxn>
                <a:cxn ang="0">
                  <a:pos x="366" y="967"/>
                </a:cxn>
                <a:cxn ang="0">
                  <a:pos x="308" y="832"/>
                </a:cxn>
                <a:cxn ang="0">
                  <a:pos x="290" y="549"/>
                </a:cxn>
                <a:cxn ang="0">
                  <a:pos x="264" y="801"/>
                </a:cxn>
                <a:cxn ang="0">
                  <a:pos x="189" y="962"/>
                </a:cxn>
                <a:cxn ang="0">
                  <a:pos x="151" y="804"/>
                </a:cxn>
                <a:cxn ang="0">
                  <a:pos x="184" y="525"/>
                </a:cxn>
                <a:cxn ang="0">
                  <a:pos x="84" y="505"/>
                </a:cxn>
                <a:cxn ang="0">
                  <a:pos x="170" y="118"/>
                </a:cxn>
                <a:cxn ang="0">
                  <a:pos x="86" y="401"/>
                </a:cxn>
                <a:cxn ang="0">
                  <a:pos x="24" y="303"/>
                </a:cxn>
                <a:cxn ang="0">
                  <a:pos x="140" y="39"/>
                </a:cxn>
                <a:cxn ang="0">
                  <a:pos x="212" y="13"/>
                </a:cxn>
                <a:cxn ang="0">
                  <a:pos x="284" y="59"/>
                </a:cxn>
              </a:cxnLst>
              <a:rect l="0" t="0" r="r" b="b"/>
              <a:pathLst>
                <a:path w="590" h="971">
                  <a:moveTo>
                    <a:pt x="284" y="59"/>
                  </a:moveTo>
                  <a:cubicBezTo>
                    <a:pt x="326" y="59"/>
                    <a:pt x="352" y="37"/>
                    <a:pt x="364" y="7"/>
                  </a:cubicBezTo>
                  <a:cubicBezTo>
                    <a:pt x="390" y="2"/>
                    <a:pt x="418" y="17"/>
                    <a:pt x="446" y="52"/>
                  </a:cubicBezTo>
                  <a:cubicBezTo>
                    <a:pt x="470" y="87"/>
                    <a:pt x="498" y="155"/>
                    <a:pt x="512" y="216"/>
                  </a:cubicBezTo>
                  <a:cubicBezTo>
                    <a:pt x="528" y="274"/>
                    <a:pt x="590" y="404"/>
                    <a:pt x="532" y="417"/>
                  </a:cubicBezTo>
                  <a:cubicBezTo>
                    <a:pt x="476" y="430"/>
                    <a:pt x="462" y="364"/>
                    <a:pt x="450" y="305"/>
                  </a:cubicBezTo>
                  <a:cubicBezTo>
                    <a:pt x="430" y="227"/>
                    <a:pt x="398" y="118"/>
                    <a:pt x="398" y="118"/>
                  </a:cubicBezTo>
                  <a:cubicBezTo>
                    <a:pt x="405" y="150"/>
                    <a:pt x="492" y="428"/>
                    <a:pt x="490" y="497"/>
                  </a:cubicBezTo>
                  <a:cubicBezTo>
                    <a:pt x="428" y="523"/>
                    <a:pt x="442" y="516"/>
                    <a:pt x="388" y="531"/>
                  </a:cubicBezTo>
                  <a:cubicBezTo>
                    <a:pt x="394" y="620"/>
                    <a:pt x="405" y="737"/>
                    <a:pt x="412" y="817"/>
                  </a:cubicBezTo>
                  <a:cubicBezTo>
                    <a:pt x="414" y="865"/>
                    <a:pt x="438" y="963"/>
                    <a:pt x="366" y="967"/>
                  </a:cubicBezTo>
                  <a:cubicBezTo>
                    <a:pt x="294" y="971"/>
                    <a:pt x="318" y="915"/>
                    <a:pt x="308" y="832"/>
                  </a:cubicBezTo>
                  <a:lnTo>
                    <a:pt x="290" y="549"/>
                  </a:lnTo>
                  <a:lnTo>
                    <a:pt x="264" y="801"/>
                  </a:lnTo>
                  <a:cubicBezTo>
                    <a:pt x="250" y="879"/>
                    <a:pt x="256" y="960"/>
                    <a:pt x="189" y="962"/>
                  </a:cubicBezTo>
                  <a:cubicBezTo>
                    <a:pt x="122" y="964"/>
                    <a:pt x="149" y="840"/>
                    <a:pt x="151" y="804"/>
                  </a:cubicBezTo>
                  <a:cubicBezTo>
                    <a:pt x="153" y="768"/>
                    <a:pt x="184" y="579"/>
                    <a:pt x="184" y="525"/>
                  </a:cubicBezTo>
                  <a:cubicBezTo>
                    <a:pt x="134" y="515"/>
                    <a:pt x="84" y="505"/>
                    <a:pt x="84" y="505"/>
                  </a:cubicBezTo>
                  <a:lnTo>
                    <a:pt x="170" y="118"/>
                  </a:lnTo>
                  <a:cubicBezTo>
                    <a:pt x="170" y="101"/>
                    <a:pt x="110" y="370"/>
                    <a:pt x="86" y="401"/>
                  </a:cubicBezTo>
                  <a:cubicBezTo>
                    <a:pt x="62" y="433"/>
                    <a:pt x="0" y="397"/>
                    <a:pt x="24" y="303"/>
                  </a:cubicBezTo>
                  <a:cubicBezTo>
                    <a:pt x="34" y="263"/>
                    <a:pt x="124" y="55"/>
                    <a:pt x="140" y="39"/>
                  </a:cubicBezTo>
                  <a:cubicBezTo>
                    <a:pt x="156" y="23"/>
                    <a:pt x="160" y="0"/>
                    <a:pt x="212" y="13"/>
                  </a:cubicBezTo>
                  <a:cubicBezTo>
                    <a:pt x="238" y="41"/>
                    <a:pt x="242" y="59"/>
                    <a:pt x="284" y="59"/>
                  </a:cubicBezTo>
                  <a:close/>
                </a:path>
              </a:pathLst>
            </a:custGeom>
            <a:solidFill>
              <a:schemeClr val="hlink"/>
            </a:solidFill>
            <a:ln w="19050" cmpd="sng">
              <a:noFill/>
              <a:round/>
              <a:headEnd/>
              <a:tailEnd/>
            </a:ln>
            <a:effectLst>
              <a:outerShdw dist="71842" dir="18900000" algn="ctr" rotWithShape="0">
                <a:schemeClr val="tx1"/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Oval 35"/>
            <p:cNvSpPr>
              <a:spLocks noChangeArrowheads="1"/>
            </p:cNvSpPr>
            <p:nvPr/>
          </p:nvSpPr>
          <p:spPr bwMode="gray">
            <a:xfrm>
              <a:off x="4641" y="2053"/>
              <a:ext cx="213" cy="225"/>
            </a:xfrm>
            <a:prstGeom prst="ellipse">
              <a:avLst/>
            </a:prstGeom>
            <a:solidFill>
              <a:schemeClr val="hlink"/>
            </a:solidFill>
            <a:ln w="19050">
              <a:noFill/>
              <a:round/>
              <a:headEnd/>
              <a:tailEnd/>
            </a:ln>
            <a:effectLst>
              <a:outerShdw dist="71842" dir="189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35" name="Group 36"/>
          <p:cNvGrpSpPr>
            <a:grpSpLocks/>
          </p:cNvGrpSpPr>
          <p:nvPr/>
        </p:nvGrpSpPr>
        <p:grpSpPr bwMode="auto">
          <a:xfrm>
            <a:off x="5135538" y="3457562"/>
            <a:ext cx="533400" cy="1065213"/>
            <a:chOff x="4466" y="2053"/>
            <a:chExt cx="590" cy="1177"/>
          </a:xfrm>
        </p:grpSpPr>
        <p:sp>
          <p:nvSpPr>
            <p:cNvPr id="36" name="Freeform 37"/>
            <p:cNvSpPr>
              <a:spLocks/>
            </p:cNvSpPr>
            <p:nvPr/>
          </p:nvSpPr>
          <p:spPr bwMode="gray">
            <a:xfrm>
              <a:off x="4466" y="2259"/>
              <a:ext cx="590" cy="971"/>
            </a:xfrm>
            <a:custGeom>
              <a:avLst/>
              <a:gdLst/>
              <a:ahLst/>
              <a:cxnLst>
                <a:cxn ang="0">
                  <a:pos x="284" y="59"/>
                </a:cxn>
                <a:cxn ang="0">
                  <a:pos x="364" y="7"/>
                </a:cxn>
                <a:cxn ang="0">
                  <a:pos x="446" y="52"/>
                </a:cxn>
                <a:cxn ang="0">
                  <a:pos x="512" y="216"/>
                </a:cxn>
                <a:cxn ang="0">
                  <a:pos x="532" y="417"/>
                </a:cxn>
                <a:cxn ang="0">
                  <a:pos x="450" y="305"/>
                </a:cxn>
                <a:cxn ang="0">
                  <a:pos x="398" y="118"/>
                </a:cxn>
                <a:cxn ang="0">
                  <a:pos x="490" y="497"/>
                </a:cxn>
                <a:cxn ang="0">
                  <a:pos x="388" y="531"/>
                </a:cxn>
                <a:cxn ang="0">
                  <a:pos x="412" y="817"/>
                </a:cxn>
                <a:cxn ang="0">
                  <a:pos x="366" y="967"/>
                </a:cxn>
                <a:cxn ang="0">
                  <a:pos x="308" y="832"/>
                </a:cxn>
                <a:cxn ang="0">
                  <a:pos x="290" y="549"/>
                </a:cxn>
                <a:cxn ang="0">
                  <a:pos x="264" y="801"/>
                </a:cxn>
                <a:cxn ang="0">
                  <a:pos x="189" y="962"/>
                </a:cxn>
                <a:cxn ang="0">
                  <a:pos x="151" y="804"/>
                </a:cxn>
                <a:cxn ang="0">
                  <a:pos x="184" y="525"/>
                </a:cxn>
                <a:cxn ang="0">
                  <a:pos x="84" y="505"/>
                </a:cxn>
                <a:cxn ang="0">
                  <a:pos x="170" y="118"/>
                </a:cxn>
                <a:cxn ang="0">
                  <a:pos x="86" y="401"/>
                </a:cxn>
                <a:cxn ang="0">
                  <a:pos x="24" y="303"/>
                </a:cxn>
                <a:cxn ang="0">
                  <a:pos x="140" y="39"/>
                </a:cxn>
                <a:cxn ang="0">
                  <a:pos x="212" y="13"/>
                </a:cxn>
                <a:cxn ang="0">
                  <a:pos x="284" y="59"/>
                </a:cxn>
              </a:cxnLst>
              <a:rect l="0" t="0" r="r" b="b"/>
              <a:pathLst>
                <a:path w="590" h="971">
                  <a:moveTo>
                    <a:pt x="284" y="59"/>
                  </a:moveTo>
                  <a:cubicBezTo>
                    <a:pt x="326" y="59"/>
                    <a:pt x="352" y="37"/>
                    <a:pt x="364" y="7"/>
                  </a:cubicBezTo>
                  <a:cubicBezTo>
                    <a:pt x="390" y="2"/>
                    <a:pt x="418" y="17"/>
                    <a:pt x="446" y="52"/>
                  </a:cubicBezTo>
                  <a:cubicBezTo>
                    <a:pt x="470" y="87"/>
                    <a:pt x="498" y="155"/>
                    <a:pt x="512" y="216"/>
                  </a:cubicBezTo>
                  <a:cubicBezTo>
                    <a:pt x="528" y="274"/>
                    <a:pt x="590" y="404"/>
                    <a:pt x="532" y="417"/>
                  </a:cubicBezTo>
                  <a:cubicBezTo>
                    <a:pt x="476" y="430"/>
                    <a:pt x="462" y="364"/>
                    <a:pt x="450" y="305"/>
                  </a:cubicBezTo>
                  <a:cubicBezTo>
                    <a:pt x="430" y="227"/>
                    <a:pt x="398" y="118"/>
                    <a:pt x="398" y="118"/>
                  </a:cubicBezTo>
                  <a:cubicBezTo>
                    <a:pt x="405" y="150"/>
                    <a:pt x="492" y="428"/>
                    <a:pt x="490" y="497"/>
                  </a:cubicBezTo>
                  <a:cubicBezTo>
                    <a:pt x="428" y="523"/>
                    <a:pt x="442" y="516"/>
                    <a:pt x="388" y="531"/>
                  </a:cubicBezTo>
                  <a:cubicBezTo>
                    <a:pt x="394" y="620"/>
                    <a:pt x="405" y="737"/>
                    <a:pt x="412" y="817"/>
                  </a:cubicBezTo>
                  <a:cubicBezTo>
                    <a:pt x="414" y="865"/>
                    <a:pt x="438" y="963"/>
                    <a:pt x="366" y="967"/>
                  </a:cubicBezTo>
                  <a:cubicBezTo>
                    <a:pt x="294" y="971"/>
                    <a:pt x="318" y="915"/>
                    <a:pt x="308" y="832"/>
                  </a:cubicBezTo>
                  <a:lnTo>
                    <a:pt x="290" y="549"/>
                  </a:lnTo>
                  <a:lnTo>
                    <a:pt x="264" y="801"/>
                  </a:lnTo>
                  <a:cubicBezTo>
                    <a:pt x="250" y="879"/>
                    <a:pt x="256" y="960"/>
                    <a:pt x="189" y="962"/>
                  </a:cubicBezTo>
                  <a:cubicBezTo>
                    <a:pt x="122" y="964"/>
                    <a:pt x="149" y="840"/>
                    <a:pt x="151" y="804"/>
                  </a:cubicBezTo>
                  <a:cubicBezTo>
                    <a:pt x="153" y="768"/>
                    <a:pt x="184" y="579"/>
                    <a:pt x="184" y="525"/>
                  </a:cubicBezTo>
                  <a:cubicBezTo>
                    <a:pt x="134" y="515"/>
                    <a:pt x="84" y="505"/>
                    <a:pt x="84" y="505"/>
                  </a:cubicBezTo>
                  <a:lnTo>
                    <a:pt x="170" y="118"/>
                  </a:lnTo>
                  <a:cubicBezTo>
                    <a:pt x="170" y="101"/>
                    <a:pt x="110" y="370"/>
                    <a:pt x="86" y="401"/>
                  </a:cubicBezTo>
                  <a:cubicBezTo>
                    <a:pt x="62" y="433"/>
                    <a:pt x="0" y="397"/>
                    <a:pt x="24" y="303"/>
                  </a:cubicBezTo>
                  <a:cubicBezTo>
                    <a:pt x="34" y="263"/>
                    <a:pt x="124" y="55"/>
                    <a:pt x="140" y="39"/>
                  </a:cubicBezTo>
                  <a:cubicBezTo>
                    <a:pt x="156" y="23"/>
                    <a:pt x="160" y="0"/>
                    <a:pt x="212" y="13"/>
                  </a:cubicBezTo>
                  <a:cubicBezTo>
                    <a:pt x="238" y="41"/>
                    <a:pt x="242" y="59"/>
                    <a:pt x="284" y="59"/>
                  </a:cubicBezTo>
                  <a:close/>
                </a:path>
              </a:pathLst>
            </a:custGeom>
            <a:solidFill>
              <a:schemeClr val="hlink"/>
            </a:solidFill>
            <a:ln w="19050" cmpd="sng">
              <a:noFill/>
              <a:round/>
              <a:headEnd/>
              <a:tailEnd/>
            </a:ln>
            <a:effectLst>
              <a:outerShdw dist="71842" dir="18900000" algn="ctr" rotWithShape="0">
                <a:schemeClr val="tx1"/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Oval 38"/>
            <p:cNvSpPr>
              <a:spLocks noChangeArrowheads="1"/>
            </p:cNvSpPr>
            <p:nvPr/>
          </p:nvSpPr>
          <p:spPr bwMode="gray">
            <a:xfrm>
              <a:off x="4641" y="2053"/>
              <a:ext cx="213" cy="225"/>
            </a:xfrm>
            <a:prstGeom prst="ellipse">
              <a:avLst/>
            </a:prstGeom>
            <a:solidFill>
              <a:schemeClr val="hlink"/>
            </a:solidFill>
            <a:ln w="19050">
              <a:noFill/>
              <a:round/>
              <a:headEnd/>
              <a:tailEnd/>
            </a:ln>
            <a:effectLst>
              <a:outerShdw dist="71842" dir="189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38" name="Text Box 39"/>
          <p:cNvSpPr txBox="1">
            <a:spLocks noChangeArrowheads="1"/>
          </p:cNvSpPr>
          <p:nvPr/>
        </p:nvSpPr>
        <p:spPr bwMode="gray">
          <a:xfrm>
            <a:off x="5124425" y="3795700"/>
            <a:ext cx="612775" cy="3048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400" b="1">
                <a:solidFill>
                  <a:srgbClr val="FEFEFE"/>
                </a:solidFill>
              </a:rPr>
              <a:t>35%</a:t>
            </a:r>
          </a:p>
        </p:txBody>
      </p:sp>
      <p:sp>
        <p:nvSpPr>
          <p:cNvPr id="39" name="Text Box 40"/>
          <p:cNvSpPr txBox="1">
            <a:spLocks noChangeArrowheads="1"/>
          </p:cNvSpPr>
          <p:nvPr/>
        </p:nvSpPr>
        <p:spPr bwMode="gray">
          <a:xfrm>
            <a:off x="6000725" y="3643300"/>
            <a:ext cx="701675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rgbClr val="FEFEFE"/>
                </a:solidFill>
              </a:rPr>
              <a:t>70%</a:t>
            </a:r>
          </a:p>
        </p:txBody>
      </p:sp>
      <p:sp>
        <p:nvSpPr>
          <p:cNvPr id="40" name="Rectangle 41"/>
          <p:cNvSpPr>
            <a:spLocks noChangeArrowheads="1"/>
          </p:cNvSpPr>
          <p:nvPr/>
        </p:nvSpPr>
        <p:spPr bwMode="auto">
          <a:xfrm>
            <a:off x="1762100" y="5553062"/>
            <a:ext cx="5713413" cy="3048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buFont typeface="Wingdings 2" pitchFamily="18" charset="2"/>
              <a:buChar char="Ù"/>
            </a:pPr>
            <a:r>
              <a:rPr lang="en-US" sz="1400" b="1">
                <a:solidFill>
                  <a:schemeClr val="tx2"/>
                </a:solidFill>
              </a:rPr>
              <a:t> Contents of the product, and please fill it out.</a:t>
            </a:r>
          </a:p>
        </p:txBody>
      </p:sp>
      <p:sp>
        <p:nvSpPr>
          <p:cNvPr id="41" name="Rectangle 42"/>
          <p:cNvSpPr>
            <a:spLocks noChangeArrowheads="1"/>
          </p:cNvSpPr>
          <p:nvPr/>
        </p:nvSpPr>
        <p:spPr bwMode="gray">
          <a:xfrm>
            <a:off x="1000100" y="1571612"/>
            <a:ext cx="6934200" cy="6286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lnSpc>
                <a:spcPct val="110000"/>
              </a:lnSpc>
            </a:pPr>
            <a:r>
              <a:rPr lang="en-US" sz="1600">
                <a:solidFill>
                  <a:srgbClr val="000000"/>
                </a:solidFill>
              </a:rPr>
              <a:t>ThemeGallery</a:t>
            </a:r>
            <a:r>
              <a:rPr lang="en-US" sz="1600" b="1">
                <a:solidFill>
                  <a:srgbClr val="000000"/>
                </a:solidFill>
              </a:rPr>
              <a:t>  </a:t>
            </a:r>
            <a:r>
              <a:rPr lang="en-US" sz="1600">
                <a:solidFill>
                  <a:srgbClr val="000000"/>
                </a:solidFill>
              </a:rPr>
              <a:t>is a Design Digital Content &amp; Contents mall developed by Guild Design Inc.</a:t>
            </a:r>
          </a:p>
        </p:txBody>
      </p:sp>
    </p:spTree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2041518" y="1520818"/>
            <a:ext cx="5045076" cy="2006601"/>
            <a:chOff x="1305" y="950"/>
            <a:chExt cx="3178" cy="1264"/>
          </a:xfrm>
        </p:grpSpPr>
        <p:cxnSp>
          <p:nvCxnSpPr>
            <p:cNvPr id="3" name="AutoShape 4"/>
            <p:cNvCxnSpPr>
              <a:cxnSpLocks noChangeShapeType="1"/>
              <a:stCxn id="35" idx="2"/>
            </p:cNvCxnSpPr>
            <p:nvPr/>
          </p:nvCxnSpPr>
          <p:spPr bwMode="auto">
            <a:xfrm flipH="1">
              <a:off x="2609" y="950"/>
              <a:ext cx="3" cy="235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</p:cxnSp>
        <p:cxnSp>
          <p:nvCxnSpPr>
            <p:cNvPr id="4" name="AutoShape 5"/>
            <p:cNvCxnSpPr>
              <a:cxnSpLocks noChangeShapeType="1"/>
            </p:cNvCxnSpPr>
            <p:nvPr/>
          </p:nvCxnSpPr>
          <p:spPr bwMode="auto">
            <a:xfrm>
              <a:off x="2880" y="1878"/>
              <a:ext cx="0" cy="336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</p:cxnSp>
        <p:cxnSp>
          <p:nvCxnSpPr>
            <p:cNvPr id="5" name="AutoShape 6"/>
            <p:cNvCxnSpPr>
              <a:cxnSpLocks noChangeShapeType="1"/>
              <a:stCxn id="9" idx="0"/>
              <a:endCxn id="12" idx="0"/>
            </p:cNvCxnSpPr>
            <p:nvPr/>
          </p:nvCxnSpPr>
          <p:spPr bwMode="auto">
            <a:xfrm rot="5400000" flipH="1" flipV="1">
              <a:off x="2893" y="609"/>
              <a:ext cx="1" cy="3178"/>
            </a:xfrm>
            <a:prstGeom prst="bentConnector3">
              <a:avLst>
                <a:gd name="adj1" fmla="val 14395466"/>
              </a:avLst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</p:spPr>
        </p:cxnSp>
      </p:grpSp>
      <p:sp>
        <p:nvSpPr>
          <p:cNvPr id="6" name="Rectangle 7"/>
          <p:cNvSpPr>
            <a:spLocks noChangeArrowheads="1"/>
          </p:cNvSpPr>
          <p:nvPr/>
        </p:nvSpPr>
        <p:spPr bwMode="ltGray">
          <a:xfrm>
            <a:off x="7129454" y="4284656"/>
            <a:ext cx="1085850" cy="1263650"/>
          </a:xfrm>
          <a:prstGeom prst="rect">
            <a:avLst/>
          </a:prstGeom>
          <a:gradFill rotWithShape="1">
            <a:gsLst>
              <a:gs pos="0">
                <a:schemeClr val="accent2"/>
              </a:gs>
              <a:gs pos="100000">
                <a:schemeClr val="accent2">
                  <a:gamma/>
                  <a:shade val="72549"/>
                  <a:invGamma/>
                </a:schemeClr>
              </a:gs>
            </a:gsLst>
            <a:lin ang="5400000" scaled="1"/>
          </a:gradFill>
          <a:ln w="9525" algn="ctr">
            <a:solidFill>
              <a:srgbClr val="FFFFFF"/>
            </a:solidFill>
            <a:miter lim="800000"/>
            <a:headEnd/>
            <a:tailEnd/>
          </a:ln>
          <a:effectLst>
            <a:outerShdw sy="50000" kx="2453608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7" name="Rectangle 8"/>
          <p:cNvSpPr>
            <a:spLocks noChangeArrowheads="1"/>
          </p:cNvSpPr>
          <p:nvPr/>
        </p:nvSpPr>
        <p:spPr bwMode="ltGray">
          <a:xfrm>
            <a:off x="5965817" y="4284656"/>
            <a:ext cx="1085850" cy="1263650"/>
          </a:xfrm>
          <a:prstGeom prst="rect">
            <a:avLst/>
          </a:prstGeom>
          <a:gradFill rotWithShape="1">
            <a:gsLst>
              <a:gs pos="0">
                <a:schemeClr val="accent2"/>
              </a:gs>
              <a:gs pos="100000">
                <a:schemeClr val="accent2">
                  <a:gamma/>
                  <a:shade val="72549"/>
                  <a:invGamma/>
                </a:schemeClr>
              </a:gs>
            </a:gsLst>
            <a:lin ang="5400000" scaled="1"/>
          </a:gradFill>
          <a:ln w="9525" algn="ctr">
            <a:solidFill>
              <a:srgbClr val="FFFFFF"/>
            </a:solidFill>
            <a:miter lim="800000"/>
            <a:headEnd/>
            <a:tailEnd/>
          </a:ln>
          <a:effectLst>
            <a:outerShdw sy="50000" kx="2453608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endParaRPr lang="ru-RU"/>
          </a:p>
        </p:txBody>
      </p:sp>
      <p:grpSp>
        <p:nvGrpSpPr>
          <p:cNvPr id="8" name="Group 9"/>
          <p:cNvGrpSpPr>
            <a:grpSpLocks/>
          </p:cNvGrpSpPr>
          <p:nvPr/>
        </p:nvGrpSpPr>
        <p:grpSpPr bwMode="auto">
          <a:xfrm>
            <a:off x="903279" y="3502019"/>
            <a:ext cx="2273300" cy="536575"/>
            <a:chOff x="3964" y="2071"/>
            <a:chExt cx="1484" cy="330"/>
          </a:xfrm>
        </p:grpSpPr>
        <p:sp>
          <p:nvSpPr>
            <p:cNvPr id="9" name="AutoShape 10"/>
            <p:cNvSpPr>
              <a:spLocks noChangeArrowheads="1"/>
            </p:cNvSpPr>
            <p:nvPr/>
          </p:nvSpPr>
          <p:spPr bwMode="ltGray">
            <a:xfrm>
              <a:off x="3964" y="2071"/>
              <a:ext cx="1484" cy="330"/>
            </a:xfrm>
            <a:prstGeom prst="roundRect">
              <a:avLst>
                <a:gd name="adj" fmla="val 16667"/>
              </a:avLst>
            </a:prstGeom>
            <a:solidFill>
              <a:schemeClr val="folHlink"/>
            </a:solidFill>
            <a:ln w="12700" algn="ctr">
              <a:solidFill>
                <a:srgbClr val="80808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0" name="AutoShape 11"/>
            <p:cNvSpPr>
              <a:spLocks noChangeArrowheads="1"/>
            </p:cNvSpPr>
            <p:nvPr/>
          </p:nvSpPr>
          <p:spPr bwMode="ltGray">
            <a:xfrm>
              <a:off x="3987" y="2091"/>
              <a:ext cx="1432" cy="134"/>
            </a:xfrm>
            <a:prstGeom prst="roundRect">
              <a:avLst>
                <a:gd name="adj" fmla="val 28356"/>
              </a:avLst>
            </a:prstGeom>
            <a:gradFill rotWithShape="1">
              <a:gsLst>
                <a:gs pos="0">
                  <a:srgbClr val="FFFFFF">
                    <a:alpha val="70000"/>
                  </a:srgbClr>
                </a:gs>
                <a:gs pos="100000">
                  <a:schemeClr val="folHlink">
                    <a:alpha val="70000"/>
                  </a:scheme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11" name="Group 12"/>
          <p:cNvGrpSpPr>
            <a:grpSpLocks/>
          </p:cNvGrpSpPr>
          <p:nvPr/>
        </p:nvGrpSpPr>
        <p:grpSpPr bwMode="auto">
          <a:xfrm>
            <a:off x="5948354" y="3502019"/>
            <a:ext cx="2273300" cy="536575"/>
            <a:chOff x="3964" y="2071"/>
            <a:chExt cx="1484" cy="330"/>
          </a:xfrm>
        </p:grpSpPr>
        <p:sp>
          <p:nvSpPr>
            <p:cNvPr id="12" name="AutoShape 13"/>
            <p:cNvSpPr>
              <a:spLocks noChangeArrowheads="1"/>
            </p:cNvSpPr>
            <p:nvPr/>
          </p:nvSpPr>
          <p:spPr bwMode="ltGray">
            <a:xfrm>
              <a:off x="3964" y="2071"/>
              <a:ext cx="1484" cy="330"/>
            </a:xfrm>
            <a:prstGeom prst="roundRect">
              <a:avLst>
                <a:gd name="adj" fmla="val 16667"/>
              </a:avLst>
            </a:prstGeom>
            <a:solidFill>
              <a:schemeClr val="accent2"/>
            </a:solidFill>
            <a:ln w="12700" algn="ctr">
              <a:solidFill>
                <a:srgbClr val="80808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3" name="AutoShape 14"/>
            <p:cNvSpPr>
              <a:spLocks noChangeArrowheads="1"/>
            </p:cNvSpPr>
            <p:nvPr/>
          </p:nvSpPr>
          <p:spPr bwMode="ltGray">
            <a:xfrm>
              <a:off x="3987" y="2091"/>
              <a:ext cx="1432" cy="134"/>
            </a:xfrm>
            <a:prstGeom prst="roundRect">
              <a:avLst>
                <a:gd name="adj" fmla="val 28356"/>
              </a:avLst>
            </a:prstGeom>
            <a:gradFill rotWithShape="1">
              <a:gsLst>
                <a:gs pos="0">
                  <a:srgbClr val="FFFFFF">
                    <a:alpha val="70000"/>
                  </a:srgbClr>
                </a:gs>
                <a:gs pos="100000">
                  <a:schemeClr val="accent2">
                    <a:alpha val="70000"/>
                  </a:scheme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14" name="Group 15"/>
          <p:cNvGrpSpPr>
            <a:grpSpLocks/>
          </p:cNvGrpSpPr>
          <p:nvPr/>
        </p:nvGrpSpPr>
        <p:grpSpPr bwMode="auto">
          <a:xfrm>
            <a:off x="3422642" y="3511544"/>
            <a:ext cx="2273300" cy="536575"/>
            <a:chOff x="3964" y="2071"/>
            <a:chExt cx="1484" cy="330"/>
          </a:xfrm>
        </p:grpSpPr>
        <p:sp>
          <p:nvSpPr>
            <p:cNvPr id="15" name="AutoShape 16"/>
            <p:cNvSpPr>
              <a:spLocks noChangeArrowheads="1"/>
            </p:cNvSpPr>
            <p:nvPr/>
          </p:nvSpPr>
          <p:spPr bwMode="ltGray">
            <a:xfrm>
              <a:off x="3964" y="2071"/>
              <a:ext cx="1484" cy="330"/>
            </a:xfrm>
            <a:prstGeom prst="roundRect">
              <a:avLst>
                <a:gd name="adj" fmla="val 16667"/>
              </a:avLst>
            </a:prstGeom>
            <a:solidFill>
              <a:schemeClr val="accent1"/>
            </a:solidFill>
            <a:ln w="12700" algn="ctr">
              <a:solidFill>
                <a:srgbClr val="80808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6" name="AutoShape 17"/>
            <p:cNvSpPr>
              <a:spLocks noChangeArrowheads="1"/>
            </p:cNvSpPr>
            <p:nvPr/>
          </p:nvSpPr>
          <p:spPr bwMode="ltGray">
            <a:xfrm>
              <a:off x="3987" y="2091"/>
              <a:ext cx="1432" cy="134"/>
            </a:xfrm>
            <a:prstGeom prst="roundRect">
              <a:avLst>
                <a:gd name="adj" fmla="val 28356"/>
              </a:avLst>
            </a:prstGeom>
            <a:gradFill rotWithShape="1">
              <a:gsLst>
                <a:gs pos="0">
                  <a:srgbClr val="FFFFFF">
                    <a:alpha val="70000"/>
                  </a:srgbClr>
                </a:gs>
                <a:gs pos="100000">
                  <a:schemeClr val="accent1">
                    <a:alpha val="70000"/>
                  </a:scheme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17" name="Rectangle 18"/>
          <p:cNvSpPr>
            <a:spLocks noChangeArrowheads="1"/>
          </p:cNvSpPr>
          <p:nvPr/>
        </p:nvSpPr>
        <p:spPr bwMode="ltGray">
          <a:xfrm>
            <a:off x="922329" y="4284656"/>
            <a:ext cx="1085850" cy="1263650"/>
          </a:xfrm>
          <a:prstGeom prst="rect">
            <a:avLst/>
          </a:prstGeom>
          <a:gradFill rotWithShape="1">
            <a:gsLst>
              <a:gs pos="0">
                <a:schemeClr val="folHlink"/>
              </a:gs>
              <a:gs pos="100000">
                <a:schemeClr val="folHlink">
                  <a:gamma/>
                  <a:shade val="72549"/>
                  <a:invGamma/>
                </a:schemeClr>
              </a:gs>
            </a:gsLst>
            <a:lin ang="5400000" scaled="1"/>
          </a:gradFill>
          <a:ln w="9525" algn="ctr">
            <a:solidFill>
              <a:srgbClr val="FFFFFF"/>
            </a:solidFill>
            <a:miter lim="800000"/>
            <a:headEnd/>
            <a:tailEnd/>
          </a:ln>
          <a:effectLst>
            <a:outerShdw sy="50000" kx="-2453608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18" name="Rectangle 19"/>
          <p:cNvSpPr>
            <a:spLocks noChangeArrowheads="1"/>
          </p:cNvSpPr>
          <p:nvPr/>
        </p:nvSpPr>
        <p:spPr bwMode="ltGray">
          <a:xfrm>
            <a:off x="2085967" y="4284656"/>
            <a:ext cx="1085850" cy="1263650"/>
          </a:xfrm>
          <a:prstGeom prst="rect">
            <a:avLst/>
          </a:prstGeom>
          <a:gradFill rotWithShape="1">
            <a:gsLst>
              <a:gs pos="0">
                <a:schemeClr val="folHlink"/>
              </a:gs>
              <a:gs pos="100000">
                <a:schemeClr val="folHlink">
                  <a:gamma/>
                  <a:shade val="72549"/>
                  <a:invGamma/>
                </a:schemeClr>
              </a:gs>
            </a:gsLst>
            <a:lin ang="5400000" scaled="1"/>
          </a:gradFill>
          <a:ln w="9525" algn="ctr">
            <a:solidFill>
              <a:srgbClr val="FFFFFF"/>
            </a:solidFill>
            <a:miter lim="800000"/>
            <a:headEnd/>
            <a:tailEnd/>
          </a:ln>
          <a:effectLst>
            <a:outerShdw sy="50000" kx="-2453608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19" name="Text Box 20"/>
          <p:cNvSpPr txBox="1">
            <a:spLocks noChangeArrowheads="1"/>
          </p:cNvSpPr>
          <p:nvPr/>
        </p:nvSpPr>
        <p:spPr bwMode="black">
          <a:xfrm>
            <a:off x="5989629" y="3592506"/>
            <a:ext cx="2200275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solidFill>
                  <a:schemeClr val="bg2"/>
                </a:solidFill>
              </a:rPr>
              <a:t>Sub Department</a:t>
            </a:r>
          </a:p>
        </p:txBody>
      </p:sp>
      <p:sp>
        <p:nvSpPr>
          <p:cNvPr id="20" name="Text Box 21"/>
          <p:cNvSpPr txBox="1">
            <a:spLocks noChangeArrowheads="1"/>
          </p:cNvSpPr>
          <p:nvPr/>
        </p:nvSpPr>
        <p:spPr bwMode="black">
          <a:xfrm>
            <a:off x="930267" y="3582981"/>
            <a:ext cx="2200275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solidFill>
                  <a:schemeClr val="bg2"/>
                </a:solidFill>
              </a:rPr>
              <a:t>Sub Department</a:t>
            </a:r>
          </a:p>
        </p:txBody>
      </p:sp>
      <p:sp>
        <p:nvSpPr>
          <p:cNvPr id="21" name="Text Box 22"/>
          <p:cNvSpPr txBox="1">
            <a:spLocks noChangeArrowheads="1"/>
          </p:cNvSpPr>
          <p:nvPr/>
        </p:nvSpPr>
        <p:spPr bwMode="black">
          <a:xfrm>
            <a:off x="822317" y="4619619"/>
            <a:ext cx="1308100" cy="62388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17961" dir="2700000" algn="ctr" rotWithShape="0">
              <a:srgbClr val="182326"/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400" b="1">
                <a:solidFill>
                  <a:srgbClr val="FFFFFF"/>
                </a:solidFill>
              </a:rPr>
              <a:t>Sub 01</a:t>
            </a:r>
          </a:p>
          <a:p>
            <a:pPr algn="ctr">
              <a:spcBef>
                <a:spcPct val="50000"/>
              </a:spcBef>
            </a:pPr>
            <a:r>
              <a:rPr lang="en-US" sz="1400" b="1">
                <a:solidFill>
                  <a:srgbClr val="FFFFFF"/>
                </a:solidFill>
              </a:rPr>
              <a:t>Department</a:t>
            </a:r>
          </a:p>
        </p:txBody>
      </p:sp>
      <p:sp>
        <p:nvSpPr>
          <p:cNvPr id="22" name="Text Box 23"/>
          <p:cNvSpPr txBox="1">
            <a:spLocks noChangeArrowheads="1"/>
          </p:cNvSpPr>
          <p:nvPr/>
        </p:nvSpPr>
        <p:spPr bwMode="black">
          <a:xfrm>
            <a:off x="1981192" y="4619619"/>
            <a:ext cx="1308100" cy="62388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17961" dir="2700000" algn="ctr" rotWithShape="0">
              <a:srgbClr val="182326"/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400" b="1">
                <a:solidFill>
                  <a:srgbClr val="FFFFFF"/>
                </a:solidFill>
              </a:rPr>
              <a:t>Sub 01</a:t>
            </a:r>
          </a:p>
          <a:p>
            <a:pPr algn="ctr">
              <a:spcBef>
                <a:spcPct val="50000"/>
              </a:spcBef>
            </a:pPr>
            <a:r>
              <a:rPr lang="en-US" sz="1400" b="1">
                <a:solidFill>
                  <a:srgbClr val="FFFFFF"/>
                </a:solidFill>
              </a:rPr>
              <a:t>Department</a:t>
            </a:r>
          </a:p>
        </p:txBody>
      </p:sp>
      <p:sp>
        <p:nvSpPr>
          <p:cNvPr id="23" name="Text Box 24"/>
          <p:cNvSpPr txBox="1">
            <a:spLocks noChangeArrowheads="1"/>
          </p:cNvSpPr>
          <p:nvPr/>
        </p:nvSpPr>
        <p:spPr bwMode="black">
          <a:xfrm>
            <a:off x="3452804" y="3589331"/>
            <a:ext cx="2200275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solidFill>
                  <a:schemeClr val="bg2"/>
                </a:solidFill>
              </a:rPr>
              <a:t>Sub Department</a:t>
            </a:r>
          </a:p>
        </p:txBody>
      </p:sp>
      <p:sp>
        <p:nvSpPr>
          <p:cNvPr id="24" name="Rectangle 25"/>
          <p:cNvSpPr>
            <a:spLocks noChangeArrowheads="1"/>
          </p:cNvSpPr>
          <p:nvPr/>
        </p:nvSpPr>
        <p:spPr bwMode="ltGray">
          <a:xfrm>
            <a:off x="3440104" y="4284656"/>
            <a:ext cx="1085850" cy="1263650"/>
          </a:xfrm>
          <a:prstGeom prst="rect">
            <a:avLst/>
          </a:prstGeom>
          <a:gradFill rotWithShape="1">
            <a:gsLst>
              <a:gs pos="0">
                <a:schemeClr val="accent1"/>
              </a:gs>
              <a:gs pos="100000">
                <a:schemeClr val="accent1">
                  <a:gamma/>
                  <a:shade val="72549"/>
                  <a:invGamma/>
                </a:schemeClr>
              </a:gs>
            </a:gsLst>
            <a:lin ang="5400000" scaled="1"/>
          </a:gradFill>
          <a:ln w="9525" algn="ctr">
            <a:solidFill>
              <a:srgbClr val="FFFFFF"/>
            </a:solidFill>
            <a:miter lim="800000"/>
            <a:headEnd/>
            <a:tailEnd/>
          </a:ln>
          <a:effectLst>
            <a:outerShdw sy="50000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25" name="Rectangle 26"/>
          <p:cNvSpPr>
            <a:spLocks noChangeArrowheads="1"/>
          </p:cNvSpPr>
          <p:nvPr/>
        </p:nvSpPr>
        <p:spPr bwMode="ltGray">
          <a:xfrm>
            <a:off x="4603742" y="4284656"/>
            <a:ext cx="1085850" cy="1263650"/>
          </a:xfrm>
          <a:prstGeom prst="rect">
            <a:avLst/>
          </a:prstGeom>
          <a:gradFill rotWithShape="1">
            <a:gsLst>
              <a:gs pos="0">
                <a:schemeClr val="accent1"/>
              </a:gs>
              <a:gs pos="100000">
                <a:schemeClr val="accent1">
                  <a:gamma/>
                  <a:shade val="72549"/>
                  <a:invGamma/>
                </a:schemeClr>
              </a:gs>
            </a:gsLst>
            <a:lin ang="5400000" scaled="1"/>
          </a:gradFill>
          <a:ln w="9525" algn="ctr">
            <a:solidFill>
              <a:srgbClr val="FFFFFF"/>
            </a:solidFill>
            <a:miter lim="800000"/>
            <a:headEnd/>
            <a:tailEnd/>
          </a:ln>
          <a:effectLst>
            <a:outerShdw sy="50000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26" name="Text Box 27"/>
          <p:cNvSpPr txBox="1">
            <a:spLocks noChangeArrowheads="1"/>
          </p:cNvSpPr>
          <p:nvPr/>
        </p:nvSpPr>
        <p:spPr bwMode="black">
          <a:xfrm>
            <a:off x="3340092" y="4619619"/>
            <a:ext cx="1308100" cy="62388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17961" dir="2700000" algn="ctr" rotWithShape="0">
              <a:srgbClr val="182326"/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400" b="1">
                <a:solidFill>
                  <a:srgbClr val="FFFFFF"/>
                </a:solidFill>
              </a:rPr>
              <a:t>Sub 01</a:t>
            </a:r>
          </a:p>
          <a:p>
            <a:pPr algn="ctr">
              <a:spcBef>
                <a:spcPct val="50000"/>
              </a:spcBef>
            </a:pPr>
            <a:r>
              <a:rPr lang="en-US" sz="1400" b="1">
                <a:solidFill>
                  <a:srgbClr val="FFFFFF"/>
                </a:solidFill>
              </a:rPr>
              <a:t>Department</a:t>
            </a:r>
          </a:p>
        </p:txBody>
      </p:sp>
      <p:sp>
        <p:nvSpPr>
          <p:cNvPr id="27" name="Text Box 28"/>
          <p:cNvSpPr txBox="1">
            <a:spLocks noChangeArrowheads="1"/>
          </p:cNvSpPr>
          <p:nvPr/>
        </p:nvSpPr>
        <p:spPr bwMode="black">
          <a:xfrm>
            <a:off x="4498967" y="4619619"/>
            <a:ext cx="1308100" cy="62388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17961" dir="2700000" algn="ctr" rotWithShape="0">
              <a:srgbClr val="182326"/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400" b="1">
                <a:solidFill>
                  <a:srgbClr val="FFFFFF"/>
                </a:solidFill>
              </a:rPr>
              <a:t>Sub 01</a:t>
            </a:r>
          </a:p>
          <a:p>
            <a:pPr algn="ctr">
              <a:spcBef>
                <a:spcPct val="50000"/>
              </a:spcBef>
            </a:pPr>
            <a:r>
              <a:rPr lang="en-US" sz="1400" b="1">
                <a:solidFill>
                  <a:srgbClr val="FFFFFF"/>
                </a:solidFill>
              </a:rPr>
              <a:t>Department</a:t>
            </a:r>
          </a:p>
        </p:txBody>
      </p:sp>
      <p:sp>
        <p:nvSpPr>
          <p:cNvPr id="28" name="Text Box 29"/>
          <p:cNvSpPr txBox="1">
            <a:spLocks noChangeArrowheads="1"/>
          </p:cNvSpPr>
          <p:nvPr/>
        </p:nvSpPr>
        <p:spPr bwMode="black">
          <a:xfrm>
            <a:off x="5865804" y="4619619"/>
            <a:ext cx="1308100" cy="62388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17961" dir="2700000" algn="ctr" rotWithShape="0">
              <a:srgbClr val="182326"/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400" b="1">
                <a:solidFill>
                  <a:srgbClr val="FFFFFF"/>
                </a:solidFill>
              </a:rPr>
              <a:t>Sub 01</a:t>
            </a:r>
          </a:p>
          <a:p>
            <a:pPr algn="ctr">
              <a:spcBef>
                <a:spcPct val="50000"/>
              </a:spcBef>
            </a:pPr>
            <a:r>
              <a:rPr lang="en-US" sz="1400" b="1">
                <a:solidFill>
                  <a:srgbClr val="FFFFFF"/>
                </a:solidFill>
              </a:rPr>
              <a:t>Department</a:t>
            </a:r>
          </a:p>
        </p:txBody>
      </p:sp>
      <p:sp>
        <p:nvSpPr>
          <p:cNvPr id="29" name="Text Box 30"/>
          <p:cNvSpPr txBox="1">
            <a:spLocks noChangeArrowheads="1"/>
          </p:cNvSpPr>
          <p:nvPr/>
        </p:nvSpPr>
        <p:spPr bwMode="black">
          <a:xfrm>
            <a:off x="7024679" y="4619619"/>
            <a:ext cx="1308100" cy="62388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17961" dir="2700000" algn="ctr" rotWithShape="0">
              <a:srgbClr val="182326"/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400" b="1">
                <a:solidFill>
                  <a:srgbClr val="FFFFFF"/>
                </a:solidFill>
              </a:rPr>
              <a:t>Sub 01</a:t>
            </a:r>
          </a:p>
          <a:p>
            <a:pPr algn="ctr">
              <a:spcBef>
                <a:spcPct val="50000"/>
              </a:spcBef>
            </a:pPr>
            <a:r>
              <a:rPr lang="en-US" sz="1400" b="1">
                <a:solidFill>
                  <a:srgbClr val="FFFFFF"/>
                </a:solidFill>
              </a:rPr>
              <a:t>Department</a:t>
            </a:r>
          </a:p>
        </p:txBody>
      </p:sp>
      <p:grpSp>
        <p:nvGrpSpPr>
          <p:cNvPr id="30" name="Group 31"/>
          <p:cNvGrpSpPr>
            <a:grpSpLocks/>
          </p:cNvGrpSpPr>
          <p:nvPr/>
        </p:nvGrpSpPr>
        <p:grpSpPr bwMode="auto">
          <a:xfrm>
            <a:off x="3428992" y="2500306"/>
            <a:ext cx="2273300" cy="536575"/>
            <a:chOff x="3964" y="2071"/>
            <a:chExt cx="1484" cy="330"/>
          </a:xfrm>
        </p:grpSpPr>
        <p:sp>
          <p:nvSpPr>
            <p:cNvPr id="31" name="AutoShape 32"/>
            <p:cNvSpPr>
              <a:spLocks noChangeArrowheads="1"/>
            </p:cNvSpPr>
            <p:nvPr/>
          </p:nvSpPr>
          <p:spPr bwMode="gray">
            <a:xfrm>
              <a:off x="3964" y="2071"/>
              <a:ext cx="1484" cy="330"/>
            </a:xfrm>
            <a:prstGeom prst="roundRect">
              <a:avLst>
                <a:gd name="adj" fmla="val 16667"/>
              </a:avLst>
            </a:prstGeom>
            <a:solidFill>
              <a:schemeClr val="hlink"/>
            </a:solidFill>
            <a:ln w="12700" algn="ctr">
              <a:solidFill>
                <a:srgbClr val="80808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2" name="AutoShape 33"/>
            <p:cNvSpPr>
              <a:spLocks noChangeArrowheads="1"/>
            </p:cNvSpPr>
            <p:nvPr/>
          </p:nvSpPr>
          <p:spPr bwMode="gray">
            <a:xfrm>
              <a:off x="3987" y="2091"/>
              <a:ext cx="1432" cy="134"/>
            </a:xfrm>
            <a:prstGeom prst="roundRect">
              <a:avLst>
                <a:gd name="adj" fmla="val 28356"/>
              </a:avLst>
            </a:prstGeom>
            <a:gradFill rotWithShape="1">
              <a:gsLst>
                <a:gs pos="0">
                  <a:srgbClr val="FFFFFF">
                    <a:alpha val="70000"/>
                  </a:srgbClr>
                </a:gs>
                <a:gs pos="100000">
                  <a:schemeClr val="hlink">
                    <a:alpha val="70000"/>
                  </a:scheme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33" name="Text Box 34"/>
          <p:cNvSpPr txBox="1">
            <a:spLocks noChangeArrowheads="1"/>
          </p:cNvSpPr>
          <p:nvPr/>
        </p:nvSpPr>
        <p:spPr bwMode="black">
          <a:xfrm>
            <a:off x="3455979" y="2581269"/>
            <a:ext cx="2200275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solidFill>
                  <a:schemeClr val="bg2"/>
                </a:solidFill>
              </a:rPr>
              <a:t>Sub Department</a:t>
            </a:r>
          </a:p>
        </p:txBody>
      </p:sp>
      <p:grpSp>
        <p:nvGrpSpPr>
          <p:cNvPr id="34" name="Group 35"/>
          <p:cNvGrpSpPr>
            <a:grpSpLocks/>
          </p:cNvGrpSpPr>
          <p:nvPr/>
        </p:nvGrpSpPr>
        <p:grpSpPr bwMode="auto">
          <a:xfrm>
            <a:off x="3409942" y="1627181"/>
            <a:ext cx="2273300" cy="536575"/>
            <a:chOff x="3964" y="2071"/>
            <a:chExt cx="1484" cy="330"/>
          </a:xfrm>
        </p:grpSpPr>
        <p:sp>
          <p:nvSpPr>
            <p:cNvPr id="35" name="AutoShape 36"/>
            <p:cNvSpPr>
              <a:spLocks noChangeArrowheads="1"/>
            </p:cNvSpPr>
            <p:nvPr/>
          </p:nvSpPr>
          <p:spPr bwMode="ltGray">
            <a:xfrm>
              <a:off x="3964" y="2071"/>
              <a:ext cx="1484" cy="330"/>
            </a:xfrm>
            <a:prstGeom prst="roundRect">
              <a:avLst>
                <a:gd name="adj" fmla="val 16667"/>
              </a:avLst>
            </a:prstGeom>
            <a:solidFill>
              <a:schemeClr val="tx2"/>
            </a:solidFill>
            <a:ln w="12700" algn="ctr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6" name="AutoShape 37"/>
            <p:cNvSpPr>
              <a:spLocks noChangeArrowheads="1"/>
            </p:cNvSpPr>
            <p:nvPr/>
          </p:nvSpPr>
          <p:spPr bwMode="ltGray">
            <a:xfrm>
              <a:off x="3987" y="2091"/>
              <a:ext cx="1432" cy="134"/>
            </a:xfrm>
            <a:prstGeom prst="roundRect">
              <a:avLst>
                <a:gd name="adj" fmla="val 28356"/>
              </a:avLst>
            </a:prstGeom>
            <a:gradFill rotWithShape="1">
              <a:gsLst>
                <a:gs pos="0">
                  <a:srgbClr val="FFFFFF">
                    <a:alpha val="70000"/>
                  </a:srgbClr>
                </a:gs>
                <a:gs pos="100000">
                  <a:schemeClr val="tx2">
                    <a:alpha val="70000"/>
                  </a:scheme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37" name="Text Box 38"/>
          <p:cNvSpPr txBox="1">
            <a:spLocks noChangeArrowheads="1"/>
          </p:cNvSpPr>
          <p:nvPr/>
        </p:nvSpPr>
        <p:spPr bwMode="gray">
          <a:xfrm>
            <a:off x="3451217" y="1738306"/>
            <a:ext cx="2200275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solidFill>
                  <a:schemeClr val="bg2"/>
                </a:solidFill>
              </a:rPr>
              <a:t>CEO</a:t>
            </a:r>
          </a:p>
        </p:txBody>
      </p:sp>
    </p:spTree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3"/>
          <p:cNvSpPr>
            <a:spLocks noChangeArrowheads="1"/>
          </p:cNvSpPr>
          <p:nvPr/>
        </p:nvSpPr>
        <p:spPr bwMode="gray">
          <a:xfrm flipV="1">
            <a:off x="3517873" y="2539988"/>
            <a:ext cx="2262188" cy="1817687"/>
          </a:xfrm>
          <a:prstGeom prst="upArrow">
            <a:avLst>
              <a:gd name="adj1" fmla="val 66602"/>
              <a:gd name="adj2" fmla="val 48259"/>
            </a:avLst>
          </a:prstGeom>
          <a:gradFill rotWithShape="1">
            <a:gsLst>
              <a:gs pos="0">
                <a:srgbClr val="336699"/>
              </a:gs>
              <a:gs pos="100000">
                <a:srgbClr val="336699">
                  <a:gamma/>
                  <a:tint val="0"/>
                  <a:invGamma/>
                  <a:alpha val="0"/>
                </a:srgbClr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vert="eaVert" wrap="none" anchor="ctr"/>
          <a:lstStyle/>
          <a:p>
            <a:endParaRPr lang="ru-RU"/>
          </a:p>
        </p:txBody>
      </p:sp>
      <p:sp>
        <p:nvSpPr>
          <p:cNvPr id="3" name="AutoShape 4"/>
          <p:cNvSpPr>
            <a:spLocks noChangeArrowheads="1"/>
          </p:cNvSpPr>
          <p:nvPr/>
        </p:nvSpPr>
        <p:spPr bwMode="invGray">
          <a:xfrm>
            <a:off x="714348" y="2593963"/>
            <a:ext cx="1658938" cy="762000"/>
          </a:xfrm>
          <a:prstGeom prst="roundRect">
            <a:avLst>
              <a:gd name="adj" fmla="val 16667"/>
            </a:avLst>
          </a:prstGeom>
          <a:solidFill>
            <a:schemeClr val="hlink"/>
          </a:solidFill>
          <a:ln w="38100" algn="ctr">
            <a:solidFill>
              <a:srgbClr val="FFFFFF">
                <a:alpha val="70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4" name="AutoShape 5"/>
          <p:cNvSpPr>
            <a:spLocks noChangeArrowheads="1"/>
          </p:cNvSpPr>
          <p:nvPr/>
        </p:nvSpPr>
        <p:spPr bwMode="gray">
          <a:xfrm>
            <a:off x="2984473" y="1889113"/>
            <a:ext cx="3379788" cy="1133475"/>
          </a:xfrm>
          <a:prstGeom prst="roundRect">
            <a:avLst>
              <a:gd name="adj" fmla="val 16667"/>
            </a:avLst>
          </a:prstGeom>
          <a:solidFill>
            <a:srgbClr val="DDDDDD"/>
          </a:solidFill>
          <a:ln w="12700" algn="ctr">
            <a:solidFill>
              <a:srgbClr val="80808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5" name="AutoShape 6"/>
          <p:cNvSpPr>
            <a:spLocks noChangeArrowheads="1"/>
          </p:cNvSpPr>
          <p:nvPr/>
        </p:nvSpPr>
        <p:spPr bwMode="gray">
          <a:xfrm>
            <a:off x="2997173" y="1909750"/>
            <a:ext cx="3340100" cy="460375"/>
          </a:xfrm>
          <a:prstGeom prst="roundRect">
            <a:avLst>
              <a:gd name="adj" fmla="val 34829"/>
            </a:avLst>
          </a:prstGeom>
          <a:gradFill rotWithShape="1">
            <a:gsLst>
              <a:gs pos="0">
                <a:srgbClr val="FFFFFF"/>
              </a:gs>
              <a:gs pos="100000">
                <a:srgbClr val="DDDDDD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6" name="Oval 7"/>
          <p:cNvSpPr>
            <a:spLocks noChangeArrowheads="1"/>
          </p:cNvSpPr>
          <p:nvPr/>
        </p:nvSpPr>
        <p:spPr bwMode="gray">
          <a:xfrm>
            <a:off x="1504923" y="4503725"/>
            <a:ext cx="6294438" cy="1452563"/>
          </a:xfrm>
          <a:prstGeom prst="ellipse">
            <a:avLst/>
          </a:prstGeom>
          <a:gradFill rotWithShape="1">
            <a:gsLst>
              <a:gs pos="0">
                <a:schemeClr val="folHlink"/>
              </a:gs>
              <a:gs pos="100000">
                <a:schemeClr val="folHlink">
                  <a:gamma/>
                  <a:tint val="0"/>
                  <a:invGamma/>
                </a:schemeClr>
              </a:gs>
            </a:gsLst>
            <a:path path="rect">
              <a:fillToRect t="100000" r="100000"/>
            </a:path>
          </a:gradFill>
          <a:ln w="9525" algn="ctr">
            <a:noFill/>
            <a:round/>
            <a:headEnd/>
            <a:tailEnd/>
          </a:ln>
          <a:effectLst>
            <a:outerShdw dist="107763" dir="2700000" algn="ctr" rotWithShape="0">
              <a:srgbClr val="808080">
                <a:alpha val="50000"/>
              </a:srgbClr>
            </a:outer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7" name="AutoShape 8"/>
          <p:cNvSpPr>
            <a:spLocks noChangeArrowheads="1"/>
          </p:cNvSpPr>
          <p:nvPr/>
        </p:nvSpPr>
        <p:spPr bwMode="gray">
          <a:xfrm rot="5400000">
            <a:off x="2229617" y="2221694"/>
            <a:ext cx="865188" cy="431800"/>
          </a:xfrm>
          <a:prstGeom prst="upArrow">
            <a:avLst>
              <a:gd name="adj1" fmla="val 50093"/>
              <a:gd name="adj2" fmla="val 54046"/>
            </a:avLst>
          </a:prstGeom>
          <a:gradFill rotWithShape="1">
            <a:gsLst>
              <a:gs pos="0">
                <a:srgbClr val="336699"/>
              </a:gs>
              <a:gs pos="100000">
                <a:srgbClr val="336699">
                  <a:gamma/>
                  <a:tint val="0"/>
                  <a:invGamma/>
                  <a:alpha val="0"/>
                </a:srgbClr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vert="eaVert" wrap="none" anchor="ctr"/>
          <a:lstStyle/>
          <a:p>
            <a:endParaRPr lang="ru-RU"/>
          </a:p>
        </p:txBody>
      </p:sp>
      <p:sp>
        <p:nvSpPr>
          <p:cNvPr id="8" name="AutoShape 9"/>
          <p:cNvSpPr>
            <a:spLocks noChangeArrowheads="1"/>
          </p:cNvSpPr>
          <p:nvPr/>
        </p:nvSpPr>
        <p:spPr bwMode="gray">
          <a:xfrm rot="16200000">
            <a:off x="6252342" y="2267732"/>
            <a:ext cx="865187" cy="431800"/>
          </a:xfrm>
          <a:prstGeom prst="upArrow">
            <a:avLst>
              <a:gd name="adj1" fmla="val 50093"/>
              <a:gd name="adj2" fmla="val 54046"/>
            </a:avLst>
          </a:prstGeom>
          <a:gradFill rotWithShape="1">
            <a:gsLst>
              <a:gs pos="0">
                <a:srgbClr val="336699"/>
              </a:gs>
              <a:gs pos="100000">
                <a:srgbClr val="336699">
                  <a:gamma/>
                  <a:tint val="0"/>
                  <a:invGamma/>
                  <a:alpha val="0"/>
                </a:srgbClr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vert="eaVert" wrap="none" anchor="ctr"/>
          <a:lstStyle/>
          <a:p>
            <a:endParaRPr lang="ru-RU"/>
          </a:p>
        </p:txBody>
      </p:sp>
      <p:sp>
        <p:nvSpPr>
          <p:cNvPr id="9" name="Rectangle 10"/>
          <p:cNvSpPr>
            <a:spLocks noChangeArrowheads="1"/>
          </p:cNvSpPr>
          <p:nvPr/>
        </p:nvSpPr>
        <p:spPr bwMode="black">
          <a:xfrm>
            <a:off x="3898873" y="1922450"/>
            <a:ext cx="1606550" cy="3968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sz="2000" b="1">
                <a:solidFill>
                  <a:schemeClr val="tx2"/>
                </a:solidFill>
              </a:rPr>
              <a:t>Title in here</a:t>
            </a:r>
          </a:p>
        </p:txBody>
      </p:sp>
      <p:sp>
        <p:nvSpPr>
          <p:cNvPr id="10" name="Rectangle 11"/>
          <p:cNvSpPr>
            <a:spLocks noChangeArrowheads="1"/>
          </p:cNvSpPr>
          <p:nvPr/>
        </p:nvSpPr>
        <p:spPr bwMode="black">
          <a:xfrm>
            <a:off x="3030511" y="2497125"/>
            <a:ext cx="3282950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/>
              <a:t>Please write down of contents.</a:t>
            </a:r>
          </a:p>
        </p:txBody>
      </p:sp>
      <p:sp>
        <p:nvSpPr>
          <p:cNvPr id="11" name="Line 12"/>
          <p:cNvSpPr>
            <a:spLocks noChangeShapeType="1"/>
          </p:cNvSpPr>
          <p:nvPr/>
        </p:nvSpPr>
        <p:spPr bwMode="gray">
          <a:xfrm>
            <a:off x="3038448" y="2355838"/>
            <a:ext cx="3243263" cy="0"/>
          </a:xfrm>
          <a:prstGeom prst="line">
            <a:avLst/>
          </a:prstGeom>
          <a:noFill/>
          <a:ln w="9525">
            <a:solidFill>
              <a:srgbClr val="EAEAEA"/>
            </a:solidFill>
            <a:prstDash val="dash"/>
            <a:round/>
            <a:headEnd/>
            <a:tailEnd/>
          </a:ln>
          <a:effectLst>
            <a:outerShdw dist="17961" dir="18900000" algn="ctr" rotWithShape="0">
              <a:srgbClr val="808080"/>
            </a:outer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12" name="AutoShape 13"/>
          <p:cNvSpPr>
            <a:spLocks noChangeArrowheads="1"/>
          </p:cNvSpPr>
          <p:nvPr/>
        </p:nvSpPr>
        <p:spPr bwMode="invGray">
          <a:xfrm>
            <a:off x="714348" y="1643050"/>
            <a:ext cx="1658938" cy="762000"/>
          </a:xfrm>
          <a:prstGeom prst="roundRect">
            <a:avLst>
              <a:gd name="adj" fmla="val 16667"/>
            </a:avLst>
          </a:prstGeom>
          <a:solidFill>
            <a:schemeClr val="hlink"/>
          </a:solidFill>
          <a:ln w="38100" algn="ctr">
            <a:solidFill>
              <a:srgbClr val="FFFFFF">
                <a:alpha val="70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3" name="AutoShape 14"/>
          <p:cNvSpPr>
            <a:spLocks noChangeArrowheads="1"/>
          </p:cNvSpPr>
          <p:nvPr/>
        </p:nvSpPr>
        <p:spPr bwMode="invGray">
          <a:xfrm>
            <a:off x="7004023" y="2582850"/>
            <a:ext cx="1658938" cy="7620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 w="38100" algn="ctr">
            <a:solidFill>
              <a:srgbClr val="FFFFFF">
                <a:alpha val="70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4" name="AutoShape 15"/>
          <p:cNvSpPr>
            <a:spLocks noChangeArrowheads="1"/>
          </p:cNvSpPr>
          <p:nvPr/>
        </p:nvSpPr>
        <p:spPr bwMode="invGray">
          <a:xfrm>
            <a:off x="7008786" y="1650988"/>
            <a:ext cx="1658937" cy="7620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 w="38100" algn="ctr">
            <a:solidFill>
              <a:srgbClr val="FFFFFF">
                <a:alpha val="70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5" name="Text Box 16"/>
          <p:cNvSpPr txBox="1">
            <a:spLocks noChangeArrowheads="1"/>
          </p:cNvSpPr>
          <p:nvPr/>
        </p:nvSpPr>
        <p:spPr bwMode="white">
          <a:xfrm>
            <a:off x="7137373" y="1838313"/>
            <a:ext cx="1393825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>
                <a:solidFill>
                  <a:srgbClr val="FFFFFF"/>
                </a:solidFill>
              </a:rPr>
              <a:t>Text in here</a:t>
            </a:r>
          </a:p>
        </p:txBody>
      </p:sp>
      <p:sp>
        <p:nvSpPr>
          <p:cNvPr id="16" name="Text Box 17"/>
          <p:cNvSpPr txBox="1">
            <a:spLocks noChangeArrowheads="1"/>
          </p:cNvSpPr>
          <p:nvPr/>
        </p:nvSpPr>
        <p:spPr bwMode="white">
          <a:xfrm>
            <a:off x="7137373" y="2768588"/>
            <a:ext cx="1393825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>
                <a:solidFill>
                  <a:srgbClr val="FFFFFF"/>
                </a:solidFill>
              </a:rPr>
              <a:t>Text in here</a:t>
            </a:r>
          </a:p>
        </p:txBody>
      </p:sp>
      <p:sp>
        <p:nvSpPr>
          <p:cNvPr id="17" name="Text Box 18"/>
          <p:cNvSpPr txBox="1">
            <a:spLocks noChangeArrowheads="1"/>
          </p:cNvSpPr>
          <p:nvPr/>
        </p:nvSpPr>
        <p:spPr bwMode="white">
          <a:xfrm>
            <a:off x="839761" y="1847838"/>
            <a:ext cx="1393825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>
                <a:solidFill>
                  <a:srgbClr val="FFFFFF"/>
                </a:solidFill>
              </a:rPr>
              <a:t>Text in here</a:t>
            </a:r>
          </a:p>
        </p:txBody>
      </p:sp>
      <p:sp>
        <p:nvSpPr>
          <p:cNvPr id="18" name="Text Box 19"/>
          <p:cNvSpPr txBox="1">
            <a:spLocks noChangeArrowheads="1"/>
          </p:cNvSpPr>
          <p:nvPr/>
        </p:nvSpPr>
        <p:spPr bwMode="white">
          <a:xfrm>
            <a:off x="839761" y="2787638"/>
            <a:ext cx="1393825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>
                <a:solidFill>
                  <a:srgbClr val="FFFFFF"/>
                </a:solidFill>
              </a:rPr>
              <a:t>Text in here</a:t>
            </a:r>
          </a:p>
        </p:txBody>
      </p:sp>
      <p:sp>
        <p:nvSpPr>
          <p:cNvPr id="19" name="Rectangle 20"/>
          <p:cNvSpPr>
            <a:spLocks noChangeArrowheads="1"/>
          </p:cNvSpPr>
          <p:nvPr/>
        </p:nvSpPr>
        <p:spPr bwMode="auto">
          <a:xfrm>
            <a:off x="1736698" y="4837100"/>
            <a:ext cx="5808663" cy="7016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>
              <a:buClr>
                <a:srgbClr val="D7181F"/>
              </a:buClr>
              <a:buFont typeface="Wingdings" pitchFamily="2" charset="2"/>
              <a:buNone/>
            </a:pPr>
            <a:r>
              <a:rPr lang="en-US" sz="2000" b="1">
                <a:effectLst>
                  <a:outerShdw blurRad="38100" dist="38100" dir="2700000" algn="tl">
                    <a:srgbClr val="FFFFFF"/>
                  </a:outerShdw>
                </a:effectLst>
              </a:rPr>
              <a:t>ThemeGallery is a Design Digital Content &amp; Contents mall developed by Guild Design Inc.</a:t>
            </a:r>
          </a:p>
        </p:txBody>
      </p:sp>
    </p:spTree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ChangeArrowheads="1"/>
          </p:cNvSpPr>
          <p:nvPr/>
        </p:nvSpPr>
        <p:spPr bwMode="auto">
          <a:xfrm>
            <a:off x="4348147" y="3660771"/>
            <a:ext cx="4267200" cy="9334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120000"/>
              </a:lnSpc>
            </a:pPr>
            <a:r>
              <a:rPr lang="en-US" b="1">
                <a:solidFill>
                  <a:srgbClr val="D7181F"/>
                </a:solidFill>
              </a:rPr>
              <a:t>2. Describe contents for a Chart</a:t>
            </a:r>
            <a:r>
              <a:rPr lang="en-US" b="1">
                <a:solidFill>
                  <a:schemeClr val="tx2"/>
                </a:solidFill>
              </a:rPr>
              <a:t> </a:t>
            </a:r>
          </a:p>
          <a:p>
            <a:pPr>
              <a:lnSpc>
                <a:spcPct val="120000"/>
              </a:lnSpc>
            </a:pPr>
            <a:r>
              <a:rPr lang="en-US" sz="1400" b="1"/>
              <a:t>       Description of the company’s sub contents</a:t>
            </a:r>
          </a:p>
          <a:p>
            <a:pPr>
              <a:lnSpc>
                <a:spcPct val="120000"/>
              </a:lnSpc>
            </a:pPr>
            <a:r>
              <a:rPr lang="en-US" sz="1400" b="1"/>
              <a:t>       Description of the company’s sub contents</a:t>
            </a:r>
          </a:p>
        </p:txBody>
      </p:sp>
      <p:sp>
        <p:nvSpPr>
          <p:cNvPr id="3" name="Rectangle 4"/>
          <p:cNvSpPr>
            <a:spLocks noChangeArrowheads="1"/>
          </p:cNvSpPr>
          <p:nvPr/>
        </p:nvSpPr>
        <p:spPr bwMode="auto">
          <a:xfrm>
            <a:off x="4348147" y="2222496"/>
            <a:ext cx="4267200" cy="9334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120000"/>
              </a:lnSpc>
            </a:pPr>
            <a:r>
              <a:rPr lang="en-US" b="1">
                <a:solidFill>
                  <a:srgbClr val="D7181F"/>
                </a:solidFill>
              </a:rPr>
              <a:t>1. Describe contents for a Chart </a:t>
            </a:r>
          </a:p>
          <a:p>
            <a:pPr>
              <a:lnSpc>
                <a:spcPct val="120000"/>
              </a:lnSpc>
            </a:pPr>
            <a:r>
              <a:rPr lang="en-US" sz="1400" b="1"/>
              <a:t>       Description of the company’s sub contents</a:t>
            </a:r>
          </a:p>
          <a:p>
            <a:pPr>
              <a:lnSpc>
                <a:spcPct val="120000"/>
              </a:lnSpc>
            </a:pPr>
            <a:r>
              <a:rPr lang="en-US" sz="1400" b="1"/>
              <a:t>       Description of the company’s sub contents</a:t>
            </a:r>
          </a:p>
        </p:txBody>
      </p:sp>
      <p:sp>
        <p:nvSpPr>
          <p:cNvPr id="4" name="Line 5"/>
          <p:cNvSpPr>
            <a:spLocks noChangeShapeType="1"/>
          </p:cNvSpPr>
          <p:nvPr/>
        </p:nvSpPr>
        <p:spPr bwMode="black">
          <a:xfrm>
            <a:off x="4348147" y="3432171"/>
            <a:ext cx="4419600" cy="0"/>
          </a:xfrm>
          <a:prstGeom prst="line">
            <a:avLst/>
          </a:prstGeom>
          <a:noFill/>
          <a:ln w="9525">
            <a:solidFill>
              <a:schemeClr val="tx2"/>
            </a:solidFill>
            <a:prstDash val="dash"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5" name="AutoShape 6"/>
          <p:cNvSpPr>
            <a:spLocks noChangeArrowheads="1"/>
          </p:cNvSpPr>
          <p:nvPr/>
        </p:nvSpPr>
        <p:spPr bwMode="gray">
          <a:xfrm rot="16200000" flipV="1">
            <a:off x="2653491" y="3764752"/>
            <a:ext cx="2125663" cy="727075"/>
          </a:xfrm>
          <a:prstGeom prst="cube">
            <a:avLst>
              <a:gd name="adj" fmla="val 23792"/>
            </a:avLst>
          </a:prstGeom>
          <a:gradFill rotWithShape="1">
            <a:gsLst>
              <a:gs pos="0">
                <a:schemeClr val="hlink">
                  <a:gamma/>
                  <a:shade val="46275"/>
                  <a:invGamma/>
                </a:schemeClr>
              </a:gs>
              <a:gs pos="100000">
                <a:schemeClr val="hlink">
                  <a:alpha val="70000"/>
                </a:schemeClr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6" name="AutoShape 7"/>
          <p:cNvSpPr>
            <a:spLocks noChangeArrowheads="1"/>
          </p:cNvSpPr>
          <p:nvPr/>
        </p:nvSpPr>
        <p:spPr bwMode="gray">
          <a:xfrm rot="16200000" flipV="1">
            <a:off x="3166253" y="2293140"/>
            <a:ext cx="1109663" cy="717550"/>
          </a:xfrm>
          <a:prstGeom prst="cube">
            <a:avLst>
              <a:gd name="adj" fmla="val 23792"/>
            </a:avLst>
          </a:prstGeom>
          <a:gradFill rotWithShape="1">
            <a:gsLst>
              <a:gs pos="0">
                <a:schemeClr val="accent2">
                  <a:gamma/>
                  <a:shade val="46275"/>
                  <a:invGamma/>
                </a:schemeClr>
              </a:gs>
              <a:gs pos="100000">
                <a:schemeClr val="accent2">
                  <a:alpha val="70000"/>
                </a:schemeClr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7" name="AutoShape 8"/>
          <p:cNvSpPr>
            <a:spLocks noChangeArrowheads="1"/>
          </p:cNvSpPr>
          <p:nvPr/>
        </p:nvSpPr>
        <p:spPr bwMode="gray">
          <a:xfrm rot="16200000" flipV="1">
            <a:off x="2004204" y="4012402"/>
            <a:ext cx="1631950" cy="725487"/>
          </a:xfrm>
          <a:prstGeom prst="cube">
            <a:avLst>
              <a:gd name="adj" fmla="val 23792"/>
            </a:avLst>
          </a:prstGeom>
          <a:gradFill rotWithShape="1">
            <a:gsLst>
              <a:gs pos="0">
                <a:schemeClr val="hlink">
                  <a:gamma/>
                  <a:shade val="46275"/>
                  <a:invGamma/>
                </a:schemeClr>
              </a:gs>
              <a:gs pos="100000">
                <a:schemeClr val="hlink">
                  <a:alpha val="70000"/>
                </a:schemeClr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8" name="AutoShape 9"/>
          <p:cNvSpPr>
            <a:spLocks noChangeArrowheads="1"/>
          </p:cNvSpPr>
          <p:nvPr/>
        </p:nvSpPr>
        <p:spPr bwMode="gray">
          <a:xfrm rot="16200000" flipV="1">
            <a:off x="2270110" y="2787646"/>
            <a:ext cx="1109662" cy="715962"/>
          </a:xfrm>
          <a:prstGeom prst="cube">
            <a:avLst>
              <a:gd name="adj" fmla="val 23792"/>
            </a:avLst>
          </a:prstGeom>
          <a:gradFill rotWithShape="1">
            <a:gsLst>
              <a:gs pos="0">
                <a:schemeClr val="accent2">
                  <a:gamma/>
                  <a:shade val="46275"/>
                  <a:invGamma/>
                </a:schemeClr>
              </a:gs>
              <a:gs pos="100000">
                <a:schemeClr val="accent2">
                  <a:alpha val="70000"/>
                </a:schemeClr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9" name="AutoShape 10"/>
          <p:cNvSpPr>
            <a:spLocks noChangeArrowheads="1"/>
          </p:cNvSpPr>
          <p:nvPr/>
        </p:nvSpPr>
        <p:spPr bwMode="gray">
          <a:xfrm rot="16200000" flipV="1">
            <a:off x="1326341" y="4272752"/>
            <a:ext cx="1160463" cy="727075"/>
          </a:xfrm>
          <a:prstGeom prst="cube">
            <a:avLst>
              <a:gd name="adj" fmla="val 23792"/>
            </a:avLst>
          </a:prstGeom>
          <a:gradFill rotWithShape="1">
            <a:gsLst>
              <a:gs pos="0">
                <a:schemeClr val="hlink">
                  <a:gamma/>
                  <a:shade val="46275"/>
                  <a:invGamma/>
                </a:schemeClr>
              </a:gs>
              <a:gs pos="100000">
                <a:schemeClr val="hlink">
                  <a:alpha val="70000"/>
                </a:schemeClr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0" name="AutoShape 11"/>
          <p:cNvSpPr>
            <a:spLocks noChangeArrowheads="1"/>
          </p:cNvSpPr>
          <p:nvPr/>
        </p:nvSpPr>
        <p:spPr bwMode="gray">
          <a:xfrm rot="16200000" flipV="1">
            <a:off x="1354915" y="3283740"/>
            <a:ext cx="1109663" cy="717550"/>
          </a:xfrm>
          <a:prstGeom prst="cube">
            <a:avLst>
              <a:gd name="adj" fmla="val 23792"/>
            </a:avLst>
          </a:prstGeom>
          <a:gradFill rotWithShape="1">
            <a:gsLst>
              <a:gs pos="0">
                <a:schemeClr val="accent2">
                  <a:gamma/>
                  <a:shade val="46275"/>
                  <a:invGamma/>
                </a:schemeClr>
              </a:gs>
              <a:gs pos="100000">
                <a:schemeClr val="accent2">
                  <a:alpha val="70000"/>
                </a:schemeClr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1" name="AutoShape 12"/>
          <p:cNvSpPr>
            <a:spLocks noChangeArrowheads="1"/>
          </p:cNvSpPr>
          <p:nvPr/>
        </p:nvSpPr>
        <p:spPr bwMode="gray">
          <a:xfrm rot="16200000" flipV="1">
            <a:off x="627047" y="4486271"/>
            <a:ext cx="735013" cy="725487"/>
          </a:xfrm>
          <a:prstGeom prst="cube">
            <a:avLst>
              <a:gd name="adj" fmla="val 23792"/>
            </a:avLst>
          </a:prstGeom>
          <a:gradFill rotWithShape="1">
            <a:gsLst>
              <a:gs pos="0">
                <a:schemeClr val="hlink">
                  <a:gamma/>
                  <a:shade val="46275"/>
                  <a:invGamma/>
                </a:schemeClr>
              </a:gs>
              <a:gs pos="100000">
                <a:schemeClr val="hlink">
                  <a:alpha val="70000"/>
                </a:schemeClr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2" name="AutoShape 13"/>
          <p:cNvSpPr>
            <a:spLocks noChangeArrowheads="1"/>
          </p:cNvSpPr>
          <p:nvPr/>
        </p:nvSpPr>
        <p:spPr bwMode="gray">
          <a:xfrm rot="16200000" flipV="1">
            <a:off x="442104" y="3710777"/>
            <a:ext cx="1109662" cy="717550"/>
          </a:xfrm>
          <a:prstGeom prst="cube">
            <a:avLst>
              <a:gd name="adj" fmla="val 23792"/>
            </a:avLst>
          </a:prstGeom>
          <a:gradFill rotWithShape="1">
            <a:gsLst>
              <a:gs pos="0">
                <a:schemeClr val="accent2">
                  <a:gamma/>
                  <a:shade val="46275"/>
                  <a:invGamma/>
                </a:schemeClr>
              </a:gs>
              <a:gs pos="100000">
                <a:schemeClr val="accent2">
                  <a:alpha val="70000"/>
                </a:schemeClr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3" name="Freeform 14"/>
          <p:cNvSpPr>
            <a:spLocks/>
          </p:cNvSpPr>
          <p:nvPr/>
        </p:nvSpPr>
        <p:spPr bwMode="gray">
          <a:xfrm flipH="1">
            <a:off x="812785" y="2676521"/>
            <a:ext cx="3022600" cy="2432050"/>
          </a:xfrm>
          <a:custGeom>
            <a:avLst/>
            <a:gdLst/>
            <a:ahLst/>
            <a:cxnLst>
              <a:cxn ang="0">
                <a:pos x="120" y="288"/>
              </a:cxn>
              <a:cxn ang="0">
                <a:pos x="546" y="945"/>
              </a:cxn>
              <a:cxn ang="0">
                <a:pos x="1257" y="972"/>
              </a:cxn>
              <a:cxn ang="0">
                <a:pos x="1755" y="1413"/>
              </a:cxn>
              <a:cxn ang="0">
                <a:pos x="1287" y="924"/>
              </a:cxn>
              <a:cxn ang="0">
                <a:pos x="600" y="867"/>
              </a:cxn>
              <a:cxn ang="0">
                <a:pos x="237" y="210"/>
              </a:cxn>
              <a:cxn ang="0">
                <a:pos x="354" y="129"/>
              </a:cxn>
              <a:cxn ang="0">
                <a:pos x="6" y="0"/>
              </a:cxn>
              <a:cxn ang="0">
                <a:pos x="0" y="393"/>
              </a:cxn>
              <a:cxn ang="0">
                <a:pos x="120" y="288"/>
              </a:cxn>
            </a:cxnLst>
            <a:rect l="0" t="0" r="r" b="b"/>
            <a:pathLst>
              <a:path w="1755" h="1413">
                <a:moveTo>
                  <a:pt x="120" y="288"/>
                </a:moveTo>
                <a:lnTo>
                  <a:pt x="546" y="945"/>
                </a:lnTo>
                <a:lnTo>
                  <a:pt x="1257" y="972"/>
                </a:lnTo>
                <a:lnTo>
                  <a:pt x="1755" y="1413"/>
                </a:lnTo>
                <a:lnTo>
                  <a:pt x="1287" y="924"/>
                </a:lnTo>
                <a:lnTo>
                  <a:pt x="600" y="867"/>
                </a:lnTo>
                <a:lnTo>
                  <a:pt x="237" y="210"/>
                </a:lnTo>
                <a:lnTo>
                  <a:pt x="354" y="129"/>
                </a:lnTo>
                <a:lnTo>
                  <a:pt x="6" y="0"/>
                </a:lnTo>
                <a:lnTo>
                  <a:pt x="0" y="393"/>
                </a:lnTo>
                <a:lnTo>
                  <a:pt x="120" y="288"/>
                </a:lnTo>
                <a:close/>
              </a:path>
            </a:pathLst>
          </a:custGeom>
          <a:solidFill>
            <a:schemeClr val="tx2">
              <a:alpha val="30000"/>
            </a:schemeClr>
          </a:solidFill>
          <a:ln w="9525" cap="flat" cmpd="sng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4" name="Rectangle 15"/>
          <p:cNvSpPr>
            <a:spLocks noChangeArrowheads="1"/>
          </p:cNvSpPr>
          <p:nvPr/>
        </p:nvSpPr>
        <p:spPr bwMode="gray">
          <a:xfrm>
            <a:off x="715947" y="3230558"/>
            <a:ext cx="654050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b="1">
                <a:solidFill>
                  <a:srgbClr val="1C1C1C"/>
                </a:solidFill>
              </a:rPr>
              <a:t>Title</a:t>
            </a:r>
          </a:p>
        </p:txBody>
      </p:sp>
      <p:sp>
        <p:nvSpPr>
          <p:cNvPr id="15" name="Rectangle 16"/>
          <p:cNvSpPr>
            <a:spLocks noChangeArrowheads="1"/>
          </p:cNvSpPr>
          <p:nvPr/>
        </p:nvSpPr>
        <p:spPr bwMode="gray">
          <a:xfrm>
            <a:off x="1638285" y="2738433"/>
            <a:ext cx="654050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b="1">
                <a:solidFill>
                  <a:srgbClr val="1C1C1C"/>
                </a:solidFill>
              </a:rPr>
              <a:t>Title</a:t>
            </a:r>
          </a:p>
        </p:txBody>
      </p:sp>
      <p:sp>
        <p:nvSpPr>
          <p:cNvPr id="16" name="Rectangle 17"/>
          <p:cNvSpPr>
            <a:spLocks noChangeArrowheads="1"/>
          </p:cNvSpPr>
          <p:nvPr/>
        </p:nvSpPr>
        <p:spPr bwMode="gray">
          <a:xfrm>
            <a:off x="2560622" y="2238371"/>
            <a:ext cx="654050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b="1">
                <a:solidFill>
                  <a:srgbClr val="1C1C1C"/>
                </a:solidFill>
              </a:rPr>
              <a:t>Title</a:t>
            </a:r>
          </a:p>
        </p:txBody>
      </p:sp>
      <p:sp>
        <p:nvSpPr>
          <p:cNvPr id="17" name="Rectangle 18"/>
          <p:cNvSpPr>
            <a:spLocks noChangeArrowheads="1"/>
          </p:cNvSpPr>
          <p:nvPr/>
        </p:nvSpPr>
        <p:spPr bwMode="gray">
          <a:xfrm>
            <a:off x="3465497" y="1754183"/>
            <a:ext cx="654050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b="1">
                <a:solidFill>
                  <a:srgbClr val="1C1C1C"/>
                </a:solidFill>
              </a:rPr>
              <a:t>Title</a:t>
            </a:r>
          </a:p>
        </p:txBody>
      </p:sp>
      <p:sp>
        <p:nvSpPr>
          <p:cNvPr id="18" name="AutoShape 19"/>
          <p:cNvSpPr>
            <a:spLocks noChangeArrowheads="1"/>
          </p:cNvSpPr>
          <p:nvPr/>
        </p:nvSpPr>
        <p:spPr bwMode="gray">
          <a:xfrm>
            <a:off x="865172" y="5419721"/>
            <a:ext cx="2930525" cy="452437"/>
          </a:xfrm>
          <a:prstGeom prst="roundRect">
            <a:avLst>
              <a:gd name="adj" fmla="val 50000"/>
            </a:avLst>
          </a:prstGeom>
          <a:solidFill>
            <a:srgbClr val="333399"/>
          </a:solidFill>
          <a:ln w="28575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9" name="Rectangle 20"/>
          <p:cNvSpPr>
            <a:spLocks noChangeArrowheads="1"/>
          </p:cNvSpPr>
          <p:nvPr/>
        </p:nvSpPr>
        <p:spPr bwMode="gray">
          <a:xfrm>
            <a:off x="1228710" y="5464171"/>
            <a:ext cx="2339975" cy="3968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sz="2000" b="1">
                <a:solidFill>
                  <a:srgbClr val="FFFFFF"/>
                </a:solidFill>
              </a:rPr>
              <a:t>Chart Title in here</a:t>
            </a:r>
          </a:p>
        </p:txBody>
      </p:sp>
      <p:sp>
        <p:nvSpPr>
          <p:cNvPr id="20" name="Text Box 21"/>
          <p:cNvSpPr txBox="1">
            <a:spLocks noChangeArrowheads="1"/>
          </p:cNvSpPr>
          <p:nvPr/>
        </p:nvSpPr>
        <p:spPr bwMode="gray">
          <a:xfrm>
            <a:off x="601647" y="3741733"/>
            <a:ext cx="638175" cy="7302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lang="en-US" sz="1400">
                <a:solidFill>
                  <a:srgbClr val="EAEAEA"/>
                </a:solidFill>
              </a:rPr>
              <a:t>text in here</a:t>
            </a:r>
          </a:p>
        </p:txBody>
      </p:sp>
      <p:sp>
        <p:nvSpPr>
          <p:cNvPr id="21" name="Text Box 22"/>
          <p:cNvSpPr txBox="1">
            <a:spLocks noChangeArrowheads="1"/>
          </p:cNvSpPr>
          <p:nvPr/>
        </p:nvSpPr>
        <p:spPr bwMode="gray">
          <a:xfrm>
            <a:off x="1516047" y="3252783"/>
            <a:ext cx="638175" cy="7302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lang="en-US" sz="1400">
                <a:solidFill>
                  <a:srgbClr val="EAEAEA"/>
                </a:solidFill>
              </a:rPr>
              <a:t>text in here</a:t>
            </a:r>
          </a:p>
        </p:txBody>
      </p:sp>
      <p:sp>
        <p:nvSpPr>
          <p:cNvPr id="22" name="Text Box 23"/>
          <p:cNvSpPr txBox="1">
            <a:spLocks noChangeArrowheads="1"/>
          </p:cNvSpPr>
          <p:nvPr/>
        </p:nvSpPr>
        <p:spPr bwMode="gray">
          <a:xfrm>
            <a:off x="2428860" y="2786058"/>
            <a:ext cx="639762" cy="7302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lang="en-US" sz="1400">
                <a:solidFill>
                  <a:srgbClr val="EAEAEA"/>
                </a:solidFill>
              </a:rPr>
              <a:t>text in here</a:t>
            </a:r>
          </a:p>
        </p:txBody>
      </p:sp>
      <p:sp>
        <p:nvSpPr>
          <p:cNvPr id="23" name="Text Box 24"/>
          <p:cNvSpPr txBox="1">
            <a:spLocks noChangeArrowheads="1"/>
          </p:cNvSpPr>
          <p:nvPr/>
        </p:nvSpPr>
        <p:spPr bwMode="gray">
          <a:xfrm>
            <a:off x="3308335" y="2281233"/>
            <a:ext cx="638175" cy="7302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lang="en-US" sz="1400">
                <a:solidFill>
                  <a:srgbClr val="EAEAEA"/>
                </a:solidFill>
              </a:rPr>
              <a:t>text in here</a:t>
            </a:r>
          </a:p>
        </p:txBody>
      </p:sp>
    </p:spTree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5081559" y="2368550"/>
            <a:ext cx="3343275" cy="3343275"/>
            <a:chOff x="3217" y="1371"/>
            <a:chExt cx="2106" cy="2106"/>
          </a:xfrm>
        </p:grpSpPr>
        <p:sp>
          <p:nvSpPr>
            <p:cNvPr id="3" name="AutoShape 4"/>
            <p:cNvSpPr>
              <a:spLocks noChangeArrowheads="1"/>
            </p:cNvSpPr>
            <p:nvPr/>
          </p:nvSpPr>
          <p:spPr bwMode="gray">
            <a:xfrm rot="-5545250">
              <a:off x="3217" y="1371"/>
              <a:ext cx="2106" cy="2106"/>
            </a:xfrm>
            <a:custGeom>
              <a:avLst/>
              <a:gdLst>
                <a:gd name="G0" fmla="+- 0 0 0"/>
                <a:gd name="G1" fmla="+- -3915913 0 0"/>
                <a:gd name="G2" fmla="+- 0 0 -3915913"/>
                <a:gd name="G3" fmla="+- 10800 0 0"/>
                <a:gd name="G4" fmla="+- 0 0 0"/>
                <a:gd name="T0" fmla="*/ 360 256 1"/>
                <a:gd name="T1" fmla="*/ 0 256 1"/>
                <a:gd name="G5" fmla="+- G2 T0 T1"/>
                <a:gd name="G6" fmla="?: G2 G2 G5"/>
                <a:gd name="G7" fmla="+- 0 0 G6"/>
                <a:gd name="G8" fmla="+- 7330 0 0"/>
                <a:gd name="G9" fmla="+- 0 0 -3915913"/>
                <a:gd name="G10" fmla="+- 7330 0 2700"/>
                <a:gd name="G11" fmla="cos G10 0"/>
                <a:gd name="G12" fmla="sin G10 0"/>
                <a:gd name="G13" fmla="cos 13500 0"/>
                <a:gd name="G14" fmla="sin 13500 0"/>
                <a:gd name="G15" fmla="+- G11 10800 0"/>
                <a:gd name="G16" fmla="+- G12 10800 0"/>
                <a:gd name="G17" fmla="+- G13 10800 0"/>
                <a:gd name="G18" fmla="+- G14 10800 0"/>
                <a:gd name="G19" fmla="*/ 7330 1 2"/>
                <a:gd name="G20" fmla="+- G19 5400 0"/>
                <a:gd name="G21" fmla="cos G20 0"/>
                <a:gd name="G22" fmla="sin G20 0"/>
                <a:gd name="G23" fmla="+- G21 10800 0"/>
                <a:gd name="G24" fmla="+- G12 G23 G22"/>
                <a:gd name="G25" fmla="+- G22 G23 G11"/>
                <a:gd name="G26" fmla="cos 10800 0"/>
                <a:gd name="G27" fmla="sin 10800 0"/>
                <a:gd name="G28" fmla="cos 7330 0"/>
                <a:gd name="G29" fmla="sin 7330 0"/>
                <a:gd name="G30" fmla="+- G26 10800 0"/>
                <a:gd name="G31" fmla="+- G27 10800 0"/>
                <a:gd name="G32" fmla="+- G28 10800 0"/>
                <a:gd name="G33" fmla="+- G29 10800 0"/>
                <a:gd name="G34" fmla="+- G19 5400 0"/>
                <a:gd name="G35" fmla="cos G34 -3915913"/>
                <a:gd name="G36" fmla="sin G34 -3915913"/>
                <a:gd name="G37" fmla="+/ -3915913 0 2"/>
                <a:gd name="T2" fmla="*/ 180 256 1"/>
                <a:gd name="T3" fmla="*/ 0 256 1"/>
                <a:gd name="G38" fmla="+- G37 T2 T3"/>
                <a:gd name="G39" fmla="?: G2 G37 G38"/>
                <a:gd name="G40" fmla="cos 10800 G39"/>
                <a:gd name="G41" fmla="sin 10800 G39"/>
                <a:gd name="G42" fmla="cos 7330 G39"/>
                <a:gd name="G43" fmla="sin 7330 G39"/>
                <a:gd name="G44" fmla="+- G40 10800 0"/>
                <a:gd name="G45" fmla="+- G41 10800 0"/>
                <a:gd name="G46" fmla="+- G42 10800 0"/>
                <a:gd name="G47" fmla="+- G43 10800 0"/>
                <a:gd name="G48" fmla="+- G35 10800 0"/>
                <a:gd name="G49" fmla="+- G36 10800 0"/>
                <a:gd name="T4" fmla="*/ 20164 w 21600"/>
                <a:gd name="T5" fmla="*/ 5420 h 21600"/>
                <a:gd name="T6" fmla="*/ 15366 w 21600"/>
                <a:gd name="T7" fmla="*/ 2969 h 21600"/>
                <a:gd name="T8" fmla="*/ 17155 w 21600"/>
                <a:gd name="T9" fmla="*/ 7148 h 21600"/>
                <a:gd name="T10" fmla="*/ 24300 w 21600"/>
                <a:gd name="T11" fmla="*/ 10800 h 21600"/>
                <a:gd name="T12" fmla="*/ 19865 w 21600"/>
                <a:gd name="T13" fmla="*/ 15235 h 21600"/>
                <a:gd name="T14" fmla="*/ 15430 w 21600"/>
                <a:gd name="T15" fmla="*/ 10800 h 21600"/>
                <a:gd name="T16" fmla="*/ 3163 w 21600"/>
                <a:gd name="T17" fmla="*/ 3163 h 21600"/>
                <a:gd name="T18" fmla="*/ 18437 w 21600"/>
                <a:gd name="T19" fmla="*/ 18437 h 21600"/>
              </a:gdLst>
              <a:ahLst/>
              <a:cxnLst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8130" y="10800"/>
                  </a:moveTo>
                  <a:cubicBezTo>
                    <a:pt x="18130" y="8192"/>
                    <a:pt x="16744" y="5781"/>
                    <a:pt x="14492" y="4467"/>
                  </a:cubicBezTo>
                  <a:lnTo>
                    <a:pt x="16240" y="1470"/>
                  </a:lnTo>
                  <a:cubicBezTo>
                    <a:pt x="19559" y="3405"/>
                    <a:pt x="21599" y="6958"/>
                    <a:pt x="21600" y="10799"/>
                  </a:cubicBezTo>
                  <a:lnTo>
                    <a:pt x="21600" y="10800"/>
                  </a:lnTo>
                  <a:lnTo>
                    <a:pt x="24300" y="10800"/>
                  </a:lnTo>
                  <a:lnTo>
                    <a:pt x="19865" y="15235"/>
                  </a:lnTo>
                  <a:lnTo>
                    <a:pt x="15430" y="10800"/>
                  </a:lnTo>
                  <a:lnTo>
                    <a:pt x="18130" y="10800"/>
                  </a:lnTo>
                  <a:close/>
                </a:path>
              </a:pathLst>
            </a:custGeom>
            <a:gradFill rotWithShape="1">
              <a:gsLst>
                <a:gs pos="0">
                  <a:schemeClr val="accent1">
                    <a:gamma/>
                    <a:shade val="60392"/>
                    <a:invGamma/>
                  </a:schemeClr>
                </a:gs>
                <a:gs pos="50000">
                  <a:schemeClr val="accent1"/>
                </a:gs>
                <a:gs pos="100000">
                  <a:schemeClr val="accent1">
                    <a:gamma/>
                    <a:shade val="60392"/>
                    <a:invGamma/>
                  </a:schemeClr>
                </a:gs>
              </a:gsLst>
              <a:lin ang="2700000" scaled="1"/>
            </a:gradFill>
            <a:ln w="9525">
              <a:noFill/>
              <a:miter lim="800000"/>
              <a:headEnd/>
              <a:tailEnd/>
            </a:ln>
            <a:effectLst/>
            <a:scene3d>
              <a:camera prst="legacyPerspectiveBottomRight">
                <a:rot lat="20699999" lon="1500000" rev="0"/>
              </a:camera>
              <a:lightRig rig="legacyHarsh3" dir="b"/>
            </a:scene3d>
            <a:sp3d extrusionH="290500" prstMaterial="legacyMetal">
              <a:bevelT w="13500" h="13500" prst="angle"/>
              <a:bevelB w="13500" h="13500" prst="angle"/>
              <a:extrusionClr>
                <a:schemeClr val="accent1"/>
              </a:extrusionClr>
            </a:sp3d>
          </p:spPr>
          <p:txBody>
            <a:bodyPr wrap="none" anchor="ctr">
              <a:flatTx/>
            </a:bodyPr>
            <a:lstStyle/>
            <a:p>
              <a:endParaRPr lang="ru-RU"/>
            </a:p>
          </p:txBody>
        </p:sp>
        <p:sp>
          <p:nvSpPr>
            <p:cNvPr id="4" name="AutoShape 5"/>
            <p:cNvSpPr>
              <a:spLocks noChangeArrowheads="1"/>
            </p:cNvSpPr>
            <p:nvPr/>
          </p:nvSpPr>
          <p:spPr bwMode="gray">
            <a:xfrm rot="10800000">
              <a:off x="3217" y="1371"/>
              <a:ext cx="2106" cy="2106"/>
            </a:xfrm>
            <a:custGeom>
              <a:avLst/>
              <a:gdLst>
                <a:gd name="G0" fmla="+- 365983 0 0"/>
                <a:gd name="G1" fmla="+- -3923966 0 0"/>
                <a:gd name="G2" fmla="+- 365983 0 -3923966"/>
                <a:gd name="G3" fmla="+- 10800 0 0"/>
                <a:gd name="G4" fmla="+- 0 0 365983"/>
                <a:gd name="T0" fmla="*/ 360 256 1"/>
                <a:gd name="T1" fmla="*/ 0 256 1"/>
                <a:gd name="G5" fmla="+- G2 T0 T1"/>
                <a:gd name="G6" fmla="?: G2 G2 G5"/>
                <a:gd name="G7" fmla="+- 0 0 G6"/>
                <a:gd name="G8" fmla="+- 7367 0 0"/>
                <a:gd name="G9" fmla="+- 0 0 -3923966"/>
                <a:gd name="G10" fmla="+- 7367 0 2700"/>
                <a:gd name="G11" fmla="cos G10 365983"/>
                <a:gd name="G12" fmla="sin G10 365983"/>
                <a:gd name="G13" fmla="cos 13500 365983"/>
                <a:gd name="G14" fmla="sin 13500 365983"/>
                <a:gd name="G15" fmla="+- G11 10800 0"/>
                <a:gd name="G16" fmla="+- G12 10800 0"/>
                <a:gd name="G17" fmla="+- G13 10800 0"/>
                <a:gd name="G18" fmla="+- G14 10800 0"/>
                <a:gd name="G19" fmla="*/ 7367 1 2"/>
                <a:gd name="G20" fmla="+- G19 5400 0"/>
                <a:gd name="G21" fmla="cos G20 365983"/>
                <a:gd name="G22" fmla="sin G20 365983"/>
                <a:gd name="G23" fmla="+- G21 10800 0"/>
                <a:gd name="G24" fmla="+- G12 G23 G22"/>
                <a:gd name="G25" fmla="+- G22 G23 G11"/>
                <a:gd name="G26" fmla="cos 10800 365983"/>
                <a:gd name="G27" fmla="sin 10800 365983"/>
                <a:gd name="G28" fmla="cos 7367 365983"/>
                <a:gd name="G29" fmla="sin 7367 365983"/>
                <a:gd name="G30" fmla="+- G26 10800 0"/>
                <a:gd name="G31" fmla="+- G27 10800 0"/>
                <a:gd name="G32" fmla="+- G28 10800 0"/>
                <a:gd name="G33" fmla="+- G29 10800 0"/>
                <a:gd name="G34" fmla="+- G19 5400 0"/>
                <a:gd name="G35" fmla="cos G34 -3923966"/>
                <a:gd name="G36" fmla="sin G34 -3923966"/>
                <a:gd name="G37" fmla="+/ -3923966 365983 2"/>
                <a:gd name="T2" fmla="*/ 180 256 1"/>
                <a:gd name="T3" fmla="*/ 0 256 1"/>
                <a:gd name="G38" fmla="+- G37 T2 T3"/>
                <a:gd name="G39" fmla="?: G2 G37 G38"/>
                <a:gd name="G40" fmla="cos 10800 G39"/>
                <a:gd name="G41" fmla="sin 10800 G39"/>
                <a:gd name="G42" fmla="cos 7367 G39"/>
                <a:gd name="G43" fmla="sin 7367 G39"/>
                <a:gd name="G44" fmla="+- G40 10800 0"/>
                <a:gd name="G45" fmla="+- G41 10800 0"/>
                <a:gd name="G46" fmla="+- G42 10800 0"/>
                <a:gd name="G47" fmla="+- G43 10800 0"/>
                <a:gd name="G48" fmla="+- G35 10800 0"/>
                <a:gd name="G49" fmla="+- G36 10800 0"/>
                <a:gd name="T4" fmla="*/ 20410 w 21600"/>
                <a:gd name="T5" fmla="*/ 5872 h 21600"/>
                <a:gd name="T6" fmla="*/ 15359 w 21600"/>
                <a:gd name="T7" fmla="*/ 2942 h 21600"/>
                <a:gd name="T8" fmla="*/ 17355 w 21600"/>
                <a:gd name="T9" fmla="*/ 7438 h 21600"/>
                <a:gd name="T10" fmla="*/ 24235 w 21600"/>
                <a:gd name="T11" fmla="*/ 12113 h 21600"/>
                <a:gd name="T12" fmla="*/ 19411 w 21600"/>
                <a:gd name="T13" fmla="*/ 16079 h 21600"/>
                <a:gd name="T14" fmla="*/ 15444 w 21600"/>
                <a:gd name="T15" fmla="*/ 11254 h 21600"/>
                <a:gd name="T16" fmla="*/ 3163 w 21600"/>
                <a:gd name="T17" fmla="*/ 3163 h 21600"/>
                <a:gd name="T18" fmla="*/ 18437 w 21600"/>
                <a:gd name="T19" fmla="*/ 18437 h 21600"/>
              </a:gdLst>
              <a:ahLst/>
              <a:cxnLst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8132" y="11516"/>
                  </a:moveTo>
                  <a:cubicBezTo>
                    <a:pt x="18155" y="11278"/>
                    <a:pt x="18167" y="11039"/>
                    <a:pt x="18167" y="10800"/>
                  </a:cubicBezTo>
                  <a:cubicBezTo>
                    <a:pt x="18167" y="8173"/>
                    <a:pt x="16768" y="5746"/>
                    <a:pt x="14497" y="4428"/>
                  </a:cubicBezTo>
                  <a:lnTo>
                    <a:pt x="16220" y="1458"/>
                  </a:lnTo>
                  <a:cubicBezTo>
                    <a:pt x="19550" y="3391"/>
                    <a:pt x="21600" y="6949"/>
                    <a:pt x="21600" y="10800"/>
                  </a:cubicBezTo>
                  <a:cubicBezTo>
                    <a:pt x="21600" y="11150"/>
                    <a:pt x="21582" y="11501"/>
                    <a:pt x="21548" y="11850"/>
                  </a:cubicBezTo>
                  <a:lnTo>
                    <a:pt x="24235" y="12113"/>
                  </a:lnTo>
                  <a:lnTo>
                    <a:pt x="19411" y="16079"/>
                  </a:lnTo>
                  <a:lnTo>
                    <a:pt x="15444" y="11254"/>
                  </a:lnTo>
                  <a:lnTo>
                    <a:pt x="18132" y="11516"/>
                  </a:lnTo>
                  <a:close/>
                </a:path>
              </a:pathLst>
            </a:custGeom>
            <a:gradFill rotWithShape="1">
              <a:gsLst>
                <a:gs pos="0">
                  <a:schemeClr val="folHlink">
                    <a:gamma/>
                    <a:shade val="60392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60392"/>
                    <a:invGamma/>
                  </a:schemeClr>
                </a:gs>
              </a:gsLst>
              <a:lin ang="2700000" scaled="1"/>
            </a:gradFill>
            <a:ln w="9525">
              <a:noFill/>
              <a:miter lim="800000"/>
              <a:headEnd/>
              <a:tailEnd/>
            </a:ln>
            <a:effectLst/>
            <a:scene3d>
              <a:camera prst="legacyPerspectiveBottomRight">
                <a:rot lat="20999999" lon="1500000" rev="0"/>
              </a:camera>
              <a:lightRig rig="legacyHarsh3" dir="b"/>
            </a:scene3d>
            <a:sp3d extrusionH="290500" prstMaterial="legacyMetal">
              <a:bevelT w="13500" h="13500" prst="angle"/>
              <a:bevelB w="13500" h="13500" prst="angle"/>
              <a:extrusionClr>
                <a:schemeClr val="folHlink"/>
              </a:extrusionClr>
            </a:sp3d>
          </p:spPr>
          <p:txBody>
            <a:bodyPr wrap="none" anchor="ctr">
              <a:flatTx/>
            </a:bodyPr>
            <a:lstStyle/>
            <a:p>
              <a:endParaRPr lang="ru-RU"/>
            </a:p>
          </p:txBody>
        </p:sp>
        <p:sp>
          <p:nvSpPr>
            <p:cNvPr id="5" name="AutoShape 6"/>
            <p:cNvSpPr>
              <a:spLocks noChangeArrowheads="1"/>
            </p:cNvSpPr>
            <p:nvPr/>
          </p:nvSpPr>
          <p:spPr bwMode="gray">
            <a:xfrm rot="5400000">
              <a:off x="3217" y="1371"/>
              <a:ext cx="2106" cy="2106"/>
            </a:xfrm>
            <a:custGeom>
              <a:avLst/>
              <a:gdLst>
                <a:gd name="G0" fmla="+- 0 0 0"/>
                <a:gd name="G1" fmla="+- -3863678 0 0"/>
                <a:gd name="G2" fmla="+- 0 0 -3863678"/>
                <a:gd name="G3" fmla="+- 10800 0 0"/>
                <a:gd name="G4" fmla="+- 0 0 0"/>
                <a:gd name="T0" fmla="*/ 360 256 1"/>
                <a:gd name="T1" fmla="*/ 0 256 1"/>
                <a:gd name="G5" fmla="+- G2 T0 T1"/>
                <a:gd name="G6" fmla="?: G2 G2 G5"/>
                <a:gd name="G7" fmla="+- 0 0 G6"/>
                <a:gd name="G8" fmla="+- 7330 0 0"/>
                <a:gd name="G9" fmla="+- 0 0 -3863678"/>
                <a:gd name="G10" fmla="+- 7330 0 2700"/>
                <a:gd name="G11" fmla="cos G10 0"/>
                <a:gd name="G12" fmla="sin G10 0"/>
                <a:gd name="G13" fmla="cos 13500 0"/>
                <a:gd name="G14" fmla="sin 13500 0"/>
                <a:gd name="G15" fmla="+- G11 10800 0"/>
                <a:gd name="G16" fmla="+- G12 10800 0"/>
                <a:gd name="G17" fmla="+- G13 10800 0"/>
                <a:gd name="G18" fmla="+- G14 10800 0"/>
                <a:gd name="G19" fmla="*/ 7330 1 2"/>
                <a:gd name="G20" fmla="+- G19 5400 0"/>
                <a:gd name="G21" fmla="cos G20 0"/>
                <a:gd name="G22" fmla="sin G20 0"/>
                <a:gd name="G23" fmla="+- G21 10800 0"/>
                <a:gd name="G24" fmla="+- G12 G23 G22"/>
                <a:gd name="G25" fmla="+- G22 G23 G11"/>
                <a:gd name="G26" fmla="cos 10800 0"/>
                <a:gd name="G27" fmla="sin 10800 0"/>
                <a:gd name="G28" fmla="cos 7330 0"/>
                <a:gd name="G29" fmla="sin 7330 0"/>
                <a:gd name="G30" fmla="+- G26 10800 0"/>
                <a:gd name="G31" fmla="+- G27 10800 0"/>
                <a:gd name="G32" fmla="+- G28 10800 0"/>
                <a:gd name="G33" fmla="+- G29 10800 0"/>
                <a:gd name="G34" fmla="+- G19 5400 0"/>
                <a:gd name="G35" fmla="cos G34 -3863678"/>
                <a:gd name="G36" fmla="sin G34 -3863678"/>
                <a:gd name="G37" fmla="+/ -3863678 0 2"/>
                <a:gd name="T2" fmla="*/ 180 256 1"/>
                <a:gd name="T3" fmla="*/ 0 256 1"/>
                <a:gd name="G38" fmla="+- G37 T2 T3"/>
                <a:gd name="G39" fmla="?: G2 G37 G38"/>
                <a:gd name="G40" fmla="cos 10800 G39"/>
                <a:gd name="G41" fmla="sin 10800 G39"/>
                <a:gd name="G42" fmla="cos 7330 G39"/>
                <a:gd name="G43" fmla="sin 7330 G39"/>
                <a:gd name="G44" fmla="+- G40 10800 0"/>
                <a:gd name="G45" fmla="+- G41 10800 0"/>
                <a:gd name="G46" fmla="+- G42 10800 0"/>
                <a:gd name="G47" fmla="+- G43 10800 0"/>
                <a:gd name="G48" fmla="+- G35 10800 0"/>
                <a:gd name="G49" fmla="+- G36 10800 0"/>
                <a:gd name="T4" fmla="*/ 20201 w 21600"/>
                <a:gd name="T5" fmla="*/ 5485 h 21600"/>
                <a:gd name="T6" fmla="*/ 15474 w 21600"/>
                <a:gd name="T7" fmla="*/ 3033 h 21600"/>
                <a:gd name="T8" fmla="*/ 17181 w 21600"/>
                <a:gd name="T9" fmla="*/ 7193 h 21600"/>
                <a:gd name="T10" fmla="*/ 24300 w 21600"/>
                <a:gd name="T11" fmla="*/ 10800 h 21600"/>
                <a:gd name="T12" fmla="*/ 19865 w 21600"/>
                <a:gd name="T13" fmla="*/ 15235 h 21600"/>
                <a:gd name="T14" fmla="*/ 15430 w 21600"/>
                <a:gd name="T15" fmla="*/ 10800 h 21600"/>
                <a:gd name="T16" fmla="*/ 3163 w 21600"/>
                <a:gd name="T17" fmla="*/ 3163 h 21600"/>
                <a:gd name="T18" fmla="*/ 18437 w 21600"/>
                <a:gd name="T19" fmla="*/ 18437 h 21600"/>
              </a:gdLst>
              <a:ahLst/>
              <a:cxnLst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8130" y="10800"/>
                  </a:moveTo>
                  <a:cubicBezTo>
                    <a:pt x="18130" y="8228"/>
                    <a:pt x="16782" y="5845"/>
                    <a:pt x="14580" y="4519"/>
                  </a:cubicBezTo>
                  <a:lnTo>
                    <a:pt x="16369" y="1546"/>
                  </a:lnTo>
                  <a:cubicBezTo>
                    <a:pt x="19615" y="3500"/>
                    <a:pt x="21599" y="7011"/>
                    <a:pt x="21600" y="10799"/>
                  </a:cubicBezTo>
                  <a:lnTo>
                    <a:pt x="21600" y="10800"/>
                  </a:lnTo>
                  <a:lnTo>
                    <a:pt x="24300" y="10800"/>
                  </a:lnTo>
                  <a:lnTo>
                    <a:pt x="19865" y="15235"/>
                  </a:lnTo>
                  <a:lnTo>
                    <a:pt x="15430" y="10800"/>
                  </a:lnTo>
                  <a:lnTo>
                    <a:pt x="18130" y="10800"/>
                  </a:lnTo>
                  <a:close/>
                </a:path>
              </a:pathLst>
            </a:custGeom>
            <a:gradFill rotWithShape="1">
              <a:gsLst>
                <a:gs pos="0">
                  <a:schemeClr val="hlink">
                    <a:gamma/>
                    <a:shade val="60392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60392"/>
                    <a:invGamma/>
                  </a:schemeClr>
                </a:gs>
              </a:gsLst>
              <a:lin ang="2700000" scaled="1"/>
            </a:gradFill>
            <a:ln w="9525">
              <a:noFill/>
              <a:miter lim="800000"/>
              <a:headEnd/>
              <a:tailEnd/>
            </a:ln>
            <a:effectLst/>
            <a:scene3d>
              <a:camera prst="legacyPerspectiveBottomRight">
                <a:rot lat="20999999" lon="1500000" rev="0"/>
              </a:camera>
              <a:lightRig rig="legacyHarsh3" dir="b"/>
            </a:scene3d>
            <a:sp3d extrusionH="290500" prstMaterial="legacyMetal">
              <a:bevelT w="13500" h="13500" prst="angle"/>
              <a:bevelB w="13500" h="13500" prst="angle"/>
              <a:extrusionClr>
                <a:schemeClr val="hlink"/>
              </a:extrusionClr>
            </a:sp3d>
          </p:spPr>
          <p:txBody>
            <a:bodyPr wrap="none" anchor="ctr">
              <a:flatTx/>
            </a:bodyPr>
            <a:lstStyle/>
            <a:p>
              <a:endParaRPr lang="ru-RU"/>
            </a:p>
          </p:txBody>
        </p:sp>
        <p:sp>
          <p:nvSpPr>
            <p:cNvPr id="6" name="AutoShape 7"/>
            <p:cNvSpPr>
              <a:spLocks noChangeArrowheads="1"/>
            </p:cNvSpPr>
            <p:nvPr/>
          </p:nvSpPr>
          <p:spPr bwMode="gray">
            <a:xfrm>
              <a:off x="3217" y="1371"/>
              <a:ext cx="2106" cy="2106"/>
            </a:xfrm>
            <a:custGeom>
              <a:avLst/>
              <a:gdLst>
                <a:gd name="G0" fmla="+- -68763 0 0"/>
                <a:gd name="G1" fmla="+- -3981460 0 0"/>
                <a:gd name="G2" fmla="+- -68763 0 -3981460"/>
                <a:gd name="G3" fmla="+- 10800 0 0"/>
                <a:gd name="G4" fmla="+- 0 0 -68763"/>
                <a:gd name="T0" fmla="*/ 360 256 1"/>
                <a:gd name="T1" fmla="*/ 0 256 1"/>
                <a:gd name="G5" fmla="+- G2 T0 T1"/>
                <a:gd name="G6" fmla="?: G2 G2 G5"/>
                <a:gd name="G7" fmla="+- 0 0 G6"/>
                <a:gd name="G8" fmla="+- 7263 0 0"/>
                <a:gd name="G9" fmla="+- 0 0 -3981460"/>
                <a:gd name="G10" fmla="+- 7263 0 2700"/>
                <a:gd name="G11" fmla="cos G10 -68763"/>
                <a:gd name="G12" fmla="sin G10 -68763"/>
                <a:gd name="G13" fmla="cos 13500 -68763"/>
                <a:gd name="G14" fmla="sin 13500 -68763"/>
                <a:gd name="G15" fmla="+- G11 10800 0"/>
                <a:gd name="G16" fmla="+- G12 10800 0"/>
                <a:gd name="G17" fmla="+- G13 10800 0"/>
                <a:gd name="G18" fmla="+- G14 10800 0"/>
                <a:gd name="G19" fmla="*/ 7263 1 2"/>
                <a:gd name="G20" fmla="+- G19 5400 0"/>
                <a:gd name="G21" fmla="cos G20 -68763"/>
                <a:gd name="G22" fmla="sin G20 -68763"/>
                <a:gd name="G23" fmla="+- G21 10800 0"/>
                <a:gd name="G24" fmla="+- G12 G23 G22"/>
                <a:gd name="G25" fmla="+- G22 G23 G11"/>
                <a:gd name="G26" fmla="cos 10800 -68763"/>
                <a:gd name="G27" fmla="sin 10800 -68763"/>
                <a:gd name="G28" fmla="cos 7263 -68763"/>
                <a:gd name="G29" fmla="sin 7263 -68763"/>
                <a:gd name="G30" fmla="+- G26 10800 0"/>
                <a:gd name="G31" fmla="+- G27 10800 0"/>
                <a:gd name="G32" fmla="+- G28 10800 0"/>
                <a:gd name="G33" fmla="+- G29 10800 0"/>
                <a:gd name="G34" fmla="+- G19 5400 0"/>
                <a:gd name="G35" fmla="cos G34 -3981460"/>
                <a:gd name="G36" fmla="sin G34 -3981460"/>
                <a:gd name="G37" fmla="+/ -3981460 -68763 2"/>
                <a:gd name="T2" fmla="*/ 180 256 1"/>
                <a:gd name="T3" fmla="*/ 0 256 1"/>
                <a:gd name="G38" fmla="+- G37 T2 T3"/>
                <a:gd name="G39" fmla="?: G2 G37 G38"/>
                <a:gd name="G40" fmla="cos 10800 G39"/>
                <a:gd name="G41" fmla="sin 10800 G39"/>
                <a:gd name="G42" fmla="cos 7263 G39"/>
                <a:gd name="G43" fmla="sin 7263 G39"/>
                <a:gd name="G44" fmla="+- G40 10800 0"/>
                <a:gd name="G45" fmla="+- G41 10800 0"/>
                <a:gd name="G46" fmla="+- G42 10800 0"/>
                <a:gd name="G47" fmla="+- G43 10800 0"/>
                <a:gd name="G48" fmla="+- G35 10800 0"/>
                <a:gd name="G49" fmla="+- G36 10800 0"/>
                <a:gd name="T4" fmla="*/ 20067 w 21600"/>
                <a:gd name="T5" fmla="*/ 5253 h 21600"/>
                <a:gd name="T6" fmla="*/ 15212 w 21600"/>
                <a:gd name="T7" fmla="*/ 2919 h 21600"/>
                <a:gd name="T8" fmla="*/ 17032 w 21600"/>
                <a:gd name="T9" fmla="*/ 7070 h 21600"/>
                <a:gd name="T10" fmla="*/ 24297 w 21600"/>
                <a:gd name="T11" fmla="*/ 10552 h 21600"/>
                <a:gd name="T12" fmla="*/ 19912 w 21600"/>
                <a:gd name="T13" fmla="*/ 15102 h 21600"/>
                <a:gd name="T14" fmla="*/ 15362 w 21600"/>
                <a:gd name="T15" fmla="*/ 10716 h 21600"/>
                <a:gd name="T16" fmla="*/ 3163 w 21600"/>
                <a:gd name="T17" fmla="*/ 3163 h 21600"/>
                <a:gd name="T18" fmla="*/ 18437 w 21600"/>
                <a:gd name="T19" fmla="*/ 18437 h 21600"/>
              </a:gdLst>
              <a:ahLst/>
              <a:cxnLst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8061" y="10667"/>
                  </a:moveTo>
                  <a:cubicBezTo>
                    <a:pt x="18014" y="8086"/>
                    <a:pt x="16600" y="5724"/>
                    <a:pt x="14348" y="4462"/>
                  </a:cubicBezTo>
                  <a:lnTo>
                    <a:pt x="16076" y="1376"/>
                  </a:lnTo>
                  <a:cubicBezTo>
                    <a:pt x="19425" y="3252"/>
                    <a:pt x="21527" y="6764"/>
                    <a:pt x="21598" y="10602"/>
                  </a:cubicBezTo>
                  <a:lnTo>
                    <a:pt x="24297" y="10552"/>
                  </a:lnTo>
                  <a:lnTo>
                    <a:pt x="19912" y="15102"/>
                  </a:lnTo>
                  <a:lnTo>
                    <a:pt x="15362" y="10716"/>
                  </a:lnTo>
                  <a:lnTo>
                    <a:pt x="18061" y="10667"/>
                  </a:lnTo>
                  <a:close/>
                </a:path>
              </a:pathLst>
            </a:custGeom>
            <a:gradFill rotWithShape="1">
              <a:gsLst>
                <a:gs pos="0">
                  <a:schemeClr val="accent2">
                    <a:gamma/>
                    <a:shade val="60392"/>
                    <a:invGamma/>
                  </a:schemeClr>
                </a:gs>
                <a:gs pos="50000">
                  <a:schemeClr val="accent2"/>
                </a:gs>
                <a:gs pos="100000">
                  <a:schemeClr val="accent2">
                    <a:gamma/>
                    <a:shade val="60392"/>
                    <a:invGamma/>
                  </a:schemeClr>
                </a:gs>
              </a:gsLst>
              <a:lin ang="2700000" scaled="1"/>
            </a:gradFill>
            <a:ln w="9525">
              <a:noFill/>
              <a:miter lim="800000"/>
              <a:headEnd/>
              <a:tailEnd/>
            </a:ln>
            <a:effectLst/>
            <a:scene3d>
              <a:camera prst="legacyPerspectiveBottomRight">
                <a:rot lat="20999999" lon="1500000" rev="0"/>
              </a:camera>
              <a:lightRig rig="legacyHarsh3" dir="b"/>
            </a:scene3d>
            <a:sp3d extrusionH="290500" prstMaterial="legacyMetal">
              <a:bevelT w="13500" h="13500" prst="angle"/>
              <a:bevelB w="13500" h="13500" prst="angle"/>
              <a:extrusionClr>
                <a:schemeClr val="accent2"/>
              </a:extrusionClr>
            </a:sp3d>
          </p:spPr>
          <p:txBody>
            <a:bodyPr wrap="none" anchor="ctr">
              <a:flatTx/>
            </a:bodyPr>
            <a:lstStyle/>
            <a:p>
              <a:endParaRPr lang="ru-RU"/>
            </a:p>
          </p:txBody>
        </p:sp>
      </p:grpSp>
      <p:sp>
        <p:nvSpPr>
          <p:cNvPr id="7" name="Text Box 8"/>
          <p:cNvSpPr txBox="1">
            <a:spLocks noChangeArrowheads="1"/>
          </p:cNvSpPr>
          <p:nvPr/>
        </p:nvSpPr>
        <p:spPr bwMode="gray">
          <a:xfrm>
            <a:off x="6038822" y="3790950"/>
            <a:ext cx="1479550" cy="8255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rgbClr val="080808"/>
                </a:solidFill>
              </a:rPr>
              <a:t>Description of the contents</a:t>
            </a:r>
          </a:p>
        </p:txBody>
      </p:sp>
      <p:pic>
        <p:nvPicPr>
          <p:cNvPr id="8" name="Picture 9" descr="1"/>
          <p:cNvPicPr>
            <a:picLocks noChangeAspect="1" noChangeArrowheads="1"/>
          </p:cNvPicPr>
          <p:nvPr/>
        </p:nvPicPr>
        <p:blipFill>
          <a:blip r:embed="rId2" cstate="print">
            <a:lum bright="-18000" contrast="18000"/>
          </a:blip>
          <a:srcRect/>
          <a:stretch>
            <a:fillRect/>
          </a:stretch>
        </p:blipFill>
        <p:spPr bwMode="gray">
          <a:xfrm>
            <a:off x="500034" y="3429000"/>
            <a:ext cx="5800725" cy="962025"/>
          </a:xfrm>
          <a:prstGeom prst="rect">
            <a:avLst/>
          </a:prstGeom>
          <a:noFill/>
        </p:spPr>
      </p:pic>
      <p:pic>
        <p:nvPicPr>
          <p:cNvPr id="9" name="Picture 10" descr="1"/>
          <p:cNvPicPr>
            <a:picLocks noChangeAspect="1" noChangeArrowheads="1"/>
          </p:cNvPicPr>
          <p:nvPr/>
        </p:nvPicPr>
        <p:blipFill>
          <a:blip r:embed="rId2" cstate="print">
            <a:lum bright="-18000" contrast="18000"/>
          </a:blip>
          <a:srcRect/>
          <a:stretch>
            <a:fillRect/>
          </a:stretch>
        </p:blipFill>
        <p:spPr bwMode="gray">
          <a:xfrm>
            <a:off x="500034" y="5249862"/>
            <a:ext cx="5800725" cy="962025"/>
          </a:xfrm>
          <a:prstGeom prst="rect">
            <a:avLst/>
          </a:prstGeom>
          <a:noFill/>
        </p:spPr>
      </p:pic>
      <p:sp>
        <p:nvSpPr>
          <p:cNvPr id="10" name="Rectangle 11"/>
          <p:cNvSpPr>
            <a:spLocks noChangeArrowheads="1"/>
          </p:cNvSpPr>
          <p:nvPr/>
        </p:nvSpPr>
        <p:spPr bwMode="black">
          <a:xfrm>
            <a:off x="423834" y="2446337"/>
            <a:ext cx="3810000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buFontTx/>
              <a:buChar char="•"/>
            </a:pPr>
            <a:r>
              <a:rPr lang="en-US" b="1">
                <a:solidFill>
                  <a:schemeClr val="accent1"/>
                </a:solidFill>
              </a:rPr>
              <a:t> Title in here</a:t>
            </a:r>
          </a:p>
        </p:txBody>
      </p:sp>
      <p:sp>
        <p:nvSpPr>
          <p:cNvPr id="11" name="Text Box 12"/>
          <p:cNvSpPr txBox="1">
            <a:spLocks noChangeArrowheads="1"/>
          </p:cNvSpPr>
          <p:nvPr/>
        </p:nvSpPr>
        <p:spPr bwMode="gray">
          <a:xfrm>
            <a:off x="430184" y="2782887"/>
            <a:ext cx="4840288" cy="517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/>
            <a:r>
              <a:rPr lang="en-US" sz="1400" b="1">
                <a:solidFill>
                  <a:srgbClr val="080808"/>
                </a:solidFill>
              </a:rPr>
              <a:t>ThemeGallery</a:t>
            </a:r>
            <a:r>
              <a:rPr lang="en-US" sz="1400">
                <a:solidFill>
                  <a:srgbClr val="080808"/>
                </a:solidFill>
              </a:rPr>
              <a:t> is a Design Digital Content &amp; Contents mall developed by Guild Design Inc.</a:t>
            </a:r>
          </a:p>
        </p:txBody>
      </p:sp>
      <p:sp>
        <p:nvSpPr>
          <p:cNvPr id="12" name="Rectangle 13"/>
          <p:cNvSpPr>
            <a:spLocks noChangeArrowheads="1"/>
          </p:cNvSpPr>
          <p:nvPr/>
        </p:nvSpPr>
        <p:spPr bwMode="black">
          <a:xfrm>
            <a:off x="423834" y="3449637"/>
            <a:ext cx="3810000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buFontTx/>
              <a:buChar char="•"/>
            </a:pPr>
            <a:r>
              <a:rPr lang="en-US" b="1">
                <a:solidFill>
                  <a:schemeClr val="accent2"/>
                </a:solidFill>
              </a:rPr>
              <a:t> Title in here</a:t>
            </a:r>
          </a:p>
        </p:txBody>
      </p:sp>
      <p:sp>
        <p:nvSpPr>
          <p:cNvPr id="13" name="Text Box 14"/>
          <p:cNvSpPr txBox="1">
            <a:spLocks noChangeArrowheads="1"/>
          </p:cNvSpPr>
          <p:nvPr/>
        </p:nvSpPr>
        <p:spPr bwMode="gray">
          <a:xfrm>
            <a:off x="430184" y="3778250"/>
            <a:ext cx="4840288" cy="517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/>
            <a:r>
              <a:rPr lang="en-US" sz="1400" b="1">
                <a:solidFill>
                  <a:srgbClr val="080808"/>
                </a:solidFill>
              </a:rPr>
              <a:t>ThemeGallery</a:t>
            </a:r>
            <a:r>
              <a:rPr lang="en-US" sz="1400">
                <a:solidFill>
                  <a:srgbClr val="080808"/>
                </a:solidFill>
              </a:rPr>
              <a:t> is a Design Digital Content &amp; Contents mall developed by Guild Design Inc.</a:t>
            </a:r>
          </a:p>
        </p:txBody>
      </p:sp>
      <p:sp>
        <p:nvSpPr>
          <p:cNvPr id="14" name="Rectangle 15"/>
          <p:cNvSpPr>
            <a:spLocks noChangeArrowheads="1"/>
          </p:cNvSpPr>
          <p:nvPr/>
        </p:nvSpPr>
        <p:spPr bwMode="black">
          <a:xfrm>
            <a:off x="423834" y="4389437"/>
            <a:ext cx="3810000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buFontTx/>
              <a:buChar char="•"/>
            </a:pPr>
            <a:r>
              <a:rPr lang="en-US" b="1">
                <a:solidFill>
                  <a:schemeClr val="hlink"/>
                </a:solidFill>
              </a:rPr>
              <a:t> Title in here</a:t>
            </a:r>
          </a:p>
        </p:txBody>
      </p:sp>
      <p:sp>
        <p:nvSpPr>
          <p:cNvPr id="15" name="Text Box 16"/>
          <p:cNvSpPr txBox="1">
            <a:spLocks noChangeArrowheads="1"/>
          </p:cNvSpPr>
          <p:nvPr/>
        </p:nvSpPr>
        <p:spPr bwMode="gray">
          <a:xfrm>
            <a:off x="430184" y="4703762"/>
            <a:ext cx="4840288" cy="517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/>
            <a:r>
              <a:rPr lang="en-US" sz="1400" b="1">
                <a:solidFill>
                  <a:srgbClr val="080808"/>
                </a:solidFill>
              </a:rPr>
              <a:t>ThemeGallery</a:t>
            </a:r>
            <a:r>
              <a:rPr lang="en-US" sz="1400">
                <a:solidFill>
                  <a:srgbClr val="080808"/>
                </a:solidFill>
              </a:rPr>
              <a:t> is a Design Digital Content &amp; Contents mall developed by Guild Design Inc.</a:t>
            </a:r>
          </a:p>
        </p:txBody>
      </p:sp>
      <p:sp>
        <p:nvSpPr>
          <p:cNvPr id="16" name="Rectangle 17"/>
          <p:cNvSpPr>
            <a:spLocks noChangeArrowheads="1"/>
          </p:cNvSpPr>
          <p:nvPr/>
        </p:nvSpPr>
        <p:spPr bwMode="black">
          <a:xfrm>
            <a:off x="423834" y="5314950"/>
            <a:ext cx="3810000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buFontTx/>
              <a:buChar char="•"/>
            </a:pPr>
            <a:r>
              <a:rPr lang="en-US" b="1">
                <a:solidFill>
                  <a:schemeClr val="folHlink"/>
                </a:solidFill>
              </a:rPr>
              <a:t> Title in here</a:t>
            </a:r>
          </a:p>
        </p:txBody>
      </p:sp>
      <p:sp>
        <p:nvSpPr>
          <p:cNvPr id="17" name="Text Box 18"/>
          <p:cNvSpPr txBox="1">
            <a:spLocks noChangeArrowheads="1"/>
          </p:cNvSpPr>
          <p:nvPr/>
        </p:nvSpPr>
        <p:spPr bwMode="gray">
          <a:xfrm>
            <a:off x="430184" y="5618162"/>
            <a:ext cx="4840288" cy="517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/>
            <a:r>
              <a:rPr lang="en-US" sz="1400" b="1">
                <a:solidFill>
                  <a:srgbClr val="080808"/>
                </a:solidFill>
              </a:rPr>
              <a:t>ThemeGallery</a:t>
            </a:r>
            <a:r>
              <a:rPr lang="en-US" sz="1400">
                <a:solidFill>
                  <a:srgbClr val="080808"/>
                </a:solidFill>
              </a:rPr>
              <a:t> is a Design Digital Content &amp; Contents mall developed by Guild Design Inc.</a:t>
            </a:r>
          </a:p>
        </p:txBody>
      </p:sp>
      <p:sp>
        <p:nvSpPr>
          <p:cNvPr id="18" name="Rectangle 19"/>
          <p:cNvSpPr>
            <a:spLocks noChangeArrowheads="1"/>
          </p:cNvSpPr>
          <p:nvPr/>
        </p:nvSpPr>
        <p:spPr bwMode="auto">
          <a:xfrm>
            <a:off x="796897" y="1392237"/>
            <a:ext cx="5867400" cy="6286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lnSpc>
                <a:spcPct val="110000"/>
              </a:lnSpc>
            </a:pPr>
            <a:r>
              <a:rPr lang="en-US" sz="1600" b="1"/>
              <a:t>ThemeGallery  is a Design Digital Content &amp; Contents mall developed by Guild Design Inc.</a:t>
            </a: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171"/>
          <p:cNvGrpSpPr>
            <a:grpSpLocks/>
          </p:cNvGrpSpPr>
          <p:nvPr/>
        </p:nvGrpSpPr>
        <p:grpSpPr bwMode="auto">
          <a:xfrm>
            <a:off x="1928794" y="3714752"/>
            <a:ext cx="5334000" cy="528637"/>
            <a:chOff x="1200" y="2739"/>
            <a:chExt cx="3360" cy="333"/>
          </a:xfrm>
        </p:grpSpPr>
        <p:sp>
          <p:nvSpPr>
            <p:cNvPr id="5" name="AutoShape 6"/>
            <p:cNvSpPr>
              <a:spLocks noChangeArrowheads="1"/>
            </p:cNvSpPr>
            <p:nvPr/>
          </p:nvSpPr>
          <p:spPr bwMode="gray">
            <a:xfrm>
              <a:off x="1200" y="2747"/>
              <a:ext cx="3360" cy="323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0D4F2"/>
                </a:gs>
                <a:gs pos="100000">
                  <a:srgbClr val="80D4F2">
                    <a:gamma/>
                    <a:tint val="60784"/>
                    <a:invGamma/>
                  </a:srgb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6" name="AutoShape 7"/>
            <p:cNvSpPr>
              <a:spLocks noChangeArrowheads="1"/>
            </p:cNvSpPr>
            <p:nvPr/>
          </p:nvSpPr>
          <p:spPr bwMode="gray">
            <a:xfrm>
              <a:off x="1229" y="2984"/>
              <a:ext cx="331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DE2F5"/>
                </a:gs>
                <a:gs pos="100000">
                  <a:srgbClr val="ADE2F5">
                    <a:gamma/>
                    <a:tint val="51373"/>
                    <a:invGamma/>
                  </a:srgb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7" name="AutoShape 8"/>
            <p:cNvSpPr>
              <a:spLocks noChangeArrowheads="1"/>
            </p:cNvSpPr>
            <p:nvPr/>
          </p:nvSpPr>
          <p:spPr bwMode="gray">
            <a:xfrm>
              <a:off x="1229" y="2754"/>
              <a:ext cx="331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80D4F2">
                    <a:gamma/>
                    <a:tint val="33333"/>
                    <a:invGamma/>
                  </a:srgbClr>
                </a:gs>
                <a:gs pos="100000">
                  <a:srgbClr val="80D4F2">
                    <a:alpha val="0"/>
                  </a:srgb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8" name="Text Box 16"/>
            <p:cNvSpPr txBox="1">
              <a:spLocks noChangeArrowheads="1"/>
            </p:cNvSpPr>
            <p:nvPr/>
          </p:nvSpPr>
          <p:spPr bwMode="gray">
            <a:xfrm>
              <a:off x="1776" y="2785"/>
              <a:ext cx="2016" cy="25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r>
                <a:rPr lang="ru-RU" sz="2000" dirty="0">
                  <a:solidFill>
                    <a:srgbClr val="000000"/>
                  </a:solidFill>
                </a:rPr>
                <a:t>текст</a:t>
              </a:r>
              <a:endParaRPr lang="en-US" sz="2000" dirty="0">
                <a:solidFill>
                  <a:srgbClr val="000000"/>
                </a:solidFill>
              </a:endParaRPr>
            </a:p>
          </p:txBody>
        </p:sp>
        <p:grpSp>
          <p:nvGrpSpPr>
            <p:cNvPr id="9" name="Group 105"/>
            <p:cNvGrpSpPr>
              <a:grpSpLocks/>
            </p:cNvGrpSpPr>
            <p:nvPr/>
          </p:nvGrpSpPr>
          <p:grpSpPr bwMode="auto">
            <a:xfrm>
              <a:off x="1440" y="2739"/>
              <a:ext cx="336" cy="333"/>
              <a:chOff x="1289" y="582"/>
              <a:chExt cx="668" cy="668"/>
            </a:xfrm>
          </p:grpSpPr>
          <p:sp>
            <p:nvSpPr>
              <p:cNvPr id="11" name="Oval 106"/>
              <p:cNvSpPr>
                <a:spLocks noChangeArrowheads="1"/>
              </p:cNvSpPr>
              <p:nvPr/>
            </p:nvSpPr>
            <p:spPr bwMode="gray">
              <a:xfrm>
                <a:off x="1289" y="582"/>
                <a:ext cx="668" cy="668"/>
              </a:xfrm>
              <a:prstGeom prst="ellipse">
                <a:avLst/>
              </a:prstGeom>
              <a:solidFill>
                <a:srgbClr val="333333"/>
              </a:solidFill>
              <a:ln w="38100" algn="ctr">
                <a:noFill/>
                <a:round/>
                <a:headEnd/>
                <a:tailEnd/>
              </a:ln>
              <a:effectLst/>
            </p:spPr>
            <p:txBody>
              <a:bodyPr anchor="ctr">
                <a:spAutoFit/>
              </a:bodyPr>
              <a:lstStyle/>
              <a:p>
                <a:endParaRPr lang="ru-RU" dirty="0"/>
              </a:p>
            </p:txBody>
          </p:sp>
          <p:sp>
            <p:nvSpPr>
              <p:cNvPr id="12" name="Oval 107"/>
              <p:cNvSpPr>
                <a:spLocks noChangeArrowheads="1"/>
              </p:cNvSpPr>
              <p:nvPr/>
            </p:nvSpPr>
            <p:spPr bwMode="gray">
              <a:xfrm>
                <a:off x="1296" y="587"/>
                <a:ext cx="646" cy="647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shade val="46275"/>
                      <a:invGamma/>
                    </a:srgbClr>
                  </a:gs>
                  <a:gs pos="100000">
                    <a:srgbClr val="D6E1E2"/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 dirty="0"/>
              </a:p>
            </p:txBody>
          </p:sp>
          <p:sp>
            <p:nvSpPr>
              <p:cNvPr id="13" name="Oval 108"/>
              <p:cNvSpPr>
                <a:spLocks noChangeArrowheads="1"/>
              </p:cNvSpPr>
              <p:nvPr/>
            </p:nvSpPr>
            <p:spPr bwMode="gray">
              <a:xfrm>
                <a:off x="1304" y="591"/>
                <a:ext cx="631" cy="631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alpha val="0"/>
                    </a:srgbClr>
                  </a:gs>
                  <a:gs pos="100000">
                    <a:srgbClr val="D6E1E2">
                      <a:gamma/>
                      <a:tint val="34902"/>
                      <a:invGamma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 dirty="0"/>
              </a:p>
            </p:txBody>
          </p:sp>
          <p:sp>
            <p:nvSpPr>
              <p:cNvPr id="14" name="Oval 109"/>
              <p:cNvSpPr>
                <a:spLocks noChangeArrowheads="1"/>
              </p:cNvSpPr>
              <p:nvPr/>
            </p:nvSpPr>
            <p:spPr bwMode="gray">
              <a:xfrm>
                <a:off x="1311" y="597"/>
                <a:ext cx="600" cy="589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shade val="79216"/>
                      <a:invGamma/>
                    </a:srgbClr>
                  </a:gs>
                  <a:gs pos="100000">
                    <a:srgbClr val="D6E1E2">
                      <a:alpha val="48000"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 dirty="0"/>
              </a:p>
            </p:txBody>
          </p:sp>
          <p:sp>
            <p:nvSpPr>
              <p:cNvPr id="15" name="Oval 110"/>
              <p:cNvSpPr>
                <a:spLocks noChangeArrowheads="1"/>
              </p:cNvSpPr>
              <p:nvPr/>
            </p:nvSpPr>
            <p:spPr bwMode="gray">
              <a:xfrm>
                <a:off x="1346" y="613"/>
                <a:ext cx="533" cy="479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tint val="0"/>
                      <a:invGamma/>
                    </a:srgbClr>
                  </a:gs>
                  <a:gs pos="100000">
                    <a:srgbClr val="D6E1E2">
                      <a:alpha val="38000"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 dirty="0"/>
              </a:p>
            </p:txBody>
          </p:sp>
        </p:grpSp>
        <p:sp>
          <p:nvSpPr>
            <p:cNvPr id="10" name="Text Box 111"/>
            <p:cNvSpPr txBox="1">
              <a:spLocks noChangeArrowheads="1"/>
            </p:cNvSpPr>
            <p:nvPr/>
          </p:nvSpPr>
          <p:spPr bwMode="gray">
            <a:xfrm>
              <a:off x="1488" y="2747"/>
              <a:ext cx="240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r>
                <a:rPr lang="en-US" sz="2400" dirty="0">
                  <a:solidFill>
                    <a:srgbClr val="000000"/>
                  </a:solidFill>
                </a:rPr>
                <a:t>4</a:t>
              </a:r>
            </a:p>
          </p:txBody>
        </p:sp>
      </p:grpSp>
      <p:grpSp>
        <p:nvGrpSpPr>
          <p:cNvPr id="16" name="Group 172"/>
          <p:cNvGrpSpPr>
            <a:grpSpLocks/>
          </p:cNvGrpSpPr>
          <p:nvPr/>
        </p:nvGrpSpPr>
        <p:grpSpPr bwMode="auto">
          <a:xfrm>
            <a:off x="1943082" y="4443414"/>
            <a:ext cx="5334000" cy="528638"/>
            <a:chOff x="1209" y="3198"/>
            <a:chExt cx="3360" cy="333"/>
          </a:xfrm>
        </p:grpSpPr>
        <p:sp>
          <p:nvSpPr>
            <p:cNvPr id="17" name="AutoShape 118"/>
            <p:cNvSpPr>
              <a:spLocks noChangeArrowheads="1"/>
            </p:cNvSpPr>
            <p:nvPr/>
          </p:nvSpPr>
          <p:spPr bwMode="gray">
            <a:xfrm>
              <a:off x="1209" y="3198"/>
              <a:ext cx="3360" cy="323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D67E1"/>
                </a:gs>
                <a:gs pos="100000">
                  <a:srgbClr val="8D67E1">
                    <a:gamma/>
                    <a:tint val="36471"/>
                    <a:invGamma/>
                  </a:srgb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18" name="AutoShape 119"/>
            <p:cNvSpPr>
              <a:spLocks noChangeArrowheads="1"/>
            </p:cNvSpPr>
            <p:nvPr/>
          </p:nvSpPr>
          <p:spPr bwMode="gray">
            <a:xfrm>
              <a:off x="1238" y="3435"/>
              <a:ext cx="331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CFC0F2"/>
                </a:gs>
                <a:gs pos="100000">
                  <a:srgbClr val="CFC0F2">
                    <a:gamma/>
                    <a:tint val="57647"/>
                    <a:invGamma/>
                  </a:srgb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19" name="AutoShape 120"/>
            <p:cNvSpPr>
              <a:spLocks noChangeArrowheads="1"/>
            </p:cNvSpPr>
            <p:nvPr/>
          </p:nvSpPr>
          <p:spPr bwMode="gray">
            <a:xfrm>
              <a:off x="1238" y="3205"/>
              <a:ext cx="331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080E6">
                    <a:gamma/>
                    <a:tint val="54510"/>
                    <a:invGamma/>
                  </a:srgbClr>
                </a:gs>
                <a:gs pos="100000">
                  <a:srgbClr val="A080E6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20" name="Text Box 121"/>
            <p:cNvSpPr txBox="1">
              <a:spLocks noChangeArrowheads="1"/>
            </p:cNvSpPr>
            <p:nvPr/>
          </p:nvSpPr>
          <p:spPr bwMode="gray">
            <a:xfrm>
              <a:off x="1785" y="3236"/>
              <a:ext cx="2016" cy="25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r>
                <a:rPr lang="ru-RU" sz="2000" dirty="0">
                  <a:solidFill>
                    <a:srgbClr val="000000"/>
                  </a:solidFill>
                </a:rPr>
                <a:t>текст</a:t>
              </a:r>
              <a:endParaRPr lang="en-US" sz="2000" dirty="0">
                <a:solidFill>
                  <a:srgbClr val="000000"/>
                </a:solidFill>
              </a:endParaRPr>
            </a:p>
          </p:txBody>
        </p:sp>
        <p:grpSp>
          <p:nvGrpSpPr>
            <p:cNvPr id="21" name="Group 122"/>
            <p:cNvGrpSpPr>
              <a:grpSpLocks/>
            </p:cNvGrpSpPr>
            <p:nvPr/>
          </p:nvGrpSpPr>
          <p:grpSpPr bwMode="auto">
            <a:xfrm>
              <a:off x="1449" y="3198"/>
              <a:ext cx="336" cy="333"/>
              <a:chOff x="1289" y="582"/>
              <a:chExt cx="668" cy="668"/>
            </a:xfrm>
          </p:grpSpPr>
          <p:sp>
            <p:nvSpPr>
              <p:cNvPr id="23" name="Oval 123"/>
              <p:cNvSpPr>
                <a:spLocks noChangeArrowheads="1"/>
              </p:cNvSpPr>
              <p:nvPr/>
            </p:nvSpPr>
            <p:spPr bwMode="gray">
              <a:xfrm>
                <a:off x="1289" y="582"/>
                <a:ext cx="668" cy="668"/>
              </a:xfrm>
              <a:prstGeom prst="ellipse">
                <a:avLst/>
              </a:prstGeom>
              <a:solidFill>
                <a:srgbClr val="333333"/>
              </a:solidFill>
              <a:ln w="38100" algn="ctr">
                <a:noFill/>
                <a:round/>
                <a:headEnd/>
                <a:tailEnd/>
              </a:ln>
              <a:effectLst/>
            </p:spPr>
            <p:txBody>
              <a:bodyPr anchor="ctr">
                <a:spAutoFit/>
              </a:bodyPr>
              <a:lstStyle/>
              <a:p>
                <a:endParaRPr lang="ru-RU" dirty="0"/>
              </a:p>
            </p:txBody>
          </p:sp>
          <p:sp>
            <p:nvSpPr>
              <p:cNvPr id="24" name="Oval 124"/>
              <p:cNvSpPr>
                <a:spLocks noChangeArrowheads="1"/>
              </p:cNvSpPr>
              <p:nvPr/>
            </p:nvSpPr>
            <p:spPr bwMode="gray">
              <a:xfrm>
                <a:off x="1296" y="587"/>
                <a:ext cx="646" cy="647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shade val="46275"/>
                      <a:invGamma/>
                    </a:srgbClr>
                  </a:gs>
                  <a:gs pos="100000">
                    <a:srgbClr val="D6E1E2"/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 dirty="0"/>
              </a:p>
            </p:txBody>
          </p:sp>
          <p:sp>
            <p:nvSpPr>
              <p:cNvPr id="25" name="Oval 125"/>
              <p:cNvSpPr>
                <a:spLocks noChangeArrowheads="1"/>
              </p:cNvSpPr>
              <p:nvPr/>
            </p:nvSpPr>
            <p:spPr bwMode="gray">
              <a:xfrm>
                <a:off x="1304" y="591"/>
                <a:ext cx="631" cy="631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alpha val="0"/>
                    </a:srgbClr>
                  </a:gs>
                  <a:gs pos="100000">
                    <a:srgbClr val="D6E1E2">
                      <a:gamma/>
                      <a:tint val="34902"/>
                      <a:invGamma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 dirty="0"/>
              </a:p>
            </p:txBody>
          </p:sp>
          <p:sp>
            <p:nvSpPr>
              <p:cNvPr id="26" name="Oval 126"/>
              <p:cNvSpPr>
                <a:spLocks noChangeArrowheads="1"/>
              </p:cNvSpPr>
              <p:nvPr/>
            </p:nvSpPr>
            <p:spPr bwMode="gray">
              <a:xfrm>
                <a:off x="1311" y="597"/>
                <a:ext cx="600" cy="589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shade val="79216"/>
                      <a:invGamma/>
                    </a:srgbClr>
                  </a:gs>
                  <a:gs pos="100000">
                    <a:srgbClr val="D6E1E2">
                      <a:alpha val="48000"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 dirty="0"/>
              </a:p>
            </p:txBody>
          </p:sp>
          <p:sp>
            <p:nvSpPr>
              <p:cNvPr id="27" name="Oval 127"/>
              <p:cNvSpPr>
                <a:spLocks noChangeArrowheads="1"/>
              </p:cNvSpPr>
              <p:nvPr/>
            </p:nvSpPr>
            <p:spPr bwMode="gray">
              <a:xfrm>
                <a:off x="1346" y="613"/>
                <a:ext cx="533" cy="479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tint val="0"/>
                      <a:invGamma/>
                    </a:srgbClr>
                  </a:gs>
                  <a:gs pos="100000">
                    <a:srgbClr val="D6E1E2">
                      <a:alpha val="38000"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 dirty="0"/>
              </a:p>
            </p:txBody>
          </p:sp>
        </p:grpSp>
        <p:sp>
          <p:nvSpPr>
            <p:cNvPr id="22" name="Text Box 128"/>
            <p:cNvSpPr txBox="1">
              <a:spLocks noChangeArrowheads="1"/>
            </p:cNvSpPr>
            <p:nvPr/>
          </p:nvSpPr>
          <p:spPr bwMode="gray">
            <a:xfrm>
              <a:off x="1497" y="3206"/>
              <a:ext cx="240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r>
                <a:rPr lang="en-US" sz="2400" dirty="0">
                  <a:solidFill>
                    <a:srgbClr val="000000"/>
                  </a:solidFill>
                </a:rPr>
                <a:t>5</a:t>
              </a:r>
            </a:p>
          </p:txBody>
        </p:sp>
      </p:grpSp>
      <p:grpSp>
        <p:nvGrpSpPr>
          <p:cNvPr id="28" name="Group 173"/>
          <p:cNvGrpSpPr>
            <a:grpSpLocks/>
          </p:cNvGrpSpPr>
          <p:nvPr/>
        </p:nvGrpSpPr>
        <p:grpSpPr bwMode="auto">
          <a:xfrm>
            <a:off x="1928794" y="2224089"/>
            <a:ext cx="5334000" cy="528638"/>
            <a:chOff x="1200" y="1800"/>
            <a:chExt cx="3360" cy="333"/>
          </a:xfrm>
        </p:grpSpPr>
        <p:grpSp>
          <p:nvGrpSpPr>
            <p:cNvPr id="29" name="Group 129"/>
            <p:cNvGrpSpPr>
              <a:grpSpLocks/>
            </p:cNvGrpSpPr>
            <p:nvPr/>
          </p:nvGrpSpPr>
          <p:grpSpPr bwMode="auto">
            <a:xfrm>
              <a:off x="1440" y="1800"/>
              <a:ext cx="336" cy="333"/>
              <a:chOff x="1289" y="582"/>
              <a:chExt cx="668" cy="668"/>
            </a:xfrm>
          </p:grpSpPr>
          <p:sp>
            <p:nvSpPr>
              <p:cNvPr id="42" name="Oval 130"/>
              <p:cNvSpPr>
                <a:spLocks noChangeArrowheads="1"/>
              </p:cNvSpPr>
              <p:nvPr/>
            </p:nvSpPr>
            <p:spPr bwMode="gray">
              <a:xfrm>
                <a:off x="1289" y="582"/>
                <a:ext cx="668" cy="668"/>
              </a:xfrm>
              <a:prstGeom prst="ellipse">
                <a:avLst/>
              </a:prstGeom>
              <a:solidFill>
                <a:srgbClr val="333333"/>
              </a:solidFill>
              <a:ln w="38100" algn="ctr">
                <a:noFill/>
                <a:round/>
                <a:headEnd/>
                <a:tailEnd/>
              </a:ln>
              <a:effectLst/>
            </p:spPr>
            <p:txBody>
              <a:bodyPr anchor="ctr">
                <a:spAutoFit/>
              </a:bodyPr>
              <a:lstStyle/>
              <a:p>
                <a:endParaRPr lang="ru-RU" dirty="0"/>
              </a:p>
            </p:txBody>
          </p:sp>
          <p:sp>
            <p:nvSpPr>
              <p:cNvPr id="43" name="Oval 131"/>
              <p:cNvSpPr>
                <a:spLocks noChangeArrowheads="1"/>
              </p:cNvSpPr>
              <p:nvPr/>
            </p:nvSpPr>
            <p:spPr bwMode="gray">
              <a:xfrm>
                <a:off x="1296" y="587"/>
                <a:ext cx="646" cy="647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shade val="46275"/>
                      <a:invGamma/>
                    </a:srgbClr>
                  </a:gs>
                  <a:gs pos="100000">
                    <a:srgbClr val="D6E1E2"/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 dirty="0"/>
              </a:p>
            </p:txBody>
          </p:sp>
          <p:sp>
            <p:nvSpPr>
              <p:cNvPr id="44" name="Oval 132"/>
              <p:cNvSpPr>
                <a:spLocks noChangeArrowheads="1"/>
              </p:cNvSpPr>
              <p:nvPr/>
            </p:nvSpPr>
            <p:spPr bwMode="gray">
              <a:xfrm>
                <a:off x="1304" y="591"/>
                <a:ext cx="631" cy="631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alpha val="0"/>
                    </a:srgbClr>
                  </a:gs>
                  <a:gs pos="100000">
                    <a:srgbClr val="D6E1E2">
                      <a:gamma/>
                      <a:tint val="34902"/>
                      <a:invGamma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 dirty="0"/>
              </a:p>
            </p:txBody>
          </p:sp>
          <p:sp>
            <p:nvSpPr>
              <p:cNvPr id="45" name="Oval 133"/>
              <p:cNvSpPr>
                <a:spLocks noChangeArrowheads="1"/>
              </p:cNvSpPr>
              <p:nvPr/>
            </p:nvSpPr>
            <p:spPr bwMode="gray">
              <a:xfrm>
                <a:off x="1311" y="597"/>
                <a:ext cx="600" cy="589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shade val="79216"/>
                      <a:invGamma/>
                    </a:srgbClr>
                  </a:gs>
                  <a:gs pos="100000">
                    <a:srgbClr val="D6E1E2">
                      <a:alpha val="48000"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 dirty="0"/>
              </a:p>
            </p:txBody>
          </p:sp>
          <p:sp>
            <p:nvSpPr>
              <p:cNvPr id="46" name="Oval 134"/>
              <p:cNvSpPr>
                <a:spLocks noChangeArrowheads="1"/>
              </p:cNvSpPr>
              <p:nvPr/>
            </p:nvSpPr>
            <p:spPr bwMode="gray">
              <a:xfrm>
                <a:off x="1346" y="613"/>
                <a:ext cx="533" cy="479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tint val="0"/>
                      <a:invGamma/>
                    </a:srgbClr>
                  </a:gs>
                  <a:gs pos="100000">
                    <a:srgbClr val="D6E1E2">
                      <a:alpha val="38000"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 dirty="0"/>
              </a:p>
            </p:txBody>
          </p:sp>
        </p:grpSp>
        <p:sp>
          <p:nvSpPr>
            <p:cNvPr id="30" name="Text Box 135"/>
            <p:cNvSpPr txBox="1">
              <a:spLocks noChangeArrowheads="1"/>
            </p:cNvSpPr>
            <p:nvPr/>
          </p:nvSpPr>
          <p:spPr bwMode="gray">
            <a:xfrm>
              <a:off x="1488" y="1808"/>
              <a:ext cx="240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r>
                <a:rPr lang="en-US" sz="2400" dirty="0">
                  <a:solidFill>
                    <a:srgbClr val="000000"/>
                  </a:solidFill>
                </a:rPr>
                <a:t>1</a:t>
              </a:r>
            </a:p>
          </p:txBody>
        </p:sp>
        <p:sp>
          <p:nvSpPr>
            <p:cNvPr id="31" name="AutoShape 137"/>
            <p:cNvSpPr>
              <a:spLocks noChangeArrowheads="1"/>
            </p:cNvSpPr>
            <p:nvPr/>
          </p:nvSpPr>
          <p:spPr bwMode="gray">
            <a:xfrm>
              <a:off x="1200" y="1808"/>
              <a:ext cx="3360" cy="323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E35E23"/>
                </a:gs>
                <a:gs pos="100000">
                  <a:srgbClr val="E35E23">
                    <a:gamma/>
                    <a:tint val="48627"/>
                    <a:invGamma/>
                  </a:srgb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32" name="AutoShape 138"/>
            <p:cNvSpPr>
              <a:spLocks noChangeArrowheads="1"/>
            </p:cNvSpPr>
            <p:nvPr/>
          </p:nvSpPr>
          <p:spPr bwMode="gray">
            <a:xfrm>
              <a:off x="1229" y="2045"/>
              <a:ext cx="331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F0AB8C"/>
                </a:gs>
                <a:gs pos="100000">
                  <a:srgbClr val="F0AB8C">
                    <a:gamma/>
                    <a:tint val="54510"/>
                    <a:invGamma/>
                  </a:srgb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33" name="AutoShape 139"/>
            <p:cNvSpPr>
              <a:spLocks noChangeArrowheads="1"/>
            </p:cNvSpPr>
            <p:nvPr/>
          </p:nvSpPr>
          <p:spPr bwMode="gray">
            <a:xfrm>
              <a:off x="1229" y="1815"/>
              <a:ext cx="331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F17943">
                    <a:gamma/>
                    <a:tint val="33333"/>
                    <a:invGamma/>
                  </a:srgbClr>
                </a:gs>
                <a:gs pos="100000">
                  <a:srgbClr val="F17943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34" name="Text Box 140"/>
            <p:cNvSpPr txBox="1">
              <a:spLocks noChangeArrowheads="1"/>
            </p:cNvSpPr>
            <p:nvPr/>
          </p:nvSpPr>
          <p:spPr bwMode="gray">
            <a:xfrm>
              <a:off x="1776" y="1846"/>
              <a:ext cx="2016" cy="25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r>
                <a:rPr lang="ru-RU" sz="2000" dirty="0">
                  <a:solidFill>
                    <a:srgbClr val="000000"/>
                  </a:solidFill>
                </a:rPr>
                <a:t>текст</a:t>
              </a:r>
              <a:endParaRPr lang="en-US" sz="2000" dirty="0">
                <a:solidFill>
                  <a:srgbClr val="000000"/>
                </a:solidFill>
              </a:endParaRPr>
            </a:p>
          </p:txBody>
        </p:sp>
        <p:grpSp>
          <p:nvGrpSpPr>
            <p:cNvPr id="35" name="Group 141"/>
            <p:cNvGrpSpPr>
              <a:grpSpLocks/>
            </p:cNvGrpSpPr>
            <p:nvPr/>
          </p:nvGrpSpPr>
          <p:grpSpPr bwMode="auto">
            <a:xfrm>
              <a:off x="1440" y="1800"/>
              <a:ext cx="336" cy="333"/>
              <a:chOff x="1289" y="582"/>
              <a:chExt cx="668" cy="668"/>
            </a:xfrm>
          </p:grpSpPr>
          <p:sp>
            <p:nvSpPr>
              <p:cNvPr id="37" name="Oval 142"/>
              <p:cNvSpPr>
                <a:spLocks noChangeArrowheads="1"/>
              </p:cNvSpPr>
              <p:nvPr/>
            </p:nvSpPr>
            <p:spPr bwMode="gray">
              <a:xfrm>
                <a:off x="1289" y="582"/>
                <a:ext cx="668" cy="668"/>
              </a:xfrm>
              <a:prstGeom prst="ellipse">
                <a:avLst/>
              </a:prstGeom>
              <a:solidFill>
                <a:srgbClr val="333333"/>
              </a:solidFill>
              <a:ln w="38100" algn="ctr">
                <a:noFill/>
                <a:round/>
                <a:headEnd/>
                <a:tailEnd/>
              </a:ln>
              <a:effectLst/>
            </p:spPr>
            <p:txBody>
              <a:bodyPr anchor="ctr">
                <a:spAutoFit/>
              </a:bodyPr>
              <a:lstStyle/>
              <a:p>
                <a:endParaRPr lang="ru-RU" dirty="0"/>
              </a:p>
            </p:txBody>
          </p:sp>
          <p:sp>
            <p:nvSpPr>
              <p:cNvPr id="38" name="Oval 143"/>
              <p:cNvSpPr>
                <a:spLocks noChangeArrowheads="1"/>
              </p:cNvSpPr>
              <p:nvPr/>
            </p:nvSpPr>
            <p:spPr bwMode="gray">
              <a:xfrm>
                <a:off x="1296" y="587"/>
                <a:ext cx="646" cy="647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shade val="46275"/>
                      <a:invGamma/>
                    </a:srgbClr>
                  </a:gs>
                  <a:gs pos="100000">
                    <a:srgbClr val="D6E1E2"/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 dirty="0"/>
              </a:p>
            </p:txBody>
          </p:sp>
          <p:sp>
            <p:nvSpPr>
              <p:cNvPr id="39" name="Oval 144"/>
              <p:cNvSpPr>
                <a:spLocks noChangeArrowheads="1"/>
              </p:cNvSpPr>
              <p:nvPr/>
            </p:nvSpPr>
            <p:spPr bwMode="gray">
              <a:xfrm>
                <a:off x="1304" y="591"/>
                <a:ext cx="631" cy="631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alpha val="0"/>
                    </a:srgbClr>
                  </a:gs>
                  <a:gs pos="100000">
                    <a:srgbClr val="D6E1E2">
                      <a:gamma/>
                      <a:tint val="34902"/>
                      <a:invGamma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 dirty="0"/>
              </a:p>
            </p:txBody>
          </p:sp>
          <p:sp>
            <p:nvSpPr>
              <p:cNvPr id="40" name="Oval 145"/>
              <p:cNvSpPr>
                <a:spLocks noChangeArrowheads="1"/>
              </p:cNvSpPr>
              <p:nvPr/>
            </p:nvSpPr>
            <p:spPr bwMode="gray">
              <a:xfrm>
                <a:off x="1311" y="597"/>
                <a:ext cx="600" cy="589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shade val="79216"/>
                      <a:invGamma/>
                    </a:srgbClr>
                  </a:gs>
                  <a:gs pos="100000">
                    <a:srgbClr val="D6E1E2">
                      <a:alpha val="48000"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 dirty="0"/>
              </a:p>
            </p:txBody>
          </p:sp>
          <p:sp>
            <p:nvSpPr>
              <p:cNvPr id="41" name="Oval 146"/>
              <p:cNvSpPr>
                <a:spLocks noChangeArrowheads="1"/>
              </p:cNvSpPr>
              <p:nvPr/>
            </p:nvSpPr>
            <p:spPr bwMode="gray">
              <a:xfrm>
                <a:off x="1346" y="613"/>
                <a:ext cx="533" cy="479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tint val="0"/>
                      <a:invGamma/>
                    </a:srgbClr>
                  </a:gs>
                  <a:gs pos="100000">
                    <a:srgbClr val="D6E1E2">
                      <a:alpha val="38000"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 dirty="0"/>
              </a:p>
            </p:txBody>
          </p:sp>
        </p:grpSp>
        <p:sp>
          <p:nvSpPr>
            <p:cNvPr id="36" name="Text Box 147"/>
            <p:cNvSpPr txBox="1">
              <a:spLocks noChangeArrowheads="1"/>
            </p:cNvSpPr>
            <p:nvPr/>
          </p:nvSpPr>
          <p:spPr bwMode="gray">
            <a:xfrm>
              <a:off x="1488" y="1808"/>
              <a:ext cx="240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r>
                <a:rPr lang="en-US" sz="2400" dirty="0">
                  <a:solidFill>
                    <a:srgbClr val="000000"/>
                  </a:solidFill>
                </a:rPr>
                <a:t>2</a:t>
              </a:r>
            </a:p>
          </p:txBody>
        </p:sp>
      </p:grpSp>
      <p:grpSp>
        <p:nvGrpSpPr>
          <p:cNvPr id="47" name="Group 168"/>
          <p:cNvGrpSpPr>
            <a:grpSpLocks/>
          </p:cNvGrpSpPr>
          <p:nvPr/>
        </p:nvGrpSpPr>
        <p:grpSpPr bwMode="auto">
          <a:xfrm>
            <a:off x="1928794" y="1500189"/>
            <a:ext cx="5334000" cy="528638"/>
            <a:chOff x="1200" y="1344"/>
            <a:chExt cx="3360" cy="333"/>
          </a:xfrm>
        </p:grpSpPr>
        <p:sp>
          <p:nvSpPr>
            <p:cNvPr id="48" name="AutoShape 113"/>
            <p:cNvSpPr>
              <a:spLocks noChangeArrowheads="1"/>
            </p:cNvSpPr>
            <p:nvPr/>
          </p:nvSpPr>
          <p:spPr bwMode="gray">
            <a:xfrm>
              <a:off x="1200" y="1352"/>
              <a:ext cx="3360" cy="323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2DE78"/>
                </a:gs>
                <a:gs pos="100000">
                  <a:srgbClr val="F2DE78">
                    <a:gamma/>
                    <a:tint val="39216"/>
                    <a:invGamma/>
                  </a:srgb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49" name="AutoShape 114"/>
            <p:cNvSpPr>
              <a:spLocks noChangeArrowheads="1"/>
            </p:cNvSpPr>
            <p:nvPr/>
          </p:nvSpPr>
          <p:spPr bwMode="gray">
            <a:xfrm>
              <a:off x="1229" y="1589"/>
              <a:ext cx="331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F8F6B4"/>
                </a:gs>
                <a:gs pos="100000">
                  <a:srgbClr val="F8F6B4">
                    <a:gamma/>
                    <a:tint val="27451"/>
                    <a:invGamma/>
                  </a:srgb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50" name="AutoShape 115"/>
            <p:cNvSpPr>
              <a:spLocks noChangeArrowheads="1"/>
            </p:cNvSpPr>
            <p:nvPr/>
          </p:nvSpPr>
          <p:spPr bwMode="gray">
            <a:xfrm>
              <a:off x="1229" y="1359"/>
              <a:ext cx="331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EDED85">
                    <a:gamma/>
                    <a:tint val="27451"/>
                    <a:invGamma/>
                  </a:srgbClr>
                </a:gs>
                <a:gs pos="100000">
                  <a:srgbClr val="EDED85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51" name="Text Box 116"/>
            <p:cNvSpPr txBox="1">
              <a:spLocks noChangeArrowheads="1"/>
            </p:cNvSpPr>
            <p:nvPr/>
          </p:nvSpPr>
          <p:spPr bwMode="gray">
            <a:xfrm>
              <a:off x="1776" y="1390"/>
              <a:ext cx="2016" cy="25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r>
                <a:rPr lang="ru-RU" sz="2000" dirty="0">
                  <a:solidFill>
                    <a:srgbClr val="000000"/>
                  </a:solidFill>
                </a:rPr>
                <a:t>текст</a:t>
              </a:r>
              <a:endParaRPr lang="en-US" sz="2000" dirty="0">
                <a:solidFill>
                  <a:srgbClr val="000000"/>
                </a:solidFill>
              </a:endParaRPr>
            </a:p>
          </p:txBody>
        </p:sp>
        <p:grpSp>
          <p:nvGrpSpPr>
            <p:cNvPr id="52" name="Group 152"/>
            <p:cNvGrpSpPr>
              <a:grpSpLocks/>
            </p:cNvGrpSpPr>
            <p:nvPr/>
          </p:nvGrpSpPr>
          <p:grpSpPr bwMode="auto">
            <a:xfrm>
              <a:off x="1440" y="1344"/>
              <a:ext cx="336" cy="333"/>
              <a:chOff x="1289" y="582"/>
              <a:chExt cx="668" cy="668"/>
            </a:xfrm>
          </p:grpSpPr>
          <p:sp>
            <p:nvSpPr>
              <p:cNvPr id="61" name="Oval 153"/>
              <p:cNvSpPr>
                <a:spLocks noChangeArrowheads="1"/>
              </p:cNvSpPr>
              <p:nvPr/>
            </p:nvSpPr>
            <p:spPr bwMode="gray">
              <a:xfrm>
                <a:off x="1289" y="582"/>
                <a:ext cx="668" cy="668"/>
              </a:xfrm>
              <a:prstGeom prst="ellipse">
                <a:avLst/>
              </a:prstGeom>
              <a:solidFill>
                <a:srgbClr val="333333"/>
              </a:solidFill>
              <a:ln w="38100" algn="ctr">
                <a:noFill/>
                <a:round/>
                <a:headEnd/>
                <a:tailEnd/>
              </a:ln>
              <a:effectLst/>
            </p:spPr>
            <p:txBody>
              <a:bodyPr anchor="ctr">
                <a:spAutoFit/>
              </a:bodyPr>
              <a:lstStyle/>
              <a:p>
                <a:endParaRPr lang="ru-RU" dirty="0"/>
              </a:p>
            </p:txBody>
          </p:sp>
          <p:sp>
            <p:nvSpPr>
              <p:cNvPr id="62" name="Oval 154"/>
              <p:cNvSpPr>
                <a:spLocks noChangeArrowheads="1"/>
              </p:cNvSpPr>
              <p:nvPr/>
            </p:nvSpPr>
            <p:spPr bwMode="gray">
              <a:xfrm>
                <a:off x="1296" y="587"/>
                <a:ext cx="646" cy="647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shade val="46275"/>
                      <a:invGamma/>
                    </a:srgbClr>
                  </a:gs>
                  <a:gs pos="100000">
                    <a:srgbClr val="D6E1E2"/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 dirty="0"/>
              </a:p>
            </p:txBody>
          </p:sp>
          <p:sp>
            <p:nvSpPr>
              <p:cNvPr id="63" name="Oval 155"/>
              <p:cNvSpPr>
                <a:spLocks noChangeArrowheads="1"/>
              </p:cNvSpPr>
              <p:nvPr/>
            </p:nvSpPr>
            <p:spPr bwMode="gray">
              <a:xfrm>
                <a:off x="1304" y="591"/>
                <a:ext cx="631" cy="631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alpha val="0"/>
                    </a:srgbClr>
                  </a:gs>
                  <a:gs pos="100000">
                    <a:srgbClr val="D6E1E2">
                      <a:gamma/>
                      <a:tint val="34902"/>
                      <a:invGamma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 dirty="0"/>
              </a:p>
            </p:txBody>
          </p:sp>
          <p:sp>
            <p:nvSpPr>
              <p:cNvPr id="64" name="Oval 156"/>
              <p:cNvSpPr>
                <a:spLocks noChangeArrowheads="1"/>
              </p:cNvSpPr>
              <p:nvPr/>
            </p:nvSpPr>
            <p:spPr bwMode="gray">
              <a:xfrm>
                <a:off x="1311" y="597"/>
                <a:ext cx="600" cy="589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shade val="79216"/>
                      <a:invGamma/>
                    </a:srgbClr>
                  </a:gs>
                  <a:gs pos="100000">
                    <a:srgbClr val="D6E1E2">
                      <a:alpha val="48000"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 dirty="0"/>
              </a:p>
            </p:txBody>
          </p:sp>
          <p:sp>
            <p:nvSpPr>
              <p:cNvPr id="65" name="Oval 157"/>
              <p:cNvSpPr>
                <a:spLocks noChangeArrowheads="1"/>
              </p:cNvSpPr>
              <p:nvPr/>
            </p:nvSpPr>
            <p:spPr bwMode="gray">
              <a:xfrm>
                <a:off x="1346" y="613"/>
                <a:ext cx="533" cy="479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tint val="0"/>
                      <a:invGamma/>
                    </a:srgbClr>
                  </a:gs>
                  <a:gs pos="100000">
                    <a:srgbClr val="D6E1E2">
                      <a:alpha val="38000"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 dirty="0"/>
              </a:p>
            </p:txBody>
          </p:sp>
        </p:grpSp>
        <p:sp>
          <p:nvSpPr>
            <p:cNvPr id="53" name="Text Box 158"/>
            <p:cNvSpPr txBox="1">
              <a:spLocks noChangeArrowheads="1"/>
            </p:cNvSpPr>
            <p:nvPr/>
          </p:nvSpPr>
          <p:spPr bwMode="gray">
            <a:xfrm>
              <a:off x="1488" y="1352"/>
              <a:ext cx="240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r>
                <a:rPr lang="en-US" sz="2400" dirty="0">
                  <a:solidFill>
                    <a:srgbClr val="000000"/>
                  </a:solidFill>
                </a:rPr>
                <a:t>1</a:t>
              </a:r>
            </a:p>
          </p:txBody>
        </p:sp>
        <p:grpSp>
          <p:nvGrpSpPr>
            <p:cNvPr id="54" name="Group 159"/>
            <p:cNvGrpSpPr>
              <a:grpSpLocks/>
            </p:cNvGrpSpPr>
            <p:nvPr/>
          </p:nvGrpSpPr>
          <p:grpSpPr bwMode="auto">
            <a:xfrm>
              <a:off x="1440" y="1344"/>
              <a:ext cx="336" cy="333"/>
              <a:chOff x="1289" y="582"/>
              <a:chExt cx="668" cy="668"/>
            </a:xfrm>
          </p:grpSpPr>
          <p:sp>
            <p:nvSpPr>
              <p:cNvPr id="56" name="Oval 160"/>
              <p:cNvSpPr>
                <a:spLocks noChangeArrowheads="1"/>
              </p:cNvSpPr>
              <p:nvPr/>
            </p:nvSpPr>
            <p:spPr bwMode="gray">
              <a:xfrm>
                <a:off x="1289" y="582"/>
                <a:ext cx="668" cy="668"/>
              </a:xfrm>
              <a:prstGeom prst="ellipse">
                <a:avLst/>
              </a:prstGeom>
              <a:solidFill>
                <a:srgbClr val="333333"/>
              </a:solidFill>
              <a:ln w="38100" algn="ctr">
                <a:noFill/>
                <a:round/>
                <a:headEnd/>
                <a:tailEnd/>
              </a:ln>
              <a:effectLst/>
            </p:spPr>
            <p:txBody>
              <a:bodyPr anchor="ctr">
                <a:spAutoFit/>
              </a:bodyPr>
              <a:lstStyle/>
              <a:p>
                <a:endParaRPr lang="ru-RU" dirty="0"/>
              </a:p>
            </p:txBody>
          </p:sp>
          <p:sp>
            <p:nvSpPr>
              <p:cNvPr id="57" name="Oval 161"/>
              <p:cNvSpPr>
                <a:spLocks noChangeArrowheads="1"/>
              </p:cNvSpPr>
              <p:nvPr/>
            </p:nvSpPr>
            <p:spPr bwMode="gray">
              <a:xfrm>
                <a:off x="1296" y="587"/>
                <a:ext cx="646" cy="647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shade val="46275"/>
                      <a:invGamma/>
                    </a:srgbClr>
                  </a:gs>
                  <a:gs pos="100000">
                    <a:srgbClr val="D6E1E2"/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 dirty="0"/>
              </a:p>
            </p:txBody>
          </p:sp>
          <p:sp>
            <p:nvSpPr>
              <p:cNvPr id="58" name="Oval 162"/>
              <p:cNvSpPr>
                <a:spLocks noChangeArrowheads="1"/>
              </p:cNvSpPr>
              <p:nvPr/>
            </p:nvSpPr>
            <p:spPr bwMode="gray">
              <a:xfrm>
                <a:off x="1304" y="591"/>
                <a:ext cx="631" cy="631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alpha val="0"/>
                    </a:srgbClr>
                  </a:gs>
                  <a:gs pos="100000">
                    <a:srgbClr val="D6E1E2">
                      <a:gamma/>
                      <a:tint val="34902"/>
                      <a:invGamma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 dirty="0"/>
              </a:p>
            </p:txBody>
          </p:sp>
          <p:sp>
            <p:nvSpPr>
              <p:cNvPr id="59" name="Oval 163"/>
              <p:cNvSpPr>
                <a:spLocks noChangeArrowheads="1"/>
              </p:cNvSpPr>
              <p:nvPr/>
            </p:nvSpPr>
            <p:spPr bwMode="gray">
              <a:xfrm>
                <a:off x="1311" y="597"/>
                <a:ext cx="600" cy="589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shade val="79216"/>
                      <a:invGamma/>
                    </a:srgbClr>
                  </a:gs>
                  <a:gs pos="100000">
                    <a:srgbClr val="D6E1E2">
                      <a:alpha val="48000"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 dirty="0"/>
              </a:p>
            </p:txBody>
          </p:sp>
          <p:sp>
            <p:nvSpPr>
              <p:cNvPr id="60" name="Oval 164"/>
              <p:cNvSpPr>
                <a:spLocks noChangeArrowheads="1"/>
              </p:cNvSpPr>
              <p:nvPr/>
            </p:nvSpPr>
            <p:spPr bwMode="gray">
              <a:xfrm>
                <a:off x="1346" y="613"/>
                <a:ext cx="533" cy="479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tint val="0"/>
                      <a:invGamma/>
                    </a:srgbClr>
                  </a:gs>
                  <a:gs pos="100000">
                    <a:srgbClr val="D6E1E2">
                      <a:alpha val="38000"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 dirty="0"/>
              </a:p>
            </p:txBody>
          </p:sp>
        </p:grpSp>
        <p:sp>
          <p:nvSpPr>
            <p:cNvPr id="55" name="Text Box 165"/>
            <p:cNvSpPr txBox="1">
              <a:spLocks noChangeArrowheads="1"/>
            </p:cNvSpPr>
            <p:nvPr/>
          </p:nvSpPr>
          <p:spPr bwMode="gray">
            <a:xfrm>
              <a:off x="1488" y="1352"/>
              <a:ext cx="240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r>
                <a:rPr lang="en-US" sz="2400" dirty="0">
                  <a:solidFill>
                    <a:srgbClr val="000000"/>
                  </a:solidFill>
                </a:rPr>
                <a:t>1</a:t>
              </a:r>
            </a:p>
          </p:txBody>
        </p:sp>
      </p:grpSp>
      <p:grpSp>
        <p:nvGrpSpPr>
          <p:cNvPr id="66" name="Group 174"/>
          <p:cNvGrpSpPr>
            <a:grpSpLocks/>
          </p:cNvGrpSpPr>
          <p:nvPr/>
        </p:nvGrpSpPr>
        <p:grpSpPr bwMode="auto">
          <a:xfrm>
            <a:off x="1943082" y="2986089"/>
            <a:ext cx="5334000" cy="528638"/>
            <a:chOff x="1209" y="2280"/>
            <a:chExt cx="3360" cy="333"/>
          </a:xfrm>
        </p:grpSpPr>
        <p:sp>
          <p:nvSpPr>
            <p:cNvPr id="67" name="AutoShape 94"/>
            <p:cNvSpPr>
              <a:spLocks noChangeArrowheads="1"/>
            </p:cNvSpPr>
            <p:nvPr/>
          </p:nvSpPr>
          <p:spPr bwMode="gray">
            <a:xfrm>
              <a:off x="1209" y="2280"/>
              <a:ext cx="3360" cy="323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48BE67"/>
                </a:gs>
                <a:gs pos="100000">
                  <a:srgbClr val="48BE67">
                    <a:gamma/>
                    <a:tint val="36471"/>
                    <a:invGamma/>
                  </a:srgb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68" name="AutoShape 95"/>
            <p:cNvSpPr>
              <a:spLocks noChangeArrowheads="1"/>
            </p:cNvSpPr>
            <p:nvPr/>
          </p:nvSpPr>
          <p:spPr bwMode="gray">
            <a:xfrm>
              <a:off x="1238" y="2517"/>
              <a:ext cx="331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9FE9AA"/>
                </a:gs>
                <a:gs pos="100000">
                  <a:srgbClr val="9FE9AA">
                    <a:gamma/>
                    <a:tint val="42353"/>
                    <a:invGamma/>
                  </a:srgb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69" name="AutoShape 96"/>
            <p:cNvSpPr>
              <a:spLocks noChangeArrowheads="1"/>
            </p:cNvSpPr>
            <p:nvPr/>
          </p:nvSpPr>
          <p:spPr bwMode="gray">
            <a:xfrm>
              <a:off x="1238" y="2287"/>
              <a:ext cx="331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4DC976">
                    <a:gamma/>
                    <a:tint val="33333"/>
                    <a:invGamma/>
                  </a:srgbClr>
                </a:gs>
                <a:gs pos="100000">
                  <a:srgbClr val="4DC976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70" name="Text Box 97"/>
            <p:cNvSpPr txBox="1">
              <a:spLocks noChangeArrowheads="1"/>
            </p:cNvSpPr>
            <p:nvPr/>
          </p:nvSpPr>
          <p:spPr bwMode="gray">
            <a:xfrm>
              <a:off x="1785" y="2318"/>
              <a:ext cx="2016" cy="25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r>
                <a:rPr lang="ru-RU" sz="2000" dirty="0">
                  <a:solidFill>
                    <a:srgbClr val="000000"/>
                  </a:solidFill>
                </a:rPr>
                <a:t>текст</a:t>
              </a:r>
              <a:endParaRPr lang="en-US" sz="2000" dirty="0">
                <a:solidFill>
                  <a:srgbClr val="000000"/>
                </a:solidFill>
              </a:endParaRPr>
            </a:p>
          </p:txBody>
        </p:sp>
        <p:grpSp>
          <p:nvGrpSpPr>
            <p:cNvPr id="71" name="Group 98"/>
            <p:cNvGrpSpPr>
              <a:grpSpLocks/>
            </p:cNvGrpSpPr>
            <p:nvPr/>
          </p:nvGrpSpPr>
          <p:grpSpPr bwMode="auto">
            <a:xfrm>
              <a:off x="1449" y="2280"/>
              <a:ext cx="336" cy="333"/>
              <a:chOff x="1289" y="582"/>
              <a:chExt cx="668" cy="668"/>
            </a:xfrm>
          </p:grpSpPr>
          <p:sp>
            <p:nvSpPr>
              <p:cNvPr id="73" name="Oval 99"/>
              <p:cNvSpPr>
                <a:spLocks noChangeArrowheads="1"/>
              </p:cNvSpPr>
              <p:nvPr/>
            </p:nvSpPr>
            <p:spPr bwMode="gray">
              <a:xfrm>
                <a:off x="1289" y="582"/>
                <a:ext cx="668" cy="668"/>
              </a:xfrm>
              <a:prstGeom prst="ellipse">
                <a:avLst/>
              </a:prstGeom>
              <a:solidFill>
                <a:srgbClr val="333333"/>
              </a:solidFill>
              <a:ln w="38100" algn="ctr">
                <a:noFill/>
                <a:round/>
                <a:headEnd/>
                <a:tailEnd/>
              </a:ln>
              <a:effectLst/>
            </p:spPr>
            <p:txBody>
              <a:bodyPr anchor="ctr">
                <a:spAutoFit/>
              </a:bodyPr>
              <a:lstStyle/>
              <a:p>
                <a:endParaRPr lang="ru-RU" dirty="0"/>
              </a:p>
            </p:txBody>
          </p:sp>
          <p:sp>
            <p:nvSpPr>
              <p:cNvPr id="74" name="Oval 100"/>
              <p:cNvSpPr>
                <a:spLocks noChangeArrowheads="1"/>
              </p:cNvSpPr>
              <p:nvPr/>
            </p:nvSpPr>
            <p:spPr bwMode="gray">
              <a:xfrm>
                <a:off x="1296" y="587"/>
                <a:ext cx="646" cy="647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shade val="46275"/>
                      <a:invGamma/>
                    </a:srgbClr>
                  </a:gs>
                  <a:gs pos="100000">
                    <a:srgbClr val="D6E1E2"/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 dirty="0"/>
              </a:p>
            </p:txBody>
          </p:sp>
          <p:sp>
            <p:nvSpPr>
              <p:cNvPr id="75" name="Oval 101"/>
              <p:cNvSpPr>
                <a:spLocks noChangeArrowheads="1"/>
              </p:cNvSpPr>
              <p:nvPr/>
            </p:nvSpPr>
            <p:spPr bwMode="gray">
              <a:xfrm>
                <a:off x="1304" y="591"/>
                <a:ext cx="631" cy="631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alpha val="0"/>
                    </a:srgbClr>
                  </a:gs>
                  <a:gs pos="100000">
                    <a:srgbClr val="D6E1E2">
                      <a:gamma/>
                      <a:tint val="34902"/>
                      <a:invGamma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 dirty="0"/>
              </a:p>
            </p:txBody>
          </p:sp>
          <p:sp>
            <p:nvSpPr>
              <p:cNvPr id="76" name="Oval 102"/>
              <p:cNvSpPr>
                <a:spLocks noChangeArrowheads="1"/>
              </p:cNvSpPr>
              <p:nvPr/>
            </p:nvSpPr>
            <p:spPr bwMode="gray">
              <a:xfrm>
                <a:off x="1311" y="597"/>
                <a:ext cx="600" cy="589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shade val="79216"/>
                      <a:invGamma/>
                    </a:srgbClr>
                  </a:gs>
                  <a:gs pos="100000">
                    <a:srgbClr val="D6E1E2">
                      <a:alpha val="48000"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 dirty="0"/>
              </a:p>
            </p:txBody>
          </p:sp>
          <p:sp>
            <p:nvSpPr>
              <p:cNvPr id="77" name="Oval 103"/>
              <p:cNvSpPr>
                <a:spLocks noChangeArrowheads="1"/>
              </p:cNvSpPr>
              <p:nvPr/>
            </p:nvSpPr>
            <p:spPr bwMode="gray">
              <a:xfrm>
                <a:off x="1346" y="613"/>
                <a:ext cx="533" cy="479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tint val="0"/>
                      <a:invGamma/>
                    </a:srgbClr>
                  </a:gs>
                  <a:gs pos="100000">
                    <a:srgbClr val="D6E1E2">
                      <a:alpha val="38000"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 dirty="0"/>
              </a:p>
            </p:txBody>
          </p:sp>
        </p:grpSp>
        <p:sp>
          <p:nvSpPr>
            <p:cNvPr id="72" name="Text Box 104"/>
            <p:cNvSpPr txBox="1">
              <a:spLocks noChangeArrowheads="1"/>
            </p:cNvSpPr>
            <p:nvPr/>
          </p:nvSpPr>
          <p:spPr bwMode="gray">
            <a:xfrm>
              <a:off x="1497" y="2288"/>
              <a:ext cx="240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r>
                <a:rPr lang="en-US" sz="2400" dirty="0">
                  <a:solidFill>
                    <a:srgbClr val="000000"/>
                  </a:solidFill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Group 3"/>
          <p:cNvGraphicFramePr>
            <a:graphicFrameLocks noGrp="1"/>
          </p:cNvGraphicFramePr>
          <p:nvPr/>
        </p:nvGraphicFramePr>
        <p:xfrm>
          <a:off x="2239936" y="2297109"/>
          <a:ext cx="5692775" cy="3208656"/>
        </p:xfrm>
        <a:graphic>
          <a:graphicData uri="http://schemas.openxmlformats.org/drawingml/2006/table">
            <a:tbl>
              <a:tblPr/>
              <a:tblGrid>
                <a:gridCol w="1138237"/>
                <a:gridCol w="1139825"/>
                <a:gridCol w="1136650"/>
                <a:gridCol w="1139825"/>
                <a:gridCol w="1138238"/>
              </a:tblGrid>
              <a:tr h="558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76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9D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9D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9D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9D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9DF">
                        <a:alpha val="50000"/>
                      </a:srgbClr>
                    </a:solidFill>
                  </a:tcPr>
                </a:tc>
              </a:tr>
              <a:tr h="5175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175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9D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9D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9D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9D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9DF">
                        <a:alpha val="50000"/>
                      </a:srgbClr>
                    </a:solidFill>
                  </a:tcPr>
                </a:tc>
              </a:tr>
              <a:tr h="5476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175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9D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9D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9D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9D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9DF">
                        <a:alpha val="50000"/>
                      </a:srgbClr>
                    </a:solidFill>
                  </a:tcPr>
                </a:tc>
              </a:tr>
            </a:tbl>
          </a:graphicData>
        </a:graphic>
      </p:graphicFrame>
      <p:sp>
        <p:nvSpPr>
          <p:cNvPr id="3" name="Text Box 47"/>
          <p:cNvSpPr txBox="1">
            <a:spLocks noChangeArrowheads="1"/>
          </p:cNvSpPr>
          <p:nvPr/>
        </p:nvSpPr>
        <p:spPr bwMode="auto">
          <a:xfrm>
            <a:off x="714348" y="2371722"/>
            <a:ext cx="1517650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/>
              <a:t>Contents01</a:t>
            </a:r>
          </a:p>
        </p:txBody>
      </p:sp>
      <p:sp>
        <p:nvSpPr>
          <p:cNvPr id="4" name="Text Box 48"/>
          <p:cNvSpPr txBox="1">
            <a:spLocks noChangeArrowheads="1"/>
          </p:cNvSpPr>
          <p:nvPr/>
        </p:nvSpPr>
        <p:spPr bwMode="auto">
          <a:xfrm>
            <a:off x="714348" y="2928934"/>
            <a:ext cx="1517650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/>
              <a:t>Contents02</a:t>
            </a:r>
          </a:p>
        </p:txBody>
      </p:sp>
      <p:sp>
        <p:nvSpPr>
          <p:cNvPr id="5" name="Text Box 49"/>
          <p:cNvSpPr txBox="1">
            <a:spLocks noChangeArrowheads="1"/>
          </p:cNvSpPr>
          <p:nvPr/>
        </p:nvSpPr>
        <p:spPr bwMode="auto">
          <a:xfrm>
            <a:off x="714348" y="3452809"/>
            <a:ext cx="1517650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/>
              <a:t>Contents03</a:t>
            </a:r>
          </a:p>
        </p:txBody>
      </p:sp>
      <p:sp>
        <p:nvSpPr>
          <p:cNvPr id="6" name="Text Box 50"/>
          <p:cNvSpPr txBox="1">
            <a:spLocks noChangeArrowheads="1"/>
          </p:cNvSpPr>
          <p:nvPr/>
        </p:nvSpPr>
        <p:spPr bwMode="auto">
          <a:xfrm>
            <a:off x="714348" y="3967159"/>
            <a:ext cx="1517650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/>
              <a:t>Contents04</a:t>
            </a:r>
          </a:p>
        </p:txBody>
      </p:sp>
      <p:sp>
        <p:nvSpPr>
          <p:cNvPr id="7" name="Text Box 51"/>
          <p:cNvSpPr txBox="1">
            <a:spLocks noChangeArrowheads="1"/>
          </p:cNvSpPr>
          <p:nvPr/>
        </p:nvSpPr>
        <p:spPr bwMode="auto">
          <a:xfrm>
            <a:off x="714348" y="4500559"/>
            <a:ext cx="1517650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/>
              <a:t>Contents05</a:t>
            </a:r>
          </a:p>
        </p:txBody>
      </p:sp>
      <p:sp>
        <p:nvSpPr>
          <p:cNvPr id="8" name="Text Box 52"/>
          <p:cNvSpPr txBox="1">
            <a:spLocks noChangeArrowheads="1"/>
          </p:cNvSpPr>
          <p:nvPr/>
        </p:nvSpPr>
        <p:spPr bwMode="auto">
          <a:xfrm>
            <a:off x="714348" y="5043484"/>
            <a:ext cx="1517650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/>
              <a:t>Contents06</a:t>
            </a:r>
          </a:p>
        </p:txBody>
      </p:sp>
      <p:sp>
        <p:nvSpPr>
          <p:cNvPr id="9" name="Rectangle 53"/>
          <p:cNvSpPr>
            <a:spLocks noChangeArrowheads="1"/>
          </p:cNvSpPr>
          <p:nvPr/>
        </p:nvSpPr>
        <p:spPr bwMode="gray">
          <a:xfrm>
            <a:off x="2241523" y="2411409"/>
            <a:ext cx="968375" cy="274638"/>
          </a:xfrm>
          <a:prstGeom prst="rect">
            <a:avLst/>
          </a:prstGeom>
          <a:gradFill rotWithShape="1">
            <a:gsLst>
              <a:gs pos="0">
                <a:schemeClr val="accent2"/>
              </a:gs>
              <a:gs pos="100000">
                <a:schemeClr val="accent2">
                  <a:gamma/>
                  <a:tint val="60000"/>
                  <a:invGamma/>
                </a:schemeClr>
              </a:gs>
            </a:gsLst>
            <a:lin ang="0" scaled="1"/>
          </a:gradFill>
          <a:ln w="9525" algn="ctr">
            <a:noFill/>
            <a:miter lim="800000"/>
            <a:headEnd/>
            <a:tailEnd/>
          </a:ln>
          <a:effectLst/>
          <a:scene3d>
            <a:camera prst="legacyPerspectiveBottom"/>
            <a:lightRig rig="legacyFlat1" dir="t"/>
          </a:scene3d>
          <a:sp3d extrusionH="100000" prstMaterial="legacyMatte">
            <a:bevelT w="13500" h="13500" prst="angle"/>
            <a:bevelB w="13500" h="13500" prst="angle"/>
            <a:extrusionClr>
              <a:schemeClr val="accent2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10" name="Rectangle 54"/>
          <p:cNvSpPr>
            <a:spLocks noChangeArrowheads="1"/>
          </p:cNvSpPr>
          <p:nvPr/>
        </p:nvSpPr>
        <p:spPr bwMode="gray">
          <a:xfrm>
            <a:off x="2241523" y="2971797"/>
            <a:ext cx="849313" cy="274637"/>
          </a:xfrm>
          <a:prstGeom prst="rect">
            <a:avLst/>
          </a:prstGeom>
          <a:gradFill rotWithShape="1">
            <a:gsLst>
              <a:gs pos="0">
                <a:schemeClr val="folHlink"/>
              </a:gs>
              <a:gs pos="100000">
                <a:schemeClr val="folHlink">
                  <a:gamma/>
                  <a:tint val="60000"/>
                  <a:invGamma/>
                </a:schemeClr>
              </a:gs>
            </a:gsLst>
            <a:lin ang="0" scaled="1"/>
          </a:gradFill>
          <a:ln w="9525" algn="ctr">
            <a:noFill/>
            <a:miter lim="800000"/>
            <a:headEnd/>
            <a:tailEnd/>
          </a:ln>
          <a:effectLst/>
          <a:scene3d>
            <a:camera prst="legacyPerspectiveBottom"/>
            <a:lightRig rig="legacyFlat3" dir="b"/>
          </a:scene3d>
          <a:sp3d extrusionH="100000" prstMaterial="legacyMatte">
            <a:bevelT w="13500" h="13500" prst="angle"/>
            <a:bevelB w="13500" h="13500" prst="angle"/>
            <a:extrusionClr>
              <a:schemeClr val="folHlink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11" name="Rectangle 55"/>
          <p:cNvSpPr>
            <a:spLocks noChangeArrowheads="1"/>
          </p:cNvSpPr>
          <p:nvPr/>
        </p:nvSpPr>
        <p:spPr bwMode="gray">
          <a:xfrm>
            <a:off x="2241523" y="3514722"/>
            <a:ext cx="419100" cy="274637"/>
          </a:xfrm>
          <a:prstGeom prst="rect">
            <a:avLst/>
          </a:prstGeom>
          <a:gradFill rotWithShape="1">
            <a:gsLst>
              <a:gs pos="0">
                <a:schemeClr val="accent1"/>
              </a:gs>
              <a:gs pos="100000">
                <a:schemeClr val="accent1">
                  <a:gamma/>
                  <a:tint val="60000"/>
                  <a:invGamma/>
                </a:schemeClr>
              </a:gs>
            </a:gsLst>
            <a:lin ang="0" scaled="1"/>
          </a:gradFill>
          <a:ln w="9525" algn="ctr">
            <a:noFill/>
            <a:miter lim="800000"/>
            <a:headEnd/>
            <a:tailEnd/>
          </a:ln>
          <a:effectLst/>
          <a:scene3d>
            <a:camera prst="legacyPerspectiveBottom"/>
            <a:lightRig rig="legacyFlat3" dir="b"/>
          </a:scene3d>
          <a:sp3d extrusionH="100000" prstMaterial="legacyMatte">
            <a:bevelT w="13500" h="13500" prst="angle"/>
            <a:bevelB w="13500" h="13500" prst="angle"/>
            <a:extrusionClr>
              <a:schemeClr val="accent1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12" name="Rectangle 56"/>
          <p:cNvSpPr>
            <a:spLocks noChangeArrowheads="1"/>
          </p:cNvSpPr>
          <p:nvPr/>
        </p:nvSpPr>
        <p:spPr bwMode="gray">
          <a:xfrm>
            <a:off x="2241523" y="4017959"/>
            <a:ext cx="1316038" cy="274638"/>
          </a:xfrm>
          <a:prstGeom prst="rect">
            <a:avLst/>
          </a:prstGeom>
          <a:gradFill rotWithShape="1">
            <a:gsLst>
              <a:gs pos="0">
                <a:schemeClr val="hlink"/>
              </a:gs>
              <a:gs pos="100000">
                <a:schemeClr val="hlink">
                  <a:gamma/>
                  <a:tint val="60000"/>
                  <a:invGamma/>
                </a:schemeClr>
              </a:gs>
            </a:gsLst>
            <a:lin ang="0" scaled="1"/>
          </a:gradFill>
          <a:ln w="9525" algn="ctr">
            <a:noFill/>
            <a:miter lim="800000"/>
            <a:headEnd/>
            <a:tailEnd/>
          </a:ln>
          <a:effectLst/>
          <a:scene3d>
            <a:camera prst="legacyPerspectiveBottom"/>
            <a:lightRig rig="legacyFlat3" dir="b"/>
          </a:scene3d>
          <a:sp3d extrusionH="100000" prstMaterial="legacyMatte">
            <a:bevelT w="13500" h="13500" prst="angle"/>
            <a:bevelB w="13500" h="13500" prst="angle"/>
            <a:extrusionClr>
              <a:schemeClr val="hlink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13" name="Rectangle 57"/>
          <p:cNvSpPr>
            <a:spLocks noChangeArrowheads="1"/>
          </p:cNvSpPr>
          <p:nvPr/>
        </p:nvSpPr>
        <p:spPr bwMode="gray">
          <a:xfrm>
            <a:off x="2241523" y="4571997"/>
            <a:ext cx="3573463" cy="274637"/>
          </a:xfrm>
          <a:prstGeom prst="rect">
            <a:avLst/>
          </a:prstGeom>
          <a:gradFill rotWithShape="1">
            <a:gsLst>
              <a:gs pos="0">
                <a:srgbClr val="6666FF"/>
              </a:gs>
              <a:gs pos="100000">
                <a:srgbClr val="6666FF">
                  <a:gamma/>
                  <a:tint val="60000"/>
                  <a:invGamma/>
                </a:srgbClr>
              </a:gs>
            </a:gsLst>
            <a:lin ang="0" scaled="1"/>
          </a:gradFill>
          <a:ln w="9525" algn="ctr">
            <a:noFill/>
            <a:miter lim="800000"/>
            <a:headEnd/>
            <a:tailEnd/>
          </a:ln>
          <a:effectLst/>
          <a:scene3d>
            <a:camera prst="legacyPerspectiveBottom"/>
            <a:lightRig rig="legacyFlat3" dir="b"/>
          </a:scene3d>
          <a:sp3d extrusionH="100000" prstMaterial="legacyMatte">
            <a:bevelT w="13500" h="13500" prst="angle"/>
            <a:bevelB w="13500" h="13500" prst="angle"/>
            <a:extrusionClr>
              <a:srgbClr val="6666FF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14" name="Rectangle 58"/>
          <p:cNvSpPr>
            <a:spLocks noChangeArrowheads="1"/>
          </p:cNvSpPr>
          <p:nvPr/>
        </p:nvSpPr>
        <p:spPr bwMode="gray">
          <a:xfrm>
            <a:off x="2241523" y="5105397"/>
            <a:ext cx="4725988" cy="274637"/>
          </a:xfrm>
          <a:prstGeom prst="rect">
            <a:avLst/>
          </a:prstGeom>
          <a:gradFill rotWithShape="1">
            <a:gsLst>
              <a:gs pos="0">
                <a:srgbClr val="AD67AA"/>
              </a:gs>
              <a:gs pos="100000">
                <a:srgbClr val="AD67AA">
                  <a:gamma/>
                  <a:tint val="60000"/>
                  <a:invGamma/>
                </a:srgbClr>
              </a:gs>
            </a:gsLst>
            <a:lin ang="0" scaled="1"/>
          </a:gradFill>
          <a:ln w="9525" algn="ctr">
            <a:noFill/>
            <a:miter lim="800000"/>
            <a:headEnd/>
            <a:tailEnd/>
          </a:ln>
          <a:effectLst/>
          <a:scene3d>
            <a:camera prst="legacyPerspectiveBottom"/>
            <a:lightRig rig="legacyFlat3" dir="b"/>
          </a:scene3d>
          <a:sp3d extrusionH="100000" prstMaterial="legacyMatte">
            <a:bevelT w="13500" h="13500" prst="angle"/>
            <a:bevelB w="13500" h="13500" prst="angle"/>
            <a:extrusionClr>
              <a:srgbClr val="AD67AA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15" name="Text Box 59"/>
          <p:cNvSpPr txBox="1">
            <a:spLocks noChangeArrowheads="1"/>
          </p:cNvSpPr>
          <p:nvPr/>
        </p:nvSpPr>
        <p:spPr bwMode="auto">
          <a:xfrm>
            <a:off x="2139923" y="5548309"/>
            <a:ext cx="6164263" cy="3048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400"/>
              <a:t>0%               20%                40%                60%                80%              100%    </a:t>
            </a:r>
          </a:p>
        </p:txBody>
      </p:sp>
      <p:sp>
        <p:nvSpPr>
          <p:cNvPr id="16" name="Text Box 60"/>
          <p:cNvSpPr txBox="1">
            <a:spLocks noChangeArrowheads="1"/>
          </p:cNvSpPr>
          <p:nvPr/>
        </p:nvSpPr>
        <p:spPr bwMode="auto">
          <a:xfrm>
            <a:off x="3354361" y="2401884"/>
            <a:ext cx="879475" cy="27463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200" b="1"/>
              <a:t>18.5%</a:t>
            </a:r>
          </a:p>
        </p:txBody>
      </p:sp>
      <p:sp>
        <p:nvSpPr>
          <p:cNvPr id="17" name="Text Box 61"/>
          <p:cNvSpPr txBox="1">
            <a:spLocks noChangeArrowheads="1"/>
          </p:cNvSpPr>
          <p:nvPr/>
        </p:nvSpPr>
        <p:spPr bwMode="auto">
          <a:xfrm>
            <a:off x="3354361" y="2963859"/>
            <a:ext cx="879475" cy="27463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200" b="1"/>
              <a:t>17.5%</a:t>
            </a:r>
          </a:p>
        </p:txBody>
      </p:sp>
      <p:sp>
        <p:nvSpPr>
          <p:cNvPr id="18" name="Text Box 62"/>
          <p:cNvSpPr txBox="1">
            <a:spLocks noChangeArrowheads="1"/>
          </p:cNvSpPr>
          <p:nvPr/>
        </p:nvSpPr>
        <p:spPr bwMode="auto">
          <a:xfrm>
            <a:off x="2781273" y="3497259"/>
            <a:ext cx="879475" cy="27463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200" b="1"/>
              <a:t>8.7%</a:t>
            </a:r>
          </a:p>
        </p:txBody>
      </p:sp>
      <p:sp>
        <p:nvSpPr>
          <p:cNvPr id="19" name="Text Box 63"/>
          <p:cNvSpPr txBox="1">
            <a:spLocks noChangeArrowheads="1"/>
          </p:cNvSpPr>
          <p:nvPr/>
        </p:nvSpPr>
        <p:spPr bwMode="auto">
          <a:xfrm>
            <a:off x="3687736" y="4011609"/>
            <a:ext cx="879475" cy="27463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200" b="1"/>
              <a:t>23.6%</a:t>
            </a:r>
          </a:p>
        </p:txBody>
      </p:sp>
      <p:sp>
        <p:nvSpPr>
          <p:cNvPr id="20" name="Text Box 64"/>
          <p:cNvSpPr txBox="1">
            <a:spLocks noChangeArrowheads="1"/>
          </p:cNvSpPr>
          <p:nvPr/>
        </p:nvSpPr>
        <p:spPr bwMode="auto">
          <a:xfrm>
            <a:off x="5926111" y="4557709"/>
            <a:ext cx="879475" cy="27463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200" b="1"/>
              <a:t>63.6%</a:t>
            </a:r>
          </a:p>
        </p:txBody>
      </p:sp>
      <p:sp>
        <p:nvSpPr>
          <p:cNvPr id="21" name="Text Box 65"/>
          <p:cNvSpPr txBox="1">
            <a:spLocks noChangeArrowheads="1"/>
          </p:cNvSpPr>
          <p:nvPr/>
        </p:nvSpPr>
        <p:spPr bwMode="auto">
          <a:xfrm>
            <a:off x="7067523" y="5094284"/>
            <a:ext cx="879475" cy="27463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200" b="1"/>
              <a:t>84.3%</a:t>
            </a:r>
          </a:p>
        </p:txBody>
      </p:sp>
      <p:sp>
        <p:nvSpPr>
          <p:cNvPr id="22" name="Rectangle 66"/>
          <p:cNvSpPr>
            <a:spLocks noChangeArrowheads="1"/>
          </p:cNvSpPr>
          <p:nvPr/>
        </p:nvSpPr>
        <p:spPr bwMode="auto">
          <a:xfrm>
            <a:off x="1079473" y="1414459"/>
            <a:ext cx="5867400" cy="6286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lnSpc>
                <a:spcPct val="110000"/>
              </a:lnSpc>
            </a:pPr>
            <a:r>
              <a:rPr lang="en-US" sz="1600"/>
              <a:t>ThemeGallery</a:t>
            </a:r>
            <a:r>
              <a:rPr lang="en-US" sz="1600" b="1"/>
              <a:t>  </a:t>
            </a:r>
            <a:r>
              <a:rPr lang="en-US" sz="1600"/>
              <a:t>is a Design Digital Content &amp; Contents mall developed by Guild Design Inc.</a:t>
            </a:r>
          </a:p>
        </p:txBody>
      </p:sp>
    </p:spTree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18"/>
          <p:cNvSpPr>
            <a:spLocks noChangeArrowheads="1"/>
          </p:cNvSpPr>
          <p:nvPr/>
        </p:nvSpPr>
        <p:spPr bwMode="gray">
          <a:xfrm rot="5400000">
            <a:off x="55555" y="2260584"/>
            <a:ext cx="4206875" cy="1971675"/>
          </a:xfrm>
          <a:prstGeom prst="roundRect">
            <a:avLst>
              <a:gd name="adj" fmla="val 19894"/>
            </a:avLst>
          </a:prstGeom>
          <a:gradFill rotWithShape="1">
            <a:gsLst>
              <a:gs pos="0">
                <a:srgbClr val="F8F8F8">
                  <a:gamma/>
                  <a:shade val="77647"/>
                  <a:invGamma/>
                  <a:alpha val="98000"/>
                </a:srgbClr>
              </a:gs>
              <a:gs pos="50000">
                <a:srgbClr val="F8F8F8"/>
              </a:gs>
              <a:gs pos="100000">
                <a:srgbClr val="F8F8F8">
                  <a:gamma/>
                  <a:shade val="77647"/>
                  <a:invGamma/>
                  <a:alpha val="98000"/>
                </a:srgbClr>
              </a:gs>
            </a:gsLst>
            <a:lin ang="5400000" scaled="1"/>
          </a:gradFill>
          <a:ln w="38100" algn="ctr">
            <a:solidFill>
              <a:srgbClr val="808080"/>
            </a:solidFill>
            <a:round/>
            <a:headEnd/>
            <a:tailEnd/>
          </a:ln>
          <a:effectLst>
            <a:prstShdw prst="shdw12">
              <a:srgbClr val="1C1C1C">
                <a:alpha val="50000"/>
              </a:srgbClr>
            </a:prst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3" name="Text Box 19"/>
          <p:cNvSpPr txBox="1">
            <a:spLocks noChangeArrowheads="1"/>
          </p:cNvSpPr>
          <p:nvPr/>
        </p:nvSpPr>
        <p:spPr bwMode="gray">
          <a:xfrm>
            <a:off x="1190618" y="3265472"/>
            <a:ext cx="1954212" cy="11557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r>
              <a:rPr lang="en-US" sz="1400" b="1">
                <a:solidFill>
                  <a:srgbClr val="FF0000"/>
                </a:solidFill>
              </a:rPr>
              <a:t>ThemeGallery </a:t>
            </a:r>
          </a:p>
          <a:p>
            <a:pPr algn="ctr" eaLnBrk="0" hangingPunct="0"/>
            <a:r>
              <a:rPr lang="en-US" sz="1400" b="1">
                <a:solidFill>
                  <a:srgbClr val="1C1C1C"/>
                </a:solidFill>
              </a:rPr>
              <a:t>is a Design Digital Content &amp; Contents </a:t>
            </a:r>
          </a:p>
          <a:p>
            <a:pPr algn="ctr" eaLnBrk="0" hangingPunct="0"/>
            <a:r>
              <a:rPr lang="en-US" sz="1400" b="1">
                <a:solidFill>
                  <a:srgbClr val="1C1C1C"/>
                </a:solidFill>
              </a:rPr>
              <a:t>mall developed</a:t>
            </a:r>
          </a:p>
          <a:p>
            <a:pPr algn="ctr" eaLnBrk="0" hangingPunct="0"/>
            <a:r>
              <a:rPr lang="en-US" sz="1400" b="1">
                <a:solidFill>
                  <a:srgbClr val="1C1C1C"/>
                </a:solidFill>
              </a:rPr>
              <a:t>by Guild Design Inc.</a:t>
            </a:r>
          </a:p>
        </p:txBody>
      </p:sp>
      <p:sp>
        <p:nvSpPr>
          <p:cNvPr id="4" name="AutoShape 20"/>
          <p:cNvSpPr>
            <a:spLocks noChangeArrowheads="1"/>
          </p:cNvSpPr>
          <p:nvPr/>
        </p:nvSpPr>
        <p:spPr bwMode="gray">
          <a:xfrm rot="5400000">
            <a:off x="2382830" y="2260584"/>
            <a:ext cx="4206875" cy="1971675"/>
          </a:xfrm>
          <a:prstGeom prst="roundRect">
            <a:avLst>
              <a:gd name="adj" fmla="val 19894"/>
            </a:avLst>
          </a:prstGeom>
          <a:gradFill rotWithShape="1">
            <a:gsLst>
              <a:gs pos="0">
                <a:srgbClr val="F8F8F8">
                  <a:gamma/>
                  <a:shade val="77647"/>
                  <a:invGamma/>
                  <a:alpha val="98000"/>
                </a:srgbClr>
              </a:gs>
              <a:gs pos="50000">
                <a:srgbClr val="F8F8F8"/>
              </a:gs>
              <a:gs pos="100000">
                <a:srgbClr val="F8F8F8">
                  <a:gamma/>
                  <a:shade val="77647"/>
                  <a:invGamma/>
                  <a:alpha val="98000"/>
                </a:srgbClr>
              </a:gs>
            </a:gsLst>
            <a:lin ang="5400000" scaled="1"/>
          </a:gradFill>
          <a:ln w="38100" algn="ctr">
            <a:solidFill>
              <a:srgbClr val="808080"/>
            </a:solidFill>
            <a:round/>
            <a:headEnd/>
            <a:tailEnd/>
          </a:ln>
          <a:effectLst>
            <a:prstShdw prst="shdw12">
              <a:srgbClr val="1C1C1C">
                <a:alpha val="50000"/>
              </a:srgbClr>
            </a:prst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5" name="Text Box 21"/>
          <p:cNvSpPr txBox="1">
            <a:spLocks noChangeArrowheads="1"/>
          </p:cNvSpPr>
          <p:nvPr/>
        </p:nvSpPr>
        <p:spPr bwMode="gray">
          <a:xfrm>
            <a:off x="3517893" y="3265472"/>
            <a:ext cx="1954212" cy="11557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r>
              <a:rPr lang="en-US" sz="1400" b="1">
                <a:solidFill>
                  <a:srgbClr val="FF0000"/>
                </a:solidFill>
              </a:rPr>
              <a:t>ThemeGallery </a:t>
            </a:r>
          </a:p>
          <a:p>
            <a:pPr algn="ctr" eaLnBrk="0" hangingPunct="0"/>
            <a:r>
              <a:rPr lang="en-US" sz="1400" b="1">
                <a:solidFill>
                  <a:srgbClr val="1C1C1C"/>
                </a:solidFill>
              </a:rPr>
              <a:t>is a Design Digital Content &amp; Contents </a:t>
            </a:r>
          </a:p>
          <a:p>
            <a:pPr algn="ctr" eaLnBrk="0" hangingPunct="0"/>
            <a:r>
              <a:rPr lang="en-US" sz="1400" b="1">
                <a:solidFill>
                  <a:srgbClr val="1C1C1C"/>
                </a:solidFill>
              </a:rPr>
              <a:t>mall developed</a:t>
            </a:r>
          </a:p>
          <a:p>
            <a:pPr algn="ctr" eaLnBrk="0" hangingPunct="0"/>
            <a:r>
              <a:rPr lang="en-US" sz="1400" b="1">
                <a:solidFill>
                  <a:srgbClr val="1C1C1C"/>
                </a:solidFill>
              </a:rPr>
              <a:t>by Guild Design Inc.</a:t>
            </a:r>
          </a:p>
        </p:txBody>
      </p:sp>
      <p:sp>
        <p:nvSpPr>
          <p:cNvPr id="6" name="AutoShape 22"/>
          <p:cNvSpPr>
            <a:spLocks noChangeArrowheads="1"/>
          </p:cNvSpPr>
          <p:nvPr/>
        </p:nvSpPr>
        <p:spPr bwMode="gray">
          <a:xfrm rot="5400000">
            <a:off x="4745030" y="2260584"/>
            <a:ext cx="4206875" cy="1971675"/>
          </a:xfrm>
          <a:prstGeom prst="roundRect">
            <a:avLst>
              <a:gd name="adj" fmla="val 19894"/>
            </a:avLst>
          </a:prstGeom>
          <a:gradFill rotWithShape="1">
            <a:gsLst>
              <a:gs pos="0">
                <a:srgbClr val="F8F8F8">
                  <a:gamma/>
                  <a:shade val="77647"/>
                  <a:invGamma/>
                  <a:alpha val="98000"/>
                </a:srgbClr>
              </a:gs>
              <a:gs pos="50000">
                <a:srgbClr val="F8F8F8"/>
              </a:gs>
              <a:gs pos="100000">
                <a:srgbClr val="F8F8F8">
                  <a:gamma/>
                  <a:shade val="77647"/>
                  <a:invGamma/>
                  <a:alpha val="98000"/>
                </a:srgbClr>
              </a:gs>
            </a:gsLst>
            <a:lin ang="5400000" scaled="1"/>
          </a:gradFill>
          <a:ln w="38100" algn="ctr">
            <a:solidFill>
              <a:srgbClr val="808080"/>
            </a:solidFill>
            <a:round/>
            <a:headEnd/>
            <a:tailEnd/>
          </a:ln>
          <a:effectLst>
            <a:prstShdw prst="shdw12" dist="88900" dir="10800000">
              <a:srgbClr val="1C1C1C">
                <a:alpha val="50000"/>
              </a:srgbClr>
            </a:prst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7" name="Text Box 23"/>
          <p:cNvSpPr txBox="1">
            <a:spLocks noChangeArrowheads="1"/>
          </p:cNvSpPr>
          <p:nvPr/>
        </p:nvSpPr>
        <p:spPr bwMode="gray">
          <a:xfrm>
            <a:off x="5878505" y="3265472"/>
            <a:ext cx="1955800" cy="11557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r>
              <a:rPr lang="en-US" sz="1400" b="1">
                <a:solidFill>
                  <a:srgbClr val="FF0000"/>
                </a:solidFill>
              </a:rPr>
              <a:t>ThemeGallery </a:t>
            </a:r>
          </a:p>
          <a:p>
            <a:pPr algn="ctr" eaLnBrk="0" hangingPunct="0"/>
            <a:r>
              <a:rPr lang="en-US" sz="1400" b="1">
                <a:solidFill>
                  <a:srgbClr val="1C1C1C"/>
                </a:solidFill>
              </a:rPr>
              <a:t>is a Design Digital Content &amp; Contents </a:t>
            </a:r>
          </a:p>
          <a:p>
            <a:pPr algn="ctr" eaLnBrk="0" hangingPunct="0"/>
            <a:r>
              <a:rPr lang="en-US" sz="1400" b="1">
                <a:solidFill>
                  <a:srgbClr val="1C1C1C"/>
                </a:solidFill>
              </a:rPr>
              <a:t>mall developed</a:t>
            </a:r>
          </a:p>
          <a:p>
            <a:pPr algn="ctr" eaLnBrk="0" hangingPunct="0"/>
            <a:r>
              <a:rPr lang="en-US" sz="1400" b="1">
                <a:solidFill>
                  <a:srgbClr val="1C1C1C"/>
                </a:solidFill>
              </a:rPr>
              <a:t>by Guild Design Inc.</a:t>
            </a:r>
          </a:p>
        </p:txBody>
      </p:sp>
      <p:pic>
        <p:nvPicPr>
          <p:cNvPr id="8" name="Picture 24" descr="RY_circle00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264268" y="1349359"/>
            <a:ext cx="1108075" cy="1108075"/>
          </a:xfrm>
          <a:prstGeom prst="rect">
            <a:avLst/>
          </a:prstGeom>
          <a:noFill/>
        </p:spPr>
      </p:pic>
      <p:pic>
        <p:nvPicPr>
          <p:cNvPr id="9" name="Picture 25" descr="LB_circle001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39868" y="1349359"/>
            <a:ext cx="1176337" cy="1174750"/>
          </a:xfrm>
          <a:prstGeom prst="rect">
            <a:avLst/>
          </a:prstGeom>
          <a:noFill/>
        </p:spPr>
      </p:pic>
      <p:pic>
        <p:nvPicPr>
          <p:cNvPr id="10" name="Picture 26" descr="YG_circle001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865555" y="1323959"/>
            <a:ext cx="1192213" cy="1192213"/>
          </a:xfrm>
          <a:prstGeom prst="rect">
            <a:avLst/>
          </a:prstGeom>
          <a:noFill/>
        </p:spPr>
      </p:pic>
      <p:sp>
        <p:nvSpPr>
          <p:cNvPr id="11" name="Text Box 27"/>
          <p:cNvSpPr txBox="1">
            <a:spLocks noChangeArrowheads="1"/>
          </p:cNvSpPr>
          <p:nvPr/>
        </p:nvSpPr>
        <p:spPr bwMode="auto">
          <a:xfrm>
            <a:off x="1670043" y="1628759"/>
            <a:ext cx="912812" cy="56038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>
              <a:lnSpc>
                <a:spcPct val="70000"/>
              </a:lnSpc>
              <a:spcBef>
                <a:spcPct val="50000"/>
              </a:spcBef>
            </a:pPr>
            <a:r>
              <a:rPr lang="en-US" sz="2000" b="1">
                <a:solidFill>
                  <a:srgbClr val="D13F11"/>
                </a:solidFill>
              </a:rPr>
              <a:t>A</a:t>
            </a:r>
            <a:r>
              <a:rPr lang="en-US" sz="1400" b="1">
                <a:solidFill>
                  <a:srgbClr val="D13F11"/>
                </a:solidFill>
              </a:rPr>
              <a:t> </a:t>
            </a:r>
          </a:p>
          <a:p>
            <a:pPr algn="ctr" eaLnBrk="0" hangingPunct="0">
              <a:lnSpc>
                <a:spcPct val="70000"/>
              </a:lnSpc>
              <a:spcBef>
                <a:spcPct val="50000"/>
              </a:spcBef>
            </a:pPr>
            <a:r>
              <a:rPr lang="en-US" sz="1400" b="1">
                <a:solidFill>
                  <a:srgbClr val="5F5F5F"/>
                </a:solidFill>
              </a:rPr>
              <a:t>Group</a:t>
            </a:r>
          </a:p>
        </p:txBody>
      </p:sp>
      <p:sp>
        <p:nvSpPr>
          <p:cNvPr id="12" name="Text Box 28"/>
          <p:cNvSpPr txBox="1">
            <a:spLocks noChangeArrowheads="1"/>
          </p:cNvSpPr>
          <p:nvPr/>
        </p:nvSpPr>
        <p:spPr bwMode="auto">
          <a:xfrm>
            <a:off x="6348405" y="1628759"/>
            <a:ext cx="914400" cy="56038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>
              <a:lnSpc>
                <a:spcPct val="70000"/>
              </a:lnSpc>
              <a:spcBef>
                <a:spcPct val="50000"/>
              </a:spcBef>
            </a:pPr>
            <a:r>
              <a:rPr lang="en-US" sz="2000" b="1">
                <a:solidFill>
                  <a:srgbClr val="D13F11"/>
                </a:solidFill>
              </a:rPr>
              <a:t>C </a:t>
            </a:r>
          </a:p>
          <a:p>
            <a:pPr algn="ctr" eaLnBrk="0" hangingPunct="0">
              <a:lnSpc>
                <a:spcPct val="70000"/>
              </a:lnSpc>
              <a:spcBef>
                <a:spcPct val="50000"/>
              </a:spcBef>
            </a:pPr>
            <a:r>
              <a:rPr lang="en-US" sz="1400" b="1">
                <a:solidFill>
                  <a:srgbClr val="5F5F5F"/>
                </a:solidFill>
              </a:rPr>
              <a:t>Group</a:t>
            </a:r>
          </a:p>
        </p:txBody>
      </p:sp>
      <p:sp>
        <p:nvSpPr>
          <p:cNvPr id="13" name="Text Box 29"/>
          <p:cNvSpPr txBox="1">
            <a:spLocks noChangeArrowheads="1"/>
          </p:cNvSpPr>
          <p:nvPr/>
        </p:nvSpPr>
        <p:spPr bwMode="auto">
          <a:xfrm>
            <a:off x="3995730" y="1628759"/>
            <a:ext cx="914400" cy="56038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>
              <a:lnSpc>
                <a:spcPct val="70000"/>
              </a:lnSpc>
              <a:spcBef>
                <a:spcPct val="50000"/>
              </a:spcBef>
            </a:pPr>
            <a:r>
              <a:rPr lang="en-US" sz="2000" b="1">
                <a:solidFill>
                  <a:srgbClr val="D13F11"/>
                </a:solidFill>
              </a:rPr>
              <a:t>B</a:t>
            </a:r>
            <a:r>
              <a:rPr lang="en-US" sz="1400" b="1">
                <a:solidFill>
                  <a:srgbClr val="D13F11"/>
                </a:solidFill>
              </a:rPr>
              <a:t> </a:t>
            </a:r>
          </a:p>
          <a:p>
            <a:pPr algn="ctr" eaLnBrk="0" hangingPunct="0">
              <a:lnSpc>
                <a:spcPct val="70000"/>
              </a:lnSpc>
              <a:spcBef>
                <a:spcPct val="50000"/>
              </a:spcBef>
            </a:pPr>
            <a:r>
              <a:rPr lang="en-US" sz="1400" b="1">
                <a:solidFill>
                  <a:srgbClr val="5F5F5F"/>
                </a:solidFill>
              </a:rPr>
              <a:t>Group</a:t>
            </a:r>
          </a:p>
        </p:txBody>
      </p:sp>
      <p:pic>
        <p:nvPicPr>
          <p:cNvPr id="14" name="Picture 30" descr="O_chevron001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278305" y="2736834"/>
            <a:ext cx="412750" cy="363538"/>
          </a:xfrm>
          <a:prstGeom prst="rect">
            <a:avLst/>
          </a:prstGeom>
          <a:noFill/>
        </p:spPr>
      </p:pic>
      <p:pic>
        <p:nvPicPr>
          <p:cNvPr id="15" name="Picture 31" descr="O_chevron001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909755" y="2736834"/>
            <a:ext cx="412750" cy="363538"/>
          </a:xfrm>
          <a:prstGeom prst="rect">
            <a:avLst/>
          </a:prstGeom>
          <a:noFill/>
        </p:spPr>
      </p:pic>
      <p:pic>
        <p:nvPicPr>
          <p:cNvPr id="16" name="Picture 32" descr="O_chevron001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626218" y="2736834"/>
            <a:ext cx="412750" cy="363538"/>
          </a:xfrm>
          <a:prstGeom prst="rect">
            <a:avLst/>
          </a:prstGeom>
          <a:noFill/>
        </p:spPr>
      </p:pic>
    </p:spTree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ChangeArrowheads="1"/>
          </p:cNvSpPr>
          <p:nvPr/>
        </p:nvSpPr>
        <p:spPr bwMode="gray">
          <a:xfrm>
            <a:off x="5857884" y="4214818"/>
            <a:ext cx="2522537" cy="1477963"/>
          </a:xfrm>
          <a:prstGeom prst="rect">
            <a:avLst/>
          </a:prstGeom>
          <a:gradFill rotWithShape="1">
            <a:gsLst>
              <a:gs pos="0">
                <a:schemeClr val="accent2">
                  <a:gamma/>
                  <a:shade val="72549"/>
                  <a:invGamma/>
                </a:schemeClr>
              </a:gs>
              <a:gs pos="100000">
                <a:schemeClr val="accent2"/>
              </a:gs>
            </a:gsLst>
            <a:lin ang="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3" name="AutoShape 4"/>
          <p:cNvSpPr>
            <a:spLocks noChangeArrowheads="1"/>
          </p:cNvSpPr>
          <p:nvPr/>
        </p:nvSpPr>
        <p:spPr bwMode="gray">
          <a:xfrm>
            <a:off x="3346459" y="1941518"/>
            <a:ext cx="2268537" cy="536575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DFDFDF"/>
              </a:gs>
              <a:gs pos="50000">
                <a:srgbClr val="DFDFDF">
                  <a:gamma/>
                  <a:tint val="24314"/>
                  <a:invGamma/>
                </a:srgbClr>
              </a:gs>
              <a:gs pos="100000">
                <a:srgbClr val="DFDFDF"/>
              </a:gs>
            </a:gsLst>
            <a:lin ang="5400000" scaled="1"/>
          </a:gradFill>
          <a:ln w="19050">
            <a:solidFill>
              <a:srgbClr val="C0C0C0"/>
            </a:solidFill>
            <a:round/>
            <a:headEnd/>
            <a:tailEnd/>
          </a:ln>
          <a:effectLst>
            <a:outerShdw dist="53882" dir="2700000" algn="ctr" rotWithShape="0">
              <a:srgbClr val="292929">
                <a:alpha val="50000"/>
              </a:srgbClr>
            </a:outer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4" name="AutoShape 5"/>
          <p:cNvSpPr>
            <a:spLocks noChangeArrowheads="1"/>
          </p:cNvSpPr>
          <p:nvPr/>
        </p:nvSpPr>
        <p:spPr bwMode="gray">
          <a:xfrm>
            <a:off x="5994409" y="1941518"/>
            <a:ext cx="2268537" cy="536575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DFDFDF"/>
              </a:gs>
              <a:gs pos="50000">
                <a:srgbClr val="DFDFDF">
                  <a:gamma/>
                  <a:tint val="24314"/>
                  <a:invGamma/>
                </a:srgbClr>
              </a:gs>
              <a:gs pos="100000">
                <a:srgbClr val="DFDFDF"/>
              </a:gs>
            </a:gsLst>
            <a:lin ang="5400000" scaled="1"/>
          </a:gradFill>
          <a:ln w="19050">
            <a:solidFill>
              <a:srgbClr val="C0C0C0"/>
            </a:solidFill>
            <a:round/>
            <a:headEnd/>
            <a:tailEnd/>
          </a:ln>
          <a:effectLst>
            <a:outerShdw dist="53882" dir="2700000" algn="ctr" rotWithShape="0">
              <a:srgbClr val="292929">
                <a:alpha val="50000"/>
              </a:srgbClr>
            </a:outer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5" name="Rectangle 6"/>
          <p:cNvSpPr>
            <a:spLocks noChangeArrowheads="1"/>
          </p:cNvSpPr>
          <p:nvPr/>
        </p:nvSpPr>
        <p:spPr bwMode="gray">
          <a:xfrm>
            <a:off x="3243271" y="4359281"/>
            <a:ext cx="2503488" cy="1477962"/>
          </a:xfrm>
          <a:prstGeom prst="rect">
            <a:avLst/>
          </a:prstGeom>
          <a:gradFill rotWithShape="1">
            <a:gsLst>
              <a:gs pos="0">
                <a:schemeClr val="accent2">
                  <a:gamma/>
                  <a:shade val="86275"/>
                  <a:invGamma/>
                </a:schemeClr>
              </a:gs>
              <a:gs pos="100000">
                <a:schemeClr val="accent2"/>
              </a:gs>
            </a:gsLst>
            <a:lin ang="0" scaled="1"/>
          </a:gradFill>
          <a:ln w="9525" algn="ctr">
            <a:noFill/>
            <a:miter lim="800000"/>
            <a:headEnd/>
            <a:tailEnd/>
          </a:ln>
          <a:effectLst/>
          <a:scene3d>
            <a:camera prst="legacyObliqueTopRight"/>
            <a:lightRig rig="legacyFlat3" dir="b"/>
          </a:scene3d>
          <a:sp3d extrusionH="430200" prstMaterial="legacyMatte">
            <a:bevelT w="13500" h="13500" prst="angle"/>
            <a:bevelB w="13500" h="13500" prst="angle"/>
            <a:extrusionClr>
              <a:schemeClr val="accent2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white">
          <a:xfrm>
            <a:off x="3556009" y="4819656"/>
            <a:ext cx="1749425" cy="5810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chemeClr val="bg2"/>
                </a:solidFill>
              </a:rPr>
              <a:t>Description of the contents</a:t>
            </a:r>
          </a:p>
        </p:txBody>
      </p:sp>
      <p:grpSp>
        <p:nvGrpSpPr>
          <p:cNvPr id="7" name="Group 8"/>
          <p:cNvGrpSpPr>
            <a:grpSpLocks/>
          </p:cNvGrpSpPr>
          <p:nvPr/>
        </p:nvGrpSpPr>
        <p:grpSpPr bwMode="auto">
          <a:xfrm>
            <a:off x="1065221" y="2913068"/>
            <a:ext cx="2111375" cy="1446213"/>
            <a:chOff x="4397" y="1430"/>
            <a:chExt cx="1005" cy="960"/>
          </a:xfrm>
        </p:grpSpPr>
        <p:sp>
          <p:nvSpPr>
            <p:cNvPr id="8" name="AutoShape 9"/>
            <p:cNvSpPr>
              <a:spLocks noChangeArrowheads="1"/>
            </p:cNvSpPr>
            <p:nvPr/>
          </p:nvSpPr>
          <p:spPr bwMode="gray">
            <a:xfrm>
              <a:off x="4397" y="1430"/>
              <a:ext cx="1005" cy="960"/>
            </a:xfrm>
            <a:prstGeom prst="homePlate">
              <a:avLst>
                <a:gd name="adj" fmla="val 26172"/>
              </a:avLst>
            </a:prstGeom>
            <a:gradFill rotWithShape="1">
              <a:gsLst>
                <a:gs pos="0">
                  <a:srgbClr val="D5E0E5">
                    <a:gamma/>
                    <a:shade val="66275"/>
                    <a:invGamma/>
                  </a:srgbClr>
                </a:gs>
                <a:gs pos="50000">
                  <a:srgbClr val="D5E0E5"/>
                </a:gs>
                <a:gs pos="100000">
                  <a:srgbClr val="D5E0E5">
                    <a:gamma/>
                    <a:shade val="66275"/>
                    <a:invGamma/>
                  </a:srgbClr>
                </a:gs>
              </a:gsLst>
              <a:lin ang="5400000" scaled="1"/>
            </a:gradFill>
            <a:ln w="9525" algn="ctr">
              <a:solidFill>
                <a:srgbClr val="76858A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9" name="AutoShape 10"/>
            <p:cNvSpPr>
              <a:spLocks noChangeArrowheads="1"/>
            </p:cNvSpPr>
            <p:nvPr/>
          </p:nvSpPr>
          <p:spPr bwMode="gray">
            <a:xfrm>
              <a:off x="4407" y="1440"/>
              <a:ext cx="978" cy="934"/>
            </a:xfrm>
            <a:prstGeom prst="homePlate">
              <a:avLst>
                <a:gd name="adj" fmla="val 26178"/>
              </a:avLst>
            </a:prstGeom>
            <a:noFill/>
            <a:ln w="9525" algn="ctr">
              <a:solidFill>
                <a:srgbClr val="FFFFFF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10" name="Group 11"/>
          <p:cNvGrpSpPr>
            <a:grpSpLocks/>
          </p:cNvGrpSpPr>
          <p:nvPr/>
        </p:nvGrpSpPr>
        <p:grpSpPr bwMode="auto">
          <a:xfrm>
            <a:off x="1065221" y="4411668"/>
            <a:ext cx="2111375" cy="1447800"/>
            <a:chOff x="4397" y="1430"/>
            <a:chExt cx="1005" cy="960"/>
          </a:xfrm>
        </p:grpSpPr>
        <p:sp>
          <p:nvSpPr>
            <p:cNvPr id="11" name="AutoShape 12"/>
            <p:cNvSpPr>
              <a:spLocks noChangeArrowheads="1"/>
            </p:cNvSpPr>
            <p:nvPr/>
          </p:nvSpPr>
          <p:spPr bwMode="gray">
            <a:xfrm>
              <a:off x="4397" y="1430"/>
              <a:ext cx="1005" cy="960"/>
            </a:xfrm>
            <a:prstGeom prst="homePlate">
              <a:avLst>
                <a:gd name="adj" fmla="val 26172"/>
              </a:avLst>
            </a:prstGeom>
            <a:gradFill rotWithShape="1">
              <a:gsLst>
                <a:gs pos="0">
                  <a:srgbClr val="D5E0E5">
                    <a:gamma/>
                    <a:shade val="66275"/>
                    <a:invGamma/>
                  </a:srgbClr>
                </a:gs>
                <a:gs pos="50000">
                  <a:srgbClr val="D5E0E5"/>
                </a:gs>
                <a:gs pos="100000">
                  <a:srgbClr val="D5E0E5">
                    <a:gamma/>
                    <a:shade val="66275"/>
                    <a:invGamma/>
                  </a:srgbClr>
                </a:gs>
              </a:gsLst>
              <a:lin ang="5400000" scaled="1"/>
            </a:gradFill>
            <a:ln w="9525" algn="ctr">
              <a:solidFill>
                <a:srgbClr val="76858A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2" name="AutoShape 13"/>
            <p:cNvSpPr>
              <a:spLocks noChangeArrowheads="1"/>
            </p:cNvSpPr>
            <p:nvPr/>
          </p:nvSpPr>
          <p:spPr bwMode="gray">
            <a:xfrm>
              <a:off x="4407" y="1440"/>
              <a:ext cx="978" cy="934"/>
            </a:xfrm>
            <a:prstGeom prst="homePlate">
              <a:avLst>
                <a:gd name="adj" fmla="val 26178"/>
              </a:avLst>
            </a:prstGeom>
            <a:gradFill rotWithShape="1">
              <a:gsLst>
                <a:gs pos="0">
                  <a:srgbClr val="D5E0E5">
                    <a:gamma/>
                    <a:shade val="66275"/>
                    <a:invGamma/>
                  </a:srgbClr>
                </a:gs>
                <a:gs pos="50000">
                  <a:srgbClr val="D5E0E5"/>
                </a:gs>
                <a:gs pos="100000">
                  <a:srgbClr val="D5E0E5">
                    <a:gamma/>
                    <a:shade val="66275"/>
                    <a:invGamma/>
                  </a:srgbClr>
                </a:gs>
              </a:gsLst>
              <a:lin ang="5400000" scaled="1"/>
            </a:gradFill>
            <a:ln w="9525" algn="ctr">
              <a:solidFill>
                <a:srgbClr val="FFFFFF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13" name="Rectangle 14"/>
          <p:cNvSpPr>
            <a:spLocks noChangeArrowheads="1"/>
          </p:cNvSpPr>
          <p:nvPr/>
        </p:nvSpPr>
        <p:spPr bwMode="gray">
          <a:xfrm>
            <a:off x="989021" y="3432181"/>
            <a:ext cx="2120900" cy="3968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17961" dir="2700000" algn="ctr" rotWithShape="0">
              <a:srgbClr val="FFFFFF">
                <a:alpha val="50000"/>
              </a:srgbClr>
            </a:outerShdw>
          </a:effectLst>
        </p:spPr>
        <p:txBody>
          <a:bodyPr>
            <a:spAutoFit/>
          </a:bodyPr>
          <a:lstStyle/>
          <a:p>
            <a:pPr algn="ctr" eaLnBrk="0" hangingPunct="0"/>
            <a:r>
              <a:rPr lang="en-US" sz="2000" b="1">
                <a:solidFill>
                  <a:srgbClr val="333333"/>
                </a:solidFill>
              </a:rPr>
              <a:t>Title in here</a:t>
            </a:r>
          </a:p>
        </p:txBody>
      </p:sp>
      <p:sp>
        <p:nvSpPr>
          <p:cNvPr id="14" name="Rectangle 15"/>
          <p:cNvSpPr>
            <a:spLocks noChangeArrowheads="1"/>
          </p:cNvSpPr>
          <p:nvPr/>
        </p:nvSpPr>
        <p:spPr bwMode="gray">
          <a:xfrm>
            <a:off x="989021" y="4926018"/>
            <a:ext cx="2120900" cy="3968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17961" dir="2700000" algn="ctr" rotWithShape="0">
              <a:srgbClr val="FFFFFF">
                <a:alpha val="50000"/>
              </a:srgbClr>
            </a:outerShdw>
          </a:effectLst>
        </p:spPr>
        <p:txBody>
          <a:bodyPr>
            <a:spAutoFit/>
          </a:bodyPr>
          <a:lstStyle/>
          <a:p>
            <a:pPr algn="ctr" eaLnBrk="0" hangingPunct="0"/>
            <a:r>
              <a:rPr lang="en-US" sz="2000" b="1">
                <a:solidFill>
                  <a:srgbClr val="333333"/>
                </a:solidFill>
              </a:rPr>
              <a:t>Title in here</a:t>
            </a:r>
          </a:p>
        </p:txBody>
      </p:sp>
      <p:sp>
        <p:nvSpPr>
          <p:cNvPr id="15" name="Rectangle 16"/>
          <p:cNvSpPr>
            <a:spLocks noChangeArrowheads="1"/>
          </p:cNvSpPr>
          <p:nvPr/>
        </p:nvSpPr>
        <p:spPr bwMode="white">
          <a:xfrm>
            <a:off x="5994409" y="4503743"/>
            <a:ext cx="2241550" cy="8223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sz="1200" b="1">
                <a:solidFill>
                  <a:schemeClr val="bg2"/>
                </a:solidFill>
              </a:rPr>
              <a:t>ThemeGallery  is a Design Digital Content &amp; Contents mall developed by Guild Design Inc.</a:t>
            </a:r>
          </a:p>
        </p:txBody>
      </p:sp>
      <p:sp>
        <p:nvSpPr>
          <p:cNvPr id="16" name="Rectangle 17"/>
          <p:cNvSpPr>
            <a:spLocks noChangeArrowheads="1"/>
          </p:cNvSpPr>
          <p:nvPr/>
        </p:nvSpPr>
        <p:spPr bwMode="gray">
          <a:xfrm>
            <a:off x="3429009" y="2006606"/>
            <a:ext cx="2132012" cy="457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17961" dir="2700000" algn="ctr" rotWithShape="0">
              <a:srgbClr val="FFFFFF">
                <a:alpha val="50000"/>
              </a:srgbClr>
            </a:outerShdw>
          </a:effectLst>
        </p:spPr>
        <p:txBody>
          <a:bodyPr>
            <a:spAutoFit/>
          </a:bodyPr>
          <a:lstStyle/>
          <a:p>
            <a:pPr algn="ctr" eaLnBrk="0" hangingPunct="0"/>
            <a:r>
              <a:rPr lang="en-US" sz="2400" b="1"/>
              <a:t>Before</a:t>
            </a:r>
          </a:p>
        </p:txBody>
      </p:sp>
      <p:sp>
        <p:nvSpPr>
          <p:cNvPr id="17" name="Rectangle 18"/>
          <p:cNvSpPr>
            <a:spLocks noChangeArrowheads="1"/>
          </p:cNvSpPr>
          <p:nvPr/>
        </p:nvSpPr>
        <p:spPr bwMode="gray">
          <a:xfrm>
            <a:off x="6080134" y="2006606"/>
            <a:ext cx="2132012" cy="457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17961" dir="2700000" algn="ctr" rotWithShape="0">
              <a:srgbClr val="FFFFFF">
                <a:alpha val="50000"/>
              </a:srgbClr>
            </a:outerShdw>
          </a:effectLst>
        </p:spPr>
        <p:txBody>
          <a:bodyPr>
            <a:spAutoFit/>
          </a:bodyPr>
          <a:lstStyle/>
          <a:p>
            <a:pPr algn="ctr" eaLnBrk="0" hangingPunct="0"/>
            <a:r>
              <a:rPr lang="en-US" sz="2400" b="1"/>
              <a:t>After</a:t>
            </a:r>
          </a:p>
        </p:txBody>
      </p:sp>
      <p:sp>
        <p:nvSpPr>
          <p:cNvPr id="18" name="Rectangle 19"/>
          <p:cNvSpPr>
            <a:spLocks noChangeArrowheads="1"/>
          </p:cNvSpPr>
          <p:nvPr/>
        </p:nvSpPr>
        <p:spPr bwMode="gray">
          <a:xfrm>
            <a:off x="5857884" y="2673356"/>
            <a:ext cx="2522537" cy="1476375"/>
          </a:xfrm>
          <a:prstGeom prst="rect">
            <a:avLst/>
          </a:prstGeom>
          <a:gradFill rotWithShape="1">
            <a:gsLst>
              <a:gs pos="0">
                <a:schemeClr val="accent1">
                  <a:gamma/>
                  <a:shade val="72549"/>
                  <a:invGamma/>
                </a:schemeClr>
              </a:gs>
              <a:gs pos="100000">
                <a:schemeClr val="accent1"/>
              </a:gs>
            </a:gsLst>
            <a:lin ang="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9" name="Rectangle 20"/>
          <p:cNvSpPr>
            <a:spLocks noChangeArrowheads="1"/>
          </p:cNvSpPr>
          <p:nvPr/>
        </p:nvSpPr>
        <p:spPr bwMode="gray">
          <a:xfrm>
            <a:off x="3243271" y="2809881"/>
            <a:ext cx="2503488" cy="1477962"/>
          </a:xfrm>
          <a:prstGeom prst="rect">
            <a:avLst/>
          </a:prstGeom>
          <a:gradFill rotWithShape="1">
            <a:gsLst>
              <a:gs pos="0">
                <a:schemeClr val="accent1">
                  <a:gamma/>
                  <a:shade val="86275"/>
                  <a:invGamma/>
                </a:schemeClr>
              </a:gs>
              <a:gs pos="100000">
                <a:schemeClr val="accent1"/>
              </a:gs>
            </a:gsLst>
            <a:lin ang="0" scaled="1"/>
          </a:gradFill>
          <a:ln w="9525" algn="ctr">
            <a:noFill/>
            <a:miter lim="800000"/>
            <a:headEnd/>
            <a:tailEnd/>
          </a:ln>
          <a:effectLst/>
          <a:scene3d>
            <a:camera prst="legacyObliqueTopRight"/>
            <a:lightRig rig="legacyFlat3" dir="b"/>
          </a:scene3d>
          <a:sp3d extrusionH="430200" prstMaterial="legacyMatte">
            <a:bevelT w="13500" h="13500" prst="angle"/>
            <a:bevelB w="13500" h="13500" prst="angle"/>
            <a:extrusionClr>
              <a:schemeClr val="accent1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20" name="Text Box 21"/>
          <p:cNvSpPr txBox="1">
            <a:spLocks noChangeArrowheads="1"/>
          </p:cNvSpPr>
          <p:nvPr/>
        </p:nvSpPr>
        <p:spPr bwMode="white">
          <a:xfrm>
            <a:off x="3556009" y="3273431"/>
            <a:ext cx="1749425" cy="5810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chemeClr val="bg2"/>
                </a:solidFill>
              </a:rPr>
              <a:t>Description of the contents</a:t>
            </a:r>
          </a:p>
        </p:txBody>
      </p:sp>
      <p:sp>
        <p:nvSpPr>
          <p:cNvPr id="21" name="Rectangle 22"/>
          <p:cNvSpPr>
            <a:spLocks noChangeArrowheads="1"/>
          </p:cNvSpPr>
          <p:nvPr/>
        </p:nvSpPr>
        <p:spPr bwMode="white">
          <a:xfrm>
            <a:off x="5994409" y="2962281"/>
            <a:ext cx="2241550" cy="8223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sz="1200" b="1">
                <a:solidFill>
                  <a:schemeClr val="bg2"/>
                </a:solidFill>
              </a:rPr>
              <a:t>ThemeGallery  is a Design Digital Content &amp; Contents mall developed by Guild Design Inc.</a:t>
            </a:r>
          </a:p>
        </p:txBody>
      </p:sp>
      <p:sp>
        <p:nvSpPr>
          <p:cNvPr id="22" name="Rectangle 23"/>
          <p:cNvSpPr>
            <a:spLocks noChangeArrowheads="1"/>
          </p:cNvSpPr>
          <p:nvPr/>
        </p:nvSpPr>
        <p:spPr bwMode="gray">
          <a:xfrm>
            <a:off x="1446221" y="1312868"/>
            <a:ext cx="6934200" cy="6286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lnSpc>
                <a:spcPct val="110000"/>
              </a:lnSpc>
            </a:pPr>
            <a:r>
              <a:rPr lang="en-US" sz="1600">
                <a:solidFill>
                  <a:srgbClr val="000000"/>
                </a:solidFill>
              </a:rPr>
              <a:t>ThemeGallery</a:t>
            </a:r>
            <a:r>
              <a:rPr lang="en-US" sz="1600" b="1">
                <a:solidFill>
                  <a:srgbClr val="000000"/>
                </a:solidFill>
              </a:rPr>
              <a:t>  </a:t>
            </a:r>
            <a:r>
              <a:rPr lang="en-US" sz="1600">
                <a:solidFill>
                  <a:srgbClr val="000000"/>
                </a:solidFill>
              </a:rPr>
              <a:t>is a Design Digital Content &amp; Contents mall developed by Guild Design Inc.</a:t>
            </a:r>
          </a:p>
        </p:txBody>
      </p:sp>
    </p:spTree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ChangeArrowheads="1"/>
          </p:cNvSpPr>
          <p:nvPr/>
        </p:nvSpPr>
        <p:spPr bwMode="gray">
          <a:xfrm>
            <a:off x="998533" y="4418014"/>
            <a:ext cx="7096125" cy="1504950"/>
          </a:xfrm>
          <a:prstGeom prst="rect">
            <a:avLst/>
          </a:prstGeom>
          <a:gradFill rotWithShape="1">
            <a:gsLst>
              <a:gs pos="0">
                <a:srgbClr val="E6E6E6"/>
              </a:gs>
              <a:gs pos="7499">
                <a:srgbClr val="7D8496"/>
              </a:gs>
              <a:gs pos="26500">
                <a:srgbClr val="E6E6E6"/>
              </a:gs>
              <a:gs pos="34000">
                <a:srgbClr val="7D8496"/>
              </a:gs>
              <a:gs pos="46500">
                <a:srgbClr val="E6E6E6"/>
              </a:gs>
              <a:gs pos="50000">
                <a:srgbClr val="FFFFFF"/>
              </a:gs>
              <a:gs pos="53501">
                <a:srgbClr val="E6E6E6"/>
              </a:gs>
              <a:gs pos="66001">
                <a:srgbClr val="7D8496"/>
              </a:gs>
              <a:gs pos="73500">
                <a:srgbClr val="E6E6E6"/>
              </a:gs>
              <a:gs pos="92501">
                <a:srgbClr val="7D8496"/>
              </a:gs>
              <a:gs pos="100000">
                <a:srgbClr val="E6E6E6"/>
              </a:gs>
            </a:gsLst>
            <a:lin ang="2700000" scaled="1"/>
          </a:gradFill>
          <a:ln w="9525" algn="ctr">
            <a:solidFill>
              <a:srgbClr val="969696"/>
            </a:solidFill>
            <a:miter lim="800000"/>
            <a:headEnd/>
            <a:tailEnd/>
          </a:ln>
          <a:effectLst>
            <a:outerShdw dist="99190" dir="2388334" algn="ctr" rotWithShape="0">
              <a:srgbClr val="969696">
                <a:alpha val="50000"/>
              </a:srgbClr>
            </a:outerShdw>
          </a:effectLst>
        </p:spPr>
        <p:txBody>
          <a:bodyPr wrap="none" anchor="ctr"/>
          <a:lstStyle/>
          <a:p>
            <a:pPr algn="ctr" eaLnBrk="0" hangingPunct="0"/>
            <a:endParaRPr lang="ru-RU"/>
          </a:p>
        </p:txBody>
      </p:sp>
      <p:sp>
        <p:nvSpPr>
          <p:cNvPr id="3" name="Rectangle 4"/>
          <p:cNvSpPr>
            <a:spLocks noChangeArrowheads="1"/>
          </p:cNvSpPr>
          <p:nvPr/>
        </p:nvSpPr>
        <p:spPr bwMode="ltGray">
          <a:xfrm>
            <a:off x="2120896" y="4641852"/>
            <a:ext cx="5573712" cy="1017587"/>
          </a:xfrm>
          <a:prstGeom prst="rect">
            <a:avLst/>
          </a:prstGeom>
          <a:gradFill rotWithShape="1">
            <a:gsLst>
              <a:gs pos="0">
                <a:schemeClr val="accent1">
                  <a:gamma/>
                  <a:shade val="46275"/>
                  <a:invGamma/>
                </a:schemeClr>
              </a:gs>
              <a:gs pos="50000">
                <a:schemeClr val="accent1"/>
              </a:gs>
              <a:gs pos="100000">
                <a:schemeClr val="accent1">
                  <a:gamma/>
                  <a:shade val="46275"/>
                  <a:invGamma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4" name="Text Box 5"/>
          <p:cNvSpPr txBox="1">
            <a:spLocks noChangeArrowheads="1"/>
          </p:cNvSpPr>
          <p:nvPr/>
        </p:nvSpPr>
        <p:spPr bwMode="black">
          <a:xfrm>
            <a:off x="2173283" y="4824414"/>
            <a:ext cx="5481638" cy="6413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17961" dir="2700000" algn="ctr" rotWithShape="0">
              <a:srgbClr val="000000"/>
            </a:outerShdw>
          </a:effectLst>
        </p:spPr>
        <p:txBody>
          <a:bodyPr>
            <a:spAutoFit/>
          </a:bodyPr>
          <a:lstStyle/>
          <a:p>
            <a:pPr eaLnBrk="0" hangingPunct="0"/>
            <a:r>
              <a:rPr lang="en-US" b="1">
                <a:solidFill>
                  <a:srgbClr val="FFFFFF"/>
                </a:solidFill>
              </a:rPr>
              <a:t>ThemeGallery is a Design Digital Content &amp; Contents mall developed by Guild Design Inc.</a:t>
            </a:r>
          </a:p>
        </p:txBody>
      </p:sp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1085846" y="4911727"/>
            <a:ext cx="915987" cy="5191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17961" dir="2700000" algn="ctr" rotWithShape="0">
              <a:srgbClr val="FFFFFF">
                <a:alpha val="50000"/>
              </a:srgbClr>
            </a:outerShdw>
          </a:effectLst>
        </p:spPr>
        <p:txBody>
          <a:bodyPr wrap="none">
            <a:spAutoFit/>
          </a:bodyPr>
          <a:lstStyle/>
          <a:p>
            <a:pPr eaLnBrk="0" hangingPunct="0"/>
            <a:r>
              <a:rPr lang="en-US" sz="2800" b="1">
                <a:solidFill>
                  <a:srgbClr val="000000"/>
                </a:solidFill>
              </a:rPr>
              <a:t>Title</a:t>
            </a:r>
          </a:p>
        </p:txBody>
      </p:sp>
      <p:grpSp>
        <p:nvGrpSpPr>
          <p:cNvPr id="6" name="Group 7"/>
          <p:cNvGrpSpPr>
            <a:grpSpLocks/>
          </p:cNvGrpSpPr>
          <p:nvPr/>
        </p:nvGrpSpPr>
        <p:grpSpPr bwMode="auto">
          <a:xfrm>
            <a:off x="3216271" y="2011364"/>
            <a:ext cx="1609725" cy="1606550"/>
            <a:chOff x="1921" y="1585"/>
            <a:chExt cx="1059" cy="1057"/>
          </a:xfrm>
        </p:grpSpPr>
        <p:sp>
          <p:nvSpPr>
            <p:cNvPr id="7" name="Oval 8"/>
            <p:cNvSpPr>
              <a:spLocks noChangeArrowheads="1"/>
            </p:cNvSpPr>
            <p:nvPr/>
          </p:nvSpPr>
          <p:spPr bwMode="gray">
            <a:xfrm>
              <a:off x="1921" y="1585"/>
              <a:ext cx="1059" cy="1057"/>
            </a:xfrm>
            <a:prstGeom prst="ellipse">
              <a:avLst/>
            </a:prstGeom>
            <a:gradFill rotWithShape="1">
              <a:gsLst>
                <a:gs pos="0">
                  <a:srgbClr val="A886E0">
                    <a:gamma/>
                    <a:tint val="0"/>
                    <a:invGamma/>
                  </a:srgbClr>
                </a:gs>
                <a:gs pos="50000">
                  <a:srgbClr val="A886E0"/>
                </a:gs>
                <a:gs pos="100000">
                  <a:srgbClr val="A886E0">
                    <a:gamma/>
                    <a:tint val="0"/>
                    <a:invGamma/>
                  </a:srgb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/>
            </a:p>
          </p:txBody>
        </p:sp>
        <p:sp>
          <p:nvSpPr>
            <p:cNvPr id="8" name="Oval 9"/>
            <p:cNvSpPr>
              <a:spLocks noChangeArrowheads="1"/>
            </p:cNvSpPr>
            <p:nvPr/>
          </p:nvSpPr>
          <p:spPr bwMode="gray">
            <a:xfrm>
              <a:off x="1921" y="1585"/>
              <a:ext cx="1059" cy="1057"/>
            </a:xfrm>
            <a:prstGeom prst="ellipse">
              <a:avLst/>
            </a:prstGeom>
            <a:gradFill rotWithShape="1">
              <a:gsLst>
                <a:gs pos="0">
                  <a:srgbClr val="A886E0">
                    <a:alpha val="32001"/>
                  </a:srgbClr>
                </a:gs>
                <a:gs pos="100000">
                  <a:srgbClr val="A886E0">
                    <a:gamma/>
                    <a:shade val="0"/>
                    <a:invGamma/>
                    <a:alpha val="89999"/>
                  </a:srgb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/>
            </a:p>
          </p:txBody>
        </p:sp>
        <p:sp>
          <p:nvSpPr>
            <p:cNvPr id="9" name="Oval 10"/>
            <p:cNvSpPr>
              <a:spLocks noChangeArrowheads="1"/>
            </p:cNvSpPr>
            <p:nvPr/>
          </p:nvSpPr>
          <p:spPr bwMode="gray">
            <a:xfrm>
              <a:off x="1978" y="1642"/>
              <a:ext cx="921" cy="919"/>
            </a:xfrm>
            <a:prstGeom prst="ellipse">
              <a:avLst/>
            </a:prstGeom>
            <a:gradFill rotWithShape="1">
              <a:gsLst>
                <a:gs pos="0">
                  <a:srgbClr val="A886E0">
                    <a:gamma/>
                    <a:shade val="54118"/>
                    <a:invGamma/>
                  </a:srgbClr>
                </a:gs>
                <a:gs pos="50000">
                  <a:srgbClr val="A886E0"/>
                </a:gs>
                <a:gs pos="100000">
                  <a:srgbClr val="A886E0">
                    <a:gamma/>
                    <a:shade val="54118"/>
                    <a:invGamma/>
                  </a:srgbClr>
                </a:gs>
              </a:gsLst>
              <a:lin ang="189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/>
            </a:p>
          </p:txBody>
        </p:sp>
        <p:sp>
          <p:nvSpPr>
            <p:cNvPr id="10" name="Oval 11"/>
            <p:cNvSpPr>
              <a:spLocks noChangeArrowheads="1"/>
            </p:cNvSpPr>
            <p:nvPr/>
          </p:nvSpPr>
          <p:spPr bwMode="gray">
            <a:xfrm>
              <a:off x="1978" y="1643"/>
              <a:ext cx="921" cy="919"/>
            </a:xfrm>
            <a:prstGeom prst="ellipse">
              <a:avLst/>
            </a:prstGeom>
            <a:gradFill rotWithShape="1">
              <a:gsLst>
                <a:gs pos="0">
                  <a:srgbClr val="A886E0">
                    <a:gamma/>
                    <a:shade val="63529"/>
                    <a:invGamma/>
                  </a:srgbClr>
                </a:gs>
                <a:gs pos="100000">
                  <a:srgbClr val="A886E0">
                    <a:alpha val="0"/>
                  </a:srgb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/>
            </a:p>
          </p:txBody>
        </p:sp>
        <p:sp>
          <p:nvSpPr>
            <p:cNvPr id="11" name="Oval 12"/>
            <p:cNvSpPr>
              <a:spLocks noChangeArrowheads="1"/>
            </p:cNvSpPr>
            <p:nvPr/>
          </p:nvSpPr>
          <p:spPr bwMode="gray">
            <a:xfrm>
              <a:off x="2027" y="1697"/>
              <a:ext cx="830" cy="828"/>
            </a:xfrm>
            <a:prstGeom prst="ellipse">
              <a:avLst/>
            </a:prstGeom>
            <a:solidFill>
              <a:srgbClr val="333333"/>
            </a:soli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/>
            </a:p>
          </p:txBody>
        </p:sp>
        <p:grpSp>
          <p:nvGrpSpPr>
            <p:cNvPr id="12" name="Group 13"/>
            <p:cNvGrpSpPr>
              <a:grpSpLocks/>
            </p:cNvGrpSpPr>
            <p:nvPr/>
          </p:nvGrpSpPr>
          <p:grpSpPr bwMode="auto">
            <a:xfrm>
              <a:off x="2044" y="1703"/>
              <a:ext cx="803" cy="802"/>
              <a:chOff x="4166" y="1706"/>
              <a:chExt cx="1252" cy="1252"/>
            </a:xfrm>
          </p:grpSpPr>
          <p:sp>
            <p:nvSpPr>
              <p:cNvPr id="13" name="Oval 14"/>
              <p:cNvSpPr>
                <a:spLocks noChangeArrowheads="1"/>
              </p:cNvSpPr>
              <p:nvPr/>
            </p:nvSpPr>
            <p:spPr bwMode="gray">
              <a:xfrm>
                <a:off x="4166" y="1706"/>
                <a:ext cx="1252" cy="1252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shade val="46275"/>
                      <a:invGamma/>
                    </a:srgbClr>
                  </a:gs>
                  <a:gs pos="100000">
                    <a:srgbClr val="D6E1E2"/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/>
              </a:p>
            </p:txBody>
          </p:sp>
          <p:sp>
            <p:nvSpPr>
              <p:cNvPr id="14" name="Oval 15"/>
              <p:cNvSpPr>
                <a:spLocks noChangeArrowheads="1"/>
              </p:cNvSpPr>
              <p:nvPr/>
            </p:nvSpPr>
            <p:spPr bwMode="gray">
              <a:xfrm>
                <a:off x="4182" y="1713"/>
                <a:ext cx="1222" cy="1221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alpha val="0"/>
                    </a:srgbClr>
                  </a:gs>
                  <a:gs pos="100000">
                    <a:srgbClr val="D6E1E2">
                      <a:gamma/>
                      <a:tint val="34902"/>
                      <a:invGamma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/>
              </a:p>
            </p:txBody>
          </p:sp>
          <p:sp>
            <p:nvSpPr>
              <p:cNvPr id="15" name="Oval 16"/>
              <p:cNvSpPr>
                <a:spLocks noChangeArrowheads="1"/>
              </p:cNvSpPr>
              <p:nvPr/>
            </p:nvSpPr>
            <p:spPr bwMode="gray">
              <a:xfrm>
                <a:off x="4195" y="1725"/>
                <a:ext cx="1162" cy="1141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shade val="79216"/>
                      <a:invGamma/>
                    </a:srgbClr>
                  </a:gs>
                  <a:gs pos="100000">
                    <a:srgbClr val="D6E1E2">
                      <a:alpha val="48000"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/>
              </a:p>
            </p:txBody>
          </p:sp>
          <p:sp>
            <p:nvSpPr>
              <p:cNvPr id="16" name="Oval 17"/>
              <p:cNvSpPr>
                <a:spLocks noChangeArrowheads="1"/>
              </p:cNvSpPr>
              <p:nvPr/>
            </p:nvSpPr>
            <p:spPr bwMode="gray">
              <a:xfrm>
                <a:off x="4263" y="1757"/>
                <a:ext cx="1033" cy="926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tint val="0"/>
                      <a:invGamma/>
                    </a:srgbClr>
                  </a:gs>
                  <a:gs pos="100000">
                    <a:srgbClr val="D6E1E2">
                      <a:alpha val="38000"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/>
              </a:p>
            </p:txBody>
          </p:sp>
        </p:grpSp>
      </p:grpSp>
      <p:grpSp>
        <p:nvGrpSpPr>
          <p:cNvPr id="17" name="Group 18"/>
          <p:cNvGrpSpPr>
            <a:grpSpLocks/>
          </p:cNvGrpSpPr>
          <p:nvPr/>
        </p:nvGrpSpPr>
        <p:grpSpPr bwMode="auto">
          <a:xfrm>
            <a:off x="4906958" y="1093789"/>
            <a:ext cx="1603375" cy="1603375"/>
            <a:chOff x="3022" y="1007"/>
            <a:chExt cx="1055" cy="1055"/>
          </a:xfrm>
        </p:grpSpPr>
        <p:sp>
          <p:nvSpPr>
            <p:cNvPr id="18" name="Oval 19"/>
            <p:cNvSpPr>
              <a:spLocks noChangeArrowheads="1"/>
            </p:cNvSpPr>
            <p:nvPr/>
          </p:nvSpPr>
          <p:spPr bwMode="gray">
            <a:xfrm>
              <a:off x="3022" y="1007"/>
              <a:ext cx="1055" cy="1055"/>
            </a:xfrm>
            <a:prstGeom prst="ellipse">
              <a:avLst/>
            </a:prstGeom>
            <a:gradFill rotWithShape="1">
              <a:gsLst>
                <a:gs pos="0">
                  <a:srgbClr val="3399FF">
                    <a:gamma/>
                    <a:tint val="0"/>
                    <a:invGamma/>
                  </a:srgbClr>
                </a:gs>
                <a:gs pos="50000">
                  <a:srgbClr val="3399FF"/>
                </a:gs>
                <a:gs pos="100000">
                  <a:srgbClr val="3399FF">
                    <a:gamma/>
                    <a:tint val="0"/>
                    <a:invGamma/>
                  </a:srgb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/>
            </a:p>
          </p:txBody>
        </p:sp>
        <p:sp>
          <p:nvSpPr>
            <p:cNvPr id="19" name="Oval 20"/>
            <p:cNvSpPr>
              <a:spLocks noChangeArrowheads="1"/>
            </p:cNvSpPr>
            <p:nvPr/>
          </p:nvSpPr>
          <p:spPr bwMode="gray">
            <a:xfrm>
              <a:off x="3022" y="1007"/>
              <a:ext cx="1055" cy="1055"/>
            </a:xfrm>
            <a:prstGeom prst="ellipse">
              <a:avLst/>
            </a:prstGeom>
            <a:gradFill rotWithShape="1">
              <a:gsLst>
                <a:gs pos="0">
                  <a:srgbClr val="3399FF">
                    <a:alpha val="32001"/>
                  </a:srgbClr>
                </a:gs>
                <a:gs pos="100000">
                  <a:srgbClr val="3399FF">
                    <a:gamma/>
                    <a:shade val="0"/>
                    <a:invGamma/>
                    <a:alpha val="89999"/>
                  </a:srgb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/>
            </a:p>
          </p:txBody>
        </p:sp>
        <p:sp>
          <p:nvSpPr>
            <p:cNvPr id="20" name="Oval 21"/>
            <p:cNvSpPr>
              <a:spLocks noChangeArrowheads="1"/>
            </p:cNvSpPr>
            <p:nvPr/>
          </p:nvSpPr>
          <p:spPr bwMode="gray">
            <a:xfrm>
              <a:off x="3093" y="1064"/>
              <a:ext cx="915" cy="916"/>
            </a:xfrm>
            <a:prstGeom prst="ellipse">
              <a:avLst/>
            </a:prstGeom>
            <a:gradFill rotWithShape="1">
              <a:gsLst>
                <a:gs pos="0">
                  <a:srgbClr val="3399FF">
                    <a:gamma/>
                    <a:shade val="54118"/>
                    <a:invGamma/>
                  </a:srgbClr>
                </a:gs>
                <a:gs pos="50000">
                  <a:srgbClr val="3399FF"/>
                </a:gs>
                <a:gs pos="100000">
                  <a:srgbClr val="3399FF">
                    <a:gamma/>
                    <a:shade val="54118"/>
                    <a:invGamma/>
                  </a:srgbClr>
                </a:gs>
              </a:gsLst>
              <a:lin ang="189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/>
            </a:p>
          </p:txBody>
        </p:sp>
        <p:sp>
          <p:nvSpPr>
            <p:cNvPr id="21" name="Oval 22"/>
            <p:cNvSpPr>
              <a:spLocks noChangeArrowheads="1"/>
            </p:cNvSpPr>
            <p:nvPr/>
          </p:nvSpPr>
          <p:spPr bwMode="gray">
            <a:xfrm>
              <a:off x="3094" y="1066"/>
              <a:ext cx="915" cy="916"/>
            </a:xfrm>
            <a:prstGeom prst="ellipse">
              <a:avLst/>
            </a:prstGeom>
            <a:gradFill rotWithShape="1">
              <a:gsLst>
                <a:gs pos="0">
                  <a:srgbClr val="3399FF">
                    <a:gamma/>
                    <a:shade val="63529"/>
                    <a:invGamma/>
                  </a:srgbClr>
                </a:gs>
                <a:gs pos="100000">
                  <a:srgbClr val="3399FF">
                    <a:alpha val="0"/>
                  </a:srgb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/>
            </a:p>
          </p:txBody>
        </p:sp>
        <p:sp>
          <p:nvSpPr>
            <p:cNvPr id="22" name="Oval 23"/>
            <p:cNvSpPr>
              <a:spLocks noChangeArrowheads="1"/>
            </p:cNvSpPr>
            <p:nvPr/>
          </p:nvSpPr>
          <p:spPr bwMode="gray">
            <a:xfrm>
              <a:off x="3137" y="1115"/>
              <a:ext cx="824" cy="823"/>
            </a:xfrm>
            <a:prstGeom prst="ellipse">
              <a:avLst/>
            </a:prstGeom>
            <a:solidFill>
              <a:srgbClr val="000000"/>
            </a:soli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/>
            </a:p>
          </p:txBody>
        </p:sp>
        <p:grpSp>
          <p:nvGrpSpPr>
            <p:cNvPr id="23" name="Group 24"/>
            <p:cNvGrpSpPr>
              <a:grpSpLocks/>
            </p:cNvGrpSpPr>
            <p:nvPr/>
          </p:nvGrpSpPr>
          <p:grpSpPr bwMode="auto">
            <a:xfrm>
              <a:off x="3153" y="1125"/>
              <a:ext cx="799" cy="800"/>
              <a:chOff x="4166" y="1706"/>
              <a:chExt cx="1252" cy="1252"/>
            </a:xfrm>
          </p:grpSpPr>
          <p:sp>
            <p:nvSpPr>
              <p:cNvPr id="24" name="Oval 25"/>
              <p:cNvSpPr>
                <a:spLocks noChangeArrowheads="1"/>
              </p:cNvSpPr>
              <p:nvPr/>
            </p:nvSpPr>
            <p:spPr bwMode="gray">
              <a:xfrm>
                <a:off x="4166" y="1706"/>
                <a:ext cx="1252" cy="1252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shade val="46275"/>
                      <a:invGamma/>
                    </a:srgbClr>
                  </a:gs>
                  <a:gs pos="100000">
                    <a:srgbClr val="D6E1E2"/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/>
              </a:p>
            </p:txBody>
          </p:sp>
          <p:sp>
            <p:nvSpPr>
              <p:cNvPr id="25" name="Oval 26"/>
              <p:cNvSpPr>
                <a:spLocks noChangeArrowheads="1"/>
              </p:cNvSpPr>
              <p:nvPr/>
            </p:nvSpPr>
            <p:spPr bwMode="gray">
              <a:xfrm>
                <a:off x="4182" y="1713"/>
                <a:ext cx="1222" cy="1221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alpha val="0"/>
                    </a:srgbClr>
                  </a:gs>
                  <a:gs pos="100000">
                    <a:srgbClr val="D6E1E2">
                      <a:gamma/>
                      <a:tint val="34902"/>
                      <a:invGamma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/>
              </a:p>
            </p:txBody>
          </p:sp>
          <p:sp>
            <p:nvSpPr>
              <p:cNvPr id="26" name="Oval 27"/>
              <p:cNvSpPr>
                <a:spLocks noChangeArrowheads="1"/>
              </p:cNvSpPr>
              <p:nvPr/>
            </p:nvSpPr>
            <p:spPr bwMode="gray">
              <a:xfrm>
                <a:off x="4195" y="1725"/>
                <a:ext cx="1162" cy="1141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shade val="79216"/>
                      <a:invGamma/>
                    </a:srgbClr>
                  </a:gs>
                  <a:gs pos="100000">
                    <a:srgbClr val="D6E1E2">
                      <a:alpha val="48000"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/>
              </a:p>
            </p:txBody>
          </p:sp>
          <p:sp>
            <p:nvSpPr>
              <p:cNvPr id="27" name="Oval 28"/>
              <p:cNvSpPr>
                <a:spLocks noChangeArrowheads="1"/>
              </p:cNvSpPr>
              <p:nvPr/>
            </p:nvSpPr>
            <p:spPr bwMode="gray">
              <a:xfrm>
                <a:off x="4263" y="1757"/>
                <a:ext cx="1033" cy="926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tint val="0"/>
                      <a:invGamma/>
                    </a:srgbClr>
                  </a:gs>
                  <a:gs pos="100000">
                    <a:srgbClr val="D6E1E2">
                      <a:alpha val="38000"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/>
              </a:p>
            </p:txBody>
          </p:sp>
        </p:grpSp>
      </p:grpSp>
      <p:grpSp>
        <p:nvGrpSpPr>
          <p:cNvPr id="28" name="Group 29"/>
          <p:cNvGrpSpPr>
            <a:grpSpLocks/>
          </p:cNvGrpSpPr>
          <p:nvPr/>
        </p:nvGrpSpPr>
        <p:grpSpPr bwMode="auto">
          <a:xfrm>
            <a:off x="6621458" y="1916114"/>
            <a:ext cx="1598613" cy="1630363"/>
            <a:chOff x="4126" y="1525"/>
            <a:chExt cx="1052" cy="1073"/>
          </a:xfrm>
        </p:grpSpPr>
        <p:sp>
          <p:nvSpPr>
            <p:cNvPr id="29" name="Oval 30"/>
            <p:cNvSpPr>
              <a:spLocks noChangeArrowheads="1"/>
            </p:cNvSpPr>
            <p:nvPr/>
          </p:nvSpPr>
          <p:spPr bwMode="gray">
            <a:xfrm>
              <a:off x="4126" y="1525"/>
              <a:ext cx="1052" cy="1073"/>
            </a:xfrm>
            <a:prstGeom prst="ellipse">
              <a:avLst/>
            </a:prstGeom>
            <a:gradFill rotWithShape="1">
              <a:gsLst>
                <a:gs pos="0">
                  <a:srgbClr val="FF9933">
                    <a:gamma/>
                    <a:tint val="0"/>
                    <a:invGamma/>
                  </a:srgbClr>
                </a:gs>
                <a:gs pos="50000">
                  <a:srgbClr val="FF9933"/>
                </a:gs>
                <a:gs pos="100000">
                  <a:srgbClr val="FF9933">
                    <a:gamma/>
                    <a:tint val="0"/>
                    <a:invGamma/>
                  </a:srgb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/>
            </a:p>
          </p:txBody>
        </p:sp>
        <p:sp>
          <p:nvSpPr>
            <p:cNvPr id="30" name="Oval 31"/>
            <p:cNvSpPr>
              <a:spLocks noChangeArrowheads="1"/>
            </p:cNvSpPr>
            <p:nvPr/>
          </p:nvSpPr>
          <p:spPr bwMode="gray">
            <a:xfrm>
              <a:off x="4126" y="1525"/>
              <a:ext cx="1052" cy="1073"/>
            </a:xfrm>
            <a:prstGeom prst="ellipse">
              <a:avLst/>
            </a:prstGeom>
            <a:gradFill rotWithShape="1">
              <a:gsLst>
                <a:gs pos="0">
                  <a:srgbClr val="FF9933">
                    <a:alpha val="32001"/>
                  </a:srgbClr>
                </a:gs>
                <a:gs pos="100000">
                  <a:srgbClr val="FF9933">
                    <a:gamma/>
                    <a:shade val="0"/>
                    <a:invGamma/>
                    <a:alpha val="89999"/>
                  </a:srgb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/>
            </a:p>
          </p:txBody>
        </p:sp>
        <p:sp>
          <p:nvSpPr>
            <p:cNvPr id="31" name="Oval 32"/>
            <p:cNvSpPr>
              <a:spLocks noChangeArrowheads="1"/>
            </p:cNvSpPr>
            <p:nvPr/>
          </p:nvSpPr>
          <p:spPr bwMode="gray">
            <a:xfrm>
              <a:off x="4191" y="1590"/>
              <a:ext cx="914" cy="933"/>
            </a:xfrm>
            <a:prstGeom prst="ellipse">
              <a:avLst/>
            </a:prstGeom>
            <a:gradFill rotWithShape="1">
              <a:gsLst>
                <a:gs pos="0">
                  <a:srgbClr val="FF9933">
                    <a:gamma/>
                    <a:shade val="54118"/>
                    <a:invGamma/>
                  </a:srgbClr>
                </a:gs>
                <a:gs pos="50000">
                  <a:srgbClr val="FF9933"/>
                </a:gs>
                <a:gs pos="100000">
                  <a:srgbClr val="FF9933">
                    <a:gamma/>
                    <a:shade val="54118"/>
                    <a:invGamma/>
                  </a:srgbClr>
                </a:gs>
              </a:gsLst>
              <a:lin ang="189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/>
            </a:p>
          </p:txBody>
        </p:sp>
        <p:sp>
          <p:nvSpPr>
            <p:cNvPr id="32" name="Oval 33"/>
            <p:cNvSpPr>
              <a:spLocks noChangeArrowheads="1"/>
            </p:cNvSpPr>
            <p:nvPr/>
          </p:nvSpPr>
          <p:spPr bwMode="gray">
            <a:xfrm>
              <a:off x="4195" y="1577"/>
              <a:ext cx="914" cy="933"/>
            </a:xfrm>
            <a:prstGeom prst="ellipse">
              <a:avLst/>
            </a:prstGeom>
            <a:gradFill rotWithShape="1">
              <a:gsLst>
                <a:gs pos="0">
                  <a:srgbClr val="FF9933">
                    <a:gamma/>
                    <a:shade val="63529"/>
                    <a:invGamma/>
                  </a:srgbClr>
                </a:gs>
                <a:gs pos="100000">
                  <a:srgbClr val="FF9933">
                    <a:alpha val="0"/>
                  </a:srgb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/>
            </a:p>
          </p:txBody>
        </p:sp>
        <p:sp>
          <p:nvSpPr>
            <p:cNvPr id="33" name="Oval 34"/>
            <p:cNvSpPr>
              <a:spLocks noChangeArrowheads="1"/>
            </p:cNvSpPr>
            <p:nvPr/>
          </p:nvSpPr>
          <p:spPr bwMode="gray">
            <a:xfrm>
              <a:off x="4235" y="1641"/>
              <a:ext cx="823" cy="840"/>
            </a:xfrm>
            <a:prstGeom prst="ellipse">
              <a:avLst/>
            </a:prstGeom>
            <a:solidFill>
              <a:srgbClr val="333333"/>
            </a:soli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/>
            </a:p>
          </p:txBody>
        </p:sp>
        <p:grpSp>
          <p:nvGrpSpPr>
            <p:cNvPr id="34" name="Group 35"/>
            <p:cNvGrpSpPr>
              <a:grpSpLocks/>
            </p:cNvGrpSpPr>
            <p:nvPr/>
          </p:nvGrpSpPr>
          <p:grpSpPr bwMode="auto">
            <a:xfrm>
              <a:off x="4249" y="1653"/>
              <a:ext cx="797" cy="813"/>
              <a:chOff x="4166" y="1706"/>
              <a:chExt cx="1252" cy="1252"/>
            </a:xfrm>
          </p:grpSpPr>
          <p:sp>
            <p:nvSpPr>
              <p:cNvPr id="35" name="Oval 36"/>
              <p:cNvSpPr>
                <a:spLocks noChangeArrowheads="1"/>
              </p:cNvSpPr>
              <p:nvPr/>
            </p:nvSpPr>
            <p:spPr bwMode="gray">
              <a:xfrm>
                <a:off x="4166" y="1706"/>
                <a:ext cx="1252" cy="1252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shade val="46275"/>
                      <a:invGamma/>
                    </a:srgbClr>
                  </a:gs>
                  <a:gs pos="100000">
                    <a:srgbClr val="D6E1E2"/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/>
              </a:p>
            </p:txBody>
          </p:sp>
          <p:sp>
            <p:nvSpPr>
              <p:cNvPr id="36" name="Oval 37"/>
              <p:cNvSpPr>
                <a:spLocks noChangeArrowheads="1"/>
              </p:cNvSpPr>
              <p:nvPr/>
            </p:nvSpPr>
            <p:spPr bwMode="gray">
              <a:xfrm>
                <a:off x="4182" y="1713"/>
                <a:ext cx="1222" cy="1221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alpha val="0"/>
                    </a:srgbClr>
                  </a:gs>
                  <a:gs pos="100000">
                    <a:srgbClr val="D6E1E2">
                      <a:gamma/>
                      <a:tint val="34902"/>
                      <a:invGamma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/>
              </a:p>
            </p:txBody>
          </p:sp>
          <p:sp>
            <p:nvSpPr>
              <p:cNvPr id="37" name="Oval 38"/>
              <p:cNvSpPr>
                <a:spLocks noChangeArrowheads="1"/>
              </p:cNvSpPr>
              <p:nvPr/>
            </p:nvSpPr>
            <p:spPr bwMode="gray">
              <a:xfrm>
                <a:off x="4195" y="1725"/>
                <a:ext cx="1162" cy="1141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shade val="79216"/>
                      <a:invGamma/>
                    </a:srgbClr>
                  </a:gs>
                  <a:gs pos="100000">
                    <a:srgbClr val="D6E1E2">
                      <a:alpha val="48000"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/>
              </a:p>
            </p:txBody>
          </p:sp>
          <p:sp>
            <p:nvSpPr>
              <p:cNvPr id="38" name="Oval 39"/>
              <p:cNvSpPr>
                <a:spLocks noChangeArrowheads="1"/>
              </p:cNvSpPr>
              <p:nvPr/>
            </p:nvSpPr>
            <p:spPr bwMode="gray">
              <a:xfrm>
                <a:off x="4263" y="1757"/>
                <a:ext cx="1033" cy="926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tint val="0"/>
                      <a:invGamma/>
                    </a:srgbClr>
                  </a:gs>
                  <a:gs pos="100000">
                    <a:srgbClr val="D6E1E2">
                      <a:alpha val="38000"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/>
              </a:p>
            </p:txBody>
          </p:sp>
        </p:grpSp>
      </p:grpSp>
      <p:grpSp>
        <p:nvGrpSpPr>
          <p:cNvPr id="39" name="Group 40"/>
          <p:cNvGrpSpPr>
            <a:grpSpLocks/>
          </p:cNvGrpSpPr>
          <p:nvPr/>
        </p:nvGrpSpPr>
        <p:grpSpPr bwMode="auto">
          <a:xfrm>
            <a:off x="1501771" y="1098552"/>
            <a:ext cx="1638300" cy="1620837"/>
            <a:chOff x="884" y="2523"/>
            <a:chExt cx="862" cy="862"/>
          </a:xfrm>
        </p:grpSpPr>
        <p:sp>
          <p:nvSpPr>
            <p:cNvPr id="40" name="Oval 41"/>
            <p:cNvSpPr>
              <a:spLocks noChangeArrowheads="1"/>
            </p:cNvSpPr>
            <p:nvPr/>
          </p:nvSpPr>
          <p:spPr bwMode="gray">
            <a:xfrm>
              <a:off x="884" y="2523"/>
              <a:ext cx="862" cy="862"/>
            </a:xfrm>
            <a:prstGeom prst="ellipse">
              <a:avLst/>
            </a:prstGeom>
            <a:gradFill rotWithShape="1">
              <a:gsLst>
                <a:gs pos="0">
                  <a:srgbClr val="00CC66">
                    <a:gamma/>
                    <a:tint val="0"/>
                    <a:invGamma/>
                  </a:srgbClr>
                </a:gs>
                <a:gs pos="50000">
                  <a:srgbClr val="00CC66"/>
                </a:gs>
                <a:gs pos="100000">
                  <a:srgbClr val="00CC66">
                    <a:gamma/>
                    <a:tint val="0"/>
                    <a:invGamma/>
                  </a:srgb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/>
            </a:p>
          </p:txBody>
        </p:sp>
        <p:sp>
          <p:nvSpPr>
            <p:cNvPr id="41" name="Oval 42"/>
            <p:cNvSpPr>
              <a:spLocks noChangeArrowheads="1"/>
            </p:cNvSpPr>
            <p:nvPr/>
          </p:nvSpPr>
          <p:spPr bwMode="gray">
            <a:xfrm>
              <a:off x="884" y="2523"/>
              <a:ext cx="862" cy="862"/>
            </a:xfrm>
            <a:prstGeom prst="ellipse">
              <a:avLst/>
            </a:prstGeom>
            <a:gradFill rotWithShape="1">
              <a:gsLst>
                <a:gs pos="0">
                  <a:srgbClr val="00CC66">
                    <a:alpha val="32001"/>
                  </a:srgbClr>
                </a:gs>
                <a:gs pos="100000">
                  <a:srgbClr val="00CC66">
                    <a:gamma/>
                    <a:shade val="0"/>
                    <a:invGamma/>
                    <a:alpha val="89999"/>
                  </a:srgb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/>
            </a:p>
          </p:txBody>
        </p:sp>
        <p:sp>
          <p:nvSpPr>
            <p:cNvPr id="42" name="Oval 43"/>
            <p:cNvSpPr>
              <a:spLocks noChangeArrowheads="1"/>
            </p:cNvSpPr>
            <p:nvPr/>
          </p:nvSpPr>
          <p:spPr bwMode="gray">
            <a:xfrm>
              <a:off x="940" y="2579"/>
              <a:ext cx="750" cy="750"/>
            </a:xfrm>
            <a:prstGeom prst="ellipse">
              <a:avLst/>
            </a:prstGeom>
            <a:gradFill rotWithShape="1">
              <a:gsLst>
                <a:gs pos="0">
                  <a:srgbClr val="00CC66">
                    <a:gamma/>
                    <a:shade val="54118"/>
                    <a:invGamma/>
                  </a:srgbClr>
                </a:gs>
                <a:gs pos="50000">
                  <a:srgbClr val="00CC66"/>
                </a:gs>
                <a:gs pos="100000">
                  <a:srgbClr val="00CC66">
                    <a:gamma/>
                    <a:shade val="54118"/>
                    <a:invGamma/>
                  </a:srgbClr>
                </a:gs>
              </a:gsLst>
              <a:lin ang="189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/>
            </a:p>
          </p:txBody>
        </p:sp>
        <p:sp>
          <p:nvSpPr>
            <p:cNvPr id="43" name="Oval 44"/>
            <p:cNvSpPr>
              <a:spLocks noChangeArrowheads="1"/>
            </p:cNvSpPr>
            <p:nvPr/>
          </p:nvSpPr>
          <p:spPr bwMode="gray">
            <a:xfrm>
              <a:off x="941" y="2579"/>
              <a:ext cx="749" cy="750"/>
            </a:xfrm>
            <a:prstGeom prst="ellipse">
              <a:avLst/>
            </a:prstGeom>
            <a:gradFill rotWithShape="1">
              <a:gsLst>
                <a:gs pos="0">
                  <a:srgbClr val="00CC66">
                    <a:gamma/>
                    <a:shade val="63529"/>
                    <a:invGamma/>
                  </a:srgbClr>
                </a:gs>
                <a:gs pos="100000">
                  <a:srgbClr val="00CC66">
                    <a:alpha val="0"/>
                  </a:srgb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/>
            </a:p>
          </p:txBody>
        </p:sp>
        <p:sp>
          <p:nvSpPr>
            <p:cNvPr id="44" name="Oval 45"/>
            <p:cNvSpPr>
              <a:spLocks noChangeArrowheads="1"/>
            </p:cNvSpPr>
            <p:nvPr/>
          </p:nvSpPr>
          <p:spPr bwMode="gray">
            <a:xfrm>
              <a:off x="981" y="2617"/>
              <a:ext cx="674" cy="674"/>
            </a:xfrm>
            <a:prstGeom prst="ellipse">
              <a:avLst/>
            </a:prstGeom>
            <a:solidFill>
              <a:srgbClr val="333333"/>
            </a:soli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/>
            </a:p>
          </p:txBody>
        </p:sp>
        <p:sp>
          <p:nvSpPr>
            <p:cNvPr id="45" name="Oval 46"/>
            <p:cNvSpPr>
              <a:spLocks noChangeArrowheads="1"/>
            </p:cNvSpPr>
            <p:nvPr/>
          </p:nvSpPr>
          <p:spPr bwMode="gray">
            <a:xfrm>
              <a:off x="992" y="2628"/>
              <a:ext cx="653" cy="653"/>
            </a:xfrm>
            <a:prstGeom prst="ellipse">
              <a:avLst/>
            </a:prstGeom>
            <a:gradFill rotWithShape="1">
              <a:gsLst>
                <a:gs pos="0">
                  <a:srgbClr val="C0C0C0">
                    <a:gamma/>
                    <a:shade val="46275"/>
                    <a:invGamma/>
                  </a:srgbClr>
                </a:gs>
                <a:gs pos="100000">
                  <a:srgbClr val="C0C0C0"/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/>
            </a:p>
          </p:txBody>
        </p:sp>
        <p:sp>
          <p:nvSpPr>
            <p:cNvPr id="46" name="Oval 47"/>
            <p:cNvSpPr>
              <a:spLocks noChangeArrowheads="1"/>
            </p:cNvSpPr>
            <p:nvPr/>
          </p:nvSpPr>
          <p:spPr bwMode="gray">
            <a:xfrm>
              <a:off x="1000" y="2632"/>
              <a:ext cx="637" cy="636"/>
            </a:xfrm>
            <a:prstGeom prst="ellipse">
              <a:avLst/>
            </a:prstGeom>
            <a:gradFill rotWithShape="1">
              <a:gsLst>
                <a:gs pos="0">
                  <a:srgbClr val="C0C0C0">
                    <a:alpha val="0"/>
                  </a:srgbClr>
                </a:gs>
                <a:gs pos="100000">
                  <a:srgbClr val="C0C0C0">
                    <a:gamma/>
                    <a:tint val="34902"/>
                    <a:invGamma/>
                  </a:srgb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/>
            </a:p>
          </p:txBody>
        </p:sp>
        <p:sp>
          <p:nvSpPr>
            <p:cNvPr id="47" name="Oval 48"/>
            <p:cNvSpPr>
              <a:spLocks noChangeArrowheads="1"/>
            </p:cNvSpPr>
            <p:nvPr/>
          </p:nvSpPr>
          <p:spPr bwMode="gray">
            <a:xfrm>
              <a:off x="1007" y="2638"/>
              <a:ext cx="606" cy="595"/>
            </a:xfrm>
            <a:prstGeom prst="ellipse">
              <a:avLst/>
            </a:prstGeom>
            <a:gradFill rotWithShape="1">
              <a:gsLst>
                <a:gs pos="0">
                  <a:srgbClr val="C0C0C0">
                    <a:gamma/>
                    <a:shade val="79216"/>
                    <a:invGamma/>
                  </a:srgbClr>
                </a:gs>
                <a:gs pos="100000">
                  <a:srgbClr val="C0C0C0">
                    <a:alpha val="48000"/>
                  </a:srgb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/>
            </a:p>
          </p:txBody>
        </p:sp>
        <p:sp>
          <p:nvSpPr>
            <p:cNvPr id="48" name="Oval 49"/>
            <p:cNvSpPr>
              <a:spLocks noChangeArrowheads="1"/>
            </p:cNvSpPr>
            <p:nvPr/>
          </p:nvSpPr>
          <p:spPr bwMode="gray">
            <a:xfrm>
              <a:off x="1042" y="2655"/>
              <a:ext cx="539" cy="483"/>
            </a:xfrm>
            <a:prstGeom prst="ellipse">
              <a:avLst/>
            </a:prstGeom>
            <a:gradFill rotWithShape="1">
              <a:gsLst>
                <a:gs pos="0">
                  <a:srgbClr val="C0C0C0">
                    <a:gamma/>
                    <a:tint val="0"/>
                    <a:invGamma/>
                  </a:srgbClr>
                </a:gs>
                <a:gs pos="100000">
                  <a:srgbClr val="C0C0C0">
                    <a:alpha val="38000"/>
                  </a:srgb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/>
            </a:p>
          </p:txBody>
        </p:sp>
      </p:grpSp>
      <p:sp>
        <p:nvSpPr>
          <p:cNvPr id="49" name="Line 50"/>
          <p:cNvSpPr>
            <a:spLocks noChangeShapeType="1"/>
          </p:cNvSpPr>
          <p:nvPr/>
        </p:nvSpPr>
        <p:spPr bwMode="ltGray">
          <a:xfrm>
            <a:off x="2284408" y="2819402"/>
            <a:ext cx="0" cy="1571625"/>
          </a:xfrm>
          <a:prstGeom prst="line">
            <a:avLst/>
          </a:prstGeom>
          <a:noFill/>
          <a:ln w="57150" cap="rnd">
            <a:solidFill>
              <a:srgbClr val="000000"/>
            </a:solidFill>
            <a:prstDash val="sysDot"/>
            <a:round/>
            <a:headEnd/>
            <a:tailEnd type="triangle" w="med" len="med"/>
          </a:ln>
          <a:effectLst>
            <a:outerShdw dist="56796" dir="3806097" algn="ctr" rotWithShape="0">
              <a:srgbClr val="B2B2B2">
                <a:alpha val="50000"/>
              </a:srgbClr>
            </a:outerShdw>
          </a:effectLst>
        </p:spPr>
        <p:txBody>
          <a:bodyPr vert="eaVert" wrap="none" lIns="92075" tIns="46038" rIns="92075" bIns="46038" anchor="ctr"/>
          <a:lstStyle/>
          <a:p>
            <a:endParaRPr lang="ru-RU"/>
          </a:p>
        </p:txBody>
      </p:sp>
      <p:sp>
        <p:nvSpPr>
          <p:cNvPr id="50" name="Line 51"/>
          <p:cNvSpPr>
            <a:spLocks noChangeShapeType="1"/>
          </p:cNvSpPr>
          <p:nvPr/>
        </p:nvSpPr>
        <p:spPr bwMode="ltGray">
          <a:xfrm>
            <a:off x="4000496" y="3714752"/>
            <a:ext cx="0" cy="666750"/>
          </a:xfrm>
          <a:prstGeom prst="line">
            <a:avLst/>
          </a:prstGeom>
          <a:noFill/>
          <a:ln w="57150" cap="rnd">
            <a:solidFill>
              <a:srgbClr val="000000"/>
            </a:solidFill>
            <a:prstDash val="sysDot"/>
            <a:round/>
            <a:headEnd/>
            <a:tailEnd type="triangle" w="med" len="med"/>
          </a:ln>
          <a:effectLst>
            <a:outerShdw dist="56796" dir="3806097" algn="ctr" rotWithShape="0">
              <a:srgbClr val="B2B2B2">
                <a:alpha val="50000"/>
              </a:srgbClr>
            </a:outerShdw>
          </a:effectLst>
        </p:spPr>
        <p:txBody>
          <a:bodyPr vert="eaVert" wrap="none" lIns="92075" tIns="46038" rIns="92075" bIns="46038" anchor="ctr"/>
          <a:lstStyle/>
          <a:p>
            <a:endParaRPr lang="ru-RU"/>
          </a:p>
        </p:txBody>
      </p:sp>
      <p:sp>
        <p:nvSpPr>
          <p:cNvPr id="51" name="Line 52"/>
          <p:cNvSpPr>
            <a:spLocks noChangeShapeType="1"/>
          </p:cNvSpPr>
          <p:nvPr/>
        </p:nvSpPr>
        <p:spPr bwMode="ltGray">
          <a:xfrm>
            <a:off x="5694358" y="2790827"/>
            <a:ext cx="0" cy="1590675"/>
          </a:xfrm>
          <a:prstGeom prst="line">
            <a:avLst/>
          </a:prstGeom>
          <a:noFill/>
          <a:ln w="57150" cap="rnd">
            <a:solidFill>
              <a:srgbClr val="000000"/>
            </a:solidFill>
            <a:prstDash val="sysDot"/>
            <a:round/>
            <a:headEnd/>
            <a:tailEnd type="triangle" w="med" len="med"/>
          </a:ln>
          <a:effectLst>
            <a:outerShdw dist="56796" dir="3806097" algn="ctr" rotWithShape="0">
              <a:srgbClr val="B2B2B2">
                <a:alpha val="50000"/>
              </a:srgbClr>
            </a:outerShdw>
          </a:effectLst>
        </p:spPr>
        <p:txBody>
          <a:bodyPr vert="eaVert" wrap="none" lIns="92075" tIns="46038" rIns="92075" bIns="46038" anchor="ctr"/>
          <a:lstStyle/>
          <a:p>
            <a:endParaRPr lang="ru-RU"/>
          </a:p>
        </p:txBody>
      </p:sp>
      <p:sp>
        <p:nvSpPr>
          <p:cNvPr id="52" name="Line 53"/>
          <p:cNvSpPr>
            <a:spLocks noChangeShapeType="1"/>
          </p:cNvSpPr>
          <p:nvPr/>
        </p:nvSpPr>
        <p:spPr bwMode="ltGray">
          <a:xfrm>
            <a:off x="7377108" y="3638552"/>
            <a:ext cx="0" cy="742950"/>
          </a:xfrm>
          <a:prstGeom prst="line">
            <a:avLst/>
          </a:prstGeom>
          <a:noFill/>
          <a:ln w="57150" cap="rnd">
            <a:solidFill>
              <a:srgbClr val="000000"/>
            </a:solidFill>
            <a:prstDash val="sysDot"/>
            <a:round/>
            <a:headEnd/>
            <a:tailEnd type="triangle" w="med" len="med"/>
          </a:ln>
          <a:effectLst>
            <a:outerShdw dist="56796" dir="3806097" algn="ctr" rotWithShape="0">
              <a:srgbClr val="B2B2B2">
                <a:alpha val="50000"/>
              </a:srgbClr>
            </a:outerShdw>
          </a:effectLst>
        </p:spPr>
        <p:txBody>
          <a:bodyPr vert="eaVert" wrap="none" lIns="92075" tIns="46038" rIns="92075" bIns="46038" anchor="ctr"/>
          <a:lstStyle/>
          <a:p>
            <a:endParaRPr lang="ru-RU"/>
          </a:p>
        </p:txBody>
      </p:sp>
      <p:sp>
        <p:nvSpPr>
          <p:cNvPr id="53" name="Text Box 54"/>
          <p:cNvSpPr txBox="1">
            <a:spLocks noChangeArrowheads="1"/>
          </p:cNvSpPr>
          <p:nvPr/>
        </p:nvSpPr>
        <p:spPr bwMode="auto">
          <a:xfrm>
            <a:off x="1636708" y="1612902"/>
            <a:ext cx="1355725" cy="7127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7961" dir="2700000" algn="ctr" rotWithShape="0">
              <a:srgbClr val="FFFFFF">
                <a:alpha val="50000"/>
              </a:srgbClr>
            </a:outerShdw>
          </a:effectLst>
        </p:spPr>
        <p:txBody>
          <a:bodyPr>
            <a:spAutoFit/>
          </a:bodyPr>
          <a:lstStyle/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2400" b="1">
                <a:solidFill>
                  <a:srgbClr val="333333"/>
                </a:solidFill>
              </a:rPr>
              <a:t>Text 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2400" b="1">
                <a:solidFill>
                  <a:srgbClr val="333333"/>
                </a:solidFill>
              </a:rPr>
              <a:t>in here</a:t>
            </a:r>
          </a:p>
        </p:txBody>
      </p:sp>
      <p:sp>
        <p:nvSpPr>
          <p:cNvPr id="54" name="Text Box 55"/>
          <p:cNvSpPr txBox="1">
            <a:spLocks noChangeArrowheads="1"/>
          </p:cNvSpPr>
          <p:nvPr/>
        </p:nvSpPr>
        <p:spPr bwMode="auto">
          <a:xfrm>
            <a:off x="3325808" y="2514602"/>
            <a:ext cx="1355725" cy="7127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7961" dir="2700000" algn="ctr" rotWithShape="0">
              <a:srgbClr val="FFFFFF">
                <a:alpha val="50000"/>
              </a:srgbClr>
            </a:outerShdw>
          </a:effectLst>
        </p:spPr>
        <p:txBody>
          <a:bodyPr>
            <a:spAutoFit/>
          </a:bodyPr>
          <a:lstStyle/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2400" b="1">
                <a:solidFill>
                  <a:srgbClr val="333333"/>
                </a:solidFill>
              </a:rPr>
              <a:t>Text 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2400" b="1">
                <a:solidFill>
                  <a:srgbClr val="333333"/>
                </a:solidFill>
              </a:rPr>
              <a:t>in here</a:t>
            </a:r>
          </a:p>
        </p:txBody>
      </p:sp>
      <p:sp>
        <p:nvSpPr>
          <p:cNvPr id="55" name="Text Box 56"/>
          <p:cNvSpPr txBox="1">
            <a:spLocks noChangeArrowheads="1"/>
          </p:cNvSpPr>
          <p:nvPr/>
        </p:nvSpPr>
        <p:spPr bwMode="auto">
          <a:xfrm>
            <a:off x="5045071" y="1579564"/>
            <a:ext cx="1355725" cy="7127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7961" dir="2700000" algn="ctr" rotWithShape="0">
              <a:srgbClr val="FFFFFF">
                <a:alpha val="50000"/>
              </a:srgbClr>
            </a:outerShdw>
          </a:effectLst>
        </p:spPr>
        <p:txBody>
          <a:bodyPr>
            <a:spAutoFit/>
          </a:bodyPr>
          <a:lstStyle/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2400" b="1">
                <a:solidFill>
                  <a:srgbClr val="333333"/>
                </a:solidFill>
              </a:rPr>
              <a:t>Text 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2400" b="1">
                <a:solidFill>
                  <a:srgbClr val="333333"/>
                </a:solidFill>
              </a:rPr>
              <a:t>in here</a:t>
            </a:r>
          </a:p>
        </p:txBody>
      </p:sp>
      <p:sp>
        <p:nvSpPr>
          <p:cNvPr id="56" name="Text Box 57"/>
          <p:cNvSpPr txBox="1">
            <a:spLocks noChangeArrowheads="1"/>
          </p:cNvSpPr>
          <p:nvPr/>
        </p:nvSpPr>
        <p:spPr bwMode="auto">
          <a:xfrm>
            <a:off x="6726233" y="2443164"/>
            <a:ext cx="1355725" cy="7127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7961" dir="2700000" algn="ctr" rotWithShape="0">
              <a:srgbClr val="FFFFFF">
                <a:alpha val="50000"/>
              </a:srgbClr>
            </a:outerShdw>
          </a:effectLst>
        </p:spPr>
        <p:txBody>
          <a:bodyPr>
            <a:spAutoFit/>
          </a:bodyPr>
          <a:lstStyle/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2400" b="1">
                <a:solidFill>
                  <a:srgbClr val="333333"/>
                </a:solidFill>
              </a:rPr>
              <a:t>Text 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2400" b="1">
                <a:solidFill>
                  <a:srgbClr val="333333"/>
                </a:solidFill>
              </a:rPr>
              <a:t>in here</a:t>
            </a:r>
          </a:p>
        </p:txBody>
      </p:sp>
    </p:spTree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3"/>
          <p:cNvSpPr>
            <a:spLocks/>
          </p:cNvSpPr>
          <p:nvPr/>
        </p:nvSpPr>
        <p:spPr bwMode="gray">
          <a:xfrm>
            <a:off x="776270" y="2395534"/>
            <a:ext cx="7505700" cy="2724150"/>
          </a:xfrm>
          <a:custGeom>
            <a:avLst/>
            <a:gdLst/>
            <a:ahLst/>
            <a:cxnLst>
              <a:cxn ang="0">
                <a:pos x="1422" y="3"/>
              </a:cxn>
              <a:cxn ang="0">
                <a:pos x="192" y="705"/>
              </a:cxn>
              <a:cxn ang="0">
                <a:pos x="1096" y="1292"/>
              </a:cxn>
              <a:cxn ang="0">
                <a:pos x="2388" y="1428"/>
              </a:cxn>
              <a:cxn ang="0">
                <a:pos x="3672" y="1275"/>
              </a:cxn>
              <a:cxn ang="0">
                <a:pos x="4524" y="705"/>
              </a:cxn>
              <a:cxn ang="0">
                <a:pos x="3294" y="27"/>
              </a:cxn>
              <a:cxn ang="0">
                <a:pos x="4704" y="717"/>
              </a:cxn>
              <a:cxn ang="0">
                <a:pos x="3798" y="1488"/>
              </a:cxn>
              <a:cxn ang="0">
                <a:pos x="2412" y="1683"/>
              </a:cxn>
              <a:cxn ang="0">
                <a:pos x="972" y="1506"/>
              </a:cxn>
              <a:cxn ang="0">
                <a:pos x="24" y="723"/>
              </a:cxn>
              <a:cxn ang="0">
                <a:pos x="1422" y="3"/>
              </a:cxn>
            </a:cxnLst>
            <a:rect l="0" t="0" r="r" b="b"/>
            <a:pathLst>
              <a:path w="4728" h="1686">
                <a:moveTo>
                  <a:pt x="1422" y="3"/>
                </a:moveTo>
                <a:cubicBezTo>
                  <a:pt x="1450" y="0"/>
                  <a:pt x="252" y="159"/>
                  <a:pt x="192" y="705"/>
                </a:cubicBezTo>
                <a:cubicBezTo>
                  <a:pt x="222" y="1041"/>
                  <a:pt x="828" y="1203"/>
                  <a:pt x="1096" y="1292"/>
                </a:cubicBezTo>
                <a:cubicBezTo>
                  <a:pt x="1364" y="1381"/>
                  <a:pt x="1955" y="1428"/>
                  <a:pt x="2388" y="1428"/>
                </a:cubicBezTo>
                <a:cubicBezTo>
                  <a:pt x="2821" y="1428"/>
                  <a:pt x="3307" y="1379"/>
                  <a:pt x="3672" y="1275"/>
                </a:cubicBezTo>
                <a:cubicBezTo>
                  <a:pt x="4037" y="1171"/>
                  <a:pt x="4506" y="987"/>
                  <a:pt x="4524" y="705"/>
                </a:cubicBezTo>
                <a:cubicBezTo>
                  <a:pt x="4518" y="207"/>
                  <a:pt x="3269" y="50"/>
                  <a:pt x="3294" y="27"/>
                </a:cubicBezTo>
                <a:cubicBezTo>
                  <a:pt x="3324" y="29"/>
                  <a:pt x="4674" y="201"/>
                  <a:pt x="4704" y="717"/>
                </a:cubicBezTo>
                <a:cubicBezTo>
                  <a:pt x="4728" y="1077"/>
                  <a:pt x="4236" y="1365"/>
                  <a:pt x="3798" y="1488"/>
                </a:cubicBezTo>
                <a:cubicBezTo>
                  <a:pt x="3360" y="1611"/>
                  <a:pt x="2883" y="1680"/>
                  <a:pt x="2412" y="1683"/>
                </a:cubicBezTo>
                <a:cubicBezTo>
                  <a:pt x="1941" y="1686"/>
                  <a:pt x="1374" y="1644"/>
                  <a:pt x="972" y="1506"/>
                </a:cubicBezTo>
                <a:cubicBezTo>
                  <a:pt x="570" y="1368"/>
                  <a:pt x="0" y="1173"/>
                  <a:pt x="24" y="723"/>
                </a:cubicBezTo>
                <a:cubicBezTo>
                  <a:pt x="42" y="117"/>
                  <a:pt x="1394" y="6"/>
                  <a:pt x="1422" y="3"/>
                </a:cubicBezTo>
                <a:close/>
              </a:path>
            </a:pathLst>
          </a:custGeom>
          <a:gradFill rotWithShape="1">
            <a:gsLst>
              <a:gs pos="0">
                <a:schemeClr val="tx2"/>
              </a:gs>
              <a:gs pos="100000">
                <a:schemeClr val="tx2">
                  <a:gamma/>
                  <a:tint val="19216"/>
                  <a:invGamma/>
                </a:schemeClr>
              </a:gs>
            </a:gsLst>
            <a:lin ang="5400000" scaled="1"/>
          </a:gradFill>
          <a:ln w="9525" cap="flat" cmpd="sng">
            <a:noFill/>
            <a:prstDash val="solid"/>
            <a:round/>
            <a:headEnd/>
            <a:tailEnd/>
          </a:ln>
          <a:effectLst/>
          <a:scene3d>
            <a:camera prst="legacyObliqueBottom">
              <a:rot lat="21299999" lon="0" rev="0"/>
            </a:camera>
            <a:lightRig rig="legacyFlat3" dir="b"/>
          </a:scene3d>
          <a:sp3d extrusionH="100000" prstMaterial="legacyMatte">
            <a:bevelT w="13500" h="13500" prst="angle"/>
            <a:bevelB w="13500" h="13500" prst="angle"/>
            <a:extrusionClr>
              <a:schemeClr val="tx2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grpSp>
        <p:nvGrpSpPr>
          <p:cNvPr id="3" name="Group 4"/>
          <p:cNvGrpSpPr>
            <a:grpSpLocks/>
          </p:cNvGrpSpPr>
          <p:nvPr/>
        </p:nvGrpSpPr>
        <p:grpSpPr bwMode="auto">
          <a:xfrm>
            <a:off x="2651108" y="2011359"/>
            <a:ext cx="3606800" cy="760413"/>
            <a:chOff x="1383" y="1452"/>
            <a:chExt cx="2826" cy="596"/>
          </a:xfrm>
        </p:grpSpPr>
        <p:sp>
          <p:nvSpPr>
            <p:cNvPr id="4" name="Oval 5"/>
            <p:cNvSpPr>
              <a:spLocks noChangeArrowheads="1"/>
            </p:cNvSpPr>
            <p:nvPr/>
          </p:nvSpPr>
          <p:spPr bwMode="ltGray">
            <a:xfrm>
              <a:off x="1383" y="1464"/>
              <a:ext cx="2824" cy="584"/>
            </a:xfrm>
            <a:prstGeom prst="ellipse">
              <a:avLst/>
            </a:prstGeom>
            <a:gradFill rotWithShape="1">
              <a:gsLst>
                <a:gs pos="0">
                  <a:srgbClr val="006699">
                    <a:gamma/>
                    <a:shade val="55686"/>
                    <a:invGamma/>
                  </a:srgbClr>
                </a:gs>
                <a:gs pos="50000">
                  <a:srgbClr val="006699"/>
                </a:gs>
                <a:gs pos="100000">
                  <a:srgbClr val="006699">
                    <a:gamma/>
                    <a:shade val="55686"/>
                    <a:invGamma/>
                  </a:srgbClr>
                </a:gs>
              </a:gsLst>
              <a:lin ang="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" name="Oval 6"/>
            <p:cNvSpPr>
              <a:spLocks noChangeArrowheads="1"/>
            </p:cNvSpPr>
            <p:nvPr/>
          </p:nvSpPr>
          <p:spPr bwMode="ltGray">
            <a:xfrm>
              <a:off x="1383" y="1455"/>
              <a:ext cx="2826" cy="552"/>
            </a:xfrm>
            <a:prstGeom prst="ellipse">
              <a:avLst/>
            </a:prstGeom>
            <a:gradFill rotWithShape="1">
              <a:gsLst>
                <a:gs pos="0">
                  <a:srgbClr val="006699"/>
                </a:gs>
                <a:gs pos="100000">
                  <a:srgbClr val="006699">
                    <a:gamma/>
                    <a:tint val="33725"/>
                    <a:invGamma/>
                  </a:srgb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6" name="Oval 7"/>
            <p:cNvSpPr>
              <a:spLocks noChangeArrowheads="1"/>
            </p:cNvSpPr>
            <p:nvPr/>
          </p:nvSpPr>
          <p:spPr bwMode="ltGray">
            <a:xfrm>
              <a:off x="1385" y="1452"/>
              <a:ext cx="2808" cy="544"/>
            </a:xfrm>
            <a:prstGeom prst="ellipse">
              <a:avLst/>
            </a:prstGeom>
            <a:gradFill rotWithShape="1">
              <a:gsLst>
                <a:gs pos="0">
                  <a:schemeClr val="bg1">
                    <a:gamma/>
                    <a:shade val="0"/>
                    <a:invGamma/>
                    <a:alpha val="27000"/>
                  </a:schemeClr>
                </a:gs>
                <a:gs pos="50000">
                  <a:schemeClr val="bg1">
                    <a:alpha val="5000"/>
                  </a:schemeClr>
                </a:gs>
                <a:gs pos="100000">
                  <a:schemeClr val="bg1">
                    <a:gamma/>
                    <a:shade val="0"/>
                    <a:invGamma/>
                    <a:alpha val="27000"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7" name="AutoShape 8"/>
          <p:cNvSpPr>
            <a:spLocks noChangeArrowheads="1"/>
          </p:cNvSpPr>
          <p:nvPr/>
        </p:nvSpPr>
        <p:spPr bwMode="gray">
          <a:xfrm>
            <a:off x="3113070" y="2093909"/>
            <a:ext cx="566738" cy="368300"/>
          </a:xfrm>
          <a:prstGeom prst="cube">
            <a:avLst>
              <a:gd name="adj" fmla="val 48171"/>
            </a:avLst>
          </a:prstGeom>
          <a:solidFill>
            <a:srgbClr val="969696"/>
          </a:solidFill>
          <a:ln w="9525">
            <a:noFill/>
            <a:miter lim="800000"/>
            <a:headEnd/>
            <a:tailEnd/>
          </a:ln>
          <a:effectLst>
            <a:prstShdw prst="shdw12">
              <a:schemeClr val="bg2">
                <a:alpha val="50000"/>
              </a:schemeClr>
            </a:prst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8" name="AutoShape 9"/>
          <p:cNvSpPr>
            <a:spLocks noChangeArrowheads="1"/>
          </p:cNvSpPr>
          <p:nvPr/>
        </p:nvSpPr>
        <p:spPr bwMode="ltGray">
          <a:xfrm>
            <a:off x="2452670" y="1673222"/>
            <a:ext cx="1739900" cy="598487"/>
          </a:xfrm>
          <a:prstGeom prst="cube">
            <a:avLst>
              <a:gd name="adj" fmla="val 24338"/>
            </a:avLst>
          </a:prstGeom>
          <a:gradFill rotWithShape="1">
            <a:gsLst>
              <a:gs pos="0">
                <a:schemeClr val="accent2">
                  <a:gamma/>
                  <a:shade val="76078"/>
                  <a:invGamma/>
                </a:schemeClr>
              </a:gs>
              <a:gs pos="100000">
                <a:schemeClr val="accent2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9" name="AutoShape 10"/>
          <p:cNvSpPr>
            <a:spLocks noChangeArrowheads="1"/>
          </p:cNvSpPr>
          <p:nvPr/>
        </p:nvSpPr>
        <p:spPr bwMode="gray">
          <a:xfrm>
            <a:off x="4235433" y="1317622"/>
            <a:ext cx="566737" cy="1144587"/>
          </a:xfrm>
          <a:prstGeom prst="cube">
            <a:avLst>
              <a:gd name="adj" fmla="val 48171"/>
            </a:avLst>
          </a:prstGeom>
          <a:solidFill>
            <a:srgbClr val="969696"/>
          </a:solidFill>
          <a:ln w="9525">
            <a:noFill/>
            <a:miter lim="800000"/>
            <a:headEnd/>
            <a:tailEnd/>
          </a:ln>
          <a:effectLst>
            <a:prstShdw prst="shdw12">
              <a:schemeClr val="bg2">
                <a:alpha val="50000"/>
              </a:schemeClr>
            </a:prst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10" name="AutoShape 11"/>
          <p:cNvSpPr>
            <a:spLocks noChangeArrowheads="1"/>
          </p:cNvSpPr>
          <p:nvPr/>
        </p:nvSpPr>
        <p:spPr bwMode="ltGray">
          <a:xfrm>
            <a:off x="3527408" y="1023934"/>
            <a:ext cx="2043112" cy="576263"/>
          </a:xfrm>
          <a:prstGeom prst="cube">
            <a:avLst>
              <a:gd name="adj" fmla="val 24338"/>
            </a:avLst>
          </a:prstGeom>
          <a:gradFill rotWithShape="1">
            <a:gsLst>
              <a:gs pos="0">
                <a:schemeClr val="hlink">
                  <a:gamma/>
                  <a:shade val="86275"/>
                  <a:invGamma/>
                </a:schemeClr>
              </a:gs>
              <a:gs pos="100000">
                <a:schemeClr val="hlink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1" name="AutoShape 12"/>
          <p:cNvSpPr>
            <a:spLocks noChangeArrowheads="1"/>
          </p:cNvSpPr>
          <p:nvPr/>
        </p:nvSpPr>
        <p:spPr bwMode="gray">
          <a:xfrm>
            <a:off x="5224445" y="2093909"/>
            <a:ext cx="566738" cy="368300"/>
          </a:xfrm>
          <a:prstGeom prst="cube">
            <a:avLst>
              <a:gd name="adj" fmla="val 48171"/>
            </a:avLst>
          </a:prstGeom>
          <a:solidFill>
            <a:srgbClr val="969696"/>
          </a:solidFill>
          <a:ln w="9525">
            <a:noFill/>
            <a:miter lim="800000"/>
            <a:headEnd/>
            <a:tailEnd/>
          </a:ln>
          <a:effectLst>
            <a:prstShdw prst="shdw12">
              <a:schemeClr val="bg2">
                <a:alpha val="50000"/>
              </a:schemeClr>
            </a:prst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12" name="AutoShape 13"/>
          <p:cNvSpPr>
            <a:spLocks noChangeArrowheads="1"/>
          </p:cNvSpPr>
          <p:nvPr/>
        </p:nvSpPr>
        <p:spPr bwMode="ltGray">
          <a:xfrm>
            <a:off x="4648183" y="1677984"/>
            <a:ext cx="1689100" cy="598488"/>
          </a:xfrm>
          <a:prstGeom prst="cube">
            <a:avLst>
              <a:gd name="adj" fmla="val 24338"/>
            </a:avLst>
          </a:prstGeom>
          <a:gradFill rotWithShape="1">
            <a:gsLst>
              <a:gs pos="0">
                <a:schemeClr val="accent1">
                  <a:gamma/>
                  <a:shade val="86275"/>
                  <a:invGamma/>
                </a:schemeClr>
              </a:gs>
              <a:gs pos="100000">
                <a:schemeClr val="accent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3" name="Rectangle 14"/>
          <p:cNvSpPr>
            <a:spLocks noChangeArrowheads="1"/>
          </p:cNvSpPr>
          <p:nvPr/>
        </p:nvSpPr>
        <p:spPr bwMode="gray">
          <a:xfrm>
            <a:off x="2651108" y="1878009"/>
            <a:ext cx="1273175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lang="en-US" sz="1600">
                <a:solidFill>
                  <a:srgbClr val="000000"/>
                </a:solidFill>
              </a:rPr>
              <a:t>Text in here</a:t>
            </a:r>
          </a:p>
        </p:txBody>
      </p:sp>
      <p:sp>
        <p:nvSpPr>
          <p:cNvPr id="14" name="Rectangle 15"/>
          <p:cNvSpPr>
            <a:spLocks noChangeArrowheads="1"/>
          </p:cNvSpPr>
          <p:nvPr/>
        </p:nvSpPr>
        <p:spPr bwMode="gray">
          <a:xfrm>
            <a:off x="4770420" y="1878009"/>
            <a:ext cx="1273175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lang="en-US" sz="1600">
                <a:solidFill>
                  <a:srgbClr val="000000"/>
                </a:solidFill>
              </a:rPr>
              <a:t>Text in here</a:t>
            </a:r>
          </a:p>
        </p:txBody>
      </p:sp>
      <p:sp>
        <p:nvSpPr>
          <p:cNvPr id="15" name="Rectangle 16"/>
          <p:cNvSpPr>
            <a:spLocks noChangeArrowheads="1"/>
          </p:cNvSpPr>
          <p:nvPr/>
        </p:nvSpPr>
        <p:spPr bwMode="gray">
          <a:xfrm>
            <a:off x="3873483" y="1201734"/>
            <a:ext cx="1273175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lang="en-US" sz="1600">
                <a:solidFill>
                  <a:srgbClr val="000000"/>
                </a:solidFill>
              </a:rPr>
              <a:t>Text in here</a:t>
            </a:r>
          </a:p>
        </p:txBody>
      </p:sp>
      <p:sp>
        <p:nvSpPr>
          <p:cNvPr id="16" name="Rectangle 17"/>
          <p:cNvSpPr>
            <a:spLocks noChangeArrowheads="1"/>
          </p:cNvSpPr>
          <p:nvPr/>
        </p:nvSpPr>
        <p:spPr bwMode="gray">
          <a:xfrm rot="1218268">
            <a:off x="1308083" y="4295772"/>
            <a:ext cx="1273175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lang="en-US" sz="1600">
                <a:solidFill>
                  <a:srgbClr val="1C1C1C"/>
                </a:solidFill>
              </a:rPr>
              <a:t>Text in here</a:t>
            </a:r>
          </a:p>
        </p:txBody>
      </p:sp>
      <p:sp>
        <p:nvSpPr>
          <p:cNvPr id="17" name="Rectangle 18"/>
          <p:cNvSpPr>
            <a:spLocks noChangeArrowheads="1"/>
          </p:cNvSpPr>
          <p:nvPr/>
        </p:nvSpPr>
        <p:spPr bwMode="gray">
          <a:xfrm rot="20617061">
            <a:off x="6191233" y="4402134"/>
            <a:ext cx="1273175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lang="en-US" sz="1600">
                <a:solidFill>
                  <a:srgbClr val="1C1C1C"/>
                </a:solidFill>
              </a:rPr>
              <a:t>Text in here</a:t>
            </a:r>
          </a:p>
        </p:txBody>
      </p:sp>
      <p:sp>
        <p:nvSpPr>
          <p:cNvPr id="18" name="Rectangle 19"/>
          <p:cNvSpPr>
            <a:spLocks noChangeArrowheads="1"/>
          </p:cNvSpPr>
          <p:nvPr/>
        </p:nvSpPr>
        <p:spPr bwMode="auto">
          <a:xfrm>
            <a:off x="2071670" y="2928934"/>
            <a:ext cx="4962525" cy="5810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>
              <a:buFont typeface="Wingdings" pitchFamily="2" charset="2"/>
              <a:buNone/>
            </a:pPr>
            <a:r>
              <a:rPr lang="en-US" sz="1600" b="1">
                <a:solidFill>
                  <a:schemeClr val="tx2"/>
                </a:solidFill>
              </a:rPr>
              <a:t> ThemeGallery is a Design Digital Content &amp; Contents mall developed by Guild Design Inc.</a:t>
            </a:r>
          </a:p>
        </p:txBody>
      </p:sp>
      <p:grpSp>
        <p:nvGrpSpPr>
          <p:cNvPr id="19" name="Group 20"/>
          <p:cNvGrpSpPr>
            <a:grpSpLocks/>
          </p:cNvGrpSpPr>
          <p:nvPr/>
        </p:nvGrpSpPr>
        <p:grpSpPr bwMode="auto">
          <a:xfrm>
            <a:off x="3214670" y="3614734"/>
            <a:ext cx="2514600" cy="2438400"/>
            <a:chOff x="2457" y="2000"/>
            <a:chExt cx="901" cy="888"/>
          </a:xfrm>
        </p:grpSpPr>
        <p:pic>
          <p:nvPicPr>
            <p:cNvPr id="20" name="Picture 21" descr="circuler_1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ltGray">
            <a:xfrm>
              <a:off x="2457" y="2000"/>
              <a:ext cx="901" cy="886"/>
            </a:xfrm>
            <a:prstGeom prst="rect">
              <a:avLst/>
            </a:prstGeom>
            <a:noFill/>
          </p:spPr>
        </p:pic>
        <p:sp>
          <p:nvSpPr>
            <p:cNvPr id="21" name="Oval 22"/>
            <p:cNvSpPr>
              <a:spLocks noChangeArrowheads="1"/>
            </p:cNvSpPr>
            <p:nvPr/>
          </p:nvSpPr>
          <p:spPr bwMode="ltGray">
            <a:xfrm>
              <a:off x="2457" y="2000"/>
              <a:ext cx="895" cy="888"/>
            </a:xfrm>
            <a:prstGeom prst="ellipse">
              <a:avLst/>
            </a:prstGeom>
            <a:gradFill rotWithShape="1">
              <a:gsLst>
                <a:gs pos="0">
                  <a:srgbClr val="F8F8F8">
                    <a:gamma/>
                    <a:shade val="26275"/>
                    <a:invGamma/>
                    <a:alpha val="89999"/>
                  </a:srgbClr>
                </a:gs>
                <a:gs pos="50000">
                  <a:srgbClr val="F8F8F8">
                    <a:alpha val="45000"/>
                  </a:srgbClr>
                </a:gs>
                <a:gs pos="100000">
                  <a:srgbClr val="F8F8F8">
                    <a:gamma/>
                    <a:shade val="26275"/>
                    <a:invGamma/>
                    <a:alpha val="89999"/>
                  </a:srgb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ltGray">
            <a:xfrm>
              <a:off x="2550" y="2018"/>
              <a:ext cx="703" cy="308"/>
            </a:xfrm>
            <a:custGeom>
              <a:avLst/>
              <a:gdLst/>
              <a:ahLst/>
              <a:cxnLst>
                <a:cxn ang="0">
                  <a:pos x="1301" y="401"/>
                </a:cxn>
                <a:cxn ang="0">
                  <a:pos x="1317" y="442"/>
                </a:cxn>
                <a:cxn ang="0">
                  <a:pos x="1321" y="481"/>
                </a:cxn>
                <a:cxn ang="0">
                  <a:pos x="1315" y="516"/>
                </a:cxn>
                <a:cxn ang="0">
                  <a:pos x="1298" y="550"/>
                </a:cxn>
                <a:cxn ang="0">
                  <a:pos x="1272" y="579"/>
                </a:cxn>
                <a:cxn ang="0">
                  <a:pos x="1239" y="604"/>
                </a:cxn>
                <a:cxn ang="0">
                  <a:pos x="1196" y="628"/>
                </a:cxn>
                <a:cxn ang="0">
                  <a:pos x="1147" y="649"/>
                </a:cxn>
                <a:cxn ang="0">
                  <a:pos x="1092" y="667"/>
                </a:cxn>
                <a:cxn ang="0">
                  <a:pos x="1031" y="683"/>
                </a:cxn>
                <a:cxn ang="0">
                  <a:pos x="967" y="694"/>
                </a:cxn>
                <a:cxn ang="0">
                  <a:pos x="896" y="704"/>
                </a:cxn>
                <a:cxn ang="0">
                  <a:pos x="824" y="710"/>
                </a:cxn>
                <a:cxn ang="0">
                  <a:pos x="795" y="712"/>
                </a:cxn>
                <a:cxn ang="0">
                  <a:pos x="476" y="712"/>
                </a:cxn>
                <a:cxn ang="0">
                  <a:pos x="472" y="712"/>
                </a:cxn>
                <a:cxn ang="0">
                  <a:pos x="409" y="708"/>
                </a:cxn>
                <a:cxn ang="0">
                  <a:pos x="348" y="704"/>
                </a:cxn>
                <a:cxn ang="0">
                  <a:pos x="290" y="696"/>
                </a:cxn>
                <a:cxn ang="0">
                  <a:pos x="235" y="689"/>
                </a:cxn>
                <a:cxn ang="0">
                  <a:pos x="186" y="677"/>
                </a:cxn>
                <a:cxn ang="0">
                  <a:pos x="141" y="663"/>
                </a:cxn>
                <a:cxn ang="0">
                  <a:pos x="102" y="648"/>
                </a:cxn>
                <a:cxn ang="0">
                  <a:pos x="67" y="630"/>
                </a:cxn>
                <a:cxn ang="0">
                  <a:pos x="39" y="608"/>
                </a:cxn>
                <a:cxn ang="0">
                  <a:pos x="18" y="583"/>
                </a:cxn>
                <a:cxn ang="0">
                  <a:pos x="6" y="554"/>
                </a:cxn>
                <a:cxn ang="0">
                  <a:pos x="0" y="524"/>
                </a:cxn>
                <a:cxn ang="0">
                  <a:pos x="0" y="520"/>
                </a:cxn>
                <a:cxn ang="0">
                  <a:pos x="4" y="487"/>
                </a:cxn>
                <a:cxn ang="0">
                  <a:pos x="16" y="446"/>
                </a:cxn>
                <a:cxn ang="0">
                  <a:pos x="51" y="370"/>
                </a:cxn>
                <a:cxn ang="0">
                  <a:pos x="94" y="299"/>
                </a:cxn>
                <a:cxn ang="0">
                  <a:pos x="147" y="235"/>
                </a:cxn>
                <a:cxn ang="0">
                  <a:pos x="204" y="176"/>
                </a:cxn>
                <a:cxn ang="0">
                  <a:pos x="270" y="125"/>
                </a:cxn>
                <a:cxn ang="0">
                  <a:pos x="341" y="82"/>
                </a:cxn>
                <a:cxn ang="0">
                  <a:pos x="415" y="47"/>
                </a:cxn>
                <a:cxn ang="0">
                  <a:pos x="497" y="21"/>
                </a:cxn>
                <a:cxn ang="0">
                  <a:pos x="581" y="6"/>
                </a:cxn>
                <a:cxn ang="0">
                  <a:pos x="667" y="0"/>
                </a:cxn>
                <a:cxn ang="0">
                  <a:pos x="667" y="0"/>
                </a:cxn>
                <a:cxn ang="0">
                  <a:pos x="759" y="6"/>
                </a:cxn>
                <a:cxn ang="0">
                  <a:pos x="847" y="23"/>
                </a:cxn>
                <a:cxn ang="0">
                  <a:pos x="932" y="53"/>
                </a:cxn>
                <a:cxn ang="0">
                  <a:pos x="1010" y="90"/>
                </a:cxn>
                <a:cxn ang="0">
                  <a:pos x="1082" y="137"/>
                </a:cxn>
                <a:cxn ang="0">
                  <a:pos x="1149" y="194"/>
                </a:cxn>
                <a:cxn ang="0">
                  <a:pos x="1208" y="256"/>
                </a:cxn>
                <a:cxn ang="0">
                  <a:pos x="1258" y="325"/>
                </a:cxn>
                <a:cxn ang="0">
                  <a:pos x="1301" y="401"/>
                </a:cxn>
                <a:cxn ang="0">
                  <a:pos x="1301" y="401"/>
                </a:cxn>
              </a:cxnLst>
              <a:rect l="0" t="0" r="r" b="b"/>
              <a:pathLst>
                <a:path w="1321" h="712">
                  <a:moveTo>
                    <a:pt x="1301" y="401"/>
                  </a:moveTo>
                  <a:lnTo>
                    <a:pt x="1317" y="442"/>
                  </a:lnTo>
                  <a:lnTo>
                    <a:pt x="1321" y="481"/>
                  </a:lnTo>
                  <a:lnTo>
                    <a:pt x="1315" y="516"/>
                  </a:lnTo>
                  <a:lnTo>
                    <a:pt x="1298" y="550"/>
                  </a:lnTo>
                  <a:lnTo>
                    <a:pt x="1272" y="579"/>
                  </a:lnTo>
                  <a:lnTo>
                    <a:pt x="1239" y="604"/>
                  </a:lnTo>
                  <a:lnTo>
                    <a:pt x="1196" y="628"/>
                  </a:lnTo>
                  <a:lnTo>
                    <a:pt x="1147" y="649"/>
                  </a:lnTo>
                  <a:lnTo>
                    <a:pt x="1092" y="667"/>
                  </a:lnTo>
                  <a:lnTo>
                    <a:pt x="1031" y="683"/>
                  </a:lnTo>
                  <a:lnTo>
                    <a:pt x="967" y="694"/>
                  </a:lnTo>
                  <a:lnTo>
                    <a:pt x="896" y="704"/>
                  </a:lnTo>
                  <a:lnTo>
                    <a:pt x="824" y="710"/>
                  </a:lnTo>
                  <a:lnTo>
                    <a:pt x="795" y="712"/>
                  </a:lnTo>
                  <a:lnTo>
                    <a:pt x="476" y="712"/>
                  </a:lnTo>
                  <a:lnTo>
                    <a:pt x="472" y="712"/>
                  </a:lnTo>
                  <a:lnTo>
                    <a:pt x="409" y="708"/>
                  </a:lnTo>
                  <a:lnTo>
                    <a:pt x="348" y="704"/>
                  </a:lnTo>
                  <a:lnTo>
                    <a:pt x="290" y="696"/>
                  </a:lnTo>
                  <a:lnTo>
                    <a:pt x="235" y="689"/>
                  </a:lnTo>
                  <a:lnTo>
                    <a:pt x="186" y="677"/>
                  </a:lnTo>
                  <a:lnTo>
                    <a:pt x="141" y="663"/>
                  </a:lnTo>
                  <a:lnTo>
                    <a:pt x="102" y="648"/>
                  </a:lnTo>
                  <a:lnTo>
                    <a:pt x="67" y="630"/>
                  </a:lnTo>
                  <a:lnTo>
                    <a:pt x="39" y="608"/>
                  </a:lnTo>
                  <a:lnTo>
                    <a:pt x="18" y="583"/>
                  </a:lnTo>
                  <a:lnTo>
                    <a:pt x="6" y="554"/>
                  </a:lnTo>
                  <a:lnTo>
                    <a:pt x="0" y="524"/>
                  </a:lnTo>
                  <a:lnTo>
                    <a:pt x="0" y="520"/>
                  </a:lnTo>
                  <a:lnTo>
                    <a:pt x="4" y="487"/>
                  </a:lnTo>
                  <a:lnTo>
                    <a:pt x="16" y="446"/>
                  </a:lnTo>
                  <a:lnTo>
                    <a:pt x="51" y="370"/>
                  </a:lnTo>
                  <a:lnTo>
                    <a:pt x="94" y="299"/>
                  </a:lnTo>
                  <a:lnTo>
                    <a:pt x="147" y="235"/>
                  </a:lnTo>
                  <a:lnTo>
                    <a:pt x="204" y="176"/>
                  </a:lnTo>
                  <a:lnTo>
                    <a:pt x="270" y="125"/>
                  </a:lnTo>
                  <a:lnTo>
                    <a:pt x="341" y="82"/>
                  </a:lnTo>
                  <a:lnTo>
                    <a:pt x="415" y="47"/>
                  </a:lnTo>
                  <a:lnTo>
                    <a:pt x="497" y="21"/>
                  </a:lnTo>
                  <a:lnTo>
                    <a:pt x="581" y="6"/>
                  </a:lnTo>
                  <a:lnTo>
                    <a:pt x="667" y="0"/>
                  </a:lnTo>
                  <a:lnTo>
                    <a:pt x="667" y="0"/>
                  </a:lnTo>
                  <a:lnTo>
                    <a:pt x="759" y="6"/>
                  </a:lnTo>
                  <a:lnTo>
                    <a:pt x="847" y="23"/>
                  </a:lnTo>
                  <a:lnTo>
                    <a:pt x="932" y="53"/>
                  </a:lnTo>
                  <a:lnTo>
                    <a:pt x="1010" y="90"/>
                  </a:lnTo>
                  <a:lnTo>
                    <a:pt x="1082" y="137"/>
                  </a:lnTo>
                  <a:lnTo>
                    <a:pt x="1149" y="194"/>
                  </a:lnTo>
                  <a:lnTo>
                    <a:pt x="1208" y="256"/>
                  </a:lnTo>
                  <a:lnTo>
                    <a:pt x="1258" y="325"/>
                  </a:lnTo>
                  <a:lnTo>
                    <a:pt x="1301" y="401"/>
                  </a:lnTo>
                  <a:lnTo>
                    <a:pt x="1301" y="401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DDDDDD"/>
                </a:gs>
              </a:gsLst>
              <a:lin ang="5400000" scaled="1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23" name="Group 24"/>
            <p:cNvGrpSpPr>
              <a:grpSpLocks/>
            </p:cNvGrpSpPr>
            <p:nvPr/>
          </p:nvGrpSpPr>
          <p:grpSpPr bwMode="auto">
            <a:xfrm rot="-1297425" flipH="1" flipV="1">
              <a:off x="2521" y="2686"/>
              <a:ext cx="783" cy="182"/>
              <a:chOff x="2528" y="1060"/>
              <a:chExt cx="894" cy="236"/>
            </a:xfrm>
          </p:grpSpPr>
          <p:grpSp>
            <p:nvGrpSpPr>
              <p:cNvPr id="24" name="Group 25"/>
              <p:cNvGrpSpPr>
                <a:grpSpLocks/>
              </p:cNvGrpSpPr>
              <p:nvPr/>
            </p:nvGrpSpPr>
            <p:grpSpPr bwMode="auto">
              <a:xfrm>
                <a:off x="2528" y="1060"/>
                <a:ext cx="742" cy="186"/>
                <a:chOff x="1565" y="2568"/>
                <a:chExt cx="1118" cy="279"/>
              </a:xfrm>
            </p:grpSpPr>
            <p:sp>
              <p:nvSpPr>
                <p:cNvPr id="30" name="AutoShape 26"/>
                <p:cNvSpPr>
                  <a:spLocks noChangeArrowheads="1"/>
                </p:cNvSpPr>
                <p:nvPr/>
              </p:nvSpPr>
              <p:spPr bwMode="ltGray">
                <a:xfrm rot="5263130">
                  <a:off x="1859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8F8F8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31" name="AutoShape 27"/>
                <p:cNvSpPr>
                  <a:spLocks noChangeArrowheads="1"/>
                </p:cNvSpPr>
                <p:nvPr/>
              </p:nvSpPr>
              <p:spPr bwMode="ltGray">
                <a:xfrm rot="6078281">
                  <a:off x="1995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8F8F8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32" name="AutoShape 28"/>
                <p:cNvSpPr>
                  <a:spLocks noChangeArrowheads="1"/>
                </p:cNvSpPr>
                <p:nvPr/>
              </p:nvSpPr>
              <p:spPr bwMode="ltGray">
                <a:xfrm rot="6373927">
                  <a:off x="2071" y="229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8F8F8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33" name="AutoShape 29"/>
                <p:cNvSpPr>
                  <a:spLocks noChangeArrowheads="1"/>
                </p:cNvSpPr>
                <p:nvPr/>
              </p:nvSpPr>
              <p:spPr bwMode="ltGray">
                <a:xfrm rot="6906312">
                  <a:off x="2161" y="232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8F8F8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grpSp>
            <p:nvGrpSpPr>
              <p:cNvPr id="25" name="Group 30"/>
              <p:cNvGrpSpPr>
                <a:grpSpLocks/>
              </p:cNvGrpSpPr>
              <p:nvPr/>
            </p:nvGrpSpPr>
            <p:grpSpPr bwMode="auto">
              <a:xfrm rot="1353540">
                <a:off x="2680" y="1110"/>
                <a:ext cx="742" cy="186"/>
                <a:chOff x="1565" y="2568"/>
                <a:chExt cx="1118" cy="279"/>
              </a:xfrm>
            </p:grpSpPr>
            <p:sp>
              <p:nvSpPr>
                <p:cNvPr id="26" name="AutoShape 31"/>
                <p:cNvSpPr>
                  <a:spLocks noChangeArrowheads="1"/>
                </p:cNvSpPr>
                <p:nvPr/>
              </p:nvSpPr>
              <p:spPr bwMode="ltGray">
                <a:xfrm rot="5263130">
                  <a:off x="1859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8F8F8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7" name="AutoShape 32"/>
                <p:cNvSpPr>
                  <a:spLocks noChangeArrowheads="1"/>
                </p:cNvSpPr>
                <p:nvPr/>
              </p:nvSpPr>
              <p:spPr bwMode="ltGray">
                <a:xfrm rot="6078281">
                  <a:off x="1995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8F8F8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8" name="AutoShape 33"/>
                <p:cNvSpPr>
                  <a:spLocks noChangeArrowheads="1"/>
                </p:cNvSpPr>
                <p:nvPr/>
              </p:nvSpPr>
              <p:spPr bwMode="ltGray">
                <a:xfrm rot="6373927">
                  <a:off x="2071" y="229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8F8F8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9" name="AutoShape 34"/>
                <p:cNvSpPr>
                  <a:spLocks noChangeArrowheads="1"/>
                </p:cNvSpPr>
                <p:nvPr/>
              </p:nvSpPr>
              <p:spPr bwMode="ltGray">
                <a:xfrm rot="6906312">
                  <a:off x="2161" y="232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8F8F8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</p:grpSp>
      </p:grpSp>
      <p:sp>
        <p:nvSpPr>
          <p:cNvPr id="34" name="Text Box 35"/>
          <p:cNvSpPr txBox="1">
            <a:spLocks noChangeArrowheads="1"/>
          </p:cNvSpPr>
          <p:nvPr/>
        </p:nvSpPr>
        <p:spPr bwMode="gray">
          <a:xfrm>
            <a:off x="3255945" y="4529134"/>
            <a:ext cx="2473325" cy="8223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r>
              <a:rPr lang="en-US" sz="2400" b="1"/>
              <a:t>Add your text in here</a:t>
            </a:r>
            <a:endParaRPr lang="en-US" sz="2400"/>
          </a:p>
        </p:txBody>
      </p:sp>
    </p:spTree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AutoShape 3"/>
          <p:cNvSpPr>
            <a:spLocks noChangeArrowheads="1"/>
          </p:cNvSpPr>
          <p:nvPr/>
        </p:nvSpPr>
        <p:spPr bwMode="gray">
          <a:xfrm>
            <a:off x="4413050" y="1197337"/>
            <a:ext cx="3341688" cy="427038"/>
          </a:xfrm>
          <a:prstGeom prst="bevel">
            <a:avLst>
              <a:gd name="adj" fmla="val 12639"/>
            </a:avLst>
          </a:prstGeom>
          <a:solidFill>
            <a:schemeClr val="accent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1" name="AutoShape 4"/>
          <p:cNvSpPr>
            <a:spLocks noChangeArrowheads="1"/>
          </p:cNvSpPr>
          <p:nvPr/>
        </p:nvSpPr>
        <p:spPr bwMode="gray">
          <a:xfrm>
            <a:off x="3412925" y="2375262"/>
            <a:ext cx="3341688" cy="427038"/>
          </a:xfrm>
          <a:prstGeom prst="bevel">
            <a:avLst>
              <a:gd name="adj" fmla="val 12639"/>
            </a:avLst>
          </a:prstGeom>
          <a:solidFill>
            <a:schemeClr val="accent2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2" name="AutoShape 5"/>
          <p:cNvSpPr>
            <a:spLocks noChangeArrowheads="1"/>
          </p:cNvSpPr>
          <p:nvPr/>
        </p:nvSpPr>
        <p:spPr bwMode="ltGray">
          <a:xfrm>
            <a:off x="2376288" y="3545250"/>
            <a:ext cx="3341687" cy="427037"/>
          </a:xfrm>
          <a:prstGeom prst="bevel">
            <a:avLst>
              <a:gd name="adj" fmla="val 10407"/>
            </a:avLst>
          </a:prstGeom>
          <a:solidFill>
            <a:schemeClr val="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3" name="AutoShape 6"/>
          <p:cNvSpPr>
            <a:spLocks noChangeArrowheads="1"/>
          </p:cNvSpPr>
          <p:nvPr/>
        </p:nvSpPr>
        <p:spPr bwMode="gray">
          <a:xfrm>
            <a:off x="1453950" y="4735875"/>
            <a:ext cx="3341688" cy="427037"/>
          </a:xfrm>
          <a:prstGeom prst="bevel">
            <a:avLst>
              <a:gd name="adj" fmla="val 12639"/>
            </a:avLst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" name="Freeform 7"/>
          <p:cNvSpPr>
            <a:spLocks/>
          </p:cNvSpPr>
          <p:nvPr/>
        </p:nvSpPr>
        <p:spPr bwMode="gray">
          <a:xfrm rot="18320416" flipH="1">
            <a:off x="3304975" y="1597388"/>
            <a:ext cx="1074737" cy="601662"/>
          </a:xfrm>
          <a:custGeom>
            <a:avLst/>
            <a:gdLst/>
            <a:ahLst/>
            <a:cxnLst>
              <a:cxn ang="0">
                <a:pos x="0" y="774"/>
              </a:cxn>
              <a:cxn ang="0">
                <a:pos x="2" y="770"/>
              </a:cxn>
              <a:cxn ang="0">
                <a:pos x="8" y="754"/>
              </a:cxn>
              <a:cxn ang="0">
                <a:pos x="16" y="730"/>
              </a:cxn>
              <a:cxn ang="0">
                <a:pos x="32" y="698"/>
              </a:cxn>
              <a:cxn ang="0">
                <a:pos x="50" y="660"/>
              </a:cxn>
              <a:cxn ang="0">
                <a:pos x="76" y="618"/>
              </a:cxn>
              <a:cxn ang="0">
                <a:pos x="106" y="574"/>
              </a:cxn>
              <a:cxn ang="0">
                <a:pos x="142" y="528"/>
              </a:cxn>
              <a:cxn ang="0">
                <a:pos x="186" y="482"/>
              </a:cxn>
              <a:cxn ang="0">
                <a:pos x="236" y="438"/>
              </a:cxn>
              <a:cxn ang="0">
                <a:pos x="294" y="398"/>
              </a:cxn>
              <a:cxn ang="0">
                <a:pos x="360" y="360"/>
              </a:cxn>
              <a:cxn ang="0">
                <a:pos x="426" y="332"/>
              </a:cxn>
              <a:cxn ang="0">
                <a:pos x="488" y="314"/>
              </a:cxn>
              <a:cxn ang="0">
                <a:pos x="544" y="304"/>
              </a:cxn>
              <a:cxn ang="0">
                <a:pos x="594" y="300"/>
              </a:cxn>
              <a:cxn ang="0">
                <a:pos x="638" y="300"/>
              </a:cxn>
              <a:cxn ang="0">
                <a:pos x="678" y="304"/>
              </a:cxn>
              <a:cxn ang="0">
                <a:pos x="710" y="312"/>
              </a:cxn>
              <a:cxn ang="0">
                <a:pos x="736" y="320"/>
              </a:cxn>
              <a:cxn ang="0">
                <a:pos x="754" y="326"/>
              </a:cxn>
              <a:cxn ang="0">
                <a:pos x="766" y="332"/>
              </a:cxn>
              <a:cxn ang="0">
                <a:pos x="770" y="334"/>
              </a:cxn>
              <a:cxn ang="0">
                <a:pos x="680" y="476"/>
              </a:cxn>
              <a:cxn ang="0">
                <a:pos x="982" y="370"/>
              </a:cxn>
              <a:cxn ang="0">
                <a:pos x="912" y="0"/>
              </a:cxn>
              <a:cxn ang="0">
                <a:pos x="854" y="150"/>
              </a:cxn>
              <a:cxn ang="0">
                <a:pos x="850" y="148"/>
              </a:cxn>
              <a:cxn ang="0">
                <a:pos x="838" y="142"/>
              </a:cxn>
              <a:cxn ang="0">
                <a:pos x="822" y="134"/>
              </a:cxn>
              <a:cxn ang="0">
                <a:pos x="798" y="126"/>
              </a:cxn>
              <a:cxn ang="0">
                <a:pos x="768" y="120"/>
              </a:cxn>
              <a:cxn ang="0">
                <a:pos x="732" y="114"/>
              </a:cxn>
              <a:cxn ang="0">
                <a:pos x="692" y="110"/>
              </a:cxn>
              <a:cxn ang="0">
                <a:pos x="646" y="110"/>
              </a:cxn>
              <a:cxn ang="0">
                <a:pos x="596" y="116"/>
              </a:cxn>
              <a:cxn ang="0">
                <a:pos x="540" y="126"/>
              </a:cxn>
              <a:cxn ang="0">
                <a:pos x="482" y="146"/>
              </a:cxn>
              <a:cxn ang="0">
                <a:pos x="422" y="172"/>
              </a:cxn>
              <a:cxn ang="0">
                <a:pos x="356" y="210"/>
              </a:cxn>
              <a:cxn ang="0">
                <a:pos x="290" y="258"/>
              </a:cxn>
              <a:cxn ang="0">
                <a:pos x="230" y="310"/>
              </a:cxn>
              <a:cxn ang="0">
                <a:pos x="178" y="364"/>
              </a:cxn>
              <a:cxn ang="0">
                <a:pos x="136" y="422"/>
              </a:cxn>
              <a:cxn ang="0">
                <a:pos x="100" y="480"/>
              </a:cxn>
              <a:cxn ang="0">
                <a:pos x="72" y="536"/>
              </a:cxn>
              <a:cxn ang="0">
                <a:pos x="48" y="590"/>
              </a:cxn>
              <a:cxn ang="0">
                <a:pos x="30" y="640"/>
              </a:cxn>
              <a:cxn ang="0">
                <a:pos x="18" y="684"/>
              </a:cxn>
              <a:cxn ang="0">
                <a:pos x="8" y="722"/>
              </a:cxn>
              <a:cxn ang="0">
                <a:pos x="4" y="750"/>
              </a:cxn>
              <a:cxn ang="0">
                <a:pos x="0" y="768"/>
              </a:cxn>
              <a:cxn ang="0">
                <a:pos x="0" y="774"/>
              </a:cxn>
            </a:cxnLst>
            <a:rect l="0" t="0" r="r" b="b"/>
            <a:pathLst>
              <a:path w="982" h="774">
                <a:moveTo>
                  <a:pt x="0" y="774"/>
                </a:moveTo>
                <a:lnTo>
                  <a:pt x="2" y="770"/>
                </a:lnTo>
                <a:lnTo>
                  <a:pt x="8" y="754"/>
                </a:lnTo>
                <a:lnTo>
                  <a:pt x="16" y="730"/>
                </a:lnTo>
                <a:lnTo>
                  <a:pt x="32" y="698"/>
                </a:lnTo>
                <a:lnTo>
                  <a:pt x="50" y="660"/>
                </a:lnTo>
                <a:lnTo>
                  <a:pt x="76" y="618"/>
                </a:lnTo>
                <a:lnTo>
                  <a:pt x="106" y="574"/>
                </a:lnTo>
                <a:lnTo>
                  <a:pt x="142" y="528"/>
                </a:lnTo>
                <a:lnTo>
                  <a:pt x="186" y="482"/>
                </a:lnTo>
                <a:lnTo>
                  <a:pt x="236" y="438"/>
                </a:lnTo>
                <a:lnTo>
                  <a:pt x="294" y="398"/>
                </a:lnTo>
                <a:lnTo>
                  <a:pt x="360" y="360"/>
                </a:lnTo>
                <a:lnTo>
                  <a:pt x="426" y="332"/>
                </a:lnTo>
                <a:lnTo>
                  <a:pt x="488" y="314"/>
                </a:lnTo>
                <a:lnTo>
                  <a:pt x="544" y="304"/>
                </a:lnTo>
                <a:lnTo>
                  <a:pt x="594" y="300"/>
                </a:lnTo>
                <a:lnTo>
                  <a:pt x="638" y="300"/>
                </a:lnTo>
                <a:lnTo>
                  <a:pt x="678" y="304"/>
                </a:lnTo>
                <a:lnTo>
                  <a:pt x="710" y="312"/>
                </a:lnTo>
                <a:lnTo>
                  <a:pt x="736" y="320"/>
                </a:lnTo>
                <a:lnTo>
                  <a:pt x="754" y="326"/>
                </a:lnTo>
                <a:lnTo>
                  <a:pt x="766" y="332"/>
                </a:lnTo>
                <a:lnTo>
                  <a:pt x="770" y="334"/>
                </a:lnTo>
                <a:lnTo>
                  <a:pt x="680" y="476"/>
                </a:lnTo>
                <a:lnTo>
                  <a:pt x="982" y="370"/>
                </a:lnTo>
                <a:lnTo>
                  <a:pt x="912" y="0"/>
                </a:lnTo>
                <a:lnTo>
                  <a:pt x="854" y="150"/>
                </a:lnTo>
                <a:lnTo>
                  <a:pt x="850" y="148"/>
                </a:lnTo>
                <a:lnTo>
                  <a:pt x="838" y="142"/>
                </a:lnTo>
                <a:lnTo>
                  <a:pt x="822" y="134"/>
                </a:lnTo>
                <a:lnTo>
                  <a:pt x="798" y="126"/>
                </a:lnTo>
                <a:lnTo>
                  <a:pt x="768" y="120"/>
                </a:lnTo>
                <a:lnTo>
                  <a:pt x="732" y="114"/>
                </a:lnTo>
                <a:lnTo>
                  <a:pt x="692" y="110"/>
                </a:lnTo>
                <a:lnTo>
                  <a:pt x="646" y="110"/>
                </a:lnTo>
                <a:lnTo>
                  <a:pt x="596" y="116"/>
                </a:lnTo>
                <a:lnTo>
                  <a:pt x="540" y="126"/>
                </a:lnTo>
                <a:lnTo>
                  <a:pt x="482" y="146"/>
                </a:lnTo>
                <a:lnTo>
                  <a:pt x="422" y="172"/>
                </a:lnTo>
                <a:lnTo>
                  <a:pt x="356" y="210"/>
                </a:lnTo>
                <a:lnTo>
                  <a:pt x="290" y="258"/>
                </a:lnTo>
                <a:lnTo>
                  <a:pt x="230" y="310"/>
                </a:lnTo>
                <a:lnTo>
                  <a:pt x="178" y="364"/>
                </a:lnTo>
                <a:lnTo>
                  <a:pt x="136" y="422"/>
                </a:lnTo>
                <a:lnTo>
                  <a:pt x="100" y="480"/>
                </a:lnTo>
                <a:lnTo>
                  <a:pt x="72" y="536"/>
                </a:lnTo>
                <a:lnTo>
                  <a:pt x="48" y="590"/>
                </a:lnTo>
                <a:lnTo>
                  <a:pt x="30" y="640"/>
                </a:lnTo>
                <a:lnTo>
                  <a:pt x="18" y="684"/>
                </a:lnTo>
                <a:lnTo>
                  <a:pt x="8" y="722"/>
                </a:lnTo>
                <a:lnTo>
                  <a:pt x="4" y="750"/>
                </a:lnTo>
                <a:lnTo>
                  <a:pt x="0" y="768"/>
                </a:lnTo>
                <a:lnTo>
                  <a:pt x="0" y="774"/>
                </a:lnTo>
              </a:path>
            </a:pathLst>
          </a:custGeom>
          <a:gradFill rotWithShape="1">
            <a:gsLst>
              <a:gs pos="0">
                <a:srgbClr val="D05656">
                  <a:gamma/>
                  <a:tint val="50980"/>
                  <a:invGamma/>
                  <a:alpha val="32001"/>
                </a:srgbClr>
              </a:gs>
              <a:gs pos="100000">
                <a:srgbClr val="D05656"/>
              </a:gs>
            </a:gsLst>
            <a:lin ang="0" scaled="1"/>
          </a:gradFill>
          <a:ln w="1270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5" name="Freeform 8"/>
          <p:cNvSpPr>
            <a:spLocks/>
          </p:cNvSpPr>
          <p:nvPr/>
        </p:nvSpPr>
        <p:spPr bwMode="gray">
          <a:xfrm rot="18320416" flipH="1">
            <a:off x="2268338" y="2761024"/>
            <a:ext cx="1074738" cy="601663"/>
          </a:xfrm>
          <a:custGeom>
            <a:avLst/>
            <a:gdLst/>
            <a:ahLst/>
            <a:cxnLst>
              <a:cxn ang="0">
                <a:pos x="0" y="774"/>
              </a:cxn>
              <a:cxn ang="0">
                <a:pos x="2" y="770"/>
              </a:cxn>
              <a:cxn ang="0">
                <a:pos x="8" y="754"/>
              </a:cxn>
              <a:cxn ang="0">
                <a:pos x="16" y="730"/>
              </a:cxn>
              <a:cxn ang="0">
                <a:pos x="32" y="698"/>
              </a:cxn>
              <a:cxn ang="0">
                <a:pos x="50" y="660"/>
              </a:cxn>
              <a:cxn ang="0">
                <a:pos x="76" y="618"/>
              </a:cxn>
              <a:cxn ang="0">
                <a:pos x="106" y="574"/>
              </a:cxn>
              <a:cxn ang="0">
                <a:pos x="142" y="528"/>
              </a:cxn>
              <a:cxn ang="0">
                <a:pos x="186" y="482"/>
              </a:cxn>
              <a:cxn ang="0">
                <a:pos x="236" y="438"/>
              </a:cxn>
              <a:cxn ang="0">
                <a:pos x="294" y="398"/>
              </a:cxn>
              <a:cxn ang="0">
                <a:pos x="360" y="360"/>
              </a:cxn>
              <a:cxn ang="0">
                <a:pos x="426" y="332"/>
              </a:cxn>
              <a:cxn ang="0">
                <a:pos x="488" y="314"/>
              </a:cxn>
              <a:cxn ang="0">
                <a:pos x="544" y="304"/>
              </a:cxn>
              <a:cxn ang="0">
                <a:pos x="594" y="300"/>
              </a:cxn>
              <a:cxn ang="0">
                <a:pos x="638" y="300"/>
              </a:cxn>
              <a:cxn ang="0">
                <a:pos x="678" y="304"/>
              </a:cxn>
              <a:cxn ang="0">
                <a:pos x="710" y="312"/>
              </a:cxn>
              <a:cxn ang="0">
                <a:pos x="736" y="320"/>
              </a:cxn>
              <a:cxn ang="0">
                <a:pos x="754" y="326"/>
              </a:cxn>
              <a:cxn ang="0">
                <a:pos x="766" y="332"/>
              </a:cxn>
              <a:cxn ang="0">
                <a:pos x="770" y="334"/>
              </a:cxn>
              <a:cxn ang="0">
                <a:pos x="680" y="476"/>
              </a:cxn>
              <a:cxn ang="0">
                <a:pos x="982" y="370"/>
              </a:cxn>
              <a:cxn ang="0">
                <a:pos x="912" y="0"/>
              </a:cxn>
              <a:cxn ang="0">
                <a:pos x="854" y="150"/>
              </a:cxn>
              <a:cxn ang="0">
                <a:pos x="850" y="148"/>
              </a:cxn>
              <a:cxn ang="0">
                <a:pos x="838" y="142"/>
              </a:cxn>
              <a:cxn ang="0">
                <a:pos x="822" y="134"/>
              </a:cxn>
              <a:cxn ang="0">
                <a:pos x="798" y="126"/>
              </a:cxn>
              <a:cxn ang="0">
                <a:pos x="768" y="120"/>
              </a:cxn>
              <a:cxn ang="0">
                <a:pos x="732" y="114"/>
              </a:cxn>
              <a:cxn ang="0">
                <a:pos x="692" y="110"/>
              </a:cxn>
              <a:cxn ang="0">
                <a:pos x="646" y="110"/>
              </a:cxn>
              <a:cxn ang="0">
                <a:pos x="596" y="116"/>
              </a:cxn>
              <a:cxn ang="0">
                <a:pos x="540" y="126"/>
              </a:cxn>
              <a:cxn ang="0">
                <a:pos x="482" y="146"/>
              </a:cxn>
              <a:cxn ang="0">
                <a:pos x="422" y="172"/>
              </a:cxn>
              <a:cxn ang="0">
                <a:pos x="356" y="210"/>
              </a:cxn>
              <a:cxn ang="0">
                <a:pos x="290" y="258"/>
              </a:cxn>
              <a:cxn ang="0">
                <a:pos x="230" y="310"/>
              </a:cxn>
              <a:cxn ang="0">
                <a:pos x="178" y="364"/>
              </a:cxn>
              <a:cxn ang="0">
                <a:pos x="136" y="422"/>
              </a:cxn>
              <a:cxn ang="0">
                <a:pos x="100" y="480"/>
              </a:cxn>
              <a:cxn ang="0">
                <a:pos x="72" y="536"/>
              </a:cxn>
              <a:cxn ang="0">
                <a:pos x="48" y="590"/>
              </a:cxn>
              <a:cxn ang="0">
                <a:pos x="30" y="640"/>
              </a:cxn>
              <a:cxn ang="0">
                <a:pos x="18" y="684"/>
              </a:cxn>
              <a:cxn ang="0">
                <a:pos x="8" y="722"/>
              </a:cxn>
              <a:cxn ang="0">
                <a:pos x="4" y="750"/>
              </a:cxn>
              <a:cxn ang="0">
                <a:pos x="0" y="768"/>
              </a:cxn>
              <a:cxn ang="0">
                <a:pos x="0" y="774"/>
              </a:cxn>
            </a:cxnLst>
            <a:rect l="0" t="0" r="r" b="b"/>
            <a:pathLst>
              <a:path w="982" h="774">
                <a:moveTo>
                  <a:pt x="0" y="774"/>
                </a:moveTo>
                <a:lnTo>
                  <a:pt x="2" y="770"/>
                </a:lnTo>
                <a:lnTo>
                  <a:pt x="8" y="754"/>
                </a:lnTo>
                <a:lnTo>
                  <a:pt x="16" y="730"/>
                </a:lnTo>
                <a:lnTo>
                  <a:pt x="32" y="698"/>
                </a:lnTo>
                <a:lnTo>
                  <a:pt x="50" y="660"/>
                </a:lnTo>
                <a:lnTo>
                  <a:pt x="76" y="618"/>
                </a:lnTo>
                <a:lnTo>
                  <a:pt x="106" y="574"/>
                </a:lnTo>
                <a:lnTo>
                  <a:pt x="142" y="528"/>
                </a:lnTo>
                <a:lnTo>
                  <a:pt x="186" y="482"/>
                </a:lnTo>
                <a:lnTo>
                  <a:pt x="236" y="438"/>
                </a:lnTo>
                <a:lnTo>
                  <a:pt x="294" y="398"/>
                </a:lnTo>
                <a:lnTo>
                  <a:pt x="360" y="360"/>
                </a:lnTo>
                <a:lnTo>
                  <a:pt x="426" y="332"/>
                </a:lnTo>
                <a:lnTo>
                  <a:pt x="488" y="314"/>
                </a:lnTo>
                <a:lnTo>
                  <a:pt x="544" y="304"/>
                </a:lnTo>
                <a:lnTo>
                  <a:pt x="594" y="300"/>
                </a:lnTo>
                <a:lnTo>
                  <a:pt x="638" y="300"/>
                </a:lnTo>
                <a:lnTo>
                  <a:pt x="678" y="304"/>
                </a:lnTo>
                <a:lnTo>
                  <a:pt x="710" y="312"/>
                </a:lnTo>
                <a:lnTo>
                  <a:pt x="736" y="320"/>
                </a:lnTo>
                <a:lnTo>
                  <a:pt x="754" y="326"/>
                </a:lnTo>
                <a:lnTo>
                  <a:pt x="766" y="332"/>
                </a:lnTo>
                <a:lnTo>
                  <a:pt x="770" y="334"/>
                </a:lnTo>
                <a:lnTo>
                  <a:pt x="680" y="476"/>
                </a:lnTo>
                <a:lnTo>
                  <a:pt x="982" y="370"/>
                </a:lnTo>
                <a:lnTo>
                  <a:pt x="912" y="0"/>
                </a:lnTo>
                <a:lnTo>
                  <a:pt x="854" y="150"/>
                </a:lnTo>
                <a:lnTo>
                  <a:pt x="850" y="148"/>
                </a:lnTo>
                <a:lnTo>
                  <a:pt x="838" y="142"/>
                </a:lnTo>
                <a:lnTo>
                  <a:pt x="822" y="134"/>
                </a:lnTo>
                <a:lnTo>
                  <a:pt x="798" y="126"/>
                </a:lnTo>
                <a:lnTo>
                  <a:pt x="768" y="120"/>
                </a:lnTo>
                <a:lnTo>
                  <a:pt x="732" y="114"/>
                </a:lnTo>
                <a:lnTo>
                  <a:pt x="692" y="110"/>
                </a:lnTo>
                <a:lnTo>
                  <a:pt x="646" y="110"/>
                </a:lnTo>
                <a:lnTo>
                  <a:pt x="596" y="116"/>
                </a:lnTo>
                <a:lnTo>
                  <a:pt x="540" y="126"/>
                </a:lnTo>
                <a:lnTo>
                  <a:pt x="482" y="146"/>
                </a:lnTo>
                <a:lnTo>
                  <a:pt x="422" y="172"/>
                </a:lnTo>
                <a:lnTo>
                  <a:pt x="356" y="210"/>
                </a:lnTo>
                <a:lnTo>
                  <a:pt x="290" y="258"/>
                </a:lnTo>
                <a:lnTo>
                  <a:pt x="230" y="310"/>
                </a:lnTo>
                <a:lnTo>
                  <a:pt x="178" y="364"/>
                </a:lnTo>
                <a:lnTo>
                  <a:pt x="136" y="422"/>
                </a:lnTo>
                <a:lnTo>
                  <a:pt x="100" y="480"/>
                </a:lnTo>
                <a:lnTo>
                  <a:pt x="72" y="536"/>
                </a:lnTo>
                <a:lnTo>
                  <a:pt x="48" y="590"/>
                </a:lnTo>
                <a:lnTo>
                  <a:pt x="30" y="640"/>
                </a:lnTo>
                <a:lnTo>
                  <a:pt x="18" y="684"/>
                </a:lnTo>
                <a:lnTo>
                  <a:pt x="8" y="722"/>
                </a:lnTo>
                <a:lnTo>
                  <a:pt x="4" y="750"/>
                </a:lnTo>
                <a:lnTo>
                  <a:pt x="0" y="768"/>
                </a:lnTo>
                <a:lnTo>
                  <a:pt x="0" y="774"/>
                </a:lnTo>
              </a:path>
            </a:pathLst>
          </a:custGeom>
          <a:gradFill rotWithShape="1">
            <a:gsLst>
              <a:gs pos="0">
                <a:srgbClr val="D05656">
                  <a:gamma/>
                  <a:tint val="50980"/>
                  <a:invGamma/>
                  <a:alpha val="32001"/>
                </a:srgbClr>
              </a:gs>
              <a:gs pos="100000">
                <a:srgbClr val="D05656"/>
              </a:gs>
            </a:gsLst>
            <a:lin ang="0" scaled="1"/>
          </a:gradFill>
          <a:ln w="1270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" name="Freeform 9"/>
          <p:cNvSpPr>
            <a:spLocks/>
          </p:cNvSpPr>
          <p:nvPr/>
        </p:nvSpPr>
        <p:spPr bwMode="gray">
          <a:xfrm rot="18320416" flipH="1">
            <a:off x="1333300" y="3970700"/>
            <a:ext cx="1074738" cy="601662"/>
          </a:xfrm>
          <a:custGeom>
            <a:avLst/>
            <a:gdLst/>
            <a:ahLst/>
            <a:cxnLst>
              <a:cxn ang="0">
                <a:pos x="0" y="774"/>
              </a:cxn>
              <a:cxn ang="0">
                <a:pos x="2" y="770"/>
              </a:cxn>
              <a:cxn ang="0">
                <a:pos x="8" y="754"/>
              </a:cxn>
              <a:cxn ang="0">
                <a:pos x="16" y="730"/>
              </a:cxn>
              <a:cxn ang="0">
                <a:pos x="32" y="698"/>
              </a:cxn>
              <a:cxn ang="0">
                <a:pos x="50" y="660"/>
              </a:cxn>
              <a:cxn ang="0">
                <a:pos x="76" y="618"/>
              </a:cxn>
              <a:cxn ang="0">
                <a:pos x="106" y="574"/>
              </a:cxn>
              <a:cxn ang="0">
                <a:pos x="142" y="528"/>
              </a:cxn>
              <a:cxn ang="0">
                <a:pos x="186" y="482"/>
              </a:cxn>
              <a:cxn ang="0">
                <a:pos x="236" y="438"/>
              </a:cxn>
              <a:cxn ang="0">
                <a:pos x="294" y="398"/>
              </a:cxn>
              <a:cxn ang="0">
                <a:pos x="360" y="360"/>
              </a:cxn>
              <a:cxn ang="0">
                <a:pos x="426" y="332"/>
              </a:cxn>
              <a:cxn ang="0">
                <a:pos x="488" y="314"/>
              </a:cxn>
              <a:cxn ang="0">
                <a:pos x="544" y="304"/>
              </a:cxn>
              <a:cxn ang="0">
                <a:pos x="594" y="300"/>
              </a:cxn>
              <a:cxn ang="0">
                <a:pos x="638" y="300"/>
              </a:cxn>
              <a:cxn ang="0">
                <a:pos x="678" y="304"/>
              </a:cxn>
              <a:cxn ang="0">
                <a:pos x="710" y="312"/>
              </a:cxn>
              <a:cxn ang="0">
                <a:pos x="736" y="320"/>
              </a:cxn>
              <a:cxn ang="0">
                <a:pos x="754" y="326"/>
              </a:cxn>
              <a:cxn ang="0">
                <a:pos x="766" y="332"/>
              </a:cxn>
              <a:cxn ang="0">
                <a:pos x="770" y="334"/>
              </a:cxn>
              <a:cxn ang="0">
                <a:pos x="680" y="476"/>
              </a:cxn>
              <a:cxn ang="0">
                <a:pos x="982" y="370"/>
              </a:cxn>
              <a:cxn ang="0">
                <a:pos x="912" y="0"/>
              </a:cxn>
              <a:cxn ang="0">
                <a:pos x="854" y="150"/>
              </a:cxn>
              <a:cxn ang="0">
                <a:pos x="850" y="148"/>
              </a:cxn>
              <a:cxn ang="0">
                <a:pos x="838" y="142"/>
              </a:cxn>
              <a:cxn ang="0">
                <a:pos x="822" y="134"/>
              </a:cxn>
              <a:cxn ang="0">
                <a:pos x="798" y="126"/>
              </a:cxn>
              <a:cxn ang="0">
                <a:pos x="768" y="120"/>
              </a:cxn>
              <a:cxn ang="0">
                <a:pos x="732" y="114"/>
              </a:cxn>
              <a:cxn ang="0">
                <a:pos x="692" y="110"/>
              </a:cxn>
              <a:cxn ang="0">
                <a:pos x="646" y="110"/>
              </a:cxn>
              <a:cxn ang="0">
                <a:pos x="596" y="116"/>
              </a:cxn>
              <a:cxn ang="0">
                <a:pos x="540" y="126"/>
              </a:cxn>
              <a:cxn ang="0">
                <a:pos x="482" y="146"/>
              </a:cxn>
              <a:cxn ang="0">
                <a:pos x="422" y="172"/>
              </a:cxn>
              <a:cxn ang="0">
                <a:pos x="356" y="210"/>
              </a:cxn>
              <a:cxn ang="0">
                <a:pos x="290" y="258"/>
              </a:cxn>
              <a:cxn ang="0">
                <a:pos x="230" y="310"/>
              </a:cxn>
              <a:cxn ang="0">
                <a:pos x="178" y="364"/>
              </a:cxn>
              <a:cxn ang="0">
                <a:pos x="136" y="422"/>
              </a:cxn>
              <a:cxn ang="0">
                <a:pos x="100" y="480"/>
              </a:cxn>
              <a:cxn ang="0">
                <a:pos x="72" y="536"/>
              </a:cxn>
              <a:cxn ang="0">
                <a:pos x="48" y="590"/>
              </a:cxn>
              <a:cxn ang="0">
                <a:pos x="30" y="640"/>
              </a:cxn>
              <a:cxn ang="0">
                <a:pos x="18" y="684"/>
              </a:cxn>
              <a:cxn ang="0">
                <a:pos x="8" y="722"/>
              </a:cxn>
              <a:cxn ang="0">
                <a:pos x="4" y="750"/>
              </a:cxn>
              <a:cxn ang="0">
                <a:pos x="0" y="768"/>
              </a:cxn>
              <a:cxn ang="0">
                <a:pos x="0" y="774"/>
              </a:cxn>
            </a:cxnLst>
            <a:rect l="0" t="0" r="r" b="b"/>
            <a:pathLst>
              <a:path w="982" h="774">
                <a:moveTo>
                  <a:pt x="0" y="774"/>
                </a:moveTo>
                <a:lnTo>
                  <a:pt x="2" y="770"/>
                </a:lnTo>
                <a:lnTo>
                  <a:pt x="8" y="754"/>
                </a:lnTo>
                <a:lnTo>
                  <a:pt x="16" y="730"/>
                </a:lnTo>
                <a:lnTo>
                  <a:pt x="32" y="698"/>
                </a:lnTo>
                <a:lnTo>
                  <a:pt x="50" y="660"/>
                </a:lnTo>
                <a:lnTo>
                  <a:pt x="76" y="618"/>
                </a:lnTo>
                <a:lnTo>
                  <a:pt x="106" y="574"/>
                </a:lnTo>
                <a:lnTo>
                  <a:pt x="142" y="528"/>
                </a:lnTo>
                <a:lnTo>
                  <a:pt x="186" y="482"/>
                </a:lnTo>
                <a:lnTo>
                  <a:pt x="236" y="438"/>
                </a:lnTo>
                <a:lnTo>
                  <a:pt x="294" y="398"/>
                </a:lnTo>
                <a:lnTo>
                  <a:pt x="360" y="360"/>
                </a:lnTo>
                <a:lnTo>
                  <a:pt x="426" y="332"/>
                </a:lnTo>
                <a:lnTo>
                  <a:pt x="488" y="314"/>
                </a:lnTo>
                <a:lnTo>
                  <a:pt x="544" y="304"/>
                </a:lnTo>
                <a:lnTo>
                  <a:pt x="594" y="300"/>
                </a:lnTo>
                <a:lnTo>
                  <a:pt x="638" y="300"/>
                </a:lnTo>
                <a:lnTo>
                  <a:pt x="678" y="304"/>
                </a:lnTo>
                <a:lnTo>
                  <a:pt x="710" y="312"/>
                </a:lnTo>
                <a:lnTo>
                  <a:pt x="736" y="320"/>
                </a:lnTo>
                <a:lnTo>
                  <a:pt x="754" y="326"/>
                </a:lnTo>
                <a:lnTo>
                  <a:pt x="766" y="332"/>
                </a:lnTo>
                <a:lnTo>
                  <a:pt x="770" y="334"/>
                </a:lnTo>
                <a:lnTo>
                  <a:pt x="680" y="476"/>
                </a:lnTo>
                <a:lnTo>
                  <a:pt x="982" y="370"/>
                </a:lnTo>
                <a:lnTo>
                  <a:pt x="912" y="0"/>
                </a:lnTo>
                <a:lnTo>
                  <a:pt x="854" y="150"/>
                </a:lnTo>
                <a:lnTo>
                  <a:pt x="850" y="148"/>
                </a:lnTo>
                <a:lnTo>
                  <a:pt x="838" y="142"/>
                </a:lnTo>
                <a:lnTo>
                  <a:pt x="822" y="134"/>
                </a:lnTo>
                <a:lnTo>
                  <a:pt x="798" y="126"/>
                </a:lnTo>
                <a:lnTo>
                  <a:pt x="768" y="120"/>
                </a:lnTo>
                <a:lnTo>
                  <a:pt x="732" y="114"/>
                </a:lnTo>
                <a:lnTo>
                  <a:pt x="692" y="110"/>
                </a:lnTo>
                <a:lnTo>
                  <a:pt x="646" y="110"/>
                </a:lnTo>
                <a:lnTo>
                  <a:pt x="596" y="116"/>
                </a:lnTo>
                <a:lnTo>
                  <a:pt x="540" y="126"/>
                </a:lnTo>
                <a:lnTo>
                  <a:pt x="482" y="146"/>
                </a:lnTo>
                <a:lnTo>
                  <a:pt x="422" y="172"/>
                </a:lnTo>
                <a:lnTo>
                  <a:pt x="356" y="210"/>
                </a:lnTo>
                <a:lnTo>
                  <a:pt x="290" y="258"/>
                </a:lnTo>
                <a:lnTo>
                  <a:pt x="230" y="310"/>
                </a:lnTo>
                <a:lnTo>
                  <a:pt x="178" y="364"/>
                </a:lnTo>
                <a:lnTo>
                  <a:pt x="136" y="422"/>
                </a:lnTo>
                <a:lnTo>
                  <a:pt x="100" y="480"/>
                </a:lnTo>
                <a:lnTo>
                  <a:pt x="72" y="536"/>
                </a:lnTo>
                <a:lnTo>
                  <a:pt x="48" y="590"/>
                </a:lnTo>
                <a:lnTo>
                  <a:pt x="30" y="640"/>
                </a:lnTo>
                <a:lnTo>
                  <a:pt x="18" y="684"/>
                </a:lnTo>
                <a:lnTo>
                  <a:pt x="8" y="722"/>
                </a:lnTo>
                <a:lnTo>
                  <a:pt x="4" y="750"/>
                </a:lnTo>
                <a:lnTo>
                  <a:pt x="0" y="768"/>
                </a:lnTo>
                <a:lnTo>
                  <a:pt x="0" y="774"/>
                </a:lnTo>
              </a:path>
            </a:pathLst>
          </a:custGeom>
          <a:gradFill rotWithShape="1">
            <a:gsLst>
              <a:gs pos="0">
                <a:srgbClr val="D05656">
                  <a:gamma/>
                  <a:tint val="50980"/>
                  <a:invGamma/>
                  <a:alpha val="32001"/>
                </a:srgbClr>
              </a:gs>
              <a:gs pos="100000">
                <a:srgbClr val="D05656"/>
              </a:gs>
            </a:gsLst>
            <a:lin ang="0" scaled="1"/>
          </a:gradFill>
          <a:ln w="1270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7" name="Rectangle 10"/>
          <p:cNvSpPr>
            <a:spLocks noChangeArrowheads="1"/>
          </p:cNvSpPr>
          <p:nvPr/>
        </p:nvSpPr>
        <p:spPr bwMode="auto">
          <a:xfrm>
            <a:off x="3520875" y="2435587"/>
            <a:ext cx="2043113" cy="3048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r>
              <a:rPr lang="en-US" sz="1400"/>
              <a:t>Your text  in here</a:t>
            </a:r>
          </a:p>
        </p:txBody>
      </p:sp>
      <p:sp>
        <p:nvSpPr>
          <p:cNvPr id="28" name="Rectangle 11"/>
          <p:cNvSpPr>
            <a:spLocks noChangeArrowheads="1"/>
          </p:cNvSpPr>
          <p:nvPr/>
        </p:nvSpPr>
        <p:spPr bwMode="auto">
          <a:xfrm>
            <a:off x="4519413" y="1264012"/>
            <a:ext cx="2043112" cy="3048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r>
              <a:rPr lang="en-US" sz="1400"/>
              <a:t>Your text  in here</a:t>
            </a:r>
          </a:p>
        </p:txBody>
      </p:sp>
      <p:sp>
        <p:nvSpPr>
          <p:cNvPr id="29" name="Rectangle 12"/>
          <p:cNvSpPr>
            <a:spLocks noChangeArrowheads="1"/>
          </p:cNvSpPr>
          <p:nvPr/>
        </p:nvSpPr>
        <p:spPr bwMode="auto">
          <a:xfrm>
            <a:off x="2484238" y="3597637"/>
            <a:ext cx="2043112" cy="3048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r>
              <a:rPr lang="en-US" sz="1400"/>
              <a:t>Your text  in here</a:t>
            </a:r>
          </a:p>
        </p:txBody>
      </p:sp>
      <p:sp>
        <p:nvSpPr>
          <p:cNvPr id="30" name="Rectangle 13"/>
          <p:cNvSpPr>
            <a:spLocks noChangeArrowheads="1"/>
          </p:cNvSpPr>
          <p:nvPr/>
        </p:nvSpPr>
        <p:spPr bwMode="auto">
          <a:xfrm>
            <a:off x="1531738" y="4797787"/>
            <a:ext cx="2043112" cy="3048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r>
              <a:rPr lang="en-US" sz="1400"/>
              <a:t>Your text  in here</a:t>
            </a:r>
          </a:p>
        </p:txBody>
      </p:sp>
      <p:sp>
        <p:nvSpPr>
          <p:cNvPr id="31" name="Rectangle 14"/>
          <p:cNvSpPr>
            <a:spLocks noChangeArrowheads="1"/>
          </p:cNvSpPr>
          <p:nvPr/>
        </p:nvSpPr>
        <p:spPr bwMode="auto">
          <a:xfrm>
            <a:off x="4413050" y="1664062"/>
            <a:ext cx="1635125" cy="63976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/>
            <a:r>
              <a:rPr lang="en-US" sz="1200">
                <a:solidFill>
                  <a:srgbClr val="1C1C1C"/>
                </a:solidFill>
              </a:rPr>
              <a:t> - Your text in here</a:t>
            </a:r>
          </a:p>
          <a:p>
            <a:pPr eaLnBrk="0" hangingPunct="0"/>
            <a:r>
              <a:rPr lang="en-US" sz="1200">
                <a:solidFill>
                  <a:srgbClr val="1C1C1C"/>
                </a:solidFill>
              </a:rPr>
              <a:t> - Your text in here</a:t>
            </a:r>
          </a:p>
          <a:p>
            <a:pPr eaLnBrk="0" hangingPunct="0"/>
            <a:r>
              <a:rPr lang="en-US" sz="1200" b="1">
                <a:solidFill>
                  <a:srgbClr val="1C1C1C"/>
                </a:solidFill>
              </a:rPr>
              <a:t> </a:t>
            </a:r>
            <a:r>
              <a:rPr lang="en-US" sz="1200">
                <a:solidFill>
                  <a:srgbClr val="1C1C1C"/>
                </a:solidFill>
              </a:rPr>
              <a:t>- Your text in here</a:t>
            </a:r>
          </a:p>
        </p:txBody>
      </p:sp>
      <p:sp>
        <p:nvSpPr>
          <p:cNvPr id="32" name="Rectangle 15"/>
          <p:cNvSpPr>
            <a:spLocks noChangeArrowheads="1"/>
          </p:cNvSpPr>
          <p:nvPr/>
        </p:nvSpPr>
        <p:spPr bwMode="auto">
          <a:xfrm>
            <a:off x="3412925" y="2864212"/>
            <a:ext cx="1684338" cy="63976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/>
            <a:r>
              <a:rPr lang="en-US" sz="1200">
                <a:solidFill>
                  <a:srgbClr val="1C1C1C"/>
                </a:solidFill>
              </a:rPr>
              <a:t> - Your text in here</a:t>
            </a:r>
          </a:p>
          <a:p>
            <a:pPr eaLnBrk="0" hangingPunct="0"/>
            <a:r>
              <a:rPr lang="en-US" sz="1200">
                <a:solidFill>
                  <a:srgbClr val="1C1C1C"/>
                </a:solidFill>
              </a:rPr>
              <a:t> - Your text in here</a:t>
            </a:r>
          </a:p>
          <a:p>
            <a:pPr eaLnBrk="0" hangingPunct="0"/>
            <a:r>
              <a:rPr lang="en-US" sz="1200" b="1">
                <a:solidFill>
                  <a:srgbClr val="1C1C1C"/>
                </a:solidFill>
              </a:rPr>
              <a:t> </a:t>
            </a:r>
            <a:r>
              <a:rPr lang="en-US" sz="1200">
                <a:solidFill>
                  <a:srgbClr val="1C1C1C"/>
                </a:solidFill>
              </a:rPr>
              <a:t>- Your text in here</a:t>
            </a:r>
          </a:p>
        </p:txBody>
      </p:sp>
      <p:sp>
        <p:nvSpPr>
          <p:cNvPr id="33" name="Rectangle 16"/>
          <p:cNvSpPr>
            <a:spLocks noChangeArrowheads="1"/>
          </p:cNvSpPr>
          <p:nvPr/>
        </p:nvSpPr>
        <p:spPr bwMode="auto">
          <a:xfrm>
            <a:off x="2454075" y="4035787"/>
            <a:ext cx="1682750" cy="63976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/>
            <a:r>
              <a:rPr lang="en-US" sz="1200">
                <a:solidFill>
                  <a:srgbClr val="1C1C1C"/>
                </a:solidFill>
              </a:rPr>
              <a:t> - Your text in here</a:t>
            </a:r>
          </a:p>
          <a:p>
            <a:pPr eaLnBrk="0" hangingPunct="0"/>
            <a:r>
              <a:rPr lang="en-US" sz="1200">
                <a:solidFill>
                  <a:srgbClr val="1C1C1C"/>
                </a:solidFill>
              </a:rPr>
              <a:t> - Your text in here</a:t>
            </a:r>
          </a:p>
          <a:p>
            <a:pPr eaLnBrk="0" hangingPunct="0"/>
            <a:r>
              <a:rPr lang="en-US" sz="1200" b="1">
                <a:solidFill>
                  <a:srgbClr val="1C1C1C"/>
                </a:solidFill>
              </a:rPr>
              <a:t> </a:t>
            </a:r>
            <a:r>
              <a:rPr lang="en-US" sz="1200">
                <a:solidFill>
                  <a:srgbClr val="1C1C1C"/>
                </a:solidFill>
              </a:rPr>
              <a:t>- Your text in here</a:t>
            </a:r>
          </a:p>
        </p:txBody>
      </p:sp>
      <p:sp>
        <p:nvSpPr>
          <p:cNvPr id="34" name="Rectangle 17"/>
          <p:cNvSpPr>
            <a:spLocks noChangeArrowheads="1"/>
          </p:cNvSpPr>
          <p:nvPr/>
        </p:nvSpPr>
        <p:spPr bwMode="auto">
          <a:xfrm>
            <a:off x="1493638" y="5235937"/>
            <a:ext cx="4089400" cy="457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/>
            <a:r>
              <a:rPr lang="en-US" sz="1200" b="1">
                <a:solidFill>
                  <a:srgbClr val="1C1C1C"/>
                </a:solidFill>
              </a:rPr>
              <a:t>ThemeGallery</a:t>
            </a:r>
            <a:r>
              <a:rPr lang="en-US" sz="1200">
                <a:solidFill>
                  <a:srgbClr val="1C1C1C"/>
                </a:solidFill>
              </a:rPr>
              <a:t> is a Design Digital Content &amp; Contents mall developed by Guild Design Inc.</a:t>
            </a:r>
          </a:p>
        </p:txBody>
      </p:sp>
      <p:sp>
        <p:nvSpPr>
          <p:cNvPr id="35" name="Rectangle 18"/>
          <p:cNvSpPr>
            <a:spLocks noChangeArrowheads="1"/>
          </p:cNvSpPr>
          <p:nvPr/>
        </p:nvSpPr>
        <p:spPr bwMode="auto">
          <a:xfrm>
            <a:off x="5794175" y="1664062"/>
            <a:ext cx="1635125" cy="63976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/>
            <a:r>
              <a:rPr lang="en-US" sz="1200">
                <a:solidFill>
                  <a:srgbClr val="1C1C1C"/>
                </a:solidFill>
              </a:rPr>
              <a:t> - Your text in here</a:t>
            </a:r>
          </a:p>
          <a:p>
            <a:pPr eaLnBrk="0" hangingPunct="0"/>
            <a:r>
              <a:rPr lang="en-US" sz="1200">
                <a:solidFill>
                  <a:srgbClr val="1C1C1C"/>
                </a:solidFill>
              </a:rPr>
              <a:t> - Your text in here</a:t>
            </a:r>
          </a:p>
          <a:p>
            <a:pPr eaLnBrk="0" hangingPunct="0"/>
            <a:r>
              <a:rPr lang="en-US" sz="1200" b="1">
                <a:solidFill>
                  <a:srgbClr val="1C1C1C"/>
                </a:solidFill>
              </a:rPr>
              <a:t> </a:t>
            </a:r>
            <a:r>
              <a:rPr lang="en-US" sz="1200">
                <a:solidFill>
                  <a:srgbClr val="1C1C1C"/>
                </a:solidFill>
              </a:rPr>
              <a:t>- Your text in here</a:t>
            </a:r>
          </a:p>
        </p:txBody>
      </p:sp>
      <p:sp>
        <p:nvSpPr>
          <p:cNvPr id="36" name="Rectangle 19"/>
          <p:cNvSpPr>
            <a:spLocks noChangeArrowheads="1"/>
          </p:cNvSpPr>
          <p:nvPr/>
        </p:nvSpPr>
        <p:spPr bwMode="auto">
          <a:xfrm>
            <a:off x="4794050" y="2864212"/>
            <a:ext cx="1684338" cy="63976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/>
            <a:r>
              <a:rPr lang="en-US" sz="1200">
                <a:solidFill>
                  <a:srgbClr val="1C1C1C"/>
                </a:solidFill>
              </a:rPr>
              <a:t> - Your text in here</a:t>
            </a:r>
          </a:p>
          <a:p>
            <a:pPr eaLnBrk="0" hangingPunct="0"/>
            <a:r>
              <a:rPr lang="en-US" sz="1200">
                <a:solidFill>
                  <a:srgbClr val="1C1C1C"/>
                </a:solidFill>
              </a:rPr>
              <a:t> - Your text in here</a:t>
            </a:r>
          </a:p>
          <a:p>
            <a:pPr eaLnBrk="0" hangingPunct="0"/>
            <a:r>
              <a:rPr lang="en-US" sz="1200" b="1">
                <a:solidFill>
                  <a:srgbClr val="1C1C1C"/>
                </a:solidFill>
              </a:rPr>
              <a:t> </a:t>
            </a:r>
            <a:r>
              <a:rPr lang="en-US" sz="1200">
                <a:solidFill>
                  <a:srgbClr val="1C1C1C"/>
                </a:solidFill>
              </a:rPr>
              <a:t>- Your text in here</a:t>
            </a:r>
          </a:p>
        </p:txBody>
      </p:sp>
      <p:sp>
        <p:nvSpPr>
          <p:cNvPr id="37" name="Rectangle 20"/>
          <p:cNvSpPr>
            <a:spLocks noChangeArrowheads="1"/>
          </p:cNvSpPr>
          <p:nvPr/>
        </p:nvSpPr>
        <p:spPr bwMode="auto">
          <a:xfrm>
            <a:off x="3835200" y="4035787"/>
            <a:ext cx="1682750" cy="63976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/>
            <a:r>
              <a:rPr lang="en-US" sz="1200">
                <a:solidFill>
                  <a:srgbClr val="1C1C1C"/>
                </a:solidFill>
              </a:rPr>
              <a:t> - Your text in here</a:t>
            </a:r>
          </a:p>
          <a:p>
            <a:pPr eaLnBrk="0" hangingPunct="0"/>
            <a:r>
              <a:rPr lang="en-US" sz="1200">
                <a:solidFill>
                  <a:srgbClr val="1C1C1C"/>
                </a:solidFill>
              </a:rPr>
              <a:t> - Your text in here</a:t>
            </a:r>
          </a:p>
          <a:p>
            <a:pPr eaLnBrk="0" hangingPunct="0"/>
            <a:r>
              <a:rPr lang="en-US" sz="1200" b="1">
                <a:solidFill>
                  <a:srgbClr val="1C1C1C"/>
                </a:solidFill>
              </a:rPr>
              <a:t> </a:t>
            </a:r>
            <a:r>
              <a:rPr lang="en-US" sz="1200">
                <a:solidFill>
                  <a:srgbClr val="1C1C1C"/>
                </a:solidFill>
              </a:rPr>
              <a:t>- Your text in here</a:t>
            </a:r>
          </a:p>
        </p:txBody>
      </p:sp>
    </p:spTree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3"/>
          <p:cNvSpPr>
            <a:spLocks noChangeArrowheads="1"/>
          </p:cNvSpPr>
          <p:nvPr/>
        </p:nvSpPr>
        <p:spPr bwMode="gray">
          <a:xfrm>
            <a:off x="642910" y="5357826"/>
            <a:ext cx="1885950" cy="620712"/>
          </a:xfrm>
          <a:prstGeom prst="cube">
            <a:avLst>
              <a:gd name="adj" fmla="val 49880"/>
            </a:avLst>
          </a:prstGeom>
          <a:solidFill>
            <a:srgbClr val="969696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3" name="AutoShape 4"/>
          <p:cNvSpPr>
            <a:spLocks noChangeArrowheads="1"/>
          </p:cNvSpPr>
          <p:nvPr/>
        </p:nvSpPr>
        <p:spPr bwMode="gray">
          <a:xfrm rot="16200000" flipV="1">
            <a:off x="1643035" y="5118113"/>
            <a:ext cx="546100" cy="444500"/>
          </a:xfrm>
          <a:prstGeom prst="cube">
            <a:avLst>
              <a:gd name="adj" fmla="val 23792"/>
            </a:avLst>
          </a:prstGeom>
          <a:gradFill rotWithShape="1">
            <a:gsLst>
              <a:gs pos="0">
                <a:schemeClr val="hlink">
                  <a:gamma/>
                  <a:shade val="75686"/>
                  <a:invGamma/>
                </a:schemeClr>
              </a:gs>
              <a:gs pos="100000">
                <a:schemeClr val="hlink"/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4" name="AutoShape 5"/>
          <p:cNvSpPr>
            <a:spLocks noChangeArrowheads="1"/>
          </p:cNvSpPr>
          <p:nvPr/>
        </p:nvSpPr>
        <p:spPr bwMode="gray">
          <a:xfrm rot="16200000" flipV="1">
            <a:off x="846110" y="4937138"/>
            <a:ext cx="908050" cy="444500"/>
          </a:xfrm>
          <a:prstGeom prst="cube">
            <a:avLst>
              <a:gd name="adj" fmla="val 23792"/>
            </a:avLst>
          </a:prstGeom>
          <a:gradFill rotWithShape="1">
            <a:gsLst>
              <a:gs pos="0">
                <a:schemeClr val="accent1">
                  <a:gamma/>
                  <a:shade val="75686"/>
                  <a:invGamma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5" name="Text Box 6"/>
          <p:cNvSpPr txBox="1">
            <a:spLocks noChangeArrowheads="1"/>
          </p:cNvSpPr>
          <p:nvPr/>
        </p:nvSpPr>
        <p:spPr bwMode="gray">
          <a:xfrm>
            <a:off x="1135035" y="5648338"/>
            <a:ext cx="635000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sz="1600">
                <a:solidFill>
                  <a:srgbClr val="FFFFFF"/>
                </a:solidFill>
              </a:rPr>
              <a:t>2005</a:t>
            </a:r>
          </a:p>
        </p:txBody>
      </p:sp>
      <p:grpSp>
        <p:nvGrpSpPr>
          <p:cNvPr id="6" name="Group 7"/>
          <p:cNvGrpSpPr>
            <a:grpSpLocks/>
          </p:cNvGrpSpPr>
          <p:nvPr/>
        </p:nvGrpSpPr>
        <p:grpSpPr bwMode="auto">
          <a:xfrm>
            <a:off x="966760" y="1631963"/>
            <a:ext cx="6858000" cy="1533525"/>
            <a:chOff x="912" y="960"/>
            <a:chExt cx="4258" cy="700"/>
          </a:xfrm>
        </p:grpSpPr>
        <p:sp>
          <p:nvSpPr>
            <p:cNvPr id="7" name="AutoShape 8"/>
            <p:cNvSpPr>
              <a:spLocks noChangeArrowheads="1"/>
            </p:cNvSpPr>
            <p:nvPr/>
          </p:nvSpPr>
          <p:spPr bwMode="gray">
            <a:xfrm>
              <a:off x="922" y="960"/>
              <a:ext cx="4240" cy="676"/>
            </a:xfrm>
            <a:prstGeom prst="roundRect">
              <a:avLst>
                <a:gd name="adj" fmla="val 16667"/>
              </a:avLst>
            </a:prstGeom>
            <a:solidFill>
              <a:srgbClr val="FFFFFF"/>
            </a:solidFill>
            <a:ln w="9525">
              <a:solidFill>
                <a:srgbClr val="DDDDDD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8" name="AutoShape 9"/>
            <p:cNvSpPr>
              <a:spLocks noChangeArrowheads="1"/>
            </p:cNvSpPr>
            <p:nvPr/>
          </p:nvSpPr>
          <p:spPr bwMode="gray">
            <a:xfrm>
              <a:off x="912" y="984"/>
              <a:ext cx="4258" cy="676"/>
            </a:xfrm>
            <a:prstGeom prst="roundRect">
              <a:avLst>
                <a:gd name="adj" fmla="val 16667"/>
              </a:avLst>
            </a:prstGeom>
            <a:solidFill>
              <a:srgbClr val="F5F5F5"/>
            </a:solidFill>
            <a:ln w="9525">
              <a:noFill/>
              <a:round/>
              <a:headEnd/>
              <a:tailEnd/>
            </a:ln>
            <a:effectLst>
              <a:outerShdw dist="80322" dir="4293903" algn="ctr" rotWithShape="0">
                <a:srgbClr val="808080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9" name="Group 10"/>
          <p:cNvGrpSpPr>
            <a:grpSpLocks/>
          </p:cNvGrpSpPr>
          <p:nvPr/>
        </p:nvGrpSpPr>
        <p:grpSpPr bwMode="auto">
          <a:xfrm>
            <a:off x="1360460" y="1762138"/>
            <a:ext cx="1238250" cy="1265238"/>
            <a:chOff x="1851" y="624"/>
            <a:chExt cx="812" cy="830"/>
          </a:xfrm>
        </p:grpSpPr>
        <p:sp>
          <p:nvSpPr>
            <p:cNvPr id="10" name="Oval 11"/>
            <p:cNvSpPr>
              <a:spLocks noChangeArrowheads="1"/>
            </p:cNvSpPr>
            <p:nvPr/>
          </p:nvSpPr>
          <p:spPr bwMode="gray">
            <a:xfrm>
              <a:off x="1851" y="652"/>
              <a:ext cx="812" cy="802"/>
            </a:xfrm>
            <a:prstGeom prst="ellipse">
              <a:avLst/>
            </a:prstGeom>
            <a:solidFill>
              <a:schemeClr val="accent1"/>
            </a:solidFill>
            <a:ln w="63500" algn="ctr">
              <a:solidFill>
                <a:srgbClr val="F8F8F8">
                  <a:alpha val="70000"/>
                </a:srgbClr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pic>
          <p:nvPicPr>
            <p:cNvPr id="11" name="Picture 12" descr="cir_lighteffect0"/>
            <p:cNvPicPr>
              <a:picLocks noChangeAspect="1" noChangeArrowheads="1"/>
            </p:cNvPicPr>
            <p:nvPr/>
          </p:nvPicPr>
          <p:blipFill>
            <a:blip r:embed="rId2" cstate="print">
              <a:lum bright="18000" contrast="-12000"/>
            </a:blip>
            <a:srcRect/>
            <a:stretch>
              <a:fillRect/>
            </a:stretch>
          </p:blipFill>
          <p:spPr bwMode="gray">
            <a:xfrm>
              <a:off x="1920" y="624"/>
              <a:ext cx="670" cy="670"/>
            </a:xfrm>
            <a:prstGeom prst="rect">
              <a:avLst/>
            </a:prstGeom>
            <a:noFill/>
          </p:spPr>
        </p:pic>
      </p:grpSp>
      <p:sp>
        <p:nvSpPr>
          <p:cNvPr id="12" name="Rectangle 13"/>
          <p:cNvSpPr>
            <a:spLocks noChangeArrowheads="1"/>
          </p:cNvSpPr>
          <p:nvPr/>
        </p:nvSpPr>
        <p:spPr bwMode="gray">
          <a:xfrm>
            <a:off x="1627160" y="2251088"/>
            <a:ext cx="654050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b="1"/>
              <a:t>Text</a:t>
            </a:r>
          </a:p>
        </p:txBody>
      </p:sp>
      <p:sp>
        <p:nvSpPr>
          <p:cNvPr id="13" name="AutoShape 14"/>
          <p:cNvSpPr>
            <a:spLocks noChangeArrowheads="1"/>
          </p:cNvSpPr>
          <p:nvPr/>
        </p:nvSpPr>
        <p:spPr bwMode="gray">
          <a:xfrm>
            <a:off x="2860648" y="2165363"/>
            <a:ext cx="696912" cy="442913"/>
          </a:xfrm>
          <a:prstGeom prst="rightArrow">
            <a:avLst>
              <a:gd name="adj1" fmla="val 49380"/>
              <a:gd name="adj2" fmla="val 38871"/>
            </a:avLst>
          </a:prstGeom>
          <a:gradFill rotWithShape="1">
            <a:gsLst>
              <a:gs pos="0">
                <a:srgbClr val="C0C0C0">
                  <a:gamma/>
                  <a:shade val="46275"/>
                  <a:invGamma/>
                  <a:alpha val="0"/>
                </a:srgbClr>
              </a:gs>
              <a:gs pos="100000">
                <a:srgbClr val="C0C0C0"/>
              </a:gs>
            </a:gsLst>
            <a:lin ang="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14" name="Group 15"/>
          <p:cNvGrpSpPr>
            <a:grpSpLocks/>
          </p:cNvGrpSpPr>
          <p:nvPr/>
        </p:nvGrpSpPr>
        <p:grpSpPr bwMode="auto">
          <a:xfrm>
            <a:off x="3786160" y="1738326"/>
            <a:ext cx="1238250" cy="1265237"/>
            <a:chOff x="1851" y="624"/>
            <a:chExt cx="812" cy="830"/>
          </a:xfrm>
        </p:grpSpPr>
        <p:sp>
          <p:nvSpPr>
            <p:cNvPr id="15" name="Oval 16"/>
            <p:cNvSpPr>
              <a:spLocks noChangeArrowheads="1"/>
            </p:cNvSpPr>
            <p:nvPr/>
          </p:nvSpPr>
          <p:spPr bwMode="gray">
            <a:xfrm>
              <a:off x="1851" y="652"/>
              <a:ext cx="812" cy="802"/>
            </a:xfrm>
            <a:prstGeom prst="ellipse">
              <a:avLst/>
            </a:prstGeom>
            <a:solidFill>
              <a:schemeClr val="accent2"/>
            </a:solidFill>
            <a:ln w="63500" algn="ctr">
              <a:solidFill>
                <a:srgbClr val="F8F8F8">
                  <a:alpha val="70000"/>
                </a:srgbClr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pic>
          <p:nvPicPr>
            <p:cNvPr id="16" name="Picture 17" descr="cir_lighteffect0"/>
            <p:cNvPicPr>
              <a:picLocks noChangeAspect="1" noChangeArrowheads="1"/>
            </p:cNvPicPr>
            <p:nvPr/>
          </p:nvPicPr>
          <p:blipFill>
            <a:blip r:embed="rId2" cstate="print">
              <a:lum bright="18000" contrast="-12000"/>
            </a:blip>
            <a:srcRect/>
            <a:stretch>
              <a:fillRect/>
            </a:stretch>
          </p:blipFill>
          <p:spPr bwMode="gray">
            <a:xfrm>
              <a:off x="1920" y="624"/>
              <a:ext cx="670" cy="670"/>
            </a:xfrm>
            <a:prstGeom prst="rect">
              <a:avLst/>
            </a:prstGeom>
            <a:noFill/>
          </p:spPr>
        </p:pic>
      </p:grpSp>
      <p:sp>
        <p:nvSpPr>
          <p:cNvPr id="17" name="Rectangle 18"/>
          <p:cNvSpPr>
            <a:spLocks noChangeArrowheads="1"/>
          </p:cNvSpPr>
          <p:nvPr/>
        </p:nvSpPr>
        <p:spPr bwMode="gray">
          <a:xfrm>
            <a:off x="4051273" y="2228863"/>
            <a:ext cx="654050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b="1"/>
              <a:t>Text</a:t>
            </a:r>
          </a:p>
        </p:txBody>
      </p:sp>
      <p:sp>
        <p:nvSpPr>
          <p:cNvPr id="18" name="AutoShape 19"/>
          <p:cNvSpPr>
            <a:spLocks noChangeArrowheads="1"/>
          </p:cNvSpPr>
          <p:nvPr/>
        </p:nvSpPr>
        <p:spPr bwMode="gray">
          <a:xfrm>
            <a:off x="5157760" y="2181238"/>
            <a:ext cx="696913" cy="441325"/>
          </a:xfrm>
          <a:prstGeom prst="rightArrow">
            <a:avLst>
              <a:gd name="adj1" fmla="val 49380"/>
              <a:gd name="adj2" fmla="val 39011"/>
            </a:avLst>
          </a:prstGeom>
          <a:gradFill rotWithShape="1">
            <a:gsLst>
              <a:gs pos="0">
                <a:srgbClr val="C0C0C0">
                  <a:gamma/>
                  <a:shade val="46275"/>
                  <a:invGamma/>
                  <a:alpha val="0"/>
                </a:srgbClr>
              </a:gs>
              <a:gs pos="100000">
                <a:srgbClr val="C0C0C0"/>
              </a:gs>
            </a:gsLst>
            <a:lin ang="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19" name="Group 20"/>
          <p:cNvGrpSpPr>
            <a:grpSpLocks/>
          </p:cNvGrpSpPr>
          <p:nvPr/>
        </p:nvGrpSpPr>
        <p:grpSpPr bwMode="auto">
          <a:xfrm>
            <a:off x="6237260" y="1738326"/>
            <a:ext cx="1236663" cy="1265237"/>
            <a:chOff x="1851" y="624"/>
            <a:chExt cx="812" cy="830"/>
          </a:xfrm>
        </p:grpSpPr>
        <p:sp>
          <p:nvSpPr>
            <p:cNvPr id="20" name="Oval 21"/>
            <p:cNvSpPr>
              <a:spLocks noChangeArrowheads="1"/>
            </p:cNvSpPr>
            <p:nvPr/>
          </p:nvSpPr>
          <p:spPr bwMode="ltGray">
            <a:xfrm>
              <a:off x="1851" y="652"/>
              <a:ext cx="812" cy="802"/>
            </a:xfrm>
            <a:prstGeom prst="ellipse">
              <a:avLst/>
            </a:prstGeom>
            <a:solidFill>
              <a:schemeClr val="hlink"/>
            </a:solidFill>
            <a:ln w="63500" algn="ctr">
              <a:solidFill>
                <a:srgbClr val="F8F8F8">
                  <a:alpha val="70000"/>
                </a:srgbClr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pic>
          <p:nvPicPr>
            <p:cNvPr id="21" name="Picture 22" descr="cir_lighteffect0"/>
            <p:cNvPicPr>
              <a:picLocks noChangeAspect="1" noChangeArrowheads="1"/>
            </p:cNvPicPr>
            <p:nvPr/>
          </p:nvPicPr>
          <p:blipFill>
            <a:blip r:embed="rId2" cstate="print">
              <a:lum bright="18000" contrast="-12000"/>
            </a:blip>
            <a:srcRect/>
            <a:stretch>
              <a:fillRect/>
            </a:stretch>
          </p:blipFill>
          <p:spPr bwMode="ltGray">
            <a:xfrm>
              <a:off x="1920" y="624"/>
              <a:ext cx="670" cy="670"/>
            </a:xfrm>
            <a:prstGeom prst="rect">
              <a:avLst/>
            </a:prstGeom>
            <a:noFill/>
          </p:spPr>
        </p:pic>
      </p:grpSp>
      <p:sp>
        <p:nvSpPr>
          <p:cNvPr id="22" name="Rectangle 23"/>
          <p:cNvSpPr>
            <a:spLocks noChangeArrowheads="1"/>
          </p:cNvSpPr>
          <p:nvPr/>
        </p:nvSpPr>
        <p:spPr bwMode="gray">
          <a:xfrm>
            <a:off x="6500785" y="2228863"/>
            <a:ext cx="654050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b="1"/>
              <a:t>Text</a:t>
            </a:r>
          </a:p>
        </p:txBody>
      </p:sp>
      <p:sp>
        <p:nvSpPr>
          <p:cNvPr id="23" name="AutoShape 24"/>
          <p:cNvSpPr>
            <a:spLocks noChangeArrowheads="1"/>
          </p:cNvSpPr>
          <p:nvPr/>
        </p:nvSpPr>
        <p:spPr bwMode="gray">
          <a:xfrm>
            <a:off x="3409923" y="5357826"/>
            <a:ext cx="1885950" cy="620712"/>
          </a:xfrm>
          <a:prstGeom prst="cube">
            <a:avLst>
              <a:gd name="adj" fmla="val 49880"/>
            </a:avLst>
          </a:prstGeom>
          <a:solidFill>
            <a:srgbClr val="969696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" name="AutoShape 25"/>
          <p:cNvSpPr>
            <a:spLocks noChangeArrowheads="1"/>
          </p:cNvSpPr>
          <p:nvPr/>
        </p:nvSpPr>
        <p:spPr bwMode="gray">
          <a:xfrm rot="16200000" flipV="1">
            <a:off x="4232248" y="4937138"/>
            <a:ext cx="908050" cy="444500"/>
          </a:xfrm>
          <a:prstGeom prst="cube">
            <a:avLst>
              <a:gd name="adj" fmla="val 23792"/>
            </a:avLst>
          </a:prstGeom>
          <a:gradFill rotWithShape="1">
            <a:gsLst>
              <a:gs pos="0">
                <a:schemeClr val="hlink">
                  <a:gamma/>
                  <a:shade val="75686"/>
                  <a:invGamma/>
                </a:schemeClr>
              </a:gs>
              <a:gs pos="100000">
                <a:schemeClr val="hlink"/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5" name="AutoShape 26"/>
          <p:cNvSpPr>
            <a:spLocks noChangeArrowheads="1"/>
          </p:cNvSpPr>
          <p:nvPr/>
        </p:nvSpPr>
        <p:spPr bwMode="gray">
          <a:xfrm rot="16200000" flipV="1">
            <a:off x="3353566" y="4688695"/>
            <a:ext cx="1427163" cy="444500"/>
          </a:xfrm>
          <a:prstGeom prst="cube">
            <a:avLst>
              <a:gd name="adj" fmla="val 23792"/>
            </a:avLst>
          </a:prstGeom>
          <a:gradFill rotWithShape="1">
            <a:gsLst>
              <a:gs pos="0">
                <a:schemeClr val="accent1">
                  <a:gamma/>
                  <a:shade val="75686"/>
                  <a:invGamma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6" name="AutoShape 27"/>
          <p:cNvSpPr>
            <a:spLocks noChangeArrowheads="1"/>
          </p:cNvSpPr>
          <p:nvPr/>
        </p:nvSpPr>
        <p:spPr bwMode="gray">
          <a:xfrm>
            <a:off x="6021360" y="5357826"/>
            <a:ext cx="1884363" cy="620712"/>
          </a:xfrm>
          <a:prstGeom prst="cube">
            <a:avLst>
              <a:gd name="adj" fmla="val 49880"/>
            </a:avLst>
          </a:prstGeom>
          <a:solidFill>
            <a:srgbClr val="969696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7" name="AutoShape 28"/>
          <p:cNvSpPr>
            <a:spLocks noChangeArrowheads="1"/>
          </p:cNvSpPr>
          <p:nvPr/>
        </p:nvSpPr>
        <p:spPr bwMode="gray">
          <a:xfrm rot="16200000" flipV="1">
            <a:off x="6362672" y="4465651"/>
            <a:ext cx="1851025" cy="444500"/>
          </a:xfrm>
          <a:prstGeom prst="cube">
            <a:avLst>
              <a:gd name="adj" fmla="val 23792"/>
            </a:avLst>
          </a:prstGeom>
          <a:gradFill rotWithShape="1">
            <a:gsLst>
              <a:gs pos="0">
                <a:schemeClr val="hlink">
                  <a:gamma/>
                  <a:shade val="75686"/>
                  <a:invGamma/>
                </a:schemeClr>
              </a:gs>
              <a:gs pos="100000">
                <a:schemeClr val="hlink"/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8" name="AutoShape 29"/>
          <p:cNvSpPr>
            <a:spLocks noChangeArrowheads="1"/>
          </p:cNvSpPr>
          <p:nvPr/>
        </p:nvSpPr>
        <p:spPr bwMode="gray">
          <a:xfrm rot="16200000" flipV="1">
            <a:off x="5570511" y="4284675"/>
            <a:ext cx="2214562" cy="442913"/>
          </a:xfrm>
          <a:prstGeom prst="cube">
            <a:avLst>
              <a:gd name="adj" fmla="val 23792"/>
            </a:avLst>
          </a:prstGeom>
          <a:gradFill rotWithShape="1">
            <a:gsLst>
              <a:gs pos="0">
                <a:schemeClr val="accent1">
                  <a:gamma/>
                  <a:shade val="75686"/>
                  <a:invGamma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9" name="Text Box 30"/>
          <p:cNvSpPr txBox="1">
            <a:spLocks noChangeArrowheads="1"/>
          </p:cNvSpPr>
          <p:nvPr/>
        </p:nvSpPr>
        <p:spPr bwMode="gray">
          <a:xfrm>
            <a:off x="3916335" y="5648338"/>
            <a:ext cx="635000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sz="1600">
                <a:solidFill>
                  <a:srgbClr val="FFFFFF"/>
                </a:solidFill>
              </a:rPr>
              <a:t>2006</a:t>
            </a:r>
          </a:p>
        </p:txBody>
      </p:sp>
      <p:sp>
        <p:nvSpPr>
          <p:cNvPr id="30" name="Text Box 31"/>
          <p:cNvSpPr txBox="1">
            <a:spLocks noChangeArrowheads="1"/>
          </p:cNvSpPr>
          <p:nvPr/>
        </p:nvSpPr>
        <p:spPr bwMode="gray">
          <a:xfrm>
            <a:off x="6549998" y="5648338"/>
            <a:ext cx="635000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sz="1600">
                <a:solidFill>
                  <a:srgbClr val="FFFFFF"/>
                </a:solidFill>
              </a:rPr>
              <a:t>2008</a:t>
            </a:r>
          </a:p>
        </p:txBody>
      </p:sp>
      <p:sp>
        <p:nvSpPr>
          <p:cNvPr id="31" name="Text Box 32"/>
          <p:cNvSpPr txBox="1">
            <a:spLocks noChangeArrowheads="1"/>
          </p:cNvSpPr>
          <p:nvPr/>
        </p:nvSpPr>
        <p:spPr bwMode="gray">
          <a:xfrm>
            <a:off x="1512860" y="4354526"/>
            <a:ext cx="16637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400" b="1"/>
              <a:t>Text in here</a:t>
            </a:r>
          </a:p>
        </p:txBody>
      </p:sp>
      <p:sp>
        <p:nvSpPr>
          <p:cNvPr id="32" name="Text Box 34"/>
          <p:cNvSpPr txBox="1">
            <a:spLocks noChangeArrowheads="1"/>
          </p:cNvSpPr>
          <p:nvPr/>
        </p:nvSpPr>
        <p:spPr bwMode="gray">
          <a:xfrm>
            <a:off x="4332260" y="4167201"/>
            <a:ext cx="153035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400" b="1"/>
              <a:t>Text in here</a:t>
            </a:r>
          </a:p>
        </p:txBody>
      </p:sp>
      <p:sp>
        <p:nvSpPr>
          <p:cNvPr id="33" name="Text Box 35"/>
          <p:cNvSpPr txBox="1">
            <a:spLocks noChangeArrowheads="1"/>
          </p:cNvSpPr>
          <p:nvPr/>
        </p:nvSpPr>
        <p:spPr bwMode="gray">
          <a:xfrm>
            <a:off x="4914873" y="4675201"/>
            <a:ext cx="1328737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400" b="1"/>
              <a:t>Text in here</a:t>
            </a:r>
          </a:p>
        </p:txBody>
      </p:sp>
      <p:sp>
        <p:nvSpPr>
          <p:cNvPr id="34" name="Text Box 36"/>
          <p:cNvSpPr txBox="1">
            <a:spLocks noChangeArrowheads="1"/>
          </p:cNvSpPr>
          <p:nvPr/>
        </p:nvSpPr>
        <p:spPr bwMode="gray">
          <a:xfrm>
            <a:off x="6915123" y="3287726"/>
            <a:ext cx="1614487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400" b="1"/>
              <a:t>Text in here</a:t>
            </a:r>
          </a:p>
        </p:txBody>
      </p:sp>
      <p:sp>
        <p:nvSpPr>
          <p:cNvPr id="35" name="Rectangle 38"/>
          <p:cNvSpPr>
            <a:spLocks noChangeArrowheads="1"/>
          </p:cNvSpPr>
          <p:nvPr/>
        </p:nvSpPr>
        <p:spPr bwMode="gray">
          <a:xfrm>
            <a:off x="966760" y="946163"/>
            <a:ext cx="6934200" cy="6286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lnSpc>
                <a:spcPct val="110000"/>
              </a:lnSpc>
            </a:pPr>
            <a:r>
              <a:rPr lang="en-US" sz="1600">
                <a:solidFill>
                  <a:srgbClr val="000000"/>
                </a:solidFill>
              </a:rPr>
              <a:t>ThemeGallery</a:t>
            </a:r>
            <a:r>
              <a:rPr lang="en-US" sz="1600" b="1">
                <a:solidFill>
                  <a:srgbClr val="000000"/>
                </a:solidFill>
              </a:rPr>
              <a:t>  </a:t>
            </a:r>
            <a:r>
              <a:rPr lang="en-US" sz="1600">
                <a:solidFill>
                  <a:srgbClr val="000000"/>
                </a:solidFill>
              </a:rPr>
              <a:t>is a Design Digital Content &amp; Contents mall developed by Guild Design Inc.</a:t>
            </a:r>
          </a:p>
        </p:txBody>
      </p:sp>
      <p:sp>
        <p:nvSpPr>
          <p:cNvPr id="36" name="Text Box 39"/>
          <p:cNvSpPr txBox="1">
            <a:spLocks noChangeArrowheads="1"/>
          </p:cNvSpPr>
          <p:nvPr/>
        </p:nvSpPr>
        <p:spPr bwMode="gray">
          <a:xfrm>
            <a:off x="2128810" y="4811726"/>
            <a:ext cx="1328738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400" b="1"/>
              <a:t>Text in here</a:t>
            </a:r>
          </a:p>
        </p:txBody>
      </p:sp>
    </p:spTree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2471726" y="2047868"/>
            <a:ext cx="3962400" cy="3730625"/>
            <a:chOff x="184" y="2688"/>
            <a:chExt cx="1268" cy="1194"/>
          </a:xfrm>
        </p:grpSpPr>
        <p:sp>
          <p:nvSpPr>
            <p:cNvPr id="3" name="Freeform 4"/>
            <p:cNvSpPr>
              <a:spLocks/>
            </p:cNvSpPr>
            <p:nvPr/>
          </p:nvSpPr>
          <p:spPr bwMode="invGray">
            <a:xfrm>
              <a:off x="184" y="2692"/>
              <a:ext cx="770" cy="942"/>
            </a:xfrm>
            <a:custGeom>
              <a:avLst/>
              <a:gdLst/>
              <a:ahLst/>
              <a:cxnLst>
                <a:cxn ang="0">
                  <a:pos x="636" y="0"/>
                </a:cxn>
                <a:cxn ang="0">
                  <a:pos x="770" y="602"/>
                </a:cxn>
                <a:cxn ang="0">
                  <a:pos x="270" y="942"/>
                </a:cxn>
                <a:cxn ang="0">
                  <a:pos x="0" y="216"/>
                </a:cxn>
                <a:cxn ang="0">
                  <a:pos x="636" y="0"/>
                </a:cxn>
              </a:cxnLst>
              <a:rect l="0" t="0" r="r" b="b"/>
              <a:pathLst>
                <a:path w="770" h="942">
                  <a:moveTo>
                    <a:pt x="636" y="0"/>
                  </a:moveTo>
                  <a:lnTo>
                    <a:pt x="770" y="602"/>
                  </a:lnTo>
                  <a:lnTo>
                    <a:pt x="270" y="942"/>
                  </a:lnTo>
                  <a:lnTo>
                    <a:pt x="0" y="216"/>
                  </a:lnTo>
                  <a:lnTo>
                    <a:pt x="636" y="0"/>
                  </a:lnTo>
                  <a:close/>
                </a:path>
              </a:pathLst>
            </a:custGeom>
            <a:solidFill>
              <a:schemeClr val="bg2">
                <a:alpha val="50000"/>
              </a:schemeClr>
            </a:soli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" name="Freeform 5"/>
            <p:cNvSpPr>
              <a:spLocks/>
            </p:cNvSpPr>
            <p:nvPr/>
          </p:nvSpPr>
          <p:spPr bwMode="invGray">
            <a:xfrm>
              <a:off x="816" y="2688"/>
              <a:ext cx="636" cy="724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38" y="606"/>
                </a:cxn>
                <a:cxn ang="0">
                  <a:pos x="636" y="724"/>
                </a:cxn>
                <a:cxn ang="0">
                  <a:pos x="574" y="0"/>
                </a:cxn>
                <a:cxn ang="0">
                  <a:pos x="0" y="2"/>
                </a:cxn>
              </a:cxnLst>
              <a:rect l="0" t="0" r="r" b="b"/>
              <a:pathLst>
                <a:path w="636" h="724">
                  <a:moveTo>
                    <a:pt x="0" y="2"/>
                  </a:moveTo>
                  <a:lnTo>
                    <a:pt x="138" y="606"/>
                  </a:lnTo>
                  <a:lnTo>
                    <a:pt x="636" y="724"/>
                  </a:lnTo>
                  <a:lnTo>
                    <a:pt x="574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2">
                <a:alpha val="50000"/>
              </a:schemeClr>
            </a:soli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invGray">
            <a:xfrm>
              <a:off x="452" y="3296"/>
              <a:ext cx="998" cy="586"/>
            </a:xfrm>
            <a:custGeom>
              <a:avLst/>
              <a:gdLst/>
              <a:ahLst/>
              <a:cxnLst>
                <a:cxn ang="0">
                  <a:pos x="0" y="340"/>
                </a:cxn>
                <a:cxn ang="0">
                  <a:pos x="500" y="0"/>
                </a:cxn>
                <a:cxn ang="0">
                  <a:pos x="998" y="116"/>
                </a:cxn>
                <a:cxn ang="0">
                  <a:pos x="540" y="586"/>
                </a:cxn>
                <a:cxn ang="0">
                  <a:pos x="0" y="340"/>
                </a:cxn>
              </a:cxnLst>
              <a:rect l="0" t="0" r="r" b="b"/>
              <a:pathLst>
                <a:path w="998" h="586">
                  <a:moveTo>
                    <a:pt x="0" y="340"/>
                  </a:moveTo>
                  <a:lnTo>
                    <a:pt x="500" y="0"/>
                  </a:lnTo>
                  <a:lnTo>
                    <a:pt x="998" y="116"/>
                  </a:lnTo>
                  <a:lnTo>
                    <a:pt x="540" y="586"/>
                  </a:lnTo>
                  <a:lnTo>
                    <a:pt x="0" y="340"/>
                  </a:lnTo>
                  <a:close/>
                </a:path>
              </a:pathLst>
            </a:custGeom>
            <a:solidFill>
              <a:schemeClr val="bg2">
                <a:alpha val="80000"/>
              </a:schemeClr>
            </a:soli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6" name="Group 7"/>
          <p:cNvGrpSpPr>
            <a:grpSpLocks/>
          </p:cNvGrpSpPr>
          <p:nvPr/>
        </p:nvGrpSpPr>
        <p:grpSpPr bwMode="auto">
          <a:xfrm>
            <a:off x="2928926" y="2428868"/>
            <a:ext cx="3203575" cy="3016250"/>
            <a:chOff x="184" y="2688"/>
            <a:chExt cx="1268" cy="1194"/>
          </a:xfrm>
        </p:grpSpPr>
        <p:sp>
          <p:nvSpPr>
            <p:cNvPr id="7" name="Freeform 8"/>
            <p:cNvSpPr>
              <a:spLocks/>
            </p:cNvSpPr>
            <p:nvPr/>
          </p:nvSpPr>
          <p:spPr bwMode="gray">
            <a:xfrm>
              <a:off x="184" y="2692"/>
              <a:ext cx="770" cy="942"/>
            </a:xfrm>
            <a:custGeom>
              <a:avLst/>
              <a:gdLst/>
              <a:ahLst/>
              <a:cxnLst>
                <a:cxn ang="0">
                  <a:pos x="636" y="0"/>
                </a:cxn>
                <a:cxn ang="0">
                  <a:pos x="770" y="602"/>
                </a:cxn>
                <a:cxn ang="0">
                  <a:pos x="270" y="942"/>
                </a:cxn>
                <a:cxn ang="0">
                  <a:pos x="0" y="216"/>
                </a:cxn>
                <a:cxn ang="0">
                  <a:pos x="636" y="0"/>
                </a:cxn>
              </a:cxnLst>
              <a:rect l="0" t="0" r="r" b="b"/>
              <a:pathLst>
                <a:path w="770" h="942">
                  <a:moveTo>
                    <a:pt x="636" y="0"/>
                  </a:moveTo>
                  <a:lnTo>
                    <a:pt x="770" y="602"/>
                  </a:lnTo>
                  <a:lnTo>
                    <a:pt x="270" y="942"/>
                  </a:lnTo>
                  <a:lnTo>
                    <a:pt x="0" y="216"/>
                  </a:lnTo>
                  <a:lnTo>
                    <a:pt x="636" y="0"/>
                  </a:lnTo>
                  <a:close/>
                </a:path>
              </a:pathLst>
            </a:custGeom>
            <a:gradFill rotWithShape="1">
              <a:gsLst>
                <a:gs pos="0">
                  <a:schemeClr val="accent1">
                    <a:gamma/>
                    <a:tint val="63529"/>
                    <a:invGamma/>
                  </a:schemeClr>
                </a:gs>
                <a:gs pos="100000">
                  <a:schemeClr val="accent1"/>
                </a:gs>
              </a:gsLst>
              <a:lin ang="270000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gray">
            <a:xfrm>
              <a:off x="816" y="2688"/>
              <a:ext cx="636" cy="724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38" y="606"/>
                </a:cxn>
                <a:cxn ang="0">
                  <a:pos x="636" y="724"/>
                </a:cxn>
                <a:cxn ang="0">
                  <a:pos x="574" y="0"/>
                </a:cxn>
                <a:cxn ang="0">
                  <a:pos x="0" y="2"/>
                </a:cxn>
              </a:cxnLst>
              <a:rect l="0" t="0" r="r" b="b"/>
              <a:pathLst>
                <a:path w="636" h="724">
                  <a:moveTo>
                    <a:pt x="0" y="2"/>
                  </a:moveTo>
                  <a:lnTo>
                    <a:pt x="138" y="606"/>
                  </a:lnTo>
                  <a:lnTo>
                    <a:pt x="636" y="724"/>
                  </a:lnTo>
                  <a:lnTo>
                    <a:pt x="574" y="0"/>
                  </a:lnTo>
                  <a:lnTo>
                    <a:pt x="0" y="2"/>
                  </a:ln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accent1">
                    <a:gamma/>
                    <a:tint val="69804"/>
                    <a:invGamma/>
                  </a:schemeClr>
                </a:gs>
              </a:gsLst>
              <a:lin ang="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gray">
            <a:xfrm>
              <a:off x="452" y="3296"/>
              <a:ext cx="998" cy="586"/>
            </a:xfrm>
            <a:custGeom>
              <a:avLst/>
              <a:gdLst/>
              <a:ahLst/>
              <a:cxnLst>
                <a:cxn ang="0">
                  <a:pos x="0" y="340"/>
                </a:cxn>
                <a:cxn ang="0">
                  <a:pos x="500" y="0"/>
                </a:cxn>
                <a:cxn ang="0">
                  <a:pos x="998" y="116"/>
                </a:cxn>
                <a:cxn ang="0">
                  <a:pos x="540" y="586"/>
                </a:cxn>
                <a:cxn ang="0">
                  <a:pos x="0" y="340"/>
                </a:cxn>
              </a:cxnLst>
              <a:rect l="0" t="0" r="r" b="b"/>
              <a:pathLst>
                <a:path w="998" h="586">
                  <a:moveTo>
                    <a:pt x="0" y="340"/>
                  </a:moveTo>
                  <a:lnTo>
                    <a:pt x="500" y="0"/>
                  </a:lnTo>
                  <a:lnTo>
                    <a:pt x="998" y="116"/>
                  </a:lnTo>
                  <a:lnTo>
                    <a:pt x="540" y="586"/>
                  </a:lnTo>
                  <a:lnTo>
                    <a:pt x="0" y="340"/>
                  </a:lnTo>
                  <a:close/>
                </a:path>
              </a:pathLst>
            </a:custGeom>
            <a:gradFill rotWithShape="1">
              <a:gsLst>
                <a:gs pos="0">
                  <a:schemeClr val="accent1">
                    <a:gamma/>
                    <a:shade val="75686"/>
                    <a:invGamma/>
                  </a:schemeClr>
                </a:gs>
                <a:gs pos="100000">
                  <a:schemeClr val="accent1"/>
                </a:gs>
              </a:gsLst>
              <a:lin ang="540000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10" name="Text Box 11"/>
          <p:cNvSpPr txBox="1">
            <a:spLocks noChangeArrowheads="1"/>
          </p:cNvSpPr>
          <p:nvPr/>
        </p:nvSpPr>
        <p:spPr bwMode="gray">
          <a:xfrm>
            <a:off x="3995726" y="3582981"/>
            <a:ext cx="1401763" cy="57943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35921" dir="2700000" algn="ctr" rotWithShape="0">
              <a:srgbClr val="292929"/>
            </a:outerShdw>
          </a:effectLst>
        </p:spPr>
        <p:txBody>
          <a:bodyPr wrap="none">
            <a:spAutoFit/>
          </a:bodyPr>
          <a:lstStyle/>
          <a:p>
            <a:pPr algn="ctr"/>
            <a:r>
              <a:rPr lang="en-US" sz="3200" b="1">
                <a:solidFill>
                  <a:schemeClr val="bg1"/>
                </a:solidFill>
              </a:rPr>
              <a:t>Vision</a:t>
            </a:r>
          </a:p>
        </p:txBody>
      </p:sp>
      <p:grpSp>
        <p:nvGrpSpPr>
          <p:cNvPr id="11" name="Group 12"/>
          <p:cNvGrpSpPr>
            <a:grpSpLocks/>
          </p:cNvGrpSpPr>
          <p:nvPr/>
        </p:nvGrpSpPr>
        <p:grpSpPr bwMode="auto">
          <a:xfrm rot="4976862" flipH="1">
            <a:off x="5741976" y="2336793"/>
            <a:ext cx="323850" cy="311150"/>
            <a:chOff x="1944" y="1111"/>
            <a:chExt cx="204" cy="196"/>
          </a:xfrm>
        </p:grpSpPr>
        <p:pic>
          <p:nvPicPr>
            <p:cNvPr id="12" name="Picture 13" descr="circuler_1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gray">
            <a:xfrm flipH="1">
              <a:off x="1961" y="1124"/>
              <a:ext cx="174" cy="172"/>
            </a:xfrm>
            <a:prstGeom prst="rect">
              <a:avLst/>
            </a:prstGeom>
            <a:noFill/>
          </p:spPr>
        </p:pic>
        <p:sp>
          <p:nvSpPr>
            <p:cNvPr id="13" name="Oval 14"/>
            <p:cNvSpPr>
              <a:spLocks noChangeArrowheads="1"/>
            </p:cNvSpPr>
            <p:nvPr/>
          </p:nvSpPr>
          <p:spPr bwMode="gray">
            <a:xfrm flipH="1">
              <a:off x="1962" y="1124"/>
              <a:ext cx="173" cy="172"/>
            </a:xfrm>
            <a:prstGeom prst="ellipse">
              <a:avLst/>
            </a:prstGeom>
            <a:gradFill rotWithShape="1">
              <a:gsLst>
                <a:gs pos="0">
                  <a:srgbClr val="FFFF00">
                    <a:gamma/>
                    <a:shade val="46275"/>
                    <a:invGamma/>
                  </a:srgbClr>
                </a:gs>
                <a:gs pos="50000">
                  <a:srgbClr val="FFFF00">
                    <a:alpha val="50000"/>
                  </a:srgbClr>
                </a:gs>
                <a:gs pos="100000">
                  <a:srgbClr val="FFFF00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grpSp>
          <p:nvGrpSpPr>
            <p:cNvPr id="14" name="Group 15"/>
            <p:cNvGrpSpPr>
              <a:grpSpLocks/>
            </p:cNvGrpSpPr>
            <p:nvPr/>
          </p:nvGrpSpPr>
          <p:grpSpPr bwMode="auto">
            <a:xfrm rot="1297425" flipV="1">
              <a:off x="1969" y="1253"/>
              <a:ext cx="150" cy="36"/>
              <a:chOff x="2528" y="1060"/>
              <a:chExt cx="894" cy="236"/>
            </a:xfrm>
          </p:grpSpPr>
          <p:grpSp>
            <p:nvGrpSpPr>
              <p:cNvPr id="17" name="Group 16"/>
              <p:cNvGrpSpPr>
                <a:grpSpLocks/>
              </p:cNvGrpSpPr>
              <p:nvPr/>
            </p:nvGrpSpPr>
            <p:grpSpPr bwMode="auto">
              <a:xfrm>
                <a:off x="2528" y="1060"/>
                <a:ext cx="742" cy="186"/>
                <a:chOff x="1565" y="2568"/>
                <a:chExt cx="1118" cy="279"/>
              </a:xfrm>
            </p:grpSpPr>
            <p:sp>
              <p:nvSpPr>
                <p:cNvPr id="23" name="AutoShape 17"/>
                <p:cNvSpPr>
                  <a:spLocks noChangeArrowheads="1"/>
                </p:cNvSpPr>
                <p:nvPr/>
              </p:nvSpPr>
              <p:spPr bwMode="gray">
                <a:xfrm rot="5263130">
                  <a:off x="1859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4" name="AutoShape 18"/>
                <p:cNvSpPr>
                  <a:spLocks noChangeArrowheads="1"/>
                </p:cNvSpPr>
                <p:nvPr/>
              </p:nvSpPr>
              <p:spPr bwMode="gray">
                <a:xfrm rot="6078281">
                  <a:off x="1995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5" name="AutoShape 19"/>
                <p:cNvSpPr>
                  <a:spLocks noChangeArrowheads="1"/>
                </p:cNvSpPr>
                <p:nvPr/>
              </p:nvSpPr>
              <p:spPr bwMode="gray">
                <a:xfrm rot="6373927">
                  <a:off x="2071" y="229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6" name="AutoShape 20"/>
                <p:cNvSpPr>
                  <a:spLocks noChangeArrowheads="1"/>
                </p:cNvSpPr>
                <p:nvPr/>
              </p:nvSpPr>
              <p:spPr bwMode="gray">
                <a:xfrm rot="6906312">
                  <a:off x="2161" y="232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grpSp>
            <p:nvGrpSpPr>
              <p:cNvPr id="18" name="Group 21"/>
              <p:cNvGrpSpPr>
                <a:grpSpLocks/>
              </p:cNvGrpSpPr>
              <p:nvPr/>
            </p:nvGrpSpPr>
            <p:grpSpPr bwMode="auto">
              <a:xfrm rot="1353540">
                <a:off x="2680" y="1110"/>
                <a:ext cx="742" cy="186"/>
                <a:chOff x="1565" y="2568"/>
                <a:chExt cx="1118" cy="279"/>
              </a:xfrm>
            </p:grpSpPr>
            <p:sp>
              <p:nvSpPr>
                <p:cNvPr id="19" name="AutoShape 22"/>
                <p:cNvSpPr>
                  <a:spLocks noChangeArrowheads="1"/>
                </p:cNvSpPr>
                <p:nvPr/>
              </p:nvSpPr>
              <p:spPr bwMode="gray">
                <a:xfrm rot="5263130">
                  <a:off x="1859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0" name="AutoShape 23"/>
                <p:cNvSpPr>
                  <a:spLocks noChangeArrowheads="1"/>
                </p:cNvSpPr>
                <p:nvPr/>
              </p:nvSpPr>
              <p:spPr bwMode="gray">
                <a:xfrm rot="6078281">
                  <a:off x="1995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1" name="AutoShape 24"/>
                <p:cNvSpPr>
                  <a:spLocks noChangeArrowheads="1"/>
                </p:cNvSpPr>
                <p:nvPr/>
              </p:nvSpPr>
              <p:spPr bwMode="gray">
                <a:xfrm rot="6373927">
                  <a:off x="2071" y="229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2" name="AutoShape 25"/>
                <p:cNvSpPr>
                  <a:spLocks noChangeArrowheads="1"/>
                </p:cNvSpPr>
                <p:nvPr/>
              </p:nvSpPr>
              <p:spPr bwMode="gray">
                <a:xfrm rot="6906312">
                  <a:off x="2161" y="232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</p:grpSp>
        <p:sp>
          <p:nvSpPr>
            <p:cNvPr id="15" name="Arc 26"/>
            <p:cNvSpPr>
              <a:spLocks/>
            </p:cNvSpPr>
            <p:nvPr/>
          </p:nvSpPr>
          <p:spPr bwMode="gray">
            <a:xfrm rot="25447716">
              <a:off x="1948" y="1107"/>
              <a:ext cx="196" cy="204"/>
            </a:xfrm>
            <a:custGeom>
              <a:avLst/>
              <a:gdLst>
                <a:gd name="G0" fmla="+- 21600 0 0"/>
                <a:gd name="G1" fmla="+- 21600 0 0"/>
                <a:gd name="G2" fmla="+- 21600 0 0"/>
                <a:gd name="T0" fmla="*/ 3603 w 43200"/>
                <a:gd name="T1" fmla="*/ 33545 h 43155"/>
                <a:gd name="T2" fmla="*/ 22996 w 43200"/>
                <a:gd name="T3" fmla="*/ 43155 h 43155"/>
                <a:gd name="T4" fmla="*/ 21600 w 43200"/>
                <a:gd name="T5" fmla="*/ 21600 h 43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200" h="43155" fill="none" extrusionOk="0">
                  <a:moveTo>
                    <a:pt x="3603" y="33544"/>
                  </a:moveTo>
                  <a:cubicBezTo>
                    <a:pt x="1253" y="30004"/>
                    <a:pt x="0" y="25849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3529" y="0"/>
                    <a:pt x="43200" y="9670"/>
                    <a:pt x="43200" y="21600"/>
                  </a:cubicBezTo>
                  <a:cubicBezTo>
                    <a:pt x="43200" y="32987"/>
                    <a:pt x="34359" y="42418"/>
                    <a:pt x="22995" y="43154"/>
                  </a:cubicBezTo>
                </a:path>
                <a:path w="43200" h="43155" stroke="0" extrusionOk="0">
                  <a:moveTo>
                    <a:pt x="3603" y="33544"/>
                  </a:moveTo>
                  <a:cubicBezTo>
                    <a:pt x="1253" y="30004"/>
                    <a:pt x="0" y="25849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3529" y="0"/>
                    <a:pt x="43200" y="9670"/>
                    <a:pt x="43200" y="21600"/>
                  </a:cubicBezTo>
                  <a:cubicBezTo>
                    <a:pt x="43200" y="32987"/>
                    <a:pt x="34359" y="42418"/>
                    <a:pt x="22995" y="43154"/>
                  </a:cubicBezTo>
                  <a:lnTo>
                    <a:pt x="21600" y="21600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prstDash val="sysDot"/>
              <a:round/>
              <a:headEnd/>
              <a:tailEnd type="triangle" w="sm" len="sm"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pic>
          <p:nvPicPr>
            <p:cNvPr id="16" name="Picture 27" descr="light_shadow1"/>
            <p:cNvPicPr>
              <a:picLocks noChangeAspect="1" noChangeArrowheads="1"/>
            </p:cNvPicPr>
            <p:nvPr/>
          </p:nvPicPr>
          <p:blipFill>
            <a:blip r:embed="rId3" cstate="print"/>
            <a:srcRect t="23740"/>
            <a:stretch>
              <a:fillRect/>
            </a:stretch>
          </p:blipFill>
          <p:spPr bwMode="gray">
            <a:xfrm rot="2569845" flipH="1">
              <a:off x="2015" y="1139"/>
              <a:ext cx="129" cy="84"/>
            </a:xfrm>
            <a:prstGeom prst="rect">
              <a:avLst/>
            </a:prstGeom>
            <a:noFill/>
          </p:spPr>
        </p:pic>
      </p:grpSp>
      <p:grpSp>
        <p:nvGrpSpPr>
          <p:cNvPr id="27" name="Group 28"/>
          <p:cNvGrpSpPr>
            <a:grpSpLocks/>
          </p:cNvGrpSpPr>
          <p:nvPr/>
        </p:nvGrpSpPr>
        <p:grpSpPr bwMode="auto">
          <a:xfrm rot="4976862" flipH="1">
            <a:off x="2773351" y="2840031"/>
            <a:ext cx="323850" cy="311150"/>
            <a:chOff x="1944" y="1111"/>
            <a:chExt cx="204" cy="196"/>
          </a:xfrm>
        </p:grpSpPr>
        <p:pic>
          <p:nvPicPr>
            <p:cNvPr id="28" name="Picture 29" descr="circuler_1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gray">
            <a:xfrm flipH="1">
              <a:off x="1961" y="1124"/>
              <a:ext cx="174" cy="172"/>
            </a:xfrm>
            <a:prstGeom prst="rect">
              <a:avLst/>
            </a:prstGeom>
            <a:noFill/>
          </p:spPr>
        </p:pic>
        <p:sp>
          <p:nvSpPr>
            <p:cNvPr id="29" name="Oval 30"/>
            <p:cNvSpPr>
              <a:spLocks noChangeArrowheads="1"/>
            </p:cNvSpPr>
            <p:nvPr/>
          </p:nvSpPr>
          <p:spPr bwMode="gray">
            <a:xfrm flipH="1">
              <a:off x="1962" y="1124"/>
              <a:ext cx="173" cy="172"/>
            </a:xfrm>
            <a:prstGeom prst="ellipse">
              <a:avLst/>
            </a:prstGeom>
            <a:gradFill rotWithShape="1">
              <a:gsLst>
                <a:gs pos="0">
                  <a:srgbClr val="FFFF00">
                    <a:gamma/>
                    <a:shade val="46275"/>
                    <a:invGamma/>
                  </a:srgbClr>
                </a:gs>
                <a:gs pos="50000">
                  <a:srgbClr val="FFFF00">
                    <a:alpha val="50000"/>
                  </a:srgbClr>
                </a:gs>
                <a:gs pos="100000">
                  <a:srgbClr val="FFFF00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grpSp>
          <p:nvGrpSpPr>
            <p:cNvPr id="30" name="Group 31"/>
            <p:cNvGrpSpPr>
              <a:grpSpLocks/>
            </p:cNvGrpSpPr>
            <p:nvPr/>
          </p:nvGrpSpPr>
          <p:grpSpPr bwMode="auto">
            <a:xfrm rot="1297425" flipV="1">
              <a:off x="1969" y="1253"/>
              <a:ext cx="150" cy="36"/>
              <a:chOff x="2528" y="1060"/>
              <a:chExt cx="894" cy="236"/>
            </a:xfrm>
          </p:grpSpPr>
          <p:grpSp>
            <p:nvGrpSpPr>
              <p:cNvPr id="33" name="Group 32"/>
              <p:cNvGrpSpPr>
                <a:grpSpLocks/>
              </p:cNvGrpSpPr>
              <p:nvPr/>
            </p:nvGrpSpPr>
            <p:grpSpPr bwMode="auto">
              <a:xfrm>
                <a:off x="2528" y="1060"/>
                <a:ext cx="742" cy="186"/>
                <a:chOff x="1565" y="2568"/>
                <a:chExt cx="1118" cy="279"/>
              </a:xfrm>
            </p:grpSpPr>
            <p:sp>
              <p:nvSpPr>
                <p:cNvPr id="39" name="AutoShape 33"/>
                <p:cNvSpPr>
                  <a:spLocks noChangeArrowheads="1"/>
                </p:cNvSpPr>
                <p:nvPr/>
              </p:nvSpPr>
              <p:spPr bwMode="gray">
                <a:xfrm rot="5263130">
                  <a:off x="1859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40" name="AutoShape 34"/>
                <p:cNvSpPr>
                  <a:spLocks noChangeArrowheads="1"/>
                </p:cNvSpPr>
                <p:nvPr/>
              </p:nvSpPr>
              <p:spPr bwMode="gray">
                <a:xfrm rot="6078281">
                  <a:off x="1995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41" name="AutoShape 35"/>
                <p:cNvSpPr>
                  <a:spLocks noChangeArrowheads="1"/>
                </p:cNvSpPr>
                <p:nvPr/>
              </p:nvSpPr>
              <p:spPr bwMode="gray">
                <a:xfrm rot="6373927">
                  <a:off x="2071" y="229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42" name="AutoShape 36"/>
                <p:cNvSpPr>
                  <a:spLocks noChangeArrowheads="1"/>
                </p:cNvSpPr>
                <p:nvPr/>
              </p:nvSpPr>
              <p:spPr bwMode="gray">
                <a:xfrm rot="6906312">
                  <a:off x="2161" y="232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grpSp>
            <p:nvGrpSpPr>
              <p:cNvPr id="34" name="Group 37"/>
              <p:cNvGrpSpPr>
                <a:grpSpLocks/>
              </p:cNvGrpSpPr>
              <p:nvPr/>
            </p:nvGrpSpPr>
            <p:grpSpPr bwMode="auto">
              <a:xfrm rot="1353540">
                <a:off x="2680" y="1110"/>
                <a:ext cx="742" cy="186"/>
                <a:chOff x="1565" y="2568"/>
                <a:chExt cx="1118" cy="279"/>
              </a:xfrm>
            </p:grpSpPr>
            <p:sp>
              <p:nvSpPr>
                <p:cNvPr id="35" name="AutoShape 38"/>
                <p:cNvSpPr>
                  <a:spLocks noChangeArrowheads="1"/>
                </p:cNvSpPr>
                <p:nvPr/>
              </p:nvSpPr>
              <p:spPr bwMode="gray">
                <a:xfrm rot="5263130">
                  <a:off x="1859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36" name="AutoShape 39"/>
                <p:cNvSpPr>
                  <a:spLocks noChangeArrowheads="1"/>
                </p:cNvSpPr>
                <p:nvPr/>
              </p:nvSpPr>
              <p:spPr bwMode="gray">
                <a:xfrm rot="6078281">
                  <a:off x="1995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37" name="AutoShape 40"/>
                <p:cNvSpPr>
                  <a:spLocks noChangeArrowheads="1"/>
                </p:cNvSpPr>
                <p:nvPr/>
              </p:nvSpPr>
              <p:spPr bwMode="gray">
                <a:xfrm rot="6373927">
                  <a:off x="2071" y="229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38" name="AutoShape 41"/>
                <p:cNvSpPr>
                  <a:spLocks noChangeArrowheads="1"/>
                </p:cNvSpPr>
                <p:nvPr/>
              </p:nvSpPr>
              <p:spPr bwMode="gray">
                <a:xfrm rot="6906312">
                  <a:off x="2161" y="232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</p:grpSp>
        <p:sp>
          <p:nvSpPr>
            <p:cNvPr id="31" name="Arc 42"/>
            <p:cNvSpPr>
              <a:spLocks/>
            </p:cNvSpPr>
            <p:nvPr/>
          </p:nvSpPr>
          <p:spPr bwMode="gray">
            <a:xfrm rot="25447716">
              <a:off x="1948" y="1107"/>
              <a:ext cx="196" cy="204"/>
            </a:xfrm>
            <a:custGeom>
              <a:avLst/>
              <a:gdLst>
                <a:gd name="G0" fmla="+- 21600 0 0"/>
                <a:gd name="G1" fmla="+- 21600 0 0"/>
                <a:gd name="G2" fmla="+- 21600 0 0"/>
                <a:gd name="T0" fmla="*/ 3603 w 43200"/>
                <a:gd name="T1" fmla="*/ 33545 h 43155"/>
                <a:gd name="T2" fmla="*/ 22996 w 43200"/>
                <a:gd name="T3" fmla="*/ 43155 h 43155"/>
                <a:gd name="T4" fmla="*/ 21600 w 43200"/>
                <a:gd name="T5" fmla="*/ 21600 h 43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200" h="43155" fill="none" extrusionOk="0">
                  <a:moveTo>
                    <a:pt x="3603" y="33544"/>
                  </a:moveTo>
                  <a:cubicBezTo>
                    <a:pt x="1253" y="30004"/>
                    <a:pt x="0" y="25849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3529" y="0"/>
                    <a:pt x="43200" y="9670"/>
                    <a:pt x="43200" y="21600"/>
                  </a:cubicBezTo>
                  <a:cubicBezTo>
                    <a:pt x="43200" y="32987"/>
                    <a:pt x="34359" y="42418"/>
                    <a:pt x="22995" y="43154"/>
                  </a:cubicBezTo>
                </a:path>
                <a:path w="43200" h="43155" stroke="0" extrusionOk="0">
                  <a:moveTo>
                    <a:pt x="3603" y="33544"/>
                  </a:moveTo>
                  <a:cubicBezTo>
                    <a:pt x="1253" y="30004"/>
                    <a:pt x="0" y="25849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3529" y="0"/>
                    <a:pt x="43200" y="9670"/>
                    <a:pt x="43200" y="21600"/>
                  </a:cubicBezTo>
                  <a:cubicBezTo>
                    <a:pt x="43200" y="32987"/>
                    <a:pt x="34359" y="42418"/>
                    <a:pt x="22995" y="43154"/>
                  </a:cubicBezTo>
                  <a:lnTo>
                    <a:pt x="21600" y="21600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prstDash val="sysDot"/>
              <a:round/>
              <a:headEnd/>
              <a:tailEnd type="triangle" w="sm" len="sm"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pic>
          <p:nvPicPr>
            <p:cNvPr id="32" name="Picture 43" descr="light_shadow1"/>
            <p:cNvPicPr>
              <a:picLocks noChangeAspect="1" noChangeArrowheads="1"/>
            </p:cNvPicPr>
            <p:nvPr/>
          </p:nvPicPr>
          <p:blipFill>
            <a:blip r:embed="rId3" cstate="print"/>
            <a:srcRect t="23740"/>
            <a:stretch>
              <a:fillRect/>
            </a:stretch>
          </p:blipFill>
          <p:spPr bwMode="gray">
            <a:xfrm rot="2569845" flipH="1">
              <a:off x="2015" y="1139"/>
              <a:ext cx="129" cy="84"/>
            </a:xfrm>
            <a:prstGeom prst="rect">
              <a:avLst/>
            </a:prstGeom>
            <a:noFill/>
          </p:spPr>
        </p:pic>
      </p:grpSp>
      <p:grpSp>
        <p:nvGrpSpPr>
          <p:cNvPr id="43" name="Group 44"/>
          <p:cNvGrpSpPr>
            <a:grpSpLocks/>
          </p:cNvGrpSpPr>
          <p:nvPr/>
        </p:nvGrpSpPr>
        <p:grpSpPr bwMode="auto">
          <a:xfrm rot="4976862" flipH="1">
            <a:off x="4746614" y="5286368"/>
            <a:ext cx="323850" cy="311150"/>
            <a:chOff x="1944" y="1111"/>
            <a:chExt cx="204" cy="196"/>
          </a:xfrm>
        </p:grpSpPr>
        <p:pic>
          <p:nvPicPr>
            <p:cNvPr id="44" name="Picture 45" descr="circuler_1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gray">
            <a:xfrm flipH="1">
              <a:off x="1961" y="1124"/>
              <a:ext cx="174" cy="172"/>
            </a:xfrm>
            <a:prstGeom prst="rect">
              <a:avLst/>
            </a:prstGeom>
            <a:noFill/>
          </p:spPr>
        </p:pic>
        <p:sp>
          <p:nvSpPr>
            <p:cNvPr id="45" name="Oval 46"/>
            <p:cNvSpPr>
              <a:spLocks noChangeArrowheads="1"/>
            </p:cNvSpPr>
            <p:nvPr/>
          </p:nvSpPr>
          <p:spPr bwMode="gray">
            <a:xfrm flipH="1">
              <a:off x="1962" y="1124"/>
              <a:ext cx="173" cy="172"/>
            </a:xfrm>
            <a:prstGeom prst="ellipse">
              <a:avLst/>
            </a:prstGeom>
            <a:gradFill rotWithShape="1">
              <a:gsLst>
                <a:gs pos="0">
                  <a:srgbClr val="FFFF00">
                    <a:gamma/>
                    <a:shade val="46275"/>
                    <a:invGamma/>
                  </a:srgbClr>
                </a:gs>
                <a:gs pos="50000">
                  <a:srgbClr val="FFFF00">
                    <a:alpha val="50000"/>
                  </a:srgbClr>
                </a:gs>
                <a:gs pos="100000">
                  <a:srgbClr val="FFFF00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grpSp>
          <p:nvGrpSpPr>
            <p:cNvPr id="46" name="Group 47"/>
            <p:cNvGrpSpPr>
              <a:grpSpLocks/>
            </p:cNvGrpSpPr>
            <p:nvPr/>
          </p:nvGrpSpPr>
          <p:grpSpPr bwMode="auto">
            <a:xfrm rot="1297425" flipV="1">
              <a:off x="1969" y="1253"/>
              <a:ext cx="150" cy="36"/>
              <a:chOff x="2528" y="1060"/>
              <a:chExt cx="894" cy="236"/>
            </a:xfrm>
          </p:grpSpPr>
          <p:grpSp>
            <p:nvGrpSpPr>
              <p:cNvPr id="49" name="Group 48"/>
              <p:cNvGrpSpPr>
                <a:grpSpLocks/>
              </p:cNvGrpSpPr>
              <p:nvPr/>
            </p:nvGrpSpPr>
            <p:grpSpPr bwMode="auto">
              <a:xfrm>
                <a:off x="2528" y="1060"/>
                <a:ext cx="742" cy="186"/>
                <a:chOff x="1565" y="2568"/>
                <a:chExt cx="1118" cy="279"/>
              </a:xfrm>
            </p:grpSpPr>
            <p:sp>
              <p:nvSpPr>
                <p:cNvPr id="55" name="AutoShape 49"/>
                <p:cNvSpPr>
                  <a:spLocks noChangeArrowheads="1"/>
                </p:cNvSpPr>
                <p:nvPr/>
              </p:nvSpPr>
              <p:spPr bwMode="gray">
                <a:xfrm rot="5263130">
                  <a:off x="1859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56" name="AutoShape 50"/>
                <p:cNvSpPr>
                  <a:spLocks noChangeArrowheads="1"/>
                </p:cNvSpPr>
                <p:nvPr/>
              </p:nvSpPr>
              <p:spPr bwMode="gray">
                <a:xfrm rot="6078281">
                  <a:off x="1995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57" name="AutoShape 51"/>
                <p:cNvSpPr>
                  <a:spLocks noChangeArrowheads="1"/>
                </p:cNvSpPr>
                <p:nvPr/>
              </p:nvSpPr>
              <p:spPr bwMode="gray">
                <a:xfrm rot="6373927">
                  <a:off x="2071" y="229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58" name="AutoShape 52"/>
                <p:cNvSpPr>
                  <a:spLocks noChangeArrowheads="1"/>
                </p:cNvSpPr>
                <p:nvPr/>
              </p:nvSpPr>
              <p:spPr bwMode="gray">
                <a:xfrm rot="6906312">
                  <a:off x="2161" y="232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grpSp>
            <p:nvGrpSpPr>
              <p:cNvPr id="50" name="Group 53"/>
              <p:cNvGrpSpPr>
                <a:grpSpLocks/>
              </p:cNvGrpSpPr>
              <p:nvPr/>
            </p:nvGrpSpPr>
            <p:grpSpPr bwMode="auto">
              <a:xfrm rot="1353540">
                <a:off x="2680" y="1110"/>
                <a:ext cx="742" cy="186"/>
                <a:chOff x="1565" y="2568"/>
                <a:chExt cx="1118" cy="279"/>
              </a:xfrm>
            </p:grpSpPr>
            <p:sp>
              <p:nvSpPr>
                <p:cNvPr id="51" name="AutoShape 54"/>
                <p:cNvSpPr>
                  <a:spLocks noChangeArrowheads="1"/>
                </p:cNvSpPr>
                <p:nvPr/>
              </p:nvSpPr>
              <p:spPr bwMode="gray">
                <a:xfrm rot="5263130">
                  <a:off x="1859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52" name="AutoShape 55"/>
                <p:cNvSpPr>
                  <a:spLocks noChangeArrowheads="1"/>
                </p:cNvSpPr>
                <p:nvPr/>
              </p:nvSpPr>
              <p:spPr bwMode="gray">
                <a:xfrm rot="6078281">
                  <a:off x="1995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53" name="AutoShape 56"/>
                <p:cNvSpPr>
                  <a:spLocks noChangeArrowheads="1"/>
                </p:cNvSpPr>
                <p:nvPr/>
              </p:nvSpPr>
              <p:spPr bwMode="gray">
                <a:xfrm rot="6373927">
                  <a:off x="2071" y="229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54" name="AutoShape 57"/>
                <p:cNvSpPr>
                  <a:spLocks noChangeArrowheads="1"/>
                </p:cNvSpPr>
                <p:nvPr/>
              </p:nvSpPr>
              <p:spPr bwMode="gray">
                <a:xfrm rot="6906312">
                  <a:off x="2161" y="232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</p:grpSp>
        <p:sp>
          <p:nvSpPr>
            <p:cNvPr id="47" name="Arc 58"/>
            <p:cNvSpPr>
              <a:spLocks/>
            </p:cNvSpPr>
            <p:nvPr/>
          </p:nvSpPr>
          <p:spPr bwMode="gray">
            <a:xfrm rot="25447716">
              <a:off x="1948" y="1107"/>
              <a:ext cx="196" cy="204"/>
            </a:xfrm>
            <a:custGeom>
              <a:avLst/>
              <a:gdLst>
                <a:gd name="G0" fmla="+- 21600 0 0"/>
                <a:gd name="G1" fmla="+- 21600 0 0"/>
                <a:gd name="G2" fmla="+- 21600 0 0"/>
                <a:gd name="T0" fmla="*/ 3603 w 43200"/>
                <a:gd name="T1" fmla="*/ 33545 h 43155"/>
                <a:gd name="T2" fmla="*/ 22996 w 43200"/>
                <a:gd name="T3" fmla="*/ 43155 h 43155"/>
                <a:gd name="T4" fmla="*/ 21600 w 43200"/>
                <a:gd name="T5" fmla="*/ 21600 h 43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200" h="43155" fill="none" extrusionOk="0">
                  <a:moveTo>
                    <a:pt x="3603" y="33544"/>
                  </a:moveTo>
                  <a:cubicBezTo>
                    <a:pt x="1253" y="30004"/>
                    <a:pt x="0" y="25849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3529" y="0"/>
                    <a:pt x="43200" y="9670"/>
                    <a:pt x="43200" y="21600"/>
                  </a:cubicBezTo>
                  <a:cubicBezTo>
                    <a:pt x="43200" y="32987"/>
                    <a:pt x="34359" y="42418"/>
                    <a:pt x="22995" y="43154"/>
                  </a:cubicBezTo>
                </a:path>
                <a:path w="43200" h="43155" stroke="0" extrusionOk="0">
                  <a:moveTo>
                    <a:pt x="3603" y="33544"/>
                  </a:moveTo>
                  <a:cubicBezTo>
                    <a:pt x="1253" y="30004"/>
                    <a:pt x="0" y="25849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3529" y="0"/>
                    <a:pt x="43200" y="9670"/>
                    <a:pt x="43200" y="21600"/>
                  </a:cubicBezTo>
                  <a:cubicBezTo>
                    <a:pt x="43200" y="32987"/>
                    <a:pt x="34359" y="42418"/>
                    <a:pt x="22995" y="43154"/>
                  </a:cubicBezTo>
                  <a:lnTo>
                    <a:pt x="21600" y="21600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prstDash val="sysDot"/>
              <a:round/>
              <a:headEnd/>
              <a:tailEnd type="triangle" w="sm" len="sm"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pic>
          <p:nvPicPr>
            <p:cNvPr id="48" name="Picture 59" descr="light_shadow1"/>
            <p:cNvPicPr>
              <a:picLocks noChangeAspect="1" noChangeArrowheads="1"/>
            </p:cNvPicPr>
            <p:nvPr/>
          </p:nvPicPr>
          <p:blipFill>
            <a:blip r:embed="rId3" cstate="print"/>
            <a:srcRect t="23740"/>
            <a:stretch>
              <a:fillRect/>
            </a:stretch>
          </p:blipFill>
          <p:spPr bwMode="gray">
            <a:xfrm rot="2569845" flipH="1">
              <a:off x="2015" y="1139"/>
              <a:ext cx="129" cy="84"/>
            </a:xfrm>
            <a:prstGeom prst="rect">
              <a:avLst/>
            </a:prstGeom>
            <a:noFill/>
          </p:spPr>
        </p:pic>
      </p:grpSp>
      <p:sp>
        <p:nvSpPr>
          <p:cNvPr id="59" name="Text Box 60"/>
          <p:cNvSpPr txBox="1">
            <a:spLocks noChangeArrowheads="1"/>
          </p:cNvSpPr>
          <p:nvPr/>
        </p:nvSpPr>
        <p:spPr bwMode="gray">
          <a:xfrm>
            <a:off x="3582976" y="3162293"/>
            <a:ext cx="819150" cy="3968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sz="2000">
                <a:solidFill>
                  <a:schemeClr val="bg2"/>
                </a:solidFill>
              </a:rPr>
              <a:t>Text1</a:t>
            </a:r>
          </a:p>
        </p:txBody>
      </p:sp>
      <p:sp>
        <p:nvSpPr>
          <p:cNvPr id="60" name="Text Box 61"/>
          <p:cNvSpPr txBox="1">
            <a:spLocks noChangeArrowheads="1"/>
          </p:cNvSpPr>
          <p:nvPr/>
        </p:nvSpPr>
        <p:spPr bwMode="gray">
          <a:xfrm>
            <a:off x="5010139" y="3162293"/>
            <a:ext cx="819150" cy="3968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sz="2000">
                <a:solidFill>
                  <a:schemeClr val="bg2"/>
                </a:solidFill>
              </a:rPr>
              <a:t>Text2</a:t>
            </a:r>
          </a:p>
        </p:txBody>
      </p:sp>
      <p:sp>
        <p:nvSpPr>
          <p:cNvPr id="61" name="Text Box 62"/>
          <p:cNvSpPr txBox="1">
            <a:spLocks noChangeArrowheads="1"/>
          </p:cNvSpPr>
          <p:nvPr/>
        </p:nvSpPr>
        <p:spPr bwMode="gray">
          <a:xfrm>
            <a:off x="4519601" y="4460868"/>
            <a:ext cx="819150" cy="3968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sz="2000">
                <a:solidFill>
                  <a:schemeClr val="bg2"/>
                </a:solidFill>
              </a:rPr>
              <a:t>Text3</a:t>
            </a:r>
          </a:p>
        </p:txBody>
      </p:sp>
      <p:sp>
        <p:nvSpPr>
          <p:cNvPr id="62" name="AutoShape 64"/>
          <p:cNvSpPr>
            <a:spLocks/>
          </p:cNvSpPr>
          <p:nvPr/>
        </p:nvSpPr>
        <p:spPr bwMode="auto">
          <a:xfrm>
            <a:off x="6119801" y="5127618"/>
            <a:ext cx="1509713" cy="366713"/>
          </a:xfrm>
          <a:prstGeom prst="accentCallout2">
            <a:avLst>
              <a:gd name="adj1" fmla="val 31167"/>
              <a:gd name="adj2" fmla="val -5046"/>
              <a:gd name="adj3" fmla="val 31167"/>
              <a:gd name="adj4" fmla="val -38907"/>
              <a:gd name="adj5" fmla="val 99565"/>
              <a:gd name="adj6" fmla="val -73185"/>
            </a:avLst>
          </a:prstGeom>
          <a:noFill/>
          <a:ln w="9525">
            <a:solidFill>
              <a:schemeClr val="tx1"/>
            </a:solidFill>
            <a:miter lim="800000"/>
            <a:headEnd/>
            <a:tailEnd type="diamond" w="med" len="med"/>
          </a:ln>
          <a:effectLst/>
        </p:spPr>
        <p:txBody>
          <a:bodyPr anchor="ctr"/>
          <a:lstStyle/>
          <a:p>
            <a:pPr eaLnBrk="0" hangingPunct="0"/>
            <a:r>
              <a:rPr lang="en-US" sz="1600">
                <a:solidFill>
                  <a:srgbClr val="000000"/>
                </a:solidFill>
              </a:rPr>
              <a:t>Your text in here</a:t>
            </a:r>
          </a:p>
        </p:txBody>
      </p:sp>
      <p:sp>
        <p:nvSpPr>
          <p:cNvPr id="63" name="AutoShape 65"/>
          <p:cNvSpPr>
            <a:spLocks/>
          </p:cNvSpPr>
          <p:nvPr/>
        </p:nvSpPr>
        <p:spPr bwMode="auto">
          <a:xfrm>
            <a:off x="550851" y="2613018"/>
            <a:ext cx="1509713" cy="366713"/>
          </a:xfrm>
          <a:prstGeom prst="accentCallout2">
            <a:avLst>
              <a:gd name="adj1" fmla="val 31167"/>
              <a:gd name="adj2" fmla="val 105046"/>
              <a:gd name="adj3" fmla="val 31167"/>
              <a:gd name="adj4" fmla="val 131333"/>
              <a:gd name="adj5" fmla="val 99565"/>
              <a:gd name="adj6" fmla="val 158046"/>
            </a:avLst>
          </a:prstGeom>
          <a:noFill/>
          <a:ln w="9525">
            <a:solidFill>
              <a:schemeClr val="tx1"/>
            </a:solidFill>
            <a:miter lim="800000"/>
            <a:headEnd/>
            <a:tailEnd type="diamond" w="med" len="med"/>
          </a:ln>
          <a:effectLst/>
        </p:spPr>
        <p:txBody>
          <a:bodyPr anchor="ctr"/>
          <a:lstStyle/>
          <a:p>
            <a:pPr algn="r" eaLnBrk="0" hangingPunct="0"/>
            <a:r>
              <a:rPr lang="en-US" sz="1600">
                <a:solidFill>
                  <a:srgbClr val="000000"/>
                </a:solidFill>
              </a:rPr>
              <a:t>Your text in here</a:t>
            </a:r>
          </a:p>
        </p:txBody>
      </p:sp>
      <p:sp>
        <p:nvSpPr>
          <p:cNvPr id="64" name="Rectangle 66"/>
          <p:cNvSpPr>
            <a:spLocks noChangeArrowheads="1"/>
          </p:cNvSpPr>
          <p:nvPr/>
        </p:nvSpPr>
        <p:spPr bwMode="gray">
          <a:xfrm>
            <a:off x="1252526" y="1277931"/>
            <a:ext cx="6934200" cy="6286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lnSpc>
                <a:spcPct val="110000"/>
              </a:lnSpc>
            </a:pPr>
            <a:r>
              <a:rPr lang="en-US" sz="1600">
                <a:solidFill>
                  <a:srgbClr val="000000"/>
                </a:solidFill>
              </a:rPr>
              <a:t>ThemeGallery</a:t>
            </a:r>
            <a:r>
              <a:rPr lang="en-US" sz="1600" b="1">
                <a:solidFill>
                  <a:srgbClr val="000000"/>
                </a:solidFill>
              </a:rPr>
              <a:t>  </a:t>
            </a:r>
            <a:r>
              <a:rPr lang="en-US" sz="1600">
                <a:solidFill>
                  <a:srgbClr val="000000"/>
                </a:solidFill>
              </a:rPr>
              <a:t>is a Design Digital Content &amp; Contents mall developed by Guild Design Inc.</a:t>
            </a:r>
          </a:p>
        </p:txBody>
      </p:sp>
    </p:spTree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3"/>
          <p:cNvSpPr>
            <a:spLocks noChangeArrowheads="1"/>
          </p:cNvSpPr>
          <p:nvPr/>
        </p:nvSpPr>
        <p:spPr bwMode="gray">
          <a:xfrm>
            <a:off x="5199036" y="2628897"/>
            <a:ext cx="2849563" cy="2752725"/>
          </a:xfrm>
          <a:prstGeom prst="roundRect">
            <a:avLst>
              <a:gd name="adj" fmla="val 8014"/>
            </a:avLst>
          </a:prstGeom>
          <a:solidFill>
            <a:srgbClr val="F8F8F8"/>
          </a:solidFill>
          <a:ln w="9525">
            <a:solidFill>
              <a:schemeClr val="accent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3" name="AutoShape 4"/>
          <p:cNvSpPr>
            <a:spLocks noChangeArrowheads="1"/>
          </p:cNvSpPr>
          <p:nvPr/>
        </p:nvSpPr>
        <p:spPr bwMode="gray">
          <a:xfrm>
            <a:off x="5262536" y="2693984"/>
            <a:ext cx="2703513" cy="2611438"/>
          </a:xfrm>
          <a:prstGeom prst="roundRect">
            <a:avLst>
              <a:gd name="adj" fmla="val 7912"/>
            </a:avLst>
          </a:prstGeom>
          <a:gradFill rotWithShape="1">
            <a:gsLst>
              <a:gs pos="0">
                <a:schemeClr val="accent1">
                  <a:gamma/>
                  <a:tint val="38039"/>
                  <a:invGamma/>
                </a:schemeClr>
              </a:gs>
              <a:gs pos="100000">
                <a:schemeClr val="accent1">
                  <a:alpha val="50000"/>
                </a:schemeClr>
              </a:gs>
            </a:gsLst>
            <a:lin ang="5400000" scaled="1"/>
          </a:gra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4" name="Group 5"/>
          <p:cNvGrpSpPr>
            <a:grpSpLocks/>
          </p:cNvGrpSpPr>
          <p:nvPr/>
        </p:nvGrpSpPr>
        <p:grpSpPr bwMode="auto">
          <a:xfrm>
            <a:off x="677836" y="2065334"/>
            <a:ext cx="2857500" cy="466725"/>
            <a:chOff x="752" y="1413"/>
            <a:chExt cx="1321" cy="294"/>
          </a:xfrm>
        </p:grpSpPr>
        <p:sp>
          <p:nvSpPr>
            <p:cNvPr id="5" name="AutoShape 6"/>
            <p:cNvSpPr>
              <a:spLocks noChangeArrowheads="1"/>
            </p:cNvSpPr>
            <p:nvPr/>
          </p:nvSpPr>
          <p:spPr bwMode="gray">
            <a:xfrm>
              <a:off x="752" y="1413"/>
              <a:ext cx="1321" cy="29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accent2">
                    <a:gamma/>
                    <a:shade val="79216"/>
                    <a:invGamma/>
                  </a:schemeClr>
                </a:gs>
                <a:gs pos="50000">
                  <a:schemeClr val="accent2"/>
                </a:gs>
                <a:gs pos="100000">
                  <a:schemeClr val="accent2">
                    <a:gamma/>
                    <a:shade val="79216"/>
                    <a:invGamma/>
                  </a:schemeClr>
                </a:gs>
              </a:gsLst>
              <a:lin ang="0" scaled="1"/>
            </a:gradFill>
            <a:ln w="12700">
              <a:noFill/>
              <a:round/>
              <a:headEnd/>
              <a:tailEnd/>
            </a:ln>
            <a:effectLst>
              <a:outerShdw dist="53882" dir="2700000" algn="ctr" rotWithShape="0">
                <a:srgbClr val="292929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6" name="AutoShape 7"/>
            <p:cNvSpPr>
              <a:spLocks noChangeArrowheads="1"/>
            </p:cNvSpPr>
            <p:nvPr/>
          </p:nvSpPr>
          <p:spPr bwMode="gray">
            <a:xfrm flipH="1">
              <a:off x="2007" y="1457"/>
              <a:ext cx="59" cy="204"/>
            </a:xfrm>
            <a:prstGeom prst="moon">
              <a:avLst>
                <a:gd name="adj" fmla="val 22032"/>
              </a:avLst>
            </a:prstGeom>
            <a:gradFill rotWithShape="1">
              <a:gsLst>
                <a:gs pos="0">
                  <a:srgbClr val="FFFFFF">
                    <a:gamma/>
                    <a:shade val="46275"/>
                    <a:invGamma/>
                    <a:alpha val="0"/>
                  </a:srgbClr>
                </a:gs>
                <a:gs pos="50000">
                  <a:srgbClr val="FFFFFF">
                    <a:alpha val="84000"/>
                  </a:srgbClr>
                </a:gs>
                <a:gs pos="100000">
                  <a:srgbClr val="FFFFFF">
                    <a:gamma/>
                    <a:shade val="46275"/>
                    <a:invGamma/>
                    <a:alpha val="0"/>
                  </a:srgbClr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7" name="AutoShape 8"/>
            <p:cNvSpPr>
              <a:spLocks noChangeArrowheads="1"/>
            </p:cNvSpPr>
            <p:nvPr/>
          </p:nvSpPr>
          <p:spPr bwMode="gray">
            <a:xfrm>
              <a:off x="766" y="1457"/>
              <a:ext cx="59" cy="204"/>
            </a:xfrm>
            <a:prstGeom prst="moon">
              <a:avLst>
                <a:gd name="adj" fmla="val 22032"/>
              </a:avLst>
            </a:prstGeom>
            <a:gradFill rotWithShape="1">
              <a:gsLst>
                <a:gs pos="0">
                  <a:srgbClr val="FFFFFF">
                    <a:gamma/>
                    <a:shade val="46275"/>
                    <a:invGamma/>
                    <a:alpha val="0"/>
                  </a:srgbClr>
                </a:gs>
                <a:gs pos="50000">
                  <a:srgbClr val="FFFFFF">
                    <a:alpha val="84000"/>
                  </a:srgbClr>
                </a:gs>
                <a:gs pos="100000">
                  <a:srgbClr val="FFFFFF">
                    <a:gamma/>
                    <a:shade val="46275"/>
                    <a:invGamma/>
                    <a:alpha val="0"/>
                  </a:srgbClr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8" name="Group 9"/>
          <p:cNvGrpSpPr>
            <a:grpSpLocks/>
          </p:cNvGrpSpPr>
          <p:nvPr/>
        </p:nvGrpSpPr>
        <p:grpSpPr bwMode="auto">
          <a:xfrm>
            <a:off x="5173636" y="2065334"/>
            <a:ext cx="2857500" cy="466725"/>
            <a:chOff x="3623" y="1413"/>
            <a:chExt cx="1321" cy="294"/>
          </a:xfrm>
        </p:grpSpPr>
        <p:sp>
          <p:nvSpPr>
            <p:cNvPr id="9" name="AutoShape 10"/>
            <p:cNvSpPr>
              <a:spLocks noChangeArrowheads="1"/>
            </p:cNvSpPr>
            <p:nvPr/>
          </p:nvSpPr>
          <p:spPr bwMode="gray">
            <a:xfrm>
              <a:off x="3623" y="1413"/>
              <a:ext cx="1321" cy="29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accent1">
                    <a:gamma/>
                    <a:shade val="89020"/>
                    <a:invGamma/>
                  </a:schemeClr>
                </a:gs>
                <a:gs pos="50000">
                  <a:schemeClr val="accent1"/>
                </a:gs>
                <a:gs pos="100000">
                  <a:schemeClr val="accent1">
                    <a:gamma/>
                    <a:shade val="89020"/>
                    <a:invGamma/>
                  </a:schemeClr>
                </a:gs>
              </a:gsLst>
              <a:lin ang="0" scaled="1"/>
            </a:gradFill>
            <a:ln w="12700">
              <a:solidFill>
                <a:schemeClr val="accent1"/>
              </a:solidFill>
              <a:round/>
              <a:headEnd/>
              <a:tailEnd/>
            </a:ln>
            <a:effectLst>
              <a:outerShdw dist="53882" dir="2700000" algn="ctr" rotWithShape="0">
                <a:srgbClr val="292929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0" name="AutoShape 11"/>
            <p:cNvSpPr>
              <a:spLocks noChangeArrowheads="1"/>
            </p:cNvSpPr>
            <p:nvPr/>
          </p:nvSpPr>
          <p:spPr bwMode="gray">
            <a:xfrm flipH="1">
              <a:off x="4878" y="1457"/>
              <a:ext cx="59" cy="204"/>
            </a:xfrm>
            <a:prstGeom prst="moon">
              <a:avLst>
                <a:gd name="adj" fmla="val 22032"/>
              </a:avLst>
            </a:prstGeom>
            <a:gradFill rotWithShape="1">
              <a:gsLst>
                <a:gs pos="0">
                  <a:srgbClr val="FFFFFF">
                    <a:gamma/>
                    <a:shade val="46275"/>
                    <a:invGamma/>
                    <a:alpha val="0"/>
                  </a:srgbClr>
                </a:gs>
                <a:gs pos="50000">
                  <a:srgbClr val="FFFFFF">
                    <a:alpha val="84000"/>
                  </a:srgbClr>
                </a:gs>
                <a:gs pos="100000">
                  <a:srgbClr val="FFFFFF">
                    <a:gamma/>
                    <a:shade val="46275"/>
                    <a:invGamma/>
                    <a:alpha val="0"/>
                  </a:srgbClr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1" name="AutoShape 12"/>
            <p:cNvSpPr>
              <a:spLocks noChangeArrowheads="1"/>
            </p:cNvSpPr>
            <p:nvPr/>
          </p:nvSpPr>
          <p:spPr bwMode="gray">
            <a:xfrm>
              <a:off x="3637" y="1457"/>
              <a:ext cx="59" cy="204"/>
            </a:xfrm>
            <a:prstGeom prst="moon">
              <a:avLst>
                <a:gd name="adj" fmla="val 22032"/>
              </a:avLst>
            </a:prstGeom>
            <a:gradFill rotWithShape="1">
              <a:gsLst>
                <a:gs pos="0">
                  <a:srgbClr val="FFFFFF">
                    <a:gamma/>
                    <a:shade val="46275"/>
                    <a:invGamma/>
                    <a:alpha val="0"/>
                  </a:srgbClr>
                </a:gs>
                <a:gs pos="50000">
                  <a:srgbClr val="FFFFFF">
                    <a:alpha val="84000"/>
                  </a:srgbClr>
                </a:gs>
                <a:gs pos="100000">
                  <a:srgbClr val="FFFFFF">
                    <a:gamma/>
                    <a:shade val="46275"/>
                    <a:invGamma/>
                    <a:alpha val="0"/>
                  </a:srgbClr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12" name="AutoShape 13"/>
          <p:cNvSpPr>
            <a:spLocks noChangeArrowheads="1"/>
          </p:cNvSpPr>
          <p:nvPr/>
        </p:nvSpPr>
        <p:spPr bwMode="gray">
          <a:xfrm>
            <a:off x="677836" y="2628897"/>
            <a:ext cx="2849563" cy="2713037"/>
          </a:xfrm>
          <a:prstGeom prst="roundRect">
            <a:avLst>
              <a:gd name="adj" fmla="val 8014"/>
            </a:avLst>
          </a:prstGeom>
          <a:solidFill>
            <a:srgbClr val="F8F8F8"/>
          </a:solidFill>
          <a:ln w="9525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3" name="Text Box 18"/>
          <p:cNvSpPr txBox="1">
            <a:spLocks noChangeArrowheads="1"/>
          </p:cNvSpPr>
          <p:nvPr/>
        </p:nvSpPr>
        <p:spPr bwMode="black">
          <a:xfrm>
            <a:off x="944536" y="2144709"/>
            <a:ext cx="2238375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 b="1">
                <a:cs typeface="Arial" charset="0"/>
              </a:rPr>
              <a:t>Text in here</a:t>
            </a:r>
          </a:p>
        </p:txBody>
      </p:sp>
      <p:sp>
        <p:nvSpPr>
          <p:cNvPr id="14" name="Text Box 18"/>
          <p:cNvSpPr txBox="1">
            <a:spLocks noChangeArrowheads="1"/>
          </p:cNvSpPr>
          <p:nvPr/>
        </p:nvSpPr>
        <p:spPr bwMode="white">
          <a:xfrm>
            <a:off x="5494311" y="2144709"/>
            <a:ext cx="2238375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 b="1">
                <a:cs typeface="Arial" charset="0"/>
              </a:rPr>
              <a:t>Text in here</a:t>
            </a:r>
          </a:p>
        </p:txBody>
      </p:sp>
      <p:sp>
        <p:nvSpPr>
          <p:cNvPr id="15" name="AutoShape 16"/>
          <p:cNvSpPr>
            <a:spLocks noChangeArrowheads="1"/>
          </p:cNvSpPr>
          <p:nvPr/>
        </p:nvSpPr>
        <p:spPr bwMode="blackGray">
          <a:xfrm rot="10806395" flipH="1" flipV="1">
            <a:off x="3609949" y="3174997"/>
            <a:ext cx="1446212" cy="755650"/>
          </a:xfrm>
          <a:prstGeom prst="rightArrow">
            <a:avLst>
              <a:gd name="adj1" fmla="val 46509"/>
              <a:gd name="adj2" fmla="val 42052"/>
            </a:avLst>
          </a:prstGeom>
          <a:gradFill rotWithShape="1">
            <a:gsLst>
              <a:gs pos="0">
                <a:schemeClr val="accent2">
                  <a:gamma/>
                  <a:tint val="0"/>
                  <a:invGamma/>
                  <a:alpha val="0"/>
                </a:schemeClr>
              </a:gs>
              <a:gs pos="100000">
                <a:schemeClr val="accent2"/>
              </a:gs>
            </a:gsLst>
            <a:lin ang="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6" name="Rectangle 17"/>
          <p:cNvSpPr>
            <a:spLocks noChangeArrowheads="1"/>
          </p:cNvSpPr>
          <p:nvPr/>
        </p:nvSpPr>
        <p:spPr bwMode="gray">
          <a:xfrm>
            <a:off x="5441924" y="2770184"/>
            <a:ext cx="112077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buClr>
                <a:srgbClr val="FF0066"/>
              </a:buClr>
              <a:buSzPct val="75000"/>
              <a:buFont typeface="Arial" charset="0"/>
              <a:buNone/>
            </a:pPr>
            <a:r>
              <a:rPr lang="en-US" sz="1600" b="1">
                <a:effectLst>
                  <a:outerShdw blurRad="38100" dist="38100" dir="2700000" algn="tl">
                    <a:srgbClr val="FFFFFF"/>
                  </a:outerShdw>
                </a:effectLst>
                <a:cs typeface="Arial" charset="0"/>
              </a:rPr>
              <a:t> Contents</a:t>
            </a:r>
          </a:p>
        </p:txBody>
      </p:sp>
      <p:sp>
        <p:nvSpPr>
          <p:cNvPr id="17" name="Rectangle 18"/>
          <p:cNvSpPr>
            <a:spLocks noChangeArrowheads="1"/>
          </p:cNvSpPr>
          <p:nvPr/>
        </p:nvSpPr>
        <p:spPr bwMode="gray">
          <a:xfrm>
            <a:off x="5430811" y="4049709"/>
            <a:ext cx="112077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buClr>
                <a:srgbClr val="FF0066"/>
              </a:buClr>
              <a:buSzPct val="75000"/>
              <a:buFont typeface="Arial" charset="0"/>
              <a:buNone/>
            </a:pPr>
            <a:r>
              <a:rPr lang="en-US" sz="1600" b="1">
                <a:effectLst>
                  <a:outerShdw blurRad="38100" dist="38100" dir="2700000" algn="tl">
                    <a:srgbClr val="FFFFFF"/>
                  </a:outerShdw>
                </a:effectLst>
                <a:cs typeface="Arial" charset="0"/>
              </a:rPr>
              <a:t> Contents</a:t>
            </a:r>
          </a:p>
        </p:txBody>
      </p:sp>
      <p:sp>
        <p:nvSpPr>
          <p:cNvPr id="18" name="Text Box 19"/>
          <p:cNvSpPr txBox="1">
            <a:spLocks noChangeArrowheads="1"/>
          </p:cNvSpPr>
          <p:nvPr/>
        </p:nvSpPr>
        <p:spPr bwMode="gray">
          <a:xfrm>
            <a:off x="5572099" y="3074984"/>
            <a:ext cx="2514600" cy="9429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/>
            <a:r>
              <a:rPr lang="en-US" sz="1400">
                <a:solidFill>
                  <a:srgbClr val="1C1C1C"/>
                </a:solidFill>
                <a:cs typeface="Arial" charset="0"/>
              </a:rPr>
              <a:t>ThemeGallery is a Design Digital Content &amp; Contents mall developed by Guild Design Inc.</a:t>
            </a:r>
          </a:p>
        </p:txBody>
      </p:sp>
      <p:sp>
        <p:nvSpPr>
          <p:cNvPr id="19" name="Text Box 20"/>
          <p:cNvSpPr txBox="1">
            <a:spLocks noChangeArrowheads="1"/>
          </p:cNvSpPr>
          <p:nvPr/>
        </p:nvSpPr>
        <p:spPr bwMode="gray">
          <a:xfrm>
            <a:off x="5572099" y="4295772"/>
            <a:ext cx="2514600" cy="9429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/>
            <a:r>
              <a:rPr lang="en-US" sz="1400">
                <a:solidFill>
                  <a:srgbClr val="1C1C1C"/>
                </a:solidFill>
                <a:cs typeface="Arial" charset="0"/>
              </a:rPr>
              <a:t>ThemeGallery is a Design Digital Content &amp; Contents mall developed by Guild Design Inc.</a:t>
            </a:r>
          </a:p>
        </p:txBody>
      </p:sp>
      <p:grpSp>
        <p:nvGrpSpPr>
          <p:cNvPr id="20" name="Group 21"/>
          <p:cNvGrpSpPr>
            <a:grpSpLocks/>
          </p:cNvGrpSpPr>
          <p:nvPr/>
        </p:nvGrpSpPr>
        <p:grpSpPr bwMode="auto">
          <a:xfrm>
            <a:off x="5330799" y="2840034"/>
            <a:ext cx="168275" cy="168275"/>
            <a:chOff x="2928" y="2208"/>
            <a:chExt cx="262" cy="262"/>
          </a:xfrm>
        </p:grpSpPr>
        <p:sp>
          <p:nvSpPr>
            <p:cNvPr id="21" name="Oval 22"/>
            <p:cNvSpPr>
              <a:spLocks noChangeArrowheads="1"/>
            </p:cNvSpPr>
            <p:nvPr/>
          </p:nvSpPr>
          <p:spPr bwMode="gray">
            <a:xfrm>
              <a:off x="2928" y="2208"/>
              <a:ext cx="262" cy="262"/>
            </a:xfrm>
            <a:prstGeom prst="ellipse">
              <a:avLst/>
            </a:prstGeom>
            <a:gradFill rotWithShape="1">
              <a:gsLst>
                <a:gs pos="0">
                  <a:srgbClr val="223864">
                    <a:gamma/>
                    <a:tint val="28627"/>
                    <a:invGamma/>
                  </a:srgbClr>
                </a:gs>
                <a:gs pos="100000">
                  <a:srgbClr val="223864"/>
                </a:gs>
              </a:gsLst>
              <a:lin ang="2700000" scaled="1"/>
            </a:gradFill>
            <a:ln w="12700">
              <a:solidFill>
                <a:srgbClr val="F8F8F8"/>
              </a:solidFill>
              <a:round/>
              <a:headEnd/>
              <a:tailEnd/>
            </a:ln>
            <a:effectLst>
              <a:outerShdw dist="35921" dir="2700000" algn="ctr" rotWithShape="0">
                <a:srgbClr val="1C1C1C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2" name="Oval 23"/>
            <p:cNvSpPr>
              <a:spLocks noChangeArrowheads="1"/>
            </p:cNvSpPr>
            <p:nvPr/>
          </p:nvSpPr>
          <p:spPr bwMode="gray">
            <a:xfrm>
              <a:off x="2949" y="2230"/>
              <a:ext cx="218" cy="218"/>
            </a:xfrm>
            <a:prstGeom prst="ellipse">
              <a:avLst/>
            </a:prstGeom>
            <a:gradFill rotWithShape="1">
              <a:gsLst>
                <a:gs pos="0">
                  <a:schemeClr val="accent1"/>
                </a:gs>
                <a:gs pos="100000">
                  <a:schemeClr val="accent1">
                    <a:gamma/>
                    <a:tint val="63529"/>
                    <a:invGamma/>
                  </a:schemeClr>
                </a:gs>
              </a:gsLst>
              <a:lin ang="2700000" scaled="1"/>
            </a:gradFill>
            <a:ln w="12700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23" name="Group 24"/>
          <p:cNvGrpSpPr>
            <a:grpSpLocks/>
          </p:cNvGrpSpPr>
          <p:nvPr/>
        </p:nvGrpSpPr>
        <p:grpSpPr bwMode="auto">
          <a:xfrm>
            <a:off x="5330799" y="4130672"/>
            <a:ext cx="168275" cy="168275"/>
            <a:chOff x="2928" y="2208"/>
            <a:chExt cx="262" cy="262"/>
          </a:xfrm>
        </p:grpSpPr>
        <p:sp>
          <p:nvSpPr>
            <p:cNvPr id="24" name="Oval 25"/>
            <p:cNvSpPr>
              <a:spLocks noChangeArrowheads="1"/>
            </p:cNvSpPr>
            <p:nvPr/>
          </p:nvSpPr>
          <p:spPr bwMode="gray">
            <a:xfrm>
              <a:off x="2928" y="2208"/>
              <a:ext cx="262" cy="262"/>
            </a:xfrm>
            <a:prstGeom prst="ellipse">
              <a:avLst/>
            </a:prstGeom>
            <a:gradFill rotWithShape="1">
              <a:gsLst>
                <a:gs pos="0">
                  <a:srgbClr val="223864">
                    <a:gamma/>
                    <a:tint val="28627"/>
                    <a:invGamma/>
                  </a:srgbClr>
                </a:gs>
                <a:gs pos="100000">
                  <a:srgbClr val="223864"/>
                </a:gs>
              </a:gsLst>
              <a:lin ang="2700000" scaled="1"/>
            </a:gradFill>
            <a:ln w="12700">
              <a:solidFill>
                <a:srgbClr val="F8F8F8"/>
              </a:solidFill>
              <a:round/>
              <a:headEnd/>
              <a:tailEnd/>
            </a:ln>
            <a:effectLst>
              <a:outerShdw dist="35921" dir="2700000" algn="ctr" rotWithShape="0">
                <a:srgbClr val="1C1C1C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5" name="Oval 26"/>
            <p:cNvSpPr>
              <a:spLocks noChangeArrowheads="1"/>
            </p:cNvSpPr>
            <p:nvPr/>
          </p:nvSpPr>
          <p:spPr bwMode="gray">
            <a:xfrm>
              <a:off x="2949" y="2230"/>
              <a:ext cx="218" cy="218"/>
            </a:xfrm>
            <a:prstGeom prst="ellipse">
              <a:avLst/>
            </a:prstGeom>
            <a:gradFill rotWithShape="1">
              <a:gsLst>
                <a:gs pos="0">
                  <a:schemeClr val="accent1"/>
                </a:gs>
                <a:gs pos="100000">
                  <a:schemeClr val="accent1">
                    <a:gamma/>
                    <a:tint val="63529"/>
                    <a:invGamma/>
                  </a:schemeClr>
                </a:gs>
              </a:gsLst>
              <a:lin ang="2700000" scaled="1"/>
            </a:gradFill>
            <a:ln w="12700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26" name="Text Box 27"/>
          <p:cNvSpPr txBox="1">
            <a:spLocks noChangeArrowheads="1"/>
          </p:cNvSpPr>
          <p:nvPr/>
        </p:nvSpPr>
        <p:spPr bwMode="gray">
          <a:xfrm>
            <a:off x="830236" y="4619622"/>
            <a:ext cx="2632075" cy="49688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  <a:buFontTx/>
              <a:buChar char="•"/>
            </a:pPr>
            <a:r>
              <a:rPr lang="en-US" sz="1400" b="1">
                <a:cs typeface="Arial" charset="0"/>
              </a:rPr>
              <a:t> Description of the contents</a:t>
            </a:r>
          </a:p>
          <a:p>
            <a:pPr>
              <a:lnSpc>
                <a:spcPct val="70000"/>
              </a:lnSpc>
              <a:spcBef>
                <a:spcPct val="50000"/>
              </a:spcBef>
              <a:buFontTx/>
              <a:buChar char="•"/>
            </a:pPr>
            <a:r>
              <a:rPr lang="en-US" sz="1400" b="1">
                <a:cs typeface="Arial" charset="0"/>
              </a:rPr>
              <a:t> Description of the contents</a:t>
            </a:r>
          </a:p>
        </p:txBody>
      </p:sp>
      <p:sp>
        <p:nvSpPr>
          <p:cNvPr id="27" name="AutoShape 28"/>
          <p:cNvSpPr>
            <a:spLocks noChangeArrowheads="1"/>
          </p:cNvSpPr>
          <p:nvPr/>
        </p:nvSpPr>
        <p:spPr bwMode="gray">
          <a:xfrm>
            <a:off x="754036" y="2855909"/>
            <a:ext cx="2698750" cy="428625"/>
          </a:xfrm>
          <a:prstGeom prst="roundRect">
            <a:avLst>
              <a:gd name="adj" fmla="val 50000"/>
            </a:avLst>
          </a:prstGeom>
          <a:solidFill>
            <a:schemeClr val="accent2">
              <a:alpha val="50000"/>
            </a:schemeClr>
          </a:solidFill>
          <a:ln w="57150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8" name="AutoShape 29"/>
          <p:cNvSpPr>
            <a:spLocks noChangeArrowheads="1"/>
          </p:cNvSpPr>
          <p:nvPr/>
        </p:nvSpPr>
        <p:spPr bwMode="gray">
          <a:xfrm>
            <a:off x="754036" y="3440109"/>
            <a:ext cx="2698750" cy="428625"/>
          </a:xfrm>
          <a:prstGeom prst="roundRect">
            <a:avLst>
              <a:gd name="adj" fmla="val 50000"/>
            </a:avLst>
          </a:prstGeom>
          <a:solidFill>
            <a:schemeClr val="accent2">
              <a:alpha val="50000"/>
            </a:schemeClr>
          </a:solidFill>
          <a:ln w="57150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9" name="AutoShape 30"/>
          <p:cNvSpPr>
            <a:spLocks noChangeArrowheads="1"/>
          </p:cNvSpPr>
          <p:nvPr/>
        </p:nvSpPr>
        <p:spPr bwMode="gray">
          <a:xfrm>
            <a:off x="754036" y="4000497"/>
            <a:ext cx="2698750" cy="428625"/>
          </a:xfrm>
          <a:prstGeom prst="roundRect">
            <a:avLst>
              <a:gd name="adj" fmla="val 50000"/>
            </a:avLst>
          </a:prstGeom>
          <a:solidFill>
            <a:schemeClr val="accent2">
              <a:alpha val="50000"/>
            </a:schemeClr>
          </a:solidFill>
          <a:ln w="57150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30" name="Rectangle 31"/>
          <p:cNvSpPr>
            <a:spLocks noChangeArrowheads="1"/>
          </p:cNvSpPr>
          <p:nvPr/>
        </p:nvSpPr>
        <p:spPr bwMode="gray">
          <a:xfrm>
            <a:off x="785786" y="2928934"/>
            <a:ext cx="2635250" cy="28416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Char char="§"/>
            </a:pPr>
            <a:r>
              <a:rPr lang="en-US" sz="1400" b="1">
                <a:cs typeface="Arial" charset="0"/>
              </a:rPr>
              <a:t> Description of the business</a:t>
            </a:r>
          </a:p>
        </p:txBody>
      </p:sp>
      <p:sp>
        <p:nvSpPr>
          <p:cNvPr id="31" name="Rectangle 32"/>
          <p:cNvSpPr>
            <a:spLocks noChangeArrowheads="1"/>
          </p:cNvSpPr>
          <p:nvPr/>
        </p:nvSpPr>
        <p:spPr bwMode="gray">
          <a:xfrm>
            <a:off x="785786" y="3513134"/>
            <a:ext cx="2635250" cy="28416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Char char="§"/>
            </a:pPr>
            <a:r>
              <a:rPr lang="en-US" sz="1400" b="1">
                <a:cs typeface="Arial" charset="0"/>
              </a:rPr>
              <a:t> Description of the business</a:t>
            </a:r>
          </a:p>
        </p:txBody>
      </p:sp>
      <p:sp>
        <p:nvSpPr>
          <p:cNvPr id="32" name="Rectangle 33"/>
          <p:cNvSpPr>
            <a:spLocks noChangeArrowheads="1"/>
          </p:cNvSpPr>
          <p:nvPr/>
        </p:nvSpPr>
        <p:spPr bwMode="gray">
          <a:xfrm>
            <a:off x="785786" y="4071934"/>
            <a:ext cx="2635250" cy="28416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Char char="§"/>
            </a:pPr>
            <a:r>
              <a:rPr lang="en-US" sz="1400" b="1">
                <a:cs typeface="Arial" charset="0"/>
              </a:rPr>
              <a:t> Description of the business</a:t>
            </a:r>
          </a:p>
        </p:txBody>
      </p:sp>
      <p:sp>
        <p:nvSpPr>
          <p:cNvPr id="33" name="AutoShape 34"/>
          <p:cNvSpPr>
            <a:spLocks noChangeArrowheads="1"/>
          </p:cNvSpPr>
          <p:nvPr/>
        </p:nvSpPr>
        <p:spPr bwMode="blackGray">
          <a:xfrm rot="10793605" flipV="1">
            <a:off x="3578199" y="3779834"/>
            <a:ext cx="1447800" cy="755650"/>
          </a:xfrm>
          <a:prstGeom prst="rightArrow">
            <a:avLst>
              <a:gd name="adj1" fmla="val 46509"/>
              <a:gd name="adj2" fmla="val 42098"/>
            </a:avLst>
          </a:prstGeom>
          <a:gradFill rotWithShape="1">
            <a:gsLst>
              <a:gs pos="0">
                <a:schemeClr val="accent1">
                  <a:gamma/>
                  <a:tint val="0"/>
                  <a:invGamma/>
                  <a:alpha val="0"/>
                </a:schemeClr>
              </a:gs>
              <a:gs pos="100000">
                <a:schemeClr val="accent1"/>
              </a:gs>
            </a:gsLst>
            <a:lin ang="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34" name="Rectangle 36"/>
          <p:cNvSpPr>
            <a:spLocks noChangeArrowheads="1"/>
          </p:cNvSpPr>
          <p:nvPr/>
        </p:nvSpPr>
        <p:spPr bwMode="auto">
          <a:xfrm>
            <a:off x="601636" y="5430834"/>
            <a:ext cx="281622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1600" b="1">
                <a:cs typeface="Arial" charset="0"/>
              </a:rPr>
              <a:t>Description of the contents</a:t>
            </a:r>
          </a:p>
        </p:txBody>
      </p:sp>
      <p:sp>
        <p:nvSpPr>
          <p:cNvPr id="35" name="Rectangle 37"/>
          <p:cNvSpPr>
            <a:spLocks noChangeArrowheads="1"/>
          </p:cNvSpPr>
          <p:nvPr/>
        </p:nvSpPr>
        <p:spPr bwMode="auto">
          <a:xfrm>
            <a:off x="5249836" y="5430834"/>
            <a:ext cx="281622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1600" b="1">
                <a:cs typeface="Arial" charset="0"/>
              </a:rPr>
              <a:t>Description of the contents</a:t>
            </a:r>
          </a:p>
        </p:txBody>
      </p:sp>
    </p:spTree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3"/>
          <p:cNvSpPr>
            <a:spLocks noChangeArrowheads="1"/>
          </p:cNvSpPr>
          <p:nvPr/>
        </p:nvSpPr>
        <p:spPr bwMode="gray">
          <a:xfrm>
            <a:off x="660373" y="3933815"/>
            <a:ext cx="2543175" cy="1600200"/>
          </a:xfrm>
          <a:prstGeom prst="roundRect">
            <a:avLst>
              <a:gd name="adj" fmla="val 12699"/>
            </a:avLst>
          </a:prstGeom>
          <a:solidFill>
            <a:schemeClr val="accent1"/>
          </a:soli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3" name="Text Box 4"/>
          <p:cNvSpPr txBox="1">
            <a:spLocks noChangeArrowheads="1"/>
          </p:cNvSpPr>
          <p:nvPr/>
        </p:nvSpPr>
        <p:spPr bwMode="gray">
          <a:xfrm>
            <a:off x="3635348" y="3305165"/>
            <a:ext cx="1905000" cy="5810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 b="1">
                <a:cs typeface="Arial" charset="0"/>
              </a:rPr>
              <a:t> Description of the contents</a:t>
            </a:r>
          </a:p>
        </p:txBody>
      </p:sp>
      <p:sp>
        <p:nvSpPr>
          <p:cNvPr id="4" name="AutoShape 5"/>
          <p:cNvSpPr>
            <a:spLocks noChangeArrowheads="1"/>
          </p:cNvSpPr>
          <p:nvPr/>
        </p:nvSpPr>
        <p:spPr bwMode="gray">
          <a:xfrm>
            <a:off x="714348" y="4362440"/>
            <a:ext cx="2408238" cy="1114425"/>
          </a:xfrm>
          <a:prstGeom prst="roundRect">
            <a:avLst>
              <a:gd name="adj" fmla="val 16667"/>
            </a:avLst>
          </a:prstGeom>
          <a:solidFill>
            <a:srgbClr val="FFFFFF"/>
          </a:solidFill>
          <a:ln w="9525">
            <a:noFill/>
            <a:round/>
            <a:headEnd/>
            <a:tailEnd/>
          </a:ln>
          <a:effectLst>
            <a:prstShdw prst="shdw18" dist="17961" dir="13500000">
              <a:srgbClr val="FFFFFF">
                <a:gamma/>
                <a:shade val="60000"/>
                <a:invGamma/>
              </a:srgbClr>
            </a:prst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5" name="Text Box 18"/>
          <p:cNvSpPr txBox="1">
            <a:spLocks noChangeArrowheads="1"/>
          </p:cNvSpPr>
          <p:nvPr/>
        </p:nvSpPr>
        <p:spPr bwMode="white">
          <a:xfrm>
            <a:off x="1115986" y="3957628"/>
            <a:ext cx="1651000" cy="3968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rgbClr val="FFFFFF"/>
                </a:solidFill>
                <a:cs typeface="Arial" charset="0"/>
              </a:rPr>
              <a:t>Text in here</a:t>
            </a:r>
          </a:p>
        </p:txBody>
      </p:sp>
      <p:sp>
        <p:nvSpPr>
          <p:cNvPr id="6" name="Text Box 9"/>
          <p:cNvSpPr txBox="1">
            <a:spLocks noChangeArrowheads="1"/>
          </p:cNvSpPr>
          <p:nvPr/>
        </p:nvSpPr>
        <p:spPr bwMode="gray">
          <a:xfrm>
            <a:off x="755623" y="4440228"/>
            <a:ext cx="2316163" cy="9429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eaLnBrk="0" hangingPunct="0"/>
            <a:r>
              <a:rPr lang="en-US" sz="1400" b="1">
                <a:cs typeface="Arial" charset="0"/>
              </a:rPr>
              <a:t>ThemeGallery is a Design Digital Content &amp; Contents mall developed by Guild Design Inc.</a:t>
            </a:r>
          </a:p>
        </p:txBody>
      </p:sp>
      <p:sp>
        <p:nvSpPr>
          <p:cNvPr id="7" name="AutoShape 8"/>
          <p:cNvSpPr>
            <a:spLocks noChangeArrowheads="1"/>
          </p:cNvSpPr>
          <p:nvPr/>
        </p:nvSpPr>
        <p:spPr bwMode="gray">
          <a:xfrm>
            <a:off x="660373" y="1571615"/>
            <a:ext cx="2543175" cy="1600200"/>
          </a:xfrm>
          <a:prstGeom prst="roundRect">
            <a:avLst>
              <a:gd name="adj" fmla="val 12699"/>
            </a:avLst>
          </a:prstGeom>
          <a:solidFill>
            <a:schemeClr val="folHlink"/>
          </a:soli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8" name="AutoShape 9"/>
          <p:cNvSpPr>
            <a:spLocks noChangeArrowheads="1"/>
          </p:cNvSpPr>
          <p:nvPr/>
        </p:nvSpPr>
        <p:spPr bwMode="gray">
          <a:xfrm>
            <a:off x="714348" y="2000240"/>
            <a:ext cx="2408238" cy="1114425"/>
          </a:xfrm>
          <a:prstGeom prst="roundRect">
            <a:avLst>
              <a:gd name="adj" fmla="val 16667"/>
            </a:avLst>
          </a:prstGeom>
          <a:solidFill>
            <a:srgbClr val="FFFFFF"/>
          </a:solidFill>
          <a:ln w="9525">
            <a:noFill/>
            <a:round/>
            <a:headEnd/>
            <a:tailEnd/>
          </a:ln>
          <a:effectLst>
            <a:prstShdw prst="shdw18" dist="17961" dir="13500000">
              <a:srgbClr val="FFFFFF">
                <a:gamma/>
                <a:shade val="60000"/>
                <a:invGamma/>
              </a:srgbClr>
            </a:prst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9" name="Text Box 18"/>
          <p:cNvSpPr txBox="1">
            <a:spLocks noChangeArrowheads="1"/>
          </p:cNvSpPr>
          <p:nvPr/>
        </p:nvSpPr>
        <p:spPr bwMode="white">
          <a:xfrm>
            <a:off x="1115986" y="1595428"/>
            <a:ext cx="1651000" cy="3968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rgbClr val="FFFFFF"/>
                </a:solidFill>
                <a:cs typeface="Arial" charset="0"/>
              </a:rPr>
              <a:t>Text in here</a:t>
            </a:r>
          </a:p>
        </p:txBody>
      </p:sp>
      <p:sp>
        <p:nvSpPr>
          <p:cNvPr id="10" name="Text Box 9"/>
          <p:cNvSpPr txBox="1">
            <a:spLocks noChangeArrowheads="1"/>
          </p:cNvSpPr>
          <p:nvPr/>
        </p:nvSpPr>
        <p:spPr bwMode="gray">
          <a:xfrm>
            <a:off x="755623" y="2078028"/>
            <a:ext cx="2316163" cy="9429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eaLnBrk="0" hangingPunct="0"/>
            <a:r>
              <a:rPr lang="en-US" sz="1400" b="1">
                <a:cs typeface="Arial" charset="0"/>
              </a:rPr>
              <a:t>ThemeGallery is a Design Digital Content &amp; Contents mall developed by Guild Design Inc.</a:t>
            </a:r>
          </a:p>
        </p:txBody>
      </p:sp>
      <p:sp>
        <p:nvSpPr>
          <p:cNvPr id="11" name="AutoShape 12"/>
          <p:cNvSpPr>
            <a:spLocks noChangeArrowheads="1"/>
          </p:cNvSpPr>
          <p:nvPr/>
        </p:nvSpPr>
        <p:spPr bwMode="gray">
          <a:xfrm>
            <a:off x="5994373" y="3933815"/>
            <a:ext cx="2543175" cy="1600200"/>
          </a:xfrm>
          <a:prstGeom prst="roundRect">
            <a:avLst>
              <a:gd name="adj" fmla="val 12699"/>
            </a:avLst>
          </a:prstGeom>
          <a:solidFill>
            <a:schemeClr val="hlink"/>
          </a:soli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2" name="AutoShape 13"/>
          <p:cNvSpPr>
            <a:spLocks noChangeArrowheads="1"/>
          </p:cNvSpPr>
          <p:nvPr/>
        </p:nvSpPr>
        <p:spPr bwMode="gray">
          <a:xfrm>
            <a:off x="6048348" y="4362440"/>
            <a:ext cx="2408238" cy="1114425"/>
          </a:xfrm>
          <a:prstGeom prst="roundRect">
            <a:avLst>
              <a:gd name="adj" fmla="val 16667"/>
            </a:avLst>
          </a:prstGeom>
          <a:solidFill>
            <a:srgbClr val="FFFFFF"/>
          </a:solidFill>
          <a:ln w="9525">
            <a:noFill/>
            <a:round/>
            <a:headEnd/>
            <a:tailEnd/>
          </a:ln>
          <a:effectLst>
            <a:prstShdw prst="shdw18" dist="17961" dir="13500000">
              <a:srgbClr val="FFFFFF">
                <a:gamma/>
                <a:shade val="60000"/>
                <a:invGamma/>
              </a:srgbClr>
            </a:prst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13" name="Text Box 18"/>
          <p:cNvSpPr txBox="1">
            <a:spLocks noChangeArrowheads="1"/>
          </p:cNvSpPr>
          <p:nvPr/>
        </p:nvSpPr>
        <p:spPr bwMode="white">
          <a:xfrm>
            <a:off x="6449986" y="3957628"/>
            <a:ext cx="1651000" cy="3968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rgbClr val="FFFFFF"/>
                </a:solidFill>
                <a:cs typeface="Arial" charset="0"/>
              </a:rPr>
              <a:t>Text in here</a:t>
            </a:r>
          </a:p>
        </p:txBody>
      </p:sp>
      <p:sp>
        <p:nvSpPr>
          <p:cNvPr id="14" name="Text Box 9"/>
          <p:cNvSpPr txBox="1">
            <a:spLocks noChangeArrowheads="1"/>
          </p:cNvSpPr>
          <p:nvPr/>
        </p:nvSpPr>
        <p:spPr bwMode="gray">
          <a:xfrm>
            <a:off x="6089623" y="4440228"/>
            <a:ext cx="2316163" cy="9429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eaLnBrk="0" hangingPunct="0"/>
            <a:r>
              <a:rPr lang="en-US" sz="1400" b="1">
                <a:cs typeface="Arial" charset="0"/>
              </a:rPr>
              <a:t>ThemeGallery is a Design Digital Content &amp; Contents mall developed by Guild Design Inc.</a:t>
            </a:r>
          </a:p>
        </p:txBody>
      </p:sp>
      <p:sp>
        <p:nvSpPr>
          <p:cNvPr id="15" name="AutoShape 16"/>
          <p:cNvSpPr>
            <a:spLocks noChangeArrowheads="1"/>
          </p:cNvSpPr>
          <p:nvPr/>
        </p:nvSpPr>
        <p:spPr bwMode="gray">
          <a:xfrm>
            <a:off x="5994373" y="1571615"/>
            <a:ext cx="2543175" cy="1600200"/>
          </a:xfrm>
          <a:prstGeom prst="roundRect">
            <a:avLst>
              <a:gd name="adj" fmla="val 12699"/>
            </a:avLst>
          </a:prstGeom>
          <a:solidFill>
            <a:schemeClr val="accent2"/>
          </a:soli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6" name="AutoShape 17"/>
          <p:cNvSpPr>
            <a:spLocks noChangeArrowheads="1"/>
          </p:cNvSpPr>
          <p:nvPr/>
        </p:nvSpPr>
        <p:spPr bwMode="gray">
          <a:xfrm>
            <a:off x="6048348" y="2000240"/>
            <a:ext cx="2408238" cy="1114425"/>
          </a:xfrm>
          <a:prstGeom prst="roundRect">
            <a:avLst>
              <a:gd name="adj" fmla="val 16667"/>
            </a:avLst>
          </a:prstGeom>
          <a:solidFill>
            <a:srgbClr val="FFFFFF"/>
          </a:solidFill>
          <a:ln w="9525">
            <a:noFill/>
            <a:round/>
            <a:headEnd/>
            <a:tailEnd/>
          </a:ln>
          <a:effectLst>
            <a:prstShdw prst="shdw18" dist="17961" dir="13500000">
              <a:srgbClr val="FFFFFF">
                <a:gamma/>
                <a:shade val="60000"/>
                <a:invGamma/>
              </a:srgbClr>
            </a:prst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17" name="Text Box 18"/>
          <p:cNvSpPr txBox="1">
            <a:spLocks noChangeArrowheads="1"/>
          </p:cNvSpPr>
          <p:nvPr/>
        </p:nvSpPr>
        <p:spPr bwMode="white">
          <a:xfrm>
            <a:off x="6449986" y="1595428"/>
            <a:ext cx="1651000" cy="3968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rgbClr val="FFFFFF"/>
                </a:solidFill>
                <a:cs typeface="Arial" charset="0"/>
              </a:rPr>
              <a:t>Text in here</a:t>
            </a:r>
          </a:p>
        </p:txBody>
      </p:sp>
      <p:sp>
        <p:nvSpPr>
          <p:cNvPr id="18" name="Text Box 9"/>
          <p:cNvSpPr txBox="1">
            <a:spLocks noChangeArrowheads="1"/>
          </p:cNvSpPr>
          <p:nvPr/>
        </p:nvSpPr>
        <p:spPr bwMode="gray">
          <a:xfrm>
            <a:off x="6089623" y="2078028"/>
            <a:ext cx="2316163" cy="9429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eaLnBrk="0" hangingPunct="0"/>
            <a:r>
              <a:rPr lang="en-US" sz="1400" b="1">
                <a:cs typeface="Arial" charset="0"/>
              </a:rPr>
              <a:t>ThemeGallery is a Design Digital Content &amp; Contents mall developed by Guild Design Inc.</a:t>
            </a:r>
          </a:p>
        </p:txBody>
      </p:sp>
      <p:grpSp>
        <p:nvGrpSpPr>
          <p:cNvPr id="19" name="Group 20"/>
          <p:cNvGrpSpPr>
            <a:grpSpLocks/>
          </p:cNvGrpSpPr>
          <p:nvPr/>
        </p:nvGrpSpPr>
        <p:grpSpPr bwMode="auto">
          <a:xfrm>
            <a:off x="3146398" y="2181215"/>
            <a:ext cx="2819400" cy="2803525"/>
            <a:chOff x="1968" y="1488"/>
            <a:chExt cx="1776" cy="1766"/>
          </a:xfrm>
        </p:grpSpPr>
        <p:sp>
          <p:nvSpPr>
            <p:cNvPr id="20" name="AutoShape 21"/>
            <p:cNvSpPr>
              <a:spLocks noChangeArrowheads="1"/>
            </p:cNvSpPr>
            <p:nvPr/>
          </p:nvSpPr>
          <p:spPr bwMode="gray">
            <a:xfrm rot="6774404">
              <a:off x="2004" y="1578"/>
              <a:ext cx="1688" cy="1664"/>
            </a:xfrm>
            <a:custGeom>
              <a:avLst/>
              <a:gdLst>
                <a:gd name="G0" fmla="+- -1509893 0 0"/>
                <a:gd name="G1" fmla="+- -5955455 0 0"/>
                <a:gd name="G2" fmla="+- -1509893 0 -5955455"/>
                <a:gd name="G3" fmla="+- 10800 0 0"/>
                <a:gd name="G4" fmla="+- 0 0 -1509893"/>
                <a:gd name="T0" fmla="*/ 360 256 1"/>
                <a:gd name="T1" fmla="*/ 0 256 1"/>
                <a:gd name="G5" fmla="+- G2 T0 T1"/>
                <a:gd name="G6" fmla="?: G2 G2 G5"/>
                <a:gd name="G7" fmla="+- 0 0 G6"/>
                <a:gd name="G8" fmla="+- 7926 0 0"/>
                <a:gd name="G9" fmla="+- 0 0 -5955455"/>
                <a:gd name="G10" fmla="+- 7926 0 2700"/>
                <a:gd name="G11" fmla="cos G10 -1509893"/>
                <a:gd name="G12" fmla="sin G10 -1509893"/>
                <a:gd name="G13" fmla="cos 13500 -1509893"/>
                <a:gd name="G14" fmla="sin 13500 -1509893"/>
                <a:gd name="G15" fmla="+- G11 10800 0"/>
                <a:gd name="G16" fmla="+- G12 10800 0"/>
                <a:gd name="G17" fmla="+- G13 10800 0"/>
                <a:gd name="G18" fmla="+- G14 10800 0"/>
                <a:gd name="G19" fmla="*/ 7926 1 2"/>
                <a:gd name="G20" fmla="+- G19 5400 0"/>
                <a:gd name="G21" fmla="cos G20 -1509893"/>
                <a:gd name="G22" fmla="sin G20 -1509893"/>
                <a:gd name="G23" fmla="+- G21 10800 0"/>
                <a:gd name="G24" fmla="+- G12 G23 G22"/>
                <a:gd name="G25" fmla="+- G22 G23 G11"/>
                <a:gd name="G26" fmla="cos 10800 -1509893"/>
                <a:gd name="G27" fmla="sin 10800 -1509893"/>
                <a:gd name="G28" fmla="cos 7926 -1509893"/>
                <a:gd name="G29" fmla="sin 7926 -1509893"/>
                <a:gd name="G30" fmla="+- G26 10800 0"/>
                <a:gd name="G31" fmla="+- G27 10800 0"/>
                <a:gd name="G32" fmla="+- G28 10800 0"/>
                <a:gd name="G33" fmla="+- G29 10800 0"/>
                <a:gd name="G34" fmla="+- G19 5400 0"/>
                <a:gd name="G35" fmla="cos G34 -5955455"/>
                <a:gd name="G36" fmla="sin G34 -5955455"/>
                <a:gd name="G37" fmla="+/ -5955455 -1509893 2"/>
                <a:gd name="T2" fmla="*/ 180 256 1"/>
                <a:gd name="T3" fmla="*/ 0 256 1"/>
                <a:gd name="G38" fmla="+- G37 T2 T3"/>
                <a:gd name="G39" fmla="?: G2 G37 G38"/>
                <a:gd name="G40" fmla="cos 10800 G39"/>
                <a:gd name="G41" fmla="sin 10800 G39"/>
                <a:gd name="G42" fmla="cos 7926 G39"/>
                <a:gd name="G43" fmla="sin 7926 G39"/>
                <a:gd name="G44" fmla="+- G40 10800 0"/>
                <a:gd name="G45" fmla="+- G41 10800 0"/>
                <a:gd name="G46" fmla="+- G42 10800 0"/>
                <a:gd name="G47" fmla="+- G43 10800 0"/>
                <a:gd name="G48" fmla="+- G35 10800 0"/>
                <a:gd name="G49" fmla="+- G36 10800 0"/>
                <a:gd name="T4" fmla="*/ 16689 w 21600"/>
                <a:gd name="T5" fmla="*/ 1746 h 21600"/>
                <a:gd name="T6" fmla="*/ 10657 w 21600"/>
                <a:gd name="T7" fmla="*/ 1438 h 21600"/>
                <a:gd name="T8" fmla="*/ 15121 w 21600"/>
                <a:gd name="T9" fmla="*/ 4156 h 21600"/>
                <a:gd name="T10" fmla="*/ 23223 w 21600"/>
                <a:gd name="T11" fmla="*/ 5516 h 21600"/>
                <a:gd name="T12" fmla="*/ 21035 w 21600"/>
                <a:gd name="T13" fmla="*/ 10942 h 21600"/>
                <a:gd name="T14" fmla="*/ 15609 w 21600"/>
                <a:gd name="T15" fmla="*/ 8754 h 21600"/>
                <a:gd name="T16" fmla="*/ 3163 w 21600"/>
                <a:gd name="T17" fmla="*/ 3163 h 21600"/>
                <a:gd name="T18" fmla="*/ 18437 w 21600"/>
                <a:gd name="T19" fmla="*/ 18437 h 21600"/>
              </a:gdLst>
              <a:ahLst/>
              <a:cxnLst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8093" y="7698"/>
                  </a:moveTo>
                  <a:cubicBezTo>
                    <a:pt x="16849" y="4772"/>
                    <a:pt x="13978" y="2874"/>
                    <a:pt x="10800" y="2874"/>
                  </a:cubicBezTo>
                  <a:cubicBezTo>
                    <a:pt x="10759" y="2873"/>
                    <a:pt x="10719" y="2874"/>
                    <a:pt x="10679" y="2874"/>
                  </a:cubicBezTo>
                  <a:lnTo>
                    <a:pt x="10635" y="1"/>
                  </a:lnTo>
                  <a:cubicBezTo>
                    <a:pt x="10690" y="0"/>
                    <a:pt x="10745" y="-1"/>
                    <a:pt x="10800" y="0"/>
                  </a:cubicBezTo>
                  <a:cubicBezTo>
                    <a:pt x="15131" y="0"/>
                    <a:pt x="19043" y="2587"/>
                    <a:pt x="20738" y="6573"/>
                  </a:cubicBezTo>
                  <a:lnTo>
                    <a:pt x="23223" y="5516"/>
                  </a:lnTo>
                  <a:lnTo>
                    <a:pt x="21035" y="10942"/>
                  </a:lnTo>
                  <a:lnTo>
                    <a:pt x="15609" y="8754"/>
                  </a:lnTo>
                  <a:lnTo>
                    <a:pt x="18093" y="7698"/>
                  </a:lnTo>
                  <a:close/>
                </a:path>
              </a:pathLst>
            </a:custGeom>
            <a:gradFill rotWithShape="1">
              <a:gsLst>
                <a:gs pos="0">
                  <a:schemeClr val="hlink">
                    <a:gamma/>
                    <a:shade val="0"/>
                    <a:invGamma/>
                  </a:schemeClr>
                </a:gs>
                <a:gs pos="100000">
                  <a:schemeClr val="hlink"/>
                </a:gs>
              </a:gsLst>
              <a:lin ang="2700000" scaled="1"/>
            </a:gradFill>
            <a:ln w="9525">
              <a:noFill/>
              <a:miter lim="800000"/>
              <a:headEnd/>
              <a:tailEnd/>
            </a:ln>
            <a:effectLst/>
            <a:scene3d>
              <a:camera prst="legacyObliqueTopRight"/>
              <a:lightRig rig="legacyFlat3" dir="b"/>
            </a:scene3d>
            <a:sp3d extrusionH="176200" prstMaterial="legacyMatte">
              <a:bevelT w="13500" h="13500" prst="angle"/>
              <a:bevelB w="13500" h="13500" prst="angle"/>
              <a:extrusionClr>
                <a:schemeClr val="hlink"/>
              </a:extrusionClr>
            </a:sp3d>
          </p:spPr>
          <p:txBody>
            <a:bodyPr wrap="none" anchor="ctr">
              <a:flatTx/>
            </a:bodyPr>
            <a:lstStyle/>
            <a:p>
              <a:endParaRPr lang="ru-RU"/>
            </a:p>
          </p:txBody>
        </p:sp>
        <p:sp>
          <p:nvSpPr>
            <p:cNvPr id="21" name="AutoShape 22"/>
            <p:cNvSpPr>
              <a:spLocks noChangeArrowheads="1"/>
            </p:cNvSpPr>
            <p:nvPr/>
          </p:nvSpPr>
          <p:spPr bwMode="gray">
            <a:xfrm rot="12174404">
              <a:off x="1968" y="1567"/>
              <a:ext cx="1688" cy="1664"/>
            </a:xfrm>
            <a:custGeom>
              <a:avLst/>
              <a:gdLst>
                <a:gd name="G0" fmla="+- -1509893 0 0"/>
                <a:gd name="G1" fmla="+- -5955455 0 0"/>
                <a:gd name="G2" fmla="+- -1509893 0 -5955455"/>
                <a:gd name="G3" fmla="+- 10800 0 0"/>
                <a:gd name="G4" fmla="+- 0 0 -1509893"/>
                <a:gd name="T0" fmla="*/ 360 256 1"/>
                <a:gd name="T1" fmla="*/ 0 256 1"/>
                <a:gd name="G5" fmla="+- G2 T0 T1"/>
                <a:gd name="G6" fmla="?: G2 G2 G5"/>
                <a:gd name="G7" fmla="+- 0 0 G6"/>
                <a:gd name="G8" fmla="+- 7926 0 0"/>
                <a:gd name="G9" fmla="+- 0 0 -5955455"/>
                <a:gd name="G10" fmla="+- 7926 0 2700"/>
                <a:gd name="G11" fmla="cos G10 -1509893"/>
                <a:gd name="G12" fmla="sin G10 -1509893"/>
                <a:gd name="G13" fmla="cos 13500 -1509893"/>
                <a:gd name="G14" fmla="sin 13500 -1509893"/>
                <a:gd name="G15" fmla="+- G11 10800 0"/>
                <a:gd name="G16" fmla="+- G12 10800 0"/>
                <a:gd name="G17" fmla="+- G13 10800 0"/>
                <a:gd name="G18" fmla="+- G14 10800 0"/>
                <a:gd name="G19" fmla="*/ 7926 1 2"/>
                <a:gd name="G20" fmla="+- G19 5400 0"/>
                <a:gd name="G21" fmla="cos G20 -1509893"/>
                <a:gd name="G22" fmla="sin G20 -1509893"/>
                <a:gd name="G23" fmla="+- G21 10800 0"/>
                <a:gd name="G24" fmla="+- G12 G23 G22"/>
                <a:gd name="G25" fmla="+- G22 G23 G11"/>
                <a:gd name="G26" fmla="cos 10800 -1509893"/>
                <a:gd name="G27" fmla="sin 10800 -1509893"/>
                <a:gd name="G28" fmla="cos 7926 -1509893"/>
                <a:gd name="G29" fmla="sin 7926 -1509893"/>
                <a:gd name="G30" fmla="+- G26 10800 0"/>
                <a:gd name="G31" fmla="+- G27 10800 0"/>
                <a:gd name="G32" fmla="+- G28 10800 0"/>
                <a:gd name="G33" fmla="+- G29 10800 0"/>
                <a:gd name="G34" fmla="+- G19 5400 0"/>
                <a:gd name="G35" fmla="cos G34 -5955455"/>
                <a:gd name="G36" fmla="sin G34 -5955455"/>
                <a:gd name="G37" fmla="+/ -5955455 -1509893 2"/>
                <a:gd name="T2" fmla="*/ 180 256 1"/>
                <a:gd name="T3" fmla="*/ 0 256 1"/>
                <a:gd name="G38" fmla="+- G37 T2 T3"/>
                <a:gd name="G39" fmla="?: G2 G37 G38"/>
                <a:gd name="G40" fmla="cos 10800 G39"/>
                <a:gd name="G41" fmla="sin 10800 G39"/>
                <a:gd name="G42" fmla="cos 7926 G39"/>
                <a:gd name="G43" fmla="sin 7926 G39"/>
                <a:gd name="G44" fmla="+- G40 10800 0"/>
                <a:gd name="G45" fmla="+- G41 10800 0"/>
                <a:gd name="G46" fmla="+- G42 10800 0"/>
                <a:gd name="G47" fmla="+- G43 10800 0"/>
                <a:gd name="G48" fmla="+- G35 10800 0"/>
                <a:gd name="G49" fmla="+- G36 10800 0"/>
                <a:gd name="T4" fmla="*/ 16689 w 21600"/>
                <a:gd name="T5" fmla="*/ 1746 h 21600"/>
                <a:gd name="T6" fmla="*/ 10657 w 21600"/>
                <a:gd name="T7" fmla="*/ 1438 h 21600"/>
                <a:gd name="T8" fmla="*/ 15121 w 21600"/>
                <a:gd name="T9" fmla="*/ 4156 h 21600"/>
                <a:gd name="T10" fmla="*/ 23223 w 21600"/>
                <a:gd name="T11" fmla="*/ 5516 h 21600"/>
                <a:gd name="T12" fmla="*/ 21035 w 21600"/>
                <a:gd name="T13" fmla="*/ 10942 h 21600"/>
                <a:gd name="T14" fmla="*/ 15609 w 21600"/>
                <a:gd name="T15" fmla="*/ 8754 h 21600"/>
                <a:gd name="T16" fmla="*/ 3163 w 21600"/>
                <a:gd name="T17" fmla="*/ 3163 h 21600"/>
                <a:gd name="T18" fmla="*/ 18437 w 21600"/>
                <a:gd name="T19" fmla="*/ 18437 h 21600"/>
              </a:gdLst>
              <a:ahLst/>
              <a:cxnLst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8093" y="7698"/>
                  </a:moveTo>
                  <a:cubicBezTo>
                    <a:pt x="16849" y="4772"/>
                    <a:pt x="13978" y="2874"/>
                    <a:pt x="10800" y="2874"/>
                  </a:cubicBezTo>
                  <a:cubicBezTo>
                    <a:pt x="10759" y="2873"/>
                    <a:pt x="10719" y="2874"/>
                    <a:pt x="10679" y="2874"/>
                  </a:cubicBezTo>
                  <a:lnTo>
                    <a:pt x="10635" y="1"/>
                  </a:lnTo>
                  <a:cubicBezTo>
                    <a:pt x="10690" y="0"/>
                    <a:pt x="10745" y="-1"/>
                    <a:pt x="10800" y="0"/>
                  </a:cubicBezTo>
                  <a:cubicBezTo>
                    <a:pt x="15131" y="0"/>
                    <a:pt x="19043" y="2587"/>
                    <a:pt x="20738" y="6573"/>
                  </a:cubicBezTo>
                  <a:lnTo>
                    <a:pt x="23223" y="5516"/>
                  </a:lnTo>
                  <a:lnTo>
                    <a:pt x="21035" y="10942"/>
                  </a:lnTo>
                  <a:lnTo>
                    <a:pt x="15609" y="8754"/>
                  </a:lnTo>
                  <a:lnTo>
                    <a:pt x="18093" y="7698"/>
                  </a:lnTo>
                  <a:close/>
                </a:path>
              </a:pathLst>
            </a:custGeom>
            <a:gradFill rotWithShape="1">
              <a:gsLst>
                <a:gs pos="0">
                  <a:schemeClr val="accent1">
                    <a:gamma/>
                    <a:shade val="0"/>
                    <a:invGamma/>
                  </a:schemeClr>
                </a:gs>
                <a:gs pos="100000">
                  <a:schemeClr val="accent1"/>
                </a:gs>
              </a:gsLst>
              <a:lin ang="2700000" scaled="1"/>
            </a:gradFill>
            <a:ln w="9525">
              <a:noFill/>
              <a:miter lim="800000"/>
              <a:headEnd/>
              <a:tailEnd/>
            </a:ln>
            <a:effectLst/>
            <a:scene3d>
              <a:camera prst="legacyObliqueTopRight"/>
              <a:lightRig rig="legacyFlat3" dir="b"/>
            </a:scene3d>
            <a:sp3d extrusionH="176200" prstMaterial="legacyMatte">
              <a:bevelT w="13500" h="13500" prst="angle"/>
              <a:bevelB w="13500" h="13500" prst="angle"/>
              <a:extrusionClr>
                <a:schemeClr val="accent1"/>
              </a:extrusionClr>
            </a:sp3d>
          </p:spPr>
          <p:txBody>
            <a:bodyPr wrap="none" anchor="ctr">
              <a:flatTx/>
            </a:bodyPr>
            <a:lstStyle/>
            <a:p>
              <a:endParaRPr lang="ru-RU"/>
            </a:p>
          </p:txBody>
        </p:sp>
        <p:sp>
          <p:nvSpPr>
            <p:cNvPr id="22" name="AutoShape 23"/>
            <p:cNvSpPr>
              <a:spLocks noChangeArrowheads="1"/>
            </p:cNvSpPr>
            <p:nvPr/>
          </p:nvSpPr>
          <p:spPr bwMode="gray">
            <a:xfrm rot="17574404">
              <a:off x="2029" y="1500"/>
              <a:ext cx="1688" cy="1664"/>
            </a:xfrm>
            <a:custGeom>
              <a:avLst/>
              <a:gdLst>
                <a:gd name="G0" fmla="+- -1509893 0 0"/>
                <a:gd name="G1" fmla="+- -5955455 0 0"/>
                <a:gd name="G2" fmla="+- -1509893 0 -5955455"/>
                <a:gd name="G3" fmla="+- 10800 0 0"/>
                <a:gd name="G4" fmla="+- 0 0 -1509893"/>
                <a:gd name="T0" fmla="*/ 360 256 1"/>
                <a:gd name="T1" fmla="*/ 0 256 1"/>
                <a:gd name="G5" fmla="+- G2 T0 T1"/>
                <a:gd name="G6" fmla="?: G2 G2 G5"/>
                <a:gd name="G7" fmla="+- 0 0 G6"/>
                <a:gd name="G8" fmla="+- 7926 0 0"/>
                <a:gd name="G9" fmla="+- 0 0 -5955455"/>
                <a:gd name="G10" fmla="+- 7926 0 2700"/>
                <a:gd name="G11" fmla="cos G10 -1509893"/>
                <a:gd name="G12" fmla="sin G10 -1509893"/>
                <a:gd name="G13" fmla="cos 13500 -1509893"/>
                <a:gd name="G14" fmla="sin 13500 -1509893"/>
                <a:gd name="G15" fmla="+- G11 10800 0"/>
                <a:gd name="G16" fmla="+- G12 10800 0"/>
                <a:gd name="G17" fmla="+- G13 10800 0"/>
                <a:gd name="G18" fmla="+- G14 10800 0"/>
                <a:gd name="G19" fmla="*/ 7926 1 2"/>
                <a:gd name="G20" fmla="+- G19 5400 0"/>
                <a:gd name="G21" fmla="cos G20 -1509893"/>
                <a:gd name="G22" fmla="sin G20 -1509893"/>
                <a:gd name="G23" fmla="+- G21 10800 0"/>
                <a:gd name="G24" fmla="+- G12 G23 G22"/>
                <a:gd name="G25" fmla="+- G22 G23 G11"/>
                <a:gd name="G26" fmla="cos 10800 -1509893"/>
                <a:gd name="G27" fmla="sin 10800 -1509893"/>
                <a:gd name="G28" fmla="cos 7926 -1509893"/>
                <a:gd name="G29" fmla="sin 7926 -1509893"/>
                <a:gd name="G30" fmla="+- G26 10800 0"/>
                <a:gd name="G31" fmla="+- G27 10800 0"/>
                <a:gd name="G32" fmla="+- G28 10800 0"/>
                <a:gd name="G33" fmla="+- G29 10800 0"/>
                <a:gd name="G34" fmla="+- G19 5400 0"/>
                <a:gd name="G35" fmla="cos G34 -5955455"/>
                <a:gd name="G36" fmla="sin G34 -5955455"/>
                <a:gd name="G37" fmla="+/ -5955455 -1509893 2"/>
                <a:gd name="T2" fmla="*/ 180 256 1"/>
                <a:gd name="T3" fmla="*/ 0 256 1"/>
                <a:gd name="G38" fmla="+- G37 T2 T3"/>
                <a:gd name="G39" fmla="?: G2 G37 G38"/>
                <a:gd name="G40" fmla="cos 10800 G39"/>
                <a:gd name="G41" fmla="sin 10800 G39"/>
                <a:gd name="G42" fmla="cos 7926 G39"/>
                <a:gd name="G43" fmla="sin 7926 G39"/>
                <a:gd name="G44" fmla="+- G40 10800 0"/>
                <a:gd name="G45" fmla="+- G41 10800 0"/>
                <a:gd name="G46" fmla="+- G42 10800 0"/>
                <a:gd name="G47" fmla="+- G43 10800 0"/>
                <a:gd name="G48" fmla="+- G35 10800 0"/>
                <a:gd name="G49" fmla="+- G36 10800 0"/>
                <a:gd name="T4" fmla="*/ 16689 w 21600"/>
                <a:gd name="T5" fmla="*/ 1746 h 21600"/>
                <a:gd name="T6" fmla="*/ 10657 w 21600"/>
                <a:gd name="T7" fmla="*/ 1438 h 21600"/>
                <a:gd name="T8" fmla="*/ 15121 w 21600"/>
                <a:gd name="T9" fmla="*/ 4156 h 21600"/>
                <a:gd name="T10" fmla="*/ 23223 w 21600"/>
                <a:gd name="T11" fmla="*/ 5516 h 21600"/>
                <a:gd name="T12" fmla="*/ 21035 w 21600"/>
                <a:gd name="T13" fmla="*/ 10942 h 21600"/>
                <a:gd name="T14" fmla="*/ 15609 w 21600"/>
                <a:gd name="T15" fmla="*/ 8754 h 21600"/>
                <a:gd name="T16" fmla="*/ 3163 w 21600"/>
                <a:gd name="T17" fmla="*/ 3163 h 21600"/>
                <a:gd name="T18" fmla="*/ 18437 w 21600"/>
                <a:gd name="T19" fmla="*/ 18437 h 21600"/>
              </a:gdLst>
              <a:ahLst/>
              <a:cxnLst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8093" y="7698"/>
                  </a:moveTo>
                  <a:cubicBezTo>
                    <a:pt x="16849" y="4772"/>
                    <a:pt x="13978" y="2874"/>
                    <a:pt x="10800" y="2874"/>
                  </a:cubicBezTo>
                  <a:cubicBezTo>
                    <a:pt x="10759" y="2873"/>
                    <a:pt x="10719" y="2874"/>
                    <a:pt x="10679" y="2874"/>
                  </a:cubicBezTo>
                  <a:lnTo>
                    <a:pt x="10635" y="1"/>
                  </a:lnTo>
                  <a:cubicBezTo>
                    <a:pt x="10690" y="0"/>
                    <a:pt x="10745" y="-1"/>
                    <a:pt x="10800" y="0"/>
                  </a:cubicBezTo>
                  <a:cubicBezTo>
                    <a:pt x="15131" y="0"/>
                    <a:pt x="19043" y="2587"/>
                    <a:pt x="20738" y="6573"/>
                  </a:cubicBezTo>
                  <a:lnTo>
                    <a:pt x="23223" y="5516"/>
                  </a:lnTo>
                  <a:lnTo>
                    <a:pt x="21035" y="10942"/>
                  </a:lnTo>
                  <a:lnTo>
                    <a:pt x="15609" y="8754"/>
                  </a:lnTo>
                  <a:lnTo>
                    <a:pt x="18093" y="7698"/>
                  </a:lnTo>
                  <a:close/>
                </a:path>
              </a:pathLst>
            </a:custGeom>
            <a:gradFill rotWithShape="1">
              <a:gsLst>
                <a:gs pos="0">
                  <a:schemeClr val="folHlink">
                    <a:gamma/>
                    <a:shade val="6275"/>
                    <a:invGamma/>
                  </a:schemeClr>
                </a:gs>
                <a:gs pos="100000">
                  <a:schemeClr val="folHlink"/>
                </a:gs>
              </a:gsLst>
              <a:lin ang="2700000" scaled="1"/>
            </a:gradFill>
            <a:ln w="9525">
              <a:noFill/>
              <a:miter lim="800000"/>
              <a:headEnd/>
              <a:tailEnd/>
            </a:ln>
            <a:effectLst/>
            <a:scene3d>
              <a:camera prst="legacyObliqueTopRight"/>
              <a:lightRig rig="legacyFlat3" dir="b"/>
            </a:scene3d>
            <a:sp3d extrusionH="176200" prstMaterial="legacyMatte">
              <a:bevelT w="13500" h="13500" prst="angle"/>
              <a:bevelB w="13500" h="13500" prst="angle"/>
              <a:extrusionClr>
                <a:schemeClr val="folHlink"/>
              </a:extrusionClr>
            </a:sp3d>
          </p:spPr>
          <p:txBody>
            <a:bodyPr wrap="none" anchor="ctr">
              <a:flatTx/>
            </a:bodyPr>
            <a:lstStyle/>
            <a:p>
              <a:endParaRPr lang="ru-RU"/>
            </a:p>
          </p:txBody>
        </p:sp>
        <p:sp>
          <p:nvSpPr>
            <p:cNvPr id="23" name="AutoShape 24"/>
            <p:cNvSpPr>
              <a:spLocks noChangeArrowheads="1"/>
            </p:cNvSpPr>
            <p:nvPr/>
          </p:nvSpPr>
          <p:spPr bwMode="gray">
            <a:xfrm rot="22974404">
              <a:off x="2056" y="1536"/>
              <a:ext cx="1688" cy="1664"/>
            </a:xfrm>
            <a:custGeom>
              <a:avLst/>
              <a:gdLst>
                <a:gd name="G0" fmla="+- -1509893 0 0"/>
                <a:gd name="G1" fmla="+- -5955455 0 0"/>
                <a:gd name="G2" fmla="+- -1509893 0 -5955455"/>
                <a:gd name="G3" fmla="+- 10800 0 0"/>
                <a:gd name="G4" fmla="+- 0 0 -1509893"/>
                <a:gd name="T0" fmla="*/ 360 256 1"/>
                <a:gd name="T1" fmla="*/ 0 256 1"/>
                <a:gd name="G5" fmla="+- G2 T0 T1"/>
                <a:gd name="G6" fmla="?: G2 G2 G5"/>
                <a:gd name="G7" fmla="+- 0 0 G6"/>
                <a:gd name="G8" fmla="+- 7926 0 0"/>
                <a:gd name="G9" fmla="+- 0 0 -5955455"/>
                <a:gd name="G10" fmla="+- 7926 0 2700"/>
                <a:gd name="G11" fmla="cos G10 -1509893"/>
                <a:gd name="G12" fmla="sin G10 -1509893"/>
                <a:gd name="G13" fmla="cos 13500 -1509893"/>
                <a:gd name="G14" fmla="sin 13500 -1509893"/>
                <a:gd name="G15" fmla="+- G11 10800 0"/>
                <a:gd name="G16" fmla="+- G12 10800 0"/>
                <a:gd name="G17" fmla="+- G13 10800 0"/>
                <a:gd name="G18" fmla="+- G14 10800 0"/>
                <a:gd name="G19" fmla="*/ 7926 1 2"/>
                <a:gd name="G20" fmla="+- G19 5400 0"/>
                <a:gd name="G21" fmla="cos G20 -1509893"/>
                <a:gd name="G22" fmla="sin G20 -1509893"/>
                <a:gd name="G23" fmla="+- G21 10800 0"/>
                <a:gd name="G24" fmla="+- G12 G23 G22"/>
                <a:gd name="G25" fmla="+- G22 G23 G11"/>
                <a:gd name="G26" fmla="cos 10800 -1509893"/>
                <a:gd name="G27" fmla="sin 10800 -1509893"/>
                <a:gd name="G28" fmla="cos 7926 -1509893"/>
                <a:gd name="G29" fmla="sin 7926 -1509893"/>
                <a:gd name="G30" fmla="+- G26 10800 0"/>
                <a:gd name="G31" fmla="+- G27 10800 0"/>
                <a:gd name="G32" fmla="+- G28 10800 0"/>
                <a:gd name="G33" fmla="+- G29 10800 0"/>
                <a:gd name="G34" fmla="+- G19 5400 0"/>
                <a:gd name="G35" fmla="cos G34 -5955455"/>
                <a:gd name="G36" fmla="sin G34 -5955455"/>
                <a:gd name="G37" fmla="+/ -5955455 -1509893 2"/>
                <a:gd name="T2" fmla="*/ 180 256 1"/>
                <a:gd name="T3" fmla="*/ 0 256 1"/>
                <a:gd name="G38" fmla="+- G37 T2 T3"/>
                <a:gd name="G39" fmla="?: G2 G37 G38"/>
                <a:gd name="G40" fmla="cos 10800 G39"/>
                <a:gd name="G41" fmla="sin 10800 G39"/>
                <a:gd name="G42" fmla="cos 7926 G39"/>
                <a:gd name="G43" fmla="sin 7926 G39"/>
                <a:gd name="G44" fmla="+- G40 10800 0"/>
                <a:gd name="G45" fmla="+- G41 10800 0"/>
                <a:gd name="G46" fmla="+- G42 10800 0"/>
                <a:gd name="G47" fmla="+- G43 10800 0"/>
                <a:gd name="G48" fmla="+- G35 10800 0"/>
                <a:gd name="G49" fmla="+- G36 10800 0"/>
                <a:gd name="T4" fmla="*/ 16689 w 21600"/>
                <a:gd name="T5" fmla="*/ 1746 h 21600"/>
                <a:gd name="T6" fmla="*/ 10657 w 21600"/>
                <a:gd name="T7" fmla="*/ 1438 h 21600"/>
                <a:gd name="T8" fmla="*/ 15121 w 21600"/>
                <a:gd name="T9" fmla="*/ 4156 h 21600"/>
                <a:gd name="T10" fmla="*/ 23223 w 21600"/>
                <a:gd name="T11" fmla="*/ 5516 h 21600"/>
                <a:gd name="T12" fmla="*/ 21035 w 21600"/>
                <a:gd name="T13" fmla="*/ 10942 h 21600"/>
                <a:gd name="T14" fmla="*/ 15609 w 21600"/>
                <a:gd name="T15" fmla="*/ 8754 h 21600"/>
                <a:gd name="T16" fmla="*/ 3163 w 21600"/>
                <a:gd name="T17" fmla="*/ 3163 h 21600"/>
                <a:gd name="T18" fmla="*/ 18437 w 21600"/>
                <a:gd name="T19" fmla="*/ 18437 h 21600"/>
              </a:gdLst>
              <a:ahLst/>
              <a:cxnLst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8093" y="7698"/>
                  </a:moveTo>
                  <a:cubicBezTo>
                    <a:pt x="16849" y="4772"/>
                    <a:pt x="13978" y="2874"/>
                    <a:pt x="10800" y="2874"/>
                  </a:cubicBezTo>
                  <a:cubicBezTo>
                    <a:pt x="10759" y="2873"/>
                    <a:pt x="10719" y="2874"/>
                    <a:pt x="10679" y="2874"/>
                  </a:cubicBezTo>
                  <a:lnTo>
                    <a:pt x="10635" y="1"/>
                  </a:lnTo>
                  <a:cubicBezTo>
                    <a:pt x="10690" y="0"/>
                    <a:pt x="10745" y="-1"/>
                    <a:pt x="10800" y="0"/>
                  </a:cubicBezTo>
                  <a:cubicBezTo>
                    <a:pt x="15131" y="0"/>
                    <a:pt x="19043" y="2587"/>
                    <a:pt x="20738" y="6573"/>
                  </a:cubicBezTo>
                  <a:lnTo>
                    <a:pt x="23223" y="5516"/>
                  </a:lnTo>
                  <a:lnTo>
                    <a:pt x="21035" y="10942"/>
                  </a:lnTo>
                  <a:lnTo>
                    <a:pt x="15609" y="8754"/>
                  </a:lnTo>
                  <a:lnTo>
                    <a:pt x="18093" y="7698"/>
                  </a:lnTo>
                  <a:close/>
                </a:path>
              </a:pathLst>
            </a:custGeom>
            <a:gradFill rotWithShape="1">
              <a:gsLst>
                <a:gs pos="0">
                  <a:schemeClr val="accent2">
                    <a:gamma/>
                    <a:shade val="0"/>
                    <a:invGamma/>
                  </a:schemeClr>
                </a:gs>
                <a:gs pos="100000">
                  <a:schemeClr val="accent2"/>
                </a:gs>
              </a:gsLst>
              <a:lin ang="2700000" scaled="1"/>
            </a:gradFill>
            <a:ln w="9525">
              <a:noFill/>
              <a:miter lim="800000"/>
              <a:headEnd/>
              <a:tailEnd/>
            </a:ln>
            <a:effectLst/>
            <a:scene3d>
              <a:camera prst="legacyObliqueTopRight"/>
              <a:lightRig rig="legacyFlat3" dir="b"/>
            </a:scene3d>
            <a:sp3d extrusionH="176200" prstMaterial="legacyMatte">
              <a:bevelT w="13500" h="13500" prst="angle"/>
              <a:bevelB w="13500" h="13500" prst="angle"/>
              <a:extrusionClr>
                <a:schemeClr val="accent2"/>
              </a:extrusionClr>
            </a:sp3d>
          </p:spPr>
          <p:txBody>
            <a:bodyPr wrap="none" anchor="ctr">
              <a:flatTx/>
            </a:bodyPr>
            <a:lstStyle/>
            <a:p>
              <a:endParaRPr lang="ru-RU"/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116"/>
          <p:cNvSpPr>
            <a:spLocks noChangeArrowheads="1"/>
          </p:cNvSpPr>
          <p:nvPr/>
        </p:nvSpPr>
        <p:spPr bwMode="gray">
          <a:xfrm>
            <a:off x="1828800" y="2057400"/>
            <a:ext cx="5181600" cy="53340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chemeClr val="tx2">
                  <a:gamma/>
                  <a:shade val="46275"/>
                  <a:invGamma/>
                </a:schemeClr>
              </a:gs>
              <a:gs pos="50000">
                <a:schemeClr val="tx2"/>
              </a:gs>
              <a:gs pos="100000">
                <a:schemeClr val="tx2">
                  <a:gamma/>
                  <a:shade val="46275"/>
                  <a:invGamma/>
                </a:schemeClr>
              </a:gs>
            </a:gsLst>
            <a:lin ang="5400000" scaled="1"/>
          </a:gradFill>
          <a:ln w="25400" algn="ctr">
            <a:solidFill>
              <a:schemeClr val="tx1"/>
            </a:solidFill>
            <a:round/>
            <a:headEnd/>
            <a:tailEnd/>
          </a:ln>
          <a:effectLst>
            <a:outerShdw dist="107763" dir="2700000" algn="ctr" rotWithShape="0">
              <a:srgbClr val="000000">
                <a:alpha val="50000"/>
              </a:srgbClr>
            </a:outerShdw>
          </a:effectLst>
        </p:spPr>
        <p:txBody>
          <a:bodyPr wrap="none" anchor="ctr"/>
          <a:lstStyle/>
          <a:p>
            <a:pPr algn="ctr" eaLnBrk="0" hangingPunct="0"/>
            <a:r>
              <a:rPr lang="en-US" sz="24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1. </a:t>
            </a:r>
            <a:r>
              <a:rPr lang="ru-RU" sz="24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текст</a:t>
            </a:r>
            <a:endParaRPr lang="en-US" sz="2400" b="1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3" name="AutoShape 117"/>
          <p:cNvSpPr>
            <a:spLocks noChangeArrowheads="1"/>
          </p:cNvSpPr>
          <p:nvPr/>
        </p:nvSpPr>
        <p:spPr bwMode="gray">
          <a:xfrm>
            <a:off x="1828800" y="2819400"/>
            <a:ext cx="5181600" cy="53340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chemeClr val="accent1">
                  <a:gamma/>
                  <a:shade val="46275"/>
                  <a:invGamma/>
                </a:schemeClr>
              </a:gs>
              <a:gs pos="50000">
                <a:schemeClr val="accent1"/>
              </a:gs>
              <a:gs pos="100000">
                <a:schemeClr val="accent1">
                  <a:gamma/>
                  <a:shade val="46275"/>
                  <a:invGamma/>
                </a:schemeClr>
              </a:gs>
            </a:gsLst>
            <a:lin ang="5400000" scaled="1"/>
          </a:gradFill>
          <a:ln w="25400" algn="ctr">
            <a:solidFill>
              <a:schemeClr val="tx1"/>
            </a:solidFill>
            <a:round/>
            <a:headEnd/>
            <a:tailEnd/>
          </a:ln>
          <a:effectLst>
            <a:outerShdw dist="107763" dir="2700000" algn="ctr" rotWithShape="0">
              <a:srgbClr val="000000">
                <a:alpha val="50000"/>
              </a:srgbClr>
            </a:outerShdw>
          </a:effectLst>
        </p:spPr>
        <p:txBody>
          <a:bodyPr wrap="none" anchor="ctr"/>
          <a:lstStyle/>
          <a:p>
            <a:pPr algn="ctr" eaLnBrk="0" hangingPunct="0"/>
            <a:r>
              <a:rPr lang="en-US" sz="24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2. </a:t>
            </a:r>
            <a:r>
              <a:rPr lang="ru-RU" sz="24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текст</a:t>
            </a:r>
            <a:endParaRPr lang="en-US" sz="2400" b="1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4" name="AutoShape 118"/>
          <p:cNvSpPr>
            <a:spLocks noChangeArrowheads="1"/>
          </p:cNvSpPr>
          <p:nvPr/>
        </p:nvSpPr>
        <p:spPr bwMode="gray">
          <a:xfrm>
            <a:off x="1828800" y="3581400"/>
            <a:ext cx="5181600" cy="53340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chemeClr val="accent2">
                  <a:gamma/>
                  <a:shade val="46275"/>
                  <a:invGamma/>
                </a:schemeClr>
              </a:gs>
              <a:gs pos="50000">
                <a:schemeClr val="accent2"/>
              </a:gs>
              <a:gs pos="100000">
                <a:schemeClr val="accent2">
                  <a:gamma/>
                  <a:shade val="46275"/>
                  <a:invGamma/>
                </a:schemeClr>
              </a:gs>
            </a:gsLst>
            <a:lin ang="5400000" scaled="1"/>
          </a:gradFill>
          <a:ln w="25400" algn="ctr">
            <a:solidFill>
              <a:schemeClr val="tx1"/>
            </a:solidFill>
            <a:round/>
            <a:headEnd/>
            <a:tailEnd/>
          </a:ln>
          <a:effectLst>
            <a:outerShdw dist="107763" dir="2700000" algn="ctr" rotWithShape="0">
              <a:srgbClr val="000000">
                <a:alpha val="50000"/>
              </a:srgbClr>
            </a:outerShdw>
          </a:effectLst>
        </p:spPr>
        <p:txBody>
          <a:bodyPr wrap="none" anchor="ctr"/>
          <a:lstStyle/>
          <a:p>
            <a:pPr algn="ctr" eaLnBrk="0" hangingPunct="0"/>
            <a:endParaRPr lang="ru-RU" sz="2400" b="1" dirty="0" smtClea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algn="ctr" eaLnBrk="0" hangingPunct="0"/>
            <a:r>
              <a:rPr lang="en-US" sz="24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3</a:t>
            </a:r>
            <a:r>
              <a:rPr lang="en-US" sz="24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. </a:t>
            </a:r>
            <a:r>
              <a:rPr lang="ru-RU" sz="24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текст</a:t>
            </a:r>
            <a:endParaRPr lang="en-US" sz="2400" b="1" dirty="0" smtClea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algn="ctr" eaLnBrk="0" hangingPunct="0"/>
            <a:endParaRPr lang="en-US" sz="2400" b="1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5" name="AutoShape 119"/>
          <p:cNvSpPr>
            <a:spLocks noChangeArrowheads="1"/>
          </p:cNvSpPr>
          <p:nvPr/>
        </p:nvSpPr>
        <p:spPr bwMode="gray">
          <a:xfrm>
            <a:off x="1828800" y="4343400"/>
            <a:ext cx="5181600" cy="53340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chemeClr val="hlink">
                  <a:gamma/>
                  <a:shade val="46275"/>
                  <a:invGamma/>
                </a:schemeClr>
              </a:gs>
              <a:gs pos="50000">
                <a:schemeClr val="hlink"/>
              </a:gs>
              <a:gs pos="100000">
                <a:schemeClr val="hlink">
                  <a:gamma/>
                  <a:shade val="46275"/>
                  <a:invGamma/>
                </a:schemeClr>
              </a:gs>
            </a:gsLst>
            <a:lin ang="5400000" scaled="1"/>
          </a:gradFill>
          <a:ln w="25400" algn="ctr">
            <a:solidFill>
              <a:schemeClr val="tx1"/>
            </a:solidFill>
            <a:round/>
            <a:headEnd/>
            <a:tailEnd/>
          </a:ln>
          <a:effectLst>
            <a:outerShdw dist="107763" dir="2700000" algn="ctr" rotWithShape="0">
              <a:srgbClr val="000000">
                <a:alpha val="50000"/>
              </a:srgbClr>
            </a:outerShdw>
          </a:effectLst>
        </p:spPr>
        <p:txBody>
          <a:bodyPr wrap="none" anchor="ctr"/>
          <a:lstStyle/>
          <a:p>
            <a:pPr algn="ctr" eaLnBrk="0" hangingPunct="0"/>
            <a:endParaRPr lang="ru-RU" sz="2400" b="1" dirty="0" smtClea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algn="ctr" eaLnBrk="0" hangingPunct="0"/>
            <a:r>
              <a:rPr lang="en-US" sz="24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4</a:t>
            </a:r>
            <a:r>
              <a:rPr lang="en-US" sz="24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. </a:t>
            </a:r>
            <a:r>
              <a:rPr lang="ru-RU" sz="24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текст</a:t>
            </a:r>
            <a:endParaRPr lang="en-US" sz="2400" b="1" dirty="0" smtClea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algn="ctr" eaLnBrk="0" hangingPunct="0"/>
            <a:endParaRPr lang="en-US" sz="2400" b="1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6" name="AutoShape 120"/>
          <p:cNvSpPr>
            <a:spLocks noChangeArrowheads="1"/>
          </p:cNvSpPr>
          <p:nvPr/>
        </p:nvSpPr>
        <p:spPr bwMode="gray">
          <a:xfrm>
            <a:off x="1828800" y="5105400"/>
            <a:ext cx="5181600" cy="53340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chemeClr val="folHlink">
                  <a:gamma/>
                  <a:shade val="46275"/>
                  <a:invGamma/>
                </a:schemeClr>
              </a:gs>
              <a:gs pos="50000">
                <a:schemeClr val="folHlink"/>
              </a:gs>
              <a:gs pos="100000">
                <a:schemeClr val="folHlink">
                  <a:gamma/>
                  <a:shade val="46275"/>
                  <a:invGamma/>
                </a:schemeClr>
              </a:gs>
            </a:gsLst>
            <a:lin ang="5400000" scaled="1"/>
          </a:gradFill>
          <a:ln w="25400" algn="ctr">
            <a:solidFill>
              <a:schemeClr val="tx1"/>
            </a:solidFill>
            <a:round/>
            <a:headEnd/>
            <a:tailEnd/>
          </a:ln>
          <a:effectLst>
            <a:outerShdw dist="107763" dir="2700000" algn="ctr" rotWithShape="0">
              <a:srgbClr val="000000">
                <a:alpha val="50000"/>
              </a:srgbClr>
            </a:outerShdw>
          </a:effectLst>
        </p:spPr>
        <p:txBody>
          <a:bodyPr wrap="none" anchor="ctr"/>
          <a:lstStyle/>
          <a:p>
            <a:pPr algn="ctr" eaLnBrk="0" hangingPunct="0"/>
            <a:endParaRPr lang="ru-RU" sz="2400" b="1" dirty="0" smtClea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algn="ctr" eaLnBrk="0" hangingPunct="0"/>
            <a:r>
              <a:rPr lang="en-US" sz="24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5</a:t>
            </a:r>
            <a:r>
              <a:rPr lang="en-US" sz="24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. </a:t>
            </a:r>
            <a:r>
              <a:rPr lang="ru-RU" sz="24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текст</a:t>
            </a:r>
            <a:endParaRPr lang="en-US" sz="2400" b="1" dirty="0" smtClea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algn="ctr" eaLnBrk="0" hangingPunct="0"/>
            <a:endParaRPr lang="en-US" sz="2400" b="1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</p:spTree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36"/>
          <p:cNvSpPr>
            <a:spLocks/>
          </p:cNvSpPr>
          <p:nvPr/>
        </p:nvSpPr>
        <p:spPr bwMode="ltGray">
          <a:xfrm>
            <a:off x="-11113" y="4506913"/>
            <a:ext cx="9155113" cy="2366962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5767" y="1049"/>
              </a:cxn>
              <a:cxn ang="0">
                <a:pos x="5767" y="1481"/>
              </a:cxn>
              <a:cxn ang="0">
                <a:pos x="4310" y="1491"/>
              </a:cxn>
              <a:cxn ang="0">
                <a:pos x="7" y="88"/>
              </a:cxn>
              <a:cxn ang="0">
                <a:pos x="0" y="0"/>
              </a:cxn>
            </a:cxnLst>
            <a:rect l="0" t="0" r="r" b="b"/>
            <a:pathLst>
              <a:path w="5767" h="1491">
                <a:moveTo>
                  <a:pt x="0" y="0"/>
                </a:moveTo>
                <a:cubicBezTo>
                  <a:pt x="3558" y="284"/>
                  <a:pt x="4809" y="771"/>
                  <a:pt x="5767" y="1049"/>
                </a:cubicBezTo>
                <a:lnTo>
                  <a:pt x="5767" y="1481"/>
                </a:lnTo>
                <a:lnTo>
                  <a:pt x="4310" y="1491"/>
                </a:lnTo>
                <a:cubicBezTo>
                  <a:pt x="3563" y="1061"/>
                  <a:pt x="2440" y="414"/>
                  <a:pt x="7" y="88"/>
                </a:cubicBez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chemeClr val="accent1">
                  <a:gamma/>
                  <a:tint val="44314"/>
                  <a:invGamma/>
                </a:schemeClr>
              </a:gs>
              <a:gs pos="100000">
                <a:schemeClr val="accent1"/>
              </a:gs>
            </a:gsLst>
            <a:lin ang="5400000" scaled="1"/>
          </a:gradFill>
          <a:ln w="9525">
            <a:noFill/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grpSp>
        <p:nvGrpSpPr>
          <p:cNvPr id="3" name="Group 3"/>
          <p:cNvGrpSpPr>
            <a:grpSpLocks/>
          </p:cNvGrpSpPr>
          <p:nvPr/>
        </p:nvGrpSpPr>
        <p:grpSpPr bwMode="auto">
          <a:xfrm>
            <a:off x="4972050" y="3878263"/>
            <a:ext cx="823913" cy="1900237"/>
            <a:chOff x="1529" y="1871"/>
            <a:chExt cx="919" cy="1497"/>
          </a:xfrm>
        </p:grpSpPr>
        <p:sp>
          <p:nvSpPr>
            <p:cNvPr id="4" name="Freeform 4"/>
            <p:cNvSpPr>
              <a:spLocks/>
            </p:cNvSpPr>
            <p:nvPr/>
          </p:nvSpPr>
          <p:spPr bwMode="gray">
            <a:xfrm>
              <a:off x="1529" y="1871"/>
              <a:ext cx="919" cy="1497"/>
            </a:xfrm>
            <a:custGeom>
              <a:avLst/>
              <a:gdLst/>
              <a:ahLst/>
              <a:cxnLst>
                <a:cxn ang="0">
                  <a:pos x="7" y="76"/>
                </a:cxn>
                <a:cxn ang="0">
                  <a:pos x="7" y="1429"/>
                </a:cxn>
                <a:cxn ang="0">
                  <a:pos x="441" y="1497"/>
                </a:cxn>
                <a:cxn ang="0">
                  <a:pos x="919" y="1425"/>
                </a:cxn>
                <a:cxn ang="0">
                  <a:pos x="918" y="73"/>
                </a:cxn>
                <a:cxn ang="0">
                  <a:pos x="414" y="0"/>
                </a:cxn>
                <a:cxn ang="0">
                  <a:pos x="7" y="76"/>
                </a:cxn>
              </a:cxnLst>
              <a:rect l="0" t="0" r="r" b="b"/>
              <a:pathLst>
                <a:path w="919" h="1497">
                  <a:moveTo>
                    <a:pt x="7" y="76"/>
                  </a:moveTo>
                  <a:cubicBezTo>
                    <a:pt x="7" y="76"/>
                    <a:pt x="7" y="752"/>
                    <a:pt x="7" y="1429"/>
                  </a:cubicBezTo>
                  <a:cubicBezTo>
                    <a:pt x="33" y="1477"/>
                    <a:pt x="289" y="1495"/>
                    <a:pt x="441" y="1497"/>
                  </a:cubicBezTo>
                  <a:cubicBezTo>
                    <a:pt x="593" y="1497"/>
                    <a:pt x="898" y="1486"/>
                    <a:pt x="919" y="1425"/>
                  </a:cubicBezTo>
                  <a:cubicBezTo>
                    <a:pt x="918" y="749"/>
                    <a:pt x="918" y="73"/>
                    <a:pt x="918" y="73"/>
                  </a:cubicBezTo>
                  <a:cubicBezTo>
                    <a:pt x="904" y="12"/>
                    <a:pt x="566" y="0"/>
                    <a:pt x="414" y="0"/>
                  </a:cubicBezTo>
                  <a:cubicBezTo>
                    <a:pt x="262" y="0"/>
                    <a:pt x="0" y="28"/>
                    <a:pt x="7" y="76"/>
                  </a:cubicBezTo>
                  <a:close/>
                </a:path>
              </a:pathLst>
            </a:custGeom>
            <a:solidFill>
              <a:srgbClr val="B2B2B2">
                <a:alpha val="30000"/>
              </a:srgb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" name="Oval 5"/>
            <p:cNvSpPr>
              <a:spLocks noChangeArrowheads="1"/>
            </p:cNvSpPr>
            <p:nvPr/>
          </p:nvSpPr>
          <p:spPr bwMode="gray">
            <a:xfrm>
              <a:off x="1536" y="1872"/>
              <a:ext cx="912" cy="144"/>
            </a:xfrm>
            <a:prstGeom prst="ellipse">
              <a:avLst/>
            </a:prstGeom>
            <a:solidFill>
              <a:srgbClr val="B2B2B2">
                <a:alpha val="30000"/>
              </a:srgbClr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6" name="Oval 6"/>
            <p:cNvSpPr>
              <a:spLocks noChangeArrowheads="1"/>
            </p:cNvSpPr>
            <p:nvPr/>
          </p:nvSpPr>
          <p:spPr bwMode="gray">
            <a:xfrm>
              <a:off x="1536" y="3224"/>
              <a:ext cx="912" cy="144"/>
            </a:xfrm>
            <a:prstGeom prst="ellipse">
              <a:avLst/>
            </a:prstGeom>
            <a:solidFill>
              <a:srgbClr val="B2B2B2">
                <a:alpha val="10001"/>
              </a:srgbClr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7" name="Group 7"/>
          <p:cNvGrpSpPr>
            <a:grpSpLocks/>
          </p:cNvGrpSpPr>
          <p:nvPr/>
        </p:nvGrpSpPr>
        <p:grpSpPr bwMode="auto">
          <a:xfrm>
            <a:off x="6105525" y="3529013"/>
            <a:ext cx="822325" cy="2517775"/>
            <a:chOff x="1529" y="1871"/>
            <a:chExt cx="919" cy="1497"/>
          </a:xfrm>
        </p:grpSpPr>
        <p:sp>
          <p:nvSpPr>
            <p:cNvPr id="8" name="Freeform 8"/>
            <p:cNvSpPr>
              <a:spLocks/>
            </p:cNvSpPr>
            <p:nvPr/>
          </p:nvSpPr>
          <p:spPr bwMode="gray">
            <a:xfrm>
              <a:off x="1529" y="1871"/>
              <a:ext cx="919" cy="1497"/>
            </a:xfrm>
            <a:custGeom>
              <a:avLst/>
              <a:gdLst/>
              <a:ahLst/>
              <a:cxnLst>
                <a:cxn ang="0">
                  <a:pos x="7" y="76"/>
                </a:cxn>
                <a:cxn ang="0">
                  <a:pos x="7" y="1429"/>
                </a:cxn>
                <a:cxn ang="0">
                  <a:pos x="441" y="1497"/>
                </a:cxn>
                <a:cxn ang="0">
                  <a:pos x="919" y="1425"/>
                </a:cxn>
                <a:cxn ang="0">
                  <a:pos x="918" y="73"/>
                </a:cxn>
                <a:cxn ang="0">
                  <a:pos x="414" y="0"/>
                </a:cxn>
                <a:cxn ang="0">
                  <a:pos x="7" y="76"/>
                </a:cxn>
              </a:cxnLst>
              <a:rect l="0" t="0" r="r" b="b"/>
              <a:pathLst>
                <a:path w="919" h="1497">
                  <a:moveTo>
                    <a:pt x="7" y="76"/>
                  </a:moveTo>
                  <a:cubicBezTo>
                    <a:pt x="7" y="76"/>
                    <a:pt x="7" y="752"/>
                    <a:pt x="7" y="1429"/>
                  </a:cubicBezTo>
                  <a:cubicBezTo>
                    <a:pt x="33" y="1477"/>
                    <a:pt x="289" y="1495"/>
                    <a:pt x="441" y="1497"/>
                  </a:cubicBezTo>
                  <a:cubicBezTo>
                    <a:pt x="593" y="1497"/>
                    <a:pt x="898" y="1486"/>
                    <a:pt x="919" y="1425"/>
                  </a:cubicBezTo>
                  <a:cubicBezTo>
                    <a:pt x="918" y="749"/>
                    <a:pt x="918" y="73"/>
                    <a:pt x="918" y="73"/>
                  </a:cubicBezTo>
                  <a:cubicBezTo>
                    <a:pt x="904" y="12"/>
                    <a:pt x="566" y="0"/>
                    <a:pt x="414" y="0"/>
                  </a:cubicBezTo>
                  <a:cubicBezTo>
                    <a:pt x="262" y="0"/>
                    <a:pt x="0" y="28"/>
                    <a:pt x="7" y="76"/>
                  </a:cubicBezTo>
                  <a:close/>
                </a:path>
              </a:pathLst>
            </a:custGeom>
            <a:solidFill>
              <a:srgbClr val="B2B2B2">
                <a:alpha val="30000"/>
              </a:srgb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9" name="Oval 9"/>
            <p:cNvSpPr>
              <a:spLocks noChangeArrowheads="1"/>
            </p:cNvSpPr>
            <p:nvPr/>
          </p:nvSpPr>
          <p:spPr bwMode="gray">
            <a:xfrm>
              <a:off x="1536" y="1872"/>
              <a:ext cx="912" cy="144"/>
            </a:xfrm>
            <a:prstGeom prst="ellipse">
              <a:avLst/>
            </a:prstGeom>
            <a:solidFill>
              <a:srgbClr val="B2B2B2">
                <a:alpha val="30000"/>
              </a:srgbClr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0" name="Oval 10"/>
            <p:cNvSpPr>
              <a:spLocks noChangeArrowheads="1"/>
            </p:cNvSpPr>
            <p:nvPr/>
          </p:nvSpPr>
          <p:spPr bwMode="gray">
            <a:xfrm>
              <a:off x="1536" y="3224"/>
              <a:ext cx="912" cy="144"/>
            </a:xfrm>
            <a:prstGeom prst="ellipse">
              <a:avLst/>
            </a:prstGeom>
            <a:solidFill>
              <a:srgbClr val="B2B2B2">
                <a:alpha val="10001"/>
              </a:srgbClr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11" name="Group 11"/>
          <p:cNvGrpSpPr>
            <a:grpSpLocks/>
          </p:cNvGrpSpPr>
          <p:nvPr/>
        </p:nvGrpSpPr>
        <p:grpSpPr bwMode="auto">
          <a:xfrm>
            <a:off x="3878263" y="4159250"/>
            <a:ext cx="825500" cy="1284288"/>
            <a:chOff x="1529" y="1871"/>
            <a:chExt cx="919" cy="1497"/>
          </a:xfrm>
        </p:grpSpPr>
        <p:sp>
          <p:nvSpPr>
            <p:cNvPr id="12" name="Freeform 12"/>
            <p:cNvSpPr>
              <a:spLocks/>
            </p:cNvSpPr>
            <p:nvPr/>
          </p:nvSpPr>
          <p:spPr bwMode="gray">
            <a:xfrm>
              <a:off x="1529" y="1871"/>
              <a:ext cx="919" cy="1497"/>
            </a:xfrm>
            <a:custGeom>
              <a:avLst/>
              <a:gdLst/>
              <a:ahLst/>
              <a:cxnLst>
                <a:cxn ang="0">
                  <a:pos x="7" y="76"/>
                </a:cxn>
                <a:cxn ang="0">
                  <a:pos x="7" y="1429"/>
                </a:cxn>
                <a:cxn ang="0">
                  <a:pos x="441" y="1497"/>
                </a:cxn>
                <a:cxn ang="0">
                  <a:pos x="919" y="1425"/>
                </a:cxn>
                <a:cxn ang="0">
                  <a:pos x="918" y="73"/>
                </a:cxn>
                <a:cxn ang="0">
                  <a:pos x="414" y="0"/>
                </a:cxn>
                <a:cxn ang="0">
                  <a:pos x="7" y="76"/>
                </a:cxn>
              </a:cxnLst>
              <a:rect l="0" t="0" r="r" b="b"/>
              <a:pathLst>
                <a:path w="919" h="1497">
                  <a:moveTo>
                    <a:pt x="7" y="76"/>
                  </a:moveTo>
                  <a:cubicBezTo>
                    <a:pt x="7" y="76"/>
                    <a:pt x="7" y="752"/>
                    <a:pt x="7" y="1429"/>
                  </a:cubicBezTo>
                  <a:cubicBezTo>
                    <a:pt x="33" y="1477"/>
                    <a:pt x="289" y="1495"/>
                    <a:pt x="441" y="1497"/>
                  </a:cubicBezTo>
                  <a:cubicBezTo>
                    <a:pt x="593" y="1497"/>
                    <a:pt x="898" y="1486"/>
                    <a:pt x="919" y="1425"/>
                  </a:cubicBezTo>
                  <a:cubicBezTo>
                    <a:pt x="918" y="749"/>
                    <a:pt x="918" y="73"/>
                    <a:pt x="918" y="73"/>
                  </a:cubicBezTo>
                  <a:cubicBezTo>
                    <a:pt x="904" y="12"/>
                    <a:pt x="566" y="0"/>
                    <a:pt x="414" y="0"/>
                  </a:cubicBezTo>
                  <a:cubicBezTo>
                    <a:pt x="262" y="0"/>
                    <a:pt x="0" y="28"/>
                    <a:pt x="7" y="76"/>
                  </a:cubicBezTo>
                  <a:close/>
                </a:path>
              </a:pathLst>
            </a:custGeom>
            <a:solidFill>
              <a:srgbClr val="B2B2B2">
                <a:alpha val="30000"/>
              </a:srgb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13" name="Oval 13"/>
            <p:cNvSpPr>
              <a:spLocks noChangeArrowheads="1"/>
            </p:cNvSpPr>
            <p:nvPr/>
          </p:nvSpPr>
          <p:spPr bwMode="gray">
            <a:xfrm>
              <a:off x="1536" y="1872"/>
              <a:ext cx="912" cy="144"/>
            </a:xfrm>
            <a:prstGeom prst="ellipse">
              <a:avLst/>
            </a:prstGeom>
            <a:solidFill>
              <a:srgbClr val="B2B2B2">
                <a:alpha val="30000"/>
              </a:srgbClr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4" name="Oval 14"/>
            <p:cNvSpPr>
              <a:spLocks noChangeArrowheads="1"/>
            </p:cNvSpPr>
            <p:nvPr/>
          </p:nvSpPr>
          <p:spPr bwMode="gray">
            <a:xfrm>
              <a:off x="1536" y="3224"/>
              <a:ext cx="912" cy="144"/>
            </a:xfrm>
            <a:prstGeom prst="ellipse">
              <a:avLst/>
            </a:prstGeom>
            <a:solidFill>
              <a:srgbClr val="B2B2B2">
                <a:alpha val="10001"/>
              </a:srgbClr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15" name="Group 15"/>
          <p:cNvGrpSpPr>
            <a:grpSpLocks/>
          </p:cNvGrpSpPr>
          <p:nvPr/>
        </p:nvGrpSpPr>
        <p:grpSpPr bwMode="auto">
          <a:xfrm>
            <a:off x="7292975" y="3200400"/>
            <a:ext cx="823913" cy="3116263"/>
            <a:chOff x="1529" y="1871"/>
            <a:chExt cx="919" cy="1497"/>
          </a:xfrm>
        </p:grpSpPr>
        <p:sp>
          <p:nvSpPr>
            <p:cNvPr id="16" name="Freeform 16"/>
            <p:cNvSpPr>
              <a:spLocks/>
            </p:cNvSpPr>
            <p:nvPr/>
          </p:nvSpPr>
          <p:spPr bwMode="gray">
            <a:xfrm>
              <a:off x="1529" y="1871"/>
              <a:ext cx="919" cy="1497"/>
            </a:xfrm>
            <a:custGeom>
              <a:avLst/>
              <a:gdLst/>
              <a:ahLst/>
              <a:cxnLst>
                <a:cxn ang="0">
                  <a:pos x="7" y="76"/>
                </a:cxn>
                <a:cxn ang="0">
                  <a:pos x="7" y="1429"/>
                </a:cxn>
                <a:cxn ang="0">
                  <a:pos x="441" y="1497"/>
                </a:cxn>
                <a:cxn ang="0">
                  <a:pos x="919" y="1425"/>
                </a:cxn>
                <a:cxn ang="0">
                  <a:pos x="918" y="73"/>
                </a:cxn>
                <a:cxn ang="0">
                  <a:pos x="414" y="0"/>
                </a:cxn>
                <a:cxn ang="0">
                  <a:pos x="7" y="76"/>
                </a:cxn>
              </a:cxnLst>
              <a:rect l="0" t="0" r="r" b="b"/>
              <a:pathLst>
                <a:path w="919" h="1497">
                  <a:moveTo>
                    <a:pt x="7" y="76"/>
                  </a:moveTo>
                  <a:cubicBezTo>
                    <a:pt x="7" y="76"/>
                    <a:pt x="7" y="752"/>
                    <a:pt x="7" y="1429"/>
                  </a:cubicBezTo>
                  <a:cubicBezTo>
                    <a:pt x="33" y="1477"/>
                    <a:pt x="289" y="1495"/>
                    <a:pt x="441" y="1497"/>
                  </a:cubicBezTo>
                  <a:cubicBezTo>
                    <a:pt x="593" y="1497"/>
                    <a:pt x="898" y="1486"/>
                    <a:pt x="919" y="1425"/>
                  </a:cubicBezTo>
                  <a:cubicBezTo>
                    <a:pt x="918" y="749"/>
                    <a:pt x="918" y="73"/>
                    <a:pt x="918" y="73"/>
                  </a:cubicBezTo>
                  <a:cubicBezTo>
                    <a:pt x="904" y="12"/>
                    <a:pt x="566" y="0"/>
                    <a:pt x="414" y="0"/>
                  </a:cubicBezTo>
                  <a:cubicBezTo>
                    <a:pt x="262" y="0"/>
                    <a:pt x="0" y="28"/>
                    <a:pt x="7" y="76"/>
                  </a:cubicBezTo>
                  <a:close/>
                </a:path>
              </a:pathLst>
            </a:custGeom>
            <a:solidFill>
              <a:srgbClr val="B2B2B2">
                <a:alpha val="30000"/>
              </a:srgb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17" name="Oval 17"/>
            <p:cNvSpPr>
              <a:spLocks noChangeArrowheads="1"/>
            </p:cNvSpPr>
            <p:nvPr/>
          </p:nvSpPr>
          <p:spPr bwMode="gray">
            <a:xfrm>
              <a:off x="1536" y="1872"/>
              <a:ext cx="912" cy="144"/>
            </a:xfrm>
            <a:prstGeom prst="ellipse">
              <a:avLst/>
            </a:prstGeom>
            <a:solidFill>
              <a:srgbClr val="B2B2B2">
                <a:alpha val="30000"/>
              </a:srgbClr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8" name="Oval 18"/>
            <p:cNvSpPr>
              <a:spLocks noChangeArrowheads="1"/>
            </p:cNvSpPr>
            <p:nvPr/>
          </p:nvSpPr>
          <p:spPr bwMode="gray">
            <a:xfrm>
              <a:off x="1536" y="3224"/>
              <a:ext cx="912" cy="144"/>
            </a:xfrm>
            <a:prstGeom prst="ellipse">
              <a:avLst/>
            </a:prstGeom>
            <a:solidFill>
              <a:srgbClr val="B2B2B2">
                <a:alpha val="10001"/>
              </a:srgbClr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19" name="AutoShape 19"/>
          <p:cNvSpPr>
            <a:spLocks noChangeArrowheads="1"/>
          </p:cNvSpPr>
          <p:nvPr/>
        </p:nvSpPr>
        <p:spPr bwMode="gray">
          <a:xfrm>
            <a:off x="7304088" y="5129213"/>
            <a:ext cx="815975" cy="1195387"/>
          </a:xfrm>
          <a:prstGeom prst="can">
            <a:avLst>
              <a:gd name="adj" fmla="val 28560"/>
            </a:avLst>
          </a:prstGeom>
          <a:solidFill>
            <a:schemeClr val="folHlink"/>
          </a:solidFill>
          <a:ln w="9525">
            <a:solidFill>
              <a:srgbClr val="F8F8F8">
                <a:alpha val="14999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0" name="AutoShape 20"/>
          <p:cNvSpPr>
            <a:spLocks noChangeArrowheads="1"/>
          </p:cNvSpPr>
          <p:nvPr/>
        </p:nvSpPr>
        <p:spPr bwMode="gray">
          <a:xfrm>
            <a:off x="3886200" y="4792663"/>
            <a:ext cx="817563" cy="669925"/>
          </a:xfrm>
          <a:prstGeom prst="can">
            <a:avLst>
              <a:gd name="adj" fmla="val 38153"/>
            </a:avLst>
          </a:prstGeom>
          <a:solidFill>
            <a:schemeClr val="accent1"/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1" name="AutoShape 21"/>
          <p:cNvSpPr>
            <a:spLocks noChangeArrowheads="1"/>
          </p:cNvSpPr>
          <p:nvPr/>
        </p:nvSpPr>
        <p:spPr bwMode="gray">
          <a:xfrm>
            <a:off x="4981575" y="4437063"/>
            <a:ext cx="817563" cy="1381125"/>
          </a:xfrm>
          <a:prstGeom prst="can">
            <a:avLst>
              <a:gd name="adj" fmla="val 32934"/>
            </a:avLst>
          </a:prstGeom>
          <a:solidFill>
            <a:schemeClr val="accent2"/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2" name="AutoShape 22"/>
          <p:cNvSpPr>
            <a:spLocks noChangeArrowheads="1"/>
          </p:cNvSpPr>
          <p:nvPr/>
        </p:nvSpPr>
        <p:spPr bwMode="gray">
          <a:xfrm>
            <a:off x="6105525" y="4138613"/>
            <a:ext cx="819150" cy="1946275"/>
          </a:xfrm>
          <a:prstGeom prst="can">
            <a:avLst>
              <a:gd name="adj" fmla="val 34518"/>
            </a:avLst>
          </a:prstGeom>
          <a:solidFill>
            <a:schemeClr val="hlink"/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3" name="Text Box 4"/>
          <p:cNvSpPr txBox="1">
            <a:spLocks noChangeArrowheads="1"/>
          </p:cNvSpPr>
          <p:nvPr/>
        </p:nvSpPr>
        <p:spPr bwMode="black">
          <a:xfrm>
            <a:off x="381000" y="1600200"/>
            <a:ext cx="4038600" cy="91598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b="1">
                <a:cs typeface="Arial" charset="0"/>
              </a:rPr>
              <a:t>ThemeGallery is a Design Digital Content &amp; Contents mall developed by Guild Design Inc.</a:t>
            </a:r>
          </a:p>
        </p:txBody>
      </p:sp>
      <p:sp>
        <p:nvSpPr>
          <p:cNvPr id="24" name="Rectangle 24"/>
          <p:cNvSpPr>
            <a:spLocks noChangeArrowheads="1"/>
          </p:cNvSpPr>
          <p:nvPr/>
        </p:nvSpPr>
        <p:spPr bwMode="auto">
          <a:xfrm>
            <a:off x="5105400" y="6096000"/>
            <a:ext cx="1476375" cy="3127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1600" b="1">
                <a:cs typeface="Arial" charset="0"/>
              </a:rPr>
              <a:t>Text in here</a:t>
            </a:r>
          </a:p>
        </p:txBody>
      </p:sp>
      <p:sp>
        <p:nvSpPr>
          <p:cNvPr id="25" name="Rectangle 25"/>
          <p:cNvSpPr>
            <a:spLocks noChangeArrowheads="1"/>
          </p:cNvSpPr>
          <p:nvPr/>
        </p:nvSpPr>
        <p:spPr bwMode="auto">
          <a:xfrm>
            <a:off x="6553200" y="6324600"/>
            <a:ext cx="1600200" cy="3127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1600" b="1">
                <a:cs typeface="Arial" charset="0"/>
              </a:rPr>
              <a:t>Text in here</a:t>
            </a:r>
          </a:p>
        </p:txBody>
      </p:sp>
      <p:sp>
        <p:nvSpPr>
          <p:cNvPr id="26" name="AutoShape 26"/>
          <p:cNvSpPr>
            <a:spLocks/>
          </p:cNvSpPr>
          <p:nvPr/>
        </p:nvSpPr>
        <p:spPr bwMode="auto">
          <a:xfrm>
            <a:off x="1752600" y="3854450"/>
            <a:ext cx="2098675" cy="323850"/>
          </a:xfrm>
          <a:prstGeom prst="accentCallout2">
            <a:avLst>
              <a:gd name="adj1" fmla="val 35296"/>
              <a:gd name="adj2" fmla="val 103630"/>
              <a:gd name="adj3" fmla="val 35296"/>
              <a:gd name="adj4" fmla="val 119139"/>
              <a:gd name="adj5" fmla="val 90685"/>
              <a:gd name="adj6" fmla="val 121255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anchor="ctr"/>
          <a:lstStyle/>
          <a:p>
            <a:pPr algn="r">
              <a:lnSpc>
                <a:spcPct val="90000"/>
              </a:lnSpc>
            </a:pPr>
            <a:r>
              <a:rPr lang="en-US" sz="1600">
                <a:solidFill>
                  <a:schemeClr val="tx2"/>
                </a:solidFill>
                <a:cs typeface="Arial" charset="0"/>
              </a:rPr>
              <a:t>Description of the contents</a:t>
            </a:r>
          </a:p>
        </p:txBody>
      </p:sp>
      <p:sp>
        <p:nvSpPr>
          <p:cNvPr id="27" name="AutoShape 27"/>
          <p:cNvSpPr>
            <a:spLocks/>
          </p:cNvSpPr>
          <p:nvPr/>
        </p:nvSpPr>
        <p:spPr bwMode="auto">
          <a:xfrm>
            <a:off x="2819400" y="3352800"/>
            <a:ext cx="2028825" cy="323850"/>
          </a:xfrm>
          <a:prstGeom prst="accentCallout2">
            <a:avLst>
              <a:gd name="adj1" fmla="val 35296"/>
              <a:gd name="adj2" fmla="val 103755"/>
              <a:gd name="adj3" fmla="val 35296"/>
              <a:gd name="adj4" fmla="val 120264"/>
              <a:gd name="adj5" fmla="val 180884"/>
              <a:gd name="adj6" fmla="val 125194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anchor="ctr"/>
          <a:lstStyle/>
          <a:p>
            <a:pPr algn="r">
              <a:lnSpc>
                <a:spcPct val="90000"/>
              </a:lnSpc>
            </a:pPr>
            <a:r>
              <a:rPr lang="en-US" sz="1600">
                <a:solidFill>
                  <a:schemeClr val="tx2"/>
                </a:solidFill>
                <a:cs typeface="Arial" charset="0"/>
              </a:rPr>
              <a:t>Description of the contents</a:t>
            </a:r>
          </a:p>
        </p:txBody>
      </p:sp>
      <p:sp>
        <p:nvSpPr>
          <p:cNvPr id="28" name="AutoShape 28"/>
          <p:cNvSpPr>
            <a:spLocks/>
          </p:cNvSpPr>
          <p:nvPr/>
        </p:nvSpPr>
        <p:spPr bwMode="auto">
          <a:xfrm>
            <a:off x="5105400" y="2286000"/>
            <a:ext cx="2032000" cy="334963"/>
          </a:xfrm>
          <a:prstGeom prst="accentCallout2">
            <a:avLst>
              <a:gd name="adj1" fmla="val 34125"/>
              <a:gd name="adj2" fmla="val 103750"/>
              <a:gd name="adj3" fmla="val 34125"/>
              <a:gd name="adj4" fmla="val 113204"/>
              <a:gd name="adj5" fmla="val 317537"/>
              <a:gd name="adj6" fmla="val 126639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anchor="ctr"/>
          <a:lstStyle/>
          <a:p>
            <a:pPr algn="r">
              <a:lnSpc>
                <a:spcPct val="90000"/>
              </a:lnSpc>
            </a:pPr>
            <a:r>
              <a:rPr lang="en-US" sz="1600">
                <a:solidFill>
                  <a:schemeClr val="tx2"/>
                </a:solidFill>
                <a:cs typeface="Arial" charset="0"/>
              </a:rPr>
              <a:t>Description of the contents</a:t>
            </a:r>
          </a:p>
        </p:txBody>
      </p:sp>
      <p:sp>
        <p:nvSpPr>
          <p:cNvPr id="29" name="Rectangle 29"/>
          <p:cNvSpPr>
            <a:spLocks noChangeArrowheads="1"/>
          </p:cNvSpPr>
          <p:nvPr/>
        </p:nvSpPr>
        <p:spPr bwMode="auto">
          <a:xfrm>
            <a:off x="3581400" y="5791200"/>
            <a:ext cx="2057400" cy="3127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1600" b="1">
                <a:cs typeface="Arial" charset="0"/>
              </a:rPr>
              <a:t>Text in here</a:t>
            </a:r>
          </a:p>
        </p:txBody>
      </p:sp>
      <p:sp>
        <p:nvSpPr>
          <p:cNvPr id="30" name="Rectangle 30"/>
          <p:cNvSpPr>
            <a:spLocks noChangeArrowheads="1"/>
          </p:cNvSpPr>
          <p:nvPr/>
        </p:nvSpPr>
        <p:spPr bwMode="auto">
          <a:xfrm>
            <a:off x="2514600" y="5257800"/>
            <a:ext cx="1398588" cy="3127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1600" b="1">
                <a:cs typeface="Arial" charset="0"/>
              </a:rPr>
              <a:t>Text in here</a:t>
            </a:r>
          </a:p>
        </p:txBody>
      </p:sp>
      <p:sp>
        <p:nvSpPr>
          <p:cNvPr id="31" name="AutoShape 31"/>
          <p:cNvSpPr>
            <a:spLocks/>
          </p:cNvSpPr>
          <p:nvPr/>
        </p:nvSpPr>
        <p:spPr bwMode="auto">
          <a:xfrm>
            <a:off x="3625850" y="2844800"/>
            <a:ext cx="1978025" cy="334963"/>
          </a:xfrm>
          <a:prstGeom prst="accentCallout2">
            <a:avLst>
              <a:gd name="adj1" fmla="val 34125"/>
              <a:gd name="adj2" fmla="val 103852"/>
              <a:gd name="adj3" fmla="val 34125"/>
              <a:gd name="adj4" fmla="val 134833"/>
              <a:gd name="adj5" fmla="val 233648"/>
              <a:gd name="adj6" fmla="val 145829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anchor="ctr"/>
          <a:lstStyle/>
          <a:p>
            <a:pPr algn="r">
              <a:lnSpc>
                <a:spcPct val="90000"/>
              </a:lnSpc>
            </a:pPr>
            <a:r>
              <a:rPr lang="en-US" sz="1600">
                <a:solidFill>
                  <a:schemeClr val="tx2"/>
                </a:solidFill>
                <a:cs typeface="Arial" charset="0"/>
              </a:rPr>
              <a:t>Description of the contents</a:t>
            </a:r>
          </a:p>
        </p:txBody>
      </p:sp>
      <p:sp>
        <p:nvSpPr>
          <p:cNvPr id="32" name="Text Box 32"/>
          <p:cNvSpPr txBox="1">
            <a:spLocks noChangeArrowheads="1"/>
          </p:cNvSpPr>
          <p:nvPr/>
        </p:nvSpPr>
        <p:spPr bwMode="white">
          <a:xfrm>
            <a:off x="3963988" y="4730750"/>
            <a:ext cx="669925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cs typeface="Arial" charset="0"/>
              </a:rPr>
              <a:t>30%</a:t>
            </a:r>
          </a:p>
        </p:txBody>
      </p:sp>
      <p:sp>
        <p:nvSpPr>
          <p:cNvPr id="33" name="Text Box 33"/>
          <p:cNvSpPr txBox="1">
            <a:spLocks noChangeArrowheads="1"/>
          </p:cNvSpPr>
          <p:nvPr/>
        </p:nvSpPr>
        <p:spPr bwMode="white">
          <a:xfrm>
            <a:off x="5065713" y="4391025"/>
            <a:ext cx="671512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cs typeface="Arial" charset="0"/>
              </a:rPr>
              <a:t>60%</a:t>
            </a:r>
          </a:p>
        </p:txBody>
      </p:sp>
      <p:sp>
        <p:nvSpPr>
          <p:cNvPr id="34" name="Text Box 34"/>
          <p:cNvSpPr txBox="1">
            <a:spLocks noChangeArrowheads="1"/>
          </p:cNvSpPr>
          <p:nvPr/>
        </p:nvSpPr>
        <p:spPr bwMode="white">
          <a:xfrm>
            <a:off x="6176963" y="4076700"/>
            <a:ext cx="669925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cs typeface="Arial" charset="0"/>
              </a:rPr>
              <a:t>80%</a:t>
            </a:r>
          </a:p>
        </p:txBody>
      </p:sp>
      <p:sp>
        <p:nvSpPr>
          <p:cNvPr id="35" name="Text Box 35"/>
          <p:cNvSpPr txBox="1">
            <a:spLocks noChangeArrowheads="1"/>
          </p:cNvSpPr>
          <p:nvPr/>
        </p:nvSpPr>
        <p:spPr bwMode="white">
          <a:xfrm>
            <a:off x="7380288" y="5053013"/>
            <a:ext cx="669925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cs typeface="Arial" charset="0"/>
              </a:rPr>
              <a:t>60%</a:t>
            </a:r>
          </a:p>
        </p:txBody>
      </p:sp>
    </p:spTree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Group 3"/>
          <p:cNvGraphicFramePr>
            <a:graphicFrameLocks noGrp="1"/>
          </p:cNvGraphicFramePr>
          <p:nvPr/>
        </p:nvGraphicFramePr>
        <p:xfrm>
          <a:off x="2357422" y="2214554"/>
          <a:ext cx="5692775" cy="3208656"/>
        </p:xfrm>
        <a:graphic>
          <a:graphicData uri="http://schemas.openxmlformats.org/drawingml/2006/table">
            <a:tbl>
              <a:tblPr/>
              <a:tblGrid>
                <a:gridCol w="1138237"/>
                <a:gridCol w="1139825"/>
                <a:gridCol w="1136650"/>
                <a:gridCol w="1139825"/>
                <a:gridCol w="1138238"/>
              </a:tblGrid>
              <a:tr h="558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76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9D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9D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9D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9D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9DF">
                        <a:alpha val="50000"/>
                      </a:srgbClr>
                    </a:solidFill>
                  </a:tcPr>
                </a:tc>
              </a:tr>
              <a:tr h="5175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175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9D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9D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9D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9D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9DF">
                        <a:alpha val="50000"/>
                      </a:srgbClr>
                    </a:solidFill>
                  </a:tcPr>
                </a:tc>
              </a:tr>
              <a:tr h="5476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175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9D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9D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9D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9D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9DF">
                        <a:alpha val="50000"/>
                      </a:srgbClr>
                    </a:solidFill>
                  </a:tcPr>
                </a:tc>
              </a:tr>
            </a:tbl>
          </a:graphicData>
        </a:graphic>
      </p:graphicFrame>
      <p:sp>
        <p:nvSpPr>
          <p:cNvPr id="3" name="Text Box 47"/>
          <p:cNvSpPr txBox="1">
            <a:spLocks noChangeArrowheads="1"/>
          </p:cNvSpPr>
          <p:nvPr/>
        </p:nvSpPr>
        <p:spPr bwMode="auto">
          <a:xfrm>
            <a:off x="831834" y="2289167"/>
            <a:ext cx="1517650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>
                <a:cs typeface="Arial" charset="0"/>
              </a:rPr>
              <a:t>Contents01</a:t>
            </a:r>
          </a:p>
        </p:txBody>
      </p:sp>
      <p:sp>
        <p:nvSpPr>
          <p:cNvPr id="4" name="Text Box 48"/>
          <p:cNvSpPr txBox="1">
            <a:spLocks noChangeArrowheads="1"/>
          </p:cNvSpPr>
          <p:nvPr/>
        </p:nvSpPr>
        <p:spPr bwMode="auto">
          <a:xfrm>
            <a:off x="831834" y="2846379"/>
            <a:ext cx="1517650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>
                <a:cs typeface="Arial" charset="0"/>
              </a:rPr>
              <a:t>Contents02</a:t>
            </a:r>
          </a:p>
        </p:txBody>
      </p:sp>
      <p:sp>
        <p:nvSpPr>
          <p:cNvPr id="5" name="Text Box 49"/>
          <p:cNvSpPr txBox="1">
            <a:spLocks noChangeArrowheads="1"/>
          </p:cNvSpPr>
          <p:nvPr/>
        </p:nvSpPr>
        <p:spPr bwMode="auto">
          <a:xfrm>
            <a:off x="831834" y="3370254"/>
            <a:ext cx="1517650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>
                <a:cs typeface="Arial" charset="0"/>
              </a:rPr>
              <a:t>Contents03</a:t>
            </a:r>
          </a:p>
        </p:txBody>
      </p:sp>
      <p:sp>
        <p:nvSpPr>
          <p:cNvPr id="6" name="Text Box 50"/>
          <p:cNvSpPr txBox="1">
            <a:spLocks noChangeArrowheads="1"/>
          </p:cNvSpPr>
          <p:nvPr/>
        </p:nvSpPr>
        <p:spPr bwMode="auto">
          <a:xfrm>
            <a:off x="831834" y="3884604"/>
            <a:ext cx="1517650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>
                <a:cs typeface="Arial" charset="0"/>
              </a:rPr>
              <a:t>Contents04</a:t>
            </a:r>
          </a:p>
        </p:txBody>
      </p:sp>
      <p:sp>
        <p:nvSpPr>
          <p:cNvPr id="7" name="Text Box 51"/>
          <p:cNvSpPr txBox="1">
            <a:spLocks noChangeArrowheads="1"/>
          </p:cNvSpPr>
          <p:nvPr/>
        </p:nvSpPr>
        <p:spPr bwMode="auto">
          <a:xfrm>
            <a:off x="831834" y="4418004"/>
            <a:ext cx="1517650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>
                <a:cs typeface="Arial" charset="0"/>
              </a:rPr>
              <a:t>Contents05</a:t>
            </a:r>
          </a:p>
        </p:txBody>
      </p:sp>
      <p:sp>
        <p:nvSpPr>
          <p:cNvPr id="8" name="Text Box 52"/>
          <p:cNvSpPr txBox="1">
            <a:spLocks noChangeArrowheads="1"/>
          </p:cNvSpPr>
          <p:nvPr/>
        </p:nvSpPr>
        <p:spPr bwMode="auto">
          <a:xfrm>
            <a:off x="831834" y="4960929"/>
            <a:ext cx="1517650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>
                <a:cs typeface="Arial" charset="0"/>
              </a:rPr>
              <a:t>Contents06</a:t>
            </a:r>
          </a:p>
        </p:txBody>
      </p:sp>
      <p:sp>
        <p:nvSpPr>
          <p:cNvPr id="9" name="Rectangle 53"/>
          <p:cNvSpPr>
            <a:spLocks noChangeArrowheads="1"/>
          </p:cNvSpPr>
          <p:nvPr/>
        </p:nvSpPr>
        <p:spPr bwMode="gray">
          <a:xfrm>
            <a:off x="2359009" y="2328854"/>
            <a:ext cx="968375" cy="274638"/>
          </a:xfrm>
          <a:prstGeom prst="rect">
            <a:avLst/>
          </a:prstGeom>
          <a:gradFill rotWithShape="1">
            <a:gsLst>
              <a:gs pos="0">
                <a:schemeClr val="accent2"/>
              </a:gs>
              <a:gs pos="100000">
                <a:schemeClr val="accent2">
                  <a:gamma/>
                  <a:tint val="60000"/>
                  <a:invGamma/>
                </a:schemeClr>
              </a:gs>
            </a:gsLst>
            <a:lin ang="0" scaled="1"/>
          </a:gradFill>
          <a:ln w="9525" algn="ctr">
            <a:noFill/>
            <a:miter lim="800000"/>
            <a:headEnd/>
            <a:tailEnd/>
          </a:ln>
          <a:effectLst/>
          <a:scene3d>
            <a:camera prst="legacyPerspectiveBottom"/>
            <a:lightRig rig="legacyFlat1" dir="t"/>
          </a:scene3d>
          <a:sp3d extrusionH="100000" prstMaterial="legacyMatte">
            <a:bevelT w="13500" h="13500" prst="angle"/>
            <a:bevelB w="13500" h="13500" prst="angle"/>
            <a:extrusionClr>
              <a:schemeClr val="accent2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10" name="Rectangle 54"/>
          <p:cNvSpPr>
            <a:spLocks noChangeArrowheads="1"/>
          </p:cNvSpPr>
          <p:nvPr/>
        </p:nvSpPr>
        <p:spPr bwMode="gray">
          <a:xfrm>
            <a:off x="2359009" y="2889242"/>
            <a:ext cx="849313" cy="274637"/>
          </a:xfrm>
          <a:prstGeom prst="rect">
            <a:avLst/>
          </a:prstGeom>
          <a:gradFill rotWithShape="1">
            <a:gsLst>
              <a:gs pos="0">
                <a:schemeClr val="folHlink"/>
              </a:gs>
              <a:gs pos="100000">
                <a:schemeClr val="folHlink">
                  <a:gamma/>
                  <a:tint val="60000"/>
                  <a:invGamma/>
                </a:schemeClr>
              </a:gs>
            </a:gsLst>
            <a:lin ang="0" scaled="1"/>
          </a:gradFill>
          <a:ln w="9525" algn="ctr">
            <a:noFill/>
            <a:miter lim="800000"/>
            <a:headEnd/>
            <a:tailEnd/>
          </a:ln>
          <a:effectLst/>
          <a:scene3d>
            <a:camera prst="legacyPerspectiveBottom"/>
            <a:lightRig rig="legacyFlat3" dir="b"/>
          </a:scene3d>
          <a:sp3d extrusionH="100000" prstMaterial="legacyMatte">
            <a:bevelT w="13500" h="13500" prst="angle"/>
            <a:bevelB w="13500" h="13500" prst="angle"/>
            <a:extrusionClr>
              <a:schemeClr val="folHlink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11" name="Rectangle 55"/>
          <p:cNvSpPr>
            <a:spLocks noChangeArrowheads="1"/>
          </p:cNvSpPr>
          <p:nvPr/>
        </p:nvSpPr>
        <p:spPr bwMode="gray">
          <a:xfrm>
            <a:off x="2359009" y="3432167"/>
            <a:ext cx="419100" cy="274637"/>
          </a:xfrm>
          <a:prstGeom prst="rect">
            <a:avLst/>
          </a:prstGeom>
          <a:gradFill rotWithShape="1">
            <a:gsLst>
              <a:gs pos="0">
                <a:schemeClr val="accent1"/>
              </a:gs>
              <a:gs pos="100000">
                <a:schemeClr val="accent1">
                  <a:gamma/>
                  <a:tint val="60000"/>
                  <a:invGamma/>
                </a:schemeClr>
              </a:gs>
            </a:gsLst>
            <a:lin ang="0" scaled="1"/>
          </a:gradFill>
          <a:ln w="9525" algn="ctr">
            <a:noFill/>
            <a:miter lim="800000"/>
            <a:headEnd/>
            <a:tailEnd/>
          </a:ln>
          <a:effectLst/>
          <a:scene3d>
            <a:camera prst="legacyPerspectiveBottom"/>
            <a:lightRig rig="legacyFlat3" dir="b"/>
          </a:scene3d>
          <a:sp3d extrusionH="100000" prstMaterial="legacyMatte">
            <a:bevelT w="13500" h="13500" prst="angle"/>
            <a:bevelB w="13500" h="13500" prst="angle"/>
            <a:extrusionClr>
              <a:schemeClr val="accent1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12" name="Rectangle 56"/>
          <p:cNvSpPr>
            <a:spLocks noChangeArrowheads="1"/>
          </p:cNvSpPr>
          <p:nvPr/>
        </p:nvSpPr>
        <p:spPr bwMode="gray">
          <a:xfrm>
            <a:off x="2359009" y="3935404"/>
            <a:ext cx="1316038" cy="274638"/>
          </a:xfrm>
          <a:prstGeom prst="rect">
            <a:avLst/>
          </a:prstGeom>
          <a:gradFill rotWithShape="1">
            <a:gsLst>
              <a:gs pos="0">
                <a:schemeClr val="hlink"/>
              </a:gs>
              <a:gs pos="100000">
                <a:schemeClr val="hlink">
                  <a:gamma/>
                  <a:tint val="60000"/>
                  <a:invGamma/>
                </a:schemeClr>
              </a:gs>
            </a:gsLst>
            <a:lin ang="0" scaled="1"/>
          </a:gradFill>
          <a:ln w="9525" algn="ctr">
            <a:noFill/>
            <a:miter lim="800000"/>
            <a:headEnd/>
            <a:tailEnd/>
          </a:ln>
          <a:effectLst/>
          <a:scene3d>
            <a:camera prst="legacyPerspectiveBottom"/>
            <a:lightRig rig="legacyFlat3" dir="b"/>
          </a:scene3d>
          <a:sp3d extrusionH="100000" prstMaterial="legacyMatte">
            <a:bevelT w="13500" h="13500" prst="angle"/>
            <a:bevelB w="13500" h="13500" prst="angle"/>
            <a:extrusionClr>
              <a:schemeClr val="hlink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13" name="Rectangle 57"/>
          <p:cNvSpPr>
            <a:spLocks noChangeArrowheads="1"/>
          </p:cNvSpPr>
          <p:nvPr/>
        </p:nvSpPr>
        <p:spPr bwMode="gray">
          <a:xfrm>
            <a:off x="2359009" y="4489442"/>
            <a:ext cx="3573463" cy="274637"/>
          </a:xfrm>
          <a:prstGeom prst="rect">
            <a:avLst/>
          </a:prstGeom>
          <a:gradFill rotWithShape="1">
            <a:gsLst>
              <a:gs pos="0">
                <a:srgbClr val="6666FF"/>
              </a:gs>
              <a:gs pos="100000">
                <a:srgbClr val="6666FF">
                  <a:gamma/>
                  <a:tint val="60000"/>
                  <a:invGamma/>
                </a:srgbClr>
              </a:gs>
            </a:gsLst>
            <a:lin ang="0" scaled="1"/>
          </a:gradFill>
          <a:ln w="9525" algn="ctr">
            <a:noFill/>
            <a:miter lim="800000"/>
            <a:headEnd/>
            <a:tailEnd/>
          </a:ln>
          <a:effectLst/>
          <a:scene3d>
            <a:camera prst="legacyPerspectiveBottom"/>
            <a:lightRig rig="legacyFlat3" dir="b"/>
          </a:scene3d>
          <a:sp3d extrusionH="100000" prstMaterial="legacyMatte">
            <a:bevelT w="13500" h="13500" prst="angle"/>
            <a:bevelB w="13500" h="13500" prst="angle"/>
            <a:extrusionClr>
              <a:srgbClr val="6666FF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14" name="Rectangle 58"/>
          <p:cNvSpPr>
            <a:spLocks noChangeArrowheads="1"/>
          </p:cNvSpPr>
          <p:nvPr/>
        </p:nvSpPr>
        <p:spPr bwMode="gray">
          <a:xfrm>
            <a:off x="2359009" y="5022842"/>
            <a:ext cx="4725988" cy="274637"/>
          </a:xfrm>
          <a:prstGeom prst="rect">
            <a:avLst/>
          </a:prstGeom>
          <a:gradFill rotWithShape="1">
            <a:gsLst>
              <a:gs pos="0">
                <a:srgbClr val="AD67AA"/>
              </a:gs>
              <a:gs pos="100000">
                <a:srgbClr val="AD67AA">
                  <a:gamma/>
                  <a:tint val="60000"/>
                  <a:invGamma/>
                </a:srgbClr>
              </a:gs>
            </a:gsLst>
            <a:lin ang="0" scaled="1"/>
          </a:gradFill>
          <a:ln w="9525" algn="ctr">
            <a:noFill/>
            <a:miter lim="800000"/>
            <a:headEnd/>
            <a:tailEnd/>
          </a:ln>
          <a:effectLst/>
          <a:scene3d>
            <a:camera prst="legacyPerspectiveBottom"/>
            <a:lightRig rig="legacyFlat3" dir="b"/>
          </a:scene3d>
          <a:sp3d extrusionH="100000" prstMaterial="legacyMatte">
            <a:bevelT w="13500" h="13500" prst="angle"/>
            <a:bevelB w="13500" h="13500" prst="angle"/>
            <a:extrusionClr>
              <a:srgbClr val="AD67AA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15" name="Text Box 59"/>
          <p:cNvSpPr txBox="1">
            <a:spLocks noChangeArrowheads="1"/>
          </p:cNvSpPr>
          <p:nvPr/>
        </p:nvSpPr>
        <p:spPr bwMode="auto">
          <a:xfrm>
            <a:off x="2257409" y="5465754"/>
            <a:ext cx="6164263" cy="3048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400" b="1">
                <a:cs typeface="Arial" charset="0"/>
              </a:rPr>
              <a:t>0%               20%                40%                60%                80%              100%    </a:t>
            </a:r>
          </a:p>
        </p:txBody>
      </p:sp>
      <p:sp>
        <p:nvSpPr>
          <p:cNvPr id="16" name="Text Box 60"/>
          <p:cNvSpPr txBox="1">
            <a:spLocks noChangeArrowheads="1"/>
          </p:cNvSpPr>
          <p:nvPr/>
        </p:nvSpPr>
        <p:spPr bwMode="auto">
          <a:xfrm>
            <a:off x="3471847" y="2319329"/>
            <a:ext cx="879475" cy="27463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200" b="1">
                <a:cs typeface="Arial" charset="0"/>
              </a:rPr>
              <a:t>18.5%</a:t>
            </a:r>
          </a:p>
        </p:txBody>
      </p:sp>
      <p:sp>
        <p:nvSpPr>
          <p:cNvPr id="17" name="Text Box 61"/>
          <p:cNvSpPr txBox="1">
            <a:spLocks noChangeArrowheads="1"/>
          </p:cNvSpPr>
          <p:nvPr/>
        </p:nvSpPr>
        <p:spPr bwMode="auto">
          <a:xfrm>
            <a:off x="3471847" y="2881304"/>
            <a:ext cx="879475" cy="27463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200" b="1">
                <a:cs typeface="Arial" charset="0"/>
              </a:rPr>
              <a:t>17.5%</a:t>
            </a:r>
          </a:p>
        </p:txBody>
      </p:sp>
      <p:sp>
        <p:nvSpPr>
          <p:cNvPr id="18" name="Text Box 62"/>
          <p:cNvSpPr txBox="1">
            <a:spLocks noChangeArrowheads="1"/>
          </p:cNvSpPr>
          <p:nvPr/>
        </p:nvSpPr>
        <p:spPr bwMode="auto">
          <a:xfrm>
            <a:off x="2898759" y="3414704"/>
            <a:ext cx="879475" cy="27463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200" b="1">
                <a:cs typeface="Arial" charset="0"/>
              </a:rPr>
              <a:t>8.7%</a:t>
            </a:r>
          </a:p>
        </p:txBody>
      </p:sp>
      <p:sp>
        <p:nvSpPr>
          <p:cNvPr id="19" name="Text Box 63"/>
          <p:cNvSpPr txBox="1">
            <a:spLocks noChangeArrowheads="1"/>
          </p:cNvSpPr>
          <p:nvPr/>
        </p:nvSpPr>
        <p:spPr bwMode="auto">
          <a:xfrm>
            <a:off x="3805222" y="3929054"/>
            <a:ext cx="879475" cy="27463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200" b="1">
                <a:cs typeface="Arial" charset="0"/>
              </a:rPr>
              <a:t>23.6%</a:t>
            </a:r>
          </a:p>
        </p:txBody>
      </p:sp>
      <p:sp>
        <p:nvSpPr>
          <p:cNvPr id="20" name="Text Box 64"/>
          <p:cNvSpPr txBox="1">
            <a:spLocks noChangeArrowheads="1"/>
          </p:cNvSpPr>
          <p:nvPr/>
        </p:nvSpPr>
        <p:spPr bwMode="auto">
          <a:xfrm>
            <a:off x="6043597" y="4475154"/>
            <a:ext cx="879475" cy="27463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200" b="1">
                <a:cs typeface="Arial" charset="0"/>
              </a:rPr>
              <a:t>63.6%</a:t>
            </a:r>
          </a:p>
        </p:txBody>
      </p:sp>
      <p:sp>
        <p:nvSpPr>
          <p:cNvPr id="21" name="Text Box 65"/>
          <p:cNvSpPr txBox="1">
            <a:spLocks noChangeArrowheads="1"/>
          </p:cNvSpPr>
          <p:nvPr/>
        </p:nvSpPr>
        <p:spPr bwMode="auto">
          <a:xfrm>
            <a:off x="7185009" y="5011729"/>
            <a:ext cx="879475" cy="27463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200" b="1">
                <a:cs typeface="Arial" charset="0"/>
              </a:rPr>
              <a:t>84.3%</a:t>
            </a:r>
          </a:p>
        </p:txBody>
      </p:sp>
      <p:sp>
        <p:nvSpPr>
          <p:cNvPr id="22" name="Rectangle 66"/>
          <p:cNvSpPr>
            <a:spLocks noChangeArrowheads="1"/>
          </p:cNvSpPr>
          <p:nvPr/>
        </p:nvSpPr>
        <p:spPr bwMode="auto">
          <a:xfrm>
            <a:off x="2187559" y="1331904"/>
            <a:ext cx="5867400" cy="66198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lnSpc>
                <a:spcPct val="110000"/>
              </a:lnSpc>
            </a:pPr>
            <a:r>
              <a:rPr lang="en-US" sz="1600">
                <a:cs typeface="Arial" charset="0"/>
              </a:rPr>
              <a:t>ThemeGallery</a:t>
            </a:r>
            <a:r>
              <a:rPr lang="en-US" sz="1600" b="1">
                <a:cs typeface="Arial" charset="0"/>
              </a:rPr>
              <a:t>  </a:t>
            </a:r>
            <a:r>
              <a:rPr lang="en-US" sz="1600">
                <a:cs typeface="Arial" charset="0"/>
              </a:rPr>
              <a:t>is a </a:t>
            </a:r>
            <a:r>
              <a:rPr lang="en-US">
                <a:cs typeface="Arial" charset="0"/>
              </a:rPr>
              <a:t>Design</a:t>
            </a:r>
            <a:r>
              <a:rPr lang="en-US" sz="1600">
                <a:cs typeface="Arial" charset="0"/>
              </a:rPr>
              <a:t> Digital Content &amp; Contents mall developed by Guild Design Inc.</a:t>
            </a:r>
          </a:p>
        </p:txBody>
      </p:sp>
    </p:spTree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96"/>
          <p:cNvSpPr>
            <a:spLocks noChangeArrowheads="1"/>
          </p:cNvSpPr>
          <p:nvPr/>
        </p:nvSpPr>
        <p:spPr bwMode="gray">
          <a:xfrm>
            <a:off x="639737" y="1500183"/>
            <a:ext cx="7985125" cy="3919537"/>
          </a:xfrm>
          <a:prstGeom prst="roundRect">
            <a:avLst>
              <a:gd name="adj" fmla="val 4657"/>
            </a:avLst>
          </a:prstGeom>
          <a:solidFill>
            <a:srgbClr val="FFFFFF">
              <a:alpha val="50000"/>
            </a:srgbClr>
          </a:solidFill>
          <a:ln w="3175">
            <a:solidFill>
              <a:srgbClr val="000000">
                <a:alpha val="30000"/>
              </a:srgbClr>
            </a:solidFill>
            <a:prstDash val="dash"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3" name="Rectangle 39"/>
          <p:cNvSpPr>
            <a:spLocks noChangeArrowheads="1"/>
          </p:cNvSpPr>
          <p:nvPr/>
        </p:nvSpPr>
        <p:spPr bwMode="ltGray">
          <a:xfrm>
            <a:off x="639737" y="4522783"/>
            <a:ext cx="3635375" cy="701675"/>
          </a:xfrm>
          <a:prstGeom prst="rect">
            <a:avLst/>
          </a:prstGeom>
          <a:gradFill rotWithShape="1">
            <a:gsLst>
              <a:gs pos="0">
                <a:schemeClr val="folHlink">
                  <a:gamma/>
                  <a:tint val="0"/>
                  <a:invGamma/>
                  <a:alpha val="0"/>
                </a:schemeClr>
              </a:gs>
              <a:gs pos="100000">
                <a:schemeClr val="folHlink"/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4" name="Rectangle 40"/>
          <p:cNvSpPr>
            <a:spLocks noChangeArrowheads="1"/>
          </p:cNvSpPr>
          <p:nvPr/>
        </p:nvSpPr>
        <p:spPr bwMode="gray">
          <a:xfrm>
            <a:off x="639737" y="3586158"/>
            <a:ext cx="3635375" cy="701675"/>
          </a:xfrm>
          <a:prstGeom prst="rect">
            <a:avLst/>
          </a:prstGeom>
          <a:gradFill rotWithShape="1">
            <a:gsLst>
              <a:gs pos="0">
                <a:schemeClr val="hlink">
                  <a:gamma/>
                  <a:tint val="0"/>
                  <a:invGamma/>
                  <a:alpha val="0"/>
                </a:schemeClr>
              </a:gs>
              <a:gs pos="100000">
                <a:schemeClr val="hlink"/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5" name="Rectangle 41"/>
          <p:cNvSpPr>
            <a:spLocks noChangeArrowheads="1"/>
          </p:cNvSpPr>
          <p:nvPr/>
        </p:nvSpPr>
        <p:spPr bwMode="gray">
          <a:xfrm>
            <a:off x="639737" y="2609845"/>
            <a:ext cx="3635375" cy="701675"/>
          </a:xfrm>
          <a:prstGeom prst="rect">
            <a:avLst/>
          </a:prstGeom>
          <a:gradFill rotWithShape="1">
            <a:gsLst>
              <a:gs pos="0">
                <a:schemeClr val="accent2">
                  <a:gamma/>
                  <a:tint val="0"/>
                  <a:invGamma/>
                  <a:alpha val="0"/>
                </a:schemeClr>
              </a:gs>
              <a:gs pos="100000">
                <a:schemeClr val="accent2"/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6" name="Rectangle 42"/>
          <p:cNvSpPr>
            <a:spLocks noChangeArrowheads="1"/>
          </p:cNvSpPr>
          <p:nvPr/>
        </p:nvSpPr>
        <p:spPr bwMode="ltGray">
          <a:xfrm>
            <a:off x="639737" y="1674808"/>
            <a:ext cx="3635375" cy="701675"/>
          </a:xfrm>
          <a:prstGeom prst="rect">
            <a:avLst/>
          </a:prstGeom>
          <a:gradFill rotWithShape="1">
            <a:gsLst>
              <a:gs pos="0">
                <a:schemeClr val="accent1">
                  <a:gamma/>
                  <a:tint val="0"/>
                  <a:invGamma/>
                  <a:alpha val="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7" name="Rectangle 43"/>
          <p:cNvSpPr>
            <a:spLocks noChangeArrowheads="1"/>
          </p:cNvSpPr>
          <p:nvPr/>
        </p:nvSpPr>
        <p:spPr bwMode="auto">
          <a:xfrm>
            <a:off x="928662" y="1773233"/>
            <a:ext cx="3013075" cy="517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sz="1400" b="1">
                <a:solidFill>
                  <a:srgbClr val="080808"/>
                </a:solidFill>
                <a:cs typeface="Arial" charset="0"/>
              </a:rPr>
              <a:t>Describe a vision of company or strategic contents.</a:t>
            </a:r>
          </a:p>
        </p:txBody>
      </p:sp>
      <p:sp>
        <p:nvSpPr>
          <p:cNvPr id="8" name="Rectangle 44"/>
          <p:cNvSpPr>
            <a:spLocks noChangeArrowheads="1"/>
          </p:cNvSpPr>
          <p:nvPr/>
        </p:nvSpPr>
        <p:spPr bwMode="auto">
          <a:xfrm>
            <a:off x="928662" y="2714620"/>
            <a:ext cx="3013075" cy="517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sz="1400" b="1">
                <a:solidFill>
                  <a:srgbClr val="080808"/>
                </a:solidFill>
                <a:cs typeface="Arial" charset="0"/>
              </a:rPr>
              <a:t>Describe a vision of company or strategic contents.</a:t>
            </a:r>
          </a:p>
        </p:txBody>
      </p:sp>
      <p:sp>
        <p:nvSpPr>
          <p:cNvPr id="9" name="Rectangle 45"/>
          <p:cNvSpPr>
            <a:spLocks noChangeArrowheads="1"/>
          </p:cNvSpPr>
          <p:nvPr/>
        </p:nvSpPr>
        <p:spPr bwMode="auto">
          <a:xfrm>
            <a:off x="928662" y="3713158"/>
            <a:ext cx="3013075" cy="517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sz="1400" b="1">
                <a:solidFill>
                  <a:srgbClr val="080808"/>
                </a:solidFill>
                <a:cs typeface="Arial" charset="0"/>
              </a:rPr>
              <a:t>Describe a vision of company or strategic contents.</a:t>
            </a:r>
          </a:p>
        </p:txBody>
      </p:sp>
      <p:sp>
        <p:nvSpPr>
          <p:cNvPr id="10" name="Rectangle 46"/>
          <p:cNvSpPr>
            <a:spLocks noChangeArrowheads="1"/>
          </p:cNvSpPr>
          <p:nvPr/>
        </p:nvSpPr>
        <p:spPr bwMode="auto">
          <a:xfrm>
            <a:off x="928662" y="4638670"/>
            <a:ext cx="3013075" cy="517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sz="1400" b="1">
                <a:solidFill>
                  <a:srgbClr val="080808"/>
                </a:solidFill>
                <a:cs typeface="Arial" charset="0"/>
              </a:rPr>
              <a:t>Describe a vision of company or strategic contents.</a:t>
            </a:r>
          </a:p>
        </p:txBody>
      </p:sp>
      <p:sp>
        <p:nvSpPr>
          <p:cNvPr id="11" name="Rectangle 47"/>
          <p:cNvSpPr>
            <a:spLocks noChangeArrowheads="1"/>
          </p:cNvSpPr>
          <p:nvPr/>
        </p:nvSpPr>
        <p:spPr bwMode="gray">
          <a:xfrm>
            <a:off x="4794225" y="2714620"/>
            <a:ext cx="1354137" cy="150813"/>
          </a:xfrm>
          <a:prstGeom prst="rect">
            <a:avLst/>
          </a:prstGeom>
          <a:solidFill>
            <a:srgbClr val="969696"/>
          </a:solidFill>
          <a:ln w="9525" algn="ctr">
            <a:noFill/>
            <a:miter lim="800000"/>
            <a:headEnd/>
            <a:tailEnd/>
          </a:ln>
          <a:effectLst>
            <a:prstShdw prst="shdw17" dist="17961" dir="2700000">
              <a:srgbClr val="969696">
                <a:gamma/>
                <a:shade val="60000"/>
                <a:invGamma/>
              </a:srgbClr>
            </a:prst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12" name="Rectangle 48"/>
          <p:cNvSpPr>
            <a:spLocks noChangeArrowheads="1"/>
          </p:cNvSpPr>
          <p:nvPr/>
        </p:nvSpPr>
        <p:spPr bwMode="gray">
          <a:xfrm>
            <a:off x="4794225" y="2979733"/>
            <a:ext cx="1973262" cy="160337"/>
          </a:xfrm>
          <a:prstGeom prst="rect">
            <a:avLst/>
          </a:prstGeom>
          <a:solidFill>
            <a:schemeClr val="accent2"/>
          </a:solidFill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accent2">
                <a:gamma/>
                <a:shade val="60000"/>
                <a:invGamma/>
              </a:schemeClr>
            </a:prst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13" name="Rectangle 49"/>
          <p:cNvSpPr>
            <a:spLocks noChangeArrowheads="1"/>
          </p:cNvSpPr>
          <p:nvPr/>
        </p:nvSpPr>
        <p:spPr bwMode="gray">
          <a:xfrm>
            <a:off x="4794225" y="3713158"/>
            <a:ext cx="2905125" cy="158750"/>
          </a:xfrm>
          <a:prstGeom prst="rect">
            <a:avLst/>
          </a:prstGeom>
          <a:solidFill>
            <a:srgbClr val="969696"/>
          </a:solidFill>
          <a:ln w="9525" algn="ctr">
            <a:noFill/>
            <a:miter lim="800000"/>
            <a:headEnd/>
            <a:tailEnd/>
          </a:ln>
          <a:effectLst>
            <a:prstShdw prst="shdw17" dist="17961" dir="2700000">
              <a:srgbClr val="969696">
                <a:gamma/>
                <a:shade val="60000"/>
                <a:invGamma/>
              </a:srgbClr>
            </a:prst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14" name="Rectangle 50"/>
          <p:cNvSpPr>
            <a:spLocks noChangeArrowheads="1"/>
          </p:cNvSpPr>
          <p:nvPr/>
        </p:nvSpPr>
        <p:spPr bwMode="gray">
          <a:xfrm>
            <a:off x="4794225" y="3978270"/>
            <a:ext cx="2613025" cy="169863"/>
          </a:xfrm>
          <a:prstGeom prst="rect">
            <a:avLst/>
          </a:prstGeom>
          <a:solidFill>
            <a:schemeClr val="hlink"/>
          </a:solidFill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hlink">
                <a:gamma/>
                <a:shade val="60000"/>
                <a:invGamma/>
              </a:schemeClr>
            </a:prst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15" name="Rectangle 51"/>
          <p:cNvSpPr>
            <a:spLocks noChangeArrowheads="1"/>
          </p:cNvSpPr>
          <p:nvPr/>
        </p:nvSpPr>
        <p:spPr bwMode="gray">
          <a:xfrm>
            <a:off x="4821212" y="1852608"/>
            <a:ext cx="2246313" cy="158750"/>
          </a:xfrm>
          <a:prstGeom prst="rect">
            <a:avLst/>
          </a:prstGeom>
          <a:solidFill>
            <a:srgbClr val="969696"/>
          </a:solidFill>
          <a:ln w="9525" algn="ctr">
            <a:noFill/>
            <a:miter lim="800000"/>
            <a:headEnd/>
            <a:tailEnd/>
          </a:ln>
          <a:effectLst>
            <a:prstShdw prst="shdw17" dist="17961" dir="2700000">
              <a:srgbClr val="969696">
                <a:gamma/>
                <a:shade val="60000"/>
                <a:invGamma/>
              </a:srgbClr>
            </a:prst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16" name="Rectangle 52"/>
          <p:cNvSpPr>
            <a:spLocks noChangeArrowheads="1"/>
          </p:cNvSpPr>
          <p:nvPr/>
        </p:nvSpPr>
        <p:spPr bwMode="ltGray">
          <a:xfrm>
            <a:off x="4821212" y="2109783"/>
            <a:ext cx="2828925" cy="149225"/>
          </a:xfrm>
          <a:prstGeom prst="rect">
            <a:avLst/>
          </a:prstGeom>
          <a:solidFill>
            <a:schemeClr val="accent1"/>
          </a:solidFill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17" name="AutoShape 53"/>
          <p:cNvSpPr>
            <a:spLocks noChangeArrowheads="1"/>
          </p:cNvSpPr>
          <p:nvPr/>
        </p:nvSpPr>
        <p:spPr bwMode="gray">
          <a:xfrm>
            <a:off x="4706912" y="2686045"/>
            <a:ext cx="234950" cy="234950"/>
          </a:xfrm>
          <a:prstGeom prst="plus">
            <a:avLst>
              <a:gd name="adj" fmla="val 34176"/>
            </a:avLst>
          </a:prstGeom>
          <a:solidFill>
            <a:srgbClr val="969696"/>
          </a:solidFill>
          <a:ln w="9525" algn="ctr">
            <a:noFill/>
            <a:miter lim="800000"/>
            <a:headEnd/>
            <a:tailEnd/>
          </a:ln>
          <a:effectLst>
            <a:prstShdw prst="shdw17" dist="17961" dir="2700000">
              <a:srgbClr val="969696">
                <a:gamma/>
                <a:shade val="60000"/>
                <a:invGamma/>
              </a:srgbClr>
            </a:prst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18" name="AutoShape 54"/>
          <p:cNvSpPr>
            <a:spLocks noChangeArrowheads="1"/>
          </p:cNvSpPr>
          <p:nvPr/>
        </p:nvSpPr>
        <p:spPr bwMode="gray">
          <a:xfrm>
            <a:off x="4708500" y="2951158"/>
            <a:ext cx="234950" cy="234950"/>
          </a:xfrm>
          <a:prstGeom prst="plus">
            <a:avLst>
              <a:gd name="adj" fmla="val 34810"/>
            </a:avLst>
          </a:prstGeom>
          <a:solidFill>
            <a:schemeClr val="accent2"/>
          </a:solidFill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accent2">
                <a:gamma/>
                <a:shade val="60000"/>
                <a:invGamma/>
              </a:schemeClr>
            </a:prst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19" name="AutoShape 55"/>
          <p:cNvSpPr>
            <a:spLocks noChangeArrowheads="1"/>
          </p:cNvSpPr>
          <p:nvPr/>
        </p:nvSpPr>
        <p:spPr bwMode="gray">
          <a:xfrm>
            <a:off x="4706912" y="3684583"/>
            <a:ext cx="234950" cy="234950"/>
          </a:xfrm>
          <a:prstGeom prst="plus">
            <a:avLst>
              <a:gd name="adj" fmla="val 36708"/>
            </a:avLst>
          </a:prstGeom>
          <a:solidFill>
            <a:srgbClr val="969696"/>
          </a:solidFill>
          <a:ln w="9525" algn="ctr">
            <a:noFill/>
            <a:miter lim="800000"/>
            <a:headEnd/>
            <a:tailEnd/>
          </a:ln>
          <a:effectLst>
            <a:prstShdw prst="shdw17" dist="17961" dir="2700000">
              <a:srgbClr val="969696">
                <a:gamma/>
                <a:shade val="60000"/>
                <a:invGamma/>
              </a:srgbClr>
            </a:prst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20" name="AutoShape 56"/>
          <p:cNvSpPr>
            <a:spLocks noChangeArrowheads="1"/>
          </p:cNvSpPr>
          <p:nvPr/>
        </p:nvSpPr>
        <p:spPr bwMode="gray">
          <a:xfrm>
            <a:off x="4708500" y="3948108"/>
            <a:ext cx="234950" cy="234950"/>
          </a:xfrm>
          <a:prstGeom prst="plus">
            <a:avLst>
              <a:gd name="adj" fmla="val 34176"/>
            </a:avLst>
          </a:prstGeom>
          <a:solidFill>
            <a:schemeClr val="hlink"/>
          </a:solidFill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hlink">
                <a:gamma/>
                <a:shade val="60000"/>
                <a:invGamma/>
              </a:schemeClr>
            </a:prst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21" name="AutoShape 57"/>
          <p:cNvSpPr>
            <a:spLocks noChangeArrowheads="1"/>
          </p:cNvSpPr>
          <p:nvPr/>
        </p:nvSpPr>
        <p:spPr bwMode="gray">
          <a:xfrm>
            <a:off x="4706912" y="1814508"/>
            <a:ext cx="234950" cy="234950"/>
          </a:xfrm>
          <a:prstGeom prst="plus">
            <a:avLst>
              <a:gd name="adj" fmla="val 34810"/>
            </a:avLst>
          </a:prstGeom>
          <a:solidFill>
            <a:srgbClr val="969696"/>
          </a:solidFill>
          <a:ln w="9525" algn="ctr">
            <a:noFill/>
            <a:miter lim="800000"/>
            <a:headEnd/>
            <a:tailEnd/>
          </a:ln>
          <a:effectLst>
            <a:prstShdw prst="shdw17" dist="17961" dir="2700000">
              <a:srgbClr val="969696">
                <a:gamma/>
                <a:shade val="60000"/>
                <a:invGamma/>
              </a:srgbClr>
            </a:prst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22" name="AutoShape 58"/>
          <p:cNvSpPr>
            <a:spLocks noChangeArrowheads="1"/>
          </p:cNvSpPr>
          <p:nvPr/>
        </p:nvSpPr>
        <p:spPr bwMode="gray">
          <a:xfrm>
            <a:off x="4708500" y="2079620"/>
            <a:ext cx="234950" cy="234950"/>
          </a:xfrm>
          <a:prstGeom prst="plus">
            <a:avLst>
              <a:gd name="adj" fmla="val 34810"/>
            </a:avLst>
          </a:prstGeom>
          <a:solidFill>
            <a:schemeClr val="accent1"/>
          </a:solidFill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23" name="Text Box 59"/>
          <p:cNvSpPr txBox="1">
            <a:spLocks noChangeArrowheads="1"/>
          </p:cNvSpPr>
          <p:nvPr/>
        </p:nvSpPr>
        <p:spPr bwMode="auto">
          <a:xfrm>
            <a:off x="7123087" y="1777995"/>
            <a:ext cx="1436688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ru-RU">
              <a:cs typeface="Arial" charset="0"/>
            </a:endParaRPr>
          </a:p>
        </p:txBody>
      </p:sp>
      <p:sp>
        <p:nvSpPr>
          <p:cNvPr id="24" name="Text Box 60"/>
          <p:cNvSpPr txBox="1">
            <a:spLocks noChangeArrowheads="1"/>
          </p:cNvSpPr>
          <p:nvPr/>
        </p:nvSpPr>
        <p:spPr bwMode="black">
          <a:xfrm>
            <a:off x="7002437" y="1768470"/>
            <a:ext cx="755650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>
              <a:spcBef>
                <a:spcPct val="50000"/>
              </a:spcBef>
            </a:pPr>
            <a:r>
              <a:rPr lang="en-US" sz="1600" b="1">
                <a:solidFill>
                  <a:srgbClr val="777777"/>
                </a:solidFill>
                <a:cs typeface="Arial" charset="0"/>
              </a:rPr>
              <a:t>70%</a:t>
            </a:r>
          </a:p>
        </p:txBody>
      </p:sp>
      <p:sp>
        <p:nvSpPr>
          <p:cNvPr id="25" name="Text Box 61"/>
          <p:cNvSpPr txBox="1">
            <a:spLocks noChangeArrowheads="1"/>
          </p:cNvSpPr>
          <p:nvPr/>
        </p:nvSpPr>
        <p:spPr bwMode="black">
          <a:xfrm>
            <a:off x="6056287" y="2625720"/>
            <a:ext cx="755650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>
              <a:spcBef>
                <a:spcPct val="50000"/>
              </a:spcBef>
            </a:pPr>
            <a:r>
              <a:rPr lang="en-US" sz="1600" b="1">
                <a:solidFill>
                  <a:srgbClr val="777777"/>
                </a:solidFill>
                <a:cs typeface="Arial" charset="0"/>
              </a:rPr>
              <a:t>50%</a:t>
            </a:r>
          </a:p>
        </p:txBody>
      </p:sp>
      <p:sp>
        <p:nvSpPr>
          <p:cNvPr id="26" name="Text Box 62"/>
          <p:cNvSpPr txBox="1">
            <a:spLocks noChangeArrowheads="1"/>
          </p:cNvSpPr>
          <p:nvPr/>
        </p:nvSpPr>
        <p:spPr bwMode="black">
          <a:xfrm>
            <a:off x="7588225" y="3641720"/>
            <a:ext cx="754062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>
              <a:spcBef>
                <a:spcPct val="50000"/>
              </a:spcBef>
            </a:pPr>
            <a:r>
              <a:rPr lang="en-US" sz="1600" b="1">
                <a:solidFill>
                  <a:srgbClr val="777777"/>
                </a:solidFill>
                <a:cs typeface="Arial" charset="0"/>
              </a:rPr>
              <a:t>83%</a:t>
            </a:r>
          </a:p>
        </p:txBody>
      </p:sp>
      <p:sp>
        <p:nvSpPr>
          <p:cNvPr id="27" name="Text Box 63"/>
          <p:cNvSpPr txBox="1">
            <a:spLocks noChangeArrowheads="1"/>
          </p:cNvSpPr>
          <p:nvPr/>
        </p:nvSpPr>
        <p:spPr bwMode="black">
          <a:xfrm>
            <a:off x="7551712" y="2024058"/>
            <a:ext cx="755650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>
              <a:spcBef>
                <a:spcPct val="50000"/>
              </a:spcBef>
            </a:pPr>
            <a:r>
              <a:rPr lang="en-US" sz="1600" b="1">
                <a:cs typeface="Arial" charset="0"/>
              </a:rPr>
              <a:t>90%</a:t>
            </a:r>
          </a:p>
        </p:txBody>
      </p:sp>
      <p:sp>
        <p:nvSpPr>
          <p:cNvPr id="28" name="Text Box 64"/>
          <p:cNvSpPr txBox="1">
            <a:spLocks noChangeArrowheads="1"/>
          </p:cNvSpPr>
          <p:nvPr/>
        </p:nvSpPr>
        <p:spPr bwMode="black">
          <a:xfrm>
            <a:off x="6640487" y="2900358"/>
            <a:ext cx="754063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>
              <a:spcBef>
                <a:spcPct val="50000"/>
              </a:spcBef>
            </a:pPr>
            <a:r>
              <a:rPr lang="en-US" sz="1600" b="1">
                <a:cs typeface="Arial" charset="0"/>
              </a:rPr>
              <a:t>65%</a:t>
            </a:r>
          </a:p>
        </p:txBody>
      </p:sp>
      <p:sp>
        <p:nvSpPr>
          <p:cNvPr id="29" name="Text Box 65"/>
          <p:cNvSpPr txBox="1">
            <a:spLocks noChangeArrowheads="1"/>
          </p:cNvSpPr>
          <p:nvPr/>
        </p:nvSpPr>
        <p:spPr bwMode="black">
          <a:xfrm>
            <a:off x="7307237" y="3897308"/>
            <a:ext cx="754063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>
              <a:spcBef>
                <a:spcPct val="50000"/>
              </a:spcBef>
            </a:pPr>
            <a:r>
              <a:rPr lang="en-US" sz="1600" b="1">
                <a:cs typeface="Arial" charset="0"/>
              </a:rPr>
              <a:t>75%</a:t>
            </a:r>
          </a:p>
        </p:txBody>
      </p:sp>
      <p:sp>
        <p:nvSpPr>
          <p:cNvPr id="30" name="Rectangle 66"/>
          <p:cNvSpPr>
            <a:spLocks noChangeArrowheads="1"/>
          </p:cNvSpPr>
          <p:nvPr/>
        </p:nvSpPr>
        <p:spPr bwMode="gray">
          <a:xfrm>
            <a:off x="4794225" y="4622795"/>
            <a:ext cx="1354137" cy="149225"/>
          </a:xfrm>
          <a:prstGeom prst="rect">
            <a:avLst/>
          </a:prstGeom>
          <a:solidFill>
            <a:srgbClr val="969696"/>
          </a:solidFill>
          <a:ln w="9525" algn="ctr">
            <a:noFill/>
            <a:miter lim="800000"/>
            <a:headEnd/>
            <a:tailEnd/>
          </a:ln>
          <a:effectLst>
            <a:prstShdw prst="shdw17" dist="17961" dir="2700000">
              <a:srgbClr val="969696">
                <a:gamma/>
                <a:shade val="60000"/>
                <a:invGamma/>
              </a:srgbClr>
            </a:prst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31" name="Rectangle 67"/>
          <p:cNvSpPr>
            <a:spLocks noChangeArrowheads="1"/>
          </p:cNvSpPr>
          <p:nvPr/>
        </p:nvSpPr>
        <p:spPr bwMode="ltGray">
          <a:xfrm>
            <a:off x="4794225" y="4887908"/>
            <a:ext cx="1973262" cy="158750"/>
          </a:xfrm>
          <a:prstGeom prst="rect">
            <a:avLst/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folHlink">
                <a:gamma/>
                <a:shade val="60000"/>
                <a:invGamma/>
              </a:schemeClr>
            </a:prst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32" name="AutoShape 68"/>
          <p:cNvSpPr>
            <a:spLocks noChangeArrowheads="1"/>
          </p:cNvSpPr>
          <p:nvPr/>
        </p:nvSpPr>
        <p:spPr bwMode="gray">
          <a:xfrm>
            <a:off x="4706912" y="4594220"/>
            <a:ext cx="234950" cy="234950"/>
          </a:xfrm>
          <a:prstGeom prst="plus">
            <a:avLst>
              <a:gd name="adj" fmla="val 35444"/>
            </a:avLst>
          </a:prstGeom>
          <a:solidFill>
            <a:srgbClr val="969696"/>
          </a:solidFill>
          <a:ln w="9525" algn="ctr">
            <a:noFill/>
            <a:miter lim="800000"/>
            <a:headEnd/>
            <a:tailEnd/>
          </a:ln>
          <a:effectLst>
            <a:prstShdw prst="shdw17" dist="17961" dir="2700000">
              <a:srgbClr val="969696">
                <a:gamma/>
                <a:shade val="60000"/>
                <a:invGamma/>
              </a:srgbClr>
            </a:prst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33" name="AutoShape 69"/>
          <p:cNvSpPr>
            <a:spLocks noChangeArrowheads="1"/>
          </p:cNvSpPr>
          <p:nvPr/>
        </p:nvSpPr>
        <p:spPr bwMode="gray">
          <a:xfrm>
            <a:off x="4708500" y="4859333"/>
            <a:ext cx="234950" cy="233362"/>
          </a:xfrm>
          <a:prstGeom prst="plus">
            <a:avLst>
              <a:gd name="adj" fmla="val 34176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folHlink">
                <a:gamma/>
                <a:shade val="60000"/>
                <a:invGamma/>
              </a:schemeClr>
            </a:prst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34" name="Text Box 70"/>
          <p:cNvSpPr txBox="1">
            <a:spLocks noChangeArrowheads="1"/>
          </p:cNvSpPr>
          <p:nvPr/>
        </p:nvSpPr>
        <p:spPr bwMode="black">
          <a:xfrm>
            <a:off x="6056287" y="4533895"/>
            <a:ext cx="755650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>
              <a:spcBef>
                <a:spcPct val="50000"/>
              </a:spcBef>
            </a:pPr>
            <a:r>
              <a:rPr lang="en-US" sz="1600" b="1">
                <a:solidFill>
                  <a:srgbClr val="777777"/>
                </a:solidFill>
                <a:cs typeface="Arial" charset="0"/>
              </a:rPr>
              <a:t>50%</a:t>
            </a:r>
          </a:p>
        </p:txBody>
      </p:sp>
      <p:sp>
        <p:nvSpPr>
          <p:cNvPr id="35" name="Text Box 71"/>
          <p:cNvSpPr txBox="1">
            <a:spLocks noChangeArrowheads="1"/>
          </p:cNvSpPr>
          <p:nvPr/>
        </p:nvSpPr>
        <p:spPr bwMode="black">
          <a:xfrm>
            <a:off x="6640487" y="4808533"/>
            <a:ext cx="754063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>
              <a:spcBef>
                <a:spcPct val="50000"/>
              </a:spcBef>
            </a:pPr>
            <a:r>
              <a:rPr lang="en-US" sz="1600" b="1">
                <a:cs typeface="Arial" charset="0"/>
              </a:rPr>
              <a:t>65%</a:t>
            </a:r>
          </a:p>
        </p:txBody>
      </p:sp>
      <p:grpSp>
        <p:nvGrpSpPr>
          <p:cNvPr id="36" name="Group 72"/>
          <p:cNvGrpSpPr>
            <a:grpSpLocks/>
          </p:cNvGrpSpPr>
          <p:nvPr/>
        </p:nvGrpSpPr>
        <p:grpSpPr bwMode="auto">
          <a:xfrm>
            <a:off x="3848075" y="1643058"/>
            <a:ext cx="769937" cy="765175"/>
            <a:chOff x="1596" y="1152"/>
            <a:chExt cx="518" cy="516"/>
          </a:xfrm>
        </p:grpSpPr>
        <p:sp>
          <p:nvSpPr>
            <p:cNvPr id="37" name="Oval 73"/>
            <p:cNvSpPr>
              <a:spLocks noChangeArrowheads="1"/>
            </p:cNvSpPr>
            <p:nvPr/>
          </p:nvSpPr>
          <p:spPr bwMode="gray">
            <a:xfrm>
              <a:off x="1596" y="1154"/>
              <a:ext cx="518" cy="514"/>
            </a:xfrm>
            <a:prstGeom prst="ellipse">
              <a:avLst/>
            </a:prstGeom>
            <a:solidFill>
              <a:schemeClr val="accent1"/>
            </a:solidFill>
            <a:ln w="28575" algn="ctr">
              <a:solidFill>
                <a:srgbClr val="F8F8F8">
                  <a:alpha val="70000"/>
                </a:srgbClr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pic>
          <p:nvPicPr>
            <p:cNvPr id="38" name="Picture 74" descr="cir_lighteffect0"/>
            <p:cNvPicPr>
              <a:picLocks noChangeAspect="1" noChangeArrowheads="1"/>
            </p:cNvPicPr>
            <p:nvPr/>
          </p:nvPicPr>
          <p:blipFill>
            <a:blip r:embed="rId2" cstate="print">
              <a:lum bright="18000" contrast="-12000"/>
            </a:blip>
            <a:srcRect/>
            <a:stretch>
              <a:fillRect/>
            </a:stretch>
          </p:blipFill>
          <p:spPr bwMode="gray">
            <a:xfrm>
              <a:off x="1609" y="1152"/>
              <a:ext cx="484" cy="385"/>
            </a:xfrm>
            <a:prstGeom prst="rect">
              <a:avLst/>
            </a:prstGeom>
            <a:noFill/>
          </p:spPr>
        </p:pic>
      </p:grpSp>
      <p:grpSp>
        <p:nvGrpSpPr>
          <p:cNvPr id="39" name="Group 75"/>
          <p:cNvGrpSpPr>
            <a:grpSpLocks/>
          </p:cNvGrpSpPr>
          <p:nvPr/>
        </p:nvGrpSpPr>
        <p:grpSpPr bwMode="auto">
          <a:xfrm>
            <a:off x="3848075" y="2568570"/>
            <a:ext cx="769937" cy="766763"/>
            <a:chOff x="1596" y="1152"/>
            <a:chExt cx="518" cy="516"/>
          </a:xfrm>
        </p:grpSpPr>
        <p:sp>
          <p:nvSpPr>
            <p:cNvPr id="40" name="Oval 76"/>
            <p:cNvSpPr>
              <a:spLocks noChangeArrowheads="1"/>
            </p:cNvSpPr>
            <p:nvPr/>
          </p:nvSpPr>
          <p:spPr bwMode="gray">
            <a:xfrm>
              <a:off x="1596" y="1154"/>
              <a:ext cx="518" cy="514"/>
            </a:xfrm>
            <a:prstGeom prst="ellipse">
              <a:avLst/>
            </a:prstGeom>
            <a:solidFill>
              <a:schemeClr val="accent2"/>
            </a:solidFill>
            <a:ln w="28575" algn="ctr">
              <a:solidFill>
                <a:srgbClr val="F8F8F8">
                  <a:alpha val="70000"/>
                </a:srgbClr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pic>
          <p:nvPicPr>
            <p:cNvPr id="41" name="Picture 77" descr="cir_lighteffect0"/>
            <p:cNvPicPr>
              <a:picLocks noChangeAspect="1" noChangeArrowheads="1"/>
            </p:cNvPicPr>
            <p:nvPr/>
          </p:nvPicPr>
          <p:blipFill>
            <a:blip r:embed="rId2" cstate="print">
              <a:lum bright="18000" contrast="-12000"/>
            </a:blip>
            <a:srcRect/>
            <a:stretch>
              <a:fillRect/>
            </a:stretch>
          </p:blipFill>
          <p:spPr bwMode="gray">
            <a:xfrm>
              <a:off x="1609" y="1152"/>
              <a:ext cx="484" cy="385"/>
            </a:xfrm>
            <a:prstGeom prst="rect">
              <a:avLst/>
            </a:prstGeom>
            <a:noFill/>
          </p:spPr>
        </p:pic>
      </p:grpSp>
      <p:grpSp>
        <p:nvGrpSpPr>
          <p:cNvPr id="42" name="Group 78"/>
          <p:cNvGrpSpPr>
            <a:grpSpLocks/>
          </p:cNvGrpSpPr>
          <p:nvPr/>
        </p:nvGrpSpPr>
        <p:grpSpPr bwMode="auto">
          <a:xfrm>
            <a:off x="3848075" y="3567108"/>
            <a:ext cx="769937" cy="765175"/>
            <a:chOff x="1596" y="1152"/>
            <a:chExt cx="518" cy="516"/>
          </a:xfrm>
        </p:grpSpPr>
        <p:sp>
          <p:nvSpPr>
            <p:cNvPr id="43" name="Oval 79"/>
            <p:cNvSpPr>
              <a:spLocks noChangeArrowheads="1"/>
            </p:cNvSpPr>
            <p:nvPr/>
          </p:nvSpPr>
          <p:spPr bwMode="gray">
            <a:xfrm>
              <a:off x="1596" y="1154"/>
              <a:ext cx="518" cy="514"/>
            </a:xfrm>
            <a:prstGeom prst="ellipse">
              <a:avLst/>
            </a:prstGeom>
            <a:solidFill>
              <a:schemeClr val="hlink"/>
            </a:solidFill>
            <a:ln w="28575" algn="ctr">
              <a:solidFill>
                <a:srgbClr val="F8F8F8">
                  <a:alpha val="70000"/>
                </a:srgbClr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pic>
          <p:nvPicPr>
            <p:cNvPr id="44" name="Picture 80" descr="cir_lighteffect0"/>
            <p:cNvPicPr>
              <a:picLocks noChangeAspect="1" noChangeArrowheads="1"/>
            </p:cNvPicPr>
            <p:nvPr/>
          </p:nvPicPr>
          <p:blipFill>
            <a:blip r:embed="rId2" cstate="print">
              <a:lum bright="18000" contrast="-12000"/>
            </a:blip>
            <a:srcRect/>
            <a:stretch>
              <a:fillRect/>
            </a:stretch>
          </p:blipFill>
          <p:spPr bwMode="gray">
            <a:xfrm>
              <a:off x="1609" y="1152"/>
              <a:ext cx="484" cy="385"/>
            </a:xfrm>
            <a:prstGeom prst="rect">
              <a:avLst/>
            </a:prstGeom>
            <a:noFill/>
          </p:spPr>
        </p:pic>
      </p:grpSp>
      <p:grpSp>
        <p:nvGrpSpPr>
          <p:cNvPr id="45" name="Group 81"/>
          <p:cNvGrpSpPr>
            <a:grpSpLocks/>
          </p:cNvGrpSpPr>
          <p:nvPr/>
        </p:nvGrpSpPr>
        <p:grpSpPr bwMode="auto">
          <a:xfrm>
            <a:off x="3900462" y="4464045"/>
            <a:ext cx="768350" cy="765175"/>
            <a:chOff x="1596" y="1152"/>
            <a:chExt cx="518" cy="516"/>
          </a:xfrm>
        </p:grpSpPr>
        <p:sp>
          <p:nvSpPr>
            <p:cNvPr id="46" name="Oval 82"/>
            <p:cNvSpPr>
              <a:spLocks noChangeArrowheads="1"/>
            </p:cNvSpPr>
            <p:nvPr/>
          </p:nvSpPr>
          <p:spPr bwMode="gray">
            <a:xfrm>
              <a:off x="1596" y="1154"/>
              <a:ext cx="518" cy="514"/>
            </a:xfrm>
            <a:prstGeom prst="ellipse">
              <a:avLst/>
            </a:prstGeom>
            <a:solidFill>
              <a:schemeClr val="folHlink"/>
            </a:solidFill>
            <a:ln w="28575" algn="ctr">
              <a:solidFill>
                <a:srgbClr val="F8F8F8">
                  <a:alpha val="70000"/>
                </a:srgbClr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pic>
          <p:nvPicPr>
            <p:cNvPr id="47" name="Picture 83" descr="cir_lighteffect0"/>
            <p:cNvPicPr>
              <a:picLocks noChangeAspect="1" noChangeArrowheads="1"/>
            </p:cNvPicPr>
            <p:nvPr/>
          </p:nvPicPr>
          <p:blipFill>
            <a:blip r:embed="rId2" cstate="print">
              <a:lum bright="18000" contrast="-12000"/>
            </a:blip>
            <a:srcRect/>
            <a:stretch>
              <a:fillRect/>
            </a:stretch>
          </p:blipFill>
          <p:spPr bwMode="gray">
            <a:xfrm>
              <a:off x="1609" y="1152"/>
              <a:ext cx="484" cy="385"/>
            </a:xfrm>
            <a:prstGeom prst="rect">
              <a:avLst/>
            </a:prstGeom>
            <a:noFill/>
          </p:spPr>
        </p:pic>
      </p:grpSp>
      <p:grpSp>
        <p:nvGrpSpPr>
          <p:cNvPr id="48" name="Group 84"/>
          <p:cNvGrpSpPr>
            <a:grpSpLocks/>
          </p:cNvGrpSpPr>
          <p:nvPr/>
        </p:nvGrpSpPr>
        <p:grpSpPr bwMode="auto">
          <a:xfrm>
            <a:off x="4021112" y="1857370"/>
            <a:ext cx="422275" cy="317500"/>
            <a:chOff x="1890" y="1712"/>
            <a:chExt cx="399" cy="300"/>
          </a:xfrm>
        </p:grpSpPr>
        <p:sp>
          <p:nvSpPr>
            <p:cNvPr id="49" name="Freeform 85"/>
            <p:cNvSpPr>
              <a:spLocks noEditPoints="1"/>
            </p:cNvSpPr>
            <p:nvPr/>
          </p:nvSpPr>
          <p:spPr bwMode="gray">
            <a:xfrm>
              <a:off x="1890" y="1712"/>
              <a:ext cx="200" cy="300"/>
            </a:xfrm>
            <a:custGeom>
              <a:avLst/>
              <a:gdLst/>
              <a:ahLst/>
              <a:cxnLst>
                <a:cxn ang="0">
                  <a:pos x="200" y="172"/>
                </a:cxn>
                <a:cxn ang="0">
                  <a:pos x="195" y="172"/>
                </a:cxn>
                <a:cxn ang="0">
                  <a:pos x="192" y="169"/>
                </a:cxn>
                <a:cxn ang="0">
                  <a:pos x="65" y="42"/>
                </a:cxn>
                <a:cxn ang="0">
                  <a:pos x="200" y="42"/>
                </a:cxn>
                <a:cxn ang="0">
                  <a:pos x="200" y="0"/>
                </a:cxn>
                <a:cxn ang="0">
                  <a:pos x="0" y="0"/>
                </a:cxn>
                <a:cxn ang="0">
                  <a:pos x="0" y="300"/>
                </a:cxn>
                <a:cxn ang="0">
                  <a:pos x="200" y="300"/>
                </a:cxn>
                <a:cxn ang="0">
                  <a:pos x="200" y="258"/>
                </a:cxn>
                <a:cxn ang="0">
                  <a:pos x="65" y="258"/>
                </a:cxn>
                <a:cxn ang="0">
                  <a:pos x="150" y="174"/>
                </a:cxn>
                <a:cxn ang="0">
                  <a:pos x="186" y="208"/>
                </a:cxn>
                <a:cxn ang="0">
                  <a:pos x="189" y="211"/>
                </a:cxn>
                <a:cxn ang="0">
                  <a:pos x="195" y="214"/>
                </a:cxn>
                <a:cxn ang="0">
                  <a:pos x="200" y="214"/>
                </a:cxn>
                <a:cxn ang="0">
                  <a:pos x="200" y="172"/>
                </a:cxn>
                <a:cxn ang="0">
                  <a:pos x="42" y="64"/>
                </a:cxn>
                <a:cxn ang="0">
                  <a:pos x="126" y="150"/>
                </a:cxn>
                <a:cxn ang="0">
                  <a:pos x="42" y="234"/>
                </a:cxn>
                <a:cxn ang="0">
                  <a:pos x="42" y="64"/>
                </a:cxn>
              </a:cxnLst>
              <a:rect l="0" t="0" r="r" b="b"/>
              <a:pathLst>
                <a:path w="200" h="300">
                  <a:moveTo>
                    <a:pt x="200" y="172"/>
                  </a:moveTo>
                  <a:lnTo>
                    <a:pt x="195" y="172"/>
                  </a:lnTo>
                  <a:lnTo>
                    <a:pt x="192" y="169"/>
                  </a:lnTo>
                  <a:lnTo>
                    <a:pt x="65" y="42"/>
                  </a:lnTo>
                  <a:lnTo>
                    <a:pt x="200" y="42"/>
                  </a:lnTo>
                  <a:lnTo>
                    <a:pt x="200" y="0"/>
                  </a:lnTo>
                  <a:lnTo>
                    <a:pt x="0" y="0"/>
                  </a:lnTo>
                  <a:lnTo>
                    <a:pt x="0" y="300"/>
                  </a:lnTo>
                  <a:lnTo>
                    <a:pt x="200" y="300"/>
                  </a:lnTo>
                  <a:lnTo>
                    <a:pt x="200" y="258"/>
                  </a:lnTo>
                  <a:lnTo>
                    <a:pt x="65" y="258"/>
                  </a:lnTo>
                  <a:lnTo>
                    <a:pt x="150" y="174"/>
                  </a:lnTo>
                  <a:lnTo>
                    <a:pt x="186" y="208"/>
                  </a:lnTo>
                  <a:lnTo>
                    <a:pt x="189" y="211"/>
                  </a:lnTo>
                  <a:lnTo>
                    <a:pt x="195" y="214"/>
                  </a:lnTo>
                  <a:lnTo>
                    <a:pt x="200" y="214"/>
                  </a:lnTo>
                  <a:lnTo>
                    <a:pt x="200" y="172"/>
                  </a:lnTo>
                  <a:close/>
                  <a:moveTo>
                    <a:pt x="42" y="64"/>
                  </a:moveTo>
                  <a:lnTo>
                    <a:pt x="126" y="150"/>
                  </a:lnTo>
                  <a:lnTo>
                    <a:pt x="42" y="234"/>
                  </a:lnTo>
                  <a:lnTo>
                    <a:pt x="42" y="6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  <a:effectLst>
              <a:outerShdw dist="35921" dir="2700000" algn="ctr" rotWithShape="0">
                <a:srgbClr val="000000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86"/>
            <p:cNvSpPr>
              <a:spLocks noEditPoints="1"/>
            </p:cNvSpPr>
            <p:nvPr/>
          </p:nvSpPr>
          <p:spPr bwMode="gray">
            <a:xfrm>
              <a:off x="2090" y="1712"/>
              <a:ext cx="199" cy="300"/>
            </a:xfrm>
            <a:custGeom>
              <a:avLst/>
              <a:gdLst/>
              <a:ahLst/>
              <a:cxnLst>
                <a:cxn ang="0">
                  <a:pos x="0" y="214"/>
                </a:cxn>
                <a:cxn ang="0">
                  <a:pos x="6" y="214"/>
                </a:cxn>
                <a:cxn ang="0">
                  <a:pos x="10" y="211"/>
                </a:cxn>
                <a:cxn ang="0">
                  <a:pos x="15" y="208"/>
                </a:cxn>
                <a:cxn ang="0">
                  <a:pos x="51" y="174"/>
                </a:cxn>
                <a:cxn ang="0">
                  <a:pos x="135" y="258"/>
                </a:cxn>
                <a:cxn ang="0">
                  <a:pos x="0" y="258"/>
                </a:cxn>
                <a:cxn ang="0">
                  <a:pos x="0" y="300"/>
                </a:cxn>
                <a:cxn ang="0">
                  <a:pos x="199" y="300"/>
                </a:cxn>
                <a:cxn ang="0">
                  <a:pos x="199" y="0"/>
                </a:cxn>
                <a:cxn ang="0">
                  <a:pos x="0" y="0"/>
                </a:cxn>
                <a:cxn ang="0">
                  <a:pos x="0" y="42"/>
                </a:cxn>
                <a:cxn ang="0">
                  <a:pos x="135" y="42"/>
                </a:cxn>
                <a:cxn ang="0">
                  <a:pos x="7" y="169"/>
                </a:cxn>
                <a:cxn ang="0">
                  <a:pos x="4" y="172"/>
                </a:cxn>
                <a:cxn ang="0">
                  <a:pos x="0" y="172"/>
                </a:cxn>
                <a:cxn ang="0">
                  <a:pos x="0" y="214"/>
                </a:cxn>
                <a:cxn ang="0">
                  <a:pos x="157" y="234"/>
                </a:cxn>
                <a:cxn ang="0">
                  <a:pos x="73" y="150"/>
                </a:cxn>
                <a:cxn ang="0">
                  <a:pos x="157" y="64"/>
                </a:cxn>
                <a:cxn ang="0">
                  <a:pos x="157" y="234"/>
                </a:cxn>
              </a:cxnLst>
              <a:rect l="0" t="0" r="r" b="b"/>
              <a:pathLst>
                <a:path w="199" h="300">
                  <a:moveTo>
                    <a:pt x="0" y="214"/>
                  </a:moveTo>
                  <a:lnTo>
                    <a:pt x="6" y="214"/>
                  </a:lnTo>
                  <a:lnTo>
                    <a:pt x="10" y="211"/>
                  </a:lnTo>
                  <a:lnTo>
                    <a:pt x="15" y="208"/>
                  </a:lnTo>
                  <a:lnTo>
                    <a:pt x="51" y="174"/>
                  </a:lnTo>
                  <a:lnTo>
                    <a:pt x="135" y="258"/>
                  </a:lnTo>
                  <a:lnTo>
                    <a:pt x="0" y="258"/>
                  </a:lnTo>
                  <a:lnTo>
                    <a:pt x="0" y="300"/>
                  </a:lnTo>
                  <a:lnTo>
                    <a:pt x="199" y="300"/>
                  </a:lnTo>
                  <a:lnTo>
                    <a:pt x="199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135" y="42"/>
                  </a:lnTo>
                  <a:lnTo>
                    <a:pt x="7" y="169"/>
                  </a:lnTo>
                  <a:lnTo>
                    <a:pt x="4" y="172"/>
                  </a:lnTo>
                  <a:lnTo>
                    <a:pt x="0" y="172"/>
                  </a:lnTo>
                  <a:lnTo>
                    <a:pt x="0" y="214"/>
                  </a:lnTo>
                  <a:close/>
                  <a:moveTo>
                    <a:pt x="157" y="234"/>
                  </a:moveTo>
                  <a:lnTo>
                    <a:pt x="73" y="150"/>
                  </a:lnTo>
                  <a:lnTo>
                    <a:pt x="157" y="64"/>
                  </a:lnTo>
                  <a:lnTo>
                    <a:pt x="157" y="23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  <a:effectLst>
              <a:outerShdw dist="35921" dir="2700000" algn="ctr" rotWithShape="0">
                <a:srgbClr val="000000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1" name="Freeform 87"/>
          <p:cNvSpPr>
            <a:spLocks noEditPoints="1"/>
          </p:cNvSpPr>
          <p:nvPr/>
        </p:nvSpPr>
        <p:spPr bwMode="gray">
          <a:xfrm>
            <a:off x="4067150" y="4648195"/>
            <a:ext cx="411162" cy="420688"/>
          </a:xfrm>
          <a:custGeom>
            <a:avLst/>
            <a:gdLst/>
            <a:ahLst/>
            <a:cxnLst>
              <a:cxn ang="0">
                <a:pos x="306" y="290"/>
              </a:cxn>
              <a:cxn ang="0">
                <a:pos x="250" y="318"/>
              </a:cxn>
              <a:cxn ang="0">
                <a:pos x="163" y="326"/>
              </a:cxn>
              <a:cxn ang="0">
                <a:pos x="91" y="291"/>
              </a:cxn>
              <a:cxn ang="0">
                <a:pos x="55" y="222"/>
              </a:cxn>
              <a:cxn ang="0">
                <a:pos x="63" y="134"/>
              </a:cxn>
              <a:cxn ang="0">
                <a:pos x="114" y="71"/>
              </a:cxn>
              <a:cxn ang="0">
                <a:pos x="196" y="50"/>
              </a:cxn>
              <a:cxn ang="0">
                <a:pos x="271" y="72"/>
              </a:cxn>
              <a:cxn ang="0">
                <a:pos x="243" y="72"/>
              </a:cxn>
              <a:cxn ang="0">
                <a:pos x="226" y="72"/>
              </a:cxn>
              <a:cxn ang="0">
                <a:pos x="220" y="80"/>
              </a:cxn>
              <a:cxn ang="0">
                <a:pos x="214" y="78"/>
              </a:cxn>
              <a:cxn ang="0">
                <a:pos x="174" y="65"/>
              </a:cxn>
              <a:cxn ang="0">
                <a:pos x="112" y="90"/>
              </a:cxn>
              <a:cxn ang="0">
                <a:pos x="69" y="171"/>
              </a:cxn>
              <a:cxn ang="0">
                <a:pos x="75" y="257"/>
              </a:cxn>
              <a:cxn ang="0">
                <a:pos x="126" y="302"/>
              </a:cxn>
              <a:cxn ang="0">
                <a:pos x="180" y="299"/>
              </a:cxn>
              <a:cxn ang="0">
                <a:pos x="201" y="285"/>
              </a:cxn>
              <a:cxn ang="0">
                <a:pos x="225" y="303"/>
              </a:cxn>
              <a:cxn ang="0">
                <a:pos x="297" y="287"/>
              </a:cxn>
              <a:cxn ang="0">
                <a:pos x="355" y="219"/>
              </a:cxn>
              <a:cxn ang="0">
                <a:pos x="364" y="126"/>
              </a:cxn>
              <a:cxn ang="0">
                <a:pos x="325" y="51"/>
              </a:cxn>
              <a:cxn ang="0">
                <a:pos x="259" y="9"/>
              </a:cxn>
              <a:cxn ang="0">
                <a:pos x="160" y="3"/>
              </a:cxn>
              <a:cxn ang="0">
                <a:pos x="75" y="36"/>
              </a:cxn>
              <a:cxn ang="0">
                <a:pos x="13" y="119"/>
              </a:cxn>
              <a:cxn ang="0">
                <a:pos x="4" y="233"/>
              </a:cxn>
              <a:cxn ang="0">
                <a:pos x="55" y="326"/>
              </a:cxn>
              <a:cxn ang="0">
                <a:pos x="154" y="374"/>
              </a:cxn>
              <a:cxn ang="0">
                <a:pos x="286" y="359"/>
              </a:cxn>
              <a:cxn ang="0">
                <a:pos x="363" y="303"/>
              </a:cxn>
              <a:cxn ang="0">
                <a:pos x="364" y="294"/>
              </a:cxn>
              <a:cxn ang="0">
                <a:pos x="357" y="288"/>
              </a:cxn>
              <a:cxn ang="0">
                <a:pos x="253" y="251"/>
              </a:cxn>
              <a:cxn ang="0">
                <a:pos x="255" y="246"/>
              </a:cxn>
              <a:cxn ang="0">
                <a:pos x="283" y="81"/>
              </a:cxn>
              <a:cxn ang="0">
                <a:pos x="315" y="159"/>
              </a:cxn>
              <a:cxn ang="0">
                <a:pos x="292" y="228"/>
              </a:cxn>
              <a:cxn ang="0">
                <a:pos x="135" y="182"/>
              </a:cxn>
              <a:cxn ang="0">
                <a:pos x="166" y="119"/>
              </a:cxn>
              <a:cxn ang="0">
                <a:pos x="192" y="119"/>
              </a:cxn>
              <a:cxn ang="0">
                <a:pos x="204" y="149"/>
              </a:cxn>
              <a:cxn ang="0">
                <a:pos x="187" y="230"/>
              </a:cxn>
              <a:cxn ang="0">
                <a:pos x="169" y="252"/>
              </a:cxn>
              <a:cxn ang="0">
                <a:pos x="150" y="255"/>
              </a:cxn>
              <a:cxn ang="0">
                <a:pos x="138" y="246"/>
              </a:cxn>
            </a:cxnLst>
            <a:rect l="0" t="0" r="r" b="b"/>
            <a:pathLst>
              <a:path w="366" h="377">
                <a:moveTo>
                  <a:pt x="357" y="288"/>
                </a:moveTo>
                <a:lnTo>
                  <a:pt x="309" y="288"/>
                </a:lnTo>
                <a:lnTo>
                  <a:pt x="306" y="290"/>
                </a:lnTo>
                <a:lnTo>
                  <a:pt x="303" y="291"/>
                </a:lnTo>
                <a:lnTo>
                  <a:pt x="277" y="306"/>
                </a:lnTo>
                <a:lnTo>
                  <a:pt x="250" y="318"/>
                </a:lnTo>
                <a:lnTo>
                  <a:pt x="223" y="326"/>
                </a:lnTo>
                <a:lnTo>
                  <a:pt x="193" y="327"/>
                </a:lnTo>
                <a:lnTo>
                  <a:pt x="163" y="326"/>
                </a:lnTo>
                <a:lnTo>
                  <a:pt x="136" y="318"/>
                </a:lnTo>
                <a:lnTo>
                  <a:pt x="112" y="306"/>
                </a:lnTo>
                <a:lnTo>
                  <a:pt x="91" y="291"/>
                </a:lnTo>
                <a:lnTo>
                  <a:pt x="75" y="270"/>
                </a:lnTo>
                <a:lnTo>
                  <a:pt x="61" y="248"/>
                </a:lnTo>
                <a:lnTo>
                  <a:pt x="55" y="222"/>
                </a:lnTo>
                <a:lnTo>
                  <a:pt x="52" y="192"/>
                </a:lnTo>
                <a:lnTo>
                  <a:pt x="55" y="161"/>
                </a:lnTo>
                <a:lnTo>
                  <a:pt x="63" y="134"/>
                </a:lnTo>
                <a:lnTo>
                  <a:pt x="75" y="110"/>
                </a:lnTo>
                <a:lnTo>
                  <a:pt x="93" y="89"/>
                </a:lnTo>
                <a:lnTo>
                  <a:pt x="114" y="71"/>
                </a:lnTo>
                <a:lnTo>
                  <a:pt x="139" y="59"/>
                </a:lnTo>
                <a:lnTo>
                  <a:pt x="166" y="53"/>
                </a:lnTo>
                <a:lnTo>
                  <a:pt x="196" y="50"/>
                </a:lnTo>
                <a:lnTo>
                  <a:pt x="225" y="53"/>
                </a:lnTo>
                <a:lnTo>
                  <a:pt x="249" y="60"/>
                </a:lnTo>
                <a:lnTo>
                  <a:pt x="271" y="72"/>
                </a:lnTo>
                <a:lnTo>
                  <a:pt x="264" y="72"/>
                </a:lnTo>
                <a:lnTo>
                  <a:pt x="253" y="72"/>
                </a:lnTo>
                <a:lnTo>
                  <a:pt x="243" y="72"/>
                </a:lnTo>
                <a:lnTo>
                  <a:pt x="234" y="72"/>
                </a:lnTo>
                <a:lnTo>
                  <a:pt x="229" y="72"/>
                </a:lnTo>
                <a:lnTo>
                  <a:pt x="226" y="72"/>
                </a:lnTo>
                <a:lnTo>
                  <a:pt x="223" y="75"/>
                </a:lnTo>
                <a:lnTo>
                  <a:pt x="220" y="80"/>
                </a:lnTo>
                <a:lnTo>
                  <a:pt x="220" y="80"/>
                </a:lnTo>
                <a:lnTo>
                  <a:pt x="220" y="81"/>
                </a:lnTo>
                <a:lnTo>
                  <a:pt x="220" y="84"/>
                </a:lnTo>
                <a:lnTo>
                  <a:pt x="214" y="78"/>
                </a:lnTo>
                <a:lnTo>
                  <a:pt x="207" y="74"/>
                </a:lnTo>
                <a:lnTo>
                  <a:pt x="192" y="68"/>
                </a:lnTo>
                <a:lnTo>
                  <a:pt x="174" y="65"/>
                </a:lnTo>
                <a:lnTo>
                  <a:pt x="151" y="68"/>
                </a:lnTo>
                <a:lnTo>
                  <a:pt x="130" y="77"/>
                </a:lnTo>
                <a:lnTo>
                  <a:pt x="112" y="90"/>
                </a:lnTo>
                <a:lnTo>
                  <a:pt x="96" y="110"/>
                </a:lnTo>
                <a:lnTo>
                  <a:pt x="78" y="140"/>
                </a:lnTo>
                <a:lnTo>
                  <a:pt x="69" y="171"/>
                </a:lnTo>
                <a:lnTo>
                  <a:pt x="64" y="207"/>
                </a:lnTo>
                <a:lnTo>
                  <a:pt x="67" y="234"/>
                </a:lnTo>
                <a:lnTo>
                  <a:pt x="75" y="257"/>
                </a:lnTo>
                <a:lnTo>
                  <a:pt x="88" y="276"/>
                </a:lnTo>
                <a:lnTo>
                  <a:pt x="105" y="291"/>
                </a:lnTo>
                <a:lnTo>
                  <a:pt x="126" y="302"/>
                </a:lnTo>
                <a:lnTo>
                  <a:pt x="150" y="305"/>
                </a:lnTo>
                <a:lnTo>
                  <a:pt x="166" y="303"/>
                </a:lnTo>
                <a:lnTo>
                  <a:pt x="180" y="299"/>
                </a:lnTo>
                <a:lnTo>
                  <a:pt x="187" y="294"/>
                </a:lnTo>
                <a:lnTo>
                  <a:pt x="193" y="290"/>
                </a:lnTo>
                <a:lnTo>
                  <a:pt x="201" y="285"/>
                </a:lnTo>
                <a:lnTo>
                  <a:pt x="205" y="293"/>
                </a:lnTo>
                <a:lnTo>
                  <a:pt x="214" y="299"/>
                </a:lnTo>
                <a:lnTo>
                  <a:pt x="225" y="303"/>
                </a:lnTo>
                <a:lnTo>
                  <a:pt x="240" y="305"/>
                </a:lnTo>
                <a:lnTo>
                  <a:pt x="268" y="300"/>
                </a:lnTo>
                <a:lnTo>
                  <a:pt x="297" y="287"/>
                </a:lnTo>
                <a:lnTo>
                  <a:pt x="324" y="266"/>
                </a:lnTo>
                <a:lnTo>
                  <a:pt x="343" y="243"/>
                </a:lnTo>
                <a:lnTo>
                  <a:pt x="355" y="219"/>
                </a:lnTo>
                <a:lnTo>
                  <a:pt x="364" y="191"/>
                </a:lnTo>
                <a:lnTo>
                  <a:pt x="366" y="158"/>
                </a:lnTo>
                <a:lnTo>
                  <a:pt x="364" y="126"/>
                </a:lnTo>
                <a:lnTo>
                  <a:pt x="355" y="98"/>
                </a:lnTo>
                <a:lnTo>
                  <a:pt x="343" y="74"/>
                </a:lnTo>
                <a:lnTo>
                  <a:pt x="325" y="51"/>
                </a:lnTo>
                <a:lnTo>
                  <a:pt x="306" y="35"/>
                </a:lnTo>
                <a:lnTo>
                  <a:pt x="285" y="20"/>
                </a:lnTo>
                <a:lnTo>
                  <a:pt x="259" y="9"/>
                </a:lnTo>
                <a:lnTo>
                  <a:pt x="229" y="3"/>
                </a:lnTo>
                <a:lnTo>
                  <a:pt x="195" y="0"/>
                </a:lnTo>
                <a:lnTo>
                  <a:pt x="160" y="3"/>
                </a:lnTo>
                <a:lnTo>
                  <a:pt x="129" y="9"/>
                </a:lnTo>
                <a:lnTo>
                  <a:pt x="100" y="21"/>
                </a:lnTo>
                <a:lnTo>
                  <a:pt x="75" y="36"/>
                </a:lnTo>
                <a:lnTo>
                  <a:pt x="52" y="57"/>
                </a:lnTo>
                <a:lnTo>
                  <a:pt x="30" y="86"/>
                </a:lnTo>
                <a:lnTo>
                  <a:pt x="13" y="119"/>
                </a:lnTo>
                <a:lnTo>
                  <a:pt x="4" y="155"/>
                </a:lnTo>
                <a:lnTo>
                  <a:pt x="0" y="194"/>
                </a:lnTo>
                <a:lnTo>
                  <a:pt x="4" y="233"/>
                </a:lnTo>
                <a:lnTo>
                  <a:pt x="15" y="269"/>
                </a:lnTo>
                <a:lnTo>
                  <a:pt x="31" y="299"/>
                </a:lnTo>
                <a:lnTo>
                  <a:pt x="55" y="326"/>
                </a:lnTo>
                <a:lnTo>
                  <a:pt x="85" y="348"/>
                </a:lnTo>
                <a:lnTo>
                  <a:pt x="118" y="363"/>
                </a:lnTo>
                <a:lnTo>
                  <a:pt x="154" y="374"/>
                </a:lnTo>
                <a:lnTo>
                  <a:pt x="193" y="377"/>
                </a:lnTo>
                <a:lnTo>
                  <a:pt x="240" y="372"/>
                </a:lnTo>
                <a:lnTo>
                  <a:pt x="286" y="359"/>
                </a:lnTo>
                <a:lnTo>
                  <a:pt x="315" y="344"/>
                </a:lnTo>
                <a:lnTo>
                  <a:pt x="340" y="326"/>
                </a:lnTo>
                <a:lnTo>
                  <a:pt x="363" y="303"/>
                </a:lnTo>
                <a:lnTo>
                  <a:pt x="366" y="300"/>
                </a:lnTo>
                <a:lnTo>
                  <a:pt x="366" y="297"/>
                </a:lnTo>
                <a:lnTo>
                  <a:pt x="364" y="294"/>
                </a:lnTo>
                <a:lnTo>
                  <a:pt x="363" y="291"/>
                </a:lnTo>
                <a:lnTo>
                  <a:pt x="360" y="290"/>
                </a:lnTo>
                <a:lnTo>
                  <a:pt x="357" y="288"/>
                </a:lnTo>
                <a:close/>
                <a:moveTo>
                  <a:pt x="277" y="242"/>
                </a:moveTo>
                <a:lnTo>
                  <a:pt x="265" y="249"/>
                </a:lnTo>
                <a:lnTo>
                  <a:pt x="253" y="251"/>
                </a:lnTo>
                <a:lnTo>
                  <a:pt x="255" y="249"/>
                </a:lnTo>
                <a:lnTo>
                  <a:pt x="255" y="248"/>
                </a:lnTo>
                <a:lnTo>
                  <a:pt x="255" y="246"/>
                </a:lnTo>
                <a:lnTo>
                  <a:pt x="283" y="83"/>
                </a:lnTo>
                <a:lnTo>
                  <a:pt x="283" y="81"/>
                </a:lnTo>
                <a:lnTo>
                  <a:pt x="283" y="81"/>
                </a:lnTo>
                <a:lnTo>
                  <a:pt x="301" y="104"/>
                </a:lnTo>
                <a:lnTo>
                  <a:pt x="312" y="129"/>
                </a:lnTo>
                <a:lnTo>
                  <a:pt x="315" y="159"/>
                </a:lnTo>
                <a:lnTo>
                  <a:pt x="312" y="186"/>
                </a:lnTo>
                <a:lnTo>
                  <a:pt x="304" y="209"/>
                </a:lnTo>
                <a:lnTo>
                  <a:pt x="292" y="228"/>
                </a:lnTo>
                <a:lnTo>
                  <a:pt x="277" y="242"/>
                </a:lnTo>
                <a:close/>
                <a:moveTo>
                  <a:pt x="130" y="219"/>
                </a:moveTo>
                <a:lnTo>
                  <a:pt x="135" y="182"/>
                </a:lnTo>
                <a:lnTo>
                  <a:pt x="145" y="146"/>
                </a:lnTo>
                <a:lnTo>
                  <a:pt x="154" y="129"/>
                </a:lnTo>
                <a:lnTo>
                  <a:pt x="166" y="119"/>
                </a:lnTo>
                <a:lnTo>
                  <a:pt x="180" y="116"/>
                </a:lnTo>
                <a:lnTo>
                  <a:pt x="187" y="117"/>
                </a:lnTo>
                <a:lnTo>
                  <a:pt x="192" y="119"/>
                </a:lnTo>
                <a:lnTo>
                  <a:pt x="196" y="123"/>
                </a:lnTo>
                <a:lnTo>
                  <a:pt x="202" y="135"/>
                </a:lnTo>
                <a:lnTo>
                  <a:pt x="204" y="149"/>
                </a:lnTo>
                <a:lnTo>
                  <a:pt x="201" y="177"/>
                </a:lnTo>
                <a:lnTo>
                  <a:pt x="195" y="209"/>
                </a:lnTo>
                <a:lnTo>
                  <a:pt x="187" y="230"/>
                </a:lnTo>
                <a:lnTo>
                  <a:pt x="181" y="242"/>
                </a:lnTo>
                <a:lnTo>
                  <a:pt x="175" y="248"/>
                </a:lnTo>
                <a:lnTo>
                  <a:pt x="169" y="252"/>
                </a:lnTo>
                <a:lnTo>
                  <a:pt x="163" y="255"/>
                </a:lnTo>
                <a:lnTo>
                  <a:pt x="156" y="257"/>
                </a:lnTo>
                <a:lnTo>
                  <a:pt x="150" y="255"/>
                </a:lnTo>
                <a:lnTo>
                  <a:pt x="145" y="254"/>
                </a:lnTo>
                <a:lnTo>
                  <a:pt x="142" y="251"/>
                </a:lnTo>
                <a:lnTo>
                  <a:pt x="138" y="246"/>
                </a:lnTo>
                <a:lnTo>
                  <a:pt x="133" y="234"/>
                </a:lnTo>
                <a:lnTo>
                  <a:pt x="130" y="219"/>
                </a:lnTo>
                <a:close/>
              </a:path>
            </a:pathLst>
          </a:custGeom>
          <a:solidFill>
            <a:srgbClr val="FFFFFF"/>
          </a:solidFill>
          <a:ln w="0">
            <a:noFill/>
            <a:prstDash val="solid"/>
            <a:round/>
            <a:headEnd/>
            <a:tailEnd/>
          </a:ln>
          <a:effectLst>
            <a:outerShdw dist="35921" dir="2700000" algn="ctr" rotWithShape="0">
              <a:srgbClr val="000000">
                <a:alpha val="50000"/>
              </a:srgbClr>
            </a:outerShdw>
          </a:effectLst>
        </p:spPr>
        <p:txBody>
          <a:bodyPr/>
          <a:lstStyle/>
          <a:p>
            <a:endParaRPr lang="ru-RU"/>
          </a:p>
        </p:txBody>
      </p:sp>
      <p:grpSp>
        <p:nvGrpSpPr>
          <p:cNvPr id="52" name="Group 88"/>
          <p:cNvGrpSpPr>
            <a:grpSpLocks/>
          </p:cNvGrpSpPr>
          <p:nvPr/>
        </p:nvGrpSpPr>
        <p:grpSpPr bwMode="auto">
          <a:xfrm>
            <a:off x="4024287" y="2728908"/>
            <a:ext cx="392113" cy="438150"/>
            <a:chOff x="1919" y="2690"/>
            <a:chExt cx="342" cy="384"/>
          </a:xfrm>
        </p:grpSpPr>
        <p:sp>
          <p:nvSpPr>
            <p:cNvPr id="53" name="Freeform 89"/>
            <p:cNvSpPr>
              <a:spLocks/>
            </p:cNvSpPr>
            <p:nvPr/>
          </p:nvSpPr>
          <p:spPr bwMode="gray">
            <a:xfrm>
              <a:off x="1919" y="2724"/>
              <a:ext cx="127" cy="350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21" y="2"/>
                </a:cxn>
                <a:cxn ang="0">
                  <a:pos x="10" y="9"/>
                </a:cxn>
                <a:cxn ang="0">
                  <a:pos x="3" y="21"/>
                </a:cxn>
                <a:cxn ang="0">
                  <a:pos x="0" y="35"/>
                </a:cxn>
                <a:cxn ang="0">
                  <a:pos x="0" y="315"/>
                </a:cxn>
                <a:cxn ang="0">
                  <a:pos x="3" y="329"/>
                </a:cxn>
                <a:cxn ang="0">
                  <a:pos x="10" y="341"/>
                </a:cxn>
                <a:cxn ang="0">
                  <a:pos x="21" y="348"/>
                </a:cxn>
                <a:cxn ang="0">
                  <a:pos x="34" y="350"/>
                </a:cxn>
                <a:cxn ang="0">
                  <a:pos x="127" y="350"/>
                </a:cxn>
                <a:cxn ang="0">
                  <a:pos x="127" y="314"/>
                </a:cxn>
                <a:cxn ang="0">
                  <a:pos x="36" y="314"/>
                </a:cxn>
                <a:cxn ang="0">
                  <a:pos x="36" y="0"/>
                </a:cxn>
                <a:cxn ang="0">
                  <a:pos x="34" y="0"/>
                </a:cxn>
              </a:cxnLst>
              <a:rect l="0" t="0" r="r" b="b"/>
              <a:pathLst>
                <a:path w="127" h="350">
                  <a:moveTo>
                    <a:pt x="34" y="0"/>
                  </a:moveTo>
                  <a:lnTo>
                    <a:pt x="21" y="2"/>
                  </a:lnTo>
                  <a:lnTo>
                    <a:pt x="10" y="9"/>
                  </a:lnTo>
                  <a:lnTo>
                    <a:pt x="3" y="21"/>
                  </a:lnTo>
                  <a:lnTo>
                    <a:pt x="0" y="35"/>
                  </a:lnTo>
                  <a:lnTo>
                    <a:pt x="0" y="315"/>
                  </a:lnTo>
                  <a:lnTo>
                    <a:pt x="3" y="329"/>
                  </a:lnTo>
                  <a:lnTo>
                    <a:pt x="10" y="341"/>
                  </a:lnTo>
                  <a:lnTo>
                    <a:pt x="21" y="348"/>
                  </a:lnTo>
                  <a:lnTo>
                    <a:pt x="34" y="350"/>
                  </a:lnTo>
                  <a:lnTo>
                    <a:pt x="127" y="350"/>
                  </a:lnTo>
                  <a:lnTo>
                    <a:pt x="127" y="314"/>
                  </a:lnTo>
                  <a:lnTo>
                    <a:pt x="36" y="314"/>
                  </a:lnTo>
                  <a:lnTo>
                    <a:pt x="36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  <a:effectLst>
              <a:outerShdw dist="35921" dir="2700000" algn="ctr" rotWithShape="0">
                <a:srgbClr val="000000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90"/>
            <p:cNvSpPr>
              <a:spLocks noEditPoints="1"/>
            </p:cNvSpPr>
            <p:nvPr/>
          </p:nvSpPr>
          <p:spPr bwMode="gray">
            <a:xfrm>
              <a:off x="2001" y="2690"/>
              <a:ext cx="260" cy="384"/>
            </a:xfrm>
            <a:custGeom>
              <a:avLst/>
              <a:gdLst/>
              <a:ahLst/>
              <a:cxnLst>
                <a:cxn ang="0">
                  <a:pos x="239" y="382"/>
                </a:cxn>
                <a:cxn ang="0">
                  <a:pos x="257" y="363"/>
                </a:cxn>
                <a:cxn ang="0">
                  <a:pos x="260" y="34"/>
                </a:cxn>
                <a:cxn ang="0">
                  <a:pos x="249" y="10"/>
                </a:cxn>
                <a:cxn ang="0">
                  <a:pos x="225" y="0"/>
                </a:cxn>
                <a:cxn ang="0">
                  <a:pos x="57" y="1"/>
                </a:cxn>
                <a:cxn ang="0">
                  <a:pos x="48" y="7"/>
                </a:cxn>
                <a:cxn ang="0">
                  <a:pos x="45" y="18"/>
                </a:cxn>
                <a:cxn ang="0">
                  <a:pos x="44" y="123"/>
                </a:cxn>
                <a:cxn ang="0">
                  <a:pos x="33" y="145"/>
                </a:cxn>
                <a:cxn ang="0">
                  <a:pos x="18" y="175"/>
                </a:cxn>
                <a:cxn ang="0">
                  <a:pos x="6" y="202"/>
                </a:cxn>
                <a:cxn ang="0">
                  <a:pos x="2" y="213"/>
                </a:cxn>
                <a:cxn ang="0">
                  <a:pos x="0" y="220"/>
                </a:cxn>
                <a:cxn ang="0">
                  <a:pos x="2" y="231"/>
                </a:cxn>
                <a:cxn ang="0">
                  <a:pos x="12" y="238"/>
                </a:cxn>
                <a:cxn ang="0">
                  <a:pos x="21" y="238"/>
                </a:cxn>
                <a:cxn ang="0">
                  <a:pos x="45" y="238"/>
                </a:cxn>
                <a:cxn ang="0">
                  <a:pos x="225" y="384"/>
                </a:cxn>
                <a:cxn ang="0">
                  <a:pos x="81" y="348"/>
                </a:cxn>
                <a:cxn ang="0">
                  <a:pos x="81" y="316"/>
                </a:cxn>
                <a:cxn ang="0">
                  <a:pos x="81" y="274"/>
                </a:cxn>
                <a:cxn ang="0">
                  <a:pos x="81" y="237"/>
                </a:cxn>
                <a:cxn ang="0">
                  <a:pos x="81" y="220"/>
                </a:cxn>
                <a:cxn ang="0">
                  <a:pos x="78" y="211"/>
                </a:cxn>
                <a:cxn ang="0">
                  <a:pos x="72" y="205"/>
                </a:cxn>
                <a:cxn ang="0">
                  <a:pos x="63" y="202"/>
                </a:cxn>
                <a:cxn ang="0">
                  <a:pos x="60" y="202"/>
                </a:cxn>
                <a:cxn ang="0">
                  <a:pos x="51" y="202"/>
                </a:cxn>
                <a:cxn ang="0">
                  <a:pos x="53" y="187"/>
                </a:cxn>
                <a:cxn ang="0">
                  <a:pos x="68" y="156"/>
                </a:cxn>
                <a:cxn ang="0">
                  <a:pos x="78" y="133"/>
                </a:cxn>
                <a:cxn ang="0">
                  <a:pos x="81" y="126"/>
                </a:cxn>
                <a:cxn ang="0">
                  <a:pos x="81" y="118"/>
                </a:cxn>
                <a:cxn ang="0">
                  <a:pos x="81" y="88"/>
                </a:cxn>
                <a:cxn ang="0">
                  <a:pos x="81" y="52"/>
                </a:cxn>
                <a:cxn ang="0">
                  <a:pos x="224" y="36"/>
                </a:cxn>
              </a:cxnLst>
              <a:rect l="0" t="0" r="r" b="b"/>
              <a:pathLst>
                <a:path w="260" h="384">
                  <a:moveTo>
                    <a:pt x="225" y="384"/>
                  </a:moveTo>
                  <a:lnTo>
                    <a:pt x="239" y="382"/>
                  </a:lnTo>
                  <a:lnTo>
                    <a:pt x="249" y="375"/>
                  </a:lnTo>
                  <a:lnTo>
                    <a:pt x="257" y="363"/>
                  </a:lnTo>
                  <a:lnTo>
                    <a:pt x="260" y="349"/>
                  </a:lnTo>
                  <a:lnTo>
                    <a:pt x="260" y="34"/>
                  </a:lnTo>
                  <a:lnTo>
                    <a:pt x="257" y="21"/>
                  </a:lnTo>
                  <a:lnTo>
                    <a:pt x="249" y="10"/>
                  </a:lnTo>
                  <a:lnTo>
                    <a:pt x="239" y="3"/>
                  </a:lnTo>
                  <a:lnTo>
                    <a:pt x="225" y="0"/>
                  </a:lnTo>
                  <a:lnTo>
                    <a:pt x="63" y="0"/>
                  </a:lnTo>
                  <a:lnTo>
                    <a:pt x="57" y="1"/>
                  </a:lnTo>
                  <a:lnTo>
                    <a:pt x="53" y="3"/>
                  </a:lnTo>
                  <a:lnTo>
                    <a:pt x="48" y="7"/>
                  </a:lnTo>
                  <a:lnTo>
                    <a:pt x="47" y="12"/>
                  </a:lnTo>
                  <a:lnTo>
                    <a:pt x="45" y="18"/>
                  </a:lnTo>
                  <a:lnTo>
                    <a:pt x="45" y="118"/>
                  </a:lnTo>
                  <a:lnTo>
                    <a:pt x="44" y="123"/>
                  </a:lnTo>
                  <a:lnTo>
                    <a:pt x="39" y="133"/>
                  </a:lnTo>
                  <a:lnTo>
                    <a:pt x="33" y="145"/>
                  </a:lnTo>
                  <a:lnTo>
                    <a:pt x="26" y="160"/>
                  </a:lnTo>
                  <a:lnTo>
                    <a:pt x="18" y="175"/>
                  </a:lnTo>
                  <a:lnTo>
                    <a:pt x="12" y="190"/>
                  </a:lnTo>
                  <a:lnTo>
                    <a:pt x="6" y="202"/>
                  </a:lnTo>
                  <a:lnTo>
                    <a:pt x="3" y="210"/>
                  </a:lnTo>
                  <a:lnTo>
                    <a:pt x="2" y="213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0" y="226"/>
                  </a:lnTo>
                  <a:lnTo>
                    <a:pt x="2" y="231"/>
                  </a:lnTo>
                  <a:lnTo>
                    <a:pt x="6" y="235"/>
                  </a:lnTo>
                  <a:lnTo>
                    <a:pt x="12" y="238"/>
                  </a:lnTo>
                  <a:lnTo>
                    <a:pt x="18" y="238"/>
                  </a:lnTo>
                  <a:lnTo>
                    <a:pt x="21" y="238"/>
                  </a:lnTo>
                  <a:lnTo>
                    <a:pt x="32" y="238"/>
                  </a:lnTo>
                  <a:lnTo>
                    <a:pt x="45" y="238"/>
                  </a:lnTo>
                  <a:lnTo>
                    <a:pt x="45" y="384"/>
                  </a:lnTo>
                  <a:lnTo>
                    <a:pt x="225" y="384"/>
                  </a:lnTo>
                  <a:close/>
                  <a:moveTo>
                    <a:pt x="224" y="348"/>
                  </a:moveTo>
                  <a:lnTo>
                    <a:pt x="81" y="348"/>
                  </a:lnTo>
                  <a:lnTo>
                    <a:pt x="81" y="334"/>
                  </a:lnTo>
                  <a:lnTo>
                    <a:pt x="81" y="316"/>
                  </a:lnTo>
                  <a:lnTo>
                    <a:pt x="81" y="295"/>
                  </a:lnTo>
                  <a:lnTo>
                    <a:pt x="81" y="274"/>
                  </a:lnTo>
                  <a:lnTo>
                    <a:pt x="81" y="253"/>
                  </a:lnTo>
                  <a:lnTo>
                    <a:pt x="81" y="237"/>
                  </a:lnTo>
                  <a:lnTo>
                    <a:pt x="81" y="225"/>
                  </a:lnTo>
                  <a:lnTo>
                    <a:pt x="81" y="220"/>
                  </a:lnTo>
                  <a:lnTo>
                    <a:pt x="81" y="216"/>
                  </a:lnTo>
                  <a:lnTo>
                    <a:pt x="78" y="211"/>
                  </a:lnTo>
                  <a:lnTo>
                    <a:pt x="77" y="208"/>
                  </a:lnTo>
                  <a:lnTo>
                    <a:pt x="72" y="205"/>
                  </a:lnTo>
                  <a:lnTo>
                    <a:pt x="68" y="204"/>
                  </a:lnTo>
                  <a:lnTo>
                    <a:pt x="63" y="202"/>
                  </a:lnTo>
                  <a:lnTo>
                    <a:pt x="62" y="202"/>
                  </a:lnTo>
                  <a:lnTo>
                    <a:pt x="60" y="202"/>
                  </a:lnTo>
                  <a:lnTo>
                    <a:pt x="56" y="202"/>
                  </a:lnTo>
                  <a:lnTo>
                    <a:pt x="51" y="202"/>
                  </a:lnTo>
                  <a:lnTo>
                    <a:pt x="45" y="202"/>
                  </a:lnTo>
                  <a:lnTo>
                    <a:pt x="53" y="187"/>
                  </a:lnTo>
                  <a:lnTo>
                    <a:pt x="60" y="171"/>
                  </a:lnTo>
                  <a:lnTo>
                    <a:pt x="68" y="156"/>
                  </a:lnTo>
                  <a:lnTo>
                    <a:pt x="74" y="142"/>
                  </a:lnTo>
                  <a:lnTo>
                    <a:pt x="78" y="133"/>
                  </a:lnTo>
                  <a:lnTo>
                    <a:pt x="80" y="130"/>
                  </a:lnTo>
                  <a:lnTo>
                    <a:pt x="81" y="126"/>
                  </a:lnTo>
                  <a:lnTo>
                    <a:pt x="81" y="123"/>
                  </a:lnTo>
                  <a:lnTo>
                    <a:pt x="81" y="118"/>
                  </a:lnTo>
                  <a:lnTo>
                    <a:pt x="81" y="106"/>
                  </a:lnTo>
                  <a:lnTo>
                    <a:pt x="81" y="88"/>
                  </a:lnTo>
                  <a:lnTo>
                    <a:pt x="81" y="70"/>
                  </a:lnTo>
                  <a:lnTo>
                    <a:pt x="81" y="52"/>
                  </a:lnTo>
                  <a:lnTo>
                    <a:pt x="81" y="36"/>
                  </a:lnTo>
                  <a:lnTo>
                    <a:pt x="224" y="36"/>
                  </a:lnTo>
                  <a:lnTo>
                    <a:pt x="224" y="348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  <a:effectLst>
              <a:outerShdw dist="35921" dir="2700000" algn="ctr" rotWithShape="0">
                <a:srgbClr val="000000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Rectangle 91"/>
            <p:cNvSpPr>
              <a:spLocks noChangeArrowheads="1"/>
            </p:cNvSpPr>
            <p:nvPr/>
          </p:nvSpPr>
          <p:spPr bwMode="gray">
            <a:xfrm>
              <a:off x="2099" y="2792"/>
              <a:ext cx="27" cy="4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FFFFFF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000000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Rectangle 92"/>
            <p:cNvSpPr>
              <a:spLocks noChangeArrowheads="1"/>
            </p:cNvSpPr>
            <p:nvPr/>
          </p:nvSpPr>
          <p:spPr bwMode="gray">
            <a:xfrm>
              <a:off x="1955" y="2724"/>
              <a:ext cx="91" cy="36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FFFFFF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000000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57" name="Group 93"/>
          <p:cNvGrpSpPr>
            <a:grpSpLocks/>
          </p:cNvGrpSpPr>
          <p:nvPr/>
        </p:nvGrpSpPr>
        <p:grpSpPr bwMode="auto">
          <a:xfrm>
            <a:off x="3989362" y="3700458"/>
            <a:ext cx="498475" cy="498475"/>
            <a:chOff x="2430" y="1692"/>
            <a:chExt cx="339" cy="339"/>
          </a:xfrm>
        </p:grpSpPr>
        <p:sp>
          <p:nvSpPr>
            <p:cNvPr id="58" name="Freeform 94"/>
            <p:cNvSpPr>
              <a:spLocks noEditPoints="1"/>
            </p:cNvSpPr>
            <p:nvPr/>
          </p:nvSpPr>
          <p:spPr bwMode="gray">
            <a:xfrm>
              <a:off x="2430" y="1692"/>
              <a:ext cx="339" cy="339"/>
            </a:xfrm>
            <a:custGeom>
              <a:avLst/>
              <a:gdLst/>
              <a:ahLst/>
              <a:cxnLst>
                <a:cxn ang="0">
                  <a:pos x="170" y="0"/>
                </a:cxn>
                <a:cxn ang="0">
                  <a:pos x="131" y="5"/>
                </a:cxn>
                <a:cxn ang="0">
                  <a:pos x="95" y="17"/>
                </a:cxn>
                <a:cxn ang="0">
                  <a:pos x="63" y="38"/>
                </a:cxn>
                <a:cxn ang="0">
                  <a:pos x="38" y="63"/>
                </a:cxn>
                <a:cxn ang="0">
                  <a:pos x="18" y="95"/>
                </a:cxn>
                <a:cxn ang="0">
                  <a:pos x="5" y="131"/>
                </a:cxn>
                <a:cxn ang="0">
                  <a:pos x="0" y="170"/>
                </a:cxn>
                <a:cxn ang="0">
                  <a:pos x="5" y="209"/>
                </a:cxn>
                <a:cxn ang="0">
                  <a:pos x="18" y="245"/>
                </a:cxn>
                <a:cxn ang="0">
                  <a:pos x="38" y="276"/>
                </a:cxn>
                <a:cxn ang="0">
                  <a:pos x="63" y="302"/>
                </a:cxn>
                <a:cxn ang="0">
                  <a:pos x="95" y="323"/>
                </a:cxn>
                <a:cxn ang="0">
                  <a:pos x="131" y="335"/>
                </a:cxn>
                <a:cxn ang="0">
                  <a:pos x="170" y="339"/>
                </a:cxn>
                <a:cxn ang="0">
                  <a:pos x="209" y="335"/>
                </a:cxn>
                <a:cxn ang="0">
                  <a:pos x="245" y="323"/>
                </a:cxn>
                <a:cxn ang="0">
                  <a:pos x="276" y="302"/>
                </a:cxn>
                <a:cxn ang="0">
                  <a:pos x="303" y="276"/>
                </a:cxn>
                <a:cxn ang="0">
                  <a:pos x="323" y="245"/>
                </a:cxn>
                <a:cxn ang="0">
                  <a:pos x="335" y="209"/>
                </a:cxn>
                <a:cxn ang="0">
                  <a:pos x="339" y="170"/>
                </a:cxn>
                <a:cxn ang="0">
                  <a:pos x="335" y="131"/>
                </a:cxn>
                <a:cxn ang="0">
                  <a:pos x="323" y="95"/>
                </a:cxn>
                <a:cxn ang="0">
                  <a:pos x="303" y="63"/>
                </a:cxn>
                <a:cxn ang="0">
                  <a:pos x="276" y="38"/>
                </a:cxn>
                <a:cxn ang="0">
                  <a:pos x="245" y="17"/>
                </a:cxn>
                <a:cxn ang="0">
                  <a:pos x="209" y="5"/>
                </a:cxn>
                <a:cxn ang="0">
                  <a:pos x="170" y="0"/>
                </a:cxn>
                <a:cxn ang="0">
                  <a:pos x="170" y="294"/>
                </a:cxn>
                <a:cxn ang="0">
                  <a:pos x="137" y="291"/>
                </a:cxn>
                <a:cxn ang="0">
                  <a:pos x="107" y="278"/>
                </a:cxn>
                <a:cxn ang="0">
                  <a:pos x="81" y="258"/>
                </a:cxn>
                <a:cxn ang="0">
                  <a:pos x="62" y="233"/>
                </a:cxn>
                <a:cxn ang="0">
                  <a:pos x="50" y="203"/>
                </a:cxn>
                <a:cxn ang="0">
                  <a:pos x="45" y="170"/>
                </a:cxn>
                <a:cxn ang="0">
                  <a:pos x="50" y="137"/>
                </a:cxn>
                <a:cxn ang="0">
                  <a:pos x="62" y="107"/>
                </a:cxn>
                <a:cxn ang="0">
                  <a:pos x="81" y="81"/>
                </a:cxn>
                <a:cxn ang="0">
                  <a:pos x="107" y="62"/>
                </a:cxn>
                <a:cxn ang="0">
                  <a:pos x="137" y="48"/>
                </a:cxn>
                <a:cxn ang="0">
                  <a:pos x="170" y="44"/>
                </a:cxn>
                <a:cxn ang="0">
                  <a:pos x="203" y="48"/>
                </a:cxn>
                <a:cxn ang="0">
                  <a:pos x="233" y="62"/>
                </a:cxn>
                <a:cxn ang="0">
                  <a:pos x="258" y="81"/>
                </a:cxn>
                <a:cxn ang="0">
                  <a:pos x="278" y="107"/>
                </a:cxn>
                <a:cxn ang="0">
                  <a:pos x="291" y="137"/>
                </a:cxn>
                <a:cxn ang="0">
                  <a:pos x="296" y="170"/>
                </a:cxn>
                <a:cxn ang="0">
                  <a:pos x="291" y="203"/>
                </a:cxn>
                <a:cxn ang="0">
                  <a:pos x="278" y="233"/>
                </a:cxn>
                <a:cxn ang="0">
                  <a:pos x="258" y="258"/>
                </a:cxn>
                <a:cxn ang="0">
                  <a:pos x="233" y="278"/>
                </a:cxn>
                <a:cxn ang="0">
                  <a:pos x="203" y="291"/>
                </a:cxn>
                <a:cxn ang="0">
                  <a:pos x="170" y="294"/>
                </a:cxn>
              </a:cxnLst>
              <a:rect l="0" t="0" r="r" b="b"/>
              <a:pathLst>
                <a:path w="339" h="339">
                  <a:moveTo>
                    <a:pt x="170" y="0"/>
                  </a:moveTo>
                  <a:lnTo>
                    <a:pt x="131" y="5"/>
                  </a:lnTo>
                  <a:lnTo>
                    <a:pt x="95" y="17"/>
                  </a:lnTo>
                  <a:lnTo>
                    <a:pt x="63" y="38"/>
                  </a:lnTo>
                  <a:lnTo>
                    <a:pt x="38" y="63"/>
                  </a:lnTo>
                  <a:lnTo>
                    <a:pt x="18" y="95"/>
                  </a:lnTo>
                  <a:lnTo>
                    <a:pt x="5" y="131"/>
                  </a:lnTo>
                  <a:lnTo>
                    <a:pt x="0" y="170"/>
                  </a:lnTo>
                  <a:lnTo>
                    <a:pt x="5" y="209"/>
                  </a:lnTo>
                  <a:lnTo>
                    <a:pt x="18" y="245"/>
                  </a:lnTo>
                  <a:lnTo>
                    <a:pt x="38" y="276"/>
                  </a:lnTo>
                  <a:lnTo>
                    <a:pt x="63" y="302"/>
                  </a:lnTo>
                  <a:lnTo>
                    <a:pt x="95" y="323"/>
                  </a:lnTo>
                  <a:lnTo>
                    <a:pt x="131" y="335"/>
                  </a:lnTo>
                  <a:lnTo>
                    <a:pt x="170" y="339"/>
                  </a:lnTo>
                  <a:lnTo>
                    <a:pt x="209" y="335"/>
                  </a:lnTo>
                  <a:lnTo>
                    <a:pt x="245" y="323"/>
                  </a:lnTo>
                  <a:lnTo>
                    <a:pt x="276" y="302"/>
                  </a:lnTo>
                  <a:lnTo>
                    <a:pt x="303" y="276"/>
                  </a:lnTo>
                  <a:lnTo>
                    <a:pt x="323" y="245"/>
                  </a:lnTo>
                  <a:lnTo>
                    <a:pt x="335" y="209"/>
                  </a:lnTo>
                  <a:lnTo>
                    <a:pt x="339" y="170"/>
                  </a:lnTo>
                  <a:lnTo>
                    <a:pt x="335" y="131"/>
                  </a:lnTo>
                  <a:lnTo>
                    <a:pt x="323" y="95"/>
                  </a:lnTo>
                  <a:lnTo>
                    <a:pt x="303" y="63"/>
                  </a:lnTo>
                  <a:lnTo>
                    <a:pt x="276" y="38"/>
                  </a:lnTo>
                  <a:lnTo>
                    <a:pt x="245" y="17"/>
                  </a:lnTo>
                  <a:lnTo>
                    <a:pt x="209" y="5"/>
                  </a:lnTo>
                  <a:lnTo>
                    <a:pt x="170" y="0"/>
                  </a:lnTo>
                  <a:close/>
                  <a:moveTo>
                    <a:pt x="170" y="294"/>
                  </a:moveTo>
                  <a:lnTo>
                    <a:pt x="137" y="291"/>
                  </a:lnTo>
                  <a:lnTo>
                    <a:pt x="107" y="278"/>
                  </a:lnTo>
                  <a:lnTo>
                    <a:pt x="81" y="258"/>
                  </a:lnTo>
                  <a:lnTo>
                    <a:pt x="62" y="233"/>
                  </a:lnTo>
                  <a:lnTo>
                    <a:pt x="50" y="203"/>
                  </a:lnTo>
                  <a:lnTo>
                    <a:pt x="45" y="170"/>
                  </a:lnTo>
                  <a:lnTo>
                    <a:pt x="50" y="137"/>
                  </a:lnTo>
                  <a:lnTo>
                    <a:pt x="62" y="107"/>
                  </a:lnTo>
                  <a:lnTo>
                    <a:pt x="81" y="81"/>
                  </a:lnTo>
                  <a:lnTo>
                    <a:pt x="107" y="62"/>
                  </a:lnTo>
                  <a:lnTo>
                    <a:pt x="137" y="48"/>
                  </a:lnTo>
                  <a:lnTo>
                    <a:pt x="170" y="44"/>
                  </a:lnTo>
                  <a:lnTo>
                    <a:pt x="203" y="48"/>
                  </a:lnTo>
                  <a:lnTo>
                    <a:pt x="233" y="62"/>
                  </a:lnTo>
                  <a:lnTo>
                    <a:pt x="258" y="81"/>
                  </a:lnTo>
                  <a:lnTo>
                    <a:pt x="278" y="107"/>
                  </a:lnTo>
                  <a:lnTo>
                    <a:pt x="291" y="137"/>
                  </a:lnTo>
                  <a:lnTo>
                    <a:pt x="296" y="170"/>
                  </a:lnTo>
                  <a:lnTo>
                    <a:pt x="291" y="203"/>
                  </a:lnTo>
                  <a:lnTo>
                    <a:pt x="278" y="233"/>
                  </a:lnTo>
                  <a:lnTo>
                    <a:pt x="258" y="258"/>
                  </a:lnTo>
                  <a:lnTo>
                    <a:pt x="233" y="278"/>
                  </a:lnTo>
                  <a:lnTo>
                    <a:pt x="203" y="291"/>
                  </a:lnTo>
                  <a:lnTo>
                    <a:pt x="170" y="29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  <a:effectLst>
              <a:outerShdw dist="35921" dir="2700000" algn="ctr" rotWithShape="0">
                <a:srgbClr val="000000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95"/>
            <p:cNvSpPr>
              <a:spLocks noEditPoints="1"/>
            </p:cNvSpPr>
            <p:nvPr/>
          </p:nvSpPr>
          <p:spPr bwMode="gray">
            <a:xfrm>
              <a:off x="2516" y="1799"/>
              <a:ext cx="168" cy="157"/>
            </a:xfrm>
            <a:custGeom>
              <a:avLst/>
              <a:gdLst/>
              <a:ahLst/>
              <a:cxnLst>
                <a:cxn ang="0">
                  <a:pos x="12" y="76"/>
                </a:cxn>
                <a:cxn ang="0">
                  <a:pos x="30" y="114"/>
                </a:cxn>
                <a:cxn ang="0">
                  <a:pos x="63" y="132"/>
                </a:cxn>
                <a:cxn ang="0">
                  <a:pos x="106" y="132"/>
                </a:cxn>
                <a:cxn ang="0">
                  <a:pos x="139" y="114"/>
                </a:cxn>
                <a:cxn ang="0">
                  <a:pos x="157" y="76"/>
                </a:cxn>
                <a:cxn ang="0">
                  <a:pos x="163" y="100"/>
                </a:cxn>
                <a:cxn ang="0">
                  <a:pos x="142" y="136"/>
                </a:cxn>
                <a:cxn ang="0">
                  <a:pos x="106" y="156"/>
                </a:cxn>
                <a:cxn ang="0">
                  <a:pos x="61" y="156"/>
                </a:cxn>
                <a:cxn ang="0">
                  <a:pos x="27" y="136"/>
                </a:cxn>
                <a:cxn ang="0">
                  <a:pos x="4" y="100"/>
                </a:cxn>
                <a:cxn ang="0">
                  <a:pos x="39" y="45"/>
                </a:cxn>
                <a:cxn ang="0">
                  <a:pos x="27" y="42"/>
                </a:cxn>
                <a:cxn ang="0">
                  <a:pos x="19" y="34"/>
                </a:cxn>
                <a:cxn ang="0">
                  <a:pos x="16" y="22"/>
                </a:cxn>
                <a:cxn ang="0">
                  <a:pos x="19" y="12"/>
                </a:cxn>
                <a:cxn ang="0">
                  <a:pos x="27" y="3"/>
                </a:cxn>
                <a:cxn ang="0">
                  <a:pos x="39" y="0"/>
                </a:cxn>
                <a:cxn ang="0">
                  <a:pos x="49" y="3"/>
                </a:cxn>
                <a:cxn ang="0">
                  <a:pos x="58" y="12"/>
                </a:cxn>
                <a:cxn ang="0">
                  <a:pos x="61" y="22"/>
                </a:cxn>
                <a:cxn ang="0">
                  <a:pos x="58" y="34"/>
                </a:cxn>
                <a:cxn ang="0">
                  <a:pos x="49" y="42"/>
                </a:cxn>
                <a:cxn ang="0">
                  <a:pos x="39" y="45"/>
                </a:cxn>
                <a:cxn ang="0">
                  <a:pos x="124" y="45"/>
                </a:cxn>
                <a:cxn ang="0">
                  <a:pos x="114" y="39"/>
                </a:cxn>
                <a:cxn ang="0">
                  <a:pos x="108" y="28"/>
                </a:cxn>
                <a:cxn ang="0">
                  <a:pos x="108" y="16"/>
                </a:cxn>
                <a:cxn ang="0">
                  <a:pos x="114" y="6"/>
                </a:cxn>
                <a:cxn ang="0">
                  <a:pos x="124" y="1"/>
                </a:cxn>
                <a:cxn ang="0">
                  <a:pos x="136" y="1"/>
                </a:cxn>
                <a:cxn ang="0">
                  <a:pos x="145" y="6"/>
                </a:cxn>
                <a:cxn ang="0">
                  <a:pos x="151" y="16"/>
                </a:cxn>
                <a:cxn ang="0">
                  <a:pos x="151" y="28"/>
                </a:cxn>
                <a:cxn ang="0">
                  <a:pos x="145" y="39"/>
                </a:cxn>
                <a:cxn ang="0">
                  <a:pos x="136" y="45"/>
                </a:cxn>
              </a:cxnLst>
              <a:rect l="0" t="0" r="r" b="b"/>
              <a:pathLst>
                <a:path w="168" h="157">
                  <a:moveTo>
                    <a:pt x="0" y="76"/>
                  </a:moveTo>
                  <a:lnTo>
                    <a:pt x="12" y="76"/>
                  </a:lnTo>
                  <a:lnTo>
                    <a:pt x="18" y="97"/>
                  </a:lnTo>
                  <a:lnTo>
                    <a:pt x="30" y="114"/>
                  </a:lnTo>
                  <a:lnTo>
                    <a:pt x="43" y="126"/>
                  </a:lnTo>
                  <a:lnTo>
                    <a:pt x="63" y="132"/>
                  </a:lnTo>
                  <a:lnTo>
                    <a:pt x="84" y="135"/>
                  </a:lnTo>
                  <a:lnTo>
                    <a:pt x="106" y="132"/>
                  </a:lnTo>
                  <a:lnTo>
                    <a:pt x="124" y="126"/>
                  </a:lnTo>
                  <a:lnTo>
                    <a:pt x="139" y="114"/>
                  </a:lnTo>
                  <a:lnTo>
                    <a:pt x="150" y="97"/>
                  </a:lnTo>
                  <a:lnTo>
                    <a:pt x="157" y="76"/>
                  </a:lnTo>
                  <a:lnTo>
                    <a:pt x="168" y="76"/>
                  </a:lnTo>
                  <a:lnTo>
                    <a:pt x="163" y="100"/>
                  </a:lnTo>
                  <a:lnTo>
                    <a:pt x="154" y="120"/>
                  </a:lnTo>
                  <a:lnTo>
                    <a:pt x="142" y="136"/>
                  </a:lnTo>
                  <a:lnTo>
                    <a:pt x="126" y="148"/>
                  </a:lnTo>
                  <a:lnTo>
                    <a:pt x="106" y="156"/>
                  </a:lnTo>
                  <a:lnTo>
                    <a:pt x="84" y="157"/>
                  </a:lnTo>
                  <a:lnTo>
                    <a:pt x="61" y="156"/>
                  </a:lnTo>
                  <a:lnTo>
                    <a:pt x="43" y="148"/>
                  </a:lnTo>
                  <a:lnTo>
                    <a:pt x="27" y="136"/>
                  </a:lnTo>
                  <a:lnTo>
                    <a:pt x="13" y="120"/>
                  </a:lnTo>
                  <a:lnTo>
                    <a:pt x="4" y="100"/>
                  </a:lnTo>
                  <a:lnTo>
                    <a:pt x="0" y="76"/>
                  </a:lnTo>
                  <a:close/>
                  <a:moveTo>
                    <a:pt x="39" y="45"/>
                  </a:moveTo>
                  <a:lnTo>
                    <a:pt x="33" y="45"/>
                  </a:lnTo>
                  <a:lnTo>
                    <a:pt x="27" y="42"/>
                  </a:lnTo>
                  <a:lnTo>
                    <a:pt x="22" y="39"/>
                  </a:lnTo>
                  <a:lnTo>
                    <a:pt x="19" y="34"/>
                  </a:lnTo>
                  <a:lnTo>
                    <a:pt x="16" y="28"/>
                  </a:lnTo>
                  <a:lnTo>
                    <a:pt x="16" y="22"/>
                  </a:lnTo>
                  <a:lnTo>
                    <a:pt x="16" y="16"/>
                  </a:lnTo>
                  <a:lnTo>
                    <a:pt x="19" y="12"/>
                  </a:lnTo>
                  <a:lnTo>
                    <a:pt x="22" y="6"/>
                  </a:lnTo>
                  <a:lnTo>
                    <a:pt x="27" y="3"/>
                  </a:lnTo>
                  <a:lnTo>
                    <a:pt x="33" y="1"/>
                  </a:lnTo>
                  <a:lnTo>
                    <a:pt x="39" y="0"/>
                  </a:lnTo>
                  <a:lnTo>
                    <a:pt x="45" y="1"/>
                  </a:lnTo>
                  <a:lnTo>
                    <a:pt x="49" y="3"/>
                  </a:lnTo>
                  <a:lnTo>
                    <a:pt x="55" y="6"/>
                  </a:lnTo>
                  <a:lnTo>
                    <a:pt x="58" y="12"/>
                  </a:lnTo>
                  <a:lnTo>
                    <a:pt x="61" y="16"/>
                  </a:lnTo>
                  <a:lnTo>
                    <a:pt x="61" y="22"/>
                  </a:lnTo>
                  <a:lnTo>
                    <a:pt x="61" y="28"/>
                  </a:lnTo>
                  <a:lnTo>
                    <a:pt x="58" y="34"/>
                  </a:lnTo>
                  <a:lnTo>
                    <a:pt x="55" y="39"/>
                  </a:lnTo>
                  <a:lnTo>
                    <a:pt x="49" y="42"/>
                  </a:lnTo>
                  <a:lnTo>
                    <a:pt x="45" y="45"/>
                  </a:lnTo>
                  <a:lnTo>
                    <a:pt x="39" y="45"/>
                  </a:lnTo>
                  <a:close/>
                  <a:moveTo>
                    <a:pt x="130" y="45"/>
                  </a:moveTo>
                  <a:lnTo>
                    <a:pt x="124" y="45"/>
                  </a:lnTo>
                  <a:lnTo>
                    <a:pt x="118" y="42"/>
                  </a:lnTo>
                  <a:lnTo>
                    <a:pt x="114" y="39"/>
                  </a:lnTo>
                  <a:lnTo>
                    <a:pt x="109" y="34"/>
                  </a:lnTo>
                  <a:lnTo>
                    <a:pt x="108" y="28"/>
                  </a:lnTo>
                  <a:lnTo>
                    <a:pt x="106" y="22"/>
                  </a:lnTo>
                  <a:lnTo>
                    <a:pt x="108" y="16"/>
                  </a:lnTo>
                  <a:lnTo>
                    <a:pt x="109" y="12"/>
                  </a:lnTo>
                  <a:lnTo>
                    <a:pt x="114" y="6"/>
                  </a:lnTo>
                  <a:lnTo>
                    <a:pt x="118" y="3"/>
                  </a:lnTo>
                  <a:lnTo>
                    <a:pt x="124" y="1"/>
                  </a:lnTo>
                  <a:lnTo>
                    <a:pt x="130" y="0"/>
                  </a:lnTo>
                  <a:lnTo>
                    <a:pt x="136" y="1"/>
                  </a:lnTo>
                  <a:lnTo>
                    <a:pt x="141" y="3"/>
                  </a:lnTo>
                  <a:lnTo>
                    <a:pt x="145" y="6"/>
                  </a:lnTo>
                  <a:lnTo>
                    <a:pt x="150" y="12"/>
                  </a:lnTo>
                  <a:lnTo>
                    <a:pt x="151" y="16"/>
                  </a:lnTo>
                  <a:lnTo>
                    <a:pt x="153" y="22"/>
                  </a:lnTo>
                  <a:lnTo>
                    <a:pt x="151" y="28"/>
                  </a:lnTo>
                  <a:lnTo>
                    <a:pt x="150" y="34"/>
                  </a:lnTo>
                  <a:lnTo>
                    <a:pt x="145" y="39"/>
                  </a:lnTo>
                  <a:lnTo>
                    <a:pt x="141" y="42"/>
                  </a:lnTo>
                  <a:lnTo>
                    <a:pt x="136" y="45"/>
                  </a:lnTo>
                  <a:lnTo>
                    <a:pt x="130" y="45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  <a:effectLst>
              <a:outerShdw dist="35921" dir="2700000" algn="ctr" rotWithShape="0">
                <a:srgbClr val="000000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</p:grpSp>
    </p:spTree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>
            <a:spLocks/>
          </p:cNvSpPr>
          <p:nvPr/>
        </p:nvSpPr>
        <p:spPr bwMode="ltGray">
          <a:xfrm flipH="1">
            <a:off x="2185982" y="1247776"/>
            <a:ext cx="2341562" cy="1962150"/>
          </a:xfrm>
          <a:custGeom>
            <a:avLst/>
            <a:gdLst/>
            <a:ahLst/>
            <a:cxnLst>
              <a:cxn ang="0">
                <a:pos x="303" y="1008"/>
              </a:cxn>
              <a:cxn ang="0">
                <a:pos x="1299" y="1008"/>
              </a:cxn>
              <a:cxn ang="0">
                <a:pos x="1296" y="315"/>
              </a:cxn>
              <a:cxn ang="0">
                <a:pos x="942" y="0"/>
              </a:cxn>
              <a:cxn ang="0">
                <a:pos x="3" y="0"/>
              </a:cxn>
              <a:cxn ang="0">
                <a:pos x="0" y="723"/>
              </a:cxn>
              <a:cxn ang="0">
                <a:pos x="303" y="1008"/>
              </a:cxn>
            </a:cxnLst>
            <a:rect l="0" t="0" r="r" b="b"/>
            <a:pathLst>
              <a:path w="1299" h="1008">
                <a:moveTo>
                  <a:pt x="303" y="1008"/>
                </a:moveTo>
                <a:cubicBezTo>
                  <a:pt x="801" y="1008"/>
                  <a:pt x="1299" y="1008"/>
                  <a:pt x="1299" y="1008"/>
                </a:cubicBezTo>
                <a:cubicBezTo>
                  <a:pt x="1299" y="1008"/>
                  <a:pt x="1297" y="661"/>
                  <a:pt x="1296" y="315"/>
                </a:cubicBezTo>
                <a:cubicBezTo>
                  <a:pt x="1290" y="150"/>
                  <a:pt x="1161" y="0"/>
                  <a:pt x="942" y="0"/>
                </a:cubicBezTo>
                <a:cubicBezTo>
                  <a:pt x="472" y="0"/>
                  <a:pt x="3" y="0"/>
                  <a:pt x="3" y="0"/>
                </a:cubicBezTo>
                <a:cubicBezTo>
                  <a:pt x="3" y="0"/>
                  <a:pt x="1" y="361"/>
                  <a:pt x="0" y="723"/>
                </a:cubicBezTo>
                <a:cubicBezTo>
                  <a:pt x="0" y="915"/>
                  <a:pt x="144" y="1002"/>
                  <a:pt x="303" y="1008"/>
                </a:cubicBezTo>
                <a:close/>
              </a:path>
            </a:pathLst>
          </a:custGeom>
          <a:solidFill>
            <a:schemeClr val="folHlink"/>
          </a:solidFill>
          <a:ln w="9525">
            <a:noFill/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3" name="Freeform 3"/>
          <p:cNvSpPr>
            <a:spLocks/>
          </p:cNvSpPr>
          <p:nvPr/>
        </p:nvSpPr>
        <p:spPr bwMode="ltGray">
          <a:xfrm>
            <a:off x="4646607" y="1247776"/>
            <a:ext cx="2341562" cy="1962150"/>
          </a:xfrm>
          <a:custGeom>
            <a:avLst/>
            <a:gdLst/>
            <a:ahLst/>
            <a:cxnLst>
              <a:cxn ang="0">
                <a:pos x="303" y="1008"/>
              </a:cxn>
              <a:cxn ang="0">
                <a:pos x="1299" y="1008"/>
              </a:cxn>
              <a:cxn ang="0">
                <a:pos x="1296" y="315"/>
              </a:cxn>
              <a:cxn ang="0">
                <a:pos x="942" y="0"/>
              </a:cxn>
              <a:cxn ang="0">
                <a:pos x="3" y="0"/>
              </a:cxn>
              <a:cxn ang="0">
                <a:pos x="0" y="723"/>
              </a:cxn>
              <a:cxn ang="0">
                <a:pos x="303" y="1008"/>
              </a:cxn>
            </a:cxnLst>
            <a:rect l="0" t="0" r="r" b="b"/>
            <a:pathLst>
              <a:path w="1299" h="1008">
                <a:moveTo>
                  <a:pt x="303" y="1008"/>
                </a:moveTo>
                <a:cubicBezTo>
                  <a:pt x="801" y="1008"/>
                  <a:pt x="1299" y="1008"/>
                  <a:pt x="1299" y="1008"/>
                </a:cubicBezTo>
                <a:cubicBezTo>
                  <a:pt x="1299" y="1008"/>
                  <a:pt x="1297" y="661"/>
                  <a:pt x="1296" y="315"/>
                </a:cubicBezTo>
                <a:cubicBezTo>
                  <a:pt x="1290" y="150"/>
                  <a:pt x="1161" y="0"/>
                  <a:pt x="942" y="0"/>
                </a:cubicBezTo>
                <a:cubicBezTo>
                  <a:pt x="472" y="0"/>
                  <a:pt x="3" y="0"/>
                  <a:pt x="3" y="0"/>
                </a:cubicBezTo>
                <a:cubicBezTo>
                  <a:pt x="3" y="0"/>
                  <a:pt x="1" y="361"/>
                  <a:pt x="0" y="723"/>
                </a:cubicBezTo>
                <a:cubicBezTo>
                  <a:pt x="0" y="915"/>
                  <a:pt x="144" y="1002"/>
                  <a:pt x="303" y="1008"/>
                </a:cubicBezTo>
                <a:close/>
              </a:path>
            </a:pathLst>
          </a:custGeom>
          <a:solidFill>
            <a:schemeClr val="hlink"/>
          </a:solidFill>
          <a:ln w="9525">
            <a:noFill/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4" name="Freeform 4"/>
          <p:cNvSpPr>
            <a:spLocks/>
          </p:cNvSpPr>
          <p:nvPr/>
        </p:nvSpPr>
        <p:spPr bwMode="ltGray">
          <a:xfrm>
            <a:off x="2185982" y="3338514"/>
            <a:ext cx="2341562" cy="1962150"/>
          </a:xfrm>
          <a:custGeom>
            <a:avLst/>
            <a:gdLst/>
            <a:ahLst/>
            <a:cxnLst>
              <a:cxn ang="0">
                <a:pos x="303" y="1008"/>
              </a:cxn>
              <a:cxn ang="0">
                <a:pos x="1299" y="1008"/>
              </a:cxn>
              <a:cxn ang="0">
                <a:pos x="1296" y="315"/>
              </a:cxn>
              <a:cxn ang="0">
                <a:pos x="942" y="0"/>
              </a:cxn>
              <a:cxn ang="0">
                <a:pos x="3" y="0"/>
              </a:cxn>
              <a:cxn ang="0">
                <a:pos x="0" y="723"/>
              </a:cxn>
              <a:cxn ang="0">
                <a:pos x="303" y="1008"/>
              </a:cxn>
            </a:cxnLst>
            <a:rect l="0" t="0" r="r" b="b"/>
            <a:pathLst>
              <a:path w="1299" h="1008">
                <a:moveTo>
                  <a:pt x="303" y="1008"/>
                </a:moveTo>
                <a:cubicBezTo>
                  <a:pt x="801" y="1008"/>
                  <a:pt x="1299" y="1008"/>
                  <a:pt x="1299" y="1008"/>
                </a:cubicBezTo>
                <a:cubicBezTo>
                  <a:pt x="1299" y="1008"/>
                  <a:pt x="1297" y="661"/>
                  <a:pt x="1296" y="315"/>
                </a:cubicBezTo>
                <a:cubicBezTo>
                  <a:pt x="1290" y="150"/>
                  <a:pt x="1161" y="0"/>
                  <a:pt x="942" y="0"/>
                </a:cubicBezTo>
                <a:cubicBezTo>
                  <a:pt x="472" y="0"/>
                  <a:pt x="3" y="0"/>
                  <a:pt x="3" y="0"/>
                </a:cubicBezTo>
                <a:cubicBezTo>
                  <a:pt x="3" y="0"/>
                  <a:pt x="1" y="361"/>
                  <a:pt x="0" y="723"/>
                </a:cubicBezTo>
                <a:cubicBezTo>
                  <a:pt x="0" y="915"/>
                  <a:pt x="144" y="1002"/>
                  <a:pt x="303" y="1008"/>
                </a:cubicBezTo>
                <a:close/>
              </a:path>
            </a:pathLst>
          </a:custGeom>
          <a:solidFill>
            <a:schemeClr val="accent2"/>
          </a:solidFill>
          <a:ln w="9525">
            <a:noFill/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5" name="Freeform 5"/>
          <p:cNvSpPr>
            <a:spLocks/>
          </p:cNvSpPr>
          <p:nvPr/>
        </p:nvSpPr>
        <p:spPr bwMode="ltGray">
          <a:xfrm flipH="1">
            <a:off x="4646607" y="3338514"/>
            <a:ext cx="2341562" cy="1962150"/>
          </a:xfrm>
          <a:custGeom>
            <a:avLst/>
            <a:gdLst/>
            <a:ahLst/>
            <a:cxnLst>
              <a:cxn ang="0">
                <a:pos x="303" y="1008"/>
              </a:cxn>
              <a:cxn ang="0">
                <a:pos x="1299" y="1008"/>
              </a:cxn>
              <a:cxn ang="0">
                <a:pos x="1296" y="315"/>
              </a:cxn>
              <a:cxn ang="0">
                <a:pos x="942" y="0"/>
              </a:cxn>
              <a:cxn ang="0">
                <a:pos x="3" y="0"/>
              </a:cxn>
              <a:cxn ang="0">
                <a:pos x="0" y="723"/>
              </a:cxn>
              <a:cxn ang="0">
                <a:pos x="303" y="1008"/>
              </a:cxn>
            </a:cxnLst>
            <a:rect l="0" t="0" r="r" b="b"/>
            <a:pathLst>
              <a:path w="1299" h="1008">
                <a:moveTo>
                  <a:pt x="303" y="1008"/>
                </a:moveTo>
                <a:cubicBezTo>
                  <a:pt x="801" y="1008"/>
                  <a:pt x="1299" y="1008"/>
                  <a:pt x="1299" y="1008"/>
                </a:cubicBezTo>
                <a:cubicBezTo>
                  <a:pt x="1299" y="1008"/>
                  <a:pt x="1297" y="661"/>
                  <a:pt x="1296" y="315"/>
                </a:cubicBezTo>
                <a:cubicBezTo>
                  <a:pt x="1290" y="150"/>
                  <a:pt x="1161" y="0"/>
                  <a:pt x="942" y="0"/>
                </a:cubicBezTo>
                <a:cubicBezTo>
                  <a:pt x="472" y="0"/>
                  <a:pt x="3" y="0"/>
                  <a:pt x="3" y="0"/>
                </a:cubicBezTo>
                <a:cubicBezTo>
                  <a:pt x="3" y="0"/>
                  <a:pt x="1" y="361"/>
                  <a:pt x="0" y="723"/>
                </a:cubicBezTo>
                <a:cubicBezTo>
                  <a:pt x="0" y="915"/>
                  <a:pt x="144" y="1002"/>
                  <a:pt x="303" y="1008"/>
                </a:cubicBez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6" name="Oval 6"/>
          <p:cNvSpPr>
            <a:spLocks noChangeArrowheads="1"/>
          </p:cNvSpPr>
          <p:nvPr/>
        </p:nvSpPr>
        <p:spPr bwMode="gray">
          <a:xfrm>
            <a:off x="3471857" y="2176464"/>
            <a:ext cx="2362200" cy="2362200"/>
          </a:xfrm>
          <a:prstGeom prst="ellipse">
            <a:avLst/>
          </a:prstGeom>
          <a:solidFill>
            <a:srgbClr val="FFFFFF">
              <a:alpha val="50000"/>
            </a:srgbClr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7" name="Text Box 7"/>
          <p:cNvSpPr txBox="1">
            <a:spLocks noChangeArrowheads="1"/>
          </p:cNvSpPr>
          <p:nvPr/>
        </p:nvSpPr>
        <p:spPr bwMode="black">
          <a:xfrm>
            <a:off x="2414582" y="1704976"/>
            <a:ext cx="1792287" cy="5810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17961" dir="2700000" algn="ctr" rotWithShape="0">
              <a:srgbClr val="000000">
                <a:alpha val="50000"/>
              </a:srgb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rgbClr val="FFFFFF"/>
                </a:solidFill>
              </a:rPr>
              <a:t>Description of the contents</a:t>
            </a:r>
          </a:p>
        </p:txBody>
      </p:sp>
      <p:sp>
        <p:nvSpPr>
          <p:cNvPr id="8" name="Text Box 8"/>
          <p:cNvSpPr txBox="1">
            <a:spLocks noChangeArrowheads="1"/>
          </p:cNvSpPr>
          <p:nvPr/>
        </p:nvSpPr>
        <p:spPr bwMode="gray">
          <a:xfrm>
            <a:off x="1987544" y="5391151"/>
            <a:ext cx="5181600" cy="5810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r>
              <a:rPr lang="en-US" sz="1600" b="1">
                <a:solidFill>
                  <a:srgbClr val="000000"/>
                </a:solidFill>
              </a:rPr>
              <a:t>ThemeGallery is a Design Digital Content &amp; Contents mall developed by Guild Design Inc.</a:t>
            </a:r>
          </a:p>
        </p:txBody>
      </p:sp>
      <p:sp>
        <p:nvSpPr>
          <p:cNvPr id="9" name="Text Box 9"/>
          <p:cNvSpPr txBox="1">
            <a:spLocks noChangeArrowheads="1"/>
          </p:cNvSpPr>
          <p:nvPr/>
        </p:nvSpPr>
        <p:spPr bwMode="black">
          <a:xfrm>
            <a:off x="4930769" y="1704976"/>
            <a:ext cx="1792288" cy="5810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17961" dir="2700000" algn="ctr" rotWithShape="0">
              <a:srgbClr val="000000">
                <a:alpha val="50000"/>
              </a:srgb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rgbClr val="FFFFFF"/>
                </a:solidFill>
              </a:rPr>
              <a:t>Description of the contents</a:t>
            </a:r>
          </a:p>
        </p:txBody>
      </p:sp>
      <p:sp>
        <p:nvSpPr>
          <p:cNvPr id="10" name="Text Box 10"/>
          <p:cNvSpPr txBox="1">
            <a:spLocks noChangeArrowheads="1"/>
          </p:cNvSpPr>
          <p:nvPr/>
        </p:nvSpPr>
        <p:spPr bwMode="black">
          <a:xfrm>
            <a:off x="2424107" y="4349751"/>
            <a:ext cx="1792287" cy="5810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17961" dir="2700000" algn="ctr" rotWithShape="0">
              <a:srgbClr val="000000">
                <a:alpha val="50000"/>
              </a:srgb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rgbClr val="FFFFFF"/>
                </a:solidFill>
              </a:rPr>
              <a:t>Description of the contents</a:t>
            </a:r>
          </a:p>
        </p:txBody>
      </p:sp>
      <p:sp>
        <p:nvSpPr>
          <p:cNvPr id="11" name="Text Box 11"/>
          <p:cNvSpPr txBox="1">
            <a:spLocks noChangeArrowheads="1"/>
          </p:cNvSpPr>
          <p:nvPr/>
        </p:nvSpPr>
        <p:spPr bwMode="black">
          <a:xfrm>
            <a:off x="4930769" y="4349751"/>
            <a:ext cx="1792288" cy="5810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17961" dir="2700000" algn="ctr" rotWithShape="0">
              <a:srgbClr val="000000">
                <a:alpha val="50000"/>
              </a:srgb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rgbClr val="FFFFFF"/>
                </a:solidFill>
              </a:rPr>
              <a:t>Description of the contents</a:t>
            </a:r>
          </a:p>
        </p:txBody>
      </p:sp>
      <p:sp>
        <p:nvSpPr>
          <p:cNvPr id="12" name="Rectangle 12"/>
          <p:cNvSpPr>
            <a:spLocks noChangeArrowheads="1"/>
          </p:cNvSpPr>
          <p:nvPr/>
        </p:nvSpPr>
        <p:spPr bwMode="auto">
          <a:xfrm>
            <a:off x="3786182" y="2695576"/>
            <a:ext cx="5016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b="1">
                <a:effectLst>
                  <a:outerShdw blurRad="38100" dist="38100" dir="2700000" algn="tl">
                    <a:srgbClr val="FFFFFF"/>
                  </a:outerShdw>
                </a:effectLst>
              </a:rPr>
              <a:t>M1</a:t>
            </a:r>
          </a:p>
        </p:txBody>
      </p:sp>
      <p:sp>
        <p:nvSpPr>
          <p:cNvPr id="13" name="Rectangle 13"/>
          <p:cNvSpPr>
            <a:spLocks noChangeArrowheads="1"/>
          </p:cNvSpPr>
          <p:nvPr/>
        </p:nvSpPr>
        <p:spPr bwMode="auto">
          <a:xfrm>
            <a:off x="4886319" y="2695576"/>
            <a:ext cx="5016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b="1">
                <a:effectLst>
                  <a:outerShdw blurRad="38100" dist="38100" dir="2700000" algn="tl">
                    <a:srgbClr val="FFFFFF"/>
                  </a:outerShdw>
                </a:effectLst>
              </a:rPr>
              <a:t>M2</a:t>
            </a:r>
          </a:p>
        </p:txBody>
      </p:sp>
      <p:sp>
        <p:nvSpPr>
          <p:cNvPr id="14" name="Rectangle 14"/>
          <p:cNvSpPr>
            <a:spLocks noChangeArrowheads="1"/>
          </p:cNvSpPr>
          <p:nvPr/>
        </p:nvSpPr>
        <p:spPr bwMode="auto">
          <a:xfrm>
            <a:off x="3786182" y="3571876"/>
            <a:ext cx="5016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b="1">
                <a:effectLst>
                  <a:outerShdw blurRad="38100" dist="38100" dir="2700000" algn="tl">
                    <a:srgbClr val="FFFFFF"/>
                  </a:outerShdw>
                </a:effectLst>
              </a:rPr>
              <a:t>M4</a:t>
            </a:r>
          </a:p>
        </p:txBody>
      </p:sp>
      <p:sp>
        <p:nvSpPr>
          <p:cNvPr id="15" name="Rectangle 15"/>
          <p:cNvSpPr>
            <a:spLocks noChangeArrowheads="1"/>
          </p:cNvSpPr>
          <p:nvPr/>
        </p:nvSpPr>
        <p:spPr bwMode="auto">
          <a:xfrm>
            <a:off x="4886319" y="3571876"/>
            <a:ext cx="5016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b="1">
                <a:effectLst>
                  <a:outerShdw blurRad="38100" dist="38100" dir="2700000" algn="tl">
                    <a:srgbClr val="FFFFFF"/>
                  </a:outerShdw>
                </a:effectLst>
              </a:rPr>
              <a:t>M3</a:t>
            </a:r>
          </a:p>
        </p:txBody>
      </p:sp>
    </p:spTree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ижний колонтитул 5"/>
          <p:cNvSpPr>
            <a:spLocks noGrp="1"/>
          </p:cNvSpPr>
          <p:nvPr>
            <p:ph type="ftr" sz="quarter" idx="12"/>
          </p:nvPr>
        </p:nvSpPr>
        <p:spPr>
          <a:xfrm>
            <a:off x="357158" y="1071546"/>
            <a:ext cx="8458200" cy="239713"/>
          </a:xfrm>
        </p:spPr>
        <p:txBody>
          <a:bodyPr/>
          <a:lstStyle/>
          <a:p>
            <a:r>
              <a:rPr lang="en-US"/>
              <a:t>www.themegallery.com</a:t>
            </a:r>
          </a:p>
        </p:txBody>
      </p:sp>
      <p:grpSp>
        <p:nvGrpSpPr>
          <p:cNvPr id="3" name="Group 3"/>
          <p:cNvGrpSpPr>
            <a:grpSpLocks/>
          </p:cNvGrpSpPr>
          <p:nvPr/>
        </p:nvGrpSpPr>
        <p:grpSpPr bwMode="auto">
          <a:xfrm>
            <a:off x="1423958" y="1835134"/>
            <a:ext cx="6400800" cy="3362325"/>
            <a:chOff x="732" y="1680"/>
            <a:chExt cx="4161" cy="2106"/>
          </a:xfrm>
        </p:grpSpPr>
        <p:grpSp>
          <p:nvGrpSpPr>
            <p:cNvPr id="4" name="Group 4"/>
            <p:cNvGrpSpPr>
              <a:grpSpLocks/>
            </p:cNvGrpSpPr>
            <p:nvPr/>
          </p:nvGrpSpPr>
          <p:grpSpPr bwMode="auto">
            <a:xfrm>
              <a:off x="732" y="1717"/>
              <a:ext cx="2770" cy="2069"/>
              <a:chOff x="2189" y="1764"/>
              <a:chExt cx="2770" cy="2069"/>
            </a:xfrm>
          </p:grpSpPr>
          <p:sp>
            <p:nvSpPr>
              <p:cNvPr id="36" name="Freeform 5"/>
              <p:cNvSpPr>
                <a:spLocks/>
              </p:cNvSpPr>
              <p:nvPr/>
            </p:nvSpPr>
            <p:spPr bwMode="gray">
              <a:xfrm>
                <a:off x="2624" y="1783"/>
                <a:ext cx="159" cy="63"/>
              </a:xfrm>
              <a:custGeom>
                <a:avLst/>
                <a:gdLst/>
                <a:ahLst/>
                <a:cxnLst>
                  <a:cxn ang="0">
                    <a:pos x="191" y="7"/>
                  </a:cxn>
                  <a:cxn ang="0">
                    <a:pos x="103" y="9"/>
                  </a:cxn>
                  <a:cxn ang="0">
                    <a:pos x="109" y="25"/>
                  </a:cxn>
                  <a:cxn ang="0">
                    <a:pos x="107" y="33"/>
                  </a:cxn>
                  <a:cxn ang="0">
                    <a:pos x="89" y="27"/>
                  </a:cxn>
                  <a:cxn ang="0">
                    <a:pos x="77" y="19"/>
                  </a:cxn>
                  <a:cxn ang="0">
                    <a:pos x="23" y="27"/>
                  </a:cxn>
                  <a:cxn ang="0">
                    <a:pos x="31" y="49"/>
                  </a:cxn>
                  <a:cxn ang="0">
                    <a:pos x="55" y="53"/>
                  </a:cxn>
                  <a:cxn ang="0">
                    <a:pos x="75" y="73"/>
                  </a:cxn>
                  <a:cxn ang="0">
                    <a:pos x="89" y="85"/>
                  </a:cxn>
                  <a:cxn ang="0">
                    <a:pos x="109" y="67"/>
                  </a:cxn>
                  <a:cxn ang="0">
                    <a:pos x="121" y="59"/>
                  </a:cxn>
                  <a:cxn ang="0">
                    <a:pos x="127" y="47"/>
                  </a:cxn>
                  <a:cxn ang="0">
                    <a:pos x="167" y="35"/>
                  </a:cxn>
                  <a:cxn ang="0">
                    <a:pos x="187" y="31"/>
                  </a:cxn>
                  <a:cxn ang="0">
                    <a:pos x="199" y="27"/>
                  </a:cxn>
                  <a:cxn ang="0">
                    <a:pos x="191" y="7"/>
                  </a:cxn>
                </a:cxnLst>
                <a:rect l="0" t="0" r="r" b="b"/>
                <a:pathLst>
                  <a:path w="206" h="85">
                    <a:moveTo>
                      <a:pt x="191" y="7"/>
                    </a:moveTo>
                    <a:cubicBezTo>
                      <a:pt x="165" y="6"/>
                      <a:pt x="130" y="0"/>
                      <a:pt x="103" y="9"/>
                    </a:cubicBezTo>
                    <a:cubicBezTo>
                      <a:pt x="100" y="18"/>
                      <a:pt x="101" y="20"/>
                      <a:pt x="109" y="25"/>
                    </a:cubicBezTo>
                    <a:cubicBezTo>
                      <a:pt x="111" y="28"/>
                      <a:pt x="118" y="34"/>
                      <a:pt x="107" y="33"/>
                    </a:cubicBezTo>
                    <a:cubicBezTo>
                      <a:pt x="101" y="32"/>
                      <a:pt x="89" y="27"/>
                      <a:pt x="89" y="27"/>
                    </a:cubicBezTo>
                    <a:cubicBezTo>
                      <a:pt x="86" y="24"/>
                      <a:pt x="82" y="18"/>
                      <a:pt x="77" y="19"/>
                    </a:cubicBezTo>
                    <a:cubicBezTo>
                      <a:pt x="52" y="22"/>
                      <a:pt x="57" y="25"/>
                      <a:pt x="23" y="27"/>
                    </a:cubicBezTo>
                    <a:cubicBezTo>
                      <a:pt x="0" y="31"/>
                      <a:pt x="18" y="45"/>
                      <a:pt x="31" y="49"/>
                    </a:cubicBezTo>
                    <a:cubicBezTo>
                      <a:pt x="43" y="53"/>
                      <a:pt x="35" y="51"/>
                      <a:pt x="55" y="53"/>
                    </a:cubicBezTo>
                    <a:cubicBezTo>
                      <a:pt x="63" y="59"/>
                      <a:pt x="66" y="67"/>
                      <a:pt x="75" y="73"/>
                    </a:cubicBezTo>
                    <a:cubicBezTo>
                      <a:pt x="78" y="81"/>
                      <a:pt x="81" y="82"/>
                      <a:pt x="89" y="85"/>
                    </a:cubicBezTo>
                    <a:cubicBezTo>
                      <a:pt x="104" y="81"/>
                      <a:pt x="99" y="75"/>
                      <a:pt x="109" y="67"/>
                    </a:cubicBezTo>
                    <a:cubicBezTo>
                      <a:pt x="113" y="64"/>
                      <a:pt x="121" y="59"/>
                      <a:pt x="121" y="59"/>
                    </a:cubicBezTo>
                    <a:cubicBezTo>
                      <a:pt x="123" y="55"/>
                      <a:pt x="124" y="50"/>
                      <a:pt x="127" y="47"/>
                    </a:cubicBezTo>
                    <a:cubicBezTo>
                      <a:pt x="132" y="41"/>
                      <a:pt x="158" y="37"/>
                      <a:pt x="167" y="35"/>
                    </a:cubicBezTo>
                    <a:cubicBezTo>
                      <a:pt x="174" y="34"/>
                      <a:pt x="181" y="33"/>
                      <a:pt x="187" y="31"/>
                    </a:cubicBezTo>
                    <a:cubicBezTo>
                      <a:pt x="191" y="30"/>
                      <a:pt x="199" y="27"/>
                      <a:pt x="199" y="27"/>
                    </a:cubicBezTo>
                    <a:cubicBezTo>
                      <a:pt x="206" y="16"/>
                      <a:pt x="199" y="15"/>
                      <a:pt x="191" y="7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" name="Freeform 6"/>
              <p:cNvSpPr>
                <a:spLocks/>
              </p:cNvSpPr>
              <p:nvPr/>
            </p:nvSpPr>
            <p:spPr bwMode="gray">
              <a:xfrm>
                <a:off x="2724" y="1816"/>
                <a:ext cx="49" cy="21"/>
              </a:xfrm>
              <a:custGeom>
                <a:avLst/>
                <a:gdLst/>
                <a:ahLst/>
                <a:cxnLst>
                  <a:cxn ang="0">
                    <a:pos x="36" y="6"/>
                  </a:cxn>
                  <a:cxn ang="0">
                    <a:pos x="8" y="4"/>
                  </a:cxn>
                  <a:cxn ang="0">
                    <a:pos x="24" y="28"/>
                  </a:cxn>
                  <a:cxn ang="0">
                    <a:pos x="54" y="14"/>
                  </a:cxn>
                  <a:cxn ang="0">
                    <a:pos x="36" y="6"/>
                  </a:cxn>
                </a:cxnLst>
                <a:rect l="0" t="0" r="r" b="b"/>
                <a:pathLst>
                  <a:path w="64" h="28">
                    <a:moveTo>
                      <a:pt x="36" y="6"/>
                    </a:moveTo>
                    <a:cubicBezTo>
                      <a:pt x="32" y="18"/>
                      <a:pt x="19" y="0"/>
                      <a:pt x="8" y="4"/>
                    </a:cubicBezTo>
                    <a:cubicBezTo>
                      <a:pt x="0" y="16"/>
                      <a:pt x="14" y="27"/>
                      <a:pt x="24" y="28"/>
                    </a:cubicBezTo>
                    <a:cubicBezTo>
                      <a:pt x="30" y="27"/>
                      <a:pt x="48" y="16"/>
                      <a:pt x="54" y="14"/>
                    </a:cubicBezTo>
                    <a:cubicBezTo>
                      <a:pt x="64" y="10"/>
                      <a:pt x="36" y="9"/>
                      <a:pt x="36" y="6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" name="Freeform 7"/>
              <p:cNvSpPr>
                <a:spLocks/>
              </p:cNvSpPr>
              <p:nvPr/>
            </p:nvSpPr>
            <p:spPr bwMode="gray">
              <a:xfrm>
                <a:off x="2424" y="2087"/>
                <a:ext cx="112" cy="131"/>
              </a:xfrm>
              <a:custGeom>
                <a:avLst/>
                <a:gdLst/>
                <a:ahLst/>
                <a:cxnLst>
                  <a:cxn ang="0">
                    <a:pos x="24" y="19"/>
                  </a:cxn>
                  <a:cxn ang="0">
                    <a:pos x="0" y="25"/>
                  </a:cxn>
                  <a:cxn ang="0">
                    <a:pos x="14" y="43"/>
                  </a:cxn>
                  <a:cxn ang="0">
                    <a:pos x="34" y="87"/>
                  </a:cxn>
                  <a:cxn ang="0">
                    <a:pos x="52" y="91"/>
                  </a:cxn>
                  <a:cxn ang="0">
                    <a:pos x="50" y="107"/>
                  </a:cxn>
                  <a:cxn ang="0">
                    <a:pos x="28" y="113"/>
                  </a:cxn>
                  <a:cxn ang="0">
                    <a:pos x="16" y="131"/>
                  </a:cxn>
                  <a:cxn ang="0">
                    <a:pos x="18" y="137"/>
                  </a:cxn>
                  <a:cxn ang="0">
                    <a:pos x="30" y="141"/>
                  </a:cxn>
                  <a:cxn ang="0">
                    <a:pos x="18" y="169"/>
                  </a:cxn>
                  <a:cxn ang="0">
                    <a:pos x="20" y="175"/>
                  </a:cxn>
                  <a:cxn ang="0">
                    <a:pos x="34" y="171"/>
                  </a:cxn>
                  <a:cxn ang="0">
                    <a:pos x="58" y="169"/>
                  </a:cxn>
                  <a:cxn ang="0">
                    <a:pos x="92" y="171"/>
                  </a:cxn>
                  <a:cxn ang="0">
                    <a:pos x="110" y="169"/>
                  </a:cxn>
                  <a:cxn ang="0">
                    <a:pos x="122" y="165"/>
                  </a:cxn>
                  <a:cxn ang="0">
                    <a:pos x="128" y="141"/>
                  </a:cxn>
                  <a:cxn ang="0">
                    <a:pos x="146" y="133"/>
                  </a:cxn>
                  <a:cxn ang="0">
                    <a:pos x="110" y="109"/>
                  </a:cxn>
                  <a:cxn ang="0">
                    <a:pos x="88" y="83"/>
                  </a:cxn>
                  <a:cxn ang="0">
                    <a:pos x="82" y="69"/>
                  </a:cxn>
                  <a:cxn ang="0">
                    <a:pos x="64" y="61"/>
                  </a:cxn>
                  <a:cxn ang="0">
                    <a:pos x="86" y="45"/>
                  </a:cxn>
                  <a:cxn ang="0">
                    <a:pos x="64" y="31"/>
                  </a:cxn>
                  <a:cxn ang="0">
                    <a:pos x="70" y="13"/>
                  </a:cxn>
                  <a:cxn ang="0">
                    <a:pos x="46" y="1"/>
                  </a:cxn>
                  <a:cxn ang="0">
                    <a:pos x="30" y="9"/>
                  </a:cxn>
                  <a:cxn ang="0">
                    <a:pos x="24" y="19"/>
                  </a:cxn>
                </a:cxnLst>
                <a:rect l="0" t="0" r="r" b="b"/>
                <a:pathLst>
                  <a:path w="146" h="176">
                    <a:moveTo>
                      <a:pt x="24" y="19"/>
                    </a:moveTo>
                    <a:cubicBezTo>
                      <a:pt x="13" y="23"/>
                      <a:pt x="7" y="15"/>
                      <a:pt x="0" y="25"/>
                    </a:cubicBezTo>
                    <a:cubicBezTo>
                      <a:pt x="2" y="32"/>
                      <a:pt x="14" y="43"/>
                      <a:pt x="14" y="43"/>
                    </a:cubicBezTo>
                    <a:cubicBezTo>
                      <a:pt x="19" y="58"/>
                      <a:pt x="20" y="78"/>
                      <a:pt x="34" y="87"/>
                    </a:cubicBezTo>
                    <a:cubicBezTo>
                      <a:pt x="42" y="84"/>
                      <a:pt x="45" y="86"/>
                      <a:pt x="52" y="91"/>
                    </a:cubicBezTo>
                    <a:cubicBezTo>
                      <a:pt x="57" y="105"/>
                      <a:pt x="60" y="101"/>
                      <a:pt x="50" y="107"/>
                    </a:cubicBezTo>
                    <a:cubicBezTo>
                      <a:pt x="38" y="105"/>
                      <a:pt x="32" y="101"/>
                      <a:pt x="28" y="113"/>
                    </a:cubicBezTo>
                    <a:cubicBezTo>
                      <a:pt x="32" y="129"/>
                      <a:pt x="33" y="128"/>
                      <a:pt x="16" y="131"/>
                    </a:cubicBezTo>
                    <a:cubicBezTo>
                      <a:pt x="17" y="133"/>
                      <a:pt x="16" y="136"/>
                      <a:pt x="18" y="137"/>
                    </a:cubicBezTo>
                    <a:cubicBezTo>
                      <a:pt x="21" y="139"/>
                      <a:pt x="30" y="141"/>
                      <a:pt x="30" y="141"/>
                    </a:cubicBezTo>
                    <a:cubicBezTo>
                      <a:pt x="28" y="152"/>
                      <a:pt x="21" y="159"/>
                      <a:pt x="18" y="169"/>
                    </a:cubicBezTo>
                    <a:cubicBezTo>
                      <a:pt x="19" y="171"/>
                      <a:pt x="18" y="174"/>
                      <a:pt x="20" y="175"/>
                    </a:cubicBezTo>
                    <a:cubicBezTo>
                      <a:pt x="22" y="176"/>
                      <a:pt x="32" y="171"/>
                      <a:pt x="34" y="171"/>
                    </a:cubicBezTo>
                    <a:cubicBezTo>
                      <a:pt x="42" y="170"/>
                      <a:pt x="50" y="170"/>
                      <a:pt x="58" y="169"/>
                    </a:cubicBezTo>
                    <a:cubicBezTo>
                      <a:pt x="70" y="167"/>
                      <a:pt x="80" y="167"/>
                      <a:pt x="92" y="171"/>
                    </a:cubicBezTo>
                    <a:cubicBezTo>
                      <a:pt x="98" y="170"/>
                      <a:pt x="104" y="170"/>
                      <a:pt x="110" y="169"/>
                    </a:cubicBezTo>
                    <a:cubicBezTo>
                      <a:pt x="114" y="168"/>
                      <a:pt x="122" y="165"/>
                      <a:pt x="122" y="165"/>
                    </a:cubicBezTo>
                    <a:cubicBezTo>
                      <a:pt x="124" y="158"/>
                      <a:pt x="123" y="147"/>
                      <a:pt x="128" y="141"/>
                    </a:cubicBezTo>
                    <a:cubicBezTo>
                      <a:pt x="132" y="136"/>
                      <a:pt x="146" y="133"/>
                      <a:pt x="146" y="133"/>
                    </a:cubicBezTo>
                    <a:cubicBezTo>
                      <a:pt x="142" y="105"/>
                      <a:pt x="143" y="111"/>
                      <a:pt x="110" y="109"/>
                    </a:cubicBezTo>
                    <a:cubicBezTo>
                      <a:pt x="102" y="97"/>
                      <a:pt x="103" y="88"/>
                      <a:pt x="88" y="83"/>
                    </a:cubicBezTo>
                    <a:cubicBezTo>
                      <a:pt x="85" y="79"/>
                      <a:pt x="86" y="72"/>
                      <a:pt x="82" y="69"/>
                    </a:cubicBezTo>
                    <a:cubicBezTo>
                      <a:pt x="77" y="65"/>
                      <a:pt x="69" y="65"/>
                      <a:pt x="64" y="61"/>
                    </a:cubicBezTo>
                    <a:cubicBezTo>
                      <a:pt x="52" y="43"/>
                      <a:pt x="67" y="47"/>
                      <a:pt x="86" y="45"/>
                    </a:cubicBezTo>
                    <a:cubicBezTo>
                      <a:pt x="93" y="25"/>
                      <a:pt x="83" y="29"/>
                      <a:pt x="64" y="31"/>
                    </a:cubicBezTo>
                    <a:cubicBezTo>
                      <a:pt x="62" y="25"/>
                      <a:pt x="70" y="13"/>
                      <a:pt x="70" y="13"/>
                    </a:cubicBezTo>
                    <a:cubicBezTo>
                      <a:pt x="64" y="4"/>
                      <a:pt x="56" y="3"/>
                      <a:pt x="46" y="1"/>
                    </a:cubicBezTo>
                    <a:cubicBezTo>
                      <a:pt x="35" y="3"/>
                      <a:pt x="34" y="0"/>
                      <a:pt x="30" y="9"/>
                    </a:cubicBezTo>
                    <a:cubicBezTo>
                      <a:pt x="25" y="21"/>
                      <a:pt x="29" y="24"/>
                      <a:pt x="24" y="19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9" name="Freeform 8"/>
              <p:cNvSpPr>
                <a:spLocks/>
              </p:cNvSpPr>
              <p:nvPr/>
            </p:nvSpPr>
            <p:spPr bwMode="gray">
              <a:xfrm>
                <a:off x="2369" y="2134"/>
                <a:ext cx="71" cy="68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82" y="8"/>
                  </a:cxn>
                  <a:cxn ang="0">
                    <a:pos x="92" y="26"/>
                  </a:cxn>
                  <a:cxn ang="0">
                    <a:pos x="78" y="48"/>
                  </a:cxn>
                  <a:cxn ang="0">
                    <a:pos x="46" y="76"/>
                  </a:cxn>
                  <a:cxn ang="0">
                    <a:pos x="18" y="92"/>
                  </a:cxn>
                  <a:cxn ang="0">
                    <a:pos x="8" y="72"/>
                  </a:cxn>
                  <a:cxn ang="0">
                    <a:pos x="20" y="64"/>
                  </a:cxn>
                  <a:cxn ang="0">
                    <a:pos x="14" y="46"/>
                  </a:cxn>
                  <a:cxn ang="0">
                    <a:pos x="40" y="28"/>
                  </a:cxn>
                  <a:cxn ang="0">
                    <a:pos x="58" y="6"/>
                  </a:cxn>
                </a:cxnLst>
                <a:rect l="0" t="0" r="r" b="b"/>
                <a:pathLst>
                  <a:path w="92" h="92">
                    <a:moveTo>
                      <a:pt x="58" y="6"/>
                    </a:moveTo>
                    <a:cubicBezTo>
                      <a:pt x="67" y="0"/>
                      <a:pt x="73" y="2"/>
                      <a:pt x="82" y="8"/>
                    </a:cubicBezTo>
                    <a:cubicBezTo>
                      <a:pt x="91" y="22"/>
                      <a:pt x="88" y="15"/>
                      <a:pt x="92" y="26"/>
                    </a:cubicBezTo>
                    <a:cubicBezTo>
                      <a:pt x="89" y="36"/>
                      <a:pt x="82" y="37"/>
                      <a:pt x="78" y="48"/>
                    </a:cubicBezTo>
                    <a:cubicBezTo>
                      <a:pt x="85" y="69"/>
                      <a:pt x="60" y="71"/>
                      <a:pt x="46" y="76"/>
                    </a:cubicBezTo>
                    <a:cubicBezTo>
                      <a:pt x="40" y="86"/>
                      <a:pt x="28" y="86"/>
                      <a:pt x="18" y="92"/>
                    </a:cubicBezTo>
                    <a:cubicBezTo>
                      <a:pt x="9" y="90"/>
                      <a:pt x="0" y="84"/>
                      <a:pt x="8" y="72"/>
                    </a:cubicBezTo>
                    <a:cubicBezTo>
                      <a:pt x="11" y="68"/>
                      <a:pt x="20" y="64"/>
                      <a:pt x="20" y="64"/>
                    </a:cubicBezTo>
                    <a:cubicBezTo>
                      <a:pt x="23" y="55"/>
                      <a:pt x="21" y="53"/>
                      <a:pt x="14" y="46"/>
                    </a:cubicBezTo>
                    <a:cubicBezTo>
                      <a:pt x="18" y="30"/>
                      <a:pt x="28" y="36"/>
                      <a:pt x="40" y="28"/>
                    </a:cubicBezTo>
                    <a:cubicBezTo>
                      <a:pt x="56" y="17"/>
                      <a:pt x="50" y="24"/>
                      <a:pt x="58" y="6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0" name="Freeform 9"/>
              <p:cNvSpPr>
                <a:spLocks/>
              </p:cNvSpPr>
              <p:nvPr/>
            </p:nvSpPr>
            <p:spPr bwMode="gray">
              <a:xfrm>
                <a:off x="4064" y="3266"/>
                <a:ext cx="486" cy="493"/>
              </a:xfrm>
              <a:custGeom>
                <a:avLst/>
                <a:gdLst/>
                <a:ahLst/>
                <a:cxnLst>
                  <a:cxn ang="0">
                    <a:pos x="212" y="11"/>
                  </a:cxn>
                  <a:cxn ang="0">
                    <a:pos x="176" y="19"/>
                  </a:cxn>
                  <a:cxn ang="0">
                    <a:pos x="144" y="51"/>
                  </a:cxn>
                  <a:cxn ang="0">
                    <a:pos x="104" y="59"/>
                  </a:cxn>
                  <a:cxn ang="0">
                    <a:pos x="84" y="75"/>
                  </a:cxn>
                  <a:cxn ang="0">
                    <a:pos x="68" y="115"/>
                  </a:cxn>
                  <a:cxn ang="0">
                    <a:pos x="36" y="167"/>
                  </a:cxn>
                  <a:cxn ang="0">
                    <a:pos x="0" y="179"/>
                  </a:cxn>
                  <a:cxn ang="0">
                    <a:pos x="72" y="323"/>
                  </a:cxn>
                  <a:cxn ang="0">
                    <a:pos x="120" y="427"/>
                  </a:cxn>
                  <a:cxn ang="0">
                    <a:pos x="144" y="443"/>
                  </a:cxn>
                  <a:cxn ang="0">
                    <a:pos x="168" y="451"/>
                  </a:cxn>
                  <a:cxn ang="0">
                    <a:pos x="228" y="431"/>
                  </a:cxn>
                  <a:cxn ang="0">
                    <a:pos x="252" y="423"/>
                  </a:cxn>
                  <a:cxn ang="0">
                    <a:pos x="300" y="451"/>
                  </a:cxn>
                  <a:cxn ang="0">
                    <a:pos x="324" y="527"/>
                  </a:cxn>
                  <a:cxn ang="0">
                    <a:pos x="336" y="523"/>
                  </a:cxn>
                  <a:cxn ang="0">
                    <a:pos x="344" y="511"/>
                  </a:cxn>
                  <a:cxn ang="0">
                    <a:pos x="368" y="547"/>
                  </a:cxn>
                  <a:cxn ang="0">
                    <a:pos x="404" y="571"/>
                  </a:cxn>
                  <a:cxn ang="0">
                    <a:pos x="436" y="603"/>
                  </a:cxn>
                  <a:cxn ang="0">
                    <a:pos x="444" y="615"/>
                  </a:cxn>
                  <a:cxn ang="0">
                    <a:pos x="456" y="623"/>
                  </a:cxn>
                  <a:cxn ang="0">
                    <a:pos x="484" y="655"/>
                  </a:cxn>
                  <a:cxn ang="0">
                    <a:pos x="492" y="631"/>
                  </a:cxn>
                  <a:cxn ang="0">
                    <a:pos x="540" y="659"/>
                  </a:cxn>
                  <a:cxn ang="0">
                    <a:pos x="588" y="655"/>
                  </a:cxn>
                  <a:cxn ang="0">
                    <a:pos x="616" y="531"/>
                  </a:cxn>
                  <a:cxn ang="0">
                    <a:pos x="632" y="463"/>
                  </a:cxn>
                  <a:cxn ang="0">
                    <a:pos x="620" y="367"/>
                  </a:cxn>
                  <a:cxn ang="0">
                    <a:pos x="536" y="271"/>
                  </a:cxn>
                  <a:cxn ang="0">
                    <a:pos x="528" y="235"/>
                  </a:cxn>
                  <a:cxn ang="0">
                    <a:pos x="460" y="179"/>
                  </a:cxn>
                  <a:cxn ang="0">
                    <a:pos x="472" y="155"/>
                  </a:cxn>
                  <a:cxn ang="0">
                    <a:pos x="456" y="131"/>
                  </a:cxn>
                  <a:cxn ang="0">
                    <a:pos x="416" y="79"/>
                  </a:cxn>
                  <a:cxn ang="0">
                    <a:pos x="392" y="31"/>
                  </a:cxn>
                  <a:cxn ang="0">
                    <a:pos x="388" y="19"/>
                  </a:cxn>
                  <a:cxn ang="0">
                    <a:pos x="364" y="151"/>
                  </a:cxn>
                  <a:cxn ang="0">
                    <a:pos x="324" y="115"/>
                  </a:cxn>
                  <a:cxn ang="0">
                    <a:pos x="292" y="111"/>
                  </a:cxn>
                  <a:cxn ang="0">
                    <a:pos x="272" y="87"/>
                  </a:cxn>
                  <a:cxn ang="0">
                    <a:pos x="264" y="63"/>
                  </a:cxn>
                  <a:cxn ang="0">
                    <a:pos x="276" y="55"/>
                  </a:cxn>
                  <a:cxn ang="0">
                    <a:pos x="240" y="19"/>
                  </a:cxn>
                  <a:cxn ang="0">
                    <a:pos x="216" y="11"/>
                  </a:cxn>
                  <a:cxn ang="0">
                    <a:pos x="204" y="7"/>
                  </a:cxn>
                  <a:cxn ang="0">
                    <a:pos x="212" y="11"/>
                  </a:cxn>
                </a:cxnLst>
                <a:rect l="0" t="0" r="r" b="b"/>
                <a:pathLst>
                  <a:path w="633" h="660">
                    <a:moveTo>
                      <a:pt x="212" y="11"/>
                    </a:moveTo>
                    <a:cubicBezTo>
                      <a:pt x="195" y="0"/>
                      <a:pt x="187" y="2"/>
                      <a:pt x="176" y="19"/>
                    </a:cubicBezTo>
                    <a:cubicBezTo>
                      <a:pt x="171" y="61"/>
                      <a:pt x="181" y="88"/>
                      <a:pt x="144" y="51"/>
                    </a:cubicBezTo>
                    <a:cubicBezTo>
                      <a:pt x="131" y="53"/>
                      <a:pt x="115" y="51"/>
                      <a:pt x="104" y="59"/>
                    </a:cubicBezTo>
                    <a:cubicBezTo>
                      <a:pt x="78" y="80"/>
                      <a:pt x="114" y="65"/>
                      <a:pt x="84" y="75"/>
                    </a:cubicBezTo>
                    <a:cubicBezTo>
                      <a:pt x="78" y="94"/>
                      <a:pt x="92" y="107"/>
                      <a:pt x="68" y="115"/>
                    </a:cubicBezTo>
                    <a:cubicBezTo>
                      <a:pt x="55" y="135"/>
                      <a:pt x="59" y="159"/>
                      <a:pt x="36" y="167"/>
                    </a:cubicBezTo>
                    <a:cubicBezTo>
                      <a:pt x="16" y="163"/>
                      <a:pt x="7" y="158"/>
                      <a:pt x="0" y="179"/>
                    </a:cubicBezTo>
                    <a:cubicBezTo>
                      <a:pt x="9" y="232"/>
                      <a:pt x="43" y="279"/>
                      <a:pt x="72" y="323"/>
                    </a:cubicBezTo>
                    <a:cubicBezTo>
                      <a:pt x="82" y="371"/>
                      <a:pt x="85" y="392"/>
                      <a:pt x="120" y="427"/>
                    </a:cubicBezTo>
                    <a:cubicBezTo>
                      <a:pt x="127" y="434"/>
                      <a:pt x="136" y="438"/>
                      <a:pt x="144" y="443"/>
                    </a:cubicBezTo>
                    <a:cubicBezTo>
                      <a:pt x="151" y="448"/>
                      <a:pt x="168" y="451"/>
                      <a:pt x="168" y="451"/>
                    </a:cubicBezTo>
                    <a:cubicBezTo>
                      <a:pt x="188" y="444"/>
                      <a:pt x="208" y="438"/>
                      <a:pt x="228" y="431"/>
                    </a:cubicBezTo>
                    <a:cubicBezTo>
                      <a:pt x="236" y="428"/>
                      <a:pt x="252" y="423"/>
                      <a:pt x="252" y="423"/>
                    </a:cubicBezTo>
                    <a:cubicBezTo>
                      <a:pt x="271" y="429"/>
                      <a:pt x="281" y="445"/>
                      <a:pt x="300" y="451"/>
                    </a:cubicBezTo>
                    <a:cubicBezTo>
                      <a:pt x="320" y="471"/>
                      <a:pt x="315" y="500"/>
                      <a:pt x="324" y="527"/>
                    </a:cubicBezTo>
                    <a:cubicBezTo>
                      <a:pt x="328" y="526"/>
                      <a:pt x="333" y="526"/>
                      <a:pt x="336" y="523"/>
                    </a:cubicBezTo>
                    <a:cubicBezTo>
                      <a:pt x="340" y="520"/>
                      <a:pt x="339" y="511"/>
                      <a:pt x="344" y="511"/>
                    </a:cubicBezTo>
                    <a:cubicBezTo>
                      <a:pt x="358" y="511"/>
                      <a:pt x="362" y="541"/>
                      <a:pt x="368" y="547"/>
                    </a:cubicBezTo>
                    <a:cubicBezTo>
                      <a:pt x="378" y="557"/>
                      <a:pt x="392" y="563"/>
                      <a:pt x="404" y="571"/>
                    </a:cubicBezTo>
                    <a:cubicBezTo>
                      <a:pt x="418" y="580"/>
                      <a:pt x="422" y="594"/>
                      <a:pt x="436" y="603"/>
                    </a:cubicBezTo>
                    <a:cubicBezTo>
                      <a:pt x="439" y="607"/>
                      <a:pt x="441" y="612"/>
                      <a:pt x="444" y="615"/>
                    </a:cubicBezTo>
                    <a:cubicBezTo>
                      <a:pt x="447" y="618"/>
                      <a:pt x="453" y="619"/>
                      <a:pt x="456" y="623"/>
                    </a:cubicBezTo>
                    <a:cubicBezTo>
                      <a:pt x="489" y="660"/>
                      <a:pt x="457" y="637"/>
                      <a:pt x="484" y="655"/>
                    </a:cubicBezTo>
                    <a:cubicBezTo>
                      <a:pt x="487" y="647"/>
                      <a:pt x="485" y="626"/>
                      <a:pt x="492" y="631"/>
                    </a:cubicBezTo>
                    <a:cubicBezTo>
                      <a:pt x="509" y="642"/>
                      <a:pt x="522" y="653"/>
                      <a:pt x="540" y="659"/>
                    </a:cubicBezTo>
                    <a:cubicBezTo>
                      <a:pt x="557" y="642"/>
                      <a:pt x="567" y="648"/>
                      <a:pt x="588" y="655"/>
                    </a:cubicBezTo>
                    <a:cubicBezTo>
                      <a:pt x="611" y="621"/>
                      <a:pt x="573" y="560"/>
                      <a:pt x="616" y="531"/>
                    </a:cubicBezTo>
                    <a:cubicBezTo>
                      <a:pt x="632" y="507"/>
                      <a:pt x="629" y="496"/>
                      <a:pt x="632" y="463"/>
                    </a:cubicBezTo>
                    <a:cubicBezTo>
                      <a:pt x="630" y="440"/>
                      <a:pt x="633" y="390"/>
                      <a:pt x="620" y="367"/>
                    </a:cubicBezTo>
                    <a:cubicBezTo>
                      <a:pt x="600" y="332"/>
                      <a:pt x="565" y="300"/>
                      <a:pt x="536" y="271"/>
                    </a:cubicBezTo>
                    <a:cubicBezTo>
                      <a:pt x="532" y="259"/>
                      <a:pt x="532" y="247"/>
                      <a:pt x="528" y="235"/>
                    </a:cubicBezTo>
                    <a:cubicBezTo>
                      <a:pt x="525" y="225"/>
                      <a:pt x="474" y="188"/>
                      <a:pt x="460" y="179"/>
                    </a:cubicBezTo>
                    <a:cubicBezTo>
                      <a:pt x="463" y="171"/>
                      <a:pt x="471" y="164"/>
                      <a:pt x="472" y="155"/>
                    </a:cubicBezTo>
                    <a:cubicBezTo>
                      <a:pt x="474" y="144"/>
                      <a:pt x="461" y="137"/>
                      <a:pt x="456" y="131"/>
                    </a:cubicBezTo>
                    <a:cubicBezTo>
                      <a:pt x="435" y="106"/>
                      <a:pt x="451" y="88"/>
                      <a:pt x="416" y="79"/>
                    </a:cubicBezTo>
                    <a:cubicBezTo>
                      <a:pt x="395" y="48"/>
                      <a:pt x="403" y="64"/>
                      <a:pt x="392" y="31"/>
                    </a:cubicBezTo>
                    <a:cubicBezTo>
                      <a:pt x="391" y="27"/>
                      <a:pt x="388" y="19"/>
                      <a:pt x="388" y="19"/>
                    </a:cubicBezTo>
                    <a:cubicBezTo>
                      <a:pt x="362" y="58"/>
                      <a:pt x="379" y="107"/>
                      <a:pt x="364" y="151"/>
                    </a:cubicBezTo>
                    <a:cubicBezTo>
                      <a:pt x="344" y="144"/>
                      <a:pt x="344" y="120"/>
                      <a:pt x="324" y="115"/>
                    </a:cubicBezTo>
                    <a:cubicBezTo>
                      <a:pt x="314" y="112"/>
                      <a:pt x="303" y="112"/>
                      <a:pt x="292" y="111"/>
                    </a:cubicBezTo>
                    <a:cubicBezTo>
                      <a:pt x="284" y="103"/>
                      <a:pt x="276" y="97"/>
                      <a:pt x="272" y="87"/>
                    </a:cubicBezTo>
                    <a:cubicBezTo>
                      <a:pt x="269" y="79"/>
                      <a:pt x="264" y="63"/>
                      <a:pt x="264" y="63"/>
                    </a:cubicBezTo>
                    <a:cubicBezTo>
                      <a:pt x="268" y="60"/>
                      <a:pt x="273" y="58"/>
                      <a:pt x="276" y="55"/>
                    </a:cubicBezTo>
                    <a:cubicBezTo>
                      <a:pt x="300" y="31"/>
                      <a:pt x="256" y="24"/>
                      <a:pt x="240" y="19"/>
                    </a:cubicBezTo>
                    <a:cubicBezTo>
                      <a:pt x="232" y="16"/>
                      <a:pt x="224" y="14"/>
                      <a:pt x="216" y="11"/>
                    </a:cubicBezTo>
                    <a:cubicBezTo>
                      <a:pt x="212" y="10"/>
                      <a:pt x="200" y="5"/>
                      <a:pt x="204" y="7"/>
                    </a:cubicBezTo>
                    <a:cubicBezTo>
                      <a:pt x="207" y="8"/>
                      <a:pt x="209" y="10"/>
                      <a:pt x="212" y="11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" name="Freeform 10"/>
              <p:cNvSpPr>
                <a:spLocks/>
              </p:cNvSpPr>
              <p:nvPr/>
            </p:nvSpPr>
            <p:spPr bwMode="gray">
              <a:xfrm>
                <a:off x="4215" y="3006"/>
                <a:ext cx="327" cy="209"/>
              </a:xfrm>
              <a:custGeom>
                <a:avLst/>
                <a:gdLst/>
                <a:ahLst/>
                <a:cxnLst>
                  <a:cxn ang="0">
                    <a:pos x="84" y="60"/>
                  </a:cxn>
                  <a:cxn ang="0">
                    <a:pos x="68" y="36"/>
                  </a:cxn>
                  <a:cxn ang="0">
                    <a:pos x="64" y="16"/>
                  </a:cxn>
                  <a:cxn ang="0">
                    <a:pos x="52" y="12"/>
                  </a:cxn>
                  <a:cxn ang="0">
                    <a:pos x="16" y="16"/>
                  </a:cxn>
                  <a:cxn ang="0">
                    <a:pos x="44" y="40"/>
                  </a:cxn>
                  <a:cxn ang="0">
                    <a:pos x="48" y="52"/>
                  </a:cxn>
                  <a:cxn ang="0">
                    <a:pos x="24" y="68"/>
                  </a:cxn>
                  <a:cxn ang="0">
                    <a:pos x="88" y="92"/>
                  </a:cxn>
                  <a:cxn ang="0">
                    <a:pos x="124" y="112"/>
                  </a:cxn>
                  <a:cxn ang="0">
                    <a:pos x="128" y="124"/>
                  </a:cxn>
                  <a:cxn ang="0">
                    <a:pos x="140" y="132"/>
                  </a:cxn>
                  <a:cxn ang="0">
                    <a:pos x="148" y="156"/>
                  </a:cxn>
                  <a:cxn ang="0">
                    <a:pos x="132" y="196"/>
                  </a:cxn>
                  <a:cxn ang="0">
                    <a:pos x="180" y="188"/>
                  </a:cxn>
                  <a:cxn ang="0">
                    <a:pos x="192" y="216"/>
                  </a:cxn>
                  <a:cxn ang="0">
                    <a:pos x="216" y="224"/>
                  </a:cxn>
                  <a:cxn ang="0">
                    <a:pos x="228" y="228"/>
                  </a:cxn>
                  <a:cxn ang="0">
                    <a:pos x="252" y="224"/>
                  </a:cxn>
                  <a:cxn ang="0">
                    <a:pos x="276" y="196"/>
                  </a:cxn>
                  <a:cxn ang="0">
                    <a:pos x="336" y="252"/>
                  </a:cxn>
                  <a:cxn ang="0">
                    <a:pos x="364" y="280"/>
                  </a:cxn>
                  <a:cxn ang="0">
                    <a:pos x="360" y="224"/>
                  </a:cxn>
                  <a:cxn ang="0">
                    <a:pos x="336" y="200"/>
                  </a:cxn>
                  <a:cxn ang="0">
                    <a:pos x="372" y="168"/>
                  </a:cxn>
                  <a:cxn ang="0">
                    <a:pos x="408" y="156"/>
                  </a:cxn>
                  <a:cxn ang="0">
                    <a:pos x="420" y="152"/>
                  </a:cxn>
                  <a:cxn ang="0">
                    <a:pos x="424" y="140"/>
                  </a:cxn>
                  <a:cxn ang="0">
                    <a:pos x="356" y="148"/>
                  </a:cxn>
                  <a:cxn ang="0">
                    <a:pos x="304" y="140"/>
                  </a:cxn>
                  <a:cxn ang="0">
                    <a:pos x="300" y="128"/>
                  </a:cxn>
                  <a:cxn ang="0">
                    <a:pos x="292" y="116"/>
                  </a:cxn>
                  <a:cxn ang="0">
                    <a:pos x="220" y="80"/>
                  </a:cxn>
                  <a:cxn ang="0">
                    <a:pos x="160" y="60"/>
                  </a:cxn>
                  <a:cxn ang="0">
                    <a:pos x="136" y="52"/>
                  </a:cxn>
                  <a:cxn ang="0">
                    <a:pos x="80" y="52"/>
                  </a:cxn>
                  <a:cxn ang="0">
                    <a:pos x="68" y="32"/>
                  </a:cxn>
                  <a:cxn ang="0">
                    <a:pos x="68" y="0"/>
                  </a:cxn>
                </a:cxnLst>
                <a:rect l="0" t="0" r="r" b="b"/>
                <a:pathLst>
                  <a:path w="426" h="280">
                    <a:moveTo>
                      <a:pt x="84" y="60"/>
                    </a:moveTo>
                    <a:cubicBezTo>
                      <a:pt x="79" y="52"/>
                      <a:pt x="70" y="45"/>
                      <a:pt x="68" y="36"/>
                    </a:cubicBezTo>
                    <a:cubicBezTo>
                      <a:pt x="67" y="29"/>
                      <a:pt x="68" y="22"/>
                      <a:pt x="64" y="16"/>
                    </a:cubicBezTo>
                    <a:cubicBezTo>
                      <a:pt x="62" y="12"/>
                      <a:pt x="56" y="13"/>
                      <a:pt x="52" y="12"/>
                    </a:cubicBezTo>
                    <a:cubicBezTo>
                      <a:pt x="40" y="13"/>
                      <a:pt x="27" y="11"/>
                      <a:pt x="16" y="16"/>
                    </a:cubicBezTo>
                    <a:cubicBezTo>
                      <a:pt x="0" y="24"/>
                      <a:pt x="43" y="40"/>
                      <a:pt x="44" y="40"/>
                    </a:cubicBezTo>
                    <a:cubicBezTo>
                      <a:pt x="45" y="44"/>
                      <a:pt x="50" y="49"/>
                      <a:pt x="48" y="52"/>
                    </a:cubicBezTo>
                    <a:cubicBezTo>
                      <a:pt x="42" y="60"/>
                      <a:pt x="24" y="68"/>
                      <a:pt x="24" y="68"/>
                    </a:cubicBezTo>
                    <a:cubicBezTo>
                      <a:pt x="38" y="88"/>
                      <a:pt x="65" y="89"/>
                      <a:pt x="88" y="92"/>
                    </a:cubicBezTo>
                    <a:cubicBezTo>
                      <a:pt x="101" y="96"/>
                      <a:pt x="124" y="112"/>
                      <a:pt x="124" y="112"/>
                    </a:cubicBezTo>
                    <a:cubicBezTo>
                      <a:pt x="125" y="116"/>
                      <a:pt x="125" y="121"/>
                      <a:pt x="128" y="124"/>
                    </a:cubicBezTo>
                    <a:cubicBezTo>
                      <a:pt x="131" y="128"/>
                      <a:pt x="137" y="128"/>
                      <a:pt x="140" y="132"/>
                    </a:cubicBezTo>
                    <a:cubicBezTo>
                      <a:pt x="144" y="139"/>
                      <a:pt x="148" y="156"/>
                      <a:pt x="148" y="156"/>
                    </a:cubicBezTo>
                    <a:cubicBezTo>
                      <a:pt x="144" y="171"/>
                      <a:pt x="137" y="181"/>
                      <a:pt x="132" y="196"/>
                    </a:cubicBezTo>
                    <a:cubicBezTo>
                      <a:pt x="151" y="209"/>
                      <a:pt x="167" y="207"/>
                      <a:pt x="180" y="188"/>
                    </a:cubicBezTo>
                    <a:cubicBezTo>
                      <a:pt x="182" y="196"/>
                      <a:pt x="184" y="211"/>
                      <a:pt x="192" y="216"/>
                    </a:cubicBezTo>
                    <a:cubicBezTo>
                      <a:pt x="199" y="220"/>
                      <a:pt x="208" y="221"/>
                      <a:pt x="216" y="224"/>
                    </a:cubicBezTo>
                    <a:cubicBezTo>
                      <a:pt x="220" y="225"/>
                      <a:pt x="228" y="228"/>
                      <a:pt x="228" y="228"/>
                    </a:cubicBezTo>
                    <a:cubicBezTo>
                      <a:pt x="236" y="227"/>
                      <a:pt x="245" y="228"/>
                      <a:pt x="252" y="224"/>
                    </a:cubicBezTo>
                    <a:cubicBezTo>
                      <a:pt x="269" y="216"/>
                      <a:pt x="252" y="204"/>
                      <a:pt x="276" y="196"/>
                    </a:cubicBezTo>
                    <a:cubicBezTo>
                      <a:pt x="296" y="209"/>
                      <a:pt x="322" y="231"/>
                      <a:pt x="336" y="252"/>
                    </a:cubicBezTo>
                    <a:cubicBezTo>
                      <a:pt x="354" y="280"/>
                      <a:pt x="343" y="273"/>
                      <a:pt x="364" y="280"/>
                    </a:cubicBezTo>
                    <a:cubicBezTo>
                      <a:pt x="376" y="262"/>
                      <a:pt x="375" y="241"/>
                      <a:pt x="360" y="224"/>
                    </a:cubicBezTo>
                    <a:cubicBezTo>
                      <a:pt x="352" y="216"/>
                      <a:pt x="336" y="200"/>
                      <a:pt x="336" y="200"/>
                    </a:cubicBezTo>
                    <a:cubicBezTo>
                      <a:pt x="323" y="162"/>
                      <a:pt x="322" y="174"/>
                      <a:pt x="372" y="168"/>
                    </a:cubicBezTo>
                    <a:cubicBezTo>
                      <a:pt x="384" y="164"/>
                      <a:pt x="396" y="160"/>
                      <a:pt x="408" y="156"/>
                    </a:cubicBezTo>
                    <a:cubicBezTo>
                      <a:pt x="412" y="155"/>
                      <a:pt x="420" y="152"/>
                      <a:pt x="420" y="152"/>
                    </a:cubicBezTo>
                    <a:cubicBezTo>
                      <a:pt x="421" y="148"/>
                      <a:pt x="426" y="144"/>
                      <a:pt x="424" y="140"/>
                    </a:cubicBezTo>
                    <a:cubicBezTo>
                      <a:pt x="420" y="131"/>
                      <a:pt x="365" y="146"/>
                      <a:pt x="356" y="148"/>
                    </a:cubicBezTo>
                    <a:cubicBezTo>
                      <a:pt x="339" y="146"/>
                      <a:pt x="316" y="152"/>
                      <a:pt x="304" y="140"/>
                    </a:cubicBezTo>
                    <a:cubicBezTo>
                      <a:pt x="301" y="137"/>
                      <a:pt x="302" y="132"/>
                      <a:pt x="300" y="128"/>
                    </a:cubicBezTo>
                    <a:cubicBezTo>
                      <a:pt x="298" y="124"/>
                      <a:pt x="296" y="119"/>
                      <a:pt x="292" y="116"/>
                    </a:cubicBezTo>
                    <a:cubicBezTo>
                      <a:pt x="272" y="98"/>
                      <a:pt x="244" y="91"/>
                      <a:pt x="220" y="80"/>
                    </a:cubicBezTo>
                    <a:cubicBezTo>
                      <a:pt x="201" y="72"/>
                      <a:pt x="180" y="67"/>
                      <a:pt x="160" y="60"/>
                    </a:cubicBezTo>
                    <a:cubicBezTo>
                      <a:pt x="152" y="57"/>
                      <a:pt x="136" y="52"/>
                      <a:pt x="136" y="52"/>
                    </a:cubicBezTo>
                    <a:cubicBezTo>
                      <a:pt x="113" y="55"/>
                      <a:pt x="98" y="64"/>
                      <a:pt x="80" y="52"/>
                    </a:cubicBezTo>
                    <a:cubicBezTo>
                      <a:pt x="70" y="38"/>
                      <a:pt x="74" y="44"/>
                      <a:pt x="68" y="32"/>
                    </a:cubicBezTo>
                    <a:lnTo>
                      <a:pt x="68" y="0"/>
                    </a:lnTo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" name="Freeform 11"/>
              <p:cNvSpPr>
                <a:spLocks/>
              </p:cNvSpPr>
              <p:nvPr/>
            </p:nvSpPr>
            <p:spPr bwMode="gray">
              <a:xfrm>
                <a:off x="4224" y="3008"/>
                <a:ext cx="319" cy="210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0" y="37"/>
                  </a:cxn>
                  <a:cxn ang="0">
                    <a:pos x="28" y="49"/>
                  </a:cxn>
                  <a:cxn ang="0">
                    <a:pos x="84" y="89"/>
                  </a:cxn>
                  <a:cxn ang="0">
                    <a:pos x="120" y="113"/>
                  </a:cxn>
                  <a:cxn ang="0">
                    <a:pos x="132" y="121"/>
                  </a:cxn>
                  <a:cxn ang="0">
                    <a:pos x="136" y="169"/>
                  </a:cxn>
                  <a:cxn ang="0">
                    <a:pos x="116" y="201"/>
                  </a:cxn>
                  <a:cxn ang="0">
                    <a:pos x="136" y="197"/>
                  </a:cxn>
                  <a:cxn ang="0">
                    <a:pos x="148" y="189"/>
                  </a:cxn>
                  <a:cxn ang="0">
                    <a:pos x="160" y="201"/>
                  </a:cxn>
                  <a:cxn ang="0">
                    <a:pos x="184" y="217"/>
                  </a:cxn>
                  <a:cxn ang="0">
                    <a:pos x="208" y="233"/>
                  </a:cxn>
                  <a:cxn ang="0">
                    <a:pos x="240" y="221"/>
                  </a:cxn>
                  <a:cxn ang="0">
                    <a:pos x="248" y="197"/>
                  </a:cxn>
                  <a:cxn ang="0">
                    <a:pos x="268" y="201"/>
                  </a:cxn>
                  <a:cxn ang="0">
                    <a:pos x="292" y="209"/>
                  </a:cxn>
                  <a:cxn ang="0">
                    <a:pos x="340" y="281"/>
                  </a:cxn>
                  <a:cxn ang="0">
                    <a:pos x="356" y="277"/>
                  </a:cxn>
                  <a:cxn ang="0">
                    <a:pos x="352" y="253"/>
                  </a:cxn>
                  <a:cxn ang="0">
                    <a:pos x="316" y="197"/>
                  </a:cxn>
                  <a:cxn ang="0">
                    <a:pos x="360" y="173"/>
                  </a:cxn>
                  <a:cxn ang="0">
                    <a:pos x="408" y="145"/>
                  </a:cxn>
                  <a:cxn ang="0">
                    <a:pos x="409" y="120"/>
                  </a:cxn>
                  <a:cxn ang="0">
                    <a:pos x="367" y="138"/>
                  </a:cxn>
                  <a:cxn ang="0">
                    <a:pos x="308" y="137"/>
                  </a:cxn>
                  <a:cxn ang="0">
                    <a:pos x="264" y="97"/>
                  </a:cxn>
                  <a:cxn ang="0">
                    <a:pos x="180" y="61"/>
                  </a:cxn>
                  <a:cxn ang="0">
                    <a:pos x="132" y="33"/>
                  </a:cxn>
                  <a:cxn ang="0">
                    <a:pos x="92" y="41"/>
                  </a:cxn>
                  <a:cxn ang="0">
                    <a:pos x="76" y="57"/>
                  </a:cxn>
                  <a:cxn ang="0">
                    <a:pos x="56" y="17"/>
                  </a:cxn>
                  <a:cxn ang="0">
                    <a:pos x="0" y="1"/>
                  </a:cxn>
                </a:cxnLst>
                <a:rect l="0" t="0" r="r" b="b"/>
                <a:pathLst>
                  <a:path w="416" h="282">
                    <a:moveTo>
                      <a:pt x="0" y="1"/>
                    </a:moveTo>
                    <a:cubicBezTo>
                      <a:pt x="7" y="22"/>
                      <a:pt x="2" y="9"/>
                      <a:pt x="20" y="37"/>
                    </a:cubicBezTo>
                    <a:cubicBezTo>
                      <a:pt x="23" y="41"/>
                      <a:pt x="28" y="49"/>
                      <a:pt x="28" y="49"/>
                    </a:cubicBezTo>
                    <a:cubicBezTo>
                      <a:pt x="5" y="84"/>
                      <a:pt x="65" y="78"/>
                      <a:pt x="84" y="89"/>
                    </a:cubicBezTo>
                    <a:cubicBezTo>
                      <a:pt x="97" y="96"/>
                      <a:pt x="108" y="105"/>
                      <a:pt x="120" y="113"/>
                    </a:cubicBezTo>
                    <a:cubicBezTo>
                      <a:pt x="124" y="116"/>
                      <a:pt x="132" y="121"/>
                      <a:pt x="132" y="121"/>
                    </a:cubicBezTo>
                    <a:cubicBezTo>
                      <a:pt x="138" y="138"/>
                      <a:pt x="132" y="151"/>
                      <a:pt x="136" y="169"/>
                    </a:cubicBezTo>
                    <a:cubicBezTo>
                      <a:pt x="107" y="188"/>
                      <a:pt x="110" y="176"/>
                      <a:pt x="116" y="201"/>
                    </a:cubicBezTo>
                    <a:cubicBezTo>
                      <a:pt x="123" y="200"/>
                      <a:pt x="130" y="199"/>
                      <a:pt x="136" y="197"/>
                    </a:cubicBezTo>
                    <a:cubicBezTo>
                      <a:pt x="141" y="195"/>
                      <a:pt x="143" y="188"/>
                      <a:pt x="148" y="189"/>
                    </a:cubicBezTo>
                    <a:cubicBezTo>
                      <a:pt x="154" y="190"/>
                      <a:pt x="156" y="198"/>
                      <a:pt x="160" y="201"/>
                    </a:cubicBezTo>
                    <a:cubicBezTo>
                      <a:pt x="168" y="207"/>
                      <a:pt x="176" y="212"/>
                      <a:pt x="184" y="217"/>
                    </a:cubicBezTo>
                    <a:cubicBezTo>
                      <a:pt x="192" y="222"/>
                      <a:pt x="208" y="233"/>
                      <a:pt x="208" y="233"/>
                    </a:cubicBezTo>
                    <a:cubicBezTo>
                      <a:pt x="216" y="231"/>
                      <a:pt x="234" y="230"/>
                      <a:pt x="240" y="221"/>
                    </a:cubicBezTo>
                    <a:cubicBezTo>
                      <a:pt x="244" y="214"/>
                      <a:pt x="248" y="197"/>
                      <a:pt x="248" y="197"/>
                    </a:cubicBezTo>
                    <a:cubicBezTo>
                      <a:pt x="255" y="198"/>
                      <a:pt x="261" y="199"/>
                      <a:pt x="268" y="201"/>
                    </a:cubicBezTo>
                    <a:cubicBezTo>
                      <a:pt x="276" y="203"/>
                      <a:pt x="292" y="209"/>
                      <a:pt x="292" y="209"/>
                    </a:cubicBezTo>
                    <a:cubicBezTo>
                      <a:pt x="298" y="242"/>
                      <a:pt x="306" y="270"/>
                      <a:pt x="340" y="281"/>
                    </a:cubicBezTo>
                    <a:cubicBezTo>
                      <a:pt x="345" y="280"/>
                      <a:pt x="354" y="282"/>
                      <a:pt x="356" y="277"/>
                    </a:cubicBezTo>
                    <a:cubicBezTo>
                      <a:pt x="359" y="270"/>
                      <a:pt x="355" y="260"/>
                      <a:pt x="352" y="253"/>
                    </a:cubicBezTo>
                    <a:cubicBezTo>
                      <a:pt x="346" y="238"/>
                      <a:pt x="329" y="206"/>
                      <a:pt x="316" y="197"/>
                    </a:cubicBezTo>
                    <a:cubicBezTo>
                      <a:pt x="307" y="170"/>
                      <a:pt x="339" y="175"/>
                      <a:pt x="360" y="173"/>
                    </a:cubicBezTo>
                    <a:cubicBezTo>
                      <a:pt x="383" y="165"/>
                      <a:pt x="391" y="162"/>
                      <a:pt x="408" y="145"/>
                    </a:cubicBezTo>
                    <a:cubicBezTo>
                      <a:pt x="412" y="140"/>
                      <a:pt x="416" y="121"/>
                      <a:pt x="409" y="120"/>
                    </a:cubicBezTo>
                    <a:cubicBezTo>
                      <a:pt x="402" y="119"/>
                      <a:pt x="384" y="135"/>
                      <a:pt x="367" y="138"/>
                    </a:cubicBezTo>
                    <a:cubicBezTo>
                      <a:pt x="350" y="141"/>
                      <a:pt x="325" y="144"/>
                      <a:pt x="308" y="137"/>
                    </a:cubicBezTo>
                    <a:cubicBezTo>
                      <a:pt x="286" y="130"/>
                      <a:pt x="284" y="111"/>
                      <a:pt x="264" y="97"/>
                    </a:cubicBezTo>
                    <a:cubicBezTo>
                      <a:pt x="238" y="80"/>
                      <a:pt x="203" y="76"/>
                      <a:pt x="180" y="61"/>
                    </a:cubicBezTo>
                    <a:cubicBezTo>
                      <a:pt x="163" y="50"/>
                      <a:pt x="150" y="39"/>
                      <a:pt x="132" y="33"/>
                    </a:cubicBezTo>
                    <a:cubicBezTo>
                      <a:pt x="119" y="35"/>
                      <a:pt x="102" y="31"/>
                      <a:pt x="92" y="41"/>
                    </a:cubicBezTo>
                    <a:cubicBezTo>
                      <a:pt x="71" y="62"/>
                      <a:pt x="108" y="46"/>
                      <a:pt x="76" y="57"/>
                    </a:cubicBezTo>
                    <a:cubicBezTo>
                      <a:pt x="52" y="49"/>
                      <a:pt x="67" y="38"/>
                      <a:pt x="56" y="17"/>
                    </a:cubicBezTo>
                    <a:cubicBezTo>
                      <a:pt x="48" y="0"/>
                      <a:pt x="16" y="1"/>
                      <a:pt x="0" y="1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" name="Freeform 12"/>
              <p:cNvSpPr>
                <a:spLocks/>
              </p:cNvSpPr>
              <p:nvPr/>
            </p:nvSpPr>
            <p:spPr bwMode="gray">
              <a:xfrm>
                <a:off x="4460" y="3775"/>
                <a:ext cx="46" cy="58"/>
              </a:xfrm>
              <a:custGeom>
                <a:avLst/>
                <a:gdLst/>
                <a:ahLst/>
                <a:cxnLst>
                  <a:cxn ang="0">
                    <a:pos x="32" y="18"/>
                  </a:cxn>
                  <a:cxn ang="0">
                    <a:pos x="0" y="18"/>
                  </a:cxn>
                  <a:cxn ang="0">
                    <a:pos x="20" y="42"/>
                  </a:cxn>
                  <a:cxn ang="0">
                    <a:pos x="28" y="66"/>
                  </a:cxn>
                  <a:cxn ang="0">
                    <a:pos x="32" y="78"/>
                  </a:cxn>
                  <a:cxn ang="0">
                    <a:pos x="60" y="50"/>
                  </a:cxn>
                  <a:cxn ang="0">
                    <a:pos x="32" y="18"/>
                  </a:cxn>
                </a:cxnLst>
                <a:rect l="0" t="0" r="r" b="b"/>
                <a:pathLst>
                  <a:path w="60" h="78">
                    <a:moveTo>
                      <a:pt x="32" y="18"/>
                    </a:moveTo>
                    <a:cubicBezTo>
                      <a:pt x="16" y="7"/>
                      <a:pt x="12" y="0"/>
                      <a:pt x="0" y="18"/>
                    </a:cubicBezTo>
                    <a:cubicBezTo>
                      <a:pt x="6" y="27"/>
                      <a:pt x="15" y="33"/>
                      <a:pt x="20" y="42"/>
                    </a:cubicBezTo>
                    <a:cubicBezTo>
                      <a:pt x="24" y="49"/>
                      <a:pt x="25" y="58"/>
                      <a:pt x="28" y="66"/>
                    </a:cubicBezTo>
                    <a:cubicBezTo>
                      <a:pt x="29" y="70"/>
                      <a:pt x="32" y="78"/>
                      <a:pt x="32" y="78"/>
                    </a:cubicBezTo>
                    <a:cubicBezTo>
                      <a:pt x="52" y="73"/>
                      <a:pt x="54" y="69"/>
                      <a:pt x="60" y="50"/>
                    </a:cubicBezTo>
                    <a:cubicBezTo>
                      <a:pt x="54" y="32"/>
                      <a:pt x="50" y="27"/>
                      <a:pt x="32" y="18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4" name="Freeform 13"/>
              <p:cNvSpPr>
                <a:spLocks/>
              </p:cNvSpPr>
              <p:nvPr/>
            </p:nvSpPr>
            <p:spPr bwMode="gray">
              <a:xfrm>
                <a:off x="4599" y="3686"/>
                <a:ext cx="168" cy="84"/>
              </a:xfrm>
              <a:custGeom>
                <a:avLst/>
                <a:gdLst/>
                <a:ahLst/>
                <a:cxnLst>
                  <a:cxn ang="0">
                    <a:pos x="47" y="73"/>
                  </a:cxn>
                  <a:cxn ang="0">
                    <a:pos x="39" y="61"/>
                  </a:cxn>
                  <a:cxn ang="0">
                    <a:pos x="15" y="69"/>
                  </a:cxn>
                  <a:cxn ang="0">
                    <a:pos x="39" y="113"/>
                  </a:cxn>
                  <a:cxn ang="0">
                    <a:pos x="123" y="89"/>
                  </a:cxn>
                  <a:cxn ang="0">
                    <a:pos x="147" y="73"/>
                  </a:cxn>
                  <a:cxn ang="0">
                    <a:pos x="171" y="65"/>
                  </a:cxn>
                  <a:cxn ang="0">
                    <a:pos x="219" y="19"/>
                  </a:cxn>
                  <a:cxn ang="0">
                    <a:pos x="210" y="0"/>
                  </a:cxn>
                  <a:cxn ang="0">
                    <a:pos x="179" y="17"/>
                  </a:cxn>
                  <a:cxn ang="0">
                    <a:pos x="107" y="41"/>
                  </a:cxn>
                  <a:cxn ang="0">
                    <a:pos x="83" y="45"/>
                  </a:cxn>
                  <a:cxn ang="0">
                    <a:pos x="59" y="53"/>
                  </a:cxn>
                  <a:cxn ang="0">
                    <a:pos x="47" y="73"/>
                  </a:cxn>
                </a:cxnLst>
                <a:rect l="0" t="0" r="r" b="b"/>
                <a:pathLst>
                  <a:path w="219" h="113">
                    <a:moveTo>
                      <a:pt x="47" y="73"/>
                    </a:moveTo>
                    <a:cubicBezTo>
                      <a:pt x="44" y="69"/>
                      <a:pt x="44" y="62"/>
                      <a:pt x="39" y="61"/>
                    </a:cubicBezTo>
                    <a:cubicBezTo>
                      <a:pt x="31" y="60"/>
                      <a:pt x="15" y="69"/>
                      <a:pt x="15" y="69"/>
                    </a:cubicBezTo>
                    <a:cubicBezTo>
                      <a:pt x="0" y="91"/>
                      <a:pt x="20" y="101"/>
                      <a:pt x="39" y="113"/>
                    </a:cubicBezTo>
                    <a:cubicBezTo>
                      <a:pt x="67" y="107"/>
                      <a:pt x="96" y="98"/>
                      <a:pt x="123" y="89"/>
                    </a:cubicBezTo>
                    <a:cubicBezTo>
                      <a:pt x="132" y="86"/>
                      <a:pt x="139" y="78"/>
                      <a:pt x="147" y="73"/>
                    </a:cubicBezTo>
                    <a:cubicBezTo>
                      <a:pt x="154" y="68"/>
                      <a:pt x="171" y="65"/>
                      <a:pt x="171" y="65"/>
                    </a:cubicBezTo>
                    <a:cubicBezTo>
                      <a:pt x="186" y="50"/>
                      <a:pt x="207" y="36"/>
                      <a:pt x="219" y="19"/>
                    </a:cubicBezTo>
                    <a:cubicBezTo>
                      <a:pt x="215" y="16"/>
                      <a:pt x="215" y="0"/>
                      <a:pt x="210" y="0"/>
                    </a:cubicBezTo>
                    <a:cubicBezTo>
                      <a:pt x="205" y="0"/>
                      <a:pt x="183" y="15"/>
                      <a:pt x="179" y="17"/>
                    </a:cubicBezTo>
                    <a:cubicBezTo>
                      <a:pt x="159" y="26"/>
                      <a:pt x="129" y="37"/>
                      <a:pt x="107" y="41"/>
                    </a:cubicBezTo>
                    <a:cubicBezTo>
                      <a:pt x="99" y="42"/>
                      <a:pt x="91" y="43"/>
                      <a:pt x="83" y="45"/>
                    </a:cubicBezTo>
                    <a:cubicBezTo>
                      <a:pt x="75" y="47"/>
                      <a:pt x="59" y="53"/>
                      <a:pt x="59" y="53"/>
                    </a:cubicBezTo>
                    <a:cubicBezTo>
                      <a:pt x="49" y="67"/>
                      <a:pt x="53" y="61"/>
                      <a:pt x="47" y="73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" name="Freeform 14"/>
              <p:cNvSpPr>
                <a:spLocks/>
              </p:cNvSpPr>
              <p:nvPr/>
            </p:nvSpPr>
            <p:spPr bwMode="gray">
              <a:xfrm>
                <a:off x="4773" y="3636"/>
                <a:ext cx="107" cy="91"/>
              </a:xfrm>
              <a:custGeom>
                <a:avLst/>
                <a:gdLst/>
                <a:ahLst/>
                <a:cxnLst>
                  <a:cxn ang="0">
                    <a:pos x="12" y="60"/>
                  </a:cxn>
                  <a:cxn ang="0">
                    <a:pos x="8" y="84"/>
                  </a:cxn>
                  <a:cxn ang="0">
                    <a:pos x="0" y="108"/>
                  </a:cxn>
                  <a:cxn ang="0">
                    <a:pos x="36" y="116"/>
                  </a:cxn>
                  <a:cxn ang="0">
                    <a:pos x="52" y="96"/>
                  </a:cxn>
                  <a:cxn ang="0">
                    <a:pos x="124" y="68"/>
                  </a:cxn>
                  <a:cxn ang="0">
                    <a:pos x="136" y="44"/>
                  </a:cxn>
                  <a:cxn ang="0">
                    <a:pos x="112" y="28"/>
                  </a:cxn>
                  <a:cxn ang="0">
                    <a:pos x="100" y="20"/>
                  </a:cxn>
                  <a:cxn ang="0">
                    <a:pos x="64" y="12"/>
                  </a:cxn>
                  <a:cxn ang="0">
                    <a:pos x="52" y="36"/>
                  </a:cxn>
                  <a:cxn ang="0">
                    <a:pos x="12" y="60"/>
                  </a:cxn>
                </a:cxnLst>
                <a:rect l="0" t="0" r="r" b="b"/>
                <a:pathLst>
                  <a:path w="139" h="122">
                    <a:moveTo>
                      <a:pt x="12" y="60"/>
                    </a:moveTo>
                    <a:cubicBezTo>
                      <a:pt x="11" y="68"/>
                      <a:pt x="10" y="76"/>
                      <a:pt x="8" y="84"/>
                    </a:cubicBezTo>
                    <a:cubicBezTo>
                      <a:pt x="6" y="92"/>
                      <a:pt x="0" y="108"/>
                      <a:pt x="0" y="108"/>
                    </a:cubicBezTo>
                    <a:cubicBezTo>
                      <a:pt x="14" y="118"/>
                      <a:pt x="19" y="122"/>
                      <a:pt x="36" y="116"/>
                    </a:cubicBezTo>
                    <a:cubicBezTo>
                      <a:pt x="46" y="86"/>
                      <a:pt x="31" y="122"/>
                      <a:pt x="52" y="96"/>
                    </a:cubicBezTo>
                    <a:cubicBezTo>
                      <a:pt x="83" y="57"/>
                      <a:pt x="30" y="74"/>
                      <a:pt x="124" y="68"/>
                    </a:cubicBezTo>
                    <a:cubicBezTo>
                      <a:pt x="125" y="67"/>
                      <a:pt x="139" y="48"/>
                      <a:pt x="136" y="44"/>
                    </a:cubicBezTo>
                    <a:cubicBezTo>
                      <a:pt x="130" y="36"/>
                      <a:pt x="120" y="33"/>
                      <a:pt x="112" y="28"/>
                    </a:cubicBezTo>
                    <a:cubicBezTo>
                      <a:pt x="108" y="25"/>
                      <a:pt x="100" y="20"/>
                      <a:pt x="100" y="20"/>
                    </a:cubicBezTo>
                    <a:cubicBezTo>
                      <a:pt x="89" y="4"/>
                      <a:pt x="92" y="0"/>
                      <a:pt x="64" y="12"/>
                    </a:cubicBezTo>
                    <a:cubicBezTo>
                      <a:pt x="57" y="15"/>
                      <a:pt x="55" y="30"/>
                      <a:pt x="52" y="36"/>
                    </a:cubicBezTo>
                    <a:cubicBezTo>
                      <a:pt x="46" y="49"/>
                      <a:pt x="26" y="60"/>
                      <a:pt x="12" y="60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15"/>
              <p:cNvSpPr>
                <a:spLocks/>
              </p:cNvSpPr>
              <p:nvPr/>
            </p:nvSpPr>
            <p:spPr bwMode="gray">
              <a:xfrm>
                <a:off x="4830" y="3595"/>
                <a:ext cx="38" cy="26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8" y="11"/>
                  </a:cxn>
                  <a:cxn ang="0">
                    <a:pos x="24" y="35"/>
                  </a:cxn>
                  <a:cxn ang="0">
                    <a:pos x="39" y="26"/>
                  </a:cxn>
                  <a:cxn ang="0">
                    <a:pos x="29" y="0"/>
                  </a:cxn>
                </a:cxnLst>
                <a:rect l="0" t="0" r="r" b="b"/>
                <a:pathLst>
                  <a:path w="49" h="35">
                    <a:moveTo>
                      <a:pt x="29" y="0"/>
                    </a:moveTo>
                    <a:cubicBezTo>
                      <a:pt x="25" y="12"/>
                      <a:pt x="19" y="7"/>
                      <a:pt x="8" y="11"/>
                    </a:cubicBezTo>
                    <a:cubicBezTo>
                      <a:pt x="0" y="23"/>
                      <a:pt x="14" y="34"/>
                      <a:pt x="24" y="35"/>
                    </a:cubicBezTo>
                    <a:cubicBezTo>
                      <a:pt x="30" y="34"/>
                      <a:pt x="33" y="28"/>
                      <a:pt x="39" y="26"/>
                    </a:cubicBezTo>
                    <a:cubicBezTo>
                      <a:pt x="49" y="22"/>
                      <a:pt x="29" y="3"/>
                      <a:pt x="29" y="0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Freeform 16"/>
              <p:cNvSpPr>
                <a:spLocks/>
              </p:cNvSpPr>
              <p:nvPr/>
            </p:nvSpPr>
            <p:spPr bwMode="gray">
              <a:xfrm>
                <a:off x="3097" y="3118"/>
                <a:ext cx="126" cy="200"/>
              </a:xfrm>
              <a:custGeom>
                <a:avLst/>
                <a:gdLst/>
                <a:ahLst/>
                <a:cxnLst>
                  <a:cxn ang="0">
                    <a:pos x="128" y="0"/>
                  </a:cxn>
                  <a:cxn ang="0">
                    <a:pos x="104" y="28"/>
                  </a:cxn>
                  <a:cxn ang="0">
                    <a:pos x="88" y="64"/>
                  </a:cxn>
                  <a:cxn ang="0">
                    <a:pos x="36" y="84"/>
                  </a:cxn>
                  <a:cxn ang="0">
                    <a:pos x="28" y="96"/>
                  </a:cxn>
                  <a:cxn ang="0">
                    <a:pos x="16" y="100"/>
                  </a:cxn>
                  <a:cxn ang="0">
                    <a:pos x="20" y="132"/>
                  </a:cxn>
                  <a:cxn ang="0">
                    <a:pos x="28" y="156"/>
                  </a:cxn>
                  <a:cxn ang="0">
                    <a:pos x="0" y="200"/>
                  </a:cxn>
                  <a:cxn ang="0">
                    <a:pos x="28" y="260"/>
                  </a:cxn>
                  <a:cxn ang="0">
                    <a:pos x="52" y="268"/>
                  </a:cxn>
                  <a:cxn ang="0">
                    <a:pos x="88" y="216"/>
                  </a:cxn>
                  <a:cxn ang="0">
                    <a:pos x="104" y="192"/>
                  </a:cxn>
                  <a:cxn ang="0">
                    <a:pos x="128" y="116"/>
                  </a:cxn>
                  <a:cxn ang="0">
                    <a:pos x="140" y="76"/>
                  </a:cxn>
                  <a:cxn ang="0">
                    <a:pos x="164" y="72"/>
                  </a:cxn>
                  <a:cxn ang="0">
                    <a:pos x="128" y="0"/>
                  </a:cxn>
                </a:cxnLst>
                <a:rect l="0" t="0" r="r" b="b"/>
                <a:pathLst>
                  <a:path w="164" h="268">
                    <a:moveTo>
                      <a:pt x="128" y="0"/>
                    </a:moveTo>
                    <a:cubicBezTo>
                      <a:pt x="123" y="16"/>
                      <a:pt x="120" y="23"/>
                      <a:pt x="104" y="28"/>
                    </a:cubicBezTo>
                    <a:cubicBezTo>
                      <a:pt x="102" y="35"/>
                      <a:pt x="97" y="57"/>
                      <a:pt x="88" y="64"/>
                    </a:cubicBezTo>
                    <a:cubicBezTo>
                      <a:pt x="75" y="75"/>
                      <a:pt x="51" y="74"/>
                      <a:pt x="36" y="84"/>
                    </a:cubicBezTo>
                    <a:cubicBezTo>
                      <a:pt x="33" y="88"/>
                      <a:pt x="32" y="93"/>
                      <a:pt x="28" y="96"/>
                    </a:cubicBezTo>
                    <a:cubicBezTo>
                      <a:pt x="25" y="99"/>
                      <a:pt x="17" y="96"/>
                      <a:pt x="16" y="100"/>
                    </a:cubicBezTo>
                    <a:cubicBezTo>
                      <a:pt x="14" y="110"/>
                      <a:pt x="18" y="121"/>
                      <a:pt x="20" y="132"/>
                    </a:cubicBezTo>
                    <a:cubicBezTo>
                      <a:pt x="22" y="140"/>
                      <a:pt x="28" y="156"/>
                      <a:pt x="28" y="156"/>
                    </a:cubicBezTo>
                    <a:cubicBezTo>
                      <a:pt x="13" y="166"/>
                      <a:pt x="6" y="183"/>
                      <a:pt x="0" y="200"/>
                    </a:cubicBezTo>
                    <a:cubicBezTo>
                      <a:pt x="3" y="210"/>
                      <a:pt x="19" y="254"/>
                      <a:pt x="28" y="260"/>
                    </a:cubicBezTo>
                    <a:cubicBezTo>
                      <a:pt x="35" y="264"/>
                      <a:pt x="52" y="268"/>
                      <a:pt x="52" y="268"/>
                    </a:cubicBezTo>
                    <a:cubicBezTo>
                      <a:pt x="85" y="261"/>
                      <a:pt x="79" y="244"/>
                      <a:pt x="88" y="216"/>
                    </a:cubicBezTo>
                    <a:cubicBezTo>
                      <a:pt x="91" y="207"/>
                      <a:pt x="99" y="200"/>
                      <a:pt x="104" y="192"/>
                    </a:cubicBezTo>
                    <a:cubicBezTo>
                      <a:pt x="116" y="174"/>
                      <a:pt x="121" y="136"/>
                      <a:pt x="128" y="116"/>
                    </a:cubicBezTo>
                    <a:cubicBezTo>
                      <a:pt x="131" y="108"/>
                      <a:pt x="134" y="79"/>
                      <a:pt x="140" y="76"/>
                    </a:cubicBezTo>
                    <a:cubicBezTo>
                      <a:pt x="147" y="72"/>
                      <a:pt x="156" y="73"/>
                      <a:pt x="164" y="72"/>
                    </a:cubicBezTo>
                    <a:cubicBezTo>
                      <a:pt x="158" y="19"/>
                      <a:pt x="161" y="33"/>
                      <a:pt x="128" y="0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17"/>
              <p:cNvSpPr>
                <a:spLocks/>
              </p:cNvSpPr>
              <p:nvPr/>
            </p:nvSpPr>
            <p:spPr bwMode="gray">
              <a:xfrm>
                <a:off x="3642" y="2807"/>
                <a:ext cx="50" cy="61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5" y="60"/>
                  </a:cxn>
                  <a:cxn ang="0">
                    <a:pos x="29" y="76"/>
                  </a:cxn>
                  <a:cxn ang="0">
                    <a:pos x="41" y="80"/>
                  </a:cxn>
                  <a:cxn ang="0">
                    <a:pos x="57" y="76"/>
                  </a:cxn>
                  <a:cxn ang="0">
                    <a:pos x="29" y="0"/>
                  </a:cxn>
                </a:cxnLst>
                <a:rect l="0" t="0" r="r" b="b"/>
                <a:pathLst>
                  <a:path w="66" h="81">
                    <a:moveTo>
                      <a:pt x="29" y="0"/>
                    </a:moveTo>
                    <a:cubicBezTo>
                      <a:pt x="0" y="10"/>
                      <a:pt x="20" y="38"/>
                      <a:pt x="25" y="60"/>
                    </a:cubicBezTo>
                    <a:cubicBezTo>
                      <a:pt x="26" y="65"/>
                      <a:pt x="26" y="72"/>
                      <a:pt x="29" y="76"/>
                    </a:cubicBezTo>
                    <a:cubicBezTo>
                      <a:pt x="32" y="79"/>
                      <a:pt x="37" y="79"/>
                      <a:pt x="41" y="80"/>
                    </a:cubicBezTo>
                    <a:cubicBezTo>
                      <a:pt x="46" y="79"/>
                      <a:pt x="55" y="81"/>
                      <a:pt x="57" y="76"/>
                    </a:cubicBezTo>
                    <a:cubicBezTo>
                      <a:pt x="66" y="53"/>
                      <a:pt x="45" y="16"/>
                      <a:pt x="29" y="0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Freeform 18"/>
              <p:cNvSpPr>
                <a:spLocks/>
              </p:cNvSpPr>
              <p:nvPr/>
            </p:nvSpPr>
            <p:spPr bwMode="gray">
              <a:xfrm>
                <a:off x="3950" y="2866"/>
                <a:ext cx="114" cy="182"/>
              </a:xfrm>
              <a:custGeom>
                <a:avLst/>
                <a:gdLst/>
                <a:ahLst/>
                <a:cxnLst>
                  <a:cxn ang="0">
                    <a:pos x="96" y="0"/>
                  </a:cxn>
                  <a:cxn ang="0">
                    <a:pos x="60" y="84"/>
                  </a:cxn>
                  <a:cxn ang="0">
                    <a:pos x="36" y="92"/>
                  </a:cxn>
                  <a:cxn ang="0">
                    <a:pos x="12" y="108"/>
                  </a:cxn>
                  <a:cxn ang="0">
                    <a:pos x="40" y="188"/>
                  </a:cxn>
                  <a:cxn ang="0">
                    <a:pos x="52" y="224"/>
                  </a:cxn>
                  <a:cxn ang="0">
                    <a:pos x="60" y="236"/>
                  </a:cxn>
                  <a:cxn ang="0">
                    <a:pos x="84" y="244"/>
                  </a:cxn>
                  <a:cxn ang="0">
                    <a:pos x="96" y="196"/>
                  </a:cxn>
                  <a:cxn ang="0">
                    <a:pos x="124" y="168"/>
                  </a:cxn>
                  <a:cxn ang="0">
                    <a:pos x="112" y="68"/>
                  </a:cxn>
                  <a:cxn ang="0">
                    <a:pos x="140" y="48"/>
                  </a:cxn>
                  <a:cxn ang="0">
                    <a:pos x="112" y="20"/>
                  </a:cxn>
                  <a:cxn ang="0">
                    <a:pos x="96" y="0"/>
                  </a:cxn>
                </a:cxnLst>
                <a:rect l="0" t="0" r="r" b="b"/>
                <a:pathLst>
                  <a:path w="148" h="244">
                    <a:moveTo>
                      <a:pt x="96" y="0"/>
                    </a:moveTo>
                    <a:cubicBezTo>
                      <a:pt x="86" y="29"/>
                      <a:pt x="70" y="55"/>
                      <a:pt x="60" y="84"/>
                    </a:cubicBezTo>
                    <a:cubicBezTo>
                      <a:pt x="57" y="92"/>
                      <a:pt x="43" y="87"/>
                      <a:pt x="36" y="92"/>
                    </a:cubicBezTo>
                    <a:cubicBezTo>
                      <a:pt x="28" y="97"/>
                      <a:pt x="12" y="108"/>
                      <a:pt x="12" y="108"/>
                    </a:cubicBezTo>
                    <a:cubicBezTo>
                      <a:pt x="0" y="144"/>
                      <a:pt x="30" y="158"/>
                      <a:pt x="40" y="188"/>
                    </a:cubicBezTo>
                    <a:cubicBezTo>
                      <a:pt x="44" y="200"/>
                      <a:pt x="45" y="213"/>
                      <a:pt x="52" y="224"/>
                    </a:cubicBezTo>
                    <a:cubicBezTo>
                      <a:pt x="55" y="228"/>
                      <a:pt x="56" y="233"/>
                      <a:pt x="60" y="236"/>
                    </a:cubicBezTo>
                    <a:cubicBezTo>
                      <a:pt x="67" y="240"/>
                      <a:pt x="84" y="244"/>
                      <a:pt x="84" y="244"/>
                    </a:cubicBezTo>
                    <a:cubicBezTo>
                      <a:pt x="111" y="235"/>
                      <a:pt x="103" y="218"/>
                      <a:pt x="96" y="196"/>
                    </a:cubicBezTo>
                    <a:cubicBezTo>
                      <a:pt x="100" y="183"/>
                      <a:pt x="124" y="168"/>
                      <a:pt x="124" y="168"/>
                    </a:cubicBezTo>
                    <a:cubicBezTo>
                      <a:pt x="148" y="132"/>
                      <a:pt x="123" y="101"/>
                      <a:pt x="112" y="68"/>
                    </a:cubicBezTo>
                    <a:cubicBezTo>
                      <a:pt x="140" y="59"/>
                      <a:pt x="133" y="68"/>
                      <a:pt x="140" y="48"/>
                    </a:cubicBezTo>
                    <a:cubicBezTo>
                      <a:pt x="136" y="35"/>
                      <a:pt x="112" y="20"/>
                      <a:pt x="112" y="20"/>
                    </a:cubicBezTo>
                    <a:cubicBezTo>
                      <a:pt x="102" y="5"/>
                      <a:pt x="107" y="11"/>
                      <a:pt x="96" y="0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Freeform 19"/>
              <p:cNvSpPr>
                <a:spLocks/>
              </p:cNvSpPr>
              <p:nvPr/>
            </p:nvSpPr>
            <p:spPr bwMode="gray">
              <a:xfrm>
                <a:off x="3854" y="2809"/>
                <a:ext cx="74" cy="136"/>
              </a:xfrm>
              <a:custGeom>
                <a:avLst/>
                <a:gdLst/>
                <a:ahLst/>
                <a:cxnLst>
                  <a:cxn ang="0">
                    <a:pos x="48" y="2"/>
                  </a:cxn>
                  <a:cxn ang="0">
                    <a:pos x="51" y="35"/>
                  </a:cxn>
                  <a:cxn ang="0">
                    <a:pos x="60" y="62"/>
                  </a:cxn>
                  <a:cxn ang="0">
                    <a:pos x="62" y="92"/>
                  </a:cxn>
                  <a:cxn ang="0">
                    <a:pos x="68" y="105"/>
                  </a:cxn>
                  <a:cxn ang="0">
                    <a:pos x="71" y="126"/>
                  </a:cxn>
                  <a:cxn ang="0">
                    <a:pos x="57" y="93"/>
                  </a:cxn>
                  <a:cxn ang="0">
                    <a:pos x="35" y="78"/>
                  </a:cxn>
                  <a:cxn ang="0">
                    <a:pos x="5" y="83"/>
                  </a:cxn>
                  <a:cxn ang="0">
                    <a:pos x="8" y="102"/>
                  </a:cxn>
                  <a:cxn ang="0">
                    <a:pos x="41" y="114"/>
                  </a:cxn>
                  <a:cxn ang="0">
                    <a:pos x="57" y="135"/>
                  </a:cxn>
                  <a:cxn ang="0">
                    <a:pos x="71" y="135"/>
                  </a:cxn>
                  <a:cxn ang="0">
                    <a:pos x="78" y="150"/>
                  </a:cxn>
                  <a:cxn ang="0">
                    <a:pos x="96" y="179"/>
                  </a:cxn>
                  <a:cxn ang="0">
                    <a:pos x="81" y="126"/>
                  </a:cxn>
                  <a:cxn ang="0">
                    <a:pos x="80" y="93"/>
                  </a:cxn>
                  <a:cxn ang="0">
                    <a:pos x="71" y="63"/>
                  </a:cxn>
                  <a:cxn ang="0">
                    <a:pos x="63" y="41"/>
                  </a:cxn>
                  <a:cxn ang="0">
                    <a:pos x="57" y="20"/>
                  </a:cxn>
                  <a:cxn ang="0">
                    <a:pos x="48" y="2"/>
                  </a:cxn>
                </a:cxnLst>
                <a:rect l="0" t="0" r="r" b="b"/>
                <a:pathLst>
                  <a:path w="96" h="183">
                    <a:moveTo>
                      <a:pt x="48" y="2"/>
                    </a:moveTo>
                    <a:cubicBezTo>
                      <a:pt x="47" y="4"/>
                      <a:pt x="49" y="25"/>
                      <a:pt x="51" y="35"/>
                    </a:cubicBezTo>
                    <a:cubicBezTo>
                      <a:pt x="53" y="45"/>
                      <a:pt x="58" y="53"/>
                      <a:pt x="60" y="62"/>
                    </a:cubicBezTo>
                    <a:cubicBezTo>
                      <a:pt x="62" y="71"/>
                      <a:pt x="61" y="85"/>
                      <a:pt x="62" y="92"/>
                    </a:cubicBezTo>
                    <a:cubicBezTo>
                      <a:pt x="63" y="99"/>
                      <a:pt x="67" y="99"/>
                      <a:pt x="68" y="105"/>
                    </a:cubicBezTo>
                    <a:cubicBezTo>
                      <a:pt x="69" y="111"/>
                      <a:pt x="73" y="128"/>
                      <a:pt x="71" y="126"/>
                    </a:cubicBezTo>
                    <a:cubicBezTo>
                      <a:pt x="69" y="124"/>
                      <a:pt x="63" y="101"/>
                      <a:pt x="57" y="93"/>
                    </a:cubicBezTo>
                    <a:cubicBezTo>
                      <a:pt x="51" y="85"/>
                      <a:pt x="44" y="80"/>
                      <a:pt x="35" y="78"/>
                    </a:cubicBezTo>
                    <a:cubicBezTo>
                      <a:pt x="26" y="76"/>
                      <a:pt x="10" y="79"/>
                      <a:pt x="5" y="83"/>
                    </a:cubicBezTo>
                    <a:cubicBezTo>
                      <a:pt x="0" y="87"/>
                      <a:pt x="2" y="97"/>
                      <a:pt x="8" y="102"/>
                    </a:cubicBezTo>
                    <a:cubicBezTo>
                      <a:pt x="14" y="107"/>
                      <a:pt x="33" y="109"/>
                      <a:pt x="41" y="114"/>
                    </a:cubicBezTo>
                    <a:cubicBezTo>
                      <a:pt x="49" y="119"/>
                      <a:pt x="52" y="132"/>
                      <a:pt x="57" y="135"/>
                    </a:cubicBezTo>
                    <a:cubicBezTo>
                      <a:pt x="62" y="138"/>
                      <a:pt x="68" y="133"/>
                      <a:pt x="71" y="135"/>
                    </a:cubicBezTo>
                    <a:cubicBezTo>
                      <a:pt x="74" y="137"/>
                      <a:pt x="74" y="143"/>
                      <a:pt x="78" y="150"/>
                    </a:cubicBezTo>
                    <a:cubicBezTo>
                      <a:pt x="82" y="157"/>
                      <a:pt x="96" y="183"/>
                      <a:pt x="96" y="179"/>
                    </a:cubicBezTo>
                    <a:cubicBezTo>
                      <a:pt x="96" y="175"/>
                      <a:pt x="84" y="140"/>
                      <a:pt x="81" y="126"/>
                    </a:cubicBezTo>
                    <a:cubicBezTo>
                      <a:pt x="78" y="112"/>
                      <a:pt x="82" y="104"/>
                      <a:pt x="80" y="93"/>
                    </a:cubicBezTo>
                    <a:cubicBezTo>
                      <a:pt x="78" y="82"/>
                      <a:pt x="74" y="72"/>
                      <a:pt x="71" y="63"/>
                    </a:cubicBezTo>
                    <a:cubicBezTo>
                      <a:pt x="68" y="54"/>
                      <a:pt x="65" y="48"/>
                      <a:pt x="63" y="41"/>
                    </a:cubicBezTo>
                    <a:cubicBezTo>
                      <a:pt x="61" y="34"/>
                      <a:pt x="59" y="26"/>
                      <a:pt x="57" y="20"/>
                    </a:cubicBezTo>
                    <a:cubicBezTo>
                      <a:pt x="55" y="14"/>
                      <a:pt x="49" y="0"/>
                      <a:pt x="48" y="2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20"/>
              <p:cNvSpPr>
                <a:spLocks/>
              </p:cNvSpPr>
              <p:nvPr/>
            </p:nvSpPr>
            <p:spPr bwMode="gray">
              <a:xfrm>
                <a:off x="3904" y="2918"/>
                <a:ext cx="41" cy="131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0" y="25"/>
                  </a:cxn>
                  <a:cxn ang="0">
                    <a:pos x="9" y="54"/>
                  </a:cxn>
                  <a:cxn ang="0">
                    <a:pos x="18" y="94"/>
                  </a:cxn>
                  <a:cxn ang="0">
                    <a:pos x="34" y="129"/>
                  </a:cxn>
                  <a:cxn ang="0">
                    <a:pos x="54" y="175"/>
                  </a:cxn>
                  <a:cxn ang="0">
                    <a:pos x="40" y="115"/>
                  </a:cxn>
                  <a:cxn ang="0">
                    <a:pos x="34" y="93"/>
                  </a:cxn>
                  <a:cxn ang="0">
                    <a:pos x="28" y="61"/>
                  </a:cxn>
                  <a:cxn ang="0">
                    <a:pos x="25" y="46"/>
                  </a:cxn>
                  <a:cxn ang="0">
                    <a:pos x="16" y="37"/>
                  </a:cxn>
                  <a:cxn ang="0">
                    <a:pos x="6" y="0"/>
                  </a:cxn>
                </a:cxnLst>
                <a:rect l="0" t="0" r="r" b="b"/>
                <a:pathLst>
                  <a:path w="54" h="175">
                    <a:moveTo>
                      <a:pt x="6" y="0"/>
                    </a:moveTo>
                    <a:lnTo>
                      <a:pt x="0" y="25"/>
                    </a:lnTo>
                    <a:cubicBezTo>
                      <a:pt x="3" y="48"/>
                      <a:pt x="3" y="40"/>
                      <a:pt x="9" y="54"/>
                    </a:cubicBezTo>
                    <a:cubicBezTo>
                      <a:pt x="10" y="66"/>
                      <a:pt x="12" y="83"/>
                      <a:pt x="18" y="94"/>
                    </a:cubicBezTo>
                    <a:cubicBezTo>
                      <a:pt x="21" y="109"/>
                      <a:pt x="25" y="117"/>
                      <a:pt x="34" y="129"/>
                    </a:cubicBezTo>
                    <a:cubicBezTo>
                      <a:pt x="35" y="143"/>
                      <a:pt x="35" y="171"/>
                      <a:pt x="54" y="175"/>
                    </a:cubicBezTo>
                    <a:cubicBezTo>
                      <a:pt x="52" y="133"/>
                      <a:pt x="53" y="141"/>
                      <a:pt x="40" y="115"/>
                    </a:cubicBezTo>
                    <a:cubicBezTo>
                      <a:pt x="39" y="108"/>
                      <a:pt x="37" y="100"/>
                      <a:pt x="34" y="93"/>
                    </a:cubicBezTo>
                    <a:cubicBezTo>
                      <a:pt x="33" y="82"/>
                      <a:pt x="30" y="72"/>
                      <a:pt x="28" y="61"/>
                    </a:cubicBezTo>
                    <a:cubicBezTo>
                      <a:pt x="28" y="58"/>
                      <a:pt x="28" y="50"/>
                      <a:pt x="25" y="46"/>
                    </a:cubicBezTo>
                    <a:cubicBezTo>
                      <a:pt x="22" y="43"/>
                      <a:pt x="16" y="37"/>
                      <a:pt x="16" y="37"/>
                    </a:cubicBezTo>
                    <a:cubicBezTo>
                      <a:pt x="14" y="25"/>
                      <a:pt x="13" y="9"/>
                      <a:pt x="6" y="0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21"/>
              <p:cNvSpPr>
                <a:spLocks/>
              </p:cNvSpPr>
              <p:nvPr/>
            </p:nvSpPr>
            <p:spPr bwMode="gray">
              <a:xfrm>
                <a:off x="3950" y="3055"/>
                <a:ext cx="67" cy="5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8" y="34"/>
                  </a:cxn>
                  <a:cxn ang="0">
                    <a:pos x="23" y="43"/>
                  </a:cxn>
                  <a:cxn ang="0">
                    <a:pos x="48" y="49"/>
                  </a:cxn>
                  <a:cxn ang="0">
                    <a:pos x="62" y="57"/>
                  </a:cxn>
                  <a:cxn ang="0">
                    <a:pos x="74" y="66"/>
                  </a:cxn>
                  <a:cxn ang="0">
                    <a:pos x="86" y="69"/>
                  </a:cxn>
                  <a:cxn ang="0">
                    <a:pos x="72" y="39"/>
                  </a:cxn>
                  <a:cxn ang="0">
                    <a:pos x="63" y="22"/>
                  </a:cxn>
                  <a:cxn ang="0">
                    <a:pos x="36" y="24"/>
                  </a:cxn>
                  <a:cxn ang="0">
                    <a:pos x="24" y="19"/>
                  </a:cxn>
                  <a:cxn ang="0">
                    <a:pos x="6" y="0"/>
                  </a:cxn>
                  <a:cxn ang="0">
                    <a:pos x="2" y="0"/>
                  </a:cxn>
                </a:cxnLst>
                <a:rect l="0" t="0" r="r" b="b"/>
                <a:pathLst>
                  <a:path w="86" h="73">
                    <a:moveTo>
                      <a:pt x="2" y="0"/>
                    </a:moveTo>
                    <a:cubicBezTo>
                      <a:pt x="3" y="17"/>
                      <a:pt x="0" y="23"/>
                      <a:pt x="8" y="34"/>
                    </a:cubicBezTo>
                    <a:cubicBezTo>
                      <a:pt x="10" y="43"/>
                      <a:pt x="14" y="42"/>
                      <a:pt x="23" y="43"/>
                    </a:cubicBezTo>
                    <a:cubicBezTo>
                      <a:pt x="30" y="47"/>
                      <a:pt x="40" y="48"/>
                      <a:pt x="48" y="49"/>
                    </a:cubicBezTo>
                    <a:cubicBezTo>
                      <a:pt x="53" y="51"/>
                      <a:pt x="57" y="54"/>
                      <a:pt x="62" y="57"/>
                    </a:cubicBezTo>
                    <a:cubicBezTo>
                      <a:pt x="66" y="62"/>
                      <a:pt x="68" y="64"/>
                      <a:pt x="74" y="66"/>
                    </a:cubicBezTo>
                    <a:cubicBezTo>
                      <a:pt x="78" y="72"/>
                      <a:pt x="79" y="73"/>
                      <a:pt x="86" y="69"/>
                    </a:cubicBezTo>
                    <a:cubicBezTo>
                      <a:pt x="83" y="53"/>
                      <a:pt x="80" y="52"/>
                      <a:pt x="72" y="39"/>
                    </a:cubicBezTo>
                    <a:cubicBezTo>
                      <a:pt x="68" y="34"/>
                      <a:pt x="63" y="22"/>
                      <a:pt x="63" y="22"/>
                    </a:cubicBezTo>
                    <a:cubicBezTo>
                      <a:pt x="52" y="26"/>
                      <a:pt x="48" y="26"/>
                      <a:pt x="36" y="24"/>
                    </a:cubicBezTo>
                    <a:cubicBezTo>
                      <a:pt x="24" y="15"/>
                      <a:pt x="43" y="29"/>
                      <a:pt x="24" y="19"/>
                    </a:cubicBezTo>
                    <a:cubicBezTo>
                      <a:pt x="15" y="15"/>
                      <a:pt x="16" y="2"/>
                      <a:pt x="6" y="0"/>
                    </a:cubicBezTo>
                    <a:cubicBezTo>
                      <a:pt x="1" y="4"/>
                      <a:pt x="2" y="5"/>
                      <a:pt x="2" y="0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22"/>
              <p:cNvSpPr>
                <a:spLocks/>
              </p:cNvSpPr>
              <p:nvPr/>
            </p:nvSpPr>
            <p:spPr bwMode="gray">
              <a:xfrm>
                <a:off x="4057" y="2960"/>
                <a:ext cx="85" cy="117"/>
              </a:xfrm>
              <a:custGeom>
                <a:avLst/>
                <a:gdLst/>
                <a:ahLst/>
                <a:cxnLst>
                  <a:cxn ang="0">
                    <a:pos x="98" y="0"/>
                  </a:cxn>
                  <a:cxn ang="0">
                    <a:pos x="75" y="10"/>
                  </a:cxn>
                  <a:cxn ang="0">
                    <a:pos x="23" y="15"/>
                  </a:cxn>
                  <a:cxn ang="0">
                    <a:pos x="14" y="33"/>
                  </a:cxn>
                  <a:cxn ang="0">
                    <a:pos x="11" y="61"/>
                  </a:cxn>
                  <a:cxn ang="0">
                    <a:pos x="14" y="75"/>
                  </a:cxn>
                  <a:cxn ang="0">
                    <a:pos x="3" y="88"/>
                  </a:cxn>
                  <a:cxn ang="0">
                    <a:pos x="14" y="109"/>
                  </a:cxn>
                  <a:cxn ang="0">
                    <a:pos x="23" y="124"/>
                  </a:cxn>
                  <a:cxn ang="0">
                    <a:pos x="15" y="144"/>
                  </a:cxn>
                  <a:cxn ang="0">
                    <a:pos x="24" y="156"/>
                  </a:cxn>
                  <a:cxn ang="0">
                    <a:pos x="42" y="144"/>
                  </a:cxn>
                  <a:cxn ang="0">
                    <a:pos x="50" y="93"/>
                  </a:cxn>
                  <a:cxn ang="0">
                    <a:pos x="56" y="126"/>
                  </a:cxn>
                  <a:cxn ang="0">
                    <a:pos x="65" y="145"/>
                  </a:cxn>
                  <a:cxn ang="0">
                    <a:pos x="62" y="112"/>
                  </a:cxn>
                  <a:cxn ang="0">
                    <a:pos x="72" y="73"/>
                  </a:cxn>
                  <a:cxn ang="0">
                    <a:pos x="69" y="51"/>
                  </a:cxn>
                  <a:cxn ang="0">
                    <a:pos x="54" y="60"/>
                  </a:cxn>
                  <a:cxn ang="0">
                    <a:pos x="35" y="54"/>
                  </a:cxn>
                  <a:cxn ang="0">
                    <a:pos x="41" y="36"/>
                  </a:cxn>
                  <a:cxn ang="0">
                    <a:pos x="62" y="34"/>
                  </a:cxn>
                  <a:cxn ang="0">
                    <a:pos x="78" y="39"/>
                  </a:cxn>
                  <a:cxn ang="0">
                    <a:pos x="98" y="30"/>
                  </a:cxn>
                  <a:cxn ang="0">
                    <a:pos x="111" y="13"/>
                  </a:cxn>
                  <a:cxn ang="0">
                    <a:pos x="98" y="0"/>
                  </a:cxn>
                </a:cxnLst>
                <a:rect l="0" t="0" r="r" b="b"/>
                <a:pathLst>
                  <a:path w="111" h="156">
                    <a:moveTo>
                      <a:pt x="98" y="0"/>
                    </a:moveTo>
                    <a:cubicBezTo>
                      <a:pt x="75" y="2"/>
                      <a:pt x="87" y="8"/>
                      <a:pt x="75" y="10"/>
                    </a:cubicBezTo>
                    <a:cubicBezTo>
                      <a:pt x="72" y="10"/>
                      <a:pt x="25" y="3"/>
                      <a:pt x="23" y="15"/>
                    </a:cubicBezTo>
                    <a:cubicBezTo>
                      <a:pt x="25" y="26"/>
                      <a:pt x="23" y="27"/>
                      <a:pt x="14" y="33"/>
                    </a:cubicBezTo>
                    <a:cubicBezTo>
                      <a:pt x="15" y="43"/>
                      <a:pt x="20" y="54"/>
                      <a:pt x="11" y="61"/>
                    </a:cubicBezTo>
                    <a:cubicBezTo>
                      <a:pt x="8" y="68"/>
                      <a:pt x="10" y="69"/>
                      <a:pt x="14" y="75"/>
                    </a:cubicBezTo>
                    <a:cubicBezTo>
                      <a:pt x="16" y="84"/>
                      <a:pt x="12" y="86"/>
                      <a:pt x="3" y="88"/>
                    </a:cubicBezTo>
                    <a:cubicBezTo>
                      <a:pt x="1" y="99"/>
                      <a:pt x="0" y="106"/>
                      <a:pt x="14" y="109"/>
                    </a:cubicBezTo>
                    <a:cubicBezTo>
                      <a:pt x="21" y="112"/>
                      <a:pt x="20" y="118"/>
                      <a:pt x="23" y="124"/>
                    </a:cubicBezTo>
                    <a:cubicBezTo>
                      <a:pt x="25" y="133"/>
                      <a:pt x="23" y="139"/>
                      <a:pt x="15" y="144"/>
                    </a:cubicBezTo>
                    <a:cubicBezTo>
                      <a:pt x="17" y="150"/>
                      <a:pt x="18" y="153"/>
                      <a:pt x="24" y="156"/>
                    </a:cubicBezTo>
                    <a:cubicBezTo>
                      <a:pt x="31" y="154"/>
                      <a:pt x="36" y="148"/>
                      <a:pt x="42" y="144"/>
                    </a:cubicBezTo>
                    <a:cubicBezTo>
                      <a:pt x="41" y="128"/>
                      <a:pt x="33" y="103"/>
                      <a:pt x="50" y="93"/>
                    </a:cubicBezTo>
                    <a:cubicBezTo>
                      <a:pt x="52" y="105"/>
                      <a:pt x="46" y="116"/>
                      <a:pt x="56" y="126"/>
                    </a:cubicBezTo>
                    <a:cubicBezTo>
                      <a:pt x="57" y="134"/>
                      <a:pt x="58" y="141"/>
                      <a:pt x="65" y="145"/>
                    </a:cubicBezTo>
                    <a:cubicBezTo>
                      <a:pt x="70" y="134"/>
                      <a:pt x="64" y="123"/>
                      <a:pt x="62" y="112"/>
                    </a:cubicBezTo>
                    <a:cubicBezTo>
                      <a:pt x="65" y="97"/>
                      <a:pt x="55" y="81"/>
                      <a:pt x="72" y="73"/>
                    </a:cubicBezTo>
                    <a:cubicBezTo>
                      <a:pt x="79" y="64"/>
                      <a:pt x="75" y="59"/>
                      <a:pt x="69" y="51"/>
                    </a:cubicBezTo>
                    <a:cubicBezTo>
                      <a:pt x="61" y="52"/>
                      <a:pt x="61" y="56"/>
                      <a:pt x="54" y="60"/>
                    </a:cubicBezTo>
                    <a:cubicBezTo>
                      <a:pt x="37" y="57"/>
                      <a:pt x="43" y="60"/>
                      <a:pt x="35" y="54"/>
                    </a:cubicBezTo>
                    <a:cubicBezTo>
                      <a:pt x="31" y="45"/>
                      <a:pt x="28" y="39"/>
                      <a:pt x="41" y="36"/>
                    </a:cubicBezTo>
                    <a:cubicBezTo>
                      <a:pt x="49" y="32"/>
                      <a:pt x="53" y="33"/>
                      <a:pt x="62" y="34"/>
                    </a:cubicBezTo>
                    <a:cubicBezTo>
                      <a:pt x="67" y="36"/>
                      <a:pt x="73" y="36"/>
                      <a:pt x="78" y="39"/>
                    </a:cubicBezTo>
                    <a:cubicBezTo>
                      <a:pt x="85" y="36"/>
                      <a:pt x="90" y="31"/>
                      <a:pt x="98" y="30"/>
                    </a:cubicBezTo>
                    <a:cubicBezTo>
                      <a:pt x="104" y="26"/>
                      <a:pt x="107" y="19"/>
                      <a:pt x="111" y="13"/>
                    </a:cubicBezTo>
                    <a:cubicBezTo>
                      <a:pt x="107" y="8"/>
                      <a:pt x="102" y="4"/>
                      <a:pt x="98" y="0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23"/>
              <p:cNvSpPr>
                <a:spLocks/>
              </p:cNvSpPr>
              <p:nvPr/>
            </p:nvSpPr>
            <p:spPr bwMode="gray">
              <a:xfrm>
                <a:off x="4061" y="2551"/>
                <a:ext cx="23" cy="71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0" y="16"/>
                  </a:cxn>
                  <a:cxn ang="0">
                    <a:pos x="6" y="37"/>
                  </a:cxn>
                  <a:cxn ang="0">
                    <a:pos x="1" y="61"/>
                  </a:cxn>
                  <a:cxn ang="0">
                    <a:pos x="16" y="94"/>
                  </a:cxn>
                  <a:cxn ang="0">
                    <a:pos x="30" y="82"/>
                  </a:cxn>
                  <a:cxn ang="0">
                    <a:pos x="22" y="61"/>
                  </a:cxn>
                  <a:cxn ang="0">
                    <a:pos x="12" y="0"/>
                  </a:cxn>
                </a:cxnLst>
                <a:rect l="0" t="0" r="r" b="b"/>
                <a:pathLst>
                  <a:path w="30" h="94">
                    <a:moveTo>
                      <a:pt x="12" y="0"/>
                    </a:moveTo>
                    <a:cubicBezTo>
                      <a:pt x="9" y="6"/>
                      <a:pt x="4" y="11"/>
                      <a:pt x="0" y="16"/>
                    </a:cubicBezTo>
                    <a:cubicBezTo>
                      <a:pt x="1" y="23"/>
                      <a:pt x="3" y="30"/>
                      <a:pt x="6" y="37"/>
                    </a:cubicBezTo>
                    <a:cubicBezTo>
                      <a:pt x="3" y="45"/>
                      <a:pt x="4" y="53"/>
                      <a:pt x="1" y="61"/>
                    </a:cubicBezTo>
                    <a:cubicBezTo>
                      <a:pt x="3" y="81"/>
                      <a:pt x="2" y="83"/>
                      <a:pt x="16" y="94"/>
                    </a:cubicBezTo>
                    <a:cubicBezTo>
                      <a:pt x="24" y="92"/>
                      <a:pt x="27" y="90"/>
                      <a:pt x="30" y="82"/>
                    </a:cubicBezTo>
                    <a:cubicBezTo>
                      <a:pt x="28" y="73"/>
                      <a:pt x="26" y="69"/>
                      <a:pt x="22" y="61"/>
                    </a:cubicBezTo>
                    <a:cubicBezTo>
                      <a:pt x="19" y="40"/>
                      <a:pt x="18" y="20"/>
                      <a:pt x="12" y="0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24"/>
              <p:cNvSpPr>
                <a:spLocks/>
              </p:cNvSpPr>
              <p:nvPr/>
            </p:nvSpPr>
            <p:spPr bwMode="gray">
              <a:xfrm>
                <a:off x="4076" y="2669"/>
                <a:ext cx="62" cy="11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0" y="20"/>
                  </a:cxn>
                  <a:cxn ang="0">
                    <a:pos x="8" y="49"/>
                  </a:cxn>
                  <a:cxn ang="0">
                    <a:pos x="6" y="107"/>
                  </a:cxn>
                  <a:cxn ang="0">
                    <a:pos x="17" y="103"/>
                  </a:cxn>
                  <a:cxn ang="0">
                    <a:pos x="20" y="115"/>
                  </a:cxn>
                  <a:cxn ang="0">
                    <a:pos x="29" y="122"/>
                  </a:cxn>
                  <a:cxn ang="0">
                    <a:pos x="38" y="140"/>
                  </a:cxn>
                  <a:cxn ang="0">
                    <a:pos x="48" y="128"/>
                  </a:cxn>
                  <a:cxn ang="0">
                    <a:pos x="65" y="134"/>
                  </a:cxn>
                  <a:cxn ang="0">
                    <a:pos x="63" y="109"/>
                  </a:cxn>
                  <a:cxn ang="0">
                    <a:pos x="48" y="104"/>
                  </a:cxn>
                  <a:cxn ang="0">
                    <a:pos x="39" y="91"/>
                  </a:cxn>
                  <a:cxn ang="0">
                    <a:pos x="33" y="73"/>
                  </a:cxn>
                  <a:cxn ang="0">
                    <a:pos x="41" y="53"/>
                  </a:cxn>
                  <a:cxn ang="0">
                    <a:pos x="35" y="35"/>
                  </a:cxn>
                  <a:cxn ang="0">
                    <a:pos x="42" y="20"/>
                  </a:cxn>
                  <a:cxn ang="0">
                    <a:pos x="29" y="4"/>
                  </a:cxn>
                  <a:cxn ang="0">
                    <a:pos x="18" y="7"/>
                  </a:cxn>
                  <a:cxn ang="0">
                    <a:pos x="12" y="2"/>
                  </a:cxn>
                </a:cxnLst>
                <a:rect l="0" t="0" r="r" b="b"/>
                <a:pathLst>
                  <a:path w="81" h="158">
                    <a:moveTo>
                      <a:pt x="12" y="2"/>
                    </a:moveTo>
                    <a:cubicBezTo>
                      <a:pt x="8" y="8"/>
                      <a:pt x="3" y="13"/>
                      <a:pt x="0" y="20"/>
                    </a:cubicBezTo>
                    <a:cubicBezTo>
                      <a:pt x="5" y="31"/>
                      <a:pt x="6" y="35"/>
                      <a:pt x="8" y="49"/>
                    </a:cubicBezTo>
                    <a:cubicBezTo>
                      <a:pt x="7" y="69"/>
                      <a:pt x="4" y="87"/>
                      <a:pt x="6" y="107"/>
                    </a:cubicBezTo>
                    <a:cubicBezTo>
                      <a:pt x="8" y="106"/>
                      <a:pt x="14" y="101"/>
                      <a:pt x="17" y="103"/>
                    </a:cubicBezTo>
                    <a:cubicBezTo>
                      <a:pt x="20" y="105"/>
                      <a:pt x="17" y="112"/>
                      <a:pt x="20" y="115"/>
                    </a:cubicBezTo>
                    <a:cubicBezTo>
                      <a:pt x="22" y="118"/>
                      <a:pt x="29" y="122"/>
                      <a:pt x="29" y="122"/>
                    </a:cubicBezTo>
                    <a:cubicBezTo>
                      <a:pt x="29" y="133"/>
                      <a:pt x="27" y="158"/>
                      <a:pt x="38" y="140"/>
                    </a:cubicBezTo>
                    <a:cubicBezTo>
                      <a:pt x="39" y="133"/>
                      <a:pt x="41" y="131"/>
                      <a:pt x="48" y="128"/>
                    </a:cubicBezTo>
                    <a:cubicBezTo>
                      <a:pt x="55" y="130"/>
                      <a:pt x="59" y="133"/>
                      <a:pt x="65" y="134"/>
                    </a:cubicBezTo>
                    <a:cubicBezTo>
                      <a:pt x="81" y="131"/>
                      <a:pt x="76" y="112"/>
                      <a:pt x="63" y="109"/>
                    </a:cubicBezTo>
                    <a:cubicBezTo>
                      <a:pt x="58" y="107"/>
                      <a:pt x="53" y="106"/>
                      <a:pt x="48" y="104"/>
                    </a:cubicBezTo>
                    <a:cubicBezTo>
                      <a:pt x="45" y="100"/>
                      <a:pt x="42" y="95"/>
                      <a:pt x="39" y="91"/>
                    </a:cubicBezTo>
                    <a:cubicBezTo>
                      <a:pt x="38" y="85"/>
                      <a:pt x="36" y="79"/>
                      <a:pt x="33" y="73"/>
                    </a:cubicBezTo>
                    <a:cubicBezTo>
                      <a:pt x="31" y="64"/>
                      <a:pt x="33" y="58"/>
                      <a:pt x="41" y="53"/>
                    </a:cubicBezTo>
                    <a:cubicBezTo>
                      <a:pt x="48" y="44"/>
                      <a:pt x="47" y="38"/>
                      <a:pt x="35" y="35"/>
                    </a:cubicBezTo>
                    <a:cubicBezTo>
                      <a:pt x="36" y="28"/>
                      <a:pt x="39" y="26"/>
                      <a:pt x="42" y="20"/>
                    </a:cubicBezTo>
                    <a:cubicBezTo>
                      <a:pt x="41" y="13"/>
                      <a:pt x="35" y="8"/>
                      <a:pt x="29" y="4"/>
                    </a:cubicBezTo>
                    <a:cubicBezTo>
                      <a:pt x="25" y="9"/>
                      <a:pt x="23" y="13"/>
                      <a:pt x="18" y="7"/>
                    </a:cubicBezTo>
                    <a:cubicBezTo>
                      <a:pt x="17" y="0"/>
                      <a:pt x="19" y="2"/>
                      <a:pt x="12" y="2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25"/>
              <p:cNvSpPr>
                <a:spLocks/>
              </p:cNvSpPr>
              <p:nvPr/>
            </p:nvSpPr>
            <p:spPr bwMode="gray">
              <a:xfrm>
                <a:off x="4087" y="2818"/>
                <a:ext cx="65" cy="79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44" y="18"/>
                  </a:cxn>
                  <a:cxn ang="0">
                    <a:pos x="32" y="30"/>
                  </a:cxn>
                  <a:cxn ang="0">
                    <a:pos x="16" y="35"/>
                  </a:cxn>
                  <a:cxn ang="0">
                    <a:pos x="8" y="48"/>
                  </a:cxn>
                  <a:cxn ang="0">
                    <a:pos x="4" y="74"/>
                  </a:cxn>
                  <a:cxn ang="0">
                    <a:pos x="13" y="71"/>
                  </a:cxn>
                  <a:cxn ang="0">
                    <a:pos x="25" y="62"/>
                  </a:cxn>
                  <a:cxn ang="0">
                    <a:pos x="34" y="69"/>
                  </a:cxn>
                  <a:cxn ang="0">
                    <a:pos x="58" y="99"/>
                  </a:cxn>
                  <a:cxn ang="0">
                    <a:pos x="71" y="72"/>
                  </a:cxn>
                  <a:cxn ang="0">
                    <a:pos x="85" y="68"/>
                  </a:cxn>
                  <a:cxn ang="0">
                    <a:pos x="74" y="39"/>
                  </a:cxn>
                  <a:cxn ang="0">
                    <a:pos x="52" y="0"/>
                  </a:cxn>
                </a:cxnLst>
                <a:rect l="0" t="0" r="r" b="b"/>
                <a:pathLst>
                  <a:path w="85" h="105">
                    <a:moveTo>
                      <a:pt x="52" y="0"/>
                    </a:moveTo>
                    <a:cubicBezTo>
                      <a:pt x="50" y="6"/>
                      <a:pt x="47" y="12"/>
                      <a:pt x="44" y="18"/>
                    </a:cubicBezTo>
                    <a:cubicBezTo>
                      <a:pt x="43" y="28"/>
                      <a:pt x="42" y="28"/>
                      <a:pt x="32" y="30"/>
                    </a:cubicBezTo>
                    <a:cubicBezTo>
                      <a:pt x="27" y="33"/>
                      <a:pt x="21" y="33"/>
                      <a:pt x="16" y="35"/>
                    </a:cubicBezTo>
                    <a:cubicBezTo>
                      <a:pt x="13" y="39"/>
                      <a:pt x="11" y="44"/>
                      <a:pt x="8" y="48"/>
                    </a:cubicBezTo>
                    <a:cubicBezTo>
                      <a:pt x="4" y="66"/>
                      <a:pt x="0" y="42"/>
                      <a:pt x="4" y="74"/>
                    </a:cubicBezTo>
                    <a:cubicBezTo>
                      <a:pt x="7" y="73"/>
                      <a:pt x="10" y="73"/>
                      <a:pt x="13" y="71"/>
                    </a:cubicBezTo>
                    <a:cubicBezTo>
                      <a:pt x="19" y="67"/>
                      <a:pt x="17" y="64"/>
                      <a:pt x="25" y="62"/>
                    </a:cubicBezTo>
                    <a:cubicBezTo>
                      <a:pt x="32" y="59"/>
                      <a:pt x="31" y="64"/>
                      <a:pt x="34" y="69"/>
                    </a:cubicBezTo>
                    <a:cubicBezTo>
                      <a:pt x="37" y="82"/>
                      <a:pt x="44" y="96"/>
                      <a:pt x="58" y="99"/>
                    </a:cubicBezTo>
                    <a:cubicBezTo>
                      <a:pt x="70" y="105"/>
                      <a:pt x="60" y="78"/>
                      <a:pt x="71" y="72"/>
                    </a:cubicBezTo>
                    <a:cubicBezTo>
                      <a:pt x="78" y="74"/>
                      <a:pt x="80" y="74"/>
                      <a:pt x="85" y="68"/>
                    </a:cubicBezTo>
                    <a:cubicBezTo>
                      <a:pt x="82" y="56"/>
                      <a:pt x="80" y="49"/>
                      <a:pt x="74" y="39"/>
                    </a:cubicBezTo>
                    <a:cubicBezTo>
                      <a:pt x="73" y="6"/>
                      <a:pt x="80" y="6"/>
                      <a:pt x="52" y="0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26"/>
              <p:cNvSpPr>
                <a:spLocks/>
              </p:cNvSpPr>
              <p:nvPr/>
            </p:nvSpPr>
            <p:spPr bwMode="gray">
              <a:xfrm>
                <a:off x="4165" y="2958"/>
                <a:ext cx="29" cy="49"/>
              </a:xfrm>
              <a:custGeom>
                <a:avLst/>
                <a:gdLst/>
                <a:ahLst/>
                <a:cxnLst>
                  <a:cxn ang="0">
                    <a:pos x="6" y="27"/>
                  </a:cxn>
                  <a:cxn ang="0">
                    <a:pos x="26" y="66"/>
                  </a:cxn>
                  <a:cxn ang="0">
                    <a:pos x="30" y="52"/>
                  </a:cxn>
                  <a:cxn ang="0">
                    <a:pos x="38" y="40"/>
                  </a:cxn>
                  <a:cxn ang="0">
                    <a:pos x="30" y="25"/>
                  </a:cxn>
                  <a:cxn ang="0">
                    <a:pos x="20" y="13"/>
                  </a:cxn>
                  <a:cxn ang="0">
                    <a:pos x="11" y="1"/>
                  </a:cxn>
                  <a:cxn ang="0">
                    <a:pos x="2" y="12"/>
                  </a:cxn>
                  <a:cxn ang="0">
                    <a:pos x="6" y="27"/>
                  </a:cxn>
                </a:cxnLst>
                <a:rect l="0" t="0" r="r" b="b"/>
                <a:pathLst>
                  <a:path w="38" h="66">
                    <a:moveTo>
                      <a:pt x="6" y="27"/>
                    </a:moveTo>
                    <a:cubicBezTo>
                      <a:pt x="8" y="52"/>
                      <a:pt x="5" y="58"/>
                      <a:pt x="26" y="66"/>
                    </a:cubicBezTo>
                    <a:cubicBezTo>
                      <a:pt x="36" y="63"/>
                      <a:pt x="33" y="61"/>
                      <a:pt x="30" y="52"/>
                    </a:cubicBezTo>
                    <a:cubicBezTo>
                      <a:pt x="28" y="41"/>
                      <a:pt x="34" y="49"/>
                      <a:pt x="38" y="40"/>
                    </a:cubicBezTo>
                    <a:cubicBezTo>
                      <a:pt x="34" y="35"/>
                      <a:pt x="33" y="30"/>
                      <a:pt x="30" y="25"/>
                    </a:cubicBezTo>
                    <a:cubicBezTo>
                      <a:pt x="29" y="14"/>
                      <a:pt x="30" y="0"/>
                      <a:pt x="20" y="13"/>
                    </a:cubicBezTo>
                    <a:cubicBezTo>
                      <a:pt x="14" y="9"/>
                      <a:pt x="12" y="8"/>
                      <a:pt x="11" y="1"/>
                    </a:cubicBezTo>
                    <a:cubicBezTo>
                      <a:pt x="5" y="4"/>
                      <a:pt x="3" y="5"/>
                      <a:pt x="2" y="12"/>
                    </a:cubicBezTo>
                    <a:cubicBezTo>
                      <a:pt x="3" y="25"/>
                      <a:pt x="0" y="21"/>
                      <a:pt x="6" y="27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Freeform 27"/>
              <p:cNvSpPr>
                <a:spLocks/>
              </p:cNvSpPr>
              <p:nvPr/>
            </p:nvSpPr>
            <p:spPr bwMode="gray">
              <a:xfrm>
                <a:off x="4148" y="3040"/>
                <a:ext cx="19" cy="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23"/>
                  </a:cxn>
                  <a:cxn ang="0">
                    <a:pos x="24" y="11"/>
                  </a:cxn>
                  <a:cxn ang="0">
                    <a:pos x="0" y="0"/>
                  </a:cxn>
                </a:cxnLst>
                <a:rect l="0" t="0" r="r" b="b"/>
                <a:pathLst>
                  <a:path w="24" h="23">
                    <a:moveTo>
                      <a:pt x="0" y="0"/>
                    </a:moveTo>
                    <a:cubicBezTo>
                      <a:pt x="1" y="8"/>
                      <a:pt x="3" y="16"/>
                      <a:pt x="6" y="23"/>
                    </a:cubicBezTo>
                    <a:cubicBezTo>
                      <a:pt x="19" y="20"/>
                      <a:pt x="19" y="22"/>
                      <a:pt x="24" y="11"/>
                    </a:cubicBezTo>
                    <a:cubicBezTo>
                      <a:pt x="20" y="0"/>
                      <a:pt x="4" y="8"/>
                      <a:pt x="0" y="0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Freeform 28"/>
              <p:cNvSpPr>
                <a:spLocks/>
              </p:cNvSpPr>
              <p:nvPr/>
            </p:nvSpPr>
            <p:spPr bwMode="gray">
              <a:xfrm>
                <a:off x="4176" y="3030"/>
                <a:ext cx="46" cy="37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0" y="18"/>
                  </a:cxn>
                  <a:cxn ang="0">
                    <a:pos x="28" y="33"/>
                  </a:cxn>
                  <a:cxn ang="0">
                    <a:pos x="42" y="46"/>
                  </a:cxn>
                  <a:cxn ang="0">
                    <a:pos x="60" y="42"/>
                  </a:cxn>
                  <a:cxn ang="0">
                    <a:pos x="49" y="24"/>
                  </a:cxn>
                  <a:cxn ang="0">
                    <a:pos x="28" y="3"/>
                  </a:cxn>
                  <a:cxn ang="0">
                    <a:pos x="19" y="16"/>
                  </a:cxn>
                  <a:cxn ang="0">
                    <a:pos x="9" y="0"/>
                  </a:cxn>
                </a:cxnLst>
                <a:rect l="0" t="0" r="r" b="b"/>
                <a:pathLst>
                  <a:path w="60" h="49">
                    <a:moveTo>
                      <a:pt x="9" y="0"/>
                    </a:moveTo>
                    <a:cubicBezTo>
                      <a:pt x="8" y="7"/>
                      <a:pt x="0" y="18"/>
                      <a:pt x="0" y="18"/>
                    </a:cubicBezTo>
                    <a:cubicBezTo>
                      <a:pt x="2" y="36"/>
                      <a:pt x="9" y="31"/>
                      <a:pt x="28" y="33"/>
                    </a:cubicBezTo>
                    <a:cubicBezTo>
                      <a:pt x="33" y="40"/>
                      <a:pt x="33" y="44"/>
                      <a:pt x="42" y="46"/>
                    </a:cubicBezTo>
                    <a:cubicBezTo>
                      <a:pt x="49" y="49"/>
                      <a:pt x="56" y="49"/>
                      <a:pt x="60" y="42"/>
                    </a:cubicBezTo>
                    <a:cubicBezTo>
                      <a:pt x="58" y="32"/>
                      <a:pt x="59" y="26"/>
                      <a:pt x="49" y="24"/>
                    </a:cubicBezTo>
                    <a:cubicBezTo>
                      <a:pt x="47" y="12"/>
                      <a:pt x="41" y="5"/>
                      <a:pt x="28" y="3"/>
                    </a:cubicBezTo>
                    <a:cubicBezTo>
                      <a:pt x="23" y="10"/>
                      <a:pt x="30" y="23"/>
                      <a:pt x="19" y="16"/>
                    </a:cubicBezTo>
                    <a:cubicBezTo>
                      <a:pt x="17" y="6"/>
                      <a:pt x="20" y="0"/>
                      <a:pt x="9" y="0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0" name="Freeform 29"/>
              <p:cNvSpPr>
                <a:spLocks/>
              </p:cNvSpPr>
              <p:nvPr/>
            </p:nvSpPr>
            <p:spPr bwMode="gray">
              <a:xfrm>
                <a:off x="4247" y="3100"/>
                <a:ext cx="24" cy="33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10" y="11"/>
                  </a:cxn>
                  <a:cxn ang="0">
                    <a:pos x="12" y="32"/>
                  </a:cxn>
                  <a:cxn ang="0">
                    <a:pos x="24" y="36"/>
                  </a:cxn>
                  <a:cxn ang="0">
                    <a:pos x="28" y="0"/>
                  </a:cxn>
                </a:cxnLst>
                <a:rect l="0" t="0" r="r" b="b"/>
                <a:pathLst>
                  <a:path w="32" h="44">
                    <a:moveTo>
                      <a:pt x="28" y="0"/>
                    </a:moveTo>
                    <a:cubicBezTo>
                      <a:pt x="32" y="10"/>
                      <a:pt x="18" y="9"/>
                      <a:pt x="10" y="11"/>
                    </a:cubicBezTo>
                    <a:cubicBezTo>
                      <a:pt x="0" y="18"/>
                      <a:pt x="7" y="24"/>
                      <a:pt x="12" y="32"/>
                    </a:cubicBezTo>
                    <a:cubicBezTo>
                      <a:pt x="14" y="44"/>
                      <a:pt x="15" y="41"/>
                      <a:pt x="24" y="36"/>
                    </a:cubicBezTo>
                    <a:cubicBezTo>
                      <a:pt x="32" y="25"/>
                      <a:pt x="29" y="14"/>
                      <a:pt x="28" y="0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" name="Freeform 30"/>
              <p:cNvSpPr>
                <a:spLocks/>
              </p:cNvSpPr>
              <p:nvPr/>
            </p:nvSpPr>
            <p:spPr bwMode="gray">
              <a:xfrm>
                <a:off x="4520" y="3058"/>
                <a:ext cx="47" cy="47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0" y="14"/>
                  </a:cxn>
                  <a:cxn ang="0">
                    <a:pos x="24" y="35"/>
                  </a:cxn>
                  <a:cxn ang="0">
                    <a:pos x="36" y="54"/>
                  </a:cxn>
                  <a:cxn ang="0">
                    <a:pos x="46" y="63"/>
                  </a:cxn>
                  <a:cxn ang="0">
                    <a:pos x="61" y="56"/>
                  </a:cxn>
                  <a:cxn ang="0">
                    <a:pos x="33" y="17"/>
                  </a:cxn>
                  <a:cxn ang="0">
                    <a:pos x="7" y="0"/>
                  </a:cxn>
                </a:cxnLst>
                <a:rect l="0" t="0" r="r" b="b"/>
                <a:pathLst>
                  <a:path w="61" h="63">
                    <a:moveTo>
                      <a:pt x="7" y="0"/>
                    </a:moveTo>
                    <a:cubicBezTo>
                      <a:pt x="6" y="6"/>
                      <a:pt x="3" y="9"/>
                      <a:pt x="0" y="14"/>
                    </a:cubicBezTo>
                    <a:cubicBezTo>
                      <a:pt x="7" y="23"/>
                      <a:pt x="13" y="31"/>
                      <a:pt x="24" y="35"/>
                    </a:cubicBezTo>
                    <a:cubicBezTo>
                      <a:pt x="27" y="42"/>
                      <a:pt x="31" y="48"/>
                      <a:pt x="36" y="54"/>
                    </a:cubicBezTo>
                    <a:cubicBezTo>
                      <a:pt x="37" y="61"/>
                      <a:pt x="40" y="59"/>
                      <a:pt x="46" y="63"/>
                    </a:cubicBezTo>
                    <a:cubicBezTo>
                      <a:pt x="54" y="62"/>
                      <a:pt x="56" y="62"/>
                      <a:pt x="61" y="56"/>
                    </a:cubicBezTo>
                    <a:cubicBezTo>
                      <a:pt x="59" y="46"/>
                      <a:pt x="42" y="23"/>
                      <a:pt x="33" y="17"/>
                    </a:cubicBezTo>
                    <a:cubicBezTo>
                      <a:pt x="23" y="10"/>
                      <a:pt x="14" y="9"/>
                      <a:pt x="7" y="0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" name="Freeform 31"/>
              <p:cNvSpPr>
                <a:spLocks/>
              </p:cNvSpPr>
              <p:nvPr/>
            </p:nvSpPr>
            <p:spPr bwMode="gray">
              <a:xfrm>
                <a:off x="4113" y="3117"/>
                <a:ext cx="47" cy="50"/>
              </a:xfrm>
              <a:custGeom>
                <a:avLst/>
                <a:gdLst/>
                <a:ahLst/>
                <a:cxnLst>
                  <a:cxn ang="0">
                    <a:pos x="28" y="7"/>
                  </a:cxn>
                  <a:cxn ang="0">
                    <a:pos x="30" y="34"/>
                  </a:cxn>
                  <a:cxn ang="0">
                    <a:pos x="16" y="43"/>
                  </a:cxn>
                  <a:cxn ang="0">
                    <a:pos x="22" y="67"/>
                  </a:cxn>
                  <a:cxn ang="0">
                    <a:pos x="48" y="58"/>
                  </a:cxn>
                  <a:cxn ang="0">
                    <a:pos x="60" y="47"/>
                  </a:cxn>
                  <a:cxn ang="0">
                    <a:pos x="51" y="28"/>
                  </a:cxn>
                  <a:cxn ang="0">
                    <a:pos x="57" y="14"/>
                  </a:cxn>
                  <a:cxn ang="0">
                    <a:pos x="55" y="2"/>
                  </a:cxn>
                  <a:cxn ang="0">
                    <a:pos x="46" y="4"/>
                  </a:cxn>
                  <a:cxn ang="0">
                    <a:pos x="51" y="5"/>
                  </a:cxn>
                  <a:cxn ang="0">
                    <a:pos x="49" y="16"/>
                  </a:cxn>
                  <a:cxn ang="0">
                    <a:pos x="43" y="23"/>
                  </a:cxn>
                  <a:cxn ang="0">
                    <a:pos x="28" y="7"/>
                  </a:cxn>
                </a:cxnLst>
                <a:rect l="0" t="0" r="r" b="b"/>
                <a:pathLst>
                  <a:path w="61" h="67">
                    <a:moveTo>
                      <a:pt x="28" y="7"/>
                    </a:moveTo>
                    <a:cubicBezTo>
                      <a:pt x="17" y="15"/>
                      <a:pt x="24" y="25"/>
                      <a:pt x="30" y="34"/>
                    </a:cubicBezTo>
                    <a:cubicBezTo>
                      <a:pt x="27" y="44"/>
                      <a:pt x="26" y="44"/>
                      <a:pt x="16" y="43"/>
                    </a:cubicBezTo>
                    <a:cubicBezTo>
                      <a:pt x="0" y="46"/>
                      <a:pt x="13" y="63"/>
                      <a:pt x="22" y="67"/>
                    </a:cubicBezTo>
                    <a:cubicBezTo>
                      <a:pt x="31" y="65"/>
                      <a:pt x="39" y="60"/>
                      <a:pt x="48" y="58"/>
                    </a:cubicBezTo>
                    <a:cubicBezTo>
                      <a:pt x="51" y="52"/>
                      <a:pt x="54" y="50"/>
                      <a:pt x="60" y="47"/>
                    </a:cubicBezTo>
                    <a:cubicBezTo>
                      <a:pt x="61" y="40"/>
                      <a:pt x="51" y="28"/>
                      <a:pt x="51" y="28"/>
                    </a:cubicBezTo>
                    <a:cubicBezTo>
                      <a:pt x="52" y="22"/>
                      <a:pt x="55" y="19"/>
                      <a:pt x="57" y="14"/>
                    </a:cubicBezTo>
                    <a:cubicBezTo>
                      <a:pt x="56" y="10"/>
                      <a:pt x="58" y="5"/>
                      <a:pt x="55" y="2"/>
                    </a:cubicBezTo>
                    <a:cubicBezTo>
                      <a:pt x="53" y="0"/>
                      <a:pt x="48" y="2"/>
                      <a:pt x="46" y="4"/>
                    </a:cubicBezTo>
                    <a:cubicBezTo>
                      <a:pt x="45" y="5"/>
                      <a:pt x="49" y="5"/>
                      <a:pt x="51" y="5"/>
                    </a:cubicBezTo>
                    <a:cubicBezTo>
                      <a:pt x="57" y="10"/>
                      <a:pt x="52" y="9"/>
                      <a:pt x="49" y="16"/>
                    </a:cubicBezTo>
                    <a:cubicBezTo>
                      <a:pt x="58" y="23"/>
                      <a:pt x="50" y="22"/>
                      <a:pt x="43" y="23"/>
                    </a:cubicBezTo>
                    <a:cubicBezTo>
                      <a:pt x="34" y="22"/>
                      <a:pt x="31" y="16"/>
                      <a:pt x="28" y="7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" name="Freeform 32"/>
              <p:cNvSpPr>
                <a:spLocks/>
              </p:cNvSpPr>
              <p:nvPr/>
            </p:nvSpPr>
            <p:spPr bwMode="gray">
              <a:xfrm>
                <a:off x="4063" y="3136"/>
                <a:ext cx="33" cy="27"/>
              </a:xfrm>
              <a:custGeom>
                <a:avLst/>
                <a:gdLst/>
                <a:ahLst/>
                <a:cxnLst>
                  <a:cxn ang="0">
                    <a:pos x="21" y="3"/>
                  </a:cxn>
                  <a:cxn ang="0">
                    <a:pos x="6" y="6"/>
                  </a:cxn>
                  <a:cxn ang="0">
                    <a:pos x="33" y="36"/>
                  </a:cxn>
                  <a:cxn ang="0">
                    <a:pos x="42" y="30"/>
                  </a:cxn>
                  <a:cxn ang="0">
                    <a:pos x="21" y="3"/>
                  </a:cxn>
                </a:cxnLst>
                <a:rect l="0" t="0" r="r" b="b"/>
                <a:pathLst>
                  <a:path w="43" h="36">
                    <a:moveTo>
                      <a:pt x="21" y="3"/>
                    </a:moveTo>
                    <a:cubicBezTo>
                      <a:pt x="14" y="0"/>
                      <a:pt x="12" y="2"/>
                      <a:pt x="6" y="6"/>
                    </a:cubicBezTo>
                    <a:cubicBezTo>
                      <a:pt x="0" y="17"/>
                      <a:pt x="23" y="32"/>
                      <a:pt x="33" y="36"/>
                    </a:cubicBezTo>
                    <a:cubicBezTo>
                      <a:pt x="36" y="35"/>
                      <a:pt x="42" y="34"/>
                      <a:pt x="42" y="30"/>
                    </a:cubicBezTo>
                    <a:cubicBezTo>
                      <a:pt x="43" y="24"/>
                      <a:pt x="27" y="3"/>
                      <a:pt x="21" y="3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" name="Freeform 33"/>
              <p:cNvSpPr>
                <a:spLocks/>
              </p:cNvSpPr>
              <p:nvPr/>
            </p:nvSpPr>
            <p:spPr bwMode="gray">
              <a:xfrm>
                <a:off x="4042" y="3107"/>
                <a:ext cx="24" cy="31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0" y="26"/>
                  </a:cxn>
                  <a:cxn ang="0">
                    <a:pos x="16" y="24"/>
                  </a:cxn>
                  <a:cxn ang="0">
                    <a:pos x="19" y="29"/>
                  </a:cxn>
                  <a:cxn ang="0">
                    <a:pos x="16" y="35"/>
                  </a:cxn>
                  <a:cxn ang="0">
                    <a:pos x="30" y="21"/>
                  </a:cxn>
                  <a:cxn ang="0">
                    <a:pos x="24" y="9"/>
                  </a:cxn>
                  <a:cxn ang="0">
                    <a:pos x="21" y="0"/>
                  </a:cxn>
                </a:cxnLst>
                <a:rect l="0" t="0" r="r" b="b"/>
                <a:pathLst>
                  <a:path w="32" h="41">
                    <a:moveTo>
                      <a:pt x="21" y="0"/>
                    </a:moveTo>
                    <a:cubicBezTo>
                      <a:pt x="15" y="10"/>
                      <a:pt x="6" y="16"/>
                      <a:pt x="0" y="26"/>
                    </a:cubicBezTo>
                    <a:cubicBezTo>
                      <a:pt x="7" y="27"/>
                      <a:pt x="10" y="27"/>
                      <a:pt x="16" y="24"/>
                    </a:cubicBezTo>
                    <a:cubicBezTo>
                      <a:pt x="17" y="26"/>
                      <a:pt x="19" y="27"/>
                      <a:pt x="19" y="29"/>
                    </a:cubicBezTo>
                    <a:cubicBezTo>
                      <a:pt x="19" y="31"/>
                      <a:pt x="15" y="33"/>
                      <a:pt x="16" y="35"/>
                    </a:cubicBezTo>
                    <a:cubicBezTo>
                      <a:pt x="19" y="41"/>
                      <a:pt x="29" y="23"/>
                      <a:pt x="30" y="21"/>
                    </a:cubicBezTo>
                    <a:cubicBezTo>
                      <a:pt x="32" y="9"/>
                      <a:pt x="26" y="19"/>
                      <a:pt x="24" y="9"/>
                    </a:cubicBezTo>
                    <a:cubicBezTo>
                      <a:pt x="25" y="1"/>
                      <a:pt x="27" y="4"/>
                      <a:pt x="21" y="0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5" name="Freeform 34"/>
              <p:cNvSpPr>
                <a:spLocks/>
              </p:cNvSpPr>
              <p:nvPr/>
            </p:nvSpPr>
            <p:spPr bwMode="gray">
              <a:xfrm>
                <a:off x="4076" y="3118"/>
                <a:ext cx="35" cy="24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0" y="7"/>
                  </a:cxn>
                  <a:cxn ang="0">
                    <a:pos x="27" y="31"/>
                  </a:cxn>
                  <a:cxn ang="0">
                    <a:pos x="45" y="24"/>
                  </a:cxn>
                  <a:cxn ang="0">
                    <a:pos x="22" y="10"/>
                  </a:cxn>
                  <a:cxn ang="0">
                    <a:pos x="21" y="0"/>
                  </a:cxn>
                </a:cxnLst>
                <a:rect l="0" t="0" r="r" b="b"/>
                <a:pathLst>
                  <a:path w="45" h="32">
                    <a:moveTo>
                      <a:pt x="21" y="0"/>
                    </a:moveTo>
                    <a:cubicBezTo>
                      <a:pt x="10" y="1"/>
                      <a:pt x="8" y="1"/>
                      <a:pt x="0" y="7"/>
                    </a:cubicBezTo>
                    <a:cubicBezTo>
                      <a:pt x="3" y="20"/>
                      <a:pt x="15" y="29"/>
                      <a:pt x="27" y="31"/>
                    </a:cubicBezTo>
                    <a:cubicBezTo>
                      <a:pt x="36" y="30"/>
                      <a:pt x="41" y="32"/>
                      <a:pt x="45" y="24"/>
                    </a:cubicBezTo>
                    <a:cubicBezTo>
                      <a:pt x="32" y="16"/>
                      <a:pt x="30" y="23"/>
                      <a:pt x="22" y="10"/>
                    </a:cubicBezTo>
                    <a:cubicBezTo>
                      <a:pt x="21" y="2"/>
                      <a:pt x="21" y="5"/>
                      <a:pt x="21" y="0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6" name="Freeform 35"/>
              <p:cNvSpPr>
                <a:spLocks/>
              </p:cNvSpPr>
              <p:nvPr/>
            </p:nvSpPr>
            <p:spPr bwMode="gray">
              <a:xfrm>
                <a:off x="4026" y="2787"/>
                <a:ext cx="28" cy="55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21" y="15"/>
                  </a:cxn>
                  <a:cxn ang="0">
                    <a:pos x="9" y="36"/>
                  </a:cxn>
                  <a:cxn ang="0">
                    <a:pos x="0" y="59"/>
                  </a:cxn>
                  <a:cxn ang="0">
                    <a:pos x="8" y="74"/>
                  </a:cxn>
                  <a:cxn ang="0">
                    <a:pos x="20" y="59"/>
                  </a:cxn>
                  <a:cxn ang="0">
                    <a:pos x="35" y="32"/>
                  </a:cxn>
                  <a:cxn ang="0">
                    <a:pos x="30" y="0"/>
                  </a:cxn>
                </a:cxnLst>
                <a:rect l="0" t="0" r="r" b="b"/>
                <a:pathLst>
                  <a:path w="35" h="74">
                    <a:moveTo>
                      <a:pt x="30" y="0"/>
                    </a:moveTo>
                    <a:cubicBezTo>
                      <a:pt x="33" y="8"/>
                      <a:pt x="29" y="14"/>
                      <a:pt x="21" y="15"/>
                    </a:cubicBezTo>
                    <a:cubicBezTo>
                      <a:pt x="19" y="27"/>
                      <a:pt x="24" y="33"/>
                      <a:pt x="9" y="36"/>
                    </a:cubicBezTo>
                    <a:cubicBezTo>
                      <a:pt x="13" y="50"/>
                      <a:pt x="12" y="52"/>
                      <a:pt x="0" y="59"/>
                    </a:cubicBezTo>
                    <a:cubicBezTo>
                      <a:pt x="3" y="64"/>
                      <a:pt x="5" y="69"/>
                      <a:pt x="8" y="74"/>
                    </a:cubicBezTo>
                    <a:cubicBezTo>
                      <a:pt x="15" y="71"/>
                      <a:pt x="16" y="65"/>
                      <a:pt x="20" y="59"/>
                    </a:cubicBezTo>
                    <a:cubicBezTo>
                      <a:pt x="22" y="47"/>
                      <a:pt x="28" y="41"/>
                      <a:pt x="35" y="32"/>
                    </a:cubicBezTo>
                    <a:cubicBezTo>
                      <a:pt x="34" y="26"/>
                      <a:pt x="30" y="8"/>
                      <a:pt x="30" y="0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7" name="Freeform 36"/>
              <p:cNvSpPr>
                <a:spLocks/>
              </p:cNvSpPr>
              <p:nvPr/>
            </p:nvSpPr>
            <p:spPr bwMode="gray">
              <a:xfrm>
                <a:off x="4078" y="2778"/>
                <a:ext cx="20" cy="55"/>
              </a:xfrm>
              <a:custGeom>
                <a:avLst/>
                <a:gdLst/>
                <a:ahLst/>
                <a:cxnLst>
                  <a:cxn ang="0">
                    <a:pos x="13" y="7"/>
                  </a:cxn>
                  <a:cxn ang="0">
                    <a:pos x="4" y="8"/>
                  </a:cxn>
                  <a:cxn ang="0">
                    <a:pos x="0" y="22"/>
                  </a:cxn>
                  <a:cxn ang="0">
                    <a:pos x="15" y="41"/>
                  </a:cxn>
                  <a:cxn ang="0">
                    <a:pos x="25" y="56"/>
                  </a:cxn>
                  <a:cxn ang="0">
                    <a:pos x="16" y="20"/>
                  </a:cxn>
                  <a:cxn ang="0">
                    <a:pos x="13" y="7"/>
                  </a:cxn>
                </a:cxnLst>
                <a:rect l="0" t="0" r="r" b="b"/>
                <a:pathLst>
                  <a:path w="25" h="73">
                    <a:moveTo>
                      <a:pt x="13" y="7"/>
                    </a:moveTo>
                    <a:cubicBezTo>
                      <a:pt x="9" y="0"/>
                      <a:pt x="7" y="2"/>
                      <a:pt x="4" y="8"/>
                    </a:cubicBezTo>
                    <a:cubicBezTo>
                      <a:pt x="3" y="13"/>
                      <a:pt x="1" y="17"/>
                      <a:pt x="0" y="22"/>
                    </a:cubicBezTo>
                    <a:cubicBezTo>
                      <a:pt x="1" y="35"/>
                      <a:pt x="6" y="33"/>
                      <a:pt x="15" y="41"/>
                    </a:cubicBezTo>
                    <a:cubicBezTo>
                      <a:pt x="16" y="52"/>
                      <a:pt x="15" y="73"/>
                      <a:pt x="25" y="56"/>
                    </a:cubicBezTo>
                    <a:cubicBezTo>
                      <a:pt x="24" y="33"/>
                      <a:pt x="23" y="36"/>
                      <a:pt x="16" y="20"/>
                    </a:cubicBezTo>
                    <a:cubicBezTo>
                      <a:pt x="15" y="11"/>
                      <a:pt x="16" y="15"/>
                      <a:pt x="13" y="7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8" name="Freeform 37"/>
              <p:cNvSpPr>
                <a:spLocks/>
              </p:cNvSpPr>
              <p:nvPr/>
            </p:nvSpPr>
            <p:spPr bwMode="gray">
              <a:xfrm>
                <a:off x="4101" y="2761"/>
                <a:ext cx="10" cy="25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1" y="10"/>
                  </a:cxn>
                  <a:cxn ang="0">
                    <a:pos x="11" y="25"/>
                  </a:cxn>
                  <a:cxn ang="0">
                    <a:pos x="11" y="0"/>
                  </a:cxn>
                </a:cxnLst>
                <a:rect l="0" t="0" r="r" b="b"/>
                <a:pathLst>
                  <a:path w="14" h="33">
                    <a:moveTo>
                      <a:pt x="11" y="0"/>
                    </a:moveTo>
                    <a:cubicBezTo>
                      <a:pt x="7" y="3"/>
                      <a:pt x="5" y="7"/>
                      <a:pt x="1" y="10"/>
                    </a:cubicBezTo>
                    <a:cubicBezTo>
                      <a:pt x="2" y="18"/>
                      <a:pt x="0" y="33"/>
                      <a:pt x="11" y="25"/>
                    </a:cubicBezTo>
                    <a:cubicBezTo>
                      <a:pt x="14" y="15"/>
                      <a:pt x="5" y="4"/>
                      <a:pt x="11" y="0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38"/>
              <p:cNvSpPr>
                <a:spLocks/>
              </p:cNvSpPr>
              <p:nvPr/>
            </p:nvSpPr>
            <p:spPr bwMode="gray">
              <a:xfrm>
                <a:off x="4111" y="2773"/>
                <a:ext cx="22" cy="48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1" y="14"/>
                  </a:cxn>
                  <a:cxn ang="0">
                    <a:pos x="20" y="21"/>
                  </a:cxn>
                  <a:cxn ang="0">
                    <a:pos x="8" y="39"/>
                  </a:cxn>
                  <a:cxn ang="0">
                    <a:pos x="0" y="56"/>
                  </a:cxn>
                  <a:cxn ang="0">
                    <a:pos x="11" y="57"/>
                  </a:cxn>
                  <a:cxn ang="0">
                    <a:pos x="26" y="26"/>
                  </a:cxn>
                  <a:cxn ang="0">
                    <a:pos x="5" y="0"/>
                  </a:cxn>
                </a:cxnLst>
                <a:rect l="0" t="0" r="r" b="b"/>
                <a:pathLst>
                  <a:path w="28" h="64">
                    <a:moveTo>
                      <a:pt x="5" y="0"/>
                    </a:moveTo>
                    <a:cubicBezTo>
                      <a:pt x="6" y="5"/>
                      <a:pt x="7" y="10"/>
                      <a:pt x="11" y="14"/>
                    </a:cubicBezTo>
                    <a:cubicBezTo>
                      <a:pt x="14" y="17"/>
                      <a:pt x="20" y="21"/>
                      <a:pt x="20" y="21"/>
                    </a:cubicBezTo>
                    <a:cubicBezTo>
                      <a:pt x="9" y="27"/>
                      <a:pt x="0" y="23"/>
                      <a:pt x="8" y="39"/>
                    </a:cubicBezTo>
                    <a:cubicBezTo>
                      <a:pt x="6" y="47"/>
                      <a:pt x="4" y="50"/>
                      <a:pt x="0" y="56"/>
                    </a:cubicBezTo>
                    <a:cubicBezTo>
                      <a:pt x="4" y="62"/>
                      <a:pt x="7" y="64"/>
                      <a:pt x="11" y="57"/>
                    </a:cubicBezTo>
                    <a:cubicBezTo>
                      <a:pt x="13" y="43"/>
                      <a:pt x="10" y="29"/>
                      <a:pt x="26" y="26"/>
                    </a:cubicBezTo>
                    <a:cubicBezTo>
                      <a:pt x="28" y="15"/>
                      <a:pt x="14" y="4"/>
                      <a:pt x="5" y="0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39"/>
              <p:cNvSpPr>
                <a:spLocks/>
              </p:cNvSpPr>
              <p:nvPr/>
            </p:nvSpPr>
            <p:spPr bwMode="gray">
              <a:xfrm>
                <a:off x="3836" y="2842"/>
                <a:ext cx="12" cy="27"/>
              </a:xfrm>
              <a:custGeom>
                <a:avLst/>
                <a:gdLst/>
                <a:ahLst/>
                <a:cxnLst>
                  <a:cxn ang="0">
                    <a:pos x="14" y="3"/>
                  </a:cxn>
                  <a:cxn ang="0">
                    <a:pos x="0" y="7"/>
                  </a:cxn>
                  <a:cxn ang="0">
                    <a:pos x="8" y="22"/>
                  </a:cxn>
                  <a:cxn ang="0">
                    <a:pos x="14" y="3"/>
                  </a:cxn>
                </a:cxnLst>
                <a:rect l="0" t="0" r="r" b="b"/>
                <a:pathLst>
                  <a:path w="16" h="36">
                    <a:moveTo>
                      <a:pt x="14" y="3"/>
                    </a:moveTo>
                    <a:cubicBezTo>
                      <a:pt x="7" y="0"/>
                      <a:pt x="4" y="1"/>
                      <a:pt x="0" y="7"/>
                    </a:cubicBezTo>
                    <a:cubicBezTo>
                      <a:pt x="3" y="14"/>
                      <a:pt x="2" y="17"/>
                      <a:pt x="8" y="22"/>
                    </a:cubicBezTo>
                    <a:cubicBezTo>
                      <a:pt x="16" y="36"/>
                      <a:pt x="11" y="7"/>
                      <a:pt x="14" y="3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1" name="Freeform 40"/>
              <p:cNvSpPr>
                <a:spLocks/>
              </p:cNvSpPr>
              <p:nvPr/>
            </p:nvSpPr>
            <p:spPr bwMode="gray">
              <a:xfrm>
                <a:off x="3825" y="2819"/>
                <a:ext cx="11" cy="15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1" y="11"/>
                  </a:cxn>
                  <a:cxn ang="0">
                    <a:pos x="9" y="20"/>
                  </a:cxn>
                  <a:cxn ang="0">
                    <a:pos x="10" y="5"/>
                  </a:cxn>
                </a:cxnLst>
                <a:rect l="0" t="0" r="r" b="b"/>
                <a:pathLst>
                  <a:path w="13" h="20">
                    <a:moveTo>
                      <a:pt x="10" y="5"/>
                    </a:moveTo>
                    <a:cubicBezTo>
                      <a:pt x="3" y="0"/>
                      <a:pt x="5" y="6"/>
                      <a:pt x="1" y="11"/>
                    </a:cubicBezTo>
                    <a:cubicBezTo>
                      <a:pt x="0" y="18"/>
                      <a:pt x="2" y="19"/>
                      <a:pt x="9" y="20"/>
                    </a:cubicBezTo>
                    <a:cubicBezTo>
                      <a:pt x="13" y="14"/>
                      <a:pt x="10" y="12"/>
                      <a:pt x="10" y="5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" name="Freeform 41"/>
              <p:cNvSpPr>
                <a:spLocks/>
              </p:cNvSpPr>
              <p:nvPr/>
            </p:nvSpPr>
            <p:spPr bwMode="gray">
              <a:xfrm>
                <a:off x="3821" y="2801"/>
                <a:ext cx="12" cy="14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0" y="10"/>
                  </a:cxn>
                  <a:cxn ang="0">
                    <a:pos x="12" y="19"/>
                  </a:cxn>
                  <a:cxn ang="0">
                    <a:pos x="10" y="5"/>
                  </a:cxn>
                </a:cxnLst>
                <a:rect l="0" t="0" r="r" b="b"/>
                <a:pathLst>
                  <a:path w="16" h="19">
                    <a:moveTo>
                      <a:pt x="10" y="5"/>
                    </a:moveTo>
                    <a:cubicBezTo>
                      <a:pt x="4" y="0"/>
                      <a:pt x="1" y="3"/>
                      <a:pt x="0" y="10"/>
                    </a:cubicBezTo>
                    <a:cubicBezTo>
                      <a:pt x="4" y="15"/>
                      <a:pt x="7" y="16"/>
                      <a:pt x="12" y="19"/>
                    </a:cubicBezTo>
                    <a:cubicBezTo>
                      <a:pt x="16" y="12"/>
                      <a:pt x="14" y="12"/>
                      <a:pt x="10" y="5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" name="Freeform 42"/>
              <p:cNvSpPr>
                <a:spLocks/>
              </p:cNvSpPr>
              <p:nvPr/>
            </p:nvSpPr>
            <p:spPr bwMode="gray">
              <a:xfrm>
                <a:off x="3842" y="2768"/>
                <a:ext cx="11" cy="19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0" y="13"/>
                  </a:cxn>
                  <a:cxn ang="0">
                    <a:pos x="12" y="24"/>
                  </a:cxn>
                  <a:cxn ang="0">
                    <a:pos x="6" y="0"/>
                  </a:cxn>
                </a:cxnLst>
                <a:rect l="0" t="0" r="r" b="b"/>
                <a:pathLst>
                  <a:path w="14" h="25">
                    <a:moveTo>
                      <a:pt x="6" y="0"/>
                    </a:moveTo>
                    <a:cubicBezTo>
                      <a:pt x="4" y="5"/>
                      <a:pt x="3" y="9"/>
                      <a:pt x="0" y="13"/>
                    </a:cubicBezTo>
                    <a:cubicBezTo>
                      <a:pt x="1" y="24"/>
                      <a:pt x="1" y="25"/>
                      <a:pt x="12" y="24"/>
                    </a:cubicBezTo>
                    <a:cubicBezTo>
                      <a:pt x="14" y="12"/>
                      <a:pt x="8" y="10"/>
                      <a:pt x="6" y="0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" name="Freeform 43"/>
              <p:cNvSpPr>
                <a:spLocks/>
              </p:cNvSpPr>
              <p:nvPr/>
            </p:nvSpPr>
            <p:spPr bwMode="gray">
              <a:xfrm>
                <a:off x="3811" y="2786"/>
                <a:ext cx="16" cy="13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9" y="18"/>
                  </a:cxn>
                  <a:cxn ang="0">
                    <a:pos x="14" y="6"/>
                  </a:cxn>
                  <a:cxn ang="0">
                    <a:pos x="13" y="0"/>
                  </a:cxn>
                </a:cxnLst>
                <a:rect l="0" t="0" r="r" b="b"/>
                <a:pathLst>
                  <a:path w="22" h="18">
                    <a:moveTo>
                      <a:pt x="13" y="0"/>
                    </a:moveTo>
                    <a:cubicBezTo>
                      <a:pt x="0" y="8"/>
                      <a:pt x="9" y="12"/>
                      <a:pt x="19" y="18"/>
                    </a:cubicBezTo>
                    <a:cubicBezTo>
                      <a:pt x="20" y="11"/>
                      <a:pt x="22" y="8"/>
                      <a:pt x="14" y="6"/>
                    </a:cubicBezTo>
                    <a:cubicBezTo>
                      <a:pt x="9" y="3"/>
                      <a:pt x="9" y="5"/>
                      <a:pt x="13" y="0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" name="Freeform 44"/>
              <p:cNvSpPr>
                <a:spLocks/>
              </p:cNvSpPr>
              <p:nvPr/>
            </p:nvSpPr>
            <p:spPr bwMode="gray">
              <a:xfrm>
                <a:off x="4668" y="3407"/>
                <a:ext cx="46" cy="59"/>
              </a:xfrm>
              <a:custGeom>
                <a:avLst/>
                <a:gdLst/>
                <a:ahLst/>
                <a:cxnLst>
                  <a:cxn ang="0">
                    <a:pos x="10" y="7"/>
                  </a:cxn>
                  <a:cxn ang="0">
                    <a:pos x="3" y="18"/>
                  </a:cxn>
                  <a:cxn ang="0">
                    <a:pos x="15" y="39"/>
                  </a:cxn>
                  <a:cxn ang="0">
                    <a:pos x="27" y="54"/>
                  </a:cxn>
                  <a:cxn ang="0">
                    <a:pos x="40" y="63"/>
                  </a:cxn>
                  <a:cxn ang="0">
                    <a:pos x="51" y="81"/>
                  </a:cxn>
                  <a:cxn ang="0">
                    <a:pos x="52" y="57"/>
                  </a:cxn>
                  <a:cxn ang="0">
                    <a:pos x="43" y="37"/>
                  </a:cxn>
                  <a:cxn ang="0">
                    <a:pos x="25" y="18"/>
                  </a:cxn>
                  <a:cxn ang="0">
                    <a:pos x="10" y="7"/>
                  </a:cxn>
                </a:cxnLst>
                <a:rect l="0" t="0" r="r" b="b"/>
                <a:pathLst>
                  <a:path w="60" h="81">
                    <a:moveTo>
                      <a:pt x="10" y="7"/>
                    </a:moveTo>
                    <a:cubicBezTo>
                      <a:pt x="0" y="0"/>
                      <a:pt x="0" y="9"/>
                      <a:pt x="3" y="18"/>
                    </a:cubicBezTo>
                    <a:cubicBezTo>
                      <a:pt x="5" y="25"/>
                      <a:pt x="12" y="32"/>
                      <a:pt x="15" y="39"/>
                    </a:cubicBezTo>
                    <a:cubicBezTo>
                      <a:pt x="16" y="51"/>
                      <a:pt x="17" y="51"/>
                      <a:pt x="27" y="54"/>
                    </a:cubicBezTo>
                    <a:cubicBezTo>
                      <a:pt x="31" y="57"/>
                      <a:pt x="36" y="60"/>
                      <a:pt x="40" y="63"/>
                    </a:cubicBezTo>
                    <a:cubicBezTo>
                      <a:pt x="43" y="70"/>
                      <a:pt x="45" y="77"/>
                      <a:pt x="51" y="81"/>
                    </a:cubicBezTo>
                    <a:cubicBezTo>
                      <a:pt x="60" y="75"/>
                      <a:pt x="56" y="66"/>
                      <a:pt x="52" y="57"/>
                    </a:cubicBezTo>
                    <a:cubicBezTo>
                      <a:pt x="51" y="49"/>
                      <a:pt x="50" y="41"/>
                      <a:pt x="43" y="37"/>
                    </a:cubicBezTo>
                    <a:cubicBezTo>
                      <a:pt x="37" y="30"/>
                      <a:pt x="33" y="23"/>
                      <a:pt x="25" y="18"/>
                    </a:cubicBezTo>
                    <a:cubicBezTo>
                      <a:pt x="20" y="12"/>
                      <a:pt x="17" y="9"/>
                      <a:pt x="10" y="7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" name="Freeform 45"/>
              <p:cNvSpPr>
                <a:spLocks/>
              </p:cNvSpPr>
              <p:nvPr/>
            </p:nvSpPr>
            <p:spPr bwMode="gray">
              <a:xfrm>
                <a:off x="4905" y="3358"/>
                <a:ext cx="54" cy="46"/>
              </a:xfrm>
              <a:custGeom>
                <a:avLst/>
                <a:gdLst/>
                <a:ahLst/>
                <a:cxnLst>
                  <a:cxn ang="0">
                    <a:pos x="28" y="23"/>
                  </a:cxn>
                  <a:cxn ang="0">
                    <a:pos x="13" y="32"/>
                  </a:cxn>
                  <a:cxn ang="0">
                    <a:pos x="1" y="44"/>
                  </a:cxn>
                  <a:cxn ang="0">
                    <a:pos x="13" y="59"/>
                  </a:cxn>
                  <a:cxn ang="0">
                    <a:pos x="28" y="44"/>
                  </a:cxn>
                  <a:cxn ang="0">
                    <a:pos x="40" y="23"/>
                  </a:cxn>
                  <a:cxn ang="0">
                    <a:pos x="55" y="0"/>
                  </a:cxn>
                  <a:cxn ang="0">
                    <a:pos x="71" y="11"/>
                  </a:cxn>
                  <a:cxn ang="0">
                    <a:pos x="35" y="23"/>
                  </a:cxn>
                  <a:cxn ang="0">
                    <a:pos x="28" y="23"/>
                  </a:cxn>
                </a:cxnLst>
                <a:rect l="0" t="0" r="r" b="b"/>
                <a:pathLst>
                  <a:path w="71" h="61">
                    <a:moveTo>
                      <a:pt x="28" y="23"/>
                    </a:moveTo>
                    <a:cubicBezTo>
                      <a:pt x="25" y="33"/>
                      <a:pt x="25" y="33"/>
                      <a:pt x="13" y="32"/>
                    </a:cubicBezTo>
                    <a:cubicBezTo>
                      <a:pt x="2" y="33"/>
                      <a:pt x="3" y="34"/>
                      <a:pt x="1" y="44"/>
                    </a:cubicBezTo>
                    <a:cubicBezTo>
                      <a:pt x="2" y="60"/>
                      <a:pt x="0" y="61"/>
                      <a:pt x="13" y="59"/>
                    </a:cubicBezTo>
                    <a:cubicBezTo>
                      <a:pt x="19" y="54"/>
                      <a:pt x="21" y="48"/>
                      <a:pt x="28" y="44"/>
                    </a:cubicBezTo>
                    <a:cubicBezTo>
                      <a:pt x="30" y="33"/>
                      <a:pt x="28" y="25"/>
                      <a:pt x="40" y="23"/>
                    </a:cubicBezTo>
                    <a:cubicBezTo>
                      <a:pt x="42" y="12"/>
                      <a:pt x="44" y="4"/>
                      <a:pt x="55" y="0"/>
                    </a:cubicBezTo>
                    <a:cubicBezTo>
                      <a:pt x="65" y="2"/>
                      <a:pt x="69" y="1"/>
                      <a:pt x="71" y="11"/>
                    </a:cubicBezTo>
                    <a:cubicBezTo>
                      <a:pt x="63" y="22"/>
                      <a:pt x="48" y="21"/>
                      <a:pt x="35" y="23"/>
                    </a:cubicBezTo>
                    <a:cubicBezTo>
                      <a:pt x="30" y="27"/>
                      <a:pt x="32" y="27"/>
                      <a:pt x="28" y="23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7" name="Freeform 46"/>
              <p:cNvSpPr>
                <a:spLocks/>
              </p:cNvSpPr>
              <p:nvPr/>
            </p:nvSpPr>
            <p:spPr bwMode="gray">
              <a:xfrm>
                <a:off x="4741" y="3333"/>
                <a:ext cx="17" cy="23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0" y="14"/>
                  </a:cxn>
                  <a:cxn ang="0">
                    <a:pos x="12" y="30"/>
                  </a:cxn>
                  <a:cxn ang="0">
                    <a:pos x="9" y="0"/>
                  </a:cxn>
                </a:cxnLst>
                <a:rect l="0" t="0" r="r" b="b"/>
                <a:pathLst>
                  <a:path w="23" h="30">
                    <a:moveTo>
                      <a:pt x="9" y="0"/>
                    </a:moveTo>
                    <a:cubicBezTo>
                      <a:pt x="8" y="7"/>
                      <a:pt x="3" y="8"/>
                      <a:pt x="0" y="14"/>
                    </a:cubicBezTo>
                    <a:cubicBezTo>
                      <a:pt x="3" y="21"/>
                      <a:pt x="8" y="24"/>
                      <a:pt x="12" y="30"/>
                    </a:cubicBezTo>
                    <a:cubicBezTo>
                      <a:pt x="23" y="15"/>
                      <a:pt x="4" y="9"/>
                      <a:pt x="9" y="0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8" name="Freeform 47"/>
              <p:cNvSpPr>
                <a:spLocks/>
              </p:cNvSpPr>
              <p:nvPr/>
            </p:nvSpPr>
            <p:spPr bwMode="gray">
              <a:xfrm>
                <a:off x="4732" y="3311"/>
                <a:ext cx="21" cy="17"/>
              </a:xfrm>
              <a:custGeom>
                <a:avLst/>
                <a:gdLst/>
                <a:ahLst/>
                <a:cxnLst>
                  <a:cxn ang="0">
                    <a:pos x="19" y="0"/>
                  </a:cxn>
                  <a:cxn ang="0">
                    <a:pos x="0" y="14"/>
                  </a:cxn>
                  <a:cxn ang="0">
                    <a:pos x="21" y="20"/>
                  </a:cxn>
                  <a:cxn ang="0">
                    <a:pos x="19" y="0"/>
                  </a:cxn>
                </a:cxnLst>
                <a:rect l="0" t="0" r="r" b="b"/>
                <a:pathLst>
                  <a:path w="26" h="23">
                    <a:moveTo>
                      <a:pt x="19" y="0"/>
                    </a:moveTo>
                    <a:cubicBezTo>
                      <a:pt x="17" y="12"/>
                      <a:pt x="10" y="11"/>
                      <a:pt x="0" y="14"/>
                    </a:cubicBezTo>
                    <a:cubicBezTo>
                      <a:pt x="5" y="23"/>
                      <a:pt x="11" y="22"/>
                      <a:pt x="21" y="20"/>
                    </a:cubicBezTo>
                    <a:cubicBezTo>
                      <a:pt x="26" y="12"/>
                      <a:pt x="23" y="7"/>
                      <a:pt x="19" y="0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" name="Freeform 48"/>
              <p:cNvSpPr>
                <a:spLocks/>
              </p:cNvSpPr>
              <p:nvPr/>
            </p:nvSpPr>
            <p:spPr bwMode="gray">
              <a:xfrm>
                <a:off x="4576" y="3118"/>
                <a:ext cx="24" cy="33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10" y="11"/>
                  </a:cxn>
                  <a:cxn ang="0">
                    <a:pos x="12" y="32"/>
                  </a:cxn>
                  <a:cxn ang="0">
                    <a:pos x="24" y="36"/>
                  </a:cxn>
                  <a:cxn ang="0">
                    <a:pos x="28" y="0"/>
                  </a:cxn>
                </a:cxnLst>
                <a:rect l="0" t="0" r="r" b="b"/>
                <a:pathLst>
                  <a:path w="32" h="44">
                    <a:moveTo>
                      <a:pt x="28" y="0"/>
                    </a:moveTo>
                    <a:cubicBezTo>
                      <a:pt x="32" y="10"/>
                      <a:pt x="18" y="9"/>
                      <a:pt x="10" y="11"/>
                    </a:cubicBezTo>
                    <a:cubicBezTo>
                      <a:pt x="0" y="18"/>
                      <a:pt x="7" y="24"/>
                      <a:pt x="12" y="32"/>
                    </a:cubicBezTo>
                    <a:cubicBezTo>
                      <a:pt x="14" y="44"/>
                      <a:pt x="15" y="41"/>
                      <a:pt x="24" y="36"/>
                    </a:cubicBezTo>
                    <a:cubicBezTo>
                      <a:pt x="32" y="25"/>
                      <a:pt x="29" y="14"/>
                      <a:pt x="28" y="0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" name="Freeform 49"/>
              <p:cNvSpPr>
                <a:spLocks/>
              </p:cNvSpPr>
              <p:nvPr/>
            </p:nvSpPr>
            <p:spPr bwMode="gray">
              <a:xfrm>
                <a:off x="4610" y="3161"/>
                <a:ext cx="27" cy="32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10" y="9"/>
                  </a:cxn>
                  <a:cxn ang="0">
                    <a:pos x="14" y="32"/>
                  </a:cxn>
                  <a:cxn ang="0">
                    <a:pos x="26" y="36"/>
                  </a:cxn>
                  <a:cxn ang="0">
                    <a:pos x="30" y="0"/>
                  </a:cxn>
                </a:cxnLst>
                <a:rect l="0" t="0" r="r" b="b"/>
                <a:pathLst>
                  <a:path w="34" h="44">
                    <a:moveTo>
                      <a:pt x="30" y="0"/>
                    </a:moveTo>
                    <a:cubicBezTo>
                      <a:pt x="34" y="10"/>
                      <a:pt x="18" y="7"/>
                      <a:pt x="10" y="9"/>
                    </a:cubicBezTo>
                    <a:cubicBezTo>
                      <a:pt x="0" y="16"/>
                      <a:pt x="9" y="24"/>
                      <a:pt x="14" y="32"/>
                    </a:cubicBezTo>
                    <a:cubicBezTo>
                      <a:pt x="16" y="44"/>
                      <a:pt x="17" y="41"/>
                      <a:pt x="26" y="36"/>
                    </a:cubicBezTo>
                    <a:cubicBezTo>
                      <a:pt x="34" y="25"/>
                      <a:pt x="31" y="14"/>
                      <a:pt x="30" y="0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1" name="Freeform 50"/>
              <p:cNvSpPr>
                <a:spLocks/>
              </p:cNvSpPr>
              <p:nvPr/>
            </p:nvSpPr>
            <p:spPr bwMode="gray">
              <a:xfrm>
                <a:off x="4638" y="3223"/>
                <a:ext cx="29" cy="28"/>
              </a:xfrm>
              <a:custGeom>
                <a:avLst/>
                <a:gdLst/>
                <a:ahLst/>
                <a:cxnLst>
                  <a:cxn ang="0">
                    <a:pos x="34" y="2"/>
                  </a:cxn>
                  <a:cxn ang="0">
                    <a:pos x="10" y="2"/>
                  </a:cxn>
                  <a:cxn ang="0">
                    <a:pos x="14" y="25"/>
                  </a:cxn>
                  <a:cxn ang="0">
                    <a:pos x="26" y="29"/>
                  </a:cxn>
                  <a:cxn ang="0">
                    <a:pos x="34" y="2"/>
                  </a:cxn>
                </a:cxnLst>
                <a:rect l="0" t="0" r="r" b="b"/>
                <a:pathLst>
                  <a:path w="38" h="37">
                    <a:moveTo>
                      <a:pt x="34" y="2"/>
                    </a:moveTo>
                    <a:cubicBezTo>
                      <a:pt x="38" y="12"/>
                      <a:pt x="18" y="0"/>
                      <a:pt x="10" y="2"/>
                    </a:cubicBezTo>
                    <a:cubicBezTo>
                      <a:pt x="0" y="9"/>
                      <a:pt x="9" y="17"/>
                      <a:pt x="14" y="25"/>
                    </a:cubicBezTo>
                    <a:cubicBezTo>
                      <a:pt x="16" y="37"/>
                      <a:pt x="17" y="34"/>
                      <a:pt x="26" y="29"/>
                    </a:cubicBezTo>
                    <a:cubicBezTo>
                      <a:pt x="34" y="18"/>
                      <a:pt x="35" y="16"/>
                      <a:pt x="34" y="2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" name="Freeform 51"/>
              <p:cNvSpPr>
                <a:spLocks/>
              </p:cNvSpPr>
              <p:nvPr/>
            </p:nvSpPr>
            <p:spPr bwMode="gray">
              <a:xfrm>
                <a:off x="4673" y="3213"/>
                <a:ext cx="29" cy="26"/>
              </a:xfrm>
              <a:custGeom>
                <a:avLst/>
                <a:gdLst/>
                <a:ahLst/>
                <a:cxnLst>
                  <a:cxn ang="0">
                    <a:pos x="34" y="2"/>
                  </a:cxn>
                  <a:cxn ang="0">
                    <a:pos x="10" y="2"/>
                  </a:cxn>
                  <a:cxn ang="0">
                    <a:pos x="16" y="22"/>
                  </a:cxn>
                  <a:cxn ang="0">
                    <a:pos x="27" y="22"/>
                  </a:cxn>
                  <a:cxn ang="0">
                    <a:pos x="34" y="2"/>
                  </a:cxn>
                </a:cxnLst>
                <a:rect l="0" t="0" r="r" b="b"/>
                <a:pathLst>
                  <a:path w="38" h="34">
                    <a:moveTo>
                      <a:pt x="34" y="2"/>
                    </a:moveTo>
                    <a:cubicBezTo>
                      <a:pt x="38" y="12"/>
                      <a:pt x="18" y="0"/>
                      <a:pt x="10" y="2"/>
                    </a:cubicBezTo>
                    <a:cubicBezTo>
                      <a:pt x="0" y="9"/>
                      <a:pt x="11" y="14"/>
                      <a:pt x="16" y="22"/>
                    </a:cubicBezTo>
                    <a:cubicBezTo>
                      <a:pt x="18" y="34"/>
                      <a:pt x="18" y="27"/>
                      <a:pt x="27" y="22"/>
                    </a:cubicBezTo>
                    <a:cubicBezTo>
                      <a:pt x="35" y="11"/>
                      <a:pt x="35" y="16"/>
                      <a:pt x="34" y="2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" name="Freeform 52"/>
              <p:cNvSpPr>
                <a:spLocks/>
              </p:cNvSpPr>
              <p:nvPr/>
            </p:nvSpPr>
            <p:spPr bwMode="gray">
              <a:xfrm>
                <a:off x="4663" y="3177"/>
                <a:ext cx="26" cy="20"/>
              </a:xfrm>
              <a:custGeom>
                <a:avLst/>
                <a:gdLst/>
                <a:ahLst/>
                <a:cxnLst>
                  <a:cxn ang="0">
                    <a:pos x="31" y="1"/>
                  </a:cxn>
                  <a:cxn ang="0">
                    <a:pos x="10" y="2"/>
                  </a:cxn>
                  <a:cxn ang="0">
                    <a:pos x="13" y="15"/>
                  </a:cxn>
                  <a:cxn ang="0">
                    <a:pos x="25" y="19"/>
                  </a:cxn>
                  <a:cxn ang="0">
                    <a:pos x="31" y="1"/>
                  </a:cxn>
                </a:cxnLst>
                <a:rect l="0" t="0" r="r" b="b"/>
                <a:pathLst>
                  <a:path w="35" h="27">
                    <a:moveTo>
                      <a:pt x="31" y="1"/>
                    </a:moveTo>
                    <a:cubicBezTo>
                      <a:pt x="35" y="11"/>
                      <a:pt x="18" y="0"/>
                      <a:pt x="10" y="2"/>
                    </a:cubicBezTo>
                    <a:cubicBezTo>
                      <a:pt x="0" y="9"/>
                      <a:pt x="8" y="7"/>
                      <a:pt x="13" y="15"/>
                    </a:cubicBezTo>
                    <a:cubicBezTo>
                      <a:pt x="15" y="27"/>
                      <a:pt x="16" y="24"/>
                      <a:pt x="25" y="19"/>
                    </a:cubicBezTo>
                    <a:cubicBezTo>
                      <a:pt x="33" y="8"/>
                      <a:pt x="32" y="15"/>
                      <a:pt x="31" y="1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" name="Freeform 53"/>
              <p:cNvSpPr>
                <a:spLocks/>
              </p:cNvSpPr>
              <p:nvPr/>
            </p:nvSpPr>
            <p:spPr bwMode="gray">
              <a:xfrm>
                <a:off x="4636" y="3153"/>
                <a:ext cx="27" cy="34"/>
              </a:xfrm>
              <a:custGeom>
                <a:avLst/>
                <a:gdLst/>
                <a:ahLst/>
                <a:cxnLst>
                  <a:cxn ang="0">
                    <a:pos x="28" y="16"/>
                  </a:cxn>
                  <a:cxn ang="0">
                    <a:pos x="19" y="2"/>
                  </a:cxn>
                  <a:cxn ang="0">
                    <a:pos x="10" y="25"/>
                  </a:cxn>
                  <a:cxn ang="0">
                    <a:pos x="19" y="35"/>
                  </a:cxn>
                  <a:cxn ang="0">
                    <a:pos x="27" y="29"/>
                  </a:cxn>
                  <a:cxn ang="0">
                    <a:pos x="28" y="16"/>
                  </a:cxn>
                </a:cxnLst>
                <a:rect l="0" t="0" r="r" b="b"/>
                <a:pathLst>
                  <a:path w="35" h="47">
                    <a:moveTo>
                      <a:pt x="28" y="16"/>
                    </a:moveTo>
                    <a:cubicBezTo>
                      <a:pt x="27" y="13"/>
                      <a:pt x="22" y="0"/>
                      <a:pt x="19" y="2"/>
                    </a:cubicBezTo>
                    <a:cubicBezTo>
                      <a:pt x="16" y="4"/>
                      <a:pt x="10" y="20"/>
                      <a:pt x="10" y="25"/>
                    </a:cubicBezTo>
                    <a:cubicBezTo>
                      <a:pt x="0" y="32"/>
                      <a:pt x="14" y="27"/>
                      <a:pt x="19" y="35"/>
                    </a:cubicBezTo>
                    <a:cubicBezTo>
                      <a:pt x="21" y="47"/>
                      <a:pt x="18" y="34"/>
                      <a:pt x="27" y="29"/>
                    </a:cubicBezTo>
                    <a:cubicBezTo>
                      <a:pt x="35" y="18"/>
                      <a:pt x="29" y="30"/>
                      <a:pt x="28" y="16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5" name="Freeform 54"/>
              <p:cNvSpPr>
                <a:spLocks/>
              </p:cNvSpPr>
              <p:nvPr/>
            </p:nvSpPr>
            <p:spPr bwMode="gray">
              <a:xfrm>
                <a:off x="4603" y="3137"/>
                <a:ext cx="25" cy="26"/>
              </a:xfrm>
              <a:custGeom>
                <a:avLst/>
                <a:gdLst/>
                <a:ahLst/>
                <a:cxnLst>
                  <a:cxn ang="0">
                    <a:pos x="22" y="10"/>
                  </a:cxn>
                  <a:cxn ang="0">
                    <a:pos x="10" y="2"/>
                  </a:cxn>
                  <a:cxn ang="0">
                    <a:pos x="12" y="23"/>
                  </a:cxn>
                  <a:cxn ang="0">
                    <a:pos x="24" y="27"/>
                  </a:cxn>
                  <a:cxn ang="0">
                    <a:pos x="22" y="10"/>
                  </a:cxn>
                </a:cxnLst>
                <a:rect l="0" t="0" r="r" b="b"/>
                <a:pathLst>
                  <a:path w="32" h="35">
                    <a:moveTo>
                      <a:pt x="22" y="10"/>
                    </a:moveTo>
                    <a:cubicBezTo>
                      <a:pt x="26" y="20"/>
                      <a:pt x="18" y="0"/>
                      <a:pt x="10" y="2"/>
                    </a:cubicBezTo>
                    <a:cubicBezTo>
                      <a:pt x="0" y="9"/>
                      <a:pt x="7" y="15"/>
                      <a:pt x="12" y="23"/>
                    </a:cubicBezTo>
                    <a:cubicBezTo>
                      <a:pt x="14" y="35"/>
                      <a:pt x="15" y="32"/>
                      <a:pt x="24" y="27"/>
                    </a:cubicBezTo>
                    <a:cubicBezTo>
                      <a:pt x="32" y="16"/>
                      <a:pt x="23" y="24"/>
                      <a:pt x="22" y="10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6" name="Freeform 55"/>
              <p:cNvSpPr>
                <a:spLocks/>
              </p:cNvSpPr>
              <p:nvPr/>
            </p:nvSpPr>
            <p:spPr bwMode="gray">
              <a:xfrm>
                <a:off x="4644" y="3189"/>
                <a:ext cx="25" cy="26"/>
              </a:xfrm>
              <a:custGeom>
                <a:avLst/>
                <a:gdLst/>
                <a:ahLst/>
                <a:cxnLst>
                  <a:cxn ang="0">
                    <a:pos x="22" y="10"/>
                  </a:cxn>
                  <a:cxn ang="0">
                    <a:pos x="10" y="2"/>
                  </a:cxn>
                  <a:cxn ang="0">
                    <a:pos x="12" y="23"/>
                  </a:cxn>
                  <a:cxn ang="0">
                    <a:pos x="24" y="27"/>
                  </a:cxn>
                  <a:cxn ang="0">
                    <a:pos x="22" y="10"/>
                  </a:cxn>
                </a:cxnLst>
                <a:rect l="0" t="0" r="r" b="b"/>
                <a:pathLst>
                  <a:path w="32" h="35">
                    <a:moveTo>
                      <a:pt x="22" y="10"/>
                    </a:moveTo>
                    <a:cubicBezTo>
                      <a:pt x="26" y="20"/>
                      <a:pt x="18" y="0"/>
                      <a:pt x="10" y="2"/>
                    </a:cubicBezTo>
                    <a:cubicBezTo>
                      <a:pt x="0" y="9"/>
                      <a:pt x="7" y="15"/>
                      <a:pt x="12" y="23"/>
                    </a:cubicBezTo>
                    <a:cubicBezTo>
                      <a:pt x="14" y="35"/>
                      <a:pt x="15" y="32"/>
                      <a:pt x="24" y="27"/>
                    </a:cubicBezTo>
                    <a:cubicBezTo>
                      <a:pt x="32" y="16"/>
                      <a:pt x="23" y="24"/>
                      <a:pt x="22" y="10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" name="Freeform 56"/>
              <p:cNvSpPr>
                <a:spLocks/>
              </p:cNvSpPr>
              <p:nvPr/>
            </p:nvSpPr>
            <p:spPr bwMode="gray">
              <a:xfrm>
                <a:off x="3027" y="1828"/>
                <a:ext cx="144" cy="107"/>
              </a:xfrm>
              <a:custGeom>
                <a:avLst/>
                <a:gdLst/>
                <a:ahLst/>
                <a:cxnLst>
                  <a:cxn ang="0">
                    <a:pos x="171" y="4"/>
                  </a:cxn>
                  <a:cxn ang="0">
                    <a:pos x="185" y="4"/>
                  </a:cxn>
                  <a:cxn ang="0">
                    <a:pos x="189" y="16"/>
                  </a:cxn>
                  <a:cxn ang="0">
                    <a:pos x="187" y="24"/>
                  </a:cxn>
                  <a:cxn ang="0">
                    <a:pos x="131" y="44"/>
                  </a:cxn>
                  <a:cxn ang="0">
                    <a:pos x="109" y="58"/>
                  </a:cxn>
                  <a:cxn ang="0">
                    <a:pos x="97" y="62"/>
                  </a:cxn>
                  <a:cxn ang="0">
                    <a:pos x="71" y="82"/>
                  </a:cxn>
                  <a:cxn ang="0">
                    <a:pos x="75" y="92"/>
                  </a:cxn>
                  <a:cxn ang="0">
                    <a:pos x="83" y="116"/>
                  </a:cxn>
                  <a:cxn ang="0">
                    <a:pos x="107" y="126"/>
                  </a:cxn>
                  <a:cxn ang="0">
                    <a:pos x="93" y="140"/>
                  </a:cxn>
                  <a:cxn ang="0">
                    <a:pos x="83" y="130"/>
                  </a:cxn>
                  <a:cxn ang="0">
                    <a:pos x="71" y="134"/>
                  </a:cxn>
                  <a:cxn ang="0">
                    <a:pos x="21" y="122"/>
                  </a:cxn>
                  <a:cxn ang="0">
                    <a:pos x="19" y="106"/>
                  </a:cxn>
                  <a:cxn ang="0">
                    <a:pos x="47" y="90"/>
                  </a:cxn>
                  <a:cxn ang="0">
                    <a:pos x="51" y="76"/>
                  </a:cxn>
                  <a:cxn ang="0">
                    <a:pos x="47" y="64"/>
                  </a:cxn>
                  <a:cxn ang="0">
                    <a:pos x="73" y="46"/>
                  </a:cxn>
                  <a:cxn ang="0">
                    <a:pos x="97" y="36"/>
                  </a:cxn>
                  <a:cxn ang="0">
                    <a:pos x="113" y="24"/>
                  </a:cxn>
                  <a:cxn ang="0">
                    <a:pos x="171" y="4"/>
                  </a:cxn>
                </a:cxnLst>
                <a:rect l="0" t="0" r="r" b="b"/>
                <a:pathLst>
                  <a:path w="189" h="144">
                    <a:moveTo>
                      <a:pt x="171" y="4"/>
                    </a:moveTo>
                    <a:cubicBezTo>
                      <a:pt x="174" y="3"/>
                      <a:pt x="182" y="0"/>
                      <a:pt x="185" y="4"/>
                    </a:cubicBezTo>
                    <a:cubicBezTo>
                      <a:pt x="187" y="7"/>
                      <a:pt x="189" y="16"/>
                      <a:pt x="189" y="16"/>
                    </a:cubicBezTo>
                    <a:cubicBezTo>
                      <a:pt x="188" y="19"/>
                      <a:pt x="189" y="22"/>
                      <a:pt x="187" y="24"/>
                    </a:cubicBezTo>
                    <a:cubicBezTo>
                      <a:pt x="175" y="34"/>
                      <a:pt x="146" y="34"/>
                      <a:pt x="131" y="44"/>
                    </a:cubicBezTo>
                    <a:cubicBezTo>
                      <a:pt x="125" y="53"/>
                      <a:pt x="120" y="54"/>
                      <a:pt x="109" y="58"/>
                    </a:cubicBezTo>
                    <a:cubicBezTo>
                      <a:pt x="105" y="59"/>
                      <a:pt x="97" y="62"/>
                      <a:pt x="97" y="62"/>
                    </a:cubicBezTo>
                    <a:cubicBezTo>
                      <a:pt x="88" y="76"/>
                      <a:pt x="83" y="74"/>
                      <a:pt x="71" y="82"/>
                    </a:cubicBezTo>
                    <a:cubicBezTo>
                      <a:pt x="66" y="98"/>
                      <a:pt x="70" y="78"/>
                      <a:pt x="75" y="92"/>
                    </a:cubicBezTo>
                    <a:cubicBezTo>
                      <a:pt x="81" y="108"/>
                      <a:pt x="71" y="108"/>
                      <a:pt x="83" y="116"/>
                    </a:cubicBezTo>
                    <a:cubicBezTo>
                      <a:pt x="90" y="121"/>
                      <a:pt x="107" y="126"/>
                      <a:pt x="107" y="126"/>
                    </a:cubicBezTo>
                    <a:cubicBezTo>
                      <a:pt x="105" y="139"/>
                      <a:pt x="106" y="144"/>
                      <a:pt x="93" y="140"/>
                    </a:cubicBezTo>
                    <a:cubicBezTo>
                      <a:pt x="91" y="137"/>
                      <a:pt x="87" y="130"/>
                      <a:pt x="83" y="130"/>
                    </a:cubicBezTo>
                    <a:cubicBezTo>
                      <a:pt x="79" y="130"/>
                      <a:pt x="71" y="134"/>
                      <a:pt x="71" y="134"/>
                    </a:cubicBezTo>
                    <a:cubicBezTo>
                      <a:pt x="52" y="129"/>
                      <a:pt x="42" y="124"/>
                      <a:pt x="21" y="122"/>
                    </a:cubicBezTo>
                    <a:cubicBezTo>
                      <a:pt x="14" y="115"/>
                      <a:pt x="0" y="102"/>
                      <a:pt x="19" y="106"/>
                    </a:cubicBezTo>
                    <a:cubicBezTo>
                      <a:pt x="29" y="91"/>
                      <a:pt x="26" y="93"/>
                      <a:pt x="47" y="90"/>
                    </a:cubicBezTo>
                    <a:cubicBezTo>
                      <a:pt x="55" y="84"/>
                      <a:pt x="54" y="88"/>
                      <a:pt x="51" y="76"/>
                    </a:cubicBezTo>
                    <a:cubicBezTo>
                      <a:pt x="50" y="72"/>
                      <a:pt x="47" y="64"/>
                      <a:pt x="47" y="64"/>
                    </a:cubicBezTo>
                    <a:cubicBezTo>
                      <a:pt x="50" y="41"/>
                      <a:pt x="50" y="43"/>
                      <a:pt x="73" y="46"/>
                    </a:cubicBezTo>
                    <a:cubicBezTo>
                      <a:pt x="82" y="45"/>
                      <a:pt x="97" y="36"/>
                      <a:pt x="97" y="36"/>
                    </a:cubicBezTo>
                    <a:cubicBezTo>
                      <a:pt x="102" y="29"/>
                      <a:pt x="105" y="27"/>
                      <a:pt x="113" y="24"/>
                    </a:cubicBezTo>
                    <a:cubicBezTo>
                      <a:pt x="134" y="27"/>
                      <a:pt x="161" y="25"/>
                      <a:pt x="171" y="4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8" name="Freeform 57"/>
              <p:cNvSpPr>
                <a:spLocks/>
              </p:cNvSpPr>
              <p:nvPr/>
            </p:nvSpPr>
            <p:spPr bwMode="gray">
              <a:xfrm>
                <a:off x="3113" y="1931"/>
                <a:ext cx="41" cy="12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12" y="2"/>
                  </a:cxn>
                  <a:cxn ang="0">
                    <a:pos x="32" y="16"/>
                  </a:cxn>
                  <a:cxn ang="0">
                    <a:pos x="44" y="14"/>
                  </a:cxn>
                  <a:cxn ang="0">
                    <a:pos x="24" y="0"/>
                  </a:cxn>
                </a:cxnLst>
                <a:rect l="0" t="0" r="r" b="b"/>
                <a:pathLst>
                  <a:path w="53" h="17">
                    <a:moveTo>
                      <a:pt x="24" y="0"/>
                    </a:moveTo>
                    <a:cubicBezTo>
                      <a:pt x="20" y="1"/>
                      <a:pt x="16" y="0"/>
                      <a:pt x="12" y="2"/>
                    </a:cubicBezTo>
                    <a:cubicBezTo>
                      <a:pt x="0" y="9"/>
                      <a:pt x="30" y="15"/>
                      <a:pt x="32" y="16"/>
                    </a:cubicBezTo>
                    <a:cubicBezTo>
                      <a:pt x="36" y="15"/>
                      <a:pt x="41" y="17"/>
                      <a:pt x="44" y="14"/>
                    </a:cubicBezTo>
                    <a:cubicBezTo>
                      <a:pt x="53" y="3"/>
                      <a:pt x="30" y="0"/>
                      <a:pt x="24" y="0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9" name="Freeform 58"/>
              <p:cNvSpPr>
                <a:spLocks/>
              </p:cNvSpPr>
              <p:nvPr/>
            </p:nvSpPr>
            <p:spPr bwMode="gray">
              <a:xfrm>
                <a:off x="3323" y="1776"/>
                <a:ext cx="43" cy="28"/>
              </a:xfrm>
              <a:custGeom>
                <a:avLst/>
                <a:gdLst/>
                <a:ahLst/>
                <a:cxnLst>
                  <a:cxn ang="0">
                    <a:pos x="57" y="4"/>
                  </a:cxn>
                  <a:cxn ang="0">
                    <a:pos x="25" y="24"/>
                  </a:cxn>
                  <a:cxn ang="0">
                    <a:pos x="11" y="34"/>
                  </a:cxn>
                  <a:cxn ang="0">
                    <a:pos x="9" y="4"/>
                  </a:cxn>
                  <a:cxn ang="0">
                    <a:pos x="21" y="0"/>
                  </a:cxn>
                  <a:cxn ang="0">
                    <a:pos x="57" y="4"/>
                  </a:cxn>
                </a:cxnLst>
                <a:rect l="0" t="0" r="r" b="b"/>
                <a:pathLst>
                  <a:path w="57" h="37">
                    <a:moveTo>
                      <a:pt x="57" y="4"/>
                    </a:moveTo>
                    <a:cubicBezTo>
                      <a:pt x="53" y="16"/>
                      <a:pt x="35" y="17"/>
                      <a:pt x="25" y="24"/>
                    </a:cubicBezTo>
                    <a:cubicBezTo>
                      <a:pt x="22" y="34"/>
                      <a:pt x="22" y="37"/>
                      <a:pt x="11" y="34"/>
                    </a:cubicBezTo>
                    <a:cubicBezTo>
                      <a:pt x="6" y="27"/>
                      <a:pt x="0" y="10"/>
                      <a:pt x="9" y="4"/>
                    </a:cubicBezTo>
                    <a:cubicBezTo>
                      <a:pt x="12" y="2"/>
                      <a:pt x="21" y="0"/>
                      <a:pt x="21" y="0"/>
                    </a:cubicBezTo>
                    <a:cubicBezTo>
                      <a:pt x="33" y="2"/>
                      <a:pt x="45" y="4"/>
                      <a:pt x="57" y="4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0" name="Freeform 59"/>
              <p:cNvSpPr>
                <a:spLocks/>
              </p:cNvSpPr>
              <p:nvPr/>
            </p:nvSpPr>
            <p:spPr bwMode="gray">
              <a:xfrm>
                <a:off x="3354" y="1789"/>
                <a:ext cx="51" cy="20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11" y="6"/>
                  </a:cxn>
                  <a:cxn ang="0">
                    <a:pos x="57" y="26"/>
                  </a:cxn>
                  <a:cxn ang="0">
                    <a:pos x="63" y="24"/>
                  </a:cxn>
                  <a:cxn ang="0">
                    <a:pos x="29" y="0"/>
                  </a:cxn>
                </a:cxnLst>
                <a:rect l="0" t="0" r="r" b="b"/>
                <a:pathLst>
                  <a:path w="68" h="26">
                    <a:moveTo>
                      <a:pt x="29" y="0"/>
                    </a:moveTo>
                    <a:cubicBezTo>
                      <a:pt x="23" y="2"/>
                      <a:pt x="11" y="6"/>
                      <a:pt x="11" y="6"/>
                    </a:cubicBezTo>
                    <a:cubicBezTo>
                      <a:pt x="0" y="23"/>
                      <a:pt x="47" y="24"/>
                      <a:pt x="57" y="26"/>
                    </a:cubicBezTo>
                    <a:cubicBezTo>
                      <a:pt x="59" y="25"/>
                      <a:pt x="62" y="26"/>
                      <a:pt x="63" y="24"/>
                    </a:cubicBezTo>
                    <a:cubicBezTo>
                      <a:pt x="68" y="3"/>
                      <a:pt x="42" y="3"/>
                      <a:pt x="29" y="0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" name="Freeform 60"/>
              <p:cNvSpPr>
                <a:spLocks/>
              </p:cNvSpPr>
              <p:nvPr/>
            </p:nvSpPr>
            <p:spPr bwMode="gray">
              <a:xfrm>
                <a:off x="3409" y="1792"/>
                <a:ext cx="52" cy="32"/>
              </a:xfrm>
              <a:custGeom>
                <a:avLst/>
                <a:gdLst/>
                <a:ahLst/>
                <a:cxnLst>
                  <a:cxn ang="0">
                    <a:pos x="50" y="9"/>
                  </a:cxn>
                  <a:cxn ang="0">
                    <a:pos x="26" y="9"/>
                  </a:cxn>
                  <a:cxn ang="0">
                    <a:pos x="10" y="9"/>
                  </a:cxn>
                  <a:cxn ang="0">
                    <a:pos x="8" y="35"/>
                  </a:cxn>
                  <a:cxn ang="0">
                    <a:pos x="32" y="43"/>
                  </a:cxn>
                  <a:cxn ang="0">
                    <a:pos x="62" y="27"/>
                  </a:cxn>
                  <a:cxn ang="0">
                    <a:pos x="50" y="9"/>
                  </a:cxn>
                </a:cxnLst>
                <a:rect l="0" t="0" r="r" b="b"/>
                <a:pathLst>
                  <a:path w="66" h="43">
                    <a:moveTo>
                      <a:pt x="50" y="9"/>
                    </a:moveTo>
                    <a:cubicBezTo>
                      <a:pt x="40" y="16"/>
                      <a:pt x="36" y="16"/>
                      <a:pt x="26" y="9"/>
                    </a:cubicBezTo>
                    <a:cubicBezTo>
                      <a:pt x="20" y="0"/>
                      <a:pt x="18" y="4"/>
                      <a:pt x="10" y="9"/>
                    </a:cubicBezTo>
                    <a:cubicBezTo>
                      <a:pt x="4" y="17"/>
                      <a:pt x="0" y="21"/>
                      <a:pt x="8" y="35"/>
                    </a:cubicBezTo>
                    <a:cubicBezTo>
                      <a:pt x="12" y="42"/>
                      <a:pt x="32" y="43"/>
                      <a:pt x="32" y="43"/>
                    </a:cubicBezTo>
                    <a:cubicBezTo>
                      <a:pt x="41" y="40"/>
                      <a:pt x="54" y="33"/>
                      <a:pt x="62" y="27"/>
                    </a:cubicBezTo>
                    <a:cubicBezTo>
                      <a:pt x="66" y="15"/>
                      <a:pt x="61" y="15"/>
                      <a:pt x="50" y="9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" name="Freeform 61"/>
              <p:cNvSpPr>
                <a:spLocks/>
              </p:cNvSpPr>
              <p:nvPr/>
            </p:nvSpPr>
            <p:spPr bwMode="gray">
              <a:xfrm>
                <a:off x="3767" y="1819"/>
                <a:ext cx="90" cy="31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8" y="16"/>
                  </a:cxn>
                  <a:cxn ang="0">
                    <a:pos x="50" y="30"/>
                  </a:cxn>
                  <a:cxn ang="0">
                    <a:pos x="76" y="36"/>
                  </a:cxn>
                  <a:cxn ang="0">
                    <a:pos x="112" y="22"/>
                  </a:cxn>
                  <a:cxn ang="0">
                    <a:pos x="78" y="4"/>
                  </a:cxn>
                  <a:cxn ang="0">
                    <a:pos x="14" y="0"/>
                  </a:cxn>
                </a:cxnLst>
                <a:rect l="0" t="0" r="r" b="b"/>
                <a:pathLst>
                  <a:path w="117" h="41">
                    <a:moveTo>
                      <a:pt x="14" y="0"/>
                    </a:moveTo>
                    <a:cubicBezTo>
                      <a:pt x="8" y="4"/>
                      <a:pt x="0" y="9"/>
                      <a:pt x="8" y="16"/>
                    </a:cubicBezTo>
                    <a:cubicBezTo>
                      <a:pt x="21" y="27"/>
                      <a:pt x="34" y="28"/>
                      <a:pt x="50" y="30"/>
                    </a:cubicBezTo>
                    <a:cubicBezTo>
                      <a:pt x="66" y="41"/>
                      <a:pt x="57" y="39"/>
                      <a:pt x="76" y="36"/>
                    </a:cubicBezTo>
                    <a:cubicBezTo>
                      <a:pt x="88" y="32"/>
                      <a:pt x="101" y="29"/>
                      <a:pt x="112" y="22"/>
                    </a:cubicBezTo>
                    <a:cubicBezTo>
                      <a:pt x="117" y="6"/>
                      <a:pt x="87" y="5"/>
                      <a:pt x="78" y="4"/>
                    </a:cubicBezTo>
                    <a:cubicBezTo>
                      <a:pt x="17" y="6"/>
                      <a:pt x="34" y="20"/>
                      <a:pt x="14" y="0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3" name="Freeform 62"/>
              <p:cNvSpPr>
                <a:spLocks/>
              </p:cNvSpPr>
              <p:nvPr/>
            </p:nvSpPr>
            <p:spPr bwMode="gray">
              <a:xfrm>
                <a:off x="3859" y="1818"/>
                <a:ext cx="47" cy="24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62" y="10"/>
                  </a:cxn>
                  <a:cxn ang="0">
                    <a:pos x="30" y="32"/>
                  </a:cxn>
                  <a:cxn ang="0">
                    <a:pos x="6" y="22"/>
                  </a:cxn>
                  <a:cxn ang="0">
                    <a:pos x="32" y="4"/>
                  </a:cxn>
                </a:cxnLst>
                <a:rect l="0" t="0" r="r" b="b"/>
                <a:pathLst>
                  <a:path w="62" h="32">
                    <a:moveTo>
                      <a:pt x="32" y="4"/>
                    </a:moveTo>
                    <a:cubicBezTo>
                      <a:pt x="44" y="0"/>
                      <a:pt x="53" y="1"/>
                      <a:pt x="62" y="10"/>
                    </a:cubicBezTo>
                    <a:cubicBezTo>
                      <a:pt x="59" y="23"/>
                      <a:pt x="42" y="28"/>
                      <a:pt x="30" y="32"/>
                    </a:cubicBezTo>
                    <a:cubicBezTo>
                      <a:pt x="15" y="22"/>
                      <a:pt x="23" y="25"/>
                      <a:pt x="6" y="22"/>
                    </a:cubicBezTo>
                    <a:cubicBezTo>
                      <a:pt x="0" y="4"/>
                      <a:pt x="14" y="8"/>
                      <a:pt x="32" y="4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" name="Freeform 63"/>
              <p:cNvSpPr>
                <a:spLocks/>
              </p:cNvSpPr>
              <p:nvPr/>
            </p:nvSpPr>
            <p:spPr bwMode="gray">
              <a:xfrm>
                <a:off x="3838" y="1847"/>
                <a:ext cx="38" cy="16"/>
              </a:xfrm>
              <a:custGeom>
                <a:avLst/>
                <a:gdLst/>
                <a:ahLst/>
                <a:cxnLst>
                  <a:cxn ang="0">
                    <a:pos x="20" y="1"/>
                  </a:cxn>
                  <a:cxn ang="0">
                    <a:pos x="6" y="5"/>
                  </a:cxn>
                  <a:cxn ang="0">
                    <a:pos x="38" y="23"/>
                  </a:cxn>
                  <a:cxn ang="0">
                    <a:pos x="20" y="1"/>
                  </a:cxn>
                </a:cxnLst>
                <a:rect l="0" t="0" r="r" b="b"/>
                <a:pathLst>
                  <a:path w="49" h="23">
                    <a:moveTo>
                      <a:pt x="20" y="1"/>
                    </a:moveTo>
                    <a:cubicBezTo>
                      <a:pt x="15" y="2"/>
                      <a:pt x="8" y="0"/>
                      <a:pt x="6" y="5"/>
                    </a:cubicBezTo>
                    <a:cubicBezTo>
                      <a:pt x="0" y="19"/>
                      <a:pt x="32" y="21"/>
                      <a:pt x="38" y="23"/>
                    </a:cubicBezTo>
                    <a:cubicBezTo>
                      <a:pt x="49" y="6"/>
                      <a:pt x="35" y="3"/>
                      <a:pt x="20" y="1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" name="Freeform 64"/>
              <p:cNvSpPr>
                <a:spLocks/>
              </p:cNvSpPr>
              <p:nvPr/>
            </p:nvSpPr>
            <p:spPr bwMode="gray">
              <a:xfrm>
                <a:off x="4096" y="2070"/>
                <a:ext cx="78" cy="113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0" y="18"/>
                  </a:cxn>
                  <a:cxn ang="0">
                    <a:pos x="14" y="42"/>
                  </a:cxn>
                  <a:cxn ang="0">
                    <a:pos x="32" y="72"/>
                  </a:cxn>
                  <a:cxn ang="0">
                    <a:pos x="36" y="104"/>
                  </a:cxn>
                  <a:cxn ang="0">
                    <a:pos x="80" y="152"/>
                  </a:cxn>
                  <a:cxn ang="0">
                    <a:pos x="86" y="124"/>
                  </a:cxn>
                  <a:cxn ang="0">
                    <a:pos x="74" y="102"/>
                  </a:cxn>
                  <a:cxn ang="0">
                    <a:pos x="62" y="92"/>
                  </a:cxn>
                  <a:cxn ang="0">
                    <a:pos x="52" y="74"/>
                  </a:cxn>
                  <a:cxn ang="0">
                    <a:pos x="42" y="44"/>
                  </a:cxn>
                  <a:cxn ang="0">
                    <a:pos x="4" y="12"/>
                  </a:cxn>
                  <a:cxn ang="0">
                    <a:pos x="6" y="0"/>
                  </a:cxn>
                </a:cxnLst>
                <a:rect l="0" t="0" r="r" b="b"/>
                <a:pathLst>
                  <a:path w="102" h="152">
                    <a:moveTo>
                      <a:pt x="6" y="0"/>
                    </a:moveTo>
                    <a:cubicBezTo>
                      <a:pt x="4" y="6"/>
                      <a:pt x="0" y="18"/>
                      <a:pt x="0" y="18"/>
                    </a:cubicBezTo>
                    <a:cubicBezTo>
                      <a:pt x="3" y="26"/>
                      <a:pt x="9" y="35"/>
                      <a:pt x="14" y="42"/>
                    </a:cubicBezTo>
                    <a:cubicBezTo>
                      <a:pt x="17" y="58"/>
                      <a:pt x="16" y="69"/>
                      <a:pt x="32" y="72"/>
                    </a:cubicBezTo>
                    <a:cubicBezTo>
                      <a:pt x="44" y="80"/>
                      <a:pt x="40" y="91"/>
                      <a:pt x="36" y="104"/>
                    </a:cubicBezTo>
                    <a:cubicBezTo>
                      <a:pt x="57" y="118"/>
                      <a:pt x="60" y="139"/>
                      <a:pt x="80" y="152"/>
                    </a:cubicBezTo>
                    <a:cubicBezTo>
                      <a:pt x="95" y="148"/>
                      <a:pt x="102" y="135"/>
                      <a:pt x="86" y="124"/>
                    </a:cubicBezTo>
                    <a:cubicBezTo>
                      <a:pt x="72" y="129"/>
                      <a:pt x="78" y="110"/>
                      <a:pt x="74" y="102"/>
                    </a:cubicBezTo>
                    <a:cubicBezTo>
                      <a:pt x="72" y="98"/>
                      <a:pt x="65" y="94"/>
                      <a:pt x="62" y="92"/>
                    </a:cubicBezTo>
                    <a:cubicBezTo>
                      <a:pt x="59" y="82"/>
                      <a:pt x="65" y="65"/>
                      <a:pt x="52" y="74"/>
                    </a:cubicBezTo>
                    <a:cubicBezTo>
                      <a:pt x="46" y="65"/>
                      <a:pt x="47" y="54"/>
                      <a:pt x="42" y="44"/>
                    </a:cubicBezTo>
                    <a:cubicBezTo>
                      <a:pt x="36" y="32"/>
                      <a:pt x="16" y="18"/>
                      <a:pt x="4" y="12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" name="Freeform 65"/>
              <p:cNvSpPr>
                <a:spLocks/>
              </p:cNvSpPr>
              <p:nvPr/>
            </p:nvSpPr>
            <p:spPr bwMode="gray">
              <a:xfrm>
                <a:off x="4159" y="2187"/>
                <a:ext cx="56" cy="78"/>
              </a:xfrm>
              <a:custGeom>
                <a:avLst/>
                <a:gdLst/>
                <a:ahLst/>
                <a:cxnLst>
                  <a:cxn ang="0">
                    <a:pos x="64" y="22"/>
                  </a:cxn>
                  <a:cxn ang="0">
                    <a:pos x="74" y="40"/>
                  </a:cxn>
                  <a:cxn ang="0">
                    <a:pos x="30" y="84"/>
                  </a:cxn>
                  <a:cxn ang="0">
                    <a:pos x="32" y="100"/>
                  </a:cxn>
                  <a:cxn ang="0">
                    <a:pos x="20" y="94"/>
                  </a:cxn>
                  <a:cxn ang="0">
                    <a:pos x="6" y="84"/>
                  </a:cxn>
                  <a:cxn ang="0">
                    <a:pos x="0" y="82"/>
                  </a:cxn>
                  <a:cxn ang="0">
                    <a:pos x="10" y="58"/>
                  </a:cxn>
                  <a:cxn ang="0">
                    <a:pos x="12" y="52"/>
                  </a:cxn>
                  <a:cxn ang="0">
                    <a:pos x="2" y="24"/>
                  </a:cxn>
                  <a:cxn ang="0">
                    <a:pos x="4" y="14"/>
                  </a:cxn>
                  <a:cxn ang="0">
                    <a:pos x="26" y="22"/>
                  </a:cxn>
                  <a:cxn ang="0">
                    <a:pos x="36" y="36"/>
                  </a:cxn>
                  <a:cxn ang="0">
                    <a:pos x="64" y="22"/>
                  </a:cxn>
                </a:cxnLst>
                <a:rect l="0" t="0" r="r" b="b"/>
                <a:pathLst>
                  <a:path w="74" h="103">
                    <a:moveTo>
                      <a:pt x="64" y="22"/>
                    </a:moveTo>
                    <a:cubicBezTo>
                      <a:pt x="73" y="36"/>
                      <a:pt x="70" y="29"/>
                      <a:pt x="74" y="40"/>
                    </a:cubicBezTo>
                    <a:cubicBezTo>
                      <a:pt x="70" y="77"/>
                      <a:pt x="68" y="81"/>
                      <a:pt x="30" y="84"/>
                    </a:cubicBezTo>
                    <a:cubicBezTo>
                      <a:pt x="33" y="88"/>
                      <a:pt x="39" y="95"/>
                      <a:pt x="32" y="100"/>
                    </a:cubicBezTo>
                    <a:cubicBezTo>
                      <a:pt x="28" y="103"/>
                      <a:pt x="24" y="95"/>
                      <a:pt x="20" y="94"/>
                    </a:cubicBezTo>
                    <a:cubicBezTo>
                      <a:pt x="17" y="84"/>
                      <a:pt x="20" y="89"/>
                      <a:pt x="6" y="84"/>
                    </a:cubicBezTo>
                    <a:cubicBezTo>
                      <a:pt x="4" y="83"/>
                      <a:pt x="0" y="82"/>
                      <a:pt x="0" y="82"/>
                    </a:cubicBezTo>
                    <a:cubicBezTo>
                      <a:pt x="3" y="73"/>
                      <a:pt x="7" y="67"/>
                      <a:pt x="10" y="58"/>
                    </a:cubicBezTo>
                    <a:cubicBezTo>
                      <a:pt x="11" y="56"/>
                      <a:pt x="12" y="52"/>
                      <a:pt x="12" y="52"/>
                    </a:cubicBezTo>
                    <a:cubicBezTo>
                      <a:pt x="10" y="42"/>
                      <a:pt x="8" y="33"/>
                      <a:pt x="2" y="24"/>
                    </a:cubicBezTo>
                    <a:cubicBezTo>
                      <a:pt x="3" y="21"/>
                      <a:pt x="2" y="17"/>
                      <a:pt x="4" y="14"/>
                    </a:cubicBezTo>
                    <a:cubicBezTo>
                      <a:pt x="11" y="0"/>
                      <a:pt x="18" y="19"/>
                      <a:pt x="26" y="22"/>
                    </a:cubicBezTo>
                    <a:cubicBezTo>
                      <a:pt x="31" y="36"/>
                      <a:pt x="26" y="33"/>
                      <a:pt x="36" y="36"/>
                    </a:cubicBezTo>
                    <a:cubicBezTo>
                      <a:pt x="45" y="30"/>
                      <a:pt x="55" y="28"/>
                      <a:pt x="64" y="22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" name="Freeform 66"/>
              <p:cNvSpPr>
                <a:spLocks/>
              </p:cNvSpPr>
              <p:nvPr/>
            </p:nvSpPr>
            <p:spPr bwMode="gray">
              <a:xfrm>
                <a:off x="4122" y="2267"/>
                <a:ext cx="111" cy="188"/>
              </a:xfrm>
              <a:custGeom>
                <a:avLst/>
                <a:gdLst/>
                <a:ahLst/>
                <a:cxnLst>
                  <a:cxn ang="0">
                    <a:pos x="82" y="100"/>
                  </a:cxn>
                  <a:cxn ang="0">
                    <a:pos x="66" y="106"/>
                  </a:cxn>
                  <a:cxn ang="0">
                    <a:pos x="64" y="132"/>
                  </a:cxn>
                  <a:cxn ang="0">
                    <a:pos x="22" y="146"/>
                  </a:cxn>
                  <a:cxn ang="0">
                    <a:pos x="8" y="168"/>
                  </a:cxn>
                  <a:cxn ang="0">
                    <a:pos x="20" y="182"/>
                  </a:cxn>
                  <a:cxn ang="0">
                    <a:pos x="8" y="198"/>
                  </a:cxn>
                  <a:cxn ang="0">
                    <a:pos x="24" y="252"/>
                  </a:cxn>
                  <a:cxn ang="0">
                    <a:pos x="28" y="214"/>
                  </a:cxn>
                  <a:cxn ang="0">
                    <a:pos x="22" y="192"/>
                  </a:cxn>
                  <a:cxn ang="0">
                    <a:pos x="42" y="176"/>
                  </a:cxn>
                  <a:cxn ang="0">
                    <a:pos x="52" y="158"/>
                  </a:cxn>
                  <a:cxn ang="0">
                    <a:pos x="66" y="174"/>
                  </a:cxn>
                  <a:cxn ang="0">
                    <a:pos x="44" y="190"/>
                  </a:cxn>
                  <a:cxn ang="0">
                    <a:pos x="56" y="200"/>
                  </a:cxn>
                  <a:cxn ang="0">
                    <a:pos x="68" y="178"/>
                  </a:cxn>
                  <a:cxn ang="0">
                    <a:pos x="84" y="184"/>
                  </a:cxn>
                  <a:cxn ang="0">
                    <a:pos x="104" y="148"/>
                  </a:cxn>
                  <a:cxn ang="0">
                    <a:pos x="114" y="156"/>
                  </a:cxn>
                  <a:cxn ang="0">
                    <a:pos x="136" y="148"/>
                  </a:cxn>
                  <a:cxn ang="0">
                    <a:pos x="146" y="130"/>
                  </a:cxn>
                  <a:cxn ang="0">
                    <a:pos x="142" y="110"/>
                  </a:cxn>
                  <a:cxn ang="0">
                    <a:pos x="134" y="98"/>
                  </a:cxn>
                  <a:cxn ang="0">
                    <a:pos x="122" y="40"/>
                  </a:cxn>
                  <a:cxn ang="0">
                    <a:pos x="94" y="0"/>
                  </a:cxn>
                  <a:cxn ang="0">
                    <a:pos x="78" y="12"/>
                  </a:cxn>
                  <a:cxn ang="0">
                    <a:pos x="96" y="34"/>
                  </a:cxn>
                  <a:cxn ang="0">
                    <a:pos x="96" y="64"/>
                  </a:cxn>
                  <a:cxn ang="0">
                    <a:pos x="82" y="100"/>
                  </a:cxn>
                </a:cxnLst>
                <a:rect l="0" t="0" r="r" b="b"/>
                <a:pathLst>
                  <a:path w="146" h="252">
                    <a:moveTo>
                      <a:pt x="82" y="100"/>
                    </a:moveTo>
                    <a:cubicBezTo>
                      <a:pt x="70" y="88"/>
                      <a:pt x="69" y="92"/>
                      <a:pt x="66" y="106"/>
                    </a:cubicBezTo>
                    <a:cubicBezTo>
                      <a:pt x="65" y="115"/>
                      <a:pt x="68" y="124"/>
                      <a:pt x="64" y="132"/>
                    </a:cubicBezTo>
                    <a:cubicBezTo>
                      <a:pt x="63" y="133"/>
                      <a:pt x="28" y="142"/>
                      <a:pt x="22" y="146"/>
                    </a:cubicBezTo>
                    <a:cubicBezTo>
                      <a:pt x="18" y="157"/>
                      <a:pt x="18" y="162"/>
                      <a:pt x="8" y="168"/>
                    </a:cubicBezTo>
                    <a:cubicBezTo>
                      <a:pt x="0" y="180"/>
                      <a:pt x="7" y="180"/>
                      <a:pt x="20" y="182"/>
                    </a:cubicBezTo>
                    <a:cubicBezTo>
                      <a:pt x="17" y="190"/>
                      <a:pt x="15" y="193"/>
                      <a:pt x="8" y="198"/>
                    </a:cubicBezTo>
                    <a:cubicBezTo>
                      <a:pt x="10" y="214"/>
                      <a:pt x="9" y="242"/>
                      <a:pt x="24" y="252"/>
                    </a:cubicBezTo>
                    <a:cubicBezTo>
                      <a:pt x="42" y="246"/>
                      <a:pt x="31" y="227"/>
                      <a:pt x="28" y="214"/>
                    </a:cubicBezTo>
                    <a:cubicBezTo>
                      <a:pt x="26" y="207"/>
                      <a:pt x="22" y="192"/>
                      <a:pt x="22" y="192"/>
                    </a:cubicBezTo>
                    <a:cubicBezTo>
                      <a:pt x="25" y="180"/>
                      <a:pt x="33" y="182"/>
                      <a:pt x="42" y="176"/>
                    </a:cubicBezTo>
                    <a:cubicBezTo>
                      <a:pt x="44" y="169"/>
                      <a:pt x="52" y="158"/>
                      <a:pt x="52" y="158"/>
                    </a:cubicBezTo>
                    <a:cubicBezTo>
                      <a:pt x="58" y="164"/>
                      <a:pt x="63" y="166"/>
                      <a:pt x="66" y="174"/>
                    </a:cubicBezTo>
                    <a:cubicBezTo>
                      <a:pt x="59" y="178"/>
                      <a:pt x="51" y="188"/>
                      <a:pt x="44" y="190"/>
                    </a:cubicBezTo>
                    <a:cubicBezTo>
                      <a:pt x="36" y="202"/>
                      <a:pt x="46" y="202"/>
                      <a:pt x="56" y="200"/>
                    </a:cubicBezTo>
                    <a:cubicBezTo>
                      <a:pt x="60" y="189"/>
                      <a:pt x="59" y="184"/>
                      <a:pt x="68" y="178"/>
                    </a:cubicBezTo>
                    <a:cubicBezTo>
                      <a:pt x="77" y="181"/>
                      <a:pt x="75" y="187"/>
                      <a:pt x="84" y="184"/>
                    </a:cubicBezTo>
                    <a:cubicBezTo>
                      <a:pt x="92" y="171"/>
                      <a:pt x="91" y="157"/>
                      <a:pt x="104" y="148"/>
                    </a:cubicBezTo>
                    <a:cubicBezTo>
                      <a:pt x="108" y="149"/>
                      <a:pt x="110" y="155"/>
                      <a:pt x="114" y="156"/>
                    </a:cubicBezTo>
                    <a:cubicBezTo>
                      <a:pt x="120" y="158"/>
                      <a:pt x="131" y="151"/>
                      <a:pt x="136" y="148"/>
                    </a:cubicBezTo>
                    <a:cubicBezTo>
                      <a:pt x="145" y="134"/>
                      <a:pt x="142" y="141"/>
                      <a:pt x="146" y="130"/>
                    </a:cubicBezTo>
                    <a:cubicBezTo>
                      <a:pt x="146" y="127"/>
                      <a:pt x="145" y="115"/>
                      <a:pt x="142" y="110"/>
                    </a:cubicBezTo>
                    <a:cubicBezTo>
                      <a:pt x="140" y="106"/>
                      <a:pt x="134" y="98"/>
                      <a:pt x="134" y="98"/>
                    </a:cubicBezTo>
                    <a:cubicBezTo>
                      <a:pt x="131" y="78"/>
                      <a:pt x="142" y="53"/>
                      <a:pt x="122" y="40"/>
                    </a:cubicBezTo>
                    <a:cubicBezTo>
                      <a:pt x="112" y="26"/>
                      <a:pt x="109" y="10"/>
                      <a:pt x="94" y="0"/>
                    </a:cubicBezTo>
                    <a:cubicBezTo>
                      <a:pt x="87" y="4"/>
                      <a:pt x="86" y="9"/>
                      <a:pt x="78" y="12"/>
                    </a:cubicBezTo>
                    <a:cubicBezTo>
                      <a:pt x="67" y="29"/>
                      <a:pt x="80" y="31"/>
                      <a:pt x="96" y="34"/>
                    </a:cubicBezTo>
                    <a:cubicBezTo>
                      <a:pt x="103" y="44"/>
                      <a:pt x="100" y="53"/>
                      <a:pt x="96" y="64"/>
                    </a:cubicBezTo>
                    <a:cubicBezTo>
                      <a:pt x="96" y="68"/>
                      <a:pt x="95" y="106"/>
                      <a:pt x="82" y="100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8" name="Freeform 67"/>
              <p:cNvSpPr>
                <a:spLocks/>
              </p:cNvSpPr>
              <p:nvPr/>
            </p:nvSpPr>
            <p:spPr bwMode="gray">
              <a:xfrm>
                <a:off x="3034" y="1765"/>
                <a:ext cx="53" cy="30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65" y="20"/>
                  </a:cxn>
                  <a:cxn ang="0">
                    <a:pos x="41" y="24"/>
                  </a:cxn>
                  <a:cxn ang="0">
                    <a:pos x="31" y="40"/>
                  </a:cxn>
                  <a:cxn ang="0">
                    <a:pos x="7" y="38"/>
                  </a:cxn>
                  <a:cxn ang="0">
                    <a:pos x="1" y="36"/>
                  </a:cxn>
                  <a:cxn ang="0">
                    <a:pos x="33" y="20"/>
                  </a:cxn>
                  <a:cxn ang="0">
                    <a:pos x="59" y="0"/>
                  </a:cxn>
                </a:cxnLst>
                <a:rect l="0" t="0" r="r" b="b"/>
                <a:pathLst>
                  <a:path w="70" h="40">
                    <a:moveTo>
                      <a:pt x="59" y="0"/>
                    </a:moveTo>
                    <a:cubicBezTo>
                      <a:pt x="68" y="3"/>
                      <a:pt x="70" y="10"/>
                      <a:pt x="65" y="20"/>
                    </a:cubicBezTo>
                    <a:cubicBezTo>
                      <a:pt x="61" y="27"/>
                      <a:pt x="49" y="23"/>
                      <a:pt x="41" y="24"/>
                    </a:cubicBezTo>
                    <a:cubicBezTo>
                      <a:pt x="36" y="38"/>
                      <a:pt x="41" y="34"/>
                      <a:pt x="31" y="40"/>
                    </a:cubicBezTo>
                    <a:cubicBezTo>
                      <a:pt x="23" y="39"/>
                      <a:pt x="15" y="39"/>
                      <a:pt x="7" y="38"/>
                    </a:cubicBezTo>
                    <a:cubicBezTo>
                      <a:pt x="5" y="38"/>
                      <a:pt x="0" y="38"/>
                      <a:pt x="1" y="36"/>
                    </a:cubicBezTo>
                    <a:cubicBezTo>
                      <a:pt x="7" y="26"/>
                      <a:pt x="23" y="23"/>
                      <a:pt x="33" y="20"/>
                    </a:cubicBezTo>
                    <a:cubicBezTo>
                      <a:pt x="39" y="11"/>
                      <a:pt x="51" y="8"/>
                      <a:pt x="59" y="0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9" name="Freeform 68"/>
              <p:cNvSpPr>
                <a:spLocks/>
              </p:cNvSpPr>
              <p:nvPr/>
            </p:nvSpPr>
            <p:spPr bwMode="gray">
              <a:xfrm>
                <a:off x="2924" y="1774"/>
                <a:ext cx="20" cy="22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0" y="18"/>
                  </a:cxn>
                  <a:cxn ang="0">
                    <a:pos x="18" y="26"/>
                  </a:cxn>
                  <a:cxn ang="0">
                    <a:pos x="18" y="0"/>
                  </a:cxn>
                </a:cxnLst>
                <a:rect l="0" t="0" r="r" b="b"/>
                <a:pathLst>
                  <a:path w="26" h="29">
                    <a:moveTo>
                      <a:pt x="18" y="0"/>
                    </a:moveTo>
                    <a:cubicBezTo>
                      <a:pt x="9" y="6"/>
                      <a:pt x="4" y="7"/>
                      <a:pt x="0" y="18"/>
                    </a:cubicBezTo>
                    <a:cubicBezTo>
                      <a:pt x="7" y="25"/>
                      <a:pt x="9" y="29"/>
                      <a:pt x="18" y="26"/>
                    </a:cubicBezTo>
                    <a:cubicBezTo>
                      <a:pt x="22" y="14"/>
                      <a:pt x="26" y="12"/>
                      <a:pt x="18" y="0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0" name="Freeform 69"/>
              <p:cNvSpPr>
                <a:spLocks/>
              </p:cNvSpPr>
              <p:nvPr/>
            </p:nvSpPr>
            <p:spPr bwMode="gray">
              <a:xfrm>
                <a:off x="2949" y="1773"/>
                <a:ext cx="38" cy="27"/>
              </a:xfrm>
              <a:custGeom>
                <a:avLst/>
                <a:gdLst/>
                <a:ahLst/>
                <a:cxnLst>
                  <a:cxn ang="0">
                    <a:pos x="14" y="6"/>
                  </a:cxn>
                  <a:cxn ang="0">
                    <a:pos x="0" y="18"/>
                  </a:cxn>
                  <a:cxn ang="0">
                    <a:pos x="6" y="32"/>
                  </a:cxn>
                  <a:cxn ang="0">
                    <a:pos x="18" y="36"/>
                  </a:cxn>
                  <a:cxn ang="0">
                    <a:pos x="40" y="26"/>
                  </a:cxn>
                  <a:cxn ang="0">
                    <a:pos x="14" y="6"/>
                  </a:cxn>
                </a:cxnLst>
                <a:rect l="0" t="0" r="r" b="b"/>
                <a:pathLst>
                  <a:path w="49" h="36">
                    <a:moveTo>
                      <a:pt x="14" y="6"/>
                    </a:moveTo>
                    <a:cubicBezTo>
                      <a:pt x="11" y="14"/>
                      <a:pt x="7" y="13"/>
                      <a:pt x="0" y="18"/>
                    </a:cubicBezTo>
                    <a:cubicBezTo>
                      <a:pt x="1" y="22"/>
                      <a:pt x="2" y="29"/>
                      <a:pt x="6" y="32"/>
                    </a:cubicBezTo>
                    <a:cubicBezTo>
                      <a:pt x="10" y="34"/>
                      <a:pt x="18" y="36"/>
                      <a:pt x="18" y="36"/>
                    </a:cubicBezTo>
                    <a:cubicBezTo>
                      <a:pt x="24" y="27"/>
                      <a:pt x="30" y="28"/>
                      <a:pt x="40" y="26"/>
                    </a:cubicBezTo>
                    <a:cubicBezTo>
                      <a:pt x="49" y="0"/>
                      <a:pt x="26" y="18"/>
                      <a:pt x="14" y="6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1" name="Freeform 70"/>
              <p:cNvSpPr>
                <a:spLocks/>
              </p:cNvSpPr>
              <p:nvPr/>
            </p:nvSpPr>
            <p:spPr bwMode="gray">
              <a:xfrm>
                <a:off x="3012" y="1764"/>
                <a:ext cx="20" cy="16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3" y="12"/>
                  </a:cxn>
                  <a:cxn ang="0">
                    <a:pos x="19" y="22"/>
                  </a:cxn>
                  <a:cxn ang="0">
                    <a:pos x="11" y="0"/>
                  </a:cxn>
                </a:cxnLst>
                <a:rect l="0" t="0" r="r" b="b"/>
                <a:pathLst>
                  <a:path w="27" h="22">
                    <a:moveTo>
                      <a:pt x="11" y="0"/>
                    </a:moveTo>
                    <a:cubicBezTo>
                      <a:pt x="8" y="4"/>
                      <a:pt x="0" y="8"/>
                      <a:pt x="3" y="12"/>
                    </a:cubicBezTo>
                    <a:cubicBezTo>
                      <a:pt x="6" y="17"/>
                      <a:pt x="19" y="22"/>
                      <a:pt x="19" y="22"/>
                    </a:cubicBezTo>
                    <a:cubicBezTo>
                      <a:pt x="27" y="10"/>
                      <a:pt x="15" y="11"/>
                      <a:pt x="11" y="0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2" name="Freeform 71"/>
              <p:cNvSpPr>
                <a:spLocks/>
              </p:cNvSpPr>
              <p:nvPr/>
            </p:nvSpPr>
            <p:spPr bwMode="gray">
              <a:xfrm>
                <a:off x="2993" y="1782"/>
                <a:ext cx="15" cy="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9" y="18"/>
                  </a:cxn>
                  <a:cxn ang="0">
                    <a:pos x="11" y="0"/>
                  </a:cxn>
                </a:cxnLst>
                <a:rect l="0" t="0" r="r" b="b"/>
                <a:pathLst>
                  <a:path w="20" h="18">
                    <a:moveTo>
                      <a:pt x="11" y="0"/>
                    </a:moveTo>
                    <a:cubicBezTo>
                      <a:pt x="1" y="14"/>
                      <a:pt x="0" y="9"/>
                      <a:pt x="9" y="18"/>
                    </a:cubicBezTo>
                    <a:cubicBezTo>
                      <a:pt x="20" y="14"/>
                      <a:pt x="16" y="18"/>
                      <a:pt x="11" y="0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" name="Freeform 72"/>
              <p:cNvSpPr>
                <a:spLocks/>
              </p:cNvSpPr>
              <p:nvPr/>
            </p:nvSpPr>
            <p:spPr bwMode="gray">
              <a:xfrm>
                <a:off x="4162" y="1798"/>
                <a:ext cx="18" cy="33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8" y="16"/>
                  </a:cxn>
                  <a:cxn ang="0">
                    <a:pos x="0" y="34"/>
                  </a:cxn>
                  <a:cxn ang="0">
                    <a:pos x="16" y="40"/>
                  </a:cxn>
                  <a:cxn ang="0">
                    <a:pos x="24" y="0"/>
                  </a:cxn>
                </a:cxnLst>
                <a:rect l="0" t="0" r="r" b="b"/>
                <a:pathLst>
                  <a:path w="24" h="44">
                    <a:moveTo>
                      <a:pt x="24" y="0"/>
                    </a:moveTo>
                    <a:cubicBezTo>
                      <a:pt x="19" y="7"/>
                      <a:pt x="15" y="11"/>
                      <a:pt x="8" y="16"/>
                    </a:cubicBezTo>
                    <a:cubicBezTo>
                      <a:pt x="4" y="21"/>
                      <a:pt x="0" y="34"/>
                      <a:pt x="0" y="34"/>
                    </a:cubicBezTo>
                    <a:cubicBezTo>
                      <a:pt x="3" y="44"/>
                      <a:pt x="7" y="42"/>
                      <a:pt x="16" y="40"/>
                    </a:cubicBezTo>
                    <a:cubicBezTo>
                      <a:pt x="20" y="27"/>
                      <a:pt x="24" y="14"/>
                      <a:pt x="24" y="0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" name="Freeform 73"/>
              <p:cNvSpPr>
                <a:spLocks/>
              </p:cNvSpPr>
              <p:nvPr/>
            </p:nvSpPr>
            <p:spPr bwMode="gray">
              <a:xfrm>
                <a:off x="3256" y="3244"/>
                <a:ext cx="31" cy="18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26" y="24"/>
                  </a:cxn>
                  <a:cxn ang="0">
                    <a:pos x="30" y="0"/>
                  </a:cxn>
                </a:cxnLst>
                <a:rect l="0" t="0" r="r" b="b"/>
                <a:pathLst>
                  <a:path w="41" h="24">
                    <a:moveTo>
                      <a:pt x="30" y="0"/>
                    </a:moveTo>
                    <a:cubicBezTo>
                      <a:pt x="4" y="4"/>
                      <a:pt x="0" y="17"/>
                      <a:pt x="26" y="24"/>
                    </a:cubicBezTo>
                    <a:cubicBezTo>
                      <a:pt x="41" y="19"/>
                      <a:pt x="38" y="10"/>
                      <a:pt x="30" y="0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" name="Freeform 74"/>
              <p:cNvSpPr>
                <a:spLocks/>
              </p:cNvSpPr>
              <p:nvPr/>
            </p:nvSpPr>
            <p:spPr bwMode="gray">
              <a:xfrm>
                <a:off x="3297" y="3237"/>
                <a:ext cx="10" cy="15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1" y="11"/>
                  </a:cxn>
                  <a:cxn ang="0">
                    <a:pos x="9" y="20"/>
                  </a:cxn>
                  <a:cxn ang="0">
                    <a:pos x="10" y="5"/>
                  </a:cxn>
                </a:cxnLst>
                <a:rect l="0" t="0" r="r" b="b"/>
                <a:pathLst>
                  <a:path w="13" h="20">
                    <a:moveTo>
                      <a:pt x="10" y="5"/>
                    </a:moveTo>
                    <a:cubicBezTo>
                      <a:pt x="3" y="0"/>
                      <a:pt x="5" y="6"/>
                      <a:pt x="1" y="11"/>
                    </a:cubicBezTo>
                    <a:cubicBezTo>
                      <a:pt x="0" y="18"/>
                      <a:pt x="2" y="19"/>
                      <a:pt x="9" y="20"/>
                    </a:cubicBezTo>
                    <a:cubicBezTo>
                      <a:pt x="13" y="14"/>
                      <a:pt x="10" y="12"/>
                      <a:pt x="10" y="5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6" name="Freeform 75"/>
              <p:cNvSpPr>
                <a:spLocks/>
              </p:cNvSpPr>
              <p:nvPr/>
            </p:nvSpPr>
            <p:spPr bwMode="gray">
              <a:xfrm>
                <a:off x="3228" y="3084"/>
                <a:ext cx="9" cy="15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1" y="11"/>
                  </a:cxn>
                  <a:cxn ang="0">
                    <a:pos x="9" y="20"/>
                  </a:cxn>
                  <a:cxn ang="0">
                    <a:pos x="10" y="5"/>
                  </a:cxn>
                </a:cxnLst>
                <a:rect l="0" t="0" r="r" b="b"/>
                <a:pathLst>
                  <a:path w="13" h="20">
                    <a:moveTo>
                      <a:pt x="10" y="5"/>
                    </a:moveTo>
                    <a:cubicBezTo>
                      <a:pt x="3" y="0"/>
                      <a:pt x="5" y="6"/>
                      <a:pt x="1" y="11"/>
                    </a:cubicBezTo>
                    <a:cubicBezTo>
                      <a:pt x="0" y="18"/>
                      <a:pt x="2" y="19"/>
                      <a:pt x="9" y="20"/>
                    </a:cubicBezTo>
                    <a:cubicBezTo>
                      <a:pt x="13" y="14"/>
                      <a:pt x="10" y="12"/>
                      <a:pt x="10" y="5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7" name="Freeform 76"/>
              <p:cNvSpPr>
                <a:spLocks/>
              </p:cNvSpPr>
              <p:nvPr/>
            </p:nvSpPr>
            <p:spPr bwMode="gray">
              <a:xfrm>
                <a:off x="3289" y="3011"/>
                <a:ext cx="12" cy="19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0" y="13"/>
                  </a:cxn>
                  <a:cxn ang="0">
                    <a:pos x="12" y="24"/>
                  </a:cxn>
                  <a:cxn ang="0">
                    <a:pos x="6" y="0"/>
                  </a:cxn>
                </a:cxnLst>
                <a:rect l="0" t="0" r="r" b="b"/>
                <a:pathLst>
                  <a:path w="14" h="25">
                    <a:moveTo>
                      <a:pt x="6" y="0"/>
                    </a:moveTo>
                    <a:cubicBezTo>
                      <a:pt x="4" y="5"/>
                      <a:pt x="3" y="9"/>
                      <a:pt x="0" y="13"/>
                    </a:cubicBezTo>
                    <a:cubicBezTo>
                      <a:pt x="1" y="24"/>
                      <a:pt x="1" y="25"/>
                      <a:pt x="12" y="24"/>
                    </a:cubicBezTo>
                    <a:cubicBezTo>
                      <a:pt x="14" y="12"/>
                      <a:pt x="8" y="10"/>
                      <a:pt x="6" y="0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8" name="Freeform 77"/>
              <p:cNvSpPr>
                <a:spLocks/>
              </p:cNvSpPr>
              <p:nvPr/>
            </p:nvSpPr>
            <p:spPr bwMode="gray">
              <a:xfrm>
                <a:off x="3265" y="3010"/>
                <a:ext cx="11" cy="19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0" y="13"/>
                  </a:cxn>
                  <a:cxn ang="0">
                    <a:pos x="12" y="24"/>
                  </a:cxn>
                  <a:cxn ang="0">
                    <a:pos x="6" y="0"/>
                  </a:cxn>
                </a:cxnLst>
                <a:rect l="0" t="0" r="r" b="b"/>
                <a:pathLst>
                  <a:path w="14" h="25">
                    <a:moveTo>
                      <a:pt x="6" y="0"/>
                    </a:moveTo>
                    <a:cubicBezTo>
                      <a:pt x="4" y="5"/>
                      <a:pt x="3" y="9"/>
                      <a:pt x="0" y="13"/>
                    </a:cubicBezTo>
                    <a:cubicBezTo>
                      <a:pt x="1" y="24"/>
                      <a:pt x="1" y="25"/>
                      <a:pt x="12" y="24"/>
                    </a:cubicBezTo>
                    <a:cubicBezTo>
                      <a:pt x="14" y="12"/>
                      <a:pt x="8" y="10"/>
                      <a:pt x="6" y="0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9" name="Freeform 78"/>
              <p:cNvSpPr>
                <a:spLocks/>
              </p:cNvSpPr>
              <p:nvPr/>
            </p:nvSpPr>
            <p:spPr bwMode="gray">
              <a:xfrm>
                <a:off x="3253" y="3032"/>
                <a:ext cx="11" cy="15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1" y="11"/>
                  </a:cxn>
                  <a:cxn ang="0">
                    <a:pos x="9" y="20"/>
                  </a:cxn>
                  <a:cxn ang="0">
                    <a:pos x="10" y="5"/>
                  </a:cxn>
                </a:cxnLst>
                <a:rect l="0" t="0" r="r" b="b"/>
                <a:pathLst>
                  <a:path w="13" h="20">
                    <a:moveTo>
                      <a:pt x="10" y="5"/>
                    </a:moveTo>
                    <a:cubicBezTo>
                      <a:pt x="3" y="0"/>
                      <a:pt x="5" y="6"/>
                      <a:pt x="1" y="11"/>
                    </a:cubicBezTo>
                    <a:cubicBezTo>
                      <a:pt x="0" y="18"/>
                      <a:pt x="2" y="19"/>
                      <a:pt x="9" y="20"/>
                    </a:cubicBezTo>
                    <a:cubicBezTo>
                      <a:pt x="13" y="14"/>
                      <a:pt x="10" y="12"/>
                      <a:pt x="10" y="5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0" name="Freeform 79"/>
              <p:cNvSpPr>
                <a:spLocks/>
              </p:cNvSpPr>
              <p:nvPr/>
            </p:nvSpPr>
            <p:spPr bwMode="gray">
              <a:xfrm>
                <a:off x="3228" y="3066"/>
                <a:ext cx="9" cy="15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1" y="11"/>
                  </a:cxn>
                  <a:cxn ang="0">
                    <a:pos x="9" y="20"/>
                  </a:cxn>
                  <a:cxn ang="0">
                    <a:pos x="10" y="5"/>
                  </a:cxn>
                </a:cxnLst>
                <a:rect l="0" t="0" r="r" b="b"/>
                <a:pathLst>
                  <a:path w="13" h="20">
                    <a:moveTo>
                      <a:pt x="10" y="5"/>
                    </a:moveTo>
                    <a:cubicBezTo>
                      <a:pt x="3" y="0"/>
                      <a:pt x="5" y="6"/>
                      <a:pt x="1" y="11"/>
                    </a:cubicBezTo>
                    <a:cubicBezTo>
                      <a:pt x="0" y="18"/>
                      <a:pt x="2" y="19"/>
                      <a:pt x="9" y="20"/>
                    </a:cubicBezTo>
                    <a:cubicBezTo>
                      <a:pt x="13" y="14"/>
                      <a:pt x="10" y="12"/>
                      <a:pt x="10" y="5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1" name="Freeform 80"/>
              <p:cNvSpPr>
                <a:spLocks/>
              </p:cNvSpPr>
              <p:nvPr/>
            </p:nvSpPr>
            <p:spPr bwMode="gray">
              <a:xfrm>
                <a:off x="3247" y="3053"/>
                <a:ext cx="11" cy="15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1" y="11"/>
                  </a:cxn>
                  <a:cxn ang="0">
                    <a:pos x="9" y="20"/>
                  </a:cxn>
                  <a:cxn ang="0">
                    <a:pos x="10" y="5"/>
                  </a:cxn>
                </a:cxnLst>
                <a:rect l="0" t="0" r="r" b="b"/>
                <a:pathLst>
                  <a:path w="13" h="20">
                    <a:moveTo>
                      <a:pt x="10" y="5"/>
                    </a:moveTo>
                    <a:cubicBezTo>
                      <a:pt x="3" y="0"/>
                      <a:pt x="5" y="6"/>
                      <a:pt x="1" y="11"/>
                    </a:cubicBezTo>
                    <a:cubicBezTo>
                      <a:pt x="0" y="18"/>
                      <a:pt x="2" y="19"/>
                      <a:pt x="9" y="20"/>
                    </a:cubicBezTo>
                    <a:cubicBezTo>
                      <a:pt x="13" y="14"/>
                      <a:pt x="10" y="12"/>
                      <a:pt x="10" y="5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2" name="Freeform 81"/>
              <p:cNvSpPr>
                <a:spLocks/>
              </p:cNvSpPr>
              <p:nvPr/>
            </p:nvSpPr>
            <p:spPr bwMode="gray">
              <a:xfrm>
                <a:off x="2496" y="2069"/>
                <a:ext cx="10" cy="15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1" y="11"/>
                  </a:cxn>
                  <a:cxn ang="0">
                    <a:pos x="9" y="20"/>
                  </a:cxn>
                  <a:cxn ang="0">
                    <a:pos x="10" y="5"/>
                  </a:cxn>
                </a:cxnLst>
                <a:rect l="0" t="0" r="r" b="b"/>
                <a:pathLst>
                  <a:path w="13" h="20">
                    <a:moveTo>
                      <a:pt x="10" y="5"/>
                    </a:moveTo>
                    <a:cubicBezTo>
                      <a:pt x="3" y="0"/>
                      <a:pt x="5" y="6"/>
                      <a:pt x="1" y="11"/>
                    </a:cubicBezTo>
                    <a:cubicBezTo>
                      <a:pt x="0" y="18"/>
                      <a:pt x="2" y="19"/>
                      <a:pt x="9" y="20"/>
                    </a:cubicBezTo>
                    <a:cubicBezTo>
                      <a:pt x="13" y="14"/>
                      <a:pt x="10" y="12"/>
                      <a:pt x="10" y="5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" name="Freeform 82"/>
              <p:cNvSpPr>
                <a:spLocks/>
              </p:cNvSpPr>
              <p:nvPr/>
            </p:nvSpPr>
            <p:spPr bwMode="gray">
              <a:xfrm>
                <a:off x="2189" y="1819"/>
                <a:ext cx="2112" cy="1637"/>
              </a:xfrm>
              <a:custGeom>
                <a:avLst/>
                <a:gdLst/>
                <a:ahLst/>
                <a:cxnLst>
                  <a:cxn ang="0">
                    <a:pos x="452" y="653"/>
                  </a:cxn>
                  <a:cxn ang="0">
                    <a:pos x="333" y="595"/>
                  </a:cxn>
                  <a:cxn ang="0">
                    <a:pos x="158" y="645"/>
                  </a:cxn>
                  <a:cxn ang="0">
                    <a:pos x="46" y="759"/>
                  </a:cxn>
                  <a:cxn ang="0">
                    <a:pos x="12" y="941"/>
                  </a:cxn>
                  <a:cxn ang="0">
                    <a:pos x="146" y="1059"/>
                  </a:cxn>
                  <a:cxn ang="0">
                    <a:pos x="308" y="1041"/>
                  </a:cxn>
                  <a:cxn ang="0">
                    <a:pos x="396" y="1138"/>
                  </a:cxn>
                  <a:cxn ang="0">
                    <a:pos x="452" y="1447"/>
                  </a:cxn>
                  <a:cxn ang="0">
                    <a:pos x="497" y="1628"/>
                  </a:cxn>
                  <a:cxn ang="0">
                    <a:pos x="704" y="1574"/>
                  </a:cxn>
                  <a:cxn ang="0">
                    <a:pos x="817" y="1380"/>
                  </a:cxn>
                  <a:cxn ang="0">
                    <a:pos x="885" y="1153"/>
                  </a:cxn>
                  <a:cxn ang="0">
                    <a:pos x="998" y="999"/>
                  </a:cxn>
                  <a:cxn ang="0">
                    <a:pos x="796" y="856"/>
                  </a:cxn>
                  <a:cxn ang="0">
                    <a:pos x="817" y="819"/>
                  </a:cxn>
                  <a:cxn ang="0">
                    <a:pos x="1003" y="916"/>
                  </a:cxn>
                  <a:cxn ang="0">
                    <a:pos x="1098" y="792"/>
                  </a:cxn>
                  <a:cxn ang="0">
                    <a:pos x="1046" y="763"/>
                  </a:cxn>
                  <a:cxn ang="0">
                    <a:pos x="929" y="716"/>
                  </a:cxn>
                  <a:cxn ang="0">
                    <a:pos x="1141" y="761"/>
                  </a:cxn>
                  <a:cxn ang="0">
                    <a:pos x="1296" y="852"/>
                  </a:cxn>
                  <a:cxn ang="0">
                    <a:pos x="1373" y="1033"/>
                  </a:cxn>
                  <a:cxn ang="0">
                    <a:pos x="1608" y="847"/>
                  </a:cxn>
                  <a:cxn ang="0">
                    <a:pos x="1704" y="1030"/>
                  </a:cxn>
                  <a:cxn ang="0">
                    <a:pos x="1707" y="874"/>
                  </a:cxn>
                  <a:cxn ang="0">
                    <a:pos x="1759" y="800"/>
                  </a:cxn>
                  <a:cxn ang="0">
                    <a:pos x="1783" y="544"/>
                  </a:cxn>
                  <a:cxn ang="0">
                    <a:pos x="1824" y="528"/>
                  </a:cxn>
                  <a:cxn ang="0">
                    <a:pos x="1844" y="427"/>
                  </a:cxn>
                  <a:cxn ang="0">
                    <a:pos x="1805" y="226"/>
                  </a:cxn>
                  <a:cxn ang="0">
                    <a:pos x="1899" y="108"/>
                  </a:cxn>
                  <a:cxn ang="0">
                    <a:pos x="1947" y="209"/>
                  </a:cxn>
                  <a:cxn ang="0">
                    <a:pos x="1943" y="123"/>
                  </a:cxn>
                  <a:cxn ang="0">
                    <a:pos x="1975" y="51"/>
                  </a:cxn>
                  <a:cxn ang="0">
                    <a:pos x="2038" y="0"/>
                  </a:cxn>
                  <a:cxn ang="0">
                    <a:pos x="1820" y="63"/>
                  </a:cxn>
                  <a:cxn ang="0">
                    <a:pos x="1583" y="83"/>
                  </a:cxn>
                  <a:cxn ang="0">
                    <a:pos x="1349" y="30"/>
                  </a:cxn>
                  <a:cxn ang="0">
                    <a:pos x="1132" y="65"/>
                  </a:cxn>
                  <a:cxn ang="0">
                    <a:pos x="1040" y="170"/>
                  </a:cxn>
                  <a:cxn ang="0">
                    <a:pos x="926" y="137"/>
                  </a:cxn>
                  <a:cxn ang="0">
                    <a:pos x="758" y="183"/>
                  </a:cxn>
                  <a:cxn ang="0">
                    <a:pos x="667" y="140"/>
                  </a:cxn>
                  <a:cxn ang="0">
                    <a:pos x="364" y="248"/>
                  </a:cxn>
                  <a:cxn ang="0">
                    <a:pos x="535" y="213"/>
                  </a:cxn>
                  <a:cxn ang="0">
                    <a:pos x="638" y="276"/>
                  </a:cxn>
                  <a:cxn ang="0">
                    <a:pos x="443" y="357"/>
                  </a:cxn>
                  <a:cxn ang="0">
                    <a:pos x="275" y="416"/>
                  </a:cxn>
                  <a:cxn ang="0">
                    <a:pos x="167" y="537"/>
                  </a:cxn>
                  <a:cxn ang="0">
                    <a:pos x="283" y="552"/>
                  </a:cxn>
                  <a:cxn ang="0">
                    <a:pos x="381" y="573"/>
                  </a:cxn>
                  <a:cxn ang="0">
                    <a:pos x="493" y="590"/>
                  </a:cxn>
                  <a:cxn ang="0">
                    <a:pos x="487" y="512"/>
                  </a:cxn>
                  <a:cxn ang="0">
                    <a:pos x="592" y="548"/>
                  </a:cxn>
                  <a:cxn ang="0">
                    <a:pos x="686" y="470"/>
                  </a:cxn>
                  <a:cxn ang="0">
                    <a:pos x="772" y="480"/>
                  </a:cxn>
                  <a:cxn ang="0">
                    <a:pos x="639" y="598"/>
                  </a:cxn>
                </a:cxnLst>
                <a:rect l="0" t="0" r="r" b="b"/>
                <a:pathLst>
                  <a:path w="2060" h="1644">
                    <a:moveTo>
                      <a:pt x="697" y="677"/>
                    </a:moveTo>
                    <a:cubicBezTo>
                      <a:pt x="659" y="675"/>
                      <a:pt x="652" y="669"/>
                      <a:pt x="618" y="667"/>
                    </a:cubicBezTo>
                    <a:cubicBezTo>
                      <a:pt x="607" y="666"/>
                      <a:pt x="594" y="661"/>
                      <a:pt x="582" y="658"/>
                    </a:cubicBezTo>
                    <a:cubicBezTo>
                      <a:pt x="577" y="655"/>
                      <a:pt x="568" y="650"/>
                      <a:pt x="568" y="650"/>
                    </a:cubicBezTo>
                    <a:cubicBezTo>
                      <a:pt x="551" y="652"/>
                      <a:pt x="557" y="655"/>
                      <a:pt x="546" y="658"/>
                    </a:cubicBezTo>
                    <a:cubicBezTo>
                      <a:pt x="540" y="667"/>
                      <a:pt x="542" y="669"/>
                      <a:pt x="546" y="677"/>
                    </a:cubicBezTo>
                    <a:cubicBezTo>
                      <a:pt x="548" y="680"/>
                      <a:pt x="550" y="686"/>
                      <a:pt x="550" y="686"/>
                    </a:cubicBezTo>
                    <a:cubicBezTo>
                      <a:pt x="526" y="694"/>
                      <a:pt x="506" y="678"/>
                      <a:pt x="488" y="670"/>
                    </a:cubicBezTo>
                    <a:cubicBezTo>
                      <a:pt x="481" y="653"/>
                      <a:pt x="472" y="655"/>
                      <a:pt x="452" y="653"/>
                    </a:cubicBezTo>
                    <a:cubicBezTo>
                      <a:pt x="446" y="648"/>
                      <a:pt x="444" y="648"/>
                      <a:pt x="437" y="650"/>
                    </a:cubicBezTo>
                    <a:cubicBezTo>
                      <a:pt x="427" y="647"/>
                      <a:pt x="433" y="648"/>
                      <a:pt x="423" y="642"/>
                    </a:cubicBezTo>
                    <a:cubicBezTo>
                      <a:pt x="421" y="641"/>
                      <a:pt x="418" y="639"/>
                      <a:pt x="418" y="639"/>
                    </a:cubicBezTo>
                    <a:cubicBezTo>
                      <a:pt x="416" y="638"/>
                      <a:pt x="413" y="633"/>
                      <a:pt x="413" y="630"/>
                    </a:cubicBezTo>
                    <a:cubicBezTo>
                      <a:pt x="415" y="625"/>
                      <a:pt x="418" y="616"/>
                      <a:pt x="418" y="616"/>
                    </a:cubicBezTo>
                    <a:cubicBezTo>
                      <a:pt x="416" y="592"/>
                      <a:pt x="421" y="588"/>
                      <a:pt x="398" y="591"/>
                    </a:cubicBezTo>
                    <a:cubicBezTo>
                      <a:pt x="390" y="598"/>
                      <a:pt x="390" y="595"/>
                      <a:pt x="381" y="592"/>
                    </a:cubicBezTo>
                    <a:cubicBezTo>
                      <a:pt x="370" y="592"/>
                      <a:pt x="361" y="595"/>
                      <a:pt x="348" y="597"/>
                    </a:cubicBezTo>
                    <a:cubicBezTo>
                      <a:pt x="344" y="595"/>
                      <a:pt x="337" y="597"/>
                      <a:pt x="333" y="595"/>
                    </a:cubicBezTo>
                    <a:cubicBezTo>
                      <a:pt x="331" y="594"/>
                      <a:pt x="330" y="592"/>
                      <a:pt x="328" y="592"/>
                    </a:cubicBezTo>
                    <a:cubicBezTo>
                      <a:pt x="314" y="591"/>
                      <a:pt x="296" y="597"/>
                      <a:pt x="283" y="602"/>
                    </a:cubicBezTo>
                    <a:cubicBezTo>
                      <a:pt x="276" y="603"/>
                      <a:pt x="268" y="606"/>
                      <a:pt x="260" y="608"/>
                    </a:cubicBezTo>
                    <a:cubicBezTo>
                      <a:pt x="255" y="609"/>
                      <a:pt x="246" y="613"/>
                      <a:pt x="246" y="613"/>
                    </a:cubicBezTo>
                    <a:cubicBezTo>
                      <a:pt x="228" y="611"/>
                      <a:pt x="209" y="609"/>
                      <a:pt x="189" y="611"/>
                    </a:cubicBezTo>
                    <a:cubicBezTo>
                      <a:pt x="184" y="613"/>
                      <a:pt x="180" y="614"/>
                      <a:pt x="175" y="617"/>
                    </a:cubicBezTo>
                    <a:cubicBezTo>
                      <a:pt x="173" y="619"/>
                      <a:pt x="173" y="620"/>
                      <a:pt x="173" y="622"/>
                    </a:cubicBezTo>
                    <a:cubicBezTo>
                      <a:pt x="172" y="623"/>
                      <a:pt x="169" y="623"/>
                      <a:pt x="169" y="625"/>
                    </a:cubicBezTo>
                    <a:cubicBezTo>
                      <a:pt x="163" y="634"/>
                      <a:pt x="167" y="641"/>
                      <a:pt x="158" y="645"/>
                    </a:cubicBezTo>
                    <a:cubicBezTo>
                      <a:pt x="153" y="648"/>
                      <a:pt x="149" y="652"/>
                      <a:pt x="144" y="655"/>
                    </a:cubicBezTo>
                    <a:cubicBezTo>
                      <a:pt x="141" y="656"/>
                      <a:pt x="135" y="659"/>
                      <a:pt x="135" y="659"/>
                    </a:cubicBezTo>
                    <a:cubicBezTo>
                      <a:pt x="133" y="664"/>
                      <a:pt x="130" y="666"/>
                      <a:pt x="130" y="669"/>
                    </a:cubicBezTo>
                    <a:cubicBezTo>
                      <a:pt x="128" y="677"/>
                      <a:pt x="132" y="691"/>
                      <a:pt x="124" y="698"/>
                    </a:cubicBezTo>
                    <a:cubicBezTo>
                      <a:pt x="118" y="703"/>
                      <a:pt x="108" y="709"/>
                      <a:pt x="101" y="711"/>
                    </a:cubicBezTo>
                    <a:cubicBezTo>
                      <a:pt x="101" y="711"/>
                      <a:pt x="90" y="716"/>
                      <a:pt x="87" y="716"/>
                    </a:cubicBezTo>
                    <a:cubicBezTo>
                      <a:pt x="85" y="717"/>
                      <a:pt x="82" y="717"/>
                      <a:pt x="82" y="717"/>
                    </a:cubicBezTo>
                    <a:cubicBezTo>
                      <a:pt x="76" y="725"/>
                      <a:pt x="68" y="733"/>
                      <a:pt x="60" y="738"/>
                    </a:cubicBezTo>
                    <a:cubicBezTo>
                      <a:pt x="56" y="745"/>
                      <a:pt x="53" y="755"/>
                      <a:pt x="46" y="759"/>
                    </a:cubicBezTo>
                    <a:cubicBezTo>
                      <a:pt x="43" y="764"/>
                      <a:pt x="37" y="767"/>
                      <a:pt x="31" y="773"/>
                    </a:cubicBezTo>
                    <a:cubicBezTo>
                      <a:pt x="26" y="780"/>
                      <a:pt x="25" y="789"/>
                      <a:pt x="23" y="797"/>
                    </a:cubicBezTo>
                    <a:cubicBezTo>
                      <a:pt x="20" y="803"/>
                      <a:pt x="19" y="809"/>
                      <a:pt x="17" y="816"/>
                    </a:cubicBezTo>
                    <a:cubicBezTo>
                      <a:pt x="15" y="817"/>
                      <a:pt x="14" y="824"/>
                      <a:pt x="14" y="824"/>
                    </a:cubicBezTo>
                    <a:cubicBezTo>
                      <a:pt x="15" y="831"/>
                      <a:pt x="26" y="842"/>
                      <a:pt x="26" y="842"/>
                    </a:cubicBezTo>
                    <a:cubicBezTo>
                      <a:pt x="26" y="847"/>
                      <a:pt x="17" y="855"/>
                      <a:pt x="17" y="855"/>
                    </a:cubicBezTo>
                    <a:cubicBezTo>
                      <a:pt x="14" y="863"/>
                      <a:pt x="17" y="867"/>
                      <a:pt x="25" y="870"/>
                    </a:cubicBezTo>
                    <a:cubicBezTo>
                      <a:pt x="28" y="884"/>
                      <a:pt x="17" y="902"/>
                      <a:pt x="6" y="909"/>
                    </a:cubicBezTo>
                    <a:cubicBezTo>
                      <a:pt x="0" y="927"/>
                      <a:pt x="5" y="927"/>
                      <a:pt x="12" y="941"/>
                    </a:cubicBezTo>
                    <a:cubicBezTo>
                      <a:pt x="23" y="963"/>
                      <a:pt x="29" y="969"/>
                      <a:pt x="53" y="977"/>
                    </a:cubicBezTo>
                    <a:cubicBezTo>
                      <a:pt x="60" y="986"/>
                      <a:pt x="56" y="983"/>
                      <a:pt x="63" y="989"/>
                    </a:cubicBezTo>
                    <a:cubicBezTo>
                      <a:pt x="62" y="994"/>
                      <a:pt x="59" y="997"/>
                      <a:pt x="59" y="1002"/>
                    </a:cubicBezTo>
                    <a:cubicBezTo>
                      <a:pt x="57" y="1009"/>
                      <a:pt x="70" y="1020"/>
                      <a:pt x="74" y="1027"/>
                    </a:cubicBezTo>
                    <a:cubicBezTo>
                      <a:pt x="77" y="1031"/>
                      <a:pt x="91" y="1036"/>
                      <a:pt x="91" y="1036"/>
                    </a:cubicBezTo>
                    <a:cubicBezTo>
                      <a:pt x="94" y="1036"/>
                      <a:pt x="96" y="1036"/>
                      <a:pt x="98" y="1034"/>
                    </a:cubicBezTo>
                    <a:cubicBezTo>
                      <a:pt x="99" y="1034"/>
                      <a:pt x="98" y="1031"/>
                      <a:pt x="99" y="1030"/>
                    </a:cubicBezTo>
                    <a:cubicBezTo>
                      <a:pt x="101" y="1030"/>
                      <a:pt x="107" y="1038"/>
                      <a:pt x="108" y="1038"/>
                    </a:cubicBezTo>
                    <a:cubicBezTo>
                      <a:pt x="119" y="1047"/>
                      <a:pt x="133" y="1055"/>
                      <a:pt x="146" y="1059"/>
                    </a:cubicBezTo>
                    <a:cubicBezTo>
                      <a:pt x="149" y="1067"/>
                      <a:pt x="152" y="1066"/>
                      <a:pt x="159" y="1064"/>
                    </a:cubicBezTo>
                    <a:cubicBezTo>
                      <a:pt x="163" y="1061"/>
                      <a:pt x="166" y="1059"/>
                      <a:pt x="169" y="1058"/>
                    </a:cubicBezTo>
                    <a:cubicBezTo>
                      <a:pt x="172" y="1056"/>
                      <a:pt x="178" y="1055"/>
                      <a:pt x="178" y="1055"/>
                    </a:cubicBezTo>
                    <a:cubicBezTo>
                      <a:pt x="192" y="1059"/>
                      <a:pt x="209" y="1061"/>
                      <a:pt x="224" y="1063"/>
                    </a:cubicBezTo>
                    <a:cubicBezTo>
                      <a:pt x="231" y="1067"/>
                      <a:pt x="229" y="1070"/>
                      <a:pt x="238" y="1069"/>
                    </a:cubicBezTo>
                    <a:cubicBezTo>
                      <a:pt x="238" y="1063"/>
                      <a:pt x="238" y="1056"/>
                      <a:pt x="238" y="1050"/>
                    </a:cubicBezTo>
                    <a:cubicBezTo>
                      <a:pt x="241" y="1041"/>
                      <a:pt x="257" y="1059"/>
                      <a:pt x="260" y="1061"/>
                    </a:cubicBezTo>
                    <a:cubicBezTo>
                      <a:pt x="266" y="1050"/>
                      <a:pt x="279" y="1052"/>
                      <a:pt x="291" y="1050"/>
                    </a:cubicBezTo>
                    <a:cubicBezTo>
                      <a:pt x="297" y="1049"/>
                      <a:pt x="302" y="1044"/>
                      <a:pt x="308" y="1041"/>
                    </a:cubicBezTo>
                    <a:cubicBezTo>
                      <a:pt x="319" y="1042"/>
                      <a:pt x="330" y="1045"/>
                      <a:pt x="341" y="1049"/>
                    </a:cubicBezTo>
                    <a:cubicBezTo>
                      <a:pt x="342" y="1050"/>
                      <a:pt x="344" y="1055"/>
                      <a:pt x="344" y="1058"/>
                    </a:cubicBezTo>
                    <a:cubicBezTo>
                      <a:pt x="344" y="1061"/>
                      <a:pt x="342" y="1067"/>
                      <a:pt x="342" y="1067"/>
                    </a:cubicBezTo>
                    <a:cubicBezTo>
                      <a:pt x="347" y="1070"/>
                      <a:pt x="355" y="1072"/>
                      <a:pt x="361" y="1075"/>
                    </a:cubicBezTo>
                    <a:cubicBezTo>
                      <a:pt x="362" y="1075"/>
                      <a:pt x="365" y="1077"/>
                      <a:pt x="365" y="1077"/>
                    </a:cubicBezTo>
                    <a:cubicBezTo>
                      <a:pt x="375" y="1074"/>
                      <a:pt x="384" y="1074"/>
                      <a:pt x="393" y="1080"/>
                    </a:cubicBezTo>
                    <a:cubicBezTo>
                      <a:pt x="396" y="1083"/>
                      <a:pt x="398" y="1088"/>
                      <a:pt x="401" y="1092"/>
                    </a:cubicBezTo>
                    <a:cubicBezTo>
                      <a:pt x="404" y="1095"/>
                      <a:pt x="407" y="1102"/>
                      <a:pt x="407" y="1102"/>
                    </a:cubicBezTo>
                    <a:cubicBezTo>
                      <a:pt x="404" y="1114"/>
                      <a:pt x="399" y="1127"/>
                      <a:pt x="396" y="1138"/>
                    </a:cubicBezTo>
                    <a:cubicBezTo>
                      <a:pt x="393" y="1147"/>
                      <a:pt x="395" y="1141"/>
                      <a:pt x="389" y="1152"/>
                    </a:cubicBezTo>
                    <a:cubicBezTo>
                      <a:pt x="387" y="1153"/>
                      <a:pt x="385" y="1156"/>
                      <a:pt x="385" y="1156"/>
                    </a:cubicBezTo>
                    <a:cubicBezTo>
                      <a:pt x="389" y="1185"/>
                      <a:pt x="396" y="1180"/>
                      <a:pt x="410" y="1197"/>
                    </a:cubicBezTo>
                    <a:cubicBezTo>
                      <a:pt x="427" y="1219"/>
                      <a:pt x="440" y="1239"/>
                      <a:pt x="447" y="1266"/>
                    </a:cubicBezTo>
                    <a:cubicBezTo>
                      <a:pt x="446" y="1280"/>
                      <a:pt x="452" y="1314"/>
                      <a:pt x="435" y="1325"/>
                    </a:cubicBezTo>
                    <a:cubicBezTo>
                      <a:pt x="427" y="1347"/>
                      <a:pt x="433" y="1325"/>
                      <a:pt x="430" y="1367"/>
                    </a:cubicBezTo>
                    <a:cubicBezTo>
                      <a:pt x="429" y="1377"/>
                      <a:pt x="421" y="1381"/>
                      <a:pt x="418" y="1391"/>
                    </a:cubicBezTo>
                    <a:cubicBezTo>
                      <a:pt x="421" y="1413"/>
                      <a:pt x="430" y="1422"/>
                      <a:pt x="446" y="1438"/>
                    </a:cubicBezTo>
                    <a:cubicBezTo>
                      <a:pt x="449" y="1441"/>
                      <a:pt x="450" y="1442"/>
                      <a:pt x="452" y="1447"/>
                    </a:cubicBezTo>
                    <a:cubicBezTo>
                      <a:pt x="454" y="1450"/>
                      <a:pt x="455" y="1456"/>
                      <a:pt x="455" y="1456"/>
                    </a:cubicBezTo>
                    <a:cubicBezTo>
                      <a:pt x="457" y="1475"/>
                      <a:pt x="458" y="1488"/>
                      <a:pt x="460" y="1505"/>
                    </a:cubicBezTo>
                    <a:cubicBezTo>
                      <a:pt x="461" y="1514"/>
                      <a:pt x="461" y="1511"/>
                      <a:pt x="464" y="1522"/>
                    </a:cubicBezTo>
                    <a:cubicBezTo>
                      <a:pt x="466" y="1524"/>
                      <a:pt x="466" y="1527"/>
                      <a:pt x="466" y="1527"/>
                    </a:cubicBezTo>
                    <a:cubicBezTo>
                      <a:pt x="468" y="1542"/>
                      <a:pt x="469" y="1552"/>
                      <a:pt x="481" y="1561"/>
                    </a:cubicBezTo>
                    <a:cubicBezTo>
                      <a:pt x="485" y="1566"/>
                      <a:pt x="488" y="1569"/>
                      <a:pt x="494" y="1572"/>
                    </a:cubicBezTo>
                    <a:cubicBezTo>
                      <a:pt x="497" y="1585"/>
                      <a:pt x="503" y="1597"/>
                      <a:pt x="506" y="1610"/>
                    </a:cubicBezTo>
                    <a:cubicBezTo>
                      <a:pt x="506" y="1614"/>
                      <a:pt x="508" y="1619"/>
                      <a:pt x="505" y="1622"/>
                    </a:cubicBezTo>
                    <a:cubicBezTo>
                      <a:pt x="503" y="1625"/>
                      <a:pt x="497" y="1628"/>
                      <a:pt x="497" y="1628"/>
                    </a:cubicBezTo>
                    <a:cubicBezTo>
                      <a:pt x="488" y="1642"/>
                      <a:pt x="509" y="1644"/>
                      <a:pt x="517" y="1644"/>
                    </a:cubicBezTo>
                    <a:cubicBezTo>
                      <a:pt x="539" y="1639"/>
                      <a:pt x="557" y="1635"/>
                      <a:pt x="579" y="1633"/>
                    </a:cubicBezTo>
                    <a:cubicBezTo>
                      <a:pt x="598" y="1630"/>
                      <a:pt x="613" y="1627"/>
                      <a:pt x="632" y="1624"/>
                    </a:cubicBezTo>
                    <a:cubicBezTo>
                      <a:pt x="635" y="1624"/>
                      <a:pt x="638" y="1622"/>
                      <a:pt x="641" y="1621"/>
                    </a:cubicBezTo>
                    <a:cubicBezTo>
                      <a:pt x="642" y="1621"/>
                      <a:pt x="644" y="1619"/>
                      <a:pt x="646" y="1617"/>
                    </a:cubicBezTo>
                    <a:cubicBezTo>
                      <a:pt x="649" y="1617"/>
                      <a:pt x="655" y="1616"/>
                      <a:pt x="655" y="1616"/>
                    </a:cubicBezTo>
                    <a:cubicBezTo>
                      <a:pt x="659" y="1610"/>
                      <a:pt x="664" y="1603"/>
                      <a:pt x="670" y="1600"/>
                    </a:cubicBezTo>
                    <a:cubicBezTo>
                      <a:pt x="675" y="1594"/>
                      <a:pt x="678" y="1591"/>
                      <a:pt x="683" y="1588"/>
                    </a:cubicBezTo>
                    <a:cubicBezTo>
                      <a:pt x="687" y="1581"/>
                      <a:pt x="697" y="1577"/>
                      <a:pt x="704" y="1574"/>
                    </a:cubicBezTo>
                    <a:cubicBezTo>
                      <a:pt x="715" y="1563"/>
                      <a:pt x="726" y="1550"/>
                      <a:pt x="731" y="1535"/>
                    </a:cubicBezTo>
                    <a:cubicBezTo>
                      <a:pt x="731" y="1531"/>
                      <a:pt x="729" y="1528"/>
                      <a:pt x="729" y="1525"/>
                    </a:cubicBezTo>
                    <a:cubicBezTo>
                      <a:pt x="729" y="1494"/>
                      <a:pt x="737" y="1505"/>
                      <a:pt x="754" y="1494"/>
                    </a:cubicBezTo>
                    <a:cubicBezTo>
                      <a:pt x="759" y="1488"/>
                      <a:pt x="762" y="1483"/>
                      <a:pt x="765" y="1475"/>
                    </a:cubicBezTo>
                    <a:cubicBezTo>
                      <a:pt x="763" y="1458"/>
                      <a:pt x="765" y="1439"/>
                      <a:pt x="755" y="1424"/>
                    </a:cubicBezTo>
                    <a:cubicBezTo>
                      <a:pt x="759" y="1413"/>
                      <a:pt x="771" y="1419"/>
                      <a:pt x="779" y="1422"/>
                    </a:cubicBezTo>
                    <a:cubicBezTo>
                      <a:pt x="782" y="1427"/>
                      <a:pt x="782" y="1435"/>
                      <a:pt x="785" y="1427"/>
                    </a:cubicBezTo>
                    <a:cubicBezTo>
                      <a:pt x="786" y="1416"/>
                      <a:pt x="786" y="1405"/>
                      <a:pt x="786" y="1396"/>
                    </a:cubicBezTo>
                    <a:cubicBezTo>
                      <a:pt x="788" y="1386"/>
                      <a:pt x="810" y="1385"/>
                      <a:pt x="817" y="1380"/>
                    </a:cubicBezTo>
                    <a:cubicBezTo>
                      <a:pt x="820" y="1374"/>
                      <a:pt x="831" y="1367"/>
                      <a:pt x="837" y="1363"/>
                    </a:cubicBezTo>
                    <a:cubicBezTo>
                      <a:pt x="841" y="1361"/>
                      <a:pt x="847" y="1356"/>
                      <a:pt x="847" y="1356"/>
                    </a:cubicBezTo>
                    <a:cubicBezTo>
                      <a:pt x="855" y="1345"/>
                      <a:pt x="845" y="1333"/>
                      <a:pt x="844" y="1320"/>
                    </a:cubicBezTo>
                    <a:cubicBezTo>
                      <a:pt x="845" y="1310"/>
                      <a:pt x="847" y="1308"/>
                      <a:pt x="850" y="1299"/>
                    </a:cubicBezTo>
                    <a:cubicBezTo>
                      <a:pt x="847" y="1288"/>
                      <a:pt x="842" y="1288"/>
                      <a:pt x="834" y="1280"/>
                    </a:cubicBezTo>
                    <a:cubicBezTo>
                      <a:pt x="833" y="1275"/>
                      <a:pt x="830" y="1266"/>
                      <a:pt x="830" y="1266"/>
                    </a:cubicBezTo>
                    <a:cubicBezTo>
                      <a:pt x="831" y="1250"/>
                      <a:pt x="831" y="1236"/>
                      <a:pt x="831" y="1220"/>
                    </a:cubicBezTo>
                    <a:cubicBezTo>
                      <a:pt x="833" y="1192"/>
                      <a:pt x="861" y="1183"/>
                      <a:pt x="876" y="1166"/>
                    </a:cubicBezTo>
                    <a:cubicBezTo>
                      <a:pt x="879" y="1160"/>
                      <a:pt x="884" y="1160"/>
                      <a:pt x="885" y="1153"/>
                    </a:cubicBezTo>
                    <a:cubicBezTo>
                      <a:pt x="890" y="1144"/>
                      <a:pt x="889" y="1142"/>
                      <a:pt x="895" y="1136"/>
                    </a:cubicBezTo>
                    <a:cubicBezTo>
                      <a:pt x="898" y="1127"/>
                      <a:pt x="906" y="1114"/>
                      <a:pt x="915" y="1111"/>
                    </a:cubicBezTo>
                    <a:cubicBezTo>
                      <a:pt x="920" y="1105"/>
                      <a:pt x="924" y="1099"/>
                      <a:pt x="930" y="1094"/>
                    </a:cubicBezTo>
                    <a:cubicBezTo>
                      <a:pt x="935" y="1089"/>
                      <a:pt x="938" y="1089"/>
                      <a:pt x="943" y="1084"/>
                    </a:cubicBezTo>
                    <a:cubicBezTo>
                      <a:pt x="947" y="1080"/>
                      <a:pt x="949" y="1078"/>
                      <a:pt x="955" y="1077"/>
                    </a:cubicBezTo>
                    <a:cubicBezTo>
                      <a:pt x="961" y="1066"/>
                      <a:pt x="958" y="1069"/>
                      <a:pt x="966" y="1064"/>
                    </a:cubicBezTo>
                    <a:cubicBezTo>
                      <a:pt x="972" y="1055"/>
                      <a:pt x="978" y="1045"/>
                      <a:pt x="983" y="1036"/>
                    </a:cubicBezTo>
                    <a:cubicBezTo>
                      <a:pt x="988" y="1030"/>
                      <a:pt x="989" y="1019"/>
                      <a:pt x="991" y="1013"/>
                    </a:cubicBezTo>
                    <a:cubicBezTo>
                      <a:pt x="994" y="1003"/>
                      <a:pt x="992" y="1009"/>
                      <a:pt x="998" y="999"/>
                    </a:cubicBezTo>
                    <a:cubicBezTo>
                      <a:pt x="1003" y="992"/>
                      <a:pt x="1003" y="984"/>
                      <a:pt x="1005" y="977"/>
                    </a:cubicBezTo>
                    <a:cubicBezTo>
                      <a:pt x="1003" y="966"/>
                      <a:pt x="1000" y="970"/>
                      <a:pt x="989" y="974"/>
                    </a:cubicBezTo>
                    <a:cubicBezTo>
                      <a:pt x="971" y="986"/>
                      <a:pt x="941" y="983"/>
                      <a:pt x="921" y="983"/>
                    </a:cubicBezTo>
                    <a:cubicBezTo>
                      <a:pt x="892" y="981"/>
                      <a:pt x="895" y="977"/>
                      <a:pt x="878" y="961"/>
                    </a:cubicBezTo>
                    <a:cubicBezTo>
                      <a:pt x="875" y="949"/>
                      <a:pt x="867" y="944"/>
                      <a:pt x="858" y="936"/>
                    </a:cubicBezTo>
                    <a:cubicBezTo>
                      <a:pt x="853" y="933"/>
                      <a:pt x="844" y="930"/>
                      <a:pt x="844" y="930"/>
                    </a:cubicBezTo>
                    <a:cubicBezTo>
                      <a:pt x="837" y="909"/>
                      <a:pt x="828" y="891"/>
                      <a:pt x="817" y="872"/>
                    </a:cubicBezTo>
                    <a:cubicBezTo>
                      <a:pt x="811" y="866"/>
                      <a:pt x="816" y="869"/>
                      <a:pt x="805" y="863"/>
                    </a:cubicBezTo>
                    <a:cubicBezTo>
                      <a:pt x="802" y="859"/>
                      <a:pt x="796" y="856"/>
                      <a:pt x="796" y="856"/>
                    </a:cubicBezTo>
                    <a:cubicBezTo>
                      <a:pt x="786" y="842"/>
                      <a:pt x="794" y="825"/>
                      <a:pt x="785" y="813"/>
                    </a:cubicBezTo>
                    <a:cubicBezTo>
                      <a:pt x="774" y="794"/>
                      <a:pt x="759" y="772"/>
                      <a:pt x="745" y="758"/>
                    </a:cubicBezTo>
                    <a:cubicBezTo>
                      <a:pt x="742" y="744"/>
                      <a:pt x="737" y="736"/>
                      <a:pt x="729" y="723"/>
                    </a:cubicBezTo>
                    <a:cubicBezTo>
                      <a:pt x="726" y="720"/>
                      <a:pt x="723" y="709"/>
                      <a:pt x="723" y="709"/>
                    </a:cubicBezTo>
                    <a:cubicBezTo>
                      <a:pt x="740" y="705"/>
                      <a:pt x="757" y="733"/>
                      <a:pt x="766" y="744"/>
                    </a:cubicBezTo>
                    <a:cubicBezTo>
                      <a:pt x="771" y="758"/>
                      <a:pt x="771" y="759"/>
                      <a:pt x="786" y="764"/>
                    </a:cubicBezTo>
                    <a:cubicBezTo>
                      <a:pt x="793" y="766"/>
                      <a:pt x="800" y="773"/>
                      <a:pt x="800" y="773"/>
                    </a:cubicBezTo>
                    <a:cubicBezTo>
                      <a:pt x="803" y="780"/>
                      <a:pt x="808" y="784"/>
                      <a:pt x="813" y="791"/>
                    </a:cubicBezTo>
                    <a:cubicBezTo>
                      <a:pt x="813" y="803"/>
                      <a:pt x="814" y="809"/>
                      <a:pt x="817" y="819"/>
                    </a:cubicBezTo>
                    <a:cubicBezTo>
                      <a:pt x="819" y="842"/>
                      <a:pt x="820" y="841"/>
                      <a:pt x="839" y="847"/>
                    </a:cubicBezTo>
                    <a:cubicBezTo>
                      <a:pt x="844" y="852"/>
                      <a:pt x="847" y="856"/>
                      <a:pt x="851" y="861"/>
                    </a:cubicBezTo>
                    <a:cubicBezTo>
                      <a:pt x="851" y="863"/>
                      <a:pt x="853" y="864"/>
                      <a:pt x="853" y="866"/>
                    </a:cubicBezTo>
                    <a:cubicBezTo>
                      <a:pt x="853" y="869"/>
                      <a:pt x="853" y="874"/>
                      <a:pt x="855" y="877"/>
                    </a:cubicBezTo>
                    <a:cubicBezTo>
                      <a:pt x="856" y="884"/>
                      <a:pt x="870" y="889"/>
                      <a:pt x="875" y="894"/>
                    </a:cubicBezTo>
                    <a:cubicBezTo>
                      <a:pt x="887" y="927"/>
                      <a:pt x="870" y="945"/>
                      <a:pt x="910" y="955"/>
                    </a:cubicBezTo>
                    <a:cubicBezTo>
                      <a:pt x="921" y="953"/>
                      <a:pt x="926" y="955"/>
                      <a:pt x="933" y="949"/>
                    </a:cubicBezTo>
                    <a:cubicBezTo>
                      <a:pt x="938" y="942"/>
                      <a:pt x="944" y="941"/>
                      <a:pt x="951" y="936"/>
                    </a:cubicBezTo>
                    <a:cubicBezTo>
                      <a:pt x="972" y="924"/>
                      <a:pt x="978" y="920"/>
                      <a:pt x="1003" y="916"/>
                    </a:cubicBezTo>
                    <a:cubicBezTo>
                      <a:pt x="1009" y="914"/>
                      <a:pt x="1017" y="911"/>
                      <a:pt x="1025" y="909"/>
                    </a:cubicBezTo>
                    <a:cubicBezTo>
                      <a:pt x="1031" y="906"/>
                      <a:pt x="1036" y="899"/>
                      <a:pt x="1042" y="897"/>
                    </a:cubicBezTo>
                    <a:cubicBezTo>
                      <a:pt x="1051" y="894"/>
                      <a:pt x="1060" y="894"/>
                      <a:pt x="1068" y="888"/>
                    </a:cubicBezTo>
                    <a:cubicBezTo>
                      <a:pt x="1073" y="881"/>
                      <a:pt x="1079" y="877"/>
                      <a:pt x="1084" y="869"/>
                    </a:cubicBezTo>
                    <a:cubicBezTo>
                      <a:pt x="1087" y="861"/>
                      <a:pt x="1088" y="850"/>
                      <a:pt x="1098" y="844"/>
                    </a:cubicBezTo>
                    <a:cubicBezTo>
                      <a:pt x="1104" y="836"/>
                      <a:pt x="1105" y="825"/>
                      <a:pt x="1108" y="816"/>
                    </a:cubicBezTo>
                    <a:cubicBezTo>
                      <a:pt x="1110" y="811"/>
                      <a:pt x="1115" y="808"/>
                      <a:pt x="1116" y="803"/>
                    </a:cubicBezTo>
                    <a:cubicBezTo>
                      <a:pt x="1110" y="800"/>
                      <a:pt x="1110" y="805"/>
                      <a:pt x="1102" y="808"/>
                    </a:cubicBezTo>
                    <a:cubicBezTo>
                      <a:pt x="1099" y="802"/>
                      <a:pt x="1104" y="795"/>
                      <a:pt x="1098" y="792"/>
                    </a:cubicBezTo>
                    <a:cubicBezTo>
                      <a:pt x="1094" y="789"/>
                      <a:pt x="1084" y="788"/>
                      <a:pt x="1084" y="788"/>
                    </a:cubicBezTo>
                    <a:cubicBezTo>
                      <a:pt x="1077" y="780"/>
                      <a:pt x="1076" y="783"/>
                      <a:pt x="1067" y="786"/>
                    </a:cubicBezTo>
                    <a:cubicBezTo>
                      <a:pt x="1064" y="788"/>
                      <a:pt x="1057" y="789"/>
                      <a:pt x="1057" y="789"/>
                    </a:cubicBezTo>
                    <a:cubicBezTo>
                      <a:pt x="1054" y="789"/>
                      <a:pt x="1051" y="789"/>
                      <a:pt x="1048" y="788"/>
                    </a:cubicBezTo>
                    <a:cubicBezTo>
                      <a:pt x="1046" y="786"/>
                      <a:pt x="1045" y="778"/>
                      <a:pt x="1045" y="778"/>
                    </a:cubicBezTo>
                    <a:cubicBezTo>
                      <a:pt x="1046" y="778"/>
                      <a:pt x="1048" y="777"/>
                      <a:pt x="1050" y="775"/>
                    </a:cubicBezTo>
                    <a:cubicBezTo>
                      <a:pt x="1060" y="772"/>
                      <a:pt x="1067" y="778"/>
                      <a:pt x="1060" y="763"/>
                    </a:cubicBezTo>
                    <a:cubicBezTo>
                      <a:pt x="1059" y="763"/>
                      <a:pt x="1057" y="761"/>
                      <a:pt x="1056" y="761"/>
                    </a:cubicBezTo>
                    <a:cubicBezTo>
                      <a:pt x="1053" y="761"/>
                      <a:pt x="1048" y="761"/>
                      <a:pt x="1046" y="763"/>
                    </a:cubicBezTo>
                    <a:cubicBezTo>
                      <a:pt x="1046" y="764"/>
                      <a:pt x="1045" y="766"/>
                      <a:pt x="1043" y="767"/>
                    </a:cubicBezTo>
                    <a:cubicBezTo>
                      <a:pt x="1036" y="775"/>
                      <a:pt x="1025" y="777"/>
                      <a:pt x="1016" y="780"/>
                    </a:cubicBezTo>
                    <a:cubicBezTo>
                      <a:pt x="1011" y="780"/>
                      <a:pt x="1006" y="778"/>
                      <a:pt x="1003" y="777"/>
                    </a:cubicBezTo>
                    <a:cubicBezTo>
                      <a:pt x="1002" y="777"/>
                      <a:pt x="997" y="775"/>
                      <a:pt x="997" y="775"/>
                    </a:cubicBezTo>
                    <a:cubicBezTo>
                      <a:pt x="988" y="763"/>
                      <a:pt x="986" y="761"/>
                      <a:pt x="971" y="758"/>
                    </a:cubicBezTo>
                    <a:cubicBezTo>
                      <a:pt x="971" y="753"/>
                      <a:pt x="974" y="747"/>
                      <a:pt x="971" y="742"/>
                    </a:cubicBezTo>
                    <a:cubicBezTo>
                      <a:pt x="969" y="739"/>
                      <a:pt x="960" y="736"/>
                      <a:pt x="957" y="734"/>
                    </a:cubicBezTo>
                    <a:cubicBezTo>
                      <a:pt x="954" y="733"/>
                      <a:pt x="947" y="731"/>
                      <a:pt x="947" y="731"/>
                    </a:cubicBezTo>
                    <a:cubicBezTo>
                      <a:pt x="941" y="725"/>
                      <a:pt x="935" y="722"/>
                      <a:pt x="929" y="716"/>
                    </a:cubicBezTo>
                    <a:cubicBezTo>
                      <a:pt x="930" y="706"/>
                      <a:pt x="932" y="700"/>
                      <a:pt x="941" y="697"/>
                    </a:cubicBezTo>
                    <a:cubicBezTo>
                      <a:pt x="955" y="698"/>
                      <a:pt x="968" y="702"/>
                      <a:pt x="980" y="705"/>
                    </a:cubicBezTo>
                    <a:cubicBezTo>
                      <a:pt x="986" y="711"/>
                      <a:pt x="988" y="716"/>
                      <a:pt x="995" y="720"/>
                    </a:cubicBezTo>
                    <a:cubicBezTo>
                      <a:pt x="1005" y="734"/>
                      <a:pt x="1012" y="736"/>
                      <a:pt x="1025" y="744"/>
                    </a:cubicBezTo>
                    <a:cubicBezTo>
                      <a:pt x="1033" y="742"/>
                      <a:pt x="1045" y="747"/>
                      <a:pt x="1051" y="741"/>
                    </a:cubicBezTo>
                    <a:cubicBezTo>
                      <a:pt x="1060" y="733"/>
                      <a:pt x="1048" y="738"/>
                      <a:pt x="1059" y="734"/>
                    </a:cubicBezTo>
                    <a:cubicBezTo>
                      <a:pt x="1064" y="738"/>
                      <a:pt x="1068" y="739"/>
                      <a:pt x="1073" y="742"/>
                    </a:cubicBezTo>
                    <a:cubicBezTo>
                      <a:pt x="1079" y="752"/>
                      <a:pt x="1093" y="750"/>
                      <a:pt x="1104" y="753"/>
                    </a:cubicBezTo>
                    <a:cubicBezTo>
                      <a:pt x="1121" y="764"/>
                      <a:pt x="1110" y="759"/>
                      <a:pt x="1141" y="761"/>
                    </a:cubicBezTo>
                    <a:cubicBezTo>
                      <a:pt x="1152" y="763"/>
                      <a:pt x="1156" y="766"/>
                      <a:pt x="1163" y="775"/>
                    </a:cubicBezTo>
                    <a:cubicBezTo>
                      <a:pt x="1159" y="788"/>
                      <a:pt x="1167" y="781"/>
                      <a:pt x="1173" y="777"/>
                    </a:cubicBezTo>
                    <a:cubicBezTo>
                      <a:pt x="1175" y="770"/>
                      <a:pt x="1178" y="770"/>
                      <a:pt x="1181" y="764"/>
                    </a:cubicBezTo>
                    <a:cubicBezTo>
                      <a:pt x="1190" y="767"/>
                      <a:pt x="1189" y="772"/>
                      <a:pt x="1187" y="783"/>
                    </a:cubicBezTo>
                    <a:cubicBezTo>
                      <a:pt x="1195" y="789"/>
                      <a:pt x="1206" y="786"/>
                      <a:pt x="1215" y="789"/>
                    </a:cubicBezTo>
                    <a:cubicBezTo>
                      <a:pt x="1221" y="791"/>
                      <a:pt x="1226" y="797"/>
                      <a:pt x="1234" y="800"/>
                    </a:cubicBezTo>
                    <a:cubicBezTo>
                      <a:pt x="1245" y="803"/>
                      <a:pt x="1255" y="808"/>
                      <a:pt x="1265" y="816"/>
                    </a:cubicBezTo>
                    <a:cubicBezTo>
                      <a:pt x="1268" y="827"/>
                      <a:pt x="1272" y="831"/>
                      <a:pt x="1282" y="834"/>
                    </a:cubicBezTo>
                    <a:cubicBezTo>
                      <a:pt x="1286" y="842"/>
                      <a:pt x="1288" y="847"/>
                      <a:pt x="1296" y="852"/>
                    </a:cubicBezTo>
                    <a:cubicBezTo>
                      <a:pt x="1308" y="849"/>
                      <a:pt x="1302" y="850"/>
                      <a:pt x="1314" y="847"/>
                    </a:cubicBezTo>
                    <a:cubicBezTo>
                      <a:pt x="1316" y="845"/>
                      <a:pt x="1319" y="845"/>
                      <a:pt x="1319" y="845"/>
                    </a:cubicBezTo>
                    <a:cubicBezTo>
                      <a:pt x="1328" y="852"/>
                      <a:pt x="1322" y="842"/>
                      <a:pt x="1319" y="839"/>
                    </a:cubicBezTo>
                    <a:cubicBezTo>
                      <a:pt x="1316" y="844"/>
                      <a:pt x="1311" y="847"/>
                      <a:pt x="1310" y="853"/>
                    </a:cubicBezTo>
                    <a:cubicBezTo>
                      <a:pt x="1310" y="856"/>
                      <a:pt x="1307" y="863"/>
                      <a:pt x="1307" y="863"/>
                    </a:cubicBezTo>
                    <a:cubicBezTo>
                      <a:pt x="1308" y="869"/>
                      <a:pt x="1310" y="880"/>
                      <a:pt x="1319" y="880"/>
                    </a:cubicBezTo>
                    <a:lnTo>
                      <a:pt x="1320" y="916"/>
                    </a:lnTo>
                    <a:lnTo>
                      <a:pt x="1348" y="1005"/>
                    </a:lnTo>
                    <a:lnTo>
                      <a:pt x="1373" y="1033"/>
                    </a:lnTo>
                    <a:lnTo>
                      <a:pt x="1416" y="994"/>
                    </a:lnTo>
                    <a:lnTo>
                      <a:pt x="1413" y="967"/>
                    </a:lnTo>
                    <a:lnTo>
                      <a:pt x="1424" y="959"/>
                    </a:lnTo>
                    <a:lnTo>
                      <a:pt x="1423" y="925"/>
                    </a:lnTo>
                    <a:lnTo>
                      <a:pt x="1452" y="916"/>
                    </a:lnTo>
                    <a:lnTo>
                      <a:pt x="1520" y="855"/>
                    </a:lnTo>
                    <a:lnTo>
                      <a:pt x="1533" y="839"/>
                    </a:lnTo>
                    <a:lnTo>
                      <a:pt x="1588" y="824"/>
                    </a:lnTo>
                    <a:lnTo>
                      <a:pt x="1608" y="847"/>
                    </a:lnTo>
                    <a:lnTo>
                      <a:pt x="1602" y="858"/>
                    </a:lnTo>
                    <a:lnTo>
                      <a:pt x="1619" y="875"/>
                    </a:lnTo>
                    <a:lnTo>
                      <a:pt x="1624" y="899"/>
                    </a:lnTo>
                    <a:lnTo>
                      <a:pt x="1641" y="906"/>
                    </a:lnTo>
                    <a:lnTo>
                      <a:pt x="1677" y="892"/>
                    </a:lnTo>
                    <a:lnTo>
                      <a:pt x="1675" y="975"/>
                    </a:lnTo>
                    <a:lnTo>
                      <a:pt x="1684" y="956"/>
                    </a:lnTo>
                    <a:lnTo>
                      <a:pt x="1707" y="1000"/>
                    </a:lnTo>
                    <a:lnTo>
                      <a:pt x="1704" y="1030"/>
                    </a:lnTo>
                    <a:lnTo>
                      <a:pt x="1718" y="1013"/>
                    </a:lnTo>
                    <a:lnTo>
                      <a:pt x="1721" y="997"/>
                    </a:lnTo>
                    <a:lnTo>
                      <a:pt x="1738" y="972"/>
                    </a:lnTo>
                    <a:lnTo>
                      <a:pt x="1728" y="958"/>
                    </a:lnTo>
                    <a:lnTo>
                      <a:pt x="1737" y="942"/>
                    </a:lnTo>
                    <a:lnTo>
                      <a:pt x="1725" y="913"/>
                    </a:lnTo>
                    <a:lnTo>
                      <a:pt x="1732" y="889"/>
                    </a:lnTo>
                    <a:lnTo>
                      <a:pt x="1715" y="895"/>
                    </a:lnTo>
                    <a:lnTo>
                      <a:pt x="1707" y="874"/>
                    </a:lnTo>
                    <a:lnTo>
                      <a:pt x="1701" y="844"/>
                    </a:lnTo>
                    <a:lnTo>
                      <a:pt x="1714" y="816"/>
                    </a:lnTo>
                    <a:lnTo>
                      <a:pt x="1728" y="834"/>
                    </a:lnTo>
                    <a:lnTo>
                      <a:pt x="1721" y="880"/>
                    </a:lnTo>
                    <a:lnTo>
                      <a:pt x="1738" y="849"/>
                    </a:lnTo>
                    <a:lnTo>
                      <a:pt x="1732" y="824"/>
                    </a:lnTo>
                    <a:lnTo>
                      <a:pt x="1752" y="808"/>
                    </a:lnTo>
                    <a:lnTo>
                      <a:pt x="1752" y="797"/>
                    </a:lnTo>
                    <a:lnTo>
                      <a:pt x="1759" y="800"/>
                    </a:lnTo>
                    <a:lnTo>
                      <a:pt x="1796" y="756"/>
                    </a:lnTo>
                    <a:lnTo>
                      <a:pt x="1805" y="684"/>
                    </a:lnTo>
                    <a:lnTo>
                      <a:pt x="1810" y="655"/>
                    </a:lnTo>
                    <a:lnTo>
                      <a:pt x="1794" y="664"/>
                    </a:lnTo>
                    <a:lnTo>
                      <a:pt x="1788" y="655"/>
                    </a:lnTo>
                    <a:lnTo>
                      <a:pt x="1800" y="638"/>
                    </a:lnTo>
                    <a:lnTo>
                      <a:pt x="1776" y="592"/>
                    </a:lnTo>
                    <a:lnTo>
                      <a:pt x="1763" y="580"/>
                    </a:lnTo>
                    <a:lnTo>
                      <a:pt x="1783" y="544"/>
                    </a:lnTo>
                    <a:lnTo>
                      <a:pt x="1762" y="539"/>
                    </a:lnTo>
                    <a:lnTo>
                      <a:pt x="1743" y="531"/>
                    </a:lnTo>
                    <a:lnTo>
                      <a:pt x="1751" y="503"/>
                    </a:lnTo>
                    <a:lnTo>
                      <a:pt x="1763" y="487"/>
                    </a:lnTo>
                    <a:lnTo>
                      <a:pt x="1766" y="519"/>
                    </a:lnTo>
                    <a:lnTo>
                      <a:pt x="1788" y="498"/>
                    </a:lnTo>
                    <a:lnTo>
                      <a:pt x="1805" y="497"/>
                    </a:lnTo>
                    <a:lnTo>
                      <a:pt x="1797" y="519"/>
                    </a:lnTo>
                    <a:lnTo>
                      <a:pt x="1824" y="528"/>
                    </a:lnTo>
                    <a:lnTo>
                      <a:pt x="1816" y="545"/>
                    </a:lnTo>
                    <a:lnTo>
                      <a:pt x="1830" y="559"/>
                    </a:lnTo>
                    <a:lnTo>
                      <a:pt x="1830" y="588"/>
                    </a:lnTo>
                    <a:lnTo>
                      <a:pt x="1861" y="559"/>
                    </a:lnTo>
                    <a:lnTo>
                      <a:pt x="1850" y="531"/>
                    </a:lnTo>
                    <a:lnTo>
                      <a:pt x="1821" y="489"/>
                    </a:lnTo>
                    <a:lnTo>
                      <a:pt x="1830" y="473"/>
                    </a:lnTo>
                    <a:lnTo>
                      <a:pt x="1824" y="448"/>
                    </a:lnTo>
                    <a:lnTo>
                      <a:pt x="1844" y="427"/>
                    </a:lnTo>
                    <a:lnTo>
                      <a:pt x="1868" y="416"/>
                    </a:lnTo>
                    <a:lnTo>
                      <a:pt x="1867" y="367"/>
                    </a:lnTo>
                    <a:lnTo>
                      <a:pt x="1865" y="333"/>
                    </a:lnTo>
                    <a:lnTo>
                      <a:pt x="1858" y="302"/>
                    </a:lnTo>
                    <a:lnTo>
                      <a:pt x="1830" y="248"/>
                    </a:lnTo>
                    <a:lnTo>
                      <a:pt x="1825" y="275"/>
                    </a:lnTo>
                    <a:lnTo>
                      <a:pt x="1807" y="258"/>
                    </a:lnTo>
                    <a:lnTo>
                      <a:pt x="1790" y="266"/>
                    </a:lnTo>
                    <a:lnTo>
                      <a:pt x="1805" y="226"/>
                    </a:lnTo>
                    <a:lnTo>
                      <a:pt x="1821" y="192"/>
                    </a:lnTo>
                    <a:lnTo>
                      <a:pt x="1850" y="176"/>
                    </a:lnTo>
                    <a:lnTo>
                      <a:pt x="1853" y="161"/>
                    </a:lnTo>
                    <a:lnTo>
                      <a:pt x="1873" y="155"/>
                    </a:lnTo>
                    <a:lnTo>
                      <a:pt x="1873" y="170"/>
                    </a:lnTo>
                    <a:lnTo>
                      <a:pt x="1896" y="145"/>
                    </a:lnTo>
                    <a:lnTo>
                      <a:pt x="1882" y="139"/>
                    </a:lnTo>
                    <a:lnTo>
                      <a:pt x="1882" y="120"/>
                    </a:lnTo>
                    <a:lnTo>
                      <a:pt x="1899" y="108"/>
                    </a:lnTo>
                    <a:lnTo>
                      <a:pt x="1906" y="122"/>
                    </a:lnTo>
                    <a:lnTo>
                      <a:pt x="1929" y="100"/>
                    </a:lnTo>
                    <a:lnTo>
                      <a:pt x="1926" y="120"/>
                    </a:lnTo>
                    <a:lnTo>
                      <a:pt x="1927" y="136"/>
                    </a:lnTo>
                    <a:lnTo>
                      <a:pt x="1926" y="158"/>
                    </a:lnTo>
                    <a:lnTo>
                      <a:pt x="1918" y="175"/>
                    </a:lnTo>
                    <a:lnTo>
                      <a:pt x="1932" y="197"/>
                    </a:lnTo>
                    <a:lnTo>
                      <a:pt x="1938" y="212"/>
                    </a:lnTo>
                    <a:lnTo>
                      <a:pt x="1947" y="209"/>
                    </a:lnTo>
                    <a:lnTo>
                      <a:pt x="1992" y="256"/>
                    </a:lnTo>
                    <a:lnTo>
                      <a:pt x="2002" y="233"/>
                    </a:lnTo>
                    <a:lnTo>
                      <a:pt x="2014" y="216"/>
                    </a:lnTo>
                    <a:lnTo>
                      <a:pt x="1994" y="205"/>
                    </a:lnTo>
                    <a:lnTo>
                      <a:pt x="1999" y="184"/>
                    </a:lnTo>
                    <a:lnTo>
                      <a:pt x="1999" y="172"/>
                    </a:lnTo>
                    <a:lnTo>
                      <a:pt x="1978" y="150"/>
                    </a:lnTo>
                    <a:lnTo>
                      <a:pt x="1960" y="147"/>
                    </a:lnTo>
                    <a:lnTo>
                      <a:pt x="1943" y="123"/>
                    </a:lnTo>
                    <a:lnTo>
                      <a:pt x="1966" y="119"/>
                    </a:lnTo>
                    <a:lnTo>
                      <a:pt x="1977" y="100"/>
                    </a:lnTo>
                    <a:lnTo>
                      <a:pt x="1991" y="106"/>
                    </a:lnTo>
                    <a:lnTo>
                      <a:pt x="2005" y="98"/>
                    </a:lnTo>
                    <a:lnTo>
                      <a:pt x="1990" y="80"/>
                    </a:lnTo>
                    <a:lnTo>
                      <a:pt x="2002" y="69"/>
                    </a:lnTo>
                    <a:lnTo>
                      <a:pt x="2021" y="68"/>
                    </a:lnTo>
                    <a:lnTo>
                      <a:pt x="2000" y="53"/>
                    </a:lnTo>
                    <a:lnTo>
                      <a:pt x="1975" y="51"/>
                    </a:lnTo>
                    <a:lnTo>
                      <a:pt x="1990" y="32"/>
                    </a:lnTo>
                    <a:lnTo>
                      <a:pt x="1989" y="11"/>
                    </a:lnTo>
                    <a:lnTo>
                      <a:pt x="2005" y="27"/>
                    </a:lnTo>
                    <a:lnTo>
                      <a:pt x="2015" y="18"/>
                    </a:lnTo>
                    <a:lnTo>
                      <a:pt x="2024" y="21"/>
                    </a:lnTo>
                    <a:lnTo>
                      <a:pt x="2038" y="36"/>
                    </a:lnTo>
                    <a:lnTo>
                      <a:pt x="2060" y="33"/>
                    </a:lnTo>
                    <a:lnTo>
                      <a:pt x="2042" y="15"/>
                    </a:lnTo>
                    <a:lnTo>
                      <a:pt x="2038" y="0"/>
                    </a:lnTo>
                    <a:lnTo>
                      <a:pt x="2006" y="5"/>
                    </a:lnTo>
                    <a:lnTo>
                      <a:pt x="1994" y="0"/>
                    </a:lnTo>
                    <a:lnTo>
                      <a:pt x="1955" y="11"/>
                    </a:lnTo>
                    <a:lnTo>
                      <a:pt x="1913" y="18"/>
                    </a:lnTo>
                    <a:lnTo>
                      <a:pt x="1886" y="30"/>
                    </a:lnTo>
                    <a:lnTo>
                      <a:pt x="1885" y="47"/>
                    </a:lnTo>
                    <a:lnTo>
                      <a:pt x="1864" y="50"/>
                    </a:lnTo>
                    <a:cubicBezTo>
                      <a:pt x="1858" y="55"/>
                      <a:pt x="1854" y="75"/>
                      <a:pt x="1847" y="77"/>
                    </a:cubicBezTo>
                    <a:cubicBezTo>
                      <a:pt x="1839" y="82"/>
                      <a:pt x="1830" y="65"/>
                      <a:pt x="1820" y="63"/>
                    </a:cubicBezTo>
                    <a:lnTo>
                      <a:pt x="1786" y="66"/>
                    </a:lnTo>
                    <a:lnTo>
                      <a:pt x="1732" y="56"/>
                    </a:lnTo>
                    <a:lnTo>
                      <a:pt x="1709" y="62"/>
                    </a:lnTo>
                    <a:lnTo>
                      <a:pt x="1678" y="56"/>
                    </a:lnTo>
                    <a:lnTo>
                      <a:pt x="1666" y="47"/>
                    </a:lnTo>
                    <a:lnTo>
                      <a:pt x="1643" y="50"/>
                    </a:lnTo>
                    <a:cubicBezTo>
                      <a:pt x="1635" y="52"/>
                      <a:pt x="1626" y="57"/>
                      <a:pt x="1618" y="60"/>
                    </a:cubicBezTo>
                    <a:cubicBezTo>
                      <a:pt x="1610" y="63"/>
                      <a:pt x="1603" y="67"/>
                      <a:pt x="1597" y="71"/>
                    </a:cubicBezTo>
                    <a:cubicBezTo>
                      <a:pt x="1591" y="75"/>
                      <a:pt x="1587" y="84"/>
                      <a:pt x="1583" y="83"/>
                    </a:cubicBezTo>
                    <a:cubicBezTo>
                      <a:pt x="1571" y="90"/>
                      <a:pt x="1576" y="67"/>
                      <a:pt x="1571" y="65"/>
                    </a:cubicBezTo>
                    <a:lnTo>
                      <a:pt x="1553" y="69"/>
                    </a:lnTo>
                    <a:cubicBezTo>
                      <a:pt x="1544" y="66"/>
                      <a:pt x="1531" y="50"/>
                      <a:pt x="1517" y="47"/>
                    </a:cubicBezTo>
                    <a:cubicBezTo>
                      <a:pt x="1503" y="46"/>
                      <a:pt x="1479" y="45"/>
                      <a:pt x="1468" y="48"/>
                    </a:cubicBezTo>
                    <a:cubicBezTo>
                      <a:pt x="1457" y="51"/>
                      <a:pt x="1461" y="63"/>
                      <a:pt x="1451" y="63"/>
                    </a:cubicBezTo>
                    <a:cubicBezTo>
                      <a:pt x="1439" y="66"/>
                      <a:pt x="1419" y="48"/>
                      <a:pt x="1408" y="47"/>
                    </a:cubicBezTo>
                    <a:cubicBezTo>
                      <a:pt x="1397" y="46"/>
                      <a:pt x="1390" y="59"/>
                      <a:pt x="1382" y="59"/>
                    </a:cubicBezTo>
                    <a:cubicBezTo>
                      <a:pt x="1374" y="59"/>
                      <a:pt x="1362" y="52"/>
                      <a:pt x="1357" y="47"/>
                    </a:cubicBezTo>
                    <a:cubicBezTo>
                      <a:pt x="1352" y="42"/>
                      <a:pt x="1356" y="36"/>
                      <a:pt x="1349" y="30"/>
                    </a:cubicBezTo>
                    <a:cubicBezTo>
                      <a:pt x="1333" y="26"/>
                      <a:pt x="1330" y="13"/>
                      <a:pt x="1318" y="11"/>
                    </a:cubicBezTo>
                    <a:cubicBezTo>
                      <a:pt x="1306" y="9"/>
                      <a:pt x="1287" y="20"/>
                      <a:pt x="1277" y="20"/>
                    </a:cubicBezTo>
                    <a:cubicBezTo>
                      <a:pt x="1267" y="20"/>
                      <a:pt x="1268" y="10"/>
                      <a:pt x="1259" y="9"/>
                    </a:cubicBezTo>
                    <a:lnTo>
                      <a:pt x="1222" y="14"/>
                    </a:lnTo>
                    <a:lnTo>
                      <a:pt x="1210" y="32"/>
                    </a:lnTo>
                    <a:cubicBezTo>
                      <a:pt x="1203" y="35"/>
                      <a:pt x="1187" y="28"/>
                      <a:pt x="1178" y="29"/>
                    </a:cubicBezTo>
                    <a:cubicBezTo>
                      <a:pt x="1169" y="30"/>
                      <a:pt x="1164" y="36"/>
                      <a:pt x="1154" y="39"/>
                    </a:cubicBezTo>
                    <a:cubicBezTo>
                      <a:pt x="1144" y="42"/>
                      <a:pt x="1124" y="44"/>
                      <a:pt x="1120" y="48"/>
                    </a:cubicBezTo>
                    <a:cubicBezTo>
                      <a:pt x="1109" y="57"/>
                      <a:pt x="1132" y="61"/>
                      <a:pt x="1132" y="65"/>
                    </a:cubicBezTo>
                    <a:cubicBezTo>
                      <a:pt x="1132" y="69"/>
                      <a:pt x="1126" y="70"/>
                      <a:pt x="1118" y="72"/>
                    </a:cubicBezTo>
                    <a:cubicBezTo>
                      <a:pt x="1110" y="74"/>
                      <a:pt x="1084" y="72"/>
                      <a:pt x="1085" y="77"/>
                    </a:cubicBezTo>
                    <a:cubicBezTo>
                      <a:pt x="1085" y="86"/>
                      <a:pt x="1126" y="103"/>
                      <a:pt x="1127" y="105"/>
                    </a:cubicBezTo>
                    <a:lnTo>
                      <a:pt x="1090" y="90"/>
                    </a:lnTo>
                    <a:lnTo>
                      <a:pt x="1072" y="95"/>
                    </a:lnTo>
                    <a:cubicBezTo>
                      <a:pt x="1063" y="93"/>
                      <a:pt x="1039" y="65"/>
                      <a:pt x="1033" y="80"/>
                    </a:cubicBezTo>
                    <a:cubicBezTo>
                      <a:pt x="1027" y="95"/>
                      <a:pt x="1077" y="132"/>
                      <a:pt x="1084" y="147"/>
                    </a:cubicBezTo>
                    <a:lnTo>
                      <a:pt x="1075" y="171"/>
                    </a:lnTo>
                    <a:lnTo>
                      <a:pt x="1040" y="170"/>
                    </a:lnTo>
                    <a:cubicBezTo>
                      <a:pt x="1040" y="170"/>
                      <a:pt x="1061" y="164"/>
                      <a:pt x="1060" y="155"/>
                    </a:cubicBezTo>
                    <a:cubicBezTo>
                      <a:pt x="1059" y="146"/>
                      <a:pt x="1043" y="127"/>
                      <a:pt x="1031" y="113"/>
                    </a:cubicBezTo>
                    <a:cubicBezTo>
                      <a:pt x="1025" y="101"/>
                      <a:pt x="1030" y="84"/>
                      <a:pt x="1024" y="81"/>
                    </a:cubicBezTo>
                    <a:cubicBezTo>
                      <a:pt x="1018" y="78"/>
                      <a:pt x="997" y="65"/>
                      <a:pt x="989" y="71"/>
                    </a:cubicBezTo>
                    <a:cubicBezTo>
                      <a:pt x="968" y="74"/>
                      <a:pt x="970" y="107"/>
                      <a:pt x="974" y="116"/>
                    </a:cubicBezTo>
                    <a:cubicBezTo>
                      <a:pt x="978" y="125"/>
                      <a:pt x="1009" y="122"/>
                      <a:pt x="1012" y="125"/>
                    </a:cubicBezTo>
                    <a:cubicBezTo>
                      <a:pt x="1028" y="153"/>
                      <a:pt x="1005" y="143"/>
                      <a:pt x="989" y="134"/>
                    </a:cubicBezTo>
                    <a:cubicBezTo>
                      <a:pt x="973" y="125"/>
                      <a:pt x="968" y="128"/>
                      <a:pt x="958" y="128"/>
                    </a:cubicBezTo>
                    <a:cubicBezTo>
                      <a:pt x="948" y="128"/>
                      <a:pt x="931" y="133"/>
                      <a:pt x="926" y="137"/>
                    </a:cubicBezTo>
                    <a:cubicBezTo>
                      <a:pt x="921" y="141"/>
                      <a:pt x="939" y="157"/>
                      <a:pt x="926" y="152"/>
                    </a:cubicBezTo>
                    <a:cubicBezTo>
                      <a:pt x="913" y="147"/>
                      <a:pt x="899" y="149"/>
                      <a:pt x="886" y="147"/>
                    </a:cubicBezTo>
                    <a:cubicBezTo>
                      <a:pt x="873" y="145"/>
                      <a:pt x="863" y="136"/>
                      <a:pt x="847" y="140"/>
                    </a:cubicBezTo>
                    <a:cubicBezTo>
                      <a:pt x="825" y="147"/>
                      <a:pt x="794" y="185"/>
                      <a:pt x="787" y="171"/>
                    </a:cubicBezTo>
                    <a:cubicBezTo>
                      <a:pt x="780" y="157"/>
                      <a:pt x="800" y="155"/>
                      <a:pt x="800" y="150"/>
                    </a:cubicBezTo>
                    <a:cubicBezTo>
                      <a:pt x="800" y="145"/>
                      <a:pt x="796" y="138"/>
                      <a:pt x="790" y="138"/>
                    </a:cubicBezTo>
                    <a:cubicBezTo>
                      <a:pt x="784" y="138"/>
                      <a:pt x="764" y="144"/>
                      <a:pt x="763" y="152"/>
                    </a:cubicBezTo>
                    <a:cubicBezTo>
                      <a:pt x="761" y="163"/>
                      <a:pt x="783" y="181"/>
                      <a:pt x="782" y="186"/>
                    </a:cubicBezTo>
                    <a:cubicBezTo>
                      <a:pt x="781" y="191"/>
                      <a:pt x="765" y="180"/>
                      <a:pt x="758" y="183"/>
                    </a:cubicBezTo>
                    <a:cubicBezTo>
                      <a:pt x="751" y="186"/>
                      <a:pt x="746" y="207"/>
                      <a:pt x="742" y="203"/>
                    </a:cubicBezTo>
                    <a:lnTo>
                      <a:pt x="728" y="189"/>
                    </a:lnTo>
                    <a:lnTo>
                      <a:pt x="746" y="170"/>
                    </a:lnTo>
                    <a:lnTo>
                      <a:pt x="733" y="158"/>
                    </a:lnTo>
                    <a:cubicBezTo>
                      <a:pt x="727" y="155"/>
                      <a:pt x="718" y="150"/>
                      <a:pt x="712" y="149"/>
                    </a:cubicBezTo>
                    <a:cubicBezTo>
                      <a:pt x="706" y="148"/>
                      <a:pt x="701" y="154"/>
                      <a:pt x="698" y="152"/>
                    </a:cubicBezTo>
                    <a:cubicBezTo>
                      <a:pt x="695" y="150"/>
                      <a:pt x="698" y="139"/>
                      <a:pt x="695" y="138"/>
                    </a:cubicBezTo>
                    <a:cubicBezTo>
                      <a:pt x="692" y="137"/>
                      <a:pt x="685" y="146"/>
                      <a:pt x="680" y="146"/>
                    </a:cubicBezTo>
                    <a:cubicBezTo>
                      <a:pt x="675" y="146"/>
                      <a:pt x="677" y="142"/>
                      <a:pt x="667" y="140"/>
                    </a:cubicBezTo>
                    <a:cubicBezTo>
                      <a:pt x="657" y="138"/>
                      <a:pt x="632" y="139"/>
                      <a:pt x="622" y="135"/>
                    </a:cubicBezTo>
                    <a:cubicBezTo>
                      <a:pt x="612" y="131"/>
                      <a:pt x="632" y="117"/>
                      <a:pt x="608" y="113"/>
                    </a:cubicBezTo>
                    <a:cubicBezTo>
                      <a:pt x="584" y="109"/>
                      <a:pt x="590" y="119"/>
                      <a:pt x="583" y="119"/>
                    </a:cubicBezTo>
                    <a:lnTo>
                      <a:pt x="568" y="114"/>
                    </a:lnTo>
                    <a:cubicBezTo>
                      <a:pt x="555" y="116"/>
                      <a:pt x="521" y="125"/>
                      <a:pt x="505" y="131"/>
                    </a:cubicBezTo>
                    <a:cubicBezTo>
                      <a:pt x="482" y="140"/>
                      <a:pt x="485" y="140"/>
                      <a:pt x="472" y="152"/>
                    </a:cubicBezTo>
                    <a:cubicBezTo>
                      <a:pt x="459" y="164"/>
                      <a:pt x="443" y="192"/>
                      <a:pt x="428" y="204"/>
                    </a:cubicBezTo>
                    <a:cubicBezTo>
                      <a:pt x="410" y="223"/>
                      <a:pt x="393" y="217"/>
                      <a:pt x="382" y="224"/>
                    </a:cubicBezTo>
                    <a:lnTo>
                      <a:pt x="364" y="248"/>
                    </a:lnTo>
                    <a:lnTo>
                      <a:pt x="368" y="290"/>
                    </a:lnTo>
                    <a:lnTo>
                      <a:pt x="389" y="306"/>
                    </a:lnTo>
                    <a:lnTo>
                      <a:pt x="436" y="290"/>
                    </a:lnTo>
                    <a:cubicBezTo>
                      <a:pt x="447" y="296"/>
                      <a:pt x="448" y="335"/>
                      <a:pt x="457" y="341"/>
                    </a:cubicBezTo>
                    <a:cubicBezTo>
                      <a:pt x="468" y="348"/>
                      <a:pt x="486" y="330"/>
                      <a:pt x="491" y="324"/>
                    </a:cubicBezTo>
                    <a:lnTo>
                      <a:pt x="496" y="300"/>
                    </a:lnTo>
                    <a:lnTo>
                      <a:pt x="514" y="281"/>
                    </a:lnTo>
                    <a:cubicBezTo>
                      <a:pt x="515" y="270"/>
                      <a:pt x="499" y="245"/>
                      <a:pt x="502" y="234"/>
                    </a:cubicBezTo>
                    <a:cubicBezTo>
                      <a:pt x="505" y="225"/>
                      <a:pt x="526" y="220"/>
                      <a:pt x="535" y="213"/>
                    </a:cubicBezTo>
                    <a:cubicBezTo>
                      <a:pt x="544" y="206"/>
                      <a:pt x="546" y="192"/>
                      <a:pt x="554" y="191"/>
                    </a:cubicBezTo>
                    <a:cubicBezTo>
                      <a:pt x="567" y="190"/>
                      <a:pt x="580" y="200"/>
                      <a:pt x="581" y="204"/>
                    </a:cubicBezTo>
                    <a:cubicBezTo>
                      <a:pt x="581" y="208"/>
                      <a:pt x="560" y="200"/>
                      <a:pt x="557" y="215"/>
                    </a:cubicBezTo>
                    <a:cubicBezTo>
                      <a:pt x="554" y="230"/>
                      <a:pt x="535" y="233"/>
                      <a:pt x="533" y="242"/>
                    </a:cubicBezTo>
                    <a:lnTo>
                      <a:pt x="548" y="267"/>
                    </a:lnTo>
                    <a:lnTo>
                      <a:pt x="571" y="276"/>
                    </a:lnTo>
                    <a:lnTo>
                      <a:pt x="598" y="264"/>
                    </a:lnTo>
                    <a:lnTo>
                      <a:pt x="625" y="261"/>
                    </a:lnTo>
                    <a:cubicBezTo>
                      <a:pt x="632" y="263"/>
                      <a:pt x="645" y="271"/>
                      <a:pt x="638" y="276"/>
                    </a:cubicBezTo>
                    <a:cubicBezTo>
                      <a:pt x="631" y="281"/>
                      <a:pt x="593" y="287"/>
                      <a:pt x="584" y="293"/>
                    </a:cubicBezTo>
                    <a:cubicBezTo>
                      <a:pt x="575" y="299"/>
                      <a:pt x="587" y="309"/>
                      <a:pt x="581" y="311"/>
                    </a:cubicBezTo>
                    <a:cubicBezTo>
                      <a:pt x="567" y="319"/>
                      <a:pt x="556" y="301"/>
                      <a:pt x="550" y="303"/>
                    </a:cubicBezTo>
                    <a:lnTo>
                      <a:pt x="547" y="323"/>
                    </a:lnTo>
                    <a:lnTo>
                      <a:pt x="536" y="350"/>
                    </a:lnTo>
                    <a:lnTo>
                      <a:pt x="512" y="351"/>
                    </a:lnTo>
                    <a:lnTo>
                      <a:pt x="476" y="360"/>
                    </a:lnTo>
                    <a:lnTo>
                      <a:pt x="457" y="351"/>
                    </a:lnTo>
                    <a:lnTo>
                      <a:pt x="443" y="357"/>
                    </a:lnTo>
                    <a:lnTo>
                      <a:pt x="419" y="342"/>
                    </a:lnTo>
                    <a:cubicBezTo>
                      <a:pt x="417" y="335"/>
                      <a:pt x="433" y="329"/>
                      <a:pt x="428" y="317"/>
                    </a:cubicBezTo>
                    <a:cubicBezTo>
                      <a:pt x="423" y="305"/>
                      <a:pt x="396" y="313"/>
                      <a:pt x="392" y="321"/>
                    </a:cubicBezTo>
                    <a:lnTo>
                      <a:pt x="397" y="362"/>
                    </a:lnTo>
                    <a:lnTo>
                      <a:pt x="373" y="362"/>
                    </a:lnTo>
                    <a:cubicBezTo>
                      <a:pt x="365" y="366"/>
                      <a:pt x="355" y="380"/>
                      <a:pt x="347" y="386"/>
                    </a:cubicBezTo>
                    <a:cubicBezTo>
                      <a:pt x="339" y="392"/>
                      <a:pt x="332" y="379"/>
                      <a:pt x="322" y="399"/>
                    </a:cubicBezTo>
                    <a:cubicBezTo>
                      <a:pt x="312" y="419"/>
                      <a:pt x="301" y="411"/>
                      <a:pt x="293" y="414"/>
                    </a:cubicBezTo>
                    <a:cubicBezTo>
                      <a:pt x="285" y="417"/>
                      <a:pt x="280" y="414"/>
                      <a:pt x="275" y="416"/>
                    </a:cubicBezTo>
                    <a:cubicBezTo>
                      <a:pt x="270" y="418"/>
                      <a:pt x="267" y="426"/>
                      <a:pt x="260" y="426"/>
                    </a:cubicBezTo>
                    <a:cubicBezTo>
                      <a:pt x="253" y="426"/>
                      <a:pt x="238" y="417"/>
                      <a:pt x="232" y="419"/>
                    </a:cubicBezTo>
                    <a:cubicBezTo>
                      <a:pt x="226" y="421"/>
                      <a:pt x="221" y="432"/>
                      <a:pt x="226" y="437"/>
                    </a:cubicBezTo>
                    <a:lnTo>
                      <a:pt x="263" y="449"/>
                    </a:lnTo>
                    <a:lnTo>
                      <a:pt x="272" y="474"/>
                    </a:lnTo>
                    <a:lnTo>
                      <a:pt x="262" y="503"/>
                    </a:lnTo>
                    <a:cubicBezTo>
                      <a:pt x="251" y="507"/>
                      <a:pt x="223" y="499"/>
                      <a:pt x="206" y="498"/>
                    </a:cubicBezTo>
                    <a:cubicBezTo>
                      <a:pt x="189" y="497"/>
                      <a:pt x="164" y="492"/>
                      <a:pt x="158" y="498"/>
                    </a:cubicBezTo>
                    <a:cubicBezTo>
                      <a:pt x="152" y="504"/>
                      <a:pt x="167" y="527"/>
                      <a:pt x="167" y="537"/>
                    </a:cubicBezTo>
                    <a:cubicBezTo>
                      <a:pt x="167" y="547"/>
                      <a:pt x="159" y="551"/>
                      <a:pt x="157" y="557"/>
                    </a:cubicBezTo>
                    <a:cubicBezTo>
                      <a:pt x="155" y="563"/>
                      <a:pt x="161" y="569"/>
                      <a:pt x="157" y="576"/>
                    </a:cubicBezTo>
                    <a:cubicBezTo>
                      <a:pt x="153" y="583"/>
                      <a:pt x="127" y="594"/>
                      <a:pt x="130" y="597"/>
                    </a:cubicBezTo>
                    <a:cubicBezTo>
                      <a:pt x="139" y="606"/>
                      <a:pt x="160" y="592"/>
                      <a:pt x="176" y="592"/>
                    </a:cubicBezTo>
                    <a:lnTo>
                      <a:pt x="226" y="598"/>
                    </a:lnTo>
                    <a:lnTo>
                      <a:pt x="260" y="588"/>
                    </a:lnTo>
                    <a:lnTo>
                      <a:pt x="274" y="576"/>
                    </a:lnTo>
                    <a:cubicBezTo>
                      <a:pt x="282" y="573"/>
                      <a:pt x="306" y="573"/>
                      <a:pt x="307" y="569"/>
                    </a:cubicBezTo>
                    <a:cubicBezTo>
                      <a:pt x="321" y="557"/>
                      <a:pt x="283" y="559"/>
                      <a:pt x="283" y="552"/>
                    </a:cubicBezTo>
                    <a:cubicBezTo>
                      <a:pt x="283" y="545"/>
                      <a:pt x="300" y="533"/>
                      <a:pt x="307" y="528"/>
                    </a:cubicBezTo>
                    <a:lnTo>
                      <a:pt x="325" y="522"/>
                    </a:lnTo>
                    <a:lnTo>
                      <a:pt x="320" y="503"/>
                    </a:lnTo>
                    <a:cubicBezTo>
                      <a:pt x="323" y="499"/>
                      <a:pt x="336" y="495"/>
                      <a:pt x="342" y="495"/>
                    </a:cubicBezTo>
                    <a:cubicBezTo>
                      <a:pt x="348" y="495"/>
                      <a:pt x="350" y="506"/>
                      <a:pt x="358" y="505"/>
                    </a:cubicBezTo>
                    <a:cubicBezTo>
                      <a:pt x="366" y="504"/>
                      <a:pt x="384" y="490"/>
                      <a:pt x="393" y="491"/>
                    </a:cubicBezTo>
                    <a:lnTo>
                      <a:pt x="415" y="510"/>
                    </a:lnTo>
                    <a:cubicBezTo>
                      <a:pt x="416" y="517"/>
                      <a:pt x="407" y="520"/>
                      <a:pt x="401" y="530"/>
                    </a:cubicBezTo>
                    <a:lnTo>
                      <a:pt x="381" y="573"/>
                    </a:lnTo>
                    <a:lnTo>
                      <a:pt x="406" y="576"/>
                    </a:lnTo>
                    <a:lnTo>
                      <a:pt x="412" y="561"/>
                    </a:lnTo>
                    <a:lnTo>
                      <a:pt x="404" y="543"/>
                    </a:lnTo>
                    <a:cubicBezTo>
                      <a:pt x="406" y="539"/>
                      <a:pt x="417" y="541"/>
                      <a:pt x="423" y="538"/>
                    </a:cubicBezTo>
                    <a:cubicBezTo>
                      <a:pt x="430" y="537"/>
                      <a:pt x="435" y="526"/>
                      <a:pt x="441" y="527"/>
                    </a:cubicBezTo>
                    <a:cubicBezTo>
                      <a:pt x="447" y="528"/>
                      <a:pt x="453" y="542"/>
                      <a:pt x="460" y="547"/>
                    </a:cubicBezTo>
                    <a:lnTo>
                      <a:pt x="483" y="559"/>
                    </a:lnTo>
                    <a:lnTo>
                      <a:pt x="490" y="573"/>
                    </a:lnTo>
                    <a:lnTo>
                      <a:pt x="493" y="590"/>
                    </a:lnTo>
                    <a:lnTo>
                      <a:pt x="508" y="579"/>
                    </a:lnTo>
                    <a:cubicBezTo>
                      <a:pt x="508" y="579"/>
                      <a:pt x="507" y="566"/>
                      <a:pt x="509" y="564"/>
                    </a:cubicBezTo>
                    <a:cubicBezTo>
                      <a:pt x="513" y="561"/>
                      <a:pt x="512" y="581"/>
                      <a:pt x="521" y="569"/>
                    </a:cubicBezTo>
                    <a:cubicBezTo>
                      <a:pt x="530" y="557"/>
                      <a:pt x="525" y="556"/>
                      <a:pt x="515" y="549"/>
                    </a:cubicBezTo>
                    <a:lnTo>
                      <a:pt x="468" y="523"/>
                    </a:lnTo>
                    <a:lnTo>
                      <a:pt x="441" y="508"/>
                    </a:lnTo>
                    <a:lnTo>
                      <a:pt x="455" y="480"/>
                    </a:lnTo>
                    <a:lnTo>
                      <a:pt x="464" y="498"/>
                    </a:lnTo>
                    <a:lnTo>
                      <a:pt x="487" y="512"/>
                    </a:lnTo>
                    <a:lnTo>
                      <a:pt x="517" y="527"/>
                    </a:lnTo>
                    <a:cubicBezTo>
                      <a:pt x="526" y="535"/>
                      <a:pt x="529" y="546"/>
                      <a:pt x="539" y="559"/>
                    </a:cubicBezTo>
                    <a:cubicBezTo>
                      <a:pt x="549" y="572"/>
                      <a:pt x="570" y="602"/>
                      <a:pt x="579" y="608"/>
                    </a:cubicBezTo>
                    <a:cubicBezTo>
                      <a:pt x="588" y="614"/>
                      <a:pt x="588" y="598"/>
                      <a:pt x="592" y="597"/>
                    </a:cubicBezTo>
                    <a:cubicBezTo>
                      <a:pt x="596" y="594"/>
                      <a:pt x="604" y="602"/>
                      <a:pt x="604" y="599"/>
                    </a:cubicBezTo>
                    <a:cubicBezTo>
                      <a:pt x="604" y="596"/>
                      <a:pt x="596" y="583"/>
                      <a:pt x="593" y="578"/>
                    </a:cubicBezTo>
                    <a:cubicBezTo>
                      <a:pt x="589" y="574"/>
                      <a:pt x="590" y="568"/>
                      <a:pt x="587" y="567"/>
                    </a:cubicBezTo>
                    <a:cubicBezTo>
                      <a:pt x="585" y="563"/>
                      <a:pt x="583" y="558"/>
                      <a:pt x="584" y="555"/>
                    </a:cubicBezTo>
                    <a:cubicBezTo>
                      <a:pt x="585" y="552"/>
                      <a:pt x="589" y="550"/>
                      <a:pt x="592" y="548"/>
                    </a:cubicBezTo>
                    <a:lnTo>
                      <a:pt x="601" y="542"/>
                    </a:lnTo>
                    <a:cubicBezTo>
                      <a:pt x="607" y="541"/>
                      <a:pt x="621" y="541"/>
                      <a:pt x="627" y="541"/>
                    </a:cubicBezTo>
                    <a:cubicBezTo>
                      <a:pt x="633" y="541"/>
                      <a:pt x="636" y="541"/>
                      <a:pt x="640" y="539"/>
                    </a:cubicBezTo>
                    <a:cubicBezTo>
                      <a:pt x="644" y="537"/>
                      <a:pt x="648" y="532"/>
                      <a:pt x="650" y="528"/>
                    </a:cubicBezTo>
                    <a:lnTo>
                      <a:pt x="653" y="513"/>
                    </a:lnTo>
                    <a:lnTo>
                      <a:pt x="639" y="505"/>
                    </a:lnTo>
                    <a:cubicBezTo>
                      <a:pt x="639" y="503"/>
                      <a:pt x="650" y="505"/>
                      <a:pt x="655" y="501"/>
                    </a:cubicBezTo>
                    <a:cubicBezTo>
                      <a:pt x="660" y="497"/>
                      <a:pt x="665" y="488"/>
                      <a:pt x="670" y="483"/>
                    </a:cubicBezTo>
                    <a:cubicBezTo>
                      <a:pt x="675" y="478"/>
                      <a:pt x="681" y="471"/>
                      <a:pt x="686" y="470"/>
                    </a:cubicBezTo>
                    <a:lnTo>
                      <a:pt x="703" y="476"/>
                    </a:lnTo>
                    <a:lnTo>
                      <a:pt x="718" y="494"/>
                    </a:lnTo>
                    <a:cubicBezTo>
                      <a:pt x="723" y="498"/>
                      <a:pt x="727" y="503"/>
                      <a:pt x="731" y="501"/>
                    </a:cubicBezTo>
                    <a:cubicBezTo>
                      <a:pt x="735" y="499"/>
                      <a:pt x="742" y="488"/>
                      <a:pt x="742" y="482"/>
                    </a:cubicBezTo>
                    <a:lnTo>
                      <a:pt x="728" y="466"/>
                    </a:lnTo>
                    <a:cubicBezTo>
                      <a:pt x="730" y="462"/>
                      <a:pt x="746" y="463"/>
                      <a:pt x="755" y="459"/>
                    </a:cubicBezTo>
                    <a:cubicBezTo>
                      <a:pt x="764" y="455"/>
                      <a:pt x="777" y="444"/>
                      <a:pt x="782" y="444"/>
                    </a:cubicBezTo>
                    <a:cubicBezTo>
                      <a:pt x="787" y="444"/>
                      <a:pt x="786" y="452"/>
                      <a:pt x="784" y="458"/>
                    </a:cubicBezTo>
                    <a:cubicBezTo>
                      <a:pt x="782" y="464"/>
                      <a:pt x="765" y="469"/>
                      <a:pt x="772" y="480"/>
                    </a:cubicBezTo>
                    <a:cubicBezTo>
                      <a:pt x="779" y="491"/>
                      <a:pt x="820" y="516"/>
                      <a:pt x="824" y="525"/>
                    </a:cubicBezTo>
                    <a:cubicBezTo>
                      <a:pt x="828" y="534"/>
                      <a:pt x="808" y="535"/>
                      <a:pt x="796" y="537"/>
                    </a:cubicBezTo>
                    <a:cubicBezTo>
                      <a:pt x="784" y="539"/>
                      <a:pt x="763" y="541"/>
                      <a:pt x="751" y="539"/>
                    </a:cubicBezTo>
                    <a:cubicBezTo>
                      <a:pt x="739" y="537"/>
                      <a:pt x="739" y="524"/>
                      <a:pt x="722" y="524"/>
                    </a:cubicBezTo>
                    <a:cubicBezTo>
                      <a:pt x="705" y="524"/>
                      <a:pt x="707" y="533"/>
                      <a:pt x="697" y="537"/>
                    </a:cubicBezTo>
                    <a:lnTo>
                      <a:pt x="667" y="538"/>
                    </a:lnTo>
                    <a:lnTo>
                      <a:pt x="623" y="560"/>
                    </a:lnTo>
                    <a:lnTo>
                      <a:pt x="634" y="576"/>
                    </a:lnTo>
                    <a:lnTo>
                      <a:pt x="639" y="598"/>
                    </a:lnTo>
                    <a:lnTo>
                      <a:pt x="669" y="617"/>
                    </a:lnTo>
                    <a:lnTo>
                      <a:pt x="700" y="602"/>
                    </a:lnTo>
                    <a:lnTo>
                      <a:pt x="718" y="611"/>
                    </a:lnTo>
                    <a:lnTo>
                      <a:pt x="752" y="608"/>
                    </a:lnTo>
                    <a:lnTo>
                      <a:pt x="757" y="644"/>
                    </a:lnTo>
                    <a:lnTo>
                      <a:pt x="697" y="677"/>
                    </a:ln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5" name="Group 83"/>
            <p:cNvGrpSpPr>
              <a:grpSpLocks/>
            </p:cNvGrpSpPr>
            <p:nvPr/>
          </p:nvGrpSpPr>
          <p:grpSpPr bwMode="auto">
            <a:xfrm>
              <a:off x="3019" y="1680"/>
              <a:ext cx="1874" cy="2024"/>
              <a:chOff x="4383" y="1774"/>
              <a:chExt cx="1874" cy="2024"/>
            </a:xfrm>
          </p:grpSpPr>
          <p:sp>
            <p:nvSpPr>
              <p:cNvPr id="6" name="Freeform 84"/>
              <p:cNvSpPr>
                <a:spLocks/>
              </p:cNvSpPr>
              <p:nvPr/>
            </p:nvSpPr>
            <p:spPr bwMode="gray">
              <a:xfrm>
                <a:off x="4464" y="1868"/>
                <a:ext cx="1299" cy="1930"/>
              </a:xfrm>
              <a:custGeom>
                <a:avLst/>
                <a:gdLst/>
                <a:ahLst/>
                <a:cxnLst>
                  <a:cxn ang="0">
                    <a:pos x="116" y="258"/>
                  </a:cxn>
                  <a:cxn ang="0">
                    <a:pos x="320" y="210"/>
                  </a:cxn>
                  <a:cxn ang="0">
                    <a:pos x="434" y="240"/>
                  </a:cxn>
                  <a:cxn ang="0">
                    <a:pos x="416" y="444"/>
                  </a:cxn>
                  <a:cxn ang="0">
                    <a:pos x="272" y="582"/>
                  </a:cxn>
                  <a:cxn ang="0">
                    <a:pos x="218" y="714"/>
                  </a:cxn>
                  <a:cxn ang="0">
                    <a:pos x="284" y="964"/>
                  </a:cxn>
                  <a:cxn ang="0">
                    <a:pos x="316" y="960"/>
                  </a:cxn>
                  <a:cxn ang="0">
                    <a:pos x="328" y="906"/>
                  </a:cxn>
                  <a:cxn ang="0">
                    <a:pos x="478" y="1154"/>
                  </a:cxn>
                  <a:cxn ang="0">
                    <a:pos x="650" y="1200"/>
                  </a:cxn>
                  <a:cxn ang="0">
                    <a:pos x="794" y="1350"/>
                  </a:cxn>
                  <a:cxn ang="0">
                    <a:pos x="854" y="1422"/>
                  </a:cxn>
                  <a:cxn ang="0">
                    <a:pos x="770" y="1608"/>
                  </a:cxn>
                  <a:cxn ang="0">
                    <a:pos x="916" y="1782"/>
                  </a:cxn>
                  <a:cxn ang="0">
                    <a:pos x="1034" y="2022"/>
                  </a:cxn>
                  <a:cxn ang="0">
                    <a:pos x="1094" y="2310"/>
                  </a:cxn>
                  <a:cxn ang="0">
                    <a:pos x="1194" y="2540"/>
                  </a:cxn>
                  <a:cxn ang="0">
                    <a:pos x="1280" y="2520"/>
                  </a:cxn>
                  <a:cxn ang="0">
                    <a:pos x="1244" y="2394"/>
                  </a:cxn>
                  <a:cxn ang="0">
                    <a:pos x="1288" y="2306"/>
                  </a:cxn>
                  <a:cxn ang="0">
                    <a:pos x="1368" y="2228"/>
                  </a:cxn>
                  <a:cxn ang="0">
                    <a:pos x="1448" y="2076"/>
                  </a:cxn>
                  <a:cxn ang="0">
                    <a:pos x="1568" y="1950"/>
                  </a:cxn>
                  <a:cxn ang="0">
                    <a:pos x="1622" y="1746"/>
                  </a:cxn>
                  <a:cxn ang="0">
                    <a:pos x="1552" y="1538"/>
                  </a:cxn>
                  <a:cxn ang="0">
                    <a:pos x="1376" y="1410"/>
                  </a:cxn>
                  <a:cxn ang="0">
                    <a:pos x="1104" y="1280"/>
                  </a:cxn>
                  <a:cxn ang="0">
                    <a:pos x="974" y="1260"/>
                  </a:cxn>
                  <a:cxn ang="0">
                    <a:pos x="904" y="1268"/>
                  </a:cxn>
                  <a:cxn ang="0">
                    <a:pos x="794" y="1308"/>
                  </a:cxn>
                  <a:cxn ang="0">
                    <a:pos x="758" y="1174"/>
                  </a:cxn>
                  <a:cxn ang="0">
                    <a:pos x="736" y="1062"/>
                  </a:cxn>
                  <a:cxn ang="0">
                    <a:pos x="632" y="1104"/>
                  </a:cxn>
                  <a:cxn ang="0">
                    <a:pos x="568" y="950"/>
                  </a:cxn>
                  <a:cxn ang="0">
                    <a:pos x="740" y="912"/>
                  </a:cxn>
                  <a:cxn ang="0">
                    <a:pos x="842" y="906"/>
                  </a:cxn>
                  <a:cxn ang="0">
                    <a:pos x="896" y="900"/>
                  </a:cxn>
                  <a:cxn ang="0">
                    <a:pos x="1058" y="750"/>
                  </a:cxn>
                  <a:cxn ang="0">
                    <a:pos x="1184" y="678"/>
                  </a:cxn>
                  <a:cxn ang="0">
                    <a:pos x="1278" y="636"/>
                  </a:cxn>
                  <a:cxn ang="0">
                    <a:pos x="1340" y="538"/>
                  </a:cxn>
                  <a:cxn ang="0">
                    <a:pos x="1288" y="512"/>
                  </a:cxn>
                  <a:cxn ang="0">
                    <a:pos x="1526" y="456"/>
                  </a:cxn>
                  <a:cxn ang="0">
                    <a:pos x="1406" y="342"/>
                  </a:cxn>
                  <a:cxn ang="0">
                    <a:pos x="1328" y="264"/>
                  </a:cxn>
                  <a:cxn ang="0">
                    <a:pos x="1222" y="364"/>
                  </a:cxn>
                  <a:cxn ang="0">
                    <a:pos x="1110" y="444"/>
                  </a:cxn>
                  <a:cxn ang="0">
                    <a:pos x="1022" y="304"/>
                  </a:cxn>
                  <a:cxn ang="0">
                    <a:pos x="1212" y="240"/>
                  </a:cxn>
                  <a:cxn ang="0">
                    <a:pos x="1266" y="198"/>
                  </a:cxn>
                  <a:cxn ang="0">
                    <a:pos x="1328" y="172"/>
                  </a:cxn>
                  <a:cxn ang="0">
                    <a:pos x="1286" y="144"/>
                  </a:cxn>
                  <a:cxn ang="0">
                    <a:pos x="1262" y="120"/>
                  </a:cxn>
                  <a:cxn ang="0">
                    <a:pos x="1202" y="102"/>
                  </a:cxn>
                  <a:cxn ang="0">
                    <a:pos x="1106" y="136"/>
                  </a:cxn>
                  <a:cxn ang="0">
                    <a:pos x="950" y="120"/>
                  </a:cxn>
                  <a:cxn ang="0">
                    <a:pos x="550" y="0"/>
                  </a:cxn>
                  <a:cxn ang="0">
                    <a:pos x="344" y="32"/>
                  </a:cxn>
                  <a:cxn ang="0">
                    <a:pos x="290" y="102"/>
                  </a:cxn>
                  <a:cxn ang="0">
                    <a:pos x="128" y="174"/>
                  </a:cxn>
                  <a:cxn ang="0">
                    <a:pos x="128" y="216"/>
                  </a:cxn>
                  <a:cxn ang="0">
                    <a:pos x="2" y="252"/>
                  </a:cxn>
                </a:cxnLst>
                <a:rect l="0" t="0" r="r" b="b"/>
                <a:pathLst>
                  <a:path w="1692" h="2586">
                    <a:moveTo>
                      <a:pt x="2" y="252"/>
                    </a:moveTo>
                    <a:lnTo>
                      <a:pt x="68" y="264"/>
                    </a:lnTo>
                    <a:lnTo>
                      <a:pt x="116" y="258"/>
                    </a:lnTo>
                    <a:lnTo>
                      <a:pt x="188" y="216"/>
                    </a:lnTo>
                    <a:lnTo>
                      <a:pt x="236" y="210"/>
                    </a:lnTo>
                    <a:lnTo>
                      <a:pt x="320" y="210"/>
                    </a:lnTo>
                    <a:lnTo>
                      <a:pt x="368" y="216"/>
                    </a:lnTo>
                    <a:lnTo>
                      <a:pt x="398" y="246"/>
                    </a:lnTo>
                    <a:lnTo>
                      <a:pt x="434" y="240"/>
                    </a:lnTo>
                    <a:lnTo>
                      <a:pt x="422" y="294"/>
                    </a:lnTo>
                    <a:lnTo>
                      <a:pt x="404" y="354"/>
                    </a:lnTo>
                    <a:lnTo>
                      <a:pt x="416" y="444"/>
                    </a:lnTo>
                    <a:lnTo>
                      <a:pt x="408" y="480"/>
                    </a:lnTo>
                    <a:lnTo>
                      <a:pt x="380" y="474"/>
                    </a:lnTo>
                    <a:lnTo>
                      <a:pt x="272" y="582"/>
                    </a:lnTo>
                    <a:lnTo>
                      <a:pt x="236" y="628"/>
                    </a:lnTo>
                    <a:lnTo>
                      <a:pt x="242" y="672"/>
                    </a:lnTo>
                    <a:lnTo>
                      <a:pt x="218" y="714"/>
                    </a:lnTo>
                    <a:lnTo>
                      <a:pt x="268" y="774"/>
                    </a:lnTo>
                    <a:lnTo>
                      <a:pt x="262" y="844"/>
                    </a:lnTo>
                    <a:lnTo>
                      <a:pt x="284" y="964"/>
                    </a:lnTo>
                    <a:lnTo>
                      <a:pt x="320" y="1010"/>
                    </a:lnTo>
                    <a:lnTo>
                      <a:pt x="324" y="970"/>
                    </a:lnTo>
                    <a:lnTo>
                      <a:pt x="316" y="960"/>
                    </a:lnTo>
                    <a:lnTo>
                      <a:pt x="302" y="834"/>
                    </a:lnTo>
                    <a:lnTo>
                      <a:pt x="326" y="830"/>
                    </a:lnTo>
                    <a:lnTo>
                      <a:pt x="328" y="906"/>
                    </a:lnTo>
                    <a:lnTo>
                      <a:pt x="380" y="996"/>
                    </a:lnTo>
                    <a:lnTo>
                      <a:pt x="368" y="1074"/>
                    </a:lnTo>
                    <a:lnTo>
                      <a:pt x="478" y="1154"/>
                    </a:lnTo>
                    <a:lnTo>
                      <a:pt x="564" y="1164"/>
                    </a:lnTo>
                    <a:lnTo>
                      <a:pt x="612" y="1208"/>
                    </a:lnTo>
                    <a:lnTo>
                      <a:pt x="650" y="1200"/>
                    </a:lnTo>
                    <a:lnTo>
                      <a:pt x="680" y="1224"/>
                    </a:lnTo>
                    <a:lnTo>
                      <a:pt x="698" y="1272"/>
                    </a:lnTo>
                    <a:lnTo>
                      <a:pt x="794" y="1350"/>
                    </a:lnTo>
                    <a:lnTo>
                      <a:pt x="842" y="1308"/>
                    </a:lnTo>
                    <a:lnTo>
                      <a:pt x="848" y="1350"/>
                    </a:lnTo>
                    <a:lnTo>
                      <a:pt x="854" y="1422"/>
                    </a:lnTo>
                    <a:lnTo>
                      <a:pt x="786" y="1490"/>
                    </a:lnTo>
                    <a:lnTo>
                      <a:pt x="788" y="1542"/>
                    </a:lnTo>
                    <a:lnTo>
                      <a:pt x="770" y="1608"/>
                    </a:lnTo>
                    <a:lnTo>
                      <a:pt x="802" y="1634"/>
                    </a:lnTo>
                    <a:lnTo>
                      <a:pt x="848" y="1668"/>
                    </a:lnTo>
                    <a:lnTo>
                      <a:pt x="916" y="1782"/>
                    </a:lnTo>
                    <a:lnTo>
                      <a:pt x="956" y="1800"/>
                    </a:lnTo>
                    <a:lnTo>
                      <a:pt x="1010" y="1848"/>
                    </a:lnTo>
                    <a:lnTo>
                      <a:pt x="1034" y="2022"/>
                    </a:lnTo>
                    <a:lnTo>
                      <a:pt x="1058" y="2178"/>
                    </a:lnTo>
                    <a:lnTo>
                      <a:pt x="1046" y="2244"/>
                    </a:lnTo>
                    <a:lnTo>
                      <a:pt x="1094" y="2310"/>
                    </a:lnTo>
                    <a:lnTo>
                      <a:pt x="1118" y="2364"/>
                    </a:lnTo>
                    <a:lnTo>
                      <a:pt x="1138" y="2458"/>
                    </a:lnTo>
                    <a:lnTo>
                      <a:pt x="1194" y="2540"/>
                    </a:lnTo>
                    <a:lnTo>
                      <a:pt x="1286" y="2586"/>
                    </a:lnTo>
                    <a:lnTo>
                      <a:pt x="1382" y="2574"/>
                    </a:lnTo>
                    <a:lnTo>
                      <a:pt x="1280" y="2520"/>
                    </a:lnTo>
                    <a:lnTo>
                      <a:pt x="1266" y="2472"/>
                    </a:lnTo>
                    <a:lnTo>
                      <a:pt x="1288" y="2428"/>
                    </a:lnTo>
                    <a:lnTo>
                      <a:pt x="1244" y="2394"/>
                    </a:lnTo>
                    <a:lnTo>
                      <a:pt x="1284" y="2334"/>
                    </a:lnTo>
                    <a:lnTo>
                      <a:pt x="1244" y="2300"/>
                    </a:lnTo>
                    <a:lnTo>
                      <a:pt x="1288" y="2306"/>
                    </a:lnTo>
                    <a:lnTo>
                      <a:pt x="1286" y="2244"/>
                    </a:lnTo>
                    <a:lnTo>
                      <a:pt x="1330" y="2268"/>
                    </a:lnTo>
                    <a:lnTo>
                      <a:pt x="1368" y="2228"/>
                    </a:lnTo>
                    <a:lnTo>
                      <a:pt x="1334" y="2160"/>
                    </a:lnTo>
                    <a:lnTo>
                      <a:pt x="1382" y="2184"/>
                    </a:lnTo>
                    <a:lnTo>
                      <a:pt x="1448" y="2076"/>
                    </a:lnTo>
                    <a:lnTo>
                      <a:pt x="1468" y="2052"/>
                    </a:lnTo>
                    <a:lnTo>
                      <a:pt x="1476" y="1982"/>
                    </a:lnTo>
                    <a:lnTo>
                      <a:pt x="1568" y="1950"/>
                    </a:lnTo>
                    <a:lnTo>
                      <a:pt x="1612" y="1880"/>
                    </a:lnTo>
                    <a:lnTo>
                      <a:pt x="1628" y="1830"/>
                    </a:lnTo>
                    <a:lnTo>
                      <a:pt x="1622" y="1746"/>
                    </a:lnTo>
                    <a:lnTo>
                      <a:pt x="1692" y="1644"/>
                    </a:lnTo>
                    <a:lnTo>
                      <a:pt x="1652" y="1578"/>
                    </a:lnTo>
                    <a:lnTo>
                      <a:pt x="1552" y="1538"/>
                    </a:lnTo>
                    <a:lnTo>
                      <a:pt x="1448" y="1500"/>
                    </a:lnTo>
                    <a:lnTo>
                      <a:pt x="1376" y="1494"/>
                    </a:lnTo>
                    <a:lnTo>
                      <a:pt x="1376" y="1410"/>
                    </a:lnTo>
                    <a:lnTo>
                      <a:pt x="1262" y="1356"/>
                    </a:lnTo>
                    <a:lnTo>
                      <a:pt x="1166" y="1272"/>
                    </a:lnTo>
                    <a:lnTo>
                      <a:pt x="1104" y="1280"/>
                    </a:lnTo>
                    <a:lnTo>
                      <a:pt x="1048" y="1276"/>
                    </a:lnTo>
                    <a:lnTo>
                      <a:pt x="1020" y="1244"/>
                    </a:lnTo>
                    <a:lnTo>
                      <a:pt x="974" y="1260"/>
                    </a:lnTo>
                    <a:lnTo>
                      <a:pt x="984" y="1238"/>
                    </a:lnTo>
                    <a:lnTo>
                      <a:pt x="934" y="1268"/>
                    </a:lnTo>
                    <a:lnTo>
                      <a:pt x="904" y="1268"/>
                    </a:lnTo>
                    <a:lnTo>
                      <a:pt x="872" y="1314"/>
                    </a:lnTo>
                    <a:lnTo>
                      <a:pt x="836" y="1272"/>
                    </a:lnTo>
                    <a:lnTo>
                      <a:pt x="794" y="1308"/>
                    </a:lnTo>
                    <a:lnTo>
                      <a:pt x="748" y="1278"/>
                    </a:lnTo>
                    <a:lnTo>
                      <a:pt x="758" y="1242"/>
                    </a:lnTo>
                    <a:lnTo>
                      <a:pt x="758" y="1174"/>
                    </a:lnTo>
                    <a:lnTo>
                      <a:pt x="698" y="1176"/>
                    </a:lnTo>
                    <a:lnTo>
                      <a:pt x="668" y="1140"/>
                    </a:lnTo>
                    <a:lnTo>
                      <a:pt x="736" y="1062"/>
                    </a:lnTo>
                    <a:lnTo>
                      <a:pt x="712" y="1050"/>
                    </a:lnTo>
                    <a:lnTo>
                      <a:pt x="658" y="1062"/>
                    </a:lnTo>
                    <a:lnTo>
                      <a:pt x="632" y="1104"/>
                    </a:lnTo>
                    <a:lnTo>
                      <a:pt x="596" y="1110"/>
                    </a:lnTo>
                    <a:lnTo>
                      <a:pt x="538" y="1066"/>
                    </a:lnTo>
                    <a:lnTo>
                      <a:pt x="568" y="950"/>
                    </a:lnTo>
                    <a:lnTo>
                      <a:pt x="632" y="894"/>
                    </a:lnTo>
                    <a:lnTo>
                      <a:pt x="686" y="894"/>
                    </a:lnTo>
                    <a:lnTo>
                      <a:pt x="740" y="912"/>
                    </a:lnTo>
                    <a:lnTo>
                      <a:pt x="736" y="900"/>
                    </a:lnTo>
                    <a:lnTo>
                      <a:pt x="766" y="868"/>
                    </a:lnTo>
                    <a:lnTo>
                      <a:pt x="842" y="906"/>
                    </a:lnTo>
                    <a:lnTo>
                      <a:pt x="848" y="966"/>
                    </a:lnTo>
                    <a:lnTo>
                      <a:pt x="884" y="984"/>
                    </a:lnTo>
                    <a:lnTo>
                      <a:pt x="896" y="900"/>
                    </a:lnTo>
                    <a:lnTo>
                      <a:pt x="878" y="858"/>
                    </a:lnTo>
                    <a:lnTo>
                      <a:pt x="998" y="806"/>
                    </a:lnTo>
                    <a:lnTo>
                      <a:pt x="1058" y="750"/>
                    </a:lnTo>
                    <a:lnTo>
                      <a:pt x="1100" y="696"/>
                    </a:lnTo>
                    <a:lnTo>
                      <a:pt x="1130" y="672"/>
                    </a:lnTo>
                    <a:lnTo>
                      <a:pt x="1184" y="678"/>
                    </a:lnTo>
                    <a:lnTo>
                      <a:pt x="1190" y="636"/>
                    </a:lnTo>
                    <a:lnTo>
                      <a:pt x="1280" y="588"/>
                    </a:lnTo>
                    <a:lnTo>
                      <a:pt x="1278" y="636"/>
                    </a:lnTo>
                    <a:lnTo>
                      <a:pt x="1360" y="602"/>
                    </a:lnTo>
                    <a:lnTo>
                      <a:pt x="1322" y="570"/>
                    </a:lnTo>
                    <a:lnTo>
                      <a:pt x="1340" y="538"/>
                    </a:lnTo>
                    <a:lnTo>
                      <a:pt x="1320" y="522"/>
                    </a:lnTo>
                    <a:lnTo>
                      <a:pt x="1286" y="546"/>
                    </a:lnTo>
                    <a:lnTo>
                      <a:pt x="1288" y="512"/>
                    </a:lnTo>
                    <a:lnTo>
                      <a:pt x="1400" y="504"/>
                    </a:lnTo>
                    <a:lnTo>
                      <a:pt x="1490" y="480"/>
                    </a:lnTo>
                    <a:lnTo>
                      <a:pt x="1526" y="456"/>
                    </a:lnTo>
                    <a:lnTo>
                      <a:pt x="1484" y="394"/>
                    </a:lnTo>
                    <a:cubicBezTo>
                      <a:pt x="1474" y="370"/>
                      <a:pt x="1479" y="319"/>
                      <a:pt x="1466" y="310"/>
                    </a:cubicBezTo>
                    <a:cubicBezTo>
                      <a:pt x="1456" y="300"/>
                      <a:pt x="1423" y="343"/>
                      <a:pt x="1406" y="342"/>
                    </a:cubicBezTo>
                    <a:lnTo>
                      <a:pt x="1376" y="312"/>
                    </a:lnTo>
                    <a:lnTo>
                      <a:pt x="1376" y="270"/>
                    </a:lnTo>
                    <a:lnTo>
                      <a:pt x="1328" y="264"/>
                    </a:lnTo>
                    <a:lnTo>
                      <a:pt x="1312" y="252"/>
                    </a:lnTo>
                    <a:lnTo>
                      <a:pt x="1256" y="314"/>
                    </a:lnTo>
                    <a:lnTo>
                      <a:pt x="1222" y="364"/>
                    </a:lnTo>
                    <a:lnTo>
                      <a:pt x="1172" y="402"/>
                    </a:lnTo>
                    <a:lnTo>
                      <a:pt x="1136" y="474"/>
                    </a:lnTo>
                    <a:lnTo>
                      <a:pt x="1110" y="444"/>
                    </a:lnTo>
                    <a:lnTo>
                      <a:pt x="1128" y="394"/>
                    </a:lnTo>
                    <a:lnTo>
                      <a:pt x="1038" y="334"/>
                    </a:lnTo>
                    <a:lnTo>
                      <a:pt x="1022" y="304"/>
                    </a:lnTo>
                    <a:lnTo>
                      <a:pt x="1122" y="226"/>
                    </a:lnTo>
                    <a:lnTo>
                      <a:pt x="1184" y="222"/>
                    </a:lnTo>
                    <a:lnTo>
                      <a:pt x="1212" y="240"/>
                    </a:lnTo>
                    <a:lnTo>
                      <a:pt x="1248" y="220"/>
                    </a:lnTo>
                    <a:lnTo>
                      <a:pt x="1300" y="220"/>
                    </a:lnTo>
                    <a:lnTo>
                      <a:pt x="1266" y="198"/>
                    </a:lnTo>
                    <a:lnTo>
                      <a:pt x="1208" y="196"/>
                    </a:lnTo>
                    <a:lnTo>
                      <a:pt x="1250" y="174"/>
                    </a:lnTo>
                    <a:lnTo>
                      <a:pt x="1328" y="172"/>
                    </a:lnTo>
                    <a:lnTo>
                      <a:pt x="1364" y="132"/>
                    </a:lnTo>
                    <a:cubicBezTo>
                      <a:pt x="1346" y="124"/>
                      <a:pt x="1343" y="119"/>
                      <a:pt x="1324" y="122"/>
                    </a:cubicBezTo>
                    <a:cubicBezTo>
                      <a:pt x="1310" y="124"/>
                      <a:pt x="1294" y="132"/>
                      <a:pt x="1286" y="144"/>
                    </a:cubicBezTo>
                    <a:cubicBezTo>
                      <a:pt x="1282" y="149"/>
                      <a:pt x="1274" y="148"/>
                      <a:pt x="1268" y="150"/>
                    </a:cubicBezTo>
                    <a:cubicBezTo>
                      <a:pt x="1266" y="144"/>
                      <a:pt x="1259" y="138"/>
                      <a:pt x="1262" y="132"/>
                    </a:cubicBezTo>
                    <a:cubicBezTo>
                      <a:pt x="1269" y="118"/>
                      <a:pt x="1303" y="134"/>
                      <a:pt x="1262" y="120"/>
                    </a:cubicBezTo>
                    <a:cubicBezTo>
                      <a:pt x="1221" y="134"/>
                      <a:pt x="1252" y="105"/>
                      <a:pt x="1262" y="90"/>
                    </a:cubicBezTo>
                    <a:cubicBezTo>
                      <a:pt x="1260" y="84"/>
                      <a:pt x="1262" y="75"/>
                      <a:pt x="1256" y="72"/>
                    </a:cubicBezTo>
                    <a:cubicBezTo>
                      <a:pt x="1238" y="63"/>
                      <a:pt x="1202" y="102"/>
                      <a:pt x="1202" y="102"/>
                    </a:cubicBezTo>
                    <a:cubicBezTo>
                      <a:pt x="1198" y="108"/>
                      <a:pt x="1186" y="140"/>
                      <a:pt x="1180" y="144"/>
                    </a:cubicBezTo>
                    <a:cubicBezTo>
                      <a:pt x="1169" y="151"/>
                      <a:pt x="1148" y="122"/>
                      <a:pt x="1148" y="122"/>
                    </a:cubicBezTo>
                    <a:cubicBezTo>
                      <a:pt x="1138" y="123"/>
                      <a:pt x="1121" y="137"/>
                      <a:pt x="1106" y="136"/>
                    </a:cubicBezTo>
                    <a:cubicBezTo>
                      <a:pt x="1091" y="135"/>
                      <a:pt x="1074" y="117"/>
                      <a:pt x="1056" y="116"/>
                    </a:cubicBezTo>
                    <a:cubicBezTo>
                      <a:pt x="1038" y="115"/>
                      <a:pt x="1016" y="131"/>
                      <a:pt x="998" y="132"/>
                    </a:cubicBezTo>
                    <a:cubicBezTo>
                      <a:pt x="997" y="132"/>
                      <a:pt x="956" y="125"/>
                      <a:pt x="950" y="120"/>
                    </a:cubicBezTo>
                    <a:cubicBezTo>
                      <a:pt x="918" y="94"/>
                      <a:pt x="960" y="108"/>
                      <a:pt x="920" y="90"/>
                    </a:cubicBezTo>
                    <a:cubicBezTo>
                      <a:pt x="852" y="60"/>
                      <a:pt x="806" y="58"/>
                      <a:pt x="730" y="54"/>
                    </a:cubicBezTo>
                    <a:cubicBezTo>
                      <a:pt x="656" y="39"/>
                      <a:pt x="625" y="15"/>
                      <a:pt x="550" y="0"/>
                    </a:cubicBezTo>
                    <a:cubicBezTo>
                      <a:pt x="510" y="2"/>
                      <a:pt x="486" y="5"/>
                      <a:pt x="446" y="8"/>
                    </a:cubicBezTo>
                    <a:cubicBezTo>
                      <a:pt x="424" y="9"/>
                      <a:pt x="423" y="14"/>
                      <a:pt x="406" y="18"/>
                    </a:cubicBezTo>
                    <a:cubicBezTo>
                      <a:pt x="389" y="22"/>
                      <a:pt x="353" y="24"/>
                      <a:pt x="344" y="32"/>
                    </a:cubicBezTo>
                    <a:cubicBezTo>
                      <a:pt x="346" y="38"/>
                      <a:pt x="354" y="60"/>
                      <a:pt x="350" y="64"/>
                    </a:cubicBezTo>
                    <a:cubicBezTo>
                      <a:pt x="274" y="50"/>
                      <a:pt x="250" y="81"/>
                      <a:pt x="236" y="82"/>
                    </a:cubicBezTo>
                    <a:cubicBezTo>
                      <a:pt x="278" y="110"/>
                      <a:pt x="270" y="72"/>
                      <a:pt x="290" y="102"/>
                    </a:cubicBezTo>
                    <a:cubicBezTo>
                      <a:pt x="234" y="121"/>
                      <a:pt x="178" y="104"/>
                      <a:pt x="128" y="138"/>
                    </a:cubicBezTo>
                    <a:cubicBezTo>
                      <a:pt x="126" y="144"/>
                      <a:pt x="122" y="150"/>
                      <a:pt x="122" y="156"/>
                    </a:cubicBezTo>
                    <a:cubicBezTo>
                      <a:pt x="122" y="162"/>
                      <a:pt x="132" y="170"/>
                      <a:pt x="128" y="174"/>
                    </a:cubicBezTo>
                    <a:cubicBezTo>
                      <a:pt x="126" y="182"/>
                      <a:pt x="109" y="197"/>
                      <a:pt x="112" y="202"/>
                    </a:cubicBezTo>
                    <a:cubicBezTo>
                      <a:pt x="124" y="206"/>
                      <a:pt x="137" y="195"/>
                      <a:pt x="146" y="204"/>
                    </a:cubicBezTo>
                    <a:cubicBezTo>
                      <a:pt x="151" y="209"/>
                      <a:pt x="135" y="213"/>
                      <a:pt x="128" y="216"/>
                    </a:cubicBezTo>
                    <a:cubicBezTo>
                      <a:pt x="116" y="221"/>
                      <a:pt x="104" y="226"/>
                      <a:pt x="92" y="228"/>
                    </a:cubicBezTo>
                    <a:cubicBezTo>
                      <a:pt x="48" y="237"/>
                      <a:pt x="72" y="233"/>
                      <a:pt x="20" y="240"/>
                    </a:cubicBezTo>
                    <a:cubicBezTo>
                      <a:pt x="0" y="247"/>
                      <a:pt x="2" y="240"/>
                      <a:pt x="2" y="252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" name="Freeform 85"/>
              <p:cNvSpPr>
                <a:spLocks/>
              </p:cNvSpPr>
              <p:nvPr/>
            </p:nvSpPr>
            <p:spPr bwMode="gray">
              <a:xfrm>
                <a:off x="4423" y="2052"/>
                <a:ext cx="35" cy="28"/>
              </a:xfrm>
              <a:custGeom>
                <a:avLst/>
                <a:gdLst/>
                <a:ahLst/>
                <a:cxnLst>
                  <a:cxn ang="0">
                    <a:pos x="16" y="4"/>
                  </a:cxn>
                  <a:cxn ang="0">
                    <a:pos x="0" y="22"/>
                  </a:cxn>
                  <a:cxn ang="0">
                    <a:pos x="22" y="38"/>
                  </a:cxn>
                  <a:cxn ang="0">
                    <a:pos x="46" y="26"/>
                  </a:cxn>
                  <a:cxn ang="0">
                    <a:pos x="30" y="0"/>
                  </a:cxn>
                  <a:cxn ang="0">
                    <a:pos x="16" y="4"/>
                  </a:cxn>
                </a:cxnLst>
                <a:rect l="0" t="0" r="r" b="b"/>
                <a:pathLst>
                  <a:path w="46" h="38">
                    <a:moveTo>
                      <a:pt x="16" y="4"/>
                    </a:moveTo>
                    <a:lnTo>
                      <a:pt x="0" y="22"/>
                    </a:lnTo>
                    <a:lnTo>
                      <a:pt x="22" y="38"/>
                    </a:lnTo>
                    <a:lnTo>
                      <a:pt x="46" y="26"/>
                    </a:lnTo>
                    <a:lnTo>
                      <a:pt x="30" y="0"/>
                    </a:lnTo>
                    <a:lnTo>
                      <a:pt x="16" y="4"/>
                    </a:ln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" name="Freeform 86"/>
              <p:cNvSpPr>
                <a:spLocks/>
              </p:cNvSpPr>
              <p:nvPr/>
            </p:nvSpPr>
            <p:spPr bwMode="gray">
              <a:xfrm>
                <a:off x="4738" y="2174"/>
                <a:ext cx="40" cy="32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26" y="44"/>
                  </a:cxn>
                  <a:cxn ang="0">
                    <a:pos x="42" y="42"/>
                  </a:cxn>
                  <a:cxn ang="0">
                    <a:pos x="38" y="16"/>
                  </a:cxn>
                  <a:cxn ang="0">
                    <a:pos x="26" y="2"/>
                  </a:cxn>
                  <a:cxn ang="0">
                    <a:pos x="12" y="0"/>
                  </a:cxn>
                </a:cxnLst>
                <a:rect l="0" t="0" r="r" b="b"/>
                <a:pathLst>
                  <a:path w="52" h="44">
                    <a:moveTo>
                      <a:pt x="12" y="0"/>
                    </a:moveTo>
                    <a:cubicBezTo>
                      <a:pt x="16" y="14"/>
                      <a:pt x="18" y="32"/>
                      <a:pt x="26" y="44"/>
                    </a:cubicBezTo>
                    <a:cubicBezTo>
                      <a:pt x="31" y="43"/>
                      <a:pt x="37" y="44"/>
                      <a:pt x="42" y="42"/>
                    </a:cubicBezTo>
                    <a:cubicBezTo>
                      <a:pt x="52" y="38"/>
                      <a:pt x="48" y="19"/>
                      <a:pt x="38" y="16"/>
                    </a:cubicBezTo>
                    <a:cubicBezTo>
                      <a:pt x="33" y="9"/>
                      <a:pt x="34" y="5"/>
                      <a:pt x="26" y="2"/>
                    </a:cubicBezTo>
                    <a:cubicBezTo>
                      <a:pt x="4" y="4"/>
                      <a:pt x="0" y="8"/>
                      <a:pt x="12" y="0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" name="Freeform 87"/>
              <p:cNvSpPr>
                <a:spLocks/>
              </p:cNvSpPr>
              <p:nvPr/>
            </p:nvSpPr>
            <p:spPr bwMode="gray">
              <a:xfrm>
                <a:off x="5539" y="2230"/>
                <a:ext cx="101" cy="74"/>
              </a:xfrm>
              <a:custGeom>
                <a:avLst/>
                <a:gdLst/>
                <a:ahLst/>
                <a:cxnLst>
                  <a:cxn ang="0">
                    <a:pos x="97" y="0"/>
                  </a:cxn>
                  <a:cxn ang="0">
                    <a:pos x="79" y="8"/>
                  </a:cxn>
                  <a:cxn ang="0">
                    <a:pos x="53" y="24"/>
                  </a:cxn>
                  <a:cxn ang="0">
                    <a:pos x="39" y="40"/>
                  </a:cxn>
                  <a:cxn ang="0">
                    <a:pos x="21" y="52"/>
                  </a:cxn>
                  <a:cxn ang="0">
                    <a:pos x="63" y="82"/>
                  </a:cxn>
                  <a:cxn ang="0">
                    <a:pos x="79" y="94"/>
                  </a:cxn>
                  <a:cxn ang="0">
                    <a:pos x="85" y="92"/>
                  </a:cxn>
                  <a:cxn ang="0">
                    <a:pos x="89" y="86"/>
                  </a:cxn>
                  <a:cxn ang="0">
                    <a:pos x="97" y="98"/>
                  </a:cxn>
                  <a:cxn ang="0">
                    <a:pos x="123" y="86"/>
                  </a:cxn>
                  <a:cxn ang="0">
                    <a:pos x="129" y="74"/>
                  </a:cxn>
                  <a:cxn ang="0">
                    <a:pos x="101" y="40"/>
                  </a:cxn>
                  <a:cxn ang="0">
                    <a:pos x="115" y="24"/>
                  </a:cxn>
                  <a:cxn ang="0">
                    <a:pos x="111" y="4"/>
                  </a:cxn>
                  <a:cxn ang="0">
                    <a:pos x="97" y="0"/>
                  </a:cxn>
                </a:cxnLst>
                <a:rect l="0" t="0" r="r" b="b"/>
                <a:pathLst>
                  <a:path w="131" h="98">
                    <a:moveTo>
                      <a:pt x="97" y="0"/>
                    </a:moveTo>
                    <a:cubicBezTo>
                      <a:pt x="83" y="5"/>
                      <a:pt x="89" y="2"/>
                      <a:pt x="79" y="8"/>
                    </a:cubicBezTo>
                    <a:cubicBezTo>
                      <a:pt x="76" y="18"/>
                      <a:pt x="62" y="18"/>
                      <a:pt x="53" y="24"/>
                    </a:cubicBezTo>
                    <a:cubicBezTo>
                      <a:pt x="49" y="29"/>
                      <a:pt x="44" y="36"/>
                      <a:pt x="39" y="40"/>
                    </a:cubicBezTo>
                    <a:cubicBezTo>
                      <a:pt x="34" y="45"/>
                      <a:pt x="21" y="52"/>
                      <a:pt x="21" y="52"/>
                    </a:cubicBezTo>
                    <a:cubicBezTo>
                      <a:pt x="0" y="84"/>
                      <a:pt x="41" y="75"/>
                      <a:pt x="63" y="82"/>
                    </a:cubicBezTo>
                    <a:cubicBezTo>
                      <a:pt x="68" y="89"/>
                      <a:pt x="71" y="91"/>
                      <a:pt x="79" y="94"/>
                    </a:cubicBezTo>
                    <a:cubicBezTo>
                      <a:pt x="81" y="93"/>
                      <a:pt x="83" y="93"/>
                      <a:pt x="85" y="92"/>
                    </a:cubicBezTo>
                    <a:cubicBezTo>
                      <a:pt x="87" y="90"/>
                      <a:pt x="87" y="85"/>
                      <a:pt x="89" y="86"/>
                    </a:cubicBezTo>
                    <a:cubicBezTo>
                      <a:pt x="93" y="88"/>
                      <a:pt x="97" y="98"/>
                      <a:pt x="97" y="98"/>
                    </a:cubicBezTo>
                    <a:cubicBezTo>
                      <a:pt x="112" y="95"/>
                      <a:pt x="111" y="90"/>
                      <a:pt x="123" y="86"/>
                    </a:cubicBezTo>
                    <a:cubicBezTo>
                      <a:pt x="124" y="82"/>
                      <a:pt x="128" y="78"/>
                      <a:pt x="129" y="74"/>
                    </a:cubicBezTo>
                    <a:cubicBezTo>
                      <a:pt x="131" y="61"/>
                      <a:pt x="108" y="47"/>
                      <a:pt x="101" y="40"/>
                    </a:cubicBezTo>
                    <a:cubicBezTo>
                      <a:pt x="103" y="33"/>
                      <a:pt x="115" y="24"/>
                      <a:pt x="115" y="24"/>
                    </a:cubicBezTo>
                    <a:cubicBezTo>
                      <a:pt x="121" y="15"/>
                      <a:pt x="124" y="8"/>
                      <a:pt x="111" y="4"/>
                    </a:cubicBezTo>
                    <a:cubicBezTo>
                      <a:pt x="101" y="7"/>
                      <a:pt x="97" y="13"/>
                      <a:pt x="97" y="0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" name="Freeform 88"/>
              <p:cNvSpPr>
                <a:spLocks/>
              </p:cNvSpPr>
              <p:nvPr/>
            </p:nvSpPr>
            <p:spPr bwMode="gray">
              <a:xfrm>
                <a:off x="5053" y="2613"/>
                <a:ext cx="162" cy="84"/>
              </a:xfrm>
              <a:custGeom>
                <a:avLst/>
                <a:gdLst/>
                <a:ahLst/>
                <a:cxnLst>
                  <a:cxn ang="0">
                    <a:pos x="47" y="12"/>
                  </a:cxn>
                  <a:cxn ang="0">
                    <a:pos x="17" y="12"/>
                  </a:cxn>
                  <a:cxn ang="0">
                    <a:pos x="5" y="16"/>
                  </a:cxn>
                  <a:cxn ang="0">
                    <a:pos x="25" y="52"/>
                  </a:cxn>
                  <a:cxn ang="0">
                    <a:pos x="51" y="44"/>
                  </a:cxn>
                  <a:cxn ang="0">
                    <a:pos x="93" y="54"/>
                  </a:cxn>
                  <a:cxn ang="0">
                    <a:pos x="111" y="60"/>
                  </a:cxn>
                  <a:cxn ang="0">
                    <a:pos x="133" y="88"/>
                  </a:cxn>
                  <a:cxn ang="0">
                    <a:pos x="141" y="112"/>
                  </a:cxn>
                  <a:cxn ang="0">
                    <a:pos x="157" y="100"/>
                  </a:cxn>
                  <a:cxn ang="0">
                    <a:pos x="169" y="96"/>
                  </a:cxn>
                  <a:cxn ang="0">
                    <a:pos x="187" y="102"/>
                  </a:cxn>
                  <a:cxn ang="0">
                    <a:pos x="195" y="80"/>
                  </a:cxn>
                  <a:cxn ang="0">
                    <a:pos x="153" y="54"/>
                  </a:cxn>
                  <a:cxn ang="0">
                    <a:pos x="105" y="20"/>
                  </a:cxn>
                  <a:cxn ang="0">
                    <a:pos x="53" y="26"/>
                  </a:cxn>
                  <a:cxn ang="0">
                    <a:pos x="47" y="12"/>
                  </a:cxn>
                </a:cxnLst>
                <a:rect l="0" t="0" r="r" b="b"/>
                <a:pathLst>
                  <a:path w="212" h="112">
                    <a:moveTo>
                      <a:pt x="47" y="12"/>
                    </a:moveTo>
                    <a:cubicBezTo>
                      <a:pt x="39" y="0"/>
                      <a:pt x="28" y="7"/>
                      <a:pt x="17" y="12"/>
                    </a:cubicBezTo>
                    <a:cubicBezTo>
                      <a:pt x="13" y="14"/>
                      <a:pt x="5" y="16"/>
                      <a:pt x="5" y="16"/>
                    </a:cubicBezTo>
                    <a:cubicBezTo>
                      <a:pt x="0" y="31"/>
                      <a:pt x="10" y="48"/>
                      <a:pt x="25" y="52"/>
                    </a:cubicBezTo>
                    <a:cubicBezTo>
                      <a:pt x="37" y="50"/>
                      <a:pt x="41" y="47"/>
                      <a:pt x="51" y="44"/>
                    </a:cubicBezTo>
                    <a:cubicBezTo>
                      <a:pt x="65" y="53"/>
                      <a:pt x="76" y="53"/>
                      <a:pt x="93" y="54"/>
                    </a:cubicBezTo>
                    <a:cubicBezTo>
                      <a:pt x="99" y="56"/>
                      <a:pt x="111" y="60"/>
                      <a:pt x="111" y="60"/>
                    </a:cubicBezTo>
                    <a:cubicBezTo>
                      <a:pt x="120" y="69"/>
                      <a:pt x="129" y="75"/>
                      <a:pt x="133" y="88"/>
                    </a:cubicBezTo>
                    <a:cubicBezTo>
                      <a:pt x="125" y="100"/>
                      <a:pt x="126" y="107"/>
                      <a:pt x="141" y="112"/>
                    </a:cubicBezTo>
                    <a:cubicBezTo>
                      <a:pt x="145" y="106"/>
                      <a:pt x="150" y="103"/>
                      <a:pt x="157" y="100"/>
                    </a:cubicBezTo>
                    <a:cubicBezTo>
                      <a:pt x="161" y="98"/>
                      <a:pt x="169" y="96"/>
                      <a:pt x="169" y="96"/>
                    </a:cubicBezTo>
                    <a:cubicBezTo>
                      <a:pt x="175" y="98"/>
                      <a:pt x="187" y="102"/>
                      <a:pt x="187" y="102"/>
                    </a:cubicBezTo>
                    <a:cubicBezTo>
                      <a:pt x="203" y="100"/>
                      <a:pt x="212" y="94"/>
                      <a:pt x="195" y="80"/>
                    </a:cubicBezTo>
                    <a:cubicBezTo>
                      <a:pt x="183" y="70"/>
                      <a:pt x="165" y="66"/>
                      <a:pt x="153" y="54"/>
                    </a:cubicBezTo>
                    <a:cubicBezTo>
                      <a:pt x="141" y="42"/>
                      <a:pt x="122" y="26"/>
                      <a:pt x="105" y="20"/>
                    </a:cubicBezTo>
                    <a:cubicBezTo>
                      <a:pt x="85" y="21"/>
                      <a:pt x="71" y="20"/>
                      <a:pt x="53" y="26"/>
                    </a:cubicBezTo>
                    <a:cubicBezTo>
                      <a:pt x="47" y="24"/>
                      <a:pt x="33" y="12"/>
                      <a:pt x="47" y="12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" name="Freeform 89"/>
              <p:cNvSpPr>
                <a:spLocks/>
              </p:cNvSpPr>
              <p:nvPr/>
            </p:nvSpPr>
            <p:spPr bwMode="gray">
              <a:xfrm>
                <a:off x="5187" y="2677"/>
                <a:ext cx="101" cy="40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43" y="6"/>
                  </a:cxn>
                  <a:cxn ang="0">
                    <a:pos x="31" y="30"/>
                  </a:cxn>
                  <a:cxn ang="0">
                    <a:pos x="15" y="34"/>
                  </a:cxn>
                  <a:cxn ang="0">
                    <a:pos x="3" y="42"/>
                  </a:cxn>
                  <a:cxn ang="0">
                    <a:pos x="13" y="54"/>
                  </a:cxn>
                  <a:cxn ang="0">
                    <a:pos x="133" y="34"/>
                  </a:cxn>
                  <a:cxn ang="0">
                    <a:pos x="123" y="16"/>
                  </a:cxn>
                  <a:cxn ang="0">
                    <a:pos x="105" y="8"/>
                  </a:cxn>
                  <a:cxn ang="0">
                    <a:pos x="101" y="24"/>
                  </a:cxn>
                  <a:cxn ang="0">
                    <a:pos x="89" y="18"/>
                  </a:cxn>
                  <a:cxn ang="0">
                    <a:pos x="67" y="14"/>
                  </a:cxn>
                  <a:cxn ang="0">
                    <a:pos x="57" y="0"/>
                  </a:cxn>
                </a:cxnLst>
                <a:rect l="0" t="0" r="r" b="b"/>
                <a:pathLst>
                  <a:path w="133" h="54">
                    <a:moveTo>
                      <a:pt x="57" y="0"/>
                    </a:moveTo>
                    <a:cubicBezTo>
                      <a:pt x="53" y="3"/>
                      <a:pt x="46" y="2"/>
                      <a:pt x="43" y="6"/>
                    </a:cubicBezTo>
                    <a:cubicBezTo>
                      <a:pt x="36" y="14"/>
                      <a:pt x="43" y="26"/>
                      <a:pt x="31" y="30"/>
                    </a:cubicBezTo>
                    <a:cubicBezTo>
                      <a:pt x="26" y="32"/>
                      <a:pt x="20" y="31"/>
                      <a:pt x="15" y="34"/>
                    </a:cubicBezTo>
                    <a:cubicBezTo>
                      <a:pt x="11" y="36"/>
                      <a:pt x="3" y="42"/>
                      <a:pt x="3" y="42"/>
                    </a:cubicBezTo>
                    <a:cubicBezTo>
                      <a:pt x="0" y="51"/>
                      <a:pt x="5" y="51"/>
                      <a:pt x="13" y="54"/>
                    </a:cubicBezTo>
                    <a:cubicBezTo>
                      <a:pt x="51" y="51"/>
                      <a:pt x="97" y="46"/>
                      <a:pt x="133" y="34"/>
                    </a:cubicBezTo>
                    <a:cubicBezTo>
                      <a:pt x="129" y="28"/>
                      <a:pt x="128" y="21"/>
                      <a:pt x="123" y="16"/>
                    </a:cubicBezTo>
                    <a:cubicBezTo>
                      <a:pt x="118" y="11"/>
                      <a:pt x="105" y="8"/>
                      <a:pt x="105" y="8"/>
                    </a:cubicBezTo>
                    <a:cubicBezTo>
                      <a:pt x="84" y="13"/>
                      <a:pt x="106" y="19"/>
                      <a:pt x="101" y="24"/>
                    </a:cubicBezTo>
                    <a:cubicBezTo>
                      <a:pt x="99" y="26"/>
                      <a:pt x="89" y="18"/>
                      <a:pt x="89" y="18"/>
                    </a:cubicBezTo>
                    <a:cubicBezTo>
                      <a:pt x="83" y="15"/>
                      <a:pt x="73" y="15"/>
                      <a:pt x="67" y="14"/>
                    </a:cubicBezTo>
                    <a:cubicBezTo>
                      <a:pt x="58" y="8"/>
                      <a:pt x="62" y="12"/>
                      <a:pt x="57" y="0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" name="Freeform 90"/>
              <p:cNvSpPr>
                <a:spLocks/>
              </p:cNvSpPr>
              <p:nvPr/>
            </p:nvSpPr>
            <p:spPr bwMode="gray">
              <a:xfrm>
                <a:off x="5294" y="2702"/>
                <a:ext cx="39" cy="18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7" y="18"/>
                  </a:cxn>
                  <a:cxn ang="0">
                    <a:pos x="27" y="24"/>
                  </a:cxn>
                  <a:cxn ang="0">
                    <a:pos x="33" y="4"/>
                  </a:cxn>
                  <a:cxn ang="0">
                    <a:pos x="13" y="0"/>
                  </a:cxn>
                </a:cxnLst>
                <a:rect l="0" t="0" r="r" b="b"/>
                <a:pathLst>
                  <a:path w="51" h="24">
                    <a:moveTo>
                      <a:pt x="13" y="0"/>
                    </a:moveTo>
                    <a:cubicBezTo>
                      <a:pt x="12" y="2"/>
                      <a:pt x="0" y="12"/>
                      <a:pt x="7" y="18"/>
                    </a:cubicBezTo>
                    <a:cubicBezTo>
                      <a:pt x="12" y="22"/>
                      <a:pt x="27" y="24"/>
                      <a:pt x="27" y="24"/>
                    </a:cubicBezTo>
                    <a:cubicBezTo>
                      <a:pt x="44" y="22"/>
                      <a:pt x="51" y="16"/>
                      <a:pt x="33" y="4"/>
                    </a:cubicBezTo>
                    <a:cubicBezTo>
                      <a:pt x="29" y="1"/>
                      <a:pt x="14" y="0"/>
                      <a:pt x="13" y="0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" name="Freeform 91"/>
              <p:cNvSpPr>
                <a:spLocks/>
              </p:cNvSpPr>
              <p:nvPr/>
            </p:nvSpPr>
            <p:spPr bwMode="gray">
              <a:xfrm>
                <a:off x="5352" y="2705"/>
                <a:ext cx="12" cy="25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0" y="14"/>
                  </a:cxn>
                  <a:cxn ang="0">
                    <a:pos x="16" y="34"/>
                  </a:cxn>
                  <a:cxn ang="0">
                    <a:pos x="12" y="18"/>
                  </a:cxn>
                  <a:cxn ang="0">
                    <a:pos x="16" y="6"/>
                  </a:cxn>
                  <a:cxn ang="0">
                    <a:pos x="14" y="0"/>
                  </a:cxn>
                </a:cxnLst>
                <a:rect l="0" t="0" r="r" b="b"/>
                <a:pathLst>
                  <a:path w="16" h="34">
                    <a:moveTo>
                      <a:pt x="14" y="0"/>
                    </a:moveTo>
                    <a:cubicBezTo>
                      <a:pt x="5" y="3"/>
                      <a:pt x="2" y="4"/>
                      <a:pt x="0" y="14"/>
                    </a:cubicBezTo>
                    <a:cubicBezTo>
                      <a:pt x="3" y="26"/>
                      <a:pt x="4" y="30"/>
                      <a:pt x="16" y="34"/>
                    </a:cubicBezTo>
                    <a:cubicBezTo>
                      <a:pt x="15" y="29"/>
                      <a:pt x="11" y="23"/>
                      <a:pt x="12" y="18"/>
                    </a:cubicBezTo>
                    <a:cubicBezTo>
                      <a:pt x="12" y="14"/>
                      <a:pt x="16" y="6"/>
                      <a:pt x="16" y="6"/>
                    </a:cubicBezTo>
                    <a:cubicBezTo>
                      <a:pt x="9" y="1"/>
                      <a:pt x="8" y="3"/>
                      <a:pt x="14" y="0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" name="Freeform 92"/>
              <p:cNvSpPr>
                <a:spLocks/>
              </p:cNvSpPr>
              <p:nvPr/>
            </p:nvSpPr>
            <p:spPr bwMode="gray">
              <a:xfrm>
                <a:off x="5164" y="1863"/>
                <a:ext cx="185" cy="87"/>
              </a:xfrm>
              <a:custGeom>
                <a:avLst/>
                <a:gdLst/>
                <a:ahLst/>
                <a:cxnLst>
                  <a:cxn ang="0">
                    <a:pos x="64" y="1"/>
                  </a:cxn>
                  <a:cxn ang="0">
                    <a:pos x="24" y="31"/>
                  </a:cxn>
                  <a:cxn ang="0">
                    <a:pos x="6" y="37"/>
                  </a:cxn>
                  <a:cxn ang="0">
                    <a:pos x="0" y="39"/>
                  </a:cxn>
                  <a:cxn ang="0">
                    <a:pos x="26" y="59"/>
                  </a:cxn>
                  <a:cxn ang="0">
                    <a:pos x="38" y="63"/>
                  </a:cxn>
                  <a:cxn ang="0">
                    <a:pos x="68" y="47"/>
                  </a:cxn>
                  <a:cxn ang="0">
                    <a:pos x="80" y="43"/>
                  </a:cxn>
                  <a:cxn ang="0">
                    <a:pos x="82" y="55"/>
                  </a:cxn>
                  <a:cxn ang="0">
                    <a:pos x="64" y="61"/>
                  </a:cxn>
                  <a:cxn ang="0">
                    <a:pos x="72" y="73"/>
                  </a:cxn>
                  <a:cxn ang="0">
                    <a:pos x="40" y="87"/>
                  </a:cxn>
                  <a:cxn ang="0">
                    <a:pos x="70" y="109"/>
                  </a:cxn>
                  <a:cxn ang="0">
                    <a:pos x="82" y="113"/>
                  </a:cxn>
                  <a:cxn ang="0">
                    <a:pos x="118" y="103"/>
                  </a:cxn>
                  <a:cxn ang="0">
                    <a:pos x="150" y="105"/>
                  </a:cxn>
                  <a:cxn ang="0">
                    <a:pos x="168" y="117"/>
                  </a:cxn>
                  <a:cxn ang="0">
                    <a:pos x="204" y="109"/>
                  </a:cxn>
                  <a:cxn ang="0">
                    <a:pos x="224" y="103"/>
                  </a:cxn>
                  <a:cxn ang="0">
                    <a:pos x="222" y="77"/>
                  </a:cxn>
                  <a:cxn ang="0">
                    <a:pos x="234" y="69"/>
                  </a:cxn>
                  <a:cxn ang="0">
                    <a:pos x="238" y="47"/>
                  </a:cxn>
                  <a:cxn ang="0">
                    <a:pos x="210" y="57"/>
                  </a:cxn>
                  <a:cxn ang="0">
                    <a:pos x="200" y="43"/>
                  </a:cxn>
                  <a:cxn ang="0">
                    <a:pos x="172" y="45"/>
                  </a:cxn>
                  <a:cxn ang="0">
                    <a:pos x="134" y="9"/>
                  </a:cxn>
                  <a:cxn ang="0">
                    <a:pos x="94" y="11"/>
                  </a:cxn>
                  <a:cxn ang="0">
                    <a:pos x="82" y="1"/>
                  </a:cxn>
                  <a:cxn ang="0">
                    <a:pos x="64" y="1"/>
                  </a:cxn>
                </a:cxnLst>
                <a:rect l="0" t="0" r="r" b="b"/>
                <a:pathLst>
                  <a:path w="240" h="117">
                    <a:moveTo>
                      <a:pt x="64" y="1"/>
                    </a:moveTo>
                    <a:cubicBezTo>
                      <a:pt x="57" y="21"/>
                      <a:pt x="44" y="24"/>
                      <a:pt x="24" y="31"/>
                    </a:cubicBezTo>
                    <a:cubicBezTo>
                      <a:pt x="18" y="33"/>
                      <a:pt x="12" y="35"/>
                      <a:pt x="6" y="37"/>
                    </a:cubicBezTo>
                    <a:cubicBezTo>
                      <a:pt x="4" y="38"/>
                      <a:pt x="0" y="39"/>
                      <a:pt x="0" y="39"/>
                    </a:cubicBezTo>
                    <a:cubicBezTo>
                      <a:pt x="3" y="55"/>
                      <a:pt x="12" y="54"/>
                      <a:pt x="26" y="59"/>
                    </a:cubicBezTo>
                    <a:cubicBezTo>
                      <a:pt x="30" y="60"/>
                      <a:pt x="38" y="63"/>
                      <a:pt x="38" y="63"/>
                    </a:cubicBezTo>
                    <a:cubicBezTo>
                      <a:pt x="50" y="59"/>
                      <a:pt x="57" y="54"/>
                      <a:pt x="68" y="47"/>
                    </a:cubicBezTo>
                    <a:cubicBezTo>
                      <a:pt x="72" y="45"/>
                      <a:pt x="80" y="43"/>
                      <a:pt x="80" y="43"/>
                    </a:cubicBezTo>
                    <a:cubicBezTo>
                      <a:pt x="82" y="46"/>
                      <a:pt x="88" y="51"/>
                      <a:pt x="82" y="55"/>
                    </a:cubicBezTo>
                    <a:cubicBezTo>
                      <a:pt x="77" y="59"/>
                      <a:pt x="64" y="61"/>
                      <a:pt x="64" y="61"/>
                    </a:cubicBezTo>
                    <a:cubicBezTo>
                      <a:pt x="58" y="70"/>
                      <a:pt x="63" y="70"/>
                      <a:pt x="72" y="73"/>
                    </a:cubicBezTo>
                    <a:cubicBezTo>
                      <a:pt x="77" y="88"/>
                      <a:pt x="50" y="86"/>
                      <a:pt x="40" y="87"/>
                    </a:cubicBezTo>
                    <a:cubicBezTo>
                      <a:pt x="47" y="94"/>
                      <a:pt x="60" y="106"/>
                      <a:pt x="70" y="109"/>
                    </a:cubicBezTo>
                    <a:cubicBezTo>
                      <a:pt x="74" y="110"/>
                      <a:pt x="82" y="113"/>
                      <a:pt x="82" y="113"/>
                    </a:cubicBezTo>
                    <a:cubicBezTo>
                      <a:pt x="99" y="111"/>
                      <a:pt x="104" y="108"/>
                      <a:pt x="118" y="103"/>
                    </a:cubicBezTo>
                    <a:cubicBezTo>
                      <a:pt x="129" y="104"/>
                      <a:pt x="140" y="103"/>
                      <a:pt x="150" y="105"/>
                    </a:cubicBezTo>
                    <a:cubicBezTo>
                      <a:pt x="157" y="107"/>
                      <a:pt x="168" y="117"/>
                      <a:pt x="168" y="117"/>
                    </a:cubicBezTo>
                    <a:cubicBezTo>
                      <a:pt x="193" y="115"/>
                      <a:pt x="188" y="116"/>
                      <a:pt x="204" y="109"/>
                    </a:cubicBezTo>
                    <a:cubicBezTo>
                      <a:pt x="210" y="106"/>
                      <a:pt x="224" y="103"/>
                      <a:pt x="224" y="103"/>
                    </a:cubicBezTo>
                    <a:cubicBezTo>
                      <a:pt x="223" y="98"/>
                      <a:pt x="217" y="82"/>
                      <a:pt x="222" y="77"/>
                    </a:cubicBezTo>
                    <a:cubicBezTo>
                      <a:pt x="225" y="73"/>
                      <a:pt x="234" y="69"/>
                      <a:pt x="234" y="69"/>
                    </a:cubicBezTo>
                    <a:cubicBezTo>
                      <a:pt x="237" y="59"/>
                      <a:pt x="240" y="59"/>
                      <a:pt x="238" y="47"/>
                    </a:cubicBezTo>
                    <a:cubicBezTo>
                      <a:pt x="228" y="49"/>
                      <a:pt x="219" y="51"/>
                      <a:pt x="210" y="57"/>
                    </a:cubicBezTo>
                    <a:cubicBezTo>
                      <a:pt x="201" y="71"/>
                      <a:pt x="201" y="50"/>
                      <a:pt x="200" y="43"/>
                    </a:cubicBezTo>
                    <a:cubicBezTo>
                      <a:pt x="189" y="45"/>
                      <a:pt x="182" y="48"/>
                      <a:pt x="172" y="45"/>
                    </a:cubicBezTo>
                    <a:cubicBezTo>
                      <a:pt x="161" y="34"/>
                      <a:pt x="148" y="14"/>
                      <a:pt x="134" y="9"/>
                    </a:cubicBezTo>
                    <a:cubicBezTo>
                      <a:pt x="119" y="11"/>
                      <a:pt x="108" y="13"/>
                      <a:pt x="94" y="11"/>
                    </a:cubicBezTo>
                    <a:cubicBezTo>
                      <a:pt x="92" y="9"/>
                      <a:pt x="85" y="2"/>
                      <a:pt x="82" y="1"/>
                    </a:cubicBezTo>
                    <a:cubicBezTo>
                      <a:pt x="74" y="0"/>
                      <a:pt x="72" y="9"/>
                      <a:pt x="64" y="1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" name="Freeform 93"/>
              <p:cNvSpPr>
                <a:spLocks/>
              </p:cNvSpPr>
              <p:nvPr/>
            </p:nvSpPr>
            <p:spPr bwMode="gray">
              <a:xfrm>
                <a:off x="5246" y="1822"/>
                <a:ext cx="150" cy="60"/>
              </a:xfrm>
              <a:custGeom>
                <a:avLst/>
                <a:gdLst/>
                <a:ahLst/>
                <a:cxnLst>
                  <a:cxn ang="0">
                    <a:pos x="97" y="10"/>
                  </a:cxn>
                  <a:cxn ang="0">
                    <a:pos x="13" y="24"/>
                  </a:cxn>
                  <a:cxn ang="0">
                    <a:pos x="9" y="34"/>
                  </a:cxn>
                  <a:cxn ang="0">
                    <a:pos x="57" y="52"/>
                  </a:cxn>
                  <a:cxn ang="0">
                    <a:pos x="135" y="74"/>
                  </a:cxn>
                  <a:cxn ang="0">
                    <a:pos x="175" y="68"/>
                  </a:cxn>
                  <a:cxn ang="0">
                    <a:pos x="187" y="64"/>
                  </a:cxn>
                  <a:cxn ang="0">
                    <a:pos x="175" y="44"/>
                  </a:cxn>
                  <a:cxn ang="0">
                    <a:pos x="163" y="36"/>
                  </a:cxn>
                  <a:cxn ang="0">
                    <a:pos x="129" y="26"/>
                  </a:cxn>
                  <a:cxn ang="0">
                    <a:pos x="97" y="10"/>
                  </a:cxn>
                </a:cxnLst>
                <a:rect l="0" t="0" r="r" b="b"/>
                <a:pathLst>
                  <a:path w="194" h="80">
                    <a:moveTo>
                      <a:pt x="97" y="10"/>
                    </a:moveTo>
                    <a:cubicBezTo>
                      <a:pt x="70" y="19"/>
                      <a:pt x="42" y="22"/>
                      <a:pt x="13" y="24"/>
                    </a:cubicBezTo>
                    <a:cubicBezTo>
                      <a:pt x="9" y="25"/>
                      <a:pt x="0" y="26"/>
                      <a:pt x="9" y="34"/>
                    </a:cubicBezTo>
                    <a:cubicBezTo>
                      <a:pt x="21" y="44"/>
                      <a:pt x="43" y="43"/>
                      <a:pt x="57" y="52"/>
                    </a:cubicBezTo>
                    <a:cubicBezTo>
                      <a:pt x="75" y="80"/>
                      <a:pt x="104" y="73"/>
                      <a:pt x="135" y="74"/>
                    </a:cubicBezTo>
                    <a:cubicBezTo>
                      <a:pt x="153" y="73"/>
                      <a:pt x="159" y="73"/>
                      <a:pt x="175" y="68"/>
                    </a:cubicBezTo>
                    <a:cubicBezTo>
                      <a:pt x="179" y="67"/>
                      <a:pt x="187" y="64"/>
                      <a:pt x="187" y="64"/>
                    </a:cubicBezTo>
                    <a:cubicBezTo>
                      <a:pt x="194" y="53"/>
                      <a:pt x="184" y="49"/>
                      <a:pt x="175" y="44"/>
                    </a:cubicBezTo>
                    <a:cubicBezTo>
                      <a:pt x="171" y="42"/>
                      <a:pt x="163" y="36"/>
                      <a:pt x="163" y="36"/>
                    </a:cubicBezTo>
                    <a:cubicBezTo>
                      <a:pt x="140" y="41"/>
                      <a:pt x="147" y="38"/>
                      <a:pt x="129" y="26"/>
                    </a:cubicBezTo>
                    <a:cubicBezTo>
                      <a:pt x="123" y="17"/>
                      <a:pt x="107" y="0"/>
                      <a:pt x="97" y="10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" name="Freeform 94"/>
              <p:cNvSpPr>
                <a:spLocks/>
              </p:cNvSpPr>
              <p:nvPr/>
            </p:nvSpPr>
            <p:spPr bwMode="gray">
              <a:xfrm>
                <a:off x="5456" y="1892"/>
                <a:ext cx="239" cy="189"/>
              </a:xfrm>
              <a:custGeom>
                <a:avLst/>
                <a:gdLst/>
                <a:ahLst/>
                <a:cxnLst>
                  <a:cxn ang="0">
                    <a:pos x="67" y="9"/>
                  </a:cxn>
                  <a:cxn ang="0">
                    <a:pos x="51" y="23"/>
                  </a:cxn>
                  <a:cxn ang="0">
                    <a:pos x="21" y="39"/>
                  </a:cxn>
                  <a:cxn ang="0">
                    <a:pos x="53" y="77"/>
                  </a:cxn>
                  <a:cxn ang="0">
                    <a:pos x="79" y="85"/>
                  </a:cxn>
                  <a:cxn ang="0">
                    <a:pos x="103" y="99"/>
                  </a:cxn>
                  <a:cxn ang="0">
                    <a:pos x="127" y="85"/>
                  </a:cxn>
                  <a:cxn ang="0">
                    <a:pos x="143" y="101"/>
                  </a:cxn>
                  <a:cxn ang="0">
                    <a:pos x="149" y="127"/>
                  </a:cxn>
                  <a:cxn ang="0">
                    <a:pos x="115" y="151"/>
                  </a:cxn>
                  <a:cxn ang="0">
                    <a:pos x="89" y="173"/>
                  </a:cxn>
                  <a:cxn ang="0">
                    <a:pos x="69" y="169"/>
                  </a:cxn>
                  <a:cxn ang="0">
                    <a:pos x="57" y="165"/>
                  </a:cxn>
                  <a:cxn ang="0">
                    <a:pos x="43" y="187"/>
                  </a:cxn>
                  <a:cxn ang="0">
                    <a:pos x="39" y="199"/>
                  </a:cxn>
                  <a:cxn ang="0">
                    <a:pos x="73" y="205"/>
                  </a:cxn>
                  <a:cxn ang="0">
                    <a:pos x="95" y="203"/>
                  </a:cxn>
                  <a:cxn ang="0">
                    <a:pos x="115" y="231"/>
                  </a:cxn>
                  <a:cxn ang="0">
                    <a:pos x="127" y="235"/>
                  </a:cxn>
                  <a:cxn ang="0">
                    <a:pos x="139" y="239"/>
                  </a:cxn>
                  <a:cxn ang="0">
                    <a:pos x="155" y="251"/>
                  </a:cxn>
                  <a:cxn ang="0">
                    <a:pos x="181" y="237"/>
                  </a:cxn>
                  <a:cxn ang="0">
                    <a:pos x="203" y="235"/>
                  </a:cxn>
                  <a:cxn ang="0">
                    <a:pos x="229" y="213"/>
                  </a:cxn>
                  <a:cxn ang="0">
                    <a:pos x="225" y="185"/>
                  </a:cxn>
                  <a:cxn ang="0">
                    <a:pos x="217" y="173"/>
                  </a:cxn>
                  <a:cxn ang="0">
                    <a:pos x="233" y="167"/>
                  </a:cxn>
                  <a:cxn ang="0">
                    <a:pos x="245" y="183"/>
                  </a:cxn>
                  <a:cxn ang="0">
                    <a:pos x="247" y="197"/>
                  </a:cxn>
                  <a:cxn ang="0">
                    <a:pos x="261" y="193"/>
                  </a:cxn>
                  <a:cxn ang="0">
                    <a:pos x="303" y="169"/>
                  </a:cxn>
                  <a:cxn ang="0">
                    <a:pos x="293" y="147"/>
                  </a:cxn>
                  <a:cxn ang="0">
                    <a:pos x="259" y="123"/>
                  </a:cxn>
                  <a:cxn ang="0">
                    <a:pos x="265" y="107"/>
                  </a:cxn>
                  <a:cxn ang="0">
                    <a:pos x="277" y="103"/>
                  </a:cxn>
                  <a:cxn ang="0">
                    <a:pos x="253" y="63"/>
                  </a:cxn>
                  <a:cxn ang="0">
                    <a:pos x="233" y="59"/>
                  </a:cxn>
                  <a:cxn ang="0">
                    <a:pos x="221" y="55"/>
                  </a:cxn>
                  <a:cxn ang="0">
                    <a:pos x="201" y="33"/>
                  </a:cxn>
                  <a:cxn ang="0">
                    <a:pos x="155" y="45"/>
                  </a:cxn>
                  <a:cxn ang="0">
                    <a:pos x="167" y="25"/>
                  </a:cxn>
                  <a:cxn ang="0">
                    <a:pos x="139" y="17"/>
                  </a:cxn>
                  <a:cxn ang="0">
                    <a:pos x="119" y="19"/>
                  </a:cxn>
                  <a:cxn ang="0">
                    <a:pos x="67" y="9"/>
                  </a:cxn>
                </a:cxnLst>
                <a:rect l="0" t="0" r="r" b="b"/>
                <a:pathLst>
                  <a:path w="310" h="254">
                    <a:moveTo>
                      <a:pt x="67" y="9"/>
                    </a:moveTo>
                    <a:cubicBezTo>
                      <a:pt x="63" y="15"/>
                      <a:pt x="51" y="23"/>
                      <a:pt x="51" y="23"/>
                    </a:cubicBezTo>
                    <a:cubicBezTo>
                      <a:pt x="43" y="34"/>
                      <a:pt x="33" y="35"/>
                      <a:pt x="21" y="39"/>
                    </a:cubicBezTo>
                    <a:cubicBezTo>
                      <a:pt x="0" y="71"/>
                      <a:pt x="30" y="74"/>
                      <a:pt x="53" y="77"/>
                    </a:cubicBezTo>
                    <a:cubicBezTo>
                      <a:pt x="61" y="89"/>
                      <a:pt x="63" y="87"/>
                      <a:pt x="79" y="85"/>
                    </a:cubicBezTo>
                    <a:cubicBezTo>
                      <a:pt x="88" y="88"/>
                      <a:pt x="93" y="96"/>
                      <a:pt x="103" y="99"/>
                    </a:cubicBezTo>
                    <a:cubicBezTo>
                      <a:pt x="117" y="96"/>
                      <a:pt x="116" y="89"/>
                      <a:pt x="127" y="85"/>
                    </a:cubicBezTo>
                    <a:cubicBezTo>
                      <a:pt x="134" y="90"/>
                      <a:pt x="138" y="94"/>
                      <a:pt x="143" y="101"/>
                    </a:cubicBezTo>
                    <a:cubicBezTo>
                      <a:pt x="140" y="116"/>
                      <a:pt x="134" y="117"/>
                      <a:pt x="149" y="127"/>
                    </a:cubicBezTo>
                    <a:cubicBezTo>
                      <a:pt x="161" y="144"/>
                      <a:pt x="126" y="147"/>
                      <a:pt x="115" y="151"/>
                    </a:cubicBezTo>
                    <a:cubicBezTo>
                      <a:pt x="109" y="160"/>
                      <a:pt x="100" y="169"/>
                      <a:pt x="89" y="173"/>
                    </a:cubicBezTo>
                    <a:cubicBezTo>
                      <a:pt x="81" y="172"/>
                      <a:pt x="76" y="171"/>
                      <a:pt x="69" y="169"/>
                    </a:cubicBezTo>
                    <a:cubicBezTo>
                      <a:pt x="65" y="168"/>
                      <a:pt x="57" y="165"/>
                      <a:pt x="57" y="165"/>
                    </a:cubicBezTo>
                    <a:cubicBezTo>
                      <a:pt x="46" y="169"/>
                      <a:pt x="46" y="177"/>
                      <a:pt x="43" y="187"/>
                    </a:cubicBezTo>
                    <a:cubicBezTo>
                      <a:pt x="42" y="191"/>
                      <a:pt x="39" y="199"/>
                      <a:pt x="39" y="199"/>
                    </a:cubicBezTo>
                    <a:cubicBezTo>
                      <a:pt x="50" y="203"/>
                      <a:pt x="61" y="204"/>
                      <a:pt x="73" y="205"/>
                    </a:cubicBezTo>
                    <a:cubicBezTo>
                      <a:pt x="82" y="203"/>
                      <a:pt x="86" y="201"/>
                      <a:pt x="95" y="203"/>
                    </a:cubicBezTo>
                    <a:cubicBezTo>
                      <a:pt x="107" y="211"/>
                      <a:pt x="111" y="218"/>
                      <a:pt x="115" y="231"/>
                    </a:cubicBezTo>
                    <a:cubicBezTo>
                      <a:pt x="116" y="235"/>
                      <a:pt x="123" y="234"/>
                      <a:pt x="127" y="235"/>
                    </a:cubicBezTo>
                    <a:cubicBezTo>
                      <a:pt x="131" y="236"/>
                      <a:pt x="139" y="239"/>
                      <a:pt x="139" y="239"/>
                    </a:cubicBezTo>
                    <a:cubicBezTo>
                      <a:pt x="144" y="246"/>
                      <a:pt x="147" y="248"/>
                      <a:pt x="155" y="251"/>
                    </a:cubicBezTo>
                    <a:cubicBezTo>
                      <a:pt x="169" y="250"/>
                      <a:pt x="187" y="254"/>
                      <a:pt x="181" y="237"/>
                    </a:cubicBezTo>
                    <a:cubicBezTo>
                      <a:pt x="184" y="220"/>
                      <a:pt x="192" y="228"/>
                      <a:pt x="203" y="235"/>
                    </a:cubicBezTo>
                    <a:cubicBezTo>
                      <a:pt x="224" y="233"/>
                      <a:pt x="224" y="232"/>
                      <a:pt x="229" y="213"/>
                    </a:cubicBezTo>
                    <a:cubicBezTo>
                      <a:pt x="229" y="211"/>
                      <a:pt x="229" y="192"/>
                      <a:pt x="225" y="185"/>
                    </a:cubicBezTo>
                    <a:cubicBezTo>
                      <a:pt x="223" y="181"/>
                      <a:pt x="217" y="173"/>
                      <a:pt x="217" y="173"/>
                    </a:cubicBezTo>
                    <a:cubicBezTo>
                      <a:pt x="220" y="163"/>
                      <a:pt x="224" y="165"/>
                      <a:pt x="233" y="167"/>
                    </a:cubicBezTo>
                    <a:cubicBezTo>
                      <a:pt x="240" y="172"/>
                      <a:pt x="242" y="175"/>
                      <a:pt x="245" y="183"/>
                    </a:cubicBezTo>
                    <a:cubicBezTo>
                      <a:pt x="246" y="188"/>
                      <a:pt x="244" y="193"/>
                      <a:pt x="247" y="197"/>
                    </a:cubicBezTo>
                    <a:cubicBezTo>
                      <a:pt x="250" y="201"/>
                      <a:pt x="256" y="194"/>
                      <a:pt x="261" y="193"/>
                    </a:cubicBezTo>
                    <a:cubicBezTo>
                      <a:pt x="276" y="188"/>
                      <a:pt x="290" y="178"/>
                      <a:pt x="303" y="169"/>
                    </a:cubicBezTo>
                    <a:cubicBezTo>
                      <a:pt x="310" y="158"/>
                      <a:pt x="302" y="153"/>
                      <a:pt x="293" y="147"/>
                    </a:cubicBezTo>
                    <a:cubicBezTo>
                      <a:pt x="281" y="129"/>
                      <a:pt x="283" y="126"/>
                      <a:pt x="259" y="123"/>
                    </a:cubicBezTo>
                    <a:cubicBezTo>
                      <a:pt x="256" y="115"/>
                      <a:pt x="257" y="111"/>
                      <a:pt x="265" y="107"/>
                    </a:cubicBezTo>
                    <a:cubicBezTo>
                      <a:pt x="269" y="105"/>
                      <a:pt x="277" y="103"/>
                      <a:pt x="277" y="103"/>
                    </a:cubicBezTo>
                    <a:cubicBezTo>
                      <a:pt x="287" y="88"/>
                      <a:pt x="269" y="66"/>
                      <a:pt x="253" y="63"/>
                    </a:cubicBezTo>
                    <a:cubicBezTo>
                      <a:pt x="239" y="60"/>
                      <a:pt x="244" y="62"/>
                      <a:pt x="233" y="59"/>
                    </a:cubicBezTo>
                    <a:cubicBezTo>
                      <a:pt x="229" y="58"/>
                      <a:pt x="221" y="55"/>
                      <a:pt x="221" y="55"/>
                    </a:cubicBezTo>
                    <a:cubicBezTo>
                      <a:pt x="200" y="60"/>
                      <a:pt x="217" y="38"/>
                      <a:pt x="201" y="33"/>
                    </a:cubicBezTo>
                    <a:cubicBezTo>
                      <a:pt x="185" y="35"/>
                      <a:pt x="169" y="36"/>
                      <a:pt x="155" y="45"/>
                    </a:cubicBezTo>
                    <a:cubicBezTo>
                      <a:pt x="145" y="30"/>
                      <a:pt x="152" y="30"/>
                      <a:pt x="167" y="25"/>
                    </a:cubicBezTo>
                    <a:cubicBezTo>
                      <a:pt x="163" y="10"/>
                      <a:pt x="155" y="15"/>
                      <a:pt x="139" y="17"/>
                    </a:cubicBezTo>
                    <a:cubicBezTo>
                      <a:pt x="131" y="20"/>
                      <a:pt x="127" y="22"/>
                      <a:pt x="119" y="19"/>
                    </a:cubicBezTo>
                    <a:cubicBezTo>
                      <a:pt x="106" y="0"/>
                      <a:pt x="74" y="29"/>
                      <a:pt x="67" y="9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" name="Freeform 95"/>
              <p:cNvSpPr>
                <a:spLocks/>
              </p:cNvSpPr>
              <p:nvPr/>
            </p:nvSpPr>
            <p:spPr bwMode="gray">
              <a:xfrm>
                <a:off x="5454" y="1810"/>
                <a:ext cx="45" cy="37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0" y="10"/>
                  </a:cxn>
                  <a:cxn ang="0">
                    <a:pos x="30" y="40"/>
                  </a:cxn>
                  <a:cxn ang="0">
                    <a:pos x="48" y="50"/>
                  </a:cxn>
                  <a:cxn ang="0">
                    <a:pos x="58" y="28"/>
                  </a:cxn>
                  <a:cxn ang="0">
                    <a:pos x="44" y="8"/>
                  </a:cxn>
                  <a:cxn ang="0">
                    <a:pos x="26" y="0"/>
                  </a:cxn>
                </a:cxnLst>
                <a:rect l="0" t="0" r="r" b="b"/>
                <a:pathLst>
                  <a:path w="59" h="50">
                    <a:moveTo>
                      <a:pt x="26" y="0"/>
                    </a:moveTo>
                    <a:cubicBezTo>
                      <a:pt x="13" y="2"/>
                      <a:pt x="7" y="0"/>
                      <a:pt x="0" y="10"/>
                    </a:cubicBezTo>
                    <a:cubicBezTo>
                      <a:pt x="4" y="22"/>
                      <a:pt x="18" y="36"/>
                      <a:pt x="30" y="40"/>
                    </a:cubicBezTo>
                    <a:cubicBezTo>
                      <a:pt x="37" y="42"/>
                      <a:pt x="48" y="50"/>
                      <a:pt x="48" y="50"/>
                    </a:cubicBezTo>
                    <a:cubicBezTo>
                      <a:pt x="57" y="44"/>
                      <a:pt x="55" y="37"/>
                      <a:pt x="58" y="28"/>
                    </a:cubicBezTo>
                    <a:cubicBezTo>
                      <a:pt x="55" y="11"/>
                      <a:pt x="59" y="18"/>
                      <a:pt x="44" y="8"/>
                    </a:cubicBezTo>
                    <a:cubicBezTo>
                      <a:pt x="42" y="6"/>
                      <a:pt x="26" y="5"/>
                      <a:pt x="26" y="0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" name="Freeform 96"/>
              <p:cNvSpPr>
                <a:spLocks/>
              </p:cNvSpPr>
              <p:nvPr/>
            </p:nvSpPr>
            <p:spPr bwMode="gray">
              <a:xfrm>
                <a:off x="5368" y="1880"/>
                <a:ext cx="67" cy="41"/>
              </a:xfrm>
              <a:custGeom>
                <a:avLst/>
                <a:gdLst/>
                <a:ahLst/>
                <a:cxnLst>
                  <a:cxn ang="0">
                    <a:pos x="44" y="7"/>
                  </a:cxn>
                  <a:cxn ang="0">
                    <a:pos x="24" y="25"/>
                  </a:cxn>
                  <a:cxn ang="0">
                    <a:pos x="4" y="27"/>
                  </a:cxn>
                  <a:cxn ang="0">
                    <a:pos x="16" y="57"/>
                  </a:cxn>
                  <a:cxn ang="0">
                    <a:pos x="74" y="35"/>
                  </a:cxn>
                  <a:cxn ang="0">
                    <a:pos x="86" y="17"/>
                  </a:cxn>
                  <a:cxn ang="0">
                    <a:pos x="56" y="7"/>
                  </a:cxn>
                  <a:cxn ang="0">
                    <a:pos x="44" y="7"/>
                  </a:cxn>
                </a:cxnLst>
                <a:rect l="0" t="0" r="r" b="b"/>
                <a:pathLst>
                  <a:path w="86" h="57">
                    <a:moveTo>
                      <a:pt x="44" y="7"/>
                    </a:moveTo>
                    <a:cubicBezTo>
                      <a:pt x="39" y="14"/>
                      <a:pt x="31" y="20"/>
                      <a:pt x="24" y="25"/>
                    </a:cubicBezTo>
                    <a:cubicBezTo>
                      <a:pt x="16" y="19"/>
                      <a:pt x="12" y="22"/>
                      <a:pt x="4" y="27"/>
                    </a:cubicBezTo>
                    <a:cubicBezTo>
                      <a:pt x="0" y="38"/>
                      <a:pt x="4" y="53"/>
                      <a:pt x="16" y="57"/>
                    </a:cubicBezTo>
                    <a:cubicBezTo>
                      <a:pt x="33" y="51"/>
                      <a:pt x="60" y="45"/>
                      <a:pt x="74" y="35"/>
                    </a:cubicBezTo>
                    <a:cubicBezTo>
                      <a:pt x="78" y="29"/>
                      <a:pt x="86" y="17"/>
                      <a:pt x="86" y="17"/>
                    </a:cubicBezTo>
                    <a:cubicBezTo>
                      <a:pt x="80" y="0"/>
                      <a:pt x="74" y="5"/>
                      <a:pt x="56" y="7"/>
                    </a:cubicBezTo>
                    <a:cubicBezTo>
                      <a:pt x="43" y="11"/>
                      <a:pt x="44" y="15"/>
                      <a:pt x="44" y="7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" name="Freeform 97"/>
              <p:cNvSpPr>
                <a:spLocks/>
              </p:cNvSpPr>
              <p:nvPr/>
            </p:nvSpPr>
            <p:spPr bwMode="gray">
              <a:xfrm>
                <a:off x="5438" y="1888"/>
                <a:ext cx="55" cy="24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10" y="16"/>
                  </a:cxn>
                  <a:cxn ang="0">
                    <a:pos x="24" y="34"/>
                  </a:cxn>
                  <a:cxn ang="0">
                    <a:pos x="52" y="28"/>
                  </a:cxn>
                  <a:cxn ang="0">
                    <a:pos x="64" y="20"/>
                  </a:cxn>
                  <a:cxn ang="0">
                    <a:pos x="40" y="0"/>
                  </a:cxn>
                </a:cxnLst>
                <a:rect l="0" t="0" r="r" b="b"/>
                <a:pathLst>
                  <a:path w="73" h="34">
                    <a:moveTo>
                      <a:pt x="40" y="0"/>
                    </a:moveTo>
                    <a:cubicBezTo>
                      <a:pt x="30" y="6"/>
                      <a:pt x="20" y="10"/>
                      <a:pt x="10" y="16"/>
                    </a:cubicBezTo>
                    <a:cubicBezTo>
                      <a:pt x="0" y="31"/>
                      <a:pt x="13" y="30"/>
                      <a:pt x="24" y="34"/>
                    </a:cubicBezTo>
                    <a:cubicBezTo>
                      <a:pt x="44" y="31"/>
                      <a:pt x="35" y="34"/>
                      <a:pt x="52" y="28"/>
                    </a:cubicBezTo>
                    <a:cubicBezTo>
                      <a:pt x="57" y="26"/>
                      <a:pt x="64" y="20"/>
                      <a:pt x="64" y="20"/>
                    </a:cubicBezTo>
                    <a:cubicBezTo>
                      <a:pt x="73" y="7"/>
                      <a:pt x="48" y="8"/>
                      <a:pt x="40" y="0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" name="Freeform 98"/>
              <p:cNvSpPr>
                <a:spLocks/>
              </p:cNvSpPr>
              <p:nvPr/>
            </p:nvSpPr>
            <p:spPr bwMode="gray">
              <a:xfrm>
                <a:off x="5408" y="1852"/>
                <a:ext cx="66" cy="34"/>
              </a:xfrm>
              <a:custGeom>
                <a:avLst/>
                <a:gdLst/>
                <a:ahLst/>
                <a:cxnLst>
                  <a:cxn ang="0">
                    <a:pos x="58" y="10"/>
                  </a:cxn>
                  <a:cxn ang="0">
                    <a:pos x="28" y="4"/>
                  </a:cxn>
                  <a:cxn ang="0">
                    <a:pos x="0" y="18"/>
                  </a:cxn>
                  <a:cxn ang="0">
                    <a:pos x="40" y="32"/>
                  </a:cxn>
                  <a:cxn ang="0">
                    <a:pos x="64" y="40"/>
                  </a:cxn>
                  <a:cxn ang="0">
                    <a:pos x="84" y="18"/>
                  </a:cxn>
                  <a:cxn ang="0">
                    <a:pos x="82" y="6"/>
                  </a:cxn>
                  <a:cxn ang="0">
                    <a:pos x="64" y="0"/>
                  </a:cxn>
                  <a:cxn ang="0">
                    <a:pos x="58" y="10"/>
                  </a:cxn>
                </a:cxnLst>
                <a:rect l="0" t="0" r="r" b="b"/>
                <a:pathLst>
                  <a:path w="85" h="45">
                    <a:moveTo>
                      <a:pt x="58" y="10"/>
                    </a:moveTo>
                    <a:cubicBezTo>
                      <a:pt x="39" y="16"/>
                      <a:pt x="45" y="10"/>
                      <a:pt x="28" y="4"/>
                    </a:cubicBezTo>
                    <a:cubicBezTo>
                      <a:pt x="7" y="6"/>
                      <a:pt x="5" y="2"/>
                      <a:pt x="0" y="18"/>
                    </a:cubicBezTo>
                    <a:cubicBezTo>
                      <a:pt x="5" y="34"/>
                      <a:pt x="26" y="31"/>
                      <a:pt x="40" y="32"/>
                    </a:cubicBezTo>
                    <a:cubicBezTo>
                      <a:pt x="50" y="42"/>
                      <a:pt x="49" y="45"/>
                      <a:pt x="64" y="40"/>
                    </a:cubicBezTo>
                    <a:cubicBezTo>
                      <a:pt x="69" y="32"/>
                      <a:pt x="77" y="25"/>
                      <a:pt x="84" y="18"/>
                    </a:cubicBezTo>
                    <a:cubicBezTo>
                      <a:pt x="83" y="14"/>
                      <a:pt x="85" y="9"/>
                      <a:pt x="82" y="6"/>
                    </a:cubicBezTo>
                    <a:cubicBezTo>
                      <a:pt x="78" y="1"/>
                      <a:pt x="64" y="0"/>
                      <a:pt x="64" y="0"/>
                    </a:cubicBezTo>
                    <a:cubicBezTo>
                      <a:pt x="56" y="3"/>
                      <a:pt x="47" y="21"/>
                      <a:pt x="58" y="10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" name="Freeform 99"/>
              <p:cNvSpPr>
                <a:spLocks/>
              </p:cNvSpPr>
              <p:nvPr/>
            </p:nvSpPr>
            <p:spPr bwMode="gray">
              <a:xfrm>
                <a:off x="5380" y="1820"/>
                <a:ext cx="45" cy="24"/>
              </a:xfrm>
              <a:custGeom>
                <a:avLst/>
                <a:gdLst/>
                <a:ahLst/>
                <a:cxnLst>
                  <a:cxn ang="0">
                    <a:pos x="16" y="4"/>
                  </a:cxn>
                  <a:cxn ang="0">
                    <a:pos x="0" y="18"/>
                  </a:cxn>
                  <a:cxn ang="0">
                    <a:pos x="20" y="28"/>
                  </a:cxn>
                  <a:cxn ang="0">
                    <a:pos x="28" y="20"/>
                  </a:cxn>
                  <a:cxn ang="0">
                    <a:pos x="52" y="12"/>
                  </a:cxn>
                  <a:cxn ang="0">
                    <a:pos x="44" y="0"/>
                  </a:cxn>
                  <a:cxn ang="0">
                    <a:pos x="16" y="4"/>
                  </a:cxn>
                </a:cxnLst>
                <a:rect l="0" t="0" r="r" b="b"/>
                <a:pathLst>
                  <a:path w="58" h="31">
                    <a:moveTo>
                      <a:pt x="16" y="4"/>
                    </a:moveTo>
                    <a:cubicBezTo>
                      <a:pt x="2" y="13"/>
                      <a:pt x="7" y="8"/>
                      <a:pt x="0" y="18"/>
                    </a:cubicBezTo>
                    <a:cubicBezTo>
                      <a:pt x="5" y="26"/>
                      <a:pt x="11" y="25"/>
                      <a:pt x="20" y="28"/>
                    </a:cubicBezTo>
                    <a:cubicBezTo>
                      <a:pt x="36" y="23"/>
                      <a:pt x="17" y="31"/>
                      <a:pt x="28" y="20"/>
                    </a:cubicBezTo>
                    <a:cubicBezTo>
                      <a:pt x="33" y="15"/>
                      <a:pt x="46" y="13"/>
                      <a:pt x="52" y="12"/>
                    </a:cubicBezTo>
                    <a:cubicBezTo>
                      <a:pt x="58" y="3"/>
                      <a:pt x="53" y="3"/>
                      <a:pt x="44" y="0"/>
                    </a:cubicBezTo>
                    <a:cubicBezTo>
                      <a:pt x="38" y="1"/>
                      <a:pt x="20" y="8"/>
                      <a:pt x="16" y="4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" name="Freeform 100"/>
              <p:cNvSpPr>
                <a:spLocks/>
              </p:cNvSpPr>
              <p:nvPr/>
            </p:nvSpPr>
            <p:spPr bwMode="gray">
              <a:xfrm>
                <a:off x="5497" y="1823"/>
                <a:ext cx="117" cy="77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14" y="6"/>
                  </a:cxn>
                  <a:cxn ang="0">
                    <a:pos x="4" y="38"/>
                  </a:cxn>
                  <a:cxn ang="0">
                    <a:pos x="12" y="56"/>
                  </a:cxn>
                  <a:cxn ang="0">
                    <a:pos x="0" y="72"/>
                  </a:cxn>
                  <a:cxn ang="0">
                    <a:pos x="56" y="86"/>
                  </a:cxn>
                  <a:cxn ang="0">
                    <a:pos x="82" y="92"/>
                  </a:cxn>
                  <a:cxn ang="0">
                    <a:pos x="152" y="86"/>
                  </a:cxn>
                  <a:cxn ang="0">
                    <a:pos x="76" y="70"/>
                  </a:cxn>
                  <a:cxn ang="0">
                    <a:pos x="54" y="62"/>
                  </a:cxn>
                  <a:cxn ang="0">
                    <a:pos x="44" y="52"/>
                  </a:cxn>
                  <a:cxn ang="0">
                    <a:pos x="50" y="34"/>
                  </a:cxn>
                  <a:cxn ang="0">
                    <a:pos x="38" y="0"/>
                  </a:cxn>
                </a:cxnLst>
                <a:rect l="0" t="0" r="r" b="b"/>
                <a:pathLst>
                  <a:path w="152" h="102">
                    <a:moveTo>
                      <a:pt x="38" y="0"/>
                    </a:moveTo>
                    <a:cubicBezTo>
                      <a:pt x="22" y="5"/>
                      <a:pt x="30" y="3"/>
                      <a:pt x="14" y="6"/>
                    </a:cubicBezTo>
                    <a:cubicBezTo>
                      <a:pt x="18" y="22"/>
                      <a:pt x="22" y="32"/>
                      <a:pt x="4" y="38"/>
                    </a:cubicBezTo>
                    <a:cubicBezTo>
                      <a:pt x="1" y="47"/>
                      <a:pt x="7" y="49"/>
                      <a:pt x="12" y="56"/>
                    </a:cubicBezTo>
                    <a:cubicBezTo>
                      <a:pt x="10" y="65"/>
                      <a:pt x="9" y="69"/>
                      <a:pt x="0" y="72"/>
                    </a:cubicBezTo>
                    <a:cubicBezTo>
                      <a:pt x="5" y="88"/>
                      <a:pt x="45" y="85"/>
                      <a:pt x="56" y="86"/>
                    </a:cubicBezTo>
                    <a:cubicBezTo>
                      <a:pt x="72" y="97"/>
                      <a:pt x="63" y="95"/>
                      <a:pt x="82" y="92"/>
                    </a:cubicBezTo>
                    <a:cubicBezTo>
                      <a:pt x="86" y="92"/>
                      <a:pt x="147" y="102"/>
                      <a:pt x="152" y="86"/>
                    </a:cubicBezTo>
                    <a:cubicBezTo>
                      <a:pt x="123" y="66"/>
                      <a:pt x="128" y="72"/>
                      <a:pt x="76" y="70"/>
                    </a:cubicBezTo>
                    <a:cubicBezTo>
                      <a:pt x="62" y="56"/>
                      <a:pt x="81" y="73"/>
                      <a:pt x="54" y="62"/>
                    </a:cubicBezTo>
                    <a:cubicBezTo>
                      <a:pt x="50" y="60"/>
                      <a:pt x="48" y="55"/>
                      <a:pt x="44" y="52"/>
                    </a:cubicBezTo>
                    <a:cubicBezTo>
                      <a:pt x="41" y="43"/>
                      <a:pt x="42" y="39"/>
                      <a:pt x="50" y="34"/>
                    </a:cubicBezTo>
                    <a:cubicBezTo>
                      <a:pt x="52" y="27"/>
                      <a:pt x="42" y="9"/>
                      <a:pt x="38" y="0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" name="Freeform 101"/>
              <p:cNvSpPr>
                <a:spLocks/>
              </p:cNvSpPr>
              <p:nvPr/>
            </p:nvSpPr>
            <p:spPr bwMode="gray">
              <a:xfrm>
                <a:off x="4383" y="2067"/>
                <a:ext cx="26" cy="15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24" y="20"/>
                  </a:cxn>
                  <a:cxn ang="0">
                    <a:pos x="4" y="18"/>
                  </a:cxn>
                  <a:cxn ang="0">
                    <a:pos x="4" y="6"/>
                  </a:cxn>
                  <a:cxn ang="0">
                    <a:pos x="34" y="0"/>
                  </a:cxn>
                </a:cxnLst>
                <a:rect l="0" t="0" r="r" b="b"/>
                <a:pathLst>
                  <a:path w="34" h="20">
                    <a:moveTo>
                      <a:pt x="34" y="0"/>
                    </a:moveTo>
                    <a:cubicBezTo>
                      <a:pt x="32" y="10"/>
                      <a:pt x="34" y="17"/>
                      <a:pt x="24" y="20"/>
                    </a:cubicBezTo>
                    <a:cubicBezTo>
                      <a:pt x="17" y="19"/>
                      <a:pt x="10" y="20"/>
                      <a:pt x="4" y="18"/>
                    </a:cubicBezTo>
                    <a:cubicBezTo>
                      <a:pt x="0" y="17"/>
                      <a:pt x="2" y="7"/>
                      <a:pt x="4" y="6"/>
                    </a:cubicBezTo>
                    <a:cubicBezTo>
                      <a:pt x="12" y="0"/>
                      <a:pt x="24" y="0"/>
                      <a:pt x="34" y="0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" name="Freeform 102"/>
              <p:cNvSpPr>
                <a:spLocks/>
              </p:cNvSpPr>
              <p:nvPr/>
            </p:nvSpPr>
            <p:spPr bwMode="gray">
              <a:xfrm>
                <a:off x="5159" y="2576"/>
                <a:ext cx="16" cy="12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13" y="16"/>
                  </a:cxn>
                  <a:cxn ang="0">
                    <a:pos x="3" y="0"/>
                  </a:cxn>
                </a:cxnLst>
                <a:rect l="0" t="0" r="r" b="b"/>
                <a:pathLst>
                  <a:path w="21" h="16">
                    <a:moveTo>
                      <a:pt x="3" y="0"/>
                    </a:moveTo>
                    <a:cubicBezTo>
                      <a:pt x="0" y="9"/>
                      <a:pt x="6" y="11"/>
                      <a:pt x="13" y="16"/>
                    </a:cubicBezTo>
                    <a:cubicBezTo>
                      <a:pt x="21" y="4"/>
                      <a:pt x="16" y="2"/>
                      <a:pt x="3" y="0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" name="Freeform 103"/>
              <p:cNvSpPr>
                <a:spLocks/>
              </p:cNvSpPr>
              <p:nvPr/>
            </p:nvSpPr>
            <p:spPr bwMode="gray">
              <a:xfrm>
                <a:off x="5162" y="2601"/>
                <a:ext cx="16" cy="12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13" y="16"/>
                  </a:cxn>
                  <a:cxn ang="0">
                    <a:pos x="3" y="0"/>
                  </a:cxn>
                </a:cxnLst>
                <a:rect l="0" t="0" r="r" b="b"/>
                <a:pathLst>
                  <a:path w="21" h="16">
                    <a:moveTo>
                      <a:pt x="3" y="0"/>
                    </a:moveTo>
                    <a:cubicBezTo>
                      <a:pt x="0" y="9"/>
                      <a:pt x="6" y="11"/>
                      <a:pt x="13" y="16"/>
                    </a:cubicBezTo>
                    <a:cubicBezTo>
                      <a:pt x="21" y="4"/>
                      <a:pt x="16" y="2"/>
                      <a:pt x="3" y="0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" name="Freeform 104"/>
              <p:cNvSpPr>
                <a:spLocks/>
              </p:cNvSpPr>
              <p:nvPr/>
            </p:nvSpPr>
            <p:spPr bwMode="gray">
              <a:xfrm>
                <a:off x="5371" y="2732"/>
                <a:ext cx="16" cy="12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13" y="16"/>
                  </a:cxn>
                  <a:cxn ang="0">
                    <a:pos x="3" y="0"/>
                  </a:cxn>
                </a:cxnLst>
                <a:rect l="0" t="0" r="r" b="b"/>
                <a:pathLst>
                  <a:path w="21" h="16">
                    <a:moveTo>
                      <a:pt x="3" y="0"/>
                    </a:moveTo>
                    <a:cubicBezTo>
                      <a:pt x="0" y="9"/>
                      <a:pt x="6" y="11"/>
                      <a:pt x="13" y="16"/>
                    </a:cubicBezTo>
                    <a:cubicBezTo>
                      <a:pt x="21" y="4"/>
                      <a:pt x="16" y="2"/>
                      <a:pt x="3" y="0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" name="Freeform 105"/>
              <p:cNvSpPr>
                <a:spLocks/>
              </p:cNvSpPr>
              <p:nvPr/>
            </p:nvSpPr>
            <p:spPr bwMode="gray">
              <a:xfrm>
                <a:off x="5498" y="2250"/>
                <a:ext cx="39" cy="18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7" y="18"/>
                  </a:cxn>
                  <a:cxn ang="0">
                    <a:pos x="27" y="24"/>
                  </a:cxn>
                  <a:cxn ang="0">
                    <a:pos x="33" y="4"/>
                  </a:cxn>
                  <a:cxn ang="0">
                    <a:pos x="13" y="0"/>
                  </a:cxn>
                </a:cxnLst>
                <a:rect l="0" t="0" r="r" b="b"/>
                <a:pathLst>
                  <a:path w="51" h="24">
                    <a:moveTo>
                      <a:pt x="13" y="0"/>
                    </a:moveTo>
                    <a:cubicBezTo>
                      <a:pt x="12" y="2"/>
                      <a:pt x="0" y="12"/>
                      <a:pt x="7" y="18"/>
                    </a:cubicBezTo>
                    <a:cubicBezTo>
                      <a:pt x="12" y="22"/>
                      <a:pt x="27" y="24"/>
                      <a:pt x="27" y="24"/>
                    </a:cubicBezTo>
                    <a:cubicBezTo>
                      <a:pt x="44" y="22"/>
                      <a:pt x="51" y="16"/>
                      <a:pt x="33" y="4"/>
                    </a:cubicBezTo>
                    <a:cubicBezTo>
                      <a:pt x="29" y="1"/>
                      <a:pt x="14" y="0"/>
                      <a:pt x="13" y="0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" name="Freeform 106"/>
              <p:cNvSpPr>
                <a:spLocks/>
              </p:cNvSpPr>
              <p:nvPr/>
            </p:nvSpPr>
            <p:spPr bwMode="gray">
              <a:xfrm>
                <a:off x="5396" y="2046"/>
                <a:ext cx="39" cy="18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7" y="18"/>
                  </a:cxn>
                  <a:cxn ang="0">
                    <a:pos x="27" y="24"/>
                  </a:cxn>
                  <a:cxn ang="0">
                    <a:pos x="33" y="4"/>
                  </a:cxn>
                  <a:cxn ang="0">
                    <a:pos x="13" y="0"/>
                  </a:cxn>
                </a:cxnLst>
                <a:rect l="0" t="0" r="r" b="b"/>
                <a:pathLst>
                  <a:path w="51" h="24">
                    <a:moveTo>
                      <a:pt x="13" y="0"/>
                    </a:moveTo>
                    <a:cubicBezTo>
                      <a:pt x="12" y="2"/>
                      <a:pt x="0" y="12"/>
                      <a:pt x="7" y="18"/>
                    </a:cubicBezTo>
                    <a:cubicBezTo>
                      <a:pt x="12" y="22"/>
                      <a:pt x="27" y="24"/>
                      <a:pt x="27" y="24"/>
                    </a:cubicBezTo>
                    <a:cubicBezTo>
                      <a:pt x="44" y="22"/>
                      <a:pt x="51" y="16"/>
                      <a:pt x="33" y="4"/>
                    </a:cubicBezTo>
                    <a:cubicBezTo>
                      <a:pt x="29" y="1"/>
                      <a:pt x="14" y="0"/>
                      <a:pt x="13" y="0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" name="Freeform 107"/>
              <p:cNvSpPr>
                <a:spLocks/>
              </p:cNvSpPr>
              <p:nvPr/>
            </p:nvSpPr>
            <p:spPr bwMode="gray">
              <a:xfrm>
                <a:off x="5462" y="1868"/>
                <a:ext cx="40" cy="18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7" y="18"/>
                  </a:cxn>
                  <a:cxn ang="0">
                    <a:pos x="27" y="24"/>
                  </a:cxn>
                  <a:cxn ang="0">
                    <a:pos x="33" y="4"/>
                  </a:cxn>
                  <a:cxn ang="0">
                    <a:pos x="13" y="0"/>
                  </a:cxn>
                </a:cxnLst>
                <a:rect l="0" t="0" r="r" b="b"/>
                <a:pathLst>
                  <a:path w="51" h="24">
                    <a:moveTo>
                      <a:pt x="13" y="0"/>
                    </a:moveTo>
                    <a:cubicBezTo>
                      <a:pt x="12" y="2"/>
                      <a:pt x="0" y="12"/>
                      <a:pt x="7" y="18"/>
                    </a:cubicBezTo>
                    <a:cubicBezTo>
                      <a:pt x="12" y="22"/>
                      <a:pt x="27" y="24"/>
                      <a:pt x="27" y="24"/>
                    </a:cubicBezTo>
                    <a:cubicBezTo>
                      <a:pt x="44" y="22"/>
                      <a:pt x="51" y="16"/>
                      <a:pt x="33" y="4"/>
                    </a:cubicBezTo>
                    <a:cubicBezTo>
                      <a:pt x="29" y="1"/>
                      <a:pt x="14" y="0"/>
                      <a:pt x="13" y="0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" name="Freeform 108"/>
              <p:cNvSpPr>
                <a:spLocks/>
              </p:cNvSpPr>
              <p:nvPr/>
            </p:nvSpPr>
            <p:spPr bwMode="gray">
              <a:xfrm>
                <a:off x="5527" y="1975"/>
                <a:ext cx="39" cy="18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7" y="18"/>
                  </a:cxn>
                  <a:cxn ang="0">
                    <a:pos x="27" y="24"/>
                  </a:cxn>
                  <a:cxn ang="0">
                    <a:pos x="33" y="4"/>
                  </a:cxn>
                  <a:cxn ang="0">
                    <a:pos x="13" y="0"/>
                  </a:cxn>
                </a:cxnLst>
                <a:rect l="0" t="0" r="r" b="b"/>
                <a:pathLst>
                  <a:path w="51" h="24">
                    <a:moveTo>
                      <a:pt x="13" y="0"/>
                    </a:moveTo>
                    <a:cubicBezTo>
                      <a:pt x="12" y="2"/>
                      <a:pt x="0" y="12"/>
                      <a:pt x="7" y="18"/>
                    </a:cubicBezTo>
                    <a:cubicBezTo>
                      <a:pt x="12" y="22"/>
                      <a:pt x="27" y="24"/>
                      <a:pt x="27" y="24"/>
                    </a:cubicBezTo>
                    <a:cubicBezTo>
                      <a:pt x="44" y="22"/>
                      <a:pt x="51" y="16"/>
                      <a:pt x="33" y="4"/>
                    </a:cubicBezTo>
                    <a:cubicBezTo>
                      <a:pt x="29" y="1"/>
                      <a:pt x="14" y="0"/>
                      <a:pt x="13" y="0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" name="Freeform 109"/>
              <p:cNvSpPr>
                <a:spLocks/>
              </p:cNvSpPr>
              <p:nvPr/>
            </p:nvSpPr>
            <p:spPr bwMode="gray">
              <a:xfrm>
                <a:off x="5543" y="1774"/>
                <a:ext cx="714" cy="345"/>
              </a:xfrm>
              <a:custGeom>
                <a:avLst/>
                <a:gdLst/>
                <a:ahLst/>
                <a:cxnLst>
                  <a:cxn ang="0">
                    <a:pos x="28" y="56"/>
                  </a:cxn>
                  <a:cxn ang="0">
                    <a:pos x="6" y="92"/>
                  </a:cxn>
                  <a:cxn ang="0">
                    <a:pos x="36" y="100"/>
                  </a:cxn>
                  <a:cxn ang="0">
                    <a:pos x="16" y="116"/>
                  </a:cxn>
                  <a:cxn ang="0">
                    <a:pos x="104" y="136"/>
                  </a:cxn>
                  <a:cxn ang="0">
                    <a:pos x="142" y="130"/>
                  </a:cxn>
                  <a:cxn ang="0">
                    <a:pos x="250" y="78"/>
                  </a:cxn>
                  <a:cxn ang="0">
                    <a:pos x="300" y="66"/>
                  </a:cxn>
                  <a:cxn ang="0">
                    <a:pos x="324" y="80"/>
                  </a:cxn>
                  <a:cxn ang="0">
                    <a:pos x="272" y="88"/>
                  </a:cxn>
                  <a:cxn ang="0">
                    <a:pos x="242" y="112"/>
                  </a:cxn>
                  <a:cxn ang="0">
                    <a:pos x="254" y="120"/>
                  </a:cxn>
                  <a:cxn ang="0">
                    <a:pos x="260" y="158"/>
                  </a:cxn>
                  <a:cxn ang="0">
                    <a:pos x="350" y="192"/>
                  </a:cxn>
                  <a:cxn ang="0">
                    <a:pos x="336" y="210"/>
                  </a:cxn>
                  <a:cxn ang="0">
                    <a:pos x="368" y="246"/>
                  </a:cxn>
                  <a:cxn ang="0">
                    <a:pos x="348" y="266"/>
                  </a:cxn>
                  <a:cxn ang="0">
                    <a:pos x="324" y="294"/>
                  </a:cxn>
                  <a:cxn ang="0">
                    <a:pos x="294" y="324"/>
                  </a:cxn>
                  <a:cxn ang="0">
                    <a:pos x="292" y="420"/>
                  </a:cxn>
                  <a:cxn ang="0">
                    <a:pos x="332" y="446"/>
                  </a:cxn>
                  <a:cxn ang="0">
                    <a:pos x="388" y="448"/>
                  </a:cxn>
                  <a:cxn ang="0">
                    <a:pos x="412" y="422"/>
                  </a:cxn>
                  <a:cxn ang="0">
                    <a:pos x="506" y="356"/>
                  </a:cxn>
                  <a:cxn ang="0">
                    <a:pos x="572" y="334"/>
                  </a:cxn>
                  <a:cxn ang="0">
                    <a:pos x="646" y="308"/>
                  </a:cxn>
                  <a:cxn ang="0">
                    <a:pos x="720" y="290"/>
                  </a:cxn>
                  <a:cxn ang="0">
                    <a:pos x="762" y="260"/>
                  </a:cxn>
                  <a:cxn ang="0">
                    <a:pos x="800" y="200"/>
                  </a:cxn>
                  <a:cxn ang="0">
                    <a:pos x="802" y="154"/>
                  </a:cxn>
                  <a:cxn ang="0">
                    <a:pos x="802" y="124"/>
                  </a:cxn>
                  <a:cxn ang="0">
                    <a:pos x="832" y="90"/>
                  </a:cxn>
                  <a:cxn ang="0">
                    <a:pos x="876" y="94"/>
                  </a:cxn>
                  <a:cxn ang="0">
                    <a:pos x="922" y="52"/>
                  </a:cxn>
                  <a:cxn ang="0">
                    <a:pos x="888" y="56"/>
                  </a:cxn>
                  <a:cxn ang="0">
                    <a:pos x="848" y="46"/>
                  </a:cxn>
                  <a:cxn ang="0">
                    <a:pos x="794" y="22"/>
                  </a:cxn>
                  <a:cxn ang="0">
                    <a:pos x="642" y="26"/>
                  </a:cxn>
                  <a:cxn ang="0">
                    <a:pos x="584" y="38"/>
                  </a:cxn>
                  <a:cxn ang="0">
                    <a:pos x="556" y="38"/>
                  </a:cxn>
                  <a:cxn ang="0">
                    <a:pos x="516" y="54"/>
                  </a:cxn>
                  <a:cxn ang="0">
                    <a:pos x="478" y="30"/>
                  </a:cxn>
                  <a:cxn ang="0">
                    <a:pos x="432" y="40"/>
                  </a:cxn>
                  <a:cxn ang="0">
                    <a:pos x="366" y="52"/>
                  </a:cxn>
                  <a:cxn ang="0">
                    <a:pos x="410" y="38"/>
                  </a:cxn>
                  <a:cxn ang="0">
                    <a:pos x="352" y="8"/>
                  </a:cxn>
                  <a:cxn ang="0">
                    <a:pos x="334" y="2"/>
                  </a:cxn>
                  <a:cxn ang="0">
                    <a:pos x="314" y="8"/>
                  </a:cxn>
                  <a:cxn ang="0">
                    <a:pos x="240" y="16"/>
                  </a:cxn>
                  <a:cxn ang="0">
                    <a:pos x="160" y="28"/>
                  </a:cxn>
                  <a:cxn ang="0">
                    <a:pos x="108" y="26"/>
                  </a:cxn>
                  <a:cxn ang="0">
                    <a:pos x="114" y="68"/>
                  </a:cxn>
                  <a:cxn ang="0">
                    <a:pos x="104" y="52"/>
                  </a:cxn>
                  <a:cxn ang="0">
                    <a:pos x="60" y="42"/>
                  </a:cxn>
                </a:cxnLst>
                <a:rect l="0" t="0" r="r" b="b"/>
                <a:pathLst>
                  <a:path w="929" h="462">
                    <a:moveTo>
                      <a:pt x="60" y="42"/>
                    </a:moveTo>
                    <a:cubicBezTo>
                      <a:pt x="40" y="45"/>
                      <a:pt x="42" y="46"/>
                      <a:pt x="28" y="56"/>
                    </a:cubicBezTo>
                    <a:cubicBezTo>
                      <a:pt x="26" y="74"/>
                      <a:pt x="27" y="75"/>
                      <a:pt x="10" y="78"/>
                    </a:cubicBezTo>
                    <a:cubicBezTo>
                      <a:pt x="4" y="82"/>
                      <a:pt x="0" y="82"/>
                      <a:pt x="6" y="92"/>
                    </a:cubicBezTo>
                    <a:cubicBezTo>
                      <a:pt x="10" y="98"/>
                      <a:pt x="21" y="96"/>
                      <a:pt x="28" y="98"/>
                    </a:cubicBezTo>
                    <a:cubicBezTo>
                      <a:pt x="31" y="99"/>
                      <a:pt x="36" y="100"/>
                      <a:pt x="36" y="100"/>
                    </a:cubicBezTo>
                    <a:cubicBezTo>
                      <a:pt x="47" y="99"/>
                      <a:pt x="69" y="97"/>
                      <a:pt x="50" y="110"/>
                    </a:cubicBezTo>
                    <a:cubicBezTo>
                      <a:pt x="37" y="108"/>
                      <a:pt x="24" y="104"/>
                      <a:pt x="16" y="116"/>
                    </a:cubicBezTo>
                    <a:cubicBezTo>
                      <a:pt x="24" y="141"/>
                      <a:pt x="68" y="125"/>
                      <a:pt x="94" y="126"/>
                    </a:cubicBezTo>
                    <a:cubicBezTo>
                      <a:pt x="98" y="129"/>
                      <a:pt x="100" y="134"/>
                      <a:pt x="104" y="136"/>
                    </a:cubicBezTo>
                    <a:cubicBezTo>
                      <a:pt x="108" y="138"/>
                      <a:pt x="116" y="140"/>
                      <a:pt x="116" y="140"/>
                    </a:cubicBezTo>
                    <a:cubicBezTo>
                      <a:pt x="129" y="138"/>
                      <a:pt x="133" y="139"/>
                      <a:pt x="142" y="130"/>
                    </a:cubicBezTo>
                    <a:cubicBezTo>
                      <a:pt x="151" y="104"/>
                      <a:pt x="179" y="110"/>
                      <a:pt x="202" y="102"/>
                    </a:cubicBezTo>
                    <a:cubicBezTo>
                      <a:pt x="219" y="96"/>
                      <a:pt x="233" y="84"/>
                      <a:pt x="250" y="78"/>
                    </a:cubicBezTo>
                    <a:cubicBezTo>
                      <a:pt x="260" y="75"/>
                      <a:pt x="269" y="74"/>
                      <a:pt x="280" y="72"/>
                    </a:cubicBezTo>
                    <a:cubicBezTo>
                      <a:pt x="287" y="71"/>
                      <a:pt x="300" y="66"/>
                      <a:pt x="300" y="66"/>
                    </a:cubicBezTo>
                    <a:cubicBezTo>
                      <a:pt x="311" y="49"/>
                      <a:pt x="336" y="54"/>
                      <a:pt x="354" y="60"/>
                    </a:cubicBezTo>
                    <a:cubicBezTo>
                      <a:pt x="367" y="79"/>
                      <a:pt x="335" y="79"/>
                      <a:pt x="324" y="80"/>
                    </a:cubicBezTo>
                    <a:cubicBezTo>
                      <a:pt x="312" y="83"/>
                      <a:pt x="306" y="93"/>
                      <a:pt x="292" y="96"/>
                    </a:cubicBezTo>
                    <a:cubicBezTo>
                      <a:pt x="284" y="94"/>
                      <a:pt x="279" y="90"/>
                      <a:pt x="272" y="88"/>
                    </a:cubicBezTo>
                    <a:cubicBezTo>
                      <a:pt x="253" y="91"/>
                      <a:pt x="232" y="96"/>
                      <a:pt x="214" y="102"/>
                    </a:cubicBezTo>
                    <a:cubicBezTo>
                      <a:pt x="223" y="108"/>
                      <a:pt x="231" y="109"/>
                      <a:pt x="242" y="112"/>
                    </a:cubicBezTo>
                    <a:cubicBezTo>
                      <a:pt x="245" y="113"/>
                      <a:pt x="250" y="114"/>
                      <a:pt x="250" y="114"/>
                    </a:cubicBezTo>
                    <a:cubicBezTo>
                      <a:pt x="251" y="116"/>
                      <a:pt x="255" y="118"/>
                      <a:pt x="254" y="120"/>
                    </a:cubicBezTo>
                    <a:cubicBezTo>
                      <a:pt x="252" y="124"/>
                      <a:pt x="242" y="128"/>
                      <a:pt x="242" y="128"/>
                    </a:cubicBezTo>
                    <a:cubicBezTo>
                      <a:pt x="233" y="141"/>
                      <a:pt x="247" y="154"/>
                      <a:pt x="260" y="158"/>
                    </a:cubicBezTo>
                    <a:cubicBezTo>
                      <a:pt x="282" y="155"/>
                      <a:pt x="295" y="151"/>
                      <a:pt x="318" y="150"/>
                    </a:cubicBezTo>
                    <a:cubicBezTo>
                      <a:pt x="334" y="155"/>
                      <a:pt x="345" y="176"/>
                      <a:pt x="350" y="192"/>
                    </a:cubicBezTo>
                    <a:cubicBezTo>
                      <a:pt x="349" y="195"/>
                      <a:pt x="350" y="199"/>
                      <a:pt x="348" y="202"/>
                    </a:cubicBezTo>
                    <a:cubicBezTo>
                      <a:pt x="345" y="206"/>
                      <a:pt x="336" y="210"/>
                      <a:pt x="336" y="210"/>
                    </a:cubicBezTo>
                    <a:cubicBezTo>
                      <a:pt x="327" y="224"/>
                      <a:pt x="332" y="235"/>
                      <a:pt x="348" y="240"/>
                    </a:cubicBezTo>
                    <a:cubicBezTo>
                      <a:pt x="358" y="237"/>
                      <a:pt x="362" y="237"/>
                      <a:pt x="368" y="246"/>
                    </a:cubicBezTo>
                    <a:cubicBezTo>
                      <a:pt x="360" y="252"/>
                      <a:pt x="346" y="246"/>
                      <a:pt x="338" y="252"/>
                    </a:cubicBezTo>
                    <a:cubicBezTo>
                      <a:pt x="326" y="260"/>
                      <a:pt x="346" y="265"/>
                      <a:pt x="348" y="266"/>
                    </a:cubicBezTo>
                    <a:cubicBezTo>
                      <a:pt x="352" y="278"/>
                      <a:pt x="347" y="279"/>
                      <a:pt x="336" y="286"/>
                    </a:cubicBezTo>
                    <a:cubicBezTo>
                      <a:pt x="332" y="289"/>
                      <a:pt x="324" y="294"/>
                      <a:pt x="324" y="294"/>
                    </a:cubicBezTo>
                    <a:cubicBezTo>
                      <a:pt x="315" y="308"/>
                      <a:pt x="320" y="303"/>
                      <a:pt x="310" y="310"/>
                    </a:cubicBezTo>
                    <a:cubicBezTo>
                      <a:pt x="306" y="316"/>
                      <a:pt x="294" y="324"/>
                      <a:pt x="294" y="324"/>
                    </a:cubicBezTo>
                    <a:cubicBezTo>
                      <a:pt x="285" y="338"/>
                      <a:pt x="288" y="331"/>
                      <a:pt x="284" y="342"/>
                    </a:cubicBezTo>
                    <a:cubicBezTo>
                      <a:pt x="285" y="374"/>
                      <a:pt x="283" y="393"/>
                      <a:pt x="292" y="420"/>
                    </a:cubicBezTo>
                    <a:cubicBezTo>
                      <a:pt x="295" y="429"/>
                      <a:pt x="307" y="435"/>
                      <a:pt x="314" y="440"/>
                    </a:cubicBezTo>
                    <a:cubicBezTo>
                      <a:pt x="319" y="444"/>
                      <a:pt x="332" y="446"/>
                      <a:pt x="332" y="446"/>
                    </a:cubicBezTo>
                    <a:cubicBezTo>
                      <a:pt x="340" y="457"/>
                      <a:pt x="345" y="459"/>
                      <a:pt x="358" y="462"/>
                    </a:cubicBezTo>
                    <a:cubicBezTo>
                      <a:pt x="376" y="459"/>
                      <a:pt x="375" y="457"/>
                      <a:pt x="388" y="448"/>
                    </a:cubicBezTo>
                    <a:cubicBezTo>
                      <a:pt x="390" y="441"/>
                      <a:pt x="394" y="435"/>
                      <a:pt x="400" y="430"/>
                    </a:cubicBezTo>
                    <a:cubicBezTo>
                      <a:pt x="404" y="427"/>
                      <a:pt x="412" y="422"/>
                      <a:pt x="412" y="422"/>
                    </a:cubicBezTo>
                    <a:cubicBezTo>
                      <a:pt x="417" y="415"/>
                      <a:pt x="451" y="367"/>
                      <a:pt x="458" y="364"/>
                    </a:cubicBezTo>
                    <a:cubicBezTo>
                      <a:pt x="475" y="356"/>
                      <a:pt x="486" y="357"/>
                      <a:pt x="506" y="356"/>
                    </a:cubicBezTo>
                    <a:cubicBezTo>
                      <a:pt x="525" y="350"/>
                      <a:pt x="533" y="342"/>
                      <a:pt x="554" y="340"/>
                    </a:cubicBezTo>
                    <a:cubicBezTo>
                      <a:pt x="560" y="338"/>
                      <a:pt x="566" y="336"/>
                      <a:pt x="572" y="334"/>
                    </a:cubicBezTo>
                    <a:cubicBezTo>
                      <a:pt x="576" y="333"/>
                      <a:pt x="584" y="330"/>
                      <a:pt x="584" y="330"/>
                    </a:cubicBezTo>
                    <a:cubicBezTo>
                      <a:pt x="603" y="311"/>
                      <a:pt x="618" y="310"/>
                      <a:pt x="646" y="308"/>
                    </a:cubicBezTo>
                    <a:cubicBezTo>
                      <a:pt x="665" y="304"/>
                      <a:pt x="684" y="303"/>
                      <a:pt x="704" y="302"/>
                    </a:cubicBezTo>
                    <a:cubicBezTo>
                      <a:pt x="712" y="299"/>
                      <a:pt x="712" y="293"/>
                      <a:pt x="720" y="290"/>
                    </a:cubicBezTo>
                    <a:cubicBezTo>
                      <a:pt x="732" y="285"/>
                      <a:pt x="743" y="285"/>
                      <a:pt x="754" y="278"/>
                    </a:cubicBezTo>
                    <a:cubicBezTo>
                      <a:pt x="756" y="271"/>
                      <a:pt x="760" y="267"/>
                      <a:pt x="762" y="260"/>
                    </a:cubicBezTo>
                    <a:cubicBezTo>
                      <a:pt x="763" y="247"/>
                      <a:pt x="762" y="233"/>
                      <a:pt x="764" y="220"/>
                    </a:cubicBezTo>
                    <a:cubicBezTo>
                      <a:pt x="764" y="219"/>
                      <a:pt x="794" y="204"/>
                      <a:pt x="800" y="200"/>
                    </a:cubicBezTo>
                    <a:cubicBezTo>
                      <a:pt x="807" y="189"/>
                      <a:pt x="808" y="186"/>
                      <a:pt x="820" y="182"/>
                    </a:cubicBezTo>
                    <a:cubicBezTo>
                      <a:pt x="825" y="166"/>
                      <a:pt x="814" y="162"/>
                      <a:pt x="802" y="154"/>
                    </a:cubicBezTo>
                    <a:cubicBezTo>
                      <a:pt x="797" y="151"/>
                      <a:pt x="790" y="142"/>
                      <a:pt x="790" y="142"/>
                    </a:cubicBezTo>
                    <a:cubicBezTo>
                      <a:pt x="786" y="131"/>
                      <a:pt x="792" y="127"/>
                      <a:pt x="802" y="124"/>
                    </a:cubicBezTo>
                    <a:cubicBezTo>
                      <a:pt x="810" y="116"/>
                      <a:pt x="813" y="98"/>
                      <a:pt x="820" y="94"/>
                    </a:cubicBezTo>
                    <a:cubicBezTo>
                      <a:pt x="824" y="92"/>
                      <a:pt x="832" y="90"/>
                      <a:pt x="832" y="90"/>
                    </a:cubicBezTo>
                    <a:cubicBezTo>
                      <a:pt x="844" y="92"/>
                      <a:pt x="848" y="92"/>
                      <a:pt x="856" y="100"/>
                    </a:cubicBezTo>
                    <a:cubicBezTo>
                      <a:pt x="863" y="98"/>
                      <a:pt x="876" y="94"/>
                      <a:pt x="876" y="94"/>
                    </a:cubicBezTo>
                    <a:cubicBezTo>
                      <a:pt x="889" y="81"/>
                      <a:pt x="906" y="77"/>
                      <a:pt x="924" y="74"/>
                    </a:cubicBezTo>
                    <a:cubicBezTo>
                      <a:pt x="929" y="67"/>
                      <a:pt x="929" y="58"/>
                      <a:pt x="922" y="52"/>
                    </a:cubicBezTo>
                    <a:cubicBezTo>
                      <a:pt x="918" y="49"/>
                      <a:pt x="910" y="44"/>
                      <a:pt x="910" y="44"/>
                    </a:cubicBezTo>
                    <a:cubicBezTo>
                      <a:pt x="894" y="47"/>
                      <a:pt x="899" y="49"/>
                      <a:pt x="888" y="56"/>
                    </a:cubicBezTo>
                    <a:cubicBezTo>
                      <a:pt x="884" y="58"/>
                      <a:pt x="876" y="60"/>
                      <a:pt x="876" y="60"/>
                    </a:cubicBezTo>
                    <a:cubicBezTo>
                      <a:pt x="853" y="59"/>
                      <a:pt x="810" y="59"/>
                      <a:pt x="848" y="46"/>
                    </a:cubicBezTo>
                    <a:cubicBezTo>
                      <a:pt x="844" y="33"/>
                      <a:pt x="831" y="37"/>
                      <a:pt x="818" y="36"/>
                    </a:cubicBezTo>
                    <a:cubicBezTo>
                      <a:pt x="809" y="33"/>
                      <a:pt x="802" y="27"/>
                      <a:pt x="794" y="22"/>
                    </a:cubicBezTo>
                    <a:cubicBezTo>
                      <a:pt x="790" y="20"/>
                      <a:pt x="782" y="18"/>
                      <a:pt x="782" y="18"/>
                    </a:cubicBezTo>
                    <a:cubicBezTo>
                      <a:pt x="727" y="19"/>
                      <a:pt x="688" y="11"/>
                      <a:pt x="642" y="26"/>
                    </a:cubicBezTo>
                    <a:cubicBezTo>
                      <a:pt x="635" y="16"/>
                      <a:pt x="632" y="18"/>
                      <a:pt x="620" y="20"/>
                    </a:cubicBezTo>
                    <a:cubicBezTo>
                      <a:pt x="611" y="34"/>
                      <a:pt x="600" y="36"/>
                      <a:pt x="584" y="38"/>
                    </a:cubicBezTo>
                    <a:cubicBezTo>
                      <a:pt x="575" y="44"/>
                      <a:pt x="581" y="46"/>
                      <a:pt x="578" y="56"/>
                    </a:cubicBezTo>
                    <a:cubicBezTo>
                      <a:pt x="572" y="47"/>
                      <a:pt x="566" y="41"/>
                      <a:pt x="556" y="38"/>
                    </a:cubicBezTo>
                    <a:cubicBezTo>
                      <a:pt x="553" y="38"/>
                      <a:pt x="539" y="39"/>
                      <a:pt x="534" y="42"/>
                    </a:cubicBezTo>
                    <a:cubicBezTo>
                      <a:pt x="528" y="46"/>
                      <a:pt x="516" y="54"/>
                      <a:pt x="516" y="54"/>
                    </a:cubicBezTo>
                    <a:cubicBezTo>
                      <a:pt x="507" y="52"/>
                      <a:pt x="503" y="51"/>
                      <a:pt x="500" y="42"/>
                    </a:cubicBezTo>
                    <a:cubicBezTo>
                      <a:pt x="505" y="28"/>
                      <a:pt x="488" y="31"/>
                      <a:pt x="478" y="30"/>
                    </a:cubicBezTo>
                    <a:cubicBezTo>
                      <a:pt x="469" y="33"/>
                      <a:pt x="473" y="37"/>
                      <a:pt x="464" y="40"/>
                    </a:cubicBezTo>
                    <a:cubicBezTo>
                      <a:pt x="447" y="34"/>
                      <a:pt x="451" y="27"/>
                      <a:pt x="432" y="40"/>
                    </a:cubicBezTo>
                    <a:cubicBezTo>
                      <a:pt x="427" y="54"/>
                      <a:pt x="427" y="52"/>
                      <a:pt x="410" y="50"/>
                    </a:cubicBezTo>
                    <a:cubicBezTo>
                      <a:pt x="391" y="52"/>
                      <a:pt x="385" y="54"/>
                      <a:pt x="366" y="52"/>
                    </a:cubicBezTo>
                    <a:cubicBezTo>
                      <a:pt x="357" y="49"/>
                      <a:pt x="356" y="46"/>
                      <a:pt x="364" y="40"/>
                    </a:cubicBezTo>
                    <a:cubicBezTo>
                      <a:pt x="380" y="42"/>
                      <a:pt x="395" y="43"/>
                      <a:pt x="410" y="38"/>
                    </a:cubicBezTo>
                    <a:cubicBezTo>
                      <a:pt x="426" y="15"/>
                      <a:pt x="386" y="21"/>
                      <a:pt x="370" y="20"/>
                    </a:cubicBezTo>
                    <a:cubicBezTo>
                      <a:pt x="364" y="16"/>
                      <a:pt x="358" y="12"/>
                      <a:pt x="352" y="8"/>
                    </a:cubicBezTo>
                    <a:cubicBezTo>
                      <a:pt x="348" y="5"/>
                      <a:pt x="340" y="0"/>
                      <a:pt x="340" y="0"/>
                    </a:cubicBezTo>
                    <a:cubicBezTo>
                      <a:pt x="338" y="1"/>
                      <a:pt x="336" y="1"/>
                      <a:pt x="334" y="2"/>
                    </a:cubicBezTo>
                    <a:cubicBezTo>
                      <a:pt x="331" y="3"/>
                      <a:pt x="329" y="3"/>
                      <a:pt x="326" y="4"/>
                    </a:cubicBezTo>
                    <a:cubicBezTo>
                      <a:pt x="322" y="5"/>
                      <a:pt x="314" y="8"/>
                      <a:pt x="314" y="8"/>
                    </a:cubicBezTo>
                    <a:cubicBezTo>
                      <a:pt x="305" y="22"/>
                      <a:pt x="288" y="6"/>
                      <a:pt x="276" y="2"/>
                    </a:cubicBezTo>
                    <a:cubicBezTo>
                      <a:pt x="270" y="3"/>
                      <a:pt x="241" y="16"/>
                      <a:pt x="240" y="16"/>
                    </a:cubicBezTo>
                    <a:cubicBezTo>
                      <a:pt x="226" y="17"/>
                      <a:pt x="212" y="17"/>
                      <a:pt x="198" y="18"/>
                    </a:cubicBezTo>
                    <a:cubicBezTo>
                      <a:pt x="183" y="19"/>
                      <a:pt x="172" y="20"/>
                      <a:pt x="160" y="28"/>
                    </a:cubicBezTo>
                    <a:cubicBezTo>
                      <a:pt x="146" y="26"/>
                      <a:pt x="141" y="27"/>
                      <a:pt x="130" y="20"/>
                    </a:cubicBezTo>
                    <a:cubicBezTo>
                      <a:pt x="123" y="22"/>
                      <a:pt x="115" y="24"/>
                      <a:pt x="108" y="26"/>
                    </a:cubicBezTo>
                    <a:cubicBezTo>
                      <a:pt x="102" y="35"/>
                      <a:pt x="113" y="41"/>
                      <a:pt x="122" y="44"/>
                    </a:cubicBezTo>
                    <a:cubicBezTo>
                      <a:pt x="125" y="52"/>
                      <a:pt x="114" y="68"/>
                      <a:pt x="114" y="68"/>
                    </a:cubicBezTo>
                    <a:cubicBezTo>
                      <a:pt x="112" y="79"/>
                      <a:pt x="111" y="82"/>
                      <a:pt x="100" y="78"/>
                    </a:cubicBezTo>
                    <a:cubicBezTo>
                      <a:pt x="93" y="67"/>
                      <a:pt x="100" y="63"/>
                      <a:pt x="104" y="52"/>
                    </a:cubicBezTo>
                    <a:cubicBezTo>
                      <a:pt x="96" y="44"/>
                      <a:pt x="91" y="36"/>
                      <a:pt x="80" y="32"/>
                    </a:cubicBezTo>
                    <a:cubicBezTo>
                      <a:pt x="73" y="34"/>
                      <a:pt x="67" y="39"/>
                      <a:pt x="60" y="42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" name="Freeform 110"/>
              <p:cNvSpPr>
                <a:spLocks/>
              </p:cNvSpPr>
              <p:nvPr/>
            </p:nvSpPr>
            <p:spPr bwMode="gray">
              <a:xfrm>
                <a:off x="5762" y="1957"/>
                <a:ext cx="40" cy="24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8" y="20"/>
                  </a:cxn>
                  <a:cxn ang="0">
                    <a:pos x="24" y="32"/>
                  </a:cxn>
                  <a:cxn ang="0">
                    <a:pos x="42" y="30"/>
                  </a:cxn>
                  <a:cxn ang="0">
                    <a:pos x="34" y="0"/>
                  </a:cxn>
                </a:cxnLst>
                <a:rect l="0" t="0" r="r" b="b"/>
                <a:pathLst>
                  <a:path w="52" h="32">
                    <a:moveTo>
                      <a:pt x="34" y="0"/>
                    </a:moveTo>
                    <a:cubicBezTo>
                      <a:pt x="30" y="12"/>
                      <a:pt x="19" y="16"/>
                      <a:pt x="8" y="20"/>
                    </a:cubicBezTo>
                    <a:cubicBezTo>
                      <a:pt x="0" y="32"/>
                      <a:pt x="14" y="31"/>
                      <a:pt x="24" y="32"/>
                    </a:cubicBezTo>
                    <a:cubicBezTo>
                      <a:pt x="30" y="31"/>
                      <a:pt x="36" y="32"/>
                      <a:pt x="42" y="30"/>
                    </a:cubicBezTo>
                    <a:cubicBezTo>
                      <a:pt x="52" y="26"/>
                      <a:pt x="34" y="3"/>
                      <a:pt x="34" y="0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" name="Freeform 111"/>
              <p:cNvSpPr>
                <a:spLocks/>
              </p:cNvSpPr>
              <p:nvPr/>
            </p:nvSpPr>
            <p:spPr bwMode="gray">
              <a:xfrm>
                <a:off x="6052" y="2023"/>
                <a:ext cx="131" cy="54"/>
              </a:xfrm>
              <a:custGeom>
                <a:avLst/>
                <a:gdLst/>
                <a:ahLst/>
                <a:cxnLst>
                  <a:cxn ang="0">
                    <a:pos x="102" y="8"/>
                  </a:cxn>
                  <a:cxn ang="0">
                    <a:pos x="66" y="4"/>
                  </a:cxn>
                  <a:cxn ang="0">
                    <a:pos x="54" y="0"/>
                  </a:cxn>
                  <a:cxn ang="0">
                    <a:pos x="0" y="28"/>
                  </a:cxn>
                  <a:cxn ang="0">
                    <a:pos x="28" y="40"/>
                  </a:cxn>
                  <a:cxn ang="0">
                    <a:pos x="42" y="60"/>
                  </a:cxn>
                  <a:cxn ang="0">
                    <a:pos x="66" y="68"/>
                  </a:cxn>
                  <a:cxn ang="0">
                    <a:pos x="78" y="72"/>
                  </a:cxn>
                  <a:cxn ang="0">
                    <a:pos x="130" y="60"/>
                  </a:cxn>
                  <a:cxn ang="0">
                    <a:pos x="172" y="44"/>
                  </a:cxn>
                  <a:cxn ang="0">
                    <a:pos x="148" y="18"/>
                  </a:cxn>
                  <a:cxn ang="0">
                    <a:pos x="136" y="4"/>
                  </a:cxn>
                  <a:cxn ang="0">
                    <a:pos x="102" y="8"/>
                  </a:cxn>
                </a:cxnLst>
                <a:rect l="0" t="0" r="r" b="b"/>
                <a:pathLst>
                  <a:path w="172" h="72">
                    <a:moveTo>
                      <a:pt x="102" y="8"/>
                    </a:moveTo>
                    <a:cubicBezTo>
                      <a:pt x="89" y="12"/>
                      <a:pt x="78" y="8"/>
                      <a:pt x="66" y="4"/>
                    </a:cubicBezTo>
                    <a:cubicBezTo>
                      <a:pt x="62" y="3"/>
                      <a:pt x="54" y="0"/>
                      <a:pt x="54" y="0"/>
                    </a:cubicBezTo>
                    <a:cubicBezTo>
                      <a:pt x="38" y="5"/>
                      <a:pt x="12" y="16"/>
                      <a:pt x="0" y="28"/>
                    </a:cubicBezTo>
                    <a:cubicBezTo>
                      <a:pt x="4" y="39"/>
                      <a:pt x="18" y="39"/>
                      <a:pt x="28" y="40"/>
                    </a:cubicBezTo>
                    <a:cubicBezTo>
                      <a:pt x="39" y="44"/>
                      <a:pt x="41" y="60"/>
                      <a:pt x="42" y="60"/>
                    </a:cubicBezTo>
                    <a:cubicBezTo>
                      <a:pt x="50" y="63"/>
                      <a:pt x="58" y="65"/>
                      <a:pt x="66" y="68"/>
                    </a:cubicBezTo>
                    <a:cubicBezTo>
                      <a:pt x="70" y="69"/>
                      <a:pt x="78" y="72"/>
                      <a:pt x="78" y="72"/>
                    </a:cubicBezTo>
                    <a:cubicBezTo>
                      <a:pt x="92" y="71"/>
                      <a:pt x="117" y="69"/>
                      <a:pt x="130" y="60"/>
                    </a:cubicBezTo>
                    <a:cubicBezTo>
                      <a:pt x="148" y="48"/>
                      <a:pt x="150" y="46"/>
                      <a:pt x="172" y="44"/>
                    </a:cubicBezTo>
                    <a:cubicBezTo>
                      <a:pt x="169" y="29"/>
                      <a:pt x="162" y="23"/>
                      <a:pt x="148" y="18"/>
                    </a:cubicBezTo>
                    <a:cubicBezTo>
                      <a:pt x="145" y="10"/>
                      <a:pt x="144" y="7"/>
                      <a:pt x="136" y="4"/>
                    </a:cubicBezTo>
                    <a:cubicBezTo>
                      <a:pt x="134" y="4"/>
                      <a:pt x="105" y="11"/>
                      <a:pt x="102" y="8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4" name="Freeform 112"/>
              <p:cNvSpPr>
                <a:spLocks/>
              </p:cNvSpPr>
              <p:nvPr/>
            </p:nvSpPr>
            <p:spPr bwMode="gray">
              <a:xfrm>
                <a:off x="6155" y="1861"/>
                <a:ext cx="40" cy="24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8" y="20"/>
                  </a:cxn>
                  <a:cxn ang="0">
                    <a:pos x="24" y="32"/>
                  </a:cxn>
                  <a:cxn ang="0">
                    <a:pos x="42" y="30"/>
                  </a:cxn>
                  <a:cxn ang="0">
                    <a:pos x="34" y="0"/>
                  </a:cxn>
                </a:cxnLst>
                <a:rect l="0" t="0" r="r" b="b"/>
                <a:pathLst>
                  <a:path w="52" h="32">
                    <a:moveTo>
                      <a:pt x="34" y="0"/>
                    </a:moveTo>
                    <a:cubicBezTo>
                      <a:pt x="30" y="12"/>
                      <a:pt x="19" y="16"/>
                      <a:pt x="8" y="20"/>
                    </a:cubicBezTo>
                    <a:cubicBezTo>
                      <a:pt x="0" y="32"/>
                      <a:pt x="14" y="31"/>
                      <a:pt x="24" y="32"/>
                    </a:cubicBezTo>
                    <a:cubicBezTo>
                      <a:pt x="30" y="31"/>
                      <a:pt x="36" y="32"/>
                      <a:pt x="42" y="30"/>
                    </a:cubicBezTo>
                    <a:cubicBezTo>
                      <a:pt x="52" y="26"/>
                      <a:pt x="34" y="3"/>
                      <a:pt x="34" y="0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" name="Freeform 113"/>
              <p:cNvSpPr>
                <a:spLocks/>
              </p:cNvSpPr>
              <p:nvPr/>
            </p:nvSpPr>
            <p:spPr bwMode="gray">
              <a:xfrm>
                <a:off x="6240" y="2081"/>
                <a:ext cx="11" cy="15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1" y="11"/>
                  </a:cxn>
                  <a:cxn ang="0">
                    <a:pos x="9" y="20"/>
                  </a:cxn>
                  <a:cxn ang="0">
                    <a:pos x="10" y="5"/>
                  </a:cxn>
                </a:cxnLst>
                <a:rect l="0" t="0" r="r" b="b"/>
                <a:pathLst>
                  <a:path w="13" h="20">
                    <a:moveTo>
                      <a:pt x="10" y="5"/>
                    </a:moveTo>
                    <a:cubicBezTo>
                      <a:pt x="3" y="0"/>
                      <a:pt x="5" y="6"/>
                      <a:pt x="1" y="11"/>
                    </a:cubicBezTo>
                    <a:cubicBezTo>
                      <a:pt x="0" y="18"/>
                      <a:pt x="2" y="19"/>
                      <a:pt x="9" y="20"/>
                    </a:cubicBezTo>
                    <a:cubicBezTo>
                      <a:pt x="13" y="14"/>
                      <a:pt x="10" y="12"/>
                      <a:pt x="10" y="5"/>
                    </a:cubicBezTo>
                    <a:close/>
                  </a:path>
                </a:pathLst>
              </a:custGeom>
              <a:solidFill>
                <a:srgbClr val="B2B2B2">
                  <a:alpha val="5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graphicFrame>
        <p:nvGraphicFramePr>
          <p:cNvPr id="114" name="Object 114"/>
          <p:cNvGraphicFramePr>
            <a:graphicFrameLocks noChangeAspect="1"/>
          </p:cNvGraphicFramePr>
          <p:nvPr/>
        </p:nvGraphicFramePr>
        <p:xfrm>
          <a:off x="1077883" y="2233596"/>
          <a:ext cx="1709738" cy="1752600"/>
        </p:xfrm>
        <a:graphic>
          <a:graphicData uri="http://schemas.openxmlformats.org/presentationml/2006/ole">
            <p:oleObj spid="_x0000_s115714" name="Chart" r:id="rId3" imgW="2047875" imgH="2095500" progId="MSGraph.Chart.8">
              <p:embed followColorScheme="full"/>
            </p:oleObj>
          </a:graphicData>
        </a:graphic>
      </p:graphicFrame>
      <p:graphicFrame>
        <p:nvGraphicFramePr>
          <p:cNvPr id="115" name="Object 115"/>
          <p:cNvGraphicFramePr>
            <a:graphicFrameLocks noChangeAspect="1"/>
          </p:cNvGraphicFramePr>
          <p:nvPr/>
        </p:nvGraphicFramePr>
        <p:xfrm>
          <a:off x="6030883" y="2689209"/>
          <a:ext cx="1666875" cy="1609725"/>
        </p:xfrm>
        <a:graphic>
          <a:graphicData uri="http://schemas.openxmlformats.org/presentationml/2006/ole">
            <p:oleObj spid="_x0000_s115715" name="Chart" r:id="rId4" imgW="1990725" imgH="1924050" progId="MSGraph.Chart.8">
              <p:embed followColorScheme="full"/>
            </p:oleObj>
          </a:graphicData>
        </a:graphic>
      </p:graphicFrame>
      <p:graphicFrame>
        <p:nvGraphicFramePr>
          <p:cNvPr id="116" name="Object 116"/>
          <p:cNvGraphicFramePr>
            <a:graphicFrameLocks noChangeAspect="1"/>
          </p:cNvGraphicFramePr>
          <p:nvPr/>
        </p:nvGraphicFramePr>
        <p:xfrm>
          <a:off x="3667096" y="3225784"/>
          <a:ext cx="1657350" cy="1606550"/>
        </p:xfrm>
        <a:graphic>
          <a:graphicData uri="http://schemas.openxmlformats.org/presentationml/2006/ole">
            <p:oleObj spid="_x0000_s115716" name="Chart" r:id="rId5" imgW="1990725" imgH="1924050" progId="MSGraph.Chart.8">
              <p:embed followColorScheme="full"/>
            </p:oleObj>
          </a:graphicData>
        </a:graphic>
      </p:graphicFrame>
      <p:sp>
        <p:nvSpPr>
          <p:cNvPr id="117" name="Line 117"/>
          <p:cNvSpPr>
            <a:spLocks noChangeShapeType="1"/>
          </p:cNvSpPr>
          <p:nvPr/>
        </p:nvSpPr>
        <p:spPr bwMode="auto">
          <a:xfrm>
            <a:off x="1042958" y="5045059"/>
            <a:ext cx="7010400" cy="0"/>
          </a:xfrm>
          <a:prstGeom prst="line">
            <a:avLst/>
          </a:prstGeom>
          <a:noFill/>
          <a:ln w="12700">
            <a:solidFill>
              <a:schemeClr val="tx1"/>
            </a:solidFill>
            <a:prstDash val="sysDot"/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118" name="Text Box 9"/>
          <p:cNvSpPr txBox="1">
            <a:spLocks noChangeArrowheads="1"/>
          </p:cNvSpPr>
          <p:nvPr/>
        </p:nvSpPr>
        <p:spPr bwMode="gray">
          <a:xfrm>
            <a:off x="1347758" y="5143484"/>
            <a:ext cx="3124200" cy="8255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600"/>
              <a:t>ThemeGallery is a Design Digital Content &amp; Contents mall developed by Guild Design Inc.</a:t>
            </a:r>
          </a:p>
        </p:txBody>
      </p:sp>
      <p:sp>
        <p:nvSpPr>
          <p:cNvPr id="119" name="Line 119"/>
          <p:cNvSpPr>
            <a:spLocks noChangeShapeType="1"/>
          </p:cNvSpPr>
          <p:nvPr/>
        </p:nvSpPr>
        <p:spPr bwMode="auto">
          <a:xfrm>
            <a:off x="4548158" y="5045059"/>
            <a:ext cx="0" cy="914400"/>
          </a:xfrm>
          <a:prstGeom prst="line">
            <a:avLst/>
          </a:prstGeom>
          <a:noFill/>
          <a:ln w="12700" cap="rnd">
            <a:solidFill>
              <a:schemeClr val="tx1"/>
            </a:solidFill>
            <a:prstDash val="sysDot"/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120" name="AutoShape 120"/>
          <p:cNvSpPr>
            <a:spLocks noChangeArrowheads="1"/>
          </p:cNvSpPr>
          <p:nvPr/>
        </p:nvSpPr>
        <p:spPr bwMode="gray">
          <a:xfrm>
            <a:off x="585758" y="1758934"/>
            <a:ext cx="2667000" cy="371475"/>
          </a:xfrm>
          <a:prstGeom prst="wedgeRectCallout">
            <a:avLst>
              <a:gd name="adj1" fmla="val -5833"/>
              <a:gd name="adj2" fmla="val 123505"/>
            </a:avLst>
          </a:prstGeom>
          <a:solidFill>
            <a:srgbClr val="FF6600"/>
          </a:solidFill>
          <a:ln w="19050">
            <a:solidFill>
              <a:srgbClr val="FFFFFF"/>
            </a:solidFill>
            <a:miter lim="800000"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/>
          <a:lstStyle/>
          <a:p>
            <a:pPr algn="ctr"/>
            <a:r>
              <a:rPr lang="en-US" sz="1400" b="1">
                <a:solidFill>
                  <a:srgbClr val="FFFFFF"/>
                </a:solidFill>
              </a:rPr>
              <a:t>Description of the contents</a:t>
            </a:r>
          </a:p>
        </p:txBody>
      </p:sp>
      <p:sp>
        <p:nvSpPr>
          <p:cNvPr id="121" name="AutoShape 121"/>
          <p:cNvSpPr>
            <a:spLocks noChangeArrowheads="1"/>
          </p:cNvSpPr>
          <p:nvPr/>
        </p:nvSpPr>
        <p:spPr bwMode="gray">
          <a:xfrm>
            <a:off x="3024158" y="2749534"/>
            <a:ext cx="2590800" cy="371475"/>
          </a:xfrm>
          <a:prstGeom prst="wedgeRectCallout">
            <a:avLst>
              <a:gd name="adj1" fmla="val 13907"/>
              <a:gd name="adj2" fmla="val 124361"/>
            </a:avLst>
          </a:prstGeom>
          <a:solidFill>
            <a:srgbClr val="008000"/>
          </a:solidFill>
          <a:ln w="19050">
            <a:solidFill>
              <a:srgbClr val="FFFFFF"/>
            </a:solidFill>
            <a:miter lim="800000"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/>
          <a:lstStyle/>
          <a:p>
            <a:pPr algn="ctr"/>
            <a:r>
              <a:rPr lang="en-US" sz="1400" b="1">
                <a:solidFill>
                  <a:srgbClr val="FFFFFF"/>
                </a:solidFill>
              </a:rPr>
              <a:t>Description of the contents</a:t>
            </a:r>
          </a:p>
        </p:txBody>
      </p:sp>
      <p:sp>
        <p:nvSpPr>
          <p:cNvPr id="122" name="AutoShape 122"/>
          <p:cNvSpPr>
            <a:spLocks noChangeArrowheads="1"/>
          </p:cNvSpPr>
          <p:nvPr/>
        </p:nvSpPr>
        <p:spPr bwMode="gray">
          <a:xfrm>
            <a:off x="6148358" y="2225659"/>
            <a:ext cx="2514600" cy="371475"/>
          </a:xfrm>
          <a:prstGeom prst="wedgeRectCallout">
            <a:avLst>
              <a:gd name="adj1" fmla="val -25694"/>
              <a:gd name="adj2" fmla="val 119231"/>
            </a:avLst>
          </a:prstGeom>
          <a:solidFill>
            <a:srgbClr val="993300"/>
          </a:solidFill>
          <a:ln w="19050">
            <a:solidFill>
              <a:srgbClr val="FFFFFF"/>
            </a:solidFill>
            <a:miter lim="800000"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/>
          <a:lstStyle/>
          <a:p>
            <a:pPr algn="ctr"/>
            <a:r>
              <a:rPr lang="en-US" sz="1400" b="1">
                <a:solidFill>
                  <a:srgbClr val="FFFFFF"/>
                </a:solidFill>
              </a:rPr>
              <a:t>Description of the contents</a:t>
            </a:r>
          </a:p>
        </p:txBody>
      </p:sp>
      <p:sp>
        <p:nvSpPr>
          <p:cNvPr id="123" name="Oval 123"/>
          <p:cNvSpPr>
            <a:spLocks noChangeArrowheads="1"/>
          </p:cNvSpPr>
          <p:nvPr/>
        </p:nvSpPr>
        <p:spPr bwMode="gray">
          <a:xfrm>
            <a:off x="4776758" y="5173646"/>
            <a:ext cx="180975" cy="180975"/>
          </a:xfrm>
          <a:prstGeom prst="ellipse">
            <a:avLst/>
          </a:prstGeom>
          <a:solidFill>
            <a:srgbClr val="FF6600"/>
          </a:solidFill>
          <a:ln w="19050">
            <a:solidFill>
              <a:srgbClr val="FFFFFF"/>
            </a:solidFill>
            <a:round/>
            <a:headEnd/>
            <a:tailEnd/>
          </a:ln>
          <a:effectLst>
            <a:outerShdw dist="35921" dir="2700000" algn="ctr" rotWithShape="0">
              <a:srgbClr val="000000">
                <a:alpha val="50000"/>
              </a:srgbClr>
            </a:outer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124" name="Rectangle 124"/>
          <p:cNvSpPr>
            <a:spLocks noChangeArrowheads="1"/>
          </p:cNvSpPr>
          <p:nvPr/>
        </p:nvSpPr>
        <p:spPr bwMode="auto">
          <a:xfrm>
            <a:off x="4989483" y="5116496"/>
            <a:ext cx="25908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1600"/>
              <a:t>Description of the contents</a:t>
            </a:r>
          </a:p>
        </p:txBody>
      </p:sp>
      <p:sp>
        <p:nvSpPr>
          <p:cNvPr id="125" name="Oval 125"/>
          <p:cNvSpPr>
            <a:spLocks noChangeArrowheads="1"/>
          </p:cNvSpPr>
          <p:nvPr/>
        </p:nvSpPr>
        <p:spPr bwMode="gray">
          <a:xfrm>
            <a:off x="4776758" y="5499084"/>
            <a:ext cx="180975" cy="180975"/>
          </a:xfrm>
          <a:prstGeom prst="ellipse">
            <a:avLst/>
          </a:prstGeom>
          <a:solidFill>
            <a:srgbClr val="008000"/>
          </a:solidFill>
          <a:ln w="19050">
            <a:solidFill>
              <a:srgbClr val="FFFFFF"/>
            </a:solidFill>
            <a:round/>
            <a:headEnd/>
            <a:tailEnd/>
          </a:ln>
          <a:effectLst>
            <a:outerShdw dist="35921" dir="2700000" algn="ctr" rotWithShape="0">
              <a:srgbClr val="000000">
                <a:alpha val="50000"/>
              </a:srgbClr>
            </a:outer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126" name="Rectangle 126"/>
          <p:cNvSpPr>
            <a:spLocks noChangeArrowheads="1"/>
          </p:cNvSpPr>
          <p:nvPr/>
        </p:nvSpPr>
        <p:spPr bwMode="auto">
          <a:xfrm>
            <a:off x="4989483" y="5459396"/>
            <a:ext cx="25908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1600"/>
              <a:t>Description of the contents</a:t>
            </a:r>
          </a:p>
        </p:txBody>
      </p:sp>
      <p:sp>
        <p:nvSpPr>
          <p:cNvPr id="127" name="Oval 127"/>
          <p:cNvSpPr>
            <a:spLocks noChangeArrowheads="1"/>
          </p:cNvSpPr>
          <p:nvPr/>
        </p:nvSpPr>
        <p:spPr bwMode="gray">
          <a:xfrm>
            <a:off x="4776758" y="5821346"/>
            <a:ext cx="180975" cy="180975"/>
          </a:xfrm>
          <a:prstGeom prst="ellipse">
            <a:avLst/>
          </a:prstGeom>
          <a:solidFill>
            <a:srgbClr val="993300"/>
          </a:solidFill>
          <a:ln w="19050">
            <a:solidFill>
              <a:srgbClr val="FFFFFF"/>
            </a:solidFill>
            <a:round/>
            <a:headEnd/>
            <a:tailEnd/>
          </a:ln>
          <a:effectLst>
            <a:outerShdw dist="35921" dir="2700000" algn="ctr" rotWithShape="0">
              <a:srgbClr val="000000">
                <a:alpha val="50000"/>
              </a:srgbClr>
            </a:outer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128" name="Rectangle 128"/>
          <p:cNvSpPr>
            <a:spLocks noChangeArrowheads="1"/>
          </p:cNvSpPr>
          <p:nvPr/>
        </p:nvSpPr>
        <p:spPr bwMode="auto">
          <a:xfrm>
            <a:off x="4989483" y="5764196"/>
            <a:ext cx="25908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1600"/>
              <a:t>Description of the contents</a:t>
            </a:r>
          </a:p>
        </p:txBody>
      </p:sp>
    </p:spTree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ine 129"/>
          <p:cNvSpPr>
            <a:spLocks noChangeShapeType="1"/>
          </p:cNvSpPr>
          <p:nvPr/>
        </p:nvSpPr>
        <p:spPr bwMode="gray">
          <a:xfrm>
            <a:off x="5702291" y="1966907"/>
            <a:ext cx="0" cy="3108325"/>
          </a:xfrm>
          <a:prstGeom prst="line">
            <a:avLst/>
          </a:prstGeom>
          <a:noFill/>
          <a:ln w="12700">
            <a:solidFill>
              <a:srgbClr val="808080">
                <a:alpha val="50000"/>
              </a:srgbClr>
            </a:solidFill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3" name="Rectangle 130"/>
          <p:cNvSpPr>
            <a:spLocks noChangeArrowheads="1"/>
          </p:cNvSpPr>
          <p:nvPr/>
        </p:nvSpPr>
        <p:spPr bwMode="auto">
          <a:xfrm>
            <a:off x="5719754" y="2265357"/>
            <a:ext cx="11620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buClr>
                <a:srgbClr val="FF0066"/>
              </a:buClr>
              <a:buSzPct val="75000"/>
              <a:buFont typeface="Arial" charset="0"/>
              <a:buNone/>
            </a:pPr>
            <a:r>
              <a:rPr lang="en-US">
                <a:solidFill>
                  <a:srgbClr val="FF0000"/>
                </a:solidFill>
              </a:rPr>
              <a:t> Contents</a:t>
            </a:r>
          </a:p>
        </p:txBody>
      </p:sp>
      <p:sp>
        <p:nvSpPr>
          <p:cNvPr id="4" name="Rectangle 131"/>
          <p:cNvSpPr>
            <a:spLocks noChangeArrowheads="1"/>
          </p:cNvSpPr>
          <p:nvPr/>
        </p:nvSpPr>
        <p:spPr bwMode="auto">
          <a:xfrm>
            <a:off x="5730866" y="3224207"/>
            <a:ext cx="11620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buClr>
                <a:srgbClr val="FF0066"/>
              </a:buClr>
              <a:buSzPct val="75000"/>
              <a:buFont typeface="Arial" charset="0"/>
              <a:buNone/>
            </a:pPr>
            <a:r>
              <a:rPr lang="en-US">
                <a:solidFill>
                  <a:srgbClr val="FF0000"/>
                </a:solidFill>
              </a:rPr>
              <a:t> Contents</a:t>
            </a:r>
          </a:p>
        </p:txBody>
      </p:sp>
      <p:sp>
        <p:nvSpPr>
          <p:cNvPr id="5" name="Rectangle 132"/>
          <p:cNvSpPr>
            <a:spLocks noChangeArrowheads="1"/>
          </p:cNvSpPr>
          <p:nvPr/>
        </p:nvSpPr>
        <p:spPr bwMode="auto">
          <a:xfrm>
            <a:off x="5730866" y="4162419"/>
            <a:ext cx="11620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buClr>
                <a:srgbClr val="FF0066"/>
              </a:buClr>
              <a:buSzPct val="75000"/>
              <a:buFont typeface="Arial" charset="0"/>
              <a:buNone/>
            </a:pPr>
            <a:r>
              <a:rPr lang="en-US">
                <a:solidFill>
                  <a:srgbClr val="FF0000"/>
                </a:solidFill>
              </a:rPr>
              <a:t> Contents</a:t>
            </a:r>
          </a:p>
        </p:txBody>
      </p:sp>
      <p:sp>
        <p:nvSpPr>
          <p:cNvPr id="6" name="Text Box 133"/>
          <p:cNvSpPr txBox="1">
            <a:spLocks noChangeArrowheads="1"/>
          </p:cNvSpPr>
          <p:nvPr/>
        </p:nvSpPr>
        <p:spPr bwMode="gray">
          <a:xfrm>
            <a:off x="5883266" y="2593969"/>
            <a:ext cx="2971800" cy="63976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/>
            <a:r>
              <a:rPr lang="en-US" sz="1200">
                <a:solidFill>
                  <a:srgbClr val="080808"/>
                </a:solidFill>
              </a:rPr>
              <a:t>ThemeGallery is a Design Digital Content &amp; Contents mall developed by Guild Design Inc.</a:t>
            </a:r>
          </a:p>
        </p:txBody>
      </p:sp>
      <p:sp>
        <p:nvSpPr>
          <p:cNvPr id="7" name="Text Box 134"/>
          <p:cNvSpPr txBox="1">
            <a:spLocks noChangeArrowheads="1"/>
          </p:cNvSpPr>
          <p:nvPr/>
        </p:nvSpPr>
        <p:spPr bwMode="gray">
          <a:xfrm>
            <a:off x="5883266" y="3519482"/>
            <a:ext cx="2971800" cy="63976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/>
            <a:r>
              <a:rPr lang="en-US" sz="1200">
                <a:solidFill>
                  <a:srgbClr val="080808"/>
                </a:solidFill>
              </a:rPr>
              <a:t>ThemeGallery is a Design Digital Content &amp; Contents mall developed by Guild Design Inc.</a:t>
            </a:r>
          </a:p>
        </p:txBody>
      </p:sp>
      <p:sp>
        <p:nvSpPr>
          <p:cNvPr id="8" name="Text Box 135"/>
          <p:cNvSpPr txBox="1">
            <a:spLocks noChangeArrowheads="1"/>
          </p:cNvSpPr>
          <p:nvPr/>
        </p:nvSpPr>
        <p:spPr bwMode="gray">
          <a:xfrm>
            <a:off x="5883266" y="4446582"/>
            <a:ext cx="2971800" cy="63976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/>
            <a:r>
              <a:rPr lang="en-US" sz="1200">
                <a:solidFill>
                  <a:srgbClr val="080808"/>
                </a:solidFill>
              </a:rPr>
              <a:t>ThemeGallery is a Design Digital Content &amp; Contents mall developed by Guild Design Inc.</a:t>
            </a:r>
          </a:p>
        </p:txBody>
      </p:sp>
      <p:sp>
        <p:nvSpPr>
          <p:cNvPr id="9" name="Oval 136"/>
          <p:cNvSpPr>
            <a:spLocks noChangeArrowheads="1"/>
          </p:cNvSpPr>
          <p:nvPr/>
        </p:nvSpPr>
        <p:spPr bwMode="gray">
          <a:xfrm>
            <a:off x="581016" y="2068507"/>
            <a:ext cx="2844800" cy="2867025"/>
          </a:xfrm>
          <a:prstGeom prst="ellipse">
            <a:avLst/>
          </a:prstGeom>
          <a:noFill/>
          <a:ln w="9525">
            <a:solidFill>
              <a:srgbClr val="B2B2B2">
                <a:alpha val="50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10" name="Group 137"/>
          <p:cNvGrpSpPr>
            <a:grpSpLocks/>
          </p:cNvGrpSpPr>
          <p:nvPr/>
        </p:nvGrpSpPr>
        <p:grpSpPr bwMode="auto">
          <a:xfrm>
            <a:off x="808029" y="2317744"/>
            <a:ext cx="2378075" cy="2425700"/>
            <a:chOff x="579" y="1589"/>
            <a:chExt cx="1358" cy="1358"/>
          </a:xfrm>
        </p:grpSpPr>
        <p:sp>
          <p:nvSpPr>
            <p:cNvPr id="11" name="Oval 138"/>
            <p:cNvSpPr>
              <a:spLocks noChangeArrowheads="1"/>
            </p:cNvSpPr>
            <p:nvPr/>
          </p:nvSpPr>
          <p:spPr bwMode="gray">
            <a:xfrm>
              <a:off x="579" y="1589"/>
              <a:ext cx="1358" cy="1358"/>
            </a:xfrm>
            <a:prstGeom prst="ellipse">
              <a:avLst/>
            </a:prstGeom>
            <a:gradFill rotWithShape="1">
              <a:gsLst>
                <a:gs pos="0">
                  <a:schemeClr val="tx2">
                    <a:gamma/>
                    <a:tint val="10980"/>
                    <a:invGamma/>
                  </a:schemeClr>
                </a:gs>
                <a:gs pos="100000">
                  <a:schemeClr val="tx2"/>
                </a:gs>
              </a:gsLst>
              <a:lin ang="2700000" scaled="1"/>
            </a:gradFill>
            <a:ln w="38100">
              <a:solidFill>
                <a:srgbClr val="F8F8F8"/>
              </a:solidFill>
              <a:round/>
              <a:headEnd/>
              <a:tailEnd/>
            </a:ln>
            <a:effectLst>
              <a:outerShdw dist="45791" dir="3378596" algn="ctr" rotWithShape="0">
                <a:srgbClr val="5F5F5F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2" name="Oval 139"/>
            <p:cNvSpPr>
              <a:spLocks noChangeArrowheads="1"/>
            </p:cNvSpPr>
            <p:nvPr/>
          </p:nvSpPr>
          <p:spPr bwMode="gray">
            <a:xfrm>
              <a:off x="635" y="1642"/>
              <a:ext cx="1245" cy="1246"/>
            </a:xfrm>
            <a:prstGeom prst="ellipse">
              <a:avLst/>
            </a:prstGeom>
            <a:gradFill rotWithShape="1">
              <a:gsLst>
                <a:gs pos="0">
                  <a:schemeClr val="tx2"/>
                </a:gs>
                <a:gs pos="100000">
                  <a:schemeClr val="tx2">
                    <a:gamma/>
                    <a:tint val="53725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  <a:effectLst>
              <a:outerShdw algn="ctr" rotWithShape="0">
                <a:srgbClr val="000000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3" name="Oval 140"/>
            <p:cNvSpPr>
              <a:spLocks noChangeArrowheads="1"/>
            </p:cNvSpPr>
            <p:nvPr/>
          </p:nvSpPr>
          <p:spPr bwMode="gray">
            <a:xfrm>
              <a:off x="865" y="1880"/>
              <a:ext cx="797" cy="798"/>
            </a:xfrm>
            <a:prstGeom prst="ellipse">
              <a:avLst/>
            </a:prstGeom>
            <a:gradFill rotWithShape="1">
              <a:gsLst>
                <a:gs pos="0">
                  <a:schemeClr val="tx2">
                    <a:gamma/>
                    <a:shade val="69804"/>
                    <a:invGamma/>
                  </a:schemeClr>
                </a:gs>
                <a:gs pos="100000">
                  <a:schemeClr val="tx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14" name="Oval 141"/>
          <p:cNvSpPr>
            <a:spLocks noChangeArrowheads="1"/>
          </p:cNvSpPr>
          <p:nvPr/>
        </p:nvSpPr>
        <p:spPr bwMode="auto">
          <a:xfrm>
            <a:off x="404804" y="1884357"/>
            <a:ext cx="3216275" cy="3246437"/>
          </a:xfrm>
          <a:prstGeom prst="ellipse">
            <a:avLst/>
          </a:prstGeom>
          <a:noFill/>
          <a:ln w="19050">
            <a:solidFill>
              <a:srgbClr val="B2B2B2">
                <a:alpha val="50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5" name="Line 142"/>
          <p:cNvSpPr>
            <a:spLocks noChangeShapeType="1"/>
          </p:cNvSpPr>
          <p:nvPr/>
        </p:nvSpPr>
        <p:spPr bwMode="gray">
          <a:xfrm>
            <a:off x="228591" y="3514719"/>
            <a:ext cx="3552825" cy="0"/>
          </a:xfrm>
          <a:prstGeom prst="line">
            <a:avLst/>
          </a:prstGeom>
          <a:noFill/>
          <a:ln w="12700">
            <a:solidFill>
              <a:srgbClr val="808080">
                <a:alpha val="50000"/>
              </a:srgbClr>
            </a:solidFill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16" name="Line 143"/>
          <p:cNvSpPr>
            <a:spLocks noChangeShapeType="1"/>
          </p:cNvSpPr>
          <p:nvPr/>
        </p:nvSpPr>
        <p:spPr bwMode="gray">
          <a:xfrm>
            <a:off x="2005004" y="1644644"/>
            <a:ext cx="0" cy="3736975"/>
          </a:xfrm>
          <a:prstGeom prst="line">
            <a:avLst/>
          </a:prstGeom>
          <a:noFill/>
          <a:ln w="12700">
            <a:solidFill>
              <a:srgbClr val="808080">
                <a:alpha val="50000"/>
              </a:srgbClr>
            </a:solidFill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grpSp>
        <p:nvGrpSpPr>
          <p:cNvPr id="17" name="Group 144"/>
          <p:cNvGrpSpPr>
            <a:grpSpLocks/>
          </p:cNvGrpSpPr>
          <p:nvPr/>
        </p:nvGrpSpPr>
        <p:grpSpPr bwMode="auto">
          <a:xfrm>
            <a:off x="2574916" y="1866894"/>
            <a:ext cx="339725" cy="339725"/>
            <a:chOff x="2928" y="2208"/>
            <a:chExt cx="262" cy="262"/>
          </a:xfrm>
        </p:grpSpPr>
        <p:sp>
          <p:nvSpPr>
            <p:cNvPr id="18" name="Oval 145"/>
            <p:cNvSpPr>
              <a:spLocks noChangeArrowheads="1"/>
            </p:cNvSpPr>
            <p:nvPr/>
          </p:nvSpPr>
          <p:spPr bwMode="gray">
            <a:xfrm>
              <a:off x="2928" y="2208"/>
              <a:ext cx="262" cy="262"/>
            </a:xfrm>
            <a:prstGeom prst="ellipse">
              <a:avLst/>
            </a:prstGeom>
            <a:gradFill rotWithShape="1">
              <a:gsLst>
                <a:gs pos="0">
                  <a:schemeClr val="tx2">
                    <a:gamma/>
                    <a:tint val="28627"/>
                    <a:invGamma/>
                  </a:schemeClr>
                </a:gs>
                <a:gs pos="100000">
                  <a:schemeClr val="tx2"/>
                </a:gs>
              </a:gsLst>
              <a:lin ang="2700000" scaled="1"/>
            </a:gradFill>
            <a:ln w="12700">
              <a:solidFill>
                <a:srgbClr val="F8F8F8"/>
              </a:solidFill>
              <a:round/>
              <a:headEnd/>
              <a:tailEnd/>
            </a:ln>
            <a:effectLst>
              <a:outerShdw dist="35921" dir="2700000" algn="ctr" rotWithShape="0">
                <a:srgbClr val="1C1C1C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9" name="Oval 146"/>
            <p:cNvSpPr>
              <a:spLocks noChangeArrowheads="1"/>
            </p:cNvSpPr>
            <p:nvPr/>
          </p:nvSpPr>
          <p:spPr bwMode="gray">
            <a:xfrm>
              <a:off x="2949" y="2230"/>
              <a:ext cx="218" cy="218"/>
            </a:xfrm>
            <a:prstGeom prst="ellipse">
              <a:avLst/>
            </a:prstGeom>
            <a:gradFill rotWithShape="1">
              <a:gsLst>
                <a:gs pos="0">
                  <a:schemeClr val="tx2"/>
                </a:gs>
                <a:gs pos="100000">
                  <a:schemeClr val="tx2">
                    <a:gamma/>
                    <a:tint val="63529"/>
                    <a:invGamma/>
                  </a:schemeClr>
                </a:gs>
              </a:gsLst>
              <a:lin ang="2700000" scaled="1"/>
            </a:gradFill>
            <a:ln w="12700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20" name="Rectangle 147"/>
          <p:cNvSpPr>
            <a:spLocks noChangeArrowheads="1"/>
          </p:cNvSpPr>
          <p:nvPr/>
        </p:nvSpPr>
        <p:spPr bwMode="black">
          <a:xfrm>
            <a:off x="2890829" y="1838319"/>
            <a:ext cx="2082800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b="1">
                <a:solidFill>
                  <a:srgbClr val="080808"/>
                </a:solidFill>
              </a:rPr>
              <a:t> Title in here</a:t>
            </a:r>
          </a:p>
        </p:txBody>
      </p:sp>
      <p:sp>
        <p:nvSpPr>
          <p:cNvPr id="21" name="Rectangle 148"/>
          <p:cNvSpPr>
            <a:spLocks noChangeArrowheads="1"/>
          </p:cNvSpPr>
          <p:nvPr/>
        </p:nvSpPr>
        <p:spPr bwMode="black">
          <a:xfrm>
            <a:off x="3784591" y="3301994"/>
            <a:ext cx="2081213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b="1">
                <a:solidFill>
                  <a:srgbClr val="080808"/>
                </a:solidFill>
              </a:rPr>
              <a:t> Title in here</a:t>
            </a:r>
          </a:p>
        </p:txBody>
      </p:sp>
      <p:sp>
        <p:nvSpPr>
          <p:cNvPr id="22" name="Rectangle 149"/>
          <p:cNvSpPr>
            <a:spLocks noChangeArrowheads="1"/>
          </p:cNvSpPr>
          <p:nvPr/>
        </p:nvSpPr>
        <p:spPr bwMode="black">
          <a:xfrm>
            <a:off x="3589329" y="2508244"/>
            <a:ext cx="2081212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b="1">
                <a:solidFill>
                  <a:srgbClr val="080808"/>
                </a:solidFill>
              </a:rPr>
              <a:t> Title in here</a:t>
            </a:r>
          </a:p>
        </p:txBody>
      </p:sp>
      <p:sp>
        <p:nvSpPr>
          <p:cNvPr id="23" name="Rectangle 150"/>
          <p:cNvSpPr>
            <a:spLocks noChangeArrowheads="1"/>
          </p:cNvSpPr>
          <p:nvPr/>
        </p:nvSpPr>
        <p:spPr bwMode="black">
          <a:xfrm>
            <a:off x="3533766" y="4129082"/>
            <a:ext cx="2081213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b="1">
                <a:solidFill>
                  <a:srgbClr val="080808"/>
                </a:solidFill>
              </a:rPr>
              <a:t> Title in here</a:t>
            </a:r>
          </a:p>
        </p:txBody>
      </p:sp>
      <p:sp>
        <p:nvSpPr>
          <p:cNvPr id="24" name="Rectangle 151"/>
          <p:cNvSpPr>
            <a:spLocks noChangeArrowheads="1"/>
          </p:cNvSpPr>
          <p:nvPr/>
        </p:nvSpPr>
        <p:spPr bwMode="black">
          <a:xfrm>
            <a:off x="2886066" y="4767257"/>
            <a:ext cx="2081213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b="1">
                <a:solidFill>
                  <a:srgbClr val="080808"/>
                </a:solidFill>
              </a:rPr>
              <a:t> Title in here</a:t>
            </a:r>
          </a:p>
        </p:txBody>
      </p:sp>
      <p:sp>
        <p:nvSpPr>
          <p:cNvPr id="25" name="Text Box 152"/>
          <p:cNvSpPr txBox="1">
            <a:spLocks noChangeArrowheads="1"/>
          </p:cNvSpPr>
          <p:nvPr/>
        </p:nvSpPr>
        <p:spPr bwMode="gray">
          <a:xfrm>
            <a:off x="1028691" y="3178169"/>
            <a:ext cx="1987550" cy="7016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28398" dir="1593903" algn="ctr" rotWithShape="0">
              <a:srgbClr val="1C1C1C"/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rgbClr val="F8F8F8"/>
                </a:solidFill>
                <a:latin typeface="Times New Roman" pitchFamily="18" charset="0"/>
              </a:rPr>
              <a:t>Description of the contents</a:t>
            </a:r>
          </a:p>
        </p:txBody>
      </p:sp>
      <p:grpSp>
        <p:nvGrpSpPr>
          <p:cNvPr id="26" name="Group 153"/>
          <p:cNvGrpSpPr>
            <a:grpSpLocks/>
          </p:cNvGrpSpPr>
          <p:nvPr/>
        </p:nvGrpSpPr>
        <p:grpSpPr bwMode="auto">
          <a:xfrm>
            <a:off x="3286116" y="2571744"/>
            <a:ext cx="339725" cy="339725"/>
            <a:chOff x="2928" y="2208"/>
            <a:chExt cx="262" cy="262"/>
          </a:xfrm>
        </p:grpSpPr>
        <p:sp>
          <p:nvSpPr>
            <p:cNvPr id="27" name="Oval 154"/>
            <p:cNvSpPr>
              <a:spLocks noChangeArrowheads="1"/>
            </p:cNvSpPr>
            <p:nvPr/>
          </p:nvSpPr>
          <p:spPr bwMode="gray">
            <a:xfrm>
              <a:off x="2928" y="2208"/>
              <a:ext cx="262" cy="262"/>
            </a:xfrm>
            <a:prstGeom prst="ellipse">
              <a:avLst/>
            </a:prstGeom>
            <a:gradFill rotWithShape="1">
              <a:gsLst>
                <a:gs pos="0">
                  <a:schemeClr val="tx2">
                    <a:gamma/>
                    <a:tint val="28627"/>
                    <a:invGamma/>
                  </a:schemeClr>
                </a:gs>
                <a:gs pos="100000">
                  <a:schemeClr val="tx2"/>
                </a:gs>
              </a:gsLst>
              <a:lin ang="2700000" scaled="1"/>
            </a:gradFill>
            <a:ln w="12700">
              <a:solidFill>
                <a:srgbClr val="F8F8F8"/>
              </a:solidFill>
              <a:round/>
              <a:headEnd/>
              <a:tailEnd/>
            </a:ln>
            <a:effectLst>
              <a:outerShdw dist="35921" dir="2700000" algn="ctr" rotWithShape="0">
                <a:srgbClr val="1C1C1C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8" name="Oval 155"/>
            <p:cNvSpPr>
              <a:spLocks noChangeArrowheads="1"/>
            </p:cNvSpPr>
            <p:nvPr/>
          </p:nvSpPr>
          <p:spPr bwMode="gray">
            <a:xfrm>
              <a:off x="2949" y="2230"/>
              <a:ext cx="218" cy="218"/>
            </a:xfrm>
            <a:prstGeom prst="ellipse">
              <a:avLst/>
            </a:prstGeom>
            <a:gradFill rotWithShape="1">
              <a:gsLst>
                <a:gs pos="0">
                  <a:schemeClr val="tx2"/>
                </a:gs>
                <a:gs pos="100000">
                  <a:schemeClr val="tx2">
                    <a:gamma/>
                    <a:tint val="63529"/>
                    <a:invGamma/>
                  </a:schemeClr>
                </a:gs>
              </a:gsLst>
              <a:lin ang="2700000" scaled="1"/>
            </a:gradFill>
            <a:ln w="12700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29" name="Group 156"/>
          <p:cNvGrpSpPr>
            <a:grpSpLocks/>
          </p:cNvGrpSpPr>
          <p:nvPr/>
        </p:nvGrpSpPr>
        <p:grpSpPr bwMode="auto">
          <a:xfrm>
            <a:off x="3517891" y="3340094"/>
            <a:ext cx="339725" cy="339725"/>
            <a:chOff x="2928" y="2208"/>
            <a:chExt cx="262" cy="262"/>
          </a:xfrm>
        </p:grpSpPr>
        <p:sp>
          <p:nvSpPr>
            <p:cNvPr id="30" name="Oval 157"/>
            <p:cNvSpPr>
              <a:spLocks noChangeArrowheads="1"/>
            </p:cNvSpPr>
            <p:nvPr/>
          </p:nvSpPr>
          <p:spPr bwMode="gray">
            <a:xfrm>
              <a:off x="2928" y="2208"/>
              <a:ext cx="262" cy="262"/>
            </a:xfrm>
            <a:prstGeom prst="ellipse">
              <a:avLst/>
            </a:prstGeom>
            <a:gradFill rotWithShape="1">
              <a:gsLst>
                <a:gs pos="0">
                  <a:schemeClr val="tx2">
                    <a:gamma/>
                    <a:tint val="28627"/>
                    <a:invGamma/>
                  </a:schemeClr>
                </a:gs>
                <a:gs pos="100000">
                  <a:schemeClr val="tx2"/>
                </a:gs>
              </a:gsLst>
              <a:lin ang="2700000" scaled="1"/>
            </a:gradFill>
            <a:ln w="12700">
              <a:solidFill>
                <a:srgbClr val="F8F8F8"/>
              </a:solidFill>
              <a:round/>
              <a:headEnd/>
              <a:tailEnd/>
            </a:ln>
            <a:effectLst>
              <a:outerShdw dist="35921" dir="2700000" algn="ctr" rotWithShape="0">
                <a:srgbClr val="1C1C1C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1" name="Oval 158"/>
            <p:cNvSpPr>
              <a:spLocks noChangeArrowheads="1"/>
            </p:cNvSpPr>
            <p:nvPr/>
          </p:nvSpPr>
          <p:spPr bwMode="gray">
            <a:xfrm>
              <a:off x="2949" y="2230"/>
              <a:ext cx="218" cy="218"/>
            </a:xfrm>
            <a:prstGeom prst="ellipse">
              <a:avLst/>
            </a:prstGeom>
            <a:gradFill rotWithShape="1">
              <a:gsLst>
                <a:gs pos="0">
                  <a:schemeClr val="tx2"/>
                </a:gs>
                <a:gs pos="100000">
                  <a:schemeClr val="tx2">
                    <a:gamma/>
                    <a:tint val="63529"/>
                    <a:invGamma/>
                  </a:schemeClr>
                </a:gs>
              </a:gsLst>
              <a:lin ang="2700000" scaled="1"/>
            </a:gradFill>
            <a:ln w="12700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32" name="Group 159"/>
          <p:cNvGrpSpPr>
            <a:grpSpLocks/>
          </p:cNvGrpSpPr>
          <p:nvPr/>
        </p:nvGrpSpPr>
        <p:grpSpPr bwMode="auto">
          <a:xfrm>
            <a:off x="3276591" y="4156069"/>
            <a:ext cx="339725" cy="339725"/>
            <a:chOff x="2928" y="2208"/>
            <a:chExt cx="262" cy="262"/>
          </a:xfrm>
        </p:grpSpPr>
        <p:sp>
          <p:nvSpPr>
            <p:cNvPr id="33" name="Oval 160"/>
            <p:cNvSpPr>
              <a:spLocks noChangeArrowheads="1"/>
            </p:cNvSpPr>
            <p:nvPr/>
          </p:nvSpPr>
          <p:spPr bwMode="gray">
            <a:xfrm>
              <a:off x="2928" y="2208"/>
              <a:ext cx="262" cy="262"/>
            </a:xfrm>
            <a:prstGeom prst="ellipse">
              <a:avLst/>
            </a:prstGeom>
            <a:gradFill rotWithShape="1">
              <a:gsLst>
                <a:gs pos="0">
                  <a:schemeClr val="tx2">
                    <a:gamma/>
                    <a:tint val="28627"/>
                    <a:invGamma/>
                  </a:schemeClr>
                </a:gs>
                <a:gs pos="100000">
                  <a:schemeClr val="tx2"/>
                </a:gs>
              </a:gsLst>
              <a:lin ang="2700000" scaled="1"/>
            </a:gradFill>
            <a:ln w="12700">
              <a:solidFill>
                <a:srgbClr val="F8F8F8"/>
              </a:solidFill>
              <a:round/>
              <a:headEnd/>
              <a:tailEnd/>
            </a:ln>
            <a:effectLst>
              <a:outerShdw dist="35921" dir="2700000" algn="ctr" rotWithShape="0">
                <a:srgbClr val="1C1C1C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4" name="Oval 161"/>
            <p:cNvSpPr>
              <a:spLocks noChangeArrowheads="1"/>
            </p:cNvSpPr>
            <p:nvPr/>
          </p:nvSpPr>
          <p:spPr bwMode="gray">
            <a:xfrm>
              <a:off x="2949" y="2230"/>
              <a:ext cx="218" cy="218"/>
            </a:xfrm>
            <a:prstGeom prst="ellipse">
              <a:avLst/>
            </a:prstGeom>
            <a:gradFill rotWithShape="1">
              <a:gsLst>
                <a:gs pos="0">
                  <a:schemeClr val="tx2"/>
                </a:gs>
                <a:gs pos="100000">
                  <a:schemeClr val="tx2">
                    <a:gamma/>
                    <a:tint val="63529"/>
                    <a:invGamma/>
                  </a:schemeClr>
                </a:gs>
              </a:gsLst>
              <a:lin ang="2700000" scaled="1"/>
            </a:gradFill>
            <a:ln w="12700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35" name="Group 162"/>
          <p:cNvGrpSpPr>
            <a:grpSpLocks/>
          </p:cNvGrpSpPr>
          <p:nvPr/>
        </p:nvGrpSpPr>
        <p:grpSpPr bwMode="auto">
          <a:xfrm>
            <a:off x="2651116" y="4778369"/>
            <a:ext cx="339725" cy="339725"/>
            <a:chOff x="2928" y="2208"/>
            <a:chExt cx="262" cy="262"/>
          </a:xfrm>
        </p:grpSpPr>
        <p:sp>
          <p:nvSpPr>
            <p:cNvPr id="36" name="Oval 163"/>
            <p:cNvSpPr>
              <a:spLocks noChangeArrowheads="1"/>
            </p:cNvSpPr>
            <p:nvPr/>
          </p:nvSpPr>
          <p:spPr bwMode="gray">
            <a:xfrm>
              <a:off x="2928" y="2208"/>
              <a:ext cx="262" cy="262"/>
            </a:xfrm>
            <a:prstGeom prst="ellipse">
              <a:avLst/>
            </a:prstGeom>
            <a:gradFill rotWithShape="1">
              <a:gsLst>
                <a:gs pos="0">
                  <a:schemeClr val="tx2">
                    <a:gamma/>
                    <a:tint val="28627"/>
                    <a:invGamma/>
                  </a:schemeClr>
                </a:gs>
                <a:gs pos="100000">
                  <a:schemeClr val="tx2"/>
                </a:gs>
              </a:gsLst>
              <a:lin ang="2700000" scaled="1"/>
            </a:gradFill>
            <a:ln w="12700">
              <a:solidFill>
                <a:srgbClr val="F8F8F8"/>
              </a:solidFill>
              <a:round/>
              <a:headEnd/>
              <a:tailEnd/>
            </a:ln>
            <a:effectLst>
              <a:outerShdw dist="35921" dir="2700000" algn="ctr" rotWithShape="0">
                <a:srgbClr val="1C1C1C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7" name="Oval 164"/>
            <p:cNvSpPr>
              <a:spLocks noChangeArrowheads="1"/>
            </p:cNvSpPr>
            <p:nvPr/>
          </p:nvSpPr>
          <p:spPr bwMode="gray">
            <a:xfrm>
              <a:off x="2949" y="2230"/>
              <a:ext cx="218" cy="218"/>
            </a:xfrm>
            <a:prstGeom prst="ellipse">
              <a:avLst/>
            </a:prstGeom>
            <a:gradFill rotWithShape="1">
              <a:gsLst>
                <a:gs pos="0">
                  <a:schemeClr val="tx2"/>
                </a:gs>
                <a:gs pos="100000">
                  <a:schemeClr val="tx2">
                    <a:gamma/>
                    <a:tint val="63529"/>
                    <a:invGamma/>
                  </a:schemeClr>
                </a:gs>
              </a:gsLst>
              <a:lin ang="2700000" scaled="1"/>
            </a:gradFill>
            <a:ln w="12700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38" name="Group 165"/>
          <p:cNvGrpSpPr>
            <a:grpSpLocks/>
          </p:cNvGrpSpPr>
          <p:nvPr/>
        </p:nvGrpSpPr>
        <p:grpSpPr bwMode="auto">
          <a:xfrm>
            <a:off x="5603866" y="2366957"/>
            <a:ext cx="180975" cy="180975"/>
            <a:chOff x="2928" y="2208"/>
            <a:chExt cx="262" cy="262"/>
          </a:xfrm>
        </p:grpSpPr>
        <p:sp>
          <p:nvSpPr>
            <p:cNvPr id="39" name="Oval 166"/>
            <p:cNvSpPr>
              <a:spLocks noChangeArrowheads="1"/>
            </p:cNvSpPr>
            <p:nvPr/>
          </p:nvSpPr>
          <p:spPr bwMode="gray">
            <a:xfrm>
              <a:off x="2928" y="2208"/>
              <a:ext cx="262" cy="262"/>
            </a:xfrm>
            <a:prstGeom prst="ellipse">
              <a:avLst/>
            </a:prstGeom>
            <a:gradFill rotWithShape="1">
              <a:gsLst>
                <a:gs pos="0">
                  <a:schemeClr val="tx2">
                    <a:gamma/>
                    <a:tint val="28627"/>
                    <a:invGamma/>
                  </a:schemeClr>
                </a:gs>
                <a:gs pos="100000">
                  <a:schemeClr val="tx2"/>
                </a:gs>
              </a:gsLst>
              <a:lin ang="2700000" scaled="1"/>
            </a:gradFill>
            <a:ln w="12700">
              <a:solidFill>
                <a:srgbClr val="F8F8F8"/>
              </a:solidFill>
              <a:round/>
              <a:headEnd/>
              <a:tailEnd/>
            </a:ln>
            <a:effectLst>
              <a:outerShdw dist="35921" dir="2700000" algn="ctr" rotWithShape="0">
                <a:srgbClr val="1C1C1C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0" name="Oval 167"/>
            <p:cNvSpPr>
              <a:spLocks noChangeArrowheads="1"/>
            </p:cNvSpPr>
            <p:nvPr/>
          </p:nvSpPr>
          <p:spPr bwMode="gray">
            <a:xfrm>
              <a:off x="2949" y="2230"/>
              <a:ext cx="218" cy="218"/>
            </a:xfrm>
            <a:prstGeom prst="ellipse">
              <a:avLst/>
            </a:prstGeom>
            <a:gradFill rotWithShape="1">
              <a:gsLst>
                <a:gs pos="0">
                  <a:schemeClr val="tx2"/>
                </a:gs>
                <a:gs pos="100000">
                  <a:schemeClr val="tx2">
                    <a:gamma/>
                    <a:tint val="63529"/>
                    <a:invGamma/>
                  </a:schemeClr>
                </a:gs>
              </a:gsLst>
              <a:lin ang="2700000" scaled="1"/>
            </a:gradFill>
            <a:ln w="12700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41" name="Group 168"/>
          <p:cNvGrpSpPr>
            <a:grpSpLocks/>
          </p:cNvGrpSpPr>
          <p:nvPr/>
        </p:nvGrpSpPr>
        <p:grpSpPr bwMode="auto">
          <a:xfrm>
            <a:off x="5603866" y="3321044"/>
            <a:ext cx="180975" cy="180975"/>
            <a:chOff x="2928" y="2208"/>
            <a:chExt cx="262" cy="262"/>
          </a:xfrm>
        </p:grpSpPr>
        <p:sp>
          <p:nvSpPr>
            <p:cNvPr id="42" name="Oval 169"/>
            <p:cNvSpPr>
              <a:spLocks noChangeArrowheads="1"/>
            </p:cNvSpPr>
            <p:nvPr/>
          </p:nvSpPr>
          <p:spPr bwMode="gray">
            <a:xfrm>
              <a:off x="2928" y="2208"/>
              <a:ext cx="262" cy="262"/>
            </a:xfrm>
            <a:prstGeom prst="ellipse">
              <a:avLst/>
            </a:prstGeom>
            <a:gradFill rotWithShape="1">
              <a:gsLst>
                <a:gs pos="0">
                  <a:schemeClr val="tx2">
                    <a:gamma/>
                    <a:tint val="28627"/>
                    <a:invGamma/>
                  </a:schemeClr>
                </a:gs>
                <a:gs pos="100000">
                  <a:schemeClr val="tx2"/>
                </a:gs>
              </a:gsLst>
              <a:lin ang="2700000" scaled="1"/>
            </a:gradFill>
            <a:ln w="12700">
              <a:solidFill>
                <a:srgbClr val="F8F8F8"/>
              </a:solidFill>
              <a:round/>
              <a:headEnd/>
              <a:tailEnd/>
            </a:ln>
            <a:effectLst>
              <a:outerShdw dist="35921" dir="2700000" algn="ctr" rotWithShape="0">
                <a:srgbClr val="1C1C1C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3" name="Oval 170"/>
            <p:cNvSpPr>
              <a:spLocks noChangeArrowheads="1"/>
            </p:cNvSpPr>
            <p:nvPr/>
          </p:nvSpPr>
          <p:spPr bwMode="gray">
            <a:xfrm>
              <a:off x="2949" y="2230"/>
              <a:ext cx="218" cy="218"/>
            </a:xfrm>
            <a:prstGeom prst="ellipse">
              <a:avLst/>
            </a:prstGeom>
            <a:gradFill rotWithShape="1">
              <a:gsLst>
                <a:gs pos="0">
                  <a:schemeClr val="tx2"/>
                </a:gs>
                <a:gs pos="100000">
                  <a:schemeClr val="tx2">
                    <a:gamma/>
                    <a:tint val="63529"/>
                    <a:invGamma/>
                  </a:schemeClr>
                </a:gs>
              </a:gsLst>
              <a:lin ang="2700000" scaled="1"/>
            </a:gradFill>
            <a:ln w="12700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44" name="Group 171"/>
          <p:cNvGrpSpPr>
            <a:grpSpLocks/>
          </p:cNvGrpSpPr>
          <p:nvPr/>
        </p:nvGrpSpPr>
        <p:grpSpPr bwMode="auto">
          <a:xfrm>
            <a:off x="5603866" y="4256082"/>
            <a:ext cx="180975" cy="180975"/>
            <a:chOff x="2928" y="2208"/>
            <a:chExt cx="262" cy="262"/>
          </a:xfrm>
        </p:grpSpPr>
        <p:sp>
          <p:nvSpPr>
            <p:cNvPr id="45" name="Oval 172"/>
            <p:cNvSpPr>
              <a:spLocks noChangeArrowheads="1"/>
            </p:cNvSpPr>
            <p:nvPr/>
          </p:nvSpPr>
          <p:spPr bwMode="gray">
            <a:xfrm>
              <a:off x="2928" y="2208"/>
              <a:ext cx="262" cy="262"/>
            </a:xfrm>
            <a:prstGeom prst="ellipse">
              <a:avLst/>
            </a:prstGeom>
            <a:gradFill rotWithShape="1">
              <a:gsLst>
                <a:gs pos="0">
                  <a:schemeClr val="tx2">
                    <a:gamma/>
                    <a:tint val="28627"/>
                    <a:invGamma/>
                  </a:schemeClr>
                </a:gs>
                <a:gs pos="100000">
                  <a:schemeClr val="tx2"/>
                </a:gs>
              </a:gsLst>
              <a:lin ang="2700000" scaled="1"/>
            </a:gradFill>
            <a:ln w="12700">
              <a:solidFill>
                <a:srgbClr val="F8F8F8"/>
              </a:solidFill>
              <a:round/>
              <a:headEnd/>
              <a:tailEnd/>
            </a:ln>
            <a:effectLst>
              <a:outerShdw dist="35921" dir="2700000" algn="ctr" rotWithShape="0">
                <a:srgbClr val="1C1C1C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" name="Oval 173"/>
            <p:cNvSpPr>
              <a:spLocks noChangeArrowheads="1"/>
            </p:cNvSpPr>
            <p:nvPr/>
          </p:nvSpPr>
          <p:spPr bwMode="gray">
            <a:xfrm>
              <a:off x="2949" y="2230"/>
              <a:ext cx="218" cy="218"/>
            </a:xfrm>
            <a:prstGeom prst="ellipse">
              <a:avLst/>
            </a:prstGeom>
            <a:gradFill rotWithShape="1">
              <a:gsLst>
                <a:gs pos="0">
                  <a:schemeClr val="tx2"/>
                </a:gs>
                <a:gs pos="100000">
                  <a:schemeClr val="tx2">
                    <a:gamma/>
                    <a:tint val="63529"/>
                    <a:invGamma/>
                  </a:schemeClr>
                </a:gs>
              </a:gsLst>
              <a:lin ang="2700000" scaled="1"/>
            </a:gradFill>
            <a:ln w="12700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</p:spTree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3"/>
          <p:cNvSpPr>
            <a:spLocks noChangeArrowheads="1"/>
          </p:cNvSpPr>
          <p:nvPr/>
        </p:nvSpPr>
        <p:spPr bwMode="gray">
          <a:xfrm>
            <a:off x="5308576" y="2195495"/>
            <a:ext cx="2867025" cy="2968625"/>
          </a:xfrm>
          <a:prstGeom prst="ellipse">
            <a:avLst/>
          </a:prstGeom>
          <a:noFill/>
          <a:ln w="57150">
            <a:solidFill>
              <a:schemeClr val="tx2">
                <a:alpha val="39999"/>
              </a:schemeClr>
            </a:solidFill>
            <a:round/>
            <a:headEnd/>
            <a:tailEnd/>
          </a:ln>
          <a:effectLst/>
          <a:scene3d>
            <a:camera prst="legacyPerspectiveFront"/>
            <a:lightRig rig="legacyFlat3" dir="r"/>
          </a:scene3d>
          <a:sp3d extrusionH="430200" prstMaterial="legacyPlastic">
            <a:bevelT w="13500" h="13500" prst="angle"/>
            <a:bevelB w="13500" h="13500" prst="angle"/>
            <a:extrusionClr>
              <a:schemeClr val="accent2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3" name="Oval 4"/>
          <p:cNvSpPr>
            <a:spLocks noChangeArrowheads="1"/>
          </p:cNvSpPr>
          <p:nvPr/>
        </p:nvSpPr>
        <p:spPr bwMode="gray">
          <a:xfrm>
            <a:off x="925489" y="2195495"/>
            <a:ext cx="2867025" cy="2968625"/>
          </a:xfrm>
          <a:prstGeom prst="ellipse">
            <a:avLst/>
          </a:prstGeom>
          <a:noFill/>
          <a:ln w="57150">
            <a:solidFill>
              <a:schemeClr val="tx2">
                <a:alpha val="39999"/>
              </a:schemeClr>
            </a:solidFill>
            <a:round/>
            <a:headEnd/>
            <a:tailEnd/>
          </a:ln>
          <a:effectLst/>
          <a:scene3d>
            <a:camera prst="legacyPerspectiveFront"/>
            <a:lightRig rig="legacyFlat3" dir="r"/>
          </a:scene3d>
          <a:sp3d extrusionH="430200" prstMaterial="legacyPlastic">
            <a:bevelT w="13500" h="13500" prst="angle"/>
            <a:bevelB w="13500" h="13500" prst="angle"/>
            <a:extrusionClr>
              <a:schemeClr val="folHlink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grpSp>
        <p:nvGrpSpPr>
          <p:cNvPr id="4" name="Group 5"/>
          <p:cNvGrpSpPr>
            <a:grpSpLocks/>
          </p:cNvGrpSpPr>
          <p:nvPr/>
        </p:nvGrpSpPr>
        <p:grpSpPr bwMode="auto">
          <a:xfrm>
            <a:off x="3044801" y="3067033"/>
            <a:ext cx="1368425" cy="1266825"/>
            <a:chOff x="2226" y="2171"/>
            <a:chExt cx="798" cy="741"/>
          </a:xfrm>
        </p:grpSpPr>
        <p:sp>
          <p:nvSpPr>
            <p:cNvPr id="5" name="AutoShape 6"/>
            <p:cNvSpPr>
              <a:spLocks noChangeArrowheads="1"/>
            </p:cNvSpPr>
            <p:nvPr/>
          </p:nvSpPr>
          <p:spPr bwMode="gray">
            <a:xfrm>
              <a:off x="2226" y="2171"/>
              <a:ext cx="798" cy="741"/>
            </a:xfrm>
            <a:prstGeom prst="roundRect">
              <a:avLst>
                <a:gd name="adj" fmla="val 11921"/>
              </a:avLst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72941"/>
                    <a:invGamma/>
                  </a:schemeClr>
                </a:gs>
              </a:gsLst>
              <a:lin ang="5400000" scaled="1"/>
            </a:gradFill>
            <a:ln w="25400">
              <a:noFill/>
              <a:round/>
              <a:headEnd/>
              <a:tailEnd/>
            </a:ln>
            <a:effectLst>
              <a:outerShdw dist="53882" dir="2700000" algn="ctr" rotWithShape="0">
                <a:srgbClr val="000000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gray">
            <a:xfrm>
              <a:off x="2256" y="2208"/>
              <a:ext cx="397" cy="370"/>
            </a:xfrm>
            <a:custGeom>
              <a:avLst/>
              <a:gdLst/>
              <a:ahLst/>
              <a:cxnLst>
                <a:cxn ang="0">
                  <a:pos x="118" y="0"/>
                </a:cxn>
                <a:cxn ang="0">
                  <a:pos x="0" y="118"/>
                </a:cxn>
                <a:cxn ang="0">
                  <a:pos x="0" y="589"/>
                </a:cxn>
                <a:cxn ang="0">
                  <a:pos x="161" y="174"/>
                </a:cxn>
                <a:cxn ang="0">
                  <a:pos x="589" y="0"/>
                </a:cxn>
                <a:cxn ang="0">
                  <a:pos x="118" y="0"/>
                </a:cxn>
              </a:cxnLst>
              <a:rect l="0" t="0" r="r" b="b"/>
              <a:pathLst>
                <a:path w="596" h="598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lnTo>
                    <a:pt x="0" y="589"/>
                  </a:lnTo>
                  <a:cubicBezTo>
                    <a:pt x="27" y="598"/>
                    <a:pt x="12" y="309"/>
                    <a:pt x="161" y="174"/>
                  </a:cubicBezTo>
                  <a:cubicBezTo>
                    <a:pt x="310" y="39"/>
                    <a:pt x="596" y="29"/>
                    <a:pt x="589" y="0"/>
                  </a:cubicBezTo>
                  <a:lnTo>
                    <a:pt x="118" y="0"/>
                  </a:lnTo>
                  <a:close/>
                </a:path>
              </a:pathLst>
            </a:custGeom>
            <a:gradFill rotWithShape="1">
              <a:gsLst>
                <a:gs pos="0">
                  <a:schemeClr val="folHlink">
                    <a:gamma/>
                    <a:tint val="60392"/>
                    <a:invGamma/>
                  </a:schemeClr>
                </a:gs>
                <a:gs pos="50000">
                  <a:schemeClr val="folHlink">
                    <a:alpha val="0"/>
                  </a:schemeClr>
                </a:gs>
                <a:gs pos="100000">
                  <a:schemeClr val="folHlink">
                    <a:gamma/>
                    <a:tint val="60392"/>
                    <a:invGamma/>
                  </a:schemeClr>
                </a:gs>
              </a:gsLst>
              <a:lin ang="2700000" scaled="1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7" name="Text Box 8"/>
          <p:cNvSpPr txBox="1">
            <a:spLocks noChangeArrowheads="1"/>
          </p:cNvSpPr>
          <p:nvPr/>
        </p:nvSpPr>
        <p:spPr bwMode="white">
          <a:xfrm>
            <a:off x="3041626" y="3300395"/>
            <a:ext cx="1376363" cy="8223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400" b="1">
                <a:solidFill>
                  <a:srgbClr val="F8F8F8"/>
                </a:solidFill>
                <a:cs typeface="Arial" charset="0"/>
              </a:rPr>
              <a:t>Title in here</a:t>
            </a:r>
          </a:p>
        </p:txBody>
      </p:sp>
      <p:sp>
        <p:nvSpPr>
          <p:cNvPr id="8" name="Text Box 9"/>
          <p:cNvSpPr txBox="1">
            <a:spLocks noChangeArrowheads="1"/>
          </p:cNvSpPr>
          <p:nvPr/>
        </p:nvSpPr>
        <p:spPr bwMode="auto">
          <a:xfrm>
            <a:off x="1441426" y="3436920"/>
            <a:ext cx="1646238" cy="5810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rgbClr val="000000"/>
                </a:solidFill>
                <a:cs typeface="Arial" charset="0"/>
              </a:rPr>
              <a:t>Description of the contents</a:t>
            </a:r>
          </a:p>
        </p:txBody>
      </p:sp>
      <p:sp>
        <p:nvSpPr>
          <p:cNvPr id="9" name="AutoShape 10"/>
          <p:cNvSpPr>
            <a:spLocks noChangeArrowheads="1"/>
          </p:cNvSpPr>
          <p:nvPr/>
        </p:nvSpPr>
        <p:spPr bwMode="gray">
          <a:xfrm>
            <a:off x="3835376" y="2500295"/>
            <a:ext cx="1333500" cy="762000"/>
          </a:xfrm>
          <a:custGeom>
            <a:avLst/>
            <a:gdLst>
              <a:gd name="G0" fmla="+- -1028336 0 0"/>
              <a:gd name="G1" fmla="+- -11733423 0 0"/>
              <a:gd name="G2" fmla="+- -1028336 0 -11733423"/>
              <a:gd name="G3" fmla="+- 10800 0 0"/>
              <a:gd name="G4" fmla="+- 0 0 -1028336"/>
              <a:gd name="T0" fmla="*/ 360 256 1"/>
              <a:gd name="T1" fmla="*/ 0 256 1"/>
              <a:gd name="G5" fmla="+- G2 T0 T1"/>
              <a:gd name="G6" fmla="?: G2 G2 G5"/>
              <a:gd name="G7" fmla="+- 0 0 G6"/>
              <a:gd name="G8" fmla="+- 7986 0 0"/>
              <a:gd name="G9" fmla="+- 0 0 -11733423"/>
              <a:gd name="G10" fmla="+- 7986 0 2700"/>
              <a:gd name="G11" fmla="cos G10 -1028336"/>
              <a:gd name="G12" fmla="sin G10 -1028336"/>
              <a:gd name="G13" fmla="cos 13500 -1028336"/>
              <a:gd name="G14" fmla="sin 13500 -1028336"/>
              <a:gd name="G15" fmla="+- G11 10800 0"/>
              <a:gd name="G16" fmla="+- G12 10800 0"/>
              <a:gd name="G17" fmla="+- G13 10800 0"/>
              <a:gd name="G18" fmla="+- G14 10800 0"/>
              <a:gd name="G19" fmla="*/ 7986 1 2"/>
              <a:gd name="G20" fmla="+- G19 5400 0"/>
              <a:gd name="G21" fmla="cos G20 -1028336"/>
              <a:gd name="G22" fmla="sin G20 -1028336"/>
              <a:gd name="G23" fmla="+- G21 10800 0"/>
              <a:gd name="G24" fmla="+- G12 G23 G22"/>
              <a:gd name="G25" fmla="+- G22 G23 G11"/>
              <a:gd name="G26" fmla="cos 10800 -1028336"/>
              <a:gd name="G27" fmla="sin 10800 -1028336"/>
              <a:gd name="G28" fmla="cos 7986 -1028336"/>
              <a:gd name="G29" fmla="sin 7986 -1028336"/>
              <a:gd name="G30" fmla="+- G26 10800 0"/>
              <a:gd name="G31" fmla="+- G27 10800 0"/>
              <a:gd name="G32" fmla="+- G28 10800 0"/>
              <a:gd name="G33" fmla="+- G29 10800 0"/>
              <a:gd name="G34" fmla="+- G19 5400 0"/>
              <a:gd name="G35" fmla="cos G34 -11733423"/>
              <a:gd name="G36" fmla="sin G34 -11733423"/>
              <a:gd name="G37" fmla="+/ -11733423 -1028336 2"/>
              <a:gd name="T2" fmla="*/ 180 256 1"/>
              <a:gd name="T3" fmla="*/ 0 256 1"/>
              <a:gd name="G38" fmla="+- G37 T2 T3"/>
              <a:gd name="G39" fmla="?: G2 G37 G38"/>
              <a:gd name="G40" fmla="cos 10800 G39"/>
              <a:gd name="G41" fmla="sin 10800 G39"/>
              <a:gd name="G42" fmla="cos 7986 G39"/>
              <a:gd name="G43" fmla="sin 7986 G39"/>
              <a:gd name="G44" fmla="+- G40 10800 0"/>
              <a:gd name="G45" fmla="+- G41 10800 0"/>
              <a:gd name="G46" fmla="+- G42 10800 0"/>
              <a:gd name="G47" fmla="+- G43 10800 0"/>
              <a:gd name="G48" fmla="+- G35 10800 0"/>
              <a:gd name="G49" fmla="+- G36 10800 0"/>
              <a:gd name="T4" fmla="*/ 9415 w 21600"/>
              <a:gd name="T5" fmla="*/ 89 h 21600"/>
              <a:gd name="T6" fmla="*/ 1408 w 21600"/>
              <a:gd name="T7" fmla="*/ 10642 h 21600"/>
              <a:gd name="T8" fmla="*/ 9776 w 21600"/>
              <a:gd name="T9" fmla="*/ 2879 h 21600"/>
              <a:gd name="T10" fmla="*/ 23796 w 21600"/>
              <a:gd name="T11" fmla="*/ 7148 h 21600"/>
              <a:gd name="T12" fmla="*/ 20953 w 21600"/>
              <a:gd name="T13" fmla="*/ 12212 h 21600"/>
              <a:gd name="T14" fmla="*/ 15889 w 21600"/>
              <a:gd name="T15" fmla="*/ 9370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8488" y="8640"/>
                </a:moveTo>
                <a:cubicBezTo>
                  <a:pt x="17520" y="5194"/>
                  <a:pt x="14378" y="2814"/>
                  <a:pt x="10800" y="2814"/>
                </a:cubicBezTo>
                <a:cubicBezTo>
                  <a:pt x="6441" y="2813"/>
                  <a:pt x="2888" y="6308"/>
                  <a:pt x="2815" y="10665"/>
                </a:cubicBezTo>
                <a:lnTo>
                  <a:pt x="1" y="10618"/>
                </a:lnTo>
                <a:cubicBezTo>
                  <a:pt x="100" y="4725"/>
                  <a:pt x="4906" y="-1"/>
                  <a:pt x="10800" y="0"/>
                </a:cubicBezTo>
                <a:cubicBezTo>
                  <a:pt x="15639" y="0"/>
                  <a:pt x="19888" y="3219"/>
                  <a:pt x="21197" y="7879"/>
                </a:cubicBezTo>
                <a:lnTo>
                  <a:pt x="23796" y="7148"/>
                </a:lnTo>
                <a:lnTo>
                  <a:pt x="20953" y="12212"/>
                </a:lnTo>
                <a:lnTo>
                  <a:pt x="15889" y="9370"/>
                </a:lnTo>
                <a:lnTo>
                  <a:pt x="18488" y="8640"/>
                </a:lnTo>
                <a:close/>
              </a:path>
            </a:pathLst>
          </a:custGeom>
          <a:solidFill>
            <a:schemeClr val="tx1">
              <a:alpha val="37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10" name="Group 11"/>
          <p:cNvGrpSpPr>
            <a:grpSpLocks/>
          </p:cNvGrpSpPr>
          <p:nvPr/>
        </p:nvGrpSpPr>
        <p:grpSpPr bwMode="auto">
          <a:xfrm>
            <a:off x="4564039" y="3067033"/>
            <a:ext cx="1368425" cy="1266825"/>
            <a:chOff x="2226" y="2171"/>
            <a:chExt cx="798" cy="741"/>
          </a:xfrm>
        </p:grpSpPr>
        <p:sp>
          <p:nvSpPr>
            <p:cNvPr id="11" name="AutoShape 12"/>
            <p:cNvSpPr>
              <a:spLocks noChangeArrowheads="1"/>
            </p:cNvSpPr>
            <p:nvPr/>
          </p:nvSpPr>
          <p:spPr bwMode="gray">
            <a:xfrm>
              <a:off x="2226" y="2171"/>
              <a:ext cx="798" cy="741"/>
            </a:xfrm>
            <a:prstGeom prst="roundRect">
              <a:avLst>
                <a:gd name="adj" fmla="val 11921"/>
              </a:avLst>
            </a:prstGeom>
            <a:gradFill rotWithShape="1">
              <a:gsLst>
                <a:gs pos="0">
                  <a:schemeClr val="accent2"/>
                </a:gs>
                <a:gs pos="100000">
                  <a:schemeClr val="accent2">
                    <a:gamma/>
                    <a:shade val="72941"/>
                    <a:invGamma/>
                  </a:schemeClr>
                </a:gs>
              </a:gsLst>
              <a:lin ang="5400000" scaled="1"/>
            </a:gradFill>
            <a:ln w="25400">
              <a:noFill/>
              <a:round/>
              <a:headEnd/>
              <a:tailEnd/>
            </a:ln>
            <a:effectLst>
              <a:outerShdw dist="53882" dir="2700000" algn="ctr" rotWithShape="0">
                <a:srgbClr val="000000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gray">
            <a:xfrm>
              <a:off x="2256" y="2208"/>
              <a:ext cx="397" cy="370"/>
            </a:xfrm>
            <a:custGeom>
              <a:avLst/>
              <a:gdLst/>
              <a:ahLst/>
              <a:cxnLst>
                <a:cxn ang="0">
                  <a:pos x="118" y="0"/>
                </a:cxn>
                <a:cxn ang="0">
                  <a:pos x="0" y="118"/>
                </a:cxn>
                <a:cxn ang="0">
                  <a:pos x="0" y="589"/>
                </a:cxn>
                <a:cxn ang="0">
                  <a:pos x="161" y="174"/>
                </a:cxn>
                <a:cxn ang="0">
                  <a:pos x="589" y="0"/>
                </a:cxn>
                <a:cxn ang="0">
                  <a:pos x="118" y="0"/>
                </a:cxn>
              </a:cxnLst>
              <a:rect l="0" t="0" r="r" b="b"/>
              <a:pathLst>
                <a:path w="596" h="598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lnTo>
                    <a:pt x="0" y="589"/>
                  </a:lnTo>
                  <a:cubicBezTo>
                    <a:pt x="27" y="598"/>
                    <a:pt x="12" y="309"/>
                    <a:pt x="161" y="174"/>
                  </a:cubicBezTo>
                  <a:cubicBezTo>
                    <a:pt x="310" y="39"/>
                    <a:pt x="596" y="29"/>
                    <a:pt x="589" y="0"/>
                  </a:cubicBezTo>
                  <a:lnTo>
                    <a:pt x="118" y="0"/>
                  </a:lnTo>
                  <a:close/>
                </a:path>
              </a:pathLst>
            </a:custGeom>
            <a:gradFill rotWithShape="1">
              <a:gsLst>
                <a:gs pos="0">
                  <a:schemeClr val="accent2">
                    <a:gamma/>
                    <a:tint val="60392"/>
                    <a:invGamma/>
                  </a:schemeClr>
                </a:gs>
                <a:gs pos="50000">
                  <a:schemeClr val="accent2">
                    <a:alpha val="0"/>
                  </a:schemeClr>
                </a:gs>
                <a:gs pos="100000">
                  <a:schemeClr val="accent2">
                    <a:gamma/>
                    <a:tint val="60392"/>
                    <a:invGamma/>
                  </a:schemeClr>
                </a:gs>
              </a:gsLst>
              <a:lin ang="2700000" scaled="1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3" name="Text Box 14"/>
          <p:cNvSpPr txBox="1">
            <a:spLocks noChangeArrowheads="1"/>
          </p:cNvSpPr>
          <p:nvPr/>
        </p:nvSpPr>
        <p:spPr bwMode="white">
          <a:xfrm>
            <a:off x="4560864" y="3300395"/>
            <a:ext cx="1376362" cy="8223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400" b="1">
                <a:solidFill>
                  <a:srgbClr val="F8F8F8"/>
                </a:solidFill>
                <a:cs typeface="Arial" charset="0"/>
              </a:rPr>
              <a:t>Title in here</a:t>
            </a:r>
          </a:p>
        </p:txBody>
      </p:sp>
      <p:grpSp>
        <p:nvGrpSpPr>
          <p:cNvPr id="14" name="Group 15"/>
          <p:cNvGrpSpPr>
            <a:grpSpLocks/>
          </p:cNvGrpSpPr>
          <p:nvPr/>
        </p:nvGrpSpPr>
        <p:grpSpPr bwMode="auto">
          <a:xfrm>
            <a:off x="1158851" y="1738295"/>
            <a:ext cx="1196975" cy="1171575"/>
            <a:chOff x="480" y="1200"/>
            <a:chExt cx="1042" cy="1019"/>
          </a:xfrm>
        </p:grpSpPr>
        <p:grpSp>
          <p:nvGrpSpPr>
            <p:cNvPr id="15" name="Group 16"/>
            <p:cNvGrpSpPr>
              <a:grpSpLocks/>
            </p:cNvGrpSpPr>
            <p:nvPr/>
          </p:nvGrpSpPr>
          <p:grpSpPr bwMode="auto">
            <a:xfrm>
              <a:off x="480" y="1200"/>
              <a:ext cx="1042" cy="1019"/>
              <a:chOff x="480" y="1200"/>
              <a:chExt cx="1042" cy="1019"/>
            </a:xfrm>
          </p:grpSpPr>
          <p:pic>
            <p:nvPicPr>
              <p:cNvPr id="17" name="Picture 17" descr="circuler_1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gray">
              <a:xfrm>
                <a:off x="480" y="1200"/>
                <a:ext cx="1042" cy="1016"/>
              </a:xfrm>
              <a:prstGeom prst="rect">
                <a:avLst/>
              </a:prstGeom>
              <a:noFill/>
            </p:spPr>
          </p:pic>
          <p:sp>
            <p:nvSpPr>
              <p:cNvPr id="18" name="Oval 18"/>
              <p:cNvSpPr>
                <a:spLocks noChangeArrowheads="1"/>
              </p:cNvSpPr>
              <p:nvPr/>
            </p:nvSpPr>
            <p:spPr bwMode="gray">
              <a:xfrm>
                <a:off x="480" y="1200"/>
                <a:ext cx="1035" cy="1019"/>
              </a:xfrm>
              <a:prstGeom prst="ellipse">
                <a:avLst/>
              </a:prstGeom>
              <a:gradFill rotWithShape="1">
                <a:gsLst>
                  <a:gs pos="0">
                    <a:schemeClr val="folHlink">
                      <a:alpha val="55000"/>
                    </a:schemeClr>
                  </a:gs>
                  <a:gs pos="50000">
                    <a:schemeClr val="folHlink">
                      <a:gamma/>
                      <a:shade val="46275"/>
                      <a:invGamma/>
                      <a:alpha val="89999"/>
                    </a:schemeClr>
                  </a:gs>
                  <a:gs pos="100000">
                    <a:schemeClr val="folHlink">
                      <a:alpha val="55000"/>
                    </a:scheme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pic>
          <p:nvPicPr>
            <p:cNvPr id="16" name="Picture 19" descr="Picture2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gray">
            <a:xfrm>
              <a:off x="584" y="1210"/>
              <a:ext cx="823" cy="360"/>
            </a:xfrm>
            <a:prstGeom prst="rect">
              <a:avLst/>
            </a:prstGeom>
            <a:noFill/>
          </p:spPr>
        </p:pic>
      </p:grpSp>
      <p:grpSp>
        <p:nvGrpSpPr>
          <p:cNvPr id="19" name="Group 20"/>
          <p:cNvGrpSpPr>
            <a:grpSpLocks/>
          </p:cNvGrpSpPr>
          <p:nvPr/>
        </p:nvGrpSpPr>
        <p:grpSpPr bwMode="auto">
          <a:xfrm>
            <a:off x="298426" y="3109895"/>
            <a:ext cx="1196975" cy="1171575"/>
            <a:chOff x="480" y="1200"/>
            <a:chExt cx="1042" cy="1019"/>
          </a:xfrm>
        </p:grpSpPr>
        <p:grpSp>
          <p:nvGrpSpPr>
            <p:cNvPr id="20" name="Group 21"/>
            <p:cNvGrpSpPr>
              <a:grpSpLocks/>
            </p:cNvGrpSpPr>
            <p:nvPr/>
          </p:nvGrpSpPr>
          <p:grpSpPr bwMode="auto">
            <a:xfrm>
              <a:off x="480" y="1200"/>
              <a:ext cx="1042" cy="1019"/>
              <a:chOff x="480" y="1200"/>
              <a:chExt cx="1042" cy="1019"/>
            </a:xfrm>
          </p:grpSpPr>
          <p:pic>
            <p:nvPicPr>
              <p:cNvPr id="22" name="Picture 22" descr="circuler_1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gray">
              <a:xfrm>
                <a:off x="480" y="1200"/>
                <a:ext cx="1042" cy="1016"/>
              </a:xfrm>
              <a:prstGeom prst="rect">
                <a:avLst/>
              </a:prstGeom>
              <a:noFill/>
            </p:spPr>
          </p:pic>
          <p:sp>
            <p:nvSpPr>
              <p:cNvPr id="23" name="Oval 23"/>
              <p:cNvSpPr>
                <a:spLocks noChangeArrowheads="1"/>
              </p:cNvSpPr>
              <p:nvPr/>
            </p:nvSpPr>
            <p:spPr bwMode="gray">
              <a:xfrm>
                <a:off x="480" y="1200"/>
                <a:ext cx="1035" cy="1019"/>
              </a:xfrm>
              <a:prstGeom prst="ellipse">
                <a:avLst/>
              </a:prstGeom>
              <a:gradFill rotWithShape="1">
                <a:gsLst>
                  <a:gs pos="0">
                    <a:schemeClr val="folHlink">
                      <a:alpha val="55000"/>
                    </a:schemeClr>
                  </a:gs>
                  <a:gs pos="50000">
                    <a:schemeClr val="folHlink">
                      <a:gamma/>
                      <a:shade val="46275"/>
                      <a:invGamma/>
                      <a:alpha val="89999"/>
                    </a:schemeClr>
                  </a:gs>
                  <a:gs pos="100000">
                    <a:schemeClr val="folHlink">
                      <a:alpha val="55000"/>
                    </a:scheme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pic>
          <p:nvPicPr>
            <p:cNvPr id="21" name="Picture 24" descr="Picture2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gray">
            <a:xfrm>
              <a:off x="584" y="1210"/>
              <a:ext cx="823" cy="360"/>
            </a:xfrm>
            <a:prstGeom prst="rect">
              <a:avLst/>
            </a:prstGeom>
            <a:noFill/>
          </p:spPr>
        </p:pic>
      </p:grpSp>
      <p:grpSp>
        <p:nvGrpSpPr>
          <p:cNvPr id="24" name="Group 25"/>
          <p:cNvGrpSpPr>
            <a:grpSpLocks/>
          </p:cNvGrpSpPr>
          <p:nvPr/>
        </p:nvGrpSpPr>
        <p:grpSpPr bwMode="auto">
          <a:xfrm>
            <a:off x="1158851" y="4405295"/>
            <a:ext cx="1196975" cy="1171575"/>
            <a:chOff x="480" y="1200"/>
            <a:chExt cx="1042" cy="1019"/>
          </a:xfrm>
        </p:grpSpPr>
        <p:grpSp>
          <p:nvGrpSpPr>
            <p:cNvPr id="25" name="Group 26"/>
            <p:cNvGrpSpPr>
              <a:grpSpLocks/>
            </p:cNvGrpSpPr>
            <p:nvPr/>
          </p:nvGrpSpPr>
          <p:grpSpPr bwMode="auto">
            <a:xfrm>
              <a:off x="480" y="1200"/>
              <a:ext cx="1042" cy="1019"/>
              <a:chOff x="480" y="1200"/>
              <a:chExt cx="1042" cy="1019"/>
            </a:xfrm>
          </p:grpSpPr>
          <p:pic>
            <p:nvPicPr>
              <p:cNvPr id="27" name="Picture 27" descr="circuler_1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gray">
              <a:xfrm>
                <a:off x="480" y="1200"/>
                <a:ext cx="1042" cy="1016"/>
              </a:xfrm>
              <a:prstGeom prst="rect">
                <a:avLst/>
              </a:prstGeom>
              <a:noFill/>
            </p:spPr>
          </p:pic>
          <p:sp>
            <p:nvSpPr>
              <p:cNvPr id="28" name="Oval 28"/>
              <p:cNvSpPr>
                <a:spLocks noChangeArrowheads="1"/>
              </p:cNvSpPr>
              <p:nvPr/>
            </p:nvSpPr>
            <p:spPr bwMode="gray">
              <a:xfrm>
                <a:off x="480" y="1200"/>
                <a:ext cx="1035" cy="1019"/>
              </a:xfrm>
              <a:prstGeom prst="ellipse">
                <a:avLst/>
              </a:prstGeom>
              <a:gradFill rotWithShape="1">
                <a:gsLst>
                  <a:gs pos="0">
                    <a:schemeClr val="folHlink">
                      <a:alpha val="55000"/>
                    </a:schemeClr>
                  </a:gs>
                  <a:gs pos="50000">
                    <a:schemeClr val="folHlink">
                      <a:gamma/>
                      <a:shade val="46275"/>
                      <a:invGamma/>
                      <a:alpha val="89999"/>
                    </a:schemeClr>
                  </a:gs>
                  <a:gs pos="100000">
                    <a:schemeClr val="folHlink">
                      <a:alpha val="55000"/>
                    </a:scheme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pic>
          <p:nvPicPr>
            <p:cNvPr id="26" name="Picture 29" descr="Picture2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gray">
            <a:xfrm>
              <a:off x="584" y="1210"/>
              <a:ext cx="823" cy="360"/>
            </a:xfrm>
            <a:prstGeom prst="rect">
              <a:avLst/>
            </a:prstGeom>
            <a:noFill/>
          </p:spPr>
        </p:pic>
      </p:grpSp>
      <p:sp>
        <p:nvSpPr>
          <p:cNvPr id="29" name="Text Box 30"/>
          <p:cNvSpPr txBox="1">
            <a:spLocks noChangeArrowheads="1"/>
          </p:cNvSpPr>
          <p:nvPr/>
        </p:nvSpPr>
        <p:spPr bwMode="white">
          <a:xfrm>
            <a:off x="1223939" y="2044683"/>
            <a:ext cx="1060450" cy="5810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rgbClr val="F8F8F8"/>
                </a:solidFill>
                <a:cs typeface="Arial" charset="0"/>
              </a:rPr>
              <a:t>Text in here</a:t>
            </a:r>
          </a:p>
        </p:txBody>
      </p:sp>
      <p:sp>
        <p:nvSpPr>
          <p:cNvPr id="30" name="Text Box 31"/>
          <p:cNvSpPr txBox="1">
            <a:spLocks noChangeArrowheads="1"/>
          </p:cNvSpPr>
          <p:nvPr/>
        </p:nvSpPr>
        <p:spPr bwMode="white">
          <a:xfrm>
            <a:off x="339701" y="3432158"/>
            <a:ext cx="1060450" cy="5810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rgbClr val="F8F8F8"/>
                </a:solidFill>
                <a:cs typeface="Arial" charset="0"/>
              </a:rPr>
              <a:t>Text in here</a:t>
            </a:r>
          </a:p>
        </p:txBody>
      </p:sp>
      <p:sp>
        <p:nvSpPr>
          <p:cNvPr id="31" name="Text Box 32"/>
          <p:cNvSpPr txBox="1">
            <a:spLocks noChangeArrowheads="1"/>
          </p:cNvSpPr>
          <p:nvPr/>
        </p:nvSpPr>
        <p:spPr bwMode="white">
          <a:xfrm>
            <a:off x="1227114" y="4697395"/>
            <a:ext cx="1060450" cy="5810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rgbClr val="F8F8F8"/>
                </a:solidFill>
                <a:cs typeface="Arial" charset="0"/>
              </a:rPr>
              <a:t>Text in here</a:t>
            </a:r>
          </a:p>
        </p:txBody>
      </p:sp>
      <p:grpSp>
        <p:nvGrpSpPr>
          <p:cNvPr id="32" name="Group 33"/>
          <p:cNvGrpSpPr>
            <a:grpSpLocks/>
          </p:cNvGrpSpPr>
          <p:nvPr/>
        </p:nvGrpSpPr>
        <p:grpSpPr bwMode="auto">
          <a:xfrm>
            <a:off x="6672239" y="1738295"/>
            <a:ext cx="1196975" cy="1171575"/>
            <a:chOff x="480" y="1200"/>
            <a:chExt cx="1042" cy="1019"/>
          </a:xfrm>
        </p:grpSpPr>
        <p:grpSp>
          <p:nvGrpSpPr>
            <p:cNvPr id="33" name="Group 34"/>
            <p:cNvGrpSpPr>
              <a:grpSpLocks/>
            </p:cNvGrpSpPr>
            <p:nvPr/>
          </p:nvGrpSpPr>
          <p:grpSpPr bwMode="auto">
            <a:xfrm>
              <a:off x="480" y="1200"/>
              <a:ext cx="1042" cy="1019"/>
              <a:chOff x="480" y="1200"/>
              <a:chExt cx="1042" cy="1019"/>
            </a:xfrm>
          </p:grpSpPr>
          <p:pic>
            <p:nvPicPr>
              <p:cNvPr id="35" name="Picture 35" descr="circuler_1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gray">
              <a:xfrm>
                <a:off x="480" y="1200"/>
                <a:ext cx="1042" cy="1016"/>
              </a:xfrm>
              <a:prstGeom prst="rect">
                <a:avLst/>
              </a:prstGeom>
              <a:noFill/>
            </p:spPr>
          </p:pic>
          <p:sp>
            <p:nvSpPr>
              <p:cNvPr id="36" name="Oval 36"/>
              <p:cNvSpPr>
                <a:spLocks noChangeArrowheads="1"/>
              </p:cNvSpPr>
              <p:nvPr/>
            </p:nvSpPr>
            <p:spPr bwMode="gray">
              <a:xfrm>
                <a:off x="480" y="1200"/>
                <a:ext cx="1035" cy="1019"/>
              </a:xfrm>
              <a:prstGeom prst="ellipse">
                <a:avLst/>
              </a:prstGeom>
              <a:gradFill rotWithShape="1">
                <a:gsLst>
                  <a:gs pos="0">
                    <a:schemeClr val="accent2">
                      <a:alpha val="55000"/>
                    </a:schemeClr>
                  </a:gs>
                  <a:gs pos="50000">
                    <a:schemeClr val="accent2">
                      <a:gamma/>
                      <a:shade val="66275"/>
                      <a:invGamma/>
                      <a:alpha val="89999"/>
                    </a:schemeClr>
                  </a:gs>
                  <a:gs pos="100000">
                    <a:schemeClr val="accent2">
                      <a:alpha val="55000"/>
                    </a:scheme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pic>
          <p:nvPicPr>
            <p:cNvPr id="34" name="Picture 37" descr="Picture2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gray">
            <a:xfrm>
              <a:off x="584" y="1210"/>
              <a:ext cx="823" cy="360"/>
            </a:xfrm>
            <a:prstGeom prst="rect">
              <a:avLst/>
            </a:prstGeom>
            <a:noFill/>
          </p:spPr>
        </p:pic>
      </p:grpSp>
      <p:sp>
        <p:nvSpPr>
          <p:cNvPr id="37" name="Text Box 38"/>
          <p:cNvSpPr txBox="1">
            <a:spLocks noChangeArrowheads="1"/>
          </p:cNvSpPr>
          <p:nvPr/>
        </p:nvSpPr>
        <p:spPr bwMode="white">
          <a:xfrm>
            <a:off x="6737326" y="2044683"/>
            <a:ext cx="1060450" cy="5810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rgbClr val="F8F8F8"/>
                </a:solidFill>
                <a:cs typeface="Arial" charset="0"/>
              </a:rPr>
              <a:t>Text in here</a:t>
            </a:r>
          </a:p>
        </p:txBody>
      </p:sp>
      <p:grpSp>
        <p:nvGrpSpPr>
          <p:cNvPr id="38" name="Group 39"/>
          <p:cNvGrpSpPr>
            <a:grpSpLocks/>
          </p:cNvGrpSpPr>
          <p:nvPr/>
        </p:nvGrpSpPr>
        <p:grpSpPr bwMode="auto">
          <a:xfrm>
            <a:off x="7566001" y="3109895"/>
            <a:ext cx="1196975" cy="1171575"/>
            <a:chOff x="480" y="1200"/>
            <a:chExt cx="1042" cy="1019"/>
          </a:xfrm>
        </p:grpSpPr>
        <p:grpSp>
          <p:nvGrpSpPr>
            <p:cNvPr id="39" name="Group 40"/>
            <p:cNvGrpSpPr>
              <a:grpSpLocks/>
            </p:cNvGrpSpPr>
            <p:nvPr/>
          </p:nvGrpSpPr>
          <p:grpSpPr bwMode="auto">
            <a:xfrm>
              <a:off x="480" y="1200"/>
              <a:ext cx="1042" cy="1019"/>
              <a:chOff x="480" y="1200"/>
              <a:chExt cx="1042" cy="1019"/>
            </a:xfrm>
          </p:grpSpPr>
          <p:pic>
            <p:nvPicPr>
              <p:cNvPr id="41" name="Picture 41" descr="circuler_1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gray">
              <a:xfrm>
                <a:off x="480" y="1200"/>
                <a:ext cx="1042" cy="1016"/>
              </a:xfrm>
              <a:prstGeom prst="rect">
                <a:avLst/>
              </a:prstGeom>
              <a:noFill/>
            </p:spPr>
          </p:pic>
          <p:sp>
            <p:nvSpPr>
              <p:cNvPr id="42" name="Oval 42"/>
              <p:cNvSpPr>
                <a:spLocks noChangeArrowheads="1"/>
              </p:cNvSpPr>
              <p:nvPr/>
            </p:nvSpPr>
            <p:spPr bwMode="gray">
              <a:xfrm>
                <a:off x="480" y="1200"/>
                <a:ext cx="1035" cy="1019"/>
              </a:xfrm>
              <a:prstGeom prst="ellipse">
                <a:avLst/>
              </a:prstGeom>
              <a:gradFill rotWithShape="1">
                <a:gsLst>
                  <a:gs pos="0">
                    <a:schemeClr val="accent2">
                      <a:alpha val="55000"/>
                    </a:schemeClr>
                  </a:gs>
                  <a:gs pos="50000">
                    <a:schemeClr val="accent2">
                      <a:gamma/>
                      <a:shade val="66275"/>
                      <a:invGamma/>
                      <a:alpha val="89999"/>
                    </a:schemeClr>
                  </a:gs>
                  <a:gs pos="100000">
                    <a:schemeClr val="accent2">
                      <a:alpha val="55000"/>
                    </a:scheme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pic>
          <p:nvPicPr>
            <p:cNvPr id="40" name="Picture 43" descr="Picture2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gray">
            <a:xfrm>
              <a:off x="584" y="1210"/>
              <a:ext cx="823" cy="360"/>
            </a:xfrm>
            <a:prstGeom prst="rect">
              <a:avLst/>
            </a:prstGeom>
            <a:noFill/>
          </p:spPr>
        </p:pic>
      </p:grpSp>
      <p:sp>
        <p:nvSpPr>
          <p:cNvPr id="43" name="Text Box 44"/>
          <p:cNvSpPr txBox="1">
            <a:spLocks noChangeArrowheads="1"/>
          </p:cNvSpPr>
          <p:nvPr/>
        </p:nvSpPr>
        <p:spPr bwMode="white">
          <a:xfrm>
            <a:off x="7607276" y="3432158"/>
            <a:ext cx="1060450" cy="5810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rgbClr val="F8F8F8"/>
                </a:solidFill>
                <a:cs typeface="Arial" charset="0"/>
              </a:rPr>
              <a:t>Text in here</a:t>
            </a:r>
          </a:p>
        </p:txBody>
      </p:sp>
      <p:grpSp>
        <p:nvGrpSpPr>
          <p:cNvPr id="44" name="Group 45"/>
          <p:cNvGrpSpPr>
            <a:grpSpLocks/>
          </p:cNvGrpSpPr>
          <p:nvPr/>
        </p:nvGrpSpPr>
        <p:grpSpPr bwMode="auto">
          <a:xfrm>
            <a:off x="6672239" y="4387833"/>
            <a:ext cx="1196975" cy="1171575"/>
            <a:chOff x="480" y="1200"/>
            <a:chExt cx="1042" cy="1019"/>
          </a:xfrm>
        </p:grpSpPr>
        <p:grpSp>
          <p:nvGrpSpPr>
            <p:cNvPr id="45" name="Group 46"/>
            <p:cNvGrpSpPr>
              <a:grpSpLocks/>
            </p:cNvGrpSpPr>
            <p:nvPr/>
          </p:nvGrpSpPr>
          <p:grpSpPr bwMode="auto">
            <a:xfrm>
              <a:off x="480" y="1200"/>
              <a:ext cx="1042" cy="1019"/>
              <a:chOff x="480" y="1200"/>
              <a:chExt cx="1042" cy="1019"/>
            </a:xfrm>
          </p:grpSpPr>
          <p:pic>
            <p:nvPicPr>
              <p:cNvPr id="47" name="Picture 47" descr="circuler_1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gray">
              <a:xfrm>
                <a:off x="480" y="1200"/>
                <a:ext cx="1042" cy="1016"/>
              </a:xfrm>
              <a:prstGeom prst="rect">
                <a:avLst/>
              </a:prstGeom>
              <a:noFill/>
            </p:spPr>
          </p:pic>
          <p:sp>
            <p:nvSpPr>
              <p:cNvPr id="48" name="Oval 48"/>
              <p:cNvSpPr>
                <a:spLocks noChangeArrowheads="1"/>
              </p:cNvSpPr>
              <p:nvPr/>
            </p:nvSpPr>
            <p:spPr bwMode="gray">
              <a:xfrm>
                <a:off x="480" y="1200"/>
                <a:ext cx="1035" cy="1019"/>
              </a:xfrm>
              <a:prstGeom prst="ellipse">
                <a:avLst/>
              </a:prstGeom>
              <a:gradFill rotWithShape="1">
                <a:gsLst>
                  <a:gs pos="0">
                    <a:schemeClr val="accent2">
                      <a:alpha val="55000"/>
                    </a:schemeClr>
                  </a:gs>
                  <a:gs pos="50000">
                    <a:schemeClr val="accent2">
                      <a:gamma/>
                      <a:shade val="66275"/>
                      <a:invGamma/>
                      <a:alpha val="89999"/>
                    </a:schemeClr>
                  </a:gs>
                  <a:gs pos="100000">
                    <a:schemeClr val="accent2">
                      <a:alpha val="55000"/>
                    </a:scheme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pic>
          <p:nvPicPr>
            <p:cNvPr id="46" name="Picture 49" descr="Picture2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gray">
            <a:xfrm>
              <a:off x="584" y="1210"/>
              <a:ext cx="823" cy="360"/>
            </a:xfrm>
            <a:prstGeom prst="rect">
              <a:avLst/>
            </a:prstGeom>
            <a:noFill/>
          </p:spPr>
        </p:pic>
      </p:grpSp>
      <p:sp>
        <p:nvSpPr>
          <p:cNvPr id="49" name="Text Box 50"/>
          <p:cNvSpPr txBox="1">
            <a:spLocks noChangeArrowheads="1"/>
          </p:cNvSpPr>
          <p:nvPr/>
        </p:nvSpPr>
        <p:spPr bwMode="white">
          <a:xfrm>
            <a:off x="6737326" y="4694220"/>
            <a:ext cx="1060450" cy="5810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rgbClr val="F8F8F8"/>
                </a:solidFill>
                <a:cs typeface="Arial" charset="0"/>
              </a:rPr>
              <a:t>Text in here</a:t>
            </a:r>
          </a:p>
        </p:txBody>
      </p:sp>
      <p:sp>
        <p:nvSpPr>
          <p:cNvPr id="50" name="AutoShape 51"/>
          <p:cNvSpPr>
            <a:spLocks noChangeArrowheads="1"/>
          </p:cNvSpPr>
          <p:nvPr/>
        </p:nvSpPr>
        <p:spPr bwMode="gray">
          <a:xfrm rot="10800000">
            <a:off x="3879826" y="4176695"/>
            <a:ext cx="1333500" cy="762000"/>
          </a:xfrm>
          <a:custGeom>
            <a:avLst/>
            <a:gdLst>
              <a:gd name="G0" fmla="+- -1028336 0 0"/>
              <a:gd name="G1" fmla="+- -11733423 0 0"/>
              <a:gd name="G2" fmla="+- -1028336 0 -11733423"/>
              <a:gd name="G3" fmla="+- 10800 0 0"/>
              <a:gd name="G4" fmla="+- 0 0 -1028336"/>
              <a:gd name="T0" fmla="*/ 360 256 1"/>
              <a:gd name="T1" fmla="*/ 0 256 1"/>
              <a:gd name="G5" fmla="+- G2 T0 T1"/>
              <a:gd name="G6" fmla="?: G2 G2 G5"/>
              <a:gd name="G7" fmla="+- 0 0 G6"/>
              <a:gd name="G8" fmla="+- 7986 0 0"/>
              <a:gd name="G9" fmla="+- 0 0 -11733423"/>
              <a:gd name="G10" fmla="+- 7986 0 2700"/>
              <a:gd name="G11" fmla="cos G10 -1028336"/>
              <a:gd name="G12" fmla="sin G10 -1028336"/>
              <a:gd name="G13" fmla="cos 13500 -1028336"/>
              <a:gd name="G14" fmla="sin 13500 -1028336"/>
              <a:gd name="G15" fmla="+- G11 10800 0"/>
              <a:gd name="G16" fmla="+- G12 10800 0"/>
              <a:gd name="G17" fmla="+- G13 10800 0"/>
              <a:gd name="G18" fmla="+- G14 10800 0"/>
              <a:gd name="G19" fmla="*/ 7986 1 2"/>
              <a:gd name="G20" fmla="+- G19 5400 0"/>
              <a:gd name="G21" fmla="cos G20 -1028336"/>
              <a:gd name="G22" fmla="sin G20 -1028336"/>
              <a:gd name="G23" fmla="+- G21 10800 0"/>
              <a:gd name="G24" fmla="+- G12 G23 G22"/>
              <a:gd name="G25" fmla="+- G22 G23 G11"/>
              <a:gd name="G26" fmla="cos 10800 -1028336"/>
              <a:gd name="G27" fmla="sin 10800 -1028336"/>
              <a:gd name="G28" fmla="cos 7986 -1028336"/>
              <a:gd name="G29" fmla="sin 7986 -1028336"/>
              <a:gd name="G30" fmla="+- G26 10800 0"/>
              <a:gd name="G31" fmla="+- G27 10800 0"/>
              <a:gd name="G32" fmla="+- G28 10800 0"/>
              <a:gd name="G33" fmla="+- G29 10800 0"/>
              <a:gd name="G34" fmla="+- G19 5400 0"/>
              <a:gd name="G35" fmla="cos G34 -11733423"/>
              <a:gd name="G36" fmla="sin G34 -11733423"/>
              <a:gd name="G37" fmla="+/ -11733423 -1028336 2"/>
              <a:gd name="T2" fmla="*/ 180 256 1"/>
              <a:gd name="T3" fmla="*/ 0 256 1"/>
              <a:gd name="G38" fmla="+- G37 T2 T3"/>
              <a:gd name="G39" fmla="?: G2 G37 G38"/>
              <a:gd name="G40" fmla="cos 10800 G39"/>
              <a:gd name="G41" fmla="sin 10800 G39"/>
              <a:gd name="G42" fmla="cos 7986 G39"/>
              <a:gd name="G43" fmla="sin 7986 G39"/>
              <a:gd name="G44" fmla="+- G40 10800 0"/>
              <a:gd name="G45" fmla="+- G41 10800 0"/>
              <a:gd name="G46" fmla="+- G42 10800 0"/>
              <a:gd name="G47" fmla="+- G43 10800 0"/>
              <a:gd name="G48" fmla="+- G35 10800 0"/>
              <a:gd name="G49" fmla="+- G36 10800 0"/>
              <a:gd name="T4" fmla="*/ 9415 w 21600"/>
              <a:gd name="T5" fmla="*/ 89 h 21600"/>
              <a:gd name="T6" fmla="*/ 1408 w 21600"/>
              <a:gd name="T7" fmla="*/ 10642 h 21600"/>
              <a:gd name="T8" fmla="*/ 9776 w 21600"/>
              <a:gd name="T9" fmla="*/ 2879 h 21600"/>
              <a:gd name="T10" fmla="*/ 23796 w 21600"/>
              <a:gd name="T11" fmla="*/ 7148 h 21600"/>
              <a:gd name="T12" fmla="*/ 20953 w 21600"/>
              <a:gd name="T13" fmla="*/ 12212 h 21600"/>
              <a:gd name="T14" fmla="*/ 15889 w 21600"/>
              <a:gd name="T15" fmla="*/ 9370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8488" y="8640"/>
                </a:moveTo>
                <a:cubicBezTo>
                  <a:pt x="17520" y="5194"/>
                  <a:pt x="14378" y="2814"/>
                  <a:pt x="10800" y="2814"/>
                </a:cubicBezTo>
                <a:cubicBezTo>
                  <a:pt x="6441" y="2813"/>
                  <a:pt x="2888" y="6308"/>
                  <a:pt x="2815" y="10665"/>
                </a:cubicBezTo>
                <a:lnTo>
                  <a:pt x="1" y="10618"/>
                </a:lnTo>
                <a:cubicBezTo>
                  <a:pt x="100" y="4725"/>
                  <a:pt x="4906" y="-1"/>
                  <a:pt x="10800" y="0"/>
                </a:cubicBezTo>
                <a:cubicBezTo>
                  <a:pt x="15639" y="0"/>
                  <a:pt x="19888" y="3219"/>
                  <a:pt x="21197" y="7879"/>
                </a:cubicBezTo>
                <a:lnTo>
                  <a:pt x="23796" y="7148"/>
                </a:lnTo>
                <a:lnTo>
                  <a:pt x="20953" y="12212"/>
                </a:lnTo>
                <a:lnTo>
                  <a:pt x="15889" y="9370"/>
                </a:lnTo>
                <a:lnTo>
                  <a:pt x="18488" y="8640"/>
                </a:lnTo>
                <a:close/>
              </a:path>
            </a:pathLst>
          </a:custGeom>
          <a:solidFill>
            <a:schemeClr val="tx1">
              <a:alpha val="37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51" name="Text Box 52"/>
          <p:cNvSpPr txBox="1">
            <a:spLocks noChangeArrowheads="1"/>
          </p:cNvSpPr>
          <p:nvPr/>
        </p:nvSpPr>
        <p:spPr bwMode="auto">
          <a:xfrm>
            <a:off x="5967389" y="3436920"/>
            <a:ext cx="1646237" cy="5810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rgbClr val="000000"/>
                </a:solidFill>
                <a:cs typeface="Arial" charset="0"/>
              </a:rPr>
              <a:t>Description of the contents</a:t>
            </a:r>
          </a:p>
        </p:txBody>
      </p:sp>
      <p:sp>
        <p:nvSpPr>
          <p:cNvPr id="52" name="Rectangle 53"/>
          <p:cNvSpPr>
            <a:spLocks noChangeArrowheads="1"/>
          </p:cNvSpPr>
          <p:nvPr/>
        </p:nvSpPr>
        <p:spPr bwMode="gray">
          <a:xfrm>
            <a:off x="1142976" y="928670"/>
            <a:ext cx="6705600" cy="6286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lnSpc>
                <a:spcPct val="110000"/>
              </a:lnSpc>
              <a:buClr>
                <a:srgbClr val="D7181F"/>
              </a:buClr>
              <a:buFont typeface="Wingdings" pitchFamily="2" charset="2"/>
              <a:buNone/>
            </a:pPr>
            <a:r>
              <a:rPr lang="en-US" sz="1600" b="1"/>
              <a:t>ThemeGallery  </a:t>
            </a:r>
            <a:r>
              <a:rPr lang="en-US" sz="1600"/>
              <a:t>is a Design Digital Content &amp; Contents mall developed by Guild Design Inc.</a:t>
            </a:r>
          </a:p>
        </p:txBody>
      </p:sp>
    </p:spTree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3"/>
          <p:cNvSpPr>
            <a:spLocks noChangeArrowheads="1"/>
          </p:cNvSpPr>
          <p:nvPr/>
        </p:nvSpPr>
        <p:spPr bwMode="gray">
          <a:xfrm>
            <a:off x="2857488" y="1785926"/>
            <a:ext cx="4991100" cy="1303337"/>
          </a:xfrm>
          <a:prstGeom prst="roundRect">
            <a:avLst>
              <a:gd name="adj" fmla="val 9144"/>
            </a:avLst>
          </a:prstGeom>
          <a:solidFill>
            <a:srgbClr val="F8F8F8"/>
          </a:solidFill>
          <a:ln w="28575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3" name="AutoShape 4"/>
          <p:cNvSpPr>
            <a:spLocks noChangeArrowheads="1"/>
          </p:cNvSpPr>
          <p:nvPr/>
        </p:nvSpPr>
        <p:spPr bwMode="gray">
          <a:xfrm>
            <a:off x="2867013" y="3159113"/>
            <a:ext cx="4991100" cy="1327150"/>
          </a:xfrm>
          <a:prstGeom prst="roundRect">
            <a:avLst>
              <a:gd name="adj" fmla="val 9144"/>
            </a:avLst>
          </a:prstGeom>
          <a:solidFill>
            <a:srgbClr val="F8F8F8"/>
          </a:solidFill>
          <a:ln w="28575">
            <a:solidFill>
              <a:schemeClr val="hlink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4" name="AutoShape 5"/>
          <p:cNvSpPr>
            <a:spLocks noChangeArrowheads="1"/>
          </p:cNvSpPr>
          <p:nvPr/>
        </p:nvSpPr>
        <p:spPr bwMode="gray">
          <a:xfrm>
            <a:off x="2095488" y="1263638"/>
            <a:ext cx="2438400" cy="1785938"/>
          </a:xfrm>
          <a:prstGeom prst="upArrow">
            <a:avLst>
              <a:gd name="adj1" fmla="val 50000"/>
              <a:gd name="adj2" fmla="val 18667"/>
            </a:avLst>
          </a:prstGeom>
          <a:gradFill rotWithShape="1">
            <a:gsLst>
              <a:gs pos="0">
                <a:schemeClr val="accent2">
                  <a:gamma/>
                  <a:shade val="66275"/>
                  <a:invGamma/>
                </a:schemeClr>
              </a:gs>
              <a:gs pos="100000">
                <a:schemeClr val="accent2"/>
              </a:gs>
            </a:gsLst>
            <a:lin ang="18900000" scaled="1"/>
          </a:gradFill>
          <a:ln w="19050">
            <a:noFill/>
            <a:miter lim="800000"/>
            <a:headEnd/>
            <a:tailEnd/>
          </a:ln>
          <a:effectLst/>
          <a:scene3d>
            <a:camera prst="legacyPerspectiveBottomRight"/>
            <a:lightRig rig="legacyFlat1" dir="t"/>
          </a:scene3d>
          <a:sp3d extrusionH="430200" prstMaterial="legacyMatte">
            <a:bevelT w="13500" h="13500" prst="angle"/>
            <a:bevelB w="13500" h="13500" prst="angle"/>
            <a:extrusionClr>
              <a:schemeClr val="accent2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5" name="AutoShape 6"/>
          <p:cNvSpPr>
            <a:spLocks noChangeArrowheads="1"/>
          </p:cNvSpPr>
          <p:nvPr/>
        </p:nvSpPr>
        <p:spPr bwMode="gray">
          <a:xfrm>
            <a:off x="1495413" y="2644763"/>
            <a:ext cx="2438400" cy="1785938"/>
          </a:xfrm>
          <a:prstGeom prst="upArrow">
            <a:avLst>
              <a:gd name="adj1" fmla="val 50000"/>
              <a:gd name="adj2" fmla="val 18667"/>
            </a:avLst>
          </a:prstGeom>
          <a:gradFill rotWithShape="1">
            <a:gsLst>
              <a:gs pos="0">
                <a:schemeClr val="hlink">
                  <a:gamma/>
                  <a:shade val="56078"/>
                  <a:invGamma/>
                </a:schemeClr>
              </a:gs>
              <a:gs pos="100000">
                <a:schemeClr val="hlink"/>
              </a:gs>
            </a:gsLst>
            <a:lin ang="18900000" scaled="1"/>
          </a:gradFill>
          <a:ln w="19050">
            <a:noFill/>
            <a:miter lim="800000"/>
            <a:headEnd/>
            <a:tailEnd/>
          </a:ln>
          <a:effectLst/>
          <a:scene3d>
            <a:camera prst="legacyPerspectiveBottomRight"/>
            <a:lightRig rig="legacyFlat1" dir="t"/>
          </a:scene3d>
          <a:sp3d extrusionH="430200" prstMaterial="legacyMatte">
            <a:bevelT w="13500" h="13500" prst="angle"/>
            <a:bevelB w="13500" h="13500" prst="angle"/>
            <a:extrusionClr>
              <a:schemeClr val="hlink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6" name="AutoShape 7"/>
          <p:cNvSpPr>
            <a:spLocks noChangeArrowheads="1"/>
          </p:cNvSpPr>
          <p:nvPr/>
        </p:nvSpPr>
        <p:spPr bwMode="gray">
          <a:xfrm>
            <a:off x="2185976" y="4554526"/>
            <a:ext cx="5662612" cy="1316037"/>
          </a:xfrm>
          <a:prstGeom prst="roundRect">
            <a:avLst>
              <a:gd name="adj" fmla="val 9144"/>
            </a:avLst>
          </a:prstGeom>
          <a:solidFill>
            <a:srgbClr val="F8F8F8"/>
          </a:solidFill>
          <a:ln w="28575">
            <a:solidFill>
              <a:schemeClr val="accent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7" name="AutoShape 8"/>
          <p:cNvSpPr>
            <a:spLocks noChangeArrowheads="1"/>
          </p:cNvSpPr>
          <p:nvPr/>
        </p:nvSpPr>
        <p:spPr bwMode="gray">
          <a:xfrm>
            <a:off x="914388" y="4033826"/>
            <a:ext cx="2438400" cy="1785937"/>
          </a:xfrm>
          <a:prstGeom prst="upArrow">
            <a:avLst>
              <a:gd name="adj1" fmla="val 50000"/>
              <a:gd name="adj2" fmla="val 18667"/>
            </a:avLst>
          </a:prstGeom>
          <a:gradFill rotWithShape="1">
            <a:gsLst>
              <a:gs pos="0">
                <a:schemeClr val="accent1">
                  <a:gamma/>
                  <a:shade val="57255"/>
                  <a:invGamma/>
                </a:schemeClr>
              </a:gs>
              <a:gs pos="100000">
                <a:schemeClr val="accent1"/>
              </a:gs>
            </a:gsLst>
            <a:lin ang="18900000" scaled="1"/>
          </a:gradFill>
          <a:ln w="19050">
            <a:noFill/>
            <a:miter lim="800000"/>
            <a:headEnd/>
            <a:tailEnd/>
          </a:ln>
          <a:effectLst/>
          <a:scene3d>
            <a:camera prst="legacyPerspectiveBottomRight"/>
            <a:lightRig rig="legacyFlat1" dir="t"/>
          </a:scene3d>
          <a:sp3d extrusionH="430200" prstMaterial="legacyMatte">
            <a:bevelT w="13500" h="13500" prst="angle"/>
            <a:bevelB w="13500" h="13500" prst="angle"/>
            <a:extrusionClr>
              <a:schemeClr val="accent1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8" name="WordArt 9"/>
          <p:cNvSpPr>
            <a:spLocks noChangeArrowheads="1" noChangeShapeType="1" noTextEdit="1"/>
          </p:cNvSpPr>
          <p:nvPr/>
        </p:nvSpPr>
        <p:spPr bwMode="gray">
          <a:xfrm rot="5400000">
            <a:off x="1839901" y="3386125"/>
            <a:ext cx="914400" cy="23177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>
                <a:ln w="19050">
                  <a:noFill/>
                  <a:round/>
                  <a:headEnd/>
                  <a:tailEnd/>
                </a:ln>
                <a:solidFill>
                  <a:srgbClr val="FFFFFF"/>
                </a:solidFill>
                <a:effectLst>
                  <a:prstShdw prst="shdw17" dist="17961" dir="13500000">
                    <a:srgbClr val="080808"/>
                  </a:prstShdw>
                </a:effectLst>
                <a:latin typeface="Arial Black"/>
              </a:rPr>
              <a:t>Growth</a:t>
            </a:r>
            <a:endParaRPr lang="ru-RU" sz="3600" kern="10">
              <a:ln w="19050">
                <a:noFill/>
                <a:round/>
                <a:headEnd/>
                <a:tailEnd/>
              </a:ln>
              <a:solidFill>
                <a:srgbClr val="FFFFFF"/>
              </a:solidFill>
              <a:effectLst>
                <a:prstShdw prst="shdw17" dist="17961" dir="13500000">
                  <a:srgbClr val="080808"/>
                </a:prstShdw>
              </a:effectLst>
              <a:latin typeface="Arial Black"/>
            </a:endParaRPr>
          </a:p>
        </p:txBody>
      </p:sp>
      <p:sp>
        <p:nvSpPr>
          <p:cNvPr id="9" name="WordArt 10"/>
          <p:cNvSpPr>
            <a:spLocks noChangeArrowheads="1" noChangeShapeType="1" noTextEdit="1"/>
          </p:cNvSpPr>
          <p:nvPr/>
        </p:nvSpPr>
        <p:spPr bwMode="gray">
          <a:xfrm rot="5400000">
            <a:off x="1364444" y="4976007"/>
            <a:ext cx="684213" cy="23177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>
                <a:ln w="19050">
                  <a:noFill/>
                  <a:round/>
                  <a:headEnd/>
                  <a:tailEnd/>
                </a:ln>
                <a:solidFill>
                  <a:srgbClr val="FFFFFF"/>
                </a:solidFill>
                <a:effectLst>
                  <a:prstShdw prst="shdw17" dist="17961" dir="13500000">
                    <a:srgbClr val="080808"/>
                  </a:prstShdw>
                </a:effectLst>
                <a:latin typeface="Arial Black"/>
              </a:rPr>
              <a:t>Start</a:t>
            </a:r>
            <a:endParaRPr lang="ru-RU" sz="3600" kern="10">
              <a:ln w="19050">
                <a:noFill/>
                <a:round/>
                <a:headEnd/>
                <a:tailEnd/>
              </a:ln>
              <a:solidFill>
                <a:srgbClr val="FFFFFF"/>
              </a:solidFill>
              <a:effectLst>
                <a:prstShdw prst="shdw17" dist="17961" dir="13500000">
                  <a:srgbClr val="080808"/>
                </a:prstShdw>
              </a:effectLst>
              <a:latin typeface="Arial Black"/>
            </a:endParaRPr>
          </a:p>
        </p:txBody>
      </p:sp>
      <p:sp>
        <p:nvSpPr>
          <p:cNvPr id="10" name="WordArt 11"/>
          <p:cNvSpPr>
            <a:spLocks noChangeArrowheads="1" noChangeShapeType="1" noTextEdit="1"/>
          </p:cNvSpPr>
          <p:nvPr/>
        </p:nvSpPr>
        <p:spPr bwMode="gray">
          <a:xfrm rot="5400000">
            <a:off x="2473313" y="2001826"/>
            <a:ext cx="788988" cy="28416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000" kern="10">
                <a:ln w="19050">
                  <a:noFill/>
                  <a:round/>
                  <a:headEnd/>
                  <a:tailEnd/>
                </a:ln>
                <a:solidFill>
                  <a:srgbClr val="FFFFFF"/>
                </a:solidFill>
                <a:effectLst>
                  <a:prstShdw prst="shdw17" dist="17961" dir="13500000">
                    <a:srgbClr val="080808"/>
                  </a:prstShdw>
                </a:effectLst>
                <a:latin typeface="Arial Black"/>
              </a:rPr>
              <a:t>Jump</a:t>
            </a:r>
            <a:endParaRPr lang="ru-RU" sz="2000" kern="10">
              <a:ln w="19050">
                <a:noFill/>
                <a:round/>
                <a:headEnd/>
                <a:tailEnd/>
              </a:ln>
              <a:solidFill>
                <a:srgbClr val="FFFFFF"/>
              </a:solidFill>
              <a:effectLst>
                <a:prstShdw prst="shdw17" dist="17961" dir="13500000">
                  <a:srgbClr val="080808"/>
                </a:prstShdw>
              </a:effectLst>
              <a:latin typeface="Arial Black"/>
            </a:endParaRPr>
          </a:p>
        </p:txBody>
      </p:sp>
      <p:sp>
        <p:nvSpPr>
          <p:cNvPr id="11" name="Text Box 12"/>
          <p:cNvSpPr txBox="1">
            <a:spLocks noChangeArrowheads="1"/>
          </p:cNvSpPr>
          <p:nvPr/>
        </p:nvSpPr>
        <p:spPr bwMode="gray">
          <a:xfrm>
            <a:off x="3162288" y="1825613"/>
            <a:ext cx="762000" cy="1071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>
              <a:lnSpc>
                <a:spcPct val="120000"/>
              </a:lnSpc>
              <a:spcBef>
                <a:spcPct val="50000"/>
              </a:spcBef>
            </a:pPr>
            <a:r>
              <a:rPr lang="en-US" sz="1400" b="1">
                <a:solidFill>
                  <a:srgbClr val="FFFFFF"/>
                </a:solidFill>
                <a:cs typeface="Arial" charset="0"/>
              </a:rPr>
              <a:t>2008</a:t>
            </a:r>
          </a:p>
          <a:p>
            <a:pPr algn="r">
              <a:lnSpc>
                <a:spcPct val="120000"/>
              </a:lnSpc>
              <a:spcBef>
                <a:spcPct val="50000"/>
              </a:spcBef>
            </a:pPr>
            <a:r>
              <a:rPr lang="en-US" sz="1400" b="1">
                <a:solidFill>
                  <a:srgbClr val="FFFFFF"/>
                </a:solidFill>
                <a:cs typeface="Arial" charset="0"/>
              </a:rPr>
              <a:t>2007</a:t>
            </a:r>
          </a:p>
          <a:p>
            <a:pPr algn="r">
              <a:lnSpc>
                <a:spcPct val="120000"/>
              </a:lnSpc>
              <a:spcBef>
                <a:spcPct val="50000"/>
              </a:spcBef>
            </a:pPr>
            <a:r>
              <a:rPr lang="en-US" sz="1400" b="1">
                <a:solidFill>
                  <a:srgbClr val="FFFFFF"/>
                </a:solidFill>
                <a:cs typeface="Arial" charset="0"/>
              </a:rPr>
              <a:t>2006       </a:t>
            </a:r>
          </a:p>
        </p:txBody>
      </p:sp>
      <p:sp>
        <p:nvSpPr>
          <p:cNvPr id="12" name="Text Box 13"/>
          <p:cNvSpPr txBox="1">
            <a:spLocks noChangeArrowheads="1"/>
          </p:cNvSpPr>
          <p:nvPr/>
        </p:nvSpPr>
        <p:spPr bwMode="gray">
          <a:xfrm>
            <a:off x="2562213" y="3116251"/>
            <a:ext cx="762000" cy="10715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>
              <a:lnSpc>
                <a:spcPct val="120000"/>
              </a:lnSpc>
              <a:spcBef>
                <a:spcPct val="50000"/>
              </a:spcBef>
            </a:pPr>
            <a:r>
              <a:rPr lang="en-US" sz="1400" b="1">
                <a:solidFill>
                  <a:srgbClr val="FFFFFF"/>
                </a:solidFill>
                <a:cs typeface="Arial" charset="0"/>
              </a:rPr>
              <a:t>2005</a:t>
            </a:r>
          </a:p>
          <a:p>
            <a:pPr algn="r">
              <a:lnSpc>
                <a:spcPct val="120000"/>
              </a:lnSpc>
              <a:spcBef>
                <a:spcPct val="50000"/>
              </a:spcBef>
            </a:pPr>
            <a:r>
              <a:rPr lang="en-US" sz="1400" b="1">
                <a:solidFill>
                  <a:srgbClr val="FFFFFF"/>
                </a:solidFill>
                <a:cs typeface="Arial" charset="0"/>
              </a:rPr>
              <a:t>2004</a:t>
            </a:r>
          </a:p>
          <a:p>
            <a:pPr algn="r">
              <a:lnSpc>
                <a:spcPct val="120000"/>
              </a:lnSpc>
              <a:spcBef>
                <a:spcPct val="50000"/>
              </a:spcBef>
            </a:pPr>
            <a:r>
              <a:rPr lang="en-US" sz="1400" b="1">
                <a:solidFill>
                  <a:srgbClr val="FFFFFF"/>
                </a:solidFill>
                <a:cs typeface="Arial" charset="0"/>
              </a:rPr>
              <a:t>2003       </a:t>
            </a:r>
          </a:p>
        </p:txBody>
      </p:sp>
      <p:sp>
        <p:nvSpPr>
          <p:cNvPr id="13" name="Text Box 14"/>
          <p:cNvSpPr txBox="1">
            <a:spLocks noChangeArrowheads="1"/>
          </p:cNvSpPr>
          <p:nvPr/>
        </p:nvSpPr>
        <p:spPr bwMode="gray">
          <a:xfrm>
            <a:off x="1971663" y="4592626"/>
            <a:ext cx="762000" cy="10715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>
              <a:lnSpc>
                <a:spcPct val="120000"/>
              </a:lnSpc>
              <a:spcBef>
                <a:spcPct val="50000"/>
              </a:spcBef>
            </a:pPr>
            <a:r>
              <a:rPr lang="en-US" sz="1400" b="1">
                <a:solidFill>
                  <a:srgbClr val="FFFFFF"/>
                </a:solidFill>
                <a:cs typeface="Arial" charset="0"/>
              </a:rPr>
              <a:t>2002</a:t>
            </a:r>
          </a:p>
          <a:p>
            <a:pPr algn="r">
              <a:lnSpc>
                <a:spcPct val="120000"/>
              </a:lnSpc>
              <a:spcBef>
                <a:spcPct val="50000"/>
              </a:spcBef>
            </a:pPr>
            <a:r>
              <a:rPr lang="en-US" sz="1400" b="1">
                <a:solidFill>
                  <a:srgbClr val="FFFFFF"/>
                </a:solidFill>
                <a:cs typeface="Arial" charset="0"/>
              </a:rPr>
              <a:t>2001</a:t>
            </a:r>
          </a:p>
          <a:p>
            <a:pPr algn="r">
              <a:lnSpc>
                <a:spcPct val="120000"/>
              </a:lnSpc>
              <a:spcBef>
                <a:spcPct val="50000"/>
              </a:spcBef>
            </a:pPr>
            <a:r>
              <a:rPr lang="en-US" sz="1400" b="1">
                <a:solidFill>
                  <a:srgbClr val="FFFFFF"/>
                </a:solidFill>
                <a:cs typeface="Arial" charset="0"/>
              </a:rPr>
              <a:t>2000       </a:t>
            </a:r>
          </a:p>
        </p:txBody>
      </p:sp>
      <p:sp>
        <p:nvSpPr>
          <p:cNvPr id="14" name="Text Box 15"/>
          <p:cNvSpPr txBox="1">
            <a:spLocks noChangeArrowheads="1"/>
          </p:cNvSpPr>
          <p:nvPr/>
        </p:nvSpPr>
        <p:spPr bwMode="gray">
          <a:xfrm>
            <a:off x="3219438" y="4692638"/>
            <a:ext cx="3763963" cy="11414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buFontTx/>
              <a:buChar char="•"/>
            </a:pPr>
            <a:r>
              <a:rPr lang="en-US" sz="1600" b="1">
                <a:cs typeface="Arial" charset="0"/>
              </a:rPr>
              <a:t>  Description of the contents</a:t>
            </a:r>
          </a:p>
          <a:p>
            <a:pPr>
              <a:lnSpc>
                <a:spcPct val="110000"/>
              </a:lnSpc>
              <a:spcBef>
                <a:spcPct val="50000"/>
              </a:spcBef>
              <a:buFontTx/>
              <a:buChar char="•"/>
            </a:pPr>
            <a:r>
              <a:rPr lang="en-US" sz="1600" b="1">
                <a:cs typeface="Arial" charset="0"/>
              </a:rPr>
              <a:t> </a:t>
            </a:r>
            <a:r>
              <a:rPr lang="en-US" sz="1600">
                <a:cs typeface="Arial" charset="0"/>
              </a:rPr>
              <a:t> </a:t>
            </a:r>
            <a:r>
              <a:rPr lang="en-US" sz="1600" b="1">
                <a:cs typeface="Arial" charset="0"/>
              </a:rPr>
              <a:t>Description of the contents</a:t>
            </a:r>
          </a:p>
          <a:p>
            <a:pPr>
              <a:lnSpc>
                <a:spcPct val="110000"/>
              </a:lnSpc>
              <a:spcBef>
                <a:spcPct val="50000"/>
              </a:spcBef>
              <a:buFontTx/>
              <a:buChar char="•"/>
            </a:pPr>
            <a:r>
              <a:rPr lang="en-US" sz="1600" b="1">
                <a:cs typeface="Arial" charset="0"/>
              </a:rPr>
              <a:t> </a:t>
            </a:r>
            <a:r>
              <a:rPr lang="en-US" sz="1600">
                <a:cs typeface="Arial" charset="0"/>
              </a:rPr>
              <a:t> </a:t>
            </a:r>
            <a:r>
              <a:rPr lang="en-US" sz="1600" b="1">
                <a:cs typeface="Arial" charset="0"/>
              </a:rPr>
              <a:t>Description of the contents</a:t>
            </a:r>
          </a:p>
        </p:txBody>
      </p:sp>
      <p:sp>
        <p:nvSpPr>
          <p:cNvPr id="15" name="Text Box 16"/>
          <p:cNvSpPr txBox="1">
            <a:spLocks noChangeArrowheads="1"/>
          </p:cNvSpPr>
          <p:nvPr/>
        </p:nvSpPr>
        <p:spPr bwMode="gray">
          <a:xfrm>
            <a:off x="4297351" y="1874826"/>
            <a:ext cx="3398837" cy="11414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buFontTx/>
              <a:buChar char="•"/>
            </a:pPr>
            <a:r>
              <a:rPr lang="en-US" sz="1600" b="1">
                <a:cs typeface="Arial" charset="0"/>
              </a:rPr>
              <a:t>  Description of the contents</a:t>
            </a:r>
          </a:p>
          <a:p>
            <a:pPr>
              <a:lnSpc>
                <a:spcPct val="110000"/>
              </a:lnSpc>
              <a:spcBef>
                <a:spcPct val="50000"/>
              </a:spcBef>
              <a:buFontTx/>
              <a:buChar char="•"/>
            </a:pPr>
            <a:r>
              <a:rPr lang="en-US" sz="1600" b="1">
                <a:cs typeface="Arial" charset="0"/>
              </a:rPr>
              <a:t> </a:t>
            </a:r>
            <a:r>
              <a:rPr lang="en-US" sz="1600">
                <a:cs typeface="Arial" charset="0"/>
              </a:rPr>
              <a:t> </a:t>
            </a:r>
            <a:r>
              <a:rPr lang="en-US" sz="1600" b="1">
                <a:cs typeface="Arial" charset="0"/>
              </a:rPr>
              <a:t>Description of the contents</a:t>
            </a:r>
          </a:p>
          <a:p>
            <a:pPr>
              <a:lnSpc>
                <a:spcPct val="110000"/>
              </a:lnSpc>
              <a:spcBef>
                <a:spcPct val="50000"/>
              </a:spcBef>
              <a:buFontTx/>
              <a:buChar char="•"/>
            </a:pPr>
            <a:r>
              <a:rPr lang="en-US" sz="1600" b="1">
                <a:cs typeface="Arial" charset="0"/>
              </a:rPr>
              <a:t> </a:t>
            </a:r>
            <a:r>
              <a:rPr lang="en-US" sz="1600">
                <a:cs typeface="Arial" charset="0"/>
              </a:rPr>
              <a:t> </a:t>
            </a:r>
            <a:r>
              <a:rPr lang="en-US" sz="1600" b="1">
                <a:cs typeface="Arial" charset="0"/>
              </a:rPr>
              <a:t>Description of the contents</a:t>
            </a:r>
          </a:p>
        </p:txBody>
      </p:sp>
      <p:sp>
        <p:nvSpPr>
          <p:cNvPr id="16" name="Text Box 17"/>
          <p:cNvSpPr txBox="1">
            <a:spLocks noChangeArrowheads="1"/>
          </p:cNvSpPr>
          <p:nvPr/>
        </p:nvSpPr>
        <p:spPr bwMode="gray">
          <a:xfrm>
            <a:off x="3679813" y="3244838"/>
            <a:ext cx="3759200" cy="11414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buFontTx/>
              <a:buChar char="•"/>
            </a:pPr>
            <a:r>
              <a:rPr lang="en-US" sz="1600" b="1">
                <a:cs typeface="Arial" charset="0"/>
              </a:rPr>
              <a:t>  Description of the contents</a:t>
            </a:r>
          </a:p>
          <a:p>
            <a:pPr>
              <a:lnSpc>
                <a:spcPct val="110000"/>
              </a:lnSpc>
              <a:spcBef>
                <a:spcPct val="50000"/>
              </a:spcBef>
              <a:buFontTx/>
              <a:buChar char="•"/>
            </a:pPr>
            <a:r>
              <a:rPr lang="en-US" sz="1600" b="1">
                <a:cs typeface="Arial" charset="0"/>
              </a:rPr>
              <a:t> </a:t>
            </a:r>
            <a:r>
              <a:rPr lang="en-US" sz="1600">
                <a:cs typeface="Arial" charset="0"/>
              </a:rPr>
              <a:t> </a:t>
            </a:r>
            <a:r>
              <a:rPr lang="en-US" sz="1600" b="1">
                <a:cs typeface="Arial" charset="0"/>
              </a:rPr>
              <a:t>Description of the contents</a:t>
            </a:r>
          </a:p>
          <a:p>
            <a:pPr>
              <a:lnSpc>
                <a:spcPct val="110000"/>
              </a:lnSpc>
              <a:spcBef>
                <a:spcPct val="50000"/>
              </a:spcBef>
              <a:buFontTx/>
              <a:buChar char="•"/>
            </a:pPr>
            <a:r>
              <a:rPr lang="en-US" sz="1600" b="1">
                <a:cs typeface="Arial" charset="0"/>
              </a:rPr>
              <a:t> </a:t>
            </a:r>
            <a:r>
              <a:rPr lang="en-US" sz="1600">
                <a:cs typeface="Arial" charset="0"/>
              </a:rPr>
              <a:t> </a:t>
            </a:r>
            <a:r>
              <a:rPr lang="en-US" sz="1600" b="1">
                <a:cs typeface="Arial" charset="0"/>
              </a:rPr>
              <a:t>Description of the contents</a:t>
            </a:r>
          </a:p>
        </p:txBody>
      </p:sp>
    </p:spTree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812800" y="3449638"/>
            <a:ext cx="1077913" cy="1052512"/>
            <a:chOff x="691" y="2077"/>
            <a:chExt cx="656" cy="663"/>
          </a:xfrm>
        </p:grpSpPr>
        <p:pic>
          <p:nvPicPr>
            <p:cNvPr id="3" name="Picture 4" descr="circuler_1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gray">
            <a:xfrm>
              <a:off x="691" y="2077"/>
              <a:ext cx="656" cy="662"/>
            </a:xfrm>
            <a:prstGeom prst="rect">
              <a:avLst/>
            </a:prstGeom>
            <a:noFill/>
          </p:spPr>
        </p:pic>
        <p:sp>
          <p:nvSpPr>
            <p:cNvPr id="4" name="Oval 5"/>
            <p:cNvSpPr>
              <a:spLocks noChangeArrowheads="1"/>
            </p:cNvSpPr>
            <p:nvPr/>
          </p:nvSpPr>
          <p:spPr bwMode="gray">
            <a:xfrm>
              <a:off x="691" y="2077"/>
              <a:ext cx="652" cy="66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50000">
                  <a:schemeClr val="hlink">
                    <a:gamma/>
                    <a:tint val="22353"/>
                    <a:invGamma/>
                  </a:schemeClr>
                </a:gs>
                <a:gs pos="100000">
                  <a:schemeClr val="hlink"/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grpSp>
          <p:nvGrpSpPr>
            <p:cNvPr id="5" name="Group 6"/>
            <p:cNvGrpSpPr>
              <a:grpSpLocks/>
            </p:cNvGrpSpPr>
            <p:nvPr/>
          </p:nvGrpSpPr>
          <p:grpSpPr bwMode="auto">
            <a:xfrm>
              <a:off x="726" y="2607"/>
              <a:ext cx="570" cy="110"/>
              <a:chOff x="3706" y="1872"/>
              <a:chExt cx="825" cy="156"/>
            </a:xfrm>
          </p:grpSpPr>
          <p:grpSp>
            <p:nvGrpSpPr>
              <p:cNvPr id="6" name="Group 7"/>
              <p:cNvGrpSpPr>
                <a:grpSpLocks/>
              </p:cNvGrpSpPr>
              <p:nvPr/>
            </p:nvGrpSpPr>
            <p:grpSpPr bwMode="auto">
              <a:xfrm rot="-1297425" flipH="1" flipV="1">
                <a:off x="3850" y="1872"/>
                <a:ext cx="681" cy="150"/>
                <a:chOff x="1565" y="2568"/>
                <a:chExt cx="1118" cy="279"/>
              </a:xfrm>
            </p:grpSpPr>
            <p:sp>
              <p:nvSpPr>
                <p:cNvPr id="12" name="AutoShape 8"/>
                <p:cNvSpPr>
                  <a:spLocks noChangeArrowheads="1"/>
                </p:cNvSpPr>
                <p:nvPr/>
              </p:nvSpPr>
              <p:spPr bwMode="gray">
                <a:xfrm rot="5263130">
                  <a:off x="1859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3" name="AutoShape 9"/>
                <p:cNvSpPr>
                  <a:spLocks noChangeArrowheads="1"/>
                </p:cNvSpPr>
                <p:nvPr/>
              </p:nvSpPr>
              <p:spPr bwMode="gray">
                <a:xfrm rot="6078281">
                  <a:off x="1995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" name="AutoShape 10"/>
                <p:cNvSpPr>
                  <a:spLocks noChangeArrowheads="1"/>
                </p:cNvSpPr>
                <p:nvPr/>
              </p:nvSpPr>
              <p:spPr bwMode="gray">
                <a:xfrm rot="6373927">
                  <a:off x="2071" y="229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5" name="AutoShape 11"/>
                <p:cNvSpPr>
                  <a:spLocks noChangeArrowheads="1"/>
                </p:cNvSpPr>
                <p:nvPr/>
              </p:nvSpPr>
              <p:spPr bwMode="gray">
                <a:xfrm rot="6906312">
                  <a:off x="2161" y="232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grpSp>
            <p:nvGrpSpPr>
              <p:cNvPr id="7" name="Group 12"/>
              <p:cNvGrpSpPr>
                <a:grpSpLocks/>
              </p:cNvGrpSpPr>
              <p:nvPr/>
            </p:nvGrpSpPr>
            <p:grpSpPr bwMode="auto">
              <a:xfrm rot="56115" flipH="1" flipV="1">
                <a:off x="3706" y="1878"/>
                <a:ext cx="681" cy="150"/>
                <a:chOff x="1565" y="2568"/>
                <a:chExt cx="1118" cy="279"/>
              </a:xfrm>
            </p:grpSpPr>
            <p:sp>
              <p:nvSpPr>
                <p:cNvPr id="8" name="AutoShape 13"/>
                <p:cNvSpPr>
                  <a:spLocks noChangeArrowheads="1"/>
                </p:cNvSpPr>
                <p:nvPr/>
              </p:nvSpPr>
              <p:spPr bwMode="gray">
                <a:xfrm rot="5263130">
                  <a:off x="1859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9" name="AutoShape 14"/>
                <p:cNvSpPr>
                  <a:spLocks noChangeArrowheads="1"/>
                </p:cNvSpPr>
                <p:nvPr/>
              </p:nvSpPr>
              <p:spPr bwMode="gray">
                <a:xfrm rot="6078281">
                  <a:off x="1995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0" name="AutoShape 15"/>
                <p:cNvSpPr>
                  <a:spLocks noChangeArrowheads="1"/>
                </p:cNvSpPr>
                <p:nvPr/>
              </p:nvSpPr>
              <p:spPr bwMode="gray">
                <a:xfrm rot="6373927">
                  <a:off x="2071" y="229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" name="AutoShape 16"/>
                <p:cNvSpPr>
                  <a:spLocks noChangeArrowheads="1"/>
                </p:cNvSpPr>
                <p:nvPr/>
              </p:nvSpPr>
              <p:spPr bwMode="gray">
                <a:xfrm rot="6906312">
                  <a:off x="2161" y="232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</p:grpSp>
      </p:grpSp>
      <p:grpSp>
        <p:nvGrpSpPr>
          <p:cNvPr id="16" name="Group 17"/>
          <p:cNvGrpSpPr>
            <a:grpSpLocks/>
          </p:cNvGrpSpPr>
          <p:nvPr/>
        </p:nvGrpSpPr>
        <p:grpSpPr bwMode="auto">
          <a:xfrm>
            <a:off x="2849563" y="3441700"/>
            <a:ext cx="1077912" cy="1052513"/>
            <a:chOff x="1928" y="2072"/>
            <a:chExt cx="656" cy="663"/>
          </a:xfrm>
        </p:grpSpPr>
        <p:pic>
          <p:nvPicPr>
            <p:cNvPr id="17" name="Picture 18" descr="circuler_1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gray">
            <a:xfrm>
              <a:off x="1928" y="2072"/>
              <a:ext cx="656" cy="662"/>
            </a:xfrm>
            <a:prstGeom prst="rect">
              <a:avLst/>
            </a:prstGeom>
            <a:noFill/>
          </p:spPr>
        </p:pic>
        <p:sp>
          <p:nvSpPr>
            <p:cNvPr id="18" name="Oval 19"/>
            <p:cNvSpPr>
              <a:spLocks noChangeArrowheads="1"/>
            </p:cNvSpPr>
            <p:nvPr/>
          </p:nvSpPr>
          <p:spPr bwMode="gray">
            <a:xfrm>
              <a:off x="1928" y="2072"/>
              <a:ext cx="652" cy="663"/>
            </a:xfrm>
            <a:prstGeom prst="ellipse">
              <a:avLst/>
            </a:prstGeom>
            <a:gradFill rotWithShape="1">
              <a:gsLst>
                <a:gs pos="0">
                  <a:schemeClr val="accent2"/>
                </a:gs>
                <a:gs pos="50000">
                  <a:schemeClr val="accent2">
                    <a:gamma/>
                    <a:tint val="22353"/>
                    <a:invGamma/>
                  </a:schemeClr>
                </a:gs>
                <a:gs pos="100000">
                  <a:schemeClr val="accent2"/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grpSp>
          <p:nvGrpSpPr>
            <p:cNvPr id="19" name="Group 20"/>
            <p:cNvGrpSpPr>
              <a:grpSpLocks/>
            </p:cNvGrpSpPr>
            <p:nvPr/>
          </p:nvGrpSpPr>
          <p:grpSpPr bwMode="auto">
            <a:xfrm>
              <a:off x="1963" y="2602"/>
              <a:ext cx="570" cy="110"/>
              <a:chOff x="3706" y="1872"/>
              <a:chExt cx="825" cy="156"/>
            </a:xfrm>
          </p:grpSpPr>
          <p:grpSp>
            <p:nvGrpSpPr>
              <p:cNvPr id="20" name="Group 21"/>
              <p:cNvGrpSpPr>
                <a:grpSpLocks/>
              </p:cNvGrpSpPr>
              <p:nvPr/>
            </p:nvGrpSpPr>
            <p:grpSpPr bwMode="auto">
              <a:xfrm rot="-1297425" flipH="1" flipV="1">
                <a:off x="3850" y="1872"/>
                <a:ext cx="681" cy="150"/>
                <a:chOff x="1565" y="2568"/>
                <a:chExt cx="1118" cy="279"/>
              </a:xfrm>
            </p:grpSpPr>
            <p:sp>
              <p:nvSpPr>
                <p:cNvPr id="26" name="AutoShape 22"/>
                <p:cNvSpPr>
                  <a:spLocks noChangeArrowheads="1"/>
                </p:cNvSpPr>
                <p:nvPr/>
              </p:nvSpPr>
              <p:spPr bwMode="gray">
                <a:xfrm rot="5263130">
                  <a:off x="1859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7" name="AutoShape 23"/>
                <p:cNvSpPr>
                  <a:spLocks noChangeArrowheads="1"/>
                </p:cNvSpPr>
                <p:nvPr/>
              </p:nvSpPr>
              <p:spPr bwMode="gray">
                <a:xfrm rot="6078281">
                  <a:off x="1995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8" name="AutoShape 24"/>
                <p:cNvSpPr>
                  <a:spLocks noChangeArrowheads="1"/>
                </p:cNvSpPr>
                <p:nvPr/>
              </p:nvSpPr>
              <p:spPr bwMode="gray">
                <a:xfrm rot="6373927">
                  <a:off x="2071" y="229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9" name="AutoShape 25"/>
                <p:cNvSpPr>
                  <a:spLocks noChangeArrowheads="1"/>
                </p:cNvSpPr>
                <p:nvPr/>
              </p:nvSpPr>
              <p:spPr bwMode="gray">
                <a:xfrm rot="6906312">
                  <a:off x="2161" y="232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grpSp>
            <p:nvGrpSpPr>
              <p:cNvPr id="21" name="Group 26"/>
              <p:cNvGrpSpPr>
                <a:grpSpLocks/>
              </p:cNvGrpSpPr>
              <p:nvPr/>
            </p:nvGrpSpPr>
            <p:grpSpPr bwMode="auto">
              <a:xfrm rot="56115" flipH="1" flipV="1">
                <a:off x="3706" y="1878"/>
                <a:ext cx="681" cy="150"/>
                <a:chOff x="1565" y="2568"/>
                <a:chExt cx="1118" cy="279"/>
              </a:xfrm>
            </p:grpSpPr>
            <p:sp>
              <p:nvSpPr>
                <p:cNvPr id="22" name="AutoShape 27"/>
                <p:cNvSpPr>
                  <a:spLocks noChangeArrowheads="1"/>
                </p:cNvSpPr>
                <p:nvPr/>
              </p:nvSpPr>
              <p:spPr bwMode="gray">
                <a:xfrm rot="5263130">
                  <a:off x="1859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3" name="AutoShape 28"/>
                <p:cNvSpPr>
                  <a:spLocks noChangeArrowheads="1"/>
                </p:cNvSpPr>
                <p:nvPr/>
              </p:nvSpPr>
              <p:spPr bwMode="gray">
                <a:xfrm rot="6078281">
                  <a:off x="1995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4" name="AutoShape 29"/>
                <p:cNvSpPr>
                  <a:spLocks noChangeArrowheads="1"/>
                </p:cNvSpPr>
                <p:nvPr/>
              </p:nvSpPr>
              <p:spPr bwMode="gray">
                <a:xfrm rot="6373927">
                  <a:off x="2071" y="229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5" name="AutoShape 30"/>
                <p:cNvSpPr>
                  <a:spLocks noChangeArrowheads="1"/>
                </p:cNvSpPr>
                <p:nvPr/>
              </p:nvSpPr>
              <p:spPr bwMode="gray">
                <a:xfrm rot="6906312">
                  <a:off x="2161" y="232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</p:grpSp>
      </p:grpSp>
      <p:grpSp>
        <p:nvGrpSpPr>
          <p:cNvPr id="30" name="Group 31"/>
          <p:cNvGrpSpPr>
            <a:grpSpLocks/>
          </p:cNvGrpSpPr>
          <p:nvPr/>
        </p:nvGrpSpPr>
        <p:grpSpPr bwMode="auto">
          <a:xfrm>
            <a:off x="4857750" y="3452813"/>
            <a:ext cx="1077913" cy="1050925"/>
            <a:chOff x="3149" y="2079"/>
            <a:chExt cx="656" cy="662"/>
          </a:xfrm>
        </p:grpSpPr>
        <p:pic>
          <p:nvPicPr>
            <p:cNvPr id="31" name="Picture 32" descr="circuler_1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gray">
            <a:xfrm>
              <a:off x="3149" y="2079"/>
              <a:ext cx="656" cy="661"/>
            </a:xfrm>
            <a:prstGeom prst="rect">
              <a:avLst/>
            </a:prstGeom>
            <a:noFill/>
          </p:spPr>
        </p:pic>
        <p:sp>
          <p:nvSpPr>
            <p:cNvPr id="32" name="Oval 33"/>
            <p:cNvSpPr>
              <a:spLocks noChangeArrowheads="1"/>
            </p:cNvSpPr>
            <p:nvPr/>
          </p:nvSpPr>
          <p:spPr bwMode="gray">
            <a:xfrm>
              <a:off x="3149" y="2079"/>
              <a:ext cx="652" cy="662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50000">
                  <a:schemeClr val="folHlink">
                    <a:gamma/>
                    <a:tint val="22353"/>
                    <a:invGamma/>
                  </a:schemeClr>
                </a:gs>
                <a:gs pos="100000">
                  <a:schemeClr val="folHlink"/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grpSp>
          <p:nvGrpSpPr>
            <p:cNvPr id="33" name="Group 34"/>
            <p:cNvGrpSpPr>
              <a:grpSpLocks/>
            </p:cNvGrpSpPr>
            <p:nvPr/>
          </p:nvGrpSpPr>
          <p:grpSpPr bwMode="auto">
            <a:xfrm>
              <a:off x="3184" y="2596"/>
              <a:ext cx="570" cy="110"/>
              <a:chOff x="3706" y="1872"/>
              <a:chExt cx="825" cy="156"/>
            </a:xfrm>
          </p:grpSpPr>
          <p:grpSp>
            <p:nvGrpSpPr>
              <p:cNvPr id="34" name="Group 35"/>
              <p:cNvGrpSpPr>
                <a:grpSpLocks/>
              </p:cNvGrpSpPr>
              <p:nvPr/>
            </p:nvGrpSpPr>
            <p:grpSpPr bwMode="auto">
              <a:xfrm rot="-1297425" flipH="1" flipV="1">
                <a:off x="3850" y="1872"/>
                <a:ext cx="681" cy="150"/>
                <a:chOff x="1565" y="2568"/>
                <a:chExt cx="1118" cy="279"/>
              </a:xfrm>
            </p:grpSpPr>
            <p:sp>
              <p:nvSpPr>
                <p:cNvPr id="40" name="AutoShape 36"/>
                <p:cNvSpPr>
                  <a:spLocks noChangeArrowheads="1"/>
                </p:cNvSpPr>
                <p:nvPr/>
              </p:nvSpPr>
              <p:spPr bwMode="gray">
                <a:xfrm rot="5263130">
                  <a:off x="1859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41" name="AutoShape 37"/>
                <p:cNvSpPr>
                  <a:spLocks noChangeArrowheads="1"/>
                </p:cNvSpPr>
                <p:nvPr/>
              </p:nvSpPr>
              <p:spPr bwMode="gray">
                <a:xfrm rot="6078281">
                  <a:off x="1995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42" name="AutoShape 38"/>
                <p:cNvSpPr>
                  <a:spLocks noChangeArrowheads="1"/>
                </p:cNvSpPr>
                <p:nvPr/>
              </p:nvSpPr>
              <p:spPr bwMode="gray">
                <a:xfrm rot="6373927">
                  <a:off x="2071" y="229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43" name="AutoShape 39"/>
                <p:cNvSpPr>
                  <a:spLocks noChangeArrowheads="1"/>
                </p:cNvSpPr>
                <p:nvPr/>
              </p:nvSpPr>
              <p:spPr bwMode="gray">
                <a:xfrm rot="6906312">
                  <a:off x="2161" y="232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grpSp>
            <p:nvGrpSpPr>
              <p:cNvPr id="35" name="Group 40"/>
              <p:cNvGrpSpPr>
                <a:grpSpLocks/>
              </p:cNvGrpSpPr>
              <p:nvPr/>
            </p:nvGrpSpPr>
            <p:grpSpPr bwMode="auto">
              <a:xfrm rot="56115" flipH="1" flipV="1">
                <a:off x="3706" y="1878"/>
                <a:ext cx="681" cy="150"/>
                <a:chOff x="1565" y="2568"/>
                <a:chExt cx="1118" cy="279"/>
              </a:xfrm>
            </p:grpSpPr>
            <p:sp>
              <p:nvSpPr>
                <p:cNvPr id="36" name="AutoShape 41"/>
                <p:cNvSpPr>
                  <a:spLocks noChangeArrowheads="1"/>
                </p:cNvSpPr>
                <p:nvPr/>
              </p:nvSpPr>
              <p:spPr bwMode="gray">
                <a:xfrm rot="5263130">
                  <a:off x="1859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37" name="AutoShape 42"/>
                <p:cNvSpPr>
                  <a:spLocks noChangeArrowheads="1"/>
                </p:cNvSpPr>
                <p:nvPr/>
              </p:nvSpPr>
              <p:spPr bwMode="gray">
                <a:xfrm rot="6078281">
                  <a:off x="1995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38" name="AutoShape 43"/>
                <p:cNvSpPr>
                  <a:spLocks noChangeArrowheads="1"/>
                </p:cNvSpPr>
                <p:nvPr/>
              </p:nvSpPr>
              <p:spPr bwMode="gray">
                <a:xfrm rot="6373927">
                  <a:off x="2071" y="229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39" name="AutoShape 44"/>
                <p:cNvSpPr>
                  <a:spLocks noChangeArrowheads="1"/>
                </p:cNvSpPr>
                <p:nvPr/>
              </p:nvSpPr>
              <p:spPr bwMode="gray">
                <a:xfrm rot="6906312">
                  <a:off x="2161" y="232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</p:grpSp>
      </p:grpSp>
      <p:grpSp>
        <p:nvGrpSpPr>
          <p:cNvPr id="44" name="Group 45"/>
          <p:cNvGrpSpPr>
            <a:grpSpLocks/>
          </p:cNvGrpSpPr>
          <p:nvPr/>
        </p:nvGrpSpPr>
        <p:grpSpPr bwMode="auto">
          <a:xfrm>
            <a:off x="6883400" y="3444875"/>
            <a:ext cx="1077913" cy="1050925"/>
            <a:chOff x="4385" y="2074"/>
            <a:chExt cx="656" cy="662"/>
          </a:xfrm>
        </p:grpSpPr>
        <p:pic>
          <p:nvPicPr>
            <p:cNvPr id="45" name="Picture 46" descr="circuler_1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gray">
            <a:xfrm>
              <a:off x="4385" y="2074"/>
              <a:ext cx="656" cy="661"/>
            </a:xfrm>
            <a:prstGeom prst="rect">
              <a:avLst/>
            </a:prstGeom>
            <a:noFill/>
          </p:spPr>
        </p:pic>
        <p:sp>
          <p:nvSpPr>
            <p:cNvPr id="46" name="Oval 47"/>
            <p:cNvSpPr>
              <a:spLocks noChangeArrowheads="1"/>
            </p:cNvSpPr>
            <p:nvPr/>
          </p:nvSpPr>
          <p:spPr bwMode="gray">
            <a:xfrm>
              <a:off x="4385" y="2074"/>
              <a:ext cx="652" cy="662"/>
            </a:xfrm>
            <a:prstGeom prst="ellipse">
              <a:avLst/>
            </a:prstGeom>
            <a:gradFill rotWithShape="1">
              <a:gsLst>
                <a:gs pos="0">
                  <a:schemeClr val="accent1"/>
                </a:gs>
                <a:gs pos="50000">
                  <a:schemeClr val="accent1">
                    <a:gamma/>
                    <a:tint val="22353"/>
                    <a:invGamma/>
                  </a:schemeClr>
                </a:gs>
                <a:gs pos="100000">
                  <a:schemeClr val="accent1"/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grpSp>
          <p:nvGrpSpPr>
            <p:cNvPr id="47" name="Group 48"/>
            <p:cNvGrpSpPr>
              <a:grpSpLocks/>
            </p:cNvGrpSpPr>
            <p:nvPr/>
          </p:nvGrpSpPr>
          <p:grpSpPr bwMode="auto">
            <a:xfrm>
              <a:off x="4420" y="2591"/>
              <a:ext cx="570" cy="110"/>
              <a:chOff x="3706" y="1872"/>
              <a:chExt cx="825" cy="156"/>
            </a:xfrm>
          </p:grpSpPr>
          <p:grpSp>
            <p:nvGrpSpPr>
              <p:cNvPr id="48" name="Group 49"/>
              <p:cNvGrpSpPr>
                <a:grpSpLocks/>
              </p:cNvGrpSpPr>
              <p:nvPr/>
            </p:nvGrpSpPr>
            <p:grpSpPr bwMode="auto">
              <a:xfrm rot="-1297425" flipH="1" flipV="1">
                <a:off x="3850" y="1872"/>
                <a:ext cx="681" cy="150"/>
                <a:chOff x="1565" y="2568"/>
                <a:chExt cx="1118" cy="279"/>
              </a:xfrm>
            </p:grpSpPr>
            <p:sp>
              <p:nvSpPr>
                <p:cNvPr id="54" name="AutoShape 50"/>
                <p:cNvSpPr>
                  <a:spLocks noChangeArrowheads="1"/>
                </p:cNvSpPr>
                <p:nvPr/>
              </p:nvSpPr>
              <p:spPr bwMode="gray">
                <a:xfrm rot="5263130">
                  <a:off x="1859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55" name="AutoShape 51"/>
                <p:cNvSpPr>
                  <a:spLocks noChangeArrowheads="1"/>
                </p:cNvSpPr>
                <p:nvPr/>
              </p:nvSpPr>
              <p:spPr bwMode="gray">
                <a:xfrm rot="6078281">
                  <a:off x="1995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56" name="AutoShape 52"/>
                <p:cNvSpPr>
                  <a:spLocks noChangeArrowheads="1"/>
                </p:cNvSpPr>
                <p:nvPr/>
              </p:nvSpPr>
              <p:spPr bwMode="gray">
                <a:xfrm rot="6373927">
                  <a:off x="2071" y="229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57" name="AutoShape 53"/>
                <p:cNvSpPr>
                  <a:spLocks noChangeArrowheads="1"/>
                </p:cNvSpPr>
                <p:nvPr/>
              </p:nvSpPr>
              <p:spPr bwMode="gray">
                <a:xfrm rot="6906312">
                  <a:off x="2161" y="232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grpSp>
            <p:nvGrpSpPr>
              <p:cNvPr id="49" name="Group 54"/>
              <p:cNvGrpSpPr>
                <a:grpSpLocks/>
              </p:cNvGrpSpPr>
              <p:nvPr/>
            </p:nvGrpSpPr>
            <p:grpSpPr bwMode="auto">
              <a:xfrm rot="56115" flipH="1" flipV="1">
                <a:off x="3706" y="1878"/>
                <a:ext cx="681" cy="150"/>
                <a:chOff x="1565" y="2568"/>
                <a:chExt cx="1118" cy="279"/>
              </a:xfrm>
            </p:grpSpPr>
            <p:sp>
              <p:nvSpPr>
                <p:cNvPr id="50" name="AutoShape 55"/>
                <p:cNvSpPr>
                  <a:spLocks noChangeArrowheads="1"/>
                </p:cNvSpPr>
                <p:nvPr/>
              </p:nvSpPr>
              <p:spPr bwMode="gray">
                <a:xfrm rot="5263130">
                  <a:off x="1859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51" name="AutoShape 56"/>
                <p:cNvSpPr>
                  <a:spLocks noChangeArrowheads="1"/>
                </p:cNvSpPr>
                <p:nvPr/>
              </p:nvSpPr>
              <p:spPr bwMode="gray">
                <a:xfrm rot="6078281">
                  <a:off x="1995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52" name="AutoShape 57"/>
                <p:cNvSpPr>
                  <a:spLocks noChangeArrowheads="1"/>
                </p:cNvSpPr>
                <p:nvPr/>
              </p:nvSpPr>
              <p:spPr bwMode="gray">
                <a:xfrm rot="6373927">
                  <a:off x="2071" y="229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53" name="AutoShape 58"/>
                <p:cNvSpPr>
                  <a:spLocks noChangeArrowheads="1"/>
                </p:cNvSpPr>
                <p:nvPr/>
              </p:nvSpPr>
              <p:spPr bwMode="gray">
                <a:xfrm rot="6906312">
                  <a:off x="2161" y="232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</p:grpSp>
      </p:grpSp>
      <p:sp>
        <p:nvSpPr>
          <p:cNvPr id="58" name="Line 59"/>
          <p:cNvSpPr>
            <a:spLocks noChangeShapeType="1"/>
          </p:cNvSpPr>
          <p:nvPr/>
        </p:nvSpPr>
        <p:spPr bwMode="gray">
          <a:xfrm>
            <a:off x="1385888" y="4597400"/>
            <a:ext cx="0" cy="3349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59" name="Line 60"/>
          <p:cNvSpPr>
            <a:spLocks noChangeShapeType="1"/>
          </p:cNvSpPr>
          <p:nvPr/>
        </p:nvSpPr>
        <p:spPr bwMode="gray">
          <a:xfrm flipH="1">
            <a:off x="577850" y="4941888"/>
            <a:ext cx="1547813" cy="1587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60" name="Text Box 61"/>
          <p:cNvSpPr txBox="1">
            <a:spLocks noChangeArrowheads="1"/>
          </p:cNvSpPr>
          <p:nvPr/>
        </p:nvSpPr>
        <p:spPr bwMode="gray">
          <a:xfrm>
            <a:off x="457200" y="4995863"/>
            <a:ext cx="1762125" cy="11969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lnSpc>
                <a:spcPct val="130000"/>
              </a:lnSpc>
              <a:buClr>
                <a:schemeClr val="hlink"/>
              </a:buClr>
              <a:buFont typeface="Wingdings" pitchFamily="2" charset="2"/>
              <a:buChar char="§"/>
            </a:pPr>
            <a:r>
              <a:rPr lang="en-US" sz="1400"/>
              <a:t> Click to add Text</a:t>
            </a:r>
          </a:p>
          <a:p>
            <a:pPr eaLnBrk="0" hangingPunct="0">
              <a:lnSpc>
                <a:spcPct val="130000"/>
              </a:lnSpc>
              <a:buClr>
                <a:schemeClr val="hlink"/>
              </a:buClr>
              <a:buFont typeface="Wingdings" pitchFamily="2" charset="2"/>
              <a:buChar char="§"/>
            </a:pPr>
            <a:r>
              <a:rPr lang="en-US" sz="1400"/>
              <a:t> Click to add Text</a:t>
            </a:r>
          </a:p>
          <a:p>
            <a:pPr eaLnBrk="0" hangingPunct="0">
              <a:lnSpc>
                <a:spcPct val="130000"/>
              </a:lnSpc>
              <a:buClr>
                <a:schemeClr val="hlink"/>
              </a:buClr>
              <a:buFont typeface="Wingdings" pitchFamily="2" charset="2"/>
              <a:buChar char="§"/>
            </a:pPr>
            <a:r>
              <a:rPr lang="en-US" sz="1400"/>
              <a:t> Click to add Text</a:t>
            </a:r>
          </a:p>
          <a:p>
            <a:pPr eaLnBrk="0" hangingPunct="0">
              <a:lnSpc>
                <a:spcPct val="130000"/>
              </a:lnSpc>
              <a:buClr>
                <a:schemeClr val="hlink"/>
              </a:buClr>
              <a:buFont typeface="Wingdings" pitchFamily="2" charset="2"/>
              <a:buChar char="§"/>
            </a:pPr>
            <a:r>
              <a:rPr lang="en-US" sz="1400"/>
              <a:t> Click to add Text</a:t>
            </a:r>
          </a:p>
        </p:txBody>
      </p:sp>
      <p:sp>
        <p:nvSpPr>
          <p:cNvPr id="61" name="Text Box 62"/>
          <p:cNvSpPr txBox="1">
            <a:spLocks noChangeArrowheads="1"/>
          </p:cNvSpPr>
          <p:nvPr/>
        </p:nvSpPr>
        <p:spPr bwMode="gray">
          <a:xfrm>
            <a:off x="809625" y="3668713"/>
            <a:ext cx="1081088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120650" indent="-120650" algn="ctr">
              <a:spcBef>
                <a:spcPct val="50000"/>
              </a:spcBef>
            </a:pPr>
            <a:r>
              <a:rPr lang="en-US" b="1">
                <a:solidFill>
                  <a:srgbClr val="1C1C1C"/>
                </a:solidFill>
              </a:rPr>
              <a:t>Text in here</a:t>
            </a:r>
          </a:p>
        </p:txBody>
      </p:sp>
      <p:sp>
        <p:nvSpPr>
          <p:cNvPr id="62" name="Text Box 63"/>
          <p:cNvSpPr txBox="1">
            <a:spLocks noChangeArrowheads="1"/>
          </p:cNvSpPr>
          <p:nvPr/>
        </p:nvSpPr>
        <p:spPr bwMode="gray">
          <a:xfrm>
            <a:off x="2838450" y="3668713"/>
            <a:ext cx="1081088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120650" indent="-120650" algn="ctr">
              <a:spcBef>
                <a:spcPct val="50000"/>
              </a:spcBef>
            </a:pPr>
            <a:r>
              <a:rPr lang="en-US" b="1">
                <a:solidFill>
                  <a:srgbClr val="1C1C1C"/>
                </a:solidFill>
              </a:rPr>
              <a:t>Text in here</a:t>
            </a:r>
          </a:p>
        </p:txBody>
      </p:sp>
      <p:sp>
        <p:nvSpPr>
          <p:cNvPr id="63" name="Text Box 64"/>
          <p:cNvSpPr txBox="1">
            <a:spLocks noChangeArrowheads="1"/>
          </p:cNvSpPr>
          <p:nvPr/>
        </p:nvSpPr>
        <p:spPr bwMode="gray">
          <a:xfrm>
            <a:off x="4856163" y="3668713"/>
            <a:ext cx="1081087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120650" indent="-120650" algn="ctr">
              <a:spcBef>
                <a:spcPct val="50000"/>
              </a:spcBef>
            </a:pPr>
            <a:r>
              <a:rPr lang="en-US" b="1">
                <a:solidFill>
                  <a:srgbClr val="1C1C1C"/>
                </a:solidFill>
              </a:rPr>
              <a:t>Text in here</a:t>
            </a:r>
          </a:p>
        </p:txBody>
      </p:sp>
      <p:sp>
        <p:nvSpPr>
          <p:cNvPr id="64" name="Text Box 65"/>
          <p:cNvSpPr txBox="1">
            <a:spLocks noChangeArrowheads="1"/>
          </p:cNvSpPr>
          <p:nvPr/>
        </p:nvSpPr>
        <p:spPr bwMode="gray">
          <a:xfrm>
            <a:off x="6867525" y="3668713"/>
            <a:ext cx="1081088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120650" indent="-120650" algn="ctr">
              <a:spcBef>
                <a:spcPct val="50000"/>
              </a:spcBef>
            </a:pPr>
            <a:r>
              <a:rPr lang="en-US" b="1">
                <a:solidFill>
                  <a:srgbClr val="1C1C1C"/>
                </a:solidFill>
              </a:rPr>
              <a:t>Text in here</a:t>
            </a:r>
          </a:p>
        </p:txBody>
      </p:sp>
      <p:sp>
        <p:nvSpPr>
          <p:cNvPr id="65" name="Line 66"/>
          <p:cNvSpPr>
            <a:spLocks noChangeShapeType="1"/>
          </p:cNvSpPr>
          <p:nvPr/>
        </p:nvSpPr>
        <p:spPr bwMode="gray">
          <a:xfrm>
            <a:off x="7413625" y="3022600"/>
            <a:ext cx="0" cy="3349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66" name="Line 67"/>
          <p:cNvSpPr>
            <a:spLocks noChangeShapeType="1"/>
          </p:cNvSpPr>
          <p:nvPr/>
        </p:nvSpPr>
        <p:spPr bwMode="gray">
          <a:xfrm flipH="1">
            <a:off x="6492875" y="3021013"/>
            <a:ext cx="1689100" cy="1587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67" name="Text Box 68"/>
          <p:cNvSpPr txBox="1">
            <a:spLocks noChangeArrowheads="1"/>
          </p:cNvSpPr>
          <p:nvPr/>
        </p:nvSpPr>
        <p:spPr bwMode="gray">
          <a:xfrm>
            <a:off x="6502400" y="1744663"/>
            <a:ext cx="1762125" cy="11969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lnSpc>
                <a:spcPct val="130000"/>
              </a:lnSpc>
              <a:buClr>
                <a:schemeClr val="accent1"/>
              </a:buClr>
              <a:buFont typeface="Wingdings" pitchFamily="2" charset="2"/>
              <a:buChar char="§"/>
            </a:pPr>
            <a:r>
              <a:rPr lang="en-US" sz="1400"/>
              <a:t> Click to add Text</a:t>
            </a:r>
          </a:p>
          <a:p>
            <a:pPr eaLnBrk="0" hangingPunct="0">
              <a:lnSpc>
                <a:spcPct val="130000"/>
              </a:lnSpc>
              <a:buClr>
                <a:schemeClr val="accent1"/>
              </a:buClr>
              <a:buFont typeface="Wingdings" pitchFamily="2" charset="2"/>
              <a:buChar char="§"/>
            </a:pPr>
            <a:r>
              <a:rPr lang="en-US" sz="1400"/>
              <a:t> Click to add Text</a:t>
            </a:r>
          </a:p>
          <a:p>
            <a:pPr eaLnBrk="0" hangingPunct="0">
              <a:lnSpc>
                <a:spcPct val="130000"/>
              </a:lnSpc>
              <a:buClr>
                <a:schemeClr val="accent1"/>
              </a:buClr>
              <a:buFont typeface="Wingdings" pitchFamily="2" charset="2"/>
              <a:buChar char="§"/>
            </a:pPr>
            <a:r>
              <a:rPr lang="en-US" sz="1400"/>
              <a:t> Click to add Text</a:t>
            </a:r>
          </a:p>
          <a:p>
            <a:pPr eaLnBrk="0" hangingPunct="0">
              <a:lnSpc>
                <a:spcPct val="130000"/>
              </a:lnSpc>
              <a:buClr>
                <a:schemeClr val="accent1"/>
              </a:buClr>
              <a:buFont typeface="Wingdings" pitchFamily="2" charset="2"/>
              <a:buChar char="§"/>
            </a:pPr>
            <a:r>
              <a:rPr lang="en-US" sz="1400"/>
              <a:t> Click to add Text</a:t>
            </a:r>
          </a:p>
        </p:txBody>
      </p:sp>
      <p:sp>
        <p:nvSpPr>
          <p:cNvPr id="68" name="Line 69"/>
          <p:cNvSpPr>
            <a:spLocks noChangeShapeType="1"/>
          </p:cNvSpPr>
          <p:nvPr/>
        </p:nvSpPr>
        <p:spPr bwMode="gray">
          <a:xfrm>
            <a:off x="3416300" y="3022600"/>
            <a:ext cx="0" cy="3349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69" name="Line 70"/>
          <p:cNvSpPr>
            <a:spLocks noChangeShapeType="1"/>
          </p:cNvSpPr>
          <p:nvPr/>
        </p:nvSpPr>
        <p:spPr bwMode="gray">
          <a:xfrm flipH="1">
            <a:off x="2430463" y="3021013"/>
            <a:ext cx="1833562" cy="1587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70" name="Text Box 71"/>
          <p:cNvSpPr txBox="1">
            <a:spLocks noChangeArrowheads="1"/>
          </p:cNvSpPr>
          <p:nvPr/>
        </p:nvSpPr>
        <p:spPr bwMode="gray">
          <a:xfrm>
            <a:off x="2505075" y="1744663"/>
            <a:ext cx="1762125" cy="11969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lnSpc>
                <a:spcPct val="130000"/>
              </a:lnSpc>
              <a:buClr>
                <a:schemeClr val="accent2"/>
              </a:buClr>
              <a:buFont typeface="Wingdings" pitchFamily="2" charset="2"/>
              <a:buChar char="§"/>
            </a:pPr>
            <a:r>
              <a:rPr lang="en-US" sz="1400"/>
              <a:t> Click to add Text</a:t>
            </a:r>
          </a:p>
          <a:p>
            <a:pPr eaLnBrk="0" hangingPunct="0">
              <a:lnSpc>
                <a:spcPct val="130000"/>
              </a:lnSpc>
              <a:buClr>
                <a:schemeClr val="accent2"/>
              </a:buClr>
              <a:buFont typeface="Wingdings" pitchFamily="2" charset="2"/>
              <a:buChar char="§"/>
            </a:pPr>
            <a:r>
              <a:rPr lang="en-US" sz="1400"/>
              <a:t> Click to add Text</a:t>
            </a:r>
          </a:p>
          <a:p>
            <a:pPr eaLnBrk="0" hangingPunct="0">
              <a:lnSpc>
                <a:spcPct val="130000"/>
              </a:lnSpc>
              <a:buClr>
                <a:schemeClr val="accent2"/>
              </a:buClr>
              <a:buFont typeface="Wingdings" pitchFamily="2" charset="2"/>
              <a:buChar char="§"/>
            </a:pPr>
            <a:r>
              <a:rPr lang="en-US" sz="1400"/>
              <a:t> Click to add Text</a:t>
            </a:r>
          </a:p>
          <a:p>
            <a:pPr eaLnBrk="0" hangingPunct="0">
              <a:lnSpc>
                <a:spcPct val="130000"/>
              </a:lnSpc>
              <a:buClr>
                <a:schemeClr val="accent2"/>
              </a:buClr>
              <a:buFont typeface="Wingdings" pitchFamily="2" charset="2"/>
              <a:buChar char="§"/>
            </a:pPr>
            <a:r>
              <a:rPr lang="en-US" sz="1400"/>
              <a:t> Click to add Text</a:t>
            </a:r>
          </a:p>
        </p:txBody>
      </p:sp>
      <p:sp>
        <p:nvSpPr>
          <p:cNvPr id="71" name="Line 72"/>
          <p:cNvSpPr>
            <a:spLocks noChangeShapeType="1"/>
          </p:cNvSpPr>
          <p:nvPr/>
        </p:nvSpPr>
        <p:spPr bwMode="gray">
          <a:xfrm>
            <a:off x="5449888" y="4597400"/>
            <a:ext cx="0" cy="3349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72" name="Line 73"/>
          <p:cNvSpPr>
            <a:spLocks noChangeShapeType="1"/>
          </p:cNvSpPr>
          <p:nvPr/>
        </p:nvSpPr>
        <p:spPr bwMode="gray">
          <a:xfrm flipH="1">
            <a:off x="4583113" y="4932363"/>
            <a:ext cx="1643062" cy="1587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73" name="Text Box 74"/>
          <p:cNvSpPr txBox="1">
            <a:spLocks noChangeArrowheads="1"/>
          </p:cNvSpPr>
          <p:nvPr/>
        </p:nvSpPr>
        <p:spPr bwMode="gray">
          <a:xfrm>
            <a:off x="4543425" y="4995863"/>
            <a:ext cx="1762125" cy="11969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lnSpc>
                <a:spcPct val="130000"/>
              </a:lnSpc>
              <a:buClr>
                <a:schemeClr val="folHlink"/>
              </a:buClr>
              <a:buFont typeface="Wingdings" pitchFamily="2" charset="2"/>
              <a:buChar char="§"/>
            </a:pPr>
            <a:r>
              <a:rPr lang="en-US" sz="1400"/>
              <a:t> Click to add Text</a:t>
            </a:r>
          </a:p>
          <a:p>
            <a:pPr eaLnBrk="0" hangingPunct="0">
              <a:lnSpc>
                <a:spcPct val="130000"/>
              </a:lnSpc>
              <a:buClr>
                <a:schemeClr val="folHlink"/>
              </a:buClr>
              <a:buFont typeface="Wingdings" pitchFamily="2" charset="2"/>
              <a:buChar char="§"/>
            </a:pPr>
            <a:r>
              <a:rPr lang="en-US" sz="1400"/>
              <a:t> Click to add Text</a:t>
            </a:r>
          </a:p>
          <a:p>
            <a:pPr eaLnBrk="0" hangingPunct="0">
              <a:lnSpc>
                <a:spcPct val="130000"/>
              </a:lnSpc>
              <a:buClr>
                <a:schemeClr val="folHlink"/>
              </a:buClr>
              <a:buFont typeface="Wingdings" pitchFamily="2" charset="2"/>
              <a:buChar char="§"/>
            </a:pPr>
            <a:r>
              <a:rPr lang="en-US" sz="1400"/>
              <a:t> Click to add Text</a:t>
            </a:r>
          </a:p>
          <a:p>
            <a:pPr eaLnBrk="0" hangingPunct="0">
              <a:lnSpc>
                <a:spcPct val="130000"/>
              </a:lnSpc>
              <a:buClr>
                <a:schemeClr val="folHlink"/>
              </a:buClr>
              <a:buFont typeface="Wingdings" pitchFamily="2" charset="2"/>
              <a:buChar char="§"/>
            </a:pPr>
            <a:r>
              <a:rPr lang="en-US" sz="1400"/>
              <a:t> Click to add Text</a:t>
            </a:r>
          </a:p>
        </p:txBody>
      </p:sp>
      <p:pic>
        <p:nvPicPr>
          <p:cNvPr id="74" name="Picture 75" descr="Picture1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928688" y="3460750"/>
            <a:ext cx="854075" cy="377825"/>
          </a:xfrm>
          <a:prstGeom prst="rect">
            <a:avLst/>
          </a:prstGeom>
          <a:noFill/>
        </p:spPr>
      </p:pic>
      <p:pic>
        <p:nvPicPr>
          <p:cNvPr id="75" name="Picture 76" descr="Picture1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978150" y="3451225"/>
            <a:ext cx="854075" cy="377825"/>
          </a:xfrm>
          <a:prstGeom prst="rect">
            <a:avLst/>
          </a:prstGeom>
          <a:noFill/>
        </p:spPr>
      </p:pic>
      <p:pic>
        <p:nvPicPr>
          <p:cNvPr id="76" name="Picture 77" descr="Picture1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981575" y="3470275"/>
            <a:ext cx="854075" cy="377825"/>
          </a:xfrm>
          <a:prstGeom prst="rect">
            <a:avLst/>
          </a:prstGeom>
          <a:noFill/>
        </p:spPr>
      </p:pic>
      <p:pic>
        <p:nvPicPr>
          <p:cNvPr id="77" name="Picture 78" descr="Picture1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7007225" y="3460750"/>
            <a:ext cx="854075" cy="377825"/>
          </a:xfrm>
          <a:prstGeom prst="rect">
            <a:avLst/>
          </a:prstGeom>
          <a:noFill/>
        </p:spPr>
      </p:pic>
      <p:grpSp>
        <p:nvGrpSpPr>
          <p:cNvPr id="78" name="Group 79"/>
          <p:cNvGrpSpPr>
            <a:grpSpLocks/>
          </p:cNvGrpSpPr>
          <p:nvPr/>
        </p:nvGrpSpPr>
        <p:grpSpPr bwMode="auto">
          <a:xfrm>
            <a:off x="0" y="3198813"/>
            <a:ext cx="9144000" cy="1536700"/>
            <a:chOff x="195" y="2015"/>
            <a:chExt cx="5565" cy="968"/>
          </a:xfrm>
        </p:grpSpPr>
        <p:sp>
          <p:nvSpPr>
            <p:cNvPr id="79" name="Rectangle 80"/>
            <p:cNvSpPr>
              <a:spLocks noChangeArrowheads="1"/>
            </p:cNvSpPr>
            <p:nvPr/>
          </p:nvSpPr>
          <p:spPr bwMode="ltGray">
            <a:xfrm>
              <a:off x="195" y="2475"/>
              <a:ext cx="429" cy="48"/>
            </a:xfrm>
            <a:prstGeom prst="rect">
              <a:avLst/>
            </a:prstGeom>
            <a:solidFill>
              <a:srgbClr val="808080"/>
            </a:soli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80" name="Rectangle 81"/>
            <p:cNvSpPr>
              <a:spLocks noChangeArrowheads="1"/>
            </p:cNvSpPr>
            <p:nvPr/>
          </p:nvSpPr>
          <p:spPr bwMode="ltGray">
            <a:xfrm>
              <a:off x="5088" y="2471"/>
              <a:ext cx="672" cy="48"/>
            </a:xfrm>
            <a:prstGeom prst="rect">
              <a:avLst/>
            </a:prstGeom>
            <a:solidFill>
              <a:srgbClr val="808080"/>
            </a:soli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81" name="Rectangle 82"/>
            <p:cNvSpPr>
              <a:spLocks noChangeArrowheads="1"/>
            </p:cNvSpPr>
            <p:nvPr/>
          </p:nvSpPr>
          <p:spPr bwMode="ltGray">
            <a:xfrm>
              <a:off x="1383" y="2475"/>
              <a:ext cx="501" cy="47"/>
            </a:xfrm>
            <a:prstGeom prst="rect">
              <a:avLst/>
            </a:prstGeom>
            <a:solidFill>
              <a:srgbClr val="808080"/>
            </a:soli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82" name="Rectangle 83"/>
            <p:cNvSpPr>
              <a:spLocks noChangeArrowheads="1"/>
            </p:cNvSpPr>
            <p:nvPr/>
          </p:nvSpPr>
          <p:spPr bwMode="ltGray">
            <a:xfrm>
              <a:off x="2639" y="2475"/>
              <a:ext cx="457" cy="47"/>
            </a:xfrm>
            <a:prstGeom prst="rect">
              <a:avLst/>
            </a:prstGeom>
            <a:solidFill>
              <a:srgbClr val="808080"/>
            </a:soli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83" name="Rectangle 84"/>
            <p:cNvSpPr>
              <a:spLocks noChangeArrowheads="1"/>
            </p:cNvSpPr>
            <p:nvPr/>
          </p:nvSpPr>
          <p:spPr bwMode="ltGray">
            <a:xfrm>
              <a:off x="3861" y="2475"/>
              <a:ext cx="476" cy="47"/>
            </a:xfrm>
            <a:prstGeom prst="rect">
              <a:avLst/>
            </a:prstGeom>
            <a:solidFill>
              <a:srgbClr val="808080"/>
            </a:soli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84" name="AutoShape 85"/>
            <p:cNvSpPr>
              <a:spLocks noChangeArrowheads="1"/>
            </p:cNvSpPr>
            <p:nvPr/>
          </p:nvSpPr>
          <p:spPr bwMode="ltGray">
            <a:xfrm>
              <a:off x="1839" y="2072"/>
              <a:ext cx="831" cy="911"/>
            </a:xfrm>
            <a:custGeom>
              <a:avLst/>
              <a:gdLst>
                <a:gd name="G0" fmla="+- 9587 0 0"/>
                <a:gd name="G1" fmla="+- -11745567 0 0"/>
                <a:gd name="G2" fmla="+- 0 0 -11745567"/>
                <a:gd name="T0" fmla="*/ 0 256 1"/>
                <a:gd name="T1" fmla="*/ 180 256 1"/>
                <a:gd name="G3" fmla="+- -11745567 T0 T1"/>
                <a:gd name="T2" fmla="*/ 0 256 1"/>
                <a:gd name="T3" fmla="*/ 90 256 1"/>
                <a:gd name="G4" fmla="+- -11745567 T2 T3"/>
                <a:gd name="G5" fmla="*/ G4 2 1"/>
                <a:gd name="T4" fmla="*/ 90 256 1"/>
                <a:gd name="T5" fmla="*/ 0 256 1"/>
                <a:gd name="G6" fmla="+- -11745567 T4 T5"/>
                <a:gd name="G7" fmla="*/ G6 2 1"/>
                <a:gd name="G8" fmla="abs -11745567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9587"/>
                <a:gd name="G18" fmla="*/ 9587 1 2"/>
                <a:gd name="G19" fmla="+- G18 5400 0"/>
                <a:gd name="G20" fmla="cos G19 -11745567"/>
                <a:gd name="G21" fmla="sin G19 -11745567"/>
                <a:gd name="G22" fmla="+- G20 10800 0"/>
                <a:gd name="G23" fmla="+- G21 10800 0"/>
                <a:gd name="G24" fmla="+- 10800 0 G20"/>
                <a:gd name="G25" fmla="+- 9587 10800 0"/>
                <a:gd name="G26" fmla="?: G9 G17 G25"/>
                <a:gd name="G27" fmla="?: G9 0 21600"/>
                <a:gd name="G28" fmla="cos 10800 -11745567"/>
                <a:gd name="G29" fmla="sin 10800 -11745567"/>
                <a:gd name="G30" fmla="sin 9587 -11745567"/>
                <a:gd name="G31" fmla="+- G28 10800 0"/>
                <a:gd name="G32" fmla="+- G29 10800 0"/>
                <a:gd name="G33" fmla="+- G30 10800 0"/>
                <a:gd name="G34" fmla="?: G4 0 G31"/>
                <a:gd name="G35" fmla="?: -11745567 G34 0"/>
                <a:gd name="G36" fmla="?: G6 G35 G31"/>
                <a:gd name="G37" fmla="+- 21600 0 G36"/>
                <a:gd name="G38" fmla="?: G4 0 G33"/>
                <a:gd name="G39" fmla="?: -11745567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606 w 21600"/>
                <a:gd name="T15" fmla="*/ 10661 h 21600"/>
                <a:gd name="T16" fmla="*/ 10800 w 21600"/>
                <a:gd name="T17" fmla="*/ 1213 h 21600"/>
                <a:gd name="T18" fmla="*/ 20994 w 21600"/>
                <a:gd name="T19" fmla="*/ 10661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1213" y="10670"/>
                  </a:moveTo>
                  <a:cubicBezTo>
                    <a:pt x="1284" y="5426"/>
                    <a:pt x="5555" y="1212"/>
                    <a:pt x="10800" y="1213"/>
                  </a:cubicBezTo>
                  <a:cubicBezTo>
                    <a:pt x="16044" y="1213"/>
                    <a:pt x="20315" y="5426"/>
                    <a:pt x="20386" y="10670"/>
                  </a:cubicBezTo>
                  <a:lnTo>
                    <a:pt x="21599" y="10653"/>
                  </a:lnTo>
                  <a:cubicBezTo>
                    <a:pt x="21518" y="4746"/>
                    <a:pt x="16707" y="-1"/>
                    <a:pt x="10799" y="0"/>
                  </a:cubicBezTo>
                  <a:cubicBezTo>
                    <a:pt x="4892" y="0"/>
                    <a:pt x="81" y="4746"/>
                    <a:pt x="0" y="10653"/>
                  </a:cubicBezTo>
                  <a:close/>
                </a:path>
              </a:pathLst>
            </a:custGeom>
            <a:solidFill>
              <a:srgbClr val="808080"/>
            </a:soli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85" name="AutoShape 86"/>
            <p:cNvSpPr>
              <a:spLocks noChangeArrowheads="1"/>
            </p:cNvSpPr>
            <p:nvPr/>
          </p:nvSpPr>
          <p:spPr bwMode="ltGray">
            <a:xfrm>
              <a:off x="4297" y="2072"/>
              <a:ext cx="831" cy="911"/>
            </a:xfrm>
            <a:custGeom>
              <a:avLst/>
              <a:gdLst>
                <a:gd name="G0" fmla="+- 9587 0 0"/>
                <a:gd name="G1" fmla="+- -11745567 0 0"/>
                <a:gd name="G2" fmla="+- 0 0 -11745567"/>
                <a:gd name="T0" fmla="*/ 0 256 1"/>
                <a:gd name="T1" fmla="*/ 180 256 1"/>
                <a:gd name="G3" fmla="+- -11745567 T0 T1"/>
                <a:gd name="T2" fmla="*/ 0 256 1"/>
                <a:gd name="T3" fmla="*/ 90 256 1"/>
                <a:gd name="G4" fmla="+- -11745567 T2 T3"/>
                <a:gd name="G5" fmla="*/ G4 2 1"/>
                <a:gd name="T4" fmla="*/ 90 256 1"/>
                <a:gd name="T5" fmla="*/ 0 256 1"/>
                <a:gd name="G6" fmla="+- -11745567 T4 T5"/>
                <a:gd name="G7" fmla="*/ G6 2 1"/>
                <a:gd name="G8" fmla="abs -11745567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9587"/>
                <a:gd name="G18" fmla="*/ 9587 1 2"/>
                <a:gd name="G19" fmla="+- G18 5400 0"/>
                <a:gd name="G20" fmla="cos G19 -11745567"/>
                <a:gd name="G21" fmla="sin G19 -11745567"/>
                <a:gd name="G22" fmla="+- G20 10800 0"/>
                <a:gd name="G23" fmla="+- G21 10800 0"/>
                <a:gd name="G24" fmla="+- 10800 0 G20"/>
                <a:gd name="G25" fmla="+- 9587 10800 0"/>
                <a:gd name="G26" fmla="?: G9 G17 G25"/>
                <a:gd name="G27" fmla="?: G9 0 21600"/>
                <a:gd name="G28" fmla="cos 10800 -11745567"/>
                <a:gd name="G29" fmla="sin 10800 -11745567"/>
                <a:gd name="G30" fmla="sin 9587 -11745567"/>
                <a:gd name="G31" fmla="+- G28 10800 0"/>
                <a:gd name="G32" fmla="+- G29 10800 0"/>
                <a:gd name="G33" fmla="+- G30 10800 0"/>
                <a:gd name="G34" fmla="?: G4 0 G31"/>
                <a:gd name="G35" fmla="?: -11745567 G34 0"/>
                <a:gd name="G36" fmla="?: G6 G35 G31"/>
                <a:gd name="G37" fmla="+- 21600 0 G36"/>
                <a:gd name="G38" fmla="?: G4 0 G33"/>
                <a:gd name="G39" fmla="?: -11745567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606 w 21600"/>
                <a:gd name="T15" fmla="*/ 10661 h 21600"/>
                <a:gd name="T16" fmla="*/ 10800 w 21600"/>
                <a:gd name="T17" fmla="*/ 1213 h 21600"/>
                <a:gd name="T18" fmla="*/ 20994 w 21600"/>
                <a:gd name="T19" fmla="*/ 10661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1213" y="10670"/>
                  </a:moveTo>
                  <a:cubicBezTo>
                    <a:pt x="1284" y="5426"/>
                    <a:pt x="5555" y="1212"/>
                    <a:pt x="10800" y="1213"/>
                  </a:cubicBezTo>
                  <a:cubicBezTo>
                    <a:pt x="16044" y="1213"/>
                    <a:pt x="20315" y="5426"/>
                    <a:pt x="20386" y="10670"/>
                  </a:cubicBezTo>
                  <a:lnTo>
                    <a:pt x="21599" y="10653"/>
                  </a:lnTo>
                  <a:cubicBezTo>
                    <a:pt x="21518" y="4746"/>
                    <a:pt x="16707" y="-1"/>
                    <a:pt x="10799" y="0"/>
                  </a:cubicBezTo>
                  <a:cubicBezTo>
                    <a:pt x="4892" y="0"/>
                    <a:pt x="81" y="4746"/>
                    <a:pt x="0" y="10653"/>
                  </a:cubicBezTo>
                  <a:close/>
                </a:path>
              </a:pathLst>
            </a:custGeom>
            <a:solidFill>
              <a:srgbClr val="808080"/>
            </a:soli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86" name="AutoShape 87"/>
            <p:cNvSpPr>
              <a:spLocks noChangeArrowheads="1"/>
            </p:cNvSpPr>
            <p:nvPr/>
          </p:nvSpPr>
          <p:spPr bwMode="ltGray">
            <a:xfrm flipV="1">
              <a:off x="603" y="2015"/>
              <a:ext cx="831" cy="911"/>
            </a:xfrm>
            <a:custGeom>
              <a:avLst/>
              <a:gdLst>
                <a:gd name="G0" fmla="+- 9587 0 0"/>
                <a:gd name="G1" fmla="+- -11745567 0 0"/>
                <a:gd name="G2" fmla="+- 0 0 -11745567"/>
                <a:gd name="T0" fmla="*/ 0 256 1"/>
                <a:gd name="T1" fmla="*/ 180 256 1"/>
                <a:gd name="G3" fmla="+- -11745567 T0 T1"/>
                <a:gd name="T2" fmla="*/ 0 256 1"/>
                <a:gd name="T3" fmla="*/ 90 256 1"/>
                <a:gd name="G4" fmla="+- -11745567 T2 T3"/>
                <a:gd name="G5" fmla="*/ G4 2 1"/>
                <a:gd name="T4" fmla="*/ 90 256 1"/>
                <a:gd name="T5" fmla="*/ 0 256 1"/>
                <a:gd name="G6" fmla="+- -11745567 T4 T5"/>
                <a:gd name="G7" fmla="*/ G6 2 1"/>
                <a:gd name="G8" fmla="abs -11745567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9587"/>
                <a:gd name="G18" fmla="*/ 9587 1 2"/>
                <a:gd name="G19" fmla="+- G18 5400 0"/>
                <a:gd name="G20" fmla="cos G19 -11745567"/>
                <a:gd name="G21" fmla="sin G19 -11745567"/>
                <a:gd name="G22" fmla="+- G20 10800 0"/>
                <a:gd name="G23" fmla="+- G21 10800 0"/>
                <a:gd name="G24" fmla="+- 10800 0 G20"/>
                <a:gd name="G25" fmla="+- 9587 10800 0"/>
                <a:gd name="G26" fmla="?: G9 G17 G25"/>
                <a:gd name="G27" fmla="?: G9 0 21600"/>
                <a:gd name="G28" fmla="cos 10800 -11745567"/>
                <a:gd name="G29" fmla="sin 10800 -11745567"/>
                <a:gd name="G30" fmla="sin 9587 -11745567"/>
                <a:gd name="G31" fmla="+- G28 10800 0"/>
                <a:gd name="G32" fmla="+- G29 10800 0"/>
                <a:gd name="G33" fmla="+- G30 10800 0"/>
                <a:gd name="G34" fmla="?: G4 0 G31"/>
                <a:gd name="G35" fmla="?: -11745567 G34 0"/>
                <a:gd name="G36" fmla="?: G6 G35 G31"/>
                <a:gd name="G37" fmla="+- 21600 0 G36"/>
                <a:gd name="G38" fmla="?: G4 0 G33"/>
                <a:gd name="G39" fmla="?: -11745567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606 w 21600"/>
                <a:gd name="T15" fmla="*/ 10661 h 21600"/>
                <a:gd name="T16" fmla="*/ 10800 w 21600"/>
                <a:gd name="T17" fmla="*/ 1213 h 21600"/>
                <a:gd name="T18" fmla="*/ 20994 w 21600"/>
                <a:gd name="T19" fmla="*/ 10661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1213" y="10670"/>
                  </a:moveTo>
                  <a:cubicBezTo>
                    <a:pt x="1284" y="5426"/>
                    <a:pt x="5555" y="1212"/>
                    <a:pt x="10800" y="1213"/>
                  </a:cubicBezTo>
                  <a:cubicBezTo>
                    <a:pt x="16044" y="1213"/>
                    <a:pt x="20315" y="5426"/>
                    <a:pt x="20386" y="10670"/>
                  </a:cubicBezTo>
                  <a:lnTo>
                    <a:pt x="21599" y="10653"/>
                  </a:lnTo>
                  <a:cubicBezTo>
                    <a:pt x="21518" y="4746"/>
                    <a:pt x="16707" y="-1"/>
                    <a:pt x="10799" y="0"/>
                  </a:cubicBezTo>
                  <a:cubicBezTo>
                    <a:pt x="4892" y="0"/>
                    <a:pt x="81" y="4746"/>
                    <a:pt x="0" y="10653"/>
                  </a:cubicBezTo>
                  <a:close/>
                </a:path>
              </a:pathLst>
            </a:custGeom>
            <a:solidFill>
              <a:srgbClr val="808080"/>
            </a:soli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87" name="AutoShape 88"/>
            <p:cNvSpPr>
              <a:spLocks noChangeArrowheads="1"/>
            </p:cNvSpPr>
            <p:nvPr/>
          </p:nvSpPr>
          <p:spPr bwMode="ltGray">
            <a:xfrm flipV="1">
              <a:off x="3063" y="2015"/>
              <a:ext cx="831" cy="911"/>
            </a:xfrm>
            <a:custGeom>
              <a:avLst/>
              <a:gdLst>
                <a:gd name="G0" fmla="+- 9587 0 0"/>
                <a:gd name="G1" fmla="+- -11745567 0 0"/>
                <a:gd name="G2" fmla="+- 0 0 -11745567"/>
                <a:gd name="T0" fmla="*/ 0 256 1"/>
                <a:gd name="T1" fmla="*/ 180 256 1"/>
                <a:gd name="G3" fmla="+- -11745567 T0 T1"/>
                <a:gd name="T2" fmla="*/ 0 256 1"/>
                <a:gd name="T3" fmla="*/ 90 256 1"/>
                <a:gd name="G4" fmla="+- -11745567 T2 T3"/>
                <a:gd name="G5" fmla="*/ G4 2 1"/>
                <a:gd name="T4" fmla="*/ 90 256 1"/>
                <a:gd name="T5" fmla="*/ 0 256 1"/>
                <a:gd name="G6" fmla="+- -11745567 T4 T5"/>
                <a:gd name="G7" fmla="*/ G6 2 1"/>
                <a:gd name="G8" fmla="abs -11745567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9587"/>
                <a:gd name="G18" fmla="*/ 9587 1 2"/>
                <a:gd name="G19" fmla="+- G18 5400 0"/>
                <a:gd name="G20" fmla="cos G19 -11745567"/>
                <a:gd name="G21" fmla="sin G19 -11745567"/>
                <a:gd name="G22" fmla="+- G20 10800 0"/>
                <a:gd name="G23" fmla="+- G21 10800 0"/>
                <a:gd name="G24" fmla="+- 10800 0 G20"/>
                <a:gd name="G25" fmla="+- 9587 10800 0"/>
                <a:gd name="G26" fmla="?: G9 G17 G25"/>
                <a:gd name="G27" fmla="?: G9 0 21600"/>
                <a:gd name="G28" fmla="cos 10800 -11745567"/>
                <a:gd name="G29" fmla="sin 10800 -11745567"/>
                <a:gd name="G30" fmla="sin 9587 -11745567"/>
                <a:gd name="G31" fmla="+- G28 10800 0"/>
                <a:gd name="G32" fmla="+- G29 10800 0"/>
                <a:gd name="G33" fmla="+- G30 10800 0"/>
                <a:gd name="G34" fmla="?: G4 0 G31"/>
                <a:gd name="G35" fmla="?: -11745567 G34 0"/>
                <a:gd name="G36" fmla="?: G6 G35 G31"/>
                <a:gd name="G37" fmla="+- 21600 0 G36"/>
                <a:gd name="G38" fmla="?: G4 0 G33"/>
                <a:gd name="G39" fmla="?: -11745567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606 w 21600"/>
                <a:gd name="T15" fmla="*/ 10661 h 21600"/>
                <a:gd name="T16" fmla="*/ 10800 w 21600"/>
                <a:gd name="T17" fmla="*/ 1213 h 21600"/>
                <a:gd name="T18" fmla="*/ 20994 w 21600"/>
                <a:gd name="T19" fmla="*/ 10661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1213" y="10670"/>
                  </a:moveTo>
                  <a:cubicBezTo>
                    <a:pt x="1284" y="5426"/>
                    <a:pt x="5555" y="1212"/>
                    <a:pt x="10800" y="1213"/>
                  </a:cubicBezTo>
                  <a:cubicBezTo>
                    <a:pt x="16044" y="1213"/>
                    <a:pt x="20315" y="5426"/>
                    <a:pt x="20386" y="10670"/>
                  </a:cubicBezTo>
                  <a:lnTo>
                    <a:pt x="21599" y="10653"/>
                  </a:lnTo>
                  <a:cubicBezTo>
                    <a:pt x="21518" y="4746"/>
                    <a:pt x="16707" y="-1"/>
                    <a:pt x="10799" y="0"/>
                  </a:cubicBezTo>
                  <a:cubicBezTo>
                    <a:pt x="4892" y="0"/>
                    <a:pt x="81" y="4746"/>
                    <a:pt x="0" y="10653"/>
                  </a:cubicBezTo>
                  <a:close/>
                </a:path>
              </a:pathLst>
            </a:custGeom>
            <a:solidFill>
              <a:srgbClr val="808080"/>
            </a:soli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</p:spTree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3"/>
          <p:cNvSpPr>
            <a:spLocks noChangeArrowheads="1"/>
          </p:cNvSpPr>
          <p:nvPr/>
        </p:nvSpPr>
        <p:spPr bwMode="ltGray">
          <a:xfrm>
            <a:off x="1474774" y="5148257"/>
            <a:ext cx="6073775" cy="693737"/>
          </a:xfrm>
          <a:prstGeom prst="roundRect">
            <a:avLst>
              <a:gd name="adj" fmla="val 27481"/>
            </a:avLst>
          </a:prstGeom>
          <a:solidFill>
            <a:srgbClr val="000080"/>
          </a:solidFill>
          <a:ln w="25400" algn="ctr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3" name="Rectangle 4"/>
          <p:cNvSpPr>
            <a:spLocks noChangeArrowheads="1"/>
          </p:cNvSpPr>
          <p:nvPr/>
        </p:nvSpPr>
        <p:spPr bwMode="gray">
          <a:xfrm>
            <a:off x="1577962" y="1611307"/>
            <a:ext cx="1968500" cy="7302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sz="1400"/>
              <a:t>Please write down of contents explanation for Business Area.</a:t>
            </a:r>
          </a:p>
        </p:txBody>
      </p:sp>
      <p:sp>
        <p:nvSpPr>
          <p:cNvPr id="4" name="AutoShape 5"/>
          <p:cNvSpPr>
            <a:spLocks noChangeArrowheads="1"/>
          </p:cNvSpPr>
          <p:nvPr/>
        </p:nvSpPr>
        <p:spPr bwMode="ltGray">
          <a:xfrm flipH="1">
            <a:off x="2825737" y="1373182"/>
            <a:ext cx="1658937" cy="1655762"/>
          </a:xfrm>
          <a:prstGeom prst="rtTriangle">
            <a:avLst/>
          </a:prstGeom>
          <a:gradFill rotWithShape="1">
            <a:gsLst>
              <a:gs pos="0">
                <a:schemeClr val="hlink"/>
              </a:gs>
              <a:gs pos="100000">
                <a:schemeClr val="hlink">
                  <a:gamma/>
                  <a:tint val="66667"/>
                  <a:invGamma/>
                </a:schemeClr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5" name="Line 6"/>
          <p:cNvSpPr>
            <a:spLocks noChangeShapeType="1"/>
          </p:cNvSpPr>
          <p:nvPr/>
        </p:nvSpPr>
        <p:spPr bwMode="gray">
          <a:xfrm>
            <a:off x="4514837" y="1077907"/>
            <a:ext cx="0" cy="4057650"/>
          </a:xfrm>
          <a:prstGeom prst="line">
            <a:avLst/>
          </a:prstGeom>
          <a:noFill/>
          <a:ln w="9525">
            <a:solidFill>
              <a:srgbClr val="1C1C1C"/>
            </a:solidFill>
            <a:prstDash val="lgDash"/>
            <a:round/>
            <a:headEnd type="stealth" w="med" len="med"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6" name="AutoShape 7"/>
          <p:cNvSpPr>
            <a:spLocks noChangeArrowheads="1"/>
          </p:cNvSpPr>
          <p:nvPr/>
        </p:nvSpPr>
        <p:spPr bwMode="gray">
          <a:xfrm>
            <a:off x="4535474" y="1373182"/>
            <a:ext cx="1660525" cy="1655762"/>
          </a:xfrm>
          <a:prstGeom prst="rtTriangle">
            <a:avLst/>
          </a:prstGeom>
          <a:gradFill rotWithShape="1">
            <a:gsLst>
              <a:gs pos="0">
                <a:schemeClr val="accent2"/>
              </a:gs>
              <a:gs pos="100000">
                <a:schemeClr val="accent2">
                  <a:gamma/>
                  <a:tint val="54510"/>
                  <a:invGamma/>
                </a:schemeClr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7" name="AutoShape 8"/>
          <p:cNvSpPr>
            <a:spLocks noChangeArrowheads="1"/>
          </p:cNvSpPr>
          <p:nvPr/>
        </p:nvSpPr>
        <p:spPr bwMode="ltGray">
          <a:xfrm rot="5400000">
            <a:off x="4537856" y="3090063"/>
            <a:ext cx="1657350" cy="1658937"/>
          </a:xfrm>
          <a:prstGeom prst="rtTriangle">
            <a:avLst/>
          </a:prstGeom>
          <a:gradFill rotWithShape="1">
            <a:gsLst>
              <a:gs pos="0">
                <a:schemeClr val="accent1"/>
              </a:gs>
              <a:gs pos="100000">
                <a:schemeClr val="accent1">
                  <a:gamma/>
                  <a:tint val="57647"/>
                  <a:invGamma/>
                </a:schemeClr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8" name="AutoShape 9"/>
          <p:cNvSpPr>
            <a:spLocks noChangeArrowheads="1"/>
          </p:cNvSpPr>
          <p:nvPr/>
        </p:nvSpPr>
        <p:spPr bwMode="ltGray">
          <a:xfrm rot="16200000" flipH="1">
            <a:off x="2828118" y="3090063"/>
            <a:ext cx="1657350" cy="1658938"/>
          </a:xfrm>
          <a:prstGeom prst="rtTriangle">
            <a:avLst/>
          </a:prstGeom>
          <a:gradFill rotWithShape="1">
            <a:gsLst>
              <a:gs pos="0">
                <a:schemeClr val="folHlink"/>
              </a:gs>
              <a:gs pos="100000">
                <a:schemeClr val="folHlink">
                  <a:gamma/>
                  <a:tint val="60784"/>
                  <a:invGamma/>
                </a:schemeClr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9" name="Line 10"/>
          <p:cNvSpPr>
            <a:spLocks noChangeShapeType="1"/>
          </p:cNvSpPr>
          <p:nvPr/>
        </p:nvSpPr>
        <p:spPr bwMode="gray">
          <a:xfrm>
            <a:off x="2270112" y="3062282"/>
            <a:ext cx="4489450" cy="0"/>
          </a:xfrm>
          <a:prstGeom prst="line">
            <a:avLst/>
          </a:prstGeom>
          <a:noFill/>
          <a:ln w="9525">
            <a:solidFill>
              <a:srgbClr val="1C1C1C"/>
            </a:solidFill>
            <a:prstDash val="lgDash"/>
            <a:round/>
            <a:headEnd/>
            <a:tailEnd type="stealth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0" name="Rectangle 11"/>
          <p:cNvSpPr>
            <a:spLocks noChangeArrowheads="1"/>
          </p:cNvSpPr>
          <p:nvPr/>
        </p:nvSpPr>
        <p:spPr bwMode="gray">
          <a:xfrm>
            <a:off x="2643174" y="2571744"/>
            <a:ext cx="1770063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b="1"/>
              <a:t>Business Area</a:t>
            </a:r>
          </a:p>
        </p:txBody>
      </p:sp>
      <p:sp>
        <p:nvSpPr>
          <p:cNvPr id="11" name="Rectangle 12"/>
          <p:cNvSpPr>
            <a:spLocks noChangeArrowheads="1"/>
          </p:cNvSpPr>
          <p:nvPr/>
        </p:nvSpPr>
        <p:spPr bwMode="gray">
          <a:xfrm>
            <a:off x="4564049" y="2571744"/>
            <a:ext cx="1771650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b="1"/>
              <a:t>Business Area</a:t>
            </a:r>
          </a:p>
        </p:txBody>
      </p:sp>
      <p:sp>
        <p:nvSpPr>
          <p:cNvPr id="12" name="Rectangle 13"/>
          <p:cNvSpPr>
            <a:spLocks noChangeArrowheads="1"/>
          </p:cNvSpPr>
          <p:nvPr/>
        </p:nvSpPr>
        <p:spPr bwMode="gray">
          <a:xfrm>
            <a:off x="4564049" y="3167057"/>
            <a:ext cx="1771650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b="1"/>
              <a:t>Business Area</a:t>
            </a:r>
          </a:p>
        </p:txBody>
      </p:sp>
      <p:sp>
        <p:nvSpPr>
          <p:cNvPr id="13" name="Rectangle 14"/>
          <p:cNvSpPr>
            <a:spLocks noChangeArrowheads="1"/>
          </p:cNvSpPr>
          <p:nvPr/>
        </p:nvSpPr>
        <p:spPr bwMode="gray">
          <a:xfrm>
            <a:off x="2684449" y="3167057"/>
            <a:ext cx="1771650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b="1"/>
              <a:t>Business Area</a:t>
            </a:r>
          </a:p>
        </p:txBody>
      </p:sp>
      <p:sp>
        <p:nvSpPr>
          <p:cNvPr id="14" name="Rectangle 15"/>
          <p:cNvSpPr>
            <a:spLocks noChangeArrowheads="1"/>
          </p:cNvSpPr>
          <p:nvPr/>
        </p:nvSpPr>
        <p:spPr bwMode="gray">
          <a:xfrm>
            <a:off x="2222487" y="5176832"/>
            <a:ext cx="4613275" cy="5810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lang="en-US" sz="1600" b="1">
                <a:solidFill>
                  <a:srgbClr val="FFFFFF"/>
                </a:solidFill>
              </a:rPr>
              <a:t>Please write down of contents explanation for Business Area.</a:t>
            </a:r>
          </a:p>
        </p:txBody>
      </p:sp>
      <p:sp>
        <p:nvSpPr>
          <p:cNvPr id="15" name="Rectangle 16"/>
          <p:cNvSpPr>
            <a:spLocks noChangeArrowheads="1"/>
          </p:cNvSpPr>
          <p:nvPr/>
        </p:nvSpPr>
        <p:spPr bwMode="gray">
          <a:xfrm>
            <a:off x="5491149" y="1490657"/>
            <a:ext cx="1968500" cy="7302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sz="1400"/>
              <a:t>Please write down of contents explanation for Business Area.</a:t>
            </a:r>
          </a:p>
        </p:txBody>
      </p:sp>
      <p:sp>
        <p:nvSpPr>
          <p:cNvPr id="16" name="Rectangle 17"/>
          <p:cNvSpPr>
            <a:spLocks noChangeArrowheads="1"/>
          </p:cNvSpPr>
          <p:nvPr/>
        </p:nvSpPr>
        <p:spPr bwMode="gray">
          <a:xfrm>
            <a:off x="1577962" y="3873494"/>
            <a:ext cx="1968500" cy="7302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sz="1400"/>
              <a:t>Please write down of contents explanation for Business Area.</a:t>
            </a:r>
          </a:p>
        </p:txBody>
      </p:sp>
      <p:sp>
        <p:nvSpPr>
          <p:cNvPr id="17" name="Rectangle 18"/>
          <p:cNvSpPr>
            <a:spLocks noChangeArrowheads="1"/>
          </p:cNvSpPr>
          <p:nvPr/>
        </p:nvSpPr>
        <p:spPr bwMode="gray">
          <a:xfrm>
            <a:off x="5387962" y="3873494"/>
            <a:ext cx="1968500" cy="7302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sz="1400"/>
              <a:t>Please write down of contents explanation for Business Area.</a:t>
            </a: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3"/>
          <p:cNvSpPr>
            <a:spLocks noChangeArrowheads="1"/>
          </p:cNvSpPr>
          <p:nvPr/>
        </p:nvSpPr>
        <p:spPr bwMode="gray">
          <a:xfrm>
            <a:off x="2071670" y="1571612"/>
            <a:ext cx="5181600" cy="53340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EAB764">
                  <a:gamma/>
                  <a:shade val="46275"/>
                  <a:invGamma/>
                </a:srgbClr>
              </a:gs>
              <a:gs pos="50000">
                <a:srgbClr val="EAB764"/>
              </a:gs>
              <a:gs pos="100000">
                <a:srgbClr val="EAB764">
                  <a:gamma/>
                  <a:shade val="46275"/>
                  <a:invGamma/>
                </a:srgbClr>
              </a:gs>
            </a:gsLst>
            <a:lin ang="5400000" scaled="1"/>
          </a:gradFill>
          <a:ln w="25400" algn="ctr">
            <a:solidFill>
              <a:schemeClr val="tx1"/>
            </a:solidFill>
            <a:round/>
            <a:headEnd/>
            <a:tailEnd/>
          </a:ln>
          <a:effectLst>
            <a:outerShdw dist="107763" dir="2700000" algn="ctr" rotWithShape="0">
              <a:srgbClr val="000000">
                <a:alpha val="50000"/>
              </a:srgbClr>
            </a:outerShdw>
          </a:effectLst>
        </p:spPr>
        <p:txBody>
          <a:bodyPr wrap="none" anchor="ctr"/>
          <a:lstStyle/>
          <a:p>
            <a:r>
              <a:rPr lang="en-US" sz="24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1. </a:t>
            </a:r>
            <a:r>
              <a:rPr lang="ru-RU" sz="24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текст</a:t>
            </a:r>
            <a:endParaRPr lang="en-US" sz="2400" b="1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3" name="AutoShape 4"/>
          <p:cNvSpPr>
            <a:spLocks noChangeArrowheads="1"/>
          </p:cNvSpPr>
          <p:nvPr/>
        </p:nvSpPr>
        <p:spPr bwMode="gray">
          <a:xfrm>
            <a:off x="2071670" y="2333612"/>
            <a:ext cx="5181600" cy="53340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chemeClr val="folHlink">
                  <a:gamma/>
                  <a:shade val="46275"/>
                  <a:invGamma/>
                </a:schemeClr>
              </a:gs>
              <a:gs pos="50000">
                <a:schemeClr val="folHlink"/>
              </a:gs>
              <a:gs pos="100000">
                <a:schemeClr val="folHlink">
                  <a:gamma/>
                  <a:shade val="46275"/>
                  <a:invGamma/>
                </a:schemeClr>
              </a:gs>
            </a:gsLst>
            <a:lin ang="5400000" scaled="1"/>
          </a:gradFill>
          <a:ln w="25400" algn="ctr">
            <a:solidFill>
              <a:schemeClr val="tx1"/>
            </a:solidFill>
            <a:round/>
            <a:headEnd/>
            <a:tailEnd/>
          </a:ln>
          <a:effectLst>
            <a:outerShdw dist="107763" dir="2700000" algn="ctr" rotWithShape="0">
              <a:srgbClr val="000000">
                <a:alpha val="50000"/>
              </a:srgbClr>
            </a:outerShdw>
          </a:effectLst>
        </p:spPr>
        <p:txBody>
          <a:bodyPr wrap="none" anchor="ctr"/>
          <a:lstStyle/>
          <a:p>
            <a:r>
              <a:rPr lang="en-US" sz="24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2. </a:t>
            </a:r>
            <a:r>
              <a:rPr lang="ru-RU" sz="24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текст</a:t>
            </a:r>
            <a:endParaRPr lang="en-US" sz="2400" b="1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4" name="AutoShape 5"/>
          <p:cNvSpPr>
            <a:spLocks noChangeArrowheads="1"/>
          </p:cNvSpPr>
          <p:nvPr/>
        </p:nvSpPr>
        <p:spPr bwMode="gray">
          <a:xfrm>
            <a:off x="2071670" y="3095612"/>
            <a:ext cx="5181600" cy="53340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3399FF">
                  <a:gamma/>
                  <a:shade val="46275"/>
                  <a:invGamma/>
                </a:srgbClr>
              </a:gs>
              <a:gs pos="50000">
                <a:srgbClr val="3399FF"/>
              </a:gs>
              <a:gs pos="100000">
                <a:srgbClr val="3399FF">
                  <a:gamma/>
                  <a:shade val="46275"/>
                  <a:invGamma/>
                </a:srgbClr>
              </a:gs>
            </a:gsLst>
            <a:lin ang="5400000" scaled="1"/>
          </a:gradFill>
          <a:ln w="25400" algn="ctr">
            <a:solidFill>
              <a:schemeClr val="tx1"/>
            </a:solidFill>
            <a:round/>
            <a:headEnd/>
            <a:tailEnd/>
          </a:ln>
          <a:effectLst>
            <a:outerShdw dist="107763" dir="2700000" algn="ctr" rotWithShape="0">
              <a:srgbClr val="000000">
                <a:alpha val="50000"/>
              </a:srgbClr>
            </a:outerShdw>
          </a:effectLst>
        </p:spPr>
        <p:txBody>
          <a:bodyPr wrap="none" anchor="ctr"/>
          <a:lstStyle/>
          <a:p>
            <a:r>
              <a:rPr lang="en-US" sz="24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3. </a:t>
            </a:r>
            <a:r>
              <a:rPr lang="ru-RU" sz="24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текст</a:t>
            </a:r>
            <a:endParaRPr lang="en-US" sz="2400" b="1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5" name="AutoShape 6"/>
          <p:cNvSpPr>
            <a:spLocks noChangeArrowheads="1"/>
          </p:cNvSpPr>
          <p:nvPr/>
        </p:nvSpPr>
        <p:spPr bwMode="gray">
          <a:xfrm>
            <a:off x="2071670" y="3857612"/>
            <a:ext cx="5181600" cy="53340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8D67E1">
                  <a:gamma/>
                  <a:shade val="46275"/>
                  <a:invGamma/>
                </a:srgbClr>
              </a:gs>
              <a:gs pos="50000">
                <a:srgbClr val="8D67E1"/>
              </a:gs>
              <a:gs pos="100000">
                <a:srgbClr val="8D67E1">
                  <a:gamma/>
                  <a:shade val="46275"/>
                  <a:invGamma/>
                </a:srgbClr>
              </a:gs>
            </a:gsLst>
            <a:lin ang="5400000" scaled="1"/>
          </a:gradFill>
          <a:ln w="25400" algn="ctr">
            <a:solidFill>
              <a:schemeClr val="tx1"/>
            </a:solidFill>
            <a:round/>
            <a:headEnd/>
            <a:tailEnd/>
          </a:ln>
          <a:effectLst>
            <a:outerShdw dist="107763" dir="2700000" algn="ctr" rotWithShape="0">
              <a:srgbClr val="000000">
                <a:alpha val="50000"/>
              </a:srgbClr>
            </a:outerShdw>
          </a:effectLst>
        </p:spPr>
        <p:txBody>
          <a:bodyPr wrap="none" anchor="ctr"/>
          <a:lstStyle/>
          <a:p>
            <a:r>
              <a:rPr lang="en-US" sz="24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4. </a:t>
            </a:r>
            <a:r>
              <a:rPr lang="ru-RU" sz="24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текст</a:t>
            </a:r>
            <a:endParaRPr lang="en-US" sz="2400" b="1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6" name="AutoShape 7"/>
          <p:cNvSpPr>
            <a:spLocks noChangeArrowheads="1"/>
          </p:cNvSpPr>
          <p:nvPr/>
        </p:nvSpPr>
        <p:spPr bwMode="gray">
          <a:xfrm>
            <a:off x="2071670" y="4619612"/>
            <a:ext cx="5181600" cy="53340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99CC00">
                  <a:gamma/>
                  <a:shade val="46275"/>
                  <a:invGamma/>
                </a:srgbClr>
              </a:gs>
              <a:gs pos="50000">
                <a:srgbClr val="99CC00"/>
              </a:gs>
              <a:gs pos="100000">
                <a:srgbClr val="99CC00">
                  <a:gamma/>
                  <a:shade val="46275"/>
                  <a:invGamma/>
                </a:srgbClr>
              </a:gs>
            </a:gsLst>
            <a:lin ang="5400000" scaled="1"/>
          </a:gradFill>
          <a:ln w="25400" algn="ctr">
            <a:solidFill>
              <a:schemeClr val="tx1"/>
            </a:solidFill>
            <a:round/>
            <a:headEnd/>
            <a:tailEnd/>
          </a:ln>
          <a:effectLst>
            <a:outerShdw dist="107763" dir="2700000" algn="ctr" rotWithShape="0">
              <a:srgbClr val="000000">
                <a:alpha val="50000"/>
              </a:srgbClr>
            </a:outerShdw>
          </a:effectLst>
        </p:spPr>
        <p:txBody>
          <a:bodyPr wrap="none" anchor="ctr"/>
          <a:lstStyle/>
          <a:p>
            <a:r>
              <a:rPr lang="en-US" sz="24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5. </a:t>
            </a:r>
            <a:r>
              <a:rPr lang="ru-RU" sz="24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текст</a:t>
            </a:r>
            <a:endParaRPr lang="en-US" sz="2400" b="1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</p:spTree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3"/>
          <p:cNvSpPr>
            <a:spLocks noChangeArrowheads="1"/>
          </p:cNvSpPr>
          <p:nvPr/>
        </p:nvSpPr>
        <p:spPr bwMode="gray">
          <a:xfrm>
            <a:off x="998513" y="5005373"/>
            <a:ext cx="7061200" cy="914400"/>
          </a:xfrm>
          <a:prstGeom prst="roundRect">
            <a:avLst>
              <a:gd name="adj" fmla="val 15278"/>
            </a:avLst>
          </a:prstGeom>
          <a:solidFill>
            <a:srgbClr val="FFFFFF"/>
          </a:solidFill>
          <a:ln w="9525">
            <a:solidFill>
              <a:srgbClr val="333333"/>
            </a:solidFill>
            <a:prstDash val="dash"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3" name="Rectangle 4"/>
          <p:cNvSpPr>
            <a:spLocks noChangeArrowheads="1"/>
          </p:cNvSpPr>
          <p:nvPr/>
        </p:nvSpPr>
        <p:spPr bwMode="invGray">
          <a:xfrm>
            <a:off x="1000100" y="1428736"/>
            <a:ext cx="3343275" cy="1376362"/>
          </a:xfrm>
          <a:prstGeom prst="rect">
            <a:avLst/>
          </a:prstGeom>
          <a:gradFill rotWithShape="1">
            <a:gsLst>
              <a:gs pos="0">
                <a:schemeClr val="accent2"/>
              </a:gs>
              <a:gs pos="100000">
                <a:schemeClr val="accent2">
                  <a:gamma/>
                  <a:shade val="85882"/>
                  <a:invGamma/>
                </a:schemeClr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  <a:scene3d>
            <a:camera prst="legacyPerspectiveBottomRight"/>
            <a:lightRig rig="legacyFlat3" dir="b"/>
          </a:scene3d>
          <a:sp3d extrusionH="430200" prstMaterial="legacyMatte">
            <a:bevelT w="13500" h="13500" prst="angle"/>
            <a:bevelB w="13500" h="13500" prst="angle"/>
            <a:extrusionClr>
              <a:schemeClr val="accent2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4" name="Rectangle 5"/>
          <p:cNvSpPr>
            <a:spLocks noChangeArrowheads="1"/>
          </p:cNvSpPr>
          <p:nvPr/>
        </p:nvSpPr>
        <p:spPr bwMode="gray">
          <a:xfrm>
            <a:off x="3157513" y="1536686"/>
            <a:ext cx="1117600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buClr>
                <a:srgbClr val="FF0066"/>
              </a:buClr>
              <a:buSzPct val="75000"/>
              <a:buFont typeface="Wingdings" pitchFamily="2" charset="2"/>
              <a:buNone/>
            </a:pPr>
            <a:r>
              <a:rPr lang="en-US" sz="2000" b="1">
                <a:solidFill>
                  <a:srgbClr val="F8F8F8"/>
                </a:solidFill>
              </a:rPr>
              <a:t>Contents</a:t>
            </a:r>
          </a:p>
        </p:txBody>
      </p:sp>
      <p:sp>
        <p:nvSpPr>
          <p:cNvPr id="5" name="Rectangle 6"/>
          <p:cNvSpPr>
            <a:spLocks noChangeArrowheads="1"/>
          </p:cNvSpPr>
          <p:nvPr/>
        </p:nvSpPr>
        <p:spPr bwMode="invGray">
          <a:xfrm>
            <a:off x="4694213" y="1423973"/>
            <a:ext cx="3467100" cy="1376363"/>
          </a:xfrm>
          <a:prstGeom prst="rect">
            <a:avLst/>
          </a:prstGeom>
          <a:gradFill rotWithShape="1">
            <a:gsLst>
              <a:gs pos="0">
                <a:schemeClr val="folHlink"/>
              </a:gs>
              <a:gs pos="100000">
                <a:schemeClr val="folHlink">
                  <a:gamma/>
                  <a:shade val="85882"/>
                  <a:invGamma/>
                </a:schemeClr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  <a:scene3d>
            <a:camera prst="legacyPerspectiveBottomLeft"/>
            <a:lightRig rig="legacyFlat3" dir="b"/>
          </a:scene3d>
          <a:sp3d extrusionH="430200" prstMaterial="legacyMatte">
            <a:bevelT w="13500" h="13500" prst="angle"/>
            <a:bevelB w="13500" h="13500" prst="angle"/>
            <a:extrusionClr>
              <a:schemeClr val="folHlink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6" name="Rectangle 7"/>
          <p:cNvSpPr>
            <a:spLocks noChangeArrowheads="1"/>
          </p:cNvSpPr>
          <p:nvPr/>
        </p:nvSpPr>
        <p:spPr bwMode="gray">
          <a:xfrm>
            <a:off x="4770413" y="1535098"/>
            <a:ext cx="1116012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buClr>
                <a:srgbClr val="FF0066"/>
              </a:buClr>
              <a:buSzPct val="75000"/>
              <a:buFont typeface="Wingdings" pitchFamily="2" charset="2"/>
              <a:buNone/>
            </a:pPr>
            <a:r>
              <a:rPr lang="en-US" sz="2000" b="1">
                <a:solidFill>
                  <a:srgbClr val="F8F8F8"/>
                </a:solidFill>
              </a:rPr>
              <a:t>Contents</a:t>
            </a:r>
          </a:p>
        </p:txBody>
      </p:sp>
      <p:sp>
        <p:nvSpPr>
          <p:cNvPr id="7" name="Rectangle 8"/>
          <p:cNvSpPr>
            <a:spLocks noChangeArrowheads="1"/>
          </p:cNvSpPr>
          <p:nvPr/>
        </p:nvSpPr>
        <p:spPr bwMode="invGray">
          <a:xfrm>
            <a:off x="998513" y="3200386"/>
            <a:ext cx="3344862" cy="1374775"/>
          </a:xfrm>
          <a:prstGeom prst="rect">
            <a:avLst/>
          </a:prstGeom>
          <a:gradFill rotWithShape="1">
            <a:gsLst>
              <a:gs pos="0">
                <a:schemeClr val="accent1"/>
              </a:gs>
              <a:gs pos="100000">
                <a:schemeClr val="accent1">
                  <a:gamma/>
                  <a:shade val="85882"/>
                  <a:invGamma/>
                </a:schemeClr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  <a:scene3d>
            <a:camera prst="legacyPerspectiveTopRight"/>
            <a:lightRig rig="legacyFlat3" dir="b"/>
          </a:scene3d>
          <a:sp3d extrusionH="430200" prstMaterial="legacyMatte">
            <a:bevelT w="13500" h="13500" prst="angle"/>
            <a:bevelB w="13500" h="13500" prst="angle"/>
            <a:extrusionClr>
              <a:schemeClr val="accent1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8" name="Rectangle 9"/>
          <p:cNvSpPr>
            <a:spLocks noChangeArrowheads="1"/>
          </p:cNvSpPr>
          <p:nvPr/>
        </p:nvSpPr>
        <p:spPr bwMode="gray">
          <a:xfrm>
            <a:off x="2943200" y="4146536"/>
            <a:ext cx="14160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buClr>
                <a:srgbClr val="FF0066"/>
              </a:buClr>
              <a:buSzPct val="75000"/>
              <a:buFont typeface="Wingdings" pitchFamily="2" charset="2"/>
              <a:buNone/>
            </a:pPr>
            <a:r>
              <a:rPr lang="en-US" sz="2000" b="1">
                <a:solidFill>
                  <a:srgbClr val="F8F8F8"/>
                </a:solidFill>
              </a:rPr>
              <a:t>Content</a:t>
            </a:r>
          </a:p>
        </p:txBody>
      </p:sp>
      <p:sp>
        <p:nvSpPr>
          <p:cNvPr id="9" name="Rectangle 10"/>
          <p:cNvSpPr>
            <a:spLocks noChangeArrowheads="1"/>
          </p:cNvSpPr>
          <p:nvPr/>
        </p:nvSpPr>
        <p:spPr bwMode="invGray">
          <a:xfrm>
            <a:off x="4698975" y="3201973"/>
            <a:ext cx="3470275" cy="1366838"/>
          </a:xfrm>
          <a:prstGeom prst="rect">
            <a:avLst/>
          </a:prstGeom>
          <a:gradFill rotWithShape="1">
            <a:gsLst>
              <a:gs pos="0">
                <a:schemeClr val="hlink"/>
              </a:gs>
              <a:gs pos="100000">
                <a:schemeClr val="hlink">
                  <a:gamma/>
                  <a:shade val="85882"/>
                  <a:invGamma/>
                </a:schemeClr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  <a:scene3d>
            <a:camera prst="legacyPerspectiveTopLeft"/>
            <a:lightRig rig="legacyFlat3" dir="b"/>
          </a:scene3d>
          <a:sp3d extrusionH="430200" prstMaterial="legacyMatte">
            <a:bevelT w="13500" h="13500" prst="angle"/>
            <a:bevelB w="13500" h="13500" prst="angle"/>
            <a:extrusionClr>
              <a:schemeClr val="hlink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10" name="Rectangle 11"/>
          <p:cNvSpPr>
            <a:spLocks noChangeArrowheads="1"/>
          </p:cNvSpPr>
          <p:nvPr/>
        </p:nvSpPr>
        <p:spPr bwMode="gray">
          <a:xfrm>
            <a:off x="4705325" y="4168761"/>
            <a:ext cx="125412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buClr>
                <a:srgbClr val="FF0066"/>
              </a:buClr>
              <a:buSzPct val="75000"/>
              <a:buFont typeface="Wingdings" pitchFamily="2" charset="2"/>
              <a:buNone/>
            </a:pPr>
            <a:r>
              <a:rPr lang="en-US" sz="2000" b="1">
                <a:solidFill>
                  <a:srgbClr val="F8F8F8"/>
                </a:solidFill>
              </a:rPr>
              <a:t>Content</a:t>
            </a:r>
          </a:p>
        </p:txBody>
      </p:sp>
      <p:sp>
        <p:nvSpPr>
          <p:cNvPr id="11" name="Text Box 12"/>
          <p:cNvSpPr txBox="1">
            <a:spLocks noChangeArrowheads="1"/>
          </p:cNvSpPr>
          <p:nvPr/>
        </p:nvSpPr>
        <p:spPr bwMode="gray">
          <a:xfrm>
            <a:off x="1042963" y="3363898"/>
            <a:ext cx="2032000" cy="11557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/>
            <a:r>
              <a:rPr lang="en-US" sz="1400">
                <a:solidFill>
                  <a:srgbClr val="F8F8F8"/>
                </a:solidFill>
              </a:rPr>
              <a:t>ThemeGallery is a Design Digital Content &amp; Contents mall developed by Guild Design Inc.</a:t>
            </a:r>
          </a:p>
        </p:txBody>
      </p:sp>
      <p:sp>
        <p:nvSpPr>
          <p:cNvPr id="12" name="Text Box 13"/>
          <p:cNvSpPr txBox="1">
            <a:spLocks noChangeArrowheads="1"/>
          </p:cNvSpPr>
          <p:nvPr/>
        </p:nvSpPr>
        <p:spPr bwMode="gray">
          <a:xfrm>
            <a:off x="1057250" y="1536686"/>
            <a:ext cx="1947863" cy="11969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lnSpc>
                <a:spcPct val="130000"/>
              </a:lnSpc>
              <a:buFontTx/>
              <a:buChar char="-"/>
            </a:pPr>
            <a:r>
              <a:rPr lang="en-US" sz="1400">
                <a:solidFill>
                  <a:srgbClr val="F8F8F8"/>
                </a:solidFill>
              </a:rPr>
              <a:t> Click to add Text</a:t>
            </a:r>
          </a:p>
          <a:p>
            <a:pPr eaLnBrk="0" hangingPunct="0">
              <a:lnSpc>
                <a:spcPct val="130000"/>
              </a:lnSpc>
              <a:buFontTx/>
              <a:buChar char="-"/>
            </a:pPr>
            <a:r>
              <a:rPr lang="en-US" sz="1400">
                <a:solidFill>
                  <a:srgbClr val="F8F8F8"/>
                </a:solidFill>
              </a:rPr>
              <a:t> Click to add Text</a:t>
            </a:r>
          </a:p>
          <a:p>
            <a:pPr eaLnBrk="0" hangingPunct="0">
              <a:lnSpc>
                <a:spcPct val="130000"/>
              </a:lnSpc>
              <a:buFontTx/>
              <a:buChar char="-"/>
            </a:pPr>
            <a:r>
              <a:rPr lang="en-US" sz="1400">
                <a:solidFill>
                  <a:srgbClr val="F8F8F8"/>
                </a:solidFill>
              </a:rPr>
              <a:t> Click to add Text</a:t>
            </a:r>
          </a:p>
          <a:p>
            <a:pPr eaLnBrk="0" hangingPunct="0">
              <a:lnSpc>
                <a:spcPct val="130000"/>
              </a:lnSpc>
              <a:buFontTx/>
              <a:buChar char="-"/>
            </a:pPr>
            <a:r>
              <a:rPr lang="en-US" sz="1400">
                <a:solidFill>
                  <a:srgbClr val="F8F8F8"/>
                </a:solidFill>
              </a:rPr>
              <a:t> Click to add Text</a:t>
            </a:r>
          </a:p>
        </p:txBody>
      </p:sp>
      <p:sp>
        <p:nvSpPr>
          <p:cNvPr id="13" name="Text Box 14"/>
          <p:cNvSpPr txBox="1">
            <a:spLocks noChangeArrowheads="1"/>
          </p:cNvSpPr>
          <p:nvPr/>
        </p:nvSpPr>
        <p:spPr bwMode="gray">
          <a:xfrm>
            <a:off x="5910238" y="1576373"/>
            <a:ext cx="2106612" cy="11557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 eaLnBrk="0" hangingPunct="0"/>
            <a:r>
              <a:rPr lang="en-US" sz="1400">
                <a:solidFill>
                  <a:srgbClr val="F8F8F8"/>
                </a:solidFill>
              </a:rPr>
              <a:t>ThemeGallery is a Design Digital Content &amp; Contents mall developed by Guild Design Inc.</a:t>
            </a:r>
          </a:p>
        </p:txBody>
      </p:sp>
      <p:sp>
        <p:nvSpPr>
          <p:cNvPr id="14" name="Text Box 15"/>
          <p:cNvSpPr txBox="1">
            <a:spLocks noChangeArrowheads="1"/>
          </p:cNvSpPr>
          <p:nvPr/>
        </p:nvSpPr>
        <p:spPr bwMode="gray">
          <a:xfrm>
            <a:off x="5992788" y="3403586"/>
            <a:ext cx="2020887" cy="9207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 eaLnBrk="0" hangingPunct="0">
              <a:lnSpc>
                <a:spcPct val="130000"/>
              </a:lnSpc>
              <a:buFontTx/>
              <a:buChar char="-"/>
            </a:pPr>
            <a:r>
              <a:rPr lang="en-US" sz="1400">
                <a:solidFill>
                  <a:srgbClr val="F8F8F8"/>
                </a:solidFill>
              </a:rPr>
              <a:t> Click to add Text</a:t>
            </a:r>
          </a:p>
          <a:p>
            <a:pPr algn="r" eaLnBrk="0" hangingPunct="0">
              <a:lnSpc>
                <a:spcPct val="130000"/>
              </a:lnSpc>
              <a:buFontTx/>
              <a:buChar char="-"/>
            </a:pPr>
            <a:r>
              <a:rPr lang="en-US" sz="1400">
                <a:solidFill>
                  <a:srgbClr val="F8F8F8"/>
                </a:solidFill>
              </a:rPr>
              <a:t> Click to add Text</a:t>
            </a:r>
          </a:p>
          <a:p>
            <a:pPr algn="r" eaLnBrk="0" hangingPunct="0">
              <a:lnSpc>
                <a:spcPct val="130000"/>
              </a:lnSpc>
              <a:buFontTx/>
              <a:buChar char="-"/>
            </a:pPr>
            <a:r>
              <a:rPr lang="en-US" sz="1400">
                <a:solidFill>
                  <a:srgbClr val="F8F8F8"/>
                </a:solidFill>
              </a:rPr>
              <a:t> Click to add Text</a:t>
            </a:r>
          </a:p>
        </p:txBody>
      </p:sp>
      <p:grpSp>
        <p:nvGrpSpPr>
          <p:cNvPr id="15" name="Group 16"/>
          <p:cNvGrpSpPr>
            <a:grpSpLocks/>
          </p:cNvGrpSpPr>
          <p:nvPr/>
        </p:nvGrpSpPr>
        <p:grpSpPr bwMode="auto">
          <a:xfrm>
            <a:off x="4945038" y="3348023"/>
            <a:ext cx="742950" cy="744538"/>
            <a:chOff x="2430" y="1692"/>
            <a:chExt cx="339" cy="339"/>
          </a:xfrm>
        </p:grpSpPr>
        <p:sp>
          <p:nvSpPr>
            <p:cNvPr id="16" name="Freeform 17"/>
            <p:cNvSpPr>
              <a:spLocks noEditPoints="1"/>
            </p:cNvSpPr>
            <p:nvPr/>
          </p:nvSpPr>
          <p:spPr bwMode="gray">
            <a:xfrm>
              <a:off x="2430" y="1692"/>
              <a:ext cx="339" cy="339"/>
            </a:xfrm>
            <a:custGeom>
              <a:avLst/>
              <a:gdLst/>
              <a:ahLst/>
              <a:cxnLst>
                <a:cxn ang="0">
                  <a:pos x="170" y="0"/>
                </a:cxn>
                <a:cxn ang="0">
                  <a:pos x="131" y="5"/>
                </a:cxn>
                <a:cxn ang="0">
                  <a:pos x="95" y="17"/>
                </a:cxn>
                <a:cxn ang="0">
                  <a:pos x="63" y="38"/>
                </a:cxn>
                <a:cxn ang="0">
                  <a:pos x="38" y="63"/>
                </a:cxn>
                <a:cxn ang="0">
                  <a:pos x="18" y="95"/>
                </a:cxn>
                <a:cxn ang="0">
                  <a:pos x="5" y="131"/>
                </a:cxn>
                <a:cxn ang="0">
                  <a:pos x="0" y="170"/>
                </a:cxn>
                <a:cxn ang="0">
                  <a:pos x="5" y="209"/>
                </a:cxn>
                <a:cxn ang="0">
                  <a:pos x="18" y="245"/>
                </a:cxn>
                <a:cxn ang="0">
                  <a:pos x="38" y="276"/>
                </a:cxn>
                <a:cxn ang="0">
                  <a:pos x="63" y="302"/>
                </a:cxn>
                <a:cxn ang="0">
                  <a:pos x="95" y="323"/>
                </a:cxn>
                <a:cxn ang="0">
                  <a:pos x="131" y="335"/>
                </a:cxn>
                <a:cxn ang="0">
                  <a:pos x="170" y="339"/>
                </a:cxn>
                <a:cxn ang="0">
                  <a:pos x="209" y="335"/>
                </a:cxn>
                <a:cxn ang="0">
                  <a:pos x="245" y="323"/>
                </a:cxn>
                <a:cxn ang="0">
                  <a:pos x="276" y="302"/>
                </a:cxn>
                <a:cxn ang="0">
                  <a:pos x="303" y="276"/>
                </a:cxn>
                <a:cxn ang="0">
                  <a:pos x="323" y="245"/>
                </a:cxn>
                <a:cxn ang="0">
                  <a:pos x="335" y="209"/>
                </a:cxn>
                <a:cxn ang="0">
                  <a:pos x="339" y="170"/>
                </a:cxn>
                <a:cxn ang="0">
                  <a:pos x="335" y="131"/>
                </a:cxn>
                <a:cxn ang="0">
                  <a:pos x="323" y="95"/>
                </a:cxn>
                <a:cxn ang="0">
                  <a:pos x="303" y="63"/>
                </a:cxn>
                <a:cxn ang="0">
                  <a:pos x="276" y="38"/>
                </a:cxn>
                <a:cxn ang="0">
                  <a:pos x="245" y="17"/>
                </a:cxn>
                <a:cxn ang="0">
                  <a:pos x="209" y="5"/>
                </a:cxn>
                <a:cxn ang="0">
                  <a:pos x="170" y="0"/>
                </a:cxn>
                <a:cxn ang="0">
                  <a:pos x="170" y="294"/>
                </a:cxn>
                <a:cxn ang="0">
                  <a:pos x="137" y="291"/>
                </a:cxn>
                <a:cxn ang="0">
                  <a:pos x="107" y="278"/>
                </a:cxn>
                <a:cxn ang="0">
                  <a:pos x="81" y="258"/>
                </a:cxn>
                <a:cxn ang="0">
                  <a:pos x="62" y="233"/>
                </a:cxn>
                <a:cxn ang="0">
                  <a:pos x="50" y="203"/>
                </a:cxn>
                <a:cxn ang="0">
                  <a:pos x="45" y="170"/>
                </a:cxn>
                <a:cxn ang="0">
                  <a:pos x="50" y="137"/>
                </a:cxn>
                <a:cxn ang="0">
                  <a:pos x="62" y="107"/>
                </a:cxn>
                <a:cxn ang="0">
                  <a:pos x="81" y="81"/>
                </a:cxn>
                <a:cxn ang="0">
                  <a:pos x="107" y="62"/>
                </a:cxn>
                <a:cxn ang="0">
                  <a:pos x="137" y="48"/>
                </a:cxn>
                <a:cxn ang="0">
                  <a:pos x="170" y="44"/>
                </a:cxn>
                <a:cxn ang="0">
                  <a:pos x="203" y="48"/>
                </a:cxn>
                <a:cxn ang="0">
                  <a:pos x="233" y="62"/>
                </a:cxn>
                <a:cxn ang="0">
                  <a:pos x="258" y="81"/>
                </a:cxn>
                <a:cxn ang="0">
                  <a:pos x="278" y="107"/>
                </a:cxn>
                <a:cxn ang="0">
                  <a:pos x="291" y="137"/>
                </a:cxn>
                <a:cxn ang="0">
                  <a:pos x="296" y="170"/>
                </a:cxn>
                <a:cxn ang="0">
                  <a:pos x="291" y="203"/>
                </a:cxn>
                <a:cxn ang="0">
                  <a:pos x="278" y="233"/>
                </a:cxn>
                <a:cxn ang="0">
                  <a:pos x="258" y="258"/>
                </a:cxn>
                <a:cxn ang="0">
                  <a:pos x="233" y="278"/>
                </a:cxn>
                <a:cxn ang="0">
                  <a:pos x="203" y="291"/>
                </a:cxn>
                <a:cxn ang="0">
                  <a:pos x="170" y="294"/>
                </a:cxn>
              </a:cxnLst>
              <a:rect l="0" t="0" r="r" b="b"/>
              <a:pathLst>
                <a:path w="339" h="339">
                  <a:moveTo>
                    <a:pt x="170" y="0"/>
                  </a:moveTo>
                  <a:lnTo>
                    <a:pt x="131" y="5"/>
                  </a:lnTo>
                  <a:lnTo>
                    <a:pt x="95" y="17"/>
                  </a:lnTo>
                  <a:lnTo>
                    <a:pt x="63" y="38"/>
                  </a:lnTo>
                  <a:lnTo>
                    <a:pt x="38" y="63"/>
                  </a:lnTo>
                  <a:lnTo>
                    <a:pt x="18" y="95"/>
                  </a:lnTo>
                  <a:lnTo>
                    <a:pt x="5" y="131"/>
                  </a:lnTo>
                  <a:lnTo>
                    <a:pt x="0" y="170"/>
                  </a:lnTo>
                  <a:lnTo>
                    <a:pt x="5" y="209"/>
                  </a:lnTo>
                  <a:lnTo>
                    <a:pt x="18" y="245"/>
                  </a:lnTo>
                  <a:lnTo>
                    <a:pt x="38" y="276"/>
                  </a:lnTo>
                  <a:lnTo>
                    <a:pt x="63" y="302"/>
                  </a:lnTo>
                  <a:lnTo>
                    <a:pt x="95" y="323"/>
                  </a:lnTo>
                  <a:lnTo>
                    <a:pt x="131" y="335"/>
                  </a:lnTo>
                  <a:lnTo>
                    <a:pt x="170" y="339"/>
                  </a:lnTo>
                  <a:lnTo>
                    <a:pt x="209" y="335"/>
                  </a:lnTo>
                  <a:lnTo>
                    <a:pt x="245" y="323"/>
                  </a:lnTo>
                  <a:lnTo>
                    <a:pt x="276" y="302"/>
                  </a:lnTo>
                  <a:lnTo>
                    <a:pt x="303" y="276"/>
                  </a:lnTo>
                  <a:lnTo>
                    <a:pt x="323" y="245"/>
                  </a:lnTo>
                  <a:lnTo>
                    <a:pt x="335" y="209"/>
                  </a:lnTo>
                  <a:lnTo>
                    <a:pt x="339" y="170"/>
                  </a:lnTo>
                  <a:lnTo>
                    <a:pt x="335" y="131"/>
                  </a:lnTo>
                  <a:lnTo>
                    <a:pt x="323" y="95"/>
                  </a:lnTo>
                  <a:lnTo>
                    <a:pt x="303" y="63"/>
                  </a:lnTo>
                  <a:lnTo>
                    <a:pt x="276" y="38"/>
                  </a:lnTo>
                  <a:lnTo>
                    <a:pt x="245" y="17"/>
                  </a:lnTo>
                  <a:lnTo>
                    <a:pt x="209" y="5"/>
                  </a:lnTo>
                  <a:lnTo>
                    <a:pt x="170" y="0"/>
                  </a:lnTo>
                  <a:close/>
                  <a:moveTo>
                    <a:pt x="170" y="294"/>
                  </a:moveTo>
                  <a:lnTo>
                    <a:pt x="137" y="291"/>
                  </a:lnTo>
                  <a:lnTo>
                    <a:pt x="107" y="278"/>
                  </a:lnTo>
                  <a:lnTo>
                    <a:pt x="81" y="258"/>
                  </a:lnTo>
                  <a:lnTo>
                    <a:pt x="62" y="233"/>
                  </a:lnTo>
                  <a:lnTo>
                    <a:pt x="50" y="203"/>
                  </a:lnTo>
                  <a:lnTo>
                    <a:pt x="45" y="170"/>
                  </a:lnTo>
                  <a:lnTo>
                    <a:pt x="50" y="137"/>
                  </a:lnTo>
                  <a:lnTo>
                    <a:pt x="62" y="107"/>
                  </a:lnTo>
                  <a:lnTo>
                    <a:pt x="81" y="81"/>
                  </a:lnTo>
                  <a:lnTo>
                    <a:pt x="107" y="62"/>
                  </a:lnTo>
                  <a:lnTo>
                    <a:pt x="137" y="48"/>
                  </a:lnTo>
                  <a:lnTo>
                    <a:pt x="170" y="44"/>
                  </a:lnTo>
                  <a:lnTo>
                    <a:pt x="203" y="48"/>
                  </a:lnTo>
                  <a:lnTo>
                    <a:pt x="233" y="62"/>
                  </a:lnTo>
                  <a:lnTo>
                    <a:pt x="258" y="81"/>
                  </a:lnTo>
                  <a:lnTo>
                    <a:pt x="278" y="107"/>
                  </a:lnTo>
                  <a:lnTo>
                    <a:pt x="291" y="137"/>
                  </a:lnTo>
                  <a:lnTo>
                    <a:pt x="296" y="170"/>
                  </a:lnTo>
                  <a:lnTo>
                    <a:pt x="291" y="203"/>
                  </a:lnTo>
                  <a:lnTo>
                    <a:pt x="278" y="233"/>
                  </a:lnTo>
                  <a:lnTo>
                    <a:pt x="258" y="258"/>
                  </a:lnTo>
                  <a:lnTo>
                    <a:pt x="233" y="278"/>
                  </a:lnTo>
                  <a:lnTo>
                    <a:pt x="203" y="291"/>
                  </a:lnTo>
                  <a:lnTo>
                    <a:pt x="170" y="294"/>
                  </a:lnTo>
                  <a:close/>
                </a:path>
              </a:pathLst>
            </a:custGeom>
            <a:solidFill>
              <a:srgbClr val="F8F8F8"/>
            </a:solidFill>
            <a:ln w="0">
              <a:solidFill>
                <a:srgbClr val="F8F8F8"/>
              </a:solidFill>
              <a:prstDash val="solid"/>
              <a:round/>
              <a:headEnd/>
              <a:tailEnd/>
            </a:ln>
            <a:effectLst>
              <a:outerShdw dist="35921" dir="2700000" algn="ctr" rotWithShape="0">
                <a:srgbClr val="333333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17" name="Freeform 18"/>
            <p:cNvSpPr>
              <a:spLocks noEditPoints="1"/>
            </p:cNvSpPr>
            <p:nvPr/>
          </p:nvSpPr>
          <p:spPr bwMode="gray">
            <a:xfrm>
              <a:off x="2516" y="1799"/>
              <a:ext cx="168" cy="157"/>
            </a:xfrm>
            <a:custGeom>
              <a:avLst/>
              <a:gdLst/>
              <a:ahLst/>
              <a:cxnLst>
                <a:cxn ang="0">
                  <a:pos x="12" y="76"/>
                </a:cxn>
                <a:cxn ang="0">
                  <a:pos x="30" y="114"/>
                </a:cxn>
                <a:cxn ang="0">
                  <a:pos x="63" y="132"/>
                </a:cxn>
                <a:cxn ang="0">
                  <a:pos x="106" y="132"/>
                </a:cxn>
                <a:cxn ang="0">
                  <a:pos x="139" y="114"/>
                </a:cxn>
                <a:cxn ang="0">
                  <a:pos x="157" y="76"/>
                </a:cxn>
                <a:cxn ang="0">
                  <a:pos x="163" y="100"/>
                </a:cxn>
                <a:cxn ang="0">
                  <a:pos x="142" y="136"/>
                </a:cxn>
                <a:cxn ang="0">
                  <a:pos x="106" y="156"/>
                </a:cxn>
                <a:cxn ang="0">
                  <a:pos x="61" y="156"/>
                </a:cxn>
                <a:cxn ang="0">
                  <a:pos x="27" y="136"/>
                </a:cxn>
                <a:cxn ang="0">
                  <a:pos x="4" y="100"/>
                </a:cxn>
                <a:cxn ang="0">
                  <a:pos x="39" y="45"/>
                </a:cxn>
                <a:cxn ang="0">
                  <a:pos x="27" y="42"/>
                </a:cxn>
                <a:cxn ang="0">
                  <a:pos x="19" y="34"/>
                </a:cxn>
                <a:cxn ang="0">
                  <a:pos x="16" y="22"/>
                </a:cxn>
                <a:cxn ang="0">
                  <a:pos x="19" y="12"/>
                </a:cxn>
                <a:cxn ang="0">
                  <a:pos x="27" y="3"/>
                </a:cxn>
                <a:cxn ang="0">
                  <a:pos x="39" y="0"/>
                </a:cxn>
                <a:cxn ang="0">
                  <a:pos x="49" y="3"/>
                </a:cxn>
                <a:cxn ang="0">
                  <a:pos x="58" y="12"/>
                </a:cxn>
                <a:cxn ang="0">
                  <a:pos x="61" y="22"/>
                </a:cxn>
                <a:cxn ang="0">
                  <a:pos x="58" y="34"/>
                </a:cxn>
                <a:cxn ang="0">
                  <a:pos x="49" y="42"/>
                </a:cxn>
                <a:cxn ang="0">
                  <a:pos x="39" y="45"/>
                </a:cxn>
                <a:cxn ang="0">
                  <a:pos x="124" y="45"/>
                </a:cxn>
                <a:cxn ang="0">
                  <a:pos x="114" y="39"/>
                </a:cxn>
                <a:cxn ang="0">
                  <a:pos x="108" y="28"/>
                </a:cxn>
                <a:cxn ang="0">
                  <a:pos x="108" y="16"/>
                </a:cxn>
                <a:cxn ang="0">
                  <a:pos x="114" y="6"/>
                </a:cxn>
                <a:cxn ang="0">
                  <a:pos x="124" y="1"/>
                </a:cxn>
                <a:cxn ang="0">
                  <a:pos x="136" y="1"/>
                </a:cxn>
                <a:cxn ang="0">
                  <a:pos x="145" y="6"/>
                </a:cxn>
                <a:cxn ang="0">
                  <a:pos x="151" y="16"/>
                </a:cxn>
                <a:cxn ang="0">
                  <a:pos x="151" y="28"/>
                </a:cxn>
                <a:cxn ang="0">
                  <a:pos x="145" y="39"/>
                </a:cxn>
                <a:cxn ang="0">
                  <a:pos x="136" y="45"/>
                </a:cxn>
              </a:cxnLst>
              <a:rect l="0" t="0" r="r" b="b"/>
              <a:pathLst>
                <a:path w="168" h="157">
                  <a:moveTo>
                    <a:pt x="0" y="76"/>
                  </a:moveTo>
                  <a:lnTo>
                    <a:pt x="12" y="76"/>
                  </a:lnTo>
                  <a:lnTo>
                    <a:pt x="18" y="97"/>
                  </a:lnTo>
                  <a:lnTo>
                    <a:pt x="30" y="114"/>
                  </a:lnTo>
                  <a:lnTo>
                    <a:pt x="43" y="126"/>
                  </a:lnTo>
                  <a:lnTo>
                    <a:pt x="63" y="132"/>
                  </a:lnTo>
                  <a:lnTo>
                    <a:pt x="84" y="135"/>
                  </a:lnTo>
                  <a:lnTo>
                    <a:pt x="106" y="132"/>
                  </a:lnTo>
                  <a:lnTo>
                    <a:pt x="124" y="126"/>
                  </a:lnTo>
                  <a:lnTo>
                    <a:pt x="139" y="114"/>
                  </a:lnTo>
                  <a:lnTo>
                    <a:pt x="150" y="97"/>
                  </a:lnTo>
                  <a:lnTo>
                    <a:pt x="157" y="76"/>
                  </a:lnTo>
                  <a:lnTo>
                    <a:pt x="168" y="76"/>
                  </a:lnTo>
                  <a:lnTo>
                    <a:pt x="163" y="100"/>
                  </a:lnTo>
                  <a:lnTo>
                    <a:pt x="154" y="120"/>
                  </a:lnTo>
                  <a:lnTo>
                    <a:pt x="142" y="136"/>
                  </a:lnTo>
                  <a:lnTo>
                    <a:pt x="126" y="148"/>
                  </a:lnTo>
                  <a:lnTo>
                    <a:pt x="106" y="156"/>
                  </a:lnTo>
                  <a:lnTo>
                    <a:pt x="84" y="157"/>
                  </a:lnTo>
                  <a:lnTo>
                    <a:pt x="61" y="156"/>
                  </a:lnTo>
                  <a:lnTo>
                    <a:pt x="43" y="148"/>
                  </a:lnTo>
                  <a:lnTo>
                    <a:pt x="27" y="136"/>
                  </a:lnTo>
                  <a:lnTo>
                    <a:pt x="13" y="120"/>
                  </a:lnTo>
                  <a:lnTo>
                    <a:pt x="4" y="100"/>
                  </a:lnTo>
                  <a:lnTo>
                    <a:pt x="0" y="76"/>
                  </a:lnTo>
                  <a:close/>
                  <a:moveTo>
                    <a:pt x="39" y="45"/>
                  </a:moveTo>
                  <a:lnTo>
                    <a:pt x="33" y="45"/>
                  </a:lnTo>
                  <a:lnTo>
                    <a:pt x="27" y="42"/>
                  </a:lnTo>
                  <a:lnTo>
                    <a:pt x="22" y="39"/>
                  </a:lnTo>
                  <a:lnTo>
                    <a:pt x="19" y="34"/>
                  </a:lnTo>
                  <a:lnTo>
                    <a:pt x="16" y="28"/>
                  </a:lnTo>
                  <a:lnTo>
                    <a:pt x="16" y="22"/>
                  </a:lnTo>
                  <a:lnTo>
                    <a:pt x="16" y="16"/>
                  </a:lnTo>
                  <a:lnTo>
                    <a:pt x="19" y="12"/>
                  </a:lnTo>
                  <a:lnTo>
                    <a:pt x="22" y="6"/>
                  </a:lnTo>
                  <a:lnTo>
                    <a:pt x="27" y="3"/>
                  </a:lnTo>
                  <a:lnTo>
                    <a:pt x="33" y="1"/>
                  </a:lnTo>
                  <a:lnTo>
                    <a:pt x="39" y="0"/>
                  </a:lnTo>
                  <a:lnTo>
                    <a:pt x="45" y="1"/>
                  </a:lnTo>
                  <a:lnTo>
                    <a:pt x="49" y="3"/>
                  </a:lnTo>
                  <a:lnTo>
                    <a:pt x="55" y="6"/>
                  </a:lnTo>
                  <a:lnTo>
                    <a:pt x="58" y="12"/>
                  </a:lnTo>
                  <a:lnTo>
                    <a:pt x="61" y="16"/>
                  </a:lnTo>
                  <a:lnTo>
                    <a:pt x="61" y="22"/>
                  </a:lnTo>
                  <a:lnTo>
                    <a:pt x="61" y="28"/>
                  </a:lnTo>
                  <a:lnTo>
                    <a:pt x="58" y="34"/>
                  </a:lnTo>
                  <a:lnTo>
                    <a:pt x="55" y="39"/>
                  </a:lnTo>
                  <a:lnTo>
                    <a:pt x="49" y="42"/>
                  </a:lnTo>
                  <a:lnTo>
                    <a:pt x="45" y="45"/>
                  </a:lnTo>
                  <a:lnTo>
                    <a:pt x="39" y="45"/>
                  </a:lnTo>
                  <a:close/>
                  <a:moveTo>
                    <a:pt x="130" y="45"/>
                  </a:moveTo>
                  <a:lnTo>
                    <a:pt x="124" y="45"/>
                  </a:lnTo>
                  <a:lnTo>
                    <a:pt x="118" y="42"/>
                  </a:lnTo>
                  <a:lnTo>
                    <a:pt x="114" y="39"/>
                  </a:lnTo>
                  <a:lnTo>
                    <a:pt x="109" y="34"/>
                  </a:lnTo>
                  <a:lnTo>
                    <a:pt x="108" y="28"/>
                  </a:lnTo>
                  <a:lnTo>
                    <a:pt x="106" y="22"/>
                  </a:lnTo>
                  <a:lnTo>
                    <a:pt x="108" y="16"/>
                  </a:lnTo>
                  <a:lnTo>
                    <a:pt x="109" y="12"/>
                  </a:lnTo>
                  <a:lnTo>
                    <a:pt x="114" y="6"/>
                  </a:lnTo>
                  <a:lnTo>
                    <a:pt x="118" y="3"/>
                  </a:lnTo>
                  <a:lnTo>
                    <a:pt x="124" y="1"/>
                  </a:lnTo>
                  <a:lnTo>
                    <a:pt x="130" y="0"/>
                  </a:lnTo>
                  <a:lnTo>
                    <a:pt x="136" y="1"/>
                  </a:lnTo>
                  <a:lnTo>
                    <a:pt x="141" y="3"/>
                  </a:lnTo>
                  <a:lnTo>
                    <a:pt x="145" y="6"/>
                  </a:lnTo>
                  <a:lnTo>
                    <a:pt x="150" y="12"/>
                  </a:lnTo>
                  <a:lnTo>
                    <a:pt x="151" y="16"/>
                  </a:lnTo>
                  <a:lnTo>
                    <a:pt x="153" y="22"/>
                  </a:lnTo>
                  <a:lnTo>
                    <a:pt x="151" y="28"/>
                  </a:lnTo>
                  <a:lnTo>
                    <a:pt x="150" y="34"/>
                  </a:lnTo>
                  <a:lnTo>
                    <a:pt x="145" y="39"/>
                  </a:lnTo>
                  <a:lnTo>
                    <a:pt x="141" y="42"/>
                  </a:lnTo>
                  <a:lnTo>
                    <a:pt x="136" y="45"/>
                  </a:lnTo>
                  <a:lnTo>
                    <a:pt x="130" y="45"/>
                  </a:lnTo>
                  <a:close/>
                </a:path>
              </a:pathLst>
            </a:custGeom>
            <a:solidFill>
              <a:srgbClr val="F8F8F8"/>
            </a:solidFill>
            <a:ln w="0">
              <a:solidFill>
                <a:srgbClr val="F8F8F8"/>
              </a:solidFill>
              <a:prstDash val="solid"/>
              <a:round/>
              <a:headEnd/>
              <a:tailEnd/>
            </a:ln>
            <a:effectLst>
              <a:outerShdw dist="35921" dir="2700000" algn="ctr" rotWithShape="0">
                <a:srgbClr val="333333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8" name="Group 19"/>
          <p:cNvGrpSpPr>
            <a:grpSpLocks/>
          </p:cNvGrpSpPr>
          <p:nvPr/>
        </p:nvGrpSpPr>
        <p:grpSpPr bwMode="auto">
          <a:xfrm>
            <a:off x="3306738" y="1930386"/>
            <a:ext cx="763587" cy="750887"/>
            <a:chOff x="866" y="2169"/>
            <a:chExt cx="406" cy="405"/>
          </a:xfrm>
        </p:grpSpPr>
        <p:sp>
          <p:nvSpPr>
            <p:cNvPr id="19" name="Freeform 20"/>
            <p:cNvSpPr>
              <a:spLocks/>
            </p:cNvSpPr>
            <p:nvPr/>
          </p:nvSpPr>
          <p:spPr bwMode="gray">
            <a:xfrm>
              <a:off x="1073" y="2181"/>
              <a:ext cx="190" cy="152"/>
            </a:xfrm>
            <a:custGeom>
              <a:avLst/>
              <a:gdLst/>
              <a:ahLst/>
              <a:cxnLst>
                <a:cxn ang="0">
                  <a:pos x="34" y="15"/>
                </a:cxn>
                <a:cxn ang="0">
                  <a:pos x="40" y="17"/>
                </a:cxn>
                <a:cxn ang="0">
                  <a:pos x="46" y="18"/>
                </a:cxn>
                <a:cxn ang="0">
                  <a:pos x="51" y="23"/>
                </a:cxn>
                <a:cxn ang="0">
                  <a:pos x="55" y="27"/>
                </a:cxn>
                <a:cxn ang="0">
                  <a:pos x="57" y="33"/>
                </a:cxn>
                <a:cxn ang="0">
                  <a:pos x="58" y="39"/>
                </a:cxn>
                <a:cxn ang="0">
                  <a:pos x="58" y="51"/>
                </a:cxn>
                <a:cxn ang="0">
                  <a:pos x="58" y="57"/>
                </a:cxn>
                <a:cxn ang="0">
                  <a:pos x="55" y="62"/>
                </a:cxn>
                <a:cxn ang="0">
                  <a:pos x="54" y="66"/>
                </a:cxn>
                <a:cxn ang="0">
                  <a:pos x="60" y="69"/>
                </a:cxn>
                <a:cxn ang="0">
                  <a:pos x="66" y="72"/>
                </a:cxn>
                <a:cxn ang="0">
                  <a:pos x="70" y="72"/>
                </a:cxn>
                <a:cxn ang="0">
                  <a:pos x="73" y="72"/>
                </a:cxn>
                <a:cxn ang="0">
                  <a:pos x="75" y="72"/>
                </a:cxn>
                <a:cxn ang="0">
                  <a:pos x="82" y="72"/>
                </a:cxn>
                <a:cxn ang="0">
                  <a:pos x="87" y="75"/>
                </a:cxn>
                <a:cxn ang="0">
                  <a:pos x="93" y="78"/>
                </a:cxn>
                <a:cxn ang="0">
                  <a:pos x="96" y="83"/>
                </a:cxn>
                <a:cxn ang="0">
                  <a:pos x="99" y="89"/>
                </a:cxn>
                <a:cxn ang="0">
                  <a:pos x="99" y="95"/>
                </a:cxn>
                <a:cxn ang="0">
                  <a:pos x="99" y="96"/>
                </a:cxn>
                <a:cxn ang="0">
                  <a:pos x="118" y="119"/>
                </a:cxn>
                <a:cxn ang="0">
                  <a:pos x="132" y="146"/>
                </a:cxn>
                <a:cxn ang="0">
                  <a:pos x="145" y="146"/>
                </a:cxn>
                <a:cxn ang="0">
                  <a:pos x="156" y="146"/>
                </a:cxn>
                <a:cxn ang="0">
                  <a:pos x="160" y="146"/>
                </a:cxn>
                <a:cxn ang="0">
                  <a:pos x="160" y="146"/>
                </a:cxn>
                <a:cxn ang="0">
                  <a:pos x="160" y="146"/>
                </a:cxn>
                <a:cxn ang="0">
                  <a:pos x="175" y="147"/>
                </a:cxn>
                <a:cxn ang="0">
                  <a:pos x="190" y="152"/>
                </a:cxn>
                <a:cxn ang="0">
                  <a:pos x="180" y="116"/>
                </a:cxn>
                <a:cxn ang="0">
                  <a:pos x="162" y="84"/>
                </a:cxn>
                <a:cxn ang="0">
                  <a:pos x="139" y="56"/>
                </a:cxn>
                <a:cxn ang="0">
                  <a:pos x="111" y="33"/>
                </a:cxn>
                <a:cxn ang="0">
                  <a:pos x="79" y="15"/>
                </a:cxn>
                <a:cxn ang="0">
                  <a:pos x="43" y="5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0" y="2"/>
                </a:cxn>
                <a:cxn ang="0">
                  <a:pos x="4" y="8"/>
                </a:cxn>
                <a:cxn ang="0">
                  <a:pos x="9" y="15"/>
                </a:cxn>
                <a:cxn ang="0">
                  <a:pos x="19" y="15"/>
                </a:cxn>
                <a:cxn ang="0">
                  <a:pos x="30" y="15"/>
                </a:cxn>
                <a:cxn ang="0">
                  <a:pos x="34" y="15"/>
                </a:cxn>
              </a:cxnLst>
              <a:rect l="0" t="0" r="r" b="b"/>
              <a:pathLst>
                <a:path w="190" h="152">
                  <a:moveTo>
                    <a:pt x="34" y="15"/>
                  </a:moveTo>
                  <a:lnTo>
                    <a:pt x="40" y="17"/>
                  </a:lnTo>
                  <a:lnTo>
                    <a:pt x="46" y="18"/>
                  </a:lnTo>
                  <a:lnTo>
                    <a:pt x="51" y="23"/>
                  </a:lnTo>
                  <a:lnTo>
                    <a:pt x="55" y="27"/>
                  </a:lnTo>
                  <a:lnTo>
                    <a:pt x="57" y="33"/>
                  </a:lnTo>
                  <a:lnTo>
                    <a:pt x="58" y="39"/>
                  </a:lnTo>
                  <a:lnTo>
                    <a:pt x="58" y="51"/>
                  </a:lnTo>
                  <a:lnTo>
                    <a:pt x="58" y="57"/>
                  </a:lnTo>
                  <a:lnTo>
                    <a:pt x="55" y="62"/>
                  </a:lnTo>
                  <a:lnTo>
                    <a:pt x="54" y="66"/>
                  </a:lnTo>
                  <a:lnTo>
                    <a:pt x="60" y="69"/>
                  </a:lnTo>
                  <a:lnTo>
                    <a:pt x="66" y="72"/>
                  </a:lnTo>
                  <a:lnTo>
                    <a:pt x="70" y="72"/>
                  </a:lnTo>
                  <a:lnTo>
                    <a:pt x="73" y="72"/>
                  </a:lnTo>
                  <a:lnTo>
                    <a:pt x="75" y="72"/>
                  </a:lnTo>
                  <a:lnTo>
                    <a:pt x="82" y="72"/>
                  </a:lnTo>
                  <a:lnTo>
                    <a:pt x="87" y="75"/>
                  </a:lnTo>
                  <a:lnTo>
                    <a:pt x="93" y="78"/>
                  </a:lnTo>
                  <a:lnTo>
                    <a:pt x="96" y="83"/>
                  </a:lnTo>
                  <a:lnTo>
                    <a:pt x="99" y="89"/>
                  </a:lnTo>
                  <a:lnTo>
                    <a:pt x="99" y="95"/>
                  </a:lnTo>
                  <a:lnTo>
                    <a:pt x="99" y="96"/>
                  </a:lnTo>
                  <a:lnTo>
                    <a:pt x="118" y="119"/>
                  </a:lnTo>
                  <a:lnTo>
                    <a:pt x="132" y="146"/>
                  </a:lnTo>
                  <a:lnTo>
                    <a:pt x="145" y="146"/>
                  </a:lnTo>
                  <a:lnTo>
                    <a:pt x="156" y="146"/>
                  </a:lnTo>
                  <a:lnTo>
                    <a:pt x="160" y="146"/>
                  </a:lnTo>
                  <a:lnTo>
                    <a:pt x="160" y="146"/>
                  </a:lnTo>
                  <a:lnTo>
                    <a:pt x="160" y="146"/>
                  </a:lnTo>
                  <a:lnTo>
                    <a:pt x="175" y="147"/>
                  </a:lnTo>
                  <a:lnTo>
                    <a:pt x="190" y="152"/>
                  </a:lnTo>
                  <a:lnTo>
                    <a:pt x="180" y="116"/>
                  </a:lnTo>
                  <a:lnTo>
                    <a:pt x="162" y="84"/>
                  </a:lnTo>
                  <a:lnTo>
                    <a:pt x="139" y="56"/>
                  </a:lnTo>
                  <a:lnTo>
                    <a:pt x="111" y="33"/>
                  </a:lnTo>
                  <a:lnTo>
                    <a:pt x="79" y="15"/>
                  </a:lnTo>
                  <a:lnTo>
                    <a:pt x="43" y="5"/>
                  </a:lnTo>
                  <a:lnTo>
                    <a:pt x="6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4" y="8"/>
                  </a:lnTo>
                  <a:lnTo>
                    <a:pt x="9" y="15"/>
                  </a:lnTo>
                  <a:lnTo>
                    <a:pt x="19" y="15"/>
                  </a:lnTo>
                  <a:lnTo>
                    <a:pt x="30" y="15"/>
                  </a:lnTo>
                  <a:lnTo>
                    <a:pt x="34" y="15"/>
                  </a:lnTo>
                  <a:close/>
                </a:path>
              </a:pathLst>
            </a:custGeom>
            <a:solidFill>
              <a:srgbClr val="F8F8F8"/>
            </a:solidFill>
            <a:ln w="0">
              <a:solidFill>
                <a:srgbClr val="F8F8F8"/>
              </a:solidFill>
              <a:prstDash val="solid"/>
              <a:round/>
              <a:headEnd/>
              <a:tailEnd/>
            </a:ln>
            <a:effectLst>
              <a:outerShdw dist="35921" dir="2700000" algn="ctr" rotWithShape="0">
                <a:srgbClr val="333333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gray">
            <a:xfrm>
              <a:off x="911" y="2415"/>
              <a:ext cx="109" cy="131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33" y="11"/>
                </a:cxn>
                <a:cxn ang="0">
                  <a:pos x="25" y="21"/>
                </a:cxn>
                <a:cxn ang="0">
                  <a:pos x="16" y="32"/>
                </a:cxn>
                <a:cxn ang="0">
                  <a:pos x="12" y="39"/>
                </a:cxn>
                <a:cxn ang="0">
                  <a:pos x="9" y="41"/>
                </a:cxn>
                <a:cxn ang="0">
                  <a:pos x="7" y="44"/>
                </a:cxn>
                <a:cxn ang="0">
                  <a:pos x="3" y="45"/>
                </a:cxn>
                <a:cxn ang="0">
                  <a:pos x="0" y="47"/>
                </a:cxn>
                <a:cxn ang="0">
                  <a:pos x="18" y="74"/>
                </a:cxn>
                <a:cxn ang="0">
                  <a:pos x="39" y="96"/>
                </a:cxn>
                <a:cxn ang="0">
                  <a:pos x="63" y="116"/>
                </a:cxn>
                <a:cxn ang="0">
                  <a:pos x="90" y="131"/>
                </a:cxn>
                <a:cxn ang="0">
                  <a:pos x="100" y="104"/>
                </a:cxn>
                <a:cxn ang="0">
                  <a:pos x="109" y="77"/>
                </a:cxn>
                <a:cxn ang="0">
                  <a:pos x="87" y="63"/>
                </a:cxn>
                <a:cxn ang="0">
                  <a:pos x="67" y="45"/>
                </a:cxn>
                <a:cxn ang="0">
                  <a:pos x="52" y="24"/>
                </a:cxn>
                <a:cxn ang="0">
                  <a:pos x="40" y="0"/>
                </a:cxn>
              </a:cxnLst>
              <a:rect l="0" t="0" r="r" b="b"/>
              <a:pathLst>
                <a:path w="109" h="131">
                  <a:moveTo>
                    <a:pt x="40" y="0"/>
                  </a:moveTo>
                  <a:lnTo>
                    <a:pt x="33" y="11"/>
                  </a:lnTo>
                  <a:lnTo>
                    <a:pt x="25" y="21"/>
                  </a:lnTo>
                  <a:lnTo>
                    <a:pt x="16" y="32"/>
                  </a:lnTo>
                  <a:lnTo>
                    <a:pt x="12" y="39"/>
                  </a:lnTo>
                  <a:lnTo>
                    <a:pt x="9" y="41"/>
                  </a:lnTo>
                  <a:lnTo>
                    <a:pt x="7" y="44"/>
                  </a:lnTo>
                  <a:lnTo>
                    <a:pt x="3" y="45"/>
                  </a:lnTo>
                  <a:lnTo>
                    <a:pt x="0" y="47"/>
                  </a:lnTo>
                  <a:lnTo>
                    <a:pt x="18" y="74"/>
                  </a:lnTo>
                  <a:lnTo>
                    <a:pt x="39" y="96"/>
                  </a:lnTo>
                  <a:lnTo>
                    <a:pt x="63" y="116"/>
                  </a:lnTo>
                  <a:lnTo>
                    <a:pt x="90" y="131"/>
                  </a:lnTo>
                  <a:lnTo>
                    <a:pt x="100" y="104"/>
                  </a:lnTo>
                  <a:lnTo>
                    <a:pt x="109" y="77"/>
                  </a:lnTo>
                  <a:lnTo>
                    <a:pt x="87" y="63"/>
                  </a:lnTo>
                  <a:lnTo>
                    <a:pt x="67" y="45"/>
                  </a:lnTo>
                  <a:lnTo>
                    <a:pt x="52" y="24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8F8F8"/>
            </a:solidFill>
            <a:ln w="0">
              <a:solidFill>
                <a:srgbClr val="F8F8F8"/>
              </a:solidFill>
              <a:prstDash val="solid"/>
              <a:round/>
              <a:headEnd/>
              <a:tailEnd/>
            </a:ln>
            <a:effectLst>
              <a:outerShdw dist="35921" dir="2700000" algn="ctr" rotWithShape="0">
                <a:srgbClr val="333333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gray">
            <a:xfrm>
              <a:off x="911" y="2198"/>
              <a:ext cx="109" cy="130"/>
            </a:xfrm>
            <a:custGeom>
              <a:avLst/>
              <a:gdLst/>
              <a:ahLst/>
              <a:cxnLst>
                <a:cxn ang="0">
                  <a:pos x="9" y="90"/>
                </a:cxn>
                <a:cxn ang="0">
                  <a:pos x="12" y="93"/>
                </a:cxn>
                <a:cxn ang="0">
                  <a:pos x="16" y="99"/>
                </a:cxn>
                <a:cxn ang="0">
                  <a:pos x="25" y="109"/>
                </a:cxn>
                <a:cxn ang="0">
                  <a:pos x="33" y="120"/>
                </a:cxn>
                <a:cxn ang="0">
                  <a:pos x="40" y="130"/>
                </a:cxn>
                <a:cxn ang="0">
                  <a:pos x="52" y="106"/>
                </a:cxn>
                <a:cxn ang="0">
                  <a:pos x="67" y="85"/>
                </a:cxn>
                <a:cxn ang="0">
                  <a:pos x="87" y="67"/>
                </a:cxn>
                <a:cxn ang="0">
                  <a:pos x="109" y="54"/>
                </a:cxn>
                <a:cxn ang="0">
                  <a:pos x="100" y="27"/>
                </a:cxn>
                <a:cxn ang="0">
                  <a:pos x="90" y="0"/>
                </a:cxn>
                <a:cxn ang="0">
                  <a:pos x="63" y="15"/>
                </a:cxn>
                <a:cxn ang="0">
                  <a:pos x="39" y="34"/>
                </a:cxn>
                <a:cxn ang="0">
                  <a:pos x="18" y="57"/>
                </a:cxn>
                <a:cxn ang="0">
                  <a:pos x="0" y="84"/>
                </a:cxn>
                <a:cxn ang="0">
                  <a:pos x="6" y="85"/>
                </a:cxn>
                <a:cxn ang="0">
                  <a:pos x="9" y="90"/>
                </a:cxn>
              </a:cxnLst>
              <a:rect l="0" t="0" r="r" b="b"/>
              <a:pathLst>
                <a:path w="109" h="130">
                  <a:moveTo>
                    <a:pt x="9" y="90"/>
                  </a:moveTo>
                  <a:lnTo>
                    <a:pt x="12" y="93"/>
                  </a:lnTo>
                  <a:lnTo>
                    <a:pt x="16" y="99"/>
                  </a:lnTo>
                  <a:lnTo>
                    <a:pt x="25" y="109"/>
                  </a:lnTo>
                  <a:lnTo>
                    <a:pt x="33" y="120"/>
                  </a:lnTo>
                  <a:lnTo>
                    <a:pt x="40" y="130"/>
                  </a:lnTo>
                  <a:lnTo>
                    <a:pt x="52" y="106"/>
                  </a:lnTo>
                  <a:lnTo>
                    <a:pt x="67" y="85"/>
                  </a:lnTo>
                  <a:lnTo>
                    <a:pt x="87" y="67"/>
                  </a:lnTo>
                  <a:lnTo>
                    <a:pt x="109" y="54"/>
                  </a:lnTo>
                  <a:lnTo>
                    <a:pt x="100" y="27"/>
                  </a:lnTo>
                  <a:lnTo>
                    <a:pt x="90" y="0"/>
                  </a:lnTo>
                  <a:lnTo>
                    <a:pt x="63" y="15"/>
                  </a:lnTo>
                  <a:lnTo>
                    <a:pt x="39" y="34"/>
                  </a:lnTo>
                  <a:lnTo>
                    <a:pt x="18" y="57"/>
                  </a:lnTo>
                  <a:lnTo>
                    <a:pt x="0" y="84"/>
                  </a:lnTo>
                  <a:lnTo>
                    <a:pt x="6" y="85"/>
                  </a:lnTo>
                  <a:lnTo>
                    <a:pt x="9" y="90"/>
                  </a:lnTo>
                  <a:close/>
                </a:path>
              </a:pathLst>
            </a:custGeom>
            <a:solidFill>
              <a:srgbClr val="F8F8F8"/>
            </a:solidFill>
            <a:ln w="0">
              <a:solidFill>
                <a:srgbClr val="F8F8F8"/>
              </a:solidFill>
              <a:prstDash val="solid"/>
              <a:round/>
              <a:headEnd/>
              <a:tailEnd/>
            </a:ln>
            <a:effectLst>
              <a:outerShdw dist="35921" dir="2700000" algn="ctr" rotWithShape="0">
                <a:srgbClr val="333333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gray">
            <a:xfrm>
              <a:off x="1073" y="2411"/>
              <a:ext cx="190" cy="151"/>
            </a:xfrm>
            <a:custGeom>
              <a:avLst/>
              <a:gdLst/>
              <a:ahLst/>
              <a:cxnLst>
                <a:cxn ang="0">
                  <a:pos x="132" y="6"/>
                </a:cxn>
                <a:cxn ang="0">
                  <a:pos x="118" y="33"/>
                </a:cxn>
                <a:cxn ang="0">
                  <a:pos x="99" y="55"/>
                </a:cxn>
                <a:cxn ang="0">
                  <a:pos x="99" y="57"/>
                </a:cxn>
                <a:cxn ang="0">
                  <a:pos x="99" y="63"/>
                </a:cxn>
                <a:cxn ang="0">
                  <a:pos x="96" y="69"/>
                </a:cxn>
                <a:cxn ang="0">
                  <a:pos x="93" y="73"/>
                </a:cxn>
                <a:cxn ang="0">
                  <a:pos x="87" y="76"/>
                </a:cxn>
                <a:cxn ang="0">
                  <a:pos x="82" y="79"/>
                </a:cxn>
                <a:cxn ang="0">
                  <a:pos x="75" y="81"/>
                </a:cxn>
                <a:cxn ang="0">
                  <a:pos x="73" y="81"/>
                </a:cxn>
                <a:cxn ang="0">
                  <a:pos x="70" y="81"/>
                </a:cxn>
                <a:cxn ang="0">
                  <a:pos x="66" y="81"/>
                </a:cxn>
                <a:cxn ang="0">
                  <a:pos x="60" y="82"/>
                </a:cxn>
                <a:cxn ang="0">
                  <a:pos x="54" y="85"/>
                </a:cxn>
                <a:cxn ang="0">
                  <a:pos x="55" y="90"/>
                </a:cxn>
                <a:cxn ang="0">
                  <a:pos x="58" y="94"/>
                </a:cxn>
                <a:cxn ang="0">
                  <a:pos x="58" y="100"/>
                </a:cxn>
                <a:cxn ang="0">
                  <a:pos x="58" y="112"/>
                </a:cxn>
                <a:cxn ang="0">
                  <a:pos x="57" y="118"/>
                </a:cxn>
                <a:cxn ang="0">
                  <a:pos x="55" y="124"/>
                </a:cxn>
                <a:cxn ang="0">
                  <a:pos x="51" y="129"/>
                </a:cxn>
                <a:cxn ang="0">
                  <a:pos x="46" y="133"/>
                </a:cxn>
                <a:cxn ang="0">
                  <a:pos x="40" y="135"/>
                </a:cxn>
                <a:cxn ang="0">
                  <a:pos x="34" y="136"/>
                </a:cxn>
                <a:cxn ang="0">
                  <a:pos x="30" y="136"/>
                </a:cxn>
                <a:cxn ang="0">
                  <a:pos x="19" y="136"/>
                </a:cxn>
                <a:cxn ang="0">
                  <a:pos x="9" y="136"/>
                </a:cxn>
                <a:cxn ang="0">
                  <a:pos x="4" y="144"/>
                </a:cxn>
                <a:cxn ang="0">
                  <a:pos x="0" y="150"/>
                </a:cxn>
                <a:cxn ang="0">
                  <a:pos x="3" y="151"/>
                </a:cxn>
                <a:cxn ang="0">
                  <a:pos x="6" y="151"/>
                </a:cxn>
                <a:cxn ang="0">
                  <a:pos x="43" y="147"/>
                </a:cxn>
                <a:cxn ang="0">
                  <a:pos x="79" y="136"/>
                </a:cxn>
                <a:cxn ang="0">
                  <a:pos x="111" y="118"/>
                </a:cxn>
                <a:cxn ang="0">
                  <a:pos x="139" y="96"/>
                </a:cxn>
                <a:cxn ang="0">
                  <a:pos x="162" y="67"/>
                </a:cxn>
                <a:cxn ang="0">
                  <a:pos x="180" y="36"/>
                </a:cxn>
                <a:cxn ang="0">
                  <a:pos x="190" y="0"/>
                </a:cxn>
                <a:cxn ang="0">
                  <a:pos x="175" y="4"/>
                </a:cxn>
                <a:cxn ang="0">
                  <a:pos x="160" y="6"/>
                </a:cxn>
                <a:cxn ang="0">
                  <a:pos x="156" y="6"/>
                </a:cxn>
                <a:cxn ang="0">
                  <a:pos x="145" y="6"/>
                </a:cxn>
                <a:cxn ang="0">
                  <a:pos x="132" y="6"/>
                </a:cxn>
              </a:cxnLst>
              <a:rect l="0" t="0" r="r" b="b"/>
              <a:pathLst>
                <a:path w="190" h="151">
                  <a:moveTo>
                    <a:pt x="132" y="6"/>
                  </a:moveTo>
                  <a:lnTo>
                    <a:pt x="118" y="33"/>
                  </a:lnTo>
                  <a:lnTo>
                    <a:pt x="99" y="55"/>
                  </a:lnTo>
                  <a:lnTo>
                    <a:pt x="99" y="57"/>
                  </a:lnTo>
                  <a:lnTo>
                    <a:pt x="99" y="63"/>
                  </a:lnTo>
                  <a:lnTo>
                    <a:pt x="96" y="69"/>
                  </a:lnTo>
                  <a:lnTo>
                    <a:pt x="93" y="73"/>
                  </a:lnTo>
                  <a:lnTo>
                    <a:pt x="87" y="76"/>
                  </a:lnTo>
                  <a:lnTo>
                    <a:pt x="82" y="79"/>
                  </a:lnTo>
                  <a:lnTo>
                    <a:pt x="75" y="81"/>
                  </a:lnTo>
                  <a:lnTo>
                    <a:pt x="73" y="81"/>
                  </a:lnTo>
                  <a:lnTo>
                    <a:pt x="70" y="81"/>
                  </a:lnTo>
                  <a:lnTo>
                    <a:pt x="66" y="81"/>
                  </a:lnTo>
                  <a:lnTo>
                    <a:pt x="60" y="82"/>
                  </a:lnTo>
                  <a:lnTo>
                    <a:pt x="54" y="85"/>
                  </a:lnTo>
                  <a:lnTo>
                    <a:pt x="55" y="90"/>
                  </a:lnTo>
                  <a:lnTo>
                    <a:pt x="58" y="94"/>
                  </a:lnTo>
                  <a:lnTo>
                    <a:pt x="58" y="100"/>
                  </a:lnTo>
                  <a:lnTo>
                    <a:pt x="58" y="112"/>
                  </a:lnTo>
                  <a:lnTo>
                    <a:pt x="57" y="118"/>
                  </a:lnTo>
                  <a:lnTo>
                    <a:pt x="55" y="124"/>
                  </a:lnTo>
                  <a:lnTo>
                    <a:pt x="51" y="129"/>
                  </a:lnTo>
                  <a:lnTo>
                    <a:pt x="46" y="133"/>
                  </a:lnTo>
                  <a:lnTo>
                    <a:pt x="40" y="135"/>
                  </a:lnTo>
                  <a:lnTo>
                    <a:pt x="34" y="136"/>
                  </a:lnTo>
                  <a:lnTo>
                    <a:pt x="30" y="136"/>
                  </a:lnTo>
                  <a:lnTo>
                    <a:pt x="19" y="136"/>
                  </a:lnTo>
                  <a:lnTo>
                    <a:pt x="9" y="136"/>
                  </a:lnTo>
                  <a:lnTo>
                    <a:pt x="4" y="144"/>
                  </a:lnTo>
                  <a:lnTo>
                    <a:pt x="0" y="150"/>
                  </a:lnTo>
                  <a:lnTo>
                    <a:pt x="3" y="151"/>
                  </a:lnTo>
                  <a:lnTo>
                    <a:pt x="6" y="151"/>
                  </a:lnTo>
                  <a:lnTo>
                    <a:pt x="43" y="147"/>
                  </a:lnTo>
                  <a:lnTo>
                    <a:pt x="79" y="136"/>
                  </a:lnTo>
                  <a:lnTo>
                    <a:pt x="111" y="118"/>
                  </a:lnTo>
                  <a:lnTo>
                    <a:pt x="139" y="96"/>
                  </a:lnTo>
                  <a:lnTo>
                    <a:pt x="162" y="67"/>
                  </a:lnTo>
                  <a:lnTo>
                    <a:pt x="180" y="36"/>
                  </a:lnTo>
                  <a:lnTo>
                    <a:pt x="190" y="0"/>
                  </a:lnTo>
                  <a:lnTo>
                    <a:pt x="175" y="4"/>
                  </a:lnTo>
                  <a:lnTo>
                    <a:pt x="160" y="6"/>
                  </a:lnTo>
                  <a:lnTo>
                    <a:pt x="156" y="6"/>
                  </a:lnTo>
                  <a:lnTo>
                    <a:pt x="145" y="6"/>
                  </a:lnTo>
                  <a:lnTo>
                    <a:pt x="132" y="6"/>
                  </a:lnTo>
                  <a:close/>
                </a:path>
              </a:pathLst>
            </a:custGeom>
            <a:solidFill>
              <a:srgbClr val="F8F8F8"/>
            </a:solidFill>
            <a:ln w="0">
              <a:solidFill>
                <a:srgbClr val="F8F8F8"/>
              </a:solidFill>
              <a:prstDash val="solid"/>
              <a:round/>
              <a:headEnd/>
              <a:tailEnd/>
            </a:ln>
            <a:effectLst>
              <a:outerShdw dist="35921" dir="2700000" algn="ctr" rotWithShape="0">
                <a:srgbClr val="333333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gray">
            <a:xfrm>
              <a:off x="866" y="2169"/>
              <a:ext cx="406" cy="405"/>
            </a:xfrm>
            <a:custGeom>
              <a:avLst/>
              <a:gdLst/>
              <a:ahLst/>
              <a:cxnLst>
                <a:cxn ang="0">
                  <a:pos x="259" y="129"/>
                </a:cxn>
                <a:cxn ang="0">
                  <a:pos x="280" y="126"/>
                </a:cxn>
                <a:cxn ang="0">
                  <a:pos x="282" y="107"/>
                </a:cxn>
                <a:cxn ang="0">
                  <a:pos x="277" y="99"/>
                </a:cxn>
                <a:cxn ang="0">
                  <a:pos x="220" y="72"/>
                </a:cxn>
                <a:cxn ang="0">
                  <a:pos x="238" y="69"/>
                </a:cxn>
                <a:cxn ang="0">
                  <a:pos x="241" y="51"/>
                </a:cxn>
                <a:cxn ang="0">
                  <a:pos x="235" y="44"/>
                </a:cxn>
                <a:cxn ang="0">
                  <a:pos x="195" y="35"/>
                </a:cxn>
                <a:cxn ang="0">
                  <a:pos x="175" y="9"/>
                </a:cxn>
                <a:cxn ang="0">
                  <a:pos x="165" y="2"/>
                </a:cxn>
                <a:cxn ang="0">
                  <a:pos x="151" y="0"/>
                </a:cxn>
                <a:cxn ang="0">
                  <a:pos x="138" y="15"/>
                </a:cxn>
                <a:cxn ang="0">
                  <a:pos x="157" y="69"/>
                </a:cxn>
                <a:cxn ang="0">
                  <a:pos x="180" y="132"/>
                </a:cxn>
                <a:cxn ang="0">
                  <a:pos x="190" y="165"/>
                </a:cxn>
                <a:cxn ang="0">
                  <a:pos x="160" y="177"/>
                </a:cxn>
                <a:cxn ang="0">
                  <a:pos x="106" y="182"/>
                </a:cxn>
                <a:cxn ang="0">
                  <a:pos x="76" y="183"/>
                </a:cxn>
                <a:cxn ang="0">
                  <a:pos x="21" y="192"/>
                </a:cxn>
                <a:cxn ang="0">
                  <a:pos x="4" y="278"/>
                </a:cxn>
                <a:cxn ang="0">
                  <a:pos x="81" y="222"/>
                </a:cxn>
                <a:cxn ang="0">
                  <a:pos x="124" y="224"/>
                </a:cxn>
                <a:cxn ang="0">
                  <a:pos x="175" y="231"/>
                </a:cxn>
                <a:cxn ang="0">
                  <a:pos x="189" y="246"/>
                </a:cxn>
                <a:cxn ang="0">
                  <a:pos x="172" y="293"/>
                </a:cxn>
                <a:cxn ang="0">
                  <a:pos x="150" y="357"/>
                </a:cxn>
                <a:cxn ang="0">
                  <a:pos x="135" y="401"/>
                </a:cxn>
                <a:cxn ang="0">
                  <a:pos x="156" y="405"/>
                </a:cxn>
                <a:cxn ang="0">
                  <a:pos x="169" y="404"/>
                </a:cxn>
                <a:cxn ang="0">
                  <a:pos x="181" y="389"/>
                </a:cxn>
                <a:cxn ang="0">
                  <a:pos x="199" y="363"/>
                </a:cxn>
                <a:cxn ang="0">
                  <a:pos x="238" y="360"/>
                </a:cxn>
                <a:cxn ang="0">
                  <a:pos x="241" y="342"/>
                </a:cxn>
                <a:cxn ang="0">
                  <a:pos x="235" y="333"/>
                </a:cxn>
                <a:cxn ang="0">
                  <a:pos x="238" y="306"/>
                </a:cxn>
                <a:cxn ang="0">
                  <a:pos x="280" y="305"/>
                </a:cxn>
                <a:cxn ang="0">
                  <a:pos x="282" y="285"/>
                </a:cxn>
                <a:cxn ang="0">
                  <a:pos x="277" y="278"/>
                </a:cxn>
                <a:cxn ang="0">
                  <a:pos x="294" y="233"/>
                </a:cxn>
                <a:cxn ang="0">
                  <a:pos x="376" y="230"/>
                </a:cxn>
                <a:cxn ang="0">
                  <a:pos x="403" y="213"/>
                </a:cxn>
                <a:cxn ang="0">
                  <a:pos x="397" y="185"/>
                </a:cxn>
                <a:cxn ang="0">
                  <a:pos x="367" y="174"/>
                </a:cxn>
              </a:cxnLst>
              <a:rect l="0" t="0" r="r" b="b"/>
              <a:pathLst>
                <a:path w="406" h="405">
                  <a:moveTo>
                    <a:pt x="360" y="174"/>
                  </a:moveTo>
                  <a:lnTo>
                    <a:pt x="294" y="173"/>
                  </a:lnTo>
                  <a:lnTo>
                    <a:pt x="259" y="129"/>
                  </a:lnTo>
                  <a:lnTo>
                    <a:pt x="274" y="129"/>
                  </a:lnTo>
                  <a:lnTo>
                    <a:pt x="277" y="128"/>
                  </a:lnTo>
                  <a:lnTo>
                    <a:pt x="280" y="126"/>
                  </a:lnTo>
                  <a:lnTo>
                    <a:pt x="282" y="123"/>
                  </a:lnTo>
                  <a:lnTo>
                    <a:pt x="282" y="120"/>
                  </a:lnTo>
                  <a:lnTo>
                    <a:pt x="282" y="107"/>
                  </a:lnTo>
                  <a:lnTo>
                    <a:pt x="282" y="104"/>
                  </a:lnTo>
                  <a:lnTo>
                    <a:pt x="280" y="101"/>
                  </a:lnTo>
                  <a:lnTo>
                    <a:pt x="277" y="99"/>
                  </a:lnTo>
                  <a:lnTo>
                    <a:pt x="274" y="99"/>
                  </a:lnTo>
                  <a:lnTo>
                    <a:pt x="238" y="99"/>
                  </a:lnTo>
                  <a:lnTo>
                    <a:pt x="220" y="72"/>
                  </a:lnTo>
                  <a:lnTo>
                    <a:pt x="232" y="72"/>
                  </a:lnTo>
                  <a:lnTo>
                    <a:pt x="235" y="72"/>
                  </a:lnTo>
                  <a:lnTo>
                    <a:pt x="238" y="69"/>
                  </a:lnTo>
                  <a:lnTo>
                    <a:pt x="241" y="68"/>
                  </a:lnTo>
                  <a:lnTo>
                    <a:pt x="241" y="63"/>
                  </a:lnTo>
                  <a:lnTo>
                    <a:pt x="241" y="51"/>
                  </a:lnTo>
                  <a:lnTo>
                    <a:pt x="241" y="48"/>
                  </a:lnTo>
                  <a:lnTo>
                    <a:pt x="238" y="45"/>
                  </a:lnTo>
                  <a:lnTo>
                    <a:pt x="235" y="44"/>
                  </a:lnTo>
                  <a:lnTo>
                    <a:pt x="232" y="42"/>
                  </a:lnTo>
                  <a:lnTo>
                    <a:pt x="199" y="42"/>
                  </a:lnTo>
                  <a:lnTo>
                    <a:pt x="195" y="35"/>
                  </a:lnTo>
                  <a:lnTo>
                    <a:pt x="189" y="26"/>
                  </a:lnTo>
                  <a:lnTo>
                    <a:pt x="181" y="17"/>
                  </a:lnTo>
                  <a:lnTo>
                    <a:pt x="175" y="9"/>
                  </a:lnTo>
                  <a:lnTo>
                    <a:pt x="172" y="5"/>
                  </a:lnTo>
                  <a:lnTo>
                    <a:pt x="169" y="3"/>
                  </a:lnTo>
                  <a:lnTo>
                    <a:pt x="165" y="2"/>
                  </a:lnTo>
                  <a:lnTo>
                    <a:pt x="160" y="0"/>
                  </a:lnTo>
                  <a:lnTo>
                    <a:pt x="156" y="0"/>
                  </a:lnTo>
                  <a:lnTo>
                    <a:pt x="151" y="0"/>
                  </a:lnTo>
                  <a:lnTo>
                    <a:pt x="133" y="0"/>
                  </a:lnTo>
                  <a:lnTo>
                    <a:pt x="135" y="5"/>
                  </a:lnTo>
                  <a:lnTo>
                    <a:pt x="138" y="15"/>
                  </a:lnTo>
                  <a:lnTo>
                    <a:pt x="144" y="30"/>
                  </a:lnTo>
                  <a:lnTo>
                    <a:pt x="150" y="48"/>
                  </a:lnTo>
                  <a:lnTo>
                    <a:pt x="157" y="69"/>
                  </a:lnTo>
                  <a:lnTo>
                    <a:pt x="165" y="92"/>
                  </a:lnTo>
                  <a:lnTo>
                    <a:pt x="172" y="113"/>
                  </a:lnTo>
                  <a:lnTo>
                    <a:pt x="180" y="132"/>
                  </a:lnTo>
                  <a:lnTo>
                    <a:pt x="184" y="149"/>
                  </a:lnTo>
                  <a:lnTo>
                    <a:pt x="189" y="159"/>
                  </a:lnTo>
                  <a:lnTo>
                    <a:pt x="190" y="165"/>
                  </a:lnTo>
                  <a:lnTo>
                    <a:pt x="186" y="170"/>
                  </a:lnTo>
                  <a:lnTo>
                    <a:pt x="175" y="174"/>
                  </a:lnTo>
                  <a:lnTo>
                    <a:pt x="160" y="177"/>
                  </a:lnTo>
                  <a:lnTo>
                    <a:pt x="142" y="180"/>
                  </a:lnTo>
                  <a:lnTo>
                    <a:pt x="124" y="182"/>
                  </a:lnTo>
                  <a:lnTo>
                    <a:pt x="106" y="182"/>
                  </a:lnTo>
                  <a:lnTo>
                    <a:pt x="91" y="183"/>
                  </a:lnTo>
                  <a:lnTo>
                    <a:pt x="81" y="183"/>
                  </a:lnTo>
                  <a:lnTo>
                    <a:pt x="76" y="183"/>
                  </a:lnTo>
                  <a:lnTo>
                    <a:pt x="33" y="128"/>
                  </a:lnTo>
                  <a:lnTo>
                    <a:pt x="4" y="128"/>
                  </a:lnTo>
                  <a:lnTo>
                    <a:pt x="21" y="192"/>
                  </a:lnTo>
                  <a:lnTo>
                    <a:pt x="0" y="203"/>
                  </a:lnTo>
                  <a:lnTo>
                    <a:pt x="21" y="213"/>
                  </a:lnTo>
                  <a:lnTo>
                    <a:pt x="4" y="278"/>
                  </a:lnTo>
                  <a:lnTo>
                    <a:pt x="33" y="278"/>
                  </a:lnTo>
                  <a:lnTo>
                    <a:pt x="76" y="222"/>
                  </a:lnTo>
                  <a:lnTo>
                    <a:pt x="81" y="222"/>
                  </a:lnTo>
                  <a:lnTo>
                    <a:pt x="91" y="222"/>
                  </a:lnTo>
                  <a:lnTo>
                    <a:pt x="106" y="224"/>
                  </a:lnTo>
                  <a:lnTo>
                    <a:pt x="124" y="224"/>
                  </a:lnTo>
                  <a:lnTo>
                    <a:pt x="142" y="225"/>
                  </a:lnTo>
                  <a:lnTo>
                    <a:pt x="160" y="228"/>
                  </a:lnTo>
                  <a:lnTo>
                    <a:pt x="175" y="231"/>
                  </a:lnTo>
                  <a:lnTo>
                    <a:pt x="186" y="236"/>
                  </a:lnTo>
                  <a:lnTo>
                    <a:pt x="190" y="240"/>
                  </a:lnTo>
                  <a:lnTo>
                    <a:pt x="189" y="246"/>
                  </a:lnTo>
                  <a:lnTo>
                    <a:pt x="184" y="257"/>
                  </a:lnTo>
                  <a:lnTo>
                    <a:pt x="180" y="273"/>
                  </a:lnTo>
                  <a:lnTo>
                    <a:pt x="172" y="293"/>
                  </a:lnTo>
                  <a:lnTo>
                    <a:pt x="165" y="314"/>
                  </a:lnTo>
                  <a:lnTo>
                    <a:pt x="157" y="336"/>
                  </a:lnTo>
                  <a:lnTo>
                    <a:pt x="150" y="357"/>
                  </a:lnTo>
                  <a:lnTo>
                    <a:pt x="144" y="375"/>
                  </a:lnTo>
                  <a:lnTo>
                    <a:pt x="138" y="390"/>
                  </a:lnTo>
                  <a:lnTo>
                    <a:pt x="135" y="401"/>
                  </a:lnTo>
                  <a:lnTo>
                    <a:pt x="133" y="405"/>
                  </a:lnTo>
                  <a:lnTo>
                    <a:pt x="151" y="405"/>
                  </a:lnTo>
                  <a:lnTo>
                    <a:pt x="156" y="405"/>
                  </a:lnTo>
                  <a:lnTo>
                    <a:pt x="160" y="405"/>
                  </a:lnTo>
                  <a:lnTo>
                    <a:pt x="165" y="404"/>
                  </a:lnTo>
                  <a:lnTo>
                    <a:pt x="169" y="404"/>
                  </a:lnTo>
                  <a:lnTo>
                    <a:pt x="172" y="401"/>
                  </a:lnTo>
                  <a:lnTo>
                    <a:pt x="175" y="396"/>
                  </a:lnTo>
                  <a:lnTo>
                    <a:pt x="181" y="389"/>
                  </a:lnTo>
                  <a:lnTo>
                    <a:pt x="189" y="380"/>
                  </a:lnTo>
                  <a:lnTo>
                    <a:pt x="195" y="371"/>
                  </a:lnTo>
                  <a:lnTo>
                    <a:pt x="199" y="363"/>
                  </a:lnTo>
                  <a:lnTo>
                    <a:pt x="232" y="363"/>
                  </a:lnTo>
                  <a:lnTo>
                    <a:pt x="235" y="362"/>
                  </a:lnTo>
                  <a:lnTo>
                    <a:pt x="238" y="360"/>
                  </a:lnTo>
                  <a:lnTo>
                    <a:pt x="241" y="357"/>
                  </a:lnTo>
                  <a:lnTo>
                    <a:pt x="241" y="354"/>
                  </a:lnTo>
                  <a:lnTo>
                    <a:pt x="241" y="342"/>
                  </a:lnTo>
                  <a:lnTo>
                    <a:pt x="241" y="338"/>
                  </a:lnTo>
                  <a:lnTo>
                    <a:pt x="238" y="336"/>
                  </a:lnTo>
                  <a:lnTo>
                    <a:pt x="235" y="333"/>
                  </a:lnTo>
                  <a:lnTo>
                    <a:pt x="232" y="333"/>
                  </a:lnTo>
                  <a:lnTo>
                    <a:pt x="220" y="333"/>
                  </a:lnTo>
                  <a:lnTo>
                    <a:pt x="238" y="306"/>
                  </a:lnTo>
                  <a:lnTo>
                    <a:pt x="274" y="306"/>
                  </a:lnTo>
                  <a:lnTo>
                    <a:pt x="277" y="306"/>
                  </a:lnTo>
                  <a:lnTo>
                    <a:pt x="280" y="305"/>
                  </a:lnTo>
                  <a:lnTo>
                    <a:pt x="282" y="302"/>
                  </a:lnTo>
                  <a:lnTo>
                    <a:pt x="282" y="299"/>
                  </a:lnTo>
                  <a:lnTo>
                    <a:pt x="282" y="285"/>
                  </a:lnTo>
                  <a:lnTo>
                    <a:pt x="282" y="282"/>
                  </a:lnTo>
                  <a:lnTo>
                    <a:pt x="280" y="279"/>
                  </a:lnTo>
                  <a:lnTo>
                    <a:pt x="277" y="278"/>
                  </a:lnTo>
                  <a:lnTo>
                    <a:pt x="274" y="276"/>
                  </a:lnTo>
                  <a:lnTo>
                    <a:pt x="259" y="276"/>
                  </a:lnTo>
                  <a:lnTo>
                    <a:pt x="294" y="233"/>
                  </a:lnTo>
                  <a:lnTo>
                    <a:pt x="360" y="233"/>
                  </a:lnTo>
                  <a:lnTo>
                    <a:pt x="367" y="231"/>
                  </a:lnTo>
                  <a:lnTo>
                    <a:pt x="376" y="230"/>
                  </a:lnTo>
                  <a:lnTo>
                    <a:pt x="387" y="227"/>
                  </a:lnTo>
                  <a:lnTo>
                    <a:pt x="397" y="221"/>
                  </a:lnTo>
                  <a:lnTo>
                    <a:pt x="403" y="213"/>
                  </a:lnTo>
                  <a:lnTo>
                    <a:pt x="406" y="203"/>
                  </a:lnTo>
                  <a:lnTo>
                    <a:pt x="403" y="192"/>
                  </a:lnTo>
                  <a:lnTo>
                    <a:pt x="397" y="185"/>
                  </a:lnTo>
                  <a:lnTo>
                    <a:pt x="387" y="179"/>
                  </a:lnTo>
                  <a:lnTo>
                    <a:pt x="376" y="176"/>
                  </a:lnTo>
                  <a:lnTo>
                    <a:pt x="367" y="174"/>
                  </a:lnTo>
                  <a:lnTo>
                    <a:pt x="360" y="174"/>
                  </a:lnTo>
                  <a:close/>
                </a:path>
              </a:pathLst>
            </a:custGeom>
            <a:solidFill>
              <a:srgbClr val="F8F8F8"/>
            </a:solidFill>
            <a:ln w="0">
              <a:solidFill>
                <a:srgbClr val="F8F8F8"/>
              </a:solidFill>
              <a:prstDash val="solid"/>
              <a:round/>
              <a:headEnd/>
              <a:tailEnd/>
            </a:ln>
            <a:effectLst>
              <a:outerShdw dist="35921" dir="2700000" algn="ctr" rotWithShape="0">
                <a:srgbClr val="333333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24" name="Group 25"/>
          <p:cNvGrpSpPr>
            <a:grpSpLocks/>
          </p:cNvGrpSpPr>
          <p:nvPr/>
        </p:nvGrpSpPr>
        <p:grpSpPr bwMode="auto">
          <a:xfrm>
            <a:off x="3294038" y="3336911"/>
            <a:ext cx="744537" cy="741362"/>
            <a:chOff x="1884" y="3188"/>
            <a:chExt cx="411" cy="409"/>
          </a:xfrm>
        </p:grpSpPr>
        <p:sp>
          <p:nvSpPr>
            <p:cNvPr id="25" name="Freeform 26"/>
            <p:cNvSpPr>
              <a:spLocks noEditPoints="1"/>
            </p:cNvSpPr>
            <p:nvPr/>
          </p:nvSpPr>
          <p:spPr bwMode="gray">
            <a:xfrm>
              <a:off x="1884" y="3188"/>
              <a:ext cx="411" cy="409"/>
            </a:xfrm>
            <a:custGeom>
              <a:avLst/>
              <a:gdLst/>
              <a:ahLst/>
              <a:cxnLst>
                <a:cxn ang="0">
                  <a:pos x="0" y="204"/>
                </a:cxn>
                <a:cxn ang="0">
                  <a:pos x="5" y="246"/>
                </a:cxn>
                <a:cxn ang="0">
                  <a:pos x="17" y="285"/>
                </a:cxn>
                <a:cxn ang="0">
                  <a:pos x="36" y="319"/>
                </a:cxn>
                <a:cxn ang="0">
                  <a:pos x="60" y="349"/>
                </a:cxn>
                <a:cxn ang="0">
                  <a:pos x="92" y="375"/>
                </a:cxn>
                <a:cxn ang="0">
                  <a:pos x="126" y="393"/>
                </a:cxn>
                <a:cxn ang="0">
                  <a:pos x="165" y="405"/>
                </a:cxn>
                <a:cxn ang="0">
                  <a:pos x="206" y="409"/>
                </a:cxn>
                <a:cxn ang="0">
                  <a:pos x="248" y="405"/>
                </a:cxn>
                <a:cxn ang="0">
                  <a:pos x="285" y="393"/>
                </a:cxn>
                <a:cxn ang="0">
                  <a:pos x="321" y="375"/>
                </a:cxn>
                <a:cxn ang="0">
                  <a:pos x="351" y="349"/>
                </a:cxn>
                <a:cxn ang="0">
                  <a:pos x="375" y="319"/>
                </a:cxn>
                <a:cxn ang="0">
                  <a:pos x="395" y="285"/>
                </a:cxn>
                <a:cxn ang="0">
                  <a:pos x="407" y="246"/>
                </a:cxn>
                <a:cxn ang="0">
                  <a:pos x="411" y="204"/>
                </a:cxn>
                <a:cxn ang="0">
                  <a:pos x="407" y="163"/>
                </a:cxn>
                <a:cxn ang="0">
                  <a:pos x="395" y="124"/>
                </a:cxn>
                <a:cxn ang="0">
                  <a:pos x="375" y="90"/>
                </a:cxn>
                <a:cxn ang="0">
                  <a:pos x="351" y="60"/>
                </a:cxn>
                <a:cxn ang="0">
                  <a:pos x="321" y="34"/>
                </a:cxn>
                <a:cxn ang="0">
                  <a:pos x="285" y="15"/>
                </a:cxn>
                <a:cxn ang="0">
                  <a:pos x="248" y="3"/>
                </a:cxn>
                <a:cxn ang="0">
                  <a:pos x="206" y="0"/>
                </a:cxn>
                <a:cxn ang="0">
                  <a:pos x="165" y="3"/>
                </a:cxn>
                <a:cxn ang="0">
                  <a:pos x="126" y="15"/>
                </a:cxn>
                <a:cxn ang="0">
                  <a:pos x="92" y="34"/>
                </a:cxn>
                <a:cxn ang="0">
                  <a:pos x="60" y="60"/>
                </a:cxn>
                <a:cxn ang="0">
                  <a:pos x="36" y="90"/>
                </a:cxn>
                <a:cxn ang="0">
                  <a:pos x="17" y="124"/>
                </a:cxn>
                <a:cxn ang="0">
                  <a:pos x="5" y="163"/>
                </a:cxn>
                <a:cxn ang="0">
                  <a:pos x="0" y="204"/>
                </a:cxn>
                <a:cxn ang="0">
                  <a:pos x="42" y="204"/>
                </a:cxn>
                <a:cxn ang="0">
                  <a:pos x="47" y="166"/>
                </a:cxn>
                <a:cxn ang="0">
                  <a:pos x="59" y="133"/>
                </a:cxn>
                <a:cxn ang="0">
                  <a:pos x="78" y="102"/>
                </a:cxn>
                <a:cxn ang="0">
                  <a:pos x="104" y="76"/>
                </a:cxn>
                <a:cxn ang="0">
                  <a:pos x="134" y="58"/>
                </a:cxn>
                <a:cxn ang="0">
                  <a:pos x="168" y="45"/>
                </a:cxn>
                <a:cxn ang="0">
                  <a:pos x="206" y="42"/>
                </a:cxn>
                <a:cxn ang="0">
                  <a:pos x="243" y="45"/>
                </a:cxn>
                <a:cxn ang="0">
                  <a:pos x="278" y="58"/>
                </a:cxn>
                <a:cxn ang="0">
                  <a:pos x="308" y="76"/>
                </a:cxn>
                <a:cxn ang="0">
                  <a:pos x="333" y="102"/>
                </a:cxn>
                <a:cxn ang="0">
                  <a:pos x="353" y="133"/>
                </a:cxn>
                <a:cxn ang="0">
                  <a:pos x="365" y="166"/>
                </a:cxn>
                <a:cxn ang="0">
                  <a:pos x="369" y="204"/>
                </a:cxn>
                <a:cxn ang="0">
                  <a:pos x="365" y="241"/>
                </a:cxn>
                <a:cxn ang="0">
                  <a:pos x="353" y="276"/>
                </a:cxn>
                <a:cxn ang="0">
                  <a:pos x="333" y="306"/>
                </a:cxn>
                <a:cxn ang="0">
                  <a:pos x="308" y="331"/>
                </a:cxn>
                <a:cxn ang="0">
                  <a:pos x="278" y="351"/>
                </a:cxn>
                <a:cxn ang="0">
                  <a:pos x="243" y="363"/>
                </a:cxn>
                <a:cxn ang="0">
                  <a:pos x="206" y="367"/>
                </a:cxn>
                <a:cxn ang="0">
                  <a:pos x="168" y="363"/>
                </a:cxn>
                <a:cxn ang="0">
                  <a:pos x="134" y="351"/>
                </a:cxn>
                <a:cxn ang="0">
                  <a:pos x="104" y="331"/>
                </a:cxn>
                <a:cxn ang="0">
                  <a:pos x="78" y="306"/>
                </a:cxn>
                <a:cxn ang="0">
                  <a:pos x="59" y="276"/>
                </a:cxn>
                <a:cxn ang="0">
                  <a:pos x="47" y="241"/>
                </a:cxn>
                <a:cxn ang="0">
                  <a:pos x="42" y="204"/>
                </a:cxn>
              </a:cxnLst>
              <a:rect l="0" t="0" r="r" b="b"/>
              <a:pathLst>
                <a:path w="411" h="409">
                  <a:moveTo>
                    <a:pt x="0" y="204"/>
                  </a:moveTo>
                  <a:lnTo>
                    <a:pt x="5" y="246"/>
                  </a:lnTo>
                  <a:lnTo>
                    <a:pt x="17" y="285"/>
                  </a:lnTo>
                  <a:lnTo>
                    <a:pt x="36" y="319"/>
                  </a:lnTo>
                  <a:lnTo>
                    <a:pt x="60" y="349"/>
                  </a:lnTo>
                  <a:lnTo>
                    <a:pt x="92" y="375"/>
                  </a:lnTo>
                  <a:lnTo>
                    <a:pt x="126" y="393"/>
                  </a:lnTo>
                  <a:lnTo>
                    <a:pt x="165" y="405"/>
                  </a:lnTo>
                  <a:lnTo>
                    <a:pt x="206" y="409"/>
                  </a:lnTo>
                  <a:lnTo>
                    <a:pt x="248" y="405"/>
                  </a:lnTo>
                  <a:lnTo>
                    <a:pt x="285" y="393"/>
                  </a:lnTo>
                  <a:lnTo>
                    <a:pt x="321" y="375"/>
                  </a:lnTo>
                  <a:lnTo>
                    <a:pt x="351" y="349"/>
                  </a:lnTo>
                  <a:lnTo>
                    <a:pt x="375" y="319"/>
                  </a:lnTo>
                  <a:lnTo>
                    <a:pt x="395" y="285"/>
                  </a:lnTo>
                  <a:lnTo>
                    <a:pt x="407" y="246"/>
                  </a:lnTo>
                  <a:lnTo>
                    <a:pt x="411" y="204"/>
                  </a:lnTo>
                  <a:lnTo>
                    <a:pt x="407" y="163"/>
                  </a:lnTo>
                  <a:lnTo>
                    <a:pt x="395" y="124"/>
                  </a:lnTo>
                  <a:lnTo>
                    <a:pt x="375" y="90"/>
                  </a:lnTo>
                  <a:lnTo>
                    <a:pt x="351" y="60"/>
                  </a:lnTo>
                  <a:lnTo>
                    <a:pt x="321" y="34"/>
                  </a:lnTo>
                  <a:lnTo>
                    <a:pt x="285" y="15"/>
                  </a:lnTo>
                  <a:lnTo>
                    <a:pt x="248" y="3"/>
                  </a:lnTo>
                  <a:lnTo>
                    <a:pt x="206" y="0"/>
                  </a:lnTo>
                  <a:lnTo>
                    <a:pt x="165" y="3"/>
                  </a:lnTo>
                  <a:lnTo>
                    <a:pt x="126" y="15"/>
                  </a:lnTo>
                  <a:lnTo>
                    <a:pt x="92" y="34"/>
                  </a:lnTo>
                  <a:lnTo>
                    <a:pt x="60" y="60"/>
                  </a:lnTo>
                  <a:lnTo>
                    <a:pt x="36" y="90"/>
                  </a:lnTo>
                  <a:lnTo>
                    <a:pt x="17" y="124"/>
                  </a:lnTo>
                  <a:lnTo>
                    <a:pt x="5" y="163"/>
                  </a:lnTo>
                  <a:lnTo>
                    <a:pt x="0" y="204"/>
                  </a:lnTo>
                  <a:close/>
                  <a:moveTo>
                    <a:pt x="42" y="204"/>
                  </a:moveTo>
                  <a:lnTo>
                    <a:pt x="47" y="166"/>
                  </a:lnTo>
                  <a:lnTo>
                    <a:pt x="59" y="133"/>
                  </a:lnTo>
                  <a:lnTo>
                    <a:pt x="78" y="102"/>
                  </a:lnTo>
                  <a:lnTo>
                    <a:pt x="104" y="76"/>
                  </a:lnTo>
                  <a:lnTo>
                    <a:pt x="134" y="58"/>
                  </a:lnTo>
                  <a:lnTo>
                    <a:pt x="168" y="45"/>
                  </a:lnTo>
                  <a:lnTo>
                    <a:pt x="206" y="42"/>
                  </a:lnTo>
                  <a:lnTo>
                    <a:pt x="243" y="45"/>
                  </a:lnTo>
                  <a:lnTo>
                    <a:pt x="278" y="58"/>
                  </a:lnTo>
                  <a:lnTo>
                    <a:pt x="308" y="76"/>
                  </a:lnTo>
                  <a:lnTo>
                    <a:pt x="333" y="102"/>
                  </a:lnTo>
                  <a:lnTo>
                    <a:pt x="353" y="133"/>
                  </a:lnTo>
                  <a:lnTo>
                    <a:pt x="365" y="166"/>
                  </a:lnTo>
                  <a:lnTo>
                    <a:pt x="369" y="204"/>
                  </a:lnTo>
                  <a:lnTo>
                    <a:pt x="365" y="241"/>
                  </a:lnTo>
                  <a:lnTo>
                    <a:pt x="353" y="276"/>
                  </a:lnTo>
                  <a:lnTo>
                    <a:pt x="333" y="306"/>
                  </a:lnTo>
                  <a:lnTo>
                    <a:pt x="308" y="331"/>
                  </a:lnTo>
                  <a:lnTo>
                    <a:pt x="278" y="351"/>
                  </a:lnTo>
                  <a:lnTo>
                    <a:pt x="243" y="363"/>
                  </a:lnTo>
                  <a:lnTo>
                    <a:pt x="206" y="367"/>
                  </a:lnTo>
                  <a:lnTo>
                    <a:pt x="168" y="363"/>
                  </a:lnTo>
                  <a:lnTo>
                    <a:pt x="134" y="351"/>
                  </a:lnTo>
                  <a:lnTo>
                    <a:pt x="104" y="331"/>
                  </a:lnTo>
                  <a:lnTo>
                    <a:pt x="78" y="306"/>
                  </a:lnTo>
                  <a:lnTo>
                    <a:pt x="59" y="276"/>
                  </a:lnTo>
                  <a:lnTo>
                    <a:pt x="47" y="241"/>
                  </a:lnTo>
                  <a:lnTo>
                    <a:pt x="42" y="204"/>
                  </a:lnTo>
                  <a:close/>
                </a:path>
              </a:pathLst>
            </a:custGeom>
            <a:solidFill>
              <a:srgbClr val="F8F8F8"/>
            </a:solidFill>
            <a:ln w="19050" cmpd="sng">
              <a:solidFill>
                <a:srgbClr val="F8F8F8"/>
              </a:solidFill>
              <a:prstDash val="solid"/>
              <a:round/>
              <a:headEnd/>
              <a:tailEnd/>
            </a:ln>
            <a:effectLst>
              <a:outerShdw dist="35921" dir="2700000" algn="ctr" rotWithShape="0">
                <a:srgbClr val="333333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gray">
            <a:xfrm>
              <a:off x="2064" y="3269"/>
              <a:ext cx="141" cy="229"/>
            </a:xfrm>
            <a:custGeom>
              <a:avLst/>
              <a:gdLst/>
              <a:ahLst/>
              <a:cxnLst>
                <a:cxn ang="0">
                  <a:pos x="32" y="229"/>
                </a:cxn>
                <a:cxn ang="0">
                  <a:pos x="24" y="229"/>
                </a:cxn>
                <a:cxn ang="0">
                  <a:pos x="18" y="228"/>
                </a:cxn>
                <a:cxn ang="0">
                  <a:pos x="12" y="225"/>
                </a:cxn>
                <a:cxn ang="0">
                  <a:pos x="8" y="222"/>
                </a:cxn>
                <a:cxn ang="0">
                  <a:pos x="5" y="217"/>
                </a:cxn>
                <a:cxn ang="0">
                  <a:pos x="3" y="213"/>
                </a:cxn>
                <a:cxn ang="0">
                  <a:pos x="2" y="207"/>
                </a:cxn>
                <a:cxn ang="0">
                  <a:pos x="0" y="199"/>
                </a:cxn>
                <a:cxn ang="0">
                  <a:pos x="2" y="190"/>
                </a:cxn>
                <a:cxn ang="0">
                  <a:pos x="5" y="181"/>
                </a:cxn>
                <a:cxn ang="0">
                  <a:pos x="11" y="172"/>
                </a:cxn>
                <a:cxn ang="0">
                  <a:pos x="18" y="162"/>
                </a:cxn>
                <a:cxn ang="0">
                  <a:pos x="80" y="88"/>
                </a:cxn>
                <a:cxn ang="0">
                  <a:pos x="83" y="84"/>
                </a:cxn>
                <a:cxn ang="0">
                  <a:pos x="86" y="79"/>
                </a:cxn>
                <a:cxn ang="0">
                  <a:pos x="87" y="73"/>
                </a:cxn>
                <a:cxn ang="0">
                  <a:pos x="89" y="69"/>
                </a:cxn>
                <a:cxn ang="0">
                  <a:pos x="87" y="63"/>
                </a:cxn>
                <a:cxn ang="0">
                  <a:pos x="86" y="58"/>
                </a:cxn>
                <a:cxn ang="0">
                  <a:pos x="83" y="55"/>
                </a:cxn>
                <a:cxn ang="0">
                  <a:pos x="78" y="51"/>
                </a:cxn>
                <a:cxn ang="0">
                  <a:pos x="74" y="49"/>
                </a:cxn>
                <a:cxn ang="0">
                  <a:pos x="68" y="49"/>
                </a:cxn>
                <a:cxn ang="0">
                  <a:pos x="63" y="49"/>
                </a:cxn>
                <a:cxn ang="0">
                  <a:pos x="59" y="51"/>
                </a:cxn>
                <a:cxn ang="0">
                  <a:pos x="56" y="55"/>
                </a:cxn>
                <a:cxn ang="0">
                  <a:pos x="53" y="58"/>
                </a:cxn>
                <a:cxn ang="0">
                  <a:pos x="51" y="64"/>
                </a:cxn>
                <a:cxn ang="0">
                  <a:pos x="50" y="69"/>
                </a:cxn>
                <a:cxn ang="0">
                  <a:pos x="51" y="75"/>
                </a:cxn>
                <a:cxn ang="0">
                  <a:pos x="53" y="81"/>
                </a:cxn>
                <a:cxn ang="0">
                  <a:pos x="56" y="85"/>
                </a:cxn>
                <a:cxn ang="0">
                  <a:pos x="62" y="91"/>
                </a:cxn>
                <a:cxn ang="0">
                  <a:pos x="30" y="129"/>
                </a:cxn>
                <a:cxn ang="0">
                  <a:pos x="17" y="115"/>
                </a:cxn>
                <a:cxn ang="0">
                  <a:pos x="9" y="102"/>
                </a:cxn>
                <a:cxn ang="0">
                  <a:pos x="3" y="87"/>
                </a:cxn>
                <a:cxn ang="0">
                  <a:pos x="2" y="70"/>
                </a:cxn>
                <a:cxn ang="0">
                  <a:pos x="5" y="51"/>
                </a:cxn>
                <a:cxn ang="0">
                  <a:pos x="11" y="34"/>
                </a:cxn>
                <a:cxn ang="0">
                  <a:pos x="21" y="19"/>
                </a:cxn>
                <a:cxn ang="0">
                  <a:pos x="35" y="9"/>
                </a:cxn>
                <a:cxn ang="0">
                  <a:pos x="51" y="1"/>
                </a:cxn>
                <a:cxn ang="0">
                  <a:pos x="71" y="0"/>
                </a:cxn>
                <a:cxn ang="0">
                  <a:pos x="89" y="1"/>
                </a:cxn>
                <a:cxn ang="0">
                  <a:pos x="105" y="7"/>
                </a:cxn>
                <a:cxn ang="0">
                  <a:pos x="119" y="19"/>
                </a:cxn>
                <a:cxn ang="0">
                  <a:pos x="129" y="33"/>
                </a:cxn>
                <a:cxn ang="0">
                  <a:pos x="135" y="49"/>
                </a:cxn>
                <a:cxn ang="0">
                  <a:pos x="137" y="69"/>
                </a:cxn>
                <a:cxn ang="0">
                  <a:pos x="134" y="91"/>
                </a:cxn>
                <a:cxn ang="0">
                  <a:pos x="122" y="115"/>
                </a:cxn>
                <a:cxn ang="0">
                  <a:pos x="101" y="139"/>
                </a:cxn>
                <a:cxn ang="0">
                  <a:pos x="99" y="142"/>
                </a:cxn>
                <a:cxn ang="0">
                  <a:pos x="66" y="177"/>
                </a:cxn>
                <a:cxn ang="0">
                  <a:pos x="141" y="177"/>
                </a:cxn>
                <a:cxn ang="0">
                  <a:pos x="141" y="229"/>
                </a:cxn>
                <a:cxn ang="0">
                  <a:pos x="32" y="229"/>
                </a:cxn>
              </a:cxnLst>
              <a:rect l="0" t="0" r="r" b="b"/>
              <a:pathLst>
                <a:path w="141" h="229">
                  <a:moveTo>
                    <a:pt x="32" y="229"/>
                  </a:moveTo>
                  <a:lnTo>
                    <a:pt x="24" y="229"/>
                  </a:lnTo>
                  <a:lnTo>
                    <a:pt x="18" y="228"/>
                  </a:lnTo>
                  <a:lnTo>
                    <a:pt x="12" y="225"/>
                  </a:lnTo>
                  <a:lnTo>
                    <a:pt x="8" y="222"/>
                  </a:lnTo>
                  <a:lnTo>
                    <a:pt x="5" y="217"/>
                  </a:lnTo>
                  <a:lnTo>
                    <a:pt x="3" y="213"/>
                  </a:lnTo>
                  <a:lnTo>
                    <a:pt x="2" y="207"/>
                  </a:lnTo>
                  <a:lnTo>
                    <a:pt x="0" y="199"/>
                  </a:lnTo>
                  <a:lnTo>
                    <a:pt x="2" y="190"/>
                  </a:lnTo>
                  <a:lnTo>
                    <a:pt x="5" y="181"/>
                  </a:lnTo>
                  <a:lnTo>
                    <a:pt x="11" y="172"/>
                  </a:lnTo>
                  <a:lnTo>
                    <a:pt x="18" y="162"/>
                  </a:lnTo>
                  <a:lnTo>
                    <a:pt x="80" y="88"/>
                  </a:lnTo>
                  <a:lnTo>
                    <a:pt x="83" y="84"/>
                  </a:lnTo>
                  <a:lnTo>
                    <a:pt x="86" y="79"/>
                  </a:lnTo>
                  <a:lnTo>
                    <a:pt x="87" y="73"/>
                  </a:lnTo>
                  <a:lnTo>
                    <a:pt x="89" y="69"/>
                  </a:lnTo>
                  <a:lnTo>
                    <a:pt x="87" y="63"/>
                  </a:lnTo>
                  <a:lnTo>
                    <a:pt x="86" y="58"/>
                  </a:lnTo>
                  <a:lnTo>
                    <a:pt x="83" y="55"/>
                  </a:lnTo>
                  <a:lnTo>
                    <a:pt x="78" y="51"/>
                  </a:lnTo>
                  <a:lnTo>
                    <a:pt x="74" y="49"/>
                  </a:lnTo>
                  <a:lnTo>
                    <a:pt x="68" y="49"/>
                  </a:lnTo>
                  <a:lnTo>
                    <a:pt x="63" y="49"/>
                  </a:lnTo>
                  <a:lnTo>
                    <a:pt x="59" y="51"/>
                  </a:lnTo>
                  <a:lnTo>
                    <a:pt x="56" y="55"/>
                  </a:lnTo>
                  <a:lnTo>
                    <a:pt x="53" y="58"/>
                  </a:lnTo>
                  <a:lnTo>
                    <a:pt x="51" y="64"/>
                  </a:lnTo>
                  <a:lnTo>
                    <a:pt x="50" y="69"/>
                  </a:lnTo>
                  <a:lnTo>
                    <a:pt x="51" y="75"/>
                  </a:lnTo>
                  <a:lnTo>
                    <a:pt x="53" y="81"/>
                  </a:lnTo>
                  <a:lnTo>
                    <a:pt x="56" y="85"/>
                  </a:lnTo>
                  <a:lnTo>
                    <a:pt x="62" y="91"/>
                  </a:lnTo>
                  <a:lnTo>
                    <a:pt x="30" y="129"/>
                  </a:lnTo>
                  <a:lnTo>
                    <a:pt x="17" y="115"/>
                  </a:lnTo>
                  <a:lnTo>
                    <a:pt x="9" y="102"/>
                  </a:lnTo>
                  <a:lnTo>
                    <a:pt x="3" y="87"/>
                  </a:lnTo>
                  <a:lnTo>
                    <a:pt x="2" y="70"/>
                  </a:lnTo>
                  <a:lnTo>
                    <a:pt x="5" y="51"/>
                  </a:lnTo>
                  <a:lnTo>
                    <a:pt x="11" y="34"/>
                  </a:lnTo>
                  <a:lnTo>
                    <a:pt x="21" y="19"/>
                  </a:lnTo>
                  <a:lnTo>
                    <a:pt x="35" y="9"/>
                  </a:lnTo>
                  <a:lnTo>
                    <a:pt x="51" y="1"/>
                  </a:lnTo>
                  <a:lnTo>
                    <a:pt x="71" y="0"/>
                  </a:lnTo>
                  <a:lnTo>
                    <a:pt x="89" y="1"/>
                  </a:lnTo>
                  <a:lnTo>
                    <a:pt x="105" y="7"/>
                  </a:lnTo>
                  <a:lnTo>
                    <a:pt x="119" y="19"/>
                  </a:lnTo>
                  <a:lnTo>
                    <a:pt x="129" y="33"/>
                  </a:lnTo>
                  <a:lnTo>
                    <a:pt x="135" y="49"/>
                  </a:lnTo>
                  <a:lnTo>
                    <a:pt x="137" y="69"/>
                  </a:lnTo>
                  <a:lnTo>
                    <a:pt x="134" y="91"/>
                  </a:lnTo>
                  <a:lnTo>
                    <a:pt x="122" y="115"/>
                  </a:lnTo>
                  <a:lnTo>
                    <a:pt x="101" y="139"/>
                  </a:lnTo>
                  <a:lnTo>
                    <a:pt x="99" y="142"/>
                  </a:lnTo>
                  <a:lnTo>
                    <a:pt x="66" y="177"/>
                  </a:lnTo>
                  <a:lnTo>
                    <a:pt x="141" y="177"/>
                  </a:lnTo>
                  <a:lnTo>
                    <a:pt x="141" y="229"/>
                  </a:lnTo>
                  <a:lnTo>
                    <a:pt x="32" y="229"/>
                  </a:lnTo>
                  <a:close/>
                </a:path>
              </a:pathLst>
            </a:custGeom>
            <a:solidFill>
              <a:srgbClr val="F8F8F8"/>
            </a:solidFill>
            <a:ln w="0">
              <a:solidFill>
                <a:srgbClr val="F8F8F8"/>
              </a:solidFill>
              <a:prstDash val="solid"/>
              <a:round/>
              <a:headEnd/>
              <a:tailEnd/>
            </a:ln>
            <a:effectLst>
              <a:outerShdw dist="35921" dir="2700000" algn="ctr" rotWithShape="0">
                <a:srgbClr val="333333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gray">
            <a:xfrm>
              <a:off x="1946" y="3333"/>
              <a:ext cx="102" cy="113"/>
            </a:xfrm>
            <a:custGeom>
              <a:avLst/>
              <a:gdLst/>
              <a:ahLst/>
              <a:cxnLst>
                <a:cxn ang="0">
                  <a:pos x="0" y="113"/>
                </a:cxn>
                <a:cxn ang="0">
                  <a:pos x="33" y="54"/>
                </a:cxn>
                <a:cxn ang="0">
                  <a:pos x="3" y="0"/>
                </a:cxn>
                <a:cxn ang="0">
                  <a:pos x="33" y="0"/>
                </a:cxn>
                <a:cxn ang="0">
                  <a:pos x="51" y="33"/>
                </a:cxn>
                <a:cxn ang="0">
                  <a:pos x="70" y="0"/>
                </a:cxn>
                <a:cxn ang="0">
                  <a:pos x="99" y="0"/>
                </a:cxn>
                <a:cxn ang="0">
                  <a:pos x="69" y="54"/>
                </a:cxn>
                <a:cxn ang="0">
                  <a:pos x="102" y="113"/>
                </a:cxn>
                <a:cxn ang="0">
                  <a:pos x="72" y="113"/>
                </a:cxn>
                <a:cxn ang="0">
                  <a:pos x="51" y="75"/>
                </a:cxn>
                <a:cxn ang="0">
                  <a:pos x="30" y="113"/>
                </a:cxn>
                <a:cxn ang="0">
                  <a:pos x="0" y="113"/>
                </a:cxn>
              </a:cxnLst>
              <a:rect l="0" t="0" r="r" b="b"/>
              <a:pathLst>
                <a:path w="102" h="113">
                  <a:moveTo>
                    <a:pt x="0" y="113"/>
                  </a:moveTo>
                  <a:lnTo>
                    <a:pt x="33" y="54"/>
                  </a:lnTo>
                  <a:lnTo>
                    <a:pt x="3" y="0"/>
                  </a:lnTo>
                  <a:lnTo>
                    <a:pt x="33" y="0"/>
                  </a:lnTo>
                  <a:lnTo>
                    <a:pt x="51" y="33"/>
                  </a:lnTo>
                  <a:lnTo>
                    <a:pt x="70" y="0"/>
                  </a:lnTo>
                  <a:lnTo>
                    <a:pt x="99" y="0"/>
                  </a:lnTo>
                  <a:lnTo>
                    <a:pt x="69" y="54"/>
                  </a:lnTo>
                  <a:lnTo>
                    <a:pt x="102" y="113"/>
                  </a:lnTo>
                  <a:lnTo>
                    <a:pt x="72" y="113"/>
                  </a:lnTo>
                  <a:lnTo>
                    <a:pt x="51" y="75"/>
                  </a:lnTo>
                  <a:lnTo>
                    <a:pt x="30" y="113"/>
                  </a:lnTo>
                  <a:lnTo>
                    <a:pt x="0" y="113"/>
                  </a:lnTo>
                  <a:close/>
                </a:path>
              </a:pathLst>
            </a:custGeom>
            <a:solidFill>
              <a:srgbClr val="F8F8F8"/>
            </a:solidFill>
            <a:ln w="0">
              <a:solidFill>
                <a:srgbClr val="F8F8F8"/>
              </a:solidFill>
              <a:prstDash val="solid"/>
              <a:round/>
              <a:headEnd/>
              <a:tailEnd/>
            </a:ln>
            <a:effectLst>
              <a:outerShdw dist="35921" dir="2700000" algn="ctr" rotWithShape="0">
                <a:srgbClr val="333333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28" name="Group 29"/>
          <p:cNvGrpSpPr>
            <a:grpSpLocks/>
          </p:cNvGrpSpPr>
          <p:nvPr/>
        </p:nvGrpSpPr>
        <p:grpSpPr bwMode="auto">
          <a:xfrm>
            <a:off x="4935513" y="1958961"/>
            <a:ext cx="741362" cy="741362"/>
            <a:chOff x="3349" y="3250"/>
            <a:chExt cx="380" cy="380"/>
          </a:xfrm>
        </p:grpSpPr>
        <p:sp>
          <p:nvSpPr>
            <p:cNvPr id="29" name="Freeform 30"/>
            <p:cNvSpPr>
              <a:spLocks/>
            </p:cNvSpPr>
            <p:nvPr/>
          </p:nvSpPr>
          <p:spPr bwMode="gray">
            <a:xfrm>
              <a:off x="3349" y="3250"/>
              <a:ext cx="380" cy="190"/>
            </a:xfrm>
            <a:custGeom>
              <a:avLst/>
              <a:gdLst/>
              <a:ahLst/>
              <a:cxnLst>
                <a:cxn ang="0">
                  <a:pos x="204" y="0"/>
                </a:cxn>
                <a:cxn ang="0">
                  <a:pos x="246" y="5"/>
                </a:cxn>
                <a:cxn ang="0">
                  <a:pos x="285" y="17"/>
                </a:cxn>
                <a:cxn ang="0">
                  <a:pos x="319" y="36"/>
                </a:cxn>
                <a:cxn ang="0">
                  <a:pos x="349" y="60"/>
                </a:cxn>
                <a:cxn ang="0">
                  <a:pos x="375" y="92"/>
                </a:cxn>
                <a:cxn ang="0">
                  <a:pos x="393" y="126"/>
                </a:cxn>
                <a:cxn ang="0">
                  <a:pos x="405" y="164"/>
                </a:cxn>
                <a:cxn ang="0">
                  <a:pos x="409" y="206"/>
                </a:cxn>
                <a:cxn ang="0">
                  <a:pos x="409" y="207"/>
                </a:cxn>
                <a:cxn ang="0">
                  <a:pos x="409" y="207"/>
                </a:cxn>
                <a:cxn ang="0">
                  <a:pos x="358" y="207"/>
                </a:cxn>
                <a:cxn ang="0">
                  <a:pos x="270" y="69"/>
                </a:cxn>
                <a:cxn ang="0">
                  <a:pos x="270" y="108"/>
                </a:cxn>
                <a:cxn ang="0">
                  <a:pos x="204" y="108"/>
                </a:cxn>
                <a:cxn ang="0">
                  <a:pos x="204" y="42"/>
                </a:cxn>
                <a:cxn ang="0">
                  <a:pos x="168" y="47"/>
                </a:cxn>
                <a:cxn ang="0">
                  <a:pos x="133" y="59"/>
                </a:cxn>
                <a:cxn ang="0">
                  <a:pos x="102" y="78"/>
                </a:cxn>
                <a:cxn ang="0">
                  <a:pos x="78" y="104"/>
                </a:cxn>
                <a:cxn ang="0">
                  <a:pos x="58" y="134"/>
                </a:cxn>
                <a:cxn ang="0">
                  <a:pos x="46" y="168"/>
                </a:cxn>
                <a:cxn ang="0">
                  <a:pos x="42" y="206"/>
                </a:cxn>
                <a:cxn ang="0">
                  <a:pos x="42" y="207"/>
                </a:cxn>
                <a:cxn ang="0">
                  <a:pos x="42" y="207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6"/>
                </a:cxn>
                <a:cxn ang="0">
                  <a:pos x="3" y="164"/>
                </a:cxn>
                <a:cxn ang="0">
                  <a:pos x="15" y="126"/>
                </a:cxn>
                <a:cxn ang="0">
                  <a:pos x="34" y="92"/>
                </a:cxn>
                <a:cxn ang="0">
                  <a:pos x="60" y="60"/>
                </a:cxn>
                <a:cxn ang="0">
                  <a:pos x="90" y="36"/>
                </a:cxn>
                <a:cxn ang="0">
                  <a:pos x="124" y="17"/>
                </a:cxn>
                <a:cxn ang="0">
                  <a:pos x="163" y="5"/>
                </a:cxn>
                <a:cxn ang="0">
                  <a:pos x="204" y="0"/>
                </a:cxn>
              </a:cxnLst>
              <a:rect l="0" t="0" r="r" b="b"/>
              <a:pathLst>
                <a:path w="409" h="207">
                  <a:moveTo>
                    <a:pt x="204" y="0"/>
                  </a:moveTo>
                  <a:lnTo>
                    <a:pt x="246" y="5"/>
                  </a:lnTo>
                  <a:lnTo>
                    <a:pt x="285" y="17"/>
                  </a:lnTo>
                  <a:lnTo>
                    <a:pt x="319" y="36"/>
                  </a:lnTo>
                  <a:lnTo>
                    <a:pt x="349" y="60"/>
                  </a:lnTo>
                  <a:lnTo>
                    <a:pt x="375" y="92"/>
                  </a:lnTo>
                  <a:lnTo>
                    <a:pt x="393" y="126"/>
                  </a:lnTo>
                  <a:lnTo>
                    <a:pt x="405" y="164"/>
                  </a:lnTo>
                  <a:lnTo>
                    <a:pt x="409" y="206"/>
                  </a:lnTo>
                  <a:lnTo>
                    <a:pt x="409" y="207"/>
                  </a:lnTo>
                  <a:lnTo>
                    <a:pt x="409" y="207"/>
                  </a:lnTo>
                  <a:lnTo>
                    <a:pt x="358" y="207"/>
                  </a:lnTo>
                  <a:lnTo>
                    <a:pt x="270" y="69"/>
                  </a:lnTo>
                  <a:lnTo>
                    <a:pt x="270" y="108"/>
                  </a:lnTo>
                  <a:lnTo>
                    <a:pt x="204" y="108"/>
                  </a:lnTo>
                  <a:lnTo>
                    <a:pt x="204" y="42"/>
                  </a:lnTo>
                  <a:lnTo>
                    <a:pt x="168" y="47"/>
                  </a:lnTo>
                  <a:lnTo>
                    <a:pt x="133" y="59"/>
                  </a:lnTo>
                  <a:lnTo>
                    <a:pt x="102" y="78"/>
                  </a:lnTo>
                  <a:lnTo>
                    <a:pt x="78" y="104"/>
                  </a:lnTo>
                  <a:lnTo>
                    <a:pt x="58" y="134"/>
                  </a:lnTo>
                  <a:lnTo>
                    <a:pt x="46" y="168"/>
                  </a:lnTo>
                  <a:lnTo>
                    <a:pt x="42" y="206"/>
                  </a:lnTo>
                  <a:lnTo>
                    <a:pt x="42" y="207"/>
                  </a:lnTo>
                  <a:lnTo>
                    <a:pt x="42" y="207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6"/>
                  </a:lnTo>
                  <a:lnTo>
                    <a:pt x="3" y="164"/>
                  </a:lnTo>
                  <a:lnTo>
                    <a:pt x="15" y="126"/>
                  </a:lnTo>
                  <a:lnTo>
                    <a:pt x="34" y="92"/>
                  </a:lnTo>
                  <a:lnTo>
                    <a:pt x="60" y="60"/>
                  </a:lnTo>
                  <a:lnTo>
                    <a:pt x="90" y="36"/>
                  </a:lnTo>
                  <a:lnTo>
                    <a:pt x="124" y="17"/>
                  </a:lnTo>
                  <a:lnTo>
                    <a:pt x="163" y="5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F8F8F8"/>
            </a:solidFill>
            <a:ln w="0">
              <a:solidFill>
                <a:srgbClr val="F8F8F8"/>
              </a:solidFill>
              <a:prstDash val="solid"/>
              <a:round/>
              <a:headEnd/>
              <a:tailEnd/>
            </a:ln>
            <a:effectLst>
              <a:outerShdw dist="35921" dir="2700000" algn="ctr" rotWithShape="0">
                <a:srgbClr val="333333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gray">
            <a:xfrm>
              <a:off x="3396" y="3313"/>
              <a:ext cx="143" cy="254"/>
            </a:xfrm>
            <a:custGeom>
              <a:avLst/>
              <a:gdLst/>
              <a:ahLst/>
              <a:cxnLst>
                <a:cxn ang="0">
                  <a:pos x="88" y="276"/>
                </a:cxn>
                <a:cxn ang="0">
                  <a:pos x="88" y="237"/>
                </a:cxn>
                <a:cxn ang="0">
                  <a:pos x="153" y="237"/>
                </a:cxn>
                <a:cxn ang="0">
                  <a:pos x="153" y="39"/>
                </a:cxn>
                <a:cxn ang="0">
                  <a:pos x="88" y="39"/>
                </a:cxn>
                <a:cxn ang="0">
                  <a:pos x="88" y="0"/>
                </a:cxn>
                <a:cxn ang="0">
                  <a:pos x="0" y="138"/>
                </a:cxn>
                <a:cxn ang="0">
                  <a:pos x="88" y="276"/>
                </a:cxn>
              </a:cxnLst>
              <a:rect l="0" t="0" r="r" b="b"/>
              <a:pathLst>
                <a:path w="153" h="276">
                  <a:moveTo>
                    <a:pt x="88" y="276"/>
                  </a:moveTo>
                  <a:lnTo>
                    <a:pt x="88" y="237"/>
                  </a:lnTo>
                  <a:lnTo>
                    <a:pt x="153" y="237"/>
                  </a:lnTo>
                  <a:lnTo>
                    <a:pt x="153" y="39"/>
                  </a:lnTo>
                  <a:lnTo>
                    <a:pt x="88" y="39"/>
                  </a:lnTo>
                  <a:lnTo>
                    <a:pt x="88" y="0"/>
                  </a:lnTo>
                  <a:lnTo>
                    <a:pt x="0" y="138"/>
                  </a:lnTo>
                  <a:lnTo>
                    <a:pt x="88" y="276"/>
                  </a:lnTo>
                  <a:close/>
                </a:path>
              </a:pathLst>
            </a:custGeom>
            <a:solidFill>
              <a:srgbClr val="F8F8F8"/>
            </a:solidFill>
            <a:ln w="0">
              <a:solidFill>
                <a:srgbClr val="F8F8F8"/>
              </a:solidFill>
              <a:prstDash val="solid"/>
              <a:round/>
              <a:headEnd/>
              <a:tailEnd/>
            </a:ln>
            <a:effectLst>
              <a:outerShdw dist="35921" dir="2700000" algn="ctr" rotWithShape="0">
                <a:srgbClr val="333333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Freeform 32"/>
            <p:cNvSpPr>
              <a:spLocks/>
            </p:cNvSpPr>
            <p:nvPr/>
          </p:nvSpPr>
          <p:spPr bwMode="gray">
            <a:xfrm>
              <a:off x="3349" y="3440"/>
              <a:ext cx="380" cy="190"/>
            </a:xfrm>
            <a:custGeom>
              <a:avLst/>
              <a:gdLst/>
              <a:ahLst/>
              <a:cxnLst>
                <a:cxn ang="0">
                  <a:pos x="204" y="207"/>
                </a:cxn>
                <a:cxn ang="0">
                  <a:pos x="246" y="203"/>
                </a:cxn>
                <a:cxn ang="0">
                  <a:pos x="285" y="191"/>
                </a:cxn>
                <a:cxn ang="0">
                  <a:pos x="319" y="173"/>
                </a:cxn>
                <a:cxn ang="0">
                  <a:pos x="349" y="147"/>
                </a:cxn>
                <a:cxn ang="0">
                  <a:pos x="375" y="117"/>
                </a:cxn>
                <a:cxn ang="0">
                  <a:pos x="393" y="83"/>
                </a:cxn>
                <a:cxn ang="0">
                  <a:pos x="405" y="44"/>
                </a:cxn>
                <a:cxn ang="0">
                  <a:pos x="409" y="2"/>
                </a:cxn>
                <a:cxn ang="0">
                  <a:pos x="409" y="2"/>
                </a:cxn>
                <a:cxn ang="0">
                  <a:pos x="409" y="0"/>
                </a:cxn>
                <a:cxn ang="0">
                  <a:pos x="358" y="0"/>
                </a:cxn>
                <a:cxn ang="0">
                  <a:pos x="270" y="138"/>
                </a:cxn>
                <a:cxn ang="0">
                  <a:pos x="270" y="99"/>
                </a:cxn>
                <a:cxn ang="0">
                  <a:pos x="204" y="99"/>
                </a:cxn>
                <a:cxn ang="0">
                  <a:pos x="204" y="165"/>
                </a:cxn>
                <a:cxn ang="0">
                  <a:pos x="168" y="161"/>
                </a:cxn>
                <a:cxn ang="0">
                  <a:pos x="133" y="149"/>
                </a:cxn>
                <a:cxn ang="0">
                  <a:pos x="102" y="129"/>
                </a:cxn>
                <a:cxn ang="0">
                  <a:pos x="78" y="104"/>
                </a:cxn>
                <a:cxn ang="0">
                  <a:pos x="58" y="74"/>
                </a:cxn>
                <a:cxn ang="0">
                  <a:pos x="46" y="39"/>
                </a:cxn>
                <a:cxn ang="0">
                  <a:pos x="42" y="2"/>
                </a:cxn>
                <a:cxn ang="0">
                  <a:pos x="42" y="2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3" y="44"/>
                </a:cxn>
                <a:cxn ang="0">
                  <a:pos x="15" y="83"/>
                </a:cxn>
                <a:cxn ang="0">
                  <a:pos x="34" y="117"/>
                </a:cxn>
                <a:cxn ang="0">
                  <a:pos x="60" y="147"/>
                </a:cxn>
                <a:cxn ang="0">
                  <a:pos x="90" y="173"/>
                </a:cxn>
                <a:cxn ang="0">
                  <a:pos x="124" y="191"/>
                </a:cxn>
                <a:cxn ang="0">
                  <a:pos x="163" y="203"/>
                </a:cxn>
                <a:cxn ang="0">
                  <a:pos x="204" y="207"/>
                </a:cxn>
              </a:cxnLst>
              <a:rect l="0" t="0" r="r" b="b"/>
              <a:pathLst>
                <a:path w="409" h="207">
                  <a:moveTo>
                    <a:pt x="204" y="207"/>
                  </a:moveTo>
                  <a:lnTo>
                    <a:pt x="246" y="203"/>
                  </a:lnTo>
                  <a:lnTo>
                    <a:pt x="285" y="191"/>
                  </a:lnTo>
                  <a:lnTo>
                    <a:pt x="319" y="173"/>
                  </a:lnTo>
                  <a:lnTo>
                    <a:pt x="349" y="147"/>
                  </a:lnTo>
                  <a:lnTo>
                    <a:pt x="375" y="117"/>
                  </a:lnTo>
                  <a:lnTo>
                    <a:pt x="393" y="83"/>
                  </a:lnTo>
                  <a:lnTo>
                    <a:pt x="405" y="44"/>
                  </a:lnTo>
                  <a:lnTo>
                    <a:pt x="409" y="2"/>
                  </a:lnTo>
                  <a:lnTo>
                    <a:pt x="409" y="2"/>
                  </a:lnTo>
                  <a:lnTo>
                    <a:pt x="409" y="0"/>
                  </a:lnTo>
                  <a:lnTo>
                    <a:pt x="358" y="0"/>
                  </a:lnTo>
                  <a:lnTo>
                    <a:pt x="270" y="138"/>
                  </a:lnTo>
                  <a:lnTo>
                    <a:pt x="270" y="99"/>
                  </a:lnTo>
                  <a:lnTo>
                    <a:pt x="204" y="99"/>
                  </a:lnTo>
                  <a:lnTo>
                    <a:pt x="204" y="165"/>
                  </a:lnTo>
                  <a:lnTo>
                    <a:pt x="168" y="161"/>
                  </a:lnTo>
                  <a:lnTo>
                    <a:pt x="133" y="149"/>
                  </a:lnTo>
                  <a:lnTo>
                    <a:pt x="102" y="129"/>
                  </a:lnTo>
                  <a:lnTo>
                    <a:pt x="78" y="104"/>
                  </a:lnTo>
                  <a:lnTo>
                    <a:pt x="58" y="74"/>
                  </a:lnTo>
                  <a:lnTo>
                    <a:pt x="46" y="39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44"/>
                  </a:lnTo>
                  <a:lnTo>
                    <a:pt x="15" y="83"/>
                  </a:lnTo>
                  <a:lnTo>
                    <a:pt x="34" y="117"/>
                  </a:lnTo>
                  <a:lnTo>
                    <a:pt x="60" y="147"/>
                  </a:lnTo>
                  <a:lnTo>
                    <a:pt x="90" y="173"/>
                  </a:lnTo>
                  <a:lnTo>
                    <a:pt x="124" y="191"/>
                  </a:lnTo>
                  <a:lnTo>
                    <a:pt x="163" y="203"/>
                  </a:lnTo>
                  <a:lnTo>
                    <a:pt x="204" y="207"/>
                  </a:lnTo>
                  <a:close/>
                </a:path>
              </a:pathLst>
            </a:custGeom>
            <a:solidFill>
              <a:srgbClr val="F8F8F8"/>
            </a:solidFill>
            <a:ln w="0">
              <a:solidFill>
                <a:srgbClr val="F8F8F8"/>
              </a:solidFill>
              <a:prstDash val="solid"/>
              <a:round/>
              <a:headEnd/>
              <a:tailEnd/>
            </a:ln>
            <a:effectLst>
              <a:outerShdw dist="35921" dir="2700000" algn="ctr" rotWithShape="0">
                <a:srgbClr val="333333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2" name="Text Box 33"/>
          <p:cNvSpPr txBox="1">
            <a:spLocks noChangeArrowheads="1"/>
          </p:cNvSpPr>
          <p:nvPr/>
        </p:nvSpPr>
        <p:spPr bwMode="black">
          <a:xfrm>
            <a:off x="1401738" y="5186348"/>
            <a:ext cx="6226175" cy="5810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r>
              <a:rPr lang="en-US" sz="1600" b="1"/>
              <a:t>ThemeGallery is a Design Digital Content &amp; Contents mall developed by Guild Design Inc.</a:t>
            </a:r>
          </a:p>
        </p:txBody>
      </p:sp>
    </p:spTree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3"/>
          <p:cNvSpPr>
            <a:spLocks/>
          </p:cNvSpPr>
          <p:nvPr/>
        </p:nvSpPr>
        <p:spPr bwMode="gray">
          <a:xfrm flipH="1" flipV="1">
            <a:off x="722313" y="4151313"/>
            <a:ext cx="7607300" cy="1944687"/>
          </a:xfrm>
          <a:custGeom>
            <a:avLst/>
            <a:gdLst/>
            <a:ahLst/>
            <a:cxnLst>
              <a:cxn ang="0">
                <a:pos x="3724" y="288"/>
              </a:cxn>
              <a:cxn ang="0">
                <a:pos x="1346" y="290"/>
              </a:cxn>
              <a:cxn ang="0">
                <a:pos x="1246" y="258"/>
              </a:cxn>
              <a:cxn ang="0">
                <a:pos x="1066" y="79"/>
              </a:cxn>
              <a:cxn ang="0">
                <a:pos x="923" y="4"/>
              </a:cxn>
              <a:cxn ang="0">
                <a:pos x="103" y="4"/>
              </a:cxn>
              <a:cxn ang="0">
                <a:pos x="2" y="88"/>
              </a:cxn>
              <a:cxn ang="0">
                <a:pos x="2" y="729"/>
              </a:cxn>
              <a:cxn ang="0">
                <a:pos x="103" y="804"/>
              </a:cxn>
              <a:cxn ang="0">
                <a:pos x="3688" y="804"/>
              </a:cxn>
              <a:cxn ang="0">
                <a:pos x="3790" y="716"/>
              </a:cxn>
              <a:cxn ang="0">
                <a:pos x="3790" y="356"/>
              </a:cxn>
              <a:cxn ang="0">
                <a:pos x="3724" y="288"/>
              </a:cxn>
            </a:cxnLst>
            <a:rect l="0" t="0" r="r" b="b"/>
            <a:pathLst>
              <a:path w="3796" h="816">
                <a:moveTo>
                  <a:pt x="3724" y="288"/>
                </a:moveTo>
                <a:cubicBezTo>
                  <a:pt x="2535" y="289"/>
                  <a:pt x="1346" y="290"/>
                  <a:pt x="1346" y="290"/>
                </a:cubicBezTo>
                <a:cubicBezTo>
                  <a:pt x="1304" y="288"/>
                  <a:pt x="1272" y="282"/>
                  <a:pt x="1246" y="258"/>
                </a:cubicBezTo>
                <a:cubicBezTo>
                  <a:pt x="1156" y="168"/>
                  <a:pt x="1066" y="79"/>
                  <a:pt x="1066" y="79"/>
                </a:cubicBezTo>
                <a:cubicBezTo>
                  <a:pt x="1034" y="48"/>
                  <a:pt x="1002" y="0"/>
                  <a:pt x="923" y="4"/>
                </a:cubicBezTo>
                <a:cubicBezTo>
                  <a:pt x="513" y="4"/>
                  <a:pt x="103" y="4"/>
                  <a:pt x="103" y="4"/>
                </a:cubicBezTo>
                <a:cubicBezTo>
                  <a:pt x="38" y="4"/>
                  <a:pt x="0" y="42"/>
                  <a:pt x="2" y="88"/>
                </a:cubicBezTo>
                <a:cubicBezTo>
                  <a:pt x="2" y="410"/>
                  <a:pt x="2" y="729"/>
                  <a:pt x="2" y="729"/>
                </a:cubicBezTo>
                <a:cubicBezTo>
                  <a:pt x="0" y="812"/>
                  <a:pt x="103" y="804"/>
                  <a:pt x="103" y="804"/>
                </a:cubicBezTo>
                <a:cubicBezTo>
                  <a:pt x="1895" y="804"/>
                  <a:pt x="3688" y="804"/>
                  <a:pt x="3688" y="804"/>
                </a:cubicBezTo>
                <a:cubicBezTo>
                  <a:pt x="3688" y="804"/>
                  <a:pt x="3794" y="816"/>
                  <a:pt x="3790" y="716"/>
                </a:cubicBezTo>
                <a:cubicBezTo>
                  <a:pt x="3790" y="536"/>
                  <a:pt x="3790" y="356"/>
                  <a:pt x="3790" y="356"/>
                </a:cubicBezTo>
                <a:cubicBezTo>
                  <a:pt x="3790" y="356"/>
                  <a:pt x="3796" y="288"/>
                  <a:pt x="3724" y="288"/>
                </a:cubicBezTo>
                <a:close/>
              </a:path>
            </a:pathLst>
          </a:custGeom>
          <a:gradFill rotWithShape="1">
            <a:gsLst>
              <a:gs pos="0">
                <a:schemeClr val="accent2"/>
              </a:gs>
              <a:gs pos="100000">
                <a:schemeClr val="accent2">
                  <a:gamma/>
                  <a:shade val="46275"/>
                  <a:invGamma/>
                </a:schemeClr>
              </a:gs>
            </a:gsLst>
            <a:lin ang="5400000" scaled="1"/>
          </a:gradFill>
          <a:ln w="9525">
            <a:noFill/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/>
          <a:lstStyle/>
          <a:p>
            <a:endParaRPr lang="ru-RU"/>
          </a:p>
        </p:txBody>
      </p:sp>
      <p:sp>
        <p:nvSpPr>
          <p:cNvPr id="3" name="Freeform 4"/>
          <p:cNvSpPr>
            <a:spLocks/>
          </p:cNvSpPr>
          <p:nvPr/>
        </p:nvSpPr>
        <p:spPr bwMode="gray">
          <a:xfrm>
            <a:off x="708025" y="1981200"/>
            <a:ext cx="7607300" cy="2117725"/>
          </a:xfrm>
          <a:custGeom>
            <a:avLst/>
            <a:gdLst/>
            <a:ahLst/>
            <a:cxnLst>
              <a:cxn ang="0">
                <a:pos x="3724" y="288"/>
              </a:cxn>
              <a:cxn ang="0">
                <a:pos x="1346" y="290"/>
              </a:cxn>
              <a:cxn ang="0">
                <a:pos x="1246" y="258"/>
              </a:cxn>
              <a:cxn ang="0">
                <a:pos x="1066" y="79"/>
              </a:cxn>
              <a:cxn ang="0">
                <a:pos x="923" y="4"/>
              </a:cxn>
              <a:cxn ang="0">
                <a:pos x="103" y="4"/>
              </a:cxn>
              <a:cxn ang="0">
                <a:pos x="2" y="88"/>
              </a:cxn>
              <a:cxn ang="0">
                <a:pos x="2" y="729"/>
              </a:cxn>
              <a:cxn ang="0">
                <a:pos x="103" y="804"/>
              </a:cxn>
              <a:cxn ang="0">
                <a:pos x="3688" y="804"/>
              </a:cxn>
              <a:cxn ang="0">
                <a:pos x="3790" y="716"/>
              </a:cxn>
              <a:cxn ang="0">
                <a:pos x="3790" y="356"/>
              </a:cxn>
              <a:cxn ang="0">
                <a:pos x="3724" y="288"/>
              </a:cxn>
            </a:cxnLst>
            <a:rect l="0" t="0" r="r" b="b"/>
            <a:pathLst>
              <a:path w="3796" h="816">
                <a:moveTo>
                  <a:pt x="3724" y="288"/>
                </a:moveTo>
                <a:cubicBezTo>
                  <a:pt x="2535" y="289"/>
                  <a:pt x="1346" y="290"/>
                  <a:pt x="1346" y="290"/>
                </a:cubicBezTo>
                <a:cubicBezTo>
                  <a:pt x="1304" y="288"/>
                  <a:pt x="1272" y="282"/>
                  <a:pt x="1246" y="258"/>
                </a:cubicBezTo>
                <a:cubicBezTo>
                  <a:pt x="1156" y="168"/>
                  <a:pt x="1066" y="79"/>
                  <a:pt x="1066" y="79"/>
                </a:cubicBezTo>
                <a:cubicBezTo>
                  <a:pt x="1034" y="48"/>
                  <a:pt x="1002" y="0"/>
                  <a:pt x="923" y="4"/>
                </a:cubicBezTo>
                <a:cubicBezTo>
                  <a:pt x="513" y="4"/>
                  <a:pt x="103" y="4"/>
                  <a:pt x="103" y="4"/>
                </a:cubicBezTo>
                <a:cubicBezTo>
                  <a:pt x="38" y="4"/>
                  <a:pt x="0" y="42"/>
                  <a:pt x="2" y="88"/>
                </a:cubicBezTo>
                <a:cubicBezTo>
                  <a:pt x="2" y="410"/>
                  <a:pt x="2" y="729"/>
                  <a:pt x="2" y="729"/>
                </a:cubicBezTo>
                <a:cubicBezTo>
                  <a:pt x="0" y="812"/>
                  <a:pt x="103" y="804"/>
                  <a:pt x="103" y="804"/>
                </a:cubicBezTo>
                <a:cubicBezTo>
                  <a:pt x="1895" y="804"/>
                  <a:pt x="3688" y="804"/>
                  <a:pt x="3688" y="804"/>
                </a:cubicBezTo>
                <a:cubicBezTo>
                  <a:pt x="3688" y="804"/>
                  <a:pt x="3794" y="816"/>
                  <a:pt x="3790" y="716"/>
                </a:cubicBezTo>
                <a:cubicBezTo>
                  <a:pt x="3790" y="536"/>
                  <a:pt x="3790" y="356"/>
                  <a:pt x="3790" y="356"/>
                </a:cubicBezTo>
                <a:cubicBezTo>
                  <a:pt x="3790" y="356"/>
                  <a:pt x="3796" y="288"/>
                  <a:pt x="3724" y="288"/>
                </a:cubicBezTo>
                <a:close/>
              </a:path>
            </a:pathLst>
          </a:custGeom>
          <a:gradFill rotWithShape="1">
            <a:gsLst>
              <a:gs pos="0">
                <a:schemeClr val="hlink"/>
              </a:gs>
              <a:gs pos="100000">
                <a:schemeClr val="hlink">
                  <a:gamma/>
                  <a:shade val="46275"/>
                  <a:invGamma/>
                </a:schemeClr>
              </a:gs>
            </a:gsLst>
            <a:lin ang="5400000" scaled="1"/>
          </a:gradFill>
          <a:ln w="9525">
            <a:noFill/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/>
          <a:lstStyle/>
          <a:p>
            <a:endParaRPr lang="ru-RU"/>
          </a:p>
        </p:txBody>
      </p:sp>
      <p:sp>
        <p:nvSpPr>
          <p:cNvPr id="4" name="Rectangle 5"/>
          <p:cNvSpPr>
            <a:spLocks noChangeArrowheads="1"/>
          </p:cNvSpPr>
          <p:nvPr/>
        </p:nvSpPr>
        <p:spPr bwMode="gray">
          <a:xfrm>
            <a:off x="928688" y="3260725"/>
            <a:ext cx="1643062" cy="1639888"/>
          </a:xfrm>
          <a:prstGeom prst="rect">
            <a:avLst/>
          </a:prstGeom>
          <a:gradFill rotWithShape="1">
            <a:gsLst>
              <a:gs pos="0">
                <a:srgbClr val="DAE9FA">
                  <a:gamma/>
                  <a:tint val="0"/>
                  <a:invGamma/>
                </a:srgbClr>
              </a:gs>
              <a:gs pos="100000">
                <a:srgbClr val="DAE9FA"/>
              </a:gs>
            </a:gsLst>
            <a:lin ang="5400000" scaled="1"/>
          </a:gradFill>
          <a:ln w="9525">
            <a:solidFill>
              <a:srgbClr val="F8F8F8"/>
            </a:solidFill>
            <a:miter lim="800000"/>
            <a:headEnd/>
            <a:tailEnd/>
          </a:ln>
          <a:effectLst>
            <a:outerShdw dist="35921" dir="2700000" algn="ctr" rotWithShape="0">
              <a:srgbClr val="080808">
                <a:alpha val="50000"/>
              </a:srgbClr>
            </a:outer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5" name="Rectangle 6"/>
          <p:cNvSpPr>
            <a:spLocks noChangeArrowheads="1"/>
          </p:cNvSpPr>
          <p:nvPr/>
        </p:nvSpPr>
        <p:spPr bwMode="gray">
          <a:xfrm>
            <a:off x="2770188" y="3260725"/>
            <a:ext cx="1643062" cy="1639888"/>
          </a:xfrm>
          <a:prstGeom prst="rect">
            <a:avLst/>
          </a:prstGeom>
          <a:gradFill rotWithShape="1">
            <a:gsLst>
              <a:gs pos="0">
                <a:srgbClr val="DAE9FA">
                  <a:gamma/>
                  <a:tint val="0"/>
                  <a:invGamma/>
                </a:srgbClr>
              </a:gs>
              <a:gs pos="100000">
                <a:srgbClr val="DAE9FA"/>
              </a:gs>
            </a:gsLst>
            <a:lin ang="5400000" scaled="1"/>
          </a:gradFill>
          <a:ln w="9525">
            <a:solidFill>
              <a:srgbClr val="F8F8F8"/>
            </a:solidFill>
            <a:miter lim="800000"/>
            <a:headEnd/>
            <a:tailEnd/>
          </a:ln>
          <a:effectLst>
            <a:outerShdw dist="35921" dir="2700000" algn="ctr" rotWithShape="0">
              <a:srgbClr val="080808">
                <a:alpha val="50000"/>
              </a:srgbClr>
            </a:outer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6" name="Rectangle 7"/>
          <p:cNvSpPr>
            <a:spLocks noChangeArrowheads="1"/>
          </p:cNvSpPr>
          <p:nvPr/>
        </p:nvSpPr>
        <p:spPr bwMode="gray">
          <a:xfrm>
            <a:off x="4600575" y="3260725"/>
            <a:ext cx="1643063" cy="1639888"/>
          </a:xfrm>
          <a:prstGeom prst="rect">
            <a:avLst/>
          </a:prstGeom>
          <a:gradFill rotWithShape="1">
            <a:gsLst>
              <a:gs pos="0">
                <a:srgbClr val="DAE9FA">
                  <a:gamma/>
                  <a:tint val="0"/>
                  <a:invGamma/>
                </a:srgbClr>
              </a:gs>
              <a:gs pos="100000">
                <a:srgbClr val="DAE9FA"/>
              </a:gs>
            </a:gsLst>
            <a:lin ang="5400000" scaled="1"/>
          </a:gradFill>
          <a:ln w="9525">
            <a:solidFill>
              <a:srgbClr val="F8F8F8"/>
            </a:solidFill>
            <a:miter lim="800000"/>
            <a:headEnd/>
            <a:tailEnd/>
          </a:ln>
          <a:effectLst>
            <a:outerShdw dist="35921" dir="2700000" algn="ctr" rotWithShape="0">
              <a:srgbClr val="080808">
                <a:alpha val="50000"/>
              </a:srgbClr>
            </a:outer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7" name="Rectangle 8"/>
          <p:cNvSpPr>
            <a:spLocks noChangeArrowheads="1"/>
          </p:cNvSpPr>
          <p:nvPr/>
        </p:nvSpPr>
        <p:spPr bwMode="gray">
          <a:xfrm>
            <a:off x="6442075" y="3260725"/>
            <a:ext cx="1643063" cy="1639888"/>
          </a:xfrm>
          <a:prstGeom prst="rect">
            <a:avLst/>
          </a:prstGeom>
          <a:gradFill rotWithShape="1">
            <a:gsLst>
              <a:gs pos="0">
                <a:srgbClr val="DAE9FA">
                  <a:gamma/>
                  <a:tint val="0"/>
                  <a:invGamma/>
                </a:srgbClr>
              </a:gs>
              <a:gs pos="100000">
                <a:srgbClr val="DAE9FA"/>
              </a:gs>
            </a:gsLst>
            <a:lin ang="5400000" scaled="1"/>
          </a:gradFill>
          <a:ln w="9525">
            <a:solidFill>
              <a:srgbClr val="F8F8F8"/>
            </a:solidFill>
            <a:miter lim="800000"/>
            <a:headEnd/>
            <a:tailEnd/>
          </a:ln>
          <a:effectLst>
            <a:outerShdw dist="35921" dir="2700000" algn="ctr" rotWithShape="0">
              <a:srgbClr val="080808">
                <a:alpha val="50000"/>
              </a:srgbClr>
            </a:outer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8" name="Rectangle 9"/>
          <p:cNvSpPr>
            <a:spLocks noChangeArrowheads="1"/>
          </p:cNvSpPr>
          <p:nvPr/>
        </p:nvSpPr>
        <p:spPr bwMode="white">
          <a:xfrm>
            <a:off x="749300" y="2109788"/>
            <a:ext cx="2219325" cy="457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17961" dir="2700000" algn="ctr" rotWithShape="0">
              <a:srgbClr val="000000">
                <a:alpha val="50000"/>
              </a:srgbClr>
            </a:outerShdw>
          </a:effectLst>
        </p:spPr>
        <p:txBody>
          <a:bodyPr>
            <a:spAutoFit/>
          </a:bodyPr>
          <a:lstStyle/>
          <a:p>
            <a:r>
              <a:rPr lang="en-US" sz="2400" b="1" i="1">
                <a:solidFill>
                  <a:srgbClr val="F8F8F8"/>
                </a:solidFill>
              </a:rPr>
              <a:t> Title in here</a:t>
            </a:r>
          </a:p>
        </p:txBody>
      </p:sp>
      <p:sp>
        <p:nvSpPr>
          <p:cNvPr id="9" name="Rectangle 10"/>
          <p:cNvSpPr>
            <a:spLocks noChangeArrowheads="1"/>
          </p:cNvSpPr>
          <p:nvPr/>
        </p:nvSpPr>
        <p:spPr bwMode="gray">
          <a:xfrm>
            <a:off x="950913" y="3816350"/>
            <a:ext cx="1635125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>
                <a:solidFill>
                  <a:srgbClr val="080808"/>
                </a:solidFill>
              </a:rPr>
              <a:t>Description of the contents</a:t>
            </a:r>
          </a:p>
        </p:txBody>
      </p:sp>
      <p:sp>
        <p:nvSpPr>
          <p:cNvPr id="10" name="Rectangle 11"/>
          <p:cNvSpPr>
            <a:spLocks noChangeArrowheads="1"/>
          </p:cNvSpPr>
          <p:nvPr/>
        </p:nvSpPr>
        <p:spPr bwMode="white">
          <a:xfrm>
            <a:off x="6040438" y="5638800"/>
            <a:ext cx="2219325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17961" dir="2700000" algn="ctr" rotWithShape="0">
              <a:srgbClr val="000000">
                <a:alpha val="50000"/>
              </a:srgbClr>
            </a:outerShdw>
          </a:effectLst>
        </p:spPr>
        <p:txBody>
          <a:bodyPr>
            <a:spAutoFit/>
          </a:bodyPr>
          <a:lstStyle/>
          <a:p>
            <a:pPr algn="r"/>
            <a:r>
              <a:rPr lang="en-US" b="1" i="1">
                <a:solidFill>
                  <a:srgbClr val="F8F8F8"/>
                </a:solidFill>
              </a:rPr>
              <a:t>Text in here</a:t>
            </a:r>
          </a:p>
        </p:txBody>
      </p:sp>
      <p:sp>
        <p:nvSpPr>
          <p:cNvPr id="11" name="Rectangle 12"/>
          <p:cNvSpPr>
            <a:spLocks noChangeArrowheads="1"/>
          </p:cNvSpPr>
          <p:nvPr/>
        </p:nvSpPr>
        <p:spPr bwMode="gray">
          <a:xfrm>
            <a:off x="3121025" y="2806700"/>
            <a:ext cx="25908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>
                <a:solidFill>
                  <a:srgbClr val="F8F8F8"/>
                </a:solidFill>
              </a:rPr>
              <a:t>Description of the contents</a:t>
            </a:r>
          </a:p>
        </p:txBody>
      </p:sp>
      <p:cxnSp>
        <p:nvCxnSpPr>
          <p:cNvPr id="12" name="AutoShape 13"/>
          <p:cNvCxnSpPr>
            <a:cxnSpLocks noChangeShapeType="1"/>
            <a:stCxn id="4" idx="0"/>
            <a:endCxn id="11" idx="1"/>
          </p:cNvCxnSpPr>
          <p:nvPr/>
        </p:nvCxnSpPr>
        <p:spPr bwMode="gray">
          <a:xfrm rot="16200000">
            <a:off x="2293144" y="2432844"/>
            <a:ext cx="285750" cy="1370012"/>
          </a:xfrm>
          <a:prstGeom prst="bentConnector2">
            <a:avLst/>
          </a:prstGeom>
          <a:noFill/>
          <a:ln w="9525">
            <a:solidFill>
              <a:srgbClr val="EAEAEA"/>
            </a:solidFill>
            <a:miter lim="800000"/>
            <a:headEnd/>
            <a:tailEnd type="triangle" w="med" len="med"/>
          </a:ln>
          <a:effectLst/>
        </p:spPr>
      </p:cxnSp>
      <p:cxnSp>
        <p:nvCxnSpPr>
          <p:cNvPr id="13" name="AutoShape 14"/>
          <p:cNvCxnSpPr>
            <a:cxnSpLocks noChangeShapeType="1"/>
            <a:stCxn id="7" idx="0"/>
            <a:endCxn id="11" idx="3"/>
          </p:cNvCxnSpPr>
          <p:nvPr/>
        </p:nvCxnSpPr>
        <p:spPr bwMode="gray">
          <a:xfrm rot="5400000" flipH="1">
            <a:off x="6345238" y="2341562"/>
            <a:ext cx="285750" cy="1552575"/>
          </a:xfrm>
          <a:prstGeom prst="bentConnector2">
            <a:avLst/>
          </a:prstGeom>
          <a:noFill/>
          <a:ln w="9525">
            <a:solidFill>
              <a:srgbClr val="EAEAEA"/>
            </a:solidFill>
            <a:miter lim="800000"/>
            <a:headEnd/>
            <a:tailEnd type="triangle" w="med" len="med"/>
          </a:ln>
          <a:effectLst/>
        </p:spPr>
      </p:cxnSp>
      <p:cxnSp>
        <p:nvCxnSpPr>
          <p:cNvPr id="14" name="AutoShape 15"/>
          <p:cNvCxnSpPr>
            <a:cxnSpLocks noChangeShapeType="1"/>
            <a:stCxn id="4" idx="2"/>
            <a:endCxn id="5" idx="2"/>
          </p:cNvCxnSpPr>
          <p:nvPr/>
        </p:nvCxnSpPr>
        <p:spPr bwMode="gray">
          <a:xfrm rot="16200000" flipH="1">
            <a:off x="2670969" y="3980657"/>
            <a:ext cx="1587" cy="1841500"/>
          </a:xfrm>
          <a:prstGeom prst="bentConnector3">
            <a:avLst>
              <a:gd name="adj1" fmla="val 14300000"/>
            </a:avLst>
          </a:prstGeom>
          <a:noFill/>
          <a:ln w="9525">
            <a:solidFill>
              <a:srgbClr val="EAEAEA"/>
            </a:solidFill>
            <a:miter lim="800000"/>
            <a:headEnd type="triangle" w="med" len="med"/>
            <a:tailEnd type="triangle" w="med" len="med"/>
          </a:ln>
          <a:effectLst/>
        </p:spPr>
      </p:cxnSp>
      <p:cxnSp>
        <p:nvCxnSpPr>
          <p:cNvPr id="15" name="AutoShape 16"/>
          <p:cNvCxnSpPr>
            <a:cxnSpLocks noChangeShapeType="1"/>
            <a:stCxn id="6" idx="2"/>
            <a:endCxn id="7" idx="2"/>
          </p:cNvCxnSpPr>
          <p:nvPr/>
        </p:nvCxnSpPr>
        <p:spPr bwMode="gray">
          <a:xfrm rot="16200000" flipH="1">
            <a:off x="6342856" y="3980657"/>
            <a:ext cx="1587" cy="1841500"/>
          </a:xfrm>
          <a:prstGeom prst="bentConnector3">
            <a:avLst>
              <a:gd name="adj1" fmla="val 14300000"/>
            </a:avLst>
          </a:prstGeom>
          <a:noFill/>
          <a:ln w="9525">
            <a:solidFill>
              <a:srgbClr val="EAEAEA"/>
            </a:solidFill>
            <a:miter lim="800000"/>
            <a:headEnd type="triangle" w="med" len="med"/>
            <a:tailEnd type="triangle" w="med" len="med"/>
          </a:ln>
          <a:effectLst/>
        </p:spPr>
      </p:cxnSp>
      <p:sp>
        <p:nvSpPr>
          <p:cNvPr id="16" name="Rectangle 17"/>
          <p:cNvSpPr>
            <a:spLocks noChangeArrowheads="1"/>
          </p:cNvSpPr>
          <p:nvPr/>
        </p:nvSpPr>
        <p:spPr bwMode="gray">
          <a:xfrm>
            <a:off x="2776538" y="3816350"/>
            <a:ext cx="1635125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>
                <a:solidFill>
                  <a:srgbClr val="080808"/>
                </a:solidFill>
              </a:rPr>
              <a:t>Description of the contents</a:t>
            </a:r>
          </a:p>
        </p:txBody>
      </p:sp>
      <p:sp>
        <p:nvSpPr>
          <p:cNvPr id="17" name="Rectangle 18"/>
          <p:cNvSpPr>
            <a:spLocks noChangeArrowheads="1"/>
          </p:cNvSpPr>
          <p:nvPr/>
        </p:nvSpPr>
        <p:spPr bwMode="gray">
          <a:xfrm>
            <a:off x="4605338" y="3816350"/>
            <a:ext cx="1635125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>
                <a:solidFill>
                  <a:srgbClr val="080808"/>
                </a:solidFill>
              </a:rPr>
              <a:t>Description of the contents</a:t>
            </a:r>
          </a:p>
        </p:txBody>
      </p:sp>
      <p:sp>
        <p:nvSpPr>
          <p:cNvPr id="18" name="Rectangle 19"/>
          <p:cNvSpPr>
            <a:spLocks noChangeArrowheads="1"/>
          </p:cNvSpPr>
          <p:nvPr/>
        </p:nvSpPr>
        <p:spPr bwMode="gray">
          <a:xfrm>
            <a:off x="6454775" y="3816350"/>
            <a:ext cx="1635125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>
                <a:solidFill>
                  <a:srgbClr val="080808"/>
                </a:solidFill>
              </a:rPr>
              <a:t>Description of the contents</a:t>
            </a:r>
          </a:p>
        </p:txBody>
      </p:sp>
      <p:sp>
        <p:nvSpPr>
          <p:cNvPr id="19" name="Rectangle 20"/>
          <p:cNvSpPr>
            <a:spLocks noChangeArrowheads="1"/>
          </p:cNvSpPr>
          <p:nvPr/>
        </p:nvSpPr>
        <p:spPr bwMode="black">
          <a:xfrm>
            <a:off x="1017588" y="3449638"/>
            <a:ext cx="9080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b="1">
                <a:solidFill>
                  <a:schemeClr val="tx2"/>
                </a:solidFill>
              </a:rPr>
              <a:t>1. Title</a:t>
            </a:r>
          </a:p>
        </p:txBody>
      </p:sp>
      <p:sp>
        <p:nvSpPr>
          <p:cNvPr id="20" name="Rectangle 21"/>
          <p:cNvSpPr>
            <a:spLocks noChangeArrowheads="1"/>
          </p:cNvSpPr>
          <p:nvPr/>
        </p:nvSpPr>
        <p:spPr bwMode="black">
          <a:xfrm>
            <a:off x="2862263" y="3449638"/>
            <a:ext cx="9080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b="1">
                <a:solidFill>
                  <a:schemeClr val="tx2"/>
                </a:solidFill>
              </a:rPr>
              <a:t>2. Title</a:t>
            </a:r>
          </a:p>
        </p:txBody>
      </p:sp>
      <p:sp>
        <p:nvSpPr>
          <p:cNvPr id="21" name="Rectangle 22"/>
          <p:cNvSpPr>
            <a:spLocks noChangeArrowheads="1"/>
          </p:cNvSpPr>
          <p:nvPr/>
        </p:nvSpPr>
        <p:spPr bwMode="black">
          <a:xfrm>
            <a:off x="4692650" y="3449638"/>
            <a:ext cx="9080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b="1">
                <a:solidFill>
                  <a:schemeClr val="tx2"/>
                </a:solidFill>
              </a:rPr>
              <a:t>3. Title</a:t>
            </a:r>
          </a:p>
        </p:txBody>
      </p:sp>
      <p:sp>
        <p:nvSpPr>
          <p:cNvPr id="22" name="Rectangle 23"/>
          <p:cNvSpPr>
            <a:spLocks noChangeArrowheads="1"/>
          </p:cNvSpPr>
          <p:nvPr/>
        </p:nvSpPr>
        <p:spPr bwMode="black">
          <a:xfrm>
            <a:off x="6530975" y="3449638"/>
            <a:ext cx="9080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b="1">
                <a:solidFill>
                  <a:schemeClr val="tx2"/>
                </a:solidFill>
              </a:rPr>
              <a:t>4. Title</a:t>
            </a:r>
          </a:p>
        </p:txBody>
      </p:sp>
      <p:sp>
        <p:nvSpPr>
          <p:cNvPr id="23" name="AutoShape 24"/>
          <p:cNvSpPr>
            <a:spLocks noChangeArrowheads="1"/>
          </p:cNvSpPr>
          <p:nvPr/>
        </p:nvSpPr>
        <p:spPr bwMode="gray">
          <a:xfrm rot="5400000">
            <a:off x="1643063" y="4549775"/>
            <a:ext cx="177800" cy="152400"/>
          </a:xfrm>
          <a:prstGeom prst="triangle">
            <a:avLst>
              <a:gd name="adj" fmla="val 50000"/>
            </a:avLst>
          </a:prstGeom>
          <a:solidFill>
            <a:srgbClr val="FF3300"/>
          </a:solidFill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rot="10800000" vert="eaVert" wrap="none" anchor="ctr"/>
          <a:lstStyle/>
          <a:p>
            <a:pPr algn="ctr"/>
            <a:endParaRPr lang="ru-RU">
              <a:effectLst>
                <a:outerShdw blurRad="38100" dist="38100" dir="2700000" algn="tl">
                  <a:srgbClr val="FFFFFF"/>
                </a:outerShdw>
              </a:effectLst>
            </a:endParaRPr>
          </a:p>
        </p:txBody>
      </p:sp>
      <p:sp>
        <p:nvSpPr>
          <p:cNvPr id="24" name="AutoShape 25"/>
          <p:cNvSpPr>
            <a:spLocks noChangeArrowheads="1"/>
          </p:cNvSpPr>
          <p:nvPr/>
        </p:nvSpPr>
        <p:spPr bwMode="gray">
          <a:xfrm rot="5400000">
            <a:off x="3460750" y="4549775"/>
            <a:ext cx="177800" cy="152400"/>
          </a:xfrm>
          <a:prstGeom prst="triangle">
            <a:avLst>
              <a:gd name="adj" fmla="val 50000"/>
            </a:avLst>
          </a:prstGeom>
          <a:solidFill>
            <a:srgbClr val="FF3300"/>
          </a:solidFill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rot="10800000" vert="eaVert" wrap="none" anchor="ctr"/>
          <a:lstStyle/>
          <a:p>
            <a:pPr algn="ctr"/>
            <a:endParaRPr lang="ru-RU">
              <a:effectLst>
                <a:outerShdw blurRad="38100" dist="38100" dir="2700000" algn="tl">
                  <a:srgbClr val="FFFFFF"/>
                </a:outerShdw>
              </a:effectLst>
            </a:endParaRPr>
          </a:p>
        </p:txBody>
      </p:sp>
      <p:sp>
        <p:nvSpPr>
          <p:cNvPr id="25" name="AutoShape 26"/>
          <p:cNvSpPr>
            <a:spLocks noChangeArrowheads="1"/>
          </p:cNvSpPr>
          <p:nvPr/>
        </p:nvSpPr>
        <p:spPr bwMode="gray">
          <a:xfrm rot="5400000">
            <a:off x="5365750" y="4549775"/>
            <a:ext cx="177800" cy="152400"/>
          </a:xfrm>
          <a:prstGeom prst="triangle">
            <a:avLst>
              <a:gd name="adj" fmla="val 50000"/>
            </a:avLst>
          </a:prstGeom>
          <a:solidFill>
            <a:srgbClr val="FF3300"/>
          </a:solidFill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rot="10800000" vert="eaVert" wrap="none" anchor="ctr"/>
          <a:lstStyle/>
          <a:p>
            <a:pPr algn="ctr"/>
            <a:endParaRPr lang="ru-RU">
              <a:effectLst>
                <a:outerShdw blurRad="38100" dist="38100" dir="2700000" algn="tl">
                  <a:srgbClr val="FFFFFF"/>
                </a:outerShdw>
              </a:effectLst>
            </a:endParaRPr>
          </a:p>
        </p:txBody>
      </p:sp>
      <p:sp>
        <p:nvSpPr>
          <p:cNvPr id="26" name="Rectangle 27"/>
          <p:cNvSpPr>
            <a:spLocks noChangeArrowheads="1"/>
          </p:cNvSpPr>
          <p:nvPr/>
        </p:nvSpPr>
        <p:spPr bwMode="gray">
          <a:xfrm rot="5400000">
            <a:off x="7170738" y="4549775"/>
            <a:ext cx="177800" cy="152400"/>
          </a:xfrm>
          <a:prstGeom prst="rect">
            <a:avLst/>
          </a:prstGeom>
          <a:solidFill>
            <a:srgbClr val="FF3300"/>
          </a:solidFill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rot="10800000" vert="eaVert" wrap="none" anchor="ctr"/>
          <a:lstStyle/>
          <a:p>
            <a:pPr algn="ctr"/>
            <a:endParaRPr lang="ru-RU">
              <a:effectLst>
                <a:outerShdw blurRad="38100" dist="38100" dir="2700000" algn="tl">
                  <a:srgbClr val="FFFFFF"/>
                </a:outerShdw>
              </a:effectLst>
            </a:endParaRPr>
          </a:p>
        </p:txBody>
      </p:sp>
      <p:sp>
        <p:nvSpPr>
          <p:cNvPr id="27" name="Rectangle 28"/>
          <p:cNvSpPr>
            <a:spLocks noChangeArrowheads="1"/>
          </p:cNvSpPr>
          <p:nvPr/>
        </p:nvSpPr>
        <p:spPr bwMode="gray">
          <a:xfrm>
            <a:off x="5527675" y="2320925"/>
            <a:ext cx="272732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>
              <a:spcBef>
                <a:spcPct val="50000"/>
              </a:spcBef>
            </a:pPr>
            <a:r>
              <a:rPr lang="en-US" sz="1600">
                <a:solidFill>
                  <a:srgbClr val="080808"/>
                </a:solidFill>
              </a:rPr>
              <a:t>* Description of the contents</a:t>
            </a:r>
          </a:p>
        </p:txBody>
      </p:sp>
      <p:sp>
        <p:nvSpPr>
          <p:cNvPr id="28" name="Rectangle 29"/>
          <p:cNvSpPr>
            <a:spLocks noChangeArrowheads="1"/>
          </p:cNvSpPr>
          <p:nvPr/>
        </p:nvSpPr>
        <p:spPr bwMode="gray">
          <a:xfrm>
            <a:off x="798513" y="5454650"/>
            <a:ext cx="272732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>
                <a:solidFill>
                  <a:srgbClr val="080808"/>
                </a:solidFill>
              </a:rPr>
              <a:t>* Description of the contents</a:t>
            </a:r>
          </a:p>
        </p:txBody>
      </p:sp>
    </p:spTree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3"/>
          <p:cNvSpPr>
            <a:spLocks/>
          </p:cNvSpPr>
          <p:nvPr/>
        </p:nvSpPr>
        <p:spPr bwMode="gray">
          <a:xfrm>
            <a:off x="5614964" y="2519348"/>
            <a:ext cx="1965325" cy="2638425"/>
          </a:xfrm>
          <a:custGeom>
            <a:avLst/>
            <a:gdLst/>
            <a:ahLst/>
            <a:cxnLst>
              <a:cxn ang="0">
                <a:pos x="1226" y="0"/>
              </a:cxn>
              <a:cxn ang="0">
                <a:pos x="1238" y="1662"/>
              </a:cxn>
              <a:cxn ang="0">
                <a:pos x="0" y="1662"/>
              </a:cxn>
              <a:cxn ang="0">
                <a:pos x="4" y="416"/>
              </a:cxn>
            </a:cxnLst>
            <a:rect l="0" t="0" r="r" b="b"/>
            <a:pathLst>
              <a:path w="1238" h="1662">
                <a:moveTo>
                  <a:pt x="1226" y="0"/>
                </a:moveTo>
                <a:lnTo>
                  <a:pt x="1238" y="1662"/>
                </a:lnTo>
                <a:lnTo>
                  <a:pt x="0" y="1662"/>
                </a:lnTo>
                <a:lnTo>
                  <a:pt x="4" y="416"/>
                </a:lnTo>
              </a:path>
            </a:pathLst>
          </a:custGeom>
          <a:gradFill rotWithShape="1">
            <a:gsLst>
              <a:gs pos="0">
                <a:schemeClr val="hlink"/>
              </a:gs>
              <a:gs pos="100000">
                <a:schemeClr val="hlink">
                  <a:gamma/>
                  <a:tint val="0"/>
                  <a:invGamma/>
                </a:schemeClr>
              </a:gs>
            </a:gsLst>
            <a:lin ang="5400000" scaled="1"/>
          </a:gradFill>
          <a:ln w="9525">
            <a:noFill/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3" name="Freeform 4"/>
          <p:cNvSpPr>
            <a:spLocks/>
          </p:cNvSpPr>
          <p:nvPr/>
        </p:nvSpPr>
        <p:spPr bwMode="gray">
          <a:xfrm>
            <a:off x="3509939" y="2774936"/>
            <a:ext cx="1981200" cy="2641600"/>
          </a:xfrm>
          <a:custGeom>
            <a:avLst/>
            <a:gdLst/>
            <a:ahLst/>
            <a:cxnLst>
              <a:cxn ang="0">
                <a:pos x="1158" y="0"/>
              </a:cxn>
              <a:cxn ang="0">
                <a:pos x="1248" y="288"/>
              </a:cxn>
              <a:cxn ang="0">
                <a:pos x="1248" y="1645"/>
              </a:cxn>
              <a:cxn ang="0">
                <a:pos x="0" y="1664"/>
              </a:cxn>
              <a:cxn ang="0">
                <a:pos x="0" y="391"/>
              </a:cxn>
            </a:cxnLst>
            <a:rect l="0" t="0" r="r" b="b"/>
            <a:pathLst>
              <a:path w="1248" h="1664">
                <a:moveTo>
                  <a:pt x="1158" y="0"/>
                </a:moveTo>
                <a:lnTo>
                  <a:pt x="1248" y="288"/>
                </a:lnTo>
                <a:lnTo>
                  <a:pt x="1248" y="1645"/>
                </a:lnTo>
                <a:lnTo>
                  <a:pt x="0" y="1664"/>
                </a:lnTo>
                <a:lnTo>
                  <a:pt x="0" y="391"/>
                </a:lnTo>
              </a:path>
            </a:pathLst>
          </a:custGeom>
          <a:gradFill rotWithShape="1">
            <a:gsLst>
              <a:gs pos="0">
                <a:schemeClr val="accent2"/>
              </a:gs>
              <a:gs pos="100000">
                <a:schemeClr val="accent2">
                  <a:gamma/>
                  <a:tint val="0"/>
                  <a:invGamma/>
                </a:schemeClr>
              </a:gs>
            </a:gsLst>
            <a:lin ang="5400000" scaled="1"/>
          </a:gradFill>
          <a:ln w="9525">
            <a:noFill/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4" name="Freeform 5"/>
          <p:cNvSpPr>
            <a:spLocks/>
          </p:cNvSpPr>
          <p:nvPr/>
        </p:nvSpPr>
        <p:spPr bwMode="gray">
          <a:xfrm>
            <a:off x="1385864" y="3006711"/>
            <a:ext cx="1981200" cy="2465387"/>
          </a:xfrm>
          <a:custGeom>
            <a:avLst/>
            <a:gdLst/>
            <a:ahLst/>
            <a:cxnLst>
              <a:cxn ang="0">
                <a:pos x="1158" y="0"/>
              </a:cxn>
              <a:cxn ang="0">
                <a:pos x="1248" y="351"/>
              </a:cxn>
              <a:cxn ang="0">
                <a:pos x="1248" y="1553"/>
              </a:cxn>
              <a:cxn ang="0">
                <a:pos x="0" y="1553"/>
              </a:cxn>
              <a:cxn ang="0">
                <a:pos x="4" y="417"/>
              </a:cxn>
            </a:cxnLst>
            <a:rect l="0" t="0" r="r" b="b"/>
            <a:pathLst>
              <a:path w="1248" h="1553">
                <a:moveTo>
                  <a:pt x="1158" y="0"/>
                </a:moveTo>
                <a:lnTo>
                  <a:pt x="1248" y="351"/>
                </a:lnTo>
                <a:lnTo>
                  <a:pt x="1248" y="1553"/>
                </a:lnTo>
                <a:lnTo>
                  <a:pt x="0" y="1553"/>
                </a:lnTo>
                <a:lnTo>
                  <a:pt x="4" y="417"/>
                </a:lnTo>
              </a:path>
            </a:pathLst>
          </a:custGeom>
          <a:gradFill rotWithShape="1">
            <a:gsLst>
              <a:gs pos="0">
                <a:schemeClr val="accent1"/>
              </a:gs>
              <a:gs pos="100000">
                <a:schemeClr val="accent1">
                  <a:gamma/>
                  <a:tint val="0"/>
                  <a:invGamma/>
                </a:schemeClr>
              </a:gs>
            </a:gsLst>
            <a:lin ang="5400000" scaled="1"/>
          </a:gradFill>
          <a:ln w="9525">
            <a:noFill/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5" name="Line 6"/>
          <p:cNvSpPr>
            <a:spLocks noChangeShapeType="1"/>
          </p:cNvSpPr>
          <p:nvPr/>
        </p:nvSpPr>
        <p:spPr bwMode="gray">
          <a:xfrm>
            <a:off x="3441677" y="2965436"/>
            <a:ext cx="0" cy="2497137"/>
          </a:xfrm>
          <a:prstGeom prst="line">
            <a:avLst/>
          </a:prstGeom>
          <a:noFill/>
          <a:ln w="9525">
            <a:solidFill>
              <a:srgbClr val="1C1C1C"/>
            </a:solidFill>
            <a:prstDash val="dash"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6" name="Line 7"/>
          <p:cNvSpPr>
            <a:spLocks noChangeShapeType="1"/>
          </p:cNvSpPr>
          <p:nvPr/>
        </p:nvSpPr>
        <p:spPr bwMode="gray">
          <a:xfrm>
            <a:off x="5553052" y="2965436"/>
            <a:ext cx="0" cy="2497137"/>
          </a:xfrm>
          <a:prstGeom prst="line">
            <a:avLst/>
          </a:prstGeom>
          <a:noFill/>
          <a:ln w="9525">
            <a:solidFill>
              <a:srgbClr val="1C1C1C"/>
            </a:solidFill>
            <a:prstDash val="dash"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7" name="Line 8"/>
          <p:cNvSpPr>
            <a:spLocks noChangeShapeType="1"/>
          </p:cNvSpPr>
          <p:nvPr/>
        </p:nvSpPr>
        <p:spPr bwMode="gray">
          <a:xfrm>
            <a:off x="7637439" y="2659048"/>
            <a:ext cx="0" cy="2803525"/>
          </a:xfrm>
          <a:prstGeom prst="line">
            <a:avLst/>
          </a:prstGeom>
          <a:noFill/>
          <a:ln w="9525">
            <a:solidFill>
              <a:srgbClr val="1C1C1C"/>
            </a:solidFill>
            <a:prstDash val="dash"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8" name="Freeform 9"/>
          <p:cNvSpPr>
            <a:spLocks/>
          </p:cNvSpPr>
          <p:nvPr/>
        </p:nvSpPr>
        <p:spPr bwMode="gray">
          <a:xfrm>
            <a:off x="1362052" y="1738298"/>
            <a:ext cx="6938962" cy="1692275"/>
          </a:xfrm>
          <a:custGeom>
            <a:avLst/>
            <a:gdLst/>
            <a:ahLst/>
            <a:cxnLst>
              <a:cxn ang="0">
                <a:pos x="0" y="845"/>
              </a:cxn>
              <a:cxn ang="0">
                <a:pos x="1523" y="313"/>
              </a:cxn>
              <a:cxn ang="0">
                <a:pos x="1610" y="617"/>
              </a:cxn>
              <a:cxn ang="0">
                <a:pos x="2720" y="243"/>
              </a:cxn>
              <a:cxn ang="0">
                <a:pos x="2784" y="538"/>
              </a:cxn>
              <a:cxn ang="0">
                <a:pos x="3882" y="266"/>
              </a:cxn>
              <a:cxn ang="0">
                <a:pos x="3795" y="0"/>
              </a:cxn>
              <a:cxn ang="0">
                <a:pos x="4371" y="269"/>
              </a:cxn>
              <a:cxn ang="0">
                <a:pos x="3961" y="832"/>
              </a:cxn>
              <a:cxn ang="0">
                <a:pos x="3912" y="542"/>
              </a:cxn>
              <a:cxn ang="0">
                <a:pos x="2594" y="921"/>
              </a:cxn>
              <a:cxn ang="0">
                <a:pos x="2509" y="620"/>
              </a:cxn>
              <a:cxn ang="0">
                <a:pos x="1344" y="968"/>
              </a:cxn>
              <a:cxn ang="0">
                <a:pos x="1280" y="666"/>
              </a:cxn>
              <a:cxn ang="0">
                <a:pos x="67" y="1066"/>
              </a:cxn>
              <a:cxn ang="0">
                <a:pos x="0" y="845"/>
              </a:cxn>
            </a:cxnLst>
            <a:rect l="0" t="0" r="r" b="b"/>
            <a:pathLst>
              <a:path w="4371" h="1066">
                <a:moveTo>
                  <a:pt x="0" y="845"/>
                </a:moveTo>
                <a:lnTo>
                  <a:pt x="1523" y="313"/>
                </a:lnTo>
                <a:lnTo>
                  <a:pt x="1610" y="617"/>
                </a:lnTo>
                <a:lnTo>
                  <a:pt x="2720" y="243"/>
                </a:lnTo>
                <a:lnTo>
                  <a:pt x="2784" y="538"/>
                </a:lnTo>
                <a:lnTo>
                  <a:pt x="3882" y="266"/>
                </a:lnTo>
                <a:lnTo>
                  <a:pt x="3795" y="0"/>
                </a:lnTo>
                <a:lnTo>
                  <a:pt x="4371" y="269"/>
                </a:lnTo>
                <a:lnTo>
                  <a:pt x="3961" y="832"/>
                </a:lnTo>
                <a:lnTo>
                  <a:pt x="3912" y="542"/>
                </a:lnTo>
                <a:lnTo>
                  <a:pt x="2594" y="921"/>
                </a:lnTo>
                <a:lnTo>
                  <a:pt x="2509" y="620"/>
                </a:lnTo>
                <a:lnTo>
                  <a:pt x="1344" y="968"/>
                </a:lnTo>
                <a:lnTo>
                  <a:pt x="1280" y="666"/>
                </a:lnTo>
                <a:lnTo>
                  <a:pt x="67" y="1066"/>
                </a:lnTo>
                <a:lnTo>
                  <a:pt x="0" y="845"/>
                </a:lnTo>
                <a:close/>
              </a:path>
            </a:pathLst>
          </a:custGeom>
          <a:gradFill rotWithShape="1">
            <a:gsLst>
              <a:gs pos="0">
                <a:srgbClr val="990000"/>
              </a:gs>
              <a:gs pos="100000">
                <a:srgbClr val="FF9933"/>
              </a:gs>
            </a:gsLst>
            <a:lin ang="0" scaled="1"/>
          </a:gradFill>
          <a:ln w="9525" cap="flat" cmpd="sng">
            <a:noFill/>
            <a:prstDash val="solid"/>
            <a:round/>
            <a:headEnd/>
            <a:tailEnd/>
          </a:ln>
          <a:effectLst/>
          <a:scene3d>
            <a:camera prst="legacyPerspectiveTopRight">
              <a:rot lat="600000" lon="20999999" rev="0"/>
            </a:camera>
            <a:lightRig rig="legacyFlat4" dir="b"/>
          </a:scene3d>
          <a:sp3d extrusionH="163500" prstMaterial="legacyMatte">
            <a:bevelT w="13500" h="13500" prst="angle"/>
            <a:bevelB w="13500" h="13500" prst="angle"/>
            <a:extrusionClr>
              <a:srgbClr val="FF9933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9" name="AutoShape 10"/>
          <p:cNvSpPr>
            <a:spLocks noChangeArrowheads="1"/>
          </p:cNvSpPr>
          <p:nvPr/>
        </p:nvSpPr>
        <p:spPr bwMode="gray">
          <a:xfrm>
            <a:off x="5700689" y="5137136"/>
            <a:ext cx="1781175" cy="314325"/>
          </a:xfrm>
          <a:prstGeom prst="bevel">
            <a:avLst>
              <a:gd name="adj" fmla="val 5949"/>
            </a:avLst>
          </a:prstGeom>
          <a:solidFill>
            <a:schemeClr val="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ru-RU" sz="1600"/>
          </a:p>
        </p:txBody>
      </p:sp>
      <p:sp>
        <p:nvSpPr>
          <p:cNvPr id="10" name="Text Box 11"/>
          <p:cNvSpPr txBox="1">
            <a:spLocks noChangeArrowheads="1"/>
          </p:cNvSpPr>
          <p:nvPr/>
        </p:nvSpPr>
        <p:spPr bwMode="gray">
          <a:xfrm>
            <a:off x="1520802" y="3890948"/>
            <a:ext cx="1884362" cy="1004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120650" indent="-120650">
              <a:spcBef>
                <a:spcPct val="50000"/>
              </a:spcBef>
              <a:buClr>
                <a:srgbClr val="1F3F5F"/>
              </a:buClr>
            </a:pPr>
            <a:r>
              <a:rPr lang="en-US" sz="1400">
                <a:solidFill>
                  <a:srgbClr val="1C1C1C"/>
                </a:solidFill>
              </a:rPr>
              <a:t>Add your text in here</a:t>
            </a:r>
          </a:p>
          <a:p>
            <a:pPr marL="120650" indent="-120650">
              <a:lnSpc>
                <a:spcPct val="60000"/>
              </a:lnSpc>
              <a:spcBef>
                <a:spcPct val="50000"/>
              </a:spcBef>
              <a:buClr>
                <a:srgbClr val="1F3F5F"/>
              </a:buClr>
              <a:buFontTx/>
              <a:buChar char="-"/>
            </a:pPr>
            <a:r>
              <a:rPr lang="en-US" sz="1400">
                <a:solidFill>
                  <a:srgbClr val="1C1C1C"/>
                </a:solidFill>
              </a:rPr>
              <a:t>Your text in here</a:t>
            </a:r>
          </a:p>
          <a:p>
            <a:pPr marL="120650" indent="-120650">
              <a:lnSpc>
                <a:spcPct val="60000"/>
              </a:lnSpc>
              <a:spcBef>
                <a:spcPct val="50000"/>
              </a:spcBef>
              <a:buClr>
                <a:srgbClr val="1F3F5F"/>
              </a:buClr>
              <a:buFontTx/>
              <a:buChar char="-"/>
            </a:pPr>
            <a:r>
              <a:rPr lang="en-US" sz="1400">
                <a:solidFill>
                  <a:srgbClr val="1C1C1C"/>
                </a:solidFill>
              </a:rPr>
              <a:t>Your text in here</a:t>
            </a:r>
          </a:p>
          <a:p>
            <a:pPr marL="120650" indent="-120650">
              <a:lnSpc>
                <a:spcPct val="60000"/>
              </a:lnSpc>
              <a:spcBef>
                <a:spcPct val="50000"/>
              </a:spcBef>
              <a:buClr>
                <a:srgbClr val="1F3F5F"/>
              </a:buClr>
            </a:pPr>
            <a:endParaRPr lang="en-US" sz="1400">
              <a:solidFill>
                <a:srgbClr val="1C1C1C"/>
              </a:solidFill>
            </a:endParaRPr>
          </a:p>
        </p:txBody>
      </p:sp>
      <p:sp>
        <p:nvSpPr>
          <p:cNvPr id="11" name="AutoShape 12"/>
          <p:cNvSpPr>
            <a:spLocks noChangeArrowheads="1"/>
          </p:cNvSpPr>
          <p:nvPr/>
        </p:nvSpPr>
        <p:spPr bwMode="gray">
          <a:xfrm>
            <a:off x="3614714" y="5137136"/>
            <a:ext cx="1781175" cy="314325"/>
          </a:xfrm>
          <a:prstGeom prst="bevel">
            <a:avLst>
              <a:gd name="adj" fmla="val 5949"/>
            </a:avLst>
          </a:prstGeom>
          <a:solidFill>
            <a:schemeClr val="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ru-RU" sz="1600"/>
          </a:p>
        </p:txBody>
      </p:sp>
      <p:sp>
        <p:nvSpPr>
          <p:cNvPr id="12" name="AutoShape 13"/>
          <p:cNvSpPr>
            <a:spLocks noChangeArrowheads="1"/>
          </p:cNvSpPr>
          <p:nvPr/>
        </p:nvSpPr>
        <p:spPr bwMode="gray">
          <a:xfrm>
            <a:off x="1462064" y="5137136"/>
            <a:ext cx="1781175" cy="314325"/>
          </a:xfrm>
          <a:prstGeom prst="bevel">
            <a:avLst>
              <a:gd name="adj" fmla="val 5949"/>
            </a:avLst>
          </a:prstGeom>
          <a:solidFill>
            <a:schemeClr val="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ru-RU" sz="1600"/>
          </a:p>
        </p:txBody>
      </p:sp>
      <p:sp>
        <p:nvSpPr>
          <p:cNvPr id="13" name="Text Box 14"/>
          <p:cNvSpPr txBox="1">
            <a:spLocks noChangeArrowheads="1"/>
          </p:cNvSpPr>
          <p:nvPr/>
        </p:nvSpPr>
        <p:spPr bwMode="gray">
          <a:xfrm>
            <a:off x="3490889" y="3917936"/>
            <a:ext cx="1884363" cy="1004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120650" indent="-120650">
              <a:spcBef>
                <a:spcPct val="50000"/>
              </a:spcBef>
              <a:buClr>
                <a:srgbClr val="1F3F5F"/>
              </a:buClr>
            </a:pPr>
            <a:r>
              <a:rPr lang="en-US" sz="1400">
                <a:solidFill>
                  <a:srgbClr val="1C1C1C"/>
                </a:solidFill>
              </a:rPr>
              <a:t>Add your text in here</a:t>
            </a:r>
          </a:p>
          <a:p>
            <a:pPr marL="120650" indent="-120650">
              <a:lnSpc>
                <a:spcPct val="60000"/>
              </a:lnSpc>
              <a:spcBef>
                <a:spcPct val="50000"/>
              </a:spcBef>
              <a:buClr>
                <a:srgbClr val="1F3F5F"/>
              </a:buClr>
              <a:buFontTx/>
              <a:buChar char="-"/>
            </a:pPr>
            <a:r>
              <a:rPr lang="en-US" sz="1400">
                <a:solidFill>
                  <a:srgbClr val="1C1C1C"/>
                </a:solidFill>
              </a:rPr>
              <a:t>Your text in here</a:t>
            </a:r>
          </a:p>
          <a:p>
            <a:pPr marL="120650" indent="-120650">
              <a:lnSpc>
                <a:spcPct val="60000"/>
              </a:lnSpc>
              <a:spcBef>
                <a:spcPct val="50000"/>
              </a:spcBef>
              <a:buClr>
                <a:srgbClr val="1F3F5F"/>
              </a:buClr>
              <a:buFontTx/>
              <a:buChar char="-"/>
            </a:pPr>
            <a:r>
              <a:rPr lang="en-US" sz="1400">
                <a:solidFill>
                  <a:srgbClr val="1C1C1C"/>
                </a:solidFill>
              </a:rPr>
              <a:t>Your text in here</a:t>
            </a:r>
          </a:p>
          <a:p>
            <a:pPr marL="120650" indent="-120650">
              <a:lnSpc>
                <a:spcPct val="60000"/>
              </a:lnSpc>
              <a:spcBef>
                <a:spcPct val="50000"/>
              </a:spcBef>
              <a:buClr>
                <a:srgbClr val="1F3F5F"/>
              </a:buClr>
            </a:pPr>
            <a:endParaRPr lang="en-US" sz="1400">
              <a:solidFill>
                <a:srgbClr val="1C1C1C"/>
              </a:solidFill>
            </a:endParaRPr>
          </a:p>
        </p:txBody>
      </p:sp>
      <p:sp>
        <p:nvSpPr>
          <p:cNvPr id="14" name="Text Box 15"/>
          <p:cNvSpPr txBox="1">
            <a:spLocks noChangeArrowheads="1"/>
          </p:cNvSpPr>
          <p:nvPr/>
        </p:nvSpPr>
        <p:spPr bwMode="gray">
          <a:xfrm>
            <a:off x="5624489" y="3903648"/>
            <a:ext cx="1884363" cy="1004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120650" indent="-120650">
              <a:spcBef>
                <a:spcPct val="50000"/>
              </a:spcBef>
              <a:buClr>
                <a:srgbClr val="1F3F5F"/>
              </a:buClr>
            </a:pPr>
            <a:r>
              <a:rPr lang="en-US" sz="1400">
                <a:solidFill>
                  <a:srgbClr val="1C1C1C"/>
                </a:solidFill>
              </a:rPr>
              <a:t>Add your text in here</a:t>
            </a:r>
          </a:p>
          <a:p>
            <a:pPr marL="120650" indent="-120650">
              <a:lnSpc>
                <a:spcPct val="60000"/>
              </a:lnSpc>
              <a:spcBef>
                <a:spcPct val="50000"/>
              </a:spcBef>
              <a:buClr>
                <a:srgbClr val="1F3F5F"/>
              </a:buClr>
              <a:buFontTx/>
              <a:buChar char="-"/>
            </a:pPr>
            <a:r>
              <a:rPr lang="en-US" sz="1400">
                <a:solidFill>
                  <a:srgbClr val="1C1C1C"/>
                </a:solidFill>
              </a:rPr>
              <a:t>Your text in here</a:t>
            </a:r>
          </a:p>
          <a:p>
            <a:pPr marL="120650" indent="-120650">
              <a:lnSpc>
                <a:spcPct val="60000"/>
              </a:lnSpc>
              <a:spcBef>
                <a:spcPct val="50000"/>
              </a:spcBef>
              <a:buClr>
                <a:srgbClr val="1F3F5F"/>
              </a:buClr>
              <a:buFontTx/>
              <a:buChar char="-"/>
            </a:pPr>
            <a:r>
              <a:rPr lang="en-US" sz="1400">
                <a:solidFill>
                  <a:srgbClr val="1C1C1C"/>
                </a:solidFill>
              </a:rPr>
              <a:t>Your text in here</a:t>
            </a:r>
          </a:p>
          <a:p>
            <a:pPr marL="120650" indent="-120650">
              <a:lnSpc>
                <a:spcPct val="60000"/>
              </a:lnSpc>
              <a:spcBef>
                <a:spcPct val="50000"/>
              </a:spcBef>
              <a:buClr>
                <a:srgbClr val="1F3F5F"/>
              </a:buClr>
            </a:pPr>
            <a:endParaRPr lang="en-US" sz="1400">
              <a:solidFill>
                <a:srgbClr val="1C1C1C"/>
              </a:solidFill>
            </a:endParaRPr>
          </a:p>
        </p:txBody>
      </p:sp>
      <p:sp>
        <p:nvSpPr>
          <p:cNvPr id="15" name="Rectangle 16"/>
          <p:cNvSpPr>
            <a:spLocks noChangeArrowheads="1"/>
          </p:cNvSpPr>
          <p:nvPr/>
        </p:nvSpPr>
        <p:spPr bwMode="auto">
          <a:xfrm>
            <a:off x="1214414" y="1357298"/>
            <a:ext cx="5105400" cy="5810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/>
            <a:r>
              <a:rPr lang="en-US" sz="1600"/>
              <a:t>ThemeGallery is a Design Digital Content &amp; Contents mall developed by Guild Design Inc.</a:t>
            </a:r>
          </a:p>
        </p:txBody>
      </p:sp>
      <p:sp>
        <p:nvSpPr>
          <p:cNvPr id="16" name="Text Box 17"/>
          <p:cNvSpPr txBox="1">
            <a:spLocks noChangeArrowheads="1"/>
          </p:cNvSpPr>
          <p:nvPr/>
        </p:nvSpPr>
        <p:spPr bwMode="black">
          <a:xfrm>
            <a:off x="1509689" y="5129198"/>
            <a:ext cx="169703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sz="1600"/>
              <a:t>Click to add Text</a:t>
            </a:r>
          </a:p>
        </p:txBody>
      </p:sp>
      <p:sp>
        <p:nvSpPr>
          <p:cNvPr id="17" name="Text Box 18"/>
          <p:cNvSpPr txBox="1">
            <a:spLocks noChangeArrowheads="1"/>
          </p:cNvSpPr>
          <p:nvPr/>
        </p:nvSpPr>
        <p:spPr bwMode="black">
          <a:xfrm>
            <a:off x="3652814" y="5129198"/>
            <a:ext cx="169703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sz="1600"/>
              <a:t>Click to add Text</a:t>
            </a:r>
          </a:p>
        </p:txBody>
      </p:sp>
      <p:sp>
        <p:nvSpPr>
          <p:cNvPr id="18" name="Text Box 19"/>
          <p:cNvSpPr txBox="1">
            <a:spLocks noChangeArrowheads="1"/>
          </p:cNvSpPr>
          <p:nvPr/>
        </p:nvSpPr>
        <p:spPr bwMode="black">
          <a:xfrm>
            <a:off x="5748314" y="5129198"/>
            <a:ext cx="169703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sz="1600"/>
              <a:t>Click to add Text</a:t>
            </a:r>
          </a:p>
        </p:txBody>
      </p:sp>
    </p:spTree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137"/>
          <p:cNvSpPr>
            <a:spLocks noChangeArrowheads="1"/>
          </p:cNvSpPr>
          <p:nvPr/>
        </p:nvSpPr>
        <p:spPr bwMode="gray">
          <a:xfrm>
            <a:off x="642910" y="2285992"/>
            <a:ext cx="4041775" cy="3678237"/>
          </a:xfrm>
          <a:custGeom>
            <a:avLst/>
            <a:gdLst>
              <a:gd name="G0" fmla="+- 6050 0 0"/>
              <a:gd name="G1" fmla="+- 11775378 0 0"/>
              <a:gd name="G2" fmla="+- 0 0 11775378"/>
              <a:gd name="T0" fmla="*/ 0 256 1"/>
              <a:gd name="T1" fmla="*/ 180 256 1"/>
              <a:gd name="G3" fmla="+- 11775378 T0 T1"/>
              <a:gd name="T2" fmla="*/ 0 256 1"/>
              <a:gd name="T3" fmla="*/ 90 256 1"/>
              <a:gd name="G4" fmla="+- 11775378 T2 T3"/>
              <a:gd name="G5" fmla="*/ G4 2 1"/>
              <a:gd name="T4" fmla="*/ 90 256 1"/>
              <a:gd name="T5" fmla="*/ 0 256 1"/>
              <a:gd name="G6" fmla="+- 11775378 T4 T5"/>
              <a:gd name="G7" fmla="*/ G6 2 1"/>
              <a:gd name="G8" fmla="abs 11775378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6050"/>
              <a:gd name="G18" fmla="*/ 6050 1 2"/>
              <a:gd name="G19" fmla="+- G18 5400 0"/>
              <a:gd name="G20" fmla="cos G19 11775378"/>
              <a:gd name="G21" fmla="sin G19 11775378"/>
              <a:gd name="G22" fmla="+- G20 10800 0"/>
              <a:gd name="G23" fmla="+- G21 10800 0"/>
              <a:gd name="G24" fmla="+- 10800 0 G20"/>
              <a:gd name="G25" fmla="+- 6050 10800 0"/>
              <a:gd name="G26" fmla="?: G9 G17 G25"/>
              <a:gd name="G27" fmla="?: G9 0 21600"/>
              <a:gd name="G28" fmla="cos 10800 11775378"/>
              <a:gd name="G29" fmla="sin 10800 11775378"/>
              <a:gd name="G30" fmla="sin 6050 11775378"/>
              <a:gd name="G31" fmla="+- G28 10800 0"/>
              <a:gd name="G32" fmla="+- G29 10800 0"/>
              <a:gd name="G33" fmla="+- G30 10800 0"/>
              <a:gd name="G34" fmla="?: G4 0 G31"/>
              <a:gd name="G35" fmla="?: 11775378 G34 0"/>
              <a:gd name="G36" fmla="?: G6 G35 G31"/>
              <a:gd name="G37" fmla="+- 21600 0 G36"/>
              <a:gd name="G38" fmla="?: G4 0 G33"/>
              <a:gd name="G39" fmla="?: 11775378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2375 w 21600"/>
              <a:gd name="T15" fmla="*/ 10847 h 21600"/>
              <a:gd name="T16" fmla="*/ 10800 w 21600"/>
              <a:gd name="T17" fmla="*/ 4750 h 21600"/>
              <a:gd name="T18" fmla="*/ 19225 w 21600"/>
              <a:gd name="T19" fmla="*/ 10847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4750" y="10833"/>
                </a:moveTo>
                <a:cubicBezTo>
                  <a:pt x="4750" y="10822"/>
                  <a:pt x="4750" y="10811"/>
                  <a:pt x="4750" y="10800"/>
                </a:cubicBezTo>
                <a:cubicBezTo>
                  <a:pt x="4750" y="7458"/>
                  <a:pt x="7458" y="4750"/>
                  <a:pt x="10800" y="4750"/>
                </a:cubicBezTo>
                <a:cubicBezTo>
                  <a:pt x="14141" y="4750"/>
                  <a:pt x="16850" y="7458"/>
                  <a:pt x="16850" y="10800"/>
                </a:cubicBezTo>
                <a:cubicBezTo>
                  <a:pt x="16850" y="10811"/>
                  <a:pt x="16849" y="10822"/>
                  <a:pt x="16849" y="10833"/>
                </a:cubicBezTo>
                <a:lnTo>
                  <a:pt x="21599" y="10860"/>
                </a:lnTo>
                <a:cubicBezTo>
                  <a:pt x="21599" y="10840"/>
                  <a:pt x="21600" y="10820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ubicBezTo>
                  <a:pt x="-1" y="10820"/>
                  <a:pt x="0" y="10840"/>
                  <a:pt x="0" y="10860"/>
                </a:cubicBezTo>
                <a:close/>
              </a:path>
            </a:pathLst>
          </a:custGeom>
          <a:gradFill rotWithShape="1">
            <a:gsLst>
              <a:gs pos="0">
                <a:schemeClr val="folHlink"/>
              </a:gs>
              <a:gs pos="100000">
                <a:schemeClr val="folHlink">
                  <a:gamma/>
                  <a:tint val="63529"/>
                  <a:invGamma/>
                </a:schemeClr>
              </a:gs>
            </a:gsLst>
            <a:path path="rect">
              <a:fillToRect l="100000" t="100000"/>
            </a:path>
          </a:gradFill>
          <a:ln w="28575" algn="ctr">
            <a:solidFill>
              <a:srgbClr val="FFFFFF">
                <a:alpha val="50000"/>
              </a:srgbClr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3" name="AutoShape 138"/>
          <p:cNvSpPr>
            <a:spLocks noChangeArrowheads="1"/>
          </p:cNvSpPr>
          <p:nvPr/>
        </p:nvSpPr>
        <p:spPr bwMode="ltGray">
          <a:xfrm>
            <a:off x="1181073" y="2849554"/>
            <a:ext cx="2986087" cy="2717800"/>
          </a:xfrm>
          <a:custGeom>
            <a:avLst/>
            <a:gdLst>
              <a:gd name="G0" fmla="+- 6050 0 0"/>
              <a:gd name="G1" fmla="+- 11775378 0 0"/>
              <a:gd name="G2" fmla="+- 0 0 11775378"/>
              <a:gd name="T0" fmla="*/ 0 256 1"/>
              <a:gd name="T1" fmla="*/ 180 256 1"/>
              <a:gd name="G3" fmla="+- 11775378 T0 T1"/>
              <a:gd name="T2" fmla="*/ 0 256 1"/>
              <a:gd name="T3" fmla="*/ 90 256 1"/>
              <a:gd name="G4" fmla="+- 11775378 T2 T3"/>
              <a:gd name="G5" fmla="*/ G4 2 1"/>
              <a:gd name="T4" fmla="*/ 90 256 1"/>
              <a:gd name="T5" fmla="*/ 0 256 1"/>
              <a:gd name="G6" fmla="+- 11775378 T4 T5"/>
              <a:gd name="G7" fmla="*/ G6 2 1"/>
              <a:gd name="G8" fmla="abs 11775378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6050"/>
              <a:gd name="G18" fmla="*/ 6050 1 2"/>
              <a:gd name="G19" fmla="+- G18 5400 0"/>
              <a:gd name="G20" fmla="cos G19 11775378"/>
              <a:gd name="G21" fmla="sin G19 11775378"/>
              <a:gd name="G22" fmla="+- G20 10800 0"/>
              <a:gd name="G23" fmla="+- G21 10800 0"/>
              <a:gd name="G24" fmla="+- 10800 0 G20"/>
              <a:gd name="G25" fmla="+- 6050 10800 0"/>
              <a:gd name="G26" fmla="?: G9 G17 G25"/>
              <a:gd name="G27" fmla="?: G9 0 21600"/>
              <a:gd name="G28" fmla="cos 10800 11775378"/>
              <a:gd name="G29" fmla="sin 10800 11775378"/>
              <a:gd name="G30" fmla="sin 6050 11775378"/>
              <a:gd name="G31" fmla="+- G28 10800 0"/>
              <a:gd name="G32" fmla="+- G29 10800 0"/>
              <a:gd name="G33" fmla="+- G30 10800 0"/>
              <a:gd name="G34" fmla="?: G4 0 G31"/>
              <a:gd name="G35" fmla="?: 11775378 G34 0"/>
              <a:gd name="G36" fmla="?: G6 G35 G31"/>
              <a:gd name="G37" fmla="+- 21600 0 G36"/>
              <a:gd name="G38" fmla="?: G4 0 G33"/>
              <a:gd name="G39" fmla="?: 11775378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2375 w 21600"/>
              <a:gd name="T15" fmla="*/ 10847 h 21600"/>
              <a:gd name="T16" fmla="*/ 10800 w 21600"/>
              <a:gd name="T17" fmla="*/ 4750 h 21600"/>
              <a:gd name="T18" fmla="*/ 19225 w 21600"/>
              <a:gd name="T19" fmla="*/ 10847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4750" y="10833"/>
                </a:moveTo>
                <a:cubicBezTo>
                  <a:pt x="4750" y="10822"/>
                  <a:pt x="4750" y="10811"/>
                  <a:pt x="4750" y="10800"/>
                </a:cubicBezTo>
                <a:cubicBezTo>
                  <a:pt x="4750" y="7458"/>
                  <a:pt x="7458" y="4750"/>
                  <a:pt x="10800" y="4750"/>
                </a:cubicBezTo>
                <a:cubicBezTo>
                  <a:pt x="14141" y="4750"/>
                  <a:pt x="16850" y="7458"/>
                  <a:pt x="16850" y="10800"/>
                </a:cubicBezTo>
                <a:cubicBezTo>
                  <a:pt x="16850" y="10811"/>
                  <a:pt x="16849" y="10822"/>
                  <a:pt x="16849" y="10833"/>
                </a:cubicBezTo>
                <a:lnTo>
                  <a:pt x="21599" y="10860"/>
                </a:lnTo>
                <a:cubicBezTo>
                  <a:pt x="21599" y="10840"/>
                  <a:pt x="21600" y="10820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ubicBezTo>
                  <a:pt x="-1" y="10820"/>
                  <a:pt x="0" y="10840"/>
                  <a:pt x="0" y="10860"/>
                </a:cubicBezTo>
                <a:close/>
              </a:path>
            </a:pathLst>
          </a:custGeom>
          <a:gradFill rotWithShape="1">
            <a:gsLst>
              <a:gs pos="0">
                <a:schemeClr val="hlink"/>
              </a:gs>
              <a:gs pos="100000">
                <a:schemeClr val="hlink">
                  <a:gamma/>
                  <a:tint val="63529"/>
                  <a:invGamma/>
                </a:schemeClr>
              </a:gs>
            </a:gsLst>
            <a:path path="rect">
              <a:fillToRect l="100000" t="100000"/>
            </a:path>
          </a:gradFill>
          <a:ln w="28575" algn="ctr">
            <a:solidFill>
              <a:srgbClr val="FFFFFF">
                <a:alpha val="50000"/>
              </a:srgbClr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4" name="AutoShape 139"/>
          <p:cNvSpPr>
            <a:spLocks noChangeArrowheads="1"/>
          </p:cNvSpPr>
          <p:nvPr/>
        </p:nvSpPr>
        <p:spPr bwMode="gray">
          <a:xfrm>
            <a:off x="1519210" y="3273417"/>
            <a:ext cx="2206625" cy="2006600"/>
          </a:xfrm>
          <a:custGeom>
            <a:avLst/>
            <a:gdLst>
              <a:gd name="G0" fmla="+- 6050 0 0"/>
              <a:gd name="G1" fmla="+- 11775378 0 0"/>
              <a:gd name="G2" fmla="+- 0 0 11775378"/>
              <a:gd name="T0" fmla="*/ 0 256 1"/>
              <a:gd name="T1" fmla="*/ 180 256 1"/>
              <a:gd name="G3" fmla="+- 11775378 T0 T1"/>
              <a:gd name="T2" fmla="*/ 0 256 1"/>
              <a:gd name="T3" fmla="*/ 90 256 1"/>
              <a:gd name="G4" fmla="+- 11775378 T2 T3"/>
              <a:gd name="G5" fmla="*/ G4 2 1"/>
              <a:gd name="T4" fmla="*/ 90 256 1"/>
              <a:gd name="T5" fmla="*/ 0 256 1"/>
              <a:gd name="G6" fmla="+- 11775378 T4 T5"/>
              <a:gd name="G7" fmla="*/ G6 2 1"/>
              <a:gd name="G8" fmla="abs 11775378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6050"/>
              <a:gd name="G18" fmla="*/ 6050 1 2"/>
              <a:gd name="G19" fmla="+- G18 5400 0"/>
              <a:gd name="G20" fmla="cos G19 11775378"/>
              <a:gd name="G21" fmla="sin G19 11775378"/>
              <a:gd name="G22" fmla="+- G20 10800 0"/>
              <a:gd name="G23" fmla="+- G21 10800 0"/>
              <a:gd name="G24" fmla="+- 10800 0 G20"/>
              <a:gd name="G25" fmla="+- 6050 10800 0"/>
              <a:gd name="G26" fmla="?: G9 G17 G25"/>
              <a:gd name="G27" fmla="?: G9 0 21600"/>
              <a:gd name="G28" fmla="cos 10800 11775378"/>
              <a:gd name="G29" fmla="sin 10800 11775378"/>
              <a:gd name="G30" fmla="sin 6050 11775378"/>
              <a:gd name="G31" fmla="+- G28 10800 0"/>
              <a:gd name="G32" fmla="+- G29 10800 0"/>
              <a:gd name="G33" fmla="+- G30 10800 0"/>
              <a:gd name="G34" fmla="?: G4 0 G31"/>
              <a:gd name="G35" fmla="?: 11775378 G34 0"/>
              <a:gd name="G36" fmla="?: G6 G35 G31"/>
              <a:gd name="G37" fmla="+- 21600 0 G36"/>
              <a:gd name="G38" fmla="?: G4 0 G33"/>
              <a:gd name="G39" fmla="?: 11775378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2375 w 21600"/>
              <a:gd name="T15" fmla="*/ 10847 h 21600"/>
              <a:gd name="T16" fmla="*/ 10800 w 21600"/>
              <a:gd name="T17" fmla="*/ 4750 h 21600"/>
              <a:gd name="T18" fmla="*/ 19225 w 21600"/>
              <a:gd name="T19" fmla="*/ 10847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4750" y="10833"/>
                </a:moveTo>
                <a:cubicBezTo>
                  <a:pt x="4750" y="10822"/>
                  <a:pt x="4750" y="10811"/>
                  <a:pt x="4750" y="10800"/>
                </a:cubicBezTo>
                <a:cubicBezTo>
                  <a:pt x="4750" y="7458"/>
                  <a:pt x="7458" y="4750"/>
                  <a:pt x="10800" y="4750"/>
                </a:cubicBezTo>
                <a:cubicBezTo>
                  <a:pt x="14141" y="4750"/>
                  <a:pt x="16850" y="7458"/>
                  <a:pt x="16850" y="10800"/>
                </a:cubicBezTo>
                <a:cubicBezTo>
                  <a:pt x="16850" y="10811"/>
                  <a:pt x="16849" y="10822"/>
                  <a:pt x="16849" y="10833"/>
                </a:cubicBezTo>
                <a:lnTo>
                  <a:pt x="21599" y="10860"/>
                </a:lnTo>
                <a:cubicBezTo>
                  <a:pt x="21599" y="10840"/>
                  <a:pt x="21600" y="10820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ubicBezTo>
                  <a:pt x="-1" y="10820"/>
                  <a:pt x="0" y="10840"/>
                  <a:pt x="0" y="10860"/>
                </a:cubicBezTo>
                <a:close/>
              </a:path>
            </a:pathLst>
          </a:custGeom>
          <a:gradFill rotWithShape="1">
            <a:gsLst>
              <a:gs pos="0">
                <a:schemeClr val="accent2"/>
              </a:gs>
              <a:gs pos="100000">
                <a:schemeClr val="accent2">
                  <a:gamma/>
                  <a:tint val="63529"/>
                  <a:invGamma/>
                </a:schemeClr>
              </a:gs>
            </a:gsLst>
            <a:path path="rect">
              <a:fillToRect l="100000" t="100000"/>
            </a:path>
          </a:gradFill>
          <a:ln w="28575" algn="ctr">
            <a:solidFill>
              <a:srgbClr val="FFFFFF">
                <a:alpha val="50000"/>
              </a:srgbClr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5" name="AutoShape 140"/>
          <p:cNvSpPr>
            <a:spLocks noChangeArrowheads="1"/>
          </p:cNvSpPr>
          <p:nvPr/>
        </p:nvSpPr>
        <p:spPr bwMode="gray">
          <a:xfrm>
            <a:off x="1803373" y="3613142"/>
            <a:ext cx="1592262" cy="1446212"/>
          </a:xfrm>
          <a:custGeom>
            <a:avLst/>
            <a:gdLst>
              <a:gd name="G0" fmla="+- 6050 0 0"/>
              <a:gd name="G1" fmla="+- 11775378 0 0"/>
              <a:gd name="G2" fmla="+- 0 0 11775378"/>
              <a:gd name="T0" fmla="*/ 0 256 1"/>
              <a:gd name="T1" fmla="*/ 180 256 1"/>
              <a:gd name="G3" fmla="+- 11775378 T0 T1"/>
              <a:gd name="T2" fmla="*/ 0 256 1"/>
              <a:gd name="T3" fmla="*/ 90 256 1"/>
              <a:gd name="G4" fmla="+- 11775378 T2 T3"/>
              <a:gd name="G5" fmla="*/ G4 2 1"/>
              <a:gd name="T4" fmla="*/ 90 256 1"/>
              <a:gd name="T5" fmla="*/ 0 256 1"/>
              <a:gd name="G6" fmla="+- 11775378 T4 T5"/>
              <a:gd name="G7" fmla="*/ G6 2 1"/>
              <a:gd name="G8" fmla="abs 11775378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6050"/>
              <a:gd name="G18" fmla="*/ 6050 1 2"/>
              <a:gd name="G19" fmla="+- G18 5400 0"/>
              <a:gd name="G20" fmla="cos G19 11775378"/>
              <a:gd name="G21" fmla="sin G19 11775378"/>
              <a:gd name="G22" fmla="+- G20 10800 0"/>
              <a:gd name="G23" fmla="+- G21 10800 0"/>
              <a:gd name="G24" fmla="+- 10800 0 G20"/>
              <a:gd name="G25" fmla="+- 6050 10800 0"/>
              <a:gd name="G26" fmla="?: G9 G17 G25"/>
              <a:gd name="G27" fmla="?: G9 0 21600"/>
              <a:gd name="G28" fmla="cos 10800 11775378"/>
              <a:gd name="G29" fmla="sin 10800 11775378"/>
              <a:gd name="G30" fmla="sin 6050 11775378"/>
              <a:gd name="G31" fmla="+- G28 10800 0"/>
              <a:gd name="G32" fmla="+- G29 10800 0"/>
              <a:gd name="G33" fmla="+- G30 10800 0"/>
              <a:gd name="G34" fmla="?: G4 0 G31"/>
              <a:gd name="G35" fmla="?: 11775378 G34 0"/>
              <a:gd name="G36" fmla="?: G6 G35 G31"/>
              <a:gd name="G37" fmla="+- 21600 0 G36"/>
              <a:gd name="G38" fmla="?: G4 0 G33"/>
              <a:gd name="G39" fmla="?: 11775378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2375 w 21600"/>
              <a:gd name="T15" fmla="*/ 10847 h 21600"/>
              <a:gd name="T16" fmla="*/ 10800 w 21600"/>
              <a:gd name="T17" fmla="*/ 4750 h 21600"/>
              <a:gd name="T18" fmla="*/ 19225 w 21600"/>
              <a:gd name="T19" fmla="*/ 10847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4750" y="10833"/>
                </a:moveTo>
                <a:cubicBezTo>
                  <a:pt x="4750" y="10822"/>
                  <a:pt x="4750" y="10811"/>
                  <a:pt x="4750" y="10800"/>
                </a:cubicBezTo>
                <a:cubicBezTo>
                  <a:pt x="4750" y="7458"/>
                  <a:pt x="7458" y="4750"/>
                  <a:pt x="10800" y="4750"/>
                </a:cubicBezTo>
                <a:cubicBezTo>
                  <a:pt x="14141" y="4750"/>
                  <a:pt x="16850" y="7458"/>
                  <a:pt x="16850" y="10800"/>
                </a:cubicBezTo>
                <a:cubicBezTo>
                  <a:pt x="16850" y="10811"/>
                  <a:pt x="16849" y="10822"/>
                  <a:pt x="16849" y="10833"/>
                </a:cubicBezTo>
                <a:lnTo>
                  <a:pt x="21599" y="10860"/>
                </a:lnTo>
                <a:cubicBezTo>
                  <a:pt x="21599" y="10840"/>
                  <a:pt x="21600" y="10820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ubicBezTo>
                  <a:pt x="-1" y="10820"/>
                  <a:pt x="0" y="10840"/>
                  <a:pt x="0" y="10860"/>
                </a:cubicBezTo>
                <a:close/>
              </a:path>
            </a:pathLst>
          </a:custGeom>
          <a:gradFill rotWithShape="1">
            <a:gsLst>
              <a:gs pos="0">
                <a:schemeClr val="accent1"/>
              </a:gs>
              <a:gs pos="100000">
                <a:schemeClr val="accent1">
                  <a:gamma/>
                  <a:tint val="63529"/>
                  <a:invGamma/>
                </a:schemeClr>
              </a:gs>
            </a:gsLst>
            <a:path path="rect">
              <a:fillToRect l="100000" t="100000"/>
            </a:path>
          </a:gradFill>
          <a:ln w="28575" algn="ctr">
            <a:solidFill>
              <a:srgbClr val="FFFFFF">
                <a:alpha val="50000"/>
              </a:srgbClr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6" name="AutoShape 141"/>
          <p:cNvSpPr>
            <a:spLocks/>
          </p:cNvSpPr>
          <p:nvPr/>
        </p:nvSpPr>
        <p:spPr bwMode="auto">
          <a:xfrm>
            <a:off x="5259360" y="3695692"/>
            <a:ext cx="3565525" cy="536575"/>
          </a:xfrm>
          <a:prstGeom prst="accentCallout2">
            <a:avLst>
              <a:gd name="adj1" fmla="val 21301"/>
              <a:gd name="adj2" fmla="val -2139"/>
              <a:gd name="adj3" fmla="val 21301"/>
              <a:gd name="adj4" fmla="val -9616"/>
              <a:gd name="adj5" fmla="val 104440"/>
              <a:gd name="adj6" fmla="val -56991"/>
            </a:avLst>
          </a:prstGeom>
          <a:noFill/>
          <a:ln w="9525">
            <a:solidFill>
              <a:srgbClr val="1C1C1C"/>
            </a:solidFill>
            <a:miter lim="800000"/>
            <a:headEnd type="diamond" w="med" len="med"/>
            <a:tailEnd type="diamond" w="med" len="med"/>
          </a:ln>
          <a:effectLst/>
        </p:spPr>
        <p:txBody>
          <a:bodyPr anchor="ctr"/>
          <a:lstStyle/>
          <a:p>
            <a:pPr eaLnBrk="0" hangingPunct="0"/>
            <a:r>
              <a:rPr lang="en-US" sz="1400">
                <a:solidFill>
                  <a:srgbClr val="1C1C1C"/>
                </a:solidFill>
              </a:rPr>
              <a:t>ThemeGallery is a Design Digital Content &amp; Contents mall developed by Guild Design Inc.</a:t>
            </a:r>
          </a:p>
        </p:txBody>
      </p:sp>
      <p:sp>
        <p:nvSpPr>
          <p:cNvPr id="7" name="AutoShape 142"/>
          <p:cNvSpPr>
            <a:spLocks/>
          </p:cNvSpPr>
          <p:nvPr/>
        </p:nvSpPr>
        <p:spPr bwMode="gray">
          <a:xfrm>
            <a:off x="4921223" y="2886067"/>
            <a:ext cx="3849687" cy="538162"/>
          </a:xfrm>
          <a:prstGeom prst="accentCallout2">
            <a:avLst>
              <a:gd name="adj1" fmla="val 21241"/>
              <a:gd name="adj2" fmla="val -1981"/>
              <a:gd name="adj3" fmla="val 21241"/>
              <a:gd name="adj4" fmla="val -10681"/>
              <a:gd name="adj5" fmla="val 148968"/>
              <a:gd name="adj6" fmla="val -45403"/>
            </a:avLst>
          </a:prstGeom>
          <a:noFill/>
          <a:ln w="9525">
            <a:solidFill>
              <a:srgbClr val="1C1C1C"/>
            </a:solidFill>
            <a:miter lim="800000"/>
            <a:headEnd type="diamond" w="med" len="med"/>
            <a:tailEnd type="diamond" w="med" len="med"/>
          </a:ln>
          <a:effectLst/>
        </p:spPr>
        <p:txBody>
          <a:bodyPr anchor="ctr"/>
          <a:lstStyle/>
          <a:p>
            <a:pPr eaLnBrk="0" hangingPunct="0"/>
            <a:r>
              <a:rPr lang="en-US" sz="1400">
                <a:solidFill>
                  <a:srgbClr val="1C1C1C"/>
                </a:solidFill>
              </a:rPr>
              <a:t>ThemeGallery is a Design Digital Content &amp; Contents mall developed by Guild Design Inc.</a:t>
            </a:r>
          </a:p>
        </p:txBody>
      </p:sp>
      <p:sp>
        <p:nvSpPr>
          <p:cNvPr id="8" name="AutoShape 143"/>
          <p:cNvSpPr>
            <a:spLocks/>
          </p:cNvSpPr>
          <p:nvPr/>
        </p:nvSpPr>
        <p:spPr bwMode="gray">
          <a:xfrm>
            <a:off x="4457673" y="2152642"/>
            <a:ext cx="3835400" cy="536575"/>
          </a:xfrm>
          <a:prstGeom prst="accentCallout2">
            <a:avLst>
              <a:gd name="adj1" fmla="val 21301"/>
              <a:gd name="adj2" fmla="val -1986"/>
              <a:gd name="adj3" fmla="val 21301"/>
              <a:gd name="adj4" fmla="val -11630"/>
              <a:gd name="adj5" fmla="val 179588"/>
              <a:gd name="adj6" fmla="val -38454"/>
            </a:avLst>
          </a:prstGeom>
          <a:noFill/>
          <a:ln w="9525">
            <a:solidFill>
              <a:srgbClr val="1C1C1C"/>
            </a:solidFill>
            <a:miter lim="800000"/>
            <a:headEnd type="diamond" w="med" len="med"/>
            <a:tailEnd type="diamond" w="med" len="med"/>
          </a:ln>
          <a:effectLst/>
        </p:spPr>
        <p:txBody>
          <a:bodyPr anchor="ctr"/>
          <a:lstStyle/>
          <a:p>
            <a:pPr eaLnBrk="0" hangingPunct="0"/>
            <a:r>
              <a:rPr lang="en-US" sz="1400">
                <a:solidFill>
                  <a:srgbClr val="1C1C1C"/>
                </a:solidFill>
              </a:rPr>
              <a:t>ThemeGallery is a Design Digital Content &amp; Contents mall developed by Guild Design Inc.</a:t>
            </a:r>
          </a:p>
        </p:txBody>
      </p:sp>
      <p:sp>
        <p:nvSpPr>
          <p:cNvPr id="9" name="AutoShape 144"/>
          <p:cNvSpPr>
            <a:spLocks/>
          </p:cNvSpPr>
          <p:nvPr/>
        </p:nvSpPr>
        <p:spPr bwMode="auto">
          <a:xfrm>
            <a:off x="3838548" y="1431917"/>
            <a:ext cx="3814762" cy="536575"/>
          </a:xfrm>
          <a:prstGeom prst="accentCallout2">
            <a:avLst>
              <a:gd name="adj1" fmla="val 21301"/>
              <a:gd name="adj2" fmla="val -1995"/>
              <a:gd name="adj3" fmla="val 21301"/>
              <a:gd name="adj4" fmla="val -11736"/>
              <a:gd name="adj5" fmla="val 204731"/>
              <a:gd name="adj6" fmla="val -32917"/>
            </a:avLst>
          </a:prstGeom>
          <a:noFill/>
          <a:ln w="9525">
            <a:solidFill>
              <a:srgbClr val="1C1C1C"/>
            </a:solidFill>
            <a:miter lim="800000"/>
            <a:headEnd type="diamond" w="med" len="med"/>
            <a:tailEnd type="diamond" w="med" len="med"/>
          </a:ln>
          <a:effectLst/>
        </p:spPr>
        <p:txBody>
          <a:bodyPr anchor="ctr"/>
          <a:lstStyle/>
          <a:p>
            <a:pPr eaLnBrk="0" hangingPunct="0"/>
            <a:r>
              <a:rPr lang="en-US" sz="1400">
                <a:solidFill>
                  <a:srgbClr val="1C1C1C"/>
                </a:solidFill>
              </a:rPr>
              <a:t>ThemeGallery is a Design Digital Content &amp; Contents mall developed by Guild Design Inc.</a:t>
            </a:r>
          </a:p>
        </p:txBody>
      </p:sp>
      <p:sp>
        <p:nvSpPr>
          <p:cNvPr id="10" name="AutoShape 145"/>
          <p:cNvSpPr>
            <a:spLocks noChangeArrowheads="1"/>
          </p:cNvSpPr>
          <p:nvPr/>
        </p:nvSpPr>
        <p:spPr bwMode="gray">
          <a:xfrm>
            <a:off x="6230910" y="4471979"/>
            <a:ext cx="2032000" cy="768350"/>
          </a:xfrm>
          <a:prstGeom prst="chevron">
            <a:avLst>
              <a:gd name="adj" fmla="val 34539"/>
            </a:avLst>
          </a:prstGeom>
          <a:gradFill rotWithShape="1">
            <a:gsLst>
              <a:gs pos="0">
                <a:schemeClr val="folHlink"/>
              </a:gs>
              <a:gs pos="100000">
                <a:schemeClr val="folHlink">
                  <a:gamma/>
                  <a:tint val="39216"/>
                  <a:invGamma/>
                </a:schemeClr>
              </a:gs>
            </a:gsLst>
            <a:lin ang="0" scaled="1"/>
          </a:gradFill>
          <a:ln w="9525" algn="ctr">
            <a:noFill/>
            <a:miter lim="800000"/>
            <a:headEnd/>
            <a:tailEnd/>
          </a:ln>
          <a:effectLst/>
          <a:scene3d>
            <a:camera prst="legacyObliqueBottom"/>
            <a:lightRig rig="legacyFlat3" dir="b"/>
          </a:scene3d>
          <a:sp3d extrusionH="100000" prstMaterial="legacyMatte">
            <a:bevelT w="13500" h="13500" prst="angle"/>
            <a:bevelB w="13500" h="13500" prst="angle"/>
            <a:extrusionClr>
              <a:schemeClr val="folHlink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11" name="AutoShape 146"/>
          <p:cNvSpPr>
            <a:spLocks noChangeArrowheads="1"/>
          </p:cNvSpPr>
          <p:nvPr/>
        </p:nvSpPr>
        <p:spPr bwMode="ltGray">
          <a:xfrm>
            <a:off x="4406873" y="4467217"/>
            <a:ext cx="2049462" cy="768350"/>
          </a:xfrm>
          <a:prstGeom prst="chevron">
            <a:avLst>
              <a:gd name="adj" fmla="val 35083"/>
            </a:avLst>
          </a:prstGeom>
          <a:gradFill rotWithShape="1">
            <a:gsLst>
              <a:gs pos="0">
                <a:schemeClr val="hlink"/>
              </a:gs>
              <a:gs pos="100000">
                <a:schemeClr val="hlink">
                  <a:gamma/>
                  <a:tint val="39216"/>
                  <a:invGamma/>
                </a:schemeClr>
              </a:gs>
            </a:gsLst>
            <a:lin ang="0" scaled="1"/>
          </a:gradFill>
          <a:ln w="9525" algn="ctr">
            <a:noFill/>
            <a:miter lim="800000"/>
            <a:headEnd/>
            <a:tailEnd/>
          </a:ln>
          <a:effectLst/>
          <a:scene3d>
            <a:camera prst="legacyObliqueBottom"/>
            <a:lightRig rig="legacyFlat3" dir="b"/>
          </a:scene3d>
          <a:sp3d extrusionH="100000" prstMaterial="legacyMatte">
            <a:bevelT w="13500" h="13500" prst="angle"/>
            <a:bevelB w="13500" h="13500" prst="angle"/>
            <a:extrusionClr>
              <a:schemeClr val="hlink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12" name="AutoShape 147"/>
          <p:cNvSpPr>
            <a:spLocks noChangeArrowheads="1"/>
          </p:cNvSpPr>
          <p:nvPr/>
        </p:nvSpPr>
        <p:spPr bwMode="gray">
          <a:xfrm>
            <a:off x="2624110" y="4460867"/>
            <a:ext cx="1997075" cy="768350"/>
          </a:xfrm>
          <a:prstGeom prst="chevron">
            <a:avLst>
              <a:gd name="adj" fmla="val 33308"/>
            </a:avLst>
          </a:prstGeom>
          <a:gradFill rotWithShape="1">
            <a:gsLst>
              <a:gs pos="0">
                <a:schemeClr val="accent2"/>
              </a:gs>
              <a:gs pos="100000">
                <a:schemeClr val="accent2">
                  <a:gamma/>
                  <a:tint val="39216"/>
                  <a:invGamma/>
                </a:schemeClr>
              </a:gs>
            </a:gsLst>
            <a:lin ang="0" scaled="1"/>
          </a:gradFill>
          <a:ln w="9525" algn="ctr">
            <a:noFill/>
            <a:miter lim="800000"/>
            <a:headEnd/>
            <a:tailEnd/>
          </a:ln>
          <a:effectLst/>
          <a:scene3d>
            <a:camera prst="legacyObliqueBottom"/>
            <a:lightRig rig="legacyFlat3" dir="b"/>
          </a:scene3d>
          <a:sp3d extrusionH="100000" prstMaterial="legacyMatte">
            <a:bevelT w="13500" h="13500" prst="angle"/>
            <a:bevelB w="13500" h="13500" prst="angle"/>
            <a:extrusionClr>
              <a:schemeClr val="accent2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13" name="AutoShape 148"/>
          <p:cNvSpPr>
            <a:spLocks noChangeArrowheads="1"/>
          </p:cNvSpPr>
          <p:nvPr/>
        </p:nvSpPr>
        <p:spPr bwMode="gray">
          <a:xfrm>
            <a:off x="769910" y="4460867"/>
            <a:ext cx="2051050" cy="768350"/>
          </a:xfrm>
          <a:prstGeom prst="chevron">
            <a:avLst>
              <a:gd name="adj" fmla="val 33467"/>
            </a:avLst>
          </a:prstGeom>
          <a:gradFill rotWithShape="1">
            <a:gsLst>
              <a:gs pos="0">
                <a:schemeClr val="accent1"/>
              </a:gs>
              <a:gs pos="100000">
                <a:schemeClr val="accent1">
                  <a:gamma/>
                  <a:tint val="39216"/>
                  <a:invGamma/>
                </a:schemeClr>
              </a:gs>
            </a:gsLst>
            <a:lin ang="0" scaled="1"/>
          </a:gradFill>
          <a:ln w="9525" algn="ctr">
            <a:noFill/>
            <a:miter lim="800000"/>
            <a:headEnd/>
            <a:tailEnd/>
          </a:ln>
          <a:effectLst/>
          <a:scene3d>
            <a:camera prst="legacyObliqueBottom"/>
            <a:lightRig rig="legacyFlat3" dir="b"/>
          </a:scene3d>
          <a:sp3d extrusionH="100000" prstMaterial="legacyMatte">
            <a:bevelT w="13500" h="13500" prst="angle"/>
            <a:bevelB w="13500" h="13500" prst="angle"/>
            <a:extrusionClr>
              <a:schemeClr val="accent1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14" name="Text Box 149"/>
          <p:cNvSpPr txBox="1">
            <a:spLocks noChangeArrowheads="1"/>
          </p:cNvSpPr>
          <p:nvPr/>
        </p:nvSpPr>
        <p:spPr bwMode="gray">
          <a:xfrm>
            <a:off x="1023910" y="4695817"/>
            <a:ext cx="1600200" cy="3048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400" b="1"/>
              <a:t>Click to add Text</a:t>
            </a:r>
          </a:p>
        </p:txBody>
      </p:sp>
      <p:sp>
        <p:nvSpPr>
          <p:cNvPr id="15" name="Text Box 150"/>
          <p:cNvSpPr txBox="1">
            <a:spLocks noChangeArrowheads="1"/>
          </p:cNvSpPr>
          <p:nvPr/>
        </p:nvSpPr>
        <p:spPr bwMode="gray">
          <a:xfrm>
            <a:off x="2820960" y="4706929"/>
            <a:ext cx="1600200" cy="3048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400" b="1"/>
              <a:t>Click to add Text</a:t>
            </a:r>
          </a:p>
        </p:txBody>
      </p:sp>
      <p:sp>
        <p:nvSpPr>
          <p:cNvPr id="16" name="Text Box 151"/>
          <p:cNvSpPr txBox="1">
            <a:spLocks noChangeArrowheads="1"/>
          </p:cNvSpPr>
          <p:nvPr/>
        </p:nvSpPr>
        <p:spPr bwMode="gray">
          <a:xfrm>
            <a:off x="4681510" y="4706929"/>
            <a:ext cx="1600200" cy="3048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400" b="1"/>
              <a:t>Click to add Text</a:t>
            </a:r>
          </a:p>
        </p:txBody>
      </p:sp>
      <p:sp>
        <p:nvSpPr>
          <p:cNvPr id="17" name="Text Box 152"/>
          <p:cNvSpPr txBox="1">
            <a:spLocks noChangeArrowheads="1"/>
          </p:cNvSpPr>
          <p:nvPr/>
        </p:nvSpPr>
        <p:spPr bwMode="gray">
          <a:xfrm>
            <a:off x="6510310" y="4706929"/>
            <a:ext cx="1600200" cy="3048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400" b="1"/>
              <a:t>Click to add Text</a:t>
            </a:r>
          </a:p>
        </p:txBody>
      </p:sp>
    </p:spTree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4071934" y="2357430"/>
            <a:ext cx="1711325" cy="536575"/>
            <a:chOff x="3964" y="2071"/>
            <a:chExt cx="1484" cy="330"/>
          </a:xfrm>
        </p:grpSpPr>
        <p:sp>
          <p:nvSpPr>
            <p:cNvPr id="3" name="AutoShape 4"/>
            <p:cNvSpPr>
              <a:spLocks noChangeArrowheads="1"/>
            </p:cNvSpPr>
            <p:nvPr/>
          </p:nvSpPr>
          <p:spPr bwMode="gray">
            <a:xfrm>
              <a:off x="3964" y="2071"/>
              <a:ext cx="1484" cy="330"/>
            </a:xfrm>
            <a:prstGeom prst="roundRect">
              <a:avLst>
                <a:gd name="adj" fmla="val 16667"/>
              </a:avLst>
            </a:prstGeom>
            <a:solidFill>
              <a:srgbClr val="DDDDDD"/>
            </a:solidFill>
            <a:ln w="12700" algn="ctr">
              <a:solidFill>
                <a:srgbClr val="80808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" name="AutoShape 5"/>
            <p:cNvSpPr>
              <a:spLocks noChangeArrowheads="1"/>
            </p:cNvSpPr>
            <p:nvPr/>
          </p:nvSpPr>
          <p:spPr bwMode="gray">
            <a:xfrm>
              <a:off x="3987" y="2091"/>
              <a:ext cx="1432" cy="134"/>
            </a:xfrm>
            <a:prstGeom prst="roundRect">
              <a:avLst>
                <a:gd name="adj" fmla="val 28356"/>
              </a:avLst>
            </a:prstGeom>
            <a:gradFill rotWithShape="1">
              <a:gsLst>
                <a:gs pos="0">
                  <a:srgbClr val="FFFFFF">
                    <a:alpha val="70000"/>
                  </a:srgbClr>
                </a:gs>
                <a:gs pos="100000">
                  <a:srgbClr val="DDDDDD">
                    <a:alpha val="70000"/>
                  </a:srgb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5" name="Rectangle 6"/>
          <p:cNvSpPr>
            <a:spLocks noChangeArrowheads="1"/>
          </p:cNvSpPr>
          <p:nvPr/>
        </p:nvSpPr>
        <p:spPr bwMode="gray">
          <a:xfrm>
            <a:off x="7250109" y="4221155"/>
            <a:ext cx="1085850" cy="1263650"/>
          </a:xfrm>
          <a:prstGeom prst="rect">
            <a:avLst/>
          </a:prstGeom>
          <a:gradFill rotWithShape="1">
            <a:gsLst>
              <a:gs pos="0">
                <a:schemeClr val="accent2"/>
              </a:gs>
              <a:gs pos="100000">
                <a:schemeClr val="accent2">
                  <a:gamma/>
                  <a:shade val="72549"/>
                  <a:invGamma/>
                </a:schemeClr>
              </a:gs>
            </a:gsLst>
            <a:lin ang="5400000" scaled="1"/>
          </a:gradFill>
          <a:ln w="9525" algn="ctr">
            <a:solidFill>
              <a:srgbClr val="FFFFFF"/>
            </a:solidFill>
            <a:miter lim="800000"/>
            <a:headEnd/>
            <a:tailEnd/>
          </a:ln>
          <a:effectLst>
            <a:outerShdw sy="50000" kx="2453608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6" name="Rectangle 7"/>
          <p:cNvSpPr>
            <a:spLocks noChangeArrowheads="1"/>
          </p:cNvSpPr>
          <p:nvPr/>
        </p:nvSpPr>
        <p:spPr bwMode="gray">
          <a:xfrm>
            <a:off x="6086472" y="4221155"/>
            <a:ext cx="1085850" cy="1263650"/>
          </a:xfrm>
          <a:prstGeom prst="rect">
            <a:avLst/>
          </a:prstGeom>
          <a:gradFill rotWithShape="1">
            <a:gsLst>
              <a:gs pos="0">
                <a:schemeClr val="accent2"/>
              </a:gs>
              <a:gs pos="100000">
                <a:schemeClr val="accent2">
                  <a:gamma/>
                  <a:shade val="72549"/>
                  <a:invGamma/>
                </a:schemeClr>
              </a:gs>
            </a:gsLst>
            <a:lin ang="5400000" scaled="1"/>
          </a:gradFill>
          <a:ln w="9525" algn="ctr">
            <a:solidFill>
              <a:srgbClr val="FFFFFF"/>
            </a:solidFill>
            <a:miter lim="800000"/>
            <a:headEnd/>
            <a:tailEnd/>
          </a:ln>
          <a:effectLst>
            <a:outerShdw sy="50000" kx="2453608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endParaRPr lang="ru-RU"/>
          </a:p>
        </p:txBody>
      </p:sp>
      <p:grpSp>
        <p:nvGrpSpPr>
          <p:cNvPr id="7" name="Group 8"/>
          <p:cNvGrpSpPr>
            <a:grpSpLocks/>
          </p:cNvGrpSpPr>
          <p:nvPr/>
        </p:nvGrpSpPr>
        <p:grpSpPr bwMode="auto">
          <a:xfrm>
            <a:off x="1023934" y="3533767"/>
            <a:ext cx="2273300" cy="536575"/>
            <a:chOff x="3964" y="2071"/>
            <a:chExt cx="1484" cy="330"/>
          </a:xfrm>
        </p:grpSpPr>
        <p:sp>
          <p:nvSpPr>
            <p:cNvPr id="8" name="AutoShape 9"/>
            <p:cNvSpPr>
              <a:spLocks noChangeArrowheads="1"/>
            </p:cNvSpPr>
            <p:nvPr/>
          </p:nvSpPr>
          <p:spPr bwMode="ltGray">
            <a:xfrm>
              <a:off x="3964" y="2071"/>
              <a:ext cx="1484" cy="330"/>
            </a:xfrm>
            <a:prstGeom prst="roundRect">
              <a:avLst>
                <a:gd name="adj" fmla="val 16667"/>
              </a:avLst>
            </a:prstGeom>
            <a:solidFill>
              <a:schemeClr val="folHlink"/>
            </a:solidFill>
            <a:ln w="12700" algn="ctr">
              <a:solidFill>
                <a:srgbClr val="80808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9" name="AutoShape 10"/>
            <p:cNvSpPr>
              <a:spLocks noChangeArrowheads="1"/>
            </p:cNvSpPr>
            <p:nvPr/>
          </p:nvSpPr>
          <p:spPr bwMode="ltGray">
            <a:xfrm>
              <a:off x="3987" y="2091"/>
              <a:ext cx="1432" cy="134"/>
            </a:xfrm>
            <a:prstGeom prst="roundRect">
              <a:avLst>
                <a:gd name="adj" fmla="val 28356"/>
              </a:avLst>
            </a:prstGeom>
            <a:gradFill rotWithShape="1">
              <a:gsLst>
                <a:gs pos="0">
                  <a:srgbClr val="FFFFFF">
                    <a:alpha val="70000"/>
                  </a:srgbClr>
                </a:gs>
                <a:gs pos="100000">
                  <a:schemeClr val="folHlink">
                    <a:alpha val="70000"/>
                  </a:scheme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10" name="Group 11"/>
          <p:cNvGrpSpPr>
            <a:grpSpLocks/>
          </p:cNvGrpSpPr>
          <p:nvPr/>
        </p:nvGrpSpPr>
        <p:grpSpPr bwMode="auto">
          <a:xfrm>
            <a:off x="6069009" y="3533767"/>
            <a:ext cx="2273300" cy="536575"/>
            <a:chOff x="3964" y="2071"/>
            <a:chExt cx="1484" cy="330"/>
          </a:xfrm>
        </p:grpSpPr>
        <p:sp>
          <p:nvSpPr>
            <p:cNvPr id="11" name="AutoShape 12"/>
            <p:cNvSpPr>
              <a:spLocks noChangeArrowheads="1"/>
            </p:cNvSpPr>
            <p:nvPr/>
          </p:nvSpPr>
          <p:spPr bwMode="gray">
            <a:xfrm>
              <a:off x="3964" y="2071"/>
              <a:ext cx="1484" cy="330"/>
            </a:xfrm>
            <a:prstGeom prst="roundRect">
              <a:avLst>
                <a:gd name="adj" fmla="val 16667"/>
              </a:avLst>
            </a:prstGeom>
            <a:solidFill>
              <a:schemeClr val="accent2"/>
            </a:solidFill>
            <a:ln w="12700" algn="ctr">
              <a:solidFill>
                <a:srgbClr val="80808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2" name="AutoShape 13"/>
            <p:cNvSpPr>
              <a:spLocks noChangeArrowheads="1"/>
            </p:cNvSpPr>
            <p:nvPr/>
          </p:nvSpPr>
          <p:spPr bwMode="gray">
            <a:xfrm>
              <a:off x="3987" y="2091"/>
              <a:ext cx="1432" cy="134"/>
            </a:xfrm>
            <a:prstGeom prst="roundRect">
              <a:avLst>
                <a:gd name="adj" fmla="val 28356"/>
              </a:avLst>
            </a:prstGeom>
            <a:gradFill rotWithShape="1">
              <a:gsLst>
                <a:gs pos="0">
                  <a:srgbClr val="FFFFFF">
                    <a:alpha val="70000"/>
                  </a:srgbClr>
                </a:gs>
                <a:gs pos="100000">
                  <a:schemeClr val="accent2">
                    <a:alpha val="70000"/>
                  </a:scheme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13" name="Group 14"/>
          <p:cNvGrpSpPr>
            <a:grpSpLocks/>
          </p:cNvGrpSpPr>
          <p:nvPr/>
        </p:nvGrpSpPr>
        <p:grpSpPr bwMode="auto">
          <a:xfrm>
            <a:off x="3543297" y="3543292"/>
            <a:ext cx="2273300" cy="536575"/>
            <a:chOff x="3964" y="2071"/>
            <a:chExt cx="1484" cy="330"/>
          </a:xfrm>
        </p:grpSpPr>
        <p:sp>
          <p:nvSpPr>
            <p:cNvPr id="14" name="AutoShape 15"/>
            <p:cNvSpPr>
              <a:spLocks noChangeArrowheads="1"/>
            </p:cNvSpPr>
            <p:nvPr/>
          </p:nvSpPr>
          <p:spPr bwMode="ltGray">
            <a:xfrm>
              <a:off x="3964" y="2071"/>
              <a:ext cx="1484" cy="330"/>
            </a:xfrm>
            <a:prstGeom prst="roundRect">
              <a:avLst>
                <a:gd name="adj" fmla="val 16667"/>
              </a:avLst>
            </a:prstGeom>
            <a:solidFill>
              <a:schemeClr val="accent1"/>
            </a:solidFill>
            <a:ln w="12700" algn="ctr">
              <a:solidFill>
                <a:srgbClr val="80808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5" name="AutoShape 16"/>
            <p:cNvSpPr>
              <a:spLocks noChangeArrowheads="1"/>
            </p:cNvSpPr>
            <p:nvPr/>
          </p:nvSpPr>
          <p:spPr bwMode="ltGray">
            <a:xfrm>
              <a:off x="3987" y="2091"/>
              <a:ext cx="1432" cy="134"/>
            </a:xfrm>
            <a:prstGeom prst="roundRect">
              <a:avLst>
                <a:gd name="adj" fmla="val 28356"/>
              </a:avLst>
            </a:prstGeom>
            <a:gradFill rotWithShape="1">
              <a:gsLst>
                <a:gs pos="0">
                  <a:srgbClr val="FFFFFF">
                    <a:alpha val="70000"/>
                  </a:srgbClr>
                </a:gs>
                <a:gs pos="100000">
                  <a:schemeClr val="accent1">
                    <a:alpha val="70000"/>
                  </a:scheme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16" name="Group 17"/>
          <p:cNvGrpSpPr>
            <a:grpSpLocks/>
          </p:cNvGrpSpPr>
          <p:nvPr/>
        </p:nvGrpSpPr>
        <p:grpSpPr bwMode="auto">
          <a:xfrm>
            <a:off x="1898647" y="2357430"/>
            <a:ext cx="1711325" cy="536575"/>
            <a:chOff x="3964" y="2071"/>
            <a:chExt cx="1484" cy="330"/>
          </a:xfrm>
        </p:grpSpPr>
        <p:sp>
          <p:nvSpPr>
            <p:cNvPr id="17" name="AutoShape 18"/>
            <p:cNvSpPr>
              <a:spLocks noChangeArrowheads="1"/>
            </p:cNvSpPr>
            <p:nvPr/>
          </p:nvSpPr>
          <p:spPr bwMode="gray">
            <a:xfrm>
              <a:off x="3964" y="2071"/>
              <a:ext cx="1484" cy="330"/>
            </a:xfrm>
            <a:prstGeom prst="roundRect">
              <a:avLst>
                <a:gd name="adj" fmla="val 16667"/>
              </a:avLst>
            </a:prstGeom>
            <a:solidFill>
              <a:srgbClr val="DDDDDD"/>
            </a:solidFill>
            <a:ln w="12700" algn="ctr">
              <a:solidFill>
                <a:srgbClr val="80808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8" name="AutoShape 19"/>
            <p:cNvSpPr>
              <a:spLocks noChangeArrowheads="1"/>
            </p:cNvSpPr>
            <p:nvPr/>
          </p:nvSpPr>
          <p:spPr bwMode="gray">
            <a:xfrm>
              <a:off x="3987" y="2091"/>
              <a:ext cx="1432" cy="134"/>
            </a:xfrm>
            <a:prstGeom prst="roundRect">
              <a:avLst>
                <a:gd name="adj" fmla="val 28356"/>
              </a:avLst>
            </a:prstGeom>
            <a:gradFill rotWithShape="1">
              <a:gsLst>
                <a:gs pos="0">
                  <a:srgbClr val="FFFFFF">
                    <a:alpha val="70000"/>
                  </a:srgbClr>
                </a:gs>
                <a:gs pos="100000">
                  <a:srgbClr val="DDDDDD">
                    <a:alpha val="70000"/>
                  </a:srgb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19" name="Group 20"/>
          <p:cNvGrpSpPr>
            <a:grpSpLocks/>
          </p:cNvGrpSpPr>
          <p:nvPr/>
        </p:nvGrpSpPr>
        <p:grpSpPr bwMode="auto">
          <a:xfrm>
            <a:off x="1957384" y="1498592"/>
            <a:ext cx="1597025" cy="536575"/>
            <a:chOff x="3964" y="2071"/>
            <a:chExt cx="1484" cy="330"/>
          </a:xfrm>
        </p:grpSpPr>
        <p:sp>
          <p:nvSpPr>
            <p:cNvPr id="20" name="AutoShape 21"/>
            <p:cNvSpPr>
              <a:spLocks noChangeArrowheads="1"/>
            </p:cNvSpPr>
            <p:nvPr/>
          </p:nvSpPr>
          <p:spPr bwMode="gray">
            <a:xfrm>
              <a:off x="3964" y="2071"/>
              <a:ext cx="1484" cy="330"/>
            </a:xfrm>
            <a:prstGeom prst="roundRect">
              <a:avLst>
                <a:gd name="adj" fmla="val 16667"/>
              </a:avLst>
            </a:prstGeom>
            <a:solidFill>
              <a:srgbClr val="DDDDDD"/>
            </a:solidFill>
            <a:ln w="12700" algn="ctr">
              <a:solidFill>
                <a:srgbClr val="80808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1" name="AutoShape 22"/>
            <p:cNvSpPr>
              <a:spLocks noChangeArrowheads="1"/>
            </p:cNvSpPr>
            <p:nvPr/>
          </p:nvSpPr>
          <p:spPr bwMode="gray">
            <a:xfrm>
              <a:off x="3987" y="2091"/>
              <a:ext cx="1432" cy="134"/>
            </a:xfrm>
            <a:prstGeom prst="roundRect">
              <a:avLst>
                <a:gd name="adj" fmla="val 28356"/>
              </a:avLst>
            </a:prstGeom>
            <a:gradFill rotWithShape="1">
              <a:gsLst>
                <a:gs pos="0">
                  <a:srgbClr val="FFFFFF">
                    <a:alpha val="70000"/>
                  </a:srgbClr>
                </a:gs>
                <a:gs pos="100000">
                  <a:srgbClr val="DDDDDD">
                    <a:alpha val="70000"/>
                  </a:srgb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22" name="Rectangle 23"/>
          <p:cNvSpPr>
            <a:spLocks noChangeArrowheads="1"/>
          </p:cNvSpPr>
          <p:nvPr/>
        </p:nvSpPr>
        <p:spPr bwMode="ltGray">
          <a:xfrm>
            <a:off x="1042984" y="4221155"/>
            <a:ext cx="1085850" cy="1263650"/>
          </a:xfrm>
          <a:prstGeom prst="rect">
            <a:avLst/>
          </a:prstGeom>
          <a:gradFill rotWithShape="1">
            <a:gsLst>
              <a:gs pos="0">
                <a:schemeClr val="folHlink"/>
              </a:gs>
              <a:gs pos="100000">
                <a:schemeClr val="folHlink">
                  <a:gamma/>
                  <a:shade val="72549"/>
                  <a:invGamma/>
                </a:schemeClr>
              </a:gs>
            </a:gsLst>
            <a:lin ang="5400000" scaled="1"/>
          </a:gradFill>
          <a:ln w="9525" algn="ctr">
            <a:solidFill>
              <a:srgbClr val="FFFFFF"/>
            </a:solidFill>
            <a:miter lim="800000"/>
            <a:headEnd/>
            <a:tailEnd/>
          </a:ln>
          <a:effectLst>
            <a:outerShdw sy="50000" kx="-2453608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23" name="Rectangle 24"/>
          <p:cNvSpPr>
            <a:spLocks noChangeArrowheads="1"/>
          </p:cNvSpPr>
          <p:nvPr/>
        </p:nvSpPr>
        <p:spPr bwMode="ltGray">
          <a:xfrm>
            <a:off x="2206622" y="4221155"/>
            <a:ext cx="1085850" cy="1263650"/>
          </a:xfrm>
          <a:prstGeom prst="rect">
            <a:avLst/>
          </a:prstGeom>
          <a:gradFill rotWithShape="1">
            <a:gsLst>
              <a:gs pos="0">
                <a:schemeClr val="folHlink"/>
              </a:gs>
              <a:gs pos="100000">
                <a:schemeClr val="folHlink">
                  <a:gamma/>
                  <a:shade val="72549"/>
                  <a:invGamma/>
                </a:schemeClr>
              </a:gs>
            </a:gsLst>
            <a:lin ang="5400000" scaled="1"/>
          </a:gradFill>
          <a:ln w="9525" algn="ctr">
            <a:solidFill>
              <a:srgbClr val="FFFFFF"/>
            </a:solidFill>
            <a:miter lim="800000"/>
            <a:headEnd/>
            <a:tailEnd/>
          </a:ln>
          <a:effectLst>
            <a:outerShdw sy="50000" kx="-2453608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endParaRPr lang="ru-RU"/>
          </a:p>
        </p:txBody>
      </p:sp>
      <p:cxnSp>
        <p:nvCxnSpPr>
          <p:cNvPr id="24" name="AutoShape 25"/>
          <p:cNvCxnSpPr>
            <a:cxnSpLocks noChangeShapeType="1"/>
          </p:cNvCxnSpPr>
          <p:nvPr/>
        </p:nvCxnSpPr>
        <p:spPr bwMode="black">
          <a:xfrm flipH="1">
            <a:off x="3629022" y="2598730"/>
            <a:ext cx="430212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</p:cxnSp>
      <p:cxnSp>
        <p:nvCxnSpPr>
          <p:cNvPr id="25" name="AutoShape 26"/>
          <p:cNvCxnSpPr>
            <a:cxnSpLocks noChangeShapeType="1"/>
          </p:cNvCxnSpPr>
          <p:nvPr/>
        </p:nvCxnSpPr>
        <p:spPr bwMode="black">
          <a:xfrm rot="16200000">
            <a:off x="2137566" y="2917023"/>
            <a:ext cx="639762" cy="593725"/>
          </a:xfrm>
          <a:prstGeom prst="bentConnector3">
            <a:avLst>
              <a:gd name="adj1" fmla="val 49875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</p:cxnSp>
      <p:cxnSp>
        <p:nvCxnSpPr>
          <p:cNvPr id="26" name="AutoShape 27"/>
          <p:cNvCxnSpPr>
            <a:cxnSpLocks noChangeShapeType="1"/>
          </p:cNvCxnSpPr>
          <p:nvPr/>
        </p:nvCxnSpPr>
        <p:spPr bwMode="black">
          <a:xfrm rot="5400000" flipH="1">
            <a:off x="4660103" y="988211"/>
            <a:ext cx="639762" cy="4451350"/>
          </a:xfrm>
          <a:prstGeom prst="bentConnector3">
            <a:avLst>
              <a:gd name="adj1" fmla="val 49875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</p:cxnSp>
      <p:sp>
        <p:nvSpPr>
          <p:cNvPr id="27" name="Text Box 28"/>
          <p:cNvSpPr txBox="1">
            <a:spLocks noChangeArrowheads="1"/>
          </p:cNvSpPr>
          <p:nvPr/>
        </p:nvSpPr>
        <p:spPr bwMode="black">
          <a:xfrm>
            <a:off x="2252659" y="1579555"/>
            <a:ext cx="1000125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solidFill>
                  <a:srgbClr val="CC0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CEO</a:t>
            </a:r>
          </a:p>
        </p:txBody>
      </p:sp>
      <p:sp>
        <p:nvSpPr>
          <p:cNvPr id="28" name="Text Box 29"/>
          <p:cNvSpPr txBox="1">
            <a:spLocks noChangeArrowheads="1"/>
          </p:cNvSpPr>
          <p:nvPr/>
        </p:nvSpPr>
        <p:spPr bwMode="black">
          <a:xfrm>
            <a:off x="4081459" y="2457442"/>
            <a:ext cx="1689100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>
                <a:solidFill>
                  <a:srgbClr val="000000"/>
                </a:solidFill>
              </a:rPr>
              <a:t>Sub Department</a:t>
            </a:r>
          </a:p>
        </p:txBody>
      </p:sp>
      <p:sp>
        <p:nvSpPr>
          <p:cNvPr id="29" name="Text Box 30"/>
          <p:cNvSpPr txBox="1">
            <a:spLocks noChangeArrowheads="1"/>
          </p:cNvSpPr>
          <p:nvPr/>
        </p:nvSpPr>
        <p:spPr bwMode="black">
          <a:xfrm>
            <a:off x="6110284" y="3624255"/>
            <a:ext cx="2200275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17961" dir="2700000" algn="ctr" rotWithShape="0">
              <a:srgbClr val="000000">
                <a:alpha val="50000"/>
              </a:srgb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solidFill>
                  <a:srgbClr val="FFFFFF"/>
                </a:solidFill>
              </a:rPr>
              <a:t>Sub Department</a:t>
            </a:r>
          </a:p>
        </p:txBody>
      </p:sp>
      <p:sp>
        <p:nvSpPr>
          <p:cNvPr id="30" name="Text Box 31"/>
          <p:cNvSpPr txBox="1">
            <a:spLocks noChangeArrowheads="1"/>
          </p:cNvSpPr>
          <p:nvPr/>
        </p:nvSpPr>
        <p:spPr bwMode="black">
          <a:xfrm>
            <a:off x="1050922" y="3614730"/>
            <a:ext cx="2200275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17961" dir="2700000" algn="ctr" rotWithShape="0">
              <a:srgbClr val="000000">
                <a:alpha val="50000"/>
              </a:srgb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solidFill>
                  <a:srgbClr val="FFFFFF"/>
                </a:solidFill>
              </a:rPr>
              <a:t>Sub Department</a:t>
            </a:r>
          </a:p>
        </p:txBody>
      </p:sp>
      <p:sp>
        <p:nvSpPr>
          <p:cNvPr id="31" name="Text Box 32"/>
          <p:cNvSpPr txBox="1">
            <a:spLocks noChangeArrowheads="1"/>
          </p:cNvSpPr>
          <p:nvPr/>
        </p:nvSpPr>
        <p:spPr bwMode="black">
          <a:xfrm>
            <a:off x="942972" y="4556117"/>
            <a:ext cx="1308100" cy="62388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17961" dir="2700000" algn="ctr" rotWithShape="0">
              <a:srgbClr val="182326"/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400" b="1">
                <a:solidFill>
                  <a:srgbClr val="FFFFFF"/>
                </a:solidFill>
              </a:rPr>
              <a:t>Sub 01</a:t>
            </a:r>
          </a:p>
          <a:p>
            <a:pPr algn="ctr">
              <a:spcBef>
                <a:spcPct val="50000"/>
              </a:spcBef>
            </a:pPr>
            <a:r>
              <a:rPr lang="en-US" sz="1400" b="1">
                <a:solidFill>
                  <a:srgbClr val="FFFFFF"/>
                </a:solidFill>
              </a:rPr>
              <a:t>Department</a:t>
            </a:r>
          </a:p>
        </p:txBody>
      </p:sp>
      <p:sp>
        <p:nvSpPr>
          <p:cNvPr id="32" name="Text Box 33"/>
          <p:cNvSpPr txBox="1">
            <a:spLocks noChangeArrowheads="1"/>
          </p:cNvSpPr>
          <p:nvPr/>
        </p:nvSpPr>
        <p:spPr bwMode="black">
          <a:xfrm>
            <a:off x="2101847" y="4556117"/>
            <a:ext cx="1308100" cy="62388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17961" dir="2700000" algn="ctr" rotWithShape="0">
              <a:srgbClr val="182326"/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400" b="1">
                <a:solidFill>
                  <a:srgbClr val="FFFFFF"/>
                </a:solidFill>
              </a:rPr>
              <a:t>Sub 01</a:t>
            </a:r>
          </a:p>
          <a:p>
            <a:pPr algn="ctr">
              <a:spcBef>
                <a:spcPct val="50000"/>
              </a:spcBef>
            </a:pPr>
            <a:r>
              <a:rPr lang="en-US" sz="1400" b="1">
                <a:solidFill>
                  <a:srgbClr val="FFFFFF"/>
                </a:solidFill>
              </a:rPr>
              <a:t>Department</a:t>
            </a:r>
          </a:p>
        </p:txBody>
      </p:sp>
      <p:sp>
        <p:nvSpPr>
          <p:cNvPr id="33" name="Text Box 34"/>
          <p:cNvSpPr txBox="1">
            <a:spLocks noChangeArrowheads="1"/>
          </p:cNvSpPr>
          <p:nvPr/>
        </p:nvSpPr>
        <p:spPr bwMode="black">
          <a:xfrm>
            <a:off x="3573459" y="3621080"/>
            <a:ext cx="2200275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17961" dir="2700000" algn="ctr" rotWithShape="0">
              <a:srgbClr val="000000">
                <a:alpha val="50000"/>
              </a:srgb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solidFill>
                  <a:srgbClr val="FFFFFF"/>
                </a:solidFill>
              </a:rPr>
              <a:t>Sub Department</a:t>
            </a:r>
          </a:p>
        </p:txBody>
      </p:sp>
      <p:sp>
        <p:nvSpPr>
          <p:cNvPr id="34" name="Rectangle 35"/>
          <p:cNvSpPr>
            <a:spLocks noChangeArrowheads="1"/>
          </p:cNvSpPr>
          <p:nvPr/>
        </p:nvSpPr>
        <p:spPr bwMode="ltGray">
          <a:xfrm>
            <a:off x="3560759" y="4221155"/>
            <a:ext cx="1085850" cy="1263650"/>
          </a:xfrm>
          <a:prstGeom prst="rect">
            <a:avLst/>
          </a:prstGeom>
          <a:gradFill rotWithShape="1">
            <a:gsLst>
              <a:gs pos="0">
                <a:schemeClr val="accent1"/>
              </a:gs>
              <a:gs pos="100000">
                <a:schemeClr val="accent1">
                  <a:gamma/>
                  <a:shade val="72549"/>
                  <a:invGamma/>
                </a:schemeClr>
              </a:gs>
            </a:gsLst>
            <a:lin ang="5400000" scaled="1"/>
          </a:gradFill>
          <a:ln w="9525" algn="ctr">
            <a:solidFill>
              <a:srgbClr val="FFFFFF"/>
            </a:solidFill>
            <a:miter lim="800000"/>
            <a:headEnd/>
            <a:tailEnd/>
          </a:ln>
          <a:effectLst>
            <a:outerShdw sy="50000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35" name="Rectangle 36"/>
          <p:cNvSpPr>
            <a:spLocks noChangeArrowheads="1"/>
          </p:cNvSpPr>
          <p:nvPr/>
        </p:nvSpPr>
        <p:spPr bwMode="ltGray">
          <a:xfrm>
            <a:off x="4724397" y="4221155"/>
            <a:ext cx="1085850" cy="1263650"/>
          </a:xfrm>
          <a:prstGeom prst="rect">
            <a:avLst/>
          </a:prstGeom>
          <a:gradFill rotWithShape="1">
            <a:gsLst>
              <a:gs pos="0">
                <a:schemeClr val="accent1"/>
              </a:gs>
              <a:gs pos="100000">
                <a:schemeClr val="accent1">
                  <a:gamma/>
                  <a:shade val="72549"/>
                  <a:invGamma/>
                </a:schemeClr>
              </a:gs>
            </a:gsLst>
            <a:lin ang="5400000" scaled="1"/>
          </a:gradFill>
          <a:ln w="9525" algn="ctr">
            <a:solidFill>
              <a:srgbClr val="FFFFFF"/>
            </a:solidFill>
            <a:miter lim="800000"/>
            <a:headEnd/>
            <a:tailEnd/>
          </a:ln>
          <a:effectLst>
            <a:outerShdw sy="50000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36" name="Text Box 37"/>
          <p:cNvSpPr txBox="1">
            <a:spLocks noChangeArrowheads="1"/>
          </p:cNvSpPr>
          <p:nvPr/>
        </p:nvSpPr>
        <p:spPr bwMode="black">
          <a:xfrm>
            <a:off x="3460747" y="4556117"/>
            <a:ext cx="1308100" cy="62388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17961" dir="2700000" algn="ctr" rotWithShape="0">
              <a:srgbClr val="182326"/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400" b="1">
                <a:solidFill>
                  <a:srgbClr val="FFFFFF"/>
                </a:solidFill>
              </a:rPr>
              <a:t>Sub 02</a:t>
            </a:r>
          </a:p>
          <a:p>
            <a:pPr algn="ctr">
              <a:spcBef>
                <a:spcPct val="50000"/>
              </a:spcBef>
            </a:pPr>
            <a:r>
              <a:rPr lang="en-US" sz="1400" b="1">
                <a:solidFill>
                  <a:srgbClr val="FFFFFF"/>
                </a:solidFill>
              </a:rPr>
              <a:t>Department</a:t>
            </a:r>
          </a:p>
        </p:txBody>
      </p:sp>
      <p:sp>
        <p:nvSpPr>
          <p:cNvPr id="37" name="Text Box 38"/>
          <p:cNvSpPr txBox="1">
            <a:spLocks noChangeArrowheads="1"/>
          </p:cNvSpPr>
          <p:nvPr/>
        </p:nvSpPr>
        <p:spPr bwMode="black">
          <a:xfrm>
            <a:off x="4619622" y="4556117"/>
            <a:ext cx="1308100" cy="62388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17961" dir="2700000" algn="ctr" rotWithShape="0">
              <a:srgbClr val="182326"/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400" b="1">
                <a:solidFill>
                  <a:srgbClr val="FFFFFF"/>
                </a:solidFill>
              </a:rPr>
              <a:t>Sub 02</a:t>
            </a:r>
          </a:p>
          <a:p>
            <a:pPr algn="ctr">
              <a:spcBef>
                <a:spcPct val="50000"/>
              </a:spcBef>
            </a:pPr>
            <a:r>
              <a:rPr lang="en-US" sz="1400" b="1">
                <a:solidFill>
                  <a:srgbClr val="FFFFFF"/>
                </a:solidFill>
              </a:rPr>
              <a:t>Department</a:t>
            </a:r>
          </a:p>
        </p:txBody>
      </p:sp>
      <p:sp>
        <p:nvSpPr>
          <p:cNvPr id="38" name="Text Box 39"/>
          <p:cNvSpPr txBox="1">
            <a:spLocks noChangeArrowheads="1"/>
          </p:cNvSpPr>
          <p:nvPr/>
        </p:nvSpPr>
        <p:spPr bwMode="black">
          <a:xfrm>
            <a:off x="5986459" y="4556117"/>
            <a:ext cx="1308100" cy="62388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17961" dir="2700000" algn="ctr" rotWithShape="0">
              <a:srgbClr val="182326"/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400" b="1">
                <a:solidFill>
                  <a:srgbClr val="FFFFFF"/>
                </a:solidFill>
              </a:rPr>
              <a:t>Sub 03</a:t>
            </a:r>
          </a:p>
          <a:p>
            <a:pPr algn="ctr">
              <a:spcBef>
                <a:spcPct val="50000"/>
              </a:spcBef>
            </a:pPr>
            <a:r>
              <a:rPr lang="en-US" sz="1400" b="1">
                <a:solidFill>
                  <a:srgbClr val="FFFFFF"/>
                </a:solidFill>
              </a:rPr>
              <a:t>Department</a:t>
            </a:r>
          </a:p>
        </p:txBody>
      </p:sp>
      <p:sp>
        <p:nvSpPr>
          <p:cNvPr id="39" name="Text Box 40"/>
          <p:cNvSpPr txBox="1">
            <a:spLocks noChangeArrowheads="1"/>
          </p:cNvSpPr>
          <p:nvPr/>
        </p:nvSpPr>
        <p:spPr bwMode="black">
          <a:xfrm>
            <a:off x="7145334" y="4556117"/>
            <a:ext cx="1308100" cy="62388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17961" dir="2700000" algn="ctr" rotWithShape="0">
              <a:srgbClr val="182326"/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400" b="1">
                <a:solidFill>
                  <a:srgbClr val="FFFFFF"/>
                </a:solidFill>
              </a:rPr>
              <a:t>Sub 03</a:t>
            </a:r>
          </a:p>
          <a:p>
            <a:pPr algn="ctr">
              <a:spcBef>
                <a:spcPct val="50000"/>
              </a:spcBef>
            </a:pPr>
            <a:r>
              <a:rPr lang="en-US" sz="1400" b="1">
                <a:solidFill>
                  <a:srgbClr val="FFFFFF"/>
                </a:solidFill>
              </a:rPr>
              <a:t>Department</a:t>
            </a:r>
          </a:p>
        </p:txBody>
      </p:sp>
      <p:sp>
        <p:nvSpPr>
          <p:cNvPr id="40" name="Text Box 41"/>
          <p:cNvSpPr txBox="1">
            <a:spLocks noChangeArrowheads="1"/>
          </p:cNvSpPr>
          <p:nvPr/>
        </p:nvSpPr>
        <p:spPr bwMode="black">
          <a:xfrm>
            <a:off x="2028822" y="2433630"/>
            <a:ext cx="1460500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solidFill>
                  <a:srgbClr val="000000"/>
                </a:solidFill>
              </a:rPr>
              <a:t>Department</a:t>
            </a:r>
          </a:p>
        </p:txBody>
      </p:sp>
      <p:cxnSp>
        <p:nvCxnSpPr>
          <p:cNvPr id="41" name="AutoShape 42"/>
          <p:cNvCxnSpPr>
            <a:cxnSpLocks noChangeShapeType="1"/>
          </p:cNvCxnSpPr>
          <p:nvPr/>
        </p:nvCxnSpPr>
        <p:spPr bwMode="black">
          <a:xfrm flipH="1">
            <a:off x="2754309" y="2035167"/>
            <a:ext cx="1588" cy="322263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</p:cxnSp>
      <p:cxnSp>
        <p:nvCxnSpPr>
          <p:cNvPr id="42" name="AutoShape 43"/>
          <p:cNvCxnSpPr>
            <a:cxnSpLocks noChangeShapeType="1"/>
          </p:cNvCxnSpPr>
          <p:nvPr/>
        </p:nvCxnSpPr>
        <p:spPr bwMode="black">
          <a:xfrm rot="16200000" flipH="1">
            <a:off x="3392484" y="2255830"/>
            <a:ext cx="649287" cy="1925638"/>
          </a:xfrm>
          <a:prstGeom prst="bentConnector3">
            <a:avLst>
              <a:gd name="adj1" fmla="val 4988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</p:cxnSp>
    </p:spTree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3"/>
          <p:cNvSpPr>
            <a:spLocks noChangeArrowheads="1"/>
          </p:cNvSpPr>
          <p:nvPr/>
        </p:nvSpPr>
        <p:spPr bwMode="invGray">
          <a:xfrm>
            <a:off x="1000100" y="2143116"/>
            <a:ext cx="6750050" cy="3386137"/>
          </a:xfrm>
          <a:prstGeom prst="roundRect">
            <a:avLst>
              <a:gd name="adj" fmla="val 16667"/>
            </a:avLst>
          </a:prstGeom>
          <a:solidFill>
            <a:schemeClr val="bg1">
              <a:alpha val="50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3" name="Group 4"/>
          <p:cNvGrpSpPr>
            <a:grpSpLocks/>
          </p:cNvGrpSpPr>
          <p:nvPr/>
        </p:nvGrpSpPr>
        <p:grpSpPr bwMode="auto">
          <a:xfrm>
            <a:off x="771500" y="1871653"/>
            <a:ext cx="1838325" cy="3309938"/>
            <a:chOff x="528" y="1392"/>
            <a:chExt cx="1158" cy="2085"/>
          </a:xfrm>
        </p:grpSpPr>
        <p:sp>
          <p:nvSpPr>
            <p:cNvPr id="4" name="AutoShape 5"/>
            <p:cNvSpPr>
              <a:spLocks noChangeArrowheads="1"/>
            </p:cNvSpPr>
            <p:nvPr/>
          </p:nvSpPr>
          <p:spPr bwMode="ltGray">
            <a:xfrm>
              <a:off x="528" y="1392"/>
              <a:ext cx="1158" cy="2085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chemeClr val="accent1"/>
                </a:gs>
                <a:gs pos="100000">
                  <a:schemeClr val="accent1">
                    <a:gamma/>
                    <a:tint val="44314"/>
                    <a:invGamma/>
                  </a:schemeClr>
                </a:gs>
              </a:gsLst>
              <a:lin ang="5400000" scaled="1"/>
            </a:gradFill>
            <a:ln w="38100">
              <a:solidFill>
                <a:srgbClr val="FFFFFF"/>
              </a:solidFill>
              <a:round/>
              <a:headEnd/>
              <a:tailEnd/>
            </a:ln>
            <a:effectLst>
              <a:outerShdw dist="107763" dir="2700000" algn="ctr" rotWithShape="0">
                <a:srgbClr val="808080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" name="AutoShape 6"/>
            <p:cNvSpPr>
              <a:spLocks noChangeArrowheads="1"/>
            </p:cNvSpPr>
            <p:nvPr/>
          </p:nvSpPr>
          <p:spPr bwMode="ltGray">
            <a:xfrm>
              <a:off x="576" y="1416"/>
              <a:ext cx="1063" cy="28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FFFFFF"/>
                </a:gs>
                <a:gs pos="100000">
                  <a:schemeClr val="accent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6" name="Group 7"/>
          <p:cNvGrpSpPr>
            <a:grpSpLocks/>
          </p:cNvGrpSpPr>
          <p:nvPr/>
        </p:nvGrpSpPr>
        <p:grpSpPr bwMode="auto">
          <a:xfrm>
            <a:off x="3563912" y="1871653"/>
            <a:ext cx="1838325" cy="3309938"/>
            <a:chOff x="2287" y="1392"/>
            <a:chExt cx="1158" cy="2085"/>
          </a:xfrm>
        </p:grpSpPr>
        <p:sp>
          <p:nvSpPr>
            <p:cNvPr id="7" name="AutoShape 8"/>
            <p:cNvSpPr>
              <a:spLocks noChangeArrowheads="1"/>
            </p:cNvSpPr>
            <p:nvPr/>
          </p:nvSpPr>
          <p:spPr bwMode="ltGray">
            <a:xfrm>
              <a:off x="2287" y="1392"/>
              <a:ext cx="1158" cy="2085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chemeClr val="accent2"/>
                </a:gs>
                <a:gs pos="100000">
                  <a:schemeClr val="accent2">
                    <a:gamma/>
                    <a:tint val="63922"/>
                    <a:invGamma/>
                  </a:schemeClr>
                </a:gs>
              </a:gsLst>
              <a:lin ang="5400000" scaled="1"/>
            </a:gradFill>
            <a:ln w="38100">
              <a:solidFill>
                <a:srgbClr val="FFFFFF"/>
              </a:solidFill>
              <a:round/>
              <a:headEnd/>
              <a:tailEnd/>
            </a:ln>
            <a:effectLst>
              <a:outerShdw dist="107763" dir="2700000" algn="ctr" rotWithShape="0">
                <a:srgbClr val="808080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8" name="AutoShape 9"/>
            <p:cNvSpPr>
              <a:spLocks noChangeArrowheads="1"/>
            </p:cNvSpPr>
            <p:nvPr/>
          </p:nvSpPr>
          <p:spPr bwMode="ltGray">
            <a:xfrm>
              <a:off x="2333" y="1416"/>
              <a:ext cx="1063" cy="28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FFFFFF"/>
                </a:gs>
                <a:gs pos="100000">
                  <a:schemeClr val="accent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9" name="Group 10"/>
          <p:cNvGrpSpPr>
            <a:grpSpLocks/>
          </p:cNvGrpSpPr>
          <p:nvPr/>
        </p:nvGrpSpPr>
        <p:grpSpPr bwMode="auto">
          <a:xfrm>
            <a:off x="6400775" y="1871653"/>
            <a:ext cx="1838325" cy="3309938"/>
            <a:chOff x="4074" y="1392"/>
            <a:chExt cx="1158" cy="2085"/>
          </a:xfrm>
        </p:grpSpPr>
        <p:sp>
          <p:nvSpPr>
            <p:cNvPr id="10" name="AutoShape 11"/>
            <p:cNvSpPr>
              <a:spLocks noChangeArrowheads="1"/>
            </p:cNvSpPr>
            <p:nvPr/>
          </p:nvSpPr>
          <p:spPr bwMode="ltGray">
            <a:xfrm>
              <a:off x="4074" y="1392"/>
              <a:ext cx="1158" cy="2085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chemeClr val="accent1"/>
                </a:gs>
                <a:gs pos="100000">
                  <a:schemeClr val="accent1">
                    <a:gamma/>
                    <a:tint val="44314"/>
                    <a:invGamma/>
                  </a:schemeClr>
                </a:gs>
              </a:gsLst>
              <a:lin ang="5400000" scaled="1"/>
            </a:gradFill>
            <a:ln w="38100">
              <a:solidFill>
                <a:srgbClr val="FFFFFF"/>
              </a:solidFill>
              <a:round/>
              <a:headEnd/>
              <a:tailEnd/>
            </a:ln>
            <a:effectLst>
              <a:outerShdw dist="107763" dir="2700000" algn="ctr" rotWithShape="0">
                <a:srgbClr val="808080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1" name="AutoShape 12"/>
            <p:cNvSpPr>
              <a:spLocks noChangeArrowheads="1"/>
            </p:cNvSpPr>
            <p:nvPr/>
          </p:nvSpPr>
          <p:spPr bwMode="ltGray">
            <a:xfrm>
              <a:off x="4122" y="1422"/>
              <a:ext cx="1063" cy="28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FFFFFF"/>
                </a:gs>
                <a:gs pos="100000">
                  <a:schemeClr val="accent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12" name="Text Box 13"/>
          <p:cNvSpPr txBox="1">
            <a:spLocks noChangeArrowheads="1"/>
          </p:cNvSpPr>
          <p:nvPr/>
        </p:nvSpPr>
        <p:spPr bwMode="gray">
          <a:xfrm>
            <a:off x="820712" y="2528878"/>
            <a:ext cx="1752600" cy="942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120650" indent="-120650">
              <a:spcBef>
                <a:spcPct val="50000"/>
              </a:spcBef>
              <a:buFontTx/>
              <a:buChar char="•"/>
            </a:pPr>
            <a:r>
              <a:rPr lang="en-US" sz="1400" b="1"/>
              <a:t>Click to add Text</a:t>
            </a:r>
          </a:p>
          <a:p>
            <a:pPr marL="120650" indent="-120650">
              <a:spcBef>
                <a:spcPct val="50000"/>
              </a:spcBef>
              <a:buFontTx/>
              <a:buChar char="•"/>
            </a:pPr>
            <a:r>
              <a:rPr lang="en-US" sz="1400" b="1"/>
              <a:t>Click to add Text</a:t>
            </a:r>
          </a:p>
          <a:p>
            <a:pPr marL="120650" indent="-120650">
              <a:spcBef>
                <a:spcPct val="50000"/>
              </a:spcBef>
              <a:buFontTx/>
              <a:buChar char="•"/>
            </a:pPr>
            <a:r>
              <a:rPr lang="en-US" sz="1400" b="1"/>
              <a:t>Click to add Text</a:t>
            </a:r>
          </a:p>
        </p:txBody>
      </p:sp>
      <p:sp>
        <p:nvSpPr>
          <p:cNvPr id="13" name="Text Box 14"/>
          <p:cNvSpPr txBox="1">
            <a:spLocks noChangeArrowheads="1"/>
          </p:cNvSpPr>
          <p:nvPr/>
        </p:nvSpPr>
        <p:spPr bwMode="gray">
          <a:xfrm>
            <a:off x="3563912" y="2528878"/>
            <a:ext cx="1752600" cy="942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120650" indent="-120650">
              <a:spcBef>
                <a:spcPct val="50000"/>
              </a:spcBef>
              <a:buFontTx/>
              <a:buChar char="•"/>
            </a:pPr>
            <a:r>
              <a:rPr lang="en-US" sz="1400" b="1"/>
              <a:t>Click to add Text</a:t>
            </a:r>
          </a:p>
          <a:p>
            <a:pPr marL="120650" indent="-120650">
              <a:spcBef>
                <a:spcPct val="50000"/>
              </a:spcBef>
              <a:buFontTx/>
              <a:buChar char="•"/>
            </a:pPr>
            <a:r>
              <a:rPr lang="en-US" sz="1400" b="1"/>
              <a:t>Click to add Text</a:t>
            </a:r>
          </a:p>
          <a:p>
            <a:pPr marL="120650" indent="-120650">
              <a:spcBef>
                <a:spcPct val="50000"/>
              </a:spcBef>
              <a:buFontTx/>
              <a:buChar char="•"/>
            </a:pPr>
            <a:r>
              <a:rPr lang="en-US" sz="1400" b="1"/>
              <a:t>Click to add Text</a:t>
            </a:r>
          </a:p>
        </p:txBody>
      </p:sp>
      <p:sp>
        <p:nvSpPr>
          <p:cNvPr id="14" name="Text Box 15"/>
          <p:cNvSpPr txBox="1">
            <a:spLocks noChangeArrowheads="1"/>
          </p:cNvSpPr>
          <p:nvPr/>
        </p:nvSpPr>
        <p:spPr bwMode="gray">
          <a:xfrm>
            <a:off x="6383312" y="2528878"/>
            <a:ext cx="1752600" cy="942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120650" indent="-120650">
              <a:spcBef>
                <a:spcPct val="50000"/>
              </a:spcBef>
              <a:buFontTx/>
              <a:buChar char="•"/>
            </a:pPr>
            <a:r>
              <a:rPr lang="en-US" sz="1400" b="1"/>
              <a:t>Click to add Text</a:t>
            </a:r>
          </a:p>
          <a:p>
            <a:pPr marL="120650" indent="-120650">
              <a:spcBef>
                <a:spcPct val="50000"/>
              </a:spcBef>
              <a:buFontTx/>
              <a:buChar char="•"/>
            </a:pPr>
            <a:r>
              <a:rPr lang="en-US" sz="1400" b="1"/>
              <a:t>Click to add Text</a:t>
            </a:r>
          </a:p>
          <a:p>
            <a:pPr marL="120650" indent="-120650">
              <a:spcBef>
                <a:spcPct val="50000"/>
              </a:spcBef>
              <a:buFontTx/>
              <a:buChar char="•"/>
            </a:pPr>
            <a:r>
              <a:rPr lang="en-US" sz="1400" b="1"/>
              <a:t>Click to add Text</a:t>
            </a:r>
          </a:p>
        </p:txBody>
      </p:sp>
      <p:grpSp>
        <p:nvGrpSpPr>
          <p:cNvPr id="15" name="Group 16"/>
          <p:cNvGrpSpPr>
            <a:grpSpLocks/>
          </p:cNvGrpSpPr>
          <p:nvPr/>
        </p:nvGrpSpPr>
        <p:grpSpPr bwMode="auto">
          <a:xfrm>
            <a:off x="2905100" y="3395653"/>
            <a:ext cx="504825" cy="496888"/>
            <a:chOff x="1872" y="2352"/>
            <a:chExt cx="240" cy="240"/>
          </a:xfrm>
        </p:grpSpPr>
        <p:grpSp>
          <p:nvGrpSpPr>
            <p:cNvPr id="16" name="Group 17"/>
            <p:cNvGrpSpPr>
              <a:grpSpLocks/>
            </p:cNvGrpSpPr>
            <p:nvPr/>
          </p:nvGrpSpPr>
          <p:grpSpPr bwMode="auto">
            <a:xfrm>
              <a:off x="1968" y="2352"/>
              <a:ext cx="144" cy="240"/>
              <a:chOff x="1968" y="2352"/>
              <a:chExt cx="144" cy="240"/>
            </a:xfrm>
          </p:grpSpPr>
          <p:sp>
            <p:nvSpPr>
              <p:cNvPr id="23" name="Oval 18"/>
              <p:cNvSpPr>
                <a:spLocks noChangeArrowheads="1"/>
              </p:cNvSpPr>
              <p:nvPr/>
            </p:nvSpPr>
            <p:spPr bwMode="gray">
              <a:xfrm>
                <a:off x="1968" y="2352"/>
                <a:ext cx="48" cy="48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4" name="Oval 19"/>
              <p:cNvSpPr>
                <a:spLocks noChangeArrowheads="1"/>
              </p:cNvSpPr>
              <p:nvPr/>
            </p:nvSpPr>
            <p:spPr bwMode="gray">
              <a:xfrm>
                <a:off x="2016" y="2400"/>
                <a:ext cx="48" cy="48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5" name="Oval 20"/>
              <p:cNvSpPr>
                <a:spLocks noChangeArrowheads="1"/>
              </p:cNvSpPr>
              <p:nvPr/>
            </p:nvSpPr>
            <p:spPr bwMode="gray">
              <a:xfrm>
                <a:off x="2064" y="2448"/>
                <a:ext cx="48" cy="48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6" name="Oval 21"/>
              <p:cNvSpPr>
                <a:spLocks noChangeArrowheads="1"/>
              </p:cNvSpPr>
              <p:nvPr/>
            </p:nvSpPr>
            <p:spPr bwMode="gray">
              <a:xfrm>
                <a:off x="2016" y="2496"/>
                <a:ext cx="48" cy="48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7" name="Oval 22"/>
              <p:cNvSpPr>
                <a:spLocks noChangeArrowheads="1"/>
              </p:cNvSpPr>
              <p:nvPr/>
            </p:nvSpPr>
            <p:spPr bwMode="gray">
              <a:xfrm>
                <a:off x="1968" y="2544"/>
                <a:ext cx="48" cy="48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grpSp>
          <p:nvGrpSpPr>
            <p:cNvPr id="17" name="Group 23"/>
            <p:cNvGrpSpPr>
              <a:grpSpLocks/>
            </p:cNvGrpSpPr>
            <p:nvPr/>
          </p:nvGrpSpPr>
          <p:grpSpPr bwMode="auto">
            <a:xfrm>
              <a:off x="1872" y="2352"/>
              <a:ext cx="144" cy="240"/>
              <a:chOff x="1968" y="2352"/>
              <a:chExt cx="144" cy="240"/>
            </a:xfrm>
          </p:grpSpPr>
          <p:sp>
            <p:nvSpPr>
              <p:cNvPr id="18" name="Oval 24"/>
              <p:cNvSpPr>
                <a:spLocks noChangeArrowheads="1"/>
              </p:cNvSpPr>
              <p:nvPr/>
            </p:nvSpPr>
            <p:spPr bwMode="gray">
              <a:xfrm>
                <a:off x="1968" y="2352"/>
                <a:ext cx="48" cy="48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" name="Oval 25"/>
              <p:cNvSpPr>
                <a:spLocks noChangeArrowheads="1"/>
              </p:cNvSpPr>
              <p:nvPr/>
            </p:nvSpPr>
            <p:spPr bwMode="gray">
              <a:xfrm>
                <a:off x="2016" y="2400"/>
                <a:ext cx="48" cy="48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0" name="Oval 26"/>
              <p:cNvSpPr>
                <a:spLocks noChangeArrowheads="1"/>
              </p:cNvSpPr>
              <p:nvPr/>
            </p:nvSpPr>
            <p:spPr bwMode="gray">
              <a:xfrm>
                <a:off x="2064" y="2448"/>
                <a:ext cx="48" cy="48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1" name="Oval 27"/>
              <p:cNvSpPr>
                <a:spLocks noChangeArrowheads="1"/>
              </p:cNvSpPr>
              <p:nvPr/>
            </p:nvSpPr>
            <p:spPr bwMode="gray">
              <a:xfrm>
                <a:off x="2016" y="2496"/>
                <a:ext cx="48" cy="48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2" name="Oval 28"/>
              <p:cNvSpPr>
                <a:spLocks noChangeArrowheads="1"/>
              </p:cNvSpPr>
              <p:nvPr/>
            </p:nvSpPr>
            <p:spPr bwMode="gray">
              <a:xfrm>
                <a:off x="1968" y="2544"/>
                <a:ext cx="48" cy="48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</p:grpSp>
      </p:grpSp>
      <p:grpSp>
        <p:nvGrpSpPr>
          <p:cNvPr id="28" name="Group 29"/>
          <p:cNvGrpSpPr>
            <a:grpSpLocks/>
          </p:cNvGrpSpPr>
          <p:nvPr/>
        </p:nvGrpSpPr>
        <p:grpSpPr bwMode="auto">
          <a:xfrm>
            <a:off x="5648300" y="3395653"/>
            <a:ext cx="504825" cy="496888"/>
            <a:chOff x="1872" y="2352"/>
            <a:chExt cx="240" cy="240"/>
          </a:xfrm>
        </p:grpSpPr>
        <p:grpSp>
          <p:nvGrpSpPr>
            <p:cNvPr id="29" name="Group 30"/>
            <p:cNvGrpSpPr>
              <a:grpSpLocks/>
            </p:cNvGrpSpPr>
            <p:nvPr/>
          </p:nvGrpSpPr>
          <p:grpSpPr bwMode="auto">
            <a:xfrm>
              <a:off x="1968" y="2352"/>
              <a:ext cx="144" cy="240"/>
              <a:chOff x="1968" y="2352"/>
              <a:chExt cx="144" cy="240"/>
            </a:xfrm>
          </p:grpSpPr>
          <p:sp>
            <p:nvSpPr>
              <p:cNvPr id="36" name="Oval 31"/>
              <p:cNvSpPr>
                <a:spLocks noChangeArrowheads="1"/>
              </p:cNvSpPr>
              <p:nvPr/>
            </p:nvSpPr>
            <p:spPr bwMode="gray">
              <a:xfrm>
                <a:off x="1968" y="2352"/>
                <a:ext cx="48" cy="48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37" name="Oval 32"/>
              <p:cNvSpPr>
                <a:spLocks noChangeArrowheads="1"/>
              </p:cNvSpPr>
              <p:nvPr/>
            </p:nvSpPr>
            <p:spPr bwMode="gray">
              <a:xfrm>
                <a:off x="2016" y="2400"/>
                <a:ext cx="48" cy="48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38" name="Oval 33"/>
              <p:cNvSpPr>
                <a:spLocks noChangeArrowheads="1"/>
              </p:cNvSpPr>
              <p:nvPr/>
            </p:nvSpPr>
            <p:spPr bwMode="gray">
              <a:xfrm>
                <a:off x="2064" y="2448"/>
                <a:ext cx="48" cy="48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39" name="Oval 34"/>
              <p:cNvSpPr>
                <a:spLocks noChangeArrowheads="1"/>
              </p:cNvSpPr>
              <p:nvPr/>
            </p:nvSpPr>
            <p:spPr bwMode="gray">
              <a:xfrm>
                <a:off x="2016" y="2496"/>
                <a:ext cx="48" cy="48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40" name="Oval 35"/>
              <p:cNvSpPr>
                <a:spLocks noChangeArrowheads="1"/>
              </p:cNvSpPr>
              <p:nvPr/>
            </p:nvSpPr>
            <p:spPr bwMode="gray">
              <a:xfrm>
                <a:off x="1968" y="2544"/>
                <a:ext cx="48" cy="48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grpSp>
          <p:nvGrpSpPr>
            <p:cNvPr id="30" name="Group 36"/>
            <p:cNvGrpSpPr>
              <a:grpSpLocks/>
            </p:cNvGrpSpPr>
            <p:nvPr/>
          </p:nvGrpSpPr>
          <p:grpSpPr bwMode="auto">
            <a:xfrm>
              <a:off x="1872" y="2352"/>
              <a:ext cx="144" cy="240"/>
              <a:chOff x="1968" y="2352"/>
              <a:chExt cx="144" cy="240"/>
            </a:xfrm>
          </p:grpSpPr>
          <p:sp>
            <p:nvSpPr>
              <p:cNvPr id="31" name="Oval 37"/>
              <p:cNvSpPr>
                <a:spLocks noChangeArrowheads="1"/>
              </p:cNvSpPr>
              <p:nvPr/>
            </p:nvSpPr>
            <p:spPr bwMode="gray">
              <a:xfrm>
                <a:off x="1968" y="2352"/>
                <a:ext cx="48" cy="48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32" name="Oval 38"/>
              <p:cNvSpPr>
                <a:spLocks noChangeArrowheads="1"/>
              </p:cNvSpPr>
              <p:nvPr/>
            </p:nvSpPr>
            <p:spPr bwMode="gray">
              <a:xfrm>
                <a:off x="2016" y="2400"/>
                <a:ext cx="48" cy="48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33" name="Oval 39"/>
              <p:cNvSpPr>
                <a:spLocks noChangeArrowheads="1"/>
              </p:cNvSpPr>
              <p:nvPr/>
            </p:nvSpPr>
            <p:spPr bwMode="gray">
              <a:xfrm>
                <a:off x="2064" y="2448"/>
                <a:ext cx="48" cy="48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34" name="Oval 40"/>
              <p:cNvSpPr>
                <a:spLocks noChangeArrowheads="1"/>
              </p:cNvSpPr>
              <p:nvPr/>
            </p:nvSpPr>
            <p:spPr bwMode="gray">
              <a:xfrm>
                <a:off x="2016" y="2496"/>
                <a:ext cx="48" cy="48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35" name="Oval 41"/>
              <p:cNvSpPr>
                <a:spLocks noChangeArrowheads="1"/>
              </p:cNvSpPr>
              <p:nvPr/>
            </p:nvSpPr>
            <p:spPr bwMode="gray">
              <a:xfrm>
                <a:off x="1968" y="2544"/>
                <a:ext cx="48" cy="48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</p:grpSp>
      </p:grpSp>
    </p:spTree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1071538" y="2428868"/>
            <a:ext cx="6838950" cy="3365500"/>
            <a:chOff x="664" y="1951"/>
            <a:chExt cx="4308" cy="2120"/>
          </a:xfrm>
        </p:grpSpPr>
        <p:sp>
          <p:nvSpPr>
            <p:cNvPr id="3" name="Freeform 4"/>
            <p:cNvSpPr>
              <a:spLocks/>
            </p:cNvSpPr>
            <p:nvPr/>
          </p:nvSpPr>
          <p:spPr bwMode="gray">
            <a:xfrm>
              <a:off x="743" y="2045"/>
              <a:ext cx="1267" cy="1938"/>
            </a:xfrm>
            <a:custGeom>
              <a:avLst/>
              <a:gdLst/>
              <a:ahLst/>
              <a:cxnLst>
                <a:cxn ang="0">
                  <a:pos x="116" y="258"/>
                </a:cxn>
                <a:cxn ang="0">
                  <a:pos x="320" y="210"/>
                </a:cxn>
                <a:cxn ang="0">
                  <a:pos x="434" y="240"/>
                </a:cxn>
                <a:cxn ang="0">
                  <a:pos x="416" y="444"/>
                </a:cxn>
                <a:cxn ang="0">
                  <a:pos x="272" y="582"/>
                </a:cxn>
                <a:cxn ang="0">
                  <a:pos x="218" y="714"/>
                </a:cxn>
                <a:cxn ang="0">
                  <a:pos x="284" y="964"/>
                </a:cxn>
                <a:cxn ang="0">
                  <a:pos x="316" y="960"/>
                </a:cxn>
                <a:cxn ang="0">
                  <a:pos x="328" y="906"/>
                </a:cxn>
                <a:cxn ang="0">
                  <a:pos x="478" y="1154"/>
                </a:cxn>
                <a:cxn ang="0">
                  <a:pos x="650" y="1200"/>
                </a:cxn>
                <a:cxn ang="0">
                  <a:pos x="794" y="1350"/>
                </a:cxn>
                <a:cxn ang="0">
                  <a:pos x="854" y="1422"/>
                </a:cxn>
                <a:cxn ang="0">
                  <a:pos x="770" y="1608"/>
                </a:cxn>
                <a:cxn ang="0">
                  <a:pos x="916" y="1782"/>
                </a:cxn>
                <a:cxn ang="0">
                  <a:pos x="1034" y="2022"/>
                </a:cxn>
                <a:cxn ang="0">
                  <a:pos x="1094" y="2310"/>
                </a:cxn>
                <a:cxn ang="0">
                  <a:pos x="1194" y="2540"/>
                </a:cxn>
                <a:cxn ang="0">
                  <a:pos x="1280" y="2520"/>
                </a:cxn>
                <a:cxn ang="0">
                  <a:pos x="1244" y="2394"/>
                </a:cxn>
                <a:cxn ang="0">
                  <a:pos x="1288" y="2306"/>
                </a:cxn>
                <a:cxn ang="0">
                  <a:pos x="1368" y="2228"/>
                </a:cxn>
                <a:cxn ang="0">
                  <a:pos x="1448" y="2076"/>
                </a:cxn>
                <a:cxn ang="0">
                  <a:pos x="1568" y="1950"/>
                </a:cxn>
                <a:cxn ang="0">
                  <a:pos x="1622" y="1746"/>
                </a:cxn>
                <a:cxn ang="0">
                  <a:pos x="1552" y="1538"/>
                </a:cxn>
                <a:cxn ang="0">
                  <a:pos x="1376" y="1410"/>
                </a:cxn>
                <a:cxn ang="0">
                  <a:pos x="1104" y="1280"/>
                </a:cxn>
                <a:cxn ang="0">
                  <a:pos x="974" y="1260"/>
                </a:cxn>
                <a:cxn ang="0">
                  <a:pos x="904" y="1268"/>
                </a:cxn>
                <a:cxn ang="0">
                  <a:pos x="794" y="1308"/>
                </a:cxn>
                <a:cxn ang="0">
                  <a:pos x="758" y="1174"/>
                </a:cxn>
                <a:cxn ang="0">
                  <a:pos x="736" y="1062"/>
                </a:cxn>
                <a:cxn ang="0">
                  <a:pos x="632" y="1104"/>
                </a:cxn>
                <a:cxn ang="0">
                  <a:pos x="568" y="950"/>
                </a:cxn>
                <a:cxn ang="0">
                  <a:pos x="740" y="912"/>
                </a:cxn>
                <a:cxn ang="0">
                  <a:pos x="842" y="906"/>
                </a:cxn>
                <a:cxn ang="0">
                  <a:pos x="896" y="900"/>
                </a:cxn>
                <a:cxn ang="0">
                  <a:pos x="1058" y="750"/>
                </a:cxn>
                <a:cxn ang="0">
                  <a:pos x="1184" y="678"/>
                </a:cxn>
                <a:cxn ang="0">
                  <a:pos x="1278" y="636"/>
                </a:cxn>
                <a:cxn ang="0">
                  <a:pos x="1340" y="538"/>
                </a:cxn>
                <a:cxn ang="0">
                  <a:pos x="1288" y="512"/>
                </a:cxn>
                <a:cxn ang="0">
                  <a:pos x="1526" y="456"/>
                </a:cxn>
                <a:cxn ang="0">
                  <a:pos x="1406" y="342"/>
                </a:cxn>
                <a:cxn ang="0">
                  <a:pos x="1328" y="264"/>
                </a:cxn>
                <a:cxn ang="0">
                  <a:pos x="1222" y="364"/>
                </a:cxn>
                <a:cxn ang="0">
                  <a:pos x="1110" y="444"/>
                </a:cxn>
                <a:cxn ang="0">
                  <a:pos x="1022" y="304"/>
                </a:cxn>
                <a:cxn ang="0">
                  <a:pos x="1212" y="240"/>
                </a:cxn>
                <a:cxn ang="0">
                  <a:pos x="1266" y="198"/>
                </a:cxn>
                <a:cxn ang="0">
                  <a:pos x="1328" y="172"/>
                </a:cxn>
                <a:cxn ang="0">
                  <a:pos x="1286" y="144"/>
                </a:cxn>
                <a:cxn ang="0">
                  <a:pos x="1262" y="120"/>
                </a:cxn>
                <a:cxn ang="0">
                  <a:pos x="1202" y="102"/>
                </a:cxn>
                <a:cxn ang="0">
                  <a:pos x="1106" y="136"/>
                </a:cxn>
                <a:cxn ang="0">
                  <a:pos x="950" y="120"/>
                </a:cxn>
                <a:cxn ang="0">
                  <a:pos x="550" y="0"/>
                </a:cxn>
                <a:cxn ang="0">
                  <a:pos x="344" y="32"/>
                </a:cxn>
                <a:cxn ang="0">
                  <a:pos x="290" y="102"/>
                </a:cxn>
                <a:cxn ang="0">
                  <a:pos x="128" y="174"/>
                </a:cxn>
                <a:cxn ang="0">
                  <a:pos x="128" y="216"/>
                </a:cxn>
                <a:cxn ang="0">
                  <a:pos x="2" y="252"/>
                </a:cxn>
              </a:cxnLst>
              <a:rect l="0" t="0" r="r" b="b"/>
              <a:pathLst>
                <a:path w="1692" h="2586">
                  <a:moveTo>
                    <a:pt x="2" y="252"/>
                  </a:moveTo>
                  <a:lnTo>
                    <a:pt x="68" y="264"/>
                  </a:lnTo>
                  <a:lnTo>
                    <a:pt x="116" y="258"/>
                  </a:lnTo>
                  <a:lnTo>
                    <a:pt x="188" y="216"/>
                  </a:lnTo>
                  <a:lnTo>
                    <a:pt x="236" y="210"/>
                  </a:lnTo>
                  <a:lnTo>
                    <a:pt x="320" y="210"/>
                  </a:lnTo>
                  <a:lnTo>
                    <a:pt x="368" y="216"/>
                  </a:lnTo>
                  <a:lnTo>
                    <a:pt x="398" y="246"/>
                  </a:lnTo>
                  <a:lnTo>
                    <a:pt x="434" y="240"/>
                  </a:lnTo>
                  <a:lnTo>
                    <a:pt x="422" y="294"/>
                  </a:lnTo>
                  <a:lnTo>
                    <a:pt x="404" y="354"/>
                  </a:lnTo>
                  <a:lnTo>
                    <a:pt x="416" y="444"/>
                  </a:lnTo>
                  <a:lnTo>
                    <a:pt x="408" y="480"/>
                  </a:lnTo>
                  <a:lnTo>
                    <a:pt x="380" y="474"/>
                  </a:lnTo>
                  <a:lnTo>
                    <a:pt x="272" y="582"/>
                  </a:lnTo>
                  <a:lnTo>
                    <a:pt x="236" y="628"/>
                  </a:lnTo>
                  <a:lnTo>
                    <a:pt x="242" y="672"/>
                  </a:lnTo>
                  <a:lnTo>
                    <a:pt x="218" y="714"/>
                  </a:lnTo>
                  <a:lnTo>
                    <a:pt x="268" y="774"/>
                  </a:lnTo>
                  <a:lnTo>
                    <a:pt x="262" y="844"/>
                  </a:lnTo>
                  <a:lnTo>
                    <a:pt x="284" y="964"/>
                  </a:lnTo>
                  <a:lnTo>
                    <a:pt x="320" y="1010"/>
                  </a:lnTo>
                  <a:lnTo>
                    <a:pt x="324" y="970"/>
                  </a:lnTo>
                  <a:lnTo>
                    <a:pt x="316" y="960"/>
                  </a:lnTo>
                  <a:lnTo>
                    <a:pt x="302" y="834"/>
                  </a:lnTo>
                  <a:lnTo>
                    <a:pt x="326" y="830"/>
                  </a:lnTo>
                  <a:lnTo>
                    <a:pt x="328" y="906"/>
                  </a:lnTo>
                  <a:lnTo>
                    <a:pt x="380" y="996"/>
                  </a:lnTo>
                  <a:lnTo>
                    <a:pt x="368" y="1074"/>
                  </a:lnTo>
                  <a:lnTo>
                    <a:pt x="478" y="1154"/>
                  </a:lnTo>
                  <a:lnTo>
                    <a:pt x="564" y="1164"/>
                  </a:lnTo>
                  <a:lnTo>
                    <a:pt x="612" y="1208"/>
                  </a:lnTo>
                  <a:lnTo>
                    <a:pt x="650" y="1200"/>
                  </a:lnTo>
                  <a:lnTo>
                    <a:pt x="680" y="1224"/>
                  </a:lnTo>
                  <a:lnTo>
                    <a:pt x="698" y="1272"/>
                  </a:lnTo>
                  <a:lnTo>
                    <a:pt x="794" y="1350"/>
                  </a:lnTo>
                  <a:lnTo>
                    <a:pt x="842" y="1308"/>
                  </a:lnTo>
                  <a:lnTo>
                    <a:pt x="848" y="1350"/>
                  </a:lnTo>
                  <a:lnTo>
                    <a:pt x="854" y="1422"/>
                  </a:lnTo>
                  <a:lnTo>
                    <a:pt x="786" y="1490"/>
                  </a:lnTo>
                  <a:lnTo>
                    <a:pt x="788" y="1542"/>
                  </a:lnTo>
                  <a:lnTo>
                    <a:pt x="770" y="1608"/>
                  </a:lnTo>
                  <a:lnTo>
                    <a:pt x="802" y="1634"/>
                  </a:lnTo>
                  <a:lnTo>
                    <a:pt x="848" y="1668"/>
                  </a:lnTo>
                  <a:lnTo>
                    <a:pt x="916" y="1782"/>
                  </a:lnTo>
                  <a:lnTo>
                    <a:pt x="956" y="1800"/>
                  </a:lnTo>
                  <a:lnTo>
                    <a:pt x="1010" y="1848"/>
                  </a:lnTo>
                  <a:lnTo>
                    <a:pt x="1034" y="2022"/>
                  </a:lnTo>
                  <a:lnTo>
                    <a:pt x="1058" y="2178"/>
                  </a:lnTo>
                  <a:lnTo>
                    <a:pt x="1046" y="2244"/>
                  </a:lnTo>
                  <a:lnTo>
                    <a:pt x="1094" y="2310"/>
                  </a:lnTo>
                  <a:lnTo>
                    <a:pt x="1118" y="2364"/>
                  </a:lnTo>
                  <a:lnTo>
                    <a:pt x="1138" y="2458"/>
                  </a:lnTo>
                  <a:lnTo>
                    <a:pt x="1194" y="2540"/>
                  </a:lnTo>
                  <a:lnTo>
                    <a:pt x="1286" y="2586"/>
                  </a:lnTo>
                  <a:lnTo>
                    <a:pt x="1382" y="2574"/>
                  </a:lnTo>
                  <a:lnTo>
                    <a:pt x="1280" y="2520"/>
                  </a:lnTo>
                  <a:lnTo>
                    <a:pt x="1266" y="2472"/>
                  </a:lnTo>
                  <a:lnTo>
                    <a:pt x="1288" y="2428"/>
                  </a:lnTo>
                  <a:lnTo>
                    <a:pt x="1244" y="2394"/>
                  </a:lnTo>
                  <a:lnTo>
                    <a:pt x="1284" y="2334"/>
                  </a:lnTo>
                  <a:lnTo>
                    <a:pt x="1244" y="2300"/>
                  </a:lnTo>
                  <a:lnTo>
                    <a:pt x="1288" y="2306"/>
                  </a:lnTo>
                  <a:lnTo>
                    <a:pt x="1286" y="2244"/>
                  </a:lnTo>
                  <a:lnTo>
                    <a:pt x="1330" y="2268"/>
                  </a:lnTo>
                  <a:lnTo>
                    <a:pt x="1368" y="2228"/>
                  </a:lnTo>
                  <a:lnTo>
                    <a:pt x="1334" y="2160"/>
                  </a:lnTo>
                  <a:lnTo>
                    <a:pt x="1382" y="2184"/>
                  </a:lnTo>
                  <a:lnTo>
                    <a:pt x="1448" y="2076"/>
                  </a:lnTo>
                  <a:lnTo>
                    <a:pt x="1468" y="2052"/>
                  </a:lnTo>
                  <a:lnTo>
                    <a:pt x="1476" y="1982"/>
                  </a:lnTo>
                  <a:lnTo>
                    <a:pt x="1568" y="1950"/>
                  </a:lnTo>
                  <a:lnTo>
                    <a:pt x="1612" y="1880"/>
                  </a:lnTo>
                  <a:lnTo>
                    <a:pt x="1628" y="1830"/>
                  </a:lnTo>
                  <a:lnTo>
                    <a:pt x="1622" y="1746"/>
                  </a:lnTo>
                  <a:lnTo>
                    <a:pt x="1692" y="1644"/>
                  </a:lnTo>
                  <a:lnTo>
                    <a:pt x="1652" y="1578"/>
                  </a:lnTo>
                  <a:lnTo>
                    <a:pt x="1552" y="1538"/>
                  </a:lnTo>
                  <a:lnTo>
                    <a:pt x="1448" y="1500"/>
                  </a:lnTo>
                  <a:lnTo>
                    <a:pt x="1376" y="1494"/>
                  </a:lnTo>
                  <a:lnTo>
                    <a:pt x="1376" y="1410"/>
                  </a:lnTo>
                  <a:lnTo>
                    <a:pt x="1262" y="1356"/>
                  </a:lnTo>
                  <a:lnTo>
                    <a:pt x="1166" y="1272"/>
                  </a:lnTo>
                  <a:lnTo>
                    <a:pt x="1104" y="1280"/>
                  </a:lnTo>
                  <a:lnTo>
                    <a:pt x="1048" y="1276"/>
                  </a:lnTo>
                  <a:lnTo>
                    <a:pt x="1020" y="1244"/>
                  </a:lnTo>
                  <a:lnTo>
                    <a:pt x="974" y="1260"/>
                  </a:lnTo>
                  <a:lnTo>
                    <a:pt x="984" y="1238"/>
                  </a:lnTo>
                  <a:lnTo>
                    <a:pt x="934" y="1268"/>
                  </a:lnTo>
                  <a:lnTo>
                    <a:pt x="904" y="1268"/>
                  </a:lnTo>
                  <a:lnTo>
                    <a:pt x="872" y="1314"/>
                  </a:lnTo>
                  <a:lnTo>
                    <a:pt x="836" y="1272"/>
                  </a:lnTo>
                  <a:lnTo>
                    <a:pt x="794" y="1308"/>
                  </a:lnTo>
                  <a:lnTo>
                    <a:pt x="748" y="1278"/>
                  </a:lnTo>
                  <a:lnTo>
                    <a:pt x="758" y="1242"/>
                  </a:lnTo>
                  <a:lnTo>
                    <a:pt x="758" y="1174"/>
                  </a:lnTo>
                  <a:lnTo>
                    <a:pt x="698" y="1176"/>
                  </a:lnTo>
                  <a:lnTo>
                    <a:pt x="668" y="1140"/>
                  </a:lnTo>
                  <a:lnTo>
                    <a:pt x="736" y="1062"/>
                  </a:lnTo>
                  <a:lnTo>
                    <a:pt x="712" y="1050"/>
                  </a:lnTo>
                  <a:lnTo>
                    <a:pt x="658" y="1062"/>
                  </a:lnTo>
                  <a:lnTo>
                    <a:pt x="632" y="1104"/>
                  </a:lnTo>
                  <a:lnTo>
                    <a:pt x="596" y="1110"/>
                  </a:lnTo>
                  <a:lnTo>
                    <a:pt x="538" y="1066"/>
                  </a:lnTo>
                  <a:lnTo>
                    <a:pt x="568" y="950"/>
                  </a:lnTo>
                  <a:lnTo>
                    <a:pt x="632" y="894"/>
                  </a:lnTo>
                  <a:lnTo>
                    <a:pt x="686" y="894"/>
                  </a:lnTo>
                  <a:lnTo>
                    <a:pt x="740" y="912"/>
                  </a:lnTo>
                  <a:lnTo>
                    <a:pt x="736" y="900"/>
                  </a:lnTo>
                  <a:lnTo>
                    <a:pt x="766" y="868"/>
                  </a:lnTo>
                  <a:lnTo>
                    <a:pt x="842" y="906"/>
                  </a:lnTo>
                  <a:lnTo>
                    <a:pt x="848" y="966"/>
                  </a:lnTo>
                  <a:lnTo>
                    <a:pt x="884" y="984"/>
                  </a:lnTo>
                  <a:lnTo>
                    <a:pt x="896" y="900"/>
                  </a:lnTo>
                  <a:lnTo>
                    <a:pt x="878" y="858"/>
                  </a:lnTo>
                  <a:lnTo>
                    <a:pt x="998" y="806"/>
                  </a:lnTo>
                  <a:lnTo>
                    <a:pt x="1058" y="750"/>
                  </a:lnTo>
                  <a:lnTo>
                    <a:pt x="1100" y="696"/>
                  </a:lnTo>
                  <a:lnTo>
                    <a:pt x="1130" y="672"/>
                  </a:lnTo>
                  <a:lnTo>
                    <a:pt x="1184" y="678"/>
                  </a:lnTo>
                  <a:lnTo>
                    <a:pt x="1190" y="636"/>
                  </a:lnTo>
                  <a:lnTo>
                    <a:pt x="1280" y="588"/>
                  </a:lnTo>
                  <a:lnTo>
                    <a:pt x="1278" y="636"/>
                  </a:lnTo>
                  <a:lnTo>
                    <a:pt x="1360" y="602"/>
                  </a:lnTo>
                  <a:lnTo>
                    <a:pt x="1322" y="570"/>
                  </a:lnTo>
                  <a:lnTo>
                    <a:pt x="1340" y="538"/>
                  </a:lnTo>
                  <a:lnTo>
                    <a:pt x="1320" y="522"/>
                  </a:lnTo>
                  <a:lnTo>
                    <a:pt x="1286" y="546"/>
                  </a:lnTo>
                  <a:lnTo>
                    <a:pt x="1288" y="512"/>
                  </a:lnTo>
                  <a:lnTo>
                    <a:pt x="1400" y="504"/>
                  </a:lnTo>
                  <a:lnTo>
                    <a:pt x="1490" y="480"/>
                  </a:lnTo>
                  <a:lnTo>
                    <a:pt x="1526" y="456"/>
                  </a:lnTo>
                  <a:lnTo>
                    <a:pt x="1484" y="394"/>
                  </a:lnTo>
                  <a:cubicBezTo>
                    <a:pt x="1474" y="370"/>
                    <a:pt x="1479" y="319"/>
                    <a:pt x="1466" y="310"/>
                  </a:cubicBezTo>
                  <a:cubicBezTo>
                    <a:pt x="1456" y="300"/>
                    <a:pt x="1423" y="343"/>
                    <a:pt x="1406" y="342"/>
                  </a:cubicBezTo>
                  <a:lnTo>
                    <a:pt x="1376" y="312"/>
                  </a:lnTo>
                  <a:lnTo>
                    <a:pt x="1376" y="270"/>
                  </a:lnTo>
                  <a:lnTo>
                    <a:pt x="1328" y="264"/>
                  </a:lnTo>
                  <a:lnTo>
                    <a:pt x="1312" y="252"/>
                  </a:lnTo>
                  <a:lnTo>
                    <a:pt x="1256" y="314"/>
                  </a:lnTo>
                  <a:lnTo>
                    <a:pt x="1222" y="364"/>
                  </a:lnTo>
                  <a:lnTo>
                    <a:pt x="1172" y="402"/>
                  </a:lnTo>
                  <a:lnTo>
                    <a:pt x="1136" y="474"/>
                  </a:lnTo>
                  <a:lnTo>
                    <a:pt x="1110" y="444"/>
                  </a:lnTo>
                  <a:lnTo>
                    <a:pt x="1128" y="394"/>
                  </a:lnTo>
                  <a:lnTo>
                    <a:pt x="1038" y="334"/>
                  </a:lnTo>
                  <a:lnTo>
                    <a:pt x="1022" y="304"/>
                  </a:lnTo>
                  <a:lnTo>
                    <a:pt x="1122" y="226"/>
                  </a:lnTo>
                  <a:lnTo>
                    <a:pt x="1184" y="222"/>
                  </a:lnTo>
                  <a:lnTo>
                    <a:pt x="1212" y="240"/>
                  </a:lnTo>
                  <a:lnTo>
                    <a:pt x="1248" y="220"/>
                  </a:lnTo>
                  <a:lnTo>
                    <a:pt x="1300" y="220"/>
                  </a:lnTo>
                  <a:lnTo>
                    <a:pt x="1266" y="198"/>
                  </a:lnTo>
                  <a:lnTo>
                    <a:pt x="1208" y="196"/>
                  </a:lnTo>
                  <a:lnTo>
                    <a:pt x="1250" y="174"/>
                  </a:lnTo>
                  <a:lnTo>
                    <a:pt x="1328" y="172"/>
                  </a:lnTo>
                  <a:lnTo>
                    <a:pt x="1364" y="132"/>
                  </a:lnTo>
                  <a:cubicBezTo>
                    <a:pt x="1346" y="124"/>
                    <a:pt x="1343" y="119"/>
                    <a:pt x="1324" y="122"/>
                  </a:cubicBezTo>
                  <a:cubicBezTo>
                    <a:pt x="1310" y="124"/>
                    <a:pt x="1294" y="132"/>
                    <a:pt x="1286" y="144"/>
                  </a:cubicBezTo>
                  <a:cubicBezTo>
                    <a:pt x="1282" y="149"/>
                    <a:pt x="1274" y="148"/>
                    <a:pt x="1268" y="150"/>
                  </a:cubicBezTo>
                  <a:cubicBezTo>
                    <a:pt x="1266" y="144"/>
                    <a:pt x="1259" y="138"/>
                    <a:pt x="1262" y="132"/>
                  </a:cubicBezTo>
                  <a:cubicBezTo>
                    <a:pt x="1269" y="118"/>
                    <a:pt x="1303" y="134"/>
                    <a:pt x="1262" y="120"/>
                  </a:cubicBezTo>
                  <a:cubicBezTo>
                    <a:pt x="1221" y="134"/>
                    <a:pt x="1252" y="105"/>
                    <a:pt x="1262" y="90"/>
                  </a:cubicBezTo>
                  <a:cubicBezTo>
                    <a:pt x="1260" y="84"/>
                    <a:pt x="1262" y="75"/>
                    <a:pt x="1256" y="72"/>
                  </a:cubicBezTo>
                  <a:cubicBezTo>
                    <a:pt x="1238" y="63"/>
                    <a:pt x="1202" y="102"/>
                    <a:pt x="1202" y="102"/>
                  </a:cubicBezTo>
                  <a:cubicBezTo>
                    <a:pt x="1198" y="108"/>
                    <a:pt x="1186" y="140"/>
                    <a:pt x="1180" y="144"/>
                  </a:cubicBezTo>
                  <a:cubicBezTo>
                    <a:pt x="1169" y="151"/>
                    <a:pt x="1148" y="122"/>
                    <a:pt x="1148" y="122"/>
                  </a:cubicBezTo>
                  <a:cubicBezTo>
                    <a:pt x="1138" y="123"/>
                    <a:pt x="1121" y="137"/>
                    <a:pt x="1106" y="136"/>
                  </a:cubicBezTo>
                  <a:cubicBezTo>
                    <a:pt x="1091" y="135"/>
                    <a:pt x="1074" y="117"/>
                    <a:pt x="1056" y="116"/>
                  </a:cubicBezTo>
                  <a:cubicBezTo>
                    <a:pt x="1038" y="115"/>
                    <a:pt x="1016" y="131"/>
                    <a:pt x="998" y="132"/>
                  </a:cubicBezTo>
                  <a:cubicBezTo>
                    <a:pt x="997" y="132"/>
                    <a:pt x="956" y="125"/>
                    <a:pt x="950" y="120"/>
                  </a:cubicBezTo>
                  <a:cubicBezTo>
                    <a:pt x="918" y="94"/>
                    <a:pt x="960" y="108"/>
                    <a:pt x="920" y="90"/>
                  </a:cubicBezTo>
                  <a:cubicBezTo>
                    <a:pt x="852" y="60"/>
                    <a:pt x="806" y="58"/>
                    <a:pt x="730" y="54"/>
                  </a:cubicBezTo>
                  <a:cubicBezTo>
                    <a:pt x="656" y="39"/>
                    <a:pt x="625" y="15"/>
                    <a:pt x="550" y="0"/>
                  </a:cubicBezTo>
                  <a:cubicBezTo>
                    <a:pt x="510" y="2"/>
                    <a:pt x="486" y="5"/>
                    <a:pt x="446" y="8"/>
                  </a:cubicBezTo>
                  <a:cubicBezTo>
                    <a:pt x="424" y="9"/>
                    <a:pt x="423" y="14"/>
                    <a:pt x="406" y="18"/>
                  </a:cubicBezTo>
                  <a:cubicBezTo>
                    <a:pt x="389" y="22"/>
                    <a:pt x="353" y="24"/>
                    <a:pt x="344" y="32"/>
                  </a:cubicBezTo>
                  <a:cubicBezTo>
                    <a:pt x="346" y="38"/>
                    <a:pt x="354" y="60"/>
                    <a:pt x="350" y="64"/>
                  </a:cubicBezTo>
                  <a:cubicBezTo>
                    <a:pt x="274" y="50"/>
                    <a:pt x="250" y="81"/>
                    <a:pt x="236" y="82"/>
                  </a:cubicBezTo>
                  <a:cubicBezTo>
                    <a:pt x="278" y="110"/>
                    <a:pt x="270" y="72"/>
                    <a:pt x="290" y="102"/>
                  </a:cubicBezTo>
                  <a:cubicBezTo>
                    <a:pt x="234" y="121"/>
                    <a:pt x="178" y="104"/>
                    <a:pt x="128" y="138"/>
                  </a:cubicBezTo>
                  <a:cubicBezTo>
                    <a:pt x="126" y="144"/>
                    <a:pt x="122" y="150"/>
                    <a:pt x="122" y="156"/>
                  </a:cubicBezTo>
                  <a:cubicBezTo>
                    <a:pt x="122" y="162"/>
                    <a:pt x="132" y="170"/>
                    <a:pt x="128" y="174"/>
                  </a:cubicBezTo>
                  <a:cubicBezTo>
                    <a:pt x="126" y="182"/>
                    <a:pt x="109" y="197"/>
                    <a:pt x="112" y="202"/>
                  </a:cubicBezTo>
                  <a:cubicBezTo>
                    <a:pt x="124" y="206"/>
                    <a:pt x="137" y="195"/>
                    <a:pt x="146" y="204"/>
                  </a:cubicBezTo>
                  <a:cubicBezTo>
                    <a:pt x="151" y="209"/>
                    <a:pt x="135" y="213"/>
                    <a:pt x="128" y="216"/>
                  </a:cubicBezTo>
                  <a:cubicBezTo>
                    <a:pt x="116" y="221"/>
                    <a:pt x="104" y="226"/>
                    <a:pt x="92" y="228"/>
                  </a:cubicBezTo>
                  <a:cubicBezTo>
                    <a:pt x="48" y="237"/>
                    <a:pt x="72" y="233"/>
                    <a:pt x="20" y="240"/>
                  </a:cubicBezTo>
                  <a:cubicBezTo>
                    <a:pt x="0" y="247"/>
                    <a:pt x="2" y="240"/>
                    <a:pt x="2" y="252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4" name="Freeform 5"/>
            <p:cNvSpPr>
              <a:spLocks/>
            </p:cNvSpPr>
            <p:nvPr/>
          </p:nvSpPr>
          <p:spPr bwMode="gray">
            <a:xfrm>
              <a:off x="703" y="2230"/>
              <a:ext cx="34" cy="28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0" y="22"/>
                </a:cxn>
                <a:cxn ang="0">
                  <a:pos x="22" y="38"/>
                </a:cxn>
                <a:cxn ang="0">
                  <a:pos x="46" y="26"/>
                </a:cxn>
                <a:cxn ang="0">
                  <a:pos x="30" y="0"/>
                </a:cxn>
                <a:cxn ang="0">
                  <a:pos x="16" y="4"/>
                </a:cxn>
              </a:cxnLst>
              <a:rect l="0" t="0" r="r" b="b"/>
              <a:pathLst>
                <a:path w="46" h="38">
                  <a:moveTo>
                    <a:pt x="16" y="4"/>
                  </a:moveTo>
                  <a:lnTo>
                    <a:pt x="0" y="22"/>
                  </a:lnTo>
                  <a:lnTo>
                    <a:pt x="22" y="38"/>
                  </a:lnTo>
                  <a:lnTo>
                    <a:pt x="46" y="26"/>
                  </a:lnTo>
                  <a:lnTo>
                    <a:pt x="30" y="0"/>
                  </a:lnTo>
                  <a:lnTo>
                    <a:pt x="16" y="4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gray">
            <a:xfrm>
              <a:off x="1010" y="2353"/>
              <a:ext cx="39" cy="32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26" y="44"/>
                </a:cxn>
                <a:cxn ang="0">
                  <a:pos x="42" y="42"/>
                </a:cxn>
                <a:cxn ang="0">
                  <a:pos x="38" y="16"/>
                </a:cxn>
                <a:cxn ang="0">
                  <a:pos x="26" y="2"/>
                </a:cxn>
                <a:cxn ang="0">
                  <a:pos x="12" y="0"/>
                </a:cxn>
              </a:cxnLst>
              <a:rect l="0" t="0" r="r" b="b"/>
              <a:pathLst>
                <a:path w="52" h="44">
                  <a:moveTo>
                    <a:pt x="12" y="0"/>
                  </a:moveTo>
                  <a:cubicBezTo>
                    <a:pt x="16" y="14"/>
                    <a:pt x="18" y="32"/>
                    <a:pt x="26" y="44"/>
                  </a:cubicBezTo>
                  <a:cubicBezTo>
                    <a:pt x="31" y="43"/>
                    <a:pt x="37" y="44"/>
                    <a:pt x="42" y="42"/>
                  </a:cubicBezTo>
                  <a:cubicBezTo>
                    <a:pt x="52" y="38"/>
                    <a:pt x="48" y="19"/>
                    <a:pt x="38" y="16"/>
                  </a:cubicBezTo>
                  <a:cubicBezTo>
                    <a:pt x="33" y="9"/>
                    <a:pt x="34" y="5"/>
                    <a:pt x="26" y="2"/>
                  </a:cubicBezTo>
                  <a:cubicBezTo>
                    <a:pt x="4" y="4"/>
                    <a:pt x="0" y="8"/>
                    <a:pt x="12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gray">
            <a:xfrm>
              <a:off x="1792" y="2409"/>
              <a:ext cx="98" cy="74"/>
            </a:xfrm>
            <a:custGeom>
              <a:avLst/>
              <a:gdLst/>
              <a:ahLst/>
              <a:cxnLst>
                <a:cxn ang="0">
                  <a:pos x="97" y="0"/>
                </a:cxn>
                <a:cxn ang="0">
                  <a:pos x="79" y="8"/>
                </a:cxn>
                <a:cxn ang="0">
                  <a:pos x="53" y="24"/>
                </a:cxn>
                <a:cxn ang="0">
                  <a:pos x="39" y="40"/>
                </a:cxn>
                <a:cxn ang="0">
                  <a:pos x="21" y="52"/>
                </a:cxn>
                <a:cxn ang="0">
                  <a:pos x="63" y="82"/>
                </a:cxn>
                <a:cxn ang="0">
                  <a:pos x="79" y="94"/>
                </a:cxn>
                <a:cxn ang="0">
                  <a:pos x="85" y="92"/>
                </a:cxn>
                <a:cxn ang="0">
                  <a:pos x="89" y="86"/>
                </a:cxn>
                <a:cxn ang="0">
                  <a:pos x="97" y="98"/>
                </a:cxn>
                <a:cxn ang="0">
                  <a:pos x="123" y="86"/>
                </a:cxn>
                <a:cxn ang="0">
                  <a:pos x="129" y="74"/>
                </a:cxn>
                <a:cxn ang="0">
                  <a:pos x="101" y="40"/>
                </a:cxn>
                <a:cxn ang="0">
                  <a:pos x="115" y="24"/>
                </a:cxn>
                <a:cxn ang="0">
                  <a:pos x="111" y="4"/>
                </a:cxn>
                <a:cxn ang="0">
                  <a:pos x="97" y="0"/>
                </a:cxn>
              </a:cxnLst>
              <a:rect l="0" t="0" r="r" b="b"/>
              <a:pathLst>
                <a:path w="131" h="98">
                  <a:moveTo>
                    <a:pt x="97" y="0"/>
                  </a:moveTo>
                  <a:cubicBezTo>
                    <a:pt x="83" y="5"/>
                    <a:pt x="89" y="2"/>
                    <a:pt x="79" y="8"/>
                  </a:cubicBezTo>
                  <a:cubicBezTo>
                    <a:pt x="76" y="18"/>
                    <a:pt x="62" y="18"/>
                    <a:pt x="53" y="24"/>
                  </a:cubicBezTo>
                  <a:cubicBezTo>
                    <a:pt x="49" y="29"/>
                    <a:pt x="44" y="36"/>
                    <a:pt x="39" y="40"/>
                  </a:cubicBezTo>
                  <a:cubicBezTo>
                    <a:pt x="34" y="45"/>
                    <a:pt x="21" y="52"/>
                    <a:pt x="21" y="52"/>
                  </a:cubicBezTo>
                  <a:cubicBezTo>
                    <a:pt x="0" y="84"/>
                    <a:pt x="41" y="75"/>
                    <a:pt x="63" y="82"/>
                  </a:cubicBezTo>
                  <a:cubicBezTo>
                    <a:pt x="68" y="89"/>
                    <a:pt x="71" y="91"/>
                    <a:pt x="79" y="94"/>
                  </a:cubicBezTo>
                  <a:cubicBezTo>
                    <a:pt x="81" y="93"/>
                    <a:pt x="83" y="93"/>
                    <a:pt x="85" y="92"/>
                  </a:cubicBezTo>
                  <a:cubicBezTo>
                    <a:pt x="87" y="90"/>
                    <a:pt x="87" y="85"/>
                    <a:pt x="89" y="86"/>
                  </a:cubicBezTo>
                  <a:cubicBezTo>
                    <a:pt x="93" y="88"/>
                    <a:pt x="97" y="98"/>
                    <a:pt x="97" y="98"/>
                  </a:cubicBezTo>
                  <a:cubicBezTo>
                    <a:pt x="112" y="95"/>
                    <a:pt x="111" y="90"/>
                    <a:pt x="123" y="86"/>
                  </a:cubicBezTo>
                  <a:cubicBezTo>
                    <a:pt x="124" y="82"/>
                    <a:pt x="128" y="78"/>
                    <a:pt x="129" y="74"/>
                  </a:cubicBezTo>
                  <a:cubicBezTo>
                    <a:pt x="131" y="61"/>
                    <a:pt x="108" y="47"/>
                    <a:pt x="101" y="40"/>
                  </a:cubicBezTo>
                  <a:cubicBezTo>
                    <a:pt x="103" y="33"/>
                    <a:pt x="115" y="24"/>
                    <a:pt x="115" y="24"/>
                  </a:cubicBezTo>
                  <a:cubicBezTo>
                    <a:pt x="121" y="15"/>
                    <a:pt x="124" y="8"/>
                    <a:pt x="111" y="4"/>
                  </a:cubicBezTo>
                  <a:cubicBezTo>
                    <a:pt x="101" y="7"/>
                    <a:pt x="97" y="13"/>
                    <a:pt x="97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gray">
            <a:xfrm>
              <a:off x="1318" y="2793"/>
              <a:ext cx="158" cy="84"/>
            </a:xfrm>
            <a:custGeom>
              <a:avLst/>
              <a:gdLst/>
              <a:ahLst/>
              <a:cxnLst>
                <a:cxn ang="0">
                  <a:pos x="47" y="12"/>
                </a:cxn>
                <a:cxn ang="0">
                  <a:pos x="17" y="12"/>
                </a:cxn>
                <a:cxn ang="0">
                  <a:pos x="5" y="16"/>
                </a:cxn>
                <a:cxn ang="0">
                  <a:pos x="25" y="52"/>
                </a:cxn>
                <a:cxn ang="0">
                  <a:pos x="51" y="44"/>
                </a:cxn>
                <a:cxn ang="0">
                  <a:pos x="93" y="54"/>
                </a:cxn>
                <a:cxn ang="0">
                  <a:pos x="111" y="60"/>
                </a:cxn>
                <a:cxn ang="0">
                  <a:pos x="133" y="88"/>
                </a:cxn>
                <a:cxn ang="0">
                  <a:pos x="141" y="112"/>
                </a:cxn>
                <a:cxn ang="0">
                  <a:pos x="157" y="100"/>
                </a:cxn>
                <a:cxn ang="0">
                  <a:pos x="169" y="96"/>
                </a:cxn>
                <a:cxn ang="0">
                  <a:pos x="187" y="102"/>
                </a:cxn>
                <a:cxn ang="0">
                  <a:pos x="195" y="80"/>
                </a:cxn>
                <a:cxn ang="0">
                  <a:pos x="153" y="54"/>
                </a:cxn>
                <a:cxn ang="0">
                  <a:pos x="105" y="20"/>
                </a:cxn>
                <a:cxn ang="0">
                  <a:pos x="53" y="26"/>
                </a:cxn>
                <a:cxn ang="0">
                  <a:pos x="47" y="12"/>
                </a:cxn>
              </a:cxnLst>
              <a:rect l="0" t="0" r="r" b="b"/>
              <a:pathLst>
                <a:path w="212" h="112">
                  <a:moveTo>
                    <a:pt x="47" y="12"/>
                  </a:moveTo>
                  <a:cubicBezTo>
                    <a:pt x="39" y="0"/>
                    <a:pt x="28" y="7"/>
                    <a:pt x="17" y="12"/>
                  </a:cubicBezTo>
                  <a:cubicBezTo>
                    <a:pt x="13" y="14"/>
                    <a:pt x="5" y="16"/>
                    <a:pt x="5" y="16"/>
                  </a:cubicBezTo>
                  <a:cubicBezTo>
                    <a:pt x="0" y="31"/>
                    <a:pt x="10" y="48"/>
                    <a:pt x="25" y="52"/>
                  </a:cubicBezTo>
                  <a:cubicBezTo>
                    <a:pt x="37" y="50"/>
                    <a:pt x="41" y="47"/>
                    <a:pt x="51" y="44"/>
                  </a:cubicBezTo>
                  <a:cubicBezTo>
                    <a:pt x="65" y="53"/>
                    <a:pt x="76" y="53"/>
                    <a:pt x="93" y="54"/>
                  </a:cubicBezTo>
                  <a:cubicBezTo>
                    <a:pt x="99" y="56"/>
                    <a:pt x="111" y="60"/>
                    <a:pt x="111" y="60"/>
                  </a:cubicBezTo>
                  <a:cubicBezTo>
                    <a:pt x="120" y="69"/>
                    <a:pt x="129" y="75"/>
                    <a:pt x="133" y="88"/>
                  </a:cubicBezTo>
                  <a:cubicBezTo>
                    <a:pt x="125" y="100"/>
                    <a:pt x="126" y="107"/>
                    <a:pt x="141" y="112"/>
                  </a:cubicBezTo>
                  <a:cubicBezTo>
                    <a:pt x="145" y="106"/>
                    <a:pt x="150" y="103"/>
                    <a:pt x="157" y="100"/>
                  </a:cubicBezTo>
                  <a:cubicBezTo>
                    <a:pt x="161" y="98"/>
                    <a:pt x="169" y="96"/>
                    <a:pt x="169" y="96"/>
                  </a:cubicBezTo>
                  <a:cubicBezTo>
                    <a:pt x="175" y="98"/>
                    <a:pt x="187" y="102"/>
                    <a:pt x="187" y="102"/>
                  </a:cubicBezTo>
                  <a:cubicBezTo>
                    <a:pt x="203" y="100"/>
                    <a:pt x="212" y="94"/>
                    <a:pt x="195" y="80"/>
                  </a:cubicBezTo>
                  <a:cubicBezTo>
                    <a:pt x="183" y="70"/>
                    <a:pt x="165" y="66"/>
                    <a:pt x="153" y="54"/>
                  </a:cubicBezTo>
                  <a:cubicBezTo>
                    <a:pt x="141" y="42"/>
                    <a:pt x="122" y="26"/>
                    <a:pt x="105" y="20"/>
                  </a:cubicBezTo>
                  <a:cubicBezTo>
                    <a:pt x="85" y="21"/>
                    <a:pt x="71" y="20"/>
                    <a:pt x="53" y="26"/>
                  </a:cubicBezTo>
                  <a:cubicBezTo>
                    <a:pt x="47" y="24"/>
                    <a:pt x="33" y="12"/>
                    <a:pt x="47" y="12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gray">
            <a:xfrm>
              <a:off x="1448" y="2857"/>
              <a:ext cx="99" cy="41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43" y="6"/>
                </a:cxn>
                <a:cxn ang="0">
                  <a:pos x="31" y="30"/>
                </a:cxn>
                <a:cxn ang="0">
                  <a:pos x="15" y="34"/>
                </a:cxn>
                <a:cxn ang="0">
                  <a:pos x="3" y="42"/>
                </a:cxn>
                <a:cxn ang="0">
                  <a:pos x="13" y="54"/>
                </a:cxn>
                <a:cxn ang="0">
                  <a:pos x="133" y="34"/>
                </a:cxn>
                <a:cxn ang="0">
                  <a:pos x="123" y="16"/>
                </a:cxn>
                <a:cxn ang="0">
                  <a:pos x="105" y="8"/>
                </a:cxn>
                <a:cxn ang="0">
                  <a:pos x="101" y="24"/>
                </a:cxn>
                <a:cxn ang="0">
                  <a:pos x="89" y="18"/>
                </a:cxn>
                <a:cxn ang="0">
                  <a:pos x="67" y="14"/>
                </a:cxn>
                <a:cxn ang="0">
                  <a:pos x="57" y="0"/>
                </a:cxn>
              </a:cxnLst>
              <a:rect l="0" t="0" r="r" b="b"/>
              <a:pathLst>
                <a:path w="133" h="54">
                  <a:moveTo>
                    <a:pt x="57" y="0"/>
                  </a:moveTo>
                  <a:cubicBezTo>
                    <a:pt x="53" y="3"/>
                    <a:pt x="46" y="2"/>
                    <a:pt x="43" y="6"/>
                  </a:cubicBezTo>
                  <a:cubicBezTo>
                    <a:pt x="36" y="14"/>
                    <a:pt x="43" y="26"/>
                    <a:pt x="31" y="30"/>
                  </a:cubicBezTo>
                  <a:cubicBezTo>
                    <a:pt x="26" y="32"/>
                    <a:pt x="20" y="31"/>
                    <a:pt x="15" y="34"/>
                  </a:cubicBezTo>
                  <a:cubicBezTo>
                    <a:pt x="11" y="36"/>
                    <a:pt x="3" y="42"/>
                    <a:pt x="3" y="42"/>
                  </a:cubicBezTo>
                  <a:cubicBezTo>
                    <a:pt x="0" y="51"/>
                    <a:pt x="5" y="51"/>
                    <a:pt x="13" y="54"/>
                  </a:cubicBezTo>
                  <a:cubicBezTo>
                    <a:pt x="51" y="51"/>
                    <a:pt x="97" y="46"/>
                    <a:pt x="133" y="34"/>
                  </a:cubicBezTo>
                  <a:cubicBezTo>
                    <a:pt x="129" y="28"/>
                    <a:pt x="128" y="21"/>
                    <a:pt x="123" y="16"/>
                  </a:cubicBezTo>
                  <a:cubicBezTo>
                    <a:pt x="118" y="11"/>
                    <a:pt x="105" y="8"/>
                    <a:pt x="105" y="8"/>
                  </a:cubicBezTo>
                  <a:cubicBezTo>
                    <a:pt x="84" y="13"/>
                    <a:pt x="106" y="19"/>
                    <a:pt x="101" y="24"/>
                  </a:cubicBezTo>
                  <a:cubicBezTo>
                    <a:pt x="99" y="26"/>
                    <a:pt x="89" y="18"/>
                    <a:pt x="89" y="18"/>
                  </a:cubicBezTo>
                  <a:cubicBezTo>
                    <a:pt x="83" y="15"/>
                    <a:pt x="73" y="15"/>
                    <a:pt x="67" y="14"/>
                  </a:cubicBezTo>
                  <a:cubicBezTo>
                    <a:pt x="58" y="8"/>
                    <a:pt x="62" y="12"/>
                    <a:pt x="57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gray">
            <a:xfrm>
              <a:off x="1553" y="2883"/>
              <a:ext cx="38" cy="18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7" y="18"/>
                </a:cxn>
                <a:cxn ang="0">
                  <a:pos x="27" y="24"/>
                </a:cxn>
                <a:cxn ang="0">
                  <a:pos x="33" y="4"/>
                </a:cxn>
                <a:cxn ang="0">
                  <a:pos x="13" y="0"/>
                </a:cxn>
              </a:cxnLst>
              <a:rect l="0" t="0" r="r" b="b"/>
              <a:pathLst>
                <a:path w="51" h="24">
                  <a:moveTo>
                    <a:pt x="13" y="0"/>
                  </a:moveTo>
                  <a:cubicBezTo>
                    <a:pt x="12" y="2"/>
                    <a:pt x="0" y="12"/>
                    <a:pt x="7" y="18"/>
                  </a:cubicBezTo>
                  <a:cubicBezTo>
                    <a:pt x="12" y="22"/>
                    <a:pt x="27" y="24"/>
                    <a:pt x="27" y="24"/>
                  </a:cubicBezTo>
                  <a:cubicBezTo>
                    <a:pt x="44" y="22"/>
                    <a:pt x="51" y="16"/>
                    <a:pt x="33" y="4"/>
                  </a:cubicBezTo>
                  <a:cubicBezTo>
                    <a:pt x="29" y="1"/>
                    <a:pt x="14" y="0"/>
                    <a:pt x="13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gray">
            <a:xfrm>
              <a:off x="1609" y="2886"/>
              <a:ext cx="12" cy="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0" y="14"/>
                </a:cxn>
                <a:cxn ang="0">
                  <a:pos x="16" y="34"/>
                </a:cxn>
                <a:cxn ang="0">
                  <a:pos x="12" y="18"/>
                </a:cxn>
                <a:cxn ang="0">
                  <a:pos x="16" y="6"/>
                </a:cxn>
                <a:cxn ang="0">
                  <a:pos x="14" y="0"/>
                </a:cxn>
              </a:cxnLst>
              <a:rect l="0" t="0" r="r" b="b"/>
              <a:pathLst>
                <a:path w="16" h="34">
                  <a:moveTo>
                    <a:pt x="14" y="0"/>
                  </a:moveTo>
                  <a:cubicBezTo>
                    <a:pt x="5" y="3"/>
                    <a:pt x="2" y="4"/>
                    <a:pt x="0" y="14"/>
                  </a:cubicBezTo>
                  <a:cubicBezTo>
                    <a:pt x="3" y="26"/>
                    <a:pt x="4" y="30"/>
                    <a:pt x="16" y="34"/>
                  </a:cubicBezTo>
                  <a:cubicBezTo>
                    <a:pt x="15" y="29"/>
                    <a:pt x="11" y="23"/>
                    <a:pt x="12" y="18"/>
                  </a:cubicBezTo>
                  <a:cubicBezTo>
                    <a:pt x="12" y="14"/>
                    <a:pt x="16" y="6"/>
                    <a:pt x="16" y="6"/>
                  </a:cubicBezTo>
                  <a:cubicBezTo>
                    <a:pt x="9" y="1"/>
                    <a:pt x="8" y="3"/>
                    <a:pt x="14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gray">
            <a:xfrm>
              <a:off x="1426" y="2040"/>
              <a:ext cx="180" cy="8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24" y="31"/>
                </a:cxn>
                <a:cxn ang="0">
                  <a:pos x="6" y="37"/>
                </a:cxn>
                <a:cxn ang="0">
                  <a:pos x="0" y="39"/>
                </a:cxn>
                <a:cxn ang="0">
                  <a:pos x="26" y="59"/>
                </a:cxn>
                <a:cxn ang="0">
                  <a:pos x="38" y="63"/>
                </a:cxn>
                <a:cxn ang="0">
                  <a:pos x="68" y="47"/>
                </a:cxn>
                <a:cxn ang="0">
                  <a:pos x="80" y="43"/>
                </a:cxn>
                <a:cxn ang="0">
                  <a:pos x="82" y="55"/>
                </a:cxn>
                <a:cxn ang="0">
                  <a:pos x="64" y="61"/>
                </a:cxn>
                <a:cxn ang="0">
                  <a:pos x="72" y="73"/>
                </a:cxn>
                <a:cxn ang="0">
                  <a:pos x="40" y="87"/>
                </a:cxn>
                <a:cxn ang="0">
                  <a:pos x="70" y="109"/>
                </a:cxn>
                <a:cxn ang="0">
                  <a:pos x="82" y="113"/>
                </a:cxn>
                <a:cxn ang="0">
                  <a:pos x="118" y="103"/>
                </a:cxn>
                <a:cxn ang="0">
                  <a:pos x="150" y="105"/>
                </a:cxn>
                <a:cxn ang="0">
                  <a:pos x="168" y="117"/>
                </a:cxn>
                <a:cxn ang="0">
                  <a:pos x="204" y="109"/>
                </a:cxn>
                <a:cxn ang="0">
                  <a:pos x="224" y="103"/>
                </a:cxn>
                <a:cxn ang="0">
                  <a:pos x="222" y="77"/>
                </a:cxn>
                <a:cxn ang="0">
                  <a:pos x="234" y="69"/>
                </a:cxn>
                <a:cxn ang="0">
                  <a:pos x="238" y="47"/>
                </a:cxn>
                <a:cxn ang="0">
                  <a:pos x="210" y="57"/>
                </a:cxn>
                <a:cxn ang="0">
                  <a:pos x="200" y="43"/>
                </a:cxn>
                <a:cxn ang="0">
                  <a:pos x="172" y="45"/>
                </a:cxn>
                <a:cxn ang="0">
                  <a:pos x="134" y="9"/>
                </a:cxn>
                <a:cxn ang="0">
                  <a:pos x="94" y="11"/>
                </a:cxn>
                <a:cxn ang="0">
                  <a:pos x="82" y="1"/>
                </a:cxn>
                <a:cxn ang="0">
                  <a:pos x="64" y="1"/>
                </a:cxn>
              </a:cxnLst>
              <a:rect l="0" t="0" r="r" b="b"/>
              <a:pathLst>
                <a:path w="240" h="117">
                  <a:moveTo>
                    <a:pt x="64" y="1"/>
                  </a:moveTo>
                  <a:cubicBezTo>
                    <a:pt x="57" y="21"/>
                    <a:pt x="44" y="24"/>
                    <a:pt x="24" y="31"/>
                  </a:cubicBezTo>
                  <a:cubicBezTo>
                    <a:pt x="18" y="33"/>
                    <a:pt x="12" y="35"/>
                    <a:pt x="6" y="37"/>
                  </a:cubicBezTo>
                  <a:cubicBezTo>
                    <a:pt x="4" y="38"/>
                    <a:pt x="0" y="39"/>
                    <a:pt x="0" y="39"/>
                  </a:cubicBezTo>
                  <a:cubicBezTo>
                    <a:pt x="3" y="55"/>
                    <a:pt x="12" y="54"/>
                    <a:pt x="26" y="59"/>
                  </a:cubicBezTo>
                  <a:cubicBezTo>
                    <a:pt x="30" y="60"/>
                    <a:pt x="38" y="63"/>
                    <a:pt x="38" y="63"/>
                  </a:cubicBezTo>
                  <a:cubicBezTo>
                    <a:pt x="50" y="59"/>
                    <a:pt x="57" y="54"/>
                    <a:pt x="68" y="47"/>
                  </a:cubicBezTo>
                  <a:cubicBezTo>
                    <a:pt x="72" y="45"/>
                    <a:pt x="80" y="43"/>
                    <a:pt x="80" y="43"/>
                  </a:cubicBezTo>
                  <a:cubicBezTo>
                    <a:pt x="82" y="46"/>
                    <a:pt x="88" y="51"/>
                    <a:pt x="82" y="55"/>
                  </a:cubicBezTo>
                  <a:cubicBezTo>
                    <a:pt x="77" y="59"/>
                    <a:pt x="64" y="61"/>
                    <a:pt x="64" y="61"/>
                  </a:cubicBezTo>
                  <a:cubicBezTo>
                    <a:pt x="58" y="70"/>
                    <a:pt x="63" y="70"/>
                    <a:pt x="72" y="73"/>
                  </a:cubicBezTo>
                  <a:cubicBezTo>
                    <a:pt x="77" y="88"/>
                    <a:pt x="50" y="86"/>
                    <a:pt x="40" y="87"/>
                  </a:cubicBezTo>
                  <a:cubicBezTo>
                    <a:pt x="47" y="94"/>
                    <a:pt x="60" y="106"/>
                    <a:pt x="70" y="109"/>
                  </a:cubicBezTo>
                  <a:cubicBezTo>
                    <a:pt x="74" y="110"/>
                    <a:pt x="82" y="113"/>
                    <a:pt x="82" y="113"/>
                  </a:cubicBezTo>
                  <a:cubicBezTo>
                    <a:pt x="99" y="111"/>
                    <a:pt x="104" y="108"/>
                    <a:pt x="118" y="103"/>
                  </a:cubicBezTo>
                  <a:cubicBezTo>
                    <a:pt x="129" y="104"/>
                    <a:pt x="140" y="103"/>
                    <a:pt x="150" y="105"/>
                  </a:cubicBezTo>
                  <a:cubicBezTo>
                    <a:pt x="157" y="107"/>
                    <a:pt x="168" y="117"/>
                    <a:pt x="168" y="117"/>
                  </a:cubicBezTo>
                  <a:cubicBezTo>
                    <a:pt x="193" y="115"/>
                    <a:pt x="188" y="116"/>
                    <a:pt x="204" y="109"/>
                  </a:cubicBezTo>
                  <a:cubicBezTo>
                    <a:pt x="210" y="106"/>
                    <a:pt x="224" y="103"/>
                    <a:pt x="224" y="103"/>
                  </a:cubicBezTo>
                  <a:cubicBezTo>
                    <a:pt x="223" y="98"/>
                    <a:pt x="217" y="82"/>
                    <a:pt x="222" y="77"/>
                  </a:cubicBezTo>
                  <a:cubicBezTo>
                    <a:pt x="225" y="73"/>
                    <a:pt x="234" y="69"/>
                    <a:pt x="234" y="69"/>
                  </a:cubicBezTo>
                  <a:cubicBezTo>
                    <a:pt x="237" y="59"/>
                    <a:pt x="240" y="59"/>
                    <a:pt x="238" y="47"/>
                  </a:cubicBezTo>
                  <a:cubicBezTo>
                    <a:pt x="228" y="49"/>
                    <a:pt x="219" y="51"/>
                    <a:pt x="210" y="57"/>
                  </a:cubicBezTo>
                  <a:cubicBezTo>
                    <a:pt x="201" y="71"/>
                    <a:pt x="201" y="50"/>
                    <a:pt x="200" y="43"/>
                  </a:cubicBezTo>
                  <a:cubicBezTo>
                    <a:pt x="189" y="45"/>
                    <a:pt x="182" y="48"/>
                    <a:pt x="172" y="45"/>
                  </a:cubicBezTo>
                  <a:cubicBezTo>
                    <a:pt x="161" y="34"/>
                    <a:pt x="148" y="14"/>
                    <a:pt x="134" y="9"/>
                  </a:cubicBezTo>
                  <a:cubicBezTo>
                    <a:pt x="119" y="11"/>
                    <a:pt x="108" y="13"/>
                    <a:pt x="94" y="11"/>
                  </a:cubicBezTo>
                  <a:cubicBezTo>
                    <a:pt x="92" y="9"/>
                    <a:pt x="85" y="2"/>
                    <a:pt x="82" y="1"/>
                  </a:cubicBezTo>
                  <a:cubicBezTo>
                    <a:pt x="74" y="0"/>
                    <a:pt x="72" y="9"/>
                    <a:pt x="64" y="1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gray">
            <a:xfrm>
              <a:off x="1506" y="1999"/>
              <a:ext cx="146" cy="60"/>
            </a:xfrm>
            <a:custGeom>
              <a:avLst/>
              <a:gdLst/>
              <a:ahLst/>
              <a:cxnLst>
                <a:cxn ang="0">
                  <a:pos x="97" y="10"/>
                </a:cxn>
                <a:cxn ang="0">
                  <a:pos x="13" y="24"/>
                </a:cxn>
                <a:cxn ang="0">
                  <a:pos x="9" y="34"/>
                </a:cxn>
                <a:cxn ang="0">
                  <a:pos x="57" y="52"/>
                </a:cxn>
                <a:cxn ang="0">
                  <a:pos x="135" y="74"/>
                </a:cxn>
                <a:cxn ang="0">
                  <a:pos x="175" y="68"/>
                </a:cxn>
                <a:cxn ang="0">
                  <a:pos x="187" y="64"/>
                </a:cxn>
                <a:cxn ang="0">
                  <a:pos x="175" y="44"/>
                </a:cxn>
                <a:cxn ang="0">
                  <a:pos x="163" y="36"/>
                </a:cxn>
                <a:cxn ang="0">
                  <a:pos x="129" y="26"/>
                </a:cxn>
                <a:cxn ang="0">
                  <a:pos x="97" y="10"/>
                </a:cxn>
              </a:cxnLst>
              <a:rect l="0" t="0" r="r" b="b"/>
              <a:pathLst>
                <a:path w="194" h="80">
                  <a:moveTo>
                    <a:pt x="97" y="10"/>
                  </a:moveTo>
                  <a:cubicBezTo>
                    <a:pt x="70" y="19"/>
                    <a:pt x="42" y="22"/>
                    <a:pt x="13" y="24"/>
                  </a:cubicBezTo>
                  <a:cubicBezTo>
                    <a:pt x="9" y="25"/>
                    <a:pt x="0" y="26"/>
                    <a:pt x="9" y="34"/>
                  </a:cubicBezTo>
                  <a:cubicBezTo>
                    <a:pt x="21" y="44"/>
                    <a:pt x="43" y="43"/>
                    <a:pt x="57" y="52"/>
                  </a:cubicBezTo>
                  <a:cubicBezTo>
                    <a:pt x="75" y="80"/>
                    <a:pt x="104" y="73"/>
                    <a:pt x="135" y="74"/>
                  </a:cubicBezTo>
                  <a:cubicBezTo>
                    <a:pt x="153" y="73"/>
                    <a:pt x="159" y="73"/>
                    <a:pt x="175" y="68"/>
                  </a:cubicBezTo>
                  <a:cubicBezTo>
                    <a:pt x="179" y="67"/>
                    <a:pt x="187" y="64"/>
                    <a:pt x="187" y="64"/>
                  </a:cubicBezTo>
                  <a:cubicBezTo>
                    <a:pt x="194" y="53"/>
                    <a:pt x="184" y="49"/>
                    <a:pt x="175" y="44"/>
                  </a:cubicBezTo>
                  <a:cubicBezTo>
                    <a:pt x="171" y="42"/>
                    <a:pt x="163" y="36"/>
                    <a:pt x="163" y="36"/>
                  </a:cubicBezTo>
                  <a:cubicBezTo>
                    <a:pt x="140" y="41"/>
                    <a:pt x="147" y="38"/>
                    <a:pt x="129" y="26"/>
                  </a:cubicBezTo>
                  <a:cubicBezTo>
                    <a:pt x="123" y="17"/>
                    <a:pt x="107" y="0"/>
                    <a:pt x="97" y="1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gray">
            <a:xfrm>
              <a:off x="1711" y="2069"/>
              <a:ext cx="233" cy="190"/>
            </a:xfrm>
            <a:custGeom>
              <a:avLst/>
              <a:gdLst/>
              <a:ahLst/>
              <a:cxnLst>
                <a:cxn ang="0">
                  <a:pos x="67" y="9"/>
                </a:cxn>
                <a:cxn ang="0">
                  <a:pos x="51" y="23"/>
                </a:cxn>
                <a:cxn ang="0">
                  <a:pos x="21" y="39"/>
                </a:cxn>
                <a:cxn ang="0">
                  <a:pos x="53" y="77"/>
                </a:cxn>
                <a:cxn ang="0">
                  <a:pos x="79" y="85"/>
                </a:cxn>
                <a:cxn ang="0">
                  <a:pos x="103" y="99"/>
                </a:cxn>
                <a:cxn ang="0">
                  <a:pos x="127" y="85"/>
                </a:cxn>
                <a:cxn ang="0">
                  <a:pos x="143" y="101"/>
                </a:cxn>
                <a:cxn ang="0">
                  <a:pos x="149" y="127"/>
                </a:cxn>
                <a:cxn ang="0">
                  <a:pos x="115" y="151"/>
                </a:cxn>
                <a:cxn ang="0">
                  <a:pos x="89" y="173"/>
                </a:cxn>
                <a:cxn ang="0">
                  <a:pos x="69" y="169"/>
                </a:cxn>
                <a:cxn ang="0">
                  <a:pos x="57" y="165"/>
                </a:cxn>
                <a:cxn ang="0">
                  <a:pos x="43" y="187"/>
                </a:cxn>
                <a:cxn ang="0">
                  <a:pos x="39" y="199"/>
                </a:cxn>
                <a:cxn ang="0">
                  <a:pos x="73" y="205"/>
                </a:cxn>
                <a:cxn ang="0">
                  <a:pos x="95" y="203"/>
                </a:cxn>
                <a:cxn ang="0">
                  <a:pos x="115" y="231"/>
                </a:cxn>
                <a:cxn ang="0">
                  <a:pos x="127" y="235"/>
                </a:cxn>
                <a:cxn ang="0">
                  <a:pos x="139" y="239"/>
                </a:cxn>
                <a:cxn ang="0">
                  <a:pos x="155" y="251"/>
                </a:cxn>
                <a:cxn ang="0">
                  <a:pos x="181" y="237"/>
                </a:cxn>
                <a:cxn ang="0">
                  <a:pos x="203" y="235"/>
                </a:cxn>
                <a:cxn ang="0">
                  <a:pos x="229" y="213"/>
                </a:cxn>
                <a:cxn ang="0">
                  <a:pos x="225" y="185"/>
                </a:cxn>
                <a:cxn ang="0">
                  <a:pos x="217" y="173"/>
                </a:cxn>
                <a:cxn ang="0">
                  <a:pos x="233" y="167"/>
                </a:cxn>
                <a:cxn ang="0">
                  <a:pos x="245" y="183"/>
                </a:cxn>
                <a:cxn ang="0">
                  <a:pos x="247" y="197"/>
                </a:cxn>
                <a:cxn ang="0">
                  <a:pos x="261" y="193"/>
                </a:cxn>
                <a:cxn ang="0">
                  <a:pos x="303" y="169"/>
                </a:cxn>
                <a:cxn ang="0">
                  <a:pos x="293" y="147"/>
                </a:cxn>
                <a:cxn ang="0">
                  <a:pos x="259" y="123"/>
                </a:cxn>
                <a:cxn ang="0">
                  <a:pos x="265" y="107"/>
                </a:cxn>
                <a:cxn ang="0">
                  <a:pos x="277" y="103"/>
                </a:cxn>
                <a:cxn ang="0">
                  <a:pos x="253" y="63"/>
                </a:cxn>
                <a:cxn ang="0">
                  <a:pos x="233" y="59"/>
                </a:cxn>
                <a:cxn ang="0">
                  <a:pos x="221" y="55"/>
                </a:cxn>
                <a:cxn ang="0">
                  <a:pos x="201" y="33"/>
                </a:cxn>
                <a:cxn ang="0">
                  <a:pos x="155" y="45"/>
                </a:cxn>
                <a:cxn ang="0">
                  <a:pos x="167" y="25"/>
                </a:cxn>
                <a:cxn ang="0">
                  <a:pos x="139" y="17"/>
                </a:cxn>
                <a:cxn ang="0">
                  <a:pos x="119" y="19"/>
                </a:cxn>
                <a:cxn ang="0">
                  <a:pos x="67" y="9"/>
                </a:cxn>
              </a:cxnLst>
              <a:rect l="0" t="0" r="r" b="b"/>
              <a:pathLst>
                <a:path w="310" h="254">
                  <a:moveTo>
                    <a:pt x="67" y="9"/>
                  </a:moveTo>
                  <a:cubicBezTo>
                    <a:pt x="63" y="15"/>
                    <a:pt x="51" y="23"/>
                    <a:pt x="51" y="23"/>
                  </a:cubicBezTo>
                  <a:cubicBezTo>
                    <a:pt x="43" y="34"/>
                    <a:pt x="33" y="35"/>
                    <a:pt x="21" y="39"/>
                  </a:cubicBezTo>
                  <a:cubicBezTo>
                    <a:pt x="0" y="71"/>
                    <a:pt x="30" y="74"/>
                    <a:pt x="53" y="77"/>
                  </a:cubicBezTo>
                  <a:cubicBezTo>
                    <a:pt x="61" y="89"/>
                    <a:pt x="63" y="87"/>
                    <a:pt x="79" y="85"/>
                  </a:cubicBezTo>
                  <a:cubicBezTo>
                    <a:pt x="88" y="88"/>
                    <a:pt x="93" y="96"/>
                    <a:pt x="103" y="99"/>
                  </a:cubicBezTo>
                  <a:cubicBezTo>
                    <a:pt x="117" y="96"/>
                    <a:pt x="116" y="89"/>
                    <a:pt x="127" y="85"/>
                  </a:cubicBezTo>
                  <a:cubicBezTo>
                    <a:pt x="134" y="90"/>
                    <a:pt x="138" y="94"/>
                    <a:pt x="143" y="101"/>
                  </a:cubicBezTo>
                  <a:cubicBezTo>
                    <a:pt x="140" y="116"/>
                    <a:pt x="134" y="117"/>
                    <a:pt x="149" y="127"/>
                  </a:cubicBezTo>
                  <a:cubicBezTo>
                    <a:pt x="161" y="144"/>
                    <a:pt x="126" y="147"/>
                    <a:pt x="115" y="151"/>
                  </a:cubicBezTo>
                  <a:cubicBezTo>
                    <a:pt x="109" y="160"/>
                    <a:pt x="100" y="169"/>
                    <a:pt x="89" y="173"/>
                  </a:cubicBezTo>
                  <a:cubicBezTo>
                    <a:pt x="81" y="172"/>
                    <a:pt x="76" y="171"/>
                    <a:pt x="69" y="169"/>
                  </a:cubicBezTo>
                  <a:cubicBezTo>
                    <a:pt x="65" y="168"/>
                    <a:pt x="57" y="165"/>
                    <a:pt x="57" y="165"/>
                  </a:cubicBezTo>
                  <a:cubicBezTo>
                    <a:pt x="46" y="169"/>
                    <a:pt x="46" y="177"/>
                    <a:pt x="43" y="187"/>
                  </a:cubicBezTo>
                  <a:cubicBezTo>
                    <a:pt x="42" y="191"/>
                    <a:pt x="39" y="199"/>
                    <a:pt x="39" y="199"/>
                  </a:cubicBezTo>
                  <a:cubicBezTo>
                    <a:pt x="50" y="203"/>
                    <a:pt x="61" y="204"/>
                    <a:pt x="73" y="205"/>
                  </a:cubicBezTo>
                  <a:cubicBezTo>
                    <a:pt x="82" y="203"/>
                    <a:pt x="86" y="201"/>
                    <a:pt x="95" y="203"/>
                  </a:cubicBezTo>
                  <a:cubicBezTo>
                    <a:pt x="107" y="211"/>
                    <a:pt x="111" y="218"/>
                    <a:pt x="115" y="231"/>
                  </a:cubicBezTo>
                  <a:cubicBezTo>
                    <a:pt x="116" y="235"/>
                    <a:pt x="123" y="234"/>
                    <a:pt x="127" y="235"/>
                  </a:cubicBezTo>
                  <a:cubicBezTo>
                    <a:pt x="131" y="236"/>
                    <a:pt x="139" y="239"/>
                    <a:pt x="139" y="239"/>
                  </a:cubicBezTo>
                  <a:cubicBezTo>
                    <a:pt x="144" y="246"/>
                    <a:pt x="147" y="248"/>
                    <a:pt x="155" y="251"/>
                  </a:cubicBezTo>
                  <a:cubicBezTo>
                    <a:pt x="169" y="250"/>
                    <a:pt x="187" y="254"/>
                    <a:pt x="181" y="237"/>
                  </a:cubicBezTo>
                  <a:cubicBezTo>
                    <a:pt x="184" y="220"/>
                    <a:pt x="192" y="228"/>
                    <a:pt x="203" y="235"/>
                  </a:cubicBezTo>
                  <a:cubicBezTo>
                    <a:pt x="224" y="233"/>
                    <a:pt x="224" y="232"/>
                    <a:pt x="229" y="213"/>
                  </a:cubicBezTo>
                  <a:cubicBezTo>
                    <a:pt x="229" y="211"/>
                    <a:pt x="229" y="192"/>
                    <a:pt x="225" y="185"/>
                  </a:cubicBezTo>
                  <a:cubicBezTo>
                    <a:pt x="223" y="181"/>
                    <a:pt x="217" y="173"/>
                    <a:pt x="217" y="173"/>
                  </a:cubicBezTo>
                  <a:cubicBezTo>
                    <a:pt x="220" y="163"/>
                    <a:pt x="224" y="165"/>
                    <a:pt x="233" y="167"/>
                  </a:cubicBezTo>
                  <a:cubicBezTo>
                    <a:pt x="240" y="172"/>
                    <a:pt x="242" y="175"/>
                    <a:pt x="245" y="183"/>
                  </a:cubicBezTo>
                  <a:cubicBezTo>
                    <a:pt x="246" y="188"/>
                    <a:pt x="244" y="193"/>
                    <a:pt x="247" y="197"/>
                  </a:cubicBezTo>
                  <a:cubicBezTo>
                    <a:pt x="250" y="201"/>
                    <a:pt x="256" y="194"/>
                    <a:pt x="261" y="193"/>
                  </a:cubicBezTo>
                  <a:cubicBezTo>
                    <a:pt x="276" y="188"/>
                    <a:pt x="290" y="178"/>
                    <a:pt x="303" y="169"/>
                  </a:cubicBezTo>
                  <a:cubicBezTo>
                    <a:pt x="310" y="158"/>
                    <a:pt x="302" y="153"/>
                    <a:pt x="293" y="147"/>
                  </a:cubicBezTo>
                  <a:cubicBezTo>
                    <a:pt x="281" y="129"/>
                    <a:pt x="283" y="126"/>
                    <a:pt x="259" y="123"/>
                  </a:cubicBezTo>
                  <a:cubicBezTo>
                    <a:pt x="256" y="115"/>
                    <a:pt x="257" y="111"/>
                    <a:pt x="265" y="107"/>
                  </a:cubicBezTo>
                  <a:cubicBezTo>
                    <a:pt x="269" y="105"/>
                    <a:pt x="277" y="103"/>
                    <a:pt x="277" y="103"/>
                  </a:cubicBezTo>
                  <a:cubicBezTo>
                    <a:pt x="287" y="88"/>
                    <a:pt x="269" y="66"/>
                    <a:pt x="253" y="63"/>
                  </a:cubicBezTo>
                  <a:cubicBezTo>
                    <a:pt x="239" y="60"/>
                    <a:pt x="244" y="62"/>
                    <a:pt x="233" y="59"/>
                  </a:cubicBezTo>
                  <a:cubicBezTo>
                    <a:pt x="229" y="58"/>
                    <a:pt x="221" y="55"/>
                    <a:pt x="221" y="55"/>
                  </a:cubicBezTo>
                  <a:cubicBezTo>
                    <a:pt x="200" y="60"/>
                    <a:pt x="217" y="38"/>
                    <a:pt x="201" y="33"/>
                  </a:cubicBezTo>
                  <a:cubicBezTo>
                    <a:pt x="185" y="35"/>
                    <a:pt x="169" y="36"/>
                    <a:pt x="155" y="45"/>
                  </a:cubicBezTo>
                  <a:cubicBezTo>
                    <a:pt x="145" y="30"/>
                    <a:pt x="152" y="30"/>
                    <a:pt x="167" y="25"/>
                  </a:cubicBezTo>
                  <a:cubicBezTo>
                    <a:pt x="163" y="10"/>
                    <a:pt x="155" y="15"/>
                    <a:pt x="139" y="17"/>
                  </a:cubicBezTo>
                  <a:cubicBezTo>
                    <a:pt x="131" y="20"/>
                    <a:pt x="127" y="22"/>
                    <a:pt x="119" y="19"/>
                  </a:cubicBezTo>
                  <a:cubicBezTo>
                    <a:pt x="106" y="0"/>
                    <a:pt x="74" y="29"/>
                    <a:pt x="67" y="9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gray">
            <a:xfrm>
              <a:off x="1709" y="1987"/>
              <a:ext cx="44" cy="37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0" y="10"/>
                </a:cxn>
                <a:cxn ang="0">
                  <a:pos x="30" y="40"/>
                </a:cxn>
                <a:cxn ang="0">
                  <a:pos x="48" y="50"/>
                </a:cxn>
                <a:cxn ang="0">
                  <a:pos x="58" y="28"/>
                </a:cxn>
                <a:cxn ang="0">
                  <a:pos x="44" y="8"/>
                </a:cxn>
                <a:cxn ang="0">
                  <a:pos x="26" y="0"/>
                </a:cxn>
              </a:cxnLst>
              <a:rect l="0" t="0" r="r" b="b"/>
              <a:pathLst>
                <a:path w="59" h="50">
                  <a:moveTo>
                    <a:pt x="26" y="0"/>
                  </a:moveTo>
                  <a:cubicBezTo>
                    <a:pt x="13" y="2"/>
                    <a:pt x="7" y="0"/>
                    <a:pt x="0" y="10"/>
                  </a:cubicBezTo>
                  <a:cubicBezTo>
                    <a:pt x="4" y="22"/>
                    <a:pt x="18" y="36"/>
                    <a:pt x="30" y="40"/>
                  </a:cubicBezTo>
                  <a:cubicBezTo>
                    <a:pt x="37" y="42"/>
                    <a:pt x="48" y="50"/>
                    <a:pt x="48" y="50"/>
                  </a:cubicBezTo>
                  <a:cubicBezTo>
                    <a:pt x="57" y="44"/>
                    <a:pt x="55" y="37"/>
                    <a:pt x="58" y="28"/>
                  </a:cubicBezTo>
                  <a:cubicBezTo>
                    <a:pt x="55" y="11"/>
                    <a:pt x="59" y="18"/>
                    <a:pt x="44" y="8"/>
                  </a:cubicBezTo>
                  <a:cubicBezTo>
                    <a:pt x="42" y="6"/>
                    <a:pt x="26" y="5"/>
                    <a:pt x="26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gray">
            <a:xfrm>
              <a:off x="1625" y="2057"/>
              <a:ext cx="65" cy="42"/>
            </a:xfrm>
            <a:custGeom>
              <a:avLst/>
              <a:gdLst/>
              <a:ahLst/>
              <a:cxnLst>
                <a:cxn ang="0">
                  <a:pos x="44" y="7"/>
                </a:cxn>
                <a:cxn ang="0">
                  <a:pos x="24" y="25"/>
                </a:cxn>
                <a:cxn ang="0">
                  <a:pos x="4" y="27"/>
                </a:cxn>
                <a:cxn ang="0">
                  <a:pos x="16" y="57"/>
                </a:cxn>
                <a:cxn ang="0">
                  <a:pos x="74" y="35"/>
                </a:cxn>
                <a:cxn ang="0">
                  <a:pos x="86" y="17"/>
                </a:cxn>
                <a:cxn ang="0">
                  <a:pos x="56" y="7"/>
                </a:cxn>
                <a:cxn ang="0">
                  <a:pos x="44" y="7"/>
                </a:cxn>
              </a:cxnLst>
              <a:rect l="0" t="0" r="r" b="b"/>
              <a:pathLst>
                <a:path w="86" h="57">
                  <a:moveTo>
                    <a:pt x="44" y="7"/>
                  </a:moveTo>
                  <a:cubicBezTo>
                    <a:pt x="39" y="14"/>
                    <a:pt x="31" y="20"/>
                    <a:pt x="24" y="25"/>
                  </a:cubicBezTo>
                  <a:cubicBezTo>
                    <a:pt x="16" y="19"/>
                    <a:pt x="12" y="22"/>
                    <a:pt x="4" y="27"/>
                  </a:cubicBezTo>
                  <a:cubicBezTo>
                    <a:pt x="0" y="38"/>
                    <a:pt x="4" y="53"/>
                    <a:pt x="16" y="57"/>
                  </a:cubicBezTo>
                  <a:cubicBezTo>
                    <a:pt x="33" y="51"/>
                    <a:pt x="60" y="45"/>
                    <a:pt x="74" y="35"/>
                  </a:cubicBezTo>
                  <a:cubicBezTo>
                    <a:pt x="78" y="29"/>
                    <a:pt x="86" y="17"/>
                    <a:pt x="86" y="17"/>
                  </a:cubicBezTo>
                  <a:cubicBezTo>
                    <a:pt x="80" y="0"/>
                    <a:pt x="74" y="5"/>
                    <a:pt x="56" y="7"/>
                  </a:cubicBezTo>
                  <a:cubicBezTo>
                    <a:pt x="43" y="11"/>
                    <a:pt x="44" y="15"/>
                    <a:pt x="44" y="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gray">
            <a:xfrm>
              <a:off x="1693" y="2065"/>
              <a:ext cx="54" cy="25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10" y="16"/>
                </a:cxn>
                <a:cxn ang="0">
                  <a:pos x="24" y="34"/>
                </a:cxn>
                <a:cxn ang="0">
                  <a:pos x="52" y="28"/>
                </a:cxn>
                <a:cxn ang="0">
                  <a:pos x="64" y="20"/>
                </a:cxn>
                <a:cxn ang="0">
                  <a:pos x="40" y="0"/>
                </a:cxn>
              </a:cxnLst>
              <a:rect l="0" t="0" r="r" b="b"/>
              <a:pathLst>
                <a:path w="73" h="34">
                  <a:moveTo>
                    <a:pt x="40" y="0"/>
                  </a:moveTo>
                  <a:cubicBezTo>
                    <a:pt x="30" y="6"/>
                    <a:pt x="20" y="10"/>
                    <a:pt x="10" y="16"/>
                  </a:cubicBezTo>
                  <a:cubicBezTo>
                    <a:pt x="0" y="31"/>
                    <a:pt x="13" y="30"/>
                    <a:pt x="24" y="34"/>
                  </a:cubicBezTo>
                  <a:cubicBezTo>
                    <a:pt x="44" y="31"/>
                    <a:pt x="35" y="34"/>
                    <a:pt x="52" y="28"/>
                  </a:cubicBezTo>
                  <a:cubicBezTo>
                    <a:pt x="57" y="26"/>
                    <a:pt x="64" y="20"/>
                    <a:pt x="64" y="20"/>
                  </a:cubicBezTo>
                  <a:cubicBezTo>
                    <a:pt x="73" y="7"/>
                    <a:pt x="48" y="8"/>
                    <a:pt x="4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gray">
            <a:xfrm>
              <a:off x="1664" y="2029"/>
              <a:ext cx="64" cy="34"/>
            </a:xfrm>
            <a:custGeom>
              <a:avLst/>
              <a:gdLst/>
              <a:ahLst/>
              <a:cxnLst>
                <a:cxn ang="0">
                  <a:pos x="58" y="10"/>
                </a:cxn>
                <a:cxn ang="0">
                  <a:pos x="28" y="4"/>
                </a:cxn>
                <a:cxn ang="0">
                  <a:pos x="0" y="18"/>
                </a:cxn>
                <a:cxn ang="0">
                  <a:pos x="40" y="32"/>
                </a:cxn>
                <a:cxn ang="0">
                  <a:pos x="64" y="40"/>
                </a:cxn>
                <a:cxn ang="0">
                  <a:pos x="84" y="18"/>
                </a:cxn>
                <a:cxn ang="0">
                  <a:pos x="82" y="6"/>
                </a:cxn>
                <a:cxn ang="0">
                  <a:pos x="64" y="0"/>
                </a:cxn>
                <a:cxn ang="0">
                  <a:pos x="58" y="10"/>
                </a:cxn>
              </a:cxnLst>
              <a:rect l="0" t="0" r="r" b="b"/>
              <a:pathLst>
                <a:path w="85" h="45">
                  <a:moveTo>
                    <a:pt x="58" y="10"/>
                  </a:moveTo>
                  <a:cubicBezTo>
                    <a:pt x="39" y="16"/>
                    <a:pt x="45" y="10"/>
                    <a:pt x="28" y="4"/>
                  </a:cubicBezTo>
                  <a:cubicBezTo>
                    <a:pt x="7" y="6"/>
                    <a:pt x="5" y="2"/>
                    <a:pt x="0" y="18"/>
                  </a:cubicBezTo>
                  <a:cubicBezTo>
                    <a:pt x="5" y="34"/>
                    <a:pt x="26" y="31"/>
                    <a:pt x="40" y="32"/>
                  </a:cubicBezTo>
                  <a:cubicBezTo>
                    <a:pt x="50" y="42"/>
                    <a:pt x="49" y="45"/>
                    <a:pt x="64" y="40"/>
                  </a:cubicBezTo>
                  <a:cubicBezTo>
                    <a:pt x="69" y="32"/>
                    <a:pt x="77" y="25"/>
                    <a:pt x="84" y="18"/>
                  </a:cubicBezTo>
                  <a:cubicBezTo>
                    <a:pt x="83" y="14"/>
                    <a:pt x="85" y="9"/>
                    <a:pt x="82" y="6"/>
                  </a:cubicBezTo>
                  <a:cubicBezTo>
                    <a:pt x="78" y="1"/>
                    <a:pt x="64" y="0"/>
                    <a:pt x="64" y="0"/>
                  </a:cubicBezTo>
                  <a:cubicBezTo>
                    <a:pt x="56" y="3"/>
                    <a:pt x="47" y="21"/>
                    <a:pt x="58" y="1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gray">
            <a:xfrm>
              <a:off x="1637" y="1997"/>
              <a:ext cx="44" cy="24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0" y="18"/>
                </a:cxn>
                <a:cxn ang="0">
                  <a:pos x="20" y="28"/>
                </a:cxn>
                <a:cxn ang="0">
                  <a:pos x="28" y="20"/>
                </a:cxn>
                <a:cxn ang="0">
                  <a:pos x="52" y="12"/>
                </a:cxn>
                <a:cxn ang="0">
                  <a:pos x="44" y="0"/>
                </a:cxn>
                <a:cxn ang="0">
                  <a:pos x="16" y="4"/>
                </a:cxn>
              </a:cxnLst>
              <a:rect l="0" t="0" r="r" b="b"/>
              <a:pathLst>
                <a:path w="58" h="31">
                  <a:moveTo>
                    <a:pt x="16" y="4"/>
                  </a:moveTo>
                  <a:cubicBezTo>
                    <a:pt x="2" y="13"/>
                    <a:pt x="7" y="8"/>
                    <a:pt x="0" y="18"/>
                  </a:cubicBezTo>
                  <a:cubicBezTo>
                    <a:pt x="5" y="26"/>
                    <a:pt x="11" y="25"/>
                    <a:pt x="20" y="28"/>
                  </a:cubicBezTo>
                  <a:cubicBezTo>
                    <a:pt x="36" y="23"/>
                    <a:pt x="17" y="31"/>
                    <a:pt x="28" y="20"/>
                  </a:cubicBezTo>
                  <a:cubicBezTo>
                    <a:pt x="33" y="15"/>
                    <a:pt x="46" y="13"/>
                    <a:pt x="52" y="12"/>
                  </a:cubicBezTo>
                  <a:cubicBezTo>
                    <a:pt x="58" y="3"/>
                    <a:pt x="53" y="3"/>
                    <a:pt x="44" y="0"/>
                  </a:cubicBezTo>
                  <a:cubicBezTo>
                    <a:pt x="38" y="1"/>
                    <a:pt x="20" y="8"/>
                    <a:pt x="16" y="4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gray">
            <a:xfrm>
              <a:off x="1751" y="2000"/>
              <a:ext cx="114" cy="77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14" y="6"/>
                </a:cxn>
                <a:cxn ang="0">
                  <a:pos x="4" y="38"/>
                </a:cxn>
                <a:cxn ang="0">
                  <a:pos x="12" y="56"/>
                </a:cxn>
                <a:cxn ang="0">
                  <a:pos x="0" y="72"/>
                </a:cxn>
                <a:cxn ang="0">
                  <a:pos x="56" y="86"/>
                </a:cxn>
                <a:cxn ang="0">
                  <a:pos x="82" y="92"/>
                </a:cxn>
                <a:cxn ang="0">
                  <a:pos x="152" y="86"/>
                </a:cxn>
                <a:cxn ang="0">
                  <a:pos x="76" y="70"/>
                </a:cxn>
                <a:cxn ang="0">
                  <a:pos x="54" y="62"/>
                </a:cxn>
                <a:cxn ang="0">
                  <a:pos x="44" y="52"/>
                </a:cxn>
                <a:cxn ang="0">
                  <a:pos x="50" y="34"/>
                </a:cxn>
                <a:cxn ang="0">
                  <a:pos x="38" y="0"/>
                </a:cxn>
              </a:cxnLst>
              <a:rect l="0" t="0" r="r" b="b"/>
              <a:pathLst>
                <a:path w="152" h="102">
                  <a:moveTo>
                    <a:pt x="38" y="0"/>
                  </a:moveTo>
                  <a:cubicBezTo>
                    <a:pt x="22" y="5"/>
                    <a:pt x="30" y="3"/>
                    <a:pt x="14" y="6"/>
                  </a:cubicBezTo>
                  <a:cubicBezTo>
                    <a:pt x="18" y="22"/>
                    <a:pt x="22" y="32"/>
                    <a:pt x="4" y="38"/>
                  </a:cubicBezTo>
                  <a:cubicBezTo>
                    <a:pt x="1" y="47"/>
                    <a:pt x="7" y="49"/>
                    <a:pt x="12" y="56"/>
                  </a:cubicBezTo>
                  <a:cubicBezTo>
                    <a:pt x="10" y="65"/>
                    <a:pt x="9" y="69"/>
                    <a:pt x="0" y="72"/>
                  </a:cubicBezTo>
                  <a:cubicBezTo>
                    <a:pt x="5" y="88"/>
                    <a:pt x="45" y="85"/>
                    <a:pt x="56" y="86"/>
                  </a:cubicBezTo>
                  <a:cubicBezTo>
                    <a:pt x="72" y="97"/>
                    <a:pt x="63" y="95"/>
                    <a:pt x="82" y="92"/>
                  </a:cubicBezTo>
                  <a:cubicBezTo>
                    <a:pt x="86" y="92"/>
                    <a:pt x="147" y="102"/>
                    <a:pt x="152" y="86"/>
                  </a:cubicBezTo>
                  <a:cubicBezTo>
                    <a:pt x="123" y="66"/>
                    <a:pt x="128" y="72"/>
                    <a:pt x="76" y="70"/>
                  </a:cubicBezTo>
                  <a:cubicBezTo>
                    <a:pt x="62" y="56"/>
                    <a:pt x="81" y="73"/>
                    <a:pt x="54" y="62"/>
                  </a:cubicBezTo>
                  <a:cubicBezTo>
                    <a:pt x="50" y="60"/>
                    <a:pt x="48" y="55"/>
                    <a:pt x="44" y="52"/>
                  </a:cubicBezTo>
                  <a:cubicBezTo>
                    <a:pt x="41" y="43"/>
                    <a:pt x="42" y="39"/>
                    <a:pt x="50" y="34"/>
                  </a:cubicBezTo>
                  <a:cubicBezTo>
                    <a:pt x="52" y="27"/>
                    <a:pt x="42" y="9"/>
                    <a:pt x="38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gray">
            <a:xfrm>
              <a:off x="664" y="2245"/>
              <a:ext cx="25" cy="15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24" y="20"/>
                </a:cxn>
                <a:cxn ang="0">
                  <a:pos x="4" y="18"/>
                </a:cxn>
                <a:cxn ang="0">
                  <a:pos x="4" y="6"/>
                </a:cxn>
                <a:cxn ang="0">
                  <a:pos x="34" y="0"/>
                </a:cxn>
              </a:cxnLst>
              <a:rect l="0" t="0" r="r" b="b"/>
              <a:pathLst>
                <a:path w="34" h="20">
                  <a:moveTo>
                    <a:pt x="34" y="0"/>
                  </a:moveTo>
                  <a:cubicBezTo>
                    <a:pt x="32" y="10"/>
                    <a:pt x="34" y="17"/>
                    <a:pt x="24" y="20"/>
                  </a:cubicBezTo>
                  <a:cubicBezTo>
                    <a:pt x="17" y="19"/>
                    <a:pt x="10" y="20"/>
                    <a:pt x="4" y="18"/>
                  </a:cubicBezTo>
                  <a:cubicBezTo>
                    <a:pt x="0" y="17"/>
                    <a:pt x="2" y="7"/>
                    <a:pt x="4" y="6"/>
                  </a:cubicBezTo>
                  <a:cubicBezTo>
                    <a:pt x="12" y="0"/>
                    <a:pt x="24" y="0"/>
                    <a:pt x="34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gray">
            <a:xfrm>
              <a:off x="1421" y="2756"/>
              <a:ext cx="16" cy="12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13" y="16"/>
                </a:cxn>
                <a:cxn ang="0">
                  <a:pos x="3" y="0"/>
                </a:cxn>
              </a:cxnLst>
              <a:rect l="0" t="0" r="r" b="b"/>
              <a:pathLst>
                <a:path w="21" h="16">
                  <a:moveTo>
                    <a:pt x="3" y="0"/>
                  </a:moveTo>
                  <a:cubicBezTo>
                    <a:pt x="0" y="9"/>
                    <a:pt x="6" y="11"/>
                    <a:pt x="13" y="16"/>
                  </a:cubicBezTo>
                  <a:cubicBezTo>
                    <a:pt x="21" y="4"/>
                    <a:pt x="16" y="2"/>
                    <a:pt x="3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gray">
            <a:xfrm>
              <a:off x="1424" y="2781"/>
              <a:ext cx="16" cy="12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13" y="16"/>
                </a:cxn>
                <a:cxn ang="0">
                  <a:pos x="3" y="0"/>
                </a:cxn>
              </a:cxnLst>
              <a:rect l="0" t="0" r="r" b="b"/>
              <a:pathLst>
                <a:path w="21" h="16">
                  <a:moveTo>
                    <a:pt x="3" y="0"/>
                  </a:moveTo>
                  <a:cubicBezTo>
                    <a:pt x="0" y="9"/>
                    <a:pt x="6" y="11"/>
                    <a:pt x="13" y="16"/>
                  </a:cubicBezTo>
                  <a:cubicBezTo>
                    <a:pt x="21" y="4"/>
                    <a:pt x="16" y="2"/>
                    <a:pt x="3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gray">
            <a:xfrm>
              <a:off x="1628" y="2913"/>
              <a:ext cx="15" cy="12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13" y="16"/>
                </a:cxn>
                <a:cxn ang="0">
                  <a:pos x="3" y="0"/>
                </a:cxn>
              </a:cxnLst>
              <a:rect l="0" t="0" r="r" b="b"/>
              <a:pathLst>
                <a:path w="21" h="16">
                  <a:moveTo>
                    <a:pt x="3" y="0"/>
                  </a:moveTo>
                  <a:cubicBezTo>
                    <a:pt x="0" y="9"/>
                    <a:pt x="6" y="11"/>
                    <a:pt x="13" y="16"/>
                  </a:cubicBezTo>
                  <a:cubicBezTo>
                    <a:pt x="21" y="4"/>
                    <a:pt x="16" y="2"/>
                    <a:pt x="3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gray">
            <a:xfrm>
              <a:off x="1752" y="2429"/>
              <a:ext cx="38" cy="18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7" y="18"/>
                </a:cxn>
                <a:cxn ang="0">
                  <a:pos x="27" y="24"/>
                </a:cxn>
                <a:cxn ang="0">
                  <a:pos x="33" y="4"/>
                </a:cxn>
                <a:cxn ang="0">
                  <a:pos x="13" y="0"/>
                </a:cxn>
              </a:cxnLst>
              <a:rect l="0" t="0" r="r" b="b"/>
              <a:pathLst>
                <a:path w="51" h="24">
                  <a:moveTo>
                    <a:pt x="13" y="0"/>
                  </a:moveTo>
                  <a:cubicBezTo>
                    <a:pt x="12" y="2"/>
                    <a:pt x="0" y="12"/>
                    <a:pt x="7" y="18"/>
                  </a:cubicBezTo>
                  <a:cubicBezTo>
                    <a:pt x="12" y="22"/>
                    <a:pt x="27" y="24"/>
                    <a:pt x="27" y="24"/>
                  </a:cubicBezTo>
                  <a:cubicBezTo>
                    <a:pt x="44" y="22"/>
                    <a:pt x="51" y="16"/>
                    <a:pt x="33" y="4"/>
                  </a:cubicBezTo>
                  <a:cubicBezTo>
                    <a:pt x="29" y="1"/>
                    <a:pt x="14" y="0"/>
                    <a:pt x="13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gray">
            <a:xfrm>
              <a:off x="1652" y="2224"/>
              <a:ext cx="38" cy="18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7" y="18"/>
                </a:cxn>
                <a:cxn ang="0">
                  <a:pos x="27" y="24"/>
                </a:cxn>
                <a:cxn ang="0">
                  <a:pos x="33" y="4"/>
                </a:cxn>
                <a:cxn ang="0">
                  <a:pos x="13" y="0"/>
                </a:cxn>
              </a:cxnLst>
              <a:rect l="0" t="0" r="r" b="b"/>
              <a:pathLst>
                <a:path w="51" h="24">
                  <a:moveTo>
                    <a:pt x="13" y="0"/>
                  </a:moveTo>
                  <a:cubicBezTo>
                    <a:pt x="12" y="2"/>
                    <a:pt x="0" y="12"/>
                    <a:pt x="7" y="18"/>
                  </a:cubicBezTo>
                  <a:cubicBezTo>
                    <a:pt x="12" y="22"/>
                    <a:pt x="27" y="24"/>
                    <a:pt x="27" y="24"/>
                  </a:cubicBezTo>
                  <a:cubicBezTo>
                    <a:pt x="44" y="22"/>
                    <a:pt x="51" y="16"/>
                    <a:pt x="33" y="4"/>
                  </a:cubicBezTo>
                  <a:cubicBezTo>
                    <a:pt x="29" y="1"/>
                    <a:pt x="14" y="0"/>
                    <a:pt x="13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gray">
            <a:xfrm>
              <a:off x="1717" y="2045"/>
              <a:ext cx="39" cy="18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7" y="18"/>
                </a:cxn>
                <a:cxn ang="0">
                  <a:pos x="27" y="24"/>
                </a:cxn>
                <a:cxn ang="0">
                  <a:pos x="33" y="4"/>
                </a:cxn>
                <a:cxn ang="0">
                  <a:pos x="13" y="0"/>
                </a:cxn>
              </a:cxnLst>
              <a:rect l="0" t="0" r="r" b="b"/>
              <a:pathLst>
                <a:path w="51" h="24">
                  <a:moveTo>
                    <a:pt x="13" y="0"/>
                  </a:moveTo>
                  <a:cubicBezTo>
                    <a:pt x="12" y="2"/>
                    <a:pt x="0" y="12"/>
                    <a:pt x="7" y="18"/>
                  </a:cubicBezTo>
                  <a:cubicBezTo>
                    <a:pt x="12" y="22"/>
                    <a:pt x="27" y="24"/>
                    <a:pt x="27" y="24"/>
                  </a:cubicBezTo>
                  <a:cubicBezTo>
                    <a:pt x="44" y="22"/>
                    <a:pt x="51" y="16"/>
                    <a:pt x="33" y="4"/>
                  </a:cubicBezTo>
                  <a:cubicBezTo>
                    <a:pt x="29" y="1"/>
                    <a:pt x="14" y="0"/>
                    <a:pt x="13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gray">
            <a:xfrm>
              <a:off x="1780" y="2153"/>
              <a:ext cx="38" cy="18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7" y="18"/>
                </a:cxn>
                <a:cxn ang="0">
                  <a:pos x="27" y="24"/>
                </a:cxn>
                <a:cxn ang="0">
                  <a:pos x="33" y="4"/>
                </a:cxn>
                <a:cxn ang="0">
                  <a:pos x="13" y="0"/>
                </a:cxn>
              </a:cxnLst>
              <a:rect l="0" t="0" r="r" b="b"/>
              <a:pathLst>
                <a:path w="51" h="24">
                  <a:moveTo>
                    <a:pt x="13" y="0"/>
                  </a:moveTo>
                  <a:cubicBezTo>
                    <a:pt x="12" y="2"/>
                    <a:pt x="0" y="12"/>
                    <a:pt x="7" y="18"/>
                  </a:cubicBezTo>
                  <a:cubicBezTo>
                    <a:pt x="12" y="22"/>
                    <a:pt x="27" y="24"/>
                    <a:pt x="27" y="24"/>
                  </a:cubicBezTo>
                  <a:cubicBezTo>
                    <a:pt x="44" y="22"/>
                    <a:pt x="51" y="16"/>
                    <a:pt x="33" y="4"/>
                  </a:cubicBezTo>
                  <a:cubicBezTo>
                    <a:pt x="29" y="1"/>
                    <a:pt x="14" y="0"/>
                    <a:pt x="13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gray">
            <a:xfrm>
              <a:off x="1796" y="1951"/>
              <a:ext cx="696" cy="346"/>
            </a:xfrm>
            <a:custGeom>
              <a:avLst/>
              <a:gdLst/>
              <a:ahLst/>
              <a:cxnLst>
                <a:cxn ang="0">
                  <a:pos x="28" y="56"/>
                </a:cxn>
                <a:cxn ang="0">
                  <a:pos x="6" y="92"/>
                </a:cxn>
                <a:cxn ang="0">
                  <a:pos x="36" y="100"/>
                </a:cxn>
                <a:cxn ang="0">
                  <a:pos x="16" y="116"/>
                </a:cxn>
                <a:cxn ang="0">
                  <a:pos x="104" y="136"/>
                </a:cxn>
                <a:cxn ang="0">
                  <a:pos x="142" y="130"/>
                </a:cxn>
                <a:cxn ang="0">
                  <a:pos x="250" y="78"/>
                </a:cxn>
                <a:cxn ang="0">
                  <a:pos x="300" y="66"/>
                </a:cxn>
                <a:cxn ang="0">
                  <a:pos x="324" y="80"/>
                </a:cxn>
                <a:cxn ang="0">
                  <a:pos x="272" y="88"/>
                </a:cxn>
                <a:cxn ang="0">
                  <a:pos x="242" y="112"/>
                </a:cxn>
                <a:cxn ang="0">
                  <a:pos x="254" y="120"/>
                </a:cxn>
                <a:cxn ang="0">
                  <a:pos x="260" y="158"/>
                </a:cxn>
                <a:cxn ang="0">
                  <a:pos x="350" y="192"/>
                </a:cxn>
                <a:cxn ang="0">
                  <a:pos x="336" y="210"/>
                </a:cxn>
                <a:cxn ang="0">
                  <a:pos x="368" y="246"/>
                </a:cxn>
                <a:cxn ang="0">
                  <a:pos x="348" y="266"/>
                </a:cxn>
                <a:cxn ang="0">
                  <a:pos x="324" y="294"/>
                </a:cxn>
                <a:cxn ang="0">
                  <a:pos x="294" y="324"/>
                </a:cxn>
                <a:cxn ang="0">
                  <a:pos x="292" y="420"/>
                </a:cxn>
                <a:cxn ang="0">
                  <a:pos x="332" y="446"/>
                </a:cxn>
                <a:cxn ang="0">
                  <a:pos x="388" y="448"/>
                </a:cxn>
                <a:cxn ang="0">
                  <a:pos x="412" y="422"/>
                </a:cxn>
                <a:cxn ang="0">
                  <a:pos x="506" y="356"/>
                </a:cxn>
                <a:cxn ang="0">
                  <a:pos x="572" y="334"/>
                </a:cxn>
                <a:cxn ang="0">
                  <a:pos x="646" y="308"/>
                </a:cxn>
                <a:cxn ang="0">
                  <a:pos x="720" y="290"/>
                </a:cxn>
                <a:cxn ang="0">
                  <a:pos x="762" y="260"/>
                </a:cxn>
                <a:cxn ang="0">
                  <a:pos x="800" y="200"/>
                </a:cxn>
                <a:cxn ang="0">
                  <a:pos x="802" y="154"/>
                </a:cxn>
                <a:cxn ang="0">
                  <a:pos x="802" y="124"/>
                </a:cxn>
                <a:cxn ang="0">
                  <a:pos x="832" y="90"/>
                </a:cxn>
                <a:cxn ang="0">
                  <a:pos x="876" y="94"/>
                </a:cxn>
                <a:cxn ang="0">
                  <a:pos x="922" y="52"/>
                </a:cxn>
                <a:cxn ang="0">
                  <a:pos x="888" y="56"/>
                </a:cxn>
                <a:cxn ang="0">
                  <a:pos x="848" y="46"/>
                </a:cxn>
                <a:cxn ang="0">
                  <a:pos x="794" y="22"/>
                </a:cxn>
                <a:cxn ang="0">
                  <a:pos x="642" y="26"/>
                </a:cxn>
                <a:cxn ang="0">
                  <a:pos x="584" y="38"/>
                </a:cxn>
                <a:cxn ang="0">
                  <a:pos x="556" y="38"/>
                </a:cxn>
                <a:cxn ang="0">
                  <a:pos x="516" y="54"/>
                </a:cxn>
                <a:cxn ang="0">
                  <a:pos x="478" y="30"/>
                </a:cxn>
                <a:cxn ang="0">
                  <a:pos x="432" y="40"/>
                </a:cxn>
                <a:cxn ang="0">
                  <a:pos x="366" y="52"/>
                </a:cxn>
                <a:cxn ang="0">
                  <a:pos x="410" y="38"/>
                </a:cxn>
                <a:cxn ang="0">
                  <a:pos x="352" y="8"/>
                </a:cxn>
                <a:cxn ang="0">
                  <a:pos x="334" y="2"/>
                </a:cxn>
                <a:cxn ang="0">
                  <a:pos x="314" y="8"/>
                </a:cxn>
                <a:cxn ang="0">
                  <a:pos x="240" y="16"/>
                </a:cxn>
                <a:cxn ang="0">
                  <a:pos x="160" y="28"/>
                </a:cxn>
                <a:cxn ang="0">
                  <a:pos x="108" y="26"/>
                </a:cxn>
                <a:cxn ang="0">
                  <a:pos x="114" y="68"/>
                </a:cxn>
                <a:cxn ang="0">
                  <a:pos x="104" y="52"/>
                </a:cxn>
                <a:cxn ang="0">
                  <a:pos x="60" y="42"/>
                </a:cxn>
              </a:cxnLst>
              <a:rect l="0" t="0" r="r" b="b"/>
              <a:pathLst>
                <a:path w="929" h="462">
                  <a:moveTo>
                    <a:pt x="60" y="42"/>
                  </a:moveTo>
                  <a:cubicBezTo>
                    <a:pt x="40" y="45"/>
                    <a:pt x="42" y="46"/>
                    <a:pt x="28" y="56"/>
                  </a:cubicBezTo>
                  <a:cubicBezTo>
                    <a:pt x="26" y="74"/>
                    <a:pt x="27" y="75"/>
                    <a:pt x="10" y="78"/>
                  </a:cubicBezTo>
                  <a:cubicBezTo>
                    <a:pt x="4" y="82"/>
                    <a:pt x="0" y="82"/>
                    <a:pt x="6" y="92"/>
                  </a:cubicBezTo>
                  <a:cubicBezTo>
                    <a:pt x="10" y="98"/>
                    <a:pt x="21" y="96"/>
                    <a:pt x="28" y="98"/>
                  </a:cubicBezTo>
                  <a:cubicBezTo>
                    <a:pt x="31" y="99"/>
                    <a:pt x="36" y="100"/>
                    <a:pt x="36" y="100"/>
                  </a:cubicBezTo>
                  <a:cubicBezTo>
                    <a:pt x="47" y="99"/>
                    <a:pt x="69" y="97"/>
                    <a:pt x="50" y="110"/>
                  </a:cubicBezTo>
                  <a:cubicBezTo>
                    <a:pt x="37" y="108"/>
                    <a:pt x="24" y="104"/>
                    <a:pt x="16" y="116"/>
                  </a:cubicBezTo>
                  <a:cubicBezTo>
                    <a:pt x="24" y="141"/>
                    <a:pt x="68" y="125"/>
                    <a:pt x="94" y="126"/>
                  </a:cubicBezTo>
                  <a:cubicBezTo>
                    <a:pt x="98" y="129"/>
                    <a:pt x="100" y="134"/>
                    <a:pt x="104" y="136"/>
                  </a:cubicBezTo>
                  <a:cubicBezTo>
                    <a:pt x="108" y="138"/>
                    <a:pt x="116" y="140"/>
                    <a:pt x="116" y="140"/>
                  </a:cubicBezTo>
                  <a:cubicBezTo>
                    <a:pt x="129" y="138"/>
                    <a:pt x="133" y="139"/>
                    <a:pt x="142" y="130"/>
                  </a:cubicBezTo>
                  <a:cubicBezTo>
                    <a:pt x="151" y="104"/>
                    <a:pt x="179" y="110"/>
                    <a:pt x="202" y="102"/>
                  </a:cubicBezTo>
                  <a:cubicBezTo>
                    <a:pt x="219" y="96"/>
                    <a:pt x="233" y="84"/>
                    <a:pt x="250" y="78"/>
                  </a:cubicBezTo>
                  <a:cubicBezTo>
                    <a:pt x="260" y="75"/>
                    <a:pt x="269" y="74"/>
                    <a:pt x="280" y="72"/>
                  </a:cubicBezTo>
                  <a:cubicBezTo>
                    <a:pt x="287" y="71"/>
                    <a:pt x="300" y="66"/>
                    <a:pt x="300" y="66"/>
                  </a:cubicBezTo>
                  <a:cubicBezTo>
                    <a:pt x="311" y="49"/>
                    <a:pt x="336" y="54"/>
                    <a:pt x="354" y="60"/>
                  </a:cubicBezTo>
                  <a:cubicBezTo>
                    <a:pt x="367" y="79"/>
                    <a:pt x="335" y="79"/>
                    <a:pt x="324" y="80"/>
                  </a:cubicBezTo>
                  <a:cubicBezTo>
                    <a:pt x="312" y="83"/>
                    <a:pt x="306" y="93"/>
                    <a:pt x="292" y="96"/>
                  </a:cubicBezTo>
                  <a:cubicBezTo>
                    <a:pt x="284" y="94"/>
                    <a:pt x="279" y="90"/>
                    <a:pt x="272" y="88"/>
                  </a:cubicBezTo>
                  <a:cubicBezTo>
                    <a:pt x="253" y="91"/>
                    <a:pt x="232" y="96"/>
                    <a:pt x="214" y="102"/>
                  </a:cubicBezTo>
                  <a:cubicBezTo>
                    <a:pt x="223" y="108"/>
                    <a:pt x="231" y="109"/>
                    <a:pt x="242" y="112"/>
                  </a:cubicBezTo>
                  <a:cubicBezTo>
                    <a:pt x="245" y="113"/>
                    <a:pt x="250" y="114"/>
                    <a:pt x="250" y="114"/>
                  </a:cubicBezTo>
                  <a:cubicBezTo>
                    <a:pt x="251" y="116"/>
                    <a:pt x="255" y="118"/>
                    <a:pt x="254" y="120"/>
                  </a:cubicBezTo>
                  <a:cubicBezTo>
                    <a:pt x="252" y="124"/>
                    <a:pt x="242" y="128"/>
                    <a:pt x="242" y="128"/>
                  </a:cubicBezTo>
                  <a:cubicBezTo>
                    <a:pt x="233" y="141"/>
                    <a:pt x="247" y="154"/>
                    <a:pt x="260" y="158"/>
                  </a:cubicBezTo>
                  <a:cubicBezTo>
                    <a:pt x="282" y="155"/>
                    <a:pt x="295" y="151"/>
                    <a:pt x="318" y="150"/>
                  </a:cubicBezTo>
                  <a:cubicBezTo>
                    <a:pt x="334" y="155"/>
                    <a:pt x="345" y="176"/>
                    <a:pt x="350" y="192"/>
                  </a:cubicBezTo>
                  <a:cubicBezTo>
                    <a:pt x="349" y="195"/>
                    <a:pt x="350" y="199"/>
                    <a:pt x="348" y="202"/>
                  </a:cubicBezTo>
                  <a:cubicBezTo>
                    <a:pt x="345" y="206"/>
                    <a:pt x="336" y="210"/>
                    <a:pt x="336" y="210"/>
                  </a:cubicBezTo>
                  <a:cubicBezTo>
                    <a:pt x="327" y="224"/>
                    <a:pt x="332" y="235"/>
                    <a:pt x="348" y="240"/>
                  </a:cubicBezTo>
                  <a:cubicBezTo>
                    <a:pt x="358" y="237"/>
                    <a:pt x="362" y="237"/>
                    <a:pt x="368" y="246"/>
                  </a:cubicBezTo>
                  <a:cubicBezTo>
                    <a:pt x="360" y="252"/>
                    <a:pt x="346" y="246"/>
                    <a:pt x="338" y="252"/>
                  </a:cubicBezTo>
                  <a:cubicBezTo>
                    <a:pt x="326" y="260"/>
                    <a:pt x="346" y="265"/>
                    <a:pt x="348" y="266"/>
                  </a:cubicBezTo>
                  <a:cubicBezTo>
                    <a:pt x="352" y="278"/>
                    <a:pt x="347" y="279"/>
                    <a:pt x="336" y="286"/>
                  </a:cubicBezTo>
                  <a:cubicBezTo>
                    <a:pt x="332" y="289"/>
                    <a:pt x="324" y="294"/>
                    <a:pt x="324" y="294"/>
                  </a:cubicBezTo>
                  <a:cubicBezTo>
                    <a:pt x="315" y="308"/>
                    <a:pt x="320" y="303"/>
                    <a:pt x="310" y="310"/>
                  </a:cubicBezTo>
                  <a:cubicBezTo>
                    <a:pt x="306" y="316"/>
                    <a:pt x="294" y="324"/>
                    <a:pt x="294" y="324"/>
                  </a:cubicBezTo>
                  <a:cubicBezTo>
                    <a:pt x="285" y="338"/>
                    <a:pt x="288" y="331"/>
                    <a:pt x="284" y="342"/>
                  </a:cubicBezTo>
                  <a:cubicBezTo>
                    <a:pt x="285" y="374"/>
                    <a:pt x="283" y="393"/>
                    <a:pt x="292" y="420"/>
                  </a:cubicBezTo>
                  <a:cubicBezTo>
                    <a:pt x="295" y="429"/>
                    <a:pt x="307" y="435"/>
                    <a:pt x="314" y="440"/>
                  </a:cubicBezTo>
                  <a:cubicBezTo>
                    <a:pt x="319" y="444"/>
                    <a:pt x="332" y="446"/>
                    <a:pt x="332" y="446"/>
                  </a:cubicBezTo>
                  <a:cubicBezTo>
                    <a:pt x="340" y="457"/>
                    <a:pt x="345" y="459"/>
                    <a:pt x="358" y="462"/>
                  </a:cubicBezTo>
                  <a:cubicBezTo>
                    <a:pt x="376" y="459"/>
                    <a:pt x="375" y="457"/>
                    <a:pt x="388" y="448"/>
                  </a:cubicBezTo>
                  <a:cubicBezTo>
                    <a:pt x="390" y="441"/>
                    <a:pt x="394" y="435"/>
                    <a:pt x="400" y="430"/>
                  </a:cubicBezTo>
                  <a:cubicBezTo>
                    <a:pt x="404" y="427"/>
                    <a:pt x="412" y="422"/>
                    <a:pt x="412" y="422"/>
                  </a:cubicBezTo>
                  <a:cubicBezTo>
                    <a:pt x="417" y="415"/>
                    <a:pt x="451" y="367"/>
                    <a:pt x="458" y="364"/>
                  </a:cubicBezTo>
                  <a:cubicBezTo>
                    <a:pt x="475" y="356"/>
                    <a:pt x="486" y="357"/>
                    <a:pt x="506" y="356"/>
                  </a:cubicBezTo>
                  <a:cubicBezTo>
                    <a:pt x="525" y="350"/>
                    <a:pt x="533" y="342"/>
                    <a:pt x="554" y="340"/>
                  </a:cubicBezTo>
                  <a:cubicBezTo>
                    <a:pt x="560" y="338"/>
                    <a:pt x="566" y="336"/>
                    <a:pt x="572" y="334"/>
                  </a:cubicBezTo>
                  <a:cubicBezTo>
                    <a:pt x="576" y="333"/>
                    <a:pt x="584" y="330"/>
                    <a:pt x="584" y="330"/>
                  </a:cubicBezTo>
                  <a:cubicBezTo>
                    <a:pt x="603" y="311"/>
                    <a:pt x="618" y="310"/>
                    <a:pt x="646" y="308"/>
                  </a:cubicBezTo>
                  <a:cubicBezTo>
                    <a:pt x="665" y="304"/>
                    <a:pt x="684" y="303"/>
                    <a:pt x="704" y="302"/>
                  </a:cubicBezTo>
                  <a:cubicBezTo>
                    <a:pt x="712" y="299"/>
                    <a:pt x="712" y="293"/>
                    <a:pt x="720" y="290"/>
                  </a:cubicBezTo>
                  <a:cubicBezTo>
                    <a:pt x="732" y="285"/>
                    <a:pt x="743" y="285"/>
                    <a:pt x="754" y="278"/>
                  </a:cubicBezTo>
                  <a:cubicBezTo>
                    <a:pt x="756" y="271"/>
                    <a:pt x="760" y="267"/>
                    <a:pt x="762" y="260"/>
                  </a:cubicBezTo>
                  <a:cubicBezTo>
                    <a:pt x="763" y="247"/>
                    <a:pt x="762" y="233"/>
                    <a:pt x="764" y="220"/>
                  </a:cubicBezTo>
                  <a:cubicBezTo>
                    <a:pt x="764" y="219"/>
                    <a:pt x="794" y="204"/>
                    <a:pt x="800" y="200"/>
                  </a:cubicBezTo>
                  <a:cubicBezTo>
                    <a:pt x="807" y="189"/>
                    <a:pt x="808" y="186"/>
                    <a:pt x="820" y="182"/>
                  </a:cubicBezTo>
                  <a:cubicBezTo>
                    <a:pt x="825" y="166"/>
                    <a:pt x="814" y="162"/>
                    <a:pt x="802" y="154"/>
                  </a:cubicBezTo>
                  <a:cubicBezTo>
                    <a:pt x="797" y="151"/>
                    <a:pt x="790" y="142"/>
                    <a:pt x="790" y="142"/>
                  </a:cubicBezTo>
                  <a:cubicBezTo>
                    <a:pt x="786" y="131"/>
                    <a:pt x="792" y="127"/>
                    <a:pt x="802" y="124"/>
                  </a:cubicBezTo>
                  <a:cubicBezTo>
                    <a:pt x="810" y="116"/>
                    <a:pt x="813" y="98"/>
                    <a:pt x="820" y="94"/>
                  </a:cubicBezTo>
                  <a:cubicBezTo>
                    <a:pt x="824" y="92"/>
                    <a:pt x="832" y="90"/>
                    <a:pt x="832" y="90"/>
                  </a:cubicBezTo>
                  <a:cubicBezTo>
                    <a:pt x="844" y="92"/>
                    <a:pt x="848" y="92"/>
                    <a:pt x="856" y="100"/>
                  </a:cubicBezTo>
                  <a:cubicBezTo>
                    <a:pt x="863" y="98"/>
                    <a:pt x="876" y="94"/>
                    <a:pt x="876" y="94"/>
                  </a:cubicBezTo>
                  <a:cubicBezTo>
                    <a:pt x="889" y="81"/>
                    <a:pt x="906" y="77"/>
                    <a:pt x="924" y="74"/>
                  </a:cubicBezTo>
                  <a:cubicBezTo>
                    <a:pt x="929" y="67"/>
                    <a:pt x="929" y="58"/>
                    <a:pt x="922" y="52"/>
                  </a:cubicBezTo>
                  <a:cubicBezTo>
                    <a:pt x="918" y="49"/>
                    <a:pt x="910" y="44"/>
                    <a:pt x="910" y="44"/>
                  </a:cubicBezTo>
                  <a:cubicBezTo>
                    <a:pt x="894" y="47"/>
                    <a:pt x="899" y="49"/>
                    <a:pt x="888" y="56"/>
                  </a:cubicBezTo>
                  <a:cubicBezTo>
                    <a:pt x="884" y="58"/>
                    <a:pt x="876" y="60"/>
                    <a:pt x="876" y="60"/>
                  </a:cubicBezTo>
                  <a:cubicBezTo>
                    <a:pt x="853" y="59"/>
                    <a:pt x="810" y="59"/>
                    <a:pt x="848" y="46"/>
                  </a:cubicBezTo>
                  <a:cubicBezTo>
                    <a:pt x="844" y="33"/>
                    <a:pt x="831" y="37"/>
                    <a:pt x="818" y="36"/>
                  </a:cubicBezTo>
                  <a:cubicBezTo>
                    <a:pt x="809" y="33"/>
                    <a:pt x="802" y="27"/>
                    <a:pt x="794" y="22"/>
                  </a:cubicBezTo>
                  <a:cubicBezTo>
                    <a:pt x="790" y="20"/>
                    <a:pt x="782" y="18"/>
                    <a:pt x="782" y="18"/>
                  </a:cubicBezTo>
                  <a:cubicBezTo>
                    <a:pt x="727" y="19"/>
                    <a:pt x="688" y="11"/>
                    <a:pt x="642" y="26"/>
                  </a:cubicBezTo>
                  <a:cubicBezTo>
                    <a:pt x="635" y="16"/>
                    <a:pt x="632" y="18"/>
                    <a:pt x="620" y="20"/>
                  </a:cubicBezTo>
                  <a:cubicBezTo>
                    <a:pt x="611" y="34"/>
                    <a:pt x="600" y="36"/>
                    <a:pt x="584" y="38"/>
                  </a:cubicBezTo>
                  <a:cubicBezTo>
                    <a:pt x="575" y="44"/>
                    <a:pt x="581" y="46"/>
                    <a:pt x="578" y="56"/>
                  </a:cubicBezTo>
                  <a:cubicBezTo>
                    <a:pt x="572" y="47"/>
                    <a:pt x="566" y="41"/>
                    <a:pt x="556" y="38"/>
                  </a:cubicBezTo>
                  <a:cubicBezTo>
                    <a:pt x="553" y="38"/>
                    <a:pt x="539" y="39"/>
                    <a:pt x="534" y="42"/>
                  </a:cubicBezTo>
                  <a:cubicBezTo>
                    <a:pt x="528" y="46"/>
                    <a:pt x="516" y="54"/>
                    <a:pt x="516" y="54"/>
                  </a:cubicBezTo>
                  <a:cubicBezTo>
                    <a:pt x="507" y="52"/>
                    <a:pt x="503" y="51"/>
                    <a:pt x="500" y="42"/>
                  </a:cubicBezTo>
                  <a:cubicBezTo>
                    <a:pt x="505" y="28"/>
                    <a:pt x="488" y="31"/>
                    <a:pt x="478" y="30"/>
                  </a:cubicBezTo>
                  <a:cubicBezTo>
                    <a:pt x="469" y="33"/>
                    <a:pt x="473" y="37"/>
                    <a:pt x="464" y="40"/>
                  </a:cubicBezTo>
                  <a:cubicBezTo>
                    <a:pt x="447" y="34"/>
                    <a:pt x="451" y="27"/>
                    <a:pt x="432" y="40"/>
                  </a:cubicBezTo>
                  <a:cubicBezTo>
                    <a:pt x="427" y="54"/>
                    <a:pt x="427" y="52"/>
                    <a:pt x="410" y="50"/>
                  </a:cubicBezTo>
                  <a:cubicBezTo>
                    <a:pt x="391" y="52"/>
                    <a:pt x="385" y="54"/>
                    <a:pt x="366" y="52"/>
                  </a:cubicBezTo>
                  <a:cubicBezTo>
                    <a:pt x="357" y="49"/>
                    <a:pt x="356" y="46"/>
                    <a:pt x="364" y="40"/>
                  </a:cubicBezTo>
                  <a:cubicBezTo>
                    <a:pt x="380" y="42"/>
                    <a:pt x="395" y="43"/>
                    <a:pt x="410" y="38"/>
                  </a:cubicBezTo>
                  <a:cubicBezTo>
                    <a:pt x="426" y="15"/>
                    <a:pt x="386" y="21"/>
                    <a:pt x="370" y="20"/>
                  </a:cubicBezTo>
                  <a:cubicBezTo>
                    <a:pt x="364" y="16"/>
                    <a:pt x="358" y="12"/>
                    <a:pt x="352" y="8"/>
                  </a:cubicBezTo>
                  <a:cubicBezTo>
                    <a:pt x="348" y="5"/>
                    <a:pt x="340" y="0"/>
                    <a:pt x="340" y="0"/>
                  </a:cubicBezTo>
                  <a:cubicBezTo>
                    <a:pt x="338" y="1"/>
                    <a:pt x="336" y="1"/>
                    <a:pt x="334" y="2"/>
                  </a:cubicBezTo>
                  <a:cubicBezTo>
                    <a:pt x="331" y="3"/>
                    <a:pt x="329" y="3"/>
                    <a:pt x="326" y="4"/>
                  </a:cubicBezTo>
                  <a:cubicBezTo>
                    <a:pt x="322" y="5"/>
                    <a:pt x="314" y="8"/>
                    <a:pt x="314" y="8"/>
                  </a:cubicBezTo>
                  <a:cubicBezTo>
                    <a:pt x="305" y="22"/>
                    <a:pt x="288" y="6"/>
                    <a:pt x="276" y="2"/>
                  </a:cubicBezTo>
                  <a:cubicBezTo>
                    <a:pt x="270" y="3"/>
                    <a:pt x="241" y="16"/>
                    <a:pt x="240" y="16"/>
                  </a:cubicBezTo>
                  <a:cubicBezTo>
                    <a:pt x="226" y="17"/>
                    <a:pt x="212" y="17"/>
                    <a:pt x="198" y="18"/>
                  </a:cubicBezTo>
                  <a:cubicBezTo>
                    <a:pt x="183" y="19"/>
                    <a:pt x="172" y="20"/>
                    <a:pt x="160" y="28"/>
                  </a:cubicBezTo>
                  <a:cubicBezTo>
                    <a:pt x="146" y="26"/>
                    <a:pt x="141" y="27"/>
                    <a:pt x="130" y="20"/>
                  </a:cubicBezTo>
                  <a:cubicBezTo>
                    <a:pt x="123" y="22"/>
                    <a:pt x="115" y="24"/>
                    <a:pt x="108" y="26"/>
                  </a:cubicBezTo>
                  <a:cubicBezTo>
                    <a:pt x="102" y="35"/>
                    <a:pt x="113" y="41"/>
                    <a:pt x="122" y="44"/>
                  </a:cubicBezTo>
                  <a:cubicBezTo>
                    <a:pt x="125" y="52"/>
                    <a:pt x="114" y="68"/>
                    <a:pt x="114" y="68"/>
                  </a:cubicBezTo>
                  <a:cubicBezTo>
                    <a:pt x="112" y="79"/>
                    <a:pt x="111" y="82"/>
                    <a:pt x="100" y="78"/>
                  </a:cubicBezTo>
                  <a:cubicBezTo>
                    <a:pt x="93" y="67"/>
                    <a:pt x="100" y="63"/>
                    <a:pt x="104" y="52"/>
                  </a:cubicBezTo>
                  <a:cubicBezTo>
                    <a:pt x="96" y="44"/>
                    <a:pt x="91" y="36"/>
                    <a:pt x="80" y="32"/>
                  </a:cubicBezTo>
                  <a:cubicBezTo>
                    <a:pt x="73" y="34"/>
                    <a:pt x="67" y="39"/>
                    <a:pt x="60" y="42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Freeform 30"/>
            <p:cNvSpPr>
              <a:spLocks/>
            </p:cNvSpPr>
            <p:nvPr/>
          </p:nvSpPr>
          <p:spPr bwMode="gray">
            <a:xfrm>
              <a:off x="2009" y="2135"/>
              <a:ext cx="39" cy="24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8" y="20"/>
                </a:cxn>
                <a:cxn ang="0">
                  <a:pos x="24" y="32"/>
                </a:cxn>
                <a:cxn ang="0">
                  <a:pos x="42" y="30"/>
                </a:cxn>
                <a:cxn ang="0">
                  <a:pos x="34" y="0"/>
                </a:cxn>
              </a:cxnLst>
              <a:rect l="0" t="0" r="r" b="b"/>
              <a:pathLst>
                <a:path w="52" h="32">
                  <a:moveTo>
                    <a:pt x="34" y="0"/>
                  </a:moveTo>
                  <a:cubicBezTo>
                    <a:pt x="30" y="12"/>
                    <a:pt x="19" y="16"/>
                    <a:pt x="8" y="20"/>
                  </a:cubicBezTo>
                  <a:cubicBezTo>
                    <a:pt x="0" y="32"/>
                    <a:pt x="14" y="31"/>
                    <a:pt x="24" y="32"/>
                  </a:cubicBezTo>
                  <a:cubicBezTo>
                    <a:pt x="30" y="31"/>
                    <a:pt x="36" y="32"/>
                    <a:pt x="42" y="30"/>
                  </a:cubicBezTo>
                  <a:cubicBezTo>
                    <a:pt x="52" y="26"/>
                    <a:pt x="34" y="3"/>
                    <a:pt x="34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gray">
            <a:xfrm>
              <a:off x="2292" y="2201"/>
              <a:ext cx="128" cy="54"/>
            </a:xfrm>
            <a:custGeom>
              <a:avLst/>
              <a:gdLst/>
              <a:ahLst/>
              <a:cxnLst>
                <a:cxn ang="0">
                  <a:pos x="102" y="8"/>
                </a:cxn>
                <a:cxn ang="0">
                  <a:pos x="66" y="4"/>
                </a:cxn>
                <a:cxn ang="0">
                  <a:pos x="54" y="0"/>
                </a:cxn>
                <a:cxn ang="0">
                  <a:pos x="0" y="28"/>
                </a:cxn>
                <a:cxn ang="0">
                  <a:pos x="28" y="40"/>
                </a:cxn>
                <a:cxn ang="0">
                  <a:pos x="42" y="60"/>
                </a:cxn>
                <a:cxn ang="0">
                  <a:pos x="66" y="68"/>
                </a:cxn>
                <a:cxn ang="0">
                  <a:pos x="78" y="72"/>
                </a:cxn>
                <a:cxn ang="0">
                  <a:pos x="130" y="60"/>
                </a:cxn>
                <a:cxn ang="0">
                  <a:pos x="172" y="44"/>
                </a:cxn>
                <a:cxn ang="0">
                  <a:pos x="148" y="18"/>
                </a:cxn>
                <a:cxn ang="0">
                  <a:pos x="136" y="4"/>
                </a:cxn>
                <a:cxn ang="0">
                  <a:pos x="102" y="8"/>
                </a:cxn>
              </a:cxnLst>
              <a:rect l="0" t="0" r="r" b="b"/>
              <a:pathLst>
                <a:path w="172" h="72">
                  <a:moveTo>
                    <a:pt x="102" y="8"/>
                  </a:moveTo>
                  <a:cubicBezTo>
                    <a:pt x="89" y="12"/>
                    <a:pt x="78" y="8"/>
                    <a:pt x="66" y="4"/>
                  </a:cubicBezTo>
                  <a:cubicBezTo>
                    <a:pt x="62" y="3"/>
                    <a:pt x="54" y="0"/>
                    <a:pt x="54" y="0"/>
                  </a:cubicBezTo>
                  <a:cubicBezTo>
                    <a:pt x="38" y="5"/>
                    <a:pt x="12" y="16"/>
                    <a:pt x="0" y="28"/>
                  </a:cubicBezTo>
                  <a:cubicBezTo>
                    <a:pt x="4" y="39"/>
                    <a:pt x="18" y="39"/>
                    <a:pt x="28" y="40"/>
                  </a:cubicBezTo>
                  <a:cubicBezTo>
                    <a:pt x="39" y="44"/>
                    <a:pt x="41" y="60"/>
                    <a:pt x="42" y="60"/>
                  </a:cubicBezTo>
                  <a:cubicBezTo>
                    <a:pt x="50" y="63"/>
                    <a:pt x="58" y="65"/>
                    <a:pt x="66" y="68"/>
                  </a:cubicBezTo>
                  <a:cubicBezTo>
                    <a:pt x="70" y="69"/>
                    <a:pt x="78" y="72"/>
                    <a:pt x="78" y="72"/>
                  </a:cubicBezTo>
                  <a:cubicBezTo>
                    <a:pt x="92" y="71"/>
                    <a:pt x="117" y="69"/>
                    <a:pt x="130" y="60"/>
                  </a:cubicBezTo>
                  <a:cubicBezTo>
                    <a:pt x="148" y="48"/>
                    <a:pt x="150" y="46"/>
                    <a:pt x="172" y="44"/>
                  </a:cubicBezTo>
                  <a:cubicBezTo>
                    <a:pt x="169" y="29"/>
                    <a:pt x="162" y="23"/>
                    <a:pt x="148" y="18"/>
                  </a:cubicBezTo>
                  <a:cubicBezTo>
                    <a:pt x="145" y="10"/>
                    <a:pt x="144" y="7"/>
                    <a:pt x="136" y="4"/>
                  </a:cubicBezTo>
                  <a:cubicBezTo>
                    <a:pt x="134" y="4"/>
                    <a:pt x="105" y="11"/>
                    <a:pt x="102" y="8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Freeform 32"/>
            <p:cNvSpPr>
              <a:spLocks/>
            </p:cNvSpPr>
            <p:nvPr/>
          </p:nvSpPr>
          <p:spPr bwMode="gray">
            <a:xfrm>
              <a:off x="2393" y="2038"/>
              <a:ext cx="39" cy="24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8" y="20"/>
                </a:cxn>
                <a:cxn ang="0">
                  <a:pos x="24" y="32"/>
                </a:cxn>
                <a:cxn ang="0">
                  <a:pos x="42" y="30"/>
                </a:cxn>
                <a:cxn ang="0">
                  <a:pos x="34" y="0"/>
                </a:cxn>
              </a:cxnLst>
              <a:rect l="0" t="0" r="r" b="b"/>
              <a:pathLst>
                <a:path w="52" h="32">
                  <a:moveTo>
                    <a:pt x="34" y="0"/>
                  </a:moveTo>
                  <a:cubicBezTo>
                    <a:pt x="30" y="12"/>
                    <a:pt x="19" y="16"/>
                    <a:pt x="8" y="20"/>
                  </a:cubicBezTo>
                  <a:cubicBezTo>
                    <a:pt x="0" y="32"/>
                    <a:pt x="14" y="31"/>
                    <a:pt x="24" y="32"/>
                  </a:cubicBezTo>
                  <a:cubicBezTo>
                    <a:pt x="30" y="31"/>
                    <a:pt x="36" y="32"/>
                    <a:pt x="42" y="30"/>
                  </a:cubicBezTo>
                  <a:cubicBezTo>
                    <a:pt x="52" y="26"/>
                    <a:pt x="34" y="3"/>
                    <a:pt x="34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Freeform 33"/>
            <p:cNvSpPr>
              <a:spLocks/>
            </p:cNvSpPr>
            <p:nvPr/>
          </p:nvSpPr>
          <p:spPr bwMode="gray">
            <a:xfrm>
              <a:off x="2662" y="2006"/>
              <a:ext cx="155" cy="63"/>
            </a:xfrm>
            <a:custGeom>
              <a:avLst/>
              <a:gdLst/>
              <a:ahLst/>
              <a:cxnLst>
                <a:cxn ang="0">
                  <a:pos x="191" y="7"/>
                </a:cxn>
                <a:cxn ang="0">
                  <a:pos x="103" y="9"/>
                </a:cxn>
                <a:cxn ang="0">
                  <a:pos x="109" y="25"/>
                </a:cxn>
                <a:cxn ang="0">
                  <a:pos x="107" y="33"/>
                </a:cxn>
                <a:cxn ang="0">
                  <a:pos x="89" y="27"/>
                </a:cxn>
                <a:cxn ang="0">
                  <a:pos x="77" y="19"/>
                </a:cxn>
                <a:cxn ang="0">
                  <a:pos x="23" y="27"/>
                </a:cxn>
                <a:cxn ang="0">
                  <a:pos x="31" y="49"/>
                </a:cxn>
                <a:cxn ang="0">
                  <a:pos x="55" y="53"/>
                </a:cxn>
                <a:cxn ang="0">
                  <a:pos x="75" y="73"/>
                </a:cxn>
                <a:cxn ang="0">
                  <a:pos x="89" y="85"/>
                </a:cxn>
                <a:cxn ang="0">
                  <a:pos x="109" y="67"/>
                </a:cxn>
                <a:cxn ang="0">
                  <a:pos x="121" y="59"/>
                </a:cxn>
                <a:cxn ang="0">
                  <a:pos x="127" y="47"/>
                </a:cxn>
                <a:cxn ang="0">
                  <a:pos x="167" y="35"/>
                </a:cxn>
                <a:cxn ang="0">
                  <a:pos x="187" y="31"/>
                </a:cxn>
                <a:cxn ang="0">
                  <a:pos x="199" y="27"/>
                </a:cxn>
                <a:cxn ang="0">
                  <a:pos x="191" y="7"/>
                </a:cxn>
              </a:cxnLst>
              <a:rect l="0" t="0" r="r" b="b"/>
              <a:pathLst>
                <a:path w="206" h="85">
                  <a:moveTo>
                    <a:pt x="191" y="7"/>
                  </a:moveTo>
                  <a:cubicBezTo>
                    <a:pt x="165" y="6"/>
                    <a:pt x="130" y="0"/>
                    <a:pt x="103" y="9"/>
                  </a:cubicBezTo>
                  <a:cubicBezTo>
                    <a:pt x="100" y="18"/>
                    <a:pt x="101" y="20"/>
                    <a:pt x="109" y="25"/>
                  </a:cubicBezTo>
                  <a:cubicBezTo>
                    <a:pt x="111" y="28"/>
                    <a:pt x="118" y="34"/>
                    <a:pt x="107" y="33"/>
                  </a:cubicBezTo>
                  <a:cubicBezTo>
                    <a:pt x="101" y="32"/>
                    <a:pt x="89" y="27"/>
                    <a:pt x="89" y="27"/>
                  </a:cubicBezTo>
                  <a:cubicBezTo>
                    <a:pt x="86" y="24"/>
                    <a:pt x="82" y="18"/>
                    <a:pt x="77" y="19"/>
                  </a:cubicBezTo>
                  <a:cubicBezTo>
                    <a:pt x="52" y="22"/>
                    <a:pt x="57" y="25"/>
                    <a:pt x="23" y="27"/>
                  </a:cubicBezTo>
                  <a:cubicBezTo>
                    <a:pt x="0" y="31"/>
                    <a:pt x="18" y="45"/>
                    <a:pt x="31" y="49"/>
                  </a:cubicBezTo>
                  <a:cubicBezTo>
                    <a:pt x="43" y="53"/>
                    <a:pt x="35" y="51"/>
                    <a:pt x="55" y="53"/>
                  </a:cubicBezTo>
                  <a:cubicBezTo>
                    <a:pt x="63" y="59"/>
                    <a:pt x="66" y="67"/>
                    <a:pt x="75" y="73"/>
                  </a:cubicBezTo>
                  <a:cubicBezTo>
                    <a:pt x="78" y="81"/>
                    <a:pt x="81" y="82"/>
                    <a:pt x="89" y="85"/>
                  </a:cubicBezTo>
                  <a:cubicBezTo>
                    <a:pt x="104" y="81"/>
                    <a:pt x="99" y="75"/>
                    <a:pt x="109" y="67"/>
                  </a:cubicBezTo>
                  <a:cubicBezTo>
                    <a:pt x="113" y="64"/>
                    <a:pt x="121" y="59"/>
                    <a:pt x="121" y="59"/>
                  </a:cubicBezTo>
                  <a:cubicBezTo>
                    <a:pt x="123" y="55"/>
                    <a:pt x="124" y="50"/>
                    <a:pt x="127" y="47"/>
                  </a:cubicBezTo>
                  <a:cubicBezTo>
                    <a:pt x="132" y="41"/>
                    <a:pt x="158" y="37"/>
                    <a:pt x="167" y="35"/>
                  </a:cubicBezTo>
                  <a:cubicBezTo>
                    <a:pt x="174" y="34"/>
                    <a:pt x="181" y="33"/>
                    <a:pt x="187" y="31"/>
                  </a:cubicBezTo>
                  <a:cubicBezTo>
                    <a:pt x="191" y="30"/>
                    <a:pt x="199" y="27"/>
                    <a:pt x="199" y="27"/>
                  </a:cubicBezTo>
                  <a:cubicBezTo>
                    <a:pt x="206" y="16"/>
                    <a:pt x="199" y="15"/>
                    <a:pt x="191" y="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Freeform 34"/>
            <p:cNvSpPr>
              <a:spLocks/>
            </p:cNvSpPr>
            <p:nvPr/>
          </p:nvSpPr>
          <p:spPr bwMode="gray">
            <a:xfrm>
              <a:off x="2759" y="2039"/>
              <a:ext cx="48" cy="21"/>
            </a:xfrm>
            <a:custGeom>
              <a:avLst/>
              <a:gdLst/>
              <a:ahLst/>
              <a:cxnLst>
                <a:cxn ang="0">
                  <a:pos x="36" y="6"/>
                </a:cxn>
                <a:cxn ang="0">
                  <a:pos x="8" y="4"/>
                </a:cxn>
                <a:cxn ang="0">
                  <a:pos x="24" y="28"/>
                </a:cxn>
                <a:cxn ang="0">
                  <a:pos x="54" y="14"/>
                </a:cxn>
                <a:cxn ang="0">
                  <a:pos x="36" y="6"/>
                </a:cxn>
              </a:cxnLst>
              <a:rect l="0" t="0" r="r" b="b"/>
              <a:pathLst>
                <a:path w="64" h="28">
                  <a:moveTo>
                    <a:pt x="36" y="6"/>
                  </a:moveTo>
                  <a:cubicBezTo>
                    <a:pt x="32" y="18"/>
                    <a:pt x="19" y="0"/>
                    <a:pt x="8" y="4"/>
                  </a:cubicBezTo>
                  <a:cubicBezTo>
                    <a:pt x="0" y="16"/>
                    <a:pt x="14" y="27"/>
                    <a:pt x="24" y="28"/>
                  </a:cubicBezTo>
                  <a:cubicBezTo>
                    <a:pt x="30" y="27"/>
                    <a:pt x="48" y="16"/>
                    <a:pt x="54" y="14"/>
                  </a:cubicBezTo>
                  <a:cubicBezTo>
                    <a:pt x="64" y="10"/>
                    <a:pt x="36" y="9"/>
                    <a:pt x="36" y="6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Freeform 35"/>
            <p:cNvSpPr>
              <a:spLocks/>
            </p:cNvSpPr>
            <p:nvPr/>
          </p:nvSpPr>
          <p:spPr bwMode="gray">
            <a:xfrm>
              <a:off x="2467" y="2311"/>
              <a:ext cx="109" cy="132"/>
            </a:xfrm>
            <a:custGeom>
              <a:avLst/>
              <a:gdLst/>
              <a:ahLst/>
              <a:cxnLst>
                <a:cxn ang="0">
                  <a:pos x="24" y="19"/>
                </a:cxn>
                <a:cxn ang="0">
                  <a:pos x="0" y="25"/>
                </a:cxn>
                <a:cxn ang="0">
                  <a:pos x="14" y="43"/>
                </a:cxn>
                <a:cxn ang="0">
                  <a:pos x="34" y="87"/>
                </a:cxn>
                <a:cxn ang="0">
                  <a:pos x="52" y="91"/>
                </a:cxn>
                <a:cxn ang="0">
                  <a:pos x="50" y="107"/>
                </a:cxn>
                <a:cxn ang="0">
                  <a:pos x="28" y="113"/>
                </a:cxn>
                <a:cxn ang="0">
                  <a:pos x="16" y="131"/>
                </a:cxn>
                <a:cxn ang="0">
                  <a:pos x="18" y="137"/>
                </a:cxn>
                <a:cxn ang="0">
                  <a:pos x="30" y="141"/>
                </a:cxn>
                <a:cxn ang="0">
                  <a:pos x="18" y="169"/>
                </a:cxn>
                <a:cxn ang="0">
                  <a:pos x="20" y="175"/>
                </a:cxn>
                <a:cxn ang="0">
                  <a:pos x="34" y="171"/>
                </a:cxn>
                <a:cxn ang="0">
                  <a:pos x="58" y="169"/>
                </a:cxn>
                <a:cxn ang="0">
                  <a:pos x="92" y="171"/>
                </a:cxn>
                <a:cxn ang="0">
                  <a:pos x="110" y="169"/>
                </a:cxn>
                <a:cxn ang="0">
                  <a:pos x="122" y="165"/>
                </a:cxn>
                <a:cxn ang="0">
                  <a:pos x="128" y="141"/>
                </a:cxn>
                <a:cxn ang="0">
                  <a:pos x="146" y="133"/>
                </a:cxn>
                <a:cxn ang="0">
                  <a:pos x="110" y="109"/>
                </a:cxn>
                <a:cxn ang="0">
                  <a:pos x="88" y="83"/>
                </a:cxn>
                <a:cxn ang="0">
                  <a:pos x="82" y="69"/>
                </a:cxn>
                <a:cxn ang="0">
                  <a:pos x="64" y="61"/>
                </a:cxn>
                <a:cxn ang="0">
                  <a:pos x="86" y="45"/>
                </a:cxn>
                <a:cxn ang="0">
                  <a:pos x="64" y="31"/>
                </a:cxn>
                <a:cxn ang="0">
                  <a:pos x="70" y="13"/>
                </a:cxn>
                <a:cxn ang="0">
                  <a:pos x="46" y="1"/>
                </a:cxn>
                <a:cxn ang="0">
                  <a:pos x="30" y="9"/>
                </a:cxn>
                <a:cxn ang="0">
                  <a:pos x="24" y="19"/>
                </a:cxn>
              </a:cxnLst>
              <a:rect l="0" t="0" r="r" b="b"/>
              <a:pathLst>
                <a:path w="146" h="176">
                  <a:moveTo>
                    <a:pt x="24" y="19"/>
                  </a:moveTo>
                  <a:cubicBezTo>
                    <a:pt x="13" y="23"/>
                    <a:pt x="7" y="15"/>
                    <a:pt x="0" y="25"/>
                  </a:cubicBezTo>
                  <a:cubicBezTo>
                    <a:pt x="2" y="32"/>
                    <a:pt x="14" y="43"/>
                    <a:pt x="14" y="43"/>
                  </a:cubicBezTo>
                  <a:cubicBezTo>
                    <a:pt x="19" y="58"/>
                    <a:pt x="20" y="78"/>
                    <a:pt x="34" y="87"/>
                  </a:cubicBezTo>
                  <a:cubicBezTo>
                    <a:pt x="42" y="84"/>
                    <a:pt x="45" y="86"/>
                    <a:pt x="52" y="91"/>
                  </a:cubicBezTo>
                  <a:cubicBezTo>
                    <a:pt x="57" y="105"/>
                    <a:pt x="60" y="101"/>
                    <a:pt x="50" y="107"/>
                  </a:cubicBezTo>
                  <a:cubicBezTo>
                    <a:pt x="38" y="105"/>
                    <a:pt x="32" y="101"/>
                    <a:pt x="28" y="113"/>
                  </a:cubicBezTo>
                  <a:cubicBezTo>
                    <a:pt x="32" y="129"/>
                    <a:pt x="33" y="128"/>
                    <a:pt x="16" y="131"/>
                  </a:cubicBezTo>
                  <a:cubicBezTo>
                    <a:pt x="17" y="133"/>
                    <a:pt x="16" y="136"/>
                    <a:pt x="18" y="137"/>
                  </a:cubicBezTo>
                  <a:cubicBezTo>
                    <a:pt x="21" y="139"/>
                    <a:pt x="30" y="141"/>
                    <a:pt x="30" y="141"/>
                  </a:cubicBezTo>
                  <a:cubicBezTo>
                    <a:pt x="28" y="152"/>
                    <a:pt x="21" y="159"/>
                    <a:pt x="18" y="169"/>
                  </a:cubicBezTo>
                  <a:cubicBezTo>
                    <a:pt x="19" y="171"/>
                    <a:pt x="18" y="174"/>
                    <a:pt x="20" y="175"/>
                  </a:cubicBezTo>
                  <a:cubicBezTo>
                    <a:pt x="22" y="176"/>
                    <a:pt x="32" y="171"/>
                    <a:pt x="34" y="171"/>
                  </a:cubicBezTo>
                  <a:cubicBezTo>
                    <a:pt x="42" y="170"/>
                    <a:pt x="50" y="170"/>
                    <a:pt x="58" y="169"/>
                  </a:cubicBezTo>
                  <a:cubicBezTo>
                    <a:pt x="70" y="167"/>
                    <a:pt x="80" y="167"/>
                    <a:pt x="92" y="171"/>
                  </a:cubicBezTo>
                  <a:cubicBezTo>
                    <a:pt x="98" y="170"/>
                    <a:pt x="104" y="170"/>
                    <a:pt x="110" y="169"/>
                  </a:cubicBezTo>
                  <a:cubicBezTo>
                    <a:pt x="114" y="168"/>
                    <a:pt x="122" y="165"/>
                    <a:pt x="122" y="165"/>
                  </a:cubicBezTo>
                  <a:cubicBezTo>
                    <a:pt x="124" y="158"/>
                    <a:pt x="123" y="147"/>
                    <a:pt x="128" y="141"/>
                  </a:cubicBezTo>
                  <a:cubicBezTo>
                    <a:pt x="132" y="136"/>
                    <a:pt x="146" y="133"/>
                    <a:pt x="146" y="133"/>
                  </a:cubicBezTo>
                  <a:cubicBezTo>
                    <a:pt x="142" y="105"/>
                    <a:pt x="143" y="111"/>
                    <a:pt x="110" y="109"/>
                  </a:cubicBezTo>
                  <a:cubicBezTo>
                    <a:pt x="102" y="97"/>
                    <a:pt x="103" y="88"/>
                    <a:pt x="88" y="83"/>
                  </a:cubicBezTo>
                  <a:cubicBezTo>
                    <a:pt x="85" y="79"/>
                    <a:pt x="86" y="72"/>
                    <a:pt x="82" y="69"/>
                  </a:cubicBezTo>
                  <a:cubicBezTo>
                    <a:pt x="77" y="65"/>
                    <a:pt x="69" y="65"/>
                    <a:pt x="64" y="61"/>
                  </a:cubicBezTo>
                  <a:cubicBezTo>
                    <a:pt x="52" y="43"/>
                    <a:pt x="67" y="47"/>
                    <a:pt x="86" y="45"/>
                  </a:cubicBezTo>
                  <a:cubicBezTo>
                    <a:pt x="93" y="25"/>
                    <a:pt x="83" y="29"/>
                    <a:pt x="64" y="31"/>
                  </a:cubicBezTo>
                  <a:cubicBezTo>
                    <a:pt x="62" y="25"/>
                    <a:pt x="70" y="13"/>
                    <a:pt x="70" y="13"/>
                  </a:cubicBezTo>
                  <a:cubicBezTo>
                    <a:pt x="64" y="4"/>
                    <a:pt x="56" y="3"/>
                    <a:pt x="46" y="1"/>
                  </a:cubicBezTo>
                  <a:cubicBezTo>
                    <a:pt x="35" y="3"/>
                    <a:pt x="34" y="0"/>
                    <a:pt x="30" y="9"/>
                  </a:cubicBezTo>
                  <a:cubicBezTo>
                    <a:pt x="25" y="21"/>
                    <a:pt x="29" y="24"/>
                    <a:pt x="24" y="19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Freeform 36"/>
            <p:cNvSpPr>
              <a:spLocks/>
            </p:cNvSpPr>
            <p:nvPr/>
          </p:nvSpPr>
          <p:spPr bwMode="gray">
            <a:xfrm>
              <a:off x="2413" y="2359"/>
              <a:ext cx="69" cy="68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82" y="8"/>
                </a:cxn>
                <a:cxn ang="0">
                  <a:pos x="92" y="26"/>
                </a:cxn>
                <a:cxn ang="0">
                  <a:pos x="78" y="48"/>
                </a:cxn>
                <a:cxn ang="0">
                  <a:pos x="46" y="76"/>
                </a:cxn>
                <a:cxn ang="0">
                  <a:pos x="18" y="92"/>
                </a:cxn>
                <a:cxn ang="0">
                  <a:pos x="8" y="72"/>
                </a:cxn>
                <a:cxn ang="0">
                  <a:pos x="20" y="64"/>
                </a:cxn>
                <a:cxn ang="0">
                  <a:pos x="14" y="46"/>
                </a:cxn>
                <a:cxn ang="0">
                  <a:pos x="40" y="28"/>
                </a:cxn>
                <a:cxn ang="0">
                  <a:pos x="58" y="6"/>
                </a:cxn>
              </a:cxnLst>
              <a:rect l="0" t="0" r="r" b="b"/>
              <a:pathLst>
                <a:path w="92" h="92">
                  <a:moveTo>
                    <a:pt x="58" y="6"/>
                  </a:moveTo>
                  <a:cubicBezTo>
                    <a:pt x="67" y="0"/>
                    <a:pt x="73" y="2"/>
                    <a:pt x="82" y="8"/>
                  </a:cubicBezTo>
                  <a:cubicBezTo>
                    <a:pt x="91" y="22"/>
                    <a:pt x="88" y="15"/>
                    <a:pt x="92" y="26"/>
                  </a:cubicBezTo>
                  <a:cubicBezTo>
                    <a:pt x="89" y="36"/>
                    <a:pt x="82" y="37"/>
                    <a:pt x="78" y="48"/>
                  </a:cubicBezTo>
                  <a:cubicBezTo>
                    <a:pt x="85" y="69"/>
                    <a:pt x="60" y="71"/>
                    <a:pt x="46" y="76"/>
                  </a:cubicBezTo>
                  <a:cubicBezTo>
                    <a:pt x="40" y="86"/>
                    <a:pt x="28" y="86"/>
                    <a:pt x="18" y="92"/>
                  </a:cubicBezTo>
                  <a:cubicBezTo>
                    <a:pt x="9" y="90"/>
                    <a:pt x="0" y="84"/>
                    <a:pt x="8" y="72"/>
                  </a:cubicBezTo>
                  <a:cubicBezTo>
                    <a:pt x="11" y="68"/>
                    <a:pt x="20" y="64"/>
                    <a:pt x="20" y="64"/>
                  </a:cubicBezTo>
                  <a:cubicBezTo>
                    <a:pt x="23" y="55"/>
                    <a:pt x="21" y="53"/>
                    <a:pt x="14" y="46"/>
                  </a:cubicBezTo>
                  <a:cubicBezTo>
                    <a:pt x="18" y="30"/>
                    <a:pt x="28" y="36"/>
                    <a:pt x="40" y="28"/>
                  </a:cubicBezTo>
                  <a:cubicBezTo>
                    <a:pt x="56" y="17"/>
                    <a:pt x="50" y="24"/>
                    <a:pt x="58" y="6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Freeform 37"/>
            <p:cNvSpPr>
              <a:spLocks/>
            </p:cNvSpPr>
            <p:nvPr/>
          </p:nvSpPr>
          <p:spPr bwMode="gray">
            <a:xfrm>
              <a:off x="4099" y="3502"/>
              <a:ext cx="474" cy="495"/>
            </a:xfrm>
            <a:custGeom>
              <a:avLst/>
              <a:gdLst/>
              <a:ahLst/>
              <a:cxnLst>
                <a:cxn ang="0">
                  <a:pos x="212" y="11"/>
                </a:cxn>
                <a:cxn ang="0">
                  <a:pos x="176" y="19"/>
                </a:cxn>
                <a:cxn ang="0">
                  <a:pos x="144" y="51"/>
                </a:cxn>
                <a:cxn ang="0">
                  <a:pos x="104" y="59"/>
                </a:cxn>
                <a:cxn ang="0">
                  <a:pos x="84" y="75"/>
                </a:cxn>
                <a:cxn ang="0">
                  <a:pos x="68" y="115"/>
                </a:cxn>
                <a:cxn ang="0">
                  <a:pos x="36" y="167"/>
                </a:cxn>
                <a:cxn ang="0">
                  <a:pos x="0" y="179"/>
                </a:cxn>
                <a:cxn ang="0">
                  <a:pos x="72" y="323"/>
                </a:cxn>
                <a:cxn ang="0">
                  <a:pos x="120" y="427"/>
                </a:cxn>
                <a:cxn ang="0">
                  <a:pos x="144" y="443"/>
                </a:cxn>
                <a:cxn ang="0">
                  <a:pos x="168" y="451"/>
                </a:cxn>
                <a:cxn ang="0">
                  <a:pos x="228" y="431"/>
                </a:cxn>
                <a:cxn ang="0">
                  <a:pos x="252" y="423"/>
                </a:cxn>
                <a:cxn ang="0">
                  <a:pos x="300" y="451"/>
                </a:cxn>
                <a:cxn ang="0">
                  <a:pos x="324" y="527"/>
                </a:cxn>
                <a:cxn ang="0">
                  <a:pos x="336" y="523"/>
                </a:cxn>
                <a:cxn ang="0">
                  <a:pos x="344" y="511"/>
                </a:cxn>
                <a:cxn ang="0">
                  <a:pos x="368" y="547"/>
                </a:cxn>
                <a:cxn ang="0">
                  <a:pos x="404" y="571"/>
                </a:cxn>
                <a:cxn ang="0">
                  <a:pos x="436" y="603"/>
                </a:cxn>
                <a:cxn ang="0">
                  <a:pos x="444" y="615"/>
                </a:cxn>
                <a:cxn ang="0">
                  <a:pos x="456" y="623"/>
                </a:cxn>
                <a:cxn ang="0">
                  <a:pos x="484" y="655"/>
                </a:cxn>
                <a:cxn ang="0">
                  <a:pos x="492" y="631"/>
                </a:cxn>
                <a:cxn ang="0">
                  <a:pos x="540" y="659"/>
                </a:cxn>
                <a:cxn ang="0">
                  <a:pos x="588" y="655"/>
                </a:cxn>
                <a:cxn ang="0">
                  <a:pos x="616" y="531"/>
                </a:cxn>
                <a:cxn ang="0">
                  <a:pos x="632" y="463"/>
                </a:cxn>
                <a:cxn ang="0">
                  <a:pos x="620" y="367"/>
                </a:cxn>
                <a:cxn ang="0">
                  <a:pos x="536" y="271"/>
                </a:cxn>
                <a:cxn ang="0">
                  <a:pos x="528" y="235"/>
                </a:cxn>
                <a:cxn ang="0">
                  <a:pos x="460" y="179"/>
                </a:cxn>
                <a:cxn ang="0">
                  <a:pos x="472" y="155"/>
                </a:cxn>
                <a:cxn ang="0">
                  <a:pos x="456" y="131"/>
                </a:cxn>
                <a:cxn ang="0">
                  <a:pos x="416" y="79"/>
                </a:cxn>
                <a:cxn ang="0">
                  <a:pos x="392" y="31"/>
                </a:cxn>
                <a:cxn ang="0">
                  <a:pos x="388" y="19"/>
                </a:cxn>
                <a:cxn ang="0">
                  <a:pos x="364" y="151"/>
                </a:cxn>
                <a:cxn ang="0">
                  <a:pos x="324" y="115"/>
                </a:cxn>
                <a:cxn ang="0">
                  <a:pos x="292" y="111"/>
                </a:cxn>
                <a:cxn ang="0">
                  <a:pos x="272" y="87"/>
                </a:cxn>
                <a:cxn ang="0">
                  <a:pos x="264" y="63"/>
                </a:cxn>
                <a:cxn ang="0">
                  <a:pos x="276" y="55"/>
                </a:cxn>
                <a:cxn ang="0">
                  <a:pos x="240" y="19"/>
                </a:cxn>
                <a:cxn ang="0">
                  <a:pos x="216" y="11"/>
                </a:cxn>
                <a:cxn ang="0">
                  <a:pos x="204" y="7"/>
                </a:cxn>
                <a:cxn ang="0">
                  <a:pos x="212" y="11"/>
                </a:cxn>
              </a:cxnLst>
              <a:rect l="0" t="0" r="r" b="b"/>
              <a:pathLst>
                <a:path w="633" h="660">
                  <a:moveTo>
                    <a:pt x="212" y="11"/>
                  </a:moveTo>
                  <a:cubicBezTo>
                    <a:pt x="195" y="0"/>
                    <a:pt x="187" y="2"/>
                    <a:pt x="176" y="19"/>
                  </a:cubicBezTo>
                  <a:cubicBezTo>
                    <a:pt x="171" y="61"/>
                    <a:pt x="181" y="88"/>
                    <a:pt x="144" y="51"/>
                  </a:cubicBezTo>
                  <a:cubicBezTo>
                    <a:pt x="131" y="53"/>
                    <a:pt x="115" y="51"/>
                    <a:pt x="104" y="59"/>
                  </a:cubicBezTo>
                  <a:cubicBezTo>
                    <a:pt x="78" y="80"/>
                    <a:pt x="114" y="65"/>
                    <a:pt x="84" y="75"/>
                  </a:cubicBezTo>
                  <a:cubicBezTo>
                    <a:pt x="78" y="94"/>
                    <a:pt x="92" y="107"/>
                    <a:pt x="68" y="115"/>
                  </a:cubicBezTo>
                  <a:cubicBezTo>
                    <a:pt x="55" y="135"/>
                    <a:pt x="59" y="159"/>
                    <a:pt x="36" y="167"/>
                  </a:cubicBezTo>
                  <a:cubicBezTo>
                    <a:pt x="16" y="163"/>
                    <a:pt x="7" y="158"/>
                    <a:pt x="0" y="179"/>
                  </a:cubicBezTo>
                  <a:cubicBezTo>
                    <a:pt x="9" y="232"/>
                    <a:pt x="43" y="279"/>
                    <a:pt x="72" y="323"/>
                  </a:cubicBezTo>
                  <a:cubicBezTo>
                    <a:pt x="82" y="371"/>
                    <a:pt x="85" y="392"/>
                    <a:pt x="120" y="427"/>
                  </a:cubicBezTo>
                  <a:cubicBezTo>
                    <a:pt x="127" y="434"/>
                    <a:pt x="136" y="438"/>
                    <a:pt x="144" y="443"/>
                  </a:cubicBezTo>
                  <a:cubicBezTo>
                    <a:pt x="151" y="448"/>
                    <a:pt x="168" y="451"/>
                    <a:pt x="168" y="451"/>
                  </a:cubicBezTo>
                  <a:cubicBezTo>
                    <a:pt x="188" y="444"/>
                    <a:pt x="208" y="438"/>
                    <a:pt x="228" y="431"/>
                  </a:cubicBezTo>
                  <a:cubicBezTo>
                    <a:pt x="236" y="428"/>
                    <a:pt x="252" y="423"/>
                    <a:pt x="252" y="423"/>
                  </a:cubicBezTo>
                  <a:cubicBezTo>
                    <a:pt x="271" y="429"/>
                    <a:pt x="281" y="445"/>
                    <a:pt x="300" y="451"/>
                  </a:cubicBezTo>
                  <a:cubicBezTo>
                    <a:pt x="320" y="471"/>
                    <a:pt x="315" y="500"/>
                    <a:pt x="324" y="527"/>
                  </a:cubicBezTo>
                  <a:cubicBezTo>
                    <a:pt x="328" y="526"/>
                    <a:pt x="333" y="526"/>
                    <a:pt x="336" y="523"/>
                  </a:cubicBezTo>
                  <a:cubicBezTo>
                    <a:pt x="340" y="520"/>
                    <a:pt x="339" y="511"/>
                    <a:pt x="344" y="511"/>
                  </a:cubicBezTo>
                  <a:cubicBezTo>
                    <a:pt x="358" y="511"/>
                    <a:pt x="362" y="541"/>
                    <a:pt x="368" y="547"/>
                  </a:cubicBezTo>
                  <a:cubicBezTo>
                    <a:pt x="378" y="557"/>
                    <a:pt x="392" y="563"/>
                    <a:pt x="404" y="571"/>
                  </a:cubicBezTo>
                  <a:cubicBezTo>
                    <a:pt x="418" y="580"/>
                    <a:pt x="422" y="594"/>
                    <a:pt x="436" y="603"/>
                  </a:cubicBezTo>
                  <a:cubicBezTo>
                    <a:pt x="439" y="607"/>
                    <a:pt x="441" y="612"/>
                    <a:pt x="444" y="615"/>
                  </a:cubicBezTo>
                  <a:cubicBezTo>
                    <a:pt x="447" y="618"/>
                    <a:pt x="453" y="619"/>
                    <a:pt x="456" y="623"/>
                  </a:cubicBezTo>
                  <a:cubicBezTo>
                    <a:pt x="489" y="660"/>
                    <a:pt x="457" y="637"/>
                    <a:pt x="484" y="655"/>
                  </a:cubicBezTo>
                  <a:cubicBezTo>
                    <a:pt x="487" y="647"/>
                    <a:pt x="485" y="626"/>
                    <a:pt x="492" y="631"/>
                  </a:cubicBezTo>
                  <a:cubicBezTo>
                    <a:pt x="509" y="642"/>
                    <a:pt x="522" y="653"/>
                    <a:pt x="540" y="659"/>
                  </a:cubicBezTo>
                  <a:cubicBezTo>
                    <a:pt x="557" y="642"/>
                    <a:pt x="567" y="648"/>
                    <a:pt x="588" y="655"/>
                  </a:cubicBezTo>
                  <a:cubicBezTo>
                    <a:pt x="611" y="621"/>
                    <a:pt x="573" y="560"/>
                    <a:pt x="616" y="531"/>
                  </a:cubicBezTo>
                  <a:cubicBezTo>
                    <a:pt x="632" y="507"/>
                    <a:pt x="629" y="496"/>
                    <a:pt x="632" y="463"/>
                  </a:cubicBezTo>
                  <a:cubicBezTo>
                    <a:pt x="630" y="440"/>
                    <a:pt x="633" y="390"/>
                    <a:pt x="620" y="367"/>
                  </a:cubicBezTo>
                  <a:cubicBezTo>
                    <a:pt x="600" y="332"/>
                    <a:pt x="565" y="300"/>
                    <a:pt x="536" y="271"/>
                  </a:cubicBezTo>
                  <a:cubicBezTo>
                    <a:pt x="532" y="259"/>
                    <a:pt x="532" y="247"/>
                    <a:pt x="528" y="235"/>
                  </a:cubicBezTo>
                  <a:cubicBezTo>
                    <a:pt x="525" y="225"/>
                    <a:pt x="474" y="188"/>
                    <a:pt x="460" y="179"/>
                  </a:cubicBezTo>
                  <a:cubicBezTo>
                    <a:pt x="463" y="171"/>
                    <a:pt x="471" y="164"/>
                    <a:pt x="472" y="155"/>
                  </a:cubicBezTo>
                  <a:cubicBezTo>
                    <a:pt x="474" y="144"/>
                    <a:pt x="461" y="137"/>
                    <a:pt x="456" y="131"/>
                  </a:cubicBezTo>
                  <a:cubicBezTo>
                    <a:pt x="435" y="106"/>
                    <a:pt x="451" y="88"/>
                    <a:pt x="416" y="79"/>
                  </a:cubicBezTo>
                  <a:cubicBezTo>
                    <a:pt x="395" y="48"/>
                    <a:pt x="403" y="64"/>
                    <a:pt x="392" y="31"/>
                  </a:cubicBezTo>
                  <a:cubicBezTo>
                    <a:pt x="391" y="27"/>
                    <a:pt x="388" y="19"/>
                    <a:pt x="388" y="19"/>
                  </a:cubicBezTo>
                  <a:cubicBezTo>
                    <a:pt x="362" y="58"/>
                    <a:pt x="379" y="107"/>
                    <a:pt x="364" y="151"/>
                  </a:cubicBezTo>
                  <a:cubicBezTo>
                    <a:pt x="344" y="144"/>
                    <a:pt x="344" y="120"/>
                    <a:pt x="324" y="115"/>
                  </a:cubicBezTo>
                  <a:cubicBezTo>
                    <a:pt x="314" y="112"/>
                    <a:pt x="303" y="112"/>
                    <a:pt x="292" y="111"/>
                  </a:cubicBezTo>
                  <a:cubicBezTo>
                    <a:pt x="284" y="103"/>
                    <a:pt x="276" y="97"/>
                    <a:pt x="272" y="87"/>
                  </a:cubicBezTo>
                  <a:cubicBezTo>
                    <a:pt x="269" y="79"/>
                    <a:pt x="264" y="63"/>
                    <a:pt x="264" y="63"/>
                  </a:cubicBezTo>
                  <a:cubicBezTo>
                    <a:pt x="268" y="60"/>
                    <a:pt x="273" y="58"/>
                    <a:pt x="276" y="55"/>
                  </a:cubicBezTo>
                  <a:cubicBezTo>
                    <a:pt x="300" y="31"/>
                    <a:pt x="256" y="24"/>
                    <a:pt x="240" y="19"/>
                  </a:cubicBezTo>
                  <a:cubicBezTo>
                    <a:pt x="232" y="16"/>
                    <a:pt x="224" y="14"/>
                    <a:pt x="216" y="11"/>
                  </a:cubicBezTo>
                  <a:cubicBezTo>
                    <a:pt x="212" y="10"/>
                    <a:pt x="200" y="5"/>
                    <a:pt x="204" y="7"/>
                  </a:cubicBezTo>
                  <a:cubicBezTo>
                    <a:pt x="207" y="8"/>
                    <a:pt x="209" y="10"/>
                    <a:pt x="212" y="11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38"/>
            <p:cNvSpPr>
              <a:spLocks/>
            </p:cNvSpPr>
            <p:nvPr/>
          </p:nvSpPr>
          <p:spPr bwMode="gray">
            <a:xfrm>
              <a:off x="4246" y="3241"/>
              <a:ext cx="319" cy="210"/>
            </a:xfrm>
            <a:custGeom>
              <a:avLst/>
              <a:gdLst/>
              <a:ahLst/>
              <a:cxnLst>
                <a:cxn ang="0">
                  <a:pos x="84" y="60"/>
                </a:cxn>
                <a:cxn ang="0">
                  <a:pos x="68" y="36"/>
                </a:cxn>
                <a:cxn ang="0">
                  <a:pos x="64" y="16"/>
                </a:cxn>
                <a:cxn ang="0">
                  <a:pos x="52" y="12"/>
                </a:cxn>
                <a:cxn ang="0">
                  <a:pos x="16" y="16"/>
                </a:cxn>
                <a:cxn ang="0">
                  <a:pos x="44" y="40"/>
                </a:cxn>
                <a:cxn ang="0">
                  <a:pos x="48" y="52"/>
                </a:cxn>
                <a:cxn ang="0">
                  <a:pos x="24" y="68"/>
                </a:cxn>
                <a:cxn ang="0">
                  <a:pos x="88" y="92"/>
                </a:cxn>
                <a:cxn ang="0">
                  <a:pos x="124" y="112"/>
                </a:cxn>
                <a:cxn ang="0">
                  <a:pos x="128" y="124"/>
                </a:cxn>
                <a:cxn ang="0">
                  <a:pos x="140" y="132"/>
                </a:cxn>
                <a:cxn ang="0">
                  <a:pos x="148" y="156"/>
                </a:cxn>
                <a:cxn ang="0">
                  <a:pos x="132" y="196"/>
                </a:cxn>
                <a:cxn ang="0">
                  <a:pos x="180" y="188"/>
                </a:cxn>
                <a:cxn ang="0">
                  <a:pos x="192" y="216"/>
                </a:cxn>
                <a:cxn ang="0">
                  <a:pos x="216" y="224"/>
                </a:cxn>
                <a:cxn ang="0">
                  <a:pos x="228" y="228"/>
                </a:cxn>
                <a:cxn ang="0">
                  <a:pos x="252" y="224"/>
                </a:cxn>
                <a:cxn ang="0">
                  <a:pos x="276" y="196"/>
                </a:cxn>
                <a:cxn ang="0">
                  <a:pos x="336" y="252"/>
                </a:cxn>
                <a:cxn ang="0">
                  <a:pos x="364" y="280"/>
                </a:cxn>
                <a:cxn ang="0">
                  <a:pos x="360" y="224"/>
                </a:cxn>
                <a:cxn ang="0">
                  <a:pos x="336" y="200"/>
                </a:cxn>
                <a:cxn ang="0">
                  <a:pos x="372" y="168"/>
                </a:cxn>
                <a:cxn ang="0">
                  <a:pos x="408" y="156"/>
                </a:cxn>
                <a:cxn ang="0">
                  <a:pos x="420" y="152"/>
                </a:cxn>
                <a:cxn ang="0">
                  <a:pos x="424" y="140"/>
                </a:cxn>
                <a:cxn ang="0">
                  <a:pos x="356" y="148"/>
                </a:cxn>
                <a:cxn ang="0">
                  <a:pos x="304" y="140"/>
                </a:cxn>
                <a:cxn ang="0">
                  <a:pos x="300" y="128"/>
                </a:cxn>
                <a:cxn ang="0">
                  <a:pos x="292" y="116"/>
                </a:cxn>
                <a:cxn ang="0">
                  <a:pos x="220" y="80"/>
                </a:cxn>
                <a:cxn ang="0">
                  <a:pos x="160" y="60"/>
                </a:cxn>
                <a:cxn ang="0">
                  <a:pos x="136" y="52"/>
                </a:cxn>
                <a:cxn ang="0">
                  <a:pos x="80" y="52"/>
                </a:cxn>
                <a:cxn ang="0">
                  <a:pos x="68" y="32"/>
                </a:cxn>
                <a:cxn ang="0">
                  <a:pos x="68" y="0"/>
                </a:cxn>
              </a:cxnLst>
              <a:rect l="0" t="0" r="r" b="b"/>
              <a:pathLst>
                <a:path w="426" h="280">
                  <a:moveTo>
                    <a:pt x="84" y="60"/>
                  </a:moveTo>
                  <a:cubicBezTo>
                    <a:pt x="79" y="52"/>
                    <a:pt x="70" y="45"/>
                    <a:pt x="68" y="36"/>
                  </a:cubicBezTo>
                  <a:cubicBezTo>
                    <a:pt x="67" y="29"/>
                    <a:pt x="68" y="22"/>
                    <a:pt x="64" y="16"/>
                  </a:cubicBezTo>
                  <a:cubicBezTo>
                    <a:pt x="62" y="12"/>
                    <a:pt x="56" y="13"/>
                    <a:pt x="52" y="12"/>
                  </a:cubicBezTo>
                  <a:cubicBezTo>
                    <a:pt x="40" y="13"/>
                    <a:pt x="27" y="11"/>
                    <a:pt x="16" y="16"/>
                  </a:cubicBezTo>
                  <a:cubicBezTo>
                    <a:pt x="0" y="24"/>
                    <a:pt x="43" y="40"/>
                    <a:pt x="44" y="40"/>
                  </a:cubicBezTo>
                  <a:cubicBezTo>
                    <a:pt x="45" y="44"/>
                    <a:pt x="50" y="49"/>
                    <a:pt x="48" y="52"/>
                  </a:cubicBezTo>
                  <a:cubicBezTo>
                    <a:pt x="42" y="60"/>
                    <a:pt x="24" y="68"/>
                    <a:pt x="24" y="68"/>
                  </a:cubicBezTo>
                  <a:cubicBezTo>
                    <a:pt x="38" y="88"/>
                    <a:pt x="65" y="89"/>
                    <a:pt x="88" y="92"/>
                  </a:cubicBezTo>
                  <a:cubicBezTo>
                    <a:pt x="101" y="96"/>
                    <a:pt x="124" y="112"/>
                    <a:pt x="124" y="112"/>
                  </a:cubicBezTo>
                  <a:cubicBezTo>
                    <a:pt x="125" y="116"/>
                    <a:pt x="125" y="121"/>
                    <a:pt x="128" y="124"/>
                  </a:cubicBezTo>
                  <a:cubicBezTo>
                    <a:pt x="131" y="128"/>
                    <a:pt x="137" y="128"/>
                    <a:pt x="140" y="132"/>
                  </a:cubicBezTo>
                  <a:cubicBezTo>
                    <a:pt x="144" y="139"/>
                    <a:pt x="148" y="156"/>
                    <a:pt x="148" y="156"/>
                  </a:cubicBezTo>
                  <a:cubicBezTo>
                    <a:pt x="144" y="171"/>
                    <a:pt x="137" y="181"/>
                    <a:pt x="132" y="196"/>
                  </a:cubicBezTo>
                  <a:cubicBezTo>
                    <a:pt x="151" y="209"/>
                    <a:pt x="167" y="207"/>
                    <a:pt x="180" y="188"/>
                  </a:cubicBezTo>
                  <a:cubicBezTo>
                    <a:pt x="182" y="196"/>
                    <a:pt x="184" y="211"/>
                    <a:pt x="192" y="216"/>
                  </a:cubicBezTo>
                  <a:cubicBezTo>
                    <a:pt x="199" y="220"/>
                    <a:pt x="208" y="221"/>
                    <a:pt x="216" y="224"/>
                  </a:cubicBezTo>
                  <a:cubicBezTo>
                    <a:pt x="220" y="225"/>
                    <a:pt x="228" y="228"/>
                    <a:pt x="228" y="228"/>
                  </a:cubicBezTo>
                  <a:cubicBezTo>
                    <a:pt x="236" y="227"/>
                    <a:pt x="245" y="228"/>
                    <a:pt x="252" y="224"/>
                  </a:cubicBezTo>
                  <a:cubicBezTo>
                    <a:pt x="269" y="216"/>
                    <a:pt x="252" y="204"/>
                    <a:pt x="276" y="196"/>
                  </a:cubicBezTo>
                  <a:cubicBezTo>
                    <a:pt x="296" y="209"/>
                    <a:pt x="322" y="231"/>
                    <a:pt x="336" y="252"/>
                  </a:cubicBezTo>
                  <a:cubicBezTo>
                    <a:pt x="354" y="280"/>
                    <a:pt x="343" y="273"/>
                    <a:pt x="364" y="280"/>
                  </a:cubicBezTo>
                  <a:cubicBezTo>
                    <a:pt x="376" y="262"/>
                    <a:pt x="375" y="241"/>
                    <a:pt x="360" y="224"/>
                  </a:cubicBezTo>
                  <a:cubicBezTo>
                    <a:pt x="352" y="216"/>
                    <a:pt x="336" y="200"/>
                    <a:pt x="336" y="200"/>
                  </a:cubicBezTo>
                  <a:cubicBezTo>
                    <a:pt x="323" y="162"/>
                    <a:pt x="322" y="174"/>
                    <a:pt x="372" y="168"/>
                  </a:cubicBezTo>
                  <a:cubicBezTo>
                    <a:pt x="384" y="164"/>
                    <a:pt x="396" y="160"/>
                    <a:pt x="408" y="156"/>
                  </a:cubicBezTo>
                  <a:cubicBezTo>
                    <a:pt x="412" y="155"/>
                    <a:pt x="420" y="152"/>
                    <a:pt x="420" y="152"/>
                  </a:cubicBezTo>
                  <a:cubicBezTo>
                    <a:pt x="421" y="148"/>
                    <a:pt x="426" y="144"/>
                    <a:pt x="424" y="140"/>
                  </a:cubicBezTo>
                  <a:cubicBezTo>
                    <a:pt x="420" y="131"/>
                    <a:pt x="365" y="146"/>
                    <a:pt x="356" y="148"/>
                  </a:cubicBezTo>
                  <a:cubicBezTo>
                    <a:pt x="339" y="146"/>
                    <a:pt x="316" y="152"/>
                    <a:pt x="304" y="140"/>
                  </a:cubicBezTo>
                  <a:cubicBezTo>
                    <a:pt x="301" y="137"/>
                    <a:pt x="302" y="132"/>
                    <a:pt x="300" y="128"/>
                  </a:cubicBezTo>
                  <a:cubicBezTo>
                    <a:pt x="298" y="124"/>
                    <a:pt x="296" y="119"/>
                    <a:pt x="292" y="116"/>
                  </a:cubicBezTo>
                  <a:cubicBezTo>
                    <a:pt x="272" y="98"/>
                    <a:pt x="244" y="91"/>
                    <a:pt x="220" y="80"/>
                  </a:cubicBezTo>
                  <a:cubicBezTo>
                    <a:pt x="201" y="72"/>
                    <a:pt x="180" y="67"/>
                    <a:pt x="160" y="60"/>
                  </a:cubicBezTo>
                  <a:cubicBezTo>
                    <a:pt x="152" y="57"/>
                    <a:pt x="136" y="52"/>
                    <a:pt x="136" y="52"/>
                  </a:cubicBezTo>
                  <a:cubicBezTo>
                    <a:pt x="113" y="55"/>
                    <a:pt x="98" y="64"/>
                    <a:pt x="80" y="52"/>
                  </a:cubicBezTo>
                  <a:cubicBezTo>
                    <a:pt x="70" y="38"/>
                    <a:pt x="74" y="44"/>
                    <a:pt x="68" y="32"/>
                  </a:cubicBezTo>
                  <a:lnTo>
                    <a:pt x="68" y="0"/>
                  </a:lnTo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prstShdw prst="shdw17" dist="12700" dir="10800000">
                <a:srgbClr val="080808">
                  <a:alpha val="50000"/>
                </a:srgbClr>
              </a:prst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39"/>
            <p:cNvSpPr>
              <a:spLocks/>
            </p:cNvSpPr>
            <p:nvPr/>
          </p:nvSpPr>
          <p:spPr bwMode="gray">
            <a:xfrm>
              <a:off x="4255" y="3243"/>
              <a:ext cx="311" cy="21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0" y="37"/>
                </a:cxn>
                <a:cxn ang="0">
                  <a:pos x="28" y="49"/>
                </a:cxn>
                <a:cxn ang="0">
                  <a:pos x="84" y="89"/>
                </a:cxn>
                <a:cxn ang="0">
                  <a:pos x="120" y="113"/>
                </a:cxn>
                <a:cxn ang="0">
                  <a:pos x="132" y="121"/>
                </a:cxn>
                <a:cxn ang="0">
                  <a:pos x="136" y="169"/>
                </a:cxn>
                <a:cxn ang="0">
                  <a:pos x="116" y="201"/>
                </a:cxn>
                <a:cxn ang="0">
                  <a:pos x="136" y="197"/>
                </a:cxn>
                <a:cxn ang="0">
                  <a:pos x="148" y="189"/>
                </a:cxn>
                <a:cxn ang="0">
                  <a:pos x="160" y="201"/>
                </a:cxn>
                <a:cxn ang="0">
                  <a:pos x="184" y="217"/>
                </a:cxn>
                <a:cxn ang="0">
                  <a:pos x="208" y="233"/>
                </a:cxn>
                <a:cxn ang="0">
                  <a:pos x="240" y="221"/>
                </a:cxn>
                <a:cxn ang="0">
                  <a:pos x="248" y="197"/>
                </a:cxn>
                <a:cxn ang="0">
                  <a:pos x="268" y="201"/>
                </a:cxn>
                <a:cxn ang="0">
                  <a:pos x="292" y="209"/>
                </a:cxn>
                <a:cxn ang="0">
                  <a:pos x="340" y="281"/>
                </a:cxn>
                <a:cxn ang="0">
                  <a:pos x="356" y="277"/>
                </a:cxn>
                <a:cxn ang="0">
                  <a:pos x="352" y="253"/>
                </a:cxn>
                <a:cxn ang="0">
                  <a:pos x="316" y="197"/>
                </a:cxn>
                <a:cxn ang="0">
                  <a:pos x="360" y="173"/>
                </a:cxn>
                <a:cxn ang="0">
                  <a:pos x="408" y="145"/>
                </a:cxn>
                <a:cxn ang="0">
                  <a:pos x="409" y="120"/>
                </a:cxn>
                <a:cxn ang="0">
                  <a:pos x="367" y="138"/>
                </a:cxn>
                <a:cxn ang="0">
                  <a:pos x="308" y="137"/>
                </a:cxn>
                <a:cxn ang="0">
                  <a:pos x="264" y="97"/>
                </a:cxn>
                <a:cxn ang="0">
                  <a:pos x="180" y="61"/>
                </a:cxn>
                <a:cxn ang="0">
                  <a:pos x="132" y="33"/>
                </a:cxn>
                <a:cxn ang="0">
                  <a:pos x="92" y="41"/>
                </a:cxn>
                <a:cxn ang="0">
                  <a:pos x="76" y="57"/>
                </a:cxn>
                <a:cxn ang="0">
                  <a:pos x="56" y="17"/>
                </a:cxn>
                <a:cxn ang="0">
                  <a:pos x="0" y="1"/>
                </a:cxn>
              </a:cxnLst>
              <a:rect l="0" t="0" r="r" b="b"/>
              <a:pathLst>
                <a:path w="416" h="282">
                  <a:moveTo>
                    <a:pt x="0" y="1"/>
                  </a:moveTo>
                  <a:cubicBezTo>
                    <a:pt x="7" y="22"/>
                    <a:pt x="2" y="9"/>
                    <a:pt x="20" y="37"/>
                  </a:cubicBezTo>
                  <a:cubicBezTo>
                    <a:pt x="23" y="41"/>
                    <a:pt x="28" y="49"/>
                    <a:pt x="28" y="49"/>
                  </a:cubicBezTo>
                  <a:cubicBezTo>
                    <a:pt x="5" y="84"/>
                    <a:pt x="65" y="78"/>
                    <a:pt x="84" y="89"/>
                  </a:cubicBezTo>
                  <a:cubicBezTo>
                    <a:pt x="97" y="96"/>
                    <a:pt x="108" y="105"/>
                    <a:pt x="120" y="113"/>
                  </a:cubicBezTo>
                  <a:cubicBezTo>
                    <a:pt x="124" y="116"/>
                    <a:pt x="132" y="121"/>
                    <a:pt x="132" y="121"/>
                  </a:cubicBezTo>
                  <a:cubicBezTo>
                    <a:pt x="138" y="138"/>
                    <a:pt x="132" y="151"/>
                    <a:pt x="136" y="169"/>
                  </a:cubicBezTo>
                  <a:cubicBezTo>
                    <a:pt x="107" y="188"/>
                    <a:pt x="110" y="176"/>
                    <a:pt x="116" y="201"/>
                  </a:cubicBezTo>
                  <a:cubicBezTo>
                    <a:pt x="123" y="200"/>
                    <a:pt x="130" y="199"/>
                    <a:pt x="136" y="197"/>
                  </a:cubicBezTo>
                  <a:cubicBezTo>
                    <a:pt x="141" y="195"/>
                    <a:pt x="143" y="188"/>
                    <a:pt x="148" y="189"/>
                  </a:cubicBezTo>
                  <a:cubicBezTo>
                    <a:pt x="154" y="190"/>
                    <a:pt x="156" y="198"/>
                    <a:pt x="160" y="201"/>
                  </a:cubicBezTo>
                  <a:cubicBezTo>
                    <a:pt x="168" y="207"/>
                    <a:pt x="176" y="212"/>
                    <a:pt x="184" y="217"/>
                  </a:cubicBezTo>
                  <a:cubicBezTo>
                    <a:pt x="192" y="222"/>
                    <a:pt x="208" y="233"/>
                    <a:pt x="208" y="233"/>
                  </a:cubicBezTo>
                  <a:cubicBezTo>
                    <a:pt x="216" y="231"/>
                    <a:pt x="234" y="230"/>
                    <a:pt x="240" y="221"/>
                  </a:cubicBezTo>
                  <a:cubicBezTo>
                    <a:pt x="244" y="214"/>
                    <a:pt x="248" y="197"/>
                    <a:pt x="248" y="197"/>
                  </a:cubicBezTo>
                  <a:cubicBezTo>
                    <a:pt x="255" y="198"/>
                    <a:pt x="261" y="199"/>
                    <a:pt x="268" y="201"/>
                  </a:cubicBezTo>
                  <a:cubicBezTo>
                    <a:pt x="276" y="203"/>
                    <a:pt x="292" y="209"/>
                    <a:pt x="292" y="209"/>
                  </a:cubicBezTo>
                  <a:cubicBezTo>
                    <a:pt x="298" y="242"/>
                    <a:pt x="306" y="270"/>
                    <a:pt x="340" y="281"/>
                  </a:cubicBezTo>
                  <a:cubicBezTo>
                    <a:pt x="345" y="280"/>
                    <a:pt x="354" y="282"/>
                    <a:pt x="356" y="277"/>
                  </a:cubicBezTo>
                  <a:cubicBezTo>
                    <a:pt x="359" y="270"/>
                    <a:pt x="355" y="260"/>
                    <a:pt x="352" y="253"/>
                  </a:cubicBezTo>
                  <a:cubicBezTo>
                    <a:pt x="346" y="238"/>
                    <a:pt x="329" y="206"/>
                    <a:pt x="316" y="197"/>
                  </a:cubicBezTo>
                  <a:cubicBezTo>
                    <a:pt x="307" y="170"/>
                    <a:pt x="339" y="175"/>
                    <a:pt x="360" y="173"/>
                  </a:cubicBezTo>
                  <a:cubicBezTo>
                    <a:pt x="383" y="165"/>
                    <a:pt x="391" y="162"/>
                    <a:pt x="408" y="145"/>
                  </a:cubicBezTo>
                  <a:cubicBezTo>
                    <a:pt x="412" y="140"/>
                    <a:pt x="416" y="121"/>
                    <a:pt x="409" y="120"/>
                  </a:cubicBezTo>
                  <a:cubicBezTo>
                    <a:pt x="402" y="119"/>
                    <a:pt x="384" y="135"/>
                    <a:pt x="367" y="138"/>
                  </a:cubicBezTo>
                  <a:cubicBezTo>
                    <a:pt x="350" y="141"/>
                    <a:pt x="325" y="144"/>
                    <a:pt x="308" y="137"/>
                  </a:cubicBezTo>
                  <a:cubicBezTo>
                    <a:pt x="286" y="130"/>
                    <a:pt x="284" y="111"/>
                    <a:pt x="264" y="97"/>
                  </a:cubicBezTo>
                  <a:cubicBezTo>
                    <a:pt x="238" y="80"/>
                    <a:pt x="203" y="76"/>
                    <a:pt x="180" y="61"/>
                  </a:cubicBezTo>
                  <a:cubicBezTo>
                    <a:pt x="163" y="50"/>
                    <a:pt x="150" y="39"/>
                    <a:pt x="132" y="33"/>
                  </a:cubicBezTo>
                  <a:cubicBezTo>
                    <a:pt x="119" y="35"/>
                    <a:pt x="102" y="31"/>
                    <a:pt x="92" y="41"/>
                  </a:cubicBezTo>
                  <a:cubicBezTo>
                    <a:pt x="71" y="62"/>
                    <a:pt x="108" y="46"/>
                    <a:pt x="76" y="57"/>
                  </a:cubicBezTo>
                  <a:cubicBezTo>
                    <a:pt x="52" y="49"/>
                    <a:pt x="67" y="38"/>
                    <a:pt x="56" y="17"/>
                  </a:cubicBezTo>
                  <a:cubicBezTo>
                    <a:pt x="48" y="0"/>
                    <a:pt x="16" y="1"/>
                    <a:pt x="0" y="1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40"/>
            <p:cNvSpPr>
              <a:spLocks/>
            </p:cNvSpPr>
            <p:nvPr/>
          </p:nvSpPr>
          <p:spPr bwMode="gray">
            <a:xfrm>
              <a:off x="4485" y="4013"/>
              <a:ext cx="45" cy="58"/>
            </a:xfrm>
            <a:custGeom>
              <a:avLst/>
              <a:gdLst/>
              <a:ahLst/>
              <a:cxnLst>
                <a:cxn ang="0">
                  <a:pos x="32" y="18"/>
                </a:cxn>
                <a:cxn ang="0">
                  <a:pos x="0" y="18"/>
                </a:cxn>
                <a:cxn ang="0">
                  <a:pos x="20" y="42"/>
                </a:cxn>
                <a:cxn ang="0">
                  <a:pos x="28" y="66"/>
                </a:cxn>
                <a:cxn ang="0">
                  <a:pos x="32" y="78"/>
                </a:cxn>
                <a:cxn ang="0">
                  <a:pos x="60" y="50"/>
                </a:cxn>
                <a:cxn ang="0">
                  <a:pos x="32" y="18"/>
                </a:cxn>
              </a:cxnLst>
              <a:rect l="0" t="0" r="r" b="b"/>
              <a:pathLst>
                <a:path w="60" h="78">
                  <a:moveTo>
                    <a:pt x="32" y="18"/>
                  </a:moveTo>
                  <a:cubicBezTo>
                    <a:pt x="16" y="7"/>
                    <a:pt x="12" y="0"/>
                    <a:pt x="0" y="18"/>
                  </a:cubicBezTo>
                  <a:cubicBezTo>
                    <a:pt x="6" y="27"/>
                    <a:pt x="15" y="33"/>
                    <a:pt x="20" y="42"/>
                  </a:cubicBezTo>
                  <a:cubicBezTo>
                    <a:pt x="24" y="49"/>
                    <a:pt x="25" y="58"/>
                    <a:pt x="28" y="66"/>
                  </a:cubicBezTo>
                  <a:cubicBezTo>
                    <a:pt x="29" y="70"/>
                    <a:pt x="32" y="78"/>
                    <a:pt x="32" y="78"/>
                  </a:cubicBezTo>
                  <a:cubicBezTo>
                    <a:pt x="52" y="73"/>
                    <a:pt x="54" y="69"/>
                    <a:pt x="60" y="50"/>
                  </a:cubicBezTo>
                  <a:cubicBezTo>
                    <a:pt x="54" y="32"/>
                    <a:pt x="50" y="27"/>
                    <a:pt x="32" y="18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41"/>
            <p:cNvSpPr>
              <a:spLocks/>
            </p:cNvSpPr>
            <p:nvPr/>
          </p:nvSpPr>
          <p:spPr bwMode="gray">
            <a:xfrm>
              <a:off x="4621" y="3923"/>
              <a:ext cx="164" cy="85"/>
            </a:xfrm>
            <a:custGeom>
              <a:avLst/>
              <a:gdLst/>
              <a:ahLst/>
              <a:cxnLst>
                <a:cxn ang="0">
                  <a:pos x="47" y="73"/>
                </a:cxn>
                <a:cxn ang="0">
                  <a:pos x="39" y="61"/>
                </a:cxn>
                <a:cxn ang="0">
                  <a:pos x="15" y="69"/>
                </a:cxn>
                <a:cxn ang="0">
                  <a:pos x="39" y="113"/>
                </a:cxn>
                <a:cxn ang="0">
                  <a:pos x="123" y="89"/>
                </a:cxn>
                <a:cxn ang="0">
                  <a:pos x="147" y="73"/>
                </a:cxn>
                <a:cxn ang="0">
                  <a:pos x="171" y="65"/>
                </a:cxn>
                <a:cxn ang="0">
                  <a:pos x="219" y="19"/>
                </a:cxn>
                <a:cxn ang="0">
                  <a:pos x="210" y="0"/>
                </a:cxn>
                <a:cxn ang="0">
                  <a:pos x="179" y="17"/>
                </a:cxn>
                <a:cxn ang="0">
                  <a:pos x="107" y="41"/>
                </a:cxn>
                <a:cxn ang="0">
                  <a:pos x="83" y="45"/>
                </a:cxn>
                <a:cxn ang="0">
                  <a:pos x="59" y="53"/>
                </a:cxn>
                <a:cxn ang="0">
                  <a:pos x="47" y="73"/>
                </a:cxn>
              </a:cxnLst>
              <a:rect l="0" t="0" r="r" b="b"/>
              <a:pathLst>
                <a:path w="219" h="113">
                  <a:moveTo>
                    <a:pt x="47" y="73"/>
                  </a:moveTo>
                  <a:cubicBezTo>
                    <a:pt x="44" y="69"/>
                    <a:pt x="44" y="62"/>
                    <a:pt x="39" y="61"/>
                  </a:cubicBezTo>
                  <a:cubicBezTo>
                    <a:pt x="31" y="60"/>
                    <a:pt x="15" y="69"/>
                    <a:pt x="15" y="69"/>
                  </a:cubicBezTo>
                  <a:cubicBezTo>
                    <a:pt x="0" y="91"/>
                    <a:pt x="20" y="101"/>
                    <a:pt x="39" y="113"/>
                  </a:cubicBezTo>
                  <a:cubicBezTo>
                    <a:pt x="67" y="107"/>
                    <a:pt x="96" y="98"/>
                    <a:pt x="123" y="89"/>
                  </a:cubicBezTo>
                  <a:cubicBezTo>
                    <a:pt x="132" y="86"/>
                    <a:pt x="139" y="78"/>
                    <a:pt x="147" y="73"/>
                  </a:cubicBezTo>
                  <a:cubicBezTo>
                    <a:pt x="154" y="68"/>
                    <a:pt x="171" y="65"/>
                    <a:pt x="171" y="65"/>
                  </a:cubicBezTo>
                  <a:cubicBezTo>
                    <a:pt x="186" y="50"/>
                    <a:pt x="207" y="36"/>
                    <a:pt x="219" y="19"/>
                  </a:cubicBezTo>
                  <a:cubicBezTo>
                    <a:pt x="215" y="16"/>
                    <a:pt x="215" y="0"/>
                    <a:pt x="210" y="0"/>
                  </a:cubicBezTo>
                  <a:cubicBezTo>
                    <a:pt x="205" y="0"/>
                    <a:pt x="183" y="15"/>
                    <a:pt x="179" y="17"/>
                  </a:cubicBezTo>
                  <a:cubicBezTo>
                    <a:pt x="159" y="26"/>
                    <a:pt x="129" y="37"/>
                    <a:pt x="107" y="41"/>
                  </a:cubicBezTo>
                  <a:cubicBezTo>
                    <a:pt x="99" y="42"/>
                    <a:pt x="91" y="43"/>
                    <a:pt x="83" y="45"/>
                  </a:cubicBezTo>
                  <a:cubicBezTo>
                    <a:pt x="75" y="47"/>
                    <a:pt x="59" y="53"/>
                    <a:pt x="59" y="53"/>
                  </a:cubicBezTo>
                  <a:cubicBezTo>
                    <a:pt x="49" y="67"/>
                    <a:pt x="53" y="61"/>
                    <a:pt x="47" y="73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42"/>
            <p:cNvSpPr>
              <a:spLocks/>
            </p:cNvSpPr>
            <p:nvPr/>
          </p:nvSpPr>
          <p:spPr bwMode="gray">
            <a:xfrm>
              <a:off x="4791" y="3873"/>
              <a:ext cx="104" cy="92"/>
            </a:xfrm>
            <a:custGeom>
              <a:avLst/>
              <a:gdLst/>
              <a:ahLst/>
              <a:cxnLst>
                <a:cxn ang="0">
                  <a:pos x="12" y="60"/>
                </a:cxn>
                <a:cxn ang="0">
                  <a:pos x="8" y="84"/>
                </a:cxn>
                <a:cxn ang="0">
                  <a:pos x="0" y="108"/>
                </a:cxn>
                <a:cxn ang="0">
                  <a:pos x="36" y="116"/>
                </a:cxn>
                <a:cxn ang="0">
                  <a:pos x="52" y="96"/>
                </a:cxn>
                <a:cxn ang="0">
                  <a:pos x="124" y="68"/>
                </a:cxn>
                <a:cxn ang="0">
                  <a:pos x="136" y="44"/>
                </a:cxn>
                <a:cxn ang="0">
                  <a:pos x="112" y="28"/>
                </a:cxn>
                <a:cxn ang="0">
                  <a:pos x="100" y="20"/>
                </a:cxn>
                <a:cxn ang="0">
                  <a:pos x="64" y="12"/>
                </a:cxn>
                <a:cxn ang="0">
                  <a:pos x="52" y="36"/>
                </a:cxn>
                <a:cxn ang="0">
                  <a:pos x="12" y="60"/>
                </a:cxn>
              </a:cxnLst>
              <a:rect l="0" t="0" r="r" b="b"/>
              <a:pathLst>
                <a:path w="139" h="122">
                  <a:moveTo>
                    <a:pt x="12" y="60"/>
                  </a:moveTo>
                  <a:cubicBezTo>
                    <a:pt x="11" y="68"/>
                    <a:pt x="10" y="76"/>
                    <a:pt x="8" y="84"/>
                  </a:cubicBezTo>
                  <a:cubicBezTo>
                    <a:pt x="6" y="92"/>
                    <a:pt x="0" y="108"/>
                    <a:pt x="0" y="108"/>
                  </a:cubicBezTo>
                  <a:cubicBezTo>
                    <a:pt x="14" y="118"/>
                    <a:pt x="19" y="122"/>
                    <a:pt x="36" y="116"/>
                  </a:cubicBezTo>
                  <a:cubicBezTo>
                    <a:pt x="46" y="86"/>
                    <a:pt x="31" y="122"/>
                    <a:pt x="52" y="96"/>
                  </a:cubicBezTo>
                  <a:cubicBezTo>
                    <a:pt x="83" y="57"/>
                    <a:pt x="30" y="74"/>
                    <a:pt x="124" y="68"/>
                  </a:cubicBezTo>
                  <a:cubicBezTo>
                    <a:pt x="125" y="67"/>
                    <a:pt x="139" y="48"/>
                    <a:pt x="136" y="44"/>
                  </a:cubicBezTo>
                  <a:cubicBezTo>
                    <a:pt x="130" y="36"/>
                    <a:pt x="120" y="33"/>
                    <a:pt x="112" y="28"/>
                  </a:cubicBezTo>
                  <a:cubicBezTo>
                    <a:pt x="108" y="25"/>
                    <a:pt x="100" y="20"/>
                    <a:pt x="100" y="20"/>
                  </a:cubicBezTo>
                  <a:cubicBezTo>
                    <a:pt x="89" y="4"/>
                    <a:pt x="92" y="0"/>
                    <a:pt x="64" y="12"/>
                  </a:cubicBezTo>
                  <a:cubicBezTo>
                    <a:pt x="57" y="15"/>
                    <a:pt x="55" y="30"/>
                    <a:pt x="52" y="36"/>
                  </a:cubicBezTo>
                  <a:cubicBezTo>
                    <a:pt x="46" y="49"/>
                    <a:pt x="26" y="60"/>
                    <a:pt x="12" y="6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43"/>
            <p:cNvSpPr>
              <a:spLocks/>
            </p:cNvSpPr>
            <p:nvPr/>
          </p:nvSpPr>
          <p:spPr bwMode="gray">
            <a:xfrm>
              <a:off x="4846" y="3832"/>
              <a:ext cx="37" cy="26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8" y="11"/>
                </a:cxn>
                <a:cxn ang="0">
                  <a:pos x="24" y="35"/>
                </a:cxn>
                <a:cxn ang="0">
                  <a:pos x="39" y="26"/>
                </a:cxn>
                <a:cxn ang="0">
                  <a:pos x="29" y="0"/>
                </a:cxn>
              </a:cxnLst>
              <a:rect l="0" t="0" r="r" b="b"/>
              <a:pathLst>
                <a:path w="49" h="35">
                  <a:moveTo>
                    <a:pt x="29" y="0"/>
                  </a:moveTo>
                  <a:cubicBezTo>
                    <a:pt x="25" y="12"/>
                    <a:pt x="19" y="7"/>
                    <a:pt x="8" y="11"/>
                  </a:cubicBezTo>
                  <a:cubicBezTo>
                    <a:pt x="0" y="23"/>
                    <a:pt x="14" y="34"/>
                    <a:pt x="24" y="35"/>
                  </a:cubicBezTo>
                  <a:cubicBezTo>
                    <a:pt x="30" y="34"/>
                    <a:pt x="33" y="28"/>
                    <a:pt x="39" y="26"/>
                  </a:cubicBezTo>
                  <a:cubicBezTo>
                    <a:pt x="49" y="22"/>
                    <a:pt x="29" y="3"/>
                    <a:pt x="29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44"/>
            <p:cNvSpPr>
              <a:spLocks/>
            </p:cNvSpPr>
            <p:nvPr/>
          </p:nvSpPr>
          <p:spPr bwMode="gray">
            <a:xfrm>
              <a:off x="3123" y="3346"/>
              <a:ext cx="123" cy="201"/>
            </a:xfrm>
            <a:custGeom>
              <a:avLst/>
              <a:gdLst/>
              <a:ahLst/>
              <a:cxnLst>
                <a:cxn ang="0">
                  <a:pos x="128" y="0"/>
                </a:cxn>
                <a:cxn ang="0">
                  <a:pos x="104" y="28"/>
                </a:cxn>
                <a:cxn ang="0">
                  <a:pos x="88" y="64"/>
                </a:cxn>
                <a:cxn ang="0">
                  <a:pos x="36" y="84"/>
                </a:cxn>
                <a:cxn ang="0">
                  <a:pos x="28" y="96"/>
                </a:cxn>
                <a:cxn ang="0">
                  <a:pos x="16" y="100"/>
                </a:cxn>
                <a:cxn ang="0">
                  <a:pos x="20" y="132"/>
                </a:cxn>
                <a:cxn ang="0">
                  <a:pos x="28" y="156"/>
                </a:cxn>
                <a:cxn ang="0">
                  <a:pos x="0" y="200"/>
                </a:cxn>
                <a:cxn ang="0">
                  <a:pos x="28" y="260"/>
                </a:cxn>
                <a:cxn ang="0">
                  <a:pos x="52" y="268"/>
                </a:cxn>
                <a:cxn ang="0">
                  <a:pos x="88" y="216"/>
                </a:cxn>
                <a:cxn ang="0">
                  <a:pos x="104" y="192"/>
                </a:cxn>
                <a:cxn ang="0">
                  <a:pos x="128" y="116"/>
                </a:cxn>
                <a:cxn ang="0">
                  <a:pos x="140" y="76"/>
                </a:cxn>
                <a:cxn ang="0">
                  <a:pos x="164" y="72"/>
                </a:cxn>
                <a:cxn ang="0">
                  <a:pos x="128" y="0"/>
                </a:cxn>
              </a:cxnLst>
              <a:rect l="0" t="0" r="r" b="b"/>
              <a:pathLst>
                <a:path w="164" h="268">
                  <a:moveTo>
                    <a:pt x="128" y="0"/>
                  </a:moveTo>
                  <a:cubicBezTo>
                    <a:pt x="123" y="16"/>
                    <a:pt x="120" y="23"/>
                    <a:pt x="104" y="28"/>
                  </a:cubicBezTo>
                  <a:cubicBezTo>
                    <a:pt x="102" y="35"/>
                    <a:pt x="97" y="57"/>
                    <a:pt x="88" y="64"/>
                  </a:cubicBezTo>
                  <a:cubicBezTo>
                    <a:pt x="75" y="75"/>
                    <a:pt x="51" y="74"/>
                    <a:pt x="36" y="84"/>
                  </a:cubicBezTo>
                  <a:cubicBezTo>
                    <a:pt x="33" y="88"/>
                    <a:pt x="32" y="93"/>
                    <a:pt x="28" y="96"/>
                  </a:cubicBezTo>
                  <a:cubicBezTo>
                    <a:pt x="25" y="99"/>
                    <a:pt x="17" y="96"/>
                    <a:pt x="16" y="100"/>
                  </a:cubicBezTo>
                  <a:cubicBezTo>
                    <a:pt x="14" y="110"/>
                    <a:pt x="18" y="121"/>
                    <a:pt x="20" y="132"/>
                  </a:cubicBezTo>
                  <a:cubicBezTo>
                    <a:pt x="22" y="140"/>
                    <a:pt x="28" y="156"/>
                    <a:pt x="28" y="156"/>
                  </a:cubicBezTo>
                  <a:cubicBezTo>
                    <a:pt x="13" y="166"/>
                    <a:pt x="6" y="183"/>
                    <a:pt x="0" y="200"/>
                  </a:cubicBezTo>
                  <a:cubicBezTo>
                    <a:pt x="3" y="210"/>
                    <a:pt x="19" y="254"/>
                    <a:pt x="28" y="260"/>
                  </a:cubicBezTo>
                  <a:cubicBezTo>
                    <a:pt x="35" y="264"/>
                    <a:pt x="52" y="268"/>
                    <a:pt x="52" y="268"/>
                  </a:cubicBezTo>
                  <a:cubicBezTo>
                    <a:pt x="85" y="261"/>
                    <a:pt x="79" y="244"/>
                    <a:pt x="88" y="216"/>
                  </a:cubicBezTo>
                  <a:cubicBezTo>
                    <a:pt x="91" y="207"/>
                    <a:pt x="99" y="200"/>
                    <a:pt x="104" y="192"/>
                  </a:cubicBezTo>
                  <a:cubicBezTo>
                    <a:pt x="116" y="174"/>
                    <a:pt x="121" y="136"/>
                    <a:pt x="128" y="116"/>
                  </a:cubicBezTo>
                  <a:cubicBezTo>
                    <a:pt x="131" y="108"/>
                    <a:pt x="134" y="79"/>
                    <a:pt x="140" y="76"/>
                  </a:cubicBezTo>
                  <a:cubicBezTo>
                    <a:pt x="147" y="72"/>
                    <a:pt x="156" y="73"/>
                    <a:pt x="164" y="72"/>
                  </a:cubicBezTo>
                  <a:cubicBezTo>
                    <a:pt x="158" y="19"/>
                    <a:pt x="161" y="33"/>
                    <a:pt x="128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45"/>
            <p:cNvSpPr>
              <a:spLocks/>
            </p:cNvSpPr>
            <p:nvPr/>
          </p:nvSpPr>
          <p:spPr bwMode="gray">
            <a:xfrm>
              <a:off x="3655" y="3034"/>
              <a:ext cx="49" cy="61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25" y="60"/>
                </a:cxn>
                <a:cxn ang="0">
                  <a:pos x="29" y="76"/>
                </a:cxn>
                <a:cxn ang="0">
                  <a:pos x="41" y="80"/>
                </a:cxn>
                <a:cxn ang="0">
                  <a:pos x="57" y="76"/>
                </a:cxn>
                <a:cxn ang="0">
                  <a:pos x="29" y="0"/>
                </a:cxn>
              </a:cxnLst>
              <a:rect l="0" t="0" r="r" b="b"/>
              <a:pathLst>
                <a:path w="66" h="81">
                  <a:moveTo>
                    <a:pt x="29" y="0"/>
                  </a:moveTo>
                  <a:cubicBezTo>
                    <a:pt x="0" y="10"/>
                    <a:pt x="20" y="38"/>
                    <a:pt x="25" y="60"/>
                  </a:cubicBezTo>
                  <a:cubicBezTo>
                    <a:pt x="26" y="65"/>
                    <a:pt x="26" y="72"/>
                    <a:pt x="29" y="76"/>
                  </a:cubicBezTo>
                  <a:cubicBezTo>
                    <a:pt x="32" y="79"/>
                    <a:pt x="37" y="79"/>
                    <a:pt x="41" y="80"/>
                  </a:cubicBezTo>
                  <a:cubicBezTo>
                    <a:pt x="46" y="79"/>
                    <a:pt x="55" y="81"/>
                    <a:pt x="57" y="76"/>
                  </a:cubicBezTo>
                  <a:cubicBezTo>
                    <a:pt x="66" y="53"/>
                    <a:pt x="45" y="16"/>
                    <a:pt x="29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46"/>
            <p:cNvSpPr>
              <a:spLocks/>
            </p:cNvSpPr>
            <p:nvPr/>
          </p:nvSpPr>
          <p:spPr bwMode="gray">
            <a:xfrm>
              <a:off x="3988" y="3100"/>
              <a:ext cx="111" cy="183"/>
            </a:xfrm>
            <a:custGeom>
              <a:avLst/>
              <a:gdLst/>
              <a:ahLst/>
              <a:cxnLst>
                <a:cxn ang="0">
                  <a:pos x="96" y="0"/>
                </a:cxn>
                <a:cxn ang="0">
                  <a:pos x="60" y="84"/>
                </a:cxn>
                <a:cxn ang="0">
                  <a:pos x="36" y="92"/>
                </a:cxn>
                <a:cxn ang="0">
                  <a:pos x="12" y="108"/>
                </a:cxn>
                <a:cxn ang="0">
                  <a:pos x="40" y="188"/>
                </a:cxn>
                <a:cxn ang="0">
                  <a:pos x="52" y="224"/>
                </a:cxn>
                <a:cxn ang="0">
                  <a:pos x="60" y="236"/>
                </a:cxn>
                <a:cxn ang="0">
                  <a:pos x="84" y="244"/>
                </a:cxn>
                <a:cxn ang="0">
                  <a:pos x="96" y="196"/>
                </a:cxn>
                <a:cxn ang="0">
                  <a:pos x="124" y="168"/>
                </a:cxn>
                <a:cxn ang="0">
                  <a:pos x="112" y="68"/>
                </a:cxn>
                <a:cxn ang="0">
                  <a:pos x="140" y="48"/>
                </a:cxn>
                <a:cxn ang="0">
                  <a:pos x="112" y="20"/>
                </a:cxn>
                <a:cxn ang="0">
                  <a:pos x="96" y="0"/>
                </a:cxn>
              </a:cxnLst>
              <a:rect l="0" t="0" r="r" b="b"/>
              <a:pathLst>
                <a:path w="148" h="244">
                  <a:moveTo>
                    <a:pt x="96" y="0"/>
                  </a:moveTo>
                  <a:cubicBezTo>
                    <a:pt x="86" y="29"/>
                    <a:pt x="70" y="55"/>
                    <a:pt x="60" y="84"/>
                  </a:cubicBezTo>
                  <a:cubicBezTo>
                    <a:pt x="57" y="92"/>
                    <a:pt x="43" y="87"/>
                    <a:pt x="36" y="92"/>
                  </a:cubicBezTo>
                  <a:cubicBezTo>
                    <a:pt x="28" y="97"/>
                    <a:pt x="12" y="108"/>
                    <a:pt x="12" y="108"/>
                  </a:cubicBezTo>
                  <a:cubicBezTo>
                    <a:pt x="0" y="144"/>
                    <a:pt x="30" y="158"/>
                    <a:pt x="40" y="188"/>
                  </a:cubicBezTo>
                  <a:cubicBezTo>
                    <a:pt x="44" y="200"/>
                    <a:pt x="45" y="213"/>
                    <a:pt x="52" y="224"/>
                  </a:cubicBezTo>
                  <a:cubicBezTo>
                    <a:pt x="55" y="228"/>
                    <a:pt x="56" y="233"/>
                    <a:pt x="60" y="236"/>
                  </a:cubicBezTo>
                  <a:cubicBezTo>
                    <a:pt x="67" y="240"/>
                    <a:pt x="84" y="244"/>
                    <a:pt x="84" y="244"/>
                  </a:cubicBezTo>
                  <a:cubicBezTo>
                    <a:pt x="111" y="235"/>
                    <a:pt x="103" y="218"/>
                    <a:pt x="96" y="196"/>
                  </a:cubicBezTo>
                  <a:cubicBezTo>
                    <a:pt x="100" y="183"/>
                    <a:pt x="124" y="168"/>
                    <a:pt x="124" y="168"/>
                  </a:cubicBezTo>
                  <a:cubicBezTo>
                    <a:pt x="148" y="132"/>
                    <a:pt x="123" y="101"/>
                    <a:pt x="112" y="68"/>
                  </a:cubicBezTo>
                  <a:cubicBezTo>
                    <a:pt x="140" y="59"/>
                    <a:pt x="133" y="68"/>
                    <a:pt x="140" y="48"/>
                  </a:cubicBezTo>
                  <a:cubicBezTo>
                    <a:pt x="136" y="35"/>
                    <a:pt x="112" y="20"/>
                    <a:pt x="112" y="20"/>
                  </a:cubicBezTo>
                  <a:cubicBezTo>
                    <a:pt x="102" y="5"/>
                    <a:pt x="107" y="11"/>
                    <a:pt x="96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47"/>
            <p:cNvSpPr>
              <a:spLocks/>
            </p:cNvSpPr>
            <p:nvPr/>
          </p:nvSpPr>
          <p:spPr bwMode="gray">
            <a:xfrm>
              <a:off x="3894" y="3043"/>
              <a:ext cx="72" cy="137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51" y="35"/>
                </a:cxn>
                <a:cxn ang="0">
                  <a:pos x="60" y="62"/>
                </a:cxn>
                <a:cxn ang="0">
                  <a:pos x="62" y="92"/>
                </a:cxn>
                <a:cxn ang="0">
                  <a:pos x="68" y="105"/>
                </a:cxn>
                <a:cxn ang="0">
                  <a:pos x="71" y="126"/>
                </a:cxn>
                <a:cxn ang="0">
                  <a:pos x="57" y="93"/>
                </a:cxn>
                <a:cxn ang="0">
                  <a:pos x="35" y="78"/>
                </a:cxn>
                <a:cxn ang="0">
                  <a:pos x="5" y="83"/>
                </a:cxn>
                <a:cxn ang="0">
                  <a:pos x="8" y="102"/>
                </a:cxn>
                <a:cxn ang="0">
                  <a:pos x="41" y="114"/>
                </a:cxn>
                <a:cxn ang="0">
                  <a:pos x="57" y="135"/>
                </a:cxn>
                <a:cxn ang="0">
                  <a:pos x="71" y="135"/>
                </a:cxn>
                <a:cxn ang="0">
                  <a:pos x="78" y="150"/>
                </a:cxn>
                <a:cxn ang="0">
                  <a:pos x="96" y="179"/>
                </a:cxn>
                <a:cxn ang="0">
                  <a:pos x="81" y="126"/>
                </a:cxn>
                <a:cxn ang="0">
                  <a:pos x="80" y="93"/>
                </a:cxn>
                <a:cxn ang="0">
                  <a:pos x="71" y="63"/>
                </a:cxn>
                <a:cxn ang="0">
                  <a:pos x="63" y="41"/>
                </a:cxn>
                <a:cxn ang="0">
                  <a:pos x="57" y="20"/>
                </a:cxn>
                <a:cxn ang="0">
                  <a:pos x="48" y="2"/>
                </a:cxn>
              </a:cxnLst>
              <a:rect l="0" t="0" r="r" b="b"/>
              <a:pathLst>
                <a:path w="96" h="183">
                  <a:moveTo>
                    <a:pt x="48" y="2"/>
                  </a:moveTo>
                  <a:cubicBezTo>
                    <a:pt x="47" y="4"/>
                    <a:pt x="49" y="25"/>
                    <a:pt x="51" y="35"/>
                  </a:cubicBezTo>
                  <a:cubicBezTo>
                    <a:pt x="53" y="45"/>
                    <a:pt x="58" y="53"/>
                    <a:pt x="60" y="62"/>
                  </a:cubicBezTo>
                  <a:cubicBezTo>
                    <a:pt x="62" y="71"/>
                    <a:pt x="61" y="85"/>
                    <a:pt x="62" y="92"/>
                  </a:cubicBezTo>
                  <a:cubicBezTo>
                    <a:pt x="63" y="99"/>
                    <a:pt x="67" y="99"/>
                    <a:pt x="68" y="105"/>
                  </a:cubicBezTo>
                  <a:cubicBezTo>
                    <a:pt x="69" y="111"/>
                    <a:pt x="73" y="128"/>
                    <a:pt x="71" y="126"/>
                  </a:cubicBezTo>
                  <a:cubicBezTo>
                    <a:pt x="69" y="124"/>
                    <a:pt x="63" y="101"/>
                    <a:pt x="57" y="93"/>
                  </a:cubicBezTo>
                  <a:cubicBezTo>
                    <a:pt x="51" y="85"/>
                    <a:pt x="44" y="80"/>
                    <a:pt x="35" y="78"/>
                  </a:cubicBezTo>
                  <a:cubicBezTo>
                    <a:pt x="26" y="76"/>
                    <a:pt x="10" y="79"/>
                    <a:pt x="5" y="83"/>
                  </a:cubicBezTo>
                  <a:cubicBezTo>
                    <a:pt x="0" y="87"/>
                    <a:pt x="2" y="97"/>
                    <a:pt x="8" y="102"/>
                  </a:cubicBezTo>
                  <a:cubicBezTo>
                    <a:pt x="14" y="107"/>
                    <a:pt x="33" y="109"/>
                    <a:pt x="41" y="114"/>
                  </a:cubicBezTo>
                  <a:cubicBezTo>
                    <a:pt x="49" y="119"/>
                    <a:pt x="52" y="132"/>
                    <a:pt x="57" y="135"/>
                  </a:cubicBezTo>
                  <a:cubicBezTo>
                    <a:pt x="62" y="138"/>
                    <a:pt x="68" y="133"/>
                    <a:pt x="71" y="135"/>
                  </a:cubicBezTo>
                  <a:cubicBezTo>
                    <a:pt x="74" y="137"/>
                    <a:pt x="74" y="143"/>
                    <a:pt x="78" y="150"/>
                  </a:cubicBezTo>
                  <a:cubicBezTo>
                    <a:pt x="82" y="157"/>
                    <a:pt x="96" y="183"/>
                    <a:pt x="96" y="179"/>
                  </a:cubicBezTo>
                  <a:cubicBezTo>
                    <a:pt x="96" y="175"/>
                    <a:pt x="84" y="140"/>
                    <a:pt x="81" y="126"/>
                  </a:cubicBezTo>
                  <a:cubicBezTo>
                    <a:pt x="78" y="112"/>
                    <a:pt x="82" y="104"/>
                    <a:pt x="80" y="93"/>
                  </a:cubicBezTo>
                  <a:cubicBezTo>
                    <a:pt x="78" y="82"/>
                    <a:pt x="74" y="72"/>
                    <a:pt x="71" y="63"/>
                  </a:cubicBezTo>
                  <a:cubicBezTo>
                    <a:pt x="68" y="54"/>
                    <a:pt x="65" y="48"/>
                    <a:pt x="63" y="41"/>
                  </a:cubicBezTo>
                  <a:cubicBezTo>
                    <a:pt x="61" y="34"/>
                    <a:pt x="59" y="26"/>
                    <a:pt x="57" y="20"/>
                  </a:cubicBezTo>
                  <a:cubicBezTo>
                    <a:pt x="55" y="14"/>
                    <a:pt x="49" y="0"/>
                    <a:pt x="48" y="2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48"/>
            <p:cNvSpPr>
              <a:spLocks/>
            </p:cNvSpPr>
            <p:nvPr/>
          </p:nvSpPr>
          <p:spPr bwMode="gray">
            <a:xfrm>
              <a:off x="3943" y="3153"/>
              <a:ext cx="40" cy="131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25"/>
                </a:cxn>
                <a:cxn ang="0">
                  <a:pos x="9" y="54"/>
                </a:cxn>
                <a:cxn ang="0">
                  <a:pos x="18" y="94"/>
                </a:cxn>
                <a:cxn ang="0">
                  <a:pos x="34" y="129"/>
                </a:cxn>
                <a:cxn ang="0">
                  <a:pos x="54" y="175"/>
                </a:cxn>
                <a:cxn ang="0">
                  <a:pos x="40" y="115"/>
                </a:cxn>
                <a:cxn ang="0">
                  <a:pos x="34" y="93"/>
                </a:cxn>
                <a:cxn ang="0">
                  <a:pos x="28" y="61"/>
                </a:cxn>
                <a:cxn ang="0">
                  <a:pos x="25" y="46"/>
                </a:cxn>
                <a:cxn ang="0">
                  <a:pos x="16" y="37"/>
                </a:cxn>
                <a:cxn ang="0">
                  <a:pos x="6" y="0"/>
                </a:cxn>
              </a:cxnLst>
              <a:rect l="0" t="0" r="r" b="b"/>
              <a:pathLst>
                <a:path w="54" h="175">
                  <a:moveTo>
                    <a:pt x="6" y="0"/>
                  </a:moveTo>
                  <a:lnTo>
                    <a:pt x="0" y="25"/>
                  </a:lnTo>
                  <a:cubicBezTo>
                    <a:pt x="3" y="48"/>
                    <a:pt x="3" y="40"/>
                    <a:pt x="9" y="54"/>
                  </a:cubicBezTo>
                  <a:cubicBezTo>
                    <a:pt x="10" y="66"/>
                    <a:pt x="12" y="83"/>
                    <a:pt x="18" y="94"/>
                  </a:cubicBezTo>
                  <a:cubicBezTo>
                    <a:pt x="21" y="109"/>
                    <a:pt x="25" y="117"/>
                    <a:pt x="34" y="129"/>
                  </a:cubicBezTo>
                  <a:cubicBezTo>
                    <a:pt x="35" y="143"/>
                    <a:pt x="35" y="171"/>
                    <a:pt x="54" y="175"/>
                  </a:cubicBezTo>
                  <a:cubicBezTo>
                    <a:pt x="52" y="133"/>
                    <a:pt x="53" y="141"/>
                    <a:pt x="40" y="115"/>
                  </a:cubicBezTo>
                  <a:cubicBezTo>
                    <a:pt x="39" y="108"/>
                    <a:pt x="37" y="100"/>
                    <a:pt x="34" y="93"/>
                  </a:cubicBezTo>
                  <a:cubicBezTo>
                    <a:pt x="33" y="82"/>
                    <a:pt x="30" y="72"/>
                    <a:pt x="28" y="61"/>
                  </a:cubicBezTo>
                  <a:cubicBezTo>
                    <a:pt x="28" y="58"/>
                    <a:pt x="28" y="50"/>
                    <a:pt x="25" y="46"/>
                  </a:cubicBezTo>
                  <a:cubicBezTo>
                    <a:pt x="22" y="43"/>
                    <a:pt x="16" y="37"/>
                    <a:pt x="16" y="37"/>
                  </a:cubicBezTo>
                  <a:cubicBezTo>
                    <a:pt x="14" y="25"/>
                    <a:pt x="13" y="9"/>
                    <a:pt x="6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49"/>
            <p:cNvSpPr>
              <a:spLocks/>
            </p:cNvSpPr>
            <p:nvPr/>
          </p:nvSpPr>
          <p:spPr bwMode="gray">
            <a:xfrm>
              <a:off x="3988" y="3290"/>
              <a:ext cx="65" cy="54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8" y="34"/>
                </a:cxn>
                <a:cxn ang="0">
                  <a:pos x="23" y="43"/>
                </a:cxn>
                <a:cxn ang="0">
                  <a:pos x="48" y="49"/>
                </a:cxn>
                <a:cxn ang="0">
                  <a:pos x="62" y="57"/>
                </a:cxn>
                <a:cxn ang="0">
                  <a:pos x="74" y="66"/>
                </a:cxn>
                <a:cxn ang="0">
                  <a:pos x="86" y="69"/>
                </a:cxn>
                <a:cxn ang="0">
                  <a:pos x="72" y="39"/>
                </a:cxn>
                <a:cxn ang="0">
                  <a:pos x="63" y="22"/>
                </a:cxn>
                <a:cxn ang="0">
                  <a:pos x="36" y="24"/>
                </a:cxn>
                <a:cxn ang="0">
                  <a:pos x="24" y="19"/>
                </a:cxn>
                <a:cxn ang="0">
                  <a:pos x="6" y="0"/>
                </a:cxn>
                <a:cxn ang="0">
                  <a:pos x="2" y="0"/>
                </a:cxn>
              </a:cxnLst>
              <a:rect l="0" t="0" r="r" b="b"/>
              <a:pathLst>
                <a:path w="86" h="73">
                  <a:moveTo>
                    <a:pt x="2" y="0"/>
                  </a:moveTo>
                  <a:cubicBezTo>
                    <a:pt x="3" y="17"/>
                    <a:pt x="0" y="23"/>
                    <a:pt x="8" y="34"/>
                  </a:cubicBezTo>
                  <a:cubicBezTo>
                    <a:pt x="10" y="43"/>
                    <a:pt x="14" y="42"/>
                    <a:pt x="23" y="43"/>
                  </a:cubicBezTo>
                  <a:cubicBezTo>
                    <a:pt x="30" y="47"/>
                    <a:pt x="40" y="48"/>
                    <a:pt x="48" y="49"/>
                  </a:cubicBezTo>
                  <a:cubicBezTo>
                    <a:pt x="53" y="51"/>
                    <a:pt x="57" y="54"/>
                    <a:pt x="62" y="57"/>
                  </a:cubicBezTo>
                  <a:cubicBezTo>
                    <a:pt x="66" y="62"/>
                    <a:pt x="68" y="64"/>
                    <a:pt x="74" y="66"/>
                  </a:cubicBezTo>
                  <a:cubicBezTo>
                    <a:pt x="78" y="72"/>
                    <a:pt x="79" y="73"/>
                    <a:pt x="86" y="69"/>
                  </a:cubicBezTo>
                  <a:cubicBezTo>
                    <a:pt x="83" y="53"/>
                    <a:pt x="80" y="52"/>
                    <a:pt x="72" y="39"/>
                  </a:cubicBezTo>
                  <a:cubicBezTo>
                    <a:pt x="68" y="34"/>
                    <a:pt x="63" y="22"/>
                    <a:pt x="63" y="22"/>
                  </a:cubicBezTo>
                  <a:cubicBezTo>
                    <a:pt x="52" y="26"/>
                    <a:pt x="48" y="26"/>
                    <a:pt x="36" y="24"/>
                  </a:cubicBezTo>
                  <a:cubicBezTo>
                    <a:pt x="24" y="15"/>
                    <a:pt x="43" y="29"/>
                    <a:pt x="24" y="19"/>
                  </a:cubicBezTo>
                  <a:cubicBezTo>
                    <a:pt x="15" y="15"/>
                    <a:pt x="16" y="2"/>
                    <a:pt x="6" y="0"/>
                  </a:cubicBezTo>
                  <a:cubicBezTo>
                    <a:pt x="1" y="4"/>
                    <a:pt x="2" y="5"/>
                    <a:pt x="2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50"/>
            <p:cNvSpPr>
              <a:spLocks/>
            </p:cNvSpPr>
            <p:nvPr/>
          </p:nvSpPr>
          <p:spPr bwMode="gray">
            <a:xfrm>
              <a:off x="4092" y="3195"/>
              <a:ext cx="83" cy="117"/>
            </a:xfrm>
            <a:custGeom>
              <a:avLst/>
              <a:gdLst/>
              <a:ahLst/>
              <a:cxnLst>
                <a:cxn ang="0">
                  <a:pos x="98" y="0"/>
                </a:cxn>
                <a:cxn ang="0">
                  <a:pos x="75" y="10"/>
                </a:cxn>
                <a:cxn ang="0">
                  <a:pos x="23" y="15"/>
                </a:cxn>
                <a:cxn ang="0">
                  <a:pos x="14" y="33"/>
                </a:cxn>
                <a:cxn ang="0">
                  <a:pos x="11" y="61"/>
                </a:cxn>
                <a:cxn ang="0">
                  <a:pos x="14" y="75"/>
                </a:cxn>
                <a:cxn ang="0">
                  <a:pos x="3" y="88"/>
                </a:cxn>
                <a:cxn ang="0">
                  <a:pos x="14" y="109"/>
                </a:cxn>
                <a:cxn ang="0">
                  <a:pos x="23" y="124"/>
                </a:cxn>
                <a:cxn ang="0">
                  <a:pos x="15" y="144"/>
                </a:cxn>
                <a:cxn ang="0">
                  <a:pos x="24" y="156"/>
                </a:cxn>
                <a:cxn ang="0">
                  <a:pos x="42" y="144"/>
                </a:cxn>
                <a:cxn ang="0">
                  <a:pos x="50" y="93"/>
                </a:cxn>
                <a:cxn ang="0">
                  <a:pos x="56" y="126"/>
                </a:cxn>
                <a:cxn ang="0">
                  <a:pos x="65" y="145"/>
                </a:cxn>
                <a:cxn ang="0">
                  <a:pos x="62" y="112"/>
                </a:cxn>
                <a:cxn ang="0">
                  <a:pos x="72" y="73"/>
                </a:cxn>
                <a:cxn ang="0">
                  <a:pos x="69" y="51"/>
                </a:cxn>
                <a:cxn ang="0">
                  <a:pos x="54" y="60"/>
                </a:cxn>
                <a:cxn ang="0">
                  <a:pos x="35" y="54"/>
                </a:cxn>
                <a:cxn ang="0">
                  <a:pos x="41" y="36"/>
                </a:cxn>
                <a:cxn ang="0">
                  <a:pos x="62" y="34"/>
                </a:cxn>
                <a:cxn ang="0">
                  <a:pos x="78" y="39"/>
                </a:cxn>
                <a:cxn ang="0">
                  <a:pos x="98" y="30"/>
                </a:cxn>
                <a:cxn ang="0">
                  <a:pos x="111" y="13"/>
                </a:cxn>
                <a:cxn ang="0">
                  <a:pos x="98" y="0"/>
                </a:cxn>
              </a:cxnLst>
              <a:rect l="0" t="0" r="r" b="b"/>
              <a:pathLst>
                <a:path w="111" h="156">
                  <a:moveTo>
                    <a:pt x="98" y="0"/>
                  </a:moveTo>
                  <a:cubicBezTo>
                    <a:pt x="75" y="2"/>
                    <a:pt x="87" y="8"/>
                    <a:pt x="75" y="10"/>
                  </a:cubicBezTo>
                  <a:cubicBezTo>
                    <a:pt x="72" y="10"/>
                    <a:pt x="25" y="3"/>
                    <a:pt x="23" y="15"/>
                  </a:cubicBezTo>
                  <a:cubicBezTo>
                    <a:pt x="25" y="26"/>
                    <a:pt x="23" y="27"/>
                    <a:pt x="14" y="33"/>
                  </a:cubicBezTo>
                  <a:cubicBezTo>
                    <a:pt x="15" y="43"/>
                    <a:pt x="20" y="54"/>
                    <a:pt x="11" y="61"/>
                  </a:cubicBezTo>
                  <a:cubicBezTo>
                    <a:pt x="8" y="68"/>
                    <a:pt x="10" y="69"/>
                    <a:pt x="14" y="75"/>
                  </a:cubicBezTo>
                  <a:cubicBezTo>
                    <a:pt x="16" y="84"/>
                    <a:pt x="12" y="86"/>
                    <a:pt x="3" y="88"/>
                  </a:cubicBezTo>
                  <a:cubicBezTo>
                    <a:pt x="1" y="99"/>
                    <a:pt x="0" y="106"/>
                    <a:pt x="14" y="109"/>
                  </a:cubicBezTo>
                  <a:cubicBezTo>
                    <a:pt x="21" y="112"/>
                    <a:pt x="20" y="118"/>
                    <a:pt x="23" y="124"/>
                  </a:cubicBezTo>
                  <a:cubicBezTo>
                    <a:pt x="25" y="133"/>
                    <a:pt x="23" y="139"/>
                    <a:pt x="15" y="144"/>
                  </a:cubicBezTo>
                  <a:cubicBezTo>
                    <a:pt x="17" y="150"/>
                    <a:pt x="18" y="153"/>
                    <a:pt x="24" y="156"/>
                  </a:cubicBezTo>
                  <a:cubicBezTo>
                    <a:pt x="31" y="154"/>
                    <a:pt x="36" y="148"/>
                    <a:pt x="42" y="144"/>
                  </a:cubicBezTo>
                  <a:cubicBezTo>
                    <a:pt x="41" y="128"/>
                    <a:pt x="33" y="103"/>
                    <a:pt x="50" y="93"/>
                  </a:cubicBezTo>
                  <a:cubicBezTo>
                    <a:pt x="52" y="105"/>
                    <a:pt x="46" y="116"/>
                    <a:pt x="56" y="126"/>
                  </a:cubicBezTo>
                  <a:cubicBezTo>
                    <a:pt x="57" y="134"/>
                    <a:pt x="58" y="141"/>
                    <a:pt x="65" y="145"/>
                  </a:cubicBezTo>
                  <a:cubicBezTo>
                    <a:pt x="70" y="134"/>
                    <a:pt x="64" y="123"/>
                    <a:pt x="62" y="112"/>
                  </a:cubicBezTo>
                  <a:cubicBezTo>
                    <a:pt x="65" y="97"/>
                    <a:pt x="55" y="81"/>
                    <a:pt x="72" y="73"/>
                  </a:cubicBezTo>
                  <a:cubicBezTo>
                    <a:pt x="79" y="64"/>
                    <a:pt x="75" y="59"/>
                    <a:pt x="69" y="51"/>
                  </a:cubicBezTo>
                  <a:cubicBezTo>
                    <a:pt x="61" y="52"/>
                    <a:pt x="61" y="56"/>
                    <a:pt x="54" y="60"/>
                  </a:cubicBezTo>
                  <a:cubicBezTo>
                    <a:pt x="37" y="57"/>
                    <a:pt x="43" y="60"/>
                    <a:pt x="35" y="54"/>
                  </a:cubicBezTo>
                  <a:cubicBezTo>
                    <a:pt x="31" y="45"/>
                    <a:pt x="28" y="39"/>
                    <a:pt x="41" y="36"/>
                  </a:cubicBezTo>
                  <a:cubicBezTo>
                    <a:pt x="49" y="32"/>
                    <a:pt x="53" y="33"/>
                    <a:pt x="62" y="34"/>
                  </a:cubicBezTo>
                  <a:cubicBezTo>
                    <a:pt x="67" y="36"/>
                    <a:pt x="73" y="36"/>
                    <a:pt x="78" y="39"/>
                  </a:cubicBezTo>
                  <a:cubicBezTo>
                    <a:pt x="85" y="36"/>
                    <a:pt x="90" y="31"/>
                    <a:pt x="98" y="30"/>
                  </a:cubicBezTo>
                  <a:cubicBezTo>
                    <a:pt x="104" y="26"/>
                    <a:pt x="107" y="19"/>
                    <a:pt x="111" y="13"/>
                  </a:cubicBezTo>
                  <a:cubicBezTo>
                    <a:pt x="107" y="8"/>
                    <a:pt x="102" y="4"/>
                    <a:pt x="98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51"/>
            <p:cNvSpPr>
              <a:spLocks/>
            </p:cNvSpPr>
            <p:nvPr/>
          </p:nvSpPr>
          <p:spPr bwMode="gray">
            <a:xfrm>
              <a:off x="4064" y="2777"/>
              <a:ext cx="22" cy="71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0" y="16"/>
                </a:cxn>
                <a:cxn ang="0">
                  <a:pos x="6" y="37"/>
                </a:cxn>
                <a:cxn ang="0">
                  <a:pos x="1" y="61"/>
                </a:cxn>
                <a:cxn ang="0">
                  <a:pos x="16" y="94"/>
                </a:cxn>
                <a:cxn ang="0">
                  <a:pos x="30" y="82"/>
                </a:cxn>
                <a:cxn ang="0">
                  <a:pos x="22" y="61"/>
                </a:cxn>
                <a:cxn ang="0">
                  <a:pos x="12" y="0"/>
                </a:cxn>
              </a:cxnLst>
              <a:rect l="0" t="0" r="r" b="b"/>
              <a:pathLst>
                <a:path w="30" h="94">
                  <a:moveTo>
                    <a:pt x="12" y="0"/>
                  </a:moveTo>
                  <a:cubicBezTo>
                    <a:pt x="9" y="6"/>
                    <a:pt x="4" y="11"/>
                    <a:pt x="0" y="16"/>
                  </a:cubicBezTo>
                  <a:cubicBezTo>
                    <a:pt x="1" y="23"/>
                    <a:pt x="3" y="30"/>
                    <a:pt x="6" y="37"/>
                  </a:cubicBezTo>
                  <a:cubicBezTo>
                    <a:pt x="3" y="45"/>
                    <a:pt x="4" y="53"/>
                    <a:pt x="1" y="61"/>
                  </a:cubicBezTo>
                  <a:cubicBezTo>
                    <a:pt x="3" y="81"/>
                    <a:pt x="2" y="83"/>
                    <a:pt x="16" y="94"/>
                  </a:cubicBezTo>
                  <a:cubicBezTo>
                    <a:pt x="24" y="92"/>
                    <a:pt x="27" y="90"/>
                    <a:pt x="30" y="82"/>
                  </a:cubicBezTo>
                  <a:cubicBezTo>
                    <a:pt x="28" y="73"/>
                    <a:pt x="26" y="69"/>
                    <a:pt x="22" y="61"/>
                  </a:cubicBezTo>
                  <a:cubicBezTo>
                    <a:pt x="19" y="40"/>
                    <a:pt x="18" y="20"/>
                    <a:pt x="12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52"/>
            <p:cNvSpPr>
              <a:spLocks/>
            </p:cNvSpPr>
            <p:nvPr/>
          </p:nvSpPr>
          <p:spPr bwMode="gray">
            <a:xfrm>
              <a:off x="4078" y="2896"/>
              <a:ext cx="61" cy="11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0" y="20"/>
                </a:cxn>
                <a:cxn ang="0">
                  <a:pos x="8" y="49"/>
                </a:cxn>
                <a:cxn ang="0">
                  <a:pos x="6" y="107"/>
                </a:cxn>
                <a:cxn ang="0">
                  <a:pos x="17" y="103"/>
                </a:cxn>
                <a:cxn ang="0">
                  <a:pos x="20" y="115"/>
                </a:cxn>
                <a:cxn ang="0">
                  <a:pos x="29" y="122"/>
                </a:cxn>
                <a:cxn ang="0">
                  <a:pos x="38" y="140"/>
                </a:cxn>
                <a:cxn ang="0">
                  <a:pos x="48" y="128"/>
                </a:cxn>
                <a:cxn ang="0">
                  <a:pos x="65" y="134"/>
                </a:cxn>
                <a:cxn ang="0">
                  <a:pos x="63" y="109"/>
                </a:cxn>
                <a:cxn ang="0">
                  <a:pos x="48" y="104"/>
                </a:cxn>
                <a:cxn ang="0">
                  <a:pos x="39" y="91"/>
                </a:cxn>
                <a:cxn ang="0">
                  <a:pos x="33" y="73"/>
                </a:cxn>
                <a:cxn ang="0">
                  <a:pos x="41" y="53"/>
                </a:cxn>
                <a:cxn ang="0">
                  <a:pos x="35" y="35"/>
                </a:cxn>
                <a:cxn ang="0">
                  <a:pos x="42" y="20"/>
                </a:cxn>
                <a:cxn ang="0">
                  <a:pos x="29" y="4"/>
                </a:cxn>
                <a:cxn ang="0">
                  <a:pos x="18" y="7"/>
                </a:cxn>
                <a:cxn ang="0">
                  <a:pos x="12" y="2"/>
                </a:cxn>
              </a:cxnLst>
              <a:rect l="0" t="0" r="r" b="b"/>
              <a:pathLst>
                <a:path w="81" h="158">
                  <a:moveTo>
                    <a:pt x="12" y="2"/>
                  </a:moveTo>
                  <a:cubicBezTo>
                    <a:pt x="8" y="8"/>
                    <a:pt x="3" y="13"/>
                    <a:pt x="0" y="20"/>
                  </a:cubicBezTo>
                  <a:cubicBezTo>
                    <a:pt x="5" y="31"/>
                    <a:pt x="6" y="35"/>
                    <a:pt x="8" y="49"/>
                  </a:cubicBezTo>
                  <a:cubicBezTo>
                    <a:pt x="7" y="69"/>
                    <a:pt x="4" y="87"/>
                    <a:pt x="6" y="107"/>
                  </a:cubicBezTo>
                  <a:cubicBezTo>
                    <a:pt x="8" y="106"/>
                    <a:pt x="14" y="101"/>
                    <a:pt x="17" y="103"/>
                  </a:cubicBezTo>
                  <a:cubicBezTo>
                    <a:pt x="20" y="105"/>
                    <a:pt x="17" y="112"/>
                    <a:pt x="20" y="115"/>
                  </a:cubicBezTo>
                  <a:cubicBezTo>
                    <a:pt x="22" y="118"/>
                    <a:pt x="29" y="122"/>
                    <a:pt x="29" y="122"/>
                  </a:cubicBezTo>
                  <a:cubicBezTo>
                    <a:pt x="29" y="133"/>
                    <a:pt x="27" y="158"/>
                    <a:pt x="38" y="140"/>
                  </a:cubicBezTo>
                  <a:cubicBezTo>
                    <a:pt x="39" y="133"/>
                    <a:pt x="41" y="131"/>
                    <a:pt x="48" y="128"/>
                  </a:cubicBezTo>
                  <a:cubicBezTo>
                    <a:pt x="55" y="130"/>
                    <a:pt x="59" y="133"/>
                    <a:pt x="65" y="134"/>
                  </a:cubicBezTo>
                  <a:cubicBezTo>
                    <a:pt x="81" y="131"/>
                    <a:pt x="76" y="112"/>
                    <a:pt x="63" y="109"/>
                  </a:cubicBezTo>
                  <a:cubicBezTo>
                    <a:pt x="58" y="107"/>
                    <a:pt x="53" y="106"/>
                    <a:pt x="48" y="104"/>
                  </a:cubicBezTo>
                  <a:cubicBezTo>
                    <a:pt x="45" y="100"/>
                    <a:pt x="42" y="95"/>
                    <a:pt x="39" y="91"/>
                  </a:cubicBezTo>
                  <a:cubicBezTo>
                    <a:pt x="38" y="85"/>
                    <a:pt x="36" y="79"/>
                    <a:pt x="33" y="73"/>
                  </a:cubicBezTo>
                  <a:cubicBezTo>
                    <a:pt x="31" y="64"/>
                    <a:pt x="33" y="58"/>
                    <a:pt x="41" y="53"/>
                  </a:cubicBezTo>
                  <a:cubicBezTo>
                    <a:pt x="48" y="44"/>
                    <a:pt x="47" y="38"/>
                    <a:pt x="35" y="35"/>
                  </a:cubicBezTo>
                  <a:cubicBezTo>
                    <a:pt x="36" y="28"/>
                    <a:pt x="39" y="26"/>
                    <a:pt x="42" y="20"/>
                  </a:cubicBezTo>
                  <a:cubicBezTo>
                    <a:pt x="41" y="13"/>
                    <a:pt x="35" y="8"/>
                    <a:pt x="29" y="4"/>
                  </a:cubicBezTo>
                  <a:cubicBezTo>
                    <a:pt x="25" y="9"/>
                    <a:pt x="23" y="13"/>
                    <a:pt x="18" y="7"/>
                  </a:cubicBezTo>
                  <a:cubicBezTo>
                    <a:pt x="17" y="0"/>
                    <a:pt x="19" y="2"/>
                    <a:pt x="12" y="2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53"/>
            <p:cNvSpPr>
              <a:spLocks/>
            </p:cNvSpPr>
            <p:nvPr/>
          </p:nvSpPr>
          <p:spPr bwMode="gray">
            <a:xfrm>
              <a:off x="4121" y="3052"/>
              <a:ext cx="64" cy="79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44" y="18"/>
                </a:cxn>
                <a:cxn ang="0">
                  <a:pos x="32" y="30"/>
                </a:cxn>
                <a:cxn ang="0">
                  <a:pos x="16" y="35"/>
                </a:cxn>
                <a:cxn ang="0">
                  <a:pos x="8" y="48"/>
                </a:cxn>
                <a:cxn ang="0">
                  <a:pos x="4" y="74"/>
                </a:cxn>
                <a:cxn ang="0">
                  <a:pos x="13" y="71"/>
                </a:cxn>
                <a:cxn ang="0">
                  <a:pos x="25" y="62"/>
                </a:cxn>
                <a:cxn ang="0">
                  <a:pos x="34" y="69"/>
                </a:cxn>
                <a:cxn ang="0">
                  <a:pos x="58" y="99"/>
                </a:cxn>
                <a:cxn ang="0">
                  <a:pos x="71" y="72"/>
                </a:cxn>
                <a:cxn ang="0">
                  <a:pos x="85" y="68"/>
                </a:cxn>
                <a:cxn ang="0">
                  <a:pos x="74" y="39"/>
                </a:cxn>
                <a:cxn ang="0">
                  <a:pos x="52" y="0"/>
                </a:cxn>
              </a:cxnLst>
              <a:rect l="0" t="0" r="r" b="b"/>
              <a:pathLst>
                <a:path w="85" h="105">
                  <a:moveTo>
                    <a:pt x="52" y="0"/>
                  </a:moveTo>
                  <a:cubicBezTo>
                    <a:pt x="50" y="6"/>
                    <a:pt x="47" y="12"/>
                    <a:pt x="44" y="18"/>
                  </a:cubicBezTo>
                  <a:cubicBezTo>
                    <a:pt x="43" y="28"/>
                    <a:pt x="42" y="28"/>
                    <a:pt x="32" y="30"/>
                  </a:cubicBezTo>
                  <a:cubicBezTo>
                    <a:pt x="27" y="33"/>
                    <a:pt x="21" y="33"/>
                    <a:pt x="16" y="35"/>
                  </a:cubicBezTo>
                  <a:cubicBezTo>
                    <a:pt x="13" y="39"/>
                    <a:pt x="11" y="44"/>
                    <a:pt x="8" y="48"/>
                  </a:cubicBezTo>
                  <a:cubicBezTo>
                    <a:pt x="4" y="66"/>
                    <a:pt x="0" y="42"/>
                    <a:pt x="4" y="74"/>
                  </a:cubicBezTo>
                  <a:cubicBezTo>
                    <a:pt x="7" y="73"/>
                    <a:pt x="10" y="73"/>
                    <a:pt x="13" y="71"/>
                  </a:cubicBezTo>
                  <a:cubicBezTo>
                    <a:pt x="19" y="67"/>
                    <a:pt x="17" y="64"/>
                    <a:pt x="25" y="62"/>
                  </a:cubicBezTo>
                  <a:cubicBezTo>
                    <a:pt x="32" y="59"/>
                    <a:pt x="31" y="64"/>
                    <a:pt x="34" y="69"/>
                  </a:cubicBezTo>
                  <a:cubicBezTo>
                    <a:pt x="37" y="82"/>
                    <a:pt x="44" y="96"/>
                    <a:pt x="58" y="99"/>
                  </a:cubicBezTo>
                  <a:cubicBezTo>
                    <a:pt x="70" y="105"/>
                    <a:pt x="60" y="78"/>
                    <a:pt x="71" y="72"/>
                  </a:cubicBezTo>
                  <a:cubicBezTo>
                    <a:pt x="78" y="74"/>
                    <a:pt x="80" y="74"/>
                    <a:pt x="85" y="68"/>
                  </a:cubicBezTo>
                  <a:cubicBezTo>
                    <a:pt x="82" y="56"/>
                    <a:pt x="80" y="49"/>
                    <a:pt x="74" y="39"/>
                  </a:cubicBezTo>
                  <a:cubicBezTo>
                    <a:pt x="73" y="6"/>
                    <a:pt x="80" y="6"/>
                    <a:pt x="52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54"/>
            <p:cNvSpPr>
              <a:spLocks/>
            </p:cNvSpPr>
            <p:nvPr/>
          </p:nvSpPr>
          <p:spPr bwMode="gray">
            <a:xfrm>
              <a:off x="4197" y="3193"/>
              <a:ext cx="29" cy="49"/>
            </a:xfrm>
            <a:custGeom>
              <a:avLst/>
              <a:gdLst/>
              <a:ahLst/>
              <a:cxnLst>
                <a:cxn ang="0">
                  <a:pos x="6" y="27"/>
                </a:cxn>
                <a:cxn ang="0">
                  <a:pos x="26" y="66"/>
                </a:cxn>
                <a:cxn ang="0">
                  <a:pos x="30" y="52"/>
                </a:cxn>
                <a:cxn ang="0">
                  <a:pos x="38" y="40"/>
                </a:cxn>
                <a:cxn ang="0">
                  <a:pos x="30" y="25"/>
                </a:cxn>
                <a:cxn ang="0">
                  <a:pos x="20" y="13"/>
                </a:cxn>
                <a:cxn ang="0">
                  <a:pos x="11" y="1"/>
                </a:cxn>
                <a:cxn ang="0">
                  <a:pos x="2" y="12"/>
                </a:cxn>
                <a:cxn ang="0">
                  <a:pos x="6" y="27"/>
                </a:cxn>
              </a:cxnLst>
              <a:rect l="0" t="0" r="r" b="b"/>
              <a:pathLst>
                <a:path w="38" h="66">
                  <a:moveTo>
                    <a:pt x="6" y="27"/>
                  </a:moveTo>
                  <a:cubicBezTo>
                    <a:pt x="8" y="52"/>
                    <a:pt x="5" y="58"/>
                    <a:pt x="26" y="66"/>
                  </a:cubicBezTo>
                  <a:cubicBezTo>
                    <a:pt x="36" y="63"/>
                    <a:pt x="33" y="61"/>
                    <a:pt x="30" y="52"/>
                  </a:cubicBezTo>
                  <a:cubicBezTo>
                    <a:pt x="28" y="41"/>
                    <a:pt x="34" y="49"/>
                    <a:pt x="38" y="40"/>
                  </a:cubicBezTo>
                  <a:cubicBezTo>
                    <a:pt x="34" y="35"/>
                    <a:pt x="33" y="30"/>
                    <a:pt x="30" y="25"/>
                  </a:cubicBezTo>
                  <a:cubicBezTo>
                    <a:pt x="29" y="14"/>
                    <a:pt x="30" y="0"/>
                    <a:pt x="20" y="13"/>
                  </a:cubicBezTo>
                  <a:cubicBezTo>
                    <a:pt x="14" y="9"/>
                    <a:pt x="12" y="8"/>
                    <a:pt x="11" y="1"/>
                  </a:cubicBezTo>
                  <a:cubicBezTo>
                    <a:pt x="5" y="4"/>
                    <a:pt x="3" y="5"/>
                    <a:pt x="2" y="12"/>
                  </a:cubicBezTo>
                  <a:cubicBezTo>
                    <a:pt x="3" y="25"/>
                    <a:pt x="0" y="21"/>
                    <a:pt x="6" y="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55"/>
            <p:cNvSpPr>
              <a:spLocks/>
            </p:cNvSpPr>
            <p:nvPr/>
          </p:nvSpPr>
          <p:spPr bwMode="gray">
            <a:xfrm>
              <a:off x="4181" y="3275"/>
              <a:ext cx="18" cy="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23"/>
                </a:cxn>
                <a:cxn ang="0">
                  <a:pos x="24" y="11"/>
                </a:cxn>
                <a:cxn ang="0">
                  <a:pos x="0" y="0"/>
                </a:cxn>
              </a:cxnLst>
              <a:rect l="0" t="0" r="r" b="b"/>
              <a:pathLst>
                <a:path w="24" h="23">
                  <a:moveTo>
                    <a:pt x="0" y="0"/>
                  </a:moveTo>
                  <a:cubicBezTo>
                    <a:pt x="1" y="8"/>
                    <a:pt x="3" y="16"/>
                    <a:pt x="6" y="23"/>
                  </a:cubicBezTo>
                  <a:cubicBezTo>
                    <a:pt x="19" y="20"/>
                    <a:pt x="19" y="22"/>
                    <a:pt x="24" y="11"/>
                  </a:cubicBezTo>
                  <a:cubicBezTo>
                    <a:pt x="20" y="0"/>
                    <a:pt x="4" y="8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56"/>
            <p:cNvSpPr>
              <a:spLocks/>
            </p:cNvSpPr>
            <p:nvPr/>
          </p:nvSpPr>
          <p:spPr bwMode="gray">
            <a:xfrm>
              <a:off x="4208" y="3265"/>
              <a:ext cx="45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0" y="18"/>
                </a:cxn>
                <a:cxn ang="0">
                  <a:pos x="28" y="33"/>
                </a:cxn>
                <a:cxn ang="0">
                  <a:pos x="42" y="46"/>
                </a:cxn>
                <a:cxn ang="0">
                  <a:pos x="60" y="42"/>
                </a:cxn>
                <a:cxn ang="0">
                  <a:pos x="49" y="24"/>
                </a:cxn>
                <a:cxn ang="0">
                  <a:pos x="28" y="3"/>
                </a:cxn>
                <a:cxn ang="0">
                  <a:pos x="19" y="16"/>
                </a:cxn>
                <a:cxn ang="0">
                  <a:pos x="9" y="0"/>
                </a:cxn>
              </a:cxnLst>
              <a:rect l="0" t="0" r="r" b="b"/>
              <a:pathLst>
                <a:path w="60" h="49">
                  <a:moveTo>
                    <a:pt x="9" y="0"/>
                  </a:moveTo>
                  <a:cubicBezTo>
                    <a:pt x="8" y="7"/>
                    <a:pt x="0" y="18"/>
                    <a:pt x="0" y="18"/>
                  </a:cubicBezTo>
                  <a:cubicBezTo>
                    <a:pt x="2" y="36"/>
                    <a:pt x="9" y="31"/>
                    <a:pt x="28" y="33"/>
                  </a:cubicBezTo>
                  <a:cubicBezTo>
                    <a:pt x="33" y="40"/>
                    <a:pt x="33" y="44"/>
                    <a:pt x="42" y="46"/>
                  </a:cubicBezTo>
                  <a:cubicBezTo>
                    <a:pt x="49" y="49"/>
                    <a:pt x="56" y="49"/>
                    <a:pt x="60" y="42"/>
                  </a:cubicBezTo>
                  <a:cubicBezTo>
                    <a:pt x="58" y="32"/>
                    <a:pt x="59" y="26"/>
                    <a:pt x="49" y="24"/>
                  </a:cubicBezTo>
                  <a:cubicBezTo>
                    <a:pt x="47" y="12"/>
                    <a:pt x="41" y="5"/>
                    <a:pt x="28" y="3"/>
                  </a:cubicBezTo>
                  <a:cubicBezTo>
                    <a:pt x="23" y="10"/>
                    <a:pt x="30" y="23"/>
                    <a:pt x="19" y="16"/>
                  </a:cubicBezTo>
                  <a:cubicBezTo>
                    <a:pt x="17" y="6"/>
                    <a:pt x="20" y="0"/>
                    <a:pt x="9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57"/>
            <p:cNvSpPr>
              <a:spLocks/>
            </p:cNvSpPr>
            <p:nvPr/>
          </p:nvSpPr>
          <p:spPr bwMode="gray">
            <a:xfrm>
              <a:off x="4277" y="3335"/>
              <a:ext cx="24" cy="33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10" y="11"/>
                </a:cxn>
                <a:cxn ang="0">
                  <a:pos x="12" y="32"/>
                </a:cxn>
                <a:cxn ang="0">
                  <a:pos x="24" y="36"/>
                </a:cxn>
                <a:cxn ang="0">
                  <a:pos x="28" y="0"/>
                </a:cxn>
              </a:cxnLst>
              <a:rect l="0" t="0" r="r" b="b"/>
              <a:pathLst>
                <a:path w="32" h="44">
                  <a:moveTo>
                    <a:pt x="28" y="0"/>
                  </a:moveTo>
                  <a:cubicBezTo>
                    <a:pt x="32" y="10"/>
                    <a:pt x="18" y="9"/>
                    <a:pt x="10" y="11"/>
                  </a:cubicBezTo>
                  <a:cubicBezTo>
                    <a:pt x="0" y="18"/>
                    <a:pt x="7" y="24"/>
                    <a:pt x="12" y="32"/>
                  </a:cubicBezTo>
                  <a:cubicBezTo>
                    <a:pt x="14" y="44"/>
                    <a:pt x="15" y="41"/>
                    <a:pt x="24" y="36"/>
                  </a:cubicBezTo>
                  <a:cubicBezTo>
                    <a:pt x="32" y="25"/>
                    <a:pt x="29" y="14"/>
                    <a:pt x="28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58"/>
            <p:cNvSpPr>
              <a:spLocks/>
            </p:cNvSpPr>
            <p:nvPr/>
          </p:nvSpPr>
          <p:spPr bwMode="gray">
            <a:xfrm>
              <a:off x="4544" y="3293"/>
              <a:ext cx="46" cy="47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0" y="14"/>
                </a:cxn>
                <a:cxn ang="0">
                  <a:pos x="24" y="35"/>
                </a:cxn>
                <a:cxn ang="0">
                  <a:pos x="36" y="54"/>
                </a:cxn>
                <a:cxn ang="0">
                  <a:pos x="46" y="63"/>
                </a:cxn>
                <a:cxn ang="0">
                  <a:pos x="61" y="56"/>
                </a:cxn>
                <a:cxn ang="0">
                  <a:pos x="33" y="17"/>
                </a:cxn>
                <a:cxn ang="0">
                  <a:pos x="7" y="0"/>
                </a:cxn>
              </a:cxnLst>
              <a:rect l="0" t="0" r="r" b="b"/>
              <a:pathLst>
                <a:path w="61" h="63">
                  <a:moveTo>
                    <a:pt x="7" y="0"/>
                  </a:moveTo>
                  <a:cubicBezTo>
                    <a:pt x="6" y="6"/>
                    <a:pt x="3" y="9"/>
                    <a:pt x="0" y="14"/>
                  </a:cubicBezTo>
                  <a:cubicBezTo>
                    <a:pt x="7" y="23"/>
                    <a:pt x="13" y="31"/>
                    <a:pt x="24" y="35"/>
                  </a:cubicBezTo>
                  <a:cubicBezTo>
                    <a:pt x="27" y="42"/>
                    <a:pt x="31" y="48"/>
                    <a:pt x="36" y="54"/>
                  </a:cubicBezTo>
                  <a:cubicBezTo>
                    <a:pt x="37" y="61"/>
                    <a:pt x="40" y="59"/>
                    <a:pt x="46" y="63"/>
                  </a:cubicBezTo>
                  <a:cubicBezTo>
                    <a:pt x="54" y="62"/>
                    <a:pt x="56" y="62"/>
                    <a:pt x="61" y="56"/>
                  </a:cubicBezTo>
                  <a:cubicBezTo>
                    <a:pt x="59" y="46"/>
                    <a:pt x="42" y="23"/>
                    <a:pt x="33" y="17"/>
                  </a:cubicBezTo>
                  <a:cubicBezTo>
                    <a:pt x="23" y="10"/>
                    <a:pt x="14" y="9"/>
                    <a:pt x="7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59"/>
            <p:cNvSpPr>
              <a:spLocks/>
            </p:cNvSpPr>
            <p:nvPr/>
          </p:nvSpPr>
          <p:spPr bwMode="gray">
            <a:xfrm>
              <a:off x="4147" y="3352"/>
              <a:ext cx="46" cy="50"/>
            </a:xfrm>
            <a:custGeom>
              <a:avLst/>
              <a:gdLst/>
              <a:ahLst/>
              <a:cxnLst>
                <a:cxn ang="0">
                  <a:pos x="28" y="7"/>
                </a:cxn>
                <a:cxn ang="0">
                  <a:pos x="30" y="34"/>
                </a:cxn>
                <a:cxn ang="0">
                  <a:pos x="16" y="43"/>
                </a:cxn>
                <a:cxn ang="0">
                  <a:pos x="22" y="67"/>
                </a:cxn>
                <a:cxn ang="0">
                  <a:pos x="48" y="58"/>
                </a:cxn>
                <a:cxn ang="0">
                  <a:pos x="60" y="47"/>
                </a:cxn>
                <a:cxn ang="0">
                  <a:pos x="51" y="28"/>
                </a:cxn>
                <a:cxn ang="0">
                  <a:pos x="57" y="14"/>
                </a:cxn>
                <a:cxn ang="0">
                  <a:pos x="55" y="2"/>
                </a:cxn>
                <a:cxn ang="0">
                  <a:pos x="46" y="4"/>
                </a:cxn>
                <a:cxn ang="0">
                  <a:pos x="51" y="5"/>
                </a:cxn>
                <a:cxn ang="0">
                  <a:pos x="49" y="16"/>
                </a:cxn>
                <a:cxn ang="0">
                  <a:pos x="43" y="23"/>
                </a:cxn>
                <a:cxn ang="0">
                  <a:pos x="28" y="7"/>
                </a:cxn>
              </a:cxnLst>
              <a:rect l="0" t="0" r="r" b="b"/>
              <a:pathLst>
                <a:path w="61" h="67">
                  <a:moveTo>
                    <a:pt x="28" y="7"/>
                  </a:moveTo>
                  <a:cubicBezTo>
                    <a:pt x="17" y="15"/>
                    <a:pt x="24" y="25"/>
                    <a:pt x="30" y="34"/>
                  </a:cubicBezTo>
                  <a:cubicBezTo>
                    <a:pt x="27" y="44"/>
                    <a:pt x="26" y="44"/>
                    <a:pt x="16" y="43"/>
                  </a:cubicBezTo>
                  <a:cubicBezTo>
                    <a:pt x="0" y="46"/>
                    <a:pt x="13" y="63"/>
                    <a:pt x="22" y="67"/>
                  </a:cubicBezTo>
                  <a:cubicBezTo>
                    <a:pt x="31" y="65"/>
                    <a:pt x="39" y="60"/>
                    <a:pt x="48" y="58"/>
                  </a:cubicBezTo>
                  <a:cubicBezTo>
                    <a:pt x="51" y="52"/>
                    <a:pt x="54" y="50"/>
                    <a:pt x="60" y="47"/>
                  </a:cubicBezTo>
                  <a:cubicBezTo>
                    <a:pt x="61" y="40"/>
                    <a:pt x="51" y="28"/>
                    <a:pt x="51" y="28"/>
                  </a:cubicBezTo>
                  <a:cubicBezTo>
                    <a:pt x="52" y="22"/>
                    <a:pt x="55" y="19"/>
                    <a:pt x="57" y="14"/>
                  </a:cubicBezTo>
                  <a:cubicBezTo>
                    <a:pt x="56" y="10"/>
                    <a:pt x="58" y="5"/>
                    <a:pt x="55" y="2"/>
                  </a:cubicBezTo>
                  <a:cubicBezTo>
                    <a:pt x="53" y="0"/>
                    <a:pt x="48" y="2"/>
                    <a:pt x="46" y="4"/>
                  </a:cubicBezTo>
                  <a:cubicBezTo>
                    <a:pt x="45" y="5"/>
                    <a:pt x="49" y="5"/>
                    <a:pt x="51" y="5"/>
                  </a:cubicBezTo>
                  <a:cubicBezTo>
                    <a:pt x="57" y="10"/>
                    <a:pt x="52" y="9"/>
                    <a:pt x="49" y="16"/>
                  </a:cubicBezTo>
                  <a:cubicBezTo>
                    <a:pt x="58" y="23"/>
                    <a:pt x="50" y="22"/>
                    <a:pt x="43" y="23"/>
                  </a:cubicBezTo>
                  <a:cubicBezTo>
                    <a:pt x="34" y="22"/>
                    <a:pt x="31" y="16"/>
                    <a:pt x="28" y="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60"/>
            <p:cNvSpPr>
              <a:spLocks/>
            </p:cNvSpPr>
            <p:nvPr/>
          </p:nvSpPr>
          <p:spPr bwMode="gray">
            <a:xfrm>
              <a:off x="4098" y="3371"/>
              <a:ext cx="32" cy="27"/>
            </a:xfrm>
            <a:custGeom>
              <a:avLst/>
              <a:gdLst/>
              <a:ahLst/>
              <a:cxnLst>
                <a:cxn ang="0">
                  <a:pos x="21" y="3"/>
                </a:cxn>
                <a:cxn ang="0">
                  <a:pos x="6" y="6"/>
                </a:cxn>
                <a:cxn ang="0">
                  <a:pos x="33" y="36"/>
                </a:cxn>
                <a:cxn ang="0">
                  <a:pos x="42" y="30"/>
                </a:cxn>
                <a:cxn ang="0">
                  <a:pos x="21" y="3"/>
                </a:cxn>
              </a:cxnLst>
              <a:rect l="0" t="0" r="r" b="b"/>
              <a:pathLst>
                <a:path w="43" h="36">
                  <a:moveTo>
                    <a:pt x="21" y="3"/>
                  </a:moveTo>
                  <a:cubicBezTo>
                    <a:pt x="14" y="0"/>
                    <a:pt x="12" y="2"/>
                    <a:pt x="6" y="6"/>
                  </a:cubicBezTo>
                  <a:cubicBezTo>
                    <a:pt x="0" y="17"/>
                    <a:pt x="23" y="32"/>
                    <a:pt x="33" y="36"/>
                  </a:cubicBezTo>
                  <a:cubicBezTo>
                    <a:pt x="36" y="35"/>
                    <a:pt x="42" y="34"/>
                    <a:pt x="42" y="30"/>
                  </a:cubicBezTo>
                  <a:cubicBezTo>
                    <a:pt x="43" y="24"/>
                    <a:pt x="27" y="3"/>
                    <a:pt x="21" y="3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61"/>
            <p:cNvSpPr>
              <a:spLocks/>
            </p:cNvSpPr>
            <p:nvPr/>
          </p:nvSpPr>
          <p:spPr bwMode="gray">
            <a:xfrm>
              <a:off x="4077" y="3342"/>
              <a:ext cx="24" cy="31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0" y="26"/>
                </a:cxn>
                <a:cxn ang="0">
                  <a:pos x="16" y="24"/>
                </a:cxn>
                <a:cxn ang="0">
                  <a:pos x="19" y="29"/>
                </a:cxn>
                <a:cxn ang="0">
                  <a:pos x="16" y="35"/>
                </a:cxn>
                <a:cxn ang="0">
                  <a:pos x="30" y="21"/>
                </a:cxn>
                <a:cxn ang="0">
                  <a:pos x="24" y="9"/>
                </a:cxn>
                <a:cxn ang="0">
                  <a:pos x="21" y="0"/>
                </a:cxn>
              </a:cxnLst>
              <a:rect l="0" t="0" r="r" b="b"/>
              <a:pathLst>
                <a:path w="32" h="41">
                  <a:moveTo>
                    <a:pt x="21" y="0"/>
                  </a:moveTo>
                  <a:cubicBezTo>
                    <a:pt x="15" y="10"/>
                    <a:pt x="6" y="16"/>
                    <a:pt x="0" y="26"/>
                  </a:cubicBezTo>
                  <a:cubicBezTo>
                    <a:pt x="7" y="27"/>
                    <a:pt x="10" y="27"/>
                    <a:pt x="16" y="24"/>
                  </a:cubicBezTo>
                  <a:cubicBezTo>
                    <a:pt x="17" y="26"/>
                    <a:pt x="19" y="27"/>
                    <a:pt x="19" y="29"/>
                  </a:cubicBezTo>
                  <a:cubicBezTo>
                    <a:pt x="19" y="31"/>
                    <a:pt x="15" y="33"/>
                    <a:pt x="16" y="35"/>
                  </a:cubicBezTo>
                  <a:cubicBezTo>
                    <a:pt x="19" y="41"/>
                    <a:pt x="29" y="23"/>
                    <a:pt x="30" y="21"/>
                  </a:cubicBezTo>
                  <a:cubicBezTo>
                    <a:pt x="32" y="9"/>
                    <a:pt x="26" y="19"/>
                    <a:pt x="24" y="9"/>
                  </a:cubicBezTo>
                  <a:cubicBezTo>
                    <a:pt x="25" y="1"/>
                    <a:pt x="27" y="4"/>
                    <a:pt x="21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62"/>
            <p:cNvSpPr>
              <a:spLocks/>
            </p:cNvSpPr>
            <p:nvPr/>
          </p:nvSpPr>
          <p:spPr bwMode="gray">
            <a:xfrm>
              <a:off x="4111" y="3353"/>
              <a:ext cx="34" cy="24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0" y="7"/>
                </a:cxn>
                <a:cxn ang="0">
                  <a:pos x="27" y="31"/>
                </a:cxn>
                <a:cxn ang="0">
                  <a:pos x="45" y="24"/>
                </a:cxn>
                <a:cxn ang="0">
                  <a:pos x="22" y="10"/>
                </a:cxn>
                <a:cxn ang="0">
                  <a:pos x="21" y="0"/>
                </a:cxn>
              </a:cxnLst>
              <a:rect l="0" t="0" r="r" b="b"/>
              <a:pathLst>
                <a:path w="45" h="32">
                  <a:moveTo>
                    <a:pt x="21" y="0"/>
                  </a:moveTo>
                  <a:cubicBezTo>
                    <a:pt x="10" y="1"/>
                    <a:pt x="8" y="1"/>
                    <a:pt x="0" y="7"/>
                  </a:cubicBezTo>
                  <a:cubicBezTo>
                    <a:pt x="3" y="20"/>
                    <a:pt x="15" y="29"/>
                    <a:pt x="27" y="31"/>
                  </a:cubicBezTo>
                  <a:cubicBezTo>
                    <a:pt x="36" y="30"/>
                    <a:pt x="41" y="32"/>
                    <a:pt x="45" y="24"/>
                  </a:cubicBezTo>
                  <a:cubicBezTo>
                    <a:pt x="32" y="16"/>
                    <a:pt x="30" y="23"/>
                    <a:pt x="22" y="10"/>
                  </a:cubicBezTo>
                  <a:cubicBezTo>
                    <a:pt x="21" y="2"/>
                    <a:pt x="21" y="5"/>
                    <a:pt x="21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63"/>
            <p:cNvSpPr>
              <a:spLocks/>
            </p:cNvSpPr>
            <p:nvPr/>
          </p:nvSpPr>
          <p:spPr bwMode="gray">
            <a:xfrm>
              <a:off x="4062" y="3021"/>
              <a:ext cx="27" cy="55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21" y="15"/>
                </a:cxn>
                <a:cxn ang="0">
                  <a:pos x="9" y="36"/>
                </a:cxn>
                <a:cxn ang="0">
                  <a:pos x="0" y="59"/>
                </a:cxn>
                <a:cxn ang="0">
                  <a:pos x="8" y="74"/>
                </a:cxn>
                <a:cxn ang="0">
                  <a:pos x="20" y="59"/>
                </a:cxn>
                <a:cxn ang="0">
                  <a:pos x="35" y="32"/>
                </a:cxn>
                <a:cxn ang="0">
                  <a:pos x="30" y="0"/>
                </a:cxn>
              </a:cxnLst>
              <a:rect l="0" t="0" r="r" b="b"/>
              <a:pathLst>
                <a:path w="35" h="74">
                  <a:moveTo>
                    <a:pt x="30" y="0"/>
                  </a:moveTo>
                  <a:cubicBezTo>
                    <a:pt x="33" y="8"/>
                    <a:pt x="29" y="14"/>
                    <a:pt x="21" y="15"/>
                  </a:cubicBezTo>
                  <a:cubicBezTo>
                    <a:pt x="19" y="27"/>
                    <a:pt x="24" y="33"/>
                    <a:pt x="9" y="36"/>
                  </a:cubicBezTo>
                  <a:cubicBezTo>
                    <a:pt x="13" y="50"/>
                    <a:pt x="12" y="52"/>
                    <a:pt x="0" y="59"/>
                  </a:cubicBezTo>
                  <a:cubicBezTo>
                    <a:pt x="3" y="64"/>
                    <a:pt x="5" y="69"/>
                    <a:pt x="8" y="74"/>
                  </a:cubicBezTo>
                  <a:cubicBezTo>
                    <a:pt x="15" y="71"/>
                    <a:pt x="16" y="65"/>
                    <a:pt x="20" y="59"/>
                  </a:cubicBezTo>
                  <a:cubicBezTo>
                    <a:pt x="22" y="47"/>
                    <a:pt x="28" y="41"/>
                    <a:pt x="35" y="32"/>
                  </a:cubicBezTo>
                  <a:cubicBezTo>
                    <a:pt x="34" y="26"/>
                    <a:pt x="30" y="8"/>
                    <a:pt x="3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64"/>
            <p:cNvSpPr>
              <a:spLocks/>
            </p:cNvSpPr>
            <p:nvPr/>
          </p:nvSpPr>
          <p:spPr bwMode="gray">
            <a:xfrm>
              <a:off x="4113" y="3012"/>
              <a:ext cx="19" cy="55"/>
            </a:xfrm>
            <a:custGeom>
              <a:avLst/>
              <a:gdLst/>
              <a:ahLst/>
              <a:cxnLst>
                <a:cxn ang="0">
                  <a:pos x="13" y="7"/>
                </a:cxn>
                <a:cxn ang="0">
                  <a:pos x="4" y="8"/>
                </a:cxn>
                <a:cxn ang="0">
                  <a:pos x="0" y="22"/>
                </a:cxn>
                <a:cxn ang="0">
                  <a:pos x="15" y="41"/>
                </a:cxn>
                <a:cxn ang="0">
                  <a:pos x="25" y="56"/>
                </a:cxn>
                <a:cxn ang="0">
                  <a:pos x="16" y="20"/>
                </a:cxn>
                <a:cxn ang="0">
                  <a:pos x="13" y="7"/>
                </a:cxn>
              </a:cxnLst>
              <a:rect l="0" t="0" r="r" b="b"/>
              <a:pathLst>
                <a:path w="25" h="73">
                  <a:moveTo>
                    <a:pt x="13" y="7"/>
                  </a:moveTo>
                  <a:cubicBezTo>
                    <a:pt x="9" y="0"/>
                    <a:pt x="7" y="2"/>
                    <a:pt x="4" y="8"/>
                  </a:cubicBezTo>
                  <a:cubicBezTo>
                    <a:pt x="3" y="13"/>
                    <a:pt x="1" y="17"/>
                    <a:pt x="0" y="22"/>
                  </a:cubicBezTo>
                  <a:cubicBezTo>
                    <a:pt x="1" y="35"/>
                    <a:pt x="6" y="33"/>
                    <a:pt x="15" y="41"/>
                  </a:cubicBezTo>
                  <a:cubicBezTo>
                    <a:pt x="16" y="52"/>
                    <a:pt x="15" y="73"/>
                    <a:pt x="25" y="56"/>
                  </a:cubicBezTo>
                  <a:cubicBezTo>
                    <a:pt x="24" y="33"/>
                    <a:pt x="23" y="36"/>
                    <a:pt x="16" y="20"/>
                  </a:cubicBezTo>
                  <a:cubicBezTo>
                    <a:pt x="15" y="11"/>
                    <a:pt x="16" y="15"/>
                    <a:pt x="13" y="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65"/>
            <p:cNvSpPr>
              <a:spLocks/>
            </p:cNvSpPr>
            <p:nvPr/>
          </p:nvSpPr>
          <p:spPr bwMode="gray">
            <a:xfrm>
              <a:off x="4135" y="2995"/>
              <a:ext cx="10" cy="25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10"/>
                </a:cxn>
                <a:cxn ang="0">
                  <a:pos x="11" y="25"/>
                </a:cxn>
                <a:cxn ang="0">
                  <a:pos x="11" y="0"/>
                </a:cxn>
              </a:cxnLst>
              <a:rect l="0" t="0" r="r" b="b"/>
              <a:pathLst>
                <a:path w="14" h="33">
                  <a:moveTo>
                    <a:pt x="11" y="0"/>
                  </a:moveTo>
                  <a:cubicBezTo>
                    <a:pt x="7" y="3"/>
                    <a:pt x="5" y="7"/>
                    <a:pt x="1" y="10"/>
                  </a:cubicBezTo>
                  <a:cubicBezTo>
                    <a:pt x="2" y="18"/>
                    <a:pt x="0" y="33"/>
                    <a:pt x="11" y="25"/>
                  </a:cubicBezTo>
                  <a:cubicBezTo>
                    <a:pt x="14" y="15"/>
                    <a:pt x="5" y="4"/>
                    <a:pt x="11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66"/>
            <p:cNvSpPr>
              <a:spLocks/>
            </p:cNvSpPr>
            <p:nvPr/>
          </p:nvSpPr>
          <p:spPr bwMode="gray">
            <a:xfrm>
              <a:off x="4145" y="3007"/>
              <a:ext cx="21" cy="48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1" y="14"/>
                </a:cxn>
                <a:cxn ang="0">
                  <a:pos x="20" y="21"/>
                </a:cxn>
                <a:cxn ang="0">
                  <a:pos x="8" y="39"/>
                </a:cxn>
                <a:cxn ang="0">
                  <a:pos x="0" y="56"/>
                </a:cxn>
                <a:cxn ang="0">
                  <a:pos x="11" y="57"/>
                </a:cxn>
                <a:cxn ang="0">
                  <a:pos x="26" y="26"/>
                </a:cxn>
                <a:cxn ang="0">
                  <a:pos x="5" y="0"/>
                </a:cxn>
              </a:cxnLst>
              <a:rect l="0" t="0" r="r" b="b"/>
              <a:pathLst>
                <a:path w="28" h="64">
                  <a:moveTo>
                    <a:pt x="5" y="0"/>
                  </a:moveTo>
                  <a:cubicBezTo>
                    <a:pt x="6" y="5"/>
                    <a:pt x="7" y="10"/>
                    <a:pt x="11" y="14"/>
                  </a:cubicBezTo>
                  <a:cubicBezTo>
                    <a:pt x="14" y="17"/>
                    <a:pt x="20" y="21"/>
                    <a:pt x="20" y="21"/>
                  </a:cubicBezTo>
                  <a:cubicBezTo>
                    <a:pt x="9" y="27"/>
                    <a:pt x="0" y="23"/>
                    <a:pt x="8" y="39"/>
                  </a:cubicBezTo>
                  <a:cubicBezTo>
                    <a:pt x="6" y="47"/>
                    <a:pt x="4" y="50"/>
                    <a:pt x="0" y="56"/>
                  </a:cubicBezTo>
                  <a:cubicBezTo>
                    <a:pt x="4" y="62"/>
                    <a:pt x="7" y="64"/>
                    <a:pt x="11" y="57"/>
                  </a:cubicBezTo>
                  <a:cubicBezTo>
                    <a:pt x="13" y="43"/>
                    <a:pt x="10" y="29"/>
                    <a:pt x="26" y="26"/>
                  </a:cubicBezTo>
                  <a:cubicBezTo>
                    <a:pt x="28" y="15"/>
                    <a:pt x="14" y="4"/>
                    <a:pt x="5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67"/>
            <p:cNvSpPr>
              <a:spLocks/>
            </p:cNvSpPr>
            <p:nvPr/>
          </p:nvSpPr>
          <p:spPr bwMode="gray">
            <a:xfrm>
              <a:off x="3876" y="3076"/>
              <a:ext cx="12" cy="27"/>
            </a:xfrm>
            <a:custGeom>
              <a:avLst/>
              <a:gdLst/>
              <a:ahLst/>
              <a:cxnLst>
                <a:cxn ang="0">
                  <a:pos x="14" y="3"/>
                </a:cxn>
                <a:cxn ang="0">
                  <a:pos x="0" y="7"/>
                </a:cxn>
                <a:cxn ang="0">
                  <a:pos x="8" y="22"/>
                </a:cxn>
                <a:cxn ang="0">
                  <a:pos x="14" y="3"/>
                </a:cxn>
              </a:cxnLst>
              <a:rect l="0" t="0" r="r" b="b"/>
              <a:pathLst>
                <a:path w="16" h="36">
                  <a:moveTo>
                    <a:pt x="14" y="3"/>
                  </a:moveTo>
                  <a:cubicBezTo>
                    <a:pt x="7" y="0"/>
                    <a:pt x="4" y="1"/>
                    <a:pt x="0" y="7"/>
                  </a:cubicBezTo>
                  <a:cubicBezTo>
                    <a:pt x="3" y="14"/>
                    <a:pt x="2" y="17"/>
                    <a:pt x="8" y="22"/>
                  </a:cubicBezTo>
                  <a:cubicBezTo>
                    <a:pt x="16" y="36"/>
                    <a:pt x="11" y="7"/>
                    <a:pt x="14" y="3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68"/>
            <p:cNvSpPr>
              <a:spLocks/>
            </p:cNvSpPr>
            <p:nvPr/>
          </p:nvSpPr>
          <p:spPr bwMode="gray">
            <a:xfrm>
              <a:off x="3866" y="3053"/>
              <a:ext cx="10" cy="15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" y="11"/>
                </a:cxn>
                <a:cxn ang="0">
                  <a:pos x="9" y="20"/>
                </a:cxn>
                <a:cxn ang="0">
                  <a:pos x="10" y="5"/>
                </a:cxn>
              </a:cxnLst>
              <a:rect l="0" t="0" r="r" b="b"/>
              <a:pathLst>
                <a:path w="13" h="20">
                  <a:moveTo>
                    <a:pt x="10" y="5"/>
                  </a:moveTo>
                  <a:cubicBezTo>
                    <a:pt x="3" y="0"/>
                    <a:pt x="5" y="6"/>
                    <a:pt x="1" y="11"/>
                  </a:cubicBezTo>
                  <a:cubicBezTo>
                    <a:pt x="0" y="18"/>
                    <a:pt x="2" y="19"/>
                    <a:pt x="9" y="20"/>
                  </a:cubicBezTo>
                  <a:cubicBezTo>
                    <a:pt x="13" y="14"/>
                    <a:pt x="10" y="12"/>
                    <a:pt x="10" y="5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69"/>
            <p:cNvSpPr>
              <a:spLocks/>
            </p:cNvSpPr>
            <p:nvPr/>
          </p:nvSpPr>
          <p:spPr bwMode="gray">
            <a:xfrm>
              <a:off x="3862" y="3035"/>
              <a:ext cx="12" cy="14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0" y="10"/>
                </a:cxn>
                <a:cxn ang="0">
                  <a:pos x="12" y="19"/>
                </a:cxn>
                <a:cxn ang="0">
                  <a:pos x="10" y="5"/>
                </a:cxn>
              </a:cxnLst>
              <a:rect l="0" t="0" r="r" b="b"/>
              <a:pathLst>
                <a:path w="16" h="19">
                  <a:moveTo>
                    <a:pt x="10" y="5"/>
                  </a:moveTo>
                  <a:cubicBezTo>
                    <a:pt x="4" y="0"/>
                    <a:pt x="1" y="3"/>
                    <a:pt x="0" y="10"/>
                  </a:cubicBezTo>
                  <a:cubicBezTo>
                    <a:pt x="4" y="15"/>
                    <a:pt x="7" y="16"/>
                    <a:pt x="12" y="19"/>
                  </a:cubicBezTo>
                  <a:cubicBezTo>
                    <a:pt x="16" y="12"/>
                    <a:pt x="14" y="12"/>
                    <a:pt x="10" y="5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70"/>
            <p:cNvSpPr>
              <a:spLocks/>
            </p:cNvSpPr>
            <p:nvPr/>
          </p:nvSpPr>
          <p:spPr bwMode="gray">
            <a:xfrm>
              <a:off x="3850" y="2995"/>
              <a:ext cx="11" cy="19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13"/>
                </a:cxn>
                <a:cxn ang="0">
                  <a:pos x="12" y="24"/>
                </a:cxn>
                <a:cxn ang="0">
                  <a:pos x="6" y="0"/>
                </a:cxn>
              </a:cxnLst>
              <a:rect l="0" t="0" r="r" b="b"/>
              <a:pathLst>
                <a:path w="14" h="25">
                  <a:moveTo>
                    <a:pt x="6" y="0"/>
                  </a:moveTo>
                  <a:cubicBezTo>
                    <a:pt x="4" y="5"/>
                    <a:pt x="3" y="9"/>
                    <a:pt x="0" y="13"/>
                  </a:cubicBezTo>
                  <a:cubicBezTo>
                    <a:pt x="1" y="24"/>
                    <a:pt x="1" y="25"/>
                    <a:pt x="12" y="24"/>
                  </a:cubicBezTo>
                  <a:cubicBezTo>
                    <a:pt x="14" y="12"/>
                    <a:pt x="8" y="10"/>
                    <a:pt x="6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71"/>
            <p:cNvSpPr>
              <a:spLocks/>
            </p:cNvSpPr>
            <p:nvPr/>
          </p:nvSpPr>
          <p:spPr bwMode="gray">
            <a:xfrm>
              <a:off x="3852" y="3020"/>
              <a:ext cx="16" cy="13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19" y="18"/>
                </a:cxn>
                <a:cxn ang="0">
                  <a:pos x="14" y="6"/>
                </a:cxn>
                <a:cxn ang="0">
                  <a:pos x="13" y="0"/>
                </a:cxn>
              </a:cxnLst>
              <a:rect l="0" t="0" r="r" b="b"/>
              <a:pathLst>
                <a:path w="22" h="18">
                  <a:moveTo>
                    <a:pt x="13" y="0"/>
                  </a:moveTo>
                  <a:cubicBezTo>
                    <a:pt x="0" y="8"/>
                    <a:pt x="9" y="12"/>
                    <a:pt x="19" y="18"/>
                  </a:cubicBezTo>
                  <a:cubicBezTo>
                    <a:pt x="20" y="11"/>
                    <a:pt x="22" y="8"/>
                    <a:pt x="14" y="6"/>
                  </a:cubicBezTo>
                  <a:cubicBezTo>
                    <a:pt x="9" y="3"/>
                    <a:pt x="9" y="5"/>
                    <a:pt x="13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72"/>
            <p:cNvSpPr>
              <a:spLocks/>
            </p:cNvSpPr>
            <p:nvPr/>
          </p:nvSpPr>
          <p:spPr bwMode="gray">
            <a:xfrm>
              <a:off x="4688" y="3643"/>
              <a:ext cx="45" cy="60"/>
            </a:xfrm>
            <a:custGeom>
              <a:avLst/>
              <a:gdLst/>
              <a:ahLst/>
              <a:cxnLst>
                <a:cxn ang="0">
                  <a:pos x="10" y="7"/>
                </a:cxn>
                <a:cxn ang="0">
                  <a:pos x="3" y="18"/>
                </a:cxn>
                <a:cxn ang="0">
                  <a:pos x="15" y="39"/>
                </a:cxn>
                <a:cxn ang="0">
                  <a:pos x="27" y="54"/>
                </a:cxn>
                <a:cxn ang="0">
                  <a:pos x="40" y="63"/>
                </a:cxn>
                <a:cxn ang="0">
                  <a:pos x="51" y="81"/>
                </a:cxn>
                <a:cxn ang="0">
                  <a:pos x="52" y="57"/>
                </a:cxn>
                <a:cxn ang="0">
                  <a:pos x="43" y="37"/>
                </a:cxn>
                <a:cxn ang="0">
                  <a:pos x="25" y="18"/>
                </a:cxn>
                <a:cxn ang="0">
                  <a:pos x="10" y="7"/>
                </a:cxn>
              </a:cxnLst>
              <a:rect l="0" t="0" r="r" b="b"/>
              <a:pathLst>
                <a:path w="60" h="81">
                  <a:moveTo>
                    <a:pt x="10" y="7"/>
                  </a:moveTo>
                  <a:cubicBezTo>
                    <a:pt x="0" y="0"/>
                    <a:pt x="0" y="9"/>
                    <a:pt x="3" y="18"/>
                  </a:cubicBezTo>
                  <a:cubicBezTo>
                    <a:pt x="5" y="25"/>
                    <a:pt x="12" y="32"/>
                    <a:pt x="15" y="39"/>
                  </a:cubicBezTo>
                  <a:cubicBezTo>
                    <a:pt x="16" y="51"/>
                    <a:pt x="17" y="51"/>
                    <a:pt x="27" y="54"/>
                  </a:cubicBezTo>
                  <a:cubicBezTo>
                    <a:pt x="31" y="57"/>
                    <a:pt x="36" y="60"/>
                    <a:pt x="40" y="63"/>
                  </a:cubicBezTo>
                  <a:cubicBezTo>
                    <a:pt x="43" y="70"/>
                    <a:pt x="45" y="77"/>
                    <a:pt x="51" y="81"/>
                  </a:cubicBezTo>
                  <a:cubicBezTo>
                    <a:pt x="60" y="75"/>
                    <a:pt x="56" y="66"/>
                    <a:pt x="52" y="57"/>
                  </a:cubicBezTo>
                  <a:cubicBezTo>
                    <a:pt x="51" y="49"/>
                    <a:pt x="50" y="41"/>
                    <a:pt x="43" y="37"/>
                  </a:cubicBezTo>
                  <a:cubicBezTo>
                    <a:pt x="37" y="30"/>
                    <a:pt x="33" y="23"/>
                    <a:pt x="25" y="18"/>
                  </a:cubicBezTo>
                  <a:cubicBezTo>
                    <a:pt x="20" y="12"/>
                    <a:pt x="17" y="9"/>
                    <a:pt x="10" y="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73"/>
            <p:cNvSpPr>
              <a:spLocks/>
            </p:cNvSpPr>
            <p:nvPr/>
          </p:nvSpPr>
          <p:spPr bwMode="gray">
            <a:xfrm>
              <a:off x="4919" y="3594"/>
              <a:ext cx="53" cy="46"/>
            </a:xfrm>
            <a:custGeom>
              <a:avLst/>
              <a:gdLst/>
              <a:ahLst/>
              <a:cxnLst>
                <a:cxn ang="0">
                  <a:pos x="28" y="23"/>
                </a:cxn>
                <a:cxn ang="0">
                  <a:pos x="13" y="32"/>
                </a:cxn>
                <a:cxn ang="0">
                  <a:pos x="1" y="44"/>
                </a:cxn>
                <a:cxn ang="0">
                  <a:pos x="13" y="59"/>
                </a:cxn>
                <a:cxn ang="0">
                  <a:pos x="28" y="44"/>
                </a:cxn>
                <a:cxn ang="0">
                  <a:pos x="40" y="23"/>
                </a:cxn>
                <a:cxn ang="0">
                  <a:pos x="55" y="0"/>
                </a:cxn>
                <a:cxn ang="0">
                  <a:pos x="71" y="11"/>
                </a:cxn>
                <a:cxn ang="0">
                  <a:pos x="35" y="23"/>
                </a:cxn>
                <a:cxn ang="0">
                  <a:pos x="28" y="23"/>
                </a:cxn>
              </a:cxnLst>
              <a:rect l="0" t="0" r="r" b="b"/>
              <a:pathLst>
                <a:path w="71" h="61">
                  <a:moveTo>
                    <a:pt x="28" y="23"/>
                  </a:moveTo>
                  <a:cubicBezTo>
                    <a:pt x="25" y="33"/>
                    <a:pt x="25" y="33"/>
                    <a:pt x="13" y="32"/>
                  </a:cubicBezTo>
                  <a:cubicBezTo>
                    <a:pt x="2" y="33"/>
                    <a:pt x="3" y="34"/>
                    <a:pt x="1" y="44"/>
                  </a:cubicBezTo>
                  <a:cubicBezTo>
                    <a:pt x="2" y="60"/>
                    <a:pt x="0" y="61"/>
                    <a:pt x="13" y="59"/>
                  </a:cubicBezTo>
                  <a:cubicBezTo>
                    <a:pt x="19" y="54"/>
                    <a:pt x="21" y="48"/>
                    <a:pt x="28" y="44"/>
                  </a:cubicBezTo>
                  <a:cubicBezTo>
                    <a:pt x="30" y="33"/>
                    <a:pt x="28" y="25"/>
                    <a:pt x="40" y="23"/>
                  </a:cubicBezTo>
                  <a:cubicBezTo>
                    <a:pt x="42" y="12"/>
                    <a:pt x="44" y="4"/>
                    <a:pt x="55" y="0"/>
                  </a:cubicBezTo>
                  <a:cubicBezTo>
                    <a:pt x="65" y="2"/>
                    <a:pt x="69" y="1"/>
                    <a:pt x="71" y="11"/>
                  </a:cubicBezTo>
                  <a:cubicBezTo>
                    <a:pt x="63" y="22"/>
                    <a:pt x="48" y="21"/>
                    <a:pt x="35" y="23"/>
                  </a:cubicBezTo>
                  <a:cubicBezTo>
                    <a:pt x="30" y="27"/>
                    <a:pt x="32" y="27"/>
                    <a:pt x="28" y="23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74"/>
            <p:cNvSpPr>
              <a:spLocks/>
            </p:cNvSpPr>
            <p:nvPr/>
          </p:nvSpPr>
          <p:spPr bwMode="gray">
            <a:xfrm>
              <a:off x="4759" y="3569"/>
              <a:ext cx="17" cy="23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0" y="14"/>
                </a:cxn>
                <a:cxn ang="0">
                  <a:pos x="12" y="30"/>
                </a:cxn>
                <a:cxn ang="0">
                  <a:pos x="9" y="0"/>
                </a:cxn>
              </a:cxnLst>
              <a:rect l="0" t="0" r="r" b="b"/>
              <a:pathLst>
                <a:path w="23" h="30">
                  <a:moveTo>
                    <a:pt x="9" y="0"/>
                  </a:moveTo>
                  <a:cubicBezTo>
                    <a:pt x="8" y="7"/>
                    <a:pt x="3" y="8"/>
                    <a:pt x="0" y="14"/>
                  </a:cubicBezTo>
                  <a:cubicBezTo>
                    <a:pt x="3" y="21"/>
                    <a:pt x="8" y="24"/>
                    <a:pt x="12" y="30"/>
                  </a:cubicBezTo>
                  <a:cubicBezTo>
                    <a:pt x="23" y="15"/>
                    <a:pt x="4" y="9"/>
                    <a:pt x="9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75"/>
            <p:cNvSpPr>
              <a:spLocks/>
            </p:cNvSpPr>
            <p:nvPr/>
          </p:nvSpPr>
          <p:spPr bwMode="gray">
            <a:xfrm>
              <a:off x="4751" y="3547"/>
              <a:ext cx="20" cy="17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0" y="14"/>
                </a:cxn>
                <a:cxn ang="0">
                  <a:pos x="21" y="20"/>
                </a:cxn>
                <a:cxn ang="0">
                  <a:pos x="19" y="0"/>
                </a:cxn>
              </a:cxnLst>
              <a:rect l="0" t="0" r="r" b="b"/>
              <a:pathLst>
                <a:path w="26" h="23">
                  <a:moveTo>
                    <a:pt x="19" y="0"/>
                  </a:moveTo>
                  <a:cubicBezTo>
                    <a:pt x="17" y="12"/>
                    <a:pt x="10" y="11"/>
                    <a:pt x="0" y="14"/>
                  </a:cubicBezTo>
                  <a:cubicBezTo>
                    <a:pt x="5" y="23"/>
                    <a:pt x="11" y="22"/>
                    <a:pt x="21" y="20"/>
                  </a:cubicBezTo>
                  <a:cubicBezTo>
                    <a:pt x="26" y="12"/>
                    <a:pt x="23" y="7"/>
                    <a:pt x="19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76"/>
            <p:cNvSpPr>
              <a:spLocks/>
            </p:cNvSpPr>
            <p:nvPr/>
          </p:nvSpPr>
          <p:spPr bwMode="gray">
            <a:xfrm>
              <a:off x="4598" y="3353"/>
              <a:ext cx="24" cy="33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10" y="11"/>
                </a:cxn>
                <a:cxn ang="0">
                  <a:pos x="12" y="32"/>
                </a:cxn>
                <a:cxn ang="0">
                  <a:pos x="24" y="36"/>
                </a:cxn>
                <a:cxn ang="0">
                  <a:pos x="28" y="0"/>
                </a:cxn>
              </a:cxnLst>
              <a:rect l="0" t="0" r="r" b="b"/>
              <a:pathLst>
                <a:path w="32" h="44">
                  <a:moveTo>
                    <a:pt x="28" y="0"/>
                  </a:moveTo>
                  <a:cubicBezTo>
                    <a:pt x="32" y="10"/>
                    <a:pt x="18" y="9"/>
                    <a:pt x="10" y="11"/>
                  </a:cubicBezTo>
                  <a:cubicBezTo>
                    <a:pt x="0" y="18"/>
                    <a:pt x="7" y="24"/>
                    <a:pt x="12" y="32"/>
                  </a:cubicBezTo>
                  <a:cubicBezTo>
                    <a:pt x="14" y="44"/>
                    <a:pt x="15" y="41"/>
                    <a:pt x="24" y="36"/>
                  </a:cubicBezTo>
                  <a:cubicBezTo>
                    <a:pt x="32" y="25"/>
                    <a:pt x="29" y="14"/>
                    <a:pt x="28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77"/>
            <p:cNvSpPr>
              <a:spLocks/>
            </p:cNvSpPr>
            <p:nvPr/>
          </p:nvSpPr>
          <p:spPr bwMode="gray">
            <a:xfrm>
              <a:off x="4632" y="3396"/>
              <a:ext cx="26" cy="33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10" y="9"/>
                </a:cxn>
                <a:cxn ang="0">
                  <a:pos x="14" y="32"/>
                </a:cxn>
                <a:cxn ang="0">
                  <a:pos x="26" y="36"/>
                </a:cxn>
                <a:cxn ang="0">
                  <a:pos x="30" y="0"/>
                </a:cxn>
              </a:cxnLst>
              <a:rect l="0" t="0" r="r" b="b"/>
              <a:pathLst>
                <a:path w="34" h="44">
                  <a:moveTo>
                    <a:pt x="30" y="0"/>
                  </a:moveTo>
                  <a:cubicBezTo>
                    <a:pt x="34" y="10"/>
                    <a:pt x="18" y="7"/>
                    <a:pt x="10" y="9"/>
                  </a:cubicBezTo>
                  <a:cubicBezTo>
                    <a:pt x="0" y="16"/>
                    <a:pt x="9" y="24"/>
                    <a:pt x="14" y="32"/>
                  </a:cubicBezTo>
                  <a:cubicBezTo>
                    <a:pt x="16" y="44"/>
                    <a:pt x="17" y="41"/>
                    <a:pt x="26" y="36"/>
                  </a:cubicBezTo>
                  <a:cubicBezTo>
                    <a:pt x="34" y="25"/>
                    <a:pt x="31" y="14"/>
                    <a:pt x="3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78"/>
            <p:cNvSpPr>
              <a:spLocks/>
            </p:cNvSpPr>
            <p:nvPr/>
          </p:nvSpPr>
          <p:spPr bwMode="gray">
            <a:xfrm>
              <a:off x="4659" y="3459"/>
              <a:ext cx="28" cy="28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10" y="2"/>
                </a:cxn>
                <a:cxn ang="0">
                  <a:pos x="14" y="25"/>
                </a:cxn>
                <a:cxn ang="0">
                  <a:pos x="26" y="29"/>
                </a:cxn>
                <a:cxn ang="0">
                  <a:pos x="34" y="2"/>
                </a:cxn>
              </a:cxnLst>
              <a:rect l="0" t="0" r="r" b="b"/>
              <a:pathLst>
                <a:path w="38" h="37">
                  <a:moveTo>
                    <a:pt x="34" y="2"/>
                  </a:moveTo>
                  <a:cubicBezTo>
                    <a:pt x="38" y="12"/>
                    <a:pt x="18" y="0"/>
                    <a:pt x="10" y="2"/>
                  </a:cubicBezTo>
                  <a:cubicBezTo>
                    <a:pt x="0" y="9"/>
                    <a:pt x="9" y="17"/>
                    <a:pt x="14" y="25"/>
                  </a:cubicBezTo>
                  <a:cubicBezTo>
                    <a:pt x="16" y="37"/>
                    <a:pt x="17" y="34"/>
                    <a:pt x="26" y="29"/>
                  </a:cubicBezTo>
                  <a:cubicBezTo>
                    <a:pt x="34" y="18"/>
                    <a:pt x="35" y="16"/>
                    <a:pt x="34" y="2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79"/>
            <p:cNvSpPr>
              <a:spLocks/>
            </p:cNvSpPr>
            <p:nvPr/>
          </p:nvSpPr>
          <p:spPr bwMode="gray">
            <a:xfrm>
              <a:off x="4693" y="3449"/>
              <a:ext cx="28" cy="26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10" y="2"/>
                </a:cxn>
                <a:cxn ang="0">
                  <a:pos x="16" y="22"/>
                </a:cxn>
                <a:cxn ang="0">
                  <a:pos x="27" y="22"/>
                </a:cxn>
                <a:cxn ang="0">
                  <a:pos x="34" y="2"/>
                </a:cxn>
              </a:cxnLst>
              <a:rect l="0" t="0" r="r" b="b"/>
              <a:pathLst>
                <a:path w="38" h="34">
                  <a:moveTo>
                    <a:pt x="34" y="2"/>
                  </a:moveTo>
                  <a:cubicBezTo>
                    <a:pt x="38" y="12"/>
                    <a:pt x="18" y="0"/>
                    <a:pt x="10" y="2"/>
                  </a:cubicBezTo>
                  <a:cubicBezTo>
                    <a:pt x="0" y="9"/>
                    <a:pt x="11" y="14"/>
                    <a:pt x="16" y="22"/>
                  </a:cubicBezTo>
                  <a:cubicBezTo>
                    <a:pt x="18" y="34"/>
                    <a:pt x="18" y="27"/>
                    <a:pt x="27" y="22"/>
                  </a:cubicBezTo>
                  <a:cubicBezTo>
                    <a:pt x="35" y="11"/>
                    <a:pt x="35" y="16"/>
                    <a:pt x="34" y="2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80"/>
            <p:cNvSpPr>
              <a:spLocks/>
            </p:cNvSpPr>
            <p:nvPr/>
          </p:nvSpPr>
          <p:spPr bwMode="gray">
            <a:xfrm>
              <a:off x="4683" y="3413"/>
              <a:ext cx="26" cy="20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10" y="2"/>
                </a:cxn>
                <a:cxn ang="0">
                  <a:pos x="13" y="15"/>
                </a:cxn>
                <a:cxn ang="0">
                  <a:pos x="25" y="19"/>
                </a:cxn>
                <a:cxn ang="0">
                  <a:pos x="31" y="1"/>
                </a:cxn>
              </a:cxnLst>
              <a:rect l="0" t="0" r="r" b="b"/>
              <a:pathLst>
                <a:path w="35" h="27">
                  <a:moveTo>
                    <a:pt x="31" y="1"/>
                  </a:moveTo>
                  <a:cubicBezTo>
                    <a:pt x="35" y="11"/>
                    <a:pt x="18" y="0"/>
                    <a:pt x="10" y="2"/>
                  </a:cubicBezTo>
                  <a:cubicBezTo>
                    <a:pt x="0" y="9"/>
                    <a:pt x="8" y="7"/>
                    <a:pt x="13" y="15"/>
                  </a:cubicBezTo>
                  <a:cubicBezTo>
                    <a:pt x="15" y="27"/>
                    <a:pt x="16" y="24"/>
                    <a:pt x="25" y="19"/>
                  </a:cubicBezTo>
                  <a:cubicBezTo>
                    <a:pt x="33" y="8"/>
                    <a:pt x="32" y="15"/>
                    <a:pt x="31" y="1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81"/>
            <p:cNvSpPr>
              <a:spLocks/>
            </p:cNvSpPr>
            <p:nvPr/>
          </p:nvSpPr>
          <p:spPr bwMode="gray">
            <a:xfrm>
              <a:off x="4657" y="3388"/>
              <a:ext cx="26" cy="35"/>
            </a:xfrm>
            <a:custGeom>
              <a:avLst/>
              <a:gdLst/>
              <a:ahLst/>
              <a:cxnLst>
                <a:cxn ang="0">
                  <a:pos x="28" y="16"/>
                </a:cxn>
                <a:cxn ang="0">
                  <a:pos x="19" y="2"/>
                </a:cxn>
                <a:cxn ang="0">
                  <a:pos x="10" y="25"/>
                </a:cxn>
                <a:cxn ang="0">
                  <a:pos x="19" y="35"/>
                </a:cxn>
                <a:cxn ang="0">
                  <a:pos x="27" y="29"/>
                </a:cxn>
                <a:cxn ang="0">
                  <a:pos x="28" y="16"/>
                </a:cxn>
              </a:cxnLst>
              <a:rect l="0" t="0" r="r" b="b"/>
              <a:pathLst>
                <a:path w="35" h="47">
                  <a:moveTo>
                    <a:pt x="28" y="16"/>
                  </a:moveTo>
                  <a:cubicBezTo>
                    <a:pt x="27" y="13"/>
                    <a:pt x="22" y="0"/>
                    <a:pt x="19" y="2"/>
                  </a:cubicBezTo>
                  <a:cubicBezTo>
                    <a:pt x="16" y="4"/>
                    <a:pt x="10" y="20"/>
                    <a:pt x="10" y="25"/>
                  </a:cubicBezTo>
                  <a:cubicBezTo>
                    <a:pt x="0" y="32"/>
                    <a:pt x="14" y="27"/>
                    <a:pt x="19" y="35"/>
                  </a:cubicBezTo>
                  <a:cubicBezTo>
                    <a:pt x="21" y="47"/>
                    <a:pt x="18" y="34"/>
                    <a:pt x="27" y="29"/>
                  </a:cubicBezTo>
                  <a:cubicBezTo>
                    <a:pt x="35" y="18"/>
                    <a:pt x="29" y="30"/>
                    <a:pt x="28" y="16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82"/>
            <p:cNvSpPr>
              <a:spLocks/>
            </p:cNvSpPr>
            <p:nvPr/>
          </p:nvSpPr>
          <p:spPr bwMode="gray">
            <a:xfrm>
              <a:off x="4625" y="3372"/>
              <a:ext cx="24" cy="26"/>
            </a:xfrm>
            <a:custGeom>
              <a:avLst/>
              <a:gdLst/>
              <a:ahLst/>
              <a:cxnLst>
                <a:cxn ang="0">
                  <a:pos x="22" y="10"/>
                </a:cxn>
                <a:cxn ang="0">
                  <a:pos x="10" y="2"/>
                </a:cxn>
                <a:cxn ang="0">
                  <a:pos x="12" y="23"/>
                </a:cxn>
                <a:cxn ang="0">
                  <a:pos x="24" y="27"/>
                </a:cxn>
                <a:cxn ang="0">
                  <a:pos x="22" y="10"/>
                </a:cxn>
              </a:cxnLst>
              <a:rect l="0" t="0" r="r" b="b"/>
              <a:pathLst>
                <a:path w="32" h="35">
                  <a:moveTo>
                    <a:pt x="22" y="10"/>
                  </a:moveTo>
                  <a:cubicBezTo>
                    <a:pt x="26" y="20"/>
                    <a:pt x="18" y="0"/>
                    <a:pt x="10" y="2"/>
                  </a:cubicBezTo>
                  <a:cubicBezTo>
                    <a:pt x="0" y="9"/>
                    <a:pt x="7" y="15"/>
                    <a:pt x="12" y="23"/>
                  </a:cubicBezTo>
                  <a:cubicBezTo>
                    <a:pt x="14" y="35"/>
                    <a:pt x="15" y="32"/>
                    <a:pt x="24" y="27"/>
                  </a:cubicBezTo>
                  <a:cubicBezTo>
                    <a:pt x="32" y="16"/>
                    <a:pt x="23" y="24"/>
                    <a:pt x="22" y="1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83"/>
            <p:cNvSpPr>
              <a:spLocks/>
            </p:cNvSpPr>
            <p:nvPr/>
          </p:nvSpPr>
          <p:spPr bwMode="gray">
            <a:xfrm>
              <a:off x="4665" y="3425"/>
              <a:ext cx="24" cy="26"/>
            </a:xfrm>
            <a:custGeom>
              <a:avLst/>
              <a:gdLst/>
              <a:ahLst/>
              <a:cxnLst>
                <a:cxn ang="0">
                  <a:pos x="22" y="10"/>
                </a:cxn>
                <a:cxn ang="0">
                  <a:pos x="10" y="2"/>
                </a:cxn>
                <a:cxn ang="0">
                  <a:pos x="12" y="23"/>
                </a:cxn>
                <a:cxn ang="0">
                  <a:pos x="24" y="27"/>
                </a:cxn>
                <a:cxn ang="0">
                  <a:pos x="22" y="10"/>
                </a:cxn>
              </a:cxnLst>
              <a:rect l="0" t="0" r="r" b="b"/>
              <a:pathLst>
                <a:path w="32" h="35">
                  <a:moveTo>
                    <a:pt x="22" y="10"/>
                  </a:moveTo>
                  <a:cubicBezTo>
                    <a:pt x="26" y="20"/>
                    <a:pt x="18" y="0"/>
                    <a:pt x="10" y="2"/>
                  </a:cubicBezTo>
                  <a:cubicBezTo>
                    <a:pt x="0" y="9"/>
                    <a:pt x="7" y="15"/>
                    <a:pt x="12" y="23"/>
                  </a:cubicBezTo>
                  <a:cubicBezTo>
                    <a:pt x="14" y="35"/>
                    <a:pt x="15" y="32"/>
                    <a:pt x="24" y="27"/>
                  </a:cubicBezTo>
                  <a:cubicBezTo>
                    <a:pt x="32" y="16"/>
                    <a:pt x="23" y="24"/>
                    <a:pt x="22" y="1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84"/>
            <p:cNvSpPr>
              <a:spLocks/>
            </p:cNvSpPr>
            <p:nvPr/>
          </p:nvSpPr>
          <p:spPr bwMode="gray">
            <a:xfrm>
              <a:off x="3055" y="2051"/>
              <a:ext cx="141" cy="108"/>
            </a:xfrm>
            <a:custGeom>
              <a:avLst/>
              <a:gdLst/>
              <a:ahLst/>
              <a:cxnLst>
                <a:cxn ang="0">
                  <a:pos x="171" y="4"/>
                </a:cxn>
                <a:cxn ang="0">
                  <a:pos x="185" y="4"/>
                </a:cxn>
                <a:cxn ang="0">
                  <a:pos x="189" y="16"/>
                </a:cxn>
                <a:cxn ang="0">
                  <a:pos x="187" y="24"/>
                </a:cxn>
                <a:cxn ang="0">
                  <a:pos x="131" y="44"/>
                </a:cxn>
                <a:cxn ang="0">
                  <a:pos x="109" y="58"/>
                </a:cxn>
                <a:cxn ang="0">
                  <a:pos x="97" y="62"/>
                </a:cxn>
                <a:cxn ang="0">
                  <a:pos x="71" y="82"/>
                </a:cxn>
                <a:cxn ang="0">
                  <a:pos x="75" y="92"/>
                </a:cxn>
                <a:cxn ang="0">
                  <a:pos x="83" y="116"/>
                </a:cxn>
                <a:cxn ang="0">
                  <a:pos x="107" y="126"/>
                </a:cxn>
                <a:cxn ang="0">
                  <a:pos x="93" y="140"/>
                </a:cxn>
                <a:cxn ang="0">
                  <a:pos x="83" y="130"/>
                </a:cxn>
                <a:cxn ang="0">
                  <a:pos x="71" y="134"/>
                </a:cxn>
                <a:cxn ang="0">
                  <a:pos x="21" y="122"/>
                </a:cxn>
                <a:cxn ang="0">
                  <a:pos x="19" y="106"/>
                </a:cxn>
                <a:cxn ang="0">
                  <a:pos x="47" y="90"/>
                </a:cxn>
                <a:cxn ang="0">
                  <a:pos x="51" y="76"/>
                </a:cxn>
                <a:cxn ang="0">
                  <a:pos x="47" y="64"/>
                </a:cxn>
                <a:cxn ang="0">
                  <a:pos x="73" y="46"/>
                </a:cxn>
                <a:cxn ang="0">
                  <a:pos x="97" y="36"/>
                </a:cxn>
                <a:cxn ang="0">
                  <a:pos x="113" y="24"/>
                </a:cxn>
                <a:cxn ang="0">
                  <a:pos x="171" y="4"/>
                </a:cxn>
              </a:cxnLst>
              <a:rect l="0" t="0" r="r" b="b"/>
              <a:pathLst>
                <a:path w="189" h="144">
                  <a:moveTo>
                    <a:pt x="171" y="4"/>
                  </a:moveTo>
                  <a:cubicBezTo>
                    <a:pt x="174" y="3"/>
                    <a:pt x="182" y="0"/>
                    <a:pt x="185" y="4"/>
                  </a:cubicBezTo>
                  <a:cubicBezTo>
                    <a:pt x="187" y="7"/>
                    <a:pt x="189" y="16"/>
                    <a:pt x="189" y="16"/>
                  </a:cubicBezTo>
                  <a:cubicBezTo>
                    <a:pt x="188" y="19"/>
                    <a:pt x="189" y="22"/>
                    <a:pt x="187" y="24"/>
                  </a:cubicBezTo>
                  <a:cubicBezTo>
                    <a:pt x="175" y="34"/>
                    <a:pt x="146" y="34"/>
                    <a:pt x="131" y="44"/>
                  </a:cubicBezTo>
                  <a:cubicBezTo>
                    <a:pt x="125" y="53"/>
                    <a:pt x="120" y="54"/>
                    <a:pt x="109" y="58"/>
                  </a:cubicBezTo>
                  <a:cubicBezTo>
                    <a:pt x="105" y="59"/>
                    <a:pt x="97" y="62"/>
                    <a:pt x="97" y="62"/>
                  </a:cubicBezTo>
                  <a:cubicBezTo>
                    <a:pt x="88" y="76"/>
                    <a:pt x="83" y="74"/>
                    <a:pt x="71" y="82"/>
                  </a:cubicBezTo>
                  <a:cubicBezTo>
                    <a:pt x="66" y="98"/>
                    <a:pt x="70" y="78"/>
                    <a:pt x="75" y="92"/>
                  </a:cubicBezTo>
                  <a:cubicBezTo>
                    <a:pt x="81" y="108"/>
                    <a:pt x="71" y="108"/>
                    <a:pt x="83" y="116"/>
                  </a:cubicBezTo>
                  <a:cubicBezTo>
                    <a:pt x="90" y="121"/>
                    <a:pt x="107" y="126"/>
                    <a:pt x="107" y="126"/>
                  </a:cubicBezTo>
                  <a:cubicBezTo>
                    <a:pt x="105" y="139"/>
                    <a:pt x="106" y="144"/>
                    <a:pt x="93" y="140"/>
                  </a:cubicBezTo>
                  <a:cubicBezTo>
                    <a:pt x="91" y="137"/>
                    <a:pt x="87" y="130"/>
                    <a:pt x="83" y="130"/>
                  </a:cubicBezTo>
                  <a:cubicBezTo>
                    <a:pt x="79" y="130"/>
                    <a:pt x="71" y="134"/>
                    <a:pt x="71" y="134"/>
                  </a:cubicBezTo>
                  <a:cubicBezTo>
                    <a:pt x="52" y="129"/>
                    <a:pt x="42" y="124"/>
                    <a:pt x="21" y="122"/>
                  </a:cubicBezTo>
                  <a:cubicBezTo>
                    <a:pt x="14" y="115"/>
                    <a:pt x="0" y="102"/>
                    <a:pt x="19" y="106"/>
                  </a:cubicBezTo>
                  <a:cubicBezTo>
                    <a:pt x="29" y="91"/>
                    <a:pt x="26" y="93"/>
                    <a:pt x="47" y="90"/>
                  </a:cubicBezTo>
                  <a:cubicBezTo>
                    <a:pt x="55" y="84"/>
                    <a:pt x="54" y="88"/>
                    <a:pt x="51" y="76"/>
                  </a:cubicBezTo>
                  <a:cubicBezTo>
                    <a:pt x="50" y="72"/>
                    <a:pt x="47" y="64"/>
                    <a:pt x="47" y="64"/>
                  </a:cubicBezTo>
                  <a:cubicBezTo>
                    <a:pt x="50" y="41"/>
                    <a:pt x="50" y="43"/>
                    <a:pt x="73" y="46"/>
                  </a:cubicBezTo>
                  <a:cubicBezTo>
                    <a:pt x="82" y="45"/>
                    <a:pt x="97" y="36"/>
                    <a:pt x="97" y="36"/>
                  </a:cubicBezTo>
                  <a:cubicBezTo>
                    <a:pt x="102" y="29"/>
                    <a:pt x="105" y="27"/>
                    <a:pt x="113" y="24"/>
                  </a:cubicBezTo>
                  <a:cubicBezTo>
                    <a:pt x="134" y="27"/>
                    <a:pt x="161" y="25"/>
                    <a:pt x="171" y="4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85"/>
            <p:cNvSpPr>
              <a:spLocks/>
            </p:cNvSpPr>
            <p:nvPr/>
          </p:nvSpPr>
          <p:spPr bwMode="gray">
            <a:xfrm>
              <a:off x="3139" y="2155"/>
              <a:ext cx="40" cy="12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12" y="2"/>
                </a:cxn>
                <a:cxn ang="0">
                  <a:pos x="32" y="16"/>
                </a:cxn>
                <a:cxn ang="0">
                  <a:pos x="44" y="14"/>
                </a:cxn>
                <a:cxn ang="0">
                  <a:pos x="24" y="0"/>
                </a:cxn>
              </a:cxnLst>
              <a:rect l="0" t="0" r="r" b="b"/>
              <a:pathLst>
                <a:path w="53" h="17">
                  <a:moveTo>
                    <a:pt x="24" y="0"/>
                  </a:moveTo>
                  <a:cubicBezTo>
                    <a:pt x="20" y="1"/>
                    <a:pt x="16" y="0"/>
                    <a:pt x="12" y="2"/>
                  </a:cubicBezTo>
                  <a:cubicBezTo>
                    <a:pt x="0" y="9"/>
                    <a:pt x="30" y="15"/>
                    <a:pt x="32" y="16"/>
                  </a:cubicBezTo>
                  <a:cubicBezTo>
                    <a:pt x="36" y="15"/>
                    <a:pt x="41" y="17"/>
                    <a:pt x="44" y="14"/>
                  </a:cubicBezTo>
                  <a:cubicBezTo>
                    <a:pt x="53" y="3"/>
                    <a:pt x="30" y="0"/>
                    <a:pt x="24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86"/>
            <p:cNvSpPr>
              <a:spLocks/>
            </p:cNvSpPr>
            <p:nvPr/>
          </p:nvSpPr>
          <p:spPr bwMode="gray">
            <a:xfrm>
              <a:off x="3344" y="1999"/>
              <a:ext cx="42" cy="28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25" y="24"/>
                </a:cxn>
                <a:cxn ang="0">
                  <a:pos x="11" y="34"/>
                </a:cxn>
                <a:cxn ang="0">
                  <a:pos x="9" y="4"/>
                </a:cxn>
                <a:cxn ang="0">
                  <a:pos x="21" y="0"/>
                </a:cxn>
                <a:cxn ang="0">
                  <a:pos x="57" y="4"/>
                </a:cxn>
              </a:cxnLst>
              <a:rect l="0" t="0" r="r" b="b"/>
              <a:pathLst>
                <a:path w="57" h="37">
                  <a:moveTo>
                    <a:pt x="57" y="4"/>
                  </a:moveTo>
                  <a:cubicBezTo>
                    <a:pt x="53" y="16"/>
                    <a:pt x="35" y="17"/>
                    <a:pt x="25" y="24"/>
                  </a:cubicBezTo>
                  <a:cubicBezTo>
                    <a:pt x="22" y="34"/>
                    <a:pt x="22" y="37"/>
                    <a:pt x="11" y="34"/>
                  </a:cubicBezTo>
                  <a:cubicBezTo>
                    <a:pt x="6" y="27"/>
                    <a:pt x="0" y="10"/>
                    <a:pt x="9" y="4"/>
                  </a:cubicBezTo>
                  <a:cubicBezTo>
                    <a:pt x="12" y="2"/>
                    <a:pt x="21" y="0"/>
                    <a:pt x="21" y="0"/>
                  </a:cubicBezTo>
                  <a:cubicBezTo>
                    <a:pt x="33" y="2"/>
                    <a:pt x="45" y="4"/>
                    <a:pt x="57" y="4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87"/>
            <p:cNvSpPr>
              <a:spLocks/>
            </p:cNvSpPr>
            <p:nvPr/>
          </p:nvSpPr>
          <p:spPr bwMode="gray">
            <a:xfrm>
              <a:off x="3374" y="2012"/>
              <a:ext cx="50" cy="20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11" y="6"/>
                </a:cxn>
                <a:cxn ang="0">
                  <a:pos x="57" y="26"/>
                </a:cxn>
                <a:cxn ang="0">
                  <a:pos x="63" y="24"/>
                </a:cxn>
                <a:cxn ang="0">
                  <a:pos x="29" y="0"/>
                </a:cxn>
              </a:cxnLst>
              <a:rect l="0" t="0" r="r" b="b"/>
              <a:pathLst>
                <a:path w="68" h="26">
                  <a:moveTo>
                    <a:pt x="29" y="0"/>
                  </a:moveTo>
                  <a:cubicBezTo>
                    <a:pt x="23" y="2"/>
                    <a:pt x="11" y="6"/>
                    <a:pt x="11" y="6"/>
                  </a:cubicBezTo>
                  <a:cubicBezTo>
                    <a:pt x="0" y="23"/>
                    <a:pt x="47" y="24"/>
                    <a:pt x="57" y="26"/>
                  </a:cubicBezTo>
                  <a:cubicBezTo>
                    <a:pt x="59" y="25"/>
                    <a:pt x="62" y="26"/>
                    <a:pt x="63" y="24"/>
                  </a:cubicBezTo>
                  <a:cubicBezTo>
                    <a:pt x="68" y="3"/>
                    <a:pt x="42" y="3"/>
                    <a:pt x="29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88"/>
            <p:cNvSpPr>
              <a:spLocks/>
            </p:cNvSpPr>
            <p:nvPr/>
          </p:nvSpPr>
          <p:spPr bwMode="gray">
            <a:xfrm>
              <a:off x="3428" y="2015"/>
              <a:ext cx="50" cy="32"/>
            </a:xfrm>
            <a:custGeom>
              <a:avLst/>
              <a:gdLst/>
              <a:ahLst/>
              <a:cxnLst>
                <a:cxn ang="0">
                  <a:pos x="50" y="9"/>
                </a:cxn>
                <a:cxn ang="0">
                  <a:pos x="26" y="9"/>
                </a:cxn>
                <a:cxn ang="0">
                  <a:pos x="10" y="9"/>
                </a:cxn>
                <a:cxn ang="0">
                  <a:pos x="8" y="35"/>
                </a:cxn>
                <a:cxn ang="0">
                  <a:pos x="32" y="43"/>
                </a:cxn>
                <a:cxn ang="0">
                  <a:pos x="62" y="27"/>
                </a:cxn>
                <a:cxn ang="0">
                  <a:pos x="50" y="9"/>
                </a:cxn>
              </a:cxnLst>
              <a:rect l="0" t="0" r="r" b="b"/>
              <a:pathLst>
                <a:path w="66" h="43">
                  <a:moveTo>
                    <a:pt x="50" y="9"/>
                  </a:moveTo>
                  <a:cubicBezTo>
                    <a:pt x="40" y="16"/>
                    <a:pt x="36" y="16"/>
                    <a:pt x="26" y="9"/>
                  </a:cubicBezTo>
                  <a:cubicBezTo>
                    <a:pt x="20" y="0"/>
                    <a:pt x="18" y="4"/>
                    <a:pt x="10" y="9"/>
                  </a:cubicBezTo>
                  <a:cubicBezTo>
                    <a:pt x="4" y="17"/>
                    <a:pt x="0" y="21"/>
                    <a:pt x="8" y="35"/>
                  </a:cubicBezTo>
                  <a:cubicBezTo>
                    <a:pt x="12" y="42"/>
                    <a:pt x="32" y="43"/>
                    <a:pt x="32" y="43"/>
                  </a:cubicBezTo>
                  <a:cubicBezTo>
                    <a:pt x="41" y="40"/>
                    <a:pt x="54" y="33"/>
                    <a:pt x="62" y="27"/>
                  </a:cubicBezTo>
                  <a:cubicBezTo>
                    <a:pt x="66" y="15"/>
                    <a:pt x="61" y="15"/>
                    <a:pt x="50" y="9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89"/>
            <p:cNvSpPr>
              <a:spLocks/>
            </p:cNvSpPr>
            <p:nvPr/>
          </p:nvSpPr>
          <p:spPr bwMode="gray">
            <a:xfrm>
              <a:off x="3777" y="2042"/>
              <a:ext cx="88" cy="31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8" y="16"/>
                </a:cxn>
                <a:cxn ang="0">
                  <a:pos x="50" y="30"/>
                </a:cxn>
                <a:cxn ang="0">
                  <a:pos x="76" y="36"/>
                </a:cxn>
                <a:cxn ang="0">
                  <a:pos x="112" y="22"/>
                </a:cxn>
                <a:cxn ang="0">
                  <a:pos x="78" y="4"/>
                </a:cxn>
                <a:cxn ang="0">
                  <a:pos x="14" y="0"/>
                </a:cxn>
              </a:cxnLst>
              <a:rect l="0" t="0" r="r" b="b"/>
              <a:pathLst>
                <a:path w="117" h="41">
                  <a:moveTo>
                    <a:pt x="14" y="0"/>
                  </a:moveTo>
                  <a:cubicBezTo>
                    <a:pt x="8" y="4"/>
                    <a:pt x="0" y="9"/>
                    <a:pt x="8" y="16"/>
                  </a:cubicBezTo>
                  <a:cubicBezTo>
                    <a:pt x="21" y="27"/>
                    <a:pt x="34" y="28"/>
                    <a:pt x="50" y="30"/>
                  </a:cubicBezTo>
                  <a:cubicBezTo>
                    <a:pt x="66" y="41"/>
                    <a:pt x="57" y="39"/>
                    <a:pt x="76" y="36"/>
                  </a:cubicBezTo>
                  <a:cubicBezTo>
                    <a:pt x="88" y="32"/>
                    <a:pt x="101" y="29"/>
                    <a:pt x="112" y="22"/>
                  </a:cubicBezTo>
                  <a:cubicBezTo>
                    <a:pt x="117" y="6"/>
                    <a:pt x="87" y="5"/>
                    <a:pt x="78" y="4"/>
                  </a:cubicBezTo>
                  <a:cubicBezTo>
                    <a:pt x="17" y="6"/>
                    <a:pt x="34" y="20"/>
                    <a:pt x="14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90"/>
            <p:cNvSpPr>
              <a:spLocks/>
            </p:cNvSpPr>
            <p:nvPr/>
          </p:nvSpPr>
          <p:spPr bwMode="gray">
            <a:xfrm>
              <a:off x="3867" y="2041"/>
              <a:ext cx="46" cy="24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62" y="10"/>
                </a:cxn>
                <a:cxn ang="0">
                  <a:pos x="30" y="32"/>
                </a:cxn>
                <a:cxn ang="0">
                  <a:pos x="6" y="22"/>
                </a:cxn>
                <a:cxn ang="0">
                  <a:pos x="32" y="4"/>
                </a:cxn>
              </a:cxnLst>
              <a:rect l="0" t="0" r="r" b="b"/>
              <a:pathLst>
                <a:path w="62" h="32">
                  <a:moveTo>
                    <a:pt x="32" y="4"/>
                  </a:moveTo>
                  <a:cubicBezTo>
                    <a:pt x="44" y="0"/>
                    <a:pt x="53" y="1"/>
                    <a:pt x="62" y="10"/>
                  </a:cubicBezTo>
                  <a:cubicBezTo>
                    <a:pt x="59" y="23"/>
                    <a:pt x="42" y="28"/>
                    <a:pt x="30" y="32"/>
                  </a:cubicBezTo>
                  <a:cubicBezTo>
                    <a:pt x="15" y="22"/>
                    <a:pt x="23" y="25"/>
                    <a:pt x="6" y="22"/>
                  </a:cubicBezTo>
                  <a:cubicBezTo>
                    <a:pt x="0" y="4"/>
                    <a:pt x="14" y="8"/>
                    <a:pt x="32" y="4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91"/>
            <p:cNvSpPr>
              <a:spLocks/>
            </p:cNvSpPr>
            <p:nvPr/>
          </p:nvSpPr>
          <p:spPr bwMode="gray">
            <a:xfrm>
              <a:off x="3846" y="2070"/>
              <a:ext cx="37" cy="17"/>
            </a:xfrm>
            <a:custGeom>
              <a:avLst/>
              <a:gdLst/>
              <a:ahLst/>
              <a:cxnLst>
                <a:cxn ang="0">
                  <a:pos x="20" y="1"/>
                </a:cxn>
                <a:cxn ang="0">
                  <a:pos x="6" y="5"/>
                </a:cxn>
                <a:cxn ang="0">
                  <a:pos x="38" y="23"/>
                </a:cxn>
                <a:cxn ang="0">
                  <a:pos x="20" y="1"/>
                </a:cxn>
              </a:cxnLst>
              <a:rect l="0" t="0" r="r" b="b"/>
              <a:pathLst>
                <a:path w="49" h="23">
                  <a:moveTo>
                    <a:pt x="20" y="1"/>
                  </a:moveTo>
                  <a:cubicBezTo>
                    <a:pt x="15" y="2"/>
                    <a:pt x="8" y="0"/>
                    <a:pt x="6" y="5"/>
                  </a:cubicBezTo>
                  <a:cubicBezTo>
                    <a:pt x="0" y="19"/>
                    <a:pt x="32" y="21"/>
                    <a:pt x="38" y="23"/>
                  </a:cubicBezTo>
                  <a:cubicBezTo>
                    <a:pt x="49" y="6"/>
                    <a:pt x="35" y="3"/>
                    <a:pt x="20" y="1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92"/>
            <p:cNvSpPr>
              <a:spLocks/>
            </p:cNvSpPr>
            <p:nvPr/>
          </p:nvSpPr>
          <p:spPr bwMode="gray">
            <a:xfrm>
              <a:off x="4098" y="2294"/>
              <a:ext cx="76" cy="114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18"/>
                </a:cxn>
                <a:cxn ang="0">
                  <a:pos x="14" y="42"/>
                </a:cxn>
                <a:cxn ang="0">
                  <a:pos x="32" y="72"/>
                </a:cxn>
                <a:cxn ang="0">
                  <a:pos x="36" y="104"/>
                </a:cxn>
                <a:cxn ang="0">
                  <a:pos x="80" y="152"/>
                </a:cxn>
                <a:cxn ang="0">
                  <a:pos x="86" y="124"/>
                </a:cxn>
                <a:cxn ang="0">
                  <a:pos x="74" y="102"/>
                </a:cxn>
                <a:cxn ang="0">
                  <a:pos x="62" y="92"/>
                </a:cxn>
                <a:cxn ang="0">
                  <a:pos x="52" y="74"/>
                </a:cxn>
                <a:cxn ang="0">
                  <a:pos x="42" y="44"/>
                </a:cxn>
                <a:cxn ang="0">
                  <a:pos x="4" y="12"/>
                </a:cxn>
                <a:cxn ang="0">
                  <a:pos x="6" y="0"/>
                </a:cxn>
              </a:cxnLst>
              <a:rect l="0" t="0" r="r" b="b"/>
              <a:pathLst>
                <a:path w="102" h="152">
                  <a:moveTo>
                    <a:pt x="6" y="0"/>
                  </a:moveTo>
                  <a:cubicBezTo>
                    <a:pt x="4" y="6"/>
                    <a:pt x="0" y="18"/>
                    <a:pt x="0" y="18"/>
                  </a:cubicBezTo>
                  <a:cubicBezTo>
                    <a:pt x="3" y="26"/>
                    <a:pt x="9" y="35"/>
                    <a:pt x="14" y="42"/>
                  </a:cubicBezTo>
                  <a:cubicBezTo>
                    <a:pt x="17" y="58"/>
                    <a:pt x="16" y="69"/>
                    <a:pt x="32" y="72"/>
                  </a:cubicBezTo>
                  <a:cubicBezTo>
                    <a:pt x="44" y="80"/>
                    <a:pt x="40" y="91"/>
                    <a:pt x="36" y="104"/>
                  </a:cubicBezTo>
                  <a:cubicBezTo>
                    <a:pt x="57" y="118"/>
                    <a:pt x="60" y="139"/>
                    <a:pt x="80" y="152"/>
                  </a:cubicBezTo>
                  <a:cubicBezTo>
                    <a:pt x="95" y="148"/>
                    <a:pt x="102" y="135"/>
                    <a:pt x="86" y="124"/>
                  </a:cubicBezTo>
                  <a:cubicBezTo>
                    <a:pt x="72" y="129"/>
                    <a:pt x="78" y="110"/>
                    <a:pt x="74" y="102"/>
                  </a:cubicBezTo>
                  <a:cubicBezTo>
                    <a:pt x="72" y="98"/>
                    <a:pt x="65" y="94"/>
                    <a:pt x="62" y="92"/>
                  </a:cubicBezTo>
                  <a:cubicBezTo>
                    <a:pt x="59" y="82"/>
                    <a:pt x="65" y="65"/>
                    <a:pt x="52" y="74"/>
                  </a:cubicBezTo>
                  <a:cubicBezTo>
                    <a:pt x="46" y="65"/>
                    <a:pt x="47" y="54"/>
                    <a:pt x="42" y="44"/>
                  </a:cubicBezTo>
                  <a:cubicBezTo>
                    <a:pt x="36" y="32"/>
                    <a:pt x="16" y="18"/>
                    <a:pt x="4" y="12"/>
                  </a:cubicBezTo>
                  <a:lnTo>
                    <a:pt x="6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93"/>
            <p:cNvSpPr>
              <a:spLocks/>
            </p:cNvSpPr>
            <p:nvPr/>
          </p:nvSpPr>
          <p:spPr bwMode="gray">
            <a:xfrm>
              <a:off x="4159" y="2412"/>
              <a:ext cx="55" cy="78"/>
            </a:xfrm>
            <a:custGeom>
              <a:avLst/>
              <a:gdLst/>
              <a:ahLst/>
              <a:cxnLst>
                <a:cxn ang="0">
                  <a:pos x="64" y="22"/>
                </a:cxn>
                <a:cxn ang="0">
                  <a:pos x="74" y="40"/>
                </a:cxn>
                <a:cxn ang="0">
                  <a:pos x="30" y="84"/>
                </a:cxn>
                <a:cxn ang="0">
                  <a:pos x="32" y="100"/>
                </a:cxn>
                <a:cxn ang="0">
                  <a:pos x="20" y="94"/>
                </a:cxn>
                <a:cxn ang="0">
                  <a:pos x="6" y="84"/>
                </a:cxn>
                <a:cxn ang="0">
                  <a:pos x="0" y="82"/>
                </a:cxn>
                <a:cxn ang="0">
                  <a:pos x="10" y="58"/>
                </a:cxn>
                <a:cxn ang="0">
                  <a:pos x="12" y="52"/>
                </a:cxn>
                <a:cxn ang="0">
                  <a:pos x="2" y="24"/>
                </a:cxn>
                <a:cxn ang="0">
                  <a:pos x="4" y="14"/>
                </a:cxn>
                <a:cxn ang="0">
                  <a:pos x="26" y="22"/>
                </a:cxn>
                <a:cxn ang="0">
                  <a:pos x="36" y="36"/>
                </a:cxn>
                <a:cxn ang="0">
                  <a:pos x="64" y="22"/>
                </a:cxn>
              </a:cxnLst>
              <a:rect l="0" t="0" r="r" b="b"/>
              <a:pathLst>
                <a:path w="74" h="103">
                  <a:moveTo>
                    <a:pt x="64" y="22"/>
                  </a:moveTo>
                  <a:cubicBezTo>
                    <a:pt x="73" y="36"/>
                    <a:pt x="70" y="29"/>
                    <a:pt x="74" y="40"/>
                  </a:cubicBezTo>
                  <a:cubicBezTo>
                    <a:pt x="70" y="77"/>
                    <a:pt x="68" y="81"/>
                    <a:pt x="30" y="84"/>
                  </a:cubicBezTo>
                  <a:cubicBezTo>
                    <a:pt x="33" y="88"/>
                    <a:pt x="39" y="95"/>
                    <a:pt x="32" y="100"/>
                  </a:cubicBezTo>
                  <a:cubicBezTo>
                    <a:pt x="28" y="103"/>
                    <a:pt x="24" y="95"/>
                    <a:pt x="20" y="94"/>
                  </a:cubicBezTo>
                  <a:cubicBezTo>
                    <a:pt x="17" y="84"/>
                    <a:pt x="20" y="89"/>
                    <a:pt x="6" y="84"/>
                  </a:cubicBezTo>
                  <a:cubicBezTo>
                    <a:pt x="4" y="83"/>
                    <a:pt x="0" y="82"/>
                    <a:pt x="0" y="82"/>
                  </a:cubicBezTo>
                  <a:cubicBezTo>
                    <a:pt x="3" y="73"/>
                    <a:pt x="7" y="67"/>
                    <a:pt x="10" y="58"/>
                  </a:cubicBezTo>
                  <a:cubicBezTo>
                    <a:pt x="11" y="56"/>
                    <a:pt x="12" y="52"/>
                    <a:pt x="12" y="52"/>
                  </a:cubicBezTo>
                  <a:cubicBezTo>
                    <a:pt x="10" y="42"/>
                    <a:pt x="8" y="33"/>
                    <a:pt x="2" y="24"/>
                  </a:cubicBezTo>
                  <a:cubicBezTo>
                    <a:pt x="3" y="21"/>
                    <a:pt x="2" y="17"/>
                    <a:pt x="4" y="14"/>
                  </a:cubicBezTo>
                  <a:cubicBezTo>
                    <a:pt x="11" y="0"/>
                    <a:pt x="18" y="19"/>
                    <a:pt x="26" y="22"/>
                  </a:cubicBezTo>
                  <a:cubicBezTo>
                    <a:pt x="31" y="36"/>
                    <a:pt x="26" y="33"/>
                    <a:pt x="36" y="36"/>
                  </a:cubicBezTo>
                  <a:cubicBezTo>
                    <a:pt x="45" y="30"/>
                    <a:pt x="55" y="28"/>
                    <a:pt x="64" y="22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94"/>
            <p:cNvSpPr>
              <a:spLocks/>
            </p:cNvSpPr>
            <p:nvPr/>
          </p:nvSpPr>
          <p:spPr bwMode="gray">
            <a:xfrm>
              <a:off x="4123" y="2492"/>
              <a:ext cx="109" cy="189"/>
            </a:xfrm>
            <a:custGeom>
              <a:avLst/>
              <a:gdLst/>
              <a:ahLst/>
              <a:cxnLst>
                <a:cxn ang="0">
                  <a:pos x="82" y="100"/>
                </a:cxn>
                <a:cxn ang="0">
                  <a:pos x="66" y="106"/>
                </a:cxn>
                <a:cxn ang="0">
                  <a:pos x="64" y="132"/>
                </a:cxn>
                <a:cxn ang="0">
                  <a:pos x="22" y="146"/>
                </a:cxn>
                <a:cxn ang="0">
                  <a:pos x="8" y="168"/>
                </a:cxn>
                <a:cxn ang="0">
                  <a:pos x="20" y="182"/>
                </a:cxn>
                <a:cxn ang="0">
                  <a:pos x="8" y="198"/>
                </a:cxn>
                <a:cxn ang="0">
                  <a:pos x="24" y="252"/>
                </a:cxn>
                <a:cxn ang="0">
                  <a:pos x="28" y="214"/>
                </a:cxn>
                <a:cxn ang="0">
                  <a:pos x="22" y="192"/>
                </a:cxn>
                <a:cxn ang="0">
                  <a:pos x="42" y="176"/>
                </a:cxn>
                <a:cxn ang="0">
                  <a:pos x="52" y="158"/>
                </a:cxn>
                <a:cxn ang="0">
                  <a:pos x="66" y="174"/>
                </a:cxn>
                <a:cxn ang="0">
                  <a:pos x="44" y="190"/>
                </a:cxn>
                <a:cxn ang="0">
                  <a:pos x="56" y="200"/>
                </a:cxn>
                <a:cxn ang="0">
                  <a:pos x="68" y="178"/>
                </a:cxn>
                <a:cxn ang="0">
                  <a:pos x="84" y="184"/>
                </a:cxn>
                <a:cxn ang="0">
                  <a:pos x="104" y="148"/>
                </a:cxn>
                <a:cxn ang="0">
                  <a:pos x="114" y="156"/>
                </a:cxn>
                <a:cxn ang="0">
                  <a:pos x="136" y="148"/>
                </a:cxn>
                <a:cxn ang="0">
                  <a:pos x="146" y="130"/>
                </a:cxn>
                <a:cxn ang="0">
                  <a:pos x="142" y="110"/>
                </a:cxn>
                <a:cxn ang="0">
                  <a:pos x="134" y="98"/>
                </a:cxn>
                <a:cxn ang="0">
                  <a:pos x="122" y="40"/>
                </a:cxn>
                <a:cxn ang="0">
                  <a:pos x="94" y="0"/>
                </a:cxn>
                <a:cxn ang="0">
                  <a:pos x="78" y="12"/>
                </a:cxn>
                <a:cxn ang="0">
                  <a:pos x="96" y="34"/>
                </a:cxn>
                <a:cxn ang="0">
                  <a:pos x="96" y="64"/>
                </a:cxn>
                <a:cxn ang="0">
                  <a:pos x="82" y="100"/>
                </a:cxn>
              </a:cxnLst>
              <a:rect l="0" t="0" r="r" b="b"/>
              <a:pathLst>
                <a:path w="146" h="252">
                  <a:moveTo>
                    <a:pt x="82" y="100"/>
                  </a:moveTo>
                  <a:cubicBezTo>
                    <a:pt x="70" y="88"/>
                    <a:pt x="69" y="92"/>
                    <a:pt x="66" y="106"/>
                  </a:cubicBezTo>
                  <a:cubicBezTo>
                    <a:pt x="65" y="115"/>
                    <a:pt x="68" y="124"/>
                    <a:pt x="64" y="132"/>
                  </a:cubicBezTo>
                  <a:cubicBezTo>
                    <a:pt x="63" y="133"/>
                    <a:pt x="28" y="142"/>
                    <a:pt x="22" y="146"/>
                  </a:cubicBezTo>
                  <a:cubicBezTo>
                    <a:pt x="18" y="157"/>
                    <a:pt x="18" y="162"/>
                    <a:pt x="8" y="168"/>
                  </a:cubicBezTo>
                  <a:cubicBezTo>
                    <a:pt x="0" y="180"/>
                    <a:pt x="7" y="180"/>
                    <a:pt x="20" y="182"/>
                  </a:cubicBezTo>
                  <a:cubicBezTo>
                    <a:pt x="17" y="190"/>
                    <a:pt x="15" y="193"/>
                    <a:pt x="8" y="198"/>
                  </a:cubicBezTo>
                  <a:cubicBezTo>
                    <a:pt x="10" y="214"/>
                    <a:pt x="9" y="242"/>
                    <a:pt x="24" y="252"/>
                  </a:cubicBezTo>
                  <a:cubicBezTo>
                    <a:pt x="42" y="246"/>
                    <a:pt x="31" y="227"/>
                    <a:pt x="28" y="214"/>
                  </a:cubicBezTo>
                  <a:cubicBezTo>
                    <a:pt x="26" y="207"/>
                    <a:pt x="22" y="192"/>
                    <a:pt x="22" y="192"/>
                  </a:cubicBezTo>
                  <a:cubicBezTo>
                    <a:pt x="25" y="180"/>
                    <a:pt x="33" y="182"/>
                    <a:pt x="42" y="176"/>
                  </a:cubicBezTo>
                  <a:cubicBezTo>
                    <a:pt x="44" y="169"/>
                    <a:pt x="52" y="158"/>
                    <a:pt x="52" y="158"/>
                  </a:cubicBezTo>
                  <a:cubicBezTo>
                    <a:pt x="58" y="164"/>
                    <a:pt x="63" y="166"/>
                    <a:pt x="66" y="174"/>
                  </a:cubicBezTo>
                  <a:cubicBezTo>
                    <a:pt x="59" y="178"/>
                    <a:pt x="51" y="188"/>
                    <a:pt x="44" y="190"/>
                  </a:cubicBezTo>
                  <a:cubicBezTo>
                    <a:pt x="36" y="202"/>
                    <a:pt x="46" y="202"/>
                    <a:pt x="56" y="200"/>
                  </a:cubicBezTo>
                  <a:cubicBezTo>
                    <a:pt x="60" y="189"/>
                    <a:pt x="59" y="184"/>
                    <a:pt x="68" y="178"/>
                  </a:cubicBezTo>
                  <a:cubicBezTo>
                    <a:pt x="77" y="181"/>
                    <a:pt x="75" y="187"/>
                    <a:pt x="84" y="184"/>
                  </a:cubicBezTo>
                  <a:cubicBezTo>
                    <a:pt x="92" y="171"/>
                    <a:pt x="91" y="157"/>
                    <a:pt x="104" y="148"/>
                  </a:cubicBezTo>
                  <a:cubicBezTo>
                    <a:pt x="108" y="149"/>
                    <a:pt x="110" y="155"/>
                    <a:pt x="114" y="156"/>
                  </a:cubicBezTo>
                  <a:cubicBezTo>
                    <a:pt x="120" y="158"/>
                    <a:pt x="131" y="151"/>
                    <a:pt x="136" y="148"/>
                  </a:cubicBezTo>
                  <a:cubicBezTo>
                    <a:pt x="145" y="134"/>
                    <a:pt x="142" y="141"/>
                    <a:pt x="146" y="130"/>
                  </a:cubicBezTo>
                  <a:cubicBezTo>
                    <a:pt x="146" y="127"/>
                    <a:pt x="145" y="115"/>
                    <a:pt x="142" y="110"/>
                  </a:cubicBezTo>
                  <a:cubicBezTo>
                    <a:pt x="140" y="106"/>
                    <a:pt x="134" y="98"/>
                    <a:pt x="134" y="98"/>
                  </a:cubicBezTo>
                  <a:cubicBezTo>
                    <a:pt x="131" y="78"/>
                    <a:pt x="142" y="53"/>
                    <a:pt x="122" y="40"/>
                  </a:cubicBezTo>
                  <a:cubicBezTo>
                    <a:pt x="112" y="26"/>
                    <a:pt x="109" y="10"/>
                    <a:pt x="94" y="0"/>
                  </a:cubicBezTo>
                  <a:cubicBezTo>
                    <a:pt x="87" y="4"/>
                    <a:pt x="86" y="9"/>
                    <a:pt x="78" y="12"/>
                  </a:cubicBezTo>
                  <a:cubicBezTo>
                    <a:pt x="67" y="29"/>
                    <a:pt x="80" y="31"/>
                    <a:pt x="96" y="34"/>
                  </a:cubicBezTo>
                  <a:cubicBezTo>
                    <a:pt x="103" y="44"/>
                    <a:pt x="100" y="53"/>
                    <a:pt x="96" y="64"/>
                  </a:cubicBezTo>
                  <a:cubicBezTo>
                    <a:pt x="96" y="68"/>
                    <a:pt x="95" y="106"/>
                    <a:pt x="82" y="10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95"/>
            <p:cNvSpPr>
              <a:spLocks/>
            </p:cNvSpPr>
            <p:nvPr/>
          </p:nvSpPr>
          <p:spPr bwMode="gray">
            <a:xfrm>
              <a:off x="3062" y="1988"/>
              <a:ext cx="52" cy="30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65" y="20"/>
                </a:cxn>
                <a:cxn ang="0">
                  <a:pos x="41" y="24"/>
                </a:cxn>
                <a:cxn ang="0">
                  <a:pos x="31" y="40"/>
                </a:cxn>
                <a:cxn ang="0">
                  <a:pos x="7" y="38"/>
                </a:cxn>
                <a:cxn ang="0">
                  <a:pos x="1" y="36"/>
                </a:cxn>
                <a:cxn ang="0">
                  <a:pos x="33" y="20"/>
                </a:cxn>
                <a:cxn ang="0">
                  <a:pos x="59" y="0"/>
                </a:cxn>
              </a:cxnLst>
              <a:rect l="0" t="0" r="r" b="b"/>
              <a:pathLst>
                <a:path w="70" h="40">
                  <a:moveTo>
                    <a:pt x="59" y="0"/>
                  </a:moveTo>
                  <a:cubicBezTo>
                    <a:pt x="68" y="3"/>
                    <a:pt x="70" y="10"/>
                    <a:pt x="65" y="20"/>
                  </a:cubicBezTo>
                  <a:cubicBezTo>
                    <a:pt x="61" y="27"/>
                    <a:pt x="49" y="23"/>
                    <a:pt x="41" y="24"/>
                  </a:cubicBezTo>
                  <a:cubicBezTo>
                    <a:pt x="36" y="38"/>
                    <a:pt x="41" y="34"/>
                    <a:pt x="31" y="40"/>
                  </a:cubicBezTo>
                  <a:cubicBezTo>
                    <a:pt x="23" y="39"/>
                    <a:pt x="15" y="39"/>
                    <a:pt x="7" y="38"/>
                  </a:cubicBezTo>
                  <a:cubicBezTo>
                    <a:pt x="5" y="38"/>
                    <a:pt x="0" y="38"/>
                    <a:pt x="1" y="36"/>
                  </a:cubicBezTo>
                  <a:cubicBezTo>
                    <a:pt x="7" y="26"/>
                    <a:pt x="23" y="23"/>
                    <a:pt x="33" y="20"/>
                  </a:cubicBezTo>
                  <a:cubicBezTo>
                    <a:pt x="39" y="11"/>
                    <a:pt x="51" y="8"/>
                    <a:pt x="59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96"/>
            <p:cNvSpPr>
              <a:spLocks/>
            </p:cNvSpPr>
            <p:nvPr/>
          </p:nvSpPr>
          <p:spPr bwMode="gray">
            <a:xfrm>
              <a:off x="2955" y="1997"/>
              <a:ext cx="19" cy="22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18"/>
                </a:cxn>
                <a:cxn ang="0">
                  <a:pos x="18" y="26"/>
                </a:cxn>
                <a:cxn ang="0">
                  <a:pos x="18" y="0"/>
                </a:cxn>
              </a:cxnLst>
              <a:rect l="0" t="0" r="r" b="b"/>
              <a:pathLst>
                <a:path w="26" h="29">
                  <a:moveTo>
                    <a:pt x="18" y="0"/>
                  </a:moveTo>
                  <a:cubicBezTo>
                    <a:pt x="9" y="6"/>
                    <a:pt x="4" y="7"/>
                    <a:pt x="0" y="18"/>
                  </a:cubicBezTo>
                  <a:cubicBezTo>
                    <a:pt x="7" y="25"/>
                    <a:pt x="9" y="29"/>
                    <a:pt x="18" y="26"/>
                  </a:cubicBezTo>
                  <a:cubicBezTo>
                    <a:pt x="22" y="14"/>
                    <a:pt x="26" y="12"/>
                    <a:pt x="18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97"/>
            <p:cNvSpPr>
              <a:spLocks/>
            </p:cNvSpPr>
            <p:nvPr/>
          </p:nvSpPr>
          <p:spPr bwMode="gray">
            <a:xfrm>
              <a:off x="2979" y="1996"/>
              <a:ext cx="37" cy="27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0" y="18"/>
                </a:cxn>
                <a:cxn ang="0">
                  <a:pos x="6" y="32"/>
                </a:cxn>
                <a:cxn ang="0">
                  <a:pos x="18" y="36"/>
                </a:cxn>
                <a:cxn ang="0">
                  <a:pos x="40" y="26"/>
                </a:cxn>
                <a:cxn ang="0">
                  <a:pos x="14" y="6"/>
                </a:cxn>
              </a:cxnLst>
              <a:rect l="0" t="0" r="r" b="b"/>
              <a:pathLst>
                <a:path w="49" h="36">
                  <a:moveTo>
                    <a:pt x="14" y="6"/>
                  </a:moveTo>
                  <a:cubicBezTo>
                    <a:pt x="11" y="14"/>
                    <a:pt x="7" y="13"/>
                    <a:pt x="0" y="18"/>
                  </a:cubicBezTo>
                  <a:cubicBezTo>
                    <a:pt x="1" y="22"/>
                    <a:pt x="2" y="29"/>
                    <a:pt x="6" y="32"/>
                  </a:cubicBezTo>
                  <a:cubicBezTo>
                    <a:pt x="10" y="34"/>
                    <a:pt x="18" y="36"/>
                    <a:pt x="18" y="36"/>
                  </a:cubicBezTo>
                  <a:cubicBezTo>
                    <a:pt x="24" y="27"/>
                    <a:pt x="30" y="28"/>
                    <a:pt x="40" y="26"/>
                  </a:cubicBezTo>
                  <a:cubicBezTo>
                    <a:pt x="49" y="0"/>
                    <a:pt x="26" y="18"/>
                    <a:pt x="14" y="6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98"/>
            <p:cNvSpPr>
              <a:spLocks/>
            </p:cNvSpPr>
            <p:nvPr/>
          </p:nvSpPr>
          <p:spPr bwMode="gray">
            <a:xfrm>
              <a:off x="3040" y="1987"/>
              <a:ext cx="20" cy="16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3" y="12"/>
                </a:cxn>
                <a:cxn ang="0">
                  <a:pos x="19" y="22"/>
                </a:cxn>
                <a:cxn ang="0">
                  <a:pos x="11" y="0"/>
                </a:cxn>
              </a:cxnLst>
              <a:rect l="0" t="0" r="r" b="b"/>
              <a:pathLst>
                <a:path w="27" h="22">
                  <a:moveTo>
                    <a:pt x="11" y="0"/>
                  </a:moveTo>
                  <a:cubicBezTo>
                    <a:pt x="8" y="4"/>
                    <a:pt x="0" y="8"/>
                    <a:pt x="3" y="12"/>
                  </a:cubicBezTo>
                  <a:cubicBezTo>
                    <a:pt x="6" y="17"/>
                    <a:pt x="19" y="22"/>
                    <a:pt x="19" y="22"/>
                  </a:cubicBezTo>
                  <a:cubicBezTo>
                    <a:pt x="27" y="10"/>
                    <a:pt x="15" y="11"/>
                    <a:pt x="11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99"/>
            <p:cNvSpPr>
              <a:spLocks/>
            </p:cNvSpPr>
            <p:nvPr/>
          </p:nvSpPr>
          <p:spPr bwMode="gray">
            <a:xfrm>
              <a:off x="3022" y="2005"/>
              <a:ext cx="15" cy="13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9" y="18"/>
                </a:cxn>
                <a:cxn ang="0">
                  <a:pos x="11" y="0"/>
                </a:cxn>
              </a:cxnLst>
              <a:rect l="0" t="0" r="r" b="b"/>
              <a:pathLst>
                <a:path w="20" h="18">
                  <a:moveTo>
                    <a:pt x="11" y="0"/>
                  </a:moveTo>
                  <a:cubicBezTo>
                    <a:pt x="1" y="14"/>
                    <a:pt x="0" y="9"/>
                    <a:pt x="9" y="18"/>
                  </a:cubicBezTo>
                  <a:cubicBezTo>
                    <a:pt x="20" y="14"/>
                    <a:pt x="16" y="18"/>
                    <a:pt x="11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100"/>
            <p:cNvSpPr>
              <a:spLocks/>
            </p:cNvSpPr>
            <p:nvPr/>
          </p:nvSpPr>
          <p:spPr bwMode="gray">
            <a:xfrm>
              <a:off x="4162" y="2021"/>
              <a:ext cx="18" cy="33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8" y="16"/>
                </a:cxn>
                <a:cxn ang="0">
                  <a:pos x="0" y="34"/>
                </a:cxn>
                <a:cxn ang="0">
                  <a:pos x="16" y="40"/>
                </a:cxn>
                <a:cxn ang="0">
                  <a:pos x="24" y="0"/>
                </a:cxn>
              </a:cxnLst>
              <a:rect l="0" t="0" r="r" b="b"/>
              <a:pathLst>
                <a:path w="24" h="44">
                  <a:moveTo>
                    <a:pt x="24" y="0"/>
                  </a:moveTo>
                  <a:cubicBezTo>
                    <a:pt x="19" y="7"/>
                    <a:pt x="15" y="11"/>
                    <a:pt x="8" y="16"/>
                  </a:cubicBezTo>
                  <a:cubicBezTo>
                    <a:pt x="4" y="21"/>
                    <a:pt x="0" y="34"/>
                    <a:pt x="0" y="34"/>
                  </a:cubicBezTo>
                  <a:cubicBezTo>
                    <a:pt x="3" y="44"/>
                    <a:pt x="7" y="42"/>
                    <a:pt x="16" y="40"/>
                  </a:cubicBezTo>
                  <a:cubicBezTo>
                    <a:pt x="20" y="27"/>
                    <a:pt x="24" y="14"/>
                    <a:pt x="24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101"/>
            <p:cNvSpPr>
              <a:spLocks/>
            </p:cNvSpPr>
            <p:nvPr/>
          </p:nvSpPr>
          <p:spPr bwMode="gray">
            <a:xfrm>
              <a:off x="3278" y="3473"/>
              <a:ext cx="31" cy="18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26" y="24"/>
                </a:cxn>
                <a:cxn ang="0">
                  <a:pos x="30" y="0"/>
                </a:cxn>
              </a:cxnLst>
              <a:rect l="0" t="0" r="r" b="b"/>
              <a:pathLst>
                <a:path w="41" h="24">
                  <a:moveTo>
                    <a:pt x="30" y="0"/>
                  </a:moveTo>
                  <a:cubicBezTo>
                    <a:pt x="4" y="4"/>
                    <a:pt x="0" y="17"/>
                    <a:pt x="26" y="24"/>
                  </a:cubicBezTo>
                  <a:cubicBezTo>
                    <a:pt x="41" y="19"/>
                    <a:pt x="38" y="10"/>
                    <a:pt x="3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102"/>
            <p:cNvSpPr>
              <a:spLocks/>
            </p:cNvSpPr>
            <p:nvPr/>
          </p:nvSpPr>
          <p:spPr bwMode="gray">
            <a:xfrm>
              <a:off x="3318" y="3466"/>
              <a:ext cx="10" cy="15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" y="11"/>
                </a:cxn>
                <a:cxn ang="0">
                  <a:pos x="9" y="20"/>
                </a:cxn>
                <a:cxn ang="0">
                  <a:pos x="10" y="5"/>
                </a:cxn>
              </a:cxnLst>
              <a:rect l="0" t="0" r="r" b="b"/>
              <a:pathLst>
                <a:path w="13" h="20">
                  <a:moveTo>
                    <a:pt x="10" y="5"/>
                  </a:moveTo>
                  <a:cubicBezTo>
                    <a:pt x="3" y="0"/>
                    <a:pt x="5" y="6"/>
                    <a:pt x="1" y="11"/>
                  </a:cubicBezTo>
                  <a:cubicBezTo>
                    <a:pt x="0" y="18"/>
                    <a:pt x="2" y="19"/>
                    <a:pt x="9" y="20"/>
                  </a:cubicBezTo>
                  <a:cubicBezTo>
                    <a:pt x="13" y="14"/>
                    <a:pt x="10" y="12"/>
                    <a:pt x="10" y="5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103"/>
            <p:cNvSpPr>
              <a:spLocks/>
            </p:cNvSpPr>
            <p:nvPr/>
          </p:nvSpPr>
          <p:spPr bwMode="gray">
            <a:xfrm>
              <a:off x="3251" y="3312"/>
              <a:ext cx="9" cy="15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" y="11"/>
                </a:cxn>
                <a:cxn ang="0">
                  <a:pos x="9" y="20"/>
                </a:cxn>
                <a:cxn ang="0">
                  <a:pos x="10" y="5"/>
                </a:cxn>
              </a:cxnLst>
              <a:rect l="0" t="0" r="r" b="b"/>
              <a:pathLst>
                <a:path w="13" h="20">
                  <a:moveTo>
                    <a:pt x="10" y="5"/>
                  </a:moveTo>
                  <a:cubicBezTo>
                    <a:pt x="3" y="0"/>
                    <a:pt x="5" y="6"/>
                    <a:pt x="1" y="11"/>
                  </a:cubicBezTo>
                  <a:cubicBezTo>
                    <a:pt x="0" y="18"/>
                    <a:pt x="2" y="19"/>
                    <a:pt x="9" y="20"/>
                  </a:cubicBezTo>
                  <a:cubicBezTo>
                    <a:pt x="13" y="14"/>
                    <a:pt x="10" y="12"/>
                    <a:pt x="10" y="5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104"/>
            <p:cNvSpPr>
              <a:spLocks/>
            </p:cNvSpPr>
            <p:nvPr/>
          </p:nvSpPr>
          <p:spPr bwMode="gray">
            <a:xfrm>
              <a:off x="3311" y="3239"/>
              <a:ext cx="11" cy="19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13"/>
                </a:cxn>
                <a:cxn ang="0">
                  <a:pos x="12" y="24"/>
                </a:cxn>
                <a:cxn ang="0">
                  <a:pos x="6" y="0"/>
                </a:cxn>
              </a:cxnLst>
              <a:rect l="0" t="0" r="r" b="b"/>
              <a:pathLst>
                <a:path w="14" h="25">
                  <a:moveTo>
                    <a:pt x="6" y="0"/>
                  </a:moveTo>
                  <a:cubicBezTo>
                    <a:pt x="4" y="5"/>
                    <a:pt x="3" y="9"/>
                    <a:pt x="0" y="13"/>
                  </a:cubicBezTo>
                  <a:cubicBezTo>
                    <a:pt x="1" y="24"/>
                    <a:pt x="1" y="25"/>
                    <a:pt x="12" y="24"/>
                  </a:cubicBezTo>
                  <a:cubicBezTo>
                    <a:pt x="14" y="12"/>
                    <a:pt x="8" y="10"/>
                    <a:pt x="6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105"/>
            <p:cNvSpPr>
              <a:spLocks/>
            </p:cNvSpPr>
            <p:nvPr/>
          </p:nvSpPr>
          <p:spPr bwMode="gray">
            <a:xfrm>
              <a:off x="3287" y="3238"/>
              <a:ext cx="11" cy="19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13"/>
                </a:cxn>
                <a:cxn ang="0">
                  <a:pos x="12" y="24"/>
                </a:cxn>
                <a:cxn ang="0">
                  <a:pos x="6" y="0"/>
                </a:cxn>
              </a:cxnLst>
              <a:rect l="0" t="0" r="r" b="b"/>
              <a:pathLst>
                <a:path w="14" h="25">
                  <a:moveTo>
                    <a:pt x="6" y="0"/>
                  </a:moveTo>
                  <a:cubicBezTo>
                    <a:pt x="4" y="5"/>
                    <a:pt x="3" y="9"/>
                    <a:pt x="0" y="13"/>
                  </a:cubicBezTo>
                  <a:cubicBezTo>
                    <a:pt x="1" y="24"/>
                    <a:pt x="1" y="25"/>
                    <a:pt x="12" y="24"/>
                  </a:cubicBezTo>
                  <a:cubicBezTo>
                    <a:pt x="14" y="12"/>
                    <a:pt x="8" y="10"/>
                    <a:pt x="6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106"/>
            <p:cNvSpPr>
              <a:spLocks/>
            </p:cNvSpPr>
            <p:nvPr/>
          </p:nvSpPr>
          <p:spPr bwMode="gray">
            <a:xfrm>
              <a:off x="3276" y="3260"/>
              <a:ext cx="10" cy="15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" y="11"/>
                </a:cxn>
                <a:cxn ang="0">
                  <a:pos x="9" y="20"/>
                </a:cxn>
                <a:cxn ang="0">
                  <a:pos x="10" y="5"/>
                </a:cxn>
              </a:cxnLst>
              <a:rect l="0" t="0" r="r" b="b"/>
              <a:pathLst>
                <a:path w="13" h="20">
                  <a:moveTo>
                    <a:pt x="10" y="5"/>
                  </a:moveTo>
                  <a:cubicBezTo>
                    <a:pt x="3" y="0"/>
                    <a:pt x="5" y="6"/>
                    <a:pt x="1" y="11"/>
                  </a:cubicBezTo>
                  <a:cubicBezTo>
                    <a:pt x="0" y="18"/>
                    <a:pt x="2" y="19"/>
                    <a:pt x="9" y="20"/>
                  </a:cubicBezTo>
                  <a:cubicBezTo>
                    <a:pt x="13" y="14"/>
                    <a:pt x="10" y="12"/>
                    <a:pt x="10" y="5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107"/>
            <p:cNvSpPr>
              <a:spLocks/>
            </p:cNvSpPr>
            <p:nvPr/>
          </p:nvSpPr>
          <p:spPr bwMode="gray">
            <a:xfrm>
              <a:off x="3251" y="3294"/>
              <a:ext cx="9" cy="15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" y="11"/>
                </a:cxn>
                <a:cxn ang="0">
                  <a:pos x="9" y="20"/>
                </a:cxn>
                <a:cxn ang="0">
                  <a:pos x="10" y="5"/>
                </a:cxn>
              </a:cxnLst>
              <a:rect l="0" t="0" r="r" b="b"/>
              <a:pathLst>
                <a:path w="13" h="20">
                  <a:moveTo>
                    <a:pt x="10" y="5"/>
                  </a:moveTo>
                  <a:cubicBezTo>
                    <a:pt x="3" y="0"/>
                    <a:pt x="5" y="6"/>
                    <a:pt x="1" y="11"/>
                  </a:cubicBezTo>
                  <a:cubicBezTo>
                    <a:pt x="0" y="18"/>
                    <a:pt x="2" y="19"/>
                    <a:pt x="9" y="20"/>
                  </a:cubicBezTo>
                  <a:cubicBezTo>
                    <a:pt x="13" y="14"/>
                    <a:pt x="10" y="12"/>
                    <a:pt x="10" y="5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108"/>
            <p:cNvSpPr>
              <a:spLocks/>
            </p:cNvSpPr>
            <p:nvPr/>
          </p:nvSpPr>
          <p:spPr bwMode="gray">
            <a:xfrm>
              <a:off x="3270" y="3281"/>
              <a:ext cx="10" cy="15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" y="11"/>
                </a:cxn>
                <a:cxn ang="0">
                  <a:pos x="9" y="20"/>
                </a:cxn>
                <a:cxn ang="0">
                  <a:pos x="10" y="5"/>
                </a:cxn>
              </a:cxnLst>
              <a:rect l="0" t="0" r="r" b="b"/>
              <a:pathLst>
                <a:path w="13" h="20">
                  <a:moveTo>
                    <a:pt x="10" y="5"/>
                  </a:moveTo>
                  <a:cubicBezTo>
                    <a:pt x="3" y="0"/>
                    <a:pt x="5" y="6"/>
                    <a:pt x="1" y="11"/>
                  </a:cubicBezTo>
                  <a:cubicBezTo>
                    <a:pt x="0" y="18"/>
                    <a:pt x="2" y="19"/>
                    <a:pt x="9" y="20"/>
                  </a:cubicBezTo>
                  <a:cubicBezTo>
                    <a:pt x="13" y="14"/>
                    <a:pt x="10" y="12"/>
                    <a:pt x="10" y="5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109"/>
            <p:cNvSpPr>
              <a:spLocks/>
            </p:cNvSpPr>
            <p:nvPr/>
          </p:nvSpPr>
          <p:spPr bwMode="gray">
            <a:xfrm>
              <a:off x="2537" y="2293"/>
              <a:ext cx="10" cy="15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" y="11"/>
                </a:cxn>
                <a:cxn ang="0">
                  <a:pos x="9" y="20"/>
                </a:cxn>
                <a:cxn ang="0">
                  <a:pos x="10" y="5"/>
                </a:cxn>
              </a:cxnLst>
              <a:rect l="0" t="0" r="r" b="b"/>
              <a:pathLst>
                <a:path w="13" h="20">
                  <a:moveTo>
                    <a:pt x="10" y="5"/>
                  </a:moveTo>
                  <a:cubicBezTo>
                    <a:pt x="3" y="0"/>
                    <a:pt x="5" y="6"/>
                    <a:pt x="1" y="11"/>
                  </a:cubicBezTo>
                  <a:cubicBezTo>
                    <a:pt x="0" y="18"/>
                    <a:pt x="2" y="19"/>
                    <a:pt x="9" y="20"/>
                  </a:cubicBezTo>
                  <a:cubicBezTo>
                    <a:pt x="13" y="14"/>
                    <a:pt x="10" y="12"/>
                    <a:pt x="10" y="5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110"/>
            <p:cNvSpPr>
              <a:spLocks/>
            </p:cNvSpPr>
            <p:nvPr/>
          </p:nvSpPr>
          <p:spPr bwMode="gray">
            <a:xfrm>
              <a:off x="2476" y="2259"/>
              <a:ext cx="10" cy="15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" y="11"/>
                </a:cxn>
                <a:cxn ang="0">
                  <a:pos x="9" y="20"/>
                </a:cxn>
                <a:cxn ang="0">
                  <a:pos x="10" y="5"/>
                </a:cxn>
              </a:cxnLst>
              <a:rect l="0" t="0" r="r" b="b"/>
              <a:pathLst>
                <a:path w="13" h="20">
                  <a:moveTo>
                    <a:pt x="10" y="5"/>
                  </a:moveTo>
                  <a:cubicBezTo>
                    <a:pt x="3" y="0"/>
                    <a:pt x="5" y="6"/>
                    <a:pt x="1" y="11"/>
                  </a:cubicBezTo>
                  <a:cubicBezTo>
                    <a:pt x="0" y="18"/>
                    <a:pt x="2" y="19"/>
                    <a:pt x="9" y="20"/>
                  </a:cubicBezTo>
                  <a:cubicBezTo>
                    <a:pt x="13" y="14"/>
                    <a:pt x="10" y="12"/>
                    <a:pt x="10" y="5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111"/>
            <p:cNvSpPr>
              <a:spLocks/>
            </p:cNvSpPr>
            <p:nvPr/>
          </p:nvSpPr>
          <p:spPr bwMode="gray">
            <a:xfrm>
              <a:off x="2238" y="2042"/>
              <a:ext cx="2060" cy="1644"/>
            </a:xfrm>
            <a:custGeom>
              <a:avLst/>
              <a:gdLst/>
              <a:ahLst/>
              <a:cxnLst>
                <a:cxn ang="0">
                  <a:pos x="452" y="653"/>
                </a:cxn>
                <a:cxn ang="0">
                  <a:pos x="333" y="595"/>
                </a:cxn>
                <a:cxn ang="0">
                  <a:pos x="158" y="645"/>
                </a:cxn>
                <a:cxn ang="0">
                  <a:pos x="46" y="759"/>
                </a:cxn>
                <a:cxn ang="0">
                  <a:pos x="12" y="941"/>
                </a:cxn>
                <a:cxn ang="0">
                  <a:pos x="146" y="1059"/>
                </a:cxn>
                <a:cxn ang="0">
                  <a:pos x="308" y="1041"/>
                </a:cxn>
                <a:cxn ang="0">
                  <a:pos x="396" y="1138"/>
                </a:cxn>
                <a:cxn ang="0">
                  <a:pos x="452" y="1447"/>
                </a:cxn>
                <a:cxn ang="0">
                  <a:pos x="497" y="1628"/>
                </a:cxn>
                <a:cxn ang="0">
                  <a:pos x="704" y="1574"/>
                </a:cxn>
                <a:cxn ang="0">
                  <a:pos x="817" y="1380"/>
                </a:cxn>
                <a:cxn ang="0">
                  <a:pos x="885" y="1153"/>
                </a:cxn>
                <a:cxn ang="0">
                  <a:pos x="998" y="999"/>
                </a:cxn>
                <a:cxn ang="0">
                  <a:pos x="796" y="856"/>
                </a:cxn>
                <a:cxn ang="0">
                  <a:pos x="817" y="819"/>
                </a:cxn>
                <a:cxn ang="0">
                  <a:pos x="1003" y="916"/>
                </a:cxn>
                <a:cxn ang="0">
                  <a:pos x="1098" y="792"/>
                </a:cxn>
                <a:cxn ang="0">
                  <a:pos x="1046" y="763"/>
                </a:cxn>
                <a:cxn ang="0">
                  <a:pos x="929" y="716"/>
                </a:cxn>
                <a:cxn ang="0">
                  <a:pos x="1141" y="761"/>
                </a:cxn>
                <a:cxn ang="0">
                  <a:pos x="1296" y="852"/>
                </a:cxn>
                <a:cxn ang="0">
                  <a:pos x="1373" y="1033"/>
                </a:cxn>
                <a:cxn ang="0">
                  <a:pos x="1608" y="847"/>
                </a:cxn>
                <a:cxn ang="0">
                  <a:pos x="1704" y="1030"/>
                </a:cxn>
                <a:cxn ang="0">
                  <a:pos x="1707" y="874"/>
                </a:cxn>
                <a:cxn ang="0">
                  <a:pos x="1759" y="800"/>
                </a:cxn>
                <a:cxn ang="0">
                  <a:pos x="1783" y="544"/>
                </a:cxn>
                <a:cxn ang="0">
                  <a:pos x="1824" y="528"/>
                </a:cxn>
                <a:cxn ang="0">
                  <a:pos x="1844" y="427"/>
                </a:cxn>
                <a:cxn ang="0">
                  <a:pos x="1805" y="226"/>
                </a:cxn>
                <a:cxn ang="0">
                  <a:pos x="1899" y="108"/>
                </a:cxn>
                <a:cxn ang="0">
                  <a:pos x="1947" y="209"/>
                </a:cxn>
                <a:cxn ang="0">
                  <a:pos x="1943" y="123"/>
                </a:cxn>
                <a:cxn ang="0">
                  <a:pos x="1975" y="51"/>
                </a:cxn>
                <a:cxn ang="0">
                  <a:pos x="2038" y="0"/>
                </a:cxn>
                <a:cxn ang="0">
                  <a:pos x="1820" y="63"/>
                </a:cxn>
                <a:cxn ang="0">
                  <a:pos x="1583" y="83"/>
                </a:cxn>
                <a:cxn ang="0">
                  <a:pos x="1349" y="30"/>
                </a:cxn>
                <a:cxn ang="0">
                  <a:pos x="1132" y="65"/>
                </a:cxn>
                <a:cxn ang="0">
                  <a:pos x="1040" y="170"/>
                </a:cxn>
                <a:cxn ang="0">
                  <a:pos x="926" y="137"/>
                </a:cxn>
                <a:cxn ang="0">
                  <a:pos x="758" y="183"/>
                </a:cxn>
                <a:cxn ang="0">
                  <a:pos x="667" y="140"/>
                </a:cxn>
                <a:cxn ang="0">
                  <a:pos x="364" y="248"/>
                </a:cxn>
                <a:cxn ang="0">
                  <a:pos x="535" y="213"/>
                </a:cxn>
                <a:cxn ang="0">
                  <a:pos x="638" y="276"/>
                </a:cxn>
                <a:cxn ang="0">
                  <a:pos x="443" y="357"/>
                </a:cxn>
                <a:cxn ang="0">
                  <a:pos x="275" y="416"/>
                </a:cxn>
                <a:cxn ang="0">
                  <a:pos x="167" y="537"/>
                </a:cxn>
                <a:cxn ang="0">
                  <a:pos x="283" y="552"/>
                </a:cxn>
                <a:cxn ang="0">
                  <a:pos x="381" y="573"/>
                </a:cxn>
                <a:cxn ang="0">
                  <a:pos x="493" y="590"/>
                </a:cxn>
                <a:cxn ang="0">
                  <a:pos x="487" y="512"/>
                </a:cxn>
                <a:cxn ang="0">
                  <a:pos x="592" y="548"/>
                </a:cxn>
                <a:cxn ang="0">
                  <a:pos x="686" y="470"/>
                </a:cxn>
                <a:cxn ang="0">
                  <a:pos x="772" y="480"/>
                </a:cxn>
                <a:cxn ang="0">
                  <a:pos x="639" y="598"/>
                </a:cxn>
              </a:cxnLst>
              <a:rect l="0" t="0" r="r" b="b"/>
              <a:pathLst>
                <a:path w="2060" h="1644">
                  <a:moveTo>
                    <a:pt x="697" y="677"/>
                  </a:moveTo>
                  <a:cubicBezTo>
                    <a:pt x="659" y="675"/>
                    <a:pt x="652" y="669"/>
                    <a:pt x="618" y="667"/>
                  </a:cubicBezTo>
                  <a:cubicBezTo>
                    <a:pt x="607" y="666"/>
                    <a:pt x="594" y="661"/>
                    <a:pt x="582" y="658"/>
                  </a:cubicBezTo>
                  <a:cubicBezTo>
                    <a:pt x="577" y="655"/>
                    <a:pt x="568" y="650"/>
                    <a:pt x="568" y="650"/>
                  </a:cubicBezTo>
                  <a:cubicBezTo>
                    <a:pt x="551" y="652"/>
                    <a:pt x="557" y="655"/>
                    <a:pt x="546" y="658"/>
                  </a:cubicBezTo>
                  <a:cubicBezTo>
                    <a:pt x="540" y="667"/>
                    <a:pt x="542" y="669"/>
                    <a:pt x="546" y="677"/>
                  </a:cubicBezTo>
                  <a:cubicBezTo>
                    <a:pt x="548" y="680"/>
                    <a:pt x="550" y="686"/>
                    <a:pt x="550" y="686"/>
                  </a:cubicBezTo>
                  <a:cubicBezTo>
                    <a:pt x="526" y="694"/>
                    <a:pt x="506" y="678"/>
                    <a:pt x="488" y="670"/>
                  </a:cubicBezTo>
                  <a:cubicBezTo>
                    <a:pt x="481" y="653"/>
                    <a:pt x="472" y="655"/>
                    <a:pt x="452" y="653"/>
                  </a:cubicBezTo>
                  <a:cubicBezTo>
                    <a:pt x="446" y="648"/>
                    <a:pt x="444" y="648"/>
                    <a:pt x="437" y="650"/>
                  </a:cubicBezTo>
                  <a:cubicBezTo>
                    <a:pt x="427" y="647"/>
                    <a:pt x="433" y="648"/>
                    <a:pt x="423" y="642"/>
                  </a:cubicBezTo>
                  <a:cubicBezTo>
                    <a:pt x="421" y="641"/>
                    <a:pt x="418" y="639"/>
                    <a:pt x="418" y="639"/>
                  </a:cubicBezTo>
                  <a:cubicBezTo>
                    <a:pt x="416" y="638"/>
                    <a:pt x="413" y="633"/>
                    <a:pt x="413" y="630"/>
                  </a:cubicBezTo>
                  <a:cubicBezTo>
                    <a:pt x="415" y="625"/>
                    <a:pt x="418" y="616"/>
                    <a:pt x="418" y="616"/>
                  </a:cubicBezTo>
                  <a:cubicBezTo>
                    <a:pt x="416" y="592"/>
                    <a:pt x="421" y="588"/>
                    <a:pt x="398" y="591"/>
                  </a:cubicBezTo>
                  <a:cubicBezTo>
                    <a:pt x="390" y="598"/>
                    <a:pt x="390" y="595"/>
                    <a:pt x="381" y="592"/>
                  </a:cubicBezTo>
                  <a:cubicBezTo>
                    <a:pt x="370" y="592"/>
                    <a:pt x="361" y="595"/>
                    <a:pt x="348" y="597"/>
                  </a:cubicBezTo>
                  <a:cubicBezTo>
                    <a:pt x="344" y="595"/>
                    <a:pt x="337" y="597"/>
                    <a:pt x="333" y="595"/>
                  </a:cubicBezTo>
                  <a:cubicBezTo>
                    <a:pt x="331" y="594"/>
                    <a:pt x="330" y="592"/>
                    <a:pt x="328" y="592"/>
                  </a:cubicBezTo>
                  <a:cubicBezTo>
                    <a:pt x="314" y="591"/>
                    <a:pt x="296" y="597"/>
                    <a:pt x="283" y="602"/>
                  </a:cubicBezTo>
                  <a:cubicBezTo>
                    <a:pt x="276" y="603"/>
                    <a:pt x="268" y="606"/>
                    <a:pt x="260" y="608"/>
                  </a:cubicBezTo>
                  <a:cubicBezTo>
                    <a:pt x="255" y="609"/>
                    <a:pt x="246" y="613"/>
                    <a:pt x="246" y="613"/>
                  </a:cubicBezTo>
                  <a:cubicBezTo>
                    <a:pt x="228" y="611"/>
                    <a:pt x="209" y="609"/>
                    <a:pt x="189" y="611"/>
                  </a:cubicBezTo>
                  <a:cubicBezTo>
                    <a:pt x="184" y="613"/>
                    <a:pt x="180" y="614"/>
                    <a:pt x="175" y="617"/>
                  </a:cubicBezTo>
                  <a:cubicBezTo>
                    <a:pt x="173" y="619"/>
                    <a:pt x="173" y="620"/>
                    <a:pt x="173" y="622"/>
                  </a:cubicBezTo>
                  <a:cubicBezTo>
                    <a:pt x="172" y="623"/>
                    <a:pt x="169" y="623"/>
                    <a:pt x="169" y="625"/>
                  </a:cubicBezTo>
                  <a:cubicBezTo>
                    <a:pt x="163" y="634"/>
                    <a:pt x="167" y="641"/>
                    <a:pt x="158" y="645"/>
                  </a:cubicBezTo>
                  <a:cubicBezTo>
                    <a:pt x="153" y="648"/>
                    <a:pt x="149" y="652"/>
                    <a:pt x="144" y="655"/>
                  </a:cubicBezTo>
                  <a:cubicBezTo>
                    <a:pt x="141" y="656"/>
                    <a:pt x="135" y="659"/>
                    <a:pt x="135" y="659"/>
                  </a:cubicBezTo>
                  <a:cubicBezTo>
                    <a:pt x="133" y="664"/>
                    <a:pt x="130" y="666"/>
                    <a:pt x="130" y="669"/>
                  </a:cubicBezTo>
                  <a:cubicBezTo>
                    <a:pt x="128" y="677"/>
                    <a:pt x="132" y="691"/>
                    <a:pt x="124" y="698"/>
                  </a:cubicBezTo>
                  <a:cubicBezTo>
                    <a:pt x="118" y="703"/>
                    <a:pt x="108" y="709"/>
                    <a:pt x="101" y="711"/>
                  </a:cubicBezTo>
                  <a:cubicBezTo>
                    <a:pt x="101" y="711"/>
                    <a:pt x="90" y="716"/>
                    <a:pt x="87" y="716"/>
                  </a:cubicBezTo>
                  <a:cubicBezTo>
                    <a:pt x="85" y="717"/>
                    <a:pt x="82" y="717"/>
                    <a:pt x="82" y="717"/>
                  </a:cubicBezTo>
                  <a:cubicBezTo>
                    <a:pt x="76" y="725"/>
                    <a:pt x="68" y="733"/>
                    <a:pt x="60" y="738"/>
                  </a:cubicBezTo>
                  <a:cubicBezTo>
                    <a:pt x="56" y="745"/>
                    <a:pt x="53" y="755"/>
                    <a:pt x="46" y="759"/>
                  </a:cubicBezTo>
                  <a:cubicBezTo>
                    <a:pt x="43" y="764"/>
                    <a:pt x="37" y="767"/>
                    <a:pt x="31" y="773"/>
                  </a:cubicBezTo>
                  <a:cubicBezTo>
                    <a:pt x="26" y="780"/>
                    <a:pt x="25" y="789"/>
                    <a:pt x="23" y="797"/>
                  </a:cubicBezTo>
                  <a:cubicBezTo>
                    <a:pt x="20" y="803"/>
                    <a:pt x="19" y="809"/>
                    <a:pt x="17" y="816"/>
                  </a:cubicBezTo>
                  <a:cubicBezTo>
                    <a:pt x="15" y="817"/>
                    <a:pt x="14" y="824"/>
                    <a:pt x="14" y="824"/>
                  </a:cubicBezTo>
                  <a:cubicBezTo>
                    <a:pt x="15" y="831"/>
                    <a:pt x="26" y="842"/>
                    <a:pt x="26" y="842"/>
                  </a:cubicBezTo>
                  <a:cubicBezTo>
                    <a:pt x="26" y="847"/>
                    <a:pt x="17" y="855"/>
                    <a:pt x="17" y="855"/>
                  </a:cubicBezTo>
                  <a:cubicBezTo>
                    <a:pt x="14" y="863"/>
                    <a:pt x="17" y="867"/>
                    <a:pt x="25" y="870"/>
                  </a:cubicBezTo>
                  <a:cubicBezTo>
                    <a:pt x="28" y="884"/>
                    <a:pt x="17" y="902"/>
                    <a:pt x="6" y="909"/>
                  </a:cubicBezTo>
                  <a:cubicBezTo>
                    <a:pt x="0" y="927"/>
                    <a:pt x="5" y="927"/>
                    <a:pt x="12" y="941"/>
                  </a:cubicBezTo>
                  <a:cubicBezTo>
                    <a:pt x="23" y="963"/>
                    <a:pt x="29" y="969"/>
                    <a:pt x="53" y="977"/>
                  </a:cubicBezTo>
                  <a:cubicBezTo>
                    <a:pt x="60" y="986"/>
                    <a:pt x="56" y="983"/>
                    <a:pt x="63" y="989"/>
                  </a:cubicBezTo>
                  <a:cubicBezTo>
                    <a:pt x="62" y="994"/>
                    <a:pt x="59" y="997"/>
                    <a:pt x="59" y="1002"/>
                  </a:cubicBezTo>
                  <a:cubicBezTo>
                    <a:pt x="57" y="1009"/>
                    <a:pt x="70" y="1020"/>
                    <a:pt x="74" y="1027"/>
                  </a:cubicBezTo>
                  <a:cubicBezTo>
                    <a:pt x="77" y="1031"/>
                    <a:pt x="91" y="1036"/>
                    <a:pt x="91" y="1036"/>
                  </a:cubicBezTo>
                  <a:cubicBezTo>
                    <a:pt x="94" y="1036"/>
                    <a:pt x="96" y="1036"/>
                    <a:pt x="98" y="1034"/>
                  </a:cubicBezTo>
                  <a:cubicBezTo>
                    <a:pt x="99" y="1034"/>
                    <a:pt x="98" y="1031"/>
                    <a:pt x="99" y="1030"/>
                  </a:cubicBezTo>
                  <a:cubicBezTo>
                    <a:pt x="101" y="1030"/>
                    <a:pt x="107" y="1038"/>
                    <a:pt x="108" y="1038"/>
                  </a:cubicBezTo>
                  <a:cubicBezTo>
                    <a:pt x="119" y="1047"/>
                    <a:pt x="133" y="1055"/>
                    <a:pt x="146" y="1059"/>
                  </a:cubicBezTo>
                  <a:cubicBezTo>
                    <a:pt x="149" y="1067"/>
                    <a:pt x="152" y="1066"/>
                    <a:pt x="159" y="1064"/>
                  </a:cubicBezTo>
                  <a:cubicBezTo>
                    <a:pt x="163" y="1061"/>
                    <a:pt x="166" y="1059"/>
                    <a:pt x="169" y="1058"/>
                  </a:cubicBezTo>
                  <a:cubicBezTo>
                    <a:pt x="172" y="1056"/>
                    <a:pt x="178" y="1055"/>
                    <a:pt x="178" y="1055"/>
                  </a:cubicBezTo>
                  <a:cubicBezTo>
                    <a:pt x="192" y="1059"/>
                    <a:pt x="209" y="1061"/>
                    <a:pt x="224" y="1063"/>
                  </a:cubicBezTo>
                  <a:cubicBezTo>
                    <a:pt x="231" y="1067"/>
                    <a:pt x="229" y="1070"/>
                    <a:pt x="238" y="1069"/>
                  </a:cubicBezTo>
                  <a:cubicBezTo>
                    <a:pt x="238" y="1063"/>
                    <a:pt x="238" y="1056"/>
                    <a:pt x="238" y="1050"/>
                  </a:cubicBezTo>
                  <a:cubicBezTo>
                    <a:pt x="241" y="1041"/>
                    <a:pt x="257" y="1059"/>
                    <a:pt x="260" y="1061"/>
                  </a:cubicBezTo>
                  <a:cubicBezTo>
                    <a:pt x="266" y="1050"/>
                    <a:pt x="279" y="1052"/>
                    <a:pt x="291" y="1050"/>
                  </a:cubicBezTo>
                  <a:cubicBezTo>
                    <a:pt x="297" y="1049"/>
                    <a:pt x="302" y="1044"/>
                    <a:pt x="308" y="1041"/>
                  </a:cubicBezTo>
                  <a:cubicBezTo>
                    <a:pt x="319" y="1042"/>
                    <a:pt x="330" y="1045"/>
                    <a:pt x="341" y="1049"/>
                  </a:cubicBezTo>
                  <a:cubicBezTo>
                    <a:pt x="342" y="1050"/>
                    <a:pt x="344" y="1055"/>
                    <a:pt x="344" y="1058"/>
                  </a:cubicBezTo>
                  <a:cubicBezTo>
                    <a:pt x="344" y="1061"/>
                    <a:pt x="342" y="1067"/>
                    <a:pt x="342" y="1067"/>
                  </a:cubicBezTo>
                  <a:cubicBezTo>
                    <a:pt x="347" y="1070"/>
                    <a:pt x="355" y="1072"/>
                    <a:pt x="361" y="1075"/>
                  </a:cubicBezTo>
                  <a:cubicBezTo>
                    <a:pt x="362" y="1075"/>
                    <a:pt x="365" y="1077"/>
                    <a:pt x="365" y="1077"/>
                  </a:cubicBezTo>
                  <a:cubicBezTo>
                    <a:pt x="375" y="1074"/>
                    <a:pt x="384" y="1074"/>
                    <a:pt x="393" y="1080"/>
                  </a:cubicBezTo>
                  <a:cubicBezTo>
                    <a:pt x="396" y="1083"/>
                    <a:pt x="398" y="1088"/>
                    <a:pt x="401" y="1092"/>
                  </a:cubicBezTo>
                  <a:cubicBezTo>
                    <a:pt x="404" y="1095"/>
                    <a:pt x="407" y="1102"/>
                    <a:pt x="407" y="1102"/>
                  </a:cubicBezTo>
                  <a:cubicBezTo>
                    <a:pt x="404" y="1114"/>
                    <a:pt x="399" y="1127"/>
                    <a:pt x="396" y="1138"/>
                  </a:cubicBezTo>
                  <a:cubicBezTo>
                    <a:pt x="393" y="1147"/>
                    <a:pt x="395" y="1141"/>
                    <a:pt x="389" y="1152"/>
                  </a:cubicBezTo>
                  <a:cubicBezTo>
                    <a:pt x="387" y="1153"/>
                    <a:pt x="385" y="1156"/>
                    <a:pt x="385" y="1156"/>
                  </a:cubicBezTo>
                  <a:cubicBezTo>
                    <a:pt x="389" y="1185"/>
                    <a:pt x="396" y="1180"/>
                    <a:pt x="410" y="1197"/>
                  </a:cubicBezTo>
                  <a:cubicBezTo>
                    <a:pt x="427" y="1219"/>
                    <a:pt x="440" y="1239"/>
                    <a:pt x="447" y="1266"/>
                  </a:cubicBezTo>
                  <a:cubicBezTo>
                    <a:pt x="446" y="1280"/>
                    <a:pt x="452" y="1314"/>
                    <a:pt x="435" y="1325"/>
                  </a:cubicBezTo>
                  <a:cubicBezTo>
                    <a:pt x="427" y="1347"/>
                    <a:pt x="433" y="1325"/>
                    <a:pt x="430" y="1367"/>
                  </a:cubicBezTo>
                  <a:cubicBezTo>
                    <a:pt x="429" y="1377"/>
                    <a:pt x="421" y="1381"/>
                    <a:pt x="418" y="1391"/>
                  </a:cubicBezTo>
                  <a:cubicBezTo>
                    <a:pt x="421" y="1413"/>
                    <a:pt x="430" y="1422"/>
                    <a:pt x="446" y="1438"/>
                  </a:cubicBezTo>
                  <a:cubicBezTo>
                    <a:pt x="449" y="1441"/>
                    <a:pt x="450" y="1442"/>
                    <a:pt x="452" y="1447"/>
                  </a:cubicBezTo>
                  <a:cubicBezTo>
                    <a:pt x="454" y="1450"/>
                    <a:pt x="455" y="1456"/>
                    <a:pt x="455" y="1456"/>
                  </a:cubicBezTo>
                  <a:cubicBezTo>
                    <a:pt x="457" y="1475"/>
                    <a:pt x="458" y="1488"/>
                    <a:pt x="460" y="1505"/>
                  </a:cubicBezTo>
                  <a:cubicBezTo>
                    <a:pt x="461" y="1514"/>
                    <a:pt x="461" y="1511"/>
                    <a:pt x="464" y="1522"/>
                  </a:cubicBezTo>
                  <a:cubicBezTo>
                    <a:pt x="466" y="1524"/>
                    <a:pt x="466" y="1527"/>
                    <a:pt x="466" y="1527"/>
                  </a:cubicBezTo>
                  <a:cubicBezTo>
                    <a:pt x="468" y="1542"/>
                    <a:pt x="469" y="1552"/>
                    <a:pt x="481" y="1561"/>
                  </a:cubicBezTo>
                  <a:cubicBezTo>
                    <a:pt x="485" y="1566"/>
                    <a:pt x="488" y="1569"/>
                    <a:pt x="494" y="1572"/>
                  </a:cubicBezTo>
                  <a:cubicBezTo>
                    <a:pt x="497" y="1585"/>
                    <a:pt x="503" y="1597"/>
                    <a:pt x="506" y="1610"/>
                  </a:cubicBezTo>
                  <a:cubicBezTo>
                    <a:pt x="506" y="1614"/>
                    <a:pt x="508" y="1619"/>
                    <a:pt x="505" y="1622"/>
                  </a:cubicBezTo>
                  <a:cubicBezTo>
                    <a:pt x="503" y="1625"/>
                    <a:pt x="497" y="1628"/>
                    <a:pt x="497" y="1628"/>
                  </a:cubicBezTo>
                  <a:cubicBezTo>
                    <a:pt x="488" y="1642"/>
                    <a:pt x="509" y="1644"/>
                    <a:pt x="517" y="1644"/>
                  </a:cubicBezTo>
                  <a:cubicBezTo>
                    <a:pt x="539" y="1639"/>
                    <a:pt x="557" y="1635"/>
                    <a:pt x="579" y="1633"/>
                  </a:cubicBezTo>
                  <a:cubicBezTo>
                    <a:pt x="598" y="1630"/>
                    <a:pt x="613" y="1627"/>
                    <a:pt x="632" y="1624"/>
                  </a:cubicBezTo>
                  <a:cubicBezTo>
                    <a:pt x="635" y="1624"/>
                    <a:pt x="638" y="1622"/>
                    <a:pt x="641" y="1621"/>
                  </a:cubicBezTo>
                  <a:cubicBezTo>
                    <a:pt x="642" y="1621"/>
                    <a:pt x="644" y="1619"/>
                    <a:pt x="646" y="1617"/>
                  </a:cubicBezTo>
                  <a:cubicBezTo>
                    <a:pt x="649" y="1617"/>
                    <a:pt x="655" y="1616"/>
                    <a:pt x="655" y="1616"/>
                  </a:cubicBezTo>
                  <a:cubicBezTo>
                    <a:pt x="659" y="1610"/>
                    <a:pt x="664" y="1603"/>
                    <a:pt x="670" y="1600"/>
                  </a:cubicBezTo>
                  <a:cubicBezTo>
                    <a:pt x="675" y="1594"/>
                    <a:pt x="678" y="1591"/>
                    <a:pt x="683" y="1588"/>
                  </a:cubicBezTo>
                  <a:cubicBezTo>
                    <a:pt x="687" y="1581"/>
                    <a:pt x="697" y="1577"/>
                    <a:pt x="704" y="1574"/>
                  </a:cubicBezTo>
                  <a:cubicBezTo>
                    <a:pt x="715" y="1563"/>
                    <a:pt x="726" y="1550"/>
                    <a:pt x="731" y="1535"/>
                  </a:cubicBezTo>
                  <a:cubicBezTo>
                    <a:pt x="731" y="1531"/>
                    <a:pt x="729" y="1528"/>
                    <a:pt x="729" y="1525"/>
                  </a:cubicBezTo>
                  <a:cubicBezTo>
                    <a:pt x="729" y="1494"/>
                    <a:pt x="737" y="1505"/>
                    <a:pt x="754" y="1494"/>
                  </a:cubicBezTo>
                  <a:cubicBezTo>
                    <a:pt x="759" y="1488"/>
                    <a:pt x="762" y="1483"/>
                    <a:pt x="765" y="1475"/>
                  </a:cubicBezTo>
                  <a:cubicBezTo>
                    <a:pt x="763" y="1458"/>
                    <a:pt x="765" y="1439"/>
                    <a:pt x="755" y="1424"/>
                  </a:cubicBezTo>
                  <a:cubicBezTo>
                    <a:pt x="759" y="1413"/>
                    <a:pt x="771" y="1419"/>
                    <a:pt x="779" y="1422"/>
                  </a:cubicBezTo>
                  <a:cubicBezTo>
                    <a:pt x="782" y="1427"/>
                    <a:pt x="782" y="1435"/>
                    <a:pt x="785" y="1427"/>
                  </a:cubicBezTo>
                  <a:cubicBezTo>
                    <a:pt x="786" y="1416"/>
                    <a:pt x="786" y="1405"/>
                    <a:pt x="786" y="1396"/>
                  </a:cubicBezTo>
                  <a:cubicBezTo>
                    <a:pt x="788" y="1386"/>
                    <a:pt x="810" y="1385"/>
                    <a:pt x="817" y="1380"/>
                  </a:cubicBezTo>
                  <a:cubicBezTo>
                    <a:pt x="820" y="1374"/>
                    <a:pt x="831" y="1367"/>
                    <a:pt x="837" y="1363"/>
                  </a:cubicBezTo>
                  <a:cubicBezTo>
                    <a:pt x="841" y="1361"/>
                    <a:pt x="847" y="1356"/>
                    <a:pt x="847" y="1356"/>
                  </a:cubicBezTo>
                  <a:cubicBezTo>
                    <a:pt x="855" y="1345"/>
                    <a:pt x="845" y="1333"/>
                    <a:pt x="844" y="1320"/>
                  </a:cubicBezTo>
                  <a:cubicBezTo>
                    <a:pt x="845" y="1310"/>
                    <a:pt x="847" y="1308"/>
                    <a:pt x="850" y="1299"/>
                  </a:cubicBezTo>
                  <a:cubicBezTo>
                    <a:pt x="847" y="1288"/>
                    <a:pt x="842" y="1288"/>
                    <a:pt x="834" y="1280"/>
                  </a:cubicBezTo>
                  <a:cubicBezTo>
                    <a:pt x="833" y="1275"/>
                    <a:pt x="830" y="1266"/>
                    <a:pt x="830" y="1266"/>
                  </a:cubicBezTo>
                  <a:cubicBezTo>
                    <a:pt x="831" y="1250"/>
                    <a:pt x="831" y="1236"/>
                    <a:pt x="831" y="1220"/>
                  </a:cubicBezTo>
                  <a:cubicBezTo>
                    <a:pt x="833" y="1192"/>
                    <a:pt x="861" y="1183"/>
                    <a:pt x="876" y="1166"/>
                  </a:cubicBezTo>
                  <a:cubicBezTo>
                    <a:pt x="879" y="1160"/>
                    <a:pt x="884" y="1160"/>
                    <a:pt x="885" y="1153"/>
                  </a:cubicBezTo>
                  <a:cubicBezTo>
                    <a:pt x="890" y="1144"/>
                    <a:pt x="889" y="1142"/>
                    <a:pt x="895" y="1136"/>
                  </a:cubicBezTo>
                  <a:cubicBezTo>
                    <a:pt x="898" y="1127"/>
                    <a:pt x="906" y="1114"/>
                    <a:pt x="915" y="1111"/>
                  </a:cubicBezTo>
                  <a:cubicBezTo>
                    <a:pt x="920" y="1105"/>
                    <a:pt x="924" y="1099"/>
                    <a:pt x="930" y="1094"/>
                  </a:cubicBezTo>
                  <a:cubicBezTo>
                    <a:pt x="935" y="1089"/>
                    <a:pt x="938" y="1089"/>
                    <a:pt x="943" y="1084"/>
                  </a:cubicBezTo>
                  <a:cubicBezTo>
                    <a:pt x="947" y="1080"/>
                    <a:pt x="949" y="1078"/>
                    <a:pt x="955" y="1077"/>
                  </a:cubicBezTo>
                  <a:cubicBezTo>
                    <a:pt x="961" y="1066"/>
                    <a:pt x="958" y="1069"/>
                    <a:pt x="966" y="1064"/>
                  </a:cubicBezTo>
                  <a:cubicBezTo>
                    <a:pt x="972" y="1055"/>
                    <a:pt x="978" y="1045"/>
                    <a:pt x="983" y="1036"/>
                  </a:cubicBezTo>
                  <a:cubicBezTo>
                    <a:pt x="988" y="1030"/>
                    <a:pt x="989" y="1019"/>
                    <a:pt x="991" y="1013"/>
                  </a:cubicBezTo>
                  <a:cubicBezTo>
                    <a:pt x="994" y="1003"/>
                    <a:pt x="992" y="1009"/>
                    <a:pt x="998" y="999"/>
                  </a:cubicBezTo>
                  <a:cubicBezTo>
                    <a:pt x="1003" y="992"/>
                    <a:pt x="1003" y="984"/>
                    <a:pt x="1005" y="977"/>
                  </a:cubicBezTo>
                  <a:cubicBezTo>
                    <a:pt x="1003" y="966"/>
                    <a:pt x="1000" y="970"/>
                    <a:pt x="989" y="974"/>
                  </a:cubicBezTo>
                  <a:cubicBezTo>
                    <a:pt x="971" y="986"/>
                    <a:pt x="941" y="983"/>
                    <a:pt x="921" y="983"/>
                  </a:cubicBezTo>
                  <a:cubicBezTo>
                    <a:pt x="892" y="981"/>
                    <a:pt x="895" y="977"/>
                    <a:pt x="878" y="961"/>
                  </a:cubicBezTo>
                  <a:cubicBezTo>
                    <a:pt x="875" y="949"/>
                    <a:pt x="867" y="944"/>
                    <a:pt x="858" y="936"/>
                  </a:cubicBezTo>
                  <a:cubicBezTo>
                    <a:pt x="853" y="933"/>
                    <a:pt x="844" y="930"/>
                    <a:pt x="844" y="930"/>
                  </a:cubicBezTo>
                  <a:cubicBezTo>
                    <a:pt x="837" y="909"/>
                    <a:pt x="828" y="891"/>
                    <a:pt x="817" y="872"/>
                  </a:cubicBezTo>
                  <a:cubicBezTo>
                    <a:pt x="811" y="866"/>
                    <a:pt x="816" y="869"/>
                    <a:pt x="805" y="863"/>
                  </a:cubicBezTo>
                  <a:cubicBezTo>
                    <a:pt x="802" y="859"/>
                    <a:pt x="796" y="856"/>
                    <a:pt x="796" y="856"/>
                  </a:cubicBezTo>
                  <a:cubicBezTo>
                    <a:pt x="786" y="842"/>
                    <a:pt x="794" y="825"/>
                    <a:pt x="785" y="813"/>
                  </a:cubicBezTo>
                  <a:cubicBezTo>
                    <a:pt x="774" y="794"/>
                    <a:pt x="759" y="772"/>
                    <a:pt x="745" y="758"/>
                  </a:cubicBezTo>
                  <a:cubicBezTo>
                    <a:pt x="742" y="744"/>
                    <a:pt x="737" y="736"/>
                    <a:pt x="729" y="723"/>
                  </a:cubicBezTo>
                  <a:cubicBezTo>
                    <a:pt x="726" y="720"/>
                    <a:pt x="723" y="709"/>
                    <a:pt x="723" y="709"/>
                  </a:cubicBezTo>
                  <a:cubicBezTo>
                    <a:pt x="740" y="705"/>
                    <a:pt x="757" y="733"/>
                    <a:pt x="766" y="744"/>
                  </a:cubicBezTo>
                  <a:cubicBezTo>
                    <a:pt x="771" y="758"/>
                    <a:pt x="771" y="759"/>
                    <a:pt x="786" y="764"/>
                  </a:cubicBezTo>
                  <a:cubicBezTo>
                    <a:pt x="793" y="766"/>
                    <a:pt x="800" y="773"/>
                    <a:pt x="800" y="773"/>
                  </a:cubicBezTo>
                  <a:cubicBezTo>
                    <a:pt x="803" y="780"/>
                    <a:pt x="808" y="784"/>
                    <a:pt x="813" y="791"/>
                  </a:cubicBezTo>
                  <a:cubicBezTo>
                    <a:pt x="813" y="803"/>
                    <a:pt x="814" y="809"/>
                    <a:pt x="817" y="819"/>
                  </a:cubicBezTo>
                  <a:cubicBezTo>
                    <a:pt x="819" y="842"/>
                    <a:pt x="820" y="841"/>
                    <a:pt x="839" y="847"/>
                  </a:cubicBezTo>
                  <a:cubicBezTo>
                    <a:pt x="844" y="852"/>
                    <a:pt x="847" y="856"/>
                    <a:pt x="851" y="861"/>
                  </a:cubicBezTo>
                  <a:cubicBezTo>
                    <a:pt x="851" y="863"/>
                    <a:pt x="853" y="864"/>
                    <a:pt x="853" y="866"/>
                  </a:cubicBezTo>
                  <a:cubicBezTo>
                    <a:pt x="853" y="869"/>
                    <a:pt x="853" y="874"/>
                    <a:pt x="855" y="877"/>
                  </a:cubicBezTo>
                  <a:cubicBezTo>
                    <a:pt x="856" y="884"/>
                    <a:pt x="870" y="889"/>
                    <a:pt x="875" y="894"/>
                  </a:cubicBezTo>
                  <a:cubicBezTo>
                    <a:pt x="887" y="927"/>
                    <a:pt x="870" y="945"/>
                    <a:pt x="910" y="955"/>
                  </a:cubicBezTo>
                  <a:cubicBezTo>
                    <a:pt x="921" y="953"/>
                    <a:pt x="926" y="955"/>
                    <a:pt x="933" y="949"/>
                  </a:cubicBezTo>
                  <a:cubicBezTo>
                    <a:pt x="938" y="942"/>
                    <a:pt x="944" y="941"/>
                    <a:pt x="951" y="936"/>
                  </a:cubicBezTo>
                  <a:cubicBezTo>
                    <a:pt x="972" y="924"/>
                    <a:pt x="978" y="920"/>
                    <a:pt x="1003" y="916"/>
                  </a:cubicBezTo>
                  <a:cubicBezTo>
                    <a:pt x="1009" y="914"/>
                    <a:pt x="1017" y="911"/>
                    <a:pt x="1025" y="909"/>
                  </a:cubicBezTo>
                  <a:cubicBezTo>
                    <a:pt x="1031" y="906"/>
                    <a:pt x="1036" y="899"/>
                    <a:pt x="1042" y="897"/>
                  </a:cubicBezTo>
                  <a:cubicBezTo>
                    <a:pt x="1051" y="894"/>
                    <a:pt x="1060" y="894"/>
                    <a:pt x="1068" y="888"/>
                  </a:cubicBezTo>
                  <a:cubicBezTo>
                    <a:pt x="1073" y="881"/>
                    <a:pt x="1079" y="877"/>
                    <a:pt x="1084" y="869"/>
                  </a:cubicBezTo>
                  <a:cubicBezTo>
                    <a:pt x="1087" y="861"/>
                    <a:pt x="1088" y="850"/>
                    <a:pt x="1098" y="844"/>
                  </a:cubicBezTo>
                  <a:cubicBezTo>
                    <a:pt x="1104" y="836"/>
                    <a:pt x="1105" y="825"/>
                    <a:pt x="1108" y="816"/>
                  </a:cubicBezTo>
                  <a:cubicBezTo>
                    <a:pt x="1110" y="811"/>
                    <a:pt x="1115" y="808"/>
                    <a:pt x="1116" y="803"/>
                  </a:cubicBezTo>
                  <a:cubicBezTo>
                    <a:pt x="1110" y="800"/>
                    <a:pt x="1110" y="805"/>
                    <a:pt x="1102" y="808"/>
                  </a:cubicBezTo>
                  <a:cubicBezTo>
                    <a:pt x="1099" y="802"/>
                    <a:pt x="1104" y="795"/>
                    <a:pt x="1098" y="792"/>
                  </a:cubicBezTo>
                  <a:cubicBezTo>
                    <a:pt x="1094" y="789"/>
                    <a:pt x="1084" y="788"/>
                    <a:pt x="1084" y="788"/>
                  </a:cubicBezTo>
                  <a:cubicBezTo>
                    <a:pt x="1077" y="780"/>
                    <a:pt x="1076" y="783"/>
                    <a:pt x="1067" y="786"/>
                  </a:cubicBezTo>
                  <a:cubicBezTo>
                    <a:pt x="1064" y="788"/>
                    <a:pt x="1057" y="789"/>
                    <a:pt x="1057" y="789"/>
                  </a:cubicBezTo>
                  <a:cubicBezTo>
                    <a:pt x="1054" y="789"/>
                    <a:pt x="1051" y="789"/>
                    <a:pt x="1048" y="788"/>
                  </a:cubicBezTo>
                  <a:cubicBezTo>
                    <a:pt x="1046" y="786"/>
                    <a:pt x="1045" y="778"/>
                    <a:pt x="1045" y="778"/>
                  </a:cubicBezTo>
                  <a:cubicBezTo>
                    <a:pt x="1046" y="778"/>
                    <a:pt x="1048" y="777"/>
                    <a:pt x="1050" y="775"/>
                  </a:cubicBezTo>
                  <a:cubicBezTo>
                    <a:pt x="1060" y="772"/>
                    <a:pt x="1067" y="778"/>
                    <a:pt x="1060" y="763"/>
                  </a:cubicBezTo>
                  <a:cubicBezTo>
                    <a:pt x="1059" y="763"/>
                    <a:pt x="1057" y="761"/>
                    <a:pt x="1056" y="761"/>
                  </a:cubicBezTo>
                  <a:cubicBezTo>
                    <a:pt x="1053" y="761"/>
                    <a:pt x="1048" y="761"/>
                    <a:pt x="1046" y="763"/>
                  </a:cubicBezTo>
                  <a:cubicBezTo>
                    <a:pt x="1046" y="764"/>
                    <a:pt x="1045" y="766"/>
                    <a:pt x="1043" y="767"/>
                  </a:cubicBezTo>
                  <a:cubicBezTo>
                    <a:pt x="1036" y="775"/>
                    <a:pt x="1025" y="777"/>
                    <a:pt x="1016" y="780"/>
                  </a:cubicBezTo>
                  <a:cubicBezTo>
                    <a:pt x="1011" y="780"/>
                    <a:pt x="1006" y="778"/>
                    <a:pt x="1003" y="777"/>
                  </a:cubicBezTo>
                  <a:cubicBezTo>
                    <a:pt x="1002" y="777"/>
                    <a:pt x="997" y="775"/>
                    <a:pt x="997" y="775"/>
                  </a:cubicBezTo>
                  <a:cubicBezTo>
                    <a:pt x="988" y="763"/>
                    <a:pt x="986" y="761"/>
                    <a:pt x="971" y="758"/>
                  </a:cubicBezTo>
                  <a:cubicBezTo>
                    <a:pt x="971" y="753"/>
                    <a:pt x="974" y="747"/>
                    <a:pt x="971" y="742"/>
                  </a:cubicBezTo>
                  <a:cubicBezTo>
                    <a:pt x="969" y="739"/>
                    <a:pt x="960" y="736"/>
                    <a:pt x="957" y="734"/>
                  </a:cubicBezTo>
                  <a:cubicBezTo>
                    <a:pt x="954" y="733"/>
                    <a:pt x="947" y="731"/>
                    <a:pt x="947" y="731"/>
                  </a:cubicBezTo>
                  <a:cubicBezTo>
                    <a:pt x="941" y="725"/>
                    <a:pt x="935" y="722"/>
                    <a:pt x="929" y="716"/>
                  </a:cubicBezTo>
                  <a:cubicBezTo>
                    <a:pt x="930" y="706"/>
                    <a:pt x="932" y="700"/>
                    <a:pt x="941" y="697"/>
                  </a:cubicBezTo>
                  <a:cubicBezTo>
                    <a:pt x="955" y="698"/>
                    <a:pt x="968" y="702"/>
                    <a:pt x="980" y="705"/>
                  </a:cubicBezTo>
                  <a:cubicBezTo>
                    <a:pt x="986" y="711"/>
                    <a:pt x="988" y="716"/>
                    <a:pt x="995" y="720"/>
                  </a:cubicBezTo>
                  <a:cubicBezTo>
                    <a:pt x="1005" y="734"/>
                    <a:pt x="1012" y="736"/>
                    <a:pt x="1025" y="744"/>
                  </a:cubicBezTo>
                  <a:cubicBezTo>
                    <a:pt x="1033" y="742"/>
                    <a:pt x="1045" y="747"/>
                    <a:pt x="1051" y="741"/>
                  </a:cubicBezTo>
                  <a:cubicBezTo>
                    <a:pt x="1060" y="733"/>
                    <a:pt x="1048" y="738"/>
                    <a:pt x="1059" y="734"/>
                  </a:cubicBezTo>
                  <a:cubicBezTo>
                    <a:pt x="1064" y="738"/>
                    <a:pt x="1068" y="739"/>
                    <a:pt x="1073" y="742"/>
                  </a:cubicBezTo>
                  <a:cubicBezTo>
                    <a:pt x="1079" y="752"/>
                    <a:pt x="1093" y="750"/>
                    <a:pt x="1104" y="753"/>
                  </a:cubicBezTo>
                  <a:cubicBezTo>
                    <a:pt x="1121" y="764"/>
                    <a:pt x="1110" y="759"/>
                    <a:pt x="1141" y="761"/>
                  </a:cubicBezTo>
                  <a:cubicBezTo>
                    <a:pt x="1152" y="763"/>
                    <a:pt x="1156" y="766"/>
                    <a:pt x="1163" y="775"/>
                  </a:cubicBezTo>
                  <a:cubicBezTo>
                    <a:pt x="1159" y="788"/>
                    <a:pt x="1167" y="781"/>
                    <a:pt x="1173" y="777"/>
                  </a:cubicBezTo>
                  <a:cubicBezTo>
                    <a:pt x="1175" y="770"/>
                    <a:pt x="1178" y="770"/>
                    <a:pt x="1181" y="764"/>
                  </a:cubicBezTo>
                  <a:cubicBezTo>
                    <a:pt x="1190" y="767"/>
                    <a:pt x="1189" y="772"/>
                    <a:pt x="1187" y="783"/>
                  </a:cubicBezTo>
                  <a:cubicBezTo>
                    <a:pt x="1195" y="789"/>
                    <a:pt x="1206" y="786"/>
                    <a:pt x="1215" y="789"/>
                  </a:cubicBezTo>
                  <a:cubicBezTo>
                    <a:pt x="1221" y="791"/>
                    <a:pt x="1226" y="797"/>
                    <a:pt x="1234" y="800"/>
                  </a:cubicBezTo>
                  <a:cubicBezTo>
                    <a:pt x="1245" y="803"/>
                    <a:pt x="1255" y="808"/>
                    <a:pt x="1265" y="816"/>
                  </a:cubicBezTo>
                  <a:cubicBezTo>
                    <a:pt x="1268" y="827"/>
                    <a:pt x="1272" y="831"/>
                    <a:pt x="1282" y="834"/>
                  </a:cubicBezTo>
                  <a:cubicBezTo>
                    <a:pt x="1286" y="842"/>
                    <a:pt x="1288" y="847"/>
                    <a:pt x="1296" y="852"/>
                  </a:cubicBezTo>
                  <a:cubicBezTo>
                    <a:pt x="1308" y="849"/>
                    <a:pt x="1302" y="850"/>
                    <a:pt x="1314" y="847"/>
                  </a:cubicBezTo>
                  <a:cubicBezTo>
                    <a:pt x="1316" y="845"/>
                    <a:pt x="1319" y="845"/>
                    <a:pt x="1319" y="845"/>
                  </a:cubicBezTo>
                  <a:cubicBezTo>
                    <a:pt x="1328" y="852"/>
                    <a:pt x="1322" y="842"/>
                    <a:pt x="1319" y="839"/>
                  </a:cubicBezTo>
                  <a:cubicBezTo>
                    <a:pt x="1316" y="844"/>
                    <a:pt x="1311" y="847"/>
                    <a:pt x="1310" y="853"/>
                  </a:cubicBezTo>
                  <a:cubicBezTo>
                    <a:pt x="1310" y="856"/>
                    <a:pt x="1307" y="863"/>
                    <a:pt x="1307" y="863"/>
                  </a:cubicBezTo>
                  <a:cubicBezTo>
                    <a:pt x="1308" y="869"/>
                    <a:pt x="1310" y="880"/>
                    <a:pt x="1319" y="880"/>
                  </a:cubicBezTo>
                  <a:lnTo>
                    <a:pt x="1320" y="916"/>
                  </a:lnTo>
                  <a:lnTo>
                    <a:pt x="1348" y="1005"/>
                  </a:lnTo>
                  <a:lnTo>
                    <a:pt x="1373" y="1033"/>
                  </a:lnTo>
                  <a:lnTo>
                    <a:pt x="1416" y="994"/>
                  </a:lnTo>
                  <a:lnTo>
                    <a:pt x="1413" y="967"/>
                  </a:lnTo>
                  <a:lnTo>
                    <a:pt x="1424" y="959"/>
                  </a:lnTo>
                  <a:lnTo>
                    <a:pt x="1423" y="925"/>
                  </a:lnTo>
                  <a:lnTo>
                    <a:pt x="1452" y="916"/>
                  </a:lnTo>
                  <a:lnTo>
                    <a:pt x="1520" y="855"/>
                  </a:lnTo>
                  <a:lnTo>
                    <a:pt x="1533" y="839"/>
                  </a:lnTo>
                  <a:lnTo>
                    <a:pt x="1588" y="824"/>
                  </a:lnTo>
                  <a:lnTo>
                    <a:pt x="1608" y="847"/>
                  </a:lnTo>
                  <a:lnTo>
                    <a:pt x="1602" y="858"/>
                  </a:lnTo>
                  <a:lnTo>
                    <a:pt x="1619" y="875"/>
                  </a:lnTo>
                  <a:lnTo>
                    <a:pt x="1624" y="899"/>
                  </a:lnTo>
                  <a:lnTo>
                    <a:pt x="1641" y="906"/>
                  </a:lnTo>
                  <a:lnTo>
                    <a:pt x="1677" y="892"/>
                  </a:lnTo>
                  <a:lnTo>
                    <a:pt x="1675" y="975"/>
                  </a:lnTo>
                  <a:lnTo>
                    <a:pt x="1684" y="956"/>
                  </a:lnTo>
                  <a:lnTo>
                    <a:pt x="1707" y="1000"/>
                  </a:lnTo>
                  <a:lnTo>
                    <a:pt x="1704" y="1030"/>
                  </a:lnTo>
                  <a:lnTo>
                    <a:pt x="1718" y="1013"/>
                  </a:lnTo>
                  <a:lnTo>
                    <a:pt x="1721" y="997"/>
                  </a:lnTo>
                  <a:lnTo>
                    <a:pt x="1738" y="972"/>
                  </a:lnTo>
                  <a:lnTo>
                    <a:pt x="1728" y="958"/>
                  </a:lnTo>
                  <a:lnTo>
                    <a:pt x="1737" y="942"/>
                  </a:lnTo>
                  <a:lnTo>
                    <a:pt x="1725" y="913"/>
                  </a:lnTo>
                  <a:lnTo>
                    <a:pt x="1732" y="889"/>
                  </a:lnTo>
                  <a:lnTo>
                    <a:pt x="1715" y="895"/>
                  </a:lnTo>
                  <a:lnTo>
                    <a:pt x="1707" y="874"/>
                  </a:lnTo>
                  <a:lnTo>
                    <a:pt x="1701" y="844"/>
                  </a:lnTo>
                  <a:lnTo>
                    <a:pt x="1714" y="816"/>
                  </a:lnTo>
                  <a:lnTo>
                    <a:pt x="1728" y="834"/>
                  </a:lnTo>
                  <a:lnTo>
                    <a:pt x="1721" y="880"/>
                  </a:lnTo>
                  <a:lnTo>
                    <a:pt x="1738" y="849"/>
                  </a:lnTo>
                  <a:lnTo>
                    <a:pt x="1732" y="824"/>
                  </a:lnTo>
                  <a:lnTo>
                    <a:pt x="1752" y="808"/>
                  </a:lnTo>
                  <a:lnTo>
                    <a:pt x="1752" y="797"/>
                  </a:lnTo>
                  <a:lnTo>
                    <a:pt x="1759" y="800"/>
                  </a:lnTo>
                  <a:lnTo>
                    <a:pt x="1796" y="756"/>
                  </a:lnTo>
                  <a:lnTo>
                    <a:pt x="1805" y="684"/>
                  </a:lnTo>
                  <a:lnTo>
                    <a:pt x="1810" y="655"/>
                  </a:lnTo>
                  <a:lnTo>
                    <a:pt x="1794" y="664"/>
                  </a:lnTo>
                  <a:lnTo>
                    <a:pt x="1788" y="655"/>
                  </a:lnTo>
                  <a:lnTo>
                    <a:pt x="1800" y="638"/>
                  </a:lnTo>
                  <a:lnTo>
                    <a:pt x="1776" y="592"/>
                  </a:lnTo>
                  <a:lnTo>
                    <a:pt x="1763" y="580"/>
                  </a:lnTo>
                  <a:lnTo>
                    <a:pt x="1783" y="544"/>
                  </a:lnTo>
                  <a:lnTo>
                    <a:pt x="1762" y="539"/>
                  </a:lnTo>
                  <a:lnTo>
                    <a:pt x="1743" y="531"/>
                  </a:lnTo>
                  <a:lnTo>
                    <a:pt x="1751" y="503"/>
                  </a:lnTo>
                  <a:lnTo>
                    <a:pt x="1763" y="487"/>
                  </a:lnTo>
                  <a:lnTo>
                    <a:pt x="1766" y="519"/>
                  </a:lnTo>
                  <a:lnTo>
                    <a:pt x="1788" y="498"/>
                  </a:lnTo>
                  <a:lnTo>
                    <a:pt x="1805" y="497"/>
                  </a:lnTo>
                  <a:lnTo>
                    <a:pt x="1797" y="519"/>
                  </a:lnTo>
                  <a:lnTo>
                    <a:pt x="1824" y="528"/>
                  </a:lnTo>
                  <a:lnTo>
                    <a:pt x="1816" y="545"/>
                  </a:lnTo>
                  <a:lnTo>
                    <a:pt x="1830" y="559"/>
                  </a:lnTo>
                  <a:lnTo>
                    <a:pt x="1830" y="588"/>
                  </a:lnTo>
                  <a:lnTo>
                    <a:pt x="1861" y="559"/>
                  </a:lnTo>
                  <a:lnTo>
                    <a:pt x="1850" y="531"/>
                  </a:lnTo>
                  <a:lnTo>
                    <a:pt x="1821" y="489"/>
                  </a:lnTo>
                  <a:lnTo>
                    <a:pt x="1830" y="473"/>
                  </a:lnTo>
                  <a:lnTo>
                    <a:pt x="1824" y="448"/>
                  </a:lnTo>
                  <a:lnTo>
                    <a:pt x="1844" y="427"/>
                  </a:lnTo>
                  <a:lnTo>
                    <a:pt x="1868" y="416"/>
                  </a:lnTo>
                  <a:lnTo>
                    <a:pt x="1867" y="367"/>
                  </a:lnTo>
                  <a:lnTo>
                    <a:pt x="1865" y="333"/>
                  </a:lnTo>
                  <a:lnTo>
                    <a:pt x="1858" y="302"/>
                  </a:lnTo>
                  <a:lnTo>
                    <a:pt x="1830" y="248"/>
                  </a:lnTo>
                  <a:lnTo>
                    <a:pt x="1825" y="275"/>
                  </a:lnTo>
                  <a:lnTo>
                    <a:pt x="1807" y="258"/>
                  </a:lnTo>
                  <a:lnTo>
                    <a:pt x="1790" y="266"/>
                  </a:lnTo>
                  <a:lnTo>
                    <a:pt x="1805" y="226"/>
                  </a:lnTo>
                  <a:lnTo>
                    <a:pt x="1821" y="192"/>
                  </a:lnTo>
                  <a:lnTo>
                    <a:pt x="1850" y="176"/>
                  </a:lnTo>
                  <a:lnTo>
                    <a:pt x="1853" y="161"/>
                  </a:lnTo>
                  <a:lnTo>
                    <a:pt x="1873" y="155"/>
                  </a:lnTo>
                  <a:lnTo>
                    <a:pt x="1873" y="170"/>
                  </a:lnTo>
                  <a:lnTo>
                    <a:pt x="1896" y="145"/>
                  </a:lnTo>
                  <a:lnTo>
                    <a:pt x="1882" y="139"/>
                  </a:lnTo>
                  <a:lnTo>
                    <a:pt x="1882" y="120"/>
                  </a:lnTo>
                  <a:lnTo>
                    <a:pt x="1899" y="108"/>
                  </a:lnTo>
                  <a:lnTo>
                    <a:pt x="1906" y="122"/>
                  </a:lnTo>
                  <a:lnTo>
                    <a:pt x="1929" y="100"/>
                  </a:lnTo>
                  <a:lnTo>
                    <a:pt x="1926" y="120"/>
                  </a:lnTo>
                  <a:lnTo>
                    <a:pt x="1927" y="136"/>
                  </a:lnTo>
                  <a:lnTo>
                    <a:pt x="1926" y="158"/>
                  </a:lnTo>
                  <a:lnTo>
                    <a:pt x="1918" y="175"/>
                  </a:lnTo>
                  <a:lnTo>
                    <a:pt x="1932" y="197"/>
                  </a:lnTo>
                  <a:lnTo>
                    <a:pt x="1938" y="212"/>
                  </a:lnTo>
                  <a:lnTo>
                    <a:pt x="1947" y="209"/>
                  </a:lnTo>
                  <a:lnTo>
                    <a:pt x="1992" y="256"/>
                  </a:lnTo>
                  <a:lnTo>
                    <a:pt x="2002" y="233"/>
                  </a:lnTo>
                  <a:lnTo>
                    <a:pt x="2014" y="216"/>
                  </a:lnTo>
                  <a:lnTo>
                    <a:pt x="1994" y="205"/>
                  </a:lnTo>
                  <a:lnTo>
                    <a:pt x="1999" y="184"/>
                  </a:lnTo>
                  <a:lnTo>
                    <a:pt x="1999" y="172"/>
                  </a:lnTo>
                  <a:lnTo>
                    <a:pt x="1978" y="150"/>
                  </a:lnTo>
                  <a:lnTo>
                    <a:pt x="1960" y="147"/>
                  </a:lnTo>
                  <a:lnTo>
                    <a:pt x="1943" y="123"/>
                  </a:lnTo>
                  <a:lnTo>
                    <a:pt x="1966" y="119"/>
                  </a:lnTo>
                  <a:lnTo>
                    <a:pt x="1977" y="100"/>
                  </a:lnTo>
                  <a:lnTo>
                    <a:pt x="1991" y="106"/>
                  </a:lnTo>
                  <a:lnTo>
                    <a:pt x="2005" y="98"/>
                  </a:lnTo>
                  <a:lnTo>
                    <a:pt x="1990" y="80"/>
                  </a:lnTo>
                  <a:lnTo>
                    <a:pt x="2002" y="69"/>
                  </a:lnTo>
                  <a:lnTo>
                    <a:pt x="2021" y="68"/>
                  </a:lnTo>
                  <a:lnTo>
                    <a:pt x="2000" y="53"/>
                  </a:lnTo>
                  <a:lnTo>
                    <a:pt x="1975" y="51"/>
                  </a:lnTo>
                  <a:lnTo>
                    <a:pt x="1990" y="32"/>
                  </a:lnTo>
                  <a:lnTo>
                    <a:pt x="1989" y="11"/>
                  </a:lnTo>
                  <a:lnTo>
                    <a:pt x="2005" y="27"/>
                  </a:lnTo>
                  <a:lnTo>
                    <a:pt x="2015" y="18"/>
                  </a:lnTo>
                  <a:lnTo>
                    <a:pt x="2024" y="21"/>
                  </a:lnTo>
                  <a:lnTo>
                    <a:pt x="2038" y="36"/>
                  </a:lnTo>
                  <a:lnTo>
                    <a:pt x="2060" y="33"/>
                  </a:lnTo>
                  <a:lnTo>
                    <a:pt x="2042" y="15"/>
                  </a:lnTo>
                  <a:lnTo>
                    <a:pt x="2038" y="0"/>
                  </a:lnTo>
                  <a:lnTo>
                    <a:pt x="2006" y="5"/>
                  </a:lnTo>
                  <a:lnTo>
                    <a:pt x="1994" y="0"/>
                  </a:lnTo>
                  <a:lnTo>
                    <a:pt x="1955" y="11"/>
                  </a:lnTo>
                  <a:lnTo>
                    <a:pt x="1913" y="18"/>
                  </a:lnTo>
                  <a:lnTo>
                    <a:pt x="1886" y="30"/>
                  </a:lnTo>
                  <a:lnTo>
                    <a:pt x="1885" y="47"/>
                  </a:lnTo>
                  <a:lnTo>
                    <a:pt x="1864" y="50"/>
                  </a:lnTo>
                  <a:cubicBezTo>
                    <a:pt x="1858" y="55"/>
                    <a:pt x="1854" y="75"/>
                    <a:pt x="1847" y="77"/>
                  </a:cubicBezTo>
                  <a:cubicBezTo>
                    <a:pt x="1839" y="82"/>
                    <a:pt x="1830" y="65"/>
                    <a:pt x="1820" y="63"/>
                  </a:cubicBezTo>
                  <a:lnTo>
                    <a:pt x="1786" y="66"/>
                  </a:lnTo>
                  <a:lnTo>
                    <a:pt x="1732" y="56"/>
                  </a:lnTo>
                  <a:lnTo>
                    <a:pt x="1709" y="62"/>
                  </a:lnTo>
                  <a:lnTo>
                    <a:pt x="1678" y="56"/>
                  </a:lnTo>
                  <a:lnTo>
                    <a:pt x="1666" y="47"/>
                  </a:lnTo>
                  <a:lnTo>
                    <a:pt x="1643" y="50"/>
                  </a:lnTo>
                  <a:cubicBezTo>
                    <a:pt x="1635" y="52"/>
                    <a:pt x="1626" y="57"/>
                    <a:pt x="1618" y="60"/>
                  </a:cubicBezTo>
                  <a:cubicBezTo>
                    <a:pt x="1610" y="63"/>
                    <a:pt x="1603" y="67"/>
                    <a:pt x="1597" y="71"/>
                  </a:cubicBezTo>
                  <a:cubicBezTo>
                    <a:pt x="1591" y="75"/>
                    <a:pt x="1587" y="84"/>
                    <a:pt x="1583" y="83"/>
                  </a:cubicBezTo>
                  <a:cubicBezTo>
                    <a:pt x="1571" y="90"/>
                    <a:pt x="1576" y="67"/>
                    <a:pt x="1571" y="65"/>
                  </a:cubicBezTo>
                  <a:lnTo>
                    <a:pt x="1553" y="69"/>
                  </a:lnTo>
                  <a:cubicBezTo>
                    <a:pt x="1544" y="66"/>
                    <a:pt x="1531" y="50"/>
                    <a:pt x="1517" y="47"/>
                  </a:cubicBezTo>
                  <a:cubicBezTo>
                    <a:pt x="1503" y="46"/>
                    <a:pt x="1479" y="45"/>
                    <a:pt x="1468" y="48"/>
                  </a:cubicBezTo>
                  <a:cubicBezTo>
                    <a:pt x="1457" y="51"/>
                    <a:pt x="1461" y="63"/>
                    <a:pt x="1451" y="63"/>
                  </a:cubicBezTo>
                  <a:cubicBezTo>
                    <a:pt x="1439" y="66"/>
                    <a:pt x="1419" y="48"/>
                    <a:pt x="1408" y="47"/>
                  </a:cubicBezTo>
                  <a:cubicBezTo>
                    <a:pt x="1397" y="46"/>
                    <a:pt x="1390" y="59"/>
                    <a:pt x="1382" y="59"/>
                  </a:cubicBezTo>
                  <a:cubicBezTo>
                    <a:pt x="1374" y="59"/>
                    <a:pt x="1362" y="52"/>
                    <a:pt x="1357" y="47"/>
                  </a:cubicBezTo>
                  <a:cubicBezTo>
                    <a:pt x="1352" y="42"/>
                    <a:pt x="1356" y="36"/>
                    <a:pt x="1349" y="30"/>
                  </a:cubicBezTo>
                  <a:cubicBezTo>
                    <a:pt x="1333" y="26"/>
                    <a:pt x="1330" y="13"/>
                    <a:pt x="1318" y="11"/>
                  </a:cubicBezTo>
                  <a:cubicBezTo>
                    <a:pt x="1306" y="9"/>
                    <a:pt x="1287" y="20"/>
                    <a:pt x="1277" y="20"/>
                  </a:cubicBezTo>
                  <a:cubicBezTo>
                    <a:pt x="1267" y="20"/>
                    <a:pt x="1268" y="10"/>
                    <a:pt x="1259" y="9"/>
                  </a:cubicBezTo>
                  <a:lnTo>
                    <a:pt x="1222" y="14"/>
                  </a:lnTo>
                  <a:lnTo>
                    <a:pt x="1210" y="32"/>
                  </a:lnTo>
                  <a:cubicBezTo>
                    <a:pt x="1203" y="35"/>
                    <a:pt x="1187" y="28"/>
                    <a:pt x="1178" y="29"/>
                  </a:cubicBezTo>
                  <a:cubicBezTo>
                    <a:pt x="1169" y="30"/>
                    <a:pt x="1164" y="36"/>
                    <a:pt x="1154" y="39"/>
                  </a:cubicBezTo>
                  <a:cubicBezTo>
                    <a:pt x="1144" y="42"/>
                    <a:pt x="1124" y="44"/>
                    <a:pt x="1120" y="48"/>
                  </a:cubicBezTo>
                  <a:cubicBezTo>
                    <a:pt x="1109" y="57"/>
                    <a:pt x="1132" y="61"/>
                    <a:pt x="1132" y="65"/>
                  </a:cubicBezTo>
                  <a:cubicBezTo>
                    <a:pt x="1132" y="69"/>
                    <a:pt x="1126" y="70"/>
                    <a:pt x="1118" y="72"/>
                  </a:cubicBezTo>
                  <a:cubicBezTo>
                    <a:pt x="1110" y="74"/>
                    <a:pt x="1084" y="72"/>
                    <a:pt x="1085" y="77"/>
                  </a:cubicBezTo>
                  <a:cubicBezTo>
                    <a:pt x="1085" y="86"/>
                    <a:pt x="1126" y="103"/>
                    <a:pt x="1127" y="105"/>
                  </a:cubicBezTo>
                  <a:lnTo>
                    <a:pt x="1090" y="90"/>
                  </a:lnTo>
                  <a:lnTo>
                    <a:pt x="1072" y="95"/>
                  </a:lnTo>
                  <a:cubicBezTo>
                    <a:pt x="1063" y="93"/>
                    <a:pt x="1039" y="65"/>
                    <a:pt x="1033" y="80"/>
                  </a:cubicBezTo>
                  <a:cubicBezTo>
                    <a:pt x="1027" y="95"/>
                    <a:pt x="1077" y="132"/>
                    <a:pt x="1084" y="147"/>
                  </a:cubicBezTo>
                  <a:lnTo>
                    <a:pt x="1075" y="171"/>
                  </a:lnTo>
                  <a:lnTo>
                    <a:pt x="1040" y="170"/>
                  </a:lnTo>
                  <a:cubicBezTo>
                    <a:pt x="1040" y="170"/>
                    <a:pt x="1061" y="164"/>
                    <a:pt x="1060" y="155"/>
                  </a:cubicBezTo>
                  <a:cubicBezTo>
                    <a:pt x="1059" y="146"/>
                    <a:pt x="1043" y="127"/>
                    <a:pt x="1031" y="113"/>
                  </a:cubicBezTo>
                  <a:cubicBezTo>
                    <a:pt x="1025" y="101"/>
                    <a:pt x="1030" y="84"/>
                    <a:pt x="1024" y="81"/>
                  </a:cubicBezTo>
                  <a:cubicBezTo>
                    <a:pt x="1018" y="78"/>
                    <a:pt x="997" y="65"/>
                    <a:pt x="989" y="71"/>
                  </a:cubicBezTo>
                  <a:cubicBezTo>
                    <a:pt x="968" y="74"/>
                    <a:pt x="970" y="107"/>
                    <a:pt x="974" y="116"/>
                  </a:cubicBezTo>
                  <a:cubicBezTo>
                    <a:pt x="978" y="125"/>
                    <a:pt x="1009" y="122"/>
                    <a:pt x="1012" y="125"/>
                  </a:cubicBezTo>
                  <a:cubicBezTo>
                    <a:pt x="1028" y="153"/>
                    <a:pt x="1005" y="143"/>
                    <a:pt x="989" y="134"/>
                  </a:cubicBezTo>
                  <a:cubicBezTo>
                    <a:pt x="973" y="125"/>
                    <a:pt x="968" y="128"/>
                    <a:pt x="958" y="128"/>
                  </a:cubicBezTo>
                  <a:cubicBezTo>
                    <a:pt x="948" y="128"/>
                    <a:pt x="931" y="133"/>
                    <a:pt x="926" y="137"/>
                  </a:cubicBezTo>
                  <a:cubicBezTo>
                    <a:pt x="921" y="141"/>
                    <a:pt x="939" y="157"/>
                    <a:pt x="926" y="152"/>
                  </a:cubicBezTo>
                  <a:cubicBezTo>
                    <a:pt x="913" y="147"/>
                    <a:pt x="899" y="149"/>
                    <a:pt x="886" y="147"/>
                  </a:cubicBezTo>
                  <a:cubicBezTo>
                    <a:pt x="873" y="145"/>
                    <a:pt x="863" y="136"/>
                    <a:pt x="847" y="140"/>
                  </a:cubicBezTo>
                  <a:cubicBezTo>
                    <a:pt x="825" y="147"/>
                    <a:pt x="794" y="185"/>
                    <a:pt x="787" y="171"/>
                  </a:cubicBezTo>
                  <a:cubicBezTo>
                    <a:pt x="780" y="157"/>
                    <a:pt x="800" y="155"/>
                    <a:pt x="800" y="150"/>
                  </a:cubicBezTo>
                  <a:cubicBezTo>
                    <a:pt x="800" y="145"/>
                    <a:pt x="796" y="138"/>
                    <a:pt x="790" y="138"/>
                  </a:cubicBezTo>
                  <a:cubicBezTo>
                    <a:pt x="784" y="138"/>
                    <a:pt x="764" y="144"/>
                    <a:pt x="763" y="152"/>
                  </a:cubicBezTo>
                  <a:cubicBezTo>
                    <a:pt x="761" y="163"/>
                    <a:pt x="783" y="181"/>
                    <a:pt x="782" y="186"/>
                  </a:cubicBezTo>
                  <a:cubicBezTo>
                    <a:pt x="781" y="191"/>
                    <a:pt x="765" y="180"/>
                    <a:pt x="758" y="183"/>
                  </a:cubicBezTo>
                  <a:cubicBezTo>
                    <a:pt x="751" y="186"/>
                    <a:pt x="746" y="207"/>
                    <a:pt x="742" y="203"/>
                  </a:cubicBezTo>
                  <a:lnTo>
                    <a:pt x="728" y="189"/>
                  </a:lnTo>
                  <a:lnTo>
                    <a:pt x="746" y="170"/>
                  </a:lnTo>
                  <a:lnTo>
                    <a:pt x="733" y="158"/>
                  </a:lnTo>
                  <a:cubicBezTo>
                    <a:pt x="727" y="155"/>
                    <a:pt x="718" y="150"/>
                    <a:pt x="712" y="149"/>
                  </a:cubicBezTo>
                  <a:cubicBezTo>
                    <a:pt x="706" y="148"/>
                    <a:pt x="701" y="154"/>
                    <a:pt x="698" y="152"/>
                  </a:cubicBezTo>
                  <a:cubicBezTo>
                    <a:pt x="695" y="150"/>
                    <a:pt x="698" y="139"/>
                    <a:pt x="695" y="138"/>
                  </a:cubicBezTo>
                  <a:cubicBezTo>
                    <a:pt x="692" y="137"/>
                    <a:pt x="685" y="146"/>
                    <a:pt x="680" y="146"/>
                  </a:cubicBezTo>
                  <a:cubicBezTo>
                    <a:pt x="675" y="146"/>
                    <a:pt x="677" y="142"/>
                    <a:pt x="667" y="140"/>
                  </a:cubicBezTo>
                  <a:cubicBezTo>
                    <a:pt x="657" y="138"/>
                    <a:pt x="632" y="139"/>
                    <a:pt x="622" y="135"/>
                  </a:cubicBezTo>
                  <a:cubicBezTo>
                    <a:pt x="612" y="131"/>
                    <a:pt x="632" y="117"/>
                    <a:pt x="608" y="113"/>
                  </a:cubicBezTo>
                  <a:cubicBezTo>
                    <a:pt x="584" y="109"/>
                    <a:pt x="590" y="119"/>
                    <a:pt x="583" y="119"/>
                  </a:cubicBezTo>
                  <a:lnTo>
                    <a:pt x="568" y="114"/>
                  </a:lnTo>
                  <a:cubicBezTo>
                    <a:pt x="555" y="116"/>
                    <a:pt x="521" y="125"/>
                    <a:pt x="505" y="131"/>
                  </a:cubicBezTo>
                  <a:cubicBezTo>
                    <a:pt x="482" y="140"/>
                    <a:pt x="485" y="140"/>
                    <a:pt x="472" y="152"/>
                  </a:cubicBezTo>
                  <a:cubicBezTo>
                    <a:pt x="459" y="164"/>
                    <a:pt x="443" y="192"/>
                    <a:pt x="428" y="204"/>
                  </a:cubicBezTo>
                  <a:cubicBezTo>
                    <a:pt x="410" y="223"/>
                    <a:pt x="393" y="217"/>
                    <a:pt x="382" y="224"/>
                  </a:cubicBezTo>
                  <a:lnTo>
                    <a:pt x="364" y="248"/>
                  </a:lnTo>
                  <a:lnTo>
                    <a:pt x="368" y="290"/>
                  </a:lnTo>
                  <a:lnTo>
                    <a:pt x="389" y="306"/>
                  </a:lnTo>
                  <a:lnTo>
                    <a:pt x="436" y="290"/>
                  </a:lnTo>
                  <a:cubicBezTo>
                    <a:pt x="447" y="296"/>
                    <a:pt x="448" y="335"/>
                    <a:pt x="457" y="341"/>
                  </a:cubicBezTo>
                  <a:cubicBezTo>
                    <a:pt x="468" y="348"/>
                    <a:pt x="486" y="330"/>
                    <a:pt x="491" y="324"/>
                  </a:cubicBezTo>
                  <a:lnTo>
                    <a:pt x="496" y="300"/>
                  </a:lnTo>
                  <a:lnTo>
                    <a:pt x="514" y="281"/>
                  </a:lnTo>
                  <a:cubicBezTo>
                    <a:pt x="515" y="270"/>
                    <a:pt x="499" y="245"/>
                    <a:pt x="502" y="234"/>
                  </a:cubicBezTo>
                  <a:cubicBezTo>
                    <a:pt x="505" y="225"/>
                    <a:pt x="526" y="220"/>
                    <a:pt x="535" y="213"/>
                  </a:cubicBezTo>
                  <a:cubicBezTo>
                    <a:pt x="544" y="206"/>
                    <a:pt x="546" y="192"/>
                    <a:pt x="554" y="191"/>
                  </a:cubicBezTo>
                  <a:cubicBezTo>
                    <a:pt x="567" y="190"/>
                    <a:pt x="580" y="200"/>
                    <a:pt x="581" y="204"/>
                  </a:cubicBezTo>
                  <a:cubicBezTo>
                    <a:pt x="581" y="208"/>
                    <a:pt x="560" y="200"/>
                    <a:pt x="557" y="215"/>
                  </a:cubicBezTo>
                  <a:cubicBezTo>
                    <a:pt x="554" y="230"/>
                    <a:pt x="535" y="233"/>
                    <a:pt x="533" y="242"/>
                  </a:cubicBezTo>
                  <a:lnTo>
                    <a:pt x="548" y="267"/>
                  </a:lnTo>
                  <a:lnTo>
                    <a:pt x="571" y="276"/>
                  </a:lnTo>
                  <a:lnTo>
                    <a:pt x="598" y="264"/>
                  </a:lnTo>
                  <a:lnTo>
                    <a:pt x="625" y="261"/>
                  </a:lnTo>
                  <a:cubicBezTo>
                    <a:pt x="632" y="263"/>
                    <a:pt x="645" y="271"/>
                    <a:pt x="638" y="276"/>
                  </a:cubicBezTo>
                  <a:cubicBezTo>
                    <a:pt x="631" y="281"/>
                    <a:pt x="593" y="287"/>
                    <a:pt x="584" y="293"/>
                  </a:cubicBezTo>
                  <a:cubicBezTo>
                    <a:pt x="575" y="299"/>
                    <a:pt x="587" y="309"/>
                    <a:pt x="581" y="311"/>
                  </a:cubicBezTo>
                  <a:cubicBezTo>
                    <a:pt x="567" y="319"/>
                    <a:pt x="556" y="301"/>
                    <a:pt x="550" y="303"/>
                  </a:cubicBezTo>
                  <a:lnTo>
                    <a:pt x="547" y="323"/>
                  </a:lnTo>
                  <a:lnTo>
                    <a:pt x="536" y="350"/>
                  </a:lnTo>
                  <a:lnTo>
                    <a:pt x="512" y="351"/>
                  </a:lnTo>
                  <a:lnTo>
                    <a:pt x="476" y="360"/>
                  </a:lnTo>
                  <a:lnTo>
                    <a:pt x="457" y="351"/>
                  </a:lnTo>
                  <a:lnTo>
                    <a:pt x="443" y="357"/>
                  </a:lnTo>
                  <a:lnTo>
                    <a:pt x="419" y="342"/>
                  </a:lnTo>
                  <a:cubicBezTo>
                    <a:pt x="417" y="335"/>
                    <a:pt x="433" y="329"/>
                    <a:pt x="428" y="317"/>
                  </a:cubicBezTo>
                  <a:cubicBezTo>
                    <a:pt x="423" y="305"/>
                    <a:pt x="396" y="313"/>
                    <a:pt x="392" y="321"/>
                  </a:cubicBezTo>
                  <a:lnTo>
                    <a:pt x="397" y="362"/>
                  </a:lnTo>
                  <a:lnTo>
                    <a:pt x="373" y="362"/>
                  </a:lnTo>
                  <a:cubicBezTo>
                    <a:pt x="365" y="366"/>
                    <a:pt x="355" y="380"/>
                    <a:pt x="347" y="386"/>
                  </a:cubicBezTo>
                  <a:cubicBezTo>
                    <a:pt x="339" y="392"/>
                    <a:pt x="332" y="379"/>
                    <a:pt x="322" y="399"/>
                  </a:cubicBezTo>
                  <a:cubicBezTo>
                    <a:pt x="312" y="419"/>
                    <a:pt x="301" y="411"/>
                    <a:pt x="293" y="414"/>
                  </a:cubicBezTo>
                  <a:cubicBezTo>
                    <a:pt x="285" y="417"/>
                    <a:pt x="280" y="414"/>
                    <a:pt x="275" y="416"/>
                  </a:cubicBezTo>
                  <a:cubicBezTo>
                    <a:pt x="270" y="418"/>
                    <a:pt x="267" y="426"/>
                    <a:pt x="260" y="426"/>
                  </a:cubicBezTo>
                  <a:cubicBezTo>
                    <a:pt x="253" y="426"/>
                    <a:pt x="238" y="417"/>
                    <a:pt x="232" y="419"/>
                  </a:cubicBezTo>
                  <a:cubicBezTo>
                    <a:pt x="226" y="421"/>
                    <a:pt x="221" y="432"/>
                    <a:pt x="226" y="437"/>
                  </a:cubicBezTo>
                  <a:lnTo>
                    <a:pt x="263" y="449"/>
                  </a:lnTo>
                  <a:lnTo>
                    <a:pt x="272" y="474"/>
                  </a:lnTo>
                  <a:lnTo>
                    <a:pt x="262" y="503"/>
                  </a:lnTo>
                  <a:cubicBezTo>
                    <a:pt x="251" y="507"/>
                    <a:pt x="223" y="499"/>
                    <a:pt x="206" y="498"/>
                  </a:cubicBezTo>
                  <a:cubicBezTo>
                    <a:pt x="189" y="497"/>
                    <a:pt x="164" y="492"/>
                    <a:pt x="158" y="498"/>
                  </a:cubicBezTo>
                  <a:cubicBezTo>
                    <a:pt x="152" y="504"/>
                    <a:pt x="167" y="527"/>
                    <a:pt x="167" y="537"/>
                  </a:cubicBezTo>
                  <a:cubicBezTo>
                    <a:pt x="167" y="547"/>
                    <a:pt x="159" y="551"/>
                    <a:pt x="157" y="557"/>
                  </a:cubicBezTo>
                  <a:cubicBezTo>
                    <a:pt x="155" y="563"/>
                    <a:pt x="161" y="569"/>
                    <a:pt x="157" y="576"/>
                  </a:cubicBezTo>
                  <a:cubicBezTo>
                    <a:pt x="153" y="583"/>
                    <a:pt x="127" y="594"/>
                    <a:pt x="130" y="597"/>
                  </a:cubicBezTo>
                  <a:cubicBezTo>
                    <a:pt x="139" y="606"/>
                    <a:pt x="160" y="592"/>
                    <a:pt x="176" y="592"/>
                  </a:cubicBezTo>
                  <a:lnTo>
                    <a:pt x="226" y="598"/>
                  </a:lnTo>
                  <a:lnTo>
                    <a:pt x="260" y="588"/>
                  </a:lnTo>
                  <a:lnTo>
                    <a:pt x="274" y="576"/>
                  </a:lnTo>
                  <a:cubicBezTo>
                    <a:pt x="282" y="573"/>
                    <a:pt x="306" y="573"/>
                    <a:pt x="307" y="569"/>
                  </a:cubicBezTo>
                  <a:cubicBezTo>
                    <a:pt x="321" y="557"/>
                    <a:pt x="283" y="559"/>
                    <a:pt x="283" y="552"/>
                  </a:cubicBezTo>
                  <a:cubicBezTo>
                    <a:pt x="283" y="545"/>
                    <a:pt x="300" y="533"/>
                    <a:pt x="307" y="528"/>
                  </a:cubicBezTo>
                  <a:lnTo>
                    <a:pt x="325" y="522"/>
                  </a:lnTo>
                  <a:lnTo>
                    <a:pt x="320" y="503"/>
                  </a:lnTo>
                  <a:cubicBezTo>
                    <a:pt x="323" y="499"/>
                    <a:pt x="336" y="495"/>
                    <a:pt x="342" y="495"/>
                  </a:cubicBezTo>
                  <a:cubicBezTo>
                    <a:pt x="348" y="495"/>
                    <a:pt x="350" y="506"/>
                    <a:pt x="358" y="505"/>
                  </a:cubicBezTo>
                  <a:cubicBezTo>
                    <a:pt x="366" y="504"/>
                    <a:pt x="384" y="490"/>
                    <a:pt x="393" y="491"/>
                  </a:cubicBezTo>
                  <a:lnTo>
                    <a:pt x="415" y="510"/>
                  </a:lnTo>
                  <a:cubicBezTo>
                    <a:pt x="416" y="517"/>
                    <a:pt x="407" y="520"/>
                    <a:pt x="401" y="530"/>
                  </a:cubicBezTo>
                  <a:lnTo>
                    <a:pt x="381" y="573"/>
                  </a:lnTo>
                  <a:lnTo>
                    <a:pt x="406" y="576"/>
                  </a:lnTo>
                  <a:lnTo>
                    <a:pt x="412" y="561"/>
                  </a:lnTo>
                  <a:lnTo>
                    <a:pt x="404" y="543"/>
                  </a:lnTo>
                  <a:cubicBezTo>
                    <a:pt x="406" y="539"/>
                    <a:pt x="417" y="541"/>
                    <a:pt x="423" y="538"/>
                  </a:cubicBezTo>
                  <a:cubicBezTo>
                    <a:pt x="430" y="537"/>
                    <a:pt x="435" y="526"/>
                    <a:pt x="441" y="527"/>
                  </a:cubicBezTo>
                  <a:cubicBezTo>
                    <a:pt x="447" y="528"/>
                    <a:pt x="453" y="542"/>
                    <a:pt x="460" y="547"/>
                  </a:cubicBezTo>
                  <a:lnTo>
                    <a:pt x="483" y="559"/>
                  </a:lnTo>
                  <a:lnTo>
                    <a:pt x="490" y="573"/>
                  </a:lnTo>
                  <a:lnTo>
                    <a:pt x="493" y="590"/>
                  </a:lnTo>
                  <a:lnTo>
                    <a:pt x="508" y="579"/>
                  </a:lnTo>
                  <a:cubicBezTo>
                    <a:pt x="508" y="579"/>
                    <a:pt x="507" y="566"/>
                    <a:pt x="509" y="564"/>
                  </a:cubicBezTo>
                  <a:cubicBezTo>
                    <a:pt x="513" y="561"/>
                    <a:pt x="512" y="581"/>
                    <a:pt x="521" y="569"/>
                  </a:cubicBezTo>
                  <a:cubicBezTo>
                    <a:pt x="530" y="557"/>
                    <a:pt x="525" y="556"/>
                    <a:pt x="515" y="549"/>
                  </a:cubicBezTo>
                  <a:lnTo>
                    <a:pt x="468" y="523"/>
                  </a:lnTo>
                  <a:lnTo>
                    <a:pt x="441" y="508"/>
                  </a:lnTo>
                  <a:lnTo>
                    <a:pt x="455" y="480"/>
                  </a:lnTo>
                  <a:lnTo>
                    <a:pt x="464" y="498"/>
                  </a:lnTo>
                  <a:lnTo>
                    <a:pt x="487" y="512"/>
                  </a:lnTo>
                  <a:lnTo>
                    <a:pt x="517" y="527"/>
                  </a:lnTo>
                  <a:cubicBezTo>
                    <a:pt x="526" y="535"/>
                    <a:pt x="529" y="546"/>
                    <a:pt x="539" y="559"/>
                  </a:cubicBezTo>
                  <a:cubicBezTo>
                    <a:pt x="549" y="572"/>
                    <a:pt x="570" y="602"/>
                    <a:pt x="579" y="608"/>
                  </a:cubicBezTo>
                  <a:cubicBezTo>
                    <a:pt x="588" y="614"/>
                    <a:pt x="588" y="598"/>
                    <a:pt x="592" y="597"/>
                  </a:cubicBezTo>
                  <a:cubicBezTo>
                    <a:pt x="596" y="594"/>
                    <a:pt x="604" y="602"/>
                    <a:pt x="604" y="599"/>
                  </a:cubicBezTo>
                  <a:cubicBezTo>
                    <a:pt x="604" y="596"/>
                    <a:pt x="596" y="583"/>
                    <a:pt x="593" y="578"/>
                  </a:cubicBezTo>
                  <a:cubicBezTo>
                    <a:pt x="589" y="574"/>
                    <a:pt x="590" y="568"/>
                    <a:pt x="587" y="567"/>
                  </a:cubicBezTo>
                  <a:cubicBezTo>
                    <a:pt x="585" y="563"/>
                    <a:pt x="583" y="558"/>
                    <a:pt x="584" y="555"/>
                  </a:cubicBezTo>
                  <a:cubicBezTo>
                    <a:pt x="585" y="552"/>
                    <a:pt x="589" y="550"/>
                    <a:pt x="592" y="548"/>
                  </a:cubicBezTo>
                  <a:lnTo>
                    <a:pt x="601" y="542"/>
                  </a:lnTo>
                  <a:cubicBezTo>
                    <a:pt x="607" y="541"/>
                    <a:pt x="621" y="541"/>
                    <a:pt x="627" y="541"/>
                  </a:cubicBezTo>
                  <a:cubicBezTo>
                    <a:pt x="633" y="541"/>
                    <a:pt x="636" y="541"/>
                    <a:pt x="640" y="539"/>
                  </a:cubicBezTo>
                  <a:cubicBezTo>
                    <a:pt x="644" y="537"/>
                    <a:pt x="648" y="532"/>
                    <a:pt x="650" y="528"/>
                  </a:cubicBezTo>
                  <a:lnTo>
                    <a:pt x="653" y="513"/>
                  </a:lnTo>
                  <a:lnTo>
                    <a:pt x="639" y="505"/>
                  </a:lnTo>
                  <a:cubicBezTo>
                    <a:pt x="639" y="503"/>
                    <a:pt x="650" y="505"/>
                    <a:pt x="655" y="501"/>
                  </a:cubicBezTo>
                  <a:cubicBezTo>
                    <a:pt x="660" y="497"/>
                    <a:pt x="665" y="488"/>
                    <a:pt x="670" y="483"/>
                  </a:cubicBezTo>
                  <a:cubicBezTo>
                    <a:pt x="675" y="478"/>
                    <a:pt x="681" y="471"/>
                    <a:pt x="686" y="470"/>
                  </a:cubicBezTo>
                  <a:lnTo>
                    <a:pt x="703" y="476"/>
                  </a:lnTo>
                  <a:lnTo>
                    <a:pt x="718" y="494"/>
                  </a:lnTo>
                  <a:cubicBezTo>
                    <a:pt x="723" y="498"/>
                    <a:pt x="727" y="503"/>
                    <a:pt x="731" y="501"/>
                  </a:cubicBezTo>
                  <a:cubicBezTo>
                    <a:pt x="735" y="499"/>
                    <a:pt x="742" y="488"/>
                    <a:pt x="742" y="482"/>
                  </a:cubicBezTo>
                  <a:lnTo>
                    <a:pt x="728" y="466"/>
                  </a:lnTo>
                  <a:cubicBezTo>
                    <a:pt x="730" y="462"/>
                    <a:pt x="746" y="463"/>
                    <a:pt x="755" y="459"/>
                  </a:cubicBezTo>
                  <a:cubicBezTo>
                    <a:pt x="764" y="455"/>
                    <a:pt x="777" y="444"/>
                    <a:pt x="782" y="444"/>
                  </a:cubicBezTo>
                  <a:cubicBezTo>
                    <a:pt x="787" y="444"/>
                    <a:pt x="786" y="452"/>
                    <a:pt x="784" y="458"/>
                  </a:cubicBezTo>
                  <a:cubicBezTo>
                    <a:pt x="782" y="464"/>
                    <a:pt x="765" y="469"/>
                    <a:pt x="772" y="480"/>
                  </a:cubicBezTo>
                  <a:cubicBezTo>
                    <a:pt x="779" y="491"/>
                    <a:pt x="820" y="516"/>
                    <a:pt x="824" y="525"/>
                  </a:cubicBezTo>
                  <a:cubicBezTo>
                    <a:pt x="828" y="534"/>
                    <a:pt x="808" y="535"/>
                    <a:pt x="796" y="537"/>
                  </a:cubicBezTo>
                  <a:cubicBezTo>
                    <a:pt x="784" y="539"/>
                    <a:pt x="763" y="541"/>
                    <a:pt x="751" y="539"/>
                  </a:cubicBezTo>
                  <a:cubicBezTo>
                    <a:pt x="739" y="537"/>
                    <a:pt x="739" y="524"/>
                    <a:pt x="722" y="524"/>
                  </a:cubicBezTo>
                  <a:cubicBezTo>
                    <a:pt x="705" y="524"/>
                    <a:pt x="707" y="533"/>
                    <a:pt x="697" y="537"/>
                  </a:cubicBezTo>
                  <a:lnTo>
                    <a:pt x="667" y="538"/>
                  </a:lnTo>
                  <a:lnTo>
                    <a:pt x="623" y="560"/>
                  </a:lnTo>
                  <a:lnTo>
                    <a:pt x="634" y="576"/>
                  </a:lnTo>
                  <a:lnTo>
                    <a:pt x="639" y="598"/>
                  </a:lnTo>
                  <a:lnTo>
                    <a:pt x="669" y="617"/>
                  </a:lnTo>
                  <a:lnTo>
                    <a:pt x="700" y="602"/>
                  </a:lnTo>
                  <a:lnTo>
                    <a:pt x="718" y="611"/>
                  </a:lnTo>
                  <a:lnTo>
                    <a:pt x="752" y="608"/>
                  </a:lnTo>
                  <a:lnTo>
                    <a:pt x="757" y="644"/>
                  </a:lnTo>
                  <a:lnTo>
                    <a:pt x="697" y="677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tint val="23922"/>
                    <a:invGamma/>
                  </a:schemeClr>
                </a:gs>
              </a:gsLst>
              <a:lin ang="2700000" scaled="1"/>
            </a:gradFill>
            <a:ln w="6350" cap="flat" cmpd="sng">
              <a:noFill/>
              <a:prstDash val="dash"/>
              <a:round/>
              <a:headEnd type="none" w="med" len="med"/>
              <a:tailEnd type="none" w="med" len="med"/>
            </a:ln>
            <a:effectLst>
              <a:outerShdw dist="12700" dir="5400000" algn="ctr" rotWithShape="0">
                <a:srgbClr val="080808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11" name="Oval 112"/>
          <p:cNvSpPr>
            <a:spLocks noChangeArrowheads="1"/>
          </p:cNvSpPr>
          <p:nvPr/>
        </p:nvSpPr>
        <p:spPr bwMode="ltGray">
          <a:xfrm>
            <a:off x="1909738" y="2822568"/>
            <a:ext cx="260350" cy="260350"/>
          </a:xfrm>
          <a:prstGeom prst="ellipse">
            <a:avLst/>
          </a:prstGeom>
          <a:gradFill rotWithShape="1">
            <a:gsLst>
              <a:gs pos="0">
                <a:srgbClr val="CC0000">
                  <a:gamma/>
                  <a:shade val="46275"/>
                  <a:invGamma/>
                </a:srgbClr>
              </a:gs>
              <a:gs pos="100000">
                <a:srgbClr val="CC0000"/>
              </a:gs>
            </a:gsLst>
            <a:path path="shape">
              <a:fillToRect l="50000" t="50000" r="50000" b="50000"/>
            </a:path>
          </a:gradFill>
          <a:ln w="38100" cmpd="dbl" algn="ctr">
            <a:solidFill>
              <a:srgbClr val="EBFFFB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12" name="Rectangle 113"/>
          <p:cNvSpPr>
            <a:spLocks noChangeArrowheads="1"/>
          </p:cNvSpPr>
          <p:nvPr/>
        </p:nvSpPr>
        <p:spPr bwMode="auto">
          <a:xfrm>
            <a:off x="4368776" y="1069968"/>
            <a:ext cx="4094162" cy="517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sz="1400" b="1"/>
              <a:t>ThemeGallery  is a Design Digital Content &amp; Contents mall developed by Guild Design Inc.</a:t>
            </a:r>
          </a:p>
        </p:txBody>
      </p:sp>
      <p:sp>
        <p:nvSpPr>
          <p:cNvPr id="113" name="Rectangle 114"/>
          <p:cNvSpPr>
            <a:spLocks noChangeArrowheads="1"/>
          </p:cNvSpPr>
          <p:nvPr/>
        </p:nvSpPr>
        <p:spPr bwMode="gray">
          <a:xfrm>
            <a:off x="538138" y="1069968"/>
            <a:ext cx="3814763" cy="519113"/>
          </a:xfrm>
          <a:prstGeom prst="rect">
            <a:avLst/>
          </a:prstGeom>
          <a:solidFill>
            <a:schemeClr val="accent2"/>
          </a:solidFill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lang="en-US" sz="2800" b="1">
                <a:solidFill>
                  <a:srgbClr val="FEFFFF"/>
                </a:solidFill>
              </a:rPr>
              <a:t>A title about content</a:t>
            </a:r>
          </a:p>
        </p:txBody>
      </p:sp>
      <p:sp>
        <p:nvSpPr>
          <p:cNvPr id="114" name="Oval 115"/>
          <p:cNvSpPr>
            <a:spLocks noChangeArrowheads="1"/>
          </p:cNvSpPr>
          <p:nvPr/>
        </p:nvSpPr>
        <p:spPr bwMode="ltGray">
          <a:xfrm>
            <a:off x="4405288" y="4124318"/>
            <a:ext cx="260350" cy="260350"/>
          </a:xfrm>
          <a:prstGeom prst="ellipse">
            <a:avLst/>
          </a:prstGeom>
          <a:gradFill rotWithShape="1">
            <a:gsLst>
              <a:gs pos="0">
                <a:srgbClr val="CC0000">
                  <a:gamma/>
                  <a:shade val="46275"/>
                  <a:invGamma/>
                </a:srgbClr>
              </a:gs>
              <a:gs pos="100000">
                <a:srgbClr val="CC0000"/>
              </a:gs>
            </a:gsLst>
            <a:path path="shape">
              <a:fillToRect l="50000" t="50000" r="50000" b="50000"/>
            </a:path>
          </a:gradFill>
          <a:ln w="38100" cmpd="dbl" algn="ctr">
            <a:solidFill>
              <a:srgbClr val="EBFFFB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15" name="Oval 116"/>
          <p:cNvSpPr>
            <a:spLocks noChangeArrowheads="1"/>
          </p:cNvSpPr>
          <p:nvPr/>
        </p:nvSpPr>
        <p:spPr bwMode="ltGray">
          <a:xfrm>
            <a:off x="6394426" y="3276593"/>
            <a:ext cx="260350" cy="260350"/>
          </a:xfrm>
          <a:prstGeom prst="ellipse">
            <a:avLst/>
          </a:prstGeom>
          <a:gradFill rotWithShape="1">
            <a:gsLst>
              <a:gs pos="0">
                <a:srgbClr val="CC0000">
                  <a:gamma/>
                  <a:shade val="46275"/>
                  <a:invGamma/>
                </a:srgbClr>
              </a:gs>
              <a:gs pos="100000">
                <a:srgbClr val="CC0000"/>
              </a:gs>
            </a:gsLst>
            <a:path path="shape">
              <a:fillToRect l="50000" t="50000" r="50000" b="50000"/>
            </a:path>
          </a:gradFill>
          <a:ln w="38100" cmpd="dbl" algn="ctr">
            <a:solidFill>
              <a:srgbClr val="EBFFFB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16" name="Oval 117"/>
          <p:cNvSpPr>
            <a:spLocks noChangeArrowheads="1"/>
          </p:cNvSpPr>
          <p:nvPr/>
        </p:nvSpPr>
        <p:spPr bwMode="ltGray">
          <a:xfrm>
            <a:off x="4827563" y="2901943"/>
            <a:ext cx="260350" cy="260350"/>
          </a:xfrm>
          <a:prstGeom prst="ellipse">
            <a:avLst/>
          </a:prstGeom>
          <a:gradFill rotWithShape="1">
            <a:gsLst>
              <a:gs pos="0">
                <a:srgbClr val="CC0000">
                  <a:gamma/>
                  <a:shade val="46275"/>
                  <a:invGamma/>
                </a:srgbClr>
              </a:gs>
              <a:gs pos="100000">
                <a:srgbClr val="CC0000"/>
              </a:gs>
            </a:gsLst>
            <a:path path="shape">
              <a:fillToRect l="50000" t="50000" r="50000" b="50000"/>
            </a:path>
          </a:gradFill>
          <a:ln w="38100" cmpd="dbl" algn="ctr">
            <a:solidFill>
              <a:srgbClr val="EBFFFB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17" name="Oval 118"/>
          <p:cNvSpPr>
            <a:spLocks noChangeArrowheads="1"/>
          </p:cNvSpPr>
          <p:nvPr/>
        </p:nvSpPr>
        <p:spPr bwMode="ltGray">
          <a:xfrm>
            <a:off x="2516163" y="5086343"/>
            <a:ext cx="260350" cy="260350"/>
          </a:xfrm>
          <a:prstGeom prst="ellipse">
            <a:avLst/>
          </a:prstGeom>
          <a:gradFill rotWithShape="1">
            <a:gsLst>
              <a:gs pos="0">
                <a:srgbClr val="CC0000">
                  <a:gamma/>
                  <a:shade val="46275"/>
                  <a:invGamma/>
                </a:srgbClr>
              </a:gs>
              <a:gs pos="100000">
                <a:srgbClr val="CC0000"/>
              </a:gs>
            </a:gsLst>
            <a:path path="shape">
              <a:fillToRect l="50000" t="50000" r="50000" b="50000"/>
            </a:path>
          </a:gradFill>
          <a:ln w="38100" cmpd="dbl" algn="ctr">
            <a:solidFill>
              <a:srgbClr val="EBFFFB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18" name="AutoShape 119"/>
          <p:cNvSpPr>
            <a:spLocks/>
          </p:cNvSpPr>
          <p:nvPr/>
        </p:nvSpPr>
        <p:spPr bwMode="black">
          <a:xfrm>
            <a:off x="5273651" y="2012943"/>
            <a:ext cx="3146425" cy="433388"/>
          </a:xfrm>
          <a:prstGeom prst="callout2">
            <a:avLst>
              <a:gd name="adj1" fmla="val 26375"/>
              <a:gd name="adj2" fmla="val -2421"/>
              <a:gd name="adj3" fmla="val 26375"/>
              <a:gd name="adj4" fmla="val -5347"/>
              <a:gd name="adj5" fmla="val 239194"/>
              <a:gd name="adj6" fmla="val -8426"/>
            </a:avLst>
          </a:prstGeom>
          <a:noFill/>
          <a:ln w="9525">
            <a:solidFill>
              <a:schemeClr val="tx1"/>
            </a:solidFill>
            <a:miter lim="800000"/>
            <a:headEnd type="diamond" w="med" len="med"/>
            <a:tailEnd/>
          </a:ln>
          <a:effectLst/>
        </p:spPr>
        <p:txBody>
          <a:bodyPr anchor="ctr"/>
          <a:lstStyle/>
          <a:p>
            <a:pPr eaLnBrk="0" hangingPunct="0"/>
            <a:r>
              <a:rPr lang="en-US" sz="1400" b="1"/>
              <a:t>Describe a vision of company or strategic contents.</a:t>
            </a:r>
          </a:p>
        </p:txBody>
      </p:sp>
    </p:spTree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3"/>
          <p:cNvSpPr>
            <a:spLocks/>
          </p:cNvSpPr>
          <p:nvPr/>
        </p:nvSpPr>
        <p:spPr bwMode="gray">
          <a:xfrm>
            <a:off x="1003300" y="2036763"/>
            <a:ext cx="7389813" cy="3273425"/>
          </a:xfrm>
          <a:custGeom>
            <a:avLst/>
            <a:gdLst/>
            <a:ahLst/>
            <a:cxnLst>
              <a:cxn ang="0">
                <a:pos x="496" y="157"/>
              </a:cxn>
              <a:cxn ang="0">
                <a:pos x="0" y="0"/>
              </a:cxn>
              <a:cxn ang="0">
                <a:pos x="231" y="124"/>
              </a:cxn>
              <a:cxn ang="0">
                <a:pos x="4282" y="2025"/>
              </a:cxn>
              <a:cxn ang="0">
                <a:pos x="3974" y="2298"/>
              </a:cxn>
              <a:cxn ang="0">
                <a:pos x="5190" y="2065"/>
              </a:cxn>
              <a:cxn ang="0">
                <a:pos x="5039" y="1268"/>
              </a:cxn>
              <a:cxn ang="0">
                <a:pos x="4748" y="1507"/>
              </a:cxn>
              <a:cxn ang="0">
                <a:pos x="496" y="157"/>
              </a:cxn>
            </a:cxnLst>
            <a:rect l="0" t="0" r="r" b="b"/>
            <a:pathLst>
              <a:path w="5190" h="2298">
                <a:moveTo>
                  <a:pt x="496" y="157"/>
                </a:moveTo>
                <a:lnTo>
                  <a:pt x="0" y="0"/>
                </a:lnTo>
                <a:lnTo>
                  <a:pt x="231" y="124"/>
                </a:lnTo>
                <a:lnTo>
                  <a:pt x="4282" y="2025"/>
                </a:lnTo>
                <a:lnTo>
                  <a:pt x="3974" y="2298"/>
                </a:lnTo>
                <a:lnTo>
                  <a:pt x="5190" y="2065"/>
                </a:lnTo>
                <a:lnTo>
                  <a:pt x="5039" y="1268"/>
                </a:lnTo>
                <a:lnTo>
                  <a:pt x="4748" y="1507"/>
                </a:lnTo>
                <a:lnTo>
                  <a:pt x="496" y="157"/>
                </a:lnTo>
                <a:close/>
              </a:path>
            </a:pathLst>
          </a:custGeom>
          <a:gradFill rotWithShape="1">
            <a:gsLst>
              <a:gs pos="0">
                <a:schemeClr val="hlink">
                  <a:gamma/>
                  <a:shade val="40000"/>
                  <a:invGamma/>
                </a:schemeClr>
              </a:gs>
              <a:gs pos="50000">
                <a:schemeClr val="hlink"/>
              </a:gs>
              <a:gs pos="100000">
                <a:schemeClr val="hlink">
                  <a:gamma/>
                  <a:shade val="40000"/>
                  <a:invGamma/>
                </a:schemeClr>
              </a:gs>
            </a:gsLst>
            <a:lin ang="2700000" scaled="1"/>
          </a:gradFill>
          <a:ln w="9525" cap="flat" cmpd="sng">
            <a:noFill/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3" name="AutoShape 4"/>
          <p:cNvSpPr>
            <a:spLocks noChangeArrowheads="1"/>
          </p:cNvSpPr>
          <p:nvPr/>
        </p:nvSpPr>
        <p:spPr bwMode="ltGray">
          <a:xfrm>
            <a:off x="2076450" y="2386013"/>
            <a:ext cx="227013" cy="139700"/>
          </a:xfrm>
          <a:prstGeom prst="can">
            <a:avLst>
              <a:gd name="adj" fmla="val 39796"/>
            </a:avLst>
          </a:prstGeom>
          <a:gradFill rotWithShape="1">
            <a:gsLst>
              <a:gs pos="0">
                <a:schemeClr val="accent2"/>
              </a:gs>
              <a:gs pos="50000">
                <a:schemeClr val="accent2">
                  <a:gamma/>
                  <a:tint val="35686"/>
                  <a:invGamma/>
                </a:schemeClr>
              </a:gs>
              <a:gs pos="100000">
                <a:schemeClr val="accent2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4" name="AutoShape 5"/>
          <p:cNvSpPr>
            <a:spLocks noChangeArrowheads="1"/>
          </p:cNvSpPr>
          <p:nvPr/>
        </p:nvSpPr>
        <p:spPr bwMode="ltGray">
          <a:xfrm>
            <a:off x="2982913" y="2716213"/>
            <a:ext cx="263525" cy="190500"/>
          </a:xfrm>
          <a:prstGeom prst="can">
            <a:avLst>
              <a:gd name="adj" fmla="val 27343"/>
            </a:avLst>
          </a:prstGeom>
          <a:gradFill rotWithShape="1">
            <a:gsLst>
              <a:gs pos="0">
                <a:schemeClr val="accent2"/>
              </a:gs>
              <a:gs pos="50000">
                <a:schemeClr val="accent2">
                  <a:gamma/>
                  <a:tint val="35686"/>
                  <a:invGamma/>
                </a:schemeClr>
              </a:gs>
              <a:gs pos="100000">
                <a:schemeClr val="accent2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5" name="AutoShape 6"/>
          <p:cNvSpPr>
            <a:spLocks noChangeArrowheads="1"/>
          </p:cNvSpPr>
          <p:nvPr/>
        </p:nvSpPr>
        <p:spPr bwMode="ltGray">
          <a:xfrm>
            <a:off x="3967163" y="3032125"/>
            <a:ext cx="358775" cy="307975"/>
          </a:xfrm>
          <a:prstGeom prst="can">
            <a:avLst>
              <a:gd name="adj" fmla="val 25000"/>
            </a:avLst>
          </a:prstGeom>
          <a:gradFill rotWithShape="1">
            <a:gsLst>
              <a:gs pos="0">
                <a:schemeClr val="accent2"/>
              </a:gs>
              <a:gs pos="50000">
                <a:schemeClr val="accent2">
                  <a:gamma/>
                  <a:tint val="35686"/>
                  <a:invGamma/>
                </a:schemeClr>
              </a:gs>
              <a:gs pos="100000">
                <a:schemeClr val="accent2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6" name="AutoShape 7"/>
          <p:cNvSpPr>
            <a:spLocks noChangeArrowheads="1"/>
          </p:cNvSpPr>
          <p:nvPr/>
        </p:nvSpPr>
        <p:spPr bwMode="ltGray">
          <a:xfrm>
            <a:off x="6335713" y="3689350"/>
            <a:ext cx="565150" cy="682625"/>
          </a:xfrm>
          <a:prstGeom prst="can">
            <a:avLst>
              <a:gd name="adj" fmla="val 21434"/>
            </a:avLst>
          </a:prstGeom>
          <a:gradFill rotWithShape="1">
            <a:gsLst>
              <a:gs pos="0">
                <a:schemeClr val="accent2"/>
              </a:gs>
              <a:gs pos="50000">
                <a:schemeClr val="accent2">
                  <a:gamma/>
                  <a:tint val="35686"/>
                  <a:invGamma/>
                </a:schemeClr>
              </a:gs>
              <a:gs pos="100000">
                <a:schemeClr val="accent2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7" name="AutoShape 8"/>
          <p:cNvSpPr>
            <a:spLocks noChangeArrowheads="1"/>
          </p:cNvSpPr>
          <p:nvPr/>
        </p:nvSpPr>
        <p:spPr bwMode="ltGray">
          <a:xfrm>
            <a:off x="5124450" y="3414713"/>
            <a:ext cx="442913" cy="427037"/>
          </a:xfrm>
          <a:prstGeom prst="can">
            <a:avLst>
              <a:gd name="adj" fmla="val 21667"/>
            </a:avLst>
          </a:prstGeom>
          <a:gradFill rotWithShape="1">
            <a:gsLst>
              <a:gs pos="0">
                <a:schemeClr val="accent2"/>
              </a:gs>
              <a:gs pos="50000">
                <a:schemeClr val="accent2">
                  <a:gamma/>
                  <a:tint val="35686"/>
                  <a:invGamma/>
                </a:schemeClr>
              </a:gs>
              <a:gs pos="100000">
                <a:schemeClr val="accent2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8" name="Text Box 9"/>
          <p:cNvSpPr txBox="1">
            <a:spLocks noChangeArrowheads="1"/>
          </p:cNvSpPr>
          <p:nvPr/>
        </p:nvSpPr>
        <p:spPr bwMode="gray">
          <a:xfrm>
            <a:off x="1712913" y="1712913"/>
            <a:ext cx="912812" cy="6413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>
              <a:spcBef>
                <a:spcPct val="50000"/>
              </a:spcBef>
            </a:pPr>
            <a:r>
              <a:rPr lang="en-US" b="1"/>
              <a:t>Level 1</a:t>
            </a:r>
          </a:p>
        </p:txBody>
      </p:sp>
      <p:sp>
        <p:nvSpPr>
          <p:cNvPr id="9" name="Text Box 10"/>
          <p:cNvSpPr txBox="1">
            <a:spLocks noChangeArrowheads="1"/>
          </p:cNvSpPr>
          <p:nvPr/>
        </p:nvSpPr>
        <p:spPr bwMode="gray">
          <a:xfrm>
            <a:off x="2652713" y="1727200"/>
            <a:ext cx="912812" cy="6413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>
              <a:spcBef>
                <a:spcPct val="50000"/>
              </a:spcBef>
            </a:pPr>
            <a:r>
              <a:rPr lang="en-US" b="1"/>
              <a:t>Level 2</a:t>
            </a:r>
          </a:p>
        </p:txBody>
      </p:sp>
      <p:sp>
        <p:nvSpPr>
          <p:cNvPr id="10" name="Text Box 11"/>
          <p:cNvSpPr txBox="1">
            <a:spLocks noChangeArrowheads="1"/>
          </p:cNvSpPr>
          <p:nvPr/>
        </p:nvSpPr>
        <p:spPr bwMode="gray">
          <a:xfrm>
            <a:off x="3687763" y="1731963"/>
            <a:ext cx="912812" cy="6413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>
              <a:spcBef>
                <a:spcPct val="50000"/>
              </a:spcBef>
            </a:pPr>
            <a:r>
              <a:rPr lang="en-US" b="1"/>
              <a:t>Level 3</a:t>
            </a:r>
          </a:p>
        </p:txBody>
      </p:sp>
      <p:sp>
        <p:nvSpPr>
          <p:cNvPr id="11" name="Text Box 12"/>
          <p:cNvSpPr txBox="1">
            <a:spLocks noChangeArrowheads="1"/>
          </p:cNvSpPr>
          <p:nvPr/>
        </p:nvSpPr>
        <p:spPr bwMode="gray">
          <a:xfrm>
            <a:off x="4879975" y="1724025"/>
            <a:ext cx="915988" cy="6413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>
              <a:spcBef>
                <a:spcPct val="50000"/>
              </a:spcBef>
            </a:pPr>
            <a:r>
              <a:rPr lang="en-US" b="1"/>
              <a:t>Level 4</a:t>
            </a:r>
          </a:p>
        </p:txBody>
      </p:sp>
      <p:sp>
        <p:nvSpPr>
          <p:cNvPr id="12" name="Text Box 13"/>
          <p:cNvSpPr txBox="1">
            <a:spLocks noChangeArrowheads="1"/>
          </p:cNvSpPr>
          <p:nvPr/>
        </p:nvSpPr>
        <p:spPr bwMode="gray">
          <a:xfrm>
            <a:off x="6134100" y="1722438"/>
            <a:ext cx="914400" cy="6413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>
              <a:spcBef>
                <a:spcPct val="50000"/>
              </a:spcBef>
            </a:pPr>
            <a:r>
              <a:rPr lang="en-US" b="1"/>
              <a:t>Level 5</a:t>
            </a:r>
          </a:p>
        </p:txBody>
      </p:sp>
      <p:sp>
        <p:nvSpPr>
          <p:cNvPr id="13" name="Text Box 14"/>
          <p:cNvSpPr txBox="1">
            <a:spLocks noChangeArrowheads="1"/>
          </p:cNvSpPr>
          <p:nvPr/>
        </p:nvSpPr>
        <p:spPr bwMode="gray">
          <a:xfrm>
            <a:off x="642938" y="2728913"/>
            <a:ext cx="2309812" cy="27463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200" b="1"/>
              <a:t> Description of the contents</a:t>
            </a:r>
          </a:p>
        </p:txBody>
      </p:sp>
      <p:sp>
        <p:nvSpPr>
          <p:cNvPr id="14" name="Text Box 15"/>
          <p:cNvSpPr txBox="1">
            <a:spLocks noChangeArrowheads="1"/>
          </p:cNvSpPr>
          <p:nvPr/>
        </p:nvSpPr>
        <p:spPr bwMode="gray">
          <a:xfrm>
            <a:off x="1192213" y="3219450"/>
            <a:ext cx="2451100" cy="2905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300" b="1"/>
              <a:t> Description of the contents</a:t>
            </a:r>
          </a:p>
        </p:txBody>
      </p:sp>
      <p:sp>
        <p:nvSpPr>
          <p:cNvPr id="15" name="Text Box 16"/>
          <p:cNvSpPr txBox="1">
            <a:spLocks noChangeArrowheads="1"/>
          </p:cNvSpPr>
          <p:nvPr/>
        </p:nvSpPr>
        <p:spPr bwMode="gray">
          <a:xfrm>
            <a:off x="2135188" y="3786188"/>
            <a:ext cx="2452687" cy="517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400" b="1"/>
              <a:t> Description of the contents</a:t>
            </a:r>
          </a:p>
        </p:txBody>
      </p:sp>
      <p:sp>
        <p:nvSpPr>
          <p:cNvPr id="16" name="Text Box 17"/>
          <p:cNvSpPr txBox="1">
            <a:spLocks noChangeArrowheads="1"/>
          </p:cNvSpPr>
          <p:nvPr/>
        </p:nvSpPr>
        <p:spPr bwMode="gray">
          <a:xfrm>
            <a:off x="3348038" y="4351338"/>
            <a:ext cx="2452687" cy="517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400" b="1"/>
              <a:t> Description of the contents</a:t>
            </a:r>
          </a:p>
        </p:txBody>
      </p:sp>
      <p:sp>
        <p:nvSpPr>
          <p:cNvPr id="17" name="Text Box 18"/>
          <p:cNvSpPr txBox="1">
            <a:spLocks noChangeArrowheads="1"/>
          </p:cNvSpPr>
          <p:nvPr/>
        </p:nvSpPr>
        <p:spPr bwMode="gray">
          <a:xfrm>
            <a:off x="4284663" y="5005388"/>
            <a:ext cx="2452687" cy="517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400" b="1"/>
              <a:t> Description of the contents</a:t>
            </a:r>
          </a:p>
        </p:txBody>
      </p:sp>
      <p:cxnSp>
        <p:nvCxnSpPr>
          <p:cNvPr id="18" name="AutoShape 19"/>
          <p:cNvCxnSpPr>
            <a:cxnSpLocks noChangeShapeType="1"/>
            <a:stCxn id="3" idx="3"/>
            <a:endCxn id="13" idx="0"/>
          </p:cNvCxnSpPr>
          <p:nvPr/>
        </p:nvCxnSpPr>
        <p:spPr bwMode="gray">
          <a:xfrm rot="5400000">
            <a:off x="1893094" y="2431257"/>
            <a:ext cx="203200" cy="392112"/>
          </a:xfrm>
          <a:prstGeom prst="bentConnector3">
            <a:avLst>
              <a:gd name="adj1" fmla="val 50000"/>
            </a:avLst>
          </a:prstGeom>
          <a:noFill/>
          <a:ln w="9525">
            <a:solidFill>
              <a:srgbClr val="1C1C1C"/>
            </a:solidFill>
            <a:miter lim="800000"/>
            <a:headEnd/>
            <a:tailEnd/>
          </a:ln>
          <a:effectLst/>
        </p:spPr>
      </p:cxnSp>
      <p:cxnSp>
        <p:nvCxnSpPr>
          <p:cNvPr id="19" name="AutoShape 20"/>
          <p:cNvCxnSpPr>
            <a:cxnSpLocks noChangeShapeType="1"/>
            <a:stCxn id="4" idx="3"/>
            <a:endCxn id="14" idx="0"/>
          </p:cNvCxnSpPr>
          <p:nvPr/>
        </p:nvCxnSpPr>
        <p:spPr bwMode="gray">
          <a:xfrm rot="5400000">
            <a:off x="2609850" y="2714626"/>
            <a:ext cx="312737" cy="696912"/>
          </a:xfrm>
          <a:prstGeom prst="bentConnector3">
            <a:avLst>
              <a:gd name="adj1" fmla="val 49745"/>
            </a:avLst>
          </a:prstGeom>
          <a:noFill/>
          <a:ln w="9525">
            <a:solidFill>
              <a:srgbClr val="1C1C1C"/>
            </a:solidFill>
            <a:miter lim="800000"/>
            <a:headEnd/>
            <a:tailEnd/>
          </a:ln>
          <a:effectLst/>
        </p:spPr>
      </p:cxnSp>
      <p:cxnSp>
        <p:nvCxnSpPr>
          <p:cNvPr id="20" name="AutoShape 21"/>
          <p:cNvCxnSpPr>
            <a:cxnSpLocks noChangeShapeType="1"/>
            <a:stCxn id="5" idx="3"/>
            <a:endCxn id="15" idx="0"/>
          </p:cNvCxnSpPr>
          <p:nvPr/>
        </p:nvCxnSpPr>
        <p:spPr bwMode="gray">
          <a:xfrm rot="5400000">
            <a:off x="3531394" y="3171031"/>
            <a:ext cx="446088" cy="784225"/>
          </a:xfrm>
          <a:prstGeom prst="bentConnector3">
            <a:avLst>
              <a:gd name="adj1" fmla="val 49824"/>
            </a:avLst>
          </a:prstGeom>
          <a:noFill/>
          <a:ln w="9525">
            <a:solidFill>
              <a:srgbClr val="1C1C1C"/>
            </a:solidFill>
            <a:miter lim="800000"/>
            <a:headEnd/>
            <a:tailEnd/>
          </a:ln>
          <a:effectLst/>
        </p:spPr>
      </p:cxnSp>
      <p:cxnSp>
        <p:nvCxnSpPr>
          <p:cNvPr id="21" name="AutoShape 22"/>
          <p:cNvCxnSpPr>
            <a:cxnSpLocks noChangeShapeType="1"/>
            <a:stCxn id="7" idx="3"/>
            <a:endCxn id="16" idx="0"/>
          </p:cNvCxnSpPr>
          <p:nvPr/>
        </p:nvCxnSpPr>
        <p:spPr bwMode="gray">
          <a:xfrm rot="5400000">
            <a:off x="4706144" y="3710781"/>
            <a:ext cx="509588" cy="771525"/>
          </a:xfrm>
          <a:prstGeom prst="bentConnector3">
            <a:avLst>
              <a:gd name="adj1" fmla="val 49843"/>
            </a:avLst>
          </a:prstGeom>
          <a:noFill/>
          <a:ln w="9525">
            <a:solidFill>
              <a:srgbClr val="1C1C1C"/>
            </a:solidFill>
            <a:miter lim="800000"/>
            <a:headEnd/>
            <a:tailEnd/>
          </a:ln>
          <a:effectLst/>
        </p:spPr>
      </p:cxnSp>
      <p:cxnSp>
        <p:nvCxnSpPr>
          <p:cNvPr id="22" name="AutoShape 23"/>
          <p:cNvCxnSpPr>
            <a:cxnSpLocks noChangeShapeType="1"/>
            <a:stCxn id="6" idx="3"/>
            <a:endCxn id="17" idx="0"/>
          </p:cNvCxnSpPr>
          <p:nvPr/>
        </p:nvCxnSpPr>
        <p:spPr bwMode="gray">
          <a:xfrm rot="5400000">
            <a:off x="5748337" y="4135438"/>
            <a:ext cx="633413" cy="1106488"/>
          </a:xfrm>
          <a:prstGeom prst="bentConnector3">
            <a:avLst>
              <a:gd name="adj1" fmla="val 49875"/>
            </a:avLst>
          </a:prstGeom>
          <a:noFill/>
          <a:ln w="9525">
            <a:solidFill>
              <a:srgbClr val="1C1C1C"/>
            </a:solidFill>
            <a:miter lim="800000"/>
            <a:headEnd/>
            <a:tailEnd/>
          </a:ln>
          <a:effectLst/>
        </p:spPr>
      </p:cxnSp>
      <p:sp>
        <p:nvSpPr>
          <p:cNvPr id="23" name="AutoShape 24"/>
          <p:cNvSpPr>
            <a:spLocks noChangeArrowheads="1"/>
          </p:cNvSpPr>
          <p:nvPr/>
        </p:nvSpPr>
        <p:spPr bwMode="blackGray">
          <a:xfrm>
            <a:off x="6335713" y="2081213"/>
            <a:ext cx="565150" cy="1730375"/>
          </a:xfrm>
          <a:prstGeom prst="can">
            <a:avLst>
              <a:gd name="adj" fmla="val 27996"/>
            </a:avLst>
          </a:prstGeom>
          <a:gradFill rotWithShape="1">
            <a:gsLst>
              <a:gs pos="0">
                <a:schemeClr val="accent1"/>
              </a:gs>
              <a:gs pos="50000">
                <a:schemeClr val="accent1">
                  <a:gamma/>
                  <a:tint val="35686"/>
                  <a:invGamma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" name="AutoShape 25"/>
          <p:cNvSpPr>
            <a:spLocks noChangeArrowheads="1"/>
          </p:cNvSpPr>
          <p:nvPr/>
        </p:nvSpPr>
        <p:spPr bwMode="blackGray">
          <a:xfrm>
            <a:off x="5124450" y="2079625"/>
            <a:ext cx="442913" cy="1433513"/>
          </a:xfrm>
          <a:prstGeom prst="can">
            <a:avLst>
              <a:gd name="adj" fmla="val 27556"/>
            </a:avLst>
          </a:prstGeom>
          <a:gradFill rotWithShape="1">
            <a:gsLst>
              <a:gs pos="0">
                <a:schemeClr val="accent1"/>
              </a:gs>
              <a:gs pos="50000">
                <a:schemeClr val="accent1">
                  <a:gamma/>
                  <a:tint val="35686"/>
                  <a:invGamma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5" name="AutoShape 26"/>
          <p:cNvSpPr>
            <a:spLocks noChangeArrowheads="1"/>
          </p:cNvSpPr>
          <p:nvPr/>
        </p:nvSpPr>
        <p:spPr bwMode="blackGray">
          <a:xfrm>
            <a:off x="3967163" y="2076450"/>
            <a:ext cx="358775" cy="1049338"/>
          </a:xfrm>
          <a:prstGeom prst="can">
            <a:avLst>
              <a:gd name="adj" fmla="val 28246"/>
            </a:avLst>
          </a:prstGeom>
          <a:gradFill rotWithShape="1">
            <a:gsLst>
              <a:gs pos="0">
                <a:schemeClr val="accent1"/>
              </a:gs>
              <a:gs pos="50000">
                <a:schemeClr val="accent1">
                  <a:gamma/>
                  <a:tint val="35686"/>
                  <a:invGamma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6" name="AutoShape 27"/>
          <p:cNvSpPr>
            <a:spLocks noChangeArrowheads="1"/>
          </p:cNvSpPr>
          <p:nvPr/>
        </p:nvSpPr>
        <p:spPr bwMode="blackGray">
          <a:xfrm>
            <a:off x="2982913" y="2082800"/>
            <a:ext cx="263525" cy="688975"/>
          </a:xfrm>
          <a:prstGeom prst="can">
            <a:avLst>
              <a:gd name="adj" fmla="val 23869"/>
            </a:avLst>
          </a:prstGeom>
          <a:gradFill rotWithShape="1">
            <a:gsLst>
              <a:gs pos="0">
                <a:schemeClr val="accent1"/>
              </a:gs>
              <a:gs pos="50000">
                <a:schemeClr val="accent1">
                  <a:gamma/>
                  <a:tint val="35686"/>
                  <a:invGamma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7" name="AutoShape 28"/>
          <p:cNvSpPr>
            <a:spLocks noChangeArrowheads="1"/>
          </p:cNvSpPr>
          <p:nvPr/>
        </p:nvSpPr>
        <p:spPr bwMode="blackGray">
          <a:xfrm>
            <a:off x="2076450" y="2084388"/>
            <a:ext cx="227013" cy="358775"/>
          </a:xfrm>
          <a:prstGeom prst="can">
            <a:avLst>
              <a:gd name="adj" fmla="val 26830"/>
            </a:avLst>
          </a:prstGeom>
          <a:gradFill rotWithShape="1">
            <a:gsLst>
              <a:gs pos="0">
                <a:schemeClr val="accent1"/>
              </a:gs>
              <a:gs pos="50000">
                <a:schemeClr val="accent1">
                  <a:gamma/>
                  <a:tint val="35686"/>
                  <a:invGamma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8" name="Rectangle 29"/>
          <p:cNvSpPr>
            <a:spLocks noChangeArrowheads="1"/>
          </p:cNvSpPr>
          <p:nvPr/>
        </p:nvSpPr>
        <p:spPr bwMode="auto">
          <a:xfrm>
            <a:off x="762000" y="5667375"/>
            <a:ext cx="6019800" cy="5810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buClr>
                <a:srgbClr val="D7181F"/>
              </a:buClr>
              <a:buFont typeface="Wingdings" pitchFamily="2" charset="2"/>
              <a:buChar char="v"/>
            </a:pPr>
            <a:r>
              <a:rPr lang="en-US" sz="1600" b="1">
                <a:solidFill>
                  <a:srgbClr val="000000"/>
                </a:solidFill>
              </a:rPr>
              <a:t> ThemeGallery  </a:t>
            </a:r>
            <a:r>
              <a:rPr lang="en-US" sz="1600">
                <a:solidFill>
                  <a:srgbClr val="000000"/>
                </a:solidFill>
              </a:rPr>
              <a:t>is a Design Digital Content &amp; Contents mall developed by Guild Design Inc.</a:t>
            </a:r>
          </a:p>
        </p:txBody>
      </p:sp>
    </p:spTree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3"/>
          <p:cNvSpPr>
            <a:spLocks noChangeArrowheads="1"/>
          </p:cNvSpPr>
          <p:nvPr/>
        </p:nvSpPr>
        <p:spPr bwMode="gray">
          <a:xfrm rot="5400000">
            <a:off x="-244475" y="2930525"/>
            <a:ext cx="4206875" cy="1971675"/>
          </a:xfrm>
          <a:prstGeom prst="roundRect">
            <a:avLst>
              <a:gd name="adj" fmla="val 19894"/>
            </a:avLst>
          </a:prstGeom>
          <a:gradFill rotWithShape="1">
            <a:gsLst>
              <a:gs pos="0">
                <a:srgbClr val="F8F8F8">
                  <a:gamma/>
                  <a:shade val="77647"/>
                  <a:invGamma/>
                  <a:alpha val="98000"/>
                </a:srgbClr>
              </a:gs>
              <a:gs pos="50000">
                <a:srgbClr val="F8F8F8"/>
              </a:gs>
              <a:gs pos="100000">
                <a:srgbClr val="F8F8F8">
                  <a:gamma/>
                  <a:shade val="77647"/>
                  <a:invGamma/>
                  <a:alpha val="98000"/>
                </a:srgbClr>
              </a:gs>
            </a:gsLst>
            <a:lin ang="5400000" scaled="1"/>
          </a:gradFill>
          <a:ln w="38100" algn="ctr">
            <a:solidFill>
              <a:srgbClr val="808080"/>
            </a:solidFill>
            <a:round/>
            <a:headEnd/>
            <a:tailEnd/>
          </a:ln>
          <a:effectLst>
            <a:prstShdw prst="shdw12">
              <a:srgbClr val="1C1C1C">
                <a:alpha val="50000"/>
              </a:srgbClr>
            </a:prst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3" name="Text Box 4"/>
          <p:cNvSpPr txBox="1">
            <a:spLocks noChangeArrowheads="1"/>
          </p:cNvSpPr>
          <p:nvPr/>
        </p:nvSpPr>
        <p:spPr bwMode="gray">
          <a:xfrm>
            <a:off x="890588" y="4340225"/>
            <a:ext cx="1954212" cy="11557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r>
              <a:rPr lang="en-US" sz="1400" b="1">
                <a:solidFill>
                  <a:srgbClr val="FF0000"/>
                </a:solidFill>
              </a:rPr>
              <a:t>ThemeGallery </a:t>
            </a:r>
          </a:p>
          <a:p>
            <a:pPr algn="ctr" eaLnBrk="0" hangingPunct="0"/>
            <a:r>
              <a:rPr lang="en-US" sz="1400" b="1">
                <a:solidFill>
                  <a:srgbClr val="1C1C1C"/>
                </a:solidFill>
              </a:rPr>
              <a:t>is a Design Digital Content &amp; Contents </a:t>
            </a:r>
          </a:p>
          <a:p>
            <a:pPr algn="ctr" eaLnBrk="0" hangingPunct="0"/>
            <a:r>
              <a:rPr lang="en-US" sz="1400" b="1">
                <a:solidFill>
                  <a:srgbClr val="1C1C1C"/>
                </a:solidFill>
              </a:rPr>
              <a:t>mall developed</a:t>
            </a:r>
          </a:p>
          <a:p>
            <a:pPr algn="ctr" eaLnBrk="0" hangingPunct="0"/>
            <a:r>
              <a:rPr lang="en-US" sz="1400" b="1">
                <a:solidFill>
                  <a:srgbClr val="1C1C1C"/>
                </a:solidFill>
              </a:rPr>
              <a:t>by Guild Design Inc.</a:t>
            </a:r>
          </a:p>
        </p:txBody>
      </p:sp>
      <p:sp>
        <p:nvSpPr>
          <p:cNvPr id="4" name="AutoShape 5"/>
          <p:cNvSpPr>
            <a:spLocks noChangeArrowheads="1"/>
          </p:cNvSpPr>
          <p:nvPr/>
        </p:nvSpPr>
        <p:spPr bwMode="gray">
          <a:xfrm rot="5400000">
            <a:off x="2205038" y="2930525"/>
            <a:ext cx="4206875" cy="1971675"/>
          </a:xfrm>
          <a:prstGeom prst="roundRect">
            <a:avLst>
              <a:gd name="adj" fmla="val 19894"/>
            </a:avLst>
          </a:prstGeom>
          <a:gradFill rotWithShape="1">
            <a:gsLst>
              <a:gs pos="0">
                <a:srgbClr val="F8F8F8">
                  <a:gamma/>
                  <a:shade val="77647"/>
                  <a:invGamma/>
                  <a:alpha val="98000"/>
                </a:srgbClr>
              </a:gs>
              <a:gs pos="50000">
                <a:srgbClr val="F8F8F8"/>
              </a:gs>
              <a:gs pos="100000">
                <a:srgbClr val="F8F8F8">
                  <a:gamma/>
                  <a:shade val="77647"/>
                  <a:invGamma/>
                  <a:alpha val="98000"/>
                </a:srgbClr>
              </a:gs>
            </a:gsLst>
            <a:lin ang="5400000" scaled="1"/>
          </a:gradFill>
          <a:ln w="38100" algn="ctr">
            <a:solidFill>
              <a:srgbClr val="808080"/>
            </a:solidFill>
            <a:round/>
            <a:headEnd/>
            <a:tailEnd/>
          </a:ln>
          <a:effectLst>
            <a:prstShdw prst="shdw12">
              <a:srgbClr val="1C1C1C">
                <a:alpha val="50000"/>
              </a:srgbClr>
            </a:prst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5" name="Text Box 6"/>
          <p:cNvSpPr txBox="1">
            <a:spLocks noChangeArrowheads="1"/>
          </p:cNvSpPr>
          <p:nvPr/>
        </p:nvSpPr>
        <p:spPr bwMode="gray">
          <a:xfrm>
            <a:off x="3340100" y="4340225"/>
            <a:ext cx="1954213" cy="11557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r>
              <a:rPr lang="en-US" sz="1400" b="1">
                <a:solidFill>
                  <a:srgbClr val="FF0000"/>
                </a:solidFill>
              </a:rPr>
              <a:t>ThemeGallery </a:t>
            </a:r>
          </a:p>
          <a:p>
            <a:pPr algn="ctr" eaLnBrk="0" hangingPunct="0"/>
            <a:r>
              <a:rPr lang="en-US" sz="1400" b="1">
                <a:solidFill>
                  <a:srgbClr val="1C1C1C"/>
                </a:solidFill>
              </a:rPr>
              <a:t>is a Design Digital Content &amp; Contents </a:t>
            </a:r>
          </a:p>
          <a:p>
            <a:pPr algn="ctr" eaLnBrk="0" hangingPunct="0"/>
            <a:r>
              <a:rPr lang="en-US" sz="1400" b="1">
                <a:solidFill>
                  <a:srgbClr val="1C1C1C"/>
                </a:solidFill>
              </a:rPr>
              <a:t>mall developed</a:t>
            </a:r>
          </a:p>
          <a:p>
            <a:pPr algn="ctr" eaLnBrk="0" hangingPunct="0"/>
            <a:r>
              <a:rPr lang="en-US" sz="1400" b="1">
                <a:solidFill>
                  <a:srgbClr val="1C1C1C"/>
                </a:solidFill>
              </a:rPr>
              <a:t>by Guild Design Inc.</a:t>
            </a:r>
          </a:p>
        </p:txBody>
      </p:sp>
      <p:sp>
        <p:nvSpPr>
          <p:cNvPr id="6" name="AutoShape 7"/>
          <p:cNvSpPr>
            <a:spLocks noChangeArrowheads="1"/>
          </p:cNvSpPr>
          <p:nvPr/>
        </p:nvSpPr>
        <p:spPr bwMode="gray">
          <a:xfrm rot="5400000">
            <a:off x="4683125" y="2930525"/>
            <a:ext cx="4206875" cy="1971675"/>
          </a:xfrm>
          <a:prstGeom prst="roundRect">
            <a:avLst>
              <a:gd name="adj" fmla="val 19894"/>
            </a:avLst>
          </a:prstGeom>
          <a:gradFill rotWithShape="1">
            <a:gsLst>
              <a:gs pos="0">
                <a:srgbClr val="F8F8F8">
                  <a:gamma/>
                  <a:shade val="77647"/>
                  <a:invGamma/>
                  <a:alpha val="98000"/>
                </a:srgbClr>
              </a:gs>
              <a:gs pos="50000">
                <a:srgbClr val="F8F8F8"/>
              </a:gs>
              <a:gs pos="100000">
                <a:srgbClr val="F8F8F8">
                  <a:gamma/>
                  <a:shade val="77647"/>
                  <a:invGamma/>
                  <a:alpha val="98000"/>
                </a:srgbClr>
              </a:gs>
            </a:gsLst>
            <a:lin ang="5400000" scaled="1"/>
          </a:gradFill>
          <a:ln w="38100" algn="ctr">
            <a:solidFill>
              <a:srgbClr val="808080"/>
            </a:solidFill>
            <a:round/>
            <a:headEnd/>
            <a:tailEnd/>
          </a:ln>
          <a:effectLst>
            <a:prstShdw prst="shdw12" dist="88900" dir="10800000">
              <a:srgbClr val="1C1C1C">
                <a:alpha val="50000"/>
              </a:srgbClr>
            </a:prst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7" name="Text Box 8"/>
          <p:cNvSpPr txBox="1">
            <a:spLocks noChangeArrowheads="1"/>
          </p:cNvSpPr>
          <p:nvPr/>
        </p:nvSpPr>
        <p:spPr bwMode="gray">
          <a:xfrm>
            <a:off x="5816600" y="4340225"/>
            <a:ext cx="1955800" cy="11557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r>
              <a:rPr lang="en-US" sz="1400" b="1">
                <a:solidFill>
                  <a:srgbClr val="FF0000"/>
                </a:solidFill>
              </a:rPr>
              <a:t>ThemeGallery </a:t>
            </a:r>
          </a:p>
          <a:p>
            <a:pPr algn="ctr" eaLnBrk="0" hangingPunct="0"/>
            <a:r>
              <a:rPr lang="en-US" sz="1400" b="1">
                <a:solidFill>
                  <a:srgbClr val="1C1C1C"/>
                </a:solidFill>
              </a:rPr>
              <a:t>is a Design Digital Content &amp; Contents </a:t>
            </a:r>
          </a:p>
          <a:p>
            <a:pPr algn="ctr" eaLnBrk="0" hangingPunct="0"/>
            <a:r>
              <a:rPr lang="en-US" sz="1400" b="1">
                <a:solidFill>
                  <a:srgbClr val="1C1C1C"/>
                </a:solidFill>
              </a:rPr>
              <a:t>mall developed</a:t>
            </a:r>
          </a:p>
          <a:p>
            <a:pPr algn="ctr" eaLnBrk="0" hangingPunct="0"/>
            <a:r>
              <a:rPr lang="en-US" sz="1400" b="1">
                <a:solidFill>
                  <a:srgbClr val="1C1C1C"/>
                </a:solidFill>
              </a:rPr>
              <a:t>by Guild Design Inc.</a:t>
            </a:r>
          </a:p>
        </p:txBody>
      </p:sp>
      <p:pic>
        <p:nvPicPr>
          <p:cNvPr id="8" name="Picture 15" descr="O_chevron00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4100513" y="3811588"/>
            <a:ext cx="412750" cy="363537"/>
          </a:xfrm>
          <a:prstGeom prst="rect">
            <a:avLst/>
          </a:prstGeom>
          <a:noFill/>
        </p:spPr>
      </p:pic>
      <p:pic>
        <p:nvPicPr>
          <p:cNvPr id="9" name="Picture 16" descr="O_chevron00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609725" y="3811588"/>
            <a:ext cx="412750" cy="363537"/>
          </a:xfrm>
          <a:prstGeom prst="rect">
            <a:avLst/>
          </a:prstGeom>
          <a:noFill/>
        </p:spPr>
      </p:pic>
      <p:pic>
        <p:nvPicPr>
          <p:cNvPr id="10" name="Picture 17" descr="O_chevron00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564313" y="3811588"/>
            <a:ext cx="412750" cy="363537"/>
          </a:xfrm>
          <a:prstGeom prst="rect">
            <a:avLst/>
          </a:prstGeom>
          <a:noFill/>
        </p:spPr>
      </p:pic>
      <p:pic>
        <p:nvPicPr>
          <p:cNvPr id="11" name="Picture 18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451225" y="2124075"/>
            <a:ext cx="1708150" cy="137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2" name="Picture 19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932488" y="2124075"/>
            <a:ext cx="1708150" cy="137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3" name="Picture 20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990600" y="2124075"/>
            <a:ext cx="1708150" cy="137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54"/>
          <p:cNvGrpSpPr>
            <a:grpSpLocks/>
          </p:cNvGrpSpPr>
          <p:nvPr/>
        </p:nvGrpSpPr>
        <p:grpSpPr bwMode="auto">
          <a:xfrm>
            <a:off x="571472" y="1285860"/>
            <a:ext cx="2978150" cy="987425"/>
            <a:chOff x="354" y="2604"/>
            <a:chExt cx="1876" cy="622"/>
          </a:xfrm>
        </p:grpSpPr>
        <p:sp>
          <p:nvSpPr>
            <p:cNvPr id="3" name="AutoShape 6"/>
            <p:cNvSpPr>
              <a:spLocks noChangeArrowheads="1"/>
            </p:cNvSpPr>
            <p:nvPr/>
          </p:nvSpPr>
          <p:spPr bwMode="gray">
            <a:xfrm>
              <a:off x="354" y="2604"/>
              <a:ext cx="1350" cy="622"/>
            </a:xfrm>
            <a:prstGeom prst="roundRect">
              <a:avLst>
                <a:gd name="adj" fmla="val 16667"/>
              </a:avLst>
            </a:prstGeom>
            <a:solidFill>
              <a:srgbClr val="FFFFFF">
                <a:alpha val="50000"/>
              </a:srgbClr>
            </a:solidFill>
            <a:ln w="12700" algn="ctr">
              <a:solidFill>
                <a:srgbClr val="000000"/>
              </a:solidFill>
              <a:prstDash val="dash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" name="AutoShape 7"/>
            <p:cNvSpPr>
              <a:spLocks noChangeArrowheads="1"/>
            </p:cNvSpPr>
            <p:nvPr/>
          </p:nvSpPr>
          <p:spPr bwMode="gray">
            <a:xfrm>
              <a:off x="1586" y="2765"/>
              <a:ext cx="644" cy="308"/>
            </a:xfrm>
            <a:prstGeom prst="roundRect">
              <a:avLst>
                <a:gd name="adj" fmla="val 16667"/>
              </a:avLst>
            </a:prstGeom>
            <a:solidFill>
              <a:srgbClr val="FFFFFF"/>
            </a:solidFill>
            <a:ln w="12700" algn="ctr">
              <a:solidFill>
                <a:srgbClr val="000000"/>
              </a:solidFill>
              <a:prstDash val="dash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" name="Arc 8"/>
            <p:cNvSpPr>
              <a:spLocks/>
            </p:cNvSpPr>
            <p:nvPr/>
          </p:nvSpPr>
          <p:spPr bwMode="invGray">
            <a:xfrm rot="5400000" flipH="1" flipV="1">
              <a:off x="1933" y="2848"/>
              <a:ext cx="264" cy="136"/>
            </a:xfrm>
            <a:custGeom>
              <a:avLst/>
              <a:gdLst>
                <a:gd name="G0" fmla="+- 21600 0 0"/>
                <a:gd name="G1" fmla="+- 21600 0 0"/>
                <a:gd name="G2" fmla="+- 21600 0 0"/>
                <a:gd name="T0" fmla="*/ 8 w 43200"/>
                <a:gd name="T1" fmla="*/ 22192 h 22192"/>
                <a:gd name="T2" fmla="*/ 43199 w 43200"/>
                <a:gd name="T3" fmla="*/ 21801 h 22192"/>
                <a:gd name="T4" fmla="*/ 21600 w 43200"/>
                <a:gd name="T5" fmla="*/ 21600 h 22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200" h="22192" fill="none" extrusionOk="0">
                  <a:moveTo>
                    <a:pt x="8" y="22191"/>
                  </a:moveTo>
                  <a:cubicBezTo>
                    <a:pt x="2" y="21994"/>
                    <a:pt x="0" y="21797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3529" y="0"/>
                    <a:pt x="43200" y="9670"/>
                    <a:pt x="43200" y="21600"/>
                  </a:cubicBezTo>
                  <a:cubicBezTo>
                    <a:pt x="43200" y="21667"/>
                    <a:pt x="43199" y="21734"/>
                    <a:pt x="43199" y="21801"/>
                  </a:cubicBezTo>
                </a:path>
                <a:path w="43200" h="22192" stroke="0" extrusionOk="0">
                  <a:moveTo>
                    <a:pt x="8" y="22191"/>
                  </a:moveTo>
                  <a:cubicBezTo>
                    <a:pt x="2" y="21994"/>
                    <a:pt x="0" y="21797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3529" y="0"/>
                    <a:pt x="43200" y="9670"/>
                    <a:pt x="43200" y="21600"/>
                  </a:cubicBezTo>
                  <a:cubicBezTo>
                    <a:pt x="43200" y="21667"/>
                    <a:pt x="43199" y="21734"/>
                    <a:pt x="43199" y="21801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  <a:effectLst>
              <a:outerShdw dist="56796" dir="3806097" algn="ctr" rotWithShape="0">
                <a:srgbClr val="C0C0C0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6" name="Text Box 15"/>
            <p:cNvSpPr txBox="1">
              <a:spLocks noChangeArrowheads="1"/>
            </p:cNvSpPr>
            <p:nvPr/>
          </p:nvSpPr>
          <p:spPr bwMode="gray">
            <a:xfrm>
              <a:off x="1542" y="2788"/>
              <a:ext cx="516" cy="25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2000" b="1">
                  <a:solidFill>
                    <a:srgbClr val="000000"/>
                  </a:solidFill>
                </a:rPr>
                <a:t>50%</a:t>
              </a:r>
            </a:p>
          </p:txBody>
        </p:sp>
        <p:sp>
          <p:nvSpPr>
            <p:cNvPr id="7" name="Rectangle 19"/>
            <p:cNvSpPr>
              <a:spLocks noChangeArrowheads="1"/>
            </p:cNvSpPr>
            <p:nvPr/>
          </p:nvSpPr>
          <p:spPr bwMode="black">
            <a:xfrm>
              <a:off x="397" y="2633"/>
              <a:ext cx="1100" cy="557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r>
                <a:rPr lang="en-US" b="1">
                  <a:solidFill>
                    <a:schemeClr val="tx2"/>
                  </a:solidFill>
                </a:rPr>
                <a:t>Products</a:t>
              </a:r>
            </a:p>
            <a:p>
              <a:endParaRPr lang="en-US" sz="1000" b="1">
                <a:solidFill>
                  <a:schemeClr val="tx2"/>
                </a:solidFill>
              </a:endParaRPr>
            </a:p>
            <a:p>
              <a:r>
                <a:rPr lang="en-US" sz="1200" b="1">
                  <a:solidFill>
                    <a:srgbClr val="000000"/>
                  </a:solidFill>
                </a:rPr>
                <a:t>Description of the company’s products</a:t>
              </a:r>
            </a:p>
          </p:txBody>
        </p:sp>
      </p:grpSp>
      <p:grpSp>
        <p:nvGrpSpPr>
          <p:cNvPr id="8" name="Group 52"/>
          <p:cNvGrpSpPr>
            <a:grpSpLocks/>
          </p:cNvGrpSpPr>
          <p:nvPr/>
        </p:nvGrpSpPr>
        <p:grpSpPr bwMode="auto">
          <a:xfrm>
            <a:off x="5451447" y="4559285"/>
            <a:ext cx="2955925" cy="993775"/>
            <a:chOff x="3410" y="3251"/>
            <a:chExt cx="1862" cy="626"/>
          </a:xfrm>
        </p:grpSpPr>
        <p:sp>
          <p:nvSpPr>
            <p:cNvPr id="9" name="AutoShape 4"/>
            <p:cNvSpPr>
              <a:spLocks noChangeArrowheads="1"/>
            </p:cNvSpPr>
            <p:nvPr/>
          </p:nvSpPr>
          <p:spPr bwMode="gray">
            <a:xfrm>
              <a:off x="3922" y="3251"/>
              <a:ext cx="1350" cy="626"/>
            </a:xfrm>
            <a:prstGeom prst="roundRect">
              <a:avLst>
                <a:gd name="adj" fmla="val 16667"/>
              </a:avLst>
            </a:prstGeom>
            <a:solidFill>
              <a:srgbClr val="FFFFFF">
                <a:alpha val="50000"/>
              </a:srgbClr>
            </a:solidFill>
            <a:ln w="12700" algn="ctr">
              <a:solidFill>
                <a:srgbClr val="000000"/>
              </a:solidFill>
              <a:prstDash val="dash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0" name="AutoShape 11"/>
            <p:cNvSpPr>
              <a:spLocks noChangeArrowheads="1"/>
            </p:cNvSpPr>
            <p:nvPr/>
          </p:nvSpPr>
          <p:spPr bwMode="gray">
            <a:xfrm>
              <a:off x="3467" y="3440"/>
              <a:ext cx="605" cy="286"/>
            </a:xfrm>
            <a:prstGeom prst="roundRect">
              <a:avLst>
                <a:gd name="adj" fmla="val 16667"/>
              </a:avLst>
            </a:prstGeom>
            <a:solidFill>
              <a:srgbClr val="FFFFFF"/>
            </a:solidFill>
            <a:ln w="12700" algn="ctr">
              <a:solidFill>
                <a:srgbClr val="000000"/>
              </a:solidFill>
              <a:prstDash val="dash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1" name="Arc 13"/>
            <p:cNvSpPr>
              <a:spLocks/>
            </p:cNvSpPr>
            <p:nvPr/>
          </p:nvSpPr>
          <p:spPr bwMode="gray">
            <a:xfrm rot="5400000">
              <a:off x="3806" y="3493"/>
              <a:ext cx="230" cy="160"/>
            </a:xfrm>
            <a:custGeom>
              <a:avLst/>
              <a:gdLst>
                <a:gd name="G0" fmla="+- 13148 0 0"/>
                <a:gd name="G1" fmla="+- 21600 0 0"/>
                <a:gd name="G2" fmla="+- 21600 0 0"/>
                <a:gd name="T0" fmla="*/ 0 w 31154"/>
                <a:gd name="T1" fmla="*/ 4462 h 21600"/>
                <a:gd name="T2" fmla="*/ 31154 w 31154"/>
                <a:gd name="T3" fmla="*/ 9670 h 21600"/>
                <a:gd name="T4" fmla="*/ 13148 w 31154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154" h="21600" fill="none" extrusionOk="0">
                  <a:moveTo>
                    <a:pt x="0" y="4462"/>
                  </a:moveTo>
                  <a:cubicBezTo>
                    <a:pt x="3772" y="1568"/>
                    <a:pt x="8393" y="-1"/>
                    <a:pt x="13148" y="0"/>
                  </a:cubicBezTo>
                  <a:cubicBezTo>
                    <a:pt x="20391" y="0"/>
                    <a:pt x="27153" y="3631"/>
                    <a:pt x="31154" y="9669"/>
                  </a:cubicBezTo>
                </a:path>
                <a:path w="31154" h="21600" stroke="0" extrusionOk="0">
                  <a:moveTo>
                    <a:pt x="0" y="4462"/>
                  </a:moveTo>
                  <a:cubicBezTo>
                    <a:pt x="3772" y="1568"/>
                    <a:pt x="8393" y="-1"/>
                    <a:pt x="13148" y="0"/>
                  </a:cubicBezTo>
                  <a:cubicBezTo>
                    <a:pt x="20391" y="0"/>
                    <a:pt x="27153" y="3631"/>
                    <a:pt x="31154" y="9669"/>
                  </a:cubicBezTo>
                  <a:lnTo>
                    <a:pt x="13148" y="2160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  <a:effectLst>
              <a:outerShdw dist="56796" dir="1593903" algn="ctr" rotWithShape="0">
                <a:srgbClr val="C0C0C0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2" name="Text Box 16"/>
            <p:cNvSpPr txBox="1">
              <a:spLocks noChangeArrowheads="1"/>
            </p:cNvSpPr>
            <p:nvPr/>
          </p:nvSpPr>
          <p:spPr bwMode="gray">
            <a:xfrm>
              <a:off x="3410" y="3465"/>
              <a:ext cx="516" cy="25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2000" b="1">
                  <a:solidFill>
                    <a:srgbClr val="000000"/>
                  </a:solidFill>
                </a:rPr>
                <a:t>24%</a:t>
              </a:r>
            </a:p>
          </p:txBody>
        </p:sp>
        <p:sp>
          <p:nvSpPr>
            <p:cNvPr id="13" name="Rectangle 20"/>
            <p:cNvSpPr>
              <a:spLocks noChangeArrowheads="1"/>
            </p:cNvSpPr>
            <p:nvPr/>
          </p:nvSpPr>
          <p:spPr bwMode="black">
            <a:xfrm>
              <a:off x="4204" y="3274"/>
              <a:ext cx="1018" cy="557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r"/>
              <a:r>
                <a:rPr lang="en-US" b="1">
                  <a:solidFill>
                    <a:schemeClr val="tx2"/>
                  </a:solidFill>
                </a:rPr>
                <a:t>Service</a:t>
              </a:r>
            </a:p>
            <a:p>
              <a:pPr algn="r"/>
              <a:endParaRPr lang="en-US" sz="1000" b="1">
                <a:solidFill>
                  <a:srgbClr val="FF6600"/>
                </a:solidFill>
              </a:endParaRPr>
            </a:p>
            <a:p>
              <a:pPr algn="r"/>
              <a:r>
                <a:rPr lang="en-US" sz="1200" b="1">
                  <a:solidFill>
                    <a:srgbClr val="000000"/>
                  </a:solidFill>
                </a:rPr>
                <a:t>Description of the company’s service</a:t>
              </a:r>
            </a:p>
          </p:txBody>
        </p:sp>
      </p:grpSp>
      <p:grpSp>
        <p:nvGrpSpPr>
          <p:cNvPr id="14" name="Group 53"/>
          <p:cNvGrpSpPr>
            <a:grpSpLocks/>
          </p:cNvGrpSpPr>
          <p:nvPr/>
        </p:nvGrpSpPr>
        <p:grpSpPr bwMode="auto">
          <a:xfrm>
            <a:off x="571472" y="4518010"/>
            <a:ext cx="2971800" cy="1035050"/>
            <a:chOff x="336" y="3279"/>
            <a:chExt cx="1872" cy="652"/>
          </a:xfrm>
        </p:grpSpPr>
        <p:sp>
          <p:nvSpPr>
            <p:cNvPr id="15" name="AutoShape 3"/>
            <p:cNvSpPr>
              <a:spLocks noChangeArrowheads="1"/>
            </p:cNvSpPr>
            <p:nvPr/>
          </p:nvSpPr>
          <p:spPr bwMode="gray">
            <a:xfrm>
              <a:off x="336" y="3279"/>
              <a:ext cx="1350" cy="652"/>
            </a:xfrm>
            <a:prstGeom prst="roundRect">
              <a:avLst>
                <a:gd name="adj" fmla="val 16667"/>
              </a:avLst>
            </a:prstGeom>
            <a:solidFill>
              <a:srgbClr val="FFFFFF">
                <a:alpha val="50000"/>
              </a:srgbClr>
            </a:solidFill>
            <a:ln w="12700" algn="ctr">
              <a:solidFill>
                <a:srgbClr val="000000"/>
              </a:solidFill>
              <a:prstDash val="dash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6" name="AutoShape 9"/>
            <p:cNvSpPr>
              <a:spLocks noChangeArrowheads="1"/>
            </p:cNvSpPr>
            <p:nvPr/>
          </p:nvSpPr>
          <p:spPr bwMode="gray">
            <a:xfrm>
              <a:off x="1581" y="3459"/>
              <a:ext cx="627" cy="287"/>
            </a:xfrm>
            <a:prstGeom prst="roundRect">
              <a:avLst>
                <a:gd name="adj" fmla="val 16667"/>
              </a:avLst>
            </a:prstGeom>
            <a:solidFill>
              <a:srgbClr val="FFFFFF"/>
            </a:solidFill>
            <a:ln w="12700" algn="ctr">
              <a:solidFill>
                <a:srgbClr val="000000"/>
              </a:solidFill>
              <a:prstDash val="dash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7" name="Arc 10"/>
            <p:cNvSpPr>
              <a:spLocks/>
            </p:cNvSpPr>
            <p:nvPr/>
          </p:nvSpPr>
          <p:spPr bwMode="gray">
            <a:xfrm rot="9670427">
              <a:off x="1991" y="3476"/>
              <a:ext cx="130" cy="224"/>
            </a:xfrm>
            <a:custGeom>
              <a:avLst/>
              <a:gdLst>
                <a:gd name="G0" fmla="+- 5560 0 0"/>
                <a:gd name="G1" fmla="+- 21600 0 0"/>
                <a:gd name="G2" fmla="+- 21600 0 0"/>
                <a:gd name="T0" fmla="*/ 0 w 11660"/>
                <a:gd name="T1" fmla="*/ 728 h 21600"/>
                <a:gd name="T2" fmla="*/ 11660 w 11660"/>
                <a:gd name="T3" fmla="*/ 879 h 21600"/>
                <a:gd name="T4" fmla="*/ 5560 w 11660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660" h="21600" fill="none" extrusionOk="0">
                  <a:moveTo>
                    <a:pt x="-1" y="727"/>
                  </a:moveTo>
                  <a:cubicBezTo>
                    <a:pt x="1813" y="244"/>
                    <a:pt x="3682" y="-1"/>
                    <a:pt x="5560" y="0"/>
                  </a:cubicBezTo>
                  <a:cubicBezTo>
                    <a:pt x="7624" y="0"/>
                    <a:pt x="9679" y="296"/>
                    <a:pt x="11659" y="879"/>
                  </a:cubicBezTo>
                </a:path>
                <a:path w="11660" h="21600" stroke="0" extrusionOk="0">
                  <a:moveTo>
                    <a:pt x="-1" y="727"/>
                  </a:moveTo>
                  <a:cubicBezTo>
                    <a:pt x="1813" y="244"/>
                    <a:pt x="3682" y="-1"/>
                    <a:pt x="5560" y="0"/>
                  </a:cubicBezTo>
                  <a:cubicBezTo>
                    <a:pt x="7624" y="0"/>
                    <a:pt x="9679" y="296"/>
                    <a:pt x="11659" y="879"/>
                  </a:cubicBezTo>
                  <a:lnTo>
                    <a:pt x="5560" y="21600"/>
                  </a:lnTo>
                  <a:close/>
                </a:path>
              </a:pathLst>
            </a:custGeom>
            <a:solidFill>
              <a:schemeClr val="hlink"/>
            </a:solidFill>
            <a:ln w="9525">
              <a:solidFill>
                <a:schemeClr val="bg2"/>
              </a:solidFill>
              <a:round/>
              <a:headEnd/>
              <a:tailEnd/>
            </a:ln>
            <a:effectLst>
              <a:outerShdw dist="52363" dir="842175" algn="ctr" rotWithShape="0">
                <a:srgbClr val="C0C0C0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8" name="Text Box 17"/>
            <p:cNvSpPr txBox="1">
              <a:spLocks noChangeArrowheads="1"/>
            </p:cNvSpPr>
            <p:nvPr/>
          </p:nvSpPr>
          <p:spPr bwMode="gray">
            <a:xfrm>
              <a:off x="1530" y="3488"/>
              <a:ext cx="516" cy="25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2000" b="1">
                  <a:solidFill>
                    <a:srgbClr val="000000"/>
                  </a:solidFill>
                </a:rPr>
                <a:t>10%</a:t>
              </a:r>
            </a:p>
          </p:txBody>
        </p:sp>
        <p:sp>
          <p:nvSpPr>
            <p:cNvPr id="19" name="Rectangle 21"/>
            <p:cNvSpPr>
              <a:spLocks noChangeArrowheads="1"/>
            </p:cNvSpPr>
            <p:nvPr/>
          </p:nvSpPr>
          <p:spPr bwMode="black">
            <a:xfrm>
              <a:off x="374" y="3325"/>
              <a:ext cx="1213" cy="557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r>
                <a:rPr lang="en-US" b="1">
                  <a:solidFill>
                    <a:schemeClr val="tx2"/>
                  </a:solidFill>
                </a:rPr>
                <a:t>Technology</a:t>
              </a:r>
            </a:p>
            <a:p>
              <a:endParaRPr lang="en-US" sz="1000" b="1">
                <a:solidFill>
                  <a:schemeClr val="tx2"/>
                </a:solidFill>
              </a:endParaRPr>
            </a:p>
            <a:p>
              <a:r>
                <a:rPr lang="en-US" sz="1200" b="1">
                  <a:solidFill>
                    <a:srgbClr val="000000"/>
                  </a:solidFill>
                </a:rPr>
                <a:t>Description of the company’s technology</a:t>
              </a:r>
            </a:p>
          </p:txBody>
        </p:sp>
      </p:grpSp>
      <p:grpSp>
        <p:nvGrpSpPr>
          <p:cNvPr id="20" name="Group 51"/>
          <p:cNvGrpSpPr>
            <a:grpSpLocks/>
          </p:cNvGrpSpPr>
          <p:nvPr/>
        </p:nvGrpSpPr>
        <p:grpSpPr bwMode="auto">
          <a:xfrm>
            <a:off x="5440335" y="1285860"/>
            <a:ext cx="2962275" cy="965200"/>
            <a:chOff x="3403" y="2592"/>
            <a:chExt cx="1866" cy="608"/>
          </a:xfrm>
        </p:grpSpPr>
        <p:sp>
          <p:nvSpPr>
            <p:cNvPr id="21" name="AutoShape 5"/>
            <p:cNvSpPr>
              <a:spLocks noChangeArrowheads="1"/>
            </p:cNvSpPr>
            <p:nvPr/>
          </p:nvSpPr>
          <p:spPr bwMode="gray">
            <a:xfrm>
              <a:off x="3919" y="2592"/>
              <a:ext cx="1350" cy="608"/>
            </a:xfrm>
            <a:prstGeom prst="roundRect">
              <a:avLst>
                <a:gd name="adj" fmla="val 16667"/>
              </a:avLst>
            </a:prstGeom>
            <a:solidFill>
              <a:srgbClr val="FFFFFF">
                <a:alpha val="50000"/>
              </a:srgbClr>
            </a:solidFill>
            <a:ln w="12700" algn="ctr">
              <a:solidFill>
                <a:srgbClr val="000000"/>
              </a:solidFill>
              <a:prstDash val="dash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2" name="AutoShape 12"/>
            <p:cNvSpPr>
              <a:spLocks noChangeArrowheads="1"/>
            </p:cNvSpPr>
            <p:nvPr/>
          </p:nvSpPr>
          <p:spPr bwMode="gray">
            <a:xfrm>
              <a:off x="3465" y="2759"/>
              <a:ext cx="604" cy="286"/>
            </a:xfrm>
            <a:prstGeom prst="roundRect">
              <a:avLst>
                <a:gd name="adj" fmla="val 16667"/>
              </a:avLst>
            </a:prstGeom>
            <a:solidFill>
              <a:srgbClr val="FFFFFF"/>
            </a:solidFill>
            <a:ln w="12700" algn="ctr">
              <a:solidFill>
                <a:srgbClr val="000000"/>
              </a:solidFill>
              <a:prstDash val="dash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3" name="Arc 14"/>
            <p:cNvSpPr>
              <a:spLocks/>
            </p:cNvSpPr>
            <p:nvPr/>
          </p:nvSpPr>
          <p:spPr bwMode="gray">
            <a:xfrm>
              <a:off x="3860" y="2784"/>
              <a:ext cx="172" cy="219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17047"/>
                <a:gd name="T1" fmla="*/ 0 h 21600"/>
                <a:gd name="T2" fmla="*/ 17047 w 17047"/>
                <a:gd name="T3" fmla="*/ 8335 h 21600"/>
                <a:gd name="T4" fmla="*/ 0 w 17047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047" h="21600" fill="none" extrusionOk="0">
                  <a:moveTo>
                    <a:pt x="-1" y="0"/>
                  </a:moveTo>
                  <a:cubicBezTo>
                    <a:pt x="6663" y="0"/>
                    <a:pt x="12954" y="3075"/>
                    <a:pt x="17046" y="8335"/>
                  </a:cubicBezTo>
                </a:path>
                <a:path w="17047" h="21600" stroke="0" extrusionOk="0">
                  <a:moveTo>
                    <a:pt x="-1" y="0"/>
                  </a:moveTo>
                  <a:cubicBezTo>
                    <a:pt x="6663" y="0"/>
                    <a:pt x="12954" y="3075"/>
                    <a:pt x="17046" y="8335"/>
                  </a:cubicBezTo>
                  <a:lnTo>
                    <a:pt x="0" y="2160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solidFill>
                <a:schemeClr val="accent2"/>
              </a:solidFill>
              <a:round/>
              <a:headEnd/>
              <a:tailEnd/>
            </a:ln>
            <a:effectLst>
              <a:outerShdw dist="81320" dir="2319588" algn="ctr" rotWithShape="0">
                <a:srgbClr val="C0C0C0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" name="Text Box 18"/>
            <p:cNvSpPr txBox="1">
              <a:spLocks noChangeArrowheads="1"/>
            </p:cNvSpPr>
            <p:nvPr/>
          </p:nvSpPr>
          <p:spPr bwMode="gray">
            <a:xfrm>
              <a:off x="3403" y="2787"/>
              <a:ext cx="516" cy="25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2000" b="1">
                  <a:solidFill>
                    <a:srgbClr val="000000"/>
                  </a:solidFill>
                </a:rPr>
                <a:t>16%</a:t>
              </a:r>
            </a:p>
          </p:txBody>
        </p:sp>
        <p:sp>
          <p:nvSpPr>
            <p:cNvPr id="25" name="Rectangle 22"/>
            <p:cNvSpPr>
              <a:spLocks noChangeArrowheads="1"/>
            </p:cNvSpPr>
            <p:nvPr/>
          </p:nvSpPr>
          <p:spPr bwMode="black">
            <a:xfrm>
              <a:off x="4212" y="2606"/>
              <a:ext cx="1007" cy="557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r"/>
              <a:r>
                <a:rPr lang="en-US" b="1">
                  <a:solidFill>
                    <a:schemeClr val="tx2"/>
                  </a:solidFill>
                </a:rPr>
                <a:t>Market</a:t>
              </a:r>
            </a:p>
            <a:p>
              <a:pPr algn="r"/>
              <a:endParaRPr lang="en-US" sz="1000" b="1">
                <a:solidFill>
                  <a:schemeClr val="tx2"/>
                </a:solidFill>
              </a:endParaRPr>
            </a:p>
            <a:p>
              <a:pPr algn="r"/>
              <a:r>
                <a:rPr lang="en-US" sz="1200" b="1">
                  <a:solidFill>
                    <a:srgbClr val="000000"/>
                  </a:solidFill>
                </a:rPr>
                <a:t>Description of the company’s market</a:t>
              </a:r>
            </a:p>
          </p:txBody>
        </p:sp>
      </p:grpSp>
      <p:grpSp>
        <p:nvGrpSpPr>
          <p:cNvPr id="26" name="Group 23"/>
          <p:cNvGrpSpPr>
            <a:grpSpLocks/>
          </p:cNvGrpSpPr>
          <p:nvPr/>
        </p:nvGrpSpPr>
        <p:grpSpPr bwMode="auto">
          <a:xfrm>
            <a:off x="2992410" y="1438260"/>
            <a:ext cx="3051175" cy="4025900"/>
            <a:chOff x="1779" y="480"/>
            <a:chExt cx="2087" cy="2754"/>
          </a:xfrm>
        </p:grpSpPr>
        <p:sp>
          <p:nvSpPr>
            <p:cNvPr id="27" name="Oval 24"/>
            <p:cNvSpPr>
              <a:spLocks noChangeArrowheads="1"/>
            </p:cNvSpPr>
            <p:nvPr/>
          </p:nvSpPr>
          <p:spPr bwMode="gray">
            <a:xfrm>
              <a:off x="1779" y="824"/>
              <a:ext cx="2080" cy="2067"/>
            </a:xfrm>
            <a:prstGeom prst="ellipse">
              <a:avLst/>
            </a:prstGeom>
            <a:gradFill rotWithShape="1">
              <a:gsLst>
                <a:gs pos="0">
                  <a:schemeClr val="bg1">
                    <a:gamma/>
                    <a:shade val="0"/>
                    <a:invGamma/>
                    <a:alpha val="27000"/>
                  </a:schemeClr>
                </a:gs>
                <a:gs pos="50000">
                  <a:schemeClr val="bg1">
                    <a:alpha val="0"/>
                  </a:schemeClr>
                </a:gs>
                <a:gs pos="100000">
                  <a:schemeClr val="bg1">
                    <a:gamma/>
                    <a:shade val="0"/>
                    <a:invGamma/>
                    <a:alpha val="27000"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pic>
          <p:nvPicPr>
            <p:cNvPr id="28" name="Picture 25" descr="aa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gray">
            <a:xfrm>
              <a:off x="1779" y="821"/>
              <a:ext cx="2087" cy="2083"/>
            </a:xfrm>
            <a:prstGeom prst="rect">
              <a:avLst/>
            </a:prstGeom>
            <a:noFill/>
          </p:spPr>
        </p:pic>
        <p:sp>
          <p:nvSpPr>
            <p:cNvPr id="29" name="Arc 26"/>
            <p:cNvSpPr>
              <a:spLocks/>
            </p:cNvSpPr>
            <p:nvPr/>
          </p:nvSpPr>
          <p:spPr bwMode="ltGray">
            <a:xfrm>
              <a:off x="2802" y="821"/>
              <a:ext cx="835" cy="1040"/>
            </a:xfrm>
            <a:custGeom>
              <a:avLst/>
              <a:gdLst>
                <a:gd name="G0" fmla="+- 322 0 0"/>
                <a:gd name="G1" fmla="+- 21600 0 0"/>
                <a:gd name="G2" fmla="+- 21600 0 0"/>
                <a:gd name="T0" fmla="*/ 0 w 17369"/>
                <a:gd name="T1" fmla="*/ 2 h 21600"/>
                <a:gd name="T2" fmla="*/ 17369 w 17369"/>
                <a:gd name="T3" fmla="*/ 8335 h 21600"/>
                <a:gd name="T4" fmla="*/ 322 w 17369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369" h="21600" fill="none" extrusionOk="0">
                  <a:moveTo>
                    <a:pt x="0" y="2"/>
                  </a:moveTo>
                  <a:cubicBezTo>
                    <a:pt x="107" y="0"/>
                    <a:pt x="214" y="-1"/>
                    <a:pt x="322" y="0"/>
                  </a:cubicBezTo>
                  <a:cubicBezTo>
                    <a:pt x="6985" y="0"/>
                    <a:pt x="13276" y="3075"/>
                    <a:pt x="17368" y="8335"/>
                  </a:cubicBezTo>
                </a:path>
                <a:path w="17369" h="21600" stroke="0" extrusionOk="0">
                  <a:moveTo>
                    <a:pt x="0" y="2"/>
                  </a:moveTo>
                  <a:cubicBezTo>
                    <a:pt x="107" y="0"/>
                    <a:pt x="214" y="-1"/>
                    <a:pt x="322" y="0"/>
                  </a:cubicBezTo>
                  <a:cubicBezTo>
                    <a:pt x="6985" y="0"/>
                    <a:pt x="13276" y="3075"/>
                    <a:pt x="17368" y="8335"/>
                  </a:cubicBezTo>
                  <a:lnTo>
                    <a:pt x="322" y="21600"/>
                  </a:ln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0" name="Arc 27"/>
            <p:cNvSpPr>
              <a:spLocks/>
            </p:cNvSpPr>
            <p:nvPr/>
          </p:nvSpPr>
          <p:spPr bwMode="gray">
            <a:xfrm rot="5400000">
              <a:off x="2584" y="1449"/>
              <a:ext cx="1519" cy="1039"/>
            </a:xfrm>
            <a:custGeom>
              <a:avLst/>
              <a:gdLst>
                <a:gd name="G0" fmla="+- 13537 0 0"/>
                <a:gd name="G1" fmla="+- 21600 0 0"/>
                <a:gd name="G2" fmla="+- 21600 0 0"/>
                <a:gd name="T0" fmla="*/ 0 w 31543"/>
                <a:gd name="T1" fmla="*/ 4768 h 21600"/>
                <a:gd name="T2" fmla="*/ 31543 w 31543"/>
                <a:gd name="T3" fmla="*/ 9670 h 21600"/>
                <a:gd name="T4" fmla="*/ 13537 w 31543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543" h="21600" fill="none" extrusionOk="0">
                  <a:moveTo>
                    <a:pt x="0" y="4768"/>
                  </a:moveTo>
                  <a:cubicBezTo>
                    <a:pt x="3837" y="1682"/>
                    <a:pt x="8613" y="-1"/>
                    <a:pt x="13537" y="0"/>
                  </a:cubicBezTo>
                  <a:cubicBezTo>
                    <a:pt x="20780" y="0"/>
                    <a:pt x="27542" y="3631"/>
                    <a:pt x="31543" y="9669"/>
                  </a:cubicBezTo>
                </a:path>
                <a:path w="31543" h="21600" stroke="0" extrusionOk="0">
                  <a:moveTo>
                    <a:pt x="0" y="4768"/>
                  </a:moveTo>
                  <a:cubicBezTo>
                    <a:pt x="3837" y="1682"/>
                    <a:pt x="8613" y="-1"/>
                    <a:pt x="13537" y="0"/>
                  </a:cubicBezTo>
                  <a:cubicBezTo>
                    <a:pt x="20780" y="0"/>
                    <a:pt x="27542" y="3631"/>
                    <a:pt x="31543" y="9669"/>
                  </a:cubicBezTo>
                  <a:lnTo>
                    <a:pt x="13537" y="21600"/>
                  </a:ln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1" name="Arc 28"/>
            <p:cNvSpPr>
              <a:spLocks/>
            </p:cNvSpPr>
            <p:nvPr/>
          </p:nvSpPr>
          <p:spPr bwMode="black">
            <a:xfrm rot="5400000" flipH="1" flipV="1">
              <a:off x="1291" y="1323"/>
              <a:ext cx="2069" cy="1081"/>
            </a:xfrm>
            <a:custGeom>
              <a:avLst/>
              <a:gdLst>
                <a:gd name="G0" fmla="+- 21600 0 0"/>
                <a:gd name="G1" fmla="+- 21600 0 0"/>
                <a:gd name="G2" fmla="+- 21600 0 0"/>
                <a:gd name="T0" fmla="*/ 18 w 43197"/>
                <a:gd name="T1" fmla="*/ 22479 h 22479"/>
                <a:gd name="T2" fmla="*/ 43197 w 43197"/>
                <a:gd name="T3" fmla="*/ 21211 h 22479"/>
                <a:gd name="T4" fmla="*/ 21600 w 43197"/>
                <a:gd name="T5" fmla="*/ 21600 h 22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197" h="22479" fill="none" extrusionOk="0">
                  <a:moveTo>
                    <a:pt x="17" y="22479"/>
                  </a:moveTo>
                  <a:cubicBezTo>
                    <a:pt x="5" y="22186"/>
                    <a:pt x="0" y="21893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3377" y="-1"/>
                    <a:pt x="42984" y="9435"/>
                    <a:pt x="43196" y="21211"/>
                  </a:cubicBezTo>
                </a:path>
                <a:path w="43197" h="22479" stroke="0" extrusionOk="0">
                  <a:moveTo>
                    <a:pt x="17" y="22479"/>
                  </a:moveTo>
                  <a:cubicBezTo>
                    <a:pt x="5" y="22186"/>
                    <a:pt x="0" y="21893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3377" y="-1"/>
                    <a:pt x="42984" y="9435"/>
                    <a:pt x="43196" y="21211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grpSp>
          <p:nvGrpSpPr>
            <p:cNvPr id="32" name="Group 29"/>
            <p:cNvGrpSpPr>
              <a:grpSpLocks/>
            </p:cNvGrpSpPr>
            <p:nvPr/>
          </p:nvGrpSpPr>
          <p:grpSpPr bwMode="auto">
            <a:xfrm rot="3173304" flipV="1">
              <a:off x="1587" y="2364"/>
              <a:ext cx="1437" cy="288"/>
              <a:chOff x="1565" y="2568"/>
              <a:chExt cx="1118" cy="279"/>
            </a:xfrm>
          </p:grpSpPr>
          <p:sp>
            <p:nvSpPr>
              <p:cNvPr id="50" name="AutoShape 30"/>
              <p:cNvSpPr>
                <a:spLocks noChangeArrowheads="1"/>
              </p:cNvSpPr>
              <p:nvPr/>
            </p:nvSpPr>
            <p:spPr bwMode="white">
              <a:xfrm rot="5263130">
                <a:off x="1859" y="2274"/>
                <a:ext cx="227" cy="816"/>
              </a:xfrm>
              <a:prstGeom prst="moon">
                <a:avLst>
                  <a:gd name="adj" fmla="val 49773"/>
                </a:avLst>
              </a:prstGeom>
              <a:solidFill>
                <a:srgbClr val="FFFFFF">
                  <a:alpha val="6000"/>
                </a:srgbClr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" name="AutoShape 31"/>
              <p:cNvSpPr>
                <a:spLocks noChangeArrowheads="1"/>
              </p:cNvSpPr>
              <p:nvPr/>
            </p:nvSpPr>
            <p:spPr bwMode="white">
              <a:xfrm rot="6078281">
                <a:off x="1995" y="2274"/>
                <a:ext cx="227" cy="816"/>
              </a:xfrm>
              <a:prstGeom prst="moon">
                <a:avLst>
                  <a:gd name="adj" fmla="val 49773"/>
                </a:avLst>
              </a:prstGeom>
              <a:solidFill>
                <a:srgbClr val="FFFFFF">
                  <a:alpha val="6000"/>
                </a:srgbClr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2" name="AutoShape 32"/>
              <p:cNvSpPr>
                <a:spLocks noChangeArrowheads="1"/>
              </p:cNvSpPr>
              <p:nvPr/>
            </p:nvSpPr>
            <p:spPr bwMode="white">
              <a:xfrm rot="6373927">
                <a:off x="2071" y="2296"/>
                <a:ext cx="227" cy="816"/>
              </a:xfrm>
              <a:prstGeom prst="moon">
                <a:avLst>
                  <a:gd name="adj" fmla="val 49773"/>
                </a:avLst>
              </a:prstGeom>
              <a:solidFill>
                <a:srgbClr val="FFFFFF">
                  <a:alpha val="6000"/>
                </a:srgbClr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3" name="AutoShape 33"/>
              <p:cNvSpPr>
                <a:spLocks noChangeArrowheads="1"/>
              </p:cNvSpPr>
              <p:nvPr/>
            </p:nvSpPr>
            <p:spPr bwMode="white">
              <a:xfrm rot="6906312">
                <a:off x="2161" y="2326"/>
                <a:ext cx="227" cy="816"/>
              </a:xfrm>
              <a:prstGeom prst="moon">
                <a:avLst>
                  <a:gd name="adj" fmla="val 49773"/>
                </a:avLst>
              </a:prstGeom>
              <a:solidFill>
                <a:srgbClr val="FFFFFF">
                  <a:alpha val="6000"/>
                </a:srgbClr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sp>
          <p:nvSpPr>
            <p:cNvPr id="33" name="Arc 34"/>
            <p:cNvSpPr>
              <a:spLocks/>
            </p:cNvSpPr>
            <p:nvPr/>
          </p:nvSpPr>
          <p:spPr bwMode="ltGray">
            <a:xfrm rot="9670427">
              <a:off x="2697" y="1835"/>
              <a:ext cx="561" cy="1040"/>
            </a:xfrm>
            <a:custGeom>
              <a:avLst/>
              <a:gdLst>
                <a:gd name="G0" fmla="+- 5560 0 0"/>
                <a:gd name="G1" fmla="+- 21600 0 0"/>
                <a:gd name="G2" fmla="+- 21600 0 0"/>
                <a:gd name="T0" fmla="*/ 0 w 11660"/>
                <a:gd name="T1" fmla="*/ 728 h 21600"/>
                <a:gd name="T2" fmla="*/ 11660 w 11660"/>
                <a:gd name="T3" fmla="*/ 879 h 21600"/>
                <a:gd name="T4" fmla="*/ 5560 w 11660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660" h="21600" fill="none" extrusionOk="0">
                  <a:moveTo>
                    <a:pt x="-1" y="727"/>
                  </a:moveTo>
                  <a:cubicBezTo>
                    <a:pt x="1813" y="244"/>
                    <a:pt x="3682" y="-1"/>
                    <a:pt x="5560" y="0"/>
                  </a:cubicBezTo>
                  <a:cubicBezTo>
                    <a:pt x="7624" y="0"/>
                    <a:pt x="9679" y="296"/>
                    <a:pt x="11659" y="879"/>
                  </a:cubicBezTo>
                </a:path>
                <a:path w="11660" h="21600" stroke="0" extrusionOk="0">
                  <a:moveTo>
                    <a:pt x="-1" y="727"/>
                  </a:moveTo>
                  <a:cubicBezTo>
                    <a:pt x="1813" y="244"/>
                    <a:pt x="3682" y="-1"/>
                    <a:pt x="5560" y="0"/>
                  </a:cubicBezTo>
                  <a:cubicBezTo>
                    <a:pt x="7624" y="0"/>
                    <a:pt x="9679" y="296"/>
                    <a:pt x="11659" y="879"/>
                  </a:cubicBezTo>
                  <a:lnTo>
                    <a:pt x="5560" y="21600"/>
                  </a:lnTo>
                  <a:close/>
                </a:path>
              </a:pathLst>
            </a:custGeom>
            <a:solidFill>
              <a:schemeClr val="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4" name="Oval 35"/>
            <p:cNvSpPr>
              <a:spLocks noChangeArrowheads="1"/>
            </p:cNvSpPr>
            <p:nvPr/>
          </p:nvSpPr>
          <p:spPr bwMode="white">
            <a:xfrm>
              <a:off x="2465" y="1514"/>
              <a:ext cx="708" cy="708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5" name="Text Box 36"/>
            <p:cNvSpPr txBox="1">
              <a:spLocks noChangeArrowheads="1"/>
            </p:cNvSpPr>
            <p:nvPr/>
          </p:nvSpPr>
          <p:spPr bwMode="white">
            <a:xfrm>
              <a:off x="1802" y="1703"/>
              <a:ext cx="614" cy="31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2400" b="1"/>
                <a:t>50%</a:t>
              </a:r>
            </a:p>
          </p:txBody>
        </p:sp>
        <p:sp>
          <p:nvSpPr>
            <p:cNvPr id="36" name="Text Box 37"/>
            <p:cNvSpPr txBox="1">
              <a:spLocks noChangeArrowheads="1"/>
            </p:cNvSpPr>
            <p:nvPr/>
          </p:nvSpPr>
          <p:spPr bwMode="auto">
            <a:xfrm>
              <a:off x="3304" y="1826"/>
              <a:ext cx="475" cy="271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2000" b="1"/>
                <a:t>24%</a:t>
              </a:r>
            </a:p>
          </p:txBody>
        </p:sp>
        <p:sp>
          <p:nvSpPr>
            <p:cNvPr id="37" name="Text Box 38"/>
            <p:cNvSpPr txBox="1">
              <a:spLocks noChangeArrowheads="1"/>
            </p:cNvSpPr>
            <p:nvPr/>
          </p:nvSpPr>
          <p:spPr bwMode="auto">
            <a:xfrm>
              <a:off x="2841" y="1103"/>
              <a:ext cx="478" cy="27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2000" b="1"/>
                <a:t>16%</a:t>
              </a:r>
            </a:p>
          </p:txBody>
        </p:sp>
        <p:sp>
          <p:nvSpPr>
            <p:cNvPr id="38" name="Text Box 39"/>
            <p:cNvSpPr txBox="1">
              <a:spLocks noChangeArrowheads="1"/>
            </p:cNvSpPr>
            <p:nvPr/>
          </p:nvSpPr>
          <p:spPr bwMode="black">
            <a:xfrm>
              <a:off x="2841" y="2446"/>
              <a:ext cx="478" cy="271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2000" b="1"/>
                <a:t>10%</a:t>
              </a:r>
            </a:p>
          </p:txBody>
        </p:sp>
        <p:grpSp>
          <p:nvGrpSpPr>
            <p:cNvPr id="39" name="Group 40"/>
            <p:cNvGrpSpPr>
              <a:grpSpLocks/>
            </p:cNvGrpSpPr>
            <p:nvPr/>
          </p:nvGrpSpPr>
          <p:grpSpPr bwMode="auto">
            <a:xfrm rot="14245961" flipV="1">
              <a:off x="2656" y="1025"/>
              <a:ext cx="1381" cy="290"/>
              <a:chOff x="2528" y="1060"/>
              <a:chExt cx="894" cy="236"/>
            </a:xfrm>
          </p:grpSpPr>
          <p:grpSp>
            <p:nvGrpSpPr>
              <p:cNvPr id="40" name="Group 41"/>
              <p:cNvGrpSpPr>
                <a:grpSpLocks/>
              </p:cNvGrpSpPr>
              <p:nvPr/>
            </p:nvGrpSpPr>
            <p:grpSpPr bwMode="auto">
              <a:xfrm>
                <a:off x="2528" y="1060"/>
                <a:ext cx="742" cy="186"/>
                <a:chOff x="1565" y="2568"/>
                <a:chExt cx="1118" cy="279"/>
              </a:xfrm>
            </p:grpSpPr>
            <p:sp>
              <p:nvSpPr>
                <p:cNvPr id="46" name="AutoShape 42"/>
                <p:cNvSpPr>
                  <a:spLocks noChangeArrowheads="1"/>
                </p:cNvSpPr>
                <p:nvPr/>
              </p:nvSpPr>
              <p:spPr bwMode="white">
                <a:xfrm rot="5263130">
                  <a:off x="1859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7001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47" name="AutoShape 43"/>
                <p:cNvSpPr>
                  <a:spLocks noChangeArrowheads="1"/>
                </p:cNvSpPr>
                <p:nvPr/>
              </p:nvSpPr>
              <p:spPr bwMode="white">
                <a:xfrm rot="6078281">
                  <a:off x="1995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7001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48" name="AutoShape 44"/>
                <p:cNvSpPr>
                  <a:spLocks noChangeArrowheads="1"/>
                </p:cNvSpPr>
                <p:nvPr/>
              </p:nvSpPr>
              <p:spPr bwMode="white">
                <a:xfrm rot="6373927">
                  <a:off x="2071" y="229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7001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49" name="AutoShape 45"/>
                <p:cNvSpPr>
                  <a:spLocks noChangeArrowheads="1"/>
                </p:cNvSpPr>
                <p:nvPr/>
              </p:nvSpPr>
              <p:spPr bwMode="white">
                <a:xfrm rot="6906312">
                  <a:off x="2161" y="232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7001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grpSp>
            <p:nvGrpSpPr>
              <p:cNvPr id="41" name="Group 46"/>
              <p:cNvGrpSpPr>
                <a:grpSpLocks/>
              </p:cNvGrpSpPr>
              <p:nvPr/>
            </p:nvGrpSpPr>
            <p:grpSpPr bwMode="auto">
              <a:xfrm rot="1353540">
                <a:off x="2680" y="1110"/>
                <a:ext cx="742" cy="186"/>
                <a:chOff x="1565" y="2568"/>
                <a:chExt cx="1118" cy="279"/>
              </a:xfrm>
            </p:grpSpPr>
            <p:sp>
              <p:nvSpPr>
                <p:cNvPr id="42" name="AutoShape 47"/>
                <p:cNvSpPr>
                  <a:spLocks noChangeArrowheads="1"/>
                </p:cNvSpPr>
                <p:nvPr/>
              </p:nvSpPr>
              <p:spPr bwMode="white">
                <a:xfrm rot="5263130">
                  <a:off x="1859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7001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43" name="AutoShape 48"/>
                <p:cNvSpPr>
                  <a:spLocks noChangeArrowheads="1"/>
                </p:cNvSpPr>
                <p:nvPr/>
              </p:nvSpPr>
              <p:spPr bwMode="white">
                <a:xfrm rot="6078281">
                  <a:off x="1995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7001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44" name="AutoShape 49"/>
                <p:cNvSpPr>
                  <a:spLocks noChangeArrowheads="1"/>
                </p:cNvSpPr>
                <p:nvPr/>
              </p:nvSpPr>
              <p:spPr bwMode="white">
                <a:xfrm rot="6373927">
                  <a:off x="2071" y="229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7001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45" name="AutoShape 50"/>
                <p:cNvSpPr>
                  <a:spLocks noChangeArrowheads="1"/>
                </p:cNvSpPr>
                <p:nvPr/>
              </p:nvSpPr>
              <p:spPr bwMode="white">
                <a:xfrm rot="6906312">
                  <a:off x="2161" y="232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7001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</p:grp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6"/>
          <p:cNvSpPr>
            <a:spLocks noChangeArrowheads="1"/>
          </p:cNvSpPr>
          <p:nvPr/>
        </p:nvSpPr>
        <p:spPr bwMode="gray">
          <a:xfrm>
            <a:off x="2476500" y="4876800"/>
            <a:ext cx="4419600" cy="508000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accent1">
                  <a:gamma/>
                  <a:tint val="0"/>
                  <a:invGamma/>
                </a:schemeClr>
              </a:gs>
              <a:gs pos="100000">
                <a:schemeClr val="accent1"/>
              </a:gs>
            </a:gsLst>
            <a:lin ang="0" scaled="1"/>
          </a:gradFill>
          <a:ln w="28575" algn="ctr">
            <a:solidFill>
              <a:schemeClr val="bg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eaLnBrk="0" hangingPunct="0"/>
            <a:r>
              <a:rPr lang="ru-RU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текст</a:t>
            </a:r>
            <a:endParaRPr lang="en-US" b="1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3" name="AutoShape 7"/>
          <p:cNvSpPr>
            <a:spLocks noChangeArrowheads="1"/>
          </p:cNvSpPr>
          <p:nvPr/>
        </p:nvSpPr>
        <p:spPr bwMode="gray">
          <a:xfrm>
            <a:off x="2514600" y="4114800"/>
            <a:ext cx="4419600" cy="508000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hlink">
                  <a:gamma/>
                  <a:tint val="0"/>
                  <a:invGamma/>
                </a:schemeClr>
              </a:gs>
              <a:gs pos="100000">
                <a:schemeClr val="hlink"/>
              </a:gs>
            </a:gsLst>
            <a:lin ang="0" scaled="1"/>
          </a:gradFill>
          <a:ln w="28575" algn="ctr">
            <a:solidFill>
              <a:schemeClr val="bg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eaLnBrk="0" hangingPunct="0"/>
            <a:r>
              <a:rPr lang="ru-RU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текст</a:t>
            </a:r>
            <a:endParaRPr lang="en-US" b="1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4" name="AutoShape 8"/>
          <p:cNvSpPr>
            <a:spLocks noChangeArrowheads="1"/>
          </p:cNvSpPr>
          <p:nvPr/>
        </p:nvSpPr>
        <p:spPr bwMode="gray">
          <a:xfrm>
            <a:off x="2482850" y="3352800"/>
            <a:ext cx="4419600" cy="508000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accent1">
                  <a:gamma/>
                  <a:tint val="0"/>
                  <a:invGamma/>
                </a:schemeClr>
              </a:gs>
              <a:gs pos="100000">
                <a:schemeClr val="accent1"/>
              </a:gs>
            </a:gsLst>
            <a:lin ang="0" scaled="1"/>
          </a:gradFill>
          <a:ln w="28575" algn="ctr">
            <a:solidFill>
              <a:schemeClr val="bg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eaLnBrk="0" hangingPunct="0"/>
            <a:r>
              <a:rPr lang="ru-RU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текст</a:t>
            </a:r>
            <a:endParaRPr lang="en-US" b="1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5" name="AutoShape 9"/>
          <p:cNvSpPr>
            <a:spLocks noChangeArrowheads="1"/>
          </p:cNvSpPr>
          <p:nvPr/>
        </p:nvSpPr>
        <p:spPr bwMode="gray">
          <a:xfrm>
            <a:off x="2482850" y="2590800"/>
            <a:ext cx="4419600" cy="508000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hlink">
                  <a:gamma/>
                  <a:tint val="0"/>
                  <a:invGamma/>
                </a:schemeClr>
              </a:gs>
              <a:gs pos="100000">
                <a:schemeClr val="hlink"/>
              </a:gs>
            </a:gsLst>
            <a:lin ang="0" scaled="1"/>
          </a:gradFill>
          <a:ln w="28575" algn="ctr">
            <a:solidFill>
              <a:schemeClr val="bg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eaLnBrk="0" hangingPunct="0"/>
            <a:r>
              <a:rPr lang="ru-RU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текст</a:t>
            </a:r>
            <a:endParaRPr lang="en-US" b="1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6" name="AutoShape 10"/>
          <p:cNvSpPr>
            <a:spLocks noChangeArrowheads="1"/>
          </p:cNvSpPr>
          <p:nvPr/>
        </p:nvSpPr>
        <p:spPr bwMode="gray">
          <a:xfrm>
            <a:off x="2482850" y="1820863"/>
            <a:ext cx="4419600" cy="508000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accent1">
                  <a:gamma/>
                  <a:tint val="0"/>
                  <a:invGamma/>
                </a:schemeClr>
              </a:gs>
              <a:gs pos="100000">
                <a:schemeClr val="accent1"/>
              </a:gs>
            </a:gsLst>
            <a:lin ang="0" scaled="1"/>
          </a:gradFill>
          <a:ln w="28575" algn="ctr">
            <a:solidFill>
              <a:schemeClr val="bg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eaLnBrk="0" hangingPunct="0"/>
            <a:r>
              <a:rPr lang="ru-RU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текст</a:t>
            </a:r>
            <a:endParaRPr lang="en-US" b="1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grpSp>
        <p:nvGrpSpPr>
          <p:cNvPr id="7" name="Group 11"/>
          <p:cNvGrpSpPr>
            <a:grpSpLocks/>
          </p:cNvGrpSpPr>
          <p:nvPr/>
        </p:nvGrpSpPr>
        <p:grpSpPr bwMode="auto">
          <a:xfrm>
            <a:off x="2165350" y="1909763"/>
            <a:ext cx="381000" cy="381000"/>
            <a:chOff x="2078" y="1680"/>
            <a:chExt cx="1615" cy="1615"/>
          </a:xfrm>
        </p:grpSpPr>
        <p:sp>
          <p:nvSpPr>
            <p:cNvPr id="8" name="Oval 12"/>
            <p:cNvSpPr>
              <a:spLocks noChangeArrowheads="1"/>
            </p:cNvSpPr>
            <p:nvPr/>
          </p:nvSpPr>
          <p:spPr bwMode="gray">
            <a:xfrm>
              <a:off x="2078" y="1680"/>
              <a:ext cx="1615" cy="161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gamma/>
                    <a:shade val="46275"/>
                    <a:invGamma/>
                  </a:srgbClr>
                </a:gs>
                <a:gs pos="50000">
                  <a:srgbClr val="FFFFFF"/>
                </a:gs>
                <a:gs pos="100000">
                  <a:srgbClr val="FFFFFF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57150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9" name="Oval 13"/>
            <p:cNvSpPr>
              <a:spLocks noChangeArrowheads="1"/>
            </p:cNvSpPr>
            <p:nvPr/>
          </p:nvSpPr>
          <p:spPr bwMode="gray">
            <a:xfrm>
              <a:off x="2170" y="1771"/>
              <a:ext cx="1430" cy="1430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gamma/>
                    <a:shade val="63529"/>
                    <a:invGamma/>
                  </a:srgbClr>
                </a:gs>
                <a:gs pos="50000">
                  <a:srgbClr val="FFFFFF"/>
                </a:gs>
                <a:gs pos="100000">
                  <a:srgbClr val="FFFFFF">
                    <a:gamma/>
                    <a:shade val="63529"/>
                    <a:invGamma/>
                  </a:srgbClr>
                </a:gs>
              </a:gsLst>
              <a:lin ang="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10" name="Oval 14"/>
            <p:cNvSpPr>
              <a:spLocks noChangeArrowheads="1"/>
            </p:cNvSpPr>
            <p:nvPr/>
          </p:nvSpPr>
          <p:spPr bwMode="gray">
            <a:xfrm>
              <a:off x="2254" y="1856"/>
              <a:ext cx="1262" cy="1264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tint val="0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tint val="0"/>
                    <a:invGamma/>
                  </a:scheme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 dirty="0"/>
            </a:p>
          </p:txBody>
        </p:sp>
        <p:sp>
          <p:nvSpPr>
            <p:cNvPr id="11" name="Oval 15"/>
            <p:cNvSpPr>
              <a:spLocks noChangeArrowheads="1"/>
            </p:cNvSpPr>
            <p:nvPr/>
          </p:nvSpPr>
          <p:spPr bwMode="gray">
            <a:xfrm>
              <a:off x="2254" y="1856"/>
              <a:ext cx="1262" cy="1264"/>
            </a:xfrm>
            <a:prstGeom prst="ellipse">
              <a:avLst/>
            </a:prstGeom>
            <a:gradFill rotWithShape="1">
              <a:gsLst>
                <a:gs pos="0">
                  <a:srgbClr val="FFCC00">
                    <a:gamma/>
                    <a:shade val="0"/>
                    <a:invGamma/>
                  </a:srgbClr>
                </a:gs>
                <a:gs pos="100000">
                  <a:srgbClr val="FFCC00"/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 dirty="0"/>
            </a:p>
          </p:txBody>
        </p:sp>
        <p:sp>
          <p:nvSpPr>
            <p:cNvPr id="12" name="Oval 16"/>
            <p:cNvSpPr>
              <a:spLocks noChangeArrowheads="1"/>
            </p:cNvSpPr>
            <p:nvPr/>
          </p:nvSpPr>
          <p:spPr bwMode="gray">
            <a:xfrm>
              <a:off x="2337" y="1939"/>
              <a:ext cx="1096" cy="1098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shade val="54118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54118"/>
                    <a:invGamma/>
                  </a:schemeClr>
                </a:gs>
              </a:gsLst>
              <a:lin ang="189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 dirty="0"/>
            </a:p>
          </p:txBody>
        </p:sp>
        <p:sp>
          <p:nvSpPr>
            <p:cNvPr id="13" name="Oval 17"/>
            <p:cNvSpPr>
              <a:spLocks noChangeArrowheads="1"/>
            </p:cNvSpPr>
            <p:nvPr/>
          </p:nvSpPr>
          <p:spPr bwMode="gray">
            <a:xfrm>
              <a:off x="2337" y="1939"/>
              <a:ext cx="1096" cy="1098"/>
            </a:xfrm>
            <a:prstGeom prst="ellipse">
              <a:avLst/>
            </a:prstGeom>
            <a:gradFill rotWithShape="1">
              <a:gsLst>
                <a:gs pos="0">
                  <a:srgbClr val="FFCC00"/>
                </a:gs>
                <a:gs pos="100000">
                  <a:srgbClr val="FFCC00">
                    <a:gamma/>
                    <a:shade val="48627"/>
                    <a:invGamma/>
                  </a:srgb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 dirty="0"/>
            </a:p>
          </p:txBody>
        </p:sp>
      </p:grpSp>
      <p:grpSp>
        <p:nvGrpSpPr>
          <p:cNvPr id="14" name="Group 18"/>
          <p:cNvGrpSpPr>
            <a:grpSpLocks/>
          </p:cNvGrpSpPr>
          <p:nvPr/>
        </p:nvGrpSpPr>
        <p:grpSpPr bwMode="auto">
          <a:xfrm>
            <a:off x="2178050" y="2697163"/>
            <a:ext cx="381000" cy="381000"/>
            <a:chOff x="2078" y="1680"/>
            <a:chExt cx="1615" cy="1615"/>
          </a:xfrm>
        </p:grpSpPr>
        <p:sp>
          <p:nvSpPr>
            <p:cNvPr id="15" name="Oval 19"/>
            <p:cNvSpPr>
              <a:spLocks noChangeArrowheads="1"/>
            </p:cNvSpPr>
            <p:nvPr/>
          </p:nvSpPr>
          <p:spPr bwMode="gray">
            <a:xfrm>
              <a:off x="2078" y="1680"/>
              <a:ext cx="1615" cy="161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gamma/>
                    <a:shade val="46275"/>
                    <a:invGamma/>
                  </a:srgbClr>
                </a:gs>
                <a:gs pos="50000">
                  <a:srgbClr val="FFFFFF"/>
                </a:gs>
                <a:gs pos="100000">
                  <a:srgbClr val="FFFFFF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57150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16" name="Oval 20"/>
            <p:cNvSpPr>
              <a:spLocks noChangeArrowheads="1"/>
            </p:cNvSpPr>
            <p:nvPr/>
          </p:nvSpPr>
          <p:spPr bwMode="gray">
            <a:xfrm>
              <a:off x="2170" y="1771"/>
              <a:ext cx="1430" cy="1430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gamma/>
                    <a:shade val="63529"/>
                    <a:invGamma/>
                  </a:srgbClr>
                </a:gs>
                <a:gs pos="50000">
                  <a:srgbClr val="FFFFFF"/>
                </a:gs>
                <a:gs pos="100000">
                  <a:srgbClr val="FFFFFF">
                    <a:gamma/>
                    <a:shade val="63529"/>
                    <a:invGamma/>
                  </a:srgbClr>
                </a:gs>
              </a:gsLst>
              <a:lin ang="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17" name="Oval 21"/>
            <p:cNvSpPr>
              <a:spLocks noChangeArrowheads="1"/>
            </p:cNvSpPr>
            <p:nvPr/>
          </p:nvSpPr>
          <p:spPr bwMode="gray">
            <a:xfrm>
              <a:off x="2254" y="1856"/>
              <a:ext cx="1262" cy="1264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tint val="0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tint val="0"/>
                    <a:invGamma/>
                  </a:scheme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 dirty="0"/>
            </a:p>
          </p:txBody>
        </p:sp>
        <p:sp>
          <p:nvSpPr>
            <p:cNvPr id="18" name="Oval 22"/>
            <p:cNvSpPr>
              <a:spLocks noChangeArrowheads="1"/>
            </p:cNvSpPr>
            <p:nvPr/>
          </p:nvSpPr>
          <p:spPr bwMode="gray">
            <a:xfrm>
              <a:off x="2254" y="1856"/>
              <a:ext cx="1262" cy="1264"/>
            </a:xfrm>
            <a:prstGeom prst="ellipse">
              <a:avLst/>
            </a:prstGeom>
            <a:gradFill rotWithShape="1">
              <a:gsLst>
                <a:gs pos="0">
                  <a:srgbClr val="48BE67">
                    <a:gamma/>
                    <a:shade val="0"/>
                    <a:invGamma/>
                  </a:srgbClr>
                </a:gs>
                <a:gs pos="100000">
                  <a:srgbClr val="48BE67"/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 dirty="0"/>
            </a:p>
          </p:txBody>
        </p:sp>
        <p:sp>
          <p:nvSpPr>
            <p:cNvPr id="19" name="Oval 23"/>
            <p:cNvSpPr>
              <a:spLocks noChangeArrowheads="1"/>
            </p:cNvSpPr>
            <p:nvPr/>
          </p:nvSpPr>
          <p:spPr bwMode="gray">
            <a:xfrm>
              <a:off x="2337" y="1939"/>
              <a:ext cx="1096" cy="1098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shade val="54118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54118"/>
                    <a:invGamma/>
                  </a:schemeClr>
                </a:gs>
              </a:gsLst>
              <a:lin ang="189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 dirty="0"/>
            </a:p>
          </p:txBody>
        </p:sp>
        <p:sp>
          <p:nvSpPr>
            <p:cNvPr id="20" name="Oval 24"/>
            <p:cNvSpPr>
              <a:spLocks noChangeArrowheads="1"/>
            </p:cNvSpPr>
            <p:nvPr/>
          </p:nvSpPr>
          <p:spPr bwMode="gray">
            <a:xfrm>
              <a:off x="2337" y="1939"/>
              <a:ext cx="1096" cy="1098"/>
            </a:xfrm>
            <a:prstGeom prst="ellipse">
              <a:avLst/>
            </a:prstGeom>
            <a:gradFill rotWithShape="1">
              <a:gsLst>
                <a:gs pos="0">
                  <a:srgbClr val="48BE67"/>
                </a:gs>
                <a:gs pos="100000">
                  <a:srgbClr val="48BE67">
                    <a:gamma/>
                    <a:shade val="48627"/>
                    <a:invGamma/>
                  </a:srgb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 dirty="0"/>
            </a:p>
          </p:txBody>
        </p:sp>
      </p:grpSp>
      <p:grpSp>
        <p:nvGrpSpPr>
          <p:cNvPr id="21" name="Group 25"/>
          <p:cNvGrpSpPr>
            <a:grpSpLocks/>
          </p:cNvGrpSpPr>
          <p:nvPr/>
        </p:nvGrpSpPr>
        <p:grpSpPr bwMode="auto">
          <a:xfrm>
            <a:off x="2178050" y="3429000"/>
            <a:ext cx="381000" cy="381000"/>
            <a:chOff x="2078" y="1680"/>
            <a:chExt cx="1615" cy="1615"/>
          </a:xfrm>
        </p:grpSpPr>
        <p:sp>
          <p:nvSpPr>
            <p:cNvPr id="22" name="Oval 26"/>
            <p:cNvSpPr>
              <a:spLocks noChangeArrowheads="1"/>
            </p:cNvSpPr>
            <p:nvPr/>
          </p:nvSpPr>
          <p:spPr bwMode="gray">
            <a:xfrm>
              <a:off x="2078" y="1680"/>
              <a:ext cx="1615" cy="161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gamma/>
                    <a:shade val="46275"/>
                    <a:invGamma/>
                  </a:srgbClr>
                </a:gs>
                <a:gs pos="50000">
                  <a:srgbClr val="FFFFFF"/>
                </a:gs>
                <a:gs pos="100000">
                  <a:srgbClr val="FFFFFF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57150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23" name="Oval 27"/>
            <p:cNvSpPr>
              <a:spLocks noChangeArrowheads="1"/>
            </p:cNvSpPr>
            <p:nvPr/>
          </p:nvSpPr>
          <p:spPr bwMode="gray">
            <a:xfrm>
              <a:off x="2170" y="1771"/>
              <a:ext cx="1430" cy="1430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gamma/>
                    <a:shade val="63529"/>
                    <a:invGamma/>
                  </a:srgbClr>
                </a:gs>
                <a:gs pos="50000">
                  <a:srgbClr val="FFFFFF"/>
                </a:gs>
                <a:gs pos="100000">
                  <a:srgbClr val="FFFFFF">
                    <a:gamma/>
                    <a:shade val="63529"/>
                    <a:invGamma/>
                  </a:srgbClr>
                </a:gs>
              </a:gsLst>
              <a:lin ang="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24" name="Oval 28"/>
            <p:cNvSpPr>
              <a:spLocks noChangeArrowheads="1"/>
            </p:cNvSpPr>
            <p:nvPr/>
          </p:nvSpPr>
          <p:spPr bwMode="gray">
            <a:xfrm>
              <a:off x="2254" y="1856"/>
              <a:ext cx="1262" cy="1264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tint val="0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tint val="0"/>
                    <a:invGamma/>
                  </a:scheme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 dirty="0"/>
            </a:p>
          </p:txBody>
        </p:sp>
        <p:sp>
          <p:nvSpPr>
            <p:cNvPr id="25" name="Oval 29"/>
            <p:cNvSpPr>
              <a:spLocks noChangeArrowheads="1"/>
            </p:cNvSpPr>
            <p:nvPr/>
          </p:nvSpPr>
          <p:spPr bwMode="gray">
            <a:xfrm>
              <a:off x="2254" y="1856"/>
              <a:ext cx="1262" cy="1264"/>
            </a:xfrm>
            <a:prstGeom prst="ellipse">
              <a:avLst/>
            </a:prstGeom>
            <a:gradFill rotWithShape="1">
              <a:gsLst>
                <a:gs pos="0">
                  <a:srgbClr val="21B3E1"/>
                </a:gs>
                <a:gs pos="100000">
                  <a:srgbClr val="21B3E1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 dirty="0"/>
            </a:p>
          </p:txBody>
        </p:sp>
        <p:sp>
          <p:nvSpPr>
            <p:cNvPr id="26" name="Oval 30"/>
            <p:cNvSpPr>
              <a:spLocks noChangeArrowheads="1"/>
            </p:cNvSpPr>
            <p:nvPr/>
          </p:nvSpPr>
          <p:spPr bwMode="gray">
            <a:xfrm>
              <a:off x="2337" y="1939"/>
              <a:ext cx="1096" cy="1098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shade val="54118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54118"/>
                    <a:invGamma/>
                  </a:schemeClr>
                </a:gs>
              </a:gsLst>
              <a:lin ang="189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 dirty="0"/>
            </a:p>
          </p:txBody>
        </p:sp>
        <p:sp>
          <p:nvSpPr>
            <p:cNvPr id="27" name="Oval 31"/>
            <p:cNvSpPr>
              <a:spLocks noChangeArrowheads="1"/>
            </p:cNvSpPr>
            <p:nvPr/>
          </p:nvSpPr>
          <p:spPr bwMode="gray">
            <a:xfrm>
              <a:off x="2337" y="1939"/>
              <a:ext cx="1096" cy="1098"/>
            </a:xfrm>
            <a:prstGeom prst="ellipse">
              <a:avLst/>
            </a:prstGeom>
            <a:gradFill rotWithShape="1">
              <a:gsLst>
                <a:gs pos="0">
                  <a:srgbClr val="21B3E1"/>
                </a:gs>
                <a:gs pos="100000">
                  <a:srgbClr val="21B3E1">
                    <a:gamma/>
                    <a:shade val="48627"/>
                    <a:invGamma/>
                  </a:srgb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 dirty="0"/>
            </a:p>
          </p:txBody>
        </p:sp>
      </p:grpSp>
      <p:grpSp>
        <p:nvGrpSpPr>
          <p:cNvPr id="28" name="Group 32"/>
          <p:cNvGrpSpPr>
            <a:grpSpLocks/>
          </p:cNvGrpSpPr>
          <p:nvPr/>
        </p:nvGrpSpPr>
        <p:grpSpPr bwMode="auto">
          <a:xfrm>
            <a:off x="2178050" y="4216400"/>
            <a:ext cx="381000" cy="381000"/>
            <a:chOff x="2078" y="1680"/>
            <a:chExt cx="1615" cy="1615"/>
          </a:xfrm>
        </p:grpSpPr>
        <p:sp>
          <p:nvSpPr>
            <p:cNvPr id="29" name="Oval 33"/>
            <p:cNvSpPr>
              <a:spLocks noChangeArrowheads="1"/>
            </p:cNvSpPr>
            <p:nvPr/>
          </p:nvSpPr>
          <p:spPr bwMode="gray">
            <a:xfrm>
              <a:off x="2078" y="1680"/>
              <a:ext cx="1615" cy="161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gamma/>
                    <a:shade val="46275"/>
                    <a:invGamma/>
                  </a:srgbClr>
                </a:gs>
                <a:gs pos="50000">
                  <a:srgbClr val="FFFFFF"/>
                </a:gs>
                <a:gs pos="100000">
                  <a:srgbClr val="FFFFFF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57150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30" name="Oval 34"/>
            <p:cNvSpPr>
              <a:spLocks noChangeArrowheads="1"/>
            </p:cNvSpPr>
            <p:nvPr/>
          </p:nvSpPr>
          <p:spPr bwMode="gray">
            <a:xfrm>
              <a:off x="2170" y="1771"/>
              <a:ext cx="1430" cy="1430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gamma/>
                    <a:shade val="63529"/>
                    <a:invGamma/>
                  </a:srgbClr>
                </a:gs>
                <a:gs pos="50000">
                  <a:srgbClr val="FFFFFF"/>
                </a:gs>
                <a:gs pos="100000">
                  <a:srgbClr val="FFFFFF">
                    <a:gamma/>
                    <a:shade val="63529"/>
                    <a:invGamma/>
                  </a:srgbClr>
                </a:gs>
              </a:gsLst>
              <a:lin ang="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31" name="Oval 35"/>
            <p:cNvSpPr>
              <a:spLocks noChangeArrowheads="1"/>
            </p:cNvSpPr>
            <p:nvPr/>
          </p:nvSpPr>
          <p:spPr bwMode="gray">
            <a:xfrm>
              <a:off x="2254" y="1856"/>
              <a:ext cx="1262" cy="1264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tint val="0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tint val="0"/>
                    <a:invGamma/>
                  </a:scheme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 dirty="0"/>
            </a:p>
          </p:txBody>
        </p:sp>
        <p:sp>
          <p:nvSpPr>
            <p:cNvPr id="32" name="Oval 36"/>
            <p:cNvSpPr>
              <a:spLocks noChangeArrowheads="1"/>
            </p:cNvSpPr>
            <p:nvPr/>
          </p:nvSpPr>
          <p:spPr bwMode="gray">
            <a:xfrm>
              <a:off x="2254" y="1856"/>
              <a:ext cx="1262" cy="1264"/>
            </a:xfrm>
            <a:prstGeom prst="ellipse">
              <a:avLst/>
            </a:prstGeom>
            <a:gradFill rotWithShape="1">
              <a:gsLst>
                <a:gs pos="0">
                  <a:srgbClr val="8D67E1">
                    <a:gamma/>
                    <a:shade val="0"/>
                    <a:invGamma/>
                  </a:srgbClr>
                </a:gs>
                <a:gs pos="100000">
                  <a:srgbClr val="8D67E1"/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 dirty="0"/>
            </a:p>
          </p:txBody>
        </p:sp>
        <p:sp>
          <p:nvSpPr>
            <p:cNvPr id="33" name="Oval 37"/>
            <p:cNvSpPr>
              <a:spLocks noChangeArrowheads="1"/>
            </p:cNvSpPr>
            <p:nvPr/>
          </p:nvSpPr>
          <p:spPr bwMode="gray">
            <a:xfrm>
              <a:off x="2337" y="1939"/>
              <a:ext cx="1096" cy="1098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shade val="54118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54118"/>
                    <a:invGamma/>
                  </a:schemeClr>
                </a:gs>
              </a:gsLst>
              <a:lin ang="189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 dirty="0"/>
            </a:p>
          </p:txBody>
        </p:sp>
        <p:sp>
          <p:nvSpPr>
            <p:cNvPr id="34" name="Oval 38"/>
            <p:cNvSpPr>
              <a:spLocks noChangeArrowheads="1"/>
            </p:cNvSpPr>
            <p:nvPr/>
          </p:nvSpPr>
          <p:spPr bwMode="gray">
            <a:xfrm>
              <a:off x="2337" y="1939"/>
              <a:ext cx="1096" cy="1098"/>
            </a:xfrm>
            <a:prstGeom prst="ellipse">
              <a:avLst/>
            </a:prstGeom>
            <a:gradFill rotWithShape="1">
              <a:gsLst>
                <a:gs pos="0">
                  <a:srgbClr val="8D67E1"/>
                </a:gs>
                <a:gs pos="100000">
                  <a:srgbClr val="8D67E1">
                    <a:gamma/>
                    <a:shade val="48627"/>
                    <a:invGamma/>
                  </a:srgb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 dirty="0"/>
            </a:p>
          </p:txBody>
        </p:sp>
      </p:grpSp>
      <p:grpSp>
        <p:nvGrpSpPr>
          <p:cNvPr id="35" name="Group 39"/>
          <p:cNvGrpSpPr>
            <a:grpSpLocks/>
          </p:cNvGrpSpPr>
          <p:nvPr/>
        </p:nvGrpSpPr>
        <p:grpSpPr bwMode="auto">
          <a:xfrm>
            <a:off x="2178050" y="4926013"/>
            <a:ext cx="355600" cy="381000"/>
            <a:chOff x="2078" y="1680"/>
            <a:chExt cx="1615" cy="1615"/>
          </a:xfrm>
        </p:grpSpPr>
        <p:sp>
          <p:nvSpPr>
            <p:cNvPr id="36" name="Oval 40"/>
            <p:cNvSpPr>
              <a:spLocks noChangeArrowheads="1"/>
            </p:cNvSpPr>
            <p:nvPr/>
          </p:nvSpPr>
          <p:spPr bwMode="gray">
            <a:xfrm>
              <a:off x="2078" y="1680"/>
              <a:ext cx="1615" cy="161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gamma/>
                    <a:shade val="46275"/>
                    <a:invGamma/>
                  </a:srgbClr>
                </a:gs>
                <a:gs pos="50000">
                  <a:srgbClr val="FFFFFF"/>
                </a:gs>
                <a:gs pos="100000">
                  <a:srgbClr val="FFFFFF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57150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37" name="Oval 41"/>
            <p:cNvSpPr>
              <a:spLocks noChangeArrowheads="1"/>
            </p:cNvSpPr>
            <p:nvPr/>
          </p:nvSpPr>
          <p:spPr bwMode="gray">
            <a:xfrm>
              <a:off x="2170" y="1771"/>
              <a:ext cx="1430" cy="1430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gamma/>
                    <a:shade val="63529"/>
                    <a:invGamma/>
                  </a:srgbClr>
                </a:gs>
                <a:gs pos="50000">
                  <a:srgbClr val="FFFFFF"/>
                </a:gs>
                <a:gs pos="100000">
                  <a:srgbClr val="FFFFFF">
                    <a:gamma/>
                    <a:shade val="63529"/>
                    <a:invGamma/>
                  </a:srgbClr>
                </a:gs>
              </a:gsLst>
              <a:lin ang="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38" name="Oval 42"/>
            <p:cNvSpPr>
              <a:spLocks noChangeArrowheads="1"/>
            </p:cNvSpPr>
            <p:nvPr/>
          </p:nvSpPr>
          <p:spPr bwMode="gray">
            <a:xfrm>
              <a:off x="2254" y="1856"/>
              <a:ext cx="1262" cy="1264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tint val="0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tint val="0"/>
                    <a:invGamma/>
                  </a:scheme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 dirty="0"/>
            </a:p>
          </p:txBody>
        </p:sp>
        <p:sp>
          <p:nvSpPr>
            <p:cNvPr id="39" name="Oval 43"/>
            <p:cNvSpPr>
              <a:spLocks noChangeArrowheads="1"/>
            </p:cNvSpPr>
            <p:nvPr/>
          </p:nvSpPr>
          <p:spPr bwMode="gray">
            <a:xfrm>
              <a:off x="2254" y="1856"/>
              <a:ext cx="1262" cy="1264"/>
            </a:xfrm>
            <a:prstGeom prst="ellipse">
              <a:avLst/>
            </a:prstGeom>
            <a:gradFill rotWithShape="1">
              <a:gsLst>
                <a:gs pos="0">
                  <a:srgbClr val="E35E23">
                    <a:gamma/>
                    <a:shade val="0"/>
                    <a:invGamma/>
                  </a:srgbClr>
                </a:gs>
                <a:gs pos="100000">
                  <a:srgbClr val="E35E23"/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 dirty="0"/>
            </a:p>
          </p:txBody>
        </p:sp>
        <p:sp>
          <p:nvSpPr>
            <p:cNvPr id="40" name="Oval 44"/>
            <p:cNvSpPr>
              <a:spLocks noChangeArrowheads="1"/>
            </p:cNvSpPr>
            <p:nvPr/>
          </p:nvSpPr>
          <p:spPr bwMode="gray">
            <a:xfrm>
              <a:off x="2337" y="1939"/>
              <a:ext cx="1096" cy="1098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shade val="54118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54118"/>
                    <a:invGamma/>
                  </a:schemeClr>
                </a:gs>
              </a:gsLst>
              <a:lin ang="189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 dirty="0"/>
            </a:p>
          </p:txBody>
        </p:sp>
        <p:sp>
          <p:nvSpPr>
            <p:cNvPr id="41" name="Oval 45"/>
            <p:cNvSpPr>
              <a:spLocks noChangeArrowheads="1"/>
            </p:cNvSpPr>
            <p:nvPr/>
          </p:nvSpPr>
          <p:spPr bwMode="gray">
            <a:xfrm>
              <a:off x="2337" y="1939"/>
              <a:ext cx="1096" cy="1098"/>
            </a:xfrm>
            <a:prstGeom prst="ellipse">
              <a:avLst/>
            </a:prstGeom>
            <a:gradFill rotWithShape="1">
              <a:gsLst>
                <a:gs pos="0">
                  <a:srgbClr val="E35E23"/>
                </a:gs>
                <a:gs pos="100000">
                  <a:srgbClr val="E35E23">
                    <a:gamma/>
                    <a:shade val="48627"/>
                    <a:invGamma/>
                  </a:srgb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 dirty="0"/>
            </a:p>
          </p:txBody>
        </p:sp>
      </p:grpSp>
    </p:spTree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0"/>
          <p:cNvSpPr>
            <a:spLocks noChangeArrowheads="1"/>
          </p:cNvSpPr>
          <p:nvPr/>
        </p:nvSpPr>
        <p:spPr bwMode="auto">
          <a:xfrm>
            <a:off x="0" y="714356"/>
            <a:ext cx="8904288" cy="5715000"/>
          </a:xfrm>
          <a:prstGeom prst="rect">
            <a:avLst/>
          </a:prstGeom>
          <a:gradFill rotWithShape="1">
            <a:gsLst>
              <a:gs pos="0">
                <a:srgbClr val="FFFFFF">
                  <a:alpha val="50000"/>
                </a:srgbClr>
              </a:gs>
              <a:gs pos="100000">
                <a:srgbClr val="FFFFFF">
                  <a:gamma/>
                  <a:tint val="0"/>
                  <a:invGamma/>
                  <a:alpha val="30000"/>
                </a:srgbClr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3" name="Group 3"/>
          <p:cNvGrpSpPr>
            <a:grpSpLocks/>
          </p:cNvGrpSpPr>
          <p:nvPr/>
        </p:nvGrpSpPr>
        <p:grpSpPr bwMode="auto">
          <a:xfrm>
            <a:off x="1939926" y="1577956"/>
            <a:ext cx="4284662" cy="2474913"/>
            <a:chOff x="864" y="1310"/>
            <a:chExt cx="3987" cy="2338"/>
          </a:xfrm>
        </p:grpSpPr>
        <p:sp>
          <p:nvSpPr>
            <p:cNvPr id="4" name="Oval 4"/>
            <p:cNvSpPr>
              <a:spLocks noChangeArrowheads="1"/>
            </p:cNvSpPr>
            <p:nvPr/>
          </p:nvSpPr>
          <p:spPr bwMode="gray">
            <a:xfrm>
              <a:off x="1347" y="2813"/>
              <a:ext cx="3504" cy="835"/>
            </a:xfrm>
            <a:prstGeom prst="ellipse">
              <a:avLst/>
            </a:prstGeom>
            <a:solidFill>
              <a:srgbClr val="DDDDDD">
                <a:alpha val="50000"/>
              </a:srgbClr>
            </a:solidFill>
            <a:ln w="3175">
              <a:noFill/>
              <a:round/>
              <a:headEnd/>
              <a:tailEnd type="none" w="sm" len="sm"/>
            </a:ln>
            <a:effectLst/>
          </p:spPr>
          <p:txBody>
            <a:bodyPr vert="eaVert" wrap="none" lIns="92075" tIns="46038" rIns="92075" bIns="46038" anchor="ctr"/>
            <a:lstStyle/>
            <a:p>
              <a:endParaRPr lang="ru-RU"/>
            </a:p>
          </p:txBody>
        </p:sp>
        <p:sp>
          <p:nvSpPr>
            <p:cNvPr id="5" name="Oval 5"/>
            <p:cNvSpPr>
              <a:spLocks noChangeArrowheads="1"/>
            </p:cNvSpPr>
            <p:nvPr/>
          </p:nvSpPr>
          <p:spPr bwMode="gray">
            <a:xfrm rot="-998297">
              <a:off x="890" y="1482"/>
              <a:ext cx="3630" cy="1900"/>
            </a:xfrm>
            <a:prstGeom prst="ellipse">
              <a:avLst/>
            </a:prstGeom>
            <a:gradFill rotWithShape="0">
              <a:gsLst>
                <a:gs pos="0">
                  <a:srgbClr val="808080"/>
                </a:gs>
                <a:gs pos="50000">
                  <a:srgbClr val="808080">
                    <a:gamma/>
                    <a:tint val="63529"/>
                    <a:invGamma/>
                  </a:srgbClr>
                </a:gs>
                <a:gs pos="100000">
                  <a:srgbClr val="808080"/>
                </a:gs>
              </a:gsLst>
              <a:lin ang="0" scaled="1"/>
            </a:gradFill>
            <a:ln w="12700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6" name="Oval 6"/>
            <p:cNvSpPr>
              <a:spLocks noChangeArrowheads="1"/>
            </p:cNvSpPr>
            <p:nvPr/>
          </p:nvSpPr>
          <p:spPr bwMode="gray">
            <a:xfrm rot="-998297">
              <a:off x="926" y="1380"/>
              <a:ext cx="3504" cy="1841"/>
            </a:xfrm>
            <a:prstGeom prst="ellipse">
              <a:avLst/>
            </a:prstGeom>
            <a:gradFill rotWithShape="1">
              <a:gsLst>
                <a:gs pos="0">
                  <a:srgbClr val="2791BB"/>
                </a:gs>
                <a:gs pos="100000">
                  <a:srgbClr val="2791BB">
                    <a:gamma/>
                    <a:shade val="0"/>
                    <a:invGamma/>
                  </a:srgbClr>
                </a:gs>
              </a:gsLst>
              <a:lin ang="2700000" scaled="1"/>
            </a:gradFill>
            <a:ln w="12700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7" name="Arc 7"/>
            <p:cNvSpPr>
              <a:spLocks/>
            </p:cNvSpPr>
            <p:nvPr/>
          </p:nvSpPr>
          <p:spPr bwMode="gray">
            <a:xfrm rot="-998297">
              <a:off x="2599" y="1310"/>
              <a:ext cx="1795" cy="1239"/>
            </a:xfrm>
            <a:custGeom>
              <a:avLst/>
              <a:gdLst>
                <a:gd name="G0" fmla="+- 0 0 0"/>
                <a:gd name="G1" fmla="+- 17105 0 0"/>
                <a:gd name="G2" fmla="+- 21600 0 0"/>
                <a:gd name="T0" fmla="*/ 13190 w 21600"/>
                <a:gd name="T1" fmla="*/ 0 h 29046"/>
                <a:gd name="T2" fmla="*/ 17999 w 21600"/>
                <a:gd name="T3" fmla="*/ 29046 h 29046"/>
                <a:gd name="T4" fmla="*/ 0 w 21600"/>
                <a:gd name="T5" fmla="*/ 17105 h 29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29046" fill="none" extrusionOk="0">
                  <a:moveTo>
                    <a:pt x="13190" y="-1"/>
                  </a:moveTo>
                  <a:cubicBezTo>
                    <a:pt x="18493" y="4089"/>
                    <a:pt x="21600" y="10407"/>
                    <a:pt x="21600" y="17105"/>
                  </a:cubicBezTo>
                  <a:cubicBezTo>
                    <a:pt x="21600" y="21352"/>
                    <a:pt x="20347" y="25506"/>
                    <a:pt x="17999" y="29046"/>
                  </a:cubicBezTo>
                </a:path>
                <a:path w="21600" h="29046" stroke="0" extrusionOk="0">
                  <a:moveTo>
                    <a:pt x="13190" y="-1"/>
                  </a:moveTo>
                  <a:cubicBezTo>
                    <a:pt x="18493" y="4089"/>
                    <a:pt x="21600" y="10407"/>
                    <a:pt x="21600" y="17105"/>
                  </a:cubicBezTo>
                  <a:cubicBezTo>
                    <a:pt x="21600" y="21352"/>
                    <a:pt x="20347" y="25506"/>
                    <a:pt x="17999" y="29046"/>
                  </a:cubicBezTo>
                  <a:lnTo>
                    <a:pt x="0" y="17105"/>
                  </a:lnTo>
                  <a:close/>
                </a:path>
              </a:pathLst>
            </a:cu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tint val="63529"/>
                    <a:invGamma/>
                  </a:schemeClr>
                </a:gs>
              </a:gsLst>
              <a:lin ang="5400000" scaled="1"/>
            </a:gradFill>
            <a:ln w="12700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8" name="Arc 8"/>
            <p:cNvSpPr>
              <a:spLocks/>
            </p:cNvSpPr>
            <p:nvPr/>
          </p:nvSpPr>
          <p:spPr bwMode="gray">
            <a:xfrm rot="20601703" flipH="1">
              <a:off x="1080" y="2491"/>
              <a:ext cx="2067" cy="930"/>
            </a:xfrm>
            <a:custGeom>
              <a:avLst/>
              <a:gdLst>
                <a:gd name="G0" fmla="+- 3659 0 0"/>
                <a:gd name="G1" fmla="+- 0 0 0"/>
                <a:gd name="G2" fmla="+- 21600 0 0"/>
                <a:gd name="T0" fmla="*/ 25114 w 25114"/>
                <a:gd name="T1" fmla="*/ 2497 h 21600"/>
                <a:gd name="T2" fmla="*/ 0 w 25114"/>
                <a:gd name="T3" fmla="*/ 21288 h 21600"/>
                <a:gd name="T4" fmla="*/ 3659 w 25114"/>
                <a:gd name="T5" fmla="*/ 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114" h="21600" fill="none" extrusionOk="0">
                  <a:moveTo>
                    <a:pt x="25114" y="2497"/>
                  </a:moveTo>
                  <a:cubicBezTo>
                    <a:pt x="23846" y="13386"/>
                    <a:pt x="14622" y="21599"/>
                    <a:pt x="3659" y="21600"/>
                  </a:cubicBezTo>
                  <a:cubicBezTo>
                    <a:pt x="2432" y="21600"/>
                    <a:pt x="1208" y="21495"/>
                    <a:pt x="0" y="21287"/>
                  </a:cubicBezTo>
                </a:path>
                <a:path w="25114" h="21600" stroke="0" extrusionOk="0">
                  <a:moveTo>
                    <a:pt x="25114" y="2497"/>
                  </a:moveTo>
                  <a:cubicBezTo>
                    <a:pt x="23846" y="13386"/>
                    <a:pt x="14622" y="21599"/>
                    <a:pt x="3659" y="21600"/>
                  </a:cubicBezTo>
                  <a:cubicBezTo>
                    <a:pt x="2432" y="21600"/>
                    <a:pt x="1208" y="21495"/>
                    <a:pt x="0" y="21287"/>
                  </a:cubicBezTo>
                  <a:lnTo>
                    <a:pt x="3659" y="0"/>
                  </a:lnTo>
                  <a:close/>
                </a:path>
              </a:pathLst>
            </a:custGeom>
            <a:gradFill rotWithShape="1">
              <a:gsLst>
                <a:gs pos="0">
                  <a:schemeClr val="accent1">
                    <a:gamma/>
                    <a:shade val="69804"/>
                    <a:invGamma/>
                  </a:schemeClr>
                </a:gs>
                <a:gs pos="100000">
                  <a:schemeClr val="accent1"/>
                </a:gs>
              </a:gsLst>
              <a:lin ang="2700000" scaled="1"/>
            </a:gradFill>
            <a:ln w="12700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9" name="Arc 9"/>
            <p:cNvSpPr>
              <a:spLocks/>
            </p:cNvSpPr>
            <p:nvPr/>
          </p:nvSpPr>
          <p:spPr bwMode="gray">
            <a:xfrm rot="-998297">
              <a:off x="1715" y="1339"/>
              <a:ext cx="2034" cy="893"/>
            </a:xfrm>
            <a:custGeom>
              <a:avLst/>
              <a:gdLst>
                <a:gd name="G0" fmla="+- 9843 0 0"/>
                <a:gd name="G1" fmla="+- 21600 0 0"/>
                <a:gd name="G2" fmla="+- 21600 0 0"/>
                <a:gd name="T0" fmla="*/ 0 w 24549"/>
                <a:gd name="T1" fmla="*/ 2373 h 21600"/>
                <a:gd name="T2" fmla="*/ 24549 w 24549"/>
                <a:gd name="T3" fmla="*/ 5780 h 21600"/>
                <a:gd name="T4" fmla="*/ 9843 w 24549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549" h="21600" fill="none" extrusionOk="0">
                  <a:moveTo>
                    <a:pt x="0" y="2373"/>
                  </a:moveTo>
                  <a:cubicBezTo>
                    <a:pt x="3046" y="813"/>
                    <a:pt x="6420" y="-1"/>
                    <a:pt x="9843" y="0"/>
                  </a:cubicBezTo>
                  <a:cubicBezTo>
                    <a:pt x="15299" y="0"/>
                    <a:pt x="20553" y="2064"/>
                    <a:pt x="24549" y="5779"/>
                  </a:cubicBezTo>
                </a:path>
                <a:path w="24549" h="21600" stroke="0" extrusionOk="0">
                  <a:moveTo>
                    <a:pt x="0" y="2373"/>
                  </a:moveTo>
                  <a:cubicBezTo>
                    <a:pt x="3046" y="813"/>
                    <a:pt x="6420" y="-1"/>
                    <a:pt x="9843" y="0"/>
                  </a:cubicBezTo>
                  <a:cubicBezTo>
                    <a:pt x="15299" y="0"/>
                    <a:pt x="20553" y="2064"/>
                    <a:pt x="24549" y="5779"/>
                  </a:cubicBezTo>
                  <a:lnTo>
                    <a:pt x="9843" y="21600"/>
                  </a:lnTo>
                  <a:close/>
                </a:path>
              </a:pathLst>
            </a:custGeom>
            <a:gradFill rotWithShape="1">
              <a:gsLst>
                <a:gs pos="0">
                  <a:schemeClr val="accent2"/>
                </a:gs>
                <a:gs pos="100000">
                  <a:schemeClr val="accent2">
                    <a:gamma/>
                    <a:shade val="72549"/>
                    <a:invGamma/>
                  </a:schemeClr>
                </a:gs>
              </a:gsLst>
              <a:lin ang="2700000" scaled="1"/>
            </a:gradFill>
            <a:ln w="12700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0" name="Arc 10"/>
            <p:cNvSpPr>
              <a:spLocks/>
            </p:cNvSpPr>
            <p:nvPr/>
          </p:nvSpPr>
          <p:spPr bwMode="gray">
            <a:xfrm rot="20601703" flipH="1">
              <a:off x="864" y="1713"/>
              <a:ext cx="1796" cy="1302"/>
            </a:xfrm>
            <a:custGeom>
              <a:avLst/>
              <a:gdLst>
                <a:gd name="G0" fmla="+- 0 0 0"/>
                <a:gd name="G1" fmla="+- 19945 0 0"/>
                <a:gd name="G2" fmla="+- 21600 0 0"/>
                <a:gd name="T0" fmla="*/ 8292 w 21600"/>
                <a:gd name="T1" fmla="*/ 0 h 30468"/>
                <a:gd name="T2" fmla="*/ 18863 w 21600"/>
                <a:gd name="T3" fmla="*/ 30468 h 30468"/>
                <a:gd name="T4" fmla="*/ 0 w 21600"/>
                <a:gd name="T5" fmla="*/ 19945 h 30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30468" fill="none" extrusionOk="0">
                  <a:moveTo>
                    <a:pt x="8291" y="0"/>
                  </a:moveTo>
                  <a:cubicBezTo>
                    <a:pt x="16349" y="3349"/>
                    <a:pt x="21600" y="11218"/>
                    <a:pt x="21600" y="19945"/>
                  </a:cubicBezTo>
                  <a:cubicBezTo>
                    <a:pt x="21600" y="23628"/>
                    <a:pt x="20657" y="27251"/>
                    <a:pt x="18863" y="30468"/>
                  </a:cubicBezTo>
                </a:path>
                <a:path w="21600" h="30468" stroke="0" extrusionOk="0">
                  <a:moveTo>
                    <a:pt x="8291" y="0"/>
                  </a:moveTo>
                  <a:cubicBezTo>
                    <a:pt x="16349" y="3349"/>
                    <a:pt x="21600" y="11218"/>
                    <a:pt x="21600" y="19945"/>
                  </a:cubicBezTo>
                  <a:cubicBezTo>
                    <a:pt x="21600" y="23628"/>
                    <a:pt x="20657" y="27251"/>
                    <a:pt x="18863" y="30468"/>
                  </a:cubicBezTo>
                  <a:lnTo>
                    <a:pt x="0" y="19945"/>
                  </a:lnTo>
                  <a:close/>
                </a:path>
              </a:pathLst>
            </a:custGeom>
            <a:gradFill rotWithShape="1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lin ang="2700000" scaled="1"/>
            </a:gradFill>
            <a:ln w="12700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gray">
            <a:xfrm>
              <a:off x="3442" y="2282"/>
              <a:ext cx="1105" cy="1120"/>
            </a:xfrm>
            <a:custGeom>
              <a:avLst/>
              <a:gdLst/>
              <a:ahLst/>
              <a:cxnLst>
                <a:cxn ang="0">
                  <a:pos x="9" y="888"/>
                </a:cxn>
                <a:cxn ang="0">
                  <a:pos x="1105" y="0"/>
                </a:cxn>
                <a:cxn ang="0">
                  <a:pos x="1081" y="256"/>
                </a:cxn>
                <a:cxn ang="0">
                  <a:pos x="705" y="704"/>
                </a:cxn>
                <a:cxn ang="0">
                  <a:pos x="17" y="1120"/>
                </a:cxn>
                <a:cxn ang="0">
                  <a:pos x="9" y="888"/>
                </a:cxn>
              </a:cxnLst>
              <a:rect l="0" t="0" r="r" b="b"/>
              <a:pathLst>
                <a:path w="1105" h="1120">
                  <a:moveTo>
                    <a:pt x="9" y="888"/>
                  </a:moveTo>
                  <a:lnTo>
                    <a:pt x="1105" y="0"/>
                  </a:lnTo>
                  <a:lnTo>
                    <a:pt x="1081" y="256"/>
                  </a:lnTo>
                  <a:cubicBezTo>
                    <a:pt x="1014" y="373"/>
                    <a:pt x="882" y="560"/>
                    <a:pt x="705" y="704"/>
                  </a:cubicBezTo>
                  <a:cubicBezTo>
                    <a:pt x="528" y="848"/>
                    <a:pt x="133" y="1089"/>
                    <a:pt x="17" y="1120"/>
                  </a:cubicBezTo>
                  <a:cubicBezTo>
                    <a:pt x="0" y="1038"/>
                    <a:pt x="9" y="888"/>
                    <a:pt x="9" y="888"/>
                  </a:cubicBezTo>
                  <a:close/>
                </a:path>
              </a:pathLst>
            </a:custGeom>
            <a:gradFill rotWithShape="0">
              <a:gsLst>
                <a:gs pos="0">
                  <a:srgbClr val="90A8B0">
                    <a:gamma/>
                    <a:tint val="45490"/>
                    <a:invGamma/>
                  </a:srgbClr>
                </a:gs>
                <a:gs pos="100000">
                  <a:srgbClr val="90A8B0"/>
                </a:gs>
              </a:gsLst>
              <a:lin ang="0" scaled="1"/>
            </a:gradFill>
            <a:ln w="9525" cap="flat" cmpd="sng">
              <a:noFill/>
              <a:prstDash val="solid"/>
              <a:round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endParaRPr lang="ru-RU"/>
            </a:p>
          </p:txBody>
        </p:sp>
        <p:sp>
          <p:nvSpPr>
            <p:cNvPr id="12" name="Arc 12"/>
            <p:cNvSpPr>
              <a:spLocks/>
            </p:cNvSpPr>
            <p:nvPr/>
          </p:nvSpPr>
          <p:spPr bwMode="gray">
            <a:xfrm rot="-1060795">
              <a:off x="2840" y="1897"/>
              <a:ext cx="1719" cy="1171"/>
            </a:xfrm>
            <a:custGeom>
              <a:avLst/>
              <a:gdLst>
                <a:gd name="G0" fmla="+- 0 0 0"/>
                <a:gd name="G1" fmla="+- 0 0 0"/>
                <a:gd name="G2" fmla="+- 21600 0 0"/>
                <a:gd name="T0" fmla="*/ 18016 w 18016"/>
                <a:gd name="T1" fmla="*/ 11915 h 21282"/>
                <a:gd name="T2" fmla="*/ 3695 w 18016"/>
                <a:gd name="T3" fmla="*/ 21282 h 21282"/>
                <a:gd name="T4" fmla="*/ 0 w 18016"/>
                <a:gd name="T5" fmla="*/ 0 h 21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016" h="21282" fill="none" extrusionOk="0">
                  <a:moveTo>
                    <a:pt x="18016" y="11915"/>
                  </a:moveTo>
                  <a:cubicBezTo>
                    <a:pt x="14735" y="16875"/>
                    <a:pt x="9554" y="20264"/>
                    <a:pt x="3694" y="21281"/>
                  </a:cubicBezTo>
                </a:path>
                <a:path w="18016" h="21282" stroke="0" extrusionOk="0">
                  <a:moveTo>
                    <a:pt x="18016" y="11915"/>
                  </a:moveTo>
                  <a:cubicBezTo>
                    <a:pt x="14735" y="16875"/>
                    <a:pt x="9554" y="20264"/>
                    <a:pt x="3694" y="21281"/>
                  </a:cubicBez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90A8B0">
                    <a:gamma/>
                    <a:shade val="46275"/>
                    <a:invGamma/>
                  </a:srgbClr>
                </a:gs>
                <a:gs pos="100000">
                  <a:srgbClr val="90A8B0"/>
                </a:gs>
              </a:gsLst>
              <a:lin ang="2700000" scaled="1"/>
            </a:gradFill>
            <a:ln w="12700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gray">
            <a:xfrm>
              <a:off x="2819" y="2496"/>
              <a:ext cx="648" cy="928"/>
            </a:xfrm>
            <a:custGeom>
              <a:avLst/>
              <a:gdLst/>
              <a:ahLst/>
              <a:cxnLst>
                <a:cxn ang="0">
                  <a:pos x="648" y="632"/>
                </a:cxn>
                <a:cxn ang="0">
                  <a:pos x="648" y="928"/>
                </a:cxn>
                <a:cxn ang="0">
                  <a:pos x="0" y="64"/>
                </a:cxn>
                <a:cxn ang="0">
                  <a:pos x="96" y="0"/>
                </a:cxn>
                <a:cxn ang="0">
                  <a:pos x="648" y="632"/>
                </a:cxn>
              </a:cxnLst>
              <a:rect l="0" t="0" r="r" b="b"/>
              <a:pathLst>
                <a:path w="648" h="928">
                  <a:moveTo>
                    <a:pt x="648" y="632"/>
                  </a:moveTo>
                  <a:lnTo>
                    <a:pt x="648" y="928"/>
                  </a:lnTo>
                  <a:lnTo>
                    <a:pt x="0" y="64"/>
                  </a:lnTo>
                  <a:lnTo>
                    <a:pt x="96" y="0"/>
                  </a:lnTo>
                  <a:lnTo>
                    <a:pt x="648" y="632"/>
                  </a:lnTo>
                  <a:close/>
                </a:path>
              </a:pathLst>
            </a:custGeom>
            <a:gradFill rotWithShape="1">
              <a:gsLst>
                <a:gs pos="0">
                  <a:srgbClr val="90A8B0">
                    <a:gamma/>
                    <a:tint val="45490"/>
                    <a:invGamma/>
                  </a:srgbClr>
                </a:gs>
                <a:gs pos="100000">
                  <a:srgbClr val="90A8B0"/>
                </a:gs>
              </a:gsLst>
              <a:lin ang="2700000" scaled="1"/>
            </a:gradFill>
            <a:ln w="9525" cap="flat" cmpd="sng">
              <a:noFill/>
              <a:prstDash val="solid"/>
              <a:round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endParaRPr lang="ru-RU"/>
            </a:p>
          </p:txBody>
        </p:sp>
        <p:sp>
          <p:nvSpPr>
            <p:cNvPr id="14" name="Oval 14"/>
            <p:cNvSpPr>
              <a:spLocks noChangeArrowheads="1"/>
            </p:cNvSpPr>
            <p:nvPr/>
          </p:nvSpPr>
          <p:spPr bwMode="gray">
            <a:xfrm rot="-998297">
              <a:off x="1846" y="1830"/>
              <a:ext cx="1698" cy="844"/>
            </a:xfrm>
            <a:prstGeom prst="ellipse">
              <a:avLst/>
            </a:prstGeom>
            <a:gradFill rotWithShape="0">
              <a:gsLst>
                <a:gs pos="0">
                  <a:srgbClr val="000000"/>
                </a:gs>
                <a:gs pos="50000">
                  <a:srgbClr val="000000">
                    <a:gamma/>
                    <a:tint val="24314"/>
                    <a:invGamma/>
                  </a:srgbClr>
                </a:gs>
                <a:gs pos="100000">
                  <a:srgbClr val="000000"/>
                </a:gs>
              </a:gsLst>
              <a:lin ang="0" scaled="1"/>
            </a:gradFill>
            <a:ln w="12700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5" name="Text Box 15"/>
            <p:cNvSpPr txBox="1">
              <a:spLocks noChangeArrowheads="1"/>
            </p:cNvSpPr>
            <p:nvPr/>
          </p:nvSpPr>
          <p:spPr bwMode="gray">
            <a:xfrm>
              <a:off x="1165" y="2309"/>
              <a:ext cx="602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en-US" sz="1400" b="1">
                  <a:solidFill>
                    <a:srgbClr val="FEFEFE"/>
                  </a:solidFill>
                </a:rPr>
                <a:t>Text1</a:t>
              </a:r>
            </a:p>
          </p:txBody>
        </p:sp>
        <p:sp>
          <p:nvSpPr>
            <p:cNvPr id="16" name="Text Box 16"/>
            <p:cNvSpPr txBox="1">
              <a:spLocks noChangeArrowheads="1"/>
            </p:cNvSpPr>
            <p:nvPr/>
          </p:nvSpPr>
          <p:spPr bwMode="gray">
            <a:xfrm>
              <a:off x="2366" y="1544"/>
              <a:ext cx="602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en-US" sz="1400" b="1">
                  <a:solidFill>
                    <a:srgbClr val="FEFEFE"/>
                  </a:solidFill>
                </a:rPr>
                <a:t>Text2</a:t>
              </a:r>
            </a:p>
          </p:txBody>
        </p:sp>
        <p:sp>
          <p:nvSpPr>
            <p:cNvPr id="17" name="Text Box 17"/>
            <p:cNvSpPr txBox="1">
              <a:spLocks noChangeArrowheads="1"/>
            </p:cNvSpPr>
            <p:nvPr/>
          </p:nvSpPr>
          <p:spPr bwMode="gray">
            <a:xfrm>
              <a:off x="3517" y="1734"/>
              <a:ext cx="601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en-US" sz="1400" b="1">
                  <a:solidFill>
                    <a:srgbClr val="FEFEFE"/>
                  </a:solidFill>
                </a:rPr>
                <a:t>Text3</a:t>
              </a:r>
            </a:p>
          </p:txBody>
        </p:sp>
        <p:sp>
          <p:nvSpPr>
            <p:cNvPr id="18" name="Text Box 18"/>
            <p:cNvSpPr txBox="1">
              <a:spLocks noChangeArrowheads="1"/>
            </p:cNvSpPr>
            <p:nvPr/>
          </p:nvSpPr>
          <p:spPr bwMode="gray">
            <a:xfrm>
              <a:off x="3325" y="2502"/>
              <a:ext cx="601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en-US" sz="1400" b="1">
                  <a:solidFill>
                    <a:srgbClr val="FEFEFE"/>
                  </a:solidFill>
                </a:rPr>
                <a:t>Text4</a:t>
              </a:r>
            </a:p>
          </p:txBody>
        </p:sp>
        <p:sp>
          <p:nvSpPr>
            <p:cNvPr id="19" name="Text Box 19"/>
            <p:cNvSpPr txBox="1">
              <a:spLocks noChangeArrowheads="1"/>
            </p:cNvSpPr>
            <p:nvPr/>
          </p:nvSpPr>
          <p:spPr bwMode="gray">
            <a:xfrm>
              <a:off x="1934" y="2934"/>
              <a:ext cx="601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en-US" sz="1400" b="1">
                  <a:solidFill>
                    <a:srgbClr val="FEFEFE"/>
                  </a:solidFill>
                </a:rPr>
                <a:t>Text5</a:t>
              </a:r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gray">
            <a:xfrm>
              <a:off x="2768" y="2632"/>
              <a:ext cx="544" cy="680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256" y="528"/>
                </a:cxn>
                <a:cxn ang="0">
                  <a:pos x="264" y="680"/>
                </a:cxn>
                <a:cxn ang="0">
                  <a:pos x="448" y="624"/>
                </a:cxn>
                <a:cxn ang="0">
                  <a:pos x="544" y="576"/>
                </a:cxn>
                <a:cxn ang="0">
                  <a:pos x="112" y="0"/>
                </a:cxn>
                <a:cxn ang="0">
                  <a:pos x="0" y="16"/>
                </a:cxn>
              </a:cxnLst>
              <a:rect l="0" t="0" r="r" b="b"/>
              <a:pathLst>
                <a:path w="544" h="680">
                  <a:moveTo>
                    <a:pt x="0" y="16"/>
                  </a:moveTo>
                  <a:lnTo>
                    <a:pt x="256" y="528"/>
                  </a:lnTo>
                  <a:lnTo>
                    <a:pt x="264" y="680"/>
                  </a:lnTo>
                  <a:lnTo>
                    <a:pt x="448" y="624"/>
                  </a:lnTo>
                  <a:lnTo>
                    <a:pt x="544" y="576"/>
                  </a:lnTo>
                  <a:lnTo>
                    <a:pt x="112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702424">
                <a:alpha val="50000"/>
              </a:srgbClr>
            </a:solidFill>
            <a:ln w="9525" cap="flat" cmpd="sng">
              <a:noFill/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1" name="Oval 21"/>
            <p:cNvSpPr>
              <a:spLocks noChangeArrowheads="1"/>
            </p:cNvSpPr>
            <p:nvPr/>
          </p:nvSpPr>
          <p:spPr bwMode="gray">
            <a:xfrm rot="-998297">
              <a:off x="1910" y="1989"/>
              <a:ext cx="1629" cy="687"/>
            </a:xfrm>
            <a:prstGeom prst="ellipse">
              <a:avLst/>
            </a:prstGeom>
            <a:solidFill>
              <a:srgbClr val="FFFFFF"/>
            </a:solidFill>
            <a:ln w="12700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22" name="Text Box 22"/>
          <p:cNvSpPr txBox="1">
            <a:spLocks noChangeArrowheads="1"/>
          </p:cNvSpPr>
          <p:nvPr/>
        </p:nvSpPr>
        <p:spPr bwMode="auto">
          <a:xfrm>
            <a:off x="5568951" y="1282681"/>
            <a:ext cx="2116137" cy="3048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sz="1400">
                <a:solidFill>
                  <a:srgbClr val="333333"/>
                </a:solidFill>
              </a:rPr>
              <a:t>Add your text in here</a:t>
            </a:r>
          </a:p>
        </p:txBody>
      </p:sp>
      <p:cxnSp>
        <p:nvCxnSpPr>
          <p:cNvPr id="23" name="AutoShape 23"/>
          <p:cNvCxnSpPr>
            <a:cxnSpLocks noChangeShapeType="1"/>
          </p:cNvCxnSpPr>
          <p:nvPr/>
        </p:nvCxnSpPr>
        <p:spPr bwMode="auto">
          <a:xfrm rot="10800000" flipV="1">
            <a:off x="5376863" y="1400156"/>
            <a:ext cx="192088" cy="295275"/>
          </a:xfrm>
          <a:prstGeom prst="bentConnector2">
            <a:avLst/>
          </a:prstGeom>
          <a:noFill/>
          <a:ln w="9525">
            <a:solidFill>
              <a:srgbClr val="292929"/>
            </a:solidFill>
            <a:miter lim="800000"/>
            <a:headEnd/>
            <a:tailEnd/>
          </a:ln>
          <a:effectLst/>
        </p:spPr>
      </p:cxnSp>
      <p:sp>
        <p:nvSpPr>
          <p:cNvPr id="24" name="Text Box 24"/>
          <p:cNvSpPr txBox="1">
            <a:spLocks noChangeArrowheads="1"/>
          </p:cNvSpPr>
          <p:nvPr/>
        </p:nvSpPr>
        <p:spPr bwMode="auto">
          <a:xfrm>
            <a:off x="217488" y="1990706"/>
            <a:ext cx="1960563" cy="3048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/>
            <a:r>
              <a:rPr lang="en-US" sz="1400">
                <a:solidFill>
                  <a:srgbClr val="333333"/>
                </a:solidFill>
              </a:rPr>
              <a:t>Add your text in here</a:t>
            </a:r>
          </a:p>
        </p:txBody>
      </p:sp>
      <p:cxnSp>
        <p:nvCxnSpPr>
          <p:cNvPr id="25" name="AutoShape 25"/>
          <p:cNvCxnSpPr>
            <a:cxnSpLocks noChangeShapeType="1"/>
          </p:cNvCxnSpPr>
          <p:nvPr/>
        </p:nvCxnSpPr>
        <p:spPr bwMode="auto">
          <a:xfrm>
            <a:off x="2178051" y="2108181"/>
            <a:ext cx="179387" cy="295275"/>
          </a:xfrm>
          <a:prstGeom prst="bentConnector2">
            <a:avLst/>
          </a:prstGeom>
          <a:noFill/>
          <a:ln w="9525">
            <a:solidFill>
              <a:srgbClr val="292929"/>
            </a:solidFill>
            <a:miter lim="800000"/>
            <a:headEnd/>
            <a:tailEnd/>
          </a:ln>
          <a:effectLst/>
        </p:spPr>
      </p:cxnSp>
      <p:sp>
        <p:nvSpPr>
          <p:cNvPr id="26" name="Text Box 26"/>
          <p:cNvSpPr txBox="1">
            <a:spLocks noChangeArrowheads="1"/>
          </p:cNvSpPr>
          <p:nvPr/>
        </p:nvSpPr>
        <p:spPr bwMode="auto">
          <a:xfrm>
            <a:off x="1665288" y="1223944"/>
            <a:ext cx="1941513" cy="3048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/>
            <a:r>
              <a:rPr lang="en-US" sz="1400">
                <a:solidFill>
                  <a:srgbClr val="333333"/>
                </a:solidFill>
              </a:rPr>
              <a:t>Add your text in here</a:t>
            </a:r>
          </a:p>
        </p:txBody>
      </p:sp>
      <p:cxnSp>
        <p:nvCxnSpPr>
          <p:cNvPr id="27" name="AutoShape 27"/>
          <p:cNvCxnSpPr>
            <a:cxnSpLocks noChangeShapeType="1"/>
          </p:cNvCxnSpPr>
          <p:nvPr/>
        </p:nvCxnSpPr>
        <p:spPr bwMode="auto">
          <a:xfrm>
            <a:off x="3606801" y="1341419"/>
            <a:ext cx="177800" cy="295275"/>
          </a:xfrm>
          <a:prstGeom prst="bentConnector2">
            <a:avLst/>
          </a:prstGeom>
          <a:noFill/>
          <a:ln w="9525">
            <a:solidFill>
              <a:srgbClr val="292929"/>
            </a:solidFill>
            <a:miter lim="800000"/>
            <a:headEnd/>
            <a:tailEnd/>
          </a:ln>
          <a:effectLst/>
        </p:spPr>
      </p:cxnSp>
      <p:sp>
        <p:nvSpPr>
          <p:cNvPr id="28" name="Text Box 28"/>
          <p:cNvSpPr txBox="1">
            <a:spLocks noChangeArrowheads="1"/>
          </p:cNvSpPr>
          <p:nvPr/>
        </p:nvSpPr>
        <p:spPr bwMode="auto">
          <a:xfrm>
            <a:off x="6105526" y="3227369"/>
            <a:ext cx="2114550" cy="3048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sz="1400">
                <a:solidFill>
                  <a:srgbClr val="333333"/>
                </a:solidFill>
              </a:rPr>
              <a:t>Add your text in here</a:t>
            </a:r>
          </a:p>
        </p:txBody>
      </p:sp>
      <p:cxnSp>
        <p:nvCxnSpPr>
          <p:cNvPr id="29" name="AutoShape 29"/>
          <p:cNvCxnSpPr>
            <a:cxnSpLocks noChangeShapeType="1"/>
          </p:cNvCxnSpPr>
          <p:nvPr/>
        </p:nvCxnSpPr>
        <p:spPr bwMode="auto">
          <a:xfrm rot="10800000">
            <a:off x="5568951" y="2933681"/>
            <a:ext cx="492125" cy="471488"/>
          </a:xfrm>
          <a:prstGeom prst="bentConnector3">
            <a:avLst>
              <a:gd name="adj1" fmla="val 51259"/>
            </a:avLst>
          </a:prstGeom>
          <a:noFill/>
          <a:ln w="9525">
            <a:solidFill>
              <a:srgbClr val="292929"/>
            </a:solidFill>
            <a:miter lim="800000"/>
            <a:headEnd/>
            <a:tailEnd/>
          </a:ln>
          <a:effectLst/>
        </p:spPr>
      </p:cxnSp>
      <p:sp>
        <p:nvSpPr>
          <p:cNvPr id="30" name="Text Box 30"/>
          <p:cNvSpPr txBox="1">
            <a:spLocks noChangeArrowheads="1"/>
          </p:cNvSpPr>
          <p:nvPr/>
        </p:nvSpPr>
        <p:spPr bwMode="auto">
          <a:xfrm>
            <a:off x="522288" y="3806806"/>
            <a:ext cx="1828800" cy="3048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/>
            <a:r>
              <a:rPr lang="en-US" sz="1400">
                <a:solidFill>
                  <a:srgbClr val="333333"/>
                </a:solidFill>
              </a:rPr>
              <a:t>Add your text in here</a:t>
            </a:r>
          </a:p>
        </p:txBody>
      </p:sp>
      <p:cxnSp>
        <p:nvCxnSpPr>
          <p:cNvPr id="31" name="AutoShape 31"/>
          <p:cNvCxnSpPr>
            <a:cxnSpLocks noChangeShapeType="1"/>
            <a:stCxn id="30" idx="3"/>
          </p:cNvCxnSpPr>
          <p:nvPr/>
        </p:nvCxnSpPr>
        <p:spPr bwMode="auto">
          <a:xfrm flipV="1">
            <a:off x="2351088" y="3602019"/>
            <a:ext cx="1062038" cy="357187"/>
          </a:xfrm>
          <a:prstGeom prst="bentConnector2">
            <a:avLst/>
          </a:prstGeom>
          <a:noFill/>
          <a:ln w="9525">
            <a:solidFill>
              <a:srgbClr val="292929"/>
            </a:solidFill>
            <a:miter lim="800000"/>
            <a:headEnd/>
            <a:tailEnd/>
          </a:ln>
          <a:effectLst/>
        </p:spPr>
      </p:cxnSp>
      <p:grpSp>
        <p:nvGrpSpPr>
          <p:cNvPr id="32" name="Group 32"/>
          <p:cNvGrpSpPr>
            <a:grpSpLocks/>
          </p:cNvGrpSpPr>
          <p:nvPr/>
        </p:nvGrpSpPr>
        <p:grpSpPr bwMode="auto">
          <a:xfrm>
            <a:off x="979488" y="4264006"/>
            <a:ext cx="6359525" cy="1708150"/>
            <a:chOff x="816" y="2875"/>
            <a:chExt cx="4006" cy="1076"/>
          </a:xfrm>
        </p:grpSpPr>
        <p:grpSp>
          <p:nvGrpSpPr>
            <p:cNvPr id="33" name="Group 33"/>
            <p:cNvGrpSpPr>
              <a:grpSpLocks/>
            </p:cNvGrpSpPr>
            <p:nvPr/>
          </p:nvGrpSpPr>
          <p:grpSpPr bwMode="auto">
            <a:xfrm>
              <a:off x="816" y="3024"/>
              <a:ext cx="4006" cy="927"/>
              <a:chOff x="720" y="2987"/>
              <a:chExt cx="4006" cy="927"/>
            </a:xfrm>
          </p:grpSpPr>
          <p:sp>
            <p:nvSpPr>
              <p:cNvPr id="37" name="AutoShape 34"/>
              <p:cNvSpPr>
                <a:spLocks noChangeArrowheads="1"/>
              </p:cNvSpPr>
              <p:nvPr/>
            </p:nvSpPr>
            <p:spPr bwMode="gray">
              <a:xfrm>
                <a:off x="720" y="3258"/>
                <a:ext cx="1330" cy="656"/>
              </a:xfrm>
              <a:prstGeom prst="bevel">
                <a:avLst>
                  <a:gd name="adj" fmla="val 1648"/>
                </a:avLst>
              </a:prstGeom>
              <a:gradFill rotWithShape="1">
                <a:gsLst>
                  <a:gs pos="0">
                    <a:srgbClr val="DDDDDD"/>
                  </a:gs>
                  <a:gs pos="50000">
                    <a:srgbClr val="DDDDDD">
                      <a:gamma/>
                      <a:tint val="33333"/>
                      <a:invGamma/>
                    </a:srgbClr>
                  </a:gs>
                  <a:gs pos="100000">
                    <a:srgbClr val="DDDDDD"/>
                  </a:gs>
                </a:gsLst>
                <a:lin ang="27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38" name="AutoShape 35"/>
              <p:cNvSpPr>
                <a:spLocks noChangeArrowheads="1"/>
              </p:cNvSpPr>
              <p:nvPr/>
            </p:nvSpPr>
            <p:spPr bwMode="gray">
              <a:xfrm>
                <a:off x="720" y="2989"/>
                <a:ext cx="1330" cy="269"/>
              </a:xfrm>
              <a:prstGeom prst="bevel">
                <a:avLst>
                  <a:gd name="adj" fmla="val 3718"/>
                </a:avLst>
              </a:prstGeom>
              <a:solidFill>
                <a:schemeClr val="accent1">
                  <a:alpha val="50000"/>
                </a:schemeClr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39" name="AutoShape 36"/>
              <p:cNvSpPr>
                <a:spLocks noChangeArrowheads="1"/>
              </p:cNvSpPr>
              <p:nvPr/>
            </p:nvSpPr>
            <p:spPr bwMode="gray">
              <a:xfrm>
                <a:off x="2064" y="3258"/>
                <a:ext cx="1330" cy="656"/>
              </a:xfrm>
              <a:prstGeom prst="bevel">
                <a:avLst>
                  <a:gd name="adj" fmla="val 1648"/>
                </a:avLst>
              </a:prstGeom>
              <a:gradFill rotWithShape="1">
                <a:gsLst>
                  <a:gs pos="0">
                    <a:srgbClr val="DDDDDD"/>
                  </a:gs>
                  <a:gs pos="50000">
                    <a:srgbClr val="DDDDDD">
                      <a:gamma/>
                      <a:tint val="33333"/>
                      <a:invGamma/>
                    </a:srgbClr>
                  </a:gs>
                  <a:gs pos="100000">
                    <a:srgbClr val="DDDDDD"/>
                  </a:gs>
                </a:gsLst>
                <a:lin ang="27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40" name="AutoShape 37"/>
              <p:cNvSpPr>
                <a:spLocks noChangeArrowheads="1"/>
              </p:cNvSpPr>
              <p:nvPr/>
            </p:nvSpPr>
            <p:spPr bwMode="gray">
              <a:xfrm>
                <a:off x="2064" y="2989"/>
                <a:ext cx="1330" cy="269"/>
              </a:xfrm>
              <a:prstGeom prst="bevel">
                <a:avLst>
                  <a:gd name="adj" fmla="val 3718"/>
                </a:avLst>
              </a:prstGeom>
              <a:solidFill>
                <a:schemeClr val="accent2">
                  <a:alpha val="50000"/>
                </a:schemeClr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41" name="Rectangle 38"/>
              <p:cNvSpPr>
                <a:spLocks noChangeArrowheads="1"/>
              </p:cNvSpPr>
              <p:nvPr/>
            </p:nvSpPr>
            <p:spPr bwMode="gray">
              <a:xfrm>
                <a:off x="1014" y="3018"/>
                <a:ext cx="742" cy="192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sz="1400" b="1">
                    <a:solidFill>
                      <a:srgbClr val="1C1C1C"/>
                    </a:solidFill>
                  </a:rPr>
                  <a:t>Text in here</a:t>
                </a:r>
              </a:p>
            </p:txBody>
          </p:sp>
          <p:sp>
            <p:nvSpPr>
              <p:cNvPr id="42" name="Rectangle 39"/>
              <p:cNvSpPr>
                <a:spLocks noChangeArrowheads="1"/>
              </p:cNvSpPr>
              <p:nvPr/>
            </p:nvSpPr>
            <p:spPr bwMode="gray">
              <a:xfrm>
                <a:off x="2358" y="3024"/>
                <a:ext cx="742" cy="192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sz="1400" b="1">
                    <a:solidFill>
                      <a:srgbClr val="1C1C1C"/>
                    </a:solidFill>
                  </a:rPr>
                  <a:t>Text in here</a:t>
                </a:r>
              </a:p>
            </p:txBody>
          </p:sp>
          <p:sp>
            <p:nvSpPr>
              <p:cNvPr id="43" name="Rectangle 40"/>
              <p:cNvSpPr>
                <a:spLocks noChangeArrowheads="1"/>
              </p:cNvSpPr>
              <p:nvPr/>
            </p:nvSpPr>
            <p:spPr bwMode="gray">
              <a:xfrm>
                <a:off x="720" y="3321"/>
                <a:ext cx="1282" cy="518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 eaLnBrk="0" hangingPunct="0"/>
                <a:r>
                  <a:rPr lang="en-US" sz="1200" b="1">
                    <a:solidFill>
                      <a:srgbClr val="1C1C1C"/>
                    </a:solidFill>
                  </a:rPr>
                  <a:t>ThemeGallery</a:t>
                </a:r>
                <a:r>
                  <a:rPr lang="en-US" sz="1200">
                    <a:solidFill>
                      <a:srgbClr val="1C1C1C"/>
                    </a:solidFill>
                  </a:rPr>
                  <a:t> is a Design Digital Content &amp; Contents mall developed by Guild Design Inc.</a:t>
                </a:r>
              </a:p>
            </p:txBody>
          </p:sp>
          <p:sp>
            <p:nvSpPr>
              <p:cNvPr id="44" name="Rectangle 41"/>
              <p:cNvSpPr>
                <a:spLocks noChangeArrowheads="1"/>
              </p:cNvSpPr>
              <p:nvPr/>
            </p:nvSpPr>
            <p:spPr bwMode="gray">
              <a:xfrm>
                <a:off x="2064" y="3321"/>
                <a:ext cx="1282" cy="518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 eaLnBrk="0" hangingPunct="0"/>
                <a:r>
                  <a:rPr lang="en-US" sz="1200" b="1">
                    <a:solidFill>
                      <a:srgbClr val="1C1C1C"/>
                    </a:solidFill>
                  </a:rPr>
                  <a:t>ThemeGallery</a:t>
                </a:r>
                <a:r>
                  <a:rPr lang="en-US" sz="1200">
                    <a:solidFill>
                      <a:srgbClr val="1C1C1C"/>
                    </a:solidFill>
                  </a:rPr>
                  <a:t> is a Design Digital Content &amp; Contents mall developed by Guild Design Inc.</a:t>
                </a:r>
              </a:p>
            </p:txBody>
          </p:sp>
          <p:sp>
            <p:nvSpPr>
              <p:cNvPr id="45" name="AutoShape 42"/>
              <p:cNvSpPr>
                <a:spLocks noChangeArrowheads="1"/>
              </p:cNvSpPr>
              <p:nvPr/>
            </p:nvSpPr>
            <p:spPr bwMode="gray">
              <a:xfrm>
                <a:off x="3396" y="3256"/>
                <a:ext cx="1330" cy="656"/>
              </a:xfrm>
              <a:prstGeom prst="bevel">
                <a:avLst>
                  <a:gd name="adj" fmla="val 1648"/>
                </a:avLst>
              </a:prstGeom>
              <a:gradFill rotWithShape="1">
                <a:gsLst>
                  <a:gs pos="0">
                    <a:srgbClr val="DDDDDD"/>
                  </a:gs>
                  <a:gs pos="50000">
                    <a:srgbClr val="DDDDDD">
                      <a:gamma/>
                      <a:tint val="33333"/>
                      <a:invGamma/>
                    </a:srgbClr>
                  </a:gs>
                  <a:gs pos="100000">
                    <a:srgbClr val="DDDDDD"/>
                  </a:gs>
                </a:gsLst>
                <a:lin ang="27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46" name="AutoShape 43"/>
              <p:cNvSpPr>
                <a:spLocks noChangeArrowheads="1"/>
              </p:cNvSpPr>
              <p:nvPr/>
            </p:nvSpPr>
            <p:spPr bwMode="gray">
              <a:xfrm>
                <a:off x="3396" y="2987"/>
                <a:ext cx="1330" cy="269"/>
              </a:xfrm>
              <a:prstGeom prst="bevel">
                <a:avLst>
                  <a:gd name="adj" fmla="val 3718"/>
                </a:avLst>
              </a:prstGeom>
              <a:solidFill>
                <a:schemeClr val="hlink">
                  <a:alpha val="50000"/>
                </a:schemeClr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47" name="Rectangle 44"/>
              <p:cNvSpPr>
                <a:spLocks noChangeArrowheads="1"/>
              </p:cNvSpPr>
              <p:nvPr/>
            </p:nvSpPr>
            <p:spPr bwMode="gray">
              <a:xfrm>
                <a:off x="3690" y="3022"/>
                <a:ext cx="742" cy="192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sz="1400" b="1">
                    <a:solidFill>
                      <a:srgbClr val="1C1C1C"/>
                    </a:solidFill>
                  </a:rPr>
                  <a:t>Text in here</a:t>
                </a:r>
              </a:p>
            </p:txBody>
          </p:sp>
          <p:sp>
            <p:nvSpPr>
              <p:cNvPr id="48" name="Rectangle 45"/>
              <p:cNvSpPr>
                <a:spLocks noChangeArrowheads="1"/>
              </p:cNvSpPr>
              <p:nvPr/>
            </p:nvSpPr>
            <p:spPr bwMode="gray">
              <a:xfrm>
                <a:off x="3396" y="3319"/>
                <a:ext cx="1282" cy="518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 eaLnBrk="0" hangingPunct="0"/>
                <a:r>
                  <a:rPr lang="en-US" sz="1200" b="1">
                    <a:solidFill>
                      <a:srgbClr val="1C1C1C"/>
                    </a:solidFill>
                  </a:rPr>
                  <a:t>ThemeGallery</a:t>
                </a:r>
                <a:r>
                  <a:rPr lang="en-US" sz="1200">
                    <a:solidFill>
                      <a:srgbClr val="1C1C1C"/>
                    </a:solidFill>
                  </a:rPr>
                  <a:t> is a Design Digital Content &amp; Contents mall developed by Guild Design Inc.</a:t>
                </a:r>
              </a:p>
            </p:txBody>
          </p:sp>
        </p:grpSp>
        <p:sp>
          <p:nvSpPr>
            <p:cNvPr id="34" name="Freeform 46"/>
            <p:cNvSpPr>
              <a:spLocks/>
            </p:cNvSpPr>
            <p:nvPr/>
          </p:nvSpPr>
          <p:spPr bwMode="gray">
            <a:xfrm>
              <a:off x="816" y="2880"/>
              <a:ext cx="3984" cy="144"/>
            </a:xfrm>
            <a:custGeom>
              <a:avLst/>
              <a:gdLst/>
              <a:ahLst/>
              <a:cxnLst>
                <a:cxn ang="0">
                  <a:pos x="0" y="144"/>
                </a:cxn>
                <a:cxn ang="0">
                  <a:pos x="624" y="0"/>
                </a:cxn>
                <a:cxn ang="0">
                  <a:pos x="3529" y="0"/>
                </a:cxn>
                <a:cxn ang="0">
                  <a:pos x="3984" y="144"/>
                </a:cxn>
                <a:cxn ang="0">
                  <a:pos x="0" y="144"/>
                </a:cxn>
              </a:cxnLst>
              <a:rect l="0" t="0" r="r" b="b"/>
              <a:pathLst>
                <a:path w="3984" h="144">
                  <a:moveTo>
                    <a:pt x="0" y="144"/>
                  </a:moveTo>
                  <a:lnTo>
                    <a:pt x="624" y="0"/>
                  </a:lnTo>
                  <a:lnTo>
                    <a:pt x="3529" y="0"/>
                  </a:lnTo>
                  <a:lnTo>
                    <a:pt x="3984" y="144"/>
                  </a:lnTo>
                  <a:lnTo>
                    <a:pt x="0" y="144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50000">
                  <a:srgbClr val="C0C0C0">
                    <a:gamma/>
                    <a:tint val="51373"/>
                    <a:invGamma/>
                  </a:srgbClr>
                </a:gs>
                <a:gs pos="100000">
                  <a:srgbClr val="C0C0C0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Line 47"/>
            <p:cNvSpPr>
              <a:spLocks noChangeShapeType="1"/>
            </p:cNvSpPr>
            <p:nvPr/>
          </p:nvSpPr>
          <p:spPr bwMode="gray">
            <a:xfrm flipV="1">
              <a:off x="2158" y="2875"/>
              <a:ext cx="118" cy="13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ffectLst>
              <a:outerShdw dist="28398" dir="9206097" algn="ctr" rotWithShape="0">
                <a:schemeClr val="tx1">
                  <a:alpha val="50000"/>
                </a:scheme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Line 48"/>
            <p:cNvSpPr>
              <a:spLocks noChangeShapeType="1"/>
            </p:cNvSpPr>
            <p:nvPr/>
          </p:nvSpPr>
          <p:spPr bwMode="gray">
            <a:xfrm flipH="1" flipV="1">
              <a:off x="3366" y="2878"/>
              <a:ext cx="120" cy="14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ffectLst>
              <a:outerShdw dist="12700" dir="10800000" algn="ctr" rotWithShape="0">
                <a:schemeClr val="tx1">
                  <a:alpha val="50000"/>
                </a:schemeClr>
              </a:outerShdw>
            </a:effectLst>
          </p:spPr>
          <p:txBody>
            <a:bodyPr/>
            <a:lstStyle/>
            <a:p>
              <a:endParaRPr lang="ru-RU"/>
            </a:p>
          </p:txBody>
        </p:sp>
      </p:grpSp>
    </p:spTree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5807075" y="1828800"/>
            <a:ext cx="2379663" cy="608013"/>
            <a:chOff x="3701" y="1158"/>
            <a:chExt cx="1499" cy="383"/>
          </a:xfrm>
        </p:grpSpPr>
        <p:sp>
          <p:nvSpPr>
            <p:cNvPr id="3" name="AutoShape 4"/>
            <p:cNvSpPr>
              <a:spLocks noChangeArrowheads="1"/>
            </p:cNvSpPr>
            <p:nvPr/>
          </p:nvSpPr>
          <p:spPr bwMode="gray">
            <a:xfrm>
              <a:off x="3701" y="1162"/>
              <a:ext cx="1499" cy="37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chemeClr val="hlink"/>
                </a:gs>
                <a:gs pos="100000">
                  <a:schemeClr val="hlink">
                    <a:gamma/>
                    <a:shade val="79216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pic>
          <p:nvPicPr>
            <p:cNvPr id="4" name="Picture 5" descr="Picture3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3715" y="1331"/>
              <a:ext cx="264" cy="210"/>
            </a:xfrm>
            <a:prstGeom prst="rect">
              <a:avLst/>
            </a:prstGeom>
            <a:noFill/>
          </p:spPr>
        </p:pic>
        <p:pic>
          <p:nvPicPr>
            <p:cNvPr id="5" name="Picture 6" descr="Picture3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 rot="10800000">
              <a:off x="4920" y="1158"/>
              <a:ext cx="264" cy="210"/>
            </a:xfrm>
            <a:prstGeom prst="rect">
              <a:avLst/>
            </a:prstGeom>
            <a:noFill/>
          </p:spPr>
        </p:pic>
      </p:grpSp>
      <p:grpSp>
        <p:nvGrpSpPr>
          <p:cNvPr id="6" name="Group 7"/>
          <p:cNvGrpSpPr>
            <a:grpSpLocks/>
          </p:cNvGrpSpPr>
          <p:nvPr/>
        </p:nvGrpSpPr>
        <p:grpSpPr bwMode="auto">
          <a:xfrm>
            <a:off x="3284538" y="1828800"/>
            <a:ext cx="2379662" cy="608013"/>
            <a:chOff x="2112" y="1158"/>
            <a:chExt cx="1499" cy="383"/>
          </a:xfrm>
        </p:grpSpPr>
        <p:sp>
          <p:nvSpPr>
            <p:cNvPr id="7" name="AutoShape 8"/>
            <p:cNvSpPr>
              <a:spLocks noChangeArrowheads="1"/>
            </p:cNvSpPr>
            <p:nvPr/>
          </p:nvSpPr>
          <p:spPr bwMode="gray">
            <a:xfrm>
              <a:off x="2112" y="1162"/>
              <a:ext cx="1499" cy="37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chemeClr val="accent2"/>
                </a:gs>
                <a:gs pos="100000">
                  <a:schemeClr val="accent2">
                    <a:gamma/>
                    <a:shade val="79216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pic>
          <p:nvPicPr>
            <p:cNvPr id="8" name="Picture 9" descr="Picture3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2119" y="1331"/>
              <a:ext cx="264" cy="210"/>
            </a:xfrm>
            <a:prstGeom prst="rect">
              <a:avLst/>
            </a:prstGeom>
            <a:noFill/>
          </p:spPr>
        </p:pic>
        <p:pic>
          <p:nvPicPr>
            <p:cNvPr id="9" name="Picture 10" descr="Picture3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 rot="10800000">
              <a:off x="3336" y="1158"/>
              <a:ext cx="264" cy="210"/>
            </a:xfrm>
            <a:prstGeom prst="rect">
              <a:avLst/>
            </a:prstGeom>
            <a:noFill/>
          </p:spPr>
        </p:pic>
      </p:grpSp>
      <p:grpSp>
        <p:nvGrpSpPr>
          <p:cNvPr id="10" name="Group 11"/>
          <p:cNvGrpSpPr>
            <a:grpSpLocks/>
          </p:cNvGrpSpPr>
          <p:nvPr/>
        </p:nvGrpSpPr>
        <p:grpSpPr bwMode="auto">
          <a:xfrm>
            <a:off x="800100" y="1828800"/>
            <a:ext cx="2379663" cy="608013"/>
            <a:chOff x="547" y="1158"/>
            <a:chExt cx="1499" cy="383"/>
          </a:xfrm>
        </p:grpSpPr>
        <p:sp>
          <p:nvSpPr>
            <p:cNvPr id="11" name="AutoShape 12"/>
            <p:cNvSpPr>
              <a:spLocks noChangeArrowheads="1"/>
            </p:cNvSpPr>
            <p:nvPr/>
          </p:nvSpPr>
          <p:spPr bwMode="gray">
            <a:xfrm>
              <a:off x="547" y="1162"/>
              <a:ext cx="1499" cy="37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chemeClr val="accent1"/>
                </a:gs>
                <a:gs pos="100000">
                  <a:schemeClr val="accent1">
                    <a:gamma/>
                    <a:shade val="79216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pic>
          <p:nvPicPr>
            <p:cNvPr id="12" name="Picture 13" descr="Picture3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559" y="1325"/>
              <a:ext cx="264" cy="210"/>
            </a:xfrm>
            <a:prstGeom prst="rect">
              <a:avLst/>
            </a:prstGeom>
            <a:noFill/>
          </p:spPr>
        </p:pic>
        <p:pic>
          <p:nvPicPr>
            <p:cNvPr id="13" name="Picture 14" descr="Picture3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 rot="10800000">
              <a:off x="1770" y="1158"/>
              <a:ext cx="264" cy="210"/>
            </a:xfrm>
            <a:prstGeom prst="rect">
              <a:avLst/>
            </a:prstGeom>
            <a:noFill/>
          </p:spPr>
        </p:pic>
      </p:grpSp>
      <p:grpSp>
        <p:nvGrpSpPr>
          <p:cNvPr id="14" name="Group 15"/>
          <p:cNvGrpSpPr>
            <a:grpSpLocks/>
          </p:cNvGrpSpPr>
          <p:nvPr/>
        </p:nvGrpSpPr>
        <p:grpSpPr bwMode="auto">
          <a:xfrm>
            <a:off x="814388" y="2387600"/>
            <a:ext cx="2370137" cy="3765550"/>
            <a:chOff x="313" y="1316"/>
            <a:chExt cx="1660" cy="2637"/>
          </a:xfrm>
        </p:grpSpPr>
        <p:sp>
          <p:nvSpPr>
            <p:cNvPr id="15" name="Rectangle 16"/>
            <p:cNvSpPr>
              <a:spLocks noChangeArrowheads="1"/>
            </p:cNvSpPr>
            <p:nvPr/>
          </p:nvSpPr>
          <p:spPr bwMode="gray">
            <a:xfrm>
              <a:off x="313" y="3908"/>
              <a:ext cx="1660" cy="45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6" name="Line 17"/>
            <p:cNvSpPr>
              <a:spLocks noChangeShapeType="1"/>
            </p:cNvSpPr>
            <p:nvPr/>
          </p:nvSpPr>
          <p:spPr bwMode="gray">
            <a:xfrm>
              <a:off x="313" y="1316"/>
              <a:ext cx="0" cy="2633"/>
            </a:xfrm>
            <a:prstGeom prst="line">
              <a:avLst/>
            </a:prstGeom>
            <a:noFill/>
            <a:ln w="9525">
              <a:solidFill>
                <a:srgbClr val="B2B2B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7" name="Text Box 127"/>
          <p:cNvSpPr txBox="1">
            <a:spLocks noChangeArrowheads="1"/>
          </p:cNvSpPr>
          <p:nvPr/>
        </p:nvSpPr>
        <p:spPr bwMode="auto">
          <a:xfrm>
            <a:off x="971550" y="2549525"/>
            <a:ext cx="449263" cy="449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30000"/>
              </a:lnSpc>
              <a:spcBef>
                <a:spcPct val="50000"/>
              </a:spcBef>
            </a:pPr>
            <a:r>
              <a:rPr lang="en-US" b="1">
                <a:solidFill>
                  <a:schemeClr val="accent1"/>
                </a:solidFill>
              </a:rPr>
              <a:t>12</a:t>
            </a:r>
          </a:p>
        </p:txBody>
      </p:sp>
      <p:sp>
        <p:nvSpPr>
          <p:cNvPr id="18" name="Rectangle 128"/>
          <p:cNvSpPr>
            <a:spLocks noChangeArrowheads="1"/>
          </p:cNvSpPr>
          <p:nvPr/>
        </p:nvSpPr>
        <p:spPr bwMode="black">
          <a:xfrm>
            <a:off x="1431925" y="2520950"/>
            <a:ext cx="1595438" cy="517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buFontTx/>
              <a:buChar char="•"/>
            </a:pPr>
            <a:r>
              <a:rPr lang="en-US" sz="1400">
                <a:solidFill>
                  <a:srgbClr val="080808"/>
                </a:solidFill>
              </a:rPr>
              <a:t> Your text in here</a:t>
            </a:r>
          </a:p>
          <a:p>
            <a:pPr>
              <a:buFontTx/>
              <a:buChar char="•"/>
            </a:pPr>
            <a:r>
              <a:rPr lang="en-US" sz="1400">
                <a:solidFill>
                  <a:srgbClr val="080808"/>
                </a:solidFill>
              </a:rPr>
              <a:t> Your text in here</a:t>
            </a:r>
          </a:p>
        </p:txBody>
      </p:sp>
      <p:sp>
        <p:nvSpPr>
          <p:cNvPr id="19" name="Text Box 129"/>
          <p:cNvSpPr txBox="1">
            <a:spLocks noChangeArrowheads="1"/>
          </p:cNvSpPr>
          <p:nvPr/>
        </p:nvSpPr>
        <p:spPr bwMode="auto">
          <a:xfrm>
            <a:off x="971550" y="3073400"/>
            <a:ext cx="449263" cy="449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30000"/>
              </a:lnSpc>
              <a:spcBef>
                <a:spcPct val="50000"/>
              </a:spcBef>
            </a:pPr>
            <a:r>
              <a:rPr lang="en-US" b="1">
                <a:solidFill>
                  <a:schemeClr val="accent1"/>
                </a:solidFill>
              </a:rPr>
              <a:t>10</a:t>
            </a:r>
          </a:p>
        </p:txBody>
      </p:sp>
      <p:sp>
        <p:nvSpPr>
          <p:cNvPr id="20" name="Rectangle 130"/>
          <p:cNvSpPr>
            <a:spLocks noChangeArrowheads="1"/>
          </p:cNvSpPr>
          <p:nvPr/>
        </p:nvSpPr>
        <p:spPr bwMode="black">
          <a:xfrm>
            <a:off x="1431925" y="3044825"/>
            <a:ext cx="1595438" cy="7302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buFontTx/>
              <a:buChar char="•"/>
            </a:pPr>
            <a:r>
              <a:rPr lang="en-US" sz="1400">
                <a:solidFill>
                  <a:srgbClr val="080808"/>
                </a:solidFill>
              </a:rPr>
              <a:t> Your text in here</a:t>
            </a:r>
          </a:p>
          <a:p>
            <a:pPr>
              <a:buFontTx/>
              <a:buChar char="•"/>
            </a:pPr>
            <a:r>
              <a:rPr lang="en-US" sz="1400">
                <a:solidFill>
                  <a:srgbClr val="080808"/>
                </a:solidFill>
              </a:rPr>
              <a:t> Your text in here</a:t>
            </a:r>
          </a:p>
          <a:p>
            <a:pPr>
              <a:buFontTx/>
              <a:buChar char="•"/>
            </a:pPr>
            <a:r>
              <a:rPr lang="en-US" sz="1400">
                <a:solidFill>
                  <a:srgbClr val="080808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</a:t>
            </a:r>
            <a:r>
              <a:rPr lang="en-US" sz="1400">
                <a:solidFill>
                  <a:srgbClr val="080808"/>
                </a:solidFill>
              </a:rPr>
              <a:t>Your text in here</a:t>
            </a:r>
          </a:p>
        </p:txBody>
      </p:sp>
      <p:sp>
        <p:nvSpPr>
          <p:cNvPr id="21" name="Text Box 131"/>
          <p:cNvSpPr txBox="1">
            <a:spLocks noChangeArrowheads="1"/>
          </p:cNvSpPr>
          <p:nvPr/>
        </p:nvSpPr>
        <p:spPr bwMode="auto">
          <a:xfrm>
            <a:off x="971550" y="3800475"/>
            <a:ext cx="449263" cy="449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30000"/>
              </a:lnSpc>
              <a:spcBef>
                <a:spcPct val="50000"/>
              </a:spcBef>
            </a:pPr>
            <a:r>
              <a:rPr lang="en-US" b="1">
                <a:solidFill>
                  <a:schemeClr val="accent1"/>
                </a:solidFill>
              </a:rPr>
              <a:t>08</a:t>
            </a:r>
          </a:p>
        </p:txBody>
      </p:sp>
      <p:sp>
        <p:nvSpPr>
          <p:cNvPr id="22" name="Rectangle 132"/>
          <p:cNvSpPr>
            <a:spLocks noChangeArrowheads="1"/>
          </p:cNvSpPr>
          <p:nvPr/>
        </p:nvSpPr>
        <p:spPr bwMode="black">
          <a:xfrm>
            <a:off x="1431925" y="3771900"/>
            <a:ext cx="1595438" cy="7302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buFontTx/>
              <a:buChar char="•"/>
            </a:pPr>
            <a:r>
              <a:rPr lang="en-US" sz="1400">
                <a:solidFill>
                  <a:srgbClr val="080808"/>
                </a:solidFill>
              </a:rPr>
              <a:t> Your text in here</a:t>
            </a:r>
          </a:p>
          <a:p>
            <a:pPr>
              <a:buFontTx/>
              <a:buChar char="•"/>
            </a:pPr>
            <a:r>
              <a:rPr lang="en-US" sz="1400">
                <a:solidFill>
                  <a:srgbClr val="080808"/>
                </a:solidFill>
              </a:rPr>
              <a:t> Your text in here</a:t>
            </a:r>
          </a:p>
          <a:p>
            <a:pPr>
              <a:buFontTx/>
              <a:buChar char="•"/>
            </a:pPr>
            <a:r>
              <a:rPr lang="en-US" sz="1400">
                <a:solidFill>
                  <a:srgbClr val="080808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</a:t>
            </a:r>
            <a:r>
              <a:rPr lang="en-US" sz="1400">
                <a:solidFill>
                  <a:srgbClr val="080808"/>
                </a:solidFill>
              </a:rPr>
              <a:t>Your text in here</a:t>
            </a:r>
          </a:p>
        </p:txBody>
      </p:sp>
      <p:sp>
        <p:nvSpPr>
          <p:cNvPr id="23" name="Text Box 133"/>
          <p:cNvSpPr txBox="1">
            <a:spLocks noChangeArrowheads="1"/>
          </p:cNvSpPr>
          <p:nvPr/>
        </p:nvSpPr>
        <p:spPr bwMode="auto">
          <a:xfrm>
            <a:off x="971550" y="4511675"/>
            <a:ext cx="449263" cy="449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30000"/>
              </a:lnSpc>
              <a:spcBef>
                <a:spcPct val="50000"/>
              </a:spcBef>
            </a:pPr>
            <a:r>
              <a:rPr lang="en-US" b="1">
                <a:solidFill>
                  <a:schemeClr val="accent1"/>
                </a:solidFill>
              </a:rPr>
              <a:t>05</a:t>
            </a:r>
          </a:p>
        </p:txBody>
      </p:sp>
      <p:sp>
        <p:nvSpPr>
          <p:cNvPr id="24" name="Rectangle 134"/>
          <p:cNvSpPr>
            <a:spLocks noChangeArrowheads="1"/>
          </p:cNvSpPr>
          <p:nvPr/>
        </p:nvSpPr>
        <p:spPr bwMode="black">
          <a:xfrm>
            <a:off x="1431925" y="4481513"/>
            <a:ext cx="1595438" cy="517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buFontTx/>
              <a:buChar char="•"/>
            </a:pPr>
            <a:r>
              <a:rPr lang="en-US" sz="1400" dirty="0">
                <a:solidFill>
                  <a:srgbClr val="080808"/>
                </a:solidFill>
              </a:rPr>
              <a:t> Your text in here</a:t>
            </a:r>
          </a:p>
          <a:p>
            <a:pPr>
              <a:buFontTx/>
              <a:buChar char="•"/>
            </a:pPr>
            <a:r>
              <a:rPr lang="en-US" sz="1400" dirty="0">
                <a:solidFill>
                  <a:srgbClr val="080808"/>
                </a:solidFill>
              </a:rPr>
              <a:t> Your text in here</a:t>
            </a:r>
          </a:p>
        </p:txBody>
      </p:sp>
      <p:sp>
        <p:nvSpPr>
          <p:cNvPr id="25" name="Text Box 135"/>
          <p:cNvSpPr txBox="1">
            <a:spLocks noChangeArrowheads="1"/>
          </p:cNvSpPr>
          <p:nvPr/>
        </p:nvSpPr>
        <p:spPr bwMode="auto">
          <a:xfrm>
            <a:off x="971550" y="5041900"/>
            <a:ext cx="449263" cy="449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30000"/>
              </a:lnSpc>
              <a:spcBef>
                <a:spcPct val="50000"/>
              </a:spcBef>
            </a:pPr>
            <a:r>
              <a:rPr lang="en-US" b="1">
                <a:solidFill>
                  <a:schemeClr val="accent1"/>
                </a:solidFill>
              </a:rPr>
              <a:t>03</a:t>
            </a:r>
          </a:p>
        </p:txBody>
      </p:sp>
      <p:sp>
        <p:nvSpPr>
          <p:cNvPr id="26" name="Rectangle 136"/>
          <p:cNvSpPr>
            <a:spLocks noChangeArrowheads="1"/>
          </p:cNvSpPr>
          <p:nvPr/>
        </p:nvSpPr>
        <p:spPr bwMode="black">
          <a:xfrm>
            <a:off x="1431925" y="5032375"/>
            <a:ext cx="1595438" cy="517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buFontTx/>
              <a:buChar char="•"/>
            </a:pPr>
            <a:r>
              <a:rPr lang="en-US" sz="1400">
                <a:solidFill>
                  <a:srgbClr val="080808"/>
                </a:solidFill>
              </a:rPr>
              <a:t> Your text in here</a:t>
            </a:r>
          </a:p>
          <a:p>
            <a:pPr>
              <a:buFontTx/>
              <a:buChar char="•"/>
            </a:pPr>
            <a:r>
              <a:rPr lang="en-US" sz="1400">
                <a:solidFill>
                  <a:srgbClr val="080808"/>
                </a:solidFill>
              </a:rPr>
              <a:t> Your text in here</a:t>
            </a:r>
          </a:p>
        </p:txBody>
      </p:sp>
      <p:sp>
        <p:nvSpPr>
          <p:cNvPr id="27" name="Text Box 137"/>
          <p:cNvSpPr txBox="1">
            <a:spLocks noChangeArrowheads="1"/>
          </p:cNvSpPr>
          <p:nvPr/>
        </p:nvSpPr>
        <p:spPr bwMode="auto">
          <a:xfrm>
            <a:off x="971550" y="5583238"/>
            <a:ext cx="449263" cy="4492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30000"/>
              </a:lnSpc>
              <a:spcBef>
                <a:spcPct val="50000"/>
              </a:spcBef>
            </a:pPr>
            <a:r>
              <a:rPr lang="en-US" b="1">
                <a:solidFill>
                  <a:schemeClr val="accent1"/>
                </a:solidFill>
              </a:rPr>
              <a:t>01</a:t>
            </a:r>
          </a:p>
        </p:txBody>
      </p:sp>
      <p:sp>
        <p:nvSpPr>
          <p:cNvPr id="28" name="Rectangle 138"/>
          <p:cNvSpPr>
            <a:spLocks noChangeArrowheads="1"/>
          </p:cNvSpPr>
          <p:nvPr/>
        </p:nvSpPr>
        <p:spPr bwMode="black">
          <a:xfrm>
            <a:off x="1431925" y="5580063"/>
            <a:ext cx="1595438" cy="517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buFontTx/>
              <a:buChar char="•"/>
            </a:pPr>
            <a:r>
              <a:rPr lang="en-US" sz="1400">
                <a:solidFill>
                  <a:srgbClr val="080808"/>
                </a:solidFill>
              </a:rPr>
              <a:t> Your text in here</a:t>
            </a:r>
          </a:p>
          <a:p>
            <a:pPr>
              <a:buFontTx/>
              <a:buChar char="•"/>
            </a:pPr>
            <a:r>
              <a:rPr lang="en-US" sz="1400">
                <a:solidFill>
                  <a:srgbClr val="080808"/>
                </a:solidFill>
              </a:rPr>
              <a:t> Your text in here</a:t>
            </a:r>
          </a:p>
        </p:txBody>
      </p:sp>
      <p:sp>
        <p:nvSpPr>
          <p:cNvPr id="29" name="Line 139"/>
          <p:cNvSpPr>
            <a:spLocks noChangeShapeType="1"/>
          </p:cNvSpPr>
          <p:nvPr/>
        </p:nvSpPr>
        <p:spPr bwMode="auto">
          <a:xfrm flipV="1">
            <a:off x="942975" y="3005138"/>
            <a:ext cx="2147888" cy="14287"/>
          </a:xfrm>
          <a:prstGeom prst="line">
            <a:avLst/>
          </a:prstGeom>
          <a:noFill/>
          <a:ln w="9525">
            <a:solidFill>
              <a:srgbClr val="B2B2B2"/>
            </a:solidFill>
            <a:prstDash val="dash"/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30" name="Line 140"/>
          <p:cNvSpPr>
            <a:spLocks noChangeShapeType="1"/>
          </p:cNvSpPr>
          <p:nvPr/>
        </p:nvSpPr>
        <p:spPr bwMode="auto">
          <a:xfrm flipV="1">
            <a:off x="942975" y="3729038"/>
            <a:ext cx="2147888" cy="14287"/>
          </a:xfrm>
          <a:prstGeom prst="line">
            <a:avLst/>
          </a:prstGeom>
          <a:noFill/>
          <a:ln w="9525">
            <a:solidFill>
              <a:srgbClr val="B2B2B2"/>
            </a:solidFill>
            <a:prstDash val="dash"/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31" name="Line 141"/>
          <p:cNvSpPr>
            <a:spLocks noChangeShapeType="1"/>
          </p:cNvSpPr>
          <p:nvPr/>
        </p:nvSpPr>
        <p:spPr bwMode="auto">
          <a:xfrm flipV="1">
            <a:off x="942975" y="4440238"/>
            <a:ext cx="2147888" cy="12700"/>
          </a:xfrm>
          <a:prstGeom prst="line">
            <a:avLst/>
          </a:prstGeom>
          <a:noFill/>
          <a:ln w="9525">
            <a:solidFill>
              <a:srgbClr val="B2B2B2"/>
            </a:solidFill>
            <a:prstDash val="dash"/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32" name="Line 142"/>
          <p:cNvSpPr>
            <a:spLocks noChangeShapeType="1"/>
          </p:cNvSpPr>
          <p:nvPr/>
        </p:nvSpPr>
        <p:spPr bwMode="auto">
          <a:xfrm flipV="1">
            <a:off x="942975" y="4972050"/>
            <a:ext cx="2147888" cy="12700"/>
          </a:xfrm>
          <a:prstGeom prst="line">
            <a:avLst/>
          </a:prstGeom>
          <a:noFill/>
          <a:ln w="9525">
            <a:solidFill>
              <a:srgbClr val="B2B2B2"/>
            </a:solidFill>
            <a:prstDash val="dash"/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33" name="Line 143"/>
          <p:cNvSpPr>
            <a:spLocks noChangeShapeType="1"/>
          </p:cNvSpPr>
          <p:nvPr/>
        </p:nvSpPr>
        <p:spPr bwMode="auto">
          <a:xfrm flipV="1">
            <a:off x="942975" y="5519738"/>
            <a:ext cx="2147888" cy="12700"/>
          </a:xfrm>
          <a:prstGeom prst="line">
            <a:avLst/>
          </a:prstGeom>
          <a:noFill/>
          <a:ln w="9525">
            <a:solidFill>
              <a:srgbClr val="B2B2B2"/>
            </a:solidFill>
            <a:prstDash val="dash"/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34" name="Text Box 144"/>
          <p:cNvSpPr txBox="1">
            <a:spLocks noChangeArrowheads="1"/>
          </p:cNvSpPr>
          <p:nvPr/>
        </p:nvSpPr>
        <p:spPr bwMode="auto">
          <a:xfrm>
            <a:off x="3382963" y="2549525"/>
            <a:ext cx="449262" cy="449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30000"/>
              </a:lnSpc>
              <a:spcBef>
                <a:spcPct val="50000"/>
              </a:spcBef>
            </a:pPr>
            <a:r>
              <a:rPr lang="en-US" b="1">
                <a:solidFill>
                  <a:schemeClr val="accent2"/>
                </a:solidFill>
              </a:rPr>
              <a:t>12</a:t>
            </a:r>
          </a:p>
        </p:txBody>
      </p:sp>
      <p:sp>
        <p:nvSpPr>
          <p:cNvPr id="35" name="Rectangle 145"/>
          <p:cNvSpPr>
            <a:spLocks noChangeArrowheads="1"/>
          </p:cNvSpPr>
          <p:nvPr/>
        </p:nvSpPr>
        <p:spPr bwMode="black">
          <a:xfrm>
            <a:off x="3835400" y="2520950"/>
            <a:ext cx="1595438" cy="517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buFontTx/>
              <a:buChar char="•"/>
            </a:pPr>
            <a:r>
              <a:rPr lang="en-US" sz="1400">
                <a:solidFill>
                  <a:srgbClr val="080808"/>
                </a:solidFill>
              </a:rPr>
              <a:t> Your text in here</a:t>
            </a:r>
          </a:p>
          <a:p>
            <a:pPr>
              <a:buFontTx/>
              <a:buChar char="•"/>
            </a:pPr>
            <a:r>
              <a:rPr lang="en-US" sz="1400">
                <a:solidFill>
                  <a:srgbClr val="080808"/>
                </a:solidFill>
              </a:rPr>
              <a:t> Your text in here</a:t>
            </a:r>
          </a:p>
        </p:txBody>
      </p:sp>
      <p:sp>
        <p:nvSpPr>
          <p:cNvPr id="36" name="Text Box 146"/>
          <p:cNvSpPr txBox="1">
            <a:spLocks noChangeArrowheads="1"/>
          </p:cNvSpPr>
          <p:nvPr/>
        </p:nvSpPr>
        <p:spPr bwMode="auto">
          <a:xfrm>
            <a:off x="3382963" y="3073400"/>
            <a:ext cx="449262" cy="449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30000"/>
              </a:lnSpc>
              <a:spcBef>
                <a:spcPct val="50000"/>
              </a:spcBef>
            </a:pPr>
            <a:r>
              <a:rPr lang="en-US" b="1">
                <a:solidFill>
                  <a:schemeClr val="accent2"/>
                </a:solidFill>
              </a:rPr>
              <a:t>11</a:t>
            </a:r>
          </a:p>
        </p:txBody>
      </p:sp>
      <p:sp>
        <p:nvSpPr>
          <p:cNvPr id="37" name="Rectangle 147"/>
          <p:cNvSpPr>
            <a:spLocks noChangeArrowheads="1"/>
          </p:cNvSpPr>
          <p:nvPr/>
        </p:nvSpPr>
        <p:spPr bwMode="black">
          <a:xfrm>
            <a:off x="3843338" y="3044825"/>
            <a:ext cx="1595437" cy="7302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buFontTx/>
              <a:buChar char="•"/>
            </a:pPr>
            <a:r>
              <a:rPr lang="en-US" sz="1400">
                <a:solidFill>
                  <a:srgbClr val="080808"/>
                </a:solidFill>
              </a:rPr>
              <a:t> Your text in here</a:t>
            </a:r>
          </a:p>
          <a:p>
            <a:pPr>
              <a:buFontTx/>
              <a:buChar char="•"/>
            </a:pPr>
            <a:r>
              <a:rPr lang="en-US" sz="1400">
                <a:solidFill>
                  <a:srgbClr val="080808"/>
                </a:solidFill>
              </a:rPr>
              <a:t> Your text in here</a:t>
            </a:r>
          </a:p>
          <a:p>
            <a:pPr>
              <a:buFontTx/>
              <a:buChar char="•"/>
            </a:pPr>
            <a:r>
              <a:rPr lang="en-US" sz="1400">
                <a:solidFill>
                  <a:srgbClr val="080808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</a:t>
            </a:r>
            <a:r>
              <a:rPr lang="en-US" sz="1400">
                <a:solidFill>
                  <a:srgbClr val="080808"/>
                </a:solidFill>
              </a:rPr>
              <a:t>Your text in here</a:t>
            </a:r>
          </a:p>
        </p:txBody>
      </p:sp>
      <p:sp>
        <p:nvSpPr>
          <p:cNvPr id="38" name="Text Box 148"/>
          <p:cNvSpPr txBox="1">
            <a:spLocks noChangeArrowheads="1"/>
          </p:cNvSpPr>
          <p:nvPr/>
        </p:nvSpPr>
        <p:spPr bwMode="auto">
          <a:xfrm>
            <a:off x="3382963" y="3800475"/>
            <a:ext cx="449262" cy="449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30000"/>
              </a:lnSpc>
              <a:spcBef>
                <a:spcPct val="50000"/>
              </a:spcBef>
            </a:pPr>
            <a:r>
              <a:rPr lang="en-US" b="1">
                <a:solidFill>
                  <a:schemeClr val="accent2"/>
                </a:solidFill>
              </a:rPr>
              <a:t>09</a:t>
            </a:r>
          </a:p>
        </p:txBody>
      </p:sp>
      <p:sp>
        <p:nvSpPr>
          <p:cNvPr id="39" name="Rectangle 149"/>
          <p:cNvSpPr>
            <a:spLocks noChangeArrowheads="1"/>
          </p:cNvSpPr>
          <p:nvPr/>
        </p:nvSpPr>
        <p:spPr bwMode="black">
          <a:xfrm>
            <a:off x="3843338" y="3771900"/>
            <a:ext cx="1595437" cy="7302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buFontTx/>
              <a:buChar char="•"/>
            </a:pPr>
            <a:r>
              <a:rPr lang="en-US" sz="1400">
                <a:solidFill>
                  <a:srgbClr val="080808"/>
                </a:solidFill>
              </a:rPr>
              <a:t> Your text in here</a:t>
            </a:r>
          </a:p>
          <a:p>
            <a:pPr>
              <a:buFontTx/>
              <a:buChar char="•"/>
            </a:pPr>
            <a:r>
              <a:rPr lang="en-US" sz="1400">
                <a:solidFill>
                  <a:srgbClr val="080808"/>
                </a:solidFill>
              </a:rPr>
              <a:t> Your text in here</a:t>
            </a:r>
          </a:p>
          <a:p>
            <a:pPr>
              <a:buFontTx/>
              <a:buChar char="•"/>
            </a:pPr>
            <a:r>
              <a:rPr lang="en-US" sz="1400">
                <a:solidFill>
                  <a:srgbClr val="080808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</a:t>
            </a:r>
            <a:r>
              <a:rPr lang="en-US" sz="1400">
                <a:solidFill>
                  <a:srgbClr val="080808"/>
                </a:solidFill>
              </a:rPr>
              <a:t>Your text in here</a:t>
            </a:r>
          </a:p>
        </p:txBody>
      </p:sp>
      <p:sp>
        <p:nvSpPr>
          <p:cNvPr id="40" name="Text Box 150"/>
          <p:cNvSpPr txBox="1">
            <a:spLocks noChangeArrowheads="1"/>
          </p:cNvSpPr>
          <p:nvPr/>
        </p:nvSpPr>
        <p:spPr bwMode="auto">
          <a:xfrm>
            <a:off x="3382963" y="4511675"/>
            <a:ext cx="449262" cy="449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30000"/>
              </a:lnSpc>
              <a:spcBef>
                <a:spcPct val="50000"/>
              </a:spcBef>
            </a:pPr>
            <a:r>
              <a:rPr lang="en-US" b="1">
                <a:solidFill>
                  <a:schemeClr val="accent2"/>
                </a:solidFill>
              </a:rPr>
              <a:t>06</a:t>
            </a:r>
          </a:p>
        </p:txBody>
      </p:sp>
      <p:sp>
        <p:nvSpPr>
          <p:cNvPr id="41" name="Rectangle 151"/>
          <p:cNvSpPr>
            <a:spLocks noChangeArrowheads="1"/>
          </p:cNvSpPr>
          <p:nvPr/>
        </p:nvSpPr>
        <p:spPr bwMode="black">
          <a:xfrm>
            <a:off x="3843338" y="4481513"/>
            <a:ext cx="1595437" cy="517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buFontTx/>
              <a:buChar char="•"/>
            </a:pPr>
            <a:r>
              <a:rPr lang="en-US" sz="1400">
                <a:solidFill>
                  <a:srgbClr val="080808"/>
                </a:solidFill>
              </a:rPr>
              <a:t> Your text in here</a:t>
            </a:r>
          </a:p>
          <a:p>
            <a:pPr>
              <a:buFontTx/>
              <a:buChar char="•"/>
            </a:pPr>
            <a:r>
              <a:rPr lang="en-US" sz="1400">
                <a:solidFill>
                  <a:srgbClr val="080808"/>
                </a:solidFill>
              </a:rPr>
              <a:t> Your text in here</a:t>
            </a:r>
          </a:p>
        </p:txBody>
      </p:sp>
      <p:sp>
        <p:nvSpPr>
          <p:cNvPr id="42" name="Text Box 152"/>
          <p:cNvSpPr txBox="1">
            <a:spLocks noChangeArrowheads="1"/>
          </p:cNvSpPr>
          <p:nvPr/>
        </p:nvSpPr>
        <p:spPr bwMode="auto">
          <a:xfrm>
            <a:off x="3382963" y="5041900"/>
            <a:ext cx="449262" cy="449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30000"/>
              </a:lnSpc>
              <a:spcBef>
                <a:spcPct val="50000"/>
              </a:spcBef>
            </a:pPr>
            <a:r>
              <a:rPr lang="en-US" b="1">
                <a:solidFill>
                  <a:schemeClr val="accent2"/>
                </a:solidFill>
              </a:rPr>
              <a:t>04</a:t>
            </a:r>
          </a:p>
        </p:txBody>
      </p:sp>
      <p:sp>
        <p:nvSpPr>
          <p:cNvPr id="43" name="Rectangle 153"/>
          <p:cNvSpPr>
            <a:spLocks noChangeArrowheads="1"/>
          </p:cNvSpPr>
          <p:nvPr/>
        </p:nvSpPr>
        <p:spPr bwMode="black">
          <a:xfrm>
            <a:off x="3843338" y="5032375"/>
            <a:ext cx="1595437" cy="517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buFontTx/>
              <a:buChar char="•"/>
            </a:pPr>
            <a:r>
              <a:rPr lang="en-US" sz="1400">
                <a:solidFill>
                  <a:srgbClr val="080808"/>
                </a:solidFill>
              </a:rPr>
              <a:t> Your text in here</a:t>
            </a:r>
          </a:p>
          <a:p>
            <a:pPr>
              <a:buFontTx/>
              <a:buChar char="•"/>
            </a:pPr>
            <a:r>
              <a:rPr lang="en-US" sz="1400">
                <a:solidFill>
                  <a:srgbClr val="080808"/>
                </a:solidFill>
              </a:rPr>
              <a:t> Your text in here</a:t>
            </a:r>
          </a:p>
        </p:txBody>
      </p:sp>
      <p:sp>
        <p:nvSpPr>
          <p:cNvPr id="44" name="Text Box 154"/>
          <p:cNvSpPr txBox="1">
            <a:spLocks noChangeArrowheads="1"/>
          </p:cNvSpPr>
          <p:nvPr/>
        </p:nvSpPr>
        <p:spPr bwMode="auto">
          <a:xfrm>
            <a:off x="3382963" y="5583238"/>
            <a:ext cx="449262" cy="4492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30000"/>
              </a:lnSpc>
              <a:spcBef>
                <a:spcPct val="50000"/>
              </a:spcBef>
            </a:pPr>
            <a:r>
              <a:rPr lang="en-US" b="1">
                <a:solidFill>
                  <a:schemeClr val="accent2"/>
                </a:solidFill>
              </a:rPr>
              <a:t>03</a:t>
            </a:r>
          </a:p>
        </p:txBody>
      </p:sp>
      <p:sp>
        <p:nvSpPr>
          <p:cNvPr id="45" name="Rectangle 155"/>
          <p:cNvSpPr>
            <a:spLocks noChangeArrowheads="1"/>
          </p:cNvSpPr>
          <p:nvPr/>
        </p:nvSpPr>
        <p:spPr bwMode="black">
          <a:xfrm>
            <a:off x="3843338" y="5580063"/>
            <a:ext cx="1595437" cy="517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buFontTx/>
              <a:buChar char="•"/>
            </a:pPr>
            <a:r>
              <a:rPr lang="en-US" sz="1400">
                <a:solidFill>
                  <a:srgbClr val="080808"/>
                </a:solidFill>
              </a:rPr>
              <a:t> Your text in here</a:t>
            </a:r>
          </a:p>
          <a:p>
            <a:pPr>
              <a:buFontTx/>
              <a:buChar char="•"/>
            </a:pPr>
            <a:r>
              <a:rPr lang="en-US" sz="1400">
                <a:solidFill>
                  <a:srgbClr val="080808"/>
                </a:solidFill>
              </a:rPr>
              <a:t> Your text in here</a:t>
            </a:r>
          </a:p>
        </p:txBody>
      </p:sp>
      <p:sp>
        <p:nvSpPr>
          <p:cNvPr id="46" name="Line 156"/>
          <p:cNvSpPr>
            <a:spLocks noChangeShapeType="1"/>
          </p:cNvSpPr>
          <p:nvPr/>
        </p:nvSpPr>
        <p:spPr bwMode="auto">
          <a:xfrm flipV="1">
            <a:off x="3430588" y="3005138"/>
            <a:ext cx="2149475" cy="14287"/>
          </a:xfrm>
          <a:prstGeom prst="line">
            <a:avLst/>
          </a:prstGeom>
          <a:noFill/>
          <a:ln w="9525">
            <a:solidFill>
              <a:srgbClr val="B2B2B2"/>
            </a:solidFill>
            <a:prstDash val="dash"/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47" name="Line 157"/>
          <p:cNvSpPr>
            <a:spLocks noChangeShapeType="1"/>
          </p:cNvSpPr>
          <p:nvPr/>
        </p:nvSpPr>
        <p:spPr bwMode="auto">
          <a:xfrm flipV="1">
            <a:off x="3430588" y="3729038"/>
            <a:ext cx="2149475" cy="14287"/>
          </a:xfrm>
          <a:prstGeom prst="line">
            <a:avLst/>
          </a:prstGeom>
          <a:noFill/>
          <a:ln w="9525">
            <a:solidFill>
              <a:srgbClr val="B2B2B2"/>
            </a:solidFill>
            <a:prstDash val="dash"/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48" name="Line 158"/>
          <p:cNvSpPr>
            <a:spLocks noChangeShapeType="1"/>
          </p:cNvSpPr>
          <p:nvPr/>
        </p:nvSpPr>
        <p:spPr bwMode="auto">
          <a:xfrm flipV="1">
            <a:off x="3430588" y="4440238"/>
            <a:ext cx="2149475" cy="12700"/>
          </a:xfrm>
          <a:prstGeom prst="line">
            <a:avLst/>
          </a:prstGeom>
          <a:noFill/>
          <a:ln w="9525">
            <a:solidFill>
              <a:srgbClr val="B2B2B2"/>
            </a:solidFill>
            <a:prstDash val="dash"/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49" name="Line 159"/>
          <p:cNvSpPr>
            <a:spLocks noChangeShapeType="1"/>
          </p:cNvSpPr>
          <p:nvPr/>
        </p:nvSpPr>
        <p:spPr bwMode="auto">
          <a:xfrm flipV="1">
            <a:off x="3430588" y="4972050"/>
            <a:ext cx="2149475" cy="12700"/>
          </a:xfrm>
          <a:prstGeom prst="line">
            <a:avLst/>
          </a:prstGeom>
          <a:noFill/>
          <a:ln w="9525">
            <a:solidFill>
              <a:srgbClr val="B2B2B2"/>
            </a:solidFill>
            <a:prstDash val="dash"/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50" name="Line 160"/>
          <p:cNvSpPr>
            <a:spLocks noChangeShapeType="1"/>
          </p:cNvSpPr>
          <p:nvPr/>
        </p:nvSpPr>
        <p:spPr bwMode="auto">
          <a:xfrm flipV="1">
            <a:off x="3430588" y="5519738"/>
            <a:ext cx="2149475" cy="12700"/>
          </a:xfrm>
          <a:prstGeom prst="line">
            <a:avLst/>
          </a:prstGeom>
          <a:noFill/>
          <a:ln w="9525">
            <a:solidFill>
              <a:srgbClr val="B2B2B2"/>
            </a:solidFill>
            <a:prstDash val="dash"/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51" name="Text Box 161"/>
          <p:cNvSpPr txBox="1">
            <a:spLocks noChangeArrowheads="1"/>
          </p:cNvSpPr>
          <p:nvPr/>
        </p:nvSpPr>
        <p:spPr bwMode="auto">
          <a:xfrm>
            <a:off x="5910263" y="2549525"/>
            <a:ext cx="449262" cy="449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30000"/>
              </a:lnSpc>
              <a:spcBef>
                <a:spcPct val="50000"/>
              </a:spcBef>
            </a:pPr>
            <a:r>
              <a:rPr lang="en-US" b="1">
                <a:solidFill>
                  <a:schemeClr val="hlink"/>
                </a:solidFill>
              </a:rPr>
              <a:t>11</a:t>
            </a:r>
          </a:p>
        </p:txBody>
      </p:sp>
      <p:sp>
        <p:nvSpPr>
          <p:cNvPr id="52" name="Rectangle 162"/>
          <p:cNvSpPr>
            <a:spLocks noChangeArrowheads="1"/>
          </p:cNvSpPr>
          <p:nvPr/>
        </p:nvSpPr>
        <p:spPr bwMode="black">
          <a:xfrm>
            <a:off x="6370638" y="2520950"/>
            <a:ext cx="1595437" cy="517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buFontTx/>
              <a:buChar char="•"/>
            </a:pPr>
            <a:r>
              <a:rPr lang="en-US" sz="1400">
                <a:solidFill>
                  <a:srgbClr val="080808"/>
                </a:solidFill>
              </a:rPr>
              <a:t> Your text in here</a:t>
            </a:r>
          </a:p>
          <a:p>
            <a:pPr>
              <a:buFontTx/>
              <a:buChar char="•"/>
            </a:pPr>
            <a:r>
              <a:rPr lang="en-US" sz="1400">
                <a:solidFill>
                  <a:srgbClr val="080808"/>
                </a:solidFill>
              </a:rPr>
              <a:t> Your text in here</a:t>
            </a:r>
          </a:p>
        </p:txBody>
      </p:sp>
      <p:sp>
        <p:nvSpPr>
          <p:cNvPr id="53" name="Text Box 163"/>
          <p:cNvSpPr txBox="1">
            <a:spLocks noChangeArrowheads="1"/>
          </p:cNvSpPr>
          <p:nvPr/>
        </p:nvSpPr>
        <p:spPr bwMode="auto">
          <a:xfrm>
            <a:off x="5910263" y="3073400"/>
            <a:ext cx="449262" cy="449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30000"/>
              </a:lnSpc>
              <a:spcBef>
                <a:spcPct val="50000"/>
              </a:spcBef>
            </a:pPr>
            <a:r>
              <a:rPr lang="en-US" b="1">
                <a:solidFill>
                  <a:schemeClr val="hlink"/>
                </a:solidFill>
              </a:rPr>
              <a:t>10</a:t>
            </a:r>
          </a:p>
        </p:txBody>
      </p:sp>
      <p:sp>
        <p:nvSpPr>
          <p:cNvPr id="54" name="Rectangle 164"/>
          <p:cNvSpPr>
            <a:spLocks noChangeArrowheads="1"/>
          </p:cNvSpPr>
          <p:nvPr/>
        </p:nvSpPr>
        <p:spPr bwMode="black">
          <a:xfrm>
            <a:off x="6370638" y="3044825"/>
            <a:ext cx="1595437" cy="7302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buFontTx/>
              <a:buChar char="•"/>
            </a:pPr>
            <a:r>
              <a:rPr lang="en-US" sz="1400">
                <a:solidFill>
                  <a:srgbClr val="080808"/>
                </a:solidFill>
              </a:rPr>
              <a:t> Your text in here</a:t>
            </a:r>
          </a:p>
          <a:p>
            <a:pPr>
              <a:buFontTx/>
              <a:buChar char="•"/>
            </a:pPr>
            <a:r>
              <a:rPr lang="en-US" sz="1400">
                <a:solidFill>
                  <a:srgbClr val="080808"/>
                </a:solidFill>
              </a:rPr>
              <a:t> Your text in here</a:t>
            </a:r>
          </a:p>
          <a:p>
            <a:pPr>
              <a:buFontTx/>
              <a:buChar char="•"/>
            </a:pPr>
            <a:r>
              <a:rPr lang="en-US" sz="1400">
                <a:solidFill>
                  <a:srgbClr val="080808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</a:t>
            </a:r>
            <a:r>
              <a:rPr lang="en-US" sz="1400">
                <a:solidFill>
                  <a:srgbClr val="080808"/>
                </a:solidFill>
              </a:rPr>
              <a:t>Your text in here</a:t>
            </a:r>
          </a:p>
        </p:txBody>
      </p:sp>
      <p:sp>
        <p:nvSpPr>
          <p:cNvPr id="55" name="Text Box 165"/>
          <p:cNvSpPr txBox="1">
            <a:spLocks noChangeArrowheads="1"/>
          </p:cNvSpPr>
          <p:nvPr/>
        </p:nvSpPr>
        <p:spPr bwMode="auto">
          <a:xfrm>
            <a:off x="5910263" y="3800475"/>
            <a:ext cx="449262" cy="449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30000"/>
              </a:lnSpc>
              <a:spcBef>
                <a:spcPct val="50000"/>
              </a:spcBef>
            </a:pPr>
            <a:r>
              <a:rPr lang="en-US" b="1">
                <a:solidFill>
                  <a:schemeClr val="hlink"/>
                </a:solidFill>
              </a:rPr>
              <a:t>06</a:t>
            </a:r>
          </a:p>
        </p:txBody>
      </p:sp>
      <p:sp>
        <p:nvSpPr>
          <p:cNvPr id="56" name="Rectangle 166"/>
          <p:cNvSpPr>
            <a:spLocks noChangeArrowheads="1"/>
          </p:cNvSpPr>
          <p:nvPr/>
        </p:nvSpPr>
        <p:spPr bwMode="black">
          <a:xfrm>
            <a:off x="6370638" y="3771900"/>
            <a:ext cx="1595437" cy="7302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buFontTx/>
              <a:buChar char="•"/>
            </a:pPr>
            <a:r>
              <a:rPr lang="en-US" sz="1400">
                <a:solidFill>
                  <a:srgbClr val="080808"/>
                </a:solidFill>
              </a:rPr>
              <a:t> Your text in here</a:t>
            </a:r>
          </a:p>
          <a:p>
            <a:pPr>
              <a:buFontTx/>
              <a:buChar char="•"/>
            </a:pPr>
            <a:r>
              <a:rPr lang="en-US" sz="1400">
                <a:solidFill>
                  <a:srgbClr val="080808"/>
                </a:solidFill>
              </a:rPr>
              <a:t> Your text in here</a:t>
            </a:r>
          </a:p>
          <a:p>
            <a:pPr>
              <a:buFontTx/>
              <a:buChar char="•"/>
            </a:pPr>
            <a:r>
              <a:rPr lang="en-US" sz="1400">
                <a:solidFill>
                  <a:srgbClr val="080808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</a:t>
            </a:r>
            <a:r>
              <a:rPr lang="en-US" sz="1400">
                <a:solidFill>
                  <a:srgbClr val="080808"/>
                </a:solidFill>
              </a:rPr>
              <a:t>Your text in here</a:t>
            </a:r>
          </a:p>
        </p:txBody>
      </p:sp>
      <p:sp>
        <p:nvSpPr>
          <p:cNvPr id="57" name="Text Box 167"/>
          <p:cNvSpPr txBox="1">
            <a:spLocks noChangeArrowheads="1"/>
          </p:cNvSpPr>
          <p:nvPr/>
        </p:nvSpPr>
        <p:spPr bwMode="auto">
          <a:xfrm>
            <a:off x="5910263" y="4511675"/>
            <a:ext cx="449262" cy="449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30000"/>
              </a:lnSpc>
              <a:spcBef>
                <a:spcPct val="50000"/>
              </a:spcBef>
            </a:pPr>
            <a:r>
              <a:rPr lang="en-US" b="1">
                <a:solidFill>
                  <a:schemeClr val="hlink"/>
                </a:solidFill>
              </a:rPr>
              <a:t>05</a:t>
            </a:r>
          </a:p>
        </p:txBody>
      </p:sp>
      <p:sp>
        <p:nvSpPr>
          <p:cNvPr id="58" name="Rectangle 168"/>
          <p:cNvSpPr>
            <a:spLocks noChangeArrowheads="1"/>
          </p:cNvSpPr>
          <p:nvPr/>
        </p:nvSpPr>
        <p:spPr bwMode="black">
          <a:xfrm>
            <a:off x="6370638" y="4481513"/>
            <a:ext cx="1595437" cy="517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buFontTx/>
              <a:buChar char="•"/>
            </a:pPr>
            <a:r>
              <a:rPr lang="en-US" sz="1400">
                <a:solidFill>
                  <a:srgbClr val="080808"/>
                </a:solidFill>
              </a:rPr>
              <a:t> Your text in here</a:t>
            </a:r>
          </a:p>
          <a:p>
            <a:pPr>
              <a:buFontTx/>
              <a:buChar char="•"/>
            </a:pPr>
            <a:r>
              <a:rPr lang="en-US" sz="1400">
                <a:solidFill>
                  <a:srgbClr val="080808"/>
                </a:solidFill>
              </a:rPr>
              <a:t> Your text in here</a:t>
            </a:r>
          </a:p>
        </p:txBody>
      </p:sp>
      <p:sp>
        <p:nvSpPr>
          <p:cNvPr id="59" name="Text Box 169"/>
          <p:cNvSpPr txBox="1">
            <a:spLocks noChangeArrowheads="1"/>
          </p:cNvSpPr>
          <p:nvPr/>
        </p:nvSpPr>
        <p:spPr bwMode="auto">
          <a:xfrm>
            <a:off x="5910263" y="5041900"/>
            <a:ext cx="449262" cy="449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30000"/>
              </a:lnSpc>
              <a:spcBef>
                <a:spcPct val="50000"/>
              </a:spcBef>
            </a:pPr>
            <a:r>
              <a:rPr lang="en-US" b="1">
                <a:solidFill>
                  <a:schemeClr val="hlink"/>
                </a:solidFill>
              </a:rPr>
              <a:t>03</a:t>
            </a:r>
          </a:p>
        </p:txBody>
      </p:sp>
      <p:sp>
        <p:nvSpPr>
          <p:cNvPr id="60" name="Rectangle 170"/>
          <p:cNvSpPr>
            <a:spLocks noChangeArrowheads="1"/>
          </p:cNvSpPr>
          <p:nvPr/>
        </p:nvSpPr>
        <p:spPr bwMode="black">
          <a:xfrm>
            <a:off x="6370638" y="5032375"/>
            <a:ext cx="1595437" cy="517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buFontTx/>
              <a:buChar char="•"/>
            </a:pPr>
            <a:r>
              <a:rPr lang="en-US" sz="1400">
                <a:solidFill>
                  <a:srgbClr val="080808"/>
                </a:solidFill>
              </a:rPr>
              <a:t> Your text in here</a:t>
            </a:r>
          </a:p>
          <a:p>
            <a:pPr>
              <a:buFontTx/>
              <a:buChar char="•"/>
            </a:pPr>
            <a:r>
              <a:rPr lang="en-US" sz="1400">
                <a:solidFill>
                  <a:srgbClr val="080808"/>
                </a:solidFill>
              </a:rPr>
              <a:t> Your text in here</a:t>
            </a:r>
          </a:p>
        </p:txBody>
      </p:sp>
      <p:sp>
        <p:nvSpPr>
          <p:cNvPr id="61" name="Text Box 171"/>
          <p:cNvSpPr txBox="1">
            <a:spLocks noChangeArrowheads="1"/>
          </p:cNvSpPr>
          <p:nvPr/>
        </p:nvSpPr>
        <p:spPr bwMode="auto">
          <a:xfrm>
            <a:off x="5910263" y="5583238"/>
            <a:ext cx="449262" cy="4492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30000"/>
              </a:lnSpc>
              <a:spcBef>
                <a:spcPct val="50000"/>
              </a:spcBef>
            </a:pPr>
            <a:r>
              <a:rPr lang="en-US" b="1">
                <a:solidFill>
                  <a:schemeClr val="hlink"/>
                </a:solidFill>
              </a:rPr>
              <a:t>01</a:t>
            </a:r>
          </a:p>
        </p:txBody>
      </p:sp>
      <p:sp>
        <p:nvSpPr>
          <p:cNvPr id="62" name="Rectangle 172"/>
          <p:cNvSpPr>
            <a:spLocks noChangeArrowheads="1"/>
          </p:cNvSpPr>
          <p:nvPr/>
        </p:nvSpPr>
        <p:spPr bwMode="black">
          <a:xfrm>
            <a:off x="6362700" y="5580063"/>
            <a:ext cx="1595438" cy="517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buFontTx/>
              <a:buChar char="•"/>
            </a:pPr>
            <a:r>
              <a:rPr lang="en-US" sz="1400">
                <a:solidFill>
                  <a:srgbClr val="080808"/>
                </a:solidFill>
              </a:rPr>
              <a:t> Your text in here</a:t>
            </a:r>
          </a:p>
          <a:p>
            <a:pPr>
              <a:buFontTx/>
              <a:buChar char="•"/>
            </a:pPr>
            <a:r>
              <a:rPr lang="en-US" sz="1400">
                <a:solidFill>
                  <a:srgbClr val="080808"/>
                </a:solidFill>
              </a:rPr>
              <a:t> Your text in here</a:t>
            </a:r>
          </a:p>
        </p:txBody>
      </p:sp>
      <p:sp>
        <p:nvSpPr>
          <p:cNvPr id="63" name="Line 173"/>
          <p:cNvSpPr>
            <a:spLocks noChangeShapeType="1"/>
          </p:cNvSpPr>
          <p:nvPr/>
        </p:nvSpPr>
        <p:spPr bwMode="auto">
          <a:xfrm flipV="1">
            <a:off x="5967413" y="3005138"/>
            <a:ext cx="2147887" cy="14287"/>
          </a:xfrm>
          <a:prstGeom prst="line">
            <a:avLst/>
          </a:prstGeom>
          <a:noFill/>
          <a:ln w="9525">
            <a:solidFill>
              <a:srgbClr val="B2B2B2"/>
            </a:solidFill>
            <a:prstDash val="dash"/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64" name="Line 174"/>
          <p:cNvSpPr>
            <a:spLocks noChangeShapeType="1"/>
          </p:cNvSpPr>
          <p:nvPr/>
        </p:nvSpPr>
        <p:spPr bwMode="auto">
          <a:xfrm flipV="1">
            <a:off x="5967413" y="3729038"/>
            <a:ext cx="2147887" cy="14287"/>
          </a:xfrm>
          <a:prstGeom prst="line">
            <a:avLst/>
          </a:prstGeom>
          <a:noFill/>
          <a:ln w="9525">
            <a:solidFill>
              <a:srgbClr val="B2B2B2"/>
            </a:solidFill>
            <a:prstDash val="dash"/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65" name="Line 175"/>
          <p:cNvSpPr>
            <a:spLocks noChangeShapeType="1"/>
          </p:cNvSpPr>
          <p:nvPr/>
        </p:nvSpPr>
        <p:spPr bwMode="auto">
          <a:xfrm flipV="1">
            <a:off x="5967413" y="4440238"/>
            <a:ext cx="2147887" cy="12700"/>
          </a:xfrm>
          <a:prstGeom prst="line">
            <a:avLst/>
          </a:prstGeom>
          <a:noFill/>
          <a:ln w="9525">
            <a:solidFill>
              <a:srgbClr val="B2B2B2"/>
            </a:solidFill>
            <a:prstDash val="dash"/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66" name="Line 176"/>
          <p:cNvSpPr>
            <a:spLocks noChangeShapeType="1"/>
          </p:cNvSpPr>
          <p:nvPr/>
        </p:nvSpPr>
        <p:spPr bwMode="auto">
          <a:xfrm flipV="1">
            <a:off x="5967413" y="4972050"/>
            <a:ext cx="2147887" cy="12700"/>
          </a:xfrm>
          <a:prstGeom prst="line">
            <a:avLst/>
          </a:prstGeom>
          <a:noFill/>
          <a:ln w="9525">
            <a:solidFill>
              <a:srgbClr val="B2B2B2"/>
            </a:solidFill>
            <a:prstDash val="dash"/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67" name="Line 177"/>
          <p:cNvSpPr>
            <a:spLocks noChangeShapeType="1"/>
          </p:cNvSpPr>
          <p:nvPr/>
        </p:nvSpPr>
        <p:spPr bwMode="auto">
          <a:xfrm flipV="1">
            <a:off x="5967413" y="5519738"/>
            <a:ext cx="2147887" cy="12700"/>
          </a:xfrm>
          <a:prstGeom prst="line">
            <a:avLst/>
          </a:prstGeom>
          <a:noFill/>
          <a:ln w="9525">
            <a:solidFill>
              <a:srgbClr val="B2B2B2"/>
            </a:solidFill>
            <a:prstDash val="dash"/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grpSp>
        <p:nvGrpSpPr>
          <p:cNvPr id="68" name="Group 178"/>
          <p:cNvGrpSpPr>
            <a:grpSpLocks/>
          </p:cNvGrpSpPr>
          <p:nvPr/>
        </p:nvGrpSpPr>
        <p:grpSpPr bwMode="auto">
          <a:xfrm>
            <a:off x="3314700" y="2387600"/>
            <a:ext cx="2387600" cy="3765550"/>
            <a:chOff x="2046" y="1316"/>
            <a:chExt cx="1673" cy="2637"/>
          </a:xfrm>
        </p:grpSpPr>
        <p:sp>
          <p:nvSpPr>
            <p:cNvPr id="69" name="Rectangle 179"/>
            <p:cNvSpPr>
              <a:spLocks noChangeArrowheads="1"/>
            </p:cNvSpPr>
            <p:nvPr/>
          </p:nvSpPr>
          <p:spPr bwMode="gray">
            <a:xfrm>
              <a:off x="2046" y="3908"/>
              <a:ext cx="1673" cy="45"/>
            </a:xfrm>
            <a:prstGeom prst="rect">
              <a:avLst/>
            </a:prstGeom>
            <a:solidFill>
              <a:schemeClr val="accent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70" name="Line 180"/>
            <p:cNvSpPr>
              <a:spLocks noChangeShapeType="1"/>
            </p:cNvSpPr>
            <p:nvPr/>
          </p:nvSpPr>
          <p:spPr bwMode="gray">
            <a:xfrm>
              <a:off x="2046" y="1316"/>
              <a:ext cx="0" cy="2633"/>
            </a:xfrm>
            <a:prstGeom prst="line">
              <a:avLst/>
            </a:prstGeom>
            <a:noFill/>
            <a:ln w="9525">
              <a:solidFill>
                <a:srgbClr val="B2B2B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71" name="Group 181"/>
          <p:cNvGrpSpPr>
            <a:grpSpLocks/>
          </p:cNvGrpSpPr>
          <p:nvPr/>
        </p:nvGrpSpPr>
        <p:grpSpPr bwMode="auto">
          <a:xfrm>
            <a:off x="5840413" y="2387600"/>
            <a:ext cx="2389187" cy="3765550"/>
            <a:chOff x="3816" y="1316"/>
            <a:chExt cx="1673" cy="2637"/>
          </a:xfrm>
        </p:grpSpPr>
        <p:sp>
          <p:nvSpPr>
            <p:cNvPr id="72" name="Rectangle 182"/>
            <p:cNvSpPr>
              <a:spLocks noChangeArrowheads="1"/>
            </p:cNvSpPr>
            <p:nvPr/>
          </p:nvSpPr>
          <p:spPr bwMode="gray">
            <a:xfrm>
              <a:off x="3816" y="3908"/>
              <a:ext cx="1673" cy="45"/>
            </a:xfrm>
            <a:prstGeom prst="rect">
              <a:avLst/>
            </a:prstGeom>
            <a:solidFill>
              <a:schemeClr val="hlink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73" name="Line 183"/>
            <p:cNvSpPr>
              <a:spLocks noChangeShapeType="1"/>
            </p:cNvSpPr>
            <p:nvPr/>
          </p:nvSpPr>
          <p:spPr bwMode="gray">
            <a:xfrm>
              <a:off x="3816" y="1316"/>
              <a:ext cx="0" cy="2633"/>
            </a:xfrm>
            <a:prstGeom prst="line">
              <a:avLst/>
            </a:prstGeom>
            <a:noFill/>
            <a:ln w="9525">
              <a:solidFill>
                <a:srgbClr val="B2B2B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74" name="Rectangle 184"/>
          <p:cNvSpPr>
            <a:spLocks noChangeArrowheads="1"/>
          </p:cNvSpPr>
          <p:nvPr/>
        </p:nvSpPr>
        <p:spPr bwMode="white">
          <a:xfrm>
            <a:off x="849313" y="1900238"/>
            <a:ext cx="86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b="1">
                <a:solidFill>
                  <a:srgbClr val="FEFFFF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2006</a:t>
            </a:r>
          </a:p>
        </p:txBody>
      </p:sp>
      <p:sp>
        <p:nvSpPr>
          <p:cNvPr id="75" name="Rectangle 185"/>
          <p:cNvSpPr>
            <a:spLocks noChangeArrowheads="1"/>
          </p:cNvSpPr>
          <p:nvPr/>
        </p:nvSpPr>
        <p:spPr bwMode="white">
          <a:xfrm>
            <a:off x="3341688" y="1900238"/>
            <a:ext cx="86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b="1">
                <a:solidFill>
                  <a:srgbClr val="FEFFFF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2007</a:t>
            </a:r>
          </a:p>
        </p:txBody>
      </p:sp>
      <p:sp>
        <p:nvSpPr>
          <p:cNvPr id="76" name="Rectangle 186"/>
          <p:cNvSpPr>
            <a:spLocks noChangeArrowheads="1"/>
          </p:cNvSpPr>
          <p:nvPr/>
        </p:nvSpPr>
        <p:spPr bwMode="white">
          <a:xfrm>
            <a:off x="5875338" y="1900238"/>
            <a:ext cx="86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b="1">
                <a:solidFill>
                  <a:srgbClr val="FEFFFF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2008</a:t>
            </a:r>
          </a:p>
        </p:txBody>
      </p:sp>
      <p:sp>
        <p:nvSpPr>
          <p:cNvPr id="77" name="Rectangle 187"/>
          <p:cNvSpPr>
            <a:spLocks noChangeArrowheads="1"/>
          </p:cNvSpPr>
          <p:nvPr/>
        </p:nvSpPr>
        <p:spPr bwMode="white">
          <a:xfrm>
            <a:off x="1631950" y="1963738"/>
            <a:ext cx="14668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b="1" i="1">
                <a:solidFill>
                  <a:srgbClr val="FEFFFF"/>
                </a:solidFill>
              </a:rPr>
              <a:t>Text in here</a:t>
            </a:r>
          </a:p>
        </p:txBody>
      </p:sp>
      <p:sp>
        <p:nvSpPr>
          <p:cNvPr id="78" name="Rectangle 188"/>
          <p:cNvSpPr>
            <a:spLocks noChangeArrowheads="1"/>
          </p:cNvSpPr>
          <p:nvPr/>
        </p:nvSpPr>
        <p:spPr bwMode="white">
          <a:xfrm>
            <a:off x="4132263" y="1963738"/>
            <a:ext cx="14668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b="1" i="1">
                <a:solidFill>
                  <a:srgbClr val="FEFFFF"/>
                </a:solidFill>
              </a:rPr>
              <a:t>Text in here</a:t>
            </a:r>
          </a:p>
        </p:txBody>
      </p:sp>
      <p:sp>
        <p:nvSpPr>
          <p:cNvPr id="79" name="Rectangle 189"/>
          <p:cNvSpPr>
            <a:spLocks noChangeArrowheads="1"/>
          </p:cNvSpPr>
          <p:nvPr/>
        </p:nvSpPr>
        <p:spPr bwMode="white">
          <a:xfrm>
            <a:off x="6665913" y="1963738"/>
            <a:ext cx="14668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b="1" i="1">
                <a:solidFill>
                  <a:srgbClr val="FEFFFF"/>
                </a:solidFill>
              </a:rPr>
              <a:t>Text in here</a:t>
            </a:r>
          </a:p>
        </p:txBody>
      </p:sp>
    </p:spTree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3"/>
          <p:cNvSpPr>
            <a:spLocks/>
          </p:cNvSpPr>
          <p:nvPr/>
        </p:nvSpPr>
        <p:spPr bwMode="gray">
          <a:xfrm>
            <a:off x="1060450" y="3708400"/>
            <a:ext cx="7015163" cy="1785938"/>
          </a:xfrm>
          <a:custGeom>
            <a:avLst/>
            <a:gdLst/>
            <a:ahLst/>
            <a:cxnLst>
              <a:cxn ang="0">
                <a:pos x="2216" y="584"/>
              </a:cxn>
              <a:cxn ang="0">
                <a:pos x="963" y="122"/>
              </a:cxn>
              <a:cxn ang="0">
                <a:pos x="1" y="550"/>
              </a:cxn>
              <a:cxn ang="0">
                <a:pos x="888" y="1038"/>
              </a:cxn>
              <a:cxn ang="0">
                <a:pos x="2216" y="645"/>
              </a:cxn>
              <a:cxn ang="0">
                <a:pos x="3443" y="1057"/>
              </a:cxn>
              <a:cxn ang="0">
                <a:pos x="4405" y="590"/>
              </a:cxn>
              <a:cxn ang="0">
                <a:pos x="3497" y="129"/>
              </a:cxn>
              <a:cxn ang="0">
                <a:pos x="2216" y="584"/>
              </a:cxn>
            </a:cxnLst>
            <a:rect l="0" t="0" r="r" b="b"/>
            <a:pathLst>
              <a:path w="4419" h="1125">
                <a:moveTo>
                  <a:pt x="2216" y="584"/>
                </a:moveTo>
                <a:cubicBezTo>
                  <a:pt x="1769" y="582"/>
                  <a:pt x="1490" y="244"/>
                  <a:pt x="963" y="122"/>
                </a:cubicBezTo>
                <a:cubicBezTo>
                  <a:pt x="437" y="0"/>
                  <a:pt x="0" y="204"/>
                  <a:pt x="1" y="550"/>
                </a:cubicBezTo>
                <a:cubicBezTo>
                  <a:pt x="2" y="896"/>
                  <a:pt x="389" y="1066"/>
                  <a:pt x="888" y="1038"/>
                </a:cubicBezTo>
                <a:cubicBezTo>
                  <a:pt x="1387" y="1010"/>
                  <a:pt x="1756" y="644"/>
                  <a:pt x="2216" y="645"/>
                </a:cubicBezTo>
                <a:cubicBezTo>
                  <a:pt x="2676" y="646"/>
                  <a:pt x="2908" y="989"/>
                  <a:pt x="3443" y="1057"/>
                </a:cubicBezTo>
                <a:cubicBezTo>
                  <a:pt x="3978" y="1125"/>
                  <a:pt x="4391" y="936"/>
                  <a:pt x="4405" y="590"/>
                </a:cubicBezTo>
                <a:cubicBezTo>
                  <a:pt x="4419" y="244"/>
                  <a:pt x="3937" y="34"/>
                  <a:pt x="3497" y="129"/>
                </a:cubicBezTo>
                <a:cubicBezTo>
                  <a:pt x="3057" y="224"/>
                  <a:pt x="2663" y="586"/>
                  <a:pt x="2216" y="584"/>
                </a:cubicBezTo>
                <a:close/>
              </a:path>
            </a:pathLst>
          </a:custGeom>
          <a:gradFill rotWithShape="1">
            <a:gsLst>
              <a:gs pos="0">
                <a:srgbClr val="DDDDDD">
                  <a:gamma/>
                  <a:shade val="76078"/>
                  <a:invGamma/>
                </a:srgbClr>
              </a:gs>
              <a:gs pos="50000">
                <a:srgbClr val="DDDDDD"/>
              </a:gs>
              <a:gs pos="100000">
                <a:srgbClr val="DDDDDD">
                  <a:gamma/>
                  <a:shade val="76078"/>
                  <a:invGamma/>
                </a:srgbClr>
              </a:gs>
            </a:gsLst>
            <a:lin ang="5400000" scaled="1"/>
          </a:gradFill>
          <a:ln w="9525">
            <a:round/>
            <a:headEnd/>
            <a:tailEnd/>
          </a:ln>
          <a:effectLst/>
          <a:scene3d>
            <a:camera prst="legacyObliqueBottom">
              <a:rot lat="18900000" lon="0" rev="0"/>
            </a:camera>
            <a:lightRig rig="legacyNormal2" dir="b"/>
          </a:scene3d>
          <a:sp3d extrusionH="430200" prstMaterial="legacyMetal">
            <a:bevelT w="13500" h="13500" prst="angle"/>
            <a:bevelB w="13500" h="13500" prst="angle"/>
            <a:extrusionClr>
              <a:srgbClr val="DDDDDD"/>
            </a:extrusionClr>
          </a:sp3d>
        </p:spPr>
        <p:txBody>
          <a:bodyPr>
            <a:flatTx/>
          </a:bodyPr>
          <a:lstStyle/>
          <a:p>
            <a:endParaRPr lang="ru-RU"/>
          </a:p>
        </p:txBody>
      </p:sp>
      <p:sp>
        <p:nvSpPr>
          <p:cNvPr id="3" name="Oval 4"/>
          <p:cNvSpPr>
            <a:spLocks noChangeArrowheads="1"/>
          </p:cNvSpPr>
          <p:nvPr/>
        </p:nvSpPr>
        <p:spPr bwMode="gray">
          <a:xfrm>
            <a:off x="2684463" y="4502150"/>
            <a:ext cx="504825" cy="249238"/>
          </a:xfrm>
          <a:prstGeom prst="ellipse">
            <a:avLst/>
          </a:prstGeom>
          <a:solidFill>
            <a:srgbClr val="161614">
              <a:alpha val="50000"/>
            </a:srgbClr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4" name="Oval 5"/>
          <p:cNvSpPr>
            <a:spLocks noChangeArrowheads="1"/>
          </p:cNvSpPr>
          <p:nvPr/>
        </p:nvSpPr>
        <p:spPr bwMode="ltGray">
          <a:xfrm>
            <a:off x="2700338" y="4086225"/>
            <a:ext cx="463550" cy="193675"/>
          </a:xfrm>
          <a:prstGeom prst="ellipse">
            <a:avLst/>
          </a:prstGeom>
          <a:solidFill>
            <a:schemeClr val="hlink"/>
          </a:solidFill>
          <a:ln w="9525">
            <a:noFill/>
            <a:round/>
            <a:headEnd/>
            <a:tailEnd/>
          </a:ln>
          <a:effectLst/>
          <a:scene3d>
            <a:camera prst="legacyObliqueBottom"/>
            <a:lightRig rig="legacyNormal3" dir="l"/>
          </a:scene3d>
          <a:sp3d extrusionH="887400" prstMaterial="legacyPlastic">
            <a:bevelT w="13500" h="13500" prst="angle"/>
            <a:bevelB w="13500" h="13500" prst="angle"/>
            <a:extrusionClr>
              <a:schemeClr val="hlink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5" name="Oval 6"/>
          <p:cNvSpPr>
            <a:spLocks noChangeArrowheads="1"/>
          </p:cNvSpPr>
          <p:nvPr/>
        </p:nvSpPr>
        <p:spPr bwMode="gray">
          <a:xfrm>
            <a:off x="2030413" y="4389438"/>
            <a:ext cx="504825" cy="217487"/>
          </a:xfrm>
          <a:prstGeom prst="ellipse">
            <a:avLst/>
          </a:prstGeom>
          <a:solidFill>
            <a:srgbClr val="161614">
              <a:alpha val="50000"/>
            </a:srgbClr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6" name="Oval 7"/>
          <p:cNvSpPr>
            <a:spLocks noChangeArrowheads="1"/>
          </p:cNvSpPr>
          <p:nvPr/>
        </p:nvSpPr>
        <p:spPr bwMode="gray">
          <a:xfrm>
            <a:off x="2054225" y="1871663"/>
            <a:ext cx="463550" cy="193675"/>
          </a:xfrm>
          <a:prstGeom prst="ellipse">
            <a:avLst/>
          </a:prstGeom>
          <a:solidFill>
            <a:schemeClr val="accent2"/>
          </a:solidFill>
          <a:ln w="9525">
            <a:noFill/>
            <a:round/>
            <a:headEnd/>
            <a:tailEnd/>
          </a:ln>
          <a:effectLst/>
          <a:scene3d>
            <a:camera prst="legacyObliqueBottom"/>
            <a:lightRig rig="legacyNormal3" dir="l"/>
          </a:scene3d>
          <a:sp3d extrusionH="5053000" prstMaterial="legacyPlastic">
            <a:bevelT w="13500" h="13500" prst="angle"/>
            <a:bevelB w="13500" h="13500" prst="angle"/>
            <a:extrusionClr>
              <a:schemeClr val="accent2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7" name="Oval 8"/>
          <p:cNvSpPr>
            <a:spLocks noChangeArrowheads="1"/>
          </p:cNvSpPr>
          <p:nvPr/>
        </p:nvSpPr>
        <p:spPr bwMode="gray">
          <a:xfrm>
            <a:off x="1384300" y="4451350"/>
            <a:ext cx="504825" cy="249238"/>
          </a:xfrm>
          <a:prstGeom prst="ellipse">
            <a:avLst/>
          </a:prstGeom>
          <a:solidFill>
            <a:srgbClr val="161614">
              <a:alpha val="50000"/>
            </a:srgbClr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8" name="Oval 9"/>
          <p:cNvSpPr>
            <a:spLocks noChangeArrowheads="1"/>
          </p:cNvSpPr>
          <p:nvPr/>
        </p:nvSpPr>
        <p:spPr bwMode="gray">
          <a:xfrm>
            <a:off x="1408113" y="3538538"/>
            <a:ext cx="463550" cy="193675"/>
          </a:xfrm>
          <a:prstGeom prst="ellipse">
            <a:avLst/>
          </a:prstGeom>
          <a:solidFill>
            <a:schemeClr val="folHlink"/>
          </a:solidFill>
          <a:ln w="9525">
            <a:noFill/>
            <a:round/>
            <a:headEnd/>
            <a:tailEnd/>
          </a:ln>
          <a:effectLst/>
          <a:scene3d>
            <a:camera prst="legacyObliqueBottom"/>
            <a:lightRig rig="legacyNormal3" dir="l"/>
          </a:scene3d>
          <a:sp3d extrusionH="1878000" prstMaterial="legacyPlastic">
            <a:bevelT w="13500" h="13500" prst="angle"/>
            <a:bevelB w="13500" h="13500" prst="angle"/>
            <a:extrusionClr>
              <a:schemeClr val="folHlink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9" name="Oval 10"/>
          <p:cNvSpPr>
            <a:spLocks noChangeArrowheads="1"/>
          </p:cNvSpPr>
          <p:nvPr/>
        </p:nvSpPr>
        <p:spPr bwMode="gray">
          <a:xfrm>
            <a:off x="7262813" y="4479925"/>
            <a:ext cx="504825" cy="249238"/>
          </a:xfrm>
          <a:prstGeom prst="ellipse">
            <a:avLst/>
          </a:prstGeom>
          <a:solidFill>
            <a:srgbClr val="161614">
              <a:alpha val="50000"/>
            </a:srgbClr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0" name="Oval 11"/>
          <p:cNvSpPr>
            <a:spLocks noChangeArrowheads="1"/>
          </p:cNvSpPr>
          <p:nvPr/>
        </p:nvSpPr>
        <p:spPr bwMode="ltGray">
          <a:xfrm>
            <a:off x="7289800" y="3259138"/>
            <a:ext cx="463550" cy="193675"/>
          </a:xfrm>
          <a:prstGeom prst="ellipse">
            <a:avLst/>
          </a:prstGeom>
          <a:solidFill>
            <a:schemeClr val="hlink"/>
          </a:solidFill>
          <a:ln w="9525">
            <a:noFill/>
            <a:round/>
            <a:headEnd/>
            <a:tailEnd/>
          </a:ln>
          <a:effectLst/>
          <a:scene3d>
            <a:camera prst="legacyObliqueBottom"/>
            <a:lightRig rig="legacyNormal3" dir="l"/>
          </a:scene3d>
          <a:sp3d extrusionH="2513000" prstMaterial="legacyPlastic">
            <a:bevelT w="13500" h="13500" prst="angle"/>
            <a:bevelB w="13500" h="13500" prst="angle"/>
            <a:extrusionClr>
              <a:schemeClr val="hlink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11" name="Oval 12"/>
          <p:cNvSpPr>
            <a:spLocks noChangeArrowheads="1"/>
          </p:cNvSpPr>
          <p:nvPr/>
        </p:nvSpPr>
        <p:spPr bwMode="gray">
          <a:xfrm>
            <a:off x="6608763" y="4335463"/>
            <a:ext cx="504825" cy="249237"/>
          </a:xfrm>
          <a:prstGeom prst="ellipse">
            <a:avLst/>
          </a:prstGeom>
          <a:solidFill>
            <a:srgbClr val="161614">
              <a:alpha val="50000"/>
            </a:srgbClr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2" name="Oval 13"/>
          <p:cNvSpPr>
            <a:spLocks noChangeArrowheads="1"/>
          </p:cNvSpPr>
          <p:nvPr/>
        </p:nvSpPr>
        <p:spPr bwMode="gray">
          <a:xfrm>
            <a:off x="6632575" y="3465513"/>
            <a:ext cx="463550" cy="193675"/>
          </a:xfrm>
          <a:prstGeom prst="ellipse">
            <a:avLst/>
          </a:prstGeom>
          <a:solidFill>
            <a:schemeClr val="accent2"/>
          </a:solidFill>
          <a:ln w="9525">
            <a:noFill/>
            <a:round/>
            <a:headEnd/>
            <a:tailEnd/>
          </a:ln>
          <a:effectLst/>
          <a:scene3d>
            <a:camera prst="legacyObliqueBottom"/>
            <a:lightRig rig="legacyNormal3" dir="l"/>
          </a:scene3d>
          <a:sp3d extrusionH="1801800" prstMaterial="legacyPlastic">
            <a:bevelT w="13500" h="13500" prst="angle"/>
            <a:bevelB w="13500" h="13500" prst="angle"/>
            <a:extrusionClr>
              <a:schemeClr val="accent2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13" name="Oval 14"/>
          <p:cNvSpPr>
            <a:spLocks noChangeArrowheads="1"/>
          </p:cNvSpPr>
          <p:nvPr/>
        </p:nvSpPr>
        <p:spPr bwMode="gray">
          <a:xfrm>
            <a:off x="5962650" y="4429125"/>
            <a:ext cx="504825" cy="249238"/>
          </a:xfrm>
          <a:prstGeom prst="ellipse">
            <a:avLst/>
          </a:prstGeom>
          <a:solidFill>
            <a:srgbClr val="161614">
              <a:alpha val="50000"/>
            </a:srgbClr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4" name="Oval 15"/>
          <p:cNvSpPr>
            <a:spLocks noChangeArrowheads="1"/>
          </p:cNvSpPr>
          <p:nvPr/>
        </p:nvSpPr>
        <p:spPr bwMode="gray">
          <a:xfrm>
            <a:off x="5984875" y="4240213"/>
            <a:ext cx="463550" cy="193675"/>
          </a:xfrm>
          <a:prstGeom prst="ellipse">
            <a:avLst/>
          </a:prstGeom>
          <a:solidFill>
            <a:schemeClr val="folHlink"/>
          </a:solidFill>
          <a:ln w="9525">
            <a:noFill/>
            <a:round/>
            <a:headEnd/>
            <a:tailEnd/>
          </a:ln>
          <a:effectLst/>
          <a:scene3d>
            <a:camera prst="legacyObliqueBottom"/>
            <a:lightRig rig="legacyNormal3" dir="l"/>
          </a:scene3d>
          <a:sp3d extrusionH="430200" prstMaterial="legacyPlastic">
            <a:bevelT w="13500" h="13500" prst="angle"/>
            <a:bevelB w="13500" h="13500" prst="angle"/>
            <a:extrusionClr>
              <a:schemeClr val="folHlink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15" name="Text Box 16"/>
          <p:cNvSpPr txBox="1">
            <a:spLocks noChangeArrowheads="1"/>
          </p:cNvSpPr>
          <p:nvPr/>
        </p:nvSpPr>
        <p:spPr bwMode="gray">
          <a:xfrm>
            <a:off x="1352550" y="4895850"/>
            <a:ext cx="1857375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7961" dir="2700000" algn="ctr" rotWithShape="0">
              <a:srgbClr val="080808"/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solidFill>
                  <a:srgbClr val="F8F8F8"/>
                </a:solidFill>
              </a:rPr>
              <a:t>Title in here</a:t>
            </a:r>
          </a:p>
        </p:txBody>
      </p:sp>
      <p:sp>
        <p:nvSpPr>
          <p:cNvPr id="16" name="Text Box 17"/>
          <p:cNvSpPr txBox="1">
            <a:spLocks noChangeArrowheads="1"/>
          </p:cNvSpPr>
          <p:nvPr/>
        </p:nvSpPr>
        <p:spPr bwMode="gray">
          <a:xfrm>
            <a:off x="5959475" y="4918075"/>
            <a:ext cx="1857375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7961" dir="2700000" algn="ctr" rotWithShape="0">
              <a:srgbClr val="080808"/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solidFill>
                  <a:srgbClr val="F8F8F8"/>
                </a:solidFill>
              </a:rPr>
              <a:t>Title in here</a:t>
            </a:r>
          </a:p>
        </p:txBody>
      </p:sp>
      <p:sp>
        <p:nvSpPr>
          <p:cNvPr id="17" name="Text Box 18"/>
          <p:cNvSpPr txBox="1">
            <a:spLocks noChangeArrowheads="1"/>
          </p:cNvSpPr>
          <p:nvPr/>
        </p:nvSpPr>
        <p:spPr bwMode="auto">
          <a:xfrm>
            <a:off x="1273175" y="3184525"/>
            <a:ext cx="6540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solidFill>
                  <a:srgbClr val="161614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$40</a:t>
            </a:r>
          </a:p>
        </p:txBody>
      </p:sp>
      <p:sp>
        <p:nvSpPr>
          <p:cNvPr id="18" name="Text Box 19"/>
          <p:cNvSpPr txBox="1">
            <a:spLocks noChangeArrowheads="1"/>
          </p:cNvSpPr>
          <p:nvPr/>
        </p:nvSpPr>
        <p:spPr bwMode="auto">
          <a:xfrm>
            <a:off x="1879600" y="1524000"/>
            <a:ext cx="827088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solidFill>
                  <a:srgbClr val="161614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$100</a:t>
            </a:r>
          </a:p>
        </p:txBody>
      </p:sp>
      <p:sp>
        <p:nvSpPr>
          <p:cNvPr id="19" name="Text Box 20"/>
          <p:cNvSpPr txBox="1">
            <a:spLocks noChangeArrowheads="1"/>
          </p:cNvSpPr>
          <p:nvPr/>
        </p:nvSpPr>
        <p:spPr bwMode="auto">
          <a:xfrm>
            <a:off x="2609850" y="3730625"/>
            <a:ext cx="6540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solidFill>
                  <a:srgbClr val="161614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$25</a:t>
            </a:r>
          </a:p>
        </p:txBody>
      </p:sp>
      <p:sp>
        <p:nvSpPr>
          <p:cNvPr id="20" name="Text Box 21"/>
          <p:cNvSpPr txBox="1">
            <a:spLocks noChangeArrowheads="1"/>
          </p:cNvSpPr>
          <p:nvPr/>
        </p:nvSpPr>
        <p:spPr bwMode="auto">
          <a:xfrm>
            <a:off x="5868988" y="3916363"/>
            <a:ext cx="6540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solidFill>
                  <a:srgbClr val="161614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$10</a:t>
            </a:r>
          </a:p>
        </p:txBody>
      </p:sp>
      <p:sp>
        <p:nvSpPr>
          <p:cNvPr id="21" name="Text Box 22"/>
          <p:cNvSpPr txBox="1">
            <a:spLocks noChangeArrowheads="1"/>
          </p:cNvSpPr>
          <p:nvPr/>
        </p:nvSpPr>
        <p:spPr bwMode="auto">
          <a:xfrm>
            <a:off x="6496050" y="3117850"/>
            <a:ext cx="6540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solidFill>
                  <a:srgbClr val="161614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$45</a:t>
            </a:r>
          </a:p>
        </p:txBody>
      </p:sp>
      <p:sp>
        <p:nvSpPr>
          <p:cNvPr id="22" name="Text Box 23"/>
          <p:cNvSpPr txBox="1">
            <a:spLocks noChangeArrowheads="1"/>
          </p:cNvSpPr>
          <p:nvPr/>
        </p:nvSpPr>
        <p:spPr bwMode="auto">
          <a:xfrm>
            <a:off x="7164388" y="2916238"/>
            <a:ext cx="6540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solidFill>
                  <a:srgbClr val="161614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$55</a:t>
            </a:r>
          </a:p>
        </p:txBody>
      </p:sp>
      <p:sp>
        <p:nvSpPr>
          <p:cNvPr id="23" name="Rectangle 24"/>
          <p:cNvSpPr>
            <a:spLocks noChangeArrowheads="1"/>
          </p:cNvSpPr>
          <p:nvPr/>
        </p:nvSpPr>
        <p:spPr bwMode="black">
          <a:xfrm>
            <a:off x="1271588" y="5467350"/>
            <a:ext cx="6489700" cy="6953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>
              <a:lnSpc>
                <a:spcPct val="110000"/>
              </a:lnSpc>
            </a:pPr>
            <a:r>
              <a:rPr lang="en-US" b="1"/>
              <a:t>ThemeGallery  is a Design Digital Content &amp; Contents mall developed by Guild Design Inc.</a:t>
            </a:r>
          </a:p>
        </p:txBody>
      </p:sp>
      <p:sp>
        <p:nvSpPr>
          <p:cNvPr id="24" name="Freeform 25"/>
          <p:cNvSpPr>
            <a:spLocks/>
          </p:cNvSpPr>
          <p:nvPr/>
        </p:nvSpPr>
        <p:spPr bwMode="gray">
          <a:xfrm>
            <a:off x="3589338" y="1754188"/>
            <a:ext cx="2097087" cy="1250950"/>
          </a:xfrm>
          <a:custGeom>
            <a:avLst/>
            <a:gdLst/>
            <a:ahLst/>
            <a:cxnLst>
              <a:cxn ang="0">
                <a:pos x="4" y="391"/>
              </a:cxn>
              <a:cxn ang="0">
                <a:pos x="6" y="788"/>
              </a:cxn>
              <a:cxn ang="0">
                <a:pos x="1098" y="782"/>
              </a:cxn>
              <a:cxn ang="0">
                <a:pos x="1314" y="388"/>
              </a:cxn>
              <a:cxn ang="0">
                <a:pos x="1315" y="0"/>
              </a:cxn>
              <a:cxn ang="0">
                <a:pos x="244" y="3"/>
              </a:cxn>
              <a:cxn ang="0">
                <a:pos x="4" y="391"/>
              </a:cxn>
            </a:cxnLst>
            <a:rect l="0" t="0" r="r" b="b"/>
            <a:pathLst>
              <a:path w="1321" h="788">
                <a:moveTo>
                  <a:pt x="4" y="391"/>
                </a:moveTo>
                <a:cubicBezTo>
                  <a:pt x="5" y="589"/>
                  <a:pt x="6" y="788"/>
                  <a:pt x="6" y="788"/>
                </a:cubicBezTo>
                <a:lnTo>
                  <a:pt x="1098" y="782"/>
                </a:lnTo>
                <a:cubicBezTo>
                  <a:pt x="1321" y="782"/>
                  <a:pt x="1315" y="667"/>
                  <a:pt x="1314" y="388"/>
                </a:cubicBezTo>
                <a:cubicBezTo>
                  <a:pt x="1314" y="193"/>
                  <a:pt x="1315" y="0"/>
                  <a:pt x="1315" y="0"/>
                </a:cubicBezTo>
                <a:lnTo>
                  <a:pt x="244" y="3"/>
                </a:lnTo>
                <a:cubicBezTo>
                  <a:pt x="0" y="3"/>
                  <a:pt x="5" y="138"/>
                  <a:pt x="4" y="391"/>
                </a:cubicBezTo>
                <a:close/>
              </a:path>
            </a:pathLst>
          </a:custGeom>
          <a:gradFill rotWithShape="1">
            <a:gsLst>
              <a:gs pos="0">
                <a:srgbClr val="FFFFFF">
                  <a:gamma/>
                  <a:shade val="76078"/>
                  <a:invGamma/>
                </a:srgbClr>
              </a:gs>
              <a:gs pos="50000">
                <a:srgbClr val="FFFFFF"/>
              </a:gs>
              <a:gs pos="100000">
                <a:srgbClr val="FFFFFF">
                  <a:gamma/>
                  <a:shade val="76078"/>
                  <a:invGamma/>
                </a:srgbClr>
              </a:gs>
            </a:gsLst>
            <a:lin ang="5400000" scaled="1"/>
          </a:gradFill>
          <a:ln w="9525">
            <a:noFill/>
            <a:round/>
            <a:headEnd/>
            <a:tailEnd/>
          </a:ln>
          <a:effectLst>
            <a:prstShdw prst="shdw17" dist="17961" dir="2700000">
              <a:srgbClr val="FFFFFF">
                <a:gamma/>
                <a:shade val="60000"/>
                <a:invGamma/>
              </a:srgbClr>
            </a:prstShdw>
          </a:effectLst>
        </p:spPr>
        <p:txBody>
          <a:bodyPr/>
          <a:lstStyle/>
          <a:p>
            <a:endParaRPr lang="ru-RU"/>
          </a:p>
        </p:txBody>
      </p:sp>
      <p:sp>
        <p:nvSpPr>
          <p:cNvPr id="25" name="Oval 26"/>
          <p:cNvSpPr>
            <a:spLocks noChangeArrowheads="1"/>
          </p:cNvSpPr>
          <p:nvPr/>
        </p:nvSpPr>
        <p:spPr bwMode="gray">
          <a:xfrm>
            <a:off x="3914775" y="1866900"/>
            <a:ext cx="225425" cy="225425"/>
          </a:xfrm>
          <a:prstGeom prst="ellipse">
            <a:avLst/>
          </a:prstGeom>
          <a:solidFill>
            <a:schemeClr val="folHlink"/>
          </a:solidFill>
          <a:ln w="9525">
            <a:noFill/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26" name="Oval 27"/>
          <p:cNvSpPr>
            <a:spLocks noChangeArrowheads="1"/>
          </p:cNvSpPr>
          <p:nvPr/>
        </p:nvSpPr>
        <p:spPr bwMode="gray">
          <a:xfrm>
            <a:off x="3914775" y="2249488"/>
            <a:ext cx="225425" cy="225425"/>
          </a:xfrm>
          <a:prstGeom prst="ellipse">
            <a:avLst/>
          </a:prstGeom>
          <a:solidFill>
            <a:schemeClr val="accent2"/>
          </a:solidFill>
          <a:ln w="9525">
            <a:noFill/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27" name="Oval 28"/>
          <p:cNvSpPr>
            <a:spLocks noChangeArrowheads="1"/>
          </p:cNvSpPr>
          <p:nvPr/>
        </p:nvSpPr>
        <p:spPr bwMode="gray">
          <a:xfrm>
            <a:off x="3914775" y="2643188"/>
            <a:ext cx="225425" cy="225425"/>
          </a:xfrm>
          <a:prstGeom prst="ellipse">
            <a:avLst/>
          </a:prstGeom>
          <a:solidFill>
            <a:schemeClr val="hlink"/>
          </a:solidFill>
          <a:ln w="9525">
            <a:noFill/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28" name="Text Box 29"/>
          <p:cNvSpPr txBox="1">
            <a:spLocks noChangeArrowheads="1"/>
          </p:cNvSpPr>
          <p:nvPr/>
        </p:nvSpPr>
        <p:spPr bwMode="auto">
          <a:xfrm>
            <a:off x="4225925" y="1822450"/>
            <a:ext cx="150177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400" b="1">
                <a:solidFill>
                  <a:srgbClr val="161614"/>
                </a:solidFill>
              </a:rPr>
              <a:t>Text in here</a:t>
            </a:r>
          </a:p>
        </p:txBody>
      </p:sp>
      <p:sp>
        <p:nvSpPr>
          <p:cNvPr id="29" name="Text Box 30"/>
          <p:cNvSpPr txBox="1">
            <a:spLocks noChangeArrowheads="1"/>
          </p:cNvSpPr>
          <p:nvPr/>
        </p:nvSpPr>
        <p:spPr bwMode="auto">
          <a:xfrm>
            <a:off x="4225925" y="2205038"/>
            <a:ext cx="150177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400" b="1">
                <a:solidFill>
                  <a:srgbClr val="161614"/>
                </a:solidFill>
              </a:rPr>
              <a:t>Text in here</a:t>
            </a:r>
          </a:p>
        </p:txBody>
      </p:sp>
      <p:sp>
        <p:nvSpPr>
          <p:cNvPr id="30" name="Text Box 31"/>
          <p:cNvSpPr txBox="1">
            <a:spLocks noChangeArrowheads="1"/>
          </p:cNvSpPr>
          <p:nvPr/>
        </p:nvSpPr>
        <p:spPr bwMode="auto">
          <a:xfrm>
            <a:off x="4225925" y="2609850"/>
            <a:ext cx="150177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400" b="1">
                <a:solidFill>
                  <a:srgbClr val="161614"/>
                </a:solidFill>
              </a:rPr>
              <a:t>Text in here</a:t>
            </a:r>
          </a:p>
        </p:txBody>
      </p:sp>
      <p:sp>
        <p:nvSpPr>
          <p:cNvPr id="31" name="AutoShape 32"/>
          <p:cNvSpPr>
            <a:spLocks/>
          </p:cNvSpPr>
          <p:nvPr/>
        </p:nvSpPr>
        <p:spPr bwMode="auto">
          <a:xfrm flipV="1">
            <a:off x="3375025" y="3773488"/>
            <a:ext cx="2662238" cy="217487"/>
          </a:xfrm>
          <a:prstGeom prst="accentCallout1">
            <a:avLst>
              <a:gd name="adj1" fmla="val 47444"/>
              <a:gd name="adj2" fmla="val -2866"/>
              <a:gd name="adj3" fmla="val -69347"/>
              <a:gd name="adj4" fmla="val -11931"/>
            </a:avLst>
          </a:prstGeom>
          <a:noFill/>
          <a:ln w="9525">
            <a:solidFill>
              <a:srgbClr val="1C1C1C"/>
            </a:solidFill>
            <a:miter lim="800000"/>
            <a:headEnd/>
            <a:tailEnd/>
          </a:ln>
          <a:effectLst/>
        </p:spPr>
        <p:txBody>
          <a:bodyPr rot="10800000"/>
          <a:lstStyle/>
          <a:p>
            <a:r>
              <a:rPr lang="en-US" sz="1200">
                <a:solidFill>
                  <a:srgbClr val="1C1C1C"/>
                </a:solidFill>
              </a:rPr>
              <a:t>Coordinate Depth in </a:t>
            </a:r>
            <a:r>
              <a:rPr lang="en-US" sz="1200" b="1">
                <a:solidFill>
                  <a:srgbClr val="1C1C1C"/>
                </a:solidFill>
              </a:rPr>
              <a:t>3-D Settings</a:t>
            </a:r>
            <a:r>
              <a:rPr lang="en-US" sz="1200">
                <a:solidFill>
                  <a:srgbClr val="1C1C1C"/>
                </a:solidFill>
              </a:rPr>
              <a:t>.</a:t>
            </a:r>
          </a:p>
        </p:txBody>
      </p:sp>
    </p:spTree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3"/>
          <p:cNvSpPr>
            <a:spLocks noChangeArrowheads="1"/>
          </p:cNvSpPr>
          <p:nvPr/>
        </p:nvSpPr>
        <p:spPr bwMode="ltGray">
          <a:xfrm rot="5400000">
            <a:off x="-2422525" y="1711325"/>
            <a:ext cx="4824412" cy="4770438"/>
          </a:xfrm>
          <a:custGeom>
            <a:avLst/>
            <a:gdLst>
              <a:gd name="G0" fmla="+- 10478 0 0"/>
              <a:gd name="G1" fmla="+- -11739500 0 0"/>
              <a:gd name="G2" fmla="+- 0 0 -11739500"/>
              <a:gd name="T0" fmla="*/ 0 256 1"/>
              <a:gd name="T1" fmla="*/ 180 256 1"/>
              <a:gd name="G3" fmla="+- -11739500 T0 T1"/>
              <a:gd name="T2" fmla="*/ 0 256 1"/>
              <a:gd name="T3" fmla="*/ 90 256 1"/>
              <a:gd name="G4" fmla="+- -11739500 T2 T3"/>
              <a:gd name="G5" fmla="*/ G4 2 1"/>
              <a:gd name="T4" fmla="*/ 90 256 1"/>
              <a:gd name="T5" fmla="*/ 0 256 1"/>
              <a:gd name="G6" fmla="+- -11739500 T4 T5"/>
              <a:gd name="G7" fmla="*/ G6 2 1"/>
              <a:gd name="G8" fmla="abs -11739500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10478"/>
              <a:gd name="G18" fmla="*/ 10478 1 2"/>
              <a:gd name="G19" fmla="+- G18 5400 0"/>
              <a:gd name="G20" fmla="cos G19 -11739500"/>
              <a:gd name="G21" fmla="sin G19 -11739500"/>
              <a:gd name="G22" fmla="+- G20 10800 0"/>
              <a:gd name="G23" fmla="+- G21 10800 0"/>
              <a:gd name="G24" fmla="+- 10800 0 G20"/>
              <a:gd name="G25" fmla="+- 10478 10800 0"/>
              <a:gd name="G26" fmla="?: G9 G17 G25"/>
              <a:gd name="G27" fmla="?: G9 0 21600"/>
              <a:gd name="G28" fmla="cos 10800 -11739500"/>
              <a:gd name="G29" fmla="sin 10800 -11739500"/>
              <a:gd name="G30" fmla="sin 10478 -11739500"/>
              <a:gd name="G31" fmla="+- G28 10800 0"/>
              <a:gd name="G32" fmla="+- G29 10800 0"/>
              <a:gd name="G33" fmla="+- G30 10800 0"/>
              <a:gd name="G34" fmla="?: G4 0 G31"/>
              <a:gd name="G35" fmla="?: -11739500 G34 0"/>
              <a:gd name="G36" fmla="?: G6 G35 G31"/>
              <a:gd name="G37" fmla="+- 21600 0 G36"/>
              <a:gd name="G38" fmla="?: G4 0 G33"/>
              <a:gd name="G39" fmla="?: -11739500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162 w 21600"/>
              <a:gd name="T15" fmla="*/ 10638 h 21600"/>
              <a:gd name="T16" fmla="*/ 10800 w 21600"/>
              <a:gd name="T17" fmla="*/ 322 h 21600"/>
              <a:gd name="T18" fmla="*/ 21438 w 21600"/>
              <a:gd name="T19" fmla="*/ 10638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323" y="10641"/>
                </a:moveTo>
                <a:cubicBezTo>
                  <a:pt x="410" y="4916"/>
                  <a:pt x="5075" y="321"/>
                  <a:pt x="10800" y="322"/>
                </a:cubicBezTo>
                <a:cubicBezTo>
                  <a:pt x="16524" y="322"/>
                  <a:pt x="21189" y="4916"/>
                  <a:pt x="21276" y="10641"/>
                </a:cubicBezTo>
                <a:lnTo>
                  <a:pt x="21598" y="10636"/>
                </a:lnTo>
                <a:cubicBezTo>
                  <a:pt x="21509" y="4736"/>
                  <a:pt x="16700" y="-1"/>
                  <a:pt x="10799" y="0"/>
                </a:cubicBezTo>
                <a:cubicBezTo>
                  <a:pt x="4899" y="0"/>
                  <a:pt x="90" y="4736"/>
                  <a:pt x="1" y="10636"/>
                </a:cubicBezTo>
                <a:close/>
              </a:path>
            </a:pathLst>
          </a:custGeom>
          <a:gradFill rotWithShape="0">
            <a:gsLst>
              <a:gs pos="0">
                <a:schemeClr val="tx2">
                  <a:gamma/>
                  <a:tint val="45490"/>
                  <a:invGamma/>
                  <a:alpha val="60001"/>
                </a:schemeClr>
              </a:gs>
              <a:gs pos="100000">
                <a:schemeClr val="tx2">
                  <a:alpha val="60001"/>
                </a:schemeClr>
              </a:gs>
            </a:gsLst>
            <a:lin ang="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3" name="AutoShape 4"/>
          <p:cNvSpPr>
            <a:spLocks noChangeArrowheads="1"/>
          </p:cNvSpPr>
          <p:nvPr/>
        </p:nvSpPr>
        <p:spPr bwMode="gray">
          <a:xfrm>
            <a:off x="1981200" y="5335588"/>
            <a:ext cx="4419600" cy="508000"/>
          </a:xfrm>
          <a:prstGeom prst="roundRect">
            <a:avLst>
              <a:gd name="adj" fmla="val 50000"/>
            </a:avLst>
          </a:prstGeom>
          <a:noFill/>
          <a:ln w="28575" algn="ctr">
            <a:solidFill>
              <a:schemeClr val="folHlink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eaLnBrk="0" hangingPunct="0"/>
            <a:r>
              <a:rPr lang="en-US" b="1">
                <a:solidFill>
                  <a:srgbClr val="000000"/>
                </a:solidFill>
              </a:rPr>
              <a:t>Click to add Title</a:t>
            </a:r>
            <a:endParaRPr lang="en-US" b="1"/>
          </a:p>
        </p:txBody>
      </p:sp>
      <p:sp>
        <p:nvSpPr>
          <p:cNvPr id="4" name="AutoShape 5"/>
          <p:cNvSpPr>
            <a:spLocks noChangeArrowheads="1"/>
          </p:cNvSpPr>
          <p:nvPr/>
        </p:nvSpPr>
        <p:spPr bwMode="gray">
          <a:xfrm>
            <a:off x="2393950" y="4508500"/>
            <a:ext cx="4419600" cy="508000"/>
          </a:xfrm>
          <a:prstGeom prst="roundRect">
            <a:avLst>
              <a:gd name="adj" fmla="val 50000"/>
            </a:avLst>
          </a:prstGeom>
          <a:noFill/>
          <a:ln w="28575" algn="ctr">
            <a:solidFill>
              <a:schemeClr val="folHlink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eaLnBrk="0" hangingPunct="0"/>
            <a:r>
              <a:rPr lang="en-US" b="1">
                <a:solidFill>
                  <a:srgbClr val="000000"/>
                </a:solidFill>
              </a:rPr>
              <a:t>Click to add Title</a:t>
            </a:r>
            <a:endParaRPr lang="en-US" b="1"/>
          </a:p>
        </p:txBody>
      </p:sp>
      <p:sp>
        <p:nvSpPr>
          <p:cNvPr id="5" name="AutoShape 6"/>
          <p:cNvSpPr>
            <a:spLocks noChangeArrowheads="1"/>
          </p:cNvSpPr>
          <p:nvPr/>
        </p:nvSpPr>
        <p:spPr bwMode="gray">
          <a:xfrm>
            <a:off x="2438400" y="3695700"/>
            <a:ext cx="4419600" cy="508000"/>
          </a:xfrm>
          <a:prstGeom prst="roundRect">
            <a:avLst>
              <a:gd name="adj" fmla="val 50000"/>
            </a:avLst>
          </a:prstGeom>
          <a:noFill/>
          <a:ln w="28575" algn="ctr">
            <a:solidFill>
              <a:schemeClr val="folHlink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eaLnBrk="0" hangingPunct="0"/>
            <a:r>
              <a:rPr lang="en-US" b="1">
                <a:solidFill>
                  <a:srgbClr val="000000"/>
                </a:solidFill>
              </a:rPr>
              <a:t>Click to add Title</a:t>
            </a:r>
            <a:endParaRPr lang="en-US" b="1"/>
          </a:p>
        </p:txBody>
      </p:sp>
      <p:sp>
        <p:nvSpPr>
          <p:cNvPr id="6" name="AutoShape 7"/>
          <p:cNvSpPr>
            <a:spLocks noChangeArrowheads="1"/>
          </p:cNvSpPr>
          <p:nvPr/>
        </p:nvSpPr>
        <p:spPr bwMode="gray">
          <a:xfrm>
            <a:off x="2286000" y="2827338"/>
            <a:ext cx="4419600" cy="508000"/>
          </a:xfrm>
          <a:prstGeom prst="roundRect">
            <a:avLst>
              <a:gd name="adj" fmla="val 50000"/>
            </a:avLst>
          </a:prstGeom>
          <a:noFill/>
          <a:ln w="28575" algn="ctr">
            <a:solidFill>
              <a:schemeClr val="folHlink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eaLnBrk="0" hangingPunct="0"/>
            <a:r>
              <a:rPr lang="en-US" b="1">
                <a:solidFill>
                  <a:srgbClr val="000000"/>
                </a:solidFill>
              </a:rPr>
              <a:t>Click to add Title</a:t>
            </a:r>
            <a:endParaRPr lang="en-US" b="1"/>
          </a:p>
        </p:txBody>
      </p:sp>
      <p:sp>
        <p:nvSpPr>
          <p:cNvPr id="7" name="AutoShape 8"/>
          <p:cNvSpPr>
            <a:spLocks noChangeArrowheads="1"/>
          </p:cNvSpPr>
          <p:nvPr/>
        </p:nvSpPr>
        <p:spPr bwMode="gray">
          <a:xfrm>
            <a:off x="1765300" y="2057400"/>
            <a:ext cx="4419600" cy="508000"/>
          </a:xfrm>
          <a:prstGeom prst="roundRect">
            <a:avLst>
              <a:gd name="adj" fmla="val 50000"/>
            </a:avLst>
          </a:prstGeom>
          <a:noFill/>
          <a:ln w="28575" algn="ctr">
            <a:solidFill>
              <a:schemeClr val="folHlink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eaLnBrk="0" hangingPunct="0"/>
            <a:r>
              <a:rPr lang="en-US" b="1">
                <a:solidFill>
                  <a:srgbClr val="000000"/>
                </a:solidFill>
              </a:rPr>
              <a:t>Click to add Title</a:t>
            </a:r>
            <a:endParaRPr lang="en-US" b="1"/>
          </a:p>
        </p:txBody>
      </p:sp>
      <p:grpSp>
        <p:nvGrpSpPr>
          <p:cNvPr id="8" name="Group 9"/>
          <p:cNvGrpSpPr>
            <a:grpSpLocks/>
          </p:cNvGrpSpPr>
          <p:nvPr/>
        </p:nvGrpSpPr>
        <p:grpSpPr bwMode="auto">
          <a:xfrm>
            <a:off x="1447800" y="2146300"/>
            <a:ext cx="381000" cy="381000"/>
            <a:chOff x="2078" y="1680"/>
            <a:chExt cx="1615" cy="1615"/>
          </a:xfrm>
        </p:grpSpPr>
        <p:sp>
          <p:nvSpPr>
            <p:cNvPr id="9" name="Oval 10"/>
            <p:cNvSpPr>
              <a:spLocks noChangeArrowheads="1"/>
            </p:cNvSpPr>
            <p:nvPr/>
          </p:nvSpPr>
          <p:spPr bwMode="gray">
            <a:xfrm>
              <a:off x="2078" y="1680"/>
              <a:ext cx="1615" cy="161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gamma/>
                    <a:shade val="46275"/>
                    <a:invGamma/>
                  </a:srgbClr>
                </a:gs>
                <a:gs pos="50000">
                  <a:srgbClr val="FFFFFF"/>
                </a:gs>
                <a:gs pos="100000">
                  <a:srgbClr val="FFFFFF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57150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0" name="Oval 11"/>
            <p:cNvSpPr>
              <a:spLocks noChangeArrowheads="1"/>
            </p:cNvSpPr>
            <p:nvPr/>
          </p:nvSpPr>
          <p:spPr bwMode="gray">
            <a:xfrm>
              <a:off x="2170" y="1771"/>
              <a:ext cx="1430" cy="1430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gamma/>
                    <a:shade val="63529"/>
                    <a:invGamma/>
                  </a:srgbClr>
                </a:gs>
                <a:gs pos="50000">
                  <a:srgbClr val="FFFFFF"/>
                </a:gs>
                <a:gs pos="100000">
                  <a:srgbClr val="FFFFFF">
                    <a:gamma/>
                    <a:shade val="63529"/>
                    <a:invGamma/>
                  </a:srgbClr>
                </a:gs>
              </a:gsLst>
              <a:lin ang="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1" name="Oval 12"/>
            <p:cNvSpPr>
              <a:spLocks noChangeArrowheads="1"/>
            </p:cNvSpPr>
            <p:nvPr/>
          </p:nvSpPr>
          <p:spPr bwMode="gray">
            <a:xfrm>
              <a:off x="2254" y="1856"/>
              <a:ext cx="1262" cy="1264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tint val="0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tint val="0"/>
                    <a:invGamma/>
                  </a:scheme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/>
            </a:p>
          </p:txBody>
        </p:sp>
        <p:sp>
          <p:nvSpPr>
            <p:cNvPr id="12" name="Oval 13"/>
            <p:cNvSpPr>
              <a:spLocks noChangeArrowheads="1"/>
            </p:cNvSpPr>
            <p:nvPr/>
          </p:nvSpPr>
          <p:spPr bwMode="gray">
            <a:xfrm>
              <a:off x="2254" y="1856"/>
              <a:ext cx="1262" cy="1264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shade val="0"/>
                    <a:invGamma/>
                  </a:schemeClr>
                </a:gs>
                <a:gs pos="100000">
                  <a:schemeClr val="hlink"/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/>
            </a:p>
          </p:txBody>
        </p:sp>
        <p:sp>
          <p:nvSpPr>
            <p:cNvPr id="13" name="Oval 14"/>
            <p:cNvSpPr>
              <a:spLocks noChangeArrowheads="1"/>
            </p:cNvSpPr>
            <p:nvPr/>
          </p:nvSpPr>
          <p:spPr bwMode="gray">
            <a:xfrm>
              <a:off x="2337" y="1939"/>
              <a:ext cx="1096" cy="1098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shade val="54118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54118"/>
                    <a:invGamma/>
                  </a:schemeClr>
                </a:gs>
              </a:gsLst>
              <a:lin ang="189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/>
            </a:p>
          </p:txBody>
        </p:sp>
        <p:sp>
          <p:nvSpPr>
            <p:cNvPr id="14" name="Oval 15"/>
            <p:cNvSpPr>
              <a:spLocks noChangeArrowheads="1"/>
            </p:cNvSpPr>
            <p:nvPr/>
          </p:nvSpPr>
          <p:spPr bwMode="gray">
            <a:xfrm>
              <a:off x="2337" y="1939"/>
              <a:ext cx="1096" cy="1098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chemeClr val="hlink">
                    <a:gamma/>
                    <a:shade val="48627"/>
                    <a:invGamma/>
                  </a:scheme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/>
            </a:p>
          </p:txBody>
        </p:sp>
      </p:grpSp>
      <p:grpSp>
        <p:nvGrpSpPr>
          <p:cNvPr id="15" name="Group 16"/>
          <p:cNvGrpSpPr>
            <a:grpSpLocks/>
          </p:cNvGrpSpPr>
          <p:nvPr/>
        </p:nvGrpSpPr>
        <p:grpSpPr bwMode="auto">
          <a:xfrm>
            <a:off x="1981200" y="2933700"/>
            <a:ext cx="381000" cy="381000"/>
            <a:chOff x="2078" y="1680"/>
            <a:chExt cx="1615" cy="1615"/>
          </a:xfrm>
        </p:grpSpPr>
        <p:sp>
          <p:nvSpPr>
            <p:cNvPr id="16" name="Oval 17"/>
            <p:cNvSpPr>
              <a:spLocks noChangeArrowheads="1"/>
            </p:cNvSpPr>
            <p:nvPr/>
          </p:nvSpPr>
          <p:spPr bwMode="gray">
            <a:xfrm>
              <a:off x="2078" y="1680"/>
              <a:ext cx="1615" cy="161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gamma/>
                    <a:shade val="46275"/>
                    <a:invGamma/>
                  </a:srgbClr>
                </a:gs>
                <a:gs pos="50000">
                  <a:srgbClr val="FFFFFF"/>
                </a:gs>
                <a:gs pos="100000">
                  <a:srgbClr val="FFFFFF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57150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7" name="Oval 18"/>
            <p:cNvSpPr>
              <a:spLocks noChangeArrowheads="1"/>
            </p:cNvSpPr>
            <p:nvPr/>
          </p:nvSpPr>
          <p:spPr bwMode="gray">
            <a:xfrm>
              <a:off x="2170" y="1771"/>
              <a:ext cx="1430" cy="1430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gamma/>
                    <a:shade val="63529"/>
                    <a:invGamma/>
                  </a:srgbClr>
                </a:gs>
                <a:gs pos="50000">
                  <a:srgbClr val="FFFFFF"/>
                </a:gs>
                <a:gs pos="100000">
                  <a:srgbClr val="FFFFFF">
                    <a:gamma/>
                    <a:shade val="63529"/>
                    <a:invGamma/>
                  </a:srgbClr>
                </a:gs>
              </a:gsLst>
              <a:lin ang="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8" name="Oval 19"/>
            <p:cNvSpPr>
              <a:spLocks noChangeArrowheads="1"/>
            </p:cNvSpPr>
            <p:nvPr/>
          </p:nvSpPr>
          <p:spPr bwMode="gray">
            <a:xfrm>
              <a:off x="2254" y="1856"/>
              <a:ext cx="1262" cy="1264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tint val="0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tint val="0"/>
                    <a:invGamma/>
                  </a:scheme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/>
            </a:p>
          </p:txBody>
        </p:sp>
        <p:sp>
          <p:nvSpPr>
            <p:cNvPr id="19" name="Oval 20"/>
            <p:cNvSpPr>
              <a:spLocks noChangeArrowheads="1"/>
            </p:cNvSpPr>
            <p:nvPr/>
          </p:nvSpPr>
          <p:spPr bwMode="gray">
            <a:xfrm>
              <a:off x="2254" y="1856"/>
              <a:ext cx="1262" cy="1264"/>
            </a:xfrm>
            <a:prstGeom prst="ellipse">
              <a:avLst/>
            </a:prstGeom>
            <a:gradFill rotWithShape="1">
              <a:gsLst>
                <a:gs pos="0">
                  <a:schemeClr val="accent2">
                    <a:gamma/>
                    <a:shade val="0"/>
                    <a:invGamma/>
                  </a:schemeClr>
                </a:gs>
                <a:gs pos="100000">
                  <a:schemeClr val="accent2"/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/>
            </a:p>
          </p:txBody>
        </p:sp>
        <p:sp>
          <p:nvSpPr>
            <p:cNvPr id="20" name="Oval 21"/>
            <p:cNvSpPr>
              <a:spLocks noChangeArrowheads="1"/>
            </p:cNvSpPr>
            <p:nvPr/>
          </p:nvSpPr>
          <p:spPr bwMode="gray">
            <a:xfrm>
              <a:off x="2337" y="1939"/>
              <a:ext cx="1096" cy="1098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shade val="54118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54118"/>
                    <a:invGamma/>
                  </a:schemeClr>
                </a:gs>
              </a:gsLst>
              <a:lin ang="189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/>
            </a:p>
          </p:txBody>
        </p:sp>
        <p:sp>
          <p:nvSpPr>
            <p:cNvPr id="21" name="Oval 22"/>
            <p:cNvSpPr>
              <a:spLocks noChangeArrowheads="1"/>
            </p:cNvSpPr>
            <p:nvPr/>
          </p:nvSpPr>
          <p:spPr bwMode="gray">
            <a:xfrm>
              <a:off x="2337" y="1939"/>
              <a:ext cx="1096" cy="1098"/>
            </a:xfrm>
            <a:prstGeom prst="ellipse">
              <a:avLst/>
            </a:prstGeom>
            <a:gradFill rotWithShape="1">
              <a:gsLst>
                <a:gs pos="0">
                  <a:schemeClr val="accent2"/>
                </a:gs>
                <a:gs pos="100000">
                  <a:schemeClr val="accent2">
                    <a:gamma/>
                    <a:shade val="48627"/>
                    <a:invGamma/>
                  </a:scheme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/>
            </a:p>
          </p:txBody>
        </p:sp>
      </p:grpSp>
      <p:grpSp>
        <p:nvGrpSpPr>
          <p:cNvPr id="22" name="Group 23"/>
          <p:cNvGrpSpPr>
            <a:grpSpLocks/>
          </p:cNvGrpSpPr>
          <p:nvPr/>
        </p:nvGrpSpPr>
        <p:grpSpPr bwMode="auto">
          <a:xfrm>
            <a:off x="2133600" y="3771900"/>
            <a:ext cx="381000" cy="381000"/>
            <a:chOff x="2078" y="1680"/>
            <a:chExt cx="1615" cy="1615"/>
          </a:xfrm>
        </p:grpSpPr>
        <p:sp>
          <p:nvSpPr>
            <p:cNvPr id="23" name="Oval 24"/>
            <p:cNvSpPr>
              <a:spLocks noChangeArrowheads="1"/>
            </p:cNvSpPr>
            <p:nvPr/>
          </p:nvSpPr>
          <p:spPr bwMode="gray">
            <a:xfrm>
              <a:off x="2078" y="1680"/>
              <a:ext cx="1615" cy="161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gamma/>
                    <a:shade val="46275"/>
                    <a:invGamma/>
                  </a:srgbClr>
                </a:gs>
                <a:gs pos="50000">
                  <a:srgbClr val="FFFFFF"/>
                </a:gs>
                <a:gs pos="100000">
                  <a:srgbClr val="FFFFFF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57150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" name="Oval 25"/>
            <p:cNvSpPr>
              <a:spLocks noChangeArrowheads="1"/>
            </p:cNvSpPr>
            <p:nvPr/>
          </p:nvSpPr>
          <p:spPr bwMode="gray">
            <a:xfrm>
              <a:off x="2170" y="1771"/>
              <a:ext cx="1430" cy="1430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gamma/>
                    <a:shade val="63529"/>
                    <a:invGamma/>
                  </a:srgbClr>
                </a:gs>
                <a:gs pos="50000">
                  <a:srgbClr val="FFFFFF"/>
                </a:gs>
                <a:gs pos="100000">
                  <a:srgbClr val="FFFFFF">
                    <a:gamma/>
                    <a:shade val="63529"/>
                    <a:invGamma/>
                  </a:srgbClr>
                </a:gs>
              </a:gsLst>
              <a:lin ang="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5" name="Oval 26"/>
            <p:cNvSpPr>
              <a:spLocks noChangeArrowheads="1"/>
            </p:cNvSpPr>
            <p:nvPr/>
          </p:nvSpPr>
          <p:spPr bwMode="gray">
            <a:xfrm>
              <a:off x="2254" y="1856"/>
              <a:ext cx="1262" cy="1264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tint val="0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tint val="0"/>
                    <a:invGamma/>
                  </a:scheme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/>
            </a:p>
          </p:txBody>
        </p:sp>
        <p:sp>
          <p:nvSpPr>
            <p:cNvPr id="26" name="Oval 27"/>
            <p:cNvSpPr>
              <a:spLocks noChangeArrowheads="1"/>
            </p:cNvSpPr>
            <p:nvPr/>
          </p:nvSpPr>
          <p:spPr bwMode="gray">
            <a:xfrm>
              <a:off x="2254" y="1856"/>
              <a:ext cx="1262" cy="1264"/>
            </a:xfrm>
            <a:prstGeom prst="ellipse">
              <a:avLst/>
            </a:prstGeom>
            <a:gradFill rotWithShape="1">
              <a:gsLst>
                <a:gs pos="0">
                  <a:schemeClr val="accent1"/>
                </a:gs>
                <a:gs pos="100000">
                  <a:schemeClr val="accent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/>
            </a:p>
          </p:txBody>
        </p:sp>
        <p:sp>
          <p:nvSpPr>
            <p:cNvPr id="27" name="Oval 28"/>
            <p:cNvSpPr>
              <a:spLocks noChangeArrowheads="1"/>
            </p:cNvSpPr>
            <p:nvPr/>
          </p:nvSpPr>
          <p:spPr bwMode="gray">
            <a:xfrm>
              <a:off x="2337" y="1939"/>
              <a:ext cx="1096" cy="1098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shade val="54118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54118"/>
                    <a:invGamma/>
                  </a:schemeClr>
                </a:gs>
              </a:gsLst>
              <a:lin ang="189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/>
            </a:p>
          </p:txBody>
        </p:sp>
        <p:sp>
          <p:nvSpPr>
            <p:cNvPr id="28" name="Oval 29"/>
            <p:cNvSpPr>
              <a:spLocks noChangeArrowheads="1"/>
            </p:cNvSpPr>
            <p:nvPr/>
          </p:nvSpPr>
          <p:spPr bwMode="gray">
            <a:xfrm>
              <a:off x="2337" y="1939"/>
              <a:ext cx="1096" cy="1098"/>
            </a:xfrm>
            <a:prstGeom prst="ellipse">
              <a:avLst/>
            </a:prstGeom>
            <a:gradFill rotWithShape="1">
              <a:gsLst>
                <a:gs pos="0">
                  <a:schemeClr val="accent1"/>
                </a:gs>
                <a:gs pos="100000">
                  <a:schemeClr val="accent1">
                    <a:gamma/>
                    <a:shade val="48627"/>
                    <a:invGamma/>
                  </a:scheme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/>
            </a:p>
          </p:txBody>
        </p:sp>
      </p:grpSp>
      <p:grpSp>
        <p:nvGrpSpPr>
          <p:cNvPr id="29" name="Group 30"/>
          <p:cNvGrpSpPr>
            <a:grpSpLocks/>
          </p:cNvGrpSpPr>
          <p:nvPr/>
        </p:nvGrpSpPr>
        <p:grpSpPr bwMode="auto">
          <a:xfrm>
            <a:off x="2057400" y="4610100"/>
            <a:ext cx="381000" cy="381000"/>
            <a:chOff x="2078" y="1680"/>
            <a:chExt cx="1615" cy="1615"/>
          </a:xfrm>
        </p:grpSpPr>
        <p:sp>
          <p:nvSpPr>
            <p:cNvPr id="30" name="Oval 31"/>
            <p:cNvSpPr>
              <a:spLocks noChangeArrowheads="1"/>
            </p:cNvSpPr>
            <p:nvPr/>
          </p:nvSpPr>
          <p:spPr bwMode="gray">
            <a:xfrm>
              <a:off x="2078" y="1680"/>
              <a:ext cx="1615" cy="161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gamma/>
                    <a:shade val="46275"/>
                    <a:invGamma/>
                  </a:srgbClr>
                </a:gs>
                <a:gs pos="50000">
                  <a:srgbClr val="FFFFFF"/>
                </a:gs>
                <a:gs pos="100000">
                  <a:srgbClr val="FFFFFF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57150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1" name="Oval 32"/>
            <p:cNvSpPr>
              <a:spLocks noChangeArrowheads="1"/>
            </p:cNvSpPr>
            <p:nvPr/>
          </p:nvSpPr>
          <p:spPr bwMode="gray">
            <a:xfrm>
              <a:off x="2170" y="1771"/>
              <a:ext cx="1430" cy="1430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gamma/>
                    <a:shade val="63529"/>
                    <a:invGamma/>
                  </a:srgbClr>
                </a:gs>
                <a:gs pos="50000">
                  <a:srgbClr val="FFFFFF"/>
                </a:gs>
                <a:gs pos="100000">
                  <a:srgbClr val="FFFFFF">
                    <a:gamma/>
                    <a:shade val="63529"/>
                    <a:invGamma/>
                  </a:srgbClr>
                </a:gs>
              </a:gsLst>
              <a:lin ang="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2" name="Oval 33"/>
            <p:cNvSpPr>
              <a:spLocks noChangeArrowheads="1"/>
            </p:cNvSpPr>
            <p:nvPr/>
          </p:nvSpPr>
          <p:spPr bwMode="gray">
            <a:xfrm>
              <a:off x="2254" y="1856"/>
              <a:ext cx="1262" cy="1264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tint val="0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tint val="0"/>
                    <a:invGamma/>
                  </a:scheme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/>
            </a:p>
          </p:txBody>
        </p:sp>
        <p:sp>
          <p:nvSpPr>
            <p:cNvPr id="33" name="Oval 34"/>
            <p:cNvSpPr>
              <a:spLocks noChangeArrowheads="1"/>
            </p:cNvSpPr>
            <p:nvPr/>
          </p:nvSpPr>
          <p:spPr bwMode="gray">
            <a:xfrm>
              <a:off x="2254" y="1856"/>
              <a:ext cx="1262" cy="1264"/>
            </a:xfrm>
            <a:prstGeom prst="ellipse">
              <a:avLst/>
            </a:prstGeom>
            <a:gradFill rotWithShape="1">
              <a:gsLst>
                <a:gs pos="0">
                  <a:srgbClr val="8D67E1">
                    <a:gamma/>
                    <a:shade val="0"/>
                    <a:invGamma/>
                  </a:srgbClr>
                </a:gs>
                <a:gs pos="100000">
                  <a:srgbClr val="8D67E1"/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/>
            </a:p>
          </p:txBody>
        </p:sp>
        <p:sp>
          <p:nvSpPr>
            <p:cNvPr id="34" name="Oval 35"/>
            <p:cNvSpPr>
              <a:spLocks noChangeArrowheads="1"/>
            </p:cNvSpPr>
            <p:nvPr/>
          </p:nvSpPr>
          <p:spPr bwMode="gray">
            <a:xfrm>
              <a:off x="2337" y="1939"/>
              <a:ext cx="1096" cy="1098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shade val="54118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54118"/>
                    <a:invGamma/>
                  </a:schemeClr>
                </a:gs>
              </a:gsLst>
              <a:lin ang="189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/>
            </a:p>
          </p:txBody>
        </p:sp>
        <p:sp>
          <p:nvSpPr>
            <p:cNvPr id="35" name="Oval 36"/>
            <p:cNvSpPr>
              <a:spLocks noChangeArrowheads="1"/>
            </p:cNvSpPr>
            <p:nvPr/>
          </p:nvSpPr>
          <p:spPr bwMode="gray">
            <a:xfrm>
              <a:off x="2337" y="1939"/>
              <a:ext cx="1096" cy="1098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8627"/>
                    <a:invGamma/>
                  </a:scheme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/>
            </a:p>
          </p:txBody>
        </p:sp>
      </p:grpSp>
      <p:grpSp>
        <p:nvGrpSpPr>
          <p:cNvPr id="36" name="Group 37"/>
          <p:cNvGrpSpPr>
            <a:grpSpLocks/>
          </p:cNvGrpSpPr>
          <p:nvPr/>
        </p:nvGrpSpPr>
        <p:grpSpPr bwMode="auto">
          <a:xfrm>
            <a:off x="1682750" y="5384800"/>
            <a:ext cx="355600" cy="381000"/>
            <a:chOff x="2078" y="1680"/>
            <a:chExt cx="1615" cy="1615"/>
          </a:xfrm>
        </p:grpSpPr>
        <p:sp>
          <p:nvSpPr>
            <p:cNvPr id="37" name="Oval 38"/>
            <p:cNvSpPr>
              <a:spLocks noChangeArrowheads="1"/>
            </p:cNvSpPr>
            <p:nvPr/>
          </p:nvSpPr>
          <p:spPr bwMode="gray">
            <a:xfrm>
              <a:off x="2078" y="1680"/>
              <a:ext cx="1615" cy="161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gamma/>
                    <a:shade val="46275"/>
                    <a:invGamma/>
                  </a:srgbClr>
                </a:gs>
                <a:gs pos="50000">
                  <a:srgbClr val="FFFFFF"/>
                </a:gs>
                <a:gs pos="100000">
                  <a:srgbClr val="FFFFFF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57150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8" name="Oval 39"/>
            <p:cNvSpPr>
              <a:spLocks noChangeArrowheads="1"/>
            </p:cNvSpPr>
            <p:nvPr/>
          </p:nvSpPr>
          <p:spPr bwMode="gray">
            <a:xfrm>
              <a:off x="2170" y="1771"/>
              <a:ext cx="1430" cy="1430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gamma/>
                    <a:shade val="63529"/>
                    <a:invGamma/>
                  </a:srgbClr>
                </a:gs>
                <a:gs pos="50000">
                  <a:srgbClr val="FFFFFF"/>
                </a:gs>
                <a:gs pos="100000">
                  <a:srgbClr val="FFFFFF">
                    <a:gamma/>
                    <a:shade val="63529"/>
                    <a:invGamma/>
                  </a:srgbClr>
                </a:gs>
              </a:gsLst>
              <a:lin ang="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9" name="Oval 40"/>
            <p:cNvSpPr>
              <a:spLocks noChangeArrowheads="1"/>
            </p:cNvSpPr>
            <p:nvPr/>
          </p:nvSpPr>
          <p:spPr bwMode="gray">
            <a:xfrm>
              <a:off x="2254" y="1856"/>
              <a:ext cx="1262" cy="1264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tint val="0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tint val="0"/>
                    <a:invGamma/>
                  </a:scheme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/>
            </a:p>
          </p:txBody>
        </p:sp>
        <p:sp>
          <p:nvSpPr>
            <p:cNvPr id="40" name="Oval 41"/>
            <p:cNvSpPr>
              <a:spLocks noChangeArrowheads="1"/>
            </p:cNvSpPr>
            <p:nvPr/>
          </p:nvSpPr>
          <p:spPr bwMode="gray">
            <a:xfrm>
              <a:off x="2254" y="1856"/>
              <a:ext cx="1262" cy="1264"/>
            </a:xfrm>
            <a:prstGeom prst="ellipse">
              <a:avLst/>
            </a:prstGeom>
            <a:gradFill rotWithShape="1">
              <a:gsLst>
                <a:gs pos="0">
                  <a:srgbClr val="E35E23">
                    <a:gamma/>
                    <a:shade val="0"/>
                    <a:invGamma/>
                  </a:srgbClr>
                </a:gs>
                <a:gs pos="100000">
                  <a:srgbClr val="E35E23"/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/>
            </a:p>
          </p:txBody>
        </p:sp>
        <p:sp>
          <p:nvSpPr>
            <p:cNvPr id="41" name="Oval 42"/>
            <p:cNvSpPr>
              <a:spLocks noChangeArrowheads="1"/>
            </p:cNvSpPr>
            <p:nvPr/>
          </p:nvSpPr>
          <p:spPr bwMode="gray">
            <a:xfrm>
              <a:off x="2337" y="1939"/>
              <a:ext cx="1096" cy="1098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shade val="54118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54118"/>
                    <a:invGamma/>
                  </a:schemeClr>
                </a:gs>
              </a:gsLst>
              <a:lin ang="189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/>
            </a:p>
          </p:txBody>
        </p:sp>
        <p:sp>
          <p:nvSpPr>
            <p:cNvPr id="42" name="Oval 43"/>
            <p:cNvSpPr>
              <a:spLocks noChangeArrowheads="1"/>
            </p:cNvSpPr>
            <p:nvPr/>
          </p:nvSpPr>
          <p:spPr bwMode="gray">
            <a:xfrm>
              <a:off x="2337" y="1939"/>
              <a:ext cx="1096" cy="1098"/>
            </a:xfrm>
            <a:prstGeom prst="ellipse">
              <a:avLst/>
            </a:prstGeom>
            <a:gradFill rotWithShape="1">
              <a:gsLst>
                <a:gs pos="0">
                  <a:srgbClr val="E35E23"/>
                </a:gs>
                <a:gs pos="100000">
                  <a:srgbClr val="E35E23">
                    <a:gamma/>
                    <a:shade val="48627"/>
                    <a:invGamma/>
                  </a:srgb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/>
            </a:p>
          </p:txBody>
        </p:sp>
      </p:grpSp>
      <p:sp>
        <p:nvSpPr>
          <p:cNvPr id="43" name="Text Box 44"/>
          <p:cNvSpPr txBox="1">
            <a:spLocks noChangeArrowheads="1"/>
          </p:cNvSpPr>
          <p:nvPr/>
        </p:nvSpPr>
        <p:spPr bwMode="black">
          <a:xfrm>
            <a:off x="76200" y="3506788"/>
            <a:ext cx="1673225" cy="9461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800" b="1">
                <a:solidFill>
                  <a:srgbClr val="080808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Content Title</a:t>
            </a:r>
          </a:p>
        </p:txBody>
      </p:sp>
    </p:spTree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1"/>
          <p:cNvGrpSpPr>
            <a:grpSpLocks/>
          </p:cNvGrpSpPr>
          <p:nvPr/>
        </p:nvGrpSpPr>
        <p:grpSpPr bwMode="auto">
          <a:xfrm>
            <a:off x="3514725" y="1830388"/>
            <a:ext cx="1373188" cy="4187825"/>
            <a:chOff x="2134" y="1048"/>
            <a:chExt cx="865" cy="2798"/>
          </a:xfrm>
        </p:grpSpPr>
        <p:sp>
          <p:nvSpPr>
            <p:cNvPr id="3" name="Freeform 42"/>
            <p:cNvSpPr>
              <a:spLocks/>
            </p:cNvSpPr>
            <p:nvPr/>
          </p:nvSpPr>
          <p:spPr bwMode="invGray">
            <a:xfrm rot="16200000">
              <a:off x="2083" y="2930"/>
              <a:ext cx="1085" cy="7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82" y="202"/>
                </a:cxn>
                <a:cxn ang="0">
                  <a:pos x="577" y="202"/>
                </a:cxn>
                <a:cxn ang="0">
                  <a:pos x="637" y="249"/>
                </a:cxn>
                <a:cxn ang="0">
                  <a:pos x="639" y="402"/>
                </a:cxn>
                <a:cxn ang="0">
                  <a:pos x="598" y="400"/>
                </a:cxn>
                <a:cxn ang="0">
                  <a:pos x="669" y="532"/>
                </a:cxn>
                <a:cxn ang="0">
                  <a:pos x="735" y="402"/>
                </a:cxn>
                <a:cxn ang="0">
                  <a:pos x="696" y="402"/>
                </a:cxn>
                <a:cxn ang="0">
                  <a:pos x="694" y="226"/>
                </a:cxn>
                <a:cxn ang="0">
                  <a:pos x="616" y="150"/>
                </a:cxn>
                <a:cxn ang="0">
                  <a:pos x="335" y="149"/>
                </a:cxn>
                <a:cxn ang="0">
                  <a:pos x="69" y="0"/>
                </a:cxn>
                <a:cxn ang="0">
                  <a:pos x="0" y="0"/>
                </a:cxn>
              </a:cxnLst>
              <a:rect l="0" t="0" r="r" b="b"/>
              <a:pathLst>
                <a:path w="735" h="532">
                  <a:moveTo>
                    <a:pt x="0" y="0"/>
                  </a:moveTo>
                  <a:cubicBezTo>
                    <a:pt x="0" y="0"/>
                    <a:pt x="85" y="216"/>
                    <a:pt x="382" y="202"/>
                  </a:cubicBezTo>
                  <a:cubicBezTo>
                    <a:pt x="479" y="202"/>
                    <a:pt x="577" y="202"/>
                    <a:pt x="577" y="202"/>
                  </a:cubicBezTo>
                  <a:cubicBezTo>
                    <a:pt x="577" y="202"/>
                    <a:pt x="639" y="201"/>
                    <a:pt x="637" y="249"/>
                  </a:cubicBezTo>
                  <a:cubicBezTo>
                    <a:pt x="638" y="325"/>
                    <a:pt x="639" y="402"/>
                    <a:pt x="639" y="402"/>
                  </a:cubicBezTo>
                  <a:lnTo>
                    <a:pt x="598" y="400"/>
                  </a:lnTo>
                  <a:lnTo>
                    <a:pt x="669" y="532"/>
                  </a:lnTo>
                  <a:lnTo>
                    <a:pt x="735" y="402"/>
                  </a:lnTo>
                  <a:lnTo>
                    <a:pt x="696" y="402"/>
                  </a:lnTo>
                  <a:cubicBezTo>
                    <a:pt x="696" y="402"/>
                    <a:pt x="695" y="314"/>
                    <a:pt x="694" y="226"/>
                  </a:cubicBezTo>
                  <a:cubicBezTo>
                    <a:pt x="687" y="160"/>
                    <a:pt x="616" y="150"/>
                    <a:pt x="616" y="150"/>
                  </a:cubicBezTo>
                  <a:cubicBezTo>
                    <a:pt x="556" y="137"/>
                    <a:pt x="473" y="153"/>
                    <a:pt x="335" y="149"/>
                  </a:cubicBezTo>
                  <a:cubicBezTo>
                    <a:pt x="110" y="126"/>
                    <a:pt x="69" y="0"/>
                    <a:pt x="69" y="0"/>
                  </a:cubicBez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chemeClr val="bg2"/>
                </a:gs>
              </a:gsLst>
              <a:lin ang="540000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" name="Freeform 43"/>
            <p:cNvSpPr>
              <a:spLocks/>
            </p:cNvSpPr>
            <p:nvPr/>
          </p:nvSpPr>
          <p:spPr bwMode="invGray">
            <a:xfrm rot="16200000">
              <a:off x="2453" y="2022"/>
              <a:ext cx="210" cy="847"/>
            </a:xfrm>
            <a:custGeom>
              <a:avLst/>
              <a:gdLst/>
              <a:ahLst/>
              <a:cxnLst>
                <a:cxn ang="0">
                  <a:pos x="37" y="1"/>
                </a:cxn>
                <a:cxn ang="0">
                  <a:pos x="45" y="472"/>
                </a:cxn>
                <a:cxn ang="0">
                  <a:pos x="0" y="474"/>
                </a:cxn>
                <a:cxn ang="0">
                  <a:pos x="72" y="604"/>
                </a:cxn>
                <a:cxn ang="0">
                  <a:pos x="142" y="474"/>
                </a:cxn>
                <a:cxn ang="0">
                  <a:pos x="100" y="474"/>
                </a:cxn>
                <a:cxn ang="0">
                  <a:pos x="99" y="0"/>
                </a:cxn>
                <a:cxn ang="0">
                  <a:pos x="37" y="1"/>
                </a:cxn>
              </a:cxnLst>
              <a:rect l="0" t="0" r="r" b="b"/>
              <a:pathLst>
                <a:path w="142" h="604">
                  <a:moveTo>
                    <a:pt x="37" y="1"/>
                  </a:moveTo>
                  <a:lnTo>
                    <a:pt x="45" y="472"/>
                  </a:lnTo>
                  <a:lnTo>
                    <a:pt x="0" y="474"/>
                  </a:lnTo>
                  <a:lnTo>
                    <a:pt x="72" y="604"/>
                  </a:lnTo>
                  <a:lnTo>
                    <a:pt x="142" y="474"/>
                  </a:lnTo>
                  <a:lnTo>
                    <a:pt x="100" y="474"/>
                  </a:lnTo>
                  <a:lnTo>
                    <a:pt x="99" y="0"/>
                  </a:lnTo>
                  <a:lnTo>
                    <a:pt x="37" y="1"/>
                  </a:lnTo>
                  <a:close/>
                </a:path>
              </a:pathLst>
            </a:cu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chemeClr val="bg2"/>
                </a:gs>
              </a:gsLst>
              <a:lin ang="540000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" name="Freeform 44"/>
            <p:cNvSpPr>
              <a:spLocks/>
            </p:cNvSpPr>
            <p:nvPr/>
          </p:nvSpPr>
          <p:spPr bwMode="invGray">
            <a:xfrm rot="16200000" flipH="1">
              <a:off x="2052" y="1217"/>
              <a:ext cx="1085" cy="7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82" y="202"/>
                </a:cxn>
                <a:cxn ang="0">
                  <a:pos x="577" y="202"/>
                </a:cxn>
                <a:cxn ang="0">
                  <a:pos x="637" y="249"/>
                </a:cxn>
                <a:cxn ang="0">
                  <a:pos x="639" y="402"/>
                </a:cxn>
                <a:cxn ang="0">
                  <a:pos x="598" y="400"/>
                </a:cxn>
                <a:cxn ang="0">
                  <a:pos x="669" y="532"/>
                </a:cxn>
                <a:cxn ang="0">
                  <a:pos x="735" y="402"/>
                </a:cxn>
                <a:cxn ang="0">
                  <a:pos x="696" y="402"/>
                </a:cxn>
                <a:cxn ang="0">
                  <a:pos x="694" y="226"/>
                </a:cxn>
                <a:cxn ang="0">
                  <a:pos x="616" y="150"/>
                </a:cxn>
                <a:cxn ang="0">
                  <a:pos x="335" y="149"/>
                </a:cxn>
                <a:cxn ang="0">
                  <a:pos x="69" y="0"/>
                </a:cxn>
                <a:cxn ang="0">
                  <a:pos x="0" y="0"/>
                </a:cxn>
              </a:cxnLst>
              <a:rect l="0" t="0" r="r" b="b"/>
              <a:pathLst>
                <a:path w="735" h="532">
                  <a:moveTo>
                    <a:pt x="0" y="0"/>
                  </a:moveTo>
                  <a:cubicBezTo>
                    <a:pt x="0" y="0"/>
                    <a:pt x="85" y="216"/>
                    <a:pt x="382" y="202"/>
                  </a:cubicBezTo>
                  <a:cubicBezTo>
                    <a:pt x="479" y="202"/>
                    <a:pt x="577" y="202"/>
                    <a:pt x="577" y="202"/>
                  </a:cubicBezTo>
                  <a:cubicBezTo>
                    <a:pt x="577" y="202"/>
                    <a:pt x="639" y="201"/>
                    <a:pt x="637" y="249"/>
                  </a:cubicBezTo>
                  <a:cubicBezTo>
                    <a:pt x="638" y="325"/>
                    <a:pt x="639" y="402"/>
                    <a:pt x="639" y="402"/>
                  </a:cubicBezTo>
                  <a:lnTo>
                    <a:pt x="598" y="400"/>
                  </a:lnTo>
                  <a:lnTo>
                    <a:pt x="669" y="532"/>
                  </a:lnTo>
                  <a:lnTo>
                    <a:pt x="735" y="402"/>
                  </a:lnTo>
                  <a:lnTo>
                    <a:pt x="696" y="402"/>
                  </a:lnTo>
                  <a:cubicBezTo>
                    <a:pt x="696" y="402"/>
                    <a:pt x="695" y="314"/>
                    <a:pt x="694" y="226"/>
                  </a:cubicBezTo>
                  <a:cubicBezTo>
                    <a:pt x="687" y="160"/>
                    <a:pt x="616" y="150"/>
                    <a:pt x="616" y="150"/>
                  </a:cubicBezTo>
                  <a:cubicBezTo>
                    <a:pt x="556" y="137"/>
                    <a:pt x="473" y="153"/>
                    <a:pt x="335" y="149"/>
                  </a:cubicBezTo>
                  <a:cubicBezTo>
                    <a:pt x="110" y="126"/>
                    <a:pt x="69" y="0"/>
                    <a:pt x="69" y="0"/>
                  </a:cubicBez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chemeClr val="bg2"/>
                </a:gs>
              </a:gsLst>
              <a:lin ang="540000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6" name="Oval 2"/>
          <p:cNvSpPr>
            <a:spLocks noChangeArrowheads="1"/>
          </p:cNvSpPr>
          <p:nvPr/>
        </p:nvSpPr>
        <p:spPr bwMode="gray">
          <a:xfrm>
            <a:off x="609600" y="2516188"/>
            <a:ext cx="2828925" cy="2755900"/>
          </a:xfrm>
          <a:prstGeom prst="ellipse">
            <a:avLst/>
          </a:prstGeom>
          <a:noFill/>
          <a:ln w="76200" algn="ctr">
            <a:solidFill>
              <a:schemeClr val="bg2">
                <a:alpha val="39999"/>
              </a:scheme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7" name="Oval 4"/>
          <p:cNvSpPr>
            <a:spLocks noChangeArrowheads="1"/>
          </p:cNvSpPr>
          <p:nvPr/>
        </p:nvSpPr>
        <p:spPr bwMode="gray">
          <a:xfrm>
            <a:off x="409575" y="2333625"/>
            <a:ext cx="3211513" cy="3130550"/>
          </a:xfrm>
          <a:prstGeom prst="ellipse">
            <a:avLst/>
          </a:prstGeom>
          <a:noFill/>
          <a:ln w="76200" algn="ctr">
            <a:solidFill>
              <a:schemeClr val="bg2">
                <a:alpha val="39999"/>
              </a:scheme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8" name="AutoShape 5"/>
          <p:cNvSpPr>
            <a:spLocks noChangeArrowheads="1"/>
          </p:cNvSpPr>
          <p:nvPr/>
        </p:nvSpPr>
        <p:spPr bwMode="gray">
          <a:xfrm>
            <a:off x="4959350" y="2009775"/>
            <a:ext cx="3702050" cy="1066800"/>
          </a:xfrm>
          <a:prstGeom prst="roundRect">
            <a:avLst>
              <a:gd name="adj" fmla="val 11921"/>
            </a:avLst>
          </a:prstGeom>
          <a:gradFill rotWithShape="1">
            <a:gsLst>
              <a:gs pos="0">
                <a:schemeClr val="accent2"/>
              </a:gs>
              <a:gs pos="100000">
                <a:schemeClr val="accent2">
                  <a:gamma/>
                  <a:shade val="69804"/>
                  <a:invGamma/>
                </a:schemeClr>
              </a:gs>
            </a:gsLst>
            <a:lin ang="5400000" scaled="1"/>
          </a:gradFill>
          <a:ln w="25400">
            <a:solidFill>
              <a:srgbClr val="FEFEFE"/>
            </a:solidFill>
            <a:round/>
            <a:headEnd/>
            <a:tailEnd/>
          </a:ln>
          <a:effectLst>
            <a:outerShdw dist="53882" dir="2700000" algn="ctr" rotWithShape="0">
              <a:srgbClr val="000000">
                <a:alpha val="50000"/>
              </a:srgbClr>
            </a:outerShdw>
          </a:effectLst>
        </p:spPr>
        <p:txBody>
          <a:bodyPr wrap="none" anchor="ctr"/>
          <a:lstStyle/>
          <a:p>
            <a:endParaRPr lang="ru-RU"/>
          </a:p>
        </p:txBody>
      </p:sp>
      <p:pic>
        <p:nvPicPr>
          <p:cNvPr id="9" name="Picture 6" descr="Picture4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026025" y="2060575"/>
            <a:ext cx="792163" cy="673100"/>
          </a:xfrm>
          <a:prstGeom prst="rect">
            <a:avLst/>
          </a:prstGeom>
          <a:noFill/>
        </p:spPr>
      </p:pic>
      <p:sp>
        <p:nvSpPr>
          <p:cNvPr id="10" name="AutoShape 7"/>
          <p:cNvSpPr>
            <a:spLocks noChangeArrowheads="1"/>
          </p:cNvSpPr>
          <p:nvPr/>
        </p:nvSpPr>
        <p:spPr bwMode="gray">
          <a:xfrm>
            <a:off x="4962525" y="3336925"/>
            <a:ext cx="3702050" cy="1066800"/>
          </a:xfrm>
          <a:prstGeom prst="roundRect">
            <a:avLst>
              <a:gd name="adj" fmla="val 11921"/>
            </a:avLst>
          </a:prstGeom>
          <a:gradFill rotWithShape="1">
            <a:gsLst>
              <a:gs pos="0">
                <a:schemeClr val="accent1"/>
              </a:gs>
              <a:gs pos="100000">
                <a:schemeClr val="accent1">
                  <a:gamma/>
                  <a:shade val="69804"/>
                  <a:invGamma/>
                </a:schemeClr>
              </a:gs>
            </a:gsLst>
            <a:lin ang="5400000" scaled="1"/>
          </a:gradFill>
          <a:ln w="25400">
            <a:solidFill>
              <a:srgbClr val="FEFEFE"/>
            </a:solidFill>
            <a:round/>
            <a:headEnd/>
            <a:tailEnd/>
          </a:ln>
          <a:effectLst>
            <a:outerShdw dist="53882" dir="2700000" algn="ctr" rotWithShape="0">
              <a:srgbClr val="000000">
                <a:alpha val="50000"/>
              </a:srgbClr>
            </a:outerShdw>
          </a:effectLst>
        </p:spPr>
        <p:txBody>
          <a:bodyPr wrap="none" anchor="ctr"/>
          <a:lstStyle/>
          <a:p>
            <a:endParaRPr lang="ru-RU"/>
          </a:p>
        </p:txBody>
      </p:sp>
      <p:pic>
        <p:nvPicPr>
          <p:cNvPr id="11" name="Picture 8" descr="Picture4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022850" y="3390900"/>
            <a:ext cx="793750" cy="673100"/>
          </a:xfrm>
          <a:prstGeom prst="rect">
            <a:avLst/>
          </a:prstGeom>
          <a:noFill/>
        </p:spPr>
      </p:pic>
      <p:sp>
        <p:nvSpPr>
          <p:cNvPr id="12" name="AutoShape 9"/>
          <p:cNvSpPr>
            <a:spLocks noChangeArrowheads="1"/>
          </p:cNvSpPr>
          <p:nvPr/>
        </p:nvSpPr>
        <p:spPr bwMode="gray">
          <a:xfrm>
            <a:off x="4965700" y="4667250"/>
            <a:ext cx="3702050" cy="1066800"/>
          </a:xfrm>
          <a:prstGeom prst="roundRect">
            <a:avLst>
              <a:gd name="adj" fmla="val 11921"/>
            </a:avLst>
          </a:prstGeom>
          <a:gradFill rotWithShape="1">
            <a:gsLst>
              <a:gs pos="0">
                <a:schemeClr val="hlink"/>
              </a:gs>
              <a:gs pos="100000">
                <a:schemeClr val="hlink">
                  <a:gamma/>
                  <a:shade val="69804"/>
                  <a:invGamma/>
                </a:schemeClr>
              </a:gs>
            </a:gsLst>
            <a:lin ang="5400000" scaled="1"/>
          </a:gradFill>
          <a:ln w="25400">
            <a:solidFill>
              <a:srgbClr val="FEFEFE"/>
            </a:solidFill>
            <a:round/>
            <a:headEnd/>
            <a:tailEnd/>
          </a:ln>
          <a:effectLst>
            <a:outerShdw dist="53882" dir="2700000" algn="ctr" rotWithShape="0">
              <a:srgbClr val="000000">
                <a:alpha val="50000"/>
              </a:srgbClr>
            </a:outerShdw>
          </a:effectLst>
        </p:spPr>
        <p:txBody>
          <a:bodyPr wrap="none" anchor="ctr"/>
          <a:lstStyle/>
          <a:p>
            <a:endParaRPr lang="ru-RU"/>
          </a:p>
        </p:txBody>
      </p:sp>
      <p:pic>
        <p:nvPicPr>
          <p:cNvPr id="13" name="Picture 10" descr="Picture4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021263" y="4714875"/>
            <a:ext cx="792162" cy="673100"/>
          </a:xfrm>
          <a:prstGeom prst="rect">
            <a:avLst/>
          </a:prstGeom>
          <a:noFill/>
        </p:spPr>
      </p:pic>
      <p:grpSp>
        <p:nvGrpSpPr>
          <p:cNvPr id="14" name="Group 11"/>
          <p:cNvGrpSpPr>
            <a:grpSpLocks/>
          </p:cNvGrpSpPr>
          <p:nvPr/>
        </p:nvGrpSpPr>
        <p:grpSpPr bwMode="auto">
          <a:xfrm>
            <a:off x="995363" y="1828800"/>
            <a:ext cx="1879600" cy="1825625"/>
            <a:chOff x="2457" y="2000"/>
            <a:chExt cx="901" cy="888"/>
          </a:xfrm>
        </p:grpSpPr>
        <p:pic>
          <p:nvPicPr>
            <p:cNvPr id="15" name="Picture 12" descr="circuler_1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ltGray">
            <a:xfrm>
              <a:off x="2457" y="2000"/>
              <a:ext cx="901" cy="886"/>
            </a:xfrm>
            <a:prstGeom prst="rect">
              <a:avLst/>
            </a:prstGeom>
            <a:noFill/>
          </p:spPr>
        </p:pic>
        <p:sp>
          <p:nvSpPr>
            <p:cNvPr id="16" name="Oval 13"/>
            <p:cNvSpPr>
              <a:spLocks noChangeArrowheads="1"/>
            </p:cNvSpPr>
            <p:nvPr/>
          </p:nvSpPr>
          <p:spPr bwMode="ltGray">
            <a:xfrm>
              <a:off x="2457" y="2000"/>
              <a:ext cx="895" cy="888"/>
            </a:xfrm>
            <a:prstGeom prst="ellipse">
              <a:avLst/>
            </a:prstGeom>
            <a:gradFill rotWithShape="1">
              <a:gsLst>
                <a:gs pos="0">
                  <a:srgbClr val="F8F8F8">
                    <a:gamma/>
                    <a:shade val="26275"/>
                    <a:invGamma/>
                    <a:alpha val="89999"/>
                  </a:srgbClr>
                </a:gs>
                <a:gs pos="50000">
                  <a:srgbClr val="F8F8F8">
                    <a:alpha val="45000"/>
                  </a:srgbClr>
                </a:gs>
                <a:gs pos="100000">
                  <a:srgbClr val="F8F8F8">
                    <a:gamma/>
                    <a:shade val="26275"/>
                    <a:invGamma/>
                    <a:alpha val="89999"/>
                  </a:srgb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7" name="Freeform 14"/>
            <p:cNvSpPr>
              <a:spLocks/>
            </p:cNvSpPr>
            <p:nvPr/>
          </p:nvSpPr>
          <p:spPr bwMode="ltGray">
            <a:xfrm>
              <a:off x="2550" y="2018"/>
              <a:ext cx="703" cy="308"/>
            </a:xfrm>
            <a:custGeom>
              <a:avLst/>
              <a:gdLst/>
              <a:ahLst/>
              <a:cxnLst>
                <a:cxn ang="0">
                  <a:pos x="1301" y="401"/>
                </a:cxn>
                <a:cxn ang="0">
                  <a:pos x="1317" y="442"/>
                </a:cxn>
                <a:cxn ang="0">
                  <a:pos x="1321" y="481"/>
                </a:cxn>
                <a:cxn ang="0">
                  <a:pos x="1315" y="516"/>
                </a:cxn>
                <a:cxn ang="0">
                  <a:pos x="1298" y="550"/>
                </a:cxn>
                <a:cxn ang="0">
                  <a:pos x="1272" y="579"/>
                </a:cxn>
                <a:cxn ang="0">
                  <a:pos x="1239" y="604"/>
                </a:cxn>
                <a:cxn ang="0">
                  <a:pos x="1196" y="628"/>
                </a:cxn>
                <a:cxn ang="0">
                  <a:pos x="1147" y="649"/>
                </a:cxn>
                <a:cxn ang="0">
                  <a:pos x="1092" y="667"/>
                </a:cxn>
                <a:cxn ang="0">
                  <a:pos x="1031" y="683"/>
                </a:cxn>
                <a:cxn ang="0">
                  <a:pos x="967" y="694"/>
                </a:cxn>
                <a:cxn ang="0">
                  <a:pos x="896" y="704"/>
                </a:cxn>
                <a:cxn ang="0">
                  <a:pos x="824" y="710"/>
                </a:cxn>
                <a:cxn ang="0">
                  <a:pos x="795" y="712"/>
                </a:cxn>
                <a:cxn ang="0">
                  <a:pos x="476" y="712"/>
                </a:cxn>
                <a:cxn ang="0">
                  <a:pos x="472" y="712"/>
                </a:cxn>
                <a:cxn ang="0">
                  <a:pos x="409" y="708"/>
                </a:cxn>
                <a:cxn ang="0">
                  <a:pos x="348" y="704"/>
                </a:cxn>
                <a:cxn ang="0">
                  <a:pos x="290" y="696"/>
                </a:cxn>
                <a:cxn ang="0">
                  <a:pos x="235" y="689"/>
                </a:cxn>
                <a:cxn ang="0">
                  <a:pos x="186" y="677"/>
                </a:cxn>
                <a:cxn ang="0">
                  <a:pos x="141" y="663"/>
                </a:cxn>
                <a:cxn ang="0">
                  <a:pos x="102" y="648"/>
                </a:cxn>
                <a:cxn ang="0">
                  <a:pos x="67" y="630"/>
                </a:cxn>
                <a:cxn ang="0">
                  <a:pos x="39" y="608"/>
                </a:cxn>
                <a:cxn ang="0">
                  <a:pos x="18" y="583"/>
                </a:cxn>
                <a:cxn ang="0">
                  <a:pos x="6" y="554"/>
                </a:cxn>
                <a:cxn ang="0">
                  <a:pos x="0" y="524"/>
                </a:cxn>
                <a:cxn ang="0">
                  <a:pos x="0" y="520"/>
                </a:cxn>
                <a:cxn ang="0">
                  <a:pos x="4" y="487"/>
                </a:cxn>
                <a:cxn ang="0">
                  <a:pos x="16" y="446"/>
                </a:cxn>
                <a:cxn ang="0">
                  <a:pos x="51" y="370"/>
                </a:cxn>
                <a:cxn ang="0">
                  <a:pos x="94" y="299"/>
                </a:cxn>
                <a:cxn ang="0">
                  <a:pos x="147" y="235"/>
                </a:cxn>
                <a:cxn ang="0">
                  <a:pos x="204" y="176"/>
                </a:cxn>
                <a:cxn ang="0">
                  <a:pos x="270" y="125"/>
                </a:cxn>
                <a:cxn ang="0">
                  <a:pos x="341" y="82"/>
                </a:cxn>
                <a:cxn ang="0">
                  <a:pos x="415" y="47"/>
                </a:cxn>
                <a:cxn ang="0">
                  <a:pos x="497" y="21"/>
                </a:cxn>
                <a:cxn ang="0">
                  <a:pos x="581" y="6"/>
                </a:cxn>
                <a:cxn ang="0">
                  <a:pos x="667" y="0"/>
                </a:cxn>
                <a:cxn ang="0">
                  <a:pos x="667" y="0"/>
                </a:cxn>
                <a:cxn ang="0">
                  <a:pos x="759" y="6"/>
                </a:cxn>
                <a:cxn ang="0">
                  <a:pos x="847" y="23"/>
                </a:cxn>
                <a:cxn ang="0">
                  <a:pos x="932" y="53"/>
                </a:cxn>
                <a:cxn ang="0">
                  <a:pos x="1010" y="90"/>
                </a:cxn>
                <a:cxn ang="0">
                  <a:pos x="1082" y="137"/>
                </a:cxn>
                <a:cxn ang="0">
                  <a:pos x="1149" y="194"/>
                </a:cxn>
                <a:cxn ang="0">
                  <a:pos x="1208" y="256"/>
                </a:cxn>
                <a:cxn ang="0">
                  <a:pos x="1258" y="325"/>
                </a:cxn>
                <a:cxn ang="0">
                  <a:pos x="1301" y="401"/>
                </a:cxn>
                <a:cxn ang="0">
                  <a:pos x="1301" y="401"/>
                </a:cxn>
              </a:cxnLst>
              <a:rect l="0" t="0" r="r" b="b"/>
              <a:pathLst>
                <a:path w="1321" h="712">
                  <a:moveTo>
                    <a:pt x="1301" y="401"/>
                  </a:moveTo>
                  <a:lnTo>
                    <a:pt x="1317" y="442"/>
                  </a:lnTo>
                  <a:lnTo>
                    <a:pt x="1321" y="481"/>
                  </a:lnTo>
                  <a:lnTo>
                    <a:pt x="1315" y="516"/>
                  </a:lnTo>
                  <a:lnTo>
                    <a:pt x="1298" y="550"/>
                  </a:lnTo>
                  <a:lnTo>
                    <a:pt x="1272" y="579"/>
                  </a:lnTo>
                  <a:lnTo>
                    <a:pt x="1239" y="604"/>
                  </a:lnTo>
                  <a:lnTo>
                    <a:pt x="1196" y="628"/>
                  </a:lnTo>
                  <a:lnTo>
                    <a:pt x="1147" y="649"/>
                  </a:lnTo>
                  <a:lnTo>
                    <a:pt x="1092" y="667"/>
                  </a:lnTo>
                  <a:lnTo>
                    <a:pt x="1031" y="683"/>
                  </a:lnTo>
                  <a:lnTo>
                    <a:pt x="967" y="694"/>
                  </a:lnTo>
                  <a:lnTo>
                    <a:pt x="896" y="704"/>
                  </a:lnTo>
                  <a:lnTo>
                    <a:pt x="824" y="710"/>
                  </a:lnTo>
                  <a:lnTo>
                    <a:pt x="795" y="712"/>
                  </a:lnTo>
                  <a:lnTo>
                    <a:pt x="476" y="712"/>
                  </a:lnTo>
                  <a:lnTo>
                    <a:pt x="472" y="712"/>
                  </a:lnTo>
                  <a:lnTo>
                    <a:pt x="409" y="708"/>
                  </a:lnTo>
                  <a:lnTo>
                    <a:pt x="348" y="704"/>
                  </a:lnTo>
                  <a:lnTo>
                    <a:pt x="290" y="696"/>
                  </a:lnTo>
                  <a:lnTo>
                    <a:pt x="235" y="689"/>
                  </a:lnTo>
                  <a:lnTo>
                    <a:pt x="186" y="677"/>
                  </a:lnTo>
                  <a:lnTo>
                    <a:pt x="141" y="663"/>
                  </a:lnTo>
                  <a:lnTo>
                    <a:pt x="102" y="648"/>
                  </a:lnTo>
                  <a:lnTo>
                    <a:pt x="67" y="630"/>
                  </a:lnTo>
                  <a:lnTo>
                    <a:pt x="39" y="608"/>
                  </a:lnTo>
                  <a:lnTo>
                    <a:pt x="18" y="583"/>
                  </a:lnTo>
                  <a:lnTo>
                    <a:pt x="6" y="554"/>
                  </a:lnTo>
                  <a:lnTo>
                    <a:pt x="0" y="524"/>
                  </a:lnTo>
                  <a:lnTo>
                    <a:pt x="0" y="520"/>
                  </a:lnTo>
                  <a:lnTo>
                    <a:pt x="4" y="487"/>
                  </a:lnTo>
                  <a:lnTo>
                    <a:pt x="16" y="446"/>
                  </a:lnTo>
                  <a:lnTo>
                    <a:pt x="51" y="370"/>
                  </a:lnTo>
                  <a:lnTo>
                    <a:pt x="94" y="299"/>
                  </a:lnTo>
                  <a:lnTo>
                    <a:pt x="147" y="235"/>
                  </a:lnTo>
                  <a:lnTo>
                    <a:pt x="204" y="176"/>
                  </a:lnTo>
                  <a:lnTo>
                    <a:pt x="270" y="125"/>
                  </a:lnTo>
                  <a:lnTo>
                    <a:pt x="341" y="82"/>
                  </a:lnTo>
                  <a:lnTo>
                    <a:pt x="415" y="47"/>
                  </a:lnTo>
                  <a:lnTo>
                    <a:pt x="497" y="21"/>
                  </a:lnTo>
                  <a:lnTo>
                    <a:pt x="581" y="6"/>
                  </a:lnTo>
                  <a:lnTo>
                    <a:pt x="667" y="0"/>
                  </a:lnTo>
                  <a:lnTo>
                    <a:pt x="667" y="0"/>
                  </a:lnTo>
                  <a:lnTo>
                    <a:pt x="759" y="6"/>
                  </a:lnTo>
                  <a:lnTo>
                    <a:pt x="847" y="23"/>
                  </a:lnTo>
                  <a:lnTo>
                    <a:pt x="932" y="53"/>
                  </a:lnTo>
                  <a:lnTo>
                    <a:pt x="1010" y="90"/>
                  </a:lnTo>
                  <a:lnTo>
                    <a:pt x="1082" y="137"/>
                  </a:lnTo>
                  <a:lnTo>
                    <a:pt x="1149" y="194"/>
                  </a:lnTo>
                  <a:lnTo>
                    <a:pt x="1208" y="256"/>
                  </a:lnTo>
                  <a:lnTo>
                    <a:pt x="1258" y="325"/>
                  </a:lnTo>
                  <a:lnTo>
                    <a:pt x="1301" y="401"/>
                  </a:lnTo>
                  <a:lnTo>
                    <a:pt x="1301" y="401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DDDDDD"/>
                </a:gs>
              </a:gsLst>
              <a:lin ang="5400000" scaled="1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18" name="Group 15"/>
            <p:cNvGrpSpPr>
              <a:grpSpLocks/>
            </p:cNvGrpSpPr>
            <p:nvPr/>
          </p:nvGrpSpPr>
          <p:grpSpPr bwMode="auto">
            <a:xfrm rot="-1297425" flipH="1" flipV="1">
              <a:off x="2521" y="2686"/>
              <a:ext cx="783" cy="182"/>
              <a:chOff x="2528" y="1060"/>
              <a:chExt cx="894" cy="236"/>
            </a:xfrm>
          </p:grpSpPr>
          <p:grpSp>
            <p:nvGrpSpPr>
              <p:cNvPr id="19" name="Group 16"/>
              <p:cNvGrpSpPr>
                <a:grpSpLocks/>
              </p:cNvGrpSpPr>
              <p:nvPr/>
            </p:nvGrpSpPr>
            <p:grpSpPr bwMode="auto">
              <a:xfrm>
                <a:off x="2528" y="1060"/>
                <a:ext cx="742" cy="186"/>
                <a:chOff x="1565" y="2568"/>
                <a:chExt cx="1118" cy="279"/>
              </a:xfrm>
            </p:grpSpPr>
            <p:sp>
              <p:nvSpPr>
                <p:cNvPr id="25" name="AutoShape 17"/>
                <p:cNvSpPr>
                  <a:spLocks noChangeArrowheads="1"/>
                </p:cNvSpPr>
                <p:nvPr/>
              </p:nvSpPr>
              <p:spPr bwMode="ltGray">
                <a:xfrm rot="5263130">
                  <a:off x="1859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8F8F8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6" name="AutoShape 18"/>
                <p:cNvSpPr>
                  <a:spLocks noChangeArrowheads="1"/>
                </p:cNvSpPr>
                <p:nvPr/>
              </p:nvSpPr>
              <p:spPr bwMode="ltGray">
                <a:xfrm rot="6078281">
                  <a:off x="1995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8F8F8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7" name="AutoShape 19"/>
                <p:cNvSpPr>
                  <a:spLocks noChangeArrowheads="1"/>
                </p:cNvSpPr>
                <p:nvPr/>
              </p:nvSpPr>
              <p:spPr bwMode="ltGray">
                <a:xfrm rot="6373927">
                  <a:off x="2071" y="229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8F8F8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8" name="AutoShape 20"/>
                <p:cNvSpPr>
                  <a:spLocks noChangeArrowheads="1"/>
                </p:cNvSpPr>
                <p:nvPr/>
              </p:nvSpPr>
              <p:spPr bwMode="ltGray">
                <a:xfrm rot="6906312">
                  <a:off x="2161" y="232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8F8F8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grpSp>
            <p:nvGrpSpPr>
              <p:cNvPr id="20" name="Group 21"/>
              <p:cNvGrpSpPr>
                <a:grpSpLocks/>
              </p:cNvGrpSpPr>
              <p:nvPr/>
            </p:nvGrpSpPr>
            <p:grpSpPr bwMode="auto">
              <a:xfrm rot="1353540">
                <a:off x="2680" y="1110"/>
                <a:ext cx="742" cy="186"/>
                <a:chOff x="1565" y="2568"/>
                <a:chExt cx="1118" cy="279"/>
              </a:xfrm>
            </p:grpSpPr>
            <p:sp>
              <p:nvSpPr>
                <p:cNvPr id="21" name="AutoShape 22"/>
                <p:cNvSpPr>
                  <a:spLocks noChangeArrowheads="1"/>
                </p:cNvSpPr>
                <p:nvPr/>
              </p:nvSpPr>
              <p:spPr bwMode="ltGray">
                <a:xfrm rot="5263130">
                  <a:off x="1859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8F8F8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2" name="AutoShape 23"/>
                <p:cNvSpPr>
                  <a:spLocks noChangeArrowheads="1"/>
                </p:cNvSpPr>
                <p:nvPr/>
              </p:nvSpPr>
              <p:spPr bwMode="ltGray">
                <a:xfrm rot="6078281">
                  <a:off x="1995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8F8F8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3" name="AutoShape 24"/>
                <p:cNvSpPr>
                  <a:spLocks noChangeArrowheads="1"/>
                </p:cNvSpPr>
                <p:nvPr/>
              </p:nvSpPr>
              <p:spPr bwMode="ltGray">
                <a:xfrm rot="6373927">
                  <a:off x="2071" y="229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8F8F8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4" name="AutoShape 25"/>
                <p:cNvSpPr>
                  <a:spLocks noChangeArrowheads="1"/>
                </p:cNvSpPr>
                <p:nvPr/>
              </p:nvSpPr>
              <p:spPr bwMode="ltGray">
                <a:xfrm rot="6906312">
                  <a:off x="2161" y="232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8F8F8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</p:grpSp>
      </p:grpSp>
      <p:grpSp>
        <p:nvGrpSpPr>
          <p:cNvPr id="29" name="Group 26"/>
          <p:cNvGrpSpPr>
            <a:grpSpLocks/>
          </p:cNvGrpSpPr>
          <p:nvPr/>
        </p:nvGrpSpPr>
        <p:grpSpPr bwMode="auto">
          <a:xfrm>
            <a:off x="1042988" y="4184650"/>
            <a:ext cx="1879600" cy="1825625"/>
            <a:chOff x="2457" y="2000"/>
            <a:chExt cx="901" cy="888"/>
          </a:xfrm>
        </p:grpSpPr>
        <p:pic>
          <p:nvPicPr>
            <p:cNvPr id="30" name="Picture 27" descr="circuler_1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ltGray">
            <a:xfrm>
              <a:off x="2457" y="2000"/>
              <a:ext cx="901" cy="886"/>
            </a:xfrm>
            <a:prstGeom prst="rect">
              <a:avLst/>
            </a:prstGeom>
            <a:noFill/>
          </p:spPr>
        </p:pic>
        <p:sp>
          <p:nvSpPr>
            <p:cNvPr id="31" name="Oval 28"/>
            <p:cNvSpPr>
              <a:spLocks noChangeArrowheads="1"/>
            </p:cNvSpPr>
            <p:nvPr/>
          </p:nvSpPr>
          <p:spPr bwMode="ltGray">
            <a:xfrm>
              <a:off x="2457" y="2000"/>
              <a:ext cx="895" cy="888"/>
            </a:xfrm>
            <a:prstGeom prst="ellipse">
              <a:avLst/>
            </a:prstGeom>
            <a:gradFill rotWithShape="1">
              <a:gsLst>
                <a:gs pos="0">
                  <a:srgbClr val="F8F8F8">
                    <a:gamma/>
                    <a:shade val="26275"/>
                    <a:invGamma/>
                    <a:alpha val="89999"/>
                  </a:srgbClr>
                </a:gs>
                <a:gs pos="50000">
                  <a:srgbClr val="F8F8F8">
                    <a:alpha val="45000"/>
                  </a:srgbClr>
                </a:gs>
                <a:gs pos="100000">
                  <a:srgbClr val="F8F8F8">
                    <a:gamma/>
                    <a:shade val="26275"/>
                    <a:invGamma/>
                    <a:alpha val="89999"/>
                  </a:srgb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2" name="Freeform 29"/>
            <p:cNvSpPr>
              <a:spLocks/>
            </p:cNvSpPr>
            <p:nvPr/>
          </p:nvSpPr>
          <p:spPr bwMode="ltGray">
            <a:xfrm>
              <a:off x="2550" y="2018"/>
              <a:ext cx="703" cy="308"/>
            </a:xfrm>
            <a:custGeom>
              <a:avLst/>
              <a:gdLst/>
              <a:ahLst/>
              <a:cxnLst>
                <a:cxn ang="0">
                  <a:pos x="1301" y="401"/>
                </a:cxn>
                <a:cxn ang="0">
                  <a:pos x="1317" y="442"/>
                </a:cxn>
                <a:cxn ang="0">
                  <a:pos x="1321" y="481"/>
                </a:cxn>
                <a:cxn ang="0">
                  <a:pos x="1315" y="516"/>
                </a:cxn>
                <a:cxn ang="0">
                  <a:pos x="1298" y="550"/>
                </a:cxn>
                <a:cxn ang="0">
                  <a:pos x="1272" y="579"/>
                </a:cxn>
                <a:cxn ang="0">
                  <a:pos x="1239" y="604"/>
                </a:cxn>
                <a:cxn ang="0">
                  <a:pos x="1196" y="628"/>
                </a:cxn>
                <a:cxn ang="0">
                  <a:pos x="1147" y="649"/>
                </a:cxn>
                <a:cxn ang="0">
                  <a:pos x="1092" y="667"/>
                </a:cxn>
                <a:cxn ang="0">
                  <a:pos x="1031" y="683"/>
                </a:cxn>
                <a:cxn ang="0">
                  <a:pos x="967" y="694"/>
                </a:cxn>
                <a:cxn ang="0">
                  <a:pos x="896" y="704"/>
                </a:cxn>
                <a:cxn ang="0">
                  <a:pos x="824" y="710"/>
                </a:cxn>
                <a:cxn ang="0">
                  <a:pos x="795" y="712"/>
                </a:cxn>
                <a:cxn ang="0">
                  <a:pos x="476" y="712"/>
                </a:cxn>
                <a:cxn ang="0">
                  <a:pos x="472" y="712"/>
                </a:cxn>
                <a:cxn ang="0">
                  <a:pos x="409" y="708"/>
                </a:cxn>
                <a:cxn ang="0">
                  <a:pos x="348" y="704"/>
                </a:cxn>
                <a:cxn ang="0">
                  <a:pos x="290" y="696"/>
                </a:cxn>
                <a:cxn ang="0">
                  <a:pos x="235" y="689"/>
                </a:cxn>
                <a:cxn ang="0">
                  <a:pos x="186" y="677"/>
                </a:cxn>
                <a:cxn ang="0">
                  <a:pos x="141" y="663"/>
                </a:cxn>
                <a:cxn ang="0">
                  <a:pos x="102" y="648"/>
                </a:cxn>
                <a:cxn ang="0">
                  <a:pos x="67" y="630"/>
                </a:cxn>
                <a:cxn ang="0">
                  <a:pos x="39" y="608"/>
                </a:cxn>
                <a:cxn ang="0">
                  <a:pos x="18" y="583"/>
                </a:cxn>
                <a:cxn ang="0">
                  <a:pos x="6" y="554"/>
                </a:cxn>
                <a:cxn ang="0">
                  <a:pos x="0" y="524"/>
                </a:cxn>
                <a:cxn ang="0">
                  <a:pos x="0" y="520"/>
                </a:cxn>
                <a:cxn ang="0">
                  <a:pos x="4" y="487"/>
                </a:cxn>
                <a:cxn ang="0">
                  <a:pos x="16" y="446"/>
                </a:cxn>
                <a:cxn ang="0">
                  <a:pos x="51" y="370"/>
                </a:cxn>
                <a:cxn ang="0">
                  <a:pos x="94" y="299"/>
                </a:cxn>
                <a:cxn ang="0">
                  <a:pos x="147" y="235"/>
                </a:cxn>
                <a:cxn ang="0">
                  <a:pos x="204" y="176"/>
                </a:cxn>
                <a:cxn ang="0">
                  <a:pos x="270" y="125"/>
                </a:cxn>
                <a:cxn ang="0">
                  <a:pos x="341" y="82"/>
                </a:cxn>
                <a:cxn ang="0">
                  <a:pos x="415" y="47"/>
                </a:cxn>
                <a:cxn ang="0">
                  <a:pos x="497" y="21"/>
                </a:cxn>
                <a:cxn ang="0">
                  <a:pos x="581" y="6"/>
                </a:cxn>
                <a:cxn ang="0">
                  <a:pos x="667" y="0"/>
                </a:cxn>
                <a:cxn ang="0">
                  <a:pos x="667" y="0"/>
                </a:cxn>
                <a:cxn ang="0">
                  <a:pos x="759" y="6"/>
                </a:cxn>
                <a:cxn ang="0">
                  <a:pos x="847" y="23"/>
                </a:cxn>
                <a:cxn ang="0">
                  <a:pos x="932" y="53"/>
                </a:cxn>
                <a:cxn ang="0">
                  <a:pos x="1010" y="90"/>
                </a:cxn>
                <a:cxn ang="0">
                  <a:pos x="1082" y="137"/>
                </a:cxn>
                <a:cxn ang="0">
                  <a:pos x="1149" y="194"/>
                </a:cxn>
                <a:cxn ang="0">
                  <a:pos x="1208" y="256"/>
                </a:cxn>
                <a:cxn ang="0">
                  <a:pos x="1258" y="325"/>
                </a:cxn>
                <a:cxn ang="0">
                  <a:pos x="1301" y="401"/>
                </a:cxn>
                <a:cxn ang="0">
                  <a:pos x="1301" y="401"/>
                </a:cxn>
              </a:cxnLst>
              <a:rect l="0" t="0" r="r" b="b"/>
              <a:pathLst>
                <a:path w="1321" h="712">
                  <a:moveTo>
                    <a:pt x="1301" y="401"/>
                  </a:moveTo>
                  <a:lnTo>
                    <a:pt x="1317" y="442"/>
                  </a:lnTo>
                  <a:lnTo>
                    <a:pt x="1321" y="481"/>
                  </a:lnTo>
                  <a:lnTo>
                    <a:pt x="1315" y="516"/>
                  </a:lnTo>
                  <a:lnTo>
                    <a:pt x="1298" y="550"/>
                  </a:lnTo>
                  <a:lnTo>
                    <a:pt x="1272" y="579"/>
                  </a:lnTo>
                  <a:lnTo>
                    <a:pt x="1239" y="604"/>
                  </a:lnTo>
                  <a:lnTo>
                    <a:pt x="1196" y="628"/>
                  </a:lnTo>
                  <a:lnTo>
                    <a:pt x="1147" y="649"/>
                  </a:lnTo>
                  <a:lnTo>
                    <a:pt x="1092" y="667"/>
                  </a:lnTo>
                  <a:lnTo>
                    <a:pt x="1031" y="683"/>
                  </a:lnTo>
                  <a:lnTo>
                    <a:pt x="967" y="694"/>
                  </a:lnTo>
                  <a:lnTo>
                    <a:pt x="896" y="704"/>
                  </a:lnTo>
                  <a:lnTo>
                    <a:pt x="824" y="710"/>
                  </a:lnTo>
                  <a:lnTo>
                    <a:pt x="795" y="712"/>
                  </a:lnTo>
                  <a:lnTo>
                    <a:pt x="476" y="712"/>
                  </a:lnTo>
                  <a:lnTo>
                    <a:pt x="472" y="712"/>
                  </a:lnTo>
                  <a:lnTo>
                    <a:pt x="409" y="708"/>
                  </a:lnTo>
                  <a:lnTo>
                    <a:pt x="348" y="704"/>
                  </a:lnTo>
                  <a:lnTo>
                    <a:pt x="290" y="696"/>
                  </a:lnTo>
                  <a:lnTo>
                    <a:pt x="235" y="689"/>
                  </a:lnTo>
                  <a:lnTo>
                    <a:pt x="186" y="677"/>
                  </a:lnTo>
                  <a:lnTo>
                    <a:pt x="141" y="663"/>
                  </a:lnTo>
                  <a:lnTo>
                    <a:pt x="102" y="648"/>
                  </a:lnTo>
                  <a:lnTo>
                    <a:pt x="67" y="630"/>
                  </a:lnTo>
                  <a:lnTo>
                    <a:pt x="39" y="608"/>
                  </a:lnTo>
                  <a:lnTo>
                    <a:pt x="18" y="583"/>
                  </a:lnTo>
                  <a:lnTo>
                    <a:pt x="6" y="554"/>
                  </a:lnTo>
                  <a:lnTo>
                    <a:pt x="0" y="524"/>
                  </a:lnTo>
                  <a:lnTo>
                    <a:pt x="0" y="520"/>
                  </a:lnTo>
                  <a:lnTo>
                    <a:pt x="4" y="487"/>
                  </a:lnTo>
                  <a:lnTo>
                    <a:pt x="16" y="446"/>
                  </a:lnTo>
                  <a:lnTo>
                    <a:pt x="51" y="370"/>
                  </a:lnTo>
                  <a:lnTo>
                    <a:pt x="94" y="299"/>
                  </a:lnTo>
                  <a:lnTo>
                    <a:pt x="147" y="235"/>
                  </a:lnTo>
                  <a:lnTo>
                    <a:pt x="204" y="176"/>
                  </a:lnTo>
                  <a:lnTo>
                    <a:pt x="270" y="125"/>
                  </a:lnTo>
                  <a:lnTo>
                    <a:pt x="341" y="82"/>
                  </a:lnTo>
                  <a:lnTo>
                    <a:pt x="415" y="47"/>
                  </a:lnTo>
                  <a:lnTo>
                    <a:pt x="497" y="21"/>
                  </a:lnTo>
                  <a:lnTo>
                    <a:pt x="581" y="6"/>
                  </a:lnTo>
                  <a:lnTo>
                    <a:pt x="667" y="0"/>
                  </a:lnTo>
                  <a:lnTo>
                    <a:pt x="667" y="0"/>
                  </a:lnTo>
                  <a:lnTo>
                    <a:pt x="759" y="6"/>
                  </a:lnTo>
                  <a:lnTo>
                    <a:pt x="847" y="23"/>
                  </a:lnTo>
                  <a:lnTo>
                    <a:pt x="932" y="53"/>
                  </a:lnTo>
                  <a:lnTo>
                    <a:pt x="1010" y="90"/>
                  </a:lnTo>
                  <a:lnTo>
                    <a:pt x="1082" y="137"/>
                  </a:lnTo>
                  <a:lnTo>
                    <a:pt x="1149" y="194"/>
                  </a:lnTo>
                  <a:lnTo>
                    <a:pt x="1208" y="256"/>
                  </a:lnTo>
                  <a:lnTo>
                    <a:pt x="1258" y="325"/>
                  </a:lnTo>
                  <a:lnTo>
                    <a:pt x="1301" y="401"/>
                  </a:lnTo>
                  <a:lnTo>
                    <a:pt x="1301" y="401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DDDDDD"/>
                </a:gs>
              </a:gsLst>
              <a:lin ang="5400000" scaled="1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3" name="Group 30"/>
            <p:cNvGrpSpPr>
              <a:grpSpLocks/>
            </p:cNvGrpSpPr>
            <p:nvPr/>
          </p:nvGrpSpPr>
          <p:grpSpPr bwMode="auto">
            <a:xfrm rot="-1297425" flipH="1" flipV="1">
              <a:off x="2521" y="2686"/>
              <a:ext cx="783" cy="182"/>
              <a:chOff x="2528" y="1060"/>
              <a:chExt cx="894" cy="236"/>
            </a:xfrm>
          </p:grpSpPr>
          <p:grpSp>
            <p:nvGrpSpPr>
              <p:cNvPr id="34" name="Group 31"/>
              <p:cNvGrpSpPr>
                <a:grpSpLocks/>
              </p:cNvGrpSpPr>
              <p:nvPr/>
            </p:nvGrpSpPr>
            <p:grpSpPr bwMode="auto">
              <a:xfrm>
                <a:off x="2528" y="1060"/>
                <a:ext cx="742" cy="186"/>
                <a:chOff x="1565" y="2568"/>
                <a:chExt cx="1118" cy="279"/>
              </a:xfrm>
            </p:grpSpPr>
            <p:sp>
              <p:nvSpPr>
                <p:cNvPr id="40" name="AutoShape 32"/>
                <p:cNvSpPr>
                  <a:spLocks noChangeArrowheads="1"/>
                </p:cNvSpPr>
                <p:nvPr/>
              </p:nvSpPr>
              <p:spPr bwMode="ltGray">
                <a:xfrm rot="5263130">
                  <a:off x="1859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8F8F8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41" name="AutoShape 33"/>
                <p:cNvSpPr>
                  <a:spLocks noChangeArrowheads="1"/>
                </p:cNvSpPr>
                <p:nvPr/>
              </p:nvSpPr>
              <p:spPr bwMode="ltGray">
                <a:xfrm rot="6078281">
                  <a:off x="1995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8F8F8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42" name="AutoShape 34"/>
                <p:cNvSpPr>
                  <a:spLocks noChangeArrowheads="1"/>
                </p:cNvSpPr>
                <p:nvPr/>
              </p:nvSpPr>
              <p:spPr bwMode="ltGray">
                <a:xfrm rot="6373927">
                  <a:off x="2071" y="229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8F8F8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43" name="AutoShape 35"/>
                <p:cNvSpPr>
                  <a:spLocks noChangeArrowheads="1"/>
                </p:cNvSpPr>
                <p:nvPr/>
              </p:nvSpPr>
              <p:spPr bwMode="ltGray">
                <a:xfrm rot="6906312">
                  <a:off x="2161" y="232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8F8F8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grpSp>
            <p:nvGrpSpPr>
              <p:cNvPr id="35" name="Group 36"/>
              <p:cNvGrpSpPr>
                <a:grpSpLocks/>
              </p:cNvGrpSpPr>
              <p:nvPr/>
            </p:nvGrpSpPr>
            <p:grpSpPr bwMode="auto">
              <a:xfrm rot="1353540">
                <a:off x="2680" y="1110"/>
                <a:ext cx="742" cy="186"/>
                <a:chOff x="1565" y="2568"/>
                <a:chExt cx="1118" cy="279"/>
              </a:xfrm>
            </p:grpSpPr>
            <p:sp>
              <p:nvSpPr>
                <p:cNvPr id="36" name="AutoShape 37"/>
                <p:cNvSpPr>
                  <a:spLocks noChangeArrowheads="1"/>
                </p:cNvSpPr>
                <p:nvPr/>
              </p:nvSpPr>
              <p:spPr bwMode="ltGray">
                <a:xfrm rot="5263130">
                  <a:off x="1859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8F8F8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37" name="AutoShape 38"/>
                <p:cNvSpPr>
                  <a:spLocks noChangeArrowheads="1"/>
                </p:cNvSpPr>
                <p:nvPr/>
              </p:nvSpPr>
              <p:spPr bwMode="ltGray">
                <a:xfrm rot="6078281">
                  <a:off x="1995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8F8F8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38" name="AutoShape 39"/>
                <p:cNvSpPr>
                  <a:spLocks noChangeArrowheads="1"/>
                </p:cNvSpPr>
                <p:nvPr/>
              </p:nvSpPr>
              <p:spPr bwMode="ltGray">
                <a:xfrm rot="6373927">
                  <a:off x="2071" y="229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8F8F8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39" name="AutoShape 40"/>
                <p:cNvSpPr>
                  <a:spLocks noChangeArrowheads="1"/>
                </p:cNvSpPr>
                <p:nvPr/>
              </p:nvSpPr>
              <p:spPr bwMode="ltGray">
                <a:xfrm rot="6906312">
                  <a:off x="2161" y="232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8F8F8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</p:grpSp>
      </p:grpSp>
      <p:sp>
        <p:nvSpPr>
          <p:cNvPr id="44" name="Text Box 45"/>
          <p:cNvSpPr txBox="1">
            <a:spLocks noChangeArrowheads="1"/>
          </p:cNvSpPr>
          <p:nvPr/>
        </p:nvSpPr>
        <p:spPr bwMode="black">
          <a:xfrm>
            <a:off x="1143000" y="2287588"/>
            <a:ext cx="1673225" cy="9461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800" b="1">
                <a:solidFill>
                  <a:srgbClr val="080808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Content Title</a:t>
            </a:r>
          </a:p>
        </p:txBody>
      </p:sp>
      <p:sp>
        <p:nvSpPr>
          <p:cNvPr id="45" name="Text Box 46"/>
          <p:cNvSpPr txBox="1">
            <a:spLocks noChangeArrowheads="1"/>
          </p:cNvSpPr>
          <p:nvPr/>
        </p:nvSpPr>
        <p:spPr bwMode="black">
          <a:xfrm>
            <a:off x="1143000" y="4694238"/>
            <a:ext cx="1673225" cy="9461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800" b="1">
                <a:solidFill>
                  <a:srgbClr val="080808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Content Title</a:t>
            </a:r>
          </a:p>
        </p:txBody>
      </p:sp>
      <p:sp>
        <p:nvSpPr>
          <p:cNvPr id="46" name="Rectangle 47"/>
          <p:cNvSpPr>
            <a:spLocks noChangeArrowheads="1"/>
          </p:cNvSpPr>
          <p:nvPr/>
        </p:nvSpPr>
        <p:spPr bwMode="white">
          <a:xfrm>
            <a:off x="5094288" y="3506788"/>
            <a:ext cx="3425825" cy="752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b="1">
                <a:solidFill>
                  <a:srgbClr val="FEFFFF"/>
                </a:solidFill>
              </a:rPr>
              <a:t>Description of the </a:t>
            </a:r>
          </a:p>
          <a:p>
            <a:pPr algn="ctr">
              <a:lnSpc>
                <a:spcPct val="120000"/>
              </a:lnSpc>
            </a:pPr>
            <a:r>
              <a:rPr lang="en-US" b="1">
                <a:solidFill>
                  <a:srgbClr val="FEFFFF"/>
                </a:solidFill>
              </a:rPr>
              <a:t>company’s sub contents</a:t>
            </a:r>
          </a:p>
        </p:txBody>
      </p:sp>
      <p:sp>
        <p:nvSpPr>
          <p:cNvPr id="47" name="Rectangle 48"/>
          <p:cNvSpPr>
            <a:spLocks noChangeArrowheads="1"/>
          </p:cNvSpPr>
          <p:nvPr/>
        </p:nvSpPr>
        <p:spPr bwMode="white">
          <a:xfrm>
            <a:off x="5094288" y="2171700"/>
            <a:ext cx="3425825" cy="752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b="1">
                <a:solidFill>
                  <a:srgbClr val="FEFFFF"/>
                </a:solidFill>
              </a:rPr>
              <a:t>Description of the </a:t>
            </a:r>
          </a:p>
          <a:p>
            <a:pPr algn="ctr">
              <a:lnSpc>
                <a:spcPct val="120000"/>
              </a:lnSpc>
            </a:pPr>
            <a:r>
              <a:rPr lang="en-US" b="1">
                <a:solidFill>
                  <a:srgbClr val="FEFFFF"/>
                </a:solidFill>
              </a:rPr>
              <a:t>company’s sub contents</a:t>
            </a:r>
          </a:p>
        </p:txBody>
      </p:sp>
      <p:sp>
        <p:nvSpPr>
          <p:cNvPr id="48" name="Rectangle 49"/>
          <p:cNvSpPr>
            <a:spLocks noChangeArrowheads="1"/>
          </p:cNvSpPr>
          <p:nvPr/>
        </p:nvSpPr>
        <p:spPr bwMode="white">
          <a:xfrm>
            <a:off x="5094288" y="4819650"/>
            <a:ext cx="3425825" cy="752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b="1">
                <a:solidFill>
                  <a:srgbClr val="FEFFFF"/>
                </a:solidFill>
              </a:rPr>
              <a:t>Description of the </a:t>
            </a:r>
          </a:p>
          <a:p>
            <a:pPr algn="ctr">
              <a:lnSpc>
                <a:spcPct val="120000"/>
              </a:lnSpc>
            </a:pPr>
            <a:r>
              <a:rPr lang="en-US" b="1">
                <a:solidFill>
                  <a:srgbClr val="FEFFFF"/>
                </a:solidFill>
              </a:rPr>
              <a:t>company’s sub contents</a:t>
            </a:r>
          </a:p>
        </p:txBody>
      </p:sp>
    </p:spTree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3"/>
          <p:cNvSpPr>
            <a:spLocks noChangeArrowheads="1"/>
          </p:cNvSpPr>
          <p:nvPr/>
        </p:nvSpPr>
        <p:spPr bwMode="gray">
          <a:xfrm>
            <a:off x="1219200" y="1970088"/>
            <a:ext cx="6653213" cy="1144587"/>
          </a:xfrm>
          <a:prstGeom prst="roundRect">
            <a:avLst>
              <a:gd name="adj" fmla="val 11921"/>
            </a:avLst>
          </a:prstGeom>
          <a:gradFill rotWithShape="1">
            <a:gsLst>
              <a:gs pos="0">
                <a:schemeClr val="accent2"/>
              </a:gs>
              <a:gs pos="100000">
                <a:schemeClr val="accent2">
                  <a:gamma/>
                  <a:shade val="69804"/>
                  <a:invGamma/>
                </a:schemeClr>
              </a:gs>
            </a:gsLst>
            <a:lin ang="5400000" scaled="1"/>
          </a:gradFill>
          <a:ln w="25400">
            <a:solidFill>
              <a:srgbClr val="FEFEFE"/>
            </a:solidFill>
            <a:round/>
            <a:headEnd/>
            <a:tailEnd/>
          </a:ln>
          <a:effectLst>
            <a:outerShdw dist="53882" dir="2700000" algn="ctr" rotWithShape="0">
              <a:srgbClr val="000000">
                <a:alpha val="50000"/>
              </a:srgbClr>
            </a:outer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3" name="AutoShape 4"/>
          <p:cNvSpPr>
            <a:spLocks noChangeArrowheads="1"/>
          </p:cNvSpPr>
          <p:nvPr/>
        </p:nvSpPr>
        <p:spPr bwMode="gray">
          <a:xfrm>
            <a:off x="1222375" y="3560763"/>
            <a:ext cx="6653213" cy="1019175"/>
          </a:xfrm>
          <a:prstGeom prst="roundRect">
            <a:avLst>
              <a:gd name="adj" fmla="val 11921"/>
            </a:avLst>
          </a:prstGeom>
          <a:gradFill rotWithShape="1">
            <a:gsLst>
              <a:gs pos="0">
                <a:schemeClr val="accent1"/>
              </a:gs>
              <a:gs pos="100000">
                <a:schemeClr val="accent1">
                  <a:gamma/>
                  <a:shade val="69804"/>
                  <a:invGamma/>
                </a:schemeClr>
              </a:gs>
            </a:gsLst>
            <a:lin ang="5400000" scaled="1"/>
          </a:gradFill>
          <a:ln w="25400">
            <a:solidFill>
              <a:srgbClr val="FEFEFE"/>
            </a:solidFill>
            <a:round/>
            <a:headEnd/>
            <a:tailEnd/>
          </a:ln>
          <a:effectLst>
            <a:outerShdw dist="53882" dir="2700000" algn="ctr" rotWithShape="0">
              <a:srgbClr val="000000">
                <a:alpha val="50000"/>
              </a:srgbClr>
            </a:outer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4" name="AutoShape 5"/>
          <p:cNvSpPr>
            <a:spLocks noChangeArrowheads="1"/>
          </p:cNvSpPr>
          <p:nvPr/>
        </p:nvSpPr>
        <p:spPr bwMode="gray">
          <a:xfrm>
            <a:off x="1230313" y="5076825"/>
            <a:ext cx="6653212" cy="1031875"/>
          </a:xfrm>
          <a:prstGeom prst="roundRect">
            <a:avLst>
              <a:gd name="adj" fmla="val 11921"/>
            </a:avLst>
          </a:prstGeom>
          <a:gradFill rotWithShape="1">
            <a:gsLst>
              <a:gs pos="0">
                <a:schemeClr val="hlink"/>
              </a:gs>
              <a:gs pos="100000">
                <a:schemeClr val="hlink">
                  <a:gamma/>
                  <a:shade val="69804"/>
                  <a:invGamma/>
                </a:schemeClr>
              </a:gs>
            </a:gsLst>
            <a:lin ang="5400000" scaled="1"/>
          </a:gradFill>
          <a:ln w="25400">
            <a:solidFill>
              <a:srgbClr val="FEFEFE"/>
            </a:solidFill>
            <a:round/>
            <a:headEnd/>
            <a:tailEnd/>
          </a:ln>
          <a:effectLst>
            <a:outerShdw dist="53882" dir="2700000" algn="ctr" rotWithShape="0">
              <a:srgbClr val="000000">
                <a:alpha val="50000"/>
              </a:srgbClr>
            </a:outer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5" name="AutoShape 6"/>
          <p:cNvSpPr>
            <a:spLocks noChangeArrowheads="1"/>
          </p:cNvSpPr>
          <p:nvPr/>
        </p:nvSpPr>
        <p:spPr bwMode="gray">
          <a:xfrm flipV="1">
            <a:off x="1393825" y="3190875"/>
            <a:ext cx="6397625" cy="361950"/>
          </a:xfrm>
          <a:custGeom>
            <a:avLst/>
            <a:gdLst>
              <a:gd name="G0" fmla="+- 3813 0 0"/>
              <a:gd name="G1" fmla="+- 21600 0 3813"/>
              <a:gd name="G2" fmla="*/ 3813 1 2"/>
              <a:gd name="G3" fmla="+- 21600 0 G2"/>
              <a:gd name="G4" fmla="+/ 3813 21600 2"/>
              <a:gd name="G5" fmla="+/ G1 0 2"/>
              <a:gd name="G6" fmla="*/ 21600 21600 3813"/>
              <a:gd name="G7" fmla="*/ G6 1 2"/>
              <a:gd name="G8" fmla="+- 21600 0 G7"/>
              <a:gd name="G9" fmla="*/ 21600 1 2"/>
              <a:gd name="G10" fmla="+- 3813 0 G9"/>
              <a:gd name="G11" fmla="?: G10 G8 0"/>
              <a:gd name="G12" fmla="?: G10 G7 21600"/>
              <a:gd name="T0" fmla="*/ 19693 w 21600"/>
              <a:gd name="T1" fmla="*/ 10800 h 21600"/>
              <a:gd name="T2" fmla="*/ 10800 w 21600"/>
              <a:gd name="T3" fmla="*/ 21600 h 21600"/>
              <a:gd name="T4" fmla="*/ 1907 w 21600"/>
              <a:gd name="T5" fmla="*/ 10800 h 21600"/>
              <a:gd name="T6" fmla="*/ 10800 w 21600"/>
              <a:gd name="T7" fmla="*/ 0 h 21600"/>
              <a:gd name="T8" fmla="*/ 3707 w 21600"/>
              <a:gd name="T9" fmla="*/ 3707 h 21600"/>
              <a:gd name="T10" fmla="*/ 17893 w 21600"/>
              <a:gd name="T11" fmla="*/ 17893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T8" t="T9" r="T10" b="T11"/>
            <a:pathLst>
              <a:path w="21600" h="21600">
                <a:moveTo>
                  <a:pt x="0" y="0"/>
                </a:moveTo>
                <a:lnTo>
                  <a:pt x="3813" y="21600"/>
                </a:lnTo>
                <a:lnTo>
                  <a:pt x="17787" y="21600"/>
                </a:lnTo>
                <a:lnTo>
                  <a:pt x="21600" y="0"/>
                </a:lnTo>
                <a:close/>
              </a:path>
            </a:pathLst>
          </a:custGeom>
          <a:gradFill rotWithShape="1">
            <a:gsLst>
              <a:gs pos="0">
                <a:schemeClr val="accent1">
                  <a:alpha val="39999"/>
                </a:schemeClr>
              </a:gs>
              <a:gs pos="100000">
                <a:schemeClr val="accent1">
                  <a:gamma/>
                  <a:tint val="0"/>
                  <a:invGamma/>
                  <a:alpha val="0"/>
                </a:schemeClr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6" name="AutoShape 7"/>
          <p:cNvSpPr>
            <a:spLocks noChangeArrowheads="1"/>
          </p:cNvSpPr>
          <p:nvPr/>
        </p:nvSpPr>
        <p:spPr bwMode="gray">
          <a:xfrm flipV="1">
            <a:off x="1296988" y="1600200"/>
            <a:ext cx="6502400" cy="363538"/>
          </a:xfrm>
          <a:custGeom>
            <a:avLst/>
            <a:gdLst>
              <a:gd name="G0" fmla="+- 3813 0 0"/>
              <a:gd name="G1" fmla="+- 21600 0 3813"/>
              <a:gd name="G2" fmla="*/ 3813 1 2"/>
              <a:gd name="G3" fmla="+- 21600 0 G2"/>
              <a:gd name="G4" fmla="+/ 3813 21600 2"/>
              <a:gd name="G5" fmla="+/ G1 0 2"/>
              <a:gd name="G6" fmla="*/ 21600 21600 3813"/>
              <a:gd name="G7" fmla="*/ G6 1 2"/>
              <a:gd name="G8" fmla="+- 21600 0 G7"/>
              <a:gd name="G9" fmla="*/ 21600 1 2"/>
              <a:gd name="G10" fmla="+- 3813 0 G9"/>
              <a:gd name="G11" fmla="?: G10 G8 0"/>
              <a:gd name="G12" fmla="?: G10 G7 21600"/>
              <a:gd name="T0" fmla="*/ 19693 w 21600"/>
              <a:gd name="T1" fmla="*/ 10800 h 21600"/>
              <a:gd name="T2" fmla="*/ 10800 w 21600"/>
              <a:gd name="T3" fmla="*/ 21600 h 21600"/>
              <a:gd name="T4" fmla="*/ 1907 w 21600"/>
              <a:gd name="T5" fmla="*/ 10800 h 21600"/>
              <a:gd name="T6" fmla="*/ 10800 w 21600"/>
              <a:gd name="T7" fmla="*/ 0 h 21600"/>
              <a:gd name="T8" fmla="*/ 3707 w 21600"/>
              <a:gd name="T9" fmla="*/ 3707 h 21600"/>
              <a:gd name="T10" fmla="*/ 17893 w 21600"/>
              <a:gd name="T11" fmla="*/ 17893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T8" t="T9" r="T10" b="T11"/>
            <a:pathLst>
              <a:path w="21600" h="21600">
                <a:moveTo>
                  <a:pt x="0" y="0"/>
                </a:moveTo>
                <a:lnTo>
                  <a:pt x="3813" y="21600"/>
                </a:lnTo>
                <a:lnTo>
                  <a:pt x="17787" y="21600"/>
                </a:lnTo>
                <a:lnTo>
                  <a:pt x="21600" y="0"/>
                </a:lnTo>
                <a:close/>
              </a:path>
            </a:pathLst>
          </a:custGeom>
          <a:gradFill rotWithShape="1">
            <a:gsLst>
              <a:gs pos="0">
                <a:schemeClr val="accent2">
                  <a:alpha val="39999"/>
                </a:schemeClr>
              </a:gs>
              <a:gs pos="100000">
                <a:schemeClr val="accent2">
                  <a:gamma/>
                  <a:tint val="0"/>
                  <a:invGamma/>
                  <a:alpha val="0"/>
                </a:schemeClr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7" name="AutoShape 8"/>
          <p:cNvSpPr>
            <a:spLocks noChangeArrowheads="1"/>
          </p:cNvSpPr>
          <p:nvPr/>
        </p:nvSpPr>
        <p:spPr bwMode="gray">
          <a:xfrm flipV="1">
            <a:off x="1349375" y="4711700"/>
            <a:ext cx="6475413" cy="363538"/>
          </a:xfrm>
          <a:custGeom>
            <a:avLst/>
            <a:gdLst>
              <a:gd name="G0" fmla="+- 3813 0 0"/>
              <a:gd name="G1" fmla="+- 21600 0 3813"/>
              <a:gd name="G2" fmla="*/ 3813 1 2"/>
              <a:gd name="G3" fmla="+- 21600 0 G2"/>
              <a:gd name="G4" fmla="+/ 3813 21600 2"/>
              <a:gd name="G5" fmla="+/ G1 0 2"/>
              <a:gd name="G6" fmla="*/ 21600 21600 3813"/>
              <a:gd name="G7" fmla="*/ G6 1 2"/>
              <a:gd name="G8" fmla="+- 21600 0 G7"/>
              <a:gd name="G9" fmla="*/ 21600 1 2"/>
              <a:gd name="G10" fmla="+- 3813 0 G9"/>
              <a:gd name="G11" fmla="?: G10 G8 0"/>
              <a:gd name="G12" fmla="?: G10 G7 21600"/>
              <a:gd name="T0" fmla="*/ 19693 w 21600"/>
              <a:gd name="T1" fmla="*/ 10800 h 21600"/>
              <a:gd name="T2" fmla="*/ 10800 w 21600"/>
              <a:gd name="T3" fmla="*/ 21600 h 21600"/>
              <a:gd name="T4" fmla="*/ 1907 w 21600"/>
              <a:gd name="T5" fmla="*/ 10800 h 21600"/>
              <a:gd name="T6" fmla="*/ 10800 w 21600"/>
              <a:gd name="T7" fmla="*/ 0 h 21600"/>
              <a:gd name="T8" fmla="*/ 3707 w 21600"/>
              <a:gd name="T9" fmla="*/ 3707 h 21600"/>
              <a:gd name="T10" fmla="*/ 17893 w 21600"/>
              <a:gd name="T11" fmla="*/ 17893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T8" t="T9" r="T10" b="T11"/>
            <a:pathLst>
              <a:path w="21600" h="21600">
                <a:moveTo>
                  <a:pt x="0" y="0"/>
                </a:moveTo>
                <a:lnTo>
                  <a:pt x="3813" y="21600"/>
                </a:lnTo>
                <a:lnTo>
                  <a:pt x="17787" y="21600"/>
                </a:lnTo>
                <a:lnTo>
                  <a:pt x="21600" y="0"/>
                </a:lnTo>
                <a:close/>
              </a:path>
            </a:pathLst>
          </a:custGeom>
          <a:gradFill rotWithShape="1">
            <a:gsLst>
              <a:gs pos="0">
                <a:schemeClr val="hlink">
                  <a:alpha val="39999"/>
                </a:schemeClr>
              </a:gs>
              <a:gs pos="100000">
                <a:schemeClr val="hlink">
                  <a:gamma/>
                  <a:tint val="0"/>
                  <a:invGamma/>
                  <a:alpha val="0"/>
                </a:schemeClr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pic>
        <p:nvPicPr>
          <p:cNvPr id="8" name="Picture 9" descr="Picture4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276350" y="2012950"/>
            <a:ext cx="674688" cy="574675"/>
          </a:xfrm>
          <a:prstGeom prst="rect">
            <a:avLst/>
          </a:prstGeom>
          <a:noFill/>
        </p:spPr>
      </p:pic>
      <p:pic>
        <p:nvPicPr>
          <p:cNvPr id="9" name="Picture 10" descr="Picture4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273175" y="3606800"/>
            <a:ext cx="676275" cy="573088"/>
          </a:xfrm>
          <a:prstGeom prst="rect">
            <a:avLst/>
          </a:prstGeom>
          <a:noFill/>
        </p:spPr>
      </p:pic>
      <p:pic>
        <p:nvPicPr>
          <p:cNvPr id="10" name="Picture 11" descr="Picture4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277938" y="5118100"/>
            <a:ext cx="674687" cy="573088"/>
          </a:xfrm>
          <a:prstGeom prst="rect">
            <a:avLst/>
          </a:prstGeom>
          <a:noFill/>
        </p:spPr>
      </p:pic>
      <p:sp>
        <p:nvSpPr>
          <p:cNvPr id="11" name="AutoShape 12"/>
          <p:cNvSpPr>
            <a:spLocks noChangeArrowheads="1"/>
          </p:cNvSpPr>
          <p:nvPr/>
        </p:nvSpPr>
        <p:spPr bwMode="gray">
          <a:xfrm>
            <a:off x="1706563" y="1743075"/>
            <a:ext cx="5791200" cy="457200"/>
          </a:xfrm>
          <a:prstGeom prst="roundRect">
            <a:avLst>
              <a:gd name="adj" fmla="val 16667"/>
            </a:avLst>
          </a:prstGeom>
          <a:solidFill>
            <a:srgbClr val="FEFFFF"/>
          </a:solidFill>
          <a:ln w="28575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2" name="AutoShape 13"/>
          <p:cNvSpPr>
            <a:spLocks noChangeArrowheads="1"/>
          </p:cNvSpPr>
          <p:nvPr/>
        </p:nvSpPr>
        <p:spPr bwMode="gray">
          <a:xfrm>
            <a:off x="1706563" y="3352800"/>
            <a:ext cx="5791200" cy="457200"/>
          </a:xfrm>
          <a:prstGeom prst="roundRect">
            <a:avLst>
              <a:gd name="adj" fmla="val 16667"/>
            </a:avLst>
          </a:prstGeom>
          <a:solidFill>
            <a:srgbClr val="FEFFFF"/>
          </a:solidFill>
          <a:ln w="28575">
            <a:solidFill>
              <a:schemeClr val="accent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3" name="AutoShape 14"/>
          <p:cNvSpPr>
            <a:spLocks noChangeArrowheads="1"/>
          </p:cNvSpPr>
          <p:nvPr/>
        </p:nvSpPr>
        <p:spPr bwMode="gray">
          <a:xfrm>
            <a:off x="1706563" y="4854575"/>
            <a:ext cx="5791200" cy="457200"/>
          </a:xfrm>
          <a:prstGeom prst="roundRect">
            <a:avLst>
              <a:gd name="adj" fmla="val 16667"/>
            </a:avLst>
          </a:prstGeom>
          <a:solidFill>
            <a:srgbClr val="FEFFFF"/>
          </a:solidFill>
          <a:ln w="28575">
            <a:solidFill>
              <a:schemeClr val="hlink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4" name="Text Box 15"/>
          <p:cNvSpPr txBox="1">
            <a:spLocks noChangeArrowheads="1"/>
          </p:cNvSpPr>
          <p:nvPr/>
        </p:nvSpPr>
        <p:spPr bwMode="gray">
          <a:xfrm>
            <a:off x="1630363" y="2352675"/>
            <a:ext cx="6019800" cy="5810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/>
            <a:r>
              <a:rPr lang="en-US" sz="1600" b="1">
                <a:solidFill>
                  <a:srgbClr val="FEFFFF"/>
                </a:solidFill>
              </a:rPr>
              <a:t>- ThemeGallery</a:t>
            </a:r>
            <a:r>
              <a:rPr lang="en-US" sz="1600">
                <a:solidFill>
                  <a:srgbClr val="FEFFFF"/>
                </a:solidFill>
              </a:rPr>
              <a:t> is a Design Digital Content &amp; Contents mall developed by Guild Design Inc.</a:t>
            </a:r>
          </a:p>
        </p:txBody>
      </p:sp>
      <p:sp>
        <p:nvSpPr>
          <p:cNvPr id="15" name="Text Box 16"/>
          <p:cNvSpPr txBox="1">
            <a:spLocks noChangeArrowheads="1"/>
          </p:cNvSpPr>
          <p:nvPr/>
        </p:nvSpPr>
        <p:spPr bwMode="gray">
          <a:xfrm>
            <a:off x="1630363" y="3889375"/>
            <a:ext cx="6019800" cy="5810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/>
            <a:r>
              <a:rPr lang="en-US" sz="1600" b="1">
                <a:solidFill>
                  <a:srgbClr val="FEFFFF"/>
                </a:solidFill>
              </a:rPr>
              <a:t>- ThemeGallery</a:t>
            </a:r>
            <a:r>
              <a:rPr lang="en-US" sz="1600">
                <a:solidFill>
                  <a:srgbClr val="FEFFFF"/>
                </a:solidFill>
              </a:rPr>
              <a:t> is a Design Digital Content &amp; Contents mall developed by Guild Design Inc.</a:t>
            </a:r>
          </a:p>
        </p:txBody>
      </p:sp>
      <p:sp>
        <p:nvSpPr>
          <p:cNvPr id="16" name="Text Box 17"/>
          <p:cNvSpPr txBox="1">
            <a:spLocks noChangeArrowheads="1"/>
          </p:cNvSpPr>
          <p:nvPr/>
        </p:nvSpPr>
        <p:spPr bwMode="gray">
          <a:xfrm>
            <a:off x="1630363" y="5367338"/>
            <a:ext cx="6019800" cy="5810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/>
            <a:r>
              <a:rPr lang="en-US" sz="1600" b="1">
                <a:solidFill>
                  <a:srgbClr val="FEFFFF"/>
                </a:solidFill>
              </a:rPr>
              <a:t>- ThemeGallery</a:t>
            </a:r>
            <a:r>
              <a:rPr lang="en-US" sz="1600">
                <a:solidFill>
                  <a:srgbClr val="FEFFFF"/>
                </a:solidFill>
              </a:rPr>
              <a:t> is a Design Digital Content &amp; Contents mall developed by Guild Design Inc.</a:t>
            </a:r>
          </a:p>
        </p:txBody>
      </p:sp>
      <p:sp>
        <p:nvSpPr>
          <p:cNvPr id="17" name="Rectangle 18"/>
          <p:cNvSpPr>
            <a:spLocks noChangeArrowheads="1"/>
          </p:cNvSpPr>
          <p:nvPr/>
        </p:nvSpPr>
        <p:spPr bwMode="auto">
          <a:xfrm>
            <a:off x="2087563" y="1743075"/>
            <a:ext cx="5029200" cy="422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b="1">
                <a:solidFill>
                  <a:schemeClr val="accent2"/>
                </a:solidFill>
              </a:rPr>
              <a:t>Description of the company’s sub contents</a:t>
            </a:r>
          </a:p>
        </p:txBody>
      </p:sp>
      <p:sp>
        <p:nvSpPr>
          <p:cNvPr id="18" name="Rectangle 19"/>
          <p:cNvSpPr>
            <a:spLocks noChangeArrowheads="1"/>
          </p:cNvSpPr>
          <p:nvPr/>
        </p:nvSpPr>
        <p:spPr bwMode="auto">
          <a:xfrm>
            <a:off x="2087563" y="3362325"/>
            <a:ext cx="5029200" cy="422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b="1">
                <a:solidFill>
                  <a:schemeClr val="accent1"/>
                </a:solidFill>
              </a:rPr>
              <a:t>Description of the company’s sub contents</a:t>
            </a:r>
          </a:p>
        </p:txBody>
      </p:sp>
      <p:sp>
        <p:nvSpPr>
          <p:cNvPr id="19" name="Rectangle 20"/>
          <p:cNvSpPr>
            <a:spLocks noChangeArrowheads="1"/>
          </p:cNvSpPr>
          <p:nvPr/>
        </p:nvSpPr>
        <p:spPr bwMode="auto">
          <a:xfrm>
            <a:off x="2087563" y="4865688"/>
            <a:ext cx="5029200" cy="422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b="1">
                <a:solidFill>
                  <a:schemeClr val="hlink"/>
                </a:solidFill>
              </a:rPr>
              <a:t>Description of the company’s sub contents</a:t>
            </a:r>
          </a:p>
        </p:txBody>
      </p:sp>
    </p:spTree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3"/>
          <p:cNvSpPr>
            <a:spLocks/>
          </p:cNvSpPr>
          <p:nvPr/>
        </p:nvSpPr>
        <p:spPr bwMode="gray">
          <a:xfrm>
            <a:off x="685800" y="5626100"/>
            <a:ext cx="7708900" cy="573088"/>
          </a:xfrm>
          <a:custGeom>
            <a:avLst/>
            <a:gdLst/>
            <a:ahLst/>
            <a:cxnLst>
              <a:cxn ang="0">
                <a:pos x="0" y="264"/>
              </a:cxn>
              <a:cxn ang="0">
                <a:pos x="0" y="0"/>
              </a:cxn>
              <a:cxn ang="0">
                <a:pos x="4870" y="0"/>
              </a:cxn>
              <a:cxn ang="0">
                <a:pos x="4868" y="244"/>
              </a:cxn>
              <a:cxn ang="0">
                <a:pos x="4750" y="357"/>
              </a:cxn>
              <a:cxn ang="0">
                <a:pos x="118" y="357"/>
              </a:cxn>
              <a:cxn ang="0">
                <a:pos x="0" y="264"/>
              </a:cxn>
            </a:cxnLst>
            <a:rect l="0" t="0" r="r" b="b"/>
            <a:pathLst>
              <a:path w="4870" h="361">
                <a:moveTo>
                  <a:pt x="0" y="264"/>
                </a:moveTo>
                <a:cubicBezTo>
                  <a:pt x="0" y="132"/>
                  <a:pt x="0" y="0"/>
                  <a:pt x="0" y="0"/>
                </a:cubicBezTo>
                <a:lnTo>
                  <a:pt x="4870" y="0"/>
                </a:lnTo>
                <a:lnTo>
                  <a:pt x="4868" y="244"/>
                </a:lnTo>
                <a:cubicBezTo>
                  <a:pt x="4870" y="337"/>
                  <a:pt x="4838" y="354"/>
                  <a:pt x="4750" y="357"/>
                </a:cubicBezTo>
                <a:lnTo>
                  <a:pt x="118" y="357"/>
                </a:lnTo>
                <a:cubicBezTo>
                  <a:pt x="40" y="361"/>
                  <a:pt x="2" y="309"/>
                  <a:pt x="0" y="264"/>
                </a:cubicBezTo>
                <a:close/>
              </a:path>
            </a:pathLst>
          </a:custGeom>
          <a:solidFill>
            <a:srgbClr val="6ACE32"/>
          </a:solidFill>
          <a:ln w="12700" cmpd="sng">
            <a:round/>
            <a:headEnd/>
            <a:tailEnd/>
          </a:ln>
          <a:effectLst/>
          <a:scene3d>
            <a:camera prst="legacyPerspectiveTop"/>
            <a:lightRig rig="legacyNormal3" dir="t"/>
          </a:scene3d>
          <a:sp3d extrusionH="430200" prstMaterial="legacyMatte">
            <a:bevelT w="13500" h="13500" prst="angle"/>
            <a:bevelB w="13500" h="13500" prst="angle"/>
            <a:extrusionClr>
              <a:srgbClr val="6ACE32"/>
            </a:extrusionClr>
          </a:sp3d>
        </p:spPr>
        <p:txBody>
          <a:bodyPr>
            <a:flatTx/>
          </a:bodyPr>
          <a:lstStyle/>
          <a:p>
            <a:endParaRPr lang="ru-RU"/>
          </a:p>
        </p:txBody>
      </p:sp>
      <p:sp>
        <p:nvSpPr>
          <p:cNvPr id="3" name="Freeform 4"/>
          <p:cNvSpPr>
            <a:spLocks/>
          </p:cNvSpPr>
          <p:nvPr/>
        </p:nvSpPr>
        <p:spPr bwMode="gray">
          <a:xfrm>
            <a:off x="6516688" y="2895600"/>
            <a:ext cx="1887537" cy="577850"/>
          </a:xfrm>
          <a:custGeom>
            <a:avLst/>
            <a:gdLst/>
            <a:ahLst/>
            <a:cxnLst>
              <a:cxn ang="0">
                <a:pos x="1" y="100"/>
              </a:cxn>
              <a:cxn ang="0">
                <a:pos x="1" y="364"/>
              </a:cxn>
              <a:cxn ang="0">
                <a:pos x="923" y="364"/>
              </a:cxn>
              <a:cxn ang="0">
                <a:pos x="924" y="98"/>
              </a:cxn>
              <a:cxn ang="0">
                <a:pos x="903" y="22"/>
              </a:cxn>
              <a:cxn ang="0">
                <a:pos x="822" y="3"/>
              </a:cxn>
              <a:cxn ang="0">
                <a:pos x="99" y="2"/>
              </a:cxn>
              <a:cxn ang="0">
                <a:pos x="21" y="26"/>
              </a:cxn>
              <a:cxn ang="0">
                <a:pos x="1" y="100"/>
              </a:cxn>
            </a:cxnLst>
            <a:rect l="0" t="0" r="r" b="b"/>
            <a:pathLst>
              <a:path w="925" h="364">
                <a:moveTo>
                  <a:pt x="1" y="100"/>
                </a:moveTo>
                <a:cubicBezTo>
                  <a:pt x="1" y="232"/>
                  <a:pt x="1" y="364"/>
                  <a:pt x="1" y="364"/>
                </a:cubicBezTo>
                <a:lnTo>
                  <a:pt x="923" y="364"/>
                </a:lnTo>
                <a:lnTo>
                  <a:pt x="924" y="98"/>
                </a:lnTo>
                <a:cubicBezTo>
                  <a:pt x="925" y="57"/>
                  <a:pt x="919" y="40"/>
                  <a:pt x="903" y="22"/>
                </a:cubicBezTo>
                <a:cubicBezTo>
                  <a:pt x="887" y="4"/>
                  <a:pt x="862" y="1"/>
                  <a:pt x="822" y="3"/>
                </a:cubicBezTo>
                <a:lnTo>
                  <a:pt x="99" y="2"/>
                </a:lnTo>
                <a:cubicBezTo>
                  <a:pt x="61" y="0"/>
                  <a:pt x="37" y="10"/>
                  <a:pt x="21" y="26"/>
                </a:cubicBezTo>
                <a:cubicBezTo>
                  <a:pt x="5" y="42"/>
                  <a:pt x="0" y="65"/>
                  <a:pt x="1" y="100"/>
                </a:cubicBezTo>
                <a:close/>
              </a:path>
            </a:pathLst>
          </a:custGeom>
          <a:solidFill>
            <a:schemeClr val="hlink"/>
          </a:solidFill>
          <a:ln w="12700" cmpd="sng">
            <a:round/>
            <a:headEnd/>
            <a:tailEnd/>
          </a:ln>
          <a:effectLst/>
          <a:scene3d>
            <a:camera prst="legacyPerspectiveTopLeft"/>
            <a:lightRig rig="legacyNormal2" dir="t"/>
          </a:scene3d>
          <a:sp3d extrusionH="430200" prstMaterial="legacyPlastic">
            <a:bevelT w="13500" h="13500" prst="angle"/>
            <a:bevelB w="13500" h="13500" prst="angle"/>
            <a:extrusionClr>
              <a:schemeClr val="hlink"/>
            </a:extrusionClr>
          </a:sp3d>
        </p:spPr>
        <p:txBody>
          <a:bodyPr>
            <a:flatTx/>
          </a:bodyPr>
          <a:lstStyle/>
          <a:p>
            <a:endParaRPr lang="ru-RU"/>
          </a:p>
        </p:txBody>
      </p:sp>
      <p:sp>
        <p:nvSpPr>
          <p:cNvPr id="4" name="Freeform 5"/>
          <p:cNvSpPr>
            <a:spLocks/>
          </p:cNvSpPr>
          <p:nvPr/>
        </p:nvSpPr>
        <p:spPr bwMode="gray">
          <a:xfrm>
            <a:off x="5057775" y="2895600"/>
            <a:ext cx="1462088" cy="577850"/>
          </a:xfrm>
          <a:custGeom>
            <a:avLst/>
            <a:gdLst/>
            <a:ahLst/>
            <a:cxnLst>
              <a:cxn ang="0">
                <a:pos x="1" y="100"/>
              </a:cxn>
              <a:cxn ang="0">
                <a:pos x="1" y="364"/>
              </a:cxn>
              <a:cxn ang="0">
                <a:pos x="923" y="364"/>
              </a:cxn>
              <a:cxn ang="0">
                <a:pos x="924" y="98"/>
              </a:cxn>
              <a:cxn ang="0">
                <a:pos x="903" y="22"/>
              </a:cxn>
              <a:cxn ang="0">
                <a:pos x="822" y="3"/>
              </a:cxn>
              <a:cxn ang="0">
                <a:pos x="99" y="2"/>
              </a:cxn>
              <a:cxn ang="0">
                <a:pos x="21" y="26"/>
              </a:cxn>
              <a:cxn ang="0">
                <a:pos x="1" y="100"/>
              </a:cxn>
            </a:cxnLst>
            <a:rect l="0" t="0" r="r" b="b"/>
            <a:pathLst>
              <a:path w="925" h="364">
                <a:moveTo>
                  <a:pt x="1" y="100"/>
                </a:moveTo>
                <a:cubicBezTo>
                  <a:pt x="1" y="232"/>
                  <a:pt x="1" y="364"/>
                  <a:pt x="1" y="364"/>
                </a:cubicBezTo>
                <a:lnTo>
                  <a:pt x="923" y="364"/>
                </a:lnTo>
                <a:lnTo>
                  <a:pt x="924" y="98"/>
                </a:lnTo>
                <a:cubicBezTo>
                  <a:pt x="925" y="57"/>
                  <a:pt x="919" y="40"/>
                  <a:pt x="903" y="22"/>
                </a:cubicBezTo>
                <a:cubicBezTo>
                  <a:pt x="887" y="4"/>
                  <a:pt x="862" y="1"/>
                  <a:pt x="822" y="3"/>
                </a:cubicBezTo>
                <a:lnTo>
                  <a:pt x="99" y="2"/>
                </a:lnTo>
                <a:cubicBezTo>
                  <a:pt x="61" y="0"/>
                  <a:pt x="37" y="10"/>
                  <a:pt x="21" y="26"/>
                </a:cubicBezTo>
                <a:cubicBezTo>
                  <a:pt x="5" y="42"/>
                  <a:pt x="0" y="65"/>
                  <a:pt x="1" y="100"/>
                </a:cubicBezTo>
                <a:close/>
              </a:path>
            </a:pathLst>
          </a:custGeom>
          <a:solidFill>
            <a:schemeClr val="accent2"/>
          </a:solidFill>
          <a:ln w="12700" cmpd="sng">
            <a:round/>
            <a:headEnd/>
            <a:tailEnd/>
          </a:ln>
          <a:effectLst/>
          <a:scene3d>
            <a:camera prst="legacyPerspectiveTopLeft"/>
            <a:lightRig rig="legacyNormal2" dir="t"/>
          </a:scene3d>
          <a:sp3d extrusionH="430200" prstMaterial="legacyPlastic">
            <a:bevelT w="13500" h="13500" prst="angle"/>
            <a:bevelB w="13500" h="13500" prst="angle"/>
            <a:extrusionClr>
              <a:schemeClr val="accent2"/>
            </a:extrusionClr>
          </a:sp3d>
        </p:spPr>
        <p:txBody>
          <a:bodyPr>
            <a:flatTx/>
          </a:bodyPr>
          <a:lstStyle/>
          <a:p>
            <a:endParaRPr lang="ru-RU"/>
          </a:p>
        </p:txBody>
      </p:sp>
      <p:sp>
        <p:nvSpPr>
          <p:cNvPr id="5" name="Freeform 6"/>
          <p:cNvSpPr>
            <a:spLocks/>
          </p:cNvSpPr>
          <p:nvPr/>
        </p:nvSpPr>
        <p:spPr bwMode="gray">
          <a:xfrm>
            <a:off x="685800" y="2895600"/>
            <a:ext cx="1457325" cy="577850"/>
          </a:xfrm>
          <a:custGeom>
            <a:avLst/>
            <a:gdLst/>
            <a:ahLst/>
            <a:cxnLst>
              <a:cxn ang="0">
                <a:pos x="1" y="100"/>
              </a:cxn>
              <a:cxn ang="0">
                <a:pos x="1" y="364"/>
              </a:cxn>
              <a:cxn ang="0">
                <a:pos x="923" y="364"/>
              </a:cxn>
              <a:cxn ang="0">
                <a:pos x="924" y="98"/>
              </a:cxn>
              <a:cxn ang="0">
                <a:pos x="903" y="22"/>
              </a:cxn>
              <a:cxn ang="0">
                <a:pos x="822" y="3"/>
              </a:cxn>
              <a:cxn ang="0">
                <a:pos x="99" y="2"/>
              </a:cxn>
              <a:cxn ang="0">
                <a:pos x="21" y="26"/>
              </a:cxn>
              <a:cxn ang="0">
                <a:pos x="1" y="100"/>
              </a:cxn>
            </a:cxnLst>
            <a:rect l="0" t="0" r="r" b="b"/>
            <a:pathLst>
              <a:path w="925" h="364">
                <a:moveTo>
                  <a:pt x="1" y="100"/>
                </a:moveTo>
                <a:cubicBezTo>
                  <a:pt x="1" y="232"/>
                  <a:pt x="1" y="364"/>
                  <a:pt x="1" y="364"/>
                </a:cubicBezTo>
                <a:lnTo>
                  <a:pt x="923" y="364"/>
                </a:lnTo>
                <a:lnTo>
                  <a:pt x="924" y="98"/>
                </a:lnTo>
                <a:cubicBezTo>
                  <a:pt x="925" y="57"/>
                  <a:pt x="919" y="40"/>
                  <a:pt x="903" y="22"/>
                </a:cubicBezTo>
                <a:cubicBezTo>
                  <a:pt x="887" y="4"/>
                  <a:pt x="862" y="1"/>
                  <a:pt x="822" y="3"/>
                </a:cubicBezTo>
                <a:lnTo>
                  <a:pt x="99" y="2"/>
                </a:lnTo>
                <a:cubicBezTo>
                  <a:pt x="61" y="0"/>
                  <a:pt x="37" y="10"/>
                  <a:pt x="21" y="26"/>
                </a:cubicBezTo>
                <a:cubicBezTo>
                  <a:pt x="5" y="42"/>
                  <a:pt x="0" y="65"/>
                  <a:pt x="1" y="100"/>
                </a:cubicBezTo>
                <a:close/>
              </a:path>
            </a:pathLst>
          </a:custGeom>
          <a:solidFill>
            <a:schemeClr val="tx2"/>
          </a:solidFill>
          <a:ln w="12700" cmpd="sng">
            <a:round/>
            <a:headEnd/>
            <a:tailEnd/>
          </a:ln>
          <a:effectLst/>
          <a:scene3d>
            <a:camera prst="legacyPerspectiveTopRight"/>
            <a:lightRig rig="legacyNormal2" dir="t"/>
          </a:scene3d>
          <a:sp3d extrusionH="430200" prstMaterial="legacyPlastic">
            <a:bevelT w="13500" h="13500" prst="angle"/>
            <a:bevelB w="13500" h="13500" prst="angle"/>
            <a:extrusionClr>
              <a:schemeClr val="tx2"/>
            </a:extrusionClr>
          </a:sp3d>
        </p:spPr>
        <p:txBody>
          <a:bodyPr>
            <a:flatTx/>
          </a:bodyPr>
          <a:lstStyle/>
          <a:p>
            <a:endParaRPr lang="ru-RU"/>
          </a:p>
        </p:txBody>
      </p:sp>
      <p:sp>
        <p:nvSpPr>
          <p:cNvPr id="6" name="Freeform 7"/>
          <p:cNvSpPr>
            <a:spLocks/>
          </p:cNvSpPr>
          <p:nvPr/>
        </p:nvSpPr>
        <p:spPr bwMode="gray">
          <a:xfrm>
            <a:off x="2139950" y="2895600"/>
            <a:ext cx="1468438" cy="577850"/>
          </a:xfrm>
          <a:custGeom>
            <a:avLst/>
            <a:gdLst/>
            <a:ahLst/>
            <a:cxnLst>
              <a:cxn ang="0">
                <a:pos x="1" y="100"/>
              </a:cxn>
              <a:cxn ang="0">
                <a:pos x="1" y="364"/>
              </a:cxn>
              <a:cxn ang="0">
                <a:pos x="923" y="364"/>
              </a:cxn>
              <a:cxn ang="0">
                <a:pos x="924" y="98"/>
              </a:cxn>
              <a:cxn ang="0">
                <a:pos x="903" y="22"/>
              </a:cxn>
              <a:cxn ang="0">
                <a:pos x="822" y="3"/>
              </a:cxn>
              <a:cxn ang="0">
                <a:pos x="99" y="2"/>
              </a:cxn>
              <a:cxn ang="0">
                <a:pos x="21" y="26"/>
              </a:cxn>
              <a:cxn ang="0">
                <a:pos x="1" y="100"/>
              </a:cxn>
            </a:cxnLst>
            <a:rect l="0" t="0" r="r" b="b"/>
            <a:pathLst>
              <a:path w="925" h="364">
                <a:moveTo>
                  <a:pt x="1" y="100"/>
                </a:moveTo>
                <a:cubicBezTo>
                  <a:pt x="1" y="232"/>
                  <a:pt x="1" y="364"/>
                  <a:pt x="1" y="364"/>
                </a:cubicBezTo>
                <a:lnTo>
                  <a:pt x="923" y="364"/>
                </a:lnTo>
                <a:lnTo>
                  <a:pt x="924" y="98"/>
                </a:lnTo>
                <a:cubicBezTo>
                  <a:pt x="925" y="57"/>
                  <a:pt x="919" y="40"/>
                  <a:pt x="903" y="22"/>
                </a:cubicBezTo>
                <a:cubicBezTo>
                  <a:pt x="887" y="4"/>
                  <a:pt x="862" y="1"/>
                  <a:pt x="822" y="3"/>
                </a:cubicBezTo>
                <a:lnTo>
                  <a:pt x="99" y="2"/>
                </a:lnTo>
                <a:cubicBezTo>
                  <a:pt x="61" y="0"/>
                  <a:pt x="37" y="10"/>
                  <a:pt x="21" y="26"/>
                </a:cubicBezTo>
                <a:cubicBezTo>
                  <a:pt x="5" y="42"/>
                  <a:pt x="0" y="65"/>
                  <a:pt x="1" y="100"/>
                </a:cubicBezTo>
                <a:close/>
              </a:path>
            </a:pathLst>
          </a:custGeom>
          <a:solidFill>
            <a:schemeClr val="accent2"/>
          </a:solidFill>
          <a:ln w="12700" cmpd="sng">
            <a:round/>
            <a:headEnd/>
            <a:tailEnd/>
          </a:ln>
          <a:effectLst/>
          <a:scene3d>
            <a:camera prst="legacyPerspectiveTopRight"/>
            <a:lightRig rig="legacyNormal2" dir="t"/>
          </a:scene3d>
          <a:sp3d extrusionH="430200" prstMaterial="legacyPlastic">
            <a:bevelT w="13500" h="13500" prst="angle"/>
            <a:bevelB w="13500" h="13500" prst="angle"/>
            <a:extrusionClr>
              <a:schemeClr val="accent2"/>
            </a:extrusionClr>
          </a:sp3d>
        </p:spPr>
        <p:txBody>
          <a:bodyPr>
            <a:flatTx/>
          </a:bodyPr>
          <a:lstStyle/>
          <a:p>
            <a:endParaRPr lang="ru-RU"/>
          </a:p>
        </p:txBody>
      </p:sp>
      <p:sp>
        <p:nvSpPr>
          <p:cNvPr id="7" name="Freeform 8"/>
          <p:cNvSpPr>
            <a:spLocks/>
          </p:cNvSpPr>
          <p:nvPr/>
        </p:nvSpPr>
        <p:spPr bwMode="gray">
          <a:xfrm>
            <a:off x="3598863" y="2895600"/>
            <a:ext cx="1468437" cy="577850"/>
          </a:xfrm>
          <a:custGeom>
            <a:avLst/>
            <a:gdLst/>
            <a:ahLst/>
            <a:cxnLst>
              <a:cxn ang="0">
                <a:pos x="1" y="100"/>
              </a:cxn>
              <a:cxn ang="0">
                <a:pos x="1" y="364"/>
              </a:cxn>
              <a:cxn ang="0">
                <a:pos x="923" y="364"/>
              </a:cxn>
              <a:cxn ang="0">
                <a:pos x="924" y="98"/>
              </a:cxn>
              <a:cxn ang="0">
                <a:pos x="903" y="22"/>
              </a:cxn>
              <a:cxn ang="0">
                <a:pos x="822" y="3"/>
              </a:cxn>
              <a:cxn ang="0">
                <a:pos x="99" y="2"/>
              </a:cxn>
              <a:cxn ang="0">
                <a:pos x="21" y="26"/>
              </a:cxn>
              <a:cxn ang="0">
                <a:pos x="1" y="100"/>
              </a:cxn>
            </a:cxnLst>
            <a:rect l="0" t="0" r="r" b="b"/>
            <a:pathLst>
              <a:path w="925" h="364">
                <a:moveTo>
                  <a:pt x="1" y="100"/>
                </a:moveTo>
                <a:cubicBezTo>
                  <a:pt x="1" y="232"/>
                  <a:pt x="1" y="364"/>
                  <a:pt x="1" y="364"/>
                </a:cubicBezTo>
                <a:lnTo>
                  <a:pt x="923" y="364"/>
                </a:lnTo>
                <a:lnTo>
                  <a:pt x="924" y="98"/>
                </a:lnTo>
                <a:cubicBezTo>
                  <a:pt x="925" y="57"/>
                  <a:pt x="919" y="40"/>
                  <a:pt x="903" y="22"/>
                </a:cubicBezTo>
                <a:cubicBezTo>
                  <a:pt x="887" y="4"/>
                  <a:pt x="862" y="1"/>
                  <a:pt x="822" y="3"/>
                </a:cubicBezTo>
                <a:lnTo>
                  <a:pt x="99" y="2"/>
                </a:lnTo>
                <a:cubicBezTo>
                  <a:pt x="61" y="0"/>
                  <a:pt x="37" y="10"/>
                  <a:pt x="21" y="26"/>
                </a:cubicBezTo>
                <a:cubicBezTo>
                  <a:pt x="5" y="42"/>
                  <a:pt x="0" y="65"/>
                  <a:pt x="1" y="100"/>
                </a:cubicBezTo>
                <a:close/>
              </a:path>
            </a:pathLst>
          </a:custGeom>
          <a:solidFill>
            <a:schemeClr val="accent2"/>
          </a:solidFill>
          <a:ln w="12700" cmpd="sng">
            <a:round/>
            <a:headEnd/>
            <a:tailEnd/>
          </a:ln>
          <a:effectLst/>
          <a:scene3d>
            <a:camera prst="legacyPerspectiveTop"/>
            <a:lightRig rig="legacyNormal2" dir="t"/>
          </a:scene3d>
          <a:sp3d extrusionH="430200" prstMaterial="legacyPlastic">
            <a:bevelT w="13500" h="13500" prst="angle"/>
            <a:bevelB w="13500" h="13500" prst="angle"/>
            <a:extrusionClr>
              <a:schemeClr val="accent2"/>
            </a:extrusionClr>
          </a:sp3d>
        </p:spPr>
        <p:txBody>
          <a:bodyPr>
            <a:flatTx/>
          </a:bodyPr>
          <a:lstStyle/>
          <a:p>
            <a:endParaRPr lang="ru-RU"/>
          </a:p>
        </p:txBody>
      </p:sp>
      <p:grpSp>
        <p:nvGrpSpPr>
          <p:cNvPr id="8" name="Group 9"/>
          <p:cNvGrpSpPr>
            <a:grpSpLocks/>
          </p:cNvGrpSpPr>
          <p:nvPr/>
        </p:nvGrpSpPr>
        <p:grpSpPr bwMode="auto">
          <a:xfrm>
            <a:off x="676275" y="3436938"/>
            <a:ext cx="7729538" cy="2222500"/>
            <a:chOff x="451" y="1483"/>
            <a:chExt cx="4869" cy="1400"/>
          </a:xfrm>
        </p:grpSpPr>
        <p:sp>
          <p:nvSpPr>
            <p:cNvPr id="9" name="Rectangle 10"/>
            <p:cNvSpPr>
              <a:spLocks noChangeArrowheads="1"/>
            </p:cNvSpPr>
            <p:nvPr/>
          </p:nvSpPr>
          <p:spPr bwMode="gray">
            <a:xfrm>
              <a:off x="3212" y="2533"/>
              <a:ext cx="920" cy="350"/>
            </a:xfrm>
            <a:prstGeom prst="rect">
              <a:avLst/>
            </a:prstGeom>
            <a:gradFill rotWithShape="1">
              <a:gsLst>
                <a:gs pos="0">
                  <a:srgbClr val="CFD49C"/>
                </a:gs>
                <a:gs pos="100000">
                  <a:srgbClr val="CFD49C">
                    <a:gamma/>
                    <a:tint val="31765"/>
                    <a:invGamma/>
                  </a:srgb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anchor="ctr"/>
            <a:lstStyle/>
            <a:p>
              <a:pPr algn="ctr">
                <a:spcBef>
                  <a:spcPct val="20000"/>
                </a:spcBef>
              </a:pPr>
              <a:r>
                <a:rPr lang="en-US" sz="1600">
                  <a:solidFill>
                    <a:srgbClr val="080808"/>
                  </a:solidFill>
                </a:rPr>
                <a:t>Text in here</a:t>
              </a:r>
            </a:p>
          </p:txBody>
        </p:sp>
        <p:sp>
          <p:nvSpPr>
            <p:cNvPr id="10" name="Rectangle 11"/>
            <p:cNvSpPr>
              <a:spLocks noChangeArrowheads="1"/>
            </p:cNvSpPr>
            <p:nvPr/>
          </p:nvSpPr>
          <p:spPr bwMode="gray">
            <a:xfrm>
              <a:off x="2291" y="2533"/>
              <a:ext cx="921" cy="350"/>
            </a:xfrm>
            <a:prstGeom prst="rect">
              <a:avLst/>
            </a:prstGeom>
            <a:gradFill rotWithShape="1">
              <a:gsLst>
                <a:gs pos="0">
                  <a:srgbClr val="CFD49C"/>
                </a:gs>
                <a:gs pos="100000">
                  <a:srgbClr val="CFD49C">
                    <a:gamma/>
                    <a:tint val="31765"/>
                    <a:invGamma/>
                  </a:srgb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anchor="ctr"/>
            <a:lstStyle/>
            <a:p>
              <a:pPr algn="ctr">
                <a:spcBef>
                  <a:spcPct val="20000"/>
                </a:spcBef>
              </a:pPr>
              <a:r>
                <a:rPr lang="en-US" sz="1600">
                  <a:solidFill>
                    <a:srgbClr val="080808"/>
                  </a:solidFill>
                </a:rPr>
                <a:t>Text in here</a:t>
              </a:r>
            </a:p>
          </p:txBody>
        </p:sp>
        <p:sp>
          <p:nvSpPr>
            <p:cNvPr id="11" name="Rectangle 12"/>
            <p:cNvSpPr>
              <a:spLocks noChangeArrowheads="1"/>
            </p:cNvSpPr>
            <p:nvPr/>
          </p:nvSpPr>
          <p:spPr bwMode="gray">
            <a:xfrm>
              <a:off x="1371" y="2533"/>
              <a:ext cx="920" cy="350"/>
            </a:xfrm>
            <a:prstGeom prst="rect">
              <a:avLst/>
            </a:prstGeom>
            <a:gradFill rotWithShape="1">
              <a:gsLst>
                <a:gs pos="0">
                  <a:srgbClr val="CFD49C"/>
                </a:gs>
                <a:gs pos="100000">
                  <a:srgbClr val="CFD49C">
                    <a:gamma/>
                    <a:tint val="31765"/>
                    <a:invGamma/>
                  </a:srgb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anchor="ctr"/>
            <a:lstStyle/>
            <a:p>
              <a:pPr algn="ctr">
                <a:spcBef>
                  <a:spcPct val="20000"/>
                </a:spcBef>
              </a:pPr>
              <a:r>
                <a:rPr lang="en-US" sz="1600">
                  <a:solidFill>
                    <a:srgbClr val="080808"/>
                  </a:solidFill>
                </a:rPr>
                <a:t>Text in here</a:t>
              </a:r>
            </a:p>
          </p:txBody>
        </p:sp>
        <p:sp>
          <p:nvSpPr>
            <p:cNvPr id="12" name="Rectangle 13"/>
            <p:cNvSpPr>
              <a:spLocks noChangeArrowheads="1"/>
            </p:cNvSpPr>
            <p:nvPr/>
          </p:nvSpPr>
          <p:spPr bwMode="gray">
            <a:xfrm>
              <a:off x="451" y="2533"/>
              <a:ext cx="920" cy="350"/>
            </a:xfrm>
            <a:prstGeom prst="rect">
              <a:avLst/>
            </a:prstGeom>
            <a:gradFill rotWithShape="1">
              <a:gsLst>
                <a:gs pos="0">
                  <a:srgbClr val="99CCFF"/>
                </a:gs>
                <a:gs pos="100000">
                  <a:srgbClr val="99CCFF">
                    <a:gamma/>
                    <a:tint val="51765"/>
                    <a:invGamma/>
                  </a:srgb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anchor="ctr"/>
            <a:lstStyle/>
            <a:p>
              <a:pPr algn="ctr">
                <a:spcBef>
                  <a:spcPct val="50000"/>
                </a:spcBef>
              </a:pPr>
              <a:r>
                <a:rPr lang="en-US" b="1">
                  <a:solidFill>
                    <a:srgbClr val="080808"/>
                  </a:solidFill>
                </a:rPr>
                <a:t>Title 04</a:t>
              </a:r>
            </a:p>
          </p:txBody>
        </p:sp>
        <p:sp>
          <p:nvSpPr>
            <p:cNvPr id="13" name="Rectangle 14"/>
            <p:cNvSpPr>
              <a:spLocks noChangeArrowheads="1"/>
            </p:cNvSpPr>
            <p:nvPr/>
          </p:nvSpPr>
          <p:spPr bwMode="gray">
            <a:xfrm>
              <a:off x="3212" y="2183"/>
              <a:ext cx="920" cy="350"/>
            </a:xfrm>
            <a:prstGeom prst="rect">
              <a:avLst/>
            </a:prstGeom>
            <a:gradFill rotWithShape="1">
              <a:gsLst>
                <a:gs pos="0">
                  <a:srgbClr val="CFD49C"/>
                </a:gs>
                <a:gs pos="100000">
                  <a:srgbClr val="CFD49C">
                    <a:gamma/>
                    <a:tint val="31765"/>
                    <a:invGamma/>
                  </a:srgb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anchor="ctr"/>
            <a:lstStyle/>
            <a:p>
              <a:pPr algn="ctr">
                <a:spcBef>
                  <a:spcPct val="20000"/>
                </a:spcBef>
              </a:pPr>
              <a:r>
                <a:rPr lang="en-US" sz="1600">
                  <a:solidFill>
                    <a:srgbClr val="080808"/>
                  </a:solidFill>
                </a:rPr>
                <a:t>Text in here</a:t>
              </a:r>
            </a:p>
          </p:txBody>
        </p:sp>
        <p:sp>
          <p:nvSpPr>
            <p:cNvPr id="14" name="Rectangle 15"/>
            <p:cNvSpPr>
              <a:spLocks noChangeArrowheads="1"/>
            </p:cNvSpPr>
            <p:nvPr/>
          </p:nvSpPr>
          <p:spPr bwMode="gray">
            <a:xfrm>
              <a:off x="2291" y="2183"/>
              <a:ext cx="921" cy="350"/>
            </a:xfrm>
            <a:prstGeom prst="rect">
              <a:avLst/>
            </a:prstGeom>
            <a:gradFill rotWithShape="1">
              <a:gsLst>
                <a:gs pos="0">
                  <a:srgbClr val="CFD49C"/>
                </a:gs>
                <a:gs pos="100000">
                  <a:srgbClr val="CFD49C">
                    <a:gamma/>
                    <a:tint val="31765"/>
                    <a:invGamma/>
                  </a:srgb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anchor="ctr"/>
            <a:lstStyle/>
            <a:p>
              <a:pPr algn="ctr">
                <a:spcBef>
                  <a:spcPct val="20000"/>
                </a:spcBef>
              </a:pPr>
              <a:r>
                <a:rPr lang="en-US" sz="1600">
                  <a:solidFill>
                    <a:srgbClr val="080808"/>
                  </a:solidFill>
                </a:rPr>
                <a:t>Text in here</a:t>
              </a:r>
            </a:p>
          </p:txBody>
        </p:sp>
        <p:sp>
          <p:nvSpPr>
            <p:cNvPr id="15" name="Rectangle 16"/>
            <p:cNvSpPr>
              <a:spLocks noChangeArrowheads="1"/>
            </p:cNvSpPr>
            <p:nvPr/>
          </p:nvSpPr>
          <p:spPr bwMode="gray">
            <a:xfrm>
              <a:off x="1371" y="2183"/>
              <a:ext cx="920" cy="350"/>
            </a:xfrm>
            <a:prstGeom prst="rect">
              <a:avLst/>
            </a:prstGeom>
            <a:gradFill rotWithShape="1">
              <a:gsLst>
                <a:gs pos="0">
                  <a:srgbClr val="CFD49C"/>
                </a:gs>
                <a:gs pos="100000">
                  <a:srgbClr val="CFD49C">
                    <a:gamma/>
                    <a:tint val="31765"/>
                    <a:invGamma/>
                  </a:srgb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anchor="ctr"/>
            <a:lstStyle/>
            <a:p>
              <a:pPr algn="ctr">
                <a:spcBef>
                  <a:spcPct val="20000"/>
                </a:spcBef>
              </a:pPr>
              <a:r>
                <a:rPr lang="en-US" sz="1600">
                  <a:solidFill>
                    <a:srgbClr val="080808"/>
                  </a:solidFill>
                </a:rPr>
                <a:t>Text in here</a:t>
              </a:r>
            </a:p>
          </p:txBody>
        </p:sp>
        <p:sp>
          <p:nvSpPr>
            <p:cNvPr id="16" name="Rectangle 17"/>
            <p:cNvSpPr>
              <a:spLocks noChangeArrowheads="1"/>
            </p:cNvSpPr>
            <p:nvPr/>
          </p:nvSpPr>
          <p:spPr bwMode="gray">
            <a:xfrm>
              <a:off x="451" y="2183"/>
              <a:ext cx="920" cy="350"/>
            </a:xfrm>
            <a:prstGeom prst="rect">
              <a:avLst/>
            </a:prstGeom>
            <a:gradFill rotWithShape="1">
              <a:gsLst>
                <a:gs pos="0">
                  <a:srgbClr val="99CCFF"/>
                </a:gs>
                <a:gs pos="100000">
                  <a:srgbClr val="99CCFF">
                    <a:gamma/>
                    <a:tint val="51765"/>
                    <a:invGamma/>
                  </a:srgb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anchor="ctr"/>
            <a:lstStyle/>
            <a:p>
              <a:pPr algn="ctr">
                <a:spcBef>
                  <a:spcPct val="50000"/>
                </a:spcBef>
              </a:pPr>
              <a:r>
                <a:rPr lang="en-US" b="1">
                  <a:solidFill>
                    <a:srgbClr val="080808"/>
                  </a:solidFill>
                </a:rPr>
                <a:t>Title 03</a:t>
              </a:r>
            </a:p>
          </p:txBody>
        </p:sp>
        <p:sp>
          <p:nvSpPr>
            <p:cNvPr id="17" name="Rectangle 18"/>
            <p:cNvSpPr>
              <a:spLocks noChangeArrowheads="1"/>
            </p:cNvSpPr>
            <p:nvPr/>
          </p:nvSpPr>
          <p:spPr bwMode="gray">
            <a:xfrm>
              <a:off x="3212" y="1833"/>
              <a:ext cx="920" cy="350"/>
            </a:xfrm>
            <a:prstGeom prst="rect">
              <a:avLst/>
            </a:prstGeom>
            <a:gradFill rotWithShape="1">
              <a:gsLst>
                <a:gs pos="0">
                  <a:srgbClr val="FEBB72"/>
                </a:gs>
                <a:gs pos="100000">
                  <a:srgbClr val="FEBB72">
                    <a:gamma/>
                    <a:tint val="31765"/>
                    <a:invGamma/>
                  </a:srgb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anchor="ctr"/>
            <a:lstStyle/>
            <a:p>
              <a:pPr algn="ctr">
                <a:spcBef>
                  <a:spcPct val="20000"/>
                </a:spcBef>
              </a:pPr>
              <a:r>
                <a:rPr lang="en-US" sz="1600">
                  <a:solidFill>
                    <a:srgbClr val="080808"/>
                  </a:solidFill>
                </a:rPr>
                <a:t>Text in here</a:t>
              </a:r>
            </a:p>
          </p:txBody>
        </p:sp>
        <p:sp>
          <p:nvSpPr>
            <p:cNvPr id="18" name="Rectangle 19"/>
            <p:cNvSpPr>
              <a:spLocks noChangeArrowheads="1"/>
            </p:cNvSpPr>
            <p:nvPr/>
          </p:nvSpPr>
          <p:spPr bwMode="gray">
            <a:xfrm>
              <a:off x="2291" y="1833"/>
              <a:ext cx="921" cy="350"/>
            </a:xfrm>
            <a:prstGeom prst="rect">
              <a:avLst/>
            </a:prstGeom>
            <a:gradFill rotWithShape="1">
              <a:gsLst>
                <a:gs pos="0">
                  <a:srgbClr val="FEBB72"/>
                </a:gs>
                <a:gs pos="100000">
                  <a:srgbClr val="FEBB72">
                    <a:gamma/>
                    <a:tint val="31765"/>
                    <a:invGamma/>
                  </a:srgb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anchor="ctr"/>
            <a:lstStyle/>
            <a:p>
              <a:pPr algn="ctr">
                <a:spcBef>
                  <a:spcPct val="20000"/>
                </a:spcBef>
              </a:pPr>
              <a:r>
                <a:rPr lang="en-US" sz="1600">
                  <a:solidFill>
                    <a:srgbClr val="080808"/>
                  </a:solidFill>
                </a:rPr>
                <a:t>Text in here</a:t>
              </a:r>
            </a:p>
          </p:txBody>
        </p:sp>
        <p:sp>
          <p:nvSpPr>
            <p:cNvPr id="19" name="Rectangle 20"/>
            <p:cNvSpPr>
              <a:spLocks noChangeArrowheads="1"/>
            </p:cNvSpPr>
            <p:nvPr/>
          </p:nvSpPr>
          <p:spPr bwMode="gray">
            <a:xfrm>
              <a:off x="1371" y="1833"/>
              <a:ext cx="920" cy="350"/>
            </a:xfrm>
            <a:prstGeom prst="rect">
              <a:avLst/>
            </a:prstGeom>
            <a:gradFill rotWithShape="1">
              <a:gsLst>
                <a:gs pos="0">
                  <a:srgbClr val="FEBB72"/>
                </a:gs>
                <a:gs pos="100000">
                  <a:srgbClr val="FEBB72">
                    <a:gamma/>
                    <a:tint val="31765"/>
                    <a:invGamma/>
                  </a:srgb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anchor="ctr"/>
            <a:lstStyle/>
            <a:p>
              <a:pPr algn="ctr">
                <a:spcBef>
                  <a:spcPct val="20000"/>
                </a:spcBef>
              </a:pPr>
              <a:r>
                <a:rPr lang="en-US" sz="1600">
                  <a:solidFill>
                    <a:srgbClr val="080808"/>
                  </a:solidFill>
                </a:rPr>
                <a:t>Text in here</a:t>
              </a:r>
            </a:p>
          </p:txBody>
        </p:sp>
        <p:sp>
          <p:nvSpPr>
            <p:cNvPr id="20" name="Rectangle 21"/>
            <p:cNvSpPr>
              <a:spLocks noChangeArrowheads="1"/>
            </p:cNvSpPr>
            <p:nvPr/>
          </p:nvSpPr>
          <p:spPr bwMode="gray">
            <a:xfrm>
              <a:off x="451" y="1833"/>
              <a:ext cx="920" cy="350"/>
            </a:xfrm>
            <a:prstGeom prst="rect">
              <a:avLst/>
            </a:prstGeom>
            <a:gradFill rotWithShape="1">
              <a:gsLst>
                <a:gs pos="0">
                  <a:srgbClr val="99CCFF"/>
                </a:gs>
                <a:gs pos="100000">
                  <a:srgbClr val="99CCFF">
                    <a:gamma/>
                    <a:tint val="51765"/>
                    <a:invGamma/>
                  </a:srgb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anchor="ctr"/>
            <a:lstStyle/>
            <a:p>
              <a:pPr algn="ctr">
                <a:spcBef>
                  <a:spcPct val="50000"/>
                </a:spcBef>
              </a:pPr>
              <a:r>
                <a:rPr lang="en-US" b="1">
                  <a:solidFill>
                    <a:srgbClr val="080808"/>
                  </a:solidFill>
                </a:rPr>
                <a:t>Title 02</a:t>
              </a:r>
            </a:p>
          </p:txBody>
        </p:sp>
        <p:sp>
          <p:nvSpPr>
            <p:cNvPr id="21" name="Rectangle 22"/>
            <p:cNvSpPr>
              <a:spLocks noChangeArrowheads="1"/>
            </p:cNvSpPr>
            <p:nvPr/>
          </p:nvSpPr>
          <p:spPr bwMode="gray">
            <a:xfrm>
              <a:off x="4132" y="1483"/>
              <a:ext cx="1188" cy="1400"/>
            </a:xfrm>
            <a:prstGeom prst="rect">
              <a:avLst/>
            </a:prstGeom>
            <a:gradFill rotWithShape="1">
              <a:gsLst>
                <a:gs pos="0">
                  <a:srgbClr val="FAFAC2"/>
                </a:gs>
                <a:gs pos="100000">
                  <a:srgbClr val="FAFAC2">
                    <a:gamma/>
                    <a:tint val="22353"/>
                    <a:invGamma/>
                  </a:srgb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anchor="ctr"/>
            <a:lstStyle/>
            <a:p>
              <a:pPr>
                <a:spcBef>
                  <a:spcPct val="20000"/>
                </a:spcBef>
              </a:pPr>
              <a:r>
                <a:rPr lang="en-US" sz="1600">
                  <a:solidFill>
                    <a:srgbClr val="080808"/>
                  </a:solidFill>
                </a:rPr>
                <a:t>ThemeGallery is a Design Digital Content &amp; Contents mall developed by Guild Design Inc.</a:t>
              </a:r>
            </a:p>
          </p:txBody>
        </p:sp>
        <p:sp>
          <p:nvSpPr>
            <p:cNvPr id="22" name="Rectangle 23"/>
            <p:cNvSpPr>
              <a:spLocks noChangeArrowheads="1"/>
            </p:cNvSpPr>
            <p:nvPr/>
          </p:nvSpPr>
          <p:spPr bwMode="gray">
            <a:xfrm>
              <a:off x="3212" y="1483"/>
              <a:ext cx="920" cy="350"/>
            </a:xfrm>
            <a:prstGeom prst="rect">
              <a:avLst/>
            </a:prstGeom>
            <a:gradFill rotWithShape="1">
              <a:gsLst>
                <a:gs pos="0">
                  <a:srgbClr val="CFD49C"/>
                </a:gs>
                <a:gs pos="100000">
                  <a:srgbClr val="CFD49C">
                    <a:gamma/>
                    <a:tint val="31765"/>
                    <a:invGamma/>
                  </a:srgb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anchor="ctr"/>
            <a:lstStyle/>
            <a:p>
              <a:pPr algn="ctr">
                <a:spcBef>
                  <a:spcPct val="20000"/>
                </a:spcBef>
              </a:pPr>
              <a:r>
                <a:rPr lang="en-US" sz="1600">
                  <a:solidFill>
                    <a:srgbClr val="080808"/>
                  </a:solidFill>
                </a:rPr>
                <a:t>Text in here</a:t>
              </a:r>
            </a:p>
          </p:txBody>
        </p:sp>
        <p:sp>
          <p:nvSpPr>
            <p:cNvPr id="23" name="Rectangle 24"/>
            <p:cNvSpPr>
              <a:spLocks noChangeArrowheads="1"/>
            </p:cNvSpPr>
            <p:nvPr/>
          </p:nvSpPr>
          <p:spPr bwMode="gray">
            <a:xfrm>
              <a:off x="2291" y="1483"/>
              <a:ext cx="921" cy="350"/>
            </a:xfrm>
            <a:prstGeom prst="rect">
              <a:avLst/>
            </a:prstGeom>
            <a:gradFill rotWithShape="1">
              <a:gsLst>
                <a:gs pos="0">
                  <a:srgbClr val="CFD49C"/>
                </a:gs>
                <a:gs pos="100000">
                  <a:srgbClr val="CFD49C">
                    <a:gamma/>
                    <a:tint val="31765"/>
                    <a:invGamma/>
                  </a:srgb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anchor="ctr"/>
            <a:lstStyle/>
            <a:p>
              <a:pPr algn="ctr">
                <a:spcBef>
                  <a:spcPct val="20000"/>
                </a:spcBef>
              </a:pPr>
              <a:r>
                <a:rPr lang="en-US" sz="1600">
                  <a:solidFill>
                    <a:srgbClr val="080808"/>
                  </a:solidFill>
                </a:rPr>
                <a:t>Text in here</a:t>
              </a:r>
            </a:p>
          </p:txBody>
        </p:sp>
        <p:sp>
          <p:nvSpPr>
            <p:cNvPr id="24" name="Rectangle 25"/>
            <p:cNvSpPr>
              <a:spLocks noChangeArrowheads="1"/>
            </p:cNvSpPr>
            <p:nvPr/>
          </p:nvSpPr>
          <p:spPr bwMode="gray">
            <a:xfrm>
              <a:off x="1371" y="1483"/>
              <a:ext cx="920" cy="350"/>
            </a:xfrm>
            <a:prstGeom prst="rect">
              <a:avLst/>
            </a:prstGeom>
            <a:gradFill rotWithShape="1">
              <a:gsLst>
                <a:gs pos="0">
                  <a:srgbClr val="CFD49C"/>
                </a:gs>
                <a:gs pos="100000">
                  <a:srgbClr val="CFD49C">
                    <a:gamma/>
                    <a:tint val="31765"/>
                    <a:invGamma/>
                  </a:srgb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anchor="ctr"/>
            <a:lstStyle/>
            <a:p>
              <a:pPr algn="ctr">
                <a:spcBef>
                  <a:spcPct val="20000"/>
                </a:spcBef>
              </a:pPr>
              <a:r>
                <a:rPr lang="en-US" sz="1600">
                  <a:solidFill>
                    <a:srgbClr val="080808"/>
                  </a:solidFill>
                </a:rPr>
                <a:t>Text in here</a:t>
              </a:r>
            </a:p>
          </p:txBody>
        </p:sp>
        <p:sp>
          <p:nvSpPr>
            <p:cNvPr id="25" name="Rectangle 26"/>
            <p:cNvSpPr>
              <a:spLocks noChangeArrowheads="1"/>
            </p:cNvSpPr>
            <p:nvPr/>
          </p:nvSpPr>
          <p:spPr bwMode="gray">
            <a:xfrm>
              <a:off x="451" y="1483"/>
              <a:ext cx="920" cy="350"/>
            </a:xfrm>
            <a:prstGeom prst="rect">
              <a:avLst/>
            </a:prstGeom>
            <a:gradFill rotWithShape="1">
              <a:gsLst>
                <a:gs pos="0">
                  <a:srgbClr val="99CCFF"/>
                </a:gs>
                <a:gs pos="100000">
                  <a:srgbClr val="99CCFF">
                    <a:gamma/>
                    <a:tint val="51765"/>
                    <a:invGamma/>
                  </a:srgb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anchor="ctr"/>
            <a:lstStyle/>
            <a:p>
              <a:pPr algn="ctr">
                <a:spcBef>
                  <a:spcPct val="50000"/>
                </a:spcBef>
              </a:pPr>
              <a:r>
                <a:rPr lang="en-US" b="1">
                  <a:solidFill>
                    <a:srgbClr val="080808"/>
                  </a:solidFill>
                </a:rPr>
                <a:t>Title 01</a:t>
              </a:r>
            </a:p>
          </p:txBody>
        </p:sp>
        <p:sp>
          <p:nvSpPr>
            <p:cNvPr id="26" name="Line 27"/>
            <p:cNvSpPr>
              <a:spLocks noChangeShapeType="1"/>
            </p:cNvSpPr>
            <p:nvPr/>
          </p:nvSpPr>
          <p:spPr bwMode="gray">
            <a:xfrm>
              <a:off x="451" y="1483"/>
              <a:ext cx="4869" cy="0"/>
            </a:xfrm>
            <a:prstGeom prst="line">
              <a:avLst/>
            </a:prstGeom>
            <a:noFill/>
            <a:ln w="12700" cap="sq">
              <a:solidFill>
                <a:srgbClr val="F8F8F8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Line 28"/>
            <p:cNvSpPr>
              <a:spLocks noChangeShapeType="1"/>
            </p:cNvSpPr>
            <p:nvPr/>
          </p:nvSpPr>
          <p:spPr bwMode="gray">
            <a:xfrm>
              <a:off x="451" y="1483"/>
              <a:ext cx="0" cy="1400"/>
            </a:xfrm>
            <a:prstGeom prst="line">
              <a:avLst/>
            </a:prstGeom>
            <a:noFill/>
            <a:ln w="12700" cap="sq">
              <a:solidFill>
                <a:srgbClr val="F8F8F8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Line 29"/>
            <p:cNvSpPr>
              <a:spLocks noChangeShapeType="1"/>
            </p:cNvSpPr>
            <p:nvPr/>
          </p:nvSpPr>
          <p:spPr bwMode="gray">
            <a:xfrm>
              <a:off x="5320" y="1483"/>
              <a:ext cx="0" cy="1400"/>
            </a:xfrm>
            <a:prstGeom prst="line">
              <a:avLst/>
            </a:prstGeom>
            <a:noFill/>
            <a:ln w="12700" cap="sq">
              <a:solidFill>
                <a:srgbClr val="F8F8F8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Line 30"/>
            <p:cNvSpPr>
              <a:spLocks noChangeShapeType="1"/>
            </p:cNvSpPr>
            <p:nvPr/>
          </p:nvSpPr>
          <p:spPr bwMode="gray">
            <a:xfrm>
              <a:off x="451" y="2883"/>
              <a:ext cx="4869" cy="0"/>
            </a:xfrm>
            <a:prstGeom prst="line">
              <a:avLst/>
            </a:prstGeom>
            <a:noFill/>
            <a:ln w="12700" cap="sq">
              <a:solidFill>
                <a:srgbClr val="F8F8F8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Line 31"/>
            <p:cNvSpPr>
              <a:spLocks noChangeShapeType="1"/>
            </p:cNvSpPr>
            <p:nvPr/>
          </p:nvSpPr>
          <p:spPr bwMode="gray">
            <a:xfrm>
              <a:off x="1371" y="1483"/>
              <a:ext cx="0" cy="1400"/>
            </a:xfrm>
            <a:prstGeom prst="line">
              <a:avLst/>
            </a:prstGeom>
            <a:noFill/>
            <a:ln w="12700">
              <a:solidFill>
                <a:srgbClr val="F8F8F8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Line 32"/>
            <p:cNvSpPr>
              <a:spLocks noChangeShapeType="1"/>
            </p:cNvSpPr>
            <p:nvPr/>
          </p:nvSpPr>
          <p:spPr bwMode="gray">
            <a:xfrm>
              <a:off x="2291" y="1483"/>
              <a:ext cx="0" cy="1400"/>
            </a:xfrm>
            <a:prstGeom prst="line">
              <a:avLst/>
            </a:prstGeom>
            <a:noFill/>
            <a:ln w="12700">
              <a:solidFill>
                <a:srgbClr val="F8F8F8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Line 33"/>
            <p:cNvSpPr>
              <a:spLocks noChangeShapeType="1"/>
            </p:cNvSpPr>
            <p:nvPr/>
          </p:nvSpPr>
          <p:spPr bwMode="gray">
            <a:xfrm>
              <a:off x="3212" y="1483"/>
              <a:ext cx="0" cy="1400"/>
            </a:xfrm>
            <a:prstGeom prst="line">
              <a:avLst/>
            </a:prstGeom>
            <a:noFill/>
            <a:ln w="12700">
              <a:solidFill>
                <a:srgbClr val="F8F8F8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Line 34"/>
            <p:cNvSpPr>
              <a:spLocks noChangeShapeType="1"/>
            </p:cNvSpPr>
            <p:nvPr/>
          </p:nvSpPr>
          <p:spPr bwMode="gray">
            <a:xfrm>
              <a:off x="451" y="1833"/>
              <a:ext cx="3681" cy="0"/>
            </a:xfrm>
            <a:prstGeom prst="line">
              <a:avLst/>
            </a:prstGeom>
            <a:noFill/>
            <a:ln w="12700">
              <a:solidFill>
                <a:srgbClr val="F8F8F8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Line 35"/>
            <p:cNvSpPr>
              <a:spLocks noChangeShapeType="1"/>
            </p:cNvSpPr>
            <p:nvPr/>
          </p:nvSpPr>
          <p:spPr bwMode="gray">
            <a:xfrm>
              <a:off x="451" y="2183"/>
              <a:ext cx="3681" cy="0"/>
            </a:xfrm>
            <a:prstGeom prst="line">
              <a:avLst/>
            </a:prstGeom>
            <a:noFill/>
            <a:ln w="12700">
              <a:solidFill>
                <a:srgbClr val="F8F8F8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Line 36"/>
            <p:cNvSpPr>
              <a:spLocks noChangeShapeType="1"/>
            </p:cNvSpPr>
            <p:nvPr/>
          </p:nvSpPr>
          <p:spPr bwMode="gray">
            <a:xfrm>
              <a:off x="451" y="2533"/>
              <a:ext cx="3681" cy="0"/>
            </a:xfrm>
            <a:prstGeom prst="line">
              <a:avLst/>
            </a:prstGeom>
            <a:noFill/>
            <a:ln w="12700">
              <a:solidFill>
                <a:srgbClr val="F8F8F8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Line 37"/>
            <p:cNvSpPr>
              <a:spLocks noChangeShapeType="1"/>
            </p:cNvSpPr>
            <p:nvPr/>
          </p:nvSpPr>
          <p:spPr bwMode="gray">
            <a:xfrm>
              <a:off x="4132" y="1483"/>
              <a:ext cx="0" cy="1400"/>
            </a:xfrm>
            <a:prstGeom prst="line">
              <a:avLst/>
            </a:prstGeom>
            <a:noFill/>
            <a:ln w="12700">
              <a:solidFill>
                <a:srgbClr val="F8F8F8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7" name="Text Box 38"/>
          <p:cNvSpPr txBox="1">
            <a:spLocks noChangeArrowheads="1"/>
          </p:cNvSpPr>
          <p:nvPr/>
        </p:nvSpPr>
        <p:spPr bwMode="gray">
          <a:xfrm>
            <a:off x="628650" y="3000375"/>
            <a:ext cx="1544638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7961" dir="2700000" algn="ctr" rotWithShape="0">
              <a:srgbClr val="080808">
                <a:alpha val="50000"/>
              </a:srgb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solidFill>
                  <a:srgbClr val="F8F8F8"/>
                </a:solidFill>
              </a:rPr>
              <a:t>Title in here</a:t>
            </a:r>
          </a:p>
        </p:txBody>
      </p:sp>
      <p:sp>
        <p:nvSpPr>
          <p:cNvPr id="38" name="Text Box 39"/>
          <p:cNvSpPr txBox="1">
            <a:spLocks noChangeArrowheads="1"/>
          </p:cNvSpPr>
          <p:nvPr/>
        </p:nvSpPr>
        <p:spPr bwMode="gray">
          <a:xfrm>
            <a:off x="2093913" y="3000375"/>
            <a:ext cx="1544637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7961" dir="2700000" algn="ctr" rotWithShape="0">
              <a:srgbClr val="080808">
                <a:alpha val="50000"/>
              </a:srgb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solidFill>
                  <a:srgbClr val="F8F8F8"/>
                </a:solidFill>
              </a:rPr>
              <a:t>Title in here</a:t>
            </a:r>
          </a:p>
        </p:txBody>
      </p:sp>
      <p:sp>
        <p:nvSpPr>
          <p:cNvPr id="39" name="Text Box 40"/>
          <p:cNvSpPr txBox="1">
            <a:spLocks noChangeArrowheads="1"/>
          </p:cNvSpPr>
          <p:nvPr/>
        </p:nvSpPr>
        <p:spPr bwMode="gray">
          <a:xfrm>
            <a:off x="3552825" y="3000375"/>
            <a:ext cx="1544638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7961" dir="2700000" algn="ctr" rotWithShape="0">
              <a:srgbClr val="080808">
                <a:alpha val="50000"/>
              </a:srgb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solidFill>
                  <a:srgbClr val="F8F8F8"/>
                </a:solidFill>
              </a:rPr>
              <a:t>Title in here</a:t>
            </a:r>
          </a:p>
        </p:txBody>
      </p:sp>
      <p:sp>
        <p:nvSpPr>
          <p:cNvPr id="40" name="Text Box 41"/>
          <p:cNvSpPr txBox="1">
            <a:spLocks noChangeArrowheads="1"/>
          </p:cNvSpPr>
          <p:nvPr/>
        </p:nvSpPr>
        <p:spPr bwMode="gray">
          <a:xfrm>
            <a:off x="5018088" y="3000375"/>
            <a:ext cx="1544637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7961" dir="2700000" algn="ctr" rotWithShape="0">
              <a:srgbClr val="080808">
                <a:alpha val="50000"/>
              </a:srgb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solidFill>
                  <a:srgbClr val="F8F8F8"/>
                </a:solidFill>
              </a:rPr>
              <a:t>Title in here</a:t>
            </a:r>
          </a:p>
        </p:txBody>
      </p:sp>
      <p:sp>
        <p:nvSpPr>
          <p:cNvPr id="41" name="Text Box 42"/>
          <p:cNvSpPr txBox="1">
            <a:spLocks noChangeArrowheads="1"/>
          </p:cNvSpPr>
          <p:nvPr/>
        </p:nvSpPr>
        <p:spPr bwMode="gray">
          <a:xfrm>
            <a:off x="6678613" y="3000375"/>
            <a:ext cx="1544637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7961" dir="2700000" algn="ctr" rotWithShape="0">
              <a:srgbClr val="080808">
                <a:alpha val="50000"/>
              </a:srgb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solidFill>
                  <a:srgbClr val="F8F8F8"/>
                </a:solidFill>
              </a:rPr>
              <a:t>Title in here</a:t>
            </a:r>
          </a:p>
        </p:txBody>
      </p:sp>
      <p:sp>
        <p:nvSpPr>
          <p:cNvPr id="42" name="Text Box 43"/>
          <p:cNvSpPr txBox="1">
            <a:spLocks noChangeArrowheads="1"/>
          </p:cNvSpPr>
          <p:nvPr/>
        </p:nvSpPr>
        <p:spPr bwMode="gray">
          <a:xfrm>
            <a:off x="2279650" y="5722938"/>
            <a:ext cx="5026025" cy="3968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buFont typeface="Wingdings 2" pitchFamily="18" charset="2"/>
              <a:buChar char="Ø"/>
            </a:pPr>
            <a:r>
              <a:rPr lang="en-US" sz="2000" b="1">
                <a:solidFill>
                  <a:srgbClr val="F8F8F8"/>
                </a:solidFill>
              </a:rPr>
              <a:t> Description of the contents</a:t>
            </a:r>
          </a:p>
        </p:txBody>
      </p:sp>
      <p:sp>
        <p:nvSpPr>
          <p:cNvPr id="43" name="Text Box 44"/>
          <p:cNvSpPr txBox="1">
            <a:spLocks noChangeArrowheads="1"/>
          </p:cNvSpPr>
          <p:nvPr/>
        </p:nvSpPr>
        <p:spPr bwMode="gray">
          <a:xfrm>
            <a:off x="606425" y="1949450"/>
            <a:ext cx="7500938" cy="5810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/>
            <a:r>
              <a:rPr lang="en-US" sz="1600" b="1">
                <a:solidFill>
                  <a:srgbClr val="1C1C1C"/>
                </a:solidFill>
              </a:rPr>
              <a:t>ThemeGallery is a Design Digital Content &amp; Contents mall developed by Guild Design Inc.</a:t>
            </a:r>
          </a:p>
        </p:txBody>
      </p:sp>
    </p:spTree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ChangeArrowheads="1"/>
          </p:cNvSpPr>
          <p:nvPr/>
        </p:nvSpPr>
        <p:spPr bwMode="auto">
          <a:xfrm>
            <a:off x="762000" y="1628775"/>
            <a:ext cx="6384925" cy="5810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buClr>
                <a:srgbClr val="D7181F"/>
              </a:buClr>
              <a:buFont typeface="Wingdings" pitchFamily="2" charset="2"/>
              <a:buChar char="v"/>
            </a:pPr>
            <a:r>
              <a:rPr lang="en-US" sz="1600" b="1">
                <a:solidFill>
                  <a:srgbClr val="1C1C1C"/>
                </a:solidFill>
              </a:rPr>
              <a:t> ThemeGallery</a:t>
            </a:r>
            <a:r>
              <a:rPr lang="en-US" sz="1600">
                <a:solidFill>
                  <a:srgbClr val="1C1C1C"/>
                </a:solidFill>
              </a:rPr>
              <a:t> is a Design Digital Content &amp; Contents mall developed by Guild Design Inc.</a:t>
            </a:r>
          </a:p>
        </p:txBody>
      </p:sp>
      <p:sp>
        <p:nvSpPr>
          <p:cNvPr id="3" name="Rectangle 4"/>
          <p:cNvSpPr>
            <a:spLocks noChangeArrowheads="1"/>
          </p:cNvSpPr>
          <p:nvPr/>
        </p:nvSpPr>
        <p:spPr bwMode="gray">
          <a:xfrm>
            <a:off x="5441950" y="4678363"/>
            <a:ext cx="2522538" cy="1477962"/>
          </a:xfrm>
          <a:prstGeom prst="rect">
            <a:avLst/>
          </a:prstGeom>
          <a:gradFill rotWithShape="1">
            <a:gsLst>
              <a:gs pos="0">
                <a:schemeClr val="accent2">
                  <a:gamma/>
                  <a:shade val="72549"/>
                  <a:invGamma/>
                </a:schemeClr>
              </a:gs>
              <a:gs pos="100000">
                <a:schemeClr val="accent2"/>
              </a:gs>
            </a:gsLst>
            <a:lin ang="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4" name="AutoShape 5"/>
          <p:cNvSpPr>
            <a:spLocks noChangeArrowheads="1"/>
          </p:cNvSpPr>
          <p:nvPr/>
        </p:nvSpPr>
        <p:spPr bwMode="gray">
          <a:xfrm>
            <a:off x="2930525" y="2405063"/>
            <a:ext cx="2268538" cy="536575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DFDFDF"/>
              </a:gs>
              <a:gs pos="50000">
                <a:srgbClr val="DFDFDF">
                  <a:gamma/>
                  <a:tint val="24314"/>
                  <a:invGamma/>
                </a:srgbClr>
              </a:gs>
              <a:gs pos="100000">
                <a:srgbClr val="DFDFDF"/>
              </a:gs>
            </a:gsLst>
            <a:lin ang="5400000" scaled="1"/>
          </a:gradFill>
          <a:ln w="19050">
            <a:solidFill>
              <a:srgbClr val="C0C0C0"/>
            </a:solidFill>
            <a:round/>
            <a:headEnd/>
            <a:tailEnd/>
          </a:ln>
          <a:effectLst>
            <a:outerShdw dist="53882" dir="2700000" algn="ctr" rotWithShape="0">
              <a:srgbClr val="292929">
                <a:alpha val="50000"/>
              </a:srgbClr>
            </a:outer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5" name="AutoShape 6"/>
          <p:cNvSpPr>
            <a:spLocks noChangeArrowheads="1"/>
          </p:cNvSpPr>
          <p:nvPr/>
        </p:nvSpPr>
        <p:spPr bwMode="gray">
          <a:xfrm>
            <a:off x="5578475" y="2405063"/>
            <a:ext cx="2268538" cy="536575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DFDFDF"/>
              </a:gs>
              <a:gs pos="50000">
                <a:srgbClr val="DFDFDF">
                  <a:gamma/>
                  <a:tint val="24314"/>
                  <a:invGamma/>
                </a:srgbClr>
              </a:gs>
              <a:gs pos="100000">
                <a:srgbClr val="DFDFDF"/>
              </a:gs>
            </a:gsLst>
            <a:lin ang="5400000" scaled="1"/>
          </a:gradFill>
          <a:ln w="19050">
            <a:solidFill>
              <a:srgbClr val="C0C0C0"/>
            </a:solidFill>
            <a:round/>
            <a:headEnd/>
            <a:tailEnd/>
          </a:ln>
          <a:effectLst>
            <a:outerShdw dist="53882" dir="2700000" algn="ctr" rotWithShape="0">
              <a:srgbClr val="292929">
                <a:alpha val="50000"/>
              </a:srgbClr>
            </a:outer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6" name="Rectangle 7"/>
          <p:cNvSpPr>
            <a:spLocks noChangeArrowheads="1"/>
          </p:cNvSpPr>
          <p:nvPr/>
        </p:nvSpPr>
        <p:spPr bwMode="gray">
          <a:xfrm>
            <a:off x="2827338" y="4822825"/>
            <a:ext cx="2503487" cy="1477963"/>
          </a:xfrm>
          <a:prstGeom prst="rect">
            <a:avLst/>
          </a:prstGeom>
          <a:gradFill rotWithShape="1">
            <a:gsLst>
              <a:gs pos="0">
                <a:schemeClr val="accent2">
                  <a:gamma/>
                  <a:shade val="86275"/>
                  <a:invGamma/>
                </a:schemeClr>
              </a:gs>
              <a:gs pos="100000">
                <a:schemeClr val="accent2"/>
              </a:gs>
            </a:gsLst>
            <a:lin ang="0" scaled="1"/>
          </a:gradFill>
          <a:ln w="9525" algn="ctr">
            <a:noFill/>
            <a:miter lim="800000"/>
            <a:headEnd/>
            <a:tailEnd/>
          </a:ln>
          <a:effectLst/>
          <a:scene3d>
            <a:camera prst="legacyObliqueTopRight"/>
            <a:lightRig rig="legacyFlat3" dir="b"/>
          </a:scene3d>
          <a:sp3d extrusionH="430200" prstMaterial="legacyMatte">
            <a:bevelT w="13500" h="13500" prst="angle"/>
            <a:bevelB w="13500" h="13500" prst="angle"/>
            <a:extrusionClr>
              <a:schemeClr val="accent2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7" name="Text Box 8"/>
          <p:cNvSpPr txBox="1">
            <a:spLocks noChangeArrowheads="1"/>
          </p:cNvSpPr>
          <p:nvPr/>
        </p:nvSpPr>
        <p:spPr bwMode="white">
          <a:xfrm>
            <a:off x="3140075" y="5283200"/>
            <a:ext cx="1749425" cy="5810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rgbClr val="FFFFFF"/>
                </a:solidFill>
              </a:rPr>
              <a:t>Description of the contents</a:t>
            </a:r>
          </a:p>
        </p:txBody>
      </p:sp>
      <p:grpSp>
        <p:nvGrpSpPr>
          <p:cNvPr id="8" name="Group 9"/>
          <p:cNvGrpSpPr>
            <a:grpSpLocks/>
          </p:cNvGrpSpPr>
          <p:nvPr/>
        </p:nvGrpSpPr>
        <p:grpSpPr bwMode="auto">
          <a:xfrm>
            <a:off x="1025525" y="3376613"/>
            <a:ext cx="1735138" cy="1446212"/>
            <a:chOff x="4397" y="1430"/>
            <a:chExt cx="1005" cy="960"/>
          </a:xfrm>
        </p:grpSpPr>
        <p:sp>
          <p:nvSpPr>
            <p:cNvPr id="9" name="AutoShape 10"/>
            <p:cNvSpPr>
              <a:spLocks noChangeArrowheads="1"/>
            </p:cNvSpPr>
            <p:nvPr/>
          </p:nvSpPr>
          <p:spPr bwMode="gray">
            <a:xfrm>
              <a:off x="4397" y="1430"/>
              <a:ext cx="1005" cy="960"/>
            </a:xfrm>
            <a:prstGeom prst="homePlate">
              <a:avLst>
                <a:gd name="adj" fmla="val 26172"/>
              </a:avLst>
            </a:prstGeom>
            <a:gradFill rotWithShape="1">
              <a:gsLst>
                <a:gs pos="0">
                  <a:srgbClr val="D5E0E5">
                    <a:gamma/>
                    <a:shade val="66275"/>
                    <a:invGamma/>
                  </a:srgbClr>
                </a:gs>
                <a:gs pos="50000">
                  <a:srgbClr val="D5E0E5"/>
                </a:gs>
                <a:gs pos="100000">
                  <a:srgbClr val="D5E0E5">
                    <a:gamma/>
                    <a:shade val="66275"/>
                    <a:invGamma/>
                  </a:srgbClr>
                </a:gs>
              </a:gsLst>
              <a:lin ang="5400000" scaled="1"/>
            </a:gradFill>
            <a:ln w="9525" algn="ctr">
              <a:solidFill>
                <a:srgbClr val="76858A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0" name="AutoShape 11"/>
            <p:cNvSpPr>
              <a:spLocks noChangeArrowheads="1"/>
            </p:cNvSpPr>
            <p:nvPr/>
          </p:nvSpPr>
          <p:spPr bwMode="gray">
            <a:xfrm>
              <a:off x="4407" y="1440"/>
              <a:ext cx="978" cy="934"/>
            </a:xfrm>
            <a:prstGeom prst="homePlate">
              <a:avLst>
                <a:gd name="adj" fmla="val 26178"/>
              </a:avLst>
            </a:prstGeom>
            <a:noFill/>
            <a:ln w="9525" algn="ctr">
              <a:solidFill>
                <a:srgbClr val="FFFFFF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11" name="Group 12"/>
          <p:cNvGrpSpPr>
            <a:grpSpLocks/>
          </p:cNvGrpSpPr>
          <p:nvPr/>
        </p:nvGrpSpPr>
        <p:grpSpPr bwMode="auto">
          <a:xfrm>
            <a:off x="1025525" y="4875213"/>
            <a:ext cx="1735138" cy="1447800"/>
            <a:chOff x="4397" y="1430"/>
            <a:chExt cx="1005" cy="960"/>
          </a:xfrm>
        </p:grpSpPr>
        <p:sp>
          <p:nvSpPr>
            <p:cNvPr id="12" name="AutoShape 13"/>
            <p:cNvSpPr>
              <a:spLocks noChangeArrowheads="1"/>
            </p:cNvSpPr>
            <p:nvPr/>
          </p:nvSpPr>
          <p:spPr bwMode="gray">
            <a:xfrm>
              <a:off x="4397" y="1430"/>
              <a:ext cx="1005" cy="960"/>
            </a:xfrm>
            <a:prstGeom prst="homePlate">
              <a:avLst>
                <a:gd name="adj" fmla="val 26172"/>
              </a:avLst>
            </a:prstGeom>
            <a:gradFill rotWithShape="1">
              <a:gsLst>
                <a:gs pos="0">
                  <a:srgbClr val="D5E0E5">
                    <a:gamma/>
                    <a:shade val="66275"/>
                    <a:invGamma/>
                  </a:srgbClr>
                </a:gs>
                <a:gs pos="50000">
                  <a:srgbClr val="D5E0E5"/>
                </a:gs>
                <a:gs pos="100000">
                  <a:srgbClr val="D5E0E5">
                    <a:gamma/>
                    <a:shade val="66275"/>
                    <a:invGamma/>
                  </a:srgbClr>
                </a:gs>
              </a:gsLst>
              <a:lin ang="5400000" scaled="1"/>
            </a:gradFill>
            <a:ln w="9525" algn="ctr">
              <a:solidFill>
                <a:srgbClr val="76858A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3" name="AutoShape 14"/>
            <p:cNvSpPr>
              <a:spLocks noChangeArrowheads="1"/>
            </p:cNvSpPr>
            <p:nvPr/>
          </p:nvSpPr>
          <p:spPr bwMode="gray">
            <a:xfrm>
              <a:off x="4407" y="1440"/>
              <a:ext cx="978" cy="934"/>
            </a:xfrm>
            <a:prstGeom prst="homePlate">
              <a:avLst>
                <a:gd name="adj" fmla="val 26178"/>
              </a:avLst>
            </a:prstGeom>
            <a:gradFill rotWithShape="1">
              <a:gsLst>
                <a:gs pos="0">
                  <a:srgbClr val="D5E0E5">
                    <a:gamma/>
                    <a:shade val="66275"/>
                    <a:invGamma/>
                  </a:srgbClr>
                </a:gs>
                <a:gs pos="50000">
                  <a:srgbClr val="D5E0E5"/>
                </a:gs>
                <a:gs pos="100000">
                  <a:srgbClr val="D5E0E5">
                    <a:gamma/>
                    <a:shade val="66275"/>
                    <a:invGamma/>
                  </a:srgbClr>
                </a:gs>
              </a:gsLst>
              <a:lin ang="5400000" scaled="1"/>
            </a:gradFill>
            <a:ln w="9525" algn="ctr">
              <a:solidFill>
                <a:srgbClr val="FFFFFF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14" name="Rectangle 15"/>
          <p:cNvSpPr>
            <a:spLocks noChangeArrowheads="1"/>
          </p:cNvSpPr>
          <p:nvPr/>
        </p:nvSpPr>
        <p:spPr bwMode="gray">
          <a:xfrm>
            <a:off x="950913" y="3895725"/>
            <a:ext cx="1743075" cy="3968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17961" dir="2700000" algn="ctr" rotWithShape="0">
              <a:srgbClr val="FFFFFF">
                <a:alpha val="50000"/>
              </a:srgbClr>
            </a:outerShdw>
          </a:effectLst>
        </p:spPr>
        <p:txBody>
          <a:bodyPr>
            <a:spAutoFit/>
          </a:bodyPr>
          <a:lstStyle/>
          <a:p>
            <a:pPr algn="ctr" eaLnBrk="0" hangingPunct="0"/>
            <a:r>
              <a:rPr lang="en-US" sz="2000" b="1">
                <a:solidFill>
                  <a:srgbClr val="333333"/>
                </a:solidFill>
              </a:rPr>
              <a:t>Title in here</a:t>
            </a:r>
          </a:p>
        </p:txBody>
      </p:sp>
      <p:sp>
        <p:nvSpPr>
          <p:cNvPr id="15" name="Rectangle 16"/>
          <p:cNvSpPr>
            <a:spLocks noChangeArrowheads="1"/>
          </p:cNvSpPr>
          <p:nvPr/>
        </p:nvSpPr>
        <p:spPr bwMode="gray">
          <a:xfrm>
            <a:off x="950913" y="5389563"/>
            <a:ext cx="1743075" cy="3968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17961" dir="2700000" algn="ctr" rotWithShape="0">
              <a:srgbClr val="FFFFFF">
                <a:alpha val="50000"/>
              </a:srgbClr>
            </a:outerShdw>
          </a:effectLst>
        </p:spPr>
        <p:txBody>
          <a:bodyPr>
            <a:spAutoFit/>
          </a:bodyPr>
          <a:lstStyle/>
          <a:p>
            <a:pPr algn="ctr" eaLnBrk="0" hangingPunct="0"/>
            <a:r>
              <a:rPr lang="en-US" sz="2000" b="1">
                <a:solidFill>
                  <a:srgbClr val="333333"/>
                </a:solidFill>
              </a:rPr>
              <a:t>Title in here</a:t>
            </a:r>
          </a:p>
        </p:txBody>
      </p:sp>
      <p:sp>
        <p:nvSpPr>
          <p:cNvPr id="16" name="Rectangle 17"/>
          <p:cNvSpPr>
            <a:spLocks noChangeArrowheads="1"/>
          </p:cNvSpPr>
          <p:nvPr/>
        </p:nvSpPr>
        <p:spPr bwMode="white">
          <a:xfrm>
            <a:off x="5578475" y="4967288"/>
            <a:ext cx="2241550" cy="8223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sz="1200" b="1">
                <a:solidFill>
                  <a:srgbClr val="FFFFFF"/>
                </a:solidFill>
              </a:rPr>
              <a:t>ThemeGallery  is a Design Digital Content &amp; Contents mall developed by Guild Design Inc.</a:t>
            </a:r>
          </a:p>
        </p:txBody>
      </p:sp>
      <p:sp>
        <p:nvSpPr>
          <p:cNvPr id="17" name="Rectangle 18"/>
          <p:cNvSpPr>
            <a:spLocks noChangeArrowheads="1"/>
          </p:cNvSpPr>
          <p:nvPr/>
        </p:nvSpPr>
        <p:spPr bwMode="gray">
          <a:xfrm>
            <a:off x="3013075" y="2470150"/>
            <a:ext cx="2132013" cy="457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17961" dir="2700000" algn="ctr" rotWithShape="0">
              <a:srgbClr val="FFFFFF">
                <a:alpha val="50000"/>
              </a:srgbClr>
            </a:outerShdw>
          </a:effectLst>
        </p:spPr>
        <p:txBody>
          <a:bodyPr>
            <a:spAutoFit/>
          </a:bodyPr>
          <a:lstStyle/>
          <a:p>
            <a:pPr algn="ctr" eaLnBrk="0" hangingPunct="0"/>
            <a:r>
              <a:rPr lang="en-US" sz="2400" b="1"/>
              <a:t>Before</a:t>
            </a:r>
          </a:p>
        </p:txBody>
      </p:sp>
      <p:sp>
        <p:nvSpPr>
          <p:cNvPr id="18" name="Rectangle 19"/>
          <p:cNvSpPr>
            <a:spLocks noChangeArrowheads="1"/>
          </p:cNvSpPr>
          <p:nvPr/>
        </p:nvSpPr>
        <p:spPr bwMode="gray">
          <a:xfrm>
            <a:off x="5664200" y="2470150"/>
            <a:ext cx="2132013" cy="457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17961" dir="2700000" algn="ctr" rotWithShape="0">
              <a:srgbClr val="FFFFFF">
                <a:alpha val="50000"/>
              </a:srgbClr>
            </a:outerShdw>
          </a:effectLst>
        </p:spPr>
        <p:txBody>
          <a:bodyPr>
            <a:spAutoFit/>
          </a:bodyPr>
          <a:lstStyle/>
          <a:p>
            <a:pPr algn="ctr" eaLnBrk="0" hangingPunct="0"/>
            <a:r>
              <a:rPr lang="en-US" sz="2400" b="1"/>
              <a:t>After</a:t>
            </a:r>
          </a:p>
        </p:txBody>
      </p:sp>
      <p:sp>
        <p:nvSpPr>
          <p:cNvPr id="19" name="Rectangle 20"/>
          <p:cNvSpPr>
            <a:spLocks noChangeArrowheads="1"/>
          </p:cNvSpPr>
          <p:nvPr/>
        </p:nvSpPr>
        <p:spPr bwMode="gray">
          <a:xfrm>
            <a:off x="5441950" y="3136900"/>
            <a:ext cx="2522538" cy="1476375"/>
          </a:xfrm>
          <a:prstGeom prst="rect">
            <a:avLst/>
          </a:prstGeom>
          <a:gradFill rotWithShape="1">
            <a:gsLst>
              <a:gs pos="0">
                <a:schemeClr val="accent1">
                  <a:gamma/>
                  <a:shade val="72549"/>
                  <a:invGamma/>
                </a:schemeClr>
              </a:gs>
              <a:gs pos="100000">
                <a:schemeClr val="accent1"/>
              </a:gs>
            </a:gsLst>
            <a:lin ang="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0" name="Rectangle 21"/>
          <p:cNvSpPr>
            <a:spLocks noChangeArrowheads="1"/>
          </p:cNvSpPr>
          <p:nvPr/>
        </p:nvSpPr>
        <p:spPr bwMode="gray">
          <a:xfrm>
            <a:off x="2827338" y="3273425"/>
            <a:ext cx="2503487" cy="1477963"/>
          </a:xfrm>
          <a:prstGeom prst="rect">
            <a:avLst/>
          </a:prstGeom>
          <a:gradFill rotWithShape="1">
            <a:gsLst>
              <a:gs pos="0">
                <a:schemeClr val="accent1">
                  <a:gamma/>
                  <a:shade val="86275"/>
                  <a:invGamma/>
                </a:schemeClr>
              </a:gs>
              <a:gs pos="100000">
                <a:schemeClr val="accent1"/>
              </a:gs>
            </a:gsLst>
            <a:lin ang="0" scaled="1"/>
          </a:gradFill>
          <a:ln w="9525" algn="ctr">
            <a:noFill/>
            <a:miter lim="800000"/>
            <a:headEnd/>
            <a:tailEnd/>
          </a:ln>
          <a:effectLst/>
          <a:scene3d>
            <a:camera prst="legacyObliqueTopRight"/>
            <a:lightRig rig="legacyFlat3" dir="b"/>
          </a:scene3d>
          <a:sp3d extrusionH="430200" prstMaterial="legacyMatte">
            <a:bevelT w="13500" h="13500" prst="angle"/>
            <a:bevelB w="13500" h="13500" prst="angle"/>
            <a:extrusionClr>
              <a:schemeClr val="accent1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21" name="Text Box 22"/>
          <p:cNvSpPr txBox="1">
            <a:spLocks noChangeArrowheads="1"/>
          </p:cNvSpPr>
          <p:nvPr/>
        </p:nvSpPr>
        <p:spPr bwMode="white">
          <a:xfrm>
            <a:off x="3140075" y="3736975"/>
            <a:ext cx="1749425" cy="5810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rgbClr val="FFFFFF"/>
                </a:solidFill>
              </a:rPr>
              <a:t>Description of the contents</a:t>
            </a:r>
          </a:p>
        </p:txBody>
      </p:sp>
      <p:sp>
        <p:nvSpPr>
          <p:cNvPr id="22" name="Rectangle 23"/>
          <p:cNvSpPr>
            <a:spLocks noChangeArrowheads="1"/>
          </p:cNvSpPr>
          <p:nvPr/>
        </p:nvSpPr>
        <p:spPr bwMode="white">
          <a:xfrm>
            <a:off x="5578475" y="3425825"/>
            <a:ext cx="2241550" cy="8223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sz="1200" b="1">
                <a:solidFill>
                  <a:srgbClr val="FFFFFF"/>
                </a:solidFill>
              </a:rPr>
              <a:t>ThemeGallery  is a Design Digital Content &amp; Contents mall developed by Guild Design Inc.</a:t>
            </a:r>
          </a:p>
        </p:txBody>
      </p:sp>
    </p:spTree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33"/>
          <p:cNvSpPr>
            <a:spLocks noChangeArrowheads="1"/>
          </p:cNvSpPr>
          <p:nvPr/>
        </p:nvSpPr>
        <p:spPr bwMode="gray">
          <a:xfrm>
            <a:off x="847725" y="1524000"/>
            <a:ext cx="3895725" cy="3892550"/>
          </a:xfrm>
          <a:prstGeom prst="ellipse">
            <a:avLst/>
          </a:prstGeom>
          <a:solidFill>
            <a:schemeClr val="tx2">
              <a:alpha val="10001"/>
            </a:schemeClr>
          </a:solidFill>
          <a:ln w="9525">
            <a:noFill/>
            <a:prstDash val="lgDash"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3" name="Text Box 39"/>
          <p:cNvSpPr txBox="1">
            <a:spLocks noChangeArrowheads="1"/>
          </p:cNvSpPr>
          <p:nvPr/>
        </p:nvSpPr>
        <p:spPr bwMode="black">
          <a:xfrm>
            <a:off x="4357688" y="1792288"/>
            <a:ext cx="3227387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 b="1"/>
              <a:t>Description of the contents</a:t>
            </a:r>
          </a:p>
        </p:txBody>
      </p:sp>
      <p:sp>
        <p:nvSpPr>
          <p:cNvPr id="4" name="Text Box 40"/>
          <p:cNvSpPr txBox="1">
            <a:spLocks noChangeArrowheads="1"/>
          </p:cNvSpPr>
          <p:nvPr/>
        </p:nvSpPr>
        <p:spPr bwMode="black">
          <a:xfrm>
            <a:off x="4397375" y="4700588"/>
            <a:ext cx="3227388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 b="1"/>
              <a:t>Description of the contents</a:t>
            </a:r>
          </a:p>
        </p:txBody>
      </p:sp>
      <p:sp>
        <p:nvSpPr>
          <p:cNvPr id="5" name="Text Box 41"/>
          <p:cNvSpPr txBox="1">
            <a:spLocks noChangeArrowheads="1"/>
          </p:cNvSpPr>
          <p:nvPr/>
        </p:nvSpPr>
        <p:spPr bwMode="black">
          <a:xfrm>
            <a:off x="4814888" y="4027488"/>
            <a:ext cx="3227387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 b="1"/>
              <a:t>Description of the contents</a:t>
            </a:r>
          </a:p>
        </p:txBody>
      </p:sp>
      <p:sp>
        <p:nvSpPr>
          <p:cNvPr id="6" name="Text Box 42"/>
          <p:cNvSpPr txBox="1">
            <a:spLocks noChangeArrowheads="1"/>
          </p:cNvSpPr>
          <p:nvPr/>
        </p:nvSpPr>
        <p:spPr bwMode="black">
          <a:xfrm>
            <a:off x="4749800" y="2522538"/>
            <a:ext cx="3227388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 b="1"/>
              <a:t>Description of the contents</a:t>
            </a:r>
          </a:p>
        </p:txBody>
      </p:sp>
      <p:sp>
        <p:nvSpPr>
          <p:cNvPr id="7" name="Text Box 43"/>
          <p:cNvSpPr txBox="1">
            <a:spLocks noChangeArrowheads="1"/>
          </p:cNvSpPr>
          <p:nvPr/>
        </p:nvSpPr>
        <p:spPr bwMode="black">
          <a:xfrm>
            <a:off x="4989513" y="3273425"/>
            <a:ext cx="3227387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 b="1"/>
              <a:t>Description of the contents</a:t>
            </a:r>
          </a:p>
        </p:txBody>
      </p:sp>
      <p:grpSp>
        <p:nvGrpSpPr>
          <p:cNvPr id="8" name="Group 44"/>
          <p:cNvGrpSpPr>
            <a:grpSpLocks/>
          </p:cNvGrpSpPr>
          <p:nvPr/>
        </p:nvGrpSpPr>
        <p:grpSpPr bwMode="auto">
          <a:xfrm>
            <a:off x="3949700" y="1758950"/>
            <a:ext cx="457200" cy="457200"/>
            <a:chOff x="384" y="1776"/>
            <a:chExt cx="1488" cy="1488"/>
          </a:xfrm>
        </p:grpSpPr>
        <p:sp>
          <p:nvSpPr>
            <p:cNvPr id="9" name="Oval 45"/>
            <p:cNvSpPr>
              <a:spLocks noChangeArrowheads="1"/>
            </p:cNvSpPr>
            <p:nvPr/>
          </p:nvSpPr>
          <p:spPr bwMode="gray">
            <a:xfrm>
              <a:off x="384" y="1776"/>
              <a:ext cx="1488" cy="1488"/>
            </a:xfrm>
            <a:prstGeom prst="ellipse">
              <a:avLst/>
            </a:prstGeom>
            <a:gradFill rotWithShape="1">
              <a:gsLst>
                <a:gs pos="0">
                  <a:schemeClr val="accent1">
                    <a:gamma/>
                    <a:tint val="10196"/>
                    <a:invGamma/>
                  </a:schemeClr>
                </a:gs>
                <a:gs pos="50000">
                  <a:schemeClr val="accent1"/>
                </a:gs>
                <a:gs pos="100000">
                  <a:schemeClr val="accent1">
                    <a:gamma/>
                    <a:tint val="10196"/>
                    <a:invGamma/>
                  </a:schemeClr>
                </a:gs>
              </a:gsLst>
              <a:lin ang="5400000" scaled="1"/>
            </a:gradFill>
            <a:ln w="12700">
              <a:solidFill>
                <a:schemeClr val="accent1"/>
              </a:solidFill>
              <a:round/>
              <a:headEnd/>
              <a:tailEnd/>
            </a:ln>
            <a:effectLst>
              <a:outerShdw dist="50800" dir="5400000" algn="ctr" rotWithShape="0">
                <a:schemeClr val="bg2">
                  <a:alpha val="50000"/>
                </a:scheme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0" name="Oval 46"/>
            <p:cNvSpPr>
              <a:spLocks noChangeArrowheads="1"/>
            </p:cNvSpPr>
            <p:nvPr/>
          </p:nvSpPr>
          <p:spPr bwMode="gray">
            <a:xfrm>
              <a:off x="407" y="1799"/>
              <a:ext cx="1434" cy="1434"/>
            </a:xfrm>
            <a:prstGeom prst="ellipse">
              <a:avLst/>
            </a:prstGeom>
            <a:gradFill rotWithShape="1">
              <a:gsLst>
                <a:gs pos="0">
                  <a:schemeClr val="accent1">
                    <a:gamma/>
                    <a:tint val="34902"/>
                    <a:invGamma/>
                  </a:schemeClr>
                </a:gs>
                <a:gs pos="50000">
                  <a:schemeClr val="accent1"/>
                </a:gs>
                <a:gs pos="100000">
                  <a:schemeClr val="accent1">
                    <a:gamma/>
                    <a:tint val="34902"/>
                    <a:invGamma/>
                  </a:schemeClr>
                </a:gs>
              </a:gsLst>
              <a:lin ang="5400000" scaled="1"/>
            </a:gradFill>
            <a:ln w="19050">
              <a:solidFill>
                <a:schemeClr val="accent1">
                  <a:alpha val="20000"/>
                </a:schemeClr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11" name="Group 47"/>
          <p:cNvGrpSpPr>
            <a:grpSpLocks/>
          </p:cNvGrpSpPr>
          <p:nvPr/>
        </p:nvGrpSpPr>
        <p:grpSpPr bwMode="auto">
          <a:xfrm>
            <a:off x="4406900" y="2444750"/>
            <a:ext cx="457200" cy="457200"/>
            <a:chOff x="384" y="1776"/>
            <a:chExt cx="1488" cy="1488"/>
          </a:xfrm>
        </p:grpSpPr>
        <p:sp>
          <p:nvSpPr>
            <p:cNvPr id="12" name="Oval 48"/>
            <p:cNvSpPr>
              <a:spLocks noChangeArrowheads="1"/>
            </p:cNvSpPr>
            <p:nvPr/>
          </p:nvSpPr>
          <p:spPr bwMode="gray">
            <a:xfrm>
              <a:off x="384" y="1776"/>
              <a:ext cx="1488" cy="1488"/>
            </a:xfrm>
            <a:prstGeom prst="ellipse">
              <a:avLst/>
            </a:prstGeom>
            <a:gradFill rotWithShape="1">
              <a:gsLst>
                <a:gs pos="0">
                  <a:schemeClr val="accent2">
                    <a:gamma/>
                    <a:tint val="10196"/>
                    <a:invGamma/>
                  </a:schemeClr>
                </a:gs>
                <a:gs pos="50000">
                  <a:schemeClr val="accent2"/>
                </a:gs>
                <a:gs pos="100000">
                  <a:schemeClr val="accent2">
                    <a:gamma/>
                    <a:tint val="10196"/>
                    <a:invGamma/>
                  </a:schemeClr>
                </a:gs>
              </a:gsLst>
              <a:lin ang="5400000" scaled="1"/>
            </a:gradFill>
            <a:ln w="12700">
              <a:solidFill>
                <a:schemeClr val="accent2"/>
              </a:solidFill>
              <a:round/>
              <a:headEnd/>
              <a:tailEnd/>
            </a:ln>
            <a:effectLst>
              <a:outerShdw dist="50800" dir="5400000" algn="ctr" rotWithShape="0">
                <a:schemeClr val="bg2">
                  <a:alpha val="50000"/>
                </a:scheme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3" name="Oval 49"/>
            <p:cNvSpPr>
              <a:spLocks noChangeArrowheads="1"/>
            </p:cNvSpPr>
            <p:nvPr/>
          </p:nvSpPr>
          <p:spPr bwMode="gray">
            <a:xfrm>
              <a:off x="407" y="1799"/>
              <a:ext cx="1434" cy="1434"/>
            </a:xfrm>
            <a:prstGeom prst="ellipse">
              <a:avLst/>
            </a:prstGeom>
            <a:gradFill rotWithShape="1">
              <a:gsLst>
                <a:gs pos="0">
                  <a:schemeClr val="accent2">
                    <a:gamma/>
                    <a:tint val="34902"/>
                    <a:invGamma/>
                  </a:schemeClr>
                </a:gs>
                <a:gs pos="50000">
                  <a:schemeClr val="accent2"/>
                </a:gs>
                <a:gs pos="100000">
                  <a:schemeClr val="accent2">
                    <a:gamma/>
                    <a:tint val="34902"/>
                    <a:invGamma/>
                  </a:schemeClr>
                </a:gs>
              </a:gsLst>
              <a:lin ang="5400000" scaled="1"/>
            </a:gradFill>
            <a:ln w="19050">
              <a:solidFill>
                <a:schemeClr val="accent2">
                  <a:alpha val="20000"/>
                </a:schemeClr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14" name="Group 50"/>
          <p:cNvGrpSpPr>
            <a:grpSpLocks/>
          </p:cNvGrpSpPr>
          <p:nvPr/>
        </p:nvGrpSpPr>
        <p:grpSpPr bwMode="auto">
          <a:xfrm>
            <a:off x="4635500" y="3201988"/>
            <a:ext cx="457200" cy="457200"/>
            <a:chOff x="384" y="1776"/>
            <a:chExt cx="1488" cy="1488"/>
          </a:xfrm>
        </p:grpSpPr>
        <p:sp>
          <p:nvSpPr>
            <p:cNvPr id="15" name="Oval 51"/>
            <p:cNvSpPr>
              <a:spLocks noChangeArrowheads="1"/>
            </p:cNvSpPr>
            <p:nvPr/>
          </p:nvSpPr>
          <p:spPr bwMode="gray">
            <a:xfrm>
              <a:off x="384" y="1776"/>
              <a:ext cx="1488" cy="1488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tint val="10196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tint val="10196"/>
                    <a:invGamma/>
                  </a:schemeClr>
                </a:gs>
              </a:gsLst>
              <a:lin ang="5400000" scaled="1"/>
            </a:gradFill>
            <a:ln w="12700">
              <a:solidFill>
                <a:schemeClr val="hlink"/>
              </a:solidFill>
              <a:round/>
              <a:headEnd/>
              <a:tailEnd/>
            </a:ln>
            <a:effectLst>
              <a:outerShdw dist="50800" dir="5400000" algn="ctr" rotWithShape="0">
                <a:schemeClr val="bg2">
                  <a:alpha val="50000"/>
                </a:scheme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6" name="Oval 52"/>
            <p:cNvSpPr>
              <a:spLocks noChangeArrowheads="1"/>
            </p:cNvSpPr>
            <p:nvPr/>
          </p:nvSpPr>
          <p:spPr bwMode="gray">
            <a:xfrm>
              <a:off x="407" y="1799"/>
              <a:ext cx="1434" cy="1434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tint val="34902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tint val="34902"/>
                    <a:invGamma/>
                  </a:schemeClr>
                </a:gs>
              </a:gsLst>
              <a:lin ang="5400000" scaled="1"/>
            </a:gradFill>
            <a:ln w="19050">
              <a:solidFill>
                <a:schemeClr val="hlink">
                  <a:alpha val="20000"/>
                </a:schemeClr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17" name="Group 53"/>
          <p:cNvGrpSpPr>
            <a:grpSpLocks/>
          </p:cNvGrpSpPr>
          <p:nvPr/>
        </p:nvGrpSpPr>
        <p:grpSpPr bwMode="auto">
          <a:xfrm>
            <a:off x="4406900" y="3968750"/>
            <a:ext cx="457200" cy="457200"/>
            <a:chOff x="384" y="1776"/>
            <a:chExt cx="1488" cy="1488"/>
          </a:xfrm>
        </p:grpSpPr>
        <p:sp>
          <p:nvSpPr>
            <p:cNvPr id="18" name="Oval 54"/>
            <p:cNvSpPr>
              <a:spLocks noChangeArrowheads="1"/>
            </p:cNvSpPr>
            <p:nvPr/>
          </p:nvSpPr>
          <p:spPr bwMode="gray">
            <a:xfrm>
              <a:off x="384" y="1776"/>
              <a:ext cx="1488" cy="1488"/>
            </a:xfrm>
            <a:prstGeom prst="ellipse">
              <a:avLst/>
            </a:prstGeom>
            <a:gradFill rotWithShape="1">
              <a:gsLst>
                <a:gs pos="0">
                  <a:schemeClr val="folHlink">
                    <a:gamma/>
                    <a:tint val="1019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tint val="10196"/>
                    <a:invGamma/>
                  </a:schemeClr>
                </a:gs>
              </a:gsLst>
              <a:lin ang="5400000" scaled="1"/>
            </a:gradFill>
            <a:ln w="12700">
              <a:solidFill>
                <a:schemeClr val="folHlink"/>
              </a:solidFill>
              <a:round/>
              <a:headEnd/>
              <a:tailEnd/>
            </a:ln>
            <a:effectLst>
              <a:outerShdw dist="50800" dir="5400000" algn="ctr" rotWithShape="0">
                <a:schemeClr val="bg2">
                  <a:alpha val="50000"/>
                </a:scheme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9" name="Oval 55"/>
            <p:cNvSpPr>
              <a:spLocks noChangeArrowheads="1"/>
            </p:cNvSpPr>
            <p:nvPr/>
          </p:nvSpPr>
          <p:spPr bwMode="gray">
            <a:xfrm>
              <a:off x="407" y="1799"/>
              <a:ext cx="1434" cy="1434"/>
            </a:xfrm>
            <a:prstGeom prst="ellipse">
              <a:avLst/>
            </a:prstGeom>
            <a:gradFill rotWithShape="1">
              <a:gsLst>
                <a:gs pos="0">
                  <a:schemeClr val="folHlink">
                    <a:gamma/>
                    <a:tint val="34902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tint val="34902"/>
                    <a:invGamma/>
                  </a:schemeClr>
                </a:gs>
              </a:gsLst>
              <a:lin ang="5400000" scaled="1"/>
            </a:gradFill>
            <a:ln w="19050">
              <a:solidFill>
                <a:schemeClr val="folHlink">
                  <a:alpha val="20000"/>
                </a:schemeClr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20" name="Group 56"/>
          <p:cNvGrpSpPr>
            <a:grpSpLocks/>
          </p:cNvGrpSpPr>
          <p:nvPr/>
        </p:nvGrpSpPr>
        <p:grpSpPr bwMode="auto">
          <a:xfrm>
            <a:off x="4003675" y="4627563"/>
            <a:ext cx="457200" cy="457200"/>
            <a:chOff x="384" y="1776"/>
            <a:chExt cx="1488" cy="1488"/>
          </a:xfrm>
        </p:grpSpPr>
        <p:sp>
          <p:nvSpPr>
            <p:cNvPr id="21" name="Oval 57"/>
            <p:cNvSpPr>
              <a:spLocks noChangeArrowheads="1"/>
            </p:cNvSpPr>
            <p:nvPr/>
          </p:nvSpPr>
          <p:spPr bwMode="gray">
            <a:xfrm>
              <a:off x="384" y="1776"/>
              <a:ext cx="1488" cy="1488"/>
            </a:xfrm>
            <a:prstGeom prst="ellipse">
              <a:avLst/>
            </a:prstGeom>
            <a:gradFill rotWithShape="1">
              <a:gsLst>
                <a:gs pos="0">
                  <a:srgbClr val="D04896">
                    <a:gamma/>
                    <a:tint val="10196"/>
                    <a:invGamma/>
                  </a:srgbClr>
                </a:gs>
                <a:gs pos="50000">
                  <a:srgbClr val="D04896"/>
                </a:gs>
                <a:gs pos="100000">
                  <a:srgbClr val="D04896">
                    <a:gamma/>
                    <a:tint val="10196"/>
                    <a:invGamma/>
                  </a:srgbClr>
                </a:gs>
              </a:gsLst>
              <a:lin ang="5400000" scaled="1"/>
            </a:gradFill>
            <a:ln w="12700">
              <a:solidFill>
                <a:srgbClr val="D04896"/>
              </a:solidFill>
              <a:round/>
              <a:headEnd/>
              <a:tailEnd/>
            </a:ln>
            <a:effectLst>
              <a:outerShdw dist="50800" dir="5400000" algn="ctr" rotWithShape="0">
                <a:schemeClr val="bg2">
                  <a:alpha val="50000"/>
                </a:scheme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2" name="Oval 58"/>
            <p:cNvSpPr>
              <a:spLocks noChangeArrowheads="1"/>
            </p:cNvSpPr>
            <p:nvPr/>
          </p:nvSpPr>
          <p:spPr bwMode="gray">
            <a:xfrm>
              <a:off x="407" y="1799"/>
              <a:ext cx="1434" cy="1434"/>
            </a:xfrm>
            <a:prstGeom prst="ellipse">
              <a:avLst/>
            </a:prstGeom>
            <a:gradFill rotWithShape="1">
              <a:gsLst>
                <a:gs pos="0">
                  <a:srgbClr val="D04896">
                    <a:gamma/>
                    <a:tint val="34902"/>
                    <a:invGamma/>
                  </a:srgbClr>
                </a:gs>
                <a:gs pos="50000">
                  <a:srgbClr val="D04896"/>
                </a:gs>
                <a:gs pos="100000">
                  <a:srgbClr val="D04896">
                    <a:gamma/>
                    <a:tint val="34902"/>
                    <a:invGamma/>
                  </a:srgbClr>
                </a:gs>
              </a:gsLst>
              <a:lin ang="5400000" scaled="1"/>
            </a:gradFill>
            <a:ln w="19050">
              <a:solidFill>
                <a:srgbClr val="D04896">
                  <a:alpha val="20000"/>
                </a:srgbClr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23" name="Group 59"/>
          <p:cNvGrpSpPr>
            <a:grpSpLocks/>
          </p:cNvGrpSpPr>
          <p:nvPr/>
        </p:nvGrpSpPr>
        <p:grpSpPr bwMode="auto">
          <a:xfrm>
            <a:off x="1219200" y="1911350"/>
            <a:ext cx="3124200" cy="3124200"/>
            <a:chOff x="384" y="1776"/>
            <a:chExt cx="1488" cy="1488"/>
          </a:xfrm>
        </p:grpSpPr>
        <p:sp>
          <p:nvSpPr>
            <p:cNvPr id="24" name="Oval 60"/>
            <p:cNvSpPr>
              <a:spLocks noChangeArrowheads="1"/>
            </p:cNvSpPr>
            <p:nvPr/>
          </p:nvSpPr>
          <p:spPr bwMode="gray">
            <a:xfrm>
              <a:off x="384" y="1776"/>
              <a:ext cx="1488" cy="1488"/>
            </a:xfrm>
            <a:prstGeom prst="ellipse">
              <a:avLst/>
            </a:prstGeom>
            <a:gradFill rotWithShape="1">
              <a:gsLst>
                <a:gs pos="0">
                  <a:schemeClr val="tx2">
                    <a:gamma/>
                    <a:tint val="0"/>
                    <a:invGamma/>
                  </a:schemeClr>
                </a:gs>
                <a:gs pos="50000">
                  <a:schemeClr val="tx2"/>
                </a:gs>
                <a:gs pos="100000">
                  <a:schemeClr val="tx2">
                    <a:gamma/>
                    <a:tint val="0"/>
                    <a:invGamma/>
                  </a:schemeClr>
                </a:gs>
              </a:gsLst>
              <a:lin ang="5400000" scaled="1"/>
            </a:gra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dist="50800" dir="5400000" algn="ctr" rotWithShape="0">
                <a:schemeClr val="bg2">
                  <a:alpha val="50000"/>
                </a:scheme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5" name="Oval 61"/>
            <p:cNvSpPr>
              <a:spLocks noChangeArrowheads="1"/>
            </p:cNvSpPr>
            <p:nvPr/>
          </p:nvSpPr>
          <p:spPr bwMode="gray">
            <a:xfrm>
              <a:off x="407" y="1799"/>
              <a:ext cx="1434" cy="1434"/>
            </a:xfrm>
            <a:prstGeom prst="ellipse">
              <a:avLst/>
            </a:prstGeom>
            <a:gradFill rotWithShape="1">
              <a:gsLst>
                <a:gs pos="0">
                  <a:schemeClr val="tx2">
                    <a:gamma/>
                    <a:tint val="34902"/>
                    <a:invGamma/>
                  </a:schemeClr>
                </a:gs>
                <a:gs pos="50000">
                  <a:schemeClr val="tx2"/>
                </a:gs>
                <a:gs pos="100000">
                  <a:schemeClr val="tx2">
                    <a:gamma/>
                    <a:tint val="34902"/>
                    <a:invGamma/>
                  </a:schemeClr>
                </a:gs>
              </a:gsLst>
              <a:lin ang="5400000" scaled="1"/>
            </a:gradFill>
            <a:ln w="19050">
              <a:solidFill>
                <a:schemeClr val="bg1">
                  <a:alpha val="20000"/>
                </a:schemeClr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26" name="Text Box 37"/>
          <p:cNvSpPr txBox="1">
            <a:spLocks noChangeArrowheads="1"/>
          </p:cNvSpPr>
          <p:nvPr/>
        </p:nvSpPr>
        <p:spPr bwMode="white">
          <a:xfrm>
            <a:off x="1587500" y="3168650"/>
            <a:ext cx="2362200" cy="6413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28398" dir="3806097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600" b="1">
                <a:solidFill>
                  <a:schemeClr val="bg1"/>
                </a:solidFill>
              </a:rPr>
              <a:t>LOGO</a:t>
            </a:r>
          </a:p>
        </p:txBody>
      </p:sp>
    </p:spTree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>
            <a:grpSpLocks/>
          </p:cNvGrpSpPr>
          <p:nvPr/>
        </p:nvGrpSpPr>
        <p:grpSpPr bwMode="auto">
          <a:xfrm>
            <a:off x="5340350" y="2997200"/>
            <a:ext cx="1965325" cy="1963738"/>
            <a:chOff x="144" y="384"/>
            <a:chExt cx="2080" cy="2081"/>
          </a:xfrm>
        </p:grpSpPr>
        <p:sp>
          <p:nvSpPr>
            <p:cNvPr id="3" name="Oval 23"/>
            <p:cNvSpPr>
              <a:spLocks noChangeArrowheads="1"/>
            </p:cNvSpPr>
            <p:nvPr/>
          </p:nvSpPr>
          <p:spPr bwMode="ltGray">
            <a:xfrm>
              <a:off x="144" y="384"/>
              <a:ext cx="2080" cy="2081"/>
            </a:xfrm>
            <a:prstGeom prst="ellipse">
              <a:avLst/>
            </a:prstGeom>
            <a:gradFill rotWithShape="1">
              <a:gsLst>
                <a:gs pos="0">
                  <a:schemeClr val="folHlink">
                    <a:gamma/>
                    <a:shade val="22353"/>
                    <a:invGamma/>
                    <a:alpha val="71001"/>
                  </a:schemeClr>
                </a:gs>
                <a:gs pos="50000">
                  <a:schemeClr val="folHlink">
                    <a:alpha val="80000"/>
                  </a:schemeClr>
                </a:gs>
                <a:gs pos="100000">
                  <a:schemeClr val="folHlink">
                    <a:gamma/>
                    <a:shade val="22353"/>
                    <a:invGamma/>
                    <a:alpha val="71001"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pic>
          <p:nvPicPr>
            <p:cNvPr id="4" name="Picture 24" descr="Picture2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ltGray">
            <a:xfrm>
              <a:off x="227" y="392"/>
              <a:ext cx="1918" cy="1011"/>
            </a:xfrm>
            <a:prstGeom prst="rect">
              <a:avLst/>
            </a:prstGeom>
            <a:noFill/>
            <a:effectLst>
              <a:outerShdw dist="35921" dir="2700000" algn="ctr" rotWithShape="0">
                <a:srgbClr val="808080"/>
              </a:outerShdw>
            </a:effectLst>
          </p:spPr>
        </p:pic>
        <p:pic>
          <p:nvPicPr>
            <p:cNvPr id="5" name="Picture 25" descr="Picture2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ltGray">
            <a:xfrm flipV="1">
              <a:off x="228" y="1437"/>
              <a:ext cx="1918" cy="1011"/>
            </a:xfrm>
            <a:prstGeom prst="rect">
              <a:avLst/>
            </a:prstGeom>
            <a:noFill/>
            <a:effectLst>
              <a:outerShdw dist="35921" dir="2700000" algn="ctr" rotWithShape="0">
                <a:srgbClr val="808080"/>
              </a:outerShdw>
            </a:effectLst>
          </p:spPr>
        </p:pic>
      </p:grpSp>
      <p:grpSp>
        <p:nvGrpSpPr>
          <p:cNvPr id="6" name="Group 26"/>
          <p:cNvGrpSpPr>
            <a:grpSpLocks/>
          </p:cNvGrpSpPr>
          <p:nvPr/>
        </p:nvGrpSpPr>
        <p:grpSpPr bwMode="auto">
          <a:xfrm>
            <a:off x="3479800" y="3756025"/>
            <a:ext cx="2185988" cy="2185988"/>
            <a:chOff x="144" y="384"/>
            <a:chExt cx="2080" cy="2081"/>
          </a:xfrm>
        </p:grpSpPr>
        <p:sp>
          <p:nvSpPr>
            <p:cNvPr id="7" name="Oval 27"/>
            <p:cNvSpPr>
              <a:spLocks noChangeArrowheads="1"/>
            </p:cNvSpPr>
            <p:nvPr/>
          </p:nvSpPr>
          <p:spPr bwMode="gray">
            <a:xfrm>
              <a:off x="144" y="384"/>
              <a:ext cx="2080" cy="2081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shade val="31765"/>
                    <a:invGamma/>
                    <a:alpha val="71001"/>
                  </a:schemeClr>
                </a:gs>
                <a:gs pos="50000">
                  <a:schemeClr val="hlink">
                    <a:alpha val="80000"/>
                  </a:schemeClr>
                </a:gs>
                <a:gs pos="100000">
                  <a:schemeClr val="hlink">
                    <a:gamma/>
                    <a:shade val="31765"/>
                    <a:invGamma/>
                    <a:alpha val="71001"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pic>
          <p:nvPicPr>
            <p:cNvPr id="8" name="Picture 28" descr="Picture2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gray">
            <a:xfrm>
              <a:off x="227" y="392"/>
              <a:ext cx="1918" cy="1011"/>
            </a:xfrm>
            <a:prstGeom prst="rect">
              <a:avLst/>
            </a:prstGeom>
            <a:noFill/>
            <a:effectLst/>
          </p:spPr>
        </p:pic>
        <p:pic>
          <p:nvPicPr>
            <p:cNvPr id="9" name="Picture 29" descr="Picture2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gray">
            <a:xfrm flipV="1">
              <a:off x="228" y="1437"/>
              <a:ext cx="1918" cy="1011"/>
            </a:xfrm>
            <a:prstGeom prst="rect">
              <a:avLst/>
            </a:prstGeom>
            <a:noFill/>
            <a:effectLst/>
          </p:spPr>
        </p:pic>
      </p:grpSp>
      <p:grpSp>
        <p:nvGrpSpPr>
          <p:cNvPr id="10" name="Group 30"/>
          <p:cNvGrpSpPr>
            <a:grpSpLocks/>
          </p:cNvGrpSpPr>
          <p:nvPr/>
        </p:nvGrpSpPr>
        <p:grpSpPr bwMode="auto">
          <a:xfrm>
            <a:off x="1201738" y="2151063"/>
            <a:ext cx="2901950" cy="2900362"/>
            <a:chOff x="144" y="384"/>
            <a:chExt cx="2080" cy="2081"/>
          </a:xfrm>
        </p:grpSpPr>
        <p:sp>
          <p:nvSpPr>
            <p:cNvPr id="11" name="Oval 31"/>
            <p:cNvSpPr>
              <a:spLocks noChangeArrowheads="1"/>
            </p:cNvSpPr>
            <p:nvPr/>
          </p:nvSpPr>
          <p:spPr bwMode="ltGray">
            <a:xfrm>
              <a:off x="144" y="384"/>
              <a:ext cx="2080" cy="2081"/>
            </a:xfrm>
            <a:prstGeom prst="ellipse">
              <a:avLst/>
            </a:prstGeom>
            <a:gradFill rotWithShape="1">
              <a:gsLst>
                <a:gs pos="0">
                  <a:schemeClr val="accent1">
                    <a:gamma/>
                    <a:shade val="31765"/>
                    <a:invGamma/>
                  </a:schemeClr>
                </a:gs>
                <a:gs pos="50000">
                  <a:schemeClr val="accent1">
                    <a:alpha val="80000"/>
                  </a:schemeClr>
                </a:gs>
                <a:gs pos="100000">
                  <a:schemeClr val="accent1">
                    <a:gamma/>
                    <a:shade val="31765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pic>
          <p:nvPicPr>
            <p:cNvPr id="12" name="Picture 32" descr="Picture2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ltGray">
            <a:xfrm>
              <a:off x="227" y="392"/>
              <a:ext cx="1918" cy="1011"/>
            </a:xfrm>
            <a:prstGeom prst="rect">
              <a:avLst/>
            </a:prstGeom>
            <a:noFill/>
          </p:spPr>
        </p:pic>
        <p:pic>
          <p:nvPicPr>
            <p:cNvPr id="13" name="Picture 33" descr="Picture2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ltGray">
            <a:xfrm flipV="1">
              <a:off x="228" y="1437"/>
              <a:ext cx="1918" cy="1011"/>
            </a:xfrm>
            <a:prstGeom prst="rect">
              <a:avLst/>
            </a:prstGeom>
            <a:noFill/>
          </p:spPr>
        </p:pic>
      </p:grpSp>
      <p:sp>
        <p:nvSpPr>
          <p:cNvPr id="14" name="Text Box 4"/>
          <p:cNvSpPr txBox="1">
            <a:spLocks noChangeArrowheads="1"/>
          </p:cNvSpPr>
          <p:nvPr/>
        </p:nvSpPr>
        <p:spPr bwMode="gray">
          <a:xfrm>
            <a:off x="1603375" y="2752725"/>
            <a:ext cx="2079625" cy="17399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eaLnBrk="0" hangingPunct="0"/>
            <a:r>
              <a:rPr lang="en-US" b="1">
                <a:solidFill>
                  <a:srgbClr val="1C1C1C"/>
                </a:solidFill>
              </a:rPr>
              <a:t>ThemeGallery is a Design Digital Content &amp; Contents mall developed by Guild Design Inc.</a:t>
            </a:r>
          </a:p>
        </p:txBody>
      </p:sp>
      <p:sp>
        <p:nvSpPr>
          <p:cNvPr id="15" name="WordArt 35"/>
          <p:cNvSpPr>
            <a:spLocks noChangeArrowheads="1" noChangeShapeType="1" noTextEdit="1"/>
          </p:cNvSpPr>
          <p:nvPr/>
        </p:nvSpPr>
        <p:spPr bwMode="gray">
          <a:xfrm>
            <a:off x="933450" y="1882775"/>
            <a:ext cx="3416300" cy="3278188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2589643"/>
              </a:avLst>
            </a:prstTxWarp>
          </a:bodyPr>
          <a:lstStyle/>
          <a:p>
            <a:pPr algn="ctr"/>
            <a:r>
              <a:rPr lang="en-US" sz="2800" b="1" kern="10">
                <a:ln w="9525">
                  <a:noFill/>
                  <a:round/>
                  <a:headEnd/>
                  <a:tailEnd/>
                </a:ln>
                <a:latin typeface="Arial"/>
                <a:cs typeface="Arial"/>
              </a:rPr>
              <a:t>Description of the contents</a:t>
            </a:r>
            <a:endParaRPr lang="ru-RU" sz="2800" b="1" kern="10">
              <a:ln w="9525">
                <a:noFill/>
                <a:round/>
                <a:headEnd/>
                <a:tailEnd/>
              </a:ln>
              <a:latin typeface="Arial"/>
              <a:cs typeface="Arial"/>
            </a:endParaRPr>
          </a:p>
        </p:txBody>
      </p:sp>
      <p:sp>
        <p:nvSpPr>
          <p:cNvPr id="16" name="WordArt 36"/>
          <p:cNvSpPr>
            <a:spLocks noChangeArrowheads="1" noChangeShapeType="1" noTextEdit="1"/>
          </p:cNvSpPr>
          <p:nvPr/>
        </p:nvSpPr>
        <p:spPr bwMode="gray">
          <a:xfrm rot="724573">
            <a:off x="3355975" y="3971925"/>
            <a:ext cx="2425700" cy="2184400"/>
          </a:xfrm>
          <a:prstGeom prst="rect">
            <a:avLst/>
          </a:prstGeom>
        </p:spPr>
        <p:txBody>
          <a:bodyPr spcFirstLastPara="1" wrap="none" fromWordArt="1">
            <a:prstTxWarp prst="textArchDown">
              <a:avLst>
                <a:gd name="adj" fmla="val 764996"/>
              </a:avLst>
            </a:prstTxWarp>
          </a:bodyPr>
          <a:lstStyle/>
          <a:p>
            <a:pPr algn="ctr"/>
            <a:r>
              <a:rPr lang="en-US" sz="2000" b="1" kern="10">
                <a:ln w="9525">
                  <a:noFill/>
                  <a:round/>
                  <a:headEnd/>
                  <a:tailEnd/>
                </a:ln>
                <a:latin typeface="Arial"/>
                <a:cs typeface="Arial"/>
              </a:rPr>
              <a:t>Description of the contents</a:t>
            </a:r>
            <a:endParaRPr lang="ru-RU" sz="2000" b="1" kern="10">
              <a:ln w="9525">
                <a:noFill/>
                <a:round/>
                <a:headEnd/>
                <a:tailEnd/>
              </a:ln>
              <a:latin typeface="Arial"/>
              <a:cs typeface="Arial"/>
            </a:endParaRPr>
          </a:p>
        </p:txBody>
      </p:sp>
      <p:sp>
        <p:nvSpPr>
          <p:cNvPr id="17" name="Text Box 37"/>
          <p:cNvSpPr txBox="1">
            <a:spLocks noChangeArrowheads="1"/>
          </p:cNvSpPr>
          <p:nvPr/>
        </p:nvSpPr>
        <p:spPr bwMode="gray">
          <a:xfrm>
            <a:off x="3832225" y="4457700"/>
            <a:ext cx="1541463" cy="8255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rgbClr val="000000"/>
                </a:solidFill>
              </a:rPr>
              <a:t>Description of the contents</a:t>
            </a:r>
          </a:p>
        </p:txBody>
      </p:sp>
      <p:sp>
        <p:nvSpPr>
          <p:cNvPr id="18" name="Text Box 38"/>
          <p:cNvSpPr txBox="1">
            <a:spLocks noChangeArrowheads="1"/>
          </p:cNvSpPr>
          <p:nvPr/>
        </p:nvSpPr>
        <p:spPr bwMode="gray">
          <a:xfrm>
            <a:off x="5573713" y="3556000"/>
            <a:ext cx="1541462" cy="8255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rgbClr val="000000"/>
                </a:solidFill>
              </a:rPr>
              <a:t>Description of the contents</a:t>
            </a:r>
          </a:p>
        </p:txBody>
      </p:sp>
      <p:sp>
        <p:nvSpPr>
          <p:cNvPr id="19" name="WordArt 39"/>
          <p:cNvSpPr>
            <a:spLocks noChangeArrowheads="1" noChangeShapeType="1" noTextEdit="1"/>
          </p:cNvSpPr>
          <p:nvPr/>
        </p:nvSpPr>
        <p:spPr bwMode="gray">
          <a:xfrm rot="18528636">
            <a:off x="5172868" y="2936082"/>
            <a:ext cx="2398713" cy="2165350"/>
          </a:xfrm>
          <a:prstGeom prst="rect">
            <a:avLst/>
          </a:prstGeom>
        </p:spPr>
        <p:txBody>
          <a:bodyPr spcFirstLastPara="1" wrap="none" fromWordArt="1">
            <a:prstTxWarp prst="textArchDown">
              <a:avLst>
                <a:gd name="adj" fmla="val 766795"/>
              </a:avLst>
            </a:prstTxWarp>
          </a:bodyPr>
          <a:lstStyle/>
          <a:p>
            <a:pPr algn="ctr"/>
            <a:r>
              <a:rPr lang="en-US" sz="2000" b="1" kern="10">
                <a:ln w="9525">
                  <a:noFill/>
                  <a:round/>
                  <a:headEnd/>
                  <a:tailEnd/>
                </a:ln>
                <a:effectLst>
                  <a:outerShdw dist="17961" dir="2700000" algn="ctr" rotWithShape="0">
                    <a:schemeClr val="tx2">
                      <a:alpha val="50000"/>
                    </a:schemeClr>
                  </a:outerShdw>
                </a:effectLst>
                <a:latin typeface="Arial"/>
                <a:cs typeface="Arial"/>
              </a:rPr>
              <a:t>Description of the contents</a:t>
            </a:r>
            <a:endParaRPr lang="ru-RU" sz="2000" b="1" kern="10">
              <a:ln w="9525">
                <a:noFill/>
                <a:round/>
                <a:headEnd/>
                <a:tailEnd/>
              </a:ln>
              <a:effectLst>
                <a:outerShdw dist="17961" dir="2700000" algn="ctr" rotWithShape="0">
                  <a:schemeClr val="tx2">
                    <a:alpha val="50000"/>
                  </a:schemeClr>
                </a:outerShdw>
              </a:effectLst>
              <a:latin typeface="Arial"/>
              <a:cs typeface="Arial"/>
            </a:endParaRPr>
          </a:p>
        </p:txBody>
      </p:sp>
      <p:sp>
        <p:nvSpPr>
          <p:cNvPr id="20" name="Text Box 4"/>
          <p:cNvSpPr txBox="1">
            <a:spLocks noChangeArrowheads="1"/>
          </p:cNvSpPr>
          <p:nvPr/>
        </p:nvSpPr>
        <p:spPr bwMode="gray">
          <a:xfrm>
            <a:off x="4400550" y="1752600"/>
            <a:ext cx="3905250" cy="13112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/>
            <a:r>
              <a:rPr lang="en-US" sz="2000" b="1"/>
              <a:t>ThemeGallery is a Design Digital Content &amp; Contents mall developed by Guild Design Inc.</a:t>
            </a: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1"/>
          <p:cNvGrpSpPr>
            <a:grpSpLocks/>
          </p:cNvGrpSpPr>
          <p:nvPr/>
        </p:nvGrpSpPr>
        <p:grpSpPr bwMode="auto">
          <a:xfrm>
            <a:off x="2286000" y="1981200"/>
            <a:ext cx="4724400" cy="685800"/>
            <a:chOff x="1296" y="1824"/>
            <a:chExt cx="2976" cy="432"/>
          </a:xfrm>
        </p:grpSpPr>
        <p:sp>
          <p:nvSpPr>
            <p:cNvPr id="3" name="AutoShape 42"/>
            <p:cNvSpPr>
              <a:spLocks noChangeArrowheads="1"/>
            </p:cNvSpPr>
            <p:nvPr/>
          </p:nvSpPr>
          <p:spPr bwMode="gray">
            <a:xfrm>
              <a:off x="1536" y="1899"/>
              <a:ext cx="2736" cy="288"/>
            </a:xfrm>
            <a:prstGeom prst="roundRect">
              <a:avLst>
                <a:gd name="adj" fmla="val 16667"/>
              </a:avLst>
            </a:prstGeom>
            <a:solidFill>
              <a:schemeClr val="accent2"/>
            </a:solidFill>
            <a:ln w="12700" algn="ctr">
              <a:solidFill>
                <a:schemeClr val="bg1"/>
              </a:solidFill>
              <a:round/>
              <a:headEnd/>
              <a:tailEnd/>
            </a:ln>
            <a:effectLst>
              <a:outerShdw dist="99190" dir="2388334" algn="ctr" rotWithShape="0">
                <a:srgbClr val="333333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4" name="AutoShape 43"/>
            <p:cNvSpPr>
              <a:spLocks noChangeArrowheads="1"/>
            </p:cNvSpPr>
            <p:nvPr/>
          </p:nvSpPr>
          <p:spPr bwMode="gray">
            <a:xfrm>
              <a:off x="1296" y="1824"/>
              <a:ext cx="432" cy="432"/>
            </a:xfrm>
            <a:prstGeom prst="diamond">
              <a:avLst/>
            </a:prstGeom>
            <a:solidFill>
              <a:schemeClr val="accent2"/>
            </a:solidFill>
            <a:ln w="25400" algn="ctr">
              <a:solidFill>
                <a:schemeClr val="bg1"/>
              </a:solidFill>
              <a:miter lim="800000"/>
              <a:headEnd/>
              <a:tailEnd/>
            </a:ln>
            <a:effectLst>
              <a:outerShdw dist="63500" dir="2212194" algn="ctr" rotWithShape="0">
                <a:srgbClr val="333333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5" name="Text Box 44"/>
            <p:cNvSpPr txBox="1">
              <a:spLocks noChangeArrowheads="1"/>
            </p:cNvSpPr>
            <p:nvPr/>
          </p:nvSpPr>
          <p:spPr bwMode="gray">
            <a:xfrm>
              <a:off x="1680" y="1934"/>
              <a:ext cx="2160" cy="23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 eaLnBrk="0" hangingPunct="0"/>
              <a:r>
                <a:rPr lang="ru-RU" b="1" dirty="0" smtClean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текст</a:t>
              </a:r>
              <a:endParaRPr lang="en-US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6" name="Text Box 45"/>
            <p:cNvSpPr txBox="1">
              <a:spLocks noChangeArrowheads="1"/>
            </p:cNvSpPr>
            <p:nvPr/>
          </p:nvSpPr>
          <p:spPr bwMode="gray">
            <a:xfrm>
              <a:off x="1393" y="1886"/>
              <a:ext cx="223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en-US" sz="2400" dirty="0">
                  <a:solidFill>
                    <a:schemeClr val="bg1"/>
                  </a:solidFill>
                  <a:effectLst/>
                  <a:latin typeface="Arial" charset="0"/>
                </a:rPr>
                <a:t>1</a:t>
              </a:r>
            </a:p>
          </p:txBody>
        </p:sp>
      </p:grpSp>
      <p:grpSp>
        <p:nvGrpSpPr>
          <p:cNvPr id="7" name="Group 46"/>
          <p:cNvGrpSpPr>
            <a:grpSpLocks/>
          </p:cNvGrpSpPr>
          <p:nvPr/>
        </p:nvGrpSpPr>
        <p:grpSpPr bwMode="auto">
          <a:xfrm>
            <a:off x="2286000" y="2819400"/>
            <a:ext cx="4724400" cy="685800"/>
            <a:chOff x="1296" y="1824"/>
            <a:chExt cx="2976" cy="432"/>
          </a:xfrm>
        </p:grpSpPr>
        <p:sp>
          <p:nvSpPr>
            <p:cNvPr id="8" name="AutoShape 47"/>
            <p:cNvSpPr>
              <a:spLocks noChangeArrowheads="1"/>
            </p:cNvSpPr>
            <p:nvPr/>
          </p:nvSpPr>
          <p:spPr bwMode="gray">
            <a:xfrm>
              <a:off x="1536" y="1899"/>
              <a:ext cx="2736" cy="288"/>
            </a:xfrm>
            <a:prstGeom prst="roundRect">
              <a:avLst>
                <a:gd name="adj" fmla="val 16667"/>
              </a:avLst>
            </a:prstGeom>
            <a:solidFill>
              <a:schemeClr val="accent1"/>
            </a:solidFill>
            <a:ln w="12700" algn="ctr">
              <a:solidFill>
                <a:schemeClr val="bg1"/>
              </a:solidFill>
              <a:round/>
              <a:headEnd/>
              <a:tailEnd/>
            </a:ln>
            <a:effectLst>
              <a:outerShdw dist="99190" dir="2388334" algn="ctr" rotWithShape="0">
                <a:srgbClr val="333333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9" name="AutoShape 48"/>
            <p:cNvSpPr>
              <a:spLocks noChangeArrowheads="1"/>
            </p:cNvSpPr>
            <p:nvPr/>
          </p:nvSpPr>
          <p:spPr bwMode="gray">
            <a:xfrm>
              <a:off x="1296" y="1824"/>
              <a:ext cx="432" cy="432"/>
            </a:xfrm>
            <a:prstGeom prst="diamond">
              <a:avLst/>
            </a:prstGeom>
            <a:solidFill>
              <a:schemeClr val="accent1"/>
            </a:solidFill>
            <a:ln w="25400" algn="ctr">
              <a:solidFill>
                <a:schemeClr val="bg1"/>
              </a:solidFill>
              <a:miter lim="800000"/>
              <a:headEnd/>
              <a:tailEnd/>
            </a:ln>
            <a:effectLst>
              <a:outerShdw dist="63500" dir="2212194" algn="ctr" rotWithShape="0">
                <a:srgbClr val="333333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10" name="Text Box 49"/>
            <p:cNvSpPr txBox="1">
              <a:spLocks noChangeArrowheads="1"/>
            </p:cNvSpPr>
            <p:nvPr/>
          </p:nvSpPr>
          <p:spPr bwMode="gray">
            <a:xfrm>
              <a:off x="1680" y="1934"/>
              <a:ext cx="2160" cy="23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 eaLnBrk="0" hangingPunct="0"/>
              <a:r>
                <a:rPr lang="ru-RU" b="1" dirty="0" smtClean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текст</a:t>
              </a:r>
              <a:endParaRPr lang="en-US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1" name="Text Box 50"/>
            <p:cNvSpPr txBox="1">
              <a:spLocks noChangeArrowheads="1"/>
            </p:cNvSpPr>
            <p:nvPr/>
          </p:nvSpPr>
          <p:spPr bwMode="gray">
            <a:xfrm>
              <a:off x="1393" y="1886"/>
              <a:ext cx="223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en-US" sz="2400" dirty="0">
                  <a:solidFill>
                    <a:schemeClr val="bg1"/>
                  </a:solidFill>
                  <a:effectLst/>
                  <a:latin typeface="Arial" charset="0"/>
                </a:rPr>
                <a:t>2</a:t>
              </a:r>
            </a:p>
          </p:txBody>
        </p:sp>
      </p:grpSp>
      <p:grpSp>
        <p:nvGrpSpPr>
          <p:cNvPr id="12" name="Group 51"/>
          <p:cNvGrpSpPr>
            <a:grpSpLocks/>
          </p:cNvGrpSpPr>
          <p:nvPr/>
        </p:nvGrpSpPr>
        <p:grpSpPr bwMode="auto">
          <a:xfrm>
            <a:off x="2286000" y="3657600"/>
            <a:ext cx="4724400" cy="685800"/>
            <a:chOff x="1296" y="1824"/>
            <a:chExt cx="2976" cy="432"/>
          </a:xfrm>
        </p:grpSpPr>
        <p:sp>
          <p:nvSpPr>
            <p:cNvPr id="13" name="AutoShape 52"/>
            <p:cNvSpPr>
              <a:spLocks noChangeArrowheads="1"/>
            </p:cNvSpPr>
            <p:nvPr/>
          </p:nvSpPr>
          <p:spPr bwMode="gray">
            <a:xfrm>
              <a:off x="1536" y="1899"/>
              <a:ext cx="2736" cy="288"/>
            </a:xfrm>
            <a:prstGeom prst="roundRect">
              <a:avLst>
                <a:gd name="adj" fmla="val 16667"/>
              </a:avLst>
            </a:prstGeom>
            <a:solidFill>
              <a:schemeClr val="hlink"/>
            </a:solidFill>
            <a:ln w="12700" algn="ctr">
              <a:solidFill>
                <a:schemeClr val="bg1"/>
              </a:solidFill>
              <a:round/>
              <a:headEnd/>
              <a:tailEnd/>
            </a:ln>
            <a:effectLst>
              <a:outerShdw dist="99190" dir="2388334" algn="ctr" rotWithShape="0">
                <a:srgbClr val="333333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14" name="AutoShape 53"/>
            <p:cNvSpPr>
              <a:spLocks noChangeArrowheads="1"/>
            </p:cNvSpPr>
            <p:nvPr/>
          </p:nvSpPr>
          <p:spPr bwMode="gray">
            <a:xfrm>
              <a:off x="1296" y="1824"/>
              <a:ext cx="432" cy="432"/>
            </a:xfrm>
            <a:prstGeom prst="diamond">
              <a:avLst/>
            </a:prstGeom>
            <a:solidFill>
              <a:schemeClr val="hlink"/>
            </a:solidFill>
            <a:ln w="25400" algn="ctr">
              <a:solidFill>
                <a:schemeClr val="bg1"/>
              </a:solidFill>
              <a:miter lim="800000"/>
              <a:headEnd/>
              <a:tailEnd/>
            </a:ln>
            <a:effectLst>
              <a:outerShdw dist="63500" dir="2212194" algn="ctr" rotWithShape="0">
                <a:srgbClr val="333333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15" name="Text Box 54"/>
            <p:cNvSpPr txBox="1">
              <a:spLocks noChangeArrowheads="1"/>
            </p:cNvSpPr>
            <p:nvPr/>
          </p:nvSpPr>
          <p:spPr bwMode="gray">
            <a:xfrm>
              <a:off x="1680" y="1934"/>
              <a:ext cx="2160" cy="23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 eaLnBrk="0" hangingPunct="0"/>
              <a:r>
                <a:rPr lang="ru-RU" b="1" dirty="0" smtClean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текст</a:t>
              </a:r>
              <a:endParaRPr lang="en-US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6" name="Text Box 55"/>
            <p:cNvSpPr txBox="1">
              <a:spLocks noChangeArrowheads="1"/>
            </p:cNvSpPr>
            <p:nvPr/>
          </p:nvSpPr>
          <p:spPr bwMode="gray">
            <a:xfrm>
              <a:off x="1393" y="1886"/>
              <a:ext cx="223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en-US" sz="2400" dirty="0">
                  <a:solidFill>
                    <a:schemeClr val="bg1"/>
                  </a:solidFill>
                  <a:effectLst/>
                  <a:latin typeface="Arial" charset="0"/>
                </a:rPr>
                <a:t>3</a:t>
              </a:r>
            </a:p>
          </p:txBody>
        </p:sp>
      </p:grpSp>
      <p:grpSp>
        <p:nvGrpSpPr>
          <p:cNvPr id="17" name="Group 56"/>
          <p:cNvGrpSpPr>
            <a:grpSpLocks/>
          </p:cNvGrpSpPr>
          <p:nvPr/>
        </p:nvGrpSpPr>
        <p:grpSpPr bwMode="auto">
          <a:xfrm>
            <a:off x="2286000" y="4572000"/>
            <a:ext cx="4724400" cy="685800"/>
            <a:chOff x="1296" y="1824"/>
            <a:chExt cx="2976" cy="432"/>
          </a:xfrm>
        </p:grpSpPr>
        <p:sp>
          <p:nvSpPr>
            <p:cNvPr id="18" name="AutoShape 57"/>
            <p:cNvSpPr>
              <a:spLocks noChangeArrowheads="1"/>
            </p:cNvSpPr>
            <p:nvPr/>
          </p:nvSpPr>
          <p:spPr bwMode="gray">
            <a:xfrm>
              <a:off x="1536" y="1899"/>
              <a:ext cx="2736" cy="288"/>
            </a:xfrm>
            <a:prstGeom prst="roundRect">
              <a:avLst>
                <a:gd name="adj" fmla="val 16667"/>
              </a:avLst>
            </a:prstGeom>
            <a:solidFill>
              <a:schemeClr val="folHlink"/>
            </a:solidFill>
            <a:ln w="12700" algn="ctr">
              <a:solidFill>
                <a:schemeClr val="bg1"/>
              </a:solidFill>
              <a:round/>
              <a:headEnd/>
              <a:tailEnd/>
            </a:ln>
            <a:effectLst>
              <a:outerShdw dist="99190" dir="2388334" algn="ctr" rotWithShape="0">
                <a:srgbClr val="333333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19" name="AutoShape 58"/>
            <p:cNvSpPr>
              <a:spLocks noChangeArrowheads="1"/>
            </p:cNvSpPr>
            <p:nvPr/>
          </p:nvSpPr>
          <p:spPr bwMode="gray">
            <a:xfrm>
              <a:off x="1296" y="1824"/>
              <a:ext cx="432" cy="432"/>
            </a:xfrm>
            <a:prstGeom prst="diamond">
              <a:avLst/>
            </a:prstGeom>
            <a:solidFill>
              <a:schemeClr val="folHlink"/>
            </a:solidFill>
            <a:ln w="25400" algn="ctr">
              <a:solidFill>
                <a:schemeClr val="bg1"/>
              </a:solidFill>
              <a:miter lim="800000"/>
              <a:headEnd/>
              <a:tailEnd/>
            </a:ln>
            <a:effectLst>
              <a:outerShdw dist="63500" dir="2212194" algn="ctr" rotWithShape="0">
                <a:srgbClr val="333333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20" name="Text Box 59"/>
            <p:cNvSpPr txBox="1">
              <a:spLocks noChangeArrowheads="1"/>
            </p:cNvSpPr>
            <p:nvPr/>
          </p:nvSpPr>
          <p:spPr bwMode="gray">
            <a:xfrm>
              <a:off x="1680" y="1934"/>
              <a:ext cx="2160" cy="23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 eaLnBrk="0" hangingPunct="0"/>
              <a:r>
                <a:rPr lang="ru-RU" b="1" dirty="0" smtClean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текст</a:t>
              </a:r>
              <a:endParaRPr lang="en-US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1" name="Text Box 60"/>
            <p:cNvSpPr txBox="1">
              <a:spLocks noChangeArrowheads="1"/>
            </p:cNvSpPr>
            <p:nvPr/>
          </p:nvSpPr>
          <p:spPr bwMode="gray">
            <a:xfrm>
              <a:off x="1393" y="1886"/>
              <a:ext cx="223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en-US" sz="2400" dirty="0">
                  <a:solidFill>
                    <a:schemeClr val="bg1"/>
                  </a:solidFill>
                  <a:effectLst/>
                  <a:latin typeface="Arial" charset="0"/>
                </a:rPr>
                <a:t>4</a:t>
              </a:r>
            </a:p>
          </p:txBody>
        </p:sp>
      </p:grpSp>
    </p:spTree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rc 20"/>
          <p:cNvSpPr>
            <a:spLocks/>
          </p:cNvSpPr>
          <p:nvPr/>
        </p:nvSpPr>
        <p:spPr bwMode="gray">
          <a:xfrm rot="692470">
            <a:off x="3800475" y="2520950"/>
            <a:ext cx="1382713" cy="1074738"/>
          </a:xfrm>
          <a:custGeom>
            <a:avLst/>
            <a:gdLst>
              <a:gd name="G0" fmla="+- 6155 0 0"/>
              <a:gd name="G1" fmla="+- 21600 0 0"/>
              <a:gd name="G2" fmla="+- 21600 0 0"/>
              <a:gd name="T0" fmla="*/ 0 w 12831"/>
              <a:gd name="T1" fmla="*/ 896 h 21600"/>
              <a:gd name="T2" fmla="*/ 12831 w 12831"/>
              <a:gd name="T3" fmla="*/ 1058 h 21600"/>
              <a:gd name="T4" fmla="*/ 6155 w 12831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831" h="21600" fill="none" extrusionOk="0">
                <a:moveTo>
                  <a:pt x="-1" y="895"/>
                </a:moveTo>
                <a:cubicBezTo>
                  <a:pt x="1997" y="301"/>
                  <a:pt x="4070" y="-1"/>
                  <a:pt x="6155" y="0"/>
                </a:cubicBezTo>
                <a:cubicBezTo>
                  <a:pt x="8422" y="0"/>
                  <a:pt x="10675" y="356"/>
                  <a:pt x="12831" y="1057"/>
                </a:cubicBezTo>
              </a:path>
              <a:path w="12831" h="21600" stroke="0" extrusionOk="0">
                <a:moveTo>
                  <a:pt x="-1" y="895"/>
                </a:moveTo>
                <a:cubicBezTo>
                  <a:pt x="1997" y="301"/>
                  <a:pt x="4070" y="-1"/>
                  <a:pt x="6155" y="0"/>
                </a:cubicBezTo>
                <a:cubicBezTo>
                  <a:pt x="8422" y="0"/>
                  <a:pt x="10675" y="356"/>
                  <a:pt x="12831" y="1057"/>
                </a:cubicBezTo>
                <a:lnTo>
                  <a:pt x="6155" y="2160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prstDash val="sysDot"/>
            <a:round/>
            <a:headEnd/>
            <a:tailEnd type="triangle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3" name="Group 21"/>
          <p:cNvGrpSpPr>
            <a:grpSpLocks/>
          </p:cNvGrpSpPr>
          <p:nvPr/>
        </p:nvGrpSpPr>
        <p:grpSpPr bwMode="auto">
          <a:xfrm>
            <a:off x="2667000" y="5772150"/>
            <a:ext cx="3581400" cy="914400"/>
            <a:chOff x="2309" y="1872"/>
            <a:chExt cx="1915" cy="749"/>
          </a:xfrm>
        </p:grpSpPr>
        <p:pic>
          <p:nvPicPr>
            <p:cNvPr id="4" name="Picture 22" descr="shadow_1_m"/>
            <p:cNvPicPr>
              <a:picLocks noChangeAspect="1" noChangeArrowheads="1"/>
            </p:cNvPicPr>
            <p:nvPr/>
          </p:nvPicPr>
          <p:blipFill>
            <a:blip r:embed="rId2" cstate="print">
              <a:lum bright="18000"/>
            </a:blip>
            <a:srcRect/>
            <a:stretch>
              <a:fillRect/>
            </a:stretch>
          </p:blipFill>
          <p:spPr bwMode="gray">
            <a:xfrm>
              <a:off x="2309" y="2352"/>
              <a:ext cx="1915" cy="269"/>
            </a:xfrm>
            <a:prstGeom prst="rect">
              <a:avLst/>
            </a:prstGeom>
            <a:noFill/>
          </p:spPr>
        </p:pic>
        <p:grpSp>
          <p:nvGrpSpPr>
            <p:cNvPr id="5" name="Group 23"/>
            <p:cNvGrpSpPr>
              <a:grpSpLocks/>
            </p:cNvGrpSpPr>
            <p:nvPr/>
          </p:nvGrpSpPr>
          <p:grpSpPr bwMode="auto">
            <a:xfrm>
              <a:off x="2310" y="1872"/>
              <a:ext cx="1901" cy="645"/>
              <a:chOff x="2310" y="1872"/>
              <a:chExt cx="1901" cy="645"/>
            </a:xfrm>
          </p:grpSpPr>
          <p:sp>
            <p:nvSpPr>
              <p:cNvPr id="6" name="Oval 24"/>
              <p:cNvSpPr>
                <a:spLocks noChangeArrowheads="1"/>
              </p:cNvSpPr>
              <p:nvPr/>
            </p:nvSpPr>
            <p:spPr bwMode="gray">
              <a:xfrm>
                <a:off x="2316" y="1872"/>
                <a:ext cx="1895" cy="645"/>
              </a:xfrm>
              <a:prstGeom prst="ellipse">
                <a:avLst/>
              </a:prstGeom>
              <a:gradFill rotWithShape="1">
                <a:gsLst>
                  <a:gs pos="0">
                    <a:srgbClr val="C0C0C0">
                      <a:gamma/>
                      <a:shade val="63529"/>
                      <a:invGamma/>
                    </a:srgbClr>
                  </a:gs>
                  <a:gs pos="50000">
                    <a:srgbClr val="C0C0C0"/>
                  </a:gs>
                  <a:gs pos="100000">
                    <a:srgbClr val="C0C0C0">
                      <a:gamma/>
                      <a:shade val="63529"/>
                      <a:invGamma/>
                    </a:srgbClr>
                  </a:gs>
                </a:gsLst>
                <a:lin ang="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7" name="Oval 25"/>
              <p:cNvSpPr>
                <a:spLocks noChangeArrowheads="1"/>
              </p:cNvSpPr>
              <p:nvPr/>
            </p:nvSpPr>
            <p:spPr bwMode="gray">
              <a:xfrm>
                <a:off x="2310" y="1872"/>
                <a:ext cx="1901" cy="555"/>
              </a:xfrm>
              <a:prstGeom prst="ellipse">
                <a:avLst/>
              </a:prstGeom>
              <a:gradFill rotWithShape="1">
                <a:gsLst>
                  <a:gs pos="0">
                    <a:srgbClr val="C0C0C0"/>
                  </a:gs>
                  <a:gs pos="100000">
                    <a:srgbClr val="C0C0C0">
                      <a:gamma/>
                      <a:tint val="33725"/>
                      <a:invGamma/>
                    </a:srgbClr>
                  </a:gs>
                </a:gsLst>
                <a:lin ang="5400000" scaled="1"/>
              </a:gradFill>
              <a:ln w="9525" algn="ctr">
                <a:solidFill>
                  <a:srgbClr val="FFFFFF">
                    <a:alpha val="50000"/>
                  </a:srgbClr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</p:grpSp>
      </p:grpSp>
      <p:sp>
        <p:nvSpPr>
          <p:cNvPr id="8" name="Freeform 26"/>
          <p:cNvSpPr>
            <a:spLocks/>
          </p:cNvSpPr>
          <p:nvPr/>
        </p:nvSpPr>
        <p:spPr bwMode="gray">
          <a:xfrm>
            <a:off x="3505200" y="1428750"/>
            <a:ext cx="2200275" cy="4800600"/>
          </a:xfrm>
          <a:custGeom>
            <a:avLst/>
            <a:gdLst/>
            <a:ahLst/>
            <a:cxnLst>
              <a:cxn ang="0">
                <a:pos x="682" y="350"/>
              </a:cxn>
              <a:cxn ang="0">
                <a:pos x="720" y="242"/>
              </a:cxn>
              <a:cxn ang="0">
                <a:pos x="660" y="39"/>
              </a:cxn>
              <a:cxn ang="0">
                <a:pos x="409" y="118"/>
              </a:cxn>
              <a:cxn ang="0">
                <a:pos x="330" y="348"/>
              </a:cxn>
              <a:cxn ang="0">
                <a:pos x="319" y="450"/>
              </a:cxn>
              <a:cxn ang="0">
                <a:pos x="42" y="826"/>
              </a:cxn>
              <a:cxn ang="0">
                <a:pos x="126" y="994"/>
              </a:cxn>
              <a:cxn ang="0">
                <a:pos x="397" y="1105"/>
              </a:cxn>
              <a:cxn ang="0">
                <a:pos x="126" y="879"/>
              </a:cxn>
              <a:cxn ang="0">
                <a:pos x="348" y="655"/>
              </a:cxn>
              <a:cxn ang="0">
                <a:pos x="480" y="957"/>
              </a:cxn>
              <a:cxn ang="0">
                <a:pos x="336" y="1212"/>
              </a:cxn>
              <a:cxn ang="0">
                <a:pos x="343" y="1683"/>
              </a:cxn>
              <a:cxn ang="0">
                <a:pos x="462" y="2019"/>
              </a:cxn>
              <a:cxn ang="0">
                <a:pos x="427" y="2716"/>
              </a:cxn>
              <a:cxn ang="0">
                <a:pos x="354" y="2784"/>
              </a:cxn>
              <a:cxn ang="0">
                <a:pos x="376" y="3013"/>
              </a:cxn>
              <a:cxn ang="0">
                <a:pos x="402" y="2959"/>
              </a:cxn>
              <a:cxn ang="0">
                <a:pos x="430" y="2925"/>
              </a:cxn>
              <a:cxn ang="0">
                <a:pos x="628" y="3094"/>
              </a:cxn>
              <a:cxn ang="0">
                <a:pos x="636" y="3036"/>
              </a:cxn>
              <a:cxn ang="0">
                <a:pos x="604" y="2913"/>
              </a:cxn>
              <a:cxn ang="0">
                <a:pos x="619" y="2146"/>
              </a:cxn>
              <a:cxn ang="0">
                <a:pos x="639" y="1968"/>
              </a:cxn>
              <a:cxn ang="0">
                <a:pos x="724" y="1692"/>
              </a:cxn>
              <a:cxn ang="0">
                <a:pos x="772" y="1138"/>
              </a:cxn>
              <a:cxn ang="0">
                <a:pos x="712" y="816"/>
              </a:cxn>
              <a:cxn ang="0">
                <a:pos x="820" y="934"/>
              </a:cxn>
              <a:cxn ang="0">
                <a:pos x="1060" y="838"/>
              </a:cxn>
              <a:cxn ang="0">
                <a:pos x="1314" y="592"/>
              </a:cxn>
              <a:cxn ang="0">
                <a:pos x="1414" y="445"/>
              </a:cxn>
              <a:cxn ang="0">
                <a:pos x="1288" y="501"/>
              </a:cxn>
              <a:cxn ang="0">
                <a:pos x="1234" y="445"/>
              </a:cxn>
              <a:cxn ang="0">
                <a:pos x="1167" y="573"/>
              </a:cxn>
              <a:cxn ang="0">
                <a:pos x="775" y="607"/>
              </a:cxn>
              <a:cxn ang="0">
                <a:pos x="664" y="439"/>
              </a:cxn>
              <a:cxn ang="0">
                <a:pos x="609" y="378"/>
              </a:cxn>
            </a:cxnLst>
            <a:rect l="0" t="0" r="r" b="b"/>
            <a:pathLst>
              <a:path w="1416" h="3094">
                <a:moveTo>
                  <a:pt x="609" y="378"/>
                </a:moveTo>
                <a:cubicBezTo>
                  <a:pt x="609" y="378"/>
                  <a:pt x="645" y="364"/>
                  <a:pt x="682" y="350"/>
                </a:cubicBezTo>
                <a:cubicBezTo>
                  <a:pt x="672" y="314"/>
                  <a:pt x="692" y="278"/>
                  <a:pt x="692" y="278"/>
                </a:cubicBezTo>
                <a:cubicBezTo>
                  <a:pt x="698" y="260"/>
                  <a:pt x="715" y="264"/>
                  <a:pt x="720" y="242"/>
                </a:cubicBezTo>
                <a:cubicBezTo>
                  <a:pt x="746" y="212"/>
                  <a:pt x="730" y="180"/>
                  <a:pt x="720" y="146"/>
                </a:cubicBezTo>
                <a:cubicBezTo>
                  <a:pt x="732" y="106"/>
                  <a:pt x="703" y="61"/>
                  <a:pt x="660" y="39"/>
                </a:cubicBezTo>
                <a:cubicBezTo>
                  <a:pt x="617" y="10"/>
                  <a:pt x="531" y="0"/>
                  <a:pt x="483" y="16"/>
                </a:cubicBezTo>
                <a:cubicBezTo>
                  <a:pt x="435" y="32"/>
                  <a:pt x="422" y="83"/>
                  <a:pt x="409" y="118"/>
                </a:cubicBezTo>
                <a:lnTo>
                  <a:pt x="384" y="223"/>
                </a:lnTo>
                <a:cubicBezTo>
                  <a:pt x="384" y="223"/>
                  <a:pt x="376" y="324"/>
                  <a:pt x="330" y="348"/>
                </a:cubicBezTo>
                <a:cubicBezTo>
                  <a:pt x="386" y="358"/>
                  <a:pt x="415" y="391"/>
                  <a:pt x="415" y="391"/>
                </a:cubicBezTo>
                <a:lnTo>
                  <a:pt x="319" y="450"/>
                </a:lnTo>
                <a:lnTo>
                  <a:pt x="244" y="550"/>
                </a:lnTo>
                <a:lnTo>
                  <a:pt x="42" y="826"/>
                </a:lnTo>
                <a:cubicBezTo>
                  <a:pt x="2" y="886"/>
                  <a:pt x="0" y="892"/>
                  <a:pt x="4" y="907"/>
                </a:cubicBezTo>
                <a:cubicBezTo>
                  <a:pt x="8" y="922"/>
                  <a:pt x="70" y="943"/>
                  <a:pt x="126" y="994"/>
                </a:cubicBezTo>
                <a:lnTo>
                  <a:pt x="368" y="1150"/>
                </a:lnTo>
                <a:lnTo>
                  <a:pt x="397" y="1105"/>
                </a:lnTo>
                <a:lnTo>
                  <a:pt x="265" y="1008"/>
                </a:lnTo>
                <a:lnTo>
                  <a:pt x="126" y="879"/>
                </a:lnTo>
                <a:lnTo>
                  <a:pt x="147" y="841"/>
                </a:lnTo>
                <a:cubicBezTo>
                  <a:pt x="147" y="841"/>
                  <a:pt x="247" y="748"/>
                  <a:pt x="348" y="655"/>
                </a:cubicBezTo>
                <a:cubicBezTo>
                  <a:pt x="384" y="708"/>
                  <a:pt x="404" y="724"/>
                  <a:pt x="426" y="774"/>
                </a:cubicBezTo>
                <a:cubicBezTo>
                  <a:pt x="448" y="824"/>
                  <a:pt x="484" y="902"/>
                  <a:pt x="480" y="957"/>
                </a:cubicBezTo>
                <a:lnTo>
                  <a:pt x="399" y="1102"/>
                </a:lnTo>
                <a:lnTo>
                  <a:pt x="336" y="1212"/>
                </a:lnTo>
                <a:cubicBezTo>
                  <a:pt x="322" y="1244"/>
                  <a:pt x="314" y="1268"/>
                  <a:pt x="315" y="1293"/>
                </a:cubicBezTo>
                <a:cubicBezTo>
                  <a:pt x="316" y="1318"/>
                  <a:pt x="334" y="1618"/>
                  <a:pt x="343" y="1683"/>
                </a:cubicBezTo>
                <a:lnTo>
                  <a:pt x="367" y="1686"/>
                </a:lnTo>
                <a:cubicBezTo>
                  <a:pt x="367" y="1686"/>
                  <a:pt x="414" y="1852"/>
                  <a:pt x="462" y="2019"/>
                </a:cubicBezTo>
                <a:cubicBezTo>
                  <a:pt x="417" y="2130"/>
                  <a:pt x="413" y="2159"/>
                  <a:pt x="409" y="2274"/>
                </a:cubicBezTo>
                <a:cubicBezTo>
                  <a:pt x="405" y="2389"/>
                  <a:pt x="430" y="2635"/>
                  <a:pt x="427" y="2716"/>
                </a:cubicBezTo>
                <a:lnTo>
                  <a:pt x="402" y="2755"/>
                </a:lnTo>
                <a:lnTo>
                  <a:pt x="354" y="2784"/>
                </a:lnTo>
                <a:cubicBezTo>
                  <a:pt x="354" y="2784"/>
                  <a:pt x="347" y="2819"/>
                  <a:pt x="340" y="2854"/>
                </a:cubicBezTo>
                <a:cubicBezTo>
                  <a:pt x="375" y="2899"/>
                  <a:pt x="376" y="3013"/>
                  <a:pt x="376" y="3013"/>
                </a:cubicBezTo>
                <a:lnTo>
                  <a:pt x="393" y="3009"/>
                </a:lnTo>
                <a:lnTo>
                  <a:pt x="402" y="2959"/>
                </a:lnTo>
                <a:lnTo>
                  <a:pt x="424" y="2961"/>
                </a:lnTo>
                <a:lnTo>
                  <a:pt x="430" y="2925"/>
                </a:lnTo>
                <a:lnTo>
                  <a:pt x="487" y="3058"/>
                </a:lnTo>
                <a:cubicBezTo>
                  <a:pt x="520" y="3086"/>
                  <a:pt x="599" y="3091"/>
                  <a:pt x="628" y="3094"/>
                </a:cubicBezTo>
                <a:lnTo>
                  <a:pt x="661" y="3075"/>
                </a:lnTo>
                <a:lnTo>
                  <a:pt x="636" y="3036"/>
                </a:lnTo>
                <a:lnTo>
                  <a:pt x="690" y="3021"/>
                </a:lnTo>
                <a:lnTo>
                  <a:pt x="604" y="2913"/>
                </a:lnTo>
                <a:cubicBezTo>
                  <a:pt x="578" y="2861"/>
                  <a:pt x="574" y="2833"/>
                  <a:pt x="532" y="2710"/>
                </a:cubicBezTo>
                <a:cubicBezTo>
                  <a:pt x="534" y="2582"/>
                  <a:pt x="602" y="2260"/>
                  <a:pt x="619" y="2146"/>
                </a:cubicBezTo>
                <a:cubicBezTo>
                  <a:pt x="635" y="2031"/>
                  <a:pt x="634" y="2055"/>
                  <a:pt x="637" y="2025"/>
                </a:cubicBezTo>
                <a:cubicBezTo>
                  <a:pt x="640" y="1995"/>
                  <a:pt x="642" y="1980"/>
                  <a:pt x="639" y="1968"/>
                </a:cubicBezTo>
                <a:cubicBezTo>
                  <a:pt x="670" y="1830"/>
                  <a:pt x="702" y="1693"/>
                  <a:pt x="702" y="1693"/>
                </a:cubicBezTo>
                <a:lnTo>
                  <a:pt x="724" y="1692"/>
                </a:lnTo>
                <a:cubicBezTo>
                  <a:pt x="724" y="1692"/>
                  <a:pt x="763" y="1505"/>
                  <a:pt x="771" y="1413"/>
                </a:cubicBezTo>
                <a:cubicBezTo>
                  <a:pt x="779" y="1321"/>
                  <a:pt x="778" y="1218"/>
                  <a:pt x="772" y="1138"/>
                </a:cubicBezTo>
                <a:cubicBezTo>
                  <a:pt x="766" y="1082"/>
                  <a:pt x="745" y="994"/>
                  <a:pt x="735" y="934"/>
                </a:cubicBezTo>
                <a:lnTo>
                  <a:pt x="712" y="816"/>
                </a:lnTo>
                <a:lnTo>
                  <a:pt x="735" y="786"/>
                </a:lnTo>
                <a:lnTo>
                  <a:pt x="820" y="934"/>
                </a:lnTo>
                <a:cubicBezTo>
                  <a:pt x="849" y="968"/>
                  <a:pt x="867" y="1006"/>
                  <a:pt x="907" y="990"/>
                </a:cubicBezTo>
                <a:cubicBezTo>
                  <a:pt x="947" y="974"/>
                  <a:pt x="1004" y="894"/>
                  <a:pt x="1060" y="838"/>
                </a:cubicBezTo>
                <a:lnTo>
                  <a:pt x="1204" y="646"/>
                </a:lnTo>
                <a:cubicBezTo>
                  <a:pt x="1246" y="605"/>
                  <a:pt x="1286" y="608"/>
                  <a:pt x="1314" y="592"/>
                </a:cubicBezTo>
                <a:cubicBezTo>
                  <a:pt x="1342" y="576"/>
                  <a:pt x="1357" y="572"/>
                  <a:pt x="1374" y="547"/>
                </a:cubicBezTo>
                <a:cubicBezTo>
                  <a:pt x="1391" y="522"/>
                  <a:pt x="1416" y="462"/>
                  <a:pt x="1414" y="445"/>
                </a:cubicBezTo>
                <a:cubicBezTo>
                  <a:pt x="1401" y="435"/>
                  <a:pt x="1386" y="436"/>
                  <a:pt x="1365" y="445"/>
                </a:cubicBezTo>
                <a:lnTo>
                  <a:pt x="1288" y="501"/>
                </a:lnTo>
                <a:lnTo>
                  <a:pt x="1209" y="528"/>
                </a:lnTo>
                <a:lnTo>
                  <a:pt x="1234" y="445"/>
                </a:lnTo>
                <a:cubicBezTo>
                  <a:pt x="1231" y="435"/>
                  <a:pt x="1203" y="447"/>
                  <a:pt x="1192" y="468"/>
                </a:cubicBezTo>
                <a:lnTo>
                  <a:pt x="1167" y="573"/>
                </a:lnTo>
                <a:cubicBezTo>
                  <a:pt x="1117" y="639"/>
                  <a:pt x="957" y="856"/>
                  <a:pt x="892" y="862"/>
                </a:cubicBezTo>
                <a:cubicBezTo>
                  <a:pt x="852" y="790"/>
                  <a:pt x="801" y="672"/>
                  <a:pt x="775" y="607"/>
                </a:cubicBezTo>
                <a:cubicBezTo>
                  <a:pt x="751" y="543"/>
                  <a:pt x="766" y="508"/>
                  <a:pt x="747" y="480"/>
                </a:cubicBezTo>
                <a:cubicBezTo>
                  <a:pt x="728" y="449"/>
                  <a:pt x="683" y="452"/>
                  <a:pt x="664" y="439"/>
                </a:cubicBezTo>
                <a:cubicBezTo>
                  <a:pt x="645" y="426"/>
                  <a:pt x="643" y="412"/>
                  <a:pt x="634" y="402"/>
                </a:cubicBezTo>
                <a:lnTo>
                  <a:pt x="609" y="378"/>
                </a:lnTo>
                <a:close/>
              </a:path>
            </a:pathLst>
          </a:custGeom>
          <a:gradFill rotWithShape="1">
            <a:gsLst>
              <a:gs pos="0">
                <a:schemeClr val="tx2"/>
              </a:gs>
              <a:gs pos="100000">
                <a:schemeClr val="tx2">
                  <a:gamma/>
                  <a:shade val="57255"/>
                  <a:invGamma/>
                </a:schemeClr>
              </a:gs>
            </a:gsLst>
            <a:lin ang="5400000" scaled="1"/>
          </a:gradFill>
          <a:ln w="9525">
            <a:noFill/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grpSp>
        <p:nvGrpSpPr>
          <p:cNvPr id="9" name="Group 27"/>
          <p:cNvGrpSpPr>
            <a:grpSpLocks/>
          </p:cNvGrpSpPr>
          <p:nvPr/>
        </p:nvGrpSpPr>
        <p:grpSpPr bwMode="auto">
          <a:xfrm>
            <a:off x="3324225" y="2190750"/>
            <a:ext cx="409575" cy="393700"/>
            <a:chOff x="1833" y="1596"/>
            <a:chExt cx="368" cy="355"/>
          </a:xfrm>
        </p:grpSpPr>
        <p:pic>
          <p:nvPicPr>
            <p:cNvPr id="10" name="Picture 28" descr="circuler_1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gray">
            <a:xfrm>
              <a:off x="1833" y="1596"/>
              <a:ext cx="368" cy="354"/>
            </a:xfrm>
            <a:prstGeom prst="rect">
              <a:avLst/>
            </a:prstGeom>
            <a:noFill/>
          </p:spPr>
        </p:pic>
        <p:sp>
          <p:nvSpPr>
            <p:cNvPr id="11" name="Oval 29"/>
            <p:cNvSpPr>
              <a:spLocks noChangeArrowheads="1"/>
            </p:cNvSpPr>
            <p:nvPr/>
          </p:nvSpPr>
          <p:spPr bwMode="gray">
            <a:xfrm>
              <a:off x="1833" y="1596"/>
              <a:ext cx="366" cy="355"/>
            </a:xfrm>
            <a:prstGeom prst="ellipse">
              <a:avLst/>
            </a:prstGeom>
            <a:gradFill rotWithShape="1">
              <a:gsLst>
                <a:gs pos="0">
                  <a:srgbClr val="DDDDDD">
                    <a:alpha val="55000"/>
                  </a:srgbClr>
                </a:gs>
                <a:gs pos="50000">
                  <a:srgbClr val="DDDDDD">
                    <a:gamma/>
                    <a:shade val="46275"/>
                    <a:invGamma/>
                    <a:alpha val="89999"/>
                  </a:srgbClr>
                </a:gs>
                <a:gs pos="100000">
                  <a:srgbClr val="DDDDDD">
                    <a:alpha val="55000"/>
                  </a:srgb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pic>
          <p:nvPicPr>
            <p:cNvPr id="12" name="Picture 30" descr="Picture2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gray">
            <a:xfrm>
              <a:off x="1869" y="1600"/>
              <a:ext cx="291" cy="125"/>
            </a:xfrm>
            <a:prstGeom prst="rect">
              <a:avLst/>
            </a:prstGeom>
            <a:noFill/>
          </p:spPr>
        </p:pic>
      </p:grpSp>
      <p:grpSp>
        <p:nvGrpSpPr>
          <p:cNvPr id="13" name="Group 31"/>
          <p:cNvGrpSpPr>
            <a:grpSpLocks/>
          </p:cNvGrpSpPr>
          <p:nvPr/>
        </p:nvGrpSpPr>
        <p:grpSpPr bwMode="auto">
          <a:xfrm>
            <a:off x="5305425" y="2620963"/>
            <a:ext cx="333375" cy="320675"/>
            <a:chOff x="3206" y="1632"/>
            <a:chExt cx="298" cy="289"/>
          </a:xfrm>
        </p:grpSpPr>
        <p:pic>
          <p:nvPicPr>
            <p:cNvPr id="14" name="Picture 32" descr="circuler_1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gray">
            <a:xfrm>
              <a:off x="3206" y="1632"/>
              <a:ext cx="298" cy="288"/>
            </a:xfrm>
            <a:prstGeom prst="rect">
              <a:avLst/>
            </a:prstGeom>
            <a:noFill/>
          </p:spPr>
        </p:pic>
        <p:sp>
          <p:nvSpPr>
            <p:cNvPr id="15" name="Oval 33"/>
            <p:cNvSpPr>
              <a:spLocks noChangeArrowheads="1"/>
            </p:cNvSpPr>
            <p:nvPr/>
          </p:nvSpPr>
          <p:spPr bwMode="gray">
            <a:xfrm>
              <a:off x="3206" y="1632"/>
              <a:ext cx="296" cy="289"/>
            </a:xfrm>
            <a:prstGeom prst="ellipse">
              <a:avLst/>
            </a:prstGeom>
            <a:gradFill rotWithShape="1">
              <a:gsLst>
                <a:gs pos="0">
                  <a:srgbClr val="DDDDDD">
                    <a:alpha val="55000"/>
                  </a:srgbClr>
                </a:gs>
                <a:gs pos="50000">
                  <a:srgbClr val="DDDDDD">
                    <a:gamma/>
                    <a:shade val="46275"/>
                    <a:invGamma/>
                    <a:alpha val="89999"/>
                  </a:srgbClr>
                </a:gs>
                <a:gs pos="100000">
                  <a:srgbClr val="DDDDDD">
                    <a:alpha val="55000"/>
                  </a:srgb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pic>
          <p:nvPicPr>
            <p:cNvPr id="16" name="Picture 34" descr="Picture2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gray">
            <a:xfrm>
              <a:off x="3236" y="1635"/>
              <a:ext cx="235" cy="102"/>
            </a:xfrm>
            <a:prstGeom prst="rect">
              <a:avLst/>
            </a:prstGeom>
            <a:noFill/>
          </p:spPr>
        </p:pic>
      </p:grpSp>
      <p:grpSp>
        <p:nvGrpSpPr>
          <p:cNvPr id="17" name="Group 35"/>
          <p:cNvGrpSpPr>
            <a:grpSpLocks/>
          </p:cNvGrpSpPr>
          <p:nvPr/>
        </p:nvGrpSpPr>
        <p:grpSpPr bwMode="auto">
          <a:xfrm rot="692470">
            <a:off x="6162675" y="3343275"/>
            <a:ext cx="914400" cy="885825"/>
            <a:chOff x="4055" y="2088"/>
            <a:chExt cx="436" cy="422"/>
          </a:xfrm>
        </p:grpSpPr>
        <p:pic>
          <p:nvPicPr>
            <p:cNvPr id="18" name="Picture 36" descr="circuler_1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gray">
            <a:xfrm>
              <a:off x="4055" y="2088"/>
              <a:ext cx="436" cy="420"/>
            </a:xfrm>
            <a:prstGeom prst="rect">
              <a:avLst/>
            </a:prstGeom>
            <a:noFill/>
          </p:spPr>
        </p:pic>
        <p:sp>
          <p:nvSpPr>
            <p:cNvPr id="19" name="Oval 37"/>
            <p:cNvSpPr>
              <a:spLocks noChangeArrowheads="1"/>
            </p:cNvSpPr>
            <p:nvPr/>
          </p:nvSpPr>
          <p:spPr bwMode="gray">
            <a:xfrm>
              <a:off x="4055" y="2088"/>
              <a:ext cx="433" cy="422"/>
            </a:xfrm>
            <a:prstGeom prst="ellipse">
              <a:avLst/>
            </a:prstGeom>
            <a:gradFill rotWithShape="1">
              <a:gsLst>
                <a:gs pos="0">
                  <a:schemeClr val="accent2">
                    <a:alpha val="78999"/>
                  </a:schemeClr>
                </a:gs>
                <a:gs pos="50000">
                  <a:schemeClr val="accent2">
                    <a:gamma/>
                    <a:shade val="46275"/>
                    <a:invGamma/>
                  </a:schemeClr>
                </a:gs>
                <a:gs pos="100000">
                  <a:schemeClr val="accent2">
                    <a:alpha val="78999"/>
                  </a:scheme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pic>
          <p:nvPicPr>
            <p:cNvPr id="20" name="Picture 38" descr="Picture2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gray">
            <a:xfrm>
              <a:off x="4098" y="2092"/>
              <a:ext cx="345" cy="149"/>
            </a:xfrm>
            <a:prstGeom prst="rect">
              <a:avLst/>
            </a:prstGeom>
            <a:noFill/>
          </p:spPr>
        </p:pic>
      </p:grpSp>
      <p:grpSp>
        <p:nvGrpSpPr>
          <p:cNvPr id="21" name="Group 39"/>
          <p:cNvGrpSpPr>
            <a:grpSpLocks/>
          </p:cNvGrpSpPr>
          <p:nvPr/>
        </p:nvGrpSpPr>
        <p:grpSpPr bwMode="auto">
          <a:xfrm>
            <a:off x="1762125" y="2278063"/>
            <a:ext cx="984250" cy="952500"/>
            <a:chOff x="887" y="2040"/>
            <a:chExt cx="433" cy="422"/>
          </a:xfrm>
        </p:grpSpPr>
        <p:pic>
          <p:nvPicPr>
            <p:cNvPr id="22" name="Picture 40" descr="circuler_1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gray">
            <a:xfrm>
              <a:off x="887" y="2040"/>
              <a:ext cx="430" cy="420"/>
            </a:xfrm>
            <a:prstGeom prst="rect">
              <a:avLst/>
            </a:prstGeom>
            <a:noFill/>
          </p:spPr>
        </p:pic>
        <p:sp>
          <p:nvSpPr>
            <p:cNvPr id="23" name="Oval 41"/>
            <p:cNvSpPr>
              <a:spLocks noChangeArrowheads="1"/>
            </p:cNvSpPr>
            <p:nvPr/>
          </p:nvSpPr>
          <p:spPr bwMode="gray">
            <a:xfrm>
              <a:off x="887" y="2040"/>
              <a:ext cx="433" cy="422"/>
            </a:xfrm>
            <a:prstGeom prst="ellipse">
              <a:avLst/>
            </a:prstGeom>
            <a:gradFill rotWithShape="1">
              <a:gsLst>
                <a:gs pos="0">
                  <a:schemeClr val="folHlink">
                    <a:alpha val="80000"/>
                  </a:schemeClr>
                </a:gs>
                <a:gs pos="5000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>
                    <a:alpha val="80000"/>
                  </a:scheme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pic>
          <p:nvPicPr>
            <p:cNvPr id="24" name="Picture 42" descr="Picture2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gray">
            <a:xfrm>
              <a:off x="930" y="2044"/>
              <a:ext cx="345" cy="149"/>
            </a:xfrm>
            <a:prstGeom prst="rect">
              <a:avLst/>
            </a:prstGeom>
            <a:noFill/>
          </p:spPr>
        </p:pic>
      </p:grpSp>
      <p:grpSp>
        <p:nvGrpSpPr>
          <p:cNvPr id="25" name="Group 43"/>
          <p:cNvGrpSpPr>
            <a:grpSpLocks/>
          </p:cNvGrpSpPr>
          <p:nvPr/>
        </p:nvGrpSpPr>
        <p:grpSpPr bwMode="auto">
          <a:xfrm>
            <a:off x="2147888" y="3551238"/>
            <a:ext cx="660400" cy="631825"/>
            <a:chOff x="1224" y="2711"/>
            <a:chExt cx="530" cy="512"/>
          </a:xfrm>
        </p:grpSpPr>
        <p:pic>
          <p:nvPicPr>
            <p:cNvPr id="26" name="Picture 44" descr="circuler_1"/>
            <p:cNvPicPr>
              <a:picLocks noChangeAspect="1" noChangeArrowheads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 bwMode="gray">
            <a:xfrm>
              <a:off x="1224" y="2711"/>
              <a:ext cx="530" cy="511"/>
            </a:xfrm>
            <a:prstGeom prst="rect">
              <a:avLst/>
            </a:prstGeom>
            <a:noFill/>
          </p:spPr>
        </p:pic>
        <p:sp>
          <p:nvSpPr>
            <p:cNvPr id="27" name="Oval 45"/>
            <p:cNvSpPr>
              <a:spLocks noChangeArrowheads="1"/>
            </p:cNvSpPr>
            <p:nvPr/>
          </p:nvSpPr>
          <p:spPr bwMode="gray">
            <a:xfrm>
              <a:off x="1224" y="2711"/>
              <a:ext cx="526" cy="512"/>
            </a:xfrm>
            <a:prstGeom prst="ellipse">
              <a:avLst/>
            </a:prstGeom>
            <a:gradFill rotWithShape="1">
              <a:gsLst>
                <a:gs pos="0">
                  <a:srgbClr val="DDDDDD">
                    <a:alpha val="55000"/>
                  </a:srgbClr>
                </a:gs>
                <a:gs pos="50000">
                  <a:srgbClr val="DDDDDD">
                    <a:gamma/>
                    <a:shade val="46275"/>
                    <a:invGamma/>
                    <a:alpha val="89999"/>
                  </a:srgbClr>
                </a:gs>
                <a:gs pos="100000">
                  <a:srgbClr val="DDDDDD">
                    <a:alpha val="55000"/>
                  </a:srgb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pic>
          <p:nvPicPr>
            <p:cNvPr id="28" name="Picture 46" descr="Picture2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gray">
            <a:xfrm>
              <a:off x="1277" y="2716"/>
              <a:ext cx="419" cy="181"/>
            </a:xfrm>
            <a:prstGeom prst="rect">
              <a:avLst/>
            </a:prstGeom>
            <a:noFill/>
          </p:spPr>
        </p:pic>
      </p:grpSp>
      <p:grpSp>
        <p:nvGrpSpPr>
          <p:cNvPr id="29" name="Group 47"/>
          <p:cNvGrpSpPr>
            <a:grpSpLocks/>
          </p:cNvGrpSpPr>
          <p:nvPr/>
        </p:nvGrpSpPr>
        <p:grpSpPr bwMode="auto">
          <a:xfrm>
            <a:off x="3427413" y="3911600"/>
            <a:ext cx="1263650" cy="1222375"/>
            <a:chOff x="2323" y="2847"/>
            <a:chExt cx="636" cy="616"/>
          </a:xfrm>
        </p:grpSpPr>
        <p:pic>
          <p:nvPicPr>
            <p:cNvPr id="30" name="Picture 48" descr="circuler_1"/>
            <p:cNvPicPr>
              <a:picLocks noChangeAspect="1" noChangeArrowheads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 bwMode="gray">
            <a:xfrm>
              <a:off x="2323" y="2847"/>
              <a:ext cx="636" cy="614"/>
            </a:xfrm>
            <a:prstGeom prst="rect">
              <a:avLst/>
            </a:prstGeom>
            <a:noFill/>
          </p:spPr>
        </p:pic>
        <p:sp>
          <p:nvSpPr>
            <p:cNvPr id="31" name="Oval 49"/>
            <p:cNvSpPr>
              <a:spLocks noChangeArrowheads="1"/>
            </p:cNvSpPr>
            <p:nvPr/>
          </p:nvSpPr>
          <p:spPr bwMode="gray">
            <a:xfrm>
              <a:off x="2323" y="2847"/>
              <a:ext cx="632" cy="616"/>
            </a:xfrm>
            <a:prstGeom prst="ellipse">
              <a:avLst/>
            </a:prstGeom>
            <a:gradFill rotWithShape="1">
              <a:gsLst>
                <a:gs pos="0">
                  <a:schemeClr val="accent1">
                    <a:alpha val="80000"/>
                  </a:schemeClr>
                </a:gs>
                <a:gs pos="50000">
                  <a:schemeClr val="accent1">
                    <a:gamma/>
                    <a:shade val="60000"/>
                    <a:invGamma/>
                  </a:schemeClr>
                </a:gs>
                <a:gs pos="100000">
                  <a:schemeClr val="accent1">
                    <a:alpha val="80000"/>
                  </a:scheme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pic>
          <p:nvPicPr>
            <p:cNvPr id="32" name="Picture 50" descr="Picture2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gray">
            <a:xfrm>
              <a:off x="2386" y="2853"/>
              <a:ext cx="503" cy="218"/>
            </a:xfrm>
            <a:prstGeom prst="rect">
              <a:avLst/>
            </a:prstGeom>
            <a:noFill/>
          </p:spPr>
        </p:pic>
      </p:grpSp>
      <p:grpSp>
        <p:nvGrpSpPr>
          <p:cNvPr id="33" name="Group 51"/>
          <p:cNvGrpSpPr>
            <a:grpSpLocks/>
          </p:cNvGrpSpPr>
          <p:nvPr/>
        </p:nvGrpSpPr>
        <p:grpSpPr bwMode="auto">
          <a:xfrm>
            <a:off x="5454650" y="4313238"/>
            <a:ext cx="660400" cy="635000"/>
            <a:chOff x="3528" y="2759"/>
            <a:chExt cx="530" cy="512"/>
          </a:xfrm>
        </p:grpSpPr>
        <p:pic>
          <p:nvPicPr>
            <p:cNvPr id="34" name="Picture 52" descr="circuler_1"/>
            <p:cNvPicPr>
              <a:picLocks noChangeAspect="1" noChangeArrowheads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 bwMode="gray">
            <a:xfrm>
              <a:off x="3528" y="2759"/>
              <a:ext cx="530" cy="511"/>
            </a:xfrm>
            <a:prstGeom prst="rect">
              <a:avLst/>
            </a:prstGeom>
            <a:noFill/>
          </p:spPr>
        </p:pic>
        <p:sp>
          <p:nvSpPr>
            <p:cNvPr id="35" name="Oval 53"/>
            <p:cNvSpPr>
              <a:spLocks noChangeArrowheads="1"/>
            </p:cNvSpPr>
            <p:nvPr/>
          </p:nvSpPr>
          <p:spPr bwMode="gray">
            <a:xfrm>
              <a:off x="3528" y="2759"/>
              <a:ext cx="526" cy="512"/>
            </a:xfrm>
            <a:prstGeom prst="ellipse">
              <a:avLst/>
            </a:prstGeom>
            <a:gradFill rotWithShape="1">
              <a:gsLst>
                <a:gs pos="0">
                  <a:srgbClr val="DDDDDD">
                    <a:alpha val="55000"/>
                  </a:srgbClr>
                </a:gs>
                <a:gs pos="50000">
                  <a:srgbClr val="DDDDDD">
                    <a:gamma/>
                    <a:shade val="46275"/>
                    <a:invGamma/>
                    <a:alpha val="89999"/>
                  </a:srgbClr>
                </a:gs>
                <a:gs pos="100000">
                  <a:srgbClr val="DDDDDD">
                    <a:alpha val="55000"/>
                  </a:srgb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pic>
          <p:nvPicPr>
            <p:cNvPr id="36" name="Picture 54" descr="Picture2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gray">
            <a:xfrm>
              <a:off x="3581" y="2764"/>
              <a:ext cx="419" cy="181"/>
            </a:xfrm>
            <a:prstGeom prst="rect">
              <a:avLst/>
            </a:prstGeom>
            <a:noFill/>
          </p:spPr>
        </p:pic>
      </p:grpSp>
      <p:sp>
        <p:nvSpPr>
          <p:cNvPr id="37" name="Arc 55"/>
          <p:cNvSpPr>
            <a:spLocks/>
          </p:cNvSpPr>
          <p:nvPr/>
        </p:nvSpPr>
        <p:spPr bwMode="gray">
          <a:xfrm rot="692470">
            <a:off x="4432300" y="2849563"/>
            <a:ext cx="1951038" cy="933450"/>
          </a:xfrm>
          <a:custGeom>
            <a:avLst/>
            <a:gdLst>
              <a:gd name="G0" fmla="+- 0 0 0"/>
              <a:gd name="G1" fmla="+- 18769 0 0"/>
              <a:gd name="G2" fmla="+- 21600 0 0"/>
              <a:gd name="T0" fmla="*/ 10691 w 18088"/>
              <a:gd name="T1" fmla="*/ 0 h 18769"/>
              <a:gd name="T2" fmla="*/ 18088 w 18088"/>
              <a:gd name="T3" fmla="*/ 6964 h 18769"/>
              <a:gd name="T4" fmla="*/ 0 w 18088"/>
              <a:gd name="T5" fmla="*/ 18769 h 187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088" h="18769" fill="none" extrusionOk="0">
                <a:moveTo>
                  <a:pt x="10690" y="0"/>
                </a:moveTo>
                <a:cubicBezTo>
                  <a:pt x="13675" y="1700"/>
                  <a:pt x="16211" y="4087"/>
                  <a:pt x="18088" y="6963"/>
                </a:cubicBezTo>
              </a:path>
              <a:path w="18088" h="18769" stroke="0" extrusionOk="0">
                <a:moveTo>
                  <a:pt x="10690" y="0"/>
                </a:moveTo>
                <a:cubicBezTo>
                  <a:pt x="13675" y="1700"/>
                  <a:pt x="16211" y="4087"/>
                  <a:pt x="18088" y="6963"/>
                </a:cubicBezTo>
                <a:lnTo>
                  <a:pt x="0" y="18769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  <a:prstDash val="sysDot"/>
            <a:round/>
            <a:headEnd/>
            <a:tailEnd type="triangle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38" name="Arc 56"/>
          <p:cNvSpPr>
            <a:spLocks/>
          </p:cNvSpPr>
          <p:nvPr/>
        </p:nvSpPr>
        <p:spPr bwMode="gray">
          <a:xfrm rot="692470">
            <a:off x="4278313" y="3754438"/>
            <a:ext cx="2328862" cy="657225"/>
          </a:xfrm>
          <a:custGeom>
            <a:avLst/>
            <a:gdLst>
              <a:gd name="G0" fmla="+- 0 0 0"/>
              <a:gd name="G1" fmla="+- 1042 0 0"/>
              <a:gd name="G2" fmla="+- 21600 0 0"/>
              <a:gd name="T0" fmla="*/ 21575 w 21600"/>
              <a:gd name="T1" fmla="*/ 0 h 13223"/>
              <a:gd name="T2" fmla="*/ 17837 w 21600"/>
              <a:gd name="T3" fmla="*/ 13223 h 13223"/>
              <a:gd name="T4" fmla="*/ 0 w 21600"/>
              <a:gd name="T5" fmla="*/ 1042 h 13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13223" fill="none" extrusionOk="0">
                <a:moveTo>
                  <a:pt x="21574" y="0"/>
                </a:moveTo>
                <a:cubicBezTo>
                  <a:pt x="21591" y="347"/>
                  <a:pt x="21600" y="694"/>
                  <a:pt x="21600" y="1042"/>
                </a:cubicBezTo>
                <a:cubicBezTo>
                  <a:pt x="21600" y="5388"/>
                  <a:pt x="20288" y="9633"/>
                  <a:pt x="17837" y="13223"/>
                </a:cubicBezTo>
              </a:path>
              <a:path w="21600" h="13223" stroke="0" extrusionOk="0">
                <a:moveTo>
                  <a:pt x="21574" y="0"/>
                </a:moveTo>
                <a:cubicBezTo>
                  <a:pt x="21591" y="347"/>
                  <a:pt x="21600" y="694"/>
                  <a:pt x="21600" y="1042"/>
                </a:cubicBezTo>
                <a:cubicBezTo>
                  <a:pt x="21600" y="5388"/>
                  <a:pt x="20288" y="9633"/>
                  <a:pt x="17837" y="13223"/>
                </a:cubicBezTo>
                <a:lnTo>
                  <a:pt x="0" y="1042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  <a:prstDash val="sysDot"/>
            <a:round/>
            <a:headEnd/>
            <a:tailEnd type="triangle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39" name="Arc 57"/>
          <p:cNvSpPr>
            <a:spLocks/>
          </p:cNvSpPr>
          <p:nvPr/>
        </p:nvSpPr>
        <p:spPr bwMode="gray">
          <a:xfrm rot="692470">
            <a:off x="4240213" y="3683000"/>
            <a:ext cx="1309687" cy="10477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12127 w 12127"/>
              <a:gd name="T1" fmla="*/ 17875 h 21079"/>
              <a:gd name="T2" fmla="*/ 4714 w 12127"/>
              <a:gd name="T3" fmla="*/ 21079 h 21079"/>
              <a:gd name="T4" fmla="*/ 0 w 12127"/>
              <a:gd name="T5" fmla="*/ 0 h 210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127" h="21079" fill="none" extrusionOk="0">
                <a:moveTo>
                  <a:pt x="12126" y="17874"/>
                </a:moveTo>
                <a:cubicBezTo>
                  <a:pt x="9879" y="19399"/>
                  <a:pt x="7364" y="20486"/>
                  <a:pt x="4714" y="21079"/>
                </a:cubicBezTo>
              </a:path>
              <a:path w="12127" h="21079" stroke="0" extrusionOk="0">
                <a:moveTo>
                  <a:pt x="12126" y="17874"/>
                </a:moveTo>
                <a:cubicBezTo>
                  <a:pt x="9879" y="19399"/>
                  <a:pt x="7364" y="20486"/>
                  <a:pt x="4714" y="21079"/>
                </a:cubicBezTo>
                <a:lnTo>
                  <a:pt x="0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  <a:prstDash val="sysDot"/>
            <a:round/>
            <a:headEnd/>
            <a:tailEnd type="triangle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40" name="Arc 58"/>
          <p:cNvSpPr>
            <a:spLocks/>
          </p:cNvSpPr>
          <p:nvPr/>
        </p:nvSpPr>
        <p:spPr bwMode="gray">
          <a:xfrm rot="692470">
            <a:off x="2776538" y="3386138"/>
            <a:ext cx="1503362" cy="1009650"/>
          </a:xfrm>
          <a:custGeom>
            <a:avLst/>
            <a:gdLst>
              <a:gd name="G0" fmla="+- 13927 0 0"/>
              <a:gd name="G1" fmla="+- 0 0 0"/>
              <a:gd name="G2" fmla="+- 21600 0 0"/>
              <a:gd name="T0" fmla="*/ 6735 w 13927"/>
              <a:gd name="T1" fmla="*/ 20367 h 20367"/>
              <a:gd name="T2" fmla="*/ 0 w 13927"/>
              <a:gd name="T3" fmla="*/ 16511 h 20367"/>
              <a:gd name="T4" fmla="*/ 13927 w 13927"/>
              <a:gd name="T5" fmla="*/ 0 h 203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927" h="20367" fill="none" extrusionOk="0">
                <a:moveTo>
                  <a:pt x="6734" y="20367"/>
                </a:moveTo>
                <a:cubicBezTo>
                  <a:pt x="4275" y="19499"/>
                  <a:pt x="1993" y="18192"/>
                  <a:pt x="0" y="16510"/>
                </a:cubicBezTo>
              </a:path>
              <a:path w="13927" h="20367" stroke="0" extrusionOk="0">
                <a:moveTo>
                  <a:pt x="6734" y="20367"/>
                </a:moveTo>
                <a:cubicBezTo>
                  <a:pt x="4275" y="19499"/>
                  <a:pt x="1993" y="18192"/>
                  <a:pt x="0" y="16510"/>
                </a:cubicBezTo>
                <a:lnTo>
                  <a:pt x="13927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  <a:prstDash val="sysDot"/>
            <a:round/>
            <a:headEnd/>
            <a:tailEnd type="triangle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41" name="Arc 59"/>
          <p:cNvSpPr>
            <a:spLocks/>
          </p:cNvSpPr>
          <p:nvPr/>
        </p:nvSpPr>
        <p:spPr bwMode="gray">
          <a:xfrm rot="692470">
            <a:off x="1978025" y="3184525"/>
            <a:ext cx="2332038" cy="604838"/>
          </a:xfrm>
          <a:custGeom>
            <a:avLst/>
            <a:gdLst>
              <a:gd name="G0" fmla="+- 21600 0 0"/>
              <a:gd name="G1" fmla="+- 2426 0 0"/>
              <a:gd name="G2" fmla="+- 21600 0 0"/>
              <a:gd name="T0" fmla="*/ 2337 w 21600"/>
              <a:gd name="T1" fmla="*/ 12198 h 12198"/>
              <a:gd name="T2" fmla="*/ 137 w 21600"/>
              <a:gd name="T3" fmla="*/ 0 h 12198"/>
              <a:gd name="T4" fmla="*/ 21600 w 21600"/>
              <a:gd name="T5" fmla="*/ 2426 h 12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12198" fill="none" extrusionOk="0">
                <a:moveTo>
                  <a:pt x="2336" y="12198"/>
                </a:moveTo>
                <a:cubicBezTo>
                  <a:pt x="800" y="9169"/>
                  <a:pt x="0" y="5821"/>
                  <a:pt x="0" y="2426"/>
                </a:cubicBezTo>
                <a:cubicBezTo>
                  <a:pt x="-1" y="1615"/>
                  <a:pt x="45" y="805"/>
                  <a:pt x="136" y="-1"/>
                </a:cubicBezTo>
              </a:path>
              <a:path w="21600" h="12198" stroke="0" extrusionOk="0">
                <a:moveTo>
                  <a:pt x="2336" y="12198"/>
                </a:moveTo>
                <a:cubicBezTo>
                  <a:pt x="800" y="9169"/>
                  <a:pt x="0" y="5821"/>
                  <a:pt x="0" y="2426"/>
                </a:cubicBezTo>
                <a:cubicBezTo>
                  <a:pt x="-1" y="1615"/>
                  <a:pt x="45" y="805"/>
                  <a:pt x="136" y="-1"/>
                </a:cubicBezTo>
                <a:lnTo>
                  <a:pt x="21600" y="2426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  <a:prstDash val="sysDot"/>
            <a:round/>
            <a:headEnd/>
            <a:tailEnd type="triangle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42" name="Arc 60"/>
          <p:cNvSpPr>
            <a:spLocks/>
          </p:cNvSpPr>
          <p:nvPr/>
        </p:nvSpPr>
        <p:spPr bwMode="gray">
          <a:xfrm rot="692470">
            <a:off x="2632075" y="2465388"/>
            <a:ext cx="1808163" cy="903287"/>
          </a:xfrm>
          <a:custGeom>
            <a:avLst/>
            <a:gdLst>
              <a:gd name="G0" fmla="+- 16756 0 0"/>
              <a:gd name="G1" fmla="+- 18207 0 0"/>
              <a:gd name="G2" fmla="+- 21600 0 0"/>
              <a:gd name="T0" fmla="*/ 0 w 16756"/>
              <a:gd name="T1" fmla="*/ 4577 h 18207"/>
              <a:gd name="T2" fmla="*/ 5134 w 16756"/>
              <a:gd name="T3" fmla="*/ 0 h 18207"/>
              <a:gd name="T4" fmla="*/ 16756 w 16756"/>
              <a:gd name="T5" fmla="*/ 18207 h 18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756" h="18207" fill="none" extrusionOk="0">
                <a:moveTo>
                  <a:pt x="-1" y="4576"/>
                </a:moveTo>
                <a:cubicBezTo>
                  <a:pt x="1455" y="2786"/>
                  <a:pt x="3189" y="1241"/>
                  <a:pt x="5134" y="0"/>
                </a:cubicBezTo>
              </a:path>
              <a:path w="16756" h="18207" stroke="0" extrusionOk="0">
                <a:moveTo>
                  <a:pt x="-1" y="4576"/>
                </a:moveTo>
                <a:cubicBezTo>
                  <a:pt x="1455" y="2786"/>
                  <a:pt x="3189" y="1241"/>
                  <a:pt x="5134" y="0"/>
                </a:cubicBezTo>
                <a:lnTo>
                  <a:pt x="16756" y="18207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  <a:prstDash val="sysDot"/>
            <a:round/>
            <a:headEnd/>
            <a:tailEnd type="triangle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43" name="Rectangle 61"/>
          <p:cNvSpPr>
            <a:spLocks noChangeArrowheads="1"/>
          </p:cNvSpPr>
          <p:nvPr/>
        </p:nvSpPr>
        <p:spPr bwMode="gray">
          <a:xfrm>
            <a:off x="1898650" y="2568575"/>
            <a:ext cx="6540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buClr>
                <a:srgbClr val="FF0066"/>
              </a:buClr>
              <a:buSzPct val="75000"/>
              <a:buFont typeface="Arial" charset="0"/>
              <a:buNone/>
            </a:pPr>
            <a:r>
              <a:rPr lang="en-US" b="1">
                <a:solidFill>
                  <a:srgbClr val="FFFFFF"/>
                </a:solidFill>
              </a:rPr>
              <a:t>Title</a:t>
            </a:r>
          </a:p>
        </p:txBody>
      </p:sp>
      <p:sp>
        <p:nvSpPr>
          <p:cNvPr id="44" name="Rectangle 62"/>
          <p:cNvSpPr>
            <a:spLocks noChangeArrowheads="1"/>
          </p:cNvSpPr>
          <p:nvPr/>
        </p:nvSpPr>
        <p:spPr bwMode="gray">
          <a:xfrm>
            <a:off x="3640138" y="4327525"/>
            <a:ext cx="8096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buClr>
                <a:srgbClr val="FF0066"/>
              </a:buClr>
              <a:buSzPct val="75000"/>
              <a:buFont typeface="Arial" charset="0"/>
              <a:buNone/>
            </a:pPr>
            <a:r>
              <a:rPr lang="en-US" sz="2400" b="1">
                <a:solidFill>
                  <a:srgbClr val="FFFFFF"/>
                </a:solidFill>
              </a:rPr>
              <a:t>Title</a:t>
            </a:r>
          </a:p>
        </p:txBody>
      </p:sp>
      <p:sp>
        <p:nvSpPr>
          <p:cNvPr id="45" name="Rectangle 63"/>
          <p:cNvSpPr>
            <a:spLocks noChangeArrowheads="1"/>
          </p:cNvSpPr>
          <p:nvPr/>
        </p:nvSpPr>
        <p:spPr bwMode="gray">
          <a:xfrm>
            <a:off x="6281738" y="3595688"/>
            <a:ext cx="6540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>
              <a:buClr>
                <a:srgbClr val="FF0066"/>
              </a:buClr>
              <a:buSzPct val="75000"/>
              <a:buFont typeface="Arial" charset="0"/>
              <a:buNone/>
            </a:pPr>
            <a:r>
              <a:rPr lang="en-US" b="1">
                <a:solidFill>
                  <a:srgbClr val="FFFFFF"/>
                </a:solidFill>
              </a:rPr>
              <a:t>Title</a:t>
            </a:r>
          </a:p>
        </p:txBody>
      </p:sp>
      <p:sp>
        <p:nvSpPr>
          <p:cNvPr id="46" name="AutoShape 64"/>
          <p:cNvSpPr>
            <a:spLocks/>
          </p:cNvSpPr>
          <p:nvPr/>
        </p:nvSpPr>
        <p:spPr bwMode="black">
          <a:xfrm>
            <a:off x="7086600" y="2713038"/>
            <a:ext cx="1898650" cy="544512"/>
          </a:xfrm>
          <a:prstGeom prst="accentCallout2">
            <a:avLst>
              <a:gd name="adj1" fmla="val 20991"/>
              <a:gd name="adj2" fmla="val -4014"/>
              <a:gd name="adj3" fmla="val 20991"/>
              <a:gd name="adj4" fmla="val -12375"/>
              <a:gd name="adj5" fmla="val 125657"/>
              <a:gd name="adj6" fmla="val -20736"/>
            </a:avLst>
          </a:prstGeom>
          <a:noFill/>
          <a:ln w="9525">
            <a:solidFill>
              <a:schemeClr val="accent2"/>
            </a:solidFill>
            <a:miter lim="800000"/>
            <a:headEnd/>
            <a:tailEnd/>
          </a:ln>
          <a:effectLst/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b="1">
                <a:solidFill>
                  <a:schemeClr val="accent2"/>
                </a:solidFill>
              </a:rPr>
              <a:t>Description of the contents</a:t>
            </a:r>
          </a:p>
        </p:txBody>
      </p:sp>
      <p:sp>
        <p:nvSpPr>
          <p:cNvPr id="47" name="AutoShape 65"/>
          <p:cNvSpPr>
            <a:spLocks/>
          </p:cNvSpPr>
          <p:nvPr/>
        </p:nvSpPr>
        <p:spPr bwMode="black">
          <a:xfrm>
            <a:off x="5029200" y="5151438"/>
            <a:ext cx="2371725" cy="544512"/>
          </a:xfrm>
          <a:prstGeom prst="accentCallout2">
            <a:avLst>
              <a:gd name="adj1" fmla="val 20991"/>
              <a:gd name="adj2" fmla="val -3213"/>
              <a:gd name="adj3" fmla="val 20991"/>
              <a:gd name="adj4" fmla="val -13051"/>
              <a:gd name="adj5" fmla="val -40523"/>
              <a:gd name="adj6" fmla="val -23227"/>
            </a:avLst>
          </a:prstGeom>
          <a:noFill/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lnSpc>
                <a:spcPct val="90000"/>
              </a:lnSpc>
            </a:pPr>
            <a:r>
              <a:rPr lang="en-US" b="1">
                <a:solidFill>
                  <a:schemeClr val="accent1"/>
                </a:solidFill>
              </a:rPr>
              <a:t>Description of the contents</a:t>
            </a:r>
          </a:p>
        </p:txBody>
      </p:sp>
      <p:sp>
        <p:nvSpPr>
          <p:cNvPr id="48" name="AutoShape 66"/>
          <p:cNvSpPr>
            <a:spLocks/>
          </p:cNvSpPr>
          <p:nvPr/>
        </p:nvSpPr>
        <p:spPr bwMode="black">
          <a:xfrm>
            <a:off x="152400" y="1809750"/>
            <a:ext cx="1790700" cy="544513"/>
          </a:xfrm>
          <a:prstGeom prst="accentCallout2">
            <a:avLst>
              <a:gd name="adj1" fmla="val 20991"/>
              <a:gd name="adj2" fmla="val 104255"/>
              <a:gd name="adj3" fmla="val 20991"/>
              <a:gd name="adj4" fmla="val 109218"/>
              <a:gd name="adj5" fmla="val 107287"/>
              <a:gd name="adj6" fmla="val 114449"/>
            </a:avLst>
          </a:prstGeom>
          <a:noFill/>
          <a:ln w="9525">
            <a:solidFill>
              <a:schemeClr val="folHlink"/>
            </a:solidFill>
            <a:miter lim="800000"/>
            <a:headEnd/>
            <a:tailEnd/>
          </a:ln>
          <a:effectLst/>
        </p:spPr>
        <p:txBody>
          <a:bodyPr anchor="ctr"/>
          <a:lstStyle/>
          <a:p>
            <a:pPr algn="r">
              <a:lnSpc>
                <a:spcPct val="90000"/>
              </a:lnSpc>
            </a:pPr>
            <a:r>
              <a:rPr lang="en-US" b="1">
                <a:solidFill>
                  <a:schemeClr val="folHlink"/>
                </a:solidFill>
              </a:rPr>
              <a:t>Description of the contents</a:t>
            </a:r>
          </a:p>
        </p:txBody>
      </p:sp>
    </p:spTree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5"/>
          <p:cNvGrpSpPr>
            <a:grpSpLocks/>
          </p:cNvGrpSpPr>
          <p:nvPr/>
        </p:nvGrpSpPr>
        <p:grpSpPr bwMode="auto">
          <a:xfrm>
            <a:off x="533400" y="4430713"/>
            <a:ext cx="8153400" cy="1936750"/>
            <a:chOff x="288" y="2908"/>
            <a:chExt cx="5232" cy="996"/>
          </a:xfrm>
        </p:grpSpPr>
        <p:sp>
          <p:nvSpPr>
            <p:cNvPr id="3" name="AutoShape 26"/>
            <p:cNvSpPr>
              <a:spLocks noChangeArrowheads="1"/>
            </p:cNvSpPr>
            <p:nvPr/>
          </p:nvSpPr>
          <p:spPr bwMode="gray">
            <a:xfrm>
              <a:off x="288" y="2908"/>
              <a:ext cx="5232" cy="996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DDDDDD">
                    <a:gamma/>
                    <a:shade val="89804"/>
                    <a:invGamma/>
                  </a:srgbClr>
                </a:gs>
                <a:gs pos="50000">
                  <a:srgbClr val="DDDDDD"/>
                </a:gs>
                <a:gs pos="100000">
                  <a:srgbClr val="DDDDDD">
                    <a:gamma/>
                    <a:shade val="89804"/>
                    <a:invGamma/>
                  </a:srgbClr>
                </a:gs>
              </a:gsLst>
              <a:lin ang="5400000" scaled="1"/>
            </a:gradFill>
            <a:ln w="12700" algn="ctr">
              <a:solidFill>
                <a:srgbClr val="DDDDDD"/>
              </a:solidFill>
              <a:round/>
              <a:headEnd/>
              <a:tailEnd/>
            </a:ln>
            <a:effectLst>
              <a:outerShdw dist="50800" dir="5400000" algn="ctr" rotWithShape="0">
                <a:schemeClr val="bg2">
                  <a:alpha val="50000"/>
                </a:scheme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" name="AutoShape 27"/>
            <p:cNvSpPr>
              <a:spLocks noChangeArrowheads="1"/>
            </p:cNvSpPr>
            <p:nvPr/>
          </p:nvSpPr>
          <p:spPr bwMode="gray">
            <a:xfrm>
              <a:off x="307" y="2928"/>
              <a:ext cx="5196" cy="952"/>
            </a:xfrm>
            <a:prstGeom prst="roundRect">
              <a:avLst>
                <a:gd name="adj" fmla="val 14810"/>
              </a:avLst>
            </a:prstGeom>
            <a:gradFill rotWithShape="1">
              <a:gsLst>
                <a:gs pos="0">
                  <a:srgbClr val="DDDDDD">
                    <a:gamma/>
                    <a:shade val="89804"/>
                    <a:invGamma/>
                  </a:srgbClr>
                </a:gs>
                <a:gs pos="50000">
                  <a:srgbClr val="DDDDDD"/>
                </a:gs>
                <a:gs pos="100000">
                  <a:srgbClr val="DDDDDD">
                    <a:gamma/>
                    <a:shade val="89804"/>
                    <a:invGamma/>
                  </a:srgbClr>
                </a:gs>
              </a:gsLst>
              <a:lin ang="5400000" scaled="1"/>
            </a:gradFill>
            <a:ln w="19050" algn="ctr">
              <a:solidFill>
                <a:srgbClr val="DDDDDD">
                  <a:alpha val="20000"/>
                </a:srgbClr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5" name="Group 28"/>
          <p:cNvGrpSpPr>
            <a:grpSpLocks/>
          </p:cNvGrpSpPr>
          <p:nvPr/>
        </p:nvGrpSpPr>
        <p:grpSpPr bwMode="auto">
          <a:xfrm>
            <a:off x="812800" y="4038600"/>
            <a:ext cx="1854200" cy="815975"/>
            <a:chOff x="479" y="2640"/>
            <a:chExt cx="1264" cy="556"/>
          </a:xfrm>
        </p:grpSpPr>
        <p:sp>
          <p:nvSpPr>
            <p:cNvPr id="6" name="AutoShape 29"/>
            <p:cNvSpPr>
              <a:spLocks noChangeArrowheads="1"/>
            </p:cNvSpPr>
            <p:nvPr/>
          </p:nvSpPr>
          <p:spPr bwMode="gray">
            <a:xfrm>
              <a:off x="479" y="2640"/>
              <a:ext cx="1264" cy="556"/>
            </a:xfrm>
            <a:prstGeom prst="chevron">
              <a:avLst>
                <a:gd name="adj" fmla="val 36511"/>
              </a:avLst>
            </a:prstGeom>
            <a:gradFill rotWithShape="1">
              <a:gsLst>
                <a:gs pos="0">
                  <a:schemeClr val="accent1">
                    <a:gamma/>
                    <a:tint val="10196"/>
                    <a:invGamma/>
                  </a:schemeClr>
                </a:gs>
                <a:gs pos="50000">
                  <a:schemeClr val="accent1"/>
                </a:gs>
                <a:gs pos="100000">
                  <a:schemeClr val="accent1">
                    <a:gamma/>
                    <a:tint val="10196"/>
                    <a:invGamma/>
                  </a:schemeClr>
                </a:gs>
              </a:gsLst>
              <a:lin ang="0" scaled="1"/>
            </a:gradFill>
            <a:ln w="12700" algn="ctr">
              <a:solidFill>
                <a:schemeClr val="accent1"/>
              </a:solidFill>
              <a:miter lim="800000"/>
              <a:headEnd/>
              <a:tailEnd/>
            </a:ln>
            <a:effectLst>
              <a:outerShdw dist="50800" dir="5400000" algn="ctr" rotWithShape="0">
                <a:schemeClr val="bg2">
                  <a:alpha val="50000"/>
                </a:scheme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7" name="AutoShape 30"/>
            <p:cNvSpPr>
              <a:spLocks noChangeArrowheads="1"/>
            </p:cNvSpPr>
            <p:nvPr/>
          </p:nvSpPr>
          <p:spPr bwMode="gray">
            <a:xfrm>
              <a:off x="501" y="2655"/>
              <a:ext cx="1229" cy="528"/>
            </a:xfrm>
            <a:prstGeom prst="chevron">
              <a:avLst>
                <a:gd name="adj" fmla="val 38600"/>
              </a:avLst>
            </a:prstGeom>
            <a:gradFill rotWithShape="1">
              <a:gsLst>
                <a:gs pos="0">
                  <a:schemeClr val="accent1">
                    <a:gamma/>
                    <a:tint val="50980"/>
                    <a:invGamma/>
                  </a:schemeClr>
                </a:gs>
                <a:gs pos="50000">
                  <a:schemeClr val="accent1"/>
                </a:gs>
                <a:gs pos="100000">
                  <a:schemeClr val="accent1">
                    <a:gamma/>
                    <a:tint val="50980"/>
                    <a:invGamma/>
                  </a:schemeClr>
                </a:gs>
              </a:gsLst>
              <a:lin ang="5400000" scaled="1"/>
            </a:gradFill>
            <a:ln w="12700" algn="ctr">
              <a:solidFill>
                <a:schemeClr val="accent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8" name="Text Box 31"/>
          <p:cNvSpPr txBox="1">
            <a:spLocks noChangeArrowheads="1"/>
          </p:cNvSpPr>
          <p:nvPr/>
        </p:nvSpPr>
        <p:spPr bwMode="gray">
          <a:xfrm>
            <a:off x="933450" y="4179888"/>
            <a:ext cx="1577975" cy="5191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800" b="1">
                <a:effectLst>
                  <a:outerShdw blurRad="38100" dist="38100" dir="2700000" algn="tl">
                    <a:srgbClr val="C0C0C0"/>
                  </a:outerShdw>
                </a:effectLst>
              </a:rPr>
              <a:t>Title</a:t>
            </a:r>
          </a:p>
        </p:txBody>
      </p:sp>
      <p:grpSp>
        <p:nvGrpSpPr>
          <p:cNvPr id="9" name="Group 32"/>
          <p:cNvGrpSpPr>
            <a:grpSpLocks/>
          </p:cNvGrpSpPr>
          <p:nvPr/>
        </p:nvGrpSpPr>
        <p:grpSpPr bwMode="auto">
          <a:xfrm>
            <a:off x="2689225" y="4038600"/>
            <a:ext cx="1854200" cy="815975"/>
            <a:chOff x="479" y="2640"/>
            <a:chExt cx="1264" cy="556"/>
          </a:xfrm>
        </p:grpSpPr>
        <p:sp>
          <p:nvSpPr>
            <p:cNvPr id="10" name="AutoShape 33"/>
            <p:cNvSpPr>
              <a:spLocks noChangeArrowheads="1"/>
            </p:cNvSpPr>
            <p:nvPr/>
          </p:nvSpPr>
          <p:spPr bwMode="gray">
            <a:xfrm>
              <a:off x="479" y="2640"/>
              <a:ext cx="1264" cy="556"/>
            </a:xfrm>
            <a:prstGeom prst="chevron">
              <a:avLst>
                <a:gd name="adj" fmla="val 36511"/>
              </a:avLst>
            </a:prstGeom>
            <a:gradFill rotWithShape="1">
              <a:gsLst>
                <a:gs pos="0">
                  <a:schemeClr val="accent2">
                    <a:gamma/>
                    <a:tint val="10196"/>
                    <a:invGamma/>
                  </a:schemeClr>
                </a:gs>
                <a:gs pos="50000">
                  <a:schemeClr val="accent2"/>
                </a:gs>
                <a:gs pos="100000">
                  <a:schemeClr val="accent2">
                    <a:gamma/>
                    <a:tint val="10196"/>
                    <a:invGamma/>
                  </a:schemeClr>
                </a:gs>
              </a:gsLst>
              <a:lin ang="0" scaled="1"/>
            </a:gradFill>
            <a:ln w="12700" algn="ctr">
              <a:solidFill>
                <a:schemeClr val="accent2"/>
              </a:solidFill>
              <a:miter lim="800000"/>
              <a:headEnd/>
              <a:tailEnd/>
            </a:ln>
            <a:effectLst>
              <a:outerShdw dist="50800" dir="5400000" algn="ctr" rotWithShape="0">
                <a:schemeClr val="bg2">
                  <a:alpha val="50000"/>
                </a:scheme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1" name="AutoShape 34"/>
            <p:cNvSpPr>
              <a:spLocks noChangeArrowheads="1"/>
            </p:cNvSpPr>
            <p:nvPr/>
          </p:nvSpPr>
          <p:spPr bwMode="gray">
            <a:xfrm>
              <a:off x="501" y="2655"/>
              <a:ext cx="1229" cy="528"/>
            </a:xfrm>
            <a:prstGeom prst="chevron">
              <a:avLst>
                <a:gd name="adj" fmla="val 38600"/>
              </a:avLst>
            </a:prstGeom>
            <a:gradFill rotWithShape="1">
              <a:gsLst>
                <a:gs pos="0">
                  <a:schemeClr val="accent2">
                    <a:gamma/>
                    <a:tint val="50980"/>
                    <a:invGamma/>
                  </a:schemeClr>
                </a:gs>
                <a:gs pos="50000">
                  <a:schemeClr val="accent2"/>
                </a:gs>
                <a:gs pos="100000">
                  <a:schemeClr val="accent2">
                    <a:gamma/>
                    <a:tint val="50980"/>
                    <a:invGamma/>
                  </a:schemeClr>
                </a:gs>
              </a:gsLst>
              <a:lin ang="5400000" scaled="1"/>
            </a:gradFill>
            <a:ln w="12700" algn="ctr">
              <a:solidFill>
                <a:schemeClr val="accent2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12" name="Group 35"/>
          <p:cNvGrpSpPr>
            <a:grpSpLocks/>
          </p:cNvGrpSpPr>
          <p:nvPr/>
        </p:nvGrpSpPr>
        <p:grpSpPr bwMode="auto">
          <a:xfrm>
            <a:off x="4575175" y="4038600"/>
            <a:ext cx="1854200" cy="815975"/>
            <a:chOff x="479" y="2640"/>
            <a:chExt cx="1264" cy="556"/>
          </a:xfrm>
        </p:grpSpPr>
        <p:sp>
          <p:nvSpPr>
            <p:cNvPr id="13" name="AutoShape 36"/>
            <p:cNvSpPr>
              <a:spLocks noChangeArrowheads="1"/>
            </p:cNvSpPr>
            <p:nvPr/>
          </p:nvSpPr>
          <p:spPr bwMode="gray">
            <a:xfrm>
              <a:off x="479" y="2640"/>
              <a:ext cx="1264" cy="556"/>
            </a:xfrm>
            <a:prstGeom prst="chevron">
              <a:avLst>
                <a:gd name="adj" fmla="val 36511"/>
              </a:avLst>
            </a:prstGeom>
            <a:gradFill rotWithShape="1">
              <a:gsLst>
                <a:gs pos="0">
                  <a:schemeClr val="hlink">
                    <a:gamma/>
                    <a:tint val="10196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tint val="10196"/>
                    <a:invGamma/>
                  </a:schemeClr>
                </a:gs>
              </a:gsLst>
              <a:lin ang="0" scaled="1"/>
            </a:gradFill>
            <a:ln w="12700" algn="ctr">
              <a:solidFill>
                <a:schemeClr val="hlink"/>
              </a:solidFill>
              <a:miter lim="800000"/>
              <a:headEnd/>
              <a:tailEnd/>
            </a:ln>
            <a:effectLst>
              <a:outerShdw dist="50800" dir="5400000" algn="ctr" rotWithShape="0">
                <a:schemeClr val="bg2">
                  <a:alpha val="50000"/>
                </a:scheme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4" name="AutoShape 37"/>
            <p:cNvSpPr>
              <a:spLocks noChangeArrowheads="1"/>
            </p:cNvSpPr>
            <p:nvPr/>
          </p:nvSpPr>
          <p:spPr bwMode="gray">
            <a:xfrm>
              <a:off x="501" y="2655"/>
              <a:ext cx="1229" cy="528"/>
            </a:xfrm>
            <a:prstGeom prst="chevron">
              <a:avLst>
                <a:gd name="adj" fmla="val 38600"/>
              </a:avLst>
            </a:prstGeom>
            <a:gradFill rotWithShape="1">
              <a:gsLst>
                <a:gs pos="0">
                  <a:schemeClr val="hlink">
                    <a:gamma/>
                    <a:tint val="50980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tint val="50980"/>
                    <a:invGamma/>
                  </a:schemeClr>
                </a:gs>
              </a:gsLst>
              <a:lin ang="5400000" scaled="1"/>
            </a:gradFill>
            <a:ln w="12700" algn="ctr">
              <a:solidFill>
                <a:schemeClr val="hlink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15" name="Group 38"/>
          <p:cNvGrpSpPr>
            <a:grpSpLocks/>
          </p:cNvGrpSpPr>
          <p:nvPr/>
        </p:nvGrpSpPr>
        <p:grpSpPr bwMode="auto">
          <a:xfrm>
            <a:off x="6451600" y="4038600"/>
            <a:ext cx="1854200" cy="815975"/>
            <a:chOff x="479" y="2640"/>
            <a:chExt cx="1264" cy="556"/>
          </a:xfrm>
        </p:grpSpPr>
        <p:sp>
          <p:nvSpPr>
            <p:cNvPr id="16" name="AutoShape 39"/>
            <p:cNvSpPr>
              <a:spLocks noChangeArrowheads="1"/>
            </p:cNvSpPr>
            <p:nvPr/>
          </p:nvSpPr>
          <p:spPr bwMode="gray">
            <a:xfrm>
              <a:off x="479" y="2640"/>
              <a:ext cx="1264" cy="556"/>
            </a:xfrm>
            <a:prstGeom prst="chevron">
              <a:avLst>
                <a:gd name="adj" fmla="val 36511"/>
              </a:avLst>
            </a:prstGeom>
            <a:gradFill rotWithShape="1">
              <a:gsLst>
                <a:gs pos="0">
                  <a:schemeClr val="folHlink">
                    <a:gamma/>
                    <a:tint val="1019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tint val="10196"/>
                    <a:invGamma/>
                  </a:schemeClr>
                </a:gs>
              </a:gsLst>
              <a:lin ang="0" scaled="1"/>
            </a:gradFill>
            <a:ln w="12700" algn="ctr">
              <a:solidFill>
                <a:schemeClr val="folHlink"/>
              </a:solidFill>
              <a:miter lim="800000"/>
              <a:headEnd/>
              <a:tailEnd/>
            </a:ln>
            <a:effectLst>
              <a:outerShdw dist="50800" dir="5400000" algn="ctr" rotWithShape="0">
                <a:schemeClr val="bg2">
                  <a:alpha val="50000"/>
                </a:scheme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7" name="AutoShape 40"/>
            <p:cNvSpPr>
              <a:spLocks noChangeArrowheads="1"/>
            </p:cNvSpPr>
            <p:nvPr/>
          </p:nvSpPr>
          <p:spPr bwMode="gray">
            <a:xfrm>
              <a:off x="501" y="2655"/>
              <a:ext cx="1229" cy="528"/>
            </a:xfrm>
            <a:prstGeom prst="chevron">
              <a:avLst>
                <a:gd name="adj" fmla="val 38600"/>
              </a:avLst>
            </a:prstGeom>
            <a:gradFill rotWithShape="1">
              <a:gsLst>
                <a:gs pos="0">
                  <a:schemeClr val="folHlink">
                    <a:gamma/>
                    <a:tint val="50980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tint val="50980"/>
                    <a:invGamma/>
                  </a:schemeClr>
                </a:gs>
              </a:gsLst>
              <a:lin ang="5400000" scaled="1"/>
            </a:gradFill>
            <a:ln w="12700" algn="ctr">
              <a:solidFill>
                <a:schemeClr val="folHlink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18" name="Text Box 41"/>
          <p:cNvSpPr txBox="1">
            <a:spLocks noChangeArrowheads="1"/>
          </p:cNvSpPr>
          <p:nvPr/>
        </p:nvSpPr>
        <p:spPr bwMode="gray">
          <a:xfrm>
            <a:off x="762000" y="5013325"/>
            <a:ext cx="1752600" cy="517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buFontTx/>
              <a:buChar char="•"/>
            </a:pPr>
            <a:r>
              <a:rPr lang="en-US" sz="1400" b="1">
                <a:solidFill>
                  <a:srgbClr val="000000"/>
                </a:solidFill>
              </a:rPr>
              <a:t> Description of the sub contents</a:t>
            </a:r>
          </a:p>
        </p:txBody>
      </p:sp>
      <p:sp>
        <p:nvSpPr>
          <p:cNvPr id="19" name="Text Box 42"/>
          <p:cNvSpPr txBox="1">
            <a:spLocks noChangeArrowheads="1"/>
          </p:cNvSpPr>
          <p:nvPr/>
        </p:nvSpPr>
        <p:spPr bwMode="gray">
          <a:xfrm>
            <a:off x="2647950" y="5013325"/>
            <a:ext cx="1752600" cy="104933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buFontTx/>
              <a:buChar char="•"/>
            </a:pPr>
            <a:r>
              <a:rPr lang="en-US" sz="1400" b="1">
                <a:solidFill>
                  <a:srgbClr val="000000"/>
                </a:solidFill>
              </a:rPr>
              <a:t> Description of the sub contents</a:t>
            </a:r>
          </a:p>
          <a:p>
            <a:pPr>
              <a:spcBef>
                <a:spcPct val="50000"/>
              </a:spcBef>
              <a:buFontTx/>
              <a:buChar char="•"/>
            </a:pPr>
            <a:r>
              <a:rPr lang="en-US" sz="1400" b="1">
                <a:solidFill>
                  <a:srgbClr val="000000"/>
                </a:solidFill>
              </a:rPr>
              <a:t> </a:t>
            </a:r>
            <a:r>
              <a:rPr lang="en-US" sz="1400" b="1"/>
              <a:t> </a:t>
            </a:r>
            <a:r>
              <a:rPr lang="en-US" sz="1400" b="1">
                <a:solidFill>
                  <a:srgbClr val="000000"/>
                </a:solidFill>
              </a:rPr>
              <a:t>Description of the sub contents</a:t>
            </a:r>
          </a:p>
        </p:txBody>
      </p:sp>
      <p:sp>
        <p:nvSpPr>
          <p:cNvPr id="20" name="Text Box 43"/>
          <p:cNvSpPr txBox="1">
            <a:spLocks noChangeArrowheads="1"/>
          </p:cNvSpPr>
          <p:nvPr/>
        </p:nvSpPr>
        <p:spPr bwMode="gray">
          <a:xfrm>
            <a:off x="4551363" y="5013325"/>
            <a:ext cx="1752600" cy="517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buFontTx/>
              <a:buChar char="•"/>
            </a:pPr>
            <a:r>
              <a:rPr lang="en-US" sz="1400" b="1">
                <a:solidFill>
                  <a:srgbClr val="000000"/>
                </a:solidFill>
              </a:rPr>
              <a:t> Description of the sub contents</a:t>
            </a:r>
          </a:p>
        </p:txBody>
      </p:sp>
      <p:sp>
        <p:nvSpPr>
          <p:cNvPr id="21" name="Text Box 44"/>
          <p:cNvSpPr txBox="1">
            <a:spLocks noChangeArrowheads="1"/>
          </p:cNvSpPr>
          <p:nvPr/>
        </p:nvSpPr>
        <p:spPr bwMode="gray">
          <a:xfrm>
            <a:off x="6475413" y="5013325"/>
            <a:ext cx="1752600" cy="104933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buFontTx/>
              <a:buChar char="•"/>
            </a:pPr>
            <a:r>
              <a:rPr lang="en-US" sz="1400" b="1">
                <a:solidFill>
                  <a:srgbClr val="000000"/>
                </a:solidFill>
              </a:rPr>
              <a:t> Description of the sub contents</a:t>
            </a:r>
          </a:p>
          <a:p>
            <a:pPr>
              <a:spcBef>
                <a:spcPct val="50000"/>
              </a:spcBef>
              <a:buFontTx/>
              <a:buChar char="•"/>
            </a:pPr>
            <a:r>
              <a:rPr lang="en-US" sz="1400" b="1">
                <a:solidFill>
                  <a:srgbClr val="000000"/>
                </a:solidFill>
              </a:rPr>
              <a:t> </a:t>
            </a:r>
            <a:r>
              <a:rPr lang="en-US" sz="1400" b="1"/>
              <a:t> </a:t>
            </a:r>
            <a:r>
              <a:rPr lang="en-US" sz="1400" b="1">
                <a:solidFill>
                  <a:srgbClr val="000000"/>
                </a:solidFill>
              </a:rPr>
              <a:t>Description of the sub contents</a:t>
            </a:r>
          </a:p>
        </p:txBody>
      </p:sp>
      <p:sp>
        <p:nvSpPr>
          <p:cNvPr id="22" name="Text Box 4"/>
          <p:cNvSpPr txBox="1">
            <a:spLocks noChangeArrowheads="1"/>
          </p:cNvSpPr>
          <p:nvPr/>
        </p:nvSpPr>
        <p:spPr bwMode="gray">
          <a:xfrm>
            <a:off x="4116388" y="1843088"/>
            <a:ext cx="4267200" cy="15525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2400" b="1"/>
              <a:t>ThemeGallery is </a:t>
            </a:r>
          </a:p>
          <a:p>
            <a:pPr eaLnBrk="0" hangingPunct="0"/>
            <a:r>
              <a:rPr lang="en-US" sz="2400" b="1"/>
              <a:t>a </a:t>
            </a:r>
            <a:r>
              <a:rPr lang="en-US" sz="2400" b="1">
                <a:solidFill>
                  <a:srgbClr val="800000"/>
                </a:solidFill>
              </a:rPr>
              <a:t>Design Digital Content &amp; Contents mall</a:t>
            </a:r>
            <a:r>
              <a:rPr lang="en-US" sz="2400" b="1"/>
              <a:t> developed by Guild Design Inc.</a:t>
            </a:r>
          </a:p>
        </p:txBody>
      </p:sp>
      <p:pic>
        <p:nvPicPr>
          <p:cNvPr id="23" name="Picture 46" descr="num-1_t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gray">
          <a:xfrm>
            <a:off x="1089025" y="1600200"/>
            <a:ext cx="1873250" cy="2116138"/>
          </a:xfrm>
          <a:prstGeom prst="rect">
            <a:avLst/>
          </a:prstGeom>
          <a:noFill/>
        </p:spPr>
      </p:pic>
      <p:sp>
        <p:nvSpPr>
          <p:cNvPr id="24" name="Text Box 47"/>
          <p:cNvSpPr txBox="1">
            <a:spLocks noChangeArrowheads="1"/>
          </p:cNvSpPr>
          <p:nvPr/>
        </p:nvSpPr>
        <p:spPr bwMode="gray">
          <a:xfrm>
            <a:off x="2847975" y="4179888"/>
            <a:ext cx="1577975" cy="5191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800" b="1">
                <a:effectLst>
                  <a:outerShdw blurRad="38100" dist="38100" dir="2700000" algn="tl">
                    <a:srgbClr val="C0C0C0"/>
                  </a:outerShdw>
                </a:effectLst>
              </a:rPr>
              <a:t>Title</a:t>
            </a:r>
          </a:p>
        </p:txBody>
      </p:sp>
      <p:sp>
        <p:nvSpPr>
          <p:cNvPr id="25" name="Text Box 48"/>
          <p:cNvSpPr txBox="1">
            <a:spLocks noChangeArrowheads="1"/>
          </p:cNvSpPr>
          <p:nvPr/>
        </p:nvSpPr>
        <p:spPr bwMode="gray">
          <a:xfrm>
            <a:off x="4730750" y="4179888"/>
            <a:ext cx="1577975" cy="5191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800" b="1">
                <a:effectLst>
                  <a:outerShdw blurRad="38100" dist="38100" dir="2700000" algn="tl">
                    <a:srgbClr val="C0C0C0"/>
                  </a:outerShdw>
                </a:effectLst>
              </a:rPr>
              <a:t>Title</a:t>
            </a:r>
          </a:p>
        </p:txBody>
      </p:sp>
      <p:sp>
        <p:nvSpPr>
          <p:cNvPr id="26" name="Text Box 49"/>
          <p:cNvSpPr txBox="1">
            <a:spLocks noChangeArrowheads="1"/>
          </p:cNvSpPr>
          <p:nvPr/>
        </p:nvSpPr>
        <p:spPr bwMode="gray">
          <a:xfrm>
            <a:off x="6623050" y="4179888"/>
            <a:ext cx="1577975" cy="5191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800" b="1">
                <a:effectLst>
                  <a:outerShdw blurRad="38100" dist="38100" dir="2700000" algn="tl">
                    <a:srgbClr val="C0C0C0"/>
                  </a:outerShdw>
                </a:effectLst>
              </a:rPr>
              <a:t>Title</a:t>
            </a:r>
          </a:p>
        </p:txBody>
      </p:sp>
    </p:spTree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08"/>
          <p:cNvGrpSpPr>
            <a:grpSpLocks/>
          </p:cNvGrpSpPr>
          <p:nvPr/>
        </p:nvGrpSpPr>
        <p:grpSpPr bwMode="auto">
          <a:xfrm>
            <a:off x="5659408" y="1995470"/>
            <a:ext cx="2355850" cy="419100"/>
            <a:chOff x="3964" y="2071"/>
            <a:chExt cx="1484" cy="330"/>
          </a:xfrm>
        </p:grpSpPr>
        <p:sp>
          <p:nvSpPr>
            <p:cNvPr id="3" name="AutoShape 109"/>
            <p:cNvSpPr>
              <a:spLocks noChangeArrowheads="1"/>
            </p:cNvSpPr>
            <p:nvPr/>
          </p:nvSpPr>
          <p:spPr bwMode="gray">
            <a:xfrm>
              <a:off x="3964" y="2071"/>
              <a:ext cx="1484" cy="330"/>
            </a:xfrm>
            <a:prstGeom prst="roundRect">
              <a:avLst>
                <a:gd name="adj" fmla="val 16667"/>
              </a:avLst>
            </a:prstGeom>
            <a:solidFill>
              <a:srgbClr val="DDDDDD"/>
            </a:solidFill>
            <a:ln w="12700" algn="ctr">
              <a:solidFill>
                <a:srgbClr val="80808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" name="AutoShape 110"/>
            <p:cNvSpPr>
              <a:spLocks noChangeArrowheads="1"/>
            </p:cNvSpPr>
            <p:nvPr/>
          </p:nvSpPr>
          <p:spPr bwMode="gray">
            <a:xfrm>
              <a:off x="3987" y="2091"/>
              <a:ext cx="1432" cy="134"/>
            </a:xfrm>
            <a:prstGeom prst="roundRect">
              <a:avLst>
                <a:gd name="adj" fmla="val 28356"/>
              </a:avLst>
            </a:prstGeom>
            <a:gradFill rotWithShape="1">
              <a:gsLst>
                <a:gs pos="0">
                  <a:srgbClr val="FFFFFF">
                    <a:alpha val="70000"/>
                  </a:srgbClr>
                </a:gs>
                <a:gs pos="100000">
                  <a:srgbClr val="DDDDDD">
                    <a:alpha val="70000"/>
                  </a:srgb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5" name="Group 111"/>
          <p:cNvGrpSpPr>
            <a:grpSpLocks/>
          </p:cNvGrpSpPr>
          <p:nvPr/>
        </p:nvGrpSpPr>
        <p:grpSpPr bwMode="auto">
          <a:xfrm>
            <a:off x="968346" y="1995470"/>
            <a:ext cx="2355850" cy="419100"/>
            <a:chOff x="3964" y="2071"/>
            <a:chExt cx="1484" cy="330"/>
          </a:xfrm>
        </p:grpSpPr>
        <p:sp>
          <p:nvSpPr>
            <p:cNvPr id="6" name="AutoShape 112"/>
            <p:cNvSpPr>
              <a:spLocks noChangeArrowheads="1"/>
            </p:cNvSpPr>
            <p:nvPr/>
          </p:nvSpPr>
          <p:spPr bwMode="gray">
            <a:xfrm>
              <a:off x="3964" y="2071"/>
              <a:ext cx="1484" cy="330"/>
            </a:xfrm>
            <a:prstGeom prst="roundRect">
              <a:avLst>
                <a:gd name="adj" fmla="val 16667"/>
              </a:avLst>
            </a:prstGeom>
            <a:solidFill>
              <a:srgbClr val="DDDDDD"/>
            </a:solidFill>
            <a:ln w="12700" algn="ctr">
              <a:solidFill>
                <a:srgbClr val="80808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7" name="AutoShape 113"/>
            <p:cNvSpPr>
              <a:spLocks noChangeArrowheads="1"/>
            </p:cNvSpPr>
            <p:nvPr/>
          </p:nvSpPr>
          <p:spPr bwMode="gray">
            <a:xfrm>
              <a:off x="3987" y="2091"/>
              <a:ext cx="1432" cy="134"/>
            </a:xfrm>
            <a:prstGeom prst="roundRect">
              <a:avLst>
                <a:gd name="adj" fmla="val 28356"/>
              </a:avLst>
            </a:prstGeom>
            <a:gradFill rotWithShape="1">
              <a:gsLst>
                <a:gs pos="0">
                  <a:srgbClr val="FFFFFF">
                    <a:alpha val="70000"/>
                  </a:srgbClr>
                </a:gs>
                <a:gs pos="100000">
                  <a:srgbClr val="DDDDDD">
                    <a:alpha val="70000"/>
                  </a:srgb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8" name="Rectangle 114"/>
          <p:cNvSpPr>
            <a:spLocks noChangeArrowheads="1"/>
          </p:cNvSpPr>
          <p:nvPr/>
        </p:nvSpPr>
        <p:spPr bwMode="gray">
          <a:xfrm>
            <a:off x="1523971" y="2024045"/>
            <a:ext cx="1263650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b="1">
                <a:solidFill>
                  <a:srgbClr val="080808"/>
                </a:solidFill>
              </a:rPr>
              <a:t>feature 01</a:t>
            </a:r>
          </a:p>
        </p:txBody>
      </p:sp>
      <p:sp>
        <p:nvSpPr>
          <p:cNvPr id="9" name="Rectangle 115"/>
          <p:cNvSpPr>
            <a:spLocks noChangeArrowheads="1"/>
          </p:cNvSpPr>
          <p:nvPr/>
        </p:nvSpPr>
        <p:spPr bwMode="gray">
          <a:xfrm>
            <a:off x="6283296" y="2016108"/>
            <a:ext cx="1263650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b="1">
                <a:solidFill>
                  <a:srgbClr val="080808"/>
                </a:solidFill>
              </a:rPr>
              <a:t>feature 02</a:t>
            </a:r>
          </a:p>
        </p:txBody>
      </p:sp>
      <p:sp>
        <p:nvSpPr>
          <p:cNvPr id="10" name="Oval 116"/>
          <p:cNvSpPr>
            <a:spLocks noChangeArrowheads="1"/>
          </p:cNvSpPr>
          <p:nvPr/>
        </p:nvSpPr>
        <p:spPr bwMode="gray">
          <a:xfrm>
            <a:off x="828646" y="2728895"/>
            <a:ext cx="2698750" cy="2679700"/>
          </a:xfrm>
          <a:prstGeom prst="ellipse">
            <a:avLst/>
          </a:prstGeom>
          <a:gradFill rotWithShape="1">
            <a:gsLst>
              <a:gs pos="0">
                <a:srgbClr val="080808"/>
              </a:gs>
              <a:gs pos="50000">
                <a:srgbClr val="080808">
                  <a:gamma/>
                  <a:tint val="45490"/>
                  <a:invGamma/>
                </a:srgbClr>
              </a:gs>
              <a:gs pos="100000">
                <a:srgbClr val="080808"/>
              </a:gs>
            </a:gsLst>
            <a:lin ang="2700000" scaled="1"/>
          </a:gradFill>
          <a:ln w="76200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1" name="Arc 117"/>
          <p:cNvSpPr>
            <a:spLocks/>
          </p:cNvSpPr>
          <p:nvPr/>
        </p:nvSpPr>
        <p:spPr bwMode="ltGray">
          <a:xfrm>
            <a:off x="2154208" y="2740008"/>
            <a:ext cx="1185863" cy="1336675"/>
          </a:xfrm>
          <a:custGeom>
            <a:avLst/>
            <a:gdLst>
              <a:gd name="G0" fmla="+- 322 0 0"/>
              <a:gd name="G1" fmla="+- 21600 0 0"/>
              <a:gd name="G2" fmla="+- 21600 0 0"/>
              <a:gd name="T0" fmla="*/ 0 w 18999"/>
              <a:gd name="T1" fmla="*/ 2 h 21600"/>
              <a:gd name="T2" fmla="*/ 18999 w 18999"/>
              <a:gd name="T3" fmla="*/ 10750 h 21600"/>
              <a:gd name="T4" fmla="*/ 322 w 18999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999" h="21600" fill="none" extrusionOk="0">
                <a:moveTo>
                  <a:pt x="0" y="2"/>
                </a:moveTo>
                <a:cubicBezTo>
                  <a:pt x="107" y="0"/>
                  <a:pt x="214" y="-1"/>
                  <a:pt x="322" y="0"/>
                </a:cubicBezTo>
                <a:cubicBezTo>
                  <a:pt x="8018" y="0"/>
                  <a:pt x="15133" y="4095"/>
                  <a:pt x="18999" y="10749"/>
                </a:cubicBezTo>
              </a:path>
              <a:path w="18999" h="21600" stroke="0" extrusionOk="0">
                <a:moveTo>
                  <a:pt x="0" y="2"/>
                </a:moveTo>
                <a:cubicBezTo>
                  <a:pt x="107" y="0"/>
                  <a:pt x="214" y="-1"/>
                  <a:pt x="322" y="0"/>
                </a:cubicBezTo>
                <a:cubicBezTo>
                  <a:pt x="8018" y="0"/>
                  <a:pt x="15133" y="4095"/>
                  <a:pt x="18999" y="10749"/>
                </a:cubicBezTo>
                <a:lnTo>
                  <a:pt x="322" y="21600"/>
                </a:lnTo>
                <a:close/>
              </a:path>
            </a:pathLst>
          </a:custGeom>
          <a:solidFill>
            <a:schemeClr val="accent2"/>
          </a:solidFill>
          <a:ln w="76200">
            <a:solidFill>
              <a:srgbClr val="FEFEF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2" name="Arc 118"/>
          <p:cNvSpPr>
            <a:spLocks/>
          </p:cNvSpPr>
          <p:nvPr/>
        </p:nvSpPr>
        <p:spPr bwMode="gray">
          <a:xfrm rot="5400000" flipH="1" flipV="1">
            <a:off x="193645" y="3375008"/>
            <a:ext cx="2682875" cy="1403350"/>
          </a:xfrm>
          <a:custGeom>
            <a:avLst/>
            <a:gdLst>
              <a:gd name="G0" fmla="+- 21600 0 0"/>
              <a:gd name="G1" fmla="+- 21600 0 0"/>
              <a:gd name="G2" fmla="+- 21600 0 0"/>
              <a:gd name="T0" fmla="*/ 18 w 43197"/>
              <a:gd name="T1" fmla="*/ 22479 h 22479"/>
              <a:gd name="T2" fmla="*/ 43197 w 43197"/>
              <a:gd name="T3" fmla="*/ 21211 h 22479"/>
              <a:gd name="T4" fmla="*/ 21600 w 43197"/>
              <a:gd name="T5" fmla="*/ 21600 h 22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3197" h="22479" fill="none" extrusionOk="0">
                <a:moveTo>
                  <a:pt x="17" y="22479"/>
                </a:moveTo>
                <a:cubicBezTo>
                  <a:pt x="5" y="22186"/>
                  <a:pt x="0" y="21893"/>
                  <a:pt x="0" y="21600"/>
                </a:cubicBezTo>
                <a:cubicBezTo>
                  <a:pt x="0" y="9670"/>
                  <a:pt x="9670" y="0"/>
                  <a:pt x="21600" y="0"/>
                </a:cubicBezTo>
                <a:cubicBezTo>
                  <a:pt x="33377" y="-1"/>
                  <a:pt x="42984" y="9435"/>
                  <a:pt x="43196" y="21211"/>
                </a:cubicBezTo>
              </a:path>
              <a:path w="43197" h="22479" stroke="0" extrusionOk="0">
                <a:moveTo>
                  <a:pt x="17" y="22479"/>
                </a:moveTo>
                <a:cubicBezTo>
                  <a:pt x="5" y="22186"/>
                  <a:pt x="0" y="21893"/>
                  <a:pt x="0" y="21600"/>
                </a:cubicBezTo>
                <a:cubicBezTo>
                  <a:pt x="0" y="9670"/>
                  <a:pt x="9670" y="0"/>
                  <a:pt x="21600" y="0"/>
                </a:cubicBezTo>
                <a:cubicBezTo>
                  <a:pt x="33377" y="-1"/>
                  <a:pt x="42984" y="9435"/>
                  <a:pt x="43196" y="21211"/>
                </a:cubicBezTo>
                <a:lnTo>
                  <a:pt x="21600" y="21600"/>
                </a:lnTo>
                <a:close/>
              </a:path>
            </a:pathLst>
          </a:custGeom>
          <a:solidFill>
            <a:schemeClr val="hlink"/>
          </a:solidFill>
          <a:ln w="76200">
            <a:solidFill>
              <a:srgbClr val="FEFEF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3" name="Arc 119"/>
          <p:cNvSpPr>
            <a:spLocks/>
          </p:cNvSpPr>
          <p:nvPr/>
        </p:nvSpPr>
        <p:spPr bwMode="ltGray">
          <a:xfrm rot="9670427">
            <a:off x="1943071" y="3630595"/>
            <a:ext cx="1728787" cy="1601788"/>
          </a:xfrm>
          <a:custGeom>
            <a:avLst/>
            <a:gdLst>
              <a:gd name="G0" fmla="+- 21600 0 0"/>
              <a:gd name="G1" fmla="+- 21600 0 0"/>
              <a:gd name="G2" fmla="+- 21600 0 0"/>
              <a:gd name="T0" fmla="*/ 384 w 27700"/>
              <a:gd name="T1" fmla="*/ 25655 h 25655"/>
              <a:gd name="T2" fmla="*/ 27700 w 27700"/>
              <a:gd name="T3" fmla="*/ 879 h 25655"/>
              <a:gd name="T4" fmla="*/ 21600 w 27700"/>
              <a:gd name="T5" fmla="*/ 21600 h 256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7700" h="25655" fill="none" extrusionOk="0">
                <a:moveTo>
                  <a:pt x="384" y="25654"/>
                </a:moveTo>
                <a:cubicBezTo>
                  <a:pt x="128" y="24318"/>
                  <a:pt x="0" y="22960"/>
                  <a:pt x="0" y="21600"/>
                </a:cubicBezTo>
                <a:cubicBezTo>
                  <a:pt x="0" y="9670"/>
                  <a:pt x="9670" y="0"/>
                  <a:pt x="21600" y="0"/>
                </a:cubicBezTo>
                <a:cubicBezTo>
                  <a:pt x="23664" y="-1"/>
                  <a:pt x="25719" y="296"/>
                  <a:pt x="27699" y="879"/>
                </a:cubicBezTo>
              </a:path>
              <a:path w="27700" h="25655" stroke="0" extrusionOk="0">
                <a:moveTo>
                  <a:pt x="384" y="25654"/>
                </a:moveTo>
                <a:cubicBezTo>
                  <a:pt x="128" y="24318"/>
                  <a:pt x="0" y="22960"/>
                  <a:pt x="0" y="21600"/>
                </a:cubicBezTo>
                <a:cubicBezTo>
                  <a:pt x="0" y="9670"/>
                  <a:pt x="9670" y="0"/>
                  <a:pt x="21600" y="0"/>
                </a:cubicBezTo>
                <a:cubicBezTo>
                  <a:pt x="23664" y="-1"/>
                  <a:pt x="25719" y="296"/>
                  <a:pt x="27699" y="879"/>
                </a:cubicBezTo>
                <a:lnTo>
                  <a:pt x="21600" y="21600"/>
                </a:lnTo>
                <a:close/>
              </a:path>
            </a:pathLst>
          </a:custGeom>
          <a:solidFill>
            <a:schemeClr val="folHlink"/>
          </a:solidFill>
          <a:ln w="76200">
            <a:solidFill>
              <a:srgbClr val="FEFEF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4" name="Oval 120"/>
          <p:cNvSpPr>
            <a:spLocks noChangeArrowheads="1"/>
          </p:cNvSpPr>
          <p:nvPr/>
        </p:nvSpPr>
        <p:spPr bwMode="gray">
          <a:xfrm>
            <a:off x="1820833" y="3738545"/>
            <a:ext cx="708025" cy="708025"/>
          </a:xfrm>
          <a:prstGeom prst="ellipse">
            <a:avLst/>
          </a:prstGeom>
          <a:solidFill>
            <a:schemeClr val="accent1"/>
          </a:solidFill>
          <a:ln w="254000">
            <a:solidFill>
              <a:srgbClr val="FFFFFF">
                <a:alpha val="89999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15" name="Group 121"/>
          <p:cNvGrpSpPr>
            <a:grpSpLocks/>
          </p:cNvGrpSpPr>
          <p:nvPr/>
        </p:nvGrpSpPr>
        <p:grpSpPr bwMode="auto">
          <a:xfrm rot="14245961" flipV="1">
            <a:off x="1781940" y="2961463"/>
            <a:ext cx="2006600" cy="442913"/>
            <a:chOff x="2532" y="1051"/>
            <a:chExt cx="893" cy="246"/>
          </a:xfrm>
        </p:grpSpPr>
        <p:grpSp>
          <p:nvGrpSpPr>
            <p:cNvPr id="16" name="Group 122"/>
            <p:cNvGrpSpPr>
              <a:grpSpLocks/>
            </p:cNvGrpSpPr>
            <p:nvPr/>
          </p:nvGrpSpPr>
          <p:grpSpPr bwMode="auto">
            <a:xfrm>
              <a:off x="2528" y="1060"/>
              <a:ext cx="742" cy="186"/>
              <a:chOff x="1565" y="2568"/>
              <a:chExt cx="1118" cy="279"/>
            </a:xfrm>
          </p:grpSpPr>
          <p:sp>
            <p:nvSpPr>
              <p:cNvPr id="22" name="AutoShape 123"/>
              <p:cNvSpPr>
                <a:spLocks noChangeArrowheads="1"/>
              </p:cNvSpPr>
              <p:nvPr/>
            </p:nvSpPr>
            <p:spPr bwMode="gray">
              <a:xfrm rot="5263130">
                <a:off x="1859" y="2274"/>
                <a:ext cx="227" cy="816"/>
              </a:xfrm>
              <a:prstGeom prst="moon">
                <a:avLst>
                  <a:gd name="adj" fmla="val 49773"/>
                </a:avLst>
              </a:prstGeom>
              <a:solidFill>
                <a:srgbClr val="FFFFFF">
                  <a:alpha val="7001"/>
                </a:srgbClr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3" name="AutoShape 124"/>
              <p:cNvSpPr>
                <a:spLocks noChangeArrowheads="1"/>
              </p:cNvSpPr>
              <p:nvPr/>
            </p:nvSpPr>
            <p:spPr bwMode="gray">
              <a:xfrm rot="6078281">
                <a:off x="1995" y="2274"/>
                <a:ext cx="227" cy="816"/>
              </a:xfrm>
              <a:prstGeom prst="moon">
                <a:avLst>
                  <a:gd name="adj" fmla="val 49773"/>
                </a:avLst>
              </a:prstGeom>
              <a:solidFill>
                <a:srgbClr val="FFFFFF">
                  <a:alpha val="7001"/>
                </a:srgbClr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4" name="AutoShape 125"/>
              <p:cNvSpPr>
                <a:spLocks noChangeArrowheads="1"/>
              </p:cNvSpPr>
              <p:nvPr/>
            </p:nvSpPr>
            <p:spPr bwMode="gray">
              <a:xfrm rot="6373927">
                <a:off x="2071" y="2296"/>
                <a:ext cx="227" cy="816"/>
              </a:xfrm>
              <a:prstGeom prst="moon">
                <a:avLst>
                  <a:gd name="adj" fmla="val 49773"/>
                </a:avLst>
              </a:prstGeom>
              <a:solidFill>
                <a:srgbClr val="FFFFFF">
                  <a:alpha val="7001"/>
                </a:srgbClr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5" name="AutoShape 126"/>
              <p:cNvSpPr>
                <a:spLocks noChangeArrowheads="1"/>
              </p:cNvSpPr>
              <p:nvPr/>
            </p:nvSpPr>
            <p:spPr bwMode="gray">
              <a:xfrm rot="6906312">
                <a:off x="2161" y="2326"/>
                <a:ext cx="227" cy="816"/>
              </a:xfrm>
              <a:prstGeom prst="moon">
                <a:avLst>
                  <a:gd name="adj" fmla="val 49773"/>
                </a:avLst>
              </a:prstGeom>
              <a:solidFill>
                <a:srgbClr val="FFFFFF">
                  <a:alpha val="7001"/>
                </a:srgbClr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grpSp>
          <p:nvGrpSpPr>
            <p:cNvPr id="17" name="Group 127"/>
            <p:cNvGrpSpPr>
              <a:grpSpLocks/>
            </p:cNvGrpSpPr>
            <p:nvPr/>
          </p:nvGrpSpPr>
          <p:grpSpPr bwMode="auto">
            <a:xfrm rot="1353540">
              <a:off x="2680" y="1110"/>
              <a:ext cx="742" cy="186"/>
              <a:chOff x="1565" y="2568"/>
              <a:chExt cx="1118" cy="279"/>
            </a:xfrm>
          </p:grpSpPr>
          <p:sp>
            <p:nvSpPr>
              <p:cNvPr id="18" name="AutoShape 128"/>
              <p:cNvSpPr>
                <a:spLocks noChangeArrowheads="1"/>
              </p:cNvSpPr>
              <p:nvPr/>
            </p:nvSpPr>
            <p:spPr bwMode="gray">
              <a:xfrm rot="5263130">
                <a:off x="1859" y="2274"/>
                <a:ext cx="227" cy="816"/>
              </a:xfrm>
              <a:prstGeom prst="moon">
                <a:avLst>
                  <a:gd name="adj" fmla="val 49773"/>
                </a:avLst>
              </a:prstGeom>
              <a:solidFill>
                <a:srgbClr val="FFFFFF">
                  <a:alpha val="7001"/>
                </a:srgbClr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" name="AutoShape 129"/>
              <p:cNvSpPr>
                <a:spLocks noChangeArrowheads="1"/>
              </p:cNvSpPr>
              <p:nvPr/>
            </p:nvSpPr>
            <p:spPr bwMode="gray">
              <a:xfrm rot="6078281">
                <a:off x="1995" y="2274"/>
                <a:ext cx="227" cy="816"/>
              </a:xfrm>
              <a:prstGeom prst="moon">
                <a:avLst>
                  <a:gd name="adj" fmla="val 49773"/>
                </a:avLst>
              </a:prstGeom>
              <a:solidFill>
                <a:srgbClr val="FFFFFF">
                  <a:alpha val="7001"/>
                </a:srgbClr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0" name="AutoShape 130"/>
              <p:cNvSpPr>
                <a:spLocks noChangeArrowheads="1"/>
              </p:cNvSpPr>
              <p:nvPr/>
            </p:nvSpPr>
            <p:spPr bwMode="gray">
              <a:xfrm rot="6373927">
                <a:off x="2071" y="2296"/>
                <a:ext cx="227" cy="816"/>
              </a:xfrm>
              <a:prstGeom prst="moon">
                <a:avLst>
                  <a:gd name="adj" fmla="val 49773"/>
                </a:avLst>
              </a:prstGeom>
              <a:solidFill>
                <a:srgbClr val="FFFFFF">
                  <a:alpha val="7001"/>
                </a:srgbClr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1" name="AutoShape 131"/>
              <p:cNvSpPr>
                <a:spLocks noChangeArrowheads="1"/>
              </p:cNvSpPr>
              <p:nvPr/>
            </p:nvSpPr>
            <p:spPr bwMode="gray">
              <a:xfrm rot="6906312">
                <a:off x="2161" y="2326"/>
                <a:ext cx="227" cy="816"/>
              </a:xfrm>
              <a:prstGeom prst="moon">
                <a:avLst>
                  <a:gd name="adj" fmla="val 49773"/>
                </a:avLst>
              </a:prstGeom>
              <a:solidFill>
                <a:srgbClr val="FFFFFF">
                  <a:alpha val="7001"/>
                </a:srgbClr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</p:grpSp>
      </p:grpSp>
      <p:grpSp>
        <p:nvGrpSpPr>
          <p:cNvPr id="26" name="Group 132"/>
          <p:cNvGrpSpPr>
            <a:grpSpLocks/>
          </p:cNvGrpSpPr>
          <p:nvPr/>
        </p:nvGrpSpPr>
        <p:grpSpPr bwMode="auto">
          <a:xfrm rot="3173304" flipV="1">
            <a:off x="667514" y="4731527"/>
            <a:ext cx="1658937" cy="330200"/>
            <a:chOff x="1565" y="2568"/>
            <a:chExt cx="1118" cy="279"/>
          </a:xfrm>
        </p:grpSpPr>
        <p:sp>
          <p:nvSpPr>
            <p:cNvPr id="27" name="AutoShape 133"/>
            <p:cNvSpPr>
              <a:spLocks noChangeArrowheads="1"/>
            </p:cNvSpPr>
            <p:nvPr/>
          </p:nvSpPr>
          <p:spPr bwMode="gray">
            <a:xfrm rot="5263130">
              <a:off x="1859" y="2274"/>
              <a:ext cx="227" cy="816"/>
            </a:xfrm>
            <a:prstGeom prst="moon">
              <a:avLst>
                <a:gd name="adj" fmla="val 49773"/>
              </a:avLst>
            </a:prstGeom>
            <a:solidFill>
              <a:srgbClr val="FFFFFF">
                <a:alpha val="6000"/>
              </a:srgbClr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8" name="AutoShape 134"/>
            <p:cNvSpPr>
              <a:spLocks noChangeArrowheads="1"/>
            </p:cNvSpPr>
            <p:nvPr/>
          </p:nvSpPr>
          <p:spPr bwMode="gray">
            <a:xfrm rot="6078281">
              <a:off x="1995" y="2274"/>
              <a:ext cx="227" cy="816"/>
            </a:xfrm>
            <a:prstGeom prst="moon">
              <a:avLst>
                <a:gd name="adj" fmla="val 49773"/>
              </a:avLst>
            </a:prstGeom>
            <a:solidFill>
              <a:srgbClr val="FFFFFF">
                <a:alpha val="6000"/>
              </a:srgbClr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9" name="AutoShape 135"/>
            <p:cNvSpPr>
              <a:spLocks noChangeArrowheads="1"/>
            </p:cNvSpPr>
            <p:nvPr/>
          </p:nvSpPr>
          <p:spPr bwMode="gray">
            <a:xfrm rot="6373927">
              <a:off x="2071" y="2296"/>
              <a:ext cx="227" cy="816"/>
            </a:xfrm>
            <a:prstGeom prst="moon">
              <a:avLst>
                <a:gd name="adj" fmla="val 49773"/>
              </a:avLst>
            </a:prstGeom>
            <a:solidFill>
              <a:srgbClr val="FFFFFF">
                <a:alpha val="6000"/>
              </a:srgbClr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0" name="AutoShape 136"/>
            <p:cNvSpPr>
              <a:spLocks noChangeArrowheads="1"/>
            </p:cNvSpPr>
            <p:nvPr/>
          </p:nvSpPr>
          <p:spPr bwMode="gray">
            <a:xfrm rot="6906312">
              <a:off x="2161" y="2326"/>
              <a:ext cx="227" cy="816"/>
            </a:xfrm>
            <a:prstGeom prst="moon">
              <a:avLst>
                <a:gd name="adj" fmla="val 49773"/>
              </a:avLst>
            </a:prstGeom>
            <a:solidFill>
              <a:srgbClr val="FFFFFF">
                <a:alpha val="6000"/>
              </a:srgbClr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31" name="Text Box 137"/>
          <p:cNvSpPr txBox="1">
            <a:spLocks noChangeArrowheads="1"/>
          </p:cNvSpPr>
          <p:nvPr/>
        </p:nvSpPr>
        <p:spPr bwMode="black">
          <a:xfrm>
            <a:off x="869921" y="3846495"/>
            <a:ext cx="863600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rgbClr val="FEFEFE"/>
                </a:solidFill>
              </a:rPr>
              <a:t>55%</a:t>
            </a:r>
          </a:p>
        </p:txBody>
      </p:sp>
      <p:sp>
        <p:nvSpPr>
          <p:cNvPr id="32" name="Text Box 138"/>
          <p:cNvSpPr txBox="1">
            <a:spLocks noChangeArrowheads="1"/>
          </p:cNvSpPr>
          <p:nvPr/>
        </p:nvSpPr>
        <p:spPr bwMode="black">
          <a:xfrm>
            <a:off x="2119283" y="3125770"/>
            <a:ext cx="863600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rgbClr val="FEFEFE"/>
                </a:solidFill>
              </a:rPr>
              <a:t>16%</a:t>
            </a:r>
          </a:p>
        </p:txBody>
      </p:sp>
      <p:sp>
        <p:nvSpPr>
          <p:cNvPr id="33" name="Text Box 139"/>
          <p:cNvSpPr txBox="1">
            <a:spLocks noChangeArrowheads="1"/>
          </p:cNvSpPr>
          <p:nvPr/>
        </p:nvSpPr>
        <p:spPr bwMode="black">
          <a:xfrm>
            <a:off x="2571721" y="4213208"/>
            <a:ext cx="863600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rgbClr val="FEFEFE"/>
                </a:solidFill>
              </a:rPr>
              <a:t>45%</a:t>
            </a:r>
          </a:p>
        </p:txBody>
      </p:sp>
      <p:sp>
        <p:nvSpPr>
          <p:cNvPr id="34" name="Oval 140"/>
          <p:cNvSpPr>
            <a:spLocks noChangeArrowheads="1"/>
          </p:cNvSpPr>
          <p:nvPr/>
        </p:nvSpPr>
        <p:spPr bwMode="gray">
          <a:xfrm>
            <a:off x="5557808" y="2728895"/>
            <a:ext cx="2698750" cy="2679700"/>
          </a:xfrm>
          <a:prstGeom prst="ellipse">
            <a:avLst/>
          </a:prstGeom>
          <a:gradFill rotWithShape="1">
            <a:gsLst>
              <a:gs pos="0">
                <a:srgbClr val="080808"/>
              </a:gs>
              <a:gs pos="50000">
                <a:srgbClr val="080808">
                  <a:gamma/>
                  <a:tint val="42353"/>
                  <a:invGamma/>
                </a:srgbClr>
              </a:gs>
              <a:gs pos="100000">
                <a:srgbClr val="080808"/>
              </a:gs>
            </a:gsLst>
            <a:lin ang="2700000" scaled="1"/>
          </a:gradFill>
          <a:ln w="76200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35" name="Arc 141"/>
          <p:cNvSpPr>
            <a:spLocks/>
          </p:cNvSpPr>
          <p:nvPr/>
        </p:nvSpPr>
        <p:spPr bwMode="ltGray">
          <a:xfrm>
            <a:off x="6883371" y="2740008"/>
            <a:ext cx="1185862" cy="1336675"/>
          </a:xfrm>
          <a:custGeom>
            <a:avLst/>
            <a:gdLst>
              <a:gd name="G0" fmla="+- 322 0 0"/>
              <a:gd name="G1" fmla="+- 21600 0 0"/>
              <a:gd name="G2" fmla="+- 21600 0 0"/>
              <a:gd name="T0" fmla="*/ 0 w 18999"/>
              <a:gd name="T1" fmla="*/ 2 h 21600"/>
              <a:gd name="T2" fmla="*/ 18999 w 18999"/>
              <a:gd name="T3" fmla="*/ 10750 h 21600"/>
              <a:gd name="T4" fmla="*/ 322 w 18999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999" h="21600" fill="none" extrusionOk="0">
                <a:moveTo>
                  <a:pt x="0" y="2"/>
                </a:moveTo>
                <a:cubicBezTo>
                  <a:pt x="107" y="0"/>
                  <a:pt x="214" y="-1"/>
                  <a:pt x="322" y="0"/>
                </a:cubicBezTo>
                <a:cubicBezTo>
                  <a:pt x="8018" y="0"/>
                  <a:pt x="15133" y="4095"/>
                  <a:pt x="18999" y="10749"/>
                </a:cubicBezTo>
              </a:path>
              <a:path w="18999" h="21600" stroke="0" extrusionOk="0">
                <a:moveTo>
                  <a:pt x="0" y="2"/>
                </a:moveTo>
                <a:cubicBezTo>
                  <a:pt x="107" y="0"/>
                  <a:pt x="214" y="-1"/>
                  <a:pt x="322" y="0"/>
                </a:cubicBezTo>
                <a:cubicBezTo>
                  <a:pt x="8018" y="0"/>
                  <a:pt x="15133" y="4095"/>
                  <a:pt x="18999" y="10749"/>
                </a:cubicBezTo>
                <a:lnTo>
                  <a:pt x="322" y="21600"/>
                </a:lnTo>
                <a:close/>
              </a:path>
            </a:pathLst>
          </a:custGeom>
          <a:solidFill>
            <a:schemeClr val="accent2"/>
          </a:solidFill>
          <a:ln w="76200">
            <a:solidFill>
              <a:srgbClr val="FEFEF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36" name="Arc 142"/>
          <p:cNvSpPr>
            <a:spLocks/>
          </p:cNvSpPr>
          <p:nvPr/>
        </p:nvSpPr>
        <p:spPr bwMode="gray">
          <a:xfrm rot="5400000" flipH="1" flipV="1">
            <a:off x="5218083" y="3086083"/>
            <a:ext cx="2046287" cy="1347788"/>
          </a:xfrm>
          <a:custGeom>
            <a:avLst/>
            <a:gdLst>
              <a:gd name="G0" fmla="+- 11342 0 0"/>
              <a:gd name="G1" fmla="+- 21600 0 0"/>
              <a:gd name="G2" fmla="+- 21600 0 0"/>
              <a:gd name="T0" fmla="*/ 0 w 32939"/>
              <a:gd name="T1" fmla="*/ 3217 h 21600"/>
              <a:gd name="T2" fmla="*/ 32939 w 32939"/>
              <a:gd name="T3" fmla="*/ 21211 h 21600"/>
              <a:gd name="T4" fmla="*/ 11342 w 32939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2939" h="21600" fill="none" extrusionOk="0">
                <a:moveTo>
                  <a:pt x="0" y="3217"/>
                </a:moveTo>
                <a:cubicBezTo>
                  <a:pt x="3409" y="1113"/>
                  <a:pt x="7336" y="-1"/>
                  <a:pt x="11342" y="0"/>
                </a:cubicBezTo>
                <a:cubicBezTo>
                  <a:pt x="23119" y="0"/>
                  <a:pt x="32726" y="9435"/>
                  <a:pt x="32938" y="21211"/>
                </a:cubicBezTo>
              </a:path>
              <a:path w="32939" h="21600" stroke="0" extrusionOk="0">
                <a:moveTo>
                  <a:pt x="0" y="3217"/>
                </a:moveTo>
                <a:cubicBezTo>
                  <a:pt x="3409" y="1113"/>
                  <a:pt x="7336" y="-1"/>
                  <a:pt x="11342" y="0"/>
                </a:cubicBezTo>
                <a:cubicBezTo>
                  <a:pt x="23119" y="0"/>
                  <a:pt x="32726" y="9435"/>
                  <a:pt x="32938" y="21211"/>
                </a:cubicBezTo>
                <a:lnTo>
                  <a:pt x="11342" y="21600"/>
                </a:lnTo>
                <a:close/>
              </a:path>
            </a:pathLst>
          </a:custGeom>
          <a:solidFill>
            <a:schemeClr val="hlink"/>
          </a:solidFill>
          <a:ln w="76200">
            <a:solidFill>
              <a:srgbClr val="FEFEF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37" name="Arc 143"/>
          <p:cNvSpPr>
            <a:spLocks/>
          </p:cNvSpPr>
          <p:nvPr/>
        </p:nvSpPr>
        <p:spPr bwMode="ltGray">
          <a:xfrm rot="9670427">
            <a:off x="5768946" y="3776645"/>
            <a:ext cx="2655887" cy="1601788"/>
          </a:xfrm>
          <a:custGeom>
            <a:avLst/>
            <a:gdLst>
              <a:gd name="G0" fmla="+- 21600 0 0"/>
              <a:gd name="G1" fmla="+- 21600 0 0"/>
              <a:gd name="G2" fmla="+- 21600 0 0"/>
              <a:gd name="T0" fmla="*/ 384 w 42617"/>
              <a:gd name="T1" fmla="*/ 25655 h 25655"/>
              <a:gd name="T2" fmla="*/ 42617 w 42617"/>
              <a:gd name="T3" fmla="*/ 16614 h 25655"/>
              <a:gd name="T4" fmla="*/ 21600 w 42617"/>
              <a:gd name="T5" fmla="*/ 21600 h 256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2617" h="25655" fill="none" extrusionOk="0">
                <a:moveTo>
                  <a:pt x="384" y="25654"/>
                </a:moveTo>
                <a:cubicBezTo>
                  <a:pt x="128" y="24318"/>
                  <a:pt x="0" y="22960"/>
                  <a:pt x="0" y="21600"/>
                </a:cubicBezTo>
                <a:cubicBezTo>
                  <a:pt x="0" y="9670"/>
                  <a:pt x="9670" y="0"/>
                  <a:pt x="21600" y="0"/>
                </a:cubicBezTo>
                <a:cubicBezTo>
                  <a:pt x="31608" y="-1"/>
                  <a:pt x="40306" y="6875"/>
                  <a:pt x="42616" y="16614"/>
                </a:cubicBezTo>
              </a:path>
              <a:path w="42617" h="25655" stroke="0" extrusionOk="0">
                <a:moveTo>
                  <a:pt x="384" y="25654"/>
                </a:moveTo>
                <a:cubicBezTo>
                  <a:pt x="128" y="24318"/>
                  <a:pt x="0" y="22960"/>
                  <a:pt x="0" y="21600"/>
                </a:cubicBezTo>
                <a:cubicBezTo>
                  <a:pt x="0" y="9670"/>
                  <a:pt x="9670" y="0"/>
                  <a:pt x="21600" y="0"/>
                </a:cubicBezTo>
                <a:cubicBezTo>
                  <a:pt x="31608" y="-1"/>
                  <a:pt x="40306" y="6875"/>
                  <a:pt x="42616" y="16614"/>
                </a:cubicBezTo>
                <a:lnTo>
                  <a:pt x="21600" y="21600"/>
                </a:lnTo>
                <a:close/>
              </a:path>
            </a:pathLst>
          </a:custGeom>
          <a:solidFill>
            <a:schemeClr val="folHlink"/>
          </a:solidFill>
          <a:ln w="76200">
            <a:solidFill>
              <a:srgbClr val="FEFEF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38" name="Oval 144"/>
          <p:cNvSpPr>
            <a:spLocks noChangeArrowheads="1"/>
          </p:cNvSpPr>
          <p:nvPr/>
        </p:nvSpPr>
        <p:spPr bwMode="gray">
          <a:xfrm>
            <a:off x="6549996" y="3738545"/>
            <a:ext cx="708025" cy="708025"/>
          </a:xfrm>
          <a:prstGeom prst="ellipse">
            <a:avLst/>
          </a:prstGeom>
          <a:solidFill>
            <a:schemeClr val="accent1"/>
          </a:solidFill>
          <a:ln w="254000">
            <a:solidFill>
              <a:srgbClr val="FEFEF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39" name="Group 145"/>
          <p:cNvGrpSpPr>
            <a:grpSpLocks/>
          </p:cNvGrpSpPr>
          <p:nvPr/>
        </p:nvGrpSpPr>
        <p:grpSpPr bwMode="auto">
          <a:xfrm rot="14245961" flipV="1">
            <a:off x="6511102" y="2961464"/>
            <a:ext cx="2006600" cy="442912"/>
            <a:chOff x="2532" y="1051"/>
            <a:chExt cx="893" cy="246"/>
          </a:xfrm>
        </p:grpSpPr>
        <p:grpSp>
          <p:nvGrpSpPr>
            <p:cNvPr id="40" name="Group 146"/>
            <p:cNvGrpSpPr>
              <a:grpSpLocks/>
            </p:cNvGrpSpPr>
            <p:nvPr/>
          </p:nvGrpSpPr>
          <p:grpSpPr bwMode="auto">
            <a:xfrm>
              <a:off x="2528" y="1060"/>
              <a:ext cx="742" cy="186"/>
              <a:chOff x="1565" y="2568"/>
              <a:chExt cx="1118" cy="279"/>
            </a:xfrm>
          </p:grpSpPr>
          <p:sp>
            <p:nvSpPr>
              <p:cNvPr id="46" name="AutoShape 147"/>
              <p:cNvSpPr>
                <a:spLocks noChangeArrowheads="1"/>
              </p:cNvSpPr>
              <p:nvPr/>
            </p:nvSpPr>
            <p:spPr bwMode="gray">
              <a:xfrm rot="5263130">
                <a:off x="1859" y="2274"/>
                <a:ext cx="227" cy="816"/>
              </a:xfrm>
              <a:prstGeom prst="moon">
                <a:avLst>
                  <a:gd name="adj" fmla="val 49773"/>
                </a:avLst>
              </a:prstGeom>
              <a:solidFill>
                <a:srgbClr val="FFFFFF">
                  <a:alpha val="7001"/>
                </a:srgbClr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47" name="AutoShape 148"/>
              <p:cNvSpPr>
                <a:spLocks noChangeArrowheads="1"/>
              </p:cNvSpPr>
              <p:nvPr/>
            </p:nvSpPr>
            <p:spPr bwMode="gray">
              <a:xfrm rot="6078281">
                <a:off x="1995" y="2274"/>
                <a:ext cx="227" cy="816"/>
              </a:xfrm>
              <a:prstGeom prst="moon">
                <a:avLst>
                  <a:gd name="adj" fmla="val 49773"/>
                </a:avLst>
              </a:prstGeom>
              <a:solidFill>
                <a:srgbClr val="FFFFFF">
                  <a:alpha val="7001"/>
                </a:srgbClr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48" name="AutoShape 149"/>
              <p:cNvSpPr>
                <a:spLocks noChangeArrowheads="1"/>
              </p:cNvSpPr>
              <p:nvPr/>
            </p:nvSpPr>
            <p:spPr bwMode="gray">
              <a:xfrm rot="6373927">
                <a:off x="2071" y="2296"/>
                <a:ext cx="227" cy="816"/>
              </a:xfrm>
              <a:prstGeom prst="moon">
                <a:avLst>
                  <a:gd name="adj" fmla="val 49773"/>
                </a:avLst>
              </a:prstGeom>
              <a:solidFill>
                <a:srgbClr val="FFFFFF">
                  <a:alpha val="7001"/>
                </a:srgbClr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49" name="AutoShape 150"/>
              <p:cNvSpPr>
                <a:spLocks noChangeArrowheads="1"/>
              </p:cNvSpPr>
              <p:nvPr/>
            </p:nvSpPr>
            <p:spPr bwMode="gray">
              <a:xfrm rot="6906312">
                <a:off x="2161" y="2326"/>
                <a:ext cx="227" cy="816"/>
              </a:xfrm>
              <a:prstGeom prst="moon">
                <a:avLst>
                  <a:gd name="adj" fmla="val 49773"/>
                </a:avLst>
              </a:prstGeom>
              <a:solidFill>
                <a:srgbClr val="FFFFFF">
                  <a:alpha val="7001"/>
                </a:srgbClr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grpSp>
          <p:nvGrpSpPr>
            <p:cNvPr id="41" name="Group 151"/>
            <p:cNvGrpSpPr>
              <a:grpSpLocks/>
            </p:cNvGrpSpPr>
            <p:nvPr/>
          </p:nvGrpSpPr>
          <p:grpSpPr bwMode="auto">
            <a:xfrm rot="1353540">
              <a:off x="2680" y="1110"/>
              <a:ext cx="742" cy="186"/>
              <a:chOff x="1565" y="2568"/>
              <a:chExt cx="1118" cy="279"/>
            </a:xfrm>
          </p:grpSpPr>
          <p:sp>
            <p:nvSpPr>
              <p:cNvPr id="42" name="AutoShape 152"/>
              <p:cNvSpPr>
                <a:spLocks noChangeArrowheads="1"/>
              </p:cNvSpPr>
              <p:nvPr/>
            </p:nvSpPr>
            <p:spPr bwMode="gray">
              <a:xfrm rot="5263130">
                <a:off x="1859" y="2274"/>
                <a:ext cx="227" cy="816"/>
              </a:xfrm>
              <a:prstGeom prst="moon">
                <a:avLst>
                  <a:gd name="adj" fmla="val 49773"/>
                </a:avLst>
              </a:prstGeom>
              <a:solidFill>
                <a:srgbClr val="FFFFFF">
                  <a:alpha val="7001"/>
                </a:srgbClr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43" name="AutoShape 153"/>
              <p:cNvSpPr>
                <a:spLocks noChangeArrowheads="1"/>
              </p:cNvSpPr>
              <p:nvPr/>
            </p:nvSpPr>
            <p:spPr bwMode="gray">
              <a:xfrm rot="6078281">
                <a:off x="1995" y="2274"/>
                <a:ext cx="227" cy="816"/>
              </a:xfrm>
              <a:prstGeom prst="moon">
                <a:avLst>
                  <a:gd name="adj" fmla="val 49773"/>
                </a:avLst>
              </a:prstGeom>
              <a:solidFill>
                <a:srgbClr val="FFFFFF">
                  <a:alpha val="7001"/>
                </a:srgbClr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44" name="AutoShape 154"/>
              <p:cNvSpPr>
                <a:spLocks noChangeArrowheads="1"/>
              </p:cNvSpPr>
              <p:nvPr/>
            </p:nvSpPr>
            <p:spPr bwMode="gray">
              <a:xfrm rot="6373927">
                <a:off x="2071" y="2296"/>
                <a:ext cx="227" cy="816"/>
              </a:xfrm>
              <a:prstGeom prst="moon">
                <a:avLst>
                  <a:gd name="adj" fmla="val 49773"/>
                </a:avLst>
              </a:prstGeom>
              <a:solidFill>
                <a:srgbClr val="FFFFFF">
                  <a:alpha val="7001"/>
                </a:srgbClr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45" name="AutoShape 155"/>
              <p:cNvSpPr>
                <a:spLocks noChangeArrowheads="1"/>
              </p:cNvSpPr>
              <p:nvPr/>
            </p:nvSpPr>
            <p:spPr bwMode="gray">
              <a:xfrm rot="6906312">
                <a:off x="2161" y="2326"/>
                <a:ext cx="227" cy="816"/>
              </a:xfrm>
              <a:prstGeom prst="moon">
                <a:avLst>
                  <a:gd name="adj" fmla="val 49773"/>
                </a:avLst>
              </a:prstGeom>
              <a:solidFill>
                <a:srgbClr val="FFFFFF">
                  <a:alpha val="7001"/>
                </a:srgbClr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</p:grpSp>
      </p:grpSp>
      <p:grpSp>
        <p:nvGrpSpPr>
          <p:cNvPr id="50" name="Group 156"/>
          <p:cNvGrpSpPr>
            <a:grpSpLocks/>
          </p:cNvGrpSpPr>
          <p:nvPr/>
        </p:nvGrpSpPr>
        <p:grpSpPr bwMode="auto">
          <a:xfrm rot="3173304" flipV="1">
            <a:off x="5395883" y="4730733"/>
            <a:ext cx="1658938" cy="328612"/>
            <a:chOff x="1565" y="2568"/>
            <a:chExt cx="1118" cy="279"/>
          </a:xfrm>
        </p:grpSpPr>
        <p:sp>
          <p:nvSpPr>
            <p:cNvPr id="51" name="AutoShape 157"/>
            <p:cNvSpPr>
              <a:spLocks noChangeArrowheads="1"/>
            </p:cNvSpPr>
            <p:nvPr/>
          </p:nvSpPr>
          <p:spPr bwMode="gray">
            <a:xfrm rot="5263130">
              <a:off x="1859" y="2274"/>
              <a:ext cx="227" cy="816"/>
            </a:xfrm>
            <a:prstGeom prst="moon">
              <a:avLst>
                <a:gd name="adj" fmla="val 49773"/>
              </a:avLst>
            </a:prstGeom>
            <a:solidFill>
              <a:srgbClr val="FFFFFF">
                <a:alpha val="6000"/>
              </a:srgbClr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2" name="AutoShape 158"/>
            <p:cNvSpPr>
              <a:spLocks noChangeArrowheads="1"/>
            </p:cNvSpPr>
            <p:nvPr/>
          </p:nvSpPr>
          <p:spPr bwMode="gray">
            <a:xfrm rot="6078281">
              <a:off x="1995" y="2274"/>
              <a:ext cx="227" cy="816"/>
            </a:xfrm>
            <a:prstGeom prst="moon">
              <a:avLst>
                <a:gd name="adj" fmla="val 49773"/>
              </a:avLst>
            </a:prstGeom>
            <a:solidFill>
              <a:srgbClr val="FFFFFF">
                <a:alpha val="6000"/>
              </a:srgbClr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3" name="AutoShape 159"/>
            <p:cNvSpPr>
              <a:spLocks noChangeArrowheads="1"/>
            </p:cNvSpPr>
            <p:nvPr/>
          </p:nvSpPr>
          <p:spPr bwMode="gray">
            <a:xfrm rot="6373927">
              <a:off x="2071" y="2296"/>
              <a:ext cx="227" cy="816"/>
            </a:xfrm>
            <a:prstGeom prst="moon">
              <a:avLst>
                <a:gd name="adj" fmla="val 49773"/>
              </a:avLst>
            </a:prstGeom>
            <a:solidFill>
              <a:srgbClr val="FFFFFF">
                <a:alpha val="6000"/>
              </a:srgbClr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4" name="AutoShape 160"/>
            <p:cNvSpPr>
              <a:spLocks noChangeArrowheads="1"/>
            </p:cNvSpPr>
            <p:nvPr/>
          </p:nvSpPr>
          <p:spPr bwMode="gray">
            <a:xfrm rot="6906312">
              <a:off x="2161" y="2326"/>
              <a:ext cx="227" cy="816"/>
            </a:xfrm>
            <a:prstGeom prst="moon">
              <a:avLst>
                <a:gd name="adj" fmla="val 49773"/>
              </a:avLst>
            </a:prstGeom>
            <a:solidFill>
              <a:srgbClr val="FFFFFF">
                <a:alpha val="6000"/>
              </a:srgbClr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55" name="Text Box 161"/>
          <p:cNvSpPr txBox="1">
            <a:spLocks noChangeArrowheads="1"/>
          </p:cNvSpPr>
          <p:nvPr/>
        </p:nvSpPr>
        <p:spPr bwMode="black">
          <a:xfrm>
            <a:off x="5787996" y="3403583"/>
            <a:ext cx="863600" cy="33496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rgbClr val="FEFEFE"/>
                </a:solidFill>
              </a:rPr>
              <a:t>41%</a:t>
            </a:r>
          </a:p>
        </p:txBody>
      </p:sp>
      <p:sp>
        <p:nvSpPr>
          <p:cNvPr id="56" name="Text Box 162"/>
          <p:cNvSpPr txBox="1">
            <a:spLocks noChangeArrowheads="1"/>
          </p:cNvSpPr>
          <p:nvPr/>
        </p:nvSpPr>
        <p:spPr bwMode="black">
          <a:xfrm>
            <a:off x="6848446" y="3125770"/>
            <a:ext cx="863600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rgbClr val="FEFEFE"/>
                </a:solidFill>
              </a:rPr>
              <a:t>16%</a:t>
            </a:r>
          </a:p>
        </p:txBody>
      </p:sp>
      <p:sp>
        <p:nvSpPr>
          <p:cNvPr id="57" name="Text Box 163"/>
          <p:cNvSpPr txBox="1">
            <a:spLocks noChangeArrowheads="1"/>
          </p:cNvSpPr>
          <p:nvPr/>
        </p:nvSpPr>
        <p:spPr bwMode="black">
          <a:xfrm>
            <a:off x="7023071" y="4503720"/>
            <a:ext cx="863600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rgbClr val="FEFEFE"/>
                </a:solidFill>
              </a:rPr>
              <a:t>50%</a:t>
            </a:r>
          </a:p>
        </p:txBody>
      </p:sp>
      <p:grpSp>
        <p:nvGrpSpPr>
          <p:cNvPr id="58" name="Group 164"/>
          <p:cNvGrpSpPr>
            <a:grpSpLocks/>
          </p:cNvGrpSpPr>
          <p:nvPr/>
        </p:nvGrpSpPr>
        <p:grpSpPr bwMode="auto">
          <a:xfrm>
            <a:off x="3841721" y="3605195"/>
            <a:ext cx="219075" cy="219075"/>
            <a:chOff x="1021" y="2525"/>
            <a:chExt cx="416" cy="414"/>
          </a:xfrm>
        </p:grpSpPr>
        <p:sp>
          <p:nvSpPr>
            <p:cNvPr id="59" name="Oval 165"/>
            <p:cNvSpPr>
              <a:spLocks noChangeArrowheads="1"/>
            </p:cNvSpPr>
            <p:nvPr/>
          </p:nvSpPr>
          <p:spPr bwMode="gray">
            <a:xfrm>
              <a:off x="1021" y="2527"/>
              <a:ext cx="416" cy="412"/>
            </a:xfrm>
            <a:prstGeom prst="ellipse">
              <a:avLst/>
            </a:prstGeom>
            <a:solidFill>
              <a:schemeClr val="hlink"/>
            </a:solidFill>
            <a:ln w="12700" algn="ctr">
              <a:solidFill>
                <a:srgbClr val="F8F8F8">
                  <a:alpha val="70000"/>
                </a:srgbClr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pic>
          <p:nvPicPr>
            <p:cNvPr id="60" name="Picture 166" descr="cir_lighteffect0"/>
            <p:cNvPicPr>
              <a:picLocks noChangeAspect="1" noChangeArrowheads="1"/>
            </p:cNvPicPr>
            <p:nvPr/>
          </p:nvPicPr>
          <p:blipFill>
            <a:blip r:embed="rId2" cstate="print">
              <a:lum bright="18000" contrast="-12000"/>
            </a:blip>
            <a:srcRect/>
            <a:stretch>
              <a:fillRect/>
            </a:stretch>
          </p:blipFill>
          <p:spPr bwMode="gray">
            <a:xfrm>
              <a:off x="1056" y="2525"/>
              <a:ext cx="344" cy="344"/>
            </a:xfrm>
            <a:prstGeom prst="rect">
              <a:avLst/>
            </a:prstGeom>
            <a:noFill/>
          </p:spPr>
        </p:pic>
      </p:grpSp>
      <p:grpSp>
        <p:nvGrpSpPr>
          <p:cNvPr id="61" name="Group 167"/>
          <p:cNvGrpSpPr>
            <a:grpSpLocks/>
          </p:cNvGrpSpPr>
          <p:nvPr/>
        </p:nvGrpSpPr>
        <p:grpSpPr bwMode="auto">
          <a:xfrm>
            <a:off x="3841721" y="3997308"/>
            <a:ext cx="219075" cy="219075"/>
            <a:chOff x="1021" y="2525"/>
            <a:chExt cx="416" cy="414"/>
          </a:xfrm>
        </p:grpSpPr>
        <p:sp>
          <p:nvSpPr>
            <p:cNvPr id="62" name="Oval 168"/>
            <p:cNvSpPr>
              <a:spLocks noChangeArrowheads="1"/>
            </p:cNvSpPr>
            <p:nvPr/>
          </p:nvSpPr>
          <p:spPr bwMode="ltGray">
            <a:xfrm>
              <a:off x="1021" y="2527"/>
              <a:ext cx="416" cy="412"/>
            </a:xfrm>
            <a:prstGeom prst="ellipse">
              <a:avLst/>
            </a:prstGeom>
            <a:solidFill>
              <a:schemeClr val="accent2"/>
            </a:solidFill>
            <a:ln w="12700" algn="ctr">
              <a:solidFill>
                <a:srgbClr val="F8F8F8">
                  <a:alpha val="70000"/>
                </a:srgbClr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pic>
          <p:nvPicPr>
            <p:cNvPr id="63" name="Picture 169" descr="cir_lighteffect0"/>
            <p:cNvPicPr>
              <a:picLocks noChangeAspect="1" noChangeArrowheads="1"/>
            </p:cNvPicPr>
            <p:nvPr/>
          </p:nvPicPr>
          <p:blipFill>
            <a:blip r:embed="rId2" cstate="print">
              <a:lum bright="18000" contrast="-12000"/>
            </a:blip>
            <a:srcRect/>
            <a:stretch>
              <a:fillRect/>
            </a:stretch>
          </p:blipFill>
          <p:spPr bwMode="ltGray">
            <a:xfrm>
              <a:off x="1056" y="2525"/>
              <a:ext cx="344" cy="344"/>
            </a:xfrm>
            <a:prstGeom prst="rect">
              <a:avLst/>
            </a:prstGeom>
            <a:noFill/>
          </p:spPr>
        </p:pic>
      </p:grpSp>
      <p:grpSp>
        <p:nvGrpSpPr>
          <p:cNvPr id="64" name="Group 170"/>
          <p:cNvGrpSpPr>
            <a:grpSpLocks/>
          </p:cNvGrpSpPr>
          <p:nvPr/>
        </p:nvGrpSpPr>
        <p:grpSpPr bwMode="auto">
          <a:xfrm>
            <a:off x="3841721" y="4389420"/>
            <a:ext cx="219075" cy="219075"/>
            <a:chOff x="1021" y="2525"/>
            <a:chExt cx="416" cy="414"/>
          </a:xfrm>
        </p:grpSpPr>
        <p:sp>
          <p:nvSpPr>
            <p:cNvPr id="65" name="Oval 171"/>
            <p:cNvSpPr>
              <a:spLocks noChangeArrowheads="1"/>
            </p:cNvSpPr>
            <p:nvPr/>
          </p:nvSpPr>
          <p:spPr bwMode="ltGray">
            <a:xfrm>
              <a:off x="1021" y="2527"/>
              <a:ext cx="416" cy="412"/>
            </a:xfrm>
            <a:prstGeom prst="ellipse">
              <a:avLst/>
            </a:prstGeom>
            <a:solidFill>
              <a:schemeClr val="folHlink"/>
            </a:solidFill>
            <a:ln w="12700" algn="ctr">
              <a:solidFill>
                <a:srgbClr val="F8F8F8">
                  <a:alpha val="70000"/>
                </a:srgbClr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pic>
          <p:nvPicPr>
            <p:cNvPr id="66" name="Picture 172" descr="cir_lighteffect0"/>
            <p:cNvPicPr>
              <a:picLocks noChangeAspect="1" noChangeArrowheads="1"/>
            </p:cNvPicPr>
            <p:nvPr/>
          </p:nvPicPr>
          <p:blipFill>
            <a:blip r:embed="rId2" cstate="print">
              <a:lum bright="18000" contrast="-12000"/>
            </a:blip>
            <a:srcRect/>
            <a:stretch>
              <a:fillRect/>
            </a:stretch>
          </p:blipFill>
          <p:spPr bwMode="ltGray">
            <a:xfrm>
              <a:off x="1056" y="2525"/>
              <a:ext cx="344" cy="344"/>
            </a:xfrm>
            <a:prstGeom prst="rect">
              <a:avLst/>
            </a:prstGeom>
            <a:noFill/>
          </p:spPr>
        </p:pic>
      </p:grpSp>
      <p:sp>
        <p:nvSpPr>
          <p:cNvPr id="67" name="Text Box 173"/>
          <p:cNvSpPr txBox="1">
            <a:spLocks noChangeArrowheads="1"/>
          </p:cNvSpPr>
          <p:nvPr/>
        </p:nvSpPr>
        <p:spPr bwMode="black">
          <a:xfrm>
            <a:off x="4019521" y="3536933"/>
            <a:ext cx="1322387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 b="1"/>
              <a:t>A product</a:t>
            </a:r>
          </a:p>
        </p:txBody>
      </p:sp>
      <p:sp>
        <p:nvSpPr>
          <p:cNvPr id="68" name="Text Box 174"/>
          <p:cNvSpPr txBox="1">
            <a:spLocks noChangeArrowheads="1"/>
          </p:cNvSpPr>
          <p:nvPr/>
        </p:nvSpPr>
        <p:spPr bwMode="black">
          <a:xfrm>
            <a:off x="4019521" y="3929045"/>
            <a:ext cx="1322387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 b="1"/>
              <a:t>B product</a:t>
            </a:r>
          </a:p>
        </p:txBody>
      </p:sp>
      <p:sp>
        <p:nvSpPr>
          <p:cNvPr id="69" name="Text Box 175"/>
          <p:cNvSpPr txBox="1">
            <a:spLocks noChangeArrowheads="1"/>
          </p:cNvSpPr>
          <p:nvPr/>
        </p:nvSpPr>
        <p:spPr bwMode="black">
          <a:xfrm>
            <a:off x="4019521" y="4330683"/>
            <a:ext cx="1322387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 b="1"/>
              <a:t>C product</a:t>
            </a:r>
          </a:p>
        </p:txBody>
      </p:sp>
      <p:sp>
        <p:nvSpPr>
          <p:cNvPr id="70" name="Rectangle 176"/>
          <p:cNvSpPr>
            <a:spLocks noChangeArrowheads="1"/>
          </p:cNvSpPr>
          <p:nvPr/>
        </p:nvSpPr>
        <p:spPr bwMode="black">
          <a:xfrm>
            <a:off x="357158" y="928670"/>
            <a:ext cx="8404225" cy="6953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lnSpc>
                <a:spcPct val="110000"/>
              </a:lnSpc>
              <a:buFontTx/>
              <a:buChar char="•"/>
            </a:pPr>
            <a:r>
              <a:rPr lang="en-US" sz="2000" b="1">
                <a:solidFill>
                  <a:schemeClr val="accent1"/>
                </a:solidFill>
              </a:rPr>
              <a:t> Contents</a:t>
            </a:r>
          </a:p>
          <a:p>
            <a:pPr eaLnBrk="0" hangingPunct="0">
              <a:lnSpc>
                <a:spcPct val="110000"/>
              </a:lnSpc>
            </a:pPr>
            <a:r>
              <a:rPr lang="en-US" sz="1600"/>
              <a:t>ThemeGallery</a:t>
            </a:r>
            <a:r>
              <a:rPr lang="en-US" sz="1600" b="1"/>
              <a:t>  </a:t>
            </a:r>
            <a:r>
              <a:rPr lang="en-US" sz="1600"/>
              <a:t>is a Design Digital Content &amp; Contents mall developed by Guild Design Inc.</a:t>
            </a:r>
          </a:p>
        </p:txBody>
      </p:sp>
    </p:spTree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37"/>
          <p:cNvSpPr>
            <a:spLocks noChangeArrowheads="1"/>
          </p:cNvSpPr>
          <p:nvPr/>
        </p:nvSpPr>
        <p:spPr bwMode="gray">
          <a:xfrm>
            <a:off x="2847975" y="1970088"/>
            <a:ext cx="4991100" cy="1303337"/>
          </a:xfrm>
          <a:prstGeom prst="roundRect">
            <a:avLst>
              <a:gd name="adj" fmla="val 9144"/>
            </a:avLst>
          </a:prstGeom>
          <a:solidFill>
            <a:srgbClr val="F8F8F8"/>
          </a:solidFill>
          <a:ln w="28575">
            <a:solidFill>
              <a:schemeClr val="accent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3" name="AutoShape 38"/>
          <p:cNvSpPr>
            <a:spLocks noChangeArrowheads="1"/>
          </p:cNvSpPr>
          <p:nvPr/>
        </p:nvSpPr>
        <p:spPr bwMode="gray">
          <a:xfrm>
            <a:off x="2857500" y="3343275"/>
            <a:ext cx="4991100" cy="1327150"/>
          </a:xfrm>
          <a:prstGeom prst="roundRect">
            <a:avLst>
              <a:gd name="adj" fmla="val 9144"/>
            </a:avLst>
          </a:prstGeom>
          <a:solidFill>
            <a:srgbClr val="F8F8F8"/>
          </a:solidFill>
          <a:ln w="28575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4" name="AutoShape 39"/>
          <p:cNvSpPr>
            <a:spLocks noChangeArrowheads="1"/>
          </p:cNvSpPr>
          <p:nvPr/>
        </p:nvSpPr>
        <p:spPr bwMode="gray">
          <a:xfrm>
            <a:off x="2085975" y="1447800"/>
            <a:ext cx="2438400" cy="1785938"/>
          </a:xfrm>
          <a:prstGeom prst="upArrow">
            <a:avLst>
              <a:gd name="adj1" fmla="val 49093"/>
              <a:gd name="adj2" fmla="val 22310"/>
            </a:avLst>
          </a:prstGeom>
          <a:gradFill rotWithShape="1">
            <a:gsLst>
              <a:gs pos="0">
                <a:schemeClr val="accent1">
                  <a:gamma/>
                  <a:shade val="66275"/>
                  <a:invGamma/>
                </a:schemeClr>
              </a:gs>
              <a:gs pos="100000">
                <a:schemeClr val="accent1"/>
              </a:gs>
            </a:gsLst>
            <a:lin ang="18900000" scaled="1"/>
          </a:gradFill>
          <a:ln w="19050">
            <a:noFill/>
            <a:miter lim="800000"/>
            <a:headEnd/>
            <a:tailEnd/>
          </a:ln>
          <a:effectLst/>
          <a:scene3d>
            <a:camera prst="legacyPerspectiveBottomRight"/>
            <a:lightRig rig="legacyFlat1" dir="t"/>
          </a:scene3d>
          <a:sp3d extrusionH="430200" prstMaterial="legacyMatte">
            <a:bevelT w="13500" h="13500" prst="angle"/>
            <a:bevelB w="13500" h="13500" prst="angle"/>
            <a:extrusionClr>
              <a:schemeClr val="accent1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5" name="AutoShape 40"/>
          <p:cNvSpPr>
            <a:spLocks noChangeArrowheads="1"/>
          </p:cNvSpPr>
          <p:nvPr/>
        </p:nvSpPr>
        <p:spPr bwMode="gray">
          <a:xfrm>
            <a:off x="1447800" y="2828925"/>
            <a:ext cx="2476500" cy="1778000"/>
          </a:xfrm>
          <a:prstGeom prst="upArrow">
            <a:avLst>
              <a:gd name="adj1" fmla="val 51824"/>
              <a:gd name="adj2" fmla="val 23468"/>
            </a:avLst>
          </a:prstGeom>
          <a:gradFill rotWithShape="1">
            <a:gsLst>
              <a:gs pos="0">
                <a:schemeClr val="accent2">
                  <a:gamma/>
                  <a:shade val="56078"/>
                  <a:invGamma/>
                </a:schemeClr>
              </a:gs>
              <a:gs pos="100000">
                <a:schemeClr val="accent2"/>
              </a:gs>
            </a:gsLst>
            <a:lin ang="18900000" scaled="1"/>
          </a:gradFill>
          <a:ln w="19050">
            <a:noFill/>
            <a:miter lim="800000"/>
            <a:headEnd/>
            <a:tailEnd/>
          </a:ln>
          <a:effectLst/>
          <a:scene3d>
            <a:camera prst="legacyPerspectiveBottomRight"/>
            <a:lightRig rig="legacyFlat1" dir="t"/>
          </a:scene3d>
          <a:sp3d extrusionH="430200" prstMaterial="legacyMatte">
            <a:bevelT w="13500" h="13500" prst="angle"/>
            <a:bevelB w="13500" h="13500" prst="angle"/>
            <a:extrusionClr>
              <a:schemeClr val="accent2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6" name="AutoShape 41"/>
          <p:cNvSpPr>
            <a:spLocks noChangeArrowheads="1"/>
          </p:cNvSpPr>
          <p:nvPr/>
        </p:nvSpPr>
        <p:spPr bwMode="gray">
          <a:xfrm>
            <a:off x="2176463" y="4738688"/>
            <a:ext cx="5670550" cy="1316037"/>
          </a:xfrm>
          <a:prstGeom prst="roundRect">
            <a:avLst>
              <a:gd name="adj" fmla="val 9144"/>
            </a:avLst>
          </a:prstGeom>
          <a:solidFill>
            <a:srgbClr val="F8F8F8"/>
          </a:solidFill>
          <a:ln w="28575">
            <a:solidFill>
              <a:schemeClr val="folHlink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7" name="WordArt 43"/>
          <p:cNvSpPr>
            <a:spLocks noChangeArrowheads="1" noChangeShapeType="1" noTextEdit="1"/>
          </p:cNvSpPr>
          <p:nvPr/>
        </p:nvSpPr>
        <p:spPr bwMode="gray">
          <a:xfrm rot="5400000">
            <a:off x="1830388" y="3570287"/>
            <a:ext cx="914400" cy="23177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>
                <a:ln w="19050">
                  <a:noFill/>
                  <a:round/>
                  <a:headEnd/>
                  <a:tailEnd/>
                </a:ln>
                <a:solidFill>
                  <a:srgbClr val="F8F8F8"/>
                </a:solidFill>
                <a:effectLst>
                  <a:prstShdw prst="shdw17" dist="17961" dir="13500000">
                    <a:srgbClr val="080808"/>
                  </a:prstShdw>
                </a:effectLst>
                <a:latin typeface="Arial Black"/>
              </a:rPr>
              <a:t>Growth</a:t>
            </a:r>
            <a:endParaRPr lang="ru-RU" sz="3600" kern="10">
              <a:ln w="19050">
                <a:noFill/>
                <a:round/>
                <a:headEnd/>
                <a:tailEnd/>
              </a:ln>
              <a:solidFill>
                <a:srgbClr val="F8F8F8"/>
              </a:solidFill>
              <a:effectLst>
                <a:prstShdw prst="shdw17" dist="17961" dir="13500000">
                  <a:srgbClr val="080808"/>
                </a:prstShdw>
              </a:effectLst>
              <a:latin typeface="Arial Black"/>
            </a:endParaRPr>
          </a:p>
        </p:txBody>
      </p:sp>
      <p:sp>
        <p:nvSpPr>
          <p:cNvPr id="8" name="WordArt 44"/>
          <p:cNvSpPr>
            <a:spLocks noChangeArrowheads="1" noChangeShapeType="1" noTextEdit="1"/>
          </p:cNvSpPr>
          <p:nvPr/>
        </p:nvSpPr>
        <p:spPr bwMode="gray">
          <a:xfrm rot="5400000">
            <a:off x="1354931" y="5160169"/>
            <a:ext cx="684213" cy="23177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>
                <a:ln w="19050">
                  <a:noFill/>
                  <a:round/>
                  <a:headEnd/>
                  <a:tailEnd/>
                </a:ln>
                <a:solidFill>
                  <a:srgbClr val="F8F8F8"/>
                </a:solidFill>
                <a:effectLst>
                  <a:prstShdw prst="shdw17" dist="17961" dir="13500000">
                    <a:srgbClr val="080808"/>
                  </a:prstShdw>
                </a:effectLst>
                <a:latin typeface="Arial Black"/>
              </a:rPr>
              <a:t>Start</a:t>
            </a:r>
            <a:endParaRPr lang="ru-RU" sz="3600" kern="10">
              <a:ln w="19050">
                <a:noFill/>
                <a:round/>
                <a:headEnd/>
                <a:tailEnd/>
              </a:ln>
              <a:solidFill>
                <a:srgbClr val="F8F8F8"/>
              </a:solidFill>
              <a:effectLst>
                <a:prstShdw prst="shdw17" dist="17961" dir="13500000">
                  <a:srgbClr val="080808"/>
                </a:prstShdw>
              </a:effectLst>
              <a:latin typeface="Arial Black"/>
            </a:endParaRPr>
          </a:p>
        </p:txBody>
      </p:sp>
      <p:sp>
        <p:nvSpPr>
          <p:cNvPr id="9" name="WordArt 45"/>
          <p:cNvSpPr>
            <a:spLocks noChangeArrowheads="1" noChangeShapeType="1" noTextEdit="1"/>
          </p:cNvSpPr>
          <p:nvPr/>
        </p:nvSpPr>
        <p:spPr bwMode="gray">
          <a:xfrm rot="5400000">
            <a:off x="2463800" y="2185988"/>
            <a:ext cx="788988" cy="28416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000" kern="10">
                <a:ln w="19050">
                  <a:noFill/>
                  <a:round/>
                  <a:headEnd/>
                  <a:tailEnd/>
                </a:ln>
                <a:solidFill>
                  <a:srgbClr val="F8F8F8"/>
                </a:solidFill>
                <a:effectLst>
                  <a:prstShdw prst="shdw17" dist="17961" dir="13500000">
                    <a:srgbClr val="080808"/>
                  </a:prstShdw>
                </a:effectLst>
                <a:latin typeface="Arial Black"/>
              </a:rPr>
              <a:t>Jump</a:t>
            </a:r>
            <a:endParaRPr lang="ru-RU" sz="2000" kern="10">
              <a:ln w="19050">
                <a:noFill/>
                <a:round/>
                <a:headEnd/>
                <a:tailEnd/>
              </a:ln>
              <a:solidFill>
                <a:srgbClr val="F8F8F8"/>
              </a:solidFill>
              <a:effectLst>
                <a:prstShdw prst="shdw17" dist="17961" dir="13500000">
                  <a:srgbClr val="080808"/>
                </a:prstShdw>
              </a:effectLst>
              <a:latin typeface="Arial Black"/>
            </a:endParaRPr>
          </a:p>
        </p:txBody>
      </p:sp>
      <p:sp>
        <p:nvSpPr>
          <p:cNvPr id="10" name="Text Box 46"/>
          <p:cNvSpPr txBox="1">
            <a:spLocks noChangeArrowheads="1"/>
          </p:cNvSpPr>
          <p:nvPr/>
        </p:nvSpPr>
        <p:spPr bwMode="gray">
          <a:xfrm>
            <a:off x="3152775" y="2009775"/>
            <a:ext cx="762000" cy="1071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>
              <a:lnSpc>
                <a:spcPct val="120000"/>
              </a:lnSpc>
              <a:spcBef>
                <a:spcPct val="50000"/>
              </a:spcBef>
            </a:pPr>
            <a:r>
              <a:rPr lang="en-US" sz="1400" b="1">
                <a:solidFill>
                  <a:srgbClr val="FFFFFF"/>
                </a:solidFill>
                <a:cs typeface="Arial" charset="0"/>
              </a:rPr>
              <a:t>2008</a:t>
            </a:r>
          </a:p>
          <a:p>
            <a:pPr algn="r">
              <a:lnSpc>
                <a:spcPct val="120000"/>
              </a:lnSpc>
              <a:spcBef>
                <a:spcPct val="50000"/>
              </a:spcBef>
            </a:pPr>
            <a:r>
              <a:rPr lang="en-US" sz="1400" b="1">
                <a:solidFill>
                  <a:srgbClr val="FFFFFF"/>
                </a:solidFill>
                <a:cs typeface="Arial" charset="0"/>
              </a:rPr>
              <a:t>2007</a:t>
            </a:r>
          </a:p>
          <a:p>
            <a:pPr algn="r">
              <a:lnSpc>
                <a:spcPct val="120000"/>
              </a:lnSpc>
              <a:spcBef>
                <a:spcPct val="50000"/>
              </a:spcBef>
            </a:pPr>
            <a:r>
              <a:rPr lang="en-US" sz="1400" b="1">
                <a:solidFill>
                  <a:srgbClr val="FFFFFF"/>
                </a:solidFill>
                <a:cs typeface="Arial" charset="0"/>
              </a:rPr>
              <a:t>2006       </a:t>
            </a:r>
          </a:p>
        </p:txBody>
      </p:sp>
      <p:sp>
        <p:nvSpPr>
          <p:cNvPr id="11" name="Text Box 47"/>
          <p:cNvSpPr txBox="1">
            <a:spLocks noChangeArrowheads="1"/>
          </p:cNvSpPr>
          <p:nvPr/>
        </p:nvSpPr>
        <p:spPr bwMode="gray">
          <a:xfrm>
            <a:off x="2552700" y="3300413"/>
            <a:ext cx="762000" cy="10715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>
              <a:lnSpc>
                <a:spcPct val="120000"/>
              </a:lnSpc>
              <a:spcBef>
                <a:spcPct val="50000"/>
              </a:spcBef>
            </a:pPr>
            <a:r>
              <a:rPr lang="en-US" sz="1400" b="1">
                <a:solidFill>
                  <a:srgbClr val="FFFFFF"/>
                </a:solidFill>
                <a:cs typeface="Arial" charset="0"/>
              </a:rPr>
              <a:t>2005</a:t>
            </a:r>
          </a:p>
          <a:p>
            <a:pPr algn="r">
              <a:lnSpc>
                <a:spcPct val="120000"/>
              </a:lnSpc>
              <a:spcBef>
                <a:spcPct val="50000"/>
              </a:spcBef>
            </a:pPr>
            <a:r>
              <a:rPr lang="en-US" sz="1400" b="1">
                <a:solidFill>
                  <a:srgbClr val="FFFFFF"/>
                </a:solidFill>
                <a:cs typeface="Arial" charset="0"/>
              </a:rPr>
              <a:t>2004</a:t>
            </a:r>
          </a:p>
          <a:p>
            <a:pPr algn="r">
              <a:lnSpc>
                <a:spcPct val="120000"/>
              </a:lnSpc>
              <a:spcBef>
                <a:spcPct val="50000"/>
              </a:spcBef>
            </a:pPr>
            <a:r>
              <a:rPr lang="en-US" sz="1400" b="1">
                <a:solidFill>
                  <a:srgbClr val="FFFFFF"/>
                </a:solidFill>
                <a:cs typeface="Arial" charset="0"/>
              </a:rPr>
              <a:t>2003       </a:t>
            </a:r>
          </a:p>
        </p:txBody>
      </p:sp>
      <p:sp>
        <p:nvSpPr>
          <p:cNvPr id="12" name="Text Box 48"/>
          <p:cNvSpPr txBox="1">
            <a:spLocks noChangeArrowheads="1"/>
          </p:cNvSpPr>
          <p:nvPr/>
        </p:nvSpPr>
        <p:spPr bwMode="gray">
          <a:xfrm>
            <a:off x="1962150" y="4776788"/>
            <a:ext cx="762000" cy="10715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>
              <a:lnSpc>
                <a:spcPct val="120000"/>
              </a:lnSpc>
              <a:spcBef>
                <a:spcPct val="50000"/>
              </a:spcBef>
            </a:pPr>
            <a:r>
              <a:rPr lang="en-US" sz="1400" b="1">
                <a:solidFill>
                  <a:srgbClr val="FFFFFF"/>
                </a:solidFill>
                <a:cs typeface="Arial" charset="0"/>
              </a:rPr>
              <a:t>2002</a:t>
            </a:r>
          </a:p>
          <a:p>
            <a:pPr algn="r">
              <a:lnSpc>
                <a:spcPct val="120000"/>
              </a:lnSpc>
              <a:spcBef>
                <a:spcPct val="50000"/>
              </a:spcBef>
            </a:pPr>
            <a:r>
              <a:rPr lang="en-US" sz="1400" b="1">
                <a:solidFill>
                  <a:srgbClr val="FFFFFF"/>
                </a:solidFill>
                <a:cs typeface="Arial" charset="0"/>
              </a:rPr>
              <a:t>2001</a:t>
            </a:r>
          </a:p>
          <a:p>
            <a:pPr algn="r">
              <a:lnSpc>
                <a:spcPct val="120000"/>
              </a:lnSpc>
              <a:spcBef>
                <a:spcPct val="50000"/>
              </a:spcBef>
            </a:pPr>
            <a:r>
              <a:rPr lang="en-US" sz="1400" b="1">
                <a:solidFill>
                  <a:srgbClr val="FFFFFF"/>
                </a:solidFill>
                <a:cs typeface="Arial" charset="0"/>
              </a:rPr>
              <a:t>2000       </a:t>
            </a:r>
          </a:p>
        </p:txBody>
      </p:sp>
      <p:sp>
        <p:nvSpPr>
          <p:cNvPr id="13" name="Text Box 49"/>
          <p:cNvSpPr txBox="1">
            <a:spLocks noChangeArrowheads="1"/>
          </p:cNvSpPr>
          <p:nvPr/>
        </p:nvSpPr>
        <p:spPr bwMode="gray">
          <a:xfrm>
            <a:off x="3209925" y="4808538"/>
            <a:ext cx="3586163" cy="11414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buFontTx/>
              <a:buChar char="•"/>
            </a:pPr>
            <a:r>
              <a:rPr lang="en-US" sz="1600" b="1">
                <a:solidFill>
                  <a:srgbClr val="000000"/>
                </a:solidFill>
                <a:cs typeface="Arial" charset="0"/>
              </a:rPr>
              <a:t>  Description of the contents</a:t>
            </a:r>
          </a:p>
          <a:p>
            <a:pPr>
              <a:lnSpc>
                <a:spcPct val="110000"/>
              </a:lnSpc>
              <a:spcBef>
                <a:spcPct val="50000"/>
              </a:spcBef>
              <a:buFontTx/>
              <a:buChar char="•"/>
            </a:pPr>
            <a:r>
              <a:rPr lang="en-US" sz="1600" b="1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sz="160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sz="1600" b="1">
                <a:solidFill>
                  <a:srgbClr val="000000"/>
                </a:solidFill>
                <a:cs typeface="Arial" charset="0"/>
              </a:rPr>
              <a:t>Description of the contents</a:t>
            </a:r>
          </a:p>
          <a:p>
            <a:pPr>
              <a:lnSpc>
                <a:spcPct val="110000"/>
              </a:lnSpc>
              <a:spcBef>
                <a:spcPct val="50000"/>
              </a:spcBef>
              <a:buFontTx/>
              <a:buChar char="•"/>
            </a:pPr>
            <a:r>
              <a:rPr lang="en-US" sz="1600" b="1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sz="160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sz="1600" b="1">
                <a:solidFill>
                  <a:srgbClr val="000000"/>
                </a:solidFill>
                <a:cs typeface="Arial" charset="0"/>
              </a:rPr>
              <a:t>Description of the contents</a:t>
            </a:r>
          </a:p>
        </p:txBody>
      </p:sp>
      <p:sp>
        <p:nvSpPr>
          <p:cNvPr id="14" name="Text Box 50"/>
          <p:cNvSpPr txBox="1">
            <a:spLocks noChangeArrowheads="1"/>
          </p:cNvSpPr>
          <p:nvPr/>
        </p:nvSpPr>
        <p:spPr bwMode="gray">
          <a:xfrm>
            <a:off x="4287838" y="2016125"/>
            <a:ext cx="3238500" cy="11414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buFontTx/>
              <a:buChar char="•"/>
            </a:pPr>
            <a:r>
              <a:rPr lang="en-US" sz="1600" b="1">
                <a:solidFill>
                  <a:srgbClr val="000000"/>
                </a:solidFill>
                <a:cs typeface="Arial" charset="0"/>
              </a:rPr>
              <a:t>  Description of the contents</a:t>
            </a:r>
          </a:p>
          <a:p>
            <a:pPr>
              <a:lnSpc>
                <a:spcPct val="110000"/>
              </a:lnSpc>
              <a:spcBef>
                <a:spcPct val="50000"/>
              </a:spcBef>
              <a:buFontTx/>
              <a:buChar char="•"/>
            </a:pPr>
            <a:r>
              <a:rPr lang="en-US" sz="1600" b="1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sz="160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sz="1600" b="1">
                <a:solidFill>
                  <a:srgbClr val="000000"/>
                </a:solidFill>
                <a:cs typeface="Arial" charset="0"/>
              </a:rPr>
              <a:t>Description of the contents</a:t>
            </a:r>
          </a:p>
          <a:p>
            <a:pPr>
              <a:lnSpc>
                <a:spcPct val="110000"/>
              </a:lnSpc>
              <a:spcBef>
                <a:spcPct val="50000"/>
              </a:spcBef>
              <a:buFontTx/>
              <a:buChar char="•"/>
            </a:pPr>
            <a:r>
              <a:rPr lang="en-US" sz="1600" b="1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sz="160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sz="1600" b="1">
                <a:solidFill>
                  <a:srgbClr val="000000"/>
                </a:solidFill>
                <a:cs typeface="Arial" charset="0"/>
              </a:rPr>
              <a:t>Description of the contents</a:t>
            </a:r>
          </a:p>
        </p:txBody>
      </p:sp>
      <p:sp>
        <p:nvSpPr>
          <p:cNvPr id="15" name="Text Box 51"/>
          <p:cNvSpPr txBox="1">
            <a:spLocks noChangeArrowheads="1"/>
          </p:cNvSpPr>
          <p:nvPr/>
        </p:nvSpPr>
        <p:spPr bwMode="gray">
          <a:xfrm>
            <a:off x="3670300" y="3398838"/>
            <a:ext cx="3581400" cy="11414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buFontTx/>
              <a:buChar char="•"/>
            </a:pPr>
            <a:r>
              <a:rPr lang="en-US" sz="1600" b="1">
                <a:solidFill>
                  <a:srgbClr val="000000"/>
                </a:solidFill>
                <a:cs typeface="Arial" charset="0"/>
              </a:rPr>
              <a:t>  Description of the contents</a:t>
            </a:r>
          </a:p>
          <a:p>
            <a:pPr>
              <a:lnSpc>
                <a:spcPct val="110000"/>
              </a:lnSpc>
              <a:spcBef>
                <a:spcPct val="50000"/>
              </a:spcBef>
              <a:buFontTx/>
              <a:buChar char="•"/>
            </a:pPr>
            <a:r>
              <a:rPr lang="en-US" sz="1600" b="1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sz="160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sz="1600" b="1">
                <a:solidFill>
                  <a:srgbClr val="000000"/>
                </a:solidFill>
                <a:cs typeface="Arial" charset="0"/>
              </a:rPr>
              <a:t>Description of the contents</a:t>
            </a:r>
          </a:p>
          <a:p>
            <a:pPr>
              <a:lnSpc>
                <a:spcPct val="110000"/>
              </a:lnSpc>
              <a:spcBef>
                <a:spcPct val="50000"/>
              </a:spcBef>
              <a:buFontTx/>
              <a:buChar char="•"/>
            </a:pPr>
            <a:r>
              <a:rPr lang="en-US" sz="1600" b="1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sz="160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sz="1600" b="1">
                <a:solidFill>
                  <a:srgbClr val="000000"/>
                </a:solidFill>
                <a:cs typeface="Arial" charset="0"/>
              </a:rPr>
              <a:t>Description of the contents</a:t>
            </a:r>
          </a:p>
        </p:txBody>
      </p:sp>
    </p:spTree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16"/>
          <p:cNvSpPr>
            <a:spLocks noChangeArrowheads="1"/>
          </p:cNvSpPr>
          <p:nvPr/>
        </p:nvSpPr>
        <p:spPr bwMode="black">
          <a:xfrm>
            <a:off x="973129" y="4705339"/>
            <a:ext cx="3352800" cy="1190625"/>
          </a:xfrm>
          <a:prstGeom prst="roundRect">
            <a:avLst>
              <a:gd name="adj" fmla="val 9481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3" name="Group 17"/>
          <p:cNvGrpSpPr>
            <a:grpSpLocks/>
          </p:cNvGrpSpPr>
          <p:nvPr/>
        </p:nvGrpSpPr>
        <p:grpSpPr bwMode="auto">
          <a:xfrm>
            <a:off x="1201729" y="4505314"/>
            <a:ext cx="2886075" cy="444500"/>
            <a:chOff x="624" y="672"/>
            <a:chExt cx="1773" cy="240"/>
          </a:xfrm>
        </p:grpSpPr>
        <p:sp>
          <p:nvSpPr>
            <p:cNvPr id="4" name="AutoShape 18"/>
            <p:cNvSpPr>
              <a:spLocks noChangeArrowheads="1"/>
            </p:cNvSpPr>
            <p:nvPr/>
          </p:nvSpPr>
          <p:spPr bwMode="gray">
            <a:xfrm>
              <a:off x="624" y="672"/>
              <a:ext cx="1773" cy="240"/>
            </a:xfrm>
            <a:prstGeom prst="roundRect">
              <a:avLst>
                <a:gd name="adj" fmla="val 27917"/>
              </a:avLst>
            </a:prstGeom>
            <a:solidFill>
              <a:srgbClr val="7BB11B"/>
            </a:solidFill>
            <a:ln w="9525">
              <a:noFill/>
              <a:round/>
              <a:headEnd/>
              <a:tailEnd/>
            </a:ln>
            <a:effectLst>
              <a:outerShdw dist="25400" dir="5400000" algn="ctr" rotWithShape="0">
                <a:srgbClr val="1C1C1C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" name="AutoShape 19"/>
            <p:cNvSpPr>
              <a:spLocks noChangeArrowheads="1"/>
            </p:cNvSpPr>
            <p:nvPr/>
          </p:nvSpPr>
          <p:spPr bwMode="gray">
            <a:xfrm>
              <a:off x="636" y="674"/>
              <a:ext cx="1748" cy="10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7BB11B">
                    <a:gamma/>
                    <a:tint val="0"/>
                    <a:invGamma/>
                    <a:alpha val="30000"/>
                  </a:srgbClr>
                </a:gs>
                <a:gs pos="100000">
                  <a:srgbClr val="7BB11B">
                    <a:alpha val="30000"/>
                  </a:srgb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6" name="AutoShape 20"/>
          <p:cNvSpPr>
            <a:spLocks noChangeArrowheads="1"/>
          </p:cNvSpPr>
          <p:nvPr/>
        </p:nvSpPr>
        <p:spPr bwMode="black">
          <a:xfrm>
            <a:off x="4630729" y="4705339"/>
            <a:ext cx="3352800" cy="1190625"/>
          </a:xfrm>
          <a:prstGeom prst="roundRect">
            <a:avLst>
              <a:gd name="adj" fmla="val 9481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7" name="Group 21"/>
          <p:cNvGrpSpPr>
            <a:grpSpLocks/>
          </p:cNvGrpSpPr>
          <p:nvPr/>
        </p:nvGrpSpPr>
        <p:grpSpPr bwMode="auto">
          <a:xfrm>
            <a:off x="4859329" y="4505314"/>
            <a:ext cx="2886075" cy="444500"/>
            <a:chOff x="624" y="672"/>
            <a:chExt cx="1773" cy="240"/>
          </a:xfrm>
        </p:grpSpPr>
        <p:sp>
          <p:nvSpPr>
            <p:cNvPr id="8" name="AutoShape 22"/>
            <p:cNvSpPr>
              <a:spLocks noChangeArrowheads="1"/>
            </p:cNvSpPr>
            <p:nvPr/>
          </p:nvSpPr>
          <p:spPr bwMode="gray">
            <a:xfrm>
              <a:off x="624" y="672"/>
              <a:ext cx="1773" cy="240"/>
            </a:xfrm>
            <a:prstGeom prst="roundRect">
              <a:avLst>
                <a:gd name="adj" fmla="val 27917"/>
              </a:avLst>
            </a:prstGeom>
            <a:solidFill>
              <a:srgbClr val="FF7C80"/>
            </a:solidFill>
            <a:ln w="9525">
              <a:noFill/>
              <a:round/>
              <a:headEnd/>
              <a:tailEnd/>
            </a:ln>
            <a:effectLst>
              <a:outerShdw dist="25400" dir="5400000" algn="ctr" rotWithShape="0">
                <a:srgbClr val="1C1C1C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9" name="AutoShape 23"/>
            <p:cNvSpPr>
              <a:spLocks noChangeArrowheads="1"/>
            </p:cNvSpPr>
            <p:nvPr/>
          </p:nvSpPr>
          <p:spPr bwMode="gray">
            <a:xfrm>
              <a:off x="636" y="674"/>
              <a:ext cx="1748" cy="10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FF7C80">
                    <a:gamma/>
                    <a:tint val="0"/>
                    <a:invGamma/>
                    <a:alpha val="30000"/>
                  </a:srgbClr>
                </a:gs>
                <a:gs pos="100000">
                  <a:srgbClr val="FF7C80">
                    <a:alpha val="30000"/>
                  </a:srgb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10" name="Group 24"/>
          <p:cNvGrpSpPr>
            <a:grpSpLocks/>
          </p:cNvGrpSpPr>
          <p:nvPr/>
        </p:nvGrpSpPr>
        <p:grpSpPr bwMode="auto">
          <a:xfrm>
            <a:off x="692142" y="3895714"/>
            <a:ext cx="7824787" cy="552450"/>
            <a:chOff x="399" y="2820"/>
            <a:chExt cx="4929" cy="348"/>
          </a:xfrm>
        </p:grpSpPr>
        <p:sp>
          <p:nvSpPr>
            <p:cNvPr id="11" name="AutoShape 25"/>
            <p:cNvSpPr>
              <a:spLocks noChangeArrowheads="1"/>
            </p:cNvSpPr>
            <p:nvPr/>
          </p:nvSpPr>
          <p:spPr bwMode="gray">
            <a:xfrm>
              <a:off x="399" y="2905"/>
              <a:ext cx="218" cy="175"/>
            </a:xfrm>
            <a:prstGeom prst="roundRect">
              <a:avLst>
                <a:gd name="adj" fmla="val 29069"/>
              </a:avLst>
            </a:prstGeom>
            <a:solidFill>
              <a:srgbClr val="EAEAEA"/>
            </a:solidFill>
            <a:ln w="9525">
              <a:noFill/>
              <a:round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2" name="AutoShape 26"/>
            <p:cNvSpPr>
              <a:spLocks noChangeArrowheads="1"/>
            </p:cNvSpPr>
            <p:nvPr/>
          </p:nvSpPr>
          <p:spPr bwMode="gray">
            <a:xfrm>
              <a:off x="480" y="2820"/>
              <a:ext cx="4848" cy="348"/>
            </a:xfrm>
            <a:prstGeom prst="rightArrow">
              <a:avLst>
                <a:gd name="adj1" fmla="val 50000"/>
                <a:gd name="adj2" fmla="val 63206"/>
              </a:avLst>
            </a:prstGeom>
            <a:solidFill>
              <a:srgbClr val="EAEAEA"/>
            </a:solidFill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13" name="Text Box 27"/>
          <p:cNvSpPr txBox="1">
            <a:spLocks noChangeArrowheads="1"/>
          </p:cNvSpPr>
          <p:nvPr/>
        </p:nvSpPr>
        <p:spPr bwMode="gray">
          <a:xfrm>
            <a:off x="1658929" y="3990964"/>
            <a:ext cx="66992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rgbClr val="333333"/>
                </a:solidFill>
              </a:rPr>
              <a:t>2000</a:t>
            </a:r>
          </a:p>
        </p:txBody>
      </p:sp>
      <p:sp>
        <p:nvSpPr>
          <p:cNvPr id="14" name="Text Box 28"/>
          <p:cNvSpPr txBox="1">
            <a:spLocks noChangeArrowheads="1"/>
          </p:cNvSpPr>
          <p:nvPr/>
        </p:nvSpPr>
        <p:spPr bwMode="gray">
          <a:xfrm>
            <a:off x="4203692" y="3990964"/>
            <a:ext cx="66992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rgbClr val="333333"/>
                </a:solidFill>
              </a:rPr>
              <a:t>2004</a:t>
            </a:r>
          </a:p>
        </p:txBody>
      </p:sp>
      <p:sp>
        <p:nvSpPr>
          <p:cNvPr id="15" name="Text Box 29"/>
          <p:cNvSpPr txBox="1">
            <a:spLocks noChangeArrowheads="1"/>
          </p:cNvSpPr>
          <p:nvPr/>
        </p:nvSpPr>
        <p:spPr bwMode="gray">
          <a:xfrm>
            <a:off x="6569067" y="3990964"/>
            <a:ext cx="66992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rgbClr val="333333"/>
                </a:solidFill>
              </a:rPr>
              <a:t>2008</a:t>
            </a:r>
          </a:p>
        </p:txBody>
      </p:sp>
      <p:sp>
        <p:nvSpPr>
          <p:cNvPr id="16" name="Line 30"/>
          <p:cNvSpPr>
            <a:spLocks noChangeShapeType="1"/>
          </p:cNvSpPr>
          <p:nvPr/>
        </p:nvSpPr>
        <p:spPr bwMode="black">
          <a:xfrm flipV="1">
            <a:off x="973129" y="2085964"/>
            <a:ext cx="0" cy="19050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17" name="Line 31"/>
          <p:cNvSpPr>
            <a:spLocks noChangeShapeType="1"/>
          </p:cNvSpPr>
          <p:nvPr/>
        </p:nvSpPr>
        <p:spPr bwMode="black">
          <a:xfrm flipV="1">
            <a:off x="3328979" y="1749414"/>
            <a:ext cx="0" cy="224155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18" name="Line 32"/>
          <p:cNvSpPr>
            <a:spLocks noChangeShapeType="1"/>
          </p:cNvSpPr>
          <p:nvPr/>
        </p:nvSpPr>
        <p:spPr bwMode="black">
          <a:xfrm flipV="1">
            <a:off x="5668954" y="1292214"/>
            <a:ext cx="0" cy="269875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19" name="Line 33"/>
          <p:cNvSpPr>
            <a:spLocks noChangeShapeType="1"/>
          </p:cNvSpPr>
          <p:nvPr/>
        </p:nvSpPr>
        <p:spPr bwMode="black">
          <a:xfrm flipV="1">
            <a:off x="8032742" y="911214"/>
            <a:ext cx="0" cy="307975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20" name="AutoShape 34"/>
          <p:cNvSpPr>
            <a:spLocks noChangeArrowheads="1"/>
          </p:cNvSpPr>
          <p:nvPr/>
        </p:nvSpPr>
        <p:spPr bwMode="gray">
          <a:xfrm>
            <a:off x="973129" y="3533764"/>
            <a:ext cx="2347913" cy="457200"/>
          </a:xfrm>
          <a:prstGeom prst="bevel">
            <a:avLst>
              <a:gd name="adj" fmla="val 5903"/>
            </a:avLst>
          </a:prstGeom>
          <a:gradFill rotWithShape="1">
            <a:gsLst>
              <a:gs pos="0">
                <a:schemeClr val="accent1"/>
              </a:gs>
              <a:gs pos="100000">
                <a:schemeClr val="accent1">
                  <a:gamma/>
                  <a:tint val="57255"/>
                  <a:invGamma/>
                </a:schemeClr>
              </a:gs>
            </a:gsLst>
            <a:lin ang="189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1" name="AutoShape 35"/>
          <p:cNvSpPr>
            <a:spLocks noChangeArrowheads="1"/>
          </p:cNvSpPr>
          <p:nvPr/>
        </p:nvSpPr>
        <p:spPr bwMode="gray">
          <a:xfrm>
            <a:off x="3330567" y="3000364"/>
            <a:ext cx="2347912" cy="990600"/>
          </a:xfrm>
          <a:prstGeom prst="bevel">
            <a:avLst>
              <a:gd name="adj" fmla="val 3046"/>
            </a:avLst>
          </a:prstGeom>
          <a:gradFill rotWithShape="1">
            <a:gsLst>
              <a:gs pos="0">
                <a:schemeClr val="accent2"/>
              </a:gs>
              <a:gs pos="100000">
                <a:schemeClr val="accent2">
                  <a:gamma/>
                  <a:tint val="54118"/>
                  <a:invGamma/>
                </a:schemeClr>
              </a:gs>
            </a:gsLst>
            <a:lin ang="189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2" name="AutoShape 36"/>
          <p:cNvSpPr>
            <a:spLocks noChangeArrowheads="1"/>
          </p:cNvSpPr>
          <p:nvPr/>
        </p:nvSpPr>
        <p:spPr bwMode="ltGray">
          <a:xfrm>
            <a:off x="5678479" y="2390764"/>
            <a:ext cx="2347913" cy="1600200"/>
          </a:xfrm>
          <a:prstGeom prst="bevel">
            <a:avLst>
              <a:gd name="adj" fmla="val 2481"/>
            </a:avLst>
          </a:prstGeom>
          <a:gradFill rotWithShape="1">
            <a:gsLst>
              <a:gs pos="0">
                <a:schemeClr val="folHlink"/>
              </a:gs>
              <a:gs pos="100000">
                <a:schemeClr val="folHlink">
                  <a:gamma/>
                  <a:tint val="63529"/>
                  <a:invGamma/>
                </a:schemeClr>
              </a:gs>
            </a:gsLst>
            <a:lin ang="189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3" name="Rectangle 37"/>
          <p:cNvSpPr>
            <a:spLocks noChangeArrowheads="1"/>
          </p:cNvSpPr>
          <p:nvPr/>
        </p:nvSpPr>
        <p:spPr bwMode="black">
          <a:xfrm>
            <a:off x="973129" y="2362189"/>
            <a:ext cx="2286000" cy="942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lang="en-US" sz="1400"/>
              <a:t>“ThemeGallery is a Design Digital Content &amp; Contents mall developed by Guild Design Inc.”</a:t>
            </a:r>
          </a:p>
        </p:txBody>
      </p:sp>
      <p:sp>
        <p:nvSpPr>
          <p:cNvPr id="24" name="Rectangle 38"/>
          <p:cNvSpPr>
            <a:spLocks noChangeArrowheads="1"/>
          </p:cNvSpPr>
          <p:nvPr/>
        </p:nvSpPr>
        <p:spPr bwMode="black">
          <a:xfrm>
            <a:off x="3357554" y="1857364"/>
            <a:ext cx="2286000" cy="942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lang="en-US" sz="1400"/>
              <a:t>“ThemeGallery is a Design Digital Content &amp; Contents mall developed by Guild Design Inc.”</a:t>
            </a:r>
          </a:p>
        </p:txBody>
      </p:sp>
      <p:sp>
        <p:nvSpPr>
          <p:cNvPr id="25" name="Rectangle 39"/>
          <p:cNvSpPr>
            <a:spLocks noChangeArrowheads="1"/>
          </p:cNvSpPr>
          <p:nvPr/>
        </p:nvSpPr>
        <p:spPr bwMode="black">
          <a:xfrm>
            <a:off x="5705467" y="1247764"/>
            <a:ext cx="2286000" cy="942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lang="en-US" sz="1400"/>
              <a:t>“ThemeGallery is a Design Digital Content &amp; Contents mall developed by Guild Design Inc.”</a:t>
            </a:r>
          </a:p>
        </p:txBody>
      </p:sp>
      <p:sp>
        <p:nvSpPr>
          <p:cNvPr id="26" name="Text Box 40"/>
          <p:cNvSpPr txBox="1">
            <a:spLocks noChangeArrowheads="1"/>
          </p:cNvSpPr>
          <p:nvPr/>
        </p:nvSpPr>
        <p:spPr bwMode="black">
          <a:xfrm>
            <a:off x="1201729" y="3536939"/>
            <a:ext cx="182880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rgbClr val="FFFFFF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Text in here</a:t>
            </a:r>
          </a:p>
        </p:txBody>
      </p:sp>
      <p:sp>
        <p:nvSpPr>
          <p:cNvPr id="27" name="Rectangle 41"/>
          <p:cNvSpPr>
            <a:spLocks noChangeArrowheads="1"/>
          </p:cNvSpPr>
          <p:nvPr/>
        </p:nvSpPr>
        <p:spPr bwMode="white">
          <a:xfrm>
            <a:off x="1223954" y="4551352"/>
            <a:ext cx="281622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sz="1600" b="1">
                <a:solidFill>
                  <a:srgbClr val="FFFFFF"/>
                </a:solidFill>
              </a:rPr>
              <a:t>Description of the contents</a:t>
            </a:r>
          </a:p>
        </p:txBody>
      </p:sp>
      <p:sp>
        <p:nvSpPr>
          <p:cNvPr id="28" name="Rectangle 42"/>
          <p:cNvSpPr>
            <a:spLocks noChangeArrowheads="1"/>
          </p:cNvSpPr>
          <p:nvPr/>
        </p:nvSpPr>
        <p:spPr bwMode="white">
          <a:xfrm>
            <a:off x="4881554" y="4551352"/>
            <a:ext cx="281622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sz="1600" b="1">
                <a:solidFill>
                  <a:srgbClr val="FFFFFF"/>
                </a:solidFill>
              </a:rPr>
              <a:t>Description of the contents</a:t>
            </a:r>
          </a:p>
        </p:txBody>
      </p:sp>
      <p:sp>
        <p:nvSpPr>
          <p:cNvPr id="29" name="Rectangle 43"/>
          <p:cNvSpPr>
            <a:spLocks noChangeArrowheads="1"/>
          </p:cNvSpPr>
          <p:nvPr/>
        </p:nvSpPr>
        <p:spPr bwMode="black">
          <a:xfrm>
            <a:off x="1079492" y="5027602"/>
            <a:ext cx="3124200" cy="730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lang="en-US" sz="1400" b="1"/>
              <a:t>ThemeGallery is a Design Digital Content &amp; Contents mall developed by Guild Design Inc.</a:t>
            </a:r>
          </a:p>
        </p:txBody>
      </p:sp>
      <p:sp>
        <p:nvSpPr>
          <p:cNvPr id="30" name="Rectangle 44"/>
          <p:cNvSpPr>
            <a:spLocks noChangeArrowheads="1"/>
          </p:cNvSpPr>
          <p:nvPr/>
        </p:nvSpPr>
        <p:spPr bwMode="black">
          <a:xfrm>
            <a:off x="4727567" y="5027602"/>
            <a:ext cx="3124200" cy="730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lang="en-US" sz="1400" b="1"/>
              <a:t>ThemeGallery is a Design Digital Content &amp; Contents mall developed by Guild Design Inc.</a:t>
            </a:r>
          </a:p>
        </p:txBody>
      </p:sp>
      <p:sp>
        <p:nvSpPr>
          <p:cNvPr id="31" name="Text Box 45"/>
          <p:cNvSpPr txBox="1">
            <a:spLocks noChangeArrowheads="1"/>
          </p:cNvSpPr>
          <p:nvPr/>
        </p:nvSpPr>
        <p:spPr bwMode="black">
          <a:xfrm>
            <a:off x="3563929" y="3305164"/>
            <a:ext cx="182880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rgbClr val="FFFFFF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Text in here</a:t>
            </a:r>
          </a:p>
        </p:txBody>
      </p:sp>
      <p:sp>
        <p:nvSpPr>
          <p:cNvPr id="32" name="Text Box 46"/>
          <p:cNvSpPr txBox="1">
            <a:spLocks noChangeArrowheads="1"/>
          </p:cNvSpPr>
          <p:nvPr/>
        </p:nvSpPr>
        <p:spPr bwMode="black">
          <a:xfrm>
            <a:off x="5892792" y="3036877"/>
            <a:ext cx="182880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rgbClr val="FFFFFF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Text in here</a:t>
            </a:r>
          </a:p>
        </p:txBody>
      </p:sp>
    </p:spTree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51"/>
          <p:cNvGrpSpPr>
            <a:grpSpLocks/>
          </p:cNvGrpSpPr>
          <p:nvPr/>
        </p:nvGrpSpPr>
        <p:grpSpPr bwMode="auto">
          <a:xfrm>
            <a:off x="2092325" y="4002088"/>
            <a:ext cx="5056188" cy="923925"/>
            <a:chOff x="1267" y="2532"/>
            <a:chExt cx="3185" cy="582"/>
          </a:xfrm>
        </p:grpSpPr>
        <p:sp>
          <p:nvSpPr>
            <p:cNvPr id="3" name="AutoShape 52"/>
            <p:cNvSpPr>
              <a:spLocks noChangeArrowheads="1"/>
            </p:cNvSpPr>
            <p:nvPr/>
          </p:nvSpPr>
          <p:spPr bwMode="gray">
            <a:xfrm>
              <a:off x="1267" y="2532"/>
              <a:ext cx="3185" cy="582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chemeClr val="hlink"/>
                </a:gs>
                <a:gs pos="100000">
                  <a:schemeClr val="hlink">
                    <a:gamma/>
                    <a:shade val="66275"/>
                    <a:invGamma/>
                  </a:schemeClr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  <a:effectLst/>
            <a:scene3d>
              <a:camera prst="legacyPerspectiveBottom"/>
              <a:lightRig rig="legacyNormal3" dir="r"/>
            </a:scene3d>
            <a:sp3d extrusionH="430200" prstMaterial="legacyMatte">
              <a:bevelT w="13500" h="13500" prst="angle"/>
              <a:bevelB w="13500" h="13500" prst="angle"/>
              <a:extrusionClr>
                <a:schemeClr val="hlink"/>
              </a:extrusionClr>
            </a:sp3d>
          </p:spPr>
          <p:txBody>
            <a:bodyPr wrap="none" anchor="ctr">
              <a:flatTx/>
            </a:bodyPr>
            <a:lstStyle/>
            <a:p>
              <a:endParaRPr lang="ru-RU"/>
            </a:p>
          </p:txBody>
        </p:sp>
        <p:sp>
          <p:nvSpPr>
            <p:cNvPr id="4" name="Line 53"/>
            <p:cNvSpPr>
              <a:spLocks noChangeShapeType="1"/>
            </p:cNvSpPr>
            <p:nvPr/>
          </p:nvSpPr>
          <p:spPr bwMode="gray">
            <a:xfrm>
              <a:off x="1412" y="3111"/>
              <a:ext cx="2950" cy="0"/>
            </a:xfrm>
            <a:prstGeom prst="line">
              <a:avLst/>
            </a:prstGeom>
            <a:noFill/>
            <a:ln w="3175">
              <a:solidFill>
                <a:srgbClr val="FFFFFF">
                  <a:alpha val="14999"/>
                </a:srgbClr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" name="Line 54"/>
            <p:cNvSpPr>
              <a:spLocks noChangeShapeType="1"/>
            </p:cNvSpPr>
            <p:nvPr/>
          </p:nvSpPr>
          <p:spPr bwMode="gray">
            <a:xfrm>
              <a:off x="1418" y="2532"/>
              <a:ext cx="2950" cy="0"/>
            </a:xfrm>
            <a:prstGeom prst="line">
              <a:avLst/>
            </a:prstGeom>
            <a:noFill/>
            <a:ln w="3175">
              <a:solidFill>
                <a:srgbClr val="FFFFFF">
                  <a:alpha val="25000"/>
                </a:srgbClr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6" name="Group 55"/>
          <p:cNvGrpSpPr>
            <a:grpSpLocks/>
          </p:cNvGrpSpPr>
          <p:nvPr/>
        </p:nvGrpSpPr>
        <p:grpSpPr bwMode="auto">
          <a:xfrm>
            <a:off x="2166938" y="5192713"/>
            <a:ext cx="5084762" cy="923925"/>
            <a:chOff x="1314" y="3282"/>
            <a:chExt cx="3203" cy="582"/>
          </a:xfrm>
        </p:grpSpPr>
        <p:sp>
          <p:nvSpPr>
            <p:cNvPr id="7" name="AutoShape 56"/>
            <p:cNvSpPr>
              <a:spLocks noChangeArrowheads="1"/>
            </p:cNvSpPr>
            <p:nvPr/>
          </p:nvSpPr>
          <p:spPr bwMode="gray">
            <a:xfrm>
              <a:off x="1314" y="3282"/>
              <a:ext cx="3203" cy="582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chemeClr val="accent2">
                    <a:gamma/>
                    <a:shade val="66275"/>
                    <a:invGamma/>
                  </a:schemeClr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  <a:effectLst/>
            <a:scene3d>
              <a:camera prst="legacyPerspectiveBottom"/>
              <a:lightRig rig="legacyNormal3" dir="r"/>
            </a:scene3d>
            <a:sp3d extrusionH="430200" prstMaterial="legacyMatte">
              <a:bevelT w="13500" h="13500" prst="angle"/>
              <a:bevelB w="13500" h="13500" prst="angle"/>
              <a:extrusionClr>
                <a:schemeClr val="accent2"/>
              </a:extrusionClr>
            </a:sp3d>
          </p:spPr>
          <p:txBody>
            <a:bodyPr wrap="none" anchor="ctr">
              <a:flatTx/>
            </a:bodyPr>
            <a:lstStyle/>
            <a:p>
              <a:endParaRPr lang="ru-RU"/>
            </a:p>
          </p:txBody>
        </p:sp>
        <p:sp>
          <p:nvSpPr>
            <p:cNvPr id="8" name="Line 57"/>
            <p:cNvSpPr>
              <a:spLocks noChangeShapeType="1"/>
            </p:cNvSpPr>
            <p:nvPr/>
          </p:nvSpPr>
          <p:spPr bwMode="gray">
            <a:xfrm>
              <a:off x="1392" y="3861"/>
              <a:ext cx="2950" cy="0"/>
            </a:xfrm>
            <a:prstGeom prst="line">
              <a:avLst/>
            </a:prstGeom>
            <a:noFill/>
            <a:ln w="3175">
              <a:solidFill>
                <a:srgbClr val="FFFFFF">
                  <a:alpha val="14999"/>
                </a:srgbClr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9" name="Line 58"/>
            <p:cNvSpPr>
              <a:spLocks noChangeShapeType="1"/>
            </p:cNvSpPr>
            <p:nvPr/>
          </p:nvSpPr>
          <p:spPr bwMode="gray">
            <a:xfrm>
              <a:off x="1407" y="3282"/>
              <a:ext cx="2950" cy="0"/>
            </a:xfrm>
            <a:prstGeom prst="line">
              <a:avLst/>
            </a:prstGeom>
            <a:noFill/>
            <a:ln w="3175">
              <a:solidFill>
                <a:srgbClr val="FFFFFF">
                  <a:alpha val="25000"/>
                </a:srgbClr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0" name="Group 59"/>
          <p:cNvGrpSpPr>
            <a:grpSpLocks/>
          </p:cNvGrpSpPr>
          <p:nvPr/>
        </p:nvGrpSpPr>
        <p:grpSpPr bwMode="auto">
          <a:xfrm>
            <a:off x="2166938" y="2811463"/>
            <a:ext cx="5084762" cy="923925"/>
            <a:chOff x="1314" y="1782"/>
            <a:chExt cx="3203" cy="582"/>
          </a:xfrm>
        </p:grpSpPr>
        <p:sp>
          <p:nvSpPr>
            <p:cNvPr id="11" name="AutoShape 60"/>
            <p:cNvSpPr>
              <a:spLocks noChangeArrowheads="1"/>
            </p:cNvSpPr>
            <p:nvPr/>
          </p:nvSpPr>
          <p:spPr bwMode="gray">
            <a:xfrm>
              <a:off x="1314" y="1782"/>
              <a:ext cx="3203" cy="582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chemeClr val="accent1">
                    <a:gamma/>
                    <a:shade val="66275"/>
                    <a:invGamma/>
                  </a:schemeClr>
                </a:gs>
                <a:gs pos="100000">
                  <a:schemeClr val="accent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  <a:effectLst/>
            <a:scene3d>
              <a:camera prst="legacyPerspectiveBottom"/>
              <a:lightRig rig="legacyNormal3" dir="r"/>
            </a:scene3d>
            <a:sp3d extrusionH="430200" prstMaterial="legacyMatte">
              <a:bevelT w="13500" h="13500" prst="angle"/>
              <a:bevelB w="13500" h="13500" prst="angle"/>
              <a:extrusionClr>
                <a:schemeClr val="accent1"/>
              </a:extrusionClr>
            </a:sp3d>
          </p:spPr>
          <p:txBody>
            <a:bodyPr wrap="none" anchor="ctr">
              <a:flatTx/>
            </a:bodyPr>
            <a:lstStyle/>
            <a:p>
              <a:endParaRPr lang="ru-RU"/>
            </a:p>
          </p:txBody>
        </p:sp>
        <p:sp>
          <p:nvSpPr>
            <p:cNvPr id="12" name="Line 61"/>
            <p:cNvSpPr>
              <a:spLocks noChangeShapeType="1"/>
            </p:cNvSpPr>
            <p:nvPr/>
          </p:nvSpPr>
          <p:spPr bwMode="gray">
            <a:xfrm>
              <a:off x="1418" y="2361"/>
              <a:ext cx="2950" cy="0"/>
            </a:xfrm>
            <a:prstGeom prst="line">
              <a:avLst/>
            </a:prstGeom>
            <a:noFill/>
            <a:ln w="3175">
              <a:solidFill>
                <a:srgbClr val="FFFFFF">
                  <a:alpha val="14999"/>
                </a:srgbClr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13" name="Line 62"/>
            <p:cNvSpPr>
              <a:spLocks noChangeShapeType="1"/>
            </p:cNvSpPr>
            <p:nvPr/>
          </p:nvSpPr>
          <p:spPr bwMode="gray">
            <a:xfrm>
              <a:off x="1392" y="1784"/>
              <a:ext cx="2950" cy="0"/>
            </a:xfrm>
            <a:prstGeom prst="line">
              <a:avLst/>
            </a:prstGeom>
            <a:noFill/>
            <a:ln w="3175">
              <a:solidFill>
                <a:srgbClr val="FFFFFF">
                  <a:alpha val="14999"/>
                </a:srgbClr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4" name="Group 63"/>
          <p:cNvGrpSpPr>
            <a:grpSpLocks/>
          </p:cNvGrpSpPr>
          <p:nvPr/>
        </p:nvGrpSpPr>
        <p:grpSpPr bwMode="auto">
          <a:xfrm>
            <a:off x="2073275" y="1649413"/>
            <a:ext cx="5027613" cy="923925"/>
            <a:chOff x="1255" y="1050"/>
            <a:chExt cx="3167" cy="582"/>
          </a:xfrm>
        </p:grpSpPr>
        <p:sp>
          <p:nvSpPr>
            <p:cNvPr id="15" name="AutoShape 64"/>
            <p:cNvSpPr>
              <a:spLocks noChangeArrowheads="1"/>
            </p:cNvSpPr>
            <p:nvPr/>
          </p:nvSpPr>
          <p:spPr bwMode="gray">
            <a:xfrm>
              <a:off x="1255" y="1050"/>
              <a:ext cx="3167" cy="582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66275"/>
                    <a:invGamma/>
                  </a:schemeClr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  <a:effectLst/>
            <a:scene3d>
              <a:camera prst="legacyPerspectiveBottom"/>
              <a:lightRig rig="legacyNormal3" dir="r"/>
            </a:scene3d>
            <a:sp3d extrusionH="430200" prstMaterial="legacyMatte">
              <a:bevelT w="13500" h="13500" prst="angle"/>
              <a:bevelB w="13500" h="13500" prst="angle"/>
              <a:extrusionClr>
                <a:schemeClr val="folHlink"/>
              </a:extrusionClr>
            </a:sp3d>
          </p:spPr>
          <p:txBody>
            <a:bodyPr wrap="none" anchor="ctr">
              <a:flatTx/>
            </a:bodyPr>
            <a:lstStyle/>
            <a:p>
              <a:endParaRPr lang="ru-RU"/>
            </a:p>
          </p:txBody>
        </p:sp>
        <p:sp>
          <p:nvSpPr>
            <p:cNvPr id="16" name="Line 65"/>
            <p:cNvSpPr>
              <a:spLocks noChangeShapeType="1"/>
            </p:cNvSpPr>
            <p:nvPr/>
          </p:nvSpPr>
          <p:spPr bwMode="gray">
            <a:xfrm>
              <a:off x="1392" y="1632"/>
              <a:ext cx="2950" cy="0"/>
            </a:xfrm>
            <a:prstGeom prst="line">
              <a:avLst/>
            </a:prstGeom>
            <a:noFill/>
            <a:ln w="3175">
              <a:solidFill>
                <a:srgbClr val="FFFFFF">
                  <a:alpha val="14999"/>
                </a:srgbClr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17" name="Line 66"/>
            <p:cNvSpPr>
              <a:spLocks noChangeShapeType="1"/>
            </p:cNvSpPr>
            <p:nvPr/>
          </p:nvSpPr>
          <p:spPr bwMode="gray">
            <a:xfrm>
              <a:off x="1392" y="1052"/>
              <a:ext cx="2950" cy="0"/>
            </a:xfrm>
            <a:prstGeom prst="line">
              <a:avLst/>
            </a:prstGeom>
            <a:noFill/>
            <a:ln w="3175">
              <a:solidFill>
                <a:srgbClr val="FFFFFF">
                  <a:alpha val="25000"/>
                </a:srgbClr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8" name="Text Box 4"/>
          <p:cNvSpPr txBox="1">
            <a:spLocks noChangeArrowheads="1"/>
          </p:cNvSpPr>
          <p:nvPr/>
        </p:nvSpPr>
        <p:spPr bwMode="gray">
          <a:xfrm>
            <a:off x="2381250" y="1811338"/>
            <a:ext cx="4570413" cy="5810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eaLnBrk="0" hangingPunct="0"/>
            <a:r>
              <a:rPr lang="en-US" sz="1600">
                <a:solidFill>
                  <a:srgbClr val="F8F8F8"/>
                </a:solidFill>
                <a:cs typeface="Arial" charset="0"/>
              </a:rPr>
              <a:t>ThemeGallery is a Design Digital Content &amp; Contents mall developed by Guild Design Inc.</a:t>
            </a:r>
          </a:p>
        </p:txBody>
      </p:sp>
      <p:sp>
        <p:nvSpPr>
          <p:cNvPr id="19" name="Text Box 11"/>
          <p:cNvSpPr txBox="1">
            <a:spLocks noChangeArrowheads="1"/>
          </p:cNvSpPr>
          <p:nvPr/>
        </p:nvSpPr>
        <p:spPr bwMode="gray">
          <a:xfrm>
            <a:off x="2339975" y="2957513"/>
            <a:ext cx="4570413" cy="5810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eaLnBrk="0" hangingPunct="0"/>
            <a:r>
              <a:rPr lang="en-US" sz="1600">
                <a:solidFill>
                  <a:srgbClr val="F8F8F8"/>
                </a:solidFill>
                <a:cs typeface="Arial" charset="0"/>
              </a:rPr>
              <a:t>ThemeGallery is a Design Digital Content &amp; Contents mall developed by Guild Design Inc.</a:t>
            </a:r>
          </a:p>
        </p:txBody>
      </p:sp>
      <p:sp>
        <p:nvSpPr>
          <p:cNvPr id="20" name="Text Box 18"/>
          <p:cNvSpPr txBox="1">
            <a:spLocks noChangeArrowheads="1"/>
          </p:cNvSpPr>
          <p:nvPr/>
        </p:nvSpPr>
        <p:spPr bwMode="gray">
          <a:xfrm>
            <a:off x="2381250" y="4181475"/>
            <a:ext cx="4570413" cy="5810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eaLnBrk="0" hangingPunct="0"/>
            <a:r>
              <a:rPr lang="en-US" sz="1600">
                <a:solidFill>
                  <a:srgbClr val="F8F8F8"/>
                </a:solidFill>
                <a:cs typeface="Arial" charset="0"/>
              </a:rPr>
              <a:t>ThemeGallery is a Design Digital Content &amp; Contents mall developed by Guild Design Inc.</a:t>
            </a:r>
          </a:p>
        </p:txBody>
      </p:sp>
      <p:sp>
        <p:nvSpPr>
          <p:cNvPr id="21" name="Text Box 25"/>
          <p:cNvSpPr txBox="1">
            <a:spLocks noChangeArrowheads="1"/>
          </p:cNvSpPr>
          <p:nvPr/>
        </p:nvSpPr>
        <p:spPr bwMode="gray">
          <a:xfrm>
            <a:off x="2339975" y="5349875"/>
            <a:ext cx="4570413" cy="5810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eaLnBrk="0" hangingPunct="0"/>
            <a:r>
              <a:rPr lang="en-US" sz="1600">
                <a:solidFill>
                  <a:srgbClr val="F8F8F8"/>
                </a:solidFill>
                <a:cs typeface="Arial" charset="0"/>
              </a:rPr>
              <a:t>ThemeGallery is a Design Digital Content &amp; Contents mall developed by Guild Design Inc.</a:t>
            </a:r>
          </a:p>
        </p:txBody>
      </p:sp>
      <p:grpSp>
        <p:nvGrpSpPr>
          <p:cNvPr id="22" name="Group 5"/>
          <p:cNvGrpSpPr>
            <a:grpSpLocks/>
          </p:cNvGrpSpPr>
          <p:nvPr/>
        </p:nvGrpSpPr>
        <p:grpSpPr bwMode="auto">
          <a:xfrm>
            <a:off x="1257300" y="1481138"/>
            <a:ext cx="1238250" cy="1236662"/>
            <a:chOff x="802" y="845"/>
            <a:chExt cx="827" cy="826"/>
          </a:xfrm>
        </p:grpSpPr>
        <p:sp>
          <p:nvSpPr>
            <p:cNvPr id="23" name="Oval 6"/>
            <p:cNvSpPr>
              <a:spLocks noChangeArrowheads="1"/>
            </p:cNvSpPr>
            <p:nvPr/>
          </p:nvSpPr>
          <p:spPr bwMode="gray">
            <a:xfrm>
              <a:off x="802" y="845"/>
              <a:ext cx="827" cy="826"/>
            </a:xfrm>
            <a:prstGeom prst="ellipse">
              <a:avLst/>
            </a:prstGeom>
            <a:solidFill>
              <a:srgbClr val="F8F8F8"/>
            </a:solidFill>
            <a:ln w="38100">
              <a:solidFill>
                <a:schemeClr val="folHlink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>
                <a:latin typeface="Calibri" pitchFamily="34" charset="0"/>
                <a:cs typeface="Arial" charset="0"/>
              </a:endParaRPr>
            </a:p>
          </p:txBody>
        </p:sp>
        <p:sp>
          <p:nvSpPr>
            <p:cNvPr id="24" name="Oval 7"/>
            <p:cNvSpPr>
              <a:spLocks noChangeArrowheads="1"/>
            </p:cNvSpPr>
            <p:nvPr/>
          </p:nvSpPr>
          <p:spPr bwMode="gray">
            <a:xfrm>
              <a:off x="836" y="879"/>
              <a:ext cx="758" cy="758"/>
            </a:xfrm>
            <a:prstGeom prst="ellipse">
              <a:avLst/>
            </a:prstGeom>
            <a:noFill/>
            <a:ln w="38100">
              <a:solidFill>
                <a:schemeClr val="folHlink">
                  <a:alpha val="70195"/>
                </a:schemeClr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>
                <a:latin typeface="Calibri" pitchFamily="34" charset="0"/>
                <a:cs typeface="Arial" charset="0"/>
              </a:endParaRPr>
            </a:p>
          </p:txBody>
        </p:sp>
        <p:sp>
          <p:nvSpPr>
            <p:cNvPr id="25" name="Oval 8"/>
            <p:cNvSpPr>
              <a:spLocks noChangeArrowheads="1"/>
            </p:cNvSpPr>
            <p:nvPr/>
          </p:nvSpPr>
          <p:spPr bwMode="gray">
            <a:xfrm>
              <a:off x="870" y="915"/>
              <a:ext cx="690" cy="690"/>
            </a:xfrm>
            <a:prstGeom prst="ellipse">
              <a:avLst/>
            </a:prstGeom>
            <a:noFill/>
            <a:ln w="38100">
              <a:solidFill>
                <a:schemeClr val="folHlink">
                  <a:alpha val="30196"/>
                </a:schemeClr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26" name="Text Box 9"/>
          <p:cNvSpPr txBox="1">
            <a:spLocks noChangeArrowheads="1"/>
          </p:cNvSpPr>
          <p:nvPr/>
        </p:nvSpPr>
        <p:spPr bwMode="gray">
          <a:xfrm>
            <a:off x="1328738" y="1781175"/>
            <a:ext cx="1082675" cy="6413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solidFill>
                  <a:srgbClr val="080808"/>
                </a:solidFill>
                <a:cs typeface="Arial" charset="0"/>
              </a:rPr>
              <a:t>Text in here</a:t>
            </a:r>
          </a:p>
        </p:txBody>
      </p:sp>
      <p:grpSp>
        <p:nvGrpSpPr>
          <p:cNvPr id="27" name="Group 12"/>
          <p:cNvGrpSpPr>
            <a:grpSpLocks/>
          </p:cNvGrpSpPr>
          <p:nvPr/>
        </p:nvGrpSpPr>
        <p:grpSpPr bwMode="auto">
          <a:xfrm>
            <a:off x="6838950" y="2630488"/>
            <a:ext cx="1238250" cy="1236662"/>
            <a:chOff x="802" y="845"/>
            <a:chExt cx="827" cy="826"/>
          </a:xfrm>
        </p:grpSpPr>
        <p:sp>
          <p:nvSpPr>
            <p:cNvPr id="28" name="Oval 13"/>
            <p:cNvSpPr>
              <a:spLocks noChangeArrowheads="1"/>
            </p:cNvSpPr>
            <p:nvPr/>
          </p:nvSpPr>
          <p:spPr bwMode="gray">
            <a:xfrm>
              <a:off x="802" y="845"/>
              <a:ext cx="827" cy="826"/>
            </a:xfrm>
            <a:prstGeom prst="ellipse">
              <a:avLst/>
            </a:prstGeom>
            <a:solidFill>
              <a:srgbClr val="F8F8F8"/>
            </a:solidFill>
            <a:ln w="38100">
              <a:solidFill>
                <a:schemeClr val="accent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>
                <a:latin typeface="Calibri" pitchFamily="34" charset="0"/>
                <a:cs typeface="Arial" charset="0"/>
              </a:endParaRPr>
            </a:p>
          </p:txBody>
        </p:sp>
        <p:sp>
          <p:nvSpPr>
            <p:cNvPr id="29" name="Oval 14"/>
            <p:cNvSpPr>
              <a:spLocks noChangeArrowheads="1"/>
            </p:cNvSpPr>
            <p:nvPr/>
          </p:nvSpPr>
          <p:spPr bwMode="gray">
            <a:xfrm>
              <a:off x="836" y="879"/>
              <a:ext cx="758" cy="758"/>
            </a:xfrm>
            <a:prstGeom prst="ellipse">
              <a:avLst/>
            </a:prstGeom>
            <a:noFill/>
            <a:ln w="38100">
              <a:solidFill>
                <a:schemeClr val="accent1">
                  <a:alpha val="70195"/>
                </a:schemeClr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>
                <a:latin typeface="Calibri" pitchFamily="34" charset="0"/>
                <a:cs typeface="Arial" charset="0"/>
              </a:endParaRPr>
            </a:p>
          </p:txBody>
        </p:sp>
        <p:sp>
          <p:nvSpPr>
            <p:cNvPr id="30" name="Oval 15"/>
            <p:cNvSpPr>
              <a:spLocks noChangeArrowheads="1"/>
            </p:cNvSpPr>
            <p:nvPr/>
          </p:nvSpPr>
          <p:spPr bwMode="gray">
            <a:xfrm>
              <a:off x="870" y="915"/>
              <a:ext cx="690" cy="690"/>
            </a:xfrm>
            <a:prstGeom prst="ellipse">
              <a:avLst/>
            </a:prstGeom>
            <a:noFill/>
            <a:ln w="38100">
              <a:solidFill>
                <a:schemeClr val="accent1">
                  <a:alpha val="30196"/>
                </a:schemeClr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31" name="Text Box 16"/>
          <p:cNvSpPr txBox="1">
            <a:spLocks noChangeArrowheads="1"/>
          </p:cNvSpPr>
          <p:nvPr/>
        </p:nvSpPr>
        <p:spPr bwMode="gray">
          <a:xfrm>
            <a:off x="6910388" y="2940050"/>
            <a:ext cx="1081087" cy="6413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solidFill>
                  <a:srgbClr val="080808"/>
                </a:solidFill>
                <a:cs typeface="Arial" charset="0"/>
              </a:rPr>
              <a:t>Text in here</a:t>
            </a:r>
          </a:p>
        </p:txBody>
      </p:sp>
      <p:grpSp>
        <p:nvGrpSpPr>
          <p:cNvPr id="32" name="Group 19"/>
          <p:cNvGrpSpPr>
            <a:grpSpLocks/>
          </p:cNvGrpSpPr>
          <p:nvPr/>
        </p:nvGrpSpPr>
        <p:grpSpPr bwMode="auto">
          <a:xfrm>
            <a:off x="1247775" y="3851275"/>
            <a:ext cx="1238250" cy="1236663"/>
            <a:chOff x="802" y="845"/>
            <a:chExt cx="827" cy="826"/>
          </a:xfrm>
        </p:grpSpPr>
        <p:sp>
          <p:nvSpPr>
            <p:cNvPr id="33" name="Oval 20"/>
            <p:cNvSpPr>
              <a:spLocks noChangeArrowheads="1"/>
            </p:cNvSpPr>
            <p:nvPr/>
          </p:nvSpPr>
          <p:spPr bwMode="gray">
            <a:xfrm>
              <a:off x="802" y="845"/>
              <a:ext cx="827" cy="826"/>
            </a:xfrm>
            <a:prstGeom prst="ellipse">
              <a:avLst/>
            </a:prstGeom>
            <a:solidFill>
              <a:srgbClr val="F8F8F8"/>
            </a:solidFill>
            <a:ln w="38100">
              <a:solidFill>
                <a:schemeClr val="hlink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>
                <a:latin typeface="Calibri" pitchFamily="34" charset="0"/>
                <a:cs typeface="Arial" charset="0"/>
              </a:endParaRPr>
            </a:p>
          </p:txBody>
        </p:sp>
        <p:sp>
          <p:nvSpPr>
            <p:cNvPr id="34" name="Oval 21"/>
            <p:cNvSpPr>
              <a:spLocks noChangeArrowheads="1"/>
            </p:cNvSpPr>
            <p:nvPr/>
          </p:nvSpPr>
          <p:spPr bwMode="gray">
            <a:xfrm>
              <a:off x="836" y="879"/>
              <a:ext cx="758" cy="758"/>
            </a:xfrm>
            <a:prstGeom prst="ellipse">
              <a:avLst/>
            </a:prstGeom>
            <a:noFill/>
            <a:ln w="38100">
              <a:solidFill>
                <a:schemeClr val="hlink">
                  <a:alpha val="70195"/>
                </a:schemeClr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>
                <a:latin typeface="Calibri" pitchFamily="34" charset="0"/>
                <a:cs typeface="Arial" charset="0"/>
              </a:endParaRPr>
            </a:p>
          </p:txBody>
        </p:sp>
        <p:sp>
          <p:nvSpPr>
            <p:cNvPr id="35" name="Oval 22"/>
            <p:cNvSpPr>
              <a:spLocks noChangeArrowheads="1"/>
            </p:cNvSpPr>
            <p:nvPr/>
          </p:nvSpPr>
          <p:spPr bwMode="gray">
            <a:xfrm>
              <a:off x="870" y="915"/>
              <a:ext cx="690" cy="690"/>
            </a:xfrm>
            <a:prstGeom prst="ellipse">
              <a:avLst/>
            </a:prstGeom>
            <a:noFill/>
            <a:ln w="38100">
              <a:solidFill>
                <a:schemeClr val="hlink">
                  <a:alpha val="30196"/>
                </a:schemeClr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36" name="Text Box 23"/>
          <p:cNvSpPr txBox="1">
            <a:spLocks noChangeArrowheads="1"/>
          </p:cNvSpPr>
          <p:nvPr/>
        </p:nvSpPr>
        <p:spPr bwMode="gray">
          <a:xfrm>
            <a:off x="1319213" y="4151313"/>
            <a:ext cx="1082675" cy="6413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solidFill>
                  <a:srgbClr val="080808"/>
                </a:solidFill>
                <a:cs typeface="Arial" charset="0"/>
              </a:rPr>
              <a:t>Text in here</a:t>
            </a:r>
          </a:p>
        </p:txBody>
      </p:sp>
      <p:grpSp>
        <p:nvGrpSpPr>
          <p:cNvPr id="37" name="Group 26"/>
          <p:cNvGrpSpPr>
            <a:grpSpLocks/>
          </p:cNvGrpSpPr>
          <p:nvPr/>
        </p:nvGrpSpPr>
        <p:grpSpPr bwMode="auto">
          <a:xfrm>
            <a:off x="6838950" y="5011738"/>
            <a:ext cx="1238250" cy="1236662"/>
            <a:chOff x="802" y="845"/>
            <a:chExt cx="827" cy="826"/>
          </a:xfrm>
        </p:grpSpPr>
        <p:sp>
          <p:nvSpPr>
            <p:cNvPr id="38" name="Oval 27"/>
            <p:cNvSpPr>
              <a:spLocks noChangeArrowheads="1"/>
            </p:cNvSpPr>
            <p:nvPr/>
          </p:nvSpPr>
          <p:spPr bwMode="gray">
            <a:xfrm>
              <a:off x="802" y="845"/>
              <a:ext cx="827" cy="826"/>
            </a:xfrm>
            <a:prstGeom prst="ellipse">
              <a:avLst/>
            </a:prstGeom>
            <a:solidFill>
              <a:srgbClr val="F8F8F8"/>
            </a:solidFill>
            <a:ln w="3810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>
                <a:latin typeface="Calibri" pitchFamily="34" charset="0"/>
                <a:cs typeface="Arial" charset="0"/>
              </a:endParaRPr>
            </a:p>
          </p:txBody>
        </p:sp>
        <p:sp>
          <p:nvSpPr>
            <p:cNvPr id="39" name="Oval 28"/>
            <p:cNvSpPr>
              <a:spLocks noChangeArrowheads="1"/>
            </p:cNvSpPr>
            <p:nvPr/>
          </p:nvSpPr>
          <p:spPr bwMode="gray">
            <a:xfrm>
              <a:off x="836" y="879"/>
              <a:ext cx="758" cy="758"/>
            </a:xfrm>
            <a:prstGeom prst="ellipse">
              <a:avLst/>
            </a:prstGeom>
            <a:noFill/>
            <a:ln w="38100">
              <a:solidFill>
                <a:schemeClr val="accent2">
                  <a:alpha val="70195"/>
                </a:schemeClr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>
                <a:latin typeface="Calibri" pitchFamily="34" charset="0"/>
                <a:cs typeface="Arial" charset="0"/>
              </a:endParaRPr>
            </a:p>
          </p:txBody>
        </p:sp>
        <p:sp>
          <p:nvSpPr>
            <p:cNvPr id="40" name="Oval 29"/>
            <p:cNvSpPr>
              <a:spLocks noChangeArrowheads="1"/>
            </p:cNvSpPr>
            <p:nvPr/>
          </p:nvSpPr>
          <p:spPr bwMode="gray">
            <a:xfrm>
              <a:off x="870" y="915"/>
              <a:ext cx="690" cy="690"/>
            </a:xfrm>
            <a:prstGeom prst="ellipse">
              <a:avLst/>
            </a:prstGeom>
            <a:noFill/>
            <a:ln w="38100">
              <a:solidFill>
                <a:schemeClr val="accent2">
                  <a:alpha val="30196"/>
                </a:schemeClr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41" name="Text Box 30"/>
          <p:cNvSpPr txBox="1">
            <a:spLocks noChangeArrowheads="1"/>
          </p:cNvSpPr>
          <p:nvPr/>
        </p:nvSpPr>
        <p:spPr bwMode="gray">
          <a:xfrm>
            <a:off x="6910388" y="5319713"/>
            <a:ext cx="1081087" cy="6413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solidFill>
                  <a:srgbClr val="080808"/>
                </a:solidFill>
                <a:cs typeface="Arial" charset="0"/>
              </a:rPr>
              <a:t>Text in here</a:t>
            </a:r>
          </a:p>
        </p:txBody>
      </p:sp>
    </p:spTree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237"/>
          <p:cNvGrpSpPr>
            <a:grpSpLocks/>
          </p:cNvGrpSpPr>
          <p:nvPr/>
        </p:nvGrpSpPr>
        <p:grpSpPr bwMode="auto">
          <a:xfrm>
            <a:off x="3773488" y="2270125"/>
            <a:ext cx="4760912" cy="2414588"/>
            <a:chOff x="1139" y="1540"/>
            <a:chExt cx="3639" cy="1846"/>
          </a:xfrm>
        </p:grpSpPr>
        <p:sp>
          <p:nvSpPr>
            <p:cNvPr id="43" name="Line 238"/>
            <p:cNvSpPr>
              <a:spLocks noChangeShapeType="1"/>
            </p:cNvSpPr>
            <p:nvPr/>
          </p:nvSpPr>
          <p:spPr bwMode="ltGray">
            <a:xfrm>
              <a:off x="1139" y="1540"/>
              <a:ext cx="3639" cy="0"/>
            </a:xfrm>
            <a:prstGeom prst="line">
              <a:avLst/>
            </a:prstGeom>
            <a:noFill/>
            <a:ln w="6350">
              <a:solidFill>
                <a:srgbClr val="FFFFFF">
                  <a:alpha val="39999"/>
                </a:srgbClr>
              </a:solidFill>
              <a:round/>
              <a:headEnd/>
              <a:tailEnd/>
            </a:ln>
            <a:effectLst/>
            <a:scene3d>
              <a:camera prst="legacyObliqueTopRight">
                <a:rot lat="0" lon="600000" rev="0"/>
              </a:camera>
              <a:lightRig rig="legacyFlat1" dir="t"/>
            </a:scene3d>
            <a:sp3d prstMaterial="legacyWireframe">
              <a:bevelT w="13500" h="13500" prst="angle"/>
              <a:bevelB w="13500" h="13500" prst="angle"/>
              <a:extrusionClr>
                <a:srgbClr val="FFFFFF"/>
              </a:extrusionClr>
            </a:sp3d>
          </p:spPr>
          <p:txBody>
            <a:bodyPr wrap="none" anchor="ctr">
              <a:flatTx/>
            </a:bodyPr>
            <a:lstStyle/>
            <a:p>
              <a:endParaRPr lang="ru-RU"/>
            </a:p>
          </p:txBody>
        </p:sp>
        <p:sp>
          <p:nvSpPr>
            <p:cNvPr id="44" name="Line 239"/>
            <p:cNvSpPr>
              <a:spLocks noChangeShapeType="1"/>
            </p:cNvSpPr>
            <p:nvPr/>
          </p:nvSpPr>
          <p:spPr bwMode="ltGray">
            <a:xfrm>
              <a:off x="1139" y="1850"/>
              <a:ext cx="3639" cy="0"/>
            </a:xfrm>
            <a:prstGeom prst="line">
              <a:avLst/>
            </a:prstGeom>
            <a:noFill/>
            <a:ln w="6350">
              <a:solidFill>
                <a:srgbClr val="FFFFFF">
                  <a:alpha val="39999"/>
                </a:srgbClr>
              </a:solidFill>
              <a:round/>
              <a:headEnd/>
              <a:tailEnd/>
            </a:ln>
            <a:effectLst/>
            <a:scene3d>
              <a:camera prst="legacyObliqueTopRight">
                <a:rot lat="0" lon="600000" rev="0"/>
              </a:camera>
              <a:lightRig rig="legacyFlat1" dir="t"/>
            </a:scene3d>
            <a:sp3d prstMaterial="legacyWireframe">
              <a:bevelT w="13500" h="13500" prst="angle"/>
              <a:bevelB w="13500" h="13500" prst="angle"/>
              <a:extrusionClr>
                <a:srgbClr val="FFFFFF"/>
              </a:extrusionClr>
            </a:sp3d>
          </p:spPr>
          <p:txBody>
            <a:bodyPr wrap="none" anchor="ctr">
              <a:flatTx/>
            </a:bodyPr>
            <a:lstStyle/>
            <a:p>
              <a:endParaRPr lang="ru-RU"/>
            </a:p>
          </p:txBody>
        </p:sp>
        <p:sp>
          <p:nvSpPr>
            <p:cNvPr id="45" name="Line 240"/>
            <p:cNvSpPr>
              <a:spLocks noChangeShapeType="1"/>
            </p:cNvSpPr>
            <p:nvPr/>
          </p:nvSpPr>
          <p:spPr bwMode="ltGray">
            <a:xfrm>
              <a:off x="1139" y="2151"/>
              <a:ext cx="3639" cy="0"/>
            </a:xfrm>
            <a:prstGeom prst="line">
              <a:avLst/>
            </a:prstGeom>
            <a:noFill/>
            <a:ln w="6350">
              <a:solidFill>
                <a:srgbClr val="FFFFFF">
                  <a:alpha val="39999"/>
                </a:srgbClr>
              </a:solidFill>
              <a:round/>
              <a:headEnd/>
              <a:tailEnd/>
            </a:ln>
            <a:effectLst/>
            <a:scene3d>
              <a:camera prst="legacyObliqueTopRight">
                <a:rot lat="0" lon="600000" rev="0"/>
              </a:camera>
              <a:lightRig rig="legacyFlat1" dir="t"/>
            </a:scene3d>
            <a:sp3d prstMaterial="legacyWireframe">
              <a:bevelT w="13500" h="13500" prst="angle"/>
              <a:bevelB w="13500" h="13500" prst="angle"/>
              <a:extrusionClr>
                <a:srgbClr val="FFFFFF"/>
              </a:extrusionClr>
            </a:sp3d>
          </p:spPr>
          <p:txBody>
            <a:bodyPr wrap="none" anchor="ctr">
              <a:flatTx/>
            </a:bodyPr>
            <a:lstStyle/>
            <a:p>
              <a:endParaRPr lang="ru-RU"/>
            </a:p>
          </p:txBody>
        </p:sp>
        <p:sp>
          <p:nvSpPr>
            <p:cNvPr id="46" name="Line 241"/>
            <p:cNvSpPr>
              <a:spLocks noChangeShapeType="1"/>
            </p:cNvSpPr>
            <p:nvPr/>
          </p:nvSpPr>
          <p:spPr bwMode="ltGray">
            <a:xfrm>
              <a:off x="1139" y="2461"/>
              <a:ext cx="3639" cy="0"/>
            </a:xfrm>
            <a:prstGeom prst="line">
              <a:avLst/>
            </a:prstGeom>
            <a:noFill/>
            <a:ln w="6350">
              <a:solidFill>
                <a:srgbClr val="FFFFFF">
                  <a:alpha val="39999"/>
                </a:srgbClr>
              </a:solidFill>
              <a:round/>
              <a:headEnd/>
              <a:tailEnd/>
            </a:ln>
            <a:effectLst/>
            <a:scene3d>
              <a:camera prst="legacyObliqueTopRight">
                <a:rot lat="0" lon="600000" rev="0"/>
              </a:camera>
              <a:lightRig rig="legacyFlat1" dir="t"/>
            </a:scene3d>
            <a:sp3d prstMaterial="legacyWireframe">
              <a:bevelT w="13500" h="13500" prst="angle"/>
              <a:bevelB w="13500" h="13500" prst="angle"/>
              <a:extrusionClr>
                <a:srgbClr val="FFFFFF"/>
              </a:extrusionClr>
            </a:sp3d>
          </p:spPr>
          <p:txBody>
            <a:bodyPr wrap="none" anchor="ctr">
              <a:flatTx/>
            </a:bodyPr>
            <a:lstStyle/>
            <a:p>
              <a:endParaRPr lang="ru-RU"/>
            </a:p>
          </p:txBody>
        </p:sp>
        <p:sp>
          <p:nvSpPr>
            <p:cNvPr id="47" name="Line 242"/>
            <p:cNvSpPr>
              <a:spLocks noChangeShapeType="1"/>
            </p:cNvSpPr>
            <p:nvPr/>
          </p:nvSpPr>
          <p:spPr bwMode="ltGray">
            <a:xfrm>
              <a:off x="1139" y="2762"/>
              <a:ext cx="3639" cy="0"/>
            </a:xfrm>
            <a:prstGeom prst="line">
              <a:avLst/>
            </a:prstGeom>
            <a:noFill/>
            <a:ln w="6350">
              <a:solidFill>
                <a:srgbClr val="FFFFFF">
                  <a:alpha val="39999"/>
                </a:srgbClr>
              </a:solidFill>
              <a:round/>
              <a:headEnd/>
              <a:tailEnd/>
            </a:ln>
            <a:effectLst/>
            <a:scene3d>
              <a:camera prst="legacyObliqueTopRight">
                <a:rot lat="0" lon="600000" rev="0"/>
              </a:camera>
              <a:lightRig rig="legacyFlat1" dir="t"/>
            </a:scene3d>
            <a:sp3d prstMaterial="legacyWireframe">
              <a:bevelT w="13500" h="13500" prst="angle"/>
              <a:bevelB w="13500" h="13500" prst="angle"/>
              <a:extrusionClr>
                <a:srgbClr val="FFFFFF"/>
              </a:extrusionClr>
            </a:sp3d>
          </p:spPr>
          <p:txBody>
            <a:bodyPr wrap="none" anchor="ctr">
              <a:flatTx/>
            </a:bodyPr>
            <a:lstStyle/>
            <a:p>
              <a:endParaRPr lang="ru-RU"/>
            </a:p>
          </p:txBody>
        </p:sp>
        <p:sp>
          <p:nvSpPr>
            <p:cNvPr id="48" name="Line 243"/>
            <p:cNvSpPr>
              <a:spLocks noChangeShapeType="1"/>
            </p:cNvSpPr>
            <p:nvPr/>
          </p:nvSpPr>
          <p:spPr bwMode="ltGray">
            <a:xfrm>
              <a:off x="1139" y="3072"/>
              <a:ext cx="3639" cy="0"/>
            </a:xfrm>
            <a:prstGeom prst="line">
              <a:avLst/>
            </a:prstGeom>
            <a:noFill/>
            <a:ln w="6350">
              <a:solidFill>
                <a:srgbClr val="FFFFFF">
                  <a:alpha val="39999"/>
                </a:srgbClr>
              </a:solidFill>
              <a:round/>
              <a:headEnd/>
              <a:tailEnd/>
            </a:ln>
            <a:effectLst/>
            <a:scene3d>
              <a:camera prst="legacyObliqueTopRight">
                <a:rot lat="0" lon="600000" rev="0"/>
              </a:camera>
              <a:lightRig rig="legacyFlat1" dir="t"/>
            </a:scene3d>
            <a:sp3d prstMaterial="legacyWireframe">
              <a:bevelT w="13500" h="13500" prst="angle"/>
              <a:bevelB w="13500" h="13500" prst="angle"/>
              <a:extrusionClr>
                <a:srgbClr val="FFFFFF"/>
              </a:extrusionClr>
            </a:sp3d>
          </p:spPr>
          <p:txBody>
            <a:bodyPr wrap="none" anchor="ctr">
              <a:flatTx/>
            </a:bodyPr>
            <a:lstStyle/>
            <a:p>
              <a:endParaRPr lang="ru-RU"/>
            </a:p>
          </p:txBody>
        </p:sp>
        <p:sp>
          <p:nvSpPr>
            <p:cNvPr id="49" name="Line 244"/>
            <p:cNvSpPr>
              <a:spLocks noChangeShapeType="1"/>
            </p:cNvSpPr>
            <p:nvPr/>
          </p:nvSpPr>
          <p:spPr bwMode="ltGray">
            <a:xfrm>
              <a:off x="1139" y="3386"/>
              <a:ext cx="3639" cy="0"/>
            </a:xfrm>
            <a:prstGeom prst="line">
              <a:avLst/>
            </a:prstGeom>
            <a:noFill/>
            <a:ln w="6350">
              <a:solidFill>
                <a:srgbClr val="FFFFFF">
                  <a:alpha val="39999"/>
                </a:srgbClr>
              </a:solidFill>
              <a:round/>
              <a:headEnd/>
              <a:tailEnd/>
            </a:ln>
            <a:effectLst/>
            <a:scene3d>
              <a:camera prst="legacyObliqueTopRight">
                <a:rot lat="0" lon="600000" rev="0"/>
              </a:camera>
              <a:lightRig rig="legacyFlat1" dir="t"/>
            </a:scene3d>
            <a:sp3d prstMaterial="legacyWireframe">
              <a:bevelT w="13500" h="13500" prst="angle"/>
              <a:bevelB w="13500" h="13500" prst="angle"/>
              <a:extrusionClr>
                <a:srgbClr val="FFFFFF"/>
              </a:extrusionClr>
            </a:sp3d>
          </p:spPr>
          <p:txBody>
            <a:bodyPr wrap="none" anchor="ctr">
              <a:flatTx/>
            </a:bodyPr>
            <a:lstStyle/>
            <a:p>
              <a:endParaRPr lang="ru-RU"/>
            </a:p>
          </p:txBody>
        </p:sp>
      </p:grpSp>
      <p:grpSp>
        <p:nvGrpSpPr>
          <p:cNvPr id="50" name="Group 245"/>
          <p:cNvGrpSpPr>
            <a:grpSpLocks/>
          </p:cNvGrpSpPr>
          <p:nvPr/>
        </p:nvGrpSpPr>
        <p:grpSpPr bwMode="auto">
          <a:xfrm>
            <a:off x="3428992" y="2071678"/>
            <a:ext cx="638175" cy="2668587"/>
            <a:chOff x="1168" y="1344"/>
            <a:chExt cx="431" cy="1803"/>
          </a:xfrm>
        </p:grpSpPr>
        <p:sp>
          <p:nvSpPr>
            <p:cNvPr id="51" name="Rectangle 246"/>
            <p:cNvSpPr>
              <a:spLocks noChangeArrowheads="1"/>
            </p:cNvSpPr>
            <p:nvPr/>
          </p:nvSpPr>
          <p:spPr bwMode="black">
            <a:xfrm>
              <a:off x="1188" y="2941"/>
              <a:ext cx="365" cy="206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/>
              <a:r>
                <a:rPr lang="en-US" sz="1400" b="1">
                  <a:cs typeface="Arial" charset="0"/>
                </a:rPr>
                <a:t>20%</a:t>
              </a:r>
            </a:p>
          </p:txBody>
        </p:sp>
        <p:sp>
          <p:nvSpPr>
            <p:cNvPr id="52" name="Rectangle 247"/>
            <p:cNvSpPr>
              <a:spLocks noChangeArrowheads="1"/>
            </p:cNvSpPr>
            <p:nvPr/>
          </p:nvSpPr>
          <p:spPr bwMode="black">
            <a:xfrm>
              <a:off x="1184" y="2688"/>
              <a:ext cx="365" cy="206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/>
              <a:r>
                <a:rPr lang="en-US" sz="1400" b="1">
                  <a:cs typeface="Arial" charset="0"/>
                </a:rPr>
                <a:t>40%</a:t>
              </a:r>
            </a:p>
          </p:txBody>
        </p:sp>
        <p:sp>
          <p:nvSpPr>
            <p:cNvPr id="53" name="Rectangle 248"/>
            <p:cNvSpPr>
              <a:spLocks noChangeArrowheads="1"/>
            </p:cNvSpPr>
            <p:nvPr/>
          </p:nvSpPr>
          <p:spPr bwMode="black">
            <a:xfrm>
              <a:off x="1184" y="2400"/>
              <a:ext cx="365" cy="206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/>
              <a:r>
                <a:rPr lang="en-US" sz="1400" b="1">
                  <a:cs typeface="Arial" charset="0"/>
                </a:rPr>
                <a:t>80%</a:t>
              </a:r>
            </a:p>
          </p:txBody>
        </p:sp>
        <p:sp>
          <p:nvSpPr>
            <p:cNvPr id="54" name="Rectangle 249"/>
            <p:cNvSpPr>
              <a:spLocks noChangeArrowheads="1"/>
            </p:cNvSpPr>
            <p:nvPr/>
          </p:nvSpPr>
          <p:spPr bwMode="black">
            <a:xfrm>
              <a:off x="1168" y="2126"/>
              <a:ext cx="431" cy="206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/>
              <a:r>
                <a:rPr lang="en-US" sz="1400" b="1">
                  <a:cs typeface="Arial" charset="0"/>
                </a:rPr>
                <a:t>100%</a:t>
              </a:r>
            </a:p>
          </p:txBody>
        </p:sp>
        <p:sp>
          <p:nvSpPr>
            <p:cNvPr id="55" name="Rectangle 250"/>
            <p:cNvSpPr>
              <a:spLocks noChangeArrowheads="1"/>
            </p:cNvSpPr>
            <p:nvPr/>
          </p:nvSpPr>
          <p:spPr bwMode="black">
            <a:xfrm>
              <a:off x="1168" y="1872"/>
              <a:ext cx="431" cy="206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/>
              <a:r>
                <a:rPr lang="en-US" sz="1400" b="1">
                  <a:cs typeface="Arial" charset="0"/>
                </a:rPr>
                <a:t>120%</a:t>
              </a:r>
            </a:p>
          </p:txBody>
        </p:sp>
        <p:sp>
          <p:nvSpPr>
            <p:cNvPr id="56" name="Rectangle 251"/>
            <p:cNvSpPr>
              <a:spLocks noChangeArrowheads="1"/>
            </p:cNvSpPr>
            <p:nvPr/>
          </p:nvSpPr>
          <p:spPr bwMode="black">
            <a:xfrm>
              <a:off x="1168" y="1584"/>
              <a:ext cx="431" cy="206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/>
              <a:r>
                <a:rPr lang="en-US" sz="1400" b="1" dirty="0">
                  <a:cs typeface="Arial" charset="0"/>
                </a:rPr>
                <a:t>140%</a:t>
              </a:r>
            </a:p>
          </p:txBody>
        </p:sp>
        <p:sp>
          <p:nvSpPr>
            <p:cNvPr id="57" name="Rectangle 252"/>
            <p:cNvSpPr>
              <a:spLocks noChangeArrowheads="1"/>
            </p:cNvSpPr>
            <p:nvPr/>
          </p:nvSpPr>
          <p:spPr bwMode="black">
            <a:xfrm>
              <a:off x="1168" y="1344"/>
              <a:ext cx="431" cy="206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/>
              <a:r>
                <a:rPr lang="en-US" sz="1400" b="1">
                  <a:cs typeface="Arial" charset="0"/>
                </a:rPr>
                <a:t>160%</a:t>
              </a:r>
            </a:p>
          </p:txBody>
        </p:sp>
      </p:grpSp>
      <p:sp>
        <p:nvSpPr>
          <p:cNvPr id="58" name="Text Box 253"/>
          <p:cNvSpPr txBox="1">
            <a:spLocks noChangeArrowheads="1"/>
          </p:cNvSpPr>
          <p:nvPr/>
        </p:nvSpPr>
        <p:spPr bwMode="white">
          <a:xfrm>
            <a:off x="2674938" y="5334000"/>
            <a:ext cx="7112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>
                <a:cs typeface="Arial" charset="0"/>
              </a:rPr>
              <a:t>2000</a:t>
            </a:r>
          </a:p>
        </p:txBody>
      </p:sp>
      <p:grpSp>
        <p:nvGrpSpPr>
          <p:cNvPr id="59" name="Group 254"/>
          <p:cNvGrpSpPr>
            <a:grpSpLocks/>
          </p:cNvGrpSpPr>
          <p:nvPr/>
        </p:nvGrpSpPr>
        <p:grpSpPr bwMode="auto">
          <a:xfrm>
            <a:off x="1884363" y="4879975"/>
            <a:ext cx="6478587" cy="792163"/>
            <a:chOff x="1008" y="3150"/>
            <a:chExt cx="4081" cy="499"/>
          </a:xfrm>
        </p:grpSpPr>
        <p:sp>
          <p:nvSpPr>
            <p:cNvPr id="60" name="Rectangle 255"/>
            <p:cNvSpPr>
              <a:spLocks noChangeArrowheads="1"/>
            </p:cNvSpPr>
            <p:nvPr/>
          </p:nvSpPr>
          <p:spPr bwMode="ltGray">
            <a:xfrm flipV="1">
              <a:off x="1008" y="3492"/>
              <a:ext cx="3957" cy="47"/>
            </a:xfrm>
            <a:prstGeom prst="rect">
              <a:avLst/>
            </a:prstGeom>
            <a:solidFill>
              <a:srgbClr val="808080"/>
            </a:solidFill>
            <a:ln w="9525" algn="ctr">
              <a:noFill/>
              <a:miter lim="800000"/>
              <a:headEnd/>
              <a:tailEnd/>
            </a:ln>
            <a:effectLst/>
            <a:scene3d>
              <a:camera prst="legacyPerspectiveTopRight">
                <a:rot lat="600000" lon="900000" rev="0"/>
              </a:camera>
              <a:lightRig rig="legacyNormal3" dir="r"/>
            </a:scene3d>
            <a:sp3d extrusionH="1801800" prstMaterial="legacyMetal">
              <a:bevelT w="13500" h="13500" prst="angle"/>
              <a:bevelB w="13500" h="13500" prst="angle"/>
              <a:extrusionClr>
                <a:srgbClr val="808080"/>
              </a:extrusionClr>
            </a:sp3d>
          </p:spPr>
          <p:txBody>
            <a:bodyPr wrap="none" anchor="ctr">
              <a:flatTx/>
            </a:bodyPr>
            <a:lstStyle/>
            <a:p>
              <a:endParaRPr lang="ru-RU"/>
            </a:p>
          </p:txBody>
        </p:sp>
        <p:grpSp>
          <p:nvGrpSpPr>
            <p:cNvPr id="61" name="Group 256"/>
            <p:cNvGrpSpPr>
              <a:grpSpLocks/>
            </p:cNvGrpSpPr>
            <p:nvPr/>
          </p:nvGrpSpPr>
          <p:grpSpPr bwMode="auto">
            <a:xfrm>
              <a:off x="1745" y="3150"/>
              <a:ext cx="3344" cy="499"/>
              <a:chOff x="1745" y="3150"/>
              <a:chExt cx="3344" cy="499"/>
            </a:xfrm>
          </p:grpSpPr>
          <p:sp>
            <p:nvSpPr>
              <p:cNvPr id="62" name="Line 257"/>
              <p:cNvSpPr>
                <a:spLocks noChangeShapeType="1"/>
              </p:cNvSpPr>
              <p:nvPr/>
            </p:nvSpPr>
            <p:spPr bwMode="gray">
              <a:xfrm flipV="1">
                <a:off x="1745" y="3162"/>
                <a:ext cx="851" cy="21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" name="Line 258"/>
              <p:cNvSpPr>
                <a:spLocks noChangeShapeType="1"/>
              </p:cNvSpPr>
              <p:nvPr/>
            </p:nvSpPr>
            <p:spPr bwMode="gray">
              <a:xfrm flipV="1">
                <a:off x="2940" y="3177"/>
                <a:ext cx="540" cy="313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" name="Line 259"/>
              <p:cNvSpPr>
                <a:spLocks noChangeShapeType="1"/>
              </p:cNvSpPr>
              <p:nvPr/>
            </p:nvSpPr>
            <p:spPr bwMode="gray">
              <a:xfrm flipV="1">
                <a:off x="3481" y="3267"/>
                <a:ext cx="477" cy="277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5" name="Line 260"/>
              <p:cNvSpPr>
                <a:spLocks noChangeShapeType="1"/>
              </p:cNvSpPr>
              <p:nvPr/>
            </p:nvSpPr>
            <p:spPr bwMode="gray">
              <a:xfrm flipV="1">
                <a:off x="4063" y="3294"/>
                <a:ext cx="460" cy="306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6" name="Line 261"/>
              <p:cNvSpPr>
                <a:spLocks noChangeShapeType="1"/>
              </p:cNvSpPr>
              <p:nvPr/>
            </p:nvSpPr>
            <p:spPr bwMode="gray">
              <a:xfrm flipV="1">
                <a:off x="4640" y="3311"/>
                <a:ext cx="449" cy="338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7" name="Line 262"/>
              <p:cNvSpPr>
                <a:spLocks noChangeShapeType="1"/>
              </p:cNvSpPr>
              <p:nvPr/>
            </p:nvSpPr>
            <p:spPr bwMode="gray">
              <a:xfrm flipV="1">
                <a:off x="2353" y="3150"/>
                <a:ext cx="636" cy="283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68" name="Freeform 263"/>
          <p:cNvSpPr>
            <a:spLocks/>
          </p:cNvSpPr>
          <p:nvPr/>
        </p:nvSpPr>
        <p:spPr bwMode="gray">
          <a:xfrm>
            <a:off x="3538538" y="2317750"/>
            <a:ext cx="4668837" cy="2808288"/>
          </a:xfrm>
          <a:custGeom>
            <a:avLst/>
            <a:gdLst/>
            <a:ahLst/>
            <a:cxnLst>
              <a:cxn ang="0">
                <a:pos x="430" y="1727"/>
              </a:cxn>
              <a:cxn ang="0">
                <a:pos x="1569" y="1343"/>
              </a:cxn>
              <a:cxn ang="0">
                <a:pos x="2767" y="118"/>
              </a:cxn>
              <a:cxn ang="0">
                <a:pos x="3547" y="531"/>
              </a:cxn>
              <a:cxn ang="0">
                <a:pos x="3569" y="2147"/>
              </a:cxn>
              <a:cxn ang="0">
                <a:pos x="0" y="2141"/>
              </a:cxn>
              <a:cxn ang="0">
                <a:pos x="430" y="1727"/>
              </a:cxn>
            </a:cxnLst>
            <a:rect l="0" t="0" r="r" b="b"/>
            <a:pathLst>
              <a:path w="3569" h="2147">
                <a:moveTo>
                  <a:pt x="430" y="1727"/>
                </a:moveTo>
                <a:cubicBezTo>
                  <a:pt x="609" y="1561"/>
                  <a:pt x="1114" y="1633"/>
                  <a:pt x="1569" y="1343"/>
                </a:cubicBezTo>
                <a:cubicBezTo>
                  <a:pt x="2024" y="1053"/>
                  <a:pt x="2485" y="236"/>
                  <a:pt x="2767" y="118"/>
                </a:cubicBezTo>
                <a:cubicBezTo>
                  <a:pt x="3049" y="0"/>
                  <a:pt x="3369" y="218"/>
                  <a:pt x="3547" y="531"/>
                </a:cubicBezTo>
                <a:cubicBezTo>
                  <a:pt x="3558" y="1339"/>
                  <a:pt x="3569" y="2147"/>
                  <a:pt x="3569" y="2147"/>
                </a:cubicBezTo>
                <a:lnTo>
                  <a:pt x="0" y="2141"/>
                </a:lnTo>
                <a:lnTo>
                  <a:pt x="430" y="1727"/>
                </a:lnTo>
                <a:close/>
              </a:path>
            </a:pathLst>
          </a:custGeom>
          <a:gradFill rotWithShape="1">
            <a:gsLst>
              <a:gs pos="0">
                <a:schemeClr val="accent2">
                  <a:gamma/>
                  <a:tint val="9412"/>
                  <a:invGamma/>
                  <a:alpha val="80000"/>
                </a:schemeClr>
              </a:gs>
              <a:gs pos="100000">
                <a:schemeClr val="accent2">
                  <a:alpha val="80000"/>
                </a:schemeClr>
              </a:gs>
            </a:gsLst>
            <a:lin ang="5400000" scaled="1"/>
          </a:gradFill>
          <a:ln w="9525" cap="flat" cmpd="sng">
            <a:noFill/>
            <a:prstDash val="solid"/>
            <a:round/>
            <a:headEnd type="none" w="med" len="med"/>
            <a:tailEnd type="none" w="med" len="med"/>
          </a:ln>
          <a:effectLst/>
          <a:scene3d>
            <a:camera prst="legacyPerspectiveTopRight">
              <a:rot lat="0" lon="600000" rev="0"/>
            </a:camera>
            <a:lightRig rig="legacyHarsh2" dir="t"/>
          </a:scene3d>
          <a:sp3d extrusionH="100000" prstMaterial="legacyMatte">
            <a:bevelT w="13500" h="13500" prst="angle"/>
            <a:bevelB w="13500" h="13500" prst="angle"/>
            <a:extrusionClr>
              <a:schemeClr val="accent1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69" name="Freeform 264"/>
          <p:cNvSpPr>
            <a:spLocks/>
          </p:cNvSpPr>
          <p:nvPr/>
        </p:nvSpPr>
        <p:spPr bwMode="gray">
          <a:xfrm>
            <a:off x="3354388" y="3565525"/>
            <a:ext cx="4640262" cy="1784350"/>
          </a:xfrm>
          <a:custGeom>
            <a:avLst/>
            <a:gdLst/>
            <a:ahLst/>
            <a:cxnLst>
              <a:cxn ang="0">
                <a:pos x="291" y="718"/>
              </a:cxn>
              <a:cxn ang="0">
                <a:pos x="1189" y="59"/>
              </a:cxn>
              <a:cxn ang="0">
                <a:pos x="3136" y="880"/>
              </a:cxn>
              <a:cxn ang="0">
                <a:pos x="3135" y="1206"/>
              </a:cxn>
              <a:cxn ang="0">
                <a:pos x="0" y="1082"/>
              </a:cxn>
              <a:cxn ang="0">
                <a:pos x="291" y="718"/>
              </a:cxn>
            </a:cxnLst>
            <a:rect l="0" t="0" r="r" b="b"/>
            <a:pathLst>
              <a:path w="3136" h="1206">
                <a:moveTo>
                  <a:pt x="291" y="718"/>
                </a:moveTo>
                <a:cubicBezTo>
                  <a:pt x="388" y="615"/>
                  <a:pt x="759" y="0"/>
                  <a:pt x="1189" y="59"/>
                </a:cubicBezTo>
                <a:cubicBezTo>
                  <a:pt x="1619" y="118"/>
                  <a:pt x="1507" y="609"/>
                  <a:pt x="3136" y="880"/>
                </a:cubicBezTo>
                <a:lnTo>
                  <a:pt x="3135" y="1206"/>
                </a:lnTo>
                <a:lnTo>
                  <a:pt x="0" y="1082"/>
                </a:lnTo>
                <a:lnTo>
                  <a:pt x="291" y="718"/>
                </a:lnTo>
                <a:close/>
              </a:path>
            </a:pathLst>
          </a:custGeom>
          <a:gradFill rotWithShape="1">
            <a:gsLst>
              <a:gs pos="0">
                <a:schemeClr val="folHlink">
                  <a:gamma/>
                  <a:tint val="31765"/>
                  <a:invGamma/>
                  <a:alpha val="89999"/>
                </a:schemeClr>
              </a:gs>
              <a:gs pos="100000">
                <a:schemeClr val="folHlink">
                  <a:alpha val="89999"/>
                </a:schemeClr>
              </a:gs>
            </a:gsLst>
            <a:lin ang="5400000" scaled="1"/>
          </a:gradFill>
          <a:ln w="9525" cap="flat" cmpd="sng">
            <a:noFill/>
            <a:prstDash val="solid"/>
            <a:round/>
            <a:headEnd type="none" w="med" len="med"/>
            <a:tailEnd type="none" w="med" len="med"/>
          </a:ln>
          <a:effectLst/>
          <a:scene3d>
            <a:camera prst="legacyPerspectiveTopRight">
              <a:rot lat="0" lon="600000" rev="0"/>
            </a:camera>
            <a:lightRig rig="legacyHarsh2" dir="t"/>
          </a:scene3d>
          <a:sp3d extrusionH="100000" prstMaterial="legacyMatte">
            <a:bevelT w="13500" h="13500" prst="angle"/>
            <a:bevelB w="13500" h="13500" prst="angle"/>
            <a:extrusionClr>
              <a:schemeClr val="folHlink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70" name="Text Box 265"/>
          <p:cNvSpPr txBox="1">
            <a:spLocks noChangeArrowheads="1"/>
          </p:cNvSpPr>
          <p:nvPr/>
        </p:nvSpPr>
        <p:spPr bwMode="black">
          <a:xfrm>
            <a:off x="3624263" y="5410200"/>
            <a:ext cx="7112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>
                <a:cs typeface="Arial" charset="0"/>
              </a:rPr>
              <a:t>2002</a:t>
            </a:r>
          </a:p>
        </p:txBody>
      </p:sp>
      <p:sp>
        <p:nvSpPr>
          <p:cNvPr id="71" name="Text Box 266"/>
          <p:cNvSpPr txBox="1">
            <a:spLocks noChangeArrowheads="1"/>
          </p:cNvSpPr>
          <p:nvPr/>
        </p:nvSpPr>
        <p:spPr bwMode="black">
          <a:xfrm>
            <a:off x="4541838" y="5518150"/>
            <a:ext cx="709612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>
                <a:cs typeface="Arial" charset="0"/>
              </a:rPr>
              <a:t>2004</a:t>
            </a:r>
          </a:p>
        </p:txBody>
      </p:sp>
      <p:sp>
        <p:nvSpPr>
          <p:cNvPr id="72" name="Text Box 267"/>
          <p:cNvSpPr txBox="1">
            <a:spLocks noChangeArrowheads="1"/>
          </p:cNvSpPr>
          <p:nvPr/>
        </p:nvSpPr>
        <p:spPr bwMode="black">
          <a:xfrm>
            <a:off x="5432425" y="5594350"/>
            <a:ext cx="70961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>
                <a:cs typeface="Arial" charset="0"/>
              </a:rPr>
              <a:t>2006</a:t>
            </a:r>
          </a:p>
        </p:txBody>
      </p:sp>
      <p:sp>
        <p:nvSpPr>
          <p:cNvPr id="73" name="Text Box 268"/>
          <p:cNvSpPr txBox="1">
            <a:spLocks noChangeArrowheads="1"/>
          </p:cNvSpPr>
          <p:nvPr/>
        </p:nvSpPr>
        <p:spPr bwMode="black">
          <a:xfrm>
            <a:off x="6345238" y="5670550"/>
            <a:ext cx="7112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>
                <a:cs typeface="Arial" charset="0"/>
              </a:rPr>
              <a:t>2008</a:t>
            </a:r>
          </a:p>
        </p:txBody>
      </p:sp>
      <p:sp>
        <p:nvSpPr>
          <p:cNvPr id="74" name="Text Box 269"/>
          <p:cNvSpPr txBox="1">
            <a:spLocks noChangeArrowheads="1"/>
          </p:cNvSpPr>
          <p:nvPr/>
        </p:nvSpPr>
        <p:spPr bwMode="black">
          <a:xfrm>
            <a:off x="7270750" y="5746750"/>
            <a:ext cx="70961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>
                <a:cs typeface="Arial" charset="0"/>
              </a:rPr>
              <a:t>2010</a:t>
            </a:r>
          </a:p>
        </p:txBody>
      </p:sp>
      <p:sp>
        <p:nvSpPr>
          <p:cNvPr id="75" name="Rectangle 270"/>
          <p:cNvSpPr>
            <a:spLocks noChangeArrowheads="1"/>
          </p:cNvSpPr>
          <p:nvPr/>
        </p:nvSpPr>
        <p:spPr bwMode="auto">
          <a:xfrm>
            <a:off x="6592888" y="3028950"/>
            <a:ext cx="1350962" cy="730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lang="en-US" sz="1400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charset="0"/>
              </a:rPr>
              <a:t> </a:t>
            </a:r>
            <a:r>
              <a:rPr lang="en-US" sz="1400" b="1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charset="0"/>
              </a:rPr>
              <a:t>Description of the contents</a:t>
            </a:r>
          </a:p>
        </p:txBody>
      </p:sp>
      <p:sp>
        <p:nvSpPr>
          <p:cNvPr id="76" name="Rectangle 271"/>
          <p:cNvSpPr>
            <a:spLocks noChangeArrowheads="1"/>
          </p:cNvSpPr>
          <p:nvPr/>
        </p:nvSpPr>
        <p:spPr bwMode="auto">
          <a:xfrm>
            <a:off x="4178300" y="4235450"/>
            <a:ext cx="1420813" cy="730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lang="en-US" sz="1400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charset="0"/>
              </a:rPr>
              <a:t> </a:t>
            </a:r>
            <a:r>
              <a:rPr lang="en-US" sz="1400" b="1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charset="0"/>
              </a:rPr>
              <a:t>Description of the contents</a:t>
            </a:r>
          </a:p>
        </p:txBody>
      </p:sp>
      <p:sp>
        <p:nvSpPr>
          <p:cNvPr id="77" name="AutoShape 272"/>
          <p:cNvSpPr>
            <a:spLocks noChangeArrowheads="1"/>
          </p:cNvSpPr>
          <p:nvPr/>
        </p:nvSpPr>
        <p:spPr bwMode="gray">
          <a:xfrm>
            <a:off x="4348163" y="2957513"/>
            <a:ext cx="1955800" cy="355600"/>
          </a:xfrm>
          <a:prstGeom prst="wedgeRectCallout">
            <a:avLst>
              <a:gd name="adj1" fmla="val -11769"/>
              <a:gd name="adj2" fmla="val 124556"/>
            </a:avLst>
          </a:prstGeom>
          <a:solidFill>
            <a:schemeClr val="folHlink"/>
          </a:solidFill>
          <a:ln w="28575">
            <a:solidFill>
              <a:srgbClr val="FFFFFF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/>
            <a:r>
              <a:rPr lang="en-US" sz="1600" b="1">
                <a:solidFill>
                  <a:srgbClr val="FFFFFF"/>
                </a:solidFill>
                <a:cs typeface="Arial" charset="0"/>
              </a:rPr>
              <a:t>90%</a:t>
            </a:r>
            <a:r>
              <a:rPr lang="en-US" sz="1600">
                <a:solidFill>
                  <a:srgbClr val="FFFFFF"/>
                </a:solidFill>
                <a:cs typeface="Arial" charset="0"/>
              </a:rPr>
              <a:t> Text in here</a:t>
            </a:r>
          </a:p>
        </p:txBody>
      </p:sp>
      <p:sp>
        <p:nvSpPr>
          <p:cNvPr id="78" name="AutoShape 273"/>
          <p:cNvSpPr>
            <a:spLocks noChangeArrowheads="1"/>
          </p:cNvSpPr>
          <p:nvPr/>
        </p:nvSpPr>
        <p:spPr bwMode="gray">
          <a:xfrm>
            <a:off x="6227763" y="1828800"/>
            <a:ext cx="1981200" cy="387350"/>
          </a:xfrm>
          <a:prstGeom prst="wedgeRectCallout">
            <a:avLst>
              <a:gd name="adj1" fmla="val 3287"/>
              <a:gd name="adj2" fmla="val 106556"/>
            </a:avLst>
          </a:prstGeom>
          <a:solidFill>
            <a:schemeClr val="accent2"/>
          </a:solidFill>
          <a:ln w="28575">
            <a:solidFill>
              <a:srgbClr val="FFFFFF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/>
            <a:r>
              <a:rPr lang="en-US" sz="1600" b="1">
                <a:solidFill>
                  <a:srgbClr val="FFFFFF"/>
                </a:solidFill>
                <a:cs typeface="Arial" charset="0"/>
              </a:rPr>
              <a:t>155%</a:t>
            </a:r>
            <a:r>
              <a:rPr lang="en-US" sz="160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sz="1600">
                <a:solidFill>
                  <a:srgbClr val="FFFFFF"/>
                </a:solidFill>
                <a:cs typeface="Arial" charset="0"/>
              </a:rPr>
              <a:t>Text in here</a:t>
            </a:r>
          </a:p>
        </p:txBody>
      </p:sp>
      <p:sp>
        <p:nvSpPr>
          <p:cNvPr id="79" name="Rectangle 274"/>
          <p:cNvSpPr>
            <a:spLocks noChangeArrowheads="1"/>
          </p:cNvSpPr>
          <p:nvPr/>
        </p:nvSpPr>
        <p:spPr bwMode="black">
          <a:xfrm>
            <a:off x="1306513" y="3924300"/>
            <a:ext cx="17208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b="1">
                <a:cs typeface="Arial" charset="0"/>
              </a:rPr>
              <a:t>contents</a:t>
            </a:r>
          </a:p>
        </p:txBody>
      </p:sp>
      <p:sp>
        <p:nvSpPr>
          <p:cNvPr id="80" name="Rectangle 275"/>
          <p:cNvSpPr>
            <a:spLocks noChangeArrowheads="1"/>
          </p:cNvSpPr>
          <p:nvPr/>
        </p:nvSpPr>
        <p:spPr bwMode="black">
          <a:xfrm>
            <a:off x="1306513" y="4340225"/>
            <a:ext cx="17208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b="1" dirty="0">
                <a:cs typeface="Arial" charset="0"/>
              </a:rPr>
              <a:t>contents</a:t>
            </a:r>
          </a:p>
        </p:txBody>
      </p:sp>
      <p:sp>
        <p:nvSpPr>
          <p:cNvPr id="81" name="Rectangle 276"/>
          <p:cNvSpPr>
            <a:spLocks noChangeArrowheads="1"/>
          </p:cNvSpPr>
          <p:nvPr/>
        </p:nvSpPr>
        <p:spPr bwMode="black">
          <a:xfrm>
            <a:off x="665163" y="2095500"/>
            <a:ext cx="2466975" cy="1314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sz="1600" b="1">
                <a:cs typeface="Arial" charset="0"/>
              </a:rPr>
              <a:t>ThemeGallery is a Design Digital Content &amp; Contents mall developed by Guild Design Inc.</a:t>
            </a:r>
          </a:p>
        </p:txBody>
      </p:sp>
      <p:sp>
        <p:nvSpPr>
          <p:cNvPr id="82" name="Line 277"/>
          <p:cNvSpPr>
            <a:spLocks noChangeShapeType="1"/>
          </p:cNvSpPr>
          <p:nvPr/>
        </p:nvSpPr>
        <p:spPr bwMode="black">
          <a:xfrm>
            <a:off x="665163" y="3695700"/>
            <a:ext cx="2514600" cy="0"/>
          </a:xfrm>
          <a:prstGeom prst="line">
            <a:avLst/>
          </a:prstGeom>
          <a:noFill/>
          <a:ln w="19050" cap="rnd">
            <a:solidFill>
              <a:schemeClr val="tx1"/>
            </a:solidFill>
            <a:prstDash val="sysDot"/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83" name="Oval 278"/>
          <p:cNvSpPr>
            <a:spLocks noChangeArrowheads="1"/>
          </p:cNvSpPr>
          <p:nvPr/>
        </p:nvSpPr>
        <p:spPr bwMode="gray">
          <a:xfrm>
            <a:off x="949325" y="4381500"/>
            <a:ext cx="314325" cy="330200"/>
          </a:xfrm>
          <a:prstGeom prst="ellipse">
            <a:avLst/>
          </a:prstGeom>
          <a:gradFill rotWithShape="1">
            <a:gsLst>
              <a:gs pos="0">
                <a:schemeClr val="accent2"/>
              </a:gs>
              <a:gs pos="100000">
                <a:schemeClr val="accent2">
                  <a:gamma/>
                  <a:shade val="66667"/>
                  <a:invGamma/>
                </a:schemeClr>
              </a:gs>
            </a:gsLst>
            <a:path path="shape">
              <a:fillToRect l="50000" t="50000" r="50000" b="50000"/>
            </a:path>
          </a:gradFill>
          <a:ln w="19050">
            <a:solidFill>
              <a:srgbClr val="FFFFFF"/>
            </a:solidFill>
            <a:round/>
            <a:headEnd/>
            <a:tailEnd/>
          </a:ln>
          <a:effectLst>
            <a:outerShdw dist="63500" dir="2212194" algn="ctr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84" name="Oval 279"/>
          <p:cNvSpPr>
            <a:spLocks noChangeArrowheads="1"/>
          </p:cNvSpPr>
          <p:nvPr/>
        </p:nvSpPr>
        <p:spPr bwMode="gray">
          <a:xfrm>
            <a:off x="942975" y="3954463"/>
            <a:ext cx="314325" cy="330200"/>
          </a:xfrm>
          <a:prstGeom prst="ellipse">
            <a:avLst/>
          </a:prstGeom>
          <a:gradFill rotWithShape="1">
            <a:gsLst>
              <a:gs pos="0">
                <a:schemeClr val="folHlink"/>
              </a:gs>
              <a:gs pos="100000">
                <a:schemeClr val="folHlink">
                  <a:gamma/>
                  <a:shade val="66667"/>
                  <a:invGamma/>
                </a:schemeClr>
              </a:gs>
            </a:gsLst>
            <a:path path="shape">
              <a:fillToRect l="50000" t="50000" r="50000" b="50000"/>
            </a:path>
          </a:gradFill>
          <a:ln w="19050">
            <a:solidFill>
              <a:srgbClr val="FFFFFF"/>
            </a:solidFill>
            <a:round/>
            <a:headEnd/>
            <a:tailEnd/>
          </a:ln>
          <a:effectLst>
            <a:outerShdw dist="63500" dir="2212194" algn="ctr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endParaRPr lang="ru-RU"/>
          </a:p>
        </p:txBody>
      </p:sp>
    </p:spTree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27"/>
          <p:cNvSpPr>
            <a:spLocks noChangeArrowheads="1"/>
          </p:cNvSpPr>
          <p:nvPr/>
        </p:nvSpPr>
        <p:spPr bwMode="gray">
          <a:xfrm>
            <a:off x="4572000" y="3216275"/>
            <a:ext cx="3962400" cy="89535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DDDDDD"/>
              </a:gs>
              <a:gs pos="50000">
                <a:srgbClr val="DDDDDD">
                  <a:gamma/>
                  <a:tint val="38039"/>
                  <a:invGamma/>
                </a:srgbClr>
              </a:gs>
              <a:gs pos="100000">
                <a:srgbClr val="DDDDDD"/>
              </a:gs>
            </a:gsLst>
            <a:lin ang="2700000" scaled="1"/>
          </a:gradFill>
          <a:ln w="15875">
            <a:solidFill>
              <a:srgbClr val="B2B2B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3" name="AutoShape 28"/>
          <p:cNvSpPr>
            <a:spLocks noChangeArrowheads="1"/>
          </p:cNvSpPr>
          <p:nvPr/>
        </p:nvSpPr>
        <p:spPr bwMode="gray">
          <a:xfrm>
            <a:off x="4572000" y="2273300"/>
            <a:ext cx="3962400" cy="89535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DDDDDD"/>
              </a:gs>
              <a:gs pos="50000">
                <a:srgbClr val="DDDDDD">
                  <a:gamma/>
                  <a:tint val="38039"/>
                  <a:invGamma/>
                </a:srgbClr>
              </a:gs>
              <a:gs pos="100000">
                <a:srgbClr val="DDDDDD"/>
              </a:gs>
            </a:gsLst>
            <a:lin ang="2700000" scaled="1"/>
          </a:gradFill>
          <a:ln w="15875">
            <a:solidFill>
              <a:srgbClr val="B2B2B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4" name="Group 29"/>
          <p:cNvGrpSpPr>
            <a:grpSpLocks/>
          </p:cNvGrpSpPr>
          <p:nvPr/>
        </p:nvGrpSpPr>
        <p:grpSpPr bwMode="auto">
          <a:xfrm>
            <a:off x="533400" y="1676400"/>
            <a:ext cx="3810000" cy="466725"/>
            <a:chOff x="406" y="980"/>
            <a:chExt cx="2330" cy="294"/>
          </a:xfrm>
        </p:grpSpPr>
        <p:sp>
          <p:nvSpPr>
            <p:cNvPr id="5" name="AutoShape 30"/>
            <p:cNvSpPr>
              <a:spLocks noChangeArrowheads="1"/>
            </p:cNvSpPr>
            <p:nvPr/>
          </p:nvSpPr>
          <p:spPr bwMode="gray">
            <a:xfrm>
              <a:off x="406" y="980"/>
              <a:ext cx="2330" cy="29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1B97C3">
                    <a:gamma/>
                    <a:tint val="54118"/>
                    <a:invGamma/>
                  </a:srgbClr>
                </a:gs>
                <a:gs pos="100000">
                  <a:srgbClr val="1B97C3"/>
                </a:gs>
              </a:gsLst>
              <a:lin ang="0" scaled="1"/>
            </a:gradFill>
            <a:ln w="12700">
              <a:solidFill>
                <a:srgbClr val="1DA5D5"/>
              </a:solidFill>
              <a:round/>
              <a:headEnd/>
              <a:tailEnd/>
            </a:ln>
            <a:effectLst>
              <a:outerShdw dist="53882" dir="2700000" algn="ctr" rotWithShape="0">
                <a:srgbClr val="292929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6" name="AutoShape 31"/>
            <p:cNvSpPr>
              <a:spLocks noChangeArrowheads="1"/>
            </p:cNvSpPr>
            <p:nvPr/>
          </p:nvSpPr>
          <p:spPr bwMode="gray">
            <a:xfrm flipH="1">
              <a:off x="2620" y="1005"/>
              <a:ext cx="104" cy="246"/>
            </a:xfrm>
            <a:prstGeom prst="moon">
              <a:avLst>
                <a:gd name="adj" fmla="val 22032"/>
              </a:avLst>
            </a:prstGeom>
            <a:gradFill rotWithShape="1">
              <a:gsLst>
                <a:gs pos="0">
                  <a:srgbClr val="FFFFFF">
                    <a:gamma/>
                    <a:shade val="46275"/>
                    <a:invGamma/>
                    <a:alpha val="0"/>
                  </a:srgbClr>
                </a:gs>
                <a:gs pos="50000">
                  <a:srgbClr val="FFFFFF">
                    <a:alpha val="84000"/>
                  </a:srgbClr>
                </a:gs>
                <a:gs pos="100000">
                  <a:srgbClr val="FFFFFF">
                    <a:gamma/>
                    <a:shade val="46275"/>
                    <a:invGamma/>
                    <a:alpha val="0"/>
                  </a:srgbClr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7" name="AutoShape 32"/>
            <p:cNvSpPr>
              <a:spLocks noChangeArrowheads="1"/>
            </p:cNvSpPr>
            <p:nvPr/>
          </p:nvSpPr>
          <p:spPr bwMode="gray">
            <a:xfrm>
              <a:off x="420" y="1006"/>
              <a:ext cx="104" cy="242"/>
            </a:xfrm>
            <a:prstGeom prst="moon">
              <a:avLst>
                <a:gd name="adj" fmla="val 22032"/>
              </a:avLst>
            </a:prstGeom>
            <a:gradFill rotWithShape="1">
              <a:gsLst>
                <a:gs pos="0">
                  <a:srgbClr val="FFFFFF">
                    <a:gamma/>
                    <a:shade val="46275"/>
                    <a:invGamma/>
                    <a:alpha val="0"/>
                  </a:srgbClr>
                </a:gs>
                <a:gs pos="50000">
                  <a:srgbClr val="FFFFFF">
                    <a:alpha val="84000"/>
                  </a:srgbClr>
                </a:gs>
                <a:gs pos="100000">
                  <a:srgbClr val="FFFFFF">
                    <a:gamma/>
                    <a:shade val="46275"/>
                    <a:invGamma/>
                    <a:alpha val="0"/>
                  </a:srgbClr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8" name="Text Box 18"/>
          <p:cNvSpPr txBox="1">
            <a:spLocks noChangeArrowheads="1"/>
          </p:cNvSpPr>
          <p:nvPr/>
        </p:nvSpPr>
        <p:spPr bwMode="gray">
          <a:xfrm>
            <a:off x="800100" y="1676400"/>
            <a:ext cx="3051175" cy="5191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800" b="1">
                <a:solidFill>
                  <a:srgbClr val="FF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  <a:cs typeface="Arial" charset="0"/>
              </a:rPr>
              <a:t>Title in here</a:t>
            </a:r>
          </a:p>
        </p:txBody>
      </p:sp>
      <p:sp>
        <p:nvSpPr>
          <p:cNvPr id="9" name="Oval 34"/>
          <p:cNvSpPr>
            <a:spLocks noChangeArrowheads="1"/>
          </p:cNvSpPr>
          <p:nvPr/>
        </p:nvSpPr>
        <p:spPr bwMode="gray">
          <a:xfrm rot="5400000">
            <a:off x="4405313" y="2543175"/>
            <a:ext cx="346075" cy="346075"/>
          </a:xfrm>
          <a:prstGeom prst="ellipse">
            <a:avLst/>
          </a:prstGeom>
          <a:solidFill>
            <a:schemeClr val="hlink"/>
          </a:solidFill>
          <a:ln w="19050">
            <a:solidFill>
              <a:srgbClr val="F8F8F8"/>
            </a:solidFill>
            <a:round/>
            <a:headEnd/>
            <a:tailEnd/>
          </a:ln>
          <a:effectLst>
            <a:outerShdw sy="50000" rotWithShape="0">
              <a:srgbClr val="000000">
                <a:alpha val="50000"/>
              </a:srgbClr>
            </a:outer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10" name="Oval 35"/>
          <p:cNvSpPr>
            <a:spLocks noChangeArrowheads="1"/>
          </p:cNvSpPr>
          <p:nvPr/>
        </p:nvSpPr>
        <p:spPr bwMode="gray">
          <a:xfrm rot="5400000">
            <a:off x="4405313" y="3486150"/>
            <a:ext cx="346075" cy="346075"/>
          </a:xfrm>
          <a:prstGeom prst="ellipse">
            <a:avLst/>
          </a:prstGeom>
          <a:solidFill>
            <a:schemeClr val="folHlink"/>
          </a:solidFill>
          <a:ln w="19050">
            <a:solidFill>
              <a:srgbClr val="F8F8F8"/>
            </a:solidFill>
            <a:round/>
            <a:headEnd/>
            <a:tailEnd/>
          </a:ln>
          <a:effectLst>
            <a:outerShdw sy="50000" rotWithShape="0">
              <a:srgbClr val="000000">
                <a:alpha val="50000"/>
              </a:srgbClr>
            </a:outer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11" name="AutoShape 36"/>
          <p:cNvSpPr>
            <a:spLocks noChangeArrowheads="1"/>
          </p:cNvSpPr>
          <p:nvPr/>
        </p:nvSpPr>
        <p:spPr bwMode="gray">
          <a:xfrm>
            <a:off x="4572000" y="5092700"/>
            <a:ext cx="3962400" cy="89535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DDDDDD"/>
              </a:gs>
              <a:gs pos="50000">
                <a:srgbClr val="DDDDDD">
                  <a:gamma/>
                  <a:tint val="38039"/>
                  <a:invGamma/>
                </a:srgbClr>
              </a:gs>
              <a:gs pos="100000">
                <a:srgbClr val="DDDDDD"/>
              </a:gs>
            </a:gsLst>
            <a:lin ang="2700000" scaled="1"/>
          </a:gradFill>
          <a:ln w="15875">
            <a:solidFill>
              <a:srgbClr val="B2B2B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2" name="AutoShape 37"/>
          <p:cNvSpPr>
            <a:spLocks noChangeArrowheads="1"/>
          </p:cNvSpPr>
          <p:nvPr/>
        </p:nvSpPr>
        <p:spPr bwMode="gray">
          <a:xfrm>
            <a:off x="4572000" y="4149725"/>
            <a:ext cx="3962400" cy="89535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DDDDDD"/>
              </a:gs>
              <a:gs pos="50000">
                <a:srgbClr val="DDDDDD">
                  <a:gamma/>
                  <a:tint val="38039"/>
                  <a:invGamma/>
                </a:srgbClr>
              </a:gs>
              <a:gs pos="100000">
                <a:srgbClr val="DDDDDD"/>
              </a:gs>
            </a:gsLst>
            <a:lin ang="2700000" scaled="1"/>
          </a:gradFill>
          <a:ln w="15875">
            <a:solidFill>
              <a:srgbClr val="B2B2B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3" name="Oval 38"/>
          <p:cNvSpPr>
            <a:spLocks noChangeArrowheads="1"/>
          </p:cNvSpPr>
          <p:nvPr/>
        </p:nvSpPr>
        <p:spPr bwMode="gray">
          <a:xfrm rot="5400000">
            <a:off x="4405313" y="4419600"/>
            <a:ext cx="346075" cy="346075"/>
          </a:xfrm>
          <a:prstGeom prst="ellipse">
            <a:avLst/>
          </a:prstGeom>
          <a:solidFill>
            <a:schemeClr val="accent1"/>
          </a:solidFill>
          <a:ln w="19050">
            <a:solidFill>
              <a:srgbClr val="F8F8F8"/>
            </a:solidFill>
            <a:round/>
            <a:headEnd/>
            <a:tailEnd/>
          </a:ln>
          <a:effectLst>
            <a:outerShdw sy="50000" rotWithShape="0">
              <a:srgbClr val="000000">
                <a:alpha val="50000"/>
              </a:srgbClr>
            </a:outer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14" name="Oval 39"/>
          <p:cNvSpPr>
            <a:spLocks noChangeArrowheads="1"/>
          </p:cNvSpPr>
          <p:nvPr/>
        </p:nvSpPr>
        <p:spPr bwMode="gray">
          <a:xfrm rot="5400000">
            <a:off x="4405313" y="5362575"/>
            <a:ext cx="346075" cy="346075"/>
          </a:xfrm>
          <a:prstGeom prst="ellipse">
            <a:avLst/>
          </a:prstGeom>
          <a:solidFill>
            <a:schemeClr val="accent2"/>
          </a:solidFill>
          <a:ln w="19050">
            <a:solidFill>
              <a:srgbClr val="F8F8F8"/>
            </a:solidFill>
            <a:round/>
            <a:headEnd/>
            <a:tailEnd/>
          </a:ln>
          <a:effectLst>
            <a:outerShdw sy="50000" rotWithShape="0">
              <a:srgbClr val="000000">
                <a:alpha val="50000"/>
              </a:srgbClr>
            </a:outer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15" name="Text Box 40"/>
          <p:cNvSpPr txBox="1">
            <a:spLocks noChangeArrowheads="1"/>
          </p:cNvSpPr>
          <p:nvPr/>
        </p:nvSpPr>
        <p:spPr bwMode="gray">
          <a:xfrm>
            <a:off x="4876800" y="2486025"/>
            <a:ext cx="3352800" cy="49688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  <a:buFontTx/>
              <a:buChar char="•"/>
            </a:pPr>
            <a:r>
              <a:rPr lang="en-US" sz="1400" b="1">
                <a:solidFill>
                  <a:srgbClr val="080808"/>
                </a:solidFill>
                <a:cs typeface="Arial" charset="0"/>
              </a:rPr>
              <a:t> Description of the contents</a:t>
            </a:r>
          </a:p>
          <a:p>
            <a:pPr>
              <a:lnSpc>
                <a:spcPct val="70000"/>
              </a:lnSpc>
              <a:spcBef>
                <a:spcPct val="50000"/>
              </a:spcBef>
              <a:buFontTx/>
              <a:buChar char="•"/>
            </a:pPr>
            <a:r>
              <a:rPr lang="en-US" sz="1400" b="1">
                <a:solidFill>
                  <a:srgbClr val="080808"/>
                </a:solidFill>
                <a:cs typeface="Arial" charset="0"/>
              </a:rPr>
              <a:t> Description of the contents</a:t>
            </a:r>
          </a:p>
        </p:txBody>
      </p:sp>
      <p:sp>
        <p:nvSpPr>
          <p:cNvPr id="16" name="Text Box 9"/>
          <p:cNvSpPr txBox="1">
            <a:spLocks noChangeArrowheads="1"/>
          </p:cNvSpPr>
          <p:nvPr/>
        </p:nvSpPr>
        <p:spPr bwMode="gray">
          <a:xfrm>
            <a:off x="4876800" y="3287713"/>
            <a:ext cx="3505200" cy="7302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>
                <a:solidFill>
                  <a:srgbClr val="080808"/>
                </a:solidFill>
                <a:cs typeface="Arial" charset="0"/>
              </a:rPr>
              <a:t>ThemeGallery is a Design Digital Content &amp; Contents mall developed by Guild Design Inc.</a:t>
            </a:r>
          </a:p>
        </p:txBody>
      </p:sp>
      <p:sp>
        <p:nvSpPr>
          <p:cNvPr id="17" name="Text Box 42"/>
          <p:cNvSpPr txBox="1">
            <a:spLocks noChangeArrowheads="1"/>
          </p:cNvSpPr>
          <p:nvPr/>
        </p:nvSpPr>
        <p:spPr bwMode="gray">
          <a:xfrm>
            <a:off x="4876800" y="4352925"/>
            <a:ext cx="3352800" cy="49688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  <a:buFontTx/>
              <a:buChar char="•"/>
            </a:pPr>
            <a:r>
              <a:rPr lang="en-US" sz="1400" b="1">
                <a:solidFill>
                  <a:srgbClr val="080808"/>
                </a:solidFill>
                <a:cs typeface="Arial" charset="0"/>
              </a:rPr>
              <a:t> Description of the contents</a:t>
            </a:r>
          </a:p>
          <a:p>
            <a:pPr>
              <a:lnSpc>
                <a:spcPct val="70000"/>
              </a:lnSpc>
              <a:spcBef>
                <a:spcPct val="50000"/>
              </a:spcBef>
              <a:buFontTx/>
              <a:buChar char="•"/>
            </a:pPr>
            <a:r>
              <a:rPr lang="en-US" sz="1400" b="1">
                <a:solidFill>
                  <a:srgbClr val="080808"/>
                </a:solidFill>
                <a:cs typeface="Arial" charset="0"/>
              </a:rPr>
              <a:t> Description of the contents</a:t>
            </a:r>
          </a:p>
        </p:txBody>
      </p:sp>
      <p:sp>
        <p:nvSpPr>
          <p:cNvPr id="18" name="Text Box 9"/>
          <p:cNvSpPr txBox="1">
            <a:spLocks noChangeArrowheads="1"/>
          </p:cNvSpPr>
          <p:nvPr/>
        </p:nvSpPr>
        <p:spPr bwMode="gray">
          <a:xfrm>
            <a:off x="4876800" y="5164138"/>
            <a:ext cx="3505200" cy="7302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>
                <a:solidFill>
                  <a:srgbClr val="080808"/>
                </a:solidFill>
                <a:cs typeface="Arial" charset="0"/>
              </a:rPr>
              <a:t>ThemeGallery is a Design Digital Content &amp; Contents mall developed by Guild Design Inc.</a:t>
            </a:r>
          </a:p>
        </p:txBody>
      </p:sp>
      <p:sp>
        <p:nvSpPr>
          <p:cNvPr id="19" name="Oval 44"/>
          <p:cNvSpPr>
            <a:spLocks noChangeArrowheads="1"/>
          </p:cNvSpPr>
          <p:nvPr/>
        </p:nvSpPr>
        <p:spPr bwMode="gray">
          <a:xfrm>
            <a:off x="533400" y="2363788"/>
            <a:ext cx="3625850" cy="3625850"/>
          </a:xfrm>
          <a:prstGeom prst="ellipse">
            <a:avLst/>
          </a:prstGeom>
          <a:solidFill>
            <a:schemeClr val="hlink"/>
          </a:solidFill>
          <a:ln w="19050">
            <a:solidFill>
              <a:srgbClr val="F8F8F8"/>
            </a:solidFill>
            <a:round/>
            <a:headEnd/>
            <a:tailEnd/>
          </a:ln>
          <a:effectLst>
            <a:outerShdw dist="91581" dir="3378596" algn="ctr" rotWithShape="0">
              <a:srgbClr val="080808">
                <a:alpha val="50000"/>
              </a:srgbClr>
            </a:outer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20" name="Oval 45"/>
          <p:cNvSpPr>
            <a:spLocks noChangeArrowheads="1"/>
          </p:cNvSpPr>
          <p:nvPr/>
        </p:nvSpPr>
        <p:spPr bwMode="gray">
          <a:xfrm>
            <a:off x="882650" y="3130550"/>
            <a:ext cx="2927350" cy="2867025"/>
          </a:xfrm>
          <a:prstGeom prst="ellipse">
            <a:avLst/>
          </a:prstGeom>
          <a:solidFill>
            <a:schemeClr val="folHlink"/>
          </a:solidFill>
          <a:ln w="19050">
            <a:solidFill>
              <a:srgbClr val="F8F8F8"/>
            </a:solidFill>
            <a:round/>
            <a:headEnd/>
            <a:tailEnd/>
          </a:ln>
          <a:effectLst>
            <a:outerShdw dist="91581" dir="3378596" algn="ctr" rotWithShape="0">
              <a:srgbClr val="080808">
                <a:alpha val="50000"/>
              </a:srgbClr>
            </a:outer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21" name="Oval 46"/>
          <p:cNvSpPr>
            <a:spLocks noChangeArrowheads="1"/>
          </p:cNvSpPr>
          <p:nvPr/>
        </p:nvSpPr>
        <p:spPr bwMode="gray">
          <a:xfrm>
            <a:off x="1277938" y="3859213"/>
            <a:ext cx="2160587" cy="2139950"/>
          </a:xfrm>
          <a:prstGeom prst="ellipse">
            <a:avLst/>
          </a:prstGeom>
          <a:solidFill>
            <a:schemeClr val="accent1"/>
          </a:solidFill>
          <a:ln w="19050">
            <a:solidFill>
              <a:srgbClr val="F8F8F8"/>
            </a:solidFill>
            <a:round/>
            <a:headEnd/>
            <a:tailEnd/>
          </a:ln>
          <a:effectLst>
            <a:outerShdw dist="91581" dir="3378596" algn="ctr" rotWithShape="0">
              <a:srgbClr val="080808">
                <a:alpha val="50000"/>
              </a:srgbClr>
            </a:outer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22" name="Oval 47"/>
          <p:cNvSpPr>
            <a:spLocks noChangeArrowheads="1"/>
          </p:cNvSpPr>
          <p:nvPr/>
        </p:nvSpPr>
        <p:spPr bwMode="gray">
          <a:xfrm>
            <a:off x="1628775" y="4552950"/>
            <a:ext cx="1484313" cy="1452563"/>
          </a:xfrm>
          <a:prstGeom prst="ellipse">
            <a:avLst/>
          </a:prstGeom>
          <a:solidFill>
            <a:schemeClr val="accent2"/>
          </a:solidFill>
          <a:ln w="19050">
            <a:solidFill>
              <a:srgbClr val="F8F8F8"/>
            </a:solidFill>
            <a:round/>
            <a:headEnd/>
            <a:tailEnd/>
          </a:ln>
          <a:effectLst>
            <a:outerShdw dist="91581" dir="3378596" algn="ctr" rotWithShape="0">
              <a:srgbClr val="080808">
                <a:alpha val="50000"/>
              </a:srgbClr>
            </a:outer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23" name="Text Box 18"/>
          <p:cNvSpPr txBox="1">
            <a:spLocks noChangeArrowheads="1"/>
          </p:cNvSpPr>
          <p:nvPr/>
        </p:nvSpPr>
        <p:spPr bwMode="gray">
          <a:xfrm>
            <a:off x="1501775" y="5138738"/>
            <a:ext cx="1793875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rgbClr val="F8F8F8"/>
                </a:solidFill>
                <a:cs typeface="Arial" charset="0"/>
              </a:rPr>
              <a:t>Text in here</a:t>
            </a:r>
          </a:p>
        </p:txBody>
      </p:sp>
      <p:sp>
        <p:nvSpPr>
          <p:cNvPr id="24" name="Text Box 18"/>
          <p:cNvSpPr txBox="1">
            <a:spLocks noChangeArrowheads="1"/>
          </p:cNvSpPr>
          <p:nvPr/>
        </p:nvSpPr>
        <p:spPr bwMode="gray">
          <a:xfrm>
            <a:off x="1406525" y="4117975"/>
            <a:ext cx="1882775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solidFill>
                  <a:srgbClr val="F8F8F8"/>
                </a:solidFill>
                <a:cs typeface="Arial" charset="0"/>
              </a:rPr>
              <a:t>Text in here</a:t>
            </a:r>
          </a:p>
        </p:txBody>
      </p:sp>
      <p:sp>
        <p:nvSpPr>
          <p:cNvPr id="25" name="Text Box 18"/>
          <p:cNvSpPr txBox="1">
            <a:spLocks noChangeArrowheads="1"/>
          </p:cNvSpPr>
          <p:nvPr/>
        </p:nvSpPr>
        <p:spPr bwMode="gray">
          <a:xfrm>
            <a:off x="1406525" y="3325813"/>
            <a:ext cx="1882775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solidFill>
                  <a:srgbClr val="F8F8F8"/>
                </a:solidFill>
                <a:cs typeface="Arial" charset="0"/>
              </a:rPr>
              <a:t>Text in here</a:t>
            </a:r>
          </a:p>
        </p:txBody>
      </p:sp>
      <p:sp>
        <p:nvSpPr>
          <p:cNvPr id="26" name="Text Box 18"/>
          <p:cNvSpPr txBox="1">
            <a:spLocks noChangeArrowheads="1"/>
          </p:cNvSpPr>
          <p:nvPr/>
        </p:nvSpPr>
        <p:spPr bwMode="gray">
          <a:xfrm>
            <a:off x="1406525" y="2559050"/>
            <a:ext cx="1882775" cy="3968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rgbClr val="F8F8F8"/>
                </a:solidFill>
                <a:cs typeface="Arial" charset="0"/>
              </a:rPr>
              <a:t>Text in here</a:t>
            </a:r>
          </a:p>
        </p:txBody>
      </p:sp>
    </p:spTree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52"/>
          <p:cNvSpPr>
            <a:spLocks noChangeArrowheads="1"/>
          </p:cNvSpPr>
          <p:nvPr/>
        </p:nvSpPr>
        <p:spPr bwMode="gray">
          <a:xfrm flipV="1">
            <a:off x="2087563" y="3860800"/>
            <a:ext cx="2282825" cy="1574800"/>
          </a:xfrm>
          <a:prstGeom prst="triangle">
            <a:avLst>
              <a:gd name="adj" fmla="val 50000"/>
            </a:avLst>
          </a:prstGeom>
          <a:gradFill rotWithShape="1">
            <a:gsLst>
              <a:gs pos="0">
                <a:schemeClr val="hlink"/>
              </a:gs>
              <a:gs pos="100000">
                <a:schemeClr val="hlink">
                  <a:gamma/>
                  <a:shade val="50980"/>
                  <a:invGamma/>
                </a:schemeClr>
              </a:gs>
            </a:gsLst>
            <a:lin ang="18900000" scaled="1"/>
          </a:gradFill>
          <a:ln w="28575" algn="ctr">
            <a:solidFill>
              <a:srgbClr val="FFFFFF"/>
            </a:solidFill>
            <a:miter lim="800000"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3" name="AutoShape 53"/>
          <p:cNvSpPr>
            <a:spLocks noChangeArrowheads="1"/>
          </p:cNvSpPr>
          <p:nvPr/>
        </p:nvSpPr>
        <p:spPr bwMode="gray">
          <a:xfrm>
            <a:off x="4489450" y="2246313"/>
            <a:ext cx="2284413" cy="1574800"/>
          </a:xfrm>
          <a:prstGeom prst="triangle">
            <a:avLst>
              <a:gd name="adj" fmla="val 50000"/>
            </a:avLst>
          </a:prstGeom>
          <a:gradFill rotWithShape="1">
            <a:gsLst>
              <a:gs pos="0">
                <a:schemeClr val="folHlink">
                  <a:gamma/>
                  <a:shade val="82353"/>
                  <a:invGamma/>
                </a:schemeClr>
              </a:gs>
              <a:gs pos="100000">
                <a:schemeClr val="folHlink"/>
              </a:gs>
            </a:gsLst>
            <a:lin ang="18900000" scaled="1"/>
          </a:gradFill>
          <a:ln w="28575" algn="ctr">
            <a:solidFill>
              <a:srgbClr val="FFFFFF"/>
            </a:solidFill>
            <a:miter lim="800000"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4" name="AutoShape 54"/>
          <p:cNvSpPr>
            <a:spLocks noChangeArrowheads="1"/>
          </p:cNvSpPr>
          <p:nvPr/>
        </p:nvSpPr>
        <p:spPr bwMode="gray">
          <a:xfrm>
            <a:off x="2087563" y="2246313"/>
            <a:ext cx="2284412" cy="1574800"/>
          </a:xfrm>
          <a:prstGeom prst="triangle">
            <a:avLst>
              <a:gd name="adj" fmla="val 50000"/>
            </a:avLst>
          </a:prstGeom>
          <a:gradFill rotWithShape="1">
            <a:gsLst>
              <a:gs pos="0">
                <a:schemeClr val="folHlink"/>
              </a:gs>
              <a:gs pos="100000">
                <a:schemeClr val="folHlink">
                  <a:gamma/>
                  <a:shade val="76078"/>
                  <a:invGamma/>
                </a:schemeClr>
              </a:gs>
            </a:gsLst>
            <a:lin ang="2700000" scaled="1"/>
          </a:gradFill>
          <a:ln w="28575" algn="ctr">
            <a:solidFill>
              <a:srgbClr val="FFFFFF"/>
            </a:solidFill>
            <a:miter lim="800000"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5" name="AutoShape 55"/>
          <p:cNvSpPr>
            <a:spLocks noChangeArrowheads="1"/>
          </p:cNvSpPr>
          <p:nvPr/>
        </p:nvSpPr>
        <p:spPr bwMode="gray">
          <a:xfrm flipV="1">
            <a:off x="3290888" y="2244725"/>
            <a:ext cx="2284412" cy="1573213"/>
          </a:xfrm>
          <a:prstGeom prst="triangle">
            <a:avLst>
              <a:gd name="adj" fmla="val 50000"/>
            </a:avLst>
          </a:prstGeom>
          <a:gradFill rotWithShape="1">
            <a:gsLst>
              <a:gs pos="0">
                <a:schemeClr val="folHlink">
                  <a:gamma/>
                  <a:shade val="60392"/>
                  <a:invGamma/>
                </a:schemeClr>
              </a:gs>
              <a:gs pos="100000">
                <a:schemeClr val="folHlink"/>
              </a:gs>
            </a:gsLst>
            <a:lin ang="5400000" scaled="1"/>
          </a:gradFill>
          <a:ln w="28575" algn="ctr">
            <a:solidFill>
              <a:srgbClr val="FFFFFF"/>
            </a:solidFill>
            <a:miter lim="800000"/>
            <a:headEnd/>
            <a:tailEnd/>
          </a:ln>
          <a:effectLst>
            <a:outerShdw dist="35921" dir="2700000" algn="ctr" rotWithShape="0">
              <a:srgbClr val="808080">
                <a:alpha val="50000"/>
              </a:srgbClr>
            </a:outer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6" name="AutoShape 56"/>
          <p:cNvSpPr>
            <a:spLocks noChangeArrowheads="1"/>
          </p:cNvSpPr>
          <p:nvPr/>
        </p:nvSpPr>
        <p:spPr bwMode="gray">
          <a:xfrm>
            <a:off x="3286125" y="3857625"/>
            <a:ext cx="2284413" cy="1574800"/>
          </a:xfrm>
          <a:prstGeom prst="triangle">
            <a:avLst>
              <a:gd name="adj" fmla="val 50000"/>
            </a:avLst>
          </a:prstGeom>
          <a:gradFill rotWithShape="1">
            <a:gsLst>
              <a:gs pos="0">
                <a:schemeClr val="hlink">
                  <a:gamma/>
                  <a:shade val="76078"/>
                  <a:invGamma/>
                </a:schemeClr>
              </a:gs>
              <a:gs pos="100000">
                <a:schemeClr val="hlink"/>
              </a:gs>
            </a:gsLst>
            <a:lin ang="5400000" scaled="1"/>
          </a:gradFill>
          <a:ln w="28575" algn="ctr">
            <a:solidFill>
              <a:srgbClr val="FFFFFF"/>
            </a:solidFill>
            <a:miter lim="800000"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7" name="AutoShape 57"/>
          <p:cNvSpPr>
            <a:spLocks noChangeArrowheads="1"/>
          </p:cNvSpPr>
          <p:nvPr/>
        </p:nvSpPr>
        <p:spPr bwMode="gray">
          <a:xfrm flipV="1">
            <a:off x="4486275" y="3860800"/>
            <a:ext cx="2282825" cy="1574800"/>
          </a:xfrm>
          <a:prstGeom prst="triangle">
            <a:avLst>
              <a:gd name="adj" fmla="val 50000"/>
            </a:avLst>
          </a:prstGeom>
          <a:gradFill rotWithShape="1">
            <a:gsLst>
              <a:gs pos="0">
                <a:schemeClr val="hlink">
                  <a:gamma/>
                  <a:shade val="72941"/>
                  <a:invGamma/>
                </a:schemeClr>
              </a:gs>
              <a:gs pos="100000">
                <a:schemeClr val="hlink"/>
              </a:gs>
            </a:gsLst>
            <a:lin ang="2700000" scaled="1"/>
          </a:gradFill>
          <a:ln w="28575" algn="ctr">
            <a:solidFill>
              <a:srgbClr val="FFFFFF"/>
            </a:solidFill>
            <a:miter lim="800000"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8" name="Rectangle 58"/>
          <p:cNvSpPr>
            <a:spLocks noChangeArrowheads="1"/>
          </p:cNvSpPr>
          <p:nvPr/>
        </p:nvSpPr>
        <p:spPr bwMode="gray">
          <a:xfrm>
            <a:off x="3810000" y="2335213"/>
            <a:ext cx="1230313" cy="7016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r>
              <a:rPr lang="en-US" sz="2000" b="1">
                <a:solidFill>
                  <a:srgbClr val="FFFFFF"/>
                </a:solidFill>
                <a:cs typeface="Arial" charset="0"/>
              </a:rPr>
              <a:t>Text in here</a:t>
            </a:r>
          </a:p>
        </p:txBody>
      </p:sp>
      <p:sp>
        <p:nvSpPr>
          <p:cNvPr id="9" name="Rectangle 59"/>
          <p:cNvSpPr>
            <a:spLocks noChangeArrowheads="1"/>
          </p:cNvSpPr>
          <p:nvPr/>
        </p:nvSpPr>
        <p:spPr bwMode="gray">
          <a:xfrm>
            <a:off x="2614613" y="4089400"/>
            <a:ext cx="1231900" cy="7016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r>
              <a:rPr lang="en-US" sz="2000" b="1">
                <a:solidFill>
                  <a:srgbClr val="FFFFFF"/>
                </a:solidFill>
                <a:cs typeface="Arial" charset="0"/>
              </a:rPr>
              <a:t>Text in here</a:t>
            </a:r>
          </a:p>
        </p:txBody>
      </p:sp>
      <p:sp>
        <p:nvSpPr>
          <p:cNvPr id="10" name="Rectangle 60"/>
          <p:cNvSpPr>
            <a:spLocks noChangeArrowheads="1"/>
          </p:cNvSpPr>
          <p:nvPr/>
        </p:nvSpPr>
        <p:spPr bwMode="gray">
          <a:xfrm>
            <a:off x="4972050" y="4089400"/>
            <a:ext cx="1230313" cy="7016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r>
              <a:rPr lang="en-US" sz="2000" b="1">
                <a:solidFill>
                  <a:srgbClr val="FFFFFF"/>
                </a:solidFill>
                <a:cs typeface="Arial" charset="0"/>
              </a:rPr>
              <a:t>Text in here</a:t>
            </a:r>
          </a:p>
        </p:txBody>
      </p:sp>
      <p:sp>
        <p:nvSpPr>
          <p:cNvPr id="11" name="Rectangle 61"/>
          <p:cNvSpPr>
            <a:spLocks noChangeArrowheads="1"/>
          </p:cNvSpPr>
          <p:nvPr/>
        </p:nvSpPr>
        <p:spPr bwMode="gray">
          <a:xfrm>
            <a:off x="3810000" y="4678363"/>
            <a:ext cx="1230313" cy="7016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r>
              <a:rPr lang="en-US" sz="2000" b="1">
                <a:solidFill>
                  <a:srgbClr val="FFFFFF"/>
                </a:solidFill>
                <a:cs typeface="Arial" charset="0"/>
              </a:rPr>
              <a:t>Text in here</a:t>
            </a:r>
          </a:p>
        </p:txBody>
      </p:sp>
      <p:sp>
        <p:nvSpPr>
          <p:cNvPr id="12" name="Rectangle 62"/>
          <p:cNvSpPr>
            <a:spLocks noChangeArrowheads="1"/>
          </p:cNvSpPr>
          <p:nvPr/>
        </p:nvSpPr>
        <p:spPr bwMode="black">
          <a:xfrm>
            <a:off x="857250" y="2628900"/>
            <a:ext cx="1781175" cy="6413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lang="en-US">
                <a:cs typeface="Arial" charset="0"/>
              </a:rPr>
              <a:t>Description of the contents</a:t>
            </a:r>
          </a:p>
        </p:txBody>
      </p:sp>
      <p:sp>
        <p:nvSpPr>
          <p:cNvPr id="13" name="Rectangle 63"/>
          <p:cNvSpPr>
            <a:spLocks noChangeArrowheads="1"/>
          </p:cNvSpPr>
          <p:nvPr/>
        </p:nvSpPr>
        <p:spPr bwMode="black">
          <a:xfrm>
            <a:off x="6296025" y="2646363"/>
            <a:ext cx="1781175" cy="6413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lang="en-US">
                <a:cs typeface="Arial" charset="0"/>
              </a:rPr>
              <a:t>Description of the contents</a:t>
            </a:r>
          </a:p>
        </p:txBody>
      </p:sp>
      <p:sp>
        <p:nvSpPr>
          <p:cNvPr id="14" name="Rectangle 64"/>
          <p:cNvSpPr>
            <a:spLocks noChangeArrowheads="1"/>
          </p:cNvSpPr>
          <p:nvPr/>
        </p:nvSpPr>
        <p:spPr bwMode="black">
          <a:xfrm>
            <a:off x="838200" y="4464050"/>
            <a:ext cx="1781175" cy="6413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lang="en-US">
                <a:cs typeface="Arial" charset="0"/>
              </a:rPr>
              <a:t>Description of the contents</a:t>
            </a:r>
          </a:p>
        </p:txBody>
      </p:sp>
      <p:sp>
        <p:nvSpPr>
          <p:cNvPr id="15" name="Rectangle 65"/>
          <p:cNvSpPr>
            <a:spLocks noChangeArrowheads="1"/>
          </p:cNvSpPr>
          <p:nvPr/>
        </p:nvSpPr>
        <p:spPr bwMode="black">
          <a:xfrm>
            <a:off x="6343650" y="4481513"/>
            <a:ext cx="1781175" cy="6413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lang="en-US">
                <a:cs typeface="Arial" charset="0"/>
              </a:rPr>
              <a:t>Description of the contents</a:t>
            </a:r>
          </a:p>
        </p:txBody>
      </p:sp>
      <p:sp>
        <p:nvSpPr>
          <p:cNvPr id="16" name="Rectangle 66"/>
          <p:cNvSpPr>
            <a:spLocks noChangeArrowheads="1"/>
          </p:cNvSpPr>
          <p:nvPr/>
        </p:nvSpPr>
        <p:spPr bwMode="black">
          <a:xfrm>
            <a:off x="2943225" y="1524000"/>
            <a:ext cx="3070225" cy="6413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lang="en-US">
                <a:cs typeface="Arial" charset="0"/>
              </a:rPr>
              <a:t>Description of</a:t>
            </a:r>
          </a:p>
          <a:p>
            <a:pPr algn="ctr"/>
            <a:r>
              <a:rPr lang="en-US">
                <a:cs typeface="Arial" charset="0"/>
              </a:rPr>
              <a:t>the contents</a:t>
            </a:r>
          </a:p>
        </p:txBody>
      </p:sp>
      <p:sp>
        <p:nvSpPr>
          <p:cNvPr id="17" name="Rectangle 67"/>
          <p:cNvSpPr>
            <a:spLocks noChangeArrowheads="1"/>
          </p:cNvSpPr>
          <p:nvPr/>
        </p:nvSpPr>
        <p:spPr bwMode="black">
          <a:xfrm>
            <a:off x="3213100" y="5530850"/>
            <a:ext cx="2462213" cy="6413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lang="en-US">
                <a:cs typeface="Arial" charset="0"/>
              </a:rPr>
              <a:t>Description of</a:t>
            </a:r>
          </a:p>
          <a:p>
            <a:pPr algn="ctr"/>
            <a:r>
              <a:rPr lang="en-US">
                <a:cs typeface="Arial" charset="0"/>
              </a:rPr>
              <a:t>the contents</a:t>
            </a:r>
          </a:p>
        </p:txBody>
      </p:sp>
      <p:sp>
        <p:nvSpPr>
          <p:cNvPr id="18" name="Rectangle 68"/>
          <p:cNvSpPr>
            <a:spLocks noChangeArrowheads="1"/>
          </p:cNvSpPr>
          <p:nvPr/>
        </p:nvSpPr>
        <p:spPr bwMode="gray">
          <a:xfrm>
            <a:off x="2614613" y="2919413"/>
            <a:ext cx="1231900" cy="7016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r>
              <a:rPr lang="en-US" sz="2000" b="1">
                <a:solidFill>
                  <a:srgbClr val="FFFFFF"/>
                </a:solidFill>
                <a:cs typeface="Arial" charset="0"/>
              </a:rPr>
              <a:t>Text in here</a:t>
            </a:r>
          </a:p>
        </p:txBody>
      </p:sp>
      <p:sp>
        <p:nvSpPr>
          <p:cNvPr id="19" name="Rectangle 69"/>
          <p:cNvSpPr>
            <a:spLocks noChangeArrowheads="1"/>
          </p:cNvSpPr>
          <p:nvPr/>
        </p:nvSpPr>
        <p:spPr bwMode="gray">
          <a:xfrm>
            <a:off x="4972050" y="2919413"/>
            <a:ext cx="1230313" cy="7016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r>
              <a:rPr lang="en-US" sz="2000" b="1">
                <a:solidFill>
                  <a:srgbClr val="FFFFFF"/>
                </a:solidFill>
                <a:cs typeface="Arial" charset="0"/>
              </a:rPr>
              <a:t>Text in here</a:t>
            </a:r>
          </a:p>
        </p:txBody>
      </p:sp>
      <p:grpSp>
        <p:nvGrpSpPr>
          <p:cNvPr id="20" name="Group 70"/>
          <p:cNvGrpSpPr>
            <a:grpSpLocks/>
          </p:cNvGrpSpPr>
          <p:nvPr/>
        </p:nvGrpSpPr>
        <p:grpSpPr bwMode="auto">
          <a:xfrm>
            <a:off x="3581400" y="3276600"/>
            <a:ext cx="1652588" cy="1108075"/>
            <a:chOff x="2363" y="2075"/>
            <a:chExt cx="1210" cy="812"/>
          </a:xfrm>
        </p:grpSpPr>
        <p:sp>
          <p:nvSpPr>
            <p:cNvPr id="21" name="AutoShape 71"/>
            <p:cNvSpPr>
              <a:spLocks noChangeArrowheads="1"/>
            </p:cNvSpPr>
            <p:nvPr/>
          </p:nvSpPr>
          <p:spPr bwMode="gray">
            <a:xfrm>
              <a:off x="2363" y="2075"/>
              <a:ext cx="1210" cy="812"/>
            </a:xfrm>
            <a:prstGeom prst="hexagon">
              <a:avLst>
                <a:gd name="adj" fmla="val 37254"/>
                <a:gd name="vf" fmla="val 115470"/>
              </a:avLst>
            </a:prstGeom>
            <a:solidFill>
              <a:srgbClr val="F8F8F8">
                <a:alpha val="50000"/>
              </a:srgbClr>
            </a:solidFill>
            <a:ln w="19050" algn="ctr">
              <a:solidFill>
                <a:srgbClr val="F8F8F8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2" name="AutoShape 72"/>
            <p:cNvSpPr>
              <a:spLocks noChangeArrowheads="1"/>
            </p:cNvSpPr>
            <p:nvPr/>
          </p:nvSpPr>
          <p:spPr bwMode="gray">
            <a:xfrm>
              <a:off x="2395" y="2095"/>
              <a:ext cx="1138" cy="764"/>
            </a:xfrm>
            <a:prstGeom prst="hexagon">
              <a:avLst>
                <a:gd name="adj" fmla="val 37238"/>
                <a:gd name="vf" fmla="val 115470"/>
              </a:avLst>
            </a:prstGeom>
            <a:solidFill>
              <a:srgbClr val="F8F8F8"/>
            </a:solidFill>
            <a:ln w="19050" algn="ctr">
              <a:solidFill>
                <a:srgbClr val="F8F8F8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23" name="Rectangle 73"/>
          <p:cNvSpPr>
            <a:spLocks noChangeArrowheads="1"/>
          </p:cNvSpPr>
          <p:nvPr/>
        </p:nvSpPr>
        <p:spPr bwMode="auto">
          <a:xfrm>
            <a:off x="3781425" y="3444875"/>
            <a:ext cx="1219200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lang="en-US" sz="2400" b="1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charset="0"/>
              </a:rPr>
              <a:t>Title in here</a:t>
            </a:r>
          </a:p>
        </p:txBody>
      </p:sp>
    </p:spTree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ine 58"/>
          <p:cNvSpPr>
            <a:spLocks noChangeShapeType="1"/>
          </p:cNvSpPr>
          <p:nvPr/>
        </p:nvSpPr>
        <p:spPr bwMode="gray">
          <a:xfrm flipH="1">
            <a:off x="0" y="6400800"/>
            <a:ext cx="2819400" cy="228600"/>
          </a:xfrm>
          <a:prstGeom prst="line">
            <a:avLst/>
          </a:prstGeom>
          <a:noFill/>
          <a:ln w="9525">
            <a:solidFill>
              <a:schemeClr val="tx1">
                <a:alpha val="39999"/>
              </a:schemeClr>
            </a:solidFill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3" name="Line 59"/>
          <p:cNvSpPr>
            <a:spLocks noChangeShapeType="1"/>
          </p:cNvSpPr>
          <p:nvPr/>
        </p:nvSpPr>
        <p:spPr bwMode="gray">
          <a:xfrm flipH="1">
            <a:off x="0" y="3962400"/>
            <a:ext cx="609600" cy="2667000"/>
          </a:xfrm>
          <a:prstGeom prst="line">
            <a:avLst/>
          </a:prstGeom>
          <a:noFill/>
          <a:ln w="9525">
            <a:solidFill>
              <a:schemeClr val="tx1">
                <a:alpha val="39999"/>
              </a:schemeClr>
            </a:solidFill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4" name="AutoShape 60"/>
          <p:cNvSpPr>
            <a:spLocks noChangeArrowheads="1"/>
          </p:cNvSpPr>
          <p:nvPr/>
        </p:nvSpPr>
        <p:spPr bwMode="black">
          <a:xfrm>
            <a:off x="1614488" y="3543300"/>
            <a:ext cx="228600" cy="228600"/>
          </a:xfrm>
          <a:custGeom>
            <a:avLst/>
            <a:gdLst>
              <a:gd name="G0" fmla="+- 5400 0 0"/>
              <a:gd name="G1" fmla="+- 21600 0 5400"/>
              <a:gd name="G2" fmla="+- 21600 0 5400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400" y="10800"/>
                </a:moveTo>
                <a:cubicBezTo>
                  <a:pt x="5400" y="13782"/>
                  <a:pt x="7818" y="16200"/>
                  <a:pt x="10800" y="16200"/>
                </a:cubicBezTo>
                <a:cubicBezTo>
                  <a:pt x="13782" y="16200"/>
                  <a:pt x="16200" y="13782"/>
                  <a:pt x="16200" y="10800"/>
                </a:cubicBezTo>
                <a:cubicBezTo>
                  <a:pt x="16200" y="7818"/>
                  <a:pt x="13782" y="5400"/>
                  <a:pt x="10800" y="5400"/>
                </a:cubicBezTo>
                <a:cubicBezTo>
                  <a:pt x="7818" y="5400"/>
                  <a:pt x="5400" y="7818"/>
                  <a:pt x="5400" y="10800"/>
                </a:cubicBezTo>
                <a:close/>
              </a:path>
            </a:pathLst>
          </a:custGeom>
          <a:solidFill>
            <a:srgbClr val="FFFFFF">
              <a:alpha val="60001"/>
            </a:srgbClr>
          </a:solidFill>
          <a:ln w="9525">
            <a:solidFill>
              <a:schemeClr val="accent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5" name="AutoShape 61"/>
          <p:cNvSpPr>
            <a:spLocks noChangeArrowheads="1"/>
          </p:cNvSpPr>
          <p:nvPr/>
        </p:nvSpPr>
        <p:spPr bwMode="black">
          <a:xfrm>
            <a:off x="2506663" y="4032250"/>
            <a:ext cx="228600" cy="228600"/>
          </a:xfrm>
          <a:custGeom>
            <a:avLst/>
            <a:gdLst>
              <a:gd name="G0" fmla="+- 5400 0 0"/>
              <a:gd name="G1" fmla="+- 21600 0 5400"/>
              <a:gd name="G2" fmla="+- 21600 0 5400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400" y="10800"/>
                </a:moveTo>
                <a:cubicBezTo>
                  <a:pt x="5400" y="13782"/>
                  <a:pt x="7818" y="16200"/>
                  <a:pt x="10800" y="16200"/>
                </a:cubicBezTo>
                <a:cubicBezTo>
                  <a:pt x="13782" y="16200"/>
                  <a:pt x="16200" y="13782"/>
                  <a:pt x="16200" y="10800"/>
                </a:cubicBezTo>
                <a:cubicBezTo>
                  <a:pt x="16200" y="7818"/>
                  <a:pt x="13782" y="5400"/>
                  <a:pt x="10800" y="5400"/>
                </a:cubicBezTo>
                <a:cubicBezTo>
                  <a:pt x="7818" y="5400"/>
                  <a:pt x="5400" y="7818"/>
                  <a:pt x="5400" y="10800"/>
                </a:cubicBezTo>
                <a:close/>
              </a:path>
            </a:pathLst>
          </a:custGeom>
          <a:solidFill>
            <a:srgbClr val="FFFFFF">
              <a:alpha val="60001"/>
            </a:srgbClr>
          </a:solidFill>
          <a:ln w="9525">
            <a:solidFill>
              <a:schemeClr val="accent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6" name="AutoShape 62"/>
          <p:cNvSpPr>
            <a:spLocks noChangeArrowheads="1"/>
          </p:cNvSpPr>
          <p:nvPr/>
        </p:nvSpPr>
        <p:spPr bwMode="black">
          <a:xfrm>
            <a:off x="2884488" y="5334000"/>
            <a:ext cx="228600" cy="228600"/>
          </a:xfrm>
          <a:custGeom>
            <a:avLst/>
            <a:gdLst>
              <a:gd name="G0" fmla="+- 5400 0 0"/>
              <a:gd name="G1" fmla="+- 21600 0 5400"/>
              <a:gd name="G2" fmla="+- 21600 0 5400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400" y="10800"/>
                </a:moveTo>
                <a:cubicBezTo>
                  <a:pt x="5400" y="13782"/>
                  <a:pt x="7818" y="16200"/>
                  <a:pt x="10800" y="16200"/>
                </a:cubicBezTo>
                <a:cubicBezTo>
                  <a:pt x="13782" y="16200"/>
                  <a:pt x="16200" y="13782"/>
                  <a:pt x="16200" y="10800"/>
                </a:cubicBezTo>
                <a:cubicBezTo>
                  <a:pt x="16200" y="7818"/>
                  <a:pt x="13782" y="5400"/>
                  <a:pt x="10800" y="5400"/>
                </a:cubicBezTo>
                <a:cubicBezTo>
                  <a:pt x="7818" y="5400"/>
                  <a:pt x="5400" y="7818"/>
                  <a:pt x="5400" y="10800"/>
                </a:cubicBezTo>
                <a:close/>
              </a:path>
            </a:pathLst>
          </a:custGeom>
          <a:solidFill>
            <a:srgbClr val="FFFFFF">
              <a:alpha val="60001"/>
            </a:srgbClr>
          </a:solidFill>
          <a:ln w="9525">
            <a:solidFill>
              <a:schemeClr val="accent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7" name="Line 63"/>
          <p:cNvSpPr>
            <a:spLocks noChangeShapeType="1"/>
          </p:cNvSpPr>
          <p:nvPr/>
        </p:nvSpPr>
        <p:spPr bwMode="gray">
          <a:xfrm flipH="1">
            <a:off x="0" y="3751263"/>
            <a:ext cx="1665288" cy="2878137"/>
          </a:xfrm>
          <a:prstGeom prst="line">
            <a:avLst/>
          </a:prstGeom>
          <a:noFill/>
          <a:ln w="9525">
            <a:solidFill>
              <a:schemeClr val="tx1">
                <a:alpha val="39999"/>
              </a:schemeClr>
            </a:solidFill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8" name="Line 64"/>
          <p:cNvSpPr>
            <a:spLocks noChangeShapeType="1"/>
          </p:cNvSpPr>
          <p:nvPr/>
        </p:nvSpPr>
        <p:spPr bwMode="gray">
          <a:xfrm flipH="1">
            <a:off x="0" y="5481638"/>
            <a:ext cx="2895600" cy="1147762"/>
          </a:xfrm>
          <a:prstGeom prst="line">
            <a:avLst/>
          </a:prstGeom>
          <a:noFill/>
          <a:ln w="9525">
            <a:solidFill>
              <a:schemeClr val="tx1">
                <a:alpha val="39999"/>
              </a:schemeClr>
            </a:solidFill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9" name="Line 65"/>
          <p:cNvSpPr>
            <a:spLocks noChangeShapeType="1"/>
          </p:cNvSpPr>
          <p:nvPr/>
        </p:nvSpPr>
        <p:spPr bwMode="black">
          <a:xfrm flipH="1">
            <a:off x="0" y="2243138"/>
            <a:ext cx="1866900" cy="4386262"/>
          </a:xfrm>
          <a:prstGeom prst="line">
            <a:avLst/>
          </a:prstGeom>
          <a:noFill/>
          <a:ln w="19050">
            <a:solidFill>
              <a:schemeClr val="hlink">
                <a:alpha val="60001"/>
              </a:schemeClr>
            </a:solidFill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10" name="Line 66"/>
          <p:cNvSpPr>
            <a:spLocks noChangeShapeType="1"/>
          </p:cNvSpPr>
          <p:nvPr/>
        </p:nvSpPr>
        <p:spPr bwMode="black">
          <a:xfrm flipH="1">
            <a:off x="0" y="3570288"/>
            <a:ext cx="2309813" cy="3059112"/>
          </a:xfrm>
          <a:prstGeom prst="line">
            <a:avLst/>
          </a:prstGeom>
          <a:noFill/>
          <a:ln w="19050">
            <a:solidFill>
              <a:schemeClr val="accent1">
                <a:alpha val="60001"/>
              </a:schemeClr>
            </a:solidFill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11" name="Line 67"/>
          <p:cNvSpPr>
            <a:spLocks noChangeShapeType="1"/>
          </p:cNvSpPr>
          <p:nvPr/>
        </p:nvSpPr>
        <p:spPr bwMode="black">
          <a:xfrm flipH="1">
            <a:off x="0" y="4837113"/>
            <a:ext cx="2846388" cy="1792287"/>
          </a:xfrm>
          <a:prstGeom prst="line">
            <a:avLst/>
          </a:prstGeom>
          <a:noFill/>
          <a:ln w="19050">
            <a:solidFill>
              <a:schemeClr val="folHlink">
                <a:alpha val="60001"/>
              </a:schemeClr>
            </a:solidFill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12" name="Line 68"/>
          <p:cNvSpPr>
            <a:spLocks noChangeShapeType="1"/>
          </p:cNvSpPr>
          <p:nvPr/>
        </p:nvSpPr>
        <p:spPr bwMode="black">
          <a:xfrm flipH="1">
            <a:off x="0" y="5883275"/>
            <a:ext cx="3867150" cy="746125"/>
          </a:xfrm>
          <a:prstGeom prst="line">
            <a:avLst/>
          </a:prstGeom>
          <a:noFill/>
          <a:ln w="19050">
            <a:solidFill>
              <a:schemeClr val="accent2">
                <a:alpha val="60001"/>
              </a:schemeClr>
            </a:solidFill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13" name="Arc 69"/>
          <p:cNvSpPr>
            <a:spLocks/>
          </p:cNvSpPr>
          <p:nvPr/>
        </p:nvSpPr>
        <p:spPr bwMode="gray">
          <a:xfrm>
            <a:off x="0" y="4567238"/>
            <a:ext cx="2286000" cy="2290762"/>
          </a:xfrm>
          <a:custGeom>
            <a:avLst/>
            <a:gdLst>
              <a:gd name="G0" fmla="+- 0 0 0"/>
              <a:gd name="G1" fmla="+- 21600 0 0"/>
              <a:gd name="G2" fmla="+- 21600 0 0"/>
              <a:gd name="T0" fmla="*/ 0 w 21600"/>
              <a:gd name="T1" fmla="*/ 0 h 21600"/>
              <a:gd name="T2" fmla="*/ 21600 w 21600"/>
              <a:gd name="T3" fmla="*/ 21600 h 21600"/>
              <a:gd name="T4" fmla="*/ 0 w 21600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solidFill>
            <a:srgbClr val="080808">
              <a:alpha val="20000"/>
            </a:srgbClr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4" name="Line 70"/>
          <p:cNvSpPr>
            <a:spLocks noChangeShapeType="1"/>
          </p:cNvSpPr>
          <p:nvPr/>
        </p:nvSpPr>
        <p:spPr bwMode="gray">
          <a:xfrm flipH="1">
            <a:off x="0" y="4232275"/>
            <a:ext cx="2532063" cy="2625725"/>
          </a:xfrm>
          <a:prstGeom prst="line">
            <a:avLst/>
          </a:prstGeom>
          <a:noFill/>
          <a:ln w="9525">
            <a:solidFill>
              <a:schemeClr val="tx1">
                <a:alpha val="39999"/>
              </a:schemeClr>
            </a:solidFill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15" name="Arc 71"/>
          <p:cNvSpPr>
            <a:spLocks/>
          </p:cNvSpPr>
          <p:nvPr/>
        </p:nvSpPr>
        <p:spPr bwMode="gray">
          <a:xfrm>
            <a:off x="0" y="4667250"/>
            <a:ext cx="2193925" cy="2190750"/>
          </a:xfrm>
          <a:custGeom>
            <a:avLst/>
            <a:gdLst>
              <a:gd name="G0" fmla="+- 0 0 0"/>
              <a:gd name="G1" fmla="+- 21600 0 0"/>
              <a:gd name="G2" fmla="+- 21600 0 0"/>
              <a:gd name="T0" fmla="*/ 0 w 21600"/>
              <a:gd name="T1" fmla="*/ 0 h 21600"/>
              <a:gd name="T2" fmla="*/ 21600 w 21600"/>
              <a:gd name="T3" fmla="*/ 21600 h 21600"/>
              <a:gd name="T4" fmla="*/ 0 w 21600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gradFill rotWithShape="1">
            <a:gsLst>
              <a:gs pos="0">
                <a:schemeClr val="tx2">
                  <a:gamma/>
                  <a:tint val="47059"/>
                  <a:invGamma/>
                </a:schemeClr>
              </a:gs>
              <a:gs pos="100000">
                <a:schemeClr val="tx2"/>
              </a:gs>
            </a:gsLst>
            <a:lin ang="18900000" scaled="1"/>
          </a:gra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6" name="Arc 72"/>
          <p:cNvSpPr>
            <a:spLocks/>
          </p:cNvSpPr>
          <p:nvPr/>
        </p:nvSpPr>
        <p:spPr bwMode="gray">
          <a:xfrm>
            <a:off x="0" y="4722813"/>
            <a:ext cx="2138363" cy="2135187"/>
          </a:xfrm>
          <a:custGeom>
            <a:avLst/>
            <a:gdLst>
              <a:gd name="G0" fmla="+- 0 0 0"/>
              <a:gd name="G1" fmla="+- 21600 0 0"/>
              <a:gd name="G2" fmla="+- 21600 0 0"/>
              <a:gd name="T0" fmla="*/ 0 w 21600"/>
              <a:gd name="T1" fmla="*/ 0 h 21600"/>
              <a:gd name="T2" fmla="*/ 21600 w 21600"/>
              <a:gd name="T3" fmla="*/ 21600 h 21600"/>
              <a:gd name="T4" fmla="*/ 0 w 21600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gradFill rotWithShape="1">
            <a:gsLst>
              <a:gs pos="0">
                <a:schemeClr val="tx2">
                  <a:alpha val="0"/>
                </a:schemeClr>
              </a:gs>
              <a:gs pos="100000">
                <a:schemeClr val="tx2">
                  <a:gamma/>
                  <a:tint val="63529"/>
                  <a:invGamma/>
                </a:schemeClr>
              </a:gs>
            </a:gsLst>
            <a:lin ang="18900000" scaled="1"/>
          </a:gra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7" name="Text Box 73"/>
          <p:cNvSpPr txBox="1">
            <a:spLocks noChangeArrowheads="1"/>
          </p:cNvSpPr>
          <p:nvPr/>
        </p:nvSpPr>
        <p:spPr bwMode="gray">
          <a:xfrm>
            <a:off x="73025" y="5583238"/>
            <a:ext cx="1644650" cy="854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rgbClr val="080808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Verdana" pitchFamily="34" charset="0"/>
              </a:rPr>
              <a:t>Company</a:t>
            </a:r>
          </a:p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rgbClr val="080808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Verdana" pitchFamily="34" charset="0"/>
              </a:rPr>
              <a:t>LOGO</a:t>
            </a:r>
          </a:p>
        </p:txBody>
      </p:sp>
      <p:sp>
        <p:nvSpPr>
          <p:cNvPr id="18" name="Text Box 74"/>
          <p:cNvSpPr txBox="1">
            <a:spLocks noChangeArrowheads="1"/>
          </p:cNvSpPr>
          <p:nvPr/>
        </p:nvSpPr>
        <p:spPr bwMode="gray">
          <a:xfrm>
            <a:off x="2368550" y="1719263"/>
            <a:ext cx="1474788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800000"/>
                </a:solidFill>
                <a:latin typeface="Verdana" pitchFamily="34" charset="0"/>
              </a:rPr>
              <a:t>2008. 01</a:t>
            </a:r>
          </a:p>
        </p:txBody>
      </p:sp>
      <p:sp>
        <p:nvSpPr>
          <p:cNvPr id="19" name="Text Box 75"/>
          <p:cNvSpPr txBox="1">
            <a:spLocks noChangeArrowheads="1"/>
          </p:cNvSpPr>
          <p:nvPr/>
        </p:nvSpPr>
        <p:spPr bwMode="black">
          <a:xfrm>
            <a:off x="2908300" y="3117850"/>
            <a:ext cx="18923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800000"/>
                </a:solidFill>
                <a:latin typeface="Verdana" pitchFamily="34" charset="0"/>
              </a:rPr>
              <a:t>2006 ~ 2007</a:t>
            </a:r>
          </a:p>
        </p:txBody>
      </p:sp>
      <p:sp>
        <p:nvSpPr>
          <p:cNvPr id="20" name="Text Box 76"/>
          <p:cNvSpPr txBox="1">
            <a:spLocks noChangeArrowheads="1"/>
          </p:cNvSpPr>
          <p:nvPr/>
        </p:nvSpPr>
        <p:spPr bwMode="black">
          <a:xfrm>
            <a:off x="3424238" y="4392613"/>
            <a:ext cx="18923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800000"/>
                </a:solidFill>
                <a:latin typeface="Verdana" pitchFamily="34" charset="0"/>
              </a:rPr>
              <a:t>2005 ~ 2006</a:t>
            </a:r>
          </a:p>
        </p:txBody>
      </p:sp>
      <p:sp>
        <p:nvSpPr>
          <p:cNvPr id="21" name="Text Box 77"/>
          <p:cNvSpPr txBox="1">
            <a:spLocks noChangeArrowheads="1"/>
          </p:cNvSpPr>
          <p:nvPr/>
        </p:nvSpPr>
        <p:spPr bwMode="black">
          <a:xfrm>
            <a:off x="4479925" y="5483225"/>
            <a:ext cx="18923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800000"/>
                </a:solidFill>
                <a:latin typeface="Verdana" pitchFamily="34" charset="0"/>
              </a:rPr>
              <a:t>2004 ~ 2005</a:t>
            </a:r>
          </a:p>
        </p:txBody>
      </p:sp>
      <p:grpSp>
        <p:nvGrpSpPr>
          <p:cNvPr id="22" name="Group 78"/>
          <p:cNvGrpSpPr>
            <a:grpSpLocks/>
          </p:cNvGrpSpPr>
          <p:nvPr/>
        </p:nvGrpSpPr>
        <p:grpSpPr bwMode="auto">
          <a:xfrm>
            <a:off x="2636838" y="2120900"/>
            <a:ext cx="128587" cy="128588"/>
            <a:chOff x="2995" y="1525"/>
            <a:chExt cx="112" cy="112"/>
          </a:xfrm>
        </p:grpSpPr>
        <p:sp>
          <p:nvSpPr>
            <p:cNvPr id="23" name="AutoShape 79"/>
            <p:cNvSpPr>
              <a:spLocks noChangeArrowheads="1"/>
            </p:cNvSpPr>
            <p:nvPr/>
          </p:nvSpPr>
          <p:spPr bwMode="gray">
            <a:xfrm>
              <a:off x="2995" y="1525"/>
              <a:ext cx="112" cy="112"/>
            </a:xfrm>
            <a:prstGeom prst="roundRect">
              <a:avLst>
                <a:gd name="adj" fmla="val 16667"/>
              </a:avLst>
            </a:prstGeom>
            <a:noFill/>
            <a:ln w="9525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" name="AutoShape 80"/>
            <p:cNvSpPr>
              <a:spLocks noChangeArrowheads="1"/>
            </p:cNvSpPr>
            <p:nvPr/>
          </p:nvSpPr>
          <p:spPr bwMode="gray">
            <a:xfrm>
              <a:off x="3029" y="1540"/>
              <a:ext cx="60" cy="81"/>
            </a:xfrm>
            <a:prstGeom prst="homePlate">
              <a:avLst>
                <a:gd name="adj" fmla="val 100000"/>
              </a:avLst>
            </a:prstGeom>
            <a:solidFill>
              <a:schemeClr val="tx2"/>
            </a:solidFill>
            <a:ln w="9525">
              <a:solidFill>
                <a:schemeClr val="tx2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25" name="Text Box 81"/>
          <p:cNvSpPr txBox="1">
            <a:spLocks noChangeArrowheads="1"/>
          </p:cNvSpPr>
          <p:nvPr/>
        </p:nvSpPr>
        <p:spPr bwMode="black">
          <a:xfrm>
            <a:off x="2774950" y="2033588"/>
            <a:ext cx="4083050" cy="517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/>
            <a:r>
              <a:rPr lang="en-US" sz="1400" b="1"/>
              <a:t>ThemeGallery is a Design Digital Content &amp; Contents mall developed by Guild Design Inc.</a:t>
            </a:r>
          </a:p>
        </p:txBody>
      </p:sp>
      <p:grpSp>
        <p:nvGrpSpPr>
          <p:cNvPr id="26" name="Group 82"/>
          <p:cNvGrpSpPr>
            <a:grpSpLocks/>
          </p:cNvGrpSpPr>
          <p:nvPr/>
        </p:nvGrpSpPr>
        <p:grpSpPr bwMode="auto">
          <a:xfrm>
            <a:off x="3273425" y="3508375"/>
            <a:ext cx="128588" cy="128588"/>
            <a:chOff x="2995" y="1525"/>
            <a:chExt cx="112" cy="112"/>
          </a:xfrm>
        </p:grpSpPr>
        <p:sp>
          <p:nvSpPr>
            <p:cNvPr id="27" name="AutoShape 83"/>
            <p:cNvSpPr>
              <a:spLocks noChangeArrowheads="1"/>
            </p:cNvSpPr>
            <p:nvPr/>
          </p:nvSpPr>
          <p:spPr bwMode="gray">
            <a:xfrm>
              <a:off x="2995" y="1525"/>
              <a:ext cx="112" cy="112"/>
            </a:xfrm>
            <a:prstGeom prst="roundRect">
              <a:avLst>
                <a:gd name="adj" fmla="val 16667"/>
              </a:avLst>
            </a:prstGeom>
            <a:noFill/>
            <a:ln w="9525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8" name="AutoShape 84"/>
            <p:cNvSpPr>
              <a:spLocks noChangeArrowheads="1"/>
            </p:cNvSpPr>
            <p:nvPr/>
          </p:nvSpPr>
          <p:spPr bwMode="gray">
            <a:xfrm>
              <a:off x="3029" y="1540"/>
              <a:ext cx="60" cy="81"/>
            </a:xfrm>
            <a:prstGeom prst="homePlate">
              <a:avLst>
                <a:gd name="adj" fmla="val 100000"/>
              </a:avLst>
            </a:prstGeom>
            <a:solidFill>
              <a:schemeClr val="tx2"/>
            </a:solidFill>
            <a:ln w="9525">
              <a:solidFill>
                <a:schemeClr val="tx2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29" name="Text Box 85"/>
          <p:cNvSpPr txBox="1">
            <a:spLocks noChangeArrowheads="1"/>
          </p:cNvSpPr>
          <p:nvPr/>
        </p:nvSpPr>
        <p:spPr bwMode="black">
          <a:xfrm>
            <a:off x="3411538" y="3421063"/>
            <a:ext cx="4083050" cy="517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/>
            <a:r>
              <a:rPr lang="en-US" sz="1400" b="1"/>
              <a:t>ThemeGallery is a Design Digital Content &amp; Contents mall developed by Guild Design Inc.</a:t>
            </a:r>
          </a:p>
        </p:txBody>
      </p:sp>
      <p:grpSp>
        <p:nvGrpSpPr>
          <p:cNvPr id="30" name="Group 86"/>
          <p:cNvGrpSpPr>
            <a:grpSpLocks/>
          </p:cNvGrpSpPr>
          <p:nvPr/>
        </p:nvGrpSpPr>
        <p:grpSpPr bwMode="auto">
          <a:xfrm>
            <a:off x="3857625" y="4786313"/>
            <a:ext cx="128588" cy="128587"/>
            <a:chOff x="2995" y="1525"/>
            <a:chExt cx="112" cy="112"/>
          </a:xfrm>
        </p:grpSpPr>
        <p:sp>
          <p:nvSpPr>
            <p:cNvPr id="31" name="AutoShape 87"/>
            <p:cNvSpPr>
              <a:spLocks noChangeArrowheads="1"/>
            </p:cNvSpPr>
            <p:nvPr/>
          </p:nvSpPr>
          <p:spPr bwMode="gray">
            <a:xfrm>
              <a:off x="2995" y="1525"/>
              <a:ext cx="112" cy="112"/>
            </a:xfrm>
            <a:prstGeom prst="roundRect">
              <a:avLst>
                <a:gd name="adj" fmla="val 16667"/>
              </a:avLst>
            </a:prstGeom>
            <a:noFill/>
            <a:ln w="9525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2" name="AutoShape 88"/>
            <p:cNvSpPr>
              <a:spLocks noChangeArrowheads="1"/>
            </p:cNvSpPr>
            <p:nvPr/>
          </p:nvSpPr>
          <p:spPr bwMode="gray">
            <a:xfrm>
              <a:off x="3029" y="1540"/>
              <a:ext cx="60" cy="81"/>
            </a:xfrm>
            <a:prstGeom prst="homePlate">
              <a:avLst>
                <a:gd name="adj" fmla="val 100000"/>
              </a:avLst>
            </a:prstGeom>
            <a:solidFill>
              <a:schemeClr val="tx2"/>
            </a:solidFill>
            <a:ln w="9525">
              <a:solidFill>
                <a:schemeClr val="tx2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33" name="Text Box 89"/>
          <p:cNvSpPr txBox="1">
            <a:spLocks noChangeArrowheads="1"/>
          </p:cNvSpPr>
          <p:nvPr/>
        </p:nvSpPr>
        <p:spPr bwMode="black">
          <a:xfrm>
            <a:off x="3995738" y="4699000"/>
            <a:ext cx="4083050" cy="517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/>
            <a:r>
              <a:rPr lang="en-US" sz="1400" b="1"/>
              <a:t>ThemeGallery is a Design Digital Content &amp; Contents mall developed by Guild Design Inc.</a:t>
            </a:r>
          </a:p>
        </p:txBody>
      </p:sp>
      <p:grpSp>
        <p:nvGrpSpPr>
          <p:cNvPr id="34" name="Group 90"/>
          <p:cNvGrpSpPr>
            <a:grpSpLocks/>
          </p:cNvGrpSpPr>
          <p:nvPr/>
        </p:nvGrpSpPr>
        <p:grpSpPr bwMode="auto">
          <a:xfrm>
            <a:off x="4725988" y="5878513"/>
            <a:ext cx="128587" cy="128587"/>
            <a:chOff x="2995" y="1525"/>
            <a:chExt cx="112" cy="112"/>
          </a:xfrm>
        </p:grpSpPr>
        <p:sp>
          <p:nvSpPr>
            <p:cNvPr id="35" name="AutoShape 91"/>
            <p:cNvSpPr>
              <a:spLocks noChangeArrowheads="1"/>
            </p:cNvSpPr>
            <p:nvPr/>
          </p:nvSpPr>
          <p:spPr bwMode="gray">
            <a:xfrm>
              <a:off x="2995" y="1525"/>
              <a:ext cx="112" cy="112"/>
            </a:xfrm>
            <a:prstGeom prst="roundRect">
              <a:avLst>
                <a:gd name="adj" fmla="val 16667"/>
              </a:avLst>
            </a:prstGeom>
            <a:noFill/>
            <a:ln w="9525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6" name="AutoShape 92"/>
            <p:cNvSpPr>
              <a:spLocks noChangeArrowheads="1"/>
            </p:cNvSpPr>
            <p:nvPr/>
          </p:nvSpPr>
          <p:spPr bwMode="gray">
            <a:xfrm>
              <a:off x="3029" y="1540"/>
              <a:ext cx="60" cy="81"/>
            </a:xfrm>
            <a:prstGeom prst="homePlate">
              <a:avLst>
                <a:gd name="adj" fmla="val 100000"/>
              </a:avLst>
            </a:prstGeom>
            <a:solidFill>
              <a:schemeClr val="tx2"/>
            </a:solidFill>
            <a:ln w="9525">
              <a:solidFill>
                <a:schemeClr val="tx2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37" name="Text Box 93"/>
          <p:cNvSpPr txBox="1">
            <a:spLocks noChangeArrowheads="1"/>
          </p:cNvSpPr>
          <p:nvPr/>
        </p:nvSpPr>
        <p:spPr bwMode="black">
          <a:xfrm>
            <a:off x="4864100" y="5791200"/>
            <a:ext cx="4083050" cy="517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/>
            <a:r>
              <a:rPr lang="en-US" sz="1400" b="1"/>
              <a:t>ThemeGallery is a Design Digital Content &amp; Contents mall developed by Guild Design Inc.</a:t>
            </a:r>
          </a:p>
        </p:txBody>
      </p:sp>
      <p:sp>
        <p:nvSpPr>
          <p:cNvPr id="38" name="AutoShape 94"/>
          <p:cNvSpPr>
            <a:spLocks noChangeArrowheads="1"/>
          </p:cNvSpPr>
          <p:nvPr/>
        </p:nvSpPr>
        <p:spPr bwMode="black">
          <a:xfrm>
            <a:off x="534988" y="3732213"/>
            <a:ext cx="228600" cy="228600"/>
          </a:xfrm>
          <a:custGeom>
            <a:avLst/>
            <a:gdLst>
              <a:gd name="G0" fmla="+- 5400 0 0"/>
              <a:gd name="G1" fmla="+- 21600 0 5400"/>
              <a:gd name="G2" fmla="+- 21600 0 5400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400" y="10800"/>
                </a:moveTo>
                <a:cubicBezTo>
                  <a:pt x="5400" y="13782"/>
                  <a:pt x="7818" y="16200"/>
                  <a:pt x="10800" y="16200"/>
                </a:cubicBezTo>
                <a:cubicBezTo>
                  <a:pt x="13782" y="16200"/>
                  <a:pt x="16200" y="13782"/>
                  <a:pt x="16200" y="10800"/>
                </a:cubicBezTo>
                <a:cubicBezTo>
                  <a:pt x="16200" y="7818"/>
                  <a:pt x="13782" y="5400"/>
                  <a:pt x="10800" y="5400"/>
                </a:cubicBezTo>
                <a:cubicBezTo>
                  <a:pt x="7818" y="5400"/>
                  <a:pt x="5400" y="7818"/>
                  <a:pt x="5400" y="10800"/>
                </a:cubicBezTo>
                <a:close/>
              </a:path>
            </a:pathLst>
          </a:custGeom>
          <a:solidFill>
            <a:srgbClr val="FFFFFF">
              <a:alpha val="60001"/>
            </a:srgbClr>
          </a:solidFill>
          <a:ln w="9525">
            <a:solidFill>
              <a:schemeClr val="accent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39" name="AutoShape 95"/>
          <p:cNvSpPr>
            <a:spLocks noChangeArrowheads="1"/>
          </p:cNvSpPr>
          <p:nvPr/>
        </p:nvSpPr>
        <p:spPr bwMode="black">
          <a:xfrm>
            <a:off x="2819400" y="6302375"/>
            <a:ext cx="228600" cy="228600"/>
          </a:xfrm>
          <a:custGeom>
            <a:avLst/>
            <a:gdLst>
              <a:gd name="G0" fmla="+- 5400 0 0"/>
              <a:gd name="G1" fmla="+- 21600 0 5400"/>
              <a:gd name="G2" fmla="+- 21600 0 5400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400" y="10800"/>
                </a:moveTo>
                <a:cubicBezTo>
                  <a:pt x="5400" y="13782"/>
                  <a:pt x="7818" y="16200"/>
                  <a:pt x="10800" y="16200"/>
                </a:cubicBezTo>
                <a:cubicBezTo>
                  <a:pt x="13782" y="16200"/>
                  <a:pt x="16200" y="13782"/>
                  <a:pt x="16200" y="10800"/>
                </a:cubicBezTo>
                <a:cubicBezTo>
                  <a:pt x="16200" y="7818"/>
                  <a:pt x="13782" y="5400"/>
                  <a:pt x="10800" y="5400"/>
                </a:cubicBezTo>
                <a:cubicBezTo>
                  <a:pt x="7818" y="5400"/>
                  <a:pt x="5400" y="7818"/>
                  <a:pt x="5400" y="10800"/>
                </a:cubicBezTo>
                <a:close/>
              </a:path>
            </a:pathLst>
          </a:custGeom>
          <a:solidFill>
            <a:srgbClr val="FFFFFF">
              <a:alpha val="60001"/>
            </a:srgbClr>
          </a:solidFill>
          <a:ln w="9525">
            <a:solidFill>
              <a:schemeClr val="accent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40" name="AutoShape 96"/>
          <p:cNvSpPr>
            <a:spLocks noChangeArrowheads="1"/>
          </p:cNvSpPr>
          <p:nvPr/>
        </p:nvSpPr>
        <p:spPr bwMode="gray">
          <a:xfrm rot="20226946">
            <a:off x="3521075" y="5399088"/>
            <a:ext cx="514350" cy="514350"/>
          </a:xfrm>
          <a:custGeom>
            <a:avLst/>
            <a:gdLst>
              <a:gd name="T0" fmla="*/ 10860 w 21600"/>
              <a:gd name="T1" fmla="*/ 2187 h 21600"/>
              <a:gd name="T2" fmla="*/ 2928 w 21600"/>
              <a:gd name="T3" fmla="*/ 10800 h 21600"/>
              <a:gd name="T4" fmla="*/ 10860 w 21600"/>
              <a:gd name="T5" fmla="*/ 21600 h 21600"/>
              <a:gd name="T6" fmla="*/ 18672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gradFill rotWithShape="1">
            <a:gsLst>
              <a:gs pos="0">
                <a:schemeClr val="accent2"/>
              </a:gs>
              <a:gs pos="100000">
                <a:schemeClr val="accent2">
                  <a:gamma/>
                  <a:shade val="50980"/>
                  <a:invGamma/>
                </a:schemeClr>
              </a:gs>
            </a:gsLst>
            <a:lin ang="5400000" scaled="1"/>
          </a:gradFill>
          <a:ln w="9525">
            <a:solidFill>
              <a:srgbClr val="FEFFFF"/>
            </a:solidFill>
            <a:miter lim="800000"/>
            <a:headEnd/>
            <a:tailEnd/>
          </a:ln>
          <a:effectLst>
            <a:outerShdw dist="35921" dir="2700000" algn="ctr" rotWithShape="0">
              <a:srgbClr val="080808">
                <a:alpha val="50000"/>
              </a:srgbClr>
            </a:outer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41" name="AutoShape 97"/>
          <p:cNvSpPr>
            <a:spLocks noChangeArrowheads="1"/>
          </p:cNvSpPr>
          <p:nvPr/>
        </p:nvSpPr>
        <p:spPr bwMode="gray">
          <a:xfrm>
            <a:off x="1524000" y="1752600"/>
            <a:ext cx="657225" cy="657225"/>
          </a:xfrm>
          <a:custGeom>
            <a:avLst/>
            <a:gdLst>
              <a:gd name="T0" fmla="*/ 10860 w 21600"/>
              <a:gd name="T1" fmla="*/ 2187 h 21600"/>
              <a:gd name="T2" fmla="*/ 2928 w 21600"/>
              <a:gd name="T3" fmla="*/ 10800 h 21600"/>
              <a:gd name="T4" fmla="*/ 10860 w 21600"/>
              <a:gd name="T5" fmla="*/ 21600 h 21600"/>
              <a:gd name="T6" fmla="*/ 18672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gradFill rotWithShape="1">
            <a:gsLst>
              <a:gs pos="0">
                <a:schemeClr val="hlink">
                  <a:gamma/>
                  <a:tint val="20000"/>
                  <a:invGamma/>
                </a:schemeClr>
              </a:gs>
              <a:gs pos="100000">
                <a:schemeClr val="hlink"/>
              </a:gs>
            </a:gsLst>
            <a:lin ang="5400000" scaled="1"/>
          </a:gradFill>
          <a:ln w="9525">
            <a:solidFill>
              <a:srgbClr val="FEFFFF"/>
            </a:solidFill>
            <a:miter lim="800000"/>
            <a:headEnd/>
            <a:tailEnd/>
          </a:ln>
          <a:effectLst>
            <a:outerShdw dist="35921" dir="2700000" algn="ctr" rotWithShape="0">
              <a:srgbClr val="080808">
                <a:alpha val="50000"/>
              </a:srgbClr>
            </a:outer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42" name="AutoShape 98"/>
          <p:cNvSpPr>
            <a:spLocks noChangeArrowheads="1"/>
          </p:cNvSpPr>
          <p:nvPr/>
        </p:nvSpPr>
        <p:spPr bwMode="gray">
          <a:xfrm rot="802016">
            <a:off x="2041525" y="2952750"/>
            <a:ext cx="657225" cy="657225"/>
          </a:xfrm>
          <a:custGeom>
            <a:avLst/>
            <a:gdLst>
              <a:gd name="T0" fmla="*/ 10860 w 21600"/>
              <a:gd name="T1" fmla="*/ 2187 h 21600"/>
              <a:gd name="T2" fmla="*/ 2928 w 21600"/>
              <a:gd name="T3" fmla="*/ 10800 h 21600"/>
              <a:gd name="T4" fmla="*/ 10860 w 21600"/>
              <a:gd name="T5" fmla="*/ 21600 h 21600"/>
              <a:gd name="T6" fmla="*/ 18672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gradFill rotWithShape="1">
            <a:gsLst>
              <a:gs pos="0">
                <a:schemeClr val="accent1">
                  <a:gamma/>
                  <a:tint val="28627"/>
                  <a:invGamma/>
                </a:schemeClr>
              </a:gs>
              <a:gs pos="100000">
                <a:schemeClr val="accent1"/>
              </a:gs>
            </a:gsLst>
            <a:lin ang="5400000" scaled="1"/>
          </a:gradFill>
          <a:ln w="9525">
            <a:solidFill>
              <a:srgbClr val="FEFFFF"/>
            </a:solidFill>
            <a:miter lim="800000"/>
            <a:headEnd/>
            <a:tailEnd/>
          </a:ln>
          <a:effectLst>
            <a:outerShdw dist="35921" dir="2700000" algn="ctr" rotWithShape="0">
              <a:srgbClr val="080808">
                <a:alpha val="50000"/>
              </a:srgbClr>
            </a:outer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43" name="AutoShape 99"/>
          <p:cNvSpPr>
            <a:spLocks noChangeArrowheads="1"/>
          </p:cNvSpPr>
          <p:nvPr/>
        </p:nvSpPr>
        <p:spPr bwMode="gray">
          <a:xfrm rot="1833378">
            <a:off x="2705100" y="4292600"/>
            <a:ext cx="604838" cy="604838"/>
          </a:xfrm>
          <a:custGeom>
            <a:avLst/>
            <a:gdLst>
              <a:gd name="T0" fmla="*/ 10860 w 21600"/>
              <a:gd name="T1" fmla="*/ 2187 h 21600"/>
              <a:gd name="T2" fmla="*/ 2928 w 21600"/>
              <a:gd name="T3" fmla="*/ 10800 h 21600"/>
              <a:gd name="T4" fmla="*/ 10860 w 21600"/>
              <a:gd name="T5" fmla="*/ 21600 h 21600"/>
              <a:gd name="T6" fmla="*/ 18672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gradFill rotWithShape="1">
            <a:gsLst>
              <a:gs pos="0">
                <a:schemeClr val="folHlink"/>
              </a:gs>
              <a:gs pos="100000">
                <a:schemeClr val="folHlink">
                  <a:gamma/>
                  <a:shade val="79216"/>
                  <a:invGamma/>
                </a:schemeClr>
              </a:gs>
            </a:gsLst>
            <a:lin ang="5400000" scaled="1"/>
          </a:gradFill>
          <a:ln w="9525">
            <a:solidFill>
              <a:srgbClr val="FEFFFF"/>
            </a:solidFill>
            <a:miter lim="800000"/>
            <a:headEnd/>
            <a:tailEnd/>
          </a:ln>
          <a:effectLst>
            <a:outerShdw dist="35921" dir="2700000" algn="ctr" rotWithShape="0">
              <a:srgbClr val="080808">
                <a:alpha val="50000"/>
              </a:srgbClr>
            </a:outerShdw>
          </a:effectLst>
        </p:spPr>
        <p:txBody>
          <a:bodyPr wrap="none" anchor="ctr"/>
          <a:lstStyle/>
          <a:p>
            <a:endParaRPr lang="ru-RU"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5"/>
          <p:cNvSpPr>
            <a:spLocks noGrp="1"/>
          </p:cNvSpPr>
          <p:nvPr>
            <p:ph type="title"/>
          </p:nvPr>
        </p:nvSpPr>
        <p:spPr/>
        <p:txBody>
          <a:bodyPr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r>
              <a:rPr lang="ru-RU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ПРЕЗЕНТАЦИИ</a:t>
            </a:r>
            <a:endParaRPr lang="ru-RU" b="1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  <p:sp>
        <p:nvSpPr>
          <p:cNvPr id="7" name="Содержимое 6"/>
          <p:cNvSpPr>
            <a:spLocks noGrp="1"/>
          </p:cNvSpPr>
          <p:nvPr>
            <p:ph sz="half" idx="1"/>
          </p:nvPr>
        </p:nvSpPr>
        <p:spPr>
          <a:xfrm>
            <a:off x="457200" y="2143115"/>
            <a:ext cx="4038600" cy="1857389"/>
          </a:xfrm>
        </p:spPr>
        <p:txBody>
          <a:bodyPr/>
          <a:lstStyle/>
          <a:p>
            <a:pPr algn="ctr">
              <a:buNone/>
            </a:pPr>
            <a:r>
              <a:rPr lang="ru-RU" dirty="0" smtClean="0"/>
              <a:t>консервативный стиль</a:t>
            </a:r>
          </a:p>
          <a:p>
            <a:pPr algn="ctr">
              <a:buNone/>
            </a:pPr>
            <a:r>
              <a:rPr lang="ru-RU" dirty="0" smtClean="0"/>
              <a:t>70% текста</a:t>
            </a:r>
          </a:p>
          <a:p>
            <a:pPr algn="ctr">
              <a:buNone/>
            </a:pPr>
            <a:r>
              <a:rPr lang="ru-RU" dirty="0" smtClean="0"/>
              <a:t>30% иллюстраций</a:t>
            </a:r>
            <a:endParaRPr lang="ru-RU" dirty="0"/>
          </a:p>
        </p:txBody>
      </p:sp>
      <p:sp>
        <p:nvSpPr>
          <p:cNvPr id="8" name="Содержимое 7"/>
          <p:cNvSpPr>
            <a:spLocks noGrp="1"/>
          </p:cNvSpPr>
          <p:nvPr>
            <p:ph sz="half" idx="2"/>
          </p:nvPr>
        </p:nvSpPr>
        <p:spPr>
          <a:xfrm>
            <a:off x="4648200" y="2143115"/>
            <a:ext cx="4038600" cy="1785951"/>
          </a:xfrm>
        </p:spPr>
        <p:txBody>
          <a:bodyPr/>
          <a:lstStyle/>
          <a:p>
            <a:pPr algn="ctr">
              <a:buNone/>
            </a:pPr>
            <a:endParaRPr lang="ru-RU" dirty="0" smtClean="0"/>
          </a:p>
          <a:p>
            <a:pPr algn="ctr">
              <a:buNone/>
            </a:pPr>
            <a:r>
              <a:rPr lang="ru-RU" dirty="0" smtClean="0"/>
              <a:t>30% текста</a:t>
            </a:r>
          </a:p>
          <a:p>
            <a:pPr algn="ctr">
              <a:buNone/>
            </a:pPr>
            <a:r>
              <a:rPr lang="ru-RU" dirty="0" smtClean="0"/>
              <a:t>70% иллюстраций</a:t>
            </a:r>
          </a:p>
          <a:p>
            <a:pPr algn="ctr">
              <a:buNone/>
            </a:pPr>
            <a:endParaRPr lang="ru-RU" dirty="0"/>
          </a:p>
        </p:txBody>
      </p:sp>
      <p:sp>
        <p:nvSpPr>
          <p:cNvPr id="9" name="TextBox 8"/>
          <p:cNvSpPr txBox="1"/>
          <p:nvPr/>
        </p:nvSpPr>
        <p:spPr>
          <a:xfrm>
            <a:off x="1214414" y="4429132"/>
            <a:ext cx="671517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ru-RU" dirty="0"/>
          </a:p>
          <a:p>
            <a:r>
              <a:rPr lang="ru-RU" dirty="0" smtClean="0"/>
              <a:t>ВВЕДЕНИЕ – 15% ВРЕМЕНИ</a:t>
            </a:r>
          </a:p>
          <a:p>
            <a:r>
              <a:rPr lang="ru-RU" dirty="0" smtClean="0"/>
              <a:t>ОСНОВНАЯ ЧАСТЬ – 75% ВРЕМЕНИ</a:t>
            </a:r>
          </a:p>
          <a:p>
            <a:r>
              <a:rPr lang="ru-RU" dirty="0" smtClean="0"/>
              <a:t>ЗАКЛЮЧЕНИЕ – 10% ВРЕМЕНИ</a:t>
            </a:r>
            <a:endParaRPr lang="ru-RU" dirty="0"/>
          </a:p>
        </p:txBody>
      </p:sp>
      <p:sp>
        <p:nvSpPr>
          <p:cNvPr id="10" name="Прямоугольник 9"/>
          <p:cNvSpPr/>
          <p:nvPr/>
        </p:nvSpPr>
        <p:spPr>
          <a:xfrm>
            <a:off x="779974" y="1571612"/>
            <a:ext cx="3357394" cy="584775"/>
          </a:xfrm>
          <a:prstGeom prst="rect">
            <a:avLst/>
          </a:prstGeom>
        </p:spPr>
        <p:txBody>
          <a:bodyPr wrap="none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>
              <a:buNone/>
            </a:pPr>
            <a:r>
              <a:rPr lang="ru-RU" sz="32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АКАДЕМИЧЕСКИЕ</a:t>
            </a:r>
          </a:p>
        </p:txBody>
      </p:sp>
      <p:sp>
        <p:nvSpPr>
          <p:cNvPr id="11" name="Прямоугольник 10"/>
          <p:cNvSpPr/>
          <p:nvPr/>
        </p:nvSpPr>
        <p:spPr>
          <a:xfrm>
            <a:off x="4677109" y="1571612"/>
            <a:ext cx="3817456" cy="584775"/>
          </a:xfrm>
          <a:prstGeom prst="rect">
            <a:avLst/>
          </a:prstGeom>
        </p:spPr>
        <p:txBody>
          <a:bodyPr wrap="none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>
              <a:buNone/>
            </a:pPr>
            <a:r>
              <a:rPr lang="ru-RU" sz="32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НЕАКАДЕМИЧЕСКИЕ</a:t>
            </a:r>
          </a:p>
        </p:txBody>
      </p:sp>
      <p:sp>
        <p:nvSpPr>
          <p:cNvPr id="12" name="Прямоугольник 11"/>
          <p:cNvSpPr/>
          <p:nvPr/>
        </p:nvSpPr>
        <p:spPr>
          <a:xfrm>
            <a:off x="3071802" y="4071942"/>
            <a:ext cx="2837252" cy="584775"/>
          </a:xfrm>
          <a:prstGeom prst="rect">
            <a:avLst/>
          </a:prstGeom>
        </p:spPr>
        <p:txBody>
          <a:bodyPr wrap="none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ru-RU" sz="32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ВЫСТУПЛЕНИЕ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71"/>
          <p:cNvSpPr>
            <a:spLocks noChangeArrowheads="1"/>
          </p:cNvSpPr>
          <p:nvPr/>
        </p:nvSpPr>
        <p:spPr bwMode="gray">
          <a:xfrm>
            <a:off x="2514600" y="1871663"/>
            <a:ext cx="4343400" cy="45720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chemeClr val="accent2">
                  <a:gamma/>
                  <a:tint val="21176"/>
                  <a:invGamma/>
                </a:schemeClr>
              </a:gs>
              <a:gs pos="100000">
                <a:schemeClr val="accent2"/>
              </a:gs>
            </a:gsLst>
            <a:lin ang="0" scaled="1"/>
          </a:gradFill>
          <a:ln w="12700" algn="ctr">
            <a:solidFill>
              <a:schemeClr val="accent2"/>
            </a:solidFill>
            <a:round/>
            <a:headEnd/>
            <a:tailEnd/>
          </a:ln>
          <a:effectLst>
            <a:outerShdw dist="99190" dir="2388334" algn="ctr" rotWithShape="0">
              <a:srgbClr val="333333">
                <a:alpha val="50000"/>
              </a:srgbClr>
            </a:outerShdw>
          </a:effectLst>
        </p:spPr>
        <p:txBody>
          <a:bodyPr wrap="none" anchor="ctr"/>
          <a:lstStyle/>
          <a:p>
            <a:endParaRPr lang="ru-RU" dirty="0"/>
          </a:p>
        </p:txBody>
      </p:sp>
      <p:sp>
        <p:nvSpPr>
          <p:cNvPr id="3" name="Text Box 73"/>
          <p:cNvSpPr txBox="1">
            <a:spLocks noChangeArrowheads="1"/>
          </p:cNvSpPr>
          <p:nvPr/>
        </p:nvSpPr>
        <p:spPr bwMode="gray">
          <a:xfrm>
            <a:off x="2743200" y="1927225"/>
            <a:ext cx="3429000" cy="36933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r>
              <a:rPr lang="ru-RU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текст</a:t>
            </a:r>
            <a:endParaRPr lang="en-US" b="1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4" name="AutoShape 76"/>
          <p:cNvSpPr>
            <a:spLocks noChangeArrowheads="1"/>
          </p:cNvSpPr>
          <p:nvPr/>
        </p:nvSpPr>
        <p:spPr bwMode="gray">
          <a:xfrm>
            <a:off x="2514600" y="2633663"/>
            <a:ext cx="4343400" cy="45720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chemeClr val="folHlink">
                  <a:gamma/>
                  <a:tint val="21176"/>
                  <a:invGamma/>
                </a:schemeClr>
              </a:gs>
              <a:gs pos="100000">
                <a:schemeClr val="folHlink"/>
              </a:gs>
            </a:gsLst>
            <a:lin ang="0" scaled="1"/>
          </a:gradFill>
          <a:ln w="12700" algn="ctr">
            <a:solidFill>
              <a:schemeClr val="folHlink"/>
            </a:solidFill>
            <a:round/>
            <a:headEnd/>
            <a:tailEnd/>
          </a:ln>
          <a:effectLst>
            <a:outerShdw dist="99190" dir="2388334" algn="ctr" rotWithShape="0">
              <a:srgbClr val="333333">
                <a:alpha val="50000"/>
              </a:srgbClr>
            </a:outerShdw>
          </a:effectLst>
        </p:spPr>
        <p:txBody>
          <a:bodyPr wrap="none" anchor="ctr"/>
          <a:lstStyle/>
          <a:p>
            <a:endParaRPr lang="ru-RU" dirty="0"/>
          </a:p>
        </p:txBody>
      </p:sp>
      <p:sp>
        <p:nvSpPr>
          <p:cNvPr id="5" name="Text Box 78"/>
          <p:cNvSpPr txBox="1">
            <a:spLocks noChangeArrowheads="1"/>
          </p:cNvSpPr>
          <p:nvPr/>
        </p:nvSpPr>
        <p:spPr bwMode="gray">
          <a:xfrm>
            <a:off x="2743200" y="2689225"/>
            <a:ext cx="3429000" cy="36933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r>
              <a:rPr lang="ru-RU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текст</a:t>
            </a:r>
            <a:endParaRPr lang="en-US" b="1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6" name="AutoShape 81"/>
          <p:cNvSpPr>
            <a:spLocks noChangeArrowheads="1"/>
          </p:cNvSpPr>
          <p:nvPr/>
        </p:nvSpPr>
        <p:spPr bwMode="gray">
          <a:xfrm>
            <a:off x="2514600" y="3395663"/>
            <a:ext cx="4343400" cy="45720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chemeClr val="bg2">
                  <a:gamma/>
                  <a:tint val="21176"/>
                  <a:invGamma/>
                </a:schemeClr>
              </a:gs>
              <a:gs pos="100000">
                <a:schemeClr val="bg2"/>
              </a:gs>
            </a:gsLst>
            <a:lin ang="0" scaled="1"/>
          </a:gradFill>
          <a:ln w="12700" algn="ctr">
            <a:solidFill>
              <a:schemeClr val="bg2"/>
            </a:solidFill>
            <a:round/>
            <a:headEnd/>
            <a:tailEnd/>
          </a:ln>
          <a:effectLst>
            <a:outerShdw dist="99190" dir="2388334" algn="ctr" rotWithShape="0">
              <a:srgbClr val="333333">
                <a:alpha val="50000"/>
              </a:srgbClr>
            </a:outerShdw>
          </a:effectLst>
        </p:spPr>
        <p:txBody>
          <a:bodyPr wrap="none" anchor="ctr"/>
          <a:lstStyle/>
          <a:p>
            <a:endParaRPr lang="ru-RU" dirty="0"/>
          </a:p>
        </p:txBody>
      </p:sp>
      <p:sp>
        <p:nvSpPr>
          <p:cNvPr id="7" name="Text Box 83"/>
          <p:cNvSpPr txBox="1">
            <a:spLocks noChangeArrowheads="1"/>
          </p:cNvSpPr>
          <p:nvPr/>
        </p:nvSpPr>
        <p:spPr bwMode="gray">
          <a:xfrm>
            <a:off x="2743200" y="3451225"/>
            <a:ext cx="3429000" cy="36933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r>
              <a:rPr lang="ru-RU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текст</a:t>
            </a:r>
            <a:endParaRPr lang="en-US" b="1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8" name="AutoShape 90"/>
          <p:cNvSpPr>
            <a:spLocks noChangeArrowheads="1"/>
          </p:cNvSpPr>
          <p:nvPr/>
        </p:nvSpPr>
        <p:spPr bwMode="gray">
          <a:xfrm>
            <a:off x="2514600" y="4191000"/>
            <a:ext cx="4343400" cy="45720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chemeClr val="accent2">
                  <a:gamma/>
                  <a:tint val="21176"/>
                  <a:invGamma/>
                </a:schemeClr>
              </a:gs>
              <a:gs pos="100000">
                <a:schemeClr val="accent2"/>
              </a:gs>
            </a:gsLst>
            <a:lin ang="0" scaled="1"/>
          </a:gradFill>
          <a:ln w="12700" algn="ctr">
            <a:solidFill>
              <a:schemeClr val="accent2"/>
            </a:solidFill>
            <a:round/>
            <a:headEnd/>
            <a:tailEnd/>
          </a:ln>
          <a:effectLst>
            <a:outerShdw dist="99190" dir="2388334" algn="ctr" rotWithShape="0">
              <a:srgbClr val="333333">
                <a:alpha val="50000"/>
              </a:srgbClr>
            </a:outerShdw>
          </a:effectLst>
        </p:spPr>
        <p:txBody>
          <a:bodyPr wrap="none" anchor="ctr"/>
          <a:lstStyle/>
          <a:p>
            <a:endParaRPr lang="ru-RU" dirty="0"/>
          </a:p>
        </p:txBody>
      </p:sp>
      <p:sp>
        <p:nvSpPr>
          <p:cNvPr id="9" name="Text Box 91"/>
          <p:cNvSpPr txBox="1">
            <a:spLocks noChangeArrowheads="1"/>
          </p:cNvSpPr>
          <p:nvPr/>
        </p:nvSpPr>
        <p:spPr bwMode="gray">
          <a:xfrm>
            <a:off x="2743200" y="4246563"/>
            <a:ext cx="3429000" cy="36933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r>
              <a:rPr lang="ru-RU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текст</a:t>
            </a:r>
            <a:endParaRPr lang="en-US" b="1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0" name="AutoShape 92"/>
          <p:cNvSpPr>
            <a:spLocks noChangeArrowheads="1"/>
          </p:cNvSpPr>
          <p:nvPr/>
        </p:nvSpPr>
        <p:spPr bwMode="gray">
          <a:xfrm>
            <a:off x="2514600" y="4953000"/>
            <a:ext cx="4343400" cy="45720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chemeClr val="folHlink">
                  <a:gamma/>
                  <a:tint val="21176"/>
                  <a:invGamma/>
                </a:schemeClr>
              </a:gs>
              <a:gs pos="100000">
                <a:schemeClr val="folHlink"/>
              </a:gs>
            </a:gsLst>
            <a:lin ang="0" scaled="1"/>
          </a:gradFill>
          <a:ln w="12700" algn="ctr">
            <a:solidFill>
              <a:schemeClr val="folHlink"/>
            </a:solidFill>
            <a:round/>
            <a:headEnd/>
            <a:tailEnd/>
          </a:ln>
          <a:effectLst>
            <a:outerShdw dist="99190" dir="2388334" algn="ctr" rotWithShape="0">
              <a:srgbClr val="333333">
                <a:alpha val="50000"/>
              </a:srgbClr>
            </a:outerShdw>
          </a:effectLst>
        </p:spPr>
        <p:txBody>
          <a:bodyPr wrap="none" anchor="ctr"/>
          <a:lstStyle/>
          <a:p>
            <a:endParaRPr lang="ru-RU" dirty="0"/>
          </a:p>
        </p:txBody>
      </p:sp>
      <p:sp>
        <p:nvSpPr>
          <p:cNvPr id="11" name="Text Box 93"/>
          <p:cNvSpPr txBox="1">
            <a:spLocks noChangeArrowheads="1"/>
          </p:cNvSpPr>
          <p:nvPr/>
        </p:nvSpPr>
        <p:spPr bwMode="gray">
          <a:xfrm>
            <a:off x="2743200" y="5008563"/>
            <a:ext cx="3429000" cy="36933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r>
              <a:rPr lang="ru-RU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текст</a:t>
            </a:r>
            <a:endParaRPr lang="en-US" b="1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</p:spTree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26"/>
          <p:cNvSpPr>
            <a:spLocks noChangeArrowheads="1"/>
          </p:cNvSpPr>
          <p:nvPr/>
        </p:nvSpPr>
        <p:spPr bwMode="gray">
          <a:xfrm rot="18243359">
            <a:off x="5595144" y="2694782"/>
            <a:ext cx="1520825" cy="1322387"/>
          </a:xfrm>
          <a:custGeom>
            <a:avLst/>
            <a:gdLst>
              <a:gd name="G0" fmla="+- 9729 0 0"/>
              <a:gd name="G1" fmla="+- -11124456 0 0"/>
              <a:gd name="G2" fmla="+- 0 0 -11124456"/>
              <a:gd name="T0" fmla="*/ 0 256 1"/>
              <a:gd name="T1" fmla="*/ 180 256 1"/>
              <a:gd name="G3" fmla="+- -11124456 T0 T1"/>
              <a:gd name="T2" fmla="*/ 0 256 1"/>
              <a:gd name="T3" fmla="*/ 90 256 1"/>
              <a:gd name="G4" fmla="+- -11124456 T2 T3"/>
              <a:gd name="G5" fmla="*/ G4 2 1"/>
              <a:gd name="T4" fmla="*/ 90 256 1"/>
              <a:gd name="T5" fmla="*/ 0 256 1"/>
              <a:gd name="G6" fmla="+- -11124456 T4 T5"/>
              <a:gd name="G7" fmla="*/ G6 2 1"/>
              <a:gd name="G8" fmla="abs -11124456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9729"/>
              <a:gd name="G18" fmla="*/ 9729 1 2"/>
              <a:gd name="G19" fmla="+- G18 5400 0"/>
              <a:gd name="G20" fmla="cos G19 -11124456"/>
              <a:gd name="G21" fmla="sin G19 -11124456"/>
              <a:gd name="G22" fmla="+- G20 10800 0"/>
              <a:gd name="G23" fmla="+- G21 10800 0"/>
              <a:gd name="G24" fmla="+- 10800 0 G20"/>
              <a:gd name="G25" fmla="+- 9729 10800 0"/>
              <a:gd name="G26" fmla="?: G9 G17 G25"/>
              <a:gd name="G27" fmla="?: G9 0 21600"/>
              <a:gd name="G28" fmla="cos 10800 -11124456"/>
              <a:gd name="G29" fmla="sin 10800 -11124456"/>
              <a:gd name="G30" fmla="sin 9729 -11124456"/>
              <a:gd name="G31" fmla="+- G28 10800 0"/>
              <a:gd name="G32" fmla="+- G29 10800 0"/>
              <a:gd name="G33" fmla="+- G30 10800 0"/>
              <a:gd name="G34" fmla="?: G4 0 G31"/>
              <a:gd name="G35" fmla="?: -11124456 G34 0"/>
              <a:gd name="G36" fmla="?: G6 G35 G31"/>
              <a:gd name="G37" fmla="+- 21600 0 G36"/>
              <a:gd name="G38" fmla="?: G4 0 G33"/>
              <a:gd name="G39" fmla="?: -11124456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698 w 21600"/>
              <a:gd name="T15" fmla="*/ 8972 h 21600"/>
              <a:gd name="T16" fmla="*/ 10800 w 21600"/>
              <a:gd name="T17" fmla="*/ 1071 h 21600"/>
              <a:gd name="T18" fmla="*/ 20902 w 21600"/>
              <a:gd name="T19" fmla="*/ 8972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1226" y="9068"/>
                </a:moveTo>
                <a:cubicBezTo>
                  <a:pt x="2063" y="4438"/>
                  <a:pt x="6094" y="1070"/>
                  <a:pt x="10800" y="1071"/>
                </a:cubicBezTo>
                <a:cubicBezTo>
                  <a:pt x="15505" y="1071"/>
                  <a:pt x="19536" y="4438"/>
                  <a:pt x="20373" y="9068"/>
                </a:cubicBezTo>
                <a:lnTo>
                  <a:pt x="21427" y="8877"/>
                </a:lnTo>
                <a:cubicBezTo>
                  <a:pt x="20497" y="3737"/>
                  <a:pt x="16023" y="-1"/>
                  <a:pt x="10799" y="0"/>
                </a:cubicBezTo>
                <a:cubicBezTo>
                  <a:pt x="5576" y="0"/>
                  <a:pt x="1102" y="3737"/>
                  <a:pt x="172" y="8877"/>
                </a:cubicBezTo>
                <a:close/>
              </a:path>
            </a:pathLst>
          </a:custGeom>
          <a:solidFill>
            <a:schemeClr val="tx1">
              <a:alpha val="47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3" name="AutoShape 27"/>
          <p:cNvSpPr>
            <a:spLocks noChangeArrowheads="1"/>
          </p:cNvSpPr>
          <p:nvPr/>
        </p:nvSpPr>
        <p:spPr bwMode="gray">
          <a:xfrm rot="12822593" flipH="1" flipV="1">
            <a:off x="2363788" y="3609975"/>
            <a:ext cx="1589087" cy="1555750"/>
          </a:xfrm>
          <a:custGeom>
            <a:avLst/>
            <a:gdLst>
              <a:gd name="G0" fmla="+- 9729 0 0"/>
              <a:gd name="G1" fmla="+- -11124456 0 0"/>
              <a:gd name="G2" fmla="+- 0 0 -11124456"/>
              <a:gd name="T0" fmla="*/ 0 256 1"/>
              <a:gd name="T1" fmla="*/ 180 256 1"/>
              <a:gd name="G3" fmla="+- -11124456 T0 T1"/>
              <a:gd name="T2" fmla="*/ 0 256 1"/>
              <a:gd name="T3" fmla="*/ 90 256 1"/>
              <a:gd name="G4" fmla="+- -11124456 T2 T3"/>
              <a:gd name="G5" fmla="*/ G4 2 1"/>
              <a:gd name="T4" fmla="*/ 90 256 1"/>
              <a:gd name="T5" fmla="*/ 0 256 1"/>
              <a:gd name="G6" fmla="+- -11124456 T4 T5"/>
              <a:gd name="G7" fmla="*/ G6 2 1"/>
              <a:gd name="G8" fmla="abs -11124456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9729"/>
              <a:gd name="G18" fmla="*/ 9729 1 2"/>
              <a:gd name="G19" fmla="+- G18 5400 0"/>
              <a:gd name="G20" fmla="cos G19 -11124456"/>
              <a:gd name="G21" fmla="sin G19 -11124456"/>
              <a:gd name="G22" fmla="+- G20 10800 0"/>
              <a:gd name="G23" fmla="+- G21 10800 0"/>
              <a:gd name="G24" fmla="+- 10800 0 G20"/>
              <a:gd name="G25" fmla="+- 9729 10800 0"/>
              <a:gd name="G26" fmla="?: G9 G17 G25"/>
              <a:gd name="G27" fmla="?: G9 0 21600"/>
              <a:gd name="G28" fmla="cos 10800 -11124456"/>
              <a:gd name="G29" fmla="sin 10800 -11124456"/>
              <a:gd name="G30" fmla="sin 9729 -11124456"/>
              <a:gd name="G31" fmla="+- G28 10800 0"/>
              <a:gd name="G32" fmla="+- G29 10800 0"/>
              <a:gd name="G33" fmla="+- G30 10800 0"/>
              <a:gd name="G34" fmla="?: G4 0 G31"/>
              <a:gd name="G35" fmla="?: -11124456 G34 0"/>
              <a:gd name="G36" fmla="?: G6 G35 G31"/>
              <a:gd name="G37" fmla="+- 21600 0 G36"/>
              <a:gd name="G38" fmla="?: G4 0 G33"/>
              <a:gd name="G39" fmla="?: -11124456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698 w 21600"/>
              <a:gd name="T15" fmla="*/ 8972 h 21600"/>
              <a:gd name="T16" fmla="*/ 10800 w 21600"/>
              <a:gd name="T17" fmla="*/ 1071 h 21600"/>
              <a:gd name="T18" fmla="*/ 20902 w 21600"/>
              <a:gd name="T19" fmla="*/ 8972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1226" y="9068"/>
                </a:moveTo>
                <a:cubicBezTo>
                  <a:pt x="2063" y="4438"/>
                  <a:pt x="6094" y="1070"/>
                  <a:pt x="10800" y="1071"/>
                </a:cubicBezTo>
                <a:cubicBezTo>
                  <a:pt x="15505" y="1071"/>
                  <a:pt x="19536" y="4438"/>
                  <a:pt x="20373" y="9068"/>
                </a:cubicBezTo>
                <a:lnTo>
                  <a:pt x="21427" y="8877"/>
                </a:lnTo>
                <a:cubicBezTo>
                  <a:pt x="20497" y="3737"/>
                  <a:pt x="16023" y="-1"/>
                  <a:pt x="10799" y="0"/>
                </a:cubicBezTo>
                <a:cubicBezTo>
                  <a:pt x="5576" y="0"/>
                  <a:pt x="1102" y="3737"/>
                  <a:pt x="172" y="8877"/>
                </a:cubicBezTo>
                <a:close/>
              </a:path>
            </a:pathLst>
          </a:custGeom>
          <a:solidFill>
            <a:schemeClr val="tx1">
              <a:alpha val="47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4" name="Group 28"/>
          <p:cNvGrpSpPr>
            <a:grpSpLocks/>
          </p:cNvGrpSpPr>
          <p:nvPr/>
        </p:nvGrpSpPr>
        <p:grpSpPr bwMode="auto">
          <a:xfrm>
            <a:off x="1741488" y="3340100"/>
            <a:ext cx="939800" cy="993775"/>
            <a:chOff x="647" y="2562"/>
            <a:chExt cx="1210" cy="1278"/>
          </a:xfrm>
        </p:grpSpPr>
        <p:pic>
          <p:nvPicPr>
            <p:cNvPr id="5" name="Picture 29" descr="light_shadow"/>
            <p:cNvPicPr>
              <a:picLocks noChangeAspect="1" noChangeArrowheads="1"/>
            </p:cNvPicPr>
            <p:nvPr/>
          </p:nvPicPr>
          <p:blipFill>
            <a:blip r:embed="rId3" cstate="print">
              <a:lum bright="-78000" contrast="-78000"/>
            </a:blip>
            <a:srcRect/>
            <a:stretch>
              <a:fillRect/>
            </a:stretch>
          </p:blipFill>
          <p:spPr bwMode="gray">
            <a:xfrm>
              <a:off x="762" y="3564"/>
              <a:ext cx="996" cy="276"/>
            </a:xfrm>
            <a:prstGeom prst="rect">
              <a:avLst/>
            </a:prstGeom>
            <a:noFill/>
          </p:spPr>
        </p:pic>
        <p:pic>
          <p:nvPicPr>
            <p:cNvPr id="6" name="Picture 30" descr="circuler_1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gray">
            <a:xfrm>
              <a:off x="647" y="2562"/>
              <a:ext cx="1210" cy="1178"/>
            </a:xfrm>
            <a:prstGeom prst="rect">
              <a:avLst/>
            </a:prstGeom>
            <a:noFill/>
          </p:spPr>
        </p:pic>
        <p:sp>
          <p:nvSpPr>
            <p:cNvPr id="7" name="Oval 31"/>
            <p:cNvSpPr>
              <a:spLocks noChangeArrowheads="1"/>
            </p:cNvSpPr>
            <p:nvPr/>
          </p:nvSpPr>
          <p:spPr bwMode="gray">
            <a:xfrm>
              <a:off x="647" y="2562"/>
              <a:ext cx="1202" cy="1182"/>
            </a:xfrm>
            <a:prstGeom prst="ellipse">
              <a:avLst/>
            </a:prstGeom>
            <a:gradFill rotWithShape="1">
              <a:gsLst>
                <a:gs pos="0">
                  <a:srgbClr val="E9D13F">
                    <a:gamma/>
                    <a:shade val="46275"/>
                    <a:invGamma/>
                    <a:alpha val="89999"/>
                  </a:srgbClr>
                </a:gs>
                <a:gs pos="50000">
                  <a:srgbClr val="E9D13F">
                    <a:alpha val="55000"/>
                  </a:srgbClr>
                </a:gs>
                <a:gs pos="100000">
                  <a:srgbClr val="E9D13F">
                    <a:gamma/>
                    <a:shade val="46275"/>
                    <a:invGamma/>
                    <a:alpha val="89999"/>
                  </a:srgb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8" name="Freeform 32"/>
            <p:cNvSpPr>
              <a:spLocks/>
            </p:cNvSpPr>
            <p:nvPr/>
          </p:nvSpPr>
          <p:spPr bwMode="ltGray">
            <a:xfrm>
              <a:off x="771" y="2586"/>
              <a:ext cx="945" cy="409"/>
            </a:xfrm>
            <a:custGeom>
              <a:avLst/>
              <a:gdLst/>
              <a:ahLst/>
              <a:cxnLst>
                <a:cxn ang="0">
                  <a:pos x="1301" y="401"/>
                </a:cxn>
                <a:cxn ang="0">
                  <a:pos x="1317" y="442"/>
                </a:cxn>
                <a:cxn ang="0">
                  <a:pos x="1321" y="481"/>
                </a:cxn>
                <a:cxn ang="0">
                  <a:pos x="1315" y="516"/>
                </a:cxn>
                <a:cxn ang="0">
                  <a:pos x="1298" y="550"/>
                </a:cxn>
                <a:cxn ang="0">
                  <a:pos x="1272" y="579"/>
                </a:cxn>
                <a:cxn ang="0">
                  <a:pos x="1239" y="604"/>
                </a:cxn>
                <a:cxn ang="0">
                  <a:pos x="1196" y="628"/>
                </a:cxn>
                <a:cxn ang="0">
                  <a:pos x="1147" y="649"/>
                </a:cxn>
                <a:cxn ang="0">
                  <a:pos x="1092" y="667"/>
                </a:cxn>
                <a:cxn ang="0">
                  <a:pos x="1031" y="683"/>
                </a:cxn>
                <a:cxn ang="0">
                  <a:pos x="967" y="694"/>
                </a:cxn>
                <a:cxn ang="0">
                  <a:pos x="896" y="704"/>
                </a:cxn>
                <a:cxn ang="0">
                  <a:pos x="824" y="710"/>
                </a:cxn>
                <a:cxn ang="0">
                  <a:pos x="795" y="712"/>
                </a:cxn>
                <a:cxn ang="0">
                  <a:pos x="476" y="712"/>
                </a:cxn>
                <a:cxn ang="0">
                  <a:pos x="472" y="712"/>
                </a:cxn>
                <a:cxn ang="0">
                  <a:pos x="409" y="708"/>
                </a:cxn>
                <a:cxn ang="0">
                  <a:pos x="348" y="704"/>
                </a:cxn>
                <a:cxn ang="0">
                  <a:pos x="290" y="696"/>
                </a:cxn>
                <a:cxn ang="0">
                  <a:pos x="235" y="689"/>
                </a:cxn>
                <a:cxn ang="0">
                  <a:pos x="186" y="677"/>
                </a:cxn>
                <a:cxn ang="0">
                  <a:pos x="141" y="663"/>
                </a:cxn>
                <a:cxn ang="0">
                  <a:pos x="102" y="648"/>
                </a:cxn>
                <a:cxn ang="0">
                  <a:pos x="67" y="630"/>
                </a:cxn>
                <a:cxn ang="0">
                  <a:pos x="39" y="608"/>
                </a:cxn>
                <a:cxn ang="0">
                  <a:pos x="18" y="583"/>
                </a:cxn>
                <a:cxn ang="0">
                  <a:pos x="6" y="554"/>
                </a:cxn>
                <a:cxn ang="0">
                  <a:pos x="0" y="524"/>
                </a:cxn>
                <a:cxn ang="0">
                  <a:pos x="0" y="520"/>
                </a:cxn>
                <a:cxn ang="0">
                  <a:pos x="4" y="487"/>
                </a:cxn>
                <a:cxn ang="0">
                  <a:pos x="16" y="446"/>
                </a:cxn>
                <a:cxn ang="0">
                  <a:pos x="51" y="370"/>
                </a:cxn>
                <a:cxn ang="0">
                  <a:pos x="94" y="299"/>
                </a:cxn>
                <a:cxn ang="0">
                  <a:pos x="147" y="235"/>
                </a:cxn>
                <a:cxn ang="0">
                  <a:pos x="204" y="176"/>
                </a:cxn>
                <a:cxn ang="0">
                  <a:pos x="270" y="125"/>
                </a:cxn>
                <a:cxn ang="0">
                  <a:pos x="341" y="82"/>
                </a:cxn>
                <a:cxn ang="0">
                  <a:pos x="415" y="47"/>
                </a:cxn>
                <a:cxn ang="0">
                  <a:pos x="497" y="21"/>
                </a:cxn>
                <a:cxn ang="0">
                  <a:pos x="581" y="6"/>
                </a:cxn>
                <a:cxn ang="0">
                  <a:pos x="667" y="0"/>
                </a:cxn>
                <a:cxn ang="0">
                  <a:pos x="667" y="0"/>
                </a:cxn>
                <a:cxn ang="0">
                  <a:pos x="759" y="6"/>
                </a:cxn>
                <a:cxn ang="0">
                  <a:pos x="847" y="23"/>
                </a:cxn>
                <a:cxn ang="0">
                  <a:pos x="932" y="53"/>
                </a:cxn>
                <a:cxn ang="0">
                  <a:pos x="1010" y="90"/>
                </a:cxn>
                <a:cxn ang="0">
                  <a:pos x="1082" y="137"/>
                </a:cxn>
                <a:cxn ang="0">
                  <a:pos x="1149" y="194"/>
                </a:cxn>
                <a:cxn ang="0">
                  <a:pos x="1208" y="256"/>
                </a:cxn>
                <a:cxn ang="0">
                  <a:pos x="1258" y="325"/>
                </a:cxn>
                <a:cxn ang="0">
                  <a:pos x="1301" y="401"/>
                </a:cxn>
                <a:cxn ang="0">
                  <a:pos x="1301" y="401"/>
                </a:cxn>
              </a:cxnLst>
              <a:rect l="0" t="0" r="r" b="b"/>
              <a:pathLst>
                <a:path w="1321" h="712">
                  <a:moveTo>
                    <a:pt x="1301" y="401"/>
                  </a:moveTo>
                  <a:lnTo>
                    <a:pt x="1317" y="442"/>
                  </a:lnTo>
                  <a:lnTo>
                    <a:pt x="1321" y="481"/>
                  </a:lnTo>
                  <a:lnTo>
                    <a:pt x="1315" y="516"/>
                  </a:lnTo>
                  <a:lnTo>
                    <a:pt x="1298" y="550"/>
                  </a:lnTo>
                  <a:lnTo>
                    <a:pt x="1272" y="579"/>
                  </a:lnTo>
                  <a:lnTo>
                    <a:pt x="1239" y="604"/>
                  </a:lnTo>
                  <a:lnTo>
                    <a:pt x="1196" y="628"/>
                  </a:lnTo>
                  <a:lnTo>
                    <a:pt x="1147" y="649"/>
                  </a:lnTo>
                  <a:lnTo>
                    <a:pt x="1092" y="667"/>
                  </a:lnTo>
                  <a:lnTo>
                    <a:pt x="1031" y="683"/>
                  </a:lnTo>
                  <a:lnTo>
                    <a:pt x="967" y="694"/>
                  </a:lnTo>
                  <a:lnTo>
                    <a:pt x="896" y="704"/>
                  </a:lnTo>
                  <a:lnTo>
                    <a:pt x="824" y="710"/>
                  </a:lnTo>
                  <a:lnTo>
                    <a:pt x="795" y="712"/>
                  </a:lnTo>
                  <a:lnTo>
                    <a:pt x="476" y="712"/>
                  </a:lnTo>
                  <a:lnTo>
                    <a:pt x="472" y="712"/>
                  </a:lnTo>
                  <a:lnTo>
                    <a:pt x="409" y="708"/>
                  </a:lnTo>
                  <a:lnTo>
                    <a:pt x="348" y="704"/>
                  </a:lnTo>
                  <a:lnTo>
                    <a:pt x="290" y="696"/>
                  </a:lnTo>
                  <a:lnTo>
                    <a:pt x="235" y="689"/>
                  </a:lnTo>
                  <a:lnTo>
                    <a:pt x="186" y="677"/>
                  </a:lnTo>
                  <a:lnTo>
                    <a:pt x="141" y="663"/>
                  </a:lnTo>
                  <a:lnTo>
                    <a:pt x="102" y="648"/>
                  </a:lnTo>
                  <a:lnTo>
                    <a:pt x="67" y="630"/>
                  </a:lnTo>
                  <a:lnTo>
                    <a:pt x="39" y="608"/>
                  </a:lnTo>
                  <a:lnTo>
                    <a:pt x="18" y="583"/>
                  </a:lnTo>
                  <a:lnTo>
                    <a:pt x="6" y="554"/>
                  </a:lnTo>
                  <a:lnTo>
                    <a:pt x="0" y="524"/>
                  </a:lnTo>
                  <a:lnTo>
                    <a:pt x="0" y="520"/>
                  </a:lnTo>
                  <a:lnTo>
                    <a:pt x="4" y="487"/>
                  </a:lnTo>
                  <a:lnTo>
                    <a:pt x="16" y="446"/>
                  </a:lnTo>
                  <a:lnTo>
                    <a:pt x="51" y="370"/>
                  </a:lnTo>
                  <a:lnTo>
                    <a:pt x="94" y="299"/>
                  </a:lnTo>
                  <a:lnTo>
                    <a:pt x="147" y="235"/>
                  </a:lnTo>
                  <a:lnTo>
                    <a:pt x="204" y="176"/>
                  </a:lnTo>
                  <a:lnTo>
                    <a:pt x="270" y="125"/>
                  </a:lnTo>
                  <a:lnTo>
                    <a:pt x="341" y="82"/>
                  </a:lnTo>
                  <a:lnTo>
                    <a:pt x="415" y="47"/>
                  </a:lnTo>
                  <a:lnTo>
                    <a:pt x="497" y="21"/>
                  </a:lnTo>
                  <a:lnTo>
                    <a:pt x="581" y="6"/>
                  </a:lnTo>
                  <a:lnTo>
                    <a:pt x="667" y="0"/>
                  </a:lnTo>
                  <a:lnTo>
                    <a:pt x="667" y="0"/>
                  </a:lnTo>
                  <a:lnTo>
                    <a:pt x="759" y="6"/>
                  </a:lnTo>
                  <a:lnTo>
                    <a:pt x="847" y="23"/>
                  </a:lnTo>
                  <a:lnTo>
                    <a:pt x="932" y="53"/>
                  </a:lnTo>
                  <a:lnTo>
                    <a:pt x="1010" y="90"/>
                  </a:lnTo>
                  <a:lnTo>
                    <a:pt x="1082" y="137"/>
                  </a:lnTo>
                  <a:lnTo>
                    <a:pt x="1149" y="194"/>
                  </a:lnTo>
                  <a:lnTo>
                    <a:pt x="1208" y="256"/>
                  </a:lnTo>
                  <a:lnTo>
                    <a:pt x="1258" y="325"/>
                  </a:lnTo>
                  <a:lnTo>
                    <a:pt x="1301" y="401"/>
                  </a:lnTo>
                  <a:lnTo>
                    <a:pt x="1301" y="401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7CBFE0">
                    <a:alpha val="0"/>
                  </a:srgbClr>
                </a:gs>
              </a:gsLst>
              <a:lin ang="5400000" scaled="1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9" name="AutoShape 33"/>
          <p:cNvSpPr>
            <a:spLocks noChangeArrowheads="1"/>
          </p:cNvSpPr>
          <p:nvPr/>
        </p:nvSpPr>
        <p:spPr bwMode="gray">
          <a:xfrm rot="19693646">
            <a:off x="3641725" y="2430463"/>
            <a:ext cx="1520825" cy="1322387"/>
          </a:xfrm>
          <a:custGeom>
            <a:avLst/>
            <a:gdLst>
              <a:gd name="G0" fmla="+- 9729 0 0"/>
              <a:gd name="G1" fmla="+- -11124456 0 0"/>
              <a:gd name="G2" fmla="+- 0 0 -11124456"/>
              <a:gd name="T0" fmla="*/ 0 256 1"/>
              <a:gd name="T1" fmla="*/ 180 256 1"/>
              <a:gd name="G3" fmla="+- -11124456 T0 T1"/>
              <a:gd name="T2" fmla="*/ 0 256 1"/>
              <a:gd name="T3" fmla="*/ 90 256 1"/>
              <a:gd name="G4" fmla="+- -11124456 T2 T3"/>
              <a:gd name="G5" fmla="*/ G4 2 1"/>
              <a:gd name="T4" fmla="*/ 90 256 1"/>
              <a:gd name="T5" fmla="*/ 0 256 1"/>
              <a:gd name="G6" fmla="+- -11124456 T4 T5"/>
              <a:gd name="G7" fmla="*/ G6 2 1"/>
              <a:gd name="G8" fmla="abs -11124456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9729"/>
              <a:gd name="G18" fmla="*/ 9729 1 2"/>
              <a:gd name="G19" fmla="+- G18 5400 0"/>
              <a:gd name="G20" fmla="cos G19 -11124456"/>
              <a:gd name="G21" fmla="sin G19 -11124456"/>
              <a:gd name="G22" fmla="+- G20 10800 0"/>
              <a:gd name="G23" fmla="+- G21 10800 0"/>
              <a:gd name="G24" fmla="+- 10800 0 G20"/>
              <a:gd name="G25" fmla="+- 9729 10800 0"/>
              <a:gd name="G26" fmla="?: G9 G17 G25"/>
              <a:gd name="G27" fmla="?: G9 0 21600"/>
              <a:gd name="G28" fmla="cos 10800 -11124456"/>
              <a:gd name="G29" fmla="sin 10800 -11124456"/>
              <a:gd name="G30" fmla="sin 9729 -11124456"/>
              <a:gd name="G31" fmla="+- G28 10800 0"/>
              <a:gd name="G32" fmla="+- G29 10800 0"/>
              <a:gd name="G33" fmla="+- G30 10800 0"/>
              <a:gd name="G34" fmla="?: G4 0 G31"/>
              <a:gd name="G35" fmla="?: -11124456 G34 0"/>
              <a:gd name="G36" fmla="?: G6 G35 G31"/>
              <a:gd name="G37" fmla="+- 21600 0 G36"/>
              <a:gd name="G38" fmla="?: G4 0 G33"/>
              <a:gd name="G39" fmla="?: -11124456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698 w 21600"/>
              <a:gd name="T15" fmla="*/ 8972 h 21600"/>
              <a:gd name="T16" fmla="*/ 10800 w 21600"/>
              <a:gd name="T17" fmla="*/ 1071 h 21600"/>
              <a:gd name="T18" fmla="*/ 20902 w 21600"/>
              <a:gd name="T19" fmla="*/ 8972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1226" y="9068"/>
                </a:moveTo>
                <a:cubicBezTo>
                  <a:pt x="2063" y="4438"/>
                  <a:pt x="6094" y="1070"/>
                  <a:pt x="10800" y="1071"/>
                </a:cubicBezTo>
                <a:cubicBezTo>
                  <a:pt x="15505" y="1071"/>
                  <a:pt x="19536" y="4438"/>
                  <a:pt x="20373" y="9068"/>
                </a:cubicBezTo>
                <a:lnTo>
                  <a:pt x="21427" y="8877"/>
                </a:lnTo>
                <a:cubicBezTo>
                  <a:pt x="20497" y="3737"/>
                  <a:pt x="16023" y="-1"/>
                  <a:pt x="10799" y="0"/>
                </a:cubicBezTo>
                <a:cubicBezTo>
                  <a:pt x="5576" y="0"/>
                  <a:pt x="1102" y="3737"/>
                  <a:pt x="172" y="8877"/>
                </a:cubicBezTo>
                <a:close/>
              </a:path>
            </a:pathLst>
          </a:custGeom>
          <a:solidFill>
            <a:schemeClr val="tx1">
              <a:alpha val="47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10" name="Group 34"/>
          <p:cNvGrpSpPr>
            <a:grpSpLocks/>
          </p:cNvGrpSpPr>
          <p:nvPr/>
        </p:nvGrpSpPr>
        <p:grpSpPr bwMode="auto">
          <a:xfrm>
            <a:off x="2862263" y="3213100"/>
            <a:ext cx="1216025" cy="1285875"/>
            <a:chOff x="647" y="2562"/>
            <a:chExt cx="1210" cy="1278"/>
          </a:xfrm>
        </p:grpSpPr>
        <p:pic>
          <p:nvPicPr>
            <p:cNvPr id="11" name="Picture 35" descr="light_shadow"/>
            <p:cNvPicPr>
              <a:picLocks noChangeAspect="1" noChangeArrowheads="1"/>
            </p:cNvPicPr>
            <p:nvPr/>
          </p:nvPicPr>
          <p:blipFill>
            <a:blip r:embed="rId5" cstate="print">
              <a:lum bright="-78000" contrast="-78000"/>
            </a:blip>
            <a:srcRect/>
            <a:stretch>
              <a:fillRect/>
            </a:stretch>
          </p:blipFill>
          <p:spPr bwMode="gray">
            <a:xfrm>
              <a:off x="762" y="3564"/>
              <a:ext cx="996" cy="276"/>
            </a:xfrm>
            <a:prstGeom prst="rect">
              <a:avLst/>
            </a:prstGeom>
            <a:noFill/>
          </p:spPr>
        </p:pic>
        <p:pic>
          <p:nvPicPr>
            <p:cNvPr id="12" name="Picture 36" descr="circuler_1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gray">
            <a:xfrm>
              <a:off x="647" y="2562"/>
              <a:ext cx="1210" cy="1178"/>
            </a:xfrm>
            <a:prstGeom prst="rect">
              <a:avLst/>
            </a:prstGeom>
            <a:noFill/>
          </p:spPr>
        </p:pic>
        <p:sp>
          <p:nvSpPr>
            <p:cNvPr id="13" name="Oval 37"/>
            <p:cNvSpPr>
              <a:spLocks noChangeArrowheads="1"/>
            </p:cNvSpPr>
            <p:nvPr/>
          </p:nvSpPr>
          <p:spPr bwMode="gray">
            <a:xfrm>
              <a:off x="647" y="2562"/>
              <a:ext cx="1202" cy="1182"/>
            </a:xfrm>
            <a:prstGeom prst="ellipse">
              <a:avLst/>
            </a:prstGeom>
            <a:gradFill rotWithShape="1">
              <a:gsLst>
                <a:gs pos="0">
                  <a:schemeClr val="folHlink">
                    <a:gamma/>
                    <a:shade val="46275"/>
                    <a:invGamma/>
                    <a:alpha val="89999"/>
                  </a:schemeClr>
                </a:gs>
                <a:gs pos="50000">
                  <a:schemeClr val="folHlink">
                    <a:alpha val="55000"/>
                  </a:schemeClr>
                </a:gs>
                <a:gs pos="100000">
                  <a:schemeClr val="folHlink">
                    <a:gamma/>
                    <a:shade val="46275"/>
                    <a:invGamma/>
                    <a:alpha val="89999"/>
                  </a:scheme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4" name="Freeform 38"/>
            <p:cNvSpPr>
              <a:spLocks/>
            </p:cNvSpPr>
            <p:nvPr/>
          </p:nvSpPr>
          <p:spPr bwMode="ltGray">
            <a:xfrm>
              <a:off x="771" y="2586"/>
              <a:ext cx="945" cy="409"/>
            </a:xfrm>
            <a:custGeom>
              <a:avLst/>
              <a:gdLst/>
              <a:ahLst/>
              <a:cxnLst>
                <a:cxn ang="0">
                  <a:pos x="1301" y="401"/>
                </a:cxn>
                <a:cxn ang="0">
                  <a:pos x="1317" y="442"/>
                </a:cxn>
                <a:cxn ang="0">
                  <a:pos x="1321" y="481"/>
                </a:cxn>
                <a:cxn ang="0">
                  <a:pos x="1315" y="516"/>
                </a:cxn>
                <a:cxn ang="0">
                  <a:pos x="1298" y="550"/>
                </a:cxn>
                <a:cxn ang="0">
                  <a:pos x="1272" y="579"/>
                </a:cxn>
                <a:cxn ang="0">
                  <a:pos x="1239" y="604"/>
                </a:cxn>
                <a:cxn ang="0">
                  <a:pos x="1196" y="628"/>
                </a:cxn>
                <a:cxn ang="0">
                  <a:pos x="1147" y="649"/>
                </a:cxn>
                <a:cxn ang="0">
                  <a:pos x="1092" y="667"/>
                </a:cxn>
                <a:cxn ang="0">
                  <a:pos x="1031" y="683"/>
                </a:cxn>
                <a:cxn ang="0">
                  <a:pos x="967" y="694"/>
                </a:cxn>
                <a:cxn ang="0">
                  <a:pos x="896" y="704"/>
                </a:cxn>
                <a:cxn ang="0">
                  <a:pos x="824" y="710"/>
                </a:cxn>
                <a:cxn ang="0">
                  <a:pos x="795" y="712"/>
                </a:cxn>
                <a:cxn ang="0">
                  <a:pos x="476" y="712"/>
                </a:cxn>
                <a:cxn ang="0">
                  <a:pos x="472" y="712"/>
                </a:cxn>
                <a:cxn ang="0">
                  <a:pos x="409" y="708"/>
                </a:cxn>
                <a:cxn ang="0">
                  <a:pos x="348" y="704"/>
                </a:cxn>
                <a:cxn ang="0">
                  <a:pos x="290" y="696"/>
                </a:cxn>
                <a:cxn ang="0">
                  <a:pos x="235" y="689"/>
                </a:cxn>
                <a:cxn ang="0">
                  <a:pos x="186" y="677"/>
                </a:cxn>
                <a:cxn ang="0">
                  <a:pos x="141" y="663"/>
                </a:cxn>
                <a:cxn ang="0">
                  <a:pos x="102" y="648"/>
                </a:cxn>
                <a:cxn ang="0">
                  <a:pos x="67" y="630"/>
                </a:cxn>
                <a:cxn ang="0">
                  <a:pos x="39" y="608"/>
                </a:cxn>
                <a:cxn ang="0">
                  <a:pos x="18" y="583"/>
                </a:cxn>
                <a:cxn ang="0">
                  <a:pos x="6" y="554"/>
                </a:cxn>
                <a:cxn ang="0">
                  <a:pos x="0" y="524"/>
                </a:cxn>
                <a:cxn ang="0">
                  <a:pos x="0" y="520"/>
                </a:cxn>
                <a:cxn ang="0">
                  <a:pos x="4" y="487"/>
                </a:cxn>
                <a:cxn ang="0">
                  <a:pos x="16" y="446"/>
                </a:cxn>
                <a:cxn ang="0">
                  <a:pos x="51" y="370"/>
                </a:cxn>
                <a:cxn ang="0">
                  <a:pos x="94" y="299"/>
                </a:cxn>
                <a:cxn ang="0">
                  <a:pos x="147" y="235"/>
                </a:cxn>
                <a:cxn ang="0">
                  <a:pos x="204" y="176"/>
                </a:cxn>
                <a:cxn ang="0">
                  <a:pos x="270" y="125"/>
                </a:cxn>
                <a:cxn ang="0">
                  <a:pos x="341" y="82"/>
                </a:cxn>
                <a:cxn ang="0">
                  <a:pos x="415" y="47"/>
                </a:cxn>
                <a:cxn ang="0">
                  <a:pos x="497" y="21"/>
                </a:cxn>
                <a:cxn ang="0">
                  <a:pos x="581" y="6"/>
                </a:cxn>
                <a:cxn ang="0">
                  <a:pos x="667" y="0"/>
                </a:cxn>
                <a:cxn ang="0">
                  <a:pos x="667" y="0"/>
                </a:cxn>
                <a:cxn ang="0">
                  <a:pos x="759" y="6"/>
                </a:cxn>
                <a:cxn ang="0">
                  <a:pos x="847" y="23"/>
                </a:cxn>
                <a:cxn ang="0">
                  <a:pos x="932" y="53"/>
                </a:cxn>
                <a:cxn ang="0">
                  <a:pos x="1010" y="90"/>
                </a:cxn>
                <a:cxn ang="0">
                  <a:pos x="1082" y="137"/>
                </a:cxn>
                <a:cxn ang="0">
                  <a:pos x="1149" y="194"/>
                </a:cxn>
                <a:cxn ang="0">
                  <a:pos x="1208" y="256"/>
                </a:cxn>
                <a:cxn ang="0">
                  <a:pos x="1258" y="325"/>
                </a:cxn>
                <a:cxn ang="0">
                  <a:pos x="1301" y="401"/>
                </a:cxn>
                <a:cxn ang="0">
                  <a:pos x="1301" y="401"/>
                </a:cxn>
              </a:cxnLst>
              <a:rect l="0" t="0" r="r" b="b"/>
              <a:pathLst>
                <a:path w="1321" h="712">
                  <a:moveTo>
                    <a:pt x="1301" y="401"/>
                  </a:moveTo>
                  <a:lnTo>
                    <a:pt x="1317" y="442"/>
                  </a:lnTo>
                  <a:lnTo>
                    <a:pt x="1321" y="481"/>
                  </a:lnTo>
                  <a:lnTo>
                    <a:pt x="1315" y="516"/>
                  </a:lnTo>
                  <a:lnTo>
                    <a:pt x="1298" y="550"/>
                  </a:lnTo>
                  <a:lnTo>
                    <a:pt x="1272" y="579"/>
                  </a:lnTo>
                  <a:lnTo>
                    <a:pt x="1239" y="604"/>
                  </a:lnTo>
                  <a:lnTo>
                    <a:pt x="1196" y="628"/>
                  </a:lnTo>
                  <a:lnTo>
                    <a:pt x="1147" y="649"/>
                  </a:lnTo>
                  <a:lnTo>
                    <a:pt x="1092" y="667"/>
                  </a:lnTo>
                  <a:lnTo>
                    <a:pt x="1031" y="683"/>
                  </a:lnTo>
                  <a:lnTo>
                    <a:pt x="967" y="694"/>
                  </a:lnTo>
                  <a:lnTo>
                    <a:pt x="896" y="704"/>
                  </a:lnTo>
                  <a:lnTo>
                    <a:pt x="824" y="710"/>
                  </a:lnTo>
                  <a:lnTo>
                    <a:pt x="795" y="712"/>
                  </a:lnTo>
                  <a:lnTo>
                    <a:pt x="476" y="712"/>
                  </a:lnTo>
                  <a:lnTo>
                    <a:pt x="472" y="712"/>
                  </a:lnTo>
                  <a:lnTo>
                    <a:pt x="409" y="708"/>
                  </a:lnTo>
                  <a:lnTo>
                    <a:pt x="348" y="704"/>
                  </a:lnTo>
                  <a:lnTo>
                    <a:pt x="290" y="696"/>
                  </a:lnTo>
                  <a:lnTo>
                    <a:pt x="235" y="689"/>
                  </a:lnTo>
                  <a:lnTo>
                    <a:pt x="186" y="677"/>
                  </a:lnTo>
                  <a:lnTo>
                    <a:pt x="141" y="663"/>
                  </a:lnTo>
                  <a:lnTo>
                    <a:pt x="102" y="648"/>
                  </a:lnTo>
                  <a:lnTo>
                    <a:pt x="67" y="630"/>
                  </a:lnTo>
                  <a:lnTo>
                    <a:pt x="39" y="608"/>
                  </a:lnTo>
                  <a:lnTo>
                    <a:pt x="18" y="583"/>
                  </a:lnTo>
                  <a:lnTo>
                    <a:pt x="6" y="554"/>
                  </a:lnTo>
                  <a:lnTo>
                    <a:pt x="0" y="524"/>
                  </a:lnTo>
                  <a:lnTo>
                    <a:pt x="0" y="520"/>
                  </a:lnTo>
                  <a:lnTo>
                    <a:pt x="4" y="487"/>
                  </a:lnTo>
                  <a:lnTo>
                    <a:pt x="16" y="446"/>
                  </a:lnTo>
                  <a:lnTo>
                    <a:pt x="51" y="370"/>
                  </a:lnTo>
                  <a:lnTo>
                    <a:pt x="94" y="299"/>
                  </a:lnTo>
                  <a:lnTo>
                    <a:pt x="147" y="235"/>
                  </a:lnTo>
                  <a:lnTo>
                    <a:pt x="204" y="176"/>
                  </a:lnTo>
                  <a:lnTo>
                    <a:pt x="270" y="125"/>
                  </a:lnTo>
                  <a:lnTo>
                    <a:pt x="341" y="82"/>
                  </a:lnTo>
                  <a:lnTo>
                    <a:pt x="415" y="47"/>
                  </a:lnTo>
                  <a:lnTo>
                    <a:pt x="497" y="21"/>
                  </a:lnTo>
                  <a:lnTo>
                    <a:pt x="581" y="6"/>
                  </a:lnTo>
                  <a:lnTo>
                    <a:pt x="667" y="0"/>
                  </a:lnTo>
                  <a:lnTo>
                    <a:pt x="667" y="0"/>
                  </a:lnTo>
                  <a:lnTo>
                    <a:pt x="759" y="6"/>
                  </a:lnTo>
                  <a:lnTo>
                    <a:pt x="847" y="23"/>
                  </a:lnTo>
                  <a:lnTo>
                    <a:pt x="932" y="53"/>
                  </a:lnTo>
                  <a:lnTo>
                    <a:pt x="1010" y="90"/>
                  </a:lnTo>
                  <a:lnTo>
                    <a:pt x="1082" y="137"/>
                  </a:lnTo>
                  <a:lnTo>
                    <a:pt x="1149" y="194"/>
                  </a:lnTo>
                  <a:lnTo>
                    <a:pt x="1208" y="256"/>
                  </a:lnTo>
                  <a:lnTo>
                    <a:pt x="1258" y="325"/>
                  </a:lnTo>
                  <a:lnTo>
                    <a:pt x="1301" y="401"/>
                  </a:lnTo>
                  <a:lnTo>
                    <a:pt x="1301" y="401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7CBFE0">
                    <a:alpha val="0"/>
                  </a:srgbClr>
                </a:gs>
              </a:gsLst>
              <a:lin ang="5400000" scaled="1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5" name="AutoShape 39"/>
          <p:cNvSpPr>
            <a:spLocks noChangeArrowheads="1"/>
          </p:cNvSpPr>
          <p:nvPr/>
        </p:nvSpPr>
        <p:spPr bwMode="gray">
          <a:xfrm>
            <a:off x="5334000" y="5181600"/>
            <a:ext cx="3352800" cy="1295400"/>
          </a:xfrm>
          <a:prstGeom prst="roundRect">
            <a:avLst>
              <a:gd name="adj" fmla="val 50000"/>
            </a:avLst>
          </a:prstGeom>
          <a:solidFill>
            <a:srgbClr val="333333">
              <a:alpha val="50000"/>
            </a:srgbClr>
          </a:solidFill>
          <a:ln w="12700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16" name="Group 40"/>
          <p:cNvGrpSpPr>
            <a:grpSpLocks/>
          </p:cNvGrpSpPr>
          <p:nvPr/>
        </p:nvGrpSpPr>
        <p:grpSpPr bwMode="auto">
          <a:xfrm>
            <a:off x="5564188" y="5421313"/>
            <a:ext cx="2914650" cy="835025"/>
            <a:chOff x="3495" y="3445"/>
            <a:chExt cx="1836" cy="526"/>
          </a:xfrm>
        </p:grpSpPr>
        <p:sp>
          <p:nvSpPr>
            <p:cNvPr id="17" name="Oval 41"/>
            <p:cNvSpPr>
              <a:spLocks noChangeArrowheads="1"/>
            </p:cNvSpPr>
            <p:nvPr/>
          </p:nvSpPr>
          <p:spPr bwMode="gray">
            <a:xfrm>
              <a:off x="3495" y="3445"/>
              <a:ext cx="526" cy="526"/>
            </a:xfrm>
            <a:prstGeom prst="ellips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8" name="Oval 42"/>
            <p:cNvSpPr>
              <a:spLocks noChangeArrowheads="1"/>
            </p:cNvSpPr>
            <p:nvPr/>
          </p:nvSpPr>
          <p:spPr bwMode="gray">
            <a:xfrm>
              <a:off x="4160" y="3445"/>
              <a:ext cx="526" cy="526"/>
            </a:xfrm>
            <a:prstGeom prst="ellips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9" name="Oval 43"/>
            <p:cNvSpPr>
              <a:spLocks noChangeArrowheads="1"/>
            </p:cNvSpPr>
            <p:nvPr/>
          </p:nvSpPr>
          <p:spPr bwMode="gray">
            <a:xfrm>
              <a:off x="4805" y="3445"/>
              <a:ext cx="526" cy="526"/>
            </a:xfrm>
            <a:prstGeom prst="ellips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0" name="Line 44"/>
            <p:cNvSpPr>
              <a:spLocks noChangeShapeType="1"/>
            </p:cNvSpPr>
            <p:nvPr/>
          </p:nvSpPr>
          <p:spPr bwMode="gray">
            <a:xfrm>
              <a:off x="4023" y="3713"/>
              <a:ext cx="129" cy="0"/>
            </a:xfrm>
            <a:prstGeom prst="line">
              <a:avLst/>
            </a:prstGeom>
            <a:noFill/>
            <a:ln w="19050">
              <a:solidFill>
                <a:srgbClr val="FFFFFF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21" name="Line 45"/>
            <p:cNvSpPr>
              <a:spLocks noChangeShapeType="1"/>
            </p:cNvSpPr>
            <p:nvPr/>
          </p:nvSpPr>
          <p:spPr bwMode="gray">
            <a:xfrm>
              <a:off x="4687" y="3713"/>
              <a:ext cx="114" cy="0"/>
            </a:xfrm>
            <a:prstGeom prst="line">
              <a:avLst/>
            </a:prstGeom>
            <a:noFill/>
            <a:ln w="19050">
              <a:solidFill>
                <a:srgbClr val="FFFFFF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22" name="Group 46"/>
          <p:cNvGrpSpPr>
            <a:grpSpLocks/>
          </p:cNvGrpSpPr>
          <p:nvPr/>
        </p:nvGrpSpPr>
        <p:grpSpPr bwMode="auto">
          <a:xfrm>
            <a:off x="6342063" y="4965700"/>
            <a:ext cx="1419225" cy="354013"/>
            <a:chOff x="602" y="1625"/>
            <a:chExt cx="1096" cy="210"/>
          </a:xfrm>
        </p:grpSpPr>
        <p:sp>
          <p:nvSpPr>
            <p:cNvPr id="23" name="AutoShape 47"/>
            <p:cNvSpPr>
              <a:spLocks noChangeArrowheads="1"/>
            </p:cNvSpPr>
            <p:nvPr/>
          </p:nvSpPr>
          <p:spPr bwMode="gray">
            <a:xfrm>
              <a:off x="602" y="1625"/>
              <a:ext cx="1094" cy="210"/>
            </a:xfrm>
            <a:prstGeom prst="roundRect">
              <a:avLst>
                <a:gd name="adj" fmla="val 41602"/>
              </a:avLst>
            </a:prstGeom>
            <a:gradFill rotWithShape="1">
              <a:gsLst>
                <a:gs pos="0">
                  <a:srgbClr val="EAEAEA"/>
                </a:gs>
                <a:gs pos="100000">
                  <a:srgbClr val="EAEAEA">
                    <a:gamma/>
                    <a:tint val="19216"/>
                    <a:invGamma/>
                  </a:srgbClr>
                </a:gs>
              </a:gsLst>
              <a:lin ang="5400000" scaled="1"/>
            </a:gradFill>
            <a:ln w="9525">
              <a:solidFill>
                <a:srgbClr val="DDDDDD"/>
              </a:solidFill>
              <a:round/>
              <a:headEnd/>
              <a:tailEnd/>
            </a:ln>
            <a:effectLst>
              <a:outerShdw dist="35921" dir="2700000" algn="ctr" rotWithShape="0">
                <a:srgbClr val="1C1C1C"/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grpSp>
          <p:nvGrpSpPr>
            <p:cNvPr id="24" name="Group 48"/>
            <p:cNvGrpSpPr>
              <a:grpSpLocks/>
            </p:cNvGrpSpPr>
            <p:nvPr/>
          </p:nvGrpSpPr>
          <p:grpSpPr bwMode="auto">
            <a:xfrm>
              <a:off x="606" y="1656"/>
              <a:ext cx="45" cy="163"/>
              <a:chOff x="1016" y="1768"/>
              <a:chExt cx="68" cy="198"/>
            </a:xfrm>
          </p:grpSpPr>
          <p:sp>
            <p:nvSpPr>
              <p:cNvPr id="30" name="AutoShape 49"/>
              <p:cNvSpPr>
                <a:spLocks noChangeArrowheads="1"/>
              </p:cNvSpPr>
              <p:nvPr/>
            </p:nvSpPr>
            <p:spPr bwMode="gray">
              <a:xfrm rot="21332465" flipV="1">
                <a:off x="1016" y="1768"/>
                <a:ext cx="68" cy="198"/>
              </a:xfrm>
              <a:prstGeom prst="moon">
                <a:avLst>
                  <a:gd name="adj" fmla="val 20051"/>
                </a:avLst>
              </a:prstGeom>
              <a:solidFill>
                <a:srgbClr val="FFFFFF">
                  <a:alpha val="39999"/>
                </a:srgbClr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31" name="AutoShape 50"/>
              <p:cNvSpPr>
                <a:spLocks noChangeArrowheads="1"/>
              </p:cNvSpPr>
              <p:nvPr/>
            </p:nvSpPr>
            <p:spPr bwMode="gray">
              <a:xfrm rot="21332465" flipV="1">
                <a:off x="1020" y="1783"/>
                <a:ext cx="42" cy="167"/>
              </a:xfrm>
              <a:prstGeom prst="moon">
                <a:avLst>
                  <a:gd name="adj" fmla="val 20051"/>
                </a:avLst>
              </a:prstGeom>
              <a:solidFill>
                <a:srgbClr val="FFFFFF">
                  <a:alpha val="39999"/>
                </a:srgbClr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32" name="AutoShape 51"/>
              <p:cNvSpPr>
                <a:spLocks noChangeArrowheads="1"/>
              </p:cNvSpPr>
              <p:nvPr/>
            </p:nvSpPr>
            <p:spPr bwMode="gray">
              <a:xfrm rot="21332465" flipV="1">
                <a:off x="1018" y="1805"/>
                <a:ext cx="27" cy="123"/>
              </a:xfrm>
              <a:prstGeom prst="moon">
                <a:avLst>
                  <a:gd name="adj" fmla="val 20051"/>
                </a:avLst>
              </a:prstGeom>
              <a:solidFill>
                <a:srgbClr val="FFFFFF">
                  <a:alpha val="39999"/>
                </a:srgbClr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grpSp>
          <p:nvGrpSpPr>
            <p:cNvPr id="25" name="Group 52"/>
            <p:cNvGrpSpPr>
              <a:grpSpLocks/>
            </p:cNvGrpSpPr>
            <p:nvPr/>
          </p:nvGrpSpPr>
          <p:grpSpPr bwMode="auto">
            <a:xfrm>
              <a:off x="1649" y="1654"/>
              <a:ext cx="49" cy="172"/>
              <a:chOff x="2619" y="1771"/>
              <a:chExt cx="68" cy="198"/>
            </a:xfrm>
          </p:grpSpPr>
          <p:sp>
            <p:nvSpPr>
              <p:cNvPr id="27" name="AutoShape 53"/>
              <p:cNvSpPr>
                <a:spLocks noChangeArrowheads="1"/>
              </p:cNvSpPr>
              <p:nvPr/>
            </p:nvSpPr>
            <p:spPr bwMode="gray">
              <a:xfrm rot="-42932465" flipH="1" flipV="1">
                <a:off x="2619" y="1771"/>
                <a:ext cx="68" cy="198"/>
              </a:xfrm>
              <a:prstGeom prst="moon">
                <a:avLst>
                  <a:gd name="adj" fmla="val 20051"/>
                </a:avLst>
              </a:prstGeom>
              <a:solidFill>
                <a:srgbClr val="333333">
                  <a:alpha val="20000"/>
                </a:srgbClr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8" name="AutoShape 54"/>
              <p:cNvSpPr>
                <a:spLocks noChangeArrowheads="1"/>
              </p:cNvSpPr>
              <p:nvPr/>
            </p:nvSpPr>
            <p:spPr bwMode="gray">
              <a:xfrm rot="-42932465" flipH="1" flipV="1">
                <a:off x="2641" y="1786"/>
                <a:ext cx="42" cy="167"/>
              </a:xfrm>
              <a:prstGeom prst="moon">
                <a:avLst>
                  <a:gd name="adj" fmla="val 20051"/>
                </a:avLst>
              </a:prstGeom>
              <a:solidFill>
                <a:srgbClr val="333333">
                  <a:alpha val="20000"/>
                </a:srgbClr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9" name="AutoShape 55"/>
              <p:cNvSpPr>
                <a:spLocks noChangeArrowheads="1"/>
              </p:cNvSpPr>
              <p:nvPr/>
            </p:nvSpPr>
            <p:spPr bwMode="gray">
              <a:xfrm rot="-42932465" flipH="1" flipV="1">
                <a:off x="2658" y="1808"/>
                <a:ext cx="27" cy="123"/>
              </a:xfrm>
              <a:prstGeom prst="moon">
                <a:avLst>
                  <a:gd name="adj" fmla="val 29657"/>
                </a:avLst>
              </a:prstGeom>
              <a:solidFill>
                <a:srgbClr val="333333">
                  <a:alpha val="20000"/>
                </a:srgbClr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pic>
          <p:nvPicPr>
            <p:cNvPr id="26" name="Picture 56" descr="high_line01"/>
            <p:cNvPicPr>
              <a:picLocks noChangeAspect="1" noChangeArrowheads="1"/>
            </p:cNvPicPr>
            <p:nvPr/>
          </p:nvPicPr>
          <p:blipFill>
            <a:blip r:embed="rId7" cstate="print"/>
            <a:srcRect t="8891" r="58304" b="12320"/>
            <a:stretch>
              <a:fillRect/>
            </a:stretch>
          </p:blipFill>
          <p:spPr bwMode="gray">
            <a:xfrm rot="16200000">
              <a:off x="1079" y="1194"/>
              <a:ext cx="130" cy="1000"/>
            </a:xfrm>
            <a:prstGeom prst="rect">
              <a:avLst/>
            </a:prstGeom>
            <a:noFill/>
          </p:spPr>
        </p:pic>
      </p:grpSp>
      <p:grpSp>
        <p:nvGrpSpPr>
          <p:cNvPr id="33" name="Group 57"/>
          <p:cNvGrpSpPr>
            <a:grpSpLocks/>
          </p:cNvGrpSpPr>
          <p:nvPr/>
        </p:nvGrpSpPr>
        <p:grpSpPr bwMode="auto">
          <a:xfrm>
            <a:off x="3435350" y="1814513"/>
            <a:ext cx="1136650" cy="1203325"/>
            <a:chOff x="647" y="2562"/>
            <a:chExt cx="1210" cy="1278"/>
          </a:xfrm>
        </p:grpSpPr>
        <p:pic>
          <p:nvPicPr>
            <p:cNvPr id="34" name="Picture 58" descr="light_shadow"/>
            <p:cNvPicPr>
              <a:picLocks noChangeAspect="1" noChangeArrowheads="1"/>
            </p:cNvPicPr>
            <p:nvPr/>
          </p:nvPicPr>
          <p:blipFill>
            <a:blip r:embed="rId8" cstate="print">
              <a:lum bright="-78000" contrast="-78000"/>
            </a:blip>
            <a:srcRect/>
            <a:stretch>
              <a:fillRect/>
            </a:stretch>
          </p:blipFill>
          <p:spPr bwMode="gray">
            <a:xfrm>
              <a:off x="762" y="3564"/>
              <a:ext cx="996" cy="276"/>
            </a:xfrm>
            <a:prstGeom prst="rect">
              <a:avLst/>
            </a:prstGeom>
            <a:noFill/>
          </p:spPr>
        </p:pic>
        <p:pic>
          <p:nvPicPr>
            <p:cNvPr id="35" name="Picture 59" descr="circuler_1"/>
            <p:cNvPicPr>
              <a:picLocks noChangeAspect="1" noChangeArrowheads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 bwMode="gray">
            <a:xfrm>
              <a:off x="647" y="2562"/>
              <a:ext cx="1210" cy="1178"/>
            </a:xfrm>
            <a:prstGeom prst="rect">
              <a:avLst/>
            </a:prstGeom>
            <a:noFill/>
          </p:spPr>
        </p:pic>
        <p:sp>
          <p:nvSpPr>
            <p:cNvPr id="36" name="Oval 60"/>
            <p:cNvSpPr>
              <a:spLocks noChangeArrowheads="1"/>
            </p:cNvSpPr>
            <p:nvPr/>
          </p:nvSpPr>
          <p:spPr bwMode="gray">
            <a:xfrm>
              <a:off x="647" y="2562"/>
              <a:ext cx="1202" cy="1182"/>
            </a:xfrm>
            <a:prstGeom prst="ellipse">
              <a:avLst/>
            </a:prstGeom>
            <a:gradFill rotWithShape="1">
              <a:gsLst>
                <a:gs pos="0">
                  <a:schemeClr val="accent1">
                    <a:alpha val="89999"/>
                  </a:schemeClr>
                </a:gs>
                <a:gs pos="50000">
                  <a:schemeClr val="bg1">
                    <a:alpha val="55000"/>
                  </a:schemeClr>
                </a:gs>
                <a:gs pos="100000">
                  <a:schemeClr val="accent1">
                    <a:alpha val="89999"/>
                  </a:scheme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7" name="Freeform 61"/>
            <p:cNvSpPr>
              <a:spLocks/>
            </p:cNvSpPr>
            <p:nvPr/>
          </p:nvSpPr>
          <p:spPr bwMode="ltGray">
            <a:xfrm>
              <a:off x="771" y="2586"/>
              <a:ext cx="945" cy="409"/>
            </a:xfrm>
            <a:custGeom>
              <a:avLst/>
              <a:gdLst/>
              <a:ahLst/>
              <a:cxnLst>
                <a:cxn ang="0">
                  <a:pos x="1301" y="401"/>
                </a:cxn>
                <a:cxn ang="0">
                  <a:pos x="1317" y="442"/>
                </a:cxn>
                <a:cxn ang="0">
                  <a:pos x="1321" y="481"/>
                </a:cxn>
                <a:cxn ang="0">
                  <a:pos x="1315" y="516"/>
                </a:cxn>
                <a:cxn ang="0">
                  <a:pos x="1298" y="550"/>
                </a:cxn>
                <a:cxn ang="0">
                  <a:pos x="1272" y="579"/>
                </a:cxn>
                <a:cxn ang="0">
                  <a:pos x="1239" y="604"/>
                </a:cxn>
                <a:cxn ang="0">
                  <a:pos x="1196" y="628"/>
                </a:cxn>
                <a:cxn ang="0">
                  <a:pos x="1147" y="649"/>
                </a:cxn>
                <a:cxn ang="0">
                  <a:pos x="1092" y="667"/>
                </a:cxn>
                <a:cxn ang="0">
                  <a:pos x="1031" y="683"/>
                </a:cxn>
                <a:cxn ang="0">
                  <a:pos x="967" y="694"/>
                </a:cxn>
                <a:cxn ang="0">
                  <a:pos x="896" y="704"/>
                </a:cxn>
                <a:cxn ang="0">
                  <a:pos x="824" y="710"/>
                </a:cxn>
                <a:cxn ang="0">
                  <a:pos x="795" y="712"/>
                </a:cxn>
                <a:cxn ang="0">
                  <a:pos x="476" y="712"/>
                </a:cxn>
                <a:cxn ang="0">
                  <a:pos x="472" y="712"/>
                </a:cxn>
                <a:cxn ang="0">
                  <a:pos x="409" y="708"/>
                </a:cxn>
                <a:cxn ang="0">
                  <a:pos x="348" y="704"/>
                </a:cxn>
                <a:cxn ang="0">
                  <a:pos x="290" y="696"/>
                </a:cxn>
                <a:cxn ang="0">
                  <a:pos x="235" y="689"/>
                </a:cxn>
                <a:cxn ang="0">
                  <a:pos x="186" y="677"/>
                </a:cxn>
                <a:cxn ang="0">
                  <a:pos x="141" y="663"/>
                </a:cxn>
                <a:cxn ang="0">
                  <a:pos x="102" y="648"/>
                </a:cxn>
                <a:cxn ang="0">
                  <a:pos x="67" y="630"/>
                </a:cxn>
                <a:cxn ang="0">
                  <a:pos x="39" y="608"/>
                </a:cxn>
                <a:cxn ang="0">
                  <a:pos x="18" y="583"/>
                </a:cxn>
                <a:cxn ang="0">
                  <a:pos x="6" y="554"/>
                </a:cxn>
                <a:cxn ang="0">
                  <a:pos x="0" y="524"/>
                </a:cxn>
                <a:cxn ang="0">
                  <a:pos x="0" y="520"/>
                </a:cxn>
                <a:cxn ang="0">
                  <a:pos x="4" y="487"/>
                </a:cxn>
                <a:cxn ang="0">
                  <a:pos x="16" y="446"/>
                </a:cxn>
                <a:cxn ang="0">
                  <a:pos x="51" y="370"/>
                </a:cxn>
                <a:cxn ang="0">
                  <a:pos x="94" y="299"/>
                </a:cxn>
                <a:cxn ang="0">
                  <a:pos x="147" y="235"/>
                </a:cxn>
                <a:cxn ang="0">
                  <a:pos x="204" y="176"/>
                </a:cxn>
                <a:cxn ang="0">
                  <a:pos x="270" y="125"/>
                </a:cxn>
                <a:cxn ang="0">
                  <a:pos x="341" y="82"/>
                </a:cxn>
                <a:cxn ang="0">
                  <a:pos x="415" y="47"/>
                </a:cxn>
                <a:cxn ang="0">
                  <a:pos x="497" y="21"/>
                </a:cxn>
                <a:cxn ang="0">
                  <a:pos x="581" y="6"/>
                </a:cxn>
                <a:cxn ang="0">
                  <a:pos x="667" y="0"/>
                </a:cxn>
                <a:cxn ang="0">
                  <a:pos x="667" y="0"/>
                </a:cxn>
                <a:cxn ang="0">
                  <a:pos x="759" y="6"/>
                </a:cxn>
                <a:cxn ang="0">
                  <a:pos x="847" y="23"/>
                </a:cxn>
                <a:cxn ang="0">
                  <a:pos x="932" y="53"/>
                </a:cxn>
                <a:cxn ang="0">
                  <a:pos x="1010" y="90"/>
                </a:cxn>
                <a:cxn ang="0">
                  <a:pos x="1082" y="137"/>
                </a:cxn>
                <a:cxn ang="0">
                  <a:pos x="1149" y="194"/>
                </a:cxn>
                <a:cxn ang="0">
                  <a:pos x="1208" y="256"/>
                </a:cxn>
                <a:cxn ang="0">
                  <a:pos x="1258" y="325"/>
                </a:cxn>
                <a:cxn ang="0">
                  <a:pos x="1301" y="401"/>
                </a:cxn>
                <a:cxn ang="0">
                  <a:pos x="1301" y="401"/>
                </a:cxn>
              </a:cxnLst>
              <a:rect l="0" t="0" r="r" b="b"/>
              <a:pathLst>
                <a:path w="1321" h="712">
                  <a:moveTo>
                    <a:pt x="1301" y="401"/>
                  </a:moveTo>
                  <a:lnTo>
                    <a:pt x="1317" y="442"/>
                  </a:lnTo>
                  <a:lnTo>
                    <a:pt x="1321" y="481"/>
                  </a:lnTo>
                  <a:lnTo>
                    <a:pt x="1315" y="516"/>
                  </a:lnTo>
                  <a:lnTo>
                    <a:pt x="1298" y="550"/>
                  </a:lnTo>
                  <a:lnTo>
                    <a:pt x="1272" y="579"/>
                  </a:lnTo>
                  <a:lnTo>
                    <a:pt x="1239" y="604"/>
                  </a:lnTo>
                  <a:lnTo>
                    <a:pt x="1196" y="628"/>
                  </a:lnTo>
                  <a:lnTo>
                    <a:pt x="1147" y="649"/>
                  </a:lnTo>
                  <a:lnTo>
                    <a:pt x="1092" y="667"/>
                  </a:lnTo>
                  <a:lnTo>
                    <a:pt x="1031" y="683"/>
                  </a:lnTo>
                  <a:lnTo>
                    <a:pt x="967" y="694"/>
                  </a:lnTo>
                  <a:lnTo>
                    <a:pt x="896" y="704"/>
                  </a:lnTo>
                  <a:lnTo>
                    <a:pt x="824" y="710"/>
                  </a:lnTo>
                  <a:lnTo>
                    <a:pt x="795" y="712"/>
                  </a:lnTo>
                  <a:lnTo>
                    <a:pt x="476" y="712"/>
                  </a:lnTo>
                  <a:lnTo>
                    <a:pt x="472" y="712"/>
                  </a:lnTo>
                  <a:lnTo>
                    <a:pt x="409" y="708"/>
                  </a:lnTo>
                  <a:lnTo>
                    <a:pt x="348" y="704"/>
                  </a:lnTo>
                  <a:lnTo>
                    <a:pt x="290" y="696"/>
                  </a:lnTo>
                  <a:lnTo>
                    <a:pt x="235" y="689"/>
                  </a:lnTo>
                  <a:lnTo>
                    <a:pt x="186" y="677"/>
                  </a:lnTo>
                  <a:lnTo>
                    <a:pt x="141" y="663"/>
                  </a:lnTo>
                  <a:lnTo>
                    <a:pt x="102" y="648"/>
                  </a:lnTo>
                  <a:lnTo>
                    <a:pt x="67" y="630"/>
                  </a:lnTo>
                  <a:lnTo>
                    <a:pt x="39" y="608"/>
                  </a:lnTo>
                  <a:lnTo>
                    <a:pt x="18" y="583"/>
                  </a:lnTo>
                  <a:lnTo>
                    <a:pt x="6" y="554"/>
                  </a:lnTo>
                  <a:lnTo>
                    <a:pt x="0" y="524"/>
                  </a:lnTo>
                  <a:lnTo>
                    <a:pt x="0" y="520"/>
                  </a:lnTo>
                  <a:lnTo>
                    <a:pt x="4" y="487"/>
                  </a:lnTo>
                  <a:lnTo>
                    <a:pt x="16" y="446"/>
                  </a:lnTo>
                  <a:lnTo>
                    <a:pt x="51" y="370"/>
                  </a:lnTo>
                  <a:lnTo>
                    <a:pt x="94" y="299"/>
                  </a:lnTo>
                  <a:lnTo>
                    <a:pt x="147" y="235"/>
                  </a:lnTo>
                  <a:lnTo>
                    <a:pt x="204" y="176"/>
                  </a:lnTo>
                  <a:lnTo>
                    <a:pt x="270" y="125"/>
                  </a:lnTo>
                  <a:lnTo>
                    <a:pt x="341" y="82"/>
                  </a:lnTo>
                  <a:lnTo>
                    <a:pt x="415" y="47"/>
                  </a:lnTo>
                  <a:lnTo>
                    <a:pt x="497" y="21"/>
                  </a:lnTo>
                  <a:lnTo>
                    <a:pt x="581" y="6"/>
                  </a:lnTo>
                  <a:lnTo>
                    <a:pt x="667" y="0"/>
                  </a:lnTo>
                  <a:lnTo>
                    <a:pt x="667" y="0"/>
                  </a:lnTo>
                  <a:lnTo>
                    <a:pt x="759" y="6"/>
                  </a:lnTo>
                  <a:lnTo>
                    <a:pt x="847" y="23"/>
                  </a:lnTo>
                  <a:lnTo>
                    <a:pt x="932" y="53"/>
                  </a:lnTo>
                  <a:lnTo>
                    <a:pt x="1010" y="90"/>
                  </a:lnTo>
                  <a:lnTo>
                    <a:pt x="1082" y="137"/>
                  </a:lnTo>
                  <a:lnTo>
                    <a:pt x="1149" y="194"/>
                  </a:lnTo>
                  <a:lnTo>
                    <a:pt x="1208" y="256"/>
                  </a:lnTo>
                  <a:lnTo>
                    <a:pt x="1258" y="325"/>
                  </a:lnTo>
                  <a:lnTo>
                    <a:pt x="1301" y="401"/>
                  </a:lnTo>
                  <a:lnTo>
                    <a:pt x="1301" y="401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7CBFE0">
                    <a:alpha val="0"/>
                  </a:srgbClr>
                </a:gs>
              </a:gsLst>
              <a:lin ang="5400000" scaled="1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8" name="Group 62"/>
          <p:cNvGrpSpPr>
            <a:grpSpLocks/>
          </p:cNvGrpSpPr>
          <p:nvPr/>
        </p:nvGrpSpPr>
        <p:grpSpPr bwMode="auto">
          <a:xfrm>
            <a:off x="4826000" y="2209800"/>
            <a:ext cx="1216025" cy="1285875"/>
            <a:chOff x="647" y="2562"/>
            <a:chExt cx="1210" cy="1278"/>
          </a:xfrm>
        </p:grpSpPr>
        <p:pic>
          <p:nvPicPr>
            <p:cNvPr id="39" name="Picture 63" descr="light_shadow"/>
            <p:cNvPicPr>
              <a:picLocks noChangeAspect="1" noChangeArrowheads="1"/>
            </p:cNvPicPr>
            <p:nvPr/>
          </p:nvPicPr>
          <p:blipFill>
            <a:blip r:embed="rId5" cstate="print">
              <a:lum bright="-78000" contrast="-78000"/>
            </a:blip>
            <a:srcRect/>
            <a:stretch>
              <a:fillRect/>
            </a:stretch>
          </p:blipFill>
          <p:spPr bwMode="ltGray">
            <a:xfrm>
              <a:off x="762" y="3564"/>
              <a:ext cx="996" cy="276"/>
            </a:xfrm>
            <a:prstGeom prst="rect">
              <a:avLst/>
            </a:prstGeom>
            <a:noFill/>
          </p:spPr>
        </p:pic>
        <p:pic>
          <p:nvPicPr>
            <p:cNvPr id="40" name="Picture 64" descr="circuler_1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ltGray">
            <a:xfrm>
              <a:off x="647" y="2562"/>
              <a:ext cx="1210" cy="1178"/>
            </a:xfrm>
            <a:prstGeom prst="rect">
              <a:avLst/>
            </a:prstGeom>
            <a:noFill/>
          </p:spPr>
        </p:pic>
        <p:sp>
          <p:nvSpPr>
            <p:cNvPr id="41" name="Oval 65"/>
            <p:cNvSpPr>
              <a:spLocks noChangeArrowheads="1"/>
            </p:cNvSpPr>
            <p:nvPr/>
          </p:nvSpPr>
          <p:spPr bwMode="ltGray">
            <a:xfrm>
              <a:off x="647" y="2562"/>
              <a:ext cx="1202" cy="1182"/>
            </a:xfrm>
            <a:prstGeom prst="ellipse">
              <a:avLst/>
            </a:prstGeom>
            <a:gradFill rotWithShape="1">
              <a:gsLst>
                <a:gs pos="0">
                  <a:schemeClr val="accent2">
                    <a:gamma/>
                    <a:shade val="46275"/>
                    <a:invGamma/>
                    <a:alpha val="89999"/>
                  </a:schemeClr>
                </a:gs>
                <a:gs pos="50000">
                  <a:schemeClr val="accent2">
                    <a:alpha val="55000"/>
                  </a:schemeClr>
                </a:gs>
                <a:gs pos="100000">
                  <a:schemeClr val="accent2">
                    <a:gamma/>
                    <a:shade val="46275"/>
                    <a:invGamma/>
                    <a:alpha val="89999"/>
                  </a:scheme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2" name="Freeform 66"/>
            <p:cNvSpPr>
              <a:spLocks/>
            </p:cNvSpPr>
            <p:nvPr/>
          </p:nvSpPr>
          <p:spPr bwMode="ltGray">
            <a:xfrm>
              <a:off x="771" y="2586"/>
              <a:ext cx="945" cy="409"/>
            </a:xfrm>
            <a:custGeom>
              <a:avLst/>
              <a:gdLst/>
              <a:ahLst/>
              <a:cxnLst>
                <a:cxn ang="0">
                  <a:pos x="1301" y="401"/>
                </a:cxn>
                <a:cxn ang="0">
                  <a:pos x="1317" y="442"/>
                </a:cxn>
                <a:cxn ang="0">
                  <a:pos x="1321" y="481"/>
                </a:cxn>
                <a:cxn ang="0">
                  <a:pos x="1315" y="516"/>
                </a:cxn>
                <a:cxn ang="0">
                  <a:pos x="1298" y="550"/>
                </a:cxn>
                <a:cxn ang="0">
                  <a:pos x="1272" y="579"/>
                </a:cxn>
                <a:cxn ang="0">
                  <a:pos x="1239" y="604"/>
                </a:cxn>
                <a:cxn ang="0">
                  <a:pos x="1196" y="628"/>
                </a:cxn>
                <a:cxn ang="0">
                  <a:pos x="1147" y="649"/>
                </a:cxn>
                <a:cxn ang="0">
                  <a:pos x="1092" y="667"/>
                </a:cxn>
                <a:cxn ang="0">
                  <a:pos x="1031" y="683"/>
                </a:cxn>
                <a:cxn ang="0">
                  <a:pos x="967" y="694"/>
                </a:cxn>
                <a:cxn ang="0">
                  <a:pos x="896" y="704"/>
                </a:cxn>
                <a:cxn ang="0">
                  <a:pos x="824" y="710"/>
                </a:cxn>
                <a:cxn ang="0">
                  <a:pos x="795" y="712"/>
                </a:cxn>
                <a:cxn ang="0">
                  <a:pos x="476" y="712"/>
                </a:cxn>
                <a:cxn ang="0">
                  <a:pos x="472" y="712"/>
                </a:cxn>
                <a:cxn ang="0">
                  <a:pos x="409" y="708"/>
                </a:cxn>
                <a:cxn ang="0">
                  <a:pos x="348" y="704"/>
                </a:cxn>
                <a:cxn ang="0">
                  <a:pos x="290" y="696"/>
                </a:cxn>
                <a:cxn ang="0">
                  <a:pos x="235" y="689"/>
                </a:cxn>
                <a:cxn ang="0">
                  <a:pos x="186" y="677"/>
                </a:cxn>
                <a:cxn ang="0">
                  <a:pos x="141" y="663"/>
                </a:cxn>
                <a:cxn ang="0">
                  <a:pos x="102" y="648"/>
                </a:cxn>
                <a:cxn ang="0">
                  <a:pos x="67" y="630"/>
                </a:cxn>
                <a:cxn ang="0">
                  <a:pos x="39" y="608"/>
                </a:cxn>
                <a:cxn ang="0">
                  <a:pos x="18" y="583"/>
                </a:cxn>
                <a:cxn ang="0">
                  <a:pos x="6" y="554"/>
                </a:cxn>
                <a:cxn ang="0">
                  <a:pos x="0" y="524"/>
                </a:cxn>
                <a:cxn ang="0">
                  <a:pos x="0" y="520"/>
                </a:cxn>
                <a:cxn ang="0">
                  <a:pos x="4" y="487"/>
                </a:cxn>
                <a:cxn ang="0">
                  <a:pos x="16" y="446"/>
                </a:cxn>
                <a:cxn ang="0">
                  <a:pos x="51" y="370"/>
                </a:cxn>
                <a:cxn ang="0">
                  <a:pos x="94" y="299"/>
                </a:cxn>
                <a:cxn ang="0">
                  <a:pos x="147" y="235"/>
                </a:cxn>
                <a:cxn ang="0">
                  <a:pos x="204" y="176"/>
                </a:cxn>
                <a:cxn ang="0">
                  <a:pos x="270" y="125"/>
                </a:cxn>
                <a:cxn ang="0">
                  <a:pos x="341" y="82"/>
                </a:cxn>
                <a:cxn ang="0">
                  <a:pos x="415" y="47"/>
                </a:cxn>
                <a:cxn ang="0">
                  <a:pos x="497" y="21"/>
                </a:cxn>
                <a:cxn ang="0">
                  <a:pos x="581" y="6"/>
                </a:cxn>
                <a:cxn ang="0">
                  <a:pos x="667" y="0"/>
                </a:cxn>
                <a:cxn ang="0">
                  <a:pos x="667" y="0"/>
                </a:cxn>
                <a:cxn ang="0">
                  <a:pos x="759" y="6"/>
                </a:cxn>
                <a:cxn ang="0">
                  <a:pos x="847" y="23"/>
                </a:cxn>
                <a:cxn ang="0">
                  <a:pos x="932" y="53"/>
                </a:cxn>
                <a:cxn ang="0">
                  <a:pos x="1010" y="90"/>
                </a:cxn>
                <a:cxn ang="0">
                  <a:pos x="1082" y="137"/>
                </a:cxn>
                <a:cxn ang="0">
                  <a:pos x="1149" y="194"/>
                </a:cxn>
                <a:cxn ang="0">
                  <a:pos x="1208" y="256"/>
                </a:cxn>
                <a:cxn ang="0">
                  <a:pos x="1258" y="325"/>
                </a:cxn>
                <a:cxn ang="0">
                  <a:pos x="1301" y="401"/>
                </a:cxn>
                <a:cxn ang="0">
                  <a:pos x="1301" y="401"/>
                </a:cxn>
              </a:cxnLst>
              <a:rect l="0" t="0" r="r" b="b"/>
              <a:pathLst>
                <a:path w="1321" h="712">
                  <a:moveTo>
                    <a:pt x="1301" y="401"/>
                  </a:moveTo>
                  <a:lnTo>
                    <a:pt x="1317" y="442"/>
                  </a:lnTo>
                  <a:lnTo>
                    <a:pt x="1321" y="481"/>
                  </a:lnTo>
                  <a:lnTo>
                    <a:pt x="1315" y="516"/>
                  </a:lnTo>
                  <a:lnTo>
                    <a:pt x="1298" y="550"/>
                  </a:lnTo>
                  <a:lnTo>
                    <a:pt x="1272" y="579"/>
                  </a:lnTo>
                  <a:lnTo>
                    <a:pt x="1239" y="604"/>
                  </a:lnTo>
                  <a:lnTo>
                    <a:pt x="1196" y="628"/>
                  </a:lnTo>
                  <a:lnTo>
                    <a:pt x="1147" y="649"/>
                  </a:lnTo>
                  <a:lnTo>
                    <a:pt x="1092" y="667"/>
                  </a:lnTo>
                  <a:lnTo>
                    <a:pt x="1031" y="683"/>
                  </a:lnTo>
                  <a:lnTo>
                    <a:pt x="967" y="694"/>
                  </a:lnTo>
                  <a:lnTo>
                    <a:pt x="896" y="704"/>
                  </a:lnTo>
                  <a:lnTo>
                    <a:pt x="824" y="710"/>
                  </a:lnTo>
                  <a:lnTo>
                    <a:pt x="795" y="712"/>
                  </a:lnTo>
                  <a:lnTo>
                    <a:pt x="476" y="712"/>
                  </a:lnTo>
                  <a:lnTo>
                    <a:pt x="472" y="712"/>
                  </a:lnTo>
                  <a:lnTo>
                    <a:pt x="409" y="708"/>
                  </a:lnTo>
                  <a:lnTo>
                    <a:pt x="348" y="704"/>
                  </a:lnTo>
                  <a:lnTo>
                    <a:pt x="290" y="696"/>
                  </a:lnTo>
                  <a:lnTo>
                    <a:pt x="235" y="689"/>
                  </a:lnTo>
                  <a:lnTo>
                    <a:pt x="186" y="677"/>
                  </a:lnTo>
                  <a:lnTo>
                    <a:pt x="141" y="663"/>
                  </a:lnTo>
                  <a:lnTo>
                    <a:pt x="102" y="648"/>
                  </a:lnTo>
                  <a:lnTo>
                    <a:pt x="67" y="630"/>
                  </a:lnTo>
                  <a:lnTo>
                    <a:pt x="39" y="608"/>
                  </a:lnTo>
                  <a:lnTo>
                    <a:pt x="18" y="583"/>
                  </a:lnTo>
                  <a:lnTo>
                    <a:pt x="6" y="554"/>
                  </a:lnTo>
                  <a:lnTo>
                    <a:pt x="0" y="524"/>
                  </a:lnTo>
                  <a:lnTo>
                    <a:pt x="0" y="520"/>
                  </a:lnTo>
                  <a:lnTo>
                    <a:pt x="4" y="487"/>
                  </a:lnTo>
                  <a:lnTo>
                    <a:pt x="16" y="446"/>
                  </a:lnTo>
                  <a:lnTo>
                    <a:pt x="51" y="370"/>
                  </a:lnTo>
                  <a:lnTo>
                    <a:pt x="94" y="299"/>
                  </a:lnTo>
                  <a:lnTo>
                    <a:pt x="147" y="235"/>
                  </a:lnTo>
                  <a:lnTo>
                    <a:pt x="204" y="176"/>
                  </a:lnTo>
                  <a:lnTo>
                    <a:pt x="270" y="125"/>
                  </a:lnTo>
                  <a:lnTo>
                    <a:pt x="341" y="82"/>
                  </a:lnTo>
                  <a:lnTo>
                    <a:pt x="415" y="47"/>
                  </a:lnTo>
                  <a:lnTo>
                    <a:pt x="497" y="21"/>
                  </a:lnTo>
                  <a:lnTo>
                    <a:pt x="581" y="6"/>
                  </a:lnTo>
                  <a:lnTo>
                    <a:pt x="667" y="0"/>
                  </a:lnTo>
                  <a:lnTo>
                    <a:pt x="667" y="0"/>
                  </a:lnTo>
                  <a:lnTo>
                    <a:pt x="759" y="6"/>
                  </a:lnTo>
                  <a:lnTo>
                    <a:pt x="847" y="23"/>
                  </a:lnTo>
                  <a:lnTo>
                    <a:pt x="932" y="53"/>
                  </a:lnTo>
                  <a:lnTo>
                    <a:pt x="1010" y="90"/>
                  </a:lnTo>
                  <a:lnTo>
                    <a:pt x="1082" y="137"/>
                  </a:lnTo>
                  <a:lnTo>
                    <a:pt x="1149" y="194"/>
                  </a:lnTo>
                  <a:lnTo>
                    <a:pt x="1208" y="256"/>
                  </a:lnTo>
                  <a:lnTo>
                    <a:pt x="1258" y="325"/>
                  </a:lnTo>
                  <a:lnTo>
                    <a:pt x="1301" y="401"/>
                  </a:lnTo>
                  <a:lnTo>
                    <a:pt x="1301" y="401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7CBFE0">
                    <a:alpha val="0"/>
                  </a:srgbClr>
                </a:gs>
              </a:gsLst>
              <a:lin ang="5400000" scaled="1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43" name="Group 67"/>
          <p:cNvGrpSpPr>
            <a:grpSpLocks/>
          </p:cNvGrpSpPr>
          <p:nvPr/>
        </p:nvGrpSpPr>
        <p:grpSpPr bwMode="auto">
          <a:xfrm>
            <a:off x="2393950" y="4367213"/>
            <a:ext cx="939800" cy="993775"/>
            <a:chOff x="647" y="2562"/>
            <a:chExt cx="1210" cy="1278"/>
          </a:xfrm>
        </p:grpSpPr>
        <p:pic>
          <p:nvPicPr>
            <p:cNvPr id="44" name="Picture 68" descr="light_shadow"/>
            <p:cNvPicPr>
              <a:picLocks noChangeAspect="1" noChangeArrowheads="1"/>
            </p:cNvPicPr>
            <p:nvPr/>
          </p:nvPicPr>
          <p:blipFill>
            <a:blip r:embed="rId3" cstate="print">
              <a:lum bright="-78000" contrast="-78000"/>
            </a:blip>
            <a:srcRect/>
            <a:stretch>
              <a:fillRect/>
            </a:stretch>
          </p:blipFill>
          <p:spPr bwMode="gray">
            <a:xfrm>
              <a:off x="762" y="3564"/>
              <a:ext cx="996" cy="276"/>
            </a:xfrm>
            <a:prstGeom prst="rect">
              <a:avLst/>
            </a:prstGeom>
            <a:noFill/>
          </p:spPr>
        </p:pic>
        <p:pic>
          <p:nvPicPr>
            <p:cNvPr id="45" name="Picture 69" descr="circuler_1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gray">
            <a:xfrm>
              <a:off x="647" y="2562"/>
              <a:ext cx="1210" cy="1178"/>
            </a:xfrm>
            <a:prstGeom prst="rect">
              <a:avLst/>
            </a:prstGeom>
            <a:noFill/>
          </p:spPr>
        </p:pic>
        <p:sp>
          <p:nvSpPr>
            <p:cNvPr id="46" name="Oval 70"/>
            <p:cNvSpPr>
              <a:spLocks noChangeArrowheads="1"/>
            </p:cNvSpPr>
            <p:nvPr/>
          </p:nvSpPr>
          <p:spPr bwMode="gray">
            <a:xfrm>
              <a:off x="647" y="2562"/>
              <a:ext cx="1202" cy="1182"/>
            </a:xfrm>
            <a:prstGeom prst="ellipse">
              <a:avLst/>
            </a:prstGeom>
            <a:gradFill rotWithShape="1">
              <a:gsLst>
                <a:gs pos="0">
                  <a:srgbClr val="E9D13F">
                    <a:gamma/>
                    <a:shade val="46275"/>
                    <a:invGamma/>
                    <a:alpha val="89999"/>
                  </a:srgbClr>
                </a:gs>
                <a:gs pos="50000">
                  <a:srgbClr val="E9D13F">
                    <a:alpha val="55000"/>
                  </a:srgbClr>
                </a:gs>
                <a:gs pos="100000">
                  <a:srgbClr val="E9D13F">
                    <a:gamma/>
                    <a:shade val="46275"/>
                    <a:invGamma/>
                    <a:alpha val="89999"/>
                  </a:srgb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7" name="Freeform 71"/>
            <p:cNvSpPr>
              <a:spLocks/>
            </p:cNvSpPr>
            <p:nvPr/>
          </p:nvSpPr>
          <p:spPr bwMode="ltGray">
            <a:xfrm>
              <a:off x="771" y="2586"/>
              <a:ext cx="945" cy="409"/>
            </a:xfrm>
            <a:custGeom>
              <a:avLst/>
              <a:gdLst/>
              <a:ahLst/>
              <a:cxnLst>
                <a:cxn ang="0">
                  <a:pos x="1301" y="401"/>
                </a:cxn>
                <a:cxn ang="0">
                  <a:pos x="1317" y="442"/>
                </a:cxn>
                <a:cxn ang="0">
                  <a:pos x="1321" y="481"/>
                </a:cxn>
                <a:cxn ang="0">
                  <a:pos x="1315" y="516"/>
                </a:cxn>
                <a:cxn ang="0">
                  <a:pos x="1298" y="550"/>
                </a:cxn>
                <a:cxn ang="0">
                  <a:pos x="1272" y="579"/>
                </a:cxn>
                <a:cxn ang="0">
                  <a:pos x="1239" y="604"/>
                </a:cxn>
                <a:cxn ang="0">
                  <a:pos x="1196" y="628"/>
                </a:cxn>
                <a:cxn ang="0">
                  <a:pos x="1147" y="649"/>
                </a:cxn>
                <a:cxn ang="0">
                  <a:pos x="1092" y="667"/>
                </a:cxn>
                <a:cxn ang="0">
                  <a:pos x="1031" y="683"/>
                </a:cxn>
                <a:cxn ang="0">
                  <a:pos x="967" y="694"/>
                </a:cxn>
                <a:cxn ang="0">
                  <a:pos x="896" y="704"/>
                </a:cxn>
                <a:cxn ang="0">
                  <a:pos x="824" y="710"/>
                </a:cxn>
                <a:cxn ang="0">
                  <a:pos x="795" y="712"/>
                </a:cxn>
                <a:cxn ang="0">
                  <a:pos x="476" y="712"/>
                </a:cxn>
                <a:cxn ang="0">
                  <a:pos x="472" y="712"/>
                </a:cxn>
                <a:cxn ang="0">
                  <a:pos x="409" y="708"/>
                </a:cxn>
                <a:cxn ang="0">
                  <a:pos x="348" y="704"/>
                </a:cxn>
                <a:cxn ang="0">
                  <a:pos x="290" y="696"/>
                </a:cxn>
                <a:cxn ang="0">
                  <a:pos x="235" y="689"/>
                </a:cxn>
                <a:cxn ang="0">
                  <a:pos x="186" y="677"/>
                </a:cxn>
                <a:cxn ang="0">
                  <a:pos x="141" y="663"/>
                </a:cxn>
                <a:cxn ang="0">
                  <a:pos x="102" y="648"/>
                </a:cxn>
                <a:cxn ang="0">
                  <a:pos x="67" y="630"/>
                </a:cxn>
                <a:cxn ang="0">
                  <a:pos x="39" y="608"/>
                </a:cxn>
                <a:cxn ang="0">
                  <a:pos x="18" y="583"/>
                </a:cxn>
                <a:cxn ang="0">
                  <a:pos x="6" y="554"/>
                </a:cxn>
                <a:cxn ang="0">
                  <a:pos x="0" y="524"/>
                </a:cxn>
                <a:cxn ang="0">
                  <a:pos x="0" y="520"/>
                </a:cxn>
                <a:cxn ang="0">
                  <a:pos x="4" y="487"/>
                </a:cxn>
                <a:cxn ang="0">
                  <a:pos x="16" y="446"/>
                </a:cxn>
                <a:cxn ang="0">
                  <a:pos x="51" y="370"/>
                </a:cxn>
                <a:cxn ang="0">
                  <a:pos x="94" y="299"/>
                </a:cxn>
                <a:cxn ang="0">
                  <a:pos x="147" y="235"/>
                </a:cxn>
                <a:cxn ang="0">
                  <a:pos x="204" y="176"/>
                </a:cxn>
                <a:cxn ang="0">
                  <a:pos x="270" y="125"/>
                </a:cxn>
                <a:cxn ang="0">
                  <a:pos x="341" y="82"/>
                </a:cxn>
                <a:cxn ang="0">
                  <a:pos x="415" y="47"/>
                </a:cxn>
                <a:cxn ang="0">
                  <a:pos x="497" y="21"/>
                </a:cxn>
                <a:cxn ang="0">
                  <a:pos x="581" y="6"/>
                </a:cxn>
                <a:cxn ang="0">
                  <a:pos x="667" y="0"/>
                </a:cxn>
                <a:cxn ang="0">
                  <a:pos x="667" y="0"/>
                </a:cxn>
                <a:cxn ang="0">
                  <a:pos x="759" y="6"/>
                </a:cxn>
                <a:cxn ang="0">
                  <a:pos x="847" y="23"/>
                </a:cxn>
                <a:cxn ang="0">
                  <a:pos x="932" y="53"/>
                </a:cxn>
                <a:cxn ang="0">
                  <a:pos x="1010" y="90"/>
                </a:cxn>
                <a:cxn ang="0">
                  <a:pos x="1082" y="137"/>
                </a:cxn>
                <a:cxn ang="0">
                  <a:pos x="1149" y="194"/>
                </a:cxn>
                <a:cxn ang="0">
                  <a:pos x="1208" y="256"/>
                </a:cxn>
                <a:cxn ang="0">
                  <a:pos x="1258" y="325"/>
                </a:cxn>
                <a:cxn ang="0">
                  <a:pos x="1301" y="401"/>
                </a:cxn>
                <a:cxn ang="0">
                  <a:pos x="1301" y="401"/>
                </a:cxn>
              </a:cxnLst>
              <a:rect l="0" t="0" r="r" b="b"/>
              <a:pathLst>
                <a:path w="1321" h="712">
                  <a:moveTo>
                    <a:pt x="1301" y="401"/>
                  </a:moveTo>
                  <a:lnTo>
                    <a:pt x="1317" y="442"/>
                  </a:lnTo>
                  <a:lnTo>
                    <a:pt x="1321" y="481"/>
                  </a:lnTo>
                  <a:lnTo>
                    <a:pt x="1315" y="516"/>
                  </a:lnTo>
                  <a:lnTo>
                    <a:pt x="1298" y="550"/>
                  </a:lnTo>
                  <a:lnTo>
                    <a:pt x="1272" y="579"/>
                  </a:lnTo>
                  <a:lnTo>
                    <a:pt x="1239" y="604"/>
                  </a:lnTo>
                  <a:lnTo>
                    <a:pt x="1196" y="628"/>
                  </a:lnTo>
                  <a:lnTo>
                    <a:pt x="1147" y="649"/>
                  </a:lnTo>
                  <a:lnTo>
                    <a:pt x="1092" y="667"/>
                  </a:lnTo>
                  <a:lnTo>
                    <a:pt x="1031" y="683"/>
                  </a:lnTo>
                  <a:lnTo>
                    <a:pt x="967" y="694"/>
                  </a:lnTo>
                  <a:lnTo>
                    <a:pt x="896" y="704"/>
                  </a:lnTo>
                  <a:lnTo>
                    <a:pt x="824" y="710"/>
                  </a:lnTo>
                  <a:lnTo>
                    <a:pt x="795" y="712"/>
                  </a:lnTo>
                  <a:lnTo>
                    <a:pt x="476" y="712"/>
                  </a:lnTo>
                  <a:lnTo>
                    <a:pt x="472" y="712"/>
                  </a:lnTo>
                  <a:lnTo>
                    <a:pt x="409" y="708"/>
                  </a:lnTo>
                  <a:lnTo>
                    <a:pt x="348" y="704"/>
                  </a:lnTo>
                  <a:lnTo>
                    <a:pt x="290" y="696"/>
                  </a:lnTo>
                  <a:lnTo>
                    <a:pt x="235" y="689"/>
                  </a:lnTo>
                  <a:lnTo>
                    <a:pt x="186" y="677"/>
                  </a:lnTo>
                  <a:lnTo>
                    <a:pt x="141" y="663"/>
                  </a:lnTo>
                  <a:lnTo>
                    <a:pt x="102" y="648"/>
                  </a:lnTo>
                  <a:lnTo>
                    <a:pt x="67" y="630"/>
                  </a:lnTo>
                  <a:lnTo>
                    <a:pt x="39" y="608"/>
                  </a:lnTo>
                  <a:lnTo>
                    <a:pt x="18" y="583"/>
                  </a:lnTo>
                  <a:lnTo>
                    <a:pt x="6" y="554"/>
                  </a:lnTo>
                  <a:lnTo>
                    <a:pt x="0" y="524"/>
                  </a:lnTo>
                  <a:lnTo>
                    <a:pt x="0" y="520"/>
                  </a:lnTo>
                  <a:lnTo>
                    <a:pt x="4" y="487"/>
                  </a:lnTo>
                  <a:lnTo>
                    <a:pt x="16" y="446"/>
                  </a:lnTo>
                  <a:lnTo>
                    <a:pt x="51" y="370"/>
                  </a:lnTo>
                  <a:lnTo>
                    <a:pt x="94" y="299"/>
                  </a:lnTo>
                  <a:lnTo>
                    <a:pt x="147" y="235"/>
                  </a:lnTo>
                  <a:lnTo>
                    <a:pt x="204" y="176"/>
                  </a:lnTo>
                  <a:lnTo>
                    <a:pt x="270" y="125"/>
                  </a:lnTo>
                  <a:lnTo>
                    <a:pt x="341" y="82"/>
                  </a:lnTo>
                  <a:lnTo>
                    <a:pt x="415" y="47"/>
                  </a:lnTo>
                  <a:lnTo>
                    <a:pt x="497" y="21"/>
                  </a:lnTo>
                  <a:lnTo>
                    <a:pt x="581" y="6"/>
                  </a:lnTo>
                  <a:lnTo>
                    <a:pt x="667" y="0"/>
                  </a:lnTo>
                  <a:lnTo>
                    <a:pt x="667" y="0"/>
                  </a:lnTo>
                  <a:lnTo>
                    <a:pt x="759" y="6"/>
                  </a:lnTo>
                  <a:lnTo>
                    <a:pt x="847" y="23"/>
                  </a:lnTo>
                  <a:lnTo>
                    <a:pt x="932" y="53"/>
                  </a:lnTo>
                  <a:lnTo>
                    <a:pt x="1010" y="90"/>
                  </a:lnTo>
                  <a:lnTo>
                    <a:pt x="1082" y="137"/>
                  </a:lnTo>
                  <a:lnTo>
                    <a:pt x="1149" y="194"/>
                  </a:lnTo>
                  <a:lnTo>
                    <a:pt x="1208" y="256"/>
                  </a:lnTo>
                  <a:lnTo>
                    <a:pt x="1258" y="325"/>
                  </a:lnTo>
                  <a:lnTo>
                    <a:pt x="1301" y="401"/>
                  </a:lnTo>
                  <a:lnTo>
                    <a:pt x="1301" y="401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7CBFE0">
                    <a:alpha val="0"/>
                  </a:srgbClr>
                </a:gs>
              </a:gsLst>
              <a:lin ang="5400000" scaled="1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48" name="Group 72"/>
          <p:cNvGrpSpPr>
            <a:grpSpLocks/>
          </p:cNvGrpSpPr>
          <p:nvPr/>
        </p:nvGrpSpPr>
        <p:grpSpPr bwMode="auto">
          <a:xfrm>
            <a:off x="3703638" y="4346575"/>
            <a:ext cx="939800" cy="993775"/>
            <a:chOff x="647" y="2562"/>
            <a:chExt cx="1210" cy="1278"/>
          </a:xfrm>
        </p:grpSpPr>
        <p:pic>
          <p:nvPicPr>
            <p:cNvPr id="49" name="Picture 73" descr="light_shadow"/>
            <p:cNvPicPr>
              <a:picLocks noChangeAspect="1" noChangeArrowheads="1"/>
            </p:cNvPicPr>
            <p:nvPr/>
          </p:nvPicPr>
          <p:blipFill>
            <a:blip r:embed="rId3" cstate="print">
              <a:lum bright="-78000" contrast="-78000"/>
            </a:blip>
            <a:srcRect/>
            <a:stretch>
              <a:fillRect/>
            </a:stretch>
          </p:blipFill>
          <p:spPr bwMode="gray">
            <a:xfrm>
              <a:off x="762" y="3564"/>
              <a:ext cx="996" cy="276"/>
            </a:xfrm>
            <a:prstGeom prst="rect">
              <a:avLst/>
            </a:prstGeom>
            <a:noFill/>
          </p:spPr>
        </p:pic>
        <p:pic>
          <p:nvPicPr>
            <p:cNvPr id="50" name="Picture 74" descr="circuler_1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gray">
            <a:xfrm>
              <a:off x="647" y="2562"/>
              <a:ext cx="1210" cy="1178"/>
            </a:xfrm>
            <a:prstGeom prst="rect">
              <a:avLst/>
            </a:prstGeom>
            <a:noFill/>
          </p:spPr>
        </p:pic>
        <p:sp>
          <p:nvSpPr>
            <p:cNvPr id="51" name="Oval 75"/>
            <p:cNvSpPr>
              <a:spLocks noChangeArrowheads="1"/>
            </p:cNvSpPr>
            <p:nvPr/>
          </p:nvSpPr>
          <p:spPr bwMode="gray">
            <a:xfrm>
              <a:off x="647" y="2562"/>
              <a:ext cx="1202" cy="1182"/>
            </a:xfrm>
            <a:prstGeom prst="ellipse">
              <a:avLst/>
            </a:prstGeom>
            <a:gradFill rotWithShape="1">
              <a:gsLst>
                <a:gs pos="0">
                  <a:srgbClr val="E9D13F">
                    <a:gamma/>
                    <a:shade val="46275"/>
                    <a:invGamma/>
                    <a:alpha val="89999"/>
                  </a:srgbClr>
                </a:gs>
                <a:gs pos="50000">
                  <a:srgbClr val="E9D13F">
                    <a:alpha val="55000"/>
                  </a:srgbClr>
                </a:gs>
                <a:gs pos="100000">
                  <a:srgbClr val="E9D13F">
                    <a:gamma/>
                    <a:shade val="46275"/>
                    <a:invGamma/>
                    <a:alpha val="89999"/>
                  </a:srgb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2" name="Freeform 76"/>
            <p:cNvSpPr>
              <a:spLocks/>
            </p:cNvSpPr>
            <p:nvPr/>
          </p:nvSpPr>
          <p:spPr bwMode="ltGray">
            <a:xfrm>
              <a:off x="771" y="2586"/>
              <a:ext cx="945" cy="409"/>
            </a:xfrm>
            <a:custGeom>
              <a:avLst/>
              <a:gdLst/>
              <a:ahLst/>
              <a:cxnLst>
                <a:cxn ang="0">
                  <a:pos x="1301" y="401"/>
                </a:cxn>
                <a:cxn ang="0">
                  <a:pos x="1317" y="442"/>
                </a:cxn>
                <a:cxn ang="0">
                  <a:pos x="1321" y="481"/>
                </a:cxn>
                <a:cxn ang="0">
                  <a:pos x="1315" y="516"/>
                </a:cxn>
                <a:cxn ang="0">
                  <a:pos x="1298" y="550"/>
                </a:cxn>
                <a:cxn ang="0">
                  <a:pos x="1272" y="579"/>
                </a:cxn>
                <a:cxn ang="0">
                  <a:pos x="1239" y="604"/>
                </a:cxn>
                <a:cxn ang="0">
                  <a:pos x="1196" y="628"/>
                </a:cxn>
                <a:cxn ang="0">
                  <a:pos x="1147" y="649"/>
                </a:cxn>
                <a:cxn ang="0">
                  <a:pos x="1092" y="667"/>
                </a:cxn>
                <a:cxn ang="0">
                  <a:pos x="1031" y="683"/>
                </a:cxn>
                <a:cxn ang="0">
                  <a:pos x="967" y="694"/>
                </a:cxn>
                <a:cxn ang="0">
                  <a:pos x="896" y="704"/>
                </a:cxn>
                <a:cxn ang="0">
                  <a:pos x="824" y="710"/>
                </a:cxn>
                <a:cxn ang="0">
                  <a:pos x="795" y="712"/>
                </a:cxn>
                <a:cxn ang="0">
                  <a:pos x="476" y="712"/>
                </a:cxn>
                <a:cxn ang="0">
                  <a:pos x="472" y="712"/>
                </a:cxn>
                <a:cxn ang="0">
                  <a:pos x="409" y="708"/>
                </a:cxn>
                <a:cxn ang="0">
                  <a:pos x="348" y="704"/>
                </a:cxn>
                <a:cxn ang="0">
                  <a:pos x="290" y="696"/>
                </a:cxn>
                <a:cxn ang="0">
                  <a:pos x="235" y="689"/>
                </a:cxn>
                <a:cxn ang="0">
                  <a:pos x="186" y="677"/>
                </a:cxn>
                <a:cxn ang="0">
                  <a:pos x="141" y="663"/>
                </a:cxn>
                <a:cxn ang="0">
                  <a:pos x="102" y="648"/>
                </a:cxn>
                <a:cxn ang="0">
                  <a:pos x="67" y="630"/>
                </a:cxn>
                <a:cxn ang="0">
                  <a:pos x="39" y="608"/>
                </a:cxn>
                <a:cxn ang="0">
                  <a:pos x="18" y="583"/>
                </a:cxn>
                <a:cxn ang="0">
                  <a:pos x="6" y="554"/>
                </a:cxn>
                <a:cxn ang="0">
                  <a:pos x="0" y="524"/>
                </a:cxn>
                <a:cxn ang="0">
                  <a:pos x="0" y="520"/>
                </a:cxn>
                <a:cxn ang="0">
                  <a:pos x="4" y="487"/>
                </a:cxn>
                <a:cxn ang="0">
                  <a:pos x="16" y="446"/>
                </a:cxn>
                <a:cxn ang="0">
                  <a:pos x="51" y="370"/>
                </a:cxn>
                <a:cxn ang="0">
                  <a:pos x="94" y="299"/>
                </a:cxn>
                <a:cxn ang="0">
                  <a:pos x="147" y="235"/>
                </a:cxn>
                <a:cxn ang="0">
                  <a:pos x="204" y="176"/>
                </a:cxn>
                <a:cxn ang="0">
                  <a:pos x="270" y="125"/>
                </a:cxn>
                <a:cxn ang="0">
                  <a:pos x="341" y="82"/>
                </a:cxn>
                <a:cxn ang="0">
                  <a:pos x="415" y="47"/>
                </a:cxn>
                <a:cxn ang="0">
                  <a:pos x="497" y="21"/>
                </a:cxn>
                <a:cxn ang="0">
                  <a:pos x="581" y="6"/>
                </a:cxn>
                <a:cxn ang="0">
                  <a:pos x="667" y="0"/>
                </a:cxn>
                <a:cxn ang="0">
                  <a:pos x="667" y="0"/>
                </a:cxn>
                <a:cxn ang="0">
                  <a:pos x="759" y="6"/>
                </a:cxn>
                <a:cxn ang="0">
                  <a:pos x="847" y="23"/>
                </a:cxn>
                <a:cxn ang="0">
                  <a:pos x="932" y="53"/>
                </a:cxn>
                <a:cxn ang="0">
                  <a:pos x="1010" y="90"/>
                </a:cxn>
                <a:cxn ang="0">
                  <a:pos x="1082" y="137"/>
                </a:cxn>
                <a:cxn ang="0">
                  <a:pos x="1149" y="194"/>
                </a:cxn>
                <a:cxn ang="0">
                  <a:pos x="1208" y="256"/>
                </a:cxn>
                <a:cxn ang="0">
                  <a:pos x="1258" y="325"/>
                </a:cxn>
                <a:cxn ang="0">
                  <a:pos x="1301" y="401"/>
                </a:cxn>
                <a:cxn ang="0">
                  <a:pos x="1301" y="401"/>
                </a:cxn>
              </a:cxnLst>
              <a:rect l="0" t="0" r="r" b="b"/>
              <a:pathLst>
                <a:path w="1321" h="712">
                  <a:moveTo>
                    <a:pt x="1301" y="401"/>
                  </a:moveTo>
                  <a:lnTo>
                    <a:pt x="1317" y="442"/>
                  </a:lnTo>
                  <a:lnTo>
                    <a:pt x="1321" y="481"/>
                  </a:lnTo>
                  <a:lnTo>
                    <a:pt x="1315" y="516"/>
                  </a:lnTo>
                  <a:lnTo>
                    <a:pt x="1298" y="550"/>
                  </a:lnTo>
                  <a:lnTo>
                    <a:pt x="1272" y="579"/>
                  </a:lnTo>
                  <a:lnTo>
                    <a:pt x="1239" y="604"/>
                  </a:lnTo>
                  <a:lnTo>
                    <a:pt x="1196" y="628"/>
                  </a:lnTo>
                  <a:lnTo>
                    <a:pt x="1147" y="649"/>
                  </a:lnTo>
                  <a:lnTo>
                    <a:pt x="1092" y="667"/>
                  </a:lnTo>
                  <a:lnTo>
                    <a:pt x="1031" y="683"/>
                  </a:lnTo>
                  <a:lnTo>
                    <a:pt x="967" y="694"/>
                  </a:lnTo>
                  <a:lnTo>
                    <a:pt x="896" y="704"/>
                  </a:lnTo>
                  <a:lnTo>
                    <a:pt x="824" y="710"/>
                  </a:lnTo>
                  <a:lnTo>
                    <a:pt x="795" y="712"/>
                  </a:lnTo>
                  <a:lnTo>
                    <a:pt x="476" y="712"/>
                  </a:lnTo>
                  <a:lnTo>
                    <a:pt x="472" y="712"/>
                  </a:lnTo>
                  <a:lnTo>
                    <a:pt x="409" y="708"/>
                  </a:lnTo>
                  <a:lnTo>
                    <a:pt x="348" y="704"/>
                  </a:lnTo>
                  <a:lnTo>
                    <a:pt x="290" y="696"/>
                  </a:lnTo>
                  <a:lnTo>
                    <a:pt x="235" y="689"/>
                  </a:lnTo>
                  <a:lnTo>
                    <a:pt x="186" y="677"/>
                  </a:lnTo>
                  <a:lnTo>
                    <a:pt x="141" y="663"/>
                  </a:lnTo>
                  <a:lnTo>
                    <a:pt x="102" y="648"/>
                  </a:lnTo>
                  <a:lnTo>
                    <a:pt x="67" y="630"/>
                  </a:lnTo>
                  <a:lnTo>
                    <a:pt x="39" y="608"/>
                  </a:lnTo>
                  <a:lnTo>
                    <a:pt x="18" y="583"/>
                  </a:lnTo>
                  <a:lnTo>
                    <a:pt x="6" y="554"/>
                  </a:lnTo>
                  <a:lnTo>
                    <a:pt x="0" y="524"/>
                  </a:lnTo>
                  <a:lnTo>
                    <a:pt x="0" y="520"/>
                  </a:lnTo>
                  <a:lnTo>
                    <a:pt x="4" y="487"/>
                  </a:lnTo>
                  <a:lnTo>
                    <a:pt x="16" y="446"/>
                  </a:lnTo>
                  <a:lnTo>
                    <a:pt x="51" y="370"/>
                  </a:lnTo>
                  <a:lnTo>
                    <a:pt x="94" y="299"/>
                  </a:lnTo>
                  <a:lnTo>
                    <a:pt x="147" y="235"/>
                  </a:lnTo>
                  <a:lnTo>
                    <a:pt x="204" y="176"/>
                  </a:lnTo>
                  <a:lnTo>
                    <a:pt x="270" y="125"/>
                  </a:lnTo>
                  <a:lnTo>
                    <a:pt x="341" y="82"/>
                  </a:lnTo>
                  <a:lnTo>
                    <a:pt x="415" y="47"/>
                  </a:lnTo>
                  <a:lnTo>
                    <a:pt x="497" y="21"/>
                  </a:lnTo>
                  <a:lnTo>
                    <a:pt x="581" y="6"/>
                  </a:lnTo>
                  <a:lnTo>
                    <a:pt x="667" y="0"/>
                  </a:lnTo>
                  <a:lnTo>
                    <a:pt x="667" y="0"/>
                  </a:lnTo>
                  <a:lnTo>
                    <a:pt x="759" y="6"/>
                  </a:lnTo>
                  <a:lnTo>
                    <a:pt x="847" y="23"/>
                  </a:lnTo>
                  <a:lnTo>
                    <a:pt x="932" y="53"/>
                  </a:lnTo>
                  <a:lnTo>
                    <a:pt x="1010" y="90"/>
                  </a:lnTo>
                  <a:lnTo>
                    <a:pt x="1082" y="137"/>
                  </a:lnTo>
                  <a:lnTo>
                    <a:pt x="1149" y="194"/>
                  </a:lnTo>
                  <a:lnTo>
                    <a:pt x="1208" y="256"/>
                  </a:lnTo>
                  <a:lnTo>
                    <a:pt x="1258" y="325"/>
                  </a:lnTo>
                  <a:lnTo>
                    <a:pt x="1301" y="401"/>
                  </a:lnTo>
                  <a:lnTo>
                    <a:pt x="1301" y="401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7CBFE0">
                    <a:alpha val="0"/>
                  </a:srgbClr>
                </a:gs>
              </a:gsLst>
              <a:lin ang="5400000" scaled="1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53" name="Group 77"/>
          <p:cNvGrpSpPr>
            <a:grpSpLocks/>
          </p:cNvGrpSpPr>
          <p:nvPr/>
        </p:nvGrpSpPr>
        <p:grpSpPr bwMode="auto">
          <a:xfrm>
            <a:off x="5373688" y="3524250"/>
            <a:ext cx="939800" cy="993775"/>
            <a:chOff x="647" y="2562"/>
            <a:chExt cx="1210" cy="1278"/>
          </a:xfrm>
        </p:grpSpPr>
        <p:pic>
          <p:nvPicPr>
            <p:cNvPr id="54" name="Picture 78" descr="light_shadow"/>
            <p:cNvPicPr>
              <a:picLocks noChangeAspect="1" noChangeArrowheads="1"/>
            </p:cNvPicPr>
            <p:nvPr/>
          </p:nvPicPr>
          <p:blipFill>
            <a:blip r:embed="rId3" cstate="print">
              <a:lum bright="-78000" contrast="-78000"/>
            </a:blip>
            <a:srcRect/>
            <a:stretch>
              <a:fillRect/>
            </a:stretch>
          </p:blipFill>
          <p:spPr bwMode="gray">
            <a:xfrm>
              <a:off x="762" y="3564"/>
              <a:ext cx="996" cy="276"/>
            </a:xfrm>
            <a:prstGeom prst="rect">
              <a:avLst/>
            </a:prstGeom>
            <a:noFill/>
          </p:spPr>
        </p:pic>
        <p:pic>
          <p:nvPicPr>
            <p:cNvPr id="55" name="Picture 79" descr="circuler_1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gray">
            <a:xfrm>
              <a:off x="647" y="2562"/>
              <a:ext cx="1210" cy="1178"/>
            </a:xfrm>
            <a:prstGeom prst="rect">
              <a:avLst/>
            </a:prstGeom>
            <a:noFill/>
          </p:spPr>
        </p:pic>
        <p:sp>
          <p:nvSpPr>
            <p:cNvPr id="56" name="Oval 80"/>
            <p:cNvSpPr>
              <a:spLocks noChangeArrowheads="1"/>
            </p:cNvSpPr>
            <p:nvPr/>
          </p:nvSpPr>
          <p:spPr bwMode="gray">
            <a:xfrm>
              <a:off x="647" y="2562"/>
              <a:ext cx="1202" cy="1182"/>
            </a:xfrm>
            <a:prstGeom prst="ellipse">
              <a:avLst/>
            </a:prstGeom>
            <a:gradFill rotWithShape="1">
              <a:gsLst>
                <a:gs pos="0">
                  <a:srgbClr val="E9D13F">
                    <a:gamma/>
                    <a:shade val="46275"/>
                    <a:invGamma/>
                    <a:alpha val="89999"/>
                  </a:srgbClr>
                </a:gs>
                <a:gs pos="50000">
                  <a:srgbClr val="E9D13F">
                    <a:alpha val="55000"/>
                  </a:srgbClr>
                </a:gs>
                <a:gs pos="100000">
                  <a:srgbClr val="E9D13F">
                    <a:gamma/>
                    <a:shade val="46275"/>
                    <a:invGamma/>
                    <a:alpha val="89999"/>
                  </a:srgb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7" name="Freeform 81"/>
            <p:cNvSpPr>
              <a:spLocks/>
            </p:cNvSpPr>
            <p:nvPr/>
          </p:nvSpPr>
          <p:spPr bwMode="ltGray">
            <a:xfrm>
              <a:off x="771" y="2586"/>
              <a:ext cx="945" cy="409"/>
            </a:xfrm>
            <a:custGeom>
              <a:avLst/>
              <a:gdLst/>
              <a:ahLst/>
              <a:cxnLst>
                <a:cxn ang="0">
                  <a:pos x="1301" y="401"/>
                </a:cxn>
                <a:cxn ang="0">
                  <a:pos x="1317" y="442"/>
                </a:cxn>
                <a:cxn ang="0">
                  <a:pos x="1321" y="481"/>
                </a:cxn>
                <a:cxn ang="0">
                  <a:pos x="1315" y="516"/>
                </a:cxn>
                <a:cxn ang="0">
                  <a:pos x="1298" y="550"/>
                </a:cxn>
                <a:cxn ang="0">
                  <a:pos x="1272" y="579"/>
                </a:cxn>
                <a:cxn ang="0">
                  <a:pos x="1239" y="604"/>
                </a:cxn>
                <a:cxn ang="0">
                  <a:pos x="1196" y="628"/>
                </a:cxn>
                <a:cxn ang="0">
                  <a:pos x="1147" y="649"/>
                </a:cxn>
                <a:cxn ang="0">
                  <a:pos x="1092" y="667"/>
                </a:cxn>
                <a:cxn ang="0">
                  <a:pos x="1031" y="683"/>
                </a:cxn>
                <a:cxn ang="0">
                  <a:pos x="967" y="694"/>
                </a:cxn>
                <a:cxn ang="0">
                  <a:pos x="896" y="704"/>
                </a:cxn>
                <a:cxn ang="0">
                  <a:pos x="824" y="710"/>
                </a:cxn>
                <a:cxn ang="0">
                  <a:pos x="795" y="712"/>
                </a:cxn>
                <a:cxn ang="0">
                  <a:pos x="476" y="712"/>
                </a:cxn>
                <a:cxn ang="0">
                  <a:pos x="472" y="712"/>
                </a:cxn>
                <a:cxn ang="0">
                  <a:pos x="409" y="708"/>
                </a:cxn>
                <a:cxn ang="0">
                  <a:pos x="348" y="704"/>
                </a:cxn>
                <a:cxn ang="0">
                  <a:pos x="290" y="696"/>
                </a:cxn>
                <a:cxn ang="0">
                  <a:pos x="235" y="689"/>
                </a:cxn>
                <a:cxn ang="0">
                  <a:pos x="186" y="677"/>
                </a:cxn>
                <a:cxn ang="0">
                  <a:pos x="141" y="663"/>
                </a:cxn>
                <a:cxn ang="0">
                  <a:pos x="102" y="648"/>
                </a:cxn>
                <a:cxn ang="0">
                  <a:pos x="67" y="630"/>
                </a:cxn>
                <a:cxn ang="0">
                  <a:pos x="39" y="608"/>
                </a:cxn>
                <a:cxn ang="0">
                  <a:pos x="18" y="583"/>
                </a:cxn>
                <a:cxn ang="0">
                  <a:pos x="6" y="554"/>
                </a:cxn>
                <a:cxn ang="0">
                  <a:pos x="0" y="524"/>
                </a:cxn>
                <a:cxn ang="0">
                  <a:pos x="0" y="520"/>
                </a:cxn>
                <a:cxn ang="0">
                  <a:pos x="4" y="487"/>
                </a:cxn>
                <a:cxn ang="0">
                  <a:pos x="16" y="446"/>
                </a:cxn>
                <a:cxn ang="0">
                  <a:pos x="51" y="370"/>
                </a:cxn>
                <a:cxn ang="0">
                  <a:pos x="94" y="299"/>
                </a:cxn>
                <a:cxn ang="0">
                  <a:pos x="147" y="235"/>
                </a:cxn>
                <a:cxn ang="0">
                  <a:pos x="204" y="176"/>
                </a:cxn>
                <a:cxn ang="0">
                  <a:pos x="270" y="125"/>
                </a:cxn>
                <a:cxn ang="0">
                  <a:pos x="341" y="82"/>
                </a:cxn>
                <a:cxn ang="0">
                  <a:pos x="415" y="47"/>
                </a:cxn>
                <a:cxn ang="0">
                  <a:pos x="497" y="21"/>
                </a:cxn>
                <a:cxn ang="0">
                  <a:pos x="581" y="6"/>
                </a:cxn>
                <a:cxn ang="0">
                  <a:pos x="667" y="0"/>
                </a:cxn>
                <a:cxn ang="0">
                  <a:pos x="667" y="0"/>
                </a:cxn>
                <a:cxn ang="0">
                  <a:pos x="759" y="6"/>
                </a:cxn>
                <a:cxn ang="0">
                  <a:pos x="847" y="23"/>
                </a:cxn>
                <a:cxn ang="0">
                  <a:pos x="932" y="53"/>
                </a:cxn>
                <a:cxn ang="0">
                  <a:pos x="1010" y="90"/>
                </a:cxn>
                <a:cxn ang="0">
                  <a:pos x="1082" y="137"/>
                </a:cxn>
                <a:cxn ang="0">
                  <a:pos x="1149" y="194"/>
                </a:cxn>
                <a:cxn ang="0">
                  <a:pos x="1208" y="256"/>
                </a:cxn>
                <a:cxn ang="0">
                  <a:pos x="1258" y="325"/>
                </a:cxn>
                <a:cxn ang="0">
                  <a:pos x="1301" y="401"/>
                </a:cxn>
                <a:cxn ang="0">
                  <a:pos x="1301" y="401"/>
                </a:cxn>
              </a:cxnLst>
              <a:rect l="0" t="0" r="r" b="b"/>
              <a:pathLst>
                <a:path w="1321" h="712">
                  <a:moveTo>
                    <a:pt x="1301" y="401"/>
                  </a:moveTo>
                  <a:lnTo>
                    <a:pt x="1317" y="442"/>
                  </a:lnTo>
                  <a:lnTo>
                    <a:pt x="1321" y="481"/>
                  </a:lnTo>
                  <a:lnTo>
                    <a:pt x="1315" y="516"/>
                  </a:lnTo>
                  <a:lnTo>
                    <a:pt x="1298" y="550"/>
                  </a:lnTo>
                  <a:lnTo>
                    <a:pt x="1272" y="579"/>
                  </a:lnTo>
                  <a:lnTo>
                    <a:pt x="1239" y="604"/>
                  </a:lnTo>
                  <a:lnTo>
                    <a:pt x="1196" y="628"/>
                  </a:lnTo>
                  <a:lnTo>
                    <a:pt x="1147" y="649"/>
                  </a:lnTo>
                  <a:lnTo>
                    <a:pt x="1092" y="667"/>
                  </a:lnTo>
                  <a:lnTo>
                    <a:pt x="1031" y="683"/>
                  </a:lnTo>
                  <a:lnTo>
                    <a:pt x="967" y="694"/>
                  </a:lnTo>
                  <a:lnTo>
                    <a:pt x="896" y="704"/>
                  </a:lnTo>
                  <a:lnTo>
                    <a:pt x="824" y="710"/>
                  </a:lnTo>
                  <a:lnTo>
                    <a:pt x="795" y="712"/>
                  </a:lnTo>
                  <a:lnTo>
                    <a:pt x="476" y="712"/>
                  </a:lnTo>
                  <a:lnTo>
                    <a:pt x="472" y="712"/>
                  </a:lnTo>
                  <a:lnTo>
                    <a:pt x="409" y="708"/>
                  </a:lnTo>
                  <a:lnTo>
                    <a:pt x="348" y="704"/>
                  </a:lnTo>
                  <a:lnTo>
                    <a:pt x="290" y="696"/>
                  </a:lnTo>
                  <a:lnTo>
                    <a:pt x="235" y="689"/>
                  </a:lnTo>
                  <a:lnTo>
                    <a:pt x="186" y="677"/>
                  </a:lnTo>
                  <a:lnTo>
                    <a:pt x="141" y="663"/>
                  </a:lnTo>
                  <a:lnTo>
                    <a:pt x="102" y="648"/>
                  </a:lnTo>
                  <a:lnTo>
                    <a:pt x="67" y="630"/>
                  </a:lnTo>
                  <a:lnTo>
                    <a:pt x="39" y="608"/>
                  </a:lnTo>
                  <a:lnTo>
                    <a:pt x="18" y="583"/>
                  </a:lnTo>
                  <a:lnTo>
                    <a:pt x="6" y="554"/>
                  </a:lnTo>
                  <a:lnTo>
                    <a:pt x="0" y="524"/>
                  </a:lnTo>
                  <a:lnTo>
                    <a:pt x="0" y="520"/>
                  </a:lnTo>
                  <a:lnTo>
                    <a:pt x="4" y="487"/>
                  </a:lnTo>
                  <a:lnTo>
                    <a:pt x="16" y="446"/>
                  </a:lnTo>
                  <a:lnTo>
                    <a:pt x="51" y="370"/>
                  </a:lnTo>
                  <a:lnTo>
                    <a:pt x="94" y="299"/>
                  </a:lnTo>
                  <a:lnTo>
                    <a:pt x="147" y="235"/>
                  </a:lnTo>
                  <a:lnTo>
                    <a:pt x="204" y="176"/>
                  </a:lnTo>
                  <a:lnTo>
                    <a:pt x="270" y="125"/>
                  </a:lnTo>
                  <a:lnTo>
                    <a:pt x="341" y="82"/>
                  </a:lnTo>
                  <a:lnTo>
                    <a:pt x="415" y="47"/>
                  </a:lnTo>
                  <a:lnTo>
                    <a:pt x="497" y="21"/>
                  </a:lnTo>
                  <a:lnTo>
                    <a:pt x="581" y="6"/>
                  </a:lnTo>
                  <a:lnTo>
                    <a:pt x="667" y="0"/>
                  </a:lnTo>
                  <a:lnTo>
                    <a:pt x="667" y="0"/>
                  </a:lnTo>
                  <a:lnTo>
                    <a:pt x="759" y="6"/>
                  </a:lnTo>
                  <a:lnTo>
                    <a:pt x="847" y="23"/>
                  </a:lnTo>
                  <a:lnTo>
                    <a:pt x="932" y="53"/>
                  </a:lnTo>
                  <a:lnTo>
                    <a:pt x="1010" y="90"/>
                  </a:lnTo>
                  <a:lnTo>
                    <a:pt x="1082" y="137"/>
                  </a:lnTo>
                  <a:lnTo>
                    <a:pt x="1149" y="194"/>
                  </a:lnTo>
                  <a:lnTo>
                    <a:pt x="1208" y="256"/>
                  </a:lnTo>
                  <a:lnTo>
                    <a:pt x="1258" y="325"/>
                  </a:lnTo>
                  <a:lnTo>
                    <a:pt x="1301" y="401"/>
                  </a:lnTo>
                  <a:lnTo>
                    <a:pt x="1301" y="401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7CBFE0">
                    <a:alpha val="0"/>
                  </a:srgbClr>
                </a:gs>
              </a:gsLst>
              <a:lin ang="5400000" scaled="1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58" name="Group 82"/>
          <p:cNvGrpSpPr>
            <a:grpSpLocks/>
          </p:cNvGrpSpPr>
          <p:nvPr/>
        </p:nvGrpSpPr>
        <p:grpSpPr bwMode="auto">
          <a:xfrm>
            <a:off x="6184900" y="2252663"/>
            <a:ext cx="939800" cy="993775"/>
            <a:chOff x="647" y="2562"/>
            <a:chExt cx="1210" cy="1278"/>
          </a:xfrm>
        </p:grpSpPr>
        <p:pic>
          <p:nvPicPr>
            <p:cNvPr id="59" name="Picture 83" descr="light_shadow"/>
            <p:cNvPicPr>
              <a:picLocks noChangeAspect="1" noChangeArrowheads="1"/>
            </p:cNvPicPr>
            <p:nvPr/>
          </p:nvPicPr>
          <p:blipFill>
            <a:blip r:embed="rId3" cstate="print">
              <a:lum bright="-78000" contrast="-78000"/>
            </a:blip>
            <a:srcRect/>
            <a:stretch>
              <a:fillRect/>
            </a:stretch>
          </p:blipFill>
          <p:spPr bwMode="gray">
            <a:xfrm>
              <a:off x="762" y="3564"/>
              <a:ext cx="996" cy="276"/>
            </a:xfrm>
            <a:prstGeom prst="rect">
              <a:avLst/>
            </a:prstGeom>
            <a:noFill/>
          </p:spPr>
        </p:pic>
        <p:pic>
          <p:nvPicPr>
            <p:cNvPr id="60" name="Picture 84" descr="circuler_1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gray">
            <a:xfrm>
              <a:off x="647" y="2562"/>
              <a:ext cx="1210" cy="1178"/>
            </a:xfrm>
            <a:prstGeom prst="rect">
              <a:avLst/>
            </a:prstGeom>
            <a:noFill/>
          </p:spPr>
        </p:pic>
        <p:sp>
          <p:nvSpPr>
            <p:cNvPr id="61" name="Oval 85"/>
            <p:cNvSpPr>
              <a:spLocks noChangeArrowheads="1"/>
            </p:cNvSpPr>
            <p:nvPr/>
          </p:nvSpPr>
          <p:spPr bwMode="gray">
            <a:xfrm>
              <a:off x="647" y="2562"/>
              <a:ext cx="1202" cy="1182"/>
            </a:xfrm>
            <a:prstGeom prst="ellipse">
              <a:avLst/>
            </a:prstGeom>
            <a:gradFill rotWithShape="1">
              <a:gsLst>
                <a:gs pos="0">
                  <a:srgbClr val="E9D13F">
                    <a:gamma/>
                    <a:shade val="46275"/>
                    <a:invGamma/>
                    <a:alpha val="89999"/>
                  </a:srgbClr>
                </a:gs>
                <a:gs pos="50000">
                  <a:srgbClr val="E9D13F">
                    <a:alpha val="55000"/>
                  </a:srgbClr>
                </a:gs>
                <a:gs pos="100000">
                  <a:srgbClr val="E9D13F">
                    <a:gamma/>
                    <a:shade val="46275"/>
                    <a:invGamma/>
                    <a:alpha val="89999"/>
                  </a:srgb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62" name="Freeform 86"/>
            <p:cNvSpPr>
              <a:spLocks/>
            </p:cNvSpPr>
            <p:nvPr/>
          </p:nvSpPr>
          <p:spPr bwMode="ltGray">
            <a:xfrm>
              <a:off x="771" y="2586"/>
              <a:ext cx="945" cy="409"/>
            </a:xfrm>
            <a:custGeom>
              <a:avLst/>
              <a:gdLst/>
              <a:ahLst/>
              <a:cxnLst>
                <a:cxn ang="0">
                  <a:pos x="1301" y="401"/>
                </a:cxn>
                <a:cxn ang="0">
                  <a:pos x="1317" y="442"/>
                </a:cxn>
                <a:cxn ang="0">
                  <a:pos x="1321" y="481"/>
                </a:cxn>
                <a:cxn ang="0">
                  <a:pos x="1315" y="516"/>
                </a:cxn>
                <a:cxn ang="0">
                  <a:pos x="1298" y="550"/>
                </a:cxn>
                <a:cxn ang="0">
                  <a:pos x="1272" y="579"/>
                </a:cxn>
                <a:cxn ang="0">
                  <a:pos x="1239" y="604"/>
                </a:cxn>
                <a:cxn ang="0">
                  <a:pos x="1196" y="628"/>
                </a:cxn>
                <a:cxn ang="0">
                  <a:pos x="1147" y="649"/>
                </a:cxn>
                <a:cxn ang="0">
                  <a:pos x="1092" y="667"/>
                </a:cxn>
                <a:cxn ang="0">
                  <a:pos x="1031" y="683"/>
                </a:cxn>
                <a:cxn ang="0">
                  <a:pos x="967" y="694"/>
                </a:cxn>
                <a:cxn ang="0">
                  <a:pos x="896" y="704"/>
                </a:cxn>
                <a:cxn ang="0">
                  <a:pos x="824" y="710"/>
                </a:cxn>
                <a:cxn ang="0">
                  <a:pos x="795" y="712"/>
                </a:cxn>
                <a:cxn ang="0">
                  <a:pos x="476" y="712"/>
                </a:cxn>
                <a:cxn ang="0">
                  <a:pos x="472" y="712"/>
                </a:cxn>
                <a:cxn ang="0">
                  <a:pos x="409" y="708"/>
                </a:cxn>
                <a:cxn ang="0">
                  <a:pos x="348" y="704"/>
                </a:cxn>
                <a:cxn ang="0">
                  <a:pos x="290" y="696"/>
                </a:cxn>
                <a:cxn ang="0">
                  <a:pos x="235" y="689"/>
                </a:cxn>
                <a:cxn ang="0">
                  <a:pos x="186" y="677"/>
                </a:cxn>
                <a:cxn ang="0">
                  <a:pos x="141" y="663"/>
                </a:cxn>
                <a:cxn ang="0">
                  <a:pos x="102" y="648"/>
                </a:cxn>
                <a:cxn ang="0">
                  <a:pos x="67" y="630"/>
                </a:cxn>
                <a:cxn ang="0">
                  <a:pos x="39" y="608"/>
                </a:cxn>
                <a:cxn ang="0">
                  <a:pos x="18" y="583"/>
                </a:cxn>
                <a:cxn ang="0">
                  <a:pos x="6" y="554"/>
                </a:cxn>
                <a:cxn ang="0">
                  <a:pos x="0" y="524"/>
                </a:cxn>
                <a:cxn ang="0">
                  <a:pos x="0" y="520"/>
                </a:cxn>
                <a:cxn ang="0">
                  <a:pos x="4" y="487"/>
                </a:cxn>
                <a:cxn ang="0">
                  <a:pos x="16" y="446"/>
                </a:cxn>
                <a:cxn ang="0">
                  <a:pos x="51" y="370"/>
                </a:cxn>
                <a:cxn ang="0">
                  <a:pos x="94" y="299"/>
                </a:cxn>
                <a:cxn ang="0">
                  <a:pos x="147" y="235"/>
                </a:cxn>
                <a:cxn ang="0">
                  <a:pos x="204" y="176"/>
                </a:cxn>
                <a:cxn ang="0">
                  <a:pos x="270" y="125"/>
                </a:cxn>
                <a:cxn ang="0">
                  <a:pos x="341" y="82"/>
                </a:cxn>
                <a:cxn ang="0">
                  <a:pos x="415" y="47"/>
                </a:cxn>
                <a:cxn ang="0">
                  <a:pos x="497" y="21"/>
                </a:cxn>
                <a:cxn ang="0">
                  <a:pos x="581" y="6"/>
                </a:cxn>
                <a:cxn ang="0">
                  <a:pos x="667" y="0"/>
                </a:cxn>
                <a:cxn ang="0">
                  <a:pos x="667" y="0"/>
                </a:cxn>
                <a:cxn ang="0">
                  <a:pos x="759" y="6"/>
                </a:cxn>
                <a:cxn ang="0">
                  <a:pos x="847" y="23"/>
                </a:cxn>
                <a:cxn ang="0">
                  <a:pos x="932" y="53"/>
                </a:cxn>
                <a:cxn ang="0">
                  <a:pos x="1010" y="90"/>
                </a:cxn>
                <a:cxn ang="0">
                  <a:pos x="1082" y="137"/>
                </a:cxn>
                <a:cxn ang="0">
                  <a:pos x="1149" y="194"/>
                </a:cxn>
                <a:cxn ang="0">
                  <a:pos x="1208" y="256"/>
                </a:cxn>
                <a:cxn ang="0">
                  <a:pos x="1258" y="325"/>
                </a:cxn>
                <a:cxn ang="0">
                  <a:pos x="1301" y="401"/>
                </a:cxn>
                <a:cxn ang="0">
                  <a:pos x="1301" y="401"/>
                </a:cxn>
              </a:cxnLst>
              <a:rect l="0" t="0" r="r" b="b"/>
              <a:pathLst>
                <a:path w="1321" h="712">
                  <a:moveTo>
                    <a:pt x="1301" y="401"/>
                  </a:moveTo>
                  <a:lnTo>
                    <a:pt x="1317" y="442"/>
                  </a:lnTo>
                  <a:lnTo>
                    <a:pt x="1321" y="481"/>
                  </a:lnTo>
                  <a:lnTo>
                    <a:pt x="1315" y="516"/>
                  </a:lnTo>
                  <a:lnTo>
                    <a:pt x="1298" y="550"/>
                  </a:lnTo>
                  <a:lnTo>
                    <a:pt x="1272" y="579"/>
                  </a:lnTo>
                  <a:lnTo>
                    <a:pt x="1239" y="604"/>
                  </a:lnTo>
                  <a:lnTo>
                    <a:pt x="1196" y="628"/>
                  </a:lnTo>
                  <a:lnTo>
                    <a:pt x="1147" y="649"/>
                  </a:lnTo>
                  <a:lnTo>
                    <a:pt x="1092" y="667"/>
                  </a:lnTo>
                  <a:lnTo>
                    <a:pt x="1031" y="683"/>
                  </a:lnTo>
                  <a:lnTo>
                    <a:pt x="967" y="694"/>
                  </a:lnTo>
                  <a:lnTo>
                    <a:pt x="896" y="704"/>
                  </a:lnTo>
                  <a:lnTo>
                    <a:pt x="824" y="710"/>
                  </a:lnTo>
                  <a:lnTo>
                    <a:pt x="795" y="712"/>
                  </a:lnTo>
                  <a:lnTo>
                    <a:pt x="476" y="712"/>
                  </a:lnTo>
                  <a:lnTo>
                    <a:pt x="472" y="712"/>
                  </a:lnTo>
                  <a:lnTo>
                    <a:pt x="409" y="708"/>
                  </a:lnTo>
                  <a:lnTo>
                    <a:pt x="348" y="704"/>
                  </a:lnTo>
                  <a:lnTo>
                    <a:pt x="290" y="696"/>
                  </a:lnTo>
                  <a:lnTo>
                    <a:pt x="235" y="689"/>
                  </a:lnTo>
                  <a:lnTo>
                    <a:pt x="186" y="677"/>
                  </a:lnTo>
                  <a:lnTo>
                    <a:pt x="141" y="663"/>
                  </a:lnTo>
                  <a:lnTo>
                    <a:pt x="102" y="648"/>
                  </a:lnTo>
                  <a:lnTo>
                    <a:pt x="67" y="630"/>
                  </a:lnTo>
                  <a:lnTo>
                    <a:pt x="39" y="608"/>
                  </a:lnTo>
                  <a:lnTo>
                    <a:pt x="18" y="583"/>
                  </a:lnTo>
                  <a:lnTo>
                    <a:pt x="6" y="554"/>
                  </a:lnTo>
                  <a:lnTo>
                    <a:pt x="0" y="524"/>
                  </a:lnTo>
                  <a:lnTo>
                    <a:pt x="0" y="520"/>
                  </a:lnTo>
                  <a:lnTo>
                    <a:pt x="4" y="487"/>
                  </a:lnTo>
                  <a:lnTo>
                    <a:pt x="16" y="446"/>
                  </a:lnTo>
                  <a:lnTo>
                    <a:pt x="51" y="370"/>
                  </a:lnTo>
                  <a:lnTo>
                    <a:pt x="94" y="299"/>
                  </a:lnTo>
                  <a:lnTo>
                    <a:pt x="147" y="235"/>
                  </a:lnTo>
                  <a:lnTo>
                    <a:pt x="204" y="176"/>
                  </a:lnTo>
                  <a:lnTo>
                    <a:pt x="270" y="125"/>
                  </a:lnTo>
                  <a:lnTo>
                    <a:pt x="341" y="82"/>
                  </a:lnTo>
                  <a:lnTo>
                    <a:pt x="415" y="47"/>
                  </a:lnTo>
                  <a:lnTo>
                    <a:pt x="497" y="21"/>
                  </a:lnTo>
                  <a:lnTo>
                    <a:pt x="581" y="6"/>
                  </a:lnTo>
                  <a:lnTo>
                    <a:pt x="667" y="0"/>
                  </a:lnTo>
                  <a:lnTo>
                    <a:pt x="667" y="0"/>
                  </a:lnTo>
                  <a:lnTo>
                    <a:pt x="759" y="6"/>
                  </a:lnTo>
                  <a:lnTo>
                    <a:pt x="847" y="23"/>
                  </a:lnTo>
                  <a:lnTo>
                    <a:pt x="932" y="53"/>
                  </a:lnTo>
                  <a:lnTo>
                    <a:pt x="1010" y="90"/>
                  </a:lnTo>
                  <a:lnTo>
                    <a:pt x="1082" y="137"/>
                  </a:lnTo>
                  <a:lnTo>
                    <a:pt x="1149" y="194"/>
                  </a:lnTo>
                  <a:lnTo>
                    <a:pt x="1208" y="256"/>
                  </a:lnTo>
                  <a:lnTo>
                    <a:pt x="1258" y="325"/>
                  </a:lnTo>
                  <a:lnTo>
                    <a:pt x="1301" y="401"/>
                  </a:lnTo>
                  <a:lnTo>
                    <a:pt x="1301" y="401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7CBFE0">
                    <a:alpha val="0"/>
                  </a:srgbClr>
                </a:gs>
              </a:gsLst>
              <a:lin ang="5400000" scaled="1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63" name="Rectangle 87"/>
          <p:cNvSpPr>
            <a:spLocks noChangeArrowheads="1"/>
          </p:cNvSpPr>
          <p:nvPr/>
        </p:nvSpPr>
        <p:spPr bwMode="auto">
          <a:xfrm>
            <a:off x="2968625" y="3505200"/>
            <a:ext cx="99060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lang="en-US" b="1">
                <a:solidFill>
                  <a:srgbClr val="080808"/>
                </a:solidFill>
              </a:rPr>
              <a:t>Text in</a:t>
            </a:r>
          </a:p>
          <a:p>
            <a:pPr algn="ctr"/>
            <a:r>
              <a:rPr lang="en-US" b="1">
                <a:solidFill>
                  <a:srgbClr val="080808"/>
                </a:solidFill>
              </a:rPr>
              <a:t>here</a:t>
            </a:r>
          </a:p>
        </p:txBody>
      </p:sp>
      <p:sp>
        <p:nvSpPr>
          <p:cNvPr id="64" name="Rectangle 88"/>
          <p:cNvSpPr>
            <a:spLocks noChangeArrowheads="1"/>
          </p:cNvSpPr>
          <p:nvPr/>
        </p:nvSpPr>
        <p:spPr bwMode="auto">
          <a:xfrm>
            <a:off x="4946650" y="2516188"/>
            <a:ext cx="99060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lang="en-US" b="1">
                <a:solidFill>
                  <a:srgbClr val="080808"/>
                </a:solidFill>
              </a:rPr>
              <a:t>Text in</a:t>
            </a:r>
          </a:p>
          <a:p>
            <a:pPr algn="ctr"/>
            <a:r>
              <a:rPr lang="en-US" b="1">
                <a:solidFill>
                  <a:srgbClr val="080808"/>
                </a:solidFill>
              </a:rPr>
              <a:t>here</a:t>
            </a:r>
          </a:p>
        </p:txBody>
      </p:sp>
      <p:sp>
        <p:nvSpPr>
          <p:cNvPr id="65" name="Rectangle 89"/>
          <p:cNvSpPr>
            <a:spLocks noChangeArrowheads="1"/>
          </p:cNvSpPr>
          <p:nvPr/>
        </p:nvSpPr>
        <p:spPr bwMode="auto">
          <a:xfrm>
            <a:off x="6164263" y="2462213"/>
            <a:ext cx="990600" cy="51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lang="en-US" sz="1400" b="1">
                <a:solidFill>
                  <a:srgbClr val="080808"/>
                </a:solidFill>
              </a:rPr>
              <a:t>Text in</a:t>
            </a:r>
          </a:p>
          <a:p>
            <a:pPr algn="ctr"/>
            <a:r>
              <a:rPr lang="en-US" sz="1400" b="1">
                <a:solidFill>
                  <a:srgbClr val="080808"/>
                </a:solidFill>
              </a:rPr>
              <a:t>here</a:t>
            </a:r>
          </a:p>
        </p:txBody>
      </p:sp>
      <p:sp>
        <p:nvSpPr>
          <p:cNvPr id="66" name="Rectangle 90"/>
          <p:cNvSpPr>
            <a:spLocks noChangeArrowheads="1"/>
          </p:cNvSpPr>
          <p:nvPr/>
        </p:nvSpPr>
        <p:spPr bwMode="auto">
          <a:xfrm>
            <a:off x="5354638" y="3717925"/>
            <a:ext cx="990600" cy="51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lang="en-US" sz="1400" b="1">
                <a:solidFill>
                  <a:srgbClr val="080808"/>
                </a:solidFill>
              </a:rPr>
              <a:t>Text in</a:t>
            </a:r>
          </a:p>
          <a:p>
            <a:pPr algn="ctr"/>
            <a:r>
              <a:rPr lang="en-US" sz="1400" b="1">
                <a:solidFill>
                  <a:srgbClr val="080808"/>
                </a:solidFill>
              </a:rPr>
              <a:t>here</a:t>
            </a:r>
          </a:p>
        </p:txBody>
      </p:sp>
      <p:sp>
        <p:nvSpPr>
          <p:cNvPr id="67" name="Rectangle 91"/>
          <p:cNvSpPr>
            <a:spLocks noChangeArrowheads="1"/>
          </p:cNvSpPr>
          <p:nvPr/>
        </p:nvSpPr>
        <p:spPr bwMode="auto">
          <a:xfrm>
            <a:off x="1738313" y="3559175"/>
            <a:ext cx="990600" cy="51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lang="en-US" sz="1400" b="1">
                <a:solidFill>
                  <a:srgbClr val="080808"/>
                </a:solidFill>
              </a:rPr>
              <a:t>Text in</a:t>
            </a:r>
          </a:p>
          <a:p>
            <a:pPr algn="ctr"/>
            <a:r>
              <a:rPr lang="en-US" sz="1400" b="1">
                <a:solidFill>
                  <a:srgbClr val="080808"/>
                </a:solidFill>
              </a:rPr>
              <a:t>here</a:t>
            </a:r>
          </a:p>
        </p:txBody>
      </p:sp>
      <p:sp>
        <p:nvSpPr>
          <p:cNvPr id="68" name="Rectangle 92"/>
          <p:cNvSpPr>
            <a:spLocks noChangeArrowheads="1"/>
          </p:cNvSpPr>
          <p:nvPr/>
        </p:nvSpPr>
        <p:spPr bwMode="auto">
          <a:xfrm>
            <a:off x="2389188" y="4598988"/>
            <a:ext cx="990600" cy="51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lang="en-US" sz="1400" b="1">
                <a:solidFill>
                  <a:srgbClr val="080808"/>
                </a:solidFill>
              </a:rPr>
              <a:t>Text in</a:t>
            </a:r>
          </a:p>
          <a:p>
            <a:pPr algn="ctr"/>
            <a:r>
              <a:rPr lang="en-US" sz="1400" b="1">
                <a:solidFill>
                  <a:srgbClr val="080808"/>
                </a:solidFill>
              </a:rPr>
              <a:t>here</a:t>
            </a:r>
          </a:p>
        </p:txBody>
      </p:sp>
      <p:sp>
        <p:nvSpPr>
          <p:cNvPr id="69" name="Rectangle 93"/>
          <p:cNvSpPr>
            <a:spLocks noChangeArrowheads="1"/>
          </p:cNvSpPr>
          <p:nvPr/>
        </p:nvSpPr>
        <p:spPr bwMode="auto">
          <a:xfrm>
            <a:off x="3703638" y="4572000"/>
            <a:ext cx="990600" cy="51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lang="en-US" sz="1400" b="1">
                <a:solidFill>
                  <a:srgbClr val="080808"/>
                </a:solidFill>
              </a:rPr>
              <a:t>Text in</a:t>
            </a:r>
          </a:p>
          <a:p>
            <a:pPr algn="ctr"/>
            <a:r>
              <a:rPr lang="en-US" sz="1400" b="1">
                <a:solidFill>
                  <a:srgbClr val="080808"/>
                </a:solidFill>
              </a:rPr>
              <a:t>here</a:t>
            </a:r>
          </a:p>
        </p:txBody>
      </p:sp>
      <p:sp>
        <p:nvSpPr>
          <p:cNvPr id="70" name="Rectangle 94"/>
          <p:cNvSpPr>
            <a:spLocks noChangeArrowheads="1"/>
          </p:cNvSpPr>
          <p:nvPr/>
        </p:nvSpPr>
        <p:spPr bwMode="gray">
          <a:xfrm>
            <a:off x="5568950" y="5607050"/>
            <a:ext cx="822325" cy="51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lang="en-US" sz="1400">
                <a:solidFill>
                  <a:srgbClr val="FFFFFF"/>
                </a:solidFill>
              </a:rPr>
              <a:t>Text in</a:t>
            </a:r>
          </a:p>
          <a:p>
            <a:pPr algn="ctr"/>
            <a:r>
              <a:rPr lang="en-US" sz="1400">
                <a:solidFill>
                  <a:srgbClr val="FFFFFF"/>
                </a:solidFill>
              </a:rPr>
              <a:t>here</a:t>
            </a:r>
          </a:p>
        </p:txBody>
      </p:sp>
      <p:sp>
        <p:nvSpPr>
          <p:cNvPr id="71" name="Rectangle 95"/>
          <p:cNvSpPr>
            <a:spLocks noChangeArrowheads="1"/>
          </p:cNvSpPr>
          <p:nvPr/>
        </p:nvSpPr>
        <p:spPr bwMode="gray">
          <a:xfrm>
            <a:off x="6657975" y="5607050"/>
            <a:ext cx="822325" cy="51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lang="en-US" sz="1400">
                <a:solidFill>
                  <a:srgbClr val="FFFFFF"/>
                </a:solidFill>
              </a:rPr>
              <a:t>Text in</a:t>
            </a:r>
          </a:p>
          <a:p>
            <a:pPr algn="ctr"/>
            <a:r>
              <a:rPr lang="en-US" sz="1400">
                <a:solidFill>
                  <a:srgbClr val="FFFFFF"/>
                </a:solidFill>
              </a:rPr>
              <a:t>here</a:t>
            </a:r>
          </a:p>
        </p:txBody>
      </p:sp>
      <p:sp>
        <p:nvSpPr>
          <p:cNvPr id="72" name="Rectangle 96"/>
          <p:cNvSpPr>
            <a:spLocks noChangeArrowheads="1"/>
          </p:cNvSpPr>
          <p:nvPr/>
        </p:nvSpPr>
        <p:spPr bwMode="gray">
          <a:xfrm>
            <a:off x="7667625" y="5616575"/>
            <a:ext cx="822325" cy="51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lang="en-US" sz="1400">
                <a:solidFill>
                  <a:srgbClr val="FFFFFF"/>
                </a:solidFill>
              </a:rPr>
              <a:t>Text in</a:t>
            </a:r>
          </a:p>
          <a:p>
            <a:pPr algn="ctr"/>
            <a:r>
              <a:rPr lang="en-US" sz="1400">
                <a:solidFill>
                  <a:srgbClr val="FFFFFF"/>
                </a:solidFill>
              </a:rPr>
              <a:t>here</a:t>
            </a:r>
          </a:p>
        </p:txBody>
      </p:sp>
      <p:sp>
        <p:nvSpPr>
          <p:cNvPr id="73" name="Rectangle 97"/>
          <p:cNvSpPr>
            <a:spLocks noChangeArrowheads="1"/>
          </p:cNvSpPr>
          <p:nvPr/>
        </p:nvSpPr>
        <p:spPr bwMode="gray">
          <a:xfrm>
            <a:off x="6405563" y="5010150"/>
            <a:ext cx="130175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lang="en-US" sz="1400" b="1">
                <a:solidFill>
                  <a:srgbClr val="080808"/>
                </a:solidFill>
              </a:rPr>
              <a:t>Text in here</a:t>
            </a:r>
          </a:p>
        </p:txBody>
      </p:sp>
      <p:sp>
        <p:nvSpPr>
          <p:cNvPr id="74" name="Rectangle 98"/>
          <p:cNvSpPr>
            <a:spLocks noChangeArrowheads="1"/>
          </p:cNvSpPr>
          <p:nvPr/>
        </p:nvSpPr>
        <p:spPr bwMode="auto">
          <a:xfrm>
            <a:off x="3657600" y="2195513"/>
            <a:ext cx="735013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sz="2000" b="1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CEO</a:t>
            </a:r>
          </a:p>
        </p:txBody>
      </p:sp>
      <p:sp>
        <p:nvSpPr>
          <p:cNvPr id="75" name="Rectangle 99"/>
          <p:cNvSpPr>
            <a:spLocks noChangeArrowheads="1"/>
          </p:cNvSpPr>
          <p:nvPr/>
        </p:nvSpPr>
        <p:spPr bwMode="auto">
          <a:xfrm>
            <a:off x="228600" y="3948113"/>
            <a:ext cx="1824038" cy="51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buFontTx/>
              <a:buChar char="•"/>
            </a:pPr>
            <a:r>
              <a:rPr lang="en-US" sz="1400" b="1"/>
              <a:t> Your text in here</a:t>
            </a:r>
          </a:p>
          <a:p>
            <a:pPr>
              <a:buFontTx/>
              <a:buChar char="•"/>
            </a:pPr>
            <a:r>
              <a:rPr lang="en-US" sz="1400" b="1"/>
              <a:t> Your text in here</a:t>
            </a:r>
          </a:p>
        </p:txBody>
      </p:sp>
      <p:sp>
        <p:nvSpPr>
          <p:cNvPr id="76" name="Rectangle 100"/>
          <p:cNvSpPr>
            <a:spLocks noChangeArrowheads="1"/>
          </p:cNvSpPr>
          <p:nvPr/>
        </p:nvSpPr>
        <p:spPr bwMode="auto">
          <a:xfrm>
            <a:off x="1219200" y="5395913"/>
            <a:ext cx="1824038" cy="51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buFontTx/>
              <a:buChar char="•"/>
            </a:pPr>
            <a:r>
              <a:rPr lang="en-US" sz="1400" b="1"/>
              <a:t> Your text in here</a:t>
            </a:r>
          </a:p>
          <a:p>
            <a:pPr>
              <a:buFontTx/>
              <a:buChar char="•"/>
            </a:pPr>
            <a:r>
              <a:rPr lang="en-US" sz="1400" b="1"/>
              <a:t> Your text in here</a:t>
            </a:r>
          </a:p>
        </p:txBody>
      </p:sp>
      <p:sp>
        <p:nvSpPr>
          <p:cNvPr id="77" name="Rectangle 101"/>
          <p:cNvSpPr>
            <a:spLocks noChangeArrowheads="1"/>
          </p:cNvSpPr>
          <p:nvPr/>
        </p:nvSpPr>
        <p:spPr bwMode="auto">
          <a:xfrm>
            <a:off x="3429000" y="5395913"/>
            <a:ext cx="1824038" cy="51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buFontTx/>
              <a:buChar char="•"/>
            </a:pPr>
            <a:r>
              <a:rPr lang="en-US" sz="1400" b="1"/>
              <a:t> Your text in here</a:t>
            </a:r>
          </a:p>
          <a:p>
            <a:pPr>
              <a:buFontTx/>
              <a:buChar char="•"/>
            </a:pPr>
            <a:r>
              <a:rPr lang="en-US" sz="1400" b="1"/>
              <a:t> Your text in here</a:t>
            </a:r>
          </a:p>
        </p:txBody>
      </p:sp>
      <p:sp>
        <p:nvSpPr>
          <p:cNvPr id="78" name="Rectangle 102"/>
          <p:cNvSpPr>
            <a:spLocks noChangeArrowheads="1"/>
          </p:cNvSpPr>
          <p:nvPr/>
        </p:nvSpPr>
        <p:spPr bwMode="auto">
          <a:xfrm>
            <a:off x="6302375" y="4179888"/>
            <a:ext cx="1824038" cy="51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buFontTx/>
              <a:buChar char="•"/>
            </a:pPr>
            <a:r>
              <a:rPr lang="en-US" sz="1400" b="1"/>
              <a:t> Your text in here</a:t>
            </a:r>
          </a:p>
          <a:p>
            <a:pPr>
              <a:buFontTx/>
              <a:buChar char="•"/>
            </a:pPr>
            <a:r>
              <a:rPr lang="en-US" sz="1400" b="1"/>
              <a:t> Your text in here</a:t>
            </a:r>
          </a:p>
        </p:txBody>
      </p:sp>
      <p:sp>
        <p:nvSpPr>
          <p:cNvPr id="79" name="Rectangle 103"/>
          <p:cNvSpPr>
            <a:spLocks noChangeArrowheads="1"/>
          </p:cNvSpPr>
          <p:nvPr/>
        </p:nvSpPr>
        <p:spPr bwMode="auto">
          <a:xfrm>
            <a:off x="7086600" y="2881313"/>
            <a:ext cx="1824038" cy="51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buFontTx/>
              <a:buChar char="•"/>
            </a:pPr>
            <a:r>
              <a:rPr lang="en-US" sz="1400" b="1"/>
              <a:t> Your text in here</a:t>
            </a:r>
          </a:p>
          <a:p>
            <a:pPr>
              <a:buFontTx/>
              <a:buChar char="•"/>
            </a:pPr>
            <a:r>
              <a:rPr lang="en-US" sz="1400" b="1"/>
              <a:t> Your text in here</a:t>
            </a:r>
          </a:p>
        </p:txBody>
      </p:sp>
    </p:spTree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2"/>
          <p:cNvSpPr>
            <a:spLocks noChangeArrowheads="1"/>
          </p:cNvSpPr>
          <p:nvPr/>
        </p:nvSpPr>
        <p:spPr bwMode="gray">
          <a:xfrm flipV="1">
            <a:off x="1038201" y="4519600"/>
            <a:ext cx="3306762" cy="487362"/>
          </a:xfrm>
          <a:prstGeom prst="ellipse">
            <a:avLst/>
          </a:prstGeom>
          <a:solidFill>
            <a:schemeClr val="accent1">
              <a:alpha val="50000"/>
            </a:schemeClr>
          </a:soli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3" name="Oval 3"/>
          <p:cNvSpPr>
            <a:spLocks noChangeArrowheads="1"/>
          </p:cNvSpPr>
          <p:nvPr/>
        </p:nvSpPr>
        <p:spPr bwMode="gray">
          <a:xfrm flipV="1">
            <a:off x="4606901" y="4492612"/>
            <a:ext cx="3305175" cy="485775"/>
          </a:xfrm>
          <a:prstGeom prst="ellipse">
            <a:avLst/>
          </a:prstGeom>
          <a:solidFill>
            <a:schemeClr val="hlink">
              <a:alpha val="50000"/>
            </a:schemeClr>
          </a:soli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4" name="Group 5"/>
          <p:cNvGrpSpPr>
            <a:grpSpLocks/>
          </p:cNvGrpSpPr>
          <p:nvPr/>
        </p:nvGrpSpPr>
        <p:grpSpPr bwMode="auto">
          <a:xfrm>
            <a:off x="1142976" y="1571612"/>
            <a:ext cx="3106737" cy="3076575"/>
            <a:chOff x="723" y="1673"/>
            <a:chExt cx="1957" cy="1938"/>
          </a:xfrm>
        </p:grpSpPr>
        <p:sp>
          <p:nvSpPr>
            <p:cNvPr id="5" name="Rectangle 6"/>
            <p:cNvSpPr>
              <a:spLocks noChangeArrowheads="1"/>
            </p:cNvSpPr>
            <p:nvPr/>
          </p:nvSpPr>
          <p:spPr bwMode="gray">
            <a:xfrm>
              <a:off x="2367" y="1675"/>
              <a:ext cx="76" cy="1936"/>
            </a:xfrm>
            <a:prstGeom prst="rect">
              <a:avLst/>
            </a:prstGeom>
            <a:gradFill rotWithShape="1">
              <a:gsLst>
                <a:gs pos="0">
                  <a:schemeClr val="bg2"/>
                </a:gs>
                <a:gs pos="50000">
                  <a:schemeClr val="bg2">
                    <a:gamma/>
                    <a:tint val="3921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6" name="Rectangle 7"/>
            <p:cNvSpPr>
              <a:spLocks noChangeArrowheads="1"/>
            </p:cNvSpPr>
            <p:nvPr/>
          </p:nvSpPr>
          <p:spPr bwMode="gray">
            <a:xfrm>
              <a:off x="940" y="1673"/>
              <a:ext cx="76" cy="1936"/>
            </a:xfrm>
            <a:prstGeom prst="rect">
              <a:avLst/>
            </a:prstGeom>
            <a:gradFill rotWithShape="1">
              <a:gsLst>
                <a:gs pos="0">
                  <a:schemeClr val="bg2"/>
                </a:gs>
                <a:gs pos="50000">
                  <a:schemeClr val="bg2">
                    <a:gamma/>
                    <a:tint val="3921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7" name="AutoShape 8"/>
            <p:cNvSpPr>
              <a:spLocks noChangeArrowheads="1"/>
            </p:cNvSpPr>
            <p:nvPr/>
          </p:nvSpPr>
          <p:spPr bwMode="gray">
            <a:xfrm>
              <a:off x="723" y="1798"/>
              <a:ext cx="1957" cy="240"/>
            </a:xfrm>
            <a:prstGeom prst="roundRect">
              <a:avLst>
                <a:gd name="adj" fmla="val 7574"/>
              </a:avLst>
            </a:prstGeom>
            <a:gradFill rotWithShape="1">
              <a:gsLst>
                <a:gs pos="0">
                  <a:schemeClr val="accent1">
                    <a:gamma/>
                    <a:shade val="69804"/>
                    <a:invGamma/>
                  </a:schemeClr>
                </a:gs>
                <a:gs pos="50000">
                  <a:schemeClr val="accent1"/>
                </a:gs>
                <a:gs pos="100000">
                  <a:schemeClr val="accent1">
                    <a:gamma/>
                    <a:shade val="69804"/>
                    <a:invGamma/>
                  </a:schemeClr>
                </a:gs>
              </a:gsLst>
              <a:lin ang="5400000" scaled="1"/>
            </a:gradFill>
            <a:ln w="28575" cap="rnd">
              <a:noFill/>
              <a:prstDash val="sysDot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eaLnBrk="0" hangingPunct="0">
                <a:buFont typeface="Wingdings" pitchFamily="2" charset="2"/>
                <a:buNone/>
              </a:pPr>
              <a:r>
                <a:rPr lang="en-US" sz="1600">
                  <a:solidFill>
                    <a:srgbClr val="F8F8F8"/>
                  </a:solidFill>
                </a:rPr>
                <a:t> </a:t>
              </a:r>
              <a:r>
                <a:rPr lang="en-US" sz="1600" b="1">
                  <a:solidFill>
                    <a:srgbClr val="F8F8F8"/>
                  </a:solidFill>
                </a:rPr>
                <a:t>Add your text in here</a:t>
              </a:r>
            </a:p>
          </p:txBody>
        </p:sp>
        <p:sp>
          <p:nvSpPr>
            <p:cNvPr id="8" name="AutoShape 9"/>
            <p:cNvSpPr>
              <a:spLocks noChangeArrowheads="1"/>
            </p:cNvSpPr>
            <p:nvPr/>
          </p:nvSpPr>
          <p:spPr bwMode="gray">
            <a:xfrm>
              <a:off x="723" y="2134"/>
              <a:ext cx="1957" cy="240"/>
            </a:xfrm>
            <a:prstGeom prst="roundRect">
              <a:avLst>
                <a:gd name="adj" fmla="val 7574"/>
              </a:avLst>
            </a:prstGeom>
            <a:gradFill rotWithShape="1">
              <a:gsLst>
                <a:gs pos="0">
                  <a:schemeClr val="accent1">
                    <a:gamma/>
                    <a:shade val="59216"/>
                    <a:invGamma/>
                  </a:schemeClr>
                </a:gs>
                <a:gs pos="50000">
                  <a:schemeClr val="accent1"/>
                </a:gs>
                <a:gs pos="100000">
                  <a:schemeClr val="accent1">
                    <a:gamma/>
                    <a:shade val="59216"/>
                    <a:invGamma/>
                  </a:schemeClr>
                </a:gs>
              </a:gsLst>
              <a:lin ang="5400000" scaled="1"/>
            </a:gradFill>
            <a:ln w="28575" cap="rnd">
              <a:noFill/>
              <a:prstDash val="sysDot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eaLnBrk="0" hangingPunct="0">
                <a:buFont typeface="Wingdings" pitchFamily="2" charset="2"/>
                <a:buNone/>
              </a:pPr>
              <a:r>
                <a:rPr lang="en-US" sz="1600" b="1">
                  <a:solidFill>
                    <a:srgbClr val="F8F8F8"/>
                  </a:solidFill>
                </a:rPr>
                <a:t> Add your text in here</a:t>
              </a:r>
            </a:p>
          </p:txBody>
        </p:sp>
        <p:sp>
          <p:nvSpPr>
            <p:cNvPr id="9" name="AutoShape 10"/>
            <p:cNvSpPr>
              <a:spLocks noChangeArrowheads="1"/>
            </p:cNvSpPr>
            <p:nvPr/>
          </p:nvSpPr>
          <p:spPr bwMode="gray">
            <a:xfrm>
              <a:off x="723" y="2470"/>
              <a:ext cx="1957" cy="240"/>
            </a:xfrm>
            <a:prstGeom prst="roundRect">
              <a:avLst>
                <a:gd name="adj" fmla="val 7574"/>
              </a:avLst>
            </a:prstGeom>
            <a:gradFill rotWithShape="1">
              <a:gsLst>
                <a:gs pos="0">
                  <a:schemeClr val="accent1">
                    <a:gamma/>
                    <a:shade val="69804"/>
                    <a:invGamma/>
                  </a:schemeClr>
                </a:gs>
                <a:gs pos="50000">
                  <a:schemeClr val="accent1"/>
                </a:gs>
                <a:gs pos="100000">
                  <a:schemeClr val="accent1">
                    <a:gamma/>
                    <a:shade val="69804"/>
                    <a:invGamma/>
                  </a:schemeClr>
                </a:gs>
              </a:gsLst>
              <a:lin ang="5400000" scaled="1"/>
            </a:gradFill>
            <a:ln w="28575" cap="rnd">
              <a:noFill/>
              <a:prstDash val="sysDot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eaLnBrk="0" hangingPunct="0">
                <a:buFont typeface="Wingdings" pitchFamily="2" charset="2"/>
                <a:buNone/>
              </a:pPr>
              <a:r>
                <a:rPr lang="en-US" sz="1600" b="1">
                  <a:solidFill>
                    <a:srgbClr val="F8F8F8"/>
                  </a:solidFill>
                </a:rPr>
                <a:t> Add your text in here</a:t>
              </a:r>
            </a:p>
          </p:txBody>
        </p:sp>
        <p:sp>
          <p:nvSpPr>
            <p:cNvPr id="10" name="AutoShape 11"/>
            <p:cNvSpPr>
              <a:spLocks noChangeArrowheads="1"/>
            </p:cNvSpPr>
            <p:nvPr/>
          </p:nvSpPr>
          <p:spPr bwMode="gray">
            <a:xfrm>
              <a:off x="723" y="2806"/>
              <a:ext cx="1957" cy="240"/>
            </a:xfrm>
            <a:prstGeom prst="roundRect">
              <a:avLst>
                <a:gd name="adj" fmla="val 7574"/>
              </a:avLst>
            </a:prstGeom>
            <a:gradFill rotWithShape="1">
              <a:gsLst>
                <a:gs pos="0">
                  <a:schemeClr val="accent1">
                    <a:gamma/>
                    <a:shade val="59216"/>
                    <a:invGamma/>
                  </a:schemeClr>
                </a:gs>
                <a:gs pos="50000">
                  <a:schemeClr val="accent1"/>
                </a:gs>
                <a:gs pos="100000">
                  <a:schemeClr val="accent1">
                    <a:gamma/>
                    <a:shade val="59216"/>
                    <a:invGamma/>
                  </a:schemeClr>
                </a:gs>
              </a:gsLst>
              <a:lin ang="5400000" scaled="1"/>
            </a:gradFill>
            <a:ln w="28575" cap="rnd">
              <a:noFill/>
              <a:prstDash val="sysDot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eaLnBrk="0" hangingPunct="0">
                <a:buFont typeface="Wingdings" pitchFamily="2" charset="2"/>
                <a:buNone/>
              </a:pPr>
              <a:r>
                <a:rPr lang="en-US" sz="1600" b="1">
                  <a:solidFill>
                    <a:srgbClr val="F8F8F8"/>
                  </a:solidFill>
                </a:rPr>
                <a:t> Add your text in here</a:t>
              </a:r>
            </a:p>
          </p:txBody>
        </p:sp>
        <p:sp>
          <p:nvSpPr>
            <p:cNvPr id="11" name="AutoShape 12"/>
            <p:cNvSpPr>
              <a:spLocks noChangeArrowheads="1"/>
            </p:cNvSpPr>
            <p:nvPr/>
          </p:nvSpPr>
          <p:spPr bwMode="gray">
            <a:xfrm>
              <a:off x="723" y="3142"/>
              <a:ext cx="1957" cy="240"/>
            </a:xfrm>
            <a:prstGeom prst="roundRect">
              <a:avLst>
                <a:gd name="adj" fmla="val 7574"/>
              </a:avLst>
            </a:prstGeom>
            <a:gradFill rotWithShape="1">
              <a:gsLst>
                <a:gs pos="0">
                  <a:schemeClr val="accent1">
                    <a:gamma/>
                    <a:shade val="69804"/>
                    <a:invGamma/>
                  </a:schemeClr>
                </a:gs>
                <a:gs pos="50000">
                  <a:schemeClr val="accent1"/>
                </a:gs>
                <a:gs pos="100000">
                  <a:schemeClr val="accent1">
                    <a:gamma/>
                    <a:shade val="69804"/>
                    <a:invGamma/>
                  </a:schemeClr>
                </a:gs>
              </a:gsLst>
              <a:lin ang="5400000" scaled="1"/>
            </a:gradFill>
            <a:ln w="28575" cap="rnd">
              <a:noFill/>
              <a:prstDash val="sysDot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eaLnBrk="0" hangingPunct="0">
                <a:buFont typeface="Wingdings" pitchFamily="2" charset="2"/>
                <a:buNone/>
              </a:pPr>
              <a:r>
                <a:rPr lang="en-US" sz="1600" b="1">
                  <a:solidFill>
                    <a:srgbClr val="F8F8F8"/>
                  </a:solidFill>
                </a:rPr>
                <a:t> Add your text in here</a:t>
              </a:r>
            </a:p>
          </p:txBody>
        </p:sp>
      </p:grpSp>
      <p:grpSp>
        <p:nvGrpSpPr>
          <p:cNvPr id="12" name="Group 14"/>
          <p:cNvGrpSpPr>
            <a:grpSpLocks/>
          </p:cNvGrpSpPr>
          <p:nvPr/>
        </p:nvGrpSpPr>
        <p:grpSpPr bwMode="auto">
          <a:xfrm>
            <a:off x="4664051" y="1566850"/>
            <a:ext cx="3190875" cy="3081337"/>
            <a:chOff x="2941" y="1670"/>
            <a:chExt cx="2010" cy="1941"/>
          </a:xfrm>
        </p:grpSpPr>
        <p:sp>
          <p:nvSpPr>
            <p:cNvPr id="13" name="Rectangle 15"/>
            <p:cNvSpPr>
              <a:spLocks noChangeArrowheads="1"/>
            </p:cNvSpPr>
            <p:nvPr/>
          </p:nvSpPr>
          <p:spPr bwMode="gray">
            <a:xfrm>
              <a:off x="4661" y="1670"/>
              <a:ext cx="76" cy="1936"/>
            </a:xfrm>
            <a:prstGeom prst="rect">
              <a:avLst/>
            </a:prstGeom>
            <a:gradFill rotWithShape="1">
              <a:gsLst>
                <a:gs pos="0">
                  <a:schemeClr val="bg2"/>
                </a:gs>
                <a:gs pos="50000">
                  <a:schemeClr val="bg2">
                    <a:gamma/>
                    <a:tint val="3921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4" name="Rectangle 16"/>
            <p:cNvSpPr>
              <a:spLocks noChangeArrowheads="1"/>
            </p:cNvSpPr>
            <p:nvPr/>
          </p:nvSpPr>
          <p:spPr bwMode="gray">
            <a:xfrm>
              <a:off x="3154" y="1675"/>
              <a:ext cx="76" cy="1936"/>
            </a:xfrm>
            <a:prstGeom prst="rect">
              <a:avLst/>
            </a:prstGeom>
            <a:gradFill rotWithShape="1">
              <a:gsLst>
                <a:gs pos="0">
                  <a:schemeClr val="bg2"/>
                </a:gs>
                <a:gs pos="50000">
                  <a:schemeClr val="bg2">
                    <a:gamma/>
                    <a:tint val="3921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5" name="AutoShape 17"/>
            <p:cNvSpPr>
              <a:spLocks noChangeArrowheads="1"/>
            </p:cNvSpPr>
            <p:nvPr/>
          </p:nvSpPr>
          <p:spPr bwMode="gray">
            <a:xfrm>
              <a:off x="2941" y="1801"/>
              <a:ext cx="2010" cy="240"/>
            </a:xfrm>
            <a:prstGeom prst="roundRect">
              <a:avLst>
                <a:gd name="adj" fmla="val 7574"/>
              </a:avLst>
            </a:prstGeom>
            <a:gradFill rotWithShape="1">
              <a:gsLst>
                <a:gs pos="0">
                  <a:schemeClr val="hlink">
                    <a:gamma/>
                    <a:shade val="69804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69804"/>
                    <a:invGamma/>
                  </a:schemeClr>
                </a:gs>
              </a:gsLst>
              <a:lin ang="5400000" scaled="1"/>
            </a:gradFill>
            <a:ln w="28575" cap="rnd">
              <a:noFill/>
              <a:prstDash val="sysDot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eaLnBrk="0" hangingPunct="0">
                <a:buFont typeface="Wingdings" pitchFamily="2" charset="2"/>
                <a:buNone/>
              </a:pPr>
              <a:r>
                <a:rPr lang="en-US" sz="1600">
                  <a:solidFill>
                    <a:srgbClr val="F8F8F8"/>
                  </a:solidFill>
                </a:rPr>
                <a:t> </a:t>
              </a:r>
              <a:r>
                <a:rPr lang="en-US" sz="1600" b="1">
                  <a:solidFill>
                    <a:srgbClr val="F8F8F8"/>
                  </a:solidFill>
                </a:rPr>
                <a:t>Add your text in here</a:t>
              </a:r>
            </a:p>
          </p:txBody>
        </p:sp>
        <p:sp>
          <p:nvSpPr>
            <p:cNvPr id="16" name="AutoShape 18"/>
            <p:cNvSpPr>
              <a:spLocks noChangeArrowheads="1"/>
            </p:cNvSpPr>
            <p:nvPr/>
          </p:nvSpPr>
          <p:spPr bwMode="gray">
            <a:xfrm>
              <a:off x="2941" y="2137"/>
              <a:ext cx="2010" cy="240"/>
            </a:xfrm>
            <a:prstGeom prst="roundRect">
              <a:avLst>
                <a:gd name="adj" fmla="val 7574"/>
              </a:avLst>
            </a:prstGeom>
            <a:gradFill rotWithShape="1">
              <a:gsLst>
                <a:gs pos="0">
                  <a:schemeClr val="hlink">
                    <a:gamma/>
                    <a:shade val="59216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59216"/>
                    <a:invGamma/>
                  </a:schemeClr>
                </a:gs>
              </a:gsLst>
              <a:lin ang="5400000" scaled="1"/>
            </a:gradFill>
            <a:ln w="28575" cap="rnd">
              <a:noFill/>
              <a:prstDash val="sysDot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eaLnBrk="0" hangingPunct="0">
                <a:buFont typeface="Wingdings" pitchFamily="2" charset="2"/>
                <a:buNone/>
              </a:pPr>
              <a:r>
                <a:rPr lang="en-US" sz="1600" b="1">
                  <a:solidFill>
                    <a:srgbClr val="F8F8F8"/>
                  </a:solidFill>
                </a:rPr>
                <a:t> Add your text in here</a:t>
              </a:r>
            </a:p>
          </p:txBody>
        </p:sp>
        <p:sp>
          <p:nvSpPr>
            <p:cNvPr id="17" name="AutoShape 19"/>
            <p:cNvSpPr>
              <a:spLocks noChangeArrowheads="1"/>
            </p:cNvSpPr>
            <p:nvPr/>
          </p:nvSpPr>
          <p:spPr bwMode="gray">
            <a:xfrm>
              <a:off x="2941" y="2473"/>
              <a:ext cx="2010" cy="240"/>
            </a:xfrm>
            <a:prstGeom prst="roundRect">
              <a:avLst>
                <a:gd name="adj" fmla="val 7574"/>
              </a:avLst>
            </a:prstGeom>
            <a:gradFill rotWithShape="1">
              <a:gsLst>
                <a:gs pos="0">
                  <a:schemeClr val="hlink">
                    <a:gamma/>
                    <a:shade val="69804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69804"/>
                    <a:invGamma/>
                  </a:schemeClr>
                </a:gs>
              </a:gsLst>
              <a:lin ang="5400000" scaled="1"/>
            </a:gradFill>
            <a:ln w="28575" cap="rnd">
              <a:noFill/>
              <a:prstDash val="sysDot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eaLnBrk="0" hangingPunct="0">
                <a:buFont typeface="Wingdings" pitchFamily="2" charset="2"/>
                <a:buNone/>
              </a:pPr>
              <a:r>
                <a:rPr lang="en-US" sz="1600" b="1">
                  <a:solidFill>
                    <a:srgbClr val="F8F8F8"/>
                  </a:solidFill>
                </a:rPr>
                <a:t> Add your text in here</a:t>
              </a:r>
            </a:p>
          </p:txBody>
        </p:sp>
        <p:sp>
          <p:nvSpPr>
            <p:cNvPr id="18" name="AutoShape 20"/>
            <p:cNvSpPr>
              <a:spLocks noChangeArrowheads="1"/>
            </p:cNvSpPr>
            <p:nvPr/>
          </p:nvSpPr>
          <p:spPr bwMode="gray">
            <a:xfrm>
              <a:off x="2941" y="2809"/>
              <a:ext cx="2010" cy="240"/>
            </a:xfrm>
            <a:prstGeom prst="roundRect">
              <a:avLst>
                <a:gd name="adj" fmla="val 7574"/>
              </a:avLst>
            </a:prstGeom>
            <a:gradFill rotWithShape="1">
              <a:gsLst>
                <a:gs pos="0">
                  <a:schemeClr val="hlink">
                    <a:gamma/>
                    <a:shade val="59216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59216"/>
                    <a:invGamma/>
                  </a:schemeClr>
                </a:gs>
              </a:gsLst>
              <a:lin ang="5400000" scaled="1"/>
            </a:gradFill>
            <a:ln w="28575" cap="rnd">
              <a:noFill/>
              <a:prstDash val="sysDot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eaLnBrk="0" hangingPunct="0">
                <a:buFont typeface="Wingdings" pitchFamily="2" charset="2"/>
                <a:buNone/>
              </a:pPr>
              <a:r>
                <a:rPr lang="en-US" sz="1600" b="1">
                  <a:solidFill>
                    <a:srgbClr val="F8F8F8"/>
                  </a:solidFill>
                </a:rPr>
                <a:t> Add your text in here</a:t>
              </a:r>
            </a:p>
          </p:txBody>
        </p:sp>
        <p:sp>
          <p:nvSpPr>
            <p:cNvPr id="19" name="AutoShape 21"/>
            <p:cNvSpPr>
              <a:spLocks noChangeArrowheads="1"/>
            </p:cNvSpPr>
            <p:nvPr/>
          </p:nvSpPr>
          <p:spPr bwMode="gray">
            <a:xfrm>
              <a:off x="2941" y="3145"/>
              <a:ext cx="2010" cy="240"/>
            </a:xfrm>
            <a:prstGeom prst="roundRect">
              <a:avLst>
                <a:gd name="adj" fmla="val 7574"/>
              </a:avLst>
            </a:prstGeom>
            <a:gradFill rotWithShape="1">
              <a:gsLst>
                <a:gs pos="0">
                  <a:schemeClr val="hlink">
                    <a:gamma/>
                    <a:shade val="69804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69804"/>
                    <a:invGamma/>
                  </a:schemeClr>
                </a:gs>
              </a:gsLst>
              <a:lin ang="5400000" scaled="1"/>
            </a:gradFill>
            <a:ln w="28575" cap="rnd">
              <a:noFill/>
              <a:prstDash val="sysDot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eaLnBrk="0" hangingPunct="0">
                <a:buFont typeface="Wingdings" pitchFamily="2" charset="2"/>
                <a:buNone/>
              </a:pPr>
              <a:r>
                <a:rPr lang="en-US" sz="1600" b="1">
                  <a:solidFill>
                    <a:srgbClr val="F8F8F8"/>
                  </a:solidFill>
                </a:rPr>
                <a:t> Add your text in here</a:t>
              </a:r>
            </a:p>
          </p:txBody>
        </p:sp>
      </p:grpSp>
      <p:sp>
        <p:nvSpPr>
          <p:cNvPr id="20" name="Rectangle 22"/>
          <p:cNvSpPr>
            <a:spLocks noChangeArrowheads="1"/>
          </p:cNvSpPr>
          <p:nvPr/>
        </p:nvSpPr>
        <p:spPr bwMode="black">
          <a:xfrm>
            <a:off x="2003401" y="4578337"/>
            <a:ext cx="1365250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17961" dir="2700000" algn="ctr" rotWithShape="0">
              <a:schemeClr val="tx1"/>
            </a:outerShdw>
          </a:effectLst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FCFCFC"/>
                </a:solidFill>
              </a:rPr>
              <a:t>Contents 1</a:t>
            </a:r>
          </a:p>
        </p:txBody>
      </p:sp>
      <p:sp>
        <p:nvSpPr>
          <p:cNvPr id="21" name="Rectangle 23"/>
          <p:cNvSpPr>
            <a:spLocks noChangeArrowheads="1"/>
          </p:cNvSpPr>
          <p:nvPr/>
        </p:nvSpPr>
        <p:spPr bwMode="black">
          <a:xfrm>
            <a:off x="5568926" y="4538650"/>
            <a:ext cx="1365250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17961" dir="2700000" algn="ctr" rotWithShape="0">
              <a:schemeClr val="tx1"/>
            </a:outerShdw>
          </a:effectLst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FCFCFC"/>
                </a:solidFill>
              </a:rPr>
              <a:t>Contents 2</a:t>
            </a:r>
          </a:p>
        </p:txBody>
      </p:sp>
    </p:spTree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ChangeArrowheads="1"/>
          </p:cNvSpPr>
          <p:nvPr/>
        </p:nvSpPr>
        <p:spPr bwMode="black">
          <a:xfrm>
            <a:off x="4776788" y="2439988"/>
            <a:ext cx="3508375" cy="14668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 eaLnBrk="0" hangingPunct="0">
              <a:lnSpc>
                <a:spcPct val="110000"/>
              </a:lnSpc>
            </a:pPr>
            <a:r>
              <a:rPr lang="en-US" sz="2400" b="1">
                <a:solidFill>
                  <a:srgbClr val="B10303"/>
                </a:solidFill>
              </a:rPr>
              <a:t>Contents</a:t>
            </a:r>
          </a:p>
          <a:p>
            <a:pPr algn="l" eaLnBrk="0" hangingPunct="0">
              <a:lnSpc>
                <a:spcPct val="110000"/>
              </a:lnSpc>
            </a:pPr>
            <a:endParaRPr lang="en-US" sz="1000" b="1">
              <a:solidFill>
                <a:srgbClr val="B10303"/>
              </a:solidFill>
            </a:endParaRPr>
          </a:p>
          <a:p>
            <a:pPr algn="l" eaLnBrk="0" hangingPunct="0">
              <a:lnSpc>
                <a:spcPct val="110000"/>
              </a:lnSpc>
            </a:pPr>
            <a:r>
              <a:rPr lang="en-US" sz="1600">
                <a:solidFill>
                  <a:srgbClr val="000000"/>
                </a:solidFill>
              </a:rPr>
              <a:t>ThemeGallery</a:t>
            </a:r>
            <a:r>
              <a:rPr lang="en-US" sz="1600" b="1">
                <a:solidFill>
                  <a:srgbClr val="000000"/>
                </a:solidFill>
              </a:rPr>
              <a:t>  </a:t>
            </a:r>
            <a:r>
              <a:rPr lang="en-US" sz="1600">
                <a:solidFill>
                  <a:srgbClr val="000000"/>
                </a:solidFill>
              </a:rPr>
              <a:t>is a Design Digital Content &amp; Contents mall developed by Guild Design Inc.</a:t>
            </a:r>
          </a:p>
        </p:txBody>
      </p:sp>
      <p:sp>
        <p:nvSpPr>
          <p:cNvPr id="3" name="Line 4"/>
          <p:cNvSpPr>
            <a:spLocks noChangeShapeType="1"/>
          </p:cNvSpPr>
          <p:nvPr/>
        </p:nvSpPr>
        <p:spPr bwMode="auto">
          <a:xfrm flipH="1">
            <a:off x="4627563" y="2279650"/>
            <a:ext cx="4762" cy="3095625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4" name="AutoShape 5"/>
          <p:cNvSpPr>
            <a:spLocks noChangeArrowheads="1"/>
          </p:cNvSpPr>
          <p:nvPr/>
        </p:nvSpPr>
        <p:spPr bwMode="gray">
          <a:xfrm rot="2692993">
            <a:off x="846138" y="2112963"/>
            <a:ext cx="3449637" cy="3463925"/>
          </a:xfrm>
          <a:custGeom>
            <a:avLst/>
            <a:gdLst>
              <a:gd name="G0" fmla="+- 6950 0 0"/>
              <a:gd name="G1" fmla="+- -8829789 0 0"/>
              <a:gd name="G2" fmla="+- 0 0 -8829789"/>
              <a:gd name="T0" fmla="*/ 0 256 1"/>
              <a:gd name="T1" fmla="*/ 180 256 1"/>
              <a:gd name="G3" fmla="+- -8829789 T0 T1"/>
              <a:gd name="T2" fmla="*/ 0 256 1"/>
              <a:gd name="T3" fmla="*/ 90 256 1"/>
              <a:gd name="G4" fmla="+- -8829789 T2 T3"/>
              <a:gd name="G5" fmla="*/ G4 2 1"/>
              <a:gd name="T4" fmla="*/ 90 256 1"/>
              <a:gd name="T5" fmla="*/ 0 256 1"/>
              <a:gd name="G6" fmla="+- -8829789 T4 T5"/>
              <a:gd name="G7" fmla="*/ G6 2 1"/>
              <a:gd name="G8" fmla="abs -8829789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6950"/>
              <a:gd name="G18" fmla="*/ 6950 1 2"/>
              <a:gd name="G19" fmla="+- G18 5400 0"/>
              <a:gd name="G20" fmla="cos G19 -8829789"/>
              <a:gd name="G21" fmla="sin G19 -8829789"/>
              <a:gd name="G22" fmla="+- G20 10800 0"/>
              <a:gd name="G23" fmla="+- G21 10800 0"/>
              <a:gd name="G24" fmla="+- 10800 0 G20"/>
              <a:gd name="G25" fmla="+- 6950 10800 0"/>
              <a:gd name="G26" fmla="?: G9 G17 G25"/>
              <a:gd name="G27" fmla="?: G9 0 21600"/>
              <a:gd name="G28" fmla="cos 10800 -8829789"/>
              <a:gd name="G29" fmla="sin 10800 -8829789"/>
              <a:gd name="G30" fmla="sin 6950 -8829789"/>
              <a:gd name="G31" fmla="+- G28 10800 0"/>
              <a:gd name="G32" fmla="+- G29 10800 0"/>
              <a:gd name="G33" fmla="+- G30 10800 0"/>
              <a:gd name="G34" fmla="?: G4 0 G31"/>
              <a:gd name="G35" fmla="?: -8829789 G34 0"/>
              <a:gd name="G36" fmla="?: G6 G35 G31"/>
              <a:gd name="G37" fmla="+- 21600 0 G36"/>
              <a:gd name="G38" fmla="?: G4 0 G33"/>
              <a:gd name="G39" fmla="?: -8829789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4553 w 21600"/>
              <a:gd name="T15" fmla="*/ 4495 h 21600"/>
              <a:gd name="T16" fmla="*/ 10800 w 21600"/>
              <a:gd name="T17" fmla="*/ 3850 h 21600"/>
              <a:gd name="T18" fmla="*/ 17047 w 21600"/>
              <a:gd name="T19" fmla="*/ 4495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5908" y="5862"/>
                </a:moveTo>
                <a:cubicBezTo>
                  <a:pt x="7210" y="4573"/>
                  <a:pt x="8968" y="3849"/>
                  <a:pt x="10800" y="3850"/>
                </a:cubicBezTo>
                <a:cubicBezTo>
                  <a:pt x="12631" y="3850"/>
                  <a:pt x="14389" y="4573"/>
                  <a:pt x="15691" y="5862"/>
                </a:cubicBezTo>
                <a:lnTo>
                  <a:pt x="18400" y="3127"/>
                </a:lnTo>
                <a:cubicBezTo>
                  <a:pt x="16378" y="1124"/>
                  <a:pt x="13646" y="-1"/>
                  <a:pt x="10799" y="0"/>
                </a:cubicBezTo>
                <a:cubicBezTo>
                  <a:pt x="7953" y="0"/>
                  <a:pt x="5221" y="1124"/>
                  <a:pt x="3199" y="3127"/>
                </a:cubicBezTo>
                <a:close/>
              </a:path>
            </a:pathLst>
          </a:custGeom>
          <a:gradFill rotWithShape="1">
            <a:gsLst>
              <a:gs pos="0">
                <a:schemeClr val="hlink"/>
              </a:gs>
              <a:gs pos="100000">
                <a:schemeClr val="hlink">
                  <a:gamma/>
                  <a:tint val="73725"/>
                  <a:invGamma/>
                </a:schemeClr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  <a:effectLst/>
          <a:scene3d>
            <a:camera prst="legacyObliqueBottom"/>
            <a:lightRig rig="legacyFlat3" dir="t"/>
          </a:scene3d>
          <a:sp3d extrusionH="100000" prstMaterial="legacyMatte">
            <a:bevelT w="13500" h="13500" prst="angle"/>
            <a:bevelB w="13500" h="13500" prst="angle"/>
            <a:extrusionClr>
              <a:schemeClr val="hlink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5" name="AutoShape 6"/>
          <p:cNvSpPr>
            <a:spLocks noChangeArrowheads="1"/>
          </p:cNvSpPr>
          <p:nvPr/>
        </p:nvSpPr>
        <p:spPr bwMode="gray">
          <a:xfrm rot="18892993">
            <a:off x="872332" y="2112169"/>
            <a:ext cx="3449637" cy="3463925"/>
          </a:xfrm>
          <a:custGeom>
            <a:avLst/>
            <a:gdLst>
              <a:gd name="G0" fmla="+- 6950 0 0"/>
              <a:gd name="G1" fmla="+- -8829789 0 0"/>
              <a:gd name="G2" fmla="+- 0 0 -8829789"/>
              <a:gd name="T0" fmla="*/ 0 256 1"/>
              <a:gd name="T1" fmla="*/ 180 256 1"/>
              <a:gd name="G3" fmla="+- -8829789 T0 T1"/>
              <a:gd name="T2" fmla="*/ 0 256 1"/>
              <a:gd name="T3" fmla="*/ 90 256 1"/>
              <a:gd name="G4" fmla="+- -8829789 T2 T3"/>
              <a:gd name="G5" fmla="*/ G4 2 1"/>
              <a:gd name="T4" fmla="*/ 90 256 1"/>
              <a:gd name="T5" fmla="*/ 0 256 1"/>
              <a:gd name="G6" fmla="+- -8829789 T4 T5"/>
              <a:gd name="G7" fmla="*/ G6 2 1"/>
              <a:gd name="G8" fmla="abs -8829789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6950"/>
              <a:gd name="G18" fmla="*/ 6950 1 2"/>
              <a:gd name="G19" fmla="+- G18 5400 0"/>
              <a:gd name="G20" fmla="cos G19 -8829789"/>
              <a:gd name="G21" fmla="sin G19 -8829789"/>
              <a:gd name="G22" fmla="+- G20 10800 0"/>
              <a:gd name="G23" fmla="+- G21 10800 0"/>
              <a:gd name="G24" fmla="+- 10800 0 G20"/>
              <a:gd name="G25" fmla="+- 6950 10800 0"/>
              <a:gd name="G26" fmla="?: G9 G17 G25"/>
              <a:gd name="G27" fmla="?: G9 0 21600"/>
              <a:gd name="G28" fmla="cos 10800 -8829789"/>
              <a:gd name="G29" fmla="sin 10800 -8829789"/>
              <a:gd name="G30" fmla="sin 6950 -8829789"/>
              <a:gd name="G31" fmla="+- G28 10800 0"/>
              <a:gd name="G32" fmla="+- G29 10800 0"/>
              <a:gd name="G33" fmla="+- G30 10800 0"/>
              <a:gd name="G34" fmla="?: G4 0 G31"/>
              <a:gd name="G35" fmla="?: -8829789 G34 0"/>
              <a:gd name="G36" fmla="?: G6 G35 G31"/>
              <a:gd name="G37" fmla="+- 21600 0 G36"/>
              <a:gd name="G38" fmla="?: G4 0 G33"/>
              <a:gd name="G39" fmla="?: -8829789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4553 w 21600"/>
              <a:gd name="T15" fmla="*/ 4495 h 21600"/>
              <a:gd name="T16" fmla="*/ 10800 w 21600"/>
              <a:gd name="T17" fmla="*/ 3850 h 21600"/>
              <a:gd name="T18" fmla="*/ 17047 w 21600"/>
              <a:gd name="T19" fmla="*/ 4495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5908" y="5862"/>
                </a:moveTo>
                <a:cubicBezTo>
                  <a:pt x="7210" y="4573"/>
                  <a:pt x="8968" y="3849"/>
                  <a:pt x="10800" y="3850"/>
                </a:cubicBezTo>
                <a:cubicBezTo>
                  <a:pt x="12631" y="3850"/>
                  <a:pt x="14389" y="4573"/>
                  <a:pt x="15691" y="5862"/>
                </a:cubicBezTo>
                <a:lnTo>
                  <a:pt x="18400" y="3127"/>
                </a:lnTo>
                <a:cubicBezTo>
                  <a:pt x="16378" y="1124"/>
                  <a:pt x="13646" y="-1"/>
                  <a:pt x="10799" y="0"/>
                </a:cubicBezTo>
                <a:cubicBezTo>
                  <a:pt x="7953" y="0"/>
                  <a:pt x="5221" y="1124"/>
                  <a:pt x="3199" y="3127"/>
                </a:cubicBezTo>
                <a:close/>
              </a:path>
            </a:pathLst>
          </a:cu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  <a:scene3d>
            <a:camera prst="legacyObliqueBottom"/>
            <a:lightRig rig="legacyFlat3" dir="t"/>
          </a:scene3d>
          <a:sp3d extrusionH="100000" prstMaterial="legacyMatte">
            <a:bevelT w="13500" h="13500" prst="angle"/>
            <a:bevelB w="13500" h="13500" prst="angle"/>
            <a:extrusionClr>
              <a:schemeClr val="folHlink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6" name="AutoShape 7"/>
          <p:cNvSpPr>
            <a:spLocks noChangeArrowheads="1"/>
          </p:cNvSpPr>
          <p:nvPr/>
        </p:nvSpPr>
        <p:spPr bwMode="gray">
          <a:xfrm rot="18907007" flipV="1">
            <a:off x="842963" y="2074863"/>
            <a:ext cx="3449637" cy="3463925"/>
          </a:xfrm>
          <a:custGeom>
            <a:avLst/>
            <a:gdLst>
              <a:gd name="G0" fmla="+- 6950 0 0"/>
              <a:gd name="G1" fmla="+- -8829789 0 0"/>
              <a:gd name="G2" fmla="+- 0 0 -8829789"/>
              <a:gd name="T0" fmla="*/ 0 256 1"/>
              <a:gd name="T1" fmla="*/ 180 256 1"/>
              <a:gd name="G3" fmla="+- -8829789 T0 T1"/>
              <a:gd name="T2" fmla="*/ 0 256 1"/>
              <a:gd name="T3" fmla="*/ 90 256 1"/>
              <a:gd name="G4" fmla="+- -8829789 T2 T3"/>
              <a:gd name="G5" fmla="*/ G4 2 1"/>
              <a:gd name="T4" fmla="*/ 90 256 1"/>
              <a:gd name="T5" fmla="*/ 0 256 1"/>
              <a:gd name="G6" fmla="+- -8829789 T4 T5"/>
              <a:gd name="G7" fmla="*/ G6 2 1"/>
              <a:gd name="G8" fmla="abs -8829789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6950"/>
              <a:gd name="G18" fmla="*/ 6950 1 2"/>
              <a:gd name="G19" fmla="+- G18 5400 0"/>
              <a:gd name="G20" fmla="cos G19 -8829789"/>
              <a:gd name="G21" fmla="sin G19 -8829789"/>
              <a:gd name="G22" fmla="+- G20 10800 0"/>
              <a:gd name="G23" fmla="+- G21 10800 0"/>
              <a:gd name="G24" fmla="+- 10800 0 G20"/>
              <a:gd name="G25" fmla="+- 6950 10800 0"/>
              <a:gd name="G26" fmla="?: G9 G17 G25"/>
              <a:gd name="G27" fmla="?: G9 0 21600"/>
              <a:gd name="G28" fmla="cos 10800 -8829789"/>
              <a:gd name="G29" fmla="sin 10800 -8829789"/>
              <a:gd name="G30" fmla="sin 6950 -8829789"/>
              <a:gd name="G31" fmla="+- G28 10800 0"/>
              <a:gd name="G32" fmla="+- G29 10800 0"/>
              <a:gd name="G33" fmla="+- G30 10800 0"/>
              <a:gd name="G34" fmla="?: G4 0 G31"/>
              <a:gd name="G35" fmla="?: -8829789 G34 0"/>
              <a:gd name="G36" fmla="?: G6 G35 G31"/>
              <a:gd name="G37" fmla="+- 21600 0 G36"/>
              <a:gd name="G38" fmla="?: G4 0 G33"/>
              <a:gd name="G39" fmla="?: -8829789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4553 w 21600"/>
              <a:gd name="T15" fmla="*/ 4495 h 21600"/>
              <a:gd name="T16" fmla="*/ 10800 w 21600"/>
              <a:gd name="T17" fmla="*/ 3850 h 21600"/>
              <a:gd name="T18" fmla="*/ 17047 w 21600"/>
              <a:gd name="T19" fmla="*/ 4495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5908" y="5862"/>
                </a:moveTo>
                <a:cubicBezTo>
                  <a:pt x="7210" y="4573"/>
                  <a:pt x="8968" y="3849"/>
                  <a:pt x="10800" y="3850"/>
                </a:cubicBezTo>
                <a:cubicBezTo>
                  <a:pt x="12631" y="3850"/>
                  <a:pt x="14389" y="4573"/>
                  <a:pt x="15691" y="5862"/>
                </a:cubicBezTo>
                <a:lnTo>
                  <a:pt x="18400" y="3127"/>
                </a:lnTo>
                <a:cubicBezTo>
                  <a:pt x="16378" y="1124"/>
                  <a:pt x="13646" y="-1"/>
                  <a:pt x="10799" y="0"/>
                </a:cubicBezTo>
                <a:cubicBezTo>
                  <a:pt x="7953" y="0"/>
                  <a:pt x="5221" y="1124"/>
                  <a:pt x="3199" y="3127"/>
                </a:cubicBezTo>
                <a:close/>
              </a:path>
            </a:pathLst>
          </a:custGeom>
          <a:gradFill rotWithShape="1">
            <a:gsLst>
              <a:gs pos="0">
                <a:schemeClr val="accent1"/>
              </a:gs>
              <a:gs pos="100000">
                <a:schemeClr val="accent1">
                  <a:gamma/>
                  <a:tint val="73725"/>
                  <a:invGamma/>
                </a:schemeClr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  <a:effectLst/>
          <a:scene3d>
            <a:camera prst="legacyObliqueBottom"/>
            <a:lightRig rig="legacyFlat3" dir="t"/>
          </a:scene3d>
          <a:sp3d extrusionH="100000" prstMaterial="legacyMatte">
            <a:bevelT w="13500" h="13500" prst="angle"/>
            <a:bevelB w="13500" h="13500" prst="angle"/>
            <a:extrusionClr>
              <a:schemeClr val="accent1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7" name="AutoShape 8"/>
          <p:cNvSpPr>
            <a:spLocks noChangeArrowheads="1"/>
          </p:cNvSpPr>
          <p:nvPr/>
        </p:nvSpPr>
        <p:spPr bwMode="gray">
          <a:xfrm rot="2692993" flipH="1" flipV="1">
            <a:off x="871538" y="2074863"/>
            <a:ext cx="3449637" cy="3463925"/>
          </a:xfrm>
          <a:custGeom>
            <a:avLst/>
            <a:gdLst>
              <a:gd name="G0" fmla="+- 6950 0 0"/>
              <a:gd name="G1" fmla="+- -8829789 0 0"/>
              <a:gd name="G2" fmla="+- 0 0 -8829789"/>
              <a:gd name="T0" fmla="*/ 0 256 1"/>
              <a:gd name="T1" fmla="*/ 180 256 1"/>
              <a:gd name="G3" fmla="+- -8829789 T0 T1"/>
              <a:gd name="T2" fmla="*/ 0 256 1"/>
              <a:gd name="T3" fmla="*/ 90 256 1"/>
              <a:gd name="G4" fmla="+- -8829789 T2 T3"/>
              <a:gd name="G5" fmla="*/ G4 2 1"/>
              <a:gd name="T4" fmla="*/ 90 256 1"/>
              <a:gd name="T5" fmla="*/ 0 256 1"/>
              <a:gd name="G6" fmla="+- -8829789 T4 T5"/>
              <a:gd name="G7" fmla="*/ G6 2 1"/>
              <a:gd name="G8" fmla="abs -8829789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6950"/>
              <a:gd name="G18" fmla="*/ 6950 1 2"/>
              <a:gd name="G19" fmla="+- G18 5400 0"/>
              <a:gd name="G20" fmla="cos G19 -8829789"/>
              <a:gd name="G21" fmla="sin G19 -8829789"/>
              <a:gd name="G22" fmla="+- G20 10800 0"/>
              <a:gd name="G23" fmla="+- G21 10800 0"/>
              <a:gd name="G24" fmla="+- 10800 0 G20"/>
              <a:gd name="G25" fmla="+- 6950 10800 0"/>
              <a:gd name="G26" fmla="?: G9 G17 G25"/>
              <a:gd name="G27" fmla="?: G9 0 21600"/>
              <a:gd name="G28" fmla="cos 10800 -8829789"/>
              <a:gd name="G29" fmla="sin 10800 -8829789"/>
              <a:gd name="G30" fmla="sin 6950 -8829789"/>
              <a:gd name="G31" fmla="+- G28 10800 0"/>
              <a:gd name="G32" fmla="+- G29 10800 0"/>
              <a:gd name="G33" fmla="+- G30 10800 0"/>
              <a:gd name="G34" fmla="?: G4 0 G31"/>
              <a:gd name="G35" fmla="?: -8829789 G34 0"/>
              <a:gd name="G36" fmla="?: G6 G35 G31"/>
              <a:gd name="G37" fmla="+- 21600 0 G36"/>
              <a:gd name="G38" fmla="?: G4 0 G33"/>
              <a:gd name="G39" fmla="?: -8829789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4553 w 21600"/>
              <a:gd name="T15" fmla="*/ 4495 h 21600"/>
              <a:gd name="T16" fmla="*/ 10800 w 21600"/>
              <a:gd name="T17" fmla="*/ 3850 h 21600"/>
              <a:gd name="T18" fmla="*/ 17047 w 21600"/>
              <a:gd name="T19" fmla="*/ 4495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5908" y="5862"/>
                </a:moveTo>
                <a:cubicBezTo>
                  <a:pt x="7210" y="4573"/>
                  <a:pt x="8968" y="3849"/>
                  <a:pt x="10800" y="3850"/>
                </a:cubicBezTo>
                <a:cubicBezTo>
                  <a:pt x="12631" y="3850"/>
                  <a:pt x="14389" y="4573"/>
                  <a:pt x="15691" y="5862"/>
                </a:cubicBezTo>
                <a:lnTo>
                  <a:pt x="18400" y="3127"/>
                </a:lnTo>
                <a:cubicBezTo>
                  <a:pt x="16378" y="1124"/>
                  <a:pt x="13646" y="-1"/>
                  <a:pt x="10799" y="0"/>
                </a:cubicBezTo>
                <a:cubicBezTo>
                  <a:pt x="7953" y="0"/>
                  <a:pt x="5221" y="1124"/>
                  <a:pt x="3199" y="3127"/>
                </a:cubicBezTo>
                <a:close/>
              </a:path>
            </a:pathLst>
          </a:custGeom>
          <a:gradFill rotWithShape="1">
            <a:gsLst>
              <a:gs pos="0">
                <a:schemeClr val="accent2"/>
              </a:gs>
              <a:gs pos="100000">
                <a:schemeClr val="accent2">
                  <a:gamma/>
                  <a:tint val="73725"/>
                  <a:invGamma/>
                </a:schemeClr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  <a:effectLst/>
          <a:scene3d>
            <a:camera prst="legacyObliqueBottom"/>
            <a:lightRig rig="legacyFlat3" dir="t"/>
          </a:scene3d>
          <a:sp3d extrusionH="100000" prstMaterial="legacyMatte">
            <a:bevelT w="13500" h="13500" prst="angle"/>
            <a:bevelB w="13500" h="13500" prst="angle"/>
            <a:extrusionClr>
              <a:schemeClr val="accent2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8" name="WordArt 9"/>
          <p:cNvSpPr>
            <a:spLocks noChangeArrowheads="1" noChangeShapeType="1" noTextEdit="1"/>
          </p:cNvSpPr>
          <p:nvPr/>
        </p:nvSpPr>
        <p:spPr bwMode="gray">
          <a:xfrm rot="18992296">
            <a:off x="917575" y="2700338"/>
            <a:ext cx="2162175" cy="10795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2109127"/>
              </a:avLst>
            </a:prstTxWarp>
          </a:bodyPr>
          <a:lstStyle/>
          <a:p>
            <a:r>
              <a:rPr lang="en-US" b="1" kern="10">
                <a:ln w="9525">
                  <a:noFill/>
                  <a:round/>
                  <a:headEnd/>
                  <a:tailEnd/>
                </a:ln>
                <a:solidFill>
                  <a:srgbClr val="FFFFFF"/>
                </a:solidFill>
                <a:latin typeface="Arial"/>
                <a:cs typeface="Arial"/>
              </a:rPr>
              <a:t>Your Text Here</a:t>
            </a:r>
            <a:endParaRPr lang="ru-RU" b="1" kern="10">
              <a:ln w="9525">
                <a:noFill/>
                <a:round/>
                <a:headEnd/>
                <a:tailEnd/>
              </a:ln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9" name="WordArt 10"/>
          <p:cNvSpPr>
            <a:spLocks noChangeArrowheads="1" noChangeShapeType="1" noTextEdit="1"/>
          </p:cNvSpPr>
          <p:nvPr/>
        </p:nvSpPr>
        <p:spPr bwMode="white">
          <a:xfrm rot="2855621">
            <a:off x="2084387" y="2757488"/>
            <a:ext cx="2162175" cy="10795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2061081"/>
              </a:avLst>
            </a:prstTxWarp>
          </a:bodyPr>
          <a:lstStyle/>
          <a:p>
            <a:r>
              <a:rPr lang="en-US" b="1" kern="10">
                <a:ln w="9525">
                  <a:noFill/>
                  <a:round/>
                  <a:headEnd/>
                  <a:tailEnd/>
                </a:ln>
                <a:solidFill>
                  <a:srgbClr val="FFFFFF"/>
                </a:solidFill>
                <a:latin typeface="Arial"/>
                <a:cs typeface="Arial"/>
              </a:rPr>
              <a:t>Your Text Here</a:t>
            </a:r>
            <a:endParaRPr lang="ru-RU" b="1" kern="10">
              <a:ln w="9525">
                <a:noFill/>
                <a:round/>
                <a:headEnd/>
                <a:tailEnd/>
              </a:ln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10" name="WordArt 11"/>
          <p:cNvSpPr>
            <a:spLocks noChangeArrowheads="1" noChangeShapeType="1" noTextEdit="1"/>
          </p:cNvSpPr>
          <p:nvPr/>
        </p:nvSpPr>
        <p:spPr bwMode="gray">
          <a:xfrm rot="2855621">
            <a:off x="911225" y="3897313"/>
            <a:ext cx="2162175" cy="1079500"/>
          </a:xfrm>
          <a:prstGeom prst="rect">
            <a:avLst/>
          </a:prstGeom>
        </p:spPr>
        <p:txBody>
          <a:bodyPr spcFirstLastPara="1" wrap="none" fromWordArt="1">
            <a:prstTxWarp prst="textArchDown">
              <a:avLst>
                <a:gd name="adj" fmla="val 1367497"/>
              </a:avLst>
            </a:prstTxWarp>
          </a:bodyPr>
          <a:lstStyle/>
          <a:p>
            <a:r>
              <a:rPr lang="en-US" b="1" kern="10">
                <a:ln w="9525">
                  <a:noFill/>
                  <a:round/>
                  <a:headEnd/>
                  <a:tailEnd/>
                </a:ln>
                <a:solidFill>
                  <a:srgbClr val="FFFFFF"/>
                </a:solidFill>
                <a:latin typeface="Arial"/>
                <a:cs typeface="Arial"/>
              </a:rPr>
              <a:t>Your Text Here</a:t>
            </a:r>
            <a:endParaRPr lang="ru-RU" b="1" kern="10">
              <a:ln w="9525">
                <a:noFill/>
                <a:round/>
                <a:headEnd/>
                <a:tailEnd/>
              </a:ln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11" name="WordArt 12"/>
          <p:cNvSpPr>
            <a:spLocks noChangeArrowheads="1" noChangeShapeType="1" noTextEdit="1"/>
          </p:cNvSpPr>
          <p:nvPr/>
        </p:nvSpPr>
        <p:spPr bwMode="gray">
          <a:xfrm rot="18739395">
            <a:off x="2107406" y="3836194"/>
            <a:ext cx="2162175" cy="1144588"/>
          </a:xfrm>
          <a:prstGeom prst="rect">
            <a:avLst/>
          </a:prstGeom>
        </p:spPr>
        <p:txBody>
          <a:bodyPr spcFirstLastPara="1" wrap="none" fromWordArt="1">
            <a:prstTxWarp prst="textArchDown">
              <a:avLst>
                <a:gd name="adj" fmla="val 1440848"/>
              </a:avLst>
            </a:prstTxWarp>
          </a:bodyPr>
          <a:lstStyle/>
          <a:p>
            <a:r>
              <a:rPr lang="en-US" b="1" kern="10">
                <a:ln w="9525">
                  <a:noFill/>
                  <a:round/>
                  <a:headEnd/>
                  <a:tailEnd/>
                </a:ln>
                <a:solidFill>
                  <a:srgbClr val="FFFFFF"/>
                </a:solidFill>
                <a:latin typeface="Arial"/>
                <a:cs typeface="Arial"/>
              </a:rPr>
              <a:t>Your Text Here</a:t>
            </a:r>
            <a:endParaRPr lang="ru-RU" b="1" kern="10">
              <a:ln w="9525">
                <a:noFill/>
                <a:round/>
                <a:headEnd/>
                <a:tailEnd/>
              </a:ln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12" name="Text Box 13"/>
          <p:cNvSpPr txBox="1">
            <a:spLocks noChangeArrowheads="1"/>
          </p:cNvSpPr>
          <p:nvPr/>
        </p:nvSpPr>
        <p:spPr bwMode="gray">
          <a:xfrm>
            <a:off x="1728788" y="3767138"/>
            <a:ext cx="1736725" cy="6413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/>
              <a:t>Description of the contents</a:t>
            </a:r>
          </a:p>
        </p:txBody>
      </p:sp>
      <p:sp>
        <p:nvSpPr>
          <p:cNvPr id="13" name="Text Box 14"/>
          <p:cNvSpPr txBox="1">
            <a:spLocks noChangeArrowheads="1"/>
          </p:cNvSpPr>
          <p:nvPr/>
        </p:nvSpPr>
        <p:spPr bwMode="gray">
          <a:xfrm>
            <a:off x="1608138" y="3097213"/>
            <a:ext cx="1949450" cy="3048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/>
            <a:r>
              <a:rPr lang="en-US" sz="1400" b="1">
                <a:solidFill>
                  <a:srgbClr val="1C1C1C"/>
                </a:solidFill>
              </a:rPr>
              <a:t>Click to add Text</a:t>
            </a:r>
          </a:p>
        </p:txBody>
      </p:sp>
      <p:sp>
        <p:nvSpPr>
          <p:cNvPr id="14" name="Line 15"/>
          <p:cNvSpPr>
            <a:spLocks noChangeShapeType="1"/>
          </p:cNvSpPr>
          <p:nvPr/>
        </p:nvSpPr>
        <p:spPr bwMode="gray">
          <a:xfrm>
            <a:off x="1628775" y="3556000"/>
            <a:ext cx="1895475" cy="0"/>
          </a:xfrm>
          <a:prstGeom prst="line">
            <a:avLst/>
          </a:prstGeom>
          <a:noFill/>
          <a:ln w="28575">
            <a:solidFill>
              <a:schemeClr val="tx1">
                <a:alpha val="50000"/>
              </a:schemeClr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5" name="AutoShape 16"/>
          <p:cNvSpPr>
            <a:spLocks noChangeArrowheads="1"/>
          </p:cNvSpPr>
          <p:nvPr/>
        </p:nvSpPr>
        <p:spPr bwMode="gray">
          <a:xfrm>
            <a:off x="5008563" y="4086225"/>
            <a:ext cx="247650" cy="247650"/>
          </a:xfrm>
          <a:custGeom>
            <a:avLst/>
            <a:gdLst>
              <a:gd name="G0" fmla="+- 5400 0 0"/>
              <a:gd name="G1" fmla="+- 21600 0 5400"/>
              <a:gd name="G2" fmla="+- 21600 0 5400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400" y="10800"/>
                </a:moveTo>
                <a:cubicBezTo>
                  <a:pt x="5400" y="13782"/>
                  <a:pt x="7818" y="16200"/>
                  <a:pt x="10800" y="16200"/>
                </a:cubicBezTo>
                <a:cubicBezTo>
                  <a:pt x="13782" y="16200"/>
                  <a:pt x="16200" y="13782"/>
                  <a:pt x="16200" y="10800"/>
                </a:cubicBezTo>
                <a:cubicBezTo>
                  <a:pt x="16200" y="7818"/>
                  <a:pt x="13782" y="5400"/>
                  <a:pt x="10800" y="5400"/>
                </a:cubicBezTo>
                <a:cubicBezTo>
                  <a:pt x="7818" y="5400"/>
                  <a:pt x="5400" y="7818"/>
                  <a:pt x="5400" y="10800"/>
                </a:cubicBezTo>
                <a:close/>
              </a:path>
            </a:pathLst>
          </a:custGeom>
          <a:solidFill>
            <a:schemeClr val="accent2"/>
          </a:soli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6" name="AutoShape 17"/>
          <p:cNvSpPr>
            <a:spLocks noChangeArrowheads="1"/>
          </p:cNvSpPr>
          <p:nvPr/>
        </p:nvSpPr>
        <p:spPr bwMode="gray">
          <a:xfrm>
            <a:off x="5008563" y="4419600"/>
            <a:ext cx="247650" cy="247650"/>
          </a:xfrm>
          <a:custGeom>
            <a:avLst/>
            <a:gdLst>
              <a:gd name="G0" fmla="+- 5400 0 0"/>
              <a:gd name="G1" fmla="+- 21600 0 5400"/>
              <a:gd name="G2" fmla="+- 21600 0 5400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400" y="10800"/>
                </a:moveTo>
                <a:cubicBezTo>
                  <a:pt x="5400" y="13782"/>
                  <a:pt x="7818" y="16200"/>
                  <a:pt x="10800" y="16200"/>
                </a:cubicBezTo>
                <a:cubicBezTo>
                  <a:pt x="13782" y="16200"/>
                  <a:pt x="16200" y="13782"/>
                  <a:pt x="16200" y="10800"/>
                </a:cubicBezTo>
                <a:cubicBezTo>
                  <a:pt x="16200" y="7818"/>
                  <a:pt x="13782" y="5400"/>
                  <a:pt x="10800" y="5400"/>
                </a:cubicBezTo>
                <a:cubicBezTo>
                  <a:pt x="7818" y="5400"/>
                  <a:pt x="5400" y="7818"/>
                  <a:pt x="5400" y="10800"/>
                </a:cubicBezTo>
                <a:close/>
              </a:path>
            </a:pathLst>
          </a:custGeom>
          <a:solidFill>
            <a:schemeClr val="folHlink"/>
          </a:soli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7" name="AutoShape 18"/>
          <p:cNvSpPr>
            <a:spLocks noChangeArrowheads="1"/>
          </p:cNvSpPr>
          <p:nvPr/>
        </p:nvSpPr>
        <p:spPr bwMode="gray">
          <a:xfrm>
            <a:off x="5008563" y="4724400"/>
            <a:ext cx="247650" cy="247650"/>
          </a:xfrm>
          <a:custGeom>
            <a:avLst/>
            <a:gdLst>
              <a:gd name="G0" fmla="+- 5400 0 0"/>
              <a:gd name="G1" fmla="+- 21600 0 5400"/>
              <a:gd name="G2" fmla="+- 21600 0 5400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400" y="10800"/>
                </a:moveTo>
                <a:cubicBezTo>
                  <a:pt x="5400" y="13782"/>
                  <a:pt x="7818" y="16200"/>
                  <a:pt x="10800" y="16200"/>
                </a:cubicBezTo>
                <a:cubicBezTo>
                  <a:pt x="13782" y="16200"/>
                  <a:pt x="16200" y="13782"/>
                  <a:pt x="16200" y="10800"/>
                </a:cubicBezTo>
                <a:cubicBezTo>
                  <a:pt x="16200" y="7818"/>
                  <a:pt x="13782" y="5400"/>
                  <a:pt x="10800" y="5400"/>
                </a:cubicBezTo>
                <a:cubicBezTo>
                  <a:pt x="7818" y="5400"/>
                  <a:pt x="5400" y="7818"/>
                  <a:pt x="5400" y="10800"/>
                </a:cubicBezTo>
                <a:close/>
              </a:path>
            </a:pathLst>
          </a:custGeom>
          <a:solidFill>
            <a:schemeClr val="hlink"/>
          </a:soli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8" name="AutoShape 19"/>
          <p:cNvSpPr>
            <a:spLocks noChangeArrowheads="1"/>
          </p:cNvSpPr>
          <p:nvPr/>
        </p:nvSpPr>
        <p:spPr bwMode="invGray">
          <a:xfrm>
            <a:off x="5008563" y="5029200"/>
            <a:ext cx="247650" cy="247650"/>
          </a:xfrm>
          <a:custGeom>
            <a:avLst/>
            <a:gdLst>
              <a:gd name="G0" fmla="+- 5400 0 0"/>
              <a:gd name="G1" fmla="+- 21600 0 5400"/>
              <a:gd name="G2" fmla="+- 21600 0 5400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400" y="10800"/>
                </a:moveTo>
                <a:cubicBezTo>
                  <a:pt x="5400" y="13782"/>
                  <a:pt x="7818" y="16200"/>
                  <a:pt x="10800" y="16200"/>
                </a:cubicBezTo>
                <a:cubicBezTo>
                  <a:pt x="13782" y="16200"/>
                  <a:pt x="16200" y="13782"/>
                  <a:pt x="16200" y="10800"/>
                </a:cubicBezTo>
                <a:cubicBezTo>
                  <a:pt x="16200" y="7818"/>
                  <a:pt x="13782" y="5400"/>
                  <a:pt x="10800" y="5400"/>
                </a:cubicBezTo>
                <a:cubicBezTo>
                  <a:pt x="7818" y="5400"/>
                  <a:pt x="5400" y="7818"/>
                  <a:pt x="5400" y="10800"/>
                </a:cubicBezTo>
                <a:close/>
              </a:path>
            </a:pathLst>
          </a:custGeom>
          <a:solidFill>
            <a:schemeClr val="accent1"/>
          </a:soli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9" name="Text Box 20"/>
          <p:cNvSpPr txBox="1">
            <a:spLocks noChangeArrowheads="1"/>
          </p:cNvSpPr>
          <p:nvPr/>
        </p:nvSpPr>
        <p:spPr bwMode="gray">
          <a:xfrm>
            <a:off x="5262563" y="4044950"/>
            <a:ext cx="2301875" cy="3048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 eaLnBrk="0" hangingPunct="0"/>
            <a:r>
              <a:rPr lang="en-US" sz="1400" b="1">
                <a:solidFill>
                  <a:srgbClr val="1C1C1C"/>
                </a:solidFill>
              </a:rPr>
              <a:t>Click to add Text</a:t>
            </a:r>
          </a:p>
        </p:txBody>
      </p:sp>
      <p:sp>
        <p:nvSpPr>
          <p:cNvPr id="20" name="Text Box 21"/>
          <p:cNvSpPr txBox="1">
            <a:spLocks noChangeArrowheads="1"/>
          </p:cNvSpPr>
          <p:nvPr/>
        </p:nvSpPr>
        <p:spPr bwMode="gray">
          <a:xfrm>
            <a:off x="5262563" y="4381500"/>
            <a:ext cx="2301875" cy="3048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 eaLnBrk="0" hangingPunct="0"/>
            <a:r>
              <a:rPr lang="en-US" sz="1400" b="1">
                <a:solidFill>
                  <a:srgbClr val="1C1C1C"/>
                </a:solidFill>
              </a:rPr>
              <a:t>Click to add Text</a:t>
            </a:r>
          </a:p>
        </p:txBody>
      </p:sp>
      <p:sp>
        <p:nvSpPr>
          <p:cNvPr id="21" name="Text Box 22"/>
          <p:cNvSpPr txBox="1">
            <a:spLocks noChangeArrowheads="1"/>
          </p:cNvSpPr>
          <p:nvPr/>
        </p:nvSpPr>
        <p:spPr bwMode="gray">
          <a:xfrm>
            <a:off x="5262563" y="4695825"/>
            <a:ext cx="2301875" cy="3048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 eaLnBrk="0" hangingPunct="0"/>
            <a:r>
              <a:rPr lang="en-US" sz="1400" b="1">
                <a:solidFill>
                  <a:srgbClr val="1C1C1C"/>
                </a:solidFill>
              </a:rPr>
              <a:t>Click to add Text</a:t>
            </a:r>
          </a:p>
        </p:txBody>
      </p:sp>
      <p:sp>
        <p:nvSpPr>
          <p:cNvPr id="22" name="Text Box 23"/>
          <p:cNvSpPr txBox="1">
            <a:spLocks noChangeArrowheads="1"/>
          </p:cNvSpPr>
          <p:nvPr/>
        </p:nvSpPr>
        <p:spPr bwMode="gray">
          <a:xfrm>
            <a:off x="5262563" y="5000625"/>
            <a:ext cx="2301875" cy="3048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 eaLnBrk="0" hangingPunct="0"/>
            <a:r>
              <a:rPr lang="en-US" sz="1400" b="1">
                <a:solidFill>
                  <a:srgbClr val="1C1C1C"/>
                </a:solidFill>
              </a:rPr>
              <a:t>Click to add Text</a:t>
            </a:r>
          </a:p>
        </p:txBody>
      </p:sp>
      <p:sp>
        <p:nvSpPr>
          <p:cNvPr id="23" name="Line 24"/>
          <p:cNvSpPr>
            <a:spLocks noChangeShapeType="1"/>
          </p:cNvSpPr>
          <p:nvPr/>
        </p:nvSpPr>
        <p:spPr bwMode="auto">
          <a:xfrm rot="16200000" flipH="1">
            <a:off x="6446044" y="1194594"/>
            <a:ext cx="6350" cy="3557588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</p:spTree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2"/>
          <p:cNvSpPr>
            <a:spLocks noChangeArrowheads="1"/>
          </p:cNvSpPr>
          <p:nvPr/>
        </p:nvSpPr>
        <p:spPr bwMode="gray">
          <a:xfrm>
            <a:off x="2514600" y="2271713"/>
            <a:ext cx="2743200" cy="2743200"/>
          </a:xfrm>
          <a:prstGeom prst="ellipse">
            <a:avLst/>
          </a:prstGeom>
          <a:solidFill>
            <a:srgbClr val="FFFFFF">
              <a:alpha val="80000"/>
            </a:srgbClr>
          </a:soli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3" name="Oval 3"/>
          <p:cNvSpPr>
            <a:spLocks noChangeArrowheads="1"/>
          </p:cNvSpPr>
          <p:nvPr/>
        </p:nvSpPr>
        <p:spPr bwMode="gray">
          <a:xfrm>
            <a:off x="3657600" y="2786063"/>
            <a:ext cx="1619250" cy="1619250"/>
          </a:xfrm>
          <a:prstGeom prst="ellipse">
            <a:avLst/>
          </a:prstGeom>
          <a:solidFill>
            <a:srgbClr val="DCDCDC">
              <a:alpha val="50000"/>
            </a:srgbClr>
          </a:soli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4" name="Line 4"/>
          <p:cNvSpPr>
            <a:spLocks noChangeShapeType="1"/>
          </p:cNvSpPr>
          <p:nvPr/>
        </p:nvSpPr>
        <p:spPr bwMode="gray">
          <a:xfrm>
            <a:off x="2895600" y="3567113"/>
            <a:ext cx="1524000" cy="76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5" name="Line 5"/>
          <p:cNvSpPr>
            <a:spLocks noChangeShapeType="1"/>
          </p:cNvSpPr>
          <p:nvPr/>
        </p:nvSpPr>
        <p:spPr bwMode="gray">
          <a:xfrm>
            <a:off x="3733800" y="2424113"/>
            <a:ext cx="914400" cy="914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6" name="Line 6"/>
          <p:cNvSpPr>
            <a:spLocks noChangeShapeType="1"/>
          </p:cNvSpPr>
          <p:nvPr/>
        </p:nvSpPr>
        <p:spPr bwMode="gray">
          <a:xfrm flipH="1">
            <a:off x="3829050" y="3948113"/>
            <a:ext cx="819150" cy="14097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7" name="Line 7"/>
          <p:cNvSpPr>
            <a:spLocks noChangeShapeType="1"/>
          </p:cNvSpPr>
          <p:nvPr/>
        </p:nvSpPr>
        <p:spPr bwMode="gray">
          <a:xfrm>
            <a:off x="5029200" y="3871913"/>
            <a:ext cx="22860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8" name="Line 8"/>
          <p:cNvSpPr>
            <a:spLocks noChangeShapeType="1"/>
          </p:cNvSpPr>
          <p:nvPr/>
        </p:nvSpPr>
        <p:spPr bwMode="gray">
          <a:xfrm flipV="1">
            <a:off x="5029200" y="2576513"/>
            <a:ext cx="533400" cy="838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9" name="Oval 9"/>
          <p:cNvSpPr>
            <a:spLocks noChangeArrowheads="1"/>
          </p:cNvSpPr>
          <p:nvPr/>
        </p:nvSpPr>
        <p:spPr bwMode="gray">
          <a:xfrm>
            <a:off x="4295775" y="3176588"/>
            <a:ext cx="895350" cy="895350"/>
          </a:xfrm>
          <a:prstGeom prst="ellipse">
            <a:avLst/>
          </a:prstGeom>
          <a:solidFill>
            <a:srgbClr val="C0C0C0">
              <a:alpha val="50000"/>
            </a:srgbClr>
          </a:soli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10" name="Group 11"/>
          <p:cNvGrpSpPr>
            <a:grpSpLocks/>
          </p:cNvGrpSpPr>
          <p:nvPr/>
        </p:nvGrpSpPr>
        <p:grpSpPr bwMode="auto">
          <a:xfrm>
            <a:off x="2914650" y="1547813"/>
            <a:ext cx="1146175" cy="1384300"/>
            <a:chOff x="2064" y="1008"/>
            <a:chExt cx="722" cy="872"/>
          </a:xfrm>
        </p:grpSpPr>
        <p:sp>
          <p:nvSpPr>
            <p:cNvPr id="11" name="Oval 12"/>
            <p:cNvSpPr>
              <a:spLocks noChangeArrowheads="1"/>
            </p:cNvSpPr>
            <p:nvPr/>
          </p:nvSpPr>
          <p:spPr bwMode="gray">
            <a:xfrm>
              <a:off x="2064" y="1008"/>
              <a:ext cx="722" cy="727"/>
            </a:xfrm>
            <a:prstGeom prst="ellipse">
              <a:avLst/>
            </a:prstGeom>
            <a:solidFill>
              <a:srgbClr val="EAEAEA">
                <a:alpha val="5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grpSp>
          <p:nvGrpSpPr>
            <p:cNvPr id="12" name="Group 13"/>
            <p:cNvGrpSpPr>
              <a:grpSpLocks/>
            </p:cNvGrpSpPr>
            <p:nvPr/>
          </p:nvGrpSpPr>
          <p:grpSpPr bwMode="auto">
            <a:xfrm>
              <a:off x="2086" y="1030"/>
              <a:ext cx="680" cy="844"/>
              <a:chOff x="3975" y="1593"/>
              <a:chExt cx="931" cy="1157"/>
            </a:xfrm>
          </p:grpSpPr>
          <p:pic>
            <p:nvPicPr>
              <p:cNvPr id="25" name="Picture 14" descr="circuler_1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gray">
              <a:xfrm>
                <a:off x="3975" y="1593"/>
                <a:ext cx="925" cy="935"/>
              </a:xfrm>
              <a:prstGeom prst="rect">
                <a:avLst/>
              </a:prstGeom>
              <a:noFill/>
            </p:spPr>
          </p:pic>
          <p:sp>
            <p:nvSpPr>
              <p:cNvPr id="26" name="Oval 15"/>
              <p:cNvSpPr>
                <a:spLocks noChangeArrowheads="1"/>
              </p:cNvSpPr>
              <p:nvPr/>
            </p:nvSpPr>
            <p:spPr bwMode="gray">
              <a:xfrm>
                <a:off x="3975" y="1593"/>
                <a:ext cx="931" cy="937"/>
              </a:xfrm>
              <a:prstGeom prst="ellipse">
                <a:avLst/>
              </a:prstGeom>
              <a:solidFill>
                <a:schemeClr val="hlink">
                  <a:alpha val="50000"/>
                </a:schemeClr>
              </a:soli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pic>
            <p:nvPicPr>
              <p:cNvPr id="27" name="Picture 16" descr="light_shadow1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 t="14285"/>
              <a:stretch>
                <a:fillRect/>
              </a:stretch>
            </p:blipFill>
            <p:spPr bwMode="gray">
              <a:xfrm>
                <a:off x="3984" y="1632"/>
                <a:ext cx="682" cy="585"/>
              </a:xfrm>
              <a:prstGeom prst="rect">
                <a:avLst/>
              </a:prstGeom>
              <a:noFill/>
            </p:spPr>
          </p:pic>
          <p:grpSp>
            <p:nvGrpSpPr>
              <p:cNvPr id="28" name="Group 17"/>
              <p:cNvGrpSpPr>
                <a:grpSpLocks/>
              </p:cNvGrpSpPr>
              <p:nvPr/>
            </p:nvGrpSpPr>
            <p:grpSpPr bwMode="auto">
              <a:xfrm rot="-3733502" flipH="1" flipV="1">
                <a:off x="4250" y="2244"/>
                <a:ext cx="821" cy="191"/>
                <a:chOff x="2528" y="1060"/>
                <a:chExt cx="894" cy="236"/>
              </a:xfrm>
            </p:grpSpPr>
            <p:grpSp>
              <p:nvGrpSpPr>
                <p:cNvPr id="29" name="Group 18"/>
                <p:cNvGrpSpPr>
                  <a:grpSpLocks/>
                </p:cNvGrpSpPr>
                <p:nvPr/>
              </p:nvGrpSpPr>
              <p:grpSpPr bwMode="auto">
                <a:xfrm>
                  <a:off x="2528" y="1060"/>
                  <a:ext cx="742" cy="186"/>
                  <a:chOff x="1565" y="2568"/>
                  <a:chExt cx="1118" cy="279"/>
                </a:xfrm>
              </p:grpSpPr>
              <p:sp>
                <p:nvSpPr>
                  <p:cNvPr id="35" name="AutoShape 19"/>
                  <p:cNvSpPr>
                    <a:spLocks noChangeArrowheads="1"/>
                  </p:cNvSpPr>
                  <p:nvPr/>
                </p:nvSpPr>
                <p:spPr bwMode="white">
                  <a:xfrm rot="5263130">
                    <a:off x="1859" y="2274"/>
                    <a:ext cx="227" cy="816"/>
                  </a:xfrm>
                  <a:prstGeom prst="moon">
                    <a:avLst>
                      <a:gd name="adj" fmla="val 49773"/>
                    </a:avLst>
                  </a:prstGeom>
                  <a:solidFill>
                    <a:srgbClr val="FFFFFF">
                      <a:alpha val="3999"/>
                    </a:srgbClr>
                  </a:solidFill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36" name="AutoShape 20"/>
                  <p:cNvSpPr>
                    <a:spLocks noChangeArrowheads="1"/>
                  </p:cNvSpPr>
                  <p:nvPr/>
                </p:nvSpPr>
                <p:spPr bwMode="white">
                  <a:xfrm rot="6078281">
                    <a:off x="1995" y="2274"/>
                    <a:ext cx="227" cy="816"/>
                  </a:xfrm>
                  <a:prstGeom prst="moon">
                    <a:avLst>
                      <a:gd name="adj" fmla="val 49773"/>
                    </a:avLst>
                  </a:prstGeom>
                  <a:solidFill>
                    <a:srgbClr val="FFFFFF">
                      <a:alpha val="3999"/>
                    </a:srgbClr>
                  </a:solidFill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37" name="AutoShape 21"/>
                  <p:cNvSpPr>
                    <a:spLocks noChangeArrowheads="1"/>
                  </p:cNvSpPr>
                  <p:nvPr/>
                </p:nvSpPr>
                <p:spPr bwMode="white">
                  <a:xfrm rot="6373927">
                    <a:off x="2071" y="2296"/>
                    <a:ext cx="227" cy="816"/>
                  </a:xfrm>
                  <a:prstGeom prst="moon">
                    <a:avLst>
                      <a:gd name="adj" fmla="val 49773"/>
                    </a:avLst>
                  </a:prstGeom>
                  <a:solidFill>
                    <a:srgbClr val="FFFFFF">
                      <a:alpha val="3999"/>
                    </a:srgbClr>
                  </a:solidFill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38" name="AutoShape 22"/>
                  <p:cNvSpPr>
                    <a:spLocks noChangeArrowheads="1"/>
                  </p:cNvSpPr>
                  <p:nvPr/>
                </p:nvSpPr>
                <p:spPr bwMode="white">
                  <a:xfrm rot="6906312">
                    <a:off x="2161" y="2326"/>
                    <a:ext cx="227" cy="816"/>
                  </a:xfrm>
                  <a:prstGeom prst="moon">
                    <a:avLst>
                      <a:gd name="adj" fmla="val 49773"/>
                    </a:avLst>
                  </a:prstGeom>
                  <a:solidFill>
                    <a:srgbClr val="FFFFFF">
                      <a:alpha val="3999"/>
                    </a:srgbClr>
                  </a:solidFill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30" name="Group 23"/>
                <p:cNvGrpSpPr>
                  <a:grpSpLocks/>
                </p:cNvGrpSpPr>
                <p:nvPr/>
              </p:nvGrpSpPr>
              <p:grpSpPr bwMode="auto">
                <a:xfrm rot="1353540">
                  <a:off x="2680" y="1110"/>
                  <a:ext cx="742" cy="186"/>
                  <a:chOff x="1565" y="2568"/>
                  <a:chExt cx="1118" cy="279"/>
                </a:xfrm>
              </p:grpSpPr>
              <p:sp>
                <p:nvSpPr>
                  <p:cNvPr id="31" name="AutoShape 24"/>
                  <p:cNvSpPr>
                    <a:spLocks noChangeArrowheads="1"/>
                  </p:cNvSpPr>
                  <p:nvPr/>
                </p:nvSpPr>
                <p:spPr bwMode="white">
                  <a:xfrm rot="5263130">
                    <a:off x="1859" y="2274"/>
                    <a:ext cx="227" cy="816"/>
                  </a:xfrm>
                  <a:prstGeom prst="moon">
                    <a:avLst>
                      <a:gd name="adj" fmla="val 49773"/>
                    </a:avLst>
                  </a:prstGeom>
                  <a:solidFill>
                    <a:srgbClr val="FFFFFF">
                      <a:alpha val="3999"/>
                    </a:srgbClr>
                  </a:solidFill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32" name="AutoShape 25"/>
                  <p:cNvSpPr>
                    <a:spLocks noChangeArrowheads="1"/>
                  </p:cNvSpPr>
                  <p:nvPr/>
                </p:nvSpPr>
                <p:spPr bwMode="white">
                  <a:xfrm rot="6078281">
                    <a:off x="1995" y="2274"/>
                    <a:ext cx="227" cy="816"/>
                  </a:xfrm>
                  <a:prstGeom prst="moon">
                    <a:avLst>
                      <a:gd name="adj" fmla="val 49773"/>
                    </a:avLst>
                  </a:prstGeom>
                  <a:solidFill>
                    <a:srgbClr val="FFFFFF">
                      <a:alpha val="3999"/>
                    </a:srgbClr>
                  </a:solidFill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33" name="AutoShape 26"/>
                  <p:cNvSpPr>
                    <a:spLocks noChangeArrowheads="1"/>
                  </p:cNvSpPr>
                  <p:nvPr/>
                </p:nvSpPr>
                <p:spPr bwMode="white">
                  <a:xfrm rot="6373927">
                    <a:off x="2071" y="2296"/>
                    <a:ext cx="227" cy="816"/>
                  </a:xfrm>
                  <a:prstGeom prst="moon">
                    <a:avLst>
                      <a:gd name="adj" fmla="val 49773"/>
                    </a:avLst>
                  </a:prstGeom>
                  <a:solidFill>
                    <a:srgbClr val="FFFFFF">
                      <a:alpha val="3999"/>
                    </a:srgbClr>
                  </a:solidFill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34" name="AutoShape 27"/>
                  <p:cNvSpPr>
                    <a:spLocks noChangeArrowheads="1"/>
                  </p:cNvSpPr>
                  <p:nvPr/>
                </p:nvSpPr>
                <p:spPr bwMode="white">
                  <a:xfrm rot="6906312">
                    <a:off x="2161" y="2326"/>
                    <a:ext cx="227" cy="816"/>
                  </a:xfrm>
                  <a:prstGeom prst="moon">
                    <a:avLst>
                      <a:gd name="adj" fmla="val 49773"/>
                    </a:avLst>
                  </a:prstGeom>
                  <a:solidFill>
                    <a:srgbClr val="FFFFFF">
                      <a:alpha val="3999"/>
                    </a:srgbClr>
                  </a:solidFill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</p:grpSp>
          </p:grpSp>
        </p:grpSp>
        <p:grpSp>
          <p:nvGrpSpPr>
            <p:cNvPr id="13" name="Group 28"/>
            <p:cNvGrpSpPr>
              <a:grpSpLocks/>
            </p:cNvGrpSpPr>
            <p:nvPr/>
          </p:nvGrpSpPr>
          <p:grpSpPr bwMode="auto">
            <a:xfrm rot="-3733502" flipH="1" flipV="1">
              <a:off x="2362" y="1508"/>
              <a:ext cx="528" cy="122"/>
              <a:chOff x="2528" y="1060"/>
              <a:chExt cx="894" cy="236"/>
            </a:xfrm>
          </p:grpSpPr>
          <p:grpSp>
            <p:nvGrpSpPr>
              <p:cNvPr id="15" name="Group 29"/>
              <p:cNvGrpSpPr>
                <a:grpSpLocks/>
              </p:cNvGrpSpPr>
              <p:nvPr/>
            </p:nvGrpSpPr>
            <p:grpSpPr bwMode="auto">
              <a:xfrm>
                <a:off x="2528" y="1060"/>
                <a:ext cx="742" cy="186"/>
                <a:chOff x="1565" y="2568"/>
                <a:chExt cx="1118" cy="279"/>
              </a:xfrm>
            </p:grpSpPr>
            <p:sp>
              <p:nvSpPr>
                <p:cNvPr id="21" name="AutoShape 30"/>
                <p:cNvSpPr>
                  <a:spLocks noChangeArrowheads="1"/>
                </p:cNvSpPr>
                <p:nvPr/>
              </p:nvSpPr>
              <p:spPr bwMode="white">
                <a:xfrm rot="5263130">
                  <a:off x="1859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2" name="AutoShape 31"/>
                <p:cNvSpPr>
                  <a:spLocks noChangeArrowheads="1"/>
                </p:cNvSpPr>
                <p:nvPr/>
              </p:nvSpPr>
              <p:spPr bwMode="white">
                <a:xfrm rot="6078281">
                  <a:off x="1995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3" name="AutoShape 32"/>
                <p:cNvSpPr>
                  <a:spLocks noChangeArrowheads="1"/>
                </p:cNvSpPr>
                <p:nvPr/>
              </p:nvSpPr>
              <p:spPr bwMode="white">
                <a:xfrm rot="6373927">
                  <a:off x="2071" y="229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4" name="AutoShape 33"/>
                <p:cNvSpPr>
                  <a:spLocks noChangeArrowheads="1"/>
                </p:cNvSpPr>
                <p:nvPr/>
              </p:nvSpPr>
              <p:spPr bwMode="white">
                <a:xfrm rot="6906312">
                  <a:off x="2161" y="232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grpSp>
            <p:nvGrpSpPr>
              <p:cNvPr id="16" name="Group 34"/>
              <p:cNvGrpSpPr>
                <a:grpSpLocks/>
              </p:cNvGrpSpPr>
              <p:nvPr/>
            </p:nvGrpSpPr>
            <p:grpSpPr bwMode="auto">
              <a:xfrm rot="1353540">
                <a:off x="2680" y="1110"/>
                <a:ext cx="742" cy="186"/>
                <a:chOff x="1565" y="2568"/>
                <a:chExt cx="1118" cy="279"/>
              </a:xfrm>
            </p:grpSpPr>
            <p:sp>
              <p:nvSpPr>
                <p:cNvPr id="17" name="AutoShape 35"/>
                <p:cNvSpPr>
                  <a:spLocks noChangeArrowheads="1"/>
                </p:cNvSpPr>
                <p:nvPr/>
              </p:nvSpPr>
              <p:spPr bwMode="white">
                <a:xfrm rot="5263130">
                  <a:off x="1859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8" name="AutoShape 36"/>
                <p:cNvSpPr>
                  <a:spLocks noChangeArrowheads="1"/>
                </p:cNvSpPr>
                <p:nvPr/>
              </p:nvSpPr>
              <p:spPr bwMode="white">
                <a:xfrm rot="6078281">
                  <a:off x="1995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" name="AutoShape 37"/>
                <p:cNvSpPr>
                  <a:spLocks noChangeArrowheads="1"/>
                </p:cNvSpPr>
                <p:nvPr/>
              </p:nvSpPr>
              <p:spPr bwMode="white">
                <a:xfrm rot="6373927">
                  <a:off x="2071" y="229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0" name="AutoShape 38"/>
                <p:cNvSpPr>
                  <a:spLocks noChangeArrowheads="1"/>
                </p:cNvSpPr>
                <p:nvPr/>
              </p:nvSpPr>
              <p:spPr bwMode="white">
                <a:xfrm rot="6906312">
                  <a:off x="2161" y="232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</p:grpSp>
        <p:sp>
          <p:nvSpPr>
            <p:cNvPr id="14" name="Rectangle 39"/>
            <p:cNvSpPr>
              <a:spLocks noChangeArrowheads="1"/>
            </p:cNvSpPr>
            <p:nvPr/>
          </p:nvSpPr>
          <p:spPr bwMode="gray">
            <a:xfrm>
              <a:off x="2242" y="1272"/>
              <a:ext cx="37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  <a:flatTx/>
            </a:bodyPr>
            <a:lstStyle/>
            <a:p>
              <a:r>
                <a:rPr lang="en-US" sz="1600" b="1">
                  <a:solidFill>
                    <a:srgbClr val="000000"/>
                  </a:solidFill>
                </a:rPr>
                <a:t>Text</a:t>
              </a:r>
            </a:p>
          </p:txBody>
        </p:sp>
      </p:grpSp>
      <p:grpSp>
        <p:nvGrpSpPr>
          <p:cNvPr id="39" name="Group 40"/>
          <p:cNvGrpSpPr>
            <a:grpSpLocks/>
          </p:cNvGrpSpPr>
          <p:nvPr/>
        </p:nvGrpSpPr>
        <p:grpSpPr bwMode="auto">
          <a:xfrm>
            <a:off x="1830388" y="2830513"/>
            <a:ext cx="1146175" cy="1384300"/>
            <a:chOff x="2064" y="1008"/>
            <a:chExt cx="722" cy="872"/>
          </a:xfrm>
        </p:grpSpPr>
        <p:sp>
          <p:nvSpPr>
            <p:cNvPr id="40" name="Oval 41"/>
            <p:cNvSpPr>
              <a:spLocks noChangeArrowheads="1"/>
            </p:cNvSpPr>
            <p:nvPr/>
          </p:nvSpPr>
          <p:spPr bwMode="gray">
            <a:xfrm>
              <a:off x="2064" y="1008"/>
              <a:ext cx="722" cy="727"/>
            </a:xfrm>
            <a:prstGeom prst="ellipse">
              <a:avLst/>
            </a:prstGeom>
            <a:solidFill>
              <a:srgbClr val="EAEAEA">
                <a:alpha val="5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grpSp>
          <p:nvGrpSpPr>
            <p:cNvPr id="41" name="Group 42"/>
            <p:cNvGrpSpPr>
              <a:grpSpLocks/>
            </p:cNvGrpSpPr>
            <p:nvPr/>
          </p:nvGrpSpPr>
          <p:grpSpPr bwMode="auto">
            <a:xfrm>
              <a:off x="2086" y="1030"/>
              <a:ext cx="680" cy="844"/>
              <a:chOff x="3975" y="1593"/>
              <a:chExt cx="931" cy="1157"/>
            </a:xfrm>
          </p:grpSpPr>
          <p:pic>
            <p:nvPicPr>
              <p:cNvPr id="54" name="Picture 43" descr="circuler_1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gray">
              <a:xfrm>
                <a:off x="3975" y="1593"/>
                <a:ext cx="925" cy="935"/>
              </a:xfrm>
              <a:prstGeom prst="rect">
                <a:avLst/>
              </a:prstGeom>
              <a:noFill/>
            </p:spPr>
          </p:pic>
          <p:sp>
            <p:nvSpPr>
              <p:cNvPr id="55" name="Oval 44"/>
              <p:cNvSpPr>
                <a:spLocks noChangeArrowheads="1"/>
              </p:cNvSpPr>
              <p:nvPr/>
            </p:nvSpPr>
            <p:spPr bwMode="gray">
              <a:xfrm>
                <a:off x="3975" y="1593"/>
                <a:ext cx="931" cy="937"/>
              </a:xfrm>
              <a:prstGeom prst="ellipse">
                <a:avLst/>
              </a:prstGeom>
              <a:solidFill>
                <a:schemeClr val="accent2">
                  <a:alpha val="50000"/>
                </a:schemeClr>
              </a:soli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pic>
            <p:nvPicPr>
              <p:cNvPr id="56" name="Picture 45" descr="light_shadow1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 t="14285"/>
              <a:stretch>
                <a:fillRect/>
              </a:stretch>
            </p:blipFill>
            <p:spPr bwMode="gray">
              <a:xfrm>
                <a:off x="3984" y="1632"/>
                <a:ext cx="682" cy="585"/>
              </a:xfrm>
              <a:prstGeom prst="rect">
                <a:avLst/>
              </a:prstGeom>
              <a:noFill/>
            </p:spPr>
          </p:pic>
          <p:grpSp>
            <p:nvGrpSpPr>
              <p:cNvPr id="57" name="Group 46"/>
              <p:cNvGrpSpPr>
                <a:grpSpLocks/>
              </p:cNvGrpSpPr>
              <p:nvPr/>
            </p:nvGrpSpPr>
            <p:grpSpPr bwMode="auto">
              <a:xfrm rot="-3733502" flipH="1" flipV="1">
                <a:off x="4250" y="2244"/>
                <a:ext cx="821" cy="191"/>
                <a:chOff x="2528" y="1060"/>
                <a:chExt cx="894" cy="236"/>
              </a:xfrm>
            </p:grpSpPr>
            <p:grpSp>
              <p:nvGrpSpPr>
                <p:cNvPr id="58" name="Group 47"/>
                <p:cNvGrpSpPr>
                  <a:grpSpLocks/>
                </p:cNvGrpSpPr>
                <p:nvPr/>
              </p:nvGrpSpPr>
              <p:grpSpPr bwMode="auto">
                <a:xfrm>
                  <a:off x="2528" y="1060"/>
                  <a:ext cx="742" cy="186"/>
                  <a:chOff x="1565" y="2568"/>
                  <a:chExt cx="1118" cy="279"/>
                </a:xfrm>
              </p:grpSpPr>
              <p:sp>
                <p:nvSpPr>
                  <p:cNvPr id="64" name="AutoShape 48"/>
                  <p:cNvSpPr>
                    <a:spLocks noChangeArrowheads="1"/>
                  </p:cNvSpPr>
                  <p:nvPr/>
                </p:nvSpPr>
                <p:spPr bwMode="white">
                  <a:xfrm rot="5263130">
                    <a:off x="1859" y="2274"/>
                    <a:ext cx="227" cy="816"/>
                  </a:xfrm>
                  <a:prstGeom prst="moon">
                    <a:avLst>
                      <a:gd name="adj" fmla="val 49773"/>
                    </a:avLst>
                  </a:prstGeom>
                  <a:solidFill>
                    <a:srgbClr val="FFFFFF">
                      <a:alpha val="3999"/>
                    </a:srgbClr>
                  </a:solidFill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65" name="AutoShape 49"/>
                  <p:cNvSpPr>
                    <a:spLocks noChangeArrowheads="1"/>
                  </p:cNvSpPr>
                  <p:nvPr/>
                </p:nvSpPr>
                <p:spPr bwMode="white">
                  <a:xfrm rot="6078281">
                    <a:off x="1995" y="2274"/>
                    <a:ext cx="227" cy="816"/>
                  </a:xfrm>
                  <a:prstGeom prst="moon">
                    <a:avLst>
                      <a:gd name="adj" fmla="val 49773"/>
                    </a:avLst>
                  </a:prstGeom>
                  <a:solidFill>
                    <a:srgbClr val="FFFFFF">
                      <a:alpha val="3999"/>
                    </a:srgbClr>
                  </a:solidFill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66" name="AutoShape 50"/>
                  <p:cNvSpPr>
                    <a:spLocks noChangeArrowheads="1"/>
                  </p:cNvSpPr>
                  <p:nvPr/>
                </p:nvSpPr>
                <p:spPr bwMode="white">
                  <a:xfrm rot="6373927">
                    <a:off x="2071" y="2296"/>
                    <a:ext cx="227" cy="816"/>
                  </a:xfrm>
                  <a:prstGeom prst="moon">
                    <a:avLst>
                      <a:gd name="adj" fmla="val 49773"/>
                    </a:avLst>
                  </a:prstGeom>
                  <a:solidFill>
                    <a:srgbClr val="FFFFFF">
                      <a:alpha val="3999"/>
                    </a:srgbClr>
                  </a:solidFill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67" name="AutoShape 51"/>
                  <p:cNvSpPr>
                    <a:spLocks noChangeArrowheads="1"/>
                  </p:cNvSpPr>
                  <p:nvPr/>
                </p:nvSpPr>
                <p:spPr bwMode="white">
                  <a:xfrm rot="6906312">
                    <a:off x="2161" y="2326"/>
                    <a:ext cx="227" cy="816"/>
                  </a:xfrm>
                  <a:prstGeom prst="moon">
                    <a:avLst>
                      <a:gd name="adj" fmla="val 49773"/>
                    </a:avLst>
                  </a:prstGeom>
                  <a:solidFill>
                    <a:srgbClr val="FFFFFF">
                      <a:alpha val="3999"/>
                    </a:srgbClr>
                  </a:solidFill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9" name="Group 52"/>
                <p:cNvGrpSpPr>
                  <a:grpSpLocks/>
                </p:cNvGrpSpPr>
                <p:nvPr/>
              </p:nvGrpSpPr>
              <p:grpSpPr bwMode="auto">
                <a:xfrm rot="1353540">
                  <a:off x="2680" y="1110"/>
                  <a:ext cx="742" cy="186"/>
                  <a:chOff x="1565" y="2568"/>
                  <a:chExt cx="1118" cy="279"/>
                </a:xfrm>
              </p:grpSpPr>
              <p:sp>
                <p:nvSpPr>
                  <p:cNvPr id="60" name="AutoShape 53"/>
                  <p:cNvSpPr>
                    <a:spLocks noChangeArrowheads="1"/>
                  </p:cNvSpPr>
                  <p:nvPr/>
                </p:nvSpPr>
                <p:spPr bwMode="white">
                  <a:xfrm rot="5263130">
                    <a:off x="1859" y="2274"/>
                    <a:ext cx="227" cy="816"/>
                  </a:xfrm>
                  <a:prstGeom prst="moon">
                    <a:avLst>
                      <a:gd name="adj" fmla="val 49773"/>
                    </a:avLst>
                  </a:prstGeom>
                  <a:solidFill>
                    <a:srgbClr val="FFFFFF">
                      <a:alpha val="3999"/>
                    </a:srgbClr>
                  </a:solidFill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61" name="AutoShape 54"/>
                  <p:cNvSpPr>
                    <a:spLocks noChangeArrowheads="1"/>
                  </p:cNvSpPr>
                  <p:nvPr/>
                </p:nvSpPr>
                <p:spPr bwMode="white">
                  <a:xfrm rot="6078281">
                    <a:off x="1995" y="2274"/>
                    <a:ext cx="227" cy="816"/>
                  </a:xfrm>
                  <a:prstGeom prst="moon">
                    <a:avLst>
                      <a:gd name="adj" fmla="val 49773"/>
                    </a:avLst>
                  </a:prstGeom>
                  <a:solidFill>
                    <a:srgbClr val="FFFFFF">
                      <a:alpha val="3999"/>
                    </a:srgbClr>
                  </a:solidFill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62" name="AutoShape 55"/>
                  <p:cNvSpPr>
                    <a:spLocks noChangeArrowheads="1"/>
                  </p:cNvSpPr>
                  <p:nvPr/>
                </p:nvSpPr>
                <p:spPr bwMode="white">
                  <a:xfrm rot="6373927">
                    <a:off x="2071" y="2296"/>
                    <a:ext cx="227" cy="816"/>
                  </a:xfrm>
                  <a:prstGeom prst="moon">
                    <a:avLst>
                      <a:gd name="adj" fmla="val 49773"/>
                    </a:avLst>
                  </a:prstGeom>
                  <a:solidFill>
                    <a:srgbClr val="FFFFFF">
                      <a:alpha val="3999"/>
                    </a:srgbClr>
                  </a:solidFill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63" name="AutoShape 56"/>
                  <p:cNvSpPr>
                    <a:spLocks noChangeArrowheads="1"/>
                  </p:cNvSpPr>
                  <p:nvPr/>
                </p:nvSpPr>
                <p:spPr bwMode="white">
                  <a:xfrm rot="6906312">
                    <a:off x="2161" y="2326"/>
                    <a:ext cx="227" cy="816"/>
                  </a:xfrm>
                  <a:prstGeom prst="moon">
                    <a:avLst>
                      <a:gd name="adj" fmla="val 49773"/>
                    </a:avLst>
                  </a:prstGeom>
                  <a:solidFill>
                    <a:srgbClr val="FFFFFF">
                      <a:alpha val="3999"/>
                    </a:srgbClr>
                  </a:solidFill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</p:grpSp>
          </p:grpSp>
        </p:grpSp>
        <p:grpSp>
          <p:nvGrpSpPr>
            <p:cNvPr id="42" name="Group 57"/>
            <p:cNvGrpSpPr>
              <a:grpSpLocks/>
            </p:cNvGrpSpPr>
            <p:nvPr/>
          </p:nvGrpSpPr>
          <p:grpSpPr bwMode="auto">
            <a:xfrm rot="-3733502" flipH="1" flipV="1">
              <a:off x="2362" y="1508"/>
              <a:ext cx="528" cy="122"/>
              <a:chOff x="2528" y="1060"/>
              <a:chExt cx="894" cy="236"/>
            </a:xfrm>
          </p:grpSpPr>
          <p:grpSp>
            <p:nvGrpSpPr>
              <p:cNvPr id="44" name="Group 58"/>
              <p:cNvGrpSpPr>
                <a:grpSpLocks/>
              </p:cNvGrpSpPr>
              <p:nvPr/>
            </p:nvGrpSpPr>
            <p:grpSpPr bwMode="auto">
              <a:xfrm>
                <a:off x="2528" y="1060"/>
                <a:ext cx="742" cy="186"/>
                <a:chOff x="1565" y="2568"/>
                <a:chExt cx="1118" cy="279"/>
              </a:xfrm>
            </p:grpSpPr>
            <p:sp>
              <p:nvSpPr>
                <p:cNvPr id="50" name="AutoShape 59"/>
                <p:cNvSpPr>
                  <a:spLocks noChangeArrowheads="1"/>
                </p:cNvSpPr>
                <p:nvPr/>
              </p:nvSpPr>
              <p:spPr bwMode="white">
                <a:xfrm rot="5263130">
                  <a:off x="1859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51" name="AutoShape 60"/>
                <p:cNvSpPr>
                  <a:spLocks noChangeArrowheads="1"/>
                </p:cNvSpPr>
                <p:nvPr/>
              </p:nvSpPr>
              <p:spPr bwMode="white">
                <a:xfrm rot="6078281">
                  <a:off x="1995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52" name="AutoShape 61"/>
                <p:cNvSpPr>
                  <a:spLocks noChangeArrowheads="1"/>
                </p:cNvSpPr>
                <p:nvPr/>
              </p:nvSpPr>
              <p:spPr bwMode="white">
                <a:xfrm rot="6373927">
                  <a:off x="2071" y="229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53" name="AutoShape 62"/>
                <p:cNvSpPr>
                  <a:spLocks noChangeArrowheads="1"/>
                </p:cNvSpPr>
                <p:nvPr/>
              </p:nvSpPr>
              <p:spPr bwMode="white">
                <a:xfrm rot="6906312">
                  <a:off x="2161" y="232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grpSp>
            <p:nvGrpSpPr>
              <p:cNvPr id="45" name="Group 63"/>
              <p:cNvGrpSpPr>
                <a:grpSpLocks/>
              </p:cNvGrpSpPr>
              <p:nvPr/>
            </p:nvGrpSpPr>
            <p:grpSpPr bwMode="auto">
              <a:xfrm rot="1353540">
                <a:off x="2680" y="1110"/>
                <a:ext cx="742" cy="186"/>
                <a:chOff x="1565" y="2568"/>
                <a:chExt cx="1118" cy="279"/>
              </a:xfrm>
            </p:grpSpPr>
            <p:sp>
              <p:nvSpPr>
                <p:cNvPr id="46" name="AutoShape 64"/>
                <p:cNvSpPr>
                  <a:spLocks noChangeArrowheads="1"/>
                </p:cNvSpPr>
                <p:nvPr/>
              </p:nvSpPr>
              <p:spPr bwMode="white">
                <a:xfrm rot="5263130">
                  <a:off x="1859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47" name="AutoShape 65"/>
                <p:cNvSpPr>
                  <a:spLocks noChangeArrowheads="1"/>
                </p:cNvSpPr>
                <p:nvPr/>
              </p:nvSpPr>
              <p:spPr bwMode="white">
                <a:xfrm rot="6078281">
                  <a:off x="1995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48" name="AutoShape 66"/>
                <p:cNvSpPr>
                  <a:spLocks noChangeArrowheads="1"/>
                </p:cNvSpPr>
                <p:nvPr/>
              </p:nvSpPr>
              <p:spPr bwMode="white">
                <a:xfrm rot="6373927">
                  <a:off x="2071" y="229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49" name="AutoShape 67"/>
                <p:cNvSpPr>
                  <a:spLocks noChangeArrowheads="1"/>
                </p:cNvSpPr>
                <p:nvPr/>
              </p:nvSpPr>
              <p:spPr bwMode="white">
                <a:xfrm rot="6906312">
                  <a:off x="2161" y="232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</p:grpSp>
        <p:sp>
          <p:nvSpPr>
            <p:cNvPr id="43" name="Rectangle 68"/>
            <p:cNvSpPr>
              <a:spLocks noChangeArrowheads="1"/>
            </p:cNvSpPr>
            <p:nvPr/>
          </p:nvSpPr>
          <p:spPr bwMode="gray">
            <a:xfrm>
              <a:off x="2242" y="1272"/>
              <a:ext cx="37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  <a:flatTx/>
            </a:bodyPr>
            <a:lstStyle/>
            <a:p>
              <a:r>
                <a:rPr lang="en-US" sz="1600" b="1">
                  <a:solidFill>
                    <a:srgbClr val="000000"/>
                  </a:solidFill>
                </a:rPr>
                <a:t>Text</a:t>
              </a:r>
            </a:p>
          </p:txBody>
        </p:sp>
      </p:grpSp>
      <p:grpSp>
        <p:nvGrpSpPr>
          <p:cNvPr id="68" name="Group 69"/>
          <p:cNvGrpSpPr>
            <a:grpSpLocks/>
          </p:cNvGrpSpPr>
          <p:nvPr/>
        </p:nvGrpSpPr>
        <p:grpSpPr bwMode="auto">
          <a:xfrm>
            <a:off x="2943225" y="5178425"/>
            <a:ext cx="1146175" cy="1384300"/>
            <a:chOff x="2064" y="1008"/>
            <a:chExt cx="722" cy="872"/>
          </a:xfrm>
        </p:grpSpPr>
        <p:sp>
          <p:nvSpPr>
            <p:cNvPr id="69" name="Oval 70"/>
            <p:cNvSpPr>
              <a:spLocks noChangeArrowheads="1"/>
            </p:cNvSpPr>
            <p:nvPr/>
          </p:nvSpPr>
          <p:spPr bwMode="gray">
            <a:xfrm>
              <a:off x="2064" y="1008"/>
              <a:ext cx="722" cy="727"/>
            </a:xfrm>
            <a:prstGeom prst="ellipse">
              <a:avLst/>
            </a:prstGeom>
            <a:solidFill>
              <a:srgbClr val="EAEAEA">
                <a:alpha val="5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grpSp>
          <p:nvGrpSpPr>
            <p:cNvPr id="70" name="Group 71"/>
            <p:cNvGrpSpPr>
              <a:grpSpLocks/>
            </p:cNvGrpSpPr>
            <p:nvPr/>
          </p:nvGrpSpPr>
          <p:grpSpPr bwMode="auto">
            <a:xfrm>
              <a:off x="2086" y="1030"/>
              <a:ext cx="680" cy="844"/>
              <a:chOff x="3975" y="1593"/>
              <a:chExt cx="931" cy="1157"/>
            </a:xfrm>
          </p:grpSpPr>
          <p:pic>
            <p:nvPicPr>
              <p:cNvPr id="83" name="Picture 72" descr="circuler_1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gray">
              <a:xfrm>
                <a:off x="3975" y="1593"/>
                <a:ext cx="925" cy="935"/>
              </a:xfrm>
              <a:prstGeom prst="rect">
                <a:avLst/>
              </a:prstGeom>
              <a:noFill/>
            </p:spPr>
          </p:pic>
          <p:sp>
            <p:nvSpPr>
              <p:cNvPr id="84" name="Oval 73"/>
              <p:cNvSpPr>
                <a:spLocks noChangeArrowheads="1"/>
              </p:cNvSpPr>
              <p:nvPr/>
            </p:nvSpPr>
            <p:spPr bwMode="gray">
              <a:xfrm>
                <a:off x="3975" y="1593"/>
                <a:ext cx="931" cy="937"/>
              </a:xfrm>
              <a:prstGeom prst="ellipse">
                <a:avLst/>
              </a:prstGeom>
              <a:solidFill>
                <a:schemeClr val="accent1">
                  <a:alpha val="50000"/>
                </a:schemeClr>
              </a:soli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pic>
            <p:nvPicPr>
              <p:cNvPr id="85" name="Picture 74" descr="light_shadow1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 t="14285"/>
              <a:stretch>
                <a:fillRect/>
              </a:stretch>
            </p:blipFill>
            <p:spPr bwMode="gray">
              <a:xfrm>
                <a:off x="3984" y="1632"/>
                <a:ext cx="682" cy="585"/>
              </a:xfrm>
              <a:prstGeom prst="rect">
                <a:avLst/>
              </a:prstGeom>
              <a:noFill/>
            </p:spPr>
          </p:pic>
          <p:grpSp>
            <p:nvGrpSpPr>
              <p:cNvPr id="86" name="Group 75"/>
              <p:cNvGrpSpPr>
                <a:grpSpLocks/>
              </p:cNvGrpSpPr>
              <p:nvPr/>
            </p:nvGrpSpPr>
            <p:grpSpPr bwMode="auto">
              <a:xfrm rot="-3733502" flipH="1" flipV="1">
                <a:off x="4250" y="2244"/>
                <a:ext cx="821" cy="191"/>
                <a:chOff x="2528" y="1060"/>
                <a:chExt cx="894" cy="236"/>
              </a:xfrm>
            </p:grpSpPr>
            <p:grpSp>
              <p:nvGrpSpPr>
                <p:cNvPr id="87" name="Group 76"/>
                <p:cNvGrpSpPr>
                  <a:grpSpLocks/>
                </p:cNvGrpSpPr>
                <p:nvPr/>
              </p:nvGrpSpPr>
              <p:grpSpPr bwMode="auto">
                <a:xfrm>
                  <a:off x="2528" y="1060"/>
                  <a:ext cx="742" cy="186"/>
                  <a:chOff x="1565" y="2568"/>
                  <a:chExt cx="1118" cy="279"/>
                </a:xfrm>
              </p:grpSpPr>
              <p:sp>
                <p:nvSpPr>
                  <p:cNvPr id="93" name="AutoShape 77"/>
                  <p:cNvSpPr>
                    <a:spLocks noChangeArrowheads="1"/>
                  </p:cNvSpPr>
                  <p:nvPr/>
                </p:nvSpPr>
                <p:spPr bwMode="white">
                  <a:xfrm rot="5263130">
                    <a:off x="1859" y="2274"/>
                    <a:ext cx="227" cy="816"/>
                  </a:xfrm>
                  <a:prstGeom prst="moon">
                    <a:avLst>
                      <a:gd name="adj" fmla="val 49773"/>
                    </a:avLst>
                  </a:prstGeom>
                  <a:solidFill>
                    <a:srgbClr val="FFFFFF">
                      <a:alpha val="3999"/>
                    </a:srgbClr>
                  </a:solidFill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94" name="AutoShape 78"/>
                  <p:cNvSpPr>
                    <a:spLocks noChangeArrowheads="1"/>
                  </p:cNvSpPr>
                  <p:nvPr/>
                </p:nvSpPr>
                <p:spPr bwMode="white">
                  <a:xfrm rot="6078281">
                    <a:off x="1995" y="2274"/>
                    <a:ext cx="227" cy="816"/>
                  </a:xfrm>
                  <a:prstGeom prst="moon">
                    <a:avLst>
                      <a:gd name="adj" fmla="val 49773"/>
                    </a:avLst>
                  </a:prstGeom>
                  <a:solidFill>
                    <a:srgbClr val="FFFFFF">
                      <a:alpha val="3999"/>
                    </a:srgbClr>
                  </a:solidFill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95" name="AutoShape 79"/>
                  <p:cNvSpPr>
                    <a:spLocks noChangeArrowheads="1"/>
                  </p:cNvSpPr>
                  <p:nvPr/>
                </p:nvSpPr>
                <p:spPr bwMode="white">
                  <a:xfrm rot="6373927">
                    <a:off x="2071" y="2296"/>
                    <a:ext cx="227" cy="816"/>
                  </a:xfrm>
                  <a:prstGeom prst="moon">
                    <a:avLst>
                      <a:gd name="adj" fmla="val 49773"/>
                    </a:avLst>
                  </a:prstGeom>
                  <a:solidFill>
                    <a:srgbClr val="FFFFFF">
                      <a:alpha val="3999"/>
                    </a:srgbClr>
                  </a:solidFill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96" name="AutoShape 80"/>
                  <p:cNvSpPr>
                    <a:spLocks noChangeArrowheads="1"/>
                  </p:cNvSpPr>
                  <p:nvPr/>
                </p:nvSpPr>
                <p:spPr bwMode="white">
                  <a:xfrm rot="6906312">
                    <a:off x="2161" y="2326"/>
                    <a:ext cx="227" cy="816"/>
                  </a:xfrm>
                  <a:prstGeom prst="moon">
                    <a:avLst>
                      <a:gd name="adj" fmla="val 49773"/>
                    </a:avLst>
                  </a:prstGeom>
                  <a:solidFill>
                    <a:srgbClr val="FFFFFF">
                      <a:alpha val="3999"/>
                    </a:srgbClr>
                  </a:solidFill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88" name="Group 81"/>
                <p:cNvGrpSpPr>
                  <a:grpSpLocks/>
                </p:cNvGrpSpPr>
                <p:nvPr/>
              </p:nvGrpSpPr>
              <p:grpSpPr bwMode="auto">
                <a:xfrm rot="1353540">
                  <a:off x="2680" y="1110"/>
                  <a:ext cx="742" cy="186"/>
                  <a:chOff x="1565" y="2568"/>
                  <a:chExt cx="1118" cy="279"/>
                </a:xfrm>
              </p:grpSpPr>
              <p:sp>
                <p:nvSpPr>
                  <p:cNvPr id="89" name="AutoShape 82"/>
                  <p:cNvSpPr>
                    <a:spLocks noChangeArrowheads="1"/>
                  </p:cNvSpPr>
                  <p:nvPr/>
                </p:nvSpPr>
                <p:spPr bwMode="white">
                  <a:xfrm rot="5263130">
                    <a:off x="1859" y="2274"/>
                    <a:ext cx="227" cy="816"/>
                  </a:xfrm>
                  <a:prstGeom prst="moon">
                    <a:avLst>
                      <a:gd name="adj" fmla="val 49773"/>
                    </a:avLst>
                  </a:prstGeom>
                  <a:solidFill>
                    <a:srgbClr val="FFFFFF">
                      <a:alpha val="3999"/>
                    </a:srgbClr>
                  </a:solidFill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90" name="AutoShape 83"/>
                  <p:cNvSpPr>
                    <a:spLocks noChangeArrowheads="1"/>
                  </p:cNvSpPr>
                  <p:nvPr/>
                </p:nvSpPr>
                <p:spPr bwMode="white">
                  <a:xfrm rot="6078281">
                    <a:off x="1995" y="2274"/>
                    <a:ext cx="227" cy="816"/>
                  </a:xfrm>
                  <a:prstGeom prst="moon">
                    <a:avLst>
                      <a:gd name="adj" fmla="val 49773"/>
                    </a:avLst>
                  </a:prstGeom>
                  <a:solidFill>
                    <a:srgbClr val="FFFFFF">
                      <a:alpha val="3999"/>
                    </a:srgbClr>
                  </a:solidFill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91" name="AutoShape 84"/>
                  <p:cNvSpPr>
                    <a:spLocks noChangeArrowheads="1"/>
                  </p:cNvSpPr>
                  <p:nvPr/>
                </p:nvSpPr>
                <p:spPr bwMode="white">
                  <a:xfrm rot="6373927">
                    <a:off x="2071" y="2296"/>
                    <a:ext cx="227" cy="816"/>
                  </a:xfrm>
                  <a:prstGeom prst="moon">
                    <a:avLst>
                      <a:gd name="adj" fmla="val 49773"/>
                    </a:avLst>
                  </a:prstGeom>
                  <a:solidFill>
                    <a:srgbClr val="FFFFFF">
                      <a:alpha val="3999"/>
                    </a:srgbClr>
                  </a:solidFill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92" name="AutoShape 85"/>
                  <p:cNvSpPr>
                    <a:spLocks noChangeArrowheads="1"/>
                  </p:cNvSpPr>
                  <p:nvPr/>
                </p:nvSpPr>
                <p:spPr bwMode="white">
                  <a:xfrm rot="6906312">
                    <a:off x="2161" y="2326"/>
                    <a:ext cx="227" cy="816"/>
                  </a:xfrm>
                  <a:prstGeom prst="moon">
                    <a:avLst>
                      <a:gd name="adj" fmla="val 49773"/>
                    </a:avLst>
                  </a:prstGeom>
                  <a:solidFill>
                    <a:srgbClr val="FFFFFF">
                      <a:alpha val="3999"/>
                    </a:srgbClr>
                  </a:solidFill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</p:grpSp>
          </p:grpSp>
        </p:grpSp>
        <p:grpSp>
          <p:nvGrpSpPr>
            <p:cNvPr id="71" name="Group 86"/>
            <p:cNvGrpSpPr>
              <a:grpSpLocks/>
            </p:cNvGrpSpPr>
            <p:nvPr/>
          </p:nvGrpSpPr>
          <p:grpSpPr bwMode="auto">
            <a:xfrm rot="-3733502" flipH="1" flipV="1">
              <a:off x="2362" y="1508"/>
              <a:ext cx="528" cy="122"/>
              <a:chOff x="2528" y="1060"/>
              <a:chExt cx="894" cy="236"/>
            </a:xfrm>
          </p:grpSpPr>
          <p:grpSp>
            <p:nvGrpSpPr>
              <p:cNvPr id="73" name="Group 87"/>
              <p:cNvGrpSpPr>
                <a:grpSpLocks/>
              </p:cNvGrpSpPr>
              <p:nvPr/>
            </p:nvGrpSpPr>
            <p:grpSpPr bwMode="auto">
              <a:xfrm>
                <a:off x="2528" y="1060"/>
                <a:ext cx="742" cy="186"/>
                <a:chOff x="1565" y="2568"/>
                <a:chExt cx="1118" cy="279"/>
              </a:xfrm>
            </p:grpSpPr>
            <p:sp>
              <p:nvSpPr>
                <p:cNvPr id="79" name="AutoShape 88"/>
                <p:cNvSpPr>
                  <a:spLocks noChangeArrowheads="1"/>
                </p:cNvSpPr>
                <p:nvPr/>
              </p:nvSpPr>
              <p:spPr bwMode="white">
                <a:xfrm rot="5263130">
                  <a:off x="1859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80" name="AutoShape 89"/>
                <p:cNvSpPr>
                  <a:spLocks noChangeArrowheads="1"/>
                </p:cNvSpPr>
                <p:nvPr/>
              </p:nvSpPr>
              <p:spPr bwMode="white">
                <a:xfrm rot="6078281">
                  <a:off x="1995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81" name="AutoShape 90"/>
                <p:cNvSpPr>
                  <a:spLocks noChangeArrowheads="1"/>
                </p:cNvSpPr>
                <p:nvPr/>
              </p:nvSpPr>
              <p:spPr bwMode="white">
                <a:xfrm rot="6373927">
                  <a:off x="2071" y="229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82" name="AutoShape 91"/>
                <p:cNvSpPr>
                  <a:spLocks noChangeArrowheads="1"/>
                </p:cNvSpPr>
                <p:nvPr/>
              </p:nvSpPr>
              <p:spPr bwMode="white">
                <a:xfrm rot="6906312">
                  <a:off x="2161" y="232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grpSp>
            <p:nvGrpSpPr>
              <p:cNvPr id="74" name="Group 92"/>
              <p:cNvGrpSpPr>
                <a:grpSpLocks/>
              </p:cNvGrpSpPr>
              <p:nvPr/>
            </p:nvGrpSpPr>
            <p:grpSpPr bwMode="auto">
              <a:xfrm rot="1353540">
                <a:off x="2680" y="1110"/>
                <a:ext cx="742" cy="186"/>
                <a:chOff x="1565" y="2568"/>
                <a:chExt cx="1118" cy="279"/>
              </a:xfrm>
            </p:grpSpPr>
            <p:sp>
              <p:nvSpPr>
                <p:cNvPr id="75" name="AutoShape 93"/>
                <p:cNvSpPr>
                  <a:spLocks noChangeArrowheads="1"/>
                </p:cNvSpPr>
                <p:nvPr/>
              </p:nvSpPr>
              <p:spPr bwMode="white">
                <a:xfrm rot="5263130">
                  <a:off x="1859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76" name="AutoShape 94"/>
                <p:cNvSpPr>
                  <a:spLocks noChangeArrowheads="1"/>
                </p:cNvSpPr>
                <p:nvPr/>
              </p:nvSpPr>
              <p:spPr bwMode="white">
                <a:xfrm rot="6078281">
                  <a:off x="1995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77" name="AutoShape 95"/>
                <p:cNvSpPr>
                  <a:spLocks noChangeArrowheads="1"/>
                </p:cNvSpPr>
                <p:nvPr/>
              </p:nvSpPr>
              <p:spPr bwMode="white">
                <a:xfrm rot="6373927">
                  <a:off x="2071" y="229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78" name="AutoShape 96"/>
                <p:cNvSpPr>
                  <a:spLocks noChangeArrowheads="1"/>
                </p:cNvSpPr>
                <p:nvPr/>
              </p:nvSpPr>
              <p:spPr bwMode="white">
                <a:xfrm rot="6906312">
                  <a:off x="2161" y="232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</p:grpSp>
        <p:sp>
          <p:nvSpPr>
            <p:cNvPr id="72" name="Rectangle 97"/>
            <p:cNvSpPr>
              <a:spLocks noChangeArrowheads="1"/>
            </p:cNvSpPr>
            <p:nvPr/>
          </p:nvSpPr>
          <p:spPr bwMode="gray">
            <a:xfrm>
              <a:off x="2242" y="1272"/>
              <a:ext cx="37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  <a:flatTx/>
            </a:bodyPr>
            <a:lstStyle/>
            <a:p>
              <a:r>
                <a:rPr lang="en-US" sz="1600" b="1">
                  <a:solidFill>
                    <a:srgbClr val="000000"/>
                  </a:solidFill>
                </a:rPr>
                <a:t>Text</a:t>
              </a:r>
            </a:p>
          </p:txBody>
        </p:sp>
      </p:grpSp>
      <p:grpSp>
        <p:nvGrpSpPr>
          <p:cNvPr id="97" name="Group 98"/>
          <p:cNvGrpSpPr>
            <a:grpSpLocks/>
          </p:cNvGrpSpPr>
          <p:nvPr/>
        </p:nvGrpSpPr>
        <p:grpSpPr bwMode="auto">
          <a:xfrm>
            <a:off x="5187950" y="3719513"/>
            <a:ext cx="1146175" cy="1384300"/>
            <a:chOff x="2064" y="1008"/>
            <a:chExt cx="722" cy="872"/>
          </a:xfrm>
        </p:grpSpPr>
        <p:sp>
          <p:nvSpPr>
            <p:cNvPr id="98" name="Oval 99"/>
            <p:cNvSpPr>
              <a:spLocks noChangeArrowheads="1"/>
            </p:cNvSpPr>
            <p:nvPr/>
          </p:nvSpPr>
          <p:spPr bwMode="gray">
            <a:xfrm>
              <a:off x="2064" y="1008"/>
              <a:ext cx="722" cy="727"/>
            </a:xfrm>
            <a:prstGeom prst="ellipse">
              <a:avLst/>
            </a:prstGeom>
            <a:solidFill>
              <a:srgbClr val="EAEAEA">
                <a:alpha val="5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grpSp>
          <p:nvGrpSpPr>
            <p:cNvPr id="99" name="Group 100"/>
            <p:cNvGrpSpPr>
              <a:grpSpLocks/>
            </p:cNvGrpSpPr>
            <p:nvPr/>
          </p:nvGrpSpPr>
          <p:grpSpPr bwMode="auto">
            <a:xfrm>
              <a:off x="2086" y="1030"/>
              <a:ext cx="680" cy="844"/>
              <a:chOff x="3975" y="1593"/>
              <a:chExt cx="931" cy="1157"/>
            </a:xfrm>
          </p:grpSpPr>
          <p:pic>
            <p:nvPicPr>
              <p:cNvPr id="112" name="Picture 101" descr="circuler_1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gray">
              <a:xfrm>
                <a:off x="3975" y="1593"/>
                <a:ext cx="925" cy="935"/>
              </a:xfrm>
              <a:prstGeom prst="rect">
                <a:avLst/>
              </a:prstGeom>
              <a:noFill/>
            </p:spPr>
          </p:pic>
          <p:sp>
            <p:nvSpPr>
              <p:cNvPr id="113" name="Oval 102"/>
              <p:cNvSpPr>
                <a:spLocks noChangeArrowheads="1"/>
              </p:cNvSpPr>
              <p:nvPr/>
            </p:nvSpPr>
            <p:spPr bwMode="gray">
              <a:xfrm>
                <a:off x="3975" y="1593"/>
                <a:ext cx="931" cy="937"/>
              </a:xfrm>
              <a:prstGeom prst="ellipse">
                <a:avLst/>
              </a:prstGeom>
              <a:solidFill>
                <a:schemeClr val="bg2">
                  <a:alpha val="50000"/>
                </a:schemeClr>
              </a:soli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pic>
            <p:nvPicPr>
              <p:cNvPr id="114" name="Picture 103" descr="light_shadow1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 t="14285"/>
              <a:stretch>
                <a:fillRect/>
              </a:stretch>
            </p:blipFill>
            <p:spPr bwMode="gray">
              <a:xfrm>
                <a:off x="3984" y="1632"/>
                <a:ext cx="682" cy="585"/>
              </a:xfrm>
              <a:prstGeom prst="rect">
                <a:avLst/>
              </a:prstGeom>
              <a:noFill/>
            </p:spPr>
          </p:pic>
          <p:grpSp>
            <p:nvGrpSpPr>
              <p:cNvPr id="115" name="Group 104"/>
              <p:cNvGrpSpPr>
                <a:grpSpLocks/>
              </p:cNvGrpSpPr>
              <p:nvPr/>
            </p:nvGrpSpPr>
            <p:grpSpPr bwMode="auto">
              <a:xfrm rot="-3733502" flipH="1" flipV="1">
                <a:off x="4250" y="2244"/>
                <a:ext cx="821" cy="191"/>
                <a:chOff x="2528" y="1060"/>
                <a:chExt cx="894" cy="236"/>
              </a:xfrm>
            </p:grpSpPr>
            <p:grpSp>
              <p:nvGrpSpPr>
                <p:cNvPr id="116" name="Group 105"/>
                <p:cNvGrpSpPr>
                  <a:grpSpLocks/>
                </p:cNvGrpSpPr>
                <p:nvPr/>
              </p:nvGrpSpPr>
              <p:grpSpPr bwMode="auto">
                <a:xfrm>
                  <a:off x="2528" y="1060"/>
                  <a:ext cx="742" cy="186"/>
                  <a:chOff x="1565" y="2568"/>
                  <a:chExt cx="1118" cy="279"/>
                </a:xfrm>
              </p:grpSpPr>
              <p:sp>
                <p:nvSpPr>
                  <p:cNvPr id="122" name="AutoShape 106"/>
                  <p:cNvSpPr>
                    <a:spLocks noChangeArrowheads="1"/>
                  </p:cNvSpPr>
                  <p:nvPr/>
                </p:nvSpPr>
                <p:spPr bwMode="white">
                  <a:xfrm rot="5263130">
                    <a:off x="1859" y="2274"/>
                    <a:ext cx="227" cy="816"/>
                  </a:xfrm>
                  <a:prstGeom prst="moon">
                    <a:avLst>
                      <a:gd name="adj" fmla="val 49773"/>
                    </a:avLst>
                  </a:prstGeom>
                  <a:solidFill>
                    <a:srgbClr val="FFFFFF">
                      <a:alpha val="3999"/>
                    </a:srgbClr>
                  </a:solidFill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23" name="AutoShape 107"/>
                  <p:cNvSpPr>
                    <a:spLocks noChangeArrowheads="1"/>
                  </p:cNvSpPr>
                  <p:nvPr/>
                </p:nvSpPr>
                <p:spPr bwMode="white">
                  <a:xfrm rot="6078281">
                    <a:off x="1995" y="2274"/>
                    <a:ext cx="227" cy="816"/>
                  </a:xfrm>
                  <a:prstGeom prst="moon">
                    <a:avLst>
                      <a:gd name="adj" fmla="val 49773"/>
                    </a:avLst>
                  </a:prstGeom>
                  <a:solidFill>
                    <a:srgbClr val="FFFFFF">
                      <a:alpha val="3999"/>
                    </a:srgbClr>
                  </a:solidFill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24" name="AutoShape 108"/>
                  <p:cNvSpPr>
                    <a:spLocks noChangeArrowheads="1"/>
                  </p:cNvSpPr>
                  <p:nvPr/>
                </p:nvSpPr>
                <p:spPr bwMode="white">
                  <a:xfrm rot="6373927">
                    <a:off x="2071" y="2296"/>
                    <a:ext cx="227" cy="816"/>
                  </a:xfrm>
                  <a:prstGeom prst="moon">
                    <a:avLst>
                      <a:gd name="adj" fmla="val 49773"/>
                    </a:avLst>
                  </a:prstGeom>
                  <a:solidFill>
                    <a:srgbClr val="FFFFFF">
                      <a:alpha val="3999"/>
                    </a:srgbClr>
                  </a:solidFill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25" name="AutoShape 109"/>
                  <p:cNvSpPr>
                    <a:spLocks noChangeArrowheads="1"/>
                  </p:cNvSpPr>
                  <p:nvPr/>
                </p:nvSpPr>
                <p:spPr bwMode="white">
                  <a:xfrm rot="6906312">
                    <a:off x="2161" y="2326"/>
                    <a:ext cx="227" cy="816"/>
                  </a:xfrm>
                  <a:prstGeom prst="moon">
                    <a:avLst>
                      <a:gd name="adj" fmla="val 49773"/>
                    </a:avLst>
                  </a:prstGeom>
                  <a:solidFill>
                    <a:srgbClr val="FFFFFF">
                      <a:alpha val="3999"/>
                    </a:srgbClr>
                  </a:solidFill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117" name="Group 110"/>
                <p:cNvGrpSpPr>
                  <a:grpSpLocks/>
                </p:cNvGrpSpPr>
                <p:nvPr/>
              </p:nvGrpSpPr>
              <p:grpSpPr bwMode="auto">
                <a:xfrm rot="1353540">
                  <a:off x="2680" y="1110"/>
                  <a:ext cx="742" cy="186"/>
                  <a:chOff x="1565" y="2568"/>
                  <a:chExt cx="1118" cy="279"/>
                </a:xfrm>
              </p:grpSpPr>
              <p:sp>
                <p:nvSpPr>
                  <p:cNvPr id="118" name="AutoShape 111"/>
                  <p:cNvSpPr>
                    <a:spLocks noChangeArrowheads="1"/>
                  </p:cNvSpPr>
                  <p:nvPr/>
                </p:nvSpPr>
                <p:spPr bwMode="white">
                  <a:xfrm rot="5263130">
                    <a:off x="1859" y="2274"/>
                    <a:ext cx="227" cy="816"/>
                  </a:xfrm>
                  <a:prstGeom prst="moon">
                    <a:avLst>
                      <a:gd name="adj" fmla="val 49773"/>
                    </a:avLst>
                  </a:prstGeom>
                  <a:solidFill>
                    <a:srgbClr val="FFFFFF">
                      <a:alpha val="3999"/>
                    </a:srgbClr>
                  </a:solidFill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19" name="AutoShape 112"/>
                  <p:cNvSpPr>
                    <a:spLocks noChangeArrowheads="1"/>
                  </p:cNvSpPr>
                  <p:nvPr/>
                </p:nvSpPr>
                <p:spPr bwMode="white">
                  <a:xfrm rot="6078281">
                    <a:off x="1995" y="2274"/>
                    <a:ext cx="227" cy="816"/>
                  </a:xfrm>
                  <a:prstGeom prst="moon">
                    <a:avLst>
                      <a:gd name="adj" fmla="val 49773"/>
                    </a:avLst>
                  </a:prstGeom>
                  <a:solidFill>
                    <a:srgbClr val="FFFFFF">
                      <a:alpha val="3999"/>
                    </a:srgbClr>
                  </a:solidFill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20" name="AutoShape 113"/>
                  <p:cNvSpPr>
                    <a:spLocks noChangeArrowheads="1"/>
                  </p:cNvSpPr>
                  <p:nvPr/>
                </p:nvSpPr>
                <p:spPr bwMode="white">
                  <a:xfrm rot="6373927">
                    <a:off x="2071" y="2296"/>
                    <a:ext cx="227" cy="816"/>
                  </a:xfrm>
                  <a:prstGeom prst="moon">
                    <a:avLst>
                      <a:gd name="adj" fmla="val 49773"/>
                    </a:avLst>
                  </a:prstGeom>
                  <a:solidFill>
                    <a:srgbClr val="FFFFFF">
                      <a:alpha val="3999"/>
                    </a:srgbClr>
                  </a:solidFill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21" name="AutoShape 114"/>
                  <p:cNvSpPr>
                    <a:spLocks noChangeArrowheads="1"/>
                  </p:cNvSpPr>
                  <p:nvPr/>
                </p:nvSpPr>
                <p:spPr bwMode="white">
                  <a:xfrm rot="6906312">
                    <a:off x="2161" y="2326"/>
                    <a:ext cx="227" cy="816"/>
                  </a:xfrm>
                  <a:prstGeom prst="moon">
                    <a:avLst>
                      <a:gd name="adj" fmla="val 49773"/>
                    </a:avLst>
                  </a:prstGeom>
                  <a:solidFill>
                    <a:srgbClr val="FFFFFF">
                      <a:alpha val="3999"/>
                    </a:srgbClr>
                  </a:solidFill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</p:grpSp>
          </p:grpSp>
        </p:grpSp>
        <p:grpSp>
          <p:nvGrpSpPr>
            <p:cNvPr id="100" name="Group 115"/>
            <p:cNvGrpSpPr>
              <a:grpSpLocks/>
            </p:cNvGrpSpPr>
            <p:nvPr/>
          </p:nvGrpSpPr>
          <p:grpSpPr bwMode="auto">
            <a:xfrm rot="-3733502" flipH="1" flipV="1">
              <a:off x="2362" y="1508"/>
              <a:ext cx="528" cy="122"/>
              <a:chOff x="2528" y="1060"/>
              <a:chExt cx="894" cy="236"/>
            </a:xfrm>
          </p:grpSpPr>
          <p:grpSp>
            <p:nvGrpSpPr>
              <p:cNvPr id="102" name="Group 116"/>
              <p:cNvGrpSpPr>
                <a:grpSpLocks/>
              </p:cNvGrpSpPr>
              <p:nvPr/>
            </p:nvGrpSpPr>
            <p:grpSpPr bwMode="auto">
              <a:xfrm>
                <a:off x="2528" y="1060"/>
                <a:ext cx="742" cy="186"/>
                <a:chOff x="1565" y="2568"/>
                <a:chExt cx="1118" cy="279"/>
              </a:xfrm>
            </p:grpSpPr>
            <p:sp>
              <p:nvSpPr>
                <p:cNvPr id="108" name="AutoShape 117"/>
                <p:cNvSpPr>
                  <a:spLocks noChangeArrowheads="1"/>
                </p:cNvSpPr>
                <p:nvPr/>
              </p:nvSpPr>
              <p:spPr bwMode="white">
                <a:xfrm rot="5263130">
                  <a:off x="1859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09" name="AutoShape 118"/>
                <p:cNvSpPr>
                  <a:spLocks noChangeArrowheads="1"/>
                </p:cNvSpPr>
                <p:nvPr/>
              </p:nvSpPr>
              <p:spPr bwMode="white">
                <a:xfrm rot="6078281">
                  <a:off x="1995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0" name="AutoShape 119"/>
                <p:cNvSpPr>
                  <a:spLocks noChangeArrowheads="1"/>
                </p:cNvSpPr>
                <p:nvPr/>
              </p:nvSpPr>
              <p:spPr bwMode="white">
                <a:xfrm rot="6373927">
                  <a:off x="2071" y="229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1" name="AutoShape 120"/>
                <p:cNvSpPr>
                  <a:spLocks noChangeArrowheads="1"/>
                </p:cNvSpPr>
                <p:nvPr/>
              </p:nvSpPr>
              <p:spPr bwMode="white">
                <a:xfrm rot="6906312">
                  <a:off x="2161" y="232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grpSp>
            <p:nvGrpSpPr>
              <p:cNvPr id="103" name="Group 121"/>
              <p:cNvGrpSpPr>
                <a:grpSpLocks/>
              </p:cNvGrpSpPr>
              <p:nvPr/>
            </p:nvGrpSpPr>
            <p:grpSpPr bwMode="auto">
              <a:xfrm rot="1353540">
                <a:off x="2680" y="1110"/>
                <a:ext cx="742" cy="186"/>
                <a:chOff x="1565" y="2568"/>
                <a:chExt cx="1118" cy="279"/>
              </a:xfrm>
            </p:grpSpPr>
            <p:sp>
              <p:nvSpPr>
                <p:cNvPr id="104" name="AutoShape 122"/>
                <p:cNvSpPr>
                  <a:spLocks noChangeArrowheads="1"/>
                </p:cNvSpPr>
                <p:nvPr/>
              </p:nvSpPr>
              <p:spPr bwMode="white">
                <a:xfrm rot="5263130">
                  <a:off x="1859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05" name="AutoShape 123"/>
                <p:cNvSpPr>
                  <a:spLocks noChangeArrowheads="1"/>
                </p:cNvSpPr>
                <p:nvPr/>
              </p:nvSpPr>
              <p:spPr bwMode="white">
                <a:xfrm rot="6078281">
                  <a:off x="1995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06" name="AutoShape 124"/>
                <p:cNvSpPr>
                  <a:spLocks noChangeArrowheads="1"/>
                </p:cNvSpPr>
                <p:nvPr/>
              </p:nvSpPr>
              <p:spPr bwMode="white">
                <a:xfrm rot="6373927">
                  <a:off x="2071" y="229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07" name="AutoShape 125"/>
                <p:cNvSpPr>
                  <a:spLocks noChangeArrowheads="1"/>
                </p:cNvSpPr>
                <p:nvPr/>
              </p:nvSpPr>
              <p:spPr bwMode="white">
                <a:xfrm rot="6906312">
                  <a:off x="2161" y="232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</p:grpSp>
        <p:sp>
          <p:nvSpPr>
            <p:cNvPr id="101" name="Rectangle 126"/>
            <p:cNvSpPr>
              <a:spLocks noChangeArrowheads="1"/>
            </p:cNvSpPr>
            <p:nvPr/>
          </p:nvSpPr>
          <p:spPr bwMode="gray">
            <a:xfrm>
              <a:off x="2242" y="1272"/>
              <a:ext cx="37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  <a:flatTx/>
            </a:bodyPr>
            <a:lstStyle/>
            <a:p>
              <a:r>
                <a:rPr lang="en-US" sz="1600" b="1">
                  <a:solidFill>
                    <a:srgbClr val="000000"/>
                  </a:solidFill>
                </a:rPr>
                <a:t>Text</a:t>
              </a:r>
            </a:p>
          </p:txBody>
        </p:sp>
      </p:grpSp>
      <p:grpSp>
        <p:nvGrpSpPr>
          <p:cNvPr id="126" name="Group 127"/>
          <p:cNvGrpSpPr>
            <a:grpSpLocks/>
          </p:cNvGrpSpPr>
          <p:nvPr/>
        </p:nvGrpSpPr>
        <p:grpSpPr bwMode="auto">
          <a:xfrm>
            <a:off x="5181600" y="1557338"/>
            <a:ext cx="1146175" cy="1384300"/>
            <a:chOff x="2064" y="1008"/>
            <a:chExt cx="722" cy="872"/>
          </a:xfrm>
        </p:grpSpPr>
        <p:sp>
          <p:nvSpPr>
            <p:cNvPr id="127" name="Oval 128"/>
            <p:cNvSpPr>
              <a:spLocks noChangeArrowheads="1"/>
            </p:cNvSpPr>
            <p:nvPr/>
          </p:nvSpPr>
          <p:spPr bwMode="gray">
            <a:xfrm>
              <a:off x="2064" y="1008"/>
              <a:ext cx="722" cy="727"/>
            </a:xfrm>
            <a:prstGeom prst="ellipse">
              <a:avLst/>
            </a:prstGeom>
            <a:solidFill>
              <a:srgbClr val="EAEAEA">
                <a:alpha val="5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grpSp>
          <p:nvGrpSpPr>
            <p:cNvPr id="128" name="Group 129"/>
            <p:cNvGrpSpPr>
              <a:grpSpLocks/>
            </p:cNvGrpSpPr>
            <p:nvPr/>
          </p:nvGrpSpPr>
          <p:grpSpPr bwMode="auto">
            <a:xfrm>
              <a:off x="2086" y="1030"/>
              <a:ext cx="680" cy="844"/>
              <a:chOff x="3975" y="1593"/>
              <a:chExt cx="931" cy="1157"/>
            </a:xfrm>
          </p:grpSpPr>
          <p:pic>
            <p:nvPicPr>
              <p:cNvPr id="141" name="Picture 130" descr="circuler_1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gray">
              <a:xfrm>
                <a:off x="3975" y="1593"/>
                <a:ext cx="925" cy="935"/>
              </a:xfrm>
              <a:prstGeom prst="rect">
                <a:avLst/>
              </a:prstGeom>
              <a:noFill/>
            </p:spPr>
          </p:pic>
          <p:sp>
            <p:nvSpPr>
              <p:cNvPr id="142" name="Oval 131"/>
              <p:cNvSpPr>
                <a:spLocks noChangeArrowheads="1"/>
              </p:cNvSpPr>
              <p:nvPr/>
            </p:nvSpPr>
            <p:spPr bwMode="gray">
              <a:xfrm>
                <a:off x="3975" y="1593"/>
                <a:ext cx="931" cy="937"/>
              </a:xfrm>
              <a:prstGeom prst="ellipse">
                <a:avLst/>
              </a:prstGeom>
              <a:solidFill>
                <a:schemeClr val="folHlink">
                  <a:alpha val="50000"/>
                </a:schemeClr>
              </a:soli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pic>
            <p:nvPicPr>
              <p:cNvPr id="143" name="Picture 132" descr="light_shadow1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 t="14285"/>
              <a:stretch>
                <a:fillRect/>
              </a:stretch>
            </p:blipFill>
            <p:spPr bwMode="gray">
              <a:xfrm>
                <a:off x="3984" y="1632"/>
                <a:ext cx="682" cy="585"/>
              </a:xfrm>
              <a:prstGeom prst="rect">
                <a:avLst/>
              </a:prstGeom>
              <a:noFill/>
            </p:spPr>
          </p:pic>
          <p:grpSp>
            <p:nvGrpSpPr>
              <p:cNvPr id="144" name="Group 133"/>
              <p:cNvGrpSpPr>
                <a:grpSpLocks/>
              </p:cNvGrpSpPr>
              <p:nvPr/>
            </p:nvGrpSpPr>
            <p:grpSpPr bwMode="auto">
              <a:xfrm rot="-3733502" flipH="1" flipV="1">
                <a:off x="4250" y="2244"/>
                <a:ext cx="821" cy="191"/>
                <a:chOff x="2528" y="1060"/>
                <a:chExt cx="894" cy="236"/>
              </a:xfrm>
            </p:grpSpPr>
            <p:grpSp>
              <p:nvGrpSpPr>
                <p:cNvPr id="145" name="Group 134"/>
                <p:cNvGrpSpPr>
                  <a:grpSpLocks/>
                </p:cNvGrpSpPr>
                <p:nvPr/>
              </p:nvGrpSpPr>
              <p:grpSpPr bwMode="auto">
                <a:xfrm>
                  <a:off x="2528" y="1060"/>
                  <a:ext cx="742" cy="186"/>
                  <a:chOff x="1565" y="2568"/>
                  <a:chExt cx="1118" cy="279"/>
                </a:xfrm>
              </p:grpSpPr>
              <p:sp>
                <p:nvSpPr>
                  <p:cNvPr id="151" name="AutoShape 135"/>
                  <p:cNvSpPr>
                    <a:spLocks noChangeArrowheads="1"/>
                  </p:cNvSpPr>
                  <p:nvPr/>
                </p:nvSpPr>
                <p:spPr bwMode="white">
                  <a:xfrm rot="5263130">
                    <a:off x="1859" y="2274"/>
                    <a:ext cx="227" cy="816"/>
                  </a:xfrm>
                  <a:prstGeom prst="moon">
                    <a:avLst>
                      <a:gd name="adj" fmla="val 49773"/>
                    </a:avLst>
                  </a:prstGeom>
                  <a:solidFill>
                    <a:srgbClr val="FFFFFF">
                      <a:alpha val="3999"/>
                    </a:srgbClr>
                  </a:solidFill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52" name="AutoShape 136"/>
                  <p:cNvSpPr>
                    <a:spLocks noChangeArrowheads="1"/>
                  </p:cNvSpPr>
                  <p:nvPr/>
                </p:nvSpPr>
                <p:spPr bwMode="white">
                  <a:xfrm rot="6078281">
                    <a:off x="1995" y="2274"/>
                    <a:ext cx="227" cy="816"/>
                  </a:xfrm>
                  <a:prstGeom prst="moon">
                    <a:avLst>
                      <a:gd name="adj" fmla="val 49773"/>
                    </a:avLst>
                  </a:prstGeom>
                  <a:solidFill>
                    <a:srgbClr val="FFFFFF">
                      <a:alpha val="3999"/>
                    </a:srgbClr>
                  </a:solidFill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53" name="AutoShape 137"/>
                  <p:cNvSpPr>
                    <a:spLocks noChangeArrowheads="1"/>
                  </p:cNvSpPr>
                  <p:nvPr/>
                </p:nvSpPr>
                <p:spPr bwMode="white">
                  <a:xfrm rot="6373927">
                    <a:off x="2071" y="2296"/>
                    <a:ext cx="227" cy="816"/>
                  </a:xfrm>
                  <a:prstGeom prst="moon">
                    <a:avLst>
                      <a:gd name="adj" fmla="val 49773"/>
                    </a:avLst>
                  </a:prstGeom>
                  <a:solidFill>
                    <a:srgbClr val="FFFFFF">
                      <a:alpha val="3999"/>
                    </a:srgbClr>
                  </a:solidFill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54" name="AutoShape 138"/>
                  <p:cNvSpPr>
                    <a:spLocks noChangeArrowheads="1"/>
                  </p:cNvSpPr>
                  <p:nvPr/>
                </p:nvSpPr>
                <p:spPr bwMode="white">
                  <a:xfrm rot="6906312">
                    <a:off x="2161" y="2326"/>
                    <a:ext cx="227" cy="816"/>
                  </a:xfrm>
                  <a:prstGeom prst="moon">
                    <a:avLst>
                      <a:gd name="adj" fmla="val 49773"/>
                    </a:avLst>
                  </a:prstGeom>
                  <a:solidFill>
                    <a:srgbClr val="FFFFFF">
                      <a:alpha val="3999"/>
                    </a:srgbClr>
                  </a:solidFill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146" name="Group 139"/>
                <p:cNvGrpSpPr>
                  <a:grpSpLocks/>
                </p:cNvGrpSpPr>
                <p:nvPr/>
              </p:nvGrpSpPr>
              <p:grpSpPr bwMode="auto">
                <a:xfrm rot="1353540">
                  <a:off x="2680" y="1110"/>
                  <a:ext cx="742" cy="186"/>
                  <a:chOff x="1565" y="2568"/>
                  <a:chExt cx="1118" cy="279"/>
                </a:xfrm>
              </p:grpSpPr>
              <p:sp>
                <p:nvSpPr>
                  <p:cNvPr id="147" name="AutoShape 140"/>
                  <p:cNvSpPr>
                    <a:spLocks noChangeArrowheads="1"/>
                  </p:cNvSpPr>
                  <p:nvPr/>
                </p:nvSpPr>
                <p:spPr bwMode="white">
                  <a:xfrm rot="5263130">
                    <a:off x="1859" y="2274"/>
                    <a:ext cx="227" cy="816"/>
                  </a:xfrm>
                  <a:prstGeom prst="moon">
                    <a:avLst>
                      <a:gd name="adj" fmla="val 49773"/>
                    </a:avLst>
                  </a:prstGeom>
                  <a:solidFill>
                    <a:srgbClr val="FFFFFF">
                      <a:alpha val="3999"/>
                    </a:srgbClr>
                  </a:solidFill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8" name="AutoShape 141"/>
                  <p:cNvSpPr>
                    <a:spLocks noChangeArrowheads="1"/>
                  </p:cNvSpPr>
                  <p:nvPr/>
                </p:nvSpPr>
                <p:spPr bwMode="white">
                  <a:xfrm rot="6078281">
                    <a:off x="1995" y="2274"/>
                    <a:ext cx="227" cy="816"/>
                  </a:xfrm>
                  <a:prstGeom prst="moon">
                    <a:avLst>
                      <a:gd name="adj" fmla="val 49773"/>
                    </a:avLst>
                  </a:prstGeom>
                  <a:solidFill>
                    <a:srgbClr val="FFFFFF">
                      <a:alpha val="3999"/>
                    </a:srgbClr>
                  </a:solidFill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9" name="AutoShape 142"/>
                  <p:cNvSpPr>
                    <a:spLocks noChangeArrowheads="1"/>
                  </p:cNvSpPr>
                  <p:nvPr/>
                </p:nvSpPr>
                <p:spPr bwMode="white">
                  <a:xfrm rot="6373927">
                    <a:off x="2071" y="2296"/>
                    <a:ext cx="227" cy="816"/>
                  </a:xfrm>
                  <a:prstGeom prst="moon">
                    <a:avLst>
                      <a:gd name="adj" fmla="val 49773"/>
                    </a:avLst>
                  </a:prstGeom>
                  <a:solidFill>
                    <a:srgbClr val="FFFFFF">
                      <a:alpha val="3999"/>
                    </a:srgbClr>
                  </a:solidFill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50" name="AutoShape 143"/>
                  <p:cNvSpPr>
                    <a:spLocks noChangeArrowheads="1"/>
                  </p:cNvSpPr>
                  <p:nvPr/>
                </p:nvSpPr>
                <p:spPr bwMode="white">
                  <a:xfrm rot="6906312">
                    <a:off x="2161" y="2326"/>
                    <a:ext cx="227" cy="816"/>
                  </a:xfrm>
                  <a:prstGeom prst="moon">
                    <a:avLst>
                      <a:gd name="adj" fmla="val 49773"/>
                    </a:avLst>
                  </a:prstGeom>
                  <a:solidFill>
                    <a:srgbClr val="FFFFFF">
                      <a:alpha val="3999"/>
                    </a:srgbClr>
                  </a:solidFill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</p:grpSp>
          </p:grpSp>
        </p:grpSp>
        <p:grpSp>
          <p:nvGrpSpPr>
            <p:cNvPr id="129" name="Group 144"/>
            <p:cNvGrpSpPr>
              <a:grpSpLocks/>
            </p:cNvGrpSpPr>
            <p:nvPr/>
          </p:nvGrpSpPr>
          <p:grpSpPr bwMode="auto">
            <a:xfrm rot="-3733502" flipH="1" flipV="1">
              <a:off x="2362" y="1508"/>
              <a:ext cx="528" cy="122"/>
              <a:chOff x="2528" y="1060"/>
              <a:chExt cx="894" cy="236"/>
            </a:xfrm>
          </p:grpSpPr>
          <p:grpSp>
            <p:nvGrpSpPr>
              <p:cNvPr id="131" name="Group 145"/>
              <p:cNvGrpSpPr>
                <a:grpSpLocks/>
              </p:cNvGrpSpPr>
              <p:nvPr/>
            </p:nvGrpSpPr>
            <p:grpSpPr bwMode="auto">
              <a:xfrm>
                <a:off x="2528" y="1060"/>
                <a:ext cx="742" cy="186"/>
                <a:chOff x="1565" y="2568"/>
                <a:chExt cx="1118" cy="279"/>
              </a:xfrm>
            </p:grpSpPr>
            <p:sp>
              <p:nvSpPr>
                <p:cNvPr id="137" name="AutoShape 146"/>
                <p:cNvSpPr>
                  <a:spLocks noChangeArrowheads="1"/>
                </p:cNvSpPr>
                <p:nvPr/>
              </p:nvSpPr>
              <p:spPr bwMode="white">
                <a:xfrm rot="5263130">
                  <a:off x="1859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38" name="AutoShape 147"/>
                <p:cNvSpPr>
                  <a:spLocks noChangeArrowheads="1"/>
                </p:cNvSpPr>
                <p:nvPr/>
              </p:nvSpPr>
              <p:spPr bwMode="white">
                <a:xfrm rot="6078281">
                  <a:off x="1995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39" name="AutoShape 148"/>
                <p:cNvSpPr>
                  <a:spLocks noChangeArrowheads="1"/>
                </p:cNvSpPr>
                <p:nvPr/>
              </p:nvSpPr>
              <p:spPr bwMode="white">
                <a:xfrm rot="6373927">
                  <a:off x="2071" y="229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0" name="AutoShape 149"/>
                <p:cNvSpPr>
                  <a:spLocks noChangeArrowheads="1"/>
                </p:cNvSpPr>
                <p:nvPr/>
              </p:nvSpPr>
              <p:spPr bwMode="white">
                <a:xfrm rot="6906312">
                  <a:off x="2161" y="232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grpSp>
            <p:nvGrpSpPr>
              <p:cNvPr id="132" name="Group 150"/>
              <p:cNvGrpSpPr>
                <a:grpSpLocks/>
              </p:cNvGrpSpPr>
              <p:nvPr/>
            </p:nvGrpSpPr>
            <p:grpSpPr bwMode="auto">
              <a:xfrm rot="1353540">
                <a:off x="2680" y="1110"/>
                <a:ext cx="742" cy="186"/>
                <a:chOff x="1565" y="2568"/>
                <a:chExt cx="1118" cy="279"/>
              </a:xfrm>
            </p:grpSpPr>
            <p:sp>
              <p:nvSpPr>
                <p:cNvPr id="133" name="AutoShape 151"/>
                <p:cNvSpPr>
                  <a:spLocks noChangeArrowheads="1"/>
                </p:cNvSpPr>
                <p:nvPr/>
              </p:nvSpPr>
              <p:spPr bwMode="white">
                <a:xfrm rot="5263130">
                  <a:off x="1859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34" name="AutoShape 152"/>
                <p:cNvSpPr>
                  <a:spLocks noChangeArrowheads="1"/>
                </p:cNvSpPr>
                <p:nvPr/>
              </p:nvSpPr>
              <p:spPr bwMode="white">
                <a:xfrm rot="6078281">
                  <a:off x="1995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35" name="AutoShape 153"/>
                <p:cNvSpPr>
                  <a:spLocks noChangeArrowheads="1"/>
                </p:cNvSpPr>
                <p:nvPr/>
              </p:nvSpPr>
              <p:spPr bwMode="white">
                <a:xfrm rot="6373927">
                  <a:off x="2071" y="229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36" name="AutoShape 154"/>
                <p:cNvSpPr>
                  <a:spLocks noChangeArrowheads="1"/>
                </p:cNvSpPr>
                <p:nvPr/>
              </p:nvSpPr>
              <p:spPr bwMode="white">
                <a:xfrm rot="6906312">
                  <a:off x="2161" y="232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</p:grpSp>
        <p:sp>
          <p:nvSpPr>
            <p:cNvPr id="130" name="Rectangle 155"/>
            <p:cNvSpPr>
              <a:spLocks noChangeArrowheads="1"/>
            </p:cNvSpPr>
            <p:nvPr/>
          </p:nvSpPr>
          <p:spPr bwMode="gray">
            <a:xfrm>
              <a:off x="2242" y="1272"/>
              <a:ext cx="37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  <a:flatTx/>
            </a:bodyPr>
            <a:lstStyle/>
            <a:p>
              <a:r>
                <a:rPr lang="en-US" sz="1600" b="1">
                  <a:solidFill>
                    <a:srgbClr val="000000"/>
                  </a:solidFill>
                </a:rPr>
                <a:t>Text</a:t>
              </a:r>
            </a:p>
          </p:txBody>
        </p:sp>
      </p:grpSp>
      <p:grpSp>
        <p:nvGrpSpPr>
          <p:cNvPr id="155" name="Group 156"/>
          <p:cNvGrpSpPr>
            <a:grpSpLocks/>
          </p:cNvGrpSpPr>
          <p:nvPr/>
        </p:nvGrpSpPr>
        <p:grpSpPr bwMode="auto">
          <a:xfrm rot="4976862" flipH="1">
            <a:off x="4483100" y="3351213"/>
            <a:ext cx="673100" cy="647700"/>
            <a:chOff x="1944" y="1111"/>
            <a:chExt cx="204" cy="196"/>
          </a:xfrm>
        </p:grpSpPr>
        <p:pic>
          <p:nvPicPr>
            <p:cNvPr id="156" name="Picture 157" descr="circuler_1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gray">
            <a:xfrm flipH="1">
              <a:off x="1961" y="1124"/>
              <a:ext cx="174" cy="172"/>
            </a:xfrm>
            <a:prstGeom prst="rect">
              <a:avLst/>
            </a:prstGeom>
            <a:noFill/>
          </p:spPr>
        </p:pic>
        <p:sp>
          <p:nvSpPr>
            <p:cNvPr id="157" name="Oval 158"/>
            <p:cNvSpPr>
              <a:spLocks noChangeArrowheads="1"/>
            </p:cNvSpPr>
            <p:nvPr/>
          </p:nvSpPr>
          <p:spPr bwMode="gray">
            <a:xfrm flipH="1">
              <a:off x="1962" y="1124"/>
              <a:ext cx="173" cy="172"/>
            </a:xfrm>
            <a:prstGeom prst="ellipse">
              <a:avLst/>
            </a:prstGeom>
            <a:gradFill rotWithShape="1">
              <a:gsLst>
                <a:gs pos="0">
                  <a:schemeClr val="bg2">
                    <a:gamma/>
                    <a:shade val="46275"/>
                    <a:invGamma/>
                  </a:schemeClr>
                </a:gs>
                <a:gs pos="50000">
                  <a:schemeClr val="bg2">
                    <a:alpha val="50000"/>
                  </a:schemeClr>
                </a:gs>
                <a:gs pos="100000">
                  <a:schemeClr val="bg2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grpSp>
          <p:nvGrpSpPr>
            <p:cNvPr id="158" name="Group 159"/>
            <p:cNvGrpSpPr>
              <a:grpSpLocks/>
            </p:cNvGrpSpPr>
            <p:nvPr/>
          </p:nvGrpSpPr>
          <p:grpSpPr bwMode="auto">
            <a:xfrm rot="1297425" flipV="1">
              <a:off x="1969" y="1253"/>
              <a:ext cx="150" cy="36"/>
              <a:chOff x="2528" y="1060"/>
              <a:chExt cx="894" cy="236"/>
            </a:xfrm>
          </p:grpSpPr>
          <p:grpSp>
            <p:nvGrpSpPr>
              <p:cNvPr id="161" name="Group 160"/>
              <p:cNvGrpSpPr>
                <a:grpSpLocks/>
              </p:cNvGrpSpPr>
              <p:nvPr/>
            </p:nvGrpSpPr>
            <p:grpSpPr bwMode="auto">
              <a:xfrm>
                <a:off x="2528" y="1060"/>
                <a:ext cx="742" cy="186"/>
                <a:chOff x="1565" y="2568"/>
                <a:chExt cx="1118" cy="279"/>
              </a:xfrm>
            </p:grpSpPr>
            <p:sp>
              <p:nvSpPr>
                <p:cNvPr id="167" name="AutoShape 161"/>
                <p:cNvSpPr>
                  <a:spLocks noChangeArrowheads="1"/>
                </p:cNvSpPr>
                <p:nvPr/>
              </p:nvSpPr>
              <p:spPr bwMode="gray">
                <a:xfrm rot="5263130">
                  <a:off x="1859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68" name="AutoShape 162"/>
                <p:cNvSpPr>
                  <a:spLocks noChangeArrowheads="1"/>
                </p:cNvSpPr>
                <p:nvPr/>
              </p:nvSpPr>
              <p:spPr bwMode="gray">
                <a:xfrm rot="6078281">
                  <a:off x="1995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69" name="AutoShape 163"/>
                <p:cNvSpPr>
                  <a:spLocks noChangeArrowheads="1"/>
                </p:cNvSpPr>
                <p:nvPr/>
              </p:nvSpPr>
              <p:spPr bwMode="gray">
                <a:xfrm rot="6373927">
                  <a:off x="2071" y="229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70" name="AutoShape 164"/>
                <p:cNvSpPr>
                  <a:spLocks noChangeArrowheads="1"/>
                </p:cNvSpPr>
                <p:nvPr/>
              </p:nvSpPr>
              <p:spPr bwMode="gray">
                <a:xfrm rot="6906312">
                  <a:off x="2161" y="232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grpSp>
            <p:nvGrpSpPr>
              <p:cNvPr id="162" name="Group 165"/>
              <p:cNvGrpSpPr>
                <a:grpSpLocks/>
              </p:cNvGrpSpPr>
              <p:nvPr/>
            </p:nvGrpSpPr>
            <p:grpSpPr bwMode="auto">
              <a:xfrm rot="1353540">
                <a:off x="2680" y="1110"/>
                <a:ext cx="742" cy="186"/>
                <a:chOff x="1565" y="2568"/>
                <a:chExt cx="1118" cy="279"/>
              </a:xfrm>
            </p:grpSpPr>
            <p:sp>
              <p:nvSpPr>
                <p:cNvPr id="163" name="AutoShape 166"/>
                <p:cNvSpPr>
                  <a:spLocks noChangeArrowheads="1"/>
                </p:cNvSpPr>
                <p:nvPr/>
              </p:nvSpPr>
              <p:spPr bwMode="gray">
                <a:xfrm rot="5263130">
                  <a:off x="1859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64" name="AutoShape 167"/>
                <p:cNvSpPr>
                  <a:spLocks noChangeArrowheads="1"/>
                </p:cNvSpPr>
                <p:nvPr/>
              </p:nvSpPr>
              <p:spPr bwMode="gray">
                <a:xfrm rot="6078281">
                  <a:off x="1995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65" name="AutoShape 168"/>
                <p:cNvSpPr>
                  <a:spLocks noChangeArrowheads="1"/>
                </p:cNvSpPr>
                <p:nvPr/>
              </p:nvSpPr>
              <p:spPr bwMode="gray">
                <a:xfrm rot="6373927">
                  <a:off x="2071" y="229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66" name="AutoShape 169"/>
                <p:cNvSpPr>
                  <a:spLocks noChangeArrowheads="1"/>
                </p:cNvSpPr>
                <p:nvPr/>
              </p:nvSpPr>
              <p:spPr bwMode="gray">
                <a:xfrm rot="6906312">
                  <a:off x="2161" y="232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99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</p:grpSp>
        <p:sp>
          <p:nvSpPr>
            <p:cNvPr id="159" name="Arc 170"/>
            <p:cNvSpPr>
              <a:spLocks/>
            </p:cNvSpPr>
            <p:nvPr/>
          </p:nvSpPr>
          <p:spPr bwMode="gray">
            <a:xfrm rot="25447716">
              <a:off x="1948" y="1107"/>
              <a:ext cx="196" cy="204"/>
            </a:xfrm>
            <a:custGeom>
              <a:avLst/>
              <a:gdLst>
                <a:gd name="G0" fmla="+- 21600 0 0"/>
                <a:gd name="G1" fmla="+- 21600 0 0"/>
                <a:gd name="G2" fmla="+- 21600 0 0"/>
                <a:gd name="T0" fmla="*/ 3603 w 43200"/>
                <a:gd name="T1" fmla="*/ 33545 h 43155"/>
                <a:gd name="T2" fmla="*/ 22996 w 43200"/>
                <a:gd name="T3" fmla="*/ 43155 h 43155"/>
                <a:gd name="T4" fmla="*/ 21600 w 43200"/>
                <a:gd name="T5" fmla="*/ 21600 h 43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200" h="43155" fill="none" extrusionOk="0">
                  <a:moveTo>
                    <a:pt x="3603" y="33544"/>
                  </a:moveTo>
                  <a:cubicBezTo>
                    <a:pt x="1253" y="30004"/>
                    <a:pt x="0" y="25849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3529" y="0"/>
                    <a:pt x="43200" y="9670"/>
                    <a:pt x="43200" y="21600"/>
                  </a:cubicBezTo>
                  <a:cubicBezTo>
                    <a:pt x="43200" y="32987"/>
                    <a:pt x="34359" y="42418"/>
                    <a:pt x="22995" y="43154"/>
                  </a:cubicBezTo>
                </a:path>
                <a:path w="43200" h="43155" stroke="0" extrusionOk="0">
                  <a:moveTo>
                    <a:pt x="3603" y="33544"/>
                  </a:moveTo>
                  <a:cubicBezTo>
                    <a:pt x="1253" y="30004"/>
                    <a:pt x="0" y="25849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3529" y="0"/>
                    <a:pt x="43200" y="9670"/>
                    <a:pt x="43200" y="21600"/>
                  </a:cubicBezTo>
                  <a:cubicBezTo>
                    <a:pt x="43200" y="32987"/>
                    <a:pt x="34359" y="42418"/>
                    <a:pt x="22995" y="43154"/>
                  </a:cubicBezTo>
                  <a:lnTo>
                    <a:pt x="21600" y="21600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prstDash val="sysDot"/>
              <a:round/>
              <a:headEnd/>
              <a:tailEnd type="triangle" w="sm" len="sm"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pic>
          <p:nvPicPr>
            <p:cNvPr id="160" name="Picture 171" descr="light_shadow1"/>
            <p:cNvPicPr>
              <a:picLocks noChangeAspect="1" noChangeArrowheads="1"/>
            </p:cNvPicPr>
            <p:nvPr/>
          </p:nvPicPr>
          <p:blipFill>
            <a:blip r:embed="rId5" cstate="print"/>
            <a:srcRect t="23740"/>
            <a:stretch>
              <a:fillRect/>
            </a:stretch>
          </p:blipFill>
          <p:spPr bwMode="gray">
            <a:xfrm rot="2569845" flipH="1">
              <a:off x="2015" y="1139"/>
              <a:ext cx="129" cy="84"/>
            </a:xfrm>
            <a:prstGeom prst="rect">
              <a:avLst/>
            </a:prstGeom>
            <a:noFill/>
          </p:spPr>
        </p:pic>
      </p:grpSp>
      <p:sp>
        <p:nvSpPr>
          <p:cNvPr id="171" name="AutoShape 172"/>
          <p:cNvSpPr>
            <a:spLocks/>
          </p:cNvSpPr>
          <p:nvPr/>
        </p:nvSpPr>
        <p:spPr bwMode="auto">
          <a:xfrm>
            <a:off x="7177088" y="1828800"/>
            <a:ext cx="1509712" cy="366713"/>
          </a:xfrm>
          <a:prstGeom prst="accentCallout2">
            <a:avLst>
              <a:gd name="adj1" fmla="val 31167"/>
              <a:gd name="adj2" fmla="val -5046"/>
              <a:gd name="adj3" fmla="val 31167"/>
              <a:gd name="adj4" fmla="val -38907"/>
              <a:gd name="adj5" fmla="val 99565"/>
              <a:gd name="adj6" fmla="val -73185"/>
            </a:avLst>
          </a:prstGeom>
          <a:noFill/>
          <a:ln w="9525">
            <a:solidFill>
              <a:schemeClr val="folHlink"/>
            </a:solidFill>
            <a:miter lim="800000"/>
            <a:headEnd/>
            <a:tailEnd type="diamond" w="med" len="med"/>
          </a:ln>
          <a:effectLst/>
        </p:spPr>
        <p:txBody>
          <a:bodyPr anchor="ctr"/>
          <a:lstStyle/>
          <a:p>
            <a:pPr algn="l" eaLnBrk="0" hangingPunct="0"/>
            <a:r>
              <a:rPr lang="en-US" sz="1400">
                <a:solidFill>
                  <a:srgbClr val="000000"/>
                </a:solidFill>
              </a:rPr>
              <a:t>4. Description of the business</a:t>
            </a:r>
          </a:p>
        </p:txBody>
      </p:sp>
      <p:sp>
        <p:nvSpPr>
          <p:cNvPr id="172" name="AutoShape 173"/>
          <p:cNvSpPr>
            <a:spLocks/>
          </p:cNvSpPr>
          <p:nvPr/>
        </p:nvSpPr>
        <p:spPr bwMode="auto">
          <a:xfrm>
            <a:off x="6872288" y="3784600"/>
            <a:ext cx="1509712" cy="392113"/>
          </a:xfrm>
          <a:prstGeom prst="accentCallout2">
            <a:avLst>
              <a:gd name="adj1" fmla="val 29148"/>
              <a:gd name="adj2" fmla="val -5046"/>
              <a:gd name="adj3" fmla="val 29148"/>
              <a:gd name="adj4" fmla="val -5046"/>
              <a:gd name="adj5" fmla="val 112551"/>
              <a:gd name="adj6" fmla="val -59833"/>
            </a:avLst>
          </a:prstGeom>
          <a:noFill/>
          <a:ln w="9525">
            <a:solidFill>
              <a:schemeClr val="bg2"/>
            </a:solidFill>
            <a:miter lim="800000"/>
            <a:headEnd/>
            <a:tailEnd type="diamond" w="med" len="med"/>
          </a:ln>
          <a:effectLst/>
        </p:spPr>
        <p:txBody>
          <a:bodyPr anchor="ctr"/>
          <a:lstStyle/>
          <a:p>
            <a:pPr algn="l" eaLnBrk="0" hangingPunct="0"/>
            <a:r>
              <a:rPr lang="en-US" sz="1400">
                <a:solidFill>
                  <a:srgbClr val="000000"/>
                </a:solidFill>
              </a:rPr>
              <a:t>5. Description of the business</a:t>
            </a:r>
          </a:p>
        </p:txBody>
      </p:sp>
      <p:sp>
        <p:nvSpPr>
          <p:cNvPr id="173" name="AutoShape 174"/>
          <p:cNvSpPr>
            <a:spLocks/>
          </p:cNvSpPr>
          <p:nvPr/>
        </p:nvSpPr>
        <p:spPr bwMode="auto">
          <a:xfrm>
            <a:off x="1009650" y="1620838"/>
            <a:ext cx="1593850" cy="434975"/>
          </a:xfrm>
          <a:prstGeom prst="accentCallout2">
            <a:avLst>
              <a:gd name="adj1" fmla="val 26278"/>
              <a:gd name="adj2" fmla="val 104782"/>
              <a:gd name="adj3" fmla="val 26278"/>
              <a:gd name="adj4" fmla="val 114843"/>
              <a:gd name="adj5" fmla="val 98542"/>
              <a:gd name="adj6" fmla="val 125000"/>
            </a:avLst>
          </a:prstGeom>
          <a:noFill/>
          <a:ln w="9525">
            <a:solidFill>
              <a:schemeClr val="hlink"/>
            </a:solidFill>
            <a:miter lim="800000"/>
            <a:headEnd/>
            <a:tailEnd type="diamond" w="med" len="med"/>
          </a:ln>
          <a:effectLst/>
        </p:spPr>
        <p:txBody>
          <a:bodyPr anchor="ctr"/>
          <a:lstStyle/>
          <a:p>
            <a:pPr algn="r" eaLnBrk="0" hangingPunct="0"/>
            <a:r>
              <a:rPr lang="en-US" sz="1400">
                <a:solidFill>
                  <a:srgbClr val="000000"/>
                </a:solidFill>
              </a:rPr>
              <a:t>1. Description of the business</a:t>
            </a:r>
          </a:p>
        </p:txBody>
      </p:sp>
      <p:sp>
        <p:nvSpPr>
          <p:cNvPr id="174" name="AutoShape 175"/>
          <p:cNvSpPr>
            <a:spLocks/>
          </p:cNvSpPr>
          <p:nvPr/>
        </p:nvSpPr>
        <p:spPr bwMode="auto">
          <a:xfrm>
            <a:off x="234950" y="3937000"/>
            <a:ext cx="1593850" cy="434975"/>
          </a:xfrm>
          <a:prstGeom prst="accentCallout2">
            <a:avLst>
              <a:gd name="adj1" fmla="val 26278"/>
              <a:gd name="adj2" fmla="val 104782"/>
              <a:gd name="adj3" fmla="val 26278"/>
              <a:gd name="adj4" fmla="val 118926"/>
              <a:gd name="adj5" fmla="val -35769"/>
              <a:gd name="adj6" fmla="val 134463"/>
            </a:avLst>
          </a:prstGeom>
          <a:noFill/>
          <a:ln w="9525">
            <a:solidFill>
              <a:schemeClr val="accent2"/>
            </a:solidFill>
            <a:miter lim="800000"/>
            <a:headEnd/>
            <a:tailEnd type="diamond" w="med" len="med"/>
          </a:ln>
          <a:effectLst/>
        </p:spPr>
        <p:txBody>
          <a:bodyPr anchor="ctr"/>
          <a:lstStyle/>
          <a:p>
            <a:pPr algn="r" eaLnBrk="0" hangingPunct="0"/>
            <a:r>
              <a:rPr lang="en-US" sz="1400">
                <a:solidFill>
                  <a:srgbClr val="000000"/>
                </a:solidFill>
              </a:rPr>
              <a:t>2. Description of the business</a:t>
            </a:r>
          </a:p>
        </p:txBody>
      </p:sp>
      <p:sp>
        <p:nvSpPr>
          <p:cNvPr id="175" name="AutoShape 176"/>
          <p:cNvSpPr>
            <a:spLocks/>
          </p:cNvSpPr>
          <p:nvPr/>
        </p:nvSpPr>
        <p:spPr bwMode="auto">
          <a:xfrm>
            <a:off x="463550" y="5243513"/>
            <a:ext cx="1509713" cy="392112"/>
          </a:xfrm>
          <a:prstGeom prst="accentCallout2">
            <a:avLst>
              <a:gd name="adj1" fmla="val 29148"/>
              <a:gd name="adj2" fmla="val 105046"/>
              <a:gd name="adj3" fmla="val 29148"/>
              <a:gd name="adj4" fmla="val 105046"/>
              <a:gd name="adj5" fmla="val 153440"/>
              <a:gd name="adj6" fmla="val 175500"/>
            </a:avLst>
          </a:prstGeom>
          <a:noFill/>
          <a:ln w="9525">
            <a:solidFill>
              <a:schemeClr val="accent1"/>
            </a:solidFill>
            <a:miter lim="800000"/>
            <a:headEnd/>
            <a:tailEnd type="diamond" w="med" len="med"/>
          </a:ln>
          <a:effectLst/>
        </p:spPr>
        <p:txBody>
          <a:bodyPr anchor="ctr"/>
          <a:lstStyle/>
          <a:p>
            <a:pPr algn="l" eaLnBrk="0" hangingPunct="0"/>
            <a:r>
              <a:rPr lang="en-US" sz="1400">
                <a:solidFill>
                  <a:srgbClr val="000000"/>
                </a:solidFill>
              </a:rPr>
              <a:t>3. Description of the business</a:t>
            </a:r>
          </a:p>
        </p:txBody>
      </p:sp>
      <p:sp>
        <p:nvSpPr>
          <p:cNvPr id="176" name="Rectangle 177"/>
          <p:cNvSpPr>
            <a:spLocks noChangeArrowheads="1"/>
          </p:cNvSpPr>
          <p:nvPr/>
        </p:nvSpPr>
        <p:spPr bwMode="auto">
          <a:xfrm>
            <a:off x="4646613" y="5362575"/>
            <a:ext cx="3335337" cy="8255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 eaLnBrk="0" hangingPunct="0"/>
            <a:r>
              <a:rPr lang="en-US" sz="1600" b="1">
                <a:solidFill>
                  <a:srgbClr val="000000"/>
                </a:solidFill>
              </a:rPr>
              <a:t>ThemeGallery  </a:t>
            </a:r>
            <a:r>
              <a:rPr lang="en-US" sz="1600">
                <a:solidFill>
                  <a:srgbClr val="000000"/>
                </a:solidFill>
              </a:rPr>
              <a:t>is a Design Digital Content &amp; Contents mall developed by Guild Design Inc.</a:t>
            </a:r>
          </a:p>
        </p:txBody>
      </p:sp>
      <p:sp>
        <p:nvSpPr>
          <p:cNvPr id="177" name="Rectangle 178"/>
          <p:cNvSpPr>
            <a:spLocks noChangeArrowheads="1"/>
          </p:cNvSpPr>
          <p:nvPr/>
        </p:nvSpPr>
        <p:spPr bwMode="gray">
          <a:xfrm>
            <a:off x="4481513" y="5403850"/>
            <a:ext cx="42862" cy="741363"/>
          </a:xfrm>
          <a:prstGeom prst="rect">
            <a:avLst/>
          </a:prstGeom>
          <a:solidFill>
            <a:srgbClr val="FF9900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</p:spTree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ChangeArrowheads="1"/>
          </p:cNvSpPr>
          <p:nvPr/>
        </p:nvSpPr>
        <p:spPr bwMode="black">
          <a:xfrm>
            <a:off x="1192213" y="1654175"/>
            <a:ext cx="5756275" cy="6286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 eaLnBrk="0" hangingPunct="0">
              <a:lnSpc>
                <a:spcPct val="110000"/>
              </a:lnSpc>
            </a:pPr>
            <a:r>
              <a:rPr lang="en-US" sz="1600">
                <a:solidFill>
                  <a:srgbClr val="000000"/>
                </a:solidFill>
              </a:rPr>
              <a:t>ThemeGallery</a:t>
            </a:r>
            <a:r>
              <a:rPr lang="en-US" sz="1600" b="1">
                <a:solidFill>
                  <a:srgbClr val="000000"/>
                </a:solidFill>
              </a:rPr>
              <a:t>  </a:t>
            </a:r>
            <a:r>
              <a:rPr lang="en-US" sz="1600">
                <a:solidFill>
                  <a:srgbClr val="000000"/>
                </a:solidFill>
              </a:rPr>
              <a:t>is a Design Digital Content &amp; Contents mall developed by Guild Design Inc.</a:t>
            </a:r>
          </a:p>
        </p:txBody>
      </p:sp>
      <p:grpSp>
        <p:nvGrpSpPr>
          <p:cNvPr id="3" name="Group 4"/>
          <p:cNvGrpSpPr>
            <a:grpSpLocks/>
          </p:cNvGrpSpPr>
          <p:nvPr/>
        </p:nvGrpSpPr>
        <p:grpSpPr bwMode="auto">
          <a:xfrm>
            <a:off x="1066800" y="2112963"/>
            <a:ext cx="7513638" cy="3898900"/>
            <a:chOff x="672" y="1240"/>
            <a:chExt cx="4656" cy="2456"/>
          </a:xfrm>
        </p:grpSpPr>
        <p:pic>
          <p:nvPicPr>
            <p:cNvPr id="4" name="Picture 5" descr="whiteline_008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3720" y="1355"/>
              <a:ext cx="1572" cy="1661"/>
            </a:xfrm>
            <a:prstGeom prst="rect">
              <a:avLst/>
            </a:prstGeom>
            <a:noFill/>
          </p:spPr>
        </p:pic>
        <p:pic>
          <p:nvPicPr>
            <p:cNvPr id="5" name="Picture 6" descr="whiteline_010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2095" y="1652"/>
              <a:ext cx="1182" cy="1247"/>
            </a:xfrm>
            <a:prstGeom prst="rect">
              <a:avLst/>
            </a:prstGeom>
            <a:noFill/>
          </p:spPr>
        </p:pic>
        <p:pic>
          <p:nvPicPr>
            <p:cNvPr id="6" name="Picture 7" descr="whiteline_006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759" y="1929"/>
              <a:ext cx="919" cy="970"/>
            </a:xfrm>
            <a:prstGeom prst="rect">
              <a:avLst/>
            </a:prstGeom>
            <a:noFill/>
          </p:spPr>
        </p:pic>
        <p:sp>
          <p:nvSpPr>
            <p:cNvPr id="7" name="Line 8"/>
            <p:cNvSpPr>
              <a:spLocks noChangeShapeType="1"/>
            </p:cNvSpPr>
            <p:nvPr/>
          </p:nvSpPr>
          <p:spPr bwMode="auto">
            <a:xfrm flipV="1">
              <a:off x="672" y="1240"/>
              <a:ext cx="0" cy="20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8" name="Line 9"/>
            <p:cNvSpPr>
              <a:spLocks noChangeShapeType="1"/>
            </p:cNvSpPr>
            <p:nvPr/>
          </p:nvSpPr>
          <p:spPr bwMode="auto">
            <a:xfrm>
              <a:off x="683" y="3289"/>
              <a:ext cx="464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9" name="Rectangle 10"/>
            <p:cNvSpPr>
              <a:spLocks noChangeArrowheads="1"/>
            </p:cNvSpPr>
            <p:nvPr/>
          </p:nvSpPr>
          <p:spPr bwMode="auto">
            <a:xfrm>
              <a:off x="3862" y="2016"/>
              <a:ext cx="1346" cy="42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r>
                <a:rPr lang="en-US" sz="2000" b="1">
                  <a:solidFill>
                    <a:srgbClr val="000000"/>
                  </a:solidFill>
                </a:rPr>
                <a:t>Description</a:t>
              </a:r>
              <a:r>
                <a:rPr lang="en-US" b="1">
                  <a:solidFill>
                    <a:srgbClr val="000000"/>
                  </a:solidFill>
                </a:rPr>
                <a:t> of the contents</a:t>
              </a:r>
            </a:p>
          </p:txBody>
        </p:sp>
        <p:sp>
          <p:nvSpPr>
            <p:cNvPr id="10" name="Rectangle 11"/>
            <p:cNvSpPr>
              <a:spLocks noChangeArrowheads="1"/>
            </p:cNvSpPr>
            <p:nvPr/>
          </p:nvSpPr>
          <p:spPr bwMode="auto">
            <a:xfrm>
              <a:off x="2222" y="2064"/>
              <a:ext cx="969" cy="366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r>
                <a:rPr lang="en-US" sz="1600" b="1">
                  <a:solidFill>
                    <a:srgbClr val="000000"/>
                  </a:solidFill>
                </a:rPr>
                <a:t>Description of the contents</a:t>
              </a:r>
            </a:p>
          </p:txBody>
        </p:sp>
        <p:sp>
          <p:nvSpPr>
            <p:cNvPr id="11" name="Rectangle 12"/>
            <p:cNvSpPr>
              <a:spLocks noChangeArrowheads="1"/>
            </p:cNvSpPr>
            <p:nvPr/>
          </p:nvSpPr>
          <p:spPr bwMode="auto">
            <a:xfrm>
              <a:off x="821" y="2304"/>
              <a:ext cx="769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r>
                <a:rPr lang="en-US" sz="1200" b="1">
                  <a:solidFill>
                    <a:srgbClr val="000000"/>
                  </a:solidFill>
                </a:rPr>
                <a:t>Description of the contents</a:t>
              </a:r>
            </a:p>
          </p:txBody>
        </p:sp>
        <p:sp>
          <p:nvSpPr>
            <p:cNvPr id="12" name="Line 13"/>
            <p:cNvSpPr>
              <a:spLocks noChangeShapeType="1"/>
            </p:cNvSpPr>
            <p:nvPr/>
          </p:nvSpPr>
          <p:spPr bwMode="auto">
            <a:xfrm>
              <a:off x="1941" y="2941"/>
              <a:ext cx="0" cy="75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3" name="Line 14"/>
            <p:cNvSpPr>
              <a:spLocks noChangeShapeType="1"/>
            </p:cNvSpPr>
            <p:nvPr/>
          </p:nvSpPr>
          <p:spPr bwMode="auto">
            <a:xfrm>
              <a:off x="3356" y="2941"/>
              <a:ext cx="0" cy="74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4" name="Text Box 15"/>
            <p:cNvSpPr txBox="1">
              <a:spLocks noChangeArrowheads="1"/>
            </p:cNvSpPr>
            <p:nvPr/>
          </p:nvSpPr>
          <p:spPr bwMode="auto">
            <a:xfrm>
              <a:off x="726" y="3348"/>
              <a:ext cx="1159" cy="19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sz="1400" b="1"/>
                <a:t>2006</a:t>
              </a:r>
            </a:p>
          </p:txBody>
        </p:sp>
        <p:sp>
          <p:nvSpPr>
            <p:cNvPr id="15" name="Text Box 16"/>
            <p:cNvSpPr txBox="1">
              <a:spLocks noChangeArrowheads="1"/>
            </p:cNvSpPr>
            <p:nvPr/>
          </p:nvSpPr>
          <p:spPr bwMode="auto">
            <a:xfrm>
              <a:off x="2069" y="3348"/>
              <a:ext cx="1159" cy="19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sz="1400" b="1"/>
                <a:t>2007</a:t>
              </a:r>
            </a:p>
          </p:txBody>
        </p:sp>
        <p:sp>
          <p:nvSpPr>
            <p:cNvPr id="16" name="Text Box 17"/>
            <p:cNvSpPr txBox="1">
              <a:spLocks noChangeArrowheads="1"/>
            </p:cNvSpPr>
            <p:nvPr/>
          </p:nvSpPr>
          <p:spPr bwMode="auto">
            <a:xfrm>
              <a:off x="3692" y="3348"/>
              <a:ext cx="1159" cy="19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sz="1400" b="1"/>
                <a:t>2008</a:t>
              </a:r>
            </a:p>
          </p:txBody>
        </p:sp>
        <p:pic>
          <p:nvPicPr>
            <p:cNvPr id="17" name="Picture 18" descr="R_chevron001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1743" y="2322"/>
              <a:ext cx="303" cy="363"/>
            </a:xfrm>
            <a:prstGeom prst="rect">
              <a:avLst/>
            </a:prstGeom>
            <a:noFill/>
          </p:spPr>
        </p:pic>
        <p:pic>
          <p:nvPicPr>
            <p:cNvPr id="18" name="Picture 19" descr="R_chevron001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3342" y="2322"/>
              <a:ext cx="304" cy="363"/>
            </a:xfrm>
            <a:prstGeom prst="rect">
              <a:avLst/>
            </a:prstGeom>
            <a:noFill/>
          </p:spPr>
        </p:pic>
      </p:grpSp>
    </p:spTree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2"/>
          <p:cNvSpPr>
            <a:spLocks noChangeArrowheads="1"/>
          </p:cNvSpPr>
          <p:nvPr/>
        </p:nvSpPr>
        <p:spPr bwMode="gray">
          <a:xfrm>
            <a:off x="1928794" y="1857364"/>
            <a:ext cx="5556250" cy="1447800"/>
          </a:xfrm>
          <a:prstGeom prst="roundRect">
            <a:avLst>
              <a:gd name="adj" fmla="val 11505"/>
            </a:avLst>
          </a:prstGeom>
          <a:gradFill rotWithShape="1">
            <a:gsLst>
              <a:gs pos="0">
                <a:schemeClr val="accent1"/>
              </a:gs>
              <a:gs pos="100000">
                <a:schemeClr val="accent1">
                  <a:gamma/>
                  <a:tint val="0"/>
                  <a:invGamma/>
                  <a:alpha val="0"/>
                </a:schemeClr>
              </a:gs>
            </a:gsLst>
            <a:lin ang="0" scaled="1"/>
          </a:gradFill>
          <a:ln w="6350" algn="ctr">
            <a:noFill/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3" name="AutoShape 4"/>
          <p:cNvSpPr>
            <a:spLocks noChangeArrowheads="1"/>
          </p:cNvSpPr>
          <p:nvPr/>
        </p:nvSpPr>
        <p:spPr bwMode="gray">
          <a:xfrm>
            <a:off x="2741594" y="2362189"/>
            <a:ext cx="533400" cy="381000"/>
          </a:xfrm>
          <a:prstGeom prst="rightArrow">
            <a:avLst>
              <a:gd name="adj1" fmla="val 50000"/>
              <a:gd name="adj2" fmla="val 58333"/>
            </a:avLst>
          </a:prstGeom>
          <a:solidFill>
            <a:srgbClr val="FFFFFF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pic>
        <p:nvPicPr>
          <p:cNvPr id="4" name="Picture 5" descr="DO_circle00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044556" y="1711314"/>
            <a:ext cx="1714500" cy="1714500"/>
          </a:xfrm>
          <a:prstGeom prst="rect">
            <a:avLst/>
          </a:prstGeom>
          <a:noFill/>
        </p:spPr>
      </p:pic>
      <p:sp>
        <p:nvSpPr>
          <p:cNvPr id="5" name="Text Box 7"/>
          <p:cNvSpPr txBox="1">
            <a:spLocks noChangeArrowheads="1"/>
          </p:cNvSpPr>
          <p:nvPr/>
        </p:nvSpPr>
        <p:spPr bwMode="black">
          <a:xfrm>
            <a:off x="1050906" y="2397114"/>
            <a:ext cx="1670050" cy="3968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000" b="1"/>
              <a:t>Title</a:t>
            </a:r>
          </a:p>
        </p:txBody>
      </p:sp>
      <p:sp>
        <p:nvSpPr>
          <p:cNvPr id="6" name="AutoShape 8"/>
          <p:cNvSpPr>
            <a:spLocks noChangeArrowheads="1"/>
          </p:cNvSpPr>
          <p:nvPr/>
        </p:nvSpPr>
        <p:spPr bwMode="gray">
          <a:xfrm>
            <a:off x="1928794" y="3819514"/>
            <a:ext cx="5556250" cy="1447800"/>
          </a:xfrm>
          <a:prstGeom prst="roundRect">
            <a:avLst>
              <a:gd name="adj" fmla="val 11505"/>
            </a:avLst>
          </a:prstGeom>
          <a:gradFill rotWithShape="1">
            <a:gsLst>
              <a:gs pos="0">
                <a:schemeClr val="hlink"/>
              </a:gs>
              <a:gs pos="100000">
                <a:schemeClr val="hlink">
                  <a:gamma/>
                  <a:tint val="0"/>
                  <a:invGamma/>
                  <a:alpha val="0"/>
                </a:schemeClr>
              </a:gs>
            </a:gsLst>
            <a:lin ang="0" scaled="1"/>
          </a:gradFill>
          <a:ln w="6350" algn="ctr">
            <a:noFill/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7" name="AutoShape 10"/>
          <p:cNvSpPr>
            <a:spLocks noChangeArrowheads="1"/>
          </p:cNvSpPr>
          <p:nvPr/>
        </p:nvSpPr>
        <p:spPr bwMode="gray">
          <a:xfrm>
            <a:off x="2770169" y="4314814"/>
            <a:ext cx="533400" cy="381000"/>
          </a:xfrm>
          <a:prstGeom prst="rightArrow">
            <a:avLst>
              <a:gd name="adj1" fmla="val 50000"/>
              <a:gd name="adj2" fmla="val 58333"/>
            </a:avLst>
          </a:prstGeom>
          <a:solidFill>
            <a:srgbClr val="FFFFFF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pic>
        <p:nvPicPr>
          <p:cNvPr id="8" name="Picture 11" descr="DP_circle001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063606" y="3616314"/>
            <a:ext cx="1727200" cy="1727200"/>
          </a:xfrm>
          <a:prstGeom prst="rect">
            <a:avLst/>
          </a:prstGeom>
          <a:noFill/>
        </p:spPr>
      </p:pic>
      <p:sp>
        <p:nvSpPr>
          <p:cNvPr id="9" name="Text Box 12"/>
          <p:cNvSpPr txBox="1">
            <a:spLocks noChangeArrowheads="1"/>
          </p:cNvSpPr>
          <p:nvPr/>
        </p:nvSpPr>
        <p:spPr bwMode="black">
          <a:xfrm>
            <a:off x="1069956" y="4325927"/>
            <a:ext cx="1670050" cy="3968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000" b="1"/>
              <a:t>Title</a:t>
            </a:r>
          </a:p>
        </p:txBody>
      </p:sp>
    </p:spTree>
  </p:cSld>
  <p:clrMapOvr>
    <a:masterClrMapping/>
  </p:clrMapOvr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1341438" y="1808163"/>
            <a:ext cx="1724025" cy="482600"/>
            <a:chOff x="816" y="2304"/>
            <a:chExt cx="1440" cy="448"/>
          </a:xfrm>
        </p:grpSpPr>
        <p:sp>
          <p:nvSpPr>
            <p:cNvPr id="3" name="Freeform 4"/>
            <p:cNvSpPr>
              <a:spLocks/>
            </p:cNvSpPr>
            <p:nvPr/>
          </p:nvSpPr>
          <p:spPr bwMode="gray">
            <a:xfrm>
              <a:off x="901" y="2562"/>
              <a:ext cx="1270" cy="190"/>
            </a:xfrm>
            <a:custGeom>
              <a:avLst/>
              <a:gdLst/>
              <a:ahLst/>
              <a:cxnLst>
                <a:cxn ang="0">
                  <a:pos x="1120" y="252"/>
                </a:cxn>
                <a:cxn ang="0">
                  <a:pos x="1116" y="250"/>
                </a:cxn>
                <a:cxn ang="0">
                  <a:pos x="1100" y="246"/>
                </a:cxn>
                <a:cxn ang="0">
                  <a:pos x="1074" y="240"/>
                </a:cxn>
                <a:cxn ang="0">
                  <a:pos x="1038" y="232"/>
                </a:cxn>
                <a:cxn ang="0">
                  <a:pos x="992" y="222"/>
                </a:cxn>
                <a:cxn ang="0">
                  <a:pos x="938" y="212"/>
                </a:cxn>
                <a:cxn ang="0">
                  <a:pos x="876" y="204"/>
                </a:cxn>
                <a:cxn ang="0">
                  <a:pos x="806" y="196"/>
                </a:cxn>
                <a:cxn ang="0">
                  <a:pos x="730" y="190"/>
                </a:cxn>
                <a:cxn ang="0">
                  <a:pos x="646" y="184"/>
                </a:cxn>
                <a:cxn ang="0">
                  <a:pos x="556" y="184"/>
                </a:cxn>
                <a:cxn ang="0">
                  <a:pos x="466" y="184"/>
                </a:cxn>
                <a:cxn ang="0">
                  <a:pos x="384" y="190"/>
                </a:cxn>
                <a:cxn ang="0">
                  <a:pos x="308" y="196"/>
                </a:cxn>
                <a:cxn ang="0">
                  <a:pos x="238" y="204"/>
                </a:cxn>
                <a:cxn ang="0">
                  <a:pos x="178" y="212"/>
                </a:cxn>
                <a:cxn ang="0">
                  <a:pos x="126" y="222"/>
                </a:cxn>
                <a:cxn ang="0">
                  <a:pos x="82" y="232"/>
                </a:cxn>
                <a:cxn ang="0">
                  <a:pos x="46" y="240"/>
                </a:cxn>
                <a:cxn ang="0">
                  <a:pos x="20" y="246"/>
                </a:cxn>
                <a:cxn ang="0">
                  <a:pos x="6" y="250"/>
                </a:cxn>
                <a:cxn ang="0">
                  <a:pos x="0" y="252"/>
                </a:cxn>
                <a:cxn ang="0">
                  <a:pos x="0" y="62"/>
                </a:cxn>
                <a:cxn ang="0">
                  <a:pos x="560" y="0"/>
                </a:cxn>
                <a:cxn ang="0">
                  <a:pos x="1120" y="62"/>
                </a:cxn>
                <a:cxn ang="0">
                  <a:pos x="1120" y="252"/>
                </a:cxn>
                <a:cxn ang="0">
                  <a:pos x="1120" y="252"/>
                </a:cxn>
              </a:cxnLst>
              <a:rect l="0" t="0" r="r" b="b"/>
              <a:pathLst>
                <a:path w="1120" h="252">
                  <a:moveTo>
                    <a:pt x="1120" y="252"/>
                  </a:moveTo>
                  <a:lnTo>
                    <a:pt x="1116" y="250"/>
                  </a:lnTo>
                  <a:lnTo>
                    <a:pt x="1100" y="246"/>
                  </a:lnTo>
                  <a:lnTo>
                    <a:pt x="1074" y="240"/>
                  </a:lnTo>
                  <a:lnTo>
                    <a:pt x="1038" y="232"/>
                  </a:lnTo>
                  <a:lnTo>
                    <a:pt x="992" y="222"/>
                  </a:lnTo>
                  <a:lnTo>
                    <a:pt x="938" y="212"/>
                  </a:lnTo>
                  <a:lnTo>
                    <a:pt x="876" y="204"/>
                  </a:lnTo>
                  <a:lnTo>
                    <a:pt x="806" y="196"/>
                  </a:lnTo>
                  <a:lnTo>
                    <a:pt x="730" y="190"/>
                  </a:lnTo>
                  <a:lnTo>
                    <a:pt x="646" y="184"/>
                  </a:lnTo>
                  <a:lnTo>
                    <a:pt x="556" y="184"/>
                  </a:lnTo>
                  <a:lnTo>
                    <a:pt x="466" y="184"/>
                  </a:lnTo>
                  <a:lnTo>
                    <a:pt x="384" y="190"/>
                  </a:lnTo>
                  <a:lnTo>
                    <a:pt x="308" y="196"/>
                  </a:lnTo>
                  <a:lnTo>
                    <a:pt x="238" y="204"/>
                  </a:lnTo>
                  <a:lnTo>
                    <a:pt x="178" y="212"/>
                  </a:lnTo>
                  <a:lnTo>
                    <a:pt x="126" y="222"/>
                  </a:lnTo>
                  <a:lnTo>
                    <a:pt x="82" y="232"/>
                  </a:lnTo>
                  <a:lnTo>
                    <a:pt x="46" y="240"/>
                  </a:lnTo>
                  <a:lnTo>
                    <a:pt x="20" y="246"/>
                  </a:lnTo>
                  <a:lnTo>
                    <a:pt x="6" y="250"/>
                  </a:lnTo>
                  <a:lnTo>
                    <a:pt x="0" y="252"/>
                  </a:lnTo>
                  <a:lnTo>
                    <a:pt x="0" y="62"/>
                  </a:lnTo>
                  <a:lnTo>
                    <a:pt x="560" y="0"/>
                  </a:lnTo>
                  <a:lnTo>
                    <a:pt x="1120" y="62"/>
                  </a:lnTo>
                  <a:lnTo>
                    <a:pt x="1120" y="252"/>
                  </a:lnTo>
                  <a:lnTo>
                    <a:pt x="1120" y="252"/>
                  </a:lnTo>
                  <a:close/>
                </a:path>
              </a:pathLst>
            </a:custGeom>
            <a:solidFill>
              <a:srgbClr val="96969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" name="Rectangle 5"/>
            <p:cNvSpPr>
              <a:spLocks noChangeArrowheads="1"/>
            </p:cNvSpPr>
            <p:nvPr/>
          </p:nvSpPr>
          <p:spPr bwMode="gray">
            <a:xfrm>
              <a:off x="816" y="2304"/>
              <a:ext cx="1440" cy="393"/>
            </a:xfrm>
            <a:prstGeom prst="rect">
              <a:avLst/>
            </a:prstGeom>
            <a:gradFill rotWithShape="1">
              <a:gsLst>
                <a:gs pos="0">
                  <a:schemeClr val="accent1">
                    <a:gamma/>
                    <a:tint val="48627"/>
                    <a:invGamma/>
                  </a:schemeClr>
                </a:gs>
                <a:gs pos="100000">
                  <a:schemeClr val="accent1"/>
                </a:gs>
              </a:gsLst>
              <a:lin ang="2700000" scaled="1"/>
            </a:gra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eaLnBrk="0" hangingPunct="0"/>
              <a:r>
                <a:rPr lang="en-US" b="1">
                  <a:solidFill>
                    <a:srgbClr val="000000"/>
                  </a:solidFill>
                  <a:effectLst>
                    <a:outerShdw blurRad="38100" dist="38100" dir="2700000" algn="tl">
                      <a:srgbClr val="FFFFFF"/>
                    </a:outerShdw>
                  </a:effectLst>
                </a:rPr>
                <a:t>2003</a:t>
              </a:r>
            </a:p>
          </p:txBody>
        </p:sp>
      </p:grpSp>
      <p:grpSp>
        <p:nvGrpSpPr>
          <p:cNvPr id="5" name="Group 6"/>
          <p:cNvGrpSpPr>
            <a:grpSpLocks/>
          </p:cNvGrpSpPr>
          <p:nvPr/>
        </p:nvGrpSpPr>
        <p:grpSpPr bwMode="auto">
          <a:xfrm>
            <a:off x="1341438" y="2951163"/>
            <a:ext cx="1724025" cy="482600"/>
            <a:chOff x="816" y="2304"/>
            <a:chExt cx="1440" cy="448"/>
          </a:xfrm>
        </p:grpSpPr>
        <p:sp>
          <p:nvSpPr>
            <p:cNvPr id="6" name="Freeform 7"/>
            <p:cNvSpPr>
              <a:spLocks/>
            </p:cNvSpPr>
            <p:nvPr/>
          </p:nvSpPr>
          <p:spPr bwMode="gray">
            <a:xfrm>
              <a:off x="901" y="2562"/>
              <a:ext cx="1270" cy="190"/>
            </a:xfrm>
            <a:custGeom>
              <a:avLst/>
              <a:gdLst/>
              <a:ahLst/>
              <a:cxnLst>
                <a:cxn ang="0">
                  <a:pos x="1120" y="252"/>
                </a:cxn>
                <a:cxn ang="0">
                  <a:pos x="1116" y="250"/>
                </a:cxn>
                <a:cxn ang="0">
                  <a:pos x="1100" y="246"/>
                </a:cxn>
                <a:cxn ang="0">
                  <a:pos x="1074" y="240"/>
                </a:cxn>
                <a:cxn ang="0">
                  <a:pos x="1038" y="232"/>
                </a:cxn>
                <a:cxn ang="0">
                  <a:pos x="992" y="222"/>
                </a:cxn>
                <a:cxn ang="0">
                  <a:pos x="938" y="212"/>
                </a:cxn>
                <a:cxn ang="0">
                  <a:pos x="876" y="204"/>
                </a:cxn>
                <a:cxn ang="0">
                  <a:pos x="806" y="196"/>
                </a:cxn>
                <a:cxn ang="0">
                  <a:pos x="730" y="190"/>
                </a:cxn>
                <a:cxn ang="0">
                  <a:pos x="646" y="184"/>
                </a:cxn>
                <a:cxn ang="0">
                  <a:pos x="556" y="184"/>
                </a:cxn>
                <a:cxn ang="0">
                  <a:pos x="466" y="184"/>
                </a:cxn>
                <a:cxn ang="0">
                  <a:pos x="384" y="190"/>
                </a:cxn>
                <a:cxn ang="0">
                  <a:pos x="308" y="196"/>
                </a:cxn>
                <a:cxn ang="0">
                  <a:pos x="238" y="204"/>
                </a:cxn>
                <a:cxn ang="0">
                  <a:pos x="178" y="212"/>
                </a:cxn>
                <a:cxn ang="0">
                  <a:pos x="126" y="222"/>
                </a:cxn>
                <a:cxn ang="0">
                  <a:pos x="82" y="232"/>
                </a:cxn>
                <a:cxn ang="0">
                  <a:pos x="46" y="240"/>
                </a:cxn>
                <a:cxn ang="0">
                  <a:pos x="20" y="246"/>
                </a:cxn>
                <a:cxn ang="0">
                  <a:pos x="6" y="250"/>
                </a:cxn>
                <a:cxn ang="0">
                  <a:pos x="0" y="252"/>
                </a:cxn>
                <a:cxn ang="0">
                  <a:pos x="0" y="62"/>
                </a:cxn>
                <a:cxn ang="0">
                  <a:pos x="560" y="0"/>
                </a:cxn>
                <a:cxn ang="0">
                  <a:pos x="1120" y="62"/>
                </a:cxn>
                <a:cxn ang="0">
                  <a:pos x="1120" y="252"/>
                </a:cxn>
                <a:cxn ang="0">
                  <a:pos x="1120" y="252"/>
                </a:cxn>
              </a:cxnLst>
              <a:rect l="0" t="0" r="r" b="b"/>
              <a:pathLst>
                <a:path w="1120" h="252">
                  <a:moveTo>
                    <a:pt x="1120" y="252"/>
                  </a:moveTo>
                  <a:lnTo>
                    <a:pt x="1116" y="250"/>
                  </a:lnTo>
                  <a:lnTo>
                    <a:pt x="1100" y="246"/>
                  </a:lnTo>
                  <a:lnTo>
                    <a:pt x="1074" y="240"/>
                  </a:lnTo>
                  <a:lnTo>
                    <a:pt x="1038" y="232"/>
                  </a:lnTo>
                  <a:lnTo>
                    <a:pt x="992" y="222"/>
                  </a:lnTo>
                  <a:lnTo>
                    <a:pt x="938" y="212"/>
                  </a:lnTo>
                  <a:lnTo>
                    <a:pt x="876" y="204"/>
                  </a:lnTo>
                  <a:lnTo>
                    <a:pt x="806" y="196"/>
                  </a:lnTo>
                  <a:lnTo>
                    <a:pt x="730" y="190"/>
                  </a:lnTo>
                  <a:lnTo>
                    <a:pt x="646" y="184"/>
                  </a:lnTo>
                  <a:lnTo>
                    <a:pt x="556" y="184"/>
                  </a:lnTo>
                  <a:lnTo>
                    <a:pt x="466" y="184"/>
                  </a:lnTo>
                  <a:lnTo>
                    <a:pt x="384" y="190"/>
                  </a:lnTo>
                  <a:lnTo>
                    <a:pt x="308" y="196"/>
                  </a:lnTo>
                  <a:lnTo>
                    <a:pt x="238" y="204"/>
                  </a:lnTo>
                  <a:lnTo>
                    <a:pt x="178" y="212"/>
                  </a:lnTo>
                  <a:lnTo>
                    <a:pt x="126" y="222"/>
                  </a:lnTo>
                  <a:lnTo>
                    <a:pt x="82" y="232"/>
                  </a:lnTo>
                  <a:lnTo>
                    <a:pt x="46" y="240"/>
                  </a:lnTo>
                  <a:lnTo>
                    <a:pt x="20" y="246"/>
                  </a:lnTo>
                  <a:lnTo>
                    <a:pt x="6" y="250"/>
                  </a:lnTo>
                  <a:lnTo>
                    <a:pt x="0" y="252"/>
                  </a:lnTo>
                  <a:lnTo>
                    <a:pt x="0" y="62"/>
                  </a:lnTo>
                  <a:lnTo>
                    <a:pt x="560" y="0"/>
                  </a:lnTo>
                  <a:lnTo>
                    <a:pt x="1120" y="62"/>
                  </a:lnTo>
                  <a:lnTo>
                    <a:pt x="1120" y="252"/>
                  </a:lnTo>
                  <a:lnTo>
                    <a:pt x="1120" y="252"/>
                  </a:lnTo>
                  <a:close/>
                </a:path>
              </a:pathLst>
            </a:custGeom>
            <a:solidFill>
              <a:srgbClr val="96969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7" name="Rectangle 8"/>
            <p:cNvSpPr>
              <a:spLocks noChangeArrowheads="1"/>
            </p:cNvSpPr>
            <p:nvPr/>
          </p:nvSpPr>
          <p:spPr bwMode="gray">
            <a:xfrm>
              <a:off x="816" y="2304"/>
              <a:ext cx="1440" cy="393"/>
            </a:xfrm>
            <a:prstGeom prst="rect">
              <a:avLst/>
            </a:prstGeom>
            <a:gradFill rotWithShape="1">
              <a:gsLst>
                <a:gs pos="0">
                  <a:schemeClr val="accent2">
                    <a:gamma/>
                    <a:tint val="51373"/>
                    <a:invGamma/>
                  </a:schemeClr>
                </a:gs>
                <a:gs pos="100000">
                  <a:schemeClr val="accent2"/>
                </a:gs>
              </a:gsLst>
              <a:lin ang="2700000" scaled="1"/>
            </a:gra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eaLnBrk="0" hangingPunct="0"/>
              <a:r>
                <a:rPr lang="en-US" b="1">
                  <a:solidFill>
                    <a:srgbClr val="000000"/>
                  </a:solidFill>
                  <a:effectLst>
                    <a:outerShdw blurRad="38100" dist="38100" dir="2700000" algn="tl">
                      <a:srgbClr val="FFFFFF"/>
                    </a:outerShdw>
                  </a:effectLst>
                </a:rPr>
                <a:t>2004</a:t>
              </a:r>
            </a:p>
          </p:txBody>
        </p:sp>
      </p:grpSp>
      <p:grpSp>
        <p:nvGrpSpPr>
          <p:cNvPr id="8" name="Group 9"/>
          <p:cNvGrpSpPr>
            <a:grpSpLocks/>
          </p:cNvGrpSpPr>
          <p:nvPr/>
        </p:nvGrpSpPr>
        <p:grpSpPr bwMode="auto">
          <a:xfrm>
            <a:off x="1341438" y="4094163"/>
            <a:ext cx="1724025" cy="482600"/>
            <a:chOff x="816" y="2304"/>
            <a:chExt cx="1440" cy="448"/>
          </a:xfrm>
        </p:grpSpPr>
        <p:sp>
          <p:nvSpPr>
            <p:cNvPr id="9" name="Freeform 10"/>
            <p:cNvSpPr>
              <a:spLocks/>
            </p:cNvSpPr>
            <p:nvPr/>
          </p:nvSpPr>
          <p:spPr bwMode="gray">
            <a:xfrm>
              <a:off x="901" y="2562"/>
              <a:ext cx="1270" cy="190"/>
            </a:xfrm>
            <a:custGeom>
              <a:avLst/>
              <a:gdLst/>
              <a:ahLst/>
              <a:cxnLst>
                <a:cxn ang="0">
                  <a:pos x="1120" y="252"/>
                </a:cxn>
                <a:cxn ang="0">
                  <a:pos x="1116" y="250"/>
                </a:cxn>
                <a:cxn ang="0">
                  <a:pos x="1100" y="246"/>
                </a:cxn>
                <a:cxn ang="0">
                  <a:pos x="1074" y="240"/>
                </a:cxn>
                <a:cxn ang="0">
                  <a:pos x="1038" y="232"/>
                </a:cxn>
                <a:cxn ang="0">
                  <a:pos x="992" y="222"/>
                </a:cxn>
                <a:cxn ang="0">
                  <a:pos x="938" y="212"/>
                </a:cxn>
                <a:cxn ang="0">
                  <a:pos x="876" y="204"/>
                </a:cxn>
                <a:cxn ang="0">
                  <a:pos x="806" y="196"/>
                </a:cxn>
                <a:cxn ang="0">
                  <a:pos x="730" y="190"/>
                </a:cxn>
                <a:cxn ang="0">
                  <a:pos x="646" y="184"/>
                </a:cxn>
                <a:cxn ang="0">
                  <a:pos x="556" y="184"/>
                </a:cxn>
                <a:cxn ang="0">
                  <a:pos x="466" y="184"/>
                </a:cxn>
                <a:cxn ang="0">
                  <a:pos x="384" y="190"/>
                </a:cxn>
                <a:cxn ang="0">
                  <a:pos x="308" y="196"/>
                </a:cxn>
                <a:cxn ang="0">
                  <a:pos x="238" y="204"/>
                </a:cxn>
                <a:cxn ang="0">
                  <a:pos x="178" y="212"/>
                </a:cxn>
                <a:cxn ang="0">
                  <a:pos x="126" y="222"/>
                </a:cxn>
                <a:cxn ang="0">
                  <a:pos x="82" y="232"/>
                </a:cxn>
                <a:cxn ang="0">
                  <a:pos x="46" y="240"/>
                </a:cxn>
                <a:cxn ang="0">
                  <a:pos x="20" y="246"/>
                </a:cxn>
                <a:cxn ang="0">
                  <a:pos x="6" y="250"/>
                </a:cxn>
                <a:cxn ang="0">
                  <a:pos x="0" y="252"/>
                </a:cxn>
                <a:cxn ang="0">
                  <a:pos x="0" y="62"/>
                </a:cxn>
                <a:cxn ang="0">
                  <a:pos x="560" y="0"/>
                </a:cxn>
                <a:cxn ang="0">
                  <a:pos x="1120" y="62"/>
                </a:cxn>
                <a:cxn ang="0">
                  <a:pos x="1120" y="252"/>
                </a:cxn>
                <a:cxn ang="0">
                  <a:pos x="1120" y="252"/>
                </a:cxn>
              </a:cxnLst>
              <a:rect l="0" t="0" r="r" b="b"/>
              <a:pathLst>
                <a:path w="1120" h="252">
                  <a:moveTo>
                    <a:pt x="1120" y="252"/>
                  </a:moveTo>
                  <a:lnTo>
                    <a:pt x="1116" y="250"/>
                  </a:lnTo>
                  <a:lnTo>
                    <a:pt x="1100" y="246"/>
                  </a:lnTo>
                  <a:lnTo>
                    <a:pt x="1074" y="240"/>
                  </a:lnTo>
                  <a:lnTo>
                    <a:pt x="1038" y="232"/>
                  </a:lnTo>
                  <a:lnTo>
                    <a:pt x="992" y="222"/>
                  </a:lnTo>
                  <a:lnTo>
                    <a:pt x="938" y="212"/>
                  </a:lnTo>
                  <a:lnTo>
                    <a:pt x="876" y="204"/>
                  </a:lnTo>
                  <a:lnTo>
                    <a:pt x="806" y="196"/>
                  </a:lnTo>
                  <a:lnTo>
                    <a:pt x="730" y="190"/>
                  </a:lnTo>
                  <a:lnTo>
                    <a:pt x="646" y="184"/>
                  </a:lnTo>
                  <a:lnTo>
                    <a:pt x="556" y="184"/>
                  </a:lnTo>
                  <a:lnTo>
                    <a:pt x="466" y="184"/>
                  </a:lnTo>
                  <a:lnTo>
                    <a:pt x="384" y="190"/>
                  </a:lnTo>
                  <a:lnTo>
                    <a:pt x="308" y="196"/>
                  </a:lnTo>
                  <a:lnTo>
                    <a:pt x="238" y="204"/>
                  </a:lnTo>
                  <a:lnTo>
                    <a:pt x="178" y="212"/>
                  </a:lnTo>
                  <a:lnTo>
                    <a:pt x="126" y="222"/>
                  </a:lnTo>
                  <a:lnTo>
                    <a:pt x="82" y="232"/>
                  </a:lnTo>
                  <a:lnTo>
                    <a:pt x="46" y="240"/>
                  </a:lnTo>
                  <a:lnTo>
                    <a:pt x="20" y="246"/>
                  </a:lnTo>
                  <a:lnTo>
                    <a:pt x="6" y="250"/>
                  </a:lnTo>
                  <a:lnTo>
                    <a:pt x="0" y="252"/>
                  </a:lnTo>
                  <a:lnTo>
                    <a:pt x="0" y="62"/>
                  </a:lnTo>
                  <a:lnTo>
                    <a:pt x="560" y="0"/>
                  </a:lnTo>
                  <a:lnTo>
                    <a:pt x="1120" y="62"/>
                  </a:lnTo>
                  <a:lnTo>
                    <a:pt x="1120" y="252"/>
                  </a:lnTo>
                  <a:lnTo>
                    <a:pt x="1120" y="252"/>
                  </a:lnTo>
                  <a:close/>
                </a:path>
              </a:pathLst>
            </a:custGeom>
            <a:solidFill>
              <a:srgbClr val="96969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" name="Rectangle 11"/>
            <p:cNvSpPr>
              <a:spLocks noChangeArrowheads="1"/>
            </p:cNvSpPr>
            <p:nvPr/>
          </p:nvSpPr>
          <p:spPr bwMode="gray">
            <a:xfrm>
              <a:off x="816" y="2304"/>
              <a:ext cx="1440" cy="393"/>
            </a:xfrm>
            <a:prstGeom prst="rect">
              <a:avLst/>
            </a:prstGeom>
            <a:gradFill rotWithShape="1">
              <a:gsLst>
                <a:gs pos="0">
                  <a:schemeClr val="hlink">
                    <a:gamma/>
                    <a:tint val="36471"/>
                    <a:invGamma/>
                  </a:schemeClr>
                </a:gs>
                <a:gs pos="100000">
                  <a:schemeClr val="hlink"/>
                </a:gs>
              </a:gsLst>
              <a:lin ang="2700000" scaled="1"/>
            </a:gra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eaLnBrk="0" hangingPunct="0"/>
              <a:r>
                <a:rPr lang="en-US" b="1">
                  <a:solidFill>
                    <a:srgbClr val="000000"/>
                  </a:solidFill>
                  <a:effectLst>
                    <a:outerShdw blurRad="38100" dist="38100" dir="2700000" algn="tl">
                      <a:srgbClr val="FFFFFF"/>
                    </a:outerShdw>
                  </a:effectLst>
                </a:rPr>
                <a:t>2005</a:t>
              </a:r>
            </a:p>
          </p:txBody>
        </p:sp>
      </p:grpSp>
      <p:grpSp>
        <p:nvGrpSpPr>
          <p:cNvPr id="11" name="Group 12"/>
          <p:cNvGrpSpPr>
            <a:grpSpLocks/>
          </p:cNvGrpSpPr>
          <p:nvPr/>
        </p:nvGrpSpPr>
        <p:grpSpPr bwMode="auto">
          <a:xfrm>
            <a:off x="1341438" y="5237163"/>
            <a:ext cx="1724025" cy="482600"/>
            <a:chOff x="816" y="2304"/>
            <a:chExt cx="1440" cy="448"/>
          </a:xfrm>
        </p:grpSpPr>
        <p:sp>
          <p:nvSpPr>
            <p:cNvPr id="12" name="Freeform 13"/>
            <p:cNvSpPr>
              <a:spLocks/>
            </p:cNvSpPr>
            <p:nvPr/>
          </p:nvSpPr>
          <p:spPr bwMode="gray">
            <a:xfrm>
              <a:off x="901" y="2562"/>
              <a:ext cx="1270" cy="190"/>
            </a:xfrm>
            <a:custGeom>
              <a:avLst/>
              <a:gdLst/>
              <a:ahLst/>
              <a:cxnLst>
                <a:cxn ang="0">
                  <a:pos x="1120" y="252"/>
                </a:cxn>
                <a:cxn ang="0">
                  <a:pos x="1116" y="250"/>
                </a:cxn>
                <a:cxn ang="0">
                  <a:pos x="1100" y="246"/>
                </a:cxn>
                <a:cxn ang="0">
                  <a:pos x="1074" y="240"/>
                </a:cxn>
                <a:cxn ang="0">
                  <a:pos x="1038" y="232"/>
                </a:cxn>
                <a:cxn ang="0">
                  <a:pos x="992" y="222"/>
                </a:cxn>
                <a:cxn ang="0">
                  <a:pos x="938" y="212"/>
                </a:cxn>
                <a:cxn ang="0">
                  <a:pos x="876" y="204"/>
                </a:cxn>
                <a:cxn ang="0">
                  <a:pos x="806" y="196"/>
                </a:cxn>
                <a:cxn ang="0">
                  <a:pos x="730" y="190"/>
                </a:cxn>
                <a:cxn ang="0">
                  <a:pos x="646" y="184"/>
                </a:cxn>
                <a:cxn ang="0">
                  <a:pos x="556" y="184"/>
                </a:cxn>
                <a:cxn ang="0">
                  <a:pos x="466" y="184"/>
                </a:cxn>
                <a:cxn ang="0">
                  <a:pos x="384" y="190"/>
                </a:cxn>
                <a:cxn ang="0">
                  <a:pos x="308" y="196"/>
                </a:cxn>
                <a:cxn ang="0">
                  <a:pos x="238" y="204"/>
                </a:cxn>
                <a:cxn ang="0">
                  <a:pos x="178" y="212"/>
                </a:cxn>
                <a:cxn ang="0">
                  <a:pos x="126" y="222"/>
                </a:cxn>
                <a:cxn ang="0">
                  <a:pos x="82" y="232"/>
                </a:cxn>
                <a:cxn ang="0">
                  <a:pos x="46" y="240"/>
                </a:cxn>
                <a:cxn ang="0">
                  <a:pos x="20" y="246"/>
                </a:cxn>
                <a:cxn ang="0">
                  <a:pos x="6" y="250"/>
                </a:cxn>
                <a:cxn ang="0">
                  <a:pos x="0" y="252"/>
                </a:cxn>
                <a:cxn ang="0">
                  <a:pos x="0" y="62"/>
                </a:cxn>
                <a:cxn ang="0">
                  <a:pos x="560" y="0"/>
                </a:cxn>
                <a:cxn ang="0">
                  <a:pos x="1120" y="62"/>
                </a:cxn>
                <a:cxn ang="0">
                  <a:pos x="1120" y="252"/>
                </a:cxn>
                <a:cxn ang="0">
                  <a:pos x="1120" y="252"/>
                </a:cxn>
              </a:cxnLst>
              <a:rect l="0" t="0" r="r" b="b"/>
              <a:pathLst>
                <a:path w="1120" h="252">
                  <a:moveTo>
                    <a:pt x="1120" y="252"/>
                  </a:moveTo>
                  <a:lnTo>
                    <a:pt x="1116" y="250"/>
                  </a:lnTo>
                  <a:lnTo>
                    <a:pt x="1100" y="246"/>
                  </a:lnTo>
                  <a:lnTo>
                    <a:pt x="1074" y="240"/>
                  </a:lnTo>
                  <a:lnTo>
                    <a:pt x="1038" y="232"/>
                  </a:lnTo>
                  <a:lnTo>
                    <a:pt x="992" y="222"/>
                  </a:lnTo>
                  <a:lnTo>
                    <a:pt x="938" y="212"/>
                  </a:lnTo>
                  <a:lnTo>
                    <a:pt x="876" y="204"/>
                  </a:lnTo>
                  <a:lnTo>
                    <a:pt x="806" y="196"/>
                  </a:lnTo>
                  <a:lnTo>
                    <a:pt x="730" y="190"/>
                  </a:lnTo>
                  <a:lnTo>
                    <a:pt x="646" y="184"/>
                  </a:lnTo>
                  <a:lnTo>
                    <a:pt x="556" y="184"/>
                  </a:lnTo>
                  <a:lnTo>
                    <a:pt x="466" y="184"/>
                  </a:lnTo>
                  <a:lnTo>
                    <a:pt x="384" y="190"/>
                  </a:lnTo>
                  <a:lnTo>
                    <a:pt x="308" y="196"/>
                  </a:lnTo>
                  <a:lnTo>
                    <a:pt x="238" y="204"/>
                  </a:lnTo>
                  <a:lnTo>
                    <a:pt x="178" y="212"/>
                  </a:lnTo>
                  <a:lnTo>
                    <a:pt x="126" y="222"/>
                  </a:lnTo>
                  <a:lnTo>
                    <a:pt x="82" y="232"/>
                  </a:lnTo>
                  <a:lnTo>
                    <a:pt x="46" y="240"/>
                  </a:lnTo>
                  <a:lnTo>
                    <a:pt x="20" y="246"/>
                  </a:lnTo>
                  <a:lnTo>
                    <a:pt x="6" y="250"/>
                  </a:lnTo>
                  <a:lnTo>
                    <a:pt x="0" y="252"/>
                  </a:lnTo>
                  <a:lnTo>
                    <a:pt x="0" y="62"/>
                  </a:lnTo>
                  <a:lnTo>
                    <a:pt x="560" y="0"/>
                  </a:lnTo>
                  <a:lnTo>
                    <a:pt x="1120" y="62"/>
                  </a:lnTo>
                  <a:lnTo>
                    <a:pt x="1120" y="252"/>
                  </a:lnTo>
                  <a:lnTo>
                    <a:pt x="1120" y="252"/>
                  </a:lnTo>
                  <a:close/>
                </a:path>
              </a:pathLst>
            </a:custGeom>
            <a:solidFill>
              <a:srgbClr val="96969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3" name="Rectangle 14"/>
            <p:cNvSpPr>
              <a:spLocks noChangeArrowheads="1"/>
            </p:cNvSpPr>
            <p:nvPr/>
          </p:nvSpPr>
          <p:spPr bwMode="gray">
            <a:xfrm>
              <a:off x="816" y="2304"/>
              <a:ext cx="1440" cy="393"/>
            </a:xfrm>
            <a:prstGeom prst="rect">
              <a:avLst/>
            </a:prstGeom>
            <a:gradFill rotWithShape="1">
              <a:gsLst>
                <a:gs pos="0">
                  <a:schemeClr val="folHlink">
                    <a:gamma/>
                    <a:tint val="24314"/>
                    <a:invGamma/>
                  </a:schemeClr>
                </a:gs>
                <a:gs pos="100000">
                  <a:schemeClr val="folHlink"/>
                </a:gs>
              </a:gsLst>
              <a:lin ang="2700000" scaled="1"/>
            </a:gra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eaLnBrk="0" hangingPunct="0"/>
              <a:r>
                <a:rPr lang="en-US" b="1">
                  <a:solidFill>
                    <a:srgbClr val="000000"/>
                  </a:solidFill>
                  <a:effectLst>
                    <a:outerShdw blurRad="38100" dist="38100" dir="2700000" algn="tl">
                      <a:srgbClr val="FFFFFF"/>
                    </a:outerShdw>
                  </a:effectLst>
                </a:rPr>
                <a:t>2007</a:t>
              </a:r>
            </a:p>
          </p:txBody>
        </p:sp>
      </p:grpSp>
      <p:cxnSp>
        <p:nvCxnSpPr>
          <p:cNvPr id="14" name="AutoShape 15"/>
          <p:cNvCxnSpPr>
            <a:cxnSpLocks noChangeShapeType="1"/>
            <a:stCxn id="3" idx="11"/>
            <a:endCxn id="7" idx="0"/>
          </p:cNvCxnSpPr>
          <p:nvPr/>
        </p:nvCxnSpPr>
        <p:spPr bwMode="gray">
          <a:xfrm>
            <a:off x="2198688" y="2235200"/>
            <a:ext cx="4762" cy="715963"/>
          </a:xfrm>
          <a:prstGeom prst="straightConnector1">
            <a:avLst/>
          </a:prstGeom>
          <a:noFill/>
          <a:ln w="9525">
            <a:solidFill>
              <a:srgbClr val="808080"/>
            </a:solidFill>
            <a:round/>
            <a:headEnd/>
            <a:tailEnd/>
          </a:ln>
          <a:effectLst/>
        </p:spPr>
      </p:cxnSp>
      <p:cxnSp>
        <p:nvCxnSpPr>
          <p:cNvPr id="15" name="AutoShape 16"/>
          <p:cNvCxnSpPr>
            <a:cxnSpLocks noChangeShapeType="1"/>
            <a:stCxn id="6" idx="11"/>
            <a:endCxn id="10" idx="0"/>
          </p:cNvCxnSpPr>
          <p:nvPr/>
        </p:nvCxnSpPr>
        <p:spPr bwMode="gray">
          <a:xfrm>
            <a:off x="2198688" y="3378200"/>
            <a:ext cx="4762" cy="715963"/>
          </a:xfrm>
          <a:prstGeom prst="straightConnector1">
            <a:avLst/>
          </a:prstGeom>
          <a:noFill/>
          <a:ln w="9525">
            <a:solidFill>
              <a:srgbClr val="808080"/>
            </a:solidFill>
            <a:round/>
            <a:headEnd/>
            <a:tailEnd/>
          </a:ln>
          <a:effectLst/>
        </p:spPr>
      </p:cxnSp>
      <p:cxnSp>
        <p:nvCxnSpPr>
          <p:cNvPr id="16" name="AutoShape 17"/>
          <p:cNvCxnSpPr>
            <a:cxnSpLocks noChangeShapeType="1"/>
            <a:stCxn id="9" idx="11"/>
            <a:endCxn id="13" idx="0"/>
          </p:cNvCxnSpPr>
          <p:nvPr/>
        </p:nvCxnSpPr>
        <p:spPr bwMode="gray">
          <a:xfrm>
            <a:off x="2198688" y="4521200"/>
            <a:ext cx="4762" cy="715963"/>
          </a:xfrm>
          <a:prstGeom prst="straightConnector1">
            <a:avLst/>
          </a:prstGeom>
          <a:noFill/>
          <a:ln w="9525">
            <a:solidFill>
              <a:srgbClr val="808080"/>
            </a:solidFill>
            <a:round/>
            <a:headEnd/>
            <a:tailEnd/>
          </a:ln>
          <a:effectLst/>
        </p:spPr>
      </p:cxnSp>
      <p:sp>
        <p:nvSpPr>
          <p:cNvPr id="17" name="Line 18"/>
          <p:cNvSpPr>
            <a:spLocks noChangeShapeType="1"/>
          </p:cNvSpPr>
          <p:nvPr/>
        </p:nvSpPr>
        <p:spPr bwMode="auto">
          <a:xfrm>
            <a:off x="2255838" y="2520950"/>
            <a:ext cx="5943600" cy="0"/>
          </a:xfrm>
          <a:prstGeom prst="line">
            <a:avLst/>
          </a:prstGeom>
          <a:noFill/>
          <a:ln w="38100" cap="rnd">
            <a:solidFill>
              <a:srgbClr val="969696"/>
            </a:solidFill>
            <a:prstDash val="sysDot"/>
            <a:round/>
            <a:headEnd/>
            <a:tailEnd type="oval" w="med" len="med"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18" name="Line 19"/>
          <p:cNvSpPr>
            <a:spLocks noChangeShapeType="1"/>
          </p:cNvSpPr>
          <p:nvPr/>
        </p:nvSpPr>
        <p:spPr bwMode="auto">
          <a:xfrm>
            <a:off x="2255838" y="3765550"/>
            <a:ext cx="5943600" cy="0"/>
          </a:xfrm>
          <a:prstGeom prst="line">
            <a:avLst/>
          </a:prstGeom>
          <a:noFill/>
          <a:ln w="38100" cap="rnd">
            <a:solidFill>
              <a:srgbClr val="969696"/>
            </a:solidFill>
            <a:prstDash val="sysDot"/>
            <a:round/>
            <a:headEnd/>
            <a:tailEnd type="oval" w="med" len="med"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19" name="Line 20"/>
          <p:cNvSpPr>
            <a:spLocks noChangeShapeType="1"/>
          </p:cNvSpPr>
          <p:nvPr/>
        </p:nvSpPr>
        <p:spPr bwMode="auto">
          <a:xfrm flipV="1">
            <a:off x="2255838" y="4883150"/>
            <a:ext cx="5943600" cy="3175"/>
          </a:xfrm>
          <a:prstGeom prst="line">
            <a:avLst/>
          </a:prstGeom>
          <a:noFill/>
          <a:ln w="38100" cap="rnd">
            <a:solidFill>
              <a:srgbClr val="969696"/>
            </a:solidFill>
            <a:prstDash val="sysDot"/>
            <a:round/>
            <a:headEnd/>
            <a:tailEnd type="oval" w="med" len="med"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20" name="Text Box 21"/>
          <p:cNvSpPr txBox="1">
            <a:spLocks noChangeArrowheads="1"/>
          </p:cNvSpPr>
          <p:nvPr/>
        </p:nvSpPr>
        <p:spPr bwMode="auto">
          <a:xfrm>
            <a:off x="3551238" y="1682750"/>
            <a:ext cx="2376487" cy="730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l" eaLnBrk="0" hangingPunct="0"/>
            <a:r>
              <a:rPr lang="en-US" sz="1400">
                <a:solidFill>
                  <a:srgbClr val="000000"/>
                </a:solidFill>
                <a:latin typeface="Verdana" pitchFamily="34" charset="0"/>
              </a:rPr>
              <a:t>2003.10   Add Your Text</a:t>
            </a:r>
          </a:p>
          <a:p>
            <a:pPr algn="l" eaLnBrk="0" hangingPunct="0"/>
            <a:r>
              <a:rPr lang="en-US" sz="1400">
                <a:solidFill>
                  <a:srgbClr val="000000"/>
                </a:solidFill>
                <a:latin typeface="Verdana" pitchFamily="34" charset="0"/>
              </a:rPr>
              <a:t>2003.10   Add Your Text</a:t>
            </a:r>
          </a:p>
          <a:p>
            <a:pPr algn="l" eaLnBrk="0" hangingPunct="0"/>
            <a:r>
              <a:rPr lang="en-US" sz="1400">
                <a:solidFill>
                  <a:srgbClr val="000000"/>
                </a:solidFill>
                <a:latin typeface="Verdana" pitchFamily="34" charset="0"/>
              </a:rPr>
              <a:t>2003.10   Add Your Text</a:t>
            </a:r>
          </a:p>
        </p:txBody>
      </p:sp>
      <p:sp>
        <p:nvSpPr>
          <p:cNvPr id="21" name="Text Box 22"/>
          <p:cNvSpPr txBox="1">
            <a:spLocks noChangeArrowheads="1"/>
          </p:cNvSpPr>
          <p:nvPr/>
        </p:nvSpPr>
        <p:spPr bwMode="auto">
          <a:xfrm>
            <a:off x="3551238" y="2825750"/>
            <a:ext cx="2376487" cy="730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l" eaLnBrk="0" hangingPunct="0"/>
            <a:r>
              <a:rPr lang="en-US" sz="1400">
                <a:solidFill>
                  <a:srgbClr val="000000"/>
                </a:solidFill>
                <a:latin typeface="Verdana" pitchFamily="34" charset="0"/>
              </a:rPr>
              <a:t>2004.10   Add Your Text</a:t>
            </a:r>
          </a:p>
          <a:p>
            <a:pPr algn="l" eaLnBrk="0" hangingPunct="0"/>
            <a:r>
              <a:rPr lang="en-US" sz="1400">
                <a:solidFill>
                  <a:srgbClr val="000000"/>
                </a:solidFill>
                <a:latin typeface="Verdana" pitchFamily="34" charset="0"/>
              </a:rPr>
              <a:t>2004.10   Add Your Text</a:t>
            </a:r>
          </a:p>
          <a:p>
            <a:pPr algn="l" eaLnBrk="0" hangingPunct="0"/>
            <a:r>
              <a:rPr lang="en-US" sz="1400">
                <a:solidFill>
                  <a:srgbClr val="000000"/>
                </a:solidFill>
                <a:latin typeface="Verdana" pitchFamily="34" charset="0"/>
              </a:rPr>
              <a:t>2004.10   Add Your Text</a:t>
            </a:r>
          </a:p>
        </p:txBody>
      </p:sp>
      <p:sp>
        <p:nvSpPr>
          <p:cNvPr id="22" name="Text Box 23"/>
          <p:cNvSpPr txBox="1">
            <a:spLocks noChangeArrowheads="1"/>
          </p:cNvSpPr>
          <p:nvPr/>
        </p:nvSpPr>
        <p:spPr bwMode="auto">
          <a:xfrm>
            <a:off x="3551238" y="3968750"/>
            <a:ext cx="2376487" cy="730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l" eaLnBrk="0" hangingPunct="0"/>
            <a:r>
              <a:rPr lang="en-US" sz="1400">
                <a:solidFill>
                  <a:srgbClr val="000000"/>
                </a:solidFill>
                <a:latin typeface="Verdana" pitchFamily="34" charset="0"/>
              </a:rPr>
              <a:t>2005.10   Add Your Text</a:t>
            </a:r>
          </a:p>
          <a:p>
            <a:pPr algn="l" eaLnBrk="0" hangingPunct="0"/>
            <a:r>
              <a:rPr lang="en-US" sz="1400">
                <a:solidFill>
                  <a:srgbClr val="000000"/>
                </a:solidFill>
                <a:latin typeface="Verdana" pitchFamily="34" charset="0"/>
              </a:rPr>
              <a:t>2005.10   Add Your Text</a:t>
            </a:r>
          </a:p>
          <a:p>
            <a:pPr algn="l" eaLnBrk="0" hangingPunct="0"/>
            <a:r>
              <a:rPr lang="en-US" sz="1400">
                <a:solidFill>
                  <a:srgbClr val="000000"/>
                </a:solidFill>
                <a:latin typeface="Verdana" pitchFamily="34" charset="0"/>
              </a:rPr>
              <a:t>2005.10   Add Your Text</a:t>
            </a:r>
          </a:p>
        </p:txBody>
      </p:sp>
      <p:sp>
        <p:nvSpPr>
          <p:cNvPr id="23" name="Text Box 24"/>
          <p:cNvSpPr txBox="1">
            <a:spLocks noChangeArrowheads="1"/>
          </p:cNvSpPr>
          <p:nvPr/>
        </p:nvSpPr>
        <p:spPr bwMode="auto">
          <a:xfrm>
            <a:off x="3551238" y="5111750"/>
            <a:ext cx="2376487" cy="730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l" eaLnBrk="0" hangingPunct="0"/>
            <a:r>
              <a:rPr lang="en-US" sz="1400">
                <a:solidFill>
                  <a:srgbClr val="000000"/>
                </a:solidFill>
                <a:latin typeface="Verdana" pitchFamily="34" charset="0"/>
              </a:rPr>
              <a:t>2007.10   Add Your Text</a:t>
            </a:r>
          </a:p>
          <a:p>
            <a:pPr algn="l" eaLnBrk="0" hangingPunct="0"/>
            <a:r>
              <a:rPr lang="en-US" sz="1400">
                <a:solidFill>
                  <a:srgbClr val="000000"/>
                </a:solidFill>
                <a:latin typeface="Verdana" pitchFamily="34" charset="0"/>
              </a:rPr>
              <a:t>2007.10   Add Your Text</a:t>
            </a:r>
          </a:p>
          <a:p>
            <a:pPr algn="l" eaLnBrk="0" hangingPunct="0"/>
            <a:r>
              <a:rPr lang="en-US" sz="1400">
                <a:solidFill>
                  <a:srgbClr val="000000"/>
                </a:solidFill>
                <a:latin typeface="Verdana" pitchFamily="34" charset="0"/>
              </a:rPr>
              <a:t>2007.10   Add Your Text</a:t>
            </a:r>
          </a:p>
        </p:txBody>
      </p:sp>
    </p:spTree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3"/>
          <p:cNvSpPr>
            <a:spLocks noChangeArrowheads="1"/>
          </p:cNvSpPr>
          <p:nvPr/>
        </p:nvSpPr>
        <p:spPr bwMode="gray">
          <a:xfrm>
            <a:off x="733425" y="5551488"/>
            <a:ext cx="1885950" cy="620712"/>
          </a:xfrm>
          <a:prstGeom prst="cube">
            <a:avLst>
              <a:gd name="adj" fmla="val 49880"/>
            </a:avLst>
          </a:prstGeom>
          <a:solidFill>
            <a:srgbClr val="969696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3" name="AutoShape 4"/>
          <p:cNvSpPr>
            <a:spLocks noChangeArrowheads="1"/>
          </p:cNvSpPr>
          <p:nvPr/>
        </p:nvSpPr>
        <p:spPr bwMode="gray">
          <a:xfrm rot="16200000" flipV="1">
            <a:off x="1733550" y="5311775"/>
            <a:ext cx="546100" cy="444500"/>
          </a:xfrm>
          <a:prstGeom prst="cube">
            <a:avLst>
              <a:gd name="adj" fmla="val 23792"/>
            </a:avLst>
          </a:prstGeom>
          <a:gradFill rotWithShape="1">
            <a:gsLst>
              <a:gs pos="0">
                <a:schemeClr val="hlink">
                  <a:gamma/>
                  <a:shade val="75686"/>
                  <a:invGamma/>
                </a:schemeClr>
              </a:gs>
              <a:gs pos="100000">
                <a:schemeClr val="hlink"/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4" name="AutoShape 5"/>
          <p:cNvSpPr>
            <a:spLocks noChangeArrowheads="1"/>
          </p:cNvSpPr>
          <p:nvPr/>
        </p:nvSpPr>
        <p:spPr bwMode="gray">
          <a:xfrm rot="16200000" flipV="1">
            <a:off x="936625" y="5130800"/>
            <a:ext cx="908050" cy="444500"/>
          </a:xfrm>
          <a:prstGeom prst="cube">
            <a:avLst>
              <a:gd name="adj" fmla="val 23792"/>
            </a:avLst>
          </a:prstGeom>
          <a:gradFill rotWithShape="1">
            <a:gsLst>
              <a:gs pos="0">
                <a:schemeClr val="accent1">
                  <a:gamma/>
                  <a:shade val="75686"/>
                  <a:invGamma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5" name="Text Box 6"/>
          <p:cNvSpPr txBox="1">
            <a:spLocks noChangeArrowheads="1"/>
          </p:cNvSpPr>
          <p:nvPr/>
        </p:nvSpPr>
        <p:spPr bwMode="gray">
          <a:xfrm>
            <a:off x="1225550" y="5842000"/>
            <a:ext cx="635000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1600">
                <a:solidFill>
                  <a:srgbClr val="FFFFFF"/>
                </a:solidFill>
              </a:rPr>
              <a:t>2006</a:t>
            </a:r>
          </a:p>
        </p:txBody>
      </p:sp>
      <p:grpSp>
        <p:nvGrpSpPr>
          <p:cNvPr id="6" name="Group 7"/>
          <p:cNvGrpSpPr>
            <a:grpSpLocks/>
          </p:cNvGrpSpPr>
          <p:nvPr/>
        </p:nvGrpSpPr>
        <p:grpSpPr bwMode="auto">
          <a:xfrm>
            <a:off x="1101725" y="2200275"/>
            <a:ext cx="6858000" cy="1493838"/>
            <a:chOff x="912" y="960"/>
            <a:chExt cx="4258" cy="700"/>
          </a:xfrm>
        </p:grpSpPr>
        <p:sp>
          <p:nvSpPr>
            <p:cNvPr id="7" name="AutoShape 8"/>
            <p:cNvSpPr>
              <a:spLocks noChangeArrowheads="1"/>
            </p:cNvSpPr>
            <p:nvPr/>
          </p:nvSpPr>
          <p:spPr bwMode="gray">
            <a:xfrm>
              <a:off x="922" y="960"/>
              <a:ext cx="4240" cy="676"/>
            </a:xfrm>
            <a:prstGeom prst="roundRect">
              <a:avLst>
                <a:gd name="adj" fmla="val 16667"/>
              </a:avLst>
            </a:prstGeom>
            <a:solidFill>
              <a:srgbClr val="FFFFFF"/>
            </a:solidFill>
            <a:ln w="9525">
              <a:solidFill>
                <a:srgbClr val="DDDDDD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8" name="AutoShape 9"/>
            <p:cNvSpPr>
              <a:spLocks noChangeArrowheads="1"/>
            </p:cNvSpPr>
            <p:nvPr/>
          </p:nvSpPr>
          <p:spPr bwMode="gray">
            <a:xfrm>
              <a:off x="912" y="984"/>
              <a:ext cx="4258" cy="676"/>
            </a:xfrm>
            <a:prstGeom prst="roundRect">
              <a:avLst>
                <a:gd name="adj" fmla="val 16667"/>
              </a:avLst>
            </a:prstGeom>
            <a:solidFill>
              <a:srgbClr val="F5F5F5"/>
            </a:solidFill>
            <a:ln w="9525">
              <a:noFill/>
              <a:round/>
              <a:headEnd/>
              <a:tailEnd/>
            </a:ln>
            <a:effectLst>
              <a:outerShdw dist="80322" dir="4293903" algn="ctr" rotWithShape="0">
                <a:srgbClr val="808080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9" name="Group 10"/>
          <p:cNvGrpSpPr>
            <a:grpSpLocks/>
          </p:cNvGrpSpPr>
          <p:nvPr/>
        </p:nvGrpSpPr>
        <p:grpSpPr bwMode="auto">
          <a:xfrm>
            <a:off x="1495425" y="2290763"/>
            <a:ext cx="1238250" cy="1265237"/>
            <a:chOff x="1851" y="624"/>
            <a:chExt cx="812" cy="830"/>
          </a:xfrm>
        </p:grpSpPr>
        <p:sp>
          <p:nvSpPr>
            <p:cNvPr id="10" name="Oval 11"/>
            <p:cNvSpPr>
              <a:spLocks noChangeArrowheads="1"/>
            </p:cNvSpPr>
            <p:nvPr/>
          </p:nvSpPr>
          <p:spPr bwMode="ltGray">
            <a:xfrm>
              <a:off x="1851" y="652"/>
              <a:ext cx="812" cy="802"/>
            </a:xfrm>
            <a:prstGeom prst="ellipse">
              <a:avLst/>
            </a:prstGeom>
            <a:solidFill>
              <a:schemeClr val="accent1"/>
            </a:solidFill>
            <a:ln w="63500" algn="ctr">
              <a:solidFill>
                <a:srgbClr val="F8F8F8">
                  <a:alpha val="70000"/>
                </a:srgbClr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pic>
          <p:nvPicPr>
            <p:cNvPr id="11" name="Picture 12" descr="cir_lighteffect0"/>
            <p:cNvPicPr>
              <a:picLocks noChangeAspect="1" noChangeArrowheads="1"/>
            </p:cNvPicPr>
            <p:nvPr/>
          </p:nvPicPr>
          <p:blipFill>
            <a:blip r:embed="rId2" cstate="print">
              <a:lum bright="18000" contrast="-12000"/>
            </a:blip>
            <a:srcRect/>
            <a:stretch>
              <a:fillRect/>
            </a:stretch>
          </p:blipFill>
          <p:spPr bwMode="ltGray">
            <a:xfrm>
              <a:off x="1920" y="624"/>
              <a:ext cx="670" cy="670"/>
            </a:xfrm>
            <a:prstGeom prst="rect">
              <a:avLst/>
            </a:prstGeom>
            <a:noFill/>
          </p:spPr>
        </p:pic>
      </p:grpSp>
      <p:sp>
        <p:nvSpPr>
          <p:cNvPr id="12" name="Rectangle 13"/>
          <p:cNvSpPr>
            <a:spLocks noChangeArrowheads="1"/>
          </p:cNvSpPr>
          <p:nvPr/>
        </p:nvSpPr>
        <p:spPr bwMode="black">
          <a:xfrm>
            <a:off x="1762125" y="2779713"/>
            <a:ext cx="654050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17961" dir="2700000" algn="ctr" rotWithShape="0">
              <a:schemeClr val="tx1"/>
            </a:outerShdw>
          </a:effectLst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F8F8F8"/>
                </a:solidFill>
              </a:rPr>
              <a:t>Text</a:t>
            </a:r>
          </a:p>
        </p:txBody>
      </p:sp>
      <p:sp>
        <p:nvSpPr>
          <p:cNvPr id="13" name="AutoShape 14"/>
          <p:cNvSpPr>
            <a:spLocks noChangeArrowheads="1"/>
          </p:cNvSpPr>
          <p:nvPr/>
        </p:nvSpPr>
        <p:spPr bwMode="gray">
          <a:xfrm>
            <a:off x="2995613" y="2693988"/>
            <a:ext cx="696912" cy="442912"/>
          </a:xfrm>
          <a:prstGeom prst="rightArrow">
            <a:avLst>
              <a:gd name="adj1" fmla="val 49380"/>
              <a:gd name="adj2" fmla="val 38871"/>
            </a:avLst>
          </a:prstGeom>
          <a:gradFill rotWithShape="1">
            <a:gsLst>
              <a:gs pos="0">
                <a:srgbClr val="C0C0C0">
                  <a:gamma/>
                  <a:shade val="46275"/>
                  <a:invGamma/>
                  <a:alpha val="0"/>
                </a:srgbClr>
              </a:gs>
              <a:gs pos="100000">
                <a:srgbClr val="C0C0C0"/>
              </a:gs>
            </a:gsLst>
            <a:lin ang="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14" name="Group 15"/>
          <p:cNvGrpSpPr>
            <a:grpSpLocks/>
          </p:cNvGrpSpPr>
          <p:nvPr/>
        </p:nvGrpSpPr>
        <p:grpSpPr bwMode="auto">
          <a:xfrm>
            <a:off x="3921125" y="2266950"/>
            <a:ext cx="1238250" cy="1265238"/>
            <a:chOff x="1851" y="624"/>
            <a:chExt cx="812" cy="830"/>
          </a:xfrm>
        </p:grpSpPr>
        <p:sp>
          <p:nvSpPr>
            <p:cNvPr id="15" name="Oval 16"/>
            <p:cNvSpPr>
              <a:spLocks noChangeArrowheads="1"/>
            </p:cNvSpPr>
            <p:nvPr/>
          </p:nvSpPr>
          <p:spPr bwMode="gray">
            <a:xfrm>
              <a:off x="1851" y="652"/>
              <a:ext cx="812" cy="802"/>
            </a:xfrm>
            <a:prstGeom prst="ellipse">
              <a:avLst/>
            </a:prstGeom>
            <a:solidFill>
              <a:schemeClr val="accent2"/>
            </a:solidFill>
            <a:ln w="63500" algn="ctr">
              <a:solidFill>
                <a:srgbClr val="F8F8F8">
                  <a:alpha val="70000"/>
                </a:srgbClr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pic>
          <p:nvPicPr>
            <p:cNvPr id="16" name="Picture 17" descr="cir_lighteffect0"/>
            <p:cNvPicPr>
              <a:picLocks noChangeAspect="1" noChangeArrowheads="1"/>
            </p:cNvPicPr>
            <p:nvPr/>
          </p:nvPicPr>
          <p:blipFill>
            <a:blip r:embed="rId2" cstate="print">
              <a:lum bright="18000" contrast="-12000"/>
            </a:blip>
            <a:srcRect/>
            <a:stretch>
              <a:fillRect/>
            </a:stretch>
          </p:blipFill>
          <p:spPr bwMode="gray">
            <a:xfrm>
              <a:off x="1920" y="624"/>
              <a:ext cx="670" cy="670"/>
            </a:xfrm>
            <a:prstGeom prst="rect">
              <a:avLst/>
            </a:prstGeom>
            <a:noFill/>
          </p:spPr>
        </p:pic>
      </p:grpSp>
      <p:sp>
        <p:nvSpPr>
          <p:cNvPr id="17" name="Rectangle 18"/>
          <p:cNvSpPr>
            <a:spLocks noChangeArrowheads="1"/>
          </p:cNvSpPr>
          <p:nvPr/>
        </p:nvSpPr>
        <p:spPr bwMode="black">
          <a:xfrm>
            <a:off x="4186238" y="2757488"/>
            <a:ext cx="654050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17961" dir="2700000" algn="ctr" rotWithShape="0">
              <a:schemeClr val="tx1"/>
            </a:outerShdw>
          </a:effectLst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F8F8F8"/>
                </a:solidFill>
              </a:rPr>
              <a:t>Text</a:t>
            </a:r>
          </a:p>
        </p:txBody>
      </p:sp>
      <p:sp>
        <p:nvSpPr>
          <p:cNvPr id="18" name="AutoShape 19"/>
          <p:cNvSpPr>
            <a:spLocks noChangeArrowheads="1"/>
          </p:cNvSpPr>
          <p:nvPr/>
        </p:nvSpPr>
        <p:spPr bwMode="gray">
          <a:xfrm>
            <a:off x="5292725" y="2709863"/>
            <a:ext cx="696913" cy="441325"/>
          </a:xfrm>
          <a:prstGeom prst="rightArrow">
            <a:avLst>
              <a:gd name="adj1" fmla="val 49380"/>
              <a:gd name="adj2" fmla="val 39011"/>
            </a:avLst>
          </a:prstGeom>
          <a:gradFill rotWithShape="1">
            <a:gsLst>
              <a:gs pos="0">
                <a:srgbClr val="C0C0C0">
                  <a:gamma/>
                  <a:shade val="46275"/>
                  <a:invGamma/>
                  <a:alpha val="0"/>
                </a:srgbClr>
              </a:gs>
              <a:gs pos="100000">
                <a:srgbClr val="C0C0C0"/>
              </a:gs>
            </a:gsLst>
            <a:lin ang="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19" name="Group 20"/>
          <p:cNvGrpSpPr>
            <a:grpSpLocks/>
          </p:cNvGrpSpPr>
          <p:nvPr/>
        </p:nvGrpSpPr>
        <p:grpSpPr bwMode="auto">
          <a:xfrm>
            <a:off x="6372225" y="2266950"/>
            <a:ext cx="1236663" cy="1265238"/>
            <a:chOff x="1851" y="624"/>
            <a:chExt cx="812" cy="830"/>
          </a:xfrm>
        </p:grpSpPr>
        <p:sp>
          <p:nvSpPr>
            <p:cNvPr id="20" name="Oval 21"/>
            <p:cNvSpPr>
              <a:spLocks noChangeArrowheads="1"/>
            </p:cNvSpPr>
            <p:nvPr/>
          </p:nvSpPr>
          <p:spPr bwMode="gray">
            <a:xfrm>
              <a:off x="1851" y="652"/>
              <a:ext cx="812" cy="802"/>
            </a:xfrm>
            <a:prstGeom prst="ellipse">
              <a:avLst/>
            </a:prstGeom>
            <a:solidFill>
              <a:schemeClr val="hlink"/>
            </a:solidFill>
            <a:ln w="63500" algn="ctr">
              <a:solidFill>
                <a:srgbClr val="F8F8F8">
                  <a:alpha val="70000"/>
                </a:srgbClr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pic>
          <p:nvPicPr>
            <p:cNvPr id="21" name="Picture 22" descr="cir_lighteffect0"/>
            <p:cNvPicPr>
              <a:picLocks noChangeAspect="1" noChangeArrowheads="1"/>
            </p:cNvPicPr>
            <p:nvPr/>
          </p:nvPicPr>
          <p:blipFill>
            <a:blip r:embed="rId2" cstate="print">
              <a:lum bright="18000" contrast="-12000"/>
            </a:blip>
            <a:srcRect/>
            <a:stretch>
              <a:fillRect/>
            </a:stretch>
          </p:blipFill>
          <p:spPr bwMode="gray">
            <a:xfrm>
              <a:off x="1920" y="624"/>
              <a:ext cx="670" cy="670"/>
            </a:xfrm>
            <a:prstGeom prst="rect">
              <a:avLst/>
            </a:prstGeom>
            <a:noFill/>
          </p:spPr>
        </p:pic>
      </p:grpSp>
      <p:sp>
        <p:nvSpPr>
          <p:cNvPr id="22" name="Rectangle 23"/>
          <p:cNvSpPr>
            <a:spLocks noChangeArrowheads="1"/>
          </p:cNvSpPr>
          <p:nvPr/>
        </p:nvSpPr>
        <p:spPr bwMode="black">
          <a:xfrm>
            <a:off x="6635750" y="2757488"/>
            <a:ext cx="654050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17961" dir="2700000" algn="ctr" rotWithShape="0">
              <a:schemeClr val="tx1"/>
            </a:outerShdw>
          </a:effectLst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F8F8F8"/>
                </a:solidFill>
              </a:rPr>
              <a:t>Text</a:t>
            </a:r>
          </a:p>
        </p:txBody>
      </p:sp>
      <p:sp>
        <p:nvSpPr>
          <p:cNvPr id="23" name="AutoShape 24"/>
          <p:cNvSpPr>
            <a:spLocks noChangeArrowheads="1"/>
          </p:cNvSpPr>
          <p:nvPr/>
        </p:nvSpPr>
        <p:spPr bwMode="gray">
          <a:xfrm>
            <a:off x="3433763" y="5551488"/>
            <a:ext cx="1885950" cy="620712"/>
          </a:xfrm>
          <a:prstGeom prst="cube">
            <a:avLst>
              <a:gd name="adj" fmla="val 49880"/>
            </a:avLst>
          </a:prstGeom>
          <a:solidFill>
            <a:srgbClr val="969696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" name="AutoShape 25"/>
          <p:cNvSpPr>
            <a:spLocks noChangeArrowheads="1"/>
          </p:cNvSpPr>
          <p:nvPr/>
        </p:nvSpPr>
        <p:spPr bwMode="gray">
          <a:xfrm rot="16200000" flipV="1">
            <a:off x="4256088" y="5130800"/>
            <a:ext cx="908050" cy="444500"/>
          </a:xfrm>
          <a:prstGeom prst="cube">
            <a:avLst>
              <a:gd name="adj" fmla="val 23792"/>
            </a:avLst>
          </a:prstGeom>
          <a:gradFill rotWithShape="1">
            <a:gsLst>
              <a:gs pos="0">
                <a:schemeClr val="hlink">
                  <a:gamma/>
                  <a:shade val="75686"/>
                  <a:invGamma/>
                </a:schemeClr>
              </a:gs>
              <a:gs pos="100000">
                <a:schemeClr val="hlink"/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5" name="AutoShape 26"/>
          <p:cNvSpPr>
            <a:spLocks noChangeArrowheads="1"/>
          </p:cNvSpPr>
          <p:nvPr/>
        </p:nvSpPr>
        <p:spPr bwMode="gray">
          <a:xfrm rot="16200000" flipV="1">
            <a:off x="3377406" y="4882357"/>
            <a:ext cx="1427163" cy="444500"/>
          </a:xfrm>
          <a:prstGeom prst="cube">
            <a:avLst>
              <a:gd name="adj" fmla="val 23792"/>
            </a:avLst>
          </a:prstGeom>
          <a:gradFill rotWithShape="1">
            <a:gsLst>
              <a:gs pos="0">
                <a:schemeClr val="accent1">
                  <a:gamma/>
                  <a:shade val="75686"/>
                  <a:invGamma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6" name="AutoShape 27"/>
          <p:cNvSpPr>
            <a:spLocks noChangeArrowheads="1"/>
          </p:cNvSpPr>
          <p:nvPr/>
        </p:nvSpPr>
        <p:spPr bwMode="gray">
          <a:xfrm>
            <a:off x="6045200" y="5551488"/>
            <a:ext cx="1884363" cy="620712"/>
          </a:xfrm>
          <a:prstGeom prst="cube">
            <a:avLst>
              <a:gd name="adj" fmla="val 49880"/>
            </a:avLst>
          </a:prstGeom>
          <a:solidFill>
            <a:srgbClr val="969696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7" name="AutoShape 28"/>
          <p:cNvSpPr>
            <a:spLocks noChangeArrowheads="1"/>
          </p:cNvSpPr>
          <p:nvPr/>
        </p:nvSpPr>
        <p:spPr bwMode="gray">
          <a:xfrm rot="16200000" flipV="1">
            <a:off x="6642100" y="4914900"/>
            <a:ext cx="1339850" cy="444500"/>
          </a:xfrm>
          <a:prstGeom prst="cube">
            <a:avLst>
              <a:gd name="adj" fmla="val 23792"/>
            </a:avLst>
          </a:prstGeom>
          <a:gradFill rotWithShape="1">
            <a:gsLst>
              <a:gs pos="0">
                <a:schemeClr val="hlink">
                  <a:gamma/>
                  <a:shade val="75686"/>
                  <a:invGamma/>
                </a:schemeClr>
              </a:gs>
              <a:gs pos="100000">
                <a:schemeClr val="hlink"/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8" name="AutoShape 29"/>
          <p:cNvSpPr>
            <a:spLocks noChangeArrowheads="1"/>
          </p:cNvSpPr>
          <p:nvPr/>
        </p:nvSpPr>
        <p:spPr bwMode="gray">
          <a:xfrm rot="16200000" flipV="1">
            <a:off x="5753894" y="4637881"/>
            <a:ext cx="1895475" cy="442913"/>
          </a:xfrm>
          <a:prstGeom prst="cube">
            <a:avLst>
              <a:gd name="adj" fmla="val 23792"/>
            </a:avLst>
          </a:prstGeom>
          <a:gradFill rotWithShape="1">
            <a:gsLst>
              <a:gs pos="0">
                <a:schemeClr val="accent1">
                  <a:gamma/>
                  <a:shade val="75686"/>
                  <a:invGamma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9" name="Text Box 30"/>
          <p:cNvSpPr txBox="1">
            <a:spLocks noChangeArrowheads="1"/>
          </p:cNvSpPr>
          <p:nvPr/>
        </p:nvSpPr>
        <p:spPr bwMode="gray">
          <a:xfrm>
            <a:off x="3940175" y="5842000"/>
            <a:ext cx="635000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1600">
                <a:solidFill>
                  <a:srgbClr val="FFFFFF"/>
                </a:solidFill>
              </a:rPr>
              <a:t>2007</a:t>
            </a:r>
          </a:p>
        </p:txBody>
      </p:sp>
      <p:sp>
        <p:nvSpPr>
          <p:cNvPr id="30" name="Text Box 31"/>
          <p:cNvSpPr txBox="1">
            <a:spLocks noChangeArrowheads="1"/>
          </p:cNvSpPr>
          <p:nvPr/>
        </p:nvSpPr>
        <p:spPr bwMode="gray">
          <a:xfrm>
            <a:off x="6573838" y="5842000"/>
            <a:ext cx="635000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1600">
                <a:solidFill>
                  <a:srgbClr val="FFFFFF"/>
                </a:solidFill>
              </a:rPr>
              <a:t>2008</a:t>
            </a:r>
          </a:p>
        </p:txBody>
      </p:sp>
      <p:sp>
        <p:nvSpPr>
          <p:cNvPr id="31" name="Text Box 32"/>
          <p:cNvSpPr txBox="1">
            <a:spLocks noChangeArrowheads="1"/>
          </p:cNvSpPr>
          <p:nvPr/>
        </p:nvSpPr>
        <p:spPr bwMode="gray">
          <a:xfrm>
            <a:off x="1603375" y="4548188"/>
            <a:ext cx="16637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600"/>
              <a:t>Text in here</a:t>
            </a:r>
          </a:p>
        </p:txBody>
      </p:sp>
      <p:sp>
        <p:nvSpPr>
          <p:cNvPr id="32" name="Text Box 33"/>
          <p:cNvSpPr txBox="1">
            <a:spLocks noChangeArrowheads="1"/>
          </p:cNvSpPr>
          <p:nvPr/>
        </p:nvSpPr>
        <p:spPr bwMode="gray">
          <a:xfrm>
            <a:off x="2243138" y="5005388"/>
            <a:ext cx="1557337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600"/>
              <a:t>Text in here</a:t>
            </a:r>
          </a:p>
        </p:txBody>
      </p:sp>
      <p:sp>
        <p:nvSpPr>
          <p:cNvPr id="33" name="Text Box 34"/>
          <p:cNvSpPr txBox="1">
            <a:spLocks noChangeArrowheads="1"/>
          </p:cNvSpPr>
          <p:nvPr/>
        </p:nvSpPr>
        <p:spPr bwMode="gray">
          <a:xfrm>
            <a:off x="4356100" y="4360863"/>
            <a:ext cx="153035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600"/>
              <a:t>Text in here</a:t>
            </a:r>
          </a:p>
        </p:txBody>
      </p:sp>
      <p:sp>
        <p:nvSpPr>
          <p:cNvPr id="34" name="Text Box 35"/>
          <p:cNvSpPr txBox="1">
            <a:spLocks noChangeArrowheads="1"/>
          </p:cNvSpPr>
          <p:nvPr/>
        </p:nvSpPr>
        <p:spPr bwMode="gray">
          <a:xfrm>
            <a:off x="4938713" y="4868863"/>
            <a:ext cx="1481137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600"/>
              <a:t>Text in here</a:t>
            </a:r>
          </a:p>
        </p:txBody>
      </p:sp>
      <p:sp>
        <p:nvSpPr>
          <p:cNvPr id="35" name="Text Box 36"/>
          <p:cNvSpPr txBox="1">
            <a:spLocks noChangeArrowheads="1"/>
          </p:cNvSpPr>
          <p:nvPr/>
        </p:nvSpPr>
        <p:spPr bwMode="gray">
          <a:xfrm>
            <a:off x="6959600" y="3906838"/>
            <a:ext cx="161448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600"/>
              <a:t>Text in here</a:t>
            </a:r>
          </a:p>
        </p:txBody>
      </p:sp>
      <p:sp>
        <p:nvSpPr>
          <p:cNvPr id="36" name="Text Box 37"/>
          <p:cNvSpPr txBox="1">
            <a:spLocks noChangeArrowheads="1"/>
          </p:cNvSpPr>
          <p:nvPr/>
        </p:nvSpPr>
        <p:spPr bwMode="gray">
          <a:xfrm>
            <a:off x="7597775" y="4435475"/>
            <a:ext cx="138747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600"/>
              <a:t>Text in here</a:t>
            </a:r>
          </a:p>
        </p:txBody>
      </p:sp>
      <p:sp>
        <p:nvSpPr>
          <p:cNvPr id="37" name="Rectangle 38"/>
          <p:cNvSpPr>
            <a:spLocks noChangeArrowheads="1"/>
          </p:cNvSpPr>
          <p:nvPr/>
        </p:nvSpPr>
        <p:spPr bwMode="gray">
          <a:xfrm>
            <a:off x="1196975" y="1484313"/>
            <a:ext cx="5538788" cy="6286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 eaLnBrk="0" hangingPunct="0">
              <a:lnSpc>
                <a:spcPct val="110000"/>
              </a:lnSpc>
            </a:pPr>
            <a:r>
              <a:rPr lang="en-US" sz="1600">
                <a:solidFill>
                  <a:srgbClr val="000000"/>
                </a:solidFill>
              </a:rPr>
              <a:t>ThemeGallery</a:t>
            </a:r>
            <a:r>
              <a:rPr lang="en-US" sz="1600" b="1">
                <a:solidFill>
                  <a:srgbClr val="000000"/>
                </a:solidFill>
              </a:rPr>
              <a:t>  </a:t>
            </a:r>
            <a:r>
              <a:rPr lang="en-US" sz="1600">
                <a:solidFill>
                  <a:srgbClr val="000000"/>
                </a:solidFill>
              </a:rPr>
              <a:t>is a Design Digital Content &amp; Contents mall developed by Guild Design Inc.</a:t>
            </a:r>
          </a:p>
        </p:txBody>
      </p:sp>
    </p:spTree>
  </p:cSld>
  <p:clrMapOvr>
    <a:masterClrMapping/>
  </p:clrMapOvr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3" descr="light_shadow_m"/>
          <p:cNvPicPr>
            <a:picLocks noChangeAspect="1" noChangeArrowheads="1"/>
          </p:cNvPicPr>
          <p:nvPr/>
        </p:nvPicPr>
        <p:blipFill>
          <a:blip r:embed="rId2" cstate="print">
            <a:lum bright="-48000" contrast="-24000"/>
          </a:blip>
          <a:srcRect/>
          <a:stretch>
            <a:fillRect/>
          </a:stretch>
        </p:blipFill>
        <p:spPr bwMode="auto">
          <a:xfrm rot="18481136">
            <a:off x="1345406" y="3810794"/>
            <a:ext cx="3255963" cy="441325"/>
          </a:xfrm>
          <a:prstGeom prst="rect">
            <a:avLst/>
          </a:prstGeom>
          <a:noFill/>
        </p:spPr>
      </p:pic>
      <p:sp>
        <p:nvSpPr>
          <p:cNvPr id="3" name="Freeform 4"/>
          <p:cNvSpPr>
            <a:spLocks/>
          </p:cNvSpPr>
          <p:nvPr/>
        </p:nvSpPr>
        <p:spPr bwMode="gray">
          <a:xfrm>
            <a:off x="1887538" y="3041650"/>
            <a:ext cx="2097087" cy="2016125"/>
          </a:xfrm>
          <a:custGeom>
            <a:avLst/>
            <a:gdLst/>
            <a:ahLst/>
            <a:cxnLst>
              <a:cxn ang="0">
                <a:pos x="763" y="102"/>
              </a:cxn>
              <a:cxn ang="0">
                <a:pos x="1209" y="244"/>
              </a:cxn>
              <a:cxn ang="0">
                <a:pos x="1325" y="314"/>
              </a:cxn>
              <a:cxn ang="0">
                <a:pos x="843" y="267"/>
              </a:cxn>
              <a:cxn ang="0">
                <a:pos x="305" y="1479"/>
              </a:cxn>
              <a:cxn ang="0">
                <a:pos x="0" y="1303"/>
              </a:cxn>
              <a:cxn ang="0">
                <a:pos x="763" y="102"/>
              </a:cxn>
            </a:cxnLst>
            <a:rect l="0" t="0" r="r" b="b"/>
            <a:pathLst>
              <a:path w="1335" h="1479">
                <a:moveTo>
                  <a:pt x="763" y="102"/>
                </a:moveTo>
                <a:cubicBezTo>
                  <a:pt x="920" y="0"/>
                  <a:pt x="1137" y="178"/>
                  <a:pt x="1209" y="244"/>
                </a:cubicBezTo>
                <a:cubicBezTo>
                  <a:pt x="1281" y="310"/>
                  <a:pt x="1335" y="312"/>
                  <a:pt x="1325" y="314"/>
                </a:cubicBezTo>
                <a:cubicBezTo>
                  <a:pt x="1262" y="339"/>
                  <a:pt x="1010" y="74"/>
                  <a:pt x="843" y="267"/>
                </a:cubicBezTo>
                <a:cubicBezTo>
                  <a:pt x="554" y="534"/>
                  <a:pt x="389" y="1337"/>
                  <a:pt x="305" y="1479"/>
                </a:cubicBezTo>
                <a:lnTo>
                  <a:pt x="0" y="1303"/>
                </a:lnTo>
                <a:cubicBezTo>
                  <a:pt x="76" y="1074"/>
                  <a:pt x="398" y="270"/>
                  <a:pt x="763" y="102"/>
                </a:cubicBez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B2B2B2">
                  <a:gamma/>
                  <a:shade val="0"/>
                  <a:invGamma/>
                </a:srgbClr>
              </a:gs>
            </a:gsLst>
            <a:lin ang="0" scaled="1"/>
          </a:gradFill>
          <a:ln w="9525" cap="flat" cmpd="sng">
            <a:noFill/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4" name="Freeform 5"/>
          <p:cNvSpPr>
            <a:spLocks/>
          </p:cNvSpPr>
          <p:nvPr/>
        </p:nvSpPr>
        <p:spPr bwMode="gray">
          <a:xfrm flipH="1">
            <a:off x="4979988" y="3087688"/>
            <a:ext cx="2097087" cy="2016125"/>
          </a:xfrm>
          <a:custGeom>
            <a:avLst/>
            <a:gdLst/>
            <a:ahLst/>
            <a:cxnLst>
              <a:cxn ang="0">
                <a:pos x="763" y="102"/>
              </a:cxn>
              <a:cxn ang="0">
                <a:pos x="1209" y="244"/>
              </a:cxn>
              <a:cxn ang="0">
                <a:pos x="1325" y="314"/>
              </a:cxn>
              <a:cxn ang="0">
                <a:pos x="843" y="267"/>
              </a:cxn>
              <a:cxn ang="0">
                <a:pos x="305" y="1479"/>
              </a:cxn>
              <a:cxn ang="0">
                <a:pos x="0" y="1303"/>
              </a:cxn>
              <a:cxn ang="0">
                <a:pos x="763" y="102"/>
              </a:cxn>
            </a:cxnLst>
            <a:rect l="0" t="0" r="r" b="b"/>
            <a:pathLst>
              <a:path w="1335" h="1479">
                <a:moveTo>
                  <a:pt x="763" y="102"/>
                </a:moveTo>
                <a:cubicBezTo>
                  <a:pt x="920" y="0"/>
                  <a:pt x="1137" y="178"/>
                  <a:pt x="1209" y="244"/>
                </a:cubicBezTo>
                <a:cubicBezTo>
                  <a:pt x="1281" y="310"/>
                  <a:pt x="1335" y="312"/>
                  <a:pt x="1325" y="314"/>
                </a:cubicBezTo>
                <a:cubicBezTo>
                  <a:pt x="1262" y="339"/>
                  <a:pt x="1010" y="74"/>
                  <a:pt x="843" y="267"/>
                </a:cubicBezTo>
                <a:cubicBezTo>
                  <a:pt x="554" y="534"/>
                  <a:pt x="389" y="1337"/>
                  <a:pt x="305" y="1479"/>
                </a:cubicBezTo>
                <a:lnTo>
                  <a:pt x="0" y="1303"/>
                </a:lnTo>
                <a:cubicBezTo>
                  <a:pt x="76" y="1074"/>
                  <a:pt x="398" y="270"/>
                  <a:pt x="763" y="102"/>
                </a:cubicBez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B2B2B2">
                  <a:gamma/>
                  <a:shade val="0"/>
                  <a:invGamma/>
                </a:srgbClr>
              </a:gs>
            </a:gsLst>
            <a:lin ang="0" scaled="1"/>
          </a:gradFill>
          <a:ln w="9525" cap="flat" cmpd="sng">
            <a:noFill/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5" name="Freeform 7"/>
          <p:cNvSpPr>
            <a:spLocks/>
          </p:cNvSpPr>
          <p:nvPr/>
        </p:nvSpPr>
        <p:spPr bwMode="gray">
          <a:xfrm>
            <a:off x="4202113" y="3036888"/>
            <a:ext cx="625475" cy="2103437"/>
          </a:xfrm>
          <a:custGeom>
            <a:avLst/>
            <a:gdLst/>
            <a:ahLst/>
            <a:cxnLst>
              <a:cxn ang="0">
                <a:pos x="229" y="318"/>
              </a:cxn>
              <a:cxn ang="0">
                <a:pos x="80" y="240"/>
              </a:cxn>
              <a:cxn ang="0">
                <a:pos x="10" y="1542"/>
              </a:cxn>
              <a:cxn ang="0">
                <a:pos x="362" y="1525"/>
              </a:cxn>
              <a:cxn ang="0">
                <a:pos x="229" y="318"/>
              </a:cxn>
            </a:cxnLst>
            <a:rect l="0" t="0" r="r" b="b"/>
            <a:pathLst>
              <a:path w="398" h="1542">
                <a:moveTo>
                  <a:pt x="229" y="318"/>
                </a:moveTo>
                <a:cubicBezTo>
                  <a:pt x="169" y="114"/>
                  <a:pt x="110" y="0"/>
                  <a:pt x="80" y="240"/>
                </a:cubicBezTo>
                <a:cubicBezTo>
                  <a:pt x="50" y="480"/>
                  <a:pt x="0" y="1379"/>
                  <a:pt x="10" y="1542"/>
                </a:cubicBezTo>
                <a:lnTo>
                  <a:pt x="362" y="1525"/>
                </a:lnTo>
                <a:cubicBezTo>
                  <a:pt x="398" y="1321"/>
                  <a:pt x="289" y="522"/>
                  <a:pt x="229" y="318"/>
                </a:cubicBez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B2B2B2">
                  <a:gamma/>
                  <a:shade val="0"/>
                  <a:invGamma/>
                </a:srgbClr>
              </a:gs>
            </a:gsLst>
            <a:lin ang="0" scaled="1"/>
          </a:gradFill>
          <a:ln w="9525" cap="flat" cmpd="sng">
            <a:noFill/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6" name="Oval 11"/>
          <p:cNvSpPr>
            <a:spLocks noChangeArrowheads="1"/>
          </p:cNvSpPr>
          <p:nvPr/>
        </p:nvSpPr>
        <p:spPr bwMode="gray">
          <a:xfrm>
            <a:off x="990600" y="4438650"/>
            <a:ext cx="1749425" cy="1733550"/>
          </a:xfrm>
          <a:prstGeom prst="ellipse">
            <a:avLst/>
          </a:prstGeom>
          <a:gradFill rotWithShape="1">
            <a:gsLst>
              <a:gs pos="0">
                <a:srgbClr val="B2B2B2"/>
              </a:gs>
              <a:gs pos="100000">
                <a:srgbClr val="B2B2B2">
                  <a:gamma/>
                  <a:tint val="0"/>
                  <a:invGamma/>
                </a:srgbClr>
              </a:gs>
            </a:gsLst>
            <a:lin ang="5400000" scaled="1"/>
          </a:gradFill>
          <a:ln w="19050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7" name="Oval 12"/>
          <p:cNvSpPr>
            <a:spLocks noChangeArrowheads="1"/>
          </p:cNvSpPr>
          <p:nvPr/>
        </p:nvSpPr>
        <p:spPr bwMode="gray">
          <a:xfrm>
            <a:off x="1065213" y="4518025"/>
            <a:ext cx="1595437" cy="1582738"/>
          </a:xfrm>
          <a:prstGeom prst="ellipse">
            <a:avLst/>
          </a:prstGeom>
          <a:gradFill rotWithShape="1">
            <a:gsLst>
              <a:gs pos="0">
                <a:srgbClr val="DDDDDD"/>
              </a:gs>
              <a:gs pos="50000">
                <a:srgbClr val="DDDDDD">
                  <a:gamma/>
                  <a:tint val="26667"/>
                  <a:invGamma/>
                </a:srgbClr>
              </a:gs>
              <a:gs pos="100000">
                <a:srgbClr val="DDDDDD"/>
              </a:gs>
            </a:gsLst>
            <a:lin ang="5400000" scaled="1"/>
          </a:gradFill>
          <a:ln w="19050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pic>
        <p:nvPicPr>
          <p:cNvPr id="8" name="Picture 13" descr="circuler_1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gray">
          <a:xfrm>
            <a:off x="1122363" y="4575175"/>
            <a:ext cx="1492250" cy="1457325"/>
          </a:xfrm>
          <a:prstGeom prst="rect">
            <a:avLst/>
          </a:prstGeom>
          <a:noFill/>
        </p:spPr>
      </p:pic>
      <p:sp>
        <p:nvSpPr>
          <p:cNvPr id="9" name="Oval 14"/>
          <p:cNvSpPr>
            <a:spLocks noChangeArrowheads="1"/>
          </p:cNvSpPr>
          <p:nvPr/>
        </p:nvSpPr>
        <p:spPr bwMode="ltGray">
          <a:xfrm>
            <a:off x="1122363" y="4575175"/>
            <a:ext cx="1482725" cy="1460500"/>
          </a:xfrm>
          <a:prstGeom prst="ellipse">
            <a:avLst/>
          </a:prstGeom>
          <a:gradFill rotWithShape="1">
            <a:gsLst>
              <a:gs pos="0">
                <a:schemeClr val="accent1">
                  <a:gamma/>
                  <a:shade val="26275"/>
                  <a:invGamma/>
                  <a:alpha val="89999"/>
                </a:schemeClr>
              </a:gs>
              <a:gs pos="50000">
                <a:schemeClr val="accent1">
                  <a:alpha val="45000"/>
                </a:schemeClr>
              </a:gs>
              <a:gs pos="100000">
                <a:schemeClr val="accent1">
                  <a:gamma/>
                  <a:shade val="26275"/>
                  <a:invGamma/>
                  <a:alpha val="89999"/>
                </a:schemeClr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0" name="Oval 16"/>
          <p:cNvSpPr>
            <a:spLocks noChangeArrowheads="1"/>
          </p:cNvSpPr>
          <p:nvPr/>
        </p:nvSpPr>
        <p:spPr bwMode="gray">
          <a:xfrm>
            <a:off x="6083300" y="4438650"/>
            <a:ext cx="1747838" cy="1733550"/>
          </a:xfrm>
          <a:prstGeom prst="ellipse">
            <a:avLst/>
          </a:prstGeom>
          <a:gradFill rotWithShape="1">
            <a:gsLst>
              <a:gs pos="0">
                <a:srgbClr val="B2B2B2"/>
              </a:gs>
              <a:gs pos="100000">
                <a:srgbClr val="B2B2B2">
                  <a:gamma/>
                  <a:tint val="0"/>
                  <a:invGamma/>
                </a:srgbClr>
              </a:gs>
            </a:gsLst>
            <a:lin ang="5400000" scaled="1"/>
          </a:gradFill>
          <a:ln w="19050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1" name="Oval 17"/>
          <p:cNvSpPr>
            <a:spLocks noChangeArrowheads="1"/>
          </p:cNvSpPr>
          <p:nvPr/>
        </p:nvSpPr>
        <p:spPr bwMode="gray">
          <a:xfrm>
            <a:off x="6156325" y="4518025"/>
            <a:ext cx="1597025" cy="1582738"/>
          </a:xfrm>
          <a:prstGeom prst="ellipse">
            <a:avLst/>
          </a:prstGeom>
          <a:gradFill rotWithShape="1">
            <a:gsLst>
              <a:gs pos="0">
                <a:srgbClr val="DDDDDD"/>
              </a:gs>
              <a:gs pos="50000">
                <a:srgbClr val="DDDDDD">
                  <a:gamma/>
                  <a:tint val="26667"/>
                  <a:invGamma/>
                </a:srgbClr>
              </a:gs>
              <a:gs pos="100000">
                <a:srgbClr val="DDDDDD"/>
              </a:gs>
            </a:gsLst>
            <a:lin ang="5400000" scaled="1"/>
          </a:gradFill>
          <a:ln w="19050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pic>
        <p:nvPicPr>
          <p:cNvPr id="12" name="Picture 18" descr="circuler_1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gray">
          <a:xfrm>
            <a:off x="6215063" y="4575175"/>
            <a:ext cx="1490662" cy="1457325"/>
          </a:xfrm>
          <a:prstGeom prst="rect">
            <a:avLst/>
          </a:prstGeom>
          <a:noFill/>
        </p:spPr>
      </p:pic>
      <p:sp>
        <p:nvSpPr>
          <p:cNvPr id="13" name="Oval 19"/>
          <p:cNvSpPr>
            <a:spLocks noChangeArrowheads="1"/>
          </p:cNvSpPr>
          <p:nvPr/>
        </p:nvSpPr>
        <p:spPr bwMode="gray">
          <a:xfrm>
            <a:off x="6215063" y="4575175"/>
            <a:ext cx="1481137" cy="1460500"/>
          </a:xfrm>
          <a:prstGeom prst="ellipse">
            <a:avLst/>
          </a:prstGeom>
          <a:gradFill rotWithShape="1">
            <a:gsLst>
              <a:gs pos="0">
                <a:schemeClr val="folHlink">
                  <a:gamma/>
                  <a:shade val="26275"/>
                  <a:invGamma/>
                  <a:alpha val="89999"/>
                </a:schemeClr>
              </a:gs>
              <a:gs pos="50000">
                <a:schemeClr val="folHlink">
                  <a:alpha val="45000"/>
                </a:schemeClr>
              </a:gs>
              <a:gs pos="100000">
                <a:schemeClr val="folHlink">
                  <a:gamma/>
                  <a:shade val="26275"/>
                  <a:invGamma/>
                  <a:alpha val="89999"/>
                </a:schemeClr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14" name="Group 21"/>
          <p:cNvGrpSpPr>
            <a:grpSpLocks/>
          </p:cNvGrpSpPr>
          <p:nvPr/>
        </p:nvGrpSpPr>
        <p:grpSpPr bwMode="auto">
          <a:xfrm rot="-1297425" flipH="1" flipV="1">
            <a:off x="6327775" y="5715000"/>
            <a:ext cx="1293813" cy="309563"/>
            <a:chOff x="2532" y="1051"/>
            <a:chExt cx="893" cy="246"/>
          </a:xfrm>
        </p:grpSpPr>
        <p:grpSp>
          <p:nvGrpSpPr>
            <p:cNvPr id="15" name="Group 22"/>
            <p:cNvGrpSpPr>
              <a:grpSpLocks/>
            </p:cNvGrpSpPr>
            <p:nvPr/>
          </p:nvGrpSpPr>
          <p:grpSpPr bwMode="auto">
            <a:xfrm>
              <a:off x="2528" y="1060"/>
              <a:ext cx="742" cy="186"/>
              <a:chOff x="1565" y="2568"/>
              <a:chExt cx="1118" cy="279"/>
            </a:xfrm>
          </p:grpSpPr>
          <p:sp>
            <p:nvSpPr>
              <p:cNvPr id="21" name="AutoShape 23"/>
              <p:cNvSpPr>
                <a:spLocks noChangeArrowheads="1"/>
              </p:cNvSpPr>
              <p:nvPr/>
            </p:nvSpPr>
            <p:spPr bwMode="white">
              <a:xfrm rot="5263130">
                <a:off x="1859" y="2274"/>
                <a:ext cx="227" cy="816"/>
              </a:xfrm>
              <a:prstGeom prst="moon">
                <a:avLst>
                  <a:gd name="adj" fmla="val 49773"/>
                </a:avLst>
              </a:prstGeom>
              <a:solidFill>
                <a:srgbClr val="FFFFFF">
                  <a:alpha val="3999"/>
                </a:srgbClr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2" name="AutoShape 24"/>
              <p:cNvSpPr>
                <a:spLocks noChangeArrowheads="1"/>
              </p:cNvSpPr>
              <p:nvPr/>
            </p:nvSpPr>
            <p:spPr bwMode="white">
              <a:xfrm rot="6078281">
                <a:off x="1995" y="2274"/>
                <a:ext cx="227" cy="816"/>
              </a:xfrm>
              <a:prstGeom prst="moon">
                <a:avLst>
                  <a:gd name="adj" fmla="val 49773"/>
                </a:avLst>
              </a:prstGeom>
              <a:solidFill>
                <a:srgbClr val="FFFFFF">
                  <a:alpha val="3999"/>
                </a:srgbClr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3" name="AutoShape 25"/>
              <p:cNvSpPr>
                <a:spLocks noChangeArrowheads="1"/>
              </p:cNvSpPr>
              <p:nvPr/>
            </p:nvSpPr>
            <p:spPr bwMode="white">
              <a:xfrm rot="6373927">
                <a:off x="2071" y="2296"/>
                <a:ext cx="227" cy="816"/>
              </a:xfrm>
              <a:prstGeom prst="moon">
                <a:avLst>
                  <a:gd name="adj" fmla="val 49773"/>
                </a:avLst>
              </a:prstGeom>
              <a:solidFill>
                <a:srgbClr val="FFFFFF">
                  <a:alpha val="3999"/>
                </a:srgbClr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4" name="AutoShape 26"/>
              <p:cNvSpPr>
                <a:spLocks noChangeArrowheads="1"/>
              </p:cNvSpPr>
              <p:nvPr/>
            </p:nvSpPr>
            <p:spPr bwMode="white">
              <a:xfrm rot="6906312">
                <a:off x="2161" y="2326"/>
                <a:ext cx="227" cy="816"/>
              </a:xfrm>
              <a:prstGeom prst="moon">
                <a:avLst>
                  <a:gd name="adj" fmla="val 49773"/>
                </a:avLst>
              </a:prstGeom>
              <a:solidFill>
                <a:srgbClr val="FFFFFF">
                  <a:alpha val="3999"/>
                </a:srgbClr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grpSp>
          <p:nvGrpSpPr>
            <p:cNvPr id="16" name="Group 27"/>
            <p:cNvGrpSpPr>
              <a:grpSpLocks/>
            </p:cNvGrpSpPr>
            <p:nvPr/>
          </p:nvGrpSpPr>
          <p:grpSpPr bwMode="auto">
            <a:xfrm rot="1353540">
              <a:off x="2680" y="1110"/>
              <a:ext cx="742" cy="186"/>
              <a:chOff x="1565" y="2568"/>
              <a:chExt cx="1118" cy="279"/>
            </a:xfrm>
          </p:grpSpPr>
          <p:sp>
            <p:nvSpPr>
              <p:cNvPr id="17" name="AutoShape 28"/>
              <p:cNvSpPr>
                <a:spLocks noChangeArrowheads="1"/>
              </p:cNvSpPr>
              <p:nvPr/>
            </p:nvSpPr>
            <p:spPr bwMode="white">
              <a:xfrm rot="5263130">
                <a:off x="1859" y="2274"/>
                <a:ext cx="227" cy="816"/>
              </a:xfrm>
              <a:prstGeom prst="moon">
                <a:avLst>
                  <a:gd name="adj" fmla="val 49773"/>
                </a:avLst>
              </a:prstGeom>
              <a:solidFill>
                <a:srgbClr val="FFFFFF">
                  <a:alpha val="3999"/>
                </a:srgbClr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8" name="AutoShape 29"/>
              <p:cNvSpPr>
                <a:spLocks noChangeArrowheads="1"/>
              </p:cNvSpPr>
              <p:nvPr/>
            </p:nvSpPr>
            <p:spPr bwMode="white">
              <a:xfrm rot="6078281">
                <a:off x="1995" y="2274"/>
                <a:ext cx="227" cy="816"/>
              </a:xfrm>
              <a:prstGeom prst="moon">
                <a:avLst>
                  <a:gd name="adj" fmla="val 49773"/>
                </a:avLst>
              </a:prstGeom>
              <a:solidFill>
                <a:srgbClr val="FFFFFF">
                  <a:alpha val="3999"/>
                </a:srgbClr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" name="AutoShape 30"/>
              <p:cNvSpPr>
                <a:spLocks noChangeArrowheads="1"/>
              </p:cNvSpPr>
              <p:nvPr/>
            </p:nvSpPr>
            <p:spPr bwMode="white">
              <a:xfrm rot="6373927">
                <a:off x="2071" y="2296"/>
                <a:ext cx="227" cy="816"/>
              </a:xfrm>
              <a:prstGeom prst="moon">
                <a:avLst>
                  <a:gd name="adj" fmla="val 49773"/>
                </a:avLst>
              </a:prstGeom>
              <a:solidFill>
                <a:srgbClr val="FFFFFF">
                  <a:alpha val="3999"/>
                </a:srgbClr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0" name="AutoShape 31"/>
              <p:cNvSpPr>
                <a:spLocks noChangeArrowheads="1"/>
              </p:cNvSpPr>
              <p:nvPr/>
            </p:nvSpPr>
            <p:spPr bwMode="white">
              <a:xfrm rot="6906312">
                <a:off x="2161" y="2326"/>
                <a:ext cx="227" cy="816"/>
              </a:xfrm>
              <a:prstGeom prst="moon">
                <a:avLst>
                  <a:gd name="adj" fmla="val 49773"/>
                </a:avLst>
              </a:prstGeom>
              <a:solidFill>
                <a:srgbClr val="FFFFFF">
                  <a:alpha val="3999"/>
                </a:srgbClr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</p:grpSp>
      </p:grpSp>
      <p:sp>
        <p:nvSpPr>
          <p:cNvPr id="25" name="Oval 32"/>
          <p:cNvSpPr>
            <a:spLocks noChangeArrowheads="1"/>
          </p:cNvSpPr>
          <p:nvPr/>
        </p:nvSpPr>
        <p:spPr bwMode="gray">
          <a:xfrm>
            <a:off x="3611563" y="4438650"/>
            <a:ext cx="1747837" cy="1733550"/>
          </a:xfrm>
          <a:prstGeom prst="ellipse">
            <a:avLst/>
          </a:prstGeom>
          <a:gradFill rotWithShape="1">
            <a:gsLst>
              <a:gs pos="0">
                <a:srgbClr val="B2B2B2"/>
              </a:gs>
              <a:gs pos="100000">
                <a:srgbClr val="B2B2B2">
                  <a:gamma/>
                  <a:tint val="0"/>
                  <a:invGamma/>
                </a:srgbClr>
              </a:gs>
            </a:gsLst>
            <a:lin ang="5400000" scaled="1"/>
          </a:gradFill>
          <a:ln w="19050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6" name="Oval 33"/>
          <p:cNvSpPr>
            <a:spLocks noChangeArrowheads="1"/>
          </p:cNvSpPr>
          <p:nvPr/>
        </p:nvSpPr>
        <p:spPr bwMode="gray">
          <a:xfrm>
            <a:off x="3684588" y="4518025"/>
            <a:ext cx="1597025" cy="1582738"/>
          </a:xfrm>
          <a:prstGeom prst="ellipse">
            <a:avLst/>
          </a:prstGeom>
          <a:gradFill rotWithShape="1">
            <a:gsLst>
              <a:gs pos="0">
                <a:srgbClr val="DDDDDD"/>
              </a:gs>
              <a:gs pos="50000">
                <a:srgbClr val="DDDDDD">
                  <a:gamma/>
                  <a:tint val="26667"/>
                  <a:invGamma/>
                </a:srgbClr>
              </a:gs>
              <a:gs pos="100000">
                <a:srgbClr val="DDDDDD"/>
              </a:gs>
            </a:gsLst>
            <a:lin ang="5400000" scaled="1"/>
          </a:gradFill>
          <a:ln w="19050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pic>
        <p:nvPicPr>
          <p:cNvPr id="27" name="Picture 34" descr="circuler_1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gray">
          <a:xfrm>
            <a:off x="3743325" y="4575175"/>
            <a:ext cx="1490663" cy="1457325"/>
          </a:xfrm>
          <a:prstGeom prst="rect">
            <a:avLst/>
          </a:prstGeom>
          <a:noFill/>
        </p:spPr>
      </p:pic>
      <p:sp>
        <p:nvSpPr>
          <p:cNvPr id="28" name="Oval 35"/>
          <p:cNvSpPr>
            <a:spLocks noChangeArrowheads="1"/>
          </p:cNvSpPr>
          <p:nvPr/>
        </p:nvSpPr>
        <p:spPr bwMode="gray">
          <a:xfrm>
            <a:off x="3743325" y="4575175"/>
            <a:ext cx="1481138" cy="1460500"/>
          </a:xfrm>
          <a:prstGeom prst="ellipse">
            <a:avLst/>
          </a:prstGeom>
          <a:gradFill rotWithShape="1">
            <a:gsLst>
              <a:gs pos="0">
                <a:schemeClr val="hlink">
                  <a:gamma/>
                  <a:shade val="26275"/>
                  <a:invGamma/>
                  <a:alpha val="89999"/>
                </a:schemeClr>
              </a:gs>
              <a:gs pos="50000">
                <a:schemeClr val="hlink">
                  <a:alpha val="45000"/>
                </a:schemeClr>
              </a:gs>
              <a:gs pos="100000">
                <a:schemeClr val="hlink">
                  <a:gamma/>
                  <a:shade val="26275"/>
                  <a:invGamma/>
                  <a:alpha val="89999"/>
                </a:schemeClr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29" name="Group 37"/>
          <p:cNvGrpSpPr>
            <a:grpSpLocks/>
          </p:cNvGrpSpPr>
          <p:nvPr/>
        </p:nvGrpSpPr>
        <p:grpSpPr bwMode="auto">
          <a:xfrm rot="-1297425" flipH="1" flipV="1">
            <a:off x="3856038" y="5715000"/>
            <a:ext cx="1293812" cy="309563"/>
            <a:chOff x="2532" y="1051"/>
            <a:chExt cx="893" cy="246"/>
          </a:xfrm>
        </p:grpSpPr>
        <p:grpSp>
          <p:nvGrpSpPr>
            <p:cNvPr id="30" name="Group 38"/>
            <p:cNvGrpSpPr>
              <a:grpSpLocks/>
            </p:cNvGrpSpPr>
            <p:nvPr/>
          </p:nvGrpSpPr>
          <p:grpSpPr bwMode="auto">
            <a:xfrm>
              <a:off x="2528" y="1060"/>
              <a:ext cx="742" cy="186"/>
              <a:chOff x="1565" y="2568"/>
              <a:chExt cx="1118" cy="279"/>
            </a:xfrm>
          </p:grpSpPr>
          <p:sp>
            <p:nvSpPr>
              <p:cNvPr id="36" name="AutoShape 39"/>
              <p:cNvSpPr>
                <a:spLocks noChangeArrowheads="1"/>
              </p:cNvSpPr>
              <p:nvPr/>
            </p:nvSpPr>
            <p:spPr bwMode="white">
              <a:xfrm rot="5263130">
                <a:off x="1859" y="2274"/>
                <a:ext cx="227" cy="816"/>
              </a:xfrm>
              <a:prstGeom prst="moon">
                <a:avLst>
                  <a:gd name="adj" fmla="val 49773"/>
                </a:avLst>
              </a:prstGeom>
              <a:solidFill>
                <a:srgbClr val="FFFFFF">
                  <a:alpha val="3999"/>
                </a:srgbClr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37" name="AutoShape 40"/>
              <p:cNvSpPr>
                <a:spLocks noChangeArrowheads="1"/>
              </p:cNvSpPr>
              <p:nvPr/>
            </p:nvSpPr>
            <p:spPr bwMode="white">
              <a:xfrm rot="6078281">
                <a:off x="1995" y="2274"/>
                <a:ext cx="227" cy="816"/>
              </a:xfrm>
              <a:prstGeom prst="moon">
                <a:avLst>
                  <a:gd name="adj" fmla="val 49773"/>
                </a:avLst>
              </a:prstGeom>
              <a:solidFill>
                <a:srgbClr val="FFFFFF">
                  <a:alpha val="3999"/>
                </a:srgbClr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38" name="AutoShape 41"/>
              <p:cNvSpPr>
                <a:spLocks noChangeArrowheads="1"/>
              </p:cNvSpPr>
              <p:nvPr/>
            </p:nvSpPr>
            <p:spPr bwMode="white">
              <a:xfrm rot="6373927">
                <a:off x="2071" y="2296"/>
                <a:ext cx="227" cy="816"/>
              </a:xfrm>
              <a:prstGeom prst="moon">
                <a:avLst>
                  <a:gd name="adj" fmla="val 49773"/>
                </a:avLst>
              </a:prstGeom>
              <a:solidFill>
                <a:srgbClr val="FFFFFF">
                  <a:alpha val="3999"/>
                </a:srgbClr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39" name="AutoShape 42"/>
              <p:cNvSpPr>
                <a:spLocks noChangeArrowheads="1"/>
              </p:cNvSpPr>
              <p:nvPr/>
            </p:nvSpPr>
            <p:spPr bwMode="white">
              <a:xfrm rot="6906312">
                <a:off x="2161" y="2326"/>
                <a:ext cx="227" cy="816"/>
              </a:xfrm>
              <a:prstGeom prst="moon">
                <a:avLst>
                  <a:gd name="adj" fmla="val 49773"/>
                </a:avLst>
              </a:prstGeom>
              <a:solidFill>
                <a:srgbClr val="FFFFFF">
                  <a:alpha val="3999"/>
                </a:srgbClr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grpSp>
          <p:nvGrpSpPr>
            <p:cNvPr id="31" name="Group 43"/>
            <p:cNvGrpSpPr>
              <a:grpSpLocks/>
            </p:cNvGrpSpPr>
            <p:nvPr/>
          </p:nvGrpSpPr>
          <p:grpSpPr bwMode="auto">
            <a:xfrm rot="1353540">
              <a:off x="2680" y="1110"/>
              <a:ext cx="742" cy="186"/>
              <a:chOff x="1565" y="2568"/>
              <a:chExt cx="1118" cy="279"/>
            </a:xfrm>
          </p:grpSpPr>
          <p:sp>
            <p:nvSpPr>
              <p:cNvPr id="32" name="AutoShape 44"/>
              <p:cNvSpPr>
                <a:spLocks noChangeArrowheads="1"/>
              </p:cNvSpPr>
              <p:nvPr/>
            </p:nvSpPr>
            <p:spPr bwMode="white">
              <a:xfrm rot="5263130">
                <a:off x="1859" y="2274"/>
                <a:ext cx="227" cy="816"/>
              </a:xfrm>
              <a:prstGeom prst="moon">
                <a:avLst>
                  <a:gd name="adj" fmla="val 49773"/>
                </a:avLst>
              </a:prstGeom>
              <a:solidFill>
                <a:srgbClr val="FFFFFF">
                  <a:alpha val="3999"/>
                </a:srgbClr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33" name="AutoShape 45"/>
              <p:cNvSpPr>
                <a:spLocks noChangeArrowheads="1"/>
              </p:cNvSpPr>
              <p:nvPr/>
            </p:nvSpPr>
            <p:spPr bwMode="white">
              <a:xfrm rot="6078281">
                <a:off x="1995" y="2274"/>
                <a:ext cx="227" cy="816"/>
              </a:xfrm>
              <a:prstGeom prst="moon">
                <a:avLst>
                  <a:gd name="adj" fmla="val 49773"/>
                </a:avLst>
              </a:prstGeom>
              <a:solidFill>
                <a:srgbClr val="FFFFFF">
                  <a:alpha val="3999"/>
                </a:srgbClr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34" name="AutoShape 46"/>
              <p:cNvSpPr>
                <a:spLocks noChangeArrowheads="1"/>
              </p:cNvSpPr>
              <p:nvPr/>
            </p:nvSpPr>
            <p:spPr bwMode="white">
              <a:xfrm rot="6373927">
                <a:off x="2071" y="2296"/>
                <a:ext cx="227" cy="816"/>
              </a:xfrm>
              <a:prstGeom prst="moon">
                <a:avLst>
                  <a:gd name="adj" fmla="val 49773"/>
                </a:avLst>
              </a:prstGeom>
              <a:solidFill>
                <a:srgbClr val="FFFFFF">
                  <a:alpha val="3999"/>
                </a:srgbClr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35" name="AutoShape 47"/>
              <p:cNvSpPr>
                <a:spLocks noChangeArrowheads="1"/>
              </p:cNvSpPr>
              <p:nvPr/>
            </p:nvSpPr>
            <p:spPr bwMode="white">
              <a:xfrm rot="6906312">
                <a:off x="2161" y="2326"/>
                <a:ext cx="227" cy="816"/>
              </a:xfrm>
              <a:prstGeom prst="moon">
                <a:avLst>
                  <a:gd name="adj" fmla="val 49773"/>
                </a:avLst>
              </a:prstGeom>
              <a:solidFill>
                <a:srgbClr val="FFFFFF">
                  <a:alpha val="3999"/>
                </a:srgbClr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</p:grpSp>
      </p:grpSp>
      <p:sp>
        <p:nvSpPr>
          <p:cNvPr id="40" name="Rectangle 49"/>
          <p:cNvSpPr>
            <a:spLocks noChangeArrowheads="1"/>
          </p:cNvSpPr>
          <p:nvPr/>
        </p:nvSpPr>
        <p:spPr bwMode="black">
          <a:xfrm>
            <a:off x="3859213" y="5127625"/>
            <a:ext cx="1325562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1C1C1C"/>
                </a:solidFill>
              </a:rPr>
              <a:t>Text in here</a:t>
            </a:r>
          </a:p>
        </p:txBody>
      </p:sp>
      <p:sp>
        <p:nvSpPr>
          <p:cNvPr id="41" name="Rectangle 50"/>
          <p:cNvSpPr>
            <a:spLocks noChangeArrowheads="1"/>
          </p:cNvSpPr>
          <p:nvPr/>
        </p:nvSpPr>
        <p:spPr bwMode="black">
          <a:xfrm>
            <a:off x="1211263" y="5127625"/>
            <a:ext cx="1325562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1C1C1C"/>
                </a:solidFill>
              </a:rPr>
              <a:t>Text in here</a:t>
            </a:r>
          </a:p>
        </p:txBody>
      </p:sp>
      <p:sp>
        <p:nvSpPr>
          <p:cNvPr id="42" name="Rectangle 51"/>
          <p:cNvSpPr>
            <a:spLocks noChangeArrowheads="1"/>
          </p:cNvSpPr>
          <p:nvPr/>
        </p:nvSpPr>
        <p:spPr bwMode="black">
          <a:xfrm>
            <a:off x="6335713" y="5127625"/>
            <a:ext cx="1325562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1C1C1C"/>
                </a:solidFill>
              </a:rPr>
              <a:t>Text in here</a:t>
            </a:r>
          </a:p>
        </p:txBody>
      </p:sp>
      <p:sp>
        <p:nvSpPr>
          <p:cNvPr id="43" name="Rectangle 52"/>
          <p:cNvSpPr>
            <a:spLocks noChangeArrowheads="1"/>
          </p:cNvSpPr>
          <p:nvPr/>
        </p:nvSpPr>
        <p:spPr bwMode="auto">
          <a:xfrm>
            <a:off x="1633538" y="2447925"/>
            <a:ext cx="6196012" cy="6413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/>
            <a:r>
              <a:rPr lang="en-US"/>
              <a:t>ThemeGallery is a Design Digital Content &amp; Contents mall developed by Guild Design Inc.</a:t>
            </a:r>
          </a:p>
        </p:txBody>
      </p:sp>
      <p:grpSp>
        <p:nvGrpSpPr>
          <p:cNvPr id="44" name="Group 53"/>
          <p:cNvGrpSpPr>
            <a:grpSpLocks/>
          </p:cNvGrpSpPr>
          <p:nvPr/>
        </p:nvGrpSpPr>
        <p:grpSpPr bwMode="auto">
          <a:xfrm rot="-1297425" flipH="1" flipV="1">
            <a:off x="1223963" y="5715000"/>
            <a:ext cx="1293812" cy="309563"/>
            <a:chOff x="2532" y="1051"/>
            <a:chExt cx="893" cy="246"/>
          </a:xfrm>
        </p:grpSpPr>
        <p:grpSp>
          <p:nvGrpSpPr>
            <p:cNvPr id="45" name="Group 54"/>
            <p:cNvGrpSpPr>
              <a:grpSpLocks/>
            </p:cNvGrpSpPr>
            <p:nvPr/>
          </p:nvGrpSpPr>
          <p:grpSpPr bwMode="auto">
            <a:xfrm>
              <a:off x="2528" y="1060"/>
              <a:ext cx="742" cy="186"/>
              <a:chOff x="1565" y="2568"/>
              <a:chExt cx="1118" cy="279"/>
            </a:xfrm>
          </p:grpSpPr>
          <p:sp>
            <p:nvSpPr>
              <p:cNvPr id="51" name="AutoShape 55"/>
              <p:cNvSpPr>
                <a:spLocks noChangeArrowheads="1"/>
              </p:cNvSpPr>
              <p:nvPr/>
            </p:nvSpPr>
            <p:spPr bwMode="white">
              <a:xfrm rot="5263130">
                <a:off x="1859" y="2274"/>
                <a:ext cx="227" cy="816"/>
              </a:xfrm>
              <a:prstGeom prst="moon">
                <a:avLst>
                  <a:gd name="adj" fmla="val 49773"/>
                </a:avLst>
              </a:prstGeom>
              <a:solidFill>
                <a:srgbClr val="FFFFFF">
                  <a:alpha val="3999"/>
                </a:srgbClr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2" name="AutoShape 56"/>
              <p:cNvSpPr>
                <a:spLocks noChangeArrowheads="1"/>
              </p:cNvSpPr>
              <p:nvPr/>
            </p:nvSpPr>
            <p:spPr bwMode="white">
              <a:xfrm rot="6078281">
                <a:off x="1995" y="2274"/>
                <a:ext cx="227" cy="816"/>
              </a:xfrm>
              <a:prstGeom prst="moon">
                <a:avLst>
                  <a:gd name="adj" fmla="val 49773"/>
                </a:avLst>
              </a:prstGeom>
              <a:solidFill>
                <a:srgbClr val="FFFFFF">
                  <a:alpha val="3999"/>
                </a:srgbClr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3" name="AutoShape 57"/>
              <p:cNvSpPr>
                <a:spLocks noChangeArrowheads="1"/>
              </p:cNvSpPr>
              <p:nvPr/>
            </p:nvSpPr>
            <p:spPr bwMode="white">
              <a:xfrm rot="6373927">
                <a:off x="2071" y="2296"/>
                <a:ext cx="227" cy="816"/>
              </a:xfrm>
              <a:prstGeom prst="moon">
                <a:avLst>
                  <a:gd name="adj" fmla="val 49773"/>
                </a:avLst>
              </a:prstGeom>
              <a:solidFill>
                <a:srgbClr val="FFFFFF">
                  <a:alpha val="3999"/>
                </a:srgbClr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4" name="AutoShape 58"/>
              <p:cNvSpPr>
                <a:spLocks noChangeArrowheads="1"/>
              </p:cNvSpPr>
              <p:nvPr/>
            </p:nvSpPr>
            <p:spPr bwMode="white">
              <a:xfrm rot="6906312">
                <a:off x="2161" y="2326"/>
                <a:ext cx="227" cy="816"/>
              </a:xfrm>
              <a:prstGeom prst="moon">
                <a:avLst>
                  <a:gd name="adj" fmla="val 49773"/>
                </a:avLst>
              </a:prstGeom>
              <a:solidFill>
                <a:srgbClr val="FFFFFF">
                  <a:alpha val="3999"/>
                </a:srgbClr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grpSp>
          <p:nvGrpSpPr>
            <p:cNvPr id="46" name="Group 59"/>
            <p:cNvGrpSpPr>
              <a:grpSpLocks/>
            </p:cNvGrpSpPr>
            <p:nvPr/>
          </p:nvGrpSpPr>
          <p:grpSpPr bwMode="auto">
            <a:xfrm rot="1353540">
              <a:off x="2680" y="1110"/>
              <a:ext cx="742" cy="186"/>
              <a:chOff x="1565" y="2568"/>
              <a:chExt cx="1118" cy="279"/>
            </a:xfrm>
          </p:grpSpPr>
          <p:sp>
            <p:nvSpPr>
              <p:cNvPr id="47" name="AutoShape 60"/>
              <p:cNvSpPr>
                <a:spLocks noChangeArrowheads="1"/>
              </p:cNvSpPr>
              <p:nvPr/>
            </p:nvSpPr>
            <p:spPr bwMode="white">
              <a:xfrm rot="5263130">
                <a:off x="1859" y="2274"/>
                <a:ext cx="227" cy="816"/>
              </a:xfrm>
              <a:prstGeom prst="moon">
                <a:avLst>
                  <a:gd name="adj" fmla="val 49773"/>
                </a:avLst>
              </a:prstGeom>
              <a:solidFill>
                <a:srgbClr val="FFFFFF">
                  <a:alpha val="3999"/>
                </a:srgbClr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48" name="AutoShape 61"/>
              <p:cNvSpPr>
                <a:spLocks noChangeArrowheads="1"/>
              </p:cNvSpPr>
              <p:nvPr/>
            </p:nvSpPr>
            <p:spPr bwMode="white">
              <a:xfrm rot="6078281">
                <a:off x="1995" y="2274"/>
                <a:ext cx="227" cy="816"/>
              </a:xfrm>
              <a:prstGeom prst="moon">
                <a:avLst>
                  <a:gd name="adj" fmla="val 49773"/>
                </a:avLst>
              </a:prstGeom>
              <a:solidFill>
                <a:srgbClr val="FFFFFF">
                  <a:alpha val="3999"/>
                </a:srgbClr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49" name="AutoShape 62"/>
              <p:cNvSpPr>
                <a:spLocks noChangeArrowheads="1"/>
              </p:cNvSpPr>
              <p:nvPr/>
            </p:nvSpPr>
            <p:spPr bwMode="white">
              <a:xfrm rot="6373927">
                <a:off x="2071" y="2296"/>
                <a:ext cx="227" cy="816"/>
              </a:xfrm>
              <a:prstGeom prst="moon">
                <a:avLst>
                  <a:gd name="adj" fmla="val 49773"/>
                </a:avLst>
              </a:prstGeom>
              <a:solidFill>
                <a:srgbClr val="FFFFFF">
                  <a:alpha val="3999"/>
                </a:srgbClr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0" name="AutoShape 63"/>
              <p:cNvSpPr>
                <a:spLocks noChangeArrowheads="1"/>
              </p:cNvSpPr>
              <p:nvPr/>
            </p:nvSpPr>
            <p:spPr bwMode="white">
              <a:xfrm rot="6906312">
                <a:off x="2161" y="2326"/>
                <a:ext cx="227" cy="816"/>
              </a:xfrm>
              <a:prstGeom prst="moon">
                <a:avLst>
                  <a:gd name="adj" fmla="val 49773"/>
                </a:avLst>
              </a:prstGeom>
              <a:solidFill>
                <a:srgbClr val="FFFFFF">
                  <a:alpha val="3999"/>
                </a:srgbClr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</p:grpSp>
      </p:grpSp>
      <p:grpSp>
        <p:nvGrpSpPr>
          <p:cNvPr id="55" name="Group 64"/>
          <p:cNvGrpSpPr>
            <a:grpSpLocks/>
          </p:cNvGrpSpPr>
          <p:nvPr/>
        </p:nvGrpSpPr>
        <p:grpSpPr bwMode="auto">
          <a:xfrm>
            <a:off x="2286000" y="1495425"/>
            <a:ext cx="4267200" cy="617538"/>
            <a:chOff x="1440" y="924"/>
            <a:chExt cx="2688" cy="389"/>
          </a:xfrm>
        </p:grpSpPr>
        <p:grpSp>
          <p:nvGrpSpPr>
            <p:cNvPr id="56" name="Group 65"/>
            <p:cNvGrpSpPr>
              <a:grpSpLocks/>
            </p:cNvGrpSpPr>
            <p:nvPr/>
          </p:nvGrpSpPr>
          <p:grpSpPr bwMode="auto">
            <a:xfrm>
              <a:off x="1440" y="924"/>
              <a:ext cx="2688" cy="389"/>
              <a:chOff x="1596" y="1167"/>
              <a:chExt cx="2448" cy="389"/>
            </a:xfrm>
          </p:grpSpPr>
          <p:sp>
            <p:nvSpPr>
              <p:cNvPr id="58" name="AutoShape 66"/>
              <p:cNvSpPr>
                <a:spLocks noChangeArrowheads="1"/>
              </p:cNvSpPr>
              <p:nvPr/>
            </p:nvSpPr>
            <p:spPr bwMode="gray">
              <a:xfrm>
                <a:off x="1596" y="1167"/>
                <a:ext cx="2448" cy="389"/>
              </a:xfrm>
              <a:prstGeom prst="roundRect">
                <a:avLst>
                  <a:gd name="adj" fmla="val 50000"/>
                </a:avLst>
              </a:prstGeom>
              <a:solidFill>
                <a:srgbClr val="FCFCFC">
                  <a:alpha val="89999"/>
                </a:srgbClr>
              </a:soli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9" name="AutoShape 67"/>
              <p:cNvSpPr>
                <a:spLocks noChangeArrowheads="1"/>
              </p:cNvSpPr>
              <p:nvPr/>
            </p:nvSpPr>
            <p:spPr bwMode="gray">
              <a:xfrm>
                <a:off x="1632" y="1200"/>
                <a:ext cx="2371" cy="32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>
                      <a:gamma/>
                      <a:shade val="72549"/>
                      <a:invGamma/>
                    </a:schemeClr>
                  </a:gs>
                  <a:gs pos="50000">
                    <a:schemeClr val="tx2">
                      <a:alpha val="89999"/>
                    </a:schemeClr>
                  </a:gs>
                  <a:gs pos="100000">
                    <a:schemeClr val="tx2">
                      <a:gamma/>
                      <a:shade val="72549"/>
                      <a:invGamma/>
                    </a:scheme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>
                  <a:solidFill>
                    <a:schemeClr val="bg1"/>
                  </a:solidFill>
                  <a:latin typeface="Symbol" pitchFamily="18" charset="2"/>
                </a:endParaRPr>
              </a:p>
            </p:txBody>
          </p:sp>
        </p:grpSp>
        <p:sp>
          <p:nvSpPr>
            <p:cNvPr id="57" name="Rectangle 68"/>
            <p:cNvSpPr>
              <a:spLocks noChangeArrowheads="1"/>
            </p:cNvSpPr>
            <p:nvPr/>
          </p:nvSpPr>
          <p:spPr bwMode="gray">
            <a:xfrm>
              <a:off x="1662" y="1047"/>
              <a:ext cx="2241" cy="1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lnSpc>
                  <a:spcPct val="60000"/>
                </a:lnSpc>
                <a:spcBef>
                  <a:spcPct val="50000"/>
                </a:spcBef>
              </a:pPr>
              <a:r>
                <a:rPr lang="en-US" b="1">
                  <a:solidFill>
                    <a:srgbClr val="FFFFFF"/>
                  </a:solidFill>
                </a:rPr>
                <a:t>Add your text in here</a:t>
              </a:r>
            </a:p>
          </p:txBody>
        </p:sp>
      </p:grpSp>
      <p:pic>
        <p:nvPicPr>
          <p:cNvPr id="60" name="Picture 69" descr="1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276350" y="4591050"/>
            <a:ext cx="1169988" cy="512763"/>
          </a:xfrm>
          <a:prstGeom prst="rect">
            <a:avLst/>
          </a:prstGeom>
          <a:noFill/>
        </p:spPr>
      </p:pic>
      <p:pic>
        <p:nvPicPr>
          <p:cNvPr id="61" name="Picture 70" descr="1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895725" y="4591050"/>
            <a:ext cx="1169988" cy="512763"/>
          </a:xfrm>
          <a:prstGeom prst="rect">
            <a:avLst/>
          </a:prstGeom>
          <a:noFill/>
        </p:spPr>
      </p:pic>
      <p:pic>
        <p:nvPicPr>
          <p:cNvPr id="62" name="Picture 71" descr="1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364288" y="4591050"/>
            <a:ext cx="1169987" cy="512763"/>
          </a:xfrm>
          <a:prstGeom prst="rect">
            <a:avLst/>
          </a:prstGeom>
          <a:noFill/>
        </p:spPr>
      </p:pic>
    </p:spTree>
  </p:cSld>
  <p:clrMapOvr>
    <a:masterClrMapping/>
  </p:clrMapOvr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ChangeArrowheads="1"/>
          </p:cNvSpPr>
          <p:nvPr/>
        </p:nvSpPr>
        <p:spPr bwMode="auto">
          <a:xfrm>
            <a:off x="1165225" y="1892300"/>
            <a:ext cx="5105400" cy="6096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 eaLnBrk="0" hangingPunct="0"/>
            <a:r>
              <a:rPr lang="en-US" sz="2000" b="1"/>
              <a:t>ThemeGallery</a:t>
            </a:r>
            <a:r>
              <a:rPr lang="en-US" sz="1400"/>
              <a:t> is a Design Digital Content &amp; Contents mall developed by Guild Design Inc.</a:t>
            </a:r>
          </a:p>
        </p:txBody>
      </p:sp>
      <p:sp>
        <p:nvSpPr>
          <p:cNvPr id="3" name="Oval 4"/>
          <p:cNvSpPr>
            <a:spLocks noChangeArrowheads="1"/>
          </p:cNvSpPr>
          <p:nvPr/>
        </p:nvSpPr>
        <p:spPr bwMode="ltGray">
          <a:xfrm>
            <a:off x="1381125" y="3835400"/>
            <a:ext cx="3781425" cy="1096963"/>
          </a:xfrm>
          <a:prstGeom prst="ellipse">
            <a:avLst/>
          </a:prstGeom>
          <a:solidFill>
            <a:srgbClr val="1C1C1C">
              <a:alpha val="39999"/>
            </a:srgbClr>
          </a:soli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4" name="Arc 5"/>
          <p:cNvSpPr>
            <a:spLocks/>
          </p:cNvSpPr>
          <p:nvPr/>
        </p:nvSpPr>
        <p:spPr bwMode="gray">
          <a:xfrm rot="16200000">
            <a:off x="2795588" y="2359025"/>
            <a:ext cx="1316037" cy="3516313"/>
          </a:xfrm>
          <a:custGeom>
            <a:avLst/>
            <a:gdLst>
              <a:gd name="G0" fmla="+- 21600 0 0"/>
              <a:gd name="G1" fmla="+- 21600 0 0"/>
              <a:gd name="G2" fmla="+- 21600 0 0"/>
              <a:gd name="T0" fmla="*/ 33380 w 43200"/>
              <a:gd name="T1" fmla="*/ 39705 h 43200"/>
              <a:gd name="T2" fmla="*/ 38438 w 43200"/>
              <a:gd name="T3" fmla="*/ 35129 h 43200"/>
              <a:gd name="T4" fmla="*/ 21600 w 43200"/>
              <a:gd name="T5" fmla="*/ 21600 h 43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3200" h="43200" fill="none" extrusionOk="0">
                <a:moveTo>
                  <a:pt x="33380" y="39705"/>
                </a:moveTo>
                <a:cubicBezTo>
                  <a:pt x="29874" y="41985"/>
                  <a:pt x="25782" y="43199"/>
                  <a:pt x="21600" y="43200"/>
                </a:cubicBezTo>
                <a:cubicBezTo>
                  <a:pt x="9670" y="43200"/>
                  <a:pt x="0" y="33529"/>
                  <a:pt x="0" y="21600"/>
                </a:cubicBezTo>
                <a:cubicBezTo>
                  <a:pt x="0" y="9670"/>
                  <a:pt x="9670" y="0"/>
                  <a:pt x="21600" y="0"/>
                </a:cubicBezTo>
                <a:cubicBezTo>
                  <a:pt x="33529" y="0"/>
                  <a:pt x="43200" y="9670"/>
                  <a:pt x="43200" y="21600"/>
                </a:cubicBezTo>
                <a:cubicBezTo>
                  <a:pt x="43200" y="26520"/>
                  <a:pt x="41520" y="31293"/>
                  <a:pt x="38438" y="35129"/>
                </a:cubicBezTo>
              </a:path>
              <a:path w="43200" h="43200" stroke="0" extrusionOk="0">
                <a:moveTo>
                  <a:pt x="33380" y="39705"/>
                </a:moveTo>
                <a:cubicBezTo>
                  <a:pt x="29874" y="41985"/>
                  <a:pt x="25782" y="43199"/>
                  <a:pt x="21600" y="43200"/>
                </a:cubicBezTo>
                <a:cubicBezTo>
                  <a:pt x="9670" y="43200"/>
                  <a:pt x="0" y="33529"/>
                  <a:pt x="0" y="21600"/>
                </a:cubicBezTo>
                <a:cubicBezTo>
                  <a:pt x="0" y="9670"/>
                  <a:pt x="9670" y="0"/>
                  <a:pt x="21600" y="0"/>
                </a:cubicBezTo>
                <a:cubicBezTo>
                  <a:pt x="33529" y="0"/>
                  <a:pt x="43200" y="9670"/>
                  <a:pt x="43200" y="21600"/>
                </a:cubicBezTo>
                <a:cubicBezTo>
                  <a:pt x="43200" y="26520"/>
                  <a:pt x="41520" y="31293"/>
                  <a:pt x="38438" y="35129"/>
                </a:cubicBezTo>
                <a:lnTo>
                  <a:pt x="21600" y="21600"/>
                </a:lnTo>
                <a:close/>
              </a:path>
            </a:pathLst>
          </a:custGeom>
          <a:gradFill rotWithShape="1">
            <a:gsLst>
              <a:gs pos="0">
                <a:srgbClr val="969696"/>
              </a:gs>
              <a:gs pos="100000">
                <a:srgbClr val="969696">
                  <a:gamma/>
                  <a:shade val="46275"/>
                  <a:invGamma/>
                </a:srgbClr>
              </a:gs>
            </a:gsLst>
            <a:lin ang="2700000" scaled="1"/>
          </a:gradFill>
          <a:ln w="38100">
            <a:noFill/>
            <a:round/>
            <a:headEnd/>
            <a:tailEnd type="arrow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5" name="Arc 6"/>
          <p:cNvSpPr>
            <a:spLocks/>
          </p:cNvSpPr>
          <p:nvPr/>
        </p:nvSpPr>
        <p:spPr bwMode="gray">
          <a:xfrm rot="16200000">
            <a:off x="2905125" y="2287588"/>
            <a:ext cx="1196975" cy="3384550"/>
          </a:xfrm>
          <a:custGeom>
            <a:avLst/>
            <a:gdLst>
              <a:gd name="G0" fmla="+- 21600 0 0"/>
              <a:gd name="G1" fmla="+- 21600 0 0"/>
              <a:gd name="G2" fmla="+- 21600 0 0"/>
              <a:gd name="T0" fmla="*/ 28692 w 43200"/>
              <a:gd name="T1" fmla="*/ 42002 h 43200"/>
              <a:gd name="T2" fmla="*/ 31490 w 43200"/>
              <a:gd name="T3" fmla="*/ 40803 h 43200"/>
              <a:gd name="T4" fmla="*/ 21600 w 43200"/>
              <a:gd name="T5" fmla="*/ 21600 h 43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3200" h="43200" fill="none" extrusionOk="0">
                <a:moveTo>
                  <a:pt x="28692" y="42002"/>
                </a:moveTo>
                <a:cubicBezTo>
                  <a:pt x="26411" y="42795"/>
                  <a:pt x="24014" y="43199"/>
                  <a:pt x="21600" y="43200"/>
                </a:cubicBezTo>
                <a:cubicBezTo>
                  <a:pt x="9670" y="43200"/>
                  <a:pt x="0" y="33529"/>
                  <a:pt x="0" y="21600"/>
                </a:cubicBezTo>
                <a:cubicBezTo>
                  <a:pt x="0" y="9670"/>
                  <a:pt x="9670" y="0"/>
                  <a:pt x="21600" y="0"/>
                </a:cubicBezTo>
                <a:cubicBezTo>
                  <a:pt x="33529" y="0"/>
                  <a:pt x="43200" y="9670"/>
                  <a:pt x="43200" y="21600"/>
                </a:cubicBezTo>
                <a:cubicBezTo>
                  <a:pt x="43200" y="29688"/>
                  <a:pt x="38680" y="37099"/>
                  <a:pt x="31489" y="40802"/>
                </a:cubicBezTo>
              </a:path>
              <a:path w="43200" h="43200" stroke="0" extrusionOk="0">
                <a:moveTo>
                  <a:pt x="28692" y="42002"/>
                </a:moveTo>
                <a:cubicBezTo>
                  <a:pt x="26411" y="42795"/>
                  <a:pt x="24014" y="43199"/>
                  <a:pt x="21600" y="43200"/>
                </a:cubicBezTo>
                <a:cubicBezTo>
                  <a:pt x="9670" y="43200"/>
                  <a:pt x="0" y="33529"/>
                  <a:pt x="0" y="21600"/>
                </a:cubicBezTo>
                <a:cubicBezTo>
                  <a:pt x="0" y="9670"/>
                  <a:pt x="9670" y="0"/>
                  <a:pt x="21600" y="0"/>
                </a:cubicBezTo>
                <a:cubicBezTo>
                  <a:pt x="33529" y="0"/>
                  <a:pt x="43200" y="9670"/>
                  <a:pt x="43200" y="21600"/>
                </a:cubicBezTo>
                <a:cubicBezTo>
                  <a:pt x="43200" y="29688"/>
                  <a:pt x="38680" y="37099"/>
                  <a:pt x="31489" y="40802"/>
                </a:cubicBezTo>
                <a:lnTo>
                  <a:pt x="21600" y="21600"/>
                </a:lnTo>
                <a:close/>
              </a:path>
            </a:pathLst>
          </a:custGeom>
          <a:gradFill rotWithShape="1">
            <a:gsLst>
              <a:gs pos="0">
                <a:schemeClr val="folHlink"/>
              </a:gs>
              <a:gs pos="100000">
                <a:schemeClr val="folHlink">
                  <a:gamma/>
                  <a:tint val="42353"/>
                  <a:invGamma/>
                </a:schemeClr>
              </a:gs>
            </a:gsLst>
            <a:lin ang="2700000" scaled="1"/>
          </a:gradFill>
          <a:ln w="38100">
            <a:noFill/>
            <a:round/>
            <a:headEnd/>
            <a:tailEnd type="arrow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6" name="Arc 7"/>
          <p:cNvSpPr>
            <a:spLocks/>
          </p:cNvSpPr>
          <p:nvPr/>
        </p:nvSpPr>
        <p:spPr bwMode="ltGray">
          <a:xfrm rot="16200000">
            <a:off x="2813050" y="2414588"/>
            <a:ext cx="1195388" cy="3262312"/>
          </a:xfrm>
          <a:custGeom>
            <a:avLst/>
            <a:gdLst>
              <a:gd name="G0" fmla="+- 21600 0 0"/>
              <a:gd name="G1" fmla="+- 21600 0 0"/>
              <a:gd name="G2" fmla="+- 21600 0 0"/>
              <a:gd name="T0" fmla="*/ 15027 w 43200"/>
              <a:gd name="T1" fmla="*/ 42175 h 42175"/>
              <a:gd name="T2" fmla="*/ 31490 w 43200"/>
              <a:gd name="T3" fmla="*/ 40803 h 42175"/>
              <a:gd name="T4" fmla="*/ 21600 w 43200"/>
              <a:gd name="T5" fmla="*/ 21600 h 42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3200" h="42175" fill="none" extrusionOk="0">
                <a:moveTo>
                  <a:pt x="15026" y="42175"/>
                </a:moveTo>
                <a:cubicBezTo>
                  <a:pt x="6075" y="39315"/>
                  <a:pt x="0" y="30997"/>
                  <a:pt x="0" y="21600"/>
                </a:cubicBezTo>
                <a:cubicBezTo>
                  <a:pt x="0" y="9670"/>
                  <a:pt x="9670" y="0"/>
                  <a:pt x="21600" y="0"/>
                </a:cubicBezTo>
                <a:cubicBezTo>
                  <a:pt x="33529" y="0"/>
                  <a:pt x="43200" y="9670"/>
                  <a:pt x="43200" y="21600"/>
                </a:cubicBezTo>
                <a:cubicBezTo>
                  <a:pt x="43200" y="29688"/>
                  <a:pt x="38680" y="37099"/>
                  <a:pt x="31489" y="40802"/>
                </a:cubicBezTo>
              </a:path>
              <a:path w="43200" h="42175" stroke="0" extrusionOk="0">
                <a:moveTo>
                  <a:pt x="15026" y="42175"/>
                </a:moveTo>
                <a:cubicBezTo>
                  <a:pt x="6075" y="39315"/>
                  <a:pt x="0" y="30997"/>
                  <a:pt x="0" y="21600"/>
                </a:cubicBezTo>
                <a:cubicBezTo>
                  <a:pt x="0" y="9670"/>
                  <a:pt x="9670" y="0"/>
                  <a:pt x="21600" y="0"/>
                </a:cubicBezTo>
                <a:cubicBezTo>
                  <a:pt x="33529" y="0"/>
                  <a:pt x="43200" y="9670"/>
                  <a:pt x="43200" y="21600"/>
                </a:cubicBezTo>
                <a:cubicBezTo>
                  <a:pt x="43200" y="29688"/>
                  <a:pt x="38680" y="37099"/>
                  <a:pt x="31489" y="40802"/>
                </a:cubicBezTo>
                <a:lnTo>
                  <a:pt x="21600" y="21600"/>
                </a:lnTo>
                <a:close/>
              </a:path>
            </a:pathLst>
          </a:custGeom>
          <a:gradFill rotWithShape="1">
            <a:gsLst>
              <a:gs pos="0">
                <a:schemeClr val="hlink">
                  <a:gamma/>
                  <a:tint val="48627"/>
                  <a:invGamma/>
                </a:schemeClr>
              </a:gs>
              <a:gs pos="100000">
                <a:schemeClr val="hlink"/>
              </a:gs>
            </a:gsLst>
            <a:lin ang="18900000" scaled="1"/>
          </a:gradFill>
          <a:ln w="38100">
            <a:noFill/>
            <a:round/>
            <a:headEnd/>
            <a:tailEnd type="arrow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7" name="Arc 8"/>
          <p:cNvSpPr>
            <a:spLocks/>
          </p:cNvSpPr>
          <p:nvPr/>
        </p:nvSpPr>
        <p:spPr bwMode="gray">
          <a:xfrm rot="16200000">
            <a:off x="2751932" y="2456656"/>
            <a:ext cx="1227138" cy="3152775"/>
          </a:xfrm>
          <a:custGeom>
            <a:avLst/>
            <a:gdLst>
              <a:gd name="G0" fmla="+- 21600 0 0"/>
              <a:gd name="G1" fmla="+- 21600 0 0"/>
              <a:gd name="G2" fmla="+- 21600 0 0"/>
              <a:gd name="T0" fmla="*/ 6943 w 43200"/>
              <a:gd name="T1" fmla="*/ 37466 h 40803"/>
              <a:gd name="T2" fmla="*/ 31490 w 43200"/>
              <a:gd name="T3" fmla="*/ 40803 h 40803"/>
              <a:gd name="T4" fmla="*/ 21600 w 43200"/>
              <a:gd name="T5" fmla="*/ 21600 h 408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3200" h="40803" fill="none" extrusionOk="0">
                <a:moveTo>
                  <a:pt x="6942" y="37466"/>
                </a:moveTo>
                <a:cubicBezTo>
                  <a:pt x="2516" y="33377"/>
                  <a:pt x="0" y="27625"/>
                  <a:pt x="0" y="21600"/>
                </a:cubicBezTo>
                <a:cubicBezTo>
                  <a:pt x="0" y="9670"/>
                  <a:pt x="9670" y="0"/>
                  <a:pt x="21600" y="0"/>
                </a:cubicBezTo>
                <a:cubicBezTo>
                  <a:pt x="33529" y="0"/>
                  <a:pt x="43200" y="9670"/>
                  <a:pt x="43200" y="21600"/>
                </a:cubicBezTo>
                <a:cubicBezTo>
                  <a:pt x="43200" y="29688"/>
                  <a:pt x="38680" y="37099"/>
                  <a:pt x="31489" y="40802"/>
                </a:cubicBezTo>
              </a:path>
              <a:path w="43200" h="40803" stroke="0" extrusionOk="0">
                <a:moveTo>
                  <a:pt x="6942" y="37466"/>
                </a:moveTo>
                <a:cubicBezTo>
                  <a:pt x="2516" y="33377"/>
                  <a:pt x="0" y="27625"/>
                  <a:pt x="0" y="21600"/>
                </a:cubicBezTo>
                <a:cubicBezTo>
                  <a:pt x="0" y="9670"/>
                  <a:pt x="9670" y="0"/>
                  <a:pt x="21600" y="0"/>
                </a:cubicBezTo>
                <a:cubicBezTo>
                  <a:pt x="33529" y="0"/>
                  <a:pt x="43200" y="9670"/>
                  <a:pt x="43200" y="21600"/>
                </a:cubicBezTo>
                <a:cubicBezTo>
                  <a:pt x="43200" y="29688"/>
                  <a:pt x="38680" y="37099"/>
                  <a:pt x="31489" y="40802"/>
                </a:cubicBezTo>
                <a:lnTo>
                  <a:pt x="21600" y="21600"/>
                </a:lnTo>
                <a:close/>
              </a:path>
            </a:pathLst>
          </a:custGeom>
          <a:gradFill rotWithShape="1">
            <a:gsLst>
              <a:gs pos="0">
                <a:schemeClr val="accent2"/>
              </a:gs>
              <a:gs pos="100000">
                <a:schemeClr val="accent2">
                  <a:gamma/>
                  <a:tint val="40392"/>
                  <a:invGamma/>
                </a:schemeClr>
              </a:gs>
            </a:gsLst>
            <a:lin ang="0" scaled="1"/>
          </a:gradFill>
          <a:ln w="38100">
            <a:noFill/>
            <a:round/>
            <a:headEnd/>
            <a:tailEnd type="arrow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8" name="Text Box 9"/>
          <p:cNvSpPr txBox="1">
            <a:spLocks noChangeArrowheads="1"/>
          </p:cNvSpPr>
          <p:nvPr/>
        </p:nvSpPr>
        <p:spPr bwMode="auto">
          <a:xfrm>
            <a:off x="4241800" y="4114800"/>
            <a:ext cx="719138" cy="3048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en-US" sz="1400" b="1">
                <a:solidFill>
                  <a:srgbClr val="1C1C1C"/>
                </a:solidFill>
              </a:rPr>
              <a:t>10%</a:t>
            </a:r>
          </a:p>
        </p:txBody>
      </p:sp>
      <p:sp>
        <p:nvSpPr>
          <p:cNvPr id="9" name="Text Box 10"/>
          <p:cNvSpPr txBox="1">
            <a:spLocks noChangeArrowheads="1"/>
          </p:cNvSpPr>
          <p:nvPr/>
        </p:nvSpPr>
        <p:spPr bwMode="auto">
          <a:xfrm>
            <a:off x="4675188" y="3849688"/>
            <a:ext cx="465137" cy="3048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en-US" sz="1400" b="1">
                <a:solidFill>
                  <a:srgbClr val="1C1C1C"/>
                </a:solidFill>
              </a:rPr>
              <a:t>5%</a:t>
            </a:r>
          </a:p>
        </p:txBody>
      </p:sp>
      <p:sp>
        <p:nvSpPr>
          <p:cNvPr id="10" name="Line 11"/>
          <p:cNvSpPr>
            <a:spLocks noChangeShapeType="1"/>
          </p:cNvSpPr>
          <p:nvPr/>
        </p:nvSpPr>
        <p:spPr bwMode="auto">
          <a:xfrm>
            <a:off x="5038725" y="4230688"/>
            <a:ext cx="0" cy="160337"/>
          </a:xfrm>
          <a:prstGeom prst="line">
            <a:avLst/>
          </a:prstGeom>
          <a:noFill/>
          <a:ln w="9525">
            <a:solidFill>
              <a:srgbClr val="1C1C1C">
                <a:alpha val="39999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1" name="Line 12"/>
          <p:cNvSpPr>
            <a:spLocks noChangeShapeType="1"/>
          </p:cNvSpPr>
          <p:nvPr/>
        </p:nvSpPr>
        <p:spPr bwMode="auto">
          <a:xfrm flipH="1">
            <a:off x="4679950" y="4454525"/>
            <a:ext cx="0" cy="112713"/>
          </a:xfrm>
          <a:prstGeom prst="line">
            <a:avLst/>
          </a:prstGeom>
          <a:noFill/>
          <a:ln w="9525">
            <a:solidFill>
              <a:srgbClr val="1C1C1C">
                <a:alpha val="39999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2" name="Line 13"/>
          <p:cNvSpPr>
            <a:spLocks noChangeShapeType="1"/>
          </p:cNvSpPr>
          <p:nvPr/>
        </p:nvSpPr>
        <p:spPr bwMode="gray">
          <a:xfrm flipH="1">
            <a:off x="2735263" y="4014788"/>
            <a:ext cx="879475" cy="71913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3" name="Arc 14"/>
          <p:cNvSpPr>
            <a:spLocks/>
          </p:cNvSpPr>
          <p:nvPr/>
        </p:nvSpPr>
        <p:spPr bwMode="gray">
          <a:xfrm rot="16200000">
            <a:off x="2769394" y="2086769"/>
            <a:ext cx="1533525" cy="3929063"/>
          </a:xfrm>
          <a:custGeom>
            <a:avLst/>
            <a:gdLst>
              <a:gd name="G0" fmla="+- 19812 0 0"/>
              <a:gd name="G1" fmla="+- 21600 0 0"/>
              <a:gd name="G2" fmla="+- 21600 0 0"/>
              <a:gd name="T0" fmla="*/ 0 w 41412"/>
              <a:gd name="T1" fmla="*/ 12994 h 41573"/>
              <a:gd name="T2" fmla="*/ 28035 w 41412"/>
              <a:gd name="T3" fmla="*/ 41573 h 41573"/>
              <a:gd name="T4" fmla="*/ 19812 w 41412"/>
              <a:gd name="T5" fmla="*/ 21600 h 415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1412" h="41573" fill="none" extrusionOk="0">
                <a:moveTo>
                  <a:pt x="0" y="12994"/>
                </a:moveTo>
                <a:cubicBezTo>
                  <a:pt x="3427" y="5104"/>
                  <a:pt x="11209" y="-1"/>
                  <a:pt x="19812" y="0"/>
                </a:cubicBezTo>
                <a:cubicBezTo>
                  <a:pt x="31741" y="0"/>
                  <a:pt x="41412" y="9670"/>
                  <a:pt x="41412" y="21600"/>
                </a:cubicBezTo>
                <a:cubicBezTo>
                  <a:pt x="41412" y="30353"/>
                  <a:pt x="36129" y="38241"/>
                  <a:pt x="28035" y="41573"/>
                </a:cubicBezTo>
              </a:path>
              <a:path w="41412" h="41573" stroke="0" extrusionOk="0">
                <a:moveTo>
                  <a:pt x="0" y="12994"/>
                </a:moveTo>
                <a:cubicBezTo>
                  <a:pt x="3427" y="5104"/>
                  <a:pt x="11209" y="-1"/>
                  <a:pt x="19812" y="0"/>
                </a:cubicBezTo>
                <a:cubicBezTo>
                  <a:pt x="31741" y="0"/>
                  <a:pt x="41412" y="9670"/>
                  <a:pt x="41412" y="21600"/>
                </a:cubicBezTo>
                <a:cubicBezTo>
                  <a:pt x="41412" y="30353"/>
                  <a:pt x="36129" y="38241"/>
                  <a:pt x="28035" y="41573"/>
                </a:cubicBezTo>
                <a:lnTo>
                  <a:pt x="19812" y="21600"/>
                </a:lnTo>
                <a:close/>
              </a:path>
            </a:pathLst>
          </a:custGeom>
          <a:gradFill rotWithShape="1">
            <a:gsLst>
              <a:gs pos="0">
                <a:schemeClr val="accent1">
                  <a:gamma/>
                  <a:shade val="51373"/>
                  <a:invGamma/>
                </a:schemeClr>
              </a:gs>
              <a:gs pos="100000">
                <a:schemeClr val="accent1"/>
              </a:gs>
            </a:gsLst>
            <a:lin ang="5400000" scaled="1"/>
          </a:gradFill>
          <a:ln w="38100">
            <a:noFill/>
            <a:round/>
            <a:headEnd/>
            <a:tailEnd type="arrow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4" name="Freeform 15"/>
          <p:cNvSpPr>
            <a:spLocks/>
          </p:cNvSpPr>
          <p:nvPr/>
        </p:nvSpPr>
        <p:spPr bwMode="gray">
          <a:xfrm>
            <a:off x="5343525" y="3544888"/>
            <a:ext cx="195263" cy="255587"/>
          </a:xfrm>
          <a:custGeom>
            <a:avLst/>
            <a:gdLst/>
            <a:ahLst/>
            <a:cxnLst>
              <a:cxn ang="0">
                <a:pos x="133" y="72"/>
              </a:cxn>
              <a:cxn ang="0">
                <a:pos x="141" y="161"/>
              </a:cxn>
              <a:cxn ang="0">
                <a:pos x="15" y="186"/>
              </a:cxn>
              <a:cxn ang="0">
                <a:pos x="0" y="0"/>
              </a:cxn>
              <a:cxn ang="0">
                <a:pos x="133" y="72"/>
              </a:cxn>
            </a:cxnLst>
            <a:rect l="0" t="0" r="r" b="b"/>
            <a:pathLst>
              <a:path w="141" h="186">
                <a:moveTo>
                  <a:pt x="133" y="72"/>
                </a:moveTo>
                <a:lnTo>
                  <a:pt x="141" y="161"/>
                </a:lnTo>
                <a:lnTo>
                  <a:pt x="15" y="186"/>
                </a:lnTo>
                <a:lnTo>
                  <a:pt x="0" y="0"/>
                </a:lnTo>
                <a:lnTo>
                  <a:pt x="133" y="72"/>
                </a:lnTo>
                <a:close/>
              </a:path>
            </a:pathLst>
          </a:custGeom>
          <a:solidFill>
            <a:schemeClr val="accent1"/>
          </a:solidFill>
          <a:ln w="9525" cap="flat" cmpd="sng">
            <a:noFill/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5" name="Arc 16"/>
          <p:cNvSpPr>
            <a:spLocks/>
          </p:cNvSpPr>
          <p:nvPr/>
        </p:nvSpPr>
        <p:spPr bwMode="gray">
          <a:xfrm rot="16200000">
            <a:off x="2783682" y="1940719"/>
            <a:ext cx="1524000" cy="3932237"/>
          </a:xfrm>
          <a:custGeom>
            <a:avLst/>
            <a:gdLst>
              <a:gd name="G0" fmla="+- 19534 0 0"/>
              <a:gd name="G1" fmla="+- 21600 0 0"/>
              <a:gd name="G2" fmla="+- 21600 0 0"/>
              <a:gd name="T0" fmla="*/ 0 w 41134"/>
              <a:gd name="T1" fmla="*/ 12382 h 41573"/>
              <a:gd name="T2" fmla="*/ 27757 w 41134"/>
              <a:gd name="T3" fmla="*/ 41573 h 41573"/>
              <a:gd name="T4" fmla="*/ 19534 w 41134"/>
              <a:gd name="T5" fmla="*/ 21600 h 415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1134" h="41573" fill="none" extrusionOk="0">
                <a:moveTo>
                  <a:pt x="-1" y="12381"/>
                </a:moveTo>
                <a:cubicBezTo>
                  <a:pt x="3566" y="4822"/>
                  <a:pt x="11175" y="-1"/>
                  <a:pt x="19534" y="0"/>
                </a:cubicBezTo>
                <a:cubicBezTo>
                  <a:pt x="31463" y="0"/>
                  <a:pt x="41134" y="9670"/>
                  <a:pt x="41134" y="21600"/>
                </a:cubicBezTo>
                <a:cubicBezTo>
                  <a:pt x="41134" y="30353"/>
                  <a:pt x="35851" y="38241"/>
                  <a:pt x="27757" y="41573"/>
                </a:cubicBezTo>
              </a:path>
              <a:path w="41134" h="41573" stroke="0" extrusionOk="0">
                <a:moveTo>
                  <a:pt x="-1" y="12381"/>
                </a:moveTo>
                <a:cubicBezTo>
                  <a:pt x="3566" y="4822"/>
                  <a:pt x="11175" y="-1"/>
                  <a:pt x="19534" y="0"/>
                </a:cubicBezTo>
                <a:cubicBezTo>
                  <a:pt x="31463" y="0"/>
                  <a:pt x="41134" y="9670"/>
                  <a:pt x="41134" y="21600"/>
                </a:cubicBezTo>
                <a:cubicBezTo>
                  <a:pt x="41134" y="30353"/>
                  <a:pt x="35851" y="38241"/>
                  <a:pt x="27757" y="41573"/>
                </a:cubicBezTo>
                <a:lnTo>
                  <a:pt x="19534" y="21600"/>
                </a:lnTo>
                <a:close/>
              </a:path>
            </a:pathLst>
          </a:custGeom>
          <a:gradFill rotWithShape="1">
            <a:gsLst>
              <a:gs pos="0">
                <a:schemeClr val="accent1"/>
              </a:gs>
              <a:gs pos="100000">
                <a:schemeClr val="accent1">
                  <a:gamma/>
                  <a:tint val="40000"/>
                  <a:invGamma/>
                </a:schemeClr>
              </a:gs>
            </a:gsLst>
            <a:lin ang="5400000" scaled="1"/>
          </a:gradFill>
          <a:ln w="19050">
            <a:noFill/>
            <a:round/>
            <a:headEnd type="triangle" w="med" len="med"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6" name="Text Box 17"/>
          <p:cNvSpPr txBox="1">
            <a:spLocks noChangeArrowheads="1"/>
          </p:cNvSpPr>
          <p:nvPr/>
        </p:nvSpPr>
        <p:spPr bwMode="auto">
          <a:xfrm>
            <a:off x="3163888" y="3346450"/>
            <a:ext cx="812800" cy="3968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en-US" sz="2000" b="1">
                <a:solidFill>
                  <a:srgbClr val="000000"/>
                </a:solidFill>
              </a:rPr>
              <a:t>60%</a:t>
            </a:r>
          </a:p>
        </p:txBody>
      </p:sp>
      <p:cxnSp>
        <p:nvCxnSpPr>
          <p:cNvPr id="17" name="AutoShape 18"/>
          <p:cNvCxnSpPr>
            <a:cxnSpLocks noChangeShapeType="1"/>
            <a:endCxn id="16" idx="3"/>
          </p:cNvCxnSpPr>
          <p:nvPr/>
        </p:nvCxnSpPr>
        <p:spPr bwMode="auto">
          <a:xfrm rot="10800000" flipV="1">
            <a:off x="3976688" y="2778125"/>
            <a:ext cx="2093912" cy="766763"/>
          </a:xfrm>
          <a:prstGeom prst="bentConnector3">
            <a:avLst>
              <a:gd name="adj1" fmla="val 50000"/>
            </a:avLst>
          </a:prstGeom>
          <a:noFill/>
          <a:ln w="9525">
            <a:solidFill>
              <a:schemeClr val="tx1"/>
            </a:solidFill>
            <a:miter lim="800000"/>
            <a:headEnd/>
            <a:tailEnd type="triangle" w="med" len="med"/>
          </a:ln>
          <a:effectLst/>
        </p:spPr>
      </p:cxnSp>
      <p:cxnSp>
        <p:nvCxnSpPr>
          <p:cNvPr id="18" name="AutoShape 19"/>
          <p:cNvCxnSpPr>
            <a:cxnSpLocks noChangeShapeType="1"/>
            <a:endCxn id="9" idx="3"/>
          </p:cNvCxnSpPr>
          <p:nvPr/>
        </p:nvCxnSpPr>
        <p:spPr bwMode="auto">
          <a:xfrm rot="10800000">
            <a:off x="5140325" y="4002088"/>
            <a:ext cx="1062038" cy="158750"/>
          </a:xfrm>
          <a:prstGeom prst="bentConnector3">
            <a:avLst>
              <a:gd name="adj1" fmla="val 50000"/>
            </a:avLst>
          </a:prstGeom>
          <a:noFill/>
          <a:ln w="9525">
            <a:solidFill>
              <a:schemeClr val="tx1"/>
            </a:solidFill>
            <a:miter lim="800000"/>
            <a:headEnd/>
            <a:tailEnd type="triangle" w="med" len="med"/>
          </a:ln>
          <a:effectLst/>
        </p:spPr>
      </p:cxnSp>
      <p:sp>
        <p:nvSpPr>
          <p:cNvPr id="19" name="Text Box 20"/>
          <p:cNvSpPr txBox="1">
            <a:spLocks noChangeArrowheads="1"/>
          </p:cNvSpPr>
          <p:nvPr/>
        </p:nvSpPr>
        <p:spPr bwMode="auto">
          <a:xfrm>
            <a:off x="3433763" y="4214813"/>
            <a:ext cx="576262" cy="3048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en-US" sz="1400" b="1">
                <a:solidFill>
                  <a:srgbClr val="1C1C1C"/>
                </a:solidFill>
              </a:rPr>
              <a:t>25%</a:t>
            </a:r>
          </a:p>
        </p:txBody>
      </p:sp>
      <p:grpSp>
        <p:nvGrpSpPr>
          <p:cNvPr id="20" name="Group 21"/>
          <p:cNvGrpSpPr>
            <a:grpSpLocks/>
          </p:cNvGrpSpPr>
          <p:nvPr/>
        </p:nvGrpSpPr>
        <p:grpSpPr bwMode="auto">
          <a:xfrm>
            <a:off x="6070600" y="2593975"/>
            <a:ext cx="1758950" cy="419100"/>
            <a:chOff x="816" y="2304"/>
            <a:chExt cx="1440" cy="448"/>
          </a:xfrm>
        </p:grpSpPr>
        <p:sp>
          <p:nvSpPr>
            <p:cNvPr id="21" name="Freeform 22"/>
            <p:cNvSpPr>
              <a:spLocks/>
            </p:cNvSpPr>
            <p:nvPr/>
          </p:nvSpPr>
          <p:spPr bwMode="gray">
            <a:xfrm>
              <a:off x="901" y="2562"/>
              <a:ext cx="1270" cy="190"/>
            </a:xfrm>
            <a:custGeom>
              <a:avLst/>
              <a:gdLst/>
              <a:ahLst/>
              <a:cxnLst>
                <a:cxn ang="0">
                  <a:pos x="1120" y="252"/>
                </a:cxn>
                <a:cxn ang="0">
                  <a:pos x="1116" y="250"/>
                </a:cxn>
                <a:cxn ang="0">
                  <a:pos x="1100" y="246"/>
                </a:cxn>
                <a:cxn ang="0">
                  <a:pos x="1074" y="240"/>
                </a:cxn>
                <a:cxn ang="0">
                  <a:pos x="1038" y="232"/>
                </a:cxn>
                <a:cxn ang="0">
                  <a:pos x="992" y="222"/>
                </a:cxn>
                <a:cxn ang="0">
                  <a:pos x="938" y="212"/>
                </a:cxn>
                <a:cxn ang="0">
                  <a:pos x="876" y="204"/>
                </a:cxn>
                <a:cxn ang="0">
                  <a:pos x="806" y="196"/>
                </a:cxn>
                <a:cxn ang="0">
                  <a:pos x="730" y="190"/>
                </a:cxn>
                <a:cxn ang="0">
                  <a:pos x="646" y="184"/>
                </a:cxn>
                <a:cxn ang="0">
                  <a:pos x="556" y="184"/>
                </a:cxn>
                <a:cxn ang="0">
                  <a:pos x="466" y="184"/>
                </a:cxn>
                <a:cxn ang="0">
                  <a:pos x="384" y="190"/>
                </a:cxn>
                <a:cxn ang="0">
                  <a:pos x="308" y="196"/>
                </a:cxn>
                <a:cxn ang="0">
                  <a:pos x="238" y="204"/>
                </a:cxn>
                <a:cxn ang="0">
                  <a:pos x="178" y="212"/>
                </a:cxn>
                <a:cxn ang="0">
                  <a:pos x="126" y="222"/>
                </a:cxn>
                <a:cxn ang="0">
                  <a:pos x="82" y="232"/>
                </a:cxn>
                <a:cxn ang="0">
                  <a:pos x="46" y="240"/>
                </a:cxn>
                <a:cxn ang="0">
                  <a:pos x="20" y="246"/>
                </a:cxn>
                <a:cxn ang="0">
                  <a:pos x="6" y="250"/>
                </a:cxn>
                <a:cxn ang="0">
                  <a:pos x="0" y="252"/>
                </a:cxn>
                <a:cxn ang="0">
                  <a:pos x="0" y="62"/>
                </a:cxn>
                <a:cxn ang="0">
                  <a:pos x="560" y="0"/>
                </a:cxn>
                <a:cxn ang="0">
                  <a:pos x="1120" y="62"/>
                </a:cxn>
                <a:cxn ang="0">
                  <a:pos x="1120" y="252"/>
                </a:cxn>
                <a:cxn ang="0">
                  <a:pos x="1120" y="252"/>
                </a:cxn>
              </a:cxnLst>
              <a:rect l="0" t="0" r="r" b="b"/>
              <a:pathLst>
                <a:path w="1120" h="252">
                  <a:moveTo>
                    <a:pt x="1120" y="252"/>
                  </a:moveTo>
                  <a:lnTo>
                    <a:pt x="1116" y="250"/>
                  </a:lnTo>
                  <a:lnTo>
                    <a:pt x="1100" y="246"/>
                  </a:lnTo>
                  <a:lnTo>
                    <a:pt x="1074" y="240"/>
                  </a:lnTo>
                  <a:lnTo>
                    <a:pt x="1038" y="232"/>
                  </a:lnTo>
                  <a:lnTo>
                    <a:pt x="992" y="222"/>
                  </a:lnTo>
                  <a:lnTo>
                    <a:pt x="938" y="212"/>
                  </a:lnTo>
                  <a:lnTo>
                    <a:pt x="876" y="204"/>
                  </a:lnTo>
                  <a:lnTo>
                    <a:pt x="806" y="196"/>
                  </a:lnTo>
                  <a:lnTo>
                    <a:pt x="730" y="190"/>
                  </a:lnTo>
                  <a:lnTo>
                    <a:pt x="646" y="184"/>
                  </a:lnTo>
                  <a:lnTo>
                    <a:pt x="556" y="184"/>
                  </a:lnTo>
                  <a:lnTo>
                    <a:pt x="466" y="184"/>
                  </a:lnTo>
                  <a:lnTo>
                    <a:pt x="384" y="190"/>
                  </a:lnTo>
                  <a:lnTo>
                    <a:pt x="308" y="196"/>
                  </a:lnTo>
                  <a:lnTo>
                    <a:pt x="238" y="204"/>
                  </a:lnTo>
                  <a:lnTo>
                    <a:pt x="178" y="212"/>
                  </a:lnTo>
                  <a:lnTo>
                    <a:pt x="126" y="222"/>
                  </a:lnTo>
                  <a:lnTo>
                    <a:pt x="82" y="232"/>
                  </a:lnTo>
                  <a:lnTo>
                    <a:pt x="46" y="240"/>
                  </a:lnTo>
                  <a:lnTo>
                    <a:pt x="20" y="246"/>
                  </a:lnTo>
                  <a:lnTo>
                    <a:pt x="6" y="250"/>
                  </a:lnTo>
                  <a:lnTo>
                    <a:pt x="0" y="252"/>
                  </a:lnTo>
                  <a:lnTo>
                    <a:pt x="0" y="62"/>
                  </a:lnTo>
                  <a:lnTo>
                    <a:pt x="560" y="0"/>
                  </a:lnTo>
                  <a:lnTo>
                    <a:pt x="1120" y="62"/>
                  </a:lnTo>
                  <a:lnTo>
                    <a:pt x="1120" y="252"/>
                  </a:lnTo>
                  <a:lnTo>
                    <a:pt x="1120" y="252"/>
                  </a:ln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100000">
                  <a:srgbClr val="000000">
                    <a:gamma/>
                    <a:shade val="78824"/>
                    <a:invGamma/>
                  </a:srgbClr>
                </a:gs>
              </a:gsLst>
              <a:lin ang="2700000" scaled="1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" name="Rectangle 23"/>
            <p:cNvSpPr>
              <a:spLocks noChangeArrowheads="1"/>
            </p:cNvSpPr>
            <p:nvPr/>
          </p:nvSpPr>
          <p:spPr bwMode="gray">
            <a:xfrm>
              <a:off x="816" y="2304"/>
              <a:ext cx="1440" cy="393"/>
            </a:xfrm>
            <a:prstGeom prst="rect">
              <a:avLst/>
            </a:prstGeom>
            <a:gradFill rotWithShape="1">
              <a:gsLst>
                <a:gs pos="0">
                  <a:schemeClr val="accent1">
                    <a:gamma/>
                    <a:tint val="54510"/>
                    <a:invGamma/>
                  </a:schemeClr>
                </a:gs>
                <a:gs pos="100000">
                  <a:schemeClr val="accent1"/>
                </a:gs>
              </a:gsLst>
              <a:lin ang="2700000" scaled="1"/>
            </a:gra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r>
                <a:rPr lang="en-US" b="1">
                  <a:solidFill>
                    <a:srgbClr val="000000"/>
                  </a:solidFill>
                </a:rPr>
                <a:t>Text in here</a:t>
              </a:r>
            </a:p>
          </p:txBody>
        </p:sp>
      </p:grpSp>
      <p:grpSp>
        <p:nvGrpSpPr>
          <p:cNvPr id="23" name="Group 24"/>
          <p:cNvGrpSpPr>
            <a:grpSpLocks/>
          </p:cNvGrpSpPr>
          <p:nvPr/>
        </p:nvGrpSpPr>
        <p:grpSpPr bwMode="auto">
          <a:xfrm>
            <a:off x="6070600" y="3941763"/>
            <a:ext cx="1758950" cy="419100"/>
            <a:chOff x="816" y="2304"/>
            <a:chExt cx="1440" cy="448"/>
          </a:xfrm>
        </p:grpSpPr>
        <p:sp>
          <p:nvSpPr>
            <p:cNvPr id="24" name="Freeform 25"/>
            <p:cNvSpPr>
              <a:spLocks/>
            </p:cNvSpPr>
            <p:nvPr/>
          </p:nvSpPr>
          <p:spPr bwMode="gray">
            <a:xfrm>
              <a:off x="901" y="2562"/>
              <a:ext cx="1270" cy="190"/>
            </a:xfrm>
            <a:custGeom>
              <a:avLst/>
              <a:gdLst/>
              <a:ahLst/>
              <a:cxnLst>
                <a:cxn ang="0">
                  <a:pos x="1120" y="252"/>
                </a:cxn>
                <a:cxn ang="0">
                  <a:pos x="1116" y="250"/>
                </a:cxn>
                <a:cxn ang="0">
                  <a:pos x="1100" y="246"/>
                </a:cxn>
                <a:cxn ang="0">
                  <a:pos x="1074" y="240"/>
                </a:cxn>
                <a:cxn ang="0">
                  <a:pos x="1038" y="232"/>
                </a:cxn>
                <a:cxn ang="0">
                  <a:pos x="992" y="222"/>
                </a:cxn>
                <a:cxn ang="0">
                  <a:pos x="938" y="212"/>
                </a:cxn>
                <a:cxn ang="0">
                  <a:pos x="876" y="204"/>
                </a:cxn>
                <a:cxn ang="0">
                  <a:pos x="806" y="196"/>
                </a:cxn>
                <a:cxn ang="0">
                  <a:pos x="730" y="190"/>
                </a:cxn>
                <a:cxn ang="0">
                  <a:pos x="646" y="184"/>
                </a:cxn>
                <a:cxn ang="0">
                  <a:pos x="556" y="184"/>
                </a:cxn>
                <a:cxn ang="0">
                  <a:pos x="466" y="184"/>
                </a:cxn>
                <a:cxn ang="0">
                  <a:pos x="384" y="190"/>
                </a:cxn>
                <a:cxn ang="0">
                  <a:pos x="308" y="196"/>
                </a:cxn>
                <a:cxn ang="0">
                  <a:pos x="238" y="204"/>
                </a:cxn>
                <a:cxn ang="0">
                  <a:pos x="178" y="212"/>
                </a:cxn>
                <a:cxn ang="0">
                  <a:pos x="126" y="222"/>
                </a:cxn>
                <a:cxn ang="0">
                  <a:pos x="82" y="232"/>
                </a:cxn>
                <a:cxn ang="0">
                  <a:pos x="46" y="240"/>
                </a:cxn>
                <a:cxn ang="0">
                  <a:pos x="20" y="246"/>
                </a:cxn>
                <a:cxn ang="0">
                  <a:pos x="6" y="250"/>
                </a:cxn>
                <a:cxn ang="0">
                  <a:pos x="0" y="252"/>
                </a:cxn>
                <a:cxn ang="0">
                  <a:pos x="0" y="62"/>
                </a:cxn>
                <a:cxn ang="0">
                  <a:pos x="560" y="0"/>
                </a:cxn>
                <a:cxn ang="0">
                  <a:pos x="1120" y="62"/>
                </a:cxn>
                <a:cxn ang="0">
                  <a:pos x="1120" y="252"/>
                </a:cxn>
                <a:cxn ang="0">
                  <a:pos x="1120" y="252"/>
                </a:cxn>
              </a:cxnLst>
              <a:rect l="0" t="0" r="r" b="b"/>
              <a:pathLst>
                <a:path w="1120" h="252">
                  <a:moveTo>
                    <a:pt x="1120" y="252"/>
                  </a:moveTo>
                  <a:lnTo>
                    <a:pt x="1116" y="250"/>
                  </a:lnTo>
                  <a:lnTo>
                    <a:pt x="1100" y="246"/>
                  </a:lnTo>
                  <a:lnTo>
                    <a:pt x="1074" y="240"/>
                  </a:lnTo>
                  <a:lnTo>
                    <a:pt x="1038" y="232"/>
                  </a:lnTo>
                  <a:lnTo>
                    <a:pt x="992" y="222"/>
                  </a:lnTo>
                  <a:lnTo>
                    <a:pt x="938" y="212"/>
                  </a:lnTo>
                  <a:lnTo>
                    <a:pt x="876" y="204"/>
                  </a:lnTo>
                  <a:lnTo>
                    <a:pt x="806" y="196"/>
                  </a:lnTo>
                  <a:lnTo>
                    <a:pt x="730" y="190"/>
                  </a:lnTo>
                  <a:lnTo>
                    <a:pt x="646" y="184"/>
                  </a:lnTo>
                  <a:lnTo>
                    <a:pt x="556" y="184"/>
                  </a:lnTo>
                  <a:lnTo>
                    <a:pt x="466" y="184"/>
                  </a:lnTo>
                  <a:lnTo>
                    <a:pt x="384" y="190"/>
                  </a:lnTo>
                  <a:lnTo>
                    <a:pt x="308" y="196"/>
                  </a:lnTo>
                  <a:lnTo>
                    <a:pt x="238" y="204"/>
                  </a:lnTo>
                  <a:lnTo>
                    <a:pt x="178" y="212"/>
                  </a:lnTo>
                  <a:lnTo>
                    <a:pt x="126" y="222"/>
                  </a:lnTo>
                  <a:lnTo>
                    <a:pt x="82" y="232"/>
                  </a:lnTo>
                  <a:lnTo>
                    <a:pt x="46" y="240"/>
                  </a:lnTo>
                  <a:lnTo>
                    <a:pt x="20" y="246"/>
                  </a:lnTo>
                  <a:lnTo>
                    <a:pt x="6" y="250"/>
                  </a:lnTo>
                  <a:lnTo>
                    <a:pt x="0" y="252"/>
                  </a:lnTo>
                  <a:lnTo>
                    <a:pt x="0" y="62"/>
                  </a:lnTo>
                  <a:lnTo>
                    <a:pt x="560" y="0"/>
                  </a:lnTo>
                  <a:lnTo>
                    <a:pt x="1120" y="62"/>
                  </a:lnTo>
                  <a:lnTo>
                    <a:pt x="1120" y="252"/>
                  </a:lnTo>
                  <a:lnTo>
                    <a:pt x="1120" y="252"/>
                  </a:ln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100000">
                  <a:srgbClr val="000000">
                    <a:gamma/>
                    <a:shade val="78824"/>
                    <a:invGamma/>
                  </a:srgbClr>
                </a:gs>
              </a:gsLst>
              <a:lin ang="2700000" scaled="1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" name="Rectangle 26"/>
            <p:cNvSpPr>
              <a:spLocks noChangeArrowheads="1"/>
            </p:cNvSpPr>
            <p:nvPr/>
          </p:nvSpPr>
          <p:spPr bwMode="gray">
            <a:xfrm>
              <a:off x="816" y="2304"/>
              <a:ext cx="1440" cy="393"/>
            </a:xfrm>
            <a:prstGeom prst="rect">
              <a:avLst/>
            </a:prstGeom>
            <a:gradFill rotWithShape="1">
              <a:gsLst>
                <a:gs pos="0">
                  <a:schemeClr val="folHlink">
                    <a:gamma/>
                    <a:tint val="48627"/>
                    <a:invGamma/>
                  </a:schemeClr>
                </a:gs>
                <a:gs pos="100000">
                  <a:schemeClr val="folHlink"/>
                </a:gs>
              </a:gsLst>
              <a:lin ang="2700000" scaled="1"/>
            </a:gra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r>
                <a:rPr lang="en-US" b="1">
                  <a:solidFill>
                    <a:srgbClr val="000000"/>
                  </a:solidFill>
                </a:rPr>
                <a:t>Text in here</a:t>
              </a:r>
            </a:p>
          </p:txBody>
        </p:sp>
      </p:grpSp>
      <p:grpSp>
        <p:nvGrpSpPr>
          <p:cNvPr id="26" name="Group 27"/>
          <p:cNvGrpSpPr>
            <a:grpSpLocks/>
          </p:cNvGrpSpPr>
          <p:nvPr/>
        </p:nvGrpSpPr>
        <p:grpSpPr bwMode="auto">
          <a:xfrm>
            <a:off x="4357688" y="4827588"/>
            <a:ext cx="1758950" cy="419100"/>
            <a:chOff x="816" y="2304"/>
            <a:chExt cx="1440" cy="448"/>
          </a:xfrm>
        </p:grpSpPr>
        <p:sp>
          <p:nvSpPr>
            <p:cNvPr id="27" name="Freeform 28"/>
            <p:cNvSpPr>
              <a:spLocks/>
            </p:cNvSpPr>
            <p:nvPr/>
          </p:nvSpPr>
          <p:spPr bwMode="gray">
            <a:xfrm>
              <a:off x="901" y="2562"/>
              <a:ext cx="1270" cy="190"/>
            </a:xfrm>
            <a:custGeom>
              <a:avLst/>
              <a:gdLst/>
              <a:ahLst/>
              <a:cxnLst>
                <a:cxn ang="0">
                  <a:pos x="1120" y="252"/>
                </a:cxn>
                <a:cxn ang="0">
                  <a:pos x="1116" y="250"/>
                </a:cxn>
                <a:cxn ang="0">
                  <a:pos x="1100" y="246"/>
                </a:cxn>
                <a:cxn ang="0">
                  <a:pos x="1074" y="240"/>
                </a:cxn>
                <a:cxn ang="0">
                  <a:pos x="1038" y="232"/>
                </a:cxn>
                <a:cxn ang="0">
                  <a:pos x="992" y="222"/>
                </a:cxn>
                <a:cxn ang="0">
                  <a:pos x="938" y="212"/>
                </a:cxn>
                <a:cxn ang="0">
                  <a:pos x="876" y="204"/>
                </a:cxn>
                <a:cxn ang="0">
                  <a:pos x="806" y="196"/>
                </a:cxn>
                <a:cxn ang="0">
                  <a:pos x="730" y="190"/>
                </a:cxn>
                <a:cxn ang="0">
                  <a:pos x="646" y="184"/>
                </a:cxn>
                <a:cxn ang="0">
                  <a:pos x="556" y="184"/>
                </a:cxn>
                <a:cxn ang="0">
                  <a:pos x="466" y="184"/>
                </a:cxn>
                <a:cxn ang="0">
                  <a:pos x="384" y="190"/>
                </a:cxn>
                <a:cxn ang="0">
                  <a:pos x="308" y="196"/>
                </a:cxn>
                <a:cxn ang="0">
                  <a:pos x="238" y="204"/>
                </a:cxn>
                <a:cxn ang="0">
                  <a:pos x="178" y="212"/>
                </a:cxn>
                <a:cxn ang="0">
                  <a:pos x="126" y="222"/>
                </a:cxn>
                <a:cxn ang="0">
                  <a:pos x="82" y="232"/>
                </a:cxn>
                <a:cxn ang="0">
                  <a:pos x="46" y="240"/>
                </a:cxn>
                <a:cxn ang="0">
                  <a:pos x="20" y="246"/>
                </a:cxn>
                <a:cxn ang="0">
                  <a:pos x="6" y="250"/>
                </a:cxn>
                <a:cxn ang="0">
                  <a:pos x="0" y="252"/>
                </a:cxn>
                <a:cxn ang="0">
                  <a:pos x="0" y="62"/>
                </a:cxn>
                <a:cxn ang="0">
                  <a:pos x="560" y="0"/>
                </a:cxn>
                <a:cxn ang="0">
                  <a:pos x="1120" y="62"/>
                </a:cxn>
                <a:cxn ang="0">
                  <a:pos x="1120" y="252"/>
                </a:cxn>
                <a:cxn ang="0">
                  <a:pos x="1120" y="252"/>
                </a:cxn>
              </a:cxnLst>
              <a:rect l="0" t="0" r="r" b="b"/>
              <a:pathLst>
                <a:path w="1120" h="252">
                  <a:moveTo>
                    <a:pt x="1120" y="252"/>
                  </a:moveTo>
                  <a:lnTo>
                    <a:pt x="1116" y="250"/>
                  </a:lnTo>
                  <a:lnTo>
                    <a:pt x="1100" y="246"/>
                  </a:lnTo>
                  <a:lnTo>
                    <a:pt x="1074" y="240"/>
                  </a:lnTo>
                  <a:lnTo>
                    <a:pt x="1038" y="232"/>
                  </a:lnTo>
                  <a:lnTo>
                    <a:pt x="992" y="222"/>
                  </a:lnTo>
                  <a:lnTo>
                    <a:pt x="938" y="212"/>
                  </a:lnTo>
                  <a:lnTo>
                    <a:pt x="876" y="204"/>
                  </a:lnTo>
                  <a:lnTo>
                    <a:pt x="806" y="196"/>
                  </a:lnTo>
                  <a:lnTo>
                    <a:pt x="730" y="190"/>
                  </a:lnTo>
                  <a:lnTo>
                    <a:pt x="646" y="184"/>
                  </a:lnTo>
                  <a:lnTo>
                    <a:pt x="556" y="184"/>
                  </a:lnTo>
                  <a:lnTo>
                    <a:pt x="466" y="184"/>
                  </a:lnTo>
                  <a:lnTo>
                    <a:pt x="384" y="190"/>
                  </a:lnTo>
                  <a:lnTo>
                    <a:pt x="308" y="196"/>
                  </a:lnTo>
                  <a:lnTo>
                    <a:pt x="238" y="204"/>
                  </a:lnTo>
                  <a:lnTo>
                    <a:pt x="178" y="212"/>
                  </a:lnTo>
                  <a:lnTo>
                    <a:pt x="126" y="222"/>
                  </a:lnTo>
                  <a:lnTo>
                    <a:pt x="82" y="232"/>
                  </a:lnTo>
                  <a:lnTo>
                    <a:pt x="46" y="240"/>
                  </a:lnTo>
                  <a:lnTo>
                    <a:pt x="20" y="246"/>
                  </a:lnTo>
                  <a:lnTo>
                    <a:pt x="6" y="250"/>
                  </a:lnTo>
                  <a:lnTo>
                    <a:pt x="0" y="252"/>
                  </a:lnTo>
                  <a:lnTo>
                    <a:pt x="0" y="62"/>
                  </a:lnTo>
                  <a:lnTo>
                    <a:pt x="560" y="0"/>
                  </a:lnTo>
                  <a:lnTo>
                    <a:pt x="1120" y="62"/>
                  </a:lnTo>
                  <a:lnTo>
                    <a:pt x="1120" y="252"/>
                  </a:lnTo>
                  <a:lnTo>
                    <a:pt x="1120" y="252"/>
                  </a:ln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100000">
                  <a:srgbClr val="000000">
                    <a:gamma/>
                    <a:shade val="78824"/>
                    <a:invGamma/>
                  </a:srgbClr>
                </a:gs>
              </a:gsLst>
              <a:lin ang="2700000" scaled="1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Rectangle 29"/>
            <p:cNvSpPr>
              <a:spLocks noChangeArrowheads="1"/>
            </p:cNvSpPr>
            <p:nvPr/>
          </p:nvSpPr>
          <p:spPr bwMode="gray">
            <a:xfrm>
              <a:off x="816" y="2304"/>
              <a:ext cx="1440" cy="393"/>
            </a:xfrm>
            <a:prstGeom prst="rect">
              <a:avLst/>
            </a:prstGeom>
            <a:gradFill rotWithShape="1">
              <a:gsLst>
                <a:gs pos="0">
                  <a:schemeClr val="hlink">
                    <a:gamma/>
                    <a:tint val="45490"/>
                    <a:invGamma/>
                  </a:schemeClr>
                </a:gs>
                <a:gs pos="100000">
                  <a:schemeClr val="hlink"/>
                </a:gs>
              </a:gsLst>
              <a:lin ang="2700000" scaled="1"/>
            </a:gra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r>
                <a:rPr lang="en-US" b="1">
                  <a:solidFill>
                    <a:srgbClr val="000000"/>
                  </a:solidFill>
                </a:rPr>
                <a:t>Text in here</a:t>
              </a:r>
            </a:p>
          </p:txBody>
        </p:sp>
      </p:grpSp>
      <p:grpSp>
        <p:nvGrpSpPr>
          <p:cNvPr id="29" name="Group 30"/>
          <p:cNvGrpSpPr>
            <a:grpSpLocks/>
          </p:cNvGrpSpPr>
          <p:nvPr/>
        </p:nvGrpSpPr>
        <p:grpSpPr bwMode="auto">
          <a:xfrm>
            <a:off x="1452563" y="5037138"/>
            <a:ext cx="1758950" cy="419100"/>
            <a:chOff x="816" y="2304"/>
            <a:chExt cx="1440" cy="448"/>
          </a:xfrm>
        </p:grpSpPr>
        <p:sp>
          <p:nvSpPr>
            <p:cNvPr id="30" name="Freeform 31"/>
            <p:cNvSpPr>
              <a:spLocks/>
            </p:cNvSpPr>
            <p:nvPr/>
          </p:nvSpPr>
          <p:spPr bwMode="gray">
            <a:xfrm>
              <a:off x="901" y="2562"/>
              <a:ext cx="1270" cy="190"/>
            </a:xfrm>
            <a:custGeom>
              <a:avLst/>
              <a:gdLst/>
              <a:ahLst/>
              <a:cxnLst>
                <a:cxn ang="0">
                  <a:pos x="1120" y="252"/>
                </a:cxn>
                <a:cxn ang="0">
                  <a:pos x="1116" y="250"/>
                </a:cxn>
                <a:cxn ang="0">
                  <a:pos x="1100" y="246"/>
                </a:cxn>
                <a:cxn ang="0">
                  <a:pos x="1074" y="240"/>
                </a:cxn>
                <a:cxn ang="0">
                  <a:pos x="1038" y="232"/>
                </a:cxn>
                <a:cxn ang="0">
                  <a:pos x="992" y="222"/>
                </a:cxn>
                <a:cxn ang="0">
                  <a:pos x="938" y="212"/>
                </a:cxn>
                <a:cxn ang="0">
                  <a:pos x="876" y="204"/>
                </a:cxn>
                <a:cxn ang="0">
                  <a:pos x="806" y="196"/>
                </a:cxn>
                <a:cxn ang="0">
                  <a:pos x="730" y="190"/>
                </a:cxn>
                <a:cxn ang="0">
                  <a:pos x="646" y="184"/>
                </a:cxn>
                <a:cxn ang="0">
                  <a:pos x="556" y="184"/>
                </a:cxn>
                <a:cxn ang="0">
                  <a:pos x="466" y="184"/>
                </a:cxn>
                <a:cxn ang="0">
                  <a:pos x="384" y="190"/>
                </a:cxn>
                <a:cxn ang="0">
                  <a:pos x="308" y="196"/>
                </a:cxn>
                <a:cxn ang="0">
                  <a:pos x="238" y="204"/>
                </a:cxn>
                <a:cxn ang="0">
                  <a:pos x="178" y="212"/>
                </a:cxn>
                <a:cxn ang="0">
                  <a:pos x="126" y="222"/>
                </a:cxn>
                <a:cxn ang="0">
                  <a:pos x="82" y="232"/>
                </a:cxn>
                <a:cxn ang="0">
                  <a:pos x="46" y="240"/>
                </a:cxn>
                <a:cxn ang="0">
                  <a:pos x="20" y="246"/>
                </a:cxn>
                <a:cxn ang="0">
                  <a:pos x="6" y="250"/>
                </a:cxn>
                <a:cxn ang="0">
                  <a:pos x="0" y="252"/>
                </a:cxn>
                <a:cxn ang="0">
                  <a:pos x="0" y="62"/>
                </a:cxn>
                <a:cxn ang="0">
                  <a:pos x="560" y="0"/>
                </a:cxn>
                <a:cxn ang="0">
                  <a:pos x="1120" y="62"/>
                </a:cxn>
                <a:cxn ang="0">
                  <a:pos x="1120" y="252"/>
                </a:cxn>
                <a:cxn ang="0">
                  <a:pos x="1120" y="252"/>
                </a:cxn>
              </a:cxnLst>
              <a:rect l="0" t="0" r="r" b="b"/>
              <a:pathLst>
                <a:path w="1120" h="252">
                  <a:moveTo>
                    <a:pt x="1120" y="252"/>
                  </a:moveTo>
                  <a:lnTo>
                    <a:pt x="1116" y="250"/>
                  </a:lnTo>
                  <a:lnTo>
                    <a:pt x="1100" y="246"/>
                  </a:lnTo>
                  <a:lnTo>
                    <a:pt x="1074" y="240"/>
                  </a:lnTo>
                  <a:lnTo>
                    <a:pt x="1038" y="232"/>
                  </a:lnTo>
                  <a:lnTo>
                    <a:pt x="992" y="222"/>
                  </a:lnTo>
                  <a:lnTo>
                    <a:pt x="938" y="212"/>
                  </a:lnTo>
                  <a:lnTo>
                    <a:pt x="876" y="204"/>
                  </a:lnTo>
                  <a:lnTo>
                    <a:pt x="806" y="196"/>
                  </a:lnTo>
                  <a:lnTo>
                    <a:pt x="730" y="190"/>
                  </a:lnTo>
                  <a:lnTo>
                    <a:pt x="646" y="184"/>
                  </a:lnTo>
                  <a:lnTo>
                    <a:pt x="556" y="184"/>
                  </a:lnTo>
                  <a:lnTo>
                    <a:pt x="466" y="184"/>
                  </a:lnTo>
                  <a:lnTo>
                    <a:pt x="384" y="190"/>
                  </a:lnTo>
                  <a:lnTo>
                    <a:pt x="308" y="196"/>
                  </a:lnTo>
                  <a:lnTo>
                    <a:pt x="238" y="204"/>
                  </a:lnTo>
                  <a:lnTo>
                    <a:pt x="178" y="212"/>
                  </a:lnTo>
                  <a:lnTo>
                    <a:pt x="126" y="222"/>
                  </a:lnTo>
                  <a:lnTo>
                    <a:pt x="82" y="232"/>
                  </a:lnTo>
                  <a:lnTo>
                    <a:pt x="46" y="240"/>
                  </a:lnTo>
                  <a:lnTo>
                    <a:pt x="20" y="246"/>
                  </a:lnTo>
                  <a:lnTo>
                    <a:pt x="6" y="250"/>
                  </a:lnTo>
                  <a:lnTo>
                    <a:pt x="0" y="252"/>
                  </a:lnTo>
                  <a:lnTo>
                    <a:pt x="0" y="62"/>
                  </a:lnTo>
                  <a:lnTo>
                    <a:pt x="560" y="0"/>
                  </a:lnTo>
                  <a:lnTo>
                    <a:pt x="1120" y="62"/>
                  </a:lnTo>
                  <a:lnTo>
                    <a:pt x="1120" y="252"/>
                  </a:lnTo>
                  <a:lnTo>
                    <a:pt x="1120" y="252"/>
                  </a:ln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100000">
                  <a:srgbClr val="000000">
                    <a:gamma/>
                    <a:shade val="78824"/>
                    <a:invGamma/>
                  </a:srgbClr>
                </a:gs>
              </a:gsLst>
              <a:lin ang="2700000" scaled="1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Rectangle 32"/>
            <p:cNvSpPr>
              <a:spLocks noChangeArrowheads="1"/>
            </p:cNvSpPr>
            <p:nvPr/>
          </p:nvSpPr>
          <p:spPr bwMode="gray">
            <a:xfrm>
              <a:off x="816" y="2304"/>
              <a:ext cx="1440" cy="393"/>
            </a:xfrm>
            <a:prstGeom prst="rect">
              <a:avLst/>
            </a:prstGeom>
            <a:gradFill rotWithShape="1">
              <a:gsLst>
                <a:gs pos="0">
                  <a:schemeClr val="accent2">
                    <a:gamma/>
                    <a:tint val="27451"/>
                    <a:invGamma/>
                  </a:schemeClr>
                </a:gs>
                <a:gs pos="100000">
                  <a:schemeClr val="accent2"/>
                </a:gs>
              </a:gsLst>
              <a:lin ang="2700000" scaled="1"/>
            </a:gra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r>
                <a:rPr lang="en-US" b="1">
                  <a:solidFill>
                    <a:srgbClr val="000000"/>
                  </a:solidFill>
                </a:rPr>
                <a:t>Text in here</a:t>
              </a:r>
            </a:p>
          </p:txBody>
        </p:sp>
      </p:grpSp>
      <p:cxnSp>
        <p:nvCxnSpPr>
          <p:cNvPr id="32" name="AutoShape 33"/>
          <p:cNvCxnSpPr>
            <a:cxnSpLocks noChangeShapeType="1"/>
            <a:stCxn id="28" idx="0"/>
            <a:endCxn id="8" idx="3"/>
          </p:cNvCxnSpPr>
          <p:nvPr/>
        </p:nvCxnSpPr>
        <p:spPr bwMode="auto">
          <a:xfrm rot="5400000" flipH="1">
            <a:off x="4818857" y="4409281"/>
            <a:ext cx="560388" cy="276225"/>
          </a:xfrm>
          <a:prstGeom prst="bentConnector2">
            <a:avLst/>
          </a:prstGeom>
          <a:noFill/>
          <a:ln w="9525">
            <a:solidFill>
              <a:schemeClr val="tx1"/>
            </a:solidFill>
            <a:miter lim="800000"/>
            <a:headEnd/>
            <a:tailEnd type="triangle" w="med" len="med"/>
          </a:ln>
          <a:effectLst/>
        </p:spPr>
      </p:cxnSp>
      <p:cxnSp>
        <p:nvCxnSpPr>
          <p:cNvPr id="33" name="AutoShape 34"/>
          <p:cNvCxnSpPr>
            <a:cxnSpLocks noChangeShapeType="1"/>
            <a:stCxn id="31" idx="3"/>
            <a:endCxn id="19" idx="2"/>
          </p:cNvCxnSpPr>
          <p:nvPr/>
        </p:nvCxnSpPr>
        <p:spPr bwMode="auto">
          <a:xfrm flipV="1">
            <a:off x="3211513" y="4519613"/>
            <a:ext cx="511175" cy="701675"/>
          </a:xfrm>
          <a:prstGeom prst="bentConnector2">
            <a:avLst/>
          </a:prstGeom>
          <a:noFill/>
          <a:ln w="9525">
            <a:solidFill>
              <a:schemeClr val="tx1"/>
            </a:solidFill>
            <a:miter lim="800000"/>
            <a:headEnd/>
            <a:tailEnd type="triangle" w="med" len="med"/>
          </a:ln>
          <a:effectLst/>
        </p:spPr>
      </p:cxnSp>
      <p:sp>
        <p:nvSpPr>
          <p:cNvPr id="34" name="Rectangle 35"/>
          <p:cNvSpPr>
            <a:spLocks noChangeArrowheads="1"/>
          </p:cNvSpPr>
          <p:nvPr/>
        </p:nvSpPr>
        <p:spPr bwMode="auto">
          <a:xfrm>
            <a:off x="6335713" y="4338638"/>
            <a:ext cx="1397000" cy="63976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l">
              <a:buFontTx/>
              <a:buChar char="•"/>
            </a:pPr>
            <a:r>
              <a:rPr lang="en-US" sz="1200"/>
              <a:t> Your text in here</a:t>
            </a:r>
          </a:p>
          <a:p>
            <a:pPr algn="l">
              <a:buFontTx/>
              <a:buChar char="•"/>
            </a:pPr>
            <a:r>
              <a:rPr lang="en-US" sz="1200"/>
              <a:t> Your text in here</a:t>
            </a:r>
          </a:p>
          <a:p>
            <a:pPr algn="l">
              <a:buFontTx/>
              <a:buChar char="•"/>
            </a:pPr>
            <a:r>
              <a:rPr lang="en-US" sz="1200"/>
              <a:t> Your text in here</a:t>
            </a:r>
          </a:p>
        </p:txBody>
      </p:sp>
      <p:sp>
        <p:nvSpPr>
          <p:cNvPr id="35" name="Rectangle 36"/>
          <p:cNvSpPr>
            <a:spLocks noChangeArrowheads="1"/>
          </p:cNvSpPr>
          <p:nvPr/>
        </p:nvSpPr>
        <p:spPr bwMode="auto">
          <a:xfrm>
            <a:off x="6376988" y="2990850"/>
            <a:ext cx="1397000" cy="457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l">
              <a:buFontTx/>
              <a:buChar char="•"/>
            </a:pPr>
            <a:r>
              <a:rPr lang="en-US" sz="1200"/>
              <a:t> Your text in here</a:t>
            </a:r>
          </a:p>
          <a:p>
            <a:pPr algn="l">
              <a:buFontTx/>
              <a:buChar char="•"/>
            </a:pPr>
            <a:r>
              <a:rPr lang="en-US" sz="1200"/>
              <a:t> Your text in here</a:t>
            </a:r>
          </a:p>
        </p:txBody>
      </p:sp>
      <p:sp>
        <p:nvSpPr>
          <p:cNvPr id="36" name="Rectangle 37"/>
          <p:cNvSpPr>
            <a:spLocks noChangeArrowheads="1"/>
          </p:cNvSpPr>
          <p:nvPr/>
        </p:nvSpPr>
        <p:spPr bwMode="auto">
          <a:xfrm>
            <a:off x="4627563" y="5251450"/>
            <a:ext cx="1397000" cy="457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l">
              <a:buFontTx/>
              <a:buChar char="•"/>
            </a:pPr>
            <a:r>
              <a:rPr lang="en-US" sz="1200"/>
              <a:t> Your text in here</a:t>
            </a:r>
          </a:p>
          <a:p>
            <a:pPr algn="l">
              <a:buFontTx/>
              <a:buChar char="•"/>
            </a:pPr>
            <a:r>
              <a:rPr lang="en-US" sz="1200"/>
              <a:t> Your text in here</a:t>
            </a:r>
          </a:p>
        </p:txBody>
      </p:sp>
      <p:grpSp>
        <p:nvGrpSpPr>
          <p:cNvPr id="37" name="Group 38"/>
          <p:cNvGrpSpPr>
            <a:grpSpLocks/>
          </p:cNvGrpSpPr>
          <p:nvPr/>
        </p:nvGrpSpPr>
        <p:grpSpPr bwMode="auto">
          <a:xfrm>
            <a:off x="2306638" y="2725738"/>
            <a:ext cx="923925" cy="1123950"/>
            <a:chOff x="1008" y="1296"/>
            <a:chExt cx="891" cy="983"/>
          </a:xfrm>
        </p:grpSpPr>
        <p:grpSp>
          <p:nvGrpSpPr>
            <p:cNvPr id="38" name="Group 39"/>
            <p:cNvGrpSpPr>
              <a:grpSpLocks/>
            </p:cNvGrpSpPr>
            <p:nvPr/>
          </p:nvGrpSpPr>
          <p:grpSpPr bwMode="auto">
            <a:xfrm>
              <a:off x="1067" y="1298"/>
              <a:ext cx="828" cy="981"/>
              <a:chOff x="1175" y="3418"/>
              <a:chExt cx="381" cy="436"/>
            </a:xfrm>
          </p:grpSpPr>
          <p:sp>
            <p:nvSpPr>
              <p:cNvPr id="65" name="Freeform 40"/>
              <p:cNvSpPr>
                <a:spLocks/>
              </p:cNvSpPr>
              <p:nvPr/>
            </p:nvSpPr>
            <p:spPr bwMode="gray">
              <a:xfrm>
                <a:off x="1175" y="3589"/>
                <a:ext cx="381" cy="265"/>
              </a:xfrm>
              <a:custGeom>
                <a:avLst/>
                <a:gdLst/>
                <a:ahLst/>
                <a:cxnLst>
                  <a:cxn ang="0">
                    <a:pos x="327" y="12"/>
                  </a:cxn>
                  <a:cxn ang="0">
                    <a:pos x="52" y="439"/>
                  </a:cxn>
                  <a:cxn ang="0">
                    <a:pos x="584" y="439"/>
                  </a:cxn>
                  <a:cxn ang="0">
                    <a:pos x="327" y="12"/>
                  </a:cxn>
                </a:cxnLst>
                <a:rect l="0" t="0" r="r" b="b"/>
                <a:pathLst>
                  <a:path w="630" h="439">
                    <a:moveTo>
                      <a:pt x="327" y="12"/>
                    </a:moveTo>
                    <a:cubicBezTo>
                      <a:pt x="57" y="0"/>
                      <a:pt x="0" y="366"/>
                      <a:pt x="52" y="439"/>
                    </a:cubicBezTo>
                    <a:lnTo>
                      <a:pt x="584" y="439"/>
                    </a:lnTo>
                    <a:cubicBezTo>
                      <a:pt x="630" y="368"/>
                      <a:pt x="597" y="24"/>
                      <a:pt x="327" y="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993300"/>
                  </a:gs>
                  <a:gs pos="100000">
                    <a:srgbClr val="993300">
                      <a:gamma/>
                      <a:shade val="46275"/>
                      <a:invGamma/>
                    </a:srgbClr>
                  </a:gs>
                </a:gsLst>
                <a:lin ang="5400000" scaled="1"/>
              </a:gradFill>
              <a:ln w="9525" cap="flat" cmpd="sng">
                <a:noFill/>
                <a:prstDash val="solid"/>
                <a:round/>
                <a:headEnd/>
                <a:tailEnd/>
              </a:ln>
              <a:effectLst/>
              <a:scene3d>
                <a:camera prst="legacyPerspectiveTopRight"/>
                <a:lightRig rig="legacyFlat2" dir="b"/>
              </a:scene3d>
              <a:sp3d extrusionH="227000" prstMaterial="legacyMatte">
                <a:bevelT w="13500" h="13500" prst="angle"/>
                <a:bevelB w="13500" h="13500" prst="angle"/>
                <a:extrusionClr>
                  <a:srgbClr val="077F07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ru-RU"/>
              </a:p>
            </p:txBody>
          </p:sp>
          <p:sp>
            <p:nvSpPr>
              <p:cNvPr id="66" name="Oval 41"/>
              <p:cNvSpPr>
                <a:spLocks noChangeArrowheads="1"/>
              </p:cNvSpPr>
              <p:nvPr/>
            </p:nvSpPr>
            <p:spPr bwMode="gray">
              <a:xfrm>
                <a:off x="1278" y="3418"/>
                <a:ext cx="185" cy="195"/>
              </a:xfrm>
              <a:prstGeom prst="ellipse">
                <a:avLst/>
              </a:prstGeom>
              <a:gradFill rotWithShape="1">
                <a:gsLst>
                  <a:gs pos="0">
                    <a:srgbClr val="993300"/>
                  </a:gs>
                  <a:gs pos="100000">
                    <a:srgbClr val="993300">
                      <a:gamma/>
                      <a:shade val="46275"/>
                      <a:invGamma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  <a:scene3d>
                <a:camera prst="legacyPerspectiveTopRight"/>
                <a:lightRig rig="legacyFlat2" dir="b"/>
              </a:scene3d>
              <a:sp3d extrusionH="227000" prstMaterial="legacyMatte">
                <a:bevelT w="13500" h="13500" prst="angle"/>
                <a:bevelB w="13500" h="13500" prst="angle"/>
                <a:extrusionClr>
                  <a:srgbClr val="077F07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ru-RU"/>
              </a:p>
            </p:txBody>
          </p:sp>
        </p:grpSp>
        <p:sp>
          <p:nvSpPr>
            <p:cNvPr id="39" name="Freeform 42"/>
            <p:cNvSpPr>
              <a:spLocks/>
            </p:cNvSpPr>
            <p:nvPr/>
          </p:nvSpPr>
          <p:spPr bwMode="gray">
            <a:xfrm>
              <a:off x="1072" y="1679"/>
              <a:ext cx="827" cy="598"/>
            </a:xfrm>
            <a:custGeom>
              <a:avLst/>
              <a:gdLst/>
              <a:ahLst/>
              <a:cxnLst>
                <a:cxn ang="0">
                  <a:pos x="327" y="12"/>
                </a:cxn>
                <a:cxn ang="0">
                  <a:pos x="52" y="439"/>
                </a:cxn>
                <a:cxn ang="0">
                  <a:pos x="584" y="439"/>
                </a:cxn>
                <a:cxn ang="0">
                  <a:pos x="327" y="12"/>
                </a:cxn>
              </a:cxnLst>
              <a:rect l="0" t="0" r="r" b="b"/>
              <a:pathLst>
                <a:path w="630" h="439">
                  <a:moveTo>
                    <a:pt x="327" y="12"/>
                  </a:moveTo>
                  <a:cubicBezTo>
                    <a:pt x="57" y="0"/>
                    <a:pt x="0" y="366"/>
                    <a:pt x="52" y="439"/>
                  </a:cubicBezTo>
                  <a:lnTo>
                    <a:pt x="584" y="439"/>
                  </a:lnTo>
                  <a:cubicBezTo>
                    <a:pt x="630" y="368"/>
                    <a:pt x="597" y="24"/>
                    <a:pt x="327" y="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ABB4">
                    <a:gamma/>
                    <a:shade val="26275"/>
                    <a:invGamma/>
                  </a:srgbClr>
                </a:gs>
                <a:gs pos="100000">
                  <a:srgbClr val="00ABB4"/>
                </a:gs>
              </a:gsLst>
              <a:lin ang="2700000" scaled="1"/>
            </a:gradFill>
            <a:ln w="9525" cap="flat" cmpd="sng">
              <a:noFill/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0" name="Freeform 43"/>
            <p:cNvSpPr>
              <a:spLocks/>
            </p:cNvSpPr>
            <p:nvPr/>
          </p:nvSpPr>
          <p:spPr bwMode="gray">
            <a:xfrm>
              <a:off x="1234" y="1717"/>
              <a:ext cx="510" cy="190"/>
            </a:xfrm>
            <a:custGeom>
              <a:avLst/>
              <a:gdLst/>
              <a:ahLst/>
              <a:cxnLst>
                <a:cxn ang="0">
                  <a:pos x="1301" y="401"/>
                </a:cxn>
                <a:cxn ang="0">
                  <a:pos x="1317" y="442"/>
                </a:cxn>
                <a:cxn ang="0">
                  <a:pos x="1321" y="481"/>
                </a:cxn>
                <a:cxn ang="0">
                  <a:pos x="1315" y="516"/>
                </a:cxn>
                <a:cxn ang="0">
                  <a:pos x="1298" y="550"/>
                </a:cxn>
                <a:cxn ang="0">
                  <a:pos x="1272" y="579"/>
                </a:cxn>
                <a:cxn ang="0">
                  <a:pos x="1239" y="604"/>
                </a:cxn>
                <a:cxn ang="0">
                  <a:pos x="1196" y="628"/>
                </a:cxn>
                <a:cxn ang="0">
                  <a:pos x="1147" y="649"/>
                </a:cxn>
                <a:cxn ang="0">
                  <a:pos x="1092" y="667"/>
                </a:cxn>
                <a:cxn ang="0">
                  <a:pos x="1031" y="683"/>
                </a:cxn>
                <a:cxn ang="0">
                  <a:pos x="967" y="694"/>
                </a:cxn>
                <a:cxn ang="0">
                  <a:pos x="896" y="704"/>
                </a:cxn>
                <a:cxn ang="0">
                  <a:pos x="824" y="710"/>
                </a:cxn>
                <a:cxn ang="0">
                  <a:pos x="795" y="712"/>
                </a:cxn>
                <a:cxn ang="0">
                  <a:pos x="476" y="712"/>
                </a:cxn>
                <a:cxn ang="0">
                  <a:pos x="472" y="712"/>
                </a:cxn>
                <a:cxn ang="0">
                  <a:pos x="409" y="708"/>
                </a:cxn>
                <a:cxn ang="0">
                  <a:pos x="348" y="704"/>
                </a:cxn>
                <a:cxn ang="0">
                  <a:pos x="290" y="696"/>
                </a:cxn>
                <a:cxn ang="0">
                  <a:pos x="235" y="689"/>
                </a:cxn>
                <a:cxn ang="0">
                  <a:pos x="186" y="677"/>
                </a:cxn>
                <a:cxn ang="0">
                  <a:pos x="141" y="663"/>
                </a:cxn>
                <a:cxn ang="0">
                  <a:pos x="102" y="648"/>
                </a:cxn>
                <a:cxn ang="0">
                  <a:pos x="67" y="630"/>
                </a:cxn>
                <a:cxn ang="0">
                  <a:pos x="39" y="608"/>
                </a:cxn>
                <a:cxn ang="0">
                  <a:pos x="18" y="583"/>
                </a:cxn>
                <a:cxn ang="0">
                  <a:pos x="6" y="554"/>
                </a:cxn>
                <a:cxn ang="0">
                  <a:pos x="0" y="524"/>
                </a:cxn>
                <a:cxn ang="0">
                  <a:pos x="0" y="520"/>
                </a:cxn>
                <a:cxn ang="0">
                  <a:pos x="4" y="487"/>
                </a:cxn>
                <a:cxn ang="0">
                  <a:pos x="16" y="446"/>
                </a:cxn>
                <a:cxn ang="0">
                  <a:pos x="51" y="370"/>
                </a:cxn>
                <a:cxn ang="0">
                  <a:pos x="94" y="299"/>
                </a:cxn>
                <a:cxn ang="0">
                  <a:pos x="147" y="235"/>
                </a:cxn>
                <a:cxn ang="0">
                  <a:pos x="204" y="176"/>
                </a:cxn>
                <a:cxn ang="0">
                  <a:pos x="270" y="125"/>
                </a:cxn>
                <a:cxn ang="0">
                  <a:pos x="341" y="82"/>
                </a:cxn>
                <a:cxn ang="0">
                  <a:pos x="415" y="47"/>
                </a:cxn>
                <a:cxn ang="0">
                  <a:pos x="497" y="21"/>
                </a:cxn>
                <a:cxn ang="0">
                  <a:pos x="581" y="6"/>
                </a:cxn>
                <a:cxn ang="0">
                  <a:pos x="667" y="0"/>
                </a:cxn>
                <a:cxn ang="0">
                  <a:pos x="667" y="0"/>
                </a:cxn>
                <a:cxn ang="0">
                  <a:pos x="759" y="6"/>
                </a:cxn>
                <a:cxn ang="0">
                  <a:pos x="847" y="23"/>
                </a:cxn>
                <a:cxn ang="0">
                  <a:pos x="932" y="53"/>
                </a:cxn>
                <a:cxn ang="0">
                  <a:pos x="1010" y="90"/>
                </a:cxn>
                <a:cxn ang="0">
                  <a:pos x="1082" y="137"/>
                </a:cxn>
                <a:cxn ang="0">
                  <a:pos x="1149" y="194"/>
                </a:cxn>
                <a:cxn ang="0">
                  <a:pos x="1208" y="256"/>
                </a:cxn>
                <a:cxn ang="0">
                  <a:pos x="1258" y="325"/>
                </a:cxn>
                <a:cxn ang="0">
                  <a:pos x="1301" y="401"/>
                </a:cxn>
                <a:cxn ang="0">
                  <a:pos x="1301" y="401"/>
                </a:cxn>
              </a:cxnLst>
              <a:rect l="0" t="0" r="r" b="b"/>
              <a:pathLst>
                <a:path w="1321" h="712">
                  <a:moveTo>
                    <a:pt x="1301" y="401"/>
                  </a:moveTo>
                  <a:lnTo>
                    <a:pt x="1317" y="442"/>
                  </a:lnTo>
                  <a:lnTo>
                    <a:pt x="1321" y="481"/>
                  </a:lnTo>
                  <a:lnTo>
                    <a:pt x="1315" y="516"/>
                  </a:lnTo>
                  <a:lnTo>
                    <a:pt x="1298" y="550"/>
                  </a:lnTo>
                  <a:lnTo>
                    <a:pt x="1272" y="579"/>
                  </a:lnTo>
                  <a:lnTo>
                    <a:pt x="1239" y="604"/>
                  </a:lnTo>
                  <a:lnTo>
                    <a:pt x="1196" y="628"/>
                  </a:lnTo>
                  <a:lnTo>
                    <a:pt x="1147" y="649"/>
                  </a:lnTo>
                  <a:lnTo>
                    <a:pt x="1092" y="667"/>
                  </a:lnTo>
                  <a:lnTo>
                    <a:pt x="1031" y="683"/>
                  </a:lnTo>
                  <a:lnTo>
                    <a:pt x="967" y="694"/>
                  </a:lnTo>
                  <a:lnTo>
                    <a:pt x="896" y="704"/>
                  </a:lnTo>
                  <a:lnTo>
                    <a:pt x="824" y="710"/>
                  </a:lnTo>
                  <a:lnTo>
                    <a:pt x="795" y="712"/>
                  </a:lnTo>
                  <a:lnTo>
                    <a:pt x="476" y="712"/>
                  </a:lnTo>
                  <a:lnTo>
                    <a:pt x="472" y="712"/>
                  </a:lnTo>
                  <a:lnTo>
                    <a:pt x="409" y="708"/>
                  </a:lnTo>
                  <a:lnTo>
                    <a:pt x="348" y="704"/>
                  </a:lnTo>
                  <a:lnTo>
                    <a:pt x="290" y="696"/>
                  </a:lnTo>
                  <a:lnTo>
                    <a:pt x="235" y="689"/>
                  </a:lnTo>
                  <a:lnTo>
                    <a:pt x="186" y="677"/>
                  </a:lnTo>
                  <a:lnTo>
                    <a:pt x="141" y="663"/>
                  </a:lnTo>
                  <a:lnTo>
                    <a:pt x="102" y="648"/>
                  </a:lnTo>
                  <a:lnTo>
                    <a:pt x="67" y="630"/>
                  </a:lnTo>
                  <a:lnTo>
                    <a:pt x="39" y="608"/>
                  </a:lnTo>
                  <a:lnTo>
                    <a:pt x="18" y="583"/>
                  </a:lnTo>
                  <a:lnTo>
                    <a:pt x="6" y="554"/>
                  </a:lnTo>
                  <a:lnTo>
                    <a:pt x="0" y="524"/>
                  </a:lnTo>
                  <a:lnTo>
                    <a:pt x="0" y="520"/>
                  </a:lnTo>
                  <a:lnTo>
                    <a:pt x="4" y="487"/>
                  </a:lnTo>
                  <a:lnTo>
                    <a:pt x="16" y="446"/>
                  </a:lnTo>
                  <a:lnTo>
                    <a:pt x="51" y="370"/>
                  </a:lnTo>
                  <a:lnTo>
                    <a:pt x="94" y="299"/>
                  </a:lnTo>
                  <a:lnTo>
                    <a:pt x="147" y="235"/>
                  </a:lnTo>
                  <a:lnTo>
                    <a:pt x="204" y="176"/>
                  </a:lnTo>
                  <a:lnTo>
                    <a:pt x="270" y="125"/>
                  </a:lnTo>
                  <a:lnTo>
                    <a:pt x="341" y="82"/>
                  </a:lnTo>
                  <a:lnTo>
                    <a:pt x="415" y="47"/>
                  </a:lnTo>
                  <a:lnTo>
                    <a:pt x="497" y="21"/>
                  </a:lnTo>
                  <a:lnTo>
                    <a:pt x="581" y="6"/>
                  </a:lnTo>
                  <a:lnTo>
                    <a:pt x="667" y="0"/>
                  </a:lnTo>
                  <a:lnTo>
                    <a:pt x="667" y="0"/>
                  </a:lnTo>
                  <a:lnTo>
                    <a:pt x="759" y="6"/>
                  </a:lnTo>
                  <a:lnTo>
                    <a:pt x="847" y="23"/>
                  </a:lnTo>
                  <a:lnTo>
                    <a:pt x="932" y="53"/>
                  </a:lnTo>
                  <a:lnTo>
                    <a:pt x="1010" y="90"/>
                  </a:lnTo>
                  <a:lnTo>
                    <a:pt x="1082" y="137"/>
                  </a:lnTo>
                  <a:lnTo>
                    <a:pt x="1149" y="194"/>
                  </a:lnTo>
                  <a:lnTo>
                    <a:pt x="1208" y="256"/>
                  </a:lnTo>
                  <a:lnTo>
                    <a:pt x="1258" y="325"/>
                  </a:lnTo>
                  <a:lnTo>
                    <a:pt x="1301" y="401"/>
                  </a:lnTo>
                  <a:lnTo>
                    <a:pt x="1301" y="401"/>
                  </a:lnTo>
                  <a:close/>
                </a:path>
              </a:pathLst>
            </a:custGeom>
            <a:gradFill rotWithShape="1">
              <a:gsLst>
                <a:gs pos="0">
                  <a:srgbClr val="FFFFFF">
                    <a:alpha val="50000"/>
                  </a:srgbClr>
                </a:gs>
                <a:gs pos="100000">
                  <a:srgbClr val="009CA4">
                    <a:alpha val="17999"/>
                  </a:srgbClr>
                </a:gs>
              </a:gsLst>
              <a:lin ang="5400000" scaled="1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Oval 44"/>
            <p:cNvSpPr>
              <a:spLocks noChangeArrowheads="1"/>
            </p:cNvSpPr>
            <p:nvPr/>
          </p:nvSpPr>
          <p:spPr bwMode="gray">
            <a:xfrm>
              <a:off x="1295" y="1296"/>
              <a:ext cx="403" cy="440"/>
            </a:xfrm>
            <a:prstGeom prst="ellipse">
              <a:avLst/>
            </a:prstGeom>
            <a:gradFill rotWithShape="1">
              <a:gsLst>
                <a:gs pos="0">
                  <a:srgbClr val="00A4AC">
                    <a:gamma/>
                    <a:shade val="56078"/>
                    <a:invGamma/>
                  </a:srgbClr>
                </a:gs>
                <a:gs pos="50000">
                  <a:srgbClr val="00A4AC"/>
                </a:gs>
                <a:gs pos="100000">
                  <a:srgbClr val="00A4AC">
                    <a:gamma/>
                    <a:shade val="56078"/>
                    <a:invGamma/>
                  </a:srgb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2" name="Freeform 45"/>
            <p:cNvSpPr>
              <a:spLocks/>
            </p:cNvSpPr>
            <p:nvPr/>
          </p:nvSpPr>
          <p:spPr bwMode="gray">
            <a:xfrm>
              <a:off x="1336" y="1303"/>
              <a:ext cx="319" cy="145"/>
            </a:xfrm>
            <a:custGeom>
              <a:avLst/>
              <a:gdLst/>
              <a:ahLst/>
              <a:cxnLst>
                <a:cxn ang="0">
                  <a:pos x="1301" y="401"/>
                </a:cxn>
                <a:cxn ang="0">
                  <a:pos x="1317" y="442"/>
                </a:cxn>
                <a:cxn ang="0">
                  <a:pos x="1321" y="481"/>
                </a:cxn>
                <a:cxn ang="0">
                  <a:pos x="1315" y="516"/>
                </a:cxn>
                <a:cxn ang="0">
                  <a:pos x="1298" y="550"/>
                </a:cxn>
                <a:cxn ang="0">
                  <a:pos x="1272" y="579"/>
                </a:cxn>
                <a:cxn ang="0">
                  <a:pos x="1239" y="604"/>
                </a:cxn>
                <a:cxn ang="0">
                  <a:pos x="1196" y="628"/>
                </a:cxn>
                <a:cxn ang="0">
                  <a:pos x="1147" y="649"/>
                </a:cxn>
                <a:cxn ang="0">
                  <a:pos x="1092" y="667"/>
                </a:cxn>
                <a:cxn ang="0">
                  <a:pos x="1031" y="683"/>
                </a:cxn>
                <a:cxn ang="0">
                  <a:pos x="967" y="694"/>
                </a:cxn>
                <a:cxn ang="0">
                  <a:pos x="896" y="704"/>
                </a:cxn>
                <a:cxn ang="0">
                  <a:pos x="824" y="710"/>
                </a:cxn>
                <a:cxn ang="0">
                  <a:pos x="795" y="712"/>
                </a:cxn>
                <a:cxn ang="0">
                  <a:pos x="476" y="712"/>
                </a:cxn>
                <a:cxn ang="0">
                  <a:pos x="472" y="712"/>
                </a:cxn>
                <a:cxn ang="0">
                  <a:pos x="409" y="708"/>
                </a:cxn>
                <a:cxn ang="0">
                  <a:pos x="348" y="704"/>
                </a:cxn>
                <a:cxn ang="0">
                  <a:pos x="290" y="696"/>
                </a:cxn>
                <a:cxn ang="0">
                  <a:pos x="235" y="689"/>
                </a:cxn>
                <a:cxn ang="0">
                  <a:pos x="186" y="677"/>
                </a:cxn>
                <a:cxn ang="0">
                  <a:pos x="141" y="663"/>
                </a:cxn>
                <a:cxn ang="0">
                  <a:pos x="102" y="648"/>
                </a:cxn>
                <a:cxn ang="0">
                  <a:pos x="67" y="630"/>
                </a:cxn>
                <a:cxn ang="0">
                  <a:pos x="39" y="608"/>
                </a:cxn>
                <a:cxn ang="0">
                  <a:pos x="18" y="583"/>
                </a:cxn>
                <a:cxn ang="0">
                  <a:pos x="6" y="554"/>
                </a:cxn>
                <a:cxn ang="0">
                  <a:pos x="0" y="524"/>
                </a:cxn>
                <a:cxn ang="0">
                  <a:pos x="0" y="520"/>
                </a:cxn>
                <a:cxn ang="0">
                  <a:pos x="4" y="487"/>
                </a:cxn>
                <a:cxn ang="0">
                  <a:pos x="16" y="446"/>
                </a:cxn>
                <a:cxn ang="0">
                  <a:pos x="51" y="370"/>
                </a:cxn>
                <a:cxn ang="0">
                  <a:pos x="94" y="299"/>
                </a:cxn>
                <a:cxn ang="0">
                  <a:pos x="147" y="235"/>
                </a:cxn>
                <a:cxn ang="0">
                  <a:pos x="204" y="176"/>
                </a:cxn>
                <a:cxn ang="0">
                  <a:pos x="270" y="125"/>
                </a:cxn>
                <a:cxn ang="0">
                  <a:pos x="341" y="82"/>
                </a:cxn>
                <a:cxn ang="0">
                  <a:pos x="415" y="47"/>
                </a:cxn>
                <a:cxn ang="0">
                  <a:pos x="497" y="21"/>
                </a:cxn>
                <a:cxn ang="0">
                  <a:pos x="581" y="6"/>
                </a:cxn>
                <a:cxn ang="0">
                  <a:pos x="667" y="0"/>
                </a:cxn>
                <a:cxn ang="0">
                  <a:pos x="667" y="0"/>
                </a:cxn>
                <a:cxn ang="0">
                  <a:pos x="759" y="6"/>
                </a:cxn>
                <a:cxn ang="0">
                  <a:pos x="847" y="23"/>
                </a:cxn>
                <a:cxn ang="0">
                  <a:pos x="932" y="53"/>
                </a:cxn>
                <a:cxn ang="0">
                  <a:pos x="1010" y="90"/>
                </a:cxn>
                <a:cxn ang="0">
                  <a:pos x="1082" y="137"/>
                </a:cxn>
                <a:cxn ang="0">
                  <a:pos x="1149" y="194"/>
                </a:cxn>
                <a:cxn ang="0">
                  <a:pos x="1208" y="256"/>
                </a:cxn>
                <a:cxn ang="0">
                  <a:pos x="1258" y="325"/>
                </a:cxn>
                <a:cxn ang="0">
                  <a:pos x="1301" y="401"/>
                </a:cxn>
                <a:cxn ang="0">
                  <a:pos x="1301" y="401"/>
                </a:cxn>
              </a:cxnLst>
              <a:rect l="0" t="0" r="r" b="b"/>
              <a:pathLst>
                <a:path w="1321" h="712">
                  <a:moveTo>
                    <a:pt x="1301" y="401"/>
                  </a:moveTo>
                  <a:lnTo>
                    <a:pt x="1317" y="442"/>
                  </a:lnTo>
                  <a:lnTo>
                    <a:pt x="1321" y="481"/>
                  </a:lnTo>
                  <a:lnTo>
                    <a:pt x="1315" y="516"/>
                  </a:lnTo>
                  <a:lnTo>
                    <a:pt x="1298" y="550"/>
                  </a:lnTo>
                  <a:lnTo>
                    <a:pt x="1272" y="579"/>
                  </a:lnTo>
                  <a:lnTo>
                    <a:pt x="1239" y="604"/>
                  </a:lnTo>
                  <a:lnTo>
                    <a:pt x="1196" y="628"/>
                  </a:lnTo>
                  <a:lnTo>
                    <a:pt x="1147" y="649"/>
                  </a:lnTo>
                  <a:lnTo>
                    <a:pt x="1092" y="667"/>
                  </a:lnTo>
                  <a:lnTo>
                    <a:pt x="1031" y="683"/>
                  </a:lnTo>
                  <a:lnTo>
                    <a:pt x="967" y="694"/>
                  </a:lnTo>
                  <a:lnTo>
                    <a:pt x="896" y="704"/>
                  </a:lnTo>
                  <a:lnTo>
                    <a:pt x="824" y="710"/>
                  </a:lnTo>
                  <a:lnTo>
                    <a:pt x="795" y="712"/>
                  </a:lnTo>
                  <a:lnTo>
                    <a:pt x="476" y="712"/>
                  </a:lnTo>
                  <a:lnTo>
                    <a:pt x="472" y="712"/>
                  </a:lnTo>
                  <a:lnTo>
                    <a:pt x="409" y="708"/>
                  </a:lnTo>
                  <a:lnTo>
                    <a:pt x="348" y="704"/>
                  </a:lnTo>
                  <a:lnTo>
                    <a:pt x="290" y="696"/>
                  </a:lnTo>
                  <a:lnTo>
                    <a:pt x="235" y="689"/>
                  </a:lnTo>
                  <a:lnTo>
                    <a:pt x="186" y="677"/>
                  </a:lnTo>
                  <a:lnTo>
                    <a:pt x="141" y="663"/>
                  </a:lnTo>
                  <a:lnTo>
                    <a:pt x="102" y="648"/>
                  </a:lnTo>
                  <a:lnTo>
                    <a:pt x="67" y="630"/>
                  </a:lnTo>
                  <a:lnTo>
                    <a:pt x="39" y="608"/>
                  </a:lnTo>
                  <a:lnTo>
                    <a:pt x="18" y="583"/>
                  </a:lnTo>
                  <a:lnTo>
                    <a:pt x="6" y="554"/>
                  </a:lnTo>
                  <a:lnTo>
                    <a:pt x="0" y="524"/>
                  </a:lnTo>
                  <a:lnTo>
                    <a:pt x="0" y="520"/>
                  </a:lnTo>
                  <a:lnTo>
                    <a:pt x="4" y="487"/>
                  </a:lnTo>
                  <a:lnTo>
                    <a:pt x="16" y="446"/>
                  </a:lnTo>
                  <a:lnTo>
                    <a:pt x="51" y="370"/>
                  </a:lnTo>
                  <a:lnTo>
                    <a:pt x="94" y="299"/>
                  </a:lnTo>
                  <a:lnTo>
                    <a:pt x="147" y="235"/>
                  </a:lnTo>
                  <a:lnTo>
                    <a:pt x="204" y="176"/>
                  </a:lnTo>
                  <a:lnTo>
                    <a:pt x="270" y="125"/>
                  </a:lnTo>
                  <a:lnTo>
                    <a:pt x="341" y="82"/>
                  </a:lnTo>
                  <a:lnTo>
                    <a:pt x="415" y="47"/>
                  </a:lnTo>
                  <a:lnTo>
                    <a:pt x="497" y="21"/>
                  </a:lnTo>
                  <a:lnTo>
                    <a:pt x="581" y="6"/>
                  </a:lnTo>
                  <a:lnTo>
                    <a:pt x="667" y="0"/>
                  </a:lnTo>
                  <a:lnTo>
                    <a:pt x="667" y="0"/>
                  </a:lnTo>
                  <a:lnTo>
                    <a:pt x="759" y="6"/>
                  </a:lnTo>
                  <a:lnTo>
                    <a:pt x="847" y="23"/>
                  </a:lnTo>
                  <a:lnTo>
                    <a:pt x="932" y="53"/>
                  </a:lnTo>
                  <a:lnTo>
                    <a:pt x="1010" y="90"/>
                  </a:lnTo>
                  <a:lnTo>
                    <a:pt x="1082" y="137"/>
                  </a:lnTo>
                  <a:lnTo>
                    <a:pt x="1149" y="194"/>
                  </a:lnTo>
                  <a:lnTo>
                    <a:pt x="1208" y="256"/>
                  </a:lnTo>
                  <a:lnTo>
                    <a:pt x="1258" y="325"/>
                  </a:lnTo>
                  <a:lnTo>
                    <a:pt x="1301" y="401"/>
                  </a:lnTo>
                  <a:lnTo>
                    <a:pt x="1301" y="401"/>
                  </a:lnTo>
                  <a:close/>
                </a:path>
              </a:pathLst>
            </a:custGeom>
            <a:gradFill rotWithShape="1">
              <a:gsLst>
                <a:gs pos="0">
                  <a:srgbClr val="FFFFFF">
                    <a:alpha val="50000"/>
                  </a:srgbClr>
                </a:gs>
                <a:gs pos="100000">
                  <a:srgbClr val="59D3D9">
                    <a:alpha val="17999"/>
                  </a:srgbClr>
                </a:gs>
              </a:gsLst>
              <a:lin ang="5400000" scaled="1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43" name="Group 46"/>
            <p:cNvGrpSpPr>
              <a:grpSpLocks/>
            </p:cNvGrpSpPr>
            <p:nvPr/>
          </p:nvGrpSpPr>
          <p:grpSpPr bwMode="auto">
            <a:xfrm rot="20302575" flipH="1">
              <a:off x="1232" y="1357"/>
              <a:ext cx="348" cy="114"/>
              <a:chOff x="2528" y="1060"/>
              <a:chExt cx="894" cy="236"/>
            </a:xfrm>
          </p:grpSpPr>
          <p:grpSp>
            <p:nvGrpSpPr>
              <p:cNvPr id="55" name="Group 47"/>
              <p:cNvGrpSpPr>
                <a:grpSpLocks/>
              </p:cNvGrpSpPr>
              <p:nvPr/>
            </p:nvGrpSpPr>
            <p:grpSpPr bwMode="auto">
              <a:xfrm>
                <a:off x="2528" y="1060"/>
                <a:ext cx="742" cy="186"/>
                <a:chOff x="1565" y="2568"/>
                <a:chExt cx="1118" cy="279"/>
              </a:xfrm>
            </p:grpSpPr>
            <p:sp>
              <p:nvSpPr>
                <p:cNvPr id="61" name="AutoShape 48"/>
                <p:cNvSpPr>
                  <a:spLocks noChangeArrowheads="1"/>
                </p:cNvSpPr>
                <p:nvPr/>
              </p:nvSpPr>
              <p:spPr bwMode="gray">
                <a:xfrm rot="5263130">
                  <a:off x="1859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5000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62" name="AutoShape 49"/>
                <p:cNvSpPr>
                  <a:spLocks noChangeArrowheads="1"/>
                </p:cNvSpPr>
                <p:nvPr/>
              </p:nvSpPr>
              <p:spPr bwMode="gray">
                <a:xfrm rot="6078281">
                  <a:off x="1995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5000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63" name="AutoShape 50"/>
                <p:cNvSpPr>
                  <a:spLocks noChangeArrowheads="1"/>
                </p:cNvSpPr>
                <p:nvPr/>
              </p:nvSpPr>
              <p:spPr bwMode="gray">
                <a:xfrm rot="6373927">
                  <a:off x="2071" y="229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5000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64" name="AutoShape 51"/>
                <p:cNvSpPr>
                  <a:spLocks noChangeArrowheads="1"/>
                </p:cNvSpPr>
                <p:nvPr/>
              </p:nvSpPr>
              <p:spPr bwMode="gray">
                <a:xfrm rot="6906312">
                  <a:off x="2161" y="232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5000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grpSp>
            <p:nvGrpSpPr>
              <p:cNvPr id="56" name="Group 52"/>
              <p:cNvGrpSpPr>
                <a:grpSpLocks/>
              </p:cNvGrpSpPr>
              <p:nvPr/>
            </p:nvGrpSpPr>
            <p:grpSpPr bwMode="auto">
              <a:xfrm rot="1353540">
                <a:off x="2680" y="1110"/>
                <a:ext cx="742" cy="186"/>
                <a:chOff x="1565" y="2568"/>
                <a:chExt cx="1118" cy="279"/>
              </a:xfrm>
            </p:grpSpPr>
            <p:sp>
              <p:nvSpPr>
                <p:cNvPr id="57" name="AutoShape 53"/>
                <p:cNvSpPr>
                  <a:spLocks noChangeArrowheads="1"/>
                </p:cNvSpPr>
                <p:nvPr/>
              </p:nvSpPr>
              <p:spPr bwMode="gray">
                <a:xfrm rot="5263130">
                  <a:off x="1859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5000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58" name="AutoShape 54"/>
                <p:cNvSpPr>
                  <a:spLocks noChangeArrowheads="1"/>
                </p:cNvSpPr>
                <p:nvPr/>
              </p:nvSpPr>
              <p:spPr bwMode="gray">
                <a:xfrm rot="6078281">
                  <a:off x="1995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5000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59" name="AutoShape 55"/>
                <p:cNvSpPr>
                  <a:spLocks noChangeArrowheads="1"/>
                </p:cNvSpPr>
                <p:nvPr/>
              </p:nvSpPr>
              <p:spPr bwMode="gray">
                <a:xfrm rot="6373927">
                  <a:off x="2071" y="229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5000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60" name="AutoShape 56"/>
                <p:cNvSpPr>
                  <a:spLocks noChangeArrowheads="1"/>
                </p:cNvSpPr>
                <p:nvPr/>
              </p:nvSpPr>
              <p:spPr bwMode="gray">
                <a:xfrm rot="6906312">
                  <a:off x="2161" y="232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5000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</p:grpSp>
        <p:grpSp>
          <p:nvGrpSpPr>
            <p:cNvPr id="44" name="Group 57"/>
            <p:cNvGrpSpPr>
              <a:grpSpLocks/>
            </p:cNvGrpSpPr>
            <p:nvPr/>
          </p:nvGrpSpPr>
          <p:grpSpPr bwMode="auto">
            <a:xfrm rot="19687084" flipH="1">
              <a:off x="1003" y="1823"/>
              <a:ext cx="511" cy="115"/>
              <a:chOff x="2528" y="1060"/>
              <a:chExt cx="894" cy="236"/>
            </a:xfrm>
          </p:grpSpPr>
          <p:grpSp>
            <p:nvGrpSpPr>
              <p:cNvPr id="45" name="Group 58"/>
              <p:cNvGrpSpPr>
                <a:grpSpLocks/>
              </p:cNvGrpSpPr>
              <p:nvPr/>
            </p:nvGrpSpPr>
            <p:grpSpPr bwMode="auto">
              <a:xfrm>
                <a:off x="2528" y="1060"/>
                <a:ext cx="742" cy="186"/>
                <a:chOff x="1565" y="2568"/>
                <a:chExt cx="1118" cy="279"/>
              </a:xfrm>
            </p:grpSpPr>
            <p:sp>
              <p:nvSpPr>
                <p:cNvPr id="51" name="AutoShape 59"/>
                <p:cNvSpPr>
                  <a:spLocks noChangeArrowheads="1"/>
                </p:cNvSpPr>
                <p:nvPr/>
              </p:nvSpPr>
              <p:spPr bwMode="gray">
                <a:xfrm rot="5263130">
                  <a:off x="1859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5000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52" name="AutoShape 60"/>
                <p:cNvSpPr>
                  <a:spLocks noChangeArrowheads="1"/>
                </p:cNvSpPr>
                <p:nvPr/>
              </p:nvSpPr>
              <p:spPr bwMode="gray">
                <a:xfrm rot="6078281">
                  <a:off x="1995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5000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53" name="AutoShape 61"/>
                <p:cNvSpPr>
                  <a:spLocks noChangeArrowheads="1"/>
                </p:cNvSpPr>
                <p:nvPr/>
              </p:nvSpPr>
              <p:spPr bwMode="gray">
                <a:xfrm rot="6373927">
                  <a:off x="2071" y="229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5000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54" name="AutoShape 62"/>
                <p:cNvSpPr>
                  <a:spLocks noChangeArrowheads="1"/>
                </p:cNvSpPr>
                <p:nvPr/>
              </p:nvSpPr>
              <p:spPr bwMode="gray">
                <a:xfrm rot="6906312">
                  <a:off x="2161" y="232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5000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grpSp>
            <p:nvGrpSpPr>
              <p:cNvPr id="46" name="Group 63"/>
              <p:cNvGrpSpPr>
                <a:grpSpLocks/>
              </p:cNvGrpSpPr>
              <p:nvPr/>
            </p:nvGrpSpPr>
            <p:grpSpPr bwMode="auto">
              <a:xfrm rot="1353540">
                <a:off x="2680" y="1110"/>
                <a:ext cx="742" cy="186"/>
                <a:chOff x="1565" y="2568"/>
                <a:chExt cx="1118" cy="279"/>
              </a:xfrm>
            </p:grpSpPr>
            <p:sp>
              <p:nvSpPr>
                <p:cNvPr id="47" name="AutoShape 64"/>
                <p:cNvSpPr>
                  <a:spLocks noChangeArrowheads="1"/>
                </p:cNvSpPr>
                <p:nvPr/>
              </p:nvSpPr>
              <p:spPr bwMode="gray">
                <a:xfrm rot="5263130">
                  <a:off x="1859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5000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48" name="AutoShape 65"/>
                <p:cNvSpPr>
                  <a:spLocks noChangeArrowheads="1"/>
                </p:cNvSpPr>
                <p:nvPr/>
              </p:nvSpPr>
              <p:spPr bwMode="gray">
                <a:xfrm rot="6078281">
                  <a:off x="1995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5000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49" name="AutoShape 66"/>
                <p:cNvSpPr>
                  <a:spLocks noChangeArrowheads="1"/>
                </p:cNvSpPr>
                <p:nvPr/>
              </p:nvSpPr>
              <p:spPr bwMode="gray">
                <a:xfrm rot="6373927">
                  <a:off x="2071" y="229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5000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50" name="AutoShape 67"/>
                <p:cNvSpPr>
                  <a:spLocks noChangeArrowheads="1"/>
                </p:cNvSpPr>
                <p:nvPr/>
              </p:nvSpPr>
              <p:spPr bwMode="gray">
                <a:xfrm rot="6906312">
                  <a:off x="2161" y="232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5000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</p:grpSp>
      </p:grpSp>
      <p:sp>
        <p:nvSpPr>
          <p:cNvPr id="67" name="Rectangle 68"/>
          <p:cNvSpPr>
            <a:spLocks noChangeArrowheads="1"/>
          </p:cNvSpPr>
          <p:nvPr/>
        </p:nvSpPr>
        <p:spPr bwMode="gray">
          <a:xfrm>
            <a:off x="1974850" y="3849688"/>
            <a:ext cx="1504950" cy="3048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l" eaLnBrk="0" hangingPunct="0"/>
            <a:r>
              <a:rPr lang="en-US" sz="1400">
                <a:solidFill>
                  <a:srgbClr val="FFFFFF"/>
                </a:solidFill>
              </a:rPr>
              <a:t>Click to add Text</a:t>
            </a:r>
          </a:p>
        </p:txBody>
      </p:sp>
      <p:grpSp>
        <p:nvGrpSpPr>
          <p:cNvPr id="68" name="Group 69"/>
          <p:cNvGrpSpPr>
            <a:grpSpLocks/>
          </p:cNvGrpSpPr>
          <p:nvPr/>
        </p:nvGrpSpPr>
        <p:grpSpPr bwMode="auto">
          <a:xfrm>
            <a:off x="1843088" y="2725738"/>
            <a:ext cx="925512" cy="1123950"/>
            <a:chOff x="1008" y="1296"/>
            <a:chExt cx="891" cy="983"/>
          </a:xfrm>
        </p:grpSpPr>
        <p:grpSp>
          <p:nvGrpSpPr>
            <p:cNvPr id="69" name="Group 70"/>
            <p:cNvGrpSpPr>
              <a:grpSpLocks/>
            </p:cNvGrpSpPr>
            <p:nvPr/>
          </p:nvGrpSpPr>
          <p:grpSpPr bwMode="auto">
            <a:xfrm>
              <a:off x="1067" y="1298"/>
              <a:ext cx="828" cy="981"/>
              <a:chOff x="1175" y="3418"/>
              <a:chExt cx="381" cy="436"/>
            </a:xfrm>
          </p:grpSpPr>
          <p:sp>
            <p:nvSpPr>
              <p:cNvPr id="96" name="Freeform 71"/>
              <p:cNvSpPr>
                <a:spLocks/>
              </p:cNvSpPr>
              <p:nvPr/>
            </p:nvSpPr>
            <p:spPr bwMode="gray">
              <a:xfrm>
                <a:off x="1175" y="3589"/>
                <a:ext cx="381" cy="265"/>
              </a:xfrm>
              <a:custGeom>
                <a:avLst/>
                <a:gdLst/>
                <a:ahLst/>
                <a:cxnLst>
                  <a:cxn ang="0">
                    <a:pos x="327" y="12"/>
                  </a:cxn>
                  <a:cxn ang="0">
                    <a:pos x="52" y="439"/>
                  </a:cxn>
                  <a:cxn ang="0">
                    <a:pos x="584" y="439"/>
                  </a:cxn>
                  <a:cxn ang="0">
                    <a:pos x="327" y="12"/>
                  </a:cxn>
                </a:cxnLst>
                <a:rect l="0" t="0" r="r" b="b"/>
                <a:pathLst>
                  <a:path w="630" h="439">
                    <a:moveTo>
                      <a:pt x="327" y="12"/>
                    </a:moveTo>
                    <a:cubicBezTo>
                      <a:pt x="57" y="0"/>
                      <a:pt x="0" y="366"/>
                      <a:pt x="52" y="439"/>
                    </a:cubicBezTo>
                    <a:lnTo>
                      <a:pt x="584" y="439"/>
                    </a:lnTo>
                    <a:cubicBezTo>
                      <a:pt x="630" y="368"/>
                      <a:pt x="597" y="24"/>
                      <a:pt x="327" y="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993300"/>
                  </a:gs>
                  <a:gs pos="100000">
                    <a:srgbClr val="993300">
                      <a:gamma/>
                      <a:shade val="46275"/>
                      <a:invGamma/>
                    </a:srgbClr>
                  </a:gs>
                </a:gsLst>
                <a:lin ang="5400000" scaled="1"/>
              </a:gradFill>
              <a:ln w="9525" cap="flat" cmpd="sng">
                <a:noFill/>
                <a:prstDash val="solid"/>
                <a:round/>
                <a:headEnd/>
                <a:tailEnd/>
              </a:ln>
              <a:effectLst/>
              <a:scene3d>
                <a:camera prst="legacyPerspectiveTopRight"/>
                <a:lightRig rig="legacyFlat2" dir="b"/>
              </a:scene3d>
              <a:sp3d extrusionH="227000" prstMaterial="legacyMatte">
                <a:bevelT w="13500" h="13500" prst="angle"/>
                <a:bevelB w="13500" h="13500" prst="angle"/>
                <a:extrusionClr>
                  <a:srgbClr val="077F07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ru-RU"/>
              </a:p>
            </p:txBody>
          </p:sp>
          <p:sp>
            <p:nvSpPr>
              <p:cNvPr id="97" name="Oval 72"/>
              <p:cNvSpPr>
                <a:spLocks noChangeArrowheads="1"/>
              </p:cNvSpPr>
              <p:nvPr/>
            </p:nvSpPr>
            <p:spPr bwMode="gray">
              <a:xfrm>
                <a:off x="1278" y="3418"/>
                <a:ext cx="185" cy="195"/>
              </a:xfrm>
              <a:prstGeom prst="ellipse">
                <a:avLst/>
              </a:prstGeom>
              <a:gradFill rotWithShape="1">
                <a:gsLst>
                  <a:gs pos="0">
                    <a:srgbClr val="993300"/>
                  </a:gs>
                  <a:gs pos="100000">
                    <a:srgbClr val="993300">
                      <a:gamma/>
                      <a:shade val="46275"/>
                      <a:invGamma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  <a:scene3d>
                <a:camera prst="legacyPerspectiveTopRight"/>
                <a:lightRig rig="legacyFlat2" dir="b"/>
              </a:scene3d>
              <a:sp3d extrusionH="227000" prstMaterial="legacyMatte">
                <a:bevelT w="13500" h="13500" prst="angle"/>
                <a:bevelB w="13500" h="13500" prst="angle"/>
                <a:extrusionClr>
                  <a:srgbClr val="077F07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ru-RU"/>
              </a:p>
            </p:txBody>
          </p:sp>
        </p:grpSp>
        <p:sp>
          <p:nvSpPr>
            <p:cNvPr id="70" name="Freeform 73"/>
            <p:cNvSpPr>
              <a:spLocks/>
            </p:cNvSpPr>
            <p:nvPr/>
          </p:nvSpPr>
          <p:spPr bwMode="gray">
            <a:xfrm>
              <a:off x="1072" y="1679"/>
              <a:ext cx="827" cy="598"/>
            </a:xfrm>
            <a:custGeom>
              <a:avLst/>
              <a:gdLst/>
              <a:ahLst/>
              <a:cxnLst>
                <a:cxn ang="0">
                  <a:pos x="327" y="12"/>
                </a:cxn>
                <a:cxn ang="0">
                  <a:pos x="52" y="439"/>
                </a:cxn>
                <a:cxn ang="0">
                  <a:pos x="584" y="439"/>
                </a:cxn>
                <a:cxn ang="0">
                  <a:pos x="327" y="12"/>
                </a:cxn>
              </a:cxnLst>
              <a:rect l="0" t="0" r="r" b="b"/>
              <a:pathLst>
                <a:path w="630" h="439">
                  <a:moveTo>
                    <a:pt x="327" y="12"/>
                  </a:moveTo>
                  <a:cubicBezTo>
                    <a:pt x="57" y="0"/>
                    <a:pt x="0" y="366"/>
                    <a:pt x="52" y="439"/>
                  </a:cubicBezTo>
                  <a:lnTo>
                    <a:pt x="584" y="439"/>
                  </a:lnTo>
                  <a:cubicBezTo>
                    <a:pt x="630" y="368"/>
                    <a:pt x="597" y="24"/>
                    <a:pt x="327" y="12"/>
                  </a:cubicBezTo>
                  <a:close/>
                </a:path>
              </a:pathLst>
            </a:custGeom>
            <a:gradFill rotWithShape="1">
              <a:gsLst>
                <a:gs pos="0">
                  <a:srgbClr val="93C052">
                    <a:gamma/>
                    <a:shade val="26275"/>
                    <a:invGamma/>
                  </a:srgbClr>
                </a:gs>
                <a:gs pos="100000">
                  <a:srgbClr val="93C052"/>
                </a:gs>
              </a:gsLst>
              <a:lin ang="2700000" scaled="1"/>
            </a:gradFill>
            <a:ln w="9525" cap="flat" cmpd="sng">
              <a:noFill/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71" name="Freeform 74"/>
            <p:cNvSpPr>
              <a:spLocks/>
            </p:cNvSpPr>
            <p:nvPr/>
          </p:nvSpPr>
          <p:spPr bwMode="gray">
            <a:xfrm>
              <a:off x="1234" y="1717"/>
              <a:ext cx="510" cy="190"/>
            </a:xfrm>
            <a:custGeom>
              <a:avLst/>
              <a:gdLst/>
              <a:ahLst/>
              <a:cxnLst>
                <a:cxn ang="0">
                  <a:pos x="1301" y="401"/>
                </a:cxn>
                <a:cxn ang="0">
                  <a:pos x="1317" y="442"/>
                </a:cxn>
                <a:cxn ang="0">
                  <a:pos x="1321" y="481"/>
                </a:cxn>
                <a:cxn ang="0">
                  <a:pos x="1315" y="516"/>
                </a:cxn>
                <a:cxn ang="0">
                  <a:pos x="1298" y="550"/>
                </a:cxn>
                <a:cxn ang="0">
                  <a:pos x="1272" y="579"/>
                </a:cxn>
                <a:cxn ang="0">
                  <a:pos x="1239" y="604"/>
                </a:cxn>
                <a:cxn ang="0">
                  <a:pos x="1196" y="628"/>
                </a:cxn>
                <a:cxn ang="0">
                  <a:pos x="1147" y="649"/>
                </a:cxn>
                <a:cxn ang="0">
                  <a:pos x="1092" y="667"/>
                </a:cxn>
                <a:cxn ang="0">
                  <a:pos x="1031" y="683"/>
                </a:cxn>
                <a:cxn ang="0">
                  <a:pos x="967" y="694"/>
                </a:cxn>
                <a:cxn ang="0">
                  <a:pos x="896" y="704"/>
                </a:cxn>
                <a:cxn ang="0">
                  <a:pos x="824" y="710"/>
                </a:cxn>
                <a:cxn ang="0">
                  <a:pos x="795" y="712"/>
                </a:cxn>
                <a:cxn ang="0">
                  <a:pos x="476" y="712"/>
                </a:cxn>
                <a:cxn ang="0">
                  <a:pos x="472" y="712"/>
                </a:cxn>
                <a:cxn ang="0">
                  <a:pos x="409" y="708"/>
                </a:cxn>
                <a:cxn ang="0">
                  <a:pos x="348" y="704"/>
                </a:cxn>
                <a:cxn ang="0">
                  <a:pos x="290" y="696"/>
                </a:cxn>
                <a:cxn ang="0">
                  <a:pos x="235" y="689"/>
                </a:cxn>
                <a:cxn ang="0">
                  <a:pos x="186" y="677"/>
                </a:cxn>
                <a:cxn ang="0">
                  <a:pos x="141" y="663"/>
                </a:cxn>
                <a:cxn ang="0">
                  <a:pos x="102" y="648"/>
                </a:cxn>
                <a:cxn ang="0">
                  <a:pos x="67" y="630"/>
                </a:cxn>
                <a:cxn ang="0">
                  <a:pos x="39" y="608"/>
                </a:cxn>
                <a:cxn ang="0">
                  <a:pos x="18" y="583"/>
                </a:cxn>
                <a:cxn ang="0">
                  <a:pos x="6" y="554"/>
                </a:cxn>
                <a:cxn ang="0">
                  <a:pos x="0" y="524"/>
                </a:cxn>
                <a:cxn ang="0">
                  <a:pos x="0" y="520"/>
                </a:cxn>
                <a:cxn ang="0">
                  <a:pos x="4" y="487"/>
                </a:cxn>
                <a:cxn ang="0">
                  <a:pos x="16" y="446"/>
                </a:cxn>
                <a:cxn ang="0">
                  <a:pos x="51" y="370"/>
                </a:cxn>
                <a:cxn ang="0">
                  <a:pos x="94" y="299"/>
                </a:cxn>
                <a:cxn ang="0">
                  <a:pos x="147" y="235"/>
                </a:cxn>
                <a:cxn ang="0">
                  <a:pos x="204" y="176"/>
                </a:cxn>
                <a:cxn ang="0">
                  <a:pos x="270" y="125"/>
                </a:cxn>
                <a:cxn ang="0">
                  <a:pos x="341" y="82"/>
                </a:cxn>
                <a:cxn ang="0">
                  <a:pos x="415" y="47"/>
                </a:cxn>
                <a:cxn ang="0">
                  <a:pos x="497" y="21"/>
                </a:cxn>
                <a:cxn ang="0">
                  <a:pos x="581" y="6"/>
                </a:cxn>
                <a:cxn ang="0">
                  <a:pos x="667" y="0"/>
                </a:cxn>
                <a:cxn ang="0">
                  <a:pos x="667" y="0"/>
                </a:cxn>
                <a:cxn ang="0">
                  <a:pos x="759" y="6"/>
                </a:cxn>
                <a:cxn ang="0">
                  <a:pos x="847" y="23"/>
                </a:cxn>
                <a:cxn ang="0">
                  <a:pos x="932" y="53"/>
                </a:cxn>
                <a:cxn ang="0">
                  <a:pos x="1010" y="90"/>
                </a:cxn>
                <a:cxn ang="0">
                  <a:pos x="1082" y="137"/>
                </a:cxn>
                <a:cxn ang="0">
                  <a:pos x="1149" y="194"/>
                </a:cxn>
                <a:cxn ang="0">
                  <a:pos x="1208" y="256"/>
                </a:cxn>
                <a:cxn ang="0">
                  <a:pos x="1258" y="325"/>
                </a:cxn>
                <a:cxn ang="0">
                  <a:pos x="1301" y="401"/>
                </a:cxn>
                <a:cxn ang="0">
                  <a:pos x="1301" y="401"/>
                </a:cxn>
              </a:cxnLst>
              <a:rect l="0" t="0" r="r" b="b"/>
              <a:pathLst>
                <a:path w="1321" h="712">
                  <a:moveTo>
                    <a:pt x="1301" y="401"/>
                  </a:moveTo>
                  <a:lnTo>
                    <a:pt x="1317" y="442"/>
                  </a:lnTo>
                  <a:lnTo>
                    <a:pt x="1321" y="481"/>
                  </a:lnTo>
                  <a:lnTo>
                    <a:pt x="1315" y="516"/>
                  </a:lnTo>
                  <a:lnTo>
                    <a:pt x="1298" y="550"/>
                  </a:lnTo>
                  <a:lnTo>
                    <a:pt x="1272" y="579"/>
                  </a:lnTo>
                  <a:lnTo>
                    <a:pt x="1239" y="604"/>
                  </a:lnTo>
                  <a:lnTo>
                    <a:pt x="1196" y="628"/>
                  </a:lnTo>
                  <a:lnTo>
                    <a:pt x="1147" y="649"/>
                  </a:lnTo>
                  <a:lnTo>
                    <a:pt x="1092" y="667"/>
                  </a:lnTo>
                  <a:lnTo>
                    <a:pt x="1031" y="683"/>
                  </a:lnTo>
                  <a:lnTo>
                    <a:pt x="967" y="694"/>
                  </a:lnTo>
                  <a:lnTo>
                    <a:pt x="896" y="704"/>
                  </a:lnTo>
                  <a:lnTo>
                    <a:pt x="824" y="710"/>
                  </a:lnTo>
                  <a:lnTo>
                    <a:pt x="795" y="712"/>
                  </a:lnTo>
                  <a:lnTo>
                    <a:pt x="476" y="712"/>
                  </a:lnTo>
                  <a:lnTo>
                    <a:pt x="472" y="712"/>
                  </a:lnTo>
                  <a:lnTo>
                    <a:pt x="409" y="708"/>
                  </a:lnTo>
                  <a:lnTo>
                    <a:pt x="348" y="704"/>
                  </a:lnTo>
                  <a:lnTo>
                    <a:pt x="290" y="696"/>
                  </a:lnTo>
                  <a:lnTo>
                    <a:pt x="235" y="689"/>
                  </a:lnTo>
                  <a:lnTo>
                    <a:pt x="186" y="677"/>
                  </a:lnTo>
                  <a:lnTo>
                    <a:pt x="141" y="663"/>
                  </a:lnTo>
                  <a:lnTo>
                    <a:pt x="102" y="648"/>
                  </a:lnTo>
                  <a:lnTo>
                    <a:pt x="67" y="630"/>
                  </a:lnTo>
                  <a:lnTo>
                    <a:pt x="39" y="608"/>
                  </a:lnTo>
                  <a:lnTo>
                    <a:pt x="18" y="583"/>
                  </a:lnTo>
                  <a:lnTo>
                    <a:pt x="6" y="554"/>
                  </a:lnTo>
                  <a:lnTo>
                    <a:pt x="0" y="524"/>
                  </a:lnTo>
                  <a:lnTo>
                    <a:pt x="0" y="520"/>
                  </a:lnTo>
                  <a:lnTo>
                    <a:pt x="4" y="487"/>
                  </a:lnTo>
                  <a:lnTo>
                    <a:pt x="16" y="446"/>
                  </a:lnTo>
                  <a:lnTo>
                    <a:pt x="51" y="370"/>
                  </a:lnTo>
                  <a:lnTo>
                    <a:pt x="94" y="299"/>
                  </a:lnTo>
                  <a:lnTo>
                    <a:pt x="147" y="235"/>
                  </a:lnTo>
                  <a:lnTo>
                    <a:pt x="204" y="176"/>
                  </a:lnTo>
                  <a:lnTo>
                    <a:pt x="270" y="125"/>
                  </a:lnTo>
                  <a:lnTo>
                    <a:pt x="341" y="82"/>
                  </a:lnTo>
                  <a:lnTo>
                    <a:pt x="415" y="47"/>
                  </a:lnTo>
                  <a:lnTo>
                    <a:pt x="497" y="21"/>
                  </a:lnTo>
                  <a:lnTo>
                    <a:pt x="581" y="6"/>
                  </a:lnTo>
                  <a:lnTo>
                    <a:pt x="667" y="0"/>
                  </a:lnTo>
                  <a:lnTo>
                    <a:pt x="667" y="0"/>
                  </a:lnTo>
                  <a:lnTo>
                    <a:pt x="759" y="6"/>
                  </a:lnTo>
                  <a:lnTo>
                    <a:pt x="847" y="23"/>
                  </a:lnTo>
                  <a:lnTo>
                    <a:pt x="932" y="53"/>
                  </a:lnTo>
                  <a:lnTo>
                    <a:pt x="1010" y="90"/>
                  </a:lnTo>
                  <a:lnTo>
                    <a:pt x="1082" y="137"/>
                  </a:lnTo>
                  <a:lnTo>
                    <a:pt x="1149" y="194"/>
                  </a:lnTo>
                  <a:lnTo>
                    <a:pt x="1208" y="256"/>
                  </a:lnTo>
                  <a:lnTo>
                    <a:pt x="1258" y="325"/>
                  </a:lnTo>
                  <a:lnTo>
                    <a:pt x="1301" y="401"/>
                  </a:lnTo>
                  <a:lnTo>
                    <a:pt x="1301" y="401"/>
                  </a:lnTo>
                  <a:close/>
                </a:path>
              </a:pathLst>
            </a:custGeom>
            <a:gradFill rotWithShape="1">
              <a:gsLst>
                <a:gs pos="0">
                  <a:srgbClr val="FFFFFF">
                    <a:alpha val="50000"/>
                  </a:srgbClr>
                </a:gs>
                <a:gs pos="100000">
                  <a:srgbClr val="93C052">
                    <a:alpha val="17999"/>
                  </a:srgbClr>
                </a:gs>
              </a:gsLst>
              <a:lin ang="5400000" scaled="1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Oval 75"/>
            <p:cNvSpPr>
              <a:spLocks noChangeArrowheads="1"/>
            </p:cNvSpPr>
            <p:nvPr/>
          </p:nvSpPr>
          <p:spPr bwMode="gray">
            <a:xfrm>
              <a:off x="1295" y="1296"/>
              <a:ext cx="403" cy="440"/>
            </a:xfrm>
            <a:prstGeom prst="ellipse">
              <a:avLst/>
            </a:prstGeom>
            <a:gradFill rotWithShape="1">
              <a:gsLst>
                <a:gs pos="0">
                  <a:srgbClr val="93C052">
                    <a:gamma/>
                    <a:shade val="56078"/>
                    <a:invGamma/>
                  </a:srgbClr>
                </a:gs>
                <a:gs pos="50000">
                  <a:srgbClr val="93C052"/>
                </a:gs>
                <a:gs pos="100000">
                  <a:srgbClr val="93C052">
                    <a:gamma/>
                    <a:shade val="56078"/>
                    <a:invGamma/>
                  </a:srgb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73" name="Freeform 76"/>
            <p:cNvSpPr>
              <a:spLocks/>
            </p:cNvSpPr>
            <p:nvPr/>
          </p:nvSpPr>
          <p:spPr bwMode="gray">
            <a:xfrm>
              <a:off x="1336" y="1303"/>
              <a:ext cx="319" cy="145"/>
            </a:xfrm>
            <a:custGeom>
              <a:avLst/>
              <a:gdLst/>
              <a:ahLst/>
              <a:cxnLst>
                <a:cxn ang="0">
                  <a:pos x="1301" y="401"/>
                </a:cxn>
                <a:cxn ang="0">
                  <a:pos x="1317" y="442"/>
                </a:cxn>
                <a:cxn ang="0">
                  <a:pos x="1321" y="481"/>
                </a:cxn>
                <a:cxn ang="0">
                  <a:pos x="1315" y="516"/>
                </a:cxn>
                <a:cxn ang="0">
                  <a:pos x="1298" y="550"/>
                </a:cxn>
                <a:cxn ang="0">
                  <a:pos x="1272" y="579"/>
                </a:cxn>
                <a:cxn ang="0">
                  <a:pos x="1239" y="604"/>
                </a:cxn>
                <a:cxn ang="0">
                  <a:pos x="1196" y="628"/>
                </a:cxn>
                <a:cxn ang="0">
                  <a:pos x="1147" y="649"/>
                </a:cxn>
                <a:cxn ang="0">
                  <a:pos x="1092" y="667"/>
                </a:cxn>
                <a:cxn ang="0">
                  <a:pos x="1031" y="683"/>
                </a:cxn>
                <a:cxn ang="0">
                  <a:pos x="967" y="694"/>
                </a:cxn>
                <a:cxn ang="0">
                  <a:pos x="896" y="704"/>
                </a:cxn>
                <a:cxn ang="0">
                  <a:pos x="824" y="710"/>
                </a:cxn>
                <a:cxn ang="0">
                  <a:pos x="795" y="712"/>
                </a:cxn>
                <a:cxn ang="0">
                  <a:pos x="476" y="712"/>
                </a:cxn>
                <a:cxn ang="0">
                  <a:pos x="472" y="712"/>
                </a:cxn>
                <a:cxn ang="0">
                  <a:pos x="409" y="708"/>
                </a:cxn>
                <a:cxn ang="0">
                  <a:pos x="348" y="704"/>
                </a:cxn>
                <a:cxn ang="0">
                  <a:pos x="290" y="696"/>
                </a:cxn>
                <a:cxn ang="0">
                  <a:pos x="235" y="689"/>
                </a:cxn>
                <a:cxn ang="0">
                  <a:pos x="186" y="677"/>
                </a:cxn>
                <a:cxn ang="0">
                  <a:pos x="141" y="663"/>
                </a:cxn>
                <a:cxn ang="0">
                  <a:pos x="102" y="648"/>
                </a:cxn>
                <a:cxn ang="0">
                  <a:pos x="67" y="630"/>
                </a:cxn>
                <a:cxn ang="0">
                  <a:pos x="39" y="608"/>
                </a:cxn>
                <a:cxn ang="0">
                  <a:pos x="18" y="583"/>
                </a:cxn>
                <a:cxn ang="0">
                  <a:pos x="6" y="554"/>
                </a:cxn>
                <a:cxn ang="0">
                  <a:pos x="0" y="524"/>
                </a:cxn>
                <a:cxn ang="0">
                  <a:pos x="0" y="520"/>
                </a:cxn>
                <a:cxn ang="0">
                  <a:pos x="4" y="487"/>
                </a:cxn>
                <a:cxn ang="0">
                  <a:pos x="16" y="446"/>
                </a:cxn>
                <a:cxn ang="0">
                  <a:pos x="51" y="370"/>
                </a:cxn>
                <a:cxn ang="0">
                  <a:pos x="94" y="299"/>
                </a:cxn>
                <a:cxn ang="0">
                  <a:pos x="147" y="235"/>
                </a:cxn>
                <a:cxn ang="0">
                  <a:pos x="204" y="176"/>
                </a:cxn>
                <a:cxn ang="0">
                  <a:pos x="270" y="125"/>
                </a:cxn>
                <a:cxn ang="0">
                  <a:pos x="341" y="82"/>
                </a:cxn>
                <a:cxn ang="0">
                  <a:pos x="415" y="47"/>
                </a:cxn>
                <a:cxn ang="0">
                  <a:pos x="497" y="21"/>
                </a:cxn>
                <a:cxn ang="0">
                  <a:pos x="581" y="6"/>
                </a:cxn>
                <a:cxn ang="0">
                  <a:pos x="667" y="0"/>
                </a:cxn>
                <a:cxn ang="0">
                  <a:pos x="667" y="0"/>
                </a:cxn>
                <a:cxn ang="0">
                  <a:pos x="759" y="6"/>
                </a:cxn>
                <a:cxn ang="0">
                  <a:pos x="847" y="23"/>
                </a:cxn>
                <a:cxn ang="0">
                  <a:pos x="932" y="53"/>
                </a:cxn>
                <a:cxn ang="0">
                  <a:pos x="1010" y="90"/>
                </a:cxn>
                <a:cxn ang="0">
                  <a:pos x="1082" y="137"/>
                </a:cxn>
                <a:cxn ang="0">
                  <a:pos x="1149" y="194"/>
                </a:cxn>
                <a:cxn ang="0">
                  <a:pos x="1208" y="256"/>
                </a:cxn>
                <a:cxn ang="0">
                  <a:pos x="1258" y="325"/>
                </a:cxn>
                <a:cxn ang="0">
                  <a:pos x="1301" y="401"/>
                </a:cxn>
                <a:cxn ang="0">
                  <a:pos x="1301" y="401"/>
                </a:cxn>
              </a:cxnLst>
              <a:rect l="0" t="0" r="r" b="b"/>
              <a:pathLst>
                <a:path w="1321" h="712">
                  <a:moveTo>
                    <a:pt x="1301" y="401"/>
                  </a:moveTo>
                  <a:lnTo>
                    <a:pt x="1317" y="442"/>
                  </a:lnTo>
                  <a:lnTo>
                    <a:pt x="1321" y="481"/>
                  </a:lnTo>
                  <a:lnTo>
                    <a:pt x="1315" y="516"/>
                  </a:lnTo>
                  <a:lnTo>
                    <a:pt x="1298" y="550"/>
                  </a:lnTo>
                  <a:lnTo>
                    <a:pt x="1272" y="579"/>
                  </a:lnTo>
                  <a:lnTo>
                    <a:pt x="1239" y="604"/>
                  </a:lnTo>
                  <a:lnTo>
                    <a:pt x="1196" y="628"/>
                  </a:lnTo>
                  <a:lnTo>
                    <a:pt x="1147" y="649"/>
                  </a:lnTo>
                  <a:lnTo>
                    <a:pt x="1092" y="667"/>
                  </a:lnTo>
                  <a:lnTo>
                    <a:pt x="1031" y="683"/>
                  </a:lnTo>
                  <a:lnTo>
                    <a:pt x="967" y="694"/>
                  </a:lnTo>
                  <a:lnTo>
                    <a:pt x="896" y="704"/>
                  </a:lnTo>
                  <a:lnTo>
                    <a:pt x="824" y="710"/>
                  </a:lnTo>
                  <a:lnTo>
                    <a:pt x="795" y="712"/>
                  </a:lnTo>
                  <a:lnTo>
                    <a:pt x="476" y="712"/>
                  </a:lnTo>
                  <a:lnTo>
                    <a:pt x="472" y="712"/>
                  </a:lnTo>
                  <a:lnTo>
                    <a:pt x="409" y="708"/>
                  </a:lnTo>
                  <a:lnTo>
                    <a:pt x="348" y="704"/>
                  </a:lnTo>
                  <a:lnTo>
                    <a:pt x="290" y="696"/>
                  </a:lnTo>
                  <a:lnTo>
                    <a:pt x="235" y="689"/>
                  </a:lnTo>
                  <a:lnTo>
                    <a:pt x="186" y="677"/>
                  </a:lnTo>
                  <a:lnTo>
                    <a:pt x="141" y="663"/>
                  </a:lnTo>
                  <a:lnTo>
                    <a:pt x="102" y="648"/>
                  </a:lnTo>
                  <a:lnTo>
                    <a:pt x="67" y="630"/>
                  </a:lnTo>
                  <a:lnTo>
                    <a:pt x="39" y="608"/>
                  </a:lnTo>
                  <a:lnTo>
                    <a:pt x="18" y="583"/>
                  </a:lnTo>
                  <a:lnTo>
                    <a:pt x="6" y="554"/>
                  </a:lnTo>
                  <a:lnTo>
                    <a:pt x="0" y="524"/>
                  </a:lnTo>
                  <a:lnTo>
                    <a:pt x="0" y="520"/>
                  </a:lnTo>
                  <a:lnTo>
                    <a:pt x="4" y="487"/>
                  </a:lnTo>
                  <a:lnTo>
                    <a:pt x="16" y="446"/>
                  </a:lnTo>
                  <a:lnTo>
                    <a:pt x="51" y="370"/>
                  </a:lnTo>
                  <a:lnTo>
                    <a:pt x="94" y="299"/>
                  </a:lnTo>
                  <a:lnTo>
                    <a:pt x="147" y="235"/>
                  </a:lnTo>
                  <a:lnTo>
                    <a:pt x="204" y="176"/>
                  </a:lnTo>
                  <a:lnTo>
                    <a:pt x="270" y="125"/>
                  </a:lnTo>
                  <a:lnTo>
                    <a:pt x="341" y="82"/>
                  </a:lnTo>
                  <a:lnTo>
                    <a:pt x="415" y="47"/>
                  </a:lnTo>
                  <a:lnTo>
                    <a:pt x="497" y="21"/>
                  </a:lnTo>
                  <a:lnTo>
                    <a:pt x="581" y="6"/>
                  </a:lnTo>
                  <a:lnTo>
                    <a:pt x="667" y="0"/>
                  </a:lnTo>
                  <a:lnTo>
                    <a:pt x="667" y="0"/>
                  </a:lnTo>
                  <a:lnTo>
                    <a:pt x="759" y="6"/>
                  </a:lnTo>
                  <a:lnTo>
                    <a:pt x="847" y="23"/>
                  </a:lnTo>
                  <a:lnTo>
                    <a:pt x="932" y="53"/>
                  </a:lnTo>
                  <a:lnTo>
                    <a:pt x="1010" y="90"/>
                  </a:lnTo>
                  <a:lnTo>
                    <a:pt x="1082" y="137"/>
                  </a:lnTo>
                  <a:lnTo>
                    <a:pt x="1149" y="194"/>
                  </a:lnTo>
                  <a:lnTo>
                    <a:pt x="1208" y="256"/>
                  </a:lnTo>
                  <a:lnTo>
                    <a:pt x="1258" y="325"/>
                  </a:lnTo>
                  <a:lnTo>
                    <a:pt x="1301" y="401"/>
                  </a:lnTo>
                  <a:lnTo>
                    <a:pt x="1301" y="401"/>
                  </a:lnTo>
                  <a:close/>
                </a:path>
              </a:pathLst>
            </a:custGeom>
            <a:gradFill rotWithShape="1">
              <a:gsLst>
                <a:gs pos="0">
                  <a:srgbClr val="FFFFFF">
                    <a:alpha val="50000"/>
                  </a:srgbClr>
                </a:gs>
                <a:gs pos="100000">
                  <a:srgbClr val="93C052">
                    <a:alpha val="17999"/>
                  </a:srgbClr>
                </a:gs>
              </a:gsLst>
              <a:lin ang="5400000" scaled="1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74" name="Group 77"/>
            <p:cNvGrpSpPr>
              <a:grpSpLocks/>
            </p:cNvGrpSpPr>
            <p:nvPr/>
          </p:nvGrpSpPr>
          <p:grpSpPr bwMode="auto">
            <a:xfrm rot="20302575" flipH="1">
              <a:off x="1232" y="1357"/>
              <a:ext cx="348" cy="114"/>
              <a:chOff x="2528" y="1060"/>
              <a:chExt cx="894" cy="236"/>
            </a:xfrm>
          </p:grpSpPr>
          <p:grpSp>
            <p:nvGrpSpPr>
              <p:cNvPr id="86" name="Group 78"/>
              <p:cNvGrpSpPr>
                <a:grpSpLocks/>
              </p:cNvGrpSpPr>
              <p:nvPr/>
            </p:nvGrpSpPr>
            <p:grpSpPr bwMode="auto">
              <a:xfrm>
                <a:off x="2528" y="1060"/>
                <a:ext cx="742" cy="186"/>
                <a:chOff x="1565" y="2568"/>
                <a:chExt cx="1118" cy="279"/>
              </a:xfrm>
            </p:grpSpPr>
            <p:sp>
              <p:nvSpPr>
                <p:cNvPr id="92" name="AutoShape 79"/>
                <p:cNvSpPr>
                  <a:spLocks noChangeArrowheads="1"/>
                </p:cNvSpPr>
                <p:nvPr/>
              </p:nvSpPr>
              <p:spPr bwMode="gray">
                <a:xfrm rot="5263130">
                  <a:off x="1859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5000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93" name="AutoShape 80"/>
                <p:cNvSpPr>
                  <a:spLocks noChangeArrowheads="1"/>
                </p:cNvSpPr>
                <p:nvPr/>
              </p:nvSpPr>
              <p:spPr bwMode="gray">
                <a:xfrm rot="6078281">
                  <a:off x="1995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5000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94" name="AutoShape 81"/>
                <p:cNvSpPr>
                  <a:spLocks noChangeArrowheads="1"/>
                </p:cNvSpPr>
                <p:nvPr/>
              </p:nvSpPr>
              <p:spPr bwMode="gray">
                <a:xfrm rot="6373927">
                  <a:off x="2071" y="229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5000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95" name="AutoShape 82"/>
                <p:cNvSpPr>
                  <a:spLocks noChangeArrowheads="1"/>
                </p:cNvSpPr>
                <p:nvPr/>
              </p:nvSpPr>
              <p:spPr bwMode="gray">
                <a:xfrm rot="6906312">
                  <a:off x="2161" y="232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5000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grpSp>
            <p:nvGrpSpPr>
              <p:cNvPr id="87" name="Group 83"/>
              <p:cNvGrpSpPr>
                <a:grpSpLocks/>
              </p:cNvGrpSpPr>
              <p:nvPr/>
            </p:nvGrpSpPr>
            <p:grpSpPr bwMode="auto">
              <a:xfrm rot="1353540">
                <a:off x="2680" y="1110"/>
                <a:ext cx="742" cy="186"/>
                <a:chOff x="1565" y="2568"/>
                <a:chExt cx="1118" cy="279"/>
              </a:xfrm>
            </p:grpSpPr>
            <p:sp>
              <p:nvSpPr>
                <p:cNvPr id="88" name="AutoShape 84"/>
                <p:cNvSpPr>
                  <a:spLocks noChangeArrowheads="1"/>
                </p:cNvSpPr>
                <p:nvPr/>
              </p:nvSpPr>
              <p:spPr bwMode="gray">
                <a:xfrm rot="5263130">
                  <a:off x="1859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5000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89" name="AutoShape 85"/>
                <p:cNvSpPr>
                  <a:spLocks noChangeArrowheads="1"/>
                </p:cNvSpPr>
                <p:nvPr/>
              </p:nvSpPr>
              <p:spPr bwMode="gray">
                <a:xfrm rot="6078281">
                  <a:off x="1995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5000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90" name="AutoShape 86"/>
                <p:cNvSpPr>
                  <a:spLocks noChangeArrowheads="1"/>
                </p:cNvSpPr>
                <p:nvPr/>
              </p:nvSpPr>
              <p:spPr bwMode="gray">
                <a:xfrm rot="6373927">
                  <a:off x="2071" y="229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5000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91" name="AutoShape 87"/>
                <p:cNvSpPr>
                  <a:spLocks noChangeArrowheads="1"/>
                </p:cNvSpPr>
                <p:nvPr/>
              </p:nvSpPr>
              <p:spPr bwMode="gray">
                <a:xfrm rot="6906312">
                  <a:off x="2161" y="232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5000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</p:grpSp>
        <p:grpSp>
          <p:nvGrpSpPr>
            <p:cNvPr id="75" name="Group 88"/>
            <p:cNvGrpSpPr>
              <a:grpSpLocks/>
            </p:cNvGrpSpPr>
            <p:nvPr/>
          </p:nvGrpSpPr>
          <p:grpSpPr bwMode="auto">
            <a:xfrm rot="19687084" flipH="1">
              <a:off x="1003" y="1823"/>
              <a:ext cx="511" cy="115"/>
              <a:chOff x="2528" y="1060"/>
              <a:chExt cx="894" cy="236"/>
            </a:xfrm>
          </p:grpSpPr>
          <p:grpSp>
            <p:nvGrpSpPr>
              <p:cNvPr id="76" name="Group 89"/>
              <p:cNvGrpSpPr>
                <a:grpSpLocks/>
              </p:cNvGrpSpPr>
              <p:nvPr/>
            </p:nvGrpSpPr>
            <p:grpSpPr bwMode="auto">
              <a:xfrm>
                <a:off x="2528" y="1060"/>
                <a:ext cx="742" cy="186"/>
                <a:chOff x="1565" y="2568"/>
                <a:chExt cx="1118" cy="279"/>
              </a:xfrm>
            </p:grpSpPr>
            <p:sp>
              <p:nvSpPr>
                <p:cNvPr id="82" name="AutoShape 90"/>
                <p:cNvSpPr>
                  <a:spLocks noChangeArrowheads="1"/>
                </p:cNvSpPr>
                <p:nvPr/>
              </p:nvSpPr>
              <p:spPr bwMode="gray">
                <a:xfrm rot="5263130">
                  <a:off x="1859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5000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83" name="AutoShape 91"/>
                <p:cNvSpPr>
                  <a:spLocks noChangeArrowheads="1"/>
                </p:cNvSpPr>
                <p:nvPr/>
              </p:nvSpPr>
              <p:spPr bwMode="gray">
                <a:xfrm rot="6078281">
                  <a:off x="1995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5000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84" name="AutoShape 92"/>
                <p:cNvSpPr>
                  <a:spLocks noChangeArrowheads="1"/>
                </p:cNvSpPr>
                <p:nvPr/>
              </p:nvSpPr>
              <p:spPr bwMode="gray">
                <a:xfrm rot="6373927">
                  <a:off x="2071" y="229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5000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85" name="AutoShape 93"/>
                <p:cNvSpPr>
                  <a:spLocks noChangeArrowheads="1"/>
                </p:cNvSpPr>
                <p:nvPr/>
              </p:nvSpPr>
              <p:spPr bwMode="gray">
                <a:xfrm rot="6906312">
                  <a:off x="2161" y="232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5000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grpSp>
            <p:nvGrpSpPr>
              <p:cNvPr id="77" name="Group 94"/>
              <p:cNvGrpSpPr>
                <a:grpSpLocks/>
              </p:cNvGrpSpPr>
              <p:nvPr/>
            </p:nvGrpSpPr>
            <p:grpSpPr bwMode="auto">
              <a:xfrm rot="1353540">
                <a:off x="2680" y="1110"/>
                <a:ext cx="742" cy="186"/>
                <a:chOff x="1565" y="2568"/>
                <a:chExt cx="1118" cy="279"/>
              </a:xfrm>
            </p:grpSpPr>
            <p:sp>
              <p:nvSpPr>
                <p:cNvPr id="78" name="AutoShape 95"/>
                <p:cNvSpPr>
                  <a:spLocks noChangeArrowheads="1"/>
                </p:cNvSpPr>
                <p:nvPr/>
              </p:nvSpPr>
              <p:spPr bwMode="gray">
                <a:xfrm rot="5263130">
                  <a:off x="1859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5000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79" name="AutoShape 96"/>
                <p:cNvSpPr>
                  <a:spLocks noChangeArrowheads="1"/>
                </p:cNvSpPr>
                <p:nvPr/>
              </p:nvSpPr>
              <p:spPr bwMode="gray">
                <a:xfrm rot="6078281">
                  <a:off x="1995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5000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80" name="AutoShape 97"/>
                <p:cNvSpPr>
                  <a:spLocks noChangeArrowheads="1"/>
                </p:cNvSpPr>
                <p:nvPr/>
              </p:nvSpPr>
              <p:spPr bwMode="gray">
                <a:xfrm rot="6373927">
                  <a:off x="2071" y="229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5000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81" name="AutoShape 98"/>
                <p:cNvSpPr>
                  <a:spLocks noChangeArrowheads="1"/>
                </p:cNvSpPr>
                <p:nvPr/>
              </p:nvSpPr>
              <p:spPr bwMode="gray">
                <a:xfrm rot="6906312">
                  <a:off x="2161" y="232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5000"/>
                  </a:srgbClr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</p:grpSp>
      </p:grpSp>
      <p:sp>
        <p:nvSpPr>
          <p:cNvPr id="98" name="Rectangle 99"/>
          <p:cNvSpPr>
            <a:spLocks noChangeArrowheads="1"/>
          </p:cNvSpPr>
          <p:nvPr/>
        </p:nvSpPr>
        <p:spPr bwMode="auto">
          <a:xfrm>
            <a:off x="1746250" y="5456238"/>
            <a:ext cx="1397000" cy="63976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l">
              <a:buFontTx/>
              <a:buChar char="•"/>
            </a:pPr>
            <a:r>
              <a:rPr lang="en-US" sz="1200"/>
              <a:t> Your text in here</a:t>
            </a:r>
          </a:p>
          <a:p>
            <a:pPr algn="l">
              <a:buFontTx/>
              <a:buChar char="•"/>
            </a:pPr>
            <a:r>
              <a:rPr lang="en-US" sz="1200"/>
              <a:t> Your text in here</a:t>
            </a:r>
          </a:p>
          <a:p>
            <a:pPr algn="l">
              <a:buFontTx/>
              <a:buChar char="•"/>
            </a:pPr>
            <a:r>
              <a:rPr lang="en-US" sz="1200"/>
              <a:t> Your text in here</a:t>
            </a: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1"/>
          <p:cNvGrpSpPr>
            <a:grpSpLocks/>
          </p:cNvGrpSpPr>
          <p:nvPr/>
        </p:nvGrpSpPr>
        <p:grpSpPr bwMode="auto">
          <a:xfrm>
            <a:off x="2509838" y="1828800"/>
            <a:ext cx="3814763" cy="612775"/>
            <a:chOff x="1437" y="1296"/>
            <a:chExt cx="2403" cy="386"/>
          </a:xfrm>
        </p:grpSpPr>
        <p:grpSp>
          <p:nvGrpSpPr>
            <p:cNvPr id="3" name="Group 42"/>
            <p:cNvGrpSpPr>
              <a:grpSpLocks/>
            </p:cNvGrpSpPr>
            <p:nvPr/>
          </p:nvGrpSpPr>
          <p:grpSpPr bwMode="auto">
            <a:xfrm>
              <a:off x="1437" y="1296"/>
              <a:ext cx="334" cy="386"/>
              <a:chOff x="982" y="214"/>
              <a:chExt cx="759" cy="872"/>
            </a:xfrm>
          </p:grpSpPr>
          <p:sp>
            <p:nvSpPr>
              <p:cNvPr id="6" name="Freeform 43"/>
              <p:cNvSpPr>
                <a:spLocks/>
              </p:cNvSpPr>
              <p:nvPr/>
            </p:nvSpPr>
            <p:spPr bwMode="auto">
              <a:xfrm>
                <a:off x="1214" y="214"/>
                <a:ext cx="299" cy="434"/>
              </a:xfrm>
              <a:custGeom>
                <a:avLst/>
                <a:gdLst/>
                <a:ahLst/>
                <a:cxnLst>
                  <a:cxn ang="0">
                    <a:pos x="174" y="121"/>
                  </a:cxn>
                  <a:cxn ang="0">
                    <a:pos x="174" y="23"/>
                  </a:cxn>
                  <a:cxn ang="0">
                    <a:pos x="170" y="9"/>
                  </a:cxn>
                  <a:cxn ang="0">
                    <a:pos x="165" y="5"/>
                  </a:cxn>
                  <a:cxn ang="0">
                    <a:pos x="156" y="0"/>
                  </a:cxn>
                  <a:cxn ang="0">
                    <a:pos x="152" y="0"/>
                  </a:cxn>
                  <a:cxn ang="0">
                    <a:pos x="143" y="0"/>
                  </a:cxn>
                  <a:cxn ang="0">
                    <a:pos x="134" y="5"/>
                  </a:cxn>
                  <a:cxn ang="0">
                    <a:pos x="125" y="9"/>
                  </a:cxn>
                  <a:cxn ang="0">
                    <a:pos x="125" y="23"/>
                  </a:cxn>
                  <a:cxn ang="0">
                    <a:pos x="125" y="126"/>
                  </a:cxn>
                  <a:cxn ang="0">
                    <a:pos x="76" y="99"/>
                  </a:cxn>
                  <a:cxn ang="0">
                    <a:pos x="67" y="94"/>
                  </a:cxn>
                  <a:cxn ang="0">
                    <a:pos x="58" y="94"/>
                  </a:cxn>
                  <a:cxn ang="0">
                    <a:pos x="49" y="99"/>
                  </a:cxn>
                  <a:cxn ang="0">
                    <a:pos x="45" y="103"/>
                  </a:cxn>
                  <a:cxn ang="0">
                    <a:pos x="40" y="112"/>
                  </a:cxn>
                  <a:cxn ang="0">
                    <a:pos x="45" y="117"/>
                  </a:cxn>
                  <a:cxn ang="0">
                    <a:pos x="45" y="126"/>
                  </a:cxn>
                  <a:cxn ang="0">
                    <a:pos x="54" y="134"/>
                  </a:cxn>
                  <a:cxn ang="0">
                    <a:pos x="121" y="170"/>
                  </a:cxn>
                  <a:cxn ang="0">
                    <a:pos x="121" y="242"/>
                  </a:cxn>
                  <a:cxn ang="0">
                    <a:pos x="36" y="188"/>
                  </a:cxn>
                  <a:cxn ang="0">
                    <a:pos x="27" y="184"/>
                  </a:cxn>
                  <a:cxn ang="0">
                    <a:pos x="18" y="184"/>
                  </a:cxn>
                  <a:cxn ang="0">
                    <a:pos x="9" y="188"/>
                  </a:cxn>
                  <a:cxn ang="0">
                    <a:pos x="5" y="193"/>
                  </a:cxn>
                  <a:cxn ang="0">
                    <a:pos x="0" y="202"/>
                  </a:cxn>
                  <a:cxn ang="0">
                    <a:pos x="0" y="210"/>
                  </a:cxn>
                  <a:cxn ang="0">
                    <a:pos x="5" y="219"/>
                  </a:cxn>
                  <a:cxn ang="0">
                    <a:pos x="14" y="224"/>
                  </a:cxn>
                  <a:cxn ang="0">
                    <a:pos x="121" y="291"/>
                  </a:cxn>
                  <a:cxn ang="0">
                    <a:pos x="121" y="434"/>
                  </a:cxn>
                  <a:cxn ang="0">
                    <a:pos x="174" y="434"/>
                  </a:cxn>
                  <a:cxn ang="0">
                    <a:pos x="174" y="291"/>
                  </a:cxn>
                  <a:cxn ang="0">
                    <a:pos x="290" y="224"/>
                  </a:cxn>
                  <a:cxn ang="0">
                    <a:pos x="295" y="219"/>
                  </a:cxn>
                  <a:cxn ang="0">
                    <a:pos x="299" y="210"/>
                  </a:cxn>
                  <a:cxn ang="0">
                    <a:pos x="299" y="202"/>
                  </a:cxn>
                  <a:cxn ang="0">
                    <a:pos x="299" y="197"/>
                  </a:cxn>
                  <a:cxn ang="0">
                    <a:pos x="295" y="188"/>
                  </a:cxn>
                  <a:cxn ang="0">
                    <a:pos x="286" y="184"/>
                  </a:cxn>
                  <a:cxn ang="0">
                    <a:pos x="277" y="184"/>
                  </a:cxn>
                  <a:cxn ang="0">
                    <a:pos x="268" y="188"/>
                  </a:cxn>
                  <a:cxn ang="0">
                    <a:pos x="174" y="237"/>
                  </a:cxn>
                  <a:cxn ang="0">
                    <a:pos x="174" y="170"/>
                  </a:cxn>
                  <a:cxn ang="0">
                    <a:pos x="246" y="134"/>
                  </a:cxn>
                  <a:cxn ang="0">
                    <a:pos x="250" y="130"/>
                  </a:cxn>
                  <a:cxn ang="0">
                    <a:pos x="255" y="121"/>
                  </a:cxn>
                  <a:cxn ang="0">
                    <a:pos x="255" y="112"/>
                  </a:cxn>
                  <a:cxn ang="0">
                    <a:pos x="250" y="108"/>
                  </a:cxn>
                  <a:cxn ang="0">
                    <a:pos x="246" y="103"/>
                  </a:cxn>
                  <a:cxn ang="0">
                    <a:pos x="237" y="99"/>
                  </a:cxn>
                  <a:cxn ang="0">
                    <a:pos x="232" y="99"/>
                  </a:cxn>
                  <a:cxn ang="0">
                    <a:pos x="223" y="99"/>
                  </a:cxn>
                  <a:cxn ang="0">
                    <a:pos x="174" y="121"/>
                  </a:cxn>
                </a:cxnLst>
                <a:rect l="0" t="0" r="r" b="b"/>
                <a:pathLst>
                  <a:path w="299" h="434">
                    <a:moveTo>
                      <a:pt x="174" y="121"/>
                    </a:moveTo>
                    <a:lnTo>
                      <a:pt x="174" y="23"/>
                    </a:lnTo>
                    <a:lnTo>
                      <a:pt x="170" y="9"/>
                    </a:lnTo>
                    <a:lnTo>
                      <a:pt x="165" y="5"/>
                    </a:lnTo>
                    <a:lnTo>
                      <a:pt x="156" y="0"/>
                    </a:lnTo>
                    <a:lnTo>
                      <a:pt x="152" y="0"/>
                    </a:lnTo>
                    <a:lnTo>
                      <a:pt x="143" y="0"/>
                    </a:lnTo>
                    <a:lnTo>
                      <a:pt x="134" y="5"/>
                    </a:lnTo>
                    <a:lnTo>
                      <a:pt x="125" y="9"/>
                    </a:lnTo>
                    <a:lnTo>
                      <a:pt x="125" y="23"/>
                    </a:lnTo>
                    <a:lnTo>
                      <a:pt x="125" y="126"/>
                    </a:lnTo>
                    <a:lnTo>
                      <a:pt x="76" y="99"/>
                    </a:lnTo>
                    <a:lnTo>
                      <a:pt x="67" y="94"/>
                    </a:lnTo>
                    <a:lnTo>
                      <a:pt x="58" y="94"/>
                    </a:lnTo>
                    <a:lnTo>
                      <a:pt x="49" y="99"/>
                    </a:lnTo>
                    <a:lnTo>
                      <a:pt x="45" y="103"/>
                    </a:lnTo>
                    <a:lnTo>
                      <a:pt x="40" y="112"/>
                    </a:lnTo>
                    <a:lnTo>
                      <a:pt x="45" y="117"/>
                    </a:lnTo>
                    <a:lnTo>
                      <a:pt x="45" y="126"/>
                    </a:lnTo>
                    <a:lnTo>
                      <a:pt x="54" y="134"/>
                    </a:lnTo>
                    <a:lnTo>
                      <a:pt x="121" y="170"/>
                    </a:lnTo>
                    <a:lnTo>
                      <a:pt x="121" y="242"/>
                    </a:lnTo>
                    <a:lnTo>
                      <a:pt x="36" y="188"/>
                    </a:lnTo>
                    <a:lnTo>
                      <a:pt x="27" y="184"/>
                    </a:lnTo>
                    <a:lnTo>
                      <a:pt x="18" y="184"/>
                    </a:lnTo>
                    <a:lnTo>
                      <a:pt x="9" y="188"/>
                    </a:lnTo>
                    <a:lnTo>
                      <a:pt x="5" y="193"/>
                    </a:lnTo>
                    <a:lnTo>
                      <a:pt x="0" y="202"/>
                    </a:lnTo>
                    <a:lnTo>
                      <a:pt x="0" y="210"/>
                    </a:lnTo>
                    <a:lnTo>
                      <a:pt x="5" y="219"/>
                    </a:lnTo>
                    <a:lnTo>
                      <a:pt x="14" y="224"/>
                    </a:lnTo>
                    <a:lnTo>
                      <a:pt x="121" y="291"/>
                    </a:lnTo>
                    <a:lnTo>
                      <a:pt x="121" y="434"/>
                    </a:lnTo>
                    <a:lnTo>
                      <a:pt x="174" y="434"/>
                    </a:lnTo>
                    <a:lnTo>
                      <a:pt x="174" y="291"/>
                    </a:lnTo>
                    <a:lnTo>
                      <a:pt x="290" y="224"/>
                    </a:lnTo>
                    <a:lnTo>
                      <a:pt x="295" y="219"/>
                    </a:lnTo>
                    <a:lnTo>
                      <a:pt x="299" y="210"/>
                    </a:lnTo>
                    <a:lnTo>
                      <a:pt x="299" y="202"/>
                    </a:lnTo>
                    <a:lnTo>
                      <a:pt x="299" y="197"/>
                    </a:lnTo>
                    <a:lnTo>
                      <a:pt x="295" y="188"/>
                    </a:lnTo>
                    <a:lnTo>
                      <a:pt x="286" y="184"/>
                    </a:lnTo>
                    <a:lnTo>
                      <a:pt x="277" y="184"/>
                    </a:lnTo>
                    <a:lnTo>
                      <a:pt x="268" y="188"/>
                    </a:lnTo>
                    <a:lnTo>
                      <a:pt x="174" y="237"/>
                    </a:lnTo>
                    <a:lnTo>
                      <a:pt x="174" y="170"/>
                    </a:lnTo>
                    <a:lnTo>
                      <a:pt x="246" y="134"/>
                    </a:lnTo>
                    <a:lnTo>
                      <a:pt x="250" y="130"/>
                    </a:lnTo>
                    <a:lnTo>
                      <a:pt x="255" y="121"/>
                    </a:lnTo>
                    <a:lnTo>
                      <a:pt x="255" y="112"/>
                    </a:lnTo>
                    <a:lnTo>
                      <a:pt x="250" y="108"/>
                    </a:lnTo>
                    <a:lnTo>
                      <a:pt x="246" y="103"/>
                    </a:lnTo>
                    <a:lnTo>
                      <a:pt x="237" y="99"/>
                    </a:lnTo>
                    <a:lnTo>
                      <a:pt x="232" y="99"/>
                    </a:lnTo>
                    <a:lnTo>
                      <a:pt x="223" y="99"/>
                    </a:lnTo>
                    <a:lnTo>
                      <a:pt x="174" y="121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hlink">
                      <a:gamma/>
                      <a:tint val="42353"/>
                      <a:invGamma/>
                    </a:schemeClr>
                  </a:gs>
                  <a:gs pos="100000">
                    <a:schemeClr val="hlink"/>
                  </a:gs>
                </a:gsLst>
                <a:path path="rect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7" name="Freeform 44"/>
              <p:cNvSpPr>
                <a:spLocks/>
              </p:cNvSpPr>
              <p:nvPr/>
            </p:nvSpPr>
            <p:spPr bwMode="auto">
              <a:xfrm>
                <a:off x="982" y="398"/>
                <a:ext cx="393" cy="272"/>
              </a:xfrm>
              <a:custGeom>
                <a:avLst/>
                <a:gdLst/>
                <a:ahLst/>
                <a:cxnLst>
                  <a:cxn ang="0">
                    <a:pos x="121" y="71"/>
                  </a:cxn>
                  <a:cxn ang="0">
                    <a:pos x="36" y="22"/>
                  </a:cxn>
                  <a:cxn ang="0">
                    <a:pos x="27" y="18"/>
                  </a:cxn>
                  <a:cxn ang="0">
                    <a:pos x="18" y="18"/>
                  </a:cxn>
                  <a:cxn ang="0">
                    <a:pos x="9" y="22"/>
                  </a:cxn>
                  <a:cxn ang="0">
                    <a:pos x="5" y="31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5" y="58"/>
                  </a:cxn>
                  <a:cxn ang="0">
                    <a:pos x="9" y="62"/>
                  </a:cxn>
                  <a:cxn ang="0">
                    <a:pos x="98" y="116"/>
                  </a:cxn>
                  <a:cxn ang="0">
                    <a:pos x="54" y="143"/>
                  </a:cxn>
                  <a:cxn ang="0">
                    <a:pos x="45" y="147"/>
                  </a:cxn>
                  <a:cxn ang="0">
                    <a:pos x="40" y="156"/>
                  </a:cxn>
                  <a:cxn ang="0">
                    <a:pos x="40" y="165"/>
                  </a:cxn>
                  <a:cxn ang="0">
                    <a:pos x="40" y="174"/>
                  </a:cxn>
                  <a:cxn ang="0">
                    <a:pos x="49" y="178"/>
                  </a:cxn>
                  <a:cxn ang="0">
                    <a:pos x="54" y="183"/>
                  </a:cxn>
                  <a:cxn ang="0">
                    <a:pos x="63" y="183"/>
                  </a:cxn>
                  <a:cxn ang="0">
                    <a:pos x="72" y="183"/>
                  </a:cxn>
                  <a:cxn ang="0">
                    <a:pos x="139" y="143"/>
                  </a:cxn>
                  <a:cxn ang="0">
                    <a:pos x="197" y="178"/>
                  </a:cxn>
                  <a:cxn ang="0">
                    <a:pos x="112" y="223"/>
                  </a:cxn>
                  <a:cxn ang="0">
                    <a:pos x="103" y="232"/>
                  </a:cxn>
                  <a:cxn ang="0">
                    <a:pos x="98" y="241"/>
                  </a:cxn>
                  <a:cxn ang="0">
                    <a:pos x="98" y="246"/>
                  </a:cxn>
                  <a:cxn ang="0">
                    <a:pos x="98" y="254"/>
                  </a:cxn>
                  <a:cxn ang="0">
                    <a:pos x="103" y="263"/>
                  </a:cxn>
                  <a:cxn ang="0">
                    <a:pos x="112" y="268"/>
                  </a:cxn>
                  <a:cxn ang="0">
                    <a:pos x="121" y="268"/>
                  </a:cxn>
                  <a:cxn ang="0">
                    <a:pos x="130" y="263"/>
                  </a:cxn>
                  <a:cxn ang="0">
                    <a:pos x="241" y="201"/>
                  </a:cxn>
                  <a:cxn ang="0">
                    <a:pos x="366" y="272"/>
                  </a:cxn>
                  <a:cxn ang="0">
                    <a:pos x="393" y="228"/>
                  </a:cxn>
                  <a:cxn ang="0">
                    <a:pos x="268" y="156"/>
                  </a:cxn>
                  <a:cxn ang="0">
                    <a:pos x="268" y="22"/>
                  </a:cxn>
                  <a:cxn ang="0">
                    <a:pos x="268" y="13"/>
                  </a:cxn>
                  <a:cxn ang="0">
                    <a:pos x="264" y="9"/>
                  </a:cxn>
                  <a:cxn ang="0">
                    <a:pos x="255" y="4"/>
                  </a:cxn>
                  <a:cxn ang="0">
                    <a:pos x="250" y="0"/>
                  </a:cxn>
                  <a:cxn ang="0">
                    <a:pos x="241" y="0"/>
                  </a:cxn>
                  <a:cxn ang="0">
                    <a:pos x="232" y="4"/>
                  </a:cxn>
                  <a:cxn ang="0">
                    <a:pos x="228" y="13"/>
                  </a:cxn>
                  <a:cxn ang="0">
                    <a:pos x="228" y="22"/>
                  </a:cxn>
                  <a:cxn ang="0">
                    <a:pos x="223" y="129"/>
                  </a:cxn>
                  <a:cxn ang="0">
                    <a:pos x="165" y="94"/>
                  </a:cxn>
                  <a:cxn ang="0">
                    <a:pos x="170" y="18"/>
                  </a:cxn>
                  <a:cxn ang="0">
                    <a:pos x="165" y="9"/>
                  </a:cxn>
                  <a:cxn ang="0">
                    <a:pos x="161" y="4"/>
                  </a:cxn>
                  <a:cxn ang="0">
                    <a:pos x="156" y="0"/>
                  </a:cxn>
                  <a:cxn ang="0">
                    <a:pos x="148" y="0"/>
                  </a:cxn>
                  <a:cxn ang="0">
                    <a:pos x="139" y="0"/>
                  </a:cxn>
                  <a:cxn ang="0">
                    <a:pos x="134" y="4"/>
                  </a:cxn>
                  <a:cxn ang="0">
                    <a:pos x="130" y="9"/>
                  </a:cxn>
                  <a:cxn ang="0">
                    <a:pos x="125" y="18"/>
                  </a:cxn>
                  <a:cxn ang="0">
                    <a:pos x="121" y="71"/>
                  </a:cxn>
                </a:cxnLst>
                <a:rect l="0" t="0" r="r" b="b"/>
                <a:pathLst>
                  <a:path w="393" h="272">
                    <a:moveTo>
                      <a:pt x="121" y="71"/>
                    </a:moveTo>
                    <a:lnTo>
                      <a:pt x="36" y="22"/>
                    </a:lnTo>
                    <a:lnTo>
                      <a:pt x="27" y="18"/>
                    </a:lnTo>
                    <a:lnTo>
                      <a:pt x="18" y="18"/>
                    </a:lnTo>
                    <a:lnTo>
                      <a:pt x="9" y="22"/>
                    </a:lnTo>
                    <a:lnTo>
                      <a:pt x="5" y="31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5" y="58"/>
                    </a:lnTo>
                    <a:lnTo>
                      <a:pt x="9" y="62"/>
                    </a:lnTo>
                    <a:lnTo>
                      <a:pt x="98" y="116"/>
                    </a:lnTo>
                    <a:lnTo>
                      <a:pt x="54" y="143"/>
                    </a:lnTo>
                    <a:lnTo>
                      <a:pt x="45" y="147"/>
                    </a:lnTo>
                    <a:lnTo>
                      <a:pt x="40" y="156"/>
                    </a:lnTo>
                    <a:lnTo>
                      <a:pt x="40" y="165"/>
                    </a:lnTo>
                    <a:lnTo>
                      <a:pt x="40" y="174"/>
                    </a:lnTo>
                    <a:lnTo>
                      <a:pt x="49" y="178"/>
                    </a:lnTo>
                    <a:lnTo>
                      <a:pt x="54" y="183"/>
                    </a:lnTo>
                    <a:lnTo>
                      <a:pt x="63" y="183"/>
                    </a:lnTo>
                    <a:lnTo>
                      <a:pt x="72" y="183"/>
                    </a:lnTo>
                    <a:lnTo>
                      <a:pt x="139" y="143"/>
                    </a:lnTo>
                    <a:lnTo>
                      <a:pt x="197" y="178"/>
                    </a:lnTo>
                    <a:lnTo>
                      <a:pt x="112" y="223"/>
                    </a:lnTo>
                    <a:lnTo>
                      <a:pt x="103" y="232"/>
                    </a:lnTo>
                    <a:lnTo>
                      <a:pt x="98" y="241"/>
                    </a:lnTo>
                    <a:lnTo>
                      <a:pt x="98" y="246"/>
                    </a:lnTo>
                    <a:lnTo>
                      <a:pt x="98" y="254"/>
                    </a:lnTo>
                    <a:lnTo>
                      <a:pt x="103" y="263"/>
                    </a:lnTo>
                    <a:lnTo>
                      <a:pt x="112" y="268"/>
                    </a:lnTo>
                    <a:lnTo>
                      <a:pt x="121" y="268"/>
                    </a:lnTo>
                    <a:lnTo>
                      <a:pt x="130" y="263"/>
                    </a:lnTo>
                    <a:lnTo>
                      <a:pt x="241" y="201"/>
                    </a:lnTo>
                    <a:lnTo>
                      <a:pt x="366" y="272"/>
                    </a:lnTo>
                    <a:lnTo>
                      <a:pt x="393" y="228"/>
                    </a:lnTo>
                    <a:lnTo>
                      <a:pt x="268" y="156"/>
                    </a:lnTo>
                    <a:lnTo>
                      <a:pt x="268" y="22"/>
                    </a:lnTo>
                    <a:lnTo>
                      <a:pt x="268" y="13"/>
                    </a:lnTo>
                    <a:lnTo>
                      <a:pt x="264" y="9"/>
                    </a:lnTo>
                    <a:lnTo>
                      <a:pt x="255" y="4"/>
                    </a:lnTo>
                    <a:lnTo>
                      <a:pt x="250" y="0"/>
                    </a:lnTo>
                    <a:lnTo>
                      <a:pt x="241" y="0"/>
                    </a:lnTo>
                    <a:lnTo>
                      <a:pt x="232" y="4"/>
                    </a:lnTo>
                    <a:lnTo>
                      <a:pt x="228" y="13"/>
                    </a:lnTo>
                    <a:lnTo>
                      <a:pt x="228" y="22"/>
                    </a:lnTo>
                    <a:lnTo>
                      <a:pt x="223" y="129"/>
                    </a:lnTo>
                    <a:lnTo>
                      <a:pt x="165" y="94"/>
                    </a:lnTo>
                    <a:lnTo>
                      <a:pt x="170" y="18"/>
                    </a:lnTo>
                    <a:lnTo>
                      <a:pt x="165" y="9"/>
                    </a:lnTo>
                    <a:lnTo>
                      <a:pt x="161" y="4"/>
                    </a:lnTo>
                    <a:lnTo>
                      <a:pt x="156" y="0"/>
                    </a:lnTo>
                    <a:lnTo>
                      <a:pt x="148" y="0"/>
                    </a:lnTo>
                    <a:lnTo>
                      <a:pt x="139" y="0"/>
                    </a:lnTo>
                    <a:lnTo>
                      <a:pt x="134" y="4"/>
                    </a:lnTo>
                    <a:lnTo>
                      <a:pt x="130" y="9"/>
                    </a:lnTo>
                    <a:lnTo>
                      <a:pt x="125" y="18"/>
                    </a:lnTo>
                    <a:lnTo>
                      <a:pt x="121" y="71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hlink">
                      <a:gamma/>
                      <a:tint val="42353"/>
                      <a:invGamma/>
                    </a:schemeClr>
                  </a:gs>
                  <a:gs pos="100000">
                    <a:schemeClr val="hlink"/>
                  </a:gs>
                </a:gsLst>
                <a:path path="rect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8" name="Freeform 45"/>
              <p:cNvSpPr>
                <a:spLocks/>
              </p:cNvSpPr>
              <p:nvPr/>
            </p:nvSpPr>
            <p:spPr bwMode="auto">
              <a:xfrm>
                <a:off x="982" y="626"/>
                <a:ext cx="393" cy="277"/>
              </a:xfrm>
              <a:custGeom>
                <a:avLst/>
                <a:gdLst/>
                <a:ahLst/>
                <a:cxnLst>
                  <a:cxn ang="0">
                    <a:pos x="98" y="156"/>
                  </a:cxn>
                  <a:cxn ang="0">
                    <a:pos x="9" y="205"/>
                  </a:cxn>
                  <a:cxn ang="0">
                    <a:pos x="0" y="214"/>
                  </a:cxn>
                  <a:cxn ang="0">
                    <a:pos x="0" y="223"/>
                  </a:cxn>
                  <a:cxn ang="0">
                    <a:pos x="0" y="228"/>
                  </a:cxn>
                  <a:cxn ang="0">
                    <a:pos x="0" y="237"/>
                  </a:cxn>
                  <a:cxn ang="0">
                    <a:pos x="9" y="246"/>
                  </a:cxn>
                  <a:cxn ang="0">
                    <a:pos x="14" y="250"/>
                  </a:cxn>
                  <a:cxn ang="0">
                    <a:pos x="23" y="250"/>
                  </a:cxn>
                  <a:cxn ang="0">
                    <a:pos x="36" y="250"/>
                  </a:cxn>
                  <a:cxn ang="0">
                    <a:pos x="125" y="196"/>
                  </a:cxn>
                  <a:cxn ang="0">
                    <a:pos x="125" y="250"/>
                  </a:cxn>
                  <a:cxn ang="0">
                    <a:pos x="125" y="263"/>
                  </a:cxn>
                  <a:cxn ang="0">
                    <a:pos x="130" y="268"/>
                  </a:cxn>
                  <a:cxn ang="0">
                    <a:pos x="139" y="272"/>
                  </a:cxn>
                  <a:cxn ang="0">
                    <a:pos x="143" y="277"/>
                  </a:cxn>
                  <a:cxn ang="0">
                    <a:pos x="152" y="277"/>
                  </a:cxn>
                  <a:cxn ang="0">
                    <a:pos x="161" y="272"/>
                  </a:cxn>
                  <a:cxn ang="0">
                    <a:pos x="165" y="263"/>
                  </a:cxn>
                  <a:cxn ang="0">
                    <a:pos x="165" y="254"/>
                  </a:cxn>
                  <a:cxn ang="0">
                    <a:pos x="165" y="178"/>
                  </a:cxn>
                  <a:cxn ang="0">
                    <a:pos x="223" y="143"/>
                  </a:cxn>
                  <a:cxn ang="0">
                    <a:pos x="223" y="241"/>
                  </a:cxn>
                  <a:cxn ang="0">
                    <a:pos x="223" y="250"/>
                  </a:cxn>
                  <a:cxn ang="0">
                    <a:pos x="228" y="259"/>
                  </a:cxn>
                  <a:cxn ang="0">
                    <a:pos x="237" y="263"/>
                  </a:cxn>
                  <a:cxn ang="0">
                    <a:pos x="246" y="268"/>
                  </a:cxn>
                  <a:cxn ang="0">
                    <a:pos x="255" y="268"/>
                  </a:cxn>
                  <a:cxn ang="0">
                    <a:pos x="259" y="263"/>
                  </a:cxn>
                  <a:cxn ang="0">
                    <a:pos x="264" y="254"/>
                  </a:cxn>
                  <a:cxn ang="0">
                    <a:pos x="268" y="246"/>
                  </a:cxn>
                  <a:cxn ang="0">
                    <a:pos x="268" y="116"/>
                  </a:cxn>
                  <a:cxn ang="0">
                    <a:pos x="393" y="44"/>
                  </a:cxn>
                  <a:cxn ang="0">
                    <a:pos x="366" y="0"/>
                  </a:cxn>
                  <a:cxn ang="0">
                    <a:pos x="241" y="71"/>
                  </a:cxn>
                  <a:cxn ang="0">
                    <a:pos x="125" y="4"/>
                  </a:cxn>
                  <a:cxn ang="0">
                    <a:pos x="121" y="0"/>
                  </a:cxn>
                  <a:cxn ang="0">
                    <a:pos x="112" y="0"/>
                  </a:cxn>
                  <a:cxn ang="0">
                    <a:pos x="103" y="4"/>
                  </a:cxn>
                  <a:cxn ang="0">
                    <a:pos x="98" y="9"/>
                  </a:cxn>
                  <a:cxn ang="0">
                    <a:pos x="94" y="18"/>
                  </a:cxn>
                  <a:cxn ang="0">
                    <a:pos x="94" y="26"/>
                  </a:cxn>
                  <a:cxn ang="0">
                    <a:pos x="98" y="35"/>
                  </a:cxn>
                  <a:cxn ang="0">
                    <a:pos x="107" y="40"/>
                  </a:cxn>
                  <a:cxn ang="0">
                    <a:pos x="197" y="98"/>
                  </a:cxn>
                  <a:cxn ang="0">
                    <a:pos x="139" y="129"/>
                  </a:cxn>
                  <a:cxn ang="0">
                    <a:pos x="72" y="89"/>
                  </a:cxn>
                  <a:cxn ang="0">
                    <a:pos x="63" y="85"/>
                  </a:cxn>
                  <a:cxn ang="0">
                    <a:pos x="58" y="85"/>
                  </a:cxn>
                  <a:cxn ang="0">
                    <a:pos x="49" y="89"/>
                  </a:cxn>
                  <a:cxn ang="0">
                    <a:pos x="45" y="98"/>
                  </a:cxn>
                  <a:cxn ang="0">
                    <a:pos x="45" y="102"/>
                  </a:cxn>
                  <a:cxn ang="0">
                    <a:pos x="45" y="111"/>
                  </a:cxn>
                  <a:cxn ang="0">
                    <a:pos x="45" y="120"/>
                  </a:cxn>
                  <a:cxn ang="0">
                    <a:pos x="54" y="125"/>
                  </a:cxn>
                  <a:cxn ang="0">
                    <a:pos x="98" y="156"/>
                  </a:cxn>
                </a:cxnLst>
                <a:rect l="0" t="0" r="r" b="b"/>
                <a:pathLst>
                  <a:path w="393" h="277">
                    <a:moveTo>
                      <a:pt x="98" y="156"/>
                    </a:moveTo>
                    <a:lnTo>
                      <a:pt x="9" y="205"/>
                    </a:lnTo>
                    <a:lnTo>
                      <a:pt x="0" y="214"/>
                    </a:lnTo>
                    <a:lnTo>
                      <a:pt x="0" y="223"/>
                    </a:lnTo>
                    <a:lnTo>
                      <a:pt x="0" y="228"/>
                    </a:lnTo>
                    <a:lnTo>
                      <a:pt x="0" y="237"/>
                    </a:lnTo>
                    <a:lnTo>
                      <a:pt x="9" y="246"/>
                    </a:lnTo>
                    <a:lnTo>
                      <a:pt x="14" y="250"/>
                    </a:lnTo>
                    <a:lnTo>
                      <a:pt x="23" y="250"/>
                    </a:lnTo>
                    <a:lnTo>
                      <a:pt x="36" y="250"/>
                    </a:lnTo>
                    <a:lnTo>
                      <a:pt x="125" y="196"/>
                    </a:lnTo>
                    <a:lnTo>
                      <a:pt x="125" y="250"/>
                    </a:lnTo>
                    <a:lnTo>
                      <a:pt x="125" y="263"/>
                    </a:lnTo>
                    <a:lnTo>
                      <a:pt x="130" y="268"/>
                    </a:lnTo>
                    <a:lnTo>
                      <a:pt x="139" y="272"/>
                    </a:lnTo>
                    <a:lnTo>
                      <a:pt x="143" y="277"/>
                    </a:lnTo>
                    <a:lnTo>
                      <a:pt x="152" y="277"/>
                    </a:lnTo>
                    <a:lnTo>
                      <a:pt x="161" y="272"/>
                    </a:lnTo>
                    <a:lnTo>
                      <a:pt x="165" y="263"/>
                    </a:lnTo>
                    <a:lnTo>
                      <a:pt x="165" y="254"/>
                    </a:lnTo>
                    <a:lnTo>
                      <a:pt x="165" y="178"/>
                    </a:lnTo>
                    <a:lnTo>
                      <a:pt x="223" y="143"/>
                    </a:lnTo>
                    <a:lnTo>
                      <a:pt x="223" y="241"/>
                    </a:lnTo>
                    <a:lnTo>
                      <a:pt x="223" y="250"/>
                    </a:lnTo>
                    <a:lnTo>
                      <a:pt x="228" y="259"/>
                    </a:lnTo>
                    <a:lnTo>
                      <a:pt x="237" y="263"/>
                    </a:lnTo>
                    <a:lnTo>
                      <a:pt x="246" y="268"/>
                    </a:lnTo>
                    <a:lnTo>
                      <a:pt x="255" y="268"/>
                    </a:lnTo>
                    <a:lnTo>
                      <a:pt x="259" y="263"/>
                    </a:lnTo>
                    <a:lnTo>
                      <a:pt x="264" y="254"/>
                    </a:lnTo>
                    <a:lnTo>
                      <a:pt x="268" y="246"/>
                    </a:lnTo>
                    <a:lnTo>
                      <a:pt x="268" y="116"/>
                    </a:lnTo>
                    <a:lnTo>
                      <a:pt x="393" y="44"/>
                    </a:lnTo>
                    <a:lnTo>
                      <a:pt x="366" y="0"/>
                    </a:lnTo>
                    <a:lnTo>
                      <a:pt x="241" y="71"/>
                    </a:lnTo>
                    <a:lnTo>
                      <a:pt x="125" y="4"/>
                    </a:lnTo>
                    <a:lnTo>
                      <a:pt x="121" y="0"/>
                    </a:lnTo>
                    <a:lnTo>
                      <a:pt x="112" y="0"/>
                    </a:lnTo>
                    <a:lnTo>
                      <a:pt x="103" y="4"/>
                    </a:lnTo>
                    <a:lnTo>
                      <a:pt x="98" y="9"/>
                    </a:lnTo>
                    <a:lnTo>
                      <a:pt x="94" y="18"/>
                    </a:lnTo>
                    <a:lnTo>
                      <a:pt x="94" y="26"/>
                    </a:lnTo>
                    <a:lnTo>
                      <a:pt x="98" y="35"/>
                    </a:lnTo>
                    <a:lnTo>
                      <a:pt x="107" y="40"/>
                    </a:lnTo>
                    <a:lnTo>
                      <a:pt x="197" y="98"/>
                    </a:lnTo>
                    <a:lnTo>
                      <a:pt x="139" y="129"/>
                    </a:lnTo>
                    <a:lnTo>
                      <a:pt x="72" y="89"/>
                    </a:lnTo>
                    <a:lnTo>
                      <a:pt x="63" y="85"/>
                    </a:lnTo>
                    <a:lnTo>
                      <a:pt x="58" y="85"/>
                    </a:lnTo>
                    <a:lnTo>
                      <a:pt x="49" y="89"/>
                    </a:lnTo>
                    <a:lnTo>
                      <a:pt x="45" y="98"/>
                    </a:lnTo>
                    <a:lnTo>
                      <a:pt x="45" y="102"/>
                    </a:lnTo>
                    <a:lnTo>
                      <a:pt x="45" y="111"/>
                    </a:lnTo>
                    <a:lnTo>
                      <a:pt x="45" y="120"/>
                    </a:lnTo>
                    <a:lnTo>
                      <a:pt x="54" y="125"/>
                    </a:lnTo>
                    <a:lnTo>
                      <a:pt x="98" y="156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hlink">
                      <a:gamma/>
                      <a:tint val="42353"/>
                      <a:invGamma/>
                    </a:schemeClr>
                  </a:gs>
                  <a:gs pos="100000">
                    <a:schemeClr val="hlink"/>
                  </a:gs>
                </a:gsLst>
                <a:path path="rect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9" name="Freeform 46"/>
              <p:cNvSpPr>
                <a:spLocks/>
              </p:cNvSpPr>
              <p:nvPr/>
            </p:nvSpPr>
            <p:spPr bwMode="auto">
              <a:xfrm>
                <a:off x="1210" y="648"/>
                <a:ext cx="299" cy="438"/>
              </a:xfrm>
              <a:custGeom>
                <a:avLst/>
                <a:gdLst/>
                <a:ahLst/>
                <a:cxnLst>
                  <a:cxn ang="0">
                    <a:pos x="125" y="313"/>
                  </a:cxn>
                  <a:cxn ang="0">
                    <a:pos x="125" y="411"/>
                  </a:cxn>
                  <a:cxn ang="0">
                    <a:pos x="129" y="425"/>
                  </a:cxn>
                  <a:cxn ang="0">
                    <a:pos x="134" y="429"/>
                  </a:cxn>
                  <a:cxn ang="0">
                    <a:pos x="143" y="434"/>
                  </a:cxn>
                  <a:cxn ang="0">
                    <a:pos x="147" y="438"/>
                  </a:cxn>
                  <a:cxn ang="0">
                    <a:pos x="156" y="434"/>
                  </a:cxn>
                  <a:cxn ang="0">
                    <a:pos x="165" y="429"/>
                  </a:cxn>
                  <a:cxn ang="0">
                    <a:pos x="174" y="425"/>
                  </a:cxn>
                  <a:cxn ang="0">
                    <a:pos x="174" y="411"/>
                  </a:cxn>
                  <a:cxn ang="0">
                    <a:pos x="174" y="308"/>
                  </a:cxn>
                  <a:cxn ang="0">
                    <a:pos x="223" y="335"/>
                  </a:cxn>
                  <a:cxn ang="0">
                    <a:pos x="232" y="340"/>
                  </a:cxn>
                  <a:cxn ang="0">
                    <a:pos x="241" y="340"/>
                  </a:cxn>
                  <a:cxn ang="0">
                    <a:pos x="250" y="335"/>
                  </a:cxn>
                  <a:cxn ang="0">
                    <a:pos x="254" y="331"/>
                  </a:cxn>
                  <a:cxn ang="0">
                    <a:pos x="254" y="322"/>
                  </a:cxn>
                  <a:cxn ang="0">
                    <a:pos x="254" y="317"/>
                  </a:cxn>
                  <a:cxn ang="0">
                    <a:pos x="254" y="308"/>
                  </a:cxn>
                  <a:cxn ang="0">
                    <a:pos x="245" y="300"/>
                  </a:cxn>
                  <a:cxn ang="0">
                    <a:pos x="178" y="264"/>
                  </a:cxn>
                  <a:cxn ang="0">
                    <a:pos x="178" y="192"/>
                  </a:cxn>
                  <a:cxn ang="0">
                    <a:pos x="263" y="246"/>
                  </a:cxn>
                  <a:cxn ang="0">
                    <a:pos x="272" y="250"/>
                  </a:cxn>
                  <a:cxn ang="0">
                    <a:pos x="281" y="250"/>
                  </a:cxn>
                  <a:cxn ang="0">
                    <a:pos x="290" y="246"/>
                  </a:cxn>
                  <a:cxn ang="0">
                    <a:pos x="294" y="241"/>
                  </a:cxn>
                  <a:cxn ang="0">
                    <a:pos x="299" y="232"/>
                  </a:cxn>
                  <a:cxn ang="0">
                    <a:pos x="299" y="224"/>
                  </a:cxn>
                  <a:cxn ang="0">
                    <a:pos x="294" y="215"/>
                  </a:cxn>
                  <a:cxn ang="0">
                    <a:pos x="285" y="210"/>
                  </a:cxn>
                  <a:cxn ang="0">
                    <a:pos x="178" y="143"/>
                  </a:cxn>
                  <a:cxn ang="0">
                    <a:pos x="178" y="0"/>
                  </a:cxn>
                  <a:cxn ang="0">
                    <a:pos x="125" y="0"/>
                  </a:cxn>
                  <a:cxn ang="0">
                    <a:pos x="125" y="143"/>
                  </a:cxn>
                  <a:cxn ang="0">
                    <a:pos x="9" y="210"/>
                  </a:cxn>
                  <a:cxn ang="0">
                    <a:pos x="4" y="215"/>
                  </a:cxn>
                  <a:cxn ang="0">
                    <a:pos x="0" y="224"/>
                  </a:cxn>
                  <a:cxn ang="0">
                    <a:pos x="0" y="232"/>
                  </a:cxn>
                  <a:cxn ang="0">
                    <a:pos x="0" y="237"/>
                  </a:cxn>
                  <a:cxn ang="0">
                    <a:pos x="4" y="246"/>
                  </a:cxn>
                  <a:cxn ang="0">
                    <a:pos x="13" y="250"/>
                  </a:cxn>
                  <a:cxn ang="0">
                    <a:pos x="22" y="250"/>
                  </a:cxn>
                  <a:cxn ang="0">
                    <a:pos x="31" y="246"/>
                  </a:cxn>
                  <a:cxn ang="0">
                    <a:pos x="125" y="197"/>
                  </a:cxn>
                  <a:cxn ang="0">
                    <a:pos x="125" y="264"/>
                  </a:cxn>
                  <a:cxn ang="0">
                    <a:pos x="53" y="300"/>
                  </a:cxn>
                  <a:cxn ang="0">
                    <a:pos x="49" y="304"/>
                  </a:cxn>
                  <a:cxn ang="0">
                    <a:pos x="44" y="313"/>
                  </a:cxn>
                  <a:cxn ang="0">
                    <a:pos x="44" y="322"/>
                  </a:cxn>
                  <a:cxn ang="0">
                    <a:pos x="49" y="326"/>
                  </a:cxn>
                  <a:cxn ang="0">
                    <a:pos x="53" y="331"/>
                  </a:cxn>
                  <a:cxn ang="0">
                    <a:pos x="62" y="335"/>
                  </a:cxn>
                  <a:cxn ang="0">
                    <a:pos x="67" y="335"/>
                  </a:cxn>
                  <a:cxn ang="0">
                    <a:pos x="76" y="335"/>
                  </a:cxn>
                  <a:cxn ang="0">
                    <a:pos x="125" y="313"/>
                  </a:cxn>
                </a:cxnLst>
                <a:rect l="0" t="0" r="r" b="b"/>
                <a:pathLst>
                  <a:path w="299" h="438">
                    <a:moveTo>
                      <a:pt x="125" y="313"/>
                    </a:moveTo>
                    <a:lnTo>
                      <a:pt x="125" y="411"/>
                    </a:lnTo>
                    <a:lnTo>
                      <a:pt x="129" y="425"/>
                    </a:lnTo>
                    <a:lnTo>
                      <a:pt x="134" y="429"/>
                    </a:lnTo>
                    <a:lnTo>
                      <a:pt x="143" y="434"/>
                    </a:lnTo>
                    <a:lnTo>
                      <a:pt x="147" y="438"/>
                    </a:lnTo>
                    <a:lnTo>
                      <a:pt x="156" y="434"/>
                    </a:lnTo>
                    <a:lnTo>
                      <a:pt x="165" y="429"/>
                    </a:lnTo>
                    <a:lnTo>
                      <a:pt x="174" y="425"/>
                    </a:lnTo>
                    <a:lnTo>
                      <a:pt x="174" y="411"/>
                    </a:lnTo>
                    <a:lnTo>
                      <a:pt x="174" y="308"/>
                    </a:lnTo>
                    <a:lnTo>
                      <a:pt x="223" y="335"/>
                    </a:lnTo>
                    <a:lnTo>
                      <a:pt x="232" y="340"/>
                    </a:lnTo>
                    <a:lnTo>
                      <a:pt x="241" y="340"/>
                    </a:lnTo>
                    <a:lnTo>
                      <a:pt x="250" y="335"/>
                    </a:lnTo>
                    <a:lnTo>
                      <a:pt x="254" y="331"/>
                    </a:lnTo>
                    <a:lnTo>
                      <a:pt x="254" y="322"/>
                    </a:lnTo>
                    <a:lnTo>
                      <a:pt x="254" y="317"/>
                    </a:lnTo>
                    <a:lnTo>
                      <a:pt x="254" y="308"/>
                    </a:lnTo>
                    <a:lnTo>
                      <a:pt x="245" y="300"/>
                    </a:lnTo>
                    <a:lnTo>
                      <a:pt x="178" y="264"/>
                    </a:lnTo>
                    <a:lnTo>
                      <a:pt x="178" y="192"/>
                    </a:lnTo>
                    <a:lnTo>
                      <a:pt x="263" y="246"/>
                    </a:lnTo>
                    <a:lnTo>
                      <a:pt x="272" y="250"/>
                    </a:lnTo>
                    <a:lnTo>
                      <a:pt x="281" y="250"/>
                    </a:lnTo>
                    <a:lnTo>
                      <a:pt x="290" y="246"/>
                    </a:lnTo>
                    <a:lnTo>
                      <a:pt x="294" y="241"/>
                    </a:lnTo>
                    <a:lnTo>
                      <a:pt x="299" y="232"/>
                    </a:lnTo>
                    <a:lnTo>
                      <a:pt x="299" y="224"/>
                    </a:lnTo>
                    <a:lnTo>
                      <a:pt x="294" y="215"/>
                    </a:lnTo>
                    <a:lnTo>
                      <a:pt x="285" y="210"/>
                    </a:lnTo>
                    <a:lnTo>
                      <a:pt x="178" y="143"/>
                    </a:lnTo>
                    <a:lnTo>
                      <a:pt x="178" y="0"/>
                    </a:lnTo>
                    <a:lnTo>
                      <a:pt x="125" y="0"/>
                    </a:lnTo>
                    <a:lnTo>
                      <a:pt x="125" y="143"/>
                    </a:lnTo>
                    <a:lnTo>
                      <a:pt x="9" y="210"/>
                    </a:lnTo>
                    <a:lnTo>
                      <a:pt x="4" y="215"/>
                    </a:lnTo>
                    <a:lnTo>
                      <a:pt x="0" y="224"/>
                    </a:lnTo>
                    <a:lnTo>
                      <a:pt x="0" y="232"/>
                    </a:lnTo>
                    <a:lnTo>
                      <a:pt x="0" y="237"/>
                    </a:lnTo>
                    <a:lnTo>
                      <a:pt x="4" y="246"/>
                    </a:lnTo>
                    <a:lnTo>
                      <a:pt x="13" y="250"/>
                    </a:lnTo>
                    <a:lnTo>
                      <a:pt x="22" y="250"/>
                    </a:lnTo>
                    <a:lnTo>
                      <a:pt x="31" y="246"/>
                    </a:lnTo>
                    <a:lnTo>
                      <a:pt x="125" y="197"/>
                    </a:lnTo>
                    <a:lnTo>
                      <a:pt x="125" y="264"/>
                    </a:lnTo>
                    <a:lnTo>
                      <a:pt x="53" y="300"/>
                    </a:lnTo>
                    <a:lnTo>
                      <a:pt x="49" y="304"/>
                    </a:lnTo>
                    <a:lnTo>
                      <a:pt x="44" y="313"/>
                    </a:lnTo>
                    <a:lnTo>
                      <a:pt x="44" y="322"/>
                    </a:lnTo>
                    <a:lnTo>
                      <a:pt x="49" y="326"/>
                    </a:lnTo>
                    <a:lnTo>
                      <a:pt x="53" y="331"/>
                    </a:lnTo>
                    <a:lnTo>
                      <a:pt x="62" y="335"/>
                    </a:lnTo>
                    <a:lnTo>
                      <a:pt x="67" y="335"/>
                    </a:lnTo>
                    <a:lnTo>
                      <a:pt x="76" y="335"/>
                    </a:lnTo>
                    <a:lnTo>
                      <a:pt x="125" y="313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hlink">
                      <a:gamma/>
                      <a:tint val="42353"/>
                      <a:invGamma/>
                    </a:schemeClr>
                  </a:gs>
                  <a:gs pos="100000">
                    <a:schemeClr val="hlink"/>
                  </a:gs>
                </a:gsLst>
                <a:path path="rect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0" name="Freeform 47"/>
              <p:cNvSpPr>
                <a:spLocks/>
              </p:cNvSpPr>
              <p:nvPr/>
            </p:nvSpPr>
            <p:spPr bwMode="auto">
              <a:xfrm>
                <a:off x="1348" y="626"/>
                <a:ext cx="393" cy="272"/>
              </a:xfrm>
              <a:custGeom>
                <a:avLst/>
                <a:gdLst/>
                <a:ahLst/>
                <a:cxnLst>
                  <a:cxn ang="0">
                    <a:pos x="272" y="201"/>
                  </a:cxn>
                  <a:cxn ang="0">
                    <a:pos x="357" y="250"/>
                  </a:cxn>
                  <a:cxn ang="0">
                    <a:pos x="366" y="254"/>
                  </a:cxn>
                  <a:cxn ang="0">
                    <a:pos x="375" y="254"/>
                  </a:cxn>
                  <a:cxn ang="0">
                    <a:pos x="384" y="250"/>
                  </a:cxn>
                  <a:cxn ang="0">
                    <a:pos x="388" y="241"/>
                  </a:cxn>
                  <a:cxn ang="0">
                    <a:pos x="393" y="232"/>
                  </a:cxn>
                  <a:cxn ang="0">
                    <a:pos x="393" y="223"/>
                  </a:cxn>
                  <a:cxn ang="0">
                    <a:pos x="388" y="214"/>
                  </a:cxn>
                  <a:cxn ang="0">
                    <a:pos x="384" y="210"/>
                  </a:cxn>
                  <a:cxn ang="0">
                    <a:pos x="295" y="156"/>
                  </a:cxn>
                  <a:cxn ang="0">
                    <a:pos x="339" y="129"/>
                  </a:cxn>
                  <a:cxn ang="0">
                    <a:pos x="348" y="125"/>
                  </a:cxn>
                  <a:cxn ang="0">
                    <a:pos x="353" y="116"/>
                  </a:cxn>
                  <a:cxn ang="0">
                    <a:pos x="353" y="107"/>
                  </a:cxn>
                  <a:cxn ang="0">
                    <a:pos x="353" y="98"/>
                  </a:cxn>
                  <a:cxn ang="0">
                    <a:pos x="344" y="94"/>
                  </a:cxn>
                  <a:cxn ang="0">
                    <a:pos x="339" y="89"/>
                  </a:cxn>
                  <a:cxn ang="0">
                    <a:pos x="330" y="89"/>
                  </a:cxn>
                  <a:cxn ang="0">
                    <a:pos x="321" y="89"/>
                  </a:cxn>
                  <a:cxn ang="0">
                    <a:pos x="254" y="129"/>
                  </a:cxn>
                  <a:cxn ang="0">
                    <a:pos x="196" y="94"/>
                  </a:cxn>
                  <a:cxn ang="0">
                    <a:pos x="281" y="49"/>
                  </a:cxn>
                  <a:cxn ang="0">
                    <a:pos x="290" y="40"/>
                  </a:cxn>
                  <a:cxn ang="0">
                    <a:pos x="295" y="31"/>
                  </a:cxn>
                  <a:cxn ang="0">
                    <a:pos x="295" y="26"/>
                  </a:cxn>
                  <a:cxn ang="0">
                    <a:pos x="295" y="18"/>
                  </a:cxn>
                  <a:cxn ang="0">
                    <a:pos x="290" y="9"/>
                  </a:cxn>
                  <a:cxn ang="0">
                    <a:pos x="281" y="4"/>
                  </a:cxn>
                  <a:cxn ang="0">
                    <a:pos x="272" y="4"/>
                  </a:cxn>
                  <a:cxn ang="0">
                    <a:pos x="263" y="9"/>
                  </a:cxn>
                  <a:cxn ang="0">
                    <a:pos x="152" y="71"/>
                  </a:cxn>
                  <a:cxn ang="0">
                    <a:pos x="27" y="0"/>
                  </a:cxn>
                  <a:cxn ang="0">
                    <a:pos x="0" y="44"/>
                  </a:cxn>
                  <a:cxn ang="0">
                    <a:pos x="125" y="116"/>
                  </a:cxn>
                  <a:cxn ang="0">
                    <a:pos x="125" y="250"/>
                  </a:cxn>
                  <a:cxn ang="0">
                    <a:pos x="125" y="259"/>
                  </a:cxn>
                  <a:cxn ang="0">
                    <a:pos x="129" y="263"/>
                  </a:cxn>
                  <a:cxn ang="0">
                    <a:pos x="138" y="268"/>
                  </a:cxn>
                  <a:cxn ang="0">
                    <a:pos x="143" y="272"/>
                  </a:cxn>
                  <a:cxn ang="0">
                    <a:pos x="152" y="272"/>
                  </a:cxn>
                  <a:cxn ang="0">
                    <a:pos x="161" y="268"/>
                  </a:cxn>
                  <a:cxn ang="0">
                    <a:pos x="165" y="259"/>
                  </a:cxn>
                  <a:cxn ang="0">
                    <a:pos x="165" y="250"/>
                  </a:cxn>
                  <a:cxn ang="0">
                    <a:pos x="170" y="143"/>
                  </a:cxn>
                  <a:cxn ang="0">
                    <a:pos x="228" y="178"/>
                  </a:cxn>
                  <a:cxn ang="0">
                    <a:pos x="223" y="254"/>
                  </a:cxn>
                  <a:cxn ang="0">
                    <a:pos x="228" y="263"/>
                  </a:cxn>
                  <a:cxn ang="0">
                    <a:pos x="232" y="268"/>
                  </a:cxn>
                  <a:cxn ang="0">
                    <a:pos x="237" y="272"/>
                  </a:cxn>
                  <a:cxn ang="0">
                    <a:pos x="245" y="272"/>
                  </a:cxn>
                  <a:cxn ang="0">
                    <a:pos x="254" y="272"/>
                  </a:cxn>
                  <a:cxn ang="0">
                    <a:pos x="259" y="268"/>
                  </a:cxn>
                  <a:cxn ang="0">
                    <a:pos x="263" y="263"/>
                  </a:cxn>
                  <a:cxn ang="0">
                    <a:pos x="268" y="254"/>
                  </a:cxn>
                  <a:cxn ang="0">
                    <a:pos x="272" y="201"/>
                  </a:cxn>
                </a:cxnLst>
                <a:rect l="0" t="0" r="r" b="b"/>
                <a:pathLst>
                  <a:path w="393" h="272">
                    <a:moveTo>
                      <a:pt x="272" y="201"/>
                    </a:moveTo>
                    <a:lnTo>
                      <a:pt x="357" y="250"/>
                    </a:lnTo>
                    <a:lnTo>
                      <a:pt x="366" y="254"/>
                    </a:lnTo>
                    <a:lnTo>
                      <a:pt x="375" y="254"/>
                    </a:lnTo>
                    <a:lnTo>
                      <a:pt x="384" y="250"/>
                    </a:lnTo>
                    <a:lnTo>
                      <a:pt x="388" y="241"/>
                    </a:lnTo>
                    <a:lnTo>
                      <a:pt x="393" y="232"/>
                    </a:lnTo>
                    <a:lnTo>
                      <a:pt x="393" y="223"/>
                    </a:lnTo>
                    <a:lnTo>
                      <a:pt x="388" y="214"/>
                    </a:lnTo>
                    <a:lnTo>
                      <a:pt x="384" y="210"/>
                    </a:lnTo>
                    <a:lnTo>
                      <a:pt x="295" y="156"/>
                    </a:lnTo>
                    <a:lnTo>
                      <a:pt x="339" y="129"/>
                    </a:lnTo>
                    <a:lnTo>
                      <a:pt x="348" y="125"/>
                    </a:lnTo>
                    <a:lnTo>
                      <a:pt x="353" y="116"/>
                    </a:lnTo>
                    <a:lnTo>
                      <a:pt x="353" y="107"/>
                    </a:lnTo>
                    <a:lnTo>
                      <a:pt x="353" y="98"/>
                    </a:lnTo>
                    <a:lnTo>
                      <a:pt x="344" y="94"/>
                    </a:lnTo>
                    <a:lnTo>
                      <a:pt x="339" y="89"/>
                    </a:lnTo>
                    <a:lnTo>
                      <a:pt x="330" y="89"/>
                    </a:lnTo>
                    <a:lnTo>
                      <a:pt x="321" y="89"/>
                    </a:lnTo>
                    <a:lnTo>
                      <a:pt x="254" y="129"/>
                    </a:lnTo>
                    <a:lnTo>
                      <a:pt x="196" y="94"/>
                    </a:lnTo>
                    <a:lnTo>
                      <a:pt x="281" y="49"/>
                    </a:lnTo>
                    <a:lnTo>
                      <a:pt x="290" y="40"/>
                    </a:lnTo>
                    <a:lnTo>
                      <a:pt x="295" y="31"/>
                    </a:lnTo>
                    <a:lnTo>
                      <a:pt x="295" y="26"/>
                    </a:lnTo>
                    <a:lnTo>
                      <a:pt x="295" y="18"/>
                    </a:lnTo>
                    <a:lnTo>
                      <a:pt x="290" y="9"/>
                    </a:lnTo>
                    <a:lnTo>
                      <a:pt x="281" y="4"/>
                    </a:lnTo>
                    <a:lnTo>
                      <a:pt x="272" y="4"/>
                    </a:lnTo>
                    <a:lnTo>
                      <a:pt x="263" y="9"/>
                    </a:lnTo>
                    <a:lnTo>
                      <a:pt x="152" y="71"/>
                    </a:lnTo>
                    <a:lnTo>
                      <a:pt x="27" y="0"/>
                    </a:lnTo>
                    <a:lnTo>
                      <a:pt x="0" y="44"/>
                    </a:lnTo>
                    <a:lnTo>
                      <a:pt x="125" y="116"/>
                    </a:lnTo>
                    <a:lnTo>
                      <a:pt x="125" y="250"/>
                    </a:lnTo>
                    <a:lnTo>
                      <a:pt x="125" y="259"/>
                    </a:lnTo>
                    <a:lnTo>
                      <a:pt x="129" y="263"/>
                    </a:lnTo>
                    <a:lnTo>
                      <a:pt x="138" y="268"/>
                    </a:lnTo>
                    <a:lnTo>
                      <a:pt x="143" y="272"/>
                    </a:lnTo>
                    <a:lnTo>
                      <a:pt x="152" y="272"/>
                    </a:lnTo>
                    <a:lnTo>
                      <a:pt x="161" y="268"/>
                    </a:lnTo>
                    <a:lnTo>
                      <a:pt x="165" y="259"/>
                    </a:lnTo>
                    <a:lnTo>
                      <a:pt x="165" y="250"/>
                    </a:lnTo>
                    <a:lnTo>
                      <a:pt x="170" y="143"/>
                    </a:lnTo>
                    <a:lnTo>
                      <a:pt x="228" y="178"/>
                    </a:lnTo>
                    <a:lnTo>
                      <a:pt x="223" y="254"/>
                    </a:lnTo>
                    <a:lnTo>
                      <a:pt x="228" y="263"/>
                    </a:lnTo>
                    <a:lnTo>
                      <a:pt x="232" y="268"/>
                    </a:lnTo>
                    <a:lnTo>
                      <a:pt x="237" y="272"/>
                    </a:lnTo>
                    <a:lnTo>
                      <a:pt x="245" y="272"/>
                    </a:lnTo>
                    <a:lnTo>
                      <a:pt x="254" y="272"/>
                    </a:lnTo>
                    <a:lnTo>
                      <a:pt x="259" y="268"/>
                    </a:lnTo>
                    <a:lnTo>
                      <a:pt x="263" y="263"/>
                    </a:lnTo>
                    <a:lnTo>
                      <a:pt x="268" y="254"/>
                    </a:lnTo>
                    <a:lnTo>
                      <a:pt x="272" y="201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hlink">
                      <a:gamma/>
                      <a:tint val="42353"/>
                      <a:invGamma/>
                    </a:schemeClr>
                  </a:gs>
                  <a:gs pos="100000">
                    <a:schemeClr val="hlink"/>
                  </a:gs>
                </a:gsLst>
                <a:path path="rect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1" name="Freeform 48"/>
              <p:cNvSpPr>
                <a:spLocks/>
              </p:cNvSpPr>
              <p:nvPr/>
            </p:nvSpPr>
            <p:spPr bwMode="auto">
              <a:xfrm>
                <a:off x="1348" y="393"/>
                <a:ext cx="393" cy="277"/>
              </a:xfrm>
              <a:custGeom>
                <a:avLst/>
                <a:gdLst/>
                <a:ahLst/>
                <a:cxnLst>
                  <a:cxn ang="0">
                    <a:pos x="295" y="121"/>
                  </a:cxn>
                  <a:cxn ang="0">
                    <a:pos x="384" y="72"/>
                  </a:cxn>
                  <a:cxn ang="0">
                    <a:pos x="393" y="63"/>
                  </a:cxn>
                  <a:cxn ang="0">
                    <a:pos x="393" y="54"/>
                  </a:cxn>
                  <a:cxn ang="0">
                    <a:pos x="393" y="49"/>
                  </a:cxn>
                  <a:cxn ang="0">
                    <a:pos x="393" y="40"/>
                  </a:cxn>
                  <a:cxn ang="0">
                    <a:pos x="384" y="31"/>
                  </a:cxn>
                  <a:cxn ang="0">
                    <a:pos x="379" y="27"/>
                  </a:cxn>
                  <a:cxn ang="0">
                    <a:pos x="370" y="27"/>
                  </a:cxn>
                  <a:cxn ang="0">
                    <a:pos x="357" y="27"/>
                  </a:cxn>
                  <a:cxn ang="0">
                    <a:pos x="268" y="81"/>
                  </a:cxn>
                  <a:cxn ang="0">
                    <a:pos x="268" y="27"/>
                  </a:cxn>
                  <a:cxn ang="0">
                    <a:pos x="268" y="14"/>
                  </a:cxn>
                  <a:cxn ang="0">
                    <a:pos x="263" y="9"/>
                  </a:cxn>
                  <a:cxn ang="0">
                    <a:pos x="254" y="5"/>
                  </a:cxn>
                  <a:cxn ang="0">
                    <a:pos x="250" y="0"/>
                  </a:cxn>
                  <a:cxn ang="0">
                    <a:pos x="241" y="5"/>
                  </a:cxn>
                  <a:cxn ang="0">
                    <a:pos x="232" y="5"/>
                  </a:cxn>
                  <a:cxn ang="0">
                    <a:pos x="228" y="14"/>
                  </a:cxn>
                  <a:cxn ang="0">
                    <a:pos x="228" y="23"/>
                  </a:cxn>
                  <a:cxn ang="0">
                    <a:pos x="228" y="99"/>
                  </a:cxn>
                  <a:cxn ang="0">
                    <a:pos x="170" y="134"/>
                  </a:cxn>
                  <a:cxn ang="0">
                    <a:pos x="170" y="36"/>
                  </a:cxn>
                  <a:cxn ang="0">
                    <a:pos x="170" y="27"/>
                  </a:cxn>
                  <a:cxn ang="0">
                    <a:pos x="165" y="18"/>
                  </a:cxn>
                  <a:cxn ang="0">
                    <a:pos x="156" y="14"/>
                  </a:cxn>
                  <a:cxn ang="0">
                    <a:pos x="147" y="9"/>
                  </a:cxn>
                  <a:cxn ang="0">
                    <a:pos x="138" y="9"/>
                  </a:cxn>
                  <a:cxn ang="0">
                    <a:pos x="134" y="14"/>
                  </a:cxn>
                  <a:cxn ang="0">
                    <a:pos x="129" y="23"/>
                  </a:cxn>
                  <a:cxn ang="0">
                    <a:pos x="125" y="31"/>
                  </a:cxn>
                  <a:cxn ang="0">
                    <a:pos x="125" y="161"/>
                  </a:cxn>
                  <a:cxn ang="0">
                    <a:pos x="0" y="233"/>
                  </a:cxn>
                  <a:cxn ang="0">
                    <a:pos x="27" y="277"/>
                  </a:cxn>
                  <a:cxn ang="0">
                    <a:pos x="152" y="206"/>
                  </a:cxn>
                  <a:cxn ang="0">
                    <a:pos x="268" y="273"/>
                  </a:cxn>
                  <a:cxn ang="0">
                    <a:pos x="272" y="277"/>
                  </a:cxn>
                  <a:cxn ang="0">
                    <a:pos x="281" y="277"/>
                  </a:cxn>
                  <a:cxn ang="0">
                    <a:pos x="290" y="273"/>
                  </a:cxn>
                  <a:cxn ang="0">
                    <a:pos x="295" y="268"/>
                  </a:cxn>
                  <a:cxn ang="0">
                    <a:pos x="299" y="259"/>
                  </a:cxn>
                  <a:cxn ang="0">
                    <a:pos x="299" y="251"/>
                  </a:cxn>
                  <a:cxn ang="0">
                    <a:pos x="295" y="242"/>
                  </a:cxn>
                  <a:cxn ang="0">
                    <a:pos x="286" y="237"/>
                  </a:cxn>
                  <a:cxn ang="0">
                    <a:pos x="196" y="179"/>
                  </a:cxn>
                  <a:cxn ang="0">
                    <a:pos x="254" y="148"/>
                  </a:cxn>
                  <a:cxn ang="0">
                    <a:pos x="321" y="188"/>
                  </a:cxn>
                  <a:cxn ang="0">
                    <a:pos x="330" y="192"/>
                  </a:cxn>
                  <a:cxn ang="0">
                    <a:pos x="335" y="192"/>
                  </a:cxn>
                  <a:cxn ang="0">
                    <a:pos x="344" y="188"/>
                  </a:cxn>
                  <a:cxn ang="0">
                    <a:pos x="348" y="179"/>
                  </a:cxn>
                  <a:cxn ang="0">
                    <a:pos x="348" y="175"/>
                  </a:cxn>
                  <a:cxn ang="0">
                    <a:pos x="348" y="166"/>
                  </a:cxn>
                  <a:cxn ang="0">
                    <a:pos x="348" y="157"/>
                  </a:cxn>
                  <a:cxn ang="0">
                    <a:pos x="339" y="152"/>
                  </a:cxn>
                  <a:cxn ang="0">
                    <a:pos x="295" y="121"/>
                  </a:cxn>
                </a:cxnLst>
                <a:rect l="0" t="0" r="r" b="b"/>
                <a:pathLst>
                  <a:path w="393" h="277">
                    <a:moveTo>
                      <a:pt x="295" y="121"/>
                    </a:moveTo>
                    <a:lnTo>
                      <a:pt x="384" y="72"/>
                    </a:lnTo>
                    <a:lnTo>
                      <a:pt x="393" y="63"/>
                    </a:lnTo>
                    <a:lnTo>
                      <a:pt x="393" y="54"/>
                    </a:lnTo>
                    <a:lnTo>
                      <a:pt x="393" y="49"/>
                    </a:lnTo>
                    <a:lnTo>
                      <a:pt x="393" y="40"/>
                    </a:lnTo>
                    <a:lnTo>
                      <a:pt x="384" y="31"/>
                    </a:lnTo>
                    <a:lnTo>
                      <a:pt x="379" y="27"/>
                    </a:lnTo>
                    <a:lnTo>
                      <a:pt x="370" y="27"/>
                    </a:lnTo>
                    <a:lnTo>
                      <a:pt x="357" y="27"/>
                    </a:lnTo>
                    <a:lnTo>
                      <a:pt x="268" y="81"/>
                    </a:lnTo>
                    <a:lnTo>
                      <a:pt x="268" y="27"/>
                    </a:lnTo>
                    <a:lnTo>
                      <a:pt x="268" y="14"/>
                    </a:lnTo>
                    <a:lnTo>
                      <a:pt x="263" y="9"/>
                    </a:lnTo>
                    <a:lnTo>
                      <a:pt x="254" y="5"/>
                    </a:lnTo>
                    <a:lnTo>
                      <a:pt x="250" y="0"/>
                    </a:lnTo>
                    <a:lnTo>
                      <a:pt x="241" y="5"/>
                    </a:lnTo>
                    <a:lnTo>
                      <a:pt x="232" y="5"/>
                    </a:lnTo>
                    <a:lnTo>
                      <a:pt x="228" y="14"/>
                    </a:lnTo>
                    <a:lnTo>
                      <a:pt x="228" y="23"/>
                    </a:lnTo>
                    <a:lnTo>
                      <a:pt x="228" y="99"/>
                    </a:lnTo>
                    <a:lnTo>
                      <a:pt x="170" y="134"/>
                    </a:lnTo>
                    <a:lnTo>
                      <a:pt x="170" y="36"/>
                    </a:lnTo>
                    <a:lnTo>
                      <a:pt x="170" y="27"/>
                    </a:lnTo>
                    <a:lnTo>
                      <a:pt x="165" y="18"/>
                    </a:lnTo>
                    <a:lnTo>
                      <a:pt x="156" y="14"/>
                    </a:lnTo>
                    <a:lnTo>
                      <a:pt x="147" y="9"/>
                    </a:lnTo>
                    <a:lnTo>
                      <a:pt x="138" y="9"/>
                    </a:lnTo>
                    <a:lnTo>
                      <a:pt x="134" y="14"/>
                    </a:lnTo>
                    <a:lnTo>
                      <a:pt x="129" y="23"/>
                    </a:lnTo>
                    <a:lnTo>
                      <a:pt x="125" y="31"/>
                    </a:lnTo>
                    <a:lnTo>
                      <a:pt x="125" y="161"/>
                    </a:lnTo>
                    <a:lnTo>
                      <a:pt x="0" y="233"/>
                    </a:lnTo>
                    <a:lnTo>
                      <a:pt x="27" y="277"/>
                    </a:lnTo>
                    <a:lnTo>
                      <a:pt x="152" y="206"/>
                    </a:lnTo>
                    <a:lnTo>
                      <a:pt x="268" y="273"/>
                    </a:lnTo>
                    <a:lnTo>
                      <a:pt x="272" y="277"/>
                    </a:lnTo>
                    <a:lnTo>
                      <a:pt x="281" y="277"/>
                    </a:lnTo>
                    <a:lnTo>
                      <a:pt x="290" y="273"/>
                    </a:lnTo>
                    <a:lnTo>
                      <a:pt x="295" y="268"/>
                    </a:lnTo>
                    <a:lnTo>
                      <a:pt x="299" y="259"/>
                    </a:lnTo>
                    <a:lnTo>
                      <a:pt x="299" y="251"/>
                    </a:lnTo>
                    <a:lnTo>
                      <a:pt x="295" y="242"/>
                    </a:lnTo>
                    <a:lnTo>
                      <a:pt x="286" y="237"/>
                    </a:lnTo>
                    <a:lnTo>
                      <a:pt x="196" y="179"/>
                    </a:lnTo>
                    <a:lnTo>
                      <a:pt x="254" y="148"/>
                    </a:lnTo>
                    <a:lnTo>
                      <a:pt x="321" y="188"/>
                    </a:lnTo>
                    <a:lnTo>
                      <a:pt x="330" y="192"/>
                    </a:lnTo>
                    <a:lnTo>
                      <a:pt x="335" y="192"/>
                    </a:lnTo>
                    <a:lnTo>
                      <a:pt x="344" y="188"/>
                    </a:lnTo>
                    <a:lnTo>
                      <a:pt x="348" y="179"/>
                    </a:lnTo>
                    <a:lnTo>
                      <a:pt x="348" y="175"/>
                    </a:lnTo>
                    <a:lnTo>
                      <a:pt x="348" y="166"/>
                    </a:lnTo>
                    <a:lnTo>
                      <a:pt x="348" y="157"/>
                    </a:lnTo>
                    <a:lnTo>
                      <a:pt x="339" y="152"/>
                    </a:lnTo>
                    <a:lnTo>
                      <a:pt x="295" y="121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hlink">
                      <a:gamma/>
                      <a:tint val="42353"/>
                      <a:invGamma/>
                    </a:schemeClr>
                  </a:gs>
                  <a:gs pos="100000">
                    <a:schemeClr val="hlink"/>
                  </a:gs>
                </a:gsLst>
                <a:path path="rect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2" name="Freeform 49"/>
              <p:cNvSpPr>
                <a:spLocks/>
              </p:cNvSpPr>
              <p:nvPr/>
            </p:nvSpPr>
            <p:spPr bwMode="auto">
              <a:xfrm>
                <a:off x="1232" y="536"/>
                <a:ext cx="263" cy="228"/>
              </a:xfrm>
              <a:custGeom>
                <a:avLst/>
                <a:gdLst/>
                <a:ahLst/>
                <a:cxnLst>
                  <a:cxn ang="0">
                    <a:pos x="0" y="116"/>
                  </a:cxn>
                  <a:cxn ang="0">
                    <a:pos x="49" y="67"/>
                  </a:cxn>
                  <a:cxn ang="0">
                    <a:pos x="67" y="0"/>
                  </a:cxn>
                  <a:cxn ang="0">
                    <a:pos x="134" y="23"/>
                  </a:cxn>
                  <a:cxn ang="0">
                    <a:pos x="201" y="0"/>
                  </a:cxn>
                  <a:cxn ang="0">
                    <a:pos x="214" y="67"/>
                  </a:cxn>
                  <a:cxn ang="0">
                    <a:pos x="263" y="116"/>
                  </a:cxn>
                  <a:cxn ang="0">
                    <a:pos x="214" y="161"/>
                  </a:cxn>
                  <a:cxn ang="0">
                    <a:pos x="201" y="228"/>
                  </a:cxn>
                  <a:cxn ang="0">
                    <a:pos x="134" y="210"/>
                  </a:cxn>
                  <a:cxn ang="0">
                    <a:pos x="67" y="228"/>
                  </a:cxn>
                  <a:cxn ang="0">
                    <a:pos x="49" y="161"/>
                  </a:cxn>
                  <a:cxn ang="0">
                    <a:pos x="0" y="116"/>
                  </a:cxn>
                </a:cxnLst>
                <a:rect l="0" t="0" r="r" b="b"/>
                <a:pathLst>
                  <a:path w="263" h="228">
                    <a:moveTo>
                      <a:pt x="0" y="116"/>
                    </a:moveTo>
                    <a:lnTo>
                      <a:pt x="49" y="67"/>
                    </a:lnTo>
                    <a:lnTo>
                      <a:pt x="67" y="0"/>
                    </a:lnTo>
                    <a:lnTo>
                      <a:pt x="134" y="23"/>
                    </a:lnTo>
                    <a:lnTo>
                      <a:pt x="201" y="0"/>
                    </a:lnTo>
                    <a:lnTo>
                      <a:pt x="214" y="67"/>
                    </a:lnTo>
                    <a:lnTo>
                      <a:pt x="263" y="116"/>
                    </a:lnTo>
                    <a:lnTo>
                      <a:pt x="214" y="161"/>
                    </a:lnTo>
                    <a:lnTo>
                      <a:pt x="201" y="228"/>
                    </a:lnTo>
                    <a:lnTo>
                      <a:pt x="134" y="210"/>
                    </a:lnTo>
                    <a:lnTo>
                      <a:pt x="67" y="228"/>
                    </a:lnTo>
                    <a:lnTo>
                      <a:pt x="49" y="161"/>
                    </a:lnTo>
                    <a:lnTo>
                      <a:pt x="0" y="116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hlink">
                      <a:gamma/>
                      <a:tint val="42353"/>
                      <a:invGamma/>
                    </a:schemeClr>
                  </a:gs>
                  <a:gs pos="100000">
                    <a:schemeClr val="hlink"/>
                  </a:gs>
                </a:gsLst>
                <a:path path="rect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</p:grpSp>
        <p:sp>
          <p:nvSpPr>
            <p:cNvPr id="4" name="Rectangle 50"/>
            <p:cNvSpPr>
              <a:spLocks noChangeArrowheads="1"/>
            </p:cNvSpPr>
            <p:nvPr/>
          </p:nvSpPr>
          <p:spPr bwMode="auto">
            <a:xfrm>
              <a:off x="2507" y="1296"/>
              <a:ext cx="608" cy="33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ru-RU" sz="2800" dirty="0" smtClean="0"/>
                <a:t>текст</a:t>
              </a:r>
              <a:endParaRPr lang="en-US" sz="2800" dirty="0"/>
            </a:p>
          </p:txBody>
        </p:sp>
        <p:sp>
          <p:nvSpPr>
            <p:cNvPr id="5" name="Line 51"/>
            <p:cNvSpPr>
              <a:spLocks noChangeShapeType="1"/>
            </p:cNvSpPr>
            <p:nvPr/>
          </p:nvSpPr>
          <p:spPr bwMode="auto">
            <a:xfrm>
              <a:off x="1776" y="1584"/>
              <a:ext cx="2064" cy="0"/>
            </a:xfrm>
            <a:prstGeom prst="line">
              <a:avLst/>
            </a:prstGeom>
            <a:noFill/>
            <a:ln w="9525">
              <a:solidFill>
                <a:srgbClr val="99CCFF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</p:grpSp>
      <p:grpSp>
        <p:nvGrpSpPr>
          <p:cNvPr id="13" name="Group 52"/>
          <p:cNvGrpSpPr>
            <a:grpSpLocks/>
          </p:cNvGrpSpPr>
          <p:nvPr/>
        </p:nvGrpSpPr>
        <p:grpSpPr bwMode="auto">
          <a:xfrm>
            <a:off x="2509838" y="2514600"/>
            <a:ext cx="3814763" cy="612775"/>
            <a:chOff x="1437" y="1296"/>
            <a:chExt cx="2403" cy="386"/>
          </a:xfrm>
        </p:grpSpPr>
        <p:grpSp>
          <p:nvGrpSpPr>
            <p:cNvPr id="14" name="Group 53"/>
            <p:cNvGrpSpPr>
              <a:grpSpLocks/>
            </p:cNvGrpSpPr>
            <p:nvPr/>
          </p:nvGrpSpPr>
          <p:grpSpPr bwMode="auto">
            <a:xfrm>
              <a:off x="1437" y="1296"/>
              <a:ext cx="334" cy="386"/>
              <a:chOff x="982" y="214"/>
              <a:chExt cx="759" cy="872"/>
            </a:xfrm>
          </p:grpSpPr>
          <p:sp>
            <p:nvSpPr>
              <p:cNvPr id="17" name="Freeform 54"/>
              <p:cNvSpPr>
                <a:spLocks/>
              </p:cNvSpPr>
              <p:nvPr/>
            </p:nvSpPr>
            <p:spPr bwMode="auto">
              <a:xfrm>
                <a:off x="1214" y="214"/>
                <a:ext cx="299" cy="434"/>
              </a:xfrm>
              <a:custGeom>
                <a:avLst/>
                <a:gdLst/>
                <a:ahLst/>
                <a:cxnLst>
                  <a:cxn ang="0">
                    <a:pos x="174" y="121"/>
                  </a:cxn>
                  <a:cxn ang="0">
                    <a:pos x="174" y="23"/>
                  </a:cxn>
                  <a:cxn ang="0">
                    <a:pos x="170" y="9"/>
                  </a:cxn>
                  <a:cxn ang="0">
                    <a:pos x="165" y="5"/>
                  </a:cxn>
                  <a:cxn ang="0">
                    <a:pos x="156" y="0"/>
                  </a:cxn>
                  <a:cxn ang="0">
                    <a:pos x="152" y="0"/>
                  </a:cxn>
                  <a:cxn ang="0">
                    <a:pos x="143" y="0"/>
                  </a:cxn>
                  <a:cxn ang="0">
                    <a:pos x="134" y="5"/>
                  </a:cxn>
                  <a:cxn ang="0">
                    <a:pos x="125" y="9"/>
                  </a:cxn>
                  <a:cxn ang="0">
                    <a:pos x="125" y="23"/>
                  </a:cxn>
                  <a:cxn ang="0">
                    <a:pos x="125" y="126"/>
                  </a:cxn>
                  <a:cxn ang="0">
                    <a:pos x="76" y="99"/>
                  </a:cxn>
                  <a:cxn ang="0">
                    <a:pos x="67" y="94"/>
                  </a:cxn>
                  <a:cxn ang="0">
                    <a:pos x="58" y="94"/>
                  </a:cxn>
                  <a:cxn ang="0">
                    <a:pos x="49" y="99"/>
                  </a:cxn>
                  <a:cxn ang="0">
                    <a:pos x="45" y="103"/>
                  </a:cxn>
                  <a:cxn ang="0">
                    <a:pos x="40" y="112"/>
                  </a:cxn>
                  <a:cxn ang="0">
                    <a:pos x="45" y="117"/>
                  </a:cxn>
                  <a:cxn ang="0">
                    <a:pos x="45" y="126"/>
                  </a:cxn>
                  <a:cxn ang="0">
                    <a:pos x="54" y="134"/>
                  </a:cxn>
                  <a:cxn ang="0">
                    <a:pos x="121" y="170"/>
                  </a:cxn>
                  <a:cxn ang="0">
                    <a:pos x="121" y="242"/>
                  </a:cxn>
                  <a:cxn ang="0">
                    <a:pos x="36" y="188"/>
                  </a:cxn>
                  <a:cxn ang="0">
                    <a:pos x="27" y="184"/>
                  </a:cxn>
                  <a:cxn ang="0">
                    <a:pos x="18" y="184"/>
                  </a:cxn>
                  <a:cxn ang="0">
                    <a:pos x="9" y="188"/>
                  </a:cxn>
                  <a:cxn ang="0">
                    <a:pos x="5" y="193"/>
                  </a:cxn>
                  <a:cxn ang="0">
                    <a:pos x="0" y="202"/>
                  </a:cxn>
                  <a:cxn ang="0">
                    <a:pos x="0" y="210"/>
                  </a:cxn>
                  <a:cxn ang="0">
                    <a:pos x="5" y="219"/>
                  </a:cxn>
                  <a:cxn ang="0">
                    <a:pos x="14" y="224"/>
                  </a:cxn>
                  <a:cxn ang="0">
                    <a:pos x="121" y="291"/>
                  </a:cxn>
                  <a:cxn ang="0">
                    <a:pos x="121" y="434"/>
                  </a:cxn>
                  <a:cxn ang="0">
                    <a:pos x="174" y="434"/>
                  </a:cxn>
                  <a:cxn ang="0">
                    <a:pos x="174" y="291"/>
                  </a:cxn>
                  <a:cxn ang="0">
                    <a:pos x="290" y="224"/>
                  </a:cxn>
                  <a:cxn ang="0">
                    <a:pos x="295" y="219"/>
                  </a:cxn>
                  <a:cxn ang="0">
                    <a:pos x="299" y="210"/>
                  </a:cxn>
                  <a:cxn ang="0">
                    <a:pos x="299" y="202"/>
                  </a:cxn>
                  <a:cxn ang="0">
                    <a:pos x="299" y="197"/>
                  </a:cxn>
                  <a:cxn ang="0">
                    <a:pos x="295" y="188"/>
                  </a:cxn>
                  <a:cxn ang="0">
                    <a:pos x="286" y="184"/>
                  </a:cxn>
                  <a:cxn ang="0">
                    <a:pos x="277" y="184"/>
                  </a:cxn>
                  <a:cxn ang="0">
                    <a:pos x="268" y="188"/>
                  </a:cxn>
                  <a:cxn ang="0">
                    <a:pos x="174" y="237"/>
                  </a:cxn>
                  <a:cxn ang="0">
                    <a:pos x="174" y="170"/>
                  </a:cxn>
                  <a:cxn ang="0">
                    <a:pos x="246" y="134"/>
                  </a:cxn>
                  <a:cxn ang="0">
                    <a:pos x="250" y="130"/>
                  </a:cxn>
                  <a:cxn ang="0">
                    <a:pos x="255" y="121"/>
                  </a:cxn>
                  <a:cxn ang="0">
                    <a:pos x="255" y="112"/>
                  </a:cxn>
                  <a:cxn ang="0">
                    <a:pos x="250" y="108"/>
                  </a:cxn>
                  <a:cxn ang="0">
                    <a:pos x="246" y="103"/>
                  </a:cxn>
                  <a:cxn ang="0">
                    <a:pos x="237" y="99"/>
                  </a:cxn>
                  <a:cxn ang="0">
                    <a:pos x="232" y="99"/>
                  </a:cxn>
                  <a:cxn ang="0">
                    <a:pos x="223" y="99"/>
                  </a:cxn>
                  <a:cxn ang="0">
                    <a:pos x="174" y="121"/>
                  </a:cxn>
                </a:cxnLst>
                <a:rect l="0" t="0" r="r" b="b"/>
                <a:pathLst>
                  <a:path w="299" h="434">
                    <a:moveTo>
                      <a:pt x="174" y="121"/>
                    </a:moveTo>
                    <a:lnTo>
                      <a:pt x="174" y="23"/>
                    </a:lnTo>
                    <a:lnTo>
                      <a:pt x="170" y="9"/>
                    </a:lnTo>
                    <a:lnTo>
                      <a:pt x="165" y="5"/>
                    </a:lnTo>
                    <a:lnTo>
                      <a:pt x="156" y="0"/>
                    </a:lnTo>
                    <a:lnTo>
                      <a:pt x="152" y="0"/>
                    </a:lnTo>
                    <a:lnTo>
                      <a:pt x="143" y="0"/>
                    </a:lnTo>
                    <a:lnTo>
                      <a:pt x="134" y="5"/>
                    </a:lnTo>
                    <a:lnTo>
                      <a:pt x="125" y="9"/>
                    </a:lnTo>
                    <a:lnTo>
                      <a:pt x="125" y="23"/>
                    </a:lnTo>
                    <a:lnTo>
                      <a:pt x="125" y="126"/>
                    </a:lnTo>
                    <a:lnTo>
                      <a:pt x="76" y="99"/>
                    </a:lnTo>
                    <a:lnTo>
                      <a:pt x="67" y="94"/>
                    </a:lnTo>
                    <a:lnTo>
                      <a:pt x="58" y="94"/>
                    </a:lnTo>
                    <a:lnTo>
                      <a:pt x="49" y="99"/>
                    </a:lnTo>
                    <a:lnTo>
                      <a:pt x="45" y="103"/>
                    </a:lnTo>
                    <a:lnTo>
                      <a:pt x="40" y="112"/>
                    </a:lnTo>
                    <a:lnTo>
                      <a:pt x="45" y="117"/>
                    </a:lnTo>
                    <a:lnTo>
                      <a:pt x="45" y="126"/>
                    </a:lnTo>
                    <a:lnTo>
                      <a:pt x="54" y="134"/>
                    </a:lnTo>
                    <a:lnTo>
                      <a:pt x="121" y="170"/>
                    </a:lnTo>
                    <a:lnTo>
                      <a:pt x="121" y="242"/>
                    </a:lnTo>
                    <a:lnTo>
                      <a:pt x="36" y="188"/>
                    </a:lnTo>
                    <a:lnTo>
                      <a:pt x="27" y="184"/>
                    </a:lnTo>
                    <a:lnTo>
                      <a:pt x="18" y="184"/>
                    </a:lnTo>
                    <a:lnTo>
                      <a:pt x="9" y="188"/>
                    </a:lnTo>
                    <a:lnTo>
                      <a:pt x="5" y="193"/>
                    </a:lnTo>
                    <a:lnTo>
                      <a:pt x="0" y="202"/>
                    </a:lnTo>
                    <a:lnTo>
                      <a:pt x="0" y="210"/>
                    </a:lnTo>
                    <a:lnTo>
                      <a:pt x="5" y="219"/>
                    </a:lnTo>
                    <a:lnTo>
                      <a:pt x="14" y="224"/>
                    </a:lnTo>
                    <a:lnTo>
                      <a:pt x="121" y="291"/>
                    </a:lnTo>
                    <a:lnTo>
                      <a:pt x="121" y="434"/>
                    </a:lnTo>
                    <a:lnTo>
                      <a:pt x="174" y="434"/>
                    </a:lnTo>
                    <a:lnTo>
                      <a:pt x="174" y="291"/>
                    </a:lnTo>
                    <a:lnTo>
                      <a:pt x="290" y="224"/>
                    </a:lnTo>
                    <a:lnTo>
                      <a:pt x="295" y="219"/>
                    </a:lnTo>
                    <a:lnTo>
                      <a:pt x="299" y="210"/>
                    </a:lnTo>
                    <a:lnTo>
                      <a:pt x="299" y="202"/>
                    </a:lnTo>
                    <a:lnTo>
                      <a:pt x="299" y="197"/>
                    </a:lnTo>
                    <a:lnTo>
                      <a:pt x="295" y="188"/>
                    </a:lnTo>
                    <a:lnTo>
                      <a:pt x="286" y="184"/>
                    </a:lnTo>
                    <a:lnTo>
                      <a:pt x="277" y="184"/>
                    </a:lnTo>
                    <a:lnTo>
                      <a:pt x="268" y="188"/>
                    </a:lnTo>
                    <a:lnTo>
                      <a:pt x="174" y="237"/>
                    </a:lnTo>
                    <a:lnTo>
                      <a:pt x="174" y="170"/>
                    </a:lnTo>
                    <a:lnTo>
                      <a:pt x="246" y="134"/>
                    </a:lnTo>
                    <a:lnTo>
                      <a:pt x="250" y="130"/>
                    </a:lnTo>
                    <a:lnTo>
                      <a:pt x="255" y="121"/>
                    </a:lnTo>
                    <a:lnTo>
                      <a:pt x="255" y="112"/>
                    </a:lnTo>
                    <a:lnTo>
                      <a:pt x="250" y="108"/>
                    </a:lnTo>
                    <a:lnTo>
                      <a:pt x="246" y="103"/>
                    </a:lnTo>
                    <a:lnTo>
                      <a:pt x="237" y="99"/>
                    </a:lnTo>
                    <a:lnTo>
                      <a:pt x="232" y="99"/>
                    </a:lnTo>
                    <a:lnTo>
                      <a:pt x="223" y="99"/>
                    </a:lnTo>
                    <a:lnTo>
                      <a:pt x="174" y="121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accent2">
                      <a:gamma/>
                      <a:tint val="24314"/>
                      <a:invGamma/>
                    </a:schemeClr>
                  </a:gs>
                  <a:gs pos="100000">
                    <a:schemeClr val="accent2"/>
                  </a:gs>
                </a:gsLst>
                <a:path path="rect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8" name="Freeform 55"/>
              <p:cNvSpPr>
                <a:spLocks/>
              </p:cNvSpPr>
              <p:nvPr/>
            </p:nvSpPr>
            <p:spPr bwMode="auto">
              <a:xfrm>
                <a:off x="982" y="398"/>
                <a:ext cx="393" cy="272"/>
              </a:xfrm>
              <a:custGeom>
                <a:avLst/>
                <a:gdLst/>
                <a:ahLst/>
                <a:cxnLst>
                  <a:cxn ang="0">
                    <a:pos x="121" y="71"/>
                  </a:cxn>
                  <a:cxn ang="0">
                    <a:pos x="36" y="22"/>
                  </a:cxn>
                  <a:cxn ang="0">
                    <a:pos x="27" y="18"/>
                  </a:cxn>
                  <a:cxn ang="0">
                    <a:pos x="18" y="18"/>
                  </a:cxn>
                  <a:cxn ang="0">
                    <a:pos x="9" y="22"/>
                  </a:cxn>
                  <a:cxn ang="0">
                    <a:pos x="5" y="31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5" y="58"/>
                  </a:cxn>
                  <a:cxn ang="0">
                    <a:pos x="9" y="62"/>
                  </a:cxn>
                  <a:cxn ang="0">
                    <a:pos x="98" y="116"/>
                  </a:cxn>
                  <a:cxn ang="0">
                    <a:pos x="54" y="143"/>
                  </a:cxn>
                  <a:cxn ang="0">
                    <a:pos x="45" y="147"/>
                  </a:cxn>
                  <a:cxn ang="0">
                    <a:pos x="40" y="156"/>
                  </a:cxn>
                  <a:cxn ang="0">
                    <a:pos x="40" y="165"/>
                  </a:cxn>
                  <a:cxn ang="0">
                    <a:pos x="40" y="174"/>
                  </a:cxn>
                  <a:cxn ang="0">
                    <a:pos x="49" y="178"/>
                  </a:cxn>
                  <a:cxn ang="0">
                    <a:pos x="54" y="183"/>
                  </a:cxn>
                  <a:cxn ang="0">
                    <a:pos x="63" y="183"/>
                  </a:cxn>
                  <a:cxn ang="0">
                    <a:pos x="72" y="183"/>
                  </a:cxn>
                  <a:cxn ang="0">
                    <a:pos x="139" y="143"/>
                  </a:cxn>
                  <a:cxn ang="0">
                    <a:pos x="197" y="178"/>
                  </a:cxn>
                  <a:cxn ang="0">
                    <a:pos x="112" y="223"/>
                  </a:cxn>
                  <a:cxn ang="0">
                    <a:pos x="103" y="232"/>
                  </a:cxn>
                  <a:cxn ang="0">
                    <a:pos x="98" y="241"/>
                  </a:cxn>
                  <a:cxn ang="0">
                    <a:pos x="98" y="246"/>
                  </a:cxn>
                  <a:cxn ang="0">
                    <a:pos x="98" y="254"/>
                  </a:cxn>
                  <a:cxn ang="0">
                    <a:pos x="103" y="263"/>
                  </a:cxn>
                  <a:cxn ang="0">
                    <a:pos x="112" y="268"/>
                  </a:cxn>
                  <a:cxn ang="0">
                    <a:pos x="121" y="268"/>
                  </a:cxn>
                  <a:cxn ang="0">
                    <a:pos x="130" y="263"/>
                  </a:cxn>
                  <a:cxn ang="0">
                    <a:pos x="241" y="201"/>
                  </a:cxn>
                  <a:cxn ang="0">
                    <a:pos x="366" y="272"/>
                  </a:cxn>
                  <a:cxn ang="0">
                    <a:pos x="393" y="228"/>
                  </a:cxn>
                  <a:cxn ang="0">
                    <a:pos x="268" y="156"/>
                  </a:cxn>
                  <a:cxn ang="0">
                    <a:pos x="268" y="22"/>
                  </a:cxn>
                  <a:cxn ang="0">
                    <a:pos x="268" y="13"/>
                  </a:cxn>
                  <a:cxn ang="0">
                    <a:pos x="264" y="9"/>
                  </a:cxn>
                  <a:cxn ang="0">
                    <a:pos x="255" y="4"/>
                  </a:cxn>
                  <a:cxn ang="0">
                    <a:pos x="250" y="0"/>
                  </a:cxn>
                  <a:cxn ang="0">
                    <a:pos x="241" y="0"/>
                  </a:cxn>
                  <a:cxn ang="0">
                    <a:pos x="232" y="4"/>
                  </a:cxn>
                  <a:cxn ang="0">
                    <a:pos x="228" y="13"/>
                  </a:cxn>
                  <a:cxn ang="0">
                    <a:pos x="228" y="22"/>
                  </a:cxn>
                  <a:cxn ang="0">
                    <a:pos x="223" y="129"/>
                  </a:cxn>
                  <a:cxn ang="0">
                    <a:pos x="165" y="94"/>
                  </a:cxn>
                  <a:cxn ang="0">
                    <a:pos x="170" y="18"/>
                  </a:cxn>
                  <a:cxn ang="0">
                    <a:pos x="165" y="9"/>
                  </a:cxn>
                  <a:cxn ang="0">
                    <a:pos x="161" y="4"/>
                  </a:cxn>
                  <a:cxn ang="0">
                    <a:pos x="156" y="0"/>
                  </a:cxn>
                  <a:cxn ang="0">
                    <a:pos x="148" y="0"/>
                  </a:cxn>
                  <a:cxn ang="0">
                    <a:pos x="139" y="0"/>
                  </a:cxn>
                  <a:cxn ang="0">
                    <a:pos x="134" y="4"/>
                  </a:cxn>
                  <a:cxn ang="0">
                    <a:pos x="130" y="9"/>
                  </a:cxn>
                  <a:cxn ang="0">
                    <a:pos x="125" y="18"/>
                  </a:cxn>
                  <a:cxn ang="0">
                    <a:pos x="121" y="71"/>
                  </a:cxn>
                </a:cxnLst>
                <a:rect l="0" t="0" r="r" b="b"/>
                <a:pathLst>
                  <a:path w="393" h="272">
                    <a:moveTo>
                      <a:pt x="121" y="71"/>
                    </a:moveTo>
                    <a:lnTo>
                      <a:pt x="36" y="22"/>
                    </a:lnTo>
                    <a:lnTo>
                      <a:pt x="27" y="18"/>
                    </a:lnTo>
                    <a:lnTo>
                      <a:pt x="18" y="18"/>
                    </a:lnTo>
                    <a:lnTo>
                      <a:pt x="9" y="22"/>
                    </a:lnTo>
                    <a:lnTo>
                      <a:pt x="5" y="31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5" y="58"/>
                    </a:lnTo>
                    <a:lnTo>
                      <a:pt x="9" y="62"/>
                    </a:lnTo>
                    <a:lnTo>
                      <a:pt x="98" y="116"/>
                    </a:lnTo>
                    <a:lnTo>
                      <a:pt x="54" y="143"/>
                    </a:lnTo>
                    <a:lnTo>
                      <a:pt x="45" y="147"/>
                    </a:lnTo>
                    <a:lnTo>
                      <a:pt x="40" y="156"/>
                    </a:lnTo>
                    <a:lnTo>
                      <a:pt x="40" y="165"/>
                    </a:lnTo>
                    <a:lnTo>
                      <a:pt x="40" y="174"/>
                    </a:lnTo>
                    <a:lnTo>
                      <a:pt x="49" y="178"/>
                    </a:lnTo>
                    <a:lnTo>
                      <a:pt x="54" y="183"/>
                    </a:lnTo>
                    <a:lnTo>
                      <a:pt x="63" y="183"/>
                    </a:lnTo>
                    <a:lnTo>
                      <a:pt x="72" y="183"/>
                    </a:lnTo>
                    <a:lnTo>
                      <a:pt x="139" y="143"/>
                    </a:lnTo>
                    <a:lnTo>
                      <a:pt x="197" y="178"/>
                    </a:lnTo>
                    <a:lnTo>
                      <a:pt x="112" y="223"/>
                    </a:lnTo>
                    <a:lnTo>
                      <a:pt x="103" y="232"/>
                    </a:lnTo>
                    <a:lnTo>
                      <a:pt x="98" y="241"/>
                    </a:lnTo>
                    <a:lnTo>
                      <a:pt x="98" y="246"/>
                    </a:lnTo>
                    <a:lnTo>
                      <a:pt x="98" y="254"/>
                    </a:lnTo>
                    <a:lnTo>
                      <a:pt x="103" y="263"/>
                    </a:lnTo>
                    <a:lnTo>
                      <a:pt x="112" y="268"/>
                    </a:lnTo>
                    <a:lnTo>
                      <a:pt x="121" y="268"/>
                    </a:lnTo>
                    <a:lnTo>
                      <a:pt x="130" y="263"/>
                    </a:lnTo>
                    <a:lnTo>
                      <a:pt x="241" y="201"/>
                    </a:lnTo>
                    <a:lnTo>
                      <a:pt x="366" y="272"/>
                    </a:lnTo>
                    <a:lnTo>
                      <a:pt x="393" y="228"/>
                    </a:lnTo>
                    <a:lnTo>
                      <a:pt x="268" y="156"/>
                    </a:lnTo>
                    <a:lnTo>
                      <a:pt x="268" y="22"/>
                    </a:lnTo>
                    <a:lnTo>
                      <a:pt x="268" y="13"/>
                    </a:lnTo>
                    <a:lnTo>
                      <a:pt x="264" y="9"/>
                    </a:lnTo>
                    <a:lnTo>
                      <a:pt x="255" y="4"/>
                    </a:lnTo>
                    <a:lnTo>
                      <a:pt x="250" y="0"/>
                    </a:lnTo>
                    <a:lnTo>
                      <a:pt x="241" y="0"/>
                    </a:lnTo>
                    <a:lnTo>
                      <a:pt x="232" y="4"/>
                    </a:lnTo>
                    <a:lnTo>
                      <a:pt x="228" y="13"/>
                    </a:lnTo>
                    <a:lnTo>
                      <a:pt x="228" y="22"/>
                    </a:lnTo>
                    <a:lnTo>
                      <a:pt x="223" y="129"/>
                    </a:lnTo>
                    <a:lnTo>
                      <a:pt x="165" y="94"/>
                    </a:lnTo>
                    <a:lnTo>
                      <a:pt x="170" y="18"/>
                    </a:lnTo>
                    <a:lnTo>
                      <a:pt x="165" y="9"/>
                    </a:lnTo>
                    <a:lnTo>
                      <a:pt x="161" y="4"/>
                    </a:lnTo>
                    <a:lnTo>
                      <a:pt x="156" y="0"/>
                    </a:lnTo>
                    <a:lnTo>
                      <a:pt x="148" y="0"/>
                    </a:lnTo>
                    <a:lnTo>
                      <a:pt x="139" y="0"/>
                    </a:lnTo>
                    <a:lnTo>
                      <a:pt x="134" y="4"/>
                    </a:lnTo>
                    <a:lnTo>
                      <a:pt x="130" y="9"/>
                    </a:lnTo>
                    <a:lnTo>
                      <a:pt x="125" y="18"/>
                    </a:lnTo>
                    <a:lnTo>
                      <a:pt x="121" y="71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accent2">
                      <a:gamma/>
                      <a:tint val="24314"/>
                      <a:invGamma/>
                    </a:schemeClr>
                  </a:gs>
                  <a:gs pos="100000">
                    <a:schemeClr val="accent2"/>
                  </a:gs>
                </a:gsLst>
                <a:path path="rect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9" name="Freeform 56"/>
              <p:cNvSpPr>
                <a:spLocks/>
              </p:cNvSpPr>
              <p:nvPr/>
            </p:nvSpPr>
            <p:spPr bwMode="auto">
              <a:xfrm>
                <a:off x="982" y="626"/>
                <a:ext cx="393" cy="277"/>
              </a:xfrm>
              <a:custGeom>
                <a:avLst/>
                <a:gdLst/>
                <a:ahLst/>
                <a:cxnLst>
                  <a:cxn ang="0">
                    <a:pos x="98" y="156"/>
                  </a:cxn>
                  <a:cxn ang="0">
                    <a:pos x="9" y="205"/>
                  </a:cxn>
                  <a:cxn ang="0">
                    <a:pos x="0" y="214"/>
                  </a:cxn>
                  <a:cxn ang="0">
                    <a:pos x="0" y="223"/>
                  </a:cxn>
                  <a:cxn ang="0">
                    <a:pos x="0" y="228"/>
                  </a:cxn>
                  <a:cxn ang="0">
                    <a:pos x="0" y="237"/>
                  </a:cxn>
                  <a:cxn ang="0">
                    <a:pos x="9" y="246"/>
                  </a:cxn>
                  <a:cxn ang="0">
                    <a:pos x="14" y="250"/>
                  </a:cxn>
                  <a:cxn ang="0">
                    <a:pos x="23" y="250"/>
                  </a:cxn>
                  <a:cxn ang="0">
                    <a:pos x="36" y="250"/>
                  </a:cxn>
                  <a:cxn ang="0">
                    <a:pos x="125" y="196"/>
                  </a:cxn>
                  <a:cxn ang="0">
                    <a:pos x="125" y="250"/>
                  </a:cxn>
                  <a:cxn ang="0">
                    <a:pos x="125" y="263"/>
                  </a:cxn>
                  <a:cxn ang="0">
                    <a:pos x="130" y="268"/>
                  </a:cxn>
                  <a:cxn ang="0">
                    <a:pos x="139" y="272"/>
                  </a:cxn>
                  <a:cxn ang="0">
                    <a:pos x="143" y="277"/>
                  </a:cxn>
                  <a:cxn ang="0">
                    <a:pos x="152" y="277"/>
                  </a:cxn>
                  <a:cxn ang="0">
                    <a:pos x="161" y="272"/>
                  </a:cxn>
                  <a:cxn ang="0">
                    <a:pos x="165" y="263"/>
                  </a:cxn>
                  <a:cxn ang="0">
                    <a:pos x="165" y="254"/>
                  </a:cxn>
                  <a:cxn ang="0">
                    <a:pos x="165" y="178"/>
                  </a:cxn>
                  <a:cxn ang="0">
                    <a:pos x="223" y="143"/>
                  </a:cxn>
                  <a:cxn ang="0">
                    <a:pos x="223" y="241"/>
                  </a:cxn>
                  <a:cxn ang="0">
                    <a:pos x="223" y="250"/>
                  </a:cxn>
                  <a:cxn ang="0">
                    <a:pos x="228" y="259"/>
                  </a:cxn>
                  <a:cxn ang="0">
                    <a:pos x="237" y="263"/>
                  </a:cxn>
                  <a:cxn ang="0">
                    <a:pos x="246" y="268"/>
                  </a:cxn>
                  <a:cxn ang="0">
                    <a:pos x="255" y="268"/>
                  </a:cxn>
                  <a:cxn ang="0">
                    <a:pos x="259" y="263"/>
                  </a:cxn>
                  <a:cxn ang="0">
                    <a:pos x="264" y="254"/>
                  </a:cxn>
                  <a:cxn ang="0">
                    <a:pos x="268" y="246"/>
                  </a:cxn>
                  <a:cxn ang="0">
                    <a:pos x="268" y="116"/>
                  </a:cxn>
                  <a:cxn ang="0">
                    <a:pos x="393" y="44"/>
                  </a:cxn>
                  <a:cxn ang="0">
                    <a:pos x="366" y="0"/>
                  </a:cxn>
                  <a:cxn ang="0">
                    <a:pos x="241" y="71"/>
                  </a:cxn>
                  <a:cxn ang="0">
                    <a:pos x="125" y="4"/>
                  </a:cxn>
                  <a:cxn ang="0">
                    <a:pos x="121" y="0"/>
                  </a:cxn>
                  <a:cxn ang="0">
                    <a:pos x="112" y="0"/>
                  </a:cxn>
                  <a:cxn ang="0">
                    <a:pos x="103" y="4"/>
                  </a:cxn>
                  <a:cxn ang="0">
                    <a:pos x="98" y="9"/>
                  </a:cxn>
                  <a:cxn ang="0">
                    <a:pos x="94" y="18"/>
                  </a:cxn>
                  <a:cxn ang="0">
                    <a:pos x="94" y="26"/>
                  </a:cxn>
                  <a:cxn ang="0">
                    <a:pos x="98" y="35"/>
                  </a:cxn>
                  <a:cxn ang="0">
                    <a:pos x="107" y="40"/>
                  </a:cxn>
                  <a:cxn ang="0">
                    <a:pos x="197" y="98"/>
                  </a:cxn>
                  <a:cxn ang="0">
                    <a:pos x="139" y="129"/>
                  </a:cxn>
                  <a:cxn ang="0">
                    <a:pos x="72" y="89"/>
                  </a:cxn>
                  <a:cxn ang="0">
                    <a:pos x="63" y="85"/>
                  </a:cxn>
                  <a:cxn ang="0">
                    <a:pos x="58" y="85"/>
                  </a:cxn>
                  <a:cxn ang="0">
                    <a:pos x="49" y="89"/>
                  </a:cxn>
                  <a:cxn ang="0">
                    <a:pos x="45" y="98"/>
                  </a:cxn>
                  <a:cxn ang="0">
                    <a:pos x="45" y="102"/>
                  </a:cxn>
                  <a:cxn ang="0">
                    <a:pos x="45" y="111"/>
                  </a:cxn>
                  <a:cxn ang="0">
                    <a:pos x="45" y="120"/>
                  </a:cxn>
                  <a:cxn ang="0">
                    <a:pos x="54" y="125"/>
                  </a:cxn>
                  <a:cxn ang="0">
                    <a:pos x="98" y="156"/>
                  </a:cxn>
                </a:cxnLst>
                <a:rect l="0" t="0" r="r" b="b"/>
                <a:pathLst>
                  <a:path w="393" h="277">
                    <a:moveTo>
                      <a:pt x="98" y="156"/>
                    </a:moveTo>
                    <a:lnTo>
                      <a:pt x="9" y="205"/>
                    </a:lnTo>
                    <a:lnTo>
                      <a:pt x="0" y="214"/>
                    </a:lnTo>
                    <a:lnTo>
                      <a:pt x="0" y="223"/>
                    </a:lnTo>
                    <a:lnTo>
                      <a:pt x="0" y="228"/>
                    </a:lnTo>
                    <a:lnTo>
                      <a:pt x="0" y="237"/>
                    </a:lnTo>
                    <a:lnTo>
                      <a:pt x="9" y="246"/>
                    </a:lnTo>
                    <a:lnTo>
                      <a:pt x="14" y="250"/>
                    </a:lnTo>
                    <a:lnTo>
                      <a:pt x="23" y="250"/>
                    </a:lnTo>
                    <a:lnTo>
                      <a:pt x="36" y="250"/>
                    </a:lnTo>
                    <a:lnTo>
                      <a:pt x="125" y="196"/>
                    </a:lnTo>
                    <a:lnTo>
                      <a:pt x="125" y="250"/>
                    </a:lnTo>
                    <a:lnTo>
                      <a:pt x="125" y="263"/>
                    </a:lnTo>
                    <a:lnTo>
                      <a:pt x="130" y="268"/>
                    </a:lnTo>
                    <a:lnTo>
                      <a:pt x="139" y="272"/>
                    </a:lnTo>
                    <a:lnTo>
                      <a:pt x="143" y="277"/>
                    </a:lnTo>
                    <a:lnTo>
                      <a:pt x="152" y="277"/>
                    </a:lnTo>
                    <a:lnTo>
                      <a:pt x="161" y="272"/>
                    </a:lnTo>
                    <a:lnTo>
                      <a:pt x="165" y="263"/>
                    </a:lnTo>
                    <a:lnTo>
                      <a:pt x="165" y="254"/>
                    </a:lnTo>
                    <a:lnTo>
                      <a:pt x="165" y="178"/>
                    </a:lnTo>
                    <a:lnTo>
                      <a:pt x="223" y="143"/>
                    </a:lnTo>
                    <a:lnTo>
                      <a:pt x="223" y="241"/>
                    </a:lnTo>
                    <a:lnTo>
                      <a:pt x="223" y="250"/>
                    </a:lnTo>
                    <a:lnTo>
                      <a:pt x="228" y="259"/>
                    </a:lnTo>
                    <a:lnTo>
                      <a:pt x="237" y="263"/>
                    </a:lnTo>
                    <a:lnTo>
                      <a:pt x="246" y="268"/>
                    </a:lnTo>
                    <a:lnTo>
                      <a:pt x="255" y="268"/>
                    </a:lnTo>
                    <a:lnTo>
                      <a:pt x="259" y="263"/>
                    </a:lnTo>
                    <a:lnTo>
                      <a:pt x="264" y="254"/>
                    </a:lnTo>
                    <a:lnTo>
                      <a:pt x="268" y="246"/>
                    </a:lnTo>
                    <a:lnTo>
                      <a:pt x="268" y="116"/>
                    </a:lnTo>
                    <a:lnTo>
                      <a:pt x="393" y="44"/>
                    </a:lnTo>
                    <a:lnTo>
                      <a:pt x="366" y="0"/>
                    </a:lnTo>
                    <a:lnTo>
                      <a:pt x="241" y="71"/>
                    </a:lnTo>
                    <a:lnTo>
                      <a:pt x="125" y="4"/>
                    </a:lnTo>
                    <a:lnTo>
                      <a:pt x="121" y="0"/>
                    </a:lnTo>
                    <a:lnTo>
                      <a:pt x="112" y="0"/>
                    </a:lnTo>
                    <a:lnTo>
                      <a:pt x="103" y="4"/>
                    </a:lnTo>
                    <a:lnTo>
                      <a:pt x="98" y="9"/>
                    </a:lnTo>
                    <a:lnTo>
                      <a:pt x="94" y="18"/>
                    </a:lnTo>
                    <a:lnTo>
                      <a:pt x="94" y="26"/>
                    </a:lnTo>
                    <a:lnTo>
                      <a:pt x="98" y="35"/>
                    </a:lnTo>
                    <a:lnTo>
                      <a:pt x="107" y="40"/>
                    </a:lnTo>
                    <a:lnTo>
                      <a:pt x="197" y="98"/>
                    </a:lnTo>
                    <a:lnTo>
                      <a:pt x="139" y="129"/>
                    </a:lnTo>
                    <a:lnTo>
                      <a:pt x="72" y="89"/>
                    </a:lnTo>
                    <a:lnTo>
                      <a:pt x="63" y="85"/>
                    </a:lnTo>
                    <a:lnTo>
                      <a:pt x="58" y="85"/>
                    </a:lnTo>
                    <a:lnTo>
                      <a:pt x="49" y="89"/>
                    </a:lnTo>
                    <a:lnTo>
                      <a:pt x="45" y="98"/>
                    </a:lnTo>
                    <a:lnTo>
                      <a:pt x="45" y="102"/>
                    </a:lnTo>
                    <a:lnTo>
                      <a:pt x="45" y="111"/>
                    </a:lnTo>
                    <a:lnTo>
                      <a:pt x="45" y="120"/>
                    </a:lnTo>
                    <a:lnTo>
                      <a:pt x="54" y="125"/>
                    </a:lnTo>
                    <a:lnTo>
                      <a:pt x="98" y="156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accent2">
                      <a:gamma/>
                      <a:tint val="24314"/>
                      <a:invGamma/>
                    </a:schemeClr>
                  </a:gs>
                  <a:gs pos="100000">
                    <a:schemeClr val="accent2"/>
                  </a:gs>
                </a:gsLst>
                <a:path path="rect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20" name="Freeform 57"/>
              <p:cNvSpPr>
                <a:spLocks/>
              </p:cNvSpPr>
              <p:nvPr/>
            </p:nvSpPr>
            <p:spPr bwMode="auto">
              <a:xfrm>
                <a:off x="1210" y="648"/>
                <a:ext cx="299" cy="438"/>
              </a:xfrm>
              <a:custGeom>
                <a:avLst/>
                <a:gdLst/>
                <a:ahLst/>
                <a:cxnLst>
                  <a:cxn ang="0">
                    <a:pos x="125" y="313"/>
                  </a:cxn>
                  <a:cxn ang="0">
                    <a:pos x="125" y="411"/>
                  </a:cxn>
                  <a:cxn ang="0">
                    <a:pos x="129" y="425"/>
                  </a:cxn>
                  <a:cxn ang="0">
                    <a:pos x="134" y="429"/>
                  </a:cxn>
                  <a:cxn ang="0">
                    <a:pos x="143" y="434"/>
                  </a:cxn>
                  <a:cxn ang="0">
                    <a:pos x="147" y="438"/>
                  </a:cxn>
                  <a:cxn ang="0">
                    <a:pos x="156" y="434"/>
                  </a:cxn>
                  <a:cxn ang="0">
                    <a:pos x="165" y="429"/>
                  </a:cxn>
                  <a:cxn ang="0">
                    <a:pos x="174" y="425"/>
                  </a:cxn>
                  <a:cxn ang="0">
                    <a:pos x="174" y="411"/>
                  </a:cxn>
                  <a:cxn ang="0">
                    <a:pos x="174" y="308"/>
                  </a:cxn>
                  <a:cxn ang="0">
                    <a:pos x="223" y="335"/>
                  </a:cxn>
                  <a:cxn ang="0">
                    <a:pos x="232" y="340"/>
                  </a:cxn>
                  <a:cxn ang="0">
                    <a:pos x="241" y="340"/>
                  </a:cxn>
                  <a:cxn ang="0">
                    <a:pos x="250" y="335"/>
                  </a:cxn>
                  <a:cxn ang="0">
                    <a:pos x="254" y="331"/>
                  </a:cxn>
                  <a:cxn ang="0">
                    <a:pos x="254" y="322"/>
                  </a:cxn>
                  <a:cxn ang="0">
                    <a:pos x="254" y="317"/>
                  </a:cxn>
                  <a:cxn ang="0">
                    <a:pos x="254" y="308"/>
                  </a:cxn>
                  <a:cxn ang="0">
                    <a:pos x="245" y="300"/>
                  </a:cxn>
                  <a:cxn ang="0">
                    <a:pos x="178" y="264"/>
                  </a:cxn>
                  <a:cxn ang="0">
                    <a:pos x="178" y="192"/>
                  </a:cxn>
                  <a:cxn ang="0">
                    <a:pos x="263" y="246"/>
                  </a:cxn>
                  <a:cxn ang="0">
                    <a:pos x="272" y="250"/>
                  </a:cxn>
                  <a:cxn ang="0">
                    <a:pos x="281" y="250"/>
                  </a:cxn>
                  <a:cxn ang="0">
                    <a:pos x="290" y="246"/>
                  </a:cxn>
                  <a:cxn ang="0">
                    <a:pos x="294" y="241"/>
                  </a:cxn>
                  <a:cxn ang="0">
                    <a:pos x="299" y="232"/>
                  </a:cxn>
                  <a:cxn ang="0">
                    <a:pos x="299" y="224"/>
                  </a:cxn>
                  <a:cxn ang="0">
                    <a:pos x="294" y="215"/>
                  </a:cxn>
                  <a:cxn ang="0">
                    <a:pos x="285" y="210"/>
                  </a:cxn>
                  <a:cxn ang="0">
                    <a:pos x="178" y="143"/>
                  </a:cxn>
                  <a:cxn ang="0">
                    <a:pos x="178" y="0"/>
                  </a:cxn>
                  <a:cxn ang="0">
                    <a:pos x="125" y="0"/>
                  </a:cxn>
                  <a:cxn ang="0">
                    <a:pos x="125" y="143"/>
                  </a:cxn>
                  <a:cxn ang="0">
                    <a:pos x="9" y="210"/>
                  </a:cxn>
                  <a:cxn ang="0">
                    <a:pos x="4" y="215"/>
                  </a:cxn>
                  <a:cxn ang="0">
                    <a:pos x="0" y="224"/>
                  </a:cxn>
                  <a:cxn ang="0">
                    <a:pos x="0" y="232"/>
                  </a:cxn>
                  <a:cxn ang="0">
                    <a:pos x="0" y="237"/>
                  </a:cxn>
                  <a:cxn ang="0">
                    <a:pos x="4" y="246"/>
                  </a:cxn>
                  <a:cxn ang="0">
                    <a:pos x="13" y="250"/>
                  </a:cxn>
                  <a:cxn ang="0">
                    <a:pos x="22" y="250"/>
                  </a:cxn>
                  <a:cxn ang="0">
                    <a:pos x="31" y="246"/>
                  </a:cxn>
                  <a:cxn ang="0">
                    <a:pos x="125" y="197"/>
                  </a:cxn>
                  <a:cxn ang="0">
                    <a:pos x="125" y="264"/>
                  </a:cxn>
                  <a:cxn ang="0">
                    <a:pos x="53" y="300"/>
                  </a:cxn>
                  <a:cxn ang="0">
                    <a:pos x="49" y="304"/>
                  </a:cxn>
                  <a:cxn ang="0">
                    <a:pos x="44" y="313"/>
                  </a:cxn>
                  <a:cxn ang="0">
                    <a:pos x="44" y="322"/>
                  </a:cxn>
                  <a:cxn ang="0">
                    <a:pos x="49" y="326"/>
                  </a:cxn>
                  <a:cxn ang="0">
                    <a:pos x="53" y="331"/>
                  </a:cxn>
                  <a:cxn ang="0">
                    <a:pos x="62" y="335"/>
                  </a:cxn>
                  <a:cxn ang="0">
                    <a:pos x="67" y="335"/>
                  </a:cxn>
                  <a:cxn ang="0">
                    <a:pos x="76" y="335"/>
                  </a:cxn>
                  <a:cxn ang="0">
                    <a:pos x="125" y="313"/>
                  </a:cxn>
                </a:cxnLst>
                <a:rect l="0" t="0" r="r" b="b"/>
                <a:pathLst>
                  <a:path w="299" h="438">
                    <a:moveTo>
                      <a:pt x="125" y="313"/>
                    </a:moveTo>
                    <a:lnTo>
                      <a:pt x="125" y="411"/>
                    </a:lnTo>
                    <a:lnTo>
                      <a:pt x="129" y="425"/>
                    </a:lnTo>
                    <a:lnTo>
                      <a:pt x="134" y="429"/>
                    </a:lnTo>
                    <a:lnTo>
                      <a:pt x="143" y="434"/>
                    </a:lnTo>
                    <a:lnTo>
                      <a:pt x="147" y="438"/>
                    </a:lnTo>
                    <a:lnTo>
                      <a:pt x="156" y="434"/>
                    </a:lnTo>
                    <a:lnTo>
                      <a:pt x="165" y="429"/>
                    </a:lnTo>
                    <a:lnTo>
                      <a:pt x="174" y="425"/>
                    </a:lnTo>
                    <a:lnTo>
                      <a:pt x="174" y="411"/>
                    </a:lnTo>
                    <a:lnTo>
                      <a:pt x="174" y="308"/>
                    </a:lnTo>
                    <a:lnTo>
                      <a:pt x="223" y="335"/>
                    </a:lnTo>
                    <a:lnTo>
                      <a:pt x="232" y="340"/>
                    </a:lnTo>
                    <a:lnTo>
                      <a:pt x="241" y="340"/>
                    </a:lnTo>
                    <a:lnTo>
                      <a:pt x="250" y="335"/>
                    </a:lnTo>
                    <a:lnTo>
                      <a:pt x="254" y="331"/>
                    </a:lnTo>
                    <a:lnTo>
                      <a:pt x="254" y="322"/>
                    </a:lnTo>
                    <a:lnTo>
                      <a:pt x="254" y="317"/>
                    </a:lnTo>
                    <a:lnTo>
                      <a:pt x="254" y="308"/>
                    </a:lnTo>
                    <a:lnTo>
                      <a:pt x="245" y="300"/>
                    </a:lnTo>
                    <a:lnTo>
                      <a:pt x="178" y="264"/>
                    </a:lnTo>
                    <a:lnTo>
                      <a:pt x="178" y="192"/>
                    </a:lnTo>
                    <a:lnTo>
                      <a:pt x="263" y="246"/>
                    </a:lnTo>
                    <a:lnTo>
                      <a:pt x="272" y="250"/>
                    </a:lnTo>
                    <a:lnTo>
                      <a:pt x="281" y="250"/>
                    </a:lnTo>
                    <a:lnTo>
                      <a:pt x="290" y="246"/>
                    </a:lnTo>
                    <a:lnTo>
                      <a:pt x="294" y="241"/>
                    </a:lnTo>
                    <a:lnTo>
                      <a:pt x="299" y="232"/>
                    </a:lnTo>
                    <a:lnTo>
                      <a:pt x="299" y="224"/>
                    </a:lnTo>
                    <a:lnTo>
                      <a:pt x="294" y="215"/>
                    </a:lnTo>
                    <a:lnTo>
                      <a:pt x="285" y="210"/>
                    </a:lnTo>
                    <a:lnTo>
                      <a:pt x="178" y="143"/>
                    </a:lnTo>
                    <a:lnTo>
                      <a:pt x="178" y="0"/>
                    </a:lnTo>
                    <a:lnTo>
                      <a:pt x="125" y="0"/>
                    </a:lnTo>
                    <a:lnTo>
                      <a:pt x="125" y="143"/>
                    </a:lnTo>
                    <a:lnTo>
                      <a:pt x="9" y="210"/>
                    </a:lnTo>
                    <a:lnTo>
                      <a:pt x="4" y="215"/>
                    </a:lnTo>
                    <a:lnTo>
                      <a:pt x="0" y="224"/>
                    </a:lnTo>
                    <a:lnTo>
                      <a:pt x="0" y="232"/>
                    </a:lnTo>
                    <a:lnTo>
                      <a:pt x="0" y="237"/>
                    </a:lnTo>
                    <a:lnTo>
                      <a:pt x="4" y="246"/>
                    </a:lnTo>
                    <a:lnTo>
                      <a:pt x="13" y="250"/>
                    </a:lnTo>
                    <a:lnTo>
                      <a:pt x="22" y="250"/>
                    </a:lnTo>
                    <a:lnTo>
                      <a:pt x="31" y="246"/>
                    </a:lnTo>
                    <a:lnTo>
                      <a:pt x="125" y="197"/>
                    </a:lnTo>
                    <a:lnTo>
                      <a:pt x="125" y="264"/>
                    </a:lnTo>
                    <a:lnTo>
                      <a:pt x="53" y="300"/>
                    </a:lnTo>
                    <a:lnTo>
                      <a:pt x="49" y="304"/>
                    </a:lnTo>
                    <a:lnTo>
                      <a:pt x="44" y="313"/>
                    </a:lnTo>
                    <a:lnTo>
                      <a:pt x="44" y="322"/>
                    </a:lnTo>
                    <a:lnTo>
                      <a:pt x="49" y="326"/>
                    </a:lnTo>
                    <a:lnTo>
                      <a:pt x="53" y="331"/>
                    </a:lnTo>
                    <a:lnTo>
                      <a:pt x="62" y="335"/>
                    </a:lnTo>
                    <a:lnTo>
                      <a:pt x="67" y="335"/>
                    </a:lnTo>
                    <a:lnTo>
                      <a:pt x="76" y="335"/>
                    </a:lnTo>
                    <a:lnTo>
                      <a:pt x="125" y="313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accent2">
                      <a:gamma/>
                      <a:tint val="24314"/>
                      <a:invGamma/>
                    </a:schemeClr>
                  </a:gs>
                  <a:gs pos="100000">
                    <a:schemeClr val="accent2"/>
                  </a:gs>
                </a:gsLst>
                <a:path path="rect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21" name="Freeform 58"/>
              <p:cNvSpPr>
                <a:spLocks/>
              </p:cNvSpPr>
              <p:nvPr/>
            </p:nvSpPr>
            <p:spPr bwMode="auto">
              <a:xfrm>
                <a:off x="1348" y="626"/>
                <a:ext cx="393" cy="272"/>
              </a:xfrm>
              <a:custGeom>
                <a:avLst/>
                <a:gdLst/>
                <a:ahLst/>
                <a:cxnLst>
                  <a:cxn ang="0">
                    <a:pos x="272" y="201"/>
                  </a:cxn>
                  <a:cxn ang="0">
                    <a:pos x="357" y="250"/>
                  </a:cxn>
                  <a:cxn ang="0">
                    <a:pos x="366" y="254"/>
                  </a:cxn>
                  <a:cxn ang="0">
                    <a:pos x="375" y="254"/>
                  </a:cxn>
                  <a:cxn ang="0">
                    <a:pos x="384" y="250"/>
                  </a:cxn>
                  <a:cxn ang="0">
                    <a:pos x="388" y="241"/>
                  </a:cxn>
                  <a:cxn ang="0">
                    <a:pos x="393" y="232"/>
                  </a:cxn>
                  <a:cxn ang="0">
                    <a:pos x="393" y="223"/>
                  </a:cxn>
                  <a:cxn ang="0">
                    <a:pos x="388" y="214"/>
                  </a:cxn>
                  <a:cxn ang="0">
                    <a:pos x="384" y="210"/>
                  </a:cxn>
                  <a:cxn ang="0">
                    <a:pos x="295" y="156"/>
                  </a:cxn>
                  <a:cxn ang="0">
                    <a:pos x="339" y="129"/>
                  </a:cxn>
                  <a:cxn ang="0">
                    <a:pos x="348" y="125"/>
                  </a:cxn>
                  <a:cxn ang="0">
                    <a:pos x="353" y="116"/>
                  </a:cxn>
                  <a:cxn ang="0">
                    <a:pos x="353" y="107"/>
                  </a:cxn>
                  <a:cxn ang="0">
                    <a:pos x="353" y="98"/>
                  </a:cxn>
                  <a:cxn ang="0">
                    <a:pos x="344" y="94"/>
                  </a:cxn>
                  <a:cxn ang="0">
                    <a:pos x="339" y="89"/>
                  </a:cxn>
                  <a:cxn ang="0">
                    <a:pos x="330" y="89"/>
                  </a:cxn>
                  <a:cxn ang="0">
                    <a:pos x="321" y="89"/>
                  </a:cxn>
                  <a:cxn ang="0">
                    <a:pos x="254" y="129"/>
                  </a:cxn>
                  <a:cxn ang="0">
                    <a:pos x="196" y="94"/>
                  </a:cxn>
                  <a:cxn ang="0">
                    <a:pos x="281" y="49"/>
                  </a:cxn>
                  <a:cxn ang="0">
                    <a:pos x="290" y="40"/>
                  </a:cxn>
                  <a:cxn ang="0">
                    <a:pos x="295" y="31"/>
                  </a:cxn>
                  <a:cxn ang="0">
                    <a:pos x="295" y="26"/>
                  </a:cxn>
                  <a:cxn ang="0">
                    <a:pos x="295" y="18"/>
                  </a:cxn>
                  <a:cxn ang="0">
                    <a:pos x="290" y="9"/>
                  </a:cxn>
                  <a:cxn ang="0">
                    <a:pos x="281" y="4"/>
                  </a:cxn>
                  <a:cxn ang="0">
                    <a:pos x="272" y="4"/>
                  </a:cxn>
                  <a:cxn ang="0">
                    <a:pos x="263" y="9"/>
                  </a:cxn>
                  <a:cxn ang="0">
                    <a:pos x="152" y="71"/>
                  </a:cxn>
                  <a:cxn ang="0">
                    <a:pos x="27" y="0"/>
                  </a:cxn>
                  <a:cxn ang="0">
                    <a:pos x="0" y="44"/>
                  </a:cxn>
                  <a:cxn ang="0">
                    <a:pos x="125" y="116"/>
                  </a:cxn>
                  <a:cxn ang="0">
                    <a:pos x="125" y="250"/>
                  </a:cxn>
                  <a:cxn ang="0">
                    <a:pos x="125" y="259"/>
                  </a:cxn>
                  <a:cxn ang="0">
                    <a:pos x="129" y="263"/>
                  </a:cxn>
                  <a:cxn ang="0">
                    <a:pos x="138" y="268"/>
                  </a:cxn>
                  <a:cxn ang="0">
                    <a:pos x="143" y="272"/>
                  </a:cxn>
                  <a:cxn ang="0">
                    <a:pos x="152" y="272"/>
                  </a:cxn>
                  <a:cxn ang="0">
                    <a:pos x="161" y="268"/>
                  </a:cxn>
                  <a:cxn ang="0">
                    <a:pos x="165" y="259"/>
                  </a:cxn>
                  <a:cxn ang="0">
                    <a:pos x="165" y="250"/>
                  </a:cxn>
                  <a:cxn ang="0">
                    <a:pos x="170" y="143"/>
                  </a:cxn>
                  <a:cxn ang="0">
                    <a:pos x="228" y="178"/>
                  </a:cxn>
                  <a:cxn ang="0">
                    <a:pos x="223" y="254"/>
                  </a:cxn>
                  <a:cxn ang="0">
                    <a:pos x="228" y="263"/>
                  </a:cxn>
                  <a:cxn ang="0">
                    <a:pos x="232" y="268"/>
                  </a:cxn>
                  <a:cxn ang="0">
                    <a:pos x="237" y="272"/>
                  </a:cxn>
                  <a:cxn ang="0">
                    <a:pos x="245" y="272"/>
                  </a:cxn>
                  <a:cxn ang="0">
                    <a:pos x="254" y="272"/>
                  </a:cxn>
                  <a:cxn ang="0">
                    <a:pos x="259" y="268"/>
                  </a:cxn>
                  <a:cxn ang="0">
                    <a:pos x="263" y="263"/>
                  </a:cxn>
                  <a:cxn ang="0">
                    <a:pos x="268" y="254"/>
                  </a:cxn>
                  <a:cxn ang="0">
                    <a:pos x="272" y="201"/>
                  </a:cxn>
                </a:cxnLst>
                <a:rect l="0" t="0" r="r" b="b"/>
                <a:pathLst>
                  <a:path w="393" h="272">
                    <a:moveTo>
                      <a:pt x="272" y="201"/>
                    </a:moveTo>
                    <a:lnTo>
                      <a:pt x="357" y="250"/>
                    </a:lnTo>
                    <a:lnTo>
                      <a:pt x="366" y="254"/>
                    </a:lnTo>
                    <a:lnTo>
                      <a:pt x="375" y="254"/>
                    </a:lnTo>
                    <a:lnTo>
                      <a:pt x="384" y="250"/>
                    </a:lnTo>
                    <a:lnTo>
                      <a:pt x="388" y="241"/>
                    </a:lnTo>
                    <a:lnTo>
                      <a:pt x="393" y="232"/>
                    </a:lnTo>
                    <a:lnTo>
                      <a:pt x="393" y="223"/>
                    </a:lnTo>
                    <a:lnTo>
                      <a:pt x="388" y="214"/>
                    </a:lnTo>
                    <a:lnTo>
                      <a:pt x="384" y="210"/>
                    </a:lnTo>
                    <a:lnTo>
                      <a:pt x="295" y="156"/>
                    </a:lnTo>
                    <a:lnTo>
                      <a:pt x="339" y="129"/>
                    </a:lnTo>
                    <a:lnTo>
                      <a:pt x="348" y="125"/>
                    </a:lnTo>
                    <a:lnTo>
                      <a:pt x="353" y="116"/>
                    </a:lnTo>
                    <a:lnTo>
                      <a:pt x="353" y="107"/>
                    </a:lnTo>
                    <a:lnTo>
                      <a:pt x="353" y="98"/>
                    </a:lnTo>
                    <a:lnTo>
                      <a:pt x="344" y="94"/>
                    </a:lnTo>
                    <a:lnTo>
                      <a:pt x="339" y="89"/>
                    </a:lnTo>
                    <a:lnTo>
                      <a:pt x="330" y="89"/>
                    </a:lnTo>
                    <a:lnTo>
                      <a:pt x="321" y="89"/>
                    </a:lnTo>
                    <a:lnTo>
                      <a:pt x="254" y="129"/>
                    </a:lnTo>
                    <a:lnTo>
                      <a:pt x="196" y="94"/>
                    </a:lnTo>
                    <a:lnTo>
                      <a:pt x="281" y="49"/>
                    </a:lnTo>
                    <a:lnTo>
                      <a:pt x="290" y="40"/>
                    </a:lnTo>
                    <a:lnTo>
                      <a:pt x="295" y="31"/>
                    </a:lnTo>
                    <a:lnTo>
                      <a:pt x="295" y="26"/>
                    </a:lnTo>
                    <a:lnTo>
                      <a:pt x="295" y="18"/>
                    </a:lnTo>
                    <a:lnTo>
                      <a:pt x="290" y="9"/>
                    </a:lnTo>
                    <a:lnTo>
                      <a:pt x="281" y="4"/>
                    </a:lnTo>
                    <a:lnTo>
                      <a:pt x="272" y="4"/>
                    </a:lnTo>
                    <a:lnTo>
                      <a:pt x="263" y="9"/>
                    </a:lnTo>
                    <a:lnTo>
                      <a:pt x="152" y="71"/>
                    </a:lnTo>
                    <a:lnTo>
                      <a:pt x="27" y="0"/>
                    </a:lnTo>
                    <a:lnTo>
                      <a:pt x="0" y="44"/>
                    </a:lnTo>
                    <a:lnTo>
                      <a:pt x="125" y="116"/>
                    </a:lnTo>
                    <a:lnTo>
                      <a:pt x="125" y="250"/>
                    </a:lnTo>
                    <a:lnTo>
                      <a:pt x="125" y="259"/>
                    </a:lnTo>
                    <a:lnTo>
                      <a:pt x="129" y="263"/>
                    </a:lnTo>
                    <a:lnTo>
                      <a:pt x="138" y="268"/>
                    </a:lnTo>
                    <a:lnTo>
                      <a:pt x="143" y="272"/>
                    </a:lnTo>
                    <a:lnTo>
                      <a:pt x="152" y="272"/>
                    </a:lnTo>
                    <a:lnTo>
                      <a:pt x="161" y="268"/>
                    </a:lnTo>
                    <a:lnTo>
                      <a:pt x="165" y="259"/>
                    </a:lnTo>
                    <a:lnTo>
                      <a:pt x="165" y="250"/>
                    </a:lnTo>
                    <a:lnTo>
                      <a:pt x="170" y="143"/>
                    </a:lnTo>
                    <a:lnTo>
                      <a:pt x="228" y="178"/>
                    </a:lnTo>
                    <a:lnTo>
                      <a:pt x="223" y="254"/>
                    </a:lnTo>
                    <a:lnTo>
                      <a:pt x="228" y="263"/>
                    </a:lnTo>
                    <a:lnTo>
                      <a:pt x="232" y="268"/>
                    </a:lnTo>
                    <a:lnTo>
                      <a:pt x="237" y="272"/>
                    </a:lnTo>
                    <a:lnTo>
                      <a:pt x="245" y="272"/>
                    </a:lnTo>
                    <a:lnTo>
                      <a:pt x="254" y="272"/>
                    </a:lnTo>
                    <a:lnTo>
                      <a:pt x="259" y="268"/>
                    </a:lnTo>
                    <a:lnTo>
                      <a:pt x="263" y="263"/>
                    </a:lnTo>
                    <a:lnTo>
                      <a:pt x="268" y="254"/>
                    </a:lnTo>
                    <a:lnTo>
                      <a:pt x="272" y="201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accent2">
                      <a:gamma/>
                      <a:tint val="24314"/>
                      <a:invGamma/>
                    </a:schemeClr>
                  </a:gs>
                  <a:gs pos="100000">
                    <a:schemeClr val="accent2"/>
                  </a:gs>
                </a:gsLst>
                <a:path path="rect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22" name="Freeform 59"/>
              <p:cNvSpPr>
                <a:spLocks/>
              </p:cNvSpPr>
              <p:nvPr/>
            </p:nvSpPr>
            <p:spPr bwMode="auto">
              <a:xfrm>
                <a:off x="1348" y="393"/>
                <a:ext cx="393" cy="277"/>
              </a:xfrm>
              <a:custGeom>
                <a:avLst/>
                <a:gdLst/>
                <a:ahLst/>
                <a:cxnLst>
                  <a:cxn ang="0">
                    <a:pos x="295" y="121"/>
                  </a:cxn>
                  <a:cxn ang="0">
                    <a:pos x="384" y="72"/>
                  </a:cxn>
                  <a:cxn ang="0">
                    <a:pos x="393" y="63"/>
                  </a:cxn>
                  <a:cxn ang="0">
                    <a:pos x="393" y="54"/>
                  </a:cxn>
                  <a:cxn ang="0">
                    <a:pos x="393" y="49"/>
                  </a:cxn>
                  <a:cxn ang="0">
                    <a:pos x="393" y="40"/>
                  </a:cxn>
                  <a:cxn ang="0">
                    <a:pos x="384" y="31"/>
                  </a:cxn>
                  <a:cxn ang="0">
                    <a:pos x="379" y="27"/>
                  </a:cxn>
                  <a:cxn ang="0">
                    <a:pos x="370" y="27"/>
                  </a:cxn>
                  <a:cxn ang="0">
                    <a:pos x="357" y="27"/>
                  </a:cxn>
                  <a:cxn ang="0">
                    <a:pos x="268" y="81"/>
                  </a:cxn>
                  <a:cxn ang="0">
                    <a:pos x="268" y="27"/>
                  </a:cxn>
                  <a:cxn ang="0">
                    <a:pos x="268" y="14"/>
                  </a:cxn>
                  <a:cxn ang="0">
                    <a:pos x="263" y="9"/>
                  </a:cxn>
                  <a:cxn ang="0">
                    <a:pos x="254" y="5"/>
                  </a:cxn>
                  <a:cxn ang="0">
                    <a:pos x="250" y="0"/>
                  </a:cxn>
                  <a:cxn ang="0">
                    <a:pos x="241" y="5"/>
                  </a:cxn>
                  <a:cxn ang="0">
                    <a:pos x="232" y="5"/>
                  </a:cxn>
                  <a:cxn ang="0">
                    <a:pos x="228" y="14"/>
                  </a:cxn>
                  <a:cxn ang="0">
                    <a:pos x="228" y="23"/>
                  </a:cxn>
                  <a:cxn ang="0">
                    <a:pos x="228" y="99"/>
                  </a:cxn>
                  <a:cxn ang="0">
                    <a:pos x="170" y="134"/>
                  </a:cxn>
                  <a:cxn ang="0">
                    <a:pos x="170" y="36"/>
                  </a:cxn>
                  <a:cxn ang="0">
                    <a:pos x="170" y="27"/>
                  </a:cxn>
                  <a:cxn ang="0">
                    <a:pos x="165" y="18"/>
                  </a:cxn>
                  <a:cxn ang="0">
                    <a:pos x="156" y="14"/>
                  </a:cxn>
                  <a:cxn ang="0">
                    <a:pos x="147" y="9"/>
                  </a:cxn>
                  <a:cxn ang="0">
                    <a:pos x="138" y="9"/>
                  </a:cxn>
                  <a:cxn ang="0">
                    <a:pos x="134" y="14"/>
                  </a:cxn>
                  <a:cxn ang="0">
                    <a:pos x="129" y="23"/>
                  </a:cxn>
                  <a:cxn ang="0">
                    <a:pos x="125" y="31"/>
                  </a:cxn>
                  <a:cxn ang="0">
                    <a:pos x="125" y="161"/>
                  </a:cxn>
                  <a:cxn ang="0">
                    <a:pos x="0" y="233"/>
                  </a:cxn>
                  <a:cxn ang="0">
                    <a:pos x="27" y="277"/>
                  </a:cxn>
                  <a:cxn ang="0">
                    <a:pos x="152" y="206"/>
                  </a:cxn>
                  <a:cxn ang="0">
                    <a:pos x="268" y="273"/>
                  </a:cxn>
                  <a:cxn ang="0">
                    <a:pos x="272" y="277"/>
                  </a:cxn>
                  <a:cxn ang="0">
                    <a:pos x="281" y="277"/>
                  </a:cxn>
                  <a:cxn ang="0">
                    <a:pos x="290" y="273"/>
                  </a:cxn>
                  <a:cxn ang="0">
                    <a:pos x="295" y="268"/>
                  </a:cxn>
                  <a:cxn ang="0">
                    <a:pos x="299" y="259"/>
                  </a:cxn>
                  <a:cxn ang="0">
                    <a:pos x="299" y="251"/>
                  </a:cxn>
                  <a:cxn ang="0">
                    <a:pos x="295" y="242"/>
                  </a:cxn>
                  <a:cxn ang="0">
                    <a:pos x="286" y="237"/>
                  </a:cxn>
                  <a:cxn ang="0">
                    <a:pos x="196" y="179"/>
                  </a:cxn>
                  <a:cxn ang="0">
                    <a:pos x="254" y="148"/>
                  </a:cxn>
                  <a:cxn ang="0">
                    <a:pos x="321" y="188"/>
                  </a:cxn>
                  <a:cxn ang="0">
                    <a:pos x="330" y="192"/>
                  </a:cxn>
                  <a:cxn ang="0">
                    <a:pos x="335" y="192"/>
                  </a:cxn>
                  <a:cxn ang="0">
                    <a:pos x="344" y="188"/>
                  </a:cxn>
                  <a:cxn ang="0">
                    <a:pos x="348" y="179"/>
                  </a:cxn>
                  <a:cxn ang="0">
                    <a:pos x="348" y="175"/>
                  </a:cxn>
                  <a:cxn ang="0">
                    <a:pos x="348" y="166"/>
                  </a:cxn>
                  <a:cxn ang="0">
                    <a:pos x="348" y="157"/>
                  </a:cxn>
                  <a:cxn ang="0">
                    <a:pos x="339" y="152"/>
                  </a:cxn>
                  <a:cxn ang="0">
                    <a:pos x="295" y="121"/>
                  </a:cxn>
                </a:cxnLst>
                <a:rect l="0" t="0" r="r" b="b"/>
                <a:pathLst>
                  <a:path w="393" h="277">
                    <a:moveTo>
                      <a:pt x="295" y="121"/>
                    </a:moveTo>
                    <a:lnTo>
                      <a:pt x="384" y="72"/>
                    </a:lnTo>
                    <a:lnTo>
                      <a:pt x="393" y="63"/>
                    </a:lnTo>
                    <a:lnTo>
                      <a:pt x="393" y="54"/>
                    </a:lnTo>
                    <a:lnTo>
                      <a:pt x="393" y="49"/>
                    </a:lnTo>
                    <a:lnTo>
                      <a:pt x="393" y="40"/>
                    </a:lnTo>
                    <a:lnTo>
                      <a:pt x="384" y="31"/>
                    </a:lnTo>
                    <a:lnTo>
                      <a:pt x="379" y="27"/>
                    </a:lnTo>
                    <a:lnTo>
                      <a:pt x="370" y="27"/>
                    </a:lnTo>
                    <a:lnTo>
                      <a:pt x="357" y="27"/>
                    </a:lnTo>
                    <a:lnTo>
                      <a:pt x="268" y="81"/>
                    </a:lnTo>
                    <a:lnTo>
                      <a:pt x="268" y="27"/>
                    </a:lnTo>
                    <a:lnTo>
                      <a:pt x="268" y="14"/>
                    </a:lnTo>
                    <a:lnTo>
                      <a:pt x="263" y="9"/>
                    </a:lnTo>
                    <a:lnTo>
                      <a:pt x="254" y="5"/>
                    </a:lnTo>
                    <a:lnTo>
                      <a:pt x="250" y="0"/>
                    </a:lnTo>
                    <a:lnTo>
                      <a:pt x="241" y="5"/>
                    </a:lnTo>
                    <a:lnTo>
                      <a:pt x="232" y="5"/>
                    </a:lnTo>
                    <a:lnTo>
                      <a:pt x="228" y="14"/>
                    </a:lnTo>
                    <a:lnTo>
                      <a:pt x="228" y="23"/>
                    </a:lnTo>
                    <a:lnTo>
                      <a:pt x="228" y="99"/>
                    </a:lnTo>
                    <a:lnTo>
                      <a:pt x="170" y="134"/>
                    </a:lnTo>
                    <a:lnTo>
                      <a:pt x="170" y="36"/>
                    </a:lnTo>
                    <a:lnTo>
                      <a:pt x="170" y="27"/>
                    </a:lnTo>
                    <a:lnTo>
                      <a:pt x="165" y="18"/>
                    </a:lnTo>
                    <a:lnTo>
                      <a:pt x="156" y="14"/>
                    </a:lnTo>
                    <a:lnTo>
                      <a:pt x="147" y="9"/>
                    </a:lnTo>
                    <a:lnTo>
                      <a:pt x="138" y="9"/>
                    </a:lnTo>
                    <a:lnTo>
                      <a:pt x="134" y="14"/>
                    </a:lnTo>
                    <a:lnTo>
                      <a:pt x="129" y="23"/>
                    </a:lnTo>
                    <a:lnTo>
                      <a:pt x="125" y="31"/>
                    </a:lnTo>
                    <a:lnTo>
                      <a:pt x="125" y="161"/>
                    </a:lnTo>
                    <a:lnTo>
                      <a:pt x="0" y="233"/>
                    </a:lnTo>
                    <a:lnTo>
                      <a:pt x="27" y="277"/>
                    </a:lnTo>
                    <a:lnTo>
                      <a:pt x="152" y="206"/>
                    </a:lnTo>
                    <a:lnTo>
                      <a:pt x="268" y="273"/>
                    </a:lnTo>
                    <a:lnTo>
                      <a:pt x="272" y="277"/>
                    </a:lnTo>
                    <a:lnTo>
                      <a:pt x="281" y="277"/>
                    </a:lnTo>
                    <a:lnTo>
                      <a:pt x="290" y="273"/>
                    </a:lnTo>
                    <a:lnTo>
                      <a:pt x="295" y="268"/>
                    </a:lnTo>
                    <a:lnTo>
                      <a:pt x="299" y="259"/>
                    </a:lnTo>
                    <a:lnTo>
                      <a:pt x="299" y="251"/>
                    </a:lnTo>
                    <a:lnTo>
                      <a:pt x="295" y="242"/>
                    </a:lnTo>
                    <a:lnTo>
                      <a:pt x="286" y="237"/>
                    </a:lnTo>
                    <a:lnTo>
                      <a:pt x="196" y="179"/>
                    </a:lnTo>
                    <a:lnTo>
                      <a:pt x="254" y="148"/>
                    </a:lnTo>
                    <a:lnTo>
                      <a:pt x="321" y="188"/>
                    </a:lnTo>
                    <a:lnTo>
                      <a:pt x="330" y="192"/>
                    </a:lnTo>
                    <a:lnTo>
                      <a:pt x="335" y="192"/>
                    </a:lnTo>
                    <a:lnTo>
                      <a:pt x="344" y="188"/>
                    </a:lnTo>
                    <a:lnTo>
                      <a:pt x="348" y="179"/>
                    </a:lnTo>
                    <a:lnTo>
                      <a:pt x="348" y="175"/>
                    </a:lnTo>
                    <a:lnTo>
                      <a:pt x="348" y="166"/>
                    </a:lnTo>
                    <a:lnTo>
                      <a:pt x="348" y="157"/>
                    </a:lnTo>
                    <a:lnTo>
                      <a:pt x="339" y="152"/>
                    </a:lnTo>
                    <a:lnTo>
                      <a:pt x="295" y="121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accent2">
                      <a:gamma/>
                      <a:tint val="24314"/>
                      <a:invGamma/>
                    </a:schemeClr>
                  </a:gs>
                  <a:gs pos="100000">
                    <a:schemeClr val="accent2"/>
                  </a:gs>
                </a:gsLst>
                <a:path path="rect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23" name="Freeform 60"/>
              <p:cNvSpPr>
                <a:spLocks/>
              </p:cNvSpPr>
              <p:nvPr/>
            </p:nvSpPr>
            <p:spPr bwMode="auto">
              <a:xfrm>
                <a:off x="1232" y="536"/>
                <a:ext cx="263" cy="228"/>
              </a:xfrm>
              <a:custGeom>
                <a:avLst/>
                <a:gdLst/>
                <a:ahLst/>
                <a:cxnLst>
                  <a:cxn ang="0">
                    <a:pos x="0" y="116"/>
                  </a:cxn>
                  <a:cxn ang="0">
                    <a:pos x="49" y="67"/>
                  </a:cxn>
                  <a:cxn ang="0">
                    <a:pos x="67" y="0"/>
                  </a:cxn>
                  <a:cxn ang="0">
                    <a:pos x="134" y="23"/>
                  </a:cxn>
                  <a:cxn ang="0">
                    <a:pos x="201" y="0"/>
                  </a:cxn>
                  <a:cxn ang="0">
                    <a:pos x="214" y="67"/>
                  </a:cxn>
                  <a:cxn ang="0">
                    <a:pos x="263" y="116"/>
                  </a:cxn>
                  <a:cxn ang="0">
                    <a:pos x="214" y="161"/>
                  </a:cxn>
                  <a:cxn ang="0">
                    <a:pos x="201" y="228"/>
                  </a:cxn>
                  <a:cxn ang="0">
                    <a:pos x="134" y="210"/>
                  </a:cxn>
                  <a:cxn ang="0">
                    <a:pos x="67" y="228"/>
                  </a:cxn>
                  <a:cxn ang="0">
                    <a:pos x="49" y="161"/>
                  </a:cxn>
                  <a:cxn ang="0">
                    <a:pos x="0" y="116"/>
                  </a:cxn>
                </a:cxnLst>
                <a:rect l="0" t="0" r="r" b="b"/>
                <a:pathLst>
                  <a:path w="263" h="228">
                    <a:moveTo>
                      <a:pt x="0" y="116"/>
                    </a:moveTo>
                    <a:lnTo>
                      <a:pt x="49" y="67"/>
                    </a:lnTo>
                    <a:lnTo>
                      <a:pt x="67" y="0"/>
                    </a:lnTo>
                    <a:lnTo>
                      <a:pt x="134" y="23"/>
                    </a:lnTo>
                    <a:lnTo>
                      <a:pt x="201" y="0"/>
                    </a:lnTo>
                    <a:lnTo>
                      <a:pt x="214" y="67"/>
                    </a:lnTo>
                    <a:lnTo>
                      <a:pt x="263" y="116"/>
                    </a:lnTo>
                    <a:lnTo>
                      <a:pt x="214" y="161"/>
                    </a:lnTo>
                    <a:lnTo>
                      <a:pt x="201" y="228"/>
                    </a:lnTo>
                    <a:lnTo>
                      <a:pt x="134" y="210"/>
                    </a:lnTo>
                    <a:lnTo>
                      <a:pt x="67" y="228"/>
                    </a:lnTo>
                    <a:lnTo>
                      <a:pt x="49" y="161"/>
                    </a:lnTo>
                    <a:lnTo>
                      <a:pt x="0" y="116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accent2">
                      <a:gamma/>
                      <a:tint val="24314"/>
                      <a:invGamma/>
                    </a:schemeClr>
                  </a:gs>
                  <a:gs pos="100000">
                    <a:schemeClr val="accent2"/>
                  </a:gs>
                </a:gsLst>
                <a:path path="rect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</p:grpSp>
        <p:sp>
          <p:nvSpPr>
            <p:cNvPr id="15" name="Rectangle 61"/>
            <p:cNvSpPr>
              <a:spLocks noChangeArrowheads="1"/>
            </p:cNvSpPr>
            <p:nvPr/>
          </p:nvSpPr>
          <p:spPr bwMode="auto">
            <a:xfrm>
              <a:off x="2507" y="1296"/>
              <a:ext cx="608" cy="33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ru-RU" sz="2800" dirty="0" smtClean="0"/>
                <a:t>текст</a:t>
              </a:r>
              <a:endParaRPr lang="en-US" sz="2800" dirty="0"/>
            </a:p>
          </p:txBody>
        </p:sp>
        <p:sp>
          <p:nvSpPr>
            <p:cNvPr id="16" name="Line 62"/>
            <p:cNvSpPr>
              <a:spLocks noChangeShapeType="1"/>
            </p:cNvSpPr>
            <p:nvPr/>
          </p:nvSpPr>
          <p:spPr bwMode="auto">
            <a:xfrm>
              <a:off x="1776" y="1584"/>
              <a:ext cx="2064" cy="0"/>
            </a:xfrm>
            <a:prstGeom prst="line">
              <a:avLst/>
            </a:prstGeom>
            <a:noFill/>
            <a:ln w="9525">
              <a:solidFill>
                <a:srgbClr val="7BA6F3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</p:grpSp>
      <p:grpSp>
        <p:nvGrpSpPr>
          <p:cNvPr id="24" name="Group 63"/>
          <p:cNvGrpSpPr>
            <a:grpSpLocks/>
          </p:cNvGrpSpPr>
          <p:nvPr/>
        </p:nvGrpSpPr>
        <p:grpSpPr bwMode="auto">
          <a:xfrm>
            <a:off x="2509838" y="3276600"/>
            <a:ext cx="3814763" cy="612775"/>
            <a:chOff x="1437" y="1296"/>
            <a:chExt cx="2403" cy="386"/>
          </a:xfrm>
        </p:grpSpPr>
        <p:grpSp>
          <p:nvGrpSpPr>
            <p:cNvPr id="25" name="Group 64"/>
            <p:cNvGrpSpPr>
              <a:grpSpLocks/>
            </p:cNvGrpSpPr>
            <p:nvPr/>
          </p:nvGrpSpPr>
          <p:grpSpPr bwMode="auto">
            <a:xfrm>
              <a:off x="1437" y="1296"/>
              <a:ext cx="334" cy="386"/>
              <a:chOff x="982" y="214"/>
              <a:chExt cx="759" cy="872"/>
            </a:xfrm>
          </p:grpSpPr>
          <p:sp>
            <p:nvSpPr>
              <p:cNvPr id="28" name="Freeform 65"/>
              <p:cNvSpPr>
                <a:spLocks/>
              </p:cNvSpPr>
              <p:nvPr/>
            </p:nvSpPr>
            <p:spPr bwMode="auto">
              <a:xfrm>
                <a:off x="1214" y="214"/>
                <a:ext cx="299" cy="434"/>
              </a:xfrm>
              <a:custGeom>
                <a:avLst/>
                <a:gdLst/>
                <a:ahLst/>
                <a:cxnLst>
                  <a:cxn ang="0">
                    <a:pos x="174" y="121"/>
                  </a:cxn>
                  <a:cxn ang="0">
                    <a:pos x="174" y="23"/>
                  </a:cxn>
                  <a:cxn ang="0">
                    <a:pos x="170" y="9"/>
                  </a:cxn>
                  <a:cxn ang="0">
                    <a:pos x="165" y="5"/>
                  </a:cxn>
                  <a:cxn ang="0">
                    <a:pos x="156" y="0"/>
                  </a:cxn>
                  <a:cxn ang="0">
                    <a:pos x="152" y="0"/>
                  </a:cxn>
                  <a:cxn ang="0">
                    <a:pos x="143" y="0"/>
                  </a:cxn>
                  <a:cxn ang="0">
                    <a:pos x="134" y="5"/>
                  </a:cxn>
                  <a:cxn ang="0">
                    <a:pos x="125" y="9"/>
                  </a:cxn>
                  <a:cxn ang="0">
                    <a:pos x="125" y="23"/>
                  </a:cxn>
                  <a:cxn ang="0">
                    <a:pos x="125" y="126"/>
                  </a:cxn>
                  <a:cxn ang="0">
                    <a:pos x="76" y="99"/>
                  </a:cxn>
                  <a:cxn ang="0">
                    <a:pos x="67" y="94"/>
                  </a:cxn>
                  <a:cxn ang="0">
                    <a:pos x="58" y="94"/>
                  </a:cxn>
                  <a:cxn ang="0">
                    <a:pos x="49" y="99"/>
                  </a:cxn>
                  <a:cxn ang="0">
                    <a:pos x="45" y="103"/>
                  </a:cxn>
                  <a:cxn ang="0">
                    <a:pos x="40" y="112"/>
                  </a:cxn>
                  <a:cxn ang="0">
                    <a:pos x="45" y="117"/>
                  </a:cxn>
                  <a:cxn ang="0">
                    <a:pos x="45" y="126"/>
                  </a:cxn>
                  <a:cxn ang="0">
                    <a:pos x="54" y="134"/>
                  </a:cxn>
                  <a:cxn ang="0">
                    <a:pos x="121" y="170"/>
                  </a:cxn>
                  <a:cxn ang="0">
                    <a:pos x="121" y="242"/>
                  </a:cxn>
                  <a:cxn ang="0">
                    <a:pos x="36" y="188"/>
                  </a:cxn>
                  <a:cxn ang="0">
                    <a:pos x="27" y="184"/>
                  </a:cxn>
                  <a:cxn ang="0">
                    <a:pos x="18" y="184"/>
                  </a:cxn>
                  <a:cxn ang="0">
                    <a:pos x="9" y="188"/>
                  </a:cxn>
                  <a:cxn ang="0">
                    <a:pos x="5" y="193"/>
                  </a:cxn>
                  <a:cxn ang="0">
                    <a:pos x="0" y="202"/>
                  </a:cxn>
                  <a:cxn ang="0">
                    <a:pos x="0" y="210"/>
                  </a:cxn>
                  <a:cxn ang="0">
                    <a:pos x="5" y="219"/>
                  </a:cxn>
                  <a:cxn ang="0">
                    <a:pos x="14" y="224"/>
                  </a:cxn>
                  <a:cxn ang="0">
                    <a:pos x="121" y="291"/>
                  </a:cxn>
                  <a:cxn ang="0">
                    <a:pos x="121" y="434"/>
                  </a:cxn>
                  <a:cxn ang="0">
                    <a:pos x="174" y="434"/>
                  </a:cxn>
                  <a:cxn ang="0">
                    <a:pos x="174" y="291"/>
                  </a:cxn>
                  <a:cxn ang="0">
                    <a:pos x="290" y="224"/>
                  </a:cxn>
                  <a:cxn ang="0">
                    <a:pos x="295" y="219"/>
                  </a:cxn>
                  <a:cxn ang="0">
                    <a:pos x="299" y="210"/>
                  </a:cxn>
                  <a:cxn ang="0">
                    <a:pos x="299" y="202"/>
                  </a:cxn>
                  <a:cxn ang="0">
                    <a:pos x="299" y="197"/>
                  </a:cxn>
                  <a:cxn ang="0">
                    <a:pos x="295" y="188"/>
                  </a:cxn>
                  <a:cxn ang="0">
                    <a:pos x="286" y="184"/>
                  </a:cxn>
                  <a:cxn ang="0">
                    <a:pos x="277" y="184"/>
                  </a:cxn>
                  <a:cxn ang="0">
                    <a:pos x="268" y="188"/>
                  </a:cxn>
                  <a:cxn ang="0">
                    <a:pos x="174" y="237"/>
                  </a:cxn>
                  <a:cxn ang="0">
                    <a:pos x="174" y="170"/>
                  </a:cxn>
                  <a:cxn ang="0">
                    <a:pos x="246" y="134"/>
                  </a:cxn>
                  <a:cxn ang="0">
                    <a:pos x="250" y="130"/>
                  </a:cxn>
                  <a:cxn ang="0">
                    <a:pos x="255" y="121"/>
                  </a:cxn>
                  <a:cxn ang="0">
                    <a:pos x="255" y="112"/>
                  </a:cxn>
                  <a:cxn ang="0">
                    <a:pos x="250" y="108"/>
                  </a:cxn>
                  <a:cxn ang="0">
                    <a:pos x="246" y="103"/>
                  </a:cxn>
                  <a:cxn ang="0">
                    <a:pos x="237" y="99"/>
                  </a:cxn>
                  <a:cxn ang="0">
                    <a:pos x="232" y="99"/>
                  </a:cxn>
                  <a:cxn ang="0">
                    <a:pos x="223" y="99"/>
                  </a:cxn>
                  <a:cxn ang="0">
                    <a:pos x="174" y="121"/>
                  </a:cxn>
                </a:cxnLst>
                <a:rect l="0" t="0" r="r" b="b"/>
                <a:pathLst>
                  <a:path w="299" h="434">
                    <a:moveTo>
                      <a:pt x="174" y="121"/>
                    </a:moveTo>
                    <a:lnTo>
                      <a:pt x="174" y="23"/>
                    </a:lnTo>
                    <a:lnTo>
                      <a:pt x="170" y="9"/>
                    </a:lnTo>
                    <a:lnTo>
                      <a:pt x="165" y="5"/>
                    </a:lnTo>
                    <a:lnTo>
                      <a:pt x="156" y="0"/>
                    </a:lnTo>
                    <a:lnTo>
                      <a:pt x="152" y="0"/>
                    </a:lnTo>
                    <a:lnTo>
                      <a:pt x="143" y="0"/>
                    </a:lnTo>
                    <a:lnTo>
                      <a:pt x="134" y="5"/>
                    </a:lnTo>
                    <a:lnTo>
                      <a:pt x="125" y="9"/>
                    </a:lnTo>
                    <a:lnTo>
                      <a:pt x="125" y="23"/>
                    </a:lnTo>
                    <a:lnTo>
                      <a:pt x="125" y="126"/>
                    </a:lnTo>
                    <a:lnTo>
                      <a:pt x="76" y="99"/>
                    </a:lnTo>
                    <a:lnTo>
                      <a:pt x="67" y="94"/>
                    </a:lnTo>
                    <a:lnTo>
                      <a:pt x="58" y="94"/>
                    </a:lnTo>
                    <a:lnTo>
                      <a:pt x="49" y="99"/>
                    </a:lnTo>
                    <a:lnTo>
                      <a:pt x="45" y="103"/>
                    </a:lnTo>
                    <a:lnTo>
                      <a:pt x="40" y="112"/>
                    </a:lnTo>
                    <a:lnTo>
                      <a:pt x="45" y="117"/>
                    </a:lnTo>
                    <a:lnTo>
                      <a:pt x="45" y="126"/>
                    </a:lnTo>
                    <a:lnTo>
                      <a:pt x="54" y="134"/>
                    </a:lnTo>
                    <a:lnTo>
                      <a:pt x="121" y="170"/>
                    </a:lnTo>
                    <a:lnTo>
                      <a:pt x="121" y="242"/>
                    </a:lnTo>
                    <a:lnTo>
                      <a:pt x="36" y="188"/>
                    </a:lnTo>
                    <a:lnTo>
                      <a:pt x="27" y="184"/>
                    </a:lnTo>
                    <a:lnTo>
                      <a:pt x="18" y="184"/>
                    </a:lnTo>
                    <a:lnTo>
                      <a:pt x="9" y="188"/>
                    </a:lnTo>
                    <a:lnTo>
                      <a:pt x="5" y="193"/>
                    </a:lnTo>
                    <a:lnTo>
                      <a:pt x="0" y="202"/>
                    </a:lnTo>
                    <a:lnTo>
                      <a:pt x="0" y="210"/>
                    </a:lnTo>
                    <a:lnTo>
                      <a:pt x="5" y="219"/>
                    </a:lnTo>
                    <a:lnTo>
                      <a:pt x="14" y="224"/>
                    </a:lnTo>
                    <a:lnTo>
                      <a:pt x="121" y="291"/>
                    </a:lnTo>
                    <a:lnTo>
                      <a:pt x="121" y="434"/>
                    </a:lnTo>
                    <a:lnTo>
                      <a:pt x="174" y="434"/>
                    </a:lnTo>
                    <a:lnTo>
                      <a:pt x="174" y="291"/>
                    </a:lnTo>
                    <a:lnTo>
                      <a:pt x="290" y="224"/>
                    </a:lnTo>
                    <a:lnTo>
                      <a:pt x="295" y="219"/>
                    </a:lnTo>
                    <a:lnTo>
                      <a:pt x="299" y="210"/>
                    </a:lnTo>
                    <a:lnTo>
                      <a:pt x="299" y="202"/>
                    </a:lnTo>
                    <a:lnTo>
                      <a:pt x="299" y="197"/>
                    </a:lnTo>
                    <a:lnTo>
                      <a:pt x="295" y="188"/>
                    </a:lnTo>
                    <a:lnTo>
                      <a:pt x="286" y="184"/>
                    </a:lnTo>
                    <a:lnTo>
                      <a:pt x="277" y="184"/>
                    </a:lnTo>
                    <a:lnTo>
                      <a:pt x="268" y="188"/>
                    </a:lnTo>
                    <a:lnTo>
                      <a:pt x="174" y="237"/>
                    </a:lnTo>
                    <a:lnTo>
                      <a:pt x="174" y="170"/>
                    </a:lnTo>
                    <a:lnTo>
                      <a:pt x="246" y="134"/>
                    </a:lnTo>
                    <a:lnTo>
                      <a:pt x="250" y="130"/>
                    </a:lnTo>
                    <a:lnTo>
                      <a:pt x="255" y="121"/>
                    </a:lnTo>
                    <a:lnTo>
                      <a:pt x="255" y="112"/>
                    </a:lnTo>
                    <a:lnTo>
                      <a:pt x="250" y="108"/>
                    </a:lnTo>
                    <a:lnTo>
                      <a:pt x="246" y="103"/>
                    </a:lnTo>
                    <a:lnTo>
                      <a:pt x="237" y="99"/>
                    </a:lnTo>
                    <a:lnTo>
                      <a:pt x="232" y="99"/>
                    </a:lnTo>
                    <a:lnTo>
                      <a:pt x="223" y="99"/>
                    </a:lnTo>
                    <a:lnTo>
                      <a:pt x="174" y="121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folHlink">
                      <a:gamma/>
                      <a:tint val="21176"/>
                      <a:invGamma/>
                    </a:schemeClr>
                  </a:gs>
                  <a:gs pos="100000">
                    <a:schemeClr val="folHlink"/>
                  </a:gs>
                </a:gsLst>
                <a:path path="rect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29" name="Freeform 66"/>
              <p:cNvSpPr>
                <a:spLocks/>
              </p:cNvSpPr>
              <p:nvPr/>
            </p:nvSpPr>
            <p:spPr bwMode="auto">
              <a:xfrm>
                <a:off x="982" y="398"/>
                <a:ext cx="393" cy="272"/>
              </a:xfrm>
              <a:custGeom>
                <a:avLst/>
                <a:gdLst/>
                <a:ahLst/>
                <a:cxnLst>
                  <a:cxn ang="0">
                    <a:pos x="121" y="71"/>
                  </a:cxn>
                  <a:cxn ang="0">
                    <a:pos x="36" y="22"/>
                  </a:cxn>
                  <a:cxn ang="0">
                    <a:pos x="27" y="18"/>
                  </a:cxn>
                  <a:cxn ang="0">
                    <a:pos x="18" y="18"/>
                  </a:cxn>
                  <a:cxn ang="0">
                    <a:pos x="9" y="22"/>
                  </a:cxn>
                  <a:cxn ang="0">
                    <a:pos x="5" y="31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5" y="58"/>
                  </a:cxn>
                  <a:cxn ang="0">
                    <a:pos x="9" y="62"/>
                  </a:cxn>
                  <a:cxn ang="0">
                    <a:pos x="98" y="116"/>
                  </a:cxn>
                  <a:cxn ang="0">
                    <a:pos x="54" y="143"/>
                  </a:cxn>
                  <a:cxn ang="0">
                    <a:pos x="45" y="147"/>
                  </a:cxn>
                  <a:cxn ang="0">
                    <a:pos x="40" y="156"/>
                  </a:cxn>
                  <a:cxn ang="0">
                    <a:pos x="40" y="165"/>
                  </a:cxn>
                  <a:cxn ang="0">
                    <a:pos x="40" y="174"/>
                  </a:cxn>
                  <a:cxn ang="0">
                    <a:pos x="49" y="178"/>
                  </a:cxn>
                  <a:cxn ang="0">
                    <a:pos x="54" y="183"/>
                  </a:cxn>
                  <a:cxn ang="0">
                    <a:pos x="63" y="183"/>
                  </a:cxn>
                  <a:cxn ang="0">
                    <a:pos x="72" y="183"/>
                  </a:cxn>
                  <a:cxn ang="0">
                    <a:pos x="139" y="143"/>
                  </a:cxn>
                  <a:cxn ang="0">
                    <a:pos x="197" y="178"/>
                  </a:cxn>
                  <a:cxn ang="0">
                    <a:pos x="112" y="223"/>
                  </a:cxn>
                  <a:cxn ang="0">
                    <a:pos x="103" y="232"/>
                  </a:cxn>
                  <a:cxn ang="0">
                    <a:pos x="98" y="241"/>
                  </a:cxn>
                  <a:cxn ang="0">
                    <a:pos x="98" y="246"/>
                  </a:cxn>
                  <a:cxn ang="0">
                    <a:pos x="98" y="254"/>
                  </a:cxn>
                  <a:cxn ang="0">
                    <a:pos x="103" y="263"/>
                  </a:cxn>
                  <a:cxn ang="0">
                    <a:pos x="112" y="268"/>
                  </a:cxn>
                  <a:cxn ang="0">
                    <a:pos x="121" y="268"/>
                  </a:cxn>
                  <a:cxn ang="0">
                    <a:pos x="130" y="263"/>
                  </a:cxn>
                  <a:cxn ang="0">
                    <a:pos x="241" y="201"/>
                  </a:cxn>
                  <a:cxn ang="0">
                    <a:pos x="366" y="272"/>
                  </a:cxn>
                  <a:cxn ang="0">
                    <a:pos x="393" y="228"/>
                  </a:cxn>
                  <a:cxn ang="0">
                    <a:pos x="268" y="156"/>
                  </a:cxn>
                  <a:cxn ang="0">
                    <a:pos x="268" y="22"/>
                  </a:cxn>
                  <a:cxn ang="0">
                    <a:pos x="268" y="13"/>
                  </a:cxn>
                  <a:cxn ang="0">
                    <a:pos x="264" y="9"/>
                  </a:cxn>
                  <a:cxn ang="0">
                    <a:pos x="255" y="4"/>
                  </a:cxn>
                  <a:cxn ang="0">
                    <a:pos x="250" y="0"/>
                  </a:cxn>
                  <a:cxn ang="0">
                    <a:pos x="241" y="0"/>
                  </a:cxn>
                  <a:cxn ang="0">
                    <a:pos x="232" y="4"/>
                  </a:cxn>
                  <a:cxn ang="0">
                    <a:pos x="228" y="13"/>
                  </a:cxn>
                  <a:cxn ang="0">
                    <a:pos x="228" y="22"/>
                  </a:cxn>
                  <a:cxn ang="0">
                    <a:pos x="223" y="129"/>
                  </a:cxn>
                  <a:cxn ang="0">
                    <a:pos x="165" y="94"/>
                  </a:cxn>
                  <a:cxn ang="0">
                    <a:pos x="170" y="18"/>
                  </a:cxn>
                  <a:cxn ang="0">
                    <a:pos x="165" y="9"/>
                  </a:cxn>
                  <a:cxn ang="0">
                    <a:pos x="161" y="4"/>
                  </a:cxn>
                  <a:cxn ang="0">
                    <a:pos x="156" y="0"/>
                  </a:cxn>
                  <a:cxn ang="0">
                    <a:pos x="148" y="0"/>
                  </a:cxn>
                  <a:cxn ang="0">
                    <a:pos x="139" y="0"/>
                  </a:cxn>
                  <a:cxn ang="0">
                    <a:pos x="134" y="4"/>
                  </a:cxn>
                  <a:cxn ang="0">
                    <a:pos x="130" y="9"/>
                  </a:cxn>
                  <a:cxn ang="0">
                    <a:pos x="125" y="18"/>
                  </a:cxn>
                  <a:cxn ang="0">
                    <a:pos x="121" y="71"/>
                  </a:cxn>
                </a:cxnLst>
                <a:rect l="0" t="0" r="r" b="b"/>
                <a:pathLst>
                  <a:path w="393" h="272">
                    <a:moveTo>
                      <a:pt x="121" y="71"/>
                    </a:moveTo>
                    <a:lnTo>
                      <a:pt x="36" y="22"/>
                    </a:lnTo>
                    <a:lnTo>
                      <a:pt x="27" y="18"/>
                    </a:lnTo>
                    <a:lnTo>
                      <a:pt x="18" y="18"/>
                    </a:lnTo>
                    <a:lnTo>
                      <a:pt x="9" y="22"/>
                    </a:lnTo>
                    <a:lnTo>
                      <a:pt x="5" y="31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5" y="58"/>
                    </a:lnTo>
                    <a:lnTo>
                      <a:pt x="9" y="62"/>
                    </a:lnTo>
                    <a:lnTo>
                      <a:pt x="98" y="116"/>
                    </a:lnTo>
                    <a:lnTo>
                      <a:pt x="54" y="143"/>
                    </a:lnTo>
                    <a:lnTo>
                      <a:pt x="45" y="147"/>
                    </a:lnTo>
                    <a:lnTo>
                      <a:pt x="40" y="156"/>
                    </a:lnTo>
                    <a:lnTo>
                      <a:pt x="40" y="165"/>
                    </a:lnTo>
                    <a:lnTo>
                      <a:pt x="40" y="174"/>
                    </a:lnTo>
                    <a:lnTo>
                      <a:pt x="49" y="178"/>
                    </a:lnTo>
                    <a:lnTo>
                      <a:pt x="54" y="183"/>
                    </a:lnTo>
                    <a:lnTo>
                      <a:pt x="63" y="183"/>
                    </a:lnTo>
                    <a:lnTo>
                      <a:pt x="72" y="183"/>
                    </a:lnTo>
                    <a:lnTo>
                      <a:pt x="139" y="143"/>
                    </a:lnTo>
                    <a:lnTo>
                      <a:pt x="197" y="178"/>
                    </a:lnTo>
                    <a:lnTo>
                      <a:pt x="112" y="223"/>
                    </a:lnTo>
                    <a:lnTo>
                      <a:pt x="103" y="232"/>
                    </a:lnTo>
                    <a:lnTo>
                      <a:pt x="98" y="241"/>
                    </a:lnTo>
                    <a:lnTo>
                      <a:pt x="98" y="246"/>
                    </a:lnTo>
                    <a:lnTo>
                      <a:pt x="98" y="254"/>
                    </a:lnTo>
                    <a:lnTo>
                      <a:pt x="103" y="263"/>
                    </a:lnTo>
                    <a:lnTo>
                      <a:pt x="112" y="268"/>
                    </a:lnTo>
                    <a:lnTo>
                      <a:pt x="121" y="268"/>
                    </a:lnTo>
                    <a:lnTo>
                      <a:pt x="130" y="263"/>
                    </a:lnTo>
                    <a:lnTo>
                      <a:pt x="241" y="201"/>
                    </a:lnTo>
                    <a:lnTo>
                      <a:pt x="366" y="272"/>
                    </a:lnTo>
                    <a:lnTo>
                      <a:pt x="393" y="228"/>
                    </a:lnTo>
                    <a:lnTo>
                      <a:pt x="268" y="156"/>
                    </a:lnTo>
                    <a:lnTo>
                      <a:pt x="268" y="22"/>
                    </a:lnTo>
                    <a:lnTo>
                      <a:pt x="268" y="13"/>
                    </a:lnTo>
                    <a:lnTo>
                      <a:pt x="264" y="9"/>
                    </a:lnTo>
                    <a:lnTo>
                      <a:pt x="255" y="4"/>
                    </a:lnTo>
                    <a:lnTo>
                      <a:pt x="250" y="0"/>
                    </a:lnTo>
                    <a:lnTo>
                      <a:pt x="241" y="0"/>
                    </a:lnTo>
                    <a:lnTo>
                      <a:pt x="232" y="4"/>
                    </a:lnTo>
                    <a:lnTo>
                      <a:pt x="228" y="13"/>
                    </a:lnTo>
                    <a:lnTo>
                      <a:pt x="228" y="22"/>
                    </a:lnTo>
                    <a:lnTo>
                      <a:pt x="223" y="129"/>
                    </a:lnTo>
                    <a:lnTo>
                      <a:pt x="165" y="94"/>
                    </a:lnTo>
                    <a:lnTo>
                      <a:pt x="170" y="18"/>
                    </a:lnTo>
                    <a:lnTo>
                      <a:pt x="165" y="9"/>
                    </a:lnTo>
                    <a:lnTo>
                      <a:pt x="161" y="4"/>
                    </a:lnTo>
                    <a:lnTo>
                      <a:pt x="156" y="0"/>
                    </a:lnTo>
                    <a:lnTo>
                      <a:pt x="148" y="0"/>
                    </a:lnTo>
                    <a:lnTo>
                      <a:pt x="139" y="0"/>
                    </a:lnTo>
                    <a:lnTo>
                      <a:pt x="134" y="4"/>
                    </a:lnTo>
                    <a:lnTo>
                      <a:pt x="130" y="9"/>
                    </a:lnTo>
                    <a:lnTo>
                      <a:pt x="125" y="18"/>
                    </a:lnTo>
                    <a:lnTo>
                      <a:pt x="121" y="71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folHlink">
                      <a:gamma/>
                      <a:tint val="21176"/>
                      <a:invGamma/>
                    </a:schemeClr>
                  </a:gs>
                  <a:gs pos="100000">
                    <a:schemeClr val="folHlink"/>
                  </a:gs>
                </a:gsLst>
                <a:path path="rect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30" name="Freeform 67"/>
              <p:cNvSpPr>
                <a:spLocks/>
              </p:cNvSpPr>
              <p:nvPr/>
            </p:nvSpPr>
            <p:spPr bwMode="auto">
              <a:xfrm>
                <a:off x="982" y="626"/>
                <a:ext cx="393" cy="277"/>
              </a:xfrm>
              <a:custGeom>
                <a:avLst/>
                <a:gdLst/>
                <a:ahLst/>
                <a:cxnLst>
                  <a:cxn ang="0">
                    <a:pos x="98" y="156"/>
                  </a:cxn>
                  <a:cxn ang="0">
                    <a:pos x="9" y="205"/>
                  </a:cxn>
                  <a:cxn ang="0">
                    <a:pos x="0" y="214"/>
                  </a:cxn>
                  <a:cxn ang="0">
                    <a:pos x="0" y="223"/>
                  </a:cxn>
                  <a:cxn ang="0">
                    <a:pos x="0" y="228"/>
                  </a:cxn>
                  <a:cxn ang="0">
                    <a:pos x="0" y="237"/>
                  </a:cxn>
                  <a:cxn ang="0">
                    <a:pos x="9" y="246"/>
                  </a:cxn>
                  <a:cxn ang="0">
                    <a:pos x="14" y="250"/>
                  </a:cxn>
                  <a:cxn ang="0">
                    <a:pos x="23" y="250"/>
                  </a:cxn>
                  <a:cxn ang="0">
                    <a:pos x="36" y="250"/>
                  </a:cxn>
                  <a:cxn ang="0">
                    <a:pos x="125" y="196"/>
                  </a:cxn>
                  <a:cxn ang="0">
                    <a:pos x="125" y="250"/>
                  </a:cxn>
                  <a:cxn ang="0">
                    <a:pos x="125" y="263"/>
                  </a:cxn>
                  <a:cxn ang="0">
                    <a:pos x="130" y="268"/>
                  </a:cxn>
                  <a:cxn ang="0">
                    <a:pos x="139" y="272"/>
                  </a:cxn>
                  <a:cxn ang="0">
                    <a:pos x="143" y="277"/>
                  </a:cxn>
                  <a:cxn ang="0">
                    <a:pos x="152" y="277"/>
                  </a:cxn>
                  <a:cxn ang="0">
                    <a:pos x="161" y="272"/>
                  </a:cxn>
                  <a:cxn ang="0">
                    <a:pos x="165" y="263"/>
                  </a:cxn>
                  <a:cxn ang="0">
                    <a:pos x="165" y="254"/>
                  </a:cxn>
                  <a:cxn ang="0">
                    <a:pos x="165" y="178"/>
                  </a:cxn>
                  <a:cxn ang="0">
                    <a:pos x="223" y="143"/>
                  </a:cxn>
                  <a:cxn ang="0">
                    <a:pos x="223" y="241"/>
                  </a:cxn>
                  <a:cxn ang="0">
                    <a:pos x="223" y="250"/>
                  </a:cxn>
                  <a:cxn ang="0">
                    <a:pos x="228" y="259"/>
                  </a:cxn>
                  <a:cxn ang="0">
                    <a:pos x="237" y="263"/>
                  </a:cxn>
                  <a:cxn ang="0">
                    <a:pos x="246" y="268"/>
                  </a:cxn>
                  <a:cxn ang="0">
                    <a:pos x="255" y="268"/>
                  </a:cxn>
                  <a:cxn ang="0">
                    <a:pos x="259" y="263"/>
                  </a:cxn>
                  <a:cxn ang="0">
                    <a:pos x="264" y="254"/>
                  </a:cxn>
                  <a:cxn ang="0">
                    <a:pos x="268" y="246"/>
                  </a:cxn>
                  <a:cxn ang="0">
                    <a:pos x="268" y="116"/>
                  </a:cxn>
                  <a:cxn ang="0">
                    <a:pos x="393" y="44"/>
                  </a:cxn>
                  <a:cxn ang="0">
                    <a:pos x="366" y="0"/>
                  </a:cxn>
                  <a:cxn ang="0">
                    <a:pos x="241" y="71"/>
                  </a:cxn>
                  <a:cxn ang="0">
                    <a:pos x="125" y="4"/>
                  </a:cxn>
                  <a:cxn ang="0">
                    <a:pos x="121" y="0"/>
                  </a:cxn>
                  <a:cxn ang="0">
                    <a:pos x="112" y="0"/>
                  </a:cxn>
                  <a:cxn ang="0">
                    <a:pos x="103" y="4"/>
                  </a:cxn>
                  <a:cxn ang="0">
                    <a:pos x="98" y="9"/>
                  </a:cxn>
                  <a:cxn ang="0">
                    <a:pos x="94" y="18"/>
                  </a:cxn>
                  <a:cxn ang="0">
                    <a:pos x="94" y="26"/>
                  </a:cxn>
                  <a:cxn ang="0">
                    <a:pos x="98" y="35"/>
                  </a:cxn>
                  <a:cxn ang="0">
                    <a:pos x="107" y="40"/>
                  </a:cxn>
                  <a:cxn ang="0">
                    <a:pos x="197" y="98"/>
                  </a:cxn>
                  <a:cxn ang="0">
                    <a:pos x="139" y="129"/>
                  </a:cxn>
                  <a:cxn ang="0">
                    <a:pos x="72" y="89"/>
                  </a:cxn>
                  <a:cxn ang="0">
                    <a:pos x="63" y="85"/>
                  </a:cxn>
                  <a:cxn ang="0">
                    <a:pos x="58" y="85"/>
                  </a:cxn>
                  <a:cxn ang="0">
                    <a:pos x="49" y="89"/>
                  </a:cxn>
                  <a:cxn ang="0">
                    <a:pos x="45" y="98"/>
                  </a:cxn>
                  <a:cxn ang="0">
                    <a:pos x="45" y="102"/>
                  </a:cxn>
                  <a:cxn ang="0">
                    <a:pos x="45" y="111"/>
                  </a:cxn>
                  <a:cxn ang="0">
                    <a:pos x="45" y="120"/>
                  </a:cxn>
                  <a:cxn ang="0">
                    <a:pos x="54" y="125"/>
                  </a:cxn>
                  <a:cxn ang="0">
                    <a:pos x="98" y="156"/>
                  </a:cxn>
                </a:cxnLst>
                <a:rect l="0" t="0" r="r" b="b"/>
                <a:pathLst>
                  <a:path w="393" h="277">
                    <a:moveTo>
                      <a:pt x="98" y="156"/>
                    </a:moveTo>
                    <a:lnTo>
                      <a:pt x="9" y="205"/>
                    </a:lnTo>
                    <a:lnTo>
                      <a:pt x="0" y="214"/>
                    </a:lnTo>
                    <a:lnTo>
                      <a:pt x="0" y="223"/>
                    </a:lnTo>
                    <a:lnTo>
                      <a:pt x="0" y="228"/>
                    </a:lnTo>
                    <a:lnTo>
                      <a:pt x="0" y="237"/>
                    </a:lnTo>
                    <a:lnTo>
                      <a:pt x="9" y="246"/>
                    </a:lnTo>
                    <a:lnTo>
                      <a:pt x="14" y="250"/>
                    </a:lnTo>
                    <a:lnTo>
                      <a:pt x="23" y="250"/>
                    </a:lnTo>
                    <a:lnTo>
                      <a:pt x="36" y="250"/>
                    </a:lnTo>
                    <a:lnTo>
                      <a:pt x="125" y="196"/>
                    </a:lnTo>
                    <a:lnTo>
                      <a:pt x="125" y="250"/>
                    </a:lnTo>
                    <a:lnTo>
                      <a:pt x="125" y="263"/>
                    </a:lnTo>
                    <a:lnTo>
                      <a:pt x="130" y="268"/>
                    </a:lnTo>
                    <a:lnTo>
                      <a:pt x="139" y="272"/>
                    </a:lnTo>
                    <a:lnTo>
                      <a:pt x="143" y="277"/>
                    </a:lnTo>
                    <a:lnTo>
                      <a:pt x="152" y="277"/>
                    </a:lnTo>
                    <a:lnTo>
                      <a:pt x="161" y="272"/>
                    </a:lnTo>
                    <a:lnTo>
                      <a:pt x="165" y="263"/>
                    </a:lnTo>
                    <a:lnTo>
                      <a:pt x="165" y="254"/>
                    </a:lnTo>
                    <a:lnTo>
                      <a:pt x="165" y="178"/>
                    </a:lnTo>
                    <a:lnTo>
                      <a:pt x="223" y="143"/>
                    </a:lnTo>
                    <a:lnTo>
                      <a:pt x="223" y="241"/>
                    </a:lnTo>
                    <a:lnTo>
                      <a:pt x="223" y="250"/>
                    </a:lnTo>
                    <a:lnTo>
                      <a:pt x="228" y="259"/>
                    </a:lnTo>
                    <a:lnTo>
                      <a:pt x="237" y="263"/>
                    </a:lnTo>
                    <a:lnTo>
                      <a:pt x="246" y="268"/>
                    </a:lnTo>
                    <a:lnTo>
                      <a:pt x="255" y="268"/>
                    </a:lnTo>
                    <a:lnTo>
                      <a:pt x="259" y="263"/>
                    </a:lnTo>
                    <a:lnTo>
                      <a:pt x="264" y="254"/>
                    </a:lnTo>
                    <a:lnTo>
                      <a:pt x="268" y="246"/>
                    </a:lnTo>
                    <a:lnTo>
                      <a:pt x="268" y="116"/>
                    </a:lnTo>
                    <a:lnTo>
                      <a:pt x="393" y="44"/>
                    </a:lnTo>
                    <a:lnTo>
                      <a:pt x="366" y="0"/>
                    </a:lnTo>
                    <a:lnTo>
                      <a:pt x="241" y="71"/>
                    </a:lnTo>
                    <a:lnTo>
                      <a:pt x="125" y="4"/>
                    </a:lnTo>
                    <a:lnTo>
                      <a:pt x="121" y="0"/>
                    </a:lnTo>
                    <a:lnTo>
                      <a:pt x="112" y="0"/>
                    </a:lnTo>
                    <a:lnTo>
                      <a:pt x="103" y="4"/>
                    </a:lnTo>
                    <a:lnTo>
                      <a:pt x="98" y="9"/>
                    </a:lnTo>
                    <a:lnTo>
                      <a:pt x="94" y="18"/>
                    </a:lnTo>
                    <a:lnTo>
                      <a:pt x="94" y="26"/>
                    </a:lnTo>
                    <a:lnTo>
                      <a:pt x="98" y="35"/>
                    </a:lnTo>
                    <a:lnTo>
                      <a:pt x="107" y="40"/>
                    </a:lnTo>
                    <a:lnTo>
                      <a:pt x="197" y="98"/>
                    </a:lnTo>
                    <a:lnTo>
                      <a:pt x="139" y="129"/>
                    </a:lnTo>
                    <a:lnTo>
                      <a:pt x="72" y="89"/>
                    </a:lnTo>
                    <a:lnTo>
                      <a:pt x="63" y="85"/>
                    </a:lnTo>
                    <a:lnTo>
                      <a:pt x="58" y="85"/>
                    </a:lnTo>
                    <a:lnTo>
                      <a:pt x="49" y="89"/>
                    </a:lnTo>
                    <a:lnTo>
                      <a:pt x="45" y="98"/>
                    </a:lnTo>
                    <a:lnTo>
                      <a:pt x="45" y="102"/>
                    </a:lnTo>
                    <a:lnTo>
                      <a:pt x="45" y="111"/>
                    </a:lnTo>
                    <a:lnTo>
                      <a:pt x="45" y="120"/>
                    </a:lnTo>
                    <a:lnTo>
                      <a:pt x="54" y="125"/>
                    </a:lnTo>
                    <a:lnTo>
                      <a:pt x="98" y="156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folHlink">
                      <a:gamma/>
                      <a:tint val="21176"/>
                      <a:invGamma/>
                    </a:schemeClr>
                  </a:gs>
                  <a:gs pos="100000">
                    <a:schemeClr val="folHlink"/>
                  </a:gs>
                </a:gsLst>
                <a:path path="rect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31" name="Freeform 68"/>
              <p:cNvSpPr>
                <a:spLocks/>
              </p:cNvSpPr>
              <p:nvPr/>
            </p:nvSpPr>
            <p:spPr bwMode="auto">
              <a:xfrm>
                <a:off x="1210" y="648"/>
                <a:ext cx="299" cy="438"/>
              </a:xfrm>
              <a:custGeom>
                <a:avLst/>
                <a:gdLst/>
                <a:ahLst/>
                <a:cxnLst>
                  <a:cxn ang="0">
                    <a:pos x="125" y="313"/>
                  </a:cxn>
                  <a:cxn ang="0">
                    <a:pos x="125" y="411"/>
                  </a:cxn>
                  <a:cxn ang="0">
                    <a:pos x="129" y="425"/>
                  </a:cxn>
                  <a:cxn ang="0">
                    <a:pos x="134" y="429"/>
                  </a:cxn>
                  <a:cxn ang="0">
                    <a:pos x="143" y="434"/>
                  </a:cxn>
                  <a:cxn ang="0">
                    <a:pos x="147" y="438"/>
                  </a:cxn>
                  <a:cxn ang="0">
                    <a:pos x="156" y="434"/>
                  </a:cxn>
                  <a:cxn ang="0">
                    <a:pos x="165" y="429"/>
                  </a:cxn>
                  <a:cxn ang="0">
                    <a:pos x="174" y="425"/>
                  </a:cxn>
                  <a:cxn ang="0">
                    <a:pos x="174" y="411"/>
                  </a:cxn>
                  <a:cxn ang="0">
                    <a:pos x="174" y="308"/>
                  </a:cxn>
                  <a:cxn ang="0">
                    <a:pos x="223" y="335"/>
                  </a:cxn>
                  <a:cxn ang="0">
                    <a:pos x="232" y="340"/>
                  </a:cxn>
                  <a:cxn ang="0">
                    <a:pos x="241" y="340"/>
                  </a:cxn>
                  <a:cxn ang="0">
                    <a:pos x="250" y="335"/>
                  </a:cxn>
                  <a:cxn ang="0">
                    <a:pos x="254" y="331"/>
                  </a:cxn>
                  <a:cxn ang="0">
                    <a:pos x="254" y="322"/>
                  </a:cxn>
                  <a:cxn ang="0">
                    <a:pos x="254" y="317"/>
                  </a:cxn>
                  <a:cxn ang="0">
                    <a:pos x="254" y="308"/>
                  </a:cxn>
                  <a:cxn ang="0">
                    <a:pos x="245" y="300"/>
                  </a:cxn>
                  <a:cxn ang="0">
                    <a:pos x="178" y="264"/>
                  </a:cxn>
                  <a:cxn ang="0">
                    <a:pos x="178" y="192"/>
                  </a:cxn>
                  <a:cxn ang="0">
                    <a:pos x="263" y="246"/>
                  </a:cxn>
                  <a:cxn ang="0">
                    <a:pos x="272" y="250"/>
                  </a:cxn>
                  <a:cxn ang="0">
                    <a:pos x="281" y="250"/>
                  </a:cxn>
                  <a:cxn ang="0">
                    <a:pos x="290" y="246"/>
                  </a:cxn>
                  <a:cxn ang="0">
                    <a:pos x="294" y="241"/>
                  </a:cxn>
                  <a:cxn ang="0">
                    <a:pos x="299" y="232"/>
                  </a:cxn>
                  <a:cxn ang="0">
                    <a:pos x="299" y="224"/>
                  </a:cxn>
                  <a:cxn ang="0">
                    <a:pos x="294" y="215"/>
                  </a:cxn>
                  <a:cxn ang="0">
                    <a:pos x="285" y="210"/>
                  </a:cxn>
                  <a:cxn ang="0">
                    <a:pos x="178" y="143"/>
                  </a:cxn>
                  <a:cxn ang="0">
                    <a:pos x="178" y="0"/>
                  </a:cxn>
                  <a:cxn ang="0">
                    <a:pos x="125" y="0"/>
                  </a:cxn>
                  <a:cxn ang="0">
                    <a:pos x="125" y="143"/>
                  </a:cxn>
                  <a:cxn ang="0">
                    <a:pos x="9" y="210"/>
                  </a:cxn>
                  <a:cxn ang="0">
                    <a:pos x="4" y="215"/>
                  </a:cxn>
                  <a:cxn ang="0">
                    <a:pos x="0" y="224"/>
                  </a:cxn>
                  <a:cxn ang="0">
                    <a:pos x="0" y="232"/>
                  </a:cxn>
                  <a:cxn ang="0">
                    <a:pos x="0" y="237"/>
                  </a:cxn>
                  <a:cxn ang="0">
                    <a:pos x="4" y="246"/>
                  </a:cxn>
                  <a:cxn ang="0">
                    <a:pos x="13" y="250"/>
                  </a:cxn>
                  <a:cxn ang="0">
                    <a:pos x="22" y="250"/>
                  </a:cxn>
                  <a:cxn ang="0">
                    <a:pos x="31" y="246"/>
                  </a:cxn>
                  <a:cxn ang="0">
                    <a:pos x="125" y="197"/>
                  </a:cxn>
                  <a:cxn ang="0">
                    <a:pos x="125" y="264"/>
                  </a:cxn>
                  <a:cxn ang="0">
                    <a:pos x="53" y="300"/>
                  </a:cxn>
                  <a:cxn ang="0">
                    <a:pos x="49" y="304"/>
                  </a:cxn>
                  <a:cxn ang="0">
                    <a:pos x="44" y="313"/>
                  </a:cxn>
                  <a:cxn ang="0">
                    <a:pos x="44" y="322"/>
                  </a:cxn>
                  <a:cxn ang="0">
                    <a:pos x="49" y="326"/>
                  </a:cxn>
                  <a:cxn ang="0">
                    <a:pos x="53" y="331"/>
                  </a:cxn>
                  <a:cxn ang="0">
                    <a:pos x="62" y="335"/>
                  </a:cxn>
                  <a:cxn ang="0">
                    <a:pos x="67" y="335"/>
                  </a:cxn>
                  <a:cxn ang="0">
                    <a:pos x="76" y="335"/>
                  </a:cxn>
                  <a:cxn ang="0">
                    <a:pos x="125" y="313"/>
                  </a:cxn>
                </a:cxnLst>
                <a:rect l="0" t="0" r="r" b="b"/>
                <a:pathLst>
                  <a:path w="299" h="438">
                    <a:moveTo>
                      <a:pt x="125" y="313"/>
                    </a:moveTo>
                    <a:lnTo>
                      <a:pt x="125" y="411"/>
                    </a:lnTo>
                    <a:lnTo>
                      <a:pt x="129" y="425"/>
                    </a:lnTo>
                    <a:lnTo>
                      <a:pt x="134" y="429"/>
                    </a:lnTo>
                    <a:lnTo>
                      <a:pt x="143" y="434"/>
                    </a:lnTo>
                    <a:lnTo>
                      <a:pt x="147" y="438"/>
                    </a:lnTo>
                    <a:lnTo>
                      <a:pt x="156" y="434"/>
                    </a:lnTo>
                    <a:lnTo>
                      <a:pt x="165" y="429"/>
                    </a:lnTo>
                    <a:lnTo>
                      <a:pt x="174" y="425"/>
                    </a:lnTo>
                    <a:lnTo>
                      <a:pt x="174" y="411"/>
                    </a:lnTo>
                    <a:lnTo>
                      <a:pt x="174" y="308"/>
                    </a:lnTo>
                    <a:lnTo>
                      <a:pt x="223" y="335"/>
                    </a:lnTo>
                    <a:lnTo>
                      <a:pt x="232" y="340"/>
                    </a:lnTo>
                    <a:lnTo>
                      <a:pt x="241" y="340"/>
                    </a:lnTo>
                    <a:lnTo>
                      <a:pt x="250" y="335"/>
                    </a:lnTo>
                    <a:lnTo>
                      <a:pt x="254" y="331"/>
                    </a:lnTo>
                    <a:lnTo>
                      <a:pt x="254" y="322"/>
                    </a:lnTo>
                    <a:lnTo>
                      <a:pt x="254" y="317"/>
                    </a:lnTo>
                    <a:lnTo>
                      <a:pt x="254" y="308"/>
                    </a:lnTo>
                    <a:lnTo>
                      <a:pt x="245" y="300"/>
                    </a:lnTo>
                    <a:lnTo>
                      <a:pt x="178" y="264"/>
                    </a:lnTo>
                    <a:lnTo>
                      <a:pt x="178" y="192"/>
                    </a:lnTo>
                    <a:lnTo>
                      <a:pt x="263" y="246"/>
                    </a:lnTo>
                    <a:lnTo>
                      <a:pt x="272" y="250"/>
                    </a:lnTo>
                    <a:lnTo>
                      <a:pt x="281" y="250"/>
                    </a:lnTo>
                    <a:lnTo>
                      <a:pt x="290" y="246"/>
                    </a:lnTo>
                    <a:lnTo>
                      <a:pt x="294" y="241"/>
                    </a:lnTo>
                    <a:lnTo>
                      <a:pt x="299" y="232"/>
                    </a:lnTo>
                    <a:lnTo>
                      <a:pt x="299" y="224"/>
                    </a:lnTo>
                    <a:lnTo>
                      <a:pt x="294" y="215"/>
                    </a:lnTo>
                    <a:lnTo>
                      <a:pt x="285" y="210"/>
                    </a:lnTo>
                    <a:lnTo>
                      <a:pt x="178" y="143"/>
                    </a:lnTo>
                    <a:lnTo>
                      <a:pt x="178" y="0"/>
                    </a:lnTo>
                    <a:lnTo>
                      <a:pt x="125" y="0"/>
                    </a:lnTo>
                    <a:lnTo>
                      <a:pt x="125" y="143"/>
                    </a:lnTo>
                    <a:lnTo>
                      <a:pt x="9" y="210"/>
                    </a:lnTo>
                    <a:lnTo>
                      <a:pt x="4" y="215"/>
                    </a:lnTo>
                    <a:lnTo>
                      <a:pt x="0" y="224"/>
                    </a:lnTo>
                    <a:lnTo>
                      <a:pt x="0" y="232"/>
                    </a:lnTo>
                    <a:lnTo>
                      <a:pt x="0" y="237"/>
                    </a:lnTo>
                    <a:lnTo>
                      <a:pt x="4" y="246"/>
                    </a:lnTo>
                    <a:lnTo>
                      <a:pt x="13" y="250"/>
                    </a:lnTo>
                    <a:lnTo>
                      <a:pt x="22" y="250"/>
                    </a:lnTo>
                    <a:lnTo>
                      <a:pt x="31" y="246"/>
                    </a:lnTo>
                    <a:lnTo>
                      <a:pt x="125" y="197"/>
                    </a:lnTo>
                    <a:lnTo>
                      <a:pt x="125" y="264"/>
                    </a:lnTo>
                    <a:lnTo>
                      <a:pt x="53" y="300"/>
                    </a:lnTo>
                    <a:lnTo>
                      <a:pt x="49" y="304"/>
                    </a:lnTo>
                    <a:lnTo>
                      <a:pt x="44" y="313"/>
                    </a:lnTo>
                    <a:lnTo>
                      <a:pt x="44" y="322"/>
                    </a:lnTo>
                    <a:lnTo>
                      <a:pt x="49" y="326"/>
                    </a:lnTo>
                    <a:lnTo>
                      <a:pt x="53" y="331"/>
                    </a:lnTo>
                    <a:lnTo>
                      <a:pt x="62" y="335"/>
                    </a:lnTo>
                    <a:lnTo>
                      <a:pt x="67" y="335"/>
                    </a:lnTo>
                    <a:lnTo>
                      <a:pt x="76" y="335"/>
                    </a:lnTo>
                    <a:lnTo>
                      <a:pt x="125" y="313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folHlink">
                      <a:gamma/>
                      <a:tint val="21176"/>
                      <a:invGamma/>
                    </a:schemeClr>
                  </a:gs>
                  <a:gs pos="100000">
                    <a:schemeClr val="folHlink"/>
                  </a:gs>
                </a:gsLst>
                <a:path path="rect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32" name="Freeform 69"/>
              <p:cNvSpPr>
                <a:spLocks/>
              </p:cNvSpPr>
              <p:nvPr/>
            </p:nvSpPr>
            <p:spPr bwMode="auto">
              <a:xfrm>
                <a:off x="1348" y="626"/>
                <a:ext cx="393" cy="272"/>
              </a:xfrm>
              <a:custGeom>
                <a:avLst/>
                <a:gdLst/>
                <a:ahLst/>
                <a:cxnLst>
                  <a:cxn ang="0">
                    <a:pos x="272" y="201"/>
                  </a:cxn>
                  <a:cxn ang="0">
                    <a:pos x="357" y="250"/>
                  </a:cxn>
                  <a:cxn ang="0">
                    <a:pos x="366" y="254"/>
                  </a:cxn>
                  <a:cxn ang="0">
                    <a:pos x="375" y="254"/>
                  </a:cxn>
                  <a:cxn ang="0">
                    <a:pos x="384" y="250"/>
                  </a:cxn>
                  <a:cxn ang="0">
                    <a:pos x="388" y="241"/>
                  </a:cxn>
                  <a:cxn ang="0">
                    <a:pos x="393" y="232"/>
                  </a:cxn>
                  <a:cxn ang="0">
                    <a:pos x="393" y="223"/>
                  </a:cxn>
                  <a:cxn ang="0">
                    <a:pos x="388" y="214"/>
                  </a:cxn>
                  <a:cxn ang="0">
                    <a:pos x="384" y="210"/>
                  </a:cxn>
                  <a:cxn ang="0">
                    <a:pos x="295" y="156"/>
                  </a:cxn>
                  <a:cxn ang="0">
                    <a:pos x="339" y="129"/>
                  </a:cxn>
                  <a:cxn ang="0">
                    <a:pos x="348" y="125"/>
                  </a:cxn>
                  <a:cxn ang="0">
                    <a:pos x="353" y="116"/>
                  </a:cxn>
                  <a:cxn ang="0">
                    <a:pos x="353" y="107"/>
                  </a:cxn>
                  <a:cxn ang="0">
                    <a:pos x="353" y="98"/>
                  </a:cxn>
                  <a:cxn ang="0">
                    <a:pos x="344" y="94"/>
                  </a:cxn>
                  <a:cxn ang="0">
                    <a:pos x="339" y="89"/>
                  </a:cxn>
                  <a:cxn ang="0">
                    <a:pos x="330" y="89"/>
                  </a:cxn>
                  <a:cxn ang="0">
                    <a:pos x="321" y="89"/>
                  </a:cxn>
                  <a:cxn ang="0">
                    <a:pos x="254" y="129"/>
                  </a:cxn>
                  <a:cxn ang="0">
                    <a:pos x="196" y="94"/>
                  </a:cxn>
                  <a:cxn ang="0">
                    <a:pos x="281" y="49"/>
                  </a:cxn>
                  <a:cxn ang="0">
                    <a:pos x="290" y="40"/>
                  </a:cxn>
                  <a:cxn ang="0">
                    <a:pos x="295" y="31"/>
                  </a:cxn>
                  <a:cxn ang="0">
                    <a:pos x="295" y="26"/>
                  </a:cxn>
                  <a:cxn ang="0">
                    <a:pos x="295" y="18"/>
                  </a:cxn>
                  <a:cxn ang="0">
                    <a:pos x="290" y="9"/>
                  </a:cxn>
                  <a:cxn ang="0">
                    <a:pos x="281" y="4"/>
                  </a:cxn>
                  <a:cxn ang="0">
                    <a:pos x="272" y="4"/>
                  </a:cxn>
                  <a:cxn ang="0">
                    <a:pos x="263" y="9"/>
                  </a:cxn>
                  <a:cxn ang="0">
                    <a:pos x="152" y="71"/>
                  </a:cxn>
                  <a:cxn ang="0">
                    <a:pos x="27" y="0"/>
                  </a:cxn>
                  <a:cxn ang="0">
                    <a:pos x="0" y="44"/>
                  </a:cxn>
                  <a:cxn ang="0">
                    <a:pos x="125" y="116"/>
                  </a:cxn>
                  <a:cxn ang="0">
                    <a:pos x="125" y="250"/>
                  </a:cxn>
                  <a:cxn ang="0">
                    <a:pos x="125" y="259"/>
                  </a:cxn>
                  <a:cxn ang="0">
                    <a:pos x="129" y="263"/>
                  </a:cxn>
                  <a:cxn ang="0">
                    <a:pos x="138" y="268"/>
                  </a:cxn>
                  <a:cxn ang="0">
                    <a:pos x="143" y="272"/>
                  </a:cxn>
                  <a:cxn ang="0">
                    <a:pos x="152" y="272"/>
                  </a:cxn>
                  <a:cxn ang="0">
                    <a:pos x="161" y="268"/>
                  </a:cxn>
                  <a:cxn ang="0">
                    <a:pos x="165" y="259"/>
                  </a:cxn>
                  <a:cxn ang="0">
                    <a:pos x="165" y="250"/>
                  </a:cxn>
                  <a:cxn ang="0">
                    <a:pos x="170" y="143"/>
                  </a:cxn>
                  <a:cxn ang="0">
                    <a:pos x="228" y="178"/>
                  </a:cxn>
                  <a:cxn ang="0">
                    <a:pos x="223" y="254"/>
                  </a:cxn>
                  <a:cxn ang="0">
                    <a:pos x="228" y="263"/>
                  </a:cxn>
                  <a:cxn ang="0">
                    <a:pos x="232" y="268"/>
                  </a:cxn>
                  <a:cxn ang="0">
                    <a:pos x="237" y="272"/>
                  </a:cxn>
                  <a:cxn ang="0">
                    <a:pos x="245" y="272"/>
                  </a:cxn>
                  <a:cxn ang="0">
                    <a:pos x="254" y="272"/>
                  </a:cxn>
                  <a:cxn ang="0">
                    <a:pos x="259" y="268"/>
                  </a:cxn>
                  <a:cxn ang="0">
                    <a:pos x="263" y="263"/>
                  </a:cxn>
                  <a:cxn ang="0">
                    <a:pos x="268" y="254"/>
                  </a:cxn>
                  <a:cxn ang="0">
                    <a:pos x="272" y="201"/>
                  </a:cxn>
                </a:cxnLst>
                <a:rect l="0" t="0" r="r" b="b"/>
                <a:pathLst>
                  <a:path w="393" h="272">
                    <a:moveTo>
                      <a:pt x="272" y="201"/>
                    </a:moveTo>
                    <a:lnTo>
                      <a:pt x="357" y="250"/>
                    </a:lnTo>
                    <a:lnTo>
                      <a:pt x="366" y="254"/>
                    </a:lnTo>
                    <a:lnTo>
                      <a:pt x="375" y="254"/>
                    </a:lnTo>
                    <a:lnTo>
                      <a:pt x="384" y="250"/>
                    </a:lnTo>
                    <a:lnTo>
                      <a:pt x="388" y="241"/>
                    </a:lnTo>
                    <a:lnTo>
                      <a:pt x="393" y="232"/>
                    </a:lnTo>
                    <a:lnTo>
                      <a:pt x="393" y="223"/>
                    </a:lnTo>
                    <a:lnTo>
                      <a:pt x="388" y="214"/>
                    </a:lnTo>
                    <a:lnTo>
                      <a:pt x="384" y="210"/>
                    </a:lnTo>
                    <a:lnTo>
                      <a:pt x="295" y="156"/>
                    </a:lnTo>
                    <a:lnTo>
                      <a:pt x="339" y="129"/>
                    </a:lnTo>
                    <a:lnTo>
                      <a:pt x="348" y="125"/>
                    </a:lnTo>
                    <a:lnTo>
                      <a:pt x="353" y="116"/>
                    </a:lnTo>
                    <a:lnTo>
                      <a:pt x="353" y="107"/>
                    </a:lnTo>
                    <a:lnTo>
                      <a:pt x="353" y="98"/>
                    </a:lnTo>
                    <a:lnTo>
                      <a:pt x="344" y="94"/>
                    </a:lnTo>
                    <a:lnTo>
                      <a:pt x="339" y="89"/>
                    </a:lnTo>
                    <a:lnTo>
                      <a:pt x="330" y="89"/>
                    </a:lnTo>
                    <a:lnTo>
                      <a:pt x="321" y="89"/>
                    </a:lnTo>
                    <a:lnTo>
                      <a:pt x="254" y="129"/>
                    </a:lnTo>
                    <a:lnTo>
                      <a:pt x="196" y="94"/>
                    </a:lnTo>
                    <a:lnTo>
                      <a:pt x="281" y="49"/>
                    </a:lnTo>
                    <a:lnTo>
                      <a:pt x="290" y="40"/>
                    </a:lnTo>
                    <a:lnTo>
                      <a:pt x="295" y="31"/>
                    </a:lnTo>
                    <a:lnTo>
                      <a:pt x="295" y="26"/>
                    </a:lnTo>
                    <a:lnTo>
                      <a:pt x="295" y="18"/>
                    </a:lnTo>
                    <a:lnTo>
                      <a:pt x="290" y="9"/>
                    </a:lnTo>
                    <a:lnTo>
                      <a:pt x="281" y="4"/>
                    </a:lnTo>
                    <a:lnTo>
                      <a:pt x="272" y="4"/>
                    </a:lnTo>
                    <a:lnTo>
                      <a:pt x="263" y="9"/>
                    </a:lnTo>
                    <a:lnTo>
                      <a:pt x="152" y="71"/>
                    </a:lnTo>
                    <a:lnTo>
                      <a:pt x="27" y="0"/>
                    </a:lnTo>
                    <a:lnTo>
                      <a:pt x="0" y="44"/>
                    </a:lnTo>
                    <a:lnTo>
                      <a:pt x="125" y="116"/>
                    </a:lnTo>
                    <a:lnTo>
                      <a:pt x="125" y="250"/>
                    </a:lnTo>
                    <a:lnTo>
                      <a:pt x="125" y="259"/>
                    </a:lnTo>
                    <a:lnTo>
                      <a:pt x="129" y="263"/>
                    </a:lnTo>
                    <a:lnTo>
                      <a:pt x="138" y="268"/>
                    </a:lnTo>
                    <a:lnTo>
                      <a:pt x="143" y="272"/>
                    </a:lnTo>
                    <a:lnTo>
                      <a:pt x="152" y="272"/>
                    </a:lnTo>
                    <a:lnTo>
                      <a:pt x="161" y="268"/>
                    </a:lnTo>
                    <a:lnTo>
                      <a:pt x="165" y="259"/>
                    </a:lnTo>
                    <a:lnTo>
                      <a:pt x="165" y="250"/>
                    </a:lnTo>
                    <a:lnTo>
                      <a:pt x="170" y="143"/>
                    </a:lnTo>
                    <a:lnTo>
                      <a:pt x="228" y="178"/>
                    </a:lnTo>
                    <a:lnTo>
                      <a:pt x="223" y="254"/>
                    </a:lnTo>
                    <a:lnTo>
                      <a:pt x="228" y="263"/>
                    </a:lnTo>
                    <a:lnTo>
                      <a:pt x="232" y="268"/>
                    </a:lnTo>
                    <a:lnTo>
                      <a:pt x="237" y="272"/>
                    </a:lnTo>
                    <a:lnTo>
                      <a:pt x="245" y="272"/>
                    </a:lnTo>
                    <a:lnTo>
                      <a:pt x="254" y="272"/>
                    </a:lnTo>
                    <a:lnTo>
                      <a:pt x="259" y="268"/>
                    </a:lnTo>
                    <a:lnTo>
                      <a:pt x="263" y="263"/>
                    </a:lnTo>
                    <a:lnTo>
                      <a:pt x="268" y="254"/>
                    </a:lnTo>
                    <a:lnTo>
                      <a:pt x="272" y="201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folHlink">
                      <a:gamma/>
                      <a:tint val="21176"/>
                      <a:invGamma/>
                    </a:schemeClr>
                  </a:gs>
                  <a:gs pos="100000">
                    <a:schemeClr val="folHlink"/>
                  </a:gs>
                </a:gsLst>
                <a:path path="rect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33" name="Freeform 70"/>
              <p:cNvSpPr>
                <a:spLocks/>
              </p:cNvSpPr>
              <p:nvPr/>
            </p:nvSpPr>
            <p:spPr bwMode="auto">
              <a:xfrm>
                <a:off x="1348" y="393"/>
                <a:ext cx="393" cy="277"/>
              </a:xfrm>
              <a:custGeom>
                <a:avLst/>
                <a:gdLst/>
                <a:ahLst/>
                <a:cxnLst>
                  <a:cxn ang="0">
                    <a:pos x="295" y="121"/>
                  </a:cxn>
                  <a:cxn ang="0">
                    <a:pos x="384" y="72"/>
                  </a:cxn>
                  <a:cxn ang="0">
                    <a:pos x="393" y="63"/>
                  </a:cxn>
                  <a:cxn ang="0">
                    <a:pos x="393" y="54"/>
                  </a:cxn>
                  <a:cxn ang="0">
                    <a:pos x="393" y="49"/>
                  </a:cxn>
                  <a:cxn ang="0">
                    <a:pos x="393" y="40"/>
                  </a:cxn>
                  <a:cxn ang="0">
                    <a:pos x="384" y="31"/>
                  </a:cxn>
                  <a:cxn ang="0">
                    <a:pos x="379" y="27"/>
                  </a:cxn>
                  <a:cxn ang="0">
                    <a:pos x="370" y="27"/>
                  </a:cxn>
                  <a:cxn ang="0">
                    <a:pos x="357" y="27"/>
                  </a:cxn>
                  <a:cxn ang="0">
                    <a:pos x="268" y="81"/>
                  </a:cxn>
                  <a:cxn ang="0">
                    <a:pos x="268" y="27"/>
                  </a:cxn>
                  <a:cxn ang="0">
                    <a:pos x="268" y="14"/>
                  </a:cxn>
                  <a:cxn ang="0">
                    <a:pos x="263" y="9"/>
                  </a:cxn>
                  <a:cxn ang="0">
                    <a:pos x="254" y="5"/>
                  </a:cxn>
                  <a:cxn ang="0">
                    <a:pos x="250" y="0"/>
                  </a:cxn>
                  <a:cxn ang="0">
                    <a:pos x="241" y="5"/>
                  </a:cxn>
                  <a:cxn ang="0">
                    <a:pos x="232" y="5"/>
                  </a:cxn>
                  <a:cxn ang="0">
                    <a:pos x="228" y="14"/>
                  </a:cxn>
                  <a:cxn ang="0">
                    <a:pos x="228" y="23"/>
                  </a:cxn>
                  <a:cxn ang="0">
                    <a:pos x="228" y="99"/>
                  </a:cxn>
                  <a:cxn ang="0">
                    <a:pos x="170" y="134"/>
                  </a:cxn>
                  <a:cxn ang="0">
                    <a:pos x="170" y="36"/>
                  </a:cxn>
                  <a:cxn ang="0">
                    <a:pos x="170" y="27"/>
                  </a:cxn>
                  <a:cxn ang="0">
                    <a:pos x="165" y="18"/>
                  </a:cxn>
                  <a:cxn ang="0">
                    <a:pos x="156" y="14"/>
                  </a:cxn>
                  <a:cxn ang="0">
                    <a:pos x="147" y="9"/>
                  </a:cxn>
                  <a:cxn ang="0">
                    <a:pos x="138" y="9"/>
                  </a:cxn>
                  <a:cxn ang="0">
                    <a:pos x="134" y="14"/>
                  </a:cxn>
                  <a:cxn ang="0">
                    <a:pos x="129" y="23"/>
                  </a:cxn>
                  <a:cxn ang="0">
                    <a:pos x="125" y="31"/>
                  </a:cxn>
                  <a:cxn ang="0">
                    <a:pos x="125" y="161"/>
                  </a:cxn>
                  <a:cxn ang="0">
                    <a:pos x="0" y="233"/>
                  </a:cxn>
                  <a:cxn ang="0">
                    <a:pos x="27" y="277"/>
                  </a:cxn>
                  <a:cxn ang="0">
                    <a:pos x="152" y="206"/>
                  </a:cxn>
                  <a:cxn ang="0">
                    <a:pos x="268" y="273"/>
                  </a:cxn>
                  <a:cxn ang="0">
                    <a:pos x="272" y="277"/>
                  </a:cxn>
                  <a:cxn ang="0">
                    <a:pos x="281" y="277"/>
                  </a:cxn>
                  <a:cxn ang="0">
                    <a:pos x="290" y="273"/>
                  </a:cxn>
                  <a:cxn ang="0">
                    <a:pos x="295" y="268"/>
                  </a:cxn>
                  <a:cxn ang="0">
                    <a:pos x="299" y="259"/>
                  </a:cxn>
                  <a:cxn ang="0">
                    <a:pos x="299" y="251"/>
                  </a:cxn>
                  <a:cxn ang="0">
                    <a:pos x="295" y="242"/>
                  </a:cxn>
                  <a:cxn ang="0">
                    <a:pos x="286" y="237"/>
                  </a:cxn>
                  <a:cxn ang="0">
                    <a:pos x="196" y="179"/>
                  </a:cxn>
                  <a:cxn ang="0">
                    <a:pos x="254" y="148"/>
                  </a:cxn>
                  <a:cxn ang="0">
                    <a:pos x="321" y="188"/>
                  </a:cxn>
                  <a:cxn ang="0">
                    <a:pos x="330" y="192"/>
                  </a:cxn>
                  <a:cxn ang="0">
                    <a:pos x="335" y="192"/>
                  </a:cxn>
                  <a:cxn ang="0">
                    <a:pos x="344" y="188"/>
                  </a:cxn>
                  <a:cxn ang="0">
                    <a:pos x="348" y="179"/>
                  </a:cxn>
                  <a:cxn ang="0">
                    <a:pos x="348" y="175"/>
                  </a:cxn>
                  <a:cxn ang="0">
                    <a:pos x="348" y="166"/>
                  </a:cxn>
                  <a:cxn ang="0">
                    <a:pos x="348" y="157"/>
                  </a:cxn>
                  <a:cxn ang="0">
                    <a:pos x="339" y="152"/>
                  </a:cxn>
                  <a:cxn ang="0">
                    <a:pos x="295" y="121"/>
                  </a:cxn>
                </a:cxnLst>
                <a:rect l="0" t="0" r="r" b="b"/>
                <a:pathLst>
                  <a:path w="393" h="277">
                    <a:moveTo>
                      <a:pt x="295" y="121"/>
                    </a:moveTo>
                    <a:lnTo>
                      <a:pt x="384" y="72"/>
                    </a:lnTo>
                    <a:lnTo>
                      <a:pt x="393" y="63"/>
                    </a:lnTo>
                    <a:lnTo>
                      <a:pt x="393" y="54"/>
                    </a:lnTo>
                    <a:lnTo>
                      <a:pt x="393" y="49"/>
                    </a:lnTo>
                    <a:lnTo>
                      <a:pt x="393" y="40"/>
                    </a:lnTo>
                    <a:lnTo>
                      <a:pt x="384" y="31"/>
                    </a:lnTo>
                    <a:lnTo>
                      <a:pt x="379" y="27"/>
                    </a:lnTo>
                    <a:lnTo>
                      <a:pt x="370" y="27"/>
                    </a:lnTo>
                    <a:lnTo>
                      <a:pt x="357" y="27"/>
                    </a:lnTo>
                    <a:lnTo>
                      <a:pt x="268" y="81"/>
                    </a:lnTo>
                    <a:lnTo>
                      <a:pt x="268" y="27"/>
                    </a:lnTo>
                    <a:lnTo>
                      <a:pt x="268" y="14"/>
                    </a:lnTo>
                    <a:lnTo>
                      <a:pt x="263" y="9"/>
                    </a:lnTo>
                    <a:lnTo>
                      <a:pt x="254" y="5"/>
                    </a:lnTo>
                    <a:lnTo>
                      <a:pt x="250" y="0"/>
                    </a:lnTo>
                    <a:lnTo>
                      <a:pt x="241" y="5"/>
                    </a:lnTo>
                    <a:lnTo>
                      <a:pt x="232" y="5"/>
                    </a:lnTo>
                    <a:lnTo>
                      <a:pt x="228" y="14"/>
                    </a:lnTo>
                    <a:lnTo>
                      <a:pt x="228" y="23"/>
                    </a:lnTo>
                    <a:lnTo>
                      <a:pt x="228" y="99"/>
                    </a:lnTo>
                    <a:lnTo>
                      <a:pt x="170" y="134"/>
                    </a:lnTo>
                    <a:lnTo>
                      <a:pt x="170" y="36"/>
                    </a:lnTo>
                    <a:lnTo>
                      <a:pt x="170" y="27"/>
                    </a:lnTo>
                    <a:lnTo>
                      <a:pt x="165" y="18"/>
                    </a:lnTo>
                    <a:lnTo>
                      <a:pt x="156" y="14"/>
                    </a:lnTo>
                    <a:lnTo>
                      <a:pt x="147" y="9"/>
                    </a:lnTo>
                    <a:lnTo>
                      <a:pt x="138" y="9"/>
                    </a:lnTo>
                    <a:lnTo>
                      <a:pt x="134" y="14"/>
                    </a:lnTo>
                    <a:lnTo>
                      <a:pt x="129" y="23"/>
                    </a:lnTo>
                    <a:lnTo>
                      <a:pt x="125" y="31"/>
                    </a:lnTo>
                    <a:lnTo>
                      <a:pt x="125" y="161"/>
                    </a:lnTo>
                    <a:lnTo>
                      <a:pt x="0" y="233"/>
                    </a:lnTo>
                    <a:lnTo>
                      <a:pt x="27" y="277"/>
                    </a:lnTo>
                    <a:lnTo>
                      <a:pt x="152" y="206"/>
                    </a:lnTo>
                    <a:lnTo>
                      <a:pt x="268" y="273"/>
                    </a:lnTo>
                    <a:lnTo>
                      <a:pt x="272" y="277"/>
                    </a:lnTo>
                    <a:lnTo>
                      <a:pt x="281" y="277"/>
                    </a:lnTo>
                    <a:lnTo>
                      <a:pt x="290" y="273"/>
                    </a:lnTo>
                    <a:lnTo>
                      <a:pt x="295" y="268"/>
                    </a:lnTo>
                    <a:lnTo>
                      <a:pt x="299" y="259"/>
                    </a:lnTo>
                    <a:lnTo>
                      <a:pt x="299" y="251"/>
                    </a:lnTo>
                    <a:lnTo>
                      <a:pt x="295" y="242"/>
                    </a:lnTo>
                    <a:lnTo>
                      <a:pt x="286" y="237"/>
                    </a:lnTo>
                    <a:lnTo>
                      <a:pt x="196" y="179"/>
                    </a:lnTo>
                    <a:lnTo>
                      <a:pt x="254" y="148"/>
                    </a:lnTo>
                    <a:lnTo>
                      <a:pt x="321" y="188"/>
                    </a:lnTo>
                    <a:lnTo>
                      <a:pt x="330" y="192"/>
                    </a:lnTo>
                    <a:lnTo>
                      <a:pt x="335" y="192"/>
                    </a:lnTo>
                    <a:lnTo>
                      <a:pt x="344" y="188"/>
                    </a:lnTo>
                    <a:lnTo>
                      <a:pt x="348" y="179"/>
                    </a:lnTo>
                    <a:lnTo>
                      <a:pt x="348" y="175"/>
                    </a:lnTo>
                    <a:lnTo>
                      <a:pt x="348" y="166"/>
                    </a:lnTo>
                    <a:lnTo>
                      <a:pt x="348" y="157"/>
                    </a:lnTo>
                    <a:lnTo>
                      <a:pt x="339" y="152"/>
                    </a:lnTo>
                    <a:lnTo>
                      <a:pt x="295" y="121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folHlink">
                      <a:gamma/>
                      <a:tint val="21176"/>
                      <a:invGamma/>
                    </a:schemeClr>
                  </a:gs>
                  <a:gs pos="100000">
                    <a:schemeClr val="folHlink"/>
                  </a:gs>
                </a:gsLst>
                <a:path path="rect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34" name="Freeform 71"/>
              <p:cNvSpPr>
                <a:spLocks/>
              </p:cNvSpPr>
              <p:nvPr/>
            </p:nvSpPr>
            <p:spPr bwMode="auto">
              <a:xfrm>
                <a:off x="1232" y="536"/>
                <a:ext cx="263" cy="228"/>
              </a:xfrm>
              <a:custGeom>
                <a:avLst/>
                <a:gdLst/>
                <a:ahLst/>
                <a:cxnLst>
                  <a:cxn ang="0">
                    <a:pos x="0" y="116"/>
                  </a:cxn>
                  <a:cxn ang="0">
                    <a:pos x="49" y="67"/>
                  </a:cxn>
                  <a:cxn ang="0">
                    <a:pos x="67" y="0"/>
                  </a:cxn>
                  <a:cxn ang="0">
                    <a:pos x="134" y="23"/>
                  </a:cxn>
                  <a:cxn ang="0">
                    <a:pos x="201" y="0"/>
                  </a:cxn>
                  <a:cxn ang="0">
                    <a:pos x="214" y="67"/>
                  </a:cxn>
                  <a:cxn ang="0">
                    <a:pos x="263" y="116"/>
                  </a:cxn>
                  <a:cxn ang="0">
                    <a:pos x="214" y="161"/>
                  </a:cxn>
                  <a:cxn ang="0">
                    <a:pos x="201" y="228"/>
                  </a:cxn>
                  <a:cxn ang="0">
                    <a:pos x="134" y="210"/>
                  </a:cxn>
                  <a:cxn ang="0">
                    <a:pos x="67" y="228"/>
                  </a:cxn>
                  <a:cxn ang="0">
                    <a:pos x="49" y="161"/>
                  </a:cxn>
                  <a:cxn ang="0">
                    <a:pos x="0" y="116"/>
                  </a:cxn>
                </a:cxnLst>
                <a:rect l="0" t="0" r="r" b="b"/>
                <a:pathLst>
                  <a:path w="263" h="228">
                    <a:moveTo>
                      <a:pt x="0" y="116"/>
                    </a:moveTo>
                    <a:lnTo>
                      <a:pt x="49" y="67"/>
                    </a:lnTo>
                    <a:lnTo>
                      <a:pt x="67" y="0"/>
                    </a:lnTo>
                    <a:lnTo>
                      <a:pt x="134" y="23"/>
                    </a:lnTo>
                    <a:lnTo>
                      <a:pt x="201" y="0"/>
                    </a:lnTo>
                    <a:lnTo>
                      <a:pt x="214" y="67"/>
                    </a:lnTo>
                    <a:lnTo>
                      <a:pt x="263" y="116"/>
                    </a:lnTo>
                    <a:lnTo>
                      <a:pt x="214" y="161"/>
                    </a:lnTo>
                    <a:lnTo>
                      <a:pt x="201" y="228"/>
                    </a:lnTo>
                    <a:lnTo>
                      <a:pt x="134" y="210"/>
                    </a:lnTo>
                    <a:lnTo>
                      <a:pt x="67" y="228"/>
                    </a:lnTo>
                    <a:lnTo>
                      <a:pt x="49" y="161"/>
                    </a:lnTo>
                    <a:lnTo>
                      <a:pt x="0" y="116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folHlink">
                      <a:gamma/>
                      <a:tint val="21176"/>
                      <a:invGamma/>
                    </a:schemeClr>
                  </a:gs>
                  <a:gs pos="100000">
                    <a:schemeClr val="folHlink"/>
                  </a:gs>
                </a:gsLst>
                <a:path path="rect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</p:grpSp>
        <p:sp>
          <p:nvSpPr>
            <p:cNvPr id="26" name="Rectangle 72"/>
            <p:cNvSpPr>
              <a:spLocks noChangeArrowheads="1"/>
            </p:cNvSpPr>
            <p:nvPr/>
          </p:nvSpPr>
          <p:spPr bwMode="auto">
            <a:xfrm>
              <a:off x="2507" y="1296"/>
              <a:ext cx="608" cy="33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ru-RU" sz="2800" dirty="0" smtClean="0"/>
                <a:t>текст</a:t>
              </a:r>
              <a:endParaRPr lang="en-US" sz="2800" dirty="0"/>
            </a:p>
          </p:txBody>
        </p:sp>
        <p:sp>
          <p:nvSpPr>
            <p:cNvPr id="27" name="Line 73"/>
            <p:cNvSpPr>
              <a:spLocks noChangeShapeType="1"/>
            </p:cNvSpPr>
            <p:nvPr/>
          </p:nvSpPr>
          <p:spPr bwMode="auto">
            <a:xfrm>
              <a:off x="1776" y="1584"/>
              <a:ext cx="2064" cy="0"/>
            </a:xfrm>
            <a:prstGeom prst="line">
              <a:avLst/>
            </a:prstGeom>
            <a:noFill/>
            <a:ln w="9525">
              <a:solidFill>
                <a:schemeClr val="folHlink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</p:grpSp>
      <p:grpSp>
        <p:nvGrpSpPr>
          <p:cNvPr id="35" name="Group 96"/>
          <p:cNvGrpSpPr>
            <a:grpSpLocks/>
          </p:cNvGrpSpPr>
          <p:nvPr/>
        </p:nvGrpSpPr>
        <p:grpSpPr bwMode="auto">
          <a:xfrm>
            <a:off x="2509838" y="4038600"/>
            <a:ext cx="3814763" cy="612775"/>
            <a:chOff x="1437" y="1296"/>
            <a:chExt cx="2403" cy="386"/>
          </a:xfrm>
        </p:grpSpPr>
        <p:grpSp>
          <p:nvGrpSpPr>
            <p:cNvPr id="36" name="Group 97"/>
            <p:cNvGrpSpPr>
              <a:grpSpLocks/>
            </p:cNvGrpSpPr>
            <p:nvPr/>
          </p:nvGrpSpPr>
          <p:grpSpPr bwMode="auto">
            <a:xfrm>
              <a:off x="1437" y="1296"/>
              <a:ext cx="334" cy="386"/>
              <a:chOff x="982" y="214"/>
              <a:chExt cx="759" cy="872"/>
            </a:xfrm>
          </p:grpSpPr>
          <p:sp>
            <p:nvSpPr>
              <p:cNvPr id="39" name="Freeform 98"/>
              <p:cNvSpPr>
                <a:spLocks/>
              </p:cNvSpPr>
              <p:nvPr/>
            </p:nvSpPr>
            <p:spPr bwMode="auto">
              <a:xfrm>
                <a:off x="1214" y="214"/>
                <a:ext cx="299" cy="434"/>
              </a:xfrm>
              <a:custGeom>
                <a:avLst/>
                <a:gdLst/>
                <a:ahLst/>
                <a:cxnLst>
                  <a:cxn ang="0">
                    <a:pos x="174" y="121"/>
                  </a:cxn>
                  <a:cxn ang="0">
                    <a:pos x="174" y="23"/>
                  </a:cxn>
                  <a:cxn ang="0">
                    <a:pos x="170" y="9"/>
                  </a:cxn>
                  <a:cxn ang="0">
                    <a:pos x="165" y="5"/>
                  </a:cxn>
                  <a:cxn ang="0">
                    <a:pos x="156" y="0"/>
                  </a:cxn>
                  <a:cxn ang="0">
                    <a:pos x="152" y="0"/>
                  </a:cxn>
                  <a:cxn ang="0">
                    <a:pos x="143" y="0"/>
                  </a:cxn>
                  <a:cxn ang="0">
                    <a:pos x="134" y="5"/>
                  </a:cxn>
                  <a:cxn ang="0">
                    <a:pos x="125" y="9"/>
                  </a:cxn>
                  <a:cxn ang="0">
                    <a:pos x="125" y="23"/>
                  </a:cxn>
                  <a:cxn ang="0">
                    <a:pos x="125" y="126"/>
                  </a:cxn>
                  <a:cxn ang="0">
                    <a:pos x="76" y="99"/>
                  </a:cxn>
                  <a:cxn ang="0">
                    <a:pos x="67" y="94"/>
                  </a:cxn>
                  <a:cxn ang="0">
                    <a:pos x="58" y="94"/>
                  </a:cxn>
                  <a:cxn ang="0">
                    <a:pos x="49" y="99"/>
                  </a:cxn>
                  <a:cxn ang="0">
                    <a:pos x="45" y="103"/>
                  </a:cxn>
                  <a:cxn ang="0">
                    <a:pos x="40" y="112"/>
                  </a:cxn>
                  <a:cxn ang="0">
                    <a:pos x="45" y="117"/>
                  </a:cxn>
                  <a:cxn ang="0">
                    <a:pos x="45" y="126"/>
                  </a:cxn>
                  <a:cxn ang="0">
                    <a:pos x="54" y="134"/>
                  </a:cxn>
                  <a:cxn ang="0">
                    <a:pos x="121" y="170"/>
                  </a:cxn>
                  <a:cxn ang="0">
                    <a:pos x="121" y="242"/>
                  </a:cxn>
                  <a:cxn ang="0">
                    <a:pos x="36" y="188"/>
                  </a:cxn>
                  <a:cxn ang="0">
                    <a:pos x="27" y="184"/>
                  </a:cxn>
                  <a:cxn ang="0">
                    <a:pos x="18" y="184"/>
                  </a:cxn>
                  <a:cxn ang="0">
                    <a:pos x="9" y="188"/>
                  </a:cxn>
                  <a:cxn ang="0">
                    <a:pos x="5" y="193"/>
                  </a:cxn>
                  <a:cxn ang="0">
                    <a:pos x="0" y="202"/>
                  </a:cxn>
                  <a:cxn ang="0">
                    <a:pos x="0" y="210"/>
                  </a:cxn>
                  <a:cxn ang="0">
                    <a:pos x="5" y="219"/>
                  </a:cxn>
                  <a:cxn ang="0">
                    <a:pos x="14" y="224"/>
                  </a:cxn>
                  <a:cxn ang="0">
                    <a:pos x="121" y="291"/>
                  </a:cxn>
                  <a:cxn ang="0">
                    <a:pos x="121" y="434"/>
                  </a:cxn>
                  <a:cxn ang="0">
                    <a:pos x="174" y="434"/>
                  </a:cxn>
                  <a:cxn ang="0">
                    <a:pos x="174" y="291"/>
                  </a:cxn>
                  <a:cxn ang="0">
                    <a:pos x="290" y="224"/>
                  </a:cxn>
                  <a:cxn ang="0">
                    <a:pos x="295" y="219"/>
                  </a:cxn>
                  <a:cxn ang="0">
                    <a:pos x="299" y="210"/>
                  </a:cxn>
                  <a:cxn ang="0">
                    <a:pos x="299" y="202"/>
                  </a:cxn>
                  <a:cxn ang="0">
                    <a:pos x="299" y="197"/>
                  </a:cxn>
                  <a:cxn ang="0">
                    <a:pos x="295" y="188"/>
                  </a:cxn>
                  <a:cxn ang="0">
                    <a:pos x="286" y="184"/>
                  </a:cxn>
                  <a:cxn ang="0">
                    <a:pos x="277" y="184"/>
                  </a:cxn>
                  <a:cxn ang="0">
                    <a:pos x="268" y="188"/>
                  </a:cxn>
                  <a:cxn ang="0">
                    <a:pos x="174" y="237"/>
                  </a:cxn>
                  <a:cxn ang="0">
                    <a:pos x="174" y="170"/>
                  </a:cxn>
                  <a:cxn ang="0">
                    <a:pos x="246" y="134"/>
                  </a:cxn>
                  <a:cxn ang="0">
                    <a:pos x="250" y="130"/>
                  </a:cxn>
                  <a:cxn ang="0">
                    <a:pos x="255" y="121"/>
                  </a:cxn>
                  <a:cxn ang="0">
                    <a:pos x="255" y="112"/>
                  </a:cxn>
                  <a:cxn ang="0">
                    <a:pos x="250" y="108"/>
                  </a:cxn>
                  <a:cxn ang="0">
                    <a:pos x="246" y="103"/>
                  </a:cxn>
                  <a:cxn ang="0">
                    <a:pos x="237" y="99"/>
                  </a:cxn>
                  <a:cxn ang="0">
                    <a:pos x="232" y="99"/>
                  </a:cxn>
                  <a:cxn ang="0">
                    <a:pos x="223" y="99"/>
                  </a:cxn>
                  <a:cxn ang="0">
                    <a:pos x="174" y="121"/>
                  </a:cxn>
                </a:cxnLst>
                <a:rect l="0" t="0" r="r" b="b"/>
                <a:pathLst>
                  <a:path w="299" h="434">
                    <a:moveTo>
                      <a:pt x="174" y="121"/>
                    </a:moveTo>
                    <a:lnTo>
                      <a:pt x="174" y="23"/>
                    </a:lnTo>
                    <a:lnTo>
                      <a:pt x="170" y="9"/>
                    </a:lnTo>
                    <a:lnTo>
                      <a:pt x="165" y="5"/>
                    </a:lnTo>
                    <a:lnTo>
                      <a:pt x="156" y="0"/>
                    </a:lnTo>
                    <a:lnTo>
                      <a:pt x="152" y="0"/>
                    </a:lnTo>
                    <a:lnTo>
                      <a:pt x="143" y="0"/>
                    </a:lnTo>
                    <a:lnTo>
                      <a:pt x="134" y="5"/>
                    </a:lnTo>
                    <a:lnTo>
                      <a:pt x="125" y="9"/>
                    </a:lnTo>
                    <a:lnTo>
                      <a:pt x="125" y="23"/>
                    </a:lnTo>
                    <a:lnTo>
                      <a:pt x="125" y="126"/>
                    </a:lnTo>
                    <a:lnTo>
                      <a:pt x="76" y="99"/>
                    </a:lnTo>
                    <a:lnTo>
                      <a:pt x="67" y="94"/>
                    </a:lnTo>
                    <a:lnTo>
                      <a:pt x="58" y="94"/>
                    </a:lnTo>
                    <a:lnTo>
                      <a:pt x="49" y="99"/>
                    </a:lnTo>
                    <a:lnTo>
                      <a:pt x="45" y="103"/>
                    </a:lnTo>
                    <a:lnTo>
                      <a:pt x="40" y="112"/>
                    </a:lnTo>
                    <a:lnTo>
                      <a:pt x="45" y="117"/>
                    </a:lnTo>
                    <a:lnTo>
                      <a:pt x="45" y="126"/>
                    </a:lnTo>
                    <a:lnTo>
                      <a:pt x="54" y="134"/>
                    </a:lnTo>
                    <a:lnTo>
                      <a:pt x="121" y="170"/>
                    </a:lnTo>
                    <a:lnTo>
                      <a:pt x="121" y="242"/>
                    </a:lnTo>
                    <a:lnTo>
                      <a:pt x="36" y="188"/>
                    </a:lnTo>
                    <a:lnTo>
                      <a:pt x="27" y="184"/>
                    </a:lnTo>
                    <a:lnTo>
                      <a:pt x="18" y="184"/>
                    </a:lnTo>
                    <a:lnTo>
                      <a:pt x="9" y="188"/>
                    </a:lnTo>
                    <a:lnTo>
                      <a:pt x="5" y="193"/>
                    </a:lnTo>
                    <a:lnTo>
                      <a:pt x="0" y="202"/>
                    </a:lnTo>
                    <a:lnTo>
                      <a:pt x="0" y="210"/>
                    </a:lnTo>
                    <a:lnTo>
                      <a:pt x="5" y="219"/>
                    </a:lnTo>
                    <a:lnTo>
                      <a:pt x="14" y="224"/>
                    </a:lnTo>
                    <a:lnTo>
                      <a:pt x="121" y="291"/>
                    </a:lnTo>
                    <a:lnTo>
                      <a:pt x="121" y="434"/>
                    </a:lnTo>
                    <a:lnTo>
                      <a:pt x="174" y="434"/>
                    </a:lnTo>
                    <a:lnTo>
                      <a:pt x="174" y="291"/>
                    </a:lnTo>
                    <a:lnTo>
                      <a:pt x="290" y="224"/>
                    </a:lnTo>
                    <a:lnTo>
                      <a:pt x="295" y="219"/>
                    </a:lnTo>
                    <a:lnTo>
                      <a:pt x="299" y="210"/>
                    </a:lnTo>
                    <a:lnTo>
                      <a:pt x="299" y="202"/>
                    </a:lnTo>
                    <a:lnTo>
                      <a:pt x="299" y="197"/>
                    </a:lnTo>
                    <a:lnTo>
                      <a:pt x="295" y="188"/>
                    </a:lnTo>
                    <a:lnTo>
                      <a:pt x="286" y="184"/>
                    </a:lnTo>
                    <a:lnTo>
                      <a:pt x="277" y="184"/>
                    </a:lnTo>
                    <a:lnTo>
                      <a:pt x="268" y="188"/>
                    </a:lnTo>
                    <a:lnTo>
                      <a:pt x="174" y="237"/>
                    </a:lnTo>
                    <a:lnTo>
                      <a:pt x="174" y="170"/>
                    </a:lnTo>
                    <a:lnTo>
                      <a:pt x="246" y="134"/>
                    </a:lnTo>
                    <a:lnTo>
                      <a:pt x="250" y="130"/>
                    </a:lnTo>
                    <a:lnTo>
                      <a:pt x="255" y="121"/>
                    </a:lnTo>
                    <a:lnTo>
                      <a:pt x="255" y="112"/>
                    </a:lnTo>
                    <a:lnTo>
                      <a:pt x="250" y="108"/>
                    </a:lnTo>
                    <a:lnTo>
                      <a:pt x="246" y="103"/>
                    </a:lnTo>
                    <a:lnTo>
                      <a:pt x="237" y="99"/>
                    </a:lnTo>
                    <a:lnTo>
                      <a:pt x="232" y="99"/>
                    </a:lnTo>
                    <a:lnTo>
                      <a:pt x="223" y="99"/>
                    </a:lnTo>
                    <a:lnTo>
                      <a:pt x="174" y="121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hlink">
                      <a:gamma/>
                      <a:tint val="42353"/>
                      <a:invGamma/>
                    </a:schemeClr>
                  </a:gs>
                  <a:gs pos="100000">
                    <a:schemeClr val="hlink"/>
                  </a:gs>
                </a:gsLst>
                <a:path path="rect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40" name="Freeform 99"/>
              <p:cNvSpPr>
                <a:spLocks/>
              </p:cNvSpPr>
              <p:nvPr/>
            </p:nvSpPr>
            <p:spPr bwMode="auto">
              <a:xfrm>
                <a:off x="982" y="398"/>
                <a:ext cx="393" cy="272"/>
              </a:xfrm>
              <a:custGeom>
                <a:avLst/>
                <a:gdLst/>
                <a:ahLst/>
                <a:cxnLst>
                  <a:cxn ang="0">
                    <a:pos x="121" y="71"/>
                  </a:cxn>
                  <a:cxn ang="0">
                    <a:pos x="36" y="22"/>
                  </a:cxn>
                  <a:cxn ang="0">
                    <a:pos x="27" y="18"/>
                  </a:cxn>
                  <a:cxn ang="0">
                    <a:pos x="18" y="18"/>
                  </a:cxn>
                  <a:cxn ang="0">
                    <a:pos x="9" y="22"/>
                  </a:cxn>
                  <a:cxn ang="0">
                    <a:pos x="5" y="31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5" y="58"/>
                  </a:cxn>
                  <a:cxn ang="0">
                    <a:pos x="9" y="62"/>
                  </a:cxn>
                  <a:cxn ang="0">
                    <a:pos x="98" y="116"/>
                  </a:cxn>
                  <a:cxn ang="0">
                    <a:pos x="54" y="143"/>
                  </a:cxn>
                  <a:cxn ang="0">
                    <a:pos x="45" y="147"/>
                  </a:cxn>
                  <a:cxn ang="0">
                    <a:pos x="40" y="156"/>
                  </a:cxn>
                  <a:cxn ang="0">
                    <a:pos x="40" y="165"/>
                  </a:cxn>
                  <a:cxn ang="0">
                    <a:pos x="40" y="174"/>
                  </a:cxn>
                  <a:cxn ang="0">
                    <a:pos x="49" y="178"/>
                  </a:cxn>
                  <a:cxn ang="0">
                    <a:pos x="54" y="183"/>
                  </a:cxn>
                  <a:cxn ang="0">
                    <a:pos x="63" y="183"/>
                  </a:cxn>
                  <a:cxn ang="0">
                    <a:pos x="72" y="183"/>
                  </a:cxn>
                  <a:cxn ang="0">
                    <a:pos x="139" y="143"/>
                  </a:cxn>
                  <a:cxn ang="0">
                    <a:pos x="197" y="178"/>
                  </a:cxn>
                  <a:cxn ang="0">
                    <a:pos x="112" y="223"/>
                  </a:cxn>
                  <a:cxn ang="0">
                    <a:pos x="103" y="232"/>
                  </a:cxn>
                  <a:cxn ang="0">
                    <a:pos x="98" y="241"/>
                  </a:cxn>
                  <a:cxn ang="0">
                    <a:pos x="98" y="246"/>
                  </a:cxn>
                  <a:cxn ang="0">
                    <a:pos x="98" y="254"/>
                  </a:cxn>
                  <a:cxn ang="0">
                    <a:pos x="103" y="263"/>
                  </a:cxn>
                  <a:cxn ang="0">
                    <a:pos x="112" y="268"/>
                  </a:cxn>
                  <a:cxn ang="0">
                    <a:pos x="121" y="268"/>
                  </a:cxn>
                  <a:cxn ang="0">
                    <a:pos x="130" y="263"/>
                  </a:cxn>
                  <a:cxn ang="0">
                    <a:pos x="241" y="201"/>
                  </a:cxn>
                  <a:cxn ang="0">
                    <a:pos x="366" y="272"/>
                  </a:cxn>
                  <a:cxn ang="0">
                    <a:pos x="393" y="228"/>
                  </a:cxn>
                  <a:cxn ang="0">
                    <a:pos x="268" y="156"/>
                  </a:cxn>
                  <a:cxn ang="0">
                    <a:pos x="268" y="22"/>
                  </a:cxn>
                  <a:cxn ang="0">
                    <a:pos x="268" y="13"/>
                  </a:cxn>
                  <a:cxn ang="0">
                    <a:pos x="264" y="9"/>
                  </a:cxn>
                  <a:cxn ang="0">
                    <a:pos x="255" y="4"/>
                  </a:cxn>
                  <a:cxn ang="0">
                    <a:pos x="250" y="0"/>
                  </a:cxn>
                  <a:cxn ang="0">
                    <a:pos x="241" y="0"/>
                  </a:cxn>
                  <a:cxn ang="0">
                    <a:pos x="232" y="4"/>
                  </a:cxn>
                  <a:cxn ang="0">
                    <a:pos x="228" y="13"/>
                  </a:cxn>
                  <a:cxn ang="0">
                    <a:pos x="228" y="22"/>
                  </a:cxn>
                  <a:cxn ang="0">
                    <a:pos x="223" y="129"/>
                  </a:cxn>
                  <a:cxn ang="0">
                    <a:pos x="165" y="94"/>
                  </a:cxn>
                  <a:cxn ang="0">
                    <a:pos x="170" y="18"/>
                  </a:cxn>
                  <a:cxn ang="0">
                    <a:pos x="165" y="9"/>
                  </a:cxn>
                  <a:cxn ang="0">
                    <a:pos x="161" y="4"/>
                  </a:cxn>
                  <a:cxn ang="0">
                    <a:pos x="156" y="0"/>
                  </a:cxn>
                  <a:cxn ang="0">
                    <a:pos x="148" y="0"/>
                  </a:cxn>
                  <a:cxn ang="0">
                    <a:pos x="139" y="0"/>
                  </a:cxn>
                  <a:cxn ang="0">
                    <a:pos x="134" y="4"/>
                  </a:cxn>
                  <a:cxn ang="0">
                    <a:pos x="130" y="9"/>
                  </a:cxn>
                  <a:cxn ang="0">
                    <a:pos x="125" y="18"/>
                  </a:cxn>
                  <a:cxn ang="0">
                    <a:pos x="121" y="71"/>
                  </a:cxn>
                </a:cxnLst>
                <a:rect l="0" t="0" r="r" b="b"/>
                <a:pathLst>
                  <a:path w="393" h="272">
                    <a:moveTo>
                      <a:pt x="121" y="71"/>
                    </a:moveTo>
                    <a:lnTo>
                      <a:pt x="36" y="22"/>
                    </a:lnTo>
                    <a:lnTo>
                      <a:pt x="27" y="18"/>
                    </a:lnTo>
                    <a:lnTo>
                      <a:pt x="18" y="18"/>
                    </a:lnTo>
                    <a:lnTo>
                      <a:pt x="9" y="22"/>
                    </a:lnTo>
                    <a:lnTo>
                      <a:pt x="5" y="31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5" y="58"/>
                    </a:lnTo>
                    <a:lnTo>
                      <a:pt x="9" y="62"/>
                    </a:lnTo>
                    <a:lnTo>
                      <a:pt x="98" y="116"/>
                    </a:lnTo>
                    <a:lnTo>
                      <a:pt x="54" y="143"/>
                    </a:lnTo>
                    <a:lnTo>
                      <a:pt x="45" y="147"/>
                    </a:lnTo>
                    <a:lnTo>
                      <a:pt x="40" y="156"/>
                    </a:lnTo>
                    <a:lnTo>
                      <a:pt x="40" y="165"/>
                    </a:lnTo>
                    <a:lnTo>
                      <a:pt x="40" y="174"/>
                    </a:lnTo>
                    <a:lnTo>
                      <a:pt x="49" y="178"/>
                    </a:lnTo>
                    <a:lnTo>
                      <a:pt x="54" y="183"/>
                    </a:lnTo>
                    <a:lnTo>
                      <a:pt x="63" y="183"/>
                    </a:lnTo>
                    <a:lnTo>
                      <a:pt x="72" y="183"/>
                    </a:lnTo>
                    <a:lnTo>
                      <a:pt x="139" y="143"/>
                    </a:lnTo>
                    <a:lnTo>
                      <a:pt x="197" y="178"/>
                    </a:lnTo>
                    <a:lnTo>
                      <a:pt x="112" y="223"/>
                    </a:lnTo>
                    <a:lnTo>
                      <a:pt x="103" y="232"/>
                    </a:lnTo>
                    <a:lnTo>
                      <a:pt x="98" y="241"/>
                    </a:lnTo>
                    <a:lnTo>
                      <a:pt x="98" y="246"/>
                    </a:lnTo>
                    <a:lnTo>
                      <a:pt x="98" y="254"/>
                    </a:lnTo>
                    <a:lnTo>
                      <a:pt x="103" y="263"/>
                    </a:lnTo>
                    <a:lnTo>
                      <a:pt x="112" y="268"/>
                    </a:lnTo>
                    <a:lnTo>
                      <a:pt x="121" y="268"/>
                    </a:lnTo>
                    <a:lnTo>
                      <a:pt x="130" y="263"/>
                    </a:lnTo>
                    <a:lnTo>
                      <a:pt x="241" y="201"/>
                    </a:lnTo>
                    <a:lnTo>
                      <a:pt x="366" y="272"/>
                    </a:lnTo>
                    <a:lnTo>
                      <a:pt x="393" y="228"/>
                    </a:lnTo>
                    <a:lnTo>
                      <a:pt x="268" y="156"/>
                    </a:lnTo>
                    <a:lnTo>
                      <a:pt x="268" y="22"/>
                    </a:lnTo>
                    <a:lnTo>
                      <a:pt x="268" y="13"/>
                    </a:lnTo>
                    <a:lnTo>
                      <a:pt x="264" y="9"/>
                    </a:lnTo>
                    <a:lnTo>
                      <a:pt x="255" y="4"/>
                    </a:lnTo>
                    <a:lnTo>
                      <a:pt x="250" y="0"/>
                    </a:lnTo>
                    <a:lnTo>
                      <a:pt x="241" y="0"/>
                    </a:lnTo>
                    <a:lnTo>
                      <a:pt x="232" y="4"/>
                    </a:lnTo>
                    <a:lnTo>
                      <a:pt x="228" y="13"/>
                    </a:lnTo>
                    <a:lnTo>
                      <a:pt x="228" y="22"/>
                    </a:lnTo>
                    <a:lnTo>
                      <a:pt x="223" y="129"/>
                    </a:lnTo>
                    <a:lnTo>
                      <a:pt x="165" y="94"/>
                    </a:lnTo>
                    <a:lnTo>
                      <a:pt x="170" y="18"/>
                    </a:lnTo>
                    <a:lnTo>
                      <a:pt x="165" y="9"/>
                    </a:lnTo>
                    <a:lnTo>
                      <a:pt x="161" y="4"/>
                    </a:lnTo>
                    <a:lnTo>
                      <a:pt x="156" y="0"/>
                    </a:lnTo>
                    <a:lnTo>
                      <a:pt x="148" y="0"/>
                    </a:lnTo>
                    <a:lnTo>
                      <a:pt x="139" y="0"/>
                    </a:lnTo>
                    <a:lnTo>
                      <a:pt x="134" y="4"/>
                    </a:lnTo>
                    <a:lnTo>
                      <a:pt x="130" y="9"/>
                    </a:lnTo>
                    <a:lnTo>
                      <a:pt x="125" y="18"/>
                    </a:lnTo>
                    <a:lnTo>
                      <a:pt x="121" y="71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hlink">
                      <a:gamma/>
                      <a:tint val="42353"/>
                      <a:invGamma/>
                    </a:schemeClr>
                  </a:gs>
                  <a:gs pos="100000">
                    <a:schemeClr val="hlink"/>
                  </a:gs>
                </a:gsLst>
                <a:path path="rect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41" name="Freeform 100"/>
              <p:cNvSpPr>
                <a:spLocks/>
              </p:cNvSpPr>
              <p:nvPr/>
            </p:nvSpPr>
            <p:spPr bwMode="auto">
              <a:xfrm>
                <a:off x="982" y="626"/>
                <a:ext cx="393" cy="277"/>
              </a:xfrm>
              <a:custGeom>
                <a:avLst/>
                <a:gdLst/>
                <a:ahLst/>
                <a:cxnLst>
                  <a:cxn ang="0">
                    <a:pos x="98" y="156"/>
                  </a:cxn>
                  <a:cxn ang="0">
                    <a:pos x="9" y="205"/>
                  </a:cxn>
                  <a:cxn ang="0">
                    <a:pos x="0" y="214"/>
                  </a:cxn>
                  <a:cxn ang="0">
                    <a:pos x="0" y="223"/>
                  </a:cxn>
                  <a:cxn ang="0">
                    <a:pos x="0" y="228"/>
                  </a:cxn>
                  <a:cxn ang="0">
                    <a:pos x="0" y="237"/>
                  </a:cxn>
                  <a:cxn ang="0">
                    <a:pos x="9" y="246"/>
                  </a:cxn>
                  <a:cxn ang="0">
                    <a:pos x="14" y="250"/>
                  </a:cxn>
                  <a:cxn ang="0">
                    <a:pos x="23" y="250"/>
                  </a:cxn>
                  <a:cxn ang="0">
                    <a:pos x="36" y="250"/>
                  </a:cxn>
                  <a:cxn ang="0">
                    <a:pos x="125" y="196"/>
                  </a:cxn>
                  <a:cxn ang="0">
                    <a:pos x="125" y="250"/>
                  </a:cxn>
                  <a:cxn ang="0">
                    <a:pos x="125" y="263"/>
                  </a:cxn>
                  <a:cxn ang="0">
                    <a:pos x="130" y="268"/>
                  </a:cxn>
                  <a:cxn ang="0">
                    <a:pos x="139" y="272"/>
                  </a:cxn>
                  <a:cxn ang="0">
                    <a:pos x="143" y="277"/>
                  </a:cxn>
                  <a:cxn ang="0">
                    <a:pos x="152" y="277"/>
                  </a:cxn>
                  <a:cxn ang="0">
                    <a:pos x="161" y="272"/>
                  </a:cxn>
                  <a:cxn ang="0">
                    <a:pos x="165" y="263"/>
                  </a:cxn>
                  <a:cxn ang="0">
                    <a:pos x="165" y="254"/>
                  </a:cxn>
                  <a:cxn ang="0">
                    <a:pos x="165" y="178"/>
                  </a:cxn>
                  <a:cxn ang="0">
                    <a:pos x="223" y="143"/>
                  </a:cxn>
                  <a:cxn ang="0">
                    <a:pos x="223" y="241"/>
                  </a:cxn>
                  <a:cxn ang="0">
                    <a:pos x="223" y="250"/>
                  </a:cxn>
                  <a:cxn ang="0">
                    <a:pos x="228" y="259"/>
                  </a:cxn>
                  <a:cxn ang="0">
                    <a:pos x="237" y="263"/>
                  </a:cxn>
                  <a:cxn ang="0">
                    <a:pos x="246" y="268"/>
                  </a:cxn>
                  <a:cxn ang="0">
                    <a:pos x="255" y="268"/>
                  </a:cxn>
                  <a:cxn ang="0">
                    <a:pos x="259" y="263"/>
                  </a:cxn>
                  <a:cxn ang="0">
                    <a:pos x="264" y="254"/>
                  </a:cxn>
                  <a:cxn ang="0">
                    <a:pos x="268" y="246"/>
                  </a:cxn>
                  <a:cxn ang="0">
                    <a:pos x="268" y="116"/>
                  </a:cxn>
                  <a:cxn ang="0">
                    <a:pos x="393" y="44"/>
                  </a:cxn>
                  <a:cxn ang="0">
                    <a:pos x="366" y="0"/>
                  </a:cxn>
                  <a:cxn ang="0">
                    <a:pos x="241" y="71"/>
                  </a:cxn>
                  <a:cxn ang="0">
                    <a:pos x="125" y="4"/>
                  </a:cxn>
                  <a:cxn ang="0">
                    <a:pos x="121" y="0"/>
                  </a:cxn>
                  <a:cxn ang="0">
                    <a:pos x="112" y="0"/>
                  </a:cxn>
                  <a:cxn ang="0">
                    <a:pos x="103" y="4"/>
                  </a:cxn>
                  <a:cxn ang="0">
                    <a:pos x="98" y="9"/>
                  </a:cxn>
                  <a:cxn ang="0">
                    <a:pos x="94" y="18"/>
                  </a:cxn>
                  <a:cxn ang="0">
                    <a:pos x="94" y="26"/>
                  </a:cxn>
                  <a:cxn ang="0">
                    <a:pos x="98" y="35"/>
                  </a:cxn>
                  <a:cxn ang="0">
                    <a:pos x="107" y="40"/>
                  </a:cxn>
                  <a:cxn ang="0">
                    <a:pos x="197" y="98"/>
                  </a:cxn>
                  <a:cxn ang="0">
                    <a:pos x="139" y="129"/>
                  </a:cxn>
                  <a:cxn ang="0">
                    <a:pos x="72" y="89"/>
                  </a:cxn>
                  <a:cxn ang="0">
                    <a:pos x="63" y="85"/>
                  </a:cxn>
                  <a:cxn ang="0">
                    <a:pos x="58" y="85"/>
                  </a:cxn>
                  <a:cxn ang="0">
                    <a:pos x="49" y="89"/>
                  </a:cxn>
                  <a:cxn ang="0">
                    <a:pos x="45" y="98"/>
                  </a:cxn>
                  <a:cxn ang="0">
                    <a:pos x="45" y="102"/>
                  </a:cxn>
                  <a:cxn ang="0">
                    <a:pos x="45" y="111"/>
                  </a:cxn>
                  <a:cxn ang="0">
                    <a:pos x="45" y="120"/>
                  </a:cxn>
                  <a:cxn ang="0">
                    <a:pos x="54" y="125"/>
                  </a:cxn>
                  <a:cxn ang="0">
                    <a:pos x="98" y="156"/>
                  </a:cxn>
                </a:cxnLst>
                <a:rect l="0" t="0" r="r" b="b"/>
                <a:pathLst>
                  <a:path w="393" h="277">
                    <a:moveTo>
                      <a:pt x="98" y="156"/>
                    </a:moveTo>
                    <a:lnTo>
                      <a:pt x="9" y="205"/>
                    </a:lnTo>
                    <a:lnTo>
                      <a:pt x="0" y="214"/>
                    </a:lnTo>
                    <a:lnTo>
                      <a:pt x="0" y="223"/>
                    </a:lnTo>
                    <a:lnTo>
                      <a:pt x="0" y="228"/>
                    </a:lnTo>
                    <a:lnTo>
                      <a:pt x="0" y="237"/>
                    </a:lnTo>
                    <a:lnTo>
                      <a:pt x="9" y="246"/>
                    </a:lnTo>
                    <a:lnTo>
                      <a:pt x="14" y="250"/>
                    </a:lnTo>
                    <a:lnTo>
                      <a:pt x="23" y="250"/>
                    </a:lnTo>
                    <a:lnTo>
                      <a:pt x="36" y="250"/>
                    </a:lnTo>
                    <a:lnTo>
                      <a:pt x="125" y="196"/>
                    </a:lnTo>
                    <a:lnTo>
                      <a:pt x="125" y="250"/>
                    </a:lnTo>
                    <a:lnTo>
                      <a:pt x="125" y="263"/>
                    </a:lnTo>
                    <a:lnTo>
                      <a:pt x="130" y="268"/>
                    </a:lnTo>
                    <a:lnTo>
                      <a:pt x="139" y="272"/>
                    </a:lnTo>
                    <a:lnTo>
                      <a:pt x="143" y="277"/>
                    </a:lnTo>
                    <a:lnTo>
                      <a:pt x="152" y="277"/>
                    </a:lnTo>
                    <a:lnTo>
                      <a:pt x="161" y="272"/>
                    </a:lnTo>
                    <a:lnTo>
                      <a:pt x="165" y="263"/>
                    </a:lnTo>
                    <a:lnTo>
                      <a:pt x="165" y="254"/>
                    </a:lnTo>
                    <a:lnTo>
                      <a:pt x="165" y="178"/>
                    </a:lnTo>
                    <a:lnTo>
                      <a:pt x="223" y="143"/>
                    </a:lnTo>
                    <a:lnTo>
                      <a:pt x="223" y="241"/>
                    </a:lnTo>
                    <a:lnTo>
                      <a:pt x="223" y="250"/>
                    </a:lnTo>
                    <a:lnTo>
                      <a:pt x="228" y="259"/>
                    </a:lnTo>
                    <a:lnTo>
                      <a:pt x="237" y="263"/>
                    </a:lnTo>
                    <a:lnTo>
                      <a:pt x="246" y="268"/>
                    </a:lnTo>
                    <a:lnTo>
                      <a:pt x="255" y="268"/>
                    </a:lnTo>
                    <a:lnTo>
                      <a:pt x="259" y="263"/>
                    </a:lnTo>
                    <a:lnTo>
                      <a:pt x="264" y="254"/>
                    </a:lnTo>
                    <a:lnTo>
                      <a:pt x="268" y="246"/>
                    </a:lnTo>
                    <a:lnTo>
                      <a:pt x="268" y="116"/>
                    </a:lnTo>
                    <a:lnTo>
                      <a:pt x="393" y="44"/>
                    </a:lnTo>
                    <a:lnTo>
                      <a:pt x="366" y="0"/>
                    </a:lnTo>
                    <a:lnTo>
                      <a:pt x="241" y="71"/>
                    </a:lnTo>
                    <a:lnTo>
                      <a:pt x="125" y="4"/>
                    </a:lnTo>
                    <a:lnTo>
                      <a:pt x="121" y="0"/>
                    </a:lnTo>
                    <a:lnTo>
                      <a:pt x="112" y="0"/>
                    </a:lnTo>
                    <a:lnTo>
                      <a:pt x="103" y="4"/>
                    </a:lnTo>
                    <a:lnTo>
                      <a:pt x="98" y="9"/>
                    </a:lnTo>
                    <a:lnTo>
                      <a:pt x="94" y="18"/>
                    </a:lnTo>
                    <a:lnTo>
                      <a:pt x="94" y="26"/>
                    </a:lnTo>
                    <a:lnTo>
                      <a:pt x="98" y="35"/>
                    </a:lnTo>
                    <a:lnTo>
                      <a:pt x="107" y="40"/>
                    </a:lnTo>
                    <a:lnTo>
                      <a:pt x="197" y="98"/>
                    </a:lnTo>
                    <a:lnTo>
                      <a:pt x="139" y="129"/>
                    </a:lnTo>
                    <a:lnTo>
                      <a:pt x="72" y="89"/>
                    </a:lnTo>
                    <a:lnTo>
                      <a:pt x="63" y="85"/>
                    </a:lnTo>
                    <a:lnTo>
                      <a:pt x="58" y="85"/>
                    </a:lnTo>
                    <a:lnTo>
                      <a:pt x="49" y="89"/>
                    </a:lnTo>
                    <a:lnTo>
                      <a:pt x="45" y="98"/>
                    </a:lnTo>
                    <a:lnTo>
                      <a:pt x="45" y="102"/>
                    </a:lnTo>
                    <a:lnTo>
                      <a:pt x="45" y="111"/>
                    </a:lnTo>
                    <a:lnTo>
                      <a:pt x="45" y="120"/>
                    </a:lnTo>
                    <a:lnTo>
                      <a:pt x="54" y="125"/>
                    </a:lnTo>
                    <a:lnTo>
                      <a:pt x="98" y="156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hlink">
                      <a:gamma/>
                      <a:tint val="42353"/>
                      <a:invGamma/>
                    </a:schemeClr>
                  </a:gs>
                  <a:gs pos="100000">
                    <a:schemeClr val="hlink"/>
                  </a:gs>
                </a:gsLst>
                <a:path path="rect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42" name="Freeform 101"/>
              <p:cNvSpPr>
                <a:spLocks/>
              </p:cNvSpPr>
              <p:nvPr/>
            </p:nvSpPr>
            <p:spPr bwMode="auto">
              <a:xfrm>
                <a:off x="1210" y="648"/>
                <a:ext cx="299" cy="438"/>
              </a:xfrm>
              <a:custGeom>
                <a:avLst/>
                <a:gdLst/>
                <a:ahLst/>
                <a:cxnLst>
                  <a:cxn ang="0">
                    <a:pos x="125" y="313"/>
                  </a:cxn>
                  <a:cxn ang="0">
                    <a:pos x="125" y="411"/>
                  </a:cxn>
                  <a:cxn ang="0">
                    <a:pos x="129" y="425"/>
                  </a:cxn>
                  <a:cxn ang="0">
                    <a:pos x="134" y="429"/>
                  </a:cxn>
                  <a:cxn ang="0">
                    <a:pos x="143" y="434"/>
                  </a:cxn>
                  <a:cxn ang="0">
                    <a:pos x="147" y="438"/>
                  </a:cxn>
                  <a:cxn ang="0">
                    <a:pos x="156" y="434"/>
                  </a:cxn>
                  <a:cxn ang="0">
                    <a:pos x="165" y="429"/>
                  </a:cxn>
                  <a:cxn ang="0">
                    <a:pos x="174" y="425"/>
                  </a:cxn>
                  <a:cxn ang="0">
                    <a:pos x="174" y="411"/>
                  </a:cxn>
                  <a:cxn ang="0">
                    <a:pos x="174" y="308"/>
                  </a:cxn>
                  <a:cxn ang="0">
                    <a:pos x="223" y="335"/>
                  </a:cxn>
                  <a:cxn ang="0">
                    <a:pos x="232" y="340"/>
                  </a:cxn>
                  <a:cxn ang="0">
                    <a:pos x="241" y="340"/>
                  </a:cxn>
                  <a:cxn ang="0">
                    <a:pos x="250" y="335"/>
                  </a:cxn>
                  <a:cxn ang="0">
                    <a:pos x="254" y="331"/>
                  </a:cxn>
                  <a:cxn ang="0">
                    <a:pos x="254" y="322"/>
                  </a:cxn>
                  <a:cxn ang="0">
                    <a:pos x="254" y="317"/>
                  </a:cxn>
                  <a:cxn ang="0">
                    <a:pos x="254" y="308"/>
                  </a:cxn>
                  <a:cxn ang="0">
                    <a:pos x="245" y="300"/>
                  </a:cxn>
                  <a:cxn ang="0">
                    <a:pos x="178" y="264"/>
                  </a:cxn>
                  <a:cxn ang="0">
                    <a:pos x="178" y="192"/>
                  </a:cxn>
                  <a:cxn ang="0">
                    <a:pos x="263" y="246"/>
                  </a:cxn>
                  <a:cxn ang="0">
                    <a:pos x="272" y="250"/>
                  </a:cxn>
                  <a:cxn ang="0">
                    <a:pos x="281" y="250"/>
                  </a:cxn>
                  <a:cxn ang="0">
                    <a:pos x="290" y="246"/>
                  </a:cxn>
                  <a:cxn ang="0">
                    <a:pos x="294" y="241"/>
                  </a:cxn>
                  <a:cxn ang="0">
                    <a:pos x="299" y="232"/>
                  </a:cxn>
                  <a:cxn ang="0">
                    <a:pos x="299" y="224"/>
                  </a:cxn>
                  <a:cxn ang="0">
                    <a:pos x="294" y="215"/>
                  </a:cxn>
                  <a:cxn ang="0">
                    <a:pos x="285" y="210"/>
                  </a:cxn>
                  <a:cxn ang="0">
                    <a:pos x="178" y="143"/>
                  </a:cxn>
                  <a:cxn ang="0">
                    <a:pos x="178" y="0"/>
                  </a:cxn>
                  <a:cxn ang="0">
                    <a:pos x="125" y="0"/>
                  </a:cxn>
                  <a:cxn ang="0">
                    <a:pos x="125" y="143"/>
                  </a:cxn>
                  <a:cxn ang="0">
                    <a:pos x="9" y="210"/>
                  </a:cxn>
                  <a:cxn ang="0">
                    <a:pos x="4" y="215"/>
                  </a:cxn>
                  <a:cxn ang="0">
                    <a:pos x="0" y="224"/>
                  </a:cxn>
                  <a:cxn ang="0">
                    <a:pos x="0" y="232"/>
                  </a:cxn>
                  <a:cxn ang="0">
                    <a:pos x="0" y="237"/>
                  </a:cxn>
                  <a:cxn ang="0">
                    <a:pos x="4" y="246"/>
                  </a:cxn>
                  <a:cxn ang="0">
                    <a:pos x="13" y="250"/>
                  </a:cxn>
                  <a:cxn ang="0">
                    <a:pos x="22" y="250"/>
                  </a:cxn>
                  <a:cxn ang="0">
                    <a:pos x="31" y="246"/>
                  </a:cxn>
                  <a:cxn ang="0">
                    <a:pos x="125" y="197"/>
                  </a:cxn>
                  <a:cxn ang="0">
                    <a:pos x="125" y="264"/>
                  </a:cxn>
                  <a:cxn ang="0">
                    <a:pos x="53" y="300"/>
                  </a:cxn>
                  <a:cxn ang="0">
                    <a:pos x="49" y="304"/>
                  </a:cxn>
                  <a:cxn ang="0">
                    <a:pos x="44" y="313"/>
                  </a:cxn>
                  <a:cxn ang="0">
                    <a:pos x="44" y="322"/>
                  </a:cxn>
                  <a:cxn ang="0">
                    <a:pos x="49" y="326"/>
                  </a:cxn>
                  <a:cxn ang="0">
                    <a:pos x="53" y="331"/>
                  </a:cxn>
                  <a:cxn ang="0">
                    <a:pos x="62" y="335"/>
                  </a:cxn>
                  <a:cxn ang="0">
                    <a:pos x="67" y="335"/>
                  </a:cxn>
                  <a:cxn ang="0">
                    <a:pos x="76" y="335"/>
                  </a:cxn>
                  <a:cxn ang="0">
                    <a:pos x="125" y="313"/>
                  </a:cxn>
                </a:cxnLst>
                <a:rect l="0" t="0" r="r" b="b"/>
                <a:pathLst>
                  <a:path w="299" h="438">
                    <a:moveTo>
                      <a:pt x="125" y="313"/>
                    </a:moveTo>
                    <a:lnTo>
                      <a:pt x="125" y="411"/>
                    </a:lnTo>
                    <a:lnTo>
                      <a:pt x="129" y="425"/>
                    </a:lnTo>
                    <a:lnTo>
                      <a:pt x="134" y="429"/>
                    </a:lnTo>
                    <a:lnTo>
                      <a:pt x="143" y="434"/>
                    </a:lnTo>
                    <a:lnTo>
                      <a:pt x="147" y="438"/>
                    </a:lnTo>
                    <a:lnTo>
                      <a:pt x="156" y="434"/>
                    </a:lnTo>
                    <a:lnTo>
                      <a:pt x="165" y="429"/>
                    </a:lnTo>
                    <a:lnTo>
                      <a:pt x="174" y="425"/>
                    </a:lnTo>
                    <a:lnTo>
                      <a:pt x="174" y="411"/>
                    </a:lnTo>
                    <a:lnTo>
                      <a:pt x="174" y="308"/>
                    </a:lnTo>
                    <a:lnTo>
                      <a:pt x="223" y="335"/>
                    </a:lnTo>
                    <a:lnTo>
                      <a:pt x="232" y="340"/>
                    </a:lnTo>
                    <a:lnTo>
                      <a:pt x="241" y="340"/>
                    </a:lnTo>
                    <a:lnTo>
                      <a:pt x="250" y="335"/>
                    </a:lnTo>
                    <a:lnTo>
                      <a:pt x="254" y="331"/>
                    </a:lnTo>
                    <a:lnTo>
                      <a:pt x="254" y="322"/>
                    </a:lnTo>
                    <a:lnTo>
                      <a:pt x="254" y="317"/>
                    </a:lnTo>
                    <a:lnTo>
                      <a:pt x="254" y="308"/>
                    </a:lnTo>
                    <a:lnTo>
                      <a:pt x="245" y="300"/>
                    </a:lnTo>
                    <a:lnTo>
                      <a:pt x="178" y="264"/>
                    </a:lnTo>
                    <a:lnTo>
                      <a:pt x="178" y="192"/>
                    </a:lnTo>
                    <a:lnTo>
                      <a:pt x="263" y="246"/>
                    </a:lnTo>
                    <a:lnTo>
                      <a:pt x="272" y="250"/>
                    </a:lnTo>
                    <a:lnTo>
                      <a:pt x="281" y="250"/>
                    </a:lnTo>
                    <a:lnTo>
                      <a:pt x="290" y="246"/>
                    </a:lnTo>
                    <a:lnTo>
                      <a:pt x="294" y="241"/>
                    </a:lnTo>
                    <a:lnTo>
                      <a:pt x="299" y="232"/>
                    </a:lnTo>
                    <a:lnTo>
                      <a:pt x="299" y="224"/>
                    </a:lnTo>
                    <a:lnTo>
                      <a:pt x="294" y="215"/>
                    </a:lnTo>
                    <a:lnTo>
                      <a:pt x="285" y="210"/>
                    </a:lnTo>
                    <a:lnTo>
                      <a:pt x="178" y="143"/>
                    </a:lnTo>
                    <a:lnTo>
                      <a:pt x="178" y="0"/>
                    </a:lnTo>
                    <a:lnTo>
                      <a:pt x="125" y="0"/>
                    </a:lnTo>
                    <a:lnTo>
                      <a:pt x="125" y="143"/>
                    </a:lnTo>
                    <a:lnTo>
                      <a:pt x="9" y="210"/>
                    </a:lnTo>
                    <a:lnTo>
                      <a:pt x="4" y="215"/>
                    </a:lnTo>
                    <a:lnTo>
                      <a:pt x="0" y="224"/>
                    </a:lnTo>
                    <a:lnTo>
                      <a:pt x="0" y="232"/>
                    </a:lnTo>
                    <a:lnTo>
                      <a:pt x="0" y="237"/>
                    </a:lnTo>
                    <a:lnTo>
                      <a:pt x="4" y="246"/>
                    </a:lnTo>
                    <a:lnTo>
                      <a:pt x="13" y="250"/>
                    </a:lnTo>
                    <a:lnTo>
                      <a:pt x="22" y="250"/>
                    </a:lnTo>
                    <a:lnTo>
                      <a:pt x="31" y="246"/>
                    </a:lnTo>
                    <a:lnTo>
                      <a:pt x="125" y="197"/>
                    </a:lnTo>
                    <a:lnTo>
                      <a:pt x="125" y="264"/>
                    </a:lnTo>
                    <a:lnTo>
                      <a:pt x="53" y="300"/>
                    </a:lnTo>
                    <a:lnTo>
                      <a:pt x="49" y="304"/>
                    </a:lnTo>
                    <a:lnTo>
                      <a:pt x="44" y="313"/>
                    </a:lnTo>
                    <a:lnTo>
                      <a:pt x="44" y="322"/>
                    </a:lnTo>
                    <a:lnTo>
                      <a:pt x="49" y="326"/>
                    </a:lnTo>
                    <a:lnTo>
                      <a:pt x="53" y="331"/>
                    </a:lnTo>
                    <a:lnTo>
                      <a:pt x="62" y="335"/>
                    </a:lnTo>
                    <a:lnTo>
                      <a:pt x="67" y="335"/>
                    </a:lnTo>
                    <a:lnTo>
                      <a:pt x="76" y="335"/>
                    </a:lnTo>
                    <a:lnTo>
                      <a:pt x="125" y="313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hlink">
                      <a:gamma/>
                      <a:tint val="42353"/>
                      <a:invGamma/>
                    </a:schemeClr>
                  </a:gs>
                  <a:gs pos="100000">
                    <a:schemeClr val="hlink"/>
                  </a:gs>
                </a:gsLst>
                <a:path path="rect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43" name="Freeform 102"/>
              <p:cNvSpPr>
                <a:spLocks/>
              </p:cNvSpPr>
              <p:nvPr/>
            </p:nvSpPr>
            <p:spPr bwMode="auto">
              <a:xfrm>
                <a:off x="1348" y="626"/>
                <a:ext cx="393" cy="272"/>
              </a:xfrm>
              <a:custGeom>
                <a:avLst/>
                <a:gdLst/>
                <a:ahLst/>
                <a:cxnLst>
                  <a:cxn ang="0">
                    <a:pos x="272" y="201"/>
                  </a:cxn>
                  <a:cxn ang="0">
                    <a:pos x="357" y="250"/>
                  </a:cxn>
                  <a:cxn ang="0">
                    <a:pos x="366" y="254"/>
                  </a:cxn>
                  <a:cxn ang="0">
                    <a:pos x="375" y="254"/>
                  </a:cxn>
                  <a:cxn ang="0">
                    <a:pos x="384" y="250"/>
                  </a:cxn>
                  <a:cxn ang="0">
                    <a:pos x="388" y="241"/>
                  </a:cxn>
                  <a:cxn ang="0">
                    <a:pos x="393" y="232"/>
                  </a:cxn>
                  <a:cxn ang="0">
                    <a:pos x="393" y="223"/>
                  </a:cxn>
                  <a:cxn ang="0">
                    <a:pos x="388" y="214"/>
                  </a:cxn>
                  <a:cxn ang="0">
                    <a:pos x="384" y="210"/>
                  </a:cxn>
                  <a:cxn ang="0">
                    <a:pos x="295" y="156"/>
                  </a:cxn>
                  <a:cxn ang="0">
                    <a:pos x="339" y="129"/>
                  </a:cxn>
                  <a:cxn ang="0">
                    <a:pos x="348" y="125"/>
                  </a:cxn>
                  <a:cxn ang="0">
                    <a:pos x="353" y="116"/>
                  </a:cxn>
                  <a:cxn ang="0">
                    <a:pos x="353" y="107"/>
                  </a:cxn>
                  <a:cxn ang="0">
                    <a:pos x="353" y="98"/>
                  </a:cxn>
                  <a:cxn ang="0">
                    <a:pos x="344" y="94"/>
                  </a:cxn>
                  <a:cxn ang="0">
                    <a:pos x="339" y="89"/>
                  </a:cxn>
                  <a:cxn ang="0">
                    <a:pos x="330" y="89"/>
                  </a:cxn>
                  <a:cxn ang="0">
                    <a:pos x="321" y="89"/>
                  </a:cxn>
                  <a:cxn ang="0">
                    <a:pos x="254" y="129"/>
                  </a:cxn>
                  <a:cxn ang="0">
                    <a:pos x="196" y="94"/>
                  </a:cxn>
                  <a:cxn ang="0">
                    <a:pos x="281" y="49"/>
                  </a:cxn>
                  <a:cxn ang="0">
                    <a:pos x="290" y="40"/>
                  </a:cxn>
                  <a:cxn ang="0">
                    <a:pos x="295" y="31"/>
                  </a:cxn>
                  <a:cxn ang="0">
                    <a:pos x="295" y="26"/>
                  </a:cxn>
                  <a:cxn ang="0">
                    <a:pos x="295" y="18"/>
                  </a:cxn>
                  <a:cxn ang="0">
                    <a:pos x="290" y="9"/>
                  </a:cxn>
                  <a:cxn ang="0">
                    <a:pos x="281" y="4"/>
                  </a:cxn>
                  <a:cxn ang="0">
                    <a:pos x="272" y="4"/>
                  </a:cxn>
                  <a:cxn ang="0">
                    <a:pos x="263" y="9"/>
                  </a:cxn>
                  <a:cxn ang="0">
                    <a:pos x="152" y="71"/>
                  </a:cxn>
                  <a:cxn ang="0">
                    <a:pos x="27" y="0"/>
                  </a:cxn>
                  <a:cxn ang="0">
                    <a:pos x="0" y="44"/>
                  </a:cxn>
                  <a:cxn ang="0">
                    <a:pos x="125" y="116"/>
                  </a:cxn>
                  <a:cxn ang="0">
                    <a:pos x="125" y="250"/>
                  </a:cxn>
                  <a:cxn ang="0">
                    <a:pos x="125" y="259"/>
                  </a:cxn>
                  <a:cxn ang="0">
                    <a:pos x="129" y="263"/>
                  </a:cxn>
                  <a:cxn ang="0">
                    <a:pos x="138" y="268"/>
                  </a:cxn>
                  <a:cxn ang="0">
                    <a:pos x="143" y="272"/>
                  </a:cxn>
                  <a:cxn ang="0">
                    <a:pos x="152" y="272"/>
                  </a:cxn>
                  <a:cxn ang="0">
                    <a:pos x="161" y="268"/>
                  </a:cxn>
                  <a:cxn ang="0">
                    <a:pos x="165" y="259"/>
                  </a:cxn>
                  <a:cxn ang="0">
                    <a:pos x="165" y="250"/>
                  </a:cxn>
                  <a:cxn ang="0">
                    <a:pos x="170" y="143"/>
                  </a:cxn>
                  <a:cxn ang="0">
                    <a:pos x="228" y="178"/>
                  </a:cxn>
                  <a:cxn ang="0">
                    <a:pos x="223" y="254"/>
                  </a:cxn>
                  <a:cxn ang="0">
                    <a:pos x="228" y="263"/>
                  </a:cxn>
                  <a:cxn ang="0">
                    <a:pos x="232" y="268"/>
                  </a:cxn>
                  <a:cxn ang="0">
                    <a:pos x="237" y="272"/>
                  </a:cxn>
                  <a:cxn ang="0">
                    <a:pos x="245" y="272"/>
                  </a:cxn>
                  <a:cxn ang="0">
                    <a:pos x="254" y="272"/>
                  </a:cxn>
                  <a:cxn ang="0">
                    <a:pos x="259" y="268"/>
                  </a:cxn>
                  <a:cxn ang="0">
                    <a:pos x="263" y="263"/>
                  </a:cxn>
                  <a:cxn ang="0">
                    <a:pos x="268" y="254"/>
                  </a:cxn>
                  <a:cxn ang="0">
                    <a:pos x="272" y="201"/>
                  </a:cxn>
                </a:cxnLst>
                <a:rect l="0" t="0" r="r" b="b"/>
                <a:pathLst>
                  <a:path w="393" h="272">
                    <a:moveTo>
                      <a:pt x="272" y="201"/>
                    </a:moveTo>
                    <a:lnTo>
                      <a:pt x="357" y="250"/>
                    </a:lnTo>
                    <a:lnTo>
                      <a:pt x="366" y="254"/>
                    </a:lnTo>
                    <a:lnTo>
                      <a:pt x="375" y="254"/>
                    </a:lnTo>
                    <a:lnTo>
                      <a:pt x="384" y="250"/>
                    </a:lnTo>
                    <a:lnTo>
                      <a:pt x="388" y="241"/>
                    </a:lnTo>
                    <a:lnTo>
                      <a:pt x="393" y="232"/>
                    </a:lnTo>
                    <a:lnTo>
                      <a:pt x="393" y="223"/>
                    </a:lnTo>
                    <a:lnTo>
                      <a:pt x="388" y="214"/>
                    </a:lnTo>
                    <a:lnTo>
                      <a:pt x="384" y="210"/>
                    </a:lnTo>
                    <a:lnTo>
                      <a:pt x="295" y="156"/>
                    </a:lnTo>
                    <a:lnTo>
                      <a:pt x="339" y="129"/>
                    </a:lnTo>
                    <a:lnTo>
                      <a:pt x="348" y="125"/>
                    </a:lnTo>
                    <a:lnTo>
                      <a:pt x="353" y="116"/>
                    </a:lnTo>
                    <a:lnTo>
                      <a:pt x="353" y="107"/>
                    </a:lnTo>
                    <a:lnTo>
                      <a:pt x="353" y="98"/>
                    </a:lnTo>
                    <a:lnTo>
                      <a:pt x="344" y="94"/>
                    </a:lnTo>
                    <a:lnTo>
                      <a:pt x="339" y="89"/>
                    </a:lnTo>
                    <a:lnTo>
                      <a:pt x="330" y="89"/>
                    </a:lnTo>
                    <a:lnTo>
                      <a:pt x="321" y="89"/>
                    </a:lnTo>
                    <a:lnTo>
                      <a:pt x="254" y="129"/>
                    </a:lnTo>
                    <a:lnTo>
                      <a:pt x="196" y="94"/>
                    </a:lnTo>
                    <a:lnTo>
                      <a:pt x="281" y="49"/>
                    </a:lnTo>
                    <a:lnTo>
                      <a:pt x="290" y="40"/>
                    </a:lnTo>
                    <a:lnTo>
                      <a:pt x="295" y="31"/>
                    </a:lnTo>
                    <a:lnTo>
                      <a:pt x="295" y="26"/>
                    </a:lnTo>
                    <a:lnTo>
                      <a:pt x="295" y="18"/>
                    </a:lnTo>
                    <a:lnTo>
                      <a:pt x="290" y="9"/>
                    </a:lnTo>
                    <a:lnTo>
                      <a:pt x="281" y="4"/>
                    </a:lnTo>
                    <a:lnTo>
                      <a:pt x="272" y="4"/>
                    </a:lnTo>
                    <a:lnTo>
                      <a:pt x="263" y="9"/>
                    </a:lnTo>
                    <a:lnTo>
                      <a:pt x="152" y="71"/>
                    </a:lnTo>
                    <a:lnTo>
                      <a:pt x="27" y="0"/>
                    </a:lnTo>
                    <a:lnTo>
                      <a:pt x="0" y="44"/>
                    </a:lnTo>
                    <a:lnTo>
                      <a:pt x="125" y="116"/>
                    </a:lnTo>
                    <a:lnTo>
                      <a:pt x="125" y="250"/>
                    </a:lnTo>
                    <a:lnTo>
                      <a:pt x="125" y="259"/>
                    </a:lnTo>
                    <a:lnTo>
                      <a:pt x="129" y="263"/>
                    </a:lnTo>
                    <a:lnTo>
                      <a:pt x="138" y="268"/>
                    </a:lnTo>
                    <a:lnTo>
                      <a:pt x="143" y="272"/>
                    </a:lnTo>
                    <a:lnTo>
                      <a:pt x="152" y="272"/>
                    </a:lnTo>
                    <a:lnTo>
                      <a:pt x="161" y="268"/>
                    </a:lnTo>
                    <a:lnTo>
                      <a:pt x="165" y="259"/>
                    </a:lnTo>
                    <a:lnTo>
                      <a:pt x="165" y="250"/>
                    </a:lnTo>
                    <a:lnTo>
                      <a:pt x="170" y="143"/>
                    </a:lnTo>
                    <a:lnTo>
                      <a:pt x="228" y="178"/>
                    </a:lnTo>
                    <a:lnTo>
                      <a:pt x="223" y="254"/>
                    </a:lnTo>
                    <a:lnTo>
                      <a:pt x="228" y="263"/>
                    </a:lnTo>
                    <a:lnTo>
                      <a:pt x="232" y="268"/>
                    </a:lnTo>
                    <a:lnTo>
                      <a:pt x="237" y="272"/>
                    </a:lnTo>
                    <a:lnTo>
                      <a:pt x="245" y="272"/>
                    </a:lnTo>
                    <a:lnTo>
                      <a:pt x="254" y="272"/>
                    </a:lnTo>
                    <a:lnTo>
                      <a:pt x="259" y="268"/>
                    </a:lnTo>
                    <a:lnTo>
                      <a:pt x="263" y="263"/>
                    </a:lnTo>
                    <a:lnTo>
                      <a:pt x="268" y="254"/>
                    </a:lnTo>
                    <a:lnTo>
                      <a:pt x="272" y="201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hlink">
                      <a:gamma/>
                      <a:tint val="42353"/>
                      <a:invGamma/>
                    </a:schemeClr>
                  </a:gs>
                  <a:gs pos="100000">
                    <a:schemeClr val="hlink"/>
                  </a:gs>
                </a:gsLst>
                <a:path path="rect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44" name="Freeform 103"/>
              <p:cNvSpPr>
                <a:spLocks/>
              </p:cNvSpPr>
              <p:nvPr/>
            </p:nvSpPr>
            <p:spPr bwMode="auto">
              <a:xfrm>
                <a:off x="1348" y="393"/>
                <a:ext cx="393" cy="277"/>
              </a:xfrm>
              <a:custGeom>
                <a:avLst/>
                <a:gdLst/>
                <a:ahLst/>
                <a:cxnLst>
                  <a:cxn ang="0">
                    <a:pos x="295" y="121"/>
                  </a:cxn>
                  <a:cxn ang="0">
                    <a:pos x="384" y="72"/>
                  </a:cxn>
                  <a:cxn ang="0">
                    <a:pos x="393" y="63"/>
                  </a:cxn>
                  <a:cxn ang="0">
                    <a:pos x="393" y="54"/>
                  </a:cxn>
                  <a:cxn ang="0">
                    <a:pos x="393" y="49"/>
                  </a:cxn>
                  <a:cxn ang="0">
                    <a:pos x="393" y="40"/>
                  </a:cxn>
                  <a:cxn ang="0">
                    <a:pos x="384" y="31"/>
                  </a:cxn>
                  <a:cxn ang="0">
                    <a:pos x="379" y="27"/>
                  </a:cxn>
                  <a:cxn ang="0">
                    <a:pos x="370" y="27"/>
                  </a:cxn>
                  <a:cxn ang="0">
                    <a:pos x="357" y="27"/>
                  </a:cxn>
                  <a:cxn ang="0">
                    <a:pos x="268" y="81"/>
                  </a:cxn>
                  <a:cxn ang="0">
                    <a:pos x="268" y="27"/>
                  </a:cxn>
                  <a:cxn ang="0">
                    <a:pos x="268" y="14"/>
                  </a:cxn>
                  <a:cxn ang="0">
                    <a:pos x="263" y="9"/>
                  </a:cxn>
                  <a:cxn ang="0">
                    <a:pos x="254" y="5"/>
                  </a:cxn>
                  <a:cxn ang="0">
                    <a:pos x="250" y="0"/>
                  </a:cxn>
                  <a:cxn ang="0">
                    <a:pos x="241" y="5"/>
                  </a:cxn>
                  <a:cxn ang="0">
                    <a:pos x="232" y="5"/>
                  </a:cxn>
                  <a:cxn ang="0">
                    <a:pos x="228" y="14"/>
                  </a:cxn>
                  <a:cxn ang="0">
                    <a:pos x="228" y="23"/>
                  </a:cxn>
                  <a:cxn ang="0">
                    <a:pos x="228" y="99"/>
                  </a:cxn>
                  <a:cxn ang="0">
                    <a:pos x="170" y="134"/>
                  </a:cxn>
                  <a:cxn ang="0">
                    <a:pos x="170" y="36"/>
                  </a:cxn>
                  <a:cxn ang="0">
                    <a:pos x="170" y="27"/>
                  </a:cxn>
                  <a:cxn ang="0">
                    <a:pos x="165" y="18"/>
                  </a:cxn>
                  <a:cxn ang="0">
                    <a:pos x="156" y="14"/>
                  </a:cxn>
                  <a:cxn ang="0">
                    <a:pos x="147" y="9"/>
                  </a:cxn>
                  <a:cxn ang="0">
                    <a:pos x="138" y="9"/>
                  </a:cxn>
                  <a:cxn ang="0">
                    <a:pos x="134" y="14"/>
                  </a:cxn>
                  <a:cxn ang="0">
                    <a:pos x="129" y="23"/>
                  </a:cxn>
                  <a:cxn ang="0">
                    <a:pos x="125" y="31"/>
                  </a:cxn>
                  <a:cxn ang="0">
                    <a:pos x="125" y="161"/>
                  </a:cxn>
                  <a:cxn ang="0">
                    <a:pos x="0" y="233"/>
                  </a:cxn>
                  <a:cxn ang="0">
                    <a:pos x="27" y="277"/>
                  </a:cxn>
                  <a:cxn ang="0">
                    <a:pos x="152" y="206"/>
                  </a:cxn>
                  <a:cxn ang="0">
                    <a:pos x="268" y="273"/>
                  </a:cxn>
                  <a:cxn ang="0">
                    <a:pos x="272" y="277"/>
                  </a:cxn>
                  <a:cxn ang="0">
                    <a:pos x="281" y="277"/>
                  </a:cxn>
                  <a:cxn ang="0">
                    <a:pos x="290" y="273"/>
                  </a:cxn>
                  <a:cxn ang="0">
                    <a:pos x="295" y="268"/>
                  </a:cxn>
                  <a:cxn ang="0">
                    <a:pos x="299" y="259"/>
                  </a:cxn>
                  <a:cxn ang="0">
                    <a:pos x="299" y="251"/>
                  </a:cxn>
                  <a:cxn ang="0">
                    <a:pos x="295" y="242"/>
                  </a:cxn>
                  <a:cxn ang="0">
                    <a:pos x="286" y="237"/>
                  </a:cxn>
                  <a:cxn ang="0">
                    <a:pos x="196" y="179"/>
                  </a:cxn>
                  <a:cxn ang="0">
                    <a:pos x="254" y="148"/>
                  </a:cxn>
                  <a:cxn ang="0">
                    <a:pos x="321" y="188"/>
                  </a:cxn>
                  <a:cxn ang="0">
                    <a:pos x="330" y="192"/>
                  </a:cxn>
                  <a:cxn ang="0">
                    <a:pos x="335" y="192"/>
                  </a:cxn>
                  <a:cxn ang="0">
                    <a:pos x="344" y="188"/>
                  </a:cxn>
                  <a:cxn ang="0">
                    <a:pos x="348" y="179"/>
                  </a:cxn>
                  <a:cxn ang="0">
                    <a:pos x="348" y="175"/>
                  </a:cxn>
                  <a:cxn ang="0">
                    <a:pos x="348" y="166"/>
                  </a:cxn>
                  <a:cxn ang="0">
                    <a:pos x="348" y="157"/>
                  </a:cxn>
                  <a:cxn ang="0">
                    <a:pos x="339" y="152"/>
                  </a:cxn>
                  <a:cxn ang="0">
                    <a:pos x="295" y="121"/>
                  </a:cxn>
                </a:cxnLst>
                <a:rect l="0" t="0" r="r" b="b"/>
                <a:pathLst>
                  <a:path w="393" h="277">
                    <a:moveTo>
                      <a:pt x="295" y="121"/>
                    </a:moveTo>
                    <a:lnTo>
                      <a:pt x="384" y="72"/>
                    </a:lnTo>
                    <a:lnTo>
                      <a:pt x="393" y="63"/>
                    </a:lnTo>
                    <a:lnTo>
                      <a:pt x="393" y="54"/>
                    </a:lnTo>
                    <a:lnTo>
                      <a:pt x="393" y="49"/>
                    </a:lnTo>
                    <a:lnTo>
                      <a:pt x="393" y="40"/>
                    </a:lnTo>
                    <a:lnTo>
                      <a:pt x="384" y="31"/>
                    </a:lnTo>
                    <a:lnTo>
                      <a:pt x="379" y="27"/>
                    </a:lnTo>
                    <a:lnTo>
                      <a:pt x="370" y="27"/>
                    </a:lnTo>
                    <a:lnTo>
                      <a:pt x="357" y="27"/>
                    </a:lnTo>
                    <a:lnTo>
                      <a:pt x="268" y="81"/>
                    </a:lnTo>
                    <a:lnTo>
                      <a:pt x="268" y="27"/>
                    </a:lnTo>
                    <a:lnTo>
                      <a:pt x="268" y="14"/>
                    </a:lnTo>
                    <a:lnTo>
                      <a:pt x="263" y="9"/>
                    </a:lnTo>
                    <a:lnTo>
                      <a:pt x="254" y="5"/>
                    </a:lnTo>
                    <a:lnTo>
                      <a:pt x="250" y="0"/>
                    </a:lnTo>
                    <a:lnTo>
                      <a:pt x="241" y="5"/>
                    </a:lnTo>
                    <a:lnTo>
                      <a:pt x="232" y="5"/>
                    </a:lnTo>
                    <a:lnTo>
                      <a:pt x="228" y="14"/>
                    </a:lnTo>
                    <a:lnTo>
                      <a:pt x="228" y="23"/>
                    </a:lnTo>
                    <a:lnTo>
                      <a:pt x="228" y="99"/>
                    </a:lnTo>
                    <a:lnTo>
                      <a:pt x="170" y="134"/>
                    </a:lnTo>
                    <a:lnTo>
                      <a:pt x="170" y="36"/>
                    </a:lnTo>
                    <a:lnTo>
                      <a:pt x="170" y="27"/>
                    </a:lnTo>
                    <a:lnTo>
                      <a:pt x="165" y="18"/>
                    </a:lnTo>
                    <a:lnTo>
                      <a:pt x="156" y="14"/>
                    </a:lnTo>
                    <a:lnTo>
                      <a:pt x="147" y="9"/>
                    </a:lnTo>
                    <a:lnTo>
                      <a:pt x="138" y="9"/>
                    </a:lnTo>
                    <a:lnTo>
                      <a:pt x="134" y="14"/>
                    </a:lnTo>
                    <a:lnTo>
                      <a:pt x="129" y="23"/>
                    </a:lnTo>
                    <a:lnTo>
                      <a:pt x="125" y="31"/>
                    </a:lnTo>
                    <a:lnTo>
                      <a:pt x="125" y="161"/>
                    </a:lnTo>
                    <a:lnTo>
                      <a:pt x="0" y="233"/>
                    </a:lnTo>
                    <a:lnTo>
                      <a:pt x="27" y="277"/>
                    </a:lnTo>
                    <a:lnTo>
                      <a:pt x="152" y="206"/>
                    </a:lnTo>
                    <a:lnTo>
                      <a:pt x="268" y="273"/>
                    </a:lnTo>
                    <a:lnTo>
                      <a:pt x="272" y="277"/>
                    </a:lnTo>
                    <a:lnTo>
                      <a:pt x="281" y="277"/>
                    </a:lnTo>
                    <a:lnTo>
                      <a:pt x="290" y="273"/>
                    </a:lnTo>
                    <a:lnTo>
                      <a:pt x="295" y="268"/>
                    </a:lnTo>
                    <a:lnTo>
                      <a:pt x="299" y="259"/>
                    </a:lnTo>
                    <a:lnTo>
                      <a:pt x="299" y="251"/>
                    </a:lnTo>
                    <a:lnTo>
                      <a:pt x="295" y="242"/>
                    </a:lnTo>
                    <a:lnTo>
                      <a:pt x="286" y="237"/>
                    </a:lnTo>
                    <a:lnTo>
                      <a:pt x="196" y="179"/>
                    </a:lnTo>
                    <a:lnTo>
                      <a:pt x="254" y="148"/>
                    </a:lnTo>
                    <a:lnTo>
                      <a:pt x="321" y="188"/>
                    </a:lnTo>
                    <a:lnTo>
                      <a:pt x="330" y="192"/>
                    </a:lnTo>
                    <a:lnTo>
                      <a:pt x="335" y="192"/>
                    </a:lnTo>
                    <a:lnTo>
                      <a:pt x="344" y="188"/>
                    </a:lnTo>
                    <a:lnTo>
                      <a:pt x="348" y="179"/>
                    </a:lnTo>
                    <a:lnTo>
                      <a:pt x="348" y="175"/>
                    </a:lnTo>
                    <a:lnTo>
                      <a:pt x="348" y="166"/>
                    </a:lnTo>
                    <a:lnTo>
                      <a:pt x="348" y="157"/>
                    </a:lnTo>
                    <a:lnTo>
                      <a:pt x="339" y="152"/>
                    </a:lnTo>
                    <a:lnTo>
                      <a:pt x="295" y="121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hlink">
                      <a:gamma/>
                      <a:tint val="42353"/>
                      <a:invGamma/>
                    </a:schemeClr>
                  </a:gs>
                  <a:gs pos="100000">
                    <a:schemeClr val="hlink"/>
                  </a:gs>
                </a:gsLst>
                <a:path path="rect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45" name="Freeform 104"/>
              <p:cNvSpPr>
                <a:spLocks/>
              </p:cNvSpPr>
              <p:nvPr/>
            </p:nvSpPr>
            <p:spPr bwMode="auto">
              <a:xfrm>
                <a:off x="1232" y="536"/>
                <a:ext cx="263" cy="228"/>
              </a:xfrm>
              <a:custGeom>
                <a:avLst/>
                <a:gdLst/>
                <a:ahLst/>
                <a:cxnLst>
                  <a:cxn ang="0">
                    <a:pos x="0" y="116"/>
                  </a:cxn>
                  <a:cxn ang="0">
                    <a:pos x="49" y="67"/>
                  </a:cxn>
                  <a:cxn ang="0">
                    <a:pos x="67" y="0"/>
                  </a:cxn>
                  <a:cxn ang="0">
                    <a:pos x="134" y="23"/>
                  </a:cxn>
                  <a:cxn ang="0">
                    <a:pos x="201" y="0"/>
                  </a:cxn>
                  <a:cxn ang="0">
                    <a:pos x="214" y="67"/>
                  </a:cxn>
                  <a:cxn ang="0">
                    <a:pos x="263" y="116"/>
                  </a:cxn>
                  <a:cxn ang="0">
                    <a:pos x="214" y="161"/>
                  </a:cxn>
                  <a:cxn ang="0">
                    <a:pos x="201" y="228"/>
                  </a:cxn>
                  <a:cxn ang="0">
                    <a:pos x="134" y="210"/>
                  </a:cxn>
                  <a:cxn ang="0">
                    <a:pos x="67" y="228"/>
                  </a:cxn>
                  <a:cxn ang="0">
                    <a:pos x="49" y="161"/>
                  </a:cxn>
                  <a:cxn ang="0">
                    <a:pos x="0" y="116"/>
                  </a:cxn>
                </a:cxnLst>
                <a:rect l="0" t="0" r="r" b="b"/>
                <a:pathLst>
                  <a:path w="263" h="228">
                    <a:moveTo>
                      <a:pt x="0" y="116"/>
                    </a:moveTo>
                    <a:lnTo>
                      <a:pt x="49" y="67"/>
                    </a:lnTo>
                    <a:lnTo>
                      <a:pt x="67" y="0"/>
                    </a:lnTo>
                    <a:lnTo>
                      <a:pt x="134" y="23"/>
                    </a:lnTo>
                    <a:lnTo>
                      <a:pt x="201" y="0"/>
                    </a:lnTo>
                    <a:lnTo>
                      <a:pt x="214" y="67"/>
                    </a:lnTo>
                    <a:lnTo>
                      <a:pt x="263" y="116"/>
                    </a:lnTo>
                    <a:lnTo>
                      <a:pt x="214" y="161"/>
                    </a:lnTo>
                    <a:lnTo>
                      <a:pt x="201" y="228"/>
                    </a:lnTo>
                    <a:lnTo>
                      <a:pt x="134" y="210"/>
                    </a:lnTo>
                    <a:lnTo>
                      <a:pt x="67" y="228"/>
                    </a:lnTo>
                    <a:lnTo>
                      <a:pt x="49" y="161"/>
                    </a:lnTo>
                    <a:lnTo>
                      <a:pt x="0" y="116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hlink">
                      <a:gamma/>
                      <a:tint val="42353"/>
                      <a:invGamma/>
                    </a:schemeClr>
                  </a:gs>
                  <a:gs pos="100000">
                    <a:schemeClr val="hlink"/>
                  </a:gs>
                </a:gsLst>
                <a:path path="rect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</p:grpSp>
        <p:sp>
          <p:nvSpPr>
            <p:cNvPr id="37" name="Rectangle 105"/>
            <p:cNvSpPr>
              <a:spLocks noChangeArrowheads="1"/>
            </p:cNvSpPr>
            <p:nvPr/>
          </p:nvSpPr>
          <p:spPr bwMode="auto">
            <a:xfrm>
              <a:off x="2507" y="1296"/>
              <a:ext cx="608" cy="33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ru-RU" sz="2800" dirty="0" smtClean="0"/>
                <a:t>текст</a:t>
              </a:r>
              <a:endParaRPr lang="en-US" sz="2800" dirty="0"/>
            </a:p>
          </p:txBody>
        </p:sp>
        <p:sp>
          <p:nvSpPr>
            <p:cNvPr id="38" name="Line 106"/>
            <p:cNvSpPr>
              <a:spLocks noChangeShapeType="1"/>
            </p:cNvSpPr>
            <p:nvPr/>
          </p:nvSpPr>
          <p:spPr bwMode="auto">
            <a:xfrm>
              <a:off x="1776" y="1584"/>
              <a:ext cx="2064" cy="0"/>
            </a:xfrm>
            <a:prstGeom prst="line">
              <a:avLst/>
            </a:prstGeom>
            <a:noFill/>
            <a:ln w="9525">
              <a:solidFill>
                <a:srgbClr val="99CCFF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</p:grpSp>
      <p:grpSp>
        <p:nvGrpSpPr>
          <p:cNvPr id="46" name="Group 107"/>
          <p:cNvGrpSpPr>
            <a:grpSpLocks/>
          </p:cNvGrpSpPr>
          <p:nvPr/>
        </p:nvGrpSpPr>
        <p:grpSpPr bwMode="auto">
          <a:xfrm>
            <a:off x="2509838" y="4724400"/>
            <a:ext cx="3814763" cy="612775"/>
            <a:chOff x="1437" y="1296"/>
            <a:chExt cx="2403" cy="386"/>
          </a:xfrm>
        </p:grpSpPr>
        <p:grpSp>
          <p:nvGrpSpPr>
            <p:cNvPr id="47" name="Group 108"/>
            <p:cNvGrpSpPr>
              <a:grpSpLocks/>
            </p:cNvGrpSpPr>
            <p:nvPr/>
          </p:nvGrpSpPr>
          <p:grpSpPr bwMode="auto">
            <a:xfrm>
              <a:off x="1437" y="1296"/>
              <a:ext cx="334" cy="386"/>
              <a:chOff x="982" y="214"/>
              <a:chExt cx="759" cy="872"/>
            </a:xfrm>
          </p:grpSpPr>
          <p:sp>
            <p:nvSpPr>
              <p:cNvPr id="50" name="Freeform 109"/>
              <p:cNvSpPr>
                <a:spLocks/>
              </p:cNvSpPr>
              <p:nvPr/>
            </p:nvSpPr>
            <p:spPr bwMode="auto">
              <a:xfrm>
                <a:off x="1214" y="214"/>
                <a:ext cx="299" cy="434"/>
              </a:xfrm>
              <a:custGeom>
                <a:avLst/>
                <a:gdLst/>
                <a:ahLst/>
                <a:cxnLst>
                  <a:cxn ang="0">
                    <a:pos x="174" y="121"/>
                  </a:cxn>
                  <a:cxn ang="0">
                    <a:pos x="174" y="23"/>
                  </a:cxn>
                  <a:cxn ang="0">
                    <a:pos x="170" y="9"/>
                  </a:cxn>
                  <a:cxn ang="0">
                    <a:pos x="165" y="5"/>
                  </a:cxn>
                  <a:cxn ang="0">
                    <a:pos x="156" y="0"/>
                  </a:cxn>
                  <a:cxn ang="0">
                    <a:pos x="152" y="0"/>
                  </a:cxn>
                  <a:cxn ang="0">
                    <a:pos x="143" y="0"/>
                  </a:cxn>
                  <a:cxn ang="0">
                    <a:pos x="134" y="5"/>
                  </a:cxn>
                  <a:cxn ang="0">
                    <a:pos x="125" y="9"/>
                  </a:cxn>
                  <a:cxn ang="0">
                    <a:pos x="125" y="23"/>
                  </a:cxn>
                  <a:cxn ang="0">
                    <a:pos x="125" y="126"/>
                  </a:cxn>
                  <a:cxn ang="0">
                    <a:pos x="76" y="99"/>
                  </a:cxn>
                  <a:cxn ang="0">
                    <a:pos x="67" y="94"/>
                  </a:cxn>
                  <a:cxn ang="0">
                    <a:pos x="58" y="94"/>
                  </a:cxn>
                  <a:cxn ang="0">
                    <a:pos x="49" y="99"/>
                  </a:cxn>
                  <a:cxn ang="0">
                    <a:pos x="45" y="103"/>
                  </a:cxn>
                  <a:cxn ang="0">
                    <a:pos x="40" y="112"/>
                  </a:cxn>
                  <a:cxn ang="0">
                    <a:pos x="45" y="117"/>
                  </a:cxn>
                  <a:cxn ang="0">
                    <a:pos x="45" y="126"/>
                  </a:cxn>
                  <a:cxn ang="0">
                    <a:pos x="54" y="134"/>
                  </a:cxn>
                  <a:cxn ang="0">
                    <a:pos x="121" y="170"/>
                  </a:cxn>
                  <a:cxn ang="0">
                    <a:pos x="121" y="242"/>
                  </a:cxn>
                  <a:cxn ang="0">
                    <a:pos x="36" y="188"/>
                  </a:cxn>
                  <a:cxn ang="0">
                    <a:pos x="27" y="184"/>
                  </a:cxn>
                  <a:cxn ang="0">
                    <a:pos x="18" y="184"/>
                  </a:cxn>
                  <a:cxn ang="0">
                    <a:pos x="9" y="188"/>
                  </a:cxn>
                  <a:cxn ang="0">
                    <a:pos x="5" y="193"/>
                  </a:cxn>
                  <a:cxn ang="0">
                    <a:pos x="0" y="202"/>
                  </a:cxn>
                  <a:cxn ang="0">
                    <a:pos x="0" y="210"/>
                  </a:cxn>
                  <a:cxn ang="0">
                    <a:pos x="5" y="219"/>
                  </a:cxn>
                  <a:cxn ang="0">
                    <a:pos x="14" y="224"/>
                  </a:cxn>
                  <a:cxn ang="0">
                    <a:pos x="121" y="291"/>
                  </a:cxn>
                  <a:cxn ang="0">
                    <a:pos x="121" y="434"/>
                  </a:cxn>
                  <a:cxn ang="0">
                    <a:pos x="174" y="434"/>
                  </a:cxn>
                  <a:cxn ang="0">
                    <a:pos x="174" y="291"/>
                  </a:cxn>
                  <a:cxn ang="0">
                    <a:pos x="290" y="224"/>
                  </a:cxn>
                  <a:cxn ang="0">
                    <a:pos x="295" y="219"/>
                  </a:cxn>
                  <a:cxn ang="0">
                    <a:pos x="299" y="210"/>
                  </a:cxn>
                  <a:cxn ang="0">
                    <a:pos x="299" y="202"/>
                  </a:cxn>
                  <a:cxn ang="0">
                    <a:pos x="299" y="197"/>
                  </a:cxn>
                  <a:cxn ang="0">
                    <a:pos x="295" y="188"/>
                  </a:cxn>
                  <a:cxn ang="0">
                    <a:pos x="286" y="184"/>
                  </a:cxn>
                  <a:cxn ang="0">
                    <a:pos x="277" y="184"/>
                  </a:cxn>
                  <a:cxn ang="0">
                    <a:pos x="268" y="188"/>
                  </a:cxn>
                  <a:cxn ang="0">
                    <a:pos x="174" y="237"/>
                  </a:cxn>
                  <a:cxn ang="0">
                    <a:pos x="174" y="170"/>
                  </a:cxn>
                  <a:cxn ang="0">
                    <a:pos x="246" y="134"/>
                  </a:cxn>
                  <a:cxn ang="0">
                    <a:pos x="250" y="130"/>
                  </a:cxn>
                  <a:cxn ang="0">
                    <a:pos x="255" y="121"/>
                  </a:cxn>
                  <a:cxn ang="0">
                    <a:pos x="255" y="112"/>
                  </a:cxn>
                  <a:cxn ang="0">
                    <a:pos x="250" y="108"/>
                  </a:cxn>
                  <a:cxn ang="0">
                    <a:pos x="246" y="103"/>
                  </a:cxn>
                  <a:cxn ang="0">
                    <a:pos x="237" y="99"/>
                  </a:cxn>
                  <a:cxn ang="0">
                    <a:pos x="232" y="99"/>
                  </a:cxn>
                  <a:cxn ang="0">
                    <a:pos x="223" y="99"/>
                  </a:cxn>
                  <a:cxn ang="0">
                    <a:pos x="174" y="121"/>
                  </a:cxn>
                </a:cxnLst>
                <a:rect l="0" t="0" r="r" b="b"/>
                <a:pathLst>
                  <a:path w="299" h="434">
                    <a:moveTo>
                      <a:pt x="174" y="121"/>
                    </a:moveTo>
                    <a:lnTo>
                      <a:pt x="174" y="23"/>
                    </a:lnTo>
                    <a:lnTo>
                      <a:pt x="170" y="9"/>
                    </a:lnTo>
                    <a:lnTo>
                      <a:pt x="165" y="5"/>
                    </a:lnTo>
                    <a:lnTo>
                      <a:pt x="156" y="0"/>
                    </a:lnTo>
                    <a:lnTo>
                      <a:pt x="152" y="0"/>
                    </a:lnTo>
                    <a:lnTo>
                      <a:pt x="143" y="0"/>
                    </a:lnTo>
                    <a:lnTo>
                      <a:pt x="134" y="5"/>
                    </a:lnTo>
                    <a:lnTo>
                      <a:pt x="125" y="9"/>
                    </a:lnTo>
                    <a:lnTo>
                      <a:pt x="125" y="23"/>
                    </a:lnTo>
                    <a:lnTo>
                      <a:pt x="125" y="126"/>
                    </a:lnTo>
                    <a:lnTo>
                      <a:pt x="76" y="99"/>
                    </a:lnTo>
                    <a:lnTo>
                      <a:pt x="67" y="94"/>
                    </a:lnTo>
                    <a:lnTo>
                      <a:pt x="58" y="94"/>
                    </a:lnTo>
                    <a:lnTo>
                      <a:pt x="49" y="99"/>
                    </a:lnTo>
                    <a:lnTo>
                      <a:pt x="45" y="103"/>
                    </a:lnTo>
                    <a:lnTo>
                      <a:pt x="40" y="112"/>
                    </a:lnTo>
                    <a:lnTo>
                      <a:pt x="45" y="117"/>
                    </a:lnTo>
                    <a:lnTo>
                      <a:pt x="45" y="126"/>
                    </a:lnTo>
                    <a:lnTo>
                      <a:pt x="54" y="134"/>
                    </a:lnTo>
                    <a:lnTo>
                      <a:pt x="121" y="170"/>
                    </a:lnTo>
                    <a:lnTo>
                      <a:pt x="121" y="242"/>
                    </a:lnTo>
                    <a:lnTo>
                      <a:pt x="36" y="188"/>
                    </a:lnTo>
                    <a:lnTo>
                      <a:pt x="27" y="184"/>
                    </a:lnTo>
                    <a:lnTo>
                      <a:pt x="18" y="184"/>
                    </a:lnTo>
                    <a:lnTo>
                      <a:pt x="9" y="188"/>
                    </a:lnTo>
                    <a:lnTo>
                      <a:pt x="5" y="193"/>
                    </a:lnTo>
                    <a:lnTo>
                      <a:pt x="0" y="202"/>
                    </a:lnTo>
                    <a:lnTo>
                      <a:pt x="0" y="210"/>
                    </a:lnTo>
                    <a:lnTo>
                      <a:pt x="5" y="219"/>
                    </a:lnTo>
                    <a:lnTo>
                      <a:pt x="14" y="224"/>
                    </a:lnTo>
                    <a:lnTo>
                      <a:pt x="121" y="291"/>
                    </a:lnTo>
                    <a:lnTo>
                      <a:pt x="121" y="434"/>
                    </a:lnTo>
                    <a:lnTo>
                      <a:pt x="174" y="434"/>
                    </a:lnTo>
                    <a:lnTo>
                      <a:pt x="174" y="291"/>
                    </a:lnTo>
                    <a:lnTo>
                      <a:pt x="290" y="224"/>
                    </a:lnTo>
                    <a:lnTo>
                      <a:pt x="295" y="219"/>
                    </a:lnTo>
                    <a:lnTo>
                      <a:pt x="299" y="210"/>
                    </a:lnTo>
                    <a:lnTo>
                      <a:pt x="299" y="202"/>
                    </a:lnTo>
                    <a:lnTo>
                      <a:pt x="299" y="197"/>
                    </a:lnTo>
                    <a:lnTo>
                      <a:pt x="295" y="188"/>
                    </a:lnTo>
                    <a:lnTo>
                      <a:pt x="286" y="184"/>
                    </a:lnTo>
                    <a:lnTo>
                      <a:pt x="277" y="184"/>
                    </a:lnTo>
                    <a:lnTo>
                      <a:pt x="268" y="188"/>
                    </a:lnTo>
                    <a:lnTo>
                      <a:pt x="174" y="237"/>
                    </a:lnTo>
                    <a:lnTo>
                      <a:pt x="174" y="170"/>
                    </a:lnTo>
                    <a:lnTo>
                      <a:pt x="246" y="134"/>
                    </a:lnTo>
                    <a:lnTo>
                      <a:pt x="250" y="130"/>
                    </a:lnTo>
                    <a:lnTo>
                      <a:pt x="255" y="121"/>
                    </a:lnTo>
                    <a:lnTo>
                      <a:pt x="255" y="112"/>
                    </a:lnTo>
                    <a:lnTo>
                      <a:pt x="250" y="108"/>
                    </a:lnTo>
                    <a:lnTo>
                      <a:pt x="246" y="103"/>
                    </a:lnTo>
                    <a:lnTo>
                      <a:pt x="237" y="99"/>
                    </a:lnTo>
                    <a:lnTo>
                      <a:pt x="232" y="99"/>
                    </a:lnTo>
                    <a:lnTo>
                      <a:pt x="223" y="99"/>
                    </a:lnTo>
                    <a:lnTo>
                      <a:pt x="174" y="121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accent2">
                      <a:gamma/>
                      <a:tint val="24314"/>
                      <a:invGamma/>
                    </a:schemeClr>
                  </a:gs>
                  <a:gs pos="100000">
                    <a:schemeClr val="accent2"/>
                  </a:gs>
                </a:gsLst>
                <a:path path="rect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51" name="Freeform 110"/>
              <p:cNvSpPr>
                <a:spLocks/>
              </p:cNvSpPr>
              <p:nvPr/>
            </p:nvSpPr>
            <p:spPr bwMode="auto">
              <a:xfrm>
                <a:off x="982" y="398"/>
                <a:ext cx="393" cy="272"/>
              </a:xfrm>
              <a:custGeom>
                <a:avLst/>
                <a:gdLst/>
                <a:ahLst/>
                <a:cxnLst>
                  <a:cxn ang="0">
                    <a:pos x="121" y="71"/>
                  </a:cxn>
                  <a:cxn ang="0">
                    <a:pos x="36" y="22"/>
                  </a:cxn>
                  <a:cxn ang="0">
                    <a:pos x="27" y="18"/>
                  </a:cxn>
                  <a:cxn ang="0">
                    <a:pos x="18" y="18"/>
                  </a:cxn>
                  <a:cxn ang="0">
                    <a:pos x="9" y="22"/>
                  </a:cxn>
                  <a:cxn ang="0">
                    <a:pos x="5" y="31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5" y="58"/>
                  </a:cxn>
                  <a:cxn ang="0">
                    <a:pos x="9" y="62"/>
                  </a:cxn>
                  <a:cxn ang="0">
                    <a:pos x="98" y="116"/>
                  </a:cxn>
                  <a:cxn ang="0">
                    <a:pos x="54" y="143"/>
                  </a:cxn>
                  <a:cxn ang="0">
                    <a:pos x="45" y="147"/>
                  </a:cxn>
                  <a:cxn ang="0">
                    <a:pos x="40" y="156"/>
                  </a:cxn>
                  <a:cxn ang="0">
                    <a:pos x="40" y="165"/>
                  </a:cxn>
                  <a:cxn ang="0">
                    <a:pos x="40" y="174"/>
                  </a:cxn>
                  <a:cxn ang="0">
                    <a:pos x="49" y="178"/>
                  </a:cxn>
                  <a:cxn ang="0">
                    <a:pos x="54" y="183"/>
                  </a:cxn>
                  <a:cxn ang="0">
                    <a:pos x="63" y="183"/>
                  </a:cxn>
                  <a:cxn ang="0">
                    <a:pos x="72" y="183"/>
                  </a:cxn>
                  <a:cxn ang="0">
                    <a:pos x="139" y="143"/>
                  </a:cxn>
                  <a:cxn ang="0">
                    <a:pos x="197" y="178"/>
                  </a:cxn>
                  <a:cxn ang="0">
                    <a:pos x="112" y="223"/>
                  </a:cxn>
                  <a:cxn ang="0">
                    <a:pos x="103" y="232"/>
                  </a:cxn>
                  <a:cxn ang="0">
                    <a:pos x="98" y="241"/>
                  </a:cxn>
                  <a:cxn ang="0">
                    <a:pos x="98" y="246"/>
                  </a:cxn>
                  <a:cxn ang="0">
                    <a:pos x="98" y="254"/>
                  </a:cxn>
                  <a:cxn ang="0">
                    <a:pos x="103" y="263"/>
                  </a:cxn>
                  <a:cxn ang="0">
                    <a:pos x="112" y="268"/>
                  </a:cxn>
                  <a:cxn ang="0">
                    <a:pos x="121" y="268"/>
                  </a:cxn>
                  <a:cxn ang="0">
                    <a:pos x="130" y="263"/>
                  </a:cxn>
                  <a:cxn ang="0">
                    <a:pos x="241" y="201"/>
                  </a:cxn>
                  <a:cxn ang="0">
                    <a:pos x="366" y="272"/>
                  </a:cxn>
                  <a:cxn ang="0">
                    <a:pos x="393" y="228"/>
                  </a:cxn>
                  <a:cxn ang="0">
                    <a:pos x="268" y="156"/>
                  </a:cxn>
                  <a:cxn ang="0">
                    <a:pos x="268" y="22"/>
                  </a:cxn>
                  <a:cxn ang="0">
                    <a:pos x="268" y="13"/>
                  </a:cxn>
                  <a:cxn ang="0">
                    <a:pos x="264" y="9"/>
                  </a:cxn>
                  <a:cxn ang="0">
                    <a:pos x="255" y="4"/>
                  </a:cxn>
                  <a:cxn ang="0">
                    <a:pos x="250" y="0"/>
                  </a:cxn>
                  <a:cxn ang="0">
                    <a:pos x="241" y="0"/>
                  </a:cxn>
                  <a:cxn ang="0">
                    <a:pos x="232" y="4"/>
                  </a:cxn>
                  <a:cxn ang="0">
                    <a:pos x="228" y="13"/>
                  </a:cxn>
                  <a:cxn ang="0">
                    <a:pos x="228" y="22"/>
                  </a:cxn>
                  <a:cxn ang="0">
                    <a:pos x="223" y="129"/>
                  </a:cxn>
                  <a:cxn ang="0">
                    <a:pos x="165" y="94"/>
                  </a:cxn>
                  <a:cxn ang="0">
                    <a:pos x="170" y="18"/>
                  </a:cxn>
                  <a:cxn ang="0">
                    <a:pos x="165" y="9"/>
                  </a:cxn>
                  <a:cxn ang="0">
                    <a:pos x="161" y="4"/>
                  </a:cxn>
                  <a:cxn ang="0">
                    <a:pos x="156" y="0"/>
                  </a:cxn>
                  <a:cxn ang="0">
                    <a:pos x="148" y="0"/>
                  </a:cxn>
                  <a:cxn ang="0">
                    <a:pos x="139" y="0"/>
                  </a:cxn>
                  <a:cxn ang="0">
                    <a:pos x="134" y="4"/>
                  </a:cxn>
                  <a:cxn ang="0">
                    <a:pos x="130" y="9"/>
                  </a:cxn>
                  <a:cxn ang="0">
                    <a:pos x="125" y="18"/>
                  </a:cxn>
                  <a:cxn ang="0">
                    <a:pos x="121" y="71"/>
                  </a:cxn>
                </a:cxnLst>
                <a:rect l="0" t="0" r="r" b="b"/>
                <a:pathLst>
                  <a:path w="393" h="272">
                    <a:moveTo>
                      <a:pt x="121" y="71"/>
                    </a:moveTo>
                    <a:lnTo>
                      <a:pt x="36" y="22"/>
                    </a:lnTo>
                    <a:lnTo>
                      <a:pt x="27" y="18"/>
                    </a:lnTo>
                    <a:lnTo>
                      <a:pt x="18" y="18"/>
                    </a:lnTo>
                    <a:lnTo>
                      <a:pt x="9" y="22"/>
                    </a:lnTo>
                    <a:lnTo>
                      <a:pt x="5" y="31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5" y="58"/>
                    </a:lnTo>
                    <a:lnTo>
                      <a:pt x="9" y="62"/>
                    </a:lnTo>
                    <a:lnTo>
                      <a:pt x="98" y="116"/>
                    </a:lnTo>
                    <a:lnTo>
                      <a:pt x="54" y="143"/>
                    </a:lnTo>
                    <a:lnTo>
                      <a:pt x="45" y="147"/>
                    </a:lnTo>
                    <a:lnTo>
                      <a:pt x="40" y="156"/>
                    </a:lnTo>
                    <a:lnTo>
                      <a:pt x="40" y="165"/>
                    </a:lnTo>
                    <a:lnTo>
                      <a:pt x="40" y="174"/>
                    </a:lnTo>
                    <a:lnTo>
                      <a:pt x="49" y="178"/>
                    </a:lnTo>
                    <a:lnTo>
                      <a:pt x="54" y="183"/>
                    </a:lnTo>
                    <a:lnTo>
                      <a:pt x="63" y="183"/>
                    </a:lnTo>
                    <a:lnTo>
                      <a:pt x="72" y="183"/>
                    </a:lnTo>
                    <a:lnTo>
                      <a:pt x="139" y="143"/>
                    </a:lnTo>
                    <a:lnTo>
                      <a:pt x="197" y="178"/>
                    </a:lnTo>
                    <a:lnTo>
                      <a:pt x="112" y="223"/>
                    </a:lnTo>
                    <a:lnTo>
                      <a:pt x="103" y="232"/>
                    </a:lnTo>
                    <a:lnTo>
                      <a:pt x="98" y="241"/>
                    </a:lnTo>
                    <a:lnTo>
                      <a:pt x="98" y="246"/>
                    </a:lnTo>
                    <a:lnTo>
                      <a:pt x="98" y="254"/>
                    </a:lnTo>
                    <a:lnTo>
                      <a:pt x="103" y="263"/>
                    </a:lnTo>
                    <a:lnTo>
                      <a:pt x="112" y="268"/>
                    </a:lnTo>
                    <a:lnTo>
                      <a:pt x="121" y="268"/>
                    </a:lnTo>
                    <a:lnTo>
                      <a:pt x="130" y="263"/>
                    </a:lnTo>
                    <a:lnTo>
                      <a:pt x="241" y="201"/>
                    </a:lnTo>
                    <a:lnTo>
                      <a:pt x="366" y="272"/>
                    </a:lnTo>
                    <a:lnTo>
                      <a:pt x="393" y="228"/>
                    </a:lnTo>
                    <a:lnTo>
                      <a:pt x="268" y="156"/>
                    </a:lnTo>
                    <a:lnTo>
                      <a:pt x="268" y="22"/>
                    </a:lnTo>
                    <a:lnTo>
                      <a:pt x="268" y="13"/>
                    </a:lnTo>
                    <a:lnTo>
                      <a:pt x="264" y="9"/>
                    </a:lnTo>
                    <a:lnTo>
                      <a:pt x="255" y="4"/>
                    </a:lnTo>
                    <a:lnTo>
                      <a:pt x="250" y="0"/>
                    </a:lnTo>
                    <a:lnTo>
                      <a:pt x="241" y="0"/>
                    </a:lnTo>
                    <a:lnTo>
                      <a:pt x="232" y="4"/>
                    </a:lnTo>
                    <a:lnTo>
                      <a:pt x="228" y="13"/>
                    </a:lnTo>
                    <a:lnTo>
                      <a:pt x="228" y="22"/>
                    </a:lnTo>
                    <a:lnTo>
                      <a:pt x="223" y="129"/>
                    </a:lnTo>
                    <a:lnTo>
                      <a:pt x="165" y="94"/>
                    </a:lnTo>
                    <a:lnTo>
                      <a:pt x="170" y="18"/>
                    </a:lnTo>
                    <a:lnTo>
                      <a:pt x="165" y="9"/>
                    </a:lnTo>
                    <a:lnTo>
                      <a:pt x="161" y="4"/>
                    </a:lnTo>
                    <a:lnTo>
                      <a:pt x="156" y="0"/>
                    </a:lnTo>
                    <a:lnTo>
                      <a:pt x="148" y="0"/>
                    </a:lnTo>
                    <a:lnTo>
                      <a:pt x="139" y="0"/>
                    </a:lnTo>
                    <a:lnTo>
                      <a:pt x="134" y="4"/>
                    </a:lnTo>
                    <a:lnTo>
                      <a:pt x="130" y="9"/>
                    </a:lnTo>
                    <a:lnTo>
                      <a:pt x="125" y="18"/>
                    </a:lnTo>
                    <a:lnTo>
                      <a:pt x="121" y="71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accent2">
                      <a:gamma/>
                      <a:tint val="24314"/>
                      <a:invGamma/>
                    </a:schemeClr>
                  </a:gs>
                  <a:gs pos="100000">
                    <a:schemeClr val="accent2"/>
                  </a:gs>
                </a:gsLst>
                <a:path path="rect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52" name="Freeform 111"/>
              <p:cNvSpPr>
                <a:spLocks/>
              </p:cNvSpPr>
              <p:nvPr/>
            </p:nvSpPr>
            <p:spPr bwMode="auto">
              <a:xfrm>
                <a:off x="982" y="626"/>
                <a:ext cx="393" cy="277"/>
              </a:xfrm>
              <a:custGeom>
                <a:avLst/>
                <a:gdLst/>
                <a:ahLst/>
                <a:cxnLst>
                  <a:cxn ang="0">
                    <a:pos x="98" y="156"/>
                  </a:cxn>
                  <a:cxn ang="0">
                    <a:pos x="9" y="205"/>
                  </a:cxn>
                  <a:cxn ang="0">
                    <a:pos x="0" y="214"/>
                  </a:cxn>
                  <a:cxn ang="0">
                    <a:pos x="0" y="223"/>
                  </a:cxn>
                  <a:cxn ang="0">
                    <a:pos x="0" y="228"/>
                  </a:cxn>
                  <a:cxn ang="0">
                    <a:pos x="0" y="237"/>
                  </a:cxn>
                  <a:cxn ang="0">
                    <a:pos x="9" y="246"/>
                  </a:cxn>
                  <a:cxn ang="0">
                    <a:pos x="14" y="250"/>
                  </a:cxn>
                  <a:cxn ang="0">
                    <a:pos x="23" y="250"/>
                  </a:cxn>
                  <a:cxn ang="0">
                    <a:pos x="36" y="250"/>
                  </a:cxn>
                  <a:cxn ang="0">
                    <a:pos x="125" y="196"/>
                  </a:cxn>
                  <a:cxn ang="0">
                    <a:pos x="125" y="250"/>
                  </a:cxn>
                  <a:cxn ang="0">
                    <a:pos x="125" y="263"/>
                  </a:cxn>
                  <a:cxn ang="0">
                    <a:pos x="130" y="268"/>
                  </a:cxn>
                  <a:cxn ang="0">
                    <a:pos x="139" y="272"/>
                  </a:cxn>
                  <a:cxn ang="0">
                    <a:pos x="143" y="277"/>
                  </a:cxn>
                  <a:cxn ang="0">
                    <a:pos x="152" y="277"/>
                  </a:cxn>
                  <a:cxn ang="0">
                    <a:pos x="161" y="272"/>
                  </a:cxn>
                  <a:cxn ang="0">
                    <a:pos x="165" y="263"/>
                  </a:cxn>
                  <a:cxn ang="0">
                    <a:pos x="165" y="254"/>
                  </a:cxn>
                  <a:cxn ang="0">
                    <a:pos x="165" y="178"/>
                  </a:cxn>
                  <a:cxn ang="0">
                    <a:pos x="223" y="143"/>
                  </a:cxn>
                  <a:cxn ang="0">
                    <a:pos x="223" y="241"/>
                  </a:cxn>
                  <a:cxn ang="0">
                    <a:pos x="223" y="250"/>
                  </a:cxn>
                  <a:cxn ang="0">
                    <a:pos x="228" y="259"/>
                  </a:cxn>
                  <a:cxn ang="0">
                    <a:pos x="237" y="263"/>
                  </a:cxn>
                  <a:cxn ang="0">
                    <a:pos x="246" y="268"/>
                  </a:cxn>
                  <a:cxn ang="0">
                    <a:pos x="255" y="268"/>
                  </a:cxn>
                  <a:cxn ang="0">
                    <a:pos x="259" y="263"/>
                  </a:cxn>
                  <a:cxn ang="0">
                    <a:pos x="264" y="254"/>
                  </a:cxn>
                  <a:cxn ang="0">
                    <a:pos x="268" y="246"/>
                  </a:cxn>
                  <a:cxn ang="0">
                    <a:pos x="268" y="116"/>
                  </a:cxn>
                  <a:cxn ang="0">
                    <a:pos x="393" y="44"/>
                  </a:cxn>
                  <a:cxn ang="0">
                    <a:pos x="366" y="0"/>
                  </a:cxn>
                  <a:cxn ang="0">
                    <a:pos x="241" y="71"/>
                  </a:cxn>
                  <a:cxn ang="0">
                    <a:pos x="125" y="4"/>
                  </a:cxn>
                  <a:cxn ang="0">
                    <a:pos x="121" y="0"/>
                  </a:cxn>
                  <a:cxn ang="0">
                    <a:pos x="112" y="0"/>
                  </a:cxn>
                  <a:cxn ang="0">
                    <a:pos x="103" y="4"/>
                  </a:cxn>
                  <a:cxn ang="0">
                    <a:pos x="98" y="9"/>
                  </a:cxn>
                  <a:cxn ang="0">
                    <a:pos x="94" y="18"/>
                  </a:cxn>
                  <a:cxn ang="0">
                    <a:pos x="94" y="26"/>
                  </a:cxn>
                  <a:cxn ang="0">
                    <a:pos x="98" y="35"/>
                  </a:cxn>
                  <a:cxn ang="0">
                    <a:pos x="107" y="40"/>
                  </a:cxn>
                  <a:cxn ang="0">
                    <a:pos x="197" y="98"/>
                  </a:cxn>
                  <a:cxn ang="0">
                    <a:pos x="139" y="129"/>
                  </a:cxn>
                  <a:cxn ang="0">
                    <a:pos x="72" y="89"/>
                  </a:cxn>
                  <a:cxn ang="0">
                    <a:pos x="63" y="85"/>
                  </a:cxn>
                  <a:cxn ang="0">
                    <a:pos x="58" y="85"/>
                  </a:cxn>
                  <a:cxn ang="0">
                    <a:pos x="49" y="89"/>
                  </a:cxn>
                  <a:cxn ang="0">
                    <a:pos x="45" y="98"/>
                  </a:cxn>
                  <a:cxn ang="0">
                    <a:pos x="45" y="102"/>
                  </a:cxn>
                  <a:cxn ang="0">
                    <a:pos x="45" y="111"/>
                  </a:cxn>
                  <a:cxn ang="0">
                    <a:pos x="45" y="120"/>
                  </a:cxn>
                  <a:cxn ang="0">
                    <a:pos x="54" y="125"/>
                  </a:cxn>
                  <a:cxn ang="0">
                    <a:pos x="98" y="156"/>
                  </a:cxn>
                </a:cxnLst>
                <a:rect l="0" t="0" r="r" b="b"/>
                <a:pathLst>
                  <a:path w="393" h="277">
                    <a:moveTo>
                      <a:pt x="98" y="156"/>
                    </a:moveTo>
                    <a:lnTo>
                      <a:pt x="9" y="205"/>
                    </a:lnTo>
                    <a:lnTo>
                      <a:pt x="0" y="214"/>
                    </a:lnTo>
                    <a:lnTo>
                      <a:pt x="0" y="223"/>
                    </a:lnTo>
                    <a:lnTo>
                      <a:pt x="0" y="228"/>
                    </a:lnTo>
                    <a:lnTo>
                      <a:pt x="0" y="237"/>
                    </a:lnTo>
                    <a:lnTo>
                      <a:pt x="9" y="246"/>
                    </a:lnTo>
                    <a:lnTo>
                      <a:pt x="14" y="250"/>
                    </a:lnTo>
                    <a:lnTo>
                      <a:pt x="23" y="250"/>
                    </a:lnTo>
                    <a:lnTo>
                      <a:pt x="36" y="250"/>
                    </a:lnTo>
                    <a:lnTo>
                      <a:pt x="125" y="196"/>
                    </a:lnTo>
                    <a:lnTo>
                      <a:pt x="125" y="250"/>
                    </a:lnTo>
                    <a:lnTo>
                      <a:pt x="125" y="263"/>
                    </a:lnTo>
                    <a:lnTo>
                      <a:pt x="130" y="268"/>
                    </a:lnTo>
                    <a:lnTo>
                      <a:pt x="139" y="272"/>
                    </a:lnTo>
                    <a:lnTo>
                      <a:pt x="143" y="277"/>
                    </a:lnTo>
                    <a:lnTo>
                      <a:pt x="152" y="277"/>
                    </a:lnTo>
                    <a:lnTo>
                      <a:pt x="161" y="272"/>
                    </a:lnTo>
                    <a:lnTo>
                      <a:pt x="165" y="263"/>
                    </a:lnTo>
                    <a:lnTo>
                      <a:pt x="165" y="254"/>
                    </a:lnTo>
                    <a:lnTo>
                      <a:pt x="165" y="178"/>
                    </a:lnTo>
                    <a:lnTo>
                      <a:pt x="223" y="143"/>
                    </a:lnTo>
                    <a:lnTo>
                      <a:pt x="223" y="241"/>
                    </a:lnTo>
                    <a:lnTo>
                      <a:pt x="223" y="250"/>
                    </a:lnTo>
                    <a:lnTo>
                      <a:pt x="228" y="259"/>
                    </a:lnTo>
                    <a:lnTo>
                      <a:pt x="237" y="263"/>
                    </a:lnTo>
                    <a:lnTo>
                      <a:pt x="246" y="268"/>
                    </a:lnTo>
                    <a:lnTo>
                      <a:pt x="255" y="268"/>
                    </a:lnTo>
                    <a:lnTo>
                      <a:pt x="259" y="263"/>
                    </a:lnTo>
                    <a:lnTo>
                      <a:pt x="264" y="254"/>
                    </a:lnTo>
                    <a:lnTo>
                      <a:pt x="268" y="246"/>
                    </a:lnTo>
                    <a:lnTo>
                      <a:pt x="268" y="116"/>
                    </a:lnTo>
                    <a:lnTo>
                      <a:pt x="393" y="44"/>
                    </a:lnTo>
                    <a:lnTo>
                      <a:pt x="366" y="0"/>
                    </a:lnTo>
                    <a:lnTo>
                      <a:pt x="241" y="71"/>
                    </a:lnTo>
                    <a:lnTo>
                      <a:pt x="125" y="4"/>
                    </a:lnTo>
                    <a:lnTo>
                      <a:pt x="121" y="0"/>
                    </a:lnTo>
                    <a:lnTo>
                      <a:pt x="112" y="0"/>
                    </a:lnTo>
                    <a:lnTo>
                      <a:pt x="103" y="4"/>
                    </a:lnTo>
                    <a:lnTo>
                      <a:pt x="98" y="9"/>
                    </a:lnTo>
                    <a:lnTo>
                      <a:pt x="94" y="18"/>
                    </a:lnTo>
                    <a:lnTo>
                      <a:pt x="94" y="26"/>
                    </a:lnTo>
                    <a:lnTo>
                      <a:pt x="98" y="35"/>
                    </a:lnTo>
                    <a:lnTo>
                      <a:pt x="107" y="40"/>
                    </a:lnTo>
                    <a:lnTo>
                      <a:pt x="197" y="98"/>
                    </a:lnTo>
                    <a:lnTo>
                      <a:pt x="139" y="129"/>
                    </a:lnTo>
                    <a:lnTo>
                      <a:pt x="72" y="89"/>
                    </a:lnTo>
                    <a:lnTo>
                      <a:pt x="63" y="85"/>
                    </a:lnTo>
                    <a:lnTo>
                      <a:pt x="58" y="85"/>
                    </a:lnTo>
                    <a:lnTo>
                      <a:pt x="49" y="89"/>
                    </a:lnTo>
                    <a:lnTo>
                      <a:pt x="45" y="98"/>
                    </a:lnTo>
                    <a:lnTo>
                      <a:pt x="45" y="102"/>
                    </a:lnTo>
                    <a:lnTo>
                      <a:pt x="45" y="111"/>
                    </a:lnTo>
                    <a:lnTo>
                      <a:pt x="45" y="120"/>
                    </a:lnTo>
                    <a:lnTo>
                      <a:pt x="54" y="125"/>
                    </a:lnTo>
                    <a:lnTo>
                      <a:pt x="98" y="156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accent2">
                      <a:gamma/>
                      <a:tint val="24314"/>
                      <a:invGamma/>
                    </a:schemeClr>
                  </a:gs>
                  <a:gs pos="100000">
                    <a:schemeClr val="accent2"/>
                  </a:gs>
                </a:gsLst>
                <a:path path="rect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53" name="Freeform 112"/>
              <p:cNvSpPr>
                <a:spLocks/>
              </p:cNvSpPr>
              <p:nvPr/>
            </p:nvSpPr>
            <p:spPr bwMode="auto">
              <a:xfrm>
                <a:off x="1210" y="648"/>
                <a:ext cx="299" cy="438"/>
              </a:xfrm>
              <a:custGeom>
                <a:avLst/>
                <a:gdLst/>
                <a:ahLst/>
                <a:cxnLst>
                  <a:cxn ang="0">
                    <a:pos x="125" y="313"/>
                  </a:cxn>
                  <a:cxn ang="0">
                    <a:pos x="125" y="411"/>
                  </a:cxn>
                  <a:cxn ang="0">
                    <a:pos x="129" y="425"/>
                  </a:cxn>
                  <a:cxn ang="0">
                    <a:pos x="134" y="429"/>
                  </a:cxn>
                  <a:cxn ang="0">
                    <a:pos x="143" y="434"/>
                  </a:cxn>
                  <a:cxn ang="0">
                    <a:pos x="147" y="438"/>
                  </a:cxn>
                  <a:cxn ang="0">
                    <a:pos x="156" y="434"/>
                  </a:cxn>
                  <a:cxn ang="0">
                    <a:pos x="165" y="429"/>
                  </a:cxn>
                  <a:cxn ang="0">
                    <a:pos x="174" y="425"/>
                  </a:cxn>
                  <a:cxn ang="0">
                    <a:pos x="174" y="411"/>
                  </a:cxn>
                  <a:cxn ang="0">
                    <a:pos x="174" y="308"/>
                  </a:cxn>
                  <a:cxn ang="0">
                    <a:pos x="223" y="335"/>
                  </a:cxn>
                  <a:cxn ang="0">
                    <a:pos x="232" y="340"/>
                  </a:cxn>
                  <a:cxn ang="0">
                    <a:pos x="241" y="340"/>
                  </a:cxn>
                  <a:cxn ang="0">
                    <a:pos x="250" y="335"/>
                  </a:cxn>
                  <a:cxn ang="0">
                    <a:pos x="254" y="331"/>
                  </a:cxn>
                  <a:cxn ang="0">
                    <a:pos x="254" y="322"/>
                  </a:cxn>
                  <a:cxn ang="0">
                    <a:pos x="254" y="317"/>
                  </a:cxn>
                  <a:cxn ang="0">
                    <a:pos x="254" y="308"/>
                  </a:cxn>
                  <a:cxn ang="0">
                    <a:pos x="245" y="300"/>
                  </a:cxn>
                  <a:cxn ang="0">
                    <a:pos x="178" y="264"/>
                  </a:cxn>
                  <a:cxn ang="0">
                    <a:pos x="178" y="192"/>
                  </a:cxn>
                  <a:cxn ang="0">
                    <a:pos x="263" y="246"/>
                  </a:cxn>
                  <a:cxn ang="0">
                    <a:pos x="272" y="250"/>
                  </a:cxn>
                  <a:cxn ang="0">
                    <a:pos x="281" y="250"/>
                  </a:cxn>
                  <a:cxn ang="0">
                    <a:pos x="290" y="246"/>
                  </a:cxn>
                  <a:cxn ang="0">
                    <a:pos x="294" y="241"/>
                  </a:cxn>
                  <a:cxn ang="0">
                    <a:pos x="299" y="232"/>
                  </a:cxn>
                  <a:cxn ang="0">
                    <a:pos x="299" y="224"/>
                  </a:cxn>
                  <a:cxn ang="0">
                    <a:pos x="294" y="215"/>
                  </a:cxn>
                  <a:cxn ang="0">
                    <a:pos x="285" y="210"/>
                  </a:cxn>
                  <a:cxn ang="0">
                    <a:pos x="178" y="143"/>
                  </a:cxn>
                  <a:cxn ang="0">
                    <a:pos x="178" y="0"/>
                  </a:cxn>
                  <a:cxn ang="0">
                    <a:pos x="125" y="0"/>
                  </a:cxn>
                  <a:cxn ang="0">
                    <a:pos x="125" y="143"/>
                  </a:cxn>
                  <a:cxn ang="0">
                    <a:pos x="9" y="210"/>
                  </a:cxn>
                  <a:cxn ang="0">
                    <a:pos x="4" y="215"/>
                  </a:cxn>
                  <a:cxn ang="0">
                    <a:pos x="0" y="224"/>
                  </a:cxn>
                  <a:cxn ang="0">
                    <a:pos x="0" y="232"/>
                  </a:cxn>
                  <a:cxn ang="0">
                    <a:pos x="0" y="237"/>
                  </a:cxn>
                  <a:cxn ang="0">
                    <a:pos x="4" y="246"/>
                  </a:cxn>
                  <a:cxn ang="0">
                    <a:pos x="13" y="250"/>
                  </a:cxn>
                  <a:cxn ang="0">
                    <a:pos x="22" y="250"/>
                  </a:cxn>
                  <a:cxn ang="0">
                    <a:pos x="31" y="246"/>
                  </a:cxn>
                  <a:cxn ang="0">
                    <a:pos x="125" y="197"/>
                  </a:cxn>
                  <a:cxn ang="0">
                    <a:pos x="125" y="264"/>
                  </a:cxn>
                  <a:cxn ang="0">
                    <a:pos x="53" y="300"/>
                  </a:cxn>
                  <a:cxn ang="0">
                    <a:pos x="49" y="304"/>
                  </a:cxn>
                  <a:cxn ang="0">
                    <a:pos x="44" y="313"/>
                  </a:cxn>
                  <a:cxn ang="0">
                    <a:pos x="44" y="322"/>
                  </a:cxn>
                  <a:cxn ang="0">
                    <a:pos x="49" y="326"/>
                  </a:cxn>
                  <a:cxn ang="0">
                    <a:pos x="53" y="331"/>
                  </a:cxn>
                  <a:cxn ang="0">
                    <a:pos x="62" y="335"/>
                  </a:cxn>
                  <a:cxn ang="0">
                    <a:pos x="67" y="335"/>
                  </a:cxn>
                  <a:cxn ang="0">
                    <a:pos x="76" y="335"/>
                  </a:cxn>
                  <a:cxn ang="0">
                    <a:pos x="125" y="313"/>
                  </a:cxn>
                </a:cxnLst>
                <a:rect l="0" t="0" r="r" b="b"/>
                <a:pathLst>
                  <a:path w="299" h="438">
                    <a:moveTo>
                      <a:pt x="125" y="313"/>
                    </a:moveTo>
                    <a:lnTo>
                      <a:pt x="125" y="411"/>
                    </a:lnTo>
                    <a:lnTo>
                      <a:pt x="129" y="425"/>
                    </a:lnTo>
                    <a:lnTo>
                      <a:pt x="134" y="429"/>
                    </a:lnTo>
                    <a:lnTo>
                      <a:pt x="143" y="434"/>
                    </a:lnTo>
                    <a:lnTo>
                      <a:pt x="147" y="438"/>
                    </a:lnTo>
                    <a:lnTo>
                      <a:pt x="156" y="434"/>
                    </a:lnTo>
                    <a:lnTo>
                      <a:pt x="165" y="429"/>
                    </a:lnTo>
                    <a:lnTo>
                      <a:pt x="174" y="425"/>
                    </a:lnTo>
                    <a:lnTo>
                      <a:pt x="174" y="411"/>
                    </a:lnTo>
                    <a:lnTo>
                      <a:pt x="174" y="308"/>
                    </a:lnTo>
                    <a:lnTo>
                      <a:pt x="223" y="335"/>
                    </a:lnTo>
                    <a:lnTo>
                      <a:pt x="232" y="340"/>
                    </a:lnTo>
                    <a:lnTo>
                      <a:pt x="241" y="340"/>
                    </a:lnTo>
                    <a:lnTo>
                      <a:pt x="250" y="335"/>
                    </a:lnTo>
                    <a:lnTo>
                      <a:pt x="254" y="331"/>
                    </a:lnTo>
                    <a:lnTo>
                      <a:pt x="254" y="322"/>
                    </a:lnTo>
                    <a:lnTo>
                      <a:pt x="254" y="317"/>
                    </a:lnTo>
                    <a:lnTo>
                      <a:pt x="254" y="308"/>
                    </a:lnTo>
                    <a:lnTo>
                      <a:pt x="245" y="300"/>
                    </a:lnTo>
                    <a:lnTo>
                      <a:pt x="178" y="264"/>
                    </a:lnTo>
                    <a:lnTo>
                      <a:pt x="178" y="192"/>
                    </a:lnTo>
                    <a:lnTo>
                      <a:pt x="263" y="246"/>
                    </a:lnTo>
                    <a:lnTo>
                      <a:pt x="272" y="250"/>
                    </a:lnTo>
                    <a:lnTo>
                      <a:pt x="281" y="250"/>
                    </a:lnTo>
                    <a:lnTo>
                      <a:pt x="290" y="246"/>
                    </a:lnTo>
                    <a:lnTo>
                      <a:pt x="294" y="241"/>
                    </a:lnTo>
                    <a:lnTo>
                      <a:pt x="299" y="232"/>
                    </a:lnTo>
                    <a:lnTo>
                      <a:pt x="299" y="224"/>
                    </a:lnTo>
                    <a:lnTo>
                      <a:pt x="294" y="215"/>
                    </a:lnTo>
                    <a:lnTo>
                      <a:pt x="285" y="210"/>
                    </a:lnTo>
                    <a:lnTo>
                      <a:pt x="178" y="143"/>
                    </a:lnTo>
                    <a:lnTo>
                      <a:pt x="178" y="0"/>
                    </a:lnTo>
                    <a:lnTo>
                      <a:pt x="125" y="0"/>
                    </a:lnTo>
                    <a:lnTo>
                      <a:pt x="125" y="143"/>
                    </a:lnTo>
                    <a:lnTo>
                      <a:pt x="9" y="210"/>
                    </a:lnTo>
                    <a:lnTo>
                      <a:pt x="4" y="215"/>
                    </a:lnTo>
                    <a:lnTo>
                      <a:pt x="0" y="224"/>
                    </a:lnTo>
                    <a:lnTo>
                      <a:pt x="0" y="232"/>
                    </a:lnTo>
                    <a:lnTo>
                      <a:pt x="0" y="237"/>
                    </a:lnTo>
                    <a:lnTo>
                      <a:pt x="4" y="246"/>
                    </a:lnTo>
                    <a:lnTo>
                      <a:pt x="13" y="250"/>
                    </a:lnTo>
                    <a:lnTo>
                      <a:pt x="22" y="250"/>
                    </a:lnTo>
                    <a:lnTo>
                      <a:pt x="31" y="246"/>
                    </a:lnTo>
                    <a:lnTo>
                      <a:pt x="125" y="197"/>
                    </a:lnTo>
                    <a:lnTo>
                      <a:pt x="125" y="264"/>
                    </a:lnTo>
                    <a:lnTo>
                      <a:pt x="53" y="300"/>
                    </a:lnTo>
                    <a:lnTo>
                      <a:pt x="49" y="304"/>
                    </a:lnTo>
                    <a:lnTo>
                      <a:pt x="44" y="313"/>
                    </a:lnTo>
                    <a:lnTo>
                      <a:pt x="44" y="322"/>
                    </a:lnTo>
                    <a:lnTo>
                      <a:pt x="49" y="326"/>
                    </a:lnTo>
                    <a:lnTo>
                      <a:pt x="53" y="331"/>
                    </a:lnTo>
                    <a:lnTo>
                      <a:pt x="62" y="335"/>
                    </a:lnTo>
                    <a:lnTo>
                      <a:pt x="67" y="335"/>
                    </a:lnTo>
                    <a:lnTo>
                      <a:pt x="76" y="335"/>
                    </a:lnTo>
                    <a:lnTo>
                      <a:pt x="125" y="313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accent2">
                      <a:gamma/>
                      <a:tint val="24314"/>
                      <a:invGamma/>
                    </a:schemeClr>
                  </a:gs>
                  <a:gs pos="100000">
                    <a:schemeClr val="accent2"/>
                  </a:gs>
                </a:gsLst>
                <a:path path="rect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54" name="Freeform 113"/>
              <p:cNvSpPr>
                <a:spLocks/>
              </p:cNvSpPr>
              <p:nvPr/>
            </p:nvSpPr>
            <p:spPr bwMode="auto">
              <a:xfrm>
                <a:off x="1348" y="626"/>
                <a:ext cx="393" cy="272"/>
              </a:xfrm>
              <a:custGeom>
                <a:avLst/>
                <a:gdLst/>
                <a:ahLst/>
                <a:cxnLst>
                  <a:cxn ang="0">
                    <a:pos x="272" y="201"/>
                  </a:cxn>
                  <a:cxn ang="0">
                    <a:pos x="357" y="250"/>
                  </a:cxn>
                  <a:cxn ang="0">
                    <a:pos x="366" y="254"/>
                  </a:cxn>
                  <a:cxn ang="0">
                    <a:pos x="375" y="254"/>
                  </a:cxn>
                  <a:cxn ang="0">
                    <a:pos x="384" y="250"/>
                  </a:cxn>
                  <a:cxn ang="0">
                    <a:pos x="388" y="241"/>
                  </a:cxn>
                  <a:cxn ang="0">
                    <a:pos x="393" y="232"/>
                  </a:cxn>
                  <a:cxn ang="0">
                    <a:pos x="393" y="223"/>
                  </a:cxn>
                  <a:cxn ang="0">
                    <a:pos x="388" y="214"/>
                  </a:cxn>
                  <a:cxn ang="0">
                    <a:pos x="384" y="210"/>
                  </a:cxn>
                  <a:cxn ang="0">
                    <a:pos x="295" y="156"/>
                  </a:cxn>
                  <a:cxn ang="0">
                    <a:pos x="339" y="129"/>
                  </a:cxn>
                  <a:cxn ang="0">
                    <a:pos x="348" y="125"/>
                  </a:cxn>
                  <a:cxn ang="0">
                    <a:pos x="353" y="116"/>
                  </a:cxn>
                  <a:cxn ang="0">
                    <a:pos x="353" y="107"/>
                  </a:cxn>
                  <a:cxn ang="0">
                    <a:pos x="353" y="98"/>
                  </a:cxn>
                  <a:cxn ang="0">
                    <a:pos x="344" y="94"/>
                  </a:cxn>
                  <a:cxn ang="0">
                    <a:pos x="339" y="89"/>
                  </a:cxn>
                  <a:cxn ang="0">
                    <a:pos x="330" y="89"/>
                  </a:cxn>
                  <a:cxn ang="0">
                    <a:pos x="321" y="89"/>
                  </a:cxn>
                  <a:cxn ang="0">
                    <a:pos x="254" y="129"/>
                  </a:cxn>
                  <a:cxn ang="0">
                    <a:pos x="196" y="94"/>
                  </a:cxn>
                  <a:cxn ang="0">
                    <a:pos x="281" y="49"/>
                  </a:cxn>
                  <a:cxn ang="0">
                    <a:pos x="290" y="40"/>
                  </a:cxn>
                  <a:cxn ang="0">
                    <a:pos x="295" y="31"/>
                  </a:cxn>
                  <a:cxn ang="0">
                    <a:pos x="295" y="26"/>
                  </a:cxn>
                  <a:cxn ang="0">
                    <a:pos x="295" y="18"/>
                  </a:cxn>
                  <a:cxn ang="0">
                    <a:pos x="290" y="9"/>
                  </a:cxn>
                  <a:cxn ang="0">
                    <a:pos x="281" y="4"/>
                  </a:cxn>
                  <a:cxn ang="0">
                    <a:pos x="272" y="4"/>
                  </a:cxn>
                  <a:cxn ang="0">
                    <a:pos x="263" y="9"/>
                  </a:cxn>
                  <a:cxn ang="0">
                    <a:pos x="152" y="71"/>
                  </a:cxn>
                  <a:cxn ang="0">
                    <a:pos x="27" y="0"/>
                  </a:cxn>
                  <a:cxn ang="0">
                    <a:pos x="0" y="44"/>
                  </a:cxn>
                  <a:cxn ang="0">
                    <a:pos x="125" y="116"/>
                  </a:cxn>
                  <a:cxn ang="0">
                    <a:pos x="125" y="250"/>
                  </a:cxn>
                  <a:cxn ang="0">
                    <a:pos x="125" y="259"/>
                  </a:cxn>
                  <a:cxn ang="0">
                    <a:pos x="129" y="263"/>
                  </a:cxn>
                  <a:cxn ang="0">
                    <a:pos x="138" y="268"/>
                  </a:cxn>
                  <a:cxn ang="0">
                    <a:pos x="143" y="272"/>
                  </a:cxn>
                  <a:cxn ang="0">
                    <a:pos x="152" y="272"/>
                  </a:cxn>
                  <a:cxn ang="0">
                    <a:pos x="161" y="268"/>
                  </a:cxn>
                  <a:cxn ang="0">
                    <a:pos x="165" y="259"/>
                  </a:cxn>
                  <a:cxn ang="0">
                    <a:pos x="165" y="250"/>
                  </a:cxn>
                  <a:cxn ang="0">
                    <a:pos x="170" y="143"/>
                  </a:cxn>
                  <a:cxn ang="0">
                    <a:pos x="228" y="178"/>
                  </a:cxn>
                  <a:cxn ang="0">
                    <a:pos x="223" y="254"/>
                  </a:cxn>
                  <a:cxn ang="0">
                    <a:pos x="228" y="263"/>
                  </a:cxn>
                  <a:cxn ang="0">
                    <a:pos x="232" y="268"/>
                  </a:cxn>
                  <a:cxn ang="0">
                    <a:pos x="237" y="272"/>
                  </a:cxn>
                  <a:cxn ang="0">
                    <a:pos x="245" y="272"/>
                  </a:cxn>
                  <a:cxn ang="0">
                    <a:pos x="254" y="272"/>
                  </a:cxn>
                  <a:cxn ang="0">
                    <a:pos x="259" y="268"/>
                  </a:cxn>
                  <a:cxn ang="0">
                    <a:pos x="263" y="263"/>
                  </a:cxn>
                  <a:cxn ang="0">
                    <a:pos x="268" y="254"/>
                  </a:cxn>
                  <a:cxn ang="0">
                    <a:pos x="272" y="201"/>
                  </a:cxn>
                </a:cxnLst>
                <a:rect l="0" t="0" r="r" b="b"/>
                <a:pathLst>
                  <a:path w="393" h="272">
                    <a:moveTo>
                      <a:pt x="272" y="201"/>
                    </a:moveTo>
                    <a:lnTo>
                      <a:pt x="357" y="250"/>
                    </a:lnTo>
                    <a:lnTo>
                      <a:pt x="366" y="254"/>
                    </a:lnTo>
                    <a:lnTo>
                      <a:pt x="375" y="254"/>
                    </a:lnTo>
                    <a:lnTo>
                      <a:pt x="384" y="250"/>
                    </a:lnTo>
                    <a:lnTo>
                      <a:pt x="388" y="241"/>
                    </a:lnTo>
                    <a:lnTo>
                      <a:pt x="393" y="232"/>
                    </a:lnTo>
                    <a:lnTo>
                      <a:pt x="393" y="223"/>
                    </a:lnTo>
                    <a:lnTo>
                      <a:pt x="388" y="214"/>
                    </a:lnTo>
                    <a:lnTo>
                      <a:pt x="384" y="210"/>
                    </a:lnTo>
                    <a:lnTo>
                      <a:pt x="295" y="156"/>
                    </a:lnTo>
                    <a:lnTo>
                      <a:pt x="339" y="129"/>
                    </a:lnTo>
                    <a:lnTo>
                      <a:pt x="348" y="125"/>
                    </a:lnTo>
                    <a:lnTo>
                      <a:pt x="353" y="116"/>
                    </a:lnTo>
                    <a:lnTo>
                      <a:pt x="353" y="107"/>
                    </a:lnTo>
                    <a:lnTo>
                      <a:pt x="353" y="98"/>
                    </a:lnTo>
                    <a:lnTo>
                      <a:pt x="344" y="94"/>
                    </a:lnTo>
                    <a:lnTo>
                      <a:pt x="339" y="89"/>
                    </a:lnTo>
                    <a:lnTo>
                      <a:pt x="330" y="89"/>
                    </a:lnTo>
                    <a:lnTo>
                      <a:pt x="321" y="89"/>
                    </a:lnTo>
                    <a:lnTo>
                      <a:pt x="254" y="129"/>
                    </a:lnTo>
                    <a:lnTo>
                      <a:pt x="196" y="94"/>
                    </a:lnTo>
                    <a:lnTo>
                      <a:pt x="281" y="49"/>
                    </a:lnTo>
                    <a:lnTo>
                      <a:pt x="290" y="40"/>
                    </a:lnTo>
                    <a:lnTo>
                      <a:pt x="295" y="31"/>
                    </a:lnTo>
                    <a:lnTo>
                      <a:pt x="295" y="26"/>
                    </a:lnTo>
                    <a:lnTo>
                      <a:pt x="295" y="18"/>
                    </a:lnTo>
                    <a:lnTo>
                      <a:pt x="290" y="9"/>
                    </a:lnTo>
                    <a:lnTo>
                      <a:pt x="281" y="4"/>
                    </a:lnTo>
                    <a:lnTo>
                      <a:pt x="272" y="4"/>
                    </a:lnTo>
                    <a:lnTo>
                      <a:pt x="263" y="9"/>
                    </a:lnTo>
                    <a:lnTo>
                      <a:pt x="152" y="71"/>
                    </a:lnTo>
                    <a:lnTo>
                      <a:pt x="27" y="0"/>
                    </a:lnTo>
                    <a:lnTo>
                      <a:pt x="0" y="44"/>
                    </a:lnTo>
                    <a:lnTo>
                      <a:pt x="125" y="116"/>
                    </a:lnTo>
                    <a:lnTo>
                      <a:pt x="125" y="250"/>
                    </a:lnTo>
                    <a:lnTo>
                      <a:pt x="125" y="259"/>
                    </a:lnTo>
                    <a:lnTo>
                      <a:pt x="129" y="263"/>
                    </a:lnTo>
                    <a:lnTo>
                      <a:pt x="138" y="268"/>
                    </a:lnTo>
                    <a:lnTo>
                      <a:pt x="143" y="272"/>
                    </a:lnTo>
                    <a:lnTo>
                      <a:pt x="152" y="272"/>
                    </a:lnTo>
                    <a:lnTo>
                      <a:pt x="161" y="268"/>
                    </a:lnTo>
                    <a:lnTo>
                      <a:pt x="165" y="259"/>
                    </a:lnTo>
                    <a:lnTo>
                      <a:pt x="165" y="250"/>
                    </a:lnTo>
                    <a:lnTo>
                      <a:pt x="170" y="143"/>
                    </a:lnTo>
                    <a:lnTo>
                      <a:pt x="228" y="178"/>
                    </a:lnTo>
                    <a:lnTo>
                      <a:pt x="223" y="254"/>
                    </a:lnTo>
                    <a:lnTo>
                      <a:pt x="228" y="263"/>
                    </a:lnTo>
                    <a:lnTo>
                      <a:pt x="232" y="268"/>
                    </a:lnTo>
                    <a:lnTo>
                      <a:pt x="237" y="272"/>
                    </a:lnTo>
                    <a:lnTo>
                      <a:pt x="245" y="272"/>
                    </a:lnTo>
                    <a:lnTo>
                      <a:pt x="254" y="272"/>
                    </a:lnTo>
                    <a:lnTo>
                      <a:pt x="259" y="268"/>
                    </a:lnTo>
                    <a:lnTo>
                      <a:pt x="263" y="263"/>
                    </a:lnTo>
                    <a:lnTo>
                      <a:pt x="268" y="254"/>
                    </a:lnTo>
                    <a:lnTo>
                      <a:pt x="272" y="201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accent2">
                      <a:gamma/>
                      <a:tint val="24314"/>
                      <a:invGamma/>
                    </a:schemeClr>
                  </a:gs>
                  <a:gs pos="100000">
                    <a:schemeClr val="accent2"/>
                  </a:gs>
                </a:gsLst>
                <a:path path="rect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55" name="Freeform 114"/>
              <p:cNvSpPr>
                <a:spLocks/>
              </p:cNvSpPr>
              <p:nvPr/>
            </p:nvSpPr>
            <p:spPr bwMode="auto">
              <a:xfrm>
                <a:off x="1348" y="393"/>
                <a:ext cx="393" cy="277"/>
              </a:xfrm>
              <a:custGeom>
                <a:avLst/>
                <a:gdLst/>
                <a:ahLst/>
                <a:cxnLst>
                  <a:cxn ang="0">
                    <a:pos x="295" y="121"/>
                  </a:cxn>
                  <a:cxn ang="0">
                    <a:pos x="384" y="72"/>
                  </a:cxn>
                  <a:cxn ang="0">
                    <a:pos x="393" y="63"/>
                  </a:cxn>
                  <a:cxn ang="0">
                    <a:pos x="393" y="54"/>
                  </a:cxn>
                  <a:cxn ang="0">
                    <a:pos x="393" y="49"/>
                  </a:cxn>
                  <a:cxn ang="0">
                    <a:pos x="393" y="40"/>
                  </a:cxn>
                  <a:cxn ang="0">
                    <a:pos x="384" y="31"/>
                  </a:cxn>
                  <a:cxn ang="0">
                    <a:pos x="379" y="27"/>
                  </a:cxn>
                  <a:cxn ang="0">
                    <a:pos x="370" y="27"/>
                  </a:cxn>
                  <a:cxn ang="0">
                    <a:pos x="357" y="27"/>
                  </a:cxn>
                  <a:cxn ang="0">
                    <a:pos x="268" y="81"/>
                  </a:cxn>
                  <a:cxn ang="0">
                    <a:pos x="268" y="27"/>
                  </a:cxn>
                  <a:cxn ang="0">
                    <a:pos x="268" y="14"/>
                  </a:cxn>
                  <a:cxn ang="0">
                    <a:pos x="263" y="9"/>
                  </a:cxn>
                  <a:cxn ang="0">
                    <a:pos x="254" y="5"/>
                  </a:cxn>
                  <a:cxn ang="0">
                    <a:pos x="250" y="0"/>
                  </a:cxn>
                  <a:cxn ang="0">
                    <a:pos x="241" y="5"/>
                  </a:cxn>
                  <a:cxn ang="0">
                    <a:pos x="232" y="5"/>
                  </a:cxn>
                  <a:cxn ang="0">
                    <a:pos x="228" y="14"/>
                  </a:cxn>
                  <a:cxn ang="0">
                    <a:pos x="228" y="23"/>
                  </a:cxn>
                  <a:cxn ang="0">
                    <a:pos x="228" y="99"/>
                  </a:cxn>
                  <a:cxn ang="0">
                    <a:pos x="170" y="134"/>
                  </a:cxn>
                  <a:cxn ang="0">
                    <a:pos x="170" y="36"/>
                  </a:cxn>
                  <a:cxn ang="0">
                    <a:pos x="170" y="27"/>
                  </a:cxn>
                  <a:cxn ang="0">
                    <a:pos x="165" y="18"/>
                  </a:cxn>
                  <a:cxn ang="0">
                    <a:pos x="156" y="14"/>
                  </a:cxn>
                  <a:cxn ang="0">
                    <a:pos x="147" y="9"/>
                  </a:cxn>
                  <a:cxn ang="0">
                    <a:pos x="138" y="9"/>
                  </a:cxn>
                  <a:cxn ang="0">
                    <a:pos x="134" y="14"/>
                  </a:cxn>
                  <a:cxn ang="0">
                    <a:pos x="129" y="23"/>
                  </a:cxn>
                  <a:cxn ang="0">
                    <a:pos x="125" y="31"/>
                  </a:cxn>
                  <a:cxn ang="0">
                    <a:pos x="125" y="161"/>
                  </a:cxn>
                  <a:cxn ang="0">
                    <a:pos x="0" y="233"/>
                  </a:cxn>
                  <a:cxn ang="0">
                    <a:pos x="27" y="277"/>
                  </a:cxn>
                  <a:cxn ang="0">
                    <a:pos x="152" y="206"/>
                  </a:cxn>
                  <a:cxn ang="0">
                    <a:pos x="268" y="273"/>
                  </a:cxn>
                  <a:cxn ang="0">
                    <a:pos x="272" y="277"/>
                  </a:cxn>
                  <a:cxn ang="0">
                    <a:pos x="281" y="277"/>
                  </a:cxn>
                  <a:cxn ang="0">
                    <a:pos x="290" y="273"/>
                  </a:cxn>
                  <a:cxn ang="0">
                    <a:pos x="295" y="268"/>
                  </a:cxn>
                  <a:cxn ang="0">
                    <a:pos x="299" y="259"/>
                  </a:cxn>
                  <a:cxn ang="0">
                    <a:pos x="299" y="251"/>
                  </a:cxn>
                  <a:cxn ang="0">
                    <a:pos x="295" y="242"/>
                  </a:cxn>
                  <a:cxn ang="0">
                    <a:pos x="286" y="237"/>
                  </a:cxn>
                  <a:cxn ang="0">
                    <a:pos x="196" y="179"/>
                  </a:cxn>
                  <a:cxn ang="0">
                    <a:pos x="254" y="148"/>
                  </a:cxn>
                  <a:cxn ang="0">
                    <a:pos x="321" y="188"/>
                  </a:cxn>
                  <a:cxn ang="0">
                    <a:pos x="330" y="192"/>
                  </a:cxn>
                  <a:cxn ang="0">
                    <a:pos x="335" y="192"/>
                  </a:cxn>
                  <a:cxn ang="0">
                    <a:pos x="344" y="188"/>
                  </a:cxn>
                  <a:cxn ang="0">
                    <a:pos x="348" y="179"/>
                  </a:cxn>
                  <a:cxn ang="0">
                    <a:pos x="348" y="175"/>
                  </a:cxn>
                  <a:cxn ang="0">
                    <a:pos x="348" y="166"/>
                  </a:cxn>
                  <a:cxn ang="0">
                    <a:pos x="348" y="157"/>
                  </a:cxn>
                  <a:cxn ang="0">
                    <a:pos x="339" y="152"/>
                  </a:cxn>
                  <a:cxn ang="0">
                    <a:pos x="295" y="121"/>
                  </a:cxn>
                </a:cxnLst>
                <a:rect l="0" t="0" r="r" b="b"/>
                <a:pathLst>
                  <a:path w="393" h="277">
                    <a:moveTo>
                      <a:pt x="295" y="121"/>
                    </a:moveTo>
                    <a:lnTo>
                      <a:pt x="384" y="72"/>
                    </a:lnTo>
                    <a:lnTo>
                      <a:pt x="393" y="63"/>
                    </a:lnTo>
                    <a:lnTo>
                      <a:pt x="393" y="54"/>
                    </a:lnTo>
                    <a:lnTo>
                      <a:pt x="393" y="49"/>
                    </a:lnTo>
                    <a:lnTo>
                      <a:pt x="393" y="40"/>
                    </a:lnTo>
                    <a:lnTo>
                      <a:pt x="384" y="31"/>
                    </a:lnTo>
                    <a:lnTo>
                      <a:pt x="379" y="27"/>
                    </a:lnTo>
                    <a:lnTo>
                      <a:pt x="370" y="27"/>
                    </a:lnTo>
                    <a:lnTo>
                      <a:pt x="357" y="27"/>
                    </a:lnTo>
                    <a:lnTo>
                      <a:pt x="268" y="81"/>
                    </a:lnTo>
                    <a:lnTo>
                      <a:pt x="268" y="27"/>
                    </a:lnTo>
                    <a:lnTo>
                      <a:pt x="268" y="14"/>
                    </a:lnTo>
                    <a:lnTo>
                      <a:pt x="263" y="9"/>
                    </a:lnTo>
                    <a:lnTo>
                      <a:pt x="254" y="5"/>
                    </a:lnTo>
                    <a:lnTo>
                      <a:pt x="250" y="0"/>
                    </a:lnTo>
                    <a:lnTo>
                      <a:pt x="241" y="5"/>
                    </a:lnTo>
                    <a:lnTo>
                      <a:pt x="232" y="5"/>
                    </a:lnTo>
                    <a:lnTo>
                      <a:pt x="228" y="14"/>
                    </a:lnTo>
                    <a:lnTo>
                      <a:pt x="228" y="23"/>
                    </a:lnTo>
                    <a:lnTo>
                      <a:pt x="228" y="99"/>
                    </a:lnTo>
                    <a:lnTo>
                      <a:pt x="170" y="134"/>
                    </a:lnTo>
                    <a:lnTo>
                      <a:pt x="170" y="36"/>
                    </a:lnTo>
                    <a:lnTo>
                      <a:pt x="170" y="27"/>
                    </a:lnTo>
                    <a:lnTo>
                      <a:pt x="165" y="18"/>
                    </a:lnTo>
                    <a:lnTo>
                      <a:pt x="156" y="14"/>
                    </a:lnTo>
                    <a:lnTo>
                      <a:pt x="147" y="9"/>
                    </a:lnTo>
                    <a:lnTo>
                      <a:pt x="138" y="9"/>
                    </a:lnTo>
                    <a:lnTo>
                      <a:pt x="134" y="14"/>
                    </a:lnTo>
                    <a:lnTo>
                      <a:pt x="129" y="23"/>
                    </a:lnTo>
                    <a:lnTo>
                      <a:pt x="125" y="31"/>
                    </a:lnTo>
                    <a:lnTo>
                      <a:pt x="125" y="161"/>
                    </a:lnTo>
                    <a:lnTo>
                      <a:pt x="0" y="233"/>
                    </a:lnTo>
                    <a:lnTo>
                      <a:pt x="27" y="277"/>
                    </a:lnTo>
                    <a:lnTo>
                      <a:pt x="152" y="206"/>
                    </a:lnTo>
                    <a:lnTo>
                      <a:pt x="268" y="273"/>
                    </a:lnTo>
                    <a:lnTo>
                      <a:pt x="272" y="277"/>
                    </a:lnTo>
                    <a:lnTo>
                      <a:pt x="281" y="277"/>
                    </a:lnTo>
                    <a:lnTo>
                      <a:pt x="290" y="273"/>
                    </a:lnTo>
                    <a:lnTo>
                      <a:pt x="295" y="268"/>
                    </a:lnTo>
                    <a:lnTo>
                      <a:pt x="299" y="259"/>
                    </a:lnTo>
                    <a:lnTo>
                      <a:pt x="299" y="251"/>
                    </a:lnTo>
                    <a:lnTo>
                      <a:pt x="295" y="242"/>
                    </a:lnTo>
                    <a:lnTo>
                      <a:pt x="286" y="237"/>
                    </a:lnTo>
                    <a:lnTo>
                      <a:pt x="196" y="179"/>
                    </a:lnTo>
                    <a:lnTo>
                      <a:pt x="254" y="148"/>
                    </a:lnTo>
                    <a:lnTo>
                      <a:pt x="321" y="188"/>
                    </a:lnTo>
                    <a:lnTo>
                      <a:pt x="330" y="192"/>
                    </a:lnTo>
                    <a:lnTo>
                      <a:pt x="335" y="192"/>
                    </a:lnTo>
                    <a:lnTo>
                      <a:pt x="344" y="188"/>
                    </a:lnTo>
                    <a:lnTo>
                      <a:pt x="348" y="179"/>
                    </a:lnTo>
                    <a:lnTo>
                      <a:pt x="348" y="175"/>
                    </a:lnTo>
                    <a:lnTo>
                      <a:pt x="348" y="166"/>
                    </a:lnTo>
                    <a:lnTo>
                      <a:pt x="348" y="157"/>
                    </a:lnTo>
                    <a:lnTo>
                      <a:pt x="339" y="152"/>
                    </a:lnTo>
                    <a:lnTo>
                      <a:pt x="295" y="121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accent2">
                      <a:gamma/>
                      <a:tint val="24314"/>
                      <a:invGamma/>
                    </a:schemeClr>
                  </a:gs>
                  <a:gs pos="100000">
                    <a:schemeClr val="accent2"/>
                  </a:gs>
                </a:gsLst>
                <a:path path="rect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56" name="Freeform 115"/>
              <p:cNvSpPr>
                <a:spLocks/>
              </p:cNvSpPr>
              <p:nvPr/>
            </p:nvSpPr>
            <p:spPr bwMode="auto">
              <a:xfrm>
                <a:off x="1232" y="536"/>
                <a:ext cx="263" cy="228"/>
              </a:xfrm>
              <a:custGeom>
                <a:avLst/>
                <a:gdLst/>
                <a:ahLst/>
                <a:cxnLst>
                  <a:cxn ang="0">
                    <a:pos x="0" y="116"/>
                  </a:cxn>
                  <a:cxn ang="0">
                    <a:pos x="49" y="67"/>
                  </a:cxn>
                  <a:cxn ang="0">
                    <a:pos x="67" y="0"/>
                  </a:cxn>
                  <a:cxn ang="0">
                    <a:pos x="134" y="23"/>
                  </a:cxn>
                  <a:cxn ang="0">
                    <a:pos x="201" y="0"/>
                  </a:cxn>
                  <a:cxn ang="0">
                    <a:pos x="214" y="67"/>
                  </a:cxn>
                  <a:cxn ang="0">
                    <a:pos x="263" y="116"/>
                  </a:cxn>
                  <a:cxn ang="0">
                    <a:pos x="214" y="161"/>
                  </a:cxn>
                  <a:cxn ang="0">
                    <a:pos x="201" y="228"/>
                  </a:cxn>
                  <a:cxn ang="0">
                    <a:pos x="134" y="210"/>
                  </a:cxn>
                  <a:cxn ang="0">
                    <a:pos x="67" y="228"/>
                  </a:cxn>
                  <a:cxn ang="0">
                    <a:pos x="49" y="161"/>
                  </a:cxn>
                  <a:cxn ang="0">
                    <a:pos x="0" y="116"/>
                  </a:cxn>
                </a:cxnLst>
                <a:rect l="0" t="0" r="r" b="b"/>
                <a:pathLst>
                  <a:path w="263" h="228">
                    <a:moveTo>
                      <a:pt x="0" y="116"/>
                    </a:moveTo>
                    <a:lnTo>
                      <a:pt x="49" y="67"/>
                    </a:lnTo>
                    <a:lnTo>
                      <a:pt x="67" y="0"/>
                    </a:lnTo>
                    <a:lnTo>
                      <a:pt x="134" y="23"/>
                    </a:lnTo>
                    <a:lnTo>
                      <a:pt x="201" y="0"/>
                    </a:lnTo>
                    <a:lnTo>
                      <a:pt x="214" y="67"/>
                    </a:lnTo>
                    <a:lnTo>
                      <a:pt x="263" y="116"/>
                    </a:lnTo>
                    <a:lnTo>
                      <a:pt x="214" y="161"/>
                    </a:lnTo>
                    <a:lnTo>
                      <a:pt x="201" y="228"/>
                    </a:lnTo>
                    <a:lnTo>
                      <a:pt x="134" y="210"/>
                    </a:lnTo>
                    <a:lnTo>
                      <a:pt x="67" y="228"/>
                    </a:lnTo>
                    <a:lnTo>
                      <a:pt x="49" y="161"/>
                    </a:lnTo>
                    <a:lnTo>
                      <a:pt x="0" y="116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accent2">
                      <a:gamma/>
                      <a:tint val="24314"/>
                      <a:invGamma/>
                    </a:schemeClr>
                  </a:gs>
                  <a:gs pos="100000">
                    <a:schemeClr val="accent2"/>
                  </a:gs>
                </a:gsLst>
                <a:path path="rect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</p:grpSp>
        <p:sp>
          <p:nvSpPr>
            <p:cNvPr id="48" name="Rectangle 116"/>
            <p:cNvSpPr>
              <a:spLocks noChangeArrowheads="1"/>
            </p:cNvSpPr>
            <p:nvPr/>
          </p:nvSpPr>
          <p:spPr bwMode="auto">
            <a:xfrm>
              <a:off x="2507" y="1296"/>
              <a:ext cx="608" cy="33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ru-RU" sz="2800" dirty="0" smtClean="0"/>
                <a:t>текст</a:t>
              </a:r>
              <a:endParaRPr lang="en-US" sz="2800" dirty="0"/>
            </a:p>
          </p:txBody>
        </p:sp>
        <p:sp>
          <p:nvSpPr>
            <p:cNvPr id="49" name="Line 117"/>
            <p:cNvSpPr>
              <a:spLocks noChangeShapeType="1"/>
            </p:cNvSpPr>
            <p:nvPr/>
          </p:nvSpPr>
          <p:spPr bwMode="auto">
            <a:xfrm>
              <a:off x="1776" y="1584"/>
              <a:ext cx="2064" cy="0"/>
            </a:xfrm>
            <a:prstGeom prst="line">
              <a:avLst/>
            </a:prstGeom>
            <a:noFill/>
            <a:ln w="9525">
              <a:solidFill>
                <a:srgbClr val="7BA6F3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</p:grpSp>
    </p:spTree>
  </p:cSld>
  <p:clrMapOvr>
    <a:masterClrMapping/>
  </p:clrMapOvr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2"/>
          <p:cNvSpPr>
            <a:spLocks noChangeArrowheads="1"/>
          </p:cNvSpPr>
          <p:nvPr/>
        </p:nvSpPr>
        <p:spPr bwMode="gray">
          <a:xfrm>
            <a:off x="5135563" y="2570163"/>
            <a:ext cx="2713037" cy="727075"/>
          </a:xfrm>
          <a:prstGeom prst="chevron">
            <a:avLst>
              <a:gd name="adj" fmla="val 53225"/>
            </a:avLst>
          </a:prstGeom>
          <a:gradFill rotWithShape="1">
            <a:gsLst>
              <a:gs pos="0">
                <a:schemeClr val="accent1">
                  <a:gamma/>
                  <a:shade val="69804"/>
                  <a:invGamma/>
                </a:schemeClr>
              </a:gs>
              <a:gs pos="100000">
                <a:schemeClr val="accent1"/>
              </a:gs>
            </a:gsLst>
            <a:lin ang="0" scaled="1"/>
          </a:gradFill>
          <a:ln w="19050">
            <a:miter lim="800000"/>
            <a:headEnd/>
            <a:tailEnd/>
          </a:ln>
          <a:effectLst/>
          <a:scene3d>
            <a:camera prst="legacyPerspectiveBottomLeft"/>
            <a:lightRig rig="legacyFlat4" dir="b"/>
          </a:scene3d>
          <a:sp3d extrusionH="430200" prstMaterial="legacyMetal">
            <a:bevelT w="13500" h="13500" prst="angle"/>
            <a:bevelB w="13500" h="13500" prst="angle"/>
            <a:extrusionClr>
              <a:schemeClr val="accent1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3" name="AutoShape 3"/>
          <p:cNvSpPr>
            <a:spLocks noChangeArrowheads="1"/>
          </p:cNvSpPr>
          <p:nvPr/>
        </p:nvSpPr>
        <p:spPr bwMode="ltGray">
          <a:xfrm>
            <a:off x="2159000" y="2482850"/>
            <a:ext cx="3378200" cy="914400"/>
          </a:xfrm>
          <a:prstGeom prst="homePlate">
            <a:avLst>
              <a:gd name="adj" fmla="val 51551"/>
            </a:avLst>
          </a:prstGeom>
          <a:gradFill rotWithShape="1">
            <a:gsLst>
              <a:gs pos="0">
                <a:schemeClr val="accent1"/>
              </a:gs>
              <a:gs pos="100000">
                <a:schemeClr val="accent1">
                  <a:gamma/>
                  <a:tint val="70196"/>
                  <a:invGamma/>
                </a:schemeClr>
              </a:gs>
            </a:gsLst>
            <a:lin ang="0" scaled="1"/>
          </a:gradFill>
          <a:ln w="19050">
            <a:miter lim="800000"/>
            <a:headEnd/>
            <a:tailEnd/>
          </a:ln>
          <a:effectLst/>
          <a:scene3d>
            <a:camera prst="legacyObliqueBottomLeft"/>
            <a:lightRig rig="legacyFlat3" dir="b"/>
          </a:scene3d>
          <a:sp3d extrusionH="430200" prstMaterial="legacyMetal">
            <a:bevelT w="13500" h="13500" prst="angle"/>
            <a:bevelB w="13500" h="13500" prst="angle"/>
            <a:extrusionClr>
              <a:schemeClr val="accent1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grpSp>
        <p:nvGrpSpPr>
          <p:cNvPr id="4" name="Group 4"/>
          <p:cNvGrpSpPr>
            <a:grpSpLocks/>
          </p:cNvGrpSpPr>
          <p:nvPr/>
        </p:nvGrpSpPr>
        <p:grpSpPr bwMode="auto">
          <a:xfrm>
            <a:off x="1508125" y="2452688"/>
            <a:ext cx="1130300" cy="1123950"/>
            <a:chOff x="2161" y="696"/>
            <a:chExt cx="1360" cy="1356"/>
          </a:xfrm>
        </p:grpSpPr>
        <p:grpSp>
          <p:nvGrpSpPr>
            <p:cNvPr id="5" name="Group 5"/>
            <p:cNvGrpSpPr>
              <a:grpSpLocks/>
            </p:cNvGrpSpPr>
            <p:nvPr/>
          </p:nvGrpSpPr>
          <p:grpSpPr bwMode="auto">
            <a:xfrm>
              <a:off x="2161" y="696"/>
              <a:ext cx="1360" cy="1356"/>
              <a:chOff x="2508" y="1231"/>
              <a:chExt cx="1248" cy="1240"/>
            </a:xfrm>
          </p:grpSpPr>
          <p:sp>
            <p:nvSpPr>
              <p:cNvPr id="7" name="Oval 6"/>
              <p:cNvSpPr>
                <a:spLocks noChangeArrowheads="1"/>
              </p:cNvSpPr>
              <p:nvPr/>
            </p:nvSpPr>
            <p:spPr bwMode="gray">
              <a:xfrm>
                <a:off x="2508" y="1231"/>
                <a:ext cx="1248" cy="1240"/>
              </a:xfrm>
              <a:prstGeom prst="ellipse">
                <a:avLst/>
              </a:prstGeom>
              <a:solidFill>
                <a:srgbClr val="808080"/>
              </a:soli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8" name="Oval 7"/>
              <p:cNvSpPr>
                <a:spLocks noChangeArrowheads="1"/>
              </p:cNvSpPr>
              <p:nvPr/>
            </p:nvSpPr>
            <p:spPr bwMode="gray">
              <a:xfrm>
                <a:off x="2541" y="1256"/>
                <a:ext cx="1190" cy="1190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FFFFFF">
                      <a:gamma/>
                      <a:shade val="26275"/>
                      <a:invGamma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9" name="Oval 8"/>
              <p:cNvSpPr>
                <a:spLocks noChangeArrowheads="1"/>
              </p:cNvSpPr>
              <p:nvPr/>
            </p:nvSpPr>
            <p:spPr bwMode="gray">
              <a:xfrm>
                <a:off x="2590" y="1305"/>
                <a:ext cx="1092" cy="1092"/>
              </a:xfrm>
              <a:prstGeom prst="ellipse">
                <a:avLst/>
              </a:prstGeom>
              <a:solidFill>
                <a:srgbClr val="808080">
                  <a:alpha val="25000"/>
                </a:srgbClr>
              </a:soli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0" name="Oval 9"/>
              <p:cNvSpPr>
                <a:spLocks noChangeArrowheads="1"/>
              </p:cNvSpPr>
              <p:nvPr/>
            </p:nvSpPr>
            <p:spPr bwMode="gray">
              <a:xfrm>
                <a:off x="2623" y="1330"/>
                <a:ext cx="1026" cy="1026"/>
              </a:xfrm>
              <a:prstGeom prst="ellipse">
                <a:avLst/>
              </a:prstGeom>
              <a:solidFill>
                <a:srgbClr val="808080">
                  <a:alpha val="30000"/>
                </a:srgbClr>
              </a:soli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1" name="Oval 10"/>
              <p:cNvSpPr>
                <a:spLocks noChangeArrowheads="1"/>
              </p:cNvSpPr>
              <p:nvPr/>
            </p:nvSpPr>
            <p:spPr bwMode="gray">
              <a:xfrm>
                <a:off x="2637" y="1346"/>
                <a:ext cx="993" cy="994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gamma/>
                      <a:shade val="36078"/>
                      <a:invGamma/>
                    </a:srgbClr>
                  </a:gs>
                  <a:gs pos="100000">
                    <a:srgbClr val="FFFFFF"/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sp>
          <p:nvSpPr>
            <p:cNvPr id="6" name="Oval 11"/>
            <p:cNvSpPr>
              <a:spLocks noChangeArrowheads="1"/>
            </p:cNvSpPr>
            <p:nvPr/>
          </p:nvSpPr>
          <p:spPr bwMode="gray">
            <a:xfrm>
              <a:off x="2322" y="845"/>
              <a:ext cx="1054" cy="1054"/>
            </a:xfrm>
            <a:prstGeom prst="ellipse">
              <a:avLst/>
            </a:prstGeom>
            <a:gradFill rotWithShape="1">
              <a:gsLst>
                <a:gs pos="0">
                  <a:schemeClr val="accent1">
                    <a:gamma/>
                    <a:shade val="46275"/>
                    <a:invGamma/>
                  </a:schemeClr>
                </a:gs>
                <a:gs pos="100000">
                  <a:schemeClr val="accent1"/>
                </a:gs>
              </a:gsLst>
              <a:lin ang="5400000" scaled="1"/>
            </a:gradFill>
            <a:ln w="57150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12" name="Rectangle 12"/>
          <p:cNvSpPr>
            <a:spLocks noChangeArrowheads="1"/>
          </p:cNvSpPr>
          <p:nvPr/>
        </p:nvSpPr>
        <p:spPr bwMode="white">
          <a:xfrm>
            <a:off x="1590675" y="2824163"/>
            <a:ext cx="950913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F8F8F8"/>
                </a:solidFill>
              </a:rPr>
              <a:t>Product</a:t>
            </a:r>
          </a:p>
        </p:txBody>
      </p:sp>
      <p:sp>
        <p:nvSpPr>
          <p:cNvPr id="13" name="Rectangle 13"/>
          <p:cNvSpPr>
            <a:spLocks noChangeArrowheads="1"/>
          </p:cNvSpPr>
          <p:nvPr/>
        </p:nvSpPr>
        <p:spPr bwMode="auto">
          <a:xfrm>
            <a:off x="2730500" y="2651125"/>
            <a:ext cx="2616200" cy="5810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17961" dir="27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marL="342900" indent="-342900" algn="l" eaLnBrk="0" hangingPunct="0"/>
            <a:r>
              <a:rPr lang="en-US" sz="1600">
                <a:solidFill>
                  <a:srgbClr val="FFFFFF"/>
                </a:solidFill>
              </a:rPr>
              <a:t>Description of the</a:t>
            </a:r>
          </a:p>
          <a:p>
            <a:pPr marL="342900" indent="-342900" algn="l" eaLnBrk="0" hangingPunct="0"/>
            <a:r>
              <a:rPr lang="en-US" sz="1600">
                <a:solidFill>
                  <a:srgbClr val="FFFFFF"/>
                </a:solidFill>
              </a:rPr>
              <a:t>company’s products</a:t>
            </a:r>
          </a:p>
        </p:txBody>
      </p:sp>
      <p:sp>
        <p:nvSpPr>
          <p:cNvPr id="14" name="Text Box 14"/>
          <p:cNvSpPr txBox="1">
            <a:spLocks noChangeArrowheads="1"/>
          </p:cNvSpPr>
          <p:nvPr/>
        </p:nvSpPr>
        <p:spPr bwMode="gray">
          <a:xfrm>
            <a:off x="5399088" y="2641600"/>
            <a:ext cx="2247900" cy="57943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35921" dir="2700000" algn="ctr" rotWithShape="0">
              <a:srgbClr val="000000">
                <a:alpha val="50000"/>
              </a:srgbClr>
            </a:outerShdw>
          </a:effec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FFFFFF"/>
                </a:solidFill>
              </a:rPr>
              <a:t>1,000,000</a:t>
            </a:r>
          </a:p>
        </p:txBody>
      </p:sp>
      <p:sp>
        <p:nvSpPr>
          <p:cNvPr id="15" name="AutoShape 15"/>
          <p:cNvSpPr>
            <a:spLocks noChangeArrowheads="1"/>
          </p:cNvSpPr>
          <p:nvPr/>
        </p:nvSpPr>
        <p:spPr bwMode="gray">
          <a:xfrm>
            <a:off x="5135563" y="3886200"/>
            <a:ext cx="2713037" cy="728663"/>
          </a:xfrm>
          <a:prstGeom prst="chevron">
            <a:avLst>
              <a:gd name="adj" fmla="val 53109"/>
            </a:avLst>
          </a:prstGeom>
          <a:gradFill rotWithShape="1">
            <a:gsLst>
              <a:gs pos="0">
                <a:schemeClr val="folHlink">
                  <a:gamma/>
                  <a:shade val="69804"/>
                  <a:invGamma/>
                </a:schemeClr>
              </a:gs>
              <a:gs pos="100000">
                <a:schemeClr val="folHlink"/>
              </a:gs>
            </a:gsLst>
            <a:lin ang="0" scaled="1"/>
          </a:gradFill>
          <a:ln w="19050">
            <a:miter lim="800000"/>
            <a:headEnd/>
            <a:tailEnd/>
          </a:ln>
          <a:effectLst/>
          <a:scene3d>
            <a:camera prst="legacyPerspectiveBottomLeft"/>
            <a:lightRig rig="legacyFlat4" dir="b"/>
          </a:scene3d>
          <a:sp3d extrusionH="430200" prstMaterial="legacyMetal">
            <a:bevelT w="13500" h="13500" prst="angle"/>
            <a:bevelB w="13500" h="13500" prst="angle"/>
            <a:extrusionClr>
              <a:schemeClr val="folHlink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16" name="AutoShape 16"/>
          <p:cNvSpPr>
            <a:spLocks noChangeArrowheads="1"/>
          </p:cNvSpPr>
          <p:nvPr/>
        </p:nvSpPr>
        <p:spPr bwMode="gray">
          <a:xfrm>
            <a:off x="2159000" y="3800475"/>
            <a:ext cx="3378200" cy="914400"/>
          </a:xfrm>
          <a:prstGeom prst="homePlate">
            <a:avLst>
              <a:gd name="adj" fmla="val 51551"/>
            </a:avLst>
          </a:prstGeom>
          <a:gradFill rotWithShape="1">
            <a:gsLst>
              <a:gs pos="0">
                <a:schemeClr val="folHlink"/>
              </a:gs>
              <a:gs pos="100000">
                <a:schemeClr val="folHlink">
                  <a:gamma/>
                  <a:tint val="70196"/>
                  <a:invGamma/>
                </a:schemeClr>
              </a:gs>
            </a:gsLst>
            <a:lin ang="0" scaled="1"/>
          </a:gradFill>
          <a:ln w="19050">
            <a:miter lim="800000"/>
            <a:headEnd/>
            <a:tailEnd/>
          </a:ln>
          <a:effectLst/>
          <a:scene3d>
            <a:camera prst="legacyObliqueBottomLeft"/>
            <a:lightRig rig="legacyFlat3" dir="b"/>
          </a:scene3d>
          <a:sp3d extrusionH="430200" prstMaterial="legacyMetal">
            <a:bevelT w="13500" h="13500" prst="angle"/>
            <a:bevelB w="13500" h="13500" prst="angle"/>
            <a:extrusionClr>
              <a:schemeClr val="folHlink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grpSp>
        <p:nvGrpSpPr>
          <p:cNvPr id="17" name="Group 17"/>
          <p:cNvGrpSpPr>
            <a:grpSpLocks/>
          </p:cNvGrpSpPr>
          <p:nvPr/>
        </p:nvGrpSpPr>
        <p:grpSpPr bwMode="auto">
          <a:xfrm>
            <a:off x="1508125" y="3770313"/>
            <a:ext cx="1130300" cy="1123950"/>
            <a:chOff x="2161" y="696"/>
            <a:chExt cx="1360" cy="1356"/>
          </a:xfrm>
        </p:grpSpPr>
        <p:grpSp>
          <p:nvGrpSpPr>
            <p:cNvPr id="18" name="Group 18"/>
            <p:cNvGrpSpPr>
              <a:grpSpLocks/>
            </p:cNvGrpSpPr>
            <p:nvPr/>
          </p:nvGrpSpPr>
          <p:grpSpPr bwMode="auto">
            <a:xfrm>
              <a:off x="2161" y="696"/>
              <a:ext cx="1360" cy="1356"/>
              <a:chOff x="2508" y="1231"/>
              <a:chExt cx="1248" cy="1240"/>
            </a:xfrm>
          </p:grpSpPr>
          <p:sp>
            <p:nvSpPr>
              <p:cNvPr id="20" name="Oval 19"/>
              <p:cNvSpPr>
                <a:spLocks noChangeArrowheads="1"/>
              </p:cNvSpPr>
              <p:nvPr/>
            </p:nvSpPr>
            <p:spPr bwMode="gray">
              <a:xfrm>
                <a:off x="2508" y="1231"/>
                <a:ext cx="1248" cy="1240"/>
              </a:xfrm>
              <a:prstGeom prst="ellipse">
                <a:avLst/>
              </a:prstGeom>
              <a:solidFill>
                <a:srgbClr val="808080"/>
              </a:soli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1" name="Oval 20"/>
              <p:cNvSpPr>
                <a:spLocks noChangeArrowheads="1"/>
              </p:cNvSpPr>
              <p:nvPr/>
            </p:nvSpPr>
            <p:spPr bwMode="gray">
              <a:xfrm>
                <a:off x="2541" y="1256"/>
                <a:ext cx="1190" cy="1190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FFFFFF">
                      <a:gamma/>
                      <a:shade val="26275"/>
                      <a:invGamma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2" name="Oval 21"/>
              <p:cNvSpPr>
                <a:spLocks noChangeArrowheads="1"/>
              </p:cNvSpPr>
              <p:nvPr/>
            </p:nvSpPr>
            <p:spPr bwMode="gray">
              <a:xfrm>
                <a:off x="2590" y="1305"/>
                <a:ext cx="1092" cy="1092"/>
              </a:xfrm>
              <a:prstGeom prst="ellipse">
                <a:avLst/>
              </a:prstGeom>
              <a:solidFill>
                <a:srgbClr val="808080">
                  <a:alpha val="25000"/>
                </a:srgbClr>
              </a:soli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3" name="Oval 22"/>
              <p:cNvSpPr>
                <a:spLocks noChangeArrowheads="1"/>
              </p:cNvSpPr>
              <p:nvPr/>
            </p:nvSpPr>
            <p:spPr bwMode="gray">
              <a:xfrm>
                <a:off x="2623" y="1330"/>
                <a:ext cx="1026" cy="1026"/>
              </a:xfrm>
              <a:prstGeom prst="ellipse">
                <a:avLst/>
              </a:prstGeom>
              <a:solidFill>
                <a:srgbClr val="808080">
                  <a:alpha val="30000"/>
                </a:srgbClr>
              </a:soli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4" name="Oval 23"/>
              <p:cNvSpPr>
                <a:spLocks noChangeArrowheads="1"/>
              </p:cNvSpPr>
              <p:nvPr/>
            </p:nvSpPr>
            <p:spPr bwMode="gray">
              <a:xfrm>
                <a:off x="2637" y="1346"/>
                <a:ext cx="993" cy="994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gamma/>
                      <a:shade val="36078"/>
                      <a:invGamma/>
                    </a:srgbClr>
                  </a:gs>
                  <a:gs pos="100000">
                    <a:srgbClr val="FFFFFF"/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sp>
          <p:nvSpPr>
            <p:cNvPr id="19" name="Oval 24"/>
            <p:cNvSpPr>
              <a:spLocks noChangeArrowheads="1"/>
            </p:cNvSpPr>
            <p:nvPr/>
          </p:nvSpPr>
          <p:spPr bwMode="gray">
            <a:xfrm>
              <a:off x="2322" y="845"/>
              <a:ext cx="1054" cy="1054"/>
            </a:xfrm>
            <a:prstGeom prst="ellipse">
              <a:avLst/>
            </a:prstGeom>
            <a:gradFill rotWithShape="1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5400000" scaled="1"/>
            </a:gradFill>
            <a:ln w="57150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25" name="Rectangle 25"/>
          <p:cNvSpPr>
            <a:spLocks noChangeArrowheads="1"/>
          </p:cNvSpPr>
          <p:nvPr/>
        </p:nvSpPr>
        <p:spPr bwMode="white">
          <a:xfrm>
            <a:off x="1590675" y="4140200"/>
            <a:ext cx="950913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F8F8F8"/>
                </a:solidFill>
              </a:rPr>
              <a:t>Product</a:t>
            </a:r>
          </a:p>
        </p:txBody>
      </p:sp>
      <p:sp>
        <p:nvSpPr>
          <p:cNvPr id="26" name="Rectangle 26"/>
          <p:cNvSpPr>
            <a:spLocks noChangeArrowheads="1"/>
          </p:cNvSpPr>
          <p:nvPr/>
        </p:nvSpPr>
        <p:spPr bwMode="auto">
          <a:xfrm>
            <a:off x="2730500" y="3968750"/>
            <a:ext cx="2616200" cy="5810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17961" dir="27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marL="342900" indent="-342900" algn="l" eaLnBrk="0" hangingPunct="0"/>
            <a:r>
              <a:rPr lang="en-US" sz="1600">
                <a:solidFill>
                  <a:srgbClr val="FFFFFF"/>
                </a:solidFill>
              </a:rPr>
              <a:t>Description of the</a:t>
            </a:r>
          </a:p>
          <a:p>
            <a:pPr marL="342900" indent="-342900" algn="l" eaLnBrk="0" hangingPunct="0"/>
            <a:r>
              <a:rPr lang="en-US" sz="1600">
                <a:solidFill>
                  <a:srgbClr val="FFFFFF"/>
                </a:solidFill>
              </a:rPr>
              <a:t>company’s products</a:t>
            </a:r>
          </a:p>
        </p:txBody>
      </p:sp>
      <p:sp>
        <p:nvSpPr>
          <p:cNvPr id="27" name="Text Box 27"/>
          <p:cNvSpPr txBox="1">
            <a:spLocks noChangeArrowheads="1"/>
          </p:cNvSpPr>
          <p:nvPr/>
        </p:nvSpPr>
        <p:spPr bwMode="gray">
          <a:xfrm>
            <a:off x="5399088" y="3959225"/>
            <a:ext cx="2247900" cy="57943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35921" dir="2700000" algn="ctr" rotWithShape="0">
              <a:srgbClr val="000000">
                <a:alpha val="50000"/>
              </a:srgbClr>
            </a:outerShdw>
          </a:effec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FFFFFF"/>
                </a:solidFill>
              </a:rPr>
              <a:t>900,000</a:t>
            </a:r>
          </a:p>
        </p:txBody>
      </p:sp>
      <p:sp>
        <p:nvSpPr>
          <p:cNvPr id="28" name="AutoShape 28"/>
          <p:cNvSpPr>
            <a:spLocks noChangeArrowheads="1"/>
          </p:cNvSpPr>
          <p:nvPr/>
        </p:nvSpPr>
        <p:spPr bwMode="gray">
          <a:xfrm>
            <a:off x="5135563" y="5240338"/>
            <a:ext cx="2713037" cy="728662"/>
          </a:xfrm>
          <a:prstGeom prst="chevron">
            <a:avLst>
              <a:gd name="adj" fmla="val 53109"/>
            </a:avLst>
          </a:prstGeom>
          <a:gradFill rotWithShape="1">
            <a:gsLst>
              <a:gs pos="0">
                <a:schemeClr val="hlink">
                  <a:gamma/>
                  <a:shade val="69804"/>
                  <a:invGamma/>
                </a:schemeClr>
              </a:gs>
              <a:gs pos="100000">
                <a:schemeClr val="hlink"/>
              </a:gs>
            </a:gsLst>
            <a:lin ang="0" scaled="1"/>
          </a:gradFill>
          <a:ln w="19050">
            <a:miter lim="800000"/>
            <a:headEnd/>
            <a:tailEnd/>
          </a:ln>
          <a:effectLst/>
          <a:scene3d>
            <a:camera prst="legacyPerspectiveBottomLeft"/>
            <a:lightRig rig="legacyFlat4" dir="b"/>
          </a:scene3d>
          <a:sp3d extrusionH="430200" prstMaterial="legacyMetal">
            <a:bevelT w="13500" h="13500" prst="angle"/>
            <a:bevelB w="13500" h="13500" prst="angle"/>
            <a:extrusionClr>
              <a:schemeClr val="hlink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29" name="AutoShape 29"/>
          <p:cNvSpPr>
            <a:spLocks noChangeArrowheads="1"/>
          </p:cNvSpPr>
          <p:nvPr/>
        </p:nvSpPr>
        <p:spPr bwMode="ltGray">
          <a:xfrm>
            <a:off x="2159000" y="5154613"/>
            <a:ext cx="3378200" cy="914400"/>
          </a:xfrm>
          <a:prstGeom prst="homePlate">
            <a:avLst>
              <a:gd name="adj" fmla="val 51551"/>
            </a:avLst>
          </a:prstGeom>
          <a:gradFill rotWithShape="1">
            <a:gsLst>
              <a:gs pos="0">
                <a:schemeClr val="hlink"/>
              </a:gs>
              <a:gs pos="100000">
                <a:schemeClr val="hlink">
                  <a:gamma/>
                  <a:tint val="70196"/>
                  <a:invGamma/>
                </a:schemeClr>
              </a:gs>
            </a:gsLst>
            <a:lin ang="0" scaled="1"/>
          </a:gradFill>
          <a:ln w="19050">
            <a:miter lim="800000"/>
            <a:headEnd/>
            <a:tailEnd/>
          </a:ln>
          <a:effectLst/>
          <a:scene3d>
            <a:camera prst="legacyObliqueBottomLeft"/>
            <a:lightRig rig="legacyFlat3" dir="b"/>
          </a:scene3d>
          <a:sp3d extrusionH="430200" prstMaterial="legacyMetal">
            <a:bevelT w="13500" h="13500" prst="angle"/>
            <a:bevelB w="13500" h="13500" prst="angle"/>
            <a:extrusionClr>
              <a:schemeClr val="hlink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grpSp>
        <p:nvGrpSpPr>
          <p:cNvPr id="30" name="Group 30"/>
          <p:cNvGrpSpPr>
            <a:grpSpLocks/>
          </p:cNvGrpSpPr>
          <p:nvPr/>
        </p:nvGrpSpPr>
        <p:grpSpPr bwMode="auto">
          <a:xfrm>
            <a:off x="1508125" y="5124450"/>
            <a:ext cx="1130300" cy="1123950"/>
            <a:chOff x="2161" y="696"/>
            <a:chExt cx="1360" cy="1356"/>
          </a:xfrm>
        </p:grpSpPr>
        <p:grpSp>
          <p:nvGrpSpPr>
            <p:cNvPr id="31" name="Group 31"/>
            <p:cNvGrpSpPr>
              <a:grpSpLocks/>
            </p:cNvGrpSpPr>
            <p:nvPr/>
          </p:nvGrpSpPr>
          <p:grpSpPr bwMode="auto">
            <a:xfrm>
              <a:off x="2161" y="696"/>
              <a:ext cx="1360" cy="1356"/>
              <a:chOff x="2508" y="1231"/>
              <a:chExt cx="1248" cy="1240"/>
            </a:xfrm>
          </p:grpSpPr>
          <p:sp>
            <p:nvSpPr>
              <p:cNvPr id="33" name="Oval 32"/>
              <p:cNvSpPr>
                <a:spLocks noChangeArrowheads="1"/>
              </p:cNvSpPr>
              <p:nvPr/>
            </p:nvSpPr>
            <p:spPr bwMode="gray">
              <a:xfrm>
                <a:off x="2508" y="1231"/>
                <a:ext cx="1248" cy="1240"/>
              </a:xfrm>
              <a:prstGeom prst="ellipse">
                <a:avLst/>
              </a:prstGeom>
              <a:solidFill>
                <a:srgbClr val="808080"/>
              </a:soli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34" name="Oval 33"/>
              <p:cNvSpPr>
                <a:spLocks noChangeArrowheads="1"/>
              </p:cNvSpPr>
              <p:nvPr/>
            </p:nvSpPr>
            <p:spPr bwMode="gray">
              <a:xfrm>
                <a:off x="2541" y="1256"/>
                <a:ext cx="1190" cy="1190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FFFFFF">
                      <a:gamma/>
                      <a:shade val="26275"/>
                      <a:invGamma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35" name="Oval 34"/>
              <p:cNvSpPr>
                <a:spLocks noChangeArrowheads="1"/>
              </p:cNvSpPr>
              <p:nvPr/>
            </p:nvSpPr>
            <p:spPr bwMode="gray">
              <a:xfrm>
                <a:off x="2590" y="1305"/>
                <a:ext cx="1092" cy="1092"/>
              </a:xfrm>
              <a:prstGeom prst="ellipse">
                <a:avLst/>
              </a:prstGeom>
              <a:solidFill>
                <a:srgbClr val="808080">
                  <a:alpha val="25000"/>
                </a:srgbClr>
              </a:soli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36" name="Oval 35"/>
              <p:cNvSpPr>
                <a:spLocks noChangeArrowheads="1"/>
              </p:cNvSpPr>
              <p:nvPr/>
            </p:nvSpPr>
            <p:spPr bwMode="gray">
              <a:xfrm>
                <a:off x="2623" y="1330"/>
                <a:ext cx="1026" cy="1026"/>
              </a:xfrm>
              <a:prstGeom prst="ellipse">
                <a:avLst/>
              </a:prstGeom>
              <a:solidFill>
                <a:srgbClr val="808080">
                  <a:alpha val="30000"/>
                </a:srgbClr>
              </a:soli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37" name="Oval 36"/>
              <p:cNvSpPr>
                <a:spLocks noChangeArrowheads="1"/>
              </p:cNvSpPr>
              <p:nvPr/>
            </p:nvSpPr>
            <p:spPr bwMode="gray">
              <a:xfrm>
                <a:off x="2637" y="1346"/>
                <a:ext cx="993" cy="994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gamma/>
                      <a:shade val="36078"/>
                      <a:invGamma/>
                    </a:srgbClr>
                  </a:gs>
                  <a:gs pos="100000">
                    <a:srgbClr val="FFFFFF"/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sp>
          <p:nvSpPr>
            <p:cNvPr id="32" name="Oval 37"/>
            <p:cNvSpPr>
              <a:spLocks noChangeArrowheads="1"/>
            </p:cNvSpPr>
            <p:nvPr/>
          </p:nvSpPr>
          <p:spPr bwMode="gray">
            <a:xfrm>
              <a:off x="2322" y="845"/>
              <a:ext cx="1054" cy="1054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shade val="46275"/>
                    <a:invGamma/>
                  </a:schemeClr>
                </a:gs>
                <a:gs pos="100000">
                  <a:schemeClr val="hlink"/>
                </a:gs>
              </a:gsLst>
              <a:lin ang="5400000" scaled="1"/>
            </a:gradFill>
            <a:ln w="57150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38" name="Rectangle 38"/>
          <p:cNvSpPr>
            <a:spLocks noChangeArrowheads="1"/>
          </p:cNvSpPr>
          <p:nvPr/>
        </p:nvSpPr>
        <p:spPr bwMode="white">
          <a:xfrm>
            <a:off x="1590675" y="5494338"/>
            <a:ext cx="950913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F8F8F8"/>
                </a:solidFill>
              </a:rPr>
              <a:t>Product</a:t>
            </a:r>
          </a:p>
        </p:txBody>
      </p:sp>
      <p:sp>
        <p:nvSpPr>
          <p:cNvPr id="39" name="Rectangle 39"/>
          <p:cNvSpPr>
            <a:spLocks noChangeArrowheads="1"/>
          </p:cNvSpPr>
          <p:nvPr/>
        </p:nvSpPr>
        <p:spPr bwMode="auto">
          <a:xfrm>
            <a:off x="2730500" y="5322888"/>
            <a:ext cx="2616200" cy="5810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17961" dir="27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marL="342900" indent="-342900" algn="l" eaLnBrk="0" hangingPunct="0"/>
            <a:r>
              <a:rPr lang="en-US" sz="1600">
                <a:solidFill>
                  <a:srgbClr val="FFFFFF"/>
                </a:solidFill>
              </a:rPr>
              <a:t>Description of the</a:t>
            </a:r>
          </a:p>
          <a:p>
            <a:pPr marL="342900" indent="-342900" algn="l" eaLnBrk="0" hangingPunct="0"/>
            <a:r>
              <a:rPr lang="en-US" sz="1600">
                <a:solidFill>
                  <a:srgbClr val="FFFFFF"/>
                </a:solidFill>
              </a:rPr>
              <a:t>company’s products</a:t>
            </a:r>
          </a:p>
        </p:txBody>
      </p:sp>
      <p:sp>
        <p:nvSpPr>
          <p:cNvPr id="40" name="Text Box 40"/>
          <p:cNvSpPr txBox="1">
            <a:spLocks noChangeArrowheads="1"/>
          </p:cNvSpPr>
          <p:nvPr/>
        </p:nvSpPr>
        <p:spPr bwMode="gray">
          <a:xfrm>
            <a:off x="5399088" y="5311775"/>
            <a:ext cx="2247900" cy="57943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35921" dir="2700000" algn="ctr" rotWithShape="0">
              <a:srgbClr val="000000">
                <a:alpha val="50000"/>
              </a:srgbClr>
            </a:outerShdw>
          </a:effec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FFFFFF"/>
                </a:solidFill>
              </a:rPr>
              <a:t>1,100,000</a:t>
            </a:r>
          </a:p>
        </p:txBody>
      </p:sp>
    </p:spTree>
  </p:cSld>
  <p:clrMapOvr>
    <a:masterClrMapping/>
  </p:clrMapOvr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3"/>
          <p:cNvSpPr>
            <a:spLocks noChangeArrowheads="1"/>
          </p:cNvSpPr>
          <p:nvPr/>
        </p:nvSpPr>
        <p:spPr bwMode="gray">
          <a:xfrm rot="5400000">
            <a:off x="741363" y="3803650"/>
            <a:ext cx="2181225" cy="2028825"/>
          </a:xfrm>
          <a:prstGeom prst="roundRect">
            <a:avLst>
              <a:gd name="adj" fmla="val 19894"/>
            </a:avLst>
          </a:prstGeom>
          <a:gradFill rotWithShape="1">
            <a:gsLst>
              <a:gs pos="0">
                <a:srgbClr val="FFFFFF">
                  <a:gamma/>
                  <a:shade val="78824"/>
                  <a:invGamma/>
                  <a:alpha val="98000"/>
                </a:srgbClr>
              </a:gs>
              <a:gs pos="50000">
                <a:srgbClr val="FFFFFF"/>
              </a:gs>
              <a:gs pos="100000">
                <a:srgbClr val="FFFFFF">
                  <a:gamma/>
                  <a:shade val="78824"/>
                  <a:invGamma/>
                  <a:alpha val="98000"/>
                </a:srgbClr>
              </a:gs>
            </a:gsLst>
            <a:lin ang="5400000" scaled="1"/>
          </a:gradFill>
          <a:ln w="38100" algn="ctr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3" name="Freeform 4"/>
          <p:cNvSpPr>
            <a:spLocks/>
          </p:cNvSpPr>
          <p:nvPr/>
        </p:nvSpPr>
        <p:spPr bwMode="gray">
          <a:xfrm>
            <a:off x="828675" y="3725863"/>
            <a:ext cx="2006600" cy="481012"/>
          </a:xfrm>
          <a:custGeom>
            <a:avLst/>
            <a:gdLst/>
            <a:ahLst/>
            <a:cxnLst>
              <a:cxn ang="0">
                <a:pos x="5" y="303"/>
              </a:cxn>
              <a:cxn ang="0">
                <a:pos x="21" y="177"/>
              </a:cxn>
              <a:cxn ang="0">
                <a:pos x="172" y="22"/>
              </a:cxn>
              <a:cxn ang="0">
                <a:pos x="361" y="11"/>
              </a:cxn>
              <a:cxn ang="0">
                <a:pos x="932" y="12"/>
              </a:cxn>
              <a:cxn ang="0">
                <a:pos x="1070" y="14"/>
              </a:cxn>
              <a:cxn ang="0">
                <a:pos x="1260" y="189"/>
              </a:cxn>
              <a:cxn ang="0">
                <a:pos x="1266" y="302"/>
              </a:cxn>
              <a:cxn ang="0">
                <a:pos x="5" y="303"/>
              </a:cxn>
            </a:cxnLst>
            <a:rect l="0" t="0" r="r" b="b"/>
            <a:pathLst>
              <a:path w="1270" h="303">
                <a:moveTo>
                  <a:pt x="5" y="303"/>
                </a:moveTo>
                <a:cubicBezTo>
                  <a:pt x="5" y="303"/>
                  <a:pt x="0" y="253"/>
                  <a:pt x="21" y="177"/>
                </a:cubicBezTo>
                <a:cubicBezTo>
                  <a:pt x="48" y="130"/>
                  <a:pt x="69" y="44"/>
                  <a:pt x="172" y="22"/>
                </a:cubicBezTo>
                <a:cubicBezTo>
                  <a:pt x="275" y="0"/>
                  <a:pt x="235" y="13"/>
                  <a:pt x="361" y="11"/>
                </a:cubicBezTo>
                <a:cubicBezTo>
                  <a:pt x="487" y="9"/>
                  <a:pt x="813" y="12"/>
                  <a:pt x="932" y="12"/>
                </a:cubicBezTo>
                <a:cubicBezTo>
                  <a:pt x="1050" y="12"/>
                  <a:pt x="998" y="2"/>
                  <a:pt x="1070" y="14"/>
                </a:cubicBezTo>
                <a:cubicBezTo>
                  <a:pt x="1143" y="26"/>
                  <a:pt x="1215" y="84"/>
                  <a:pt x="1260" y="189"/>
                </a:cubicBezTo>
                <a:cubicBezTo>
                  <a:pt x="1270" y="262"/>
                  <a:pt x="1266" y="302"/>
                  <a:pt x="1266" y="302"/>
                </a:cubicBezTo>
                <a:lnTo>
                  <a:pt x="5" y="303"/>
                </a:lnTo>
                <a:close/>
              </a:path>
            </a:pathLst>
          </a:custGeom>
          <a:solidFill>
            <a:schemeClr val="accent2">
              <a:alpha val="50000"/>
            </a:schemeClr>
          </a:solidFill>
          <a:ln w="38100" cap="flat" cmpd="sng">
            <a:noFill/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4" name="Rectangle 5"/>
          <p:cNvSpPr>
            <a:spLocks noChangeArrowheads="1"/>
          </p:cNvSpPr>
          <p:nvPr/>
        </p:nvSpPr>
        <p:spPr bwMode="gray">
          <a:xfrm>
            <a:off x="1092200" y="3813175"/>
            <a:ext cx="1390650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>
                <a:solidFill>
                  <a:srgbClr val="1C1C1C"/>
                </a:solidFill>
              </a:rPr>
              <a:t>Text in here</a:t>
            </a:r>
          </a:p>
        </p:txBody>
      </p:sp>
      <p:sp>
        <p:nvSpPr>
          <p:cNvPr id="5" name="Text Box 6"/>
          <p:cNvSpPr txBox="1">
            <a:spLocks noChangeArrowheads="1"/>
          </p:cNvSpPr>
          <p:nvPr/>
        </p:nvSpPr>
        <p:spPr bwMode="gray">
          <a:xfrm>
            <a:off x="817563" y="4403725"/>
            <a:ext cx="2011362" cy="108426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r>
              <a:rPr lang="en-US" sz="1300" b="1">
                <a:solidFill>
                  <a:srgbClr val="1C1C1C"/>
                </a:solidFill>
              </a:rPr>
              <a:t>ThemeGallery</a:t>
            </a:r>
            <a:r>
              <a:rPr lang="en-US" sz="1300">
                <a:solidFill>
                  <a:srgbClr val="1C1C1C"/>
                </a:solidFill>
              </a:rPr>
              <a:t> is </a:t>
            </a:r>
          </a:p>
          <a:p>
            <a:pPr algn="ctr" eaLnBrk="0" hangingPunct="0"/>
            <a:r>
              <a:rPr lang="en-US" sz="1300">
                <a:solidFill>
                  <a:srgbClr val="1C1C1C"/>
                </a:solidFill>
              </a:rPr>
              <a:t>a Design Digital Content </a:t>
            </a:r>
          </a:p>
          <a:p>
            <a:pPr algn="ctr" eaLnBrk="0" hangingPunct="0"/>
            <a:r>
              <a:rPr lang="en-US" sz="1300">
                <a:solidFill>
                  <a:srgbClr val="1C1C1C"/>
                </a:solidFill>
              </a:rPr>
              <a:t>&amp; Contents mall developed</a:t>
            </a:r>
          </a:p>
          <a:p>
            <a:pPr algn="ctr" eaLnBrk="0" hangingPunct="0"/>
            <a:r>
              <a:rPr lang="en-US" sz="1300">
                <a:solidFill>
                  <a:srgbClr val="1C1C1C"/>
                </a:solidFill>
              </a:rPr>
              <a:t>by Guild Design Inc.</a:t>
            </a:r>
          </a:p>
        </p:txBody>
      </p:sp>
      <p:sp>
        <p:nvSpPr>
          <p:cNvPr id="6" name="AutoShape 7"/>
          <p:cNvSpPr>
            <a:spLocks noChangeArrowheads="1"/>
          </p:cNvSpPr>
          <p:nvPr/>
        </p:nvSpPr>
        <p:spPr bwMode="gray">
          <a:xfrm rot="5400000">
            <a:off x="3484563" y="3803650"/>
            <a:ext cx="2181225" cy="2028825"/>
          </a:xfrm>
          <a:prstGeom prst="roundRect">
            <a:avLst>
              <a:gd name="adj" fmla="val 19894"/>
            </a:avLst>
          </a:prstGeom>
          <a:gradFill rotWithShape="1">
            <a:gsLst>
              <a:gs pos="0">
                <a:srgbClr val="FFFFFF">
                  <a:gamma/>
                  <a:shade val="78824"/>
                  <a:invGamma/>
                  <a:alpha val="98000"/>
                </a:srgbClr>
              </a:gs>
              <a:gs pos="50000">
                <a:srgbClr val="FFFFFF"/>
              </a:gs>
              <a:gs pos="100000">
                <a:srgbClr val="FFFFFF">
                  <a:gamma/>
                  <a:shade val="78824"/>
                  <a:invGamma/>
                  <a:alpha val="98000"/>
                </a:srgbClr>
              </a:gs>
            </a:gsLst>
            <a:lin ang="5400000" scaled="1"/>
          </a:gradFill>
          <a:ln w="38100" algn="ctr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7" name="Freeform 8"/>
          <p:cNvSpPr>
            <a:spLocks/>
          </p:cNvSpPr>
          <p:nvPr/>
        </p:nvSpPr>
        <p:spPr bwMode="gray">
          <a:xfrm>
            <a:off x="3576638" y="3724275"/>
            <a:ext cx="2001837" cy="481013"/>
          </a:xfrm>
          <a:custGeom>
            <a:avLst/>
            <a:gdLst/>
            <a:ahLst/>
            <a:cxnLst>
              <a:cxn ang="0">
                <a:pos x="6" y="297"/>
              </a:cxn>
              <a:cxn ang="0">
                <a:pos x="18" y="174"/>
              </a:cxn>
              <a:cxn ang="0">
                <a:pos x="171" y="30"/>
              </a:cxn>
              <a:cxn ang="0">
                <a:pos x="352" y="13"/>
              </a:cxn>
              <a:cxn ang="0">
                <a:pos x="922" y="10"/>
              </a:cxn>
              <a:cxn ang="0">
                <a:pos x="1061" y="12"/>
              </a:cxn>
              <a:cxn ang="0">
                <a:pos x="1251" y="190"/>
              </a:cxn>
              <a:cxn ang="0">
                <a:pos x="1257" y="303"/>
              </a:cxn>
              <a:cxn ang="0">
                <a:pos x="6" y="297"/>
              </a:cxn>
            </a:cxnLst>
            <a:rect l="0" t="0" r="r" b="b"/>
            <a:pathLst>
              <a:path w="1261" h="303">
                <a:moveTo>
                  <a:pt x="6" y="297"/>
                </a:moveTo>
                <a:cubicBezTo>
                  <a:pt x="6" y="297"/>
                  <a:pt x="0" y="225"/>
                  <a:pt x="18" y="174"/>
                </a:cubicBezTo>
                <a:cubicBezTo>
                  <a:pt x="36" y="123"/>
                  <a:pt x="105" y="45"/>
                  <a:pt x="171" y="30"/>
                </a:cubicBezTo>
                <a:cubicBezTo>
                  <a:pt x="237" y="15"/>
                  <a:pt x="227" y="16"/>
                  <a:pt x="352" y="13"/>
                </a:cubicBezTo>
                <a:cubicBezTo>
                  <a:pt x="477" y="10"/>
                  <a:pt x="804" y="10"/>
                  <a:pt x="922" y="10"/>
                </a:cubicBezTo>
                <a:cubicBezTo>
                  <a:pt x="1039" y="10"/>
                  <a:pt x="988" y="0"/>
                  <a:pt x="1061" y="12"/>
                </a:cubicBezTo>
                <a:cubicBezTo>
                  <a:pt x="1133" y="24"/>
                  <a:pt x="1206" y="83"/>
                  <a:pt x="1251" y="190"/>
                </a:cubicBezTo>
                <a:cubicBezTo>
                  <a:pt x="1261" y="263"/>
                  <a:pt x="1257" y="303"/>
                  <a:pt x="1257" y="303"/>
                </a:cubicBezTo>
                <a:lnTo>
                  <a:pt x="6" y="297"/>
                </a:lnTo>
                <a:close/>
              </a:path>
            </a:pathLst>
          </a:custGeom>
          <a:solidFill>
            <a:schemeClr val="hlink">
              <a:alpha val="50000"/>
            </a:schemeClr>
          </a:solidFill>
          <a:ln w="38100" cap="flat" cmpd="sng">
            <a:noFill/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8" name="Rectangle 9"/>
          <p:cNvSpPr>
            <a:spLocks noChangeArrowheads="1"/>
          </p:cNvSpPr>
          <p:nvPr/>
        </p:nvSpPr>
        <p:spPr bwMode="gray">
          <a:xfrm>
            <a:off x="3835400" y="3813175"/>
            <a:ext cx="1390650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>
                <a:solidFill>
                  <a:srgbClr val="1C1C1C"/>
                </a:solidFill>
              </a:rPr>
              <a:t>Text in here</a:t>
            </a:r>
          </a:p>
        </p:txBody>
      </p:sp>
      <p:sp>
        <p:nvSpPr>
          <p:cNvPr id="9" name="Text Box 10"/>
          <p:cNvSpPr txBox="1">
            <a:spLocks noChangeArrowheads="1"/>
          </p:cNvSpPr>
          <p:nvPr/>
        </p:nvSpPr>
        <p:spPr bwMode="gray">
          <a:xfrm>
            <a:off x="3560763" y="4403725"/>
            <a:ext cx="2011362" cy="108426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r>
              <a:rPr lang="en-US" sz="1300" b="1">
                <a:solidFill>
                  <a:srgbClr val="1C1C1C"/>
                </a:solidFill>
              </a:rPr>
              <a:t>ThemeGallery</a:t>
            </a:r>
            <a:r>
              <a:rPr lang="en-US" sz="1300">
                <a:solidFill>
                  <a:srgbClr val="1C1C1C"/>
                </a:solidFill>
              </a:rPr>
              <a:t> is </a:t>
            </a:r>
          </a:p>
          <a:p>
            <a:pPr algn="ctr" eaLnBrk="0" hangingPunct="0"/>
            <a:r>
              <a:rPr lang="en-US" sz="1300">
                <a:solidFill>
                  <a:srgbClr val="1C1C1C"/>
                </a:solidFill>
              </a:rPr>
              <a:t>a Design Digital Content </a:t>
            </a:r>
          </a:p>
          <a:p>
            <a:pPr algn="ctr" eaLnBrk="0" hangingPunct="0"/>
            <a:r>
              <a:rPr lang="en-US" sz="1300">
                <a:solidFill>
                  <a:srgbClr val="1C1C1C"/>
                </a:solidFill>
              </a:rPr>
              <a:t>&amp; Contents mall developed</a:t>
            </a:r>
          </a:p>
          <a:p>
            <a:pPr algn="ctr" eaLnBrk="0" hangingPunct="0"/>
            <a:r>
              <a:rPr lang="en-US" sz="1300">
                <a:solidFill>
                  <a:srgbClr val="1C1C1C"/>
                </a:solidFill>
              </a:rPr>
              <a:t>by Guild Design Inc.</a:t>
            </a:r>
          </a:p>
        </p:txBody>
      </p:sp>
      <p:sp>
        <p:nvSpPr>
          <p:cNvPr id="10" name="AutoShape 11"/>
          <p:cNvSpPr>
            <a:spLocks noChangeArrowheads="1"/>
          </p:cNvSpPr>
          <p:nvPr/>
        </p:nvSpPr>
        <p:spPr bwMode="gray">
          <a:xfrm rot="5400000">
            <a:off x="6189663" y="3803650"/>
            <a:ext cx="2181225" cy="2028825"/>
          </a:xfrm>
          <a:prstGeom prst="roundRect">
            <a:avLst>
              <a:gd name="adj" fmla="val 19894"/>
            </a:avLst>
          </a:prstGeom>
          <a:gradFill rotWithShape="1">
            <a:gsLst>
              <a:gs pos="0">
                <a:srgbClr val="FFFFFF">
                  <a:gamma/>
                  <a:shade val="78824"/>
                  <a:invGamma/>
                  <a:alpha val="98000"/>
                </a:srgbClr>
              </a:gs>
              <a:gs pos="50000">
                <a:srgbClr val="FFFFFF"/>
              </a:gs>
              <a:gs pos="100000">
                <a:srgbClr val="FFFFFF">
                  <a:gamma/>
                  <a:shade val="78824"/>
                  <a:invGamma/>
                  <a:alpha val="98000"/>
                </a:srgbClr>
              </a:gs>
            </a:gsLst>
            <a:lin ang="5400000" scaled="1"/>
          </a:gradFill>
          <a:ln w="38100" algn="ctr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1" name="Freeform 12"/>
          <p:cNvSpPr>
            <a:spLocks/>
          </p:cNvSpPr>
          <p:nvPr/>
        </p:nvSpPr>
        <p:spPr bwMode="gray">
          <a:xfrm>
            <a:off x="6276975" y="3743325"/>
            <a:ext cx="2000250" cy="463550"/>
          </a:xfrm>
          <a:custGeom>
            <a:avLst/>
            <a:gdLst/>
            <a:ahLst/>
            <a:cxnLst>
              <a:cxn ang="0">
                <a:pos x="5" y="292"/>
              </a:cxn>
              <a:cxn ang="0">
                <a:pos x="192" y="0"/>
              </a:cxn>
              <a:cxn ang="0">
                <a:pos x="1060" y="0"/>
              </a:cxn>
              <a:cxn ang="0">
                <a:pos x="1254" y="291"/>
              </a:cxn>
              <a:cxn ang="0">
                <a:pos x="5" y="292"/>
              </a:cxn>
            </a:cxnLst>
            <a:rect l="0" t="0" r="r" b="b"/>
            <a:pathLst>
              <a:path w="1260" h="292">
                <a:moveTo>
                  <a:pt x="5" y="292"/>
                </a:moveTo>
                <a:cubicBezTo>
                  <a:pt x="0" y="270"/>
                  <a:pt x="16" y="49"/>
                  <a:pt x="192" y="0"/>
                </a:cubicBezTo>
                <a:lnTo>
                  <a:pt x="1060" y="0"/>
                </a:lnTo>
                <a:cubicBezTo>
                  <a:pt x="1241" y="48"/>
                  <a:pt x="1260" y="186"/>
                  <a:pt x="1254" y="291"/>
                </a:cubicBezTo>
                <a:lnTo>
                  <a:pt x="5" y="292"/>
                </a:lnTo>
                <a:close/>
              </a:path>
            </a:pathLst>
          </a:custGeom>
          <a:solidFill>
            <a:schemeClr val="folHlink">
              <a:alpha val="50000"/>
            </a:schemeClr>
          </a:solidFill>
          <a:ln w="38100" cap="flat" cmpd="sng">
            <a:noFill/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2" name="Rectangle 13"/>
          <p:cNvSpPr>
            <a:spLocks noChangeArrowheads="1"/>
          </p:cNvSpPr>
          <p:nvPr/>
        </p:nvSpPr>
        <p:spPr bwMode="gray">
          <a:xfrm>
            <a:off x="6588125" y="3784600"/>
            <a:ext cx="1390650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>
                <a:solidFill>
                  <a:srgbClr val="1C1C1C"/>
                </a:solidFill>
              </a:rPr>
              <a:t>Text in here</a:t>
            </a:r>
          </a:p>
        </p:txBody>
      </p:sp>
      <p:sp>
        <p:nvSpPr>
          <p:cNvPr id="13" name="Text Box 14"/>
          <p:cNvSpPr txBox="1">
            <a:spLocks noChangeArrowheads="1"/>
          </p:cNvSpPr>
          <p:nvPr/>
        </p:nvSpPr>
        <p:spPr bwMode="gray">
          <a:xfrm>
            <a:off x="6265863" y="4403725"/>
            <a:ext cx="2011362" cy="108426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r>
              <a:rPr lang="en-US" sz="1300" b="1">
                <a:solidFill>
                  <a:srgbClr val="1C1C1C"/>
                </a:solidFill>
              </a:rPr>
              <a:t>ThemeGallery</a:t>
            </a:r>
            <a:r>
              <a:rPr lang="en-US" sz="1300">
                <a:solidFill>
                  <a:srgbClr val="1C1C1C"/>
                </a:solidFill>
              </a:rPr>
              <a:t> is </a:t>
            </a:r>
          </a:p>
          <a:p>
            <a:pPr algn="ctr" eaLnBrk="0" hangingPunct="0"/>
            <a:r>
              <a:rPr lang="en-US" sz="1300">
                <a:solidFill>
                  <a:srgbClr val="1C1C1C"/>
                </a:solidFill>
              </a:rPr>
              <a:t>a Design Digital Content </a:t>
            </a:r>
          </a:p>
          <a:p>
            <a:pPr algn="ctr" eaLnBrk="0" hangingPunct="0"/>
            <a:r>
              <a:rPr lang="en-US" sz="1300">
                <a:solidFill>
                  <a:srgbClr val="1C1C1C"/>
                </a:solidFill>
              </a:rPr>
              <a:t>&amp; Contents mall developed</a:t>
            </a:r>
          </a:p>
          <a:p>
            <a:pPr algn="ctr" eaLnBrk="0" hangingPunct="0"/>
            <a:r>
              <a:rPr lang="en-US" sz="1300">
                <a:solidFill>
                  <a:srgbClr val="1C1C1C"/>
                </a:solidFill>
              </a:rPr>
              <a:t>by Guild Design Inc.</a:t>
            </a:r>
          </a:p>
        </p:txBody>
      </p:sp>
      <p:grpSp>
        <p:nvGrpSpPr>
          <p:cNvPr id="14" name="Group 15"/>
          <p:cNvGrpSpPr>
            <a:grpSpLocks/>
          </p:cNvGrpSpPr>
          <p:nvPr/>
        </p:nvGrpSpPr>
        <p:grpSpPr bwMode="auto">
          <a:xfrm>
            <a:off x="3378200" y="1771650"/>
            <a:ext cx="2382838" cy="538163"/>
            <a:chOff x="2251" y="1126"/>
            <a:chExt cx="1501" cy="339"/>
          </a:xfrm>
        </p:grpSpPr>
        <p:sp>
          <p:nvSpPr>
            <p:cNvPr id="15" name="AutoShape 16"/>
            <p:cNvSpPr>
              <a:spLocks noChangeArrowheads="1"/>
            </p:cNvSpPr>
            <p:nvPr/>
          </p:nvSpPr>
          <p:spPr bwMode="gray">
            <a:xfrm>
              <a:off x="2251" y="1126"/>
              <a:ext cx="1501" cy="33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EAEAEA">
                    <a:gamma/>
                    <a:shade val="36078"/>
                    <a:invGamma/>
                  </a:srgbClr>
                </a:gs>
                <a:gs pos="50000">
                  <a:srgbClr val="EAEAEA"/>
                </a:gs>
                <a:gs pos="100000">
                  <a:srgbClr val="EAEAEA">
                    <a:gamma/>
                    <a:shade val="36078"/>
                    <a:invGamma/>
                  </a:srgb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>
              <a:outerShdw dist="40161" dir="4293903" algn="ctr" rotWithShape="0">
                <a:srgbClr val="FFFFCC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6" name="AutoShape 17"/>
            <p:cNvSpPr>
              <a:spLocks noChangeArrowheads="1"/>
            </p:cNvSpPr>
            <p:nvPr/>
          </p:nvSpPr>
          <p:spPr bwMode="gray">
            <a:xfrm>
              <a:off x="2269" y="1145"/>
              <a:ext cx="1465" cy="30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hlink">
                    <a:alpha val="89999"/>
                  </a:schemeClr>
                </a:gs>
                <a:gs pos="50000">
                  <a:schemeClr val="hlink">
                    <a:gamma/>
                    <a:tint val="33725"/>
                    <a:invGamma/>
                  </a:schemeClr>
                </a:gs>
                <a:gs pos="100000">
                  <a:schemeClr val="hlink">
                    <a:alpha val="89999"/>
                  </a:schemeClr>
                </a:gs>
              </a:gsLst>
              <a:lin ang="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17" name="Rectangle 18"/>
          <p:cNvSpPr>
            <a:spLocks noChangeArrowheads="1"/>
          </p:cNvSpPr>
          <p:nvPr/>
        </p:nvSpPr>
        <p:spPr bwMode="gray">
          <a:xfrm>
            <a:off x="3848100" y="1841500"/>
            <a:ext cx="1465263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b="1">
                <a:solidFill>
                  <a:srgbClr val="1C1C1C"/>
                </a:solidFill>
              </a:rPr>
              <a:t>Text in here</a:t>
            </a:r>
          </a:p>
        </p:txBody>
      </p:sp>
      <p:grpSp>
        <p:nvGrpSpPr>
          <p:cNvPr id="18" name="Group 19"/>
          <p:cNvGrpSpPr>
            <a:grpSpLocks/>
          </p:cNvGrpSpPr>
          <p:nvPr/>
        </p:nvGrpSpPr>
        <p:grpSpPr bwMode="auto">
          <a:xfrm>
            <a:off x="6105525" y="1771650"/>
            <a:ext cx="2384425" cy="538163"/>
            <a:chOff x="3969" y="1126"/>
            <a:chExt cx="1502" cy="339"/>
          </a:xfrm>
        </p:grpSpPr>
        <p:sp>
          <p:nvSpPr>
            <p:cNvPr id="19" name="AutoShape 20"/>
            <p:cNvSpPr>
              <a:spLocks noChangeArrowheads="1"/>
            </p:cNvSpPr>
            <p:nvPr/>
          </p:nvSpPr>
          <p:spPr bwMode="gray">
            <a:xfrm>
              <a:off x="3969" y="1126"/>
              <a:ext cx="1502" cy="33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EAEAEA">
                    <a:gamma/>
                    <a:shade val="36078"/>
                    <a:invGamma/>
                  </a:srgbClr>
                </a:gs>
                <a:gs pos="50000">
                  <a:srgbClr val="EAEAEA"/>
                </a:gs>
                <a:gs pos="100000">
                  <a:srgbClr val="EAEAEA">
                    <a:gamma/>
                    <a:shade val="36078"/>
                    <a:invGamma/>
                  </a:srgb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>
              <a:outerShdw dist="40161" dir="4293903" algn="ctr" rotWithShape="0">
                <a:srgbClr val="FFFFCC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0" name="AutoShape 21"/>
            <p:cNvSpPr>
              <a:spLocks noChangeArrowheads="1"/>
            </p:cNvSpPr>
            <p:nvPr/>
          </p:nvSpPr>
          <p:spPr bwMode="gray">
            <a:xfrm>
              <a:off x="3988" y="1145"/>
              <a:ext cx="1464" cy="30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folHlink">
                    <a:alpha val="89999"/>
                  </a:schemeClr>
                </a:gs>
                <a:gs pos="50000">
                  <a:schemeClr val="folHlink">
                    <a:gamma/>
                    <a:tint val="33725"/>
                    <a:invGamma/>
                  </a:schemeClr>
                </a:gs>
                <a:gs pos="100000">
                  <a:schemeClr val="folHlink">
                    <a:alpha val="89999"/>
                  </a:schemeClr>
                </a:gs>
              </a:gsLst>
              <a:lin ang="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21" name="Rectangle 22"/>
          <p:cNvSpPr>
            <a:spLocks noChangeArrowheads="1"/>
          </p:cNvSpPr>
          <p:nvPr/>
        </p:nvSpPr>
        <p:spPr bwMode="gray">
          <a:xfrm>
            <a:off x="6577013" y="1841500"/>
            <a:ext cx="1466850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b="1">
                <a:solidFill>
                  <a:srgbClr val="1C1C1C"/>
                </a:solidFill>
              </a:rPr>
              <a:t>Text in here</a:t>
            </a:r>
          </a:p>
        </p:txBody>
      </p:sp>
      <p:grpSp>
        <p:nvGrpSpPr>
          <p:cNvPr id="22" name="Group 23"/>
          <p:cNvGrpSpPr>
            <a:grpSpLocks/>
          </p:cNvGrpSpPr>
          <p:nvPr/>
        </p:nvGrpSpPr>
        <p:grpSpPr bwMode="auto">
          <a:xfrm>
            <a:off x="685800" y="1771650"/>
            <a:ext cx="2384425" cy="538163"/>
            <a:chOff x="555" y="1126"/>
            <a:chExt cx="1502" cy="339"/>
          </a:xfrm>
        </p:grpSpPr>
        <p:sp>
          <p:nvSpPr>
            <p:cNvPr id="23" name="AutoShape 24"/>
            <p:cNvSpPr>
              <a:spLocks noChangeArrowheads="1"/>
            </p:cNvSpPr>
            <p:nvPr/>
          </p:nvSpPr>
          <p:spPr bwMode="gray">
            <a:xfrm>
              <a:off x="555" y="1126"/>
              <a:ext cx="1502" cy="33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accent2">
                    <a:gamma/>
                    <a:shade val="36078"/>
                    <a:invGamma/>
                  </a:schemeClr>
                </a:gs>
                <a:gs pos="50000">
                  <a:schemeClr val="accent2"/>
                </a:gs>
                <a:gs pos="100000">
                  <a:schemeClr val="accent2">
                    <a:gamma/>
                    <a:shade val="36078"/>
                    <a:invGamma/>
                  </a:scheme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>
              <a:outerShdw dist="40161" dir="4293903" algn="ctr" rotWithShape="0">
                <a:srgbClr val="FFFFCC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" name="AutoShape 25"/>
            <p:cNvSpPr>
              <a:spLocks noChangeArrowheads="1"/>
            </p:cNvSpPr>
            <p:nvPr/>
          </p:nvSpPr>
          <p:spPr bwMode="gray">
            <a:xfrm>
              <a:off x="574" y="1145"/>
              <a:ext cx="1464" cy="30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accent2">
                    <a:alpha val="89999"/>
                  </a:schemeClr>
                </a:gs>
                <a:gs pos="50000">
                  <a:schemeClr val="accent2">
                    <a:gamma/>
                    <a:tint val="33725"/>
                    <a:invGamma/>
                  </a:schemeClr>
                </a:gs>
                <a:gs pos="100000">
                  <a:schemeClr val="accent2">
                    <a:alpha val="89999"/>
                  </a:schemeClr>
                </a:gs>
              </a:gsLst>
              <a:lin ang="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25" name="Rectangle 26"/>
          <p:cNvSpPr>
            <a:spLocks noChangeArrowheads="1"/>
          </p:cNvSpPr>
          <p:nvPr/>
        </p:nvSpPr>
        <p:spPr bwMode="gray">
          <a:xfrm>
            <a:off x="1157288" y="1841500"/>
            <a:ext cx="1466850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b="1">
                <a:solidFill>
                  <a:srgbClr val="1C1C1C"/>
                </a:solidFill>
              </a:rPr>
              <a:t>Text in here</a:t>
            </a:r>
          </a:p>
        </p:txBody>
      </p:sp>
      <p:sp>
        <p:nvSpPr>
          <p:cNvPr id="26" name="AutoShape 27"/>
          <p:cNvSpPr>
            <a:spLocks noChangeArrowheads="1"/>
          </p:cNvSpPr>
          <p:nvPr/>
        </p:nvSpPr>
        <p:spPr bwMode="gray">
          <a:xfrm flipV="1">
            <a:off x="871538" y="2324100"/>
            <a:ext cx="1981200" cy="1371600"/>
          </a:xfrm>
          <a:prstGeom prst="triangle">
            <a:avLst>
              <a:gd name="adj" fmla="val 50000"/>
            </a:avLst>
          </a:prstGeom>
          <a:gradFill rotWithShape="1">
            <a:gsLst>
              <a:gs pos="0">
                <a:schemeClr val="accent2"/>
              </a:gs>
              <a:gs pos="100000">
                <a:schemeClr val="accent2">
                  <a:gamma/>
                  <a:tint val="0"/>
                  <a:invGamma/>
                  <a:alpha val="0"/>
                </a:schemeClr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7" name="AutoShape 28"/>
          <p:cNvSpPr>
            <a:spLocks noChangeArrowheads="1"/>
          </p:cNvSpPr>
          <p:nvPr/>
        </p:nvSpPr>
        <p:spPr bwMode="gray">
          <a:xfrm flipV="1">
            <a:off x="3538538" y="2324100"/>
            <a:ext cx="1981200" cy="1371600"/>
          </a:xfrm>
          <a:prstGeom prst="triangle">
            <a:avLst>
              <a:gd name="adj" fmla="val 50000"/>
            </a:avLst>
          </a:prstGeom>
          <a:gradFill rotWithShape="1">
            <a:gsLst>
              <a:gs pos="0">
                <a:schemeClr val="hlink"/>
              </a:gs>
              <a:gs pos="100000">
                <a:schemeClr val="hlink">
                  <a:gamma/>
                  <a:tint val="0"/>
                  <a:invGamma/>
                  <a:alpha val="0"/>
                </a:schemeClr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8" name="AutoShape 29"/>
          <p:cNvSpPr>
            <a:spLocks noChangeArrowheads="1"/>
          </p:cNvSpPr>
          <p:nvPr/>
        </p:nvSpPr>
        <p:spPr bwMode="gray">
          <a:xfrm flipV="1">
            <a:off x="6281738" y="2324100"/>
            <a:ext cx="1981200" cy="1371600"/>
          </a:xfrm>
          <a:prstGeom prst="triangle">
            <a:avLst>
              <a:gd name="adj" fmla="val 50000"/>
            </a:avLst>
          </a:prstGeom>
          <a:gradFill rotWithShape="1">
            <a:gsLst>
              <a:gs pos="0">
                <a:schemeClr val="folHlink"/>
              </a:gs>
              <a:gs pos="100000">
                <a:schemeClr val="folHlink">
                  <a:gamma/>
                  <a:tint val="0"/>
                  <a:invGamma/>
                  <a:alpha val="0"/>
                </a:schemeClr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</p:spTree>
  </p:cSld>
  <p:clrMapOvr>
    <a:masterClrMapping/>
  </p:clrMapOvr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rc 3"/>
          <p:cNvSpPr>
            <a:spLocks/>
          </p:cNvSpPr>
          <p:nvPr/>
        </p:nvSpPr>
        <p:spPr bwMode="gray">
          <a:xfrm rot="16200000">
            <a:off x="3292475" y="1552575"/>
            <a:ext cx="1908175" cy="5038725"/>
          </a:xfrm>
          <a:custGeom>
            <a:avLst/>
            <a:gdLst>
              <a:gd name="G0" fmla="+- 21600 0 0"/>
              <a:gd name="G1" fmla="+- 21600 0 0"/>
              <a:gd name="G2" fmla="+- 21600 0 0"/>
              <a:gd name="T0" fmla="*/ 33380 w 43200"/>
              <a:gd name="T1" fmla="*/ 39705 h 43200"/>
              <a:gd name="T2" fmla="*/ 38438 w 43200"/>
              <a:gd name="T3" fmla="*/ 35129 h 43200"/>
              <a:gd name="T4" fmla="*/ 21600 w 43200"/>
              <a:gd name="T5" fmla="*/ 21600 h 43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3200" h="43200" fill="none" extrusionOk="0">
                <a:moveTo>
                  <a:pt x="33380" y="39705"/>
                </a:moveTo>
                <a:cubicBezTo>
                  <a:pt x="29874" y="41985"/>
                  <a:pt x="25782" y="43199"/>
                  <a:pt x="21600" y="43200"/>
                </a:cubicBezTo>
                <a:cubicBezTo>
                  <a:pt x="9670" y="43200"/>
                  <a:pt x="0" y="33529"/>
                  <a:pt x="0" y="21600"/>
                </a:cubicBezTo>
                <a:cubicBezTo>
                  <a:pt x="0" y="9670"/>
                  <a:pt x="9670" y="0"/>
                  <a:pt x="21600" y="0"/>
                </a:cubicBezTo>
                <a:cubicBezTo>
                  <a:pt x="33529" y="0"/>
                  <a:pt x="43200" y="9670"/>
                  <a:pt x="43200" y="21600"/>
                </a:cubicBezTo>
                <a:cubicBezTo>
                  <a:pt x="43200" y="26520"/>
                  <a:pt x="41520" y="31293"/>
                  <a:pt x="38438" y="35129"/>
                </a:cubicBezTo>
              </a:path>
              <a:path w="43200" h="43200" stroke="0" extrusionOk="0">
                <a:moveTo>
                  <a:pt x="33380" y="39705"/>
                </a:moveTo>
                <a:cubicBezTo>
                  <a:pt x="29874" y="41985"/>
                  <a:pt x="25782" y="43199"/>
                  <a:pt x="21600" y="43200"/>
                </a:cubicBezTo>
                <a:cubicBezTo>
                  <a:pt x="9670" y="43200"/>
                  <a:pt x="0" y="33529"/>
                  <a:pt x="0" y="21600"/>
                </a:cubicBezTo>
                <a:cubicBezTo>
                  <a:pt x="0" y="9670"/>
                  <a:pt x="9670" y="0"/>
                  <a:pt x="21600" y="0"/>
                </a:cubicBezTo>
                <a:cubicBezTo>
                  <a:pt x="33529" y="0"/>
                  <a:pt x="43200" y="9670"/>
                  <a:pt x="43200" y="21600"/>
                </a:cubicBezTo>
                <a:cubicBezTo>
                  <a:pt x="43200" y="26520"/>
                  <a:pt x="41520" y="31293"/>
                  <a:pt x="38438" y="35129"/>
                </a:cubicBezTo>
                <a:lnTo>
                  <a:pt x="21600" y="21600"/>
                </a:lnTo>
                <a:close/>
              </a:path>
            </a:pathLst>
          </a:custGeom>
          <a:solidFill>
            <a:srgbClr val="969696"/>
          </a:solidFill>
          <a:ln w="38100">
            <a:noFill/>
            <a:round/>
            <a:headEnd/>
            <a:tailEnd type="arrow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3" name="Arc 4"/>
          <p:cNvSpPr>
            <a:spLocks/>
          </p:cNvSpPr>
          <p:nvPr/>
        </p:nvSpPr>
        <p:spPr bwMode="gray">
          <a:xfrm rot="16200000">
            <a:off x="3462337" y="1427163"/>
            <a:ext cx="1712913" cy="4846638"/>
          </a:xfrm>
          <a:custGeom>
            <a:avLst/>
            <a:gdLst>
              <a:gd name="G0" fmla="+- 21600 0 0"/>
              <a:gd name="G1" fmla="+- 21600 0 0"/>
              <a:gd name="G2" fmla="+- 21600 0 0"/>
              <a:gd name="T0" fmla="*/ 28692 w 43200"/>
              <a:gd name="T1" fmla="*/ 42002 h 43200"/>
              <a:gd name="T2" fmla="*/ 31490 w 43200"/>
              <a:gd name="T3" fmla="*/ 40803 h 43200"/>
              <a:gd name="T4" fmla="*/ 21600 w 43200"/>
              <a:gd name="T5" fmla="*/ 21600 h 43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3200" h="43200" fill="none" extrusionOk="0">
                <a:moveTo>
                  <a:pt x="28692" y="42002"/>
                </a:moveTo>
                <a:cubicBezTo>
                  <a:pt x="26411" y="42795"/>
                  <a:pt x="24014" y="43199"/>
                  <a:pt x="21600" y="43200"/>
                </a:cubicBezTo>
                <a:cubicBezTo>
                  <a:pt x="9670" y="43200"/>
                  <a:pt x="0" y="33529"/>
                  <a:pt x="0" y="21600"/>
                </a:cubicBezTo>
                <a:cubicBezTo>
                  <a:pt x="0" y="9670"/>
                  <a:pt x="9670" y="0"/>
                  <a:pt x="21600" y="0"/>
                </a:cubicBezTo>
                <a:cubicBezTo>
                  <a:pt x="33529" y="0"/>
                  <a:pt x="43200" y="9670"/>
                  <a:pt x="43200" y="21600"/>
                </a:cubicBezTo>
                <a:cubicBezTo>
                  <a:pt x="43200" y="29688"/>
                  <a:pt x="38680" y="37099"/>
                  <a:pt x="31489" y="40802"/>
                </a:cubicBezTo>
              </a:path>
              <a:path w="43200" h="43200" stroke="0" extrusionOk="0">
                <a:moveTo>
                  <a:pt x="28692" y="42002"/>
                </a:moveTo>
                <a:cubicBezTo>
                  <a:pt x="26411" y="42795"/>
                  <a:pt x="24014" y="43199"/>
                  <a:pt x="21600" y="43200"/>
                </a:cubicBezTo>
                <a:cubicBezTo>
                  <a:pt x="9670" y="43200"/>
                  <a:pt x="0" y="33529"/>
                  <a:pt x="0" y="21600"/>
                </a:cubicBezTo>
                <a:cubicBezTo>
                  <a:pt x="0" y="9670"/>
                  <a:pt x="9670" y="0"/>
                  <a:pt x="21600" y="0"/>
                </a:cubicBezTo>
                <a:cubicBezTo>
                  <a:pt x="33529" y="0"/>
                  <a:pt x="43200" y="9670"/>
                  <a:pt x="43200" y="21600"/>
                </a:cubicBezTo>
                <a:cubicBezTo>
                  <a:pt x="43200" y="29688"/>
                  <a:pt x="38680" y="37099"/>
                  <a:pt x="31489" y="40802"/>
                </a:cubicBezTo>
                <a:lnTo>
                  <a:pt x="21600" y="21600"/>
                </a:lnTo>
                <a:close/>
              </a:path>
            </a:pathLst>
          </a:custGeom>
          <a:gradFill rotWithShape="1">
            <a:gsLst>
              <a:gs pos="0">
                <a:schemeClr val="accent1"/>
              </a:gs>
              <a:gs pos="100000">
                <a:schemeClr val="accent1">
                  <a:gamma/>
                  <a:tint val="42353"/>
                  <a:invGamma/>
                </a:schemeClr>
              </a:gs>
            </a:gsLst>
            <a:lin ang="2700000" scaled="1"/>
          </a:gradFill>
          <a:ln w="38100">
            <a:noFill/>
            <a:round/>
            <a:headEnd/>
            <a:tailEnd type="arrow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4" name="Arc 5"/>
          <p:cNvSpPr>
            <a:spLocks/>
          </p:cNvSpPr>
          <p:nvPr/>
        </p:nvSpPr>
        <p:spPr bwMode="ltGray">
          <a:xfrm rot="16200000">
            <a:off x="3305175" y="1614488"/>
            <a:ext cx="1755775" cy="4629150"/>
          </a:xfrm>
          <a:custGeom>
            <a:avLst/>
            <a:gdLst>
              <a:gd name="G0" fmla="+- 21600 0 0"/>
              <a:gd name="G1" fmla="+- 21600 0 0"/>
              <a:gd name="G2" fmla="+- 21600 0 0"/>
              <a:gd name="T0" fmla="*/ 14124 w 43200"/>
              <a:gd name="T1" fmla="*/ 41865 h 41865"/>
              <a:gd name="T2" fmla="*/ 31490 w 43200"/>
              <a:gd name="T3" fmla="*/ 40803 h 41865"/>
              <a:gd name="T4" fmla="*/ 21600 w 43200"/>
              <a:gd name="T5" fmla="*/ 21600 h 418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3200" h="41865" fill="none" extrusionOk="0">
                <a:moveTo>
                  <a:pt x="14124" y="41864"/>
                </a:moveTo>
                <a:cubicBezTo>
                  <a:pt x="5636" y="38734"/>
                  <a:pt x="0" y="30646"/>
                  <a:pt x="0" y="21600"/>
                </a:cubicBezTo>
                <a:cubicBezTo>
                  <a:pt x="0" y="9670"/>
                  <a:pt x="9670" y="0"/>
                  <a:pt x="21600" y="0"/>
                </a:cubicBezTo>
                <a:cubicBezTo>
                  <a:pt x="33529" y="0"/>
                  <a:pt x="43200" y="9670"/>
                  <a:pt x="43200" y="21600"/>
                </a:cubicBezTo>
                <a:cubicBezTo>
                  <a:pt x="43200" y="29688"/>
                  <a:pt x="38680" y="37099"/>
                  <a:pt x="31489" y="40802"/>
                </a:cubicBezTo>
              </a:path>
              <a:path w="43200" h="41865" stroke="0" extrusionOk="0">
                <a:moveTo>
                  <a:pt x="14124" y="41864"/>
                </a:moveTo>
                <a:cubicBezTo>
                  <a:pt x="5636" y="38734"/>
                  <a:pt x="0" y="30646"/>
                  <a:pt x="0" y="21600"/>
                </a:cubicBezTo>
                <a:cubicBezTo>
                  <a:pt x="0" y="9670"/>
                  <a:pt x="9670" y="0"/>
                  <a:pt x="21600" y="0"/>
                </a:cubicBezTo>
                <a:cubicBezTo>
                  <a:pt x="33529" y="0"/>
                  <a:pt x="43200" y="9670"/>
                  <a:pt x="43200" y="21600"/>
                </a:cubicBezTo>
                <a:cubicBezTo>
                  <a:pt x="43200" y="29688"/>
                  <a:pt x="38680" y="37099"/>
                  <a:pt x="31489" y="40802"/>
                </a:cubicBezTo>
                <a:lnTo>
                  <a:pt x="21600" y="21600"/>
                </a:lnTo>
                <a:close/>
              </a:path>
            </a:pathLst>
          </a:custGeom>
          <a:gradFill rotWithShape="1">
            <a:gsLst>
              <a:gs pos="0">
                <a:schemeClr val="accent2"/>
              </a:gs>
              <a:gs pos="100000">
                <a:schemeClr val="accent2">
                  <a:gamma/>
                  <a:tint val="40392"/>
                  <a:invGamma/>
                </a:schemeClr>
              </a:gs>
            </a:gsLst>
            <a:lin ang="0" scaled="1"/>
          </a:gradFill>
          <a:ln w="38100">
            <a:noFill/>
            <a:round/>
            <a:headEnd/>
            <a:tailEnd type="arrow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5630863" y="3776663"/>
            <a:ext cx="755650" cy="3048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>
              <a:spcBef>
                <a:spcPct val="50000"/>
              </a:spcBef>
            </a:pPr>
            <a:r>
              <a:rPr lang="en-US" sz="1400" b="1">
                <a:solidFill>
                  <a:srgbClr val="1C1C1C"/>
                </a:solidFill>
              </a:rPr>
              <a:t>10%</a:t>
            </a:r>
          </a:p>
        </p:txBody>
      </p:sp>
      <p:sp>
        <p:nvSpPr>
          <p:cNvPr id="6" name="Line 7"/>
          <p:cNvSpPr>
            <a:spLocks noChangeShapeType="1"/>
          </p:cNvSpPr>
          <p:nvPr/>
        </p:nvSpPr>
        <p:spPr bwMode="gray">
          <a:xfrm flipH="1">
            <a:off x="3217863" y="3900488"/>
            <a:ext cx="1258887" cy="103028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7" name="Group 8"/>
          <p:cNvGrpSpPr>
            <a:grpSpLocks/>
          </p:cNvGrpSpPr>
          <p:nvPr/>
        </p:nvGrpSpPr>
        <p:grpSpPr bwMode="auto">
          <a:xfrm>
            <a:off x="1552575" y="2855913"/>
            <a:ext cx="5680075" cy="2195512"/>
            <a:chOff x="960" y="1855"/>
            <a:chExt cx="3578" cy="1383"/>
          </a:xfrm>
        </p:grpSpPr>
        <p:sp>
          <p:nvSpPr>
            <p:cNvPr id="8" name="Arc 9"/>
            <p:cNvSpPr>
              <a:spLocks/>
            </p:cNvSpPr>
            <p:nvPr/>
          </p:nvSpPr>
          <p:spPr bwMode="gray">
            <a:xfrm rot="16200000">
              <a:off x="2040" y="775"/>
              <a:ext cx="1383" cy="3544"/>
            </a:xfrm>
            <a:custGeom>
              <a:avLst/>
              <a:gdLst>
                <a:gd name="G0" fmla="+- 19812 0 0"/>
                <a:gd name="G1" fmla="+- 21600 0 0"/>
                <a:gd name="G2" fmla="+- 21600 0 0"/>
                <a:gd name="T0" fmla="*/ 0 w 41412"/>
                <a:gd name="T1" fmla="*/ 12994 h 41573"/>
                <a:gd name="T2" fmla="*/ 28035 w 41412"/>
                <a:gd name="T3" fmla="*/ 41573 h 41573"/>
                <a:gd name="T4" fmla="*/ 19812 w 41412"/>
                <a:gd name="T5" fmla="*/ 21600 h 41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412" h="41573" fill="none" extrusionOk="0">
                  <a:moveTo>
                    <a:pt x="0" y="12994"/>
                  </a:moveTo>
                  <a:cubicBezTo>
                    <a:pt x="3427" y="5104"/>
                    <a:pt x="11209" y="-1"/>
                    <a:pt x="19812" y="0"/>
                  </a:cubicBezTo>
                  <a:cubicBezTo>
                    <a:pt x="31741" y="0"/>
                    <a:pt x="41412" y="9670"/>
                    <a:pt x="41412" y="21600"/>
                  </a:cubicBezTo>
                  <a:cubicBezTo>
                    <a:pt x="41412" y="30353"/>
                    <a:pt x="36129" y="38241"/>
                    <a:pt x="28035" y="41573"/>
                  </a:cubicBezTo>
                </a:path>
                <a:path w="41412" h="41573" stroke="0" extrusionOk="0">
                  <a:moveTo>
                    <a:pt x="0" y="12994"/>
                  </a:moveTo>
                  <a:cubicBezTo>
                    <a:pt x="3427" y="5104"/>
                    <a:pt x="11209" y="-1"/>
                    <a:pt x="19812" y="0"/>
                  </a:cubicBezTo>
                  <a:cubicBezTo>
                    <a:pt x="31741" y="0"/>
                    <a:pt x="41412" y="9670"/>
                    <a:pt x="41412" y="21600"/>
                  </a:cubicBezTo>
                  <a:cubicBezTo>
                    <a:pt x="41412" y="30353"/>
                    <a:pt x="36129" y="38241"/>
                    <a:pt x="28035" y="41573"/>
                  </a:cubicBezTo>
                  <a:lnTo>
                    <a:pt x="19812" y="21600"/>
                  </a:lnTo>
                  <a:close/>
                </a:path>
              </a:pathLst>
            </a:custGeom>
            <a:gradFill rotWithShape="1">
              <a:gsLst>
                <a:gs pos="0">
                  <a:schemeClr val="hlink">
                    <a:gamma/>
                    <a:shade val="51373"/>
                    <a:invGamma/>
                  </a:schemeClr>
                </a:gs>
                <a:gs pos="100000">
                  <a:schemeClr val="hlink"/>
                </a:gs>
              </a:gsLst>
              <a:lin ang="5400000" scaled="1"/>
            </a:gradFill>
            <a:ln w="38100">
              <a:noFill/>
              <a:round/>
              <a:headEnd/>
              <a:tailEnd type="arrow" w="med" len="med"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gray">
            <a:xfrm>
              <a:off x="4363" y="2089"/>
              <a:ext cx="175" cy="231"/>
            </a:xfrm>
            <a:custGeom>
              <a:avLst/>
              <a:gdLst/>
              <a:ahLst/>
              <a:cxnLst>
                <a:cxn ang="0">
                  <a:pos x="133" y="72"/>
                </a:cxn>
                <a:cxn ang="0">
                  <a:pos x="141" y="161"/>
                </a:cxn>
                <a:cxn ang="0">
                  <a:pos x="15" y="186"/>
                </a:cxn>
                <a:cxn ang="0">
                  <a:pos x="0" y="0"/>
                </a:cxn>
                <a:cxn ang="0">
                  <a:pos x="133" y="72"/>
                </a:cxn>
              </a:cxnLst>
              <a:rect l="0" t="0" r="r" b="b"/>
              <a:pathLst>
                <a:path w="141" h="186">
                  <a:moveTo>
                    <a:pt x="133" y="72"/>
                  </a:moveTo>
                  <a:lnTo>
                    <a:pt x="141" y="161"/>
                  </a:lnTo>
                  <a:lnTo>
                    <a:pt x="15" y="186"/>
                  </a:lnTo>
                  <a:lnTo>
                    <a:pt x="0" y="0"/>
                  </a:lnTo>
                  <a:lnTo>
                    <a:pt x="133" y="72"/>
                  </a:lnTo>
                  <a:close/>
                </a:path>
              </a:pathLst>
            </a:custGeom>
            <a:solidFill>
              <a:schemeClr val="hlink"/>
            </a:solidFill>
            <a:ln w="9525" cap="flat" cmpd="sng">
              <a:noFill/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10" name="Arc 11"/>
          <p:cNvSpPr>
            <a:spLocks/>
          </p:cNvSpPr>
          <p:nvPr/>
        </p:nvSpPr>
        <p:spPr bwMode="gray">
          <a:xfrm rot="16200000">
            <a:off x="3286918" y="929482"/>
            <a:ext cx="2182813" cy="5632450"/>
          </a:xfrm>
          <a:custGeom>
            <a:avLst/>
            <a:gdLst>
              <a:gd name="G0" fmla="+- 19534 0 0"/>
              <a:gd name="G1" fmla="+- 21600 0 0"/>
              <a:gd name="G2" fmla="+- 21600 0 0"/>
              <a:gd name="T0" fmla="*/ 0 w 41134"/>
              <a:gd name="T1" fmla="*/ 12382 h 41573"/>
              <a:gd name="T2" fmla="*/ 27757 w 41134"/>
              <a:gd name="T3" fmla="*/ 41573 h 41573"/>
              <a:gd name="T4" fmla="*/ 19534 w 41134"/>
              <a:gd name="T5" fmla="*/ 21600 h 415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1134" h="41573" fill="none" extrusionOk="0">
                <a:moveTo>
                  <a:pt x="-1" y="12381"/>
                </a:moveTo>
                <a:cubicBezTo>
                  <a:pt x="3566" y="4822"/>
                  <a:pt x="11175" y="-1"/>
                  <a:pt x="19534" y="0"/>
                </a:cubicBezTo>
                <a:cubicBezTo>
                  <a:pt x="31463" y="0"/>
                  <a:pt x="41134" y="9670"/>
                  <a:pt x="41134" y="21600"/>
                </a:cubicBezTo>
                <a:cubicBezTo>
                  <a:pt x="41134" y="30353"/>
                  <a:pt x="35851" y="38241"/>
                  <a:pt x="27757" y="41573"/>
                </a:cubicBezTo>
              </a:path>
              <a:path w="41134" h="41573" stroke="0" extrusionOk="0">
                <a:moveTo>
                  <a:pt x="-1" y="12381"/>
                </a:moveTo>
                <a:cubicBezTo>
                  <a:pt x="3566" y="4822"/>
                  <a:pt x="11175" y="-1"/>
                  <a:pt x="19534" y="0"/>
                </a:cubicBezTo>
                <a:cubicBezTo>
                  <a:pt x="31463" y="0"/>
                  <a:pt x="41134" y="9670"/>
                  <a:pt x="41134" y="21600"/>
                </a:cubicBezTo>
                <a:cubicBezTo>
                  <a:pt x="41134" y="30353"/>
                  <a:pt x="35851" y="38241"/>
                  <a:pt x="27757" y="41573"/>
                </a:cubicBezTo>
                <a:lnTo>
                  <a:pt x="19534" y="21600"/>
                </a:lnTo>
                <a:close/>
              </a:path>
            </a:pathLst>
          </a:custGeom>
          <a:gradFill rotWithShape="1">
            <a:gsLst>
              <a:gs pos="0">
                <a:schemeClr val="hlink"/>
              </a:gs>
              <a:gs pos="100000">
                <a:schemeClr val="hlink">
                  <a:gamma/>
                  <a:tint val="40000"/>
                  <a:invGamma/>
                </a:schemeClr>
              </a:gs>
            </a:gsLst>
            <a:lin ang="5400000" scaled="1"/>
          </a:gradFill>
          <a:ln w="19050">
            <a:noFill/>
            <a:round/>
            <a:headEnd type="triangle" w="med" len="med"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1" name="Text Box 12"/>
          <p:cNvSpPr txBox="1">
            <a:spLocks noChangeArrowheads="1"/>
          </p:cNvSpPr>
          <p:nvPr/>
        </p:nvSpPr>
        <p:spPr bwMode="black">
          <a:xfrm>
            <a:off x="2390775" y="3187700"/>
            <a:ext cx="1163638" cy="57943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17961" dir="27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algn="ctr" eaLnBrk="0" hangingPunct="0">
              <a:spcBef>
                <a:spcPct val="50000"/>
              </a:spcBef>
            </a:pPr>
            <a:r>
              <a:rPr lang="en-US" sz="3200" b="1">
                <a:solidFill>
                  <a:srgbClr val="FFFFFF"/>
                </a:solidFill>
              </a:rPr>
              <a:t>60%</a:t>
            </a:r>
          </a:p>
        </p:txBody>
      </p:sp>
      <p:sp>
        <p:nvSpPr>
          <p:cNvPr id="12" name="Text Box 13"/>
          <p:cNvSpPr txBox="1">
            <a:spLocks noChangeArrowheads="1"/>
          </p:cNvSpPr>
          <p:nvPr/>
        </p:nvSpPr>
        <p:spPr bwMode="auto">
          <a:xfrm>
            <a:off x="4219575" y="4186238"/>
            <a:ext cx="823913" cy="3048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>
              <a:spcBef>
                <a:spcPct val="50000"/>
              </a:spcBef>
            </a:pPr>
            <a:r>
              <a:rPr lang="en-US" sz="1400" b="1">
                <a:solidFill>
                  <a:srgbClr val="1C1C1C"/>
                </a:solidFill>
              </a:rPr>
              <a:t>30%</a:t>
            </a:r>
          </a:p>
        </p:txBody>
      </p:sp>
      <p:sp>
        <p:nvSpPr>
          <p:cNvPr id="13" name="Rectangle 14"/>
          <p:cNvSpPr>
            <a:spLocks noChangeArrowheads="1"/>
          </p:cNvSpPr>
          <p:nvPr/>
        </p:nvSpPr>
        <p:spPr bwMode="auto">
          <a:xfrm>
            <a:off x="5819775" y="5153025"/>
            <a:ext cx="1595438" cy="9429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buFontTx/>
              <a:buChar char="•"/>
            </a:pPr>
            <a:r>
              <a:rPr lang="en-US" sz="1400" dirty="0">
                <a:solidFill>
                  <a:srgbClr val="1C1C1C"/>
                </a:solidFill>
              </a:rPr>
              <a:t> Your text in here</a:t>
            </a:r>
          </a:p>
          <a:p>
            <a:pPr>
              <a:buFontTx/>
              <a:buChar char="•"/>
            </a:pPr>
            <a:r>
              <a:rPr lang="en-US" sz="1400" dirty="0">
                <a:solidFill>
                  <a:srgbClr val="1C1C1C"/>
                </a:solidFill>
              </a:rPr>
              <a:t> Your text in here</a:t>
            </a:r>
          </a:p>
          <a:p>
            <a:pPr>
              <a:buFontTx/>
              <a:buChar char="•"/>
            </a:pPr>
            <a:r>
              <a:rPr lang="en-US" sz="1400">
                <a:solidFill>
                  <a:srgbClr val="1C1C1C"/>
                </a:solidFill>
              </a:rPr>
              <a:t> Your text in here</a:t>
            </a:r>
          </a:p>
          <a:p>
            <a:pPr>
              <a:buFontTx/>
              <a:buChar char="•"/>
            </a:pPr>
            <a:r>
              <a:rPr lang="en-US" sz="1400" dirty="0">
                <a:solidFill>
                  <a:srgbClr val="1C1C1C"/>
                </a:solidFill>
              </a:rPr>
              <a:t> Your text in here</a:t>
            </a:r>
          </a:p>
        </p:txBody>
      </p:sp>
      <p:sp>
        <p:nvSpPr>
          <p:cNvPr id="14" name="Rectangle 15"/>
          <p:cNvSpPr>
            <a:spLocks noChangeArrowheads="1"/>
          </p:cNvSpPr>
          <p:nvPr/>
        </p:nvSpPr>
        <p:spPr bwMode="black">
          <a:xfrm>
            <a:off x="4067175" y="5092700"/>
            <a:ext cx="2028825" cy="42386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b="1">
                <a:solidFill>
                  <a:schemeClr val="tx2"/>
                </a:solidFill>
              </a:rPr>
              <a:t>Text in here</a:t>
            </a:r>
          </a:p>
        </p:txBody>
      </p:sp>
      <p:sp>
        <p:nvSpPr>
          <p:cNvPr id="15" name="Rectangle 16"/>
          <p:cNvSpPr>
            <a:spLocks noChangeArrowheads="1"/>
          </p:cNvSpPr>
          <p:nvPr/>
        </p:nvSpPr>
        <p:spPr bwMode="auto">
          <a:xfrm>
            <a:off x="7196138" y="4003675"/>
            <a:ext cx="1595437" cy="517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buFontTx/>
              <a:buChar char="•"/>
            </a:pPr>
            <a:r>
              <a:rPr lang="en-US" sz="1400">
                <a:solidFill>
                  <a:srgbClr val="1C1C1C"/>
                </a:solidFill>
              </a:rPr>
              <a:t> Your text in here</a:t>
            </a:r>
          </a:p>
          <a:p>
            <a:pPr>
              <a:buFontTx/>
              <a:buChar char="•"/>
            </a:pPr>
            <a:r>
              <a:rPr lang="en-US" sz="1400">
                <a:solidFill>
                  <a:srgbClr val="1C1C1C"/>
                </a:solidFill>
              </a:rPr>
              <a:t> Your text in here</a:t>
            </a:r>
          </a:p>
        </p:txBody>
      </p:sp>
      <p:sp>
        <p:nvSpPr>
          <p:cNvPr id="16" name="Rectangle 17"/>
          <p:cNvSpPr>
            <a:spLocks noChangeArrowheads="1"/>
          </p:cNvSpPr>
          <p:nvPr/>
        </p:nvSpPr>
        <p:spPr bwMode="black">
          <a:xfrm>
            <a:off x="6886575" y="3644900"/>
            <a:ext cx="2028825" cy="42386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b="1">
                <a:solidFill>
                  <a:schemeClr val="tx2"/>
                </a:solidFill>
              </a:rPr>
              <a:t>Text in here</a:t>
            </a:r>
          </a:p>
        </p:txBody>
      </p:sp>
      <p:sp>
        <p:nvSpPr>
          <p:cNvPr id="17" name="Rectangle 18"/>
          <p:cNvSpPr>
            <a:spLocks noChangeArrowheads="1"/>
          </p:cNvSpPr>
          <p:nvPr/>
        </p:nvSpPr>
        <p:spPr bwMode="auto">
          <a:xfrm>
            <a:off x="704850" y="5102225"/>
            <a:ext cx="1595438" cy="9429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buFontTx/>
              <a:buChar char="•"/>
            </a:pPr>
            <a:r>
              <a:rPr lang="en-US" sz="1400">
                <a:solidFill>
                  <a:srgbClr val="1C1C1C"/>
                </a:solidFill>
              </a:rPr>
              <a:t> Your text in here</a:t>
            </a:r>
          </a:p>
          <a:p>
            <a:pPr>
              <a:buFontTx/>
              <a:buChar char="•"/>
            </a:pPr>
            <a:r>
              <a:rPr lang="en-US" sz="1400">
                <a:solidFill>
                  <a:srgbClr val="1C1C1C"/>
                </a:solidFill>
              </a:rPr>
              <a:t> Your text in here</a:t>
            </a:r>
          </a:p>
          <a:p>
            <a:pPr>
              <a:buFontTx/>
              <a:buChar char="•"/>
            </a:pPr>
            <a:r>
              <a:rPr lang="en-US" sz="1400">
                <a:solidFill>
                  <a:srgbClr val="1C1C1C"/>
                </a:solidFill>
              </a:rPr>
              <a:t> Your text in here</a:t>
            </a:r>
          </a:p>
          <a:p>
            <a:pPr>
              <a:buFontTx/>
              <a:buChar char="•"/>
            </a:pPr>
            <a:r>
              <a:rPr lang="en-US" sz="1400">
                <a:solidFill>
                  <a:srgbClr val="1C1C1C"/>
                </a:solidFill>
              </a:rPr>
              <a:t> Your text in here</a:t>
            </a:r>
          </a:p>
        </p:txBody>
      </p:sp>
      <p:sp>
        <p:nvSpPr>
          <p:cNvPr id="18" name="Rectangle 19"/>
          <p:cNvSpPr>
            <a:spLocks noChangeArrowheads="1"/>
          </p:cNvSpPr>
          <p:nvPr/>
        </p:nvSpPr>
        <p:spPr bwMode="black">
          <a:xfrm>
            <a:off x="714375" y="4749800"/>
            <a:ext cx="1514475" cy="42386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b="1">
                <a:solidFill>
                  <a:schemeClr val="tx2"/>
                </a:solidFill>
              </a:rPr>
              <a:t>Text in here</a:t>
            </a:r>
          </a:p>
        </p:txBody>
      </p:sp>
      <p:sp>
        <p:nvSpPr>
          <p:cNvPr id="19" name="Rectangle 20"/>
          <p:cNvSpPr>
            <a:spLocks noChangeArrowheads="1"/>
          </p:cNvSpPr>
          <p:nvPr/>
        </p:nvSpPr>
        <p:spPr bwMode="black">
          <a:xfrm>
            <a:off x="2085975" y="3721100"/>
            <a:ext cx="1697038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17961" dir="2700000" algn="ctr" rotWithShape="0">
              <a:schemeClr val="tx1"/>
            </a:outerShdw>
          </a:effectLst>
        </p:spPr>
        <p:txBody>
          <a:bodyPr wrap="none">
            <a:spAutoFit/>
          </a:bodyPr>
          <a:lstStyle/>
          <a:p>
            <a:pPr eaLnBrk="0" hangingPunct="0"/>
            <a:r>
              <a:rPr lang="en-US" sz="1600">
                <a:solidFill>
                  <a:srgbClr val="FFFFFF"/>
                </a:solidFill>
              </a:rPr>
              <a:t>Click to add Text</a:t>
            </a:r>
          </a:p>
        </p:txBody>
      </p:sp>
      <p:grpSp>
        <p:nvGrpSpPr>
          <p:cNvPr id="20" name="Group 21"/>
          <p:cNvGrpSpPr>
            <a:grpSpLocks/>
          </p:cNvGrpSpPr>
          <p:nvPr/>
        </p:nvGrpSpPr>
        <p:grpSpPr bwMode="auto">
          <a:xfrm>
            <a:off x="4371975" y="2197100"/>
            <a:ext cx="701675" cy="1295400"/>
            <a:chOff x="2111" y="2247"/>
            <a:chExt cx="592" cy="1034"/>
          </a:xfrm>
        </p:grpSpPr>
        <p:sp>
          <p:nvSpPr>
            <p:cNvPr id="21" name="Freeform 22"/>
            <p:cNvSpPr>
              <a:spLocks/>
            </p:cNvSpPr>
            <p:nvPr/>
          </p:nvSpPr>
          <p:spPr bwMode="gray">
            <a:xfrm>
              <a:off x="2111" y="2449"/>
              <a:ext cx="592" cy="832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48" y="33"/>
                </a:cxn>
                <a:cxn ang="0">
                  <a:pos x="127" y="1"/>
                </a:cxn>
                <a:cxn ang="0">
                  <a:pos x="70" y="17"/>
                </a:cxn>
                <a:cxn ang="0">
                  <a:pos x="1" y="174"/>
                </a:cxn>
                <a:cxn ang="0">
                  <a:pos x="36" y="213"/>
                </a:cxn>
                <a:cxn ang="0">
                  <a:pos x="86" y="57"/>
                </a:cxn>
                <a:cxn ang="0">
                  <a:pos x="14" y="411"/>
                </a:cxn>
                <a:cxn ang="0">
                  <a:pos x="34" y="466"/>
                </a:cxn>
                <a:cxn ang="0">
                  <a:pos x="133" y="440"/>
                </a:cxn>
                <a:cxn ang="0">
                  <a:pos x="147" y="232"/>
                </a:cxn>
                <a:cxn ang="0">
                  <a:pos x="169" y="439"/>
                </a:cxn>
                <a:cxn ang="0">
                  <a:pos x="262" y="468"/>
                </a:cxn>
                <a:cxn ang="0">
                  <a:pos x="282" y="407"/>
                </a:cxn>
                <a:cxn ang="0">
                  <a:pos x="210" y="57"/>
                </a:cxn>
                <a:cxn ang="0">
                  <a:pos x="230" y="135"/>
                </a:cxn>
                <a:cxn ang="0">
                  <a:pos x="281" y="236"/>
                </a:cxn>
                <a:cxn ang="0">
                  <a:pos x="295" y="162"/>
                </a:cxn>
                <a:cxn ang="0">
                  <a:pos x="216" y="8"/>
                </a:cxn>
                <a:cxn ang="0">
                  <a:pos x="168" y="1"/>
                </a:cxn>
              </a:cxnLst>
              <a:rect l="0" t="0" r="r" b="b"/>
              <a:pathLst>
                <a:path w="320" h="479">
                  <a:moveTo>
                    <a:pt x="168" y="1"/>
                  </a:moveTo>
                  <a:cubicBezTo>
                    <a:pt x="165" y="15"/>
                    <a:pt x="154" y="34"/>
                    <a:pt x="148" y="33"/>
                  </a:cubicBezTo>
                  <a:cubicBezTo>
                    <a:pt x="141" y="33"/>
                    <a:pt x="133" y="15"/>
                    <a:pt x="127" y="1"/>
                  </a:cubicBezTo>
                  <a:cubicBezTo>
                    <a:pt x="105" y="0"/>
                    <a:pt x="88" y="5"/>
                    <a:pt x="70" y="17"/>
                  </a:cubicBezTo>
                  <a:cubicBezTo>
                    <a:pt x="57" y="32"/>
                    <a:pt x="0" y="165"/>
                    <a:pt x="1" y="174"/>
                  </a:cubicBezTo>
                  <a:cubicBezTo>
                    <a:pt x="1" y="183"/>
                    <a:pt x="3" y="212"/>
                    <a:pt x="36" y="213"/>
                  </a:cubicBezTo>
                  <a:cubicBezTo>
                    <a:pt x="63" y="197"/>
                    <a:pt x="86" y="57"/>
                    <a:pt x="86" y="57"/>
                  </a:cubicBezTo>
                  <a:cubicBezTo>
                    <a:pt x="79" y="92"/>
                    <a:pt x="14" y="411"/>
                    <a:pt x="14" y="411"/>
                  </a:cubicBezTo>
                  <a:cubicBezTo>
                    <a:pt x="9" y="452"/>
                    <a:pt x="24" y="464"/>
                    <a:pt x="34" y="466"/>
                  </a:cubicBezTo>
                  <a:cubicBezTo>
                    <a:pt x="55" y="471"/>
                    <a:pt x="114" y="479"/>
                    <a:pt x="133" y="440"/>
                  </a:cubicBezTo>
                  <a:cubicBezTo>
                    <a:pt x="152" y="401"/>
                    <a:pt x="141" y="232"/>
                    <a:pt x="147" y="232"/>
                  </a:cubicBezTo>
                  <a:cubicBezTo>
                    <a:pt x="153" y="232"/>
                    <a:pt x="150" y="400"/>
                    <a:pt x="169" y="439"/>
                  </a:cubicBezTo>
                  <a:cubicBezTo>
                    <a:pt x="188" y="478"/>
                    <a:pt x="243" y="473"/>
                    <a:pt x="262" y="468"/>
                  </a:cubicBezTo>
                  <a:cubicBezTo>
                    <a:pt x="272" y="462"/>
                    <a:pt x="292" y="459"/>
                    <a:pt x="282" y="407"/>
                  </a:cubicBezTo>
                  <a:lnTo>
                    <a:pt x="210" y="57"/>
                  </a:lnTo>
                  <a:cubicBezTo>
                    <a:pt x="201" y="12"/>
                    <a:pt x="218" y="105"/>
                    <a:pt x="230" y="135"/>
                  </a:cubicBezTo>
                  <a:cubicBezTo>
                    <a:pt x="242" y="165"/>
                    <a:pt x="242" y="254"/>
                    <a:pt x="281" y="236"/>
                  </a:cubicBezTo>
                  <a:cubicBezTo>
                    <a:pt x="320" y="218"/>
                    <a:pt x="299" y="180"/>
                    <a:pt x="295" y="162"/>
                  </a:cubicBezTo>
                  <a:cubicBezTo>
                    <a:pt x="288" y="150"/>
                    <a:pt x="237" y="17"/>
                    <a:pt x="216" y="8"/>
                  </a:cubicBezTo>
                  <a:cubicBezTo>
                    <a:pt x="183" y="0"/>
                    <a:pt x="168" y="1"/>
                    <a:pt x="168" y="1"/>
                  </a:cubicBezTo>
                  <a:close/>
                </a:path>
              </a:pathLst>
            </a:custGeom>
            <a:gradFill rotWithShape="1">
              <a:gsLst>
                <a:gs pos="0">
                  <a:srgbClr val="0099CC">
                    <a:gamma/>
                    <a:shade val="76078"/>
                    <a:invGamma/>
                  </a:srgbClr>
                </a:gs>
                <a:gs pos="100000">
                  <a:srgbClr val="0099CC"/>
                </a:gs>
              </a:gsLst>
              <a:lin ang="18900000" scaled="1"/>
            </a:gradFill>
            <a:ln w="19050" cmpd="sng">
              <a:noFill/>
              <a:round/>
              <a:headEnd/>
              <a:tailEnd/>
            </a:ln>
            <a:effectLst/>
            <a:scene3d>
              <a:camera prst="legacyPerspectiveTopRight"/>
              <a:lightRig rig="legacyNormal2" dir="t"/>
            </a:scene3d>
            <a:sp3d extrusionH="430200" prstMaterial="legacyMetal">
              <a:bevelT w="13500" h="13500" prst="angle"/>
              <a:bevelB w="13500" h="13500" prst="angle"/>
              <a:extrusionClr>
                <a:srgbClr val="0099CC"/>
              </a:extrusionClr>
            </a:sp3d>
          </p:spPr>
          <p:txBody>
            <a:bodyPr>
              <a:flatTx/>
            </a:bodyPr>
            <a:lstStyle/>
            <a:p>
              <a:endParaRPr lang="ru-RU"/>
            </a:p>
          </p:txBody>
        </p:sp>
        <p:sp>
          <p:nvSpPr>
            <p:cNvPr id="22" name="Oval 23"/>
            <p:cNvSpPr>
              <a:spLocks noChangeArrowheads="1"/>
            </p:cNvSpPr>
            <p:nvPr/>
          </p:nvSpPr>
          <p:spPr bwMode="gray">
            <a:xfrm flipH="1">
              <a:off x="2286" y="2247"/>
              <a:ext cx="199" cy="215"/>
            </a:xfrm>
            <a:prstGeom prst="ellipse">
              <a:avLst/>
            </a:prstGeom>
            <a:gradFill rotWithShape="1">
              <a:gsLst>
                <a:gs pos="0">
                  <a:srgbClr val="0099CC">
                    <a:gamma/>
                    <a:shade val="76078"/>
                    <a:invGamma/>
                  </a:srgbClr>
                </a:gs>
                <a:gs pos="100000">
                  <a:srgbClr val="0099CC"/>
                </a:gs>
              </a:gsLst>
              <a:lin ang="18900000" scaled="1"/>
            </a:gradFill>
            <a:ln w="19050">
              <a:noFill/>
              <a:round/>
              <a:headEnd/>
              <a:tailEnd/>
            </a:ln>
            <a:effectLst/>
            <a:scene3d>
              <a:camera prst="legacyPerspectiveTopRight"/>
              <a:lightRig rig="legacyNormal2" dir="t"/>
            </a:scene3d>
            <a:sp3d extrusionH="430200" prstMaterial="legacyMetal">
              <a:bevelT w="13500" h="13500" prst="angle"/>
              <a:bevelB w="13500" h="13500" prst="angle"/>
              <a:extrusionClr>
                <a:srgbClr val="0099CC"/>
              </a:extrusionClr>
            </a:sp3d>
          </p:spPr>
          <p:txBody>
            <a:bodyPr wrap="none" anchor="ctr">
              <a:flatTx/>
            </a:bodyPr>
            <a:lstStyle/>
            <a:p>
              <a:endParaRPr lang="ru-RU"/>
            </a:p>
          </p:txBody>
        </p:sp>
      </p:grpSp>
      <p:grpSp>
        <p:nvGrpSpPr>
          <p:cNvPr id="23" name="Group 24"/>
          <p:cNvGrpSpPr>
            <a:grpSpLocks/>
          </p:cNvGrpSpPr>
          <p:nvPr/>
        </p:nvGrpSpPr>
        <p:grpSpPr bwMode="auto">
          <a:xfrm>
            <a:off x="5133975" y="2197100"/>
            <a:ext cx="660400" cy="1314450"/>
            <a:chOff x="4466" y="2053"/>
            <a:chExt cx="590" cy="1177"/>
          </a:xfrm>
        </p:grpSpPr>
        <p:sp>
          <p:nvSpPr>
            <p:cNvPr id="24" name="Freeform 25"/>
            <p:cNvSpPr>
              <a:spLocks/>
            </p:cNvSpPr>
            <p:nvPr/>
          </p:nvSpPr>
          <p:spPr bwMode="gray">
            <a:xfrm>
              <a:off x="4466" y="2259"/>
              <a:ext cx="590" cy="971"/>
            </a:xfrm>
            <a:custGeom>
              <a:avLst/>
              <a:gdLst/>
              <a:ahLst/>
              <a:cxnLst>
                <a:cxn ang="0">
                  <a:pos x="284" y="59"/>
                </a:cxn>
                <a:cxn ang="0">
                  <a:pos x="364" y="7"/>
                </a:cxn>
                <a:cxn ang="0">
                  <a:pos x="446" y="52"/>
                </a:cxn>
                <a:cxn ang="0">
                  <a:pos x="512" y="216"/>
                </a:cxn>
                <a:cxn ang="0">
                  <a:pos x="532" y="417"/>
                </a:cxn>
                <a:cxn ang="0">
                  <a:pos x="450" y="305"/>
                </a:cxn>
                <a:cxn ang="0">
                  <a:pos x="398" y="118"/>
                </a:cxn>
                <a:cxn ang="0">
                  <a:pos x="490" y="497"/>
                </a:cxn>
                <a:cxn ang="0">
                  <a:pos x="388" y="531"/>
                </a:cxn>
                <a:cxn ang="0">
                  <a:pos x="412" y="817"/>
                </a:cxn>
                <a:cxn ang="0">
                  <a:pos x="366" y="967"/>
                </a:cxn>
                <a:cxn ang="0">
                  <a:pos x="308" y="832"/>
                </a:cxn>
                <a:cxn ang="0">
                  <a:pos x="290" y="549"/>
                </a:cxn>
                <a:cxn ang="0">
                  <a:pos x="264" y="801"/>
                </a:cxn>
                <a:cxn ang="0">
                  <a:pos x="189" y="962"/>
                </a:cxn>
                <a:cxn ang="0">
                  <a:pos x="151" y="804"/>
                </a:cxn>
                <a:cxn ang="0">
                  <a:pos x="184" y="525"/>
                </a:cxn>
                <a:cxn ang="0">
                  <a:pos x="84" y="505"/>
                </a:cxn>
                <a:cxn ang="0">
                  <a:pos x="170" y="118"/>
                </a:cxn>
                <a:cxn ang="0">
                  <a:pos x="86" y="401"/>
                </a:cxn>
                <a:cxn ang="0">
                  <a:pos x="24" y="303"/>
                </a:cxn>
                <a:cxn ang="0">
                  <a:pos x="140" y="39"/>
                </a:cxn>
                <a:cxn ang="0">
                  <a:pos x="212" y="13"/>
                </a:cxn>
                <a:cxn ang="0">
                  <a:pos x="284" y="59"/>
                </a:cxn>
              </a:cxnLst>
              <a:rect l="0" t="0" r="r" b="b"/>
              <a:pathLst>
                <a:path w="590" h="971">
                  <a:moveTo>
                    <a:pt x="284" y="59"/>
                  </a:moveTo>
                  <a:cubicBezTo>
                    <a:pt x="326" y="59"/>
                    <a:pt x="352" y="37"/>
                    <a:pt x="364" y="7"/>
                  </a:cubicBezTo>
                  <a:cubicBezTo>
                    <a:pt x="390" y="2"/>
                    <a:pt x="418" y="17"/>
                    <a:pt x="446" y="52"/>
                  </a:cubicBezTo>
                  <a:cubicBezTo>
                    <a:pt x="470" y="87"/>
                    <a:pt x="498" y="155"/>
                    <a:pt x="512" y="216"/>
                  </a:cubicBezTo>
                  <a:cubicBezTo>
                    <a:pt x="528" y="274"/>
                    <a:pt x="590" y="404"/>
                    <a:pt x="532" y="417"/>
                  </a:cubicBezTo>
                  <a:cubicBezTo>
                    <a:pt x="476" y="430"/>
                    <a:pt x="462" y="364"/>
                    <a:pt x="450" y="305"/>
                  </a:cubicBezTo>
                  <a:cubicBezTo>
                    <a:pt x="430" y="227"/>
                    <a:pt x="398" y="118"/>
                    <a:pt x="398" y="118"/>
                  </a:cubicBezTo>
                  <a:cubicBezTo>
                    <a:pt x="405" y="150"/>
                    <a:pt x="492" y="428"/>
                    <a:pt x="490" y="497"/>
                  </a:cubicBezTo>
                  <a:cubicBezTo>
                    <a:pt x="428" y="523"/>
                    <a:pt x="442" y="516"/>
                    <a:pt x="388" y="531"/>
                  </a:cubicBezTo>
                  <a:cubicBezTo>
                    <a:pt x="394" y="620"/>
                    <a:pt x="405" y="737"/>
                    <a:pt x="412" y="817"/>
                  </a:cubicBezTo>
                  <a:cubicBezTo>
                    <a:pt x="414" y="865"/>
                    <a:pt x="438" y="963"/>
                    <a:pt x="366" y="967"/>
                  </a:cubicBezTo>
                  <a:cubicBezTo>
                    <a:pt x="294" y="971"/>
                    <a:pt x="318" y="915"/>
                    <a:pt x="308" y="832"/>
                  </a:cubicBezTo>
                  <a:lnTo>
                    <a:pt x="290" y="549"/>
                  </a:lnTo>
                  <a:lnTo>
                    <a:pt x="264" y="801"/>
                  </a:lnTo>
                  <a:cubicBezTo>
                    <a:pt x="250" y="879"/>
                    <a:pt x="256" y="960"/>
                    <a:pt x="189" y="962"/>
                  </a:cubicBezTo>
                  <a:cubicBezTo>
                    <a:pt x="122" y="964"/>
                    <a:pt x="149" y="840"/>
                    <a:pt x="151" y="804"/>
                  </a:cubicBezTo>
                  <a:cubicBezTo>
                    <a:pt x="153" y="768"/>
                    <a:pt x="184" y="579"/>
                    <a:pt x="184" y="525"/>
                  </a:cubicBezTo>
                  <a:cubicBezTo>
                    <a:pt x="134" y="515"/>
                    <a:pt x="84" y="505"/>
                    <a:pt x="84" y="505"/>
                  </a:cubicBezTo>
                  <a:lnTo>
                    <a:pt x="170" y="118"/>
                  </a:lnTo>
                  <a:cubicBezTo>
                    <a:pt x="170" y="101"/>
                    <a:pt x="110" y="370"/>
                    <a:pt x="86" y="401"/>
                  </a:cubicBezTo>
                  <a:cubicBezTo>
                    <a:pt x="62" y="433"/>
                    <a:pt x="0" y="397"/>
                    <a:pt x="24" y="303"/>
                  </a:cubicBezTo>
                  <a:cubicBezTo>
                    <a:pt x="34" y="263"/>
                    <a:pt x="124" y="55"/>
                    <a:pt x="140" y="39"/>
                  </a:cubicBezTo>
                  <a:cubicBezTo>
                    <a:pt x="156" y="23"/>
                    <a:pt x="160" y="0"/>
                    <a:pt x="212" y="13"/>
                  </a:cubicBezTo>
                  <a:cubicBezTo>
                    <a:pt x="238" y="41"/>
                    <a:pt x="242" y="59"/>
                    <a:pt x="284" y="59"/>
                  </a:cubicBezTo>
                  <a:close/>
                </a:path>
              </a:pathLst>
            </a:custGeom>
            <a:gradFill rotWithShape="1">
              <a:gsLst>
                <a:gs pos="0">
                  <a:srgbClr val="F0B5B4"/>
                </a:gs>
                <a:gs pos="100000">
                  <a:srgbClr val="F0B5B4">
                    <a:gamma/>
                    <a:tint val="53725"/>
                    <a:invGamma/>
                  </a:srgbClr>
                </a:gs>
              </a:gsLst>
              <a:lin ang="18900000" scaled="1"/>
            </a:gradFill>
            <a:ln w="19050" cmpd="sng">
              <a:noFill/>
              <a:round/>
              <a:headEnd/>
              <a:tailEnd/>
            </a:ln>
            <a:effectLst/>
            <a:scene3d>
              <a:camera prst="legacyObliqueTopRight"/>
              <a:lightRig rig="legacyNormal3" dir="b"/>
            </a:scene3d>
            <a:sp3d extrusionH="176200" prstMaterial="legacyMetal">
              <a:bevelT w="13500" h="13500" prst="angle"/>
              <a:bevelB w="13500" h="13500" prst="angle"/>
              <a:extrusionClr>
                <a:srgbClr val="F0B5B4"/>
              </a:extrusionClr>
            </a:sp3d>
          </p:spPr>
          <p:txBody>
            <a:bodyPr>
              <a:flatTx/>
            </a:bodyPr>
            <a:lstStyle/>
            <a:p>
              <a:endParaRPr lang="ru-RU"/>
            </a:p>
          </p:txBody>
        </p:sp>
        <p:sp>
          <p:nvSpPr>
            <p:cNvPr id="25" name="Oval 26"/>
            <p:cNvSpPr>
              <a:spLocks noChangeArrowheads="1"/>
            </p:cNvSpPr>
            <p:nvPr/>
          </p:nvSpPr>
          <p:spPr bwMode="gray">
            <a:xfrm>
              <a:off x="4641" y="2053"/>
              <a:ext cx="213" cy="225"/>
            </a:xfrm>
            <a:prstGeom prst="ellipse">
              <a:avLst/>
            </a:prstGeom>
            <a:gradFill rotWithShape="1">
              <a:gsLst>
                <a:gs pos="0">
                  <a:srgbClr val="F0B5B4"/>
                </a:gs>
                <a:gs pos="100000">
                  <a:srgbClr val="F0B5B4">
                    <a:gamma/>
                    <a:tint val="53725"/>
                    <a:invGamma/>
                  </a:srgbClr>
                </a:gs>
              </a:gsLst>
              <a:lin ang="18900000" scaled="1"/>
            </a:gradFill>
            <a:ln w="19050">
              <a:noFill/>
              <a:round/>
              <a:headEnd/>
              <a:tailEnd/>
            </a:ln>
            <a:effectLst/>
            <a:scene3d>
              <a:camera prst="legacyObliqueTopRight"/>
              <a:lightRig rig="legacyNormal3" dir="b"/>
            </a:scene3d>
            <a:sp3d extrusionH="176200" prstMaterial="legacyMetal">
              <a:bevelT w="13500" h="13500" prst="angle"/>
              <a:bevelB w="13500" h="13500" prst="angle"/>
              <a:extrusionClr>
                <a:srgbClr val="F0B5B4"/>
              </a:extrusionClr>
            </a:sp3d>
          </p:spPr>
          <p:txBody>
            <a:bodyPr wrap="none" anchor="ctr">
              <a:flatTx/>
            </a:bodyPr>
            <a:lstStyle/>
            <a:p>
              <a:endParaRPr lang="ru-RU"/>
            </a:p>
          </p:txBody>
        </p:sp>
      </p:grpSp>
      <p:sp>
        <p:nvSpPr>
          <p:cNvPr id="26" name="Rectangle 27"/>
          <p:cNvSpPr>
            <a:spLocks noChangeArrowheads="1"/>
          </p:cNvSpPr>
          <p:nvPr/>
        </p:nvSpPr>
        <p:spPr bwMode="gray">
          <a:xfrm>
            <a:off x="682625" y="1492250"/>
            <a:ext cx="6867525" cy="6286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lnSpc>
                <a:spcPct val="110000"/>
              </a:lnSpc>
            </a:pPr>
            <a:r>
              <a:rPr lang="en-US" sz="1600">
                <a:solidFill>
                  <a:srgbClr val="000000"/>
                </a:solidFill>
              </a:rPr>
              <a:t>ThemeGallery</a:t>
            </a:r>
            <a:r>
              <a:rPr lang="en-US" sz="1600" b="1">
                <a:solidFill>
                  <a:srgbClr val="000000"/>
                </a:solidFill>
              </a:rPr>
              <a:t>  </a:t>
            </a:r>
            <a:r>
              <a:rPr lang="en-US" sz="1600">
                <a:solidFill>
                  <a:srgbClr val="000000"/>
                </a:solidFill>
              </a:rPr>
              <a:t>is a Design Digital Content &amp; Contents mall developed by Guild Design Inc.</a:t>
            </a:r>
          </a:p>
        </p:txBody>
      </p:sp>
    </p:spTree>
  </p:cSld>
  <p:clrMapOvr>
    <a:masterClrMapping/>
  </p:clrMapOvr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oup 3"/>
          <p:cNvGrpSpPr>
            <a:grpSpLocks/>
          </p:cNvGrpSpPr>
          <p:nvPr/>
        </p:nvGrpSpPr>
        <p:grpSpPr bwMode="auto">
          <a:xfrm>
            <a:off x="1857356" y="1714488"/>
            <a:ext cx="5867400" cy="701675"/>
            <a:chOff x="1152" y="1248"/>
            <a:chExt cx="3696" cy="442"/>
          </a:xfrm>
        </p:grpSpPr>
        <p:sp>
          <p:nvSpPr>
            <p:cNvPr id="79" name="Freeform 4"/>
            <p:cNvSpPr>
              <a:spLocks/>
            </p:cNvSpPr>
            <p:nvPr/>
          </p:nvSpPr>
          <p:spPr bwMode="gray">
            <a:xfrm>
              <a:off x="1152" y="1248"/>
              <a:ext cx="3696" cy="442"/>
            </a:xfrm>
            <a:custGeom>
              <a:avLst/>
              <a:gdLst/>
              <a:ahLst/>
              <a:cxnLst>
                <a:cxn ang="0">
                  <a:pos x="266" y="42"/>
                </a:cxn>
                <a:cxn ang="0">
                  <a:pos x="107" y="103"/>
                </a:cxn>
                <a:cxn ang="0">
                  <a:pos x="69" y="200"/>
                </a:cxn>
                <a:cxn ang="0">
                  <a:pos x="38" y="235"/>
                </a:cxn>
                <a:cxn ang="0">
                  <a:pos x="15" y="332"/>
                </a:cxn>
                <a:cxn ang="0">
                  <a:pos x="38" y="447"/>
                </a:cxn>
                <a:cxn ang="0">
                  <a:pos x="198" y="587"/>
                </a:cxn>
                <a:cxn ang="0">
                  <a:pos x="568" y="655"/>
                </a:cxn>
                <a:cxn ang="0">
                  <a:pos x="928" y="699"/>
                </a:cxn>
                <a:cxn ang="0">
                  <a:pos x="1751" y="746"/>
                </a:cxn>
                <a:cxn ang="0">
                  <a:pos x="2388" y="739"/>
                </a:cxn>
                <a:cxn ang="0">
                  <a:pos x="2624" y="761"/>
                </a:cxn>
                <a:cxn ang="0">
                  <a:pos x="3030" y="737"/>
                </a:cxn>
                <a:cxn ang="0">
                  <a:pos x="3707" y="640"/>
                </a:cxn>
                <a:cxn ang="0">
                  <a:pos x="4057" y="579"/>
                </a:cxn>
                <a:cxn ang="0">
                  <a:pos x="4225" y="526"/>
                </a:cxn>
                <a:cxn ang="0">
                  <a:pos x="4331" y="508"/>
                </a:cxn>
                <a:cxn ang="0">
                  <a:pos x="4225" y="491"/>
                </a:cxn>
                <a:cxn ang="0">
                  <a:pos x="4346" y="526"/>
                </a:cxn>
                <a:cxn ang="0">
                  <a:pos x="4643" y="455"/>
                </a:cxn>
                <a:cxn ang="0">
                  <a:pos x="4849" y="341"/>
                </a:cxn>
                <a:cxn ang="0">
                  <a:pos x="4674" y="279"/>
                </a:cxn>
                <a:cxn ang="0">
                  <a:pos x="4110" y="297"/>
                </a:cxn>
                <a:cxn ang="0">
                  <a:pos x="4293" y="297"/>
                </a:cxn>
                <a:cxn ang="0">
                  <a:pos x="4651" y="200"/>
                </a:cxn>
                <a:cxn ang="0">
                  <a:pos x="4514" y="147"/>
                </a:cxn>
                <a:cxn ang="0">
                  <a:pos x="3920" y="174"/>
                </a:cxn>
                <a:cxn ang="0">
                  <a:pos x="3966" y="147"/>
                </a:cxn>
                <a:cxn ang="0">
                  <a:pos x="3578" y="121"/>
                </a:cxn>
                <a:cxn ang="0">
                  <a:pos x="3159" y="165"/>
                </a:cxn>
                <a:cxn ang="0">
                  <a:pos x="2260" y="187"/>
                </a:cxn>
                <a:cxn ang="0">
                  <a:pos x="1880" y="175"/>
                </a:cxn>
                <a:cxn ang="0">
                  <a:pos x="1460" y="175"/>
                </a:cxn>
                <a:cxn ang="0">
                  <a:pos x="967" y="130"/>
                </a:cxn>
                <a:cxn ang="0">
                  <a:pos x="746" y="59"/>
                </a:cxn>
                <a:cxn ang="0">
                  <a:pos x="472" y="6"/>
                </a:cxn>
                <a:cxn ang="0">
                  <a:pos x="306" y="4"/>
                </a:cxn>
              </a:cxnLst>
              <a:rect l="0" t="0" r="r" b="b"/>
              <a:pathLst>
                <a:path w="4864" h="769">
                  <a:moveTo>
                    <a:pt x="306" y="4"/>
                  </a:moveTo>
                  <a:cubicBezTo>
                    <a:pt x="265" y="21"/>
                    <a:pt x="307" y="25"/>
                    <a:pt x="266" y="42"/>
                  </a:cubicBezTo>
                  <a:cubicBezTo>
                    <a:pt x="228" y="27"/>
                    <a:pt x="225" y="21"/>
                    <a:pt x="167" y="42"/>
                  </a:cubicBezTo>
                  <a:cubicBezTo>
                    <a:pt x="141" y="52"/>
                    <a:pt x="142" y="90"/>
                    <a:pt x="107" y="103"/>
                  </a:cubicBezTo>
                  <a:cubicBezTo>
                    <a:pt x="84" y="130"/>
                    <a:pt x="69" y="156"/>
                    <a:pt x="46" y="182"/>
                  </a:cubicBezTo>
                  <a:cubicBezTo>
                    <a:pt x="53" y="188"/>
                    <a:pt x="61" y="196"/>
                    <a:pt x="69" y="200"/>
                  </a:cubicBezTo>
                  <a:cubicBezTo>
                    <a:pt x="76" y="204"/>
                    <a:pt x="94" y="200"/>
                    <a:pt x="91" y="209"/>
                  </a:cubicBezTo>
                  <a:cubicBezTo>
                    <a:pt x="89" y="218"/>
                    <a:pt x="47" y="232"/>
                    <a:pt x="38" y="235"/>
                  </a:cubicBezTo>
                  <a:cubicBezTo>
                    <a:pt x="20" y="298"/>
                    <a:pt x="37" y="278"/>
                    <a:pt x="0" y="306"/>
                  </a:cubicBezTo>
                  <a:cubicBezTo>
                    <a:pt x="5" y="314"/>
                    <a:pt x="11" y="322"/>
                    <a:pt x="15" y="332"/>
                  </a:cubicBezTo>
                  <a:cubicBezTo>
                    <a:pt x="27" y="345"/>
                    <a:pt x="65" y="366"/>
                    <a:pt x="69" y="385"/>
                  </a:cubicBezTo>
                  <a:cubicBezTo>
                    <a:pt x="71" y="398"/>
                    <a:pt x="28" y="428"/>
                    <a:pt x="38" y="447"/>
                  </a:cubicBezTo>
                  <a:cubicBezTo>
                    <a:pt x="28" y="480"/>
                    <a:pt x="110" y="494"/>
                    <a:pt x="129" y="499"/>
                  </a:cubicBezTo>
                  <a:cubicBezTo>
                    <a:pt x="157" y="521"/>
                    <a:pt x="162" y="579"/>
                    <a:pt x="198" y="587"/>
                  </a:cubicBezTo>
                  <a:cubicBezTo>
                    <a:pt x="275" y="607"/>
                    <a:pt x="321" y="631"/>
                    <a:pt x="400" y="635"/>
                  </a:cubicBezTo>
                  <a:cubicBezTo>
                    <a:pt x="471" y="643"/>
                    <a:pt x="513" y="654"/>
                    <a:pt x="568" y="655"/>
                  </a:cubicBezTo>
                  <a:cubicBezTo>
                    <a:pt x="628" y="661"/>
                    <a:pt x="700" y="664"/>
                    <a:pt x="760" y="671"/>
                  </a:cubicBezTo>
                  <a:cubicBezTo>
                    <a:pt x="817" y="693"/>
                    <a:pt x="869" y="677"/>
                    <a:pt x="928" y="699"/>
                  </a:cubicBezTo>
                  <a:cubicBezTo>
                    <a:pt x="1070" y="753"/>
                    <a:pt x="1355" y="693"/>
                    <a:pt x="1355" y="693"/>
                  </a:cubicBezTo>
                  <a:cubicBezTo>
                    <a:pt x="1539" y="731"/>
                    <a:pt x="1520" y="737"/>
                    <a:pt x="1751" y="746"/>
                  </a:cubicBezTo>
                  <a:cubicBezTo>
                    <a:pt x="1912" y="769"/>
                    <a:pt x="1924" y="727"/>
                    <a:pt x="2228" y="743"/>
                  </a:cubicBezTo>
                  <a:cubicBezTo>
                    <a:pt x="2298" y="752"/>
                    <a:pt x="2337" y="736"/>
                    <a:pt x="2388" y="739"/>
                  </a:cubicBezTo>
                  <a:cubicBezTo>
                    <a:pt x="2439" y="742"/>
                    <a:pt x="2496" y="758"/>
                    <a:pt x="2535" y="762"/>
                  </a:cubicBezTo>
                  <a:cubicBezTo>
                    <a:pt x="2574" y="766"/>
                    <a:pt x="2586" y="753"/>
                    <a:pt x="2624" y="761"/>
                  </a:cubicBezTo>
                  <a:cubicBezTo>
                    <a:pt x="2654" y="767"/>
                    <a:pt x="2674" y="747"/>
                    <a:pt x="2710" y="746"/>
                  </a:cubicBezTo>
                  <a:cubicBezTo>
                    <a:pt x="2816" y="740"/>
                    <a:pt x="2923" y="740"/>
                    <a:pt x="3030" y="737"/>
                  </a:cubicBezTo>
                  <a:cubicBezTo>
                    <a:pt x="3165" y="698"/>
                    <a:pt x="3192" y="700"/>
                    <a:pt x="3372" y="693"/>
                  </a:cubicBezTo>
                  <a:cubicBezTo>
                    <a:pt x="3491" y="677"/>
                    <a:pt x="3585" y="649"/>
                    <a:pt x="3707" y="640"/>
                  </a:cubicBezTo>
                  <a:cubicBezTo>
                    <a:pt x="3778" y="612"/>
                    <a:pt x="3647" y="661"/>
                    <a:pt x="3814" y="623"/>
                  </a:cubicBezTo>
                  <a:cubicBezTo>
                    <a:pt x="3939" y="593"/>
                    <a:pt x="3882" y="589"/>
                    <a:pt x="4057" y="579"/>
                  </a:cubicBezTo>
                  <a:cubicBezTo>
                    <a:pt x="4154" y="551"/>
                    <a:pt x="4197" y="549"/>
                    <a:pt x="4316" y="543"/>
                  </a:cubicBezTo>
                  <a:cubicBezTo>
                    <a:pt x="4293" y="535"/>
                    <a:pt x="4233" y="529"/>
                    <a:pt x="4225" y="526"/>
                  </a:cubicBezTo>
                  <a:cubicBezTo>
                    <a:pt x="4217" y="523"/>
                    <a:pt x="4240" y="518"/>
                    <a:pt x="4247" y="517"/>
                  </a:cubicBezTo>
                  <a:cubicBezTo>
                    <a:pt x="4275" y="513"/>
                    <a:pt x="4303" y="511"/>
                    <a:pt x="4331" y="508"/>
                  </a:cubicBezTo>
                  <a:cubicBezTo>
                    <a:pt x="4303" y="505"/>
                    <a:pt x="4275" y="504"/>
                    <a:pt x="4247" y="499"/>
                  </a:cubicBezTo>
                  <a:cubicBezTo>
                    <a:pt x="4240" y="498"/>
                    <a:pt x="4221" y="499"/>
                    <a:pt x="4225" y="491"/>
                  </a:cubicBezTo>
                  <a:cubicBezTo>
                    <a:pt x="4230" y="480"/>
                    <a:pt x="4245" y="485"/>
                    <a:pt x="4255" y="482"/>
                  </a:cubicBezTo>
                  <a:cubicBezTo>
                    <a:pt x="4318" y="494"/>
                    <a:pt x="4297" y="507"/>
                    <a:pt x="4346" y="526"/>
                  </a:cubicBezTo>
                  <a:cubicBezTo>
                    <a:pt x="4398" y="511"/>
                    <a:pt x="4453" y="470"/>
                    <a:pt x="4506" y="464"/>
                  </a:cubicBezTo>
                  <a:cubicBezTo>
                    <a:pt x="4552" y="460"/>
                    <a:pt x="4598" y="458"/>
                    <a:pt x="4643" y="455"/>
                  </a:cubicBezTo>
                  <a:cubicBezTo>
                    <a:pt x="4690" y="420"/>
                    <a:pt x="4742" y="423"/>
                    <a:pt x="4795" y="411"/>
                  </a:cubicBezTo>
                  <a:cubicBezTo>
                    <a:pt x="4834" y="382"/>
                    <a:pt x="4813" y="403"/>
                    <a:pt x="4849" y="341"/>
                  </a:cubicBezTo>
                  <a:cubicBezTo>
                    <a:pt x="4854" y="332"/>
                    <a:pt x="4864" y="314"/>
                    <a:pt x="4864" y="314"/>
                  </a:cubicBezTo>
                  <a:cubicBezTo>
                    <a:pt x="4803" y="279"/>
                    <a:pt x="4742" y="285"/>
                    <a:pt x="4674" y="279"/>
                  </a:cubicBezTo>
                  <a:cubicBezTo>
                    <a:pt x="4490" y="287"/>
                    <a:pt x="4499" y="279"/>
                    <a:pt x="4384" y="306"/>
                  </a:cubicBezTo>
                  <a:cubicBezTo>
                    <a:pt x="4293" y="303"/>
                    <a:pt x="4202" y="303"/>
                    <a:pt x="4110" y="297"/>
                  </a:cubicBezTo>
                  <a:cubicBezTo>
                    <a:pt x="4103" y="297"/>
                    <a:pt x="4126" y="288"/>
                    <a:pt x="4133" y="288"/>
                  </a:cubicBezTo>
                  <a:cubicBezTo>
                    <a:pt x="4187" y="288"/>
                    <a:pt x="4240" y="294"/>
                    <a:pt x="4293" y="297"/>
                  </a:cubicBezTo>
                  <a:cubicBezTo>
                    <a:pt x="4391" y="282"/>
                    <a:pt x="4444" y="268"/>
                    <a:pt x="4552" y="262"/>
                  </a:cubicBezTo>
                  <a:cubicBezTo>
                    <a:pt x="4601" y="247"/>
                    <a:pt x="4610" y="232"/>
                    <a:pt x="4651" y="200"/>
                  </a:cubicBezTo>
                  <a:cubicBezTo>
                    <a:pt x="4609" y="188"/>
                    <a:pt x="4562" y="193"/>
                    <a:pt x="4521" y="174"/>
                  </a:cubicBezTo>
                  <a:cubicBezTo>
                    <a:pt x="4514" y="171"/>
                    <a:pt x="4516" y="156"/>
                    <a:pt x="4514" y="147"/>
                  </a:cubicBezTo>
                  <a:cubicBezTo>
                    <a:pt x="4141" y="166"/>
                    <a:pt x="4291" y="156"/>
                    <a:pt x="4065" y="174"/>
                  </a:cubicBezTo>
                  <a:cubicBezTo>
                    <a:pt x="4015" y="182"/>
                    <a:pt x="3972" y="194"/>
                    <a:pt x="3920" y="174"/>
                  </a:cubicBezTo>
                  <a:cubicBezTo>
                    <a:pt x="3911" y="171"/>
                    <a:pt x="3935" y="160"/>
                    <a:pt x="3943" y="156"/>
                  </a:cubicBezTo>
                  <a:cubicBezTo>
                    <a:pt x="3951" y="152"/>
                    <a:pt x="3958" y="150"/>
                    <a:pt x="3966" y="147"/>
                  </a:cubicBezTo>
                  <a:cubicBezTo>
                    <a:pt x="3918" y="110"/>
                    <a:pt x="3968" y="135"/>
                    <a:pt x="3935" y="77"/>
                  </a:cubicBezTo>
                  <a:cubicBezTo>
                    <a:pt x="3812" y="86"/>
                    <a:pt x="3702" y="113"/>
                    <a:pt x="3578" y="121"/>
                  </a:cubicBezTo>
                  <a:cubicBezTo>
                    <a:pt x="3524" y="128"/>
                    <a:pt x="3477" y="135"/>
                    <a:pt x="3425" y="156"/>
                  </a:cubicBezTo>
                  <a:cubicBezTo>
                    <a:pt x="3342" y="188"/>
                    <a:pt x="3248" y="162"/>
                    <a:pt x="3159" y="165"/>
                  </a:cubicBezTo>
                  <a:cubicBezTo>
                    <a:pt x="2928" y="254"/>
                    <a:pt x="2813" y="169"/>
                    <a:pt x="2544" y="191"/>
                  </a:cubicBezTo>
                  <a:cubicBezTo>
                    <a:pt x="2445" y="200"/>
                    <a:pt x="2305" y="198"/>
                    <a:pt x="2260" y="187"/>
                  </a:cubicBezTo>
                  <a:cubicBezTo>
                    <a:pt x="2172" y="153"/>
                    <a:pt x="2149" y="194"/>
                    <a:pt x="2056" y="195"/>
                  </a:cubicBezTo>
                  <a:cubicBezTo>
                    <a:pt x="1964" y="187"/>
                    <a:pt x="1913" y="188"/>
                    <a:pt x="1880" y="175"/>
                  </a:cubicBezTo>
                  <a:cubicBezTo>
                    <a:pt x="1790" y="181"/>
                    <a:pt x="1677" y="212"/>
                    <a:pt x="1591" y="191"/>
                  </a:cubicBezTo>
                  <a:cubicBezTo>
                    <a:pt x="1548" y="181"/>
                    <a:pt x="1503" y="186"/>
                    <a:pt x="1460" y="175"/>
                  </a:cubicBezTo>
                  <a:cubicBezTo>
                    <a:pt x="1435" y="185"/>
                    <a:pt x="1426" y="155"/>
                    <a:pt x="1401" y="165"/>
                  </a:cubicBezTo>
                  <a:cubicBezTo>
                    <a:pt x="1252" y="156"/>
                    <a:pt x="1118" y="135"/>
                    <a:pt x="967" y="130"/>
                  </a:cubicBezTo>
                  <a:cubicBezTo>
                    <a:pt x="926" y="125"/>
                    <a:pt x="836" y="116"/>
                    <a:pt x="799" y="103"/>
                  </a:cubicBezTo>
                  <a:cubicBezTo>
                    <a:pt x="798" y="103"/>
                    <a:pt x="754" y="62"/>
                    <a:pt x="746" y="59"/>
                  </a:cubicBezTo>
                  <a:cubicBezTo>
                    <a:pt x="686" y="39"/>
                    <a:pt x="609" y="39"/>
                    <a:pt x="548" y="33"/>
                  </a:cubicBezTo>
                  <a:cubicBezTo>
                    <a:pt x="523" y="22"/>
                    <a:pt x="497" y="17"/>
                    <a:pt x="472" y="6"/>
                  </a:cubicBezTo>
                  <a:cubicBezTo>
                    <a:pt x="441" y="9"/>
                    <a:pt x="411" y="11"/>
                    <a:pt x="381" y="15"/>
                  </a:cubicBezTo>
                  <a:cubicBezTo>
                    <a:pt x="353" y="15"/>
                    <a:pt x="325" y="0"/>
                    <a:pt x="306" y="4"/>
                  </a:cubicBezTo>
                  <a:close/>
                </a:path>
              </a:pathLst>
            </a:custGeom>
            <a:gradFill rotWithShape="0">
              <a:gsLst>
                <a:gs pos="0">
                  <a:srgbClr val="C6B562"/>
                </a:gs>
                <a:gs pos="100000">
                  <a:srgbClr val="FFFFFF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 dirty="0"/>
            </a:p>
          </p:txBody>
        </p:sp>
        <p:sp>
          <p:nvSpPr>
            <p:cNvPr id="80" name="Rectangle 5"/>
            <p:cNvSpPr>
              <a:spLocks noChangeArrowheads="1"/>
            </p:cNvSpPr>
            <p:nvPr/>
          </p:nvSpPr>
          <p:spPr bwMode="auto">
            <a:xfrm>
              <a:off x="2372" y="1329"/>
              <a:ext cx="592" cy="327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ru-RU" sz="2800" b="1" dirty="0">
                  <a:solidFill>
                    <a:srgbClr val="000000"/>
                  </a:solidFill>
                  <a:latin typeface="Arial Narrow" pitchFamily="34" charset="0"/>
                </a:rPr>
                <a:t>текст</a:t>
              </a:r>
              <a:endParaRPr lang="en-US" sz="2800" b="1" dirty="0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</p:grpSp>
      <p:grpSp>
        <p:nvGrpSpPr>
          <p:cNvPr id="81" name="Group 6"/>
          <p:cNvGrpSpPr>
            <a:grpSpLocks/>
          </p:cNvGrpSpPr>
          <p:nvPr/>
        </p:nvGrpSpPr>
        <p:grpSpPr bwMode="auto">
          <a:xfrm>
            <a:off x="1857356" y="2552688"/>
            <a:ext cx="5867400" cy="701675"/>
            <a:chOff x="1152" y="1776"/>
            <a:chExt cx="3696" cy="442"/>
          </a:xfrm>
        </p:grpSpPr>
        <p:sp>
          <p:nvSpPr>
            <p:cNvPr id="82" name="Freeform 7"/>
            <p:cNvSpPr>
              <a:spLocks/>
            </p:cNvSpPr>
            <p:nvPr/>
          </p:nvSpPr>
          <p:spPr bwMode="gray">
            <a:xfrm>
              <a:off x="1152" y="1776"/>
              <a:ext cx="3696" cy="442"/>
            </a:xfrm>
            <a:custGeom>
              <a:avLst/>
              <a:gdLst/>
              <a:ahLst/>
              <a:cxnLst>
                <a:cxn ang="0">
                  <a:pos x="266" y="42"/>
                </a:cxn>
                <a:cxn ang="0">
                  <a:pos x="107" y="103"/>
                </a:cxn>
                <a:cxn ang="0">
                  <a:pos x="69" y="200"/>
                </a:cxn>
                <a:cxn ang="0">
                  <a:pos x="38" y="235"/>
                </a:cxn>
                <a:cxn ang="0">
                  <a:pos x="15" y="332"/>
                </a:cxn>
                <a:cxn ang="0">
                  <a:pos x="38" y="447"/>
                </a:cxn>
                <a:cxn ang="0">
                  <a:pos x="198" y="587"/>
                </a:cxn>
                <a:cxn ang="0">
                  <a:pos x="568" y="655"/>
                </a:cxn>
                <a:cxn ang="0">
                  <a:pos x="928" y="699"/>
                </a:cxn>
                <a:cxn ang="0">
                  <a:pos x="1751" y="746"/>
                </a:cxn>
                <a:cxn ang="0">
                  <a:pos x="2388" y="739"/>
                </a:cxn>
                <a:cxn ang="0">
                  <a:pos x="2624" y="761"/>
                </a:cxn>
                <a:cxn ang="0">
                  <a:pos x="3030" y="737"/>
                </a:cxn>
                <a:cxn ang="0">
                  <a:pos x="3707" y="640"/>
                </a:cxn>
                <a:cxn ang="0">
                  <a:pos x="4057" y="579"/>
                </a:cxn>
                <a:cxn ang="0">
                  <a:pos x="4225" y="526"/>
                </a:cxn>
                <a:cxn ang="0">
                  <a:pos x="4331" y="508"/>
                </a:cxn>
                <a:cxn ang="0">
                  <a:pos x="4225" y="491"/>
                </a:cxn>
                <a:cxn ang="0">
                  <a:pos x="4346" y="526"/>
                </a:cxn>
                <a:cxn ang="0">
                  <a:pos x="4643" y="455"/>
                </a:cxn>
                <a:cxn ang="0">
                  <a:pos x="4849" y="341"/>
                </a:cxn>
                <a:cxn ang="0">
                  <a:pos x="4674" y="279"/>
                </a:cxn>
                <a:cxn ang="0">
                  <a:pos x="4110" y="297"/>
                </a:cxn>
                <a:cxn ang="0">
                  <a:pos x="4293" y="297"/>
                </a:cxn>
                <a:cxn ang="0">
                  <a:pos x="4651" y="200"/>
                </a:cxn>
                <a:cxn ang="0">
                  <a:pos x="4514" y="147"/>
                </a:cxn>
                <a:cxn ang="0">
                  <a:pos x="3920" y="174"/>
                </a:cxn>
                <a:cxn ang="0">
                  <a:pos x="3966" y="147"/>
                </a:cxn>
                <a:cxn ang="0">
                  <a:pos x="3578" y="121"/>
                </a:cxn>
                <a:cxn ang="0">
                  <a:pos x="3159" y="165"/>
                </a:cxn>
                <a:cxn ang="0">
                  <a:pos x="2260" y="187"/>
                </a:cxn>
                <a:cxn ang="0">
                  <a:pos x="1880" y="175"/>
                </a:cxn>
                <a:cxn ang="0">
                  <a:pos x="1460" y="175"/>
                </a:cxn>
                <a:cxn ang="0">
                  <a:pos x="967" y="130"/>
                </a:cxn>
                <a:cxn ang="0">
                  <a:pos x="746" y="59"/>
                </a:cxn>
                <a:cxn ang="0">
                  <a:pos x="472" y="6"/>
                </a:cxn>
                <a:cxn ang="0">
                  <a:pos x="306" y="4"/>
                </a:cxn>
              </a:cxnLst>
              <a:rect l="0" t="0" r="r" b="b"/>
              <a:pathLst>
                <a:path w="4864" h="769">
                  <a:moveTo>
                    <a:pt x="306" y="4"/>
                  </a:moveTo>
                  <a:cubicBezTo>
                    <a:pt x="265" y="21"/>
                    <a:pt x="307" y="25"/>
                    <a:pt x="266" y="42"/>
                  </a:cubicBezTo>
                  <a:cubicBezTo>
                    <a:pt x="228" y="27"/>
                    <a:pt x="225" y="21"/>
                    <a:pt x="167" y="42"/>
                  </a:cubicBezTo>
                  <a:cubicBezTo>
                    <a:pt x="141" y="52"/>
                    <a:pt x="142" y="90"/>
                    <a:pt x="107" y="103"/>
                  </a:cubicBezTo>
                  <a:cubicBezTo>
                    <a:pt x="84" y="130"/>
                    <a:pt x="69" y="156"/>
                    <a:pt x="46" y="182"/>
                  </a:cubicBezTo>
                  <a:cubicBezTo>
                    <a:pt x="53" y="188"/>
                    <a:pt x="61" y="196"/>
                    <a:pt x="69" y="200"/>
                  </a:cubicBezTo>
                  <a:cubicBezTo>
                    <a:pt x="76" y="204"/>
                    <a:pt x="94" y="200"/>
                    <a:pt x="91" y="209"/>
                  </a:cubicBezTo>
                  <a:cubicBezTo>
                    <a:pt x="89" y="218"/>
                    <a:pt x="47" y="232"/>
                    <a:pt x="38" y="235"/>
                  </a:cubicBezTo>
                  <a:cubicBezTo>
                    <a:pt x="20" y="298"/>
                    <a:pt x="37" y="278"/>
                    <a:pt x="0" y="306"/>
                  </a:cubicBezTo>
                  <a:cubicBezTo>
                    <a:pt x="5" y="314"/>
                    <a:pt x="11" y="322"/>
                    <a:pt x="15" y="332"/>
                  </a:cubicBezTo>
                  <a:cubicBezTo>
                    <a:pt x="27" y="345"/>
                    <a:pt x="65" y="366"/>
                    <a:pt x="69" y="385"/>
                  </a:cubicBezTo>
                  <a:cubicBezTo>
                    <a:pt x="71" y="398"/>
                    <a:pt x="28" y="428"/>
                    <a:pt x="38" y="447"/>
                  </a:cubicBezTo>
                  <a:cubicBezTo>
                    <a:pt x="28" y="480"/>
                    <a:pt x="110" y="494"/>
                    <a:pt x="129" y="499"/>
                  </a:cubicBezTo>
                  <a:cubicBezTo>
                    <a:pt x="157" y="521"/>
                    <a:pt x="162" y="579"/>
                    <a:pt x="198" y="587"/>
                  </a:cubicBezTo>
                  <a:cubicBezTo>
                    <a:pt x="275" y="607"/>
                    <a:pt x="321" y="631"/>
                    <a:pt x="400" y="635"/>
                  </a:cubicBezTo>
                  <a:cubicBezTo>
                    <a:pt x="471" y="643"/>
                    <a:pt x="513" y="654"/>
                    <a:pt x="568" y="655"/>
                  </a:cubicBezTo>
                  <a:cubicBezTo>
                    <a:pt x="628" y="661"/>
                    <a:pt x="700" y="664"/>
                    <a:pt x="760" y="671"/>
                  </a:cubicBezTo>
                  <a:cubicBezTo>
                    <a:pt x="817" y="693"/>
                    <a:pt x="869" y="677"/>
                    <a:pt x="928" y="699"/>
                  </a:cubicBezTo>
                  <a:cubicBezTo>
                    <a:pt x="1070" y="753"/>
                    <a:pt x="1355" y="693"/>
                    <a:pt x="1355" y="693"/>
                  </a:cubicBezTo>
                  <a:cubicBezTo>
                    <a:pt x="1539" y="731"/>
                    <a:pt x="1520" y="737"/>
                    <a:pt x="1751" y="746"/>
                  </a:cubicBezTo>
                  <a:cubicBezTo>
                    <a:pt x="1912" y="769"/>
                    <a:pt x="1924" y="727"/>
                    <a:pt x="2228" y="743"/>
                  </a:cubicBezTo>
                  <a:cubicBezTo>
                    <a:pt x="2298" y="752"/>
                    <a:pt x="2337" y="736"/>
                    <a:pt x="2388" y="739"/>
                  </a:cubicBezTo>
                  <a:cubicBezTo>
                    <a:pt x="2439" y="742"/>
                    <a:pt x="2496" y="758"/>
                    <a:pt x="2535" y="762"/>
                  </a:cubicBezTo>
                  <a:cubicBezTo>
                    <a:pt x="2574" y="766"/>
                    <a:pt x="2586" y="753"/>
                    <a:pt x="2624" y="761"/>
                  </a:cubicBezTo>
                  <a:cubicBezTo>
                    <a:pt x="2654" y="767"/>
                    <a:pt x="2674" y="747"/>
                    <a:pt x="2710" y="746"/>
                  </a:cubicBezTo>
                  <a:cubicBezTo>
                    <a:pt x="2816" y="740"/>
                    <a:pt x="2923" y="740"/>
                    <a:pt x="3030" y="737"/>
                  </a:cubicBezTo>
                  <a:cubicBezTo>
                    <a:pt x="3165" y="698"/>
                    <a:pt x="3192" y="700"/>
                    <a:pt x="3372" y="693"/>
                  </a:cubicBezTo>
                  <a:cubicBezTo>
                    <a:pt x="3491" y="677"/>
                    <a:pt x="3585" y="649"/>
                    <a:pt x="3707" y="640"/>
                  </a:cubicBezTo>
                  <a:cubicBezTo>
                    <a:pt x="3778" y="612"/>
                    <a:pt x="3647" y="661"/>
                    <a:pt x="3814" y="623"/>
                  </a:cubicBezTo>
                  <a:cubicBezTo>
                    <a:pt x="3939" y="593"/>
                    <a:pt x="3882" y="589"/>
                    <a:pt x="4057" y="579"/>
                  </a:cubicBezTo>
                  <a:cubicBezTo>
                    <a:pt x="4154" y="551"/>
                    <a:pt x="4197" y="549"/>
                    <a:pt x="4316" y="543"/>
                  </a:cubicBezTo>
                  <a:cubicBezTo>
                    <a:pt x="4293" y="535"/>
                    <a:pt x="4233" y="529"/>
                    <a:pt x="4225" y="526"/>
                  </a:cubicBezTo>
                  <a:cubicBezTo>
                    <a:pt x="4217" y="523"/>
                    <a:pt x="4240" y="518"/>
                    <a:pt x="4247" y="517"/>
                  </a:cubicBezTo>
                  <a:cubicBezTo>
                    <a:pt x="4275" y="513"/>
                    <a:pt x="4303" y="511"/>
                    <a:pt x="4331" y="508"/>
                  </a:cubicBezTo>
                  <a:cubicBezTo>
                    <a:pt x="4303" y="505"/>
                    <a:pt x="4275" y="504"/>
                    <a:pt x="4247" y="499"/>
                  </a:cubicBezTo>
                  <a:cubicBezTo>
                    <a:pt x="4240" y="498"/>
                    <a:pt x="4221" y="499"/>
                    <a:pt x="4225" y="491"/>
                  </a:cubicBezTo>
                  <a:cubicBezTo>
                    <a:pt x="4230" y="480"/>
                    <a:pt x="4245" y="485"/>
                    <a:pt x="4255" y="482"/>
                  </a:cubicBezTo>
                  <a:cubicBezTo>
                    <a:pt x="4318" y="494"/>
                    <a:pt x="4297" y="507"/>
                    <a:pt x="4346" y="526"/>
                  </a:cubicBezTo>
                  <a:cubicBezTo>
                    <a:pt x="4398" y="511"/>
                    <a:pt x="4453" y="470"/>
                    <a:pt x="4506" y="464"/>
                  </a:cubicBezTo>
                  <a:cubicBezTo>
                    <a:pt x="4552" y="460"/>
                    <a:pt x="4598" y="458"/>
                    <a:pt x="4643" y="455"/>
                  </a:cubicBezTo>
                  <a:cubicBezTo>
                    <a:pt x="4690" y="420"/>
                    <a:pt x="4742" y="423"/>
                    <a:pt x="4795" y="411"/>
                  </a:cubicBezTo>
                  <a:cubicBezTo>
                    <a:pt x="4834" y="382"/>
                    <a:pt x="4813" y="403"/>
                    <a:pt x="4849" y="341"/>
                  </a:cubicBezTo>
                  <a:cubicBezTo>
                    <a:pt x="4854" y="332"/>
                    <a:pt x="4864" y="314"/>
                    <a:pt x="4864" y="314"/>
                  </a:cubicBezTo>
                  <a:cubicBezTo>
                    <a:pt x="4803" y="279"/>
                    <a:pt x="4742" y="285"/>
                    <a:pt x="4674" y="279"/>
                  </a:cubicBezTo>
                  <a:cubicBezTo>
                    <a:pt x="4490" y="287"/>
                    <a:pt x="4499" y="279"/>
                    <a:pt x="4384" y="306"/>
                  </a:cubicBezTo>
                  <a:cubicBezTo>
                    <a:pt x="4293" y="303"/>
                    <a:pt x="4202" y="303"/>
                    <a:pt x="4110" y="297"/>
                  </a:cubicBezTo>
                  <a:cubicBezTo>
                    <a:pt x="4103" y="297"/>
                    <a:pt x="4126" y="288"/>
                    <a:pt x="4133" y="288"/>
                  </a:cubicBezTo>
                  <a:cubicBezTo>
                    <a:pt x="4187" y="288"/>
                    <a:pt x="4240" y="294"/>
                    <a:pt x="4293" y="297"/>
                  </a:cubicBezTo>
                  <a:cubicBezTo>
                    <a:pt x="4391" y="282"/>
                    <a:pt x="4444" y="268"/>
                    <a:pt x="4552" y="262"/>
                  </a:cubicBezTo>
                  <a:cubicBezTo>
                    <a:pt x="4601" y="247"/>
                    <a:pt x="4610" y="232"/>
                    <a:pt x="4651" y="200"/>
                  </a:cubicBezTo>
                  <a:cubicBezTo>
                    <a:pt x="4609" y="188"/>
                    <a:pt x="4562" y="193"/>
                    <a:pt x="4521" y="174"/>
                  </a:cubicBezTo>
                  <a:cubicBezTo>
                    <a:pt x="4514" y="171"/>
                    <a:pt x="4516" y="156"/>
                    <a:pt x="4514" y="147"/>
                  </a:cubicBezTo>
                  <a:cubicBezTo>
                    <a:pt x="4141" y="166"/>
                    <a:pt x="4291" y="156"/>
                    <a:pt x="4065" y="174"/>
                  </a:cubicBezTo>
                  <a:cubicBezTo>
                    <a:pt x="4015" y="182"/>
                    <a:pt x="3972" y="194"/>
                    <a:pt x="3920" y="174"/>
                  </a:cubicBezTo>
                  <a:cubicBezTo>
                    <a:pt x="3911" y="171"/>
                    <a:pt x="3935" y="160"/>
                    <a:pt x="3943" y="156"/>
                  </a:cubicBezTo>
                  <a:cubicBezTo>
                    <a:pt x="3951" y="152"/>
                    <a:pt x="3958" y="150"/>
                    <a:pt x="3966" y="147"/>
                  </a:cubicBezTo>
                  <a:cubicBezTo>
                    <a:pt x="3918" y="110"/>
                    <a:pt x="3968" y="135"/>
                    <a:pt x="3935" y="77"/>
                  </a:cubicBezTo>
                  <a:cubicBezTo>
                    <a:pt x="3812" y="86"/>
                    <a:pt x="3702" y="113"/>
                    <a:pt x="3578" y="121"/>
                  </a:cubicBezTo>
                  <a:cubicBezTo>
                    <a:pt x="3524" y="128"/>
                    <a:pt x="3477" y="135"/>
                    <a:pt x="3425" y="156"/>
                  </a:cubicBezTo>
                  <a:cubicBezTo>
                    <a:pt x="3342" y="188"/>
                    <a:pt x="3248" y="162"/>
                    <a:pt x="3159" y="165"/>
                  </a:cubicBezTo>
                  <a:cubicBezTo>
                    <a:pt x="2928" y="254"/>
                    <a:pt x="2813" y="169"/>
                    <a:pt x="2544" y="191"/>
                  </a:cubicBezTo>
                  <a:cubicBezTo>
                    <a:pt x="2445" y="200"/>
                    <a:pt x="2305" y="198"/>
                    <a:pt x="2260" y="187"/>
                  </a:cubicBezTo>
                  <a:cubicBezTo>
                    <a:pt x="2172" y="153"/>
                    <a:pt x="2149" y="194"/>
                    <a:pt x="2056" y="195"/>
                  </a:cubicBezTo>
                  <a:cubicBezTo>
                    <a:pt x="1964" y="187"/>
                    <a:pt x="1913" y="188"/>
                    <a:pt x="1880" y="175"/>
                  </a:cubicBezTo>
                  <a:cubicBezTo>
                    <a:pt x="1790" y="181"/>
                    <a:pt x="1677" y="212"/>
                    <a:pt x="1591" y="191"/>
                  </a:cubicBezTo>
                  <a:cubicBezTo>
                    <a:pt x="1548" y="181"/>
                    <a:pt x="1503" y="186"/>
                    <a:pt x="1460" y="175"/>
                  </a:cubicBezTo>
                  <a:cubicBezTo>
                    <a:pt x="1435" y="185"/>
                    <a:pt x="1426" y="155"/>
                    <a:pt x="1401" y="165"/>
                  </a:cubicBezTo>
                  <a:cubicBezTo>
                    <a:pt x="1252" y="156"/>
                    <a:pt x="1118" y="135"/>
                    <a:pt x="967" y="130"/>
                  </a:cubicBezTo>
                  <a:cubicBezTo>
                    <a:pt x="926" y="125"/>
                    <a:pt x="836" y="116"/>
                    <a:pt x="799" y="103"/>
                  </a:cubicBezTo>
                  <a:cubicBezTo>
                    <a:pt x="798" y="103"/>
                    <a:pt x="754" y="62"/>
                    <a:pt x="746" y="59"/>
                  </a:cubicBezTo>
                  <a:cubicBezTo>
                    <a:pt x="686" y="39"/>
                    <a:pt x="609" y="39"/>
                    <a:pt x="548" y="33"/>
                  </a:cubicBezTo>
                  <a:cubicBezTo>
                    <a:pt x="523" y="22"/>
                    <a:pt x="497" y="17"/>
                    <a:pt x="472" y="6"/>
                  </a:cubicBezTo>
                  <a:cubicBezTo>
                    <a:pt x="441" y="9"/>
                    <a:pt x="411" y="11"/>
                    <a:pt x="381" y="15"/>
                  </a:cubicBezTo>
                  <a:cubicBezTo>
                    <a:pt x="353" y="15"/>
                    <a:pt x="325" y="0"/>
                    <a:pt x="306" y="4"/>
                  </a:cubicBezTo>
                  <a:close/>
                </a:path>
              </a:pathLst>
            </a:custGeom>
            <a:gradFill rotWithShape="0">
              <a:gsLst>
                <a:gs pos="0">
                  <a:srgbClr val="78B081"/>
                </a:gs>
                <a:gs pos="100000">
                  <a:srgbClr val="FFFFFF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 dirty="0"/>
            </a:p>
          </p:txBody>
        </p:sp>
        <p:sp>
          <p:nvSpPr>
            <p:cNvPr id="83" name="Rectangle 8"/>
            <p:cNvSpPr>
              <a:spLocks noChangeArrowheads="1"/>
            </p:cNvSpPr>
            <p:nvPr/>
          </p:nvSpPr>
          <p:spPr bwMode="auto">
            <a:xfrm>
              <a:off x="2372" y="1857"/>
              <a:ext cx="592" cy="327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ru-RU" sz="2800" b="1" dirty="0">
                  <a:solidFill>
                    <a:srgbClr val="000000"/>
                  </a:solidFill>
                  <a:latin typeface="Arial Narrow" pitchFamily="34" charset="0"/>
                </a:rPr>
                <a:t>текст</a:t>
              </a:r>
              <a:endParaRPr lang="en-US" sz="2800" b="1" dirty="0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</p:grpSp>
      <p:grpSp>
        <p:nvGrpSpPr>
          <p:cNvPr id="84" name="Group 9"/>
          <p:cNvGrpSpPr>
            <a:grpSpLocks/>
          </p:cNvGrpSpPr>
          <p:nvPr/>
        </p:nvGrpSpPr>
        <p:grpSpPr bwMode="auto">
          <a:xfrm>
            <a:off x="1857356" y="3390888"/>
            <a:ext cx="5867400" cy="701675"/>
            <a:chOff x="1152" y="2304"/>
            <a:chExt cx="3696" cy="442"/>
          </a:xfrm>
        </p:grpSpPr>
        <p:sp>
          <p:nvSpPr>
            <p:cNvPr id="85" name="Freeform 10"/>
            <p:cNvSpPr>
              <a:spLocks/>
            </p:cNvSpPr>
            <p:nvPr/>
          </p:nvSpPr>
          <p:spPr bwMode="gray">
            <a:xfrm>
              <a:off x="1152" y="2304"/>
              <a:ext cx="3696" cy="442"/>
            </a:xfrm>
            <a:custGeom>
              <a:avLst/>
              <a:gdLst/>
              <a:ahLst/>
              <a:cxnLst>
                <a:cxn ang="0">
                  <a:pos x="266" y="42"/>
                </a:cxn>
                <a:cxn ang="0">
                  <a:pos x="107" y="103"/>
                </a:cxn>
                <a:cxn ang="0">
                  <a:pos x="69" y="200"/>
                </a:cxn>
                <a:cxn ang="0">
                  <a:pos x="38" y="235"/>
                </a:cxn>
                <a:cxn ang="0">
                  <a:pos x="15" y="332"/>
                </a:cxn>
                <a:cxn ang="0">
                  <a:pos x="38" y="447"/>
                </a:cxn>
                <a:cxn ang="0">
                  <a:pos x="198" y="587"/>
                </a:cxn>
                <a:cxn ang="0">
                  <a:pos x="568" y="655"/>
                </a:cxn>
                <a:cxn ang="0">
                  <a:pos x="928" y="699"/>
                </a:cxn>
                <a:cxn ang="0">
                  <a:pos x="1751" y="746"/>
                </a:cxn>
                <a:cxn ang="0">
                  <a:pos x="2388" y="739"/>
                </a:cxn>
                <a:cxn ang="0">
                  <a:pos x="2624" y="761"/>
                </a:cxn>
                <a:cxn ang="0">
                  <a:pos x="3030" y="737"/>
                </a:cxn>
                <a:cxn ang="0">
                  <a:pos x="3707" y="640"/>
                </a:cxn>
                <a:cxn ang="0">
                  <a:pos x="4057" y="579"/>
                </a:cxn>
                <a:cxn ang="0">
                  <a:pos x="4225" y="526"/>
                </a:cxn>
                <a:cxn ang="0">
                  <a:pos x="4331" y="508"/>
                </a:cxn>
                <a:cxn ang="0">
                  <a:pos x="4225" y="491"/>
                </a:cxn>
                <a:cxn ang="0">
                  <a:pos x="4346" y="526"/>
                </a:cxn>
                <a:cxn ang="0">
                  <a:pos x="4643" y="455"/>
                </a:cxn>
                <a:cxn ang="0">
                  <a:pos x="4849" y="341"/>
                </a:cxn>
                <a:cxn ang="0">
                  <a:pos x="4674" y="279"/>
                </a:cxn>
                <a:cxn ang="0">
                  <a:pos x="4110" y="297"/>
                </a:cxn>
                <a:cxn ang="0">
                  <a:pos x="4293" y="297"/>
                </a:cxn>
                <a:cxn ang="0">
                  <a:pos x="4651" y="200"/>
                </a:cxn>
                <a:cxn ang="0">
                  <a:pos x="4514" y="147"/>
                </a:cxn>
                <a:cxn ang="0">
                  <a:pos x="3920" y="174"/>
                </a:cxn>
                <a:cxn ang="0">
                  <a:pos x="3966" y="147"/>
                </a:cxn>
                <a:cxn ang="0">
                  <a:pos x="3578" y="121"/>
                </a:cxn>
                <a:cxn ang="0">
                  <a:pos x="3159" y="165"/>
                </a:cxn>
                <a:cxn ang="0">
                  <a:pos x="2260" y="187"/>
                </a:cxn>
                <a:cxn ang="0">
                  <a:pos x="1880" y="175"/>
                </a:cxn>
                <a:cxn ang="0">
                  <a:pos x="1460" y="175"/>
                </a:cxn>
                <a:cxn ang="0">
                  <a:pos x="967" y="130"/>
                </a:cxn>
                <a:cxn ang="0">
                  <a:pos x="746" y="59"/>
                </a:cxn>
                <a:cxn ang="0">
                  <a:pos x="472" y="6"/>
                </a:cxn>
                <a:cxn ang="0">
                  <a:pos x="306" y="4"/>
                </a:cxn>
              </a:cxnLst>
              <a:rect l="0" t="0" r="r" b="b"/>
              <a:pathLst>
                <a:path w="4864" h="769">
                  <a:moveTo>
                    <a:pt x="306" y="4"/>
                  </a:moveTo>
                  <a:cubicBezTo>
                    <a:pt x="265" y="21"/>
                    <a:pt x="307" y="25"/>
                    <a:pt x="266" y="42"/>
                  </a:cubicBezTo>
                  <a:cubicBezTo>
                    <a:pt x="228" y="27"/>
                    <a:pt x="225" y="21"/>
                    <a:pt x="167" y="42"/>
                  </a:cubicBezTo>
                  <a:cubicBezTo>
                    <a:pt x="141" y="52"/>
                    <a:pt x="142" y="90"/>
                    <a:pt x="107" y="103"/>
                  </a:cubicBezTo>
                  <a:cubicBezTo>
                    <a:pt x="84" y="130"/>
                    <a:pt x="69" y="156"/>
                    <a:pt x="46" y="182"/>
                  </a:cubicBezTo>
                  <a:cubicBezTo>
                    <a:pt x="53" y="188"/>
                    <a:pt x="61" y="196"/>
                    <a:pt x="69" y="200"/>
                  </a:cubicBezTo>
                  <a:cubicBezTo>
                    <a:pt x="76" y="204"/>
                    <a:pt x="94" y="200"/>
                    <a:pt x="91" y="209"/>
                  </a:cubicBezTo>
                  <a:cubicBezTo>
                    <a:pt x="89" y="218"/>
                    <a:pt x="47" y="232"/>
                    <a:pt x="38" y="235"/>
                  </a:cubicBezTo>
                  <a:cubicBezTo>
                    <a:pt x="20" y="298"/>
                    <a:pt x="37" y="278"/>
                    <a:pt x="0" y="306"/>
                  </a:cubicBezTo>
                  <a:cubicBezTo>
                    <a:pt x="5" y="314"/>
                    <a:pt x="11" y="322"/>
                    <a:pt x="15" y="332"/>
                  </a:cubicBezTo>
                  <a:cubicBezTo>
                    <a:pt x="27" y="345"/>
                    <a:pt x="65" y="366"/>
                    <a:pt x="69" y="385"/>
                  </a:cubicBezTo>
                  <a:cubicBezTo>
                    <a:pt x="71" y="398"/>
                    <a:pt x="28" y="428"/>
                    <a:pt x="38" y="447"/>
                  </a:cubicBezTo>
                  <a:cubicBezTo>
                    <a:pt x="28" y="480"/>
                    <a:pt x="110" y="494"/>
                    <a:pt x="129" y="499"/>
                  </a:cubicBezTo>
                  <a:cubicBezTo>
                    <a:pt x="157" y="521"/>
                    <a:pt x="162" y="579"/>
                    <a:pt x="198" y="587"/>
                  </a:cubicBezTo>
                  <a:cubicBezTo>
                    <a:pt x="275" y="607"/>
                    <a:pt x="321" y="631"/>
                    <a:pt x="400" y="635"/>
                  </a:cubicBezTo>
                  <a:cubicBezTo>
                    <a:pt x="471" y="643"/>
                    <a:pt x="513" y="654"/>
                    <a:pt x="568" y="655"/>
                  </a:cubicBezTo>
                  <a:cubicBezTo>
                    <a:pt x="628" y="661"/>
                    <a:pt x="700" y="664"/>
                    <a:pt x="760" y="671"/>
                  </a:cubicBezTo>
                  <a:cubicBezTo>
                    <a:pt x="817" y="693"/>
                    <a:pt x="869" y="677"/>
                    <a:pt x="928" y="699"/>
                  </a:cubicBezTo>
                  <a:cubicBezTo>
                    <a:pt x="1070" y="753"/>
                    <a:pt x="1355" y="693"/>
                    <a:pt x="1355" y="693"/>
                  </a:cubicBezTo>
                  <a:cubicBezTo>
                    <a:pt x="1539" y="731"/>
                    <a:pt x="1520" y="737"/>
                    <a:pt x="1751" y="746"/>
                  </a:cubicBezTo>
                  <a:cubicBezTo>
                    <a:pt x="1912" y="769"/>
                    <a:pt x="1924" y="727"/>
                    <a:pt x="2228" y="743"/>
                  </a:cubicBezTo>
                  <a:cubicBezTo>
                    <a:pt x="2298" y="752"/>
                    <a:pt x="2337" y="736"/>
                    <a:pt x="2388" y="739"/>
                  </a:cubicBezTo>
                  <a:cubicBezTo>
                    <a:pt x="2439" y="742"/>
                    <a:pt x="2496" y="758"/>
                    <a:pt x="2535" y="762"/>
                  </a:cubicBezTo>
                  <a:cubicBezTo>
                    <a:pt x="2574" y="766"/>
                    <a:pt x="2586" y="753"/>
                    <a:pt x="2624" y="761"/>
                  </a:cubicBezTo>
                  <a:cubicBezTo>
                    <a:pt x="2654" y="767"/>
                    <a:pt x="2674" y="747"/>
                    <a:pt x="2710" y="746"/>
                  </a:cubicBezTo>
                  <a:cubicBezTo>
                    <a:pt x="2816" y="740"/>
                    <a:pt x="2923" y="740"/>
                    <a:pt x="3030" y="737"/>
                  </a:cubicBezTo>
                  <a:cubicBezTo>
                    <a:pt x="3165" y="698"/>
                    <a:pt x="3192" y="700"/>
                    <a:pt x="3372" y="693"/>
                  </a:cubicBezTo>
                  <a:cubicBezTo>
                    <a:pt x="3491" y="677"/>
                    <a:pt x="3585" y="649"/>
                    <a:pt x="3707" y="640"/>
                  </a:cubicBezTo>
                  <a:cubicBezTo>
                    <a:pt x="3778" y="612"/>
                    <a:pt x="3647" y="661"/>
                    <a:pt x="3814" y="623"/>
                  </a:cubicBezTo>
                  <a:cubicBezTo>
                    <a:pt x="3939" y="593"/>
                    <a:pt x="3882" y="589"/>
                    <a:pt x="4057" y="579"/>
                  </a:cubicBezTo>
                  <a:cubicBezTo>
                    <a:pt x="4154" y="551"/>
                    <a:pt x="4197" y="549"/>
                    <a:pt x="4316" y="543"/>
                  </a:cubicBezTo>
                  <a:cubicBezTo>
                    <a:pt x="4293" y="535"/>
                    <a:pt x="4233" y="529"/>
                    <a:pt x="4225" y="526"/>
                  </a:cubicBezTo>
                  <a:cubicBezTo>
                    <a:pt x="4217" y="523"/>
                    <a:pt x="4240" y="518"/>
                    <a:pt x="4247" y="517"/>
                  </a:cubicBezTo>
                  <a:cubicBezTo>
                    <a:pt x="4275" y="513"/>
                    <a:pt x="4303" y="511"/>
                    <a:pt x="4331" y="508"/>
                  </a:cubicBezTo>
                  <a:cubicBezTo>
                    <a:pt x="4303" y="505"/>
                    <a:pt x="4275" y="504"/>
                    <a:pt x="4247" y="499"/>
                  </a:cubicBezTo>
                  <a:cubicBezTo>
                    <a:pt x="4240" y="498"/>
                    <a:pt x="4221" y="499"/>
                    <a:pt x="4225" y="491"/>
                  </a:cubicBezTo>
                  <a:cubicBezTo>
                    <a:pt x="4230" y="480"/>
                    <a:pt x="4245" y="485"/>
                    <a:pt x="4255" y="482"/>
                  </a:cubicBezTo>
                  <a:cubicBezTo>
                    <a:pt x="4318" y="494"/>
                    <a:pt x="4297" y="507"/>
                    <a:pt x="4346" y="526"/>
                  </a:cubicBezTo>
                  <a:cubicBezTo>
                    <a:pt x="4398" y="511"/>
                    <a:pt x="4453" y="470"/>
                    <a:pt x="4506" y="464"/>
                  </a:cubicBezTo>
                  <a:cubicBezTo>
                    <a:pt x="4552" y="460"/>
                    <a:pt x="4598" y="458"/>
                    <a:pt x="4643" y="455"/>
                  </a:cubicBezTo>
                  <a:cubicBezTo>
                    <a:pt x="4690" y="420"/>
                    <a:pt x="4742" y="423"/>
                    <a:pt x="4795" y="411"/>
                  </a:cubicBezTo>
                  <a:cubicBezTo>
                    <a:pt x="4834" y="382"/>
                    <a:pt x="4813" y="403"/>
                    <a:pt x="4849" y="341"/>
                  </a:cubicBezTo>
                  <a:cubicBezTo>
                    <a:pt x="4854" y="332"/>
                    <a:pt x="4864" y="314"/>
                    <a:pt x="4864" y="314"/>
                  </a:cubicBezTo>
                  <a:cubicBezTo>
                    <a:pt x="4803" y="279"/>
                    <a:pt x="4742" y="285"/>
                    <a:pt x="4674" y="279"/>
                  </a:cubicBezTo>
                  <a:cubicBezTo>
                    <a:pt x="4490" y="287"/>
                    <a:pt x="4499" y="279"/>
                    <a:pt x="4384" y="306"/>
                  </a:cubicBezTo>
                  <a:cubicBezTo>
                    <a:pt x="4293" y="303"/>
                    <a:pt x="4202" y="303"/>
                    <a:pt x="4110" y="297"/>
                  </a:cubicBezTo>
                  <a:cubicBezTo>
                    <a:pt x="4103" y="297"/>
                    <a:pt x="4126" y="288"/>
                    <a:pt x="4133" y="288"/>
                  </a:cubicBezTo>
                  <a:cubicBezTo>
                    <a:pt x="4187" y="288"/>
                    <a:pt x="4240" y="294"/>
                    <a:pt x="4293" y="297"/>
                  </a:cubicBezTo>
                  <a:cubicBezTo>
                    <a:pt x="4391" y="282"/>
                    <a:pt x="4444" y="268"/>
                    <a:pt x="4552" y="262"/>
                  </a:cubicBezTo>
                  <a:cubicBezTo>
                    <a:pt x="4601" y="247"/>
                    <a:pt x="4610" y="232"/>
                    <a:pt x="4651" y="200"/>
                  </a:cubicBezTo>
                  <a:cubicBezTo>
                    <a:pt x="4609" y="188"/>
                    <a:pt x="4562" y="193"/>
                    <a:pt x="4521" y="174"/>
                  </a:cubicBezTo>
                  <a:cubicBezTo>
                    <a:pt x="4514" y="171"/>
                    <a:pt x="4516" y="156"/>
                    <a:pt x="4514" y="147"/>
                  </a:cubicBezTo>
                  <a:cubicBezTo>
                    <a:pt x="4141" y="166"/>
                    <a:pt x="4291" y="156"/>
                    <a:pt x="4065" y="174"/>
                  </a:cubicBezTo>
                  <a:cubicBezTo>
                    <a:pt x="4015" y="182"/>
                    <a:pt x="3972" y="194"/>
                    <a:pt x="3920" y="174"/>
                  </a:cubicBezTo>
                  <a:cubicBezTo>
                    <a:pt x="3911" y="171"/>
                    <a:pt x="3935" y="160"/>
                    <a:pt x="3943" y="156"/>
                  </a:cubicBezTo>
                  <a:cubicBezTo>
                    <a:pt x="3951" y="152"/>
                    <a:pt x="3958" y="150"/>
                    <a:pt x="3966" y="147"/>
                  </a:cubicBezTo>
                  <a:cubicBezTo>
                    <a:pt x="3918" y="110"/>
                    <a:pt x="3968" y="135"/>
                    <a:pt x="3935" y="77"/>
                  </a:cubicBezTo>
                  <a:cubicBezTo>
                    <a:pt x="3812" y="86"/>
                    <a:pt x="3702" y="113"/>
                    <a:pt x="3578" y="121"/>
                  </a:cubicBezTo>
                  <a:cubicBezTo>
                    <a:pt x="3524" y="128"/>
                    <a:pt x="3477" y="135"/>
                    <a:pt x="3425" y="156"/>
                  </a:cubicBezTo>
                  <a:cubicBezTo>
                    <a:pt x="3342" y="188"/>
                    <a:pt x="3248" y="162"/>
                    <a:pt x="3159" y="165"/>
                  </a:cubicBezTo>
                  <a:cubicBezTo>
                    <a:pt x="2928" y="254"/>
                    <a:pt x="2813" y="169"/>
                    <a:pt x="2544" y="191"/>
                  </a:cubicBezTo>
                  <a:cubicBezTo>
                    <a:pt x="2445" y="200"/>
                    <a:pt x="2305" y="198"/>
                    <a:pt x="2260" y="187"/>
                  </a:cubicBezTo>
                  <a:cubicBezTo>
                    <a:pt x="2172" y="153"/>
                    <a:pt x="2149" y="194"/>
                    <a:pt x="2056" y="195"/>
                  </a:cubicBezTo>
                  <a:cubicBezTo>
                    <a:pt x="1964" y="187"/>
                    <a:pt x="1913" y="188"/>
                    <a:pt x="1880" y="175"/>
                  </a:cubicBezTo>
                  <a:cubicBezTo>
                    <a:pt x="1790" y="181"/>
                    <a:pt x="1677" y="212"/>
                    <a:pt x="1591" y="191"/>
                  </a:cubicBezTo>
                  <a:cubicBezTo>
                    <a:pt x="1548" y="181"/>
                    <a:pt x="1503" y="186"/>
                    <a:pt x="1460" y="175"/>
                  </a:cubicBezTo>
                  <a:cubicBezTo>
                    <a:pt x="1435" y="185"/>
                    <a:pt x="1426" y="155"/>
                    <a:pt x="1401" y="165"/>
                  </a:cubicBezTo>
                  <a:cubicBezTo>
                    <a:pt x="1252" y="156"/>
                    <a:pt x="1118" y="135"/>
                    <a:pt x="967" y="130"/>
                  </a:cubicBezTo>
                  <a:cubicBezTo>
                    <a:pt x="926" y="125"/>
                    <a:pt x="836" y="116"/>
                    <a:pt x="799" y="103"/>
                  </a:cubicBezTo>
                  <a:cubicBezTo>
                    <a:pt x="798" y="103"/>
                    <a:pt x="754" y="62"/>
                    <a:pt x="746" y="59"/>
                  </a:cubicBezTo>
                  <a:cubicBezTo>
                    <a:pt x="686" y="39"/>
                    <a:pt x="609" y="39"/>
                    <a:pt x="548" y="33"/>
                  </a:cubicBezTo>
                  <a:cubicBezTo>
                    <a:pt x="523" y="22"/>
                    <a:pt x="497" y="17"/>
                    <a:pt x="472" y="6"/>
                  </a:cubicBezTo>
                  <a:cubicBezTo>
                    <a:pt x="441" y="9"/>
                    <a:pt x="411" y="11"/>
                    <a:pt x="381" y="15"/>
                  </a:cubicBezTo>
                  <a:cubicBezTo>
                    <a:pt x="353" y="15"/>
                    <a:pt x="325" y="0"/>
                    <a:pt x="306" y="4"/>
                  </a:cubicBezTo>
                  <a:close/>
                </a:path>
              </a:pathLst>
            </a:custGeom>
            <a:gradFill rotWithShape="0">
              <a:gsLst>
                <a:gs pos="0">
                  <a:srgbClr val="8FAFD3"/>
                </a:gs>
                <a:gs pos="100000">
                  <a:srgbClr val="FFFFFF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 dirty="0"/>
            </a:p>
          </p:txBody>
        </p:sp>
        <p:sp>
          <p:nvSpPr>
            <p:cNvPr id="86" name="Rectangle 11"/>
            <p:cNvSpPr>
              <a:spLocks noChangeArrowheads="1"/>
            </p:cNvSpPr>
            <p:nvPr/>
          </p:nvSpPr>
          <p:spPr bwMode="auto">
            <a:xfrm>
              <a:off x="2372" y="2385"/>
              <a:ext cx="592" cy="327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ru-RU" sz="2800" b="1" dirty="0">
                  <a:solidFill>
                    <a:srgbClr val="000000"/>
                  </a:solidFill>
                  <a:latin typeface="Arial Narrow" pitchFamily="34" charset="0"/>
                </a:rPr>
                <a:t>текст</a:t>
              </a:r>
              <a:endParaRPr lang="en-US" sz="2800" b="1" dirty="0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</p:grpSp>
      <p:grpSp>
        <p:nvGrpSpPr>
          <p:cNvPr id="87" name="Group 12"/>
          <p:cNvGrpSpPr>
            <a:grpSpLocks/>
          </p:cNvGrpSpPr>
          <p:nvPr/>
        </p:nvGrpSpPr>
        <p:grpSpPr bwMode="auto">
          <a:xfrm>
            <a:off x="1857356" y="4305288"/>
            <a:ext cx="5867400" cy="701675"/>
            <a:chOff x="1152" y="2880"/>
            <a:chExt cx="3696" cy="442"/>
          </a:xfrm>
        </p:grpSpPr>
        <p:sp>
          <p:nvSpPr>
            <p:cNvPr id="88" name="Freeform 13"/>
            <p:cNvSpPr>
              <a:spLocks/>
            </p:cNvSpPr>
            <p:nvPr/>
          </p:nvSpPr>
          <p:spPr bwMode="gray">
            <a:xfrm>
              <a:off x="1152" y="2880"/>
              <a:ext cx="3696" cy="442"/>
            </a:xfrm>
            <a:custGeom>
              <a:avLst/>
              <a:gdLst/>
              <a:ahLst/>
              <a:cxnLst>
                <a:cxn ang="0">
                  <a:pos x="266" y="42"/>
                </a:cxn>
                <a:cxn ang="0">
                  <a:pos x="107" y="103"/>
                </a:cxn>
                <a:cxn ang="0">
                  <a:pos x="69" y="200"/>
                </a:cxn>
                <a:cxn ang="0">
                  <a:pos x="38" y="235"/>
                </a:cxn>
                <a:cxn ang="0">
                  <a:pos x="15" y="332"/>
                </a:cxn>
                <a:cxn ang="0">
                  <a:pos x="38" y="447"/>
                </a:cxn>
                <a:cxn ang="0">
                  <a:pos x="198" y="587"/>
                </a:cxn>
                <a:cxn ang="0">
                  <a:pos x="568" y="655"/>
                </a:cxn>
                <a:cxn ang="0">
                  <a:pos x="928" y="699"/>
                </a:cxn>
                <a:cxn ang="0">
                  <a:pos x="1751" y="746"/>
                </a:cxn>
                <a:cxn ang="0">
                  <a:pos x="2388" y="739"/>
                </a:cxn>
                <a:cxn ang="0">
                  <a:pos x="2624" y="761"/>
                </a:cxn>
                <a:cxn ang="0">
                  <a:pos x="3030" y="737"/>
                </a:cxn>
                <a:cxn ang="0">
                  <a:pos x="3707" y="640"/>
                </a:cxn>
                <a:cxn ang="0">
                  <a:pos x="4057" y="579"/>
                </a:cxn>
                <a:cxn ang="0">
                  <a:pos x="4225" y="526"/>
                </a:cxn>
                <a:cxn ang="0">
                  <a:pos x="4331" y="508"/>
                </a:cxn>
                <a:cxn ang="0">
                  <a:pos x="4225" y="491"/>
                </a:cxn>
                <a:cxn ang="0">
                  <a:pos x="4346" y="526"/>
                </a:cxn>
                <a:cxn ang="0">
                  <a:pos x="4643" y="455"/>
                </a:cxn>
                <a:cxn ang="0">
                  <a:pos x="4849" y="341"/>
                </a:cxn>
                <a:cxn ang="0">
                  <a:pos x="4674" y="279"/>
                </a:cxn>
                <a:cxn ang="0">
                  <a:pos x="4110" y="297"/>
                </a:cxn>
                <a:cxn ang="0">
                  <a:pos x="4293" y="297"/>
                </a:cxn>
                <a:cxn ang="0">
                  <a:pos x="4651" y="200"/>
                </a:cxn>
                <a:cxn ang="0">
                  <a:pos x="4514" y="147"/>
                </a:cxn>
                <a:cxn ang="0">
                  <a:pos x="3920" y="174"/>
                </a:cxn>
                <a:cxn ang="0">
                  <a:pos x="3966" y="147"/>
                </a:cxn>
                <a:cxn ang="0">
                  <a:pos x="3578" y="121"/>
                </a:cxn>
                <a:cxn ang="0">
                  <a:pos x="3159" y="165"/>
                </a:cxn>
                <a:cxn ang="0">
                  <a:pos x="2260" y="187"/>
                </a:cxn>
                <a:cxn ang="0">
                  <a:pos x="1880" y="175"/>
                </a:cxn>
                <a:cxn ang="0">
                  <a:pos x="1460" y="175"/>
                </a:cxn>
                <a:cxn ang="0">
                  <a:pos x="967" y="130"/>
                </a:cxn>
                <a:cxn ang="0">
                  <a:pos x="746" y="59"/>
                </a:cxn>
                <a:cxn ang="0">
                  <a:pos x="472" y="6"/>
                </a:cxn>
                <a:cxn ang="0">
                  <a:pos x="306" y="4"/>
                </a:cxn>
              </a:cxnLst>
              <a:rect l="0" t="0" r="r" b="b"/>
              <a:pathLst>
                <a:path w="4864" h="769">
                  <a:moveTo>
                    <a:pt x="306" y="4"/>
                  </a:moveTo>
                  <a:cubicBezTo>
                    <a:pt x="265" y="21"/>
                    <a:pt x="307" y="25"/>
                    <a:pt x="266" y="42"/>
                  </a:cubicBezTo>
                  <a:cubicBezTo>
                    <a:pt x="228" y="27"/>
                    <a:pt x="225" y="21"/>
                    <a:pt x="167" y="42"/>
                  </a:cubicBezTo>
                  <a:cubicBezTo>
                    <a:pt x="141" y="52"/>
                    <a:pt x="142" y="90"/>
                    <a:pt x="107" y="103"/>
                  </a:cubicBezTo>
                  <a:cubicBezTo>
                    <a:pt x="84" y="130"/>
                    <a:pt x="69" y="156"/>
                    <a:pt x="46" y="182"/>
                  </a:cubicBezTo>
                  <a:cubicBezTo>
                    <a:pt x="53" y="188"/>
                    <a:pt x="61" y="196"/>
                    <a:pt x="69" y="200"/>
                  </a:cubicBezTo>
                  <a:cubicBezTo>
                    <a:pt x="76" y="204"/>
                    <a:pt x="94" y="200"/>
                    <a:pt x="91" y="209"/>
                  </a:cubicBezTo>
                  <a:cubicBezTo>
                    <a:pt x="89" y="218"/>
                    <a:pt x="47" y="232"/>
                    <a:pt x="38" y="235"/>
                  </a:cubicBezTo>
                  <a:cubicBezTo>
                    <a:pt x="20" y="298"/>
                    <a:pt x="37" y="278"/>
                    <a:pt x="0" y="306"/>
                  </a:cubicBezTo>
                  <a:cubicBezTo>
                    <a:pt x="5" y="314"/>
                    <a:pt x="11" y="322"/>
                    <a:pt x="15" y="332"/>
                  </a:cubicBezTo>
                  <a:cubicBezTo>
                    <a:pt x="27" y="345"/>
                    <a:pt x="65" y="366"/>
                    <a:pt x="69" y="385"/>
                  </a:cubicBezTo>
                  <a:cubicBezTo>
                    <a:pt x="71" y="398"/>
                    <a:pt x="28" y="428"/>
                    <a:pt x="38" y="447"/>
                  </a:cubicBezTo>
                  <a:cubicBezTo>
                    <a:pt x="28" y="480"/>
                    <a:pt x="110" y="494"/>
                    <a:pt x="129" y="499"/>
                  </a:cubicBezTo>
                  <a:cubicBezTo>
                    <a:pt x="157" y="521"/>
                    <a:pt x="162" y="579"/>
                    <a:pt x="198" y="587"/>
                  </a:cubicBezTo>
                  <a:cubicBezTo>
                    <a:pt x="275" y="607"/>
                    <a:pt x="321" y="631"/>
                    <a:pt x="400" y="635"/>
                  </a:cubicBezTo>
                  <a:cubicBezTo>
                    <a:pt x="471" y="643"/>
                    <a:pt x="513" y="654"/>
                    <a:pt x="568" y="655"/>
                  </a:cubicBezTo>
                  <a:cubicBezTo>
                    <a:pt x="628" y="661"/>
                    <a:pt x="700" y="664"/>
                    <a:pt x="760" y="671"/>
                  </a:cubicBezTo>
                  <a:cubicBezTo>
                    <a:pt x="817" y="693"/>
                    <a:pt x="869" y="677"/>
                    <a:pt x="928" y="699"/>
                  </a:cubicBezTo>
                  <a:cubicBezTo>
                    <a:pt x="1070" y="753"/>
                    <a:pt x="1355" y="693"/>
                    <a:pt x="1355" y="693"/>
                  </a:cubicBezTo>
                  <a:cubicBezTo>
                    <a:pt x="1539" y="731"/>
                    <a:pt x="1520" y="737"/>
                    <a:pt x="1751" y="746"/>
                  </a:cubicBezTo>
                  <a:cubicBezTo>
                    <a:pt x="1912" y="769"/>
                    <a:pt x="1924" y="727"/>
                    <a:pt x="2228" y="743"/>
                  </a:cubicBezTo>
                  <a:cubicBezTo>
                    <a:pt x="2298" y="752"/>
                    <a:pt x="2337" y="736"/>
                    <a:pt x="2388" y="739"/>
                  </a:cubicBezTo>
                  <a:cubicBezTo>
                    <a:pt x="2439" y="742"/>
                    <a:pt x="2496" y="758"/>
                    <a:pt x="2535" y="762"/>
                  </a:cubicBezTo>
                  <a:cubicBezTo>
                    <a:pt x="2574" y="766"/>
                    <a:pt x="2586" y="753"/>
                    <a:pt x="2624" y="761"/>
                  </a:cubicBezTo>
                  <a:cubicBezTo>
                    <a:pt x="2654" y="767"/>
                    <a:pt x="2674" y="747"/>
                    <a:pt x="2710" y="746"/>
                  </a:cubicBezTo>
                  <a:cubicBezTo>
                    <a:pt x="2816" y="740"/>
                    <a:pt x="2923" y="740"/>
                    <a:pt x="3030" y="737"/>
                  </a:cubicBezTo>
                  <a:cubicBezTo>
                    <a:pt x="3165" y="698"/>
                    <a:pt x="3192" y="700"/>
                    <a:pt x="3372" y="693"/>
                  </a:cubicBezTo>
                  <a:cubicBezTo>
                    <a:pt x="3491" y="677"/>
                    <a:pt x="3585" y="649"/>
                    <a:pt x="3707" y="640"/>
                  </a:cubicBezTo>
                  <a:cubicBezTo>
                    <a:pt x="3778" y="612"/>
                    <a:pt x="3647" y="661"/>
                    <a:pt x="3814" y="623"/>
                  </a:cubicBezTo>
                  <a:cubicBezTo>
                    <a:pt x="3939" y="593"/>
                    <a:pt x="3882" y="589"/>
                    <a:pt x="4057" y="579"/>
                  </a:cubicBezTo>
                  <a:cubicBezTo>
                    <a:pt x="4154" y="551"/>
                    <a:pt x="4197" y="549"/>
                    <a:pt x="4316" y="543"/>
                  </a:cubicBezTo>
                  <a:cubicBezTo>
                    <a:pt x="4293" y="535"/>
                    <a:pt x="4233" y="529"/>
                    <a:pt x="4225" y="526"/>
                  </a:cubicBezTo>
                  <a:cubicBezTo>
                    <a:pt x="4217" y="523"/>
                    <a:pt x="4240" y="518"/>
                    <a:pt x="4247" y="517"/>
                  </a:cubicBezTo>
                  <a:cubicBezTo>
                    <a:pt x="4275" y="513"/>
                    <a:pt x="4303" y="511"/>
                    <a:pt x="4331" y="508"/>
                  </a:cubicBezTo>
                  <a:cubicBezTo>
                    <a:pt x="4303" y="505"/>
                    <a:pt x="4275" y="504"/>
                    <a:pt x="4247" y="499"/>
                  </a:cubicBezTo>
                  <a:cubicBezTo>
                    <a:pt x="4240" y="498"/>
                    <a:pt x="4221" y="499"/>
                    <a:pt x="4225" y="491"/>
                  </a:cubicBezTo>
                  <a:cubicBezTo>
                    <a:pt x="4230" y="480"/>
                    <a:pt x="4245" y="485"/>
                    <a:pt x="4255" y="482"/>
                  </a:cubicBezTo>
                  <a:cubicBezTo>
                    <a:pt x="4318" y="494"/>
                    <a:pt x="4297" y="507"/>
                    <a:pt x="4346" y="526"/>
                  </a:cubicBezTo>
                  <a:cubicBezTo>
                    <a:pt x="4398" y="511"/>
                    <a:pt x="4453" y="470"/>
                    <a:pt x="4506" y="464"/>
                  </a:cubicBezTo>
                  <a:cubicBezTo>
                    <a:pt x="4552" y="460"/>
                    <a:pt x="4598" y="458"/>
                    <a:pt x="4643" y="455"/>
                  </a:cubicBezTo>
                  <a:cubicBezTo>
                    <a:pt x="4690" y="420"/>
                    <a:pt x="4742" y="423"/>
                    <a:pt x="4795" y="411"/>
                  </a:cubicBezTo>
                  <a:cubicBezTo>
                    <a:pt x="4834" y="382"/>
                    <a:pt x="4813" y="403"/>
                    <a:pt x="4849" y="341"/>
                  </a:cubicBezTo>
                  <a:cubicBezTo>
                    <a:pt x="4854" y="332"/>
                    <a:pt x="4864" y="314"/>
                    <a:pt x="4864" y="314"/>
                  </a:cubicBezTo>
                  <a:cubicBezTo>
                    <a:pt x="4803" y="279"/>
                    <a:pt x="4742" y="285"/>
                    <a:pt x="4674" y="279"/>
                  </a:cubicBezTo>
                  <a:cubicBezTo>
                    <a:pt x="4490" y="287"/>
                    <a:pt x="4499" y="279"/>
                    <a:pt x="4384" y="306"/>
                  </a:cubicBezTo>
                  <a:cubicBezTo>
                    <a:pt x="4293" y="303"/>
                    <a:pt x="4202" y="303"/>
                    <a:pt x="4110" y="297"/>
                  </a:cubicBezTo>
                  <a:cubicBezTo>
                    <a:pt x="4103" y="297"/>
                    <a:pt x="4126" y="288"/>
                    <a:pt x="4133" y="288"/>
                  </a:cubicBezTo>
                  <a:cubicBezTo>
                    <a:pt x="4187" y="288"/>
                    <a:pt x="4240" y="294"/>
                    <a:pt x="4293" y="297"/>
                  </a:cubicBezTo>
                  <a:cubicBezTo>
                    <a:pt x="4391" y="282"/>
                    <a:pt x="4444" y="268"/>
                    <a:pt x="4552" y="262"/>
                  </a:cubicBezTo>
                  <a:cubicBezTo>
                    <a:pt x="4601" y="247"/>
                    <a:pt x="4610" y="232"/>
                    <a:pt x="4651" y="200"/>
                  </a:cubicBezTo>
                  <a:cubicBezTo>
                    <a:pt x="4609" y="188"/>
                    <a:pt x="4562" y="193"/>
                    <a:pt x="4521" y="174"/>
                  </a:cubicBezTo>
                  <a:cubicBezTo>
                    <a:pt x="4514" y="171"/>
                    <a:pt x="4516" y="156"/>
                    <a:pt x="4514" y="147"/>
                  </a:cubicBezTo>
                  <a:cubicBezTo>
                    <a:pt x="4141" y="166"/>
                    <a:pt x="4291" y="156"/>
                    <a:pt x="4065" y="174"/>
                  </a:cubicBezTo>
                  <a:cubicBezTo>
                    <a:pt x="4015" y="182"/>
                    <a:pt x="3972" y="194"/>
                    <a:pt x="3920" y="174"/>
                  </a:cubicBezTo>
                  <a:cubicBezTo>
                    <a:pt x="3911" y="171"/>
                    <a:pt x="3935" y="160"/>
                    <a:pt x="3943" y="156"/>
                  </a:cubicBezTo>
                  <a:cubicBezTo>
                    <a:pt x="3951" y="152"/>
                    <a:pt x="3958" y="150"/>
                    <a:pt x="3966" y="147"/>
                  </a:cubicBezTo>
                  <a:cubicBezTo>
                    <a:pt x="3918" y="110"/>
                    <a:pt x="3968" y="135"/>
                    <a:pt x="3935" y="77"/>
                  </a:cubicBezTo>
                  <a:cubicBezTo>
                    <a:pt x="3812" y="86"/>
                    <a:pt x="3702" y="113"/>
                    <a:pt x="3578" y="121"/>
                  </a:cubicBezTo>
                  <a:cubicBezTo>
                    <a:pt x="3524" y="128"/>
                    <a:pt x="3477" y="135"/>
                    <a:pt x="3425" y="156"/>
                  </a:cubicBezTo>
                  <a:cubicBezTo>
                    <a:pt x="3342" y="188"/>
                    <a:pt x="3248" y="162"/>
                    <a:pt x="3159" y="165"/>
                  </a:cubicBezTo>
                  <a:cubicBezTo>
                    <a:pt x="2928" y="254"/>
                    <a:pt x="2813" y="169"/>
                    <a:pt x="2544" y="191"/>
                  </a:cubicBezTo>
                  <a:cubicBezTo>
                    <a:pt x="2445" y="200"/>
                    <a:pt x="2305" y="198"/>
                    <a:pt x="2260" y="187"/>
                  </a:cubicBezTo>
                  <a:cubicBezTo>
                    <a:pt x="2172" y="153"/>
                    <a:pt x="2149" y="194"/>
                    <a:pt x="2056" y="195"/>
                  </a:cubicBezTo>
                  <a:cubicBezTo>
                    <a:pt x="1964" y="187"/>
                    <a:pt x="1913" y="188"/>
                    <a:pt x="1880" y="175"/>
                  </a:cubicBezTo>
                  <a:cubicBezTo>
                    <a:pt x="1790" y="181"/>
                    <a:pt x="1677" y="212"/>
                    <a:pt x="1591" y="191"/>
                  </a:cubicBezTo>
                  <a:cubicBezTo>
                    <a:pt x="1548" y="181"/>
                    <a:pt x="1503" y="186"/>
                    <a:pt x="1460" y="175"/>
                  </a:cubicBezTo>
                  <a:cubicBezTo>
                    <a:pt x="1435" y="185"/>
                    <a:pt x="1426" y="155"/>
                    <a:pt x="1401" y="165"/>
                  </a:cubicBezTo>
                  <a:cubicBezTo>
                    <a:pt x="1252" y="156"/>
                    <a:pt x="1118" y="135"/>
                    <a:pt x="967" y="130"/>
                  </a:cubicBezTo>
                  <a:cubicBezTo>
                    <a:pt x="926" y="125"/>
                    <a:pt x="836" y="116"/>
                    <a:pt x="799" y="103"/>
                  </a:cubicBezTo>
                  <a:cubicBezTo>
                    <a:pt x="798" y="103"/>
                    <a:pt x="754" y="62"/>
                    <a:pt x="746" y="59"/>
                  </a:cubicBezTo>
                  <a:cubicBezTo>
                    <a:pt x="686" y="39"/>
                    <a:pt x="609" y="39"/>
                    <a:pt x="548" y="33"/>
                  </a:cubicBezTo>
                  <a:cubicBezTo>
                    <a:pt x="523" y="22"/>
                    <a:pt x="497" y="17"/>
                    <a:pt x="472" y="6"/>
                  </a:cubicBezTo>
                  <a:cubicBezTo>
                    <a:pt x="441" y="9"/>
                    <a:pt x="411" y="11"/>
                    <a:pt x="381" y="15"/>
                  </a:cubicBezTo>
                  <a:cubicBezTo>
                    <a:pt x="353" y="15"/>
                    <a:pt x="325" y="0"/>
                    <a:pt x="306" y="4"/>
                  </a:cubicBezTo>
                  <a:close/>
                </a:path>
              </a:pathLst>
            </a:custGeom>
            <a:gradFill rotWithShape="0">
              <a:gsLst>
                <a:gs pos="0">
                  <a:srgbClr val="7BC5C3"/>
                </a:gs>
                <a:gs pos="100000">
                  <a:srgbClr val="FFFFFF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 dirty="0"/>
            </a:p>
          </p:txBody>
        </p:sp>
        <p:sp>
          <p:nvSpPr>
            <p:cNvPr id="89" name="Rectangle 14"/>
            <p:cNvSpPr>
              <a:spLocks noChangeArrowheads="1"/>
            </p:cNvSpPr>
            <p:nvPr/>
          </p:nvSpPr>
          <p:spPr bwMode="auto">
            <a:xfrm>
              <a:off x="2373" y="2961"/>
              <a:ext cx="592" cy="327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ru-RU" sz="2800" b="1" dirty="0">
                  <a:solidFill>
                    <a:srgbClr val="000000"/>
                  </a:solidFill>
                  <a:latin typeface="Arial Narrow" pitchFamily="34" charset="0"/>
                </a:rPr>
                <a:t>текст</a:t>
              </a:r>
              <a:endParaRPr lang="en-US" sz="2800" b="1" dirty="0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</p:grp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53"/>
          <p:cNvGrpSpPr>
            <a:grpSpLocks/>
          </p:cNvGrpSpPr>
          <p:nvPr/>
        </p:nvGrpSpPr>
        <p:grpSpPr bwMode="auto">
          <a:xfrm>
            <a:off x="2438400" y="1981200"/>
            <a:ext cx="4495800" cy="701675"/>
            <a:chOff x="1680" y="1248"/>
            <a:chExt cx="2832" cy="442"/>
          </a:xfrm>
        </p:grpSpPr>
        <p:sp>
          <p:nvSpPr>
            <p:cNvPr id="3" name="Freeform 154"/>
            <p:cNvSpPr>
              <a:spLocks/>
            </p:cNvSpPr>
            <p:nvPr/>
          </p:nvSpPr>
          <p:spPr bwMode="gray">
            <a:xfrm>
              <a:off x="1680" y="1248"/>
              <a:ext cx="2832" cy="442"/>
            </a:xfrm>
            <a:custGeom>
              <a:avLst/>
              <a:gdLst/>
              <a:ahLst/>
              <a:cxnLst>
                <a:cxn ang="0">
                  <a:pos x="266" y="42"/>
                </a:cxn>
                <a:cxn ang="0">
                  <a:pos x="107" y="103"/>
                </a:cxn>
                <a:cxn ang="0">
                  <a:pos x="69" y="200"/>
                </a:cxn>
                <a:cxn ang="0">
                  <a:pos x="38" y="235"/>
                </a:cxn>
                <a:cxn ang="0">
                  <a:pos x="15" y="332"/>
                </a:cxn>
                <a:cxn ang="0">
                  <a:pos x="38" y="447"/>
                </a:cxn>
                <a:cxn ang="0">
                  <a:pos x="198" y="587"/>
                </a:cxn>
                <a:cxn ang="0">
                  <a:pos x="568" y="655"/>
                </a:cxn>
                <a:cxn ang="0">
                  <a:pos x="928" y="699"/>
                </a:cxn>
                <a:cxn ang="0">
                  <a:pos x="1751" y="746"/>
                </a:cxn>
                <a:cxn ang="0">
                  <a:pos x="2388" y="739"/>
                </a:cxn>
                <a:cxn ang="0">
                  <a:pos x="2624" y="761"/>
                </a:cxn>
                <a:cxn ang="0">
                  <a:pos x="3030" y="737"/>
                </a:cxn>
                <a:cxn ang="0">
                  <a:pos x="3707" y="640"/>
                </a:cxn>
                <a:cxn ang="0">
                  <a:pos x="4057" y="579"/>
                </a:cxn>
                <a:cxn ang="0">
                  <a:pos x="4225" y="526"/>
                </a:cxn>
                <a:cxn ang="0">
                  <a:pos x="4331" y="508"/>
                </a:cxn>
                <a:cxn ang="0">
                  <a:pos x="4225" y="491"/>
                </a:cxn>
                <a:cxn ang="0">
                  <a:pos x="4346" y="526"/>
                </a:cxn>
                <a:cxn ang="0">
                  <a:pos x="4643" y="455"/>
                </a:cxn>
                <a:cxn ang="0">
                  <a:pos x="4849" y="341"/>
                </a:cxn>
                <a:cxn ang="0">
                  <a:pos x="4674" y="279"/>
                </a:cxn>
                <a:cxn ang="0">
                  <a:pos x="4110" y="297"/>
                </a:cxn>
                <a:cxn ang="0">
                  <a:pos x="4293" y="297"/>
                </a:cxn>
                <a:cxn ang="0">
                  <a:pos x="4651" y="200"/>
                </a:cxn>
                <a:cxn ang="0">
                  <a:pos x="4514" y="147"/>
                </a:cxn>
                <a:cxn ang="0">
                  <a:pos x="3920" y="174"/>
                </a:cxn>
                <a:cxn ang="0">
                  <a:pos x="3966" y="147"/>
                </a:cxn>
                <a:cxn ang="0">
                  <a:pos x="3578" y="121"/>
                </a:cxn>
                <a:cxn ang="0">
                  <a:pos x="3159" y="165"/>
                </a:cxn>
                <a:cxn ang="0">
                  <a:pos x="2260" y="187"/>
                </a:cxn>
                <a:cxn ang="0">
                  <a:pos x="1880" y="175"/>
                </a:cxn>
                <a:cxn ang="0">
                  <a:pos x="1460" y="175"/>
                </a:cxn>
                <a:cxn ang="0">
                  <a:pos x="967" y="130"/>
                </a:cxn>
                <a:cxn ang="0">
                  <a:pos x="746" y="59"/>
                </a:cxn>
                <a:cxn ang="0">
                  <a:pos x="472" y="6"/>
                </a:cxn>
                <a:cxn ang="0">
                  <a:pos x="306" y="4"/>
                </a:cxn>
              </a:cxnLst>
              <a:rect l="0" t="0" r="r" b="b"/>
              <a:pathLst>
                <a:path w="4864" h="769">
                  <a:moveTo>
                    <a:pt x="306" y="4"/>
                  </a:moveTo>
                  <a:cubicBezTo>
                    <a:pt x="265" y="21"/>
                    <a:pt x="307" y="25"/>
                    <a:pt x="266" y="42"/>
                  </a:cubicBezTo>
                  <a:cubicBezTo>
                    <a:pt x="228" y="27"/>
                    <a:pt x="225" y="21"/>
                    <a:pt x="167" y="42"/>
                  </a:cubicBezTo>
                  <a:cubicBezTo>
                    <a:pt x="141" y="52"/>
                    <a:pt x="142" y="90"/>
                    <a:pt x="107" y="103"/>
                  </a:cubicBezTo>
                  <a:cubicBezTo>
                    <a:pt x="84" y="130"/>
                    <a:pt x="69" y="156"/>
                    <a:pt x="46" y="182"/>
                  </a:cubicBezTo>
                  <a:cubicBezTo>
                    <a:pt x="53" y="188"/>
                    <a:pt x="61" y="196"/>
                    <a:pt x="69" y="200"/>
                  </a:cubicBezTo>
                  <a:cubicBezTo>
                    <a:pt x="76" y="204"/>
                    <a:pt x="94" y="200"/>
                    <a:pt x="91" y="209"/>
                  </a:cubicBezTo>
                  <a:cubicBezTo>
                    <a:pt x="89" y="218"/>
                    <a:pt x="47" y="232"/>
                    <a:pt x="38" y="235"/>
                  </a:cubicBezTo>
                  <a:cubicBezTo>
                    <a:pt x="20" y="298"/>
                    <a:pt x="37" y="278"/>
                    <a:pt x="0" y="306"/>
                  </a:cubicBezTo>
                  <a:cubicBezTo>
                    <a:pt x="5" y="314"/>
                    <a:pt x="11" y="322"/>
                    <a:pt x="15" y="332"/>
                  </a:cubicBezTo>
                  <a:cubicBezTo>
                    <a:pt x="27" y="345"/>
                    <a:pt x="65" y="366"/>
                    <a:pt x="69" y="385"/>
                  </a:cubicBezTo>
                  <a:cubicBezTo>
                    <a:pt x="71" y="398"/>
                    <a:pt x="28" y="428"/>
                    <a:pt x="38" y="447"/>
                  </a:cubicBezTo>
                  <a:cubicBezTo>
                    <a:pt x="28" y="480"/>
                    <a:pt x="110" y="494"/>
                    <a:pt x="129" y="499"/>
                  </a:cubicBezTo>
                  <a:cubicBezTo>
                    <a:pt x="157" y="521"/>
                    <a:pt x="162" y="579"/>
                    <a:pt x="198" y="587"/>
                  </a:cubicBezTo>
                  <a:cubicBezTo>
                    <a:pt x="275" y="607"/>
                    <a:pt x="321" y="631"/>
                    <a:pt x="400" y="635"/>
                  </a:cubicBezTo>
                  <a:cubicBezTo>
                    <a:pt x="471" y="643"/>
                    <a:pt x="513" y="654"/>
                    <a:pt x="568" y="655"/>
                  </a:cubicBezTo>
                  <a:cubicBezTo>
                    <a:pt x="628" y="661"/>
                    <a:pt x="700" y="664"/>
                    <a:pt x="760" y="671"/>
                  </a:cubicBezTo>
                  <a:cubicBezTo>
                    <a:pt x="817" y="693"/>
                    <a:pt x="869" y="677"/>
                    <a:pt x="928" y="699"/>
                  </a:cubicBezTo>
                  <a:cubicBezTo>
                    <a:pt x="1070" y="753"/>
                    <a:pt x="1355" y="693"/>
                    <a:pt x="1355" y="693"/>
                  </a:cubicBezTo>
                  <a:cubicBezTo>
                    <a:pt x="1539" y="731"/>
                    <a:pt x="1520" y="737"/>
                    <a:pt x="1751" y="746"/>
                  </a:cubicBezTo>
                  <a:cubicBezTo>
                    <a:pt x="1912" y="769"/>
                    <a:pt x="1924" y="727"/>
                    <a:pt x="2228" y="743"/>
                  </a:cubicBezTo>
                  <a:cubicBezTo>
                    <a:pt x="2298" y="752"/>
                    <a:pt x="2337" y="736"/>
                    <a:pt x="2388" y="739"/>
                  </a:cubicBezTo>
                  <a:cubicBezTo>
                    <a:pt x="2439" y="742"/>
                    <a:pt x="2496" y="758"/>
                    <a:pt x="2535" y="762"/>
                  </a:cubicBezTo>
                  <a:cubicBezTo>
                    <a:pt x="2574" y="766"/>
                    <a:pt x="2586" y="753"/>
                    <a:pt x="2624" y="761"/>
                  </a:cubicBezTo>
                  <a:cubicBezTo>
                    <a:pt x="2654" y="767"/>
                    <a:pt x="2674" y="747"/>
                    <a:pt x="2710" y="746"/>
                  </a:cubicBezTo>
                  <a:cubicBezTo>
                    <a:pt x="2816" y="740"/>
                    <a:pt x="2923" y="740"/>
                    <a:pt x="3030" y="737"/>
                  </a:cubicBezTo>
                  <a:cubicBezTo>
                    <a:pt x="3165" y="698"/>
                    <a:pt x="3192" y="700"/>
                    <a:pt x="3372" y="693"/>
                  </a:cubicBezTo>
                  <a:cubicBezTo>
                    <a:pt x="3491" y="677"/>
                    <a:pt x="3585" y="649"/>
                    <a:pt x="3707" y="640"/>
                  </a:cubicBezTo>
                  <a:cubicBezTo>
                    <a:pt x="3778" y="612"/>
                    <a:pt x="3647" y="661"/>
                    <a:pt x="3814" y="623"/>
                  </a:cubicBezTo>
                  <a:cubicBezTo>
                    <a:pt x="3939" y="593"/>
                    <a:pt x="3882" y="589"/>
                    <a:pt x="4057" y="579"/>
                  </a:cubicBezTo>
                  <a:cubicBezTo>
                    <a:pt x="4154" y="551"/>
                    <a:pt x="4197" y="549"/>
                    <a:pt x="4316" y="543"/>
                  </a:cubicBezTo>
                  <a:cubicBezTo>
                    <a:pt x="4293" y="535"/>
                    <a:pt x="4233" y="529"/>
                    <a:pt x="4225" y="526"/>
                  </a:cubicBezTo>
                  <a:cubicBezTo>
                    <a:pt x="4217" y="523"/>
                    <a:pt x="4240" y="518"/>
                    <a:pt x="4247" y="517"/>
                  </a:cubicBezTo>
                  <a:cubicBezTo>
                    <a:pt x="4275" y="513"/>
                    <a:pt x="4303" y="511"/>
                    <a:pt x="4331" y="508"/>
                  </a:cubicBezTo>
                  <a:cubicBezTo>
                    <a:pt x="4303" y="505"/>
                    <a:pt x="4275" y="504"/>
                    <a:pt x="4247" y="499"/>
                  </a:cubicBezTo>
                  <a:cubicBezTo>
                    <a:pt x="4240" y="498"/>
                    <a:pt x="4221" y="499"/>
                    <a:pt x="4225" y="491"/>
                  </a:cubicBezTo>
                  <a:cubicBezTo>
                    <a:pt x="4230" y="480"/>
                    <a:pt x="4245" y="485"/>
                    <a:pt x="4255" y="482"/>
                  </a:cubicBezTo>
                  <a:cubicBezTo>
                    <a:pt x="4318" y="494"/>
                    <a:pt x="4297" y="507"/>
                    <a:pt x="4346" y="526"/>
                  </a:cubicBezTo>
                  <a:cubicBezTo>
                    <a:pt x="4398" y="511"/>
                    <a:pt x="4453" y="470"/>
                    <a:pt x="4506" y="464"/>
                  </a:cubicBezTo>
                  <a:cubicBezTo>
                    <a:pt x="4552" y="460"/>
                    <a:pt x="4598" y="458"/>
                    <a:pt x="4643" y="455"/>
                  </a:cubicBezTo>
                  <a:cubicBezTo>
                    <a:pt x="4690" y="420"/>
                    <a:pt x="4742" y="423"/>
                    <a:pt x="4795" y="411"/>
                  </a:cubicBezTo>
                  <a:cubicBezTo>
                    <a:pt x="4834" y="382"/>
                    <a:pt x="4813" y="403"/>
                    <a:pt x="4849" y="341"/>
                  </a:cubicBezTo>
                  <a:cubicBezTo>
                    <a:pt x="4854" y="332"/>
                    <a:pt x="4864" y="314"/>
                    <a:pt x="4864" y="314"/>
                  </a:cubicBezTo>
                  <a:cubicBezTo>
                    <a:pt x="4803" y="279"/>
                    <a:pt x="4742" y="285"/>
                    <a:pt x="4674" y="279"/>
                  </a:cubicBezTo>
                  <a:cubicBezTo>
                    <a:pt x="4490" y="287"/>
                    <a:pt x="4499" y="279"/>
                    <a:pt x="4384" y="306"/>
                  </a:cubicBezTo>
                  <a:cubicBezTo>
                    <a:pt x="4293" y="303"/>
                    <a:pt x="4202" y="303"/>
                    <a:pt x="4110" y="297"/>
                  </a:cubicBezTo>
                  <a:cubicBezTo>
                    <a:pt x="4103" y="297"/>
                    <a:pt x="4126" y="288"/>
                    <a:pt x="4133" y="288"/>
                  </a:cubicBezTo>
                  <a:cubicBezTo>
                    <a:pt x="4187" y="288"/>
                    <a:pt x="4240" y="294"/>
                    <a:pt x="4293" y="297"/>
                  </a:cubicBezTo>
                  <a:cubicBezTo>
                    <a:pt x="4391" y="282"/>
                    <a:pt x="4444" y="268"/>
                    <a:pt x="4552" y="262"/>
                  </a:cubicBezTo>
                  <a:cubicBezTo>
                    <a:pt x="4601" y="247"/>
                    <a:pt x="4610" y="232"/>
                    <a:pt x="4651" y="200"/>
                  </a:cubicBezTo>
                  <a:cubicBezTo>
                    <a:pt x="4609" y="188"/>
                    <a:pt x="4562" y="193"/>
                    <a:pt x="4521" y="174"/>
                  </a:cubicBezTo>
                  <a:cubicBezTo>
                    <a:pt x="4514" y="171"/>
                    <a:pt x="4516" y="156"/>
                    <a:pt x="4514" y="147"/>
                  </a:cubicBezTo>
                  <a:cubicBezTo>
                    <a:pt x="4141" y="166"/>
                    <a:pt x="4291" y="156"/>
                    <a:pt x="4065" y="174"/>
                  </a:cubicBezTo>
                  <a:cubicBezTo>
                    <a:pt x="4015" y="182"/>
                    <a:pt x="3972" y="194"/>
                    <a:pt x="3920" y="174"/>
                  </a:cubicBezTo>
                  <a:cubicBezTo>
                    <a:pt x="3911" y="171"/>
                    <a:pt x="3935" y="160"/>
                    <a:pt x="3943" y="156"/>
                  </a:cubicBezTo>
                  <a:cubicBezTo>
                    <a:pt x="3951" y="152"/>
                    <a:pt x="3958" y="150"/>
                    <a:pt x="3966" y="147"/>
                  </a:cubicBezTo>
                  <a:cubicBezTo>
                    <a:pt x="3918" y="110"/>
                    <a:pt x="3968" y="135"/>
                    <a:pt x="3935" y="77"/>
                  </a:cubicBezTo>
                  <a:cubicBezTo>
                    <a:pt x="3812" y="86"/>
                    <a:pt x="3702" y="113"/>
                    <a:pt x="3578" y="121"/>
                  </a:cubicBezTo>
                  <a:cubicBezTo>
                    <a:pt x="3524" y="128"/>
                    <a:pt x="3477" y="135"/>
                    <a:pt x="3425" y="156"/>
                  </a:cubicBezTo>
                  <a:cubicBezTo>
                    <a:pt x="3342" y="188"/>
                    <a:pt x="3248" y="162"/>
                    <a:pt x="3159" y="165"/>
                  </a:cubicBezTo>
                  <a:cubicBezTo>
                    <a:pt x="2928" y="254"/>
                    <a:pt x="2813" y="169"/>
                    <a:pt x="2544" y="191"/>
                  </a:cubicBezTo>
                  <a:cubicBezTo>
                    <a:pt x="2445" y="200"/>
                    <a:pt x="2305" y="198"/>
                    <a:pt x="2260" y="187"/>
                  </a:cubicBezTo>
                  <a:cubicBezTo>
                    <a:pt x="2172" y="153"/>
                    <a:pt x="2149" y="194"/>
                    <a:pt x="2056" y="195"/>
                  </a:cubicBezTo>
                  <a:cubicBezTo>
                    <a:pt x="1964" y="187"/>
                    <a:pt x="1913" y="188"/>
                    <a:pt x="1880" y="175"/>
                  </a:cubicBezTo>
                  <a:cubicBezTo>
                    <a:pt x="1790" y="181"/>
                    <a:pt x="1677" y="212"/>
                    <a:pt x="1591" y="191"/>
                  </a:cubicBezTo>
                  <a:cubicBezTo>
                    <a:pt x="1548" y="181"/>
                    <a:pt x="1503" y="186"/>
                    <a:pt x="1460" y="175"/>
                  </a:cubicBezTo>
                  <a:cubicBezTo>
                    <a:pt x="1435" y="185"/>
                    <a:pt x="1426" y="155"/>
                    <a:pt x="1401" y="165"/>
                  </a:cubicBezTo>
                  <a:cubicBezTo>
                    <a:pt x="1252" y="156"/>
                    <a:pt x="1118" y="135"/>
                    <a:pt x="967" y="130"/>
                  </a:cubicBezTo>
                  <a:cubicBezTo>
                    <a:pt x="926" y="125"/>
                    <a:pt x="836" y="116"/>
                    <a:pt x="799" y="103"/>
                  </a:cubicBezTo>
                  <a:cubicBezTo>
                    <a:pt x="798" y="103"/>
                    <a:pt x="754" y="62"/>
                    <a:pt x="746" y="59"/>
                  </a:cubicBezTo>
                  <a:cubicBezTo>
                    <a:pt x="686" y="39"/>
                    <a:pt x="609" y="39"/>
                    <a:pt x="548" y="33"/>
                  </a:cubicBezTo>
                  <a:cubicBezTo>
                    <a:pt x="523" y="22"/>
                    <a:pt x="497" y="17"/>
                    <a:pt x="472" y="6"/>
                  </a:cubicBezTo>
                  <a:cubicBezTo>
                    <a:pt x="441" y="9"/>
                    <a:pt x="411" y="11"/>
                    <a:pt x="381" y="15"/>
                  </a:cubicBezTo>
                  <a:cubicBezTo>
                    <a:pt x="353" y="15"/>
                    <a:pt x="325" y="0"/>
                    <a:pt x="306" y="4"/>
                  </a:cubicBezTo>
                  <a:close/>
                </a:path>
              </a:pathLst>
            </a:custGeom>
            <a:gradFill rotWithShape="0">
              <a:gsLst>
                <a:gs pos="0">
                  <a:schemeClr val="accent1"/>
                </a:gs>
                <a:gs pos="100000">
                  <a:schemeClr val="accent1">
                    <a:gamma/>
                    <a:tint val="24314"/>
                    <a:invGamma/>
                  </a:schemeClr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 dirty="0"/>
            </a:p>
          </p:txBody>
        </p:sp>
        <p:sp>
          <p:nvSpPr>
            <p:cNvPr id="4" name="Rectangle 155"/>
            <p:cNvSpPr>
              <a:spLocks noChangeArrowheads="1"/>
            </p:cNvSpPr>
            <p:nvPr/>
          </p:nvSpPr>
          <p:spPr bwMode="gray">
            <a:xfrm>
              <a:off x="2652" y="1332"/>
              <a:ext cx="608" cy="330"/>
            </a:xfrm>
            <a:prstGeom prst="rect">
              <a:avLst/>
            </a:prstGeom>
            <a:gradFill rotWithShape="0">
              <a:gsLst>
                <a:gs pos="0">
                  <a:schemeClr val="accent1"/>
                </a:gs>
                <a:gs pos="100000">
                  <a:schemeClr val="accent1">
                    <a:gamma/>
                    <a:tint val="24314"/>
                    <a:invGamma/>
                  </a:schemeClr>
                </a:gs>
              </a:gsLst>
              <a:lin ang="0" scaled="1"/>
            </a:gra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ru-RU" sz="2800" b="1" dirty="0" smtClean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текст</a:t>
              </a:r>
              <a:endParaRPr lang="en-US" sz="28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</p:grpSp>
      <p:grpSp>
        <p:nvGrpSpPr>
          <p:cNvPr id="5" name="Group 156"/>
          <p:cNvGrpSpPr>
            <a:grpSpLocks/>
          </p:cNvGrpSpPr>
          <p:nvPr/>
        </p:nvGrpSpPr>
        <p:grpSpPr bwMode="auto">
          <a:xfrm>
            <a:off x="2438400" y="2819400"/>
            <a:ext cx="4495800" cy="701675"/>
            <a:chOff x="1680" y="1248"/>
            <a:chExt cx="2832" cy="442"/>
          </a:xfrm>
        </p:grpSpPr>
        <p:sp>
          <p:nvSpPr>
            <p:cNvPr id="6" name="Freeform 157"/>
            <p:cNvSpPr>
              <a:spLocks/>
            </p:cNvSpPr>
            <p:nvPr/>
          </p:nvSpPr>
          <p:spPr bwMode="gray">
            <a:xfrm>
              <a:off x="1680" y="1248"/>
              <a:ext cx="2832" cy="442"/>
            </a:xfrm>
            <a:custGeom>
              <a:avLst/>
              <a:gdLst/>
              <a:ahLst/>
              <a:cxnLst>
                <a:cxn ang="0">
                  <a:pos x="266" y="42"/>
                </a:cxn>
                <a:cxn ang="0">
                  <a:pos x="107" y="103"/>
                </a:cxn>
                <a:cxn ang="0">
                  <a:pos x="69" y="200"/>
                </a:cxn>
                <a:cxn ang="0">
                  <a:pos x="38" y="235"/>
                </a:cxn>
                <a:cxn ang="0">
                  <a:pos x="15" y="332"/>
                </a:cxn>
                <a:cxn ang="0">
                  <a:pos x="38" y="447"/>
                </a:cxn>
                <a:cxn ang="0">
                  <a:pos x="198" y="587"/>
                </a:cxn>
                <a:cxn ang="0">
                  <a:pos x="568" y="655"/>
                </a:cxn>
                <a:cxn ang="0">
                  <a:pos x="928" y="699"/>
                </a:cxn>
                <a:cxn ang="0">
                  <a:pos x="1751" y="746"/>
                </a:cxn>
                <a:cxn ang="0">
                  <a:pos x="2388" y="739"/>
                </a:cxn>
                <a:cxn ang="0">
                  <a:pos x="2624" y="761"/>
                </a:cxn>
                <a:cxn ang="0">
                  <a:pos x="3030" y="737"/>
                </a:cxn>
                <a:cxn ang="0">
                  <a:pos x="3707" y="640"/>
                </a:cxn>
                <a:cxn ang="0">
                  <a:pos x="4057" y="579"/>
                </a:cxn>
                <a:cxn ang="0">
                  <a:pos x="4225" y="526"/>
                </a:cxn>
                <a:cxn ang="0">
                  <a:pos x="4331" y="508"/>
                </a:cxn>
                <a:cxn ang="0">
                  <a:pos x="4225" y="491"/>
                </a:cxn>
                <a:cxn ang="0">
                  <a:pos x="4346" y="526"/>
                </a:cxn>
                <a:cxn ang="0">
                  <a:pos x="4643" y="455"/>
                </a:cxn>
                <a:cxn ang="0">
                  <a:pos x="4849" y="341"/>
                </a:cxn>
                <a:cxn ang="0">
                  <a:pos x="4674" y="279"/>
                </a:cxn>
                <a:cxn ang="0">
                  <a:pos x="4110" y="297"/>
                </a:cxn>
                <a:cxn ang="0">
                  <a:pos x="4293" y="297"/>
                </a:cxn>
                <a:cxn ang="0">
                  <a:pos x="4651" y="200"/>
                </a:cxn>
                <a:cxn ang="0">
                  <a:pos x="4514" y="147"/>
                </a:cxn>
                <a:cxn ang="0">
                  <a:pos x="3920" y="174"/>
                </a:cxn>
                <a:cxn ang="0">
                  <a:pos x="3966" y="147"/>
                </a:cxn>
                <a:cxn ang="0">
                  <a:pos x="3578" y="121"/>
                </a:cxn>
                <a:cxn ang="0">
                  <a:pos x="3159" y="165"/>
                </a:cxn>
                <a:cxn ang="0">
                  <a:pos x="2260" y="187"/>
                </a:cxn>
                <a:cxn ang="0">
                  <a:pos x="1880" y="175"/>
                </a:cxn>
                <a:cxn ang="0">
                  <a:pos x="1460" y="175"/>
                </a:cxn>
                <a:cxn ang="0">
                  <a:pos x="967" y="130"/>
                </a:cxn>
                <a:cxn ang="0">
                  <a:pos x="746" y="59"/>
                </a:cxn>
                <a:cxn ang="0">
                  <a:pos x="472" y="6"/>
                </a:cxn>
                <a:cxn ang="0">
                  <a:pos x="306" y="4"/>
                </a:cxn>
              </a:cxnLst>
              <a:rect l="0" t="0" r="r" b="b"/>
              <a:pathLst>
                <a:path w="4864" h="769">
                  <a:moveTo>
                    <a:pt x="306" y="4"/>
                  </a:moveTo>
                  <a:cubicBezTo>
                    <a:pt x="265" y="21"/>
                    <a:pt x="307" y="25"/>
                    <a:pt x="266" y="42"/>
                  </a:cubicBezTo>
                  <a:cubicBezTo>
                    <a:pt x="228" y="27"/>
                    <a:pt x="225" y="21"/>
                    <a:pt x="167" y="42"/>
                  </a:cubicBezTo>
                  <a:cubicBezTo>
                    <a:pt x="141" y="52"/>
                    <a:pt x="142" y="90"/>
                    <a:pt x="107" y="103"/>
                  </a:cubicBezTo>
                  <a:cubicBezTo>
                    <a:pt x="84" y="130"/>
                    <a:pt x="69" y="156"/>
                    <a:pt x="46" y="182"/>
                  </a:cubicBezTo>
                  <a:cubicBezTo>
                    <a:pt x="53" y="188"/>
                    <a:pt x="61" y="196"/>
                    <a:pt x="69" y="200"/>
                  </a:cubicBezTo>
                  <a:cubicBezTo>
                    <a:pt x="76" y="204"/>
                    <a:pt x="94" y="200"/>
                    <a:pt x="91" y="209"/>
                  </a:cubicBezTo>
                  <a:cubicBezTo>
                    <a:pt x="89" y="218"/>
                    <a:pt x="47" y="232"/>
                    <a:pt x="38" y="235"/>
                  </a:cubicBezTo>
                  <a:cubicBezTo>
                    <a:pt x="20" y="298"/>
                    <a:pt x="37" y="278"/>
                    <a:pt x="0" y="306"/>
                  </a:cubicBezTo>
                  <a:cubicBezTo>
                    <a:pt x="5" y="314"/>
                    <a:pt x="11" y="322"/>
                    <a:pt x="15" y="332"/>
                  </a:cubicBezTo>
                  <a:cubicBezTo>
                    <a:pt x="27" y="345"/>
                    <a:pt x="65" y="366"/>
                    <a:pt x="69" y="385"/>
                  </a:cubicBezTo>
                  <a:cubicBezTo>
                    <a:pt x="71" y="398"/>
                    <a:pt x="28" y="428"/>
                    <a:pt x="38" y="447"/>
                  </a:cubicBezTo>
                  <a:cubicBezTo>
                    <a:pt x="28" y="480"/>
                    <a:pt x="110" y="494"/>
                    <a:pt x="129" y="499"/>
                  </a:cubicBezTo>
                  <a:cubicBezTo>
                    <a:pt x="157" y="521"/>
                    <a:pt x="162" y="579"/>
                    <a:pt x="198" y="587"/>
                  </a:cubicBezTo>
                  <a:cubicBezTo>
                    <a:pt x="275" y="607"/>
                    <a:pt x="321" y="631"/>
                    <a:pt x="400" y="635"/>
                  </a:cubicBezTo>
                  <a:cubicBezTo>
                    <a:pt x="471" y="643"/>
                    <a:pt x="513" y="654"/>
                    <a:pt x="568" y="655"/>
                  </a:cubicBezTo>
                  <a:cubicBezTo>
                    <a:pt x="628" y="661"/>
                    <a:pt x="700" y="664"/>
                    <a:pt x="760" y="671"/>
                  </a:cubicBezTo>
                  <a:cubicBezTo>
                    <a:pt x="817" y="693"/>
                    <a:pt x="869" y="677"/>
                    <a:pt x="928" y="699"/>
                  </a:cubicBezTo>
                  <a:cubicBezTo>
                    <a:pt x="1070" y="753"/>
                    <a:pt x="1355" y="693"/>
                    <a:pt x="1355" y="693"/>
                  </a:cubicBezTo>
                  <a:cubicBezTo>
                    <a:pt x="1539" y="731"/>
                    <a:pt x="1520" y="737"/>
                    <a:pt x="1751" y="746"/>
                  </a:cubicBezTo>
                  <a:cubicBezTo>
                    <a:pt x="1912" y="769"/>
                    <a:pt x="1924" y="727"/>
                    <a:pt x="2228" y="743"/>
                  </a:cubicBezTo>
                  <a:cubicBezTo>
                    <a:pt x="2298" y="752"/>
                    <a:pt x="2337" y="736"/>
                    <a:pt x="2388" y="739"/>
                  </a:cubicBezTo>
                  <a:cubicBezTo>
                    <a:pt x="2439" y="742"/>
                    <a:pt x="2496" y="758"/>
                    <a:pt x="2535" y="762"/>
                  </a:cubicBezTo>
                  <a:cubicBezTo>
                    <a:pt x="2574" y="766"/>
                    <a:pt x="2586" y="753"/>
                    <a:pt x="2624" y="761"/>
                  </a:cubicBezTo>
                  <a:cubicBezTo>
                    <a:pt x="2654" y="767"/>
                    <a:pt x="2674" y="747"/>
                    <a:pt x="2710" y="746"/>
                  </a:cubicBezTo>
                  <a:cubicBezTo>
                    <a:pt x="2816" y="740"/>
                    <a:pt x="2923" y="740"/>
                    <a:pt x="3030" y="737"/>
                  </a:cubicBezTo>
                  <a:cubicBezTo>
                    <a:pt x="3165" y="698"/>
                    <a:pt x="3192" y="700"/>
                    <a:pt x="3372" y="693"/>
                  </a:cubicBezTo>
                  <a:cubicBezTo>
                    <a:pt x="3491" y="677"/>
                    <a:pt x="3585" y="649"/>
                    <a:pt x="3707" y="640"/>
                  </a:cubicBezTo>
                  <a:cubicBezTo>
                    <a:pt x="3778" y="612"/>
                    <a:pt x="3647" y="661"/>
                    <a:pt x="3814" y="623"/>
                  </a:cubicBezTo>
                  <a:cubicBezTo>
                    <a:pt x="3939" y="593"/>
                    <a:pt x="3882" y="589"/>
                    <a:pt x="4057" y="579"/>
                  </a:cubicBezTo>
                  <a:cubicBezTo>
                    <a:pt x="4154" y="551"/>
                    <a:pt x="4197" y="549"/>
                    <a:pt x="4316" y="543"/>
                  </a:cubicBezTo>
                  <a:cubicBezTo>
                    <a:pt x="4293" y="535"/>
                    <a:pt x="4233" y="529"/>
                    <a:pt x="4225" y="526"/>
                  </a:cubicBezTo>
                  <a:cubicBezTo>
                    <a:pt x="4217" y="523"/>
                    <a:pt x="4240" y="518"/>
                    <a:pt x="4247" y="517"/>
                  </a:cubicBezTo>
                  <a:cubicBezTo>
                    <a:pt x="4275" y="513"/>
                    <a:pt x="4303" y="511"/>
                    <a:pt x="4331" y="508"/>
                  </a:cubicBezTo>
                  <a:cubicBezTo>
                    <a:pt x="4303" y="505"/>
                    <a:pt x="4275" y="504"/>
                    <a:pt x="4247" y="499"/>
                  </a:cubicBezTo>
                  <a:cubicBezTo>
                    <a:pt x="4240" y="498"/>
                    <a:pt x="4221" y="499"/>
                    <a:pt x="4225" y="491"/>
                  </a:cubicBezTo>
                  <a:cubicBezTo>
                    <a:pt x="4230" y="480"/>
                    <a:pt x="4245" y="485"/>
                    <a:pt x="4255" y="482"/>
                  </a:cubicBezTo>
                  <a:cubicBezTo>
                    <a:pt x="4318" y="494"/>
                    <a:pt x="4297" y="507"/>
                    <a:pt x="4346" y="526"/>
                  </a:cubicBezTo>
                  <a:cubicBezTo>
                    <a:pt x="4398" y="511"/>
                    <a:pt x="4453" y="470"/>
                    <a:pt x="4506" y="464"/>
                  </a:cubicBezTo>
                  <a:cubicBezTo>
                    <a:pt x="4552" y="460"/>
                    <a:pt x="4598" y="458"/>
                    <a:pt x="4643" y="455"/>
                  </a:cubicBezTo>
                  <a:cubicBezTo>
                    <a:pt x="4690" y="420"/>
                    <a:pt x="4742" y="423"/>
                    <a:pt x="4795" y="411"/>
                  </a:cubicBezTo>
                  <a:cubicBezTo>
                    <a:pt x="4834" y="382"/>
                    <a:pt x="4813" y="403"/>
                    <a:pt x="4849" y="341"/>
                  </a:cubicBezTo>
                  <a:cubicBezTo>
                    <a:pt x="4854" y="332"/>
                    <a:pt x="4864" y="314"/>
                    <a:pt x="4864" y="314"/>
                  </a:cubicBezTo>
                  <a:cubicBezTo>
                    <a:pt x="4803" y="279"/>
                    <a:pt x="4742" y="285"/>
                    <a:pt x="4674" y="279"/>
                  </a:cubicBezTo>
                  <a:cubicBezTo>
                    <a:pt x="4490" y="287"/>
                    <a:pt x="4499" y="279"/>
                    <a:pt x="4384" y="306"/>
                  </a:cubicBezTo>
                  <a:cubicBezTo>
                    <a:pt x="4293" y="303"/>
                    <a:pt x="4202" y="303"/>
                    <a:pt x="4110" y="297"/>
                  </a:cubicBezTo>
                  <a:cubicBezTo>
                    <a:pt x="4103" y="297"/>
                    <a:pt x="4126" y="288"/>
                    <a:pt x="4133" y="288"/>
                  </a:cubicBezTo>
                  <a:cubicBezTo>
                    <a:pt x="4187" y="288"/>
                    <a:pt x="4240" y="294"/>
                    <a:pt x="4293" y="297"/>
                  </a:cubicBezTo>
                  <a:cubicBezTo>
                    <a:pt x="4391" y="282"/>
                    <a:pt x="4444" y="268"/>
                    <a:pt x="4552" y="262"/>
                  </a:cubicBezTo>
                  <a:cubicBezTo>
                    <a:pt x="4601" y="247"/>
                    <a:pt x="4610" y="232"/>
                    <a:pt x="4651" y="200"/>
                  </a:cubicBezTo>
                  <a:cubicBezTo>
                    <a:pt x="4609" y="188"/>
                    <a:pt x="4562" y="193"/>
                    <a:pt x="4521" y="174"/>
                  </a:cubicBezTo>
                  <a:cubicBezTo>
                    <a:pt x="4514" y="171"/>
                    <a:pt x="4516" y="156"/>
                    <a:pt x="4514" y="147"/>
                  </a:cubicBezTo>
                  <a:cubicBezTo>
                    <a:pt x="4141" y="166"/>
                    <a:pt x="4291" y="156"/>
                    <a:pt x="4065" y="174"/>
                  </a:cubicBezTo>
                  <a:cubicBezTo>
                    <a:pt x="4015" y="182"/>
                    <a:pt x="3972" y="194"/>
                    <a:pt x="3920" y="174"/>
                  </a:cubicBezTo>
                  <a:cubicBezTo>
                    <a:pt x="3911" y="171"/>
                    <a:pt x="3935" y="160"/>
                    <a:pt x="3943" y="156"/>
                  </a:cubicBezTo>
                  <a:cubicBezTo>
                    <a:pt x="3951" y="152"/>
                    <a:pt x="3958" y="150"/>
                    <a:pt x="3966" y="147"/>
                  </a:cubicBezTo>
                  <a:cubicBezTo>
                    <a:pt x="3918" y="110"/>
                    <a:pt x="3968" y="135"/>
                    <a:pt x="3935" y="77"/>
                  </a:cubicBezTo>
                  <a:cubicBezTo>
                    <a:pt x="3812" y="86"/>
                    <a:pt x="3702" y="113"/>
                    <a:pt x="3578" y="121"/>
                  </a:cubicBezTo>
                  <a:cubicBezTo>
                    <a:pt x="3524" y="128"/>
                    <a:pt x="3477" y="135"/>
                    <a:pt x="3425" y="156"/>
                  </a:cubicBezTo>
                  <a:cubicBezTo>
                    <a:pt x="3342" y="188"/>
                    <a:pt x="3248" y="162"/>
                    <a:pt x="3159" y="165"/>
                  </a:cubicBezTo>
                  <a:cubicBezTo>
                    <a:pt x="2928" y="254"/>
                    <a:pt x="2813" y="169"/>
                    <a:pt x="2544" y="191"/>
                  </a:cubicBezTo>
                  <a:cubicBezTo>
                    <a:pt x="2445" y="200"/>
                    <a:pt x="2305" y="198"/>
                    <a:pt x="2260" y="187"/>
                  </a:cubicBezTo>
                  <a:cubicBezTo>
                    <a:pt x="2172" y="153"/>
                    <a:pt x="2149" y="194"/>
                    <a:pt x="2056" y="195"/>
                  </a:cubicBezTo>
                  <a:cubicBezTo>
                    <a:pt x="1964" y="187"/>
                    <a:pt x="1913" y="188"/>
                    <a:pt x="1880" y="175"/>
                  </a:cubicBezTo>
                  <a:cubicBezTo>
                    <a:pt x="1790" y="181"/>
                    <a:pt x="1677" y="212"/>
                    <a:pt x="1591" y="191"/>
                  </a:cubicBezTo>
                  <a:cubicBezTo>
                    <a:pt x="1548" y="181"/>
                    <a:pt x="1503" y="186"/>
                    <a:pt x="1460" y="175"/>
                  </a:cubicBezTo>
                  <a:cubicBezTo>
                    <a:pt x="1435" y="185"/>
                    <a:pt x="1426" y="155"/>
                    <a:pt x="1401" y="165"/>
                  </a:cubicBezTo>
                  <a:cubicBezTo>
                    <a:pt x="1252" y="156"/>
                    <a:pt x="1118" y="135"/>
                    <a:pt x="967" y="130"/>
                  </a:cubicBezTo>
                  <a:cubicBezTo>
                    <a:pt x="926" y="125"/>
                    <a:pt x="836" y="116"/>
                    <a:pt x="799" y="103"/>
                  </a:cubicBezTo>
                  <a:cubicBezTo>
                    <a:pt x="798" y="103"/>
                    <a:pt x="754" y="62"/>
                    <a:pt x="746" y="59"/>
                  </a:cubicBezTo>
                  <a:cubicBezTo>
                    <a:pt x="686" y="39"/>
                    <a:pt x="609" y="39"/>
                    <a:pt x="548" y="33"/>
                  </a:cubicBezTo>
                  <a:cubicBezTo>
                    <a:pt x="523" y="22"/>
                    <a:pt x="497" y="17"/>
                    <a:pt x="472" y="6"/>
                  </a:cubicBezTo>
                  <a:cubicBezTo>
                    <a:pt x="441" y="9"/>
                    <a:pt x="411" y="11"/>
                    <a:pt x="381" y="15"/>
                  </a:cubicBezTo>
                  <a:cubicBezTo>
                    <a:pt x="353" y="15"/>
                    <a:pt x="325" y="0"/>
                    <a:pt x="306" y="4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tint val="24314"/>
                    <a:invGamma/>
                  </a:schemeClr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 dirty="0"/>
            </a:p>
          </p:txBody>
        </p:sp>
        <p:sp>
          <p:nvSpPr>
            <p:cNvPr id="7" name="Rectangle 158"/>
            <p:cNvSpPr>
              <a:spLocks noChangeArrowheads="1"/>
            </p:cNvSpPr>
            <p:nvPr/>
          </p:nvSpPr>
          <p:spPr bwMode="gray">
            <a:xfrm>
              <a:off x="2652" y="1332"/>
              <a:ext cx="608" cy="330"/>
            </a:xfrm>
            <a:prstGeom prst="rect">
              <a:avLst/>
            </a:pr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tint val="24314"/>
                    <a:invGamma/>
                  </a:schemeClr>
                </a:gs>
              </a:gsLst>
              <a:lin ang="0" scaled="1"/>
            </a:gra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ru-RU" sz="2800" b="1" dirty="0" smtClean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текст</a:t>
              </a:r>
              <a:endParaRPr lang="en-US" sz="28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</p:grpSp>
      <p:grpSp>
        <p:nvGrpSpPr>
          <p:cNvPr id="8" name="Group 159"/>
          <p:cNvGrpSpPr>
            <a:grpSpLocks/>
          </p:cNvGrpSpPr>
          <p:nvPr/>
        </p:nvGrpSpPr>
        <p:grpSpPr bwMode="auto">
          <a:xfrm>
            <a:off x="2438400" y="3657600"/>
            <a:ext cx="4495800" cy="701675"/>
            <a:chOff x="1680" y="1248"/>
            <a:chExt cx="2832" cy="442"/>
          </a:xfrm>
        </p:grpSpPr>
        <p:sp>
          <p:nvSpPr>
            <p:cNvPr id="9" name="Freeform 160"/>
            <p:cNvSpPr>
              <a:spLocks/>
            </p:cNvSpPr>
            <p:nvPr/>
          </p:nvSpPr>
          <p:spPr bwMode="gray">
            <a:xfrm>
              <a:off x="1680" y="1248"/>
              <a:ext cx="2832" cy="442"/>
            </a:xfrm>
            <a:custGeom>
              <a:avLst/>
              <a:gdLst/>
              <a:ahLst/>
              <a:cxnLst>
                <a:cxn ang="0">
                  <a:pos x="266" y="42"/>
                </a:cxn>
                <a:cxn ang="0">
                  <a:pos x="107" y="103"/>
                </a:cxn>
                <a:cxn ang="0">
                  <a:pos x="69" y="200"/>
                </a:cxn>
                <a:cxn ang="0">
                  <a:pos x="38" y="235"/>
                </a:cxn>
                <a:cxn ang="0">
                  <a:pos x="15" y="332"/>
                </a:cxn>
                <a:cxn ang="0">
                  <a:pos x="38" y="447"/>
                </a:cxn>
                <a:cxn ang="0">
                  <a:pos x="198" y="587"/>
                </a:cxn>
                <a:cxn ang="0">
                  <a:pos x="568" y="655"/>
                </a:cxn>
                <a:cxn ang="0">
                  <a:pos x="928" y="699"/>
                </a:cxn>
                <a:cxn ang="0">
                  <a:pos x="1751" y="746"/>
                </a:cxn>
                <a:cxn ang="0">
                  <a:pos x="2388" y="739"/>
                </a:cxn>
                <a:cxn ang="0">
                  <a:pos x="2624" y="761"/>
                </a:cxn>
                <a:cxn ang="0">
                  <a:pos x="3030" y="737"/>
                </a:cxn>
                <a:cxn ang="0">
                  <a:pos x="3707" y="640"/>
                </a:cxn>
                <a:cxn ang="0">
                  <a:pos x="4057" y="579"/>
                </a:cxn>
                <a:cxn ang="0">
                  <a:pos x="4225" y="526"/>
                </a:cxn>
                <a:cxn ang="0">
                  <a:pos x="4331" y="508"/>
                </a:cxn>
                <a:cxn ang="0">
                  <a:pos x="4225" y="491"/>
                </a:cxn>
                <a:cxn ang="0">
                  <a:pos x="4346" y="526"/>
                </a:cxn>
                <a:cxn ang="0">
                  <a:pos x="4643" y="455"/>
                </a:cxn>
                <a:cxn ang="0">
                  <a:pos x="4849" y="341"/>
                </a:cxn>
                <a:cxn ang="0">
                  <a:pos x="4674" y="279"/>
                </a:cxn>
                <a:cxn ang="0">
                  <a:pos x="4110" y="297"/>
                </a:cxn>
                <a:cxn ang="0">
                  <a:pos x="4293" y="297"/>
                </a:cxn>
                <a:cxn ang="0">
                  <a:pos x="4651" y="200"/>
                </a:cxn>
                <a:cxn ang="0">
                  <a:pos x="4514" y="147"/>
                </a:cxn>
                <a:cxn ang="0">
                  <a:pos x="3920" y="174"/>
                </a:cxn>
                <a:cxn ang="0">
                  <a:pos x="3966" y="147"/>
                </a:cxn>
                <a:cxn ang="0">
                  <a:pos x="3578" y="121"/>
                </a:cxn>
                <a:cxn ang="0">
                  <a:pos x="3159" y="165"/>
                </a:cxn>
                <a:cxn ang="0">
                  <a:pos x="2260" y="187"/>
                </a:cxn>
                <a:cxn ang="0">
                  <a:pos x="1880" y="175"/>
                </a:cxn>
                <a:cxn ang="0">
                  <a:pos x="1460" y="175"/>
                </a:cxn>
                <a:cxn ang="0">
                  <a:pos x="967" y="130"/>
                </a:cxn>
                <a:cxn ang="0">
                  <a:pos x="746" y="59"/>
                </a:cxn>
                <a:cxn ang="0">
                  <a:pos x="472" y="6"/>
                </a:cxn>
                <a:cxn ang="0">
                  <a:pos x="306" y="4"/>
                </a:cxn>
              </a:cxnLst>
              <a:rect l="0" t="0" r="r" b="b"/>
              <a:pathLst>
                <a:path w="4864" h="769">
                  <a:moveTo>
                    <a:pt x="306" y="4"/>
                  </a:moveTo>
                  <a:cubicBezTo>
                    <a:pt x="265" y="21"/>
                    <a:pt x="307" y="25"/>
                    <a:pt x="266" y="42"/>
                  </a:cubicBezTo>
                  <a:cubicBezTo>
                    <a:pt x="228" y="27"/>
                    <a:pt x="225" y="21"/>
                    <a:pt x="167" y="42"/>
                  </a:cubicBezTo>
                  <a:cubicBezTo>
                    <a:pt x="141" y="52"/>
                    <a:pt x="142" y="90"/>
                    <a:pt x="107" y="103"/>
                  </a:cubicBezTo>
                  <a:cubicBezTo>
                    <a:pt x="84" y="130"/>
                    <a:pt x="69" y="156"/>
                    <a:pt x="46" y="182"/>
                  </a:cubicBezTo>
                  <a:cubicBezTo>
                    <a:pt x="53" y="188"/>
                    <a:pt x="61" y="196"/>
                    <a:pt x="69" y="200"/>
                  </a:cubicBezTo>
                  <a:cubicBezTo>
                    <a:pt x="76" y="204"/>
                    <a:pt x="94" y="200"/>
                    <a:pt x="91" y="209"/>
                  </a:cubicBezTo>
                  <a:cubicBezTo>
                    <a:pt x="89" y="218"/>
                    <a:pt x="47" y="232"/>
                    <a:pt x="38" y="235"/>
                  </a:cubicBezTo>
                  <a:cubicBezTo>
                    <a:pt x="20" y="298"/>
                    <a:pt x="37" y="278"/>
                    <a:pt x="0" y="306"/>
                  </a:cubicBezTo>
                  <a:cubicBezTo>
                    <a:pt x="5" y="314"/>
                    <a:pt x="11" y="322"/>
                    <a:pt x="15" y="332"/>
                  </a:cubicBezTo>
                  <a:cubicBezTo>
                    <a:pt x="27" y="345"/>
                    <a:pt x="65" y="366"/>
                    <a:pt x="69" y="385"/>
                  </a:cubicBezTo>
                  <a:cubicBezTo>
                    <a:pt x="71" y="398"/>
                    <a:pt x="28" y="428"/>
                    <a:pt x="38" y="447"/>
                  </a:cubicBezTo>
                  <a:cubicBezTo>
                    <a:pt x="28" y="480"/>
                    <a:pt x="110" y="494"/>
                    <a:pt x="129" y="499"/>
                  </a:cubicBezTo>
                  <a:cubicBezTo>
                    <a:pt x="157" y="521"/>
                    <a:pt x="162" y="579"/>
                    <a:pt x="198" y="587"/>
                  </a:cubicBezTo>
                  <a:cubicBezTo>
                    <a:pt x="275" y="607"/>
                    <a:pt x="321" y="631"/>
                    <a:pt x="400" y="635"/>
                  </a:cubicBezTo>
                  <a:cubicBezTo>
                    <a:pt x="471" y="643"/>
                    <a:pt x="513" y="654"/>
                    <a:pt x="568" y="655"/>
                  </a:cubicBezTo>
                  <a:cubicBezTo>
                    <a:pt x="628" y="661"/>
                    <a:pt x="700" y="664"/>
                    <a:pt x="760" y="671"/>
                  </a:cubicBezTo>
                  <a:cubicBezTo>
                    <a:pt x="817" y="693"/>
                    <a:pt x="869" y="677"/>
                    <a:pt x="928" y="699"/>
                  </a:cubicBezTo>
                  <a:cubicBezTo>
                    <a:pt x="1070" y="753"/>
                    <a:pt x="1355" y="693"/>
                    <a:pt x="1355" y="693"/>
                  </a:cubicBezTo>
                  <a:cubicBezTo>
                    <a:pt x="1539" y="731"/>
                    <a:pt x="1520" y="737"/>
                    <a:pt x="1751" y="746"/>
                  </a:cubicBezTo>
                  <a:cubicBezTo>
                    <a:pt x="1912" y="769"/>
                    <a:pt x="1924" y="727"/>
                    <a:pt x="2228" y="743"/>
                  </a:cubicBezTo>
                  <a:cubicBezTo>
                    <a:pt x="2298" y="752"/>
                    <a:pt x="2337" y="736"/>
                    <a:pt x="2388" y="739"/>
                  </a:cubicBezTo>
                  <a:cubicBezTo>
                    <a:pt x="2439" y="742"/>
                    <a:pt x="2496" y="758"/>
                    <a:pt x="2535" y="762"/>
                  </a:cubicBezTo>
                  <a:cubicBezTo>
                    <a:pt x="2574" y="766"/>
                    <a:pt x="2586" y="753"/>
                    <a:pt x="2624" y="761"/>
                  </a:cubicBezTo>
                  <a:cubicBezTo>
                    <a:pt x="2654" y="767"/>
                    <a:pt x="2674" y="747"/>
                    <a:pt x="2710" y="746"/>
                  </a:cubicBezTo>
                  <a:cubicBezTo>
                    <a:pt x="2816" y="740"/>
                    <a:pt x="2923" y="740"/>
                    <a:pt x="3030" y="737"/>
                  </a:cubicBezTo>
                  <a:cubicBezTo>
                    <a:pt x="3165" y="698"/>
                    <a:pt x="3192" y="700"/>
                    <a:pt x="3372" y="693"/>
                  </a:cubicBezTo>
                  <a:cubicBezTo>
                    <a:pt x="3491" y="677"/>
                    <a:pt x="3585" y="649"/>
                    <a:pt x="3707" y="640"/>
                  </a:cubicBezTo>
                  <a:cubicBezTo>
                    <a:pt x="3778" y="612"/>
                    <a:pt x="3647" y="661"/>
                    <a:pt x="3814" y="623"/>
                  </a:cubicBezTo>
                  <a:cubicBezTo>
                    <a:pt x="3939" y="593"/>
                    <a:pt x="3882" y="589"/>
                    <a:pt x="4057" y="579"/>
                  </a:cubicBezTo>
                  <a:cubicBezTo>
                    <a:pt x="4154" y="551"/>
                    <a:pt x="4197" y="549"/>
                    <a:pt x="4316" y="543"/>
                  </a:cubicBezTo>
                  <a:cubicBezTo>
                    <a:pt x="4293" y="535"/>
                    <a:pt x="4233" y="529"/>
                    <a:pt x="4225" y="526"/>
                  </a:cubicBezTo>
                  <a:cubicBezTo>
                    <a:pt x="4217" y="523"/>
                    <a:pt x="4240" y="518"/>
                    <a:pt x="4247" y="517"/>
                  </a:cubicBezTo>
                  <a:cubicBezTo>
                    <a:pt x="4275" y="513"/>
                    <a:pt x="4303" y="511"/>
                    <a:pt x="4331" y="508"/>
                  </a:cubicBezTo>
                  <a:cubicBezTo>
                    <a:pt x="4303" y="505"/>
                    <a:pt x="4275" y="504"/>
                    <a:pt x="4247" y="499"/>
                  </a:cubicBezTo>
                  <a:cubicBezTo>
                    <a:pt x="4240" y="498"/>
                    <a:pt x="4221" y="499"/>
                    <a:pt x="4225" y="491"/>
                  </a:cubicBezTo>
                  <a:cubicBezTo>
                    <a:pt x="4230" y="480"/>
                    <a:pt x="4245" y="485"/>
                    <a:pt x="4255" y="482"/>
                  </a:cubicBezTo>
                  <a:cubicBezTo>
                    <a:pt x="4318" y="494"/>
                    <a:pt x="4297" y="507"/>
                    <a:pt x="4346" y="526"/>
                  </a:cubicBezTo>
                  <a:cubicBezTo>
                    <a:pt x="4398" y="511"/>
                    <a:pt x="4453" y="470"/>
                    <a:pt x="4506" y="464"/>
                  </a:cubicBezTo>
                  <a:cubicBezTo>
                    <a:pt x="4552" y="460"/>
                    <a:pt x="4598" y="458"/>
                    <a:pt x="4643" y="455"/>
                  </a:cubicBezTo>
                  <a:cubicBezTo>
                    <a:pt x="4690" y="420"/>
                    <a:pt x="4742" y="423"/>
                    <a:pt x="4795" y="411"/>
                  </a:cubicBezTo>
                  <a:cubicBezTo>
                    <a:pt x="4834" y="382"/>
                    <a:pt x="4813" y="403"/>
                    <a:pt x="4849" y="341"/>
                  </a:cubicBezTo>
                  <a:cubicBezTo>
                    <a:pt x="4854" y="332"/>
                    <a:pt x="4864" y="314"/>
                    <a:pt x="4864" y="314"/>
                  </a:cubicBezTo>
                  <a:cubicBezTo>
                    <a:pt x="4803" y="279"/>
                    <a:pt x="4742" y="285"/>
                    <a:pt x="4674" y="279"/>
                  </a:cubicBezTo>
                  <a:cubicBezTo>
                    <a:pt x="4490" y="287"/>
                    <a:pt x="4499" y="279"/>
                    <a:pt x="4384" y="306"/>
                  </a:cubicBezTo>
                  <a:cubicBezTo>
                    <a:pt x="4293" y="303"/>
                    <a:pt x="4202" y="303"/>
                    <a:pt x="4110" y="297"/>
                  </a:cubicBezTo>
                  <a:cubicBezTo>
                    <a:pt x="4103" y="297"/>
                    <a:pt x="4126" y="288"/>
                    <a:pt x="4133" y="288"/>
                  </a:cubicBezTo>
                  <a:cubicBezTo>
                    <a:pt x="4187" y="288"/>
                    <a:pt x="4240" y="294"/>
                    <a:pt x="4293" y="297"/>
                  </a:cubicBezTo>
                  <a:cubicBezTo>
                    <a:pt x="4391" y="282"/>
                    <a:pt x="4444" y="268"/>
                    <a:pt x="4552" y="262"/>
                  </a:cubicBezTo>
                  <a:cubicBezTo>
                    <a:pt x="4601" y="247"/>
                    <a:pt x="4610" y="232"/>
                    <a:pt x="4651" y="200"/>
                  </a:cubicBezTo>
                  <a:cubicBezTo>
                    <a:pt x="4609" y="188"/>
                    <a:pt x="4562" y="193"/>
                    <a:pt x="4521" y="174"/>
                  </a:cubicBezTo>
                  <a:cubicBezTo>
                    <a:pt x="4514" y="171"/>
                    <a:pt x="4516" y="156"/>
                    <a:pt x="4514" y="147"/>
                  </a:cubicBezTo>
                  <a:cubicBezTo>
                    <a:pt x="4141" y="166"/>
                    <a:pt x="4291" y="156"/>
                    <a:pt x="4065" y="174"/>
                  </a:cubicBezTo>
                  <a:cubicBezTo>
                    <a:pt x="4015" y="182"/>
                    <a:pt x="3972" y="194"/>
                    <a:pt x="3920" y="174"/>
                  </a:cubicBezTo>
                  <a:cubicBezTo>
                    <a:pt x="3911" y="171"/>
                    <a:pt x="3935" y="160"/>
                    <a:pt x="3943" y="156"/>
                  </a:cubicBezTo>
                  <a:cubicBezTo>
                    <a:pt x="3951" y="152"/>
                    <a:pt x="3958" y="150"/>
                    <a:pt x="3966" y="147"/>
                  </a:cubicBezTo>
                  <a:cubicBezTo>
                    <a:pt x="3918" y="110"/>
                    <a:pt x="3968" y="135"/>
                    <a:pt x="3935" y="77"/>
                  </a:cubicBezTo>
                  <a:cubicBezTo>
                    <a:pt x="3812" y="86"/>
                    <a:pt x="3702" y="113"/>
                    <a:pt x="3578" y="121"/>
                  </a:cubicBezTo>
                  <a:cubicBezTo>
                    <a:pt x="3524" y="128"/>
                    <a:pt x="3477" y="135"/>
                    <a:pt x="3425" y="156"/>
                  </a:cubicBezTo>
                  <a:cubicBezTo>
                    <a:pt x="3342" y="188"/>
                    <a:pt x="3248" y="162"/>
                    <a:pt x="3159" y="165"/>
                  </a:cubicBezTo>
                  <a:cubicBezTo>
                    <a:pt x="2928" y="254"/>
                    <a:pt x="2813" y="169"/>
                    <a:pt x="2544" y="191"/>
                  </a:cubicBezTo>
                  <a:cubicBezTo>
                    <a:pt x="2445" y="200"/>
                    <a:pt x="2305" y="198"/>
                    <a:pt x="2260" y="187"/>
                  </a:cubicBezTo>
                  <a:cubicBezTo>
                    <a:pt x="2172" y="153"/>
                    <a:pt x="2149" y="194"/>
                    <a:pt x="2056" y="195"/>
                  </a:cubicBezTo>
                  <a:cubicBezTo>
                    <a:pt x="1964" y="187"/>
                    <a:pt x="1913" y="188"/>
                    <a:pt x="1880" y="175"/>
                  </a:cubicBezTo>
                  <a:cubicBezTo>
                    <a:pt x="1790" y="181"/>
                    <a:pt x="1677" y="212"/>
                    <a:pt x="1591" y="191"/>
                  </a:cubicBezTo>
                  <a:cubicBezTo>
                    <a:pt x="1548" y="181"/>
                    <a:pt x="1503" y="186"/>
                    <a:pt x="1460" y="175"/>
                  </a:cubicBezTo>
                  <a:cubicBezTo>
                    <a:pt x="1435" y="185"/>
                    <a:pt x="1426" y="155"/>
                    <a:pt x="1401" y="165"/>
                  </a:cubicBezTo>
                  <a:cubicBezTo>
                    <a:pt x="1252" y="156"/>
                    <a:pt x="1118" y="135"/>
                    <a:pt x="967" y="130"/>
                  </a:cubicBezTo>
                  <a:cubicBezTo>
                    <a:pt x="926" y="125"/>
                    <a:pt x="836" y="116"/>
                    <a:pt x="799" y="103"/>
                  </a:cubicBezTo>
                  <a:cubicBezTo>
                    <a:pt x="798" y="103"/>
                    <a:pt x="754" y="62"/>
                    <a:pt x="746" y="59"/>
                  </a:cubicBezTo>
                  <a:cubicBezTo>
                    <a:pt x="686" y="39"/>
                    <a:pt x="609" y="39"/>
                    <a:pt x="548" y="33"/>
                  </a:cubicBezTo>
                  <a:cubicBezTo>
                    <a:pt x="523" y="22"/>
                    <a:pt x="497" y="17"/>
                    <a:pt x="472" y="6"/>
                  </a:cubicBezTo>
                  <a:cubicBezTo>
                    <a:pt x="441" y="9"/>
                    <a:pt x="411" y="11"/>
                    <a:pt x="381" y="15"/>
                  </a:cubicBezTo>
                  <a:cubicBezTo>
                    <a:pt x="353" y="15"/>
                    <a:pt x="325" y="0"/>
                    <a:pt x="306" y="4"/>
                  </a:cubicBezTo>
                  <a:close/>
                </a:path>
              </a:pathLst>
            </a:custGeom>
            <a:gradFill rotWithShape="0">
              <a:gsLst>
                <a:gs pos="0">
                  <a:schemeClr val="accent1"/>
                </a:gs>
                <a:gs pos="100000">
                  <a:schemeClr val="accent1">
                    <a:gamma/>
                    <a:tint val="24314"/>
                    <a:invGamma/>
                  </a:schemeClr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 dirty="0"/>
            </a:p>
          </p:txBody>
        </p:sp>
        <p:sp>
          <p:nvSpPr>
            <p:cNvPr id="10" name="Rectangle 161"/>
            <p:cNvSpPr>
              <a:spLocks noChangeArrowheads="1"/>
            </p:cNvSpPr>
            <p:nvPr/>
          </p:nvSpPr>
          <p:spPr bwMode="gray">
            <a:xfrm>
              <a:off x="2652" y="1332"/>
              <a:ext cx="608" cy="330"/>
            </a:xfrm>
            <a:prstGeom prst="rect">
              <a:avLst/>
            </a:prstGeom>
            <a:gradFill rotWithShape="0">
              <a:gsLst>
                <a:gs pos="0">
                  <a:schemeClr val="accent1"/>
                </a:gs>
                <a:gs pos="100000">
                  <a:schemeClr val="accent1">
                    <a:gamma/>
                    <a:tint val="24314"/>
                    <a:invGamma/>
                  </a:schemeClr>
                </a:gs>
              </a:gsLst>
              <a:lin ang="0" scaled="1"/>
            </a:gra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ru-RU" sz="2800" b="1" dirty="0" smtClean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текст</a:t>
              </a:r>
              <a:endParaRPr lang="en-US" sz="28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</p:grpSp>
      <p:grpSp>
        <p:nvGrpSpPr>
          <p:cNvPr id="11" name="Group 162"/>
          <p:cNvGrpSpPr>
            <a:grpSpLocks/>
          </p:cNvGrpSpPr>
          <p:nvPr/>
        </p:nvGrpSpPr>
        <p:grpSpPr bwMode="auto">
          <a:xfrm>
            <a:off x="2438400" y="4572000"/>
            <a:ext cx="4495800" cy="701675"/>
            <a:chOff x="1680" y="1248"/>
            <a:chExt cx="2832" cy="442"/>
          </a:xfrm>
        </p:grpSpPr>
        <p:sp>
          <p:nvSpPr>
            <p:cNvPr id="12" name="Freeform 163"/>
            <p:cNvSpPr>
              <a:spLocks/>
            </p:cNvSpPr>
            <p:nvPr/>
          </p:nvSpPr>
          <p:spPr bwMode="gray">
            <a:xfrm>
              <a:off x="1680" y="1248"/>
              <a:ext cx="2832" cy="442"/>
            </a:xfrm>
            <a:custGeom>
              <a:avLst/>
              <a:gdLst/>
              <a:ahLst/>
              <a:cxnLst>
                <a:cxn ang="0">
                  <a:pos x="266" y="42"/>
                </a:cxn>
                <a:cxn ang="0">
                  <a:pos x="107" y="103"/>
                </a:cxn>
                <a:cxn ang="0">
                  <a:pos x="69" y="200"/>
                </a:cxn>
                <a:cxn ang="0">
                  <a:pos x="38" y="235"/>
                </a:cxn>
                <a:cxn ang="0">
                  <a:pos x="15" y="332"/>
                </a:cxn>
                <a:cxn ang="0">
                  <a:pos x="38" y="447"/>
                </a:cxn>
                <a:cxn ang="0">
                  <a:pos x="198" y="587"/>
                </a:cxn>
                <a:cxn ang="0">
                  <a:pos x="568" y="655"/>
                </a:cxn>
                <a:cxn ang="0">
                  <a:pos x="928" y="699"/>
                </a:cxn>
                <a:cxn ang="0">
                  <a:pos x="1751" y="746"/>
                </a:cxn>
                <a:cxn ang="0">
                  <a:pos x="2388" y="739"/>
                </a:cxn>
                <a:cxn ang="0">
                  <a:pos x="2624" y="761"/>
                </a:cxn>
                <a:cxn ang="0">
                  <a:pos x="3030" y="737"/>
                </a:cxn>
                <a:cxn ang="0">
                  <a:pos x="3707" y="640"/>
                </a:cxn>
                <a:cxn ang="0">
                  <a:pos x="4057" y="579"/>
                </a:cxn>
                <a:cxn ang="0">
                  <a:pos x="4225" y="526"/>
                </a:cxn>
                <a:cxn ang="0">
                  <a:pos x="4331" y="508"/>
                </a:cxn>
                <a:cxn ang="0">
                  <a:pos x="4225" y="491"/>
                </a:cxn>
                <a:cxn ang="0">
                  <a:pos x="4346" y="526"/>
                </a:cxn>
                <a:cxn ang="0">
                  <a:pos x="4643" y="455"/>
                </a:cxn>
                <a:cxn ang="0">
                  <a:pos x="4849" y="341"/>
                </a:cxn>
                <a:cxn ang="0">
                  <a:pos x="4674" y="279"/>
                </a:cxn>
                <a:cxn ang="0">
                  <a:pos x="4110" y="297"/>
                </a:cxn>
                <a:cxn ang="0">
                  <a:pos x="4293" y="297"/>
                </a:cxn>
                <a:cxn ang="0">
                  <a:pos x="4651" y="200"/>
                </a:cxn>
                <a:cxn ang="0">
                  <a:pos x="4514" y="147"/>
                </a:cxn>
                <a:cxn ang="0">
                  <a:pos x="3920" y="174"/>
                </a:cxn>
                <a:cxn ang="0">
                  <a:pos x="3966" y="147"/>
                </a:cxn>
                <a:cxn ang="0">
                  <a:pos x="3578" y="121"/>
                </a:cxn>
                <a:cxn ang="0">
                  <a:pos x="3159" y="165"/>
                </a:cxn>
                <a:cxn ang="0">
                  <a:pos x="2260" y="187"/>
                </a:cxn>
                <a:cxn ang="0">
                  <a:pos x="1880" y="175"/>
                </a:cxn>
                <a:cxn ang="0">
                  <a:pos x="1460" y="175"/>
                </a:cxn>
                <a:cxn ang="0">
                  <a:pos x="967" y="130"/>
                </a:cxn>
                <a:cxn ang="0">
                  <a:pos x="746" y="59"/>
                </a:cxn>
                <a:cxn ang="0">
                  <a:pos x="472" y="6"/>
                </a:cxn>
                <a:cxn ang="0">
                  <a:pos x="306" y="4"/>
                </a:cxn>
              </a:cxnLst>
              <a:rect l="0" t="0" r="r" b="b"/>
              <a:pathLst>
                <a:path w="4864" h="769">
                  <a:moveTo>
                    <a:pt x="306" y="4"/>
                  </a:moveTo>
                  <a:cubicBezTo>
                    <a:pt x="265" y="21"/>
                    <a:pt x="307" y="25"/>
                    <a:pt x="266" y="42"/>
                  </a:cubicBezTo>
                  <a:cubicBezTo>
                    <a:pt x="228" y="27"/>
                    <a:pt x="225" y="21"/>
                    <a:pt x="167" y="42"/>
                  </a:cubicBezTo>
                  <a:cubicBezTo>
                    <a:pt x="141" y="52"/>
                    <a:pt x="142" y="90"/>
                    <a:pt x="107" y="103"/>
                  </a:cubicBezTo>
                  <a:cubicBezTo>
                    <a:pt x="84" y="130"/>
                    <a:pt x="69" y="156"/>
                    <a:pt x="46" y="182"/>
                  </a:cubicBezTo>
                  <a:cubicBezTo>
                    <a:pt x="53" y="188"/>
                    <a:pt x="61" y="196"/>
                    <a:pt x="69" y="200"/>
                  </a:cubicBezTo>
                  <a:cubicBezTo>
                    <a:pt x="76" y="204"/>
                    <a:pt x="94" y="200"/>
                    <a:pt x="91" y="209"/>
                  </a:cubicBezTo>
                  <a:cubicBezTo>
                    <a:pt x="89" y="218"/>
                    <a:pt x="47" y="232"/>
                    <a:pt x="38" y="235"/>
                  </a:cubicBezTo>
                  <a:cubicBezTo>
                    <a:pt x="20" y="298"/>
                    <a:pt x="37" y="278"/>
                    <a:pt x="0" y="306"/>
                  </a:cubicBezTo>
                  <a:cubicBezTo>
                    <a:pt x="5" y="314"/>
                    <a:pt x="11" y="322"/>
                    <a:pt x="15" y="332"/>
                  </a:cubicBezTo>
                  <a:cubicBezTo>
                    <a:pt x="27" y="345"/>
                    <a:pt x="65" y="366"/>
                    <a:pt x="69" y="385"/>
                  </a:cubicBezTo>
                  <a:cubicBezTo>
                    <a:pt x="71" y="398"/>
                    <a:pt x="28" y="428"/>
                    <a:pt x="38" y="447"/>
                  </a:cubicBezTo>
                  <a:cubicBezTo>
                    <a:pt x="28" y="480"/>
                    <a:pt x="110" y="494"/>
                    <a:pt x="129" y="499"/>
                  </a:cubicBezTo>
                  <a:cubicBezTo>
                    <a:pt x="157" y="521"/>
                    <a:pt x="162" y="579"/>
                    <a:pt x="198" y="587"/>
                  </a:cubicBezTo>
                  <a:cubicBezTo>
                    <a:pt x="275" y="607"/>
                    <a:pt x="321" y="631"/>
                    <a:pt x="400" y="635"/>
                  </a:cubicBezTo>
                  <a:cubicBezTo>
                    <a:pt x="471" y="643"/>
                    <a:pt x="513" y="654"/>
                    <a:pt x="568" y="655"/>
                  </a:cubicBezTo>
                  <a:cubicBezTo>
                    <a:pt x="628" y="661"/>
                    <a:pt x="700" y="664"/>
                    <a:pt x="760" y="671"/>
                  </a:cubicBezTo>
                  <a:cubicBezTo>
                    <a:pt x="817" y="693"/>
                    <a:pt x="869" y="677"/>
                    <a:pt x="928" y="699"/>
                  </a:cubicBezTo>
                  <a:cubicBezTo>
                    <a:pt x="1070" y="753"/>
                    <a:pt x="1355" y="693"/>
                    <a:pt x="1355" y="693"/>
                  </a:cubicBezTo>
                  <a:cubicBezTo>
                    <a:pt x="1539" y="731"/>
                    <a:pt x="1520" y="737"/>
                    <a:pt x="1751" y="746"/>
                  </a:cubicBezTo>
                  <a:cubicBezTo>
                    <a:pt x="1912" y="769"/>
                    <a:pt x="1924" y="727"/>
                    <a:pt x="2228" y="743"/>
                  </a:cubicBezTo>
                  <a:cubicBezTo>
                    <a:pt x="2298" y="752"/>
                    <a:pt x="2337" y="736"/>
                    <a:pt x="2388" y="739"/>
                  </a:cubicBezTo>
                  <a:cubicBezTo>
                    <a:pt x="2439" y="742"/>
                    <a:pt x="2496" y="758"/>
                    <a:pt x="2535" y="762"/>
                  </a:cubicBezTo>
                  <a:cubicBezTo>
                    <a:pt x="2574" y="766"/>
                    <a:pt x="2586" y="753"/>
                    <a:pt x="2624" y="761"/>
                  </a:cubicBezTo>
                  <a:cubicBezTo>
                    <a:pt x="2654" y="767"/>
                    <a:pt x="2674" y="747"/>
                    <a:pt x="2710" y="746"/>
                  </a:cubicBezTo>
                  <a:cubicBezTo>
                    <a:pt x="2816" y="740"/>
                    <a:pt x="2923" y="740"/>
                    <a:pt x="3030" y="737"/>
                  </a:cubicBezTo>
                  <a:cubicBezTo>
                    <a:pt x="3165" y="698"/>
                    <a:pt x="3192" y="700"/>
                    <a:pt x="3372" y="693"/>
                  </a:cubicBezTo>
                  <a:cubicBezTo>
                    <a:pt x="3491" y="677"/>
                    <a:pt x="3585" y="649"/>
                    <a:pt x="3707" y="640"/>
                  </a:cubicBezTo>
                  <a:cubicBezTo>
                    <a:pt x="3778" y="612"/>
                    <a:pt x="3647" y="661"/>
                    <a:pt x="3814" y="623"/>
                  </a:cubicBezTo>
                  <a:cubicBezTo>
                    <a:pt x="3939" y="593"/>
                    <a:pt x="3882" y="589"/>
                    <a:pt x="4057" y="579"/>
                  </a:cubicBezTo>
                  <a:cubicBezTo>
                    <a:pt x="4154" y="551"/>
                    <a:pt x="4197" y="549"/>
                    <a:pt x="4316" y="543"/>
                  </a:cubicBezTo>
                  <a:cubicBezTo>
                    <a:pt x="4293" y="535"/>
                    <a:pt x="4233" y="529"/>
                    <a:pt x="4225" y="526"/>
                  </a:cubicBezTo>
                  <a:cubicBezTo>
                    <a:pt x="4217" y="523"/>
                    <a:pt x="4240" y="518"/>
                    <a:pt x="4247" y="517"/>
                  </a:cubicBezTo>
                  <a:cubicBezTo>
                    <a:pt x="4275" y="513"/>
                    <a:pt x="4303" y="511"/>
                    <a:pt x="4331" y="508"/>
                  </a:cubicBezTo>
                  <a:cubicBezTo>
                    <a:pt x="4303" y="505"/>
                    <a:pt x="4275" y="504"/>
                    <a:pt x="4247" y="499"/>
                  </a:cubicBezTo>
                  <a:cubicBezTo>
                    <a:pt x="4240" y="498"/>
                    <a:pt x="4221" y="499"/>
                    <a:pt x="4225" y="491"/>
                  </a:cubicBezTo>
                  <a:cubicBezTo>
                    <a:pt x="4230" y="480"/>
                    <a:pt x="4245" y="485"/>
                    <a:pt x="4255" y="482"/>
                  </a:cubicBezTo>
                  <a:cubicBezTo>
                    <a:pt x="4318" y="494"/>
                    <a:pt x="4297" y="507"/>
                    <a:pt x="4346" y="526"/>
                  </a:cubicBezTo>
                  <a:cubicBezTo>
                    <a:pt x="4398" y="511"/>
                    <a:pt x="4453" y="470"/>
                    <a:pt x="4506" y="464"/>
                  </a:cubicBezTo>
                  <a:cubicBezTo>
                    <a:pt x="4552" y="460"/>
                    <a:pt x="4598" y="458"/>
                    <a:pt x="4643" y="455"/>
                  </a:cubicBezTo>
                  <a:cubicBezTo>
                    <a:pt x="4690" y="420"/>
                    <a:pt x="4742" y="423"/>
                    <a:pt x="4795" y="411"/>
                  </a:cubicBezTo>
                  <a:cubicBezTo>
                    <a:pt x="4834" y="382"/>
                    <a:pt x="4813" y="403"/>
                    <a:pt x="4849" y="341"/>
                  </a:cubicBezTo>
                  <a:cubicBezTo>
                    <a:pt x="4854" y="332"/>
                    <a:pt x="4864" y="314"/>
                    <a:pt x="4864" y="314"/>
                  </a:cubicBezTo>
                  <a:cubicBezTo>
                    <a:pt x="4803" y="279"/>
                    <a:pt x="4742" y="285"/>
                    <a:pt x="4674" y="279"/>
                  </a:cubicBezTo>
                  <a:cubicBezTo>
                    <a:pt x="4490" y="287"/>
                    <a:pt x="4499" y="279"/>
                    <a:pt x="4384" y="306"/>
                  </a:cubicBezTo>
                  <a:cubicBezTo>
                    <a:pt x="4293" y="303"/>
                    <a:pt x="4202" y="303"/>
                    <a:pt x="4110" y="297"/>
                  </a:cubicBezTo>
                  <a:cubicBezTo>
                    <a:pt x="4103" y="297"/>
                    <a:pt x="4126" y="288"/>
                    <a:pt x="4133" y="288"/>
                  </a:cubicBezTo>
                  <a:cubicBezTo>
                    <a:pt x="4187" y="288"/>
                    <a:pt x="4240" y="294"/>
                    <a:pt x="4293" y="297"/>
                  </a:cubicBezTo>
                  <a:cubicBezTo>
                    <a:pt x="4391" y="282"/>
                    <a:pt x="4444" y="268"/>
                    <a:pt x="4552" y="262"/>
                  </a:cubicBezTo>
                  <a:cubicBezTo>
                    <a:pt x="4601" y="247"/>
                    <a:pt x="4610" y="232"/>
                    <a:pt x="4651" y="200"/>
                  </a:cubicBezTo>
                  <a:cubicBezTo>
                    <a:pt x="4609" y="188"/>
                    <a:pt x="4562" y="193"/>
                    <a:pt x="4521" y="174"/>
                  </a:cubicBezTo>
                  <a:cubicBezTo>
                    <a:pt x="4514" y="171"/>
                    <a:pt x="4516" y="156"/>
                    <a:pt x="4514" y="147"/>
                  </a:cubicBezTo>
                  <a:cubicBezTo>
                    <a:pt x="4141" y="166"/>
                    <a:pt x="4291" y="156"/>
                    <a:pt x="4065" y="174"/>
                  </a:cubicBezTo>
                  <a:cubicBezTo>
                    <a:pt x="4015" y="182"/>
                    <a:pt x="3972" y="194"/>
                    <a:pt x="3920" y="174"/>
                  </a:cubicBezTo>
                  <a:cubicBezTo>
                    <a:pt x="3911" y="171"/>
                    <a:pt x="3935" y="160"/>
                    <a:pt x="3943" y="156"/>
                  </a:cubicBezTo>
                  <a:cubicBezTo>
                    <a:pt x="3951" y="152"/>
                    <a:pt x="3958" y="150"/>
                    <a:pt x="3966" y="147"/>
                  </a:cubicBezTo>
                  <a:cubicBezTo>
                    <a:pt x="3918" y="110"/>
                    <a:pt x="3968" y="135"/>
                    <a:pt x="3935" y="77"/>
                  </a:cubicBezTo>
                  <a:cubicBezTo>
                    <a:pt x="3812" y="86"/>
                    <a:pt x="3702" y="113"/>
                    <a:pt x="3578" y="121"/>
                  </a:cubicBezTo>
                  <a:cubicBezTo>
                    <a:pt x="3524" y="128"/>
                    <a:pt x="3477" y="135"/>
                    <a:pt x="3425" y="156"/>
                  </a:cubicBezTo>
                  <a:cubicBezTo>
                    <a:pt x="3342" y="188"/>
                    <a:pt x="3248" y="162"/>
                    <a:pt x="3159" y="165"/>
                  </a:cubicBezTo>
                  <a:cubicBezTo>
                    <a:pt x="2928" y="254"/>
                    <a:pt x="2813" y="169"/>
                    <a:pt x="2544" y="191"/>
                  </a:cubicBezTo>
                  <a:cubicBezTo>
                    <a:pt x="2445" y="200"/>
                    <a:pt x="2305" y="198"/>
                    <a:pt x="2260" y="187"/>
                  </a:cubicBezTo>
                  <a:cubicBezTo>
                    <a:pt x="2172" y="153"/>
                    <a:pt x="2149" y="194"/>
                    <a:pt x="2056" y="195"/>
                  </a:cubicBezTo>
                  <a:cubicBezTo>
                    <a:pt x="1964" y="187"/>
                    <a:pt x="1913" y="188"/>
                    <a:pt x="1880" y="175"/>
                  </a:cubicBezTo>
                  <a:cubicBezTo>
                    <a:pt x="1790" y="181"/>
                    <a:pt x="1677" y="212"/>
                    <a:pt x="1591" y="191"/>
                  </a:cubicBezTo>
                  <a:cubicBezTo>
                    <a:pt x="1548" y="181"/>
                    <a:pt x="1503" y="186"/>
                    <a:pt x="1460" y="175"/>
                  </a:cubicBezTo>
                  <a:cubicBezTo>
                    <a:pt x="1435" y="185"/>
                    <a:pt x="1426" y="155"/>
                    <a:pt x="1401" y="165"/>
                  </a:cubicBezTo>
                  <a:cubicBezTo>
                    <a:pt x="1252" y="156"/>
                    <a:pt x="1118" y="135"/>
                    <a:pt x="967" y="130"/>
                  </a:cubicBezTo>
                  <a:cubicBezTo>
                    <a:pt x="926" y="125"/>
                    <a:pt x="836" y="116"/>
                    <a:pt x="799" y="103"/>
                  </a:cubicBezTo>
                  <a:cubicBezTo>
                    <a:pt x="798" y="103"/>
                    <a:pt x="754" y="62"/>
                    <a:pt x="746" y="59"/>
                  </a:cubicBezTo>
                  <a:cubicBezTo>
                    <a:pt x="686" y="39"/>
                    <a:pt x="609" y="39"/>
                    <a:pt x="548" y="33"/>
                  </a:cubicBezTo>
                  <a:cubicBezTo>
                    <a:pt x="523" y="22"/>
                    <a:pt x="497" y="17"/>
                    <a:pt x="472" y="6"/>
                  </a:cubicBezTo>
                  <a:cubicBezTo>
                    <a:pt x="441" y="9"/>
                    <a:pt x="411" y="11"/>
                    <a:pt x="381" y="15"/>
                  </a:cubicBezTo>
                  <a:cubicBezTo>
                    <a:pt x="353" y="15"/>
                    <a:pt x="325" y="0"/>
                    <a:pt x="306" y="4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tint val="24314"/>
                    <a:invGamma/>
                  </a:schemeClr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 dirty="0"/>
            </a:p>
          </p:txBody>
        </p:sp>
        <p:sp>
          <p:nvSpPr>
            <p:cNvPr id="13" name="Rectangle 164"/>
            <p:cNvSpPr>
              <a:spLocks noChangeArrowheads="1"/>
            </p:cNvSpPr>
            <p:nvPr/>
          </p:nvSpPr>
          <p:spPr bwMode="gray">
            <a:xfrm>
              <a:off x="2652" y="1332"/>
              <a:ext cx="608" cy="330"/>
            </a:xfrm>
            <a:prstGeom prst="rect">
              <a:avLst/>
            </a:pr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tint val="24314"/>
                    <a:invGamma/>
                  </a:schemeClr>
                </a:gs>
              </a:gsLst>
              <a:lin ang="0" scaled="1"/>
            </a:gra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ru-RU" sz="2800" b="1" dirty="0" smtClean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текст</a:t>
              </a:r>
              <a:endParaRPr lang="en-US" sz="28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</p:grp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2071670" y="3795698"/>
            <a:ext cx="4648200" cy="685800"/>
            <a:chOff x="1296" y="2736"/>
            <a:chExt cx="2928" cy="432"/>
          </a:xfrm>
        </p:grpSpPr>
        <p:sp>
          <p:nvSpPr>
            <p:cNvPr id="3" name="AutoShape 4"/>
            <p:cNvSpPr>
              <a:spLocks noChangeArrowheads="1"/>
            </p:cNvSpPr>
            <p:nvPr/>
          </p:nvSpPr>
          <p:spPr bwMode="gray">
            <a:xfrm>
              <a:off x="1511" y="2765"/>
              <a:ext cx="2713" cy="34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F5EEB7">
                    <a:gamma/>
                    <a:tint val="57647"/>
                    <a:invGamma/>
                  </a:srgbClr>
                </a:gs>
                <a:gs pos="100000">
                  <a:srgbClr val="F5EEB7"/>
                </a:gs>
              </a:gsLst>
              <a:lin ang="0" scaled="1"/>
            </a:gradFill>
            <a:ln w="38100" algn="ctr">
              <a:solidFill>
                <a:srgbClr val="74A731"/>
              </a:solidFill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pPr algn="ctr"/>
              <a:endParaRPr lang="ru-RU" dirty="0"/>
            </a:p>
          </p:txBody>
        </p:sp>
        <p:sp>
          <p:nvSpPr>
            <p:cNvPr id="4" name="Text Box 5"/>
            <p:cNvSpPr txBox="1">
              <a:spLocks noChangeArrowheads="1"/>
            </p:cNvSpPr>
            <p:nvPr/>
          </p:nvSpPr>
          <p:spPr bwMode="auto">
            <a:xfrm>
              <a:off x="1776" y="2784"/>
              <a:ext cx="2160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/>
              <a:r>
                <a:rPr lang="ru-RU" sz="2400" b="1" dirty="0">
                  <a:solidFill>
                    <a:srgbClr val="000000"/>
                  </a:solidFill>
                </a:rPr>
                <a:t>текст</a:t>
              </a:r>
              <a:endParaRPr lang="en-US" sz="2400" b="1" dirty="0">
                <a:solidFill>
                  <a:srgbClr val="000000"/>
                </a:solidFill>
              </a:endParaRPr>
            </a:p>
          </p:txBody>
        </p:sp>
        <p:grpSp>
          <p:nvGrpSpPr>
            <p:cNvPr id="5" name="Group 6"/>
            <p:cNvGrpSpPr>
              <a:grpSpLocks/>
            </p:cNvGrpSpPr>
            <p:nvPr/>
          </p:nvGrpSpPr>
          <p:grpSpPr bwMode="auto">
            <a:xfrm>
              <a:off x="1296" y="2736"/>
              <a:ext cx="528" cy="432"/>
              <a:chOff x="1296" y="2736"/>
              <a:chExt cx="528" cy="432"/>
            </a:xfrm>
          </p:grpSpPr>
          <p:sp>
            <p:nvSpPr>
              <p:cNvPr id="7" name="Oval 7"/>
              <p:cNvSpPr>
                <a:spLocks noChangeArrowheads="1"/>
              </p:cNvSpPr>
              <p:nvPr/>
            </p:nvSpPr>
            <p:spPr bwMode="gray">
              <a:xfrm rot="1758052">
                <a:off x="1311" y="2751"/>
                <a:ext cx="513" cy="417"/>
              </a:xfrm>
              <a:prstGeom prst="ellipse">
                <a:avLst/>
              </a:prstGeom>
              <a:gradFill rotWithShape="1">
                <a:gsLst>
                  <a:gs pos="0">
                    <a:srgbClr val="006600"/>
                  </a:gs>
                  <a:gs pos="100000">
                    <a:srgbClr val="006600">
                      <a:gamma/>
                      <a:shade val="46275"/>
                      <a:invGamma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dirty="0"/>
              </a:p>
            </p:txBody>
          </p:sp>
          <p:sp>
            <p:nvSpPr>
              <p:cNvPr id="8" name="Oval 8"/>
              <p:cNvSpPr>
                <a:spLocks noChangeArrowheads="1"/>
              </p:cNvSpPr>
              <p:nvPr/>
            </p:nvSpPr>
            <p:spPr bwMode="gray">
              <a:xfrm rot="1758052">
                <a:off x="1296" y="2736"/>
                <a:ext cx="515" cy="417"/>
              </a:xfrm>
              <a:prstGeom prst="ellipse">
                <a:avLst/>
              </a:prstGeom>
              <a:gradFill rotWithShape="1">
                <a:gsLst>
                  <a:gs pos="0">
                    <a:srgbClr val="74A731"/>
                  </a:gs>
                  <a:gs pos="100000">
                    <a:srgbClr val="74A731">
                      <a:gamma/>
                      <a:shade val="46275"/>
                      <a:invGamma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dirty="0"/>
              </a:p>
            </p:txBody>
          </p:sp>
          <p:pic>
            <p:nvPicPr>
              <p:cNvPr id="9" name="Picture 9" descr="Picture1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1344" y="2760"/>
                <a:ext cx="239" cy="243"/>
              </a:xfrm>
              <a:prstGeom prst="rect">
                <a:avLst/>
              </a:prstGeom>
              <a:noFill/>
            </p:spPr>
          </p:pic>
        </p:grpSp>
        <p:sp>
          <p:nvSpPr>
            <p:cNvPr id="6" name="Text Box 10"/>
            <p:cNvSpPr txBox="1">
              <a:spLocks noChangeArrowheads="1"/>
            </p:cNvSpPr>
            <p:nvPr/>
          </p:nvSpPr>
          <p:spPr bwMode="gray">
            <a:xfrm>
              <a:off x="1446" y="2754"/>
              <a:ext cx="248" cy="36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/>
              <a:r>
                <a:rPr lang="en-US" sz="3200" b="1" dirty="0">
                  <a:solidFill>
                    <a:srgbClr val="FFFFFF"/>
                  </a:solidFill>
                </a:rPr>
                <a:t>4</a:t>
              </a:r>
            </a:p>
          </p:txBody>
        </p:sp>
      </p:grpSp>
      <p:grpSp>
        <p:nvGrpSpPr>
          <p:cNvPr id="10" name="Group 11"/>
          <p:cNvGrpSpPr>
            <a:grpSpLocks/>
          </p:cNvGrpSpPr>
          <p:nvPr/>
        </p:nvGrpSpPr>
        <p:grpSpPr bwMode="auto">
          <a:xfrm>
            <a:off x="2071670" y="1357298"/>
            <a:ext cx="4648200" cy="685800"/>
            <a:chOff x="1296" y="1200"/>
            <a:chExt cx="2928" cy="432"/>
          </a:xfrm>
        </p:grpSpPr>
        <p:sp>
          <p:nvSpPr>
            <p:cNvPr id="11" name="AutoShape 12"/>
            <p:cNvSpPr>
              <a:spLocks noChangeArrowheads="1"/>
            </p:cNvSpPr>
            <p:nvPr/>
          </p:nvSpPr>
          <p:spPr bwMode="gray">
            <a:xfrm>
              <a:off x="1510" y="1229"/>
              <a:ext cx="2714" cy="34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F5EEB7">
                    <a:gamma/>
                    <a:tint val="57647"/>
                    <a:invGamma/>
                  </a:srgbClr>
                </a:gs>
                <a:gs pos="100000">
                  <a:srgbClr val="F5EEB7"/>
                </a:gs>
              </a:gsLst>
              <a:lin ang="0" scaled="1"/>
            </a:gradFill>
            <a:ln w="38100" algn="ctr">
              <a:solidFill>
                <a:srgbClr val="C5A667"/>
              </a:solidFill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pPr algn="ctr"/>
              <a:endParaRPr lang="ru-RU" dirty="0"/>
            </a:p>
          </p:txBody>
        </p:sp>
        <p:sp>
          <p:nvSpPr>
            <p:cNvPr id="12" name="Text Box 13"/>
            <p:cNvSpPr txBox="1">
              <a:spLocks noChangeArrowheads="1"/>
            </p:cNvSpPr>
            <p:nvPr/>
          </p:nvSpPr>
          <p:spPr bwMode="gray">
            <a:xfrm>
              <a:off x="1776" y="1248"/>
              <a:ext cx="2160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/>
              <a:r>
                <a:rPr lang="ru-RU" sz="2400" b="1" dirty="0">
                  <a:solidFill>
                    <a:srgbClr val="000000"/>
                  </a:solidFill>
                </a:rPr>
                <a:t>текст</a:t>
              </a:r>
              <a:endParaRPr lang="en-US" sz="2400" b="1" dirty="0">
                <a:solidFill>
                  <a:srgbClr val="000000"/>
                </a:solidFill>
              </a:endParaRPr>
            </a:p>
          </p:txBody>
        </p:sp>
        <p:grpSp>
          <p:nvGrpSpPr>
            <p:cNvPr id="13" name="Group 14"/>
            <p:cNvGrpSpPr>
              <a:grpSpLocks/>
            </p:cNvGrpSpPr>
            <p:nvPr/>
          </p:nvGrpSpPr>
          <p:grpSpPr bwMode="auto">
            <a:xfrm>
              <a:off x="1296" y="1200"/>
              <a:ext cx="528" cy="432"/>
              <a:chOff x="1296" y="1200"/>
              <a:chExt cx="528" cy="432"/>
            </a:xfrm>
          </p:grpSpPr>
          <p:sp>
            <p:nvSpPr>
              <p:cNvPr id="15" name="Oval 15"/>
              <p:cNvSpPr>
                <a:spLocks noChangeArrowheads="1"/>
              </p:cNvSpPr>
              <p:nvPr/>
            </p:nvSpPr>
            <p:spPr bwMode="gray">
              <a:xfrm rot="1758052">
                <a:off x="1310" y="1215"/>
                <a:ext cx="514" cy="417"/>
              </a:xfrm>
              <a:prstGeom prst="ellipse">
                <a:avLst/>
              </a:prstGeom>
              <a:solidFill>
                <a:srgbClr val="333333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dirty="0"/>
              </a:p>
            </p:txBody>
          </p:sp>
          <p:sp>
            <p:nvSpPr>
              <p:cNvPr id="16" name="Oval 16"/>
              <p:cNvSpPr>
                <a:spLocks noChangeArrowheads="1"/>
              </p:cNvSpPr>
              <p:nvPr/>
            </p:nvSpPr>
            <p:spPr bwMode="gray">
              <a:xfrm rot="1758052">
                <a:off x="1296" y="1200"/>
                <a:ext cx="514" cy="417"/>
              </a:xfrm>
              <a:prstGeom prst="ellipse">
                <a:avLst/>
              </a:prstGeom>
              <a:gradFill rotWithShape="1">
                <a:gsLst>
                  <a:gs pos="0">
                    <a:srgbClr val="A67A32"/>
                  </a:gs>
                  <a:gs pos="100000">
                    <a:srgbClr val="A67A32">
                      <a:gamma/>
                      <a:shade val="46275"/>
                      <a:invGamma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dirty="0"/>
              </a:p>
            </p:txBody>
          </p:sp>
          <p:pic>
            <p:nvPicPr>
              <p:cNvPr id="17" name="Picture 17" descr="Picture1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1344" y="1224"/>
                <a:ext cx="239" cy="243"/>
              </a:xfrm>
              <a:prstGeom prst="rect">
                <a:avLst/>
              </a:prstGeom>
              <a:noFill/>
            </p:spPr>
          </p:pic>
        </p:grpSp>
        <p:sp>
          <p:nvSpPr>
            <p:cNvPr id="14" name="Text Box 18"/>
            <p:cNvSpPr txBox="1">
              <a:spLocks noChangeArrowheads="1"/>
            </p:cNvSpPr>
            <p:nvPr/>
          </p:nvSpPr>
          <p:spPr bwMode="gray">
            <a:xfrm>
              <a:off x="1445" y="1218"/>
              <a:ext cx="248" cy="36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/>
              <a:r>
                <a:rPr lang="en-US" sz="3200" b="1" dirty="0">
                  <a:solidFill>
                    <a:srgbClr val="FFFFFF"/>
                  </a:solidFill>
                </a:rPr>
                <a:t>1</a:t>
              </a:r>
            </a:p>
          </p:txBody>
        </p:sp>
      </p:grpSp>
      <p:grpSp>
        <p:nvGrpSpPr>
          <p:cNvPr id="18" name="Group 19"/>
          <p:cNvGrpSpPr>
            <a:grpSpLocks/>
          </p:cNvGrpSpPr>
          <p:nvPr/>
        </p:nvGrpSpPr>
        <p:grpSpPr bwMode="auto">
          <a:xfrm>
            <a:off x="2071670" y="2119298"/>
            <a:ext cx="4648200" cy="685800"/>
            <a:chOff x="1296" y="1680"/>
            <a:chExt cx="2928" cy="432"/>
          </a:xfrm>
        </p:grpSpPr>
        <p:sp>
          <p:nvSpPr>
            <p:cNvPr id="19" name="AutoShape 20"/>
            <p:cNvSpPr>
              <a:spLocks noChangeArrowheads="1"/>
            </p:cNvSpPr>
            <p:nvPr/>
          </p:nvSpPr>
          <p:spPr bwMode="gray">
            <a:xfrm>
              <a:off x="1510" y="1709"/>
              <a:ext cx="2714" cy="34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F5EEB7">
                    <a:gamma/>
                    <a:tint val="57647"/>
                    <a:invGamma/>
                  </a:srgbClr>
                </a:gs>
                <a:gs pos="100000">
                  <a:srgbClr val="F5EEB7"/>
                </a:gs>
              </a:gsLst>
              <a:lin ang="0" scaled="1"/>
            </a:gradFill>
            <a:ln w="38100" algn="ctr">
              <a:solidFill>
                <a:srgbClr val="74A731"/>
              </a:solidFill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pPr algn="ctr"/>
              <a:endParaRPr lang="ru-RU" dirty="0"/>
            </a:p>
          </p:txBody>
        </p:sp>
        <p:sp>
          <p:nvSpPr>
            <p:cNvPr id="20" name="Text Box 21"/>
            <p:cNvSpPr txBox="1">
              <a:spLocks noChangeArrowheads="1"/>
            </p:cNvSpPr>
            <p:nvPr/>
          </p:nvSpPr>
          <p:spPr bwMode="gray">
            <a:xfrm>
              <a:off x="1776" y="1728"/>
              <a:ext cx="2160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/>
              <a:r>
                <a:rPr lang="ru-RU" sz="2400" b="1" dirty="0">
                  <a:solidFill>
                    <a:srgbClr val="000000"/>
                  </a:solidFill>
                </a:rPr>
                <a:t>текст</a:t>
              </a:r>
              <a:endParaRPr lang="en-US" sz="2400" b="1" dirty="0">
                <a:solidFill>
                  <a:srgbClr val="000000"/>
                </a:solidFill>
              </a:endParaRPr>
            </a:p>
          </p:txBody>
        </p:sp>
        <p:grpSp>
          <p:nvGrpSpPr>
            <p:cNvPr id="21" name="Group 22"/>
            <p:cNvGrpSpPr>
              <a:grpSpLocks/>
            </p:cNvGrpSpPr>
            <p:nvPr/>
          </p:nvGrpSpPr>
          <p:grpSpPr bwMode="auto">
            <a:xfrm>
              <a:off x="1296" y="1680"/>
              <a:ext cx="528" cy="432"/>
              <a:chOff x="1296" y="1680"/>
              <a:chExt cx="528" cy="432"/>
            </a:xfrm>
          </p:grpSpPr>
          <p:sp>
            <p:nvSpPr>
              <p:cNvPr id="23" name="Oval 23"/>
              <p:cNvSpPr>
                <a:spLocks noChangeArrowheads="1"/>
              </p:cNvSpPr>
              <p:nvPr/>
            </p:nvSpPr>
            <p:spPr bwMode="gray">
              <a:xfrm rot="1758052">
                <a:off x="1310" y="1695"/>
                <a:ext cx="514" cy="417"/>
              </a:xfrm>
              <a:prstGeom prst="ellipse">
                <a:avLst/>
              </a:prstGeom>
              <a:gradFill rotWithShape="1">
                <a:gsLst>
                  <a:gs pos="0">
                    <a:srgbClr val="006600"/>
                  </a:gs>
                  <a:gs pos="100000">
                    <a:srgbClr val="006600">
                      <a:gamma/>
                      <a:shade val="46275"/>
                      <a:invGamma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dirty="0"/>
              </a:p>
            </p:txBody>
          </p:sp>
          <p:sp>
            <p:nvSpPr>
              <p:cNvPr id="24" name="Oval 24"/>
              <p:cNvSpPr>
                <a:spLocks noChangeArrowheads="1"/>
              </p:cNvSpPr>
              <p:nvPr/>
            </p:nvSpPr>
            <p:spPr bwMode="gray">
              <a:xfrm rot="1758052">
                <a:off x="1296" y="1680"/>
                <a:ext cx="514" cy="417"/>
              </a:xfrm>
              <a:prstGeom prst="ellipse">
                <a:avLst/>
              </a:prstGeom>
              <a:gradFill rotWithShape="1">
                <a:gsLst>
                  <a:gs pos="0">
                    <a:srgbClr val="74A731"/>
                  </a:gs>
                  <a:gs pos="100000">
                    <a:srgbClr val="74A731">
                      <a:gamma/>
                      <a:shade val="46275"/>
                      <a:invGamma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dirty="0"/>
              </a:p>
            </p:txBody>
          </p:sp>
          <p:pic>
            <p:nvPicPr>
              <p:cNvPr id="25" name="Picture 25" descr="Picture1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1344" y="1704"/>
                <a:ext cx="239" cy="243"/>
              </a:xfrm>
              <a:prstGeom prst="rect">
                <a:avLst/>
              </a:prstGeom>
              <a:noFill/>
            </p:spPr>
          </p:pic>
        </p:grpSp>
        <p:sp>
          <p:nvSpPr>
            <p:cNvPr id="22" name="Text Box 26"/>
            <p:cNvSpPr txBox="1">
              <a:spLocks noChangeArrowheads="1"/>
            </p:cNvSpPr>
            <p:nvPr/>
          </p:nvSpPr>
          <p:spPr bwMode="gray">
            <a:xfrm>
              <a:off x="1445" y="1698"/>
              <a:ext cx="248" cy="36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/>
              <a:r>
                <a:rPr lang="en-US" sz="3200" b="1" dirty="0">
                  <a:solidFill>
                    <a:srgbClr val="FFFFFF"/>
                  </a:solidFill>
                </a:rPr>
                <a:t>2</a:t>
              </a:r>
            </a:p>
          </p:txBody>
        </p:sp>
      </p:grpSp>
      <p:grpSp>
        <p:nvGrpSpPr>
          <p:cNvPr id="26" name="Group 27"/>
          <p:cNvGrpSpPr>
            <a:grpSpLocks/>
          </p:cNvGrpSpPr>
          <p:nvPr/>
        </p:nvGrpSpPr>
        <p:grpSpPr bwMode="auto">
          <a:xfrm>
            <a:off x="2071670" y="2957498"/>
            <a:ext cx="4648200" cy="685800"/>
            <a:chOff x="1296" y="2208"/>
            <a:chExt cx="2928" cy="432"/>
          </a:xfrm>
        </p:grpSpPr>
        <p:sp>
          <p:nvSpPr>
            <p:cNvPr id="27" name="AutoShape 28"/>
            <p:cNvSpPr>
              <a:spLocks noChangeArrowheads="1"/>
            </p:cNvSpPr>
            <p:nvPr/>
          </p:nvSpPr>
          <p:spPr bwMode="gray">
            <a:xfrm>
              <a:off x="1510" y="2237"/>
              <a:ext cx="2714" cy="34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F5EEB7">
                    <a:gamma/>
                    <a:tint val="57647"/>
                    <a:invGamma/>
                  </a:srgbClr>
                </a:gs>
                <a:gs pos="100000">
                  <a:srgbClr val="F5EEB7"/>
                </a:gs>
              </a:gsLst>
              <a:lin ang="0" scaled="1"/>
            </a:gradFill>
            <a:ln w="38100" algn="ctr">
              <a:solidFill>
                <a:srgbClr val="C5A667"/>
              </a:solidFill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pPr algn="ctr"/>
              <a:endParaRPr lang="ru-RU" dirty="0"/>
            </a:p>
          </p:txBody>
        </p:sp>
        <p:sp>
          <p:nvSpPr>
            <p:cNvPr id="28" name="Text Box 29"/>
            <p:cNvSpPr txBox="1">
              <a:spLocks noChangeArrowheads="1"/>
            </p:cNvSpPr>
            <p:nvPr/>
          </p:nvSpPr>
          <p:spPr bwMode="gray">
            <a:xfrm>
              <a:off x="1776" y="2256"/>
              <a:ext cx="2160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/>
              <a:r>
                <a:rPr lang="ru-RU" sz="2400" b="1" dirty="0">
                  <a:solidFill>
                    <a:srgbClr val="000000"/>
                  </a:solidFill>
                </a:rPr>
                <a:t>текст</a:t>
              </a:r>
              <a:endParaRPr lang="en-US" sz="2400" b="1" dirty="0">
                <a:solidFill>
                  <a:srgbClr val="000000"/>
                </a:solidFill>
              </a:endParaRPr>
            </a:p>
          </p:txBody>
        </p:sp>
        <p:grpSp>
          <p:nvGrpSpPr>
            <p:cNvPr id="29" name="Group 30"/>
            <p:cNvGrpSpPr>
              <a:grpSpLocks/>
            </p:cNvGrpSpPr>
            <p:nvPr/>
          </p:nvGrpSpPr>
          <p:grpSpPr bwMode="auto">
            <a:xfrm>
              <a:off x="1296" y="2208"/>
              <a:ext cx="528" cy="432"/>
              <a:chOff x="1296" y="2208"/>
              <a:chExt cx="528" cy="432"/>
            </a:xfrm>
          </p:grpSpPr>
          <p:sp>
            <p:nvSpPr>
              <p:cNvPr id="31" name="Oval 31"/>
              <p:cNvSpPr>
                <a:spLocks noChangeArrowheads="1"/>
              </p:cNvSpPr>
              <p:nvPr/>
            </p:nvSpPr>
            <p:spPr bwMode="gray">
              <a:xfrm rot="1758052">
                <a:off x="1310" y="2223"/>
                <a:ext cx="514" cy="417"/>
              </a:xfrm>
              <a:prstGeom prst="ellipse">
                <a:avLst/>
              </a:prstGeom>
              <a:solidFill>
                <a:srgbClr val="333333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dirty="0"/>
              </a:p>
            </p:txBody>
          </p:sp>
          <p:sp>
            <p:nvSpPr>
              <p:cNvPr id="32" name="Oval 32"/>
              <p:cNvSpPr>
                <a:spLocks noChangeArrowheads="1"/>
              </p:cNvSpPr>
              <p:nvPr/>
            </p:nvSpPr>
            <p:spPr bwMode="gray">
              <a:xfrm rot="1758052">
                <a:off x="1296" y="2208"/>
                <a:ext cx="514" cy="417"/>
              </a:xfrm>
              <a:prstGeom prst="ellipse">
                <a:avLst/>
              </a:prstGeom>
              <a:gradFill rotWithShape="1">
                <a:gsLst>
                  <a:gs pos="0">
                    <a:srgbClr val="A67A32"/>
                  </a:gs>
                  <a:gs pos="100000">
                    <a:srgbClr val="A67A32">
                      <a:gamma/>
                      <a:shade val="46275"/>
                      <a:invGamma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dirty="0"/>
              </a:p>
            </p:txBody>
          </p:sp>
          <p:pic>
            <p:nvPicPr>
              <p:cNvPr id="33" name="Picture 33" descr="Picture1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1344" y="2232"/>
                <a:ext cx="239" cy="243"/>
              </a:xfrm>
              <a:prstGeom prst="rect">
                <a:avLst/>
              </a:prstGeom>
              <a:noFill/>
            </p:spPr>
          </p:pic>
        </p:grpSp>
        <p:sp>
          <p:nvSpPr>
            <p:cNvPr id="30" name="Text Box 34"/>
            <p:cNvSpPr txBox="1">
              <a:spLocks noChangeArrowheads="1"/>
            </p:cNvSpPr>
            <p:nvPr/>
          </p:nvSpPr>
          <p:spPr bwMode="gray">
            <a:xfrm>
              <a:off x="1445" y="2226"/>
              <a:ext cx="248" cy="36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/>
              <a:r>
                <a:rPr lang="en-US" sz="3200" b="1" dirty="0">
                  <a:solidFill>
                    <a:srgbClr val="FFFFFF"/>
                  </a:solidFill>
                </a:rPr>
                <a:t>3</a:t>
              </a:r>
            </a:p>
          </p:txBody>
        </p:sp>
      </p:grpSp>
      <p:grpSp>
        <p:nvGrpSpPr>
          <p:cNvPr id="34" name="Group 35"/>
          <p:cNvGrpSpPr>
            <a:grpSpLocks/>
          </p:cNvGrpSpPr>
          <p:nvPr/>
        </p:nvGrpSpPr>
        <p:grpSpPr bwMode="auto">
          <a:xfrm>
            <a:off x="2071670" y="4633898"/>
            <a:ext cx="4648200" cy="685800"/>
            <a:chOff x="1296" y="3264"/>
            <a:chExt cx="2928" cy="432"/>
          </a:xfrm>
        </p:grpSpPr>
        <p:sp>
          <p:nvSpPr>
            <p:cNvPr id="35" name="AutoShape 36"/>
            <p:cNvSpPr>
              <a:spLocks noChangeArrowheads="1"/>
            </p:cNvSpPr>
            <p:nvPr/>
          </p:nvSpPr>
          <p:spPr bwMode="gray">
            <a:xfrm>
              <a:off x="1510" y="3293"/>
              <a:ext cx="2714" cy="34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F5EEB7">
                    <a:gamma/>
                    <a:tint val="57647"/>
                    <a:invGamma/>
                  </a:srgbClr>
                </a:gs>
                <a:gs pos="100000">
                  <a:srgbClr val="F5EEB7"/>
                </a:gs>
              </a:gsLst>
              <a:lin ang="0" scaled="1"/>
            </a:gradFill>
            <a:ln w="38100" algn="ctr">
              <a:solidFill>
                <a:srgbClr val="C5A667"/>
              </a:solidFill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pPr algn="ctr"/>
              <a:endParaRPr lang="ru-RU" dirty="0"/>
            </a:p>
          </p:txBody>
        </p:sp>
        <p:sp>
          <p:nvSpPr>
            <p:cNvPr id="36" name="Text Box 37"/>
            <p:cNvSpPr txBox="1">
              <a:spLocks noChangeArrowheads="1"/>
            </p:cNvSpPr>
            <p:nvPr/>
          </p:nvSpPr>
          <p:spPr bwMode="gray">
            <a:xfrm>
              <a:off x="1776" y="3312"/>
              <a:ext cx="2160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/>
              <a:r>
                <a:rPr lang="ru-RU" sz="2400" b="1" dirty="0">
                  <a:solidFill>
                    <a:srgbClr val="000000"/>
                  </a:solidFill>
                </a:rPr>
                <a:t>текст</a:t>
              </a:r>
              <a:endParaRPr lang="en-US" sz="2400" b="1" dirty="0">
                <a:solidFill>
                  <a:srgbClr val="000000"/>
                </a:solidFill>
              </a:endParaRPr>
            </a:p>
          </p:txBody>
        </p:sp>
        <p:grpSp>
          <p:nvGrpSpPr>
            <p:cNvPr id="37" name="Group 38"/>
            <p:cNvGrpSpPr>
              <a:grpSpLocks/>
            </p:cNvGrpSpPr>
            <p:nvPr/>
          </p:nvGrpSpPr>
          <p:grpSpPr bwMode="auto">
            <a:xfrm>
              <a:off x="1296" y="3264"/>
              <a:ext cx="528" cy="432"/>
              <a:chOff x="1296" y="3264"/>
              <a:chExt cx="528" cy="432"/>
            </a:xfrm>
          </p:grpSpPr>
          <p:sp>
            <p:nvSpPr>
              <p:cNvPr id="39" name="Oval 39"/>
              <p:cNvSpPr>
                <a:spLocks noChangeArrowheads="1"/>
              </p:cNvSpPr>
              <p:nvPr/>
            </p:nvSpPr>
            <p:spPr bwMode="gray">
              <a:xfrm rot="1758052">
                <a:off x="1310" y="3279"/>
                <a:ext cx="514" cy="417"/>
              </a:xfrm>
              <a:prstGeom prst="ellipse">
                <a:avLst/>
              </a:prstGeom>
              <a:solidFill>
                <a:srgbClr val="333333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dirty="0"/>
              </a:p>
            </p:txBody>
          </p:sp>
          <p:sp>
            <p:nvSpPr>
              <p:cNvPr id="40" name="Oval 40"/>
              <p:cNvSpPr>
                <a:spLocks noChangeArrowheads="1"/>
              </p:cNvSpPr>
              <p:nvPr/>
            </p:nvSpPr>
            <p:spPr bwMode="gray">
              <a:xfrm rot="1758052">
                <a:off x="1296" y="3264"/>
                <a:ext cx="514" cy="417"/>
              </a:xfrm>
              <a:prstGeom prst="ellipse">
                <a:avLst/>
              </a:prstGeom>
              <a:gradFill rotWithShape="1">
                <a:gsLst>
                  <a:gs pos="0">
                    <a:srgbClr val="A67A32"/>
                  </a:gs>
                  <a:gs pos="100000">
                    <a:srgbClr val="A67A32">
                      <a:gamma/>
                      <a:shade val="46275"/>
                      <a:invGamma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dirty="0"/>
              </a:p>
            </p:txBody>
          </p:sp>
          <p:pic>
            <p:nvPicPr>
              <p:cNvPr id="41" name="Picture 41" descr="Picture1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1344" y="3288"/>
                <a:ext cx="239" cy="243"/>
              </a:xfrm>
              <a:prstGeom prst="rect">
                <a:avLst/>
              </a:prstGeom>
              <a:noFill/>
            </p:spPr>
          </p:pic>
        </p:grpSp>
        <p:sp>
          <p:nvSpPr>
            <p:cNvPr id="38" name="Text Box 42"/>
            <p:cNvSpPr txBox="1">
              <a:spLocks noChangeArrowheads="1"/>
            </p:cNvSpPr>
            <p:nvPr/>
          </p:nvSpPr>
          <p:spPr bwMode="gray">
            <a:xfrm>
              <a:off x="1445" y="3282"/>
              <a:ext cx="248" cy="36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/>
              <a:r>
                <a:rPr lang="en-US" sz="3200" b="1" dirty="0">
                  <a:solidFill>
                    <a:srgbClr val="FFFFFF"/>
                  </a:solidFill>
                </a:rPr>
                <a:t>5</a:t>
              </a:r>
            </a:p>
          </p:txBody>
        </p:sp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2286000" y="1905000"/>
            <a:ext cx="4648200" cy="685800"/>
            <a:chOff x="1440" y="1200"/>
            <a:chExt cx="2928" cy="432"/>
          </a:xfrm>
        </p:grpSpPr>
        <p:sp>
          <p:nvSpPr>
            <p:cNvPr id="3" name="AutoShape 4"/>
            <p:cNvSpPr>
              <a:spLocks noChangeArrowheads="1"/>
            </p:cNvSpPr>
            <p:nvPr/>
          </p:nvSpPr>
          <p:spPr bwMode="auto">
            <a:xfrm>
              <a:off x="1654" y="1229"/>
              <a:ext cx="2714" cy="34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F5EEB7">
                    <a:gamma/>
                    <a:tint val="57647"/>
                    <a:invGamma/>
                  </a:srgbClr>
                </a:gs>
                <a:gs pos="100000">
                  <a:srgbClr val="F5EEB7"/>
                </a:gs>
              </a:gsLst>
              <a:lin ang="0" scaled="1"/>
            </a:gradFill>
            <a:ln w="38100" algn="ctr">
              <a:solidFill>
                <a:srgbClr val="C5A667"/>
              </a:solidFill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 dirty="0"/>
            </a:p>
          </p:txBody>
        </p:sp>
        <p:sp>
          <p:nvSpPr>
            <p:cNvPr id="4" name="Oval 5"/>
            <p:cNvSpPr>
              <a:spLocks noChangeArrowheads="1"/>
            </p:cNvSpPr>
            <p:nvPr/>
          </p:nvSpPr>
          <p:spPr bwMode="auto">
            <a:xfrm rot="1758052">
              <a:off x="1454" y="1215"/>
              <a:ext cx="514" cy="417"/>
            </a:xfrm>
            <a:prstGeom prst="ellipse">
              <a:avLst/>
            </a:prstGeom>
            <a:solidFill>
              <a:srgbClr val="333333"/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5" name="Oval 6"/>
            <p:cNvSpPr>
              <a:spLocks noChangeArrowheads="1"/>
            </p:cNvSpPr>
            <p:nvPr/>
          </p:nvSpPr>
          <p:spPr bwMode="auto">
            <a:xfrm rot="1758052">
              <a:off x="1440" y="1200"/>
              <a:ext cx="514" cy="417"/>
            </a:xfrm>
            <a:prstGeom prst="ellipse">
              <a:avLst/>
            </a:prstGeom>
            <a:gradFill rotWithShape="1">
              <a:gsLst>
                <a:gs pos="0">
                  <a:srgbClr val="A67A32"/>
                </a:gs>
                <a:gs pos="100000">
                  <a:srgbClr val="A67A32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6" name="Oval 7"/>
            <p:cNvSpPr>
              <a:spLocks noChangeArrowheads="1"/>
            </p:cNvSpPr>
            <p:nvPr/>
          </p:nvSpPr>
          <p:spPr bwMode="auto">
            <a:xfrm>
              <a:off x="1491" y="1226"/>
              <a:ext cx="231" cy="23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50000"/>
                  </a:srgbClr>
                </a:gs>
                <a:gs pos="100000">
                  <a:srgbClr val="FFFFFF">
                    <a:gamma/>
                    <a:shade val="46275"/>
                    <a:invGamma/>
                    <a:alpha val="0"/>
                  </a:srgb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7" name="Text Box 8"/>
            <p:cNvSpPr txBox="1">
              <a:spLocks noChangeArrowheads="1"/>
            </p:cNvSpPr>
            <p:nvPr/>
          </p:nvSpPr>
          <p:spPr bwMode="auto">
            <a:xfrm>
              <a:off x="1920" y="1248"/>
              <a:ext cx="2160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r>
                <a:rPr lang="en-US" sz="2400" b="1" dirty="0">
                  <a:solidFill>
                    <a:srgbClr val="000000"/>
                  </a:solidFill>
                </a:rPr>
                <a:t>Click to add Title</a:t>
              </a:r>
            </a:p>
          </p:txBody>
        </p:sp>
        <p:sp>
          <p:nvSpPr>
            <p:cNvPr id="8" name="Text Box 9"/>
            <p:cNvSpPr txBox="1">
              <a:spLocks noChangeArrowheads="1"/>
            </p:cNvSpPr>
            <p:nvPr/>
          </p:nvSpPr>
          <p:spPr bwMode="auto">
            <a:xfrm>
              <a:off x="1560" y="1218"/>
              <a:ext cx="258" cy="365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n-US" sz="3200" b="1" dirty="0">
                  <a:solidFill>
                    <a:srgbClr val="FFFFFF"/>
                  </a:solidFill>
                </a:rPr>
                <a:t>1</a:t>
              </a:r>
            </a:p>
          </p:txBody>
        </p:sp>
        <p:sp>
          <p:nvSpPr>
            <p:cNvPr id="9" name="AutoShape 10"/>
            <p:cNvSpPr>
              <a:spLocks noChangeArrowheads="1"/>
            </p:cNvSpPr>
            <p:nvPr/>
          </p:nvSpPr>
          <p:spPr bwMode="gray">
            <a:xfrm>
              <a:off x="1654" y="1229"/>
              <a:ext cx="2714" cy="34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B1E6FB">
                    <a:gamma/>
                    <a:tint val="24314"/>
                    <a:invGamma/>
                  </a:srgbClr>
                </a:gs>
                <a:gs pos="100000">
                  <a:srgbClr val="B1E6FB"/>
                </a:gs>
              </a:gsLst>
              <a:lin ang="0" scaled="1"/>
            </a:gradFill>
            <a:ln w="38100" algn="ctr">
              <a:solidFill>
                <a:srgbClr val="4CCAE8"/>
              </a:solidFill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 dirty="0"/>
            </a:p>
          </p:txBody>
        </p:sp>
        <p:sp>
          <p:nvSpPr>
            <p:cNvPr id="10" name="Oval 11"/>
            <p:cNvSpPr>
              <a:spLocks noChangeArrowheads="1"/>
            </p:cNvSpPr>
            <p:nvPr/>
          </p:nvSpPr>
          <p:spPr bwMode="gray">
            <a:xfrm rot="1758052">
              <a:off x="1454" y="1215"/>
              <a:ext cx="514" cy="417"/>
            </a:xfrm>
            <a:prstGeom prst="ellipse">
              <a:avLst/>
            </a:prstGeom>
            <a:solidFill>
              <a:srgbClr val="3A6092"/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11" name="Oval 12"/>
            <p:cNvSpPr>
              <a:spLocks noChangeArrowheads="1"/>
            </p:cNvSpPr>
            <p:nvPr/>
          </p:nvSpPr>
          <p:spPr bwMode="gray">
            <a:xfrm rot="1758052">
              <a:off x="1440" y="1200"/>
              <a:ext cx="514" cy="417"/>
            </a:xfrm>
            <a:prstGeom prst="ellipse">
              <a:avLst/>
            </a:prstGeom>
            <a:gradFill rotWithShape="1">
              <a:gsLst>
                <a:gs pos="0">
                  <a:srgbClr val="4CCAE8"/>
                </a:gs>
                <a:gs pos="100000">
                  <a:srgbClr val="4CCAE8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12" name="Text Box 13"/>
            <p:cNvSpPr txBox="1">
              <a:spLocks noChangeArrowheads="1"/>
            </p:cNvSpPr>
            <p:nvPr/>
          </p:nvSpPr>
          <p:spPr bwMode="gray">
            <a:xfrm>
              <a:off x="1920" y="1248"/>
              <a:ext cx="2160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r>
                <a:rPr lang="ru-RU" sz="2400" b="1" dirty="0">
                  <a:solidFill>
                    <a:srgbClr val="000000"/>
                  </a:solidFill>
                </a:rPr>
                <a:t>текст</a:t>
              </a:r>
              <a:endParaRPr lang="en-US" sz="2400" b="1" dirty="0">
                <a:solidFill>
                  <a:srgbClr val="000000"/>
                </a:solidFill>
              </a:endParaRPr>
            </a:p>
          </p:txBody>
        </p:sp>
        <p:pic>
          <p:nvPicPr>
            <p:cNvPr id="13" name="Picture 14" descr="Picture1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1488" y="1227"/>
              <a:ext cx="239" cy="243"/>
            </a:xfrm>
            <a:prstGeom prst="rect">
              <a:avLst/>
            </a:prstGeom>
            <a:noFill/>
          </p:spPr>
        </p:pic>
        <p:sp>
          <p:nvSpPr>
            <p:cNvPr id="14" name="Text Box 15"/>
            <p:cNvSpPr txBox="1">
              <a:spLocks noChangeArrowheads="1"/>
            </p:cNvSpPr>
            <p:nvPr/>
          </p:nvSpPr>
          <p:spPr bwMode="gray">
            <a:xfrm>
              <a:off x="1584" y="1218"/>
              <a:ext cx="258" cy="365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n-US" sz="3200" b="1" dirty="0">
                  <a:solidFill>
                    <a:srgbClr val="FFFFFF"/>
                  </a:solidFill>
                </a:rPr>
                <a:t>1</a:t>
              </a:r>
            </a:p>
          </p:txBody>
        </p:sp>
      </p:grpSp>
      <p:grpSp>
        <p:nvGrpSpPr>
          <p:cNvPr id="15" name="Group 16"/>
          <p:cNvGrpSpPr>
            <a:grpSpLocks/>
          </p:cNvGrpSpPr>
          <p:nvPr/>
        </p:nvGrpSpPr>
        <p:grpSpPr bwMode="auto">
          <a:xfrm>
            <a:off x="2286000" y="2667000"/>
            <a:ext cx="4648200" cy="685800"/>
            <a:chOff x="1440" y="1680"/>
            <a:chExt cx="2928" cy="432"/>
          </a:xfrm>
        </p:grpSpPr>
        <p:sp>
          <p:nvSpPr>
            <p:cNvPr id="16" name="AutoShape 17"/>
            <p:cNvSpPr>
              <a:spLocks noChangeArrowheads="1"/>
            </p:cNvSpPr>
            <p:nvPr/>
          </p:nvSpPr>
          <p:spPr bwMode="auto">
            <a:xfrm>
              <a:off x="1654" y="1709"/>
              <a:ext cx="2714" cy="34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F5EEB7">
                    <a:gamma/>
                    <a:tint val="57647"/>
                    <a:invGamma/>
                  </a:srgbClr>
                </a:gs>
                <a:gs pos="100000">
                  <a:srgbClr val="F5EEB7"/>
                </a:gs>
              </a:gsLst>
              <a:lin ang="0" scaled="1"/>
            </a:gradFill>
            <a:ln w="38100" algn="ctr">
              <a:solidFill>
                <a:srgbClr val="74A731"/>
              </a:solidFill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 dirty="0"/>
            </a:p>
          </p:txBody>
        </p:sp>
        <p:sp>
          <p:nvSpPr>
            <p:cNvPr id="17" name="Oval 18"/>
            <p:cNvSpPr>
              <a:spLocks noChangeArrowheads="1"/>
            </p:cNvSpPr>
            <p:nvPr/>
          </p:nvSpPr>
          <p:spPr bwMode="auto">
            <a:xfrm rot="1758052">
              <a:off x="1454" y="1695"/>
              <a:ext cx="514" cy="417"/>
            </a:xfrm>
            <a:prstGeom prst="ellipse">
              <a:avLst/>
            </a:prstGeom>
            <a:gradFill rotWithShape="1">
              <a:gsLst>
                <a:gs pos="0">
                  <a:srgbClr val="006600"/>
                </a:gs>
                <a:gs pos="100000">
                  <a:srgbClr val="006600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18" name="Oval 19"/>
            <p:cNvSpPr>
              <a:spLocks noChangeArrowheads="1"/>
            </p:cNvSpPr>
            <p:nvPr/>
          </p:nvSpPr>
          <p:spPr bwMode="auto">
            <a:xfrm rot="1758052">
              <a:off x="1440" y="1680"/>
              <a:ext cx="514" cy="417"/>
            </a:xfrm>
            <a:prstGeom prst="ellipse">
              <a:avLst/>
            </a:prstGeom>
            <a:gradFill rotWithShape="1">
              <a:gsLst>
                <a:gs pos="0">
                  <a:srgbClr val="74A731"/>
                </a:gs>
                <a:gs pos="100000">
                  <a:srgbClr val="74A731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19" name="Oval 20"/>
            <p:cNvSpPr>
              <a:spLocks noChangeArrowheads="1"/>
            </p:cNvSpPr>
            <p:nvPr/>
          </p:nvSpPr>
          <p:spPr bwMode="auto">
            <a:xfrm>
              <a:off x="1491" y="1706"/>
              <a:ext cx="231" cy="23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50000"/>
                  </a:srgbClr>
                </a:gs>
                <a:gs pos="100000">
                  <a:srgbClr val="FFFFFF">
                    <a:gamma/>
                    <a:shade val="46275"/>
                    <a:invGamma/>
                    <a:alpha val="0"/>
                  </a:srgb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20" name="Text Box 21"/>
            <p:cNvSpPr txBox="1">
              <a:spLocks noChangeArrowheads="1"/>
            </p:cNvSpPr>
            <p:nvPr/>
          </p:nvSpPr>
          <p:spPr bwMode="auto">
            <a:xfrm>
              <a:off x="1920" y="1728"/>
              <a:ext cx="2160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r>
                <a:rPr lang="en-US" sz="2400" b="1" dirty="0">
                  <a:solidFill>
                    <a:srgbClr val="000000"/>
                  </a:solidFill>
                </a:rPr>
                <a:t>Click to add Title</a:t>
              </a:r>
            </a:p>
          </p:txBody>
        </p:sp>
        <p:sp>
          <p:nvSpPr>
            <p:cNvPr id="21" name="Text Box 22"/>
            <p:cNvSpPr txBox="1">
              <a:spLocks noChangeArrowheads="1"/>
            </p:cNvSpPr>
            <p:nvPr/>
          </p:nvSpPr>
          <p:spPr bwMode="auto">
            <a:xfrm>
              <a:off x="1560" y="1698"/>
              <a:ext cx="258" cy="365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n-US" sz="3200" b="1" dirty="0">
                  <a:solidFill>
                    <a:srgbClr val="FFFFFF"/>
                  </a:solidFill>
                </a:rPr>
                <a:t>2</a:t>
              </a:r>
            </a:p>
          </p:txBody>
        </p:sp>
        <p:sp>
          <p:nvSpPr>
            <p:cNvPr id="22" name="AutoShape 23"/>
            <p:cNvSpPr>
              <a:spLocks noChangeArrowheads="1"/>
            </p:cNvSpPr>
            <p:nvPr/>
          </p:nvSpPr>
          <p:spPr bwMode="gray">
            <a:xfrm>
              <a:off x="1654" y="1709"/>
              <a:ext cx="2714" cy="34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D5D8FF">
                    <a:gamma/>
                    <a:tint val="0"/>
                    <a:invGamma/>
                  </a:srgbClr>
                </a:gs>
                <a:gs pos="100000">
                  <a:srgbClr val="D5D8FF"/>
                </a:gs>
              </a:gsLst>
              <a:lin ang="0" scaled="1"/>
            </a:gradFill>
            <a:ln w="38100" algn="ctr">
              <a:solidFill>
                <a:srgbClr val="6D85E9"/>
              </a:solidFill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 dirty="0"/>
            </a:p>
          </p:txBody>
        </p:sp>
        <p:sp>
          <p:nvSpPr>
            <p:cNvPr id="23" name="Oval 24"/>
            <p:cNvSpPr>
              <a:spLocks noChangeArrowheads="1"/>
            </p:cNvSpPr>
            <p:nvPr/>
          </p:nvSpPr>
          <p:spPr bwMode="gray">
            <a:xfrm rot="1758052">
              <a:off x="1454" y="1695"/>
              <a:ext cx="514" cy="417"/>
            </a:xfrm>
            <a:prstGeom prst="ellipse">
              <a:avLst/>
            </a:prstGeom>
            <a:solidFill>
              <a:srgbClr val="55497D"/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24" name="Oval 25"/>
            <p:cNvSpPr>
              <a:spLocks noChangeArrowheads="1"/>
            </p:cNvSpPr>
            <p:nvPr/>
          </p:nvSpPr>
          <p:spPr bwMode="gray">
            <a:xfrm rot="1758052">
              <a:off x="1440" y="1680"/>
              <a:ext cx="514" cy="417"/>
            </a:xfrm>
            <a:prstGeom prst="ellipse">
              <a:avLst/>
            </a:prstGeom>
            <a:gradFill rotWithShape="1">
              <a:gsLst>
                <a:gs pos="0">
                  <a:srgbClr val="95A8FB"/>
                </a:gs>
                <a:gs pos="100000">
                  <a:srgbClr val="95A8FB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25" name="Text Box 26"/>
            <p:cNvSpPr txBox="1">
              <a:spLocks noChangeArrowheads="1"/>
            </p:cNvSpPr>
            <p:nvPr/>
          </p:nvSpPr>
          <p:spPr bwMode="gray">
            <a:xfrm>
              <a:off x="1920" y="1728"/>
              <a:ext cx="2160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r>
                <a:rPr lang="ru-RU" sz="2400" b="1" dirty="0">
                  <a:solidFill>
                    <a:srgbClr val="000000"/>
                  </a:solidFill>
                </a:rPr>
                <a:t>текст</a:t>
              </a:r>
              <a:endParaRPr lang="en-US" sz="2400" b="1" dirty="0">
                <a:solidFill>
                  <a:srgbClr val="000000"/>
                </a:solidFill>
              </a:endParaRPr>
            </a:p>
          </p:txBody>
        </p:sp>
        <p:pic>
          <p:nvPicPr>
            <p:cNvPr id="26" name="Picture 27" descr="Picture1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1488" y="1704"/>
              <a:ext cx="239" cy="243"/>
            </a:xfrm>
            <a:prstGeom prst="rect">
              <a:avLst/>
            </a:prstGeom>
            <a:noFill/>
          </p:spPr>
        </p:pic>
        <p:sp>
          <p:nvSpPr>
            <p:cNvPr id="27" name="Text Box 28"/>
            <p:cNvSpPr txBox="1">
              <a:spLocks noChangeArrowheads="1"/>
            </p:cNvSpPr>
            <p:nvPr/>
          </p:nvSpPr>
          <p:spPr bwMode="gray">
            <a:xfrm>
              <a:off x="1584" y="1698"/>
              <a:ext cx="258" cy="365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n-US" sz="3200" b="1" dirty="0">
                  <a:solidFill>
                    <a:srgbClr val="FFFFFF"/>
                  </a:solidFill>
                </a:rPr>
                <a:t>2</a:t>
              </a:r>
            </a:p>
          </p:txBody>
        </p:sp>
      </p:grpSp>
      <p:grpSp>
        <p:nvGrpSpPr>
          <p:cNvPr id="28" name="Group 29"/>
          <p:cNvGrpSpPr>
            <a:grpSpLocks/>
          </p:cNvGrpSpPr>
          <p:nvPr/>
        </p:nvGrpSpPr>
        <p:grpSpPr bwMode="auto">
          <a:xfrm>
            <a:off x="2286000" y="3429000"/>
            <a:ext cx="4648200" cy="685800"/>
            <a:chOff x="1440" y="2160"/>
            <a:chExt cx="2928" cy="432"/>
          </a:xfrm>
        </p:grpSpPr>
        <p:sp>
          <p:nvSpPr>
            <p:cNvPr id="29" name="AutoShape 30"/>
            <p:cNvSpPr>
              <a:spLocks noChangeArrowheads="1"/>
            </p:cNvSpPr>
            <p:nvPr/>
          </p:nvSpPr>
          <p:spPr bwMode="auto">
            <a:xfrm>
              <a:off x="1654" y="2189"/>
              <a:ext cx="2714" cy="34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F5EEB7">
                    <a:gamma/>
                    <a:tint val="57647"/>
                    <a:invGamma/>
                  </a:srgbClr>
                </a:gs>
                <a:gs pos="100000">
                  <a:srgbClr val="F5EEB7"/>
                </a:gs>
              </a:gsLst>
              <a:lin ang="0" scaled="1"/>
            </a:gradFill>
            <a:ln w="38100" algn="ctr">
              <a:solidFill>
                <a:srgbClr val="C5A667"/>
              </a:solidFill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 dirty="0"/>
            </a:p>
          </p:txBody>
        </p:sp>
        <p:sp>
          <p:nvSpPr>
            <p:cNvPr id="30" name="Oval 31"/>
            <p:cNvSpPr>
              <a:spLocks noChangeArrowheads="1"/>
            </p:cNvSpPr>
            <p:nvPr/>
          </p:nvSpPr>
          <p:spPr bwMode="auto">
            <a:xfrm rot="1758052">
              <a:off x="1454" y="2175"/>
              <a:ext cx="514" cy="417"/>
            </a:xfrm>
            <a:prstGeom prst="ellipse">
              <a:avLst/>
            </a:prstGeom>
            <a:solidFill>
              <a:srgbClr val="333333"/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31" name="Oval 32"/>
            <p:cNvSpPr>
              <a:spLocks noChangeArrowheads="1"/>
            </p:cNvSpPr>
            <p:nvPr/>
          </p:nvSpPr>
          <p:spPr bwMode="auto">
            <a:xfrm rot="1758052">
              <a:off x="1440" y="2160"/>
              <a:ext cx="514" cy="417"/>
            </a:xfrm>
            <a:prstGeom prst="ellipse">
              <a:avLst/>
            </a:prstGeom>
            <a:gradFill rotWithShape="1">
              <a:gsLst>
                <a:gs pos="0">
                  <a:srgbClr val="A67A32"/>
                </a:gs>
                <a:gs pos="100000">
                  <a:srgbClr val="A67A32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32" name="Oval 33"/>
            <p:cNvSpPr>
              <a:spLocks noChangeArrowheads="1"/>
            </p:cNvSpPr>
            <p:nvPr/>
          </p:nvSpPr>
          <p:spPr bwMode="auto">
            <a:xfrm>
              <a:off x="1491" y="2186"/>
              <a:ext cx="231" cy="23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50000"/>
                  </a:srgbClr>
                </a:gs>
                <a:gs pos="100000">
                  <a:srgbClr val="FFFFFF">
                    <a:gamma/>
                    <a:shade val="46275"/>
                    <a:invGamma/>
                    <a:alpha val="0"/>
                  </a:srgb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33" name="Text Box 34"/>
            <p:cNvSpPr txBox="1">
              <a:spLocks noChangeArrowheads="1"/>
            </p:cNvSpPr>
            <p:nvPr/>
          </p:nvSpPr>
          <p:spPr bwMode="auto">
            <a:xfrm>
              <a:off x="1920" y="2208"/>
              <a:ext cx="2160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r>
                <a:rPr lang="en-US" sz="2400" b="1" dirty="0">
                  <a:solidFill>
                    <a:srgbClr val="000000"/>
                  </a:solidFill>
                </a:rPr>
                <a:t>Click to add Title</a:t>
              </a:r>
            </a:p>
          </p:txBody>
        </p:sp>
        <p:sp>
          <p:nvSpPr>
            <p:cNvPr id="34" name="Text Box 35"/>
            <p:cNvSpPr txBox="1">
              <a:spLocks noChangeArrowheads="1"/>
            </p:cNvSpPr>
            <p:nvPr/>
          </p:nvSpPr>
          <p:spPr bwMode="auto">
            <a:xfrm>
              <a:off x="1560" y="2178"/>
              <a:ext cx="258" cy="365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n-US" sz="3200" b="1" dirty="0">
                  <a:solidFill>
                    <a:srgbClr val="FFFFFF"/>
                  </a:solidFill>
                </a:rPr>
                <a:t>1</a:t>
              </a:r>
            </a:p>
          </p:txBody>
        </p:sp>
        <p:sp>
          <p:nvSpPr>
            <p:cNvPr id="35" name="AutoShape 36"/>
            <p:cNvSpPr>
              <a:spLocks noChangeArrowheads="1"/>
            </p:cNvSpPr>
            <p:nvPr/>
          </p:nvSpPr>
          <p:spPr bwMode="gray">
            <a:xfrm>
              <a:off x="1654" y="2189"/>
              <a:ext cx="2714" cy="34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B1E6FB">
                    <a:gamma/>
                    <a:tint val="24314"/>
                    <a:invGamma/>
                  </a:srgbClr>
                </a:gs>
                <a:gs pos="100000">
                  <a:srgbClr val="B1E6FB"/>
                </a:gs>
              </a:gsLst>
              <a:lin ang="0" scaled="1"/>
            </a:gradFill>
            <a:ln w="38100" algn="ctr">
              <a:solidFill>
                <a:srgbClr val="4CCAE8"/>
              </a:solidFill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 dirty="0"/>
            </a:p>
          </p:txBody>
        </p:sp>
        <p:sp>
          <p:nvSpPr>
            <p:cNvPr id="36" name="Oval 37"/>
            <p:cNvSpPr>
              <a:spLocks noChangeArrowheads="1"/>
            </p:cNvSpPr>
            <p:nvPr/>
          </p:nvSpPr>
          <p:spPr bwMode="gray">
            <a:xfrm rot="1758052">
              <a:off x="1454" y="2175"/>
              <a:ext cx="514" cy="417"/>
            </a:xfrm>
            <a:prstGeom prst="ellipse">
              <a:avLst/>
            </a:prstGeom>
            <a:solidFill>
              <a:srgbClr val="3A6092"/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37" name="Oval 38"/>
            <p:cNvSpPr>
              <a:spLocks noChangeArrowheads="1"/>
            </p:cNvSpPr>
            <p:nvPr/>
          </p:nvSpPr>
          <p:spPr bwMode="gray">
            <a:xfrm rot="1758052">
              <a:off x="1440" y="2160"/>
              <a:ext cx="514" cy="417"/>
            </a:xfrm>
            <a:prstGeom prst="ellipse">
              <a:avLst/>
            </a:prstGeom>
            <a:gradFill rotWithShape="1">
              <a:gsLst>
                <a:gs pos="0">
                  <a:srgbClr val="4CCAE8"/>
                </a:gs>
                <a:gs pos="100000">
                  <a:srgbClr val="4CCAE8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38" name="Text Box 39"/>
            <p:cNvSpPr txBox="1">
              <a:spLocks noChangeArrowheads="1"/>
            </p:cNvSpPr>
            <p:nvPr/>
          </p:nvSpPr>
          <p:spPr bwMode="gray">
            <a:xfrm>
              <a:off x="1920" y="2208"/>
              <a:ext cx="2160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r>
                <a:rPr lang="ru-RU" sz="2400" b="1" dirty="0">
                  <a:solidFill>
                    <a:srgbClr val="000000"/>
                  </a:solidFill>
                </a:rPr>
                <a:t>текст</a:t>
              </a:r>
              <a:endParaRPr lang="en-US" sz="2400" b="1" dirty="0">
                <a:solidFill>
                  <a:srgbClr val="000000"/>
                </a:solidFill>
              </a:endParaRPr>
            </a:p>
          </p:txBody>
        </p:sp>
        <p:pic>
          <p:nvPicPr>
            <p:cNvPr id="39" name="Picture 40" descr="Picture1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1488" y="2181"/>
              <a:ext cx="239" cy="243"/>
            </a:xfrm>
            <a:prstGeom prst="rect">
              <a:avLst/>
            </a:prstGeom>
            <a:noFill/>
          </p:spPr>
        </p:pic>
        <p:sp>
          <p:nvSpPr>
            <p:cNvPr id="40" name="Text Box 41"/>
            <p:cNvSpPr txBox="1">
              <a:spLocks noChangeArrowheads="1"/>
            </p:cNvSpPr>
            <p:nvPr/>
          </p:nvSpPr>
          <p:spPr bwMode="gray">
            <a:xfrm>
              <a:off x="1584" y="2178"/>
              <a:ext cx="258" cy="365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n-US" sz="3200" b="1" dirty="0">
                  <a:solidFill>
                    <a:srgbClr val="FFFFFF"/>
                  </a:solidFill>
                </a:rPr>
                <a:t>3</a:t>
              </a:r>
            </a:p>
          </p:txBody>
        </p:sp>
      </p:grpSp>
      <p:grpSp>
        <p:nvGrpSpPr>
          <p:cNvPr id="41" name="Group 42"/>
          <p:cNvGrpSpPr>
            <a:grpSpLocks/>
          </p:cNvGrpSpPr>
          <p:nvPr/>
        </p:nvGrpSpPr>
        <p:grpSpPr bwMode="auto">
          <a:xfrm>
            <a:off x="2286000" y="4191000"/>
            <a:ext cx="4648200" cy="685800"/>
            <a:chOff x="1440" y="2640"/>
            <a:chExt cx="2928" cy="432"/>
          </a:xfrm>
        </p:grpSpPr>
        <p:sp>
          <p:nvSpPr>
            <p:cNvPr id="42" name="AutoShape 43"/>
            <p:cNvSpPr>
              <a:spLocks noChangeArrowheads="1"/>
            </p:cNvSpPr>
            <p:nvPr/>
          </p:nvSpPr>
          <p:spPr bwMode="auto">
            <a:xfrm>
              <a:off x="1654" y="2669"/>
              <a:ext cx="2714" cy="34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F5EEB7">
                    <a:gamma/>
                    <a:tint val="57647"/>
                    <a:invGamma/>
                  </a:srgbClr>
                </a:gs>
                <a:gs pos="100000">
                  <a:srgbClr val="F5EEB7"/>
                </a:gs>
              </a:gsLst>
              <a:lin ang="0" scaled="1"/>
            </a:gradFill>
            <a:ln w="38100" algn="ctr">
              <a:solidFill>
                <a:srgbClr val="74A731"/>
              </a:solidFill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 dirty="0"/>
            </a:p>
          </p:txBody>
        </p:sp>
        <p:sp>
          <p:nvSpPr>
            <p:cNvPr id="43" name="Oval 44"/>
            <p:cNvSpPr>
              <a:spLocks noChangeArrowheads="1"/>
            </p:cNvSpPr>
            <p:nvPr/>
          </p:nvSpPr>
          <p:spPr bwMode="auto">
            <a:xfrm rot="1758052">
              <a:off x="1454" y="2655"/>
              <a:ext cx="514" cy="417"/>
            </a:xfrm>
            <a:prstGeom prst="ellipse">
              <a:avLst/>
            </a:prstGeom>
            <a:gradFill rotWithShape="1">
              <a:gsLst>
                <a:gs pos="0">
                  <a:srgbClr val="006600"/>
                </a:gs>
                <a:gs pos="100000">
                  <a:srgbClr val="006600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44" name="Oval 45"/>
            <p:cNvSpPr>
              <a:spLocks noChangeArrowheads="1"/>
            </p:cNvSpPr>
            <p:nvPr/>
          </p:nvSpPr>
          <p:spPr bwMode="auto">
            <a:xfrm rot="1758052">
              <a:off x="1440" y="2640"/>
              <a:ext cx="514" cy="417"/>
            </a:xfrm>
            <a:prstGeom prst="ellipse">
              <a:avLst/>
            </a:prstGeom>
            <a:gradFill rotWithShape="1">
              <a:gsLst>
                <a:gs pos="0">
                  <a:srgbClr val="74A731"/>
                </a:gs>
                <a:gs pos="100000">
                  <a:srgbClr val="74A731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45" name="Oval 46"/>
            <p:cNvSpPr>
              <a:spLocks noChangeArrowheads="1"/>
            </p:cNvSpPr>
            <p:nvPr/>
          </p:nvSpPr>
          <p:spPr bwMode="auto">
            <a:xfrm>
              <a:off x="1491" y="2666"/>
              <a:ext cx="231" cy="23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50000"/>
                  </a:srgbClr>
                </a:gs>
                <a:gs pos="100000">
                  <a:srgbClr val="FFFFFF">
                    <a:gamma/>
                    <a:shade val="46275"/>
                    <a:invGamma/>
                    <a:alpha val="0"/>
                  </a:srgb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46" name="Text Box 47"/>
            <p:cNvSpPr txBox="1">
              <a:spLocks noChangeArrowheads="1"/>
            </p:cNvSpPr>
            <p:nvPr/>
          </p:nvSpPr>
          <p:spPr bwMode="auto">
            <a:xfrm>
              <a:off x="1920" y="2688"/>
              <a:ext cx="2160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r>
                <a:rPr lang="en-US" sz="2400" b="1" dirty="0">
                  <a:solidFill>
                    <a:srgbClr val="000000"/>
                  </a:solidFill>
                </a:rPr>
                <a:t>Click to add Title</a:t>
              </a:r>
            </a:p>
          </p:txBody>
        </p:sp>
        <p:sp>
          <p:nvSpPr>
            <p:cNvPr id="47" name="Text Box 48"/>
            <p:cNvSpPr txBox="1">
              <a:spLocks noChangeArrowheads="1"/>
            </p:cNvSpPr>
            <p:nvPr/>
          </p:nvSpPr>
          <p:spPr bwMode="auto">
            <a:xfrm>
              <a:off x="1560" y="2658"/>
              <a:ext cx="258" cy="365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n-US" sz="3200" b="1" dirty="0">
                  <a:solidFill>
                    <a:srgbClr val="FFFFFF"/>
                  </a:solidFill>
                </a:rPr>
                <a:t>2</a:t>
              </a:r>
            </a:p>
          </p:txBody>
        </p:sp>
        <p:sp>
          <p:nvSpPr>
            <p:cNvPr id="48" name="AutoShape 49"/>
            <p:cNvSpPr>
              <a:spLocks noChangeArrowheads="1"/>
            </p:cNvSpPr>
            <p:nvPr/>
          </p:nvSpPr>
          <p:spPr bwMode="gray">
            <a:xfrm>
              <a:off x="1654" y="2669"/>
              <a:ext cx="2714" cy="34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D5D8FF">
                    <a:gamma/>
                    <a:tint val="0"/>
                    <a:invGamma/>
                  </a:srgbClr>
                </a:gs>
                <a:gs pos="100000">
                  <a:srgbClr val="D5D8FF"/>
                </a:gs>
              </a:gsLst>
              <a:lin ang="0" scaled="1"/>
            </a:gradFill>
            <a:ln w="38100" algn="ctr">
              <a:solidFill>
                <a:srgbClr val="6D85E9"/>
              </a:solidFill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 dirty="0"/>
            </a:p>
          </p:txBody>
        </p:sp>
        <p:sp>
          <p:nvSpPr>
            <p:cNvPr id="49" name="Oval 50"/>
            <p:cNvSpPr>
              <a:spLocks noChangeArrowheads="1"/>
            </p:cNvSpPr>
            <p:nvPr/>
          </p:nvSpPr>
          <p:spPr bwMode="gray">
            <a:xfrm rot="1758052">
              <a:off x="1454" y="2655"/>
              <a:ext cx="514" cy="417"/>
            </a:xfrm>
            <a:prstGeom prst="ellipse">
              <a:avLst/>
            </a:prstGeom>
            <a:solidFill>
              <a:srgbClr val="55497D"/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50" name="Oval 51"/>
            <p:cNvSpPr>
              <a:spLocks noChangeArrowheads="1"/>
            </p:cNvSpPr>
            <p:nvPr/>
          </p:nvSpPr>
          <p:spPr bwMode="gray">
            <a:xfrm rot="1758052">
              <a:off x="1440" y="2640"/>
              <a:ext cx="514" cy="417"/>
            </a:xfrm>
            <a:prstGeom prst="ellipse">
              <a:avLst/>
            </a:prstGeom>
            <a:gradFill rotWithShape="1">
              <a:gsLst>
                <a:gs pos="0">
                  <a:srgbClr val="95A8FB"/>
                </a:gs>
                <a:gs pos="100000">
                  <a:srgbClr val="95A8FB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51" name="Text Box 52"/>
            <p:cNvSpPr txBox="1">
              <a:spLocks noChangeArrowheads="1"/>
            </p:cNvSpPr>
            <p:nvPr/>
          </p:nvSpPr>
          <p:spPr bwMode="gray">
            <a:xfrm>
              <a:off x="1920" y="2688"/>
              <a:ext cx="2160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r>
                <a:rPr lang="ru-RU" sz="2400" b="1" dirty="0">
                  <a:solidFill>
                    <a:srgbClr val="000000"/>
                  </a:solidFill>
                </a:rPr>
                <a:t>текст</a:t>
              </a:r>
              <a:endParaRPr lang="en-US" sz="2400" b="1" dirty="0">
                <a:solidFill>
                  <a:srgbClr val="000000"/>
                </a:solidFill>
              </a:endParaRPr>
            </a:p>
          </p:txBody>
        </p:sp>
        <p:pic>
          <p:nvPicPr>
            <p:cNvPr id="52" name="Picture 53" descr="Picture1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1488" y="2661"/>
              <a:ext cx="239" cy="243"/>
            </a:xfrm>
            <a:prstGeom prst="rect">
              <a:avLst/>
            </a:prstGeom>
            <a:noFill/>
          </p:spPr>
        </p:pic>
        <p:sp>
          <p:nvSpPr>
            <p:cNvPr id="53" name="Text Box 54"/>
            <p:cNvSpPr txBox="1">
              <a:spLocks noChangeArrowheads="1"/>
            </p:cNvSpPr>
            <p:nvPr/>
          </p:nvSpPr>
          <p:spPr bwMode="gray">
            <a:xfrm>
              <a:off x="1584" y="2658"/>
              <a:ext cx="258" cy="365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n-US" sz="3200" b="1" dirty="0">
                  <a:solidFill>
                    <a:srgbClr val="FFFFFF"/>
                  </a:solidFill>
                </a:rPr>
                <a:t>4</a:t>
              </a:r>
            </a:p>
          </p:txBody>
        </p:sp>
      </p:grpSp>
      <p:grpSp>
        <p:nvGrpSpPr>
          <p:cNvPr id="54" name="Group 55"/>
          <p:cNvGrpSpPr>
            <a:grpSpLocks/>
          </p:cNvGrpSpPr>
          <p:nvPr/>
        </p:nvGrpSpPr>
        <p:grpSpPr bwMode="auto">
          <a:xfrm>
            <a:off x="2286000" y="4953000"/>
            <a:ext cx="4648200" cy="685800"/>
            <a:chOff x="1440" y="3120"/>
            <a:chExt cx="2928" cy="432"/>
          </a:xfrm>
        </p:grpSpPr>
        <p:sp>
          <p:nvSpPr>
            <p:cNvPr id="55" name="AutoShape 56"/>
            <p:cNvSpPr>
              <a:spLocks noChangeArrowheads="1"/>
            </p:cNvSpPr>
            <p:nvPr/>
          </p:nvSpPr>
          <p:spPr bwMode="auto">
            <a:xfrm>
              <a:off x="1654" y="3149"/>
              <a:ext cx="2714" cy="34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F5EEB7">
                    <a:gamma/>
                    <a:tint val="57647"/>
                    <a:invGamma/>
                  </a:srgbClr>
                </a:gs>
                <a:gs pos="100000">
                  <a:srgbClr val="F5EEB7"/>
                </a:gs>
              </a:gsLst>
              <a:lin ang="0" scaled="1"/>
            </a:gradFill>
            <a:ln w="38100" algn="ctr">
              <a:solidFill>
                <a:srgbClr val="C5A667"/>
              </a:solidFill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 dirty="0"/>
            </a:p>
          </p:txBody>
        </p:sp>
        <p:sp>
          <p:nvSpPr>
            <p:cNvPr id="56" name="Oval 57"/>
            <p:cNvSpPr>
              <a:spLocks noChangeArrowheads="1"/>
            </p:cNvSpPr>
            <p:nvPr/>
          </p:nvSpPr>
          <p:spPr bwMode="auto">
            <a:xfrm rot="1758052">
              <a:off x="1454" y="3135"/>
              <a:ext cx="514" cy="417"/>
            </a:xfrm>
            <a:prstGeom prst="ellipse">
              <a:avLst/>
            </a:prstGeom>
            <a:solidFill>
              <a:srgbClr val="333333"/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57" name="Oval 58"/>
            <p:cNvSpPr>
              <a:spLocks noChangeArrowheads="1"/>
            </p:cNvSpPr>
            <p:nvPr/>
          </p:nvSpPr>
          <p:spPr bwMode="auto">
            <a:xfrm rot="1758052">
              <a:off x="1440" y="3120"/>
              <a:ext cx="514" cy="417"/>
            </a:xfrm>
            <a:prstGeom prst="ellipse">
              <a:avLst/>
            </a:prstGeom>
            <a:gradFill rotWithShape="1">
              <a:gsLst>
                <a:gs pos="0">
                  <a:srgbClr val="A67A32"/>
                </a:gs>
                <a:gs pos="100000">
                  <a:srgbClr val="A67A32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58" name="Oval 59"/>
            <p:cNvSpPr>
              <a:spLocks noChangeArrowheads="1"/>
            </p:cNvSpPr>
            <p:nvPr/>
          </p:nvSpPr>
          <p:spPr bwMode="auto">
            <a:xfrm>
              <a:off x="1491" y="3146"/>
              <a:ext cx="231" cy="23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50000"/>
                  </a:srgbClr>
                </a:gs>
                <a:gs pos="100000">
                  <a:srgbClr val="FFFFFF">
                    <a:gamma/>
                    <a:shade val="46275"/>
                    <a:invGamma/>
                    <a:alpha val="0"/>
                  </a:srgb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59" name="Text Box 60"/>
            <p:cNvSpPr txBox="1">
              <a:spLocks noChangeArrowheads="1"/>
            </p:cNvSpPr>
            <p:nvPr/>
          </p:nvSpPr>
          <p:spPr bwMode="auto">
            <a:xfrm>
              <a:off x="1920" y="3168"/>
              <a:ext cx="2160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r>
                <a:rPr lang="en-US" sz="2400" b="1" dirty="0">
                  <a:solidFill>
                    <a:srgbClr val="000000"/>
                  </a:solidFill>
                </a:rPr>
                <a:t>Click to add Title</a:t>
              </a:r>
            </a:p>
          </p:txBody>
        </p:sp>
        <p:sp>
          <p:nvSpPr>
            <p:cNvPr id="60" name="Text Box 61"/>
            <p:cNvSpPr txBox="1">
              <a:spLocks noChangeArrowheads="1"/>
            </p:cNvSpPr>
            <p:nvPr/>
          </p:nvSpPr>
          <p:spPr bwMode="auto">
            <a:xfrm>
              <a:off x="1560" y="3138"/>
              <a:ext cx="258" cy="365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n-US" sz="3200" b="1" dirty="0">
                  <a:solidFill>
                    <a:srgbClr val="FFFFFF"/>
                  </a:solidFill>
                </a:rPr>
                <a:t>1</a:t>
              </a:r>
            </a:p>
          </p:txBody>
        </p:sp>
        <p:sp>
          <p:nvSpPr>
            <p:cNvPr id="61" name="AutoShape 62"/>
            <p:cNvSpPr>
              <a:spLocks noChangeArrowheads="1"/>
            </p:cNvSpPr>
            <p:nvPr/>
          </p:nvSpPr>
          <p:spPr bwMode="gray">
            <a:xfrm>
              <a:off x="1654" y="3149"/>
              <a:ext cx="2714" cy="34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B1E6FB">
                    <a:gamma/>
                    <a:tint val="24314"/>
                    <a:invGamma/>
                  </a:srgbClr>
                </a:gs>
                <a:gs pos="100000">
                  <a:srgbClr val="B1E6FB"/>
                </a:gs>
              </a:gsLst>
              <a:lin ang="0" scaled="1"/>
            </a:gradFill>
            <a:ln w="38100" algn="ctr">
              <a:solidFill>
                <a:srgbClr val="4CCAE8"/>
              </a:solidFill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 dirty="0"/>
            </a:p>
          </p:txBody>
        </p:sp>
        <p:sp>
          <p:nvSpPr>
            <p:cNvPr id="62" name="Oval 63"/>
            <p:cNvSpPr>
              <a:spLocks noChangeArrowheads="1"/>
            </p:cNvSpPr>
            <p:nvPr/>
          </p:nvSpPr>
          <p:spPr bwMode="gray">
            <a:xfrm rot="1758052">
              <a:off x="1454" y="3135"/>
              <a:ext cx="514" cy="417"/>
            </a:xfrm>
            <a:prstGeom prst="ellipse">
              <a:avLst/>
            </a:prstGeom>
            <a:solidFill>
              <a:srgbClr val="3A6092"/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63" name="Oval 64"/>
            <p:cNvSpPr>
              <a:spLocks noChangeArrowheads="1"/>
            </p:cNvSpPr>
            <p:nvPr/>
          </p:nvSpPr>
          <p:spPr bwMode="gray">
            <a:xfrm rot="1758052">
              <a:off x="1440" y="3120"/>
              <a:ext cx="514" cy="417"/>
            </a:xfrm>
            <a:prstGeom prst="ellipse">
              <a:avLst/>
            </a:prstGeom>
            <a:gradFill rotWithShape="1">
              <a:gsLst>
                <a:gs pos="0">
                  <a:srgbClr val="4CCAE8"/>
                </a:gs>
                <a:gs pos="100000">
                  <a:srgbClr val="4CCAE8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64" name="Text Box 65"/>
            <p:cNvSpPr txBox="1">
              <a:spLocks noChangeArrowheads="1"/>
            </p:cNvSpPr>
            <p:nvPr/>
          </p:nvSpPr>
          <p:spPr bwMode="gray">
            <a:xfrm>
              <a:off x="1920" y="3168"/>
              <a:ext cx="2160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r>
                <a:rPr lang="ru-RU" sz="2400" b="1" dirty="0">
                  <a:solidFill>
                    <a:srgbClr val="000000"/>
                  </a:solidFill>
                </a:rPr>
                <a:t>текст</a:t>
              </a:r>
              <a:endParaRPr lang="en-US" sz="2400" b="1" dirty="0">
                <a:solidFill>
                  <a:srgbClr val="000000"/>
                </a:solidFill>
              </a:endParaRPr>
            </a:p>
          </p:txBody>
        </p:sp>
        <p:pic>
          <p:nvPicPr>
            <p:cNvPr id="65" name="Picture 66" descr="Picture1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1488" y="3141"/>
              <a:ext cx="239" cy="243"/>
            </a:xfrm>
            <a:prstGeom prst="rect">
              <a:avLst/>
            </a:prstGeom>
            <a:noFill/>
          </p:spPr>
        </p:pic>
        <p:sp>
          <p:nvSpPr>
            <p:cNvPr id="66" name="Text Box 67"/>
            <p:cNvSpPr txBox="1">
              <a:spLocks noChangeArrowheads="1"/>
            </p:cNvSpPr>
            <p:nvPr/>
          </p:nvSpPr>
          <p:spPr bwMode="gray">
            <a:xfrm>
              <a:off x="1584" y="3138"/>
              <a:ext cx="258" cy="365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n-US" sz="3200" b="1" dirty="0">
                  <a:solidFill>
                    <a:srgbClr val="FFFFFF"/>
                  </a:solidFill>
                </a:rPr>
                <a:t>5</a:t>
              </a:r>
            </a:p>
          </p:txBody>
        </p:sp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2143108" y="1500174"/>
            <a:ext cx="4724400" cy="685800"/>
            <a:chOff x="1296" y="1344"/>
            <a:chExt cx="2976" cy="432"/>
          </a:xfrm>
        </p:grpSpPr>
        <p:sp>
          <p:nvSpPr>
            <p:cNvPr id="3" name="AutoShape 4"/>
            <p:cNvSpPr>
              <a:spLocks noChangeArrowheads="1"/>
            </p:cNvSpPr>
            <p:nvPr/>
          </p:nvSpPr>
          <p:spPr bwMode="gray">
            <a:xfrm>
              <a:off x="1536" y="1419"/>
              <a:ext cx="2736" cy="288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21B3E1">
                    <a:gamma/>
                    <a:tint val="21176"/>
                    <a:invGamma/>
                  </a:srgbClr>
                </a:gs>
                <a:gs pos="100000">
                  <a:srgbClr val="21B3E1"/>
                </a:gs>
              </a:gsLst>
              <a:lin ang="0" scaled="1"/>
            </a:gradFill>
            <a:ln w="12700" algn="ctr">
              <a:solidFill>
                <a:schemeClr val="tx1"/>
              </a:solidFill>
              <a:round/>
              <a:headEnd/>
              <a:tailEnd/>
            </a:ln>
            <a:effectLst>
              <a:outerShdw dist="99190" dir="2388334" algn="ctr" rotWithShape="0">
                <a:srgbClr val="333333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4" name="AutoShape 5"/>
            <p:cNvSpPr>
              <a:spLocks noChangeArrowheads="1"/>
            </p:cNvSpPr>
            <p:nvPr/>
          </p:nvSpPr>
          <p:spPr bwMode="gray">
            <a:xfrm>
              <a:off x="1296" y="1344"/>
              <a:ext cx="432" cy="432"/>
            </a:xfrm>
            <a:prstGeom prst="diamond">
              <a:avLst/>
            </a:prstGeom>
            <a:gradFill rotWithShape="1">
              <a:gsLst>
                <a:gs pos="0">
                  <a:srgbClr val="21B3E1">
                    <a:gamma/>
                    <a:shade val="46275"/>
                    <a:invGamma/>
                  </a:srgbClr>
                </a:gs>
                <a:gs pos="100000">
                  <a:srgbClr val="21B3E1"/>
                </a:gs>
              </a:gsLst>
              <a:lin ang="0" scaled="1"/>
            </a:gradFill>
            <a:ln w="25400" algn="ctr">
              <a:solidFill>
                <a:schemeClr val="tx1"/>
              </a:solidFill>
              <a:miter lim="800000"/>
              <a:headEnd/>
              <a:tailEnd/>
            </a:ln>
            <a:effectLst>
              <a:outerShdw dist="63500" dir="2212194" algn="ctr" rotWithShape="0">
                <a:srgbClr val="333333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5" name="Text Box 6"/>
            <p:cNvSpPr txBox="1">
              <a:spLocks noChangeArrowheads="1"/>
            </p:cNvSpPr>
            <p:nvPr/>
          </p:nvSpPr>
          <p:spPr bwMode="gray">
            <a:xfrm>
              <a:off x="1680" y="1454"/>
              <a:ext cx="2160" cy="231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r>
                <a:rPr lang="ru-RU" b="1" dirty="0">
                  <a:solidFill>
                    <a:srgbClr val="000000"/>
                  </a:solidFill>
                </a:rPr>
                <a:t>текст</a:t>
              </a:r>
              <a:endParaRPr lang="en-US" b="1" dirty="0">
                <a:solidFill>
                  <a:srgbClr val="000000"/>
                </a:solidFill>
              </a:endParaRPr>
            </a:p>
          </p:txBody>
        </p:sp>
        <p:sp>
          <p:nvSpPr>
            <p:cNvPr id="6" name="Text Box 7"/>
            <p:cNvSpPr txBox="1">
              <a:spLocks noChangeArrowheads="1"/>
            </p:cNvSpPr>
            <p:nvPr/>
          </p:nvSpPr>
          <p:spPr bwMode="gray">
            <a:xfrm>
              <a:off x="1393" y="1406"/>
              <a:ext cx="223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n-US" sz="2400" dirty="0"/>
                <a:t>1</a:t>
              </a:r>
            </a:p>
          </p:txBody>
        </p:sp>
      </p:grpSp>
      <p:grpSp>
        <p:nvGrpSpPr>
          <p:cNvPr id="7" name="Group 8"/>
          <p:cNvGrpSpPr>
            <a:grpSpLocks/>
          </p:cNvGrpSpPr>
          <p:nvPr/>
        </p:nvGrpSpPr>
        <p:grpSpPr bwMode="auto">
          <a:xfrm>
            <a:off x="2143108" y="2262174"/>
            <a:ext cx="4724400" cy="685800"/>
            <a:chOff x="1296" y="1824"/>
            <a:chExt cx="2976" cy="432"/>
          </a:xfrm>
        </p:grpSpPr>
        <p:sp>
          <p:nvSpPr>
            <p:cNvPr id="8" name="AutoShape 9"/>
            <p:cNvSpPr>
              <a:spLocks noChangeArrowheads="1"/>
            </p:cNvSpPr>
            <p:nvPr/>
          </p:nvSpPr>
          <p:spPr bwMode="gray">
            <a:xfrm>
              <a:off x="1536" y="1899"/>
              <a:ext cx="2736" cy="288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99CC00">
                    <a:gamma/>
                    <a:tint val="21176"/>
                    <a:invGamma/>
                  </a:srgbClr>
                </a:gs>
                <a:gs pos="100000">
                  <a:srgbClr val="99CC00"/>
                </a:gs>
              </a:gsLst>
              <a:lin ang="0" scaled="1"/>
            </a:gradFill>
            <a:ln w="12700" algn="ctr">
              <a:solidFill>
                <a:schemeClr val="tx1"/>
              </a:solidFill>
              <a:round/>
              <a:headEnd/>
              <a:tailEnd/>
            </a:ln>
            <a:effectLst>
              <a:outerShdw dist="99190" dir="2388334" algn="ctr" rotWithShape="0">
                <a:srgbClr val="333333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9" name="AutoShape 10"/>
            <p:cNvSpPr>
              <a:spLocks noChangeArrowheads="1"/>
            </p:cNvSpPr>
            <p:nvPr/>
          </p:nvSpPr>
          <p:spPr bwMode="gray">
            <a:xfrm>
              <a:off x="1296" y="1824"/>
              <a:ext cx="432" cy="432"/>
            </a:xfrm>
            <a:prstGeom prst="diamond">
              <a:avLst/>
            </a:prstGeom>
            <a:gradFill rotWithShape="1">
              <a:gsLst>
                <a:gs pos="0">
                  <a:srgbClr val="99CC00">
                    <a:gamma/>
                    <a:shade val="46275"/>
                    <a:invGamma/>
                  </a:srgbClr>
                </a:gs>
                <a:gs pos="100000">
                  <a:srgbClr val="99CC00"/>
                </a:gs>
              </a:gsLst>
              <a:lin ang="0" scaled="1"/>
            </a:gradFill>
            <a:ln w="25400" algn="ctr">
              <a:solidFill>
                <a:schemeClr val="tx1"/>
              </a:solidFill>
              <a:miter lim="800000"/>
              <a:headEnd/>
              <a:tailEnd/>
            </a:ln>
            <a:effectLst>
              <a:outerShdw dist="63500" dir="2212194" algn="ctr" rotWithShape="0">
                <a:srgbClr val="333333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10" name="Text Box 11"/>
            <p:cNvSpPr txBox="1">
              <a:spLocks noChangeArrowheads="1"/>
            </p:cNvSpPr>
            <p:nvPr/>
          </p:nvSpPr>
          <p:spPr bwMode="gray">
            <a:xfrm>
              <a:off x="1680" y="1934"/>
              <a:ext cx="2160" cy="231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r>
                <a:rPr lang="ru-RU" b="1" dirty="0">
                  <a:solidFill>
                    <a:srgbClr val="000000"/>
                  </a:solidFill>
                </a:rPr>
                <a:t>текст</a:t>
              </a:r>
              <a:endParaRPr lang="en-US" b="1" dirty="0">
                <a:solidFill>
                  <a:srgbClr val="000000"/>
                </a:solidFill>
              </a:endParaRPr>
            </a:p>
          </p:txBody>
        </p:sp>
        <p:sp>
          <p:nvSpPr>
            <p:cNvPr id="11" name="Text Box 12"/>
            <p:cNvSpPr txBox="1">
              <a:spLocks noChangeArrowheads="1"/>
            </p:cNvSpPr>
            <p:nvPr/>
          </p:nvSpPr>
          <p:spPr bwMode="gray">
            <a:xfrm>
              <a:off x="1393" y="1886"/>
              <a:ext cx="223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n-US" sz="2400" dirty="0"/>
                <a:t>2</a:t>
              </a:r>
            </a:p>
          </p:txBody>
        </p:sp>
      </p:grpSp>
      <p:grpSp>
        <p:nvGrpSpPr>
          <p:cNvPr id="12" name="Group 13"/>
          <p:cNvGrpSpPr>
            <a:grpSpLocks/>
          </p:cNvGrpSpPr>
          <p:nvPr/>
        </p:nvGrpSpPr>
        <p:grpSpPr bwMode="auto">
          <a:xfrm>
            <a:off x="2143108" y="3024174"/>
            <a:ext cx="4724400" cy="685800"/>
            <a:chOff x="1296" y="2304"/>
            <a:chExt cx="2976" cy="432"/>
          </a:xfrm>
        </p:grpSpPr>
        <p:sp>
          <p:nvSpPr>
            <p:cNvPr id="13" name="AutoShape 14"/>
            <p:cNvSpPr>
              <a:spLocks noChangeArrowheads="1"/>
            </p:cNvSpPr>
            <p:nvPr/>
          </p:nvSpPr>
          <p:spPr bwMode="gray">
            <a:xfrm>
              <a:off x="1536" y="2379"/>
              <a:ext cx="2736" cy="288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9933">
                    <a:gamma/>
                    <a:tint val="21176"/>
                    <a:invGamma/>
                  </a:srgbClr>
                </a:gs>
                <a:gs pos="100000">
                  <a:srgbClr val="FF9933"/>
                </a:gs>
              </a:gsLst>
              <a:lin ang="0" scaled="1"/>
            </a:gradFill>
            <a:ln w="12700" algn="ctr">
              <a:solidFill>
                <a:schemeClr val="tx1"/>
              </a:solidFill>
              <a:round/>
              <a:headEnd/>
              <a:tailEnd/>
            </a:ln>
            <a:effectLst>
              <a:outerShdw dist="99190" dir="2388334" algn="ctr" rotWithShape="0">
                <a:srgbClr val="333333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14" name="AutoShape 15"/>
            <p:cNvSpPr>
              <a:spLocks noChangeArrowheads="1"/>
            </p:cNvSpPr>
            <p:nvPr/>
          </p:nvSpPr>
          <p:spPr bwMode="gray">
            <a:xfrm>
              <a:off x="1296" y="2304"/>
              <a:ext cx="432" cy="432"/>
            </a:xfrm>
            <a:prstGeom prst="diamond">
              <a:avLst/>
            </a:prstGeom>
            <a:gradFill rotWithShape="1">
              <a:gsLst>
                <a:gs pos="0">
                  <a:srgbClr val="FF9933">
                    <a:gamma/>
                    <a:shade val="46275"/>
                    <a:invGamma/>
                  </a:srgbClr>
                </a:gs>
                <a:gs pos="100000">
                  <a:srgbClr val="FF9933"/>
                </a:gs>
              </a:gsLst>
              <a:lin ang="0" scaled="1"/>
            </a:gradFill>
            <a:ln w="25400" algn="ctr">
              <a:solidFill>
                <a:schemeClr val="tx1"/>
              </a:solidFill>
              <a:miter lim="800000"/>
              <a:headEnd/>
              <a:tailEnd/>
            </a:ln>
            <a:effectLst>
              <a:outerShdw dist="63500" dir="2212194" algn="ctr" rotWithShape="0">
                <a:srgbClr val="333333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15" name="Text Box 16"/>
            <p:cNvSpPr txBox="1">
              <a:spLocks noChangeArrowheads="1"/>
            </p:cNvSpPr>
            <p:nvPr/>
          </p:nvSpPr>
          <p:spPr bwMode="gray">
            <a:xfrm>
              <a:off x="1680" y="2414"/>
              <a:ext cx="2160" cy="231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r>
                <a:rPr lang="ru-RU" b="1" dirty="0">
                  <a:solidFill>
                    <a:srgbClr val="000000"/>
                  </a:solidFill>
                </a:rPr>
                <a:t>текст</a:t>
              </a:r>
              <a:endParaRPr lang="en-US" b="1" dirty="0">
                <a:solidFill>
                  <a:srgbClr val="000000"/>
                </a:solidFill>
              </a:endParaRPr>
            </a:p>
          </p:txBody>
        </p:sp>
        <p:sp>
          <p:nvSpPr>
            <p:cNvPr id="16" name="Text Box 17"/>
            <p:cNvSpPr txBox="1">
              <a:spLocks noChangeArrowheads="1"/>
            </p:cNvSpPr>
            <p:nvPr/>
          </p:nvSpPr>
          <p:spPr bwMode="gray">
            <a:xfrm>
              <a:off x="1393" y="2366"/>
              <a:ext cx="223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n-US" sz="2400" dirty="0"/>
                <a:t>3</a:t>
              </a:r>
            </a:p>
          </p:txBody>
        </p:sp>
      </p:grpSp>
      <p:grpSp>
        <p:nvGrpSpPr>
          <p:cNvPr id="17" name="Group 18"/>
          <p:cNvGrpSpPr>
            <a:grpSpLocks/>
          </p:cNvGrpSpPr>
          <p:nvPr/>
        </p:nvGrpSpPr>
        <p:grpSpPr bwMode="auto">
          <a:xfrm>
            <a:off x="2143108" y="3786174"/>
            <a:ext cx="4724400" cy="685800"/>
            <a:chOff x="1296" y="2832"/>
            <a:chExt cx="2976" cy="432"/>
          </a:xfrm>
        </p:grpSpPr>
        <p:sp>
          <p:nvSpPr>
            <p:cNvPr id="18" name="AutoShape 19"/>
            <p:cNvSpPr>
              <a:spLocks noChangeArrowheads="1"/>
            </p:cNvSpPr>
            <p:nvPr/>
          </p:nvSpPr>
          <p:spPr bwMode="gray">
            <a:xfrm>
              <a:off x="1536" y="2907"/>
              <a:ext cx="2736" cy="288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E46ACD">
                    <a:gamma/>
                    <a:tint val="21176"/>
                    <a:invGamma/>
                  </a:srgbClr>
                </a:gs>
                <a:gs pos="100000">
                  <a:srgbClr val="E46ACD"/>
                </a:gs>
              </a:gsLst>
              <a:lin ang="0" scaled="1"/>
            </a:gradFill>
            <a:ln w="12700" algn="ctr">
              <a:solidFill>
                <a:schemeClr val="tx1"/>
              </a:solidFill>
              <a:round/>
              <a:headEnd/>
              <a:tailEnd/>
            </a:ln>
            <a:effectLst>
              <a:outerShdw dist="99190" dir="2388334" algn="ctr" rotWithShape="0">
                <a:srgbClr val="333333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19" name="AutoShape 20"/>
            <p:cNvSpPr>
              <a:spLocks noChangeArrowheads="1"/>
            </p:cNvSpPr>
            <p:nvPr/>
          </p:nvSpPr>
          <p:spPr bwMode="gray">
            <a:xfrm>
              <a:off x="1296" y="2832"/>
              <a:ext cx="432" cy="432"/>
            </a:xfrm>
            <a:prstGeom prst="diamond">
              <a:avLst/>
            </a:prstGeom>
            <a:gradFill rotWithShape="1">
              <a:gsLst>
                <a:gs pos="0">
                  <a:srgbClr val="E46ACD">
                    <a:gamma/>
                    <a:shade val="46275"/>
                    <a:invGamma/>
                  </a:srgbClr>
                </a:gs>
                <a:gs pos="100000">
                  <a:srgbClr val="E46ACD"/>
                </a:gs>
              </a:gsLst>
              <a:lin ang="0" scaled="1"/>
            </a:gradFill>
            <a:ln w="25400" algn="ctr">
              <a:solidFill>
                <a:schemeClr val="tx1"/>
              </a:solidFill>
              <a:miter lim="800000"/>
              <a:headEnd/>
              <a:tailEnd/>
            </a:ln>
            <a:effectLst>
              <a:outerShdw dist="63500" dir="2212194" algn="ctr" rotWithShape="0">
                <a:srgbClr val="333333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20" name="Text Box 21"/>
            <p:cNvSpPr txBox="1">
              <a:spLocks noChangeArrowheads="1"/>
            </p:cNvSpPr>
            <p:nvPr/>
          </p:nvSpPr>
          <p:spPr bwMode="gray">
            <a:xfrm>
              <a:off x="1680" y="2942"/>
              <a:ext cx="2160" cy="231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r>
                <a:rPr lang="ru-RU" b="1" dirty="0">
                  <a:solidFill>
                    <a:srgbClr val="000000"/>
                  </a:solidFill>
                </a:rPr>
                <a:t>текст</a:t>
              </a:r>
              <a:endParaRPr lang="en-US" b="1" dirty="0">
                <a:solidFill>
                  <a:srgbClr val="000000"/>
                </a:solidFill>
              </a:endParaRPr>
            </a:p>
          </p:txBody>
        </p:sp>
        <p:sp>
          <p:nvSpPr>
            <p:cNvPr id="21" name="Text Box 22"/>
            <p:cNvSpPr txBox="1">
              <a:spLocks noChangeArrowheads="1"/>
            </p:cNvSpPr>
            <p:nvPr/>
          </p:nvSpPr>
          <p:spPr bwMode="gray">
            <a:xfrm>
              <a:off x="1393" y="2894"/>
              <a:ext cx="223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n-US" sz="2400" dirty="0"/>
                <a:t>4</a:t>
              </a:r>
            </a:p>
          </p:txBody>
        </p:sp>
      </p:grpSp>
      <p:grpSp>
        <p:nvGrpSpPr>
          <p:cNvPr id="22" name="Group 23"/>
          <p:cNvGrpSpPr>
            <a:grpSpLocks/>
          </p:cNvGrpSpPr>
          <p:nvPr/>
        </p:nvGrpSpPr>
        <p:grpSpPr bwMode="auto">
          <a:xfrm>
            <a:off x="2143108" y="4548174"/>
            <a:ext cx="4724400" cy="685800"/>
            <a:chOff x="1296" y="3360"/>
            <a:chExt cx="2976" cy="432"/>
          </a:xfrm>
        </p:grpSpPr>
        <p:sp>
          <p:nvSpPr>
            <p:cNvPr id="23" name="AutoShape 24"/>
            <p:cNvSpPr>
              <a:spLocks noChangeArrowheads="1"/>
            </p:cNvSpPr>
            <p:nvPr/>
          </p:nvSpPr>
          <p:spPr bwMode="gray">
            <a:xfrm>
              <a:off x="1536" y="3435"/>
              <a:ext cx="2736" cy="288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3366FF">
                    <a:gamma/>
                    <a:tint val="21176"/>
                    <a:invGamma/>
                  </a:srgbClr>
                </a:gs>
                <a:gs pos="100000">
                  <a:srgbClr val="3366FF"/>
                </a:gs>
              </a:gsLst>
              <a:lin ang="0" scaled="1"/>
            </a:gradFill>
            <a:ln w="12700" algn="ctr">
              <a:solidFill>
                <a:schemeClr val="tx1"/>
              </a:solidFill>
              <a:round/>
              <a:headEnd/>
              <a:tailEnd/>
            </a:ln>
            <a:effectLst>
              <a:outerShdw dist="99190" dir="2388334" algn="ctr" rotWithShape="0">
                <a:srgbClr val="333333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24" name="AutoShape 25"/>
            <p:cNvSpPr>
              <a:spLocks noChangeArrowheads="1"/>
            </p:cNvSpPr>
            <p:nvPr/>
          </p:nvSpPr>
          <p:spPr bwMode="gray">
            <a:xfrm>
              <a:off x="1296" y="3360"/>
              <a:ext cx="432" cy="432"/>
            </a:xfrm>
            <a:prstGeom prst="diamond">
              <a:avLst/>
            </a:prstGeom>
            <a:gradFill rotWithShape="1">
              <a:gsLst>
                <a:gs pos="0">
                  <a:srgbClr val="3366FF">
                    <a:gamma/>
                    <a:shade val="46275"/>
                    <a:invGamma/>
                  </a:srgbClr>
                </a:gs>
                <a:gs pos="100000">
                  <a:srgbClr val="3366FF"/>
                </a:gs>
              </a:gsLst>
              <a:lin ang="0" scaled="1"/>
            </a:gradFill>
            <a:ln w="25400" algn="ctr">
              <a:solidFill>
                <a:schemeClr val="tx1"/>
              </a:solidFill>
              <a:miter lim="800000"/>
              <a:headEnd/>
              <a:tailEnd/>
            </a:ln>
            <a:effectLst>
              <a:outerShdw dist="63500" dir="2212194" algn="ctr" rotWithShape="0">
                <a:srgbClr val="333333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25" name="Text Box 26"/>
            <p:cNvSpPr txBox="1">
              <a:spLocks noChangeArrowheads="1"/>
            </p:cNvSpPr>
            <p:nvPr/>
          </p:nvSpPr>
          <p:spPr bwMode="gray">
            <a:xfrm>
              <a:off x="1680" y="3470"/>
              <a:ext cx="2160" cy="231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r>
                <a:rPr lang="ru-RU" b="1" dirty="0">
                  <a:solidFill>
                    <a:srgbClr val="000000"/>
                  </a:solidFill>
                </a:rPr>
                <a:t>текст</a:t>
              </a:r>
              <a:endParaRPr lang="en-US" b="1" dirty="0">
                <a:solidFill>
                  <a:srgbClr val="000000"/>
                </a:solidFill>
              </a:endParaRPr>
            </a:p>
          </p:txBody>
        </p:sp>
        <p:sp>
          <p:nvSpPr>
            <p:cNvPr id="26" name="Text Box 27"/>
            <p:cNvSpPr txBox="1">
              <a:spLocks noChangeArrowheads="1"/>
            </p:cNvSpPr>
            <p:nvPr/>
          </p:nvSpPr>
          <p:spPr bwMode="gray">
            <a:xfrm>
              <a:off x="1393" y="3422"/>
              <a:ext cx="223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n-US" sz="2400" dirty="0"/>
                <a:t>5</a:t>
              </a:r>
            </a:p>
          </p:txBody>
        </p: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2071670" y="1571612"/>
            <a:ext cx="5111750" cy="520700"/>
            <a:chOff x="1248" y="1152"/>
            <a:chExt cx="3216" cy="350"/>
          </a:xfrm>
        </p:grpSpPr>
        <p:sp>
          <p:nvSpPr>
            <p:cNvPr id="3" name="Line 4"/>
            <p:cNvSpPr>
              <a:spLocks noChangeShapeType="1"/>
            </p:cNvSpPr>
            <p:nvPr/>
          </p:nvSpPr>
          <p:spPr bwMode="auto">
            <a:xfrm>
              <a:off x="1440" y="1502"/>
              <a:ext cx="3024" cy="0"/>
            </a:xfrm>
            <a:prstGeom prst="line">
              <a:avLst/>
            </a:prstGeom>
            <a:noFill/>
            <a:ln w="25400">
              <a:solidFill>
                <a:srgbClr val="C0C0C0"/>
              </a:solidFill>
              <a:prstDash val="sysDot"/>
              <a:round/>
              <a:headEnd/>
              <a:tailEnd type="oval" w="med" len="med"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4" name="Rectangle 5"/>
            <p:cNvSpPr>
              <a:spLocks noChangeArrowheads="1"/>
            </p:cNvSpPr>
            <p:nvPr/>
          </p:nvSpPr>
          <p:spPr bwMode="gray">
            <a:xfrm rot="3419336">
              <a:off x="1261" y="1139"/>
              <a:ext cx="302" cy="328"/>
            </a:xfrm>
            <a:prstGeom prst="rect">
              <a:avLst/>
            </a:prstGeom>
            <a:gradFill rotWithShape="1">
              <a:gsLst>
                <a:gs pos="0">
                  <a:srgbClr val="54D060"/>
                </a:gs>
                <a:gs pos="100000">
                  <a:srgbClr val="54D060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9525">
              <a:miter lim="800000"/>
              <a:headEnd/>
              <a:tailEnd/>
            </a:ln>
            <a:effectLst/>
            <a:scene3d>
              <a:camera prst="legacyPerspectiveFront">
                <a:rot lat="0" lon="1500000" rev="0"/>
              </a:camera>
              <a:lightRig rig="legacyFlat4" dir="b"/>
            </a:scene3d>
            <a:sp3d extrusionH="430200" prstMaterial="legacyMatte">
              <a:bevelT w="13500" h="13500" prst="angle"/>
              <a:bevelB w="13500" h="13500" prst="angle"/>
              <a:extrusionClr>
                <a:srgbClr val="54D060"/>
              </a:extrusionClr>
            </a:sp3d>
          </p:spPr>
          <p:txBody>
            <a:bodyPr wrap="none" anchor="ctr">
              <a:flatTx/>
            </a:bodyPr>
            <a:lstStyle/>
            <a:p>
              <a:endParaRPr lang="ru-RU" dirty="0"/>
            </a:p>
          </p:txBody>
        </p:sp>
        <p:sp>
          <p:nvSpPr>
            <p:cNvPr id="5" name="Text Box 6"/>
            <p:cNvSpPr txBox="1">
              <a:spLocks noChangeArrowheads="1"/>
            </p:cNvSpPr>
            <p:nvPr/>
          </p:nvSpPr>
          <p:spPr bwMode="auto">
            <a:xfrm>
              <a:off x="2256" y="1194"/>
              <a:ext cx="578" cy="307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l"/>
              <a:r>
                <a:rPr lang="ru-RU" sz="2400" dirty="0">
                  <a:solidFill>
                    <a:srgbClr val="FFFFFF"/>
                  </a:solidFill>
                </a:rPr>
                <a:t>текст</a:t>
              </a:r>
              <a:endParaRPr lang="en-US" sz="2400" dirty="0">
                <a:solidFill>
                  <a:srgbClr val="FFFFFF"/>
                </a:solidFill>
              </a:endParaRPr>
            </a:p>
          </p:txBody>
        </p:sp>
        <p:sp>
          <p:nvSpPr>
            <p:cNvPr id="6" name="Text Box 7"/>
            <p:cNvSpPr txBox="1">
              <a:spLocks noChangeArrowheads="1"/>
            </p:cNvSpPr>
            <p:nvPr/>
          </p:nvSpPr>
          <p:spPr bwMode="gray">
            <a:xfrm>
              <a:off x="1296" y="1166"/>
              <a:ext cx="223" cy="307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n-US" sz="2400" b="1" dirty="0">
                  <a:solidFill>
                    <a:srgbClr val="FFFFFF"/>
                  </a:solidFill>
                </a:rPr>
                <a:t>1</a:t>
              </a:r>
            </a:p>
          </p:txBody>
        </p:sp>
      </p:grpSp>
      <p:grpSp>
        <p:nvGrpSpPr>
          <p:cNvPr id="7" name="Group 8"/>
          <p:cNvGrpSpPr>
            <a:grpSpLocks/>
          </p:cNvGrpSpPr>
          <p:nvPr/>
        </p:nvGrpSpPr>
        <p:grpSpPr bwMode="auto">
          <a:xfrm>
            <a:off x="2071670" y="2333612"/>
            <a:ext cx="5111750" cy="520700"/>
            <a:chOff x="1248" y="1632"/>
            <a:chExt cx="3216" cy="350"/>
          </a:xfrm>
        </p:grpSpPr>
        <p:sp>
          <p:nvSpPr>
            <p:cNvPr id="8" name="Line 9"/>
            <p:cNvSpPr>
              <a:spLocks noChangeShapeType="1"/>
            </p:cNvSpPr>
            <p:nvPr/>
          </p:nvSpPr>
          <p:spPr bwMode="auto">
            <a:xfrm>
              <a:off x="1440" y="1982"/>
              <a:ext cx="3024" cy="0"/>
            </a:xfrm>
            <a:prstGeom prst="line">
              <a:avLst/>
            </a:prstGeom>
            <a:noFill/>
            <a:ln w="25400">
              <a:solidFill>
                <a:srgbClr val="C0C0C0"/>
              </a:solidFill>
              <a:prstDash val="sysDot"/>
              <a:round/>
              <a:headEnd/>
              <a:tailEnd type="oval" w="med" len="med"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9" name="Rectangle 10"/>
            <p:cNvSpPr>
              <a:spLocks noChangeArrowheads="1"/>
            </p:cNvSpPr>
            <p:nvPr/>
          </p:nvSpPr>
          <p:spPr bwMode="gray">
            <a:xfrm rot="3419336">
              <a:off x="1261" y="1619"/>
              <a:ext cx="302" cy="328"/>
            </a:xfrm>
            <a:prstGeom prst="rect">
              <a:avLst/>
            </a:prstGeom>
            <a:gradFill rotWithShape="1">
              <a:gsLst>
                <a:gs pos="0">
                  <a:srgbClr val="8E97EE"/>
                </a:gs>
                <a:gs pos="100000">
                  <a:srgbClr val="8E97EE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9525">
              <a:miter lim="800000"/>
              <a:headEnd/>
              <a:tailEnd/>
            </a:ln>
            <a:effectLst/>
            <a:scene3d>
              <a:camera prst="legacyPerspectiveFront">
                <a:rot lat="0" lon="1500000" rev="0"/>
              </a:camera>
              <a:lightRig rig="legacyFlat4" dir="b"/>
            </a:scene3d>
            <a:sp3d extrusionH="430200" prstMaterial="legacyMatte">
              <a:bevelT w="13500" h="13500" prst="angle"/>
              <a:bevelB w="13500" h="13500" prst="angle"/>
              <a:extrusionClr>
                <a:srgbClr val="8E97EE"/>
              </a:extrusionClr>
            </a:sp3d>
          </p:spPr>
          <p:txBody>
            <a:bodyPr wrap="none" anchor="ctr">
              <a:flatTx/>
            </a:bodyPr>
            <a:lstStyle/>
            <a:p>
              <a:endParaRPr lang="ru-RU" dirty="0"/>
            </a:p>
          </p:txBody>
        </p:sp>
        <p:sp>
          <p:nvSpPr>
            <p:cNvPr id="10" name="Text Box 11"/>
            <p:cNvSpPr txBox="1">
              <a:spLocks noChangeArrowheads="1"/>
            </p:cNvSpPr>
            <p:nvPr/>
          </p:nvSpPr>
          <p:spPr bwMode="auto">
            <a:xfrm>
              <a:off x="2256" y="1674"/>
              <a:ext cx="578" cy="307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l"/>
              <a:r>
                <a:rPr lang="ru-RU" sz="2400" dirty="0">
                  <a:solidFill>
                    <a:srgbClr val="FFFFFF"/>
                  </a:solidFill>
                </a:rPr>
                <a:t>текст</a:t>
              </a:r>
              <a:endParaRPr lang="en-US" sz="2400" dirty="0">
                <a:solidFill>
                  <a:srgbClr val="FFFFFF"/>
                </a:solidFill>
              </a:endParaRPr>
            </a:p>
          </p:txBody>
        </p:sp>
        <p:sp>
          <p:nvSpPr>
            <p:cNvPr id="11" name="Text Box 12"/>
            <p:cNvSpPr txBox="1">
              <a:spLocks noChangeArrowheads="1"/>
            </p:cNvSpPr>
            <p:nvPr/>
          </p:nvSpPr>
          <p:spPr bwMode="gray">
            <a:xfrm>
              <a:off x="1296" y="1646"/>
              <a:ext cx="223" cy="307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n-US" sz="2400" b="1" dirty="0">
                  <a:solidFill>
                    <a:srgbClr val="FFFFFF"/>
                  </a:solidFill>
                </a:rPr>
                <a:t>2</a:t>
              </a:r>
            </a:p>
          </p:txBody>
        </p:sp>
      </p:grpSp>
      <p:grpSp>
        <p:nvGrpSpPr>
          <p:cNvPr id="12" name="Group 13"/>
          <p:cNvGrpSpPr>
            <a:grpSpLocks/>
          </p:cNvGrpSpPr>
          <p:nvPr/>
        </p:nvGrpSpPr>
        <p:grpSpPr bwMode="auto">
          <a:xfrm>
            <a:off x="2071670" y="3225787"/>
            <a:ext cx="5111750" cy="520700"/>
            <a:chOff x="1248" y="2194"/>
            <a:chExt cx="3216" cy="350"/>
          </a:xfrm>
        </p:grpSpPr>
        <p:sp>
          <p:nvSpPr>
            <p:cNvPr id="13" name="Line 14"/>
            <p:cNvSpPr>
              <a:spLocks noChangeShapeType="1"/>
            </p:cNvSpPr>
            <p:nvPr/>
          </p:nvSpPr>
          <p:spPr bwMode="auto">
            <a:xfrm>
              <a:off x="1440" y="2544"/>
              <a:ext cx="3024" cy="0"/>
            </a:xfrm>
            <a:prstGeom prst="line">
              <a:avLst/>
            </a:prstGeom>
            <a:noFill/>
            <a:ln w="25400">
              <a:solidFill>
                <a:srgbClr val="C0C0C0"/>
              </a:solidFill>
              <a:prstDash val="sysDot"/>
              <a:round/>
              <a:headEnd/>
              <a:tailEnd type="oval" w="med" len="med"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14" name="Rectangle 15"/>
            <p:cNvSpPr>
              <a:spLocks noChangeArrowheads="1"/>
            </p:cNvSpPr>
            <p:nvPr/>
          </p:nvSpPr>
          <p:spPr bwMode="gray">
            <a:xfrm rot="3419336">
              <a:off x="1261" y="2181"/>
              <a:ext cx="302" cy="328"/>
            </a:xfrm>
            <a:prstGeom prst="rect">
              <a:avLst/>
            </a:prstGeom>
            <a:gradFill rotWithShape="1">
              <a:gsLst>
                <a:gs pos="0">
                  <a:srgbClr val="4383E1"/>
                </a:gs>
                <a:gs pos="100000">
                  <a:srgbClr val="4383E1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9525">
              <a:miter lim="800000"/>
              <a:headEnd/>
              <a:tailEnd/>
            </a:ln>
            <a:effectLst/>
            <a:scene3d>
              <a:camera prst="legacyPerspectiveFront">
                <a:rot lat="0" lon="1500000" rev="0"/>
              </a:camera>
              <a:lightRig rig="legacyFlat4" dir="b"/>
            </a:scene3d>
            <a:sp3d extrusionH="430200" prstMaterial="legacyMatte">
              <a:bevelT w="13500" h="13500" prst="angle"/>
              <a:bevelB w="13500" h="13500" prst="angle"/>
              <a:extrusionClr>
                <a:srgbClr val="4383E1"/>
              </a:extrusionClr>
            </a:sp3d>
          </p:spPr>
          <p:txBody>
            <a:bodyPr wrap="none" anchor="ctr">
              <a:flatTx/>
            </a:bodyPr>
            <a:lstStyle/>
            <a:p>
              <a:endParaRPr lang="ru-RU" dirty="0"/>
            </a:p>
          </p:txBody>
        </p:sp>
        <p:sp>
          <p:nvSpPr>
            <p:cNvPr id="15" name="Text Box 16"/>
            <p:cNvSpPr txBox="1">
              <a:spLocks noChangeArrowheads="1"/>
            </p:cNvSpPr>
            <p:nvPr/>
          </p:nvSpPr>
          <p:spPr bwMode="auto">
            <a:xfrm>
              <a:off x="2256" y="2236"/>
              <a:ext cx="578" cy="307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l"/>
              <a:r>
                <a:rPr lang="ru-RU" sz="2400" dirty="0">
                  <a:solidFill>
                    <a:srgbClr val="FFFFFF"/>
                  </a:solidFill>
                </a:rPr>
                <a:t>текст</a:t>
              </a:r>
              <a:endParaRPr lang="en-US" sz="2400" dirty="0">
                <a:solidFill>
                  <a:srgbClr val="FFFFFF"/>
                </a:solidFill>
              </a:endParaRPr>
            </a:p>
          </p:txBody>
        </p:sp>
        <p:sp>
          <p:nvSpPr>
            <p:cNvPr id="16" name="Text Box 17"/>
            <p:cNvSpPr txBox="1">
              <a:spLocks noChangeArrowheads="1"/>
            </p:cNvSpPr>
            <p:nvPr/>
          </p:nvSpPr>
          <p:spPr bwMode="gray">
            <a:xfrm>
              <a:off x="1296" y="2208"/>
              <a:ext cx="223" cy="307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n-US" sz="2400" b="1" dirty="0">
                  <a:solidFill>
                    <a:srgbClr val="FFFFFF"/>
                  </a:solidFill>
                </a:rPr>
                <a:t>3</a:t>
              </a:r>
            </a:p>
          </p:txBody>
        </p:sp>
      </p:grpSp>
      <p:grpSp>
        <p:nvGrpSpPr>
          <p:cNvPr id="17" name="Group 18"/>
          <p:cNvGrpSpPr>
            <a:grpSpLocks/>
          </p:cNvGrpSpPr>
          <p:nvPr/>
        </p:nvGrpSpPr>
        <p:grpSpPr bwMode="auto">
          <a:xfrm>
            <a:off x="2071670" y="4063987"/>
            <a:ext cx="5111750" cy="520700"/>
            <a:chOff x="1248" y="2722"/>
            <a:chExt cx="3216" cy="350"/>
          </a:xfrm>
        </p:grpSpPr>
        <p:sp>
          <p:nvSpPr>
            <p:cNvPr id="18" name="Line 19"/>
            <p:cNvSpPr>
              <a:spLocks noChangeShapeType="1"/>
            </p:cNvSpPr>
            <p:nvPr/>
          </p:nvSpPr>
          <p:spPr bwMode="auto">
            <a:xfrm>
              <a:off x="1440" y="3072"/>
              <a:ext cx="3024" cy="0"/>
            </a:xfrm>
            <a:prstGeom prst="line">
              <a:avLst/>
            </a:prstGeom>
            <a:noFill/>
            <a:ln w="25400">
              <a:solidFill>
                <a:srgbClr val="C0C0C0"/>
              </a:solidFill>
              <a:prstDash val="sysDot"/>
              <a:round/>
              <a:headEnd/>
              <a:tailEnd type="oval" w="med" len="med"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19" name="Rectangle 20"/>
            <p:cNvSpPr>
              <a:spLocks noChangeArrowheads="1"/>
            </p:cNvSpPr>
            <p:nvPr/>
          </p:nvSpPr>
          <p:spPr bwMode="gray">
            <a:xfrm rot="3419336">
              <a:off x="1261" y="2709"/>
              <a:ext cx="302" cy="328"/>
            </a:xfrm>
            <a:prstGeom prst="rect">
              <a:avLst/>
            </a:prstGeom>
            <a:gradFill rotWithShape="1">
              <a:gsLst>
                <a:gs pos="0">
                  <a:srgbClr val="F28A5C"/>
                </a:gs>
                <a:gs pos="100000">
                  <a:srgbClr val="F28A5C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9525">
              <a:miter lim="800000"/>
              <a:headEnd/>
              <a:tailEnd/>
            </a:ln>
            <a:effectLst/>
            <a:scene3d>
              <a:camera prst="legacyPerspectiveFront">
                <a:rot lat="0" lon="1500000" rev="0"/>
              </a:camera>
              <a:lightRig rig="legacyFlat4" dir="b"/>
            </a:scene3d>
            <a:sp3d extrusionH="430200" prstMaterial="legacyMatte">
              <a:bevelT w="13500" h="13500" prst="angle"/>
              <a:bevelB w="13500" h="13500" prst="angle"/>
              <a:extrusionClr>
                <a:srgbClr val="F28A5C"/>
              </a:extrusionClr>
            </a:sp3d>
          </p:spPr>
          <p:txBody>
            <a:bodyPr wrap="none" anchor="ctr">
              <a:flatTx/>
            </a:bodyPr>
            <a:lstStyle/>
            <a:p>
              <a:endParaRPr lang="ru-RU" dirty="0"/>
            </a:p>
          </p:txBody>
        </p:sp>
        <p:sp>
          <p:nvSpPr>
            <p:cNvPr id="20" name="Text Box 21"/>
            <p:cNvSpPr txBox="1">
              <a:spLocks noChangeArrowheads="1"/>
            </p:cNvSpPr>
            <p:nvPr/>
          </p:nvSpPr>
          <p:spPr bwMode="auto">
            <a:xfrm>
              <a:off x="2256" y="2764"/>
              <a:ext cx="578" cy="307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l"/>
              <a:r>
                <a:rPr lang="ru-RU" sz="2400" dirty="0">
                  <a:solidFill>
                    <a:srgbClr val="FFFFFF"/>
                  </a:solidFill>
                </a:rPr>
                <a:t>текст</a:t>
              </a:r>
              <a:endParaRPr lang="en-US" sz="2400" dirty="0">
                <a:solidFill>
                  <a:srgbClr val="FFFFFF"/>
                </a:solidFill>
              </a:endParaRPr>
            </a:p>
          </p:txBody>
        </p:sp>
        <p:sp>
          <p:nvSpPr>
            <p:cNvPr id="21" name="Text Box 22"/>
            <p:cNvSpPr txBox="1">
              <a:spLocks noChangeArrowheads="1"/>
            </p:cNvSpPr>
            <p:nvPr/>
          </p:nvSpPr>
          <p:spPr bwMode="gray">
            <a:xfrm>
              <a:off x="1296" y="2736"/>
              <a:ext cx="223" cy="307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n-US" sz="2400" b="1" dirty="0">
                  <a:solidFill>
                    <a:srgbClr val="FFFFFF"/>
                  </a:solidFill>
                </a:rPr>
                <a:t>4</a:t>
              </a:r>
            </a:p>
          </p:txBody>
        </p:sp>
      </p:grpSp>
      <p:grpSp>
        <p:nvGrpSpPr>
          <p:cNvPr id="22" name="Group 23"/>
          <p:cNvGrpSpPr>
            <a:grpSpLocks/>
          </p:cNvGrpSpPr>
          <p:nvPr/>
        </p:nvGrpSpPr>
        <p:grpSpPr bwMode="auto">
          <a:xfrm>
            <a:off x="2071670" y="4956162"/>
            <a:ext cx="5111750" cy="520700"/>
            <a:chOff x="1248" y="3284"/>
            <a:chExt cx="3216" cy="350"/>
          </a:xfrm>
        </p:grpSpPr>
        <p:sp>
          <p:nvSpPr>
            <p:cNvPr id="23" name="Line 24"/>
            <p:cNvSpPr>
              <a:spLocks noChangeShapeType="1"/>
            </p:cNvSpPr>
            <p:nvPr/>
          </p:nvSpPr>
          <p:spPr bwMode="auto">
            <a:xfrm>
              <a:off x="1440" y="3634"/>
              <a:ext cx="3024" cy="0"/>
            </a:xfrm>
            <a:prstGeom prst="line">
              <a:avLst/>
            </a:prstGeom>
            <a:noFill/>
            <a:ln w="25400">
              <a:solidFill>
                <a:srgbClr val="C0C0C0"/>
              </a:solidFill>
              <a:prstDash val="sysDot"/>
              <a:round/>
              <a:headEnd/>
              <a:tailEnd type="oval" w="med" len="med"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24" name="Rectangle 25"/>
            <p:cNvSpPr>
              <a:spLocks noChangeArrowheads="1"/>
            </p:cNvSpPr>
            <p:nvPr/>
          </p:nvSpPr>
          <p:spPr bwMode="gray">
            <a:xfrm rot="3419336">
              <a:off x="1261" y="3271"/>
              <a:ext cx="302" cy="328"/>
            </a:xfrm>
            <a:prstGeom prst="rect">
              <a:avLst/>
            </a:prstGeom>
            <a:gradFill rotWithShape="1">
              <a:gsLst>
                <a:gs pos="0">
                  <a:srgbClr val="EAB764"/>
                </a:gs>
                <a:gs pos="100000">
                  <a:srgbClr val="EAB764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9525">
              <a:miter lim="800000"/>
              <a:headEnd/>
              <a:tailEnd/>
            </a:ln>
            <a:effectLst/>
            <a:scene3d>
              <a:camera prst="legacyPerspectiveFront">
                <a:rot lat="0" lon="1500000" rev="0"/>
              </a:camera>
              <a:lightRig rig="legacyFlat4" dir="b"/>
            </a:scene3d>
            <a:sp3d extrusionH="430200" prstMaterial="legacyMatte">
              <a:bevelT w="13500" h="13500" prst="angle"/>
              <a:bevelB w="13500" h="13500" prst="angle"/>
              <a:extrusionClr>
                <a:srgbClr val="EAB764"/>
              </a:extrusionClr>
            </a:sp3d>
          </p:spPr>
          <p:txBody>
            <a:bodyPr wrap="none" anchor="ctr">
              <a:flatTx/>
            </a:bodyPr>
            <a:lstStyle/>
            <a:p>
              <a:endParaRPr lang="ru-RU" dirty="0"/>
            </a:p>
          </p:txBody>
        </p:sp>
        <p:sp>
          <p:nvSpPr>
            <p:cNvPr id="25" name="Text Box 26"/>
            <p:cNvSpPr txBox="1">
              <a:spLocks noChangeArrowheads="1"/>
            </p:cNvSpPr>
            <p:nvPr/>
          </p:nvSpPr>
          <p:spPr bwMode="auto">
            <a:xfrm>
              <a:off x="2256" y="3326"/>
              <a:ext cx="578" cy="307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l"/>
              <a:r>
                <a:rPr lang="ru-RU" sz="2400" dirty="0">
                  <a:solidFill>
                    <a:srgbClr val="FFFFFF"/>
                  </a:solidFill>
                </a:rPr>
                <a:t>текст</a:t>
              </a:r>
              <a:endParaRPr lang="en-US" sz="2400" dirty="0">
                <a:solidFill>
                  <a:srgbClr val="FFFFFF"/>
                </a:solidFill>
              </a:endParaRPr>
            </a:p>
          </p:txBody>
        </p:sp>
        <p:sp>
          <p:nvSpPr>
            <p:cNvPr id="26" name="Text Box 27"/>
            <p:cNvSpPr txBox="1">
              <a:spLocks noChangeArrowheads="1"/>
            </p:cNvSpPr>
            <p:nvPr/>
          </p:nvSpPr>
          <p:spPr bwMode="gray">
            <a:xfrm>
              <a:off x="1296" y="3298"/>
              <a:ext cx="223" cy="307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n-US" sz="2400" b="1" dirty="0">
                  <a:solidFill>
                    <a:srgbClr val="FFFFFF"/>
                  </a:solidFill>
                </a:rPr>
                <a:t>5</a:t>
              </a:r>
            </a:p>
          </p:txBody>
        </p:sp>
      </p:grp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2214546" y="1643050"/>
            <a:ext cx="4800600" cy="635000"/>
            <a:chOff x="1728" y="1472"/>
            <a:chExt cx="3024" cy="400"/>
          </a:xfrm>
        </p:grpSpPr>
        <p:grpSp>
          <p:nvGrpSpPr>
            <p:cNvPr id="3" name="Group 4"/>
            <p:cNvGrpSpPr>
              <a:grpSpLocks/>
            </p:cNvGrpSpPr>
            <p:nvPr/>
          </p:nvGrpSpPr>
          <p:grpSpPr bwMode="auto">
            <a:xfrm rot="-4423226">
              <a:off x="2130" y="1592"/>
              <a:ext cx="407" cy="297"/>
              <a:chOff x="1043" y="2596"/>
              <a:chExt cx="142" cy="99"/>
            </a:xfrm>
          </p:grpSpPr>
          <p:sp>
            <p:nvSpPr>
              <p:cNvPr id="6" name="Freeform 5"/>
              <p:cNvSpPr>
                <a:spLocks/>
              </p:cNvSpPr>
              <p:nvPr/>
            </p:nvSpPr>
            <p:spPr bwMode="auto">
              <a:xfrm>
                <a:off x="1149" y="2693"/>
                <a:ext cx="12" cy="2"/>
              </a:xfrm>
              <a:custGeom>
                <a:avLst/>
                <a:gdLst/>
                <a:ahLst/>
                <a:cxnLst>
                  <a:cxn ang="0">
                    <a:pos x="63" y="14"/>
                  </a:cxn>
                  <a:cxn ang="0">
                    <a:pos x="55" y="14"/>
                  </a:cxn>
                  <a:cxn ang="0">
                    <a:pos x="48" y="14"/>
                  </a:cxn>
                  <a:cxn ang="0">
                    <a:pos x="40" y="14"/>
                  </a:cxn>
                  <a:cxn ang="0">
                    <a:pos x="31" y="11"/>
                  </a:cxn>
                  <a:cxn ang="0">
                    <a:pos x="23" y="10"/>
                  </a:cxn>
                  <a:cxn ang="0">
                    <a:pos x="16" y="8"/>
                  </a:cxn>
                  <a:cxn ang="0">
                    <a:pos x="8" y="4"/>
                  </a:cxn>
                  <a:cxn ang="0">
                    <a:pos x="0" y="0"/>
                  </a:cxn>
                  <a:cxn ang="0">
                    <a:pos x="8" y="3"/>
                  </a:cxn>
                  <a:cxn ang="0">
                    <a:pos x="15" y="6"/>
                  </a:cxn>
                  <a:cxn ang="0">
                    <a:pos x="23" y="8"/>
                  </a:cxn>
                  <a:cxn ang="0">
                    <a:pos x="30" y="10"/>
                  </a:cxn>
                  <a:cxn ang="0">
                    <a:pos x="39" y="11"/>
                  </a:cxn>
                  <a:cxn ang="0">
                    <a:pos x="47" y="12"/>
                  </a:cxn>
                  <a:cxn ang="0">
                    <a:pos x="55" y="14"/>
                  </a:cxn>
                  <a:cxn ang="0">
                    <a:pos x="63" y="14"/>
                  </a:cxn>
                </a:cxnLst>
                <a:rect l="0" t="0" r="r" b="b"/>
                <a:pathLst>
                  <a:path w="63" h="14">
                    <a:moveTo>
                      <a:pt x="63" y="14"/>
                    </a:moveTo>
                    <a:lnTo>
                      <a:pt x="55" y="14"/>
                    </a:lnTo>
                    <a:lnTo>
                      <a:pt x="48" y="14"/>
                    </a:lnTo>
                    <a:lnTo>
                      <a:pt x="40" y="14"/>
                    </a:lnTo>
                    <a:lnTo>
                      <a:pt x="31" y="11"/>
                    </a:lnTo>
                    <a:lnTo>
                      <a:pt x="23" y="10"/>
                    </a:lnTo>
                    <a:lnTo>
                      <a:pt x="16" y="8"/>
                    </a:lnTo>
                    <a:lnTo>
                      <a:pt x="8" y="4"/>
                    </a:lnTo>
                    <a:lnTo>
                      <a:pt x="0" y="0"/>
                    </a:lnTo>
                    <a:lnTo>
                      <a:pt x="8" y="3"/>
                    </a:lnTo>
                    <a:lnTo>
                      <a:pt x="15" y="6"/>
                    </a:lnTo>
                    <a:lnTo>
                      <a:pt x="23" y="8"/>
                    </a:lnTo>
                    <a:lnTo>
                      <a:pt x="30" y="10"/>
                    </a:lnTo>
                    <a:lnTo>
                      <a:pt x="39" y="11"/>
                    </a:lnTo>
                    <a:lnTo>
                      <a:pt x="47" y="12"/>
                    </a:lnTo>
                    <a:lnTo>
                      <a:pt x="55" y="14"/>
                    </a:lnTo>
                    <a:lnTo>
                      <a:pt x="63" y="14"/>
                    </a:lnTo>
                    <a:close/>
                  </a:path>
                </a:pathLst>
              </a:custGeom>
              <a:solidFill>
                <a:srgbClr val="F0A78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7" name="Freeform 6"/>
              <p:cNvSpPr>
                <a:spLocks/>
              </p:cNvSpPr>
              <p:nvPr/>
            </p:nvSpPr>
            <p:spPr bwMode="auto">
              <a:xfrm>
                <a:off x="1143" y="2689"/>
                <a:ext cx="26" cy="6"/>
              </a:xfrm>
              <a:custGeom>
                <a:avLst/>
                <a:gdLst/>
                <a:ahLst/>
                <a:cxnLst>
                  <a:cxn ang="0">
                    <a:pos x="129" y="28"/>
                  </a:cxn>
                  <a:cxn ang="0">
                    <a:pos x="116" y="33"/>
                  </a:cxn>
                  <a:cxn ang="0">
                    <a:pos x="102" y="36"/>
                  </a:cxn>
                  <a:cxn ang="0">
                    <a:pos x="89" y="38"/>
                  </a:cxn>
                  <a:cxn ang="0">
                    <a:pos x="75" y="38"/>
                  </a:cxn>
                  <a:cxn ang="0">
                    <a:pos x="60" y="35"/>
                  </a:cxn>
                  <a:cxn ang="0">
                    <a:pos x="47" y="32"/>
                  </a:cxn>
                  <a:cxn ang="0">
                    <a:pos x="33" y="26"/>
                  </a:cxn>
                  <a:cxn ang="0">
                    <a:pos x="20" y="18"/>
                  </a:cxn>
                  <a:cxn ang="0">
                    <a:pos x="18" y="16"/>
                  </a:cxn>
                  <a:cxn ang="0">
                    <a:pos x="15" y="14"/>
                  </a:cxn>
                  <a:cxn ang="0">
                    <a:pos x="12" y="11"/>
                  </a:cxn>
                  <a:cxn ang="0">
                    <a:pos x="10" y="10"/>
                  </a:cxn>
                  <a:cxn ang="0">
                    <a:pos x="7" y="8"/>
                  </a:cxn>
                  <a:cxn ang="0">
                    <a:pos x="5" y="5"/>
                  </a:cxn>
                  <a:cxn ang="0">
                    <a:pos x="2" y="3"/>
                  </a:cxn>
                  <a:cxn ang="0">
                    <a:pos x="0" y="0"/>
                  </a:cxn>
                  <a:cxn ang="0">
                    <a:pos x="10" y="8"/>
                  </a:cxn>
                  <a:cxn ang="0">
                    <a:pos x="21" y="14"/>
                  </a:cxn>
                  <a:cxn ang="0">
                    <a:pos x="32" y="20"/>
                  </a:cxn>
                  <a:cxn ang="0">
                    <a:pos x="44" y="23"/>
                  </a:cxn>
                  <a:cxn ang="0">
                    <a:pos x="56" y="27"/>
                  </a:cxn>
                  <a:cxn ang="0">
                    <a:pos x="69" y="30"/>
                  </a:cxn>
                  <a:cxn ang="0">
                    <a:pos x="81" y="32"/>
                  </a:cxn>
                  <a:cxn ang="0">
                    <a:pos x="94" y="33"/>
                  </a:cxn>
                  <a:cxn ang="0">
                    <a:pos x="99" y="32"/>
                  </a:cxn>
                  <a:cxn ang="0">
                    <a:pos x="103" y="32"/>
                  </a:cxn>
                  <a:cxn ang="0">
                    <a:pos x="107" y="32"/>
                  </a:cxn>
                  <a:cxn ang="0">
                    <a:pos x="112" y="32"/>
                  </a:cxn>
                  <a:cxn ang="0">
                    <a:pos x="116" y="30"/>
                  </a:cxn>
                  <a:cxn ang="0">
                    <a:pos x="120" y="30"/>
                  </a:cxn>
                  <a:cxn ang="0">
                    <a:pos x="124" y="29"/>
                  </a:cxn>
                  <a:cxn ang="0">
                    <a:pos x="129" y="28"/>
                  </a:cxn>
                </a:cxnLst>
                <a:rect l="0" t="0" r="r" b="b"/>
                <a:pathLst>
                  <a:path w="129" h="38">
                    <a:moveTo>
                      <a:pt x="129" y="28"/>
                    </a:moveTo>
                    <a:lnTo>
                      <a:pt x="116" y="33"/>
                    </a:lnTo>
                    <a:lnTo>
                      <a:pt x="102" y="36"/>
                    </a:lnTo>
                    <a:lnTo>
                      <a:pt x="89" y="38"/>
                    </a:lnTo>
                    <a:lnTo>
                      <a:pt x="75" y="38"/>
                    </a:lnTo>
                    <a:lnTo>
                      <a:pt x="60" y="35"/>
                    </a:lnTo>
                    <a:lnTo>
                      <a:pt x="47" y="32"/>
                    </a:lnTo>
                    <a:lnTo>
                      <a:pt x="33" y="26"/>
                    </a:lnTo>
                    <a:lnTo>
                      <a:pt x="20" y="18"/>
                    </a:lnTo>
                    <a:lnTo>
                      <a:pt x="18" y="16"/>
                    </a:lnTo>
                    <a:lnTo>
                      <a:pt x="15" y="14"/>
                    </a:lnTo>
                    <a:lnTo>
                      <a:pt x="12" y="11"/>
                    </a:lnTo>
                    <a:lnTo>
                      <a:pt x="10" y="10"/>
                    </a:lnTo>
                    <a:lnTo>
                      <a:pt x="7" y="8"/>
                    </a:lnTo>
                    <a:lnTo>
                      <a:pt x="5" y="5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10" y="8"/>
                    </a:lnTo>
                    <a:lnTo>
                      <a:pt x="21" y="14"/>
                    </a:lnTo>
                    <a:lnTo>
                      <a:pt x="32" y="20"/>
                    </a:lnTo>
                    <a:lnTo>
                      <a:pt x="44" y="23"/>
                    </a:lnTo>
                    <a:lnTo>
                      <a:pt x="56" y="27"/>
                    </a:lnTo>
                    <a:lnTo>
                      <a:pt x="69" y="30"/>
                    </a:lnTo>
                    <a:lnTo>
                      <a:pt x="81" y="32"/>
                    </a:lnTo>
                    <a:lnTo>
                      <a:pt x="94" y="33"/>
                    </a:lnTo>
                    <a:lnTo>
                      <a:pt x="99" y="32"/>
                    </a:lnTo>
                    <a:lnTo>
                      <a:pt x="103" y="32"/>
                    </a:lnTo>
                    <a:lnTo>
                      <a:pt x="107" y="32"/>
                    </a:lnTo>
                    <a:lnTo>
                      <a:pt x="112" y="32"/>
                    </a:lnTo>
                    <a:lnTo>
                      <a:pt x="116" y="30"/>
                    </a:lnTo>
                    <a:lnTo>
                      <a:pt x="120" y="30"/>
                    </a:lnTo>
                    <a:lnTo>
                      <a:pt x="124" y="29"/>
                    </a:lnTo>
                    <a:lnTo>
                      <a:pt x="129" y="28"/>
                    </a:lnTo>
                    <a:close/>
                  </a:path>
                </a:pathLst>
              </a:custGeom>
              <a:solidFill>
                <a:srgbClr val="F1AA8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8" name="Freeform 7"/>
              <p:cNvSpPr>
                <a:spLocks/>
              </p:cNvSpPr>
              <p:nvPr/>
            </p:nvSpPr>
            <p:spPr bwMode="auto">
              <a:xfrm>
                <a:off x="1140" y="2685"/>
                <a:ext cx="33" cy="10"/>
              </a:xfrm>
              <a:custGeom>
                <a:avLst/>
                <a:gdLst/>
                <a:ahLst/>
                <a:cxnLst>
                  <a:cxn ang="0">
                    <a:pos x="47" y="45"/>
                  </a:cxn>
                  <a:cxn ang="0">
                    <a:pos x="54" y="48"/>
                  </a:cxn>
                  <a:cxn ang="0">
                    <a:pos x="61" y="51"/>
                  </a:cxn>
                  <a:cxn ang="0">
                    <a:pos x="69" y="53"/>
                  </a:cxn>
                  <a:cxn ang="0">
                    <a:pos x="76" y="55"/>
                  </a:cxn>
                  <a:cxn ang="0">
                    <a:pos x="85" y="56"/>
                  </a:cxn>
                  <a:cxn ang="0">
                    <a:pos x="93" y="57"/>
                  </a:cxn>
                  <a:cxn ang="0">
                    <a:pos x="101" y="59"/>
                  </a:cxn>
                  <a:cxn ang="0">
                    <a:pos x="109" y="59"/>
                  </a:cxn>
                  <a:cxn ang="0">
                    <a:pos x="117" y="57"/>
                  </a:cxn>
                  <a:cxn ang="0">
                    <a:pos x="124" y="56"/>
                  </a:cxn>
                  <a:cxn ang="0">
                    <a:pos x="131" y="54"/>
                  </a:cxn>
                  <a:cxn ang="0">
                    <a:pos x="139" y="51"/>
                  </a:cxn>
                  <a:cxn ang="0">
                    <a:pos x="146" y="49"/>
                  </a:cxn>
                  <a:cxn ang="0">
                    <a:pos x="153" y="45"/>
                  </a:cxn>
                  <a:cxn ang="0">
                    <a:pos x="159" y="41"/>
                  </a:cxn>
                  <a:cxn ang="0">
                    <a:pos x="166" y="37"/>
                  </a:cxn>
                  <a:cxn ang="0">
                    <a:pos x="159" y="39"/>
                  </a:cxn>
                  <a:cxn ang="0">
                    <a:pos x="152" y="42"/>
                  </a:cxn>
                  <a:cxn ang="0">
                    <a:pos x="146" y="43"/>
                  </a:cxn>
                  <a:cxn ang="0">
                    <a:pos x="139" y="45"/>
                  </a:cxn>
                  <a:cxn ang="0">
                    <a:pos x="132" y="47"/>
                  </a:cxn>
                  <a:cxn ang="0">
                    <a:pos x="125" y="47"/>
                  </a:cxn>
                  <a:cxn ang="0">
                    <a:pos x="117" y="48"/>
                  </a:cxn>
                  <a:cxn ang="0">
                    <a:pos x="110" y="48"/>
                  </a:cxn>
                  <a:cxn ang="0">
                    <a:pos x="95" y="47"/>
                  </a:cxn>
                  <a:cxn ang="0">
                    <a:pos x="79" y="44"/>
                  </a:cxn>
                  <a:cxn ang="0">
                    <a:pos x="64" y="41"/>
                  </a:cxn>
                  <a:cxn ang="0">
                    <a:pos x="50" y="36"/>
                  </a:cxn>
                  <a:cxn ang="0">
                    <a:pos x="36" y="29"/>
                  </a:cxn>
                  <a:cxn ang="0">
                    <a:pos x="24" y="20"/>
                  </a:cxn>
                  <a:cxn ang="0">
                    <a:pos x="11" y="11"/>
                  </a:cxn>
                  <a:cxn ang="0">
                    <a:pos x="0" y="0"/>
                  </a:cxn>
                  <a:cxn ang="0">
                    <a:pos x="4" y="6"/>
                  </a:cxn>
                  <a:cxn ang="0">
                    <a:pos x="8" y="12"/>
                  </a:cxn>
                  <a:cxn ang="0">
                    <a:pos x="12" y="17"/>
                  </a:cxn>
                  <a:cxn ang="0">
                    <a:pos x="16" y="21"/>
                  </a:cxn>
                  <a:cxn ang="0">
                    <a:pos x="21" y="26"/>
                  </a:cxn>
                  <a:cxn ang="0">
                    <a:pos x="26" y="31"/>
                  </a:cxn>
                  <a:cxn ang="0">
                    <a:pos x="31" y="35"/>
                  </a:cxn>
                  <a:cxn ang="0">
                    <a:pos x="36" y="39"/>
                  </a:cxn>
                  <a:cxn ang="0">
                    <a:pos x="38" y="39"/>
                  </a:cxn>
                  <a:cxn ang="0">
                    <a:pos x="39" y="41"/>
                  </a:cxn>
                  <a:cxn ang="0">
                    <a:pos x="40" y="42"/>
                  </a:cxn>
                  <a:cxn ang="0">
                    <a:pos x="41" y="42"/>
                  </a:cxn>
                  <a:cxn ang="0">
                    <a:pos x="43" y="43"/>
                  </a:cxn>
                  <a:cxn ang="0">
                    <a:pos x="44" y="44"/>
                  </a:cxn>
                  <a:cxn ang="0">
                    <a:pos x="45" y="44"/>
                  </a:cxn>
                  <a:cxn ang="0">
                    <a:pos x="47" y="45"/>
                  </a:cxn>
                </a:cxnLst>
                <a:rect l="0" t="0" r="r" b="b"/>
                <a:pathLst>
                  <a:path w="166" h="59">
                    <a:moveTo>
                      <a:pt x="47" y="45"/>
                    </a:moveTo>
                    <a:lnTo>
                      <a:pt x="54" y="48"/>
                    </a:lnTo>
                    <a:lnTo>
                      <a:pt x="61" y="51"/>
                    </a:lnTo>
                    <a:lnTo>
                      <a:pt x="69" y="53"/>
                    </a:lnTo>
                    <a:lnTo>
                      <a:pt x="76" y="55"/>
                    </a:lnTo>
                    <a:lnTo>
                      <a:pt x="85" y="56"/>
                    </a:lnTo>
                    <a:lnTo>
                      <a:pt x="93" y="57"/>
                    </a:lnTo>
                    <a:lnTo>
                      <a:pt x="101" y="59"/>
                    </a:lnTo>
                    <a:lnTo>
                      <a:pt x="109" y="59"/>
                    </a:lnTo>
                    <a:lnTo>
                      <a:pt x="117" y="57"/>
                    </a:lnTo>
                    <a:lnTo>
                      <a:pt x="124" y="56"/>
                    </a:lnTo>
                    <a:lnTo>
                      <a:pt x="131" y="54"/>
                    </a:lnTo>
                    <a:lnTo>
                      <a:pt x="139" y="51"/>
                    </a:lnTo>
                    <a:lnTo>
                      <a:pt x="146" y="49"/>
                    </a:lnTo>
                    <a:lnTo>
                      <a:pt x="153" y="45"/>
                    </a:lnTo>
                    <a:lnTo>
                      <a:pt x="159" y="41"/>
                    </a:lnTo>
                    <a:lnTo>
                      <a:pt x="166" y="37"/>
                    </a:lnTo>
                    <a:lnTo>
                      <a:pt x="159" y="39"/>
                    </a:lnTo>
                    <a:lnTo>
                      <a:pt x="152" y="42"/>
                    </a:lnTo>
                    <a:lnTo>
                      <a:pt x="146" y="43"/>
                    </a:lnTo>
                    <a:lnTo>
                      <a:pt x="139" y="45"/>
                    </a:lnTo>
                    <a:lnTo>
                      <a:pt x="132" y="47"/>
                    </a:lnTo>
                    <a:lnTo>
                      <a:pt x="125" y="47"/>
                    </a:lnTo>
                    <a:lnTo>
                      <a:pt x="117" y="48"/>
                    </a:lnTo>
                    <a:lnTo>
                      <a:pt x="110" y="48"/>
                    </a:lnTo>
                    <a:lnTo>
                      <a:pt x="95" y="47"/>
                    </a:lnTo>
                    <a:lnTo>
                      <a:pt x="79" y="44"/>
                    </a:lnTo>
                    <a:lnTo>
                      <a:pt x="64" y="41"/>
                    </a:lnTo>
                    <a:lnTo>
                      <a:pt x="50" y="36"/>
                    </a:lnTo>
                    <a:lnTo>
                      <a:pt x="36" y="29"/>
                    </a:lnTo>
                    <a:lnTo>
                      <a:pt x="24" y="20"/>
                    </a:lnTo>
                    <a:lnTo>
                      <a:pt x="11" y="11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8" y="12"/>
                    </a:lnTo>
                    <a:lnTo>
                      <a:pt x="12" y="17"/>
                    </a:lnTo>
                    <a:lnTo>
                      <a:pt x="16" y="21"/>
                    </a:lnTo>
                    <a:lnTo>
                      <a:pt x="21" y="26"/>
                    </a:lnTo>
                    <a:lnTo>
                      <a:pt x="26" y="31"/>
                    </a:lnTo>
                    <a:lnTo>
                      <a:pt x="31" y="35"/>
                    </a:lnTo>
                    <a:lnTo>
                      <a:pt x="36" y="39"/>
                    </a:lnTo>
                    <a:lnTo>
                      <a:pt x="38" y="39"/>
                    </a:lnTo>
                    <a:lnTo>
                      <a:pt x="39" y="41"/>
                    </a:lnTo>
                    <a:lnTo>
                      <a:pt x="40" y="42"/>
                    </a:lnTo>
                    <a:lnTo>
                      <a:pt x="41" y="42"/>
                    </a:lnTo>
                    <a:lnTo>
                      <a:pt x="43" y="43"/>
                    </a:lnTo>
                    <a:lnTo>
                      <a:pt x="44" y="44"/>
                    </a:lnTo>
                    <a:lnTo>
                      <a:pt x="45" y="44"/>
                    </a:lnTo>
                    <a:lnTo>
                      <a:pt x="47" y="45"/>
                    </a:lnTo>
                    <a:close/>
                  </a:path>
                </a:pathLst>
              </a:custGeom>
              <a:solidFill>
                <a:srgbClr val="F1AB8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9" name="Freeform 8"/>
              <p:cNvSpPr>
                <a:spLocks/>
              </p:cNvSpPr>
              <p:nvPr/>
            </p:nvSpPr>
            <p:spPr bwMode="auto">
              <a:xfrm>
                <a:off x="1138" y="2682"/>
                <a:ext cx="38" cy="12"/>
              </a:xfrm>
              <a:custGeom>
                <a:avLst/>
                <a:gdLst/>
                <a:ahLst/>
                <a:cxnLst>
                  <a:cxn ang="0">
                    <a:pos x="26" y="39"/>
                  </a:cxn>
                  <a:cxn ang="0">
                    <a:pos x="36" y="47"/>
                  </a:cxn>
                  <a:cxn ang="0">
                    <a:pos x="47" y="53"/>
                  </a:cxn>
                  <a:cxn ang="0">
                    <a:pos x="58" y="59"/>
                  </a:cxn>
                  <a:cxn ang="0">
                    <a:pos x="70" y="62"/>
                  </a:cxn>
                  <a:cxn ang="0">
                    <a:pos x="82" y="66"/>
                  </a:cxn>
                  <a:cxn ang="0">
                    <a:pos x="95" y="69"/>
                  </a:cxn>
                  <a:cxn ang="0">
                    <a:pos x="107" y="71"/>
                  </a:cxn>
                  <a:cxn ang="0">
                    <a:pos x="120" y="72"/>
                  </a:cxn>
                  <a:cxn ang="0">
                    <a:pos x="125" y="71"/>
                  </a:cxn>
                  <a:cxn ang="0">
                    <a:pos x="129" y="71"/>
                  </a:cxn>
                  <a:cxn ang="0">
                    <a:pos x="133" y="71"/>
                  </a:cxn>
                  <a:cxn ang="0">
                    <a:pos x="138" y="71"/>
                  </a:cxn>
                  <a:cxn ang="0">
                    <a:pos x="142" y="69"/>
                  </a:cxn>
                  <a:cxn ang="0">
                    <a:pos x="146" y="69"/>
                  </a:cxn>
                  <a:cxn ang="0">
                    <a:pos x="150" y="68"/>
                  </a:cxn>
                  <a:cxn ang="0">
                    <a:pos x="155" y="67"/>
                  </a:cxn>
                  <a:cxn ang="0">
                    <a:pos x="160" y="65"/>
                  </a:cxn>
                  <a:cxn ang="0">
                    <a:pos x="164" y="62"/>
                  </a:cxn>
                  <a:cxn ang="0">
                    <a:pos x="169" y="60"/>
                  </a:cxn>
                  <a:cxn ang="0">
                    <a:pos x="174" y="56"/>
                  </a:cxn>
                  <a:cxn ang="0">
                    <a:pos x="178" y="53"/>
                  </a:cxn>
                  <a:cxn ang="0">
                    <a:pos x="183" y="49"/>
                  </a:cxn>
                  <a:cxn ang="0">
                    <a:pos x="187" y="45"/>
                  </a:cxn>
                  <a:cxn ang="0">
                    <a:pos x="191" y="42"/>
                  </a:cxn>
                  <a:cxn ang="0">
                    <a:pos x="183" y="45"/>
                  </a:cxn>
                  <a:cxn ang="0">
                    <a:pos x="175" y="49"/>
                  </a:cxn>
                  <a:cxn ang="0">
                    <a:pos x="166" y="53"/>
                  </a:cxn>
                  <a:cxn ang="0">
                    <a:pos x="157" y="55"/>
                  </a:cxn>
                  <a:cxn ang="0">
                    <a:pos x="148" y="57"/>
                  </a:cxn>
                  <a:cxn ang="0">
                    <a:pos x="139" y="59"/>
                  </a:cxn>
                  <a:cxn ang="0">
                    <a:pos x="130" y="60"/>
                  </a:cxn>
                  <a:cxn ang="0">
                    <a:pos x="120" y="60"/>
                  </a:cxn>
                  <a:cxn ang="0">
                    <a:pos x="103" y="60"/>
                  </a:cxn>
                  <a:cxn ang="0">
                    <a:pos x="85" y="56"/>
                  </a:cxn>
                  <a:cxn ang="0">
                    <a:pos x="69" y="51"/>
                  </a:cxn>
                  <a:cxn ang="0">
                    <a:pos x="53" y="44"/>
                  </a:cxn>
                  <a:cxn ang="0">
                    <a:pos x="38" y="36"/>
                  </a:cxn>
                  <a:cxn ang="0">
                    <a:pos x="24" y="25"/>
                  </a:cxn>
                  <a:cxn ang="0">
                    <a:pos x="12" y="13"/>
                  </a:cxn>
                  <a:cxn ang="0">
                    <a:pos x="0" y="0"/>
                  </a:cxn>
                  <a:cxn ang="0">
                    <a:pos x="2" y="5"/>
                  </a:cxn>
                  <a:cxn ang="0">
                    <a:pos x="5" y="11"/>
                  </a:cxn>
                  <a:cxn ang="0">
                    <a:pos x="8" y="15"/>
                  </a:cxn>
                  <a:cxn ang="0">
                    <a:pos x="11" y="20"/>
                  </a:cxn>
                  <a:cxn ang="0">
                    <a:pos x="15" y="25"/>
                  </a:cxn>
                  <a:cxn ang="0">
                    <a:pos x="18" y="30"/>
                  </a:cxn>
                  <a:cxn ang="0">
                    <a:pos x="22" y="35"/>
                  </a:cxn>
                  <a:cxn ang="0">
                    <a:pos x="26" y="39"/>
                  </a:cxn>
                </a:cxnLst>
                <a:rect l="0" t="0" r="r" b="b"/>
                <a:pathLst>
                  <a:path w="191" h="72">
                    <a:moveTo>
                      <a:pt x="26" y="39"/>
                    </a:moveTo>
                    <a:lnTo>
                      <a:pt x="36" y="47"/>
                    </a:lnTo>
                    <a:lnTo>
                      <a:pt x="47" y="53"/>
                    </a:lnTo>
                    <a:lnTo>
                      <a:pt x="58" y="59"/>
                    </a:lnTo>
                    <a:lnTo>
                      <a:pt x="70" y="62"/>
                    </a:lnTo>
                    <a:lnTo>
                      <a:pt x="82" y="66"/>
                    </a:lnTo>
                    <a:lnTo>
                      <a:pt x="95" y="69"/>
                    </a:lnTo>
                    <a:lnTo>
                      <a:pt x="107" y="71"/>
                    </a:lnTo>
                    <a:lnTo>
                      <a:pt x="120" y="72"/>
                    </a:lnTo>
                    <a:lnTo>
                      <a:pt x="125" y="71"/>
                    </a:lnTo>
                    <a:lnTo>
                      <a:pt x="129" y="71"/>
                    </a:lnTo>
                    <a:lnTo>
                      <a:pt x="133" y="71"/>
                    </a:lnTo>
                    <a:lnTo>
                      <a:pt x="138" y="71"/>
                    </a:lnTo>
                    <a:lnTo>
                      <a:pt x="142" y="69"/>
                    </a:lnTo>
                    <a:lnTo>
                      <a:pt x="146" y="69"/>
                    </a:lnTo>
                    <a:lnTo>
                      <a:pt x="150" y="68"/>
                    </a:lnTo>
                    <a:lnTo>
                      <a:pt x="155" y="67"/>
                    </a:lnTo>
                    <a:lnTo>
                      <a:pt x="160" y="65"/>
                    </a:lnTo>
                    <a:lnTo>
                      <a:pt x="164" y="62"/>
                    </a:lnTo>
                    <a:lnTo>
                      <a:pt x="169" y="60"/>
                    </a:lnTo>
                    <a:lnTo>
                      <a:pt x="174" y="56"/>
                    </a:lnTo>
                    <a:lnTo>
                      <a:pt x="178" y="53"/>
                    </a:lnTo>
                    <a:lnTo>
                      <a:pt x="183" y="49"/>
                    </a:lnTo>
                    <a:lnTo>
                      <a:pt x="187" y="45"/>
                    </a:lnTo>
                    <a:lnTo>
                      <a:pt x="191" y="42"/>
                    </a:lnTo>
                    <a:lnTo>
                      <a:pt x="183" y="45"/>
                    </a:lnTo>
                    <a:lnTo>
                      <a:pt x="175" y="49"/>
                    </a:lnTo>
                    <a:lnTo>
                      <a:pt x="166" y="53"/>
                    </a:lnTo>
                    <a:lnTo>
                      <a:pt x="157" y="55"/>
                    </a:lnTo>
                    <a:lnTo>
                      <a:pt x="148" y="57"/>
                    </a:lnTo>
                    <a:lnTo>
                      <a:pt x="139" y="59"/>
                    </a:lnTo>
                    <a:lnTo>
                      <a:pt x="130" y="60"/>
                    </a:lnTo>
                    <a:lnTo>
                      <a:pt x="120" y="60"/>
                    </a:lnTo>
                    <a:lnTo>
                      <a:pt x="103" y="60"/>
                    </a:lnTo>
                    <a:lnTo>
                      <a:pt x="85" y="56"/>
                    </a:lnTo>
                    <a:lnTo>
                      <a:pt x="69" y="51"/>
                    </a:lnTo>
                    <a:lnTo>
                      <a:pt x="53" y="44"/>
                    </a:lnTo>
                    <a:lnTo>
                      <a:pt x="38" y="36"/>
                    </a:lnTo>
                    <a:lnTo>
                      <a:pt x="24" y="25"/>
                    </a:lnTo>
                    <a:lnTo>
                      <a:pt x="12" y="13"/>
                    </a:lnTo>
                    <a:lnTo>
                      <a:pt x="0" y="0"/>
                    </a:lnTo>
                    <a:lnTo>
                      <a:pt x="2" y="5"/>
                    </a:lnTo>
                    <a:lnTo>
                      <a:pt x="5" y="11"/>
                    </a:lnTo>
                    <a:lnTo>
                      <a:pt x="8" y="15"/>
                    </a:lnTo>
                    <a:lnTo>
                      <a:pt x="11" y="20"/>
                    </a:lnTo>
                    <a:lnTo>
                      <a:pt x="15" y="25"/>
                    </a:lnTo>
                    <a:lnTo>
                      <a:pt x="18" y="30"/>
                    </a:lnTo>
                    <a:lnTo>
                      <a:pt x="22" y="35"/>
                    </a:lnTo>
                    <a:lnTo>
                      <a:pt x="26" y="39"/>
                    </a:lnTo>
                    <a:close/>
                  </a:path>
                </a:pathLst>
              </a:custGeom>
              <a:solidFill>
                <a:srgbClr val="F1AB8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136" y="2679"/>
                <a:ext cx="42" cy="14"/>
              </a:xfrm>
              <a:custGeom>
                <a:avLst/>
                <a:gdLst/>
                <a:ahLst/>
                <a:cxnLst>
                  <a:cxn ang="0">
                    <a:pos x="17" y="36"/>
                  </a:cxn>
                  <a:cxn ang="0">
                    <a:pos x="28" y="47"/>
                  </a:cxn>
                  <a:cxn ang="0">
                    <a:pos x="41" y="56"/>
                  </a:cxn>
                  <a:cxn ang="0">
                    <a:pos x="53" y="65"/>
                  </a:cxn>
                  <a:cxn ang="0">
                    <a:pos x="67" y="71"/>
                  </a:cxn>
                  <a:cxn ang="0">
                    <a:pos x="81" y="77"/>
                  </a:cxn>
                  <a:cxn ang="0">
                    <a:pos x="96" y="80"/>
                  </a:cxn>
                  <a:cxn ang="0">
                    <a:pos x="112" y="83"/>
                  </a:cxn>
                  <a:cxn ang="0">
                    <a:pos x="127" y="84"/>
                  </a:cxn>
                  <a:cxn ang="0">
                    <a:pos x="134" y="84"/>
                  </a:cxn>
                  <a:cxn ang="0">
                    <a:pos x="142" y="83"/>
                  </a:cxn>
                  <a:cxn ang="0">
                    <a:pos x="149" y="83"/>
                  </a:cxn>
                  <a:cxn ang="0">
                    <a:pos x="156" y="81"/>
                  </a:cxn>
                  <a:cxn ang="0">
                    <a:pos x="163" y="79"/>
                  </a:cxn>
                  <a:cxn ang="0">
                    <a:pos x="170" y="78"/>
                  </a:cxn>
                  <a:cxn ang="0">
                    <a:pos x="176" y="75"/>
                  </a:cxn>
                  <a:cxn ang="0">
                    <a:pos x="183" y="73"/>
                  </a:cxn>
                  <a:cxn ang="0">
                    <a:pos x="187" y="69"/>
                  </a:cxn>
                  <a:cxn ang="0">
                    <a:pos x="190" y="67"/>
                  </a:cxn>
                  <a:cxn ang="0">
                    <a:pos x="194" y="63"/>
                  </a:cxn>
                  <a:cxn ang="0">
                    <a:pos x="197" y="61"/>
                  </a:cxn>
                  <a:cxn ang="0">
                    <a:pos x="200" y="57"/>
                  </a:cxn>
                  <a:cxn ang="0">
                    <a:pos x="204" y="54"/>
                  </a:cxn>
                  <a:cxn ang="0">
                    <a:pos x="207" y="50"/>
                  </a:cxn>
                  <a:cxn ang="0">
                    <a:pos x="210" y="45"/>
                  </a:cxn>
                  <a:cxn ang="0">
                    <a:pos x="201" y="51"/>
                  </a:cxn>
                  <a:cxn ang="0">
                    <a:pos x="191" y="57"/>
                  </a:cxn>
                  <a:cxn ang="0">
                    <a:pos x="181" y="62"/>
                  </a:cxn>
                  <a:cxn ang="0">
                    <a:pos x="171" y="66"/>
                  </a:cxn>
                  <a:cxn ang="0">
                    <a:pos x="160" y="69"/>
                  </a:cxn>
                  <a:cxn ang="0">
                    <a:pos x="149" y="71"/>
                  </a:cxn>
                  <a:cxn ang="0">
                    <a:pos x="138" y="73"/>
                  </a:cxn>
                  <a:cxn ang="0">
                    <a:pos x="127" y="73"/>
                  </a:cxn>
                  <a:cxn ang="0">
                    <a:pos x="118" y="73"/>
                  </a:cxn>
                  <a:cxn ang="0">
                    <a:pos x="108" y="72"/>
                  </a:cxn>
                  <a:cxn ang="0">
                    <a:pos x="99" y="71"/>
                  </a:cxn>
                  <a:cxn ang="0">
                    <a:pos x="89" y="68"/>
                  </a:cxn>
                  <a:cxn ang="0">
                    <a:pos x="80" y="65"/>
                  </a:cxn>
                  <a:cxn ang="0">
                    <a:pos x="71" y="62"/>
                  </a:cxn>
                  <a:cxn ang="0">
                    <a:pos x="63" y="57"/>
                  </a:cxn>
                  <a:cxn ang="0">
                    <a:pos x="55" y="54"/>
                  </a:cxn>
                  <a:cxn ang="0">
                    <a:pos x="39" y="43"/>
                  </a:cxn>
                  <a:cxn ang="0">
                    <a:pos x="25" y="30"/>
                  </a:cxn>
                  <a:cxn ang="0">
                    <a:pos x="12" y="17"/>
                  </a:cxn>
                  <a:cxn ang="0">
                    <a:pos x="0" y="0"/>
                  </a:cxn>
                  <a:cxn ang="0">
                    <a:pos x="1" y="5"/>
                  </a:cxn>
                  <a:cxn ang="0">
                    <a:pos x="3" y="9"/>
                  </a:cxn>
                  <a:cxn ang="0">
                    <a:pos x="5" y="14"/>
                  </a:cxn>
                  <a:cxn ang="0">
                    <a:pos x="7" y="19"/>
                  </a:cxn>
                  <a:cxn ang="0">
                    <a:pos x="9" y="24"/>
                  </a:cxn>
                  <a:cxn ang="0">
                    <a:pos x="12" y="27"/>
                  </a:cxn>
                  <a:cxn ang="0">
                    <a:pos x="14" y="32"/>
                  </a:cxn>
                  <a:cxn ang="0">
                    <a:pos x="17" y="36"/>
                  </a:cxn>
                </a:cxnLst>
                <a:rect l="0" t="0" r="r" b="b"/>
                <a:pathLst>
                  <a:path w="210" h="84">
                    <a:moveTo>
                      <a:pt x="17" y="36"/>
                    </a:moveTo>
                    <a:lnTo>
                      <a:pt x="28" y="47"/>
                    </a:lnTo>
                    <a:lnTo>
                      <a:pt x="41" y="56"/>
                    </a:lnTo>
                    <a:lnTo>
                      <a:pt x="53" y="65"/>
                    </a:lnTo>
                    <a:lnTo>
                      <a:pt x="67" y="71"/>
                    </a:lnTo>
                    <a:lnTo>
                      <a:pt x="81" y="77"/>
                    </a:lnTo>
                    <a:lnTo>
                      <a:pt x="96" y="80"/>
                    </a:lnTo>
                    <a:lnTo>
                      <a:pt x="112" y="83"/>
                    </a:lnTo>
                    <a:lnTo>
                      <a:pt x="127" y="84"/>
                    </a:lnTo>
                    <a:lnTo>
                      <a:pt x="134" y="84"/>
                    </a:lnTo>
                    <a:lnTo>
                      <a:pt x="142" y="83"/>
                    </a:lnTo>
                    <a:lnTo>
                      <a:pt x="149" y="83"/>
                    </a:lnTo>
                    <a:lnTo>
                      <a:pt x="156" y="81"/>
                    </a:lnTo>
                    <a:lnTo>
                      <a:pt x="163" y="79"/>
                    </a:lnTo>
                    <a:lnTo>
                      <a:pt x="170" y="78"/>
                    </a:lnTo>
                    <a:lnTo>
                      <a:pt x="176" y="75"/>
                    </a:lnTo>
                    <a:lnTo>
                      <a:pt x="183" y="73"/>
                    </a:lnTo>
                    <a:lnTo>
                      <a:pt x="187" y="69"/>
                    </a:lnTo>
                    <a:lnTo>
                      <a:pt x="190" y="67"/>
                    </a:lnTo>
                    <a:lnTo>
                      <a:pt x="194" y="63"/>
                    </a:lnTo>
                    <a:lnTo>
                      <a:pt x="197" y="61"/>
                    </a:lnTo>
                    <a:lnTo>
                      <a:pt x="200" y="57"/>
                    </a:lnTo>
                    <a:lnTo>
                      <a:pt x="204" y="54"/>
                    </a:lnTo>
                    <a:lnTo>
                      <a:pt x="207" y="50"/>
                    </a:lnTo>
                    <a:lnTo>
                      <a:pt x="210" y="45"/>
                    </a:lnTo>
                    <a:lnTo>
                      <a:pt x="201" y="51"/>
                    </a:lnTo>
                    <a:lnTo>
                      <a:pt x="191" y="57"/>
                    </a:lnTo>
                    <a:lnTo>
                      <a:pt x="181" y="62"/>
                    </a:lnTo>
                    <a:lnTo>
                      <a:pt x="171" y="66"/>
                    </a:lnTo>
                    <a:lnTo>
                      <a:pt x="160" y="69"/>
                    </a:lnTo>
                    <a:lnTo>
                      <a:pt x="149" y="71"/>
                    </a:lnTo>
                    <a:lnTo>
                      <a:pt x="138" y="73"/>
                    </a:lnTo>
                    <a:lnTo>
                      <a:pt x="127" y="73"/>
                    </a:lnTo>
                    <a:lnTo>
                      <a:pt x="118" y="73"/>
                    </a:lnTo>
                    <a:lnTo>
                      <a:pt x="108" y="72"/>
                    </a:lnTo>
                    <a:lnTo>
                      <a:pt x="99" y="71"/>
                    </a:lnTo>
                    <a:lnTo>
                      <a:pt x="89" y="68"/>
                    </a:lnTo>
                    <a:lnTo>
                      <a:pt x="80" y="65"/>
                    </a:lnTo>
                    <a:lnTo>
                      <a:pt x="71" y="62"/>
                    </a:lnTo>
                    <a:lnTo>
                      <a:pt x="63" y="57"/>
                    </a:lnTo>
                    <a:lnTo>
                      <a:pt x="55" y="54"/>
                    </a:lnTo>
                    <a:lnTo>
                      <a:pt x="39" y="43"/>
                    </a:lnTo>
                    <a:lnTo>
                      <a:pt x="25" y="30"/>
                    </a:lnTo>
                    <a:lnTo>
                      <a:pt x="12" y="17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3" y="9"/>
                    </a:lnTo>
                    <a:lnTo>
                      <a:pt x="5" y="14"/>
                    </a:lnTo>
                    <a:lnTo>
                      <a:pt x="7" y="19"/>
                    </a:lnTo>
                    <a:lnTo>
                      <a:pt x="9" y="24"/>
                    </a:lnTo>
                    <a:lnTo>
                      <a:pt x="12" y="27"/>
                    </a:lnTo>
                    <a:lnTo>
                      <a:pt x="14" y="32"/>
                    </a:lnTo>
                    <a:lnTo>
                      <a:pt x="17" y="36"/>
                    </a:lnTo>
                    <a:close/>
                  </a:path>
                </a:pathLst>
              </a:custGeom>
              <a:solidFill>
                <a:srgbClr val="F1AD8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1" name="Freeform 10"/>
              <p:cNvSpPr>
                <a:spLocks/>
              </p:cNvSpPr>
              <p:nvPr/>
            </p:nvSpPr>
            <p:spPr bwMode="auto">
              <a:xfrm>
                <a:off x="1135" y="2677"/>
                <a:ext cx="45" cy="15"/>
              </a:xfrm>
              <a:custGeom>
                <a:avLst/>
                <a:gdLst/>
                <a:ahLst/>
                <a:cxnLst>
                  <a:cxn ang="0">
                    <a:pos x="12" y="35"/>
                  </a:cxn>
                  <a:cxn ang="0">
                    <a:pos x="24" y="48"/>
                  </a:cxn>
                  <a:cxn ang="0">
                    <a:pos x="37" y="60"/>
                  </a:cxn>
                  <a:cxn ang="0">
                    <a:pos x="50" y="71"/>
                  </a:cxn>
                  <a:cxn ang="0">
                    <a:pos x="65" y="79"/>
                  </a:cxn>
                  <a:cxn ang="0">
                    <a:pos x="81" y="86"/>
                  </a:cxn>
                  <a:cxn ang="0">
                    <a:pos x="97" y="91"/>
                  </a:cxn>
                  <a:cxn ang="0">
                    <a:pos x="115" y="95"/>
                  </a:cxn>
                  <a:cxn ang="0">
                    <a:pos x="132" y="95"/>
                  </a:cxn>
                  <a:cxn ang="0">
                    <a:pos x="142" y="95"/>
                  </a:cxn>
                  <a:cxn ang="0">
                    <a:pos x="151" y="94"/>
                  </a:cxn>
                  <a:cxn ang="0">
                    <a:pos x="160" y="92"/>
                  </a:cxn>
                  <a:cxn ang="0">
                    <a:pos x="169" y="90"/>
                  </a:cxn>
                  <a:cxn ang="0">
                    <a:pos x="178" y="88"/>
                  </a:cxn>
                  <a:cxn ang="0">
                    <a:pos x="187" y="84"/>
                  </a:cxn>
                  <a:cxn ang="0">
                    <a:pos x="195" y="80"/>
                  </a:cxn>
                  <a:cxn ang="0">
                    <a:pos x="203" y="77"/>
                  </a:cxn>
                  <a:cxn ang="0">
                    <a:pos x="206" y="73"/>
                  </a:cxn>
                  <a:cxn ang="0">
                    <a:pos x="209" y="70"/>
                  </a:cxn>
                  <a:cxn ang="0">
                    <a:pos x="212" y="67"/>
                  </a:cxn>
                  <a:cxn ang="0">
                    <a:pos x="214" y="64"/>
                  </a:cxn>
                  <a:cxn ang="0">
                    <a:pos x="217" y="60"/>
                  </a:cxn>
                  <a:cxn ang="0">
                    <a:pos x="219" y="56"/>
                  </a:cxn>
                  <a:cxn ang="0">
                    <a:pos x="222" y="53"/>
                  </a:cxn>
                  <a:cxn ang="0">
                    <a:pos x="224" y="49"/>
                  </a:cxn>
                  <a:cxn ang="0">
                    <a:pos x="214" y="56"/>
                  </a:cxn>
                  <a:cxn ang="0">
                    <a:pos x="204" y="64"/>
                  </a:cxn>
                  <a:cxn ang="0">
                    <a:pos x="193" y="70"/>
                  </a:cxn>
                  <a:cxn ang="0">
                    <a:pos x="181" y="76"/>
                  </a:cxn>
                  <a:cxn ang="0">
                    <a:pos x="170" y="79"/>
                  </a:cxn>
                  <a:cxn ang="0">
                    <a:pos x="157" y="82"/>
                  </a:cxn>
                  <a:cxn ang="0">
                    <a:pos x="145" y="84"/>
                  </a:cxn>
                  <a:cxn ang="0">
                    <a:pos x="132" y="84"/>
                  </a:cxn>
                  <a:cxn ang="0">
                    <a:pos x="122" y="84"/>
                  </a:cxn>
                  <a:cxn ang="0">
                    <a:pos x="112" y="83"/>
                  </a:cxn>
                  <a:cxn ang="0">
                    <a:pos x="101" y="82"/>
                  </a:cxn>
                  <a:cxn ang="0">
                    <a:pos x="92" y="78"/>
                  </a:cxn>
                  <a:cxn ang="0">
                    <a:pos x="82" y="76"/>
                  </a:cxn>
                  <a:cxn ang="0">
                    <a:pos x="73" y="71"/>
                  </a:cxn>
                  <a:cxn ang="0">
                    <a:pos x="64" y="67"/>
                  </a:cxn>
                  <a:cxn ang="0">
                    <a:pos x="56" y="61"/>
                  </a:cxn>
                  <a:cxn ang="0">
                    <a:pos x="47" y="55"/>
                  </a:cxn>
                  <a:cxn ang="0">
                    <a:pos x="40" y="49"/>
                  </a:cxn>
                  <a:cxn ang="0">
                    <a:pos x="32" y="42"/>
                  </a:cxn>
                  <a:cxn ang="0">
                    <a:pos x="25" y="35"/>
                  </a:cxn>
                  <a:cxn ang="0">
                    <a:pos x="18" y="28"/>
                  </a:cxn>
                  <a:cxn ang="0">
                    <a:pos x="12" y="19"/>
                  </a:cxn>
                  <a:cxn ang="0">
                    <a:pos x="6" y="10"/>
                  </a:cxn>
                  <a:cxn ang="0">
                    <a:pos x="0" y="0"/>
                  </a:cxn>
                  <a:cxn ang="0">
                    <a:pos x="1" y="5"/>
                  </a:cxn>
                  <a:cxn ang="0">
                    <a:pos x="2" y="10"/>
                  </a:cxn>
                  <a:cxn ang="0">
                    <a:pos x="4" y="13"/>
                  </a:cxn>
                  <a:cxn ang="0">
                    <a:pos x="5" y="18"/>
                  </a:cxn>
                  <a:cxn ang="0">
                    <a:pos x="7" y="23"/>
                  </a:cxn>
                  <a:cxn ang="0">
                    <a:pos x="8" y="26"/>
                  </a:cxn>
                  <a:cxn ang="0">
                    <a:pos x="10" y="30"/>
                  </a:cxn>
                  <a:cxn ang="0">
                    <a:pos x="12" y="35"/>
                  </a:cxn>
                </a:cxnLst>
                <a:rect l="0" t="0" r="r" b="b"/>
                <a:pathLst>
                  <a:path w="224" h="95">
                    <a:moveTo>
                      <a:pt x="12" y="35"/>
                    </a:moveTo>
                    <a:lnTo>
                      <a:pt x="24" y="48"/>
                    </a:lnTo>
                    <a:lnTo>
                      <a:pt x="37" y="60"/>
                    </a:lnTo>
                    <a:lnTo>
                      <a:pt x="50" y="71"/>
                    </a:lnTo>
                    <a:lnTo>
                      <a:pt x="65" y="79"/>
                    </a:lnTo>
                    <a:lnTo>
                      <a:pt x="81" y="86"/>
                    </a:lnTo>
                    <a:lnTo>
                      <a:pt x="97" y="91"/>
                    </a:lnTo>
                    <a:lnTo>
                      <a:pt x="115" y="95"/>
                    </a:lnTo>
                    <a:lnTo>
                      <a:pt x="132" y="95"/>
                    </a:lnTo>
                    <a:lnTo>
                      <a:pt x="142" y="95"/>
                    </a:lnTo>
                    <a:lnTo>
                      <a:pt x="151" y="94"/>
                    </a:lnTo>
                    <a:lnTo>
                      <a:pt x="160" y="92"/>
                    </a:lnTo>
                    <a:lnTo>
                      <a:pt x="169" y="90"/>
                    </a:lnTo>
                    <a:lnTo>
                      <a:pt x="178" y="88"/>
                    </a:lnTo>
                    <a:lnTo>
                      <a:pt x="187" y="84"/>
                    </a:lnTo>
                    <a:lnTo>
                      <a:pt x="195" y="80"/>
                    </a:lnTo>
                    <a:lnTo>
                      <a:pt x="203" y="77"/>
                    </a:lnTo>
                    <a:lnTo>
                      <a:pt x="206" y="73"/>
                    </a:lnTo>
                    <a:lnTo>
                      <a:pt x="209" y="70"/>
                    </a:lnTo>
                    <a:lnTo>
                      <a:pt x="212" y="67"/>
                    </a:lnTo>
                    <a:lnTo>
                      <a:pt x="214" y="64"/>
                    </a:lnTo>
                    <a:lnTo>
                      <a:pt x="217" y="60"/>
                    </a:lnTo>
                    <a:lnTo>
                      <a:pt x="219" y="56"/>
                    </a:lnTo>
                    <a:lnTo>
                      <a:pt x="222" y="53"/>
                    </a:lnTo>
                    <a:lnTo>
                      <a:pt x="224" y="49"/>
                    </a:lnTo>
                    <a:lnTo>
                      <a:pt x="214" y="56"/>
                    </a:lnTo>
                    <a:lnTo>
                      <a:pt x="204" y="64"/>
                    </a:lnTo>
                    <a:lnTo>
                      <a:pt x="193" y="70"/>
                    </a:lnTo>
                    <a:lnTo>
                      <a:pt x="181" y="76"/>
                    </a:lnTo>
                    <a:lnTo>
                      <a:pt x="170" y="79"/>
                    </a:lnTo>
                    <a:lnTo>
                      <a:pt x="157" y="82"/>
                    </a:lnTo>
                    <a:lnTo>
                      <a:pt x="145" y="84"/>
                    </a:lnTo>
                    <a:lnTo>
                      <a:pt x="132" y="84"/>
                    </a:lnTo>
                    <a:lnTo>
                      <a:pt x="122" y="84"/>
                    </a:lnTo>
                    <a:lnTo>
                      <a:pt x="112" y="83"/>
                    </a:lnTo>
                    <a:lnTo>
                      <a:pt x="101" y="82"/>
                    </a:lnTo>
                    <a:lnTo>
                      <a:pt x="92" y="78"/>
                    </a:lnTo>
                    <a:lnTo>
                      <a:pt x="82" y="76"/>
                    </a:lnTo>
                    <a:lnTo>
                      <a:pt x="73" y="71"/>
                    </a:lnTo>
                    <a:lnTo>
                      <a:pt x="64" y="67"/>
                    </a:lnTo>
                    <a:lnTo>
                      <a:pt x="56" y="61"/>
                    </a:lnTo>
                    <a:lnTo>
                      <a:pt x="47" y="55"/>
                    </a:lnTo>
                    <a:lnTo>
                      <a:pt x="40" y="49"/>
                    </a:lnTo>
                    <a:lnTo>
                      <a:pt x="32" y="42"/>
                    </a:lnTo>
                    <a:lnTo>
                      <a:pt x="25" y="35"/>
                    </a:lnTo>
                    <a:lnTo>
                      <a:pt x="18" y="28"/>
                    </a:lnTo>
                    <a:lnTo>
                      <a:pt x="12" y="19"/>
                    </a:lnTo>
                    <a:lnTo>
                      <a:pt x="6" y="10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2" y="10"/>
                    </a:lnTo>
                    <a:lnTo>
                      <a:pt x="4" y="13"/>
                    </a:lnTo>
                    <a:lnTo>
                      <a:pt x="5" y="18"/>
                    </a:lnTo>
                    <a:lnTo>
                      <a:pt x="7" y="23"/>
                    </a:lnTo>
                    <a:lnTo>
                      <a:pt x="8" y="26"/>
                    </a:lnTo>
                    <a:lnTo>
                      <a:pt x="10" y="30"/>
                    </a:lnTo>
                    <a:lnTo>
                      <a:pt x="12" y="35"/>
                    </a:lnTo>
                    <a:close/>
                  </a:path>
                </a:pathLst>
              </a:custGeom>
              <a:solidFill>
                <a:srgbClr val="F2AF9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135" y="2674"/>
                <a:ext cx="47" cy="18"/>
              </a:xfrm>
              <a:custGeom>
                <a:avLst/>
                <a:gdLst/>
                <a:ahLst/>
                <a:cxnLst>
                  <a:cxn ang="0">
                    <a:pos x="20" y="50"/>
                  </a:cxn>
                  <a:cxn ang="0">
                    <a:pos x="47" y="76"/>
                  </a:cxn>
                  <a:cxn ang="0">
                    <a:pos x="71" y="90"/>
                  </a:cxn>
                  <a:cxn ang="0">
                    <a:pos x="88" y="98"/>
                  </a:cxn>
                  <a:cxn ang="0">
                    <a:pos x="107" y="104"/>
                  </a:cxn>
                  <a:cxn ang="0">
                    <a:pos x="126" y="106"/>
                  </a:cxn>
                  <a:cxn ang="0">
                    <a:pos x="146" y="106"/>
                  </a:cxn>
                  <a:cxn ang="0">
                    <a:pos x="168" y="102"/>
                  </a:cxn>
                  <a:cxn ang="0">
                    <a:pos x="189" y="95"/>
                  </a:cxn>
                  <a:cxn ang="0">
                    <a:pos x="209" y="84"/>
                  </a:cxn>
                  <a:cxn ang="0">
                    <a:pos x="220" y="76"/>
                  </a:cxn>
                  <a:cxn ang="0">
                    <a:pos x="224" y="70"/>
                  </a:cxn>
                  <a:cxn ang="0">
                    <a:pos x="228" y="63"/>
                  </a:cxn>
                  <a:cxn ang="0">
                    <a:pos x="233" y="57"/>
                  </a:cxn>
                  <a:cxn ang="0">
                    <a:pos x="235" y="53"/>
                  </a:cxn>
                  <a:cxn ang="0">
                    <a:pos x="235" y="52"/>
                  </a:cxn>
                  <a:cxn ang="0">
                    <a:pos x="235" y="52"/>
                  </a:cxn>
                  <a:cxn ang="0">
                    <a:pos x="235" y="52"/>
                  </a:cxn>
                  <a:cxn ang="0">
                    <a:pos x="224" y="62"/>
                  </a:cxn>
                  <a:cxn ang="0">
                    <a:pos x="201" y="77"/>
                  </a:cxn>
                  <a:cxn ang="0">
                    <a:pos x="176" y="88"/>
                  </a:cxn>
                  <a:cxn ang="0">
                    <a:pos x="149" y="94"/>
                  </a:cxn>
                  <a:cxn ang="0">
                    <a:pos x="124" y="95"/>
                  </a:cxn>
                  <a:cxn ang="0">
                    <a:pos x="103" y="92"/>
                  </a:cxn>
                  <a:cxn ang="0">
                    <a:pos x="83" y="84"/>
                  </a:cxn>
                  <a:cxn ang="0">
                    <a:pos x="64" y="75"/>
                  </a:cxn>
                  <a:cxn ang="0">
                    <a:pos x="47" y="63"/>
                  </a:cxn>
                  <a:cxn ang="0">
                    <a:pos x="31" y="47"/>
                  </a:cxn>
                  <a:cxn ang="0">
                    <a:pos x="17" y="30"/>
                  </a:cxn>
                  <a:cxn ang="0">
                    <a:pos x="6" y="11"/>
                  </a:cxn>
                  <a:cxn ang="0">
                    <a:pos x="1" y="5"/>
                  </a:cxn>
                  <a:cxn ang="0">
                    <a:pos x="2" y="14"/>
                  </a:cxn>
                  <a:cxn ang="0">
                    <a:pos x="4" y="21"/>
                  </a:cxn>
                  <a:cxn ang="0">
                    <a:pos x="7" y="29"/>
                  </a:cxn>
                </a:cxnLst>
                <a:rect l="0" t="0" r="r" b="b"/>
                <a:pathLst>
                  <a:path w="235" h="106">
                    <a:moveTo>
                      <a:pt x="8" y="33"/>
                    </a:moveTo>
                    <a:lnTo>
                      <a:pt x="20" y="50"/>
                    </a:lnTo>
                    <a:lnTo>
                      <a:pt x="33" y="63"/>
                    </a:lnTo>
                    <a:lnTo>
                      <a:pt x="47" y="76"/>
                    </a:lnTo>
                    <a:lnTo>
                      <a:pt x="63" y="87"/>
                    </a:lnTo>
                    <a:lnTo>
                      <a:pt x="71" y="90"/>
                    </a:lnTo>
                    <a:lnTo>
                      <a:pt x="79" y="95"/>
                    </a:lnTo>
                    <a:lnTo>
                      <a:pt x="88" y="98"/>
                    </a:lnTo>
                    <a:lnTo>
                      <a:pt x="97" y="101"/>
                    </a:lnTo>
                    <a:lnTo>
                      <a:pt x="107" y="104"/>
                    </a:lnTo>
                    <a:lnTo>
                      <a:pt x="116" y="105"/>
                    </a:lnTo>
                    <a:lnTo>
                      <a:pt x="126" y="106"/>
                    </a:lnTo>
                    <a:lnTo>
                      <a:pt x="135" y="106"/>
                    </a:lnTo>
                    <a:lnTo>
                      <a:pt x="146" y="106"/>
                    </a:lnTo>
                    <a:lnTo>
                      <a:pt x="157" y="104"/>
                    </a:lnTo>
                    <a:lnTo>
                      <a:pt x="168" y="102"/>
                    </a:lnTo>
                    <a:lnTo>
                      <a:pt x="179" y="99"/>
                    </a:lnTo>
                    <a:lnTo>
                      <a:pt x="189" y="95"/>
                    </a:lnTo>
                    <a:lnTo>
                      <a:pt x="199" y="90"/>
                    </a:lnTo>
                    <a:lnTo>
                      <a:pt x="209" y="84"/>
                    </a:lnTo>
                    <a:lnTo>
                      <a:pt x="218" y="78"/>
                    </a:lnTo>
                    <a:lnTo>
                      <a:pt x="220" y="76"/>
                    </a:lnTo>
                    <a:lnTo>
                      <a:pt x="222" y="72"/>
                    </a:lnTo>
                    <a:lnTo>
                      <a:pt x="224" y="70"/>
                    </a:lnTo>
                    <a:lnTo>
                      <a:pt x="226" y="66"/>
                    </a:lnTo>
                    <a:lnTo>
                      <a:pt x="228" y="63"/>
                    </a:lnTo>
                    <a:lnTo>
                      <a:pt x="231" y="59"/>
                    </a:lnTo>
                    <a:lnTo>
                      <a:pt x="233" y="57"/>
                    </a:lnTo>
                    <a:lnTo>
                      <a:pt x="235" y="53"/>
                    </a:lnTo>
                    <a:lnTo>
                      <a:pt x="235" y="53"/>
                    </a:lnTo>
                    <a:lnTo>
                      <a:pt x="235" y="52"/>
                    </a:lnTo>
                    <a:lnTo>
                      <a:pt x="235" y="52"/>
                    </a:lnTo>
                    <a:lnTo>
                      <a:pt x="235" y="52"/>
                    </a:lnTo>
                    <a:lnTo>
                      <a:pt x="235" y="52"/>
                    </a:lnTo>
                    <a:lnTo>
                      <a:pt x="235" y="52"/>
                    </a:lnTo>
                    <a:lnTo>
                      <a:pt x="235" y="52"/>
                    </a:lnTo>
                    <a:lnTo>
                      <a:pt x="235" y="51"/>
                    </a:lnTo>
                    <a:lnTo>
                      <a:pt x="224" y="62"/>
                    </a:lnTo>
                    <a:lnTo>
                      <a:pt x="213" y="70"/>
                    </a:lnTo>
                    <a:lnTo>
                      <a:pt x="201" y="77"/>
                    </a:lnTo>
                    <a:lnTo>
                      <a:pt x="189" y="83"/>
                    </a:lnTo>
                    <a:lnTo>
                      <a:pt x="176" y="88"/>
                    </a:lnTo>
                    <a:lnTo>
                      <a:pt x="163" y="92"/>
                    </a:lnTo>
                    <a:lnTo>
                      <a:pt x="149" y="94"/>
                    </a:lnTo>
                    <a:lnTo>
                      <a:pt x="135" y="95"/>
                    </a:lnTo>
                    <a:lnTo>
                      <a:pt x="124" y="95"/>
                    </a:lnTo>
                    <a:lnTo>
                      <a:pt x="114" y="94"/>
                    </a:lnTo>
                    <a:lnTo>
                      <a:pt x="103" y="92"/>
                    </a:lnTo>
                    <a:lnTo>
                      <a:pt x="93" y="88"/>
                    </a:lnTo>
                    <a:lnTo>
                      <a:pt x="83" y="84"/>
                    </a:lnTo>
                    <a:lnTo>
                      <a:pt x="73" y="80"/>
                    </a:lnTo>
                    <a:lnTo>
                      <a:pt x="64" y="75"/>
                    </a:lnTo>
                    <a:lnTo>
                      <a:pt x="55" y="69"/>
                    </a:lnTo>
                    <a:lnTo>
                      <a:pt x="47" y="63"/>
                    </a:lnTo>
                    <a:lnTo>
                      <a:pt x="39" y="56"/>
                    </a:lnTo>
                    <a:lnTo>
                      <a:pt x="31" y="47"/>
                    </a:lnTo>
                    <a:lnTo>
                      <a:pt x="24" y="39"/>
                    </a:lnTo>
                    <a:lnTo>
                      <a:pt x="17" y="30"/>
                    </a:lnTo>
                    <a:lnTo>
                      <a:pt x="11" y="21"/>
                    </a:lnTo>
                    <a:lnTo>
                      <a:pt x="6" y="11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2" y="9"/>
                    </a:lnTo>
                    <a:lnTo>
                      <a:pt x="2" y="14"/>
                    </a:lnTo>
                    <a:lnTo>
                      <a:pt x="3" y="17"/>
                    </a:lnTo>
                    <a:lnTo>
                      <a:pt x="4" y="21"/>
                    </a:lnTo>
                    <a:lnTo>
                      <a:pt x="5" y="26"/>
                    </a:lnTo>
                    <a:lnTo>
                      <a:pt x="7" y="29"/>
                    </a:lnTo>
                    <a:lnTo>
                      <a:pt x="8" y="33"/>
                    </a:lnTo>
                    <a:close/>
                  </a:path>
                </a:pathLst>
              </a:custGeom>
              <a:solidFill>
                <a:srgbClr val="F2B19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1134" y="2672"/>
                <a:ext cx="49" cy="19"/>
              </a:xfrm>
              <a:custGeom>
                <a:avLst/>
                <a:gdLst/>
                <a:ahLst/>
                <a:cxnLst>
                  <a:cxn ang="0">
                    <a:pos x="10" y="40"/>
                  </a:cxn>
                  <a:cxn ang="0">
                    <a:pos x="22" y="58"/>
                  </a:cxn>
                  <a:cxn ang="0">
                    <a:pos x="36" y="72"/>
                  </a:cxn>
                  <a:cxn ang="0">
                    <a:pos x="51" y="85"/>
                  </a:cxn>
                  <a:cxn ang="0">
                    <a:pos x="68" y="97"/>
                  </a:cxn>
                  <a:cxn ang="0">
                    <a:pos x="86" y="106"/>
                  </a:cxn>
                  <a:cxn ang="0">
                    <a:pos x="105" y="112"/>
                  </a:cxn>
                  <a:cxn ang="0">
                    <a:pos x="126" y="114"/>
                  </a:cxn>
                  <a:cxn ang="0">
                    <a:pos x="149" y="114"/>
                  </a:cxn>
                  <a:cxn ang="0">
                    <a:pos x="174" y="109"/>
                  </a:cxn>
                  <a:cxn ang="0">
                    <a:pos x="197" y="100"/>
                  </a:cxn>
                  <a:cxn ang="0">
                    <a:pos x="218" y="86"/>
                  </a:cxn>
                  <a:cxn ang="0">
                    <a:pos x="229" y="78"/>
                  </a:cxn>
                  <a:cxn ang="0">
                    <a:pos x="232" y="74"/>
                  </a:cxn>
                  <a:cxn ang="0">
                    <a:pos x="233" y="72"/>
                  </a:cxn>
                  <a:cxn ang="0">
                    <a:pos x="235" y="68"/>
                  </a:cxn>
                  <a:cxn ang="0">
                    <a:pos x="237" y="65"/>
                  </a:cxn>
                  <a:cxn ang="0">
                    <a:pos x="238" y="61"/>
                  </a:cxn>
                  <a:cxn ang="0">
                    <a:pos x="240" y="58"/>
                  </a:cxn>
                  <a:cxn ang="0">
                    <a:pos x="241" y="54"/>
                  </a:cxn>
                  <a:cxn ang="0">
                    <a:pos x="230" y="64"/>
                  </a:cxn>
                  <a:cxn ang="0">
                    <a:pos x="207" y="83"/>
                  </a:cxn>
                  <a:cxn ang="0">
                    <a:pos x="180" y="96"/>
                  </a:cxn>
                  <a:cxn ang="0">
                    <a:pos x="151" y="103"/>
                  </a:cxn>
                  <a:cxn ang="0">
                    <a:pos x="125" y="103"/>
                  </a:cxn>
                  <a:cxn ang="0">
                    <a:pos x="102" y="100"/>
                  </a:cxn>
                  <a:cxn ang="0">
                    <a:pos x="82" y="92"/>
                  </a:cxn>
                  <a:cxn ang="0">
                    <a:pos x="63" y="82"/>
                  </a:cxn>
                  <a:cxn ang="0">
                    <a:pos x="45" y="67"/>
                  </a:cxn>
                  <a:cxn ang="0">
                    <a:pos x="30" y="52"/>
                  </a:cxn>
                  <a:cxn ang="0">
                    <a:pos x="16" y="32"/>
                  </a:cxn>
                  <a:cxn ang="0">
                    <a:pos x="5" y="11"/>
                  </a:cxn>
                  <a:cxn ang="0">
                    <a:pos x="0" y="4"/>
                  </a:cxn>
                  <a:cxn ang="0">
                    <a:pos x="1" y="11"/>
                  </a:cxn>
                  <a:cxn ang="0">
                    <a:pos x="2" y="19"/>
                  </a:cxn>
                  <a:cxn ang="0">
                    <a:pos x="3" y="26"/>
                  </a:cxn>
                </a:cxnLst>
                <a:rect l="0" t="0" r="r" b="b"/>
                <a:pathLst>
                  <a:path w="242" h="114">
                    <a:moveTo>
                      <a:pt x="4" y="30"/>
                    </a:moveTo>
                    <a:lnTo>
                      <a:pt x="10" y="40"/>
                    </a:lnTo>
                    <a:lnTo>
                      <a:pt x="16" y="49"/>
                    </a:lnTo>
                    <a:lnTo>
                      <a:pt x="22" y="58"/>
                    </a:lnTo>
                    <a:lnTo>
                      <a:pt x="29" y="65"/>
                    </a:lnTo>
                    <a:lnTo>
                      <a:pt x="36" y="72"/>
                    </a:lnTo>
                    <a:lnTo>
                      <a:pt x="44" y="79"/>
                    </a:lnTo>
                    <a:lnTo>
                      <a:pt x="51" y="85"/>
                    </a:lnTo>
                    <a:lnTo>
                      <a:pt x="60" y="91"/>
                    </a:lnTo>
                    <a:lnTo>
                      <a:pt x="68" y="97"/>
                    </a:lnTo>
                    <a:lnTo>
                      <a:pt x="77" y="101"/>
                    </a:lnTo>
                    <a:lnTo>
                      <a:pt x="86" y="106"/>
                    </a:lnTo>
                    <a:lnTo>
                      <a:pt x="96" y="108"/>
                    </a:lnTo>
                    <a:lnTo>
                      <a:pt x="105" y="112"/>
                    </a:lnTo>
                    <a:lnTo>
                      <a:pt x="116" y="113"/>
                    </a:lnTo>
                    <a:lnTo>
                      <a:pt x="126" y="114"/>
                    </a:lnTo>
                    <a:lnTo>
                      <a:pt x="136" y="114"/>
                    </a:lnTo>
                    <a:lnTo>
                      <a:pt x="149" y="114"/>
                    </a:lnTo>
                    <a:lnTo>
                      <a:pt x="161" y="112"/>
                    </a:lnTo>
                    <a:lnTo>
                      <a:pt x="174" y="109"/>
                    </a:lnTo>
                    <a:lnTo>
                      <a:pt x="185" y="106"/>
                    </a:lnTo>
                    <a:lnTo>
                      <a:pt x="197" y="100"/>
                    </a:lnTo>
                    <a:lnTo>
                      <a:pt x="208" y="94"/>
                    </a:lnTo>
                    <a:lnTo>
                      <a:pt x="218" y="86"/>
                    </a:lnTo>
                    <a:lnTo>
                      <a:pt x="228" y="79"/>
                    </a:lnTo>
                    <a:lnTo>
                      <a:pt x="229" y="78"/>
                    </a:lnTo>
                    <a:lnTo>
                      <a:pt x="230" y="76"/>
                    </a:lnTo>
                    <a:lnTo>
                      <a:pt x="232" y="74"/>
                    </a:lnTo>
                    <a:lnTo>
                      <a:pt x="232" y="73"/>
                    </a:lnTo>
                    <a:lnTo>
                      <a:pt x="233" y="72"/>
                    </a:lnTo>
                    <a:lnTo>
                      <a:pt x="234" y="70"/>
                    </a:lnTo>
                    <a:lnTo>
                      <a:pt x="235" y="68"/>
                    </a:lnTo>
                    <a:lnTo>
                      <a:pt x="236" y="67"/>
                    </a:lnTo>
                    <a:lnTo>
                      <a:pt x="237" y="65"/>
                    </a:lnTo>
                    <a:lnTo>
                      <a:pt x="237" y="64"/>
                    </a:lnTo>
                    <a:lnTo>
                      <a:pt x="238" y="61"/>
                    </a:lnTo>
                    <a:lnTo>
                      <a:pt x="239" y="59"/>
                    </a:lnTo>
                    <a:lnTo>
                      <a:pt x="240" y="58"/>
                    </a:lnTo>
                    <a:lnTo>
                      <a:pt x="241" y="55"/>
                    </a:lnTo>
                    <a:lnTo>
                      <a:pt x="241" y="54"/>
                    </a:lnTo>
                    <a:lnTo>
                      <a:pt x="242" y="52"/>
                    </a:lnTo>
                    <a:lnTo>
                      <a:pt x="230" y="64"/>
                    </a:lnTo>
                    <a:lnTo>
                      <a:pt x="219" y="73"/>
                    </a:lnTo>
                    <a:lnTo>
                      <a:pt x="207" y="83"/>
                    </a:lnTo>
                    <a:lnTo>
                      <a:pt x="194" y="90"/>
                    </a:lnTo>
                    <a:lnTo>
                      <a:pt x="180" y="96"/>
                    </a:lnTo>
                    <a:lnTo>
                      <a:pt x="166" y="100"/>
                    </a:lnTo>
                    <a:lnTo>
                      <a:pt x="151" y="103"/>
                    </a:lnTo>
                    <a:lnTo>
                      <a:pt x="136" y="103"/>
                    </a:lnTo>
                    <a:lnTo>
                      <a:pt x="125" y="103"/>
                    </a:lnTo>
                    <a:lnTo>
                      <a:pt x="114" y="102"/>
                    </a:lnTo>
                    <a:lnTo>
                      <a:pt x="102" y="100"/>
                    </a:lnTo>
                    <a:lnTo>
                      <a:pt x="92" y="96"/>
                    </a:lnTo>
                    <a:lnTo>
                      <a:pt x="82" y="92"/>
                    </a:lnTo>
                    <a:lnTo>
                      <a:pt x="72" y="88"/>
                    </a:lnTo>
                    <a:lnTo>
                      <a:pt x="63" y="82"/>
                    </a:lnTo>
                    <a:lnTo>
                      <a:pt x="54" y="74"/>
                    </a:lnTo>
                    <a:lnTo>
                      <a:pt x="45" y="67"/>
                    </a:lnTo>
                    <a:lnTo>
                      <a:pt x="37" y="60"/>
                    </a:lnTo>
                    <a:lnTo>
                      <a:pt x="30" y="52"/>
                    </a:lnTo>
                    <a:lnTo>
                      <a:pt x="23" y="42"/>
                    </a:lnTo>
                    <a:lnTo>
                      <a:pt x="16" y="32"/>
                    </a:lnTo>
                    <a:lnTo>
                      <a:pt x="10" y="22"/>
                    </a:lnTo>
                    <a:lnTo>
                      <a:pt x="5" y="11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1" y="11"/>
                    </a:lnTo>
                    <a:lnTo>
                      <a:pt x="1" y="16"/>
                    </a:lnTo>
                    <a:lnTo>
                      <a:pt x="2" y="19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4" y="30"/>
                    </a:lnTo>
                    <a:close/>
                  </a:path>
                </a:pathLst>
              </a:custGeom>
              <a:solidFill>
                <a:srgbClr val="F2B49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1134" y="2669"/>
                <a:ext cx="50" cy="21"/>
              </a:xfrm>
              <a:custGeom>
                <a:avLst/>
                <a:gdLst/>
                <a:ahLst/>
                <a:cxnLst>
                  <a:cxn ang="0">
                    <a:pos x="7" y="39"/>
                  </a:cxn>
                  <a:cxn ang="0">
                    <a:pos x="18" y="58"/>
                  </a:cxn>
                  <a:cxn ang="0">
                    <a:pos x="32" y="75"/>
                  </a:cxn>
                  <a:cxn ang="0">
                    <a:pos x="48" y="91"/>
                  </a:cxn>
                  <a:cxn ang="0">
                    <a:pos x="65" y="103"/>
                  </a:cxn>
                  <a:cxn ang="0">
                    <a:pos x="84" y="112"/>
                  </a:cxn>
                  <a:cxn ang="0">
                    <a:pos x="104" y="120"/>
                  </a:cxn>
                  <a:cxn ang="0">
                    <a:pos x="125" y="123"/>
                  </a:cxn>
                  <a:cxn ang="0">
                    <a:pos x="150" y="122"/>
                  </a:cxn>
                  <a:cxn ang="0">
                    <a:pos x="177" y="116"/>
                  </a:cxn>
                  <a:cxn ang="0">
                    <a:pos x="202" y="105"/>
                  </a:cxn>
                  <a:cxn ang="0">
                    <a:pos x="225" y="90"/>
                  </a:cxn>
                  <a:cxn ang="0">
                    <a:pos x="238" y="76"/>
                  </a:cxn>
                  <a:cxn ang="0">
                    <a:pos x="241" y="69"/>
                  </a:cxn>
                  <a:cxn ang="0">
                    <a:pos x="243" y="62"/>
                  </a:cxn>
                  <a:cxn ang="0">
                    <a:pos x="245" y="56"/>
                  </a:cxn>
                  <a:cxn ang="0">
                    <a:pos x="236" y="66"/>
                  </a:cxn>
                  <a:cxn ang="0">
                    <a:pos x="211" y="87"/>
                  </a:cxn>
                  <a:cxn ang="0">
                    <a:pos x="183" y="103"/>
                  </a:cxn>
                  <a:cxn ang="0">
                    <a:pos x="152" y="111"/>
                  </a:cxn>
                  <a:cxn ang="0">
                    <a:pos x="125" y="112"/>
                  </a:cxn>
                  <a:cxn ang="0">
                    <a:pos x="101" y="108"/>
                  </a:cxn>
                  <a:cxn ang="0">
                    <a:pos x="80" y="99"/>
                  </a:cxn>
                  <a:cxn ang="0">
                    <a:pos x="61" y="87"/>
                  </a:cxn>
                  <a:cxn ang="0">
                    <a:pos x="43" y="73"/>
                  </a:cxn>
                  <a:cxn ang="0">
                    <a:pos x="28" y="55"/>
                  </a:cxn>
                  <a:cxn ang="0">
                    <a:pos x="15" y="34"/>
                  </a:cxn>
                  <a:cxn ang="0">
                    <a:pos x="4" y="12"/>
                  </a:cxn>
                  <a:cxn ang="0">
                    <a:pos x="0" y="3"/>
                  </a:cxn>
                  <a:cxn ang="0">
                    <a:pos x="0" y="11"/>
                  </a:cxn>
                  <a:cxn ang="0">
                    <a:pos x="0" y="18"/>
                  </a:cxn>
                  <a:cxn ang="0">
                    <a:pos x="1" y="25"/>
                  </a:cxn>
                </a:cxnLst>
                <a:rect l="0" t="0" r="r" b="b"/>
                <a:pathLst>
                  <a:path w="246" h="123">
                    <a:moveTo>
                      <a:pt x="1" y="28"/>
                    </a:moveTo>
                    <a:lnTo>
                      <a:pt x="7" y="39"/>
                    </a:lnTo>
                    <a:lnTo>
                      <a:pt x="12" y="49"/>
                    </a:lnTo>
                    <a:lnTo>
                      <a:pt x="18" y="58"/>
                    </a:lnTo>
                    <a:lnTo>
                      <a:pt x="25" y="67"/>
                    </a:lnTo>
                    <a:lnTo>
                      <a:pt x="32" y="75"/>
                    </a:lnTo>
                    <a:lnTo>
                      <a:pt x="40" y="84"/>
                    </a:lnTo>
                    <a:lnTo>
                      <a:pt x="48" y="91"/>
                    </a:lnTo>
                    <a:lnTo>
                      <a:pt x="56" y="97"/>
                    </a:lnTo>
                    <a:lnTo>
                      <a:pt x="65" y="103"/>
                    </a:lnTo>
                    <a:lnTo>
                      <a:pt x="74" y="108"/>
                    </a:lnTo>
                    <a:lnTo>
                      <a:pt x="84" y="112"/>
                    </a:lnTo>
                    <a:lnTo>
                      <a:pt x="94" y="116"/>
                    </a:lnTo>
                    <a:lnTo>
                      <a:pt x="104" y="120"/>
                    </a:lnTo>
                    <a:lnTo>
                      <a:pt x="115" y="122"/>
                    </a:lnTo>
                    <a:lnTo>
                      <a:pt x="125" y="123"/>
                    </a:lnTo>
                    <a:lnTo>
                      <a:pt x="136" y="123"/>
                    </a:lnTo>
                    <a:lnTo>
                      <a:pt x="150" y="122"/>
                    </a:lnTo>
                    <a:lnTo>
                      <a:pt x="164" y="120"/>
                    </a:lnTo>
                    <a:lnTo>
                      <a:pt x="177" y="116"/>
                    </a:lnTo>
                    <a:lnTo>
                      <a:pt x="190" y="111"/>
                    </a:lnTo>
                    <a:lnTo>
                      <a:pt x="202" y="105"/>
                    </a:lnTo>
                    <a:lnTo>
                      <a:pt x="214" y="98"/>
                    </a:lnTo>
                    <a:lnTo>
                      <a:pt x="225" y="90"/>
                    </a:lnTo>
                    <a:lnTo>
                      <a:pt x="236" y="79"/>
                    </a:lnTo>
                    <a:lnTo>
                      <a:pt x="238" y="76"/>
                    </a:lnTo>
                    <a:lnTo>
                      <a:pt x="239" y="73"/>
                    </a:lnTo>
                    <a:lnTo>
                      <a:pt x="241" y="69"/>
                    </a:lnTo>
                    <a:lnTo>
                      <a:pt x="242" y="66"/>
                    </a:lnTo>
                    <a:lnTo>
                      <a:pt x="243" y="62"/>
                    </a:lnTo>
                    <a:lnTo>
                      <a:pt x="244" y="60"/>
                    </a:lnTo>
                    <a:lnTo>
                      <a:pt x="245" y="56"/>
                    </a:lnTo>
                    <a:lnTo>
                      <a:pt x="246" y="52"/>
                    </a:lnTo>
                    <a:lnTo>
                      <a:pt x="236" y="66"/>
                    </a:lnTo>
                    <a:lnTo>
                      <a:pt x="223" y="78"/>
                    </a:lnTo>
                    <a:lnTo>
                      <a:pt x="211" y="87"/>
                    </a:lnTo>
                    <a:lnTo>
                      <a:pt x="197" y="96"/>
                    </a:lnTo>
                    <a:lnTo>
                      <a:pt x="183" y="103"/>
                    </a:lnTo>
                    <a:lnTo>
                      <a:pt x="168" y="108"/>
                    </a:lnTo>
                    <a:lnTo>
                      <a:pt x="152" y="111"/>
                    </a:lnTo>
                    <a:lnTo>
                      <a:pt x="136" y="112"/>
                    </a:lnTo>
                    <a:lnTo>
                      <a:pt x="125" y="112"/>
                    </a:lnTo>
                    <a:lnTo>
                      <a:pt x="113" y="110"/>
                    </a:lnTo>
                    <a:lnTo>
                      <a:pt x="101" y="108"/>
                    </a:lnTo>
                    <a:lnTo>
                      <a:pt x="91" y="104"/>
                    </a:lnTo>
                    <a:lnTo>
                      <a:pt x="80" y="99"/>
                    </a:lnTo>
                    <a:lnTo>
                      <a:pt x="70" y="94"/>
                    </a:lnTo>
                    <a:lnTo>
                      <a:pt x="61" y="87"/>
                    </a:lnTo>
                    <a:lnTo>
                      <a:pt x="52" y="80"/>
                    </a:lnTo>
                    <a:lnTo>
                      <a:pt x="43" y="73"/>
                    </a:lnTo>
                    <a:lnTo>
                      <a:pt x="35" y="64"/>
                    </a:lnTo>
                    <a:lnTo>
                      <a:pt x="28" y="55"/>
                    </a:lnTo>
                    <a:lnTo>
                      <a:pt x="21" y="45"/>
                    </a:lnTo>
                    <a:lnTo>
                      <a:pt x="15" y="34"/>
                    </a:lnTo>
                    <a:lnTo>
                      <a:pt x="9" y="22"/>
                    </a:lnTo>
                    <a:lnTo>
                      <a:pt x="4" y="12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1" y="21"/>
                    </a:lnTo>
                    <a:lnTo>
                      <a:pt x="1" y="25"/>
                    </a:lnTo>
                    <a:lnTo>
                      <a:pt x="1" y="28"/>
                    </a:lnTo>
                    <a:close/>
                  </a:path>
                </a:pathLst>
              </a:custGeom>
              <a:solidFill>
                <a:srgbClr val="F3B69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5" name="Freeform 14"/>
              <p:cNvSpPr>
                <a:spLocks/>
              </p:cNvSpPr>
              <p:nvPr/>
            </p:nvSpPr>
            <p:spPr bwMode="auto">
              <a:xfrm>
                <a:off x="1134" y="2667"/>
                <a:ext cx="50" cy="22"/>
              </a:xfrm>
              <a:custGeom>
                <a:avLst/>
                <a:gdLst/>
                <a:ahLst/>
                <a:cxnLst>
                  <a:cxn ang="0">
                    <a:pos x="5" y="40"/>
                  </a:cxn>
                  <a:cxn ang="0">
                    <a:pos x="16" y="61"/>
                  </a:cxn>
                  <a:cxn ang="0">
                    <a:pos x="30" y="79"/>
                  </a:cxn>
                  <a:cxn ang="0">
                    <a:pos x="45" y="96"/>
                  </a:cxn>
                  <a:cxn ang="0">
                    <a:pos x="63" y="111"/>
                  </a:cxn>
                  <a:cxn ang="0">
                    <a:pos x="82" y="121"/>
                  </a:cxn>
                  <a:cxn ang="0">
                    <a:pos x="102" y="129"/>
                  </a:cxn>
                  <a:cxn ang="0">
                    <a:pos x="125" y="132"/>
                  </a:cxn>
                  <a:cxn ang="0">
                    <a:pos x="151" y="132"/>
                  </a:cxn>
                  <a:cxn ang="0">
                    <a:pos x="180" y="125"/>
                  </a:cxn>
                  <a:cxn ang="0">
                    <a:pos x="207" y="112"/>
                  </a:cxn>
                  <a:cxn ang="0">
                    <a:pos x="230" y="93"/>
                  </a:cxn>
                  <a:cxn ang="0">
                    <a:pos x="243" y="77"/>
                  </a:cxn>
                  <a:cxn ang="0">
                    <a:pos x="245" y="71"/>
                  </a:cxn>
                  <a:cxn ang="0">
                    <a:pos x="247" y="64"/>
                  </a:cxn>
                  <a:cxn ang="0">
                    <a:pos x="249" y="58"/>
                  </a:cxn>
                  <a:cxn ang="0">
                    <a:pos x="239" y="69"/>
                  </a:cxn>
                  <a:cxn ang="0">
                    <a:pos x="214" y="94"/>
                  </a:cxn>
                  <a:cxn ang="0">
                    <a:pos x="185" y="112"/>
                  </a:cxn>
                  <a:cxn ang="0">
                    <a:pos x="161" y="119"/>
                  </a:cxn>
                  <a:cxn ang="0">
                    <a:pos x="145" y="121"/>
                  </a:cxn>
                  <a:cxn ang="0">
                    <a:pos x="124" y="121"/>
                  </a:cxn>
                  <a:cxn ang="0">
                    <a:pos x="100" y="117"/>
                  </a:cxn>
                  <a:cxn ang="0">
                    <a:pos x="79" y="108"/>
                  </a:cxn>
                  <a:cxn ang="0">
                    <a:pos x="59" y="95"/>
                  </a:cxn>
                  <a:cxn ang="0">
                    <a:pos x="42" y="79"/>
                  </a:cxn>
                  <a:cxn ang="0">
                    <a:pos x="27" y="60"/>
                  </a:cxn>
                  <a:cxn ang="0">
                    <a:pos x="14" y="37"/>
                  </a:cxn>
                  <a:cxn ang="0">
                    <a:pos x="5" y="14"/>
                  </a:cxn>
                  <a:cxn ang="0">
                    <a:pos x="1" y="4"/>
                  </a:cxn>
                  <a:cxn ang="0">
                    <a:pos x="0" y="11"/>
                  </a:cxn>
                  <a:cxn ang="0">
                    <a:pos x="0" y="18"/>
                  </a:cxn>
                  <a:cxn ang="0">
                    <a:pos x="0" y="26"/>
                  </a:cxn>
                </a:cxnLst>
                <a:rect l="0" t="0" r="r" b="b"/>
                <a:pathLst>
                  <a:path w="249" h="132">
                    <a:moveTo>
                      <a:pt x="0" y="29"/>
                    </a:moveTo>
                    <a:lnTo>
                      <a:pt x="5" y="40"/>
                    </a:lnTo>
                    <a:lnTo>
                      <a:pt x="10" y="51"/>
                    </a:lnTo>
                    <a:lnTo>
                      <a:pt x="16" y="61"/>
                    </a:lnTo>
                    <a:lnTo>
                      <a:pt x="23" y="71"/>
                    </a:lnTo>
                    <a:lnTo>
                      <a:pt x="30" y="79"/>
                    </a:lnTo>
                    <a:lnTo>
                      <a:pt x="37" y="89"/>
                    </a:lnTo>
                    <a:lnTo>
                      <a:pt x="45" y="96"/>
                    </a:lnTo>
                    <a:lnTo>
                      <a:pt x="54" y="103"/>
                    </a:lnTo>
                    <a:lnTo>
                      <a:pt x="63" y="111"/>
                    </a:lnTo>
                    <a:lnTo>
                      <a:pt x="72" y="117"/>
                    </a:lnTo>
                    <a:lnTo>
                      <a:pt x="82" y="121"/>
                    </a:lnTo>
                    <a:lnTo>
                      <a:pt x="92" y="125"/>
                    </a:lnTo>
                    <a:lnTo>
                      <a:pt x="102" y="129"/>
                    </a:lnTo>
                    <a:lnTo>
                      <a:pt x="114" y="131"/>
                    </a:lnTo>
                    <a:lnTo>
                      <a:pt x="125" y="132"/>
                    </a:lnTo>
                    <a:lnTo>
                      <a:pt x="136" y="132"/>
                    </a:lnTo>
                    <a:lnTo>
                      <a:pt x="151" y="132"/>
                    </a:lnTo>
                    <a:lnTo>
                      <a:pt x="166" y="129"/>
                    </a:lnTo>
                    <a:lnTo>
                      <a:pt x="180" y="125"/>
                    </a:lnTo>
                    <a:lnTo>
                      <a:pt x="194" y="119"/>
                    </a:lnTo>
                    <a:lnTo>
                      <a:pt x="207" y="112"/>
                    </a:lnTo>
                    <a:lnTo>
                      <a:pt x="219" y="102"/>
                    </a:lnTo>
                    <a:lnTo>
                      <a:pt x="230" y="93"/>
                    </a:lnTo>
                    <a:lnTo>
                      <a:pt x="242" y="81"/>
                    </a:lnTo>
                    <a:lnTo>
                      <a:pt x="243" y="77"/>
                    </a:lnTo>
                    <a:lnTo>
                      <a:pt x="244" y="75"/>
                    </a:lnTo>
                    <a:lnTo>
                      <a:pt x="245" y="71"/>
                    </a:lnTo>
                    <a:lnTo>
                      <a:pt x="246" y="67"/>
                    </a:lnTo>
                    <a:lnTo>
                      <a:pt x="247" y="64"/>
                    </a:lnTo>
                    <a:lnTo>
                      <a:pt x="248" y="60"/>
                    </a:lnTo>
                    <a:lnTo>
                      <a:pt x="249" y="58"/>
                    </a:lnTo>
                    <a:lnTo>
                      <a:pt x="249" y="54"/>
                    </a:lnTo>
                    <a:lnTo>
                      <a:pt x="239" y="69"/>
                    </a:lnTo>
                    <a:lnTo>
                      <a:pt x="227" y="82"/>
                    </a:lnTo>
                    <a:lnTo>
                      <a:pt x="214" y="94"/>
                    </a:lnTo>
                    <a:lnTo>
                      <a:pt x="200" y="103"/>
                    </a:lnTo>
                    <a:lnTo>
                      <a:pt x="185" y="112"/>
                    </a:lnTo>
                    <a:lnTo>
                      <a:pt x="169" y="117"/>
                    </a:lnTo>
                    <a:lnTo>
                      <a:pt x="161" y="119"/>
                    </a:lnTo>
                    <a:lnTo>
                      <a:pt x="153" y="120"/>
                    </a:lnTo>
                    <a:lnTo>
                      <a:pt x="145" y="121"/>
                    </a:lnTo>
                    <a:lnTo>
                      <a:pt x="136" y="121"/>
                    </a:lnTo>
                    <a:lnTo>
                      <a:pt x="124" y="121"/>
                    </a:lnTo>
                    <a:lnTo>
                      <a:pt x="113" y="120"/>
                    </a:lnTo>
                    <a:lnTo>
                      <a:pt x="100" y="117"/>
                    </a:lnTo>
                    <a:lnTo>
                      <a:pt x="90" y="113"/>
                    </a:lnTo>
                    <a:lnTo>
                      <a:pt x="79" y="108"/>
                    </a:lnTo>
                    <a:lnTo>
                      <a:pt x="69" y="102"/>
                    </a:lnTo>
                    <a:lnTo>
                      <a:pt x="59" y="95"/>
                    </a:lnTo>
                    <a:lnTo>
                      <a:pt x="50" y="88"/>
                    </a:lnTo>
                    <a:lnTo>
                      <a:pt x="42" y="79"/>
                    </a:lnTo>
                    <a:lnTo>
                      <a:pt x="34" y="70"/>
                    </a:lnTo>
                    <a:lnTo>
                      <a:pt x="27" y="60"/>
                    </a:lnTo>
                    <a:lnTo>
                      <a:pt x="20" y="49"/>
                    </a:lnTo>
                    <a:lnTo>
                      <a:pt x="14" y="37"/>
                    </a:lnTo>
                    <a:lnTo>
                      <a:pt x="9" y="26"/>
                    </a:lnTo>
                    <a:lnTo>
                      <a:pt x="5" y="14"/>
                    </a:lnTo>
                    <a:lnTo>
                      <a:pt x="1" y="0"/>
                    </a:lnTo>
                    <a:lnTo>
                      <a:pt x="1" y="4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26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3B69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6" name="Freeform 15"/>
              <p:cNvSpPr>
                <a:spLocks/>
              </p:cNvSpPr>
              <p:nvPr/>
            </p:nvSpPr>
            <p:spPr bwMode="auto">
              <a:xfrm>
                <a:off x="1134" y="2665"/>
                <a:ext cx="51" cy="23"/>
              </a:xfrm>
              <a:custGeom>
                <a:avLst/>
                <a:gdLst/>
                <a:ahLst/>
                <a:cxnLst>
                  <a:cxn ang="0">
                    <a:pos x="4" y="40"/>
                  </a:cxn>
                  <a:cxn ang="0">
                    <a:pos x="15" y="62"/>
                  </a:cxn>
                  <a:cxn ang="0">
                    <a:pos x="28" y="83"/>
                  </a:cxn>
                  <a:cxn ang="0">
                    <a:pos x="43" y="101"/>
                  </a:cxn>
                  <a:cxn ang="0">
                    <a:pos x="61" y="115"/>
                  </a:cxn>
                  <a:cxn ang="0">
                    <a:pos x="80" y="127"/>
                  </a:cxn>
                  <a:cxn ang="0">
                    <a:pos x="101" y="136"/>
                  </a:cxn>
                  <a:cxn ang="0">
                    <a:pos x="125" y="140"/>
                  </a:cxn>
                  <a:cxn ang="0">
                    <a:pos x="152" y="139"/>
                  </a:cxn>
                  <a:cxn ang="0">
                    <a:pos x="183" y="131"/>
                  </a:cxn>
                  <a:cxn ang="0">
                    <a:pos x="211" y="115"/>
                  </a:cxn>
                  <a:cxn ang="0">
                    <a:pos x="236" y="94"/>
                  </a:cxn>
                  <a:cxn ang="0">
                    <a:pos x="247" y="77"/>
                  </a:cxn>
                  <a:cxn ang="0">
                    <a:pos x="249" y="71"/>
                  </a:cxn>
                  <a:cxn ang="0">
                    <a:pos x="250" y="64"/>
                  </a:cxn>
                  <a:cxn ang="0">
                    <a:pos x="251" y="58"/>
                  </a:cxn>
                  <a:cxn ang="0">
                    <a:pos x="247" y="62"/>
                  </a:cxn>
                  <a:cxn ang="0">
                    <a:pos x="236" y="78"/>
                  </a:cxn>
                  <a:cxn ang="0">
                    <a:pos x="223" y="91"/>
                  </a:cxn>
                  <a:cxn ang="0">
                    <a:pos x="209" y="103"/>
                  </a:cxn>
                  <a:cxn ang="0">
                    <a:pos x="195" y="114"/>
                  </a:cxn>
                  <a:cxn ang="0">
                    <a:pos x="179" y="121"/>
                  </a:cxn>
                  <a:cxn ang="0">
                    <a:pos x="162" y="126"/>
                  </a:cxn>
                  <a:cxn ang="0">
                    <a:pos x="145" y="130"/>
                  </a:cxn>
                  <a:cxn ang="0">
                    <a:pos x="124" y="128"/>
                  </a:cxn>
                  <a:cxn ang="0">
                    <a:pos x="100" y="124"/>
                  </a:cxn>
                  <a:cxn ang="0">
                    <a:pos x="78" y="114"/>
                  </a:cxn>
                  <a:cxn ang="0">
                    <a:pos x="58" y="101"/>
                  </a:cxn>
                  <a:cxn ang="0">
                    <a:pos x="41" y="84"/>
                  </a:cxn>
                  <a:cxn ang="0">
                    <a:pos x="26" y="62"/>
                  </a:cxn>
                  <a:cxn ang="0">
                    <a:pos x="14" y="40"/>
                  </a:cxn>
                  <a:cxn ang="0">
                    <a:pos x="6" y="15"/>
                  </a:cxn>
                  <a:cxn ang="0">
                    <a:pos x="2" y="4"/>
                  </a:cxn>
                  <a:cxn ang="0">
                    <a:pos x="1" y="11"/>
                  </a:cxn>
                  <a:cxn ang="0">
                    <a:pos x="1" y="17"/>
                  </a:cxn>
                  <a:cxn ang="0">
                    <a:pos x="0" y="24"/>
                  </a:cxn>
                </a:cxnLst>
                <a:rect l="0" t="0" r="r" b="b"/>
                <a:pathLst>
                  <a:path w="251" h="140">
                    <a:moveTo>
                      <a:pt x="0" y="28"/>
                    </a:moveTo>
                    <a:lnTo>
                      <a:pt x="4" y="40"/>
                    </a:lnTo>
                    <a:lnTo>
                      <a:pt x="9" y="50"/>
                    </a:lnTo>
                    <a:lnTo>
                      <a:pt x="15" y="62"/>
                    </a:lnTo>
                    <a:lnTo>
                      <a:pt x="21" y="73"/>
                    </a:lnTo>
                    <a:lnTo>
                      <a:pt x="28" y="83"/>
                    </a:lnTo>
                    <a:lnTo>
                      <a:pt x="35" y="92"/>
                    </a:lnTo>
                    <a:lnTo>
                      <a:pt x="43" y="101"/>
                    </a:lnTo>
                    <a:lnTo>
                      <a:pt x="52" y="108"/>
                    </a:lnTo>
                    <a:lnTo>
                      <a:pt x="61" y="115"/>
                    </a:lnTo>
                    <a:lnTo>
                      <a:pt x="70" y="122"/>
                    </a:lnTo>
                    <a:lnTo>
                      <a:pt x="80" y="127"/>
                    </a:lnTo>
                    <a:lnTo>
                      <a:pt x="91" y="132"/>
                    </a:lnTo>
                    <a:lnTo>
                      <a:pt x="101" y="136"/>
                    </a:lnTo>
                    <a:lnTo>
                      <a:pt x="113" y="138"/>
                    </a:lnTo>
                    <a:lnTo>
                      <a:pt x="125" y="140"/>
                    </a:lnTo>
                    <a:lnTo>
                      <a:pt x="136" y="140"/>
                    </a:lnTo>
                    <a:lnTo>
                      <a:pt x="152" y="139"/>
                    </a:lnTo>
                    <a:lnTo>
                      <a:pt x="168" y="136"/>
                    </a:lnTo>
                    <a:lnTo>
                      <a:pt x="183" y="131"/>
                    </a:lnTo>
                    <a:lnTo>
                      <a:pt x="197" y="124"/>
                    </a:lnTo>
                    <a:lnTo>
                      <a:pt x="211" y="115"/>
                    </a:lnTo>
                    <a:lnTo>
                      <a:pt x="223" y="106"/>
                    </a:lnTo>
                    <a:lnTo>
                      <a:pt x="236" y="94"/>
                    </a:lnTo>
                    <a:lnTo>
                      <a:pt x="246" y="80"/>
                    </a:lnTo>
                    <a:lnTo>
                      <a:pt x="247" y="77"/>
                    </a:lnTo>
                    <a:lnTo>
                      <a:pt x="248" y="73"/>
                    </a:lnTo>
                    <a:lnTo>
                      <a:pt x="249" y="71"/>
                    </a:lnTo>
                    <a:lnTo>
                      <a:pt x="249" y="67"/>
                    </a:lnTo>
                    <a:lnTo>
                      <a:pt x="250" y="64"/>
                    </a:lnTo>
                    <a:lnTo>
                      <a:pt x="250" y="61"/>
                    </a:lnTo>
                    <a:lnTo>
                      <a:pt x="251" y="58"/>
                    </a:lnTo>
                    <a:lnTo>
                      <a:pt x="251" y="54"/>
                    </a:lnTo>
                    <a:lnTo>
                      <a:pt x="247" y="62"/>
                    </a:lnTo>
                    <a:lnTo>
                      <a:pt x="241" y="71"/>
                    </a:lnTo>
                    <a:lnTo>
                      <a:pt x="236" y="78"/>
                    </a:lnTo>
                    <a:lnTo>
                      <a:pt x="229" y="85"/>
                    </a:lnTo>
                    <a:lnTo>
                      <a:pt x="223" y="91"/>
                    </a:lnTo>
                    <a:lnTo>
                      <a:pt x="216" y="98"/>
                    </a:lnTo>
                    <a:lnTo>
                      <a:pt x="209" y="103"/>
                    </a:lnTo>
                    <a:lnTo>
                      <a:pt x="202" y="109"/>
                    </a:lnTo>
                    <a:lnTo>
                      <a:pt x="195" y="114"/>
                    </a:lnTo>
                    <a:lnTo>
                      <a:pt x="187" y="118"/>
                    </a:lnTo>
                    <a:lnTo>
                      <a:pt x="179" y="121"/>
                    </a:lnTo>
                    <a:lnTo>
                      <a:pt x="171" y="124"/>
                    </a:lnTo>
                    <a:lnTo>
                      <a:pt x="162" y="126"/>
                    </a:lnTo>
                    <a:lnTo>
                      <a:pt x="154" y="128"/>
                    </a:lnTo>
                    <a:lnTo>
                      <a:pt x="145" y="130"/>
                    </a:lnTo>
                    <a:lnTo>
                      <a:pt x="136" y="130"/>
                    </a:lnTo>
                    <a:lnTo>
                      <a:pt x="124" y="128"/>
                    </a:lnTo>
                    <a:lnTo>
                      <a:pt x="112" y="127"/>
                    </a:lnTo>
                    <a:lnTo>
                      <a:pt x="100" y="124"/>
                    </a:lnTo>
                    <a:lnTo>
                      <a:pt x="89" y="120"/>
                    </a:lnTo>
                    <a:lnTo>
                      <a:pt x="78" y="114"/>
                    </a:lnTo>
                    <a:lnTo>
                      <a:pt x="68" y="108"/>
                    </a:lnTo>
                    <a:lnTo>
                      <a:pt x="58" y="101"/>
                    </a:lnTo>
                    <a:lnTo>
                      <a:pt x="49" y="92"/>
                    </a:lnTo>
                    <a:lnTo>
                      <a:pt x="41" y="84"/>
                    </a:lnTo>
                    <a:lnTo>
                      <a:pt x="33" y="73"/>
                    </a:lnTo>
                    <a:lnTo>
                      <a:pt x="26" y="62"/>
                    </a:lnTo>
                    <a:lnTo>
                      <a:pt x="20" y="52"/>
                    </a:lnTo>
                    <a:lnTo>
                      <a:pt x="14" y="40"/>
                    </a:lnTo>
                    <a:lnTo>
                      <a:pt x="10" y="27"/>
                    </a:lnTo>
                    <a:lnTo>
                      <a:pt x="6" y="15"/>
                    </a:lnTo>
                    <a:lnTo>
                      <a:pt x="3" y="0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1" y="17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F3B8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1135" y="2663"/>
                <a:ext cx="50" cy="24"/>
              </a:xfrm>
              <a:custGeom>
                <a:avLst/>
                <a:gdLst/>
                <a:ahLst/>
                <a:cxnLst>
                  <a:cxn ang="0">
                    <a:pos x="4" y="39"/>
                  </a:cxn>
                  <a:cxn ang="0">
                    <a:pos x="13" y="62"/>
                  </a:cxn>
                  <a:cxn ang="0">
                    <a:pos x="26" y="85"/>
                  </a:cxn>
                  <a:cxn ang="0">
                    <a:pos x="41" y="104"/>
                  </a:cxn>
                  <a:cxn ang="0">
                    <a:pos x="58" y="120"/>
                  </a:cxn>
                  <a:cxn ang="0">
                    <a:pos x="78" y="133"/>
                  </a:cxn>
                  <a:cxn ang="0">
                    <a:pos x="99" y="142"/>
                  </a:cxn>
                  <a:cxn ang="0">
                    <a:pos x="123" y="146"/>
                  </a:cxn>
                  <a:cxn ang="0">
                    <a:pos x="144" y="146"/>
                  </a:cxn>
                  <a:cxn ang="0">
                    <a:pos x="160" y="144"/>
                  </a:cxn>
                  <a:cxn ang="0">
                    <a:pos x="184" y="137"/>
                  </a:cxn>
                  <a:cxn ang="0">
                    <a:pos x="213" y="119"/>
                  </a:cxn>
                  <a:cxn ang="0">
                    <a:pos x="238" y="94"/>
                  </a:cxn>
                  <a:cxn ang="0">
                    <a:pos x="249" y="76"/>
                  </a:cxn>
                  <a:cxn ang="0">
                    <a:pos x="250" y="70"/>
                  </a:cxn>
                  <a:cxn ang="0">
                    <a:pos x="251" y="62"/>
                  </a:cxn>
                  <a:cxn ang="0">
                    <a:pos x="251" y="57"/>
                  </a:cxn>
                  <a:cxn ang="0">
                    <a:pos x="247" y="62"/>
                  </a:cxn>
                  <a:cxn ang="0">
                    <a:pos x="237" y="79"/>
                  </a:cxn>
                  <a:cxn ang="0">
                    <a:pos x="224" y="95"/>
                  </a:cxn>
                  <a:cxn ang="0">
                    <a:pos x="210" y="108"/>
                  </a:cxn>
                  <a:cxn ang="0">
                    <a:pos x="196" y="119"/>
                  </a:cxn>
                  <a:cxn ang="0">
                    <a:pos x="179" y="127"/>
                  </a:cxn>
                  <a:cxn ang="0">
                    <a:pos x="162" y="133"/>
                  </a:cxn>
                  <a:cxn ang="0">
                    <a:pos x="144" y="136"/>
                  </a:cxn>
                  <a:cxn ang="0">
                    <a:pos x="123" y="136"/>
                  </a:cxn>
                  <a:cxn ang="0">
                    <a:pos x="98" y="130"/>
                  </a:cxn>
                  <a:cxn ang="0">
                    <a:pos x="76" y="120"/>
                  </a:cxn>
                  <a:cxn ang="0">
                    <a:pos x="57" y="106"/>
                  </a:cxn>
                  <a:cxn ang="0">
                    <a:pos x="39" y="88"/>
                  </a:cxn>
                  <a:cxn ang="0">
                    <a:pos x="25" y="66"/>
                  </a:cxn>
                  <a:cxn ang="0">
                    <a:pos x="14" y="41"/>
                  </a:cxn>
                  <a:cxn ang="0">
                    <a:pos x="7" y="15"/>
                  </a:cxn>
                  <a:cxn ang="0">
                    <a:pos x="4" y="3"/>
                  </a:cxn>
                  <a:cxn ang="0">
                    <a:pos x="3" y="10"/>
                  </a:cxn>
                  <a:cxn ang="0">
                    <a:pos x="1" y="16"/>
                  </a:cxn>
                  <a:cxn ang="0">
                    <a:pos x="0" y="22"/>
                  </a:cxn>
                </a:cxnLst>
                <a:rect l="0" t="0" r="r" b="b"/>
                <a:pathLst>
                  <a:path w="251" h="146">
                    <a:moveTo>
                      <a:pt x="0" y="25"/>
                    </a:moveTo>
                    <a:lnTo>
                      <a:pt x="4" y="39"/>
                    </a:lnTo>
                    <a:lnTo>
                      <a:pt x="8" y="51"/>
                    </a:lnTo>
                    <a:lnTo>
                      <a:pt x="13" y="62"/>
                    </a:lnTo>
                    <a:lnTo>
                      <a:pt x="19" y="74"/>
                    </a:lnTo>
                    <a:lnTo>
                      <a:pt x="26" y="85"/>
                    </a:lnTo>
                    <a:lnTo>
                      <a:pt x="33" y="95"/>
                    </a:lnTo>
                    <a:lnTo>
                      <a:pt x="41" y="104"/>
                    </a:lnTo>
                    <a:lnTo>
                      <a:pt x="49" y="113"/>
                    </a:lnTo>
                    <a:lnTo>
                      <a:pt x="58" y="120"/>
                    </a:lnTo>
                    <a:lnTo>
                      <a:pt x="68" y="127"/>
                    </a:lnTo>
                    <a:lnTo>
                      <a:pt x="78" y="133"/>
                    </a:lnTo>
                    <a:lnTo>
                      <a:pt x="89" y="138"/>
                    </a:lnTo>
                    <a:lnTo>
                      <a:pt x="99" y="142"/>
                    </a:lnTo>
                    <a:lnTo>
                      <a:pt x="112" y="145"/>
                    </a:lnTo>
                    <a:lnTo>
                      <a:pt x="123" y="146"/>
                    </a:lnTo>
                    <a:lnTo>
                      <a:pt x="135" y="146"/>
                    </a:lnTo>
                    <a:lnTo>
                      <a:pt x="144" y="146"/>
                    </a:lnTo>
                    <a:lnTo>
                      <a:pt x="152" y="145"/>
                    </a:lnTo>
                    <a:lnTo>
                      <a:pt x="160" y="144"/>
                    </a:lnTo>
                    <a:lnTo>
                      <a:pt x="168" y="142"/>
                    </a:lnTo>
                    <a:lnTo>
                      <a:pt x="184" y="137"/>
                    </a:lnTo>
                    <a:lnTo>
                      <a:pt x="199" y="128"/>
                    </a:lnTo>
                    <a:lnTo>
                      <a:pt x="213" y="119"/>
                    </a:lnTo>
                    <a:lnTo>
                      <a:pt x="226" y="107"/>
                    </a:lnTo>
                    <a:lnTo>
                      <a:pt x="238" y="94"/>
                    </a:lnTo>
                    <a:lnTo>
                      <a:pt x="248" y="79"/>
                    </a:lnTo>
                    <a:lnTo>
                      <a:pt x="249" y="76"/>
                    </a:lnTo>
                    <a:lnTo>
                      <a:pt x="249" y="72"/>
                    </a:lnTo>
                    <a:lnTo>
                      <a:pt x="250" y="70"/>
                    </a:lnTo>
                    <a:lnTo>
                      <a:pt x="250" y="66"/>
                    </a:lnTo>
                    <a:lnTo>
                      <a:pt x="251" y="62"/>
                    </a:lnTo>
                    <a:lnTo>
                      <a:pt x="251" y="60"/>
                    </a:lnTo>
                    <a:lnTo>
                      <a:pt x="251" y="57"/>
                    </a:lnTo>
                    <a:lnTo>
                      <a:pt x="251" y="53"/>
                    </a:lnTo>
                    <a:lnTo>
                      <a:pt x="247" y="62"/>
                    </a:lnTo>
                    <a:lnTo>
                      <a:pt x="242" y="71"/>
                    </a:lnTo>
                    <a:lnTo>
                      <a:pt x="237" y="79"/>
                    </a:lnTo>
                    <a:lnTo>
                      <a:pt x="231" y="86"/>
                    </a:lnTo>
                    <a:lnTo>
                      <a:pt x="224" y="95"/>
                    </a:lnTo>
                    <a:lnTo>
                      <a:pt x="217" y="101"/>
                    </a:lnTo>
                    <a:lnTo>
                      <a:pt x="210" y="108"/>
                    </a:lnTo>
                    <a:lnTo>
                      <a:pt x="203" y="113"/>
                    </a:lnTo>
                    <a:lnTo>
                      <a:pt x="196" y="119"/>
                    </a:lnTo>
                    <a:lnTo>
                      <a:pt x="188" y="122"/>
                    </a:lnTo>
                    <a:lnTo>
                      <a:pt x="179" y="127"/>
                    </a:lnTo>
                    <a:lnTo>
                      <a:pt x="171" y="130"/>
                    </a:lnTo>
                    <a:lnTo>
                      <a:pt x="162" y="133"/>
                    </a:lnTo>
                    <a:lnTo>
                      <a:pt x="153" y="134"/>
                    </a:lnTo>
                    <a:lnTo>
                      <a:pt x="144" y="136"/>
                    </a:lnTo>
                    <a:lnTo>
                      <a:pt x="135" y="136"/>
                    </a:lnTo>
                    <a:lnTo>
                      <a:pt x="123" y="136"/>
                    </a:lnTo>
                    <a:lnTo>
                      <a:pt x="111" y="133"/>
                    </a:lnTo>
                    <a:lnTo>
                      <a:pt x="98" y="130"/>
                    </a:lnTo>
                    <a:lnTo>
                      <a:pt x="87" y="126"/>
                    </a:lnTo>
                    <a:lnTo>
                      <a:pt x="76" y="120"/>
                    </a:lnTo>
                    <a:lnTo>
                      <a:pt x="66" y="113"/>
                    </a:lnTo>
                    <a:lnTo>
                      <a:pt x="57" y="106"/>
                    </a:lnTo>
                    <a:lnTo>
                      <a:pt x="48" y="97"/>
                    </a:lnTo>
                    <a:lnTo>
                      <a:pt x="39" y="88"/>
                    </a:lnTo>
                    <a:lnTo>
                      <a:pt x="32" y="77"/>
                    </a:lnTo>
                    <a:lnTo>
                      <a:pt x="25" y="66"/>
                    </a:lnTo>
                    <a:lnTo>
                      <a:pt x="19" y="54"/>
                    </a:lnTo>
                    <a:lnTo>
                      <a:pt x="14" y="41"/>
                    </a:lnTo>
                    <a:lnTo>
                      <a:pt x="10" y="28"/>
                    </a:lnTo>
                    <a:lnTo>
                      <a:pt x="7" y="15"/>
                    </a:lnTo>
                    <a:lnTo>
                      <a:pt x="5" y="0"/>
                    </a:lnTo>
                    <a:lnTo>
                      <a:pt x="4" y="3"/>
                    </a:lnTo>
                    <a:lnTo>
                      <a:pt x="3" y="6"/>
                    </a:lnTo>
                    <a:lnTo>
                      <a:pt x="3" y="10"/>
                    </a:lnTo>
                    <a:lnTo>
                      <a:pt x="2" y="12"/>
                    </a:lnTo>
                    <a:lnTo>
                      <a:pt x="1" y="16"/>
                    </a:lnTo>
                    <a:lnTo>
                      <a:pt x="1" y="19"/>
                    </a:lnTo>
                    <a:lnTo>
                      <a:pt x="0" y="22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3BA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8" name="Freeform 17"/>
              <p:cNvSpPr>
                <a:spLocks/>
              </p:cNvSpPr>
              <p:nvPr/>
            </p:nvSpPr>
            <p:spPr bwMode="auto">
              <a:xfrm>
                <a:off x="1135" y="2661"/>
                <a:ext cx="50" cy="25"/>
              </a:xfrm>
              <a:custGeom>
                <a:avLst/>
                <a:gdLst/>
                <a:ahLst/>
                <a:cxnLst>
                  <a:cxn ang="0">
                    <a:pos x="3" y="39"/>
                  </a:cxn>
                  <a:cxn ang="0">
                    <a:pos x="11" y="64"/>
                  </a:cxn>
                  <a:cxn ang="0">
                    <a:pos x="23" y="86"/>
                  </a:cxn>
                  <a:cxn ang="0">
                    <a:pos x="38" y="108"/>
                  </a:cxn>
                  <a:cxn ang="0">
                    <a:pos x="55" y="125"/>
                  </a:cxn>
                  <a:cxn ang="0">
                    <a:pos x="75" y="138"/>
                  </a:cxn>
                  <a:cxn ang="0">
                    <a:pos x="97" y="148"/>
                  </a:cxn>
                  <a:cxn ang="0">
                    <a:pos x="121" y="152"/>
                  </a:cxn>
                  <a:cxn ang="0">
                    <a:pos x="142" y="154"/>
                  </a:cxn>
                  <a:cxn ang="0">
                    <a:pos x="159" y="150"/>
                  </a:cxn>
                  <a:cxn ang="0">
                    <a:pos x="176" y="145"/>
                  </a:cxn>
                  <a:cxn ang="0">
                    <a:pos x="192" y="138"/>
                  </a:cxn>
                  <a:cxn ang="0">
                    <a:pos x="206" y="127"/>
                  </a:cxn>
                  <a:cxn ang="0">
                    <a:pos x="220" y="115"/>
                  </a:cxn>
                  <a:cxn ang="0">
                    <a:pos x="233" y="102"/>
                  </a:cxn>
                  <a:cxn ang="0">
                    <a:pos x="244" y="86"/>
                  </a:cxn>
                  <a:cxn ang="0">
                    <a:pos x="249" y="74"/>
                  </a:cxn>
                  <a:cxn ang="0">
                    <a:pos x="249" y="69"/>
                  </a:cxn>
                  <a:cxn ang="0">
                    <a:pos x="249" y="63"/>
                  </a:cxn>
                  <a:cxn ang="0">
                    <a:pos x="249" y="57"/>
                  </a:cxn>
                  <a:cxn ang="0">
                    <a:pos x="245" y="63"/>
                  </a:cxn>
                  <a:cxn ang="0">
                    <a:pos x="236" y="80"/>
                  </a:cxn>
                  <a:cxn ang="0">
                    <a:pos x="223" y="97"/>
                  </a:cxn>
                  <a:cxn ang="0">
                    <a:pos x="210" y="112"/>
                  </a:cxn>
                  <a:cxn ang="0">
                    <a:pos x="195" y="124"/>
                  </a:cxn>
                  <a:cxn ang="0">
                    <a:pos x="179" y="133"/>
                  </a:cxn>
                  <a:cxn ang="0">
                    <a:pos x="161" y="139"/>
                  </a:cxn>
                  <a:cxn ang="0">
                    <a:pos x="143" y="143"/>
                  </a:cxn>
                  <a:cxn ang="0">
                    <a:pos x="121" y="142"/>
                  </a:cxn>
                  <a:cxn ang="0">
                    <a:pos x="96" y="137"/>
                  </a:cxn>
                  <a:cxn ang="0">
                    <a:pos x="74" y="126"/>
                  </a:cxn>
                  <a:cxn ang="0">
                    <a:pos x="54" y="110"/>
                  </a:cxn>
                  <a:cxn ang="0">
                    <a:pos x="37" y="91"/>
                  </a:cxn>
                  <a:cxn ang="0">
                    <a:pos x="24" y="69"/>
                  </a:cxn>
                  <a:cxn ang="0">
                    <a:pos x="14" y="43"/>
                  </a:cxn>
                  <a:cxn ang="0">
                    <a:pos x="8" y="15"/>
                  </a:cxn>
                  <a:cxn ang="0">
                    <a:pos x="5" y="3"/>
                  </a:cxn>
                  <a:cxn ang="0">
                    <a:pos x="4" y="9"/>
                  </a:cxn>
                  <a:cxn ang="0">
                    <a:pos x="2" y="16"/>
                  </a:cxn>
                  <a:cxn ang="0">
                    <a:pos x="1" y="22"/>
                  </a:cxn>
                </a:cxnLst>
                <a:rect l="0" t="0" r="r" b="b"/>
                <a:pathLst>
                  <a:path w="249" h="154">
                    <a:moveTo>
                      <a:pt x="0" y="24"/>
                    </a:moveTo>
                    <a:lnTo>
                      <a:pt x="3" y="39"/>
                    </a:lnTo>
                    <a:lnTo>
                      <a:pt x="7" y="51"/>
                    </a:lnTo>
                    <a:lnTo>
                      <a:pt x="11" y="64"/>
                    </a:lnTo>
                    <a:lnTo>
                      <a:pt x="17" y="76"/>
                    </a:lnTo>
                    <a:lnTo>
                      <a:pt x="23" y="86"/>
                    </a:lnTo>
                    <a:lnTo>
                      <a:pt x="30" y="97"/>
                    </a:lnTo>
                    <a:lnTo>
                      <a:pt x="38" y="108"/>
                    </a:lnTo>
                    <a:lnTo>
                      <a:pt x="46" y="116"/>
                    </a:lnTo>
                    <a:lnTo>
                      <a:pt x="55" y="125"/>
                    </a:lnTo>
                    <a:lnTo>
                      <a:pt x="65" y="132"/>
                    </a:lnTo>
                    <a:lnTo>
                      <a:pt x="75" y="138"/>
                    </a:lnTo>
                    <a:lnTo>
                      <a:pt x="86" y="144"/>
                    </a:lnTo>
                    <a:lnTo>
                      <a:pt x="97" y="148"/>
                    </a:lnTo>
                    <a:lnTo>
                      <a:pt x="109" y="151"/>
                    </a:lnTo>
                    <a:lnTo>
                      <a:pt x="121" y="152"/>
                    </a:lnTo>
                    <a:lnTo>
                      <a:pt x="133" y="154"/>
                    </a:lnTo>
                    <a:lnTo>
                      <a:pt x="142" y="154"/>
                    </a:lnTo>
                    <a:lnTo>
                      <a:pt x="151" y="152"/>
                    </a:lnTo>
                    <a:lnTo>
                      <a:pt x="159" y="150"/>
                    </a:lnTo>
                    <a:lnTo>
                      <a:pt x="168" y="148"/>
                    </a:lnTo>
                    <a:lnTo>
                      <a:pt x="176" y="145"/>
                    </a:lnTo>
                    <a:lnTo>
                      <a:pt x="184" y="142"/>
                    </a:lnTo>
                    <a:lnTo>
                      <a:pt x="192" y="138"/>
                    </a:lnTo>
                    <a:lnTo>
                      <a:pt x="199" y="133"/>
                    </a:lnTo>
                    <a:lnTo>
                      <a:pt x="206" y="127"/>
                    </a:lnTo>
                    <a:lnTo>
                      <a:pt x="213" y="122"/>
                    </a:lnTo>
                    <a:lnTo>
                      <a:pt x="220" y="115"/>
                    </a:lnTo>
                    <a:lnTo>
                      <a:pt x="226" y="109"/>
                    </a:lnTo>
                    <a:lnTo>
                      <a:pt x="233" y="102"/>
                    </a:lnTo>
                    <a:lnTo>
                      <a:pt x="238" y="95"/>
                    </a:lnTo>
                    <a:lnTo>
                      <a:pt x="244" y="86"/>
                    </a:lnTo>
                    <a:lnTo>
                      <a:pt x="248" y="78"/>
                    </a:lnTo>
                    <a:lnTo>
                      <a:pt x="249" y="74"/>
                    </a:lnTo>
                    <a:lnTo>
                      <a:pt x="249" y="72"/>
                    </a:lnTo>
                    <a:lnTo>
                      <a:pt x="249" y="69"/>
                    </a:lnTo>
                    <a:lnTo>
                      <a:pt x="249" y="65"/>
                    </a:lnTo>
                    <a:lnTo>
                      <a:pt x="249" y="63"/>
                    </a:lnTo>
                    <a:lnTo>
                      <a:pt x="249" y="59"/>
                    </a:lnTo>
                    <a:lnTo>
                      <a:pt x="249" y="57"/>
                    </a:lnTo>
                    <a:lnTo>
                      <a:pt x="249" y="53"/>
                    </a:lnTo>
                    <a:lnTo>
                      <a:pt x="245" y="63"/>
                    </a:lnTo>
                    <a:lnTo>
                      <a:pt x="241" y="72"/>
                    </a:lnTo>
                    <a:lnTo>
                      <a:pt x="236" y="80"/>
                    </a:lnTo>
                    <a:lnTo>
                      <a:pt x="230" y="89"/>
                    </a:lnTo>
                    <a:lnTo>
                      <a:pt x="223" y="97"/>
                    </a:lnTo>
                    <a:lnTo>
                      <a:pt x="217" y="104"/>
                    </a:lnTo>
                    <a:lnTo>
                      <a:pt x="210" y="112"/>
                    </a:lnTo>
                    <a:lnTo>
                      <a:pt x="203" y="118"/>
                    </a:lnTo>
                    <a:lnTo>
                      <a:pt x="195" y="124"/>
                    </a:lnTo>
                    <a:lnTo>
                      <a:pt x="187" y="128"/>
                    </a:lnTo>
                    <a:lnTo>
                      <a:pt x="179" y="133"/>
                    </a:lnTo>
                    <a:lnTo>
                      <a:pt x="170" y="136"/>
                    </a:lnTo>
                    <a:lnTo>
                      <a:pt x="161" y="139"/>
                    </a:lnTo>
                    <a:lnTo>
                      <a:pt x="152" y="142"/>
                    </a:lnTo>
                    <a:lnTo>
                      <a:pt x="143" y="143"/>
                    </a:lnTo>
                    <a:lnTo>
                      <a:pt x="133" y="143"/>
                    </a:lnTo>
                    <a:lnTo>
                      <a:pt x="121" y="142"/>
                    </a:lnTo>
                    <a:lnTo>
                      <a:pt x="109" y="140"/>
                    </a:lnTo>
                    <a:lnTo>
                      <a:pt x="96" y="137"/>
                    </a:lnTo>
                    <a:lnTo>
                      <a:pt x="85" y="132"/>
                    </a:lnTo>
                    <a:lnTo>
                      <a:pt x="74" y="126"/>
                    </a:lnTo>
                    <a:lnTo>
                      <a:pt x="64" y="119"/>
                    </a:lnTo>
                    <a:lnTo>
                      <a:pt x="54" y="110"/>
                    </a:lnTo>
                    <a:lnTo>
                      <a:pt x="45" y="101"/>
                    </a:lnTo>
                    <a:lnTo>
                      <a:pt x="37" y="91"/>
                    </a:lnTo>
                    <a:lnTo>
                      <a:pt x="30" y="80"/>
                    </a:lnTo>
                    <a:lnTo>
                      <a:pt x="24" y="69"/>
                    </a:lnTo>
                    <a:lnTo>
                      <a:pt x="18" y="57"/>
                    </a:lnTo>
                    <a:lnTo>
                      <a:pt x="14" y="43"/>
                    </a:lnTo>
                    <a:lnTo>
                      <a:pt x="10" y="29"/>
                    </a:lnTo>
                    <a:lnTo>
                      <a:pt x="8" y="15"/>
                    </a:lnTo>
                    <a:lnTo>
                      <a:pt x="6" y="0"/>
                    </a:lnTo>
                    <a:lnTo>
                      <a:pt x="5" y="3"/>
                    </a:lnTo>
                    <a:lnTo>
                      <a:pt x="4" y="6"/>
                    </a:lnTo>
                    <a:lnTo>
                      <a:pt x="4" y="9"/>
                    </a:lnTo>
                    <a:lnTo>
                      <a:pt x="3" y="12"/>
                    </a:lnTo>
                    <a:lnTo>
                      <a:pt x="2" y="16"/>
                    </a:lnTo>
                    <a:lnTo>
                      <a:pt x="1" y="18"/>
                    </a:lnTo>
                    <a:lnTo>
                      <a:pt x="1" y="22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4BD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1136" y="2659"/>
                <a:ext cx="49" cy="26"/>
              </a:xfrm>
              <a:custGeom>
                <a:avLst/>
                <a:gdLst/>
                <a:ahLst/>
                <a:cxnLst>
                  <a:cxn ang="0">
                    <a:pos x="2" y="38"/>
                  </a:cxn>
                  <a:cxn ang="0">
                    <a:pos x="9" y="64"/>
                  </a:cxn>
                  <a:cxn ang="0">
                    <a:pos x="20" y="89"/>
                  </a:cxn>
                  <a:cxn ang="0">
                    <a:pos x="34" y="111"/>
                  </a:cxn>
                  <a:cxn ang="0">
                    <a:pos x="52" y="129"/>
                  </a:cxn>
                  <a:cxn ang="0">
                    <a:pos x="71" y="143"/>
                  </a:cxn>
                  <a:cxn ang="0">
                    <a:pos x="93" y="153"/>
                  </a:cxn>
                  <a:cxn ang="0">
                    <a:pos x="118" y="159"/>
                  </a:cxn>
                  <a:cxn ang="0">
                    <a:pos x="139" y="159"/>
                  </a:cxn>
                  <a:cxn ang="0">
                    <a:pos x="157" y="156"/>
                  </a:cxn>
                  <a:cxn ang="0">
                    <a:pos x="174" y="150"/>
                  </a:cxn>
                  <a:cxn ang="0">
                    <a:pos x="191" y="142"/>
                  </a:cxn>
                  <a:cxn ang="0">
                    <a:pos x="205" y="131"/>
                  </a:cxn>
                  <a:cxn ang="0">
                    <a:pos x="219" y="118"/>
                  </a:cxn>
                  <a:cxn ang="0">
                    <a:pos x="232" y="102"/>
                  </a:cxn>
                  <a:cxn ang="0">
                    <a:pos x="242" y="85"/>
                  </a:cxn>
                  <a:cxn ang="0">
                    <a:pos x="246" y="74"/>
                  </a:cxn>
                  <a:cxn ang="0">
                    <a:pos x="246" y="68"/>
                  </a:cxn>
                  <a:cxn ang="0">
                    <a:pos x="246" y="60"/>
                  </a:cxn>
                  <a:cxn ang="0">
                    <a:pos x="246" y="54"/>
                  </a:cxn>
                  <a:cxn ang="0">
                    <a:pos x="242" y="62"/>
                  </a:cxn>
                  <a:cxn ang="0">
                    <a:pos x="233" y="82"/>
                  </a:cxn>
                  <a:cxn ang="0">
                    <a:pos x="221" y="99"/>
                  </a:cxn>
                  <a:cxn ang="0">
                    <a:pos x="208" y="114"/>
                  </a:cxn>
                  <a:cxn ang="0">
                    <a:pos x="193" y="127"/>
                  </a:cxn>
                  <a:cxn ang="0">
                    <a:pos x="177" y="137"/>
                  </a:cxn>
                  <a:cxn ang="0">
                    <a:pos x="159" y="144"/>
                  </a:cxn>
                  <a:cxn ang="0">
                    <a:pos x="140" y="148"/>
                  </a:cxn>
                  <a:cxn ang="0">
                    <a:pos x="118" y="148"/>
                  </a:cxn>
                  <a:cxn ang="0">
                    <a:pos x="93" y="142"/>
                  </a:cxn>
                  <a:cxn ang="0">
                    <a:pos x="71" y="131"/>
                  </a:cxn>
                  <a:cxn ang="0">
                    <a:pos x="52" y="115"/>
                  </a:cxn>
                  <a:cxn ang="0">
                    <a:pos x="35" y="95"/>
                  </a:cxn>
                  <a:cxn ang="0">
                    <a:pos x="22" y="72"/>
                  </a:cxn>
                  <a:cxn ang="0">
                    <a:pos x="13" y="46"/>
                  </a:cxn>
                  <a:cxn ang="0">
                    <a:pos x="8" y="17"/>
                  </a:cxn>
                  <a:cxn ang="0">
                    <a:pos x="8" y="3"/>
                  </a:cxn>
                  <a:cxn ang="0">
                    <a:pos x="8" y="2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7" y="3"/>
                  </a:cxn>
                  <a:cxn ang="0">
                    <a:pos x="4" y="9"/>
                  </a:cxn>
                  <a:cxn ang="0">
                    <a:pos x="2" y="14"/>
                  </a:cxn>
                  <a:cxn ang="0">
                    <a:pos x="1" y="20"/>
                  </a:cxn>
                </a:cxnLst>
                <a:rect l="0" t="0" r="r" b="b"/>
                <a:pathLst>
                  <a:path w="246" h="159">
                    <a:moveTo>
                      <a:pt x="0" y="23"/>
                    </a:moveTo>
                    <a:lnTo>
                      <a:pt x="2" y="38"/>
                    </a:lnTo>
                    <a:lnTo>
                      <a:pt x="5" y="51"/>
                    </a:lnTo>
                    <a:lnTo>
                      <a:pt x="9" y="64"/>
                    </a:lnTo>
                    <a:lnTo>
                      <a:pt x="14" y="77"/>
                    </a:lnTo>
                    <a:lnTo>
                      <a:pt x="20" y="89"/>
                    </a:lnTo>
                    <a:lnTo>
                      <a:pt x="27" y="100"/>
                    </a:lnTo>
                    <a:lnTo>
                      <a:pt x="34" y="111"/>
                    </a:lnTo>
                    <a:lnTo>
                      <a:pt x="43" y="120"/>
                    </a:lnTo>
                    <a:lnTo>
                      <a:pt x="52" y="129"/>
                    </a:lnTo>
                    <a:lnTo>
                      <a:pt x="61" y="136"/>
                    </a:lnTo>
                    <a:lnTo>
                      <a:pt x="71" y="143"/>
                    </a:lnTo>
                    <a:lnTo>
                      <a:pt x="82" y="149"/>
                    </a:lnTo>
                    <a:lnTo>
                      <a:pt x="93" y="153"/>
                    </a:lnTo>
                    <a:lnTo>
                      <a:pt x="106" y="156"/>
                    </a:lnTo>
                    <a:lnTo>
                      <a:pt x="118" y="159"/>
                    </a:lnTo>
                    <a:lnTo>
                      <a:pt x="130" y="159"/>
                    </a:lnTo>
                    <a:lnTo>
                      <a:pt x="139" y="159"/>
                    </a:lnTo>
                    <a:lnTo>
                      <a:pt x="148" y="157"/>
                    </a:lnTo>
                    <a:lnTo>
                      <a:pt x="157" y="156"/>
                    </a:lnTo>
                    <a:lnTo>
                      <a:pt x="166" y="153"/>
                    </a:lnTo>
                    <a:lnTo>
                      <a:pt x="174" y="150"/>
                    </a:lnTo>
                    <a:lnTo>
                      <a:pt x="183" y="145"/>
                    </a:lnTo>
                    <a:lnTo>
                      <a:pt x="191" y="142"/>
                    </a:lnTo>
                    <a:lnTo>
                      <a:pt x="198" y="136"/>
                    </a:lnTo>
                    <a:lnTo>
                      <a:pt x="205" y="131"/>
                    </a:lnTo>
                    <a:lnTo>
                      <a:pt x="212" y="124"/>
                    </a:lnTo>
                    <a:lnTo>
                      <a:pt x="219" y="118"/>
                    </a:lnTo>
                    <a:lnTo>
                      <a:pt x="226" y="111"/>
                    </a:lnTo>
                    <a:lnTo>
                      <a:pt x="232" y="102"/>
                    </a:lnTo>
                    <a:lnTo>
                      <a:pt x="237" y="94"/>
                    </a:lnTo>
                    <a:lnTo>
                      <a:pt x="242" y="85"/>
                    </a:lnTo>
                    <a:lnTo>
                      <a:pt x="246" y="76"/>
                    </a:lnTo>
                    <a:lnTo>
                      <a:pt x="246" y="74"/>
                    </a:lnTo>
                    <a:lnTo>
                      <a:pt x="246" y="70"/>
                    </a:lnTo>
                    <a:lnTo>
                      <a:pt x="246" y="68"/>
                    </a:lnTo>
                    <a:lnTo>
                      <a:pt x="246" y="64"/>
                    </a:lnTo>
                    <a:lnTo>
                      <a:pt x="246" y="60"/>
                    </a:lnTo>
                    <a:lnTo>
                      <a:pt x="246" y="58"/>
                    </a:lnTo>
                    <a:lnTo>
                      <a:pt x="246" y="54"/>
                    </a:lnTo>
                    <a:lnTo>
                      <a:pt x="246" y="52"/>
                    </a:lnTo>
                    <a:lnTo>
                      <a:pt x="242" y="62"/>
                    </a:lnTo>
                    <a:lnTo>
                      <a:pt x="238" y="72"/>
                    </a:lnTo>
                    <a:lnTo>
                      <a:pt x="233" y="82"/>
                    </a:lnTo>
                    <a:lnTo>
                      <a:pt x="228" y="90"/>
                    </a:lnTo>
                    <a:lnTo>
                      <a:pt x="221" y="99"/>
                    </a:lnTo>
                    <a:lnTo>
                      <a:pt x="215" y="107"/>
                    </a:lnTo>
                    <a:lnTo>
                      <a:pt x="208" y="114"/>
                    </a:lnTo>
                    <a:lnTo>
                      <a:pt x="201" y="121"/>
                    </a:lnTo>
                    <a:lnTo>
                      <a:pt x="193" y="127"/>
                    </a:lnTo>
                    <a:lnTo>
                      <a:pt x="185" y="132"/>
                    </a:lnTo>
                    <a:lnTo>
                      <a:pt x="177" y="137"/>
                    </a:lnTo>
                    <a:lnTo>
                      <a:pt x="168" y="142"/>
                    </a:lnTo>
                    <a:lnTo>
                      <a:pt x="159" y="144"/>
                    </a:lnTo>
                    <a:lnTo>
                      <a:pt x="149" y="147"/>
                    </a:lnTo>
                    <a:lnTo>
                      <a:pt x="140" y="148"/>
                    </a:lnTo>
                    <a:lnTo>
                      <a:pt x="130" y="148"/>
                    </a:lnTo>
                    <a:lnTo>
                      <a:pt x="118" y="148"/>
                    </a:lnTo>
                    <a:lnTo>
                      <a:pt x="106" y="145"/>
                    </a:lnTo>
                    <a:lnTo>
                      <a:pt x="93" y="142"/>
                    </a:lnTo>
                    <a:lnTo>
                      <a:pt x="82" y="137"/>
                    </a:lnTo>
                    <a:lnTo>
                      <a:pt x="71" y="131"/>
                    </a:lnTo>
                    <a:lnTo>
                      <a:pt x="61" y="124"/>
                    </a:lnTo>
                    <a:lnTo>
                      <a:pt x="52" y="115"/>
                    </a:lnTo>
                    <a:lnTo>
                      <a:pt x="43" y="106"/>
                    </a:lnTo>
                    <a:lnTo>
                      <a:pt x="35" y="95"/>
                    </a:lnTo>
                    <a:lnTo>
                      <a:pt x="28" y="84"/>
                    </a:lnTo>
                    <a:lnTo>
                      <a:pt x="22" y="72"/>
                    </a:lnTo>
                    <a:lnTo>
                      <a:pt x="17" y="59"/>
                    </a:lnTo>
                    <a:lnTo>
                      <a:pt x="13" y="46"/>
                    </a:lnTo>
                    <a:lnTo>
                      <a:pt x="10" y="32"/>
                    </a:lnTo>
                    <a:lnTo>
                      <a:pt x="8" y="17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3"/>
                    </a:lnTo>
                    <a:lnTo>
                      <a:pt x="5" y="5"/>
                    </a:lnTo>
                    <a:lnTo>
                      <a:pt x="4" y="9"/>
                    </a:lnTo>
                    <a:lnTo>
                      <a:pt x="3" y="11"/>
                    </a:lnTo>
                    <a:lnTo>
                      <a:pt x="2" y="14"/>
                    </a:lnTo>
                    <a:lnTo>
                      <a:pt x="1" y="17"/>
                    </a:lnTo>
                    <a:lnTo>
                      <a:pt x="1" y="2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4BF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136" y="2657"/>
                <a:ext cx="49" cy="27"/>
              </a:xfrm>
              <a:custGeom>
                <a:avLst/>
                <a:gdLst/>
                <a:ahLst/>
                <a:cxnLst>
                  <a:cxn ang="0">
                    <a:pos x="2" y="36"/>
                  </a:cxn>
                  <a:cxn ang="0">
                    <a:pos x="8" y="64"/>
                  </a:cxn>
                  <a:cxn ang="0">
                    <a:pos x="18" y="90"/>
                  </a:cxn>
                  <a:cxn ang="0">
                    <a:pos x="31" y="112"/>
                  </a:cxn>
                  <a:cxn ang="0">
                    <a:pos x="48" y="131"/>
                  </a:cxn>
                  <a:cxn ang="0">
                    <a:pos x="68" y="147"/>
                  </a:cxn>
                  <a:cxn ang="0">
                    <a:pos x="90" y="158"/>
                  </a:cxn>
                  <a:cxn ang="0">
                    <a:pos x="115" y="163"/>
                  </a:cxn>
                  <a:cxn ang="0">
                    <a:pos x="137" y="164"/>
                  </a:cxn>
                  <a:cxn ang="0">
                    <a:pos x="155" y="160"/>
                  </a:cxn>
                  <a:cxn ang="0">
                    <a:pos x="173" y="154"/>
                  </a:cxn>
                  <a:cxn ang="0">
                    <a:pos x="189" y="145"/>
                  </a:cxn>
                  <a:cxn ang="0">
                    <a:pos x="204" y="133"/>
                  </a:cxn>
                  <a:cxn ang="0">
                    <a:pos x="217" y="118"/>
                  </a:cxn>
                  <a:cxn ang="0">
                    <a:pos x="230" y="101"/>
                  </a:cxn>
                  <a:cxn ang="0">
                    <a:pos x="239" y="84"/>
                  </a:cxn>
                  <a:cxn ang="0">
                    <a:pos x="243" y="70"/>
                  </a:cxn>
                  <a:cxn ang="0">
                    <a:pos x="243" y="64"/>
                  </a:cxn>
                  <a:cxn ang="0">
                    <a:pos x="242" y="58"/>
                  </a:cxn>
                  <a:cxn ang="0">
                    <a:pos x="241" y="52"/>
                  </a:cxn>
                  <a:cxn ang="0">
                    <a:pos x="238" y="61"/>
                  </a:cxn>
                  <a:cxn ang="0">
                    <a:pos x="230" y="81"/>
                  </a:cxn>
                  <a:cxn ang="0">
                    <a:pos x="219" y="100"/>
                  </a:cxn>
                  <a:cxn ang="0">
                    <a:pos x="206" y="116"/>
                  </a:cxn>
                  <a:cxn ang="0">
                    <a:pos x="191" y="130"/>
                  </a:cxn>
                  <a:cxn ang="0">
                    <a:pos x="174" y="141"/>
                  </a:cxn>
                  <a:cxn ang="0">
                    <a:pos x="156" y="148"/>
                  </a:cxn>
                  <a:cxn ang="0">
                    <a:pos x="137" y="153"/>
                  </a:cxn>
                  <a:cxn ang="0">
                    <a:pos x="115" y="152"/>
                  </a:cxn>
                  <a:cxn ang="0">
                    <a:pos x="91" y="147"/>
                  </a:cxn>
                  <a:cxn ang="0">
                    <a:pos x="70" y="136"/>
                  </a:cxn>
                  <a:cxn ang="0">
                    <a:pos x="52" y="121"/>
                  </a:cxn>
                  <a:cxn ang="0">
                    <a:pos x="36" y="101"/>
                  </a:cxn>
                  <a:cxn ang="0">
                    <a:pos x="23" y="80"/>
                  </a:cxn>
                  <a:cxn ang="0">
                    <a:pos x="14" y="55"/>
                  </a:cxn>
                  <a:cxn ang="0">
                    <a:pos x="10" y="27"/>
                  </a:cxn>
                  <a:cxn ang="0">
                    <a:pos x="9" y="12"/>
                  </a:cxn>
                  <a:cxn ang="0">
                    <a:pos x="9" y="8"/>
                  </a:cxn>
                  <a:cxn ang="0">
                    <a:pos x="9" y="4"/>
                  </a:cxn>
                  <a:cxn ang="0">
                    <a:pos x="10" y="1"/>
                  </a:cxn>
                  <a:cxn ang="0">
                    <a:pos x="9" y="0"/>
                  </a:cxn>
                  <a:cxn ang="0">
                    <a:pos x="9" y="1"/>
                  </a:cxn>
                  <a:cxn ang="0">
                    <a:pos x="8" y="2"/>
                  </a:cxn>
                  <a:cxn ang="0">
                    <a:pos x="8" y="3"/>
                  </a:cxn>
                  <a:cxn ang="0">
                    <a:pos x="7" y="6"/>
                  </a:cxn>
                  <a:cxn ang="0">
                    <a:pos x="5" y="10"/>
                  </a:cxn>
                  <a:cxn ang="0">
                    <a:pos x="3" y="14"/>
                  </a:cxn>
                  <a:cxn ang="0">
                    <a:pos x="1" y="19"/>
                  </a:cxn>
                </a:cxnLst>
                <a:rect l="0" t="0" r="r" b="b"/>
                <a:pathLst>
                  <a:path w="243" h="164">
                    <a:moveTo>
                      <a:pt x="0" y="21"/>
                    </a:moveTo>
                    <a:lnTo>
                      <a:pt x="2" y="36"/>
                    </a:lnTo>
                    <a:lnTo>
                      <a:pt x="4" y="50"/>
                    </a:lnTo>
                    <a:lnTo>
                      <a:pt x="8" y="64"/>
                    </a:lnTo>
                    <a:lnTo>
                      <a:pt x="12" y="78"/>
                    </a:lnTo>
                    <a:lnTo>
                      <a:pt x="18" y="90"/>
                    </a:lnTo>
                    <a:lnTo>
                      <a:pt x="24" y="101"/>
                    </a:lnTo>
                    <a:lnTo>
                      <a:pt x="31" y="112"/>
                    </a:lnTo>
                    <a:lnTo>
                      <a:pt x="39" y="122"/>
                    </a:lnTo>
                    <a:lnTo>
                      <a:pt x="48" y="131"/>
                    </a:lnTo>
                    <a:lnTo>
                      <a:pt x="58" y="140"/>
                    </a:lnTo>
                    <a:lnTo>
                      <a:pt x="68" y="147"/>
                    </a:lnTo>
                    <a:lnTo>
                      <a:pt x="79" y="153"/>
                    </a:lnTo>
                    <a:lnTo>
                      <a:pt x="90" y="158"/>
                    </a:lnTo>
                    <a:lnTo>
                      <a:pt x="103" y="161"/>
                    </a:lnTo>
                    <a:lnTo>
                      <a:pt x="115" y="163"/>
                    </a:lnTo>
                    <a:lnTo>
                      <a:pt x="127" y="164"/>
                    </a:lnTo>
                    <a:lnTo>
                      <a:pt x="137" y="164"/>
                    </a:lnTo>
                    <a:lnTo>
                      <a:pt x="146" y="163"/>
                    </a:lnTo>
                    <a:lnTo>
                      <a:pt x="155" y="160"/>
                    </a:lnTo>
                    <a:lnTo>
                      <a:pt x="164" y="157"/>
                    </a:lnTo>
                    <a:lnTo>
                      <a:pt x="173" y="154"/>
                    </a:lnTo>
                    <a:lnTo>
                      <a:pt x="181" y="149"/>
                    </a:lnTo>
                    <a:lnTo>
                      <a:pt x="189" y="145"/>
                    </a:lnTo>
                    <a:lnTo>
                      <a:pt x="197" y="139"/>
                    </a:lnTo>
                    <a:lnTo>
                      <a:pt x="204" y="133"/>
                    </a:lnTo>
                    <a:lnTo>
                      <a:pt x="211" y="125"/>
                    </a:lnTo>
                    <a:lnTo>
                      <a:pt x="217" y="118"/>
                    </a:lnTo>
                    <a:lnTo>
                      <a:pt x="224" y="110"/>
                    </a:lnTo>
                    <a:lnTo>
                      <a:pt x="230" y="101"/>
                    </a:lnTo>
                    <a:lnTo>
                      <a:pt x="235" y="93"/>
                    </a:lnTo>
                    <a:lnTo>
                      <a:pt x="239" y="84"/>
                    </a:lnTo>
                    <a:lnTo>
                      <a:pt x="243" y="74"/>
                    </a:lnTo>
                    <a:lnTo>
                      <a:pt x="243" y="70"/>
                    </a:lnTo>
                    <a:lnTo>
                      <a:pt x="243" y="68"/>
                    </a:lnTo>
                    <a:lnTo>
                      <a:pt x="243" y="64"/>
                    </a:lnTo>
                    <a:lnTo>
                      <a:pt x="243" y="62"/>
                    </a:lnTo>
                    <a:lnTo>
                      <a:pt x="242" y="58"/>
                    </a:lnTo>
                    <a:lnTo>
                      <a:pt x="242" y="56"/>
                    </a:lnTo>
                    <a:lnTo>
                      <a:pt x="241" y="52"/>
                    </a:lnTo>
                    <a:lnTo>
                      <a:pt x="241" y="50"/>
                    </a:lnTo>
                    <a:lnTo>
                      <a:pt x="238" y="61"/>
                    </a:lnTo>
                    <a:lnTo>
                      <a:pt x="234" y="72"/>
                    </a:lnTo>
                    <a:lnTo>
                      <a:pt x="230" y="81"/>
                    </a:lnTo>
                    <a:lnTo>
                      <a:pt x="225" y="91"/>
                    </a:lnTo>
                    <a:lnTo>
                      <a:pt x="219" y="100"/>
                    </a:lnTo>
                    <a:lnTo>
                      <a:pt x="213" y="109"/>
                    </a:lnTo>
                    <a:lnTo>
                      <a:pt x="206" y="116"/>
                    </a:lnTo>
                    <a:lnTo>
                      <a:pt x="199" y="123"/>
                    </a:lnTo>
                    <a:lnTo>
                      <a:pt x="191" y="130"/>
                    </a:lnTo>
                    <a:lnTo>
                      <a:pt x="183" y="136"/>
                    </a:lnTo>
                    <a:lnTo>
                      <a:pt x="174" y="141"/>
                    </a:lnTo>
                    <a:lnTo>
                      <a:pt x="166" y="146"/>
                    </a:lnTo>
                    <a:lnTo>
                      <a:pt x="156" y="148"/>
                    </a:lnTo>
                    <a:lnTo>
                      <a:pt x="147" y="151"/>
                    </a:lnTo>
                    <a:lnTo>
                      <a:pt x="137" y="153"/>
                    </a:lnTo>
                    <a:lnTo>
                      <a:pt x="127" y="153"/>
                    </a:lnTo>
                    <a:lnTo>
                      <a:pt x="115" y="152"/>
                    </a:lnTo>
                    <a:lnTo>
                      <a:pt x="104" y="151"/>
                    </a:lnTo>
                    <a:lnTo>
                      <a:pt x="91" y="147"/>
                    </a:lnTo>
                    <a:lnTo>
                      <a:pt x="81" y="142"/>
                    </a:lnTo>
                    <a:lnTo>
                      <a:pt x="70" y="136"/>
                    </a:lnTo>
                    <a:lnTo>
                      <a:pt x="61" y="129"/>
                    </a:lnTo>
                    <a:lnTo>
                      <a:pt x="52" y="121"/>
                    </a:lnTo>
                    <a:lnTo>
                      <a:pt x="43" y="112"/>
                    </a:lnTo>
                    <a:lnTo>
                      <a:pt x="36" y="101"/>
                    </a:lnTo>
                    <a:lnTo>
                      <a:pt x="29" y="91"/>
                    </a:lnTo>
                    <a:lnTo>
                      <a:pt x="23" y="80"/>
                    </a:lnTo>
                    <a:lnTo>
                      <a:pt x="18" y="68"/>
                    </a:lnTo>
                    <a:lnTo>
                      <a:pt x="14" y="55"/>
                    </a:lnTo>
                    <a:lnTo>
                      <a:pt x="12" y="42"/>
                    </a:lnTo>
                    <a:lnTo>
                      <a:pt x="10" y="27"/>
                    </a:lnTo>
                    <a:lnTo>
                      <a:pt x="9" y="13"/>
                    </a:lnTo>
                    <a:lnTo>
                      <a:pt x="9" y="12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5" y="10"/>
                    </a:lnTo>
                    <a:lnTo>
                      <a:pt x="4" y="13"/>
                    </a:lnTo>
                    <a:lnTo>
                      <a:pt x="3" y="14"/>
                    </a:lnTo>
                    <a:lnTo>
                      <a:pt x="2" y="16"/>
                    </a:lnTo>
                    <a:lnTo>
                      <a:pt x="1" y="19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F4BF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21" name="Freeform 20"/>
              <p:cNvSpPr>
                <a:spLocks/>
              </p:cNvSpPr>
              <p:nvPr/>
            </p:nvSpPr>
            <p:spPr bwMode="auto">
              <a:xfrm>
                <a:off x="1137" y="2655"/>
                <a:ext cx="48" cy="28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0" y="21"/>
                  </a:cxn>
                  <a:cxn ang="0">
                    <a:pos x="0" y="23"/>
                  </a:cxn>
                  <a:cxn ang="0">
                    <a:pos x="0" y="24"/>
                  </a:cxn>
                  <a:cxn ang="0">
                    <a:pos x="0" y="38"/>
                  </a:cxn>
                  <a:cxn ang="0">
                    <a:pos x="5" y="67"/>
                  </a:cxn>
                  <a:cxn ang="0">
                    <a:pos x="14" y="93"/>
                  </a:cxn>
                  <a:cxn ang="0">
                    <a:pos x="27" y="116"/>
                  </a:cxn>
                  <a:cxn ang="0">
                    <a:pos x="44" y="136"/>
                  </a:cxn>
                  <a:cxn ang="0">
                    <a:pos x="63" y="152"/>
                  </a:cxn>
                  <a:cxn ang="0">
                    <a:pos x="85" y="163"/>
                  </a:cxn>
                  <a:cxn ang="0">
                    <a:pos x="110" y="169"/>
                  </a:cxn>
                  <a:cxn ang="0">
                    <a:pos x="132" y="169"/>
                  </a:cxn>
                  <a:cxn ang="0">
                    <a:pos x="151" y="165"/>
                  </a:cxn>
                  <a:cxn ang="0">
                    <a:pos x="169" y="158"/>
                  </a:cxn>
                  <a:cxn ang="0">
                    <a:pos x="185" y="148"/>
                  </a:cxn>
                  <a:cxn ang="0">
                    <a:pos x="200" y="135"/>
                  </a:cxn>
                  <a:cxn ang="0">
                    <a:pos x="213" y="120"/>
                  </a:cxn>
                  <a:cxn ang="0">
                    <a:pos x="225" y="103"/>
                  </a:cxn>
                  <a:cxn ang="0">
                    <a:pos x="234" y="83"/>
                  </a:cxn>
                  <a:cxn ang="0">
                    <a:pos x="237" y="69"/>
                  </a:cxn>
                  <a:cxn ang="0">
                    <a:pos x="236" y="63"/>
                  </a:cxn>
                  <a:cxn ang="0">
                    <a:pos x="235" y="57"/>
                  </a:cxn>
                  <a:cxn ang="0">
                    <a:pos x="234" y="51"/>
                  </a:cxn>
                  <a:cxn ang="0">
                    <a:pos x="231" y="61"/>
                  </a:cxn>
                  <a:cxn ang="0">
                    <a:pos x="224" y="83"/>
                  </a:cxn>
                  <a:cxn ang="0">
                    <a:pos x="214" y="102"/>
                  </a:cxn>
                  <a:cxn ang="0">
                    <a:pos x="201" y="120"/>
                  </a:cxn>
                  <a:cxn ang="0">
                    <a:pos x="187" y="134"/>
                  </a:cxn>
                  <a:cxn ang="0">
                    <a:pos x="170" y="146"/>
                  </a:cxn>
                  <a:cxn ang="0">
                    <a:pos x="152" y="154"/>
                  </a:cxn>
                  <a:cxn ang="0">
                    <a:pos x="132" y="158"/>
                  </a:cxn>
                  <a:cxn ang="0">
                    <a:pos x="111" y="158"/>
                  </a:cxn>
                  <a:cxn ang="0">
                    <a:pos x="88" y="152"/>
                  </a:cxn>
                  <a:cxn ang="0">
                    <a:pos x="67" y="142"/>
                  </a:cxn>
                  <a:cxn ang="0">
                    <a:pos x="50" y="128"/>
                  </a:cxn>
                  <a:cxn ang="0">
                    <a:pos x="34" y="110"/>
                  </a:cxn>
                  <a:cxn ang="0">
                    <a:pos x="22" y="89"/>
                  </a:cxn>
                  <a:cxn ang="0">
                    <a:pos x="14" y="63"/>
                  </a:cxn>
                  <a:cxn ang="0">
                    <a:pos x="9" y="37"/>
                  </a:cxn>
                  <a:cxn ang="0">
                    <a:pos x="9" y="20"/>
                  </a:cxn>
                  <a:cxn ang="0">
                    <a:pos x="9" y="15"/>
                  </a:cxn>
                  <a:cxn ang="0">
                    <a:pos x="9" y="9"/>
                  </a:cxn>
                  <a:cxn ang="0">
                    <a:pos x="10" y="3"/>
                  </a:cxn>
                  <a:cxn ang="0">
                    <a:pos x="9" y="2"/>
                  </a:cxn>
                  <a:cxn ang="0">
                    <a:pos x="7" y="6"/>
                  </a:cxn>
                  <a:cxn ang="0">
                    <a:pos x="5" y="9"/>
                  </a:cxn>
                  <a:cxn ang="0">
                    <a:pos x="3" y="13"/>
                  </a:cxn>
                  <a:cxn ang="0">
                    <a:pos x="2" y="15"/>
                  </a:cxn>
                  <a:cxn ang="0">
                    <a:pos x="1" y="17"/>
                  </a:cxn>
                  <a:cxn ang="0">
                    <a:pos x="1" y="19"/>
                  </a:cxn>
                  <a:cxn ang="0">
                    <a:pos x="0" y="20"/>
                  </a:cxn>
                </a:cxnLst>
                <a:rect l="0" t="0" r="r" b="b"/>
                <a:pathLst>
                  <a:path w="238" h="169">
                    <a:moveTo>
                      <a:pt x="0" y="21"/>
                    </a:move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38"/>
                    </a:lnTo>
                    <a:lnTo>
                      <a:pt x="2" y="53"/>
                    </a:lnTo>
                    <a:lnTo>
                      <a:pt x="5" y="67"/>
                    </a:lnTo>
                    <a:lnTo>
                      <a:pt x="9" y="80"/>
                    </a:lnTo>
                    <a:lnTo>
                      <a:pt x="14" y="93"/>
                    </a:lnTo>
                    <a:lnTo>
                      <a:pt x="20" y="105"/>
                    </a:lnTo>
                    <a:lnTo>
                      <a:pt x="27" y="116"/>
                    </a:lnTo>
                    <a:lnTo>
                      <a:pt x="35" y="127"/>
                    </a:lnTo>
                    <a:lnTo>
                      <a:pt x="44" y="136"/>
                    </a:lnTo>
                    <a:lnTo>
                      <a:pt x="53" y="145"/>
                    </a:lnTo>
                    <a:lnTo>
                      <a:pt x="63" y="152"/>
                    </a:lnTo>
                    <a:lnTo>
                      <a:pt x="74" y="158"/>
                    </a:lnTo>
                    <a:lnTo>
                      <a:pt x="85" y="163"/>
                    </a:lnTo>
                    <a:lnTo>
                      <a:pt x="98" y="166"/>
                    </a:lnTo>
                    <a:lnTo>
                      <a:pt x="110" y="169"/>
                    </a:lnTo>
                    <a:lnTo>
                      <a:pt x="122" y="169"/>
                    </a:lnTo>
                    <a:lnTo>
                      <a:pt x="132" y="169"/>
                    </a:lnTo>
                    <a:lnTo>
                      <a:pt x="141" y="168"/>
                    </a:lnTo>
                    <a:lnTo>
                      <a:pt x="151" y="165"/>
                    </a:lnTo>
                    <a:lnTo>
                      <a:pt x="160" y="162"/>
                    </a:lnTo>
                    <a:lnTo>
                      <a:pt x="169" y="158"/>
                    </a:lnTo>
                    <a:lnTo>
                      <a:pt x="177" y="153"/>
                    </a:lnTo>
                    <a:lnTo>
                      <a:pt x="185" y="148"/>
                    </a:lnTo>
                    <a:lnTo>
                      <a:pt x="193" y="142"/>
                    </a:lnTo>
                    <a:lnTo>
                      <a:pt x="200" y="135"/>
                    </a:lnTo>
                    <a:lnTo>
                      <a:pt x="207" y="128"/>
                    </a:lnTo>
                    <a:lnTo>
                      <a:pt x="213" y="120"/>
                    </a:lnTo>
                    <a:lnTo>
                      <a:pt x="220" y="111"/>
                    </a:lnTo>
                    <a:lnTo>
                      <a:pt x="225" y="103"/>
                    </a:lnTo>
                    <a:lnTo>
                      <a:pt x="230" y="93"/>
                    </a:lnTo>
                    <a:lnTo>
                      <a:pt x="234" y="83"/>
                    </a:lnTo>
                    <a:lnTo>
                      <a:pt x="238" y="73"/>
                    </a:lnTo>
                    <a:lnTo>
                      <a:pt x="237" y="69"/>
                    </a:lnTo>
                    <a:lnTo>
                      <a:pt x="237" y="67"/>
                    </a:lnTo>
                    <a:lnTo>
                      <a:pt x="236" y="63"/>
                    </a:lnTo>
                    <a:lnTo>
                      <a:pt x="236" y="61"/>
                    </a:lnTo>
                    <a:lnTo>
                      <a:pt x="235" y="57"/>
                    </a:lnTo>
                    <a:lnTo>
                      <a:pt x="235" y="55"/>
                    </a:lnTo>
                    <a:lnTo>
                      <a:pt x="234" y="51"/>
                    </a:lnTo>
                    <a:lnTo>
                      <a:pt x="234" y="49"/>
                    </a:lnTo>
                    <a:lnTo>
                      <a:pt x="231" y="61"/>
                    </a:lnTo>
                    <a:lnTo>
                      <a:pt x="228" y="72"/>
                    </a:lnTo>
                    <a:lnTo>
                      <a:pt x="224" y="83"/>
                    </a:lnTo>
                    <a:lnTo>
                      <a:pt x="220" y="92"/>
                    </a:lnTo>
                    <a:lnTo>
                      <a:pt x="214" y="102"/>
                    </a:lnTo>
                    <a:lnTo>
                      <a:pt x="208" y="111"/>
                    </a:lnTo>
                    <a:lnTo>
                      <a:pt x="201" y="120"/>
                    </a:lnTo>
                    <a:lnTo>
                      <a:pt x="194" y="127"/>
                    </a:lnTo>
                    <a:lnTo>
                      <a:pt x="187" y="134"/>
                    </a:lnTo>
                    <a:lnTo>
                      <a:pt x="179" y="140"/>
                    </a:lnTo>
                    <a:lnTo>
                      <a:pt x="170" y="146"/>
                    </a:lnTo>
                    <a:lnTo>
                      <a:pt x="161" y="151"/>
                    </a:lnTo>
                    <a:lnTo>
                      <a:pt x="152" y="154"/>
                    </a:lnTo>
                    <a:lnTo>
                      <a:pt x="142" y="157"/>
                    </a:lnTo>
                    <a:lnTo>
                      <a:pt x="132" y="158"/>
                    </a:lnTo>
                    <a:lnTo>
                      <a:pt x="122" y="158"/>
                    </a:lnTo>
                    <a:lnTo>
                      <a:pt x="111" y="158"/>
                    </a:lnTo>
                    <a:lnTo>
                      <a:pt x="99" y="156"/>
                    </a:lnTo>
                    <a:lnTo>
                      <a:pt x="88" y="152"/>
                    </a:lnTo>
                    <a:lnTo>
                      <a:pt x="77" y="148"/>
                    </a:lnTo>
                    <a:lnTo>
                      <a:pt x="67" y="142"/>
                    </a:lnTo>
                    <a:lnTo>
                      <a:pt x="58" y="135"/>
                    </a:lnTo>
                    <a:lnTo>
                      <a:pt x="50" y="128"/>
                    </a:lnTo>
                    <a:lnTo>
                      <a:pt x="42" y="120"/>
                    </a:lnTo>
                    <a:lnTo>
                      <a:pt x="34" y="110"/>
                    </a:lnTo>
                    <a:lnTo>
                      <a:pt x="28" y="99"/>
                    </a:lnTo>
                    <a:lnTo>
                      <a:pt x="22" y="89"/>
                    </a:lnTo>
                    <a:lnTo>
                      <a:pt x="18" y="77"/>
                    </a:lnTo>
                    <a:lnTo>
                      <a:pt x="14" y="63"/>
                    </a:lnTo>
                    <a:lnTo>
                      <a:pt x="11" y="51"/>
                    </a:lnTo>
                    <a:lnTo>
                      <a:pt x="9" y="37"/>
                    </a:lnTo>
                    <a:lnTo>
                      <a:pt x="9" y="24"/>
                    </a:lnTo>
                    <a:lnTo>
                      <a:pt x="9" y="20"/>
                    </a:lnTo>
                    <a:lnTo>
                      <a:pt x="9" y="18"/>
                    </a:lnTo>
                    <a:lnTo>
                      <a:pt x="9" y="15"/>
                    </a:lnTo>
                    <a:lnTo>
                      <a:pt x="9" y="12"/>
                    </a:lnTo>
                    <a:lnTo>
                      <a:pt x="9" y="9"/>
                    </a:lnTo>
                    <a:lnTo>
                      <a:pt x="10" y="6"/>
                    </a:lnTo>
                    <a:lnTo>
                      <a:pt x="10" y="3"/>
                    </a:lnTo>
                    <a:lnTo>
                      <a:pt x="10" y="0"/>
                    </a:lnTo>
                    <a:lnTo>
                      <a:pt x="9" y="2"/>
                    </a:lnTo>
                    <a:lnTo>
                      <a:pt x="8" y="3"/>
                    </a:lnTo>
                    <a:lnTo>
                      <a:pt x="7" y="6"/>
                    </a:lnTo>
                    <a:lnTo>
                      <a:pt x="6" y="7"/>
                    </a:lnTo>
                    <a:lnTo>
                      <a:pt x="5" y="9"/>
                    </a:lnTo>
                    <a:lnTo>
                      <a:pt x="4" y="11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F5C1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22" name="Freeform 21"/>
              <p:cNvSpPr>
                <a:spLocks/>
              </p:cNvSpPr>
              <p:nvPr/>
            </p:nvSpPr>
            <p:spPr bwMode="auto">
              <a:xfrm>
                <a:off x="1138" y="2654"/>
                <a:ext cx="46" cy="29"/>
              </a:xfrm>
              <a:custGeom>
                <a:avLst/>
                <a:gdLst/>
                <a:ahLst/>
                <a:cxnLst>
                  <a:cxn ang="0">
                    <a:pos x="1" y="22"/>
                  </a:cxn>
                  <a:cxn ang="0">
                    <a:pos x="0" y="25"/>
                  </a:cxn>
                  <a:cxn ang="0">
                    <a:pos x="0" y="29"/>
                  </a:cxn>
                  <a:cxn ang="0">
                    <a:pos x="0" y="33"/>
                  </a:cxn>
                  <a:cxn ang="0">
                    <a:pos x="1" y="48"/>
                  </a:cxn>
                  <a:cxn ang="0">
                    <a:pos x="5" y="76"/>
                  </a:cxn>
                  <a:cxn ang="0">
                    <a:pos x="14" y="101"/>
                  </a:cxn>
                  <a:cxn ang="0">
                    <a:pos x="27" y="122"/>
                  </a:cxn>
                  <a:cxn ang="0">
                    <a:pos x="43" y="142"/>
                  </a:cxn>
                  <a:cxn ang="0">
                    <a:pos x="61" y="157"/>
                  </a:cxn>
                  <a:cxn ang="0">
                    <a:pos x="82" y="168"/>
                  </a:cxn>
                  <a:cxn ang="0">
                    <a:pos x="106" y="173"/>
                  </a:cxn>
                  <a:cxn ang="0">
                    <a:pos x="128" y="174"/>
                  </a:cxn>
                  <a:cxn ang="0">
                    <a:pos x="147" y="169"/>
                  </a:cxn>
                  <a:cxn ang="0">
                    <a:pos x="165" y="162"/>
                  </a:cxn>
                  <a:cxn ang="0">
                    <a:pos x="182" y="151"/>
                  </a:cxn>
                  <a:cxn ang="0">
                    <a:pos x="197" y="137"/>
                  </a:cxn>
                  <a:cxn ang="0">
                    <a:pos x="210" y="121"/>
                  </a:cxn>
                  <a:cxn ang="0">
                    <a:pos x="221" y="102"/>
                  </a:cxn>
                  <a:cxn ang="0">
                    <a:pos x="229" y="82"/>
                  </a:cxn>
                  <a:cxn ang="0">
                    <a:pos x="231" y="67"/>
                  </a:cxn>
                  <a:cxn ang="0">
                    <a:pos x="230" y="61"/>
                  </a:cxn>
                  <a:cxn ang="0">
                    <a:pos x="229" y="55"/>
                  </a:cxn>
                  <a:cxn ang="0">
                    <a:pos x="227" y="51"/>
                  </a:cxn>
                  <a:cxn ang="0">
                    <a:pos x="225" y="59"/>
                  </a:cxn>
                  <a:cxn ang="0">
                    <a:pos x="219" y="82"/>
                  </a:cxn>
                  <a:cxn ang="0">
                    <a:pos x="209" y="103"/>
                  </a:cxn>
                  <a:cxn ang="0">
                    <a:pos x="197" y="121"/>
                  </a:cxn>
                  <a:cxn ang="0">
                    <a:pos x="183" y="137"/>
                  </a:cxn>
                  <a:cxn ang="0">
                    <a:pos x="167" y="149"/>
                  </a:cxn>
                  <a:cxn ang="0">
                    <a:pos x="148" y="158"/>
                  </a:cxn>
                  <a:cxn ang="0">
                    <a:pos x="128" y="162"/>
                  </a:cxn>
                  <a:cxn ang="0">
                    <a:pos x="107" y="162"/>
                  </a:cxn>
                  <a:cxn ang="0">
                    <a:pos x="85" y="157"/>
                  </a:cxn>
                  <a:cxn ang="0">
                    <a:pos x="66" y="148"/>
                  </a:cxn>
                  <a:cxn ang="0">
                    <a:pos x="48" y="133"/>
                  </a:cxn>
                  <a:cxn ang="0">
                    <a:pos x="34" y="116"/>
                  </a:cxn>
                  <a:cxn ang="0">
                    <a:pos x="22" y="95"/>
                  </a:cxn>
                  <a:cxn ang="0">
                    <a:pos x="14" y="72"/>
                  </a:cxn>
                  <a:cxn ang="0">
                    <a:pos x="10" y="47"/>
                  </a:cxn>
                  <a:cxn ang="0">
                    <a:pos x="9" y="29"/>
                  </a:cxn>
                  <a:cxn ang="0">
                    <a:pos x="10" y="21"/>
                  </a:cxn>
                  <a:cxn ang="0">
                    <a:pos x="11" y="13"/>
                  </a:cxn>
                  <a:cxn ang="0">
                    <a:pos x="12" y="5"/>
                  </a:cxn>
                  <a:cxn ang="0">
                    <a:pos x="11" y="3"/>
                  </a:cxn>
                  <a:cxn ang="0">
                    <a:pos x="8" y="7"/>
                  </a:cxn>
                  <a:cxn ang="0">
                    <a:pos x="5" y="12"/>
                  </a:cxn>
                  <a:cxn ang="0">
                    <a:pos x="2" y="18"/>
                  </a:cxn>
                </a:cxnLst>
                <a:rect l="0" t="0" r="r" b="b"/>
                <a:pathLst>
                  <a:path w="232" h="174">
                    <a:moveTo>
                      <a:pt x="1" y="21"/>
                    </a:moveTo>
                    <a:lnTo>
                      <a:pt x="1" y="22"/>
                    </a:lnTo>
                    <a:lnTo>
                      <a:pt x="0" y="24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0" y="30"/>
                    </a:lnTo>
                    <a:lnTo>
                      <a:pt x="0" y="33"/>
                    </a:lnTo>
                    <a:lnTo>
                      <a:pt x="0" y="34"/>
                    </a:lnTo>
                    <a:lnTo>
                      <a:pt x="1" y="48"/>
                    </a:lnTo>
                    <a:lnTo>
                      <a:pt x="3" y="63"/>
                    </a:lnTo>
                    <a:lnTo>
                      <a:pt x="5" y="76"/>
                    </a:lnTo>
                    <a:lnTo>
                      <a:pt x="9" y="89"/>
                    </a:lnTo>
                    <a:lnTo>
                      <a:pt x="14" y="101"/>
                    </a:lnTo>
                    <a:lnTo>
                      <a:pt x="20" y="112"/>
                    </a:lnTo>
                    <a:lnTo>
                      <a:pt x="27" y="122"/>
                    </a:lnTo>
                    <a:lnTo>
                      <a:pt x="34" y="133"/>
                    </a:lnTo>
                    <a:lnTo>
                      <a:pt x="43" y="142"/>
                    </a:lnTo>
                    <a:lnTo>
                      <a:pt x="52" y="150"/>
                    </a:lnTo>
                    <a:lnTo>
                      <a:pt x="61" y="157"/>
                    </a:lnTo>
                    <a:lnTo>
                      <a:pt x="72" y="163"/>
                    </a:lnTo>
                    <a:lnTo>
                      <a:pt x="82" y="168"/>
                    </a:lnTo>
                    <a:lnTo>
                      <a:pt x="95" y="172"/>
                    </a:lnTo>
                    <a:lnTo>
                      <a:pt x="106" y="173"/>
                    </a:lnTo>
                    <a:lnTo>
                      <a:pt x="118" y="174"/>
                    </a:lnTo>
                    <a:lnTo>
                      <a:pt x="128" y="174"/>
                    </a:lnTo>
                    <a:lnTo>
                      <a:pt x="138" y="172"/>
                    </a:lnTo>
                    <a:lnTo>
                      <a:pt x="147" y="169"/>
                    </a:lnTo>
                    <a:lnTo>
                      <a:pt x="157" y="167"/>
                    </a:lnTo>
                    <a:lnTo>
                      <a:pt x="165" y="162"/>
                    </a:lnTo>
                    <a:lnTo>
                      <a:pt x="174" y="157"/>
                    </a:lnTo>
                    <a:lnTo>
                      <a:pt x="182" y="151"/>
                    </a:lnTo>
                    <a:lnTo>
                      <a:pt x="190" y="145"/>
                    </a:lnTo>
                    <a:lnTo>
                      <a:pt x="197" y="137"/>
                    </a:lnTo>
                    <a:lnTo>
                      <a:pt x="204" y="130"/>
                    </a:lnTo>
                    <a:lnTo>
                      <a:pt x="210" y="121"/>
                    </a:lnTo>
                    <a:lnTo>
                      <a:pt x="216" y="112"/>
                    </a:lnTo>
                    <a:lnTo>
                      <a:pt x="221" y="102"/>
                    </a:lnTo>
                    <a:lnTo>
                      <a:pt x="225" y="93"/>
                    </a:lnTo>
                    <a:lnTo>
                      <a:pt x="229" y="82"/>
                    </a:lnTo>
                    <a:lnTo>
                      <a:pt x="232" y="71"/>
                    </a:lnTo>
                    <a:lnTo>
                      <a:pt x="231" y="67"/>
                    </a:lnTo>
                    <a:lnTo>
                      <a:pt x="231" y="65"/>
                    </a:lnTo>
                    <a:lnTo>
                      <a:pt x="230" y="61"/>
                    </a:lnTo>
                    <a:lnTo>
                      <a:pt x="230" y="59"/>
                    </a:lnTo>
                    <a:lnTo>
                      <a:pt x="229" y="55"/>
                    </a:lnTo>
                    <a:lnTo>
                      <a:pt x="228" y="53"/>
                    </a:lnTo>
                    <a:lnTo>
                      <a:pt x="227" y="51"/>
                    </a:lnTo>
                    <a:lnTo>
                      <a:pt x="226" y="47"/>
                    </a:lnTo>
                    <a:lnTo>
                      <a:pt x="225" y="59"/>
                    </a:lnTo>
                    <a:lnTo>
                      <a:pt x="223" y="71"/>
                    </a:lnTo>
                    <a:lnTo>
                      <a:pt x="219" y="82"/>
                    </a:lnTo>
                    <a:lnTo>
                      <a:pt x="215" y="93"/>
                    </a:lnTo>
                    <a:lnTo>
                      <a:pt x="209" y="103"/>
                    </a:lnTo>
                    <a:lnTo>
                      <a:pt x="204" y="113"/>
                    </a:lnTo>
                    <a:lnTo>
                      <a:pt x="197" y="121"/>
                    </a:lnTo>
                    <a:lnTo>
                      <a:pt x="191" y="130"/>
                    </a:lnTo>
                    <a:lnTo>
                      <a:pt x="183" y="137"/>
                    </a:lnTo>
                    <a:lnTo>
                      <a:pt x="175" y="144"/>
                    </a:lnTo>
                    <a:lnTo>
                      <a:pt x="167" y="149"/>
                    </a:lnTo>
                    <a:lnTo>
                      <a:pt x="158" y="155"/>
                    </a:lnTo>
                    <a:lnTo>
                      <a:pt x="148" y="158"/>
                    </a:lnTo>
                    <a:lnTo>
                      <a:pt x="139" y="161"/>
                    </a:lnTo>
                    <a:lnTo>
                      <a:pt x="128" y="162"/>
                    </a:lnTo>
                    <a:lnTo>
                      <a:pt x="118" y="163"/>
                    </a:lnTo>
                    <a:lnTo>
                      <a:pt x="107" y="162"/>
                    </a:lnTo>
                    <a:lnTo>
                      <a:pt x="96" y="161"/>
                    </a:lnTo>
                    <a:lnTo>
                      <a:pt x="85" y="157"/>
                    </a:lnTo>
                    <a:lnTo>
                      <a:pt x="75" y="152"/>
                    </a:lnTo>
                    <a:lnTo>
                      <a:pt x="66" y="148"/>
                    </a:lnTo>
                    <a:lnTo>
                      <a:pt x="57" y="142"/>
                    </a:lnTo>
                    <a:lnTo>
                      <a:pt x="48" y="133"/>
                    </a:lnTo>
                    <a:lnTo>
                      <a:pt x="41" y="125"/>
                    </a:lnTo>
                    <a:lnTo>
                      <a:pt x="34" y="116"/>
                    </a:lnTo>
                    <a:lnTo>
                      <a:pt x="28" y="106"/>
                    </a:lnTo>
                    <a:lnTo>
                      <a:pt x="22" y="95"/>
                    </a:lnTo>
                    <a:lnTo>
                      <a:pt x="18" y="84"/>
                    </a:lnTo>
                    <a:lnTo>
                      <a:pt x="14" y="72"/>
                    </a:lnTo>
                    <a:lnTo>
                      <a:pt x="11" y="60"/>
                    </a:lnTo>
                    <a:lnTo>
                      <a:pt x="10" y="47"/>
                    </a:lnTo>
                    <a:lnTo>
                      <a:pt x="9" y="34"/>
                    </a:lnTo>
                    <a:lnTo>
                      <a:pt x="9" y="29"/>
                    </a:lnTo>
                    <a:lnTo>
                      <a:pt x="9" y="25"/>
                    </a:lnTo>
                    <a:lnTo>
                      <a:pt x="10" y="21"/>
                    </a:lnTo>
                    <a:lnTo>
                      <a:pt x="10" y="17"/>
                    </a:lnTo>
                    <a:lnTo>
                      <a:pt x="11" y="13"/>
                    </a:lnTo>
                    <a:lnTo>
                      <a:pt x="11" y="9"/>
                    </a:lnTo>
                    <a:lnTo>
                      <a:pt x="12" y="5"/>
                    </a:lnTo>
                    <a:lnTo>
                      <a:pt x="13" y="0"/>
                    </a:lnTo>
                    <a:lnTo>
                      <a:pt x="11" y="3"/>
                    </a:lnTo>
                    <a:lnTo>
                      <a:pt x="10" y="5"/>
                    </a:lnTo>
                    <a:lnTo>
                      <a:pt x="8" y="7"/>
                    </a:lnTo>
                    <a:lnTo>
                      <a:pt x="6" y="10"/>
                    </a:lnTo>
                    <a:lnTo>
                      <a:pt x="5" y="12"/>
                    </a:lnTo>
                    <a:lnTo>
                      <a:pt x="4" y="15"/>
                    </a:lnTo>
                    <a:lnTo>
                      <a:pt x="2" y="18"/>
                    </a:lnTo>
                    <a:lnTo>
                      <a:pt x="1" y="21"/>
                    </a:lnTo>
                    <a:close/>
                  </a:path>
                </a:pathLst>
              </a:custGeom>
              <a:solidFill>
                <a:srgbClr val="F5C3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23" name="Freeform 22"/>
              <p:cNvSpPr>
                <a:spLocks/>
              </p:cNvSpPr>
              <p:nvPr/>
            </p:nvSpPr>
            <p:spPr bwMode="auto">
              <a:xfrm>
                <a:off x="1139" y="2652"/>
                <a:ext cx="45" cy="30"/>
              </a:xfrm>
              <a:custGeom>
                <a:avLst/>
                <a:gdLst/>
                <a:ahLst/>
                <a:cxnLst>
                  <a:cxn ang="0">
                    <a:pos x="1" y="21"/>
                  </a:cxn>
                  <a:cxn ang="0">
                    <a:pos x="0" y="27"/>
                  </a:cxn>
                  <a:cxn ang="0">
                    <a:pos x="0" y="33"/>
                  </a:cxn>
                  <a:cxn ang="0">
                    <a:pos x="0" y="38"/>
                  </a:cxn>
                  <a:cxn ang="0">
                    <a:pos x="0" y="55"/>
                  </a:cxn>
                  <a:cxn ang="0">
                    <a:pos x="5" y="81"/>
                  </a:cxn>
                  <a:cxn ang="0">
                    <a:pos x="13" y="107"/>
                  </a:cxn>
                  <a:cxn ang="0">
                    <a:pos x="25" y="128"/>
                  </a:cxn>
                  <a:cxn ang="0">
                    <a:pos x="41" y="146"/>
                  </a:cxn>
                  <a:cxn ang="0">
                    <a:pos x="59" y="160"/>
                  </a:cxn>
                  <a:cxn ang="0">
                    <a:pos x="79" y="170"/>
                  </a:cxn>
                  <a:cxn ang="0">
                    <a:pos x="102" y="176"/>
                  </a:cxn>
                  <a:cxn ang="0">
                    <a:pos x="123" y="176"/>
                  </a:cxn>
                  <a:cxn ang="0">
                    <a:pos x="143" y="172"/>
                  </a:cxn>
                  <a:cxn ang="0">
                    <a:pos x="161" y="164"/>
                  </a:cxn>
                  <a:cxn ang="0">
                    <a:pos x="178" y="152"/>
                  </a:cxn>
                  <a:cxn ang="0">
                    <a:pos x="192" y="138"/>
                  </a:cxn>
                  <a:cxn ang="0">
                    <a:pos x="205" y="120"/>
                  </a:cxn>
                  <a:cxn ang="0">
                    <a:pos x="215" y="101"/>
                  </a:cxn>
                  <a:cxn ang="0">
                    <a:pos x="222" y="79"/>
                  </a:cxn>
                  <a:cxn ang="0">
                    <a:pos x="224" y="63"/>
                  </a:cxn>
                  <a:cxn ang="0">
                    <a:pos x="222" y="59"/>
                  </a:cxn>
                  <a:cxn ang="0">
                    <a:pos x="221" y="53"/>
                  </a:cxn>
                  <a:cxn ang="0">
                    <a:pos x="219" y="47"/>
                  </a:cxn>
                  <a:cxn ang="0">
                    <a:pos x="217" y="56"/>
                  </a:cxn>
                  <a:cxn ang="0">
                    <a:pos x="212" y="80"/>
                  </a:cxn>
                  <a:cxn ang="0">
                    <a:pos x="203" y="102"/>
                  </a:cxn>
                  <a:cxn ang="0">
                    <a:pos x="192" y="122"/>
                  </a:cxn>
                  <a:cxn ang="0">
                    <a:pos x="178" y="138"/>
                  </a:cxn>
                  <a:cxn ang="0">
                    <a:pos x="162" y="151"/>
                  </a:cxn>
                  <a:cxn ang="0">
                    <a:pos x="144" y="160"/>
                  </a:cxn>
                  <a:cxn ang="0">
                    <a:pos x="124" y="165"/>
                  </a:cxn>
                  <a:cxn ang="0">
                    <a:pos x="103" y="165"/>
                  </a:cxn>
                  <a:cxn ang="0">
                    <a:pos x="81" y="160"/>
                  </a:cxn>
                  <a:cxn ang="0">
                    <a:pos x="63" y="151"/>
                  </a:cxn>
                  <a:cxn ang="0">
                    <a:pos x="46" y="138"/>
                  </a:cxn>
                  <a:cxn ang="0">
                    <a:pos x="32" y="121"/>
                  </a:cxn>
                  <a:cxn ang="0">
                    <a:pos x="21" y="101"/>
                  </a:cxn>
                  <a:cxn ang="0">
                    <a:pos x="13" y="79"/>
                  </a:cxn>
                  <a:cxn ang="0">
                    <a:pos x="9" y="55"/>
                  </a:cxn>
                  <a:cxn ang="0">
                    <a:pos x="9" y="36"/>
                  </a:cxn>
                  <a:cxn ang="0">
                    <a:pos x="10" y="25"/>
                  </a:cxn>
                  <a:cxn ang="0">
                    <a:pos x="11" y="15"/>
                  </a:cxn>
                  <a:cxn ang="0">
                    <a:pos x="13" y="5"/>
                  </a:cxn>
                  <a:cxn ang="0">
                    <a:pos x="13" y="2"/>
                  </a:cxn>
                  <a:cxn ang="0">
                    <a:pos x="9" y="7"/>
                  </a:cxn>
                  <a:cxn ang="0">
                    <a:pos x="6" y="11"/>
                  </a:cxn>
                  <a:cxn ang="0">
                    <a:pos x="3" y="15"/>
                  </a:cxn>
                </a:cxnLst>
                <a:rect l="0" t="0" r="r" b="b"/>
                <a:pathLst>
                  <a:path w="225" h="176">
                    <a:moveTo>
                      <a:pt x="1" y="18"/>
                    </a:moveTo>
                    <a:lnTo>
                      <a:pt x="1" y="21"/>
                    </a:lnTo>
                    <a:lnTo>
                      <a:pt x="1" y="24"/>
                    </a:lnTo>
                    <a:lnTo>
                      <a:pt x="0" y="27"/>
                    </a:lnTo>
                    <a:lnTo>
                      <a:pt x="0" y="30"/>
                    </a:lnTo>
                    <a:lnTo>
                      <a:pt x="0" y="33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55"/>
                    </a:lnTo>
                    <a:lnTo>
                      <a:pt x="2" y="69"/>
                    </a:lnTo>
                    <a:lnTo>
                      <a:pt x="5" y="81"/>
                    </a:lnTo>
                    <a:lnTo>
                      <a:pt x="9" y="95"/>
                    </a:lnTo>
                    <a:lnTo>
                      <a:pt x="13" y="107"/>
                    </a:lnTo>
                    <a:lnTo>
                      <a:pt x="19" y="117"/>
                    </a:lnTo>
                    <a:lnTo>
                      <a:pt x="25" y="128"/>
                    </a:lnTo>
                    <a:lnTo>
                      <a:pt x="33" y="138"/>
                    </a:lnTo>
                    <a:lnTo>
                      <a:pt x="41" y="146"/>
                    </a:lnTo>
                    <a:lnTo>
                      <a:pt x="49" y="153"/>
                    </a:lnTo>
                    <a:lnTo>
                      <a:pt x="59" y="160"/>
                    </a:lnTo>
                    <a:lnTo>
                      <a:pt x="68" y="166"/>
                    </a:lnTo>
                    <a:lnTo>
                      <a:pt x="79" y="170"/>
                    </a:lnTo>
                    <a:lnTo>
                      <a:pt x="90" y="174"/>
                    </a:lnTo>
                    <a:lnTo>
                      <a:pt x="102" y="176"/>
                    </a:lnTo>
                    <a:lnTo>
                      <a:pt x="113" y="176"/>
                    </a:lnTo>
                    <a:lnTo>
                      <a:pt x="123" y="176"/>
                    </a:lnTo>
                    <a:lnTo>
                      <a:pt x="133" y="175"/>
                    </a:lnTo>
                    <a:lnTo>
                      <a:pt x="143" y="172"/>
                    </a:lnTo>
                    <a:lnTo>
                      <a:pt x="152" y="169"/>
                    </a:lnTo>
                    <a:lnTo>
                      <a:pt x="161" y="164"/>
                    </a:lnTo>
                    <a:lnTo>
                      <a:pt x="170" y="158"/>
                    </a:lnTo>
                    <a:lnTo>
                      <a:pt x="178" y="152"/>
                    </a:lnTo>
                    <a:lnTo>
                      <a:pt x="185" y="145"/>
                    </a:lnTo>
                    <a:lnTo>
                      <a:pt x="192" y="138"/>
                    </a:lnTo>
                    <a:lnTo>
                      <a:pt x="199" y="129"/>
                    </a:lnTo>
                    <a:lnTo>
                      <a:pt x="205" y="120"/>
                    </a:lnTo>
                    <a:lnTo>
                      <a:pt x="211" y="110"/>
                    </a:lnTo>
                    <a:lnTo>
                      <a:pt x="215" y="101"/>
                    </a:lnTo>
                    <a:lnTo>
                      <a:pt x="219" y="90"/>
                    </a:lnTo>
                    <a:lnTo>
                      <a:pt x="222" y="79"/>
                    </a:lnTo>
                    <a:lnTo>
                      <a:pt x="225" y="67"/>
                    </a:lnTo>
                    <a:lnTo>
                      <a:pt x="224" y="63"/>
                    </a:lnTo>
                    <a:lnTo>
                      <a:pt x="223" y="61"/>
                    </a:lnTo>
                    <a:lnTo>
                      <a:pt x="222" y="59"/>
                    </a:lnTo>
                    <a:lnTo>
                      <a:pt x="221" y="55"/>
                    </a:lnTo>
                    <a:lnTo>
                      <a:pt x="221" y="53"/>
                    </a:lnTo>
                    <a:lnTo>
                      <a:pt x="220" y="49"/>
                    </a:lnTo>
                    <a:lnTo>
                      <a:pt x="219" y="47"/>
                    </a:lnTo>
                    <a:lnTo>
                      <a:pt x="218" y="44"/>
                    </a:lnTo>
                    <a:lnTo>
                      <a:pt x="217" y="56"/>
                    </a:lnTo>
                    <a:lnTo>
                      <a:pt x="215" y="68"/>
                    </a:lnTo>
                    <a:lnTo>
                      <a:pt x="212" y="80"/>
                    </a:lnTo>
                    <a:lnTo>
                      <a:pt x="209" y="91"/>
                    </a:lnTo>
                    <a:lnTo>
                      <a:pt x="203" y="102"/>
                    </a:lnTo>
                    <a:lnTo>
                      <a:pt x="198" y="113"/>
                    </a:lnTo>
                    <a:lnTo>
                      <a:pt x="192" y="122"/>
                    </a:lnTo>
                    <a:lnTo>
                      <a:pt x="186" y="130"/>
                    </a:lnTo>
                    <a:lnTo>
                      <a:pt x="178" y="138"/>
                    </a:lnTo>
                    <a:lnTo>
                      <a:pt x="170" y="145"/>
                    </a:lnTo>
                    <a:lnTo>
                      <a:pt x="162" y="151"/>
                    </a:lnTo>
                    <a:lnTo>
                      <a:pt x="153" y="157"/>
                    </a:lnTo>
                    <a:lnTo>
                      <a:pt x="144" y="160"/>
                    </a:lnTo>
                    <a:lnTo>
                      <a:pt x="134" y="163"/>
                    </a:lnTo>
                    <a:lnTo>
                      <a:pt x="124" y="165"/>
                    </a:lnTo>
                    <a:lnTo>
                      <a:pt x="113" y="165"/>
                    </a:lnTo>
                    <a:lnTo>
                      <a:pt x="103" y="165"/>
                    </a:lnTo>
                    <a:lnTo>
                      <a:pt x="92" y="163"/>
                    </a:lnTo>
                    <a:lnTo>
                      <a:pt x="81" y="160"/>
                    </a:lnTo>
                    <a:lnTo>
                      <a:pt x="72" y="156"/>
                    </a:lnTo>
                    <a:lnTo>
                      <a:pt x="63" y="151"/>
                    </a:lnTo>
                    <a:lnTo>
                      <a:pt x="54" y="145"/>
                    </a:lnTo>
                    <a:lnTo>
                      <a:pt x="46" y="138"/>
                    </a:lnTo>
                    <a:lnTo>
                      <a:pt x="39" y="129"/>
                    </a:lnTo>
                    <a:lnTo>
                      <a:pt x="32" y="121"/>
                    </a:lnTo>
                    <a:lnTo>
                      <a:pt x="26" y="111"/>
                    </a:lnTo>
                    <a:lnTo>
                      <a:pt x="21" y="101"/>
                    </a:lnTo>
                    <a:lnTo>
                      <a:pt x="17" y="90"/>
                    </a:lnTo>
                    <a:lnTo>
                      <a:pt x="13" y="79"/>
                    </a:lnTo>
                    <a:lnTo>
                      <a:pt x="11" y="67"/>
                    </a:lnTo>
                    <a:lnTo>
                      <a:pt x="9" y="55"/>
                    </a:lnTo>
                    <a:lnTo>
                      <a:pt x="9" y="42"/>
                    </a:lnTo>
                    <a:lnTo>
                      <a:pt x="9" y="36"/>
                    </a:lnTo>
                    <a:lnTo>
                      <a:pt x="9" y="31"/>
                    </a:lnTo>
                    <a:lnTo>
                      <a:pt x="10" y="25"/>
                    </a:lnTo>
                    <a:lnTo>
                      <a:pt x="10" y="20"/>
                    </a:lnTo>
                    <a:lnTo>
                      <a:pt x="11" y="15"/>
                    </a:lnTo>
                    <a:lnTo>
                      <a:pt x="12" y="9"/>
                    </a:lnTo>
                    <a:lnTo>
                      <a:pt x="13" y="5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11" y="5"/>
                    </a:lnTo>
                    <a:lnTo>
                      <a:pt x="9" y="7"/>
                    </a:lnTo>
                    <a:lnTo>
                      <a:pt x="8" y="8"/>
                    </a:lnTo>
                    <a:lnTo>
                      <a:pt x="6" y="11"/>
                    </a:lnTo>
                    <a:lnTo>
                      <a:pt x="5" y="13"/>
                    </a:lnTo>
                    <a:lnTo>
                      <a:pt x="3" y="15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F5C6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140" y="2651"/>
                <a:ext cx="43" cy="30"/>
              </a:xfrm>
              <a:custGeom>
                <a:avLst/>
                <a:gdLst/>
                <a:ahLst/>
                <a:cxnLst>
                  <a:cxn ang="0">
                    <a:pos x="3" y="22"/>
                  </a:cxn>
                  <a:cxn ang="0">
                    <a:pos x="2" y="30"/>
                  </a:cxn>
                  <a:cxn ang="0">
                    <a:pos x="1" y="38"/>
                  </a:cxn>
                  <a:cxn ang="0">
                    <a:pos x="0" y="46"/>
                  </a:cxn>
                  <a:cxn ang="0">
                    <a:pos x="1" y="64"/>
                  </a:cxn>
                  <a:cxn ang="0">
                    <a:pos x="5" y="89"/>
                  </a:cxn>
                  <a:cxn ang="0">
                    <a:pos x="13" y="112"/>
                  </a:cxn>
                  <a:cxn ang="0">
                    <a:pos x="25" y="133"/>
                  </a:cxn>
                  <a:cxn ang="0">
                    <a:pos x="39" y="150"/>
                  </a:cxn>
                  <a:cxn ang="0">
                    <a:pos x="57" y="165"/>
                  </a:cxn>
                  <a:cxn ang="0">
                    <a:pos x="76" y="174"/>
                  </a:cxn>
                  <a:cxn ang="0">
                    <a:pos x="98" y="179"/>
                  </a:cxn>
                  <a:cxn ang="0">
                    <a:pos x="119" y="179"/>
                  </a:cxn>
                  <a:cxn ang="0">
                    <a:pos x="139" y="175"/>
                  </a:cxn>
                  <a:cxn ang="0">
                    <a:pos x="158" y="167"/>
                  </a:cxn>
                  <a:cxn ang="0">
                    <a:pos x="174" y="154"/>
                  </a:cxn>
                  <a:cxn ang="0">
                    <a:pos x="188" y="138"/>
                  </a:cxn>
                  <a:cxn ang="0">
                    <a:pos x="200" y="120"/>
                  </a:cxn>
                  <a:cxn ang="0">
                    <a:pos x="210" y="99"/>
                  </a:cxn>
                  <a:cxn ang="0">
                    <a:pos x="216" y="76"/>
                  </a:cxn>
                  <a:cxn ang="0">
                    <a:pos x="217" y="62"/>
                  </a:cxn>
                  <a:cxn ang="0">
                    <a:pos x="215" y="56"/>
                  </a:cxn>
                  <a:cxn ang="0">
                    <a:pos x="212" y="50"/>
                  </a:cxn>
                  <a:cxn ang="0">
                    <a:pos x="210" y="45"/>
                  </a:cxn>
                  <a:cxn ang="0">
                    <a:pos x="209" y="44"/>
                  </a:cxn>
                  <a:cxn ang="0">
                    <a:pos x="209" y="45"/>
                  </a:cxn>
                  <a:cxn ang="0">
                    <a:pos x="209" y="47"/>
                  </a:cxn>
                  <a:cxn ang="0">
                    <a:pos x="209" y="50"/>
                  </a:cxn>
                  <a:cxn ang="0">
                    <a:pos x="209" y="63"/>
                  </a:cxn>
                  <a:cxn ang="0">
                    <a:pos x="205" y="86"/>
                  </a:cxn>
                  <a:cxn ang="0">
                    <a:pos x="196" y="107"/>
                  </a:cxn>
                  <a:cxn ang="0">
                    <a:pos x="185" y="126"/>
                  </a:cxn>
                  <a:cxn ang="0">
                    <a:pos x="172" y="142"/>
                  </a:cxn>
                  <a:cxn ang="0">
                    <a:pos x="156" y="155"/>
                  </a:cxn>
                  <a:cxn ang="0">
                    <a:pos x="139" y="165"/>
                  </a:cxn>
                  <a:cxn ang="0">
                    <a:pos x="119" y="168"/>
                  </a:cxn>
                  <a:cxn ang="0">
                    <a:pos x="99" y="168"/>
                  </a:cxn>
                  <a:cxn ang="0">
                    <a:pos x="79" y="165"/>
                  </a:cxn>
                  <a:cxn ang="0">
                    <a:pos x="61" y="155"/>
                  </a:cxn>
                  <a:cxn ang="0">
                    <a:pos x="45" y="142"/>
                  </a:cxn>
                  <a:cxn ang="0">
                    <a:pos x="32" y="126"/>
                  </a:cxn>
                  <a:cxn ang="0">
                    <a:pos x="21" y="107"/>
                  </a:cxn>
                  <a:cxn ang="0">
                    <a:pos x="14" y="86"/>
                  </a:cxn>
                  <a:cxn ang="0">
                    <a:pos x="10" y="63"/>
                  </a:cxn>
                  <a:cxn ang="0">
                    <a:pos x="9" y="44"/>
                  </a:cxn>
                  <a:cxn ang="0">
                    <a:pos x="11" y="32"/>
                  </a:cxn>
                  <a:cxn ang="0">
                    <a:pos x="13" y="18"/>
                  </a:cxn>
                  <a:cxn ang="0">
                    <a:pos x="16" y="6"/>
                  </a:cxn>
                  <a:cxn ang="0">
                    <a:pos x="16" y="3"/>
                  </a:cxn>
                  <a:cxn ang="0">
                    <a:pos x="13" y="6"/>
                  </a:cxn>
                  <a:cxn ang="0">
                    <a:pos x="9" y="11"/>
                  </a:cxn>
                  <a:cxn ang="0">
                    <a:pos x="5" y="16"/>
                  </a:cxn>
                </a:cxnLst>
                <a:rect l="0" t="0" r="r" b="b"/>
                <a:pathLst>
                  <a:path w="217" h="180">
                    <a:moveTo>
                      <a:pt x="4" y="18"/>
                    </a:moveTo>
                    <a:lnTo>
                      <a:pt x="3" y="22"/>
                    </a:lnTo>
                    <a:lnTo>
                      <a:pt x="2" y="26"/>
                    </a:lnTo>
                    <a:lnTo>
                      <a:pt x="2" y="30"/>
                    </a:lnTo>
                    <a:lnTo>
                      <a:pt x="1" y="34"/>
                    </a:lnTo>
                    <a:lnTo>
                      <a:pt x="1" y="38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2" y="77"/>
                    </a:lnTo>
                    <a:lnTo>
                      <a:pt x="5" y="89"/>
                    </a:lnTo>
                    <a:lnTo>
                      <a:pt x="9" y="101"/>
                    </a:lnTo>
                    <a:lnTo>
                      <a:pt x="13" y="112"/>
                    </a:lnTo>
                    <a:lnTo>
                      <a:pt x="19" y="123"/>
                    </a:lnTo>
                    <a:lnTo>
                      <a:pt x="25" y="133"/>
                    </a:lnTo>
                    <a:lnTo>
                      <a:pt x="32" y="142"/>
                    </a:lnTo>
                    <a:lnTo>
                      <a:pt x="39" y="150"/>
                    </a:lnTo>
                    <a:lnTo>
                      <a:pt x="48" y="159"/>
                    </a:lnTo>
                    <a:lnTo>
                      <a:pt x="57" y="165"/>
                    </a:lnTo>
                    <a:lnTo>
                      <a:pt x="66" y="171"/>
                    </a:lnTo>
                    <a:lnTo>
                      <a:pt x="76" y="174"/>
                    </a:lnTo>
                    <a:lnTo>
                      <a:pt x="87" y="178"/>
                    </a:lnTo>
                    <a:lnTo>
                      <a:pt x="98" y="179"/>
                    </a:lnTo>
                    <a:lnTo>
                      <a:pt x="109" y="180"/>
                    </a:lnTo>
                    <a:lnTo>
                      <a:pt x="119" y="179"/>
                    </a:lnTo>
                    <a:lnTo>
                      <a:pt x="130" y="178"/>
                    </a:lnTo>
                    <a:lnTo>
                      <a:pt x="139" y="175"/>
                    </a:lnTo>
                    <a:lnTo>
                      <a:pt x="149" y="172"/>
                    </a:lnTo>
                    <a:lnTo>
                      <a:pt x="158" y="167"/>
                    </a:lnTo>
                    <a:lnTo>
                      <a:pt x="166" y="161"/>
                    </a:lnTo>
                    <a:lnTo>
                      <a:pt x="174" y="154"/>
                    </a:lnTo>
                    <a:lnTo>
                      <a:pt x="182" y="147"/>
                    </a:lnTo>
                    <a:lnTo>
                      <a:pt x="188" y="138"/>
                    </a:lnTo>
                    <a:lnTo>
                      <a:pt x="195" y="130"/>
                    </a:lnTo>
                    <a:lnTo>
                      <a:pt x="200" y="120"/>
                    </a:lnTo>
                    <a:lnTo>
                      <a:pt x="206" y="110"/>
                    </a:lnTo>
                    <a:lnTo>
                      <a:pt x="210" y="99"/>
                    </a:lnTo>
                    <a:lnTo>
                      <a:pt x="214" y="88"/>
                    </a:lnTo>
                    <a:lnTo>
                      <a:pt x="216" y="76"/>
                    </a:lnTo>
                    <a:lnTo>
                      <a:pt x="217" y="64"/>
                    </a:lnTo>
                    <a:lnTo>
                      <a:pt x="217" y="62"/>
                    </a:lnTo>
                    <a:lnTo>
                      <a:pt x="216" y="58"/>
                    </a:lnTo>
                    <a:lnTo>
                      <a:pt x="215" y="56"/>
                    </a:lnTo>
                    <a:lnTo>
                      <a:pt x="214" y="53"/>
                    </a:lnTo>
                    <a:lnTo>
                      <a:pt x="212" y="50"/>
                    </a:lnTo>
                    <a:lnTo>
                      <a:pt x="211" y="47"/>
                    </a:lnTo>
                    <a:lnTo>
                      <a:pt x="210" y="45"/>
                    </a:lnTo>
                    <a:lnTo>
                      <a:pt x="209" y="42"/>
                    </a:lnTo>
                    <a:lnTo>
                      <a:pt x="209" y="44"/>
                    </a:lnTo>
                    <a:lnTo>
                      <a:pt x="209" y="44"/>
                    </a:lnTo>
                    <a:lnTo>
                      <a:pt x="209" y="45"/>
                    </a:lnTo>
                    <a:lnTo>
                      <a:pt x="209" y="46"/>
                    </a:lnTo>
                    <a:lnTo>
                      <a:pt x="209" y="47"/>
                    </a:lnTo>
                    <a:lnTo>
                      <a:pt x="209" y="48"/>
                    </a:lnTo>
                    <a:lnTo>
                      <a:pt x="209" y="50"/>
                    </a:lnTo>
                    <a:lnTo>
                      <a:pt x="209" y="51"/>
                    </a:lnTo>
                    <a:lnTo>
                      <a:pt x="209" y="63"/>
                    </a:lnTo>
                    <a:lnTo>
                      <a:pt x="207" y="75"/>
                    </a:lnTo>
                    <a:lnTo>
                      <a:pt x="205" y="86"/>
                    </a:lnTo>
                    <a:lnTo>
                      <a:pt x="200" y="98"/>
                    </a:lnTo>
                    <a:lnTo>
                      <a:pt x="196" y="107"/>
                    </a:lnTo>
                    <a:lnTo>
                      <a:pt x="191" y="117"/>
                    </a:lnTo>
                    <a:lnTo>
                      <a:pt x="185" y="126"/>
                    </a:lnTo>
                    <a:lnTo>
                      <a:pt x="179" y="135"/>
                    </a:lnTo>
                    <a:lnTo>
                      <a:pt x="172" y="142"/>
                    </a:lnTo>
                    <a:lnTo>
                      <a:pt x="164" y="149"/>
                    </a:lnTo>
                    <a:lnTo>
                      <a:pt x="156" y="155"/>
                    </a:lnTo>
                    <a:lnTo>
                      <a:pt x="148" y="160"/>
                    </a:lnTo>
                    <a:lnTo>
                      <a:pt x="139" y="165"/>
                    </a:lnTo>
                    <a:lnTo>
                      <a:pt x="129" y="167"/>
                    </a:lnTo>
                    <a:lnTo>
                      <a:pt x="119" y="168"/>
                    </a:lnTo>
                    <a:lnTo>
                      <a:pt x="109" y="169"/>
                    </a:lnTo>
                    <a:lnTo>
                      <a:pt x="99" y="168"/>
                    </a:lnTo>
                    <a:lnTo>
                      <a:pt x="89" y="167"/>
                    </a:lnTo>
                    <a:lnTo>
                      <a:pt x="79" y="165"/>
                    </a:lnTo>
                    <a:lnTo>
                      <a:pt x="70" y="160"/>
                    </a:lnTo>
                    <a:lnTo>
                      <a:pt x="61" y="155"/>
                    </a:lnTo>
                    <a:lnTo>
                      <a:pt x="53" y="149"/>
                    </a:lnTo>
                    <a:lnTo>
                      <a:pt x="45" y="142"/>
                    </a:lnTo>
                    <a:lnTo>
                      <a:pt x="38" y="135"/>
                    </a:lnTo>
                    <a:lnTo>
                      <a:pt x="32" y="126"/>
                    </a:lnTo>
                    <a:lnTo>
                      <a:pt x="26" y="117"/>
                    </a:lnTo>
                    <a:lnTo>
                      <a:pt x="21" y="107"/>
                    </a:lnTo>
                    <a:lnTo>
                      <a:pt x="17" y="98"/>
                    </a:lnTo>
                    <a:lnTo>
                      <a:pt x="14" y="86"/>
                    </a:lnTo>
                    <a:lnTo>
                      <a:pt x="11" y="75"/>
                    </a:lnTo>
                    <a:lnTo>
                      <a:pt x="10" y="63"/>
                    </a:lnTo>
                    <a:lnTo>
                      <a:pt x="9" y="51"/>
                    </a:lnTo>
                    <a:lnTo>
                      <a:pt x="9" y="44"/>
                    </a:lnTo>
                    <a:lnTo>
                      <a:pt x="10" y="38"/>
                    </a:lnTo>
                    <a:lnTo>
                      <a:pt x="11" y="32"/>
                    </a:lnTo>
                    <a:lnTo>
                      <a:pt x="12" y="24"/>
                    </a:lnTo>
                    <a:lnTo>
                      <a:pt x="13" y="18"/>
                    </a:lnTo>
                    <a:lnTo>
                      <a:pt x="14" y="12"/>
                    </a:lnTo>
                    <a:lnTo>
                      <a:pt x="16" y="6"/>
                    </a:lnTo>
                    <a:lnTo>
                      <a:pt x="18" y="0"/>
                    </a:lnTo>
                    <a:lnTo>
                      <a:pt x="16" y="3"/>
                    </a:lnTo>
                    <a:lnTo>
                      <a:pt x="15" y="5"/>
                    </a:lnTo>
                    <a:lnTo>
                      <a:pt x="13" y="6"/>
                    </a:lnTo>
                    <a:lnTo>
                      <a:pt x="11" y="9"/>
                    </a:lnTo>
                    <a:lnTo>
                      <a:pt x="9" y="11"/>
                    </a:lnTo>
                    <a:lnTo>
                      <a:pt x="7" y="14"/>
                    </a:lnTo>
                    <a:lnTo>
                      <a:pt x="5" y="16"/>
                    </a:lnTo>
                    <a:lnTo>
                      <a:pt x="4" y="18"/>
                    </a:lnTo>
                    <a:close/>
                  </a:path>
                </a:pathLst>
              </a:custGeom>
              <a:solidFill>
                <a:srgbClr val="F6C9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141" y="2650"/>
                <a:ext cx="42" cy="30"/>
              </a:xfrm>
              <a:custGeom>
                <a:avLst/>
                <a:gdLst/>
                <a:ahLst/>
                <a:cxnLst>
                  <a:cxn ang="0">
                    <a:pos x="4" y="21"/>
                  </a:cxn>
                  <a:cxn ang="0">
                    <a:pos x="2" y="31"/>
                  </a:cxn>
                  <a:cxn ang="0">
                    <a:pos x="1" y="41"/>
                  </a:cxn>
                  <a:cxn ang="0">
                    <a:pos x="0" y="52"/>
                  </a:cxn>
                  <a:cxn ang="0">
                    <a:pos x="0" y="71"/>
                  </a:cxn>
                  <a:cxn ang="0">
                    <a:pos x="4" y="95"/>
                  </a:cxn>
                  <a:cxn ang="0">
                    <a:pos x="12" y="117"/>
                  </a:cxn>
                  <a:cxn ang="0">
                    <a:pos x="23" y="137"/>
                  </a:cxn>
                  <a:cxn ang="0">
                    <a:pos x="37" y="154"/>
                  </a:cxn>
                  <a:cxn ang="0">
                    <a:pos x="54" y="167"/>
                  </a:cxn>
                  <a:cxn ang="0">
                    <a:pos x="72" y="176"/>
                  </a:cxn>
                  <a:cxn ang="0">
                    <a:pos x="94" y="181"/>
                  </a:cxn>
                  <a:cxn ang="0">
                    <a:pos x="115" y="181"/>
                  </a:cxn>
                  <a:cxn ang="0">
                    <a:pos x="135" y="176"/>
                  </a:cxn>
                  <a:cxn ang="0">
                    <a:pos x="153" y="167"/>
                  </a:cxn>
                  <a:cxn ang="0">
                    <a:pos x="169" y="154"/>
                  </a:cxn>
                  <a:cxn ang="0">
                    <a:pos x="183" y="138"/>
                  </a:cxn>
                  <a:cxn ang="0">
                    <a:pos x="194" y="118"/>
                  </a:cxn>
                  <a:cxn ang="0">
                    <a:pos x="203" y="96"/>
                  </a:cxn>
                  <a:cxn ang="0">
                    <a:pos x="208" y="72"/>
                  </a:cxn>
                  <a:cxn ang="0">
                    <a:pos x="207" y="57"/>
                  </a:cxn>
                  <a:cxn ang="0">
                    <a:pos x="205" y="52"/>
                  </a:cxn>
                  <a:cxn ang="0">
                    <a:pos x="202" y="46"/>
                  </a:cxn>
                  <a:cxn ang="0">
                    <a:pos x="200" y="41"/>
                  </a:cxn>
                  <a:cxn ang="0">
                    <a:pos x="197" y="41"/>
                  </a:cxn>
                  <a:cxn ang="0">
                    <a:pos x="198" y="46"/>
                  </a:cxn>
                  <a:cxn ang="0">
                    <a:pos x="198" y="51"/>
                  </a:cxn>
                  <a:cxn ang="0">
                    <a:pos x="200" y="55"/>
                  </a:cxn>
                  <a:cxn ang="0">
                    <a:pos x="198" y="70"/>
                  </a:cxn>
                  <a:cxn ang="0">
                    <a:pos x="194" y="91"/>
                  </a:cxn>
                  <a:cxn ang="0">
                    <a:pos x="187" y="112"/>
                  </a:cxn>
                  <a:cxn ang="0">
                    <a:pos x="177" y="130"/>
                  </a:cxn>
                  <a:cxn ang="0">
                    <a:pos x="164" y="145"/>
                  </a:cxn>
                  <a:cxn ang="0">
                    <a:pos x="149" y="157"/>
                  </a:cxn>
                  <a:cxn ang="0">
                    <a:pos x="132" y="166"/>
                  </a:cxn>
                  <a:cxn ang="0">
                    <a:pos x="114" y="170"/>
                  </a:cxn>
                  <a:cxn ang="0">
                    <a:pos x="94" y="170"/>
                  </a:cxn>
                  <a:cxn ang="0">
                    <a:pos x="76" y="166"/>
                  </a:cxn>
                  <a:cxn ang="0">
                    <a:pos x="58" y="157"/>
                  </a:cxn>
                  <a:cxn ang="0">
                    <a:pos x="43" y="145"/>
                  </a:cxn>
                  <a:cxn ang="0">
                    <a:pos x="30" y="130"/>
                  </a:cxn>
                  <a:cxn ang="0">
                    <a:pos x="20" y="112"/>
                  </a:cxn>
                  <a:cxn ang="0">
                    <a:pos x="13" y="91"/>
                  </a:cxn>
                  <a:cxn ang="0">
                    <a:pos x="9" y="70"/>
                  </a:cxn>
                  <a:cxn ang="0">
                    <a:pos x="9" y="49"/>
                  </a:cxn>
                  <a:cxn ang="0">
                    <a:pos x="11" y="35"/>
                  </a:cxn>
                  <a:cxn ang="0">
                    <a:pos x="14" y="21"/>
                  </a:cxn>
                  <a:cxn ang="0">
                    <a:pos x="19" y="6"/>
                  </a:cxn>
                  <a:cxn ang="0">
                    <a:pos x="20" y="1"/>
                  </a:cxn>
                  <a:cxn ang="0">
                    <a:pos x="16" y="6"/>
                  </a:cxn>
                  <a:cxn ang="0">
                    <a:pos x="12" y="10"/>
                  </a:cxn>
                  <a:cxn ang="0">
                    <a:pos x="8" y="13"/>
                  </a:cxn>
                </a:cxnLst>
                <a:rect l="0" t="0" r="r" b="b"/>
                <a:pathLst>
                  <a:path w="209" h="181">
                    <a:moveTo>
                      <a:pt x="6" y="16"/>
                    </a:moveTo>
                    <a:lnTo>
                      <a:pt x="4" y="21"/>
                    </a:lnTo>
                    <a:lnTo>
                      <a:pt x="3" y="25"/>
                    </a:lnTo>
                    <a:lnTo>
                      <a:pt x="2" y="31"/>
                    </a:lnTo>
                    <a:lnTo>
                      <a:pt x="1" y="36"/>
                    </a:lnTo>
                    <a:lnTo>
                      <a:pt x="1" y="41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8"/>
                    </a:lnTo>
                    <a:lnTo>
                      <a:pt x="0" y="71"/>
                    </a:lnTo>
                    <a:lnTo>
                      <a:pt x="2" y="83"/>
                    </a:lnTo>
                    <a:lnTo>
                      <a:pt x="4" y="95"/>
                    </a:lnTo>
                    <a:lnTo>
                      <a:pt x="8" y="106"/>
                    </a:lnTo>
                    <a:lnTo>
                      <a:pt x="12" y="117"/>
                    </a:lnTo>
                    <a:lnTo>
                      <a:pt x="17" y="127"/>
                    </a:lnTo>
                    <a:lnTo>
                      <a:pt x="23" y="137"/>
                    </a:lnTo>
                    <a:lnTo>
                      <a:pt x="30" y="145"/>
                    </a:lnTo>
                    <a:lnTo>
                      <a:pt x="37" y="154"/>
                    </a:lnTo>
                    <a:lnTo>
                      <a:pt x="45" y="161"/>
                    </a:lnTo>
                    <a:lnTo>
                      <a:pt x="54" y="167"/>
                    </a:lnTo>
                    <a:lnTo>
                      <a:pt x="63" y="172"/>
                    </a:lnTo>
                    <a:lnTo>
                      <a:pt x="72" y="176"/>
                    </a:lnTo>
                    <a:lnTo>
                      <a:pt x="83" y="179"/>
                    </a:lnTo>
                    <a:lnTo>
                      <a:pt x="94" y="181"/>
                    </a:lnTo>
                    <a:lnTo>
                      <a:pt x="104" y="181"/>
                    </a:lnTo>
                    <a:lnTo>
                      <a:pt x="115" y="181"/>
                    </a:lnTo>
                    <a:lnTo>
                      <a:pt x="125" y="179"/>
                    </a:lnTo>
                    <a:lnTo>
                      <a:pt x="135" y="176"/>
                    </a:lnTo>
                    <a:lnTo>
                      <a:pt x="144" y="173"/>
                    </a:lnTo>
                    <a:lnTo>
                      <a:pt x="153" y="167"/>
                    </a:lnTo>
                    <a:lnTo>
                      <a:pt x="161" y="161"/>
                    </a:lnTo>
                    <a:lnTo>
                      <a:pt x="169" y="154"/>
                    </a:lnTo>
                    <a:lnTo>
                      <a:pt x="177" y="146"/>
                    </a:lnTo>
                    <a:lnTo>
                      <a:pt x="183" y="138"/>
                    </a:lnTo>
                    <a:lnTo>
                      <a:pt x="189" y="129"/>
                    </a:lnTo>
                    <a:lnTo>
                      <a:pt x="194" y="118"/>
                    </a:lnTo>
                    <a:lnTo>
                      <a:pt x="200" y="107"/>
                    </a:lnTo>
                    <a:lnTo>
                      <a:pt x="203" y="96"/>
                    </a:lnTo>
                    <a:lnTo>
                      <a:pt x="206" y="84"/>
                    </a:lnTo>
                    <a:lnTo>
                      <a:pt x="208" y="72"/>
                    </a:lnTo>
                    <a:lnTo>
                      <a:pt x="209" y="60"/>
                    </a:lnTo>
                    <a:lnTo>
                      <a:pt x="207" y="57"/>
                    </a:lnTo>
                    <a:lnTo>
                      <a:pt x="206" y="54"/>
                    </a:lnTo>
                    <a:lnTo>
                      <a:pt x="205" y="52"/>
                    </a:lnTo>
                    <a:lnTo>
                      <a:pt x="204" y="49"/>
                    </a:lnTo>
                    <a:lnTo>
                      <a:pt x="202" y="46"/>
                    </a:lnTo>
                    <a:lnTo>
                      <a:pt x="201" y="43"/>
                    </a:lnTo>
                    <a:lnTo>
                      <a:pt x="200" y="41"/>
                    </a:lnTo>
                    <a:lnTo>
                      <a:pt x="197" y="39"/>
                    </a:lnTo>
                    <a:lnTo>
                      <a:pt x="197" y="41"/>
                    </a:lnTo>
                    <a:lnTo>
                      <a:pt x="198" y="43"/>
                    </a:lnTo>
                    <a:lnTo>
                      <a:pt x="198" y="46"/>
                    </a:lnTo>
                    <a:lnTo>
                      <a:pt x="198" y="48"/>
                    </a:lnTo>
                    <a:lnTo>
                      <a:pt x="198" y="51"/>
                    </a:lnTo>
                    <a:lnTo>
                      <a:pt x="198" y="53"/>
                    </a:lnTo>
                    <a:lnTo>
                      <a:pt x="200" y="55"/>
                    </a:lnTo>
                    <a:lnTo>
                      <a:pt x="200" y="58"/>
                    </a:lnTo>
                    <a:lnTo>
                      <a:pt x="198" y="70"/>
                    </a:lnTo>
                    <a:lnTo>
                      <a:pt x="197" y="81"/>
                    </a:lnTo>
                    <a:lnTo>
                      <a:pt x="194" y="91"/>
                    </a:lnTo>
                    <a:lnTo>
                      <a:pt x="191" y="102"/>
                    </a:lnTo>
                    <a:lnTo>
                      <a:pt x="187" y="112"/>
                    </a:lnTo>
                    <a:lnTo>
                      <a:pt x="182" y="121"/>
                    </a:lnTo>
                    <a:lnTo>
                      <a:pt x="177" y="130"/>
                    </a:lnTo>
                    <a:lnTo>
                      <a:pt x="171" y="138"/>
                    </a:lnTo>
                    <a:lnTo>
                      <a:pt x="164" y="145"/>
                    </a:lnTo>
                    <a:lnTo>
                      <a:pt x="157" y="151"/>
                    </a:lnTo>
                    <a:lnTo>
                      <a:pt x="149" y="157"/>
                    </a:lnTo>
                    <a:lnTo>
                      <a:pt x="141" y="162"/>
                    </a:lnTo>
                    <a:lnTo>
                      <a:pt x="132" y="166"/>
                    </a:lnTo>
                    <a:lnTo>
                      <a:pt x="123" y="169"/>
                    </a:lnTo>
                    <a:lnTo>
                      <a:pt x="114" y="170"/>
                    </a:lnTo>
                    <a:lnTo>
                      <a:pt x="104" y="170"/>
                    </a:lnTo>
                    <a:lnTo>
                      <a:pt x="94" y="170"/>
                    </a:lnTo>
                    <a:lnTo>
                      <a:pt x="85" y="169"/>
                    </a:lnTo>
                    <a:lnTo>
                      <a:pt x="76" y="166"/>
                    </a:lnTo>
                    <a:lnTo>
                      <a:pt x="66" y="162"/>
                    </a:lnTo>
                    <a:lnTo>
                      <a:pt x="58" y="157"/>
                    </a:lnTo>
                    <a:lnTo>
                      <a:pt x="50" y="151"/>
                    </a:lnTo>
                    <a:lnTo>
                      <a:pt x="43" y="145"/>
                    </a:lnTo>
                    <a:lnTo>
                      <a:pt x="36" y="138"/>
                    </a:lnTo>
                    <a:lnTo>
                      <a:pt x="30" y="130"/>
                    </a:lnTo>
                    <a:lnTo>
                      <a:pt x="25" y="121"/>
                    </a:lnTo>
                    <a:lnTo>
                      <a:pt x="20" y="112"/>
                    </a:lnTo>
                    <a:lnTo>
                      <a:pt x="16" y="102"/>
                    </a:lnTo>
                    <a:lnTo>
                      <a:pt x="13" y="91"/>
                    </a:lnTo>
                    <a:lnTo>
                      <a:pt x="11" y="81"/>
                    </a:lnTo>
                    <a:lnTo>
                      <a:pt x="9" y="70"/>
                    </a:lnTo>
                    <a:lnTo>
                      <a:pt x="9" y="58"/>
                    </a:lnTo>
                    <a:lnTo>
                      <a:pt x="9" y="49"/>
                    </a:lnTo>
                    <a:lnTo>
                      <a:pt x="10" y="42"/>
                    </a:lnTo>
                    <a:lnTo>
                      <a:pt x="11" y="35"/>
                    </a:lnTo>
                    <a:lnTo>
                      <a:pt x="12" y="28"/>
                    </a:lnTo>
                    <a:lnTo>
                      <a:pt x="14" y="21"/>
                    </a:lnTo>
                    <a:lnTo>
                      <a:pt x="16" y="13"/>
                    </a:lnTo>
                    <a:lnTo>
                      <a:pt x="19" y="6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4" y="7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8" y="13"/>
                    </a:lnTo>
                    <a:lnTo>
                      <a:pt x="6" y="16"/>
                    </a:lnTo>
                    <a:close/>
                  </a:path>
                </a:pathLst>
              </a:custGeom>
              <a:solidFill>
                <a:srgbClr val="F6CB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142" y="2649"/>
                <a:ext cx="40" cy="30"/>
              </a:xfrm>
              <a:custGeom>
                <a:avLst/>
                <a:gdLst/>
                <a:ahLst/>
                <a:cxnLst>
                  <a:cxn ang="0">
                    <a:pos x="200" y="64"/>
                  </a:cxn>
                  <a:cxn ang="0">
                    <a:pos x="200" y="61"/>
                  </a:cxn>
                  <a:cxn ang="0">
                    <a:pos x="200" y="59"/>
                  </a:cxn>
                  <a:cxn ang="0">
                    <a:pos x="200" y="58"/>
                  </a:cxn>
                  <a:cxn ang="0">
                    <a:pos x="198" y="53"/>
                  </a:cxn>
                  <a:cxn ang="0">
                    <a:pos x="196" y="48"/>
                  </a:cxn>
                  <a:cxn ang="0">
                    <a:pos x="192" y="42"/>
                  </a:cxn>
                  <a:cxn ang="0">
                    <a:pos x="188" y="37"/>
                  </a:cxn>
                  <a:cxn ang="0">
                    <a:pos x="187" y="38"/>
                  </a:cxn>
                  <a:cxn ang="0">
                    <a:pos x="189" y="46"/>
                  </a:cxn>
                  <a:cxn ang="0">
                    <a:pos x="190" y="53"/>
                  </a:cxn>
                  <a:cxn ang="0">
                    <a:pos x="190" y="61"/>
                  </a:cxn>
                  <a:cxn ang="0">
                    <a:pos x="190" y="76"/>
                  </a:cxn>
                  <a:cxn ang="0">
                    <a:pos x="186" y="97"/>
                  </a:cxn>
                  <a:cxn ang="0">
                    <a:pos x="179" y="116"/>
                  </a:cxn>
                  <a:cxn ang="0">
                    <a:pos x="169" y="133"/>
                  </a:cxn>
                  <a:cxn ang="0">
                    <a:pos x="157" y="147"/>
                  </a:cxn>
                  <a:cxn ang="0">
                    <a:pos x="143" y="159"/>
                  </a:cxn>
                  <a:cxn ang="0">
                    <a:pos x="127" y="168"/>
                  </a:cxn>
                  <a:cxn ang="0">
                    <a:pos x="109" y="173"/>
                  </a:cxn>
                  <a:cxn ang="0">
                    <a:pos x="91" y="173"/>
                  </a:cxn>
                  <a:cxn ang="0">
                    <a:pos x="73" y="168"/>
                  </a:cxn>
                  <a:cxn ang="0">
                    <a:pos x="56" y="159"/>
                  </a:cxn>
                  <a:cxn ang="0">
                    <a:pos x="42" y="147"/>
                  </a:cxn>
                  <a:cxn ang="0">
                    <a:pos x="30" y="133"/>
                  </a:cxn>
                  <a:cxn ang="0">
                    <a:pos x="20" y="116"/>
                  </a:cxn>
                  <a:cxn ang="0">
                    <a:pos x="13" y="97"/>
                  </a:cxn>
                  <a:cxn ang="0">
                    <a:pos x="10" y="76"/>
                  </a:cxn>
                  <a:cxn ang="0">
                    <a:pos x="9" y="55"/>
                  </a:cxn>
                  <a:cxn ang="0">
                    <a:pos x="12" y="38"/>
                  </a:cxn>
                  <a:cxn ang="0">
                    <a:pos x="16" y="22"/>
                  </a:cxn>
                  <a:cxn ang="0">
                    <a:pos x="23" y="7"/>
                  </a:cxn>
                  <a:cxn ang="0">
                    <a:pos x="25" y="1"/>
                  </a:cxn>
                  <a:cxn ang="0">
                    <a:pos x="20" y="5"/>
                  </a:cxn>
                  <a:cxn ang="0">
                    <a:pos x="16" y="8"/>
                  </a:cxn>
                  <a:cxn ang="0">
                    <a:pos x="11" y="13"/>
                  </a:cxn>
                  <a:cxn ang="0">
                    <a:pos x="7" y="20"/>
                  </a:cxn>
                  <a:cxn ang="0">
                    <a:pos x="4" y="32"/>
                  </a:cxn>
                  <a:cxn ang="0">
                    <a:pos x="2" y="46"/>
                  </a:cxn>
                  <a:cxn ang="0">
                    <a:pos x="0" y="58"/>
                  </a:cxn>
                  <a:cxn ang="0">
                    <a:pos x="1" y="77"/>
                  </a:cxn>
                  <a:cxn ang="0">
                    <a:pos x="5" y="100"/>
                  </a:cxn>
                  <a:cxn ang="0">
                    <a:pos x="12" y="121"/>
                  </a:cxn>
                  <a:cxn ang="0">
                    <a:pos x="23" y="140"/>
                  </a:cxn>
                  <a:cxn ang="0">
                    <a:pos x="36" y="156"/>
                  </a:cxn>
                  <a:cxn ang="0">
                    <a:pos x="52" y="169"/>
                  </a:cxn>
                  <a:cxn ang="0">
                    <a:pos x="70" y="179"/>
                  </a:cxn>
                  <a:cxn ang="0">
                    <a:pos x="90" y="182"/>
                  </a:cxn>
                  <a:cxn ang="0">
                    <a:pos x="110" y="182"/>
                  </a:cxn>
                  <a:cxn ang="0">
                    <a:pos x="130" y="179"/>
                  </a:cxn>
                  <a:cxn ang="0">
                    <a:pos x="147" y="169"/>
                  </a:cxn>
                  <a:cxn ang="0">
                    <a:pos x="163" y="156"/>
                  </a:cxn>
                  <a:cxn ang="0">
                    <a:pos x="176" y="140"/>
                  </a:cxn>
                  <a:cxn ang="0">
                    <a:pos x="187" y="121"/>
                  </a:cxn>
                  <a:cxn ang="0">
                    <a:pos x="196" y="100"/>
                  </a:cxn>
                  <a:cxn ang="0">
                    <a:pos x="200" y="77"/>
                  </a:cxn>
                </a:cxnLst>
                <a:rect l="0" t="0" r="r" b="b"/>
                <a:pathLst>
                  <a:path w="200" h="183">
                    <a:moveTo>
                      <a:pt x="200" y="65"/>
                    </a:moveTo>
                    <a:lnTo>
                      <a:pt x="200" y="64"/>
                    </a:lnTo>
                    <a:lnTo>
                      <a:pt x="200" y="62"/>
                    </a:lnTo>
                    <a:lnTo>
                      <a:pt x="200" y="61"/>
                    </a:lnTo>
                    <a:lnTo>
                      <a:pt x="200" y="60"/>
                    </a:lnTo>
                    <a:lnTo>
                      <a:pt x="200" y="59"/>
                    </a:lnTo>
                    <a:lnTo>
                      <a:pt x="200" y="58"/>
                    </a:lnTo>
                    <a:lnTo>
                      <a:pt x="200" y="58"/>
                    </a:lnTo>
                    <a:lnTo>
                      <a:pt x="200" y="56"/>
                    </a:lnTo>
                    <a:lnTo>
                      <a:pt x="198" y="53"/>
                    </a:lnTo>
                    <a:lnTo>
                      <a:pt x="197" y="50"/>
                    </a:lnTo>
                    <a:lnTo>
                      <a:pt x="196" y="48"/>
                    </a:lnTo>
                    <a:lnTo>
                      <a:pt x="193" y="46"/>
                    </a:lnTo>
                    <a:lnTo>
                      <a:pt x="192" y="42"/>
                    </a:lnTo>
                    <a:lnTo>
                      <a:pt x="190" y="40"/>
                    </a:lnTo>
                    <a:lnTo>
                      <a:pt x="188" y="37"/>
                    </a:lnTo>
                    <a:lnTo>
                      <a:pt x="187" y="35"/>
                    </a:lnTo>
                    <a:lnTo>
                      <a:pt x="187" y="38"/>
                    </a:lnTo>
                    <a:lnTo>
                      <a:pt x="188" y="42"/>
                    </a:lnTo>
                    <a:lnTo>
                      <a:pt x="189" y="46"/>
                    </a:lnTo>
                    <a:lnTo>
                      <a:pt x="189" y="49"/>
                    </a:lnTo>
                    <a:lnTo>
                      <a:pt x="190" y="53"/>
                    </a:lnTo>
                    <a:lnTo>
                      <a:pt x="190" y="58"/>
                    </a:lnTo>
                    <a:lnTo>
                      <a:pt x="190" y="61"/>
                    </a:lnTo>
                    <a:lnTo>
                      <a:pt x="190" y="65"/>
                    </a:lnTo>
                    <a:lnTo>
                      <a:pt x="190" y="76"/>
                    </a:lnTo>
                    <a:lnTo>
                      <a:pt x="188" y="86"/>
                    </a:lnTo>
                    <a:lnTo>
                      <a:pt x="186" y="97"/>
                    </a:lnTo>
                    <a:lnTo>
                      <a:pt x="183" y="107"/>
                    </a:lnTo>
                    <a:lnTo>
                      <a:pt x="179" y="116"/>
                    </a:lnTo>
                    <a:lnTo>
                      <a:pt x="175" y="125"/>
                    </a:lnTo>
                    <a:lnTo>
                      <a:pt x="169" y="133"/>
                    </a:lnTo>
                    <a:lnTo>
                      <a:pt x="164" y="142"/>
                    </a:lnTo>
                    <a:lnTo>
                      <a:pt x="157" y="147"/>
                    </a:lnTo>
                    <a:lnTo>
                      <a:pt x="150" y="155"/>
                    </a:lnTo>
                    <a:lnTo>
                      <a:pt x="143" y="159"/>
                    </a:lnTo>
                    <a:lnTo>
                      <a:pt x="135" y="164"/>
                    </a:lnTo>
                    <a:lnTo>
                      <a:pt x="127" y="168"/>
                    </a:lnTo>
                    <a:lnTo>
                      <a:pt x="118" y="170"/>
                    </a:lnTo>
                    <a:lnTo>
                      <a:pt x="109" y="173"/>
                    </a:lnTo>
                    <a:lnTo>
                      <a:pt x="100" y="173"/>
                    </a:lnTo>
                    <a:lnTo>
                      <a:pt x="91" y="173"/>
                    </a:lnTo>
                    <a:lnTo>
                      <a:pt x="82" y="170"/>
                    </a:lnTo>
                    <a:lnTo>
                      <a:pt x="73" y="168"/>
                    </a:lnTo>
                    <a:lnTo>
                      <a:pt x="64" y="164"/>
                    </a:lnTo>
                    <a:lnTo>
                      <a:pt x="56" y="159"/>
                    </a:lnTo>
                    <a:lnTo>
                      <a:pt x="49" y="155"/>
                    </a:lnTo>
                    <a:lnTo>
                      <a:pt x="42" y="147"/>
                    </a:lnTo>
                    <a:lnTo>
                      <a:pt x="36" y="142"/>
                    </a:lnTo>
                    <a:lnTo>
                      <a:pt x="30" y="133"/>
                    </a:lnTo>
                    <a:lnTo>
                      <a:pt x="25" y="125"/>
                    </a:lnTo>
                    <a:lnTo>
                      <a:pt x="20" y="116"/>
                    </a:lnTo>
                    <a:lnTo>
                      <a:pt x="16" y="107"/>
                    </a:lnTo>
                    <a:lnTo>
                      <a:pt x="13" y="97"/>
                    </a:lnTo>
                    <a:lnTo>
                      <a:pt x="11" y="86"/>
                    </a:lnTo>
                    <a:lnTo>
                      <a:pt x="10" y="76"/>
                    </a:lnTo>
                    <a:lnTo>
                      <a:pt x="9" y="65"/>
                    </a:lnTo>
                    <a:lnTo>
                      <a:pt x="9" y="55"/>
                    </a:lnTo>
                    <a:lnTo>
                      <a:pt x="10" y="47"/>
                    </a:lnTo>
                    <a:lnTo>
                      <a:pt x="12" y="38"/>
                    </a:lnTo>
                    <a:lnTo>
                      <a:pt x="14" y="30"/>
                    </a:lnTo>
                    <a:lnTo>
                      <a:pt x="16" y="22"/>
                    </a:lnTo>
                    <a:lnTo>
                      <a:pt x="20" y="14"/>
                    </a:lnTo>
                    <a:lnTo>
                      <a:pt x="23" y="7"/>
                    </a:lnTo>
                    <a:lnTo>
                      <a:pt x="27" y="0"/>
                    </a:lnTo>
                    <a:lnTo>
                      <a:pt x="25" y="1"/>
                    </a:lnTo>
                    <a:lnTo>
                      <a:pt x="22" y="4"/>
                    </a:lnTo>
                    <a:lnTo>
                      <a:pt x="20" y="5"/>
                    </a:lnTo>
                    <a:lnTo>
                      <a:pt x="18" y="7"/>
                    </a:lnTo>
                    <a:lnTo>
                      <a:pt x="16" y="8"/>
                    </a:lnTo>
                    <a:lnTo>
                      <a:pt x="14" y="11"/>
                    </a:lnTo>
                    <a:lnTo>
                      <a:pt x="11" y="13"/>
                    </a:lnTo>
                    <a:lnTo>
                      <a:pt x="9" y="14"/>
                    </a:lnTo>
                    <a:lnTo>
                      <a:pt x="7" y="20"/>
                    </a:lnTo>
                    <a:lnTo>
                      <a:pt x="5" y="26"/>
                    </a:lnTo>
                    <a:lnTo>
                      <a:pt x="4" y="32"/>
                    </a:lnTo>
                    <a:lnTo>
                      <a:pt x="3" y="38"/>
                    </a:lnTo>
                    <a:lnTo>
                      <a:pt x="2" y="46"/>
                    </a:lnTo>
                    <a:lnTo>
                      <a:pt x="1" y="52"/>
                    </a:lnTo>
                    <a:lnTo>
                      <a:pt x="0" y="58"/>
                    </a:lnTo>
                    <a:lnTo>
                      <a:pt x="0" y="65"/>
                    </a:lnTo>
                    <a:lnTo>
                      <a:pt x="1" y="77"/>
                    </a:lnTo>
                    <a:lnTo>
                      <a:pt x="2" y="89"/>
                    </a:lnTo>
                    <a:lnTo>
                      <a:pt x="5" y="100"/>
                    </a:lnTo>
                    <a:lnTo>
                      <a:pt x="8" y="112"/>
                    </a:lnTo>
                    <a:lnTo>
                      <a:pt x="12" y="121"/>
                    </a:lnTo>
                    <a:lnTo>
                      <a:pt x="17" y="131"/>
                    </a:lnTo>
                    <a:lnTo>
                      <a:pt x="23" y="140"/>
                    </a:lnTo>
                    <a:lnTo>
                      <a:pt x="29" y="149"/>
                    </a:lnTo>
                    <a:lnTo>
                      <a:pt x="36" y="156"/>
                    </a:lnTo>
                    <a:lnTo>
                      <a:pt x="44" y="163"/>
                    </a:lnTo>
                    <a:lnTo>
                      <a:pt x="52" y="169"/>
                    </a:lnTo>
                    <a:lnTo>
                      <a:pt x="61" y="174"/>
                    </a:lnTo>
                    <a:lnTo>
                      <a:pt x="70" y="179"/>
                    </a:lnTo>
                    <a:lnTo>
                      <a:pt x="80" y="181"/>
                    </a:lnTo>
                    <a:lnTo>
                      <a:pt x="90" y="182"/>
                    </a:lnTo>
                    <a:lnTo>
                      <a:pt x="100" y="183"/>
                    </a:lnTo>
                    <a:lnTo>
                      <a:pt x="110" y="182"/>
                    </a:lnTo>
                    <a:lnTo>
                      <a:pt x="120" y="181"/>
                    </a:lnTo>
                    <a:lnTo>
                      <a:pt x="130" y="179"/>
                    </a:lnTo>
                    <a:lnTo>
                      <a:pt x="139" y="174"/>
                    </a:lnTo>
                    <a:lnTo>
                      <a:pt x="147" y="169"/>
                    </a:lnTo>
                    <a:lnTo>
                      <a:pt x="155" y="163"/>
                    </a:lnTo>
                    <a:lnTo>
                      <a:pt x="163" y="156"/>
                    </a:lnTo>
                    <a:lnTo>
                      <a:pt x="170" y="149"/>
                    </a:lnTo>
                    <a:lnTo>
                      <a:pt x="176" y="140"/>
                    </a:lnTo>
                    <a:lnTo>
                      <a:pt x="182" y="131"/>
                    </a:lnTo>
                    <a:lnTo>
                      <a:pt x="187" y="121"/>
                    </a:lnTo>
                    <a:lnTo>
                      <a:pt x="191" y="112"/>
                    </a:lnTo>
                    <a:lnTo>
                      <a:pt x="196" y="100"/>
                    </a:lnTo>
                    <a:lnTo>
                      <a:pt x="198" y="89"/>
                    </a:lnTo>
                    <a:lnTo>
                      <a:pt x="200" y="77"/>
                    </a:lnTo>
                    <a:lnTo>
                      <a:pt x="200" y="65"/>
                    </a:lnTo>
                    <a:close/>
                  </a:path>
                </a:pathLst>
              </a:custGeom>
              <a:solidFill>
                <a:srgbClr val="F6CB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143" y="2648"/>
                <a:ext cx="38" cy="30"/>
              </a:xfrm>
              <a:custGeom>
                <a:avLst/>
                <a:gdLst/>
                <a:ahLst/>
                <a:cxnLst>
                  <a:cxn ang="0">
                    <a:pos x="191" y="68"/>
                  </a:cxn>
                  <a:cxn ang="0">
                    <a:pos x="189" y="64"/>
                  </a:cxn>
                  <a:cxn ang="0">
                    <a:pos x="189" y="59"/>
                  </a:cxn>
                  <a:cxn ang="0">
                    <a:pos x="188" y="54"/>
                  </a:cxn>
                  <a:cxn ang="0">
                    <a:pos x="187" y="48"/>
                  </a:cxn>
                  <a:cxn ang="0">
                    <a:pos x="183" y="43"/>
                  </a:cxn>
                  <a:cxn ang="0">
                    <a:pos x="179" y="38"/>
                  </a:cxn>
                  <a:cxn ang="0">
                    <a:pos x="176" y="32"/>
                  </a:cxn>
                  <a:cxn ang="0">
                    <a:pos x="175" y="35"/>
                  </a:cxn>
                  <a:cxn ang="0">
                    <a:pos x="178" y="44"/>
                  </a:cxn>
                  <a:cxn ang="0">
                    <a:pos x="180" y="55"/>
                  </a:cxn>
                  <a:cxn ang="0">
                    <a:pos x="180" y="66"/>
                  </a:cxn>
                  <a:cxn ang="0">
                    <a:pos x="180" y="82"/>
                  </a:cxn>
                  <a:cxn ang="0">
                    <a:pos x="177" y="101"/>
                  </a:cxn>
                  <a:cxn ang="0">
                    <a:pos x="170" y="120"/>
                  </a:cxn>
                  <a:cxn ang="0">
                    <a:pos x="161" y="136"/>
                  </a:cxn>
                  <a:cxn ang="0">
                    <a:pos x="149" y="150"/>
                  </a:cxn>
                  <a:cxn ang="0">
                    <a:pos x="136" y="161"/>
                  </a:cxn>
                  <a:cxn ang="0">
                    <a:pos x="121" y="169"/>
                  </a:cxn>
                  <a:cxn ang="0">
                    <a:pos x="104" y="173"/>
                  </a:cxn>
                  <a:cxn ang="0">
                    <a:pos x="86" y="173"/>
                  </a:cxn>
                  <a:cxn ang="0">
                    <a:pos x="70" y="169"/>
                  </a:cxn>
                  <a:cxn ang="0">
                    <a:pos x="53" y="161"/>
                  </a:cxn>
                  <a:cxn ang="0">
                    <a:pos x="40" y="150"/>
                  </a:cxn>
                  <a:cxn ang="0">
                    <a:pos x="28" y="136"/>
                  </a:cxn>
                  <a:cxn ang="0">
                    <a:pos x="19" y="120"/>
                  </a:cxn>
                  <a:cxn ang="0">
                    <a:pos x="12" y="101"/>
                  </a:cxn>
                  <a:cxn ang="0">
                    <a:pos x="9" y="82"/>
                  </a:cxn>
                  <a:cxn ang="0">
                    <a:pos x="9" y="60"/>
                  </a:cxn>
                  <a:cxn ang="0">
                    <a:pos x="12" y="41"/>
                  </a:cxn>
                  <a:cxn ang="0">
                    <a:pos x="18" y="23"/>
                  </a:cxn>
                  <a:cxn ang="0">
                    <a:pos x="27" y="7"/>
                  </a:cxn>
                  <a:cxn ang="0">
                    <a:pos x="30" y="1"/>
                  </a:cxn>
                  <a:cxn ang="0">
                    <a:pos x="25" y="5"/>
                  </a:cxn>
                  <a:cxn ang="0">
                    <a:pos x="20" y="7"/>
                  </a:cxn>
                  <a:cxn ang="0">
                    <a:pos x="15" y="11"/>
                  </a:cxn>
                  <a:cxn ang="0">
                    <a:pos x="10" y="19"/>
                  </a:cxn>
                  <a:cxn ang="0">
                    <a:pos x="5" y="34"/>
                  </a:cxn>
                  <a:cxn ang="0">
                    <a:pos x="2" y="48"/>
                  </a:cxn>
                  <a:cxn ang="0">
                    <a:pos x="0" y="62"/>
                  </a:cxn>
                  <a:cxn ang="0">
                    <a:pos x="0" y="83"/>
                  </a:cxn>
                  <a:cxn ang="0">
                    <a:pos x="4" y="104"/>
                  </a:cxn>
                  <a:cxn ang="0">
                    <a:pos x="11" y="125"/>
                  </a:cxn>
                  <a:cxn ang="0">
                    <a:pos x="21" y="143"/>
                  </a:cxn>
                  <a:cxn ang="0">
                    <a:pos x="34" y="158"/>
                  </a:cxn>
                  <a:cxn ang="0">
                    <a:pos x="49" y="170"/>
                  </a:cxn>
                  <a:cxn ang="0">
                    <a:pos x="67" y="179"/>
                  </a:cxn>
                  <a:cxn ang="0">
                    <a:pos x="85" y="183"/>
                  </a:cxn>
                  <a:cxn ang="0">
                    <a:pos x="105" y="183"/>
                  </a:cxn>
                  <a:cxn ang="0">
                    <a:pos x="123" y="179"/>
                  </a:cxn>
                  <a:cxn ang="0">
                    <a:pos x="140" y="170"/>
                  </a:cxn>
                  <a:cxn ang="0">
                    <a:pos x="155" y="158"/>
                  </a:cxn>
                  <a:cxn ang="0">
                    <a:pos x="168" y="143"/>
                  </a:cxn>
                  <a:cxn ang="0">
                    <a:pos x="178" y="125"/>
                  </a:cxn>
                  <a:cxn ang="0">
                    <a:pos x="185" y="104"/>
                  </a:cxn>
                  <a:cxn ang="0">
                    <a:pos x="189" y="83"/>
                  </a:cxn>
                </a:cxnLst>
                <a:rect l="0" t="0" r="r" b="b"/>
                <a:pathLst>
                  <a:path w="191" h="183">
                    <a:moveTo>
                      <a:pt x="191" y="71"/>
                    </a:moveTo>
                    <a:lnTo>
                      <a:pt x="191" y="68"/>
                    </a:lnTo>
                    <a:lnTo>
                      <a:pt x="189" y="66"/>
                    </a:lnTo>
                    <a:lnTo>
                      <a:pt x="189" y="64"/>
                    </a:lnTo>
                    <a:lnTo>
                      <a:pt x="189" y="61"/>
                    </a:lnTo>
                    <a:lnTo>
                      <a:pt x="189" y="59"/>
                    </a:lnTo>
                    <a:lnTo>
                      <a:pt x="189" y="56"/>
                    </a:lnTo>
                    <a:lnTo>
                      <a:pt x="188" y="54"/>
                    </a:lnTo>
                    <a:lnTo>
                      <a:pt x="188" y="52"/>
                    </a:lnTo>
                    <a:lnTo>
                      <a:pt x="187" y="48"/>
                    </a:lnTo>
                    <a:lnTo>
                      <a:pt x="185" y="46"/>
                    </a:lnTo>
                    <a:lnTo>
                      <a:pt x="183" y="43"/>
                    </a:lnTo>
                    <a:lnTo>
                      <a:pt x="181" y="41"/>
                    </a:lnTo>
                    <a:lnTo>
                      <a:pt x="179" y="38"/>
                    </a:lnTo>
                    <a:lnTo>
                      <a:pt x="178" y="35"/>
                    </a:lnTo>
                    <a:lnTo>
                      <a:pt x="176" y="32"/>
                    </a:lnTo>
                    <a:lnTo>
                      <a:pt x="174" y="30"/>
                    </a:lnTo>
                    <a:lnTo>
                      <a:pt x="175" y="35"/>
                    </a:lnTo>
                    <a:lnTo>
                      <a:pt x="177" y="40"/>
                    </a:lnTo>
                    <a:lnTo>
                      <a:pt x="178" y="44"/>
                    </a:lnTo>
                    <a:lnTo>
                      <a:pt x="179" y="49"/>
                    </a:lnTo>
                    <a:lnTo>
                      <a:pt x="180" y="55"/>
                    </a:lnTo>
                    <a:lnTo>
                      <a:pt x="180" y="60"/>
                    </a:lnTo>
                    <a:lnTo>
                      <a:pt x="180" y="66"/>
                    </a:lnTo>
                    <a:lnTo>
                      <a:pt x="181" y="71"/>
                    </a:lnTo>
                    <a:lnTo>
                      <a:pt x="180" y="82"/>
                    </a:lnTo>
                    <a:lnTo>
                      <a:pt x="179" y="91"/>
                    </a:lnTo>
                    <a:lnTo>
                      <a:pt x="177" y="101"/>
                    </a:lnTo>
                    <a:lnTo>
                      <a:pt x="174" y="110"/>
                    </a:lnTo>
                    <a:lnTo>
                      <a:pt x="170" y="120"/>
                    </a:lnTo>
                    <a:lnTo>
                      <a:pt x="166" y="128"/>
                    </a:lnTo>
                    <a:lnTo>
                      <a:pt x="161" y="136"/>
                    </a:lnTo>
                    <a:lnTo>
                      <a:pt x="156" y="143"/>
                    </a:lnTo>
                    <a:lnTo>
                      <a:pt x="149" y="150"/>
                    </a:lnTo>
                    <a:lnTo>
                      <a:pt x="143" y="156"/>
                    </a:lnTo>
                    <a:lnTo>
                      <a:pt x="136" y="161"/>
                    </a:lnTo>
                    <a:lnTo>
                      <a:pt x="128" y="165"/>
                    </a:lnTo>
                    <a:lnTo>
                      <a:pt x="121" y="169"/>
                    </a:lnTo>
                    <a:lnTo>
                      <a:pt x="112" y="171"/>
                    </a:lnTo>
                    <a:lnTo>
                      <a:pt x="104" y="173"/>
                    </a:lnTo>
                    <a:lnTo>
                      <a:pt x="95" y="173"/>
                    </a:lnTo>
                    <a:lnTo>
                      <a:pt x="86" y="173"/>
                    </a:lnTo>
                    <a:lnTo>
                      <a:pt x="78" y="171"/>
                    </a:lnTo>
                    <a:lnTo>
                      <a:pt x="70" y="169"/>
                    </a:lnTo>
                    <a:lnTo>
                      <a:pt x="61" y="165"/>
                    </a:lnTo>
                    <a:lnTo>
                      <a:pt x="53" y="161"/>
                    </a:lnTo>
                    <a:lnTo>
                      <a:pt x="46" y="156"/>
                    </a:lnTo>
                    <a:lnTo>
                      <a:pt x="40" y="150"/>
                    </a:lnTo>
                    <a:lnTo>
                      <a:pt x="34" y="143"/>
                    </a:lnTo>
                    <a:lnTo>
                      <a:pt x="28" y="136"/>
                    </a:lnTo>
                    <a:lnTo>
                      <a:pt x="23" y="128"/>
                    </a:lnTo>
                    <a:lnTo>
                      <a:pt x="19" y="120"/>
                    </a:lnTo>
                    <a:lnTo>
                      <a:pt x="15" y="110"/>
                    </a:lnTo>
                    <a:lnTo>
                      <a:pt x="12" y="101"/>
                    </a:lnTo>
                    <a:lnTo>
                      <a:pt x="10" y="91"/>
                    </a:lnTo>
                    <a:lnTo>
                      <a:pt x="9" y="82"/>
                    </a:lnTo>
                    <a:lnTo>
                      <a:pt x="9" y="71"/>
                    </a:lnTo>
                    <a:lnTo>
                      <a:pt x="9" y="60"/>
                    </a:lnTo>
                    <a:lnTo>
                      <a:pt x="10" y="50"/>
                    </a:lnTo>
                    <a:lnTo>
                      <a:pt x="12" y="41"/>
                    </a:lnTo>
                    <a:lnTo>
                      <a:pt x="15" y="32"/>
                    </a:lnTo>
                    <a:lnTo>
                      <a:pt x="18" y="23"/>
                    </a:lnTo>
                    <a:lnTo>
                      <a:pt x="22" y="14"/>
                    </a:lnTo>
                    <a:lnTo>
                      <a:pt x="27" y="7"/>
                    </a:lnTo>
                    <a:lnTo>
                      <a:pt x="32" y="0"/>
                    </a:lnTo>
                    <a:lnTo>
                      <a:pt x="30" y="1"/>
                    </a:lnTo>
                    <a:lnTo>
                      <a:pt x="27" y="2"/>
                    </a:lnTo>
                    <a:lnTo>
                      <a:pt x="25" y="5"/>
                    </a:lnTo>
                    <a:lnTo>
                      <a:pt x="22" y="6"/>
                    </a:lnTo>
                    <a:lnTo>
                      <a:pt x="20" y="7"/>
                    </a:lnTo>
                    <a:lnTo>
                      <a:pt x="18" y="10"/>
                    </a:lnTo>
                    <a:lnTo>
                      <a:pt x="15" y="11"/>
                    </a:lnTo>
                    <a:lnTo>
                      <a:pt x="13" y="13"/>
                    </a:lnTo>
                    <a:lnTo>
                      <a:pt x="10" y="19"/>
                    </a:lnTo>
                    <a:lnTo>
                      <a:pt x="7" y="26"/>
                    </a:lnTo>
                    <a:lnTo>
                      <a:pt x="5" y="34"/>
                    </a:lnTo>
                    <a:lnTo>
                      <a:pt x="3" y="41"/>
                    </a:lnTo>
                    <a:lnTo>
                      <a:pt x="2" y="48"/>
                    </a:lnTo>
                    <a:lnTo>
                      <a:pt x="1" y="55"/>
                    </a:lnTo>
                    <a:lnTo>
                      <a:pt x="0" y="62"/>
                    </a:lnTo>
                    <a:lnTo>
                      <a:pt x="0" y="71"/>
                    </a:lnTo>
                    <a:lnTo>
                      <a:pt x="0" y="83"/>
                    </a:lnTo>
                    <a:lnTo>
                      <a:pt x="2" y="94"/>
                    </a:lnTo>
                    <a:lnTo>
                      <a:pt x="4" y="104"/>
                    </a:lnTo>
                    <a:lnTo>
                      <a:pt x="7" y="115"/>
                    </a:lnTo>
                    <a:lnTo>
                      <a:pt x="11" y="125"/>
                    </a:lnTo>
                    <a:lnTo>
                      <a:pt x="16" y="134"/>
                    </a:lnTo>
                    <a:lnTo>
                      <a:pt x="21" y="143"/>
                    </a:lnTo>
                    <a:lnTo>
                      <a:pt x="27" y="151"/>
                    </a:lnTo>
                    <a:lnTo>
                      <a:pt x="34" y="158"/>
                    </a:lnTo>
                    <a:lnTo>
                      <a:pt x="41" y="164"/>
                    </a:lnTo>
                    <a:lnTo>
                      <a:pt x="49" y="170"/>
                    </a:lnTo>
                    <a:lnTo>
                      <a:pt x="57" y="175"/>
                    </a:lnTo>
                    <a:lnTo>
                      <a:pt x="67" y="179"/>
                    </a:lnTo>
                    <a:lnTo>
                      <a:pt x="76" y="182"/>
                    </a:lnTo>
                    <a:lnTo>
                      <a:pt x="85" y="183"/>
                    </a:lnTo>
                    <a:lnTo>
                      <a:pt x="95" y="183"/>
                    </a:lnTo>
                    <a:lnTo>
                      <a:pt x="105" y="183"/>
                    </a:lnTo>
                    <a:lnTo>
                      <a:pt x="114" y="182"/>
                    </a:lnTo>
                    <a:lnTo>
                      <a:pt x="123" y="179"/>
                    </a:lnTo>
                    <a:lnTo>
                      <a:pt x="132" y="175"/>
                    </a:lnTo>
                    <a:lnTo>
                      <a:pt x="140" y="170"/>
                    </a:lnTo>
                    <a:lnTo>
                      <a:pt x="148" y="164"/>
                    </a:lnTo>
                    <a:lnTo>
                      <a:pt x="155" y="158"/>
                    </a:lnTo>
                    <a:lnTo>
                      <a:pt x="162" y="151"/>
                    </a:lnTo>
                    <a:lnTo>
                      <a:pt x="168" y="143"/>
                    </a:lnTo>
                    <a:lnTo>
                      <a:pt x="173" y="134"/>
                    </a:lnTo>
                    <a:lnTo>
                      <a:pt x="178" y="125"/>
                    </a:lnTo>
                    <a:lnTo>
                      <a:pt x="182" y="115"/>
                    </a:lnTo>
                    <a:lnTo>
                      <a:pt x="185" y="104"/>
                    </a:lnTo>
                    <a:lnTo>
                      <a:pt x="188" y="94"/>
                    </a:lnTo>
                    <a:lnTo>
                      <a:pt x="189" y="83"/>
                    </a:lnTo>
                    <a:lnTo>
                      <a:pt x="191" y="71"/>
                    </a:lnTo>
                    <a:close/>
                  </a:path>
                </a:pathLst>
              </a:custGeom>
              <a:solidFill>
                <a:srgbClr val="F7CD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143" y="2647"/>
                <a:ext cx="37" cy="30"/>
              </a:xfrm>
              <a:custGeom>
                <a:avLst/>
                <a:gdLst/>
                <a:ahLst/>
                <a:cxnLst>
                  <a:cxn ang="0">
                    <a:pos x="181" y="73"/>
                  </a:cxn>
                  <a:cxn ang="0">
                    <a:pos x="181" y="65"/>
                  </a:cxn>
                  <a:cxn ang="0">
                    <a:pos x="180" y="58"/>
                  </a:cxn>
                  <a:cxn ang="0">
                    <a:pos x="178" y="50"/>
                  </a:cxn>
                  <a:cxn ang="0">
                    <a:pos x="176" y="44"/>
                  </a:cxn>
                  <a:cxn ang="0">
                    <a:pos x="171" y="38"/>
                  </a:cxn>
                  <a:cxn ang="0">
                    <a:pos x="167" y="34"/>
                  </a:cxn>
                  <a:cxn ang="0">
                    <a:pos x="163" y="29"/>
                  </a:cxn>
                  <a:cxn ang="0">
                    <a:pos x="163" y="31"/>
                  </a:cxn>
                  <a:cxn ang="0">
                    <a:pos x="167" y="43"/>
                  </a:cxn>
                  <a:cxn ang="0">
                    <a:pos x="170" y="56"/>
                  </a:cxn>
                  <a:cxn ang="0">
                    <a:pos x="172" y="70"/>
                  </a:cxn>
                  <a:cxn ang="0">
                    <a:pos x="172" y="86"/>
                  </a:cxn>
                  <a:cxn ang="0">
                    <a:pos x="168" y="106"/>
                  </a:cxn>
                  <a:cxn ang="0">
                    <a:pos x="162" y="124"/>
                  </a:cxn>
                  <a:cxn ang="0">
                    <a:pos x="154" y="139"/>
                  </a:cxn>
                  <a:cxn ang="0">
                    <a:pos x="143" y="151"/>
                  </a:cxn>
                  <a:cxn ang="0">
                    <a:pos x="130" y="162"/>
                  </a:cxn>
                  <a:cxn ang="0">
                    <a:pos x="115" y="169"/>
                  </a:cxn>
                  <a:cxn ang="0">
                    <a:pos x="99" y="174"/>
                  </a:cxn>
                  <a:cxn ang="0">
                    <a:pos x="83" y="174"/>
                  </a:cxn>
                  <a:cxn ang="0">
                    <a:pos x="67" y="169"/>
                  </a:cxn>
                  <a:cxn ang="0">
                    <a:pos x="52" y="162"/>
                  </a:cxn>
                  <a:cxn ang="0">
                    <a:pos x="39" y="151"/>
                  </a:cxn>
                  <a:cxn ang="0">
                    <a:pos x="28" y="139"/>
                  </a:cxn>
                  <a:cxn ang="0">
                    <a:pos x="19" y="124"/>
                  </a:cxn>
                  <a:cxn ang="0">
                    <a:pos x="13" y="106"/>
                  </a:cxn>
                  <a:cxn ang="0">
                    <a:pos x="10" y="86"/>
                  </a:cxn>
                  <a:cxn ang="0">
                    <a:pos x="10" y="65"/>
                  </a:cxn>
                  <a:cxn ang="0">
                    <a:pos x="14" y="43"/>
                  </a:cxn>
                  <a:cxn ang="0">
                    <a:pos x="22" y="24"/>
                  </a:cxn>
                  <a:cxn ang="0">
                    <a:pos x="33" y="7"/>
                  </a:cxn>
                  <a:cxn ang="0">
                    <a:pos x="37" y="1"/>
                  </a:cxn>
                  <a:cxn ang="0">
                    <a:pos x="32" y="4"/>
                  </a:cxn>
                  <a:cxn ang="0">
                    <a:pos x="26" y="7"/>
                  </a:cxn>
                  <a:cxn ang="0">
                    <a:pos x="21" y="11"/>
                  </a:cxn>
                  <a:cxn ang="0">
                    <a:pos x="14" y="19"/>
                  </a:cxn>
                  <a:cxn ang="0">
                    <a:pos x="7" y="34"/>
                  </a:cxn>
                  <a:cxn ang="0">
                    <a:pos x="3" y="50"/>
                  </a:cxn>
                  <a:cxn ang="0">
                    <a:pos x="0" y="67"/>
                  </a:cxn>
                  <a:cxn ang="0">
                    <a:pos x="1" y="88"/>
                  </a:cxn>
                  <a:cxn ang="0">
                    <a:pos x="4" y="109"/>
                  </a:cxn>
                  <a:cxn ang="0">
                    <a:pos x="11" y="128"/>
                  </a:cxn>
                  <a:cxn ang="0">
                    <a:pos x="21" y="145"/>
                  </a:cxn>
                  <a:cxn ang="0">
                    <a:pos x="33" y="159"/>
                  </a:cxn>
                  <a:cxn ang="0">
                    <a:pos x="47" y="171"/>
                  </a:cxn>
                  <a:cxn ang="0">
                    <a:pos x="64" y="180"/>
                  </a:cxn>
                  <a:cxn ang="0">
                    <a:pos x="82" y="185"/>
                  </a:cxn>
                  <a:cxn ang="0">
                    <a:pos x="100" y="185"/>
                  </a:cxn>
                  <a:cxn ang="0">
                    <a:pos x="118" y="180"/>
                  </a:cxn>
                  <a:cxn ang="0">
                    <a:pos x="134" y="171"/>
                  </a:cxn>
                  <a:cxn ang="0">
                    <a:pos x="148" y="159"/>
                  </a:cxn>
                  <a:cxn ang="0">
                    <a:pos x="160" y="145"/>
                  </a:cxn>
                  <a:cxn ang="0">
                    <a:pos x="170" y="128"/>
                  </a:cxn>
                  <a:cxn ang="0">
                    <a:pos x="177" y="109"/>
                  </a:cxn>
                  <a:cxn ang="0">
                    <a:pos x="181" y="88"/>
                  </a:cxn>
                </a:cxnLst>
                <a:rect l="0" t="0" r="r" b="b"/>
                <a:pathLst>
                  <a:path w="181" h="185">
                    <a:moveTo>
                      <a:pt x="181" y="77"/>
                    </a:moveTo>
                    <a:lnTo>
                      <a:pt x="181" y="73"/>
                    </a:lnTo>
                    <a:lnTo>
                      <a:pt x="181" y="70"/>
                    </a:lnTo>
                    <a:lnTo>
                      <a:pt x="181" y="65"/>
                    </a:lnTo>
                    <a:lnTo>
                      <a:pt x="180" y="61"/>
                    </a:lnTo>
                    <a:lnTo>
                      <a:pt x="180" y="58"/>
                    </a:lnTo>
                    <a:lnTo>
                      <a:pt x="179" y="54"/>
                    </a:lnTo>
                    <a:lnTo>
                      <a:pt x="178" y="50"/>
                    </a:lnTo>
                    <a:lnTo>
                      <a:pt x="178" y="47"/>
                    </a:lnTo>
                    <a:lnTo>
                      <a:pt x="176" y="44"/>
                    </a:lnTo>
                    <a:lnTo>
                      <a:pt x="174" y="41"/>
                    </a:lnTo>
                    <a:lnTo>
                      <a:pt x="171" y="38"/>
                    </a:lnTo>
                    <a:lnTo>
                      <a:pt x="169" y="36"/>
                    </a:lnTo>
                    <a:lnTo>
                      <a:pt x="167" y="34"/>
                    </a:lnTo>
                    <a:lnTo>
                      <a:pt x="165" y="31"/>
                    </a:lnTo>
                    <a:lnTo>
                      <a:pt x="163" y="29"/>
                    </a:lnTo>
                    <a:lnTo>
                      <a:pt x="160" y="26"/>
                    </a:lnTo>
                    <a:lnTo>
                      <a:pt x="163" y="31"/>
                    </a:lnTo>
                    <a:lnTo>
                      <a:pt x="165" y="37"/>
                    </a:lnTo>
                    <a:lnTo>
                      <a:pt x="167" y="43"/>
                    </a:lnTo>
                    <a:lnTo>
                      <a:pt x="169" y="50"/>
                    </a:lnTo>
                    <a:lnTo>
                      <a:pt x="170" y="56"/>
                    </a:lnTo>
                    <a:lnTo>
                      <a:pt x="171" y="64"/>
                    </a:lnTo>
                    <a:lnTo>
                      <a:pt x="172" y="70"/>
                    </a:lnTo>
                    <a:lnTo>
                      <a:pt x="172" y="77"/>
                    </a:lnTo>
                    <a:lnTo>
                      <a:pt x="172" y="86"/>
                    </a:lnTo>
                    <a:lnTo>
                      <a:pt x="170" y="96"/>
                    </a:lnTo>
                    <a:lnTo>
                      <a:pt x="168" y="106"/>
                    </a:lnTo>
                    <a:lnTo>
                      <a:pt x="166" y="114"/>
                    </a:lnTo>
                    <a:lnTo>
                      <a:pt x="162" y="124"/>
                    </a:lnTo>
                    <a:lnTo>
                      <a:pt x="158" y="131"/>
                    </a:lnTo>
                    <a:lnTo>
                      <a:pt x="154" y="139"/>
                    </a:lnTo>
                    <a:lnTo>
                      <a:pt x="148" y="145"/>
                    </a:lnTo>
                    <a:lnTo>
                      <a:pt x="143" y="151"/>
                    </a:lnTo>
                    <a:lnTo>
                      <a:pt x="136" y="157"/>
                    </a:lnTo>
                    <a:lnTo>
                      <a:pt x="130" y="162"/>
                    </a:lnTo>
                    <a:lnTo>
                      <a:pt x="123" y="167"/>
                    </a:lnTo>
                    <a:lnTo>
                      <a:pt x="115" y="169"/>
                    </a:lnTo>
                    <a:lnTo>
                      <a:pt x="107" y="171"/>
                    </a:lnTo>
                    <a:lnTo>
                      <a:pt x="99" y="174"/>
                    </a:lnTo>
                    <a:lnTo>
                      <a:pt x="91" y="174"/>
                    </a:lnTo>
                    <a:lnTo>
                      <a:pt x="83" y="174"/>
                    </a:lnTo>
                    <a:lnTo>
                      <a:pt x="75" y="171"/>
                    </a:lnTo>
                    <a:lnTo>
                      <a:pt x="67" y="169"/>
                    </a:lnTo>
                    <a:lnTo>
                      <a:pt x="59" y="167"/>
                    </a:lnTo>
                    <a:lnTo>
                      <a:pt x="52" y="162"/>
                    </a:lnTo>
                    <a:lnTo>
                      <a:pt x="45" y="157"/>
                    </a:lnTo>
                    <a:lnTo>
                      <a:pt x="39" y="151"/>
                    </a:lnTo>
                    <a:lnTo>
                      <a:pt x="33" y="145"/>
                    </a:lnTo>
                    <a:lnTo>
                      <a:pt x="28" y="139"/>
                    </a:lnTo>
                    <a:lnTo>
                      <a:pt x="23" y="131"/>
                    </a:lnTo>
                    <a:lnTo>
                      <a:pt x="19" y="124"/>
                    </a:lnTo>
                    <a:lnTo>
                      <a:pt x="16" y="114"/>
                    </a:lnTo>
                    <a:lnTo>
                      <a:pt x="13" y="106"/>
                    </a:lnTo>
                    <a:lnTo>
                      <a:pt x="11" y="96"/>
                    </a:lnTo>
                    <a:lnTo>
                      <a:pt x="10" y="86"/>
                    </a:lnTo>
                    <a:lnTo>
                      <a:pt x="9" y="77"/>
                    </a:lnTo>
                    <a:lnTo>
                      <a:pt x="10" y="65"/>
                    </a:lnTo>
                    <a:lnTo>
                      <a:pt x="11" y="54"/>
                    </a:lnTo>
                    <a:lnTo>
                      <a:pt x="14" y="43"/>
                    </a:lnTo>
                    <a:lnTo>
                      <a:pt x="18" y="34"/>
                    </a:lnTo>
                    <a:lnTo>
                      <a:pt x="22" y="24"/>
                    </a:lnTo>
                    <a:lnTo>
                      <a:pt x="27" y="16"/>
                    </a:lnTo>
                    <a:lnTo>
                      <a:pt x="33" y="7"/>
                    </a:lnTo>
                    <a:lnTo>
                      <a:pt x="40" y="0"/>
                    </a:lnTo>
                    <a:lnTo>
                      <a:pt x="37" y="1"/>
                    </a:lnTo>
                    <a:lnTo>
                      <a:pt x="35" y="2"/>
                    </a:lnTo>
                    <a:lnTo>
                      <a:pt x="32" y="4"/>
                    </a:lnTo>
                    <a:lnTo>
                      <a:pt x="29" y="6"/>
                    </a:lnTo>
                    <a:lnTo>
                      <a:pt x="26" y="7"/>
                    </a:lnTo>
                    <a:lnTo>
                      <a:pt x="23" y="8"/>
                    </a:lnTo>
                    <a:lnTo>
                      <a:pt x="21" y="11"/>
                    </a:lnTo>
                    <a:lnTo>
                      <a:pt x="18" y="12"/>
                    </a:lnTo>
                    <a:lnTo>
                      <a:pt x="14" y="19"/>
                    </a:lnTo>
                    <a:lnTo>
                      <a:pt x="11" y="26"/>
                    </a:lnTo>
                    <a:lnTo>
                      <a:pt x="7" y="34"/>
                    </a:lnTo>
                    <a:lnTo>
                      <a:pt x="5" y="42"/>
                    </a:lnTo>
                    <a:lnTo>
                      <a:pt x="3" y="50"/>
                    </a:lnTo>
                    <a:lnTo>
                      <a:pt x="1" y="59"/>
                    </a:lnTo>
                    <a:lnTo>
                      <a:pt x="0" y="67"/>
                    </a:lnTo>
                    <a:lnTo>
                      <a:pt x="0" y="77"/>
                    </a:lnTo>
                    <a:lnTo>
                      <a:pt x="1" y="88"/>
                    </a:lnTo>
                    <a:lnTo>
                      <a:pt x="2" y="98"/>
                    </a:lnTo>
                    <a:lnTo>
                      <a:pt x="4" y="109"/>
                    </a:lnTo>
                    <a:lnTo>
                      <a:pt x="7" y="119"/>
                    </a:lnTo>
                    <a:lnTo>
                      <a:pt x="11" y="128"/>
                    </a:lnTo>
                    <a:lnTo>
                      <a:pt x="16" y="137"/>
                    </a:lnTo>
                    <a:lnTo>
                      <a:pt x="21" y="145"/>
                    </a:lnTo>
                    <a:lnTo>
                      <a:pt x="27" y="154"/>
                    </a:lnTo>
                    <a:lnTo>
                      <a:pt x="33" y="159"/>
                    </a:lnTo>
                    <a:lnTo>
                      <a:pt x="40" y="167"/>
                    </a:lnTo>
                    <a:lnTo>
                      <a:pt x="47" y="171"/>
                    </a:lnTo>
                    <a:lnTo>
                      <a:pt x="55" y="176"/>
                    </a:lnTo>
                    <a:lnTo>
                      <a:pt x="64" y="180"/>
                    </a:lnTo>
                    <a:lnTo>
                      <a:pt x="73" y="182"/>
                    </a:lnTo>
                    <a:lnTo>
                      <a:pt x="82" y="185"/>
                    </a:lnTo>
                    <a:lnTo>
                      <a:pt x="91" y="185"/>
                    </a:lnTo>
                    <a:lnTo>
                      <a:pt x="100" y="185"/>
                    </a:lnTo>
                    <a:lnTo>
                      <a:pt x="109" y="182"/>
                    </a:lnTo>
                    <a:lnTo>
                      <a:pt x="118" y="180"/>
                    </a:lnTo>
                    <a:lnTo>
                      <a:pt x="126" y="176"/>
                    </a:lnTo>
                    <a:lnTo>
                      <a:pt x="134" y="171"/>
                    </a:lnTo>
                    <a:lnTo>
                      <a:pt x="141" y="167"/>
                    </a:lnTo>
                    <a:lnTo>
                      <a:pt x="148" y="159"/>
                    </a:lnTo>
                    <a:lnTo>
                      <a:pt x="155" y="154"/>
                    </a:lnTo>
                    <a:lnTo>
                      <a:pt x="160" y="145"/>
                    </a:lnTo>
                    <a:lnTo>
                      <a:pt x="166" y="137"/>
                    </a:lnTo>
                    <a:lnTo>
                      <a:pt x="170" y="128"/>
                    </a:lnTo>
                    <a:lnTo>
                      <a:pt x="174" y="119"/>
                    </a:lnTo>
                    <a:lnTo>
                      <a:pt x="177" y="109"/>
                    </a:lnTo>
                    <a:lnTo>
                      <a:pt x="179" y="98"/>
                    </a:lnTo>
                    <a:lnTo>
                      <a:pt x="181" y="88"/>
                    </a:lnTo>
                    <a:lnTo>
                      <a:pt x="181" y="77"/>
                    </a:lnTo>
                    <a:close/>
                  </a:path>
                </a:pathLst>
              </a:custGeom>
              <a:solidFill>
                <a:srgbClr val="F7CFA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144" y="2646"/>
                <a:ext cx="35" cy="30"/>
              </a:xfrm>
              <a:custGeom>
                <a:avLst/>
                <a:gdLst/>
                <a:ahLst/>
                <a:cxnLst>
                  <a:cxn ang="0">
                    <a:pos x="171" y="77"/>
                  </a:cxn>
                  <a:cxn ang="0">
                    <a:pos x="171" y="66"/>
                  </a:cxn>
                  <a:cxn ang="0">
                    <a:pos x="169" y="55"/>
                  </a:cxn>
                  <a:cxn ang="0">
                    <a:pos x="166" y="46"/>
                  </a:cxn>
                  <a:cxn ang="0">
                    <a:pos x="162" y="39"/>
                  </a:cxn>
                  <a:cxn ang="0">
                    <a:pos x="157" y="33"/>
                  </a:cxn>
                  <a:cxn ang="0">
                    <a:pos x="152" y="28"/>
                  </a:cxn>
                  <a:cxn ang="0">
                    <a:pos x="146" y="23"/>
                  </a:cxn>
                  <a:cxn ang="0">
                    <a:pos x="147" y="27"/>
                  </a:cxn>
                  <a:cxn ang="0">
                    <a:pos x="155" y="41"/>
                  </a:cxn>
                  <a:cxn ang="0">
                    <a:pos x="160" y="57"/>
                  </a:cxn>
                  <a:cxn ang="0">
                    <a:pos x="162" y="73"/>
                  </a:cxn>
                  <a:cxn ang="0">
                    <a:pos x="162" y="91"/>
                  </a:cxn>
                  <a:cxn ang="0">
                    <a:pos x="159" y="109"/>
                  </a:cxn>
                  <a:cxn ang="0">
                    <a:pos x="153" y="125"/>
                  </a:cxn>
                  <a:cxn ang="0">
                    <a:pos x="145" y="141"/>
                  </a:cxn>
                  <a:cxn ang="0">
                    <a:pos x="135" y="153"/>
                  </a:cxn>
                  <a:cxn ang="0">
                    <a:pos x="123" y="162"/>
                  </a:cxn>
                  <a:cxn ang="0">
                    <a:pos x="109" y="169"/>
                  </a:cxn>
                  <a:cxn ang="0">
                    <a:pos x="94" y="173"/>
                  </a:cxn>
                  <a:cxn ang="0">
                    <a:pos x="78" y="173"/>
                  </a:cxn>
                  <a:cxn ang="0">
                    <a:pos x="63" y="169"/>
                  </a:cxn>
                  <a:cxn ang="0">
                    <a:pos x="49" y="162"/>
                  </a:cxn>
                  <a:cxn ang="0">
                    <a:pos x="36" y="153"/>
                  </a:cxn>
                  <a:cxn ang="0">
                    <a:pos x="26" y="141"/>
                  </a:cxn>
                  <a:cxn ang="0">
                    <a:pos x="18" y="125"/>
                  </a:cxn>
                  <a:cxn ang="0">
                    <a:pos x="12" y="109"/>
                  </a:cxn>
                  <a:cxn ang="0">
                    <a:pos x="9" y="91"/>
                  </a:cxn>
                  <a:cxn ang="0">
                    <a:pos x="9" y="69"/>
                  </a:cxn>
                  <a:cxn ang="0">
                    <a:pos x="15" y="45"/>
                  </a:cxn>
                  <a:cxn ang="0">
                    <a:pos x="26" y="24"/>
                  </a:cxn>
                  <a:cxn ang="0">
                    <a:pos x="41" y="7"/>
                  </a:cxn>
                  <a:cxn ang="0">
                    <a:pos x="46" y="2"/>
                  </a:cxn>
                  <a:cxn ang="0">
                    <a:pos x="39" y="4"/>
                  </a:cxn>
                  <a:cxn ang="0">
                    <a:pos x="33" y="6"/>
                  </a:cxn>
                  <a:cxn ang="0">
                    <a:pos x="27" y="10"/>
                  </a:cxn>
                  <a:cxn ang="0">
                    <a:pos x="18" y="18"/>
                  </a:cxn>
                  <a:cxn ang="0">
                    <a:pos x="9" y="34"/>
                  </a:cxn>
                  <a:cxn ang="0">
                    <a:pos x="3" y="52"/>
                  </a:cxn>
                  <a:cxn ang="0">
                    <a:pos x="0" y="71"/>
                  </a:cxn>
                  <a:cxn ang="0">
                    <a:pos x="0" y="93"/>
                  </a:cxn>
                  <a:cxn ang="0">
                    <a:pos x="3" y="112"/>
                  </a:cxn>
                  <a:cxn ang="0">
                    <a:pos x="10" y="131"/>
                  </a:cxn>
                  <a:cxn ang="0">
                    <a:pos x="19" y="147"/>
                  </a:cxn>
                  <a:cxn ang="0">
                    <a:pos x="31" y="161"/>
                  </a:cxn>
                  <a:cxn ang="0">
                    <a:pos x="44" y="172"/>
                  </a:cxn>
                  <a:cxn ang="0">
                    <a:pos x="61" y="180"/>
                  </a:cxn>
                  <a:cxn ang="0">
                    <a:pos x="77" y="184"/>
                  </a:cxn>
                  <a:cxn ang="0">
                    <a:pos x="95" y="184"/>
                  </a:cxn>
                  <a:cxn ang="0">
                    <a:pos x="111" y="180"/>
                  </a:cxn>
                  <a:cxn ang="0">
                    <a:pos x="127" y="172"/>
                  </a:cxn>
                  <a:cxn ang="0">
                    <a:pos x="140" y="161"/>
                  </a:cxn>
                  <a:cxn ang="0">
                    <a:pos x="152" y="147"/>
                  </a:cxn>
                  <a:cxn ang="0">
                    <a:pos x="161" y="131"/>
                  </a:cxn>
                  <a:cxn ang="0">
                    <a:pos x="168" y="112"/>
                  </a:cxn>
                  <a:cxn ang="0">
                    <a:pos x="171" y="93"/>
                  </a:cxn>
                </a:cxnLst>
                <a:rect l="0" t="0" r="r" b="b"/>
                <a:pathLst>
                  <a:path w="172" h="184">
                    <a:moveTo>
                      <a:pt x="172" y="82"/>
                    </a:moveTo>
                    <a:lnTo>
                      <a:pt x="171" y="77"/>
                    </a:lnTo>
                    <a:lnTo>
                      <a:pt x="171" y="71"/>
                    </a:lnTo>
                    <a:lnTo>
                      <a:pt x="171" y="66"/>
                    </a:lnTo>
                    <a:lnTo>
                      <a:pt x="170" y="60"/>
                    </a:lnTo>
                    <a:lnTo>
                      <a:pt x="169" y="55"/>
                    </a:lnTo>
                    <a:lnTo>
                      <a:pt x="168" y="51"/>
                    </a:lnTo>
                    <a:lnTo>
                      <a:pt x="166" y="46"/>
                    </a:lnTo>
                    <a:lnTo>
                      <a:pt x="165" y="41"/>
                    </a:lnTo>
                    <a:lnTo>
                      <a:pt x="162" y="39"/>
                    </a:lnTo>
                    <a:lnTo>
                      <a:pt x="160" y="36"/>
                    </a:lnTo>
                    <a:lnTo>
                      <a:pt x="157" y="33"/>
                    </a:lnTo>
                    <a:lnTo>
                      <a:pt x="154" y="30"/>
                    </a:lnTo>
                    <a:lnTo>
                      <a:pt x="152" y="28"/>
                    </a:lnTo>
                    <a:lnTo>
                      <a:pt x="149" y="25"/>
                    </a:lnTo>
                    <a:lnTo>
                      <a:pt x="146" y="23"/>
                    </a:lnTo>
                    <a:lnTo>
                      <a:pt x="143" y="21"/>
                    </a:lnTo>
                    <a:lnTo>
                      <a:pt x="147" y="27"/>
                    </a:lnTo>
                    <a:lnTo>
                      <a:pt x="151" y="34"/>
                    </a:lnTo>
                    <a:lnTo>
                      <a:pt x="155" y="41"/>
                    </a:lnTo>
                    <a:lnTo>
                      <a:pt x="157" y="48"/>
                    </a:lnTo>
                    <a:lnTo>
                      <a:pt x="160" y="57"/>
                    </a:lnTo>
                    <a:lnTo>
                      <a:pt x="161" y="65"/>
                    </a:lnTo>
                    <a:lnTo>
                      <a:pt x="162" y="73"/>
                    </a:lnTo>
                    <a:lnTo>
                      <a:pt x="163" y="82"/>
                    </a:lnTo>
                    <a:lnTo>
                      <a:pt x="162" y="91"/>
                    </a:lnTo>
                    <a:lnTo>
                      <a:pt x="161" y="100"/>
                    </a:lnTo>
                    <a:lnTo>
                      <a:pt x="159" y="109"/>
                    </a:lnTo>
                    <a:lnTo>
                      <a:pt x="157" y="118"/>
                    </a:lnTo>
                    <a:lnTo>
                      <a:pt x="153" y="125"/>
                    </a:lnTo>
                    <a:lnTo>
                      <a:pt x="149" y="133"/>
                    </a:lnTo>
                    <a:lnTo>
                      <a:pt x="145" y="141"/>
                    </a:lnTo>
                    <a:lnTo>
                      <a:pt x="140" y="147"/>
                    </a:lnTo>
                    <a:lnTo>
                      <a:pt x="135" y="153"/>
                    </a:lnTo>
                    <a:lnTo>
                      <a:pt x="129" y="157"/>
                    </a:lnTo>
                    <a:lnTo>
                      <a:pt x="123" y="162"/>
                    </a:lnTo>
                    <a:lnTo>
                      <a:pt x="116" y="166"/>
                    </a:lnTo>
                    <a:lnTo>
                      <a:pt x="109" y="169"/>
                    </a:lnTo>
                    <a:lnTo>
                      <a:pt x="102" y="172"/>
                    </a:lnTo>
                    <a:lnTo>
                      <a:pt x="94" y="173"/>
                    </a:lnTo>
                    <a:lnTo>
                      <a:pt x="86" y="173"/>
                    </a:lnTo>
                    <a:lnTo>
                      <a:pt x="78" y="173"/>
                    </a:lnTo>
                    <a:lnTo>
                      <a:pt x="71" y="172"/>
                    </a:lnTo>
                    <a:lnTo>
                      <a:pt x="63" y="169"/>
                    </a:lnTo>
                    <a:lnTo>
                      <a:pt x="55" y="166"/>
                    </a:lnTo>
                    <a:lnTo>
                      <a:pt x="49" y="162"/>
                    </a:lnTo>
                    <a:lnTo>
                      <a:pt x="42" y="157"/>
                    </a:lnTo>
                    <a:lnTo>
                      <a:pt x="36" y="153"/>
                    </a:lnTo>
                    <a:lnTo>
                      <a:pt x="31" y="147"/>
                    </a:lnTo>
                    <a:lnTo>
                      <a:pt x="26" y="141"/>
                    </a:lnTo>
                    <a:lnTo>
                      <a:pt x="22" y="133"/>
                    </a:lnTo>
                    <a:lnTo>
                      <a:pt x="18" y="125"/>
                    </a:lnTo>
                    <a:lnTo>
                      <a:pt x="15" y="118"/>
                    </a:lnTo>
                    <a:lnTo>
                      <a:pt x="12" y="109"/>
                    </a:lnTo>
                    <a:lnTo>
                      <a:pt x="10" y="100"/>
                    </a:lnTo>
                    <a:lnTo>
                      <a:pt x="9" y="91"/>
                    </a:lnTo>
                    <a:lnTo>
                      <a:pt x="9" y="82"/>
                    </a:lnTo>
                    <a:lnTo>
                      <a:pt x="9" y="69"/>
                    </a:lnTo>
                    <a:lnTo>
                      <a:pt x="12" y="57"/>
                    </a:lnTo>
                    <a:lnTo>
                      <a:pt x="15" y="45"/>
                    </a:lnTo>
                    <a:lnTo>
                      <a:pt x="20" y="34"/>
                    </a:lnTo>
                    <a:lnTo>
                      <a:pt x="26" y="24"/>
                    </a:lnTo>
                    <a:lnTo>
                      <a:pt x="33" y="15"/>
                    </a:lnTo>
                    <a:lnTo>
                      <a:pt x="41" y="7"/>
                    </a:lnTo>
                    <a:lnTo>
                      <a:pt x="49" y="0"/>
                    </a:lnTo>
                    <a:lnTo>
                      <a:pt x="46" y="2"/>
                    </a:lnTo>
                    <a:lnTo>
                      <a:pt x="43" y="3"/>
                    </a:lnTo>
                    <a:lnTo>
                      <a:pt x="39" y="4"/>
                    </a:lnTo>
                    <a:lnTo>
                      <a:pt x="36" y="5"/>
                    </a:lnTo>
                    <a:lnTo>
                      <a:pt x="33" y="6"/>
                    </a:lnTo>
                    <a:lnTo>
                      <a:pt x="30" y="7"/>
                    </a:lnTo>
                    <a:lnTo>
                      <a:pt x="27" y="10"/>
                    </a:lnTo>
                    <a:lnTo>
                      <a:pt x="23" y="11"/>
                    </a:lnTo>
                    <a:lnTo>
                      <a:pt x="18" y="18"/>
                    </a:lnTo>
                    <a:lnTo>
                      <a:pt x="13" y="25"/>
                    </a:lnTo>
                    <a:lnTo>
                      <a:pt x="9" y="34"/>
                    </a:lnTo>
                    <a:lnTo>
                      <a:pt x="6" y="43"/>
                    </a:lnTo>
                    <a:lnTo>
                      <a:pt x="3" y="52"/>
                    </a:lnTo>
                    <a:lnTo>
                      <a:pt x="1" y="61"/>
                    </a:lnTo>
                    <a:lnTo>
                      <a:pt x="0" y="71"/>
                    </a:lnTo>
                    <a:lnTo>
                      <a:pt x="0" y="82"/>
                    </a:lnTo>
                    <a:lnTo>
                      <a:pt x="0" y="93"/>
                    </a:lnTo>
                    <a:lnTo>
                      <a:pt x="1" y="102"/>
                    </a:lnTo>
                    <a:lnTo>
                      <a:pt x="3" y="112"/>
                    </a:lnTo>
                    <a:lnTo>
                      <a:pt x="6" y="121"/>
                    </a:lnTo>
                    <a:lnTo>
                      <a:pt x="10" y="131"/>
                    </a:lnTo>
                    <a:lnTo>
                      <a:pt x="14" y="139"/>
                    </a:lnTo>
                    <a:lnTo>
                      <a:pt x="19" y="147"/>
                    </a:lnTo>
                    <a:lnTo>
                      <a:pt x="25" y="154"/>
                    </a:lnTo>
                    <a:lnTo>
                      <a:pt x="31" y="161"/>
                    </a:lnTo>
                    <a:lnTo>
                      <a:pt x="37" y="167"/>
                    </a:lnTo>
                    <a:lnTo>
                      <a:pt x="44" y="172"/>
                    </a:lnTo>
                    <a:lnTo>
                      <a:pt x="52" y="176"/>
                    </a:lnTo>
                    <a:lnTo>
                      <a:pt x="61" y="180"/>
                    </a:lnTo>
                    <a:lnTo>
                      <a:pt x="69" y="182"/>
                    </a:lnTo>
                    <a:lnTo>
                      <a:pt x="77" y="184"/>
                    </a:lnTo>
                    <a:lnTo>
                      <a:pt x="86" y="184"/>
                    </a:lnTo>
                    <a:lnTo>
                      <a:pt x="95" y="184"/>
                    </a:lnTo>
                    <a:lnTo>
                      <a:pt x="103" y="182"/>
                    </a:lnTo>
                    <a:lnTo>
                      <a:pt x="111" y="180"/>
                    </a:lnTo>
                    <a:lnTo>
                      <a:pt x="119" y="176"/>
                    </a:lnTo>
                    <a:lnTo>
                      <a:pt x="127" y="172"/>
                    </a:lnTo>
                    <a:lnTo>
                      <a:pt x="134" y="167"/>
                    </a:lnTo>
                    <a:lnTo>
                      <a:pt x="140" y="161"/>
                    </a:lnTo>
                    <a:lnTo>
                      <a:pt x="147" y="154"/>
                    </a:lnTo>
                    <a:lnTo>
                      <a:pt x="152" y="147"/>
                    </a:lnTo>
                    <a:lnTo>
                      <a:pt x="157" y="139"/>
                    </a:lnTo>
                    <a:lnTo>
                      <a:pt x="161" y="131"/>
                    </a:lnTo>
                    <a:lnTo>
                      <a:pt x="165" y="121"/>
                    </a:lnTo>
                    <a:lnTo>
                      <a:pt x="168" y="112"/>
                    </a:lnTo>
                    <a:lnTo>
                      <a:pt x="170" y="102"/>
                    </a:lnTo>
                    <a:lnTo>
                      <a:pt x="171" y="93"/>
                    </a:lnTo>
                    <a:lnTo>
                      <a:pt x="172" y="82"/>
                    </a:lnTo>
                    <a:close/>
                  </a:path>
                </a:pathLst>
              </a:custGeom>
              <a:solidFill>
                <a:srgbClr val="F7D2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145" y="2645"/>
                <a:ext cx="33" cy="30"/>
              </a:xfrm>
              <a:custGeom>
                <a:avLst/>
                <a:gdLst/>
                <a:ahLst/>
                <a:cxnLst>
                  <a:cxn ang="0">
                    <a:pos x="163" y="77"/>
                  </a:cxn>
                  <a:cxn ang="0">
                    <a:pos x="161" y="63"/>
                  </a:cxn>
                  <a:cxn ang="0">
                    <a:pos x="158" y="50"/>
                  </a:cxn>
                  <a:cxn ang="0">
                    <a:pos x="154" y="38"/>
                  </a:cxn>
                  <a:cxn ang="0">
                    <a:pos x="149" y="31"/>
                  </a:cxn>
                  <a:cxn ang="0">
                    <a:pos x="145" y="27"/>
                  </a:cxn>
                  <a:cxn ang="0">
                    <a:pos x="141" y="24"/>
                  </a:cxn>
                  <a:cxn ang="0">
                    <a:pos x="137" y="21"/>
                  </a:cxn>
                  <a:cxn ang="0">
                    <a:pos x="133" y="18"/>
                  </a:cxn>
                  <a:cxn ang="0">
                    <a:pos x="130" y="17"/>
                  </a:cxn>
                  <a:cxn ang="0">
                    <a:pos x="127" y="14"/>
                  </a:cxn>
                  <a:cxn ang="0">
                    <a:pos x="123" y="13"/>
                  </a:cxn>
                  <a:cxn ang="0">
                    <a:pos x="129" y="18"/>
                  </a:cxn>
                  <a:cxn ang="0">
                    <a:pos x="140" y="33"/>
                  </a:cxn>
                  <a:cxn ang="0">
                    <a:pos x="149" y="51"/>
                  </a:cxn>
                  <a:cxn ang="0">
                    <a:pos x="153" y="73"/>
                  </a:cxn>
                  <a:cxn ang="0">
                    <a:pos x="154" y="92"/>
                  </a:cxn>
                  <a:cxn ang="0">
                    <a:pos x="151" y="109"/>
                  </a:cxn>
                  <a:cxn ang="0">
                    <a:pos x="145" y="125"/>
                  </a:cxn>
                  <a:cxn ang="0">
                    <a:pos x="138" y="139"/>
                  </a:cxn>
                  <a:cxn ang="0">
                    <a:pos x="128" y="151"/>
                  </a:cxn>
                  <a:cxn ang="0">
                    <a:pos x="116" y="159"/>
                  </a:cxn>
                  <a:cxn ang="0">
                    <a:pos x="103" y="166"/>
                  </a:cxn>
                  <a:cxn ang="0">
                    <a:pos x="89" y="170"/>
                  </a:cxn>
                  <a:cxn ang="0">
                    <a:pos x="75" y="170"/>
                  </a:cxn>
                  <a:cxn ang="0">
                    <a:pos x="61" y="166"/>
                  </a:cxn>
                  <a:cxn ang="0">
                    <a:pos x="47" y="159"/>
                  </a:cxn>
                  <a:cxn ang="0">
                    <a:pos x="35" y="151"/>
                  </a:cxn>
                  <a:cxn ang="0">
                    <a:pos x="26" y="139"/>
                  </a:cxn>
                  <a:cxn ang="0">
                    <a:pos x="18" y="125"/>
                  </a:cxn>
                  <a:cxn ang="0">
                    <a:pos x="12" y="109"/>
                  </a:cxn>
                  <a:cxn ang="0">
                    <a:pos x="10" y="92"/>
                  </a:cxn>
                  <a:cxn ang="0">
                    <a:pos x="9" y="77"/>
                  </a:cxn>
                  <a:cxn ang="0">
                    <a:pos x="12" y="61"/>
                  </a:cxn>
                  <a:cxn ang="0">
                    <a:pos x="18" y="42"/>
                  </a:cxn>
                  <a:cxn ang="0">
                    <a:pos x="33" y="19"/>
                  </a:cxn>
                  <a:cxn ang="0">
                    <a:pos x="48" y="7"/>
                  </a:cxn>
                  <a:cxn ang="0">
                    <a:pos x="60" y="1"/>
                  </a:cxn>
                  <a:cxn ang="0">
                    <a:pos x="62" y="0"/>
                  </a:cxn>
                  <a:cxn ang="0">
                    <a:pos x="52" y="1"/>
                  </a:cxn>
                  <a:cxn ang="0">
                    <a:pos x="44" y="4"/>
                  </a:cxn>
                  <a:cxn ang="0">
                    <a:pos x="35" y="6"/>
                  </a:cxn>
                  <a:cxn ang="0">
                    <a:pos x="24" y="14"/>
                  </a:cxn>
                  <a:cxn ang="0">
                    <a:pos x="13" y="31"/>
                  </a:cxn>
                  <a:cxn ang="0">
                    <a:pos x="5" y="50"/>
                  </a:cxn>
                  <a:cxn ang="0">
                    <a:pos x="1" y="72"/>
                  </a:cxn>
                  <a:cxn ang="0">
                    <a:pos x="1" y="93"/>
                  </a:cxn>
                  <a:cxn ang="0">
                    <a:pos x="4" y="113"/>
                  </a:cxn>
                  <a:cxn ang="0">
                    <a:pos x="10" y="131"/>
                  </a:cxn>
                  <a:cxn ang="0">
                    <a:pos x="19" y="146"/>
                  </a:cxn>
                  <a:cxn ang="0">
                    <a:pos x="30" y="158"/>
                  </a:cxn>
                  <a:cxn ang="0">
                    <a:pos x="43" y="169"/>
                  </a:cxn>
                  <a:cxn ang="0">
                    <a:pos x="58" y="176"/>
                  </a:cxn>
                  <a:cxn ang="0">
                    <a:pos x="74" y="181"/>
                  </a:cxn>
                  <a:cxn ang="0">
                    <a:pos x="90" y="181"/>
                  </a:cxn>
                  <a:cxn ang="0">
                    <a:pos x="106" y="176"/>
                  </a:cxn>
                  <a:cxn ang="0">
                    <a:pos x="121" y="169"/>
                  </a:cxn>
                  <a:cxn ang="0">
                    <a:pos x="134" y="158"/>
                  </a:cxn>
                  <a:cxn ang="0">
                    <a:pos x="145" y="146"/>
                  </a:cxn>
                  <a:cxn ang="0">
                    <a:pos x="153" y="131"/>
                  </a:cxn>
                  <a:cxn ang="0">
                    <a:pos x="159" y="113"/>
                  </a:cxn>
                  <a:cxn ang="0">
                    <a:pos x="163" y="93"/>
                  </a:cxn>
                </a:cxnLst>
                <a:rect l="0" t="0" r="r" b="b"/>
                <a:pathLst>
                  <a:path w="163" h="181">
                    <a:moveTo>
                      <a:pt x="163" y="84"/>
                    </a:moveTo>
                    <a:lnTo>
                      <a:pt x="163" y="77"/>
                    </a:lnTo>
                    <a:lnTo>
                      <a:pt x="162" y="71"/>
                    </a:lnTo>
                    <a:lnTo>
                      <a:pt x="161" y="63"/>
                    </a:lnTo>
                    <a:lnTo>
                      <a:pt x="160" y="57"/>
                    </a:lnTo>
                    <a:lnTo>
                      <a:pt x="158" y="50"/>
                    </a:lnTo>
                    <a:lnTo>
                      <a:pt x="156" y="44"/>
                    </a:lnTo>
                    <a:lnTo>
                      <a:pt x="154" y="38"/>
                    </a:lnTo>
                    <a:lnTo>
                      <a:pt x="151" y="33"/>
                    </a:lnTo>
                    <a:lnTo>
                      <a:pt x="149" y="31"/>
                    </a:lnTo>
                    <a:lnTo>
                      <a:pt x="147" y="30"/>
                    </a:lnTo>
                    <a:lnTo>
                      <a:pt x="145" y="27"/>
                    </a:lnTo>
                    <a:lnTo>
                      <a:pt x="143" y="26"/>
                    </a:lnTo>
                    <a:lnTo>
                      <a:pt x="141" y="24"/>
                    </a:lnTo>
                    <a:lnTo>
                      <a:pt x="139" y="23"/>
                    </a:lnTo>
                    <a:lnTo>
                      <a:pt x="137" y="21"/>
                    </a:lnTo>
                    <a:lnTo>
                      <a:pt x="135" y="19"/>
                    </a:lnTo>
                    <a:lnTo>
                      <a:pt x="133" y="18"/>
                    </a:lnTo>
                    <a:lnTo>
                      <a:pt x="132" y="18"/>
                    </a:lnTo>
                    <a:lnTo>
                      <a:pt x="130" y="17"/>
                    </a:lnTo>
                    <a:lnTo>
                      <a:pt x="128" y="15"/>
                    </a:lnTo>
                    <a:lnTo>
                      <a:pt x="127" y="14"/>
                    </a:lnTo>
                    <a:lnTo>
                      <a:pt x="125" y="13"/>
                    </a:lnTo>
                    <a:lnTo>
                      <a:pt x="123" y="13"/>
                    </a:lnTo>
                    <a:lnTo>
                      <a:pt x="122" y="12"/>
                    </a:lnTo>
                    <a:lnTo>
                      <a:pt x="129" y="18"/>
                    </a:lnTo>
                    <a:lnTo>
                      <a:pt x="135" y="25"/>
                    </a:lnTo>
                    <a:lnTo>
                      <a:pt x="140" y="33"/>
                    </a:lnTo>
                    <a:lnTo>
                      <a:pt x="145" y="42"/>
                    </a:lnTo>
                    <a:lnTo>
                      <a:pt x="149" y="51"/>
                    </a:lnTo>
                    <a:lnTo>
                      <a:pt x="152" y="62"/>
                    </a:lnTo>
                    <a:lnTo>
                      <a:pt x="153" y="73"/>
                    </a:lnTo>
                    <a:lnTo>
                      <a:pt x="154" y="84"/>
                    </a:lnTo>
                    <a:lnTo>
                      <a:pt x="154" y="92"/>
                    </a:lnTo>
                    <a:lnTo>
                      <a:pt x="153" y="101"/>
                    </a:lnTo>
                    <a:lnTo>
                      <a:pt x="151" y="109"/>
                    </a:lnTo>
                    <a:lnTo>
                      <a:pt x="148" y="117"/>
                    </a:lnTo>
                    <a:lnTo>
                      <a:pt x="145" y="125"/>
                    </a:lnTo>
                    <a:lnTo>
                      <a:pt x="142" y="132"/>
                    </a:lnTo>
                    <a:lnTo>
                      <a:pt x="138" y="139"/>
                    </a:lnTo>
                    <a:lnTo>
                      <a:pt x="133" y="145"/>
                    </a:lnTo>
                    <a:lnTo>
                      <a:pt x="128" y="151"/>
                    </a:lnTo>
                    <a:lnTo>
                      <a:pt x="122" y="156"/>
                    </a:lnTo>
                    <a:lnTo>
                      <a:pt x="116" y="159"/>
                    </a:lnTo>
                    <a:lnTo>
                      <a:pt x="110" y="163"/>
                    </a:lnTo>
                    <a:lnTo>
                      <a:pt x="103" y="166"/>
                    </a:lnTo>
                    <a:lnTo>
                      <a:pt x="97" y="169"/>
                    </a:lnTo>
                    <a:lnTo>
                      <a:pt x="89" y="170"/>
                    </a:lnTo>
                    <a:lnTo>
                      <a:pt x="82" y="170"/>
                    </a:lnTo>
                    <a:lnTo>
                      <a:pt x="75" y="170"/>
                    </a:lnTo>
                    <a:lnTo>
                      <a:pt x="68" y="169"/>
                    </a:lnTo>
                    <a:lnTo>
                      <a:pt x="61" y="166"/>
                    </a:lnTo>
                    <a:lnTo>
                      <a:pt x="54" y="163"/>
                    </a:lnTo>
                    <a:lnTo>
                      <a:pt x="47" y="159"/>
                    </a:lnTo>
                    <a:lnTo>
                      <a:pt x="41" y="156"/>
                    </a:lnTo>
                    <a:lnTo>
                      <a:pt x="35" y="151"/>
                    </a:lnTo>
                    <a:lnTo>
                      <a:pt x="30" y="145"/>
                    </a:lnTo>
                    <a:lnTo>
                      <a:pt x="26" y="139"/>
                    </a:lnTo>
                    <a:lnTo>
                      <a:pt x="21" y="132"/>
                    </a:lnTo>
                    <a:lnTo>
                      <a:pt x="18" y="125"/>
                    </a:lnTo>
                    <a:lnTo>
                      <a:pt x="15" y="117"/>
                    </a:lnTo>
                    <a:lnTo>
                      <a:pt x="12" y="109"/>
                    </a:lnTo>
                    <a:lnTo>
                      <a:pt x="11" y="101"/>
                    </a:lnTo>
                    <a:lnTo>
                      <a:pt x="10" y="92"/>
                    </a:lnTo>
                    <a:lnTo>
                      <a:pt x="9" y="84"/>
                    </a:lnTo>
                    <a:lnTo>
                      <a:pt x="9" y="77"/>
                    </a:lnTo>
                    <a:lnTo>
                      <a:pt x="10" y="68"/>
                    </a:lnTo>
                    <a:lnTo>
                      <a:pt x="12" y="61"/>
                    </a:lnTo>
                    <a:lnTo>
                      <a:pt x="13" y="55"/>
                    </a:lnTo>
                    <a:lnTo>
                      <a:pt x="18" y="42"/>
                    </a:lnTo>
                    <a:lnTo>
                      <a:pt x="25" y="30"/>
                    </a:lnTo>
                    <a:lnTo>
                      <a:pt x="33" y="19"/>
                    </a:lnTo>
                    <a:lnTo>
                      <a:pt x="43" y="11"/>
                    </a:lnTo>
                    <a:lnTo>
                      <a:pt x="48" y="7"/>
                    </a:lnTo>
                    <a:lnTo>
                      <a:pt x="54" y="5"/>
                    </a:lnTo>
                    <a:lnTo>
                      <a:pt x="60" y="1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57" y="1"/>
                    </a:lnTo>
                    <a:lnTo>
                      <a:pt x="52" y="1"/>
                    </a:lnTo>
                    <a:lnTo>
                      <a:pt x="48" y="2"/>
                    </a:lnTo>
                    <a:lnTo>
                      <a:pt x="44" y="4"/>
                    </a:lnTo>
                    <a:lnTo>
                      <a:pt x="39" y="5"/>
                    </a:lnTo>
                    <a:lnTo>
                      <a:pt x="35" y="6"/>
                    </a:lnTo>
                    <a:lnTo>
                      <a:pt x="31" y="7"/>
                    </a:lnTo>
                    <a:lnTo>
                      <a:pt x="24" y="14"/>
                    </a:lnTo>
                    <a:lnTo>
                      <a:pt x="18" y="23"/>
                    </a:lnTo>
                    <a:lnTo>
                      <a:pt x="13" y="31"/>
                    </a:lnTo>
                    <a:lnTo>
                      <a:pt x="9" y="41"/>
                    </a:lnTo>
                    <a:lnTo>
                      <a:pt x="5" y="50"/>
                    </a:lnTo>
                    <a:lnTo>
                      <a:pt x="2" y="61"/>
                    </a:lnTo>
                    <a:lnTo>
                      <a:pt x="1" y="72"/>
                    </a:lnTo>
                    <a:lnTo>
                      <a:pt x="0" y="84"/>
                    </a:lnTo>
                    <a:lnTo>
                      <a:pt x="1" y="93"/>
                    </a:lnTo>
                    <a:lnTo>
                      <a:pt x="2" y="103"/>
                    </a:lnTo>
                    <a:lnTo>
                      <a:pt x="4" y="113"/>
                    </a:lnTo>
                    <a:lnTo>
                      <a:pt x="7" y="121"/>
                    </a:lnTo>
                    <a:lnTo>
                      <a:pt x="10" y="131"/>
                    </a:lnTo>
                    <a:lnTo>
                      <a:pt x="14" y="138"/>
                    </a:lnTo>
                    <a:lnTo>
                      <a:pt x="19" y="146"/>
                    </a:lnTo>
                    <a:lnTo>
                      <a:pt x="24" y="152"/>
                    </a:lnTo>
                    <a:lnTo>
                      <a:pt x="30" y="158"/>
                    </a:lnTo>
                    <a:lnTo>
                      <a:pt x="36" y="164"/>
                    </a:lnTo>
                    <a:lnTo>
                      <a:pt x="43" y="169"/>
                    </a:lnTo>
                    <a:lnTo>
                      <a:pt x="50" y="174"/>
                    </a:lnTo>
                    <a:lnTo>
                      <a:pt x="58" y="176"/>
                    </a:lnTo>
                    <a:lnTo>
                      <a:pt x="66" y="178"/>
                    </a:lnTo>
                    <a:lnTo>
                      <a:pt x="74" y="181"/>
                    </a:lnTo>
                    <a:lnTo>
                      <a:pt x="82" y="181"/>
                    </a:lnTo>
                    <a:lnTo>
                      <a:pt x="90" y="181"/>
                    </a:lnTo>
                    <a:lnTo>
                      <a:pt x="98" y="178"/>
                    </a:lnTo>
                    <a:lnTo>
                      <a:pt x="106" y="176"/>
                    </a:lnTo>
                    <a:lnTo>
                      <a:pt x="114" y="174"/>
                    </a:lnTo>
                    <a:lnTo>
                      <a:pt x="121" y="169"/>
                    </a:lnTo>
                    <a:lnTo>
                      <a:pt x="127" y="164"/>
                    </a:lnTo>
                    <a:lnTo>
                      <a:pt x="134" y="158"/>
                    </a:lnTo>
                    <a:lnTo>
                      <a:pt x="139" y="152"/>
                    </a:lnTo>
                    <a:lnTo>
                      <a:pt x="145" y="146"/>
                    </a:lnTo>
                    <a:lnTo>
                      <a:pt x="149" y="138"/>
                    </a:lnTo>
                    <a:lnTo>
                      <a:pt x="153" y="131"/>
                    </a:lnTo>
                    <a:lnTo>
                      <a:pt x="157" y="121"/>
                    </a:lnTo>
                    <a:lnTo>
                      <a:pt x="159" y="113"/>
                    </a:lnTo>
                    <a:lnTo>
                      <a:pt x="161" y="103"/>
                    </a:lnTo>
                    <a:lnTo>
                      <a:pt x="163" y="93"/>
                    </a:lnTo>
                    <a:lnTo>
                      <a:pt x="163" y="84"/>
                    </a:lnTo>
                    <a:close/>
                  </a:path>
                </a:pathLst>
              </a:custGeom>
              <a:solidFill>
                <a:srgbClr val="F8D4A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31" name="Freeform 30"/>
              <p:cNvSpPr>
                <a:spLocks noEditPoints="1"/>
              </p:cNvSpPr>
              <p:nvPr/>
            </p:nvSpPr>
            <p:spPr bwMode="auto">
              <a:xfrm>
                <a:off x="1146" y="2645"/>
                <a:ext cx="31" cy="29"/>
              </a:xfrm>
              <a:custGeom>
                <a:avLst/>
                <a:gdLst/>
                <a:ahLst/>
                <a:cxnLst>
                  <a:cxn ang="0">
                    <a:pos x="152" y="67"/>
                  </a:cxn>
                  <a:cxn ang="0">
                    <a:pos x="146" y="43"/>
                  </a:cxn>
                  <a:cxn ang="0">
                    <a:pos x="134" y="23"/>
                  </a:cxn>
                  <a:cxn ang="0">
                    <a:pos x="133" y="21"/>
                  </a:cxn>
                  <a:cxn ang="0">
                    <a:pos x="131" y="20"/>
                  </a:cxn>
                  <a:cxn ang="0">
                    <a:pos x="119" y="13"/>
                  </a:cxn>
                  <a:cxn ang="0">
                    <a:pos x="86" y="1"/>
                  </a:cxn>
                  <a:cxn ang="0">
                    <a:pos x="52" y="1"/>
                  </a:cxn>
                  <a:cxn ang="0">
                    <a:pos x="24" y="17"/>
                  </a:cxn>
                  <a:cxn ang="0">
                    <a:pos x="6" y="47"/>
                  </a:cxn>
                  <a:cxn ang="0">
                    <a:pos x="0" y="84"/>
                  </a:cxn>
                  <a:cxn ang="0">
                    <a:pos x="3" y="111"/>
                  </a:cxn>
                  <a:cxn ang="0">
                    <a:pos x="13" y="135"/>
                  </a:cxn>
                  <a:cxn ang="0">
                    <a:pos x="27" y="155"/>
                  </a:cxn>
                  <a:cxn ang="0">
                    <a:pos x="46" y="168"/>
                  </a:cxn>
                  <a:cxn ang="0">
                    <a:pos x="69" y="175"/>
                  </a:cxn>
                  <a:cxn ang="0">
                    <a:pos x="93" y="174"/>
                  </a:cxn>
                  <a:cxn ang="0">
                    <a:pos x="114" y="164"/>
                  </a:cxn>
                  <a:cxn ang="0">
                    <a:pos x="131" y="149"/>
                  </a:cxn>
                  <a:cxn ang="0">
                    <a:pos x="144" y="127"/>
                  </a:cxn>
                  <a:cxn ang="0">
                    <a:pos x="152" y="102"/>
                  </a:cxn>
                  <a:cxn ang="0">
                    <a:pos x="145" y="84"/>
                  </a:cxn>
                  <a:cxn ang="0">
                    <a:pos x="142" y="108"/>
                  </a:cxn>
                  <a:cxn ang="0">
                    <a:pos x="133" y="129"/>
                  </a:cxn>
                  <a:cxn ang="0">
                    <a:pos x="120" y="146"/>
                  </a:cxn>
                  <a:cxn ang="0">
                    <a:pos x="103" y="158"/>
                  </a:cxn>
                  <a:cxn ang="0">
                    <a:pos x="84" y="164"/>
                  </a:cxn>
                  <a:cxn ang="0">
                    <a:pos x="64" y="163"/>
                  </a:cxn>
                  <a:cxn ang="0">
                    <a:pos x="44" y="155"/>
                  </a:cxn>
                  <a:cxn ang="0">
                    <a:pos x="28" y="141"/>
                  </a:cxn>
                  <a:cxn ang="0">
                    <a:pos x="17" y="122"/>
                  </a:cxn>
                  <a:cxn ang="0">
                    <a:pos x="10" y="101"/>
                  </a:cxn>
                  <a:cxn ang="0">
                    <a:pos x="9" y="75"/>
                  </a:cxn>
                  <a:cxn ang="0">
                    <a:pos x="14" y="53"/>
                  </a:cxn>
                  <a:cxn ang="0">
                    <a:pos x="24" y="32"/>
                  </a:cxn>
                  <a:cxn ang="0">
                    <a:pos x="38" y="17"/>
                  </a:cxn>
                  <a:cxn ang="0">
                    <a:pos x="57" y="7"/>
                  </a:cxn>
                  <a:cxn ang="0">
                    <a:pos x="77" y="2"/>
                  </a:cxn>
                  <a:cxn ang="0">
                    <a:pos x="97" y="7"/>
                  </a:cxn>
                  <a:cxn ang="0">
                    <a:pos x="115" y="17"/>
                  </a:cxn>
                  <a:cxn ang="0">
                    <a:pos x="129" y="32"/>
                  </a:cxn>
                  <a:cxn ang="0">
                    <a:pos x="139" y="53"/>
                  </a:cxn>
                  <a:cxn ang="0">
                    <a:pos x="144" y="75"/>
                  </a:cxn>
                </a:cxnLst>
                <a:rect l="0" t="0" r="r" b="b"/>
                <a:pathLst>
                  <a:path w="154" h="175">
                    <a:moveTo>
                      <a:pt x="154" y="84"/>
                    </a:moveTo>
                    <a:lnTo>
                      <a:pt x="153" y="75"/>
                    </a:lnTo>
                    <a:lnTo>
                      <a:pt x="152" y="67"/>
                    </a:lnTo>
                    <a:lnTo>
                      <a:pt x="151" y="59"/>
                    </a:lnTo>
                    <a:lnTo>
                      <a:pt x="148" y="50"/>
                    </a:lnTo>
                    <a:lnTo>
                      <a:pt x="146" y="43"/>
                    </a:lnTo>
                    <a:lnTo>
                      <a:pt x="142" y="36"/>
                    </a:lnTo>
                    <a:lnTo>
                      <a:pt x="138" y="29"/>
                    </a:lnTo>
                    <a:lnTo>
                      <a:pt x="134" y="23"/>
                    </a:lnTo>
                    <a:lnTo>
                      <a:pt x="134" y="23"/>
                    </a:lnTo>
                    <a:lnTo>
                      <a:pt x="133" y="21"/>
                    </a:lnTo>
                    <a:lnTo>
                      <a:pt x="133" y="21"/>
                    </a:lnTo>
                    <a:lnTo>
                      <a:pt x="132" y="21"/>
                    </a:lnTo>
                    <a:lnTo>
                      <a:pt x="131" y="20"/>
                    </a:lnTo>
                    <a:lnTo>
                      <a:pt x="131" y="20"/>
                    </a:lnTo>
                    <a:lnTo>
                      <a:pt x="130" y="20"/>
                    </a:lnTo>
                    <a:lnTo>
                      <a:pt x="130" y="19"/>
                    </a:lnTo>
                    <a:lnTo>
                      <a:pt x="119" y="13"/>
                    </a:lnTo>
                    <a:lnTo>
                      <a:pt x="108" y="8"/>
                    </a:lnTo>
                    <a:lnTo>
                      <a:pt x="97" y="4"/>
                    </a:lnTo>
                    <a:lnTo>
                      <a:pt x="86" y="1"/>
                    </a:lnTo>
                    <a:lnTo>
                      <a:pt x="75" y="0"/>
                    </a:lnTo>
                    <a:lnTo>
                      <a:pt x="64" y="0"/>
                    </a:lnTo>
                    <a:lnTo>
                      <a:pt x="52" y="1"/>
                    </a:lnTo>
                    <a:lnTo>
                      <a:pt x="40" y="2"/>
                    </a:lnTo>
                    <a:lnTo>
                      <a:pt x="32" y="9"/>
                    </a:lnTo>
                    <a:lnTo>
                      <a:pt x="24" y="17"/>
                    </a:lnTo>
                    <a:lnTo>
                      <a:pt x="17" y="26"/>
                    </a:lnTo>
                    <a:lnTo>
                      <a:pt x="11" y="36"/>
                    </a:lnTo>
                    <a:lnTo>
                      <a:pt x="6" y="47"/>
                    </a:lnTo>
                    <a:lnTo>
                      <a:pt x="3" y="59"/>
                    </a:lnTo>
                    <a:lnTo>
                      <a:pt x="0" y="71"/>
                    </a:lnTo>
                    <a:lnTo>
                      <a:pt x="0" y="84"/>
                    </a:lnTo>
                    <a:lnTo>
                      <a:pt x="0" y="93"/>
                    </a:lnTo>
                    <a:lnTo>
                      <a:pt x="1" y="102"/>
                    </a:lnTo>
                    <a:lnTo>
                      <a:pt x="3" y="111"/>
                    </a:lnTo>
                    <a:lnTo>
                      <a:pt x="6" y="120"/>
                    </a:lnTo>
                    <a:lnTo>
                      <a:pt x="9" y="127"/>
                    </a:lnTo>
                    <a:lnTo>
                      <a:pt x="13" y="135"/>
                    </a:lnTo>
                    <a:lnTo>
                      <a:pt x="17" y="143"/>
                    </a:lnTo>
                    <a:lnTo>
                      <a:pt x="22" y="149"/>
                    </a:lnTo>
                    <a:lnTo>
                      <a:pt x="27" y="155"/>
                    </a:lnTo>
                    <a:lnTo>
                      <a:pt x="33" y="159"/>
                    </a:lnTo>
                    <a:lnTo>
                      <a:pt x="40" y="164"/>
                    </a:lnTo>
                    <a:lnTo>
                      <a:pt x="46" y="168"/>
                    </a:lnTo>
                    <a:lnTo>
                      <a:pt x="54" y="171"/>
                    </a:lnTo>
                    <a:lnTo>
                      <a:pt x="62" y="174"/>
                    </a:lnTo>
                    <a:lnTo>
                      <a:pt x="69" y="175"/>
                    </a:lnTo>
                    <a:lnTo>
                      <a:pt x="77" y="175"/>
                    </a:lnTo>
                    <a:lnTo>
                      <a:pt x="85" y="175"/>
                    </a:lnTo>
                    <a:lnTo>
                      <a:pt x="93" y="174"/>
                    </a:lnTo>
                    <a:lnTo>
                      <a:pt x="100" y="171"/>
                    </a:lnTo>
                    <a:lnTo>
                      <a:pt x="107" y="168"/>
                    </a:lnTo>
                    <a:lnTo>
                      <a:pt x="114" y="164"/>
                    </a:lnTo>
                    <a:lnTo>
                      <a:pt x="120" y="159"/>
                    </a:lnTo>
                    <a:lnTo>
                      <a:pt x="126" y="155"/>
                    </a:lnTo>
                    <a:lnTo>
                      <a:pt x="131" y="149"/>
                    </a:lnTo>
                    <a:lnTo>
                      <a:pt x="136" y="143"/>
                    </a:lnTo>
                    <a:lnTo>
                      <a:pt x="140" y="135"/>
                    </a:lnTo>
                    <a:lnTo>
                      <a:pt x="144" y="127"/>
                    </a:lnTo>
                    <a:lnTo>
                      <a:pt x="148" y="120"/>
                    </a:lnTo>
                    <a:lnTo>
                      <a:pt x="150" y="111"/>
                    </a:lnTo>
                    <a:lnTo>
                      <a:pt x="152" y="102"/>
                    </a:lnTo>
                    <a:lnTo>
                      <a:pt x="153" y="93"/>
                    </a:lnTo>
                    <a:lnTo>
                      <a:pt x="154" y="84"/>
                    </a:lnTo>
                    <a:close/>
                    <a:moveTo>
                      <a:pt x="145" y="84"/>
                    </a:moveTo>
                    <a:lnTo>
                      <a:pt x="144" y="92"/>
                    </a:lnTo>
                    <a:lnTo>
                      <a:pt x="143" y="101"/>
                    </a:lnTo>
                    <a:lnTo>
                      <a:pt x="142" y="108"/>
                    </a:lnTo>
                    <a:lnTo>
                      <a:pt x="139" y="115"/>
                    </a:lnTo>
                    <a:lnTo>
                      <a:pt x="136" y="122"/>
                    </a:lnTo>
                    <a:lnTo>
                      <a:pt x="133" y="129"/>
                    </a:lnTo>
                    <a:lnTo>
                      <a:pt x="129" y="135"/>
                    </a:lnTo>
                    <a:lnTo>
                      <a:pt x="125" y="141"/>
                    </a:lnTo>
                    <a:lnTo>
                      <a:pt x="120" y="146"/>
                    </a:lnTo>
                    <a:lnTo>
                      <a:pt x="115" y="151"/>
                    </a:lnTo>
                    <a:lnTo>
                      <a:pt x="109" y="155"/>
                    </a:lnTo>
                    <a:lnTo>
                      <a:pt x="103" y="158"/>
                    </a:lnTo>
                    <a:lnTo>
                      <a:pt x="97" y="161"/>
                    </a:lnTo>
                    <a:lnTo>
                      <a:pt x="91" y="163"/>
                    </a:lnTo>
                    <a:lnTo>
                      <a:pt x="84" y="164"/>
                    </a:lnTo>
                    <a:lnTo>
                      <a:pt x="77" y="164"/>
                    </a:lnTo>
                    <a:lnTo>
                      <a:pt x="70" y="164"/>
                    </a:lnTo>
                    <a:lnTo>
                      <a:pt x="64" y="163"/>
                    </a:lnTo>
                    <a:lnTo>
                      <a:pt x="57" y="161"/>
                    </a:lnTo>
                    <a:lnTo>
                      <a:pt x="51" y="158"/>
                    </a:lnTo>
                    <a:lnTo>
                      <a:pt x="44" y="155"/>
                    </a:lnTo>
                    <a:lnTo>
                      <a:pt x="38" y="151"/>
                    </a:lnTo>
                    <a:lnTo>
                      <a:pt x="33" y="146"/>
                    </a:lnTo>
                    <a:lnTo>
                      <a:pt x="28" y="141"/>
                    </a:lnTo>
                    <a:lnTo>
                      <a:pt x="24" y="135"/>
                    </a:lnTo>
                    <a:lnTo>
                      <a:pt x="20" y="129"/>
                    </a:lnTo>
                    <a:lnTo>
                      <a:pt x="17" y="122"/>
                    </a:lnTo>
                    <a:lnTo>
                      <a:pt x="14" y="115"/>
                    </a:lnTo>
                    <a:lnTo>
                      <a:pt x="12" y="108"/>
                    </a:lnTo>
                    <a:lnTo>
                      <a:pt x="10" y="101"/>
                    </a:lnTo>
                    <a:lnTo>
                      <a:pt x="9" y="92"/>
                    </a:lnTo>
                    <a:lnTo>
                      <a:pt x="9" y="84"/>
                    </a:lnTo>
                    <a:lnTo>
                      <a:pt x="9" y="75"/>
                    </a:lnTo>
                    <a:lnTo>
                      <a:pt x="10" y="67"/>
                    </a:lnTo>
                    <a:lnTo>
                      <a:pt x="12" y="60"/>
                    </a:lnTo>
                    <a:lnTo>
                      <a:pt x="14" y="53"/>
                    </a:lnTo>
                    <a:lnTo>
                      <a:pt x="17" y="45"/>
                    </a:lnTo>
                    <a:lnTo>
                      <a:pt x="20" y="38"/>
                    </a:lnTo>
                    <a:lnTo>
                      <a:pt x="24" y="32"/>
                    </a:lnTo>
                    <a:lnTo>
                      <a:pt x="28" y="26"/>
                    </a:lnTo>
                    <a:lnTo>
                      <a:pt x="33" y="21"/>
                    </a:lnTo>
                    <a:lnTo>
                      <a:pt x="38" y="17"/>
                    </a:lnTo>
                    <a:lnTo>
                      <a:pt x="44" y="13"/>
                    </a:lnTo>
                    <a:lnTo>
                      <a:pt x="51" y="9"/>
                    </a:lnTo>
                    <a:lnTo>
                      <a:pt x="57" y="7"/>
                    </a:lnTo>
                    <a:lnTo>
                      <a:pt x="64" y="5"/>
                    </a:lnTo>
                    <a:lnTo>
                      <a:pt x="70" y="4"/>
                    </a:lnTo>
                    <a:lnTo>
                      <a:pt x="77" y="2"/>
                    </a:lnTo>
                    <a:lnTo>
                      <a:pt x="84" y="4"/>
                    </a:lnTo>
                    <a:lnTo>
                      <a:pt x="91" y="5"/>
                    </a:lnTo>
                    <a:lnTo>
                      <a:pt x="97" y="7"/>
                    </a:lnTo>
                    <a:lnTo>
                      <a:pt x="103" y="9"/>
                    </a:lnTo>
                    <a:lnTo>
                      <a:pt x="109" y="13"/>
                    </a:lnTo>
                    <a:lnTo>
                      <a:pt x="115" y="17"/>
                    </a:lnTo>
                    <a:lnTo>
                      <a:pt x="120" y="21"/>
                    </a:lnTo>
                    <a:lnTo>
                      <a:pt x="125" y="26"/>
                    </a:lnTo>
                    <a:lnTo>
                      <a:pt x="129" y="32"/>
                    </a:lnTo>
                    <a:lnTo>
                      <a:pt x="133" y="38"/>
                    </a:lnTo>
                    <a:lnTo>
                      <a:pt x="136" y="45"/>
                    </a:lnTo>
                    <a:lnTo>
                      <a:pt x="139" y="53"/>
                    </a:lnTo>
                    <a:lnTo>
                      <a:pt x="142" y="60"/>
                    </a:lnTo>
                    <a:lnTo>
                      <a:pt x="143" y="67"/>
                    </a:lnTo>
                    <a:lnTo>
                      <a:pt x="144" y="75"/>
                    </a:lnTo>
                    <a:lnTo>
                      <a:pt x="145" y="84"/>
                    </a:lnTo>
                    <a:close/>
                  </a:path>
                </a:pathLst>
              </a:custGeom>
              <a:solidFill>
                <a:srgbClr val="F8D4A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32" name="Freeform 31"/>
              <p:cNvSpPr>
                <a:spLocks noEditPoints="1"/>
              </p:cNvSpPr>
              <p:nvPr/>
            </p:nvSpPr>
            <p:spPr bwMode="auto">
              <a:xfrm>
                <a:off x="1147" y="2645"/>
                <a:ext cx="29" cy="29"/>
              </a:xfrm>
              <a:custGeom>
                <a:avLst/>
                <a:gdLst/>
                <a:ahLst/>
                <a:cxnLst>
                  <a:cxn ang="0">
                    <a:pos x="143" y="62"/>
                  </a:cxn>
                  <a:cxn ang="0">
                    <a:pos x="131" y="33"/>
                  </a:cxn>
                  <a:cxn ang="0">
                    <a:pos x="113" y="12"/>
                  </a:cxn>
                  <a:cxn ang="0">
                    <a:pos x="92" y="4"/>
                  </a:cxn>
                  <a:cxn ang="0">
                    <a:pos x="71" y="0"/>
                  </a:cxn>
                  <a:cxn ang="0">
                    <a:pos x="51" y="1"/>
                  </a:cxn>
                  <a:cxn ang="0">
                    <a:pos x="34" y="11"/>
                  </a:cxn>
                  <a:cxn ang="0">
                    <a:pos x="12" y="36"/>
                  </a:cxn>
                  <a:cxn ang="0">
                    <a:pos x="4" y="55"/>
                  </a:cxn>
                  <a:cxn ang="0">
                    <a:pos x="0" y="77"/>
                  </a:cxn>
                  <a:cxn ang="0">
                    <a:pos x="2" y="101"/>
                  </a:cxn>
                  <a:cxn ang="0">
                    <a:pos x="9" y="125"/>
                  </a:cxn>
                  <a:cxn ang="0">
                    <a:pos x="21" y="145"/>
                  </a:cxn>
                  <a:cxn ang="0">
                    <a:pos x="38" y="159"/>
                  </a:cxn>
                  <a:cxn ang="0">
                    <a:pos x="59" y="169"/>
                  </a:cxn>
                  <a:cxn ang="0">
                    <a:pos x="80" y="170"/>
                  </a:cxn>
                  <a:cxn ang="0">
                    <a:pos x="101" y="163"/>
                  </a:cxn>
                  <a:cxn ang="0">
                    <a:pos x="119" y="151"/>
                  </a:cxn>
                  <a:cxn ang="0">
                    <a:pos x="133" y="132"/>
                  </a:cxn>
                  <a:cxn ang="0">
                    <a:pos x="142" y="109"/>
                  </a:cxn>
                  <a:cxn ang="0">
                    <a:pos x="145" y="84"/>
                  </a:cxn>
                  <a:cxn ang="0">
                    <a:pos x="135" y="99"/>
                  </a:cxn>
                  <a:cxn ang="0">
                    <a:pos x="128" y="120"/>
                  </a:cxn>
                  <a:cxn ang="0">
                    <a:pos x="118" y="138"/>
                  </a:cxn>
                  <a:cxn ang="0">
                    <a:pos x="103" y="150"/>
                  </a:cxn>
                  <a:cxn ang="0">
                    <a:pos x="86" y="158"/>
                  </a:cxn>
                  <a:cxn ang="0">
                    <a:pos x="67" y="159"/>
                  </a:cxn>
                  <a:cxn ang="0">
                    <a:pos x="49" y="153"/>
                  </a:cxn>
                  <a:cxn ang="0">
                    <a:pos x="32" y="143"/>
                  </a:cxn>
                  <a:cxn ang="0">
                    <a:pos x="20" y="126"/>
                  </a:cxn>
                  <a:cxn ang="0">
                    <a:pos x="12" y="107"/>
                  </a:cxn>
                  <a:cxn ang="0">
                    <a:pos x="9" y="84"/>
                  </a:cxn>
                  <a:cxn ang="0">
                    <a:pos x="12" y="61"/>
                  </a:cxn>
                  <a:cxn ang="0">
                    <a:pos x="20" y="42"/>
                  </a:cxn>
                  <a:cxn ang="0">
                    <a:pos x="32" y="25"/>
                  </a:cxn>
                  <a:cxn ang="0">
                    <a:pos x="49" y="14"/>
                  </a:cxn>
                  <a:cxn ang="0">
                    <a:pos x="67" y="8"/>
                  </a:cxn>
                  <a:cxn ang="0">
                    <a:pos x="86" y="9"/>
                  </a:cxn>
                  <a:cxn ang="0">
                    <a:pos x="103" y="18"/>
                  </a:cxn>
                  <a:cxn ang="0">
                    <a:pos x="118" y="30"/>
                  </a:cxn>
                  <a:cxn ang="0">
                    <a:pos x="128" y="48"/>
                  </a:cxn>
                  <a:cxn ang="0">
                    <a:pos x="135" y="68"/>
                  </a:cxn>
                </a:cxnLst>
                <a:rect l="0" t="0" r="r" b="b"/>
                <a:pathLst>
                  <a:path w="145" h="170">
                    <a:moveTo>
                      <a:pt x="145" y="84"/>
                    </a:moveTo>
                    <a:lnTo>
                      <a:pt x="144" y="73"/>
                    </a:lnTo>
                    <a:lnTo>
                      <a:pt x="143" y="62"/>
                    </a:lnTo>
                    <a:lnTo>
                      <a:pt x="140" y="51"/>
                    </a:lnTo>
                    <a:lnTo>
                      <a:pt x="136" y="42"/>
                    </a:lnTo>
                    <a:lnTo>
                      <a:pt x="131" y="33"/>
                    </a:lnTo>
                    <a:lnTo>
                      <a:pt x="126" y="25"/>
                    </a:lnTo>
                    <a:lnTo>
                      <a:pt x="120" y="18"/>
                    </a:lnTo>
                    <a:lnTo>
                      <a:pt x="113" y="12"/>
                    </a:lnTo>
                    <a:lnTo>
                      <a:pt x="106" y="8"/>
                    </a:lnTo>
                    <a:lnTo>
                      <a:pt x="99" y="6"/>
                    </a:lnTo>
                    <a:lnTo>
                      <a:pt x="92" y="4"/>
                    </a:lnTo>
                    <a:lnTo>
                      <a:pt x="85" y="2"/>
                    </a:lnTo>
                    <a:lnTo>
                      <a:pt x="78" y="1"/>
                    </a:lnTo>
                    <a:lnTo>
                      <a:pt x="71" y="0"/>
                    </a:lnTo>
                    <a:lnTo>
                      <a:pt x="64" y="0"/>
                    </a:lnTo>
                    <a:lnTo>
                      <a:pt x="57" y="0"/>
                    </a:lnTo>
                    <a:lnTo>
                      <a:pt x="51" y="1"/>
                    </a:lnTo>
                    <a:lnTo>
                      <a:pt x="45" y="5"/>
                    </a:lnTo>
                    <a:lnTo>
                      <a:pt x="39" y="7"/>
                    </a:lnTo>
                    <a:lnTo>
                      <a:pt x="34" y="11"/>
                    </a:lnTo>
                    <a:lnTo>
                      <a:pt x="24" y="19"/>
                    </a:lnTo>
                    <a:lnTo>
                      <a:pt x="16" y="30"/>
                    </a:lnTo>
                    <a:lnTo>
                      <a:pt x="12" y="36"/>
                    </a:lnTo>
                    <a:lnTo>
                      <a:pt x="9" y="42"/>
                    </a:lnTo>
                    <a:lnTo>
                      <a:pt x="7" y="48"/>
                    </a:lnTo>
                    <a:lnTo>
                      <a:pt x="4" y="55"/>
                    </a:lnTo>
                    <a:lnTo>
                      <a:pt x="3" y="61"/>
                    </a:lnTo>
                    <a:lnTo>
                      <a:pt x="1" y="68"/>
                    </a:lnTo>
                    <a:lnTo>
                      <a:pt x="0" y="77"/>
                    </a:lnTo>
                    <a:lnTo>
                      <a:pt x="0" y="84"/>
                    </a:lnTo>
                    <a:lnTo>
                      <a:pt x="1" y="92"/>
                    </a:lnTo>
                    <a:lnTo>
                      <a:pt x="2" y="101"/>
                    </a:lnTo>
                    <a:lnTo>
                      <a:pt x="3" y="109"/>
                    </a:lnTo>
                    <a:lnTo>
                      <a:pt x="6" y="117"/>
                    </a:lnTo>
                    <a:lnTo>
                      <a:pt x="9" y="125"/>
                    </a:lnTo>
                    <a:lnTo>
                      <a:pt x="12" y="132"/>
                    </a:lnTo>
                    <a:lnTo>
                      <a:pt x="17" y="139"/>
                    </a:lnTo>
                    <a:lnTo>
                      <a:pt x="21" y="145"/>
                    </a:lnTo>
                    <a:lnTo>
                      <a:pt x="26" y="151"/>
                    </a:lnTo>
                    <a:lnTo>
                      <a:pt x="32" y="156"/>
                    </a:lnTo>
                    <a:lnTo>
                      <a:pt x="38" y="159"/>
                    </a:lnTo>
                    <a:lnTo>
                      <a:pt x="45" y="163"/>
                    </a:lnTo>
                    <a:lnTo>
                      <a:pt x="52" y="166"/>
                    </a:lnTo>
                    <a:lnTo>
                      <a:pt x="59" y="169"/>
                    </a:lnTo>
                    <a:lnTo>
                      <a:pt x="66" y="170"/>
                    </a:lnTo>
                    <a:lnTo>
                      <a:pt x="73" y="170"/>
                    </a:lnTo>
                    <a:lnTo>
                      <a:pt x="80" y="170"/>
                    </a:lnTo>
                    <a:lnTo>
                      <a:pt x="88" y="169"/>
                    </a:lnTo>
                    <a:lnTo>
                      <a:pt x="94" y="166"/>
                    </a:lnTo>
                    <a:lnTo>
                      <a:pt x="101" y="163"/>
                    </a:lnTo>
                    <a:lnTo>
                      <a:pt x="107" y="159"/>
                    </a:lnTo>
                    <a:lnTo>
                      <a:pt x="113" y="156"/>
                    </a:lnTo>
                    <a:lnTo>
                      <a:pt x="119" y="151"/>
                    </a:lnTo>
                    <a:lnTo>
                      <a:pt x="124" y="145"/>
                    </a:lnTo>
                    <a:lnTo>
                      <a:pt x="129" y="139"/>
                    </a:lnTo>
                    <a:lnTo>
                      <a:pt x="133" y="132"/>
                    </a:lnTo>
                    <a:lnTo>
                      <a:pt x="136" y="125"/>
                    </a:lnTo>
                    <a:lnTo>
                      <a:pt x="139" y="117"/>
                    </a:lnTo>
                    <a:lnTo>
                      <a:pt x="142" y="109"/>
                    </a:lnTo>
                    <a:lnTo>
                      <a:pt x="144" y="101"/>
                    </a:lnTo>
                    <a:lnTo>
                      <a:pt x="145" y="92"/>
                    </a:lnTo>
                    <a:lnTo>
                      <a:pt x="145" y="84"/>
                    </a:lnTo>
                    <a:close/>
                    <a:moveTo>
                      <a:pt x="136" y="84"/>
                    </a:moveTo>
                    <a:lnTo>
                      <a:pt x="136" y="91"/>
                    </a:lnTo>
                    <a:lnTo>
                      <a:pt x="135" y="99"/>
                    </a:lnTo>
                    <a:lnTo>
                      <a:pt x="133" y="107"/>
                    </a:lnTo>
                    <a:lnTo>
                      <a:pt x="131" y="113"/>
                    </a:lnTo>
                    <a:lnTo>
                      <a:pt x="128" y="120"/>
                    </a:lnTo>
                    <a:lnTo>
                      <a:pt x="125" y="126"/>
                    </a:lnTo>
                    <a:lnTo>
                      <a:pt x="122" y="132"/>
                    </a:lnTo>
                    <a:lnTo>
                      <a:pt x="118" y="138"/>
                    </a:lnTo>
                    <a:lnTo>
                      <a:pt x="113" y="143"/>
                    </a:lnTo>
                    <a:lnTo>
                      <a:pt x="108" y="146"/>
                    </a:lnTo>
                    <a:lnTo>
                      <a:pt x="103" y="150"/>
                    </a:lnTo>
                    <a:lnTo>
                      <a:pt x="98" y="153"/>
                    </a:lnTo>
                    <a:lnTo>
                      <a:pt x="92" y="156"/>
                    </a:lnTo>
                    <a:lnTo>
                      <a:pt x="86" y="158"/>
                    </a:lnTo>
                    <a:lnTo>
                      <a:pt x="80" y="159"/>
                    </a:lnTo>
                    <a:lnTo>
                      <a:pt x="73" y="159"/>
                    </a:lnTo>
                    <a:lnTo>
                      <a:pt x="67" y="159"/>
                    </a:lnTo>
                    <a:lnTo>
                      <a:pt x="60" y="158"/>
                    </a:lnTo>
                    <a:lnTo>
                      <a:pt x="54" y="156"/>
                    </a:lnTo>
                    <a:lnTo>
                      <a:pt x="49" y="153"/>
                    </a:lnTo>
                    <a:lnTo>
                      <a:pt x="42" y="150"/>
                    </a:lnTo>
                    <a:lnTo>
                      <a:pt x="37" y="146"/>
                    </a:lnTo>
                    <a:lnTo>
                      <a:pt x="32" y="143"/>
                    </a:lnTo>
                    <a:lnTo>
                      <a:pt x="28" y="138"/>
                    </a:lnTo>
                    <a:lnTo>
                      <a:pt x="24" y="132"/>
                    </a:lnTo>
                    <a:lnTo>
                      <a:pt x="20" y="126"/>
                    </a:lnTo>
                    <a:lnTo>
                      <a:pt x="17" y="120"/>
                    </a:lnTo>
                    <a:lnTo>
                      <a:pt x="14" y="113"/>
                    </a:lnTo>
                    <a:lnTo>
                      <a:pt x="12" y="107"/>
                    </a:lnTo>
                    <a:lnTo>
                      <a:pt x="10" y="99"/>
                    </a:lnTo>
                    <a:lnTo>
                      <a:pt x="9" y="91"/>
                    </a:lnTo>
                    <a:lnTo>
                      <a:pt x="9" y="84"/>
                    </a:lnTo>
                    <a:lnTo>
                      <a:pt x="9" y="77"/>
                    </a:lnTo>
                    <a:lnTo>
                      <a:pt x="10" y="68"/>
                    </a:lnTo>
                    <a:lnTo>
                      <a:pt x="12" y="61"/>
                    </a:lnTo>
                    <a:lnTo>
                      <a:pt x="14" y="54"/>
                    </a:lnTo>
                    <a:lnTo>
                      <a:pt x="17" y="48"/>
                    </a:lnTo>
                    <a:lnTo>
                      <a:pt x="20" y="42"/>
                    </a:lnTo>
                    <a:lnTo>
                      <a:pt x="24" y="36"/>
                    </a:lnTo>
                    <a:lnTo>
                      <a:pt x="28" y="30"/>
                    </a:lnTo>
                    <a:lnTo>
                      <a:pt x="32" y="25"/>
                    </a:lnTo>
                    <a:lnTo>
                      <a:pt x="37" y="21"/>
                    </a:lnTo>
                    <a:lnTo>
                      <a:pt x="42" y="18"/>
                    </a:lnTo>
                    <a:lnTo>
                      <a:pt x="49" y="14"/>
                    </a:lnTo>
                    <a:lnTo>
                      <a:pt x="54" y="12"/>
                    </a:lnTo>
                    <a:lnTo>
                      <a:pt x="60" y="9"/>
                    </a:lnTo>
                    <a:lnTo>
                      <a:pt x="67" y="8"/>
                    </a:lnTo>
                    <a:lnTo>
                      <a:pt x="73" y="8"/>
                    </a:lnTo>
                    <a:lnTo>
                      <a:pt x="80" y="8"/>
                    </a:lnTo>
                    <a:lnTo>
                      <a:pt x="86" y="9"/>
                    </a:lnTo>
                    <a:lnTo>
                      <a:pt x="92" y="12"/>
                    </a:lnTo>
                    <a:lnTo>
                      <a:pt x="98" y="14"/>
                    </a:lnTo>
                    <a:lnTo>
                      <a:pt x="103" y="18"/>
                    </a:lnTo>
                    <a:lnTo>
                      <a:pt x="108" y="21"/>
                    </a:lnTo>
                    <a:lnTo>
                      <a:pt x="113" y="25"/>
                    </a:lnTo>
                    <a:lnTo>
                      <a:pt x="118" y="30"/>
                    </a:lnTo>
                    <a:lnTo>
                      <a:pt x="122" y="36"/>
                    </a:lnTo>
                    <a:lnTo>
                      <a:pt x="125" y="42"/>
                    </a:lnTo>
                    <a:lnTo>
                      <a:pt x="128" y="48"/>
                    </a:lnTo>
                    <a:lnTo>
                      <a:pt x="131" y="54"/>
                    </a:lnTo>
                    <a:lnTo>
                      <a:pt x="133" y="61"/>
                    </a:lnTo>
                    <a:lnTo>
                      <a:pt x="135" y="68"/>
                    </a:lnTo>
                    <a:lnTo>
                      <a:pt x="136" y="77"/>
                    </a:lnTo>
                    <a:lnTo>
                      <a:pt x="136" y="84"/>
                    </a:lnTo>
                    <a:close/>
                  </a:path>
                </a:pathLst>
              </a:custGeom>
              <a:solidFill>
                <a:srgbClr val="F8D7A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33" name="Freeform 32"/>
              <p:cNvSpPr>
                <a:spLocks noEditPoints="1"/>
              </p:cNvSpPr>
              <p:nvPr/>
            </p:nvSpPr>
            <p:spPr bwMode="auto">
              <a:xfrm>
                <a:off x="1148" y="2646"/>
                <a:ext cx="27" cy="27"/>
              </a:xfrm>
              <a:custGeom>
                <a:avLst/>
                <a:gdLst/>
                <a:ahLst/>
                <a:cxnLst>
                  <a:cxn ang="0">
                    <a:pos x="134" y="65"/>
                  </a:cxn>
                  <a:cxn ang="0">
                    <a:pos x="127" y="43"/>
                  </a:cxn>
                  <a:cxn ang="0">
                    <a:pos x="116" y="24"/>
                  </a:cxn>
                  <a:cxn ang="0">
                    <a:pos x="100" y="11"/>
                  </a:cxn>
                  <a:cxn ang="0">
                    <a:pos x="82" y="3"/>
                  </a:cxn>
                  <a:cxn ang="0">
                    <a:pos x="61" y="2"/>
                  </a:cxn>
                  <a:cxn ang="0">
                    <a:pos x="42" y="7"/>
                  </a:cxn>
                  <a:cxn ang="0">
                    <a:pos x="24" y="19"/>
                  </a:cxn>
                  <a:cxn ang="0">
                    <a:pos x="11" y="36"/>
                  </a:cxn>
                  <a:cxn ang="0">
                    <a:pos x="3" y="58"/>
                  </a:cxn>
                  <a:cxn ang="0">
                    <a:pos x="0" y="82"/>
                  </a:cxn>
                  <a:cxn ang="0">
                    <a:pos x="3" y="106"/>
                  </a:cxn>
                  <a:cxn ang="0">
                    <a:pos x="11" y="127"/>
                  </a:cxn>
                  <a:cxn ang="0">
                    <a:pos x="24" y="144"/>
                  </a:cxn>
                  <a:cxn ang="0">
                    <a:pos x="42" y="156"/>
                  </a:cxn>
                  <a:cxn ang="0">
                    <a:pos x="61" y="162"/>
                  </a:cxn>
                  <a:cxn ang="0">
                    <a:pos x="82" y="161"/>
                  </a:cxn>
                  <a:cxn ang="0">
                    <a:pos x="100" y="153"/>
                  </a:cxn>
                  <a:cxn ang="0">
                    <a:pos x="116" y="139"/>
                  </a:cxn>
                  <a:cxn ang="0">
                    <a:pos x="127" y="120"/>
                  </a:cxn>
                  <a:cxn ang="0">
                    <a:pos x="134" y="99"/>
                  </a:cxn>
                  <a:cxn ang="0">
                    <a:pos x="127" y="82"/>
                  </a:cxn>
                  <a:cxn ang="0">
                    <a:pos x="124" y="102"/>
                  </a:cxn>
                  <a:cxn ang="0">
                    <a:pos x="117" y="121"/>
                  </a:cxn>
                  <a:cxn ang="0">
                    <a:pos x="105" y="136"/>
                  </a:cxn>
                  <a:cxn ang="0">
                    <a:pos x="91" y="147"/>
                  </a:cxn>
                  <a:cxn ang="0">
                    <a:pos x="74" y="151"/>
                  </a:cxn>
                  <a:cxn ang="0">
                    <a:pos x="56" y="150"/>
                  </a:cxn>
                  <a:cxn ang="0">
                    <a:pos x="40" y="143"/>
                  </a:cxn>
                  <a:cxn ang="0">
                    <a:pos x="26" y="131"/>
                  </a:cxn>
                  <a:cxn ang="0">
                    <a:pos x="16" y="115"/>
                  </a:cxn>
                  <a:cxn ang="0">
                    <a:pos x="10" y="96"/>
                  </a:cxn>
                  <a:cxn ang="0">
                    <a:pos x="9" y="75"/>
                  </a:cxn>
                  <a:cxn ang="0">
                    <a:pos x="13" y="54"/>
                  </a:cxn>
                  <a:cxn ang="0">
                    <a:pos x="22" y="37"/>
                  </a:cxn>
                  <a:cxn ang="0">
                    <a:pos x="34" y="23"/>
                  </a:cxn>
                  <a:cxn ang="0">
                    <a:pos x="51" y="15"/>
                  </a:cxn>
                  <a:cxn ang="0">
                    <a:pos x="68" y="11"/>
                  </a:cxn>
                  <a:cxn ang="0">
                    <a:pos x="85" y="15"/>
                  </a:cxn>
                  <a:cxn ang="0">
                    <a:pos x="101" y="23"/>
                  </a:cxn>
                  <a:cxn ang="0">
                    <a:pos x="113" y="37"/>
                  </a:cxn>
                  <a:cxn ang="0">
                    <a:pos x="122" y="54"/>
                  </a:cxn>
                  <a:cxn ang="0">
                    <a:pos x="126" y="75"/>
                  </a:cxn>
                </a:cxnLst>
                <a:rect l="0" t="0" r="r" b="b"/>
                <a:pathLst>
                  <a:path w="136" h="162">
                    <a:moveTo>
                      <a:pt x="136" y="82"/>
                    </a:moveTo>
                    <a:lnTo>
                      <a:pt x="135" y="73"/>
                    </a:lnTo>
                    <a:lnTo>
                      <a:pt x="134" y="65"/>
                    </a:lnTo>
                    <a:lnTo>
                      <a:pt x="133" y="58"/>
                    </a:lnTo>
                    <a:lnTo>
                      <a:pt x="130" y="51"/>
                    </a:lnTo>
                    <a:lnTo>
                      <a:pt x="127" y="43"/>
                    </a:lnTo>
                    <a:lnTo>
                      <a:pt x="124" y="36"/>
                    </a:lnTo>
                    <a:lnTo>
                      <a:pt x="120" y="30"/>
                    </a:lnTo>
                    <a:lnTo>
                      <a:pt x="116" y="24"/>
                    </a:lnTo>
                    <a:lnTo>
                      <a:pt x="111" y="19"/>
                    </a:lnTo>
                    <a:lnTo>
                      <a:pt x="106" y="15"/>
                    </a:lnTo>
                    <a:lnTo>
                      <a:pt x="100" y="11"/>
                    </a:lnTo>
                    <a:lnTo>
                      <a:pt x="94" y="7"/>
                    </a:lnTo>
                    <a:lnTo>
                      <a:pt x="88" y="5"/>
                    </a:lnTo>
                    <a:lnTo>
                      <a:pt x="82" y="3"/>
                    </a:lnTo>
                    <a:lnTo>
                      <a:pt x="75" y="2"/>
                    </a:lnTo>
                    <a:lnTo>
                      <a:pt x="68" y="0"/>
                    </a:lnTo>
                    <a:lnTo>
                      <a:pt x="61" y="2"/>
                    </a:lnTo>
                    <a:lnTo>
                      <a:pt x="55" y="3"/>
                    </a:lnTo>
                    <a:lnTo>
                      <a:pt x="48" y="5"/>
                    </a:lnTo>
                    <a:lnTo>
                      <a:pt x="42" y="7"/>
                    </a:lnTo>
                    <a:lnTo>
                      <a:pt x="35" y="11"/>
                    </a:lnTo>
                    <a:lnTo>
                      <a:pt x="29" y="15"/>
                    </a:lnTo>
                    <a:lnTo>
                      <a:pt x="24" y="19"/>
                    </a:lnTo>
                    <a:lnTo>
                      <a:pt x="19" y="24"/>
                    </a:lnTo>
                    <a:lnTo>
                      <a:pt x="15" y="30"/>
                    </a:lnTo>
                    <a:lnTo>
                      <a:pt x="11" y="36"/>
                    </a:lnTo>
                    <a:lnTo>
                      <a:pt x="8" y="43"/>
                    </a:lnTo>
                    <a:lnTo>
                      <a:pt x="5" y="51"/>
                    </a:lnTo>
                    <a:lnTo>
                      <a:pt x="3" y="58"/>
                    </a:lnTo>
                    <a:lnTo>
                      <a:pt x="1" y="65"/>
                    </a:lnTo>
                    <a:lnTo>
                      <a:pt x="0" y="73"/>
                    </a:lnTo>
                    <a:lnTo>
                      <a:pt x="0" y="82"/>
                    </a:lnTo>
                    <a:lnTo>
                      <a:pt x="0" y="90"/>
                    </a:lnTo>
                    <a:lnTo>
                      <a:pt x="1" y="99"/>
                    </a:lnTo>
                    <a:lnTo>
                      <a:pt x="3" y="106"/>
                    </a:lnTo>
                    <a:lnTo>
                      <a:pt x="5" y="113"/>
                    </a:lnTo>
                    <a:lnTo>
                      <a:pt x="8" y="120"/>
                    </a:lnTo>
                    <a:lnTo>
                      <a:pt x="11" y="127"/>
                    </a:lnTo>
                    <a:lnTo>
                      <a:pt x="15" y="133"/>
                    </a:lnTo>
                    <a:lnTo>
                      <a:pt x="19" y="139"/>
                    </a:lnTo>
                    <a:lnTo>
                      <a:pt x="24" y="144"/>
                    </a:lnTo>
                    <a:lnTo>
                      <a:pt x="29" y="149"/>
                    </a:lnTo>
                    <a:lnTo>
                      <a:pt x="35" y="153"/>
                    </a:lnTo>
                    <a:lnTo>
                      <a:pt x="42" y="156"/>
                    </a:lnTo>
                    <a:lnTo>
                      <a:pt x="48" y="159"/>
                    </a:lnTo>
                    <a:lnTo>
                      <a:pt x="55" y="161"/>
                    </a:lnTo>
                    <a:lnTo>
                      <a:pt x="61" y="162"/>
                    </a:lnTo>
                    <a:lnTo>
                      <a:pt x="68" y="162"/>
                    </a:lnTo>
                    <a:lnTo>
                      <a:pt x="75" y="162"/>
                    </a:lnTo>
                    <a:lnTo>
                      <a:pt x="82" y="161"/>
                    </a:lnTo>
                    <a:lnTo>
                      <a:pt x="88" y="159"/>
                    </a:lnTo>
                    <a:lnTo>
                      <a:pt x="94" y="156"/>
                    </a:lnTo>
                    <a:lnTo>
                      <a:pt x="100" y="153"/>
                    </a:lnTo>
                    <a:lnTo>
                      <a:pt x="106" y="149"/>
                    </a:lnTo>
                    <a:lnTo>
                      <a:pt x="111" y="144"/>
                    </a:lnTo>
                    <a:lnTo>
                      <a:pt x="116" y="139"/>
                    </a:lnTo>
                    <a:lnTo>
                      <a:pt x="120" y="133"/>
                    </a:lnTo>
                    <a:lnTo>
                      <a:pt x="124" y="127"/>
                    </a:lnTo>
                    <a:lnTo>
                      <a:pt x="127" y="120"/>
                    </a:lnTo>
                    <a:lnTo>
                      <a:pt x="130" y="113"/>
                    </a:lnTo>
                    <a:lnTo>
                      <a:pt x="133" y="106"/>
                    </a:lnTo>
                    <a:lnTo>
                      <a:pt x="134" y="99"/>
                    </a:lnTo>
                    <a:lnTo>
                      <a:pt x="135" y="90"/>
                    </a:lnTo>
                    <a:lnTo>
                      <a:pt x="136" y="82"/>
                    </a:lnTo>
                    <a:close/>
                    <a:moveTo>
                      <a:pt x="127" y="82"/>
                    </a:moveTo>
                    <a:lnTo>
                      <a:pt x="126" y="89"/>
                    </a:lnTo>
                    <a:lnTo>
                      <a:pt x="125" y="96"/>
                    </a:lnTo>
                    <a:lnTo>
                      <a:pt x="124" y="102"/>
                    </a:lnTo>
                    <a:lnTo>
                      <a:pt x="122" y="109"/>
                    </a:lnTo>
                    <a:lnTo>
                      <a:pt x="120" y="115"/>
                    </a:lnTo>
                    <a:lnTo>
                      <a:pt x="117" y="121"/>
                    </a:lnTo>
                    <a:lnTo>
                      <a:pt x="113" y="126"/>
                    </a:lnTo>
                    <a:lnTo>
                      <a:pt x="109" y="131"/>
                    </a:lnTo>
                    <a:lnTo>
                      <a:pt x="105" y="136"/>
                    </a:lnTo>
                    <a:lnTo>
                      <a:pt x="101" y="141"/>
                    </a:lnTo>
                    <a:lnTo>
                      <a:pt x="96" y="143"/>
                    </a:lnTo>
                    <a:lnTo>
                      <a:pt x="91" y="147"/>
                    </a:lnTo>
                    <a:lnTo>
                      <a:pt x="85" y="149"/>
                    </a:lnTo>
                    <a:lnTo>
                      <a:pt x="80" y="150"/>
                    </a:lnTo>
                    <a:lnTo>
                      <a:pt x="74" y="151"/>
                    </a:lnTo>
                    <a:lnTo>
                      <a:pt x="68" y="151"/>
                    </a:lnTo>
                    <a:lnTo>
                      <a:pt x="62" y="151"/>
                    </a:lnTo>
                    <a:lnTo>
                      <a:pt x="56" y="150"/>
                    </a:lnTo>
                    <a:lnTo>
                      <a:pt x="51" y="149"/>
                    </a:lnTo>
                    <a:lnTo>
                      <a:pt x="45" y="147"/>
                    </a:lnTo>
                    <a:lnTo>
                      <a:pt x="40" y="143"/>
                    </a:lnTo>
                    <a:lnTo>
                      <a:pt x="34" y="141"/>
                    </a:lnTo>
                    <a:lnTo>
                      <a:pt x="30" y="136"/>
                    </a:lnTo>
                    <a:lnTo>
                      <a:pt x="26" y="131"/>
                    </a:lnTo>
                    <a:lnTo>
                      <a:pt x="22" y="126"/>
                    </a:lnTo>
                    <a:lnTo>
                      <a:pt x="19" y="121"/>
                    </a:lnTo>
                    <a:lnTo>
                      <a:pt x="16" y="115"/>
                    </a:lnTo>
                    <a:lnTo>
                      <a:pt x="13" y="109"/>
                    </a:lnTo>
                    <a:lnTo>
                      <a:pt x="11" y="102"/>
                    </a:lnTo>
                    <a:lnTo>
                      <a:pt x="10" y="96"/>
                    </a:lnTo>
                    <a:lnTo>
                      <a:pt x="9" y="89"/>
                    </a:lnTo>
                    <a:lnTo>
                      <a:pt x="9" y="82"/>
                    </a:lnTo>
                    <a:lnTo>
                      <a:pt x="9" y="75"/>
                    </a:lnTo>
                    <a:lnTo>
                      <a:pt x="10" y="67"/>
                    </a:lnTo>
                    <a:lnTo>
                      <a:pt x="11" y="61"/>
                    </a:lnTo>
                    <a:lnTo>
                      <a:pt x="13" y="54"/>
                    </a:lnTo>
                    <a:lnTo>
                      <a:pt x="16" y="48"/>
                    </a:lnTo>
                    <a:lnTo>
                      <a:pt x="19" y="42"/>
                    </a:lnTo>
                    <a:lnTo>
                      <a:pt x="22" y="37"/>
                    </a:lnTo>
                    <a:lnTo>
                      <a:pt x="26" y="33"/>
                    </a:lnTo>
                    <a:lnTo>
                      <a:pt x="30" y="28"/>
                    </a:lnTo>
                    <a:lnTo>
                      <a:pt x="34" y="23"/>
                    </a:lnTo>
                    <a:lnTo>
                      <a:pt x="40" y="21"/>
                    </a:lnTo>
                    <a:lnTo>
                      <a:pt x="45" y="17"/>
                    </a:lnTo>
                    <a:lnTo>
                      <a:pt x="51" y="15"/>
                    </a:lnTo>
                    <a:lnTo>
                      <a:pt x="56" y="13"/>
                    </a:lnTo>
                    <a:lnTo>
                      <a:pt x="62" y="12"/>
                    </a:lnTo>
                    <a:lnTo>
                      <a:pt x="68" y="11"/>
                    </a:lnTo>
                    <a:lnTo>
                      <a:pt x="74" y="12"/>
                    </a:lnTo>
                    <a:lnTo>
                      <a:pt x="80" y="13"/>
                    </a:lnTo>
                    <a:lnTo>
                      <a:pt x="85" y="15"/>
                    </a:lnTo>
                    <a:lnTo>
                      <a:pt x="91" y="17"/>
                    </a:lnTo>
                    <a:lnTo>
                      <a:pt x="96" y="21"/>
                    </a:lnTo>
                    <a:lnTo>
                      <a:pt x="101" y="23"/>
                    </a:lnTo>
                    <a:lnTo>
                      <a:pt x="105" y="28"/>
                    </a:lnTo>
                    <a:lnTo>
                      <a:pt x="109" y="33"/>
                    </a:lnTo>
                    <a:lnTo>
                      <a:pt x="113" y="37"/>
                    </a:lnTo>
                    <a:lnTo>
                      <a:pt x="117" y="42"/>
                    </a:lnTo>
                    <a:lnTo>
                      <a:pt x="120" y="48"/>
                    </a:lnTo>
                    <a:lnTo>
                      <a:pt x="122" y="54"/>
                    </a:lnTo>
                    <a:lnTo>
                      <a:pt x="124" y="61"/>
                    </a:lnTo>
                    <a:lnTo>
                      <a:pt x="125" y="67"/>
                    </a:lnTo>
                    <a:lnTo>
                      <a:pt x="126" y="75"/>
                    </a:lnTo>
                    <a:lnTo>
                      <a:pt x="127" y="82"/>
                    </a:lnTo>
                    <a:close/>
                  </a:path>
                </a:pathLst>
              </a:custGeom>
              <a:solidFill>
                <a:srgbClr val="F9DAB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34" name="Freeform 33"/>
              <p:cNvSpPr>
                <a:spLocks noEditPoints="1"/>
              </p:cNvSpPr>
              <p:nvPr/>
            </p:nvSpPr>
            <p:spPr bwMode="auto">
              <a:xfrm>
                <a:off x="1149" y="2647"/>
                <a:ext cx="25" cy="25"/>
              </a:xfrm>
              <a:custGeom>
                <a:avLst/>
                <a:gdLst/>
                <a:ahLst/>
                <a:cxnLst>
                  <a:cxn ang="0">
                    <a:pos x="127" y="69"/>
                  </a:cxn>
                  <a:cxn ang="0">
                    <a:pos x="124" y="53"/>
                  </a:cxn>
                  <a:cxn ang="0">
                    <a:pos x="119" y="40"/>
                  </a:cxn>
                  <a:cxn ang="0">
                    <a:pos x="113" y="28"/>
                  </a:cxn>
                  <a:cxn ang="0">
                    <a:pos x="104" y="17"/>
                  </a:cxn>
                  <a:cxn ang="0">
                    <a:pos x="94" y="10"/>
                  </a:cxn>
                  <a:cxn ang="0">
                    <a:pos x="83" y="4"/>
                  </a:cxn>
                  <a:cxn ang="0">
                    <a:pos x="71" y="0"/>
                  </a:cxn>
                  <a:cxn ang="0">
                    <a:pos x="58" y="0"/>
                  </a:cxn>
                  <a:cxn ang="0">
                    <a:pos x="45" y="4"/>
                  </a:cxn>
                  <a:cxn ang="0">
                    <a:pos x="33" y="10"/>
                  </a:cxn>
                  <a:cxn ang="0">
                    <a:pos x="23" y="17"/>
                  </a:cxn>
                  <a:cxn ang="0">
                    <a:pos x="15" y="28"/>
                  </a:cxn>
                  <a:cxn ang="0">
                    <a:pos x="8" y="40"/>
                  </a:cxn>
                  <a:cxn ang="0">
                    <a:pos x="3" y="53"/>
                  </a:cxn>
                  <a:cxn ang="0">
                    <a:pos x="0" y="69"/>
                  </a:cxn>
                  <a:cxn ang="0">
                    <a:pos x="0" y="83"/>
                  </a:cxn>
                  <a:cxn ang="0">
                    <a:pos x="3" y="99"/>
                  </a:cxn>
                  <a:cxn ang="0">
                    <a:pos x="8" y="112"/>
                  </a:cxn>
                  <a:cxn ang="0">
                    <a:pos x="15" y="124"/>
                  </a:cxn>
                  <a:cxn ang="0">
                    <a:pos x="23" y="135"/>
                  </a:cxn>
                  <a:cxn ang="0">
                    <a:pos x="33" y="142"/>
                  </a:cxn>
                  <a:cxn ang="0">
                    <a:pos x="45" y="148"/>
                  </a:cxn>
                  <a:cxn ang="0">
                    <a:pos x="58" y="151"/>
                  </a:cxn>
                  <a:cxn ang="0">
                    <a:pos x="71" y="151"/>
                  </a:cxn>
                  <a:cxn ang="0">
                    <a:pos x="83" y="148"/>
                  </a:cxn>
                  <a:cxn ang="0">
                    <a:pos x="94" y="142"/>
                  </a:cxn>
                  <a:cxn ang="0">
                    <a:pos x="104" y="135"/>
                  </a:cxn>
                  <a:cxn ang="0">
                    <a:pos x="113" y="124"/>
                  </a:cxn>
                  <a:cxn ang="0">
                    <a:pos x="119" y="112"/>
                  </a:cxn>
                  <a:cxn ang="0">
                    <a:pos x="124" y="99"/>
                  </a:cxn>
                  <a:cxn ang="0">
                    <a:pos x="127" y="83"/>
                  </a:cxn>
                  <a:cxn ang="0">
                    <a:pos x="118" y="76"/>
                  </a:cxn>
                  <a:cxn ang="0">
                    <a:pos x="117" y="89"/>
                  </a:cxn>
                  <a:cxn ang="0">
                    <a:pos x="114" y="101"/>
                  </a:cxn>
                  <a:cxn ang="0">
                    <a:pos x="102" y="121"/>
                  </a:cxn>
                  <a:cxn ang="0">
                    <a:pos x="85" y="136"/>
                  </a:cxn>
                  <a:cxn ang="0">
                    <a:pos x="75" y="139"/>
                  </a:cxn>
                  <a:cxn ang="0">
                    <a:pos x="64" y="141"/>
                  </a:cxn>
                  <a:cxn ang="0">
                    <a:pos x="53" y="139"/>
                  </a:cxn>
                  <a:cxn ang="0">
                    <a:pos x="43" y="136"/>
                  </a:cxn>
                  <a:cxn ang="0">
                    <a:pos x="33" y="130"/>
                  </a:cxn>
                  <a:cxn ang="0">
                    <a:pos x="25" y="121"/>
                  </a:cxn>
                  <a:cxn ang="0">
                    <a:pos x="18" y="112"/>
                  </a:cxn>
                  <a:cxn ang="0">
                    <a:pos x="13" y="101"/>
                  </a:cxn>
                  <a:cxn ang="0">
                    <a:pos x="10" y="89"/>
                  </a:cxn>
                  <a:cxn ang="0">
                    <a:pos x="9" y="76"/>
                  </a:cxn>
                  <a:cxn ang="0">
                    <a:pos x="10" y="63"/>
                  </a:cxn>
                  <a:cxn ang="0">
                    <a:pos x="13" y="51"/>
                  </a:cxn>
                  <a:cxn ang="0">
                    <a:pos x="25" y="30"/>
                  </a:cxn>
                  <a:cxn ang="0">
                    <a:pos x="43" y="16"/>
                  </a:cxn>
                  <a:cxn ang="0">
                    <a:pos x="53" y="12"/>
                  </a:cxn>
                  <a:cxn ang="0">
                    <a:pos x="64" y="11"/>
                  </a:cxn>
                  <a:cxn ang="0">
                    <a:pos x="75" y="12"/>
                  </a:cxn>
                  <a:cxn ang="0">
                    <a:pos x="85" y="16"/>
                  </a:cxn>
                  <a:cxn ang="0">
                    <a:pos x="102" y="30"/>
                  </a:cxn>
                  <a:cxn ang="0">
                    <a:pos x="114" y="51"/>
                  </a:cxn>
                  <a:cxn ang="0">
                    <a:pos x="117" y="63"/>
                  </a:cxn>
                  <a:cxn ang="0">
                    <a:pos x="118" y="76"/>
                  </a:cxn>
                </a:cxnLst>
                <a:rect l="0" t="0" r="r" b="b"/>
                <a:pathLst>
                  <a:path w="127" h="151">
                    <a:moveTo>
                      <a:pt x="127" y="76"/>
                    </a:moveTo>
                    <a:lnTo>
                      <a:pt x="127" y="69"/>
                    </a:lnTo>
                    <a:lnTo>
                      <a:pt x="126" y="60"/>
                    </a:lnTo>
                    <a:lnTo>
                      <a:pt x="124" y="53"/>
                    </a:lnTo>
                    <a:lnTo>
                      <a:pt x="122" y="46"/>
                    </a:lnTo>
                    <a:lnTo>
                      <a:pt x="119" y="40"/>
                    </a:lnTo>
                    <a:lnTo>
                      <a:pt x="116" y="34"/>
                    </a:lnTo>
                    <a:lnTo>
                      <a:pt x="113" y="28"/>
                    </a:lnTo>
                    <a:lnTo>
                      <a:pt x="109" y="22"/>
                    </a:lnTo>
                    <a:lnTo>
                      <a:pt x="104" y="17"/>
                    </a:lnTo>
                    <a:lnTo>
                      <a:pt x="99" y="13"/>
                    </a:lnTo>
                    <a:lnTo>
                      <a:pt x="94" y="10"/>
                    </a:lnTo>
                    <a:lnTo>
                      <a:pt x="89" y="6"/>
                    </a:lnTo>
                    <a:lnTo>
                      <a:pt x="83" y="4"/>
                    </a:lnTo>
                    <a:lnTo>
                      <a:pt x="77" y="1"/>
                    </a:lnTo>
                    <a:lnTo>
                      <a:pt x="71" y="0"/>
                    </a:lnTo>
                    <a:lnTo>
                      <a:pt x="64" y="0"/>
                    </a:lnTo>
                    <a:lnTo>
                      <a:pt x="58" y="0"/>
                    </a:lnTo>
                    <a:lnTo>
                      <a:pt x="51" y="1"/>
                    </a:lnTo>
                    <a:lnTo>
                      <a:pt x="45" y="4"/>
                    </a:lnTo>
                    <a:lnTo>
                      <a:pt x="40" y="6"/>
                    </a:lnTo>
                    <a:lnTo>
                      <a:pt x="33" y="10"/>
                    </a:lnTo>
                    <a:lnTo>
                      <a:pt x="28" y="13"/>
                    </a:lnTo>
                    <a:lnTo>
                      <a:pt x="23" y="17"/>
                    </a:lnTo>
                    <a:lnTo>
                      <a:pt x="19" y="22"/>
                    </a:lnTo>
                    <a:lnTo>
                      <a:pt x="15" y="28"/>
                    </a:lnTo>
                    <a:lnTo>
                      <a:pt x="11" y="34"/>
                    </a:lnTo>
                    <a:lnTo>
                      <a:pt x="8" y="40"/>
                    </a:lnTo>
                    <a:lnTo>
                      <a:pt x="5" y="46"/>
                    </a:lnTo>
                    <a:lnTo>
                      <a:pt x="3" y="53"/>
                    </a:lnTo>
                    <a:lnTo>
                      <a:pt x="1" y="60"/>
                    </a:lnTo>
                    <a:lnTo>
                      <a:pt x="0" y="69"/>
                    </a:lnTo>
                    <a:lnTo>
                      <a:pt x="0" y="76"/>
                    </a:lnTo>
                    <a:lnTo>
                      <a:pt x="0" y="83"/>
                    </a:lnTo>
                    <a:lnTo>
                      <a:pt x="1" y="91"/>
                    </a:lnTo>
                    <a:lnTo>
                      <a:pt x="3" y="99"/>
                    </a:lnTo>
                    <a:lnTo>
                      <a:pt x="5" y="105"/>
                    </a:lnTo>
                    <a:lnTo>
                      <a:pt x="8" y="112"/>
                    </a:lnTo>
                    <a:lnTo>
                      <a:pt x="11" y="118"/>
                    </a:lnTo>
                    <a:lnTo>
                      <a:pt x="15" y="124"/>
                    </a:lnTo>
                    <a:lnTo>
                      <a:pt x="19" y="130"/>
                    </a:lnTo>
                    <a:lnTo>
                      <a:pt x="23" y="135"/>
                    </a:lnTo>
                    <a:lnTo>
                      <a:pt x="28" y="138"/>
                    </a:lnTo>
                    <a:lnTo>
                      <a:pt x="33" y="142"/>
                    </a:lnTo>
                    <a:lnTo>
                      <a:pt x="40" y="145"/>
                    </a:lnTo>
                    <a:lnTo>
                      <a:pt x="45" y="148"/>
                    </a:lnTo>
                    <a:lnTo>
                      <a:pt x="51" y="150"/>
                    </a:lnTo>
                    <a:lnTo>
                      <a:pt x="58" y="151"/>
                    </a:lnTo>
                    <a:lnTo>
                      <a:pt x="64" y="151"/>
                    </a:lnTo>
                    <a:lnTo>
                      <a:pt x="71" y="151"/>
                    </a:lnTo>
                    <a:lnTo>
                      <a:pt x="77" y="150"/>
                    </a:lnTo>
                    <a:lnTo>
                      <a:pt x="83" y="148"/>
                    </a:lnTo>
                    <a:lnTo>
                      <a:pt x="89" y="145"/>
                    </a:lnTo>
                    <a:lnTo>
                      <a:pt x="94" y="142"/>
                    </a:lnTo>
                    <a:lnTo>
                      <a:pt x="99" y="138"/>
                    </a:lnTo>
                    <a:lnTo>
                      <a:pt x="104" y="135"/>
                    </a:lnTo>
                    <a:lnTo>
                      <a:pt x="109" y="130"/>
                    </a:lnTo>
                    <a:lnTo>
                      <a:pt x="113" y="124"/>
                    </a:lnTo>
                    <a:lnTo>
                      <a:pt x="116" y="118"/>
                    </a:lnTo>
                    <a:lnTo>
                      <a:pt x="119" y="112"/>
                    </a:lnTo>
                    <a:lnTo>
                      <a:pt x="122" y="105"/>
                    </a:lnTo>
                    <a:lnTo>
                      <a:pt x="124" y="99"/>
                    </a:lnTo>
                    <a:lnTo>
                      <a:pt x="126" y="91"/>
                    </a:lnTo>
                    <a:lnTo>
                      <a:pt x="127" y="83"/>
                    </a:lnTo>
                    <a:lnTo>
                      <a:pt x="127" y="76"/>
                    </a:lnTo>
                    <a:close/>
                    <a:moveTo>
                      <a:pt x="118" y="76"/>
                    </a:moveTo>
                    <a:lnTo>
                      <a:pt x="118" y="82"/>
                    </a:lnTo>
                    <a:lnTo>
                      <a:pt x="117" y="89"/>
                    </a:lnTo>
                    <a:lnTo>
                      <a:pt x="116" y="95"/>
                    </a:lnTo>
                    <a:lnTo>
                      <a:pt x="114" y="101"/>
                    </a:lnTo>
                    <a:lnTo>
                      <a:pt x="109" y="112"/>
                    </a:lnTo>
                    <a:lnTo>
                      <a:pt x="102" y="121"/>
                    </a:lnTo>
                    <a:lnTo>
                      <a:pt x="94" y="130"/>
                    </a:lnTo>
                    <a:lnTo>
                      <a:pt x="85" y="136"/>
                    </a:lnTo>
                    <a:lnTo>
                      <a:pt x="80" y="138"/>
                    </a:lnTo>
                    <a:lnTo>
                      <a:pt x="75" y="139"/>
                    </a:lnTo>
                    <a:lnTo>
                      <a:pt x="70" y="141"/>
                    </a:lnTo>
                    <a:lnTo>
                      <a:pt x="64" y="141"/>
                    </a:lnTo>
                    <a:lnTo>
                      <a:pt x="59" y="141"/>
                    </a:lnTo>
                    <a:lnTo>
                      <a:pt x="53" y="139"/>
                    </a:lnTo>
                    <a:lnTo>
                      <a:pt x="48" y="138"/>
                    </a:lnTo>
                    <a:lnTo>
                      <a:pt x="43" y="136"/>
                    </a:lnTo>
                    <a:lnTo>
                      <a:pt x="38" y="132"/>
                    </a:lnTo>
                    <a:lnTo>
                      <a:pt x="33" y="130"/>
                    </a:lnTo>
                    <a:lnTo>
                      <a:pt x="29" y="126"/>
                    </a:lnTo>
                    <a:lnTo>
                      <a:pt x="25" y="121"/>
                    </a:lnTo>
                    <a:lnTo>
                      <a:pt x="21" y="117"/>
                    </a:lnTo>
                    <a:lnTo>
                      <a:pt x="18" y="112"/>
                    </a:lnTo>
                    <a:lnTo>
                      <a:pt x="16" y="107"/>
                    </a:lnTo>
                    <a:lnTo>
                      <a:pt x="13" y="101"/>
                    </a:lnTo>
                    <a:lnTo>
                      <a:pt x="12" y="95"/>
                    </a:lnTo>
                    <a:lnTo>
                      <a:pt x="10" y="89"/>
                    </a:lnTo>
                    <a:lnTo>
                      <a:pt x="9" y="82"/>
                    </a:lnTo>
                    <a:lnTo>
                      <a:pt x="9" y="76"/>
                    </a:lnTo>
                    <a:lnTo>
                      <a:pt x="9" y="69"/>
                    </a:lnTo>
                    <a:lnTo>
                      <a:pt x="10" y="63"/>
                    </a:lnTo>
                    <a:lnTo>
                      <a:pt x="12" y="57"/>
                    </a:lnTo>
                    <a:lnTo>
                      <a:pt x="13" y="51"/>
                    </a:lnTo>
                    <a:lnTo>
                      <a:pt x="18" y="40"/>
                    </a:lnTo>
                    <a:lnTo>
                      <a:pt x="25" y="30"/>
                    </a:lnTo>
                    <a:lnTo>
                      <a:pt x="33" y="22"/>
                    </a:lnTo>
                    <a:lnTo>
                      <a:pt x="43" y="16"/>
                    </a:lnTo>
                    <a:lnTo>
                      <a:pt x="48" y="13"/>
                    </a:lnTo>
                    <a:lnTo>
                      <a:pt x="53" y="12"/>
                    </a:lnTo>
                    <a:lnTo>
                      <a:pt x="59" y="11"/>
                    </a:lnTo>
                    <a:lnTo>
                      <a:pt x="64" y="11"/>
                    </a:lnTo>
                    <a:lnTo>
                      <a:pt x="70" y="11"/>
                    </a:lnTo>
                    <a:lnTo>
                      <a:pt x="75" y="12"/>
                    </a:lnTo>
                    <a:lnTo>
                      <a:pt x="80" y="13"/>
                    </a:lnTo>
                    <a:lnTo>
                      <a:pt x="85" y="16"/>
                    </a:lnTo>
                    <a:lnTo>
                      <a:pt x="94" y="22"/>
                    </a:lnTo>
                    <a:lnTo>
                      <a:pt x="102" y="30"/>
                    </a:lnTo>
                    <a:lnTo>
                      <a:pt x="109" y="40"/>
                    </a:lnTo>
                    <a:lnTo>
                      <a:pt x="114" y="51"/>
                    </a:lnTo>
                    <a:lnTo>
                      <a:pt x="116" y="57"/>
                    </a:lnTo>
                    <a:lnTo>
                      <a:pt x="117" y="63"/>
                    </a:lnTo>
                    <a:lnTo>
                      <a:pt x="118" y="69"/>
                    </a:lnTo>
                    <a:lnTo>
                      <a:pt x="118" y="76"/>
                    </a:lnTo>
                    <a:close/>
                  </a:path>
                </a:pathLst>
              </a:custGeom>
              <a:solidFill>
                <a:srgbClr val="F9DDB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35" name="Freeform 34"/>
              <p:cNvSpPr>
                <a:spLocks noEditPoints="1"/>
              </p:cNvSpPr>
              <p:nvPr/>
            </p:nvSpPr>
            <p:spPr bwMode="auto">
              <a:xfrm>
                <a:off x="1150" y="2648"/>
                <a:ext cx="23" cy="23"/>
              </a:xfrm>
              <a:custGeom>
                <a:avLst/>
                <a:gdLst/>
                <a:ahLst/>
                <a:cxnLst>
                  <a:cxn ang="0">
                    <a:pos x="117" y="64"/>
                  </a:cxn>
                  <a:cxn ang="0">
                    <a:pos x="115" y="50"/>
                  </a:cxn>
                  <a:cxn ang="0">
                    <a:pos x="110" y="37"/>
                  </a:cxn>
                  <a:cxn ang="0">
                    <a:pos x="104" y="26"/>
                  </a:cxn>
                  <a:cxn ang="0">
                    <a:pos x="96" y="17"/>
                  </a:cxn>
                  <a:cxn ang="0">
                    <a:pos x="87" y="10"/>
                  </a:cxn>
                  <a:cxn ang="0">
                    <a:pos x="76" y="4"/>
                  </a:cxn>
                  <a:cxn ang="0">
                    <a:pos x="65" y="1"/>
                  </a:cxn>
                  <a:cxn ang="0">
                    <a:pos x="53" y="1"/>
                  </a:cxn>
                  <a:cxn ang="0">
                    <a:pos x="42" y="4"/>
                  </a:cxn>
                  <a:cxn ang="0">
                    <a:pos x="31" y="10"/>
                  </a:cxn>
                  <a:cxn ang="0">
                    <a:pos x="21" y="17"/>
                  </a:cxn>
                  <a:cxn ang="0">
                    <a:pos x="13" y="26"/>
                  </a:cxn>
                  <a:cxn ang="0">
                    <a:pos x="7" y="37"/>
                  </a:cxn>
                  <a:cxn ang="0">
                    <a:pos x="2" y="50"/>
                  </a:cxn>
                  <a:cxn ang="0">
                    <a:pos x="0" y="64"/>
                  </a:cxn>
                  <a:cxn ang="0">
                    <a:pos x="0" y="78"/>
                  </a:cxn>
                  <a:cxn ang="0">
                    <a:pos x="2" y="91"/>
                  </a:cxn>
                  <a:cxn ang="0">
                    <a:pos x="7" y="104"/>
                  </a:cxn>
                  <a:cxn ang="0">
                    <a:pos x="13" y="115"/>
                  </a:cxn>
                  <a:cxn ang="0">
                    <a:pos x="21" y="125"/>
                  </a:cxn>
                  <a:cxn ang="0">
                    <a:pos x="31" y="132"/>
                  </a:cxn>
                  <a:cxn ang="0">
                    <a:pos x="42" y="138"/>
                  </a:cxn>
                  <a:cxn ang="0">
                    <a:pos x="53" y="140"/>
                  </a:cxn>
                  <a:cxn ang="0">
                    <a:pos x="65" y="140"/>
                  </a:cxn>
                  <a:cxn ang="0">
                    <a:pos x="76" y="138"/>
                  </a:cxn>
                  <a:cxn ang="0">
                    <a:pos x="87" y="132"/>
                  </a:cxn>
                  <a:cxn ang="0">
                    <a:pos x="96" y="125"/>
                  </a:cxn>
                  <a:cxn ang="0">
                    <a:pos x="104" y="115"/>
                  </a:cxn>
                  <a:cxn ang="0">
                    <a:pos x="110" y="104"/>
                  </a:cxn>
                  <a:cxn ang="0">
                    <a:pos x="115" y="91"/>
                  </a:cxn>
                  <a:cxn ang="0">
                    <a:pos x="117" y="78"/>
                  </a:cxn>
                  <a:cxn ang="0">
                    <a:pos x="109" y="71"/>
                  </a:cxn>
                  <a:cxn ang="0">
                    <a:pos x="105" y="94"/>
                  </a:cxn>
                  <a:cxn ang="0">
                    <a:pos x="94" y="113"/>
                  </a:cxn>
                  <a:cxn ang="0">
                    <a:pos x="78" y="126"/>
                  </a:cxn>
                  <a:cxn ang="0">
                    <a:pos x="59" y="130"/>
                  </a:cxn>
                  <a:cxn ang="0">
                    <a:pos x="40" y="126"/>
                  </a:cxn>
                  <a:cxn ang="0">
                    <a:pos x="23" y="113"/>
                  </a:cxn>
                  <a:cxn ang="0">
                    <a:pos x="13" y="94"/>
                  </a:cxn>
                  <a:cxn ang="0">
                    <a:pos x="9" y="71"/>
                  </a:cxn>
                  <a:cxn ang="0">
                    <a:pos x="13" y="48"/>
                  </a:cxn>
                  <a:cxn ang="0">
                    <a:pos x="23" y="29"/>
                  </a:cxn>
                  <a:cxn ang="0">
                    <a:pos x="40" y="16"/>
                  </a:cxn>
                  <a:cxn ang="0">
                    <a:pos x="59" y="11"/>
                  </a:cxn>
                  <a:cxn ang="0">
                    <a:pos x="78" y="16"/>
                  </a:cxn>
                  <a:cxn ang="0">
                    <a:pos x="94" y="29"/>
                  </a:cxn>
                  <a:cxn ang="0">
                    <a:pos x="105" y="48"/>
                  </a:cxn>
                  <a:cxn ang="0">
                    <a:pos x="109" y="71"/>
                  </a:cxn>
                </a:cxnLst>
                <a:rect l="0" t="0" r="r" b="b"/>
                <a:pathLst>
                  <a:path w="118" h="140">
                    <a:moveTo>
                      <a:pt x="118" y="71"/>
                    </a:moveTo>
                    <a:lnTo>
                      <a:pt x="117" y="64"/>
                    </a:lnTo>
                    <a:lnTo>
                      <a:pt x="116" y="56"/>
                    </a:lnTo>
                    <a:lnTo>
                      <a:pt x="115" y="50"/>
                    </a:lnTo>
                    <a:lnTo>
                      <a:pt x="113" y="43"/>
                    </a:lnTo>
                    <a:lnTo>
                      <a:pt x="110" y="37"/>
                    </a:lnTo>
                    <a:lnTo>
                      <a:pt x="108" y="31"/>
                    </a:lnTo>
                    <a:lnTo>
                      <a:pt x="104" y="26"/>
                    </a:lnTo>
                    <a:lnTo>
                      <a:pt x="100" y="22"/>
                    </a:lnTo>
                    <a:lnTo>
                      <a:pt x="96" y="17"/>
                    </a:lnTo>
                    <a:lnTo>
                      <a:pt x="92" y="12"/>
                    </a:lnTo>
                    <a:lnTo>
                      <a:pt x="87" y="10"/>
                    </a:lnTo>
                    <a:lnTo>
                      <a:pt x="82" y="6"/>
                    </a:lnTo>
                    <a:lnTo>
                      <a:pt x="76" y="4"/>
                    </a:lnTo>
                    <a:lnTo>
                      <a:pt x="71" y="2"/>
                    </a:lnTo>
                    <a:lnTo>
                      <a:pt x="65" y="1"/>
                    </a:lnTo>
                    <a:lnTo>
                      <a:pt x="59" y="0"/>
                    </a:lnTo>
                    <a:lnTo>
                      <a:pt x="53" y="1"/>
                    </a:lnTo>
                    <a:lnTo>
                      <a:pt x="47" y="2"/>
                    </a:lnTo>
                    <a:lnTo>
                      <a:pt x="42" y="4"/>
                    </a:lnTo>
                    <a:lnTo>
                      <a:pt x="36" y="6"/>
                    </a:lnTo>
                    <a:lnTo>
                      <a:pt x="31" y="10"/>
                    </a:lnTo>
                    <a:lnTo>
                      <a:pt x="25" y="12"/>
                    </a:lnTo>
                    <a:lnTo>
                      <a:pt x="21" y="17"/>
                    </a:lnTo>
                    <a:lnTo>
                      <a:pt x="17" y="22"/>
                    </a:lnTo>
                    <a:lnTo>
                      <a:pt x="13" y="26"/>
                    </a:lnTo>
                    <a:lnTo>
                      <a:pt x="10" y="31"/>
                    </a:lnTo>
                    <a:lnTo>
                      <a:pt x="7" y="37"/>
                    </a:lnTo>
                    <a:lnTo>
                      <a:pt x="4" y="43"/>
                    </a:lnTo>
                    <a:lnTo>
                      <a:pt x="2" y="50"/>
                    </a:lnTo>
                    <a:lnTo>
                      <a:pt x="1" y="56"/>
                    </a:lnTo>
                    <a:lnTo>
                      <a:pt x="0" y="64"/>
                    </a:lnTo>
                    <a:lnTo>
                      <a:pt x="0" y="71"/>
                    </a:lnTo>
                    <a:lnTo>
                      <a:pt x="0" y="78"/>
                    </a:lnTo>
                    <a:lnTo>
                      <a:pt x="1" y="85"/>
                    </a:lnTo>
                    <a:lnTo>
                      <a:pt x="2" y="91"/>
                    </a:lnTo>
                    <a:lnTo>
                      <a:pt x="4" y="98"/>
                    </a:lnTo>
                    <a:lnTo>
                      <a:pt x="7" y="104"/>
                    </a:lnTo>
                    <a:lnTo>
                      <a:pt x="10" y="110"/>
                    </a:lnTo>
                    <a:lnTo>
                      <a:pt x="13" y="115"/>
                    </a:lnTo>
                    <a:lnTo>
                      <a:pt x="17" y="120"/>
                    </a:lnTo>
                    <a:lnTo>
                      <a:pt x="21" y="125"/>
                    </a:lnTo>
                    <a:lnTo>
                      <a:pt x="25" y="128"/>
                    </a:lnTo>
                    <a:lnTo>
                      <a:pt x="31" y="132"/>
                    </a:lnTo>
                    <a:lnTo>
                      <a:pt x="36" y="136"/>
                    </a:lnTo>
                    <a:lnTo>
                      <a:pt x="42" y="138"/>
                    </a:lnTo>
                    <a:lnTo>
                      <a:pt x="47" y="139"/>
                    </a:lnTo>
                    <a:lnTo>
                      <a:pt x="53" y="140"/>
                    </a:lnTo>
                    <a:lnTo>
                      <a:pt x="59" y="140"/>
                    </a:lnTo>
                    <a:lnTo>
                      <a:pt x="65" y="140"/>
                    </a:lnTo>
                    <a:lnTo>
                      <a:pt x="71" y="139"/>
                    </a:lnTo>
                    <a:lnTo>
                      <a:pt x="76" y="138"/>
                    </a:lnTo>
                    <a:lnTo>
                      <a:pt x="82" y="136"/>
                    </a:lnTo>
                    <a:lnTo>
                      <a:pt x="87" y="132"/>
                    </a:lnTo>
                    <a:lnTo>
                      <a:pt x="92" y="128"/>
                    </a:lnTo>
                    <a:lnTo>
                      <a:pt x="96" y="125"/>
                    </a:lnTo>
                    <a:lnTo>
                      <a:pt x="100" y="120"/>
                    </a:lnTo>
                    <a:lnTo>
                      <a:pt x="104" y="115"/>
                    </a:lnTo>
                    <a:lnTo>
                      <a:pt x="108" y="110"/>
                    </a:lnTo>
                    <a:lnTo>
                      <a:pt x="110" y="104"/>
                    </a:lnTo>
                    <a:lnTo>
                      <a:pt x="113" y="98"/>
                    </a:lnTo>
                    <a:lnTo>
                      <a:pt x="115" y="91"/>
                    </a:lnTo>
                    <a:lnTo>
                      <a:pt x="116" y="85"/>
                    </a:lnTo>
                    <a:lnTo>
                      <a:pt x="117" y="78"/>
                    </a:lnTo>
                    <a:lnTo>
                      <a:pt x="118" y="71"/>
                    </a:lnTo>
                    <a:close/>
                    <a:moveTo>
                      <a:pt x="109" y="71"/>
                    </a:moveTo>
                    <a:lnTo>
                      <a:pt x="108" y="83"/>
                    </a:lnTo>
                    <a:lnTo>
                      <a:pt x="105" y="94"/>
                    </a:lnTo>
                    <a:lnTo>
                      <a:pt x="100" y="104"/>
                    </a:lnTo>
                    <a:lnTo>
                      <a:pt x="94" y="113"/>
                    </a:lnTo>
                    <a:lnTo>
                      <a:pt x="87" y="120"/>
                    </a:lnTo>
                    <a:lnTo>
                      <a:pt x="78" y="126"/>
                    </a:lnTo>
                    <a:lnTo>
                      <a:pt x="69" y="128"/>
                    </a:lnTo>
                    <a:lnTo>
                      <a:pt x="59" y="130"/>
                    </a:lnTo>
                    <a:lnTo>
                      <a:pt x="49" y="128"/>
                    </a:lnTo>
                    <a:lnTo>
                      <a:pt x="40" y="126"/>
                    </a:lnTo>
                    <a:lnTo>
                      <a:pt x="31" y="120"/>
                    </a:lnTo>
                    <a:lnTo>
                      <a:pt x="23" y="113"/>
                    </a:lnTo>
                    <a:lnTo>
                      <a:pt x="17" y="104"/>
                    </a:lnTo>
                    <a:lnTo>
                      <a:pt x="13" y="94"/>
                    </a:lnTo>
                    <a:lnTo>
                      <a:pt x="10" y="83"/>
                    </a:lnTo>
                    <a:lnTo>
                      <a:pt x="9" y="71"/>
                    </a:lnTo>
                    <a:lnTo>
                      <a:pt x="10" y="59"/>
                    </a:lnTo>
                    <a:lnTo>
                      <a:pt x="13" y="48"/>
                    </a:lnTo>
                    <a:lnTo>
                      <a:pt x="17" y="37"/>
                    </a:lnTo>
                    <a:lnTo>
                      <a:pt x="23" y="29"/>
                    </a:lnTo>
                    <a:lnTo>
                      <a:pt x="31" y="22"/>
                    </a:lnTo>
                    <a:lnTo>
                      <a:pt x="40" y="16"/>
                    </a:lnTo>
                    <a:lnTo>
                      <a:pt x="49" y="12"/>
                    </a:lnTo>
                    <a:lnTo>
                      <a:pt x="59" y="11"/>
                    </a:lnTo>
                    <a:lnTo>
                      <a:pt x="69" y="12"/>
                    </a:lnTo>
                    <a:lnTo>
                      <a:pt x="78" y="16"/>
                    </a:lnTo>
                    <a:lnTo>
                      <a:pt x="87" y="22"/>
                    </a:lnTo>
                    <a:lnTo>
                      <a:pt x="94" y="29"/>
                    </a:lnTo>
                    <a:lnTo>
                      <a:pt x="100" y="37"/>
                    </a:lnTo>
                    <a:lnTo>
                      <a:pt x="105" y="48"/>
                    </a:lnTo>
                    <a:lnTo>
                      <a:pt x="108" y="59"/>
                    </a:lnTo>
                    <a:lnTo>
                      <a:pt x="109" y="71"/>
                    </a:lnTo>
                    <a:close/>
                  </a:path>
                </a:pathLst>
              </a:custGeom>
              <a:solidFill>
                <a:srgbClr val="F9E0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36" name="Freeform 35"/>
              <p:cNvSpPr>
                <a:spLocks noEditPoints="1"/>
              </p:cNvSpPr>
              <p:nvPr/>
            </p:nvSpPr>
            <p:spPr bwMode="auto">
              <a:xfrm>
                <a:off x="1151" y="2649"/>
                <a:ext cx="21" cy="21"/>
              </a:xfrm>
              <a:custGeom>
                <a:avLst/>
                <a:gdLst/>
                <a:ahLst/>
                <a:cxnLst>
                  <a:cxn ang="0">
                    <a:pos x="109" y="58"/>
                  </a:cxn>
                  <a:cxn ang="0">
                    <a:pos x="107" y="46"/>
                  </a:cxn>
                  <a:cxn ang="0">
                    <a:pos x="100" y="29"/>
                  </a:cxn>
                  <a:cxn ang="0">
                    <a:pos x="85" y="11"/>
                  </a:cxn>
                  <a:cxn ang="0">
                    <a:pos x="71" y="2"/>
                  </a:cxn>
                  <a:cxn ang="0">
                    <a:pos x="61" y="0"/>
                  </a:cxn>
                  <a:cxn ang="0">
                    <a:pos x="50" y="0"/>
                  </a:cxn>
                  <a:cxn ang="0">
                    <a:pos x="39" y="2"/>
                  </a:cxn>
                  <a:cxn ang="0">
                    <a:pos x="24" y="11"/>
                  </a:cxn>
                  <a:cxn ang="0">
                    <a:pos x="9" y="29"/>
                  </a:cxn>
                  <a:cxn ang="0">
                    <a:pos x="3" y="46"/>
                  </a:cxn>
                  <a:cxn ang="0">
                    <a:pos x="0" y="58"/>
                  </a:cxn>
                  <a:cxn ang="0">
                    <a:pos x="0" y="71"/>
                  </a:cxn>
                  <a:cxn ang="0">
                    <a:pos x="3" y="84"/>
                  </a:cxn>
                  <a:cxn ang="0">
                    <a:pos x="7" y="96"/>
                  </a:cxn>
                  <a:cxn ang="0">
                    <a:pos x="12" y="106"/>
                  </a:cxn>
                  <a:cxn ang="0">
                    <a:pos x="20" y="115"/>
                  </a:cxn>
                  <a:cxn ang="0">
                    <a:pos x="29" y="121"/>
                  </a:cxn>
                  <a:cxn ang="0">
                    <a:pos x="39" y="127"/>
                  </a:cxn>
                  <a:cxn ang="0">
                    <a:pos x="50" y="130"/>
                  </a:cxn>
                  <a:cxn ang="0">
                    <a:pos x="61" y="130"/>
                  </a:cxn>
                  <a:cxn ang="0">
                    <a:pos x="71" y="127"/>
                  </a:cxn>
                  <a:cxn ang="0">
                    <a:pos x="85" y="119"/>
                  </a:cxn>
                  <a:cxn ang="0">
                    <a:pos x="100" y="101"/>
                  </a:cxn>
                  <a:cxn ang="0">
                    <a:pos x="107" y="84"/>
                  </a:cxn>
                  <a:cxn ang="0">
                    <a:pos x="109" y="71"/>
                  </a:cxn>
                  <a:cxn ang="0">
                    <a:pos x="100" y="65"/>
                  </a:cxn>
                  <a:cxn ang="0">
                    <a:pos x="97" y="85"/>
                  </a:cxn>
                  <a:cxn ang="0">
                    <a:pos x="87" y="103"/>
                  </a:cxn>
                  <a:cxn ang="0">
                    <a:pos x="73" y="114"/>
                  </a:cxn>
                  <a:cxn ang="0">
                    <a:pos x="55" y="119"/>
                  </a:cxn>
                  <a:cxn ang="0">
                    <a:pos x="38" y="114"/>
                  </a:cxn>
                  <a:cxn ang="0">
                    <a:pos x="22" y="103"/>
                  </a:cxn>
                  <a:cxn ang="0">
                    <a:pos x="13" y="85"/>
                  </a:cxn>
                  <a:cxn ang="0">
                    <a:pos x="9" y="65"/>
                  </a:cxn>
                  <a:cxn ang="0">
                    <a:pos x="13" y="43"/>
                  </a:cxn>
                  <a:cxn ang="0">
                    <a:pos x="22" y="26"/>
                  </a:cxn>
                  <a:cxn ang="0">
                    <a:pos x="38" y="16"/>
                  </a:cxn>
                  <a:cxn ang="0">
                    <a:pos x="55" y="11"/>
                  </a:cxn>
                  <a:cxn ang="0">
                    <a:pos x="73" y="16"/>
                  </a:cxn>
                  <a:cxn ang="0">
                    <a:pos x="87" y="26"/>
                  </a:cxn>
                  <a:cxn ang="0">
                    <a:pos x="97" y="43"/>
                  </a:cxn>
                  <a:cxn ang="0">
                    <a:pos x="100" y="65"/>
                  </a:cxn>
                </a:cxnLst>
                <a:rect l="0" t="0" r="r" b="b"/>
                <a:pathLst>
                  <a:path w="109" h="130">
                    <a:moveTo>
                      <a:pt x="109" y="65"/>
                    </a:moveTo>
                    <a:lnTo>
                      <a:pt x="109" y="58"/>
                    </a:lnTo>
                    <a:lnTo>
                      <a:pt x="108" y="52"/>
                    </a:lnTo>
                    <a:lnTo>
                      <a:pt x="107" y="46"/>
                    </a:lnTo>
                    <a:lnTo>
                      <a:pt x="105" y="40"/>
                    </a:lnTo>
                    <a:lnTo>
                      <a:pt x="100" y="29"/>
                    </a:lnTo>
                    <a:lnTo>
                      <a:pt x="93" y="19"/>
                    </a:lnTo>
                    <a:lnTo>
                      <a:pt x="85" y="11"/>
                    </a:lnTo>
                    <a:lnTo>
                      <a:pt x="76" y="5"/>
                    </a:lnTo>
                    <a:lnTo>
                      <a:pt x="71" y="2"/>
                    </a:lnTo>
                    <a:lnTo>
                      <a:pt x="66" y="1"/>
                    </a:lnTo>
                    <a:lnTo>
                      <a:pt x="61" y="0"/>
                    </a:lnTo>
                    <a:lnTo>
                      <a:pt x="55" y="0"/>
                    </a:lnTo>
                    <a:lnTo>
                      <a:pt x="50" y="0"/>
                    </a:lnTo>
                    <a:lnTo>
                      <a:pt x="44" y="1"/>
                    </a:lnTo>
                    <a:lnTo>
                      <a:pt x="39" y="2"/>
                    </a:lnTo>
                    <a:lnTo>
                      <a:pt x="34" y="5"/>
                    </a:lnTo>
                    <a:lnTo>
                      <a:pt x="24" y="11"/>
                    </a:lnTo>
                    <a:lnTo>
                      <a:pt x="16" y="19"/>
                    </a:lnTo>
                    <a:lnTo>
                      <a:pt x="9" y="29"/>
                    </a:lnTo>
                    <a:lnTo>
                      <a:pt x="4" y="40"/>
                    </a:lnTo>
                    <a:lnTo>
                      <a:pt x="3" y="46"/>
                    </a:lnTo>
                    <a:lnTo>
                      <a:pt x="1" y="52"/>
                    </a:lnTo>
                    <a:lnTo>
                      <a:pt x="0" y="58"/>
                    </a:lnTo>
                    <a:lnTo>
                      <a:pt x="0" y="65"/>
                    </a:lnTo>
                    <a:lnTo>
                      <a:pt x="0" y="71"/>
                    </a:lnTo>
                    <a:lnTo>
                      <a:pt x="1" y="78"/>
                    </a:lnTo>
                    <a:lnTo>
                      <a:pt x="3" y="84"/>
                    </a:lnTo>
                    <a:lnTo>
                      <a:pt x="4" y="90"/>
                    </a:lnTo>
                    <a:lnTo>
                      <a:pt x="7" y="96"/>
                    </a:lnTo>
                    <a:lnTo>
                      <a:pt x="9" y="101"/>
                    </a:lnTo>
                    <a:lnTo>
                      <a:pt x="12" y="106"/>
                    </a:lnTo>
                    <a:lnTo>
                      <a:pt x="16" y="110"/>
                    </a:lnTo>
                    <a:lnTo>
                      <a:pt x="20" y="115"/>
                    </a:lnTo>
                    <a:lnTo>
                      <a:pt x="24" y="119"/>
                    </a:lnTo>
                    <a:lnTo>
                      <a:pt x="29" y="121"/>
                    </a:lnTo>
                    <a:lnTo>
                      <a:pt x="34" y="125"/>
                    </a:lnTo>
                    <a:lnTo>
                      <a:pt x="39" y="127"/>
                    </a:lnTo>
                    <a:lnTo>
                      <a:pt x="44" y="128"/>
                    </a:lnTo>
                    <a:lnTo>
                      <a:pt x="50" y="130"/>
                    </a:lnTo>
                    <a:lnTo>
                      <a:pt x="55" y="130"/>
                    </a:lnTo>
                    <a:lnTo>
                      <a:pt x="61" y="130"/>
                    </a:lnTo>
                    <a:lnTo>
                      <a:pt x="66" y="128"/>
                    </a:lnTo>
                    <a:lnTo>
                      <a:pt x="71" y="127"/>
                    </a:lnTo>
                    <a:lnTo>
                      <a:pt x="76" y="125"/>
                    </a:lnTo>
                    <a:lnTo>
                      <a:pt x="85" y="119"/>
                    </a:lnTo>
                    <a:lnTo>
                      <a:pt x="93" y="110"/>
                    </a:lnTo>
                    <a:lnTo>
                      <a:pt x="100" y="101"/>
                    </a:lnTo>
                    <a:lnTo>
                      <a:pt x="105" y="90"/>
                    </a:lnTo>
                    <a:lnTo>
                      <a:pt x="107" y="84"/>
                    </a:lnTo>
                    <a:lnTo>
                      <a:pt x="108" y="78"/>
                    </a:lnTo>
                    <a:lnTo>
                      <a:pt x="109" y="71"/>
                    </a:lnTo>
                    <a:lnTo>
                      <a:pt x="109" y="65"/>
                    </a:lnTo>
                    <a:close/>
                    <a:moveTo>
                      <a:pt x="100" y="65"/>
                    </a:moveTo>
                    <a:lnTo>
                      <a:pt x="99" y="76"/>
                    </a:lnTo>
                    <a:lnTo>
                      <a:pt x="97" y="85"/>
                    </a:lnTo>
                    <a:lnTo>
                      <a:pt x="92" y="95"/>
                    </a:lnTo>
                    <a:lnTo>
                      <a:pt x="87" y="103"/>
                    </a:lnTo>
                    <a:lnTo>
                      <a:pt x="80" y="109"/>
                    </a:lnTo>
                    <a:lnTo>
                      <a:pt x="73" y="114"/>
                    </a:lnTo>
                    <a:lnTo>
                      <a:pt x="64" y="118"/>
                    </a:lnTo>
                    <a:lnTo>
                      <a:pt x="55" y="119"/>
                    </a:lnTo>
                    <a:lnTo>
                      <a:pt x="46" y="118"/>
                    </a:lnTo>
                    <a:lnTo>
                      <a:pt x="38" y="114"/>
                    </a:lnTo>
                    <a:lnTo>
                      <a:pt x="30" y="109"/>
                    </a:lnTo>
                    <a:lnTo>
                      <a:pt x="22" y="103"/>
                    </a:lnTo>
                    <a:lnTo>
                      <a:pt x="17" y="95"/>
                    </a:lnTo>
                    <a:lnTo>
                      <a:pt x="13" y="85"/>
                    </a:lnTo>
                    <a:lnTo>
                      <a:pt x="10" y="76"/>
                    </a:lnTo>
                    <a:lnTo>
                      <a:pt x="9" y="65"/>
                    </a:lnTo>
                    <a:lnTo>
                      <a:pt x="10" y="54"/>
                    </a:lnTo>
                    <a:lnTo>
                      <a:pt x="13" y="43"/>
                    </a:lnTo>
                    <a:lnTo>
                      <a:pt x="17" y="35"/>
                    </a:lnTo>
                    <a:lnTo>
                      <a:pt x="22" y="26"/>
                    </a:lnTo>
                    <a:lnTo>
                      <a:pt x="30" y="20"/>
                    </a:lnTo>
                    <a:lnTo>
                      <a:pt x="38" y="16"/>
                    </a:lnTo>
                    <a:lnTo>
                      <a:pt x="46" y="12"/>
                    </a:lnTo>
                    <a:lnTo>
                      <a:pt x="55" y="11"/>
                    </a:lnTo>
                    <a:lnTo>
                      <a:pt x="64" y="12"/>
                    </a:lnTo>
                    <a:lnTo>
                      <a:pt x="73" y="16"/>
                    </a:lnTo>
                    <a:lnTo>
                      <a:pt x="80" y="20"/>
                    </a:lnTo>
                    <a:lnTo>
                      <a:pt x="87" y="26"/>
                    </a:lnTo>
                    <a:lnTo>
                      <a:pt x="92" y="35"/>
                    </a:lnTo>
                    <a:lnTo>
                      <a:pt x="97" y="43"/>
                    </a:lnTo>
                    <a:lnTo>
                      <a:pt x="99" y="54"/>
                    </a:lnTo>
                    <a:lnTo>
                      <a:pt x="100" y="65"/>
                    </a:lnTo>
                    <a:close/>
                  </a:path>
                </a:pathLst>
              </a:custGeom>
              <a:solidFill>
                <a:srgbClr val="FAE3B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37" name="Freeform 36"/>
              <p:cNvSpPr>
                <a:spLocks noEditPoints="1"/>
              </p:cNvSpPr>
              <p:nvPr/>
            </p:nvSpPr>
            <p:spPr bwMode="auto">
              <a:xfrm>
                <a:off x="1152" y="2649"/>
                <a:ext cx="20" cy="20"/>
              </a:xfrm>
              <a:custGeom>
                <a:avLst/>
                <a:gdLst/>
                <a:ahLst/>
                <a:cxnLst>
                  <a:cxn ang="0">
                    <a:pos x="99" y="48"/>
                  </a:cxn>
                  <a:cxn ang="0">
                    <a:pos x="91" y="26"/>
                  </a:cxn>
                  <a:cxn ang="0">
                    <a:pos x="78" y="11"/>
                  </a:cxn>
                  <a:cxn ang="0">
                    <a:pos x="60" y="1"/>
                  </a:cxn>
                  <a:cxn ang="0">
                    <a:pos x="40" y="1"/>
                  </a:cxn>
                  <a:cxn ang="0">
                    <a:pos x="22" y="11"/>
                  </a:cxn>
                  <a:cxn ang="0">
                    <a:pos x="8" y="26"/>
                  </a:cxn>
                  <a:cxn ang="0">
                    <a:pos x="1" y="48"/>
                  </a:cxn>
                  <a:cxn ang="0">
                    <a:pos x="1" y="72"/>
                  </a:cxn>
                  <a:cxn ang="0">
                    <a:pos x="8" y="93"/>
                  </a:cxn>
                  <a:cxn ang="0">
                    <a:pos x="22" y="109"/>
                  </a:cxn>
                  <a:cxn ang="0">
                    <a:pos x="40" y="117"/>
                  </a:cxn>
                  <a:cxn ang="0">
                    <a:pos x="60" y="117"/>
                  </a:cxn>
                  <a:cxn ang="0">
                    <a:pos x="78" y="109"/>
                  </a:cxn>
                  <a:cxn ang="0">
                    <a:pos x="91" y="93"/>
                  </a:cxn>
                  <a:cxn ang="0">
                    <a:pos x="99" y="72"/>
                  </a:cxn>
                  <a:cxn ang="0">
                    <a:pos x="91" y="60"/>
                  </a:cxn>
                  <a:cxn ang="0">
                    <a:pos x="87" y="79"/>
                  </a:cxn>
                  <a:cxn ang="0">
                    <a:pos x="79" y="95"/>
                  </a:cxn>
                  <a:cxn ang="0">
                    <a:pos x="66" y="104"/>
                  </a:cxn>
                  <a:cxn ang="0">
                    <a:pos x="50" y="108"/>
                  </a:cxn>
                  <a:cxn ang="0">
                    <a:pos x="34" y="104"/>
                  </a:cxn>
                  <a:cxn ang="0">
                    <a:pos x="20" y="95"/>
                  </a:cxn>
                  <a:cxn ang="0">
                    <a:pos x="12" y="79"/>
                  </a:cxn>
                  <a:cxn ang="0">
                    <a:pos x="9" y="60"/>
                  </a:cxn>
                  <a:cxn ang="0">
                    <a:pos x="12" y="41"/>
                  </a:cxn>
                  <a:cxn ang="0">
                    <a:pos x="20" y="25"/>
                  </a:cxn>
                  <a:cxn ang="0">
                    <a:pos x="34" y="15"/>
                  </a:cxn>
                  <a:cxn ang="0">
                    <a:pos x="50" y="11"/>
                  </a:cxn>
                  <a:cxn ang="0">
                    <a:pos x="66" y="15"/>
                  </a:cxn>
                  <a:cxn ang="0">
                    <a:pos x="79" y="25"/>
                  </a:cxn>
                  <a:cxn ang="0">
                    <a:pos x="87" y="41"/>
                  </a:cxn>
                  <a:cxn ang="0">
                    <a:pos x="91" y="60"/>
                  </a:cxn>
                </a:cxnLst>
                <a:rect l="0" t="0" r="r" b="b"/>
                <a:pathLst>
                  <a:path w="100" h="119">
                    <a:moveTo>
                      <a:pt x="100" y="60"/>
                    </a:moveTo>
                    <a:lnTo>
                      <a:pt x="99" y="48"/>
                    </a:lnTo>
                    <a:lnTo>
                      <a:pt x="96" y="37"/>
                    </a:lnTo>
                    <a:lnTo>
                      <a:pt x="91" y="26"/>
                    </a:lnTo>
                    <a:lnTo>
                      <a:pt x="85" y="18"/>
                    </a:lnTo>
                    <a:lnTo>
                      <a:pt x="78" y="11"/>
                    </a:lnTo>
                    <a:lnTo>
                      <a:pt x="69" y="5"/>
                    </a:lnTo>
                    <a:lnTo>
                      <a:pt x="60" y="1"/>
                    </a:lnTo>
                    <a:lnTo>
                      <a:pt x="50" y="0"/>
                    </a:lnTo>
                    <a:lnTo>
                      <a:pt x="40" y="1"/>
                    </a:lnTo>
                    <a:lnTo>
                      <a:pt x="31" y="5"/>
                    </a:lnTo>
                    <a:lnTo>
                      <a:pt x="22" y="11"/>
                    </a:lnTo>
                    <a:lnTo>
                      <a:pt x="14" y="18"/>
                    </a:lnTo>
                    <a:lnTo>
                      <a:pt x="8" y="26"/>
                    </a:lnTo>
                    <a:lnTo>
                      <a:pt x="4" y="37"/>
                    </a:lnTo>
                    <a:lnTo>
                      <a:pt x="1" y="48"/>
                    </a:lnTo>
                    <a:lnTo>
                      <a:pt x="0" y="60"/>
                    </a:lnTo>
                    <a:lnTo>
                      <a:pt x="1" y="72"/>
                    </a:lnTo>
                    <a:lnTo>
                      <a:pt x="4" y="83"/>
                    </a:lnTo>
                    <a:lnTo>
                      <a:pt x="8" y="93"/>
                    </a:lnTo>
                    <a:lnTo>
                      <a:pt x="14" y="102"/>
                    </a:lnTo>
                    <a:lnTo>
                      <a:pt x="22" y="109"/>
                    </a:lnTo>
                    <a:lnTo>
                      <a:pt x="31" y="115"/>
                    </a:lnTo>
                    <a:lnTo>
                      <a:pt x="40" y="117"/>
                    </a:lnTo>
                    <a:lnTo>
                      <a:pt x="50" y="119"/>
                    </a:lnTo>
                    <a:lnTo>
                      <a:pt x="60" y="117"/>
                    </a:lnTo>
                    <a:lnTo>
                      <a:pt x="69" y="115"/>
                    </a:lnTo>
                    <a:lnTo>
                      <a:pt x="78" y="109"/>
                    </a:lnTo>
                    <a:lnTo>
                      <a:pt x="85" y="102"/>
                    </a:lnTo>
                    <a:lnTo>
                      <a:pt x="91" y="93"/>
                    </a:lnTo>
                    <a:lnTo>
                      <a:pt x="96" y="83"/>
                    </a:lnTo>
                    <a:lnTo>
                      <a:pt x="99" y="72"/>
                    </a:lnTo>
                    <a:lnTo>
                      <a:pt x="100" y="60"/>
                    </a:lnTo>
                    <a:close/>
                    <a:moveTo>
                      <a:pt x="91" y="60"/>
                    </a:moveTo>
                    <a:lnTo>
                      <a:pt x="90" y="69"/>
                    </a:lnTo>
                    <a:lnTo>
                      <a:pt x="87" y="79"/>
                    </a:lnTo>
                    <a:lnTo>
                      <a:pt x="84" y="87"/>
                    </a:lnTo>
                    <a:lnTo>
                      <a:pt x="79" y="95"/>
                    </a:lnTo>
                    <a:lnTo>
                      <a:pt x="73" y="101"/>
                    </a:lnTo>
                    <a:lnTo>
                      <a:pt x="66" y="104"/>
                    </a:lnTo>
                    <a:lnTo>
                      <a:pt x="58" y="108"/>
                    </a:lnTo>
                    <a:lnTo>
                      <a:pt x="50" y="108"/>
                    </a:lnTo>
                    <a:lnTo>
                      <a:pt x="42" y="108"/>
                    </a:lnTo>
                    <a:lnTo>
                      <a:pt x="34" y="104"/>
                    </a:lnTo>
                    <a:lnTo>
                      <a:pt x="27" y="101"/>
                    </a:lnTo>
                    <a:lnTo>
                      <a:pt x="20" y="95"/>
                    </a:lnTo>
                    <a:lnTo>
                      <a:pt x="16" y="87"/>
                    </a:lnTo>
                    <a:lnTo>
                      <a:pt x="12" y="79"/>
                    </a:lnTo>
                    <a:lnTo>
                      <a:pt x="9" y="69"/>
                    </a:lnTo>
                    <a:lnTo>
                      <a:pt x="9" y="60"/>
                    </a:lnTo>
                    <a:lnTo>
                      <a:pt x="9" y="50"/>
                    </a:lnTo>
                    <a:lnTo>
                      <a:pt x="12" y="41"/>
                    </a:lnTo>
                    <a:lnTo>
                      <a:pt x="16" y="32"/>
                    </a:lnTo>
                    <a:lnTo>
                      <a:pt x="20" y="25"/>
                    </a:lnTo>
                    <a:lnTo>
                      <a:pt x="27" y="19"/>
                    </a:lnTo>
                    <a:lnTo>
                      <a:pt x="34" y="15"/>
                    </a:lnTo>
                    <a:lnTo>
                      <a:pt x="42" y="12"/>
                    </a:lnTo>
                    <a:lnTo>
                      <a:pt x="50" y="11"/>
                    </a:lnTo>
                    <a:lnTo>
                      <a:pt x="58" y="12"/>
                    </a:lnTo>
                    <a:lnTo>
                      <a:pt x="66" y="15"/>
                    </a:lnTo>
                    <a:lnTo>
                      <a:pt x="73" y="19"/>
                    </a:lnTo>
                    <a:lnTo>
                      <a:pt x="79" y="25"/>
                    </a:lnTo>
                    <a:lnTo>
                      <a:pt x="84" y="32"/>
                    </a:lnTo>
                    <a:lnTo>
                      <a:pt x="87" y="41"/>
                    </a:lnTo>
                    <a:lnTo>
                      <a:pt x="90" y="50"/>
                    </a:lnTo>
                    <a:lnTo>
                      <a:pt x="91" y="60"/>
                    </a:lnTo>
                    <a:close/>
                  </a:path>
                </a:pathLst>
              </a:custGeom>
              <a:solidFill>
                <a:srgbClr val="FAE3B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38" name="Freeform 37"/>
              <p:cNvSpPr>
                <a:spLocks noEditPoints="1"/>
              </p:cNvSpPr>
              <p:nvPr/>
            </p:nvSpPr>
            <p:spPr bwMode="auto">
              <a:xfrm>
                <a:off x="1152" y="2650"/>
                <a:ext cx="19" cy="18"/>
              </a:xfrm>
              <a:custGeom>
                <a:avLst/>
                <a:gdLst/>
                <a:ahLst/>
                <a:cxnLst>
                  <a:cxn ang="0">
                    <a:pos x="90" y="43"/>
                  </a:cxn>
                  <a:cxn ang="0">
                    <a:pos x="83" y="24"/>
                  </a:cxn>
                  <a:cxn ang="0">
                    <a:pos x="71" y="9"/>
                  </a:cxn>
                  <a:cxn ang="0">
                    <a:pos x="55" y="1"/>
                  </a:cxn>
                  <a:cxn ang="0">
                    <a:pos x="37" y="1"/>
                  </a:cxn>
                  <a:cxn ang="0">
                    <a:pos x="21" y="9"/>
                  </a:cxn>
                  <a:cxn ang="0">
                    <a:pos x="8" y="24"/>
                  </a:cxn>
                  <a:cxn ang="0">
                    <a:pos x="1" y="43"/>
                  </a:cxn>
                  <a:cxn ang="0">
                    <a:pos x="1" y="65"/>
                  </a:cxn>
                  <a:cxn ang="0">
                    <a:pos x="8" y="84"/>
                  </a:cxn>
                  <a:cxn ang="0">
                    <a:pos x="21" y="98"/>
                  </a:cxn>
                  <a:cxn ang="0">
                    <a:pos x="37" y="107"/>
                  </a:cxn>
                  <a:cxn ang="0">
                    <a:pos x="55" y="107"/>
                  </a:cxn>
                  <a:cxn ang="0">
                    <a:pos x="71" y="98"/>
                  </a:cxn>
                  <a:cxn ang="0">
                    <a:pos x="83" y="84"/>
                  </a:cxn>
                  <a:cxn ang="0">
                    <a:pos x="90" y="65"/>
                  </a:cxn>
                  <a:cxn ang="0">
                    <a:pos x="82" y="54"/>
                  </a:cxn>
                  <a:cxn ang="0">
                    <a:pos x="79" y="71"/>
                  </a:cxn>
                  <a:cxn ang="0">
                    <a:pos x="72" y="84"/>
                  </a:cxn>
                  <a:cxn ang="0">
                    <a:pos x="60" y="93"/>
                  </a:cxn>
                  <a:cxn ang="0">
                    <a:pos x="46" y="97"/>
                  </a:cxn>
                  <a:cxn ang="0">
                    <a:pos x="32" y="93"/>
                  </a:cxn>
                  <a:cxn ang="0">
                    <a:pos x="21" y="84"/>
                  </a:cxn>
                  <a:cxn ang="0">
                    <a:pos x="12" y="71"/>
                  </a:cxn>
                  <a:cxn ang="0">
                    <a:pos x="9" y="54"/>
                  </a:cxn>
                  <a:cxn ang="0">
                    <a:pos x="12" y="37"/>
                  </a:cxn>
                  <a:cxn ang="0">
                    <a:pos x="21" y="24"/>
                  </a:cxn>
                  <a:cxn ang="0">
                    <a:pos x="32" y="14"/>
                  </a:cxn>
                  <a:cxn ang="0">
                    <a:pos x="46" y="11"/>
                  </a:cxn>
                  <a:cxn ang="0">
                    <a:pos x="60" y="14"/>
                  </a:cxn>
                  <a:cxn ang="0">
                    <a:pos x="72" y="24"/>
                  </a:cxn>
                  <a:cxn ang="0">
                    <a:pos x="79" y="37"/>
                  </a:cxn>
                  <a:cxn ang="0">
                    <a:pos x="82" y="54"/>
                  </a:cxn>
                </a:cxnLst>
                <a:rect l="0" t="0" r="r" b="b"/>
                <a:pathLst>
                  <a:path w="91" h="108">
                    <a:moveTo>
                      <a:pt x="91" y="54"/>
                    </a:moveTo>
                    <a:lnTo>
                      <a:pt x="90" y="43"/>
                    </a:lnTo>
                    <a:lnTo>
                      <a:pt x="88" y="32"/>
                    </a:lnTo>
                    <a:lnTo>
                      <a:pt x="83" y="24"/>
                    </a:lnTo>
                    <a:lnTo>
                      <a:pt x="78" y="15"/>
                    </a:lnTo>
                    <a:lnTo>
                      <a:pt x="71" y="9"/>
                    </a:lnTo>
                    <a:lnTo>
                      <a:pt x="64" y="3"/>
                    </a:lnTo>
                    <a:lnTo>
                      <a:pt x="55" y="1"/>
                    </a:lnTo>
                    <a:lnTo>
                      <a:pt x="46" y="0"/>
                    </a:lnTo>
                    <a:lnTo>
                      <a:pt x="37" y="1"/>
                    </a:lnTo>
                    <a:lnTo>
                      <a:pt x="29" y="3"/>
                    </a:lnTo>
                    <a:lnTo>
                      <a:pt x="21" y="9"/>
                    </a:lnTo>
                    <a:lnTo>
                      <a:pt x="13" y="15"/>
                    </a:lnTo>
                    <a:lnTo>
                      <a:pt x="8" y="24"/>
                    </a:lnTo>
                    <a:lnTo>
                      <a:pt x="4" y="32"/>
                    </a:lnTo>
                    <a:lnTo>
                      <a:pt x="1" y="43"/>
                    </a:lnTo>
                    <a:lnTo>
                      <a:pt x="0" y="54"/>
                    </a:lnTo>
                    <a:lnTo>
                      <a:pt x="1" y="65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3" y="92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7" y="107"/>
                    </a:lnTo>
                    <a:lnTo>
                      <a:pt x="46" y="108"/>
                    </a:lnTo>
                    <a:lnTo>
                      <a:pt x="55" y="107"/>
                    </a:lnTo>
                    <a:lnTo>
                      <a:pt x="64" y="103"/>
                    </a:lnTo>
                    <a:lnTo>
                      <a:pt x="71" y="98"/>
                    </a:lnTo>
                    <a:lnTo>
                      <a:pt x="78" y="92"/>
                    </a:lnTo>
                    <a:lnTo>
                      <a:pt x="83" y="84"/>
                    </a:lnTo>
                    <a:lnTo>
                      <a:pt x="88" y="74"/>
                    </a:lnTo>
                    <a:lnTo>
                      <a:pt x="90" y="65"/>
                    </a:lnTo>
                    <a:lnTo>
                      <a:pt x="91" y="54"/>
                    </a:lnTo>
                    <a:close/>
                    <a:moveTo>
                      <a:pt x="82" y="54"/>
                    </a:moveTo>
                    <a:lnTo>
                      <a:pt x="81" y="62"/>
                    </a:lnTo>
                    <a:lnTo>
                      <a:pt x="79" y="71"/>
                    </a:lnTo>
                    <a:lnTo>
                      <a:pt x="76" y="78"/>
                    </a:lnTo>
                    <a:lnTo>
                      <a:pt x="72" y="84"/>
                    </a:lnTo>
                    <a:lnTo>
                      <a:pt x="66" y="90"/>
                    </a:lnTo>
                    <a:lnTo>
                      <a:pt x="60" y="93"/>
                    </a:lnTo>
                    <a:lnTo>
                      <a:pt x="53" y="96"/>
                    </a:lnTo>
                    <a:lnTo>
                      <a:pt x="46" y="97"/>
                    </a:lnTo>
                    <a:lnTo>
                      <a:pt x="39" y="96"/>
                    </a:lnTo>
                    <a:lnTo>
                      <a:pt x="32" y="93"/>
                    </a:lnTo>
                    <a:lnTo>
                      <a:pt x="26" y="90"/>
                    </a:lnTo>
                    <a:lnTo>
                      <a:pt x="21" y="84"/>
                    </a:lnTo>
                    <a:lnTo>
                      <a:pt x="15" y="78"/>
                    </a:lnTo>
                    <a:lnTo>
                      <a:pt x="12" y="71"/>
                    </a:lnTo>
                    <a:lnTo>
                      <a:pt x="10" y="62"/>
                    </a:lnTo>
                    <a:lnTo>
                      <a:pt x="9" y="54"/>
                    </a:lnTo>
                    <a:lnTo>
                      <a:pt x="10" y="45"/>
                    </a:lnTo>
                    <a:lnTo>
                      <a:pt x="12" y="37"/>
                    </a:lnTo>
                    <a:lnTo>
                      <a:pt x="15" y="30"/>
                    </a:lnTo>
                    <a:lnTo>
                      <a:pt x="21" y="24"/>
                    </a:lnTo>
                    <a:lnTo>
                      <a:pt x="26" y="18"/>
                    </a:lnTo>
                    <a:lnTo>
                      <a:pt x="32" y="14"/>
                    </a:lnTo>
                    <a:lnTo>
                      <a:pt x="39" y="12"/>
                    </a:lnTo>
                    <a:lnTo>
                      <a:pt x="46" y="11"/>
                    </a:lnTo>
                    <a:lnTo>
                      <a:pt x="53" y="12"/>
                    </a:lnTo>
                    <a:lnTo>
                      <a:pt x="60" y="14"/>
                    </a:lnTo>
                    <a:lnTo>
                      <a:pt x="66" y="18"/>
                    </a:lnTo>
                    <a:lnTo>
                      <a:pt x="72" y="24"/>
                    </a:lnTo>
                    <a:lnTo>
                      <a:pt x="76" y="30"/>
                    </a:lnTo>
                    <a:lnTo>
                      <a:pt x="79" y="37"/>
                    </a:lnTo>
                    <a:lnTo>
                      <a:pt x="81" y="45"/>
                    </a:lnTo>
                    <a:lnTo>
                      <a:pt x="82" y="54"/>
                    </a:lnTo>
                    <a:close/>
                  </a:path>
                </a:pathLst>
              </a:custGeom>
              <a:solidFill>
                <a:srgbClr val="FAE6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39" name="Freeform 38"/>
              <p:cNvSpPr>
                <a:spLocks noEditPoints="1"/>
              </p:cNvSpPr>
              <p:nvPr/>
            </p:nvSpPr>
            <p:spPr bwMode="auto">
              <a:xfrm>
                <a:off x="1153" y="2651"/>
                <a:ext cx="17" cy="16"/>
              </a:xfrm>
              <a:custGeom>
                <a:avLst/>
                <a:gdLst/>
                <a:ahLst/>
                <a:cxnLst>
                  <a:cxn ang="0">
                    <a:pos x="81" y="39"/>
                  </a:cxn>
                  <a:cxn ang="0">
                    <a:pos x="75" y="21"/>
                  </a:cxn>
                  <a:cxn ang="0">
                    <a:pos x="64" y="8"/>
                  </a:cxn>
                  <a:cxn ang="0">
                    <a:pos x="49" y="1"/>
                  </a:cxn>
                  <a:cxn ang="0">
                    <a:pos x="33" y="1"/>
                  </a:cxn>
                  <a:cxn ang="0">
                    <a:pos x="18" y="8"/>
                  </a:cxn>
                  <a:cxn ang="0">
                    <a:pos x="7" y="21"/>
                  </a:cxn>
                  <a:cxn ang="0">
                    <a:pos x="0" y="39"/>
                  </a:cxn>
                  <a:cxn ang="0">
                    <a:pos x="0" y="58"/>
                  </a:cxn>
                  <a:cxn ang="0">
                    <a:pos x="7" y="76"/>
                  </a:cxn>
                  <a:cxn ang="0">
                    <a:pos x="18" y="90"/>
                  </a:cxn>
                  <a:cxn ang="0">
                    <a:pos x="33" y="97"/>
                  </a:cxn>
                  <a:cxn ang="0">
                    <a:pos x="49" y="97"/>
                  </a:cxn>
                  <a:cxn ang="0">
                    <a:pos x="64" y="90"/>
                  </a:cxn>
                  <a:cxn ang="0">
                    <a:pos x="75" y="76"/>
                  </a:cxn>
                  <a:cxn ang="0">
                    <a:pos x="81" y="58"/>
                  </a:cxn>
                  <a:cxn ang="0">
                    <a:pos x="73" y="49"/>
                  </a:cxn>
                  <a:cxn ang="0">
                    <a:pos x="70" y="63"/>
                  </a:cxn>
                  <a:cxn ang="0">
                    <a:pos x="63" y="75"/>
                  </a:cxn>
                  <a:cxn ang="0">
                    <a:pos x="53" y="84"/>
                  </a:cxn>
                  <a:cxn ang="0">
                    <a:pos x="41" y="86"/>
                  </a:cxn>
                  <a:cxn ang="0">
                    <a:pos x="29" y="84"/>
                  </a:cxn>
                  <a:cxn ang="0">
                    <a:pos x="19" y="75"/>
                  </a:cxn>
                  <a:cxn ang="0">
                    <a:pos x="11" y="63"/>
                  </a:cxn>
                  <a:cxn ang="0">
                    <a:pos x="9" y="49"/>
                  </a:cxn>
                  <a:cxn ang="0">
                    <a:pos x="11" y="34"/>
                  </a:cxn>
                  <a:cxn ang="0">
                    <a:pos x="19" y="22"/>
                  </a:cxn>
                  <a:cxn ang="0">
                    <a:pos x="29" y="14"/>
                  </a:cxn>
                  <a:cxn ang="0">
                    <a:pos x="41" y="10"/>
                  </a:cxn>
                  <a:cxn ang="0">
                    <a:pos x="53" y="14"/>
                  </a:cxn>
                  <a:cxn ang="0">
                    <a:pos x="63" y="22"/>
                  </a:cxn>
                  <a:cxn ang="0">
                    <a:pos x="70" y="34"/>
                  </a:cxn>
                  <a:cxn ang="0">
                    <a:pos x="73" y="49"/>
                  </a:cxn>
                </a:cxnLst>
                <a:rect l="0" t="0" r="r" b="b"/>
                <a:pathLst>
                  <a:path w="82" h="97">
                    <a:moveTo>
                      <a:pt x="82" y="49"/>
                    </a:moveTo>
                    <a:lnTo>
                      <a:pt x="81" y="39"/>
                    </a:lnTo>
                    <a:lnTo>
                      <a:pt x="78" y="30"/>
                    </a:lnTo>
                    <a:lnTo>
                      <a:pt x="75" y="21"/>
                    </a:lnTo>
                    <a:lnTo>
                      <a:pt x="70" y="14"/>
                    </a:lnTo>
                    <a:lnTo>
                      <a:pt x="64" y="8"/>
                    </a:lnTo>
                    <a:lnTo>
                      <a:pt x="57" y="4"/>
                    </a:lnTo>
                    <a:lnTo>
                      <a:pt x="49" y="1"/>
                    </a:lnTo>
                    <a:lnTo>
                      <a:pt x="41" y="0"/>
                    </a:lnTo>
                    <a:lnTo>
                      <a:pt x="33" y="1"/>
                    </a:lnTo>
                    <a:lnTo>
                      <a:pt x="25" y="4"/>
                    </a:lnTo>
                    <a:lnTo>
                      <a:pt x="18" y="8"/>
                    </a:lnTo>
                    <a:lnTo>
                      <a:pt x="11" y="14"/>
                    </a:lnTo>
                    <a:lnTo>
                      <a:pt x="7" y="21"/>
                    </a:lnTo>
                    <a:lnTo>
                      <a:pt x="3" y="30"/>
                    </a:lnTo>
                    <a:lnTo>
                      <a:pt x="0" y="39"/>
                    </a:lnTo>
                    <a:lnTo>
                      <a:pt x="0" y="49"/>
                    </a:lnTo>
                    <a:lnTo>
                      <a:pt x="0" y="58"/>
                    </a:lnTo>
                    <a:lnTo>
                      <a:pt x="3" y="68"/>
                    </a:lnTo>
                    <a:lnTo>
                      <a:pt x="7" y="76"/>
                    </a:lnTo>
                    <a:lnTo>
                      <a:pt x="11" y="84"/>
                    </a:lnTo>
                    <a:lnTo>
                      <a:pt x="18" y="90"/>
                    </a:lnTo>
                    <a:lnTo>
                      <a:pt x="25" y="93"/>
                    </a:lnTo>
                    <a:lnTo>
                      <a:pt x="33" y="97"/>
                    </a:lnTo>
                    <a:lnTo>
                      <a:pt x="41" y="97"/>
                    </a:lnTo>
                    <a:lnTo>
                      <a:pt x="49" y="97"/>
                    </a:lnTo>
                    <a:lnTo>
                      <a:pt x="57" y="93"/>
                    </a:lnTo>
                    <a:lnTo>
                      <a:pt x="64" y="90"/>
                    </a:lnTo>
                    <a:lnTo>
                      <a:pt x="70" y="84"/>
                    </a:lnTo>
                    <a:lnTo>
                      <a:pt x="75" y="76"/>
                    </a:lnTo>
                    <a:lnTo>
                      <a:pt x="78" y="68"/>
                    </a:lnTo>
                    <a:lnTo>
                      <a:pt x="81" y="58"/>
                    </a:lnTo>
                    <a:lnTo>
                      <a:pt x="82" y="49"/>
                    </a:lnTo>
                    <a:close/>
                    <a:moveTo>
                      <a:pt x="73" y="49"/>
                    </a:moveTo>
                    <a:lnTo>
                      <a:pt x="72" y="56"/>
                    </a:lnTo>
                    <a:lnTo>
                      <a:pt x="70" y="63"/>
                    </a:lnTo>
                    <a:lnTo>
                      <a:pt x="67" y="70"/>
                    </a:lnTo>
                    <a:lnTo>
                      <a:pt x="63" y="75"/>
                    </a:lnTo>
                    <a:lnTo>
                      <a:pt x="59" y="80"/>
                    </a:lnTo>
                    <a:lnTo>
                      <a:pt x="53" y="84"/>
                    </a:lnTo>
                    <a:lnTo>
                      <a:pt x="47" y="86"/>
                    </a:lnTo>
                    <a:lnTo>
                      <a:pt x="41" y="86"/>
                    </a:lnTo>
                    <a:lnTo>
                      <a:pt x="35" y="86"/>
                    </a:lnTo>
                    <a:lnTo>
                      <a:pt x="29" y="84"/>
                    </a:lnTo>
                    <a:lnTo>
                      <a:pt x="24" y="80"/>
                    </a:lnTo>
                    <a:lnTo>
                      <a:pt x="19" y="75"/>
                    </a:lnTo>
                    <a:lnTo>
                      <a:pt x="15" y="70"/>
                    </a:lnTo>
                    <a:lnTo>
                      <a:pt x="11" y="63"/>
                    </a:lnTo>
                    <a:lnTo>
                      <a:pt x="9" y="56"/>
                    </a:lnTo>
                    <a:lnTo>
                      <a:pt x="9" y="49"/>
                    </a:lnTo>
                    <a:lnTo>
                      <a:pt x="9" y="42"/>
                    </a:lnTo>
                    <a:lnTo>
                      <a:pt x="11" y="34"/>
                    </a:lnTo>
                    <a:lnTo>
                      <a:pt x="15" y="27"/>
                    </a:lnTo>
                    <a:lnTo>
                      <a:pt x="19" y="22"/>
                    </a:lnTo>
                    <a:lnTo>
                      <a:pt x="24" y="18"/>
                    </a:lnTo>
                    <a:lnTo>
                      <a:pt x="29" y="14"/>
                    </a:lnTo>
                    <a:lnTo>
                      <a:pt x="35" y="12"/>
                    </a:lnTo>
                    <a:lnTo>
                      <a:pt x="41" y="10"/>
                    </a:lnTo>
                    <a:lnTo>
                      <a:pt x="47" y="12"/>
                    </a:lnTo>
                    <a:lnTo>
                      <a:pt x="53" y="14"/>
                    </a:lnTo>
                    <a:lnTo>
                      <a:pt x="59" y="18"/>
                    </a:lnTo>
                    <a:lnTo>
                      <a:pt x="63" y="22"/>
                    </a:lnTo>
                    <a:lnTo>
                      <a:pt x="67" y="27"/>
                    </a:lnTo>
                    <a:lnTo>
                      <a:pt x="70" y="34"/>
                    </a:lnTo>
                    <a:lnTo>
                      <a:pt x="72" y="42"/>
                    </a:lnTo>
                    <a:lnTo>
                      <a:pt x="73" y="49"/>
                    </a:lnTo>
                    <a:close/>
                  </a:path>
                </a:pathLst>
              </a:custGeom>
              <a:solidFill>
                <a:srgbClr val="FBE9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40" name="Freeform 39"/>
              <p:cNvSpPr>
                <a:spLocks noEditPoints="1"/>
              </p:cNvSpPr>
              <p:nvPr/>
            </p:nvSpPr>
            <p:spPr bwMode="auto">
              <a:xfrm>
                <a:off x="1154" y="2652"/>
                <a:ext cx="15" cy="14"/>
              </a:xfrm>
              <a:custGeom>
                <a:avLst/>
                <a:gdLst/>
                <a:ahLst/>
                <a:cxnLst>
                  <a:cxn ang="0">
                    <a:pos x="72" y="34"/>
                  </a:cxn>
                  <a:cxn ang="0">
                    <a:pos x="67" y="19"/>
                  </a:cxn>
                  <a:cxn ang="0">
                    <a:pos x="57" y="7"/>
                  </a:cxn>
                  <a:cxn ang="0">
                    <a:pos x="44" y="1"/>
                  </a:cxn>
                  <a:cxn ang="0">
                    <a:pos x="30" y="1"/>
                  </a:cxn>
                  <a:cxn ang="0">
                    <a:pos x="17" y="7"/>
                  </a:cxn>
                  <a:cxn ang="0">
                    <a:pos x="6" y="19"/>
                  </a:cxn>
                  <a:cxn ang="0">
                    <a:pos x="1" y="34"/>
                  </a:cxn>
                  <a:cxn ang="0">
                    <a:pos x="1" y="51"/>
                  </a:cxn>
                  <a:cxn ang="0">
                    <a:pos x="6" y="67"/>
                  </a:cxn>
                  <a:cxn ang="0">
                    <a:pos x="17" y="79"/>
                  </a:cxn>
                  <a:cxn ang="0">
                    <a:pos x="30" y="85"/>
                  </a:cxn>
                  <a:cxn ang="0">
                    <a:pos x="44" y="85"/>
                  </a:cxn>
                  <a:cxn ang="0">
                    <a:pos x="57" y="79"/>
                  </a:cxn>
                  <a:cxn ang="0">
                    <a:pos x="67" y="67"/>
                  </a:cxn>
                  <a:cxn ang="0">
                    <a:pos x="72" y="51"/>
                  </a:cxn>
                  <a:cxn ang="0">
                    <a:pos x="64" y="43"/>
                  </a:cxn>
                  <a:cxn ang="0">
                    <a:pos x="62" y="55"/>
                  </a:cxn>
                  <a:cxn ang="0">
                    <a:pos x="56" y="66"/>
                  </a:cxn>
                  <a:cxn ang="0">
                    <a:pos x="48" y="73"/>
                  </a:cxn>
                  <a:cxn ang="0">
                    <a:pos x="37" y="75"/>
                  </a:cxn>
                  <a:cxn ang="0">
                    <a:pos x="27" y="73"/>
                  </a:cxn>
                  <a:cxn ang="0">
                    <a:pos x="18" y="66"/>
                  </a:cxn>
                  <a:cxn ang="0">
                    <a:pos x="12" y="55"/>
                  </a:cxn>
                  <a:cxn ang="0">
                    <a:pos x="10" y="43"/>
                  </a:cxn>
                  <a:cxn ang="0">
                    <a:pos x="12" y="30"/>
                  </a:cxn>
                  <a:cxn ang="0">
                    <a:pos x="18" y="20"/>
                  </a:cxn>
                  <a:cxn ang="0">
                    <a:pos x="27" y="13"/>
                  </a:cxn>
                  <a:cxn ang="0">
                    <a:pos x="37" y="10"/>
                  </a:cxn>
                  <a:cxn ang="0">
                    <a:pos x="48" y="13"/>
                  </a:cxn>
                  <a:cxn ang="0">
                    <a:pos x="56" y="20"/>
                  </a:cxn>
                  <a:cxn ang="0">
                    <a:pos x="62" y="30"/>
                  </a:cxn>
                  <a:cxn ang="0">
                    <a:pos x="64" y="43"/>
                  </a:cxn>
                </a:cxnLst>
                <a:rect l="0" t="0" r="r" b="b"/>
                <a:pathLst>
                  <a:path w="73" h="86">
                    <a:moveTo>
                      <a:pt x="73" y="43"/>
                    </a:moveTo>
                    <a:lnTo>
                      <a:pt x="72" y="34"/>
                    </a:lnTo>
                    <a:lnTo>
                      <a:pt x="70" y="26"/>
                    </a:lnTo>
                    <a:lnTo>
                      <a:pt x="67" y="19"/>
                    </a:lnTo>
                    <a:lnTo>
                      <a:pt x="63" y="13"/>
                    </a:lnTo>
                    <a:lnTo>
                      <a:pt x="57" y="7"/>
                    </a:lnTo>
                    <a:lnTo>
                      <a:pt x="51" y="3"/>
                    </a:lnTo>
                    <a:lnTo>
                      <a:pt x="44" y="1"/>
                    </a:lnTo>
                    <a:lnTo>
                      <a:pt x="37" y="0"/>
                    </a:lnTo>
                    <a:lnTo>
                      <a:pt x="30" y="1"/>
                    </a:lnTo>
                    <a:lnTo>
                      <a:pt x="23" y="3"/>
                    </a:lnTo>
                    <a:lnTo>
                      <a:pt x="17" y="7"/>
                    </a:lnTo>
                    <a:lnTo>
                      <a:pt x="12" y="13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1" y="34"/>
                    </a:lnTo>
                    <a:lnTo>
                      <a:pt x="0" y="43"/>
                    </a:lnTo>
                    <a:lnTo>
                      <a:pt x="1" y="51"/>
                    </a:lnTo>
                    <a:lnTo>
                      <a:pt x="3" y="60"/>
                    </a:lnTo>
                    <a:lnTo>
                      <a:pt x="6" y="67"/>
                    </a:lnTo>
                    <a:lnTo>
                      <a:pt x="12" y="73"/>
                    </a:lnTo>
                    <a:lnTo>
                      <a:pt x="17" y="79"/>
                    </a:lnTo>
                    <a:lnTo>
                      <a:pt x="23" y="82"/>
                    </a:lnTo>
                    <a:lnTo>
                      <a:pt x="30" y="85"/>
                    </a:lnTo>
                    <a:lnTo>
                      <a:pt x="37" y="86"/>
                    </a:lnTo>
                    <a:lnTo>
                      <a:pt x="44" y="85"/>
                    </a:lnTo>
                    <a:lnTo>
                      <a:pt x="51" y="82"/>
                    </a:lnTo>
                    <a:lnTo>
                      <a:pt x="57" y="79"/>
                    </a:lnTo>
                    <a:lnTo>
                      <a:pt x="63" y="73"/>
                    </a:lnTo>
                    <a:lnTo>
                      <a:pt x="67" y="67"/>
                    </a:lnTo>
                    <a:lnTo>
                      <a:pt x="70" y="60"/>
                    </a:lnTo>
                    <a:lnTo>
                      <a:pt x="72" y="51"/>
                    </a:lnTo>
                    <a:lnTo>
                      <a:pt x="73" y="43"/>
                    </a:lnTo>
                    <a:close/>
                    <a:moveTo>
                      <a:pt x="64" y="43"/>
                    </a:moveTo>
                    <a:lnTo>
                      <a:pt x="64" y="49"/>
                    </a:lnTo>
                    <a:lnTo>
                      <a:pt x="62" y="55"/>
                    </a:lnTo>
                    <a:lnTo>
                      <a:pt x="59" y="61"/>
                    </a:lnTo>
                    <a:lnTo>
                      <a:pt x="56" y="66"/>
                    </a:lnTo>
                    <a:lnTo>
                      <a:pt x="52" y="69"/>
                    </a:lnTo>
                    <a:lnTo>
                      <a:pt x="48" y="73"/>
                    </a:lnTo>
                    <a:lnTo>
                      <a:pt x="43" y="74"/>
                    </a:lnTo>
                    <a:lnTo>
                      <a:pt x="37" y="75"/>
                    </a:lnTo>
                    <a:lnTo>
                      <a:pt x="32" y="74"/>
                    </a:lnTo>
                    <a:lnTo>
                      <a:pt x="27" y="73"/>
                    </a:lnTo>
                    <a:lnTo>
                      <a:pt x="22" y="69"/>
                    </a:lnTo>
                    <a:lnTo>
                      <a:pt x="18" y="66"/>
                    </a:lnTo>
                    <a:lnTo>
                      <a:pt x="15" y="61"/>
                    </a:lnTo>
                    <a:lnTo>
                      <a:pt x="12" y="55"/>
                    </a:lnTo>
                    <a:lnTo>
                      <a:pt x="11" y="49"/>
                    </a:lnTo>
                    <a:lnTo>
                      <a:pt x="10" y="43"/>
                    </a:lnTo>
                    <a:lnTo>
                      <a:pt x="11" y="37"/>
                    </a:lnTo>
                    <a:lnTo>
                      <a:pt x="12" y="30"/>
                    </a:lnTo>
                    <a:lnTo>
                      <a:pt x="15" y="25"/>
                    </a:lnTo>
                    <a:lnTo>
                      <a:pt x="18" y="20"/>
                    </a:lnTo>
                    <a:lnTo>
                      <a:pt x="22" y="16"/>
                    </a:lnTo>
                    <a:lnTo>
                      <a:pt x="27" y="13"/>
                    </a:lnTo>
                    <a:lnTo>
                      <a:pt x="32" y="12"/>
                    </a:lnTo>
                    <a:lnTo>
                      <a:pt x="37" y="10"/>
                    </a:lnTo>
                    <a:lnTo>
                      <a:pt x="43" y="12"/>
                    </a:lnTo>
                    <a:lnTo>
                      <a:pt x="48" y="13"/>
                    </a:lnTo>
                    <a:lnTo>
                      <a:pt x="52" y="16"/>
                    </a:lnTo>
                    <a:lnTo>
                      <a:pt x="56" y="20"/>
                    </a:lnTo>
                    <a:lnTo>
                      <a:pt x="59" y="25"/>
                    </a:lnTo>
                    <a:lnTo>
                      <a:pt x="62" y="30"/>
                    </a:lnTo>
                    <a:lnTo>
                      <a:pt x="64" y="37"/>
                    </a:lnTo>
                    <a:lnTo>
                      <a:pt x="64" y="43"/>
                    </a:lnTo>
                    <a:close/>
                  </a:path>
                </a:pathLst>
              </a:custGeom>
              <a:solidFill>
                <a:srgbClr val="FBEC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41" name="Freeform 40"/>
              <p:cNvSpPr>
                <a:spLocks noEditPoints="1"/>
              </p:cNvSpPr>
              <p:nvPr/>
            </p:nvSpPr>
            <p:spPr bwMode="auto">
              <a:xfrm>
                <a:off x="1155" y="2653"/>
                <a:ext cx="13" cy="12"/>
              </a:xfrm>
              <a:custGeom>
                <a:avLst/>
                <a:gdLst/>
                <a:ahLst/>
                <a:cxnLst>
                  <a:cxn ang="0">
                    <a:pos x="63" y="32"/>
                  </a:cxn>
                  <a:cxn ang="0">
                    <a:pos x="58" y="17"/>
                  </a:cxn>
                  <a:cxn ang="0">
                    <a:pos x="50" y="8"/>
                  </a:cxn>
                  <a:cxn ang="0">
                    <a:pos x="38" y="2"/>
                  </a:cxn>
                  <a:cxn ang="0">
                    <a:pos x="26" y="2"/>
                  </a:cxn>
                  <a:cxn ang="0">
                    <a:pos x="15" y="8"/>
                  </a:cxn>
                  <a:cxn ang="0">
                    <a:pos x="6" y="17"/>
                  </a:cxn>
                  <a:cxn ang="0">
                    <a:pos x="0" y="32"/>
                  </a:cxn>
                  <a:cxn ang="0">
                    <a:pos x="0" y="46"/>
                  </a:cxn>
                  <a:cxn ang="0">
                    <a:pos x="6" y="60"/>
                  </a:cxn>
                  <a:cxn ang="0">
                    <a:pos x="15" y="70"/>
                  </a:cxn>
                  <a:cxn ang="0">
                    <a:pos x="26" y="76"/>
                  </a:cxn>
                  <a:cxn ang="0">
                    <a:pos x="38" y="76"/>
                  </a:cxn>
                  <a:cxn ang="0">
                    <a:pos x="50" y="70"/>
                  </a:cxn>
                  <a:cxn ang="0">
                    <a:pos x="58" y="60"/>
                  </a:cxn>
                  <a:cxn ang="0">
                    <a:pos x="63" y="46"/>
                  </a:cxn>
                  <a:cxn ang="0">
                    <a:pos x="55" y="39"/>
                  </a:cxn>
                  <a:cxn ang="0">
                    <a:pos x="53" y="50"/>
                  </a:cxn>
                  <a:cxn ang="0">
                    <a:pos x="48" y="58"/>
                  </a:cxn>
                  <a:cxn ang="0">
                    <a:pos x="41" y="64"/>
                  </a:cxn>
                  <a:cxn ang="0">
                    <a:pos x="32" y="65"/>
                  </a:cxn>
                  <a:cxn ang="0">
                    <a:pos x="23" y="64"/>
                  </a:cxn>
                  <a:cxn ang="0">
                    <a:pos x="16" y="58"/>
                  </a:cxn>
                  <a:cxn ang="0">
                    <a:pos x="11" y="50"/>
                  </a:cxn>
                  <a:cxn ang="0">
                    <a:pos x="10" y="39"/>
                  </a:cxn>
                  <a:cxn ang="0">
                    <a:pos x="11" y="28"/>
                  </a:cxn>
                  <a:cxn ang="0">
                    <a:pos x="16" y="20"/>
                  </a:cxn>
                  <a:cxn ang="0">
                    <a:pos x="23" y="14"/>
                  </a:cxn>
                  <a:cxn ang="0">
                    <a:pos x="32" y="11"/>
                  </a:cxn>
                  <a:cxn ang="0">
                    <a:pos x="41" y="14"/>
                  </a:cxn>
                  <a:cxn ang="0">
                    <a:pos x="48" y="20"/>
                  </a:cxn>
                  <a:cxn ang="0">
                    <a:pos x="53" y="28"/>
                  </a:cxn>
                  <a:cxn ang="0">
                    <a:pos x="55" y="39"/>
                  </a:cxn>
                </a:cxnLst>
                <a:rect l="0" t="0" r="r" b="b"/>
                <a:pathLst>
                  <a:path w="64" h="76">
                    <a:moveTo>
                      <a:pt x="64" y="39"/>
                    </a:moveTo>
                    <a:lnTo>
                      <a:pt x="63" y="32"/>
                    </a:lnTo>
                    <a:lnTo>
                      <a:pt x="61" y="24"/>
                    </a:lnTo>
                    <a:lnTo>
                      <a:pt x="58" y="17"/>
                    </a:lnTo>
                    <a:lnTo>
                      <a:pt x="54" y="12"/>
                    </a:lnTo>
                    <a:lnTo>
                      <a:pt x="50" y="8"/>
                    </a:lnTo>
                    <a:lnTo>
                      <a:pt x="44" y="4"/>
                    </a:lnTo>
                    <a:lnTo>
                      <a:pt x="38" y="2"/>
                    </a:lnTo>
                    <a:lnTo>
                      <a:pt x="32" y="0"/>
                    </a:lnTo>
                    <a:lnTo>
                      <a:pt x="26" y="2"/>
                    </a:lnTo>
                    <a:lnTo>
                      <a:pt x="20" y="4"/>
                    </a:lnTo>
                    <a:lnTo>
                      <a:pt x="15" y="8"/>
                    </a:lnTo>
                    <a:lnTo>
                      <a:pt x="10" y="12"/>
                    </a:lnTo>
                    <a:lnTo>
                      <a:pt x="6" y="17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2" y="53"/>
                    </a:lnTo>
                    <a:lnTo>
                      <a:pt x="6" y="60"/>
                    </a:lnTo>
                    <a:lnTo>
                      <a:pt x="10" y="65"/>
                    </a:lnTo>
                    <a:lnTo>
                      <a:pt x="15" y="70"/>
                    </a:lnTo>
                    <a:lnTo>
                      <a:pt x="20" y="74"/>
                    </a:lnTo>
                    <a:lnTo>
                      <a:pt x="26" y="76"/>
                    </a:lnTo>
                    <a:lnTo>
                      <a:pt x="32" y="76"/>
                    </a:lnTo>
                    <a:lnTo>
                      <a:pt x="38" y="76"/>
                    </a:lnTo>
                    <a:lnTo>
                      <a:pt x="44" y="74"/>
                    </a:lnTo>
                    <a:lnTo>
                      <a:pt x="50" y="70"/>
                    </a:lnTo>
                    <a:lnTo>
                      <a:pt x="54" y="65"/>
                    </a:lnTo>
                    <a:lnTo>
                      <a:pt x="58" y="60"/>
                    </a:lnTo>
                    <a:lnTo>
                      <a:pt x="61" y="53"/>
                    </a:lnTo>
                    <a:lnTo>
                      <a:pt x="63" y="46"/>
                    </a:lnTo>
                    <a:lnTo>
                      <a:pt x="64" y="39"/>
                    </a:lnTo>
                    <a:close/>
                    <a:moveTo>
                      <a:pt x="55" y="39"/>
                    </a:moveTo>
                    <a:lnTo>
                      <a:pt x="54" y="45"/>
                    </a:lnTo>
                    <a:lnTo>
                      <a:pt x="53" y="50"/>
                    </a:lnTo>
                    <a:lnTo>
                      <a:pt x="51" y="54"/>
                    </a:lnTo>
                    <a:lnTo>
                      <a:pt x="48" y="58"/>
                    </a:lnTo>
                    <a:lnTo>
                      <a:pt x="45" y="62"/>
                    </a:lnTo>
                    <a:lnTo>
                      <a:pt x="41" y="64"/>
                    </a:lnTo>
                    <a:lnTo>
                      <a:pt x="37" y="65"/>
                    </a:lnTo>
                    <a:lnTo>
                      <a:pt x="32" y="65"/>
                    </a:lnTo>
                    <a:lnTo>
                      <a:pt x="28" y="65"/>
                    </a:lnTo>
                    <a:lnTo>
                      <a:pt x="23" y="64"/>
                    </a:lnTo>
                    <a:lnTo>
                      <a:pt x="20" y="62"/>
                    </a:lnTo>
                    <a:lnTo>
                      <a:pt x="16" y="58"/>
                    </a:lnTo>
                    <a:lnTo>
                      <a:pt x="13" y="54"/>
                    </a:lnTo>
                    <a:lnTo>
                      <a:pt x="11" y="50"/>
                    </a:lnTo>
                    <a:lnTo>
                      <a:pt x="10" y="45"/>
                    </a:lnTo>
                    <a:lnTo>
                      <a:pt x="10" y="39"/>
                    </a:lnTo>
                    <a:lnTo>
                      <a:pt x="10" y="33"/>
                    </a:lnTo>
                    <a:lnTo>
                      <a:pt x="11" y="28"/>
                    </a:lnTo>
                    <a:lnTo>
                      <a:pt x="13" y="23"/>
                    </a:lnTo>
                    <a:lnTo>
                      <a:pt x="16" y="20"/>
                    </a:lnTo>
                    <a:lnTo>
                      <a:pt x="20" y="16"/>
                    </a:lnTo>
                    <a:lnTo>
                      <a:pt x="23" y="14"/>
                    </a:lnTo>
                    <a:lnTo>
                      <a:pt x="28" y="12"/>
                    </a:lnTo>
                    <a:lnTo>
                      <a:pt x="32" y="11"/>
                    </a:lnTo>
                    <a:lnTo>
                      <a:pt x="37" y="12"/>
                    </a:lnTo>
                    <a:lnTo>
                      <a:pt x="41" y="14"/>
                    </a:lnTo>
                    <a:lnTo>
                      <a:pt x="45" y="16"/>
                    </a:lnTo>
                    <a:lnTo>
                      <a:pt x="48" y="20"/>
                    </a:lnTo>
                    <a:lnTo>
                      <a:pt x="51" y="23"/>
                    </a:lnTo>
                    <a:lnTo>
                      <a:pt x="53" y="28"/>
                    </a:lnTo>
                    <a:lnTo>
                      <a:pt x="54" y="33"/>
                    </a:lnTo>
                    <a:lnTo>
                      <a:pt x="55" y="39"/>
                    </a:lnTo>
                    <a:close/>
                  </a:path>
                </a:pathLst>
              </a:custGeom>
              <a:solidFill>
                <a:srgbClr val="FCEF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42" name="Freeform 41"/>
              <p:cNvSpPr>
                <a:spLocks noEditPoints="1"/>
              </p:cNvSpPr>
              <p:nvPr/>
            </p:nvSpPr>
            <p:spPr bwMode="auto">
              <a:xfrm>
                <a:off x="1156" y="2654"/>
                <a:ext cx="11" cy="11"/>
              </a:xfrm>
              <a:custGeom>
                <a:avLst/>
                <a:gdLst/>
                <a:ahLst/>
                <a:cxnLst>
                  <a:cxn ang="0">
                    <a:pos x="54" y="27"/>
                  </a:cxn>
                  <a:cxn ang="0">
                    <a:pos x="49" y="15"/>
                  </a:cxn>
                  <a:cxn ang="0">
                    <a:pos x="42" y="6"/>
                  </a:cxn>
                  <a:cxn ang="0">
                    <a:pos x="33" y="2"/>
                  </a:cxn>
                  <a:cxn ang="0">
                    <a:pos x="22" y="2"/>
                  </a:cxn>
                  <a:cxn ang="0">
                    <a:pos x="12" y="6"/>
                  </a:cxn>
                  <a:cxn ang="0">
                    <a:pos x="5" y="15"/>
                  </a:cxn>
                  <a:cxn ang="0">
                    <a:pos x="1" y="27"/>
                  </a:cxn>
                  <a:cxn ang="0">
                    <a:pos x="1" y="39"/>
                  </a:cxn>
                  <a:cxn ang="0">
                    <a:pos x="5" y="51"/>
                  </a:cxn>
                  <a:cxn ang="0">
                    <a:pos x="12" y="59"/>
                  </a:cxn>
                  <a:cxn ang="0">
                    <a:pos x="22" y="64"/>
                  </a:cxn>
                  <a:cxn ang="0">
                    <a:pos x="33" y="64"/>
                  </a:cxn>
                  <a:cxn ang="0">
                    <a:pos x="42" y="59"/>
                  </a:cxn>
                  <a:cxn ang="0">
                    <a:pos x="49" y="51"/>
                  </a:cxn>
                  <a:cxn ang="0">
                    <a:pos x="54" y="39"/>
                  </a:cxn>
                  <a:cxn ang="0">
                    <a:pos x="45" y="33"/>
                  </a:cxn>
                  <a:cxn ang="0">
                    <a:pos x="44" y="41"/>
                  </a:cxn>
                  <a:cxn ang="0">
                    <a:pos x="40" y="48"/>
                  </a:cxn>
                  <a:cxn ang="0">
                    <a:pos x="34" y="53"/>
                  </a:cxn>
                  <a:cxn ang="0">
                    <a:pos x="27" y="54"/>
                  </a:cxn>
                  <a:cxn ang="0">
                    <a:pos x="20" y="53"/>
                  </a:cxn>
                  <a:cxn ang="0">
                    <a:pos x="14" y="48"/>
                  </a:cxn>
                  <a:cxn ang="0">
                    <a:pos x="11" y="41"/>
                  </a:cxn>
                  <a:cxn ang="0">
                    <a:pos x="9" y="33"/>
                  </a:cxn>
                  <a:cxn ang="0">
                    <a:pos x="11" y="24"/>
                  </a:cxn>
                  <a:cxn ang="0">
                    <a:pos x="14" y="17"/>
                  </a:cxn>
                  <a:cxn ang="0">
                    <a:pos x="20" y="12"/>
                  </a:cxn>
                  <a:cxn ang="0">
                    <a:pos x="27" y="11"/>
                  </a:cxn>
                  <a:cxn ang="0">
                    <a:pos x="34" y="12"/>
                  </a:cxn>
                  <a:cxn ang="0">
                    <a:pos x="40" y="17"/>
                  </a:cxn>
                  <a:cxn ang="0">
                    <a:pos x="44" y="24"/>
                  </a:cxn>
                  <a:cxn ang="0">
                    <a:pos x="45" y="33"/>
                  </a:cxn>
                </a:cxnLst>
                <a:rect l="0" t="0" r="r" b="b"/>
                <a:pathLst>
                  <a:path w="54" h="65">
                    <a:moveTo>
                      <a:pt x="54" y="33"/>
                    </a:moveTo>
                    <a:lnTo>
                      <a:pt x="54" y="27"/>
                    </a:lnTo>
                    <a:lnTo>
                      <a:pt x="52" y="20"/>
                    </a:lnTo>
                    <a:lnTo>
                      <a:pt x="49" y="15"/>
                    </a:lnTo>
                    <a:lnTo>
                      <a:pt x="46" y="10"/>
                    </a:lnTo>
                    <a:lnTo>
                      <a:pt x="42" y="6"/>
                    </a:lnTo>
                    <a:lnTo>
                      <a:pt x="38" y="3"/>
                    </a:lnTo>
                    <a:lnTo>
                      <a:pt x="33" y="2"/>
                    </a:lnTo>
                    <a:lnTo>
                      <a:pt x="27" y="0"/>
                    </a:lnTo>
                    <a:lnTo>
                      <a:pt x="22" y="2"/>
                    </a:lnTo>
                    <a:lnTo>
                      <a:pt x="17" y="3"/>
                    </a:lnTo>
                    <a:lnTo>
                      <a:pt x="12" y="6"/>
                    </a:lnTo>
                    <a:lnTo>
                      <a:pt x="8" y="10"/>
                    </a:lnTo>
                    <a:lnTo>
                      <a:pt x="5" y="15"/>
                    </a:lnTo>
                    <a:lnTo>
                      <a:pt x="2" y="20"/>
                    </a:lnTo>
                    <a:lnTo>
                      <a:pt x="1" y="27"/>
                    </a:lnTo>
                    <a:lnTo>
                      <a:pt x="0" y="33"/>
                    </a:lnTo>
                    <a:lnTo>
                      <a:pt x="1" y="39"/>
                    </a:lnTo>
                    <a:lnTo>
                      <a:pt x="2" y="45"/>
                    </a:lnTo>
                    <a:lnTo>
                      <a:pt x="5" y="51"/>
                    </a:lnTo>
                    <a:lnTo>
                      <a:pt x="8" y="56"/>
                    </a:lnTo>
                    <a:lnTo>
                      <a:pt x="12" y="59"/>
                    </a:lnTo>
                    <a:lnTo>
                      <a:pt x="17" y="63"/>
                    </a:lnTo>
                    <a:lnTo>
                      <a:pt x="22" y="64"/>
                    </a:lnTo>
                    <a:lnTo>
                      <a:pt x="27" y="65"/>
                    </a:lnTo>
                    <a:lnTo>
                      <a:pt x="33" y="64"/>
                    </a:lnTo>
                    <a:lnTo>
                      <a:pt x="38" y="63"/>
                    </a:lnTo>
                    <a:lnTo>
                      <a:pt x="42" y="59"/>
                    </a:lnTo>
                    <a:lnTo>
                      <a:pt x="46" y="56"/>
                    </a:lnTo>
                    <a:lnTo>
                      <a:pt x="49" y="51"/>
                    </a:lnTo>
                    <a:lnTo>
                      <a:pt x="52" y="45"/>
                    </a:lnTo>
                    <a:lnTo>
                      <a:pt x="54" y="39"/>
                    </a:lnTo>
                    <a:lnTo>
                      <a:pt x="54" y="33"/>
                    </a:lnTo>
                    <a:close/>
                    <a:moveTo>
                      <a:pt x="45" y="33"/>
                    </a:moveTo>
                    <a:lnTo>
                      <a:pt x="45" y="38"/>
                    </a:lnTo>
                    <a:lnTo>
                      <a:pt x="44" y="41"/>
                    </a:lnTo>
                    <a:lnTo>
                      <a:pt x="42" y="45"/>
                    </a:lnTo>
                    <a:lnTo>
                      <a:pt x="40" y="48"/>
                    </a:lnTo>
                    <a:lnTo>
                      <a:pt x="37" y="51"/>
                    </a:lnTo>
                    <a:lnTo>
                      <a:pt x="34" y="53"/>
                    </a:lnTo>
                    <a:lnTo>
                      <a:pt x="31" y="54"/>
                    </a:lnTo>
                    <a:lnTo>
                      <a:pt x="27" y="54"/>
                    </a:lnTo>
                    <a:lnTo>
                      <a:pt x="23" y="54"/>
                    </a:lnTo>
                    <a:lnTo>
                      <a:pt x="20" y="53"/>
                    </a:lnTo>
                    <a:lnTo>
                      <a:pt x="17" y="51"/>
                    </a:lnTo>
                    <a:lnTo>
                      <a:pt x="14" y="48"/>
                    </a:lnTo>
                    <a:lnTo>
                      <a:pt x="12" y="45"/>
                    </a:lnTo>
                    <a:lnTo>
                      <a:pt x="11" y="41"/>
                    </a:lnTo>
                    <a:lnTo>
                      <a:pt x="9" y="38"/>
                    </a:lnTo>
                    <a:lnTo>
                      <a:pt x="9" y="33"/>
                    </a:lnTo>
                    <a:lnTo>
                      <a:pt x="9" y="28"/>
                    </a:lnTo>
                    <a:lnTo>
                      <a:pt x="11" y="24"/>
                    </a:lnTo>
                    <a:lnTo>
                      <a:pt x="12" y="21"/>
                    </a:lnTo>
                    <a:lnTo>
                      <a:pt x="14" y="17"/>
                    </a:lnTo>
                    <a:lnTo>
                      <a:pt x="17" y="15"/>
                    </a:lnTo>
                    <a:lnTo>
                      <a:pt x="20" y="12"/>
                    </a:lnTo>
                    <a:lnTo>
                      <a:pt x="23" y="11"/>
                    </a:lnTo>
                    <a:lnTo>
                      <a:pt x="27" y="11"/>
                    </a:lnTo>
                    <a:lnTo>
                      <a:pt x="31" y="11"/>
                    </a:lnTo>
                    <a:lnTo>
                      <a:pt x="34" y="12"/>
                    </a:lnTo>
                    <a:lnTo>
                      <a:pt x="37" y="15"/>
                    </a:lnTo>
                    <a:lnTo>
                      <a:pt x="40" y="17"/>
                    </a:lnTo>
                    <a:lnTo>
                      <a:pt x="42" y="21"/>
                    </a:lnTo>
                    <a:lnTo>
                      <a:pt x="44" y="24"/>
                    </a:lnTo>
                    <a:lnTo>
                      <a:pt x="45" y="28"/>
                    </a:lnTo>
                    <a:lnTo>
                      <a:pt x="45" y="33"/>
                    </a:lnTo>
                    <a:close/>
                  </a:path>
                </a:pathLst>
              </a:custGeom>
              <a:solidFill>
                <a:srgbClr val="FCEF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43" name="Freeform 42"/>
              <p:cNvSpPr>
                <a:spLocks noEditPoints="1"/>
              </p:cNvSpPr>
              <p:nvPr/>
            </p:nvSpPr>
            <p:spPr bwMode="auto">
              <a:xfrm>
                <a:off x="1157" y="2655"/>
                <a:ext cx="9" cy="9"/>
              </a:xfrm>
              <a:custGeom>
                <a:avLst/>
                <a:gdLst/>
                <a:ahLst/>
                <a:cxnLst>
                  <a:cxn ang="0">
                    <a:pos x="44" y="22"/>
                  </a:cxn>
                  <a:cxn ang="0">
                    <a:pos x="41" y="12"/>
                  </a:cxn>
                  <a:cxn ang="0">
                    <a:pos x="35" y="5"/>
                  </a:cxn>
                  <a:cxn ang="0">
                    <a:pos x="27" y="1"/>
                  </a:cxn>
                  <a:cxn ang="0">
                    <a:pos x="18" y="1"/>
                  </a:cxn>
                  <a:cxn ang="0">
                    <a:pos x="10" y="5"/>
                  </a:cxn>
                  <a:cxn ang="0">
                    <a:pos x="3" y="12"/>
                  </a:cxn>
                  <a:cxn ang="0">
                    <a:pos x="0" y="22"/>
                  </a:cxn>
                  <a:cxn ang="0">
                    <a:pos x="0" y="34"/>
                  </a:cxn>
                  <a:cxn ang="0">
                    <a:pos x="3" y="43"/>
                  </a:cxn>
                  <a:cxn ang="0">
                    <a:pos x="10" y="51"/>
                  </a:cxn>
                  <a:cxn ang="0">
                    <a:pos x="18" y="54"/>
                  </a:cxn>
                  <a:cxn ang="0">
                    <a:pos x="27" y="54"/>
                  </a:cxn>
                  <a:cxn ang="0">
                    <a:pos x="35" y="51"/>
                  </a:cxn>
                  <a:cxn ang="0">
                    <a:pos x="41" y="43"/>
                  </a:cxn>
                  <a:cxn ang="0">
                    <a:pos x="44" y="34"/>
                  </a:cxn>
                  <a:cxn ang="0">
                    <a:pos x="36" y="28"/>
                  </a:cxn>
                  <a:cxn ang="0">
                    <a:pos x="35" y="34"/>
                  </a:cxn>
                  <a:cxn ang="0">
                    <a:pos x="32" y="40"/>
                  </a:cxn>
                  <a:cxn ang="0">
                    <a:pos x="27" y="42"/>
                  </a:cxn>
                  <a:cxn ang="0">
                    <a:pos x="22" y="43"/>
                  </a:cxn>
                  <a:cxn ang="0">
                    <a:pos x="17" y="42"/>
                  </a:cxn>
                  <a:cxn ang="0">
                    <a:pos x="13" y="40"/>
                  </a:cxn>
                  <a:cxn ang="0">
                    <a:pos x="10" y="34"/>
                  </a:cxn>
                  <a:cxn ang="0">
                    <a:pos x="9" y="28"/>
                  </a:cxn>
                  <a:cxn ang="0">
                    <a:pos x="10" y="22"/>
                  </a:cxn>
                  <a:cxn ang="0">
                    <a:pos x="13" y="16"/>
                  </a:cxn>
                  <a:cxn ang="0">
                    <a:pos x="17" y="13"/>
                  </a:cxn>
                  <a:cxn ang="0">
                    <a:pos x="22" y="11"/>
                  </a:cxn>
                  <a:cxn ang="0">
                    <a:pos x="27" y="13"/>
                  </a:cxn>
                  <a:cxn ang="0">
                    <a:pos x="32" y="16"/>
                  </a:cxn>
                  <a:cxn ang="0">
                    <a:pos x="35" y="22"/>
                  </a:cxn>
                  <a:cxn ang="0">
                    <a:pos x="36" y="28"/>
                  </a:cxn>
                </a:cxnLst>
                <a:rect l="0" t="0" r="r" b="b"/>
                <a:pathLst>
                  <a:path w="45" h="54">
                    <a:moveTo>
                      <a:pt x="45" y="28"/>
                    </a:moveTo>
                    <a:lnTo>
                      <a:pt x="44" y="22"/>
                    </a:lnTo>
                    <a:lnTo>
                      <a:pt x="43" y="17"/>
                    </a:lnTo>
                    <a:lnTo>
                      <a:pt x="41" y="12"/>
                    </a:lnTo>
                    <a:lnTo>
                      <a:pt x="38" y="9"/>
                    </a:lnTo>
                    <a:lnTo>
                      <a:pt x="35" y="5"/>
                    </a:lnTo>
                    <a:lnTo>
                      <a:pt x="31" y="3"/>
                    </a:lnTo>
                    <a:lnTo>
                      <a:pt x="27" y="1"/>
                    </a:lnTo>
                    <a:lnTo>
                      <a:pt x="22" y="0"/>
                    </a:lnTo>
                    <a:lnTo>
                      <a:pt x="18" y="1"/>
                    </a:lnTo>
                    <a:lnTo>
                      <a:pt x="13" y="3"/>
                    </a:lnTo>
                    <a:lnTo>
                      <a:pt x="10" y="5"/>
                    </a:lnTo>
                    <a:lnTo>
                      <a:pt x="6" y="9"/>
                    </a:lnTo>
                    <a:lnTo>
                      <a:pt x="3" y="12"/>
                    </a:lnTo>
                    <a:lnTo>
                      <a:pt x="1" y="17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1" y="39"/>
                    </a:lnTo>
                    <a:lnTo>
                      <a:pt x="3" y="43"/>
                    </a:lnTo>
                    <a:lnTo>
                      <a:pt x="6" y="47"/>
                    </a:lnTo>
                    <a:lnTo>
                      <a:pt x="10" y="51"/>
                    </a:lnTo>
                    <a:lnTo>
                      <a:pt x="13" y="53"/>
                    </a:lnTo>
                    <a:lnTo>
                      <a:pt x="18" y="54"/>
                    </a:lnTo>
                    <a:lnTo>
                      <a:pt x="22" y="54"/>
                    </a:lnTo>
                    <a:lnTo>
                      <a:pt x="27" y="54"/>
                    </a:lnTo>
                    <a:lnTo>
                      <a:pt x="31" y="53"/>
                    </a:lnTo>
                    <a:lnTo>
                      <a:pt x="35" y="51"/>
                    </a:lnTo>
                    <a:lnTo>
                      <a:pt x="38" y="47"/>
                    </a:lnTo>
                    <a:lnTo>
                      <a:pt x="41" y="43"/>
                    </a:lnTo>
                    <a:lnTo>
                      <a:pt x="43" y="39"/>
                    </a:lnTo>
                    <a:lnTo>
                      <a:pt x="44" y="34"/>
                    </a:lnTo>
                    <a:lnTo>
                      <a:pt x="45" y="28"/>
                    </a:lnTo>
                    <a:close/>
                    <a:moveTo>
                      <a:pt x="36" y="28"/>
                    </a:moveTo>
                    <a:lnTo>
                      <a:pt x="35" y="31"/>
                    </a:lnTo>
                    <a:lnTo>
                      <a:pt x="35" y="34"/>
                    </a:lnTo>
                    <a:lnTo>
                      <a:pt x="33" y="37"/>
                    </a:lnTo>
                    <a:lnTo>
                      <a:pt x="32" y="40"/>
                    </a:lnTo>
                    <a:lnTo>
                      <a:pt x="30" y="41"/>
                    </a:lnTo>
                    <a:lnTo>
                      <a:pt x="27" y="42"/>
                    </a:lnTo>
                    <a:lnTo>
                      <a:pt x="25" y="43"/>
                    </a:lnTo>
                    <a:lnTo>
                      <a:pt x="22" y="43"/>
                    </a:lnTo>
                    <a:lnTo>
                      <a:pt x="19" y="43"/>
                    </a:lnTo>
                    <a:lnTo>
                      <a:pt x="17" y="42"/>
                    </a:lnTo>
                    <a:lnTo>
                      <a:pt x="15" y="41"/>
                    </a:lnTo>
                    <a:lnTo>
                      <a:pt x="13" y="40"/>
                    </a:lnTo>
                    <a:lnTo>
                      <a:pt x="11" y="37"/>
                    </a:lnTo>
                    <a:lnTo>
                      <a:pt x="10" y="34"/>
                    </a:lnTo>
                    <a:lnTo>
                      <a:pt x="9" y="31"/>
                    </a:lnTo>
                    <a:lnTo>
                      <a:pt x="9" y="28"/>
                    </a:lnTo>
                    <a:lnTo>
                      <a:pt x="9" y="24"/>
                    </a:lnTo>
                    <a:lnTo>
                      <a:pt x="10" y="22"/>
                    </a:lnTo>
                    <a:lnTo>
                      <a:pt x="11" y="18"/>
                    </a:lnTo>
                    <a:lnTo>
                      <a:pt x="13" y="16"/>
                    </a:lnTo>
                    <a:lnTo>
                      <a:pt x="15" y="15"/>
                    </a:lnTo>
                    <a:lnTo>
                      <a:pt x="17" y="13"/>
                    </a:lnTo>
                    <a:lnTo>
                      <a:pt x="19" y="12"/>
                    </a:lnTo>
                    <a:lnTo>
                      <a:pt x="22" y="11"/>
                    </a:lnTo>
                    <a:lnTo>
                      <a:pt x="25" y="12"/>
                    </a:lnTo>
                    <a:lnTo>
                      <a:pt x="27" y="13"/>
                    </a:lnTo>
                    <a:lnTo>
                      <a:pt x="30" y="15"/>
                    </a:lnTo>
                    <a:lnTo>
                      <a:pt x="32" y="16"/>
                    </a:lnTo>
                    <a:lnTo>
                      <a:pt x="33" y="18"/>
                    </a:lnTo>
                    <a:lnTo>
                      <a:pt x="35" y="22"/>
                    </a:lnTo>
                    <a:lnTo>
                      <a:pt x="35" y="24"/>
                    </a:lnTo>
                    <a:lnTo>
                      <a:pt x="36" y="28"/>
                    </a:lnTo>
                    <a:close/>
                  </a:path>
                </a:pathLst>
              </a:custGeom>
              <a:solidFill>
                <a:srgbClr val="FCF2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44" name="Freeform 43"/>
              <p:cNvSpPr>
                <a:spLocks noEditPoints="1"/>
              </p:cNvSpPr>
              <p:nvPr/>
            </p:nvSpPr>
            <p:spPr bwMode="auto">
              <a:xfrm>
                <a:off x="1158" y="2656"/>
                <a:ext cx="7" cy="7"/>
              </a:xfrm>
              <a:custGeom>
                <a:avLst/>
                <a:gdLst/>
                <a:ahLst/>
                <a:cxnLst>
                  <a:cxn ang="0">
                    <a:pos x="36" y="17"/>
                  </a:cxn>
                  <a:cxn ang="0">
                    <a:pos x="33" y="10"/>
                  </a:cxn>
                  <a:cxn ang="0">
                    <a:pos x="28" y="4"/>
                  </a:cxn>
                  <a:cxn ang="0">
                    <a:pos x="22" y="0"/>
                  </a:cxn>
                  <a:cxn ang="0">
                    <a:pos x="14" y="0"/>
                  </a:cxn>
                  <a:cxn ang="0">
                    <a:pos x="8" y="4"/>
                  </a:cxn>
                  <a:cxn ang="0">
                    <a:pos x="3" y="10"/>
                  </a:cxn>
                  <a:cxn ang="0">
                    <a:pos x="0" y="17"/>
                  </a:cxn>
                  <a:cxn ang="0">
                    <a:pos x="0" y="27"/>
                  </a:cxn>
                  <a:cxn ang="0">
                    <a:pos x="3" y="34"/>
                  </a:cxn>
                  <a:cxn ang="0">
                    <a:pos x="8" y="40"/>
                  </a:cxn>
                  <a:cxn ang="0">
                    <a:pos x="14" y="43"/>
                  </a:cxn>
                  <a:cxn ang="0">
                    <a:pos x="22" y="43"/>
                  </a:cxn>
                  <a:cxn ang="0">
                    <a:pos x="28" y="40"/>
                  </a:cxn>
                  <a:cxn ang="0">
                    <a:pos x="33" y="34"/>
                  </a:cxn>
                  <a:cxn ang="0">
                    <a:pos x="36" y="27"/>
                  </a:cxn>
                  <a:cxn ang="0">
                    <a:pos x="27" y="22"/>
                  </a:cxn>
                  <a:cxn ang="0">
                    <a:pos x="26" y="25"/>
                  </a:cxn>
                  <a:cxn ang="0">
                    <a:pos x="24" y="29"/>
                  </a:cxn>
                  <a:cxn ang="0">
                    <a:pos x="22" y="31"/>
                  </a:cxn>
                  <a:cxn ang="0">
                    <a:pos x="18" y="33"/>
                  </a:cxn>
                  <a:cxn ang="0">
                    <a:pos x="15" y="31"/>
                  </a:cxn>
                  <a:cxn ang="0">
                    <a:pos x="12" y="29"/>
                  </a:cxn>
                  <a:cxn ang="0">
                    <a:pos x="10" y="25"/>
                  </a:cxn>
                  <a:cxn ang="0">
                    <a:pos x="9" y="22"/>
                  </a:cxn>
                  <a:cxn ang="0">
                    <a:pos x="10" y="17"/>
                  </a:cxn>
                  <a:cxn ang="0">
                    <a:pos x="12" y="15"/>
                  </a:cxn>
                  <a:cxn ang="0">
                    <a:pos x="15" y="12"/>
                  </a:cxn>
                  <a:cxn ang="0">
                    <a:pos x="18" y="11"/>
                  </a:cxn>
                  <a:cxn ang="0">
                    <a:pos x="22" y="12"/>
                  </a:cxn>
                  <a:cxn ang="0">
                    <a:pos x="24" y="15"/>
                  </a:cxn>
                  <a:cxn ang="0">
                    <a:pos x="26" y="17"/>
                  </a:cxn>
                  <a:cxn ang="0">
                    <a:pos x="27" y="22"/>
                  </a:cxn>
                </a:cxnLst>
                <a:rect l="0" t="0" r="r" b="b"/>
                <a:pathLst>
                  <a:path w="36" h="43">
                    <a:moveTo>
                      <a:pt x="36" y="22"/>
                    </a:moveTo>
                    <a:lnTo>
                      <a:pt x="36" y="17"/>
                    </a:lnTo>
                    <a:lnTo>
                      <a:pt x="35" y="13"/>
                    </a:lnTo>
                    <a:lnTo>
                      <a:pt x="33" y="10"/>
                    </a:lnTo>
                    <a:lnTo>
                      <a:pt x="31" y="6"/>
                    </a:lnTo>
                    <a:lnTo>
                      <a:pt x="28" y="4"/>
                    </a:lnTo>
                    <a:lnTo>
                      <a:pt x="25" y="1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1" y="1"/>
                    </a:lnTo>
                    <a:lnTo>
                      <a:pt x="8" y="4"/>
                    </a:lnTo>
                    <a:lnTo>
                      <a:pt x="5" y="6"/>
                    </a:lnTo>
                    <a:lnTo>
                      <a:pt x="3" y="10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2" y="30"/>
                    </a:lnTo>
                    <a:lnTo>
                      <a:pt x="3" y="34"/>
                    </a:lnTo>
                    <a:lnTo>
                      <a:pt x="5" y="37"/>
                    </a:lnTo>
                    <a:lnTo>
                      <a:pt x="8" y="40"/>
                    </a:lnTo>
                    <a:lnTo>
                      <a:pt x="11" y="42"/>
                    </a:lnTo>
                    <a:lnTo>
                      <a:pt x="14" y="43"/>
                    </a:lnTo>
                    <a:lnTo>
                      <a:pt x="18" y="43"/>
                    </a:lnTo>
                    <a:lnTo>
                      <a:pt x="22" y="43"/>
                    </a:lnTo>
                    <a:lnTo>
                      <a:pt x="25" y="42"/>
                    </a:lnTo>
                    <a:lnTo>
                      <a:pt x="28" y="40"/>
                    </a:lnTo>
                    <a:lnTo>
                      <a:pt x="31" y="37"/>
                    </a:lnTo>
                    <a:lnTo>
                      <a:pt x="33" y="34"/>
                    </a:lnTo>
                    <a:lnTo>
                      <a:pt x="35" y="30"/>
                    </a:lnTo>
                    <a:lnTo>
                      <a:pt x="36" y="27"/>
                    </a:lnTo>
                    <a:lnTo>
                      <a:pt x="36" y="22"/>
                    </a:lnTo>
                    <a:close/>
                    <a:moveTo>
                      <a:pt x="27" y="22"/>
                    </a:moveTo>
                    <a:lnTo>
                      <a:pt x="27" y="24"/>
                    </a:lnTo>
                    <a:lnTo>
                      <a:pt x="26" y="25"/>
                    </a:lnTo>
                    <a:lnTo>
                      <a:pt x="26" y="28"/>
                    </a:lnTo>
                    <a:lnTo>
                      <a:pt x="24" y="29"/>
                    </a:lnTo>
                    <a:lnTo>
                      <a:pt x="23" y="30"/>
                    </a:lnTo>
                    <a:lnTo>
                      <a:pt x="22" y="31"/>
                    </a:lnTo>
                    <a:lnTo>
                      <a:pt x="20" y="33"/>
                    </a:lnTo>
                    <a:lnTo>
                      <a:pt x="18" y="33"/>
                    </a:lnTo>
                    <a:lnTo>
                      <a:pt x="16" y="33"/>
                    </a:lnTo>
                    <a:lnTo>
                      <a:pt x="15" y="31"/>
                    </a:lnTo>
                    <a:lnTo>
                      <a:pt x="13" y="30"/>
                    </a:lnTo>
                    <a:lnTo>
                      <a:pt x="12" y="29"/>
                    </a:lnTo>
                    <a:lnTo>
                      <a:pt x="11" y="28"/>
                    </a:lnTo>
                    <a:lnTo>
                      <a:pt x="10" y="25"/>
                    </a:lnTo>
                    <a:lnTo>
                      <a:pt x="9" y="24"/>
                    </a:lnTo>
                    <a:lnTo>
                      <a:pt x="9" y="22"/>
                    </a:lnTo>
                    <a:lnTo>
                      <a:pt x="9" y="19"/>
                    </a:lnTo>
                    <a:lnTo>
                      <a:pt x="10" y="17"/>
                    </a:lnTo>
                    <a:lnTo>
                      <a:pt x="11" y="16"/>
                    </a:lnTo>
                    <a:lnTo>
                      <a:pt x="12" y="15"/>
                    </a:lnTo>
                    <a:lnTo>
                      <a:pt x="13" y="13"/>
                    </a:lnTo>
                    <a:lnTo>
                      <a:pt x="15" y="12"/>
                    </a:lnTo>
                    <a:lnTo>
                      <a:pt x="16" y="11"/>
                    </a:lnTo>
                    <a:lnTo>
                      <a:pt x="18" y="11"/>
                    </a:lnTo>
                    <a:lnTo>
                      <a:pt x="20" y="11"/>
                    </a:lnTo>
                    <a:lnTo>
                      <a:pt x="22" y="12"/>
                    </a:lnTo>
                    <a:lnTo>
                      <a:pt x="23" y="13"/>
                    </a:lnTo>
                    <a:lnTo>
                      <a:pt x="24" y="15"/>
                    </a:lnTo>
                    <a:lnTo>
                      <a:pt x="26" y="16"/>
                    </a:lnTo>
                    <a:lnTo>
                      <a:pt x="26" y="17"/>
                    </a:lnTo>
                    <a:lnTo>
                      <a:pt x="27" y="19"/>
                    </a:lnTo>
                    <a:lnTo>
                      <a:pt x="27" y="22"/>
                    </a:lnTo>
                    <a:close/>
                  </a:path>
                </a:pathLst>
              </a:custGeom>
              <a:solidFill>
                <a:srgbClr val="FDF4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45" name="Freeform 44"/>
              <p:cNvSpPr>
                <a:spLocks/>
              </p:cNvSpPr>
              <p:nvPr/>
            </p:nvSpPr>
            <p:spPr bwMode="auto">
              <a:xfrm>
                <a:off x="1159" y="2657"/>
                <a:ext cx="5" cy="5"/>
              </a:xfrm>
              <a:custGeom>
                <a:avLst/>
                <a:gdLst/>
                <a:ahLst/>
                <a:cxnLst>
                  <a:cxn ang="0">
                    <a:pos x="27" y="17"/>
                  </a:cxn>
                  <a:cxn ang="0">
                    <a:pos x="26" y="13"/>
                  </a:cxn>
                  <a:cxn ang="0">
                    <a:pos x="26" y="11"/>
                  </a:cxn>
                  <a:cxn ang="0">
                    <a:pos x="24" y="7"/>
                  </a:cxn>
                  <a:cxn ang="0">
                    <a:pos x="23" y="5"/>
                  </a:cxn>
                  <a:cxn ang="0">
                    <a:pos x="21" y="4"/>
                  </a:cxn>
                  <a:cxn ang="0">
                    <a:pos x="18" y="2"/>
                  </a:cxn>
                  <a:cxn ang="0">
                    <a:pos x="16" y="1"/>
                  </a:cxn>
                  <a:cxn ang="0">
                    <a:pos x="13" y="0"/>
                  </a:cxn>
                  <a:cxn ang="0">
                    <a:pos x="10" y="1"/>
                  </a:cxn>
                  <a:cxn ang="0">
                    <a:pos x="8" y="2"/>
                  </a:cxn>
                  <a:cxn ang="0">
                    <a:pos x="6" y="4"/>
                  </a:cxn>
                  <a:cxn ang="0">
                    <a:pos x="4" y="5"/>
                  </a:cxn>
                  <a:cxn ang="0">
                    <a:pos x="2" y="7"/>
                  </a:cxn>
                  <a:cxn ang="0">
                    <a:pos x="1" y="11"/>
                  </a:cxn>
                  <a:cxn ang="0">
                    <a:pos x="0" y="13"/>
                  </a:cxn>
                  <a:cxn ang="0">
                    <a:pos x="0" y="17"/>
                  </a:cxn>
                  <a:cxn ang="0">
                    <a:pos x="0" y="20"/>
                  </a:cxn>
                  <a:cxn ang="0">
                    <a:pos x="1" y="23"/>
                  </a:cxn>
                  <a:cxn ang="0">
                    <a:pos x="2" y="26"/>
                  </a:cxn>
                  <a:cxn ang="0">
                    <a:pos x="4" y="29"/>
                  </a:cxn>
                  <a:cxn ang="0">
                    <a:pos x="6" y="30"/>
                  </a:cxn>
                  <a:cxn ang="0">
                    <a:pos x="8" y="31"/>
                  </a:cxn>
                  <a:cxn ang="0">
                    <a:pos x="10" y="32"/>
                  </a:cxn>
                  <a:cxn ang="0">
                    <a:pos x="13" y="32"/>
                  </a:cxn>
                  <a:cxn ang="0">
                    <a:pos x="16" y="32"/>
                  </a:cxn>
                  <a:cxn ang="0">
                    <a:pos x="18" y="31"/>
                  </a:cxn>
                  <a:cxn ang="0">
                    <a:pos x="21" y="30"/>
                  </a:cxn>
                  <a:cxn ang="0">
                    <a:pos x="23" y="29"/>
                  </a:cxn>
                  <a:cxn ang="0">
                    <a:pos x="24" y="26"/>
                  </a:cxn>
                  <a:cxn ang="0">
                    <a:pos x="26" y="23"/>
                  </a:cxn>
                  <a:cxn ang="0">
                    <a:pos x="26" y="20"/>
                  </a:cxn>
                  <a:cxn ang="0">
                    <a:pos x="27" y="17"/>
                  </a:cxn>
                </a:cxnLst>
                <a:rect l="0" t="0" r="r" b="b"/>
                <a:pathLst>
                  <a:path w="27" h="32">
                    <a:moveTo>
                      <a:pt x="27" y="17"/>
                    </a:moveTo>
                    <a:lnTo>
                      <a:pt x="26" y="13"/>
                    </a:lnTo>
                    <a:lnTo>
                      <a:pt x="26" y="11"/>
                    </a:lnTo>
                    <a:lnTo>
                      <a:pt x="24" y="7"/>
                    </a:lnTo>
                    <a:lnTo>
                      <a:pt x="23" y="5"/>
                    </a:lnTo>
                    <a:lnTo>
                      <a:pt x="21" y="4"/>
                    </a:lnTo>
                    <a:lnTo>
                      <a:pt x="18" y="2"/>
                    </a:lnTo>
                    <a:lnTo>
                      <a:pt x="16" y="1"/>
                    </a:lnTo>
                    <a:lnTo>
                      <a:pt x="13" y="0"/>
                    </a:lnTo>
                    <a:lnTo>
                      <a:pt x="10" y="1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1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1" y="23"/>
                    </a:lnTo>
                    <a:lnTo>
                      <a:pt x="2" y="26"/>
                    </a:lnTo>
                    <a:lnTo>
                      <a:pt x="4" y="29"/>
                    </a:lnTo>
                    <a:lnTo>
                      <a:pt x="6" y="30"/>
                    </a:lnTo>
                    <a:lnTo>
                      <a:pt x="8" y="31"/>
                    </a:lnTo>
                    <a:lnTo>
                      <a:pt x="10" y="32"/>
                    </a:lnTo>
                    <a:lnTo>
                      <a:pt x="13" y="32"/>
                    </a:lnTo>
                    <a:lnTo>
                      <a:pt x="16" y="32"/>
                    </a:lnTo>
                    <a:lnTo>
                      <a:pt x="18" y="31"/>
                    </a:lnTo>
                    <a:lnTo>
                      <a:pt x="21" y="30"/>
                    </a:lnTo>
                    <a:lnTo>
                      <a:pt x="23" y="29"/>
                    </a:lnTo>
                    <a:lnTo>
                      <a:pt x="24" y="26"/>
                    </a:lnTo>
                    <a:lnTo>
                      <a:pt x="26" y="23"/>
                    </a:lnTo>
                    <a:lnTo>
                      <a:pt x="26" y="20"/>
                    </a:lnTo>
                    <a:lnTo>
                      <a:pt x="27" y="17"/>
                    </a:lnTo>
                    <a:close/>
                  </a:path>
                </a:pathLst>
              </a:custGeom>
              <a:solidFill>
                <a:srgbClr val="FDF8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46" name="Freeform 45"/>
              <p:cNvSpPr>
                <a:spLocks/>
              </p:cNvSpPr>
              <p:nvPr/>
            </p:nvSpPr>
            <p:spPr bwMode="auto">
              <a:xfrm>
                <a:off x="1160" y="2658"/>
                <a:ext cx="3" cy="3"/>
              </a:xfrm>
              <a:custGeom>
                <a:avLst/>
                <a:gdLst/>
                <a:ahLst/>
                <a:cxnLst>
                  <a:cxn ang="0">
                    <a:pos x="18" y="11"/>
                  </a:cxn>
                  <a:cxn ang="0">
                    <a:pos x="18" y="8"/>
                  </a:cxn>
                  <a:cxn ang="0">
                    <a:pos x="17" y="6"/>
                  </a:cxn>
                  <a:cxn ang="0">
                    <a:pos x="17" y="5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7" y="0"/>
                  </a:cxn>
                  <a:cxn ang="0">
                    <a:pos x="6" y="1"/>
                  </a:cxn>
                  <a:cxn ang="0">
                    <a:pos x="4" y="2"/>
                  </a:cxn>
                  <a:cxn ang="0">
                    <a:pos x="3" y="4"/>
                  </a:cxn>
                  <a:cxn ang="0">
                    <a:pos x="2" y="5"/>
                  </a:cxn>
                  <a:cxn ang="0">
                    <a:pos x="1" y="6"/>
                  </a:cxn>
                  <a:cxn ang="0">
                    <a:pos x="0" y="8"/>
                  </a:cxn>
                  <a:cxn ang="0">
                    <a:pos x="0" y="11"/>
                  </a:cxn>
                  <a:cxn ang="0">
                    <a:pos x="0" y="13"/>
                  </a:cxn>
                  <a:cxn ang="0">
                    <a:pos x="1" y="14"/>
                  </a:cxn>
                  <a:cxn ang="0">
                    <a:pos x="2" y="17"/>
                  </a:cxn>
                  <a:cxn ang="0">
                    <a:pos x="3" y="18"/>
                  </a:cxn>
                  <a:cxn ang="0">
                    <a:pos x="4" y="19"/>
                  </a:cxn>
                  <a:cxn ang="0">
                    <a:pos x="6" y="20"/>
                  </a:cxn>
                  <a:cxn ang="0">
                    <a:pos x="7" y="22"/>
                  </a:cxn>
                  <a:cxn ang="0">
                    <a:pos x="9" y="22"/>
                  </a:cxn>
                  <a:cxn ang="0">
                    <a:pos x="11" y="22"/>
                  </a:cxn>
                  <a:cxn ang="0">
                    <a:pos x="13" y="20"/>
                  </a:cxn>
                  <a:cxn ang="0">
                    <a:pos x="14" y="19"/>
                  </a:cxn>
                  <a:cxn ang="0">
                    <a:pos x="15" y="18"/>
                  </a:cxn>
                  <a:cxn ang="0">
                    <a:pos x="17" y="17"/>
                  </a:cxn>
                  <a:cxn ang="0">
                    <a:pos x="17" y="14"/>
                  </a:cxn>
                  <a:cxn ang="0">
                    <a:pos x="18" y="13"/>
                  </a:cxn>
                  <a:cxn ang="0">
                    <a:pos x="18" y="11"/>
                  </a:cxn>
                </a:cxnLst>
                <a:rect l="0" t="0" r="r" b="b"/>
                <a:pathLst>
                  <a:path w="18" h="22">
                    <a:moveTo>
                      <a:pt x="18" y="11"/>
                    </a:moveTo>
                    <a:lnTo>
                      <a:pt x="18" y="8"/>
                    </a:lnTo>
                    <a:lnTo>
                      <a:pt x="17" y="6"/>
                    </a:lnTo>
                    <a:lnTo>
                      <a:pt x="17" y="5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1" y="14"/>
                    </a:lnTo>
                    <a:lnTo>
                      <a:pt x="2" y="17"/>
                    </a:lnTo>
                    <a:lnTo>
                      <a:pt x="3" y="18"/>
                    </a:lnTo>
                    <a:lnTo>
                      <a:pt x="4" y="19"/>
                    </a:lnTo>
                    <a:lnTo>
                      <a:pt x="6" y="20"/>
                    </a:lnTo>
                    <a:lnTo>
                      <a:pt x="7" y="22"/>
                    </a:lnTo>
                    <a:lnTo>
                      <a:pt x="9" y="22"/>
                    </a:lnTo>
                    <a:lnTo>
                      <a:pt x="11" y="22"/>
                    </a:lnTo>
                    <a:lnTo>
                      <a:pt x="13" y="20"/>
                    </a:lnTo>
                    <a:lnTo>
                      <a:pt x="14" y="19"/>
                    </a:lnTo>
                    <a:lnTo>
                      <a:pt x="15" y="18"/>
                    </a:lnTo>
                    <a:lnTo>
                      <a:pt x="17" y="17"/>
                    </a:lnTo>
                    <a:lnTo>
                      <a:pt x="17" y="14"/>
                    </a:lnTo>
                    <a:lnTo>
                      <a:pt x="18" y="13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FDFA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47" name="Freeform 46"/>
              <p:cNvSpPr>
                <a:spLocks/>
              </p:cNvSpPr>
              <p:nvPr/>
            </p:nvSpPr>
            <p:spPr bwMode="auto">
              <a:xfrm>
                <a:off x="1161" y="2658"/>
                <a:ext cx="2" cy="2"/>
              </a:xfrm>
              <a:custGeom>
                <a:avLst/>
                <a:gdLst/>
                <a:ahLst/>
                <a:cxnLst>
                  <a:cxn ang="0">
                    <a:pos x="9" y="6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8" y="2"/>
                  </a:cxn>
                  <a:cxn ang="0">
                    <a:pos x="7" y="2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5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6"/>
                  </a:cxn>
                  <a:cxn ang="0">
                    <a:pos x="0" y="7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1" y="9"/>
                  </a:cxn>
                  <a:cxn ang="0">
                    <a:pos x="2" y="11"/>
                  </a:cxn>
                  <a:cxn ang="0">
                    <a:pos x="2" y="11"/>
                  </a:cxn>
                  <a:cxn ang="0">
                    <a:pos x="3" y="11"/>
                  </a:cxn>
                  <a:cxn ang="0">
                    <a:pos x="4" y="11"/>
                  </a:cxn>
                  <a:cxn ang="0">
                    <a:pos x="5" y="11"/>
                  </a:cxn>
                  <a:cxn ang="0">
                    <a:pos x="6" y="11"/>
                  </a:cxn>
                  <a:cxn ang="0">
                    <a:pos x="7" y="11"/>
                  </a:cxn>
                  <a:cxn ang="0">
                    <a:pos x="7" y="9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9" y="7"/>
                  </a:cxn>
                  <a:cxn ang="0">
                    <a:pos x="9" y="6"/>
                  </a:cxn>
                </a:cxnLst>
                <a:rect l="0" t="0" r="r" b="b"/>
                <a:pathLst>
                  <a:path w="9" h="11">
                    <a:moveTo>
                      <a:pt x="9" y="6"/>
                    </a:moveTo>
                    <a:lnTo>
                      <a:pt x="9" y="5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9" y="6"/>
                    </a:lnTo>
                    <a:close/>
                  </a:path>
                </a:pathLst>
              </a:custGeom>
              <a:solidFill>
                <a:srgbClr val="FEFE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48" name="Freeform 47"/>
              <p:cNvSpPr>
                <a:spLocks/>
              </p:cNvSpPr>
              <p:nvPr/>
            </p:nvSpPr>
            <p:spPr bwMode="auto">
              <a:xfrm>
                <a:off x="1043" y="2596"/>
                <a:ext cx="44" cy="47"/>
              </a:xfrm>
              <a:custGeom>
                <a:avLst/>
                <a:gdLst/>
                <a:ahLst/>
                <a:cxnLst>
                  <a:cxn ang="0">
                    <a:pos x="185" y="0"/>
                  </a:cxn>
                  <a:cxn ang="0">
                    <a:pos x="0" y="48"/>
                  </a:cxn>
                  <a:cxn ang="0">
                    <a:pos x="58" y="260"/>
                  </a:cxn>
                  <a:cxn ang="0">
                    <a:pos x="94" y="284"/>
                  </a:cxn>
                  <a:cxn ang="0">
                    <a:pos x="220" y="23"/>
                  </a:cxn>
                  <a:cxn ang="0">
                    <a:pos x="185" y="0"/>
                  </a:cxn>
                </a:cxnLst>
                <a:rect l="0" t="0" r="r" b="b"/>
                <a:pathLst>
                  <a:path w="220" h="284">
                    <a:moveTo>
                      <a:pt x="185" y="0"/>
                    </a:moveTo>
                    <a:lnTo>
                      <a:pt x="0" y="48"/>
                    </a:lnTo>
                    <a:lnTo>
                      <a:pt x="58" y="260"/>
                    </a:lnTo>
                    <a:lnTo>
                      <a:pt x="94" y="284"/>
                    </a:lnTo>
                    <a:lnTo>
                      <a:pt x="220" y="23"/>
                    </a:lnTo>
                    <a:lnTo>
                      <a:pt x="185" y="0"/>
                    </a:lnTo>
                    <a:close/>
                  </a:path>
                </a:pathLst>
              </a:custGeom>
              <a:solidFill>
                <a:srgbClr val="C2C2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49" name="Freeform 48"/>
              <p:cNvSpPr>
                <a:spLocks/>
              </p:cNvSpPr>
              <p:nvPr/>
            </p:nvSpPr>
            <p:spPr bwMode="auto">
              <a:xfrm>
                <a:off x="1043" y="2596"/>
                <a:ext cx="44" cy="26"/>
              </a:xfrm>
              <a:custGeom>
                <a:avLst/>
                <a:gdLst/>
                <a:ahLst/>
                <a:cxnLst>
                  <a:cxn ang="0">
                    <a:pos x="186" y="0"/>
                  </a:cxn>
                  <a:cxn ang="0">
                    <a:pos x="0" y="48"/>
                  </a:cxn>
                  <a:cxn ang="0">
                    <a:pos x="157" y="157"/>
                  </a:cxn>
                  <a:cxn ang="0">
                    <a:pos x="222" y="24"/>
                  </a:cxn>
                  <a:cxn ang="0">
                    <a:pos x="186" y="0"/>
                  </a:cxn>
                </a:cxnLst>
                <a:rect l="0" t="0" r="r" b="b"/>
                <a:pathLst>
                  <a:path w="222" h="157">
                    <a:moveTo>
                      <a:pt x="186" y="0"/>
                    </a:moveTo>
                    <a:lnTo>
                      <a:pt x="0" y="48"/>
                    </a:lnTo>
                    <a:lnTo>
                      <a:pt x="157" y="157"/>
                    </a:lnTo>
                    <a:lnTo>
                      <a:pt x="222" y="24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rgbClr val="EBEC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50" name="Freeform 49"/>
              <p:cNvSpPr>
                <a:spLocks/>
              </p:cNvSpPr>
              <p:nvPr/>
            </p:nvSpPr>
            <p:spPr bwMode="auto">
              <a:xfrm>
                <a:off x="1043" y="2601"/>
                <a:ext cx="13" cy="15"/>
              </a:xfrm>
              <a:custGeom>
                <a:avLst/>
                <a:gdLst/>
                <a:ahLst/>
                <a:cxnLst>
                  <a:cxn ang="0">
                    <a:pos x="63" y="0"/>
                  </a:cxn>
                  <a:cxn ang="0">
                    <a:pos x="0" y="16"/>
                  </a:cxn>
                  <a:cxn ang="0">
                    <a:pos x="20" y="89"/>
                  </a:cxn>
                  <a:cxn ang="0">
                    <a:pos x="63" y="0"/>
                  </a:cxn>
                </a:cxnLst>
                <a:rect l="0" t="0" r="r" b="b"/>
                <a:pathLst>
                  <a:path w="63" h="89">
                    <a:moveTo>
                      <a:pt x="63" y="0"/>
                    </a:moveTo>
                    <a:lnTo>
                      <a:pt x="0" y="16"/>
                    </a:lnTo>
                    <a:lnTo>
                      <a:pt x="20" y="89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A9A9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51" name="Freeform 50"/>
              <p:cNvSpPr>
                <a:spLocks/>
              </p:cNvSpPr>
              <p:nvPr/>
            </p:nvSpPr>
            <p:spPr bwMode="auto">
              <a:xfrm>
                <a:off x="1043" y="2601"/>
                <a:ext cx="13" cy="8"/>
              </a:xfrm>
              <a:custGeom>
                <a:avLst/>
                <a:gdLst/>
                <a:ahLst/>
                <a:cxnLst>
                  <a:cxn ang="0">
                    <a:pos x="63" y="0"/>
                  </a:cxn>
                  <a:cxn ang="0">
                    <a:pos x="0" y="16"/>
                  </a:cxn>
                  <a:cxn ang="0">
                    <a:pos x="41" y="46"/>
                  </a:cxn>
                  <a:cxn ang="0">
                    <a:pos x="63" y="0"/>
                  </a:cxn>
                </a:cxnLst>
                <a:rect l="0" t="0" r="r" b="b"/>
                <a:pathLst>
                  <a:path w="63" h="46">
                    <a:moveTo>
                      <a:pt x="63" y="0"/>
                    </a:moveTo>
                    <a:lnTo>
                      <a:pt x="0" y="16"/>
                    </a:lnTo>
                    <a:lnTo>
                      <a:pt x="41" y="46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DEDD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52" name="Freeform 51"/>
              <p:cNvSpPr>
                <a:spLocks/>
              </p:cNvSpPr>
              <p:nvPr/>
            </p:nvSpPr>
            <p:spPr bwMode="auto">
              <a:xfrm>
                <a:off x="1078" y="2596"/>
                <a:ext cx="93" cy="63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0" y="79"/>
                  </a:cxn>
                  <a:cxn ang="0">
                    <a:pos x="432" y="376"/>
                  </a:cxn>
                  <a:cxn ang="0">
                    <a:pos x="463" y="311"/>
                  </a:cxn>
                  <a:cxn ang="0">
                    <a:pos x="8" y="0"/>
                  </a:cxn>
                </a:cxnLst>
                <a:rect l="0" t="0" r="r" b="b"/>
                <a:pathLst>
                  <a:path w="463" h="376">
                    <a:moveTo>
                      <a:pt x="8" y="0"/>
                    </a:moveTo>
                    <a:lnTo>
                      <a:pt x="0" y="79"/>
                    </a:lnTo>
                    <a:lnTo>
                      <a:pt x="432" y="376"/>
                    </a:lnTo>
                    <a:lnTo>
                      <a:pt x="463" y="3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5DC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53" name="Freeform 52"/>
              <p:cNvSpPr>
                <a:spLocks/>
              </p:cNvSpPr>
              <p:nvPr/>
            </p:nvSpPr>
            <p:spPr bwMode="auto">
              <a:xfrm>
                <a:off x="1065" y="2609"/>
                <a:ext cx="100" cy="72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14" y="52"/>
                  </a:cxn>
                  <a:cxn ang="0">
                    <a:pos x="0" y="131"/>
                  </a:cxn>
                  <a:cxn ang="0">
                    <a:pos x="436" y="430"/>
                  </a:cxn>
                  <a:cxn ang="0">
                    <a:pos x="501" y="297"/>
                  </a:cxn>
                  <a:cxn ang="0">
                    <a:pos x="69" y="0"/>
                  </a:cxn>
                </a:cxnLst>
                <a:rect l="0" t="0" r="r" b="b"/>
                <a:pathLst>
                  <a:path w="501" h="430">
                    <a:moveTo>
                      <a:pt x="69" y="0"/>
                    </a:moveTo>
                    <a:lnTo>
                      <a:pt x="14" y="52"/>
                    </a:lnTo>
                    <a:lnTo>
                      <a:pt x="0" y="131"/>
                    </a:lnTo>
                    <a:lnTo>
                      <a:pt x="436" y="430"/>
                    </a:lnTo>
                    <a:lnTo>
                      <a:pt x="501" y="297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8DC6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54" name="Freeform 53"/>
              <p:cNvSpPr>
                <a:spLocks/>
              </p:cNvSpPr>
              <p:nvPr/>
            </p:nvSpPr>
            <p:spPr bwMode="auto">
              <a:xfrm>
                <a:off x="1055" y="2630"/>
                <a:ext cx="97" cy="61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0" y="55"/>
                  </a:cxn>
                  <a:cxn ang="0">
                    <a:pos x="455" y="367"/>
                  </a:cxn>
                  <a:cxn ang="0">
                    <a:pos x="487" y="301"/>
                  </a:cxn>
                  <a:cxn ang="0">
                    <a:pos x="51" y="0"/>
                  </a:cxn>
                </a:cxnLst>
                <a:rect l="0" t="0" r="r" b="b"/>
                <a:pathLst>
                  <a:path w="487" h="367">
                    <a:moveTo>
                      <a:pt x="51" y="0"/>
                    </a:moveTo>
                    <a:lnTo>
                      <a:pt x="0" y="55"/>
                    </a:lnTo>
                    <a:lnTo>
                      <a:pt x="455" y="367"/>
                    </a:lnTo>
                    <a:lnTo>
                      <a:pt x="487" y="30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6EAE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55" name="Freeform 54"/>
              <p:cNvSpPr>
                <a:spLocks/>
              </p:cNvSpPr>
              <p:nvPr/>
            </p:nvSpPr>
            <p:spPr bwMode="auto">
              <a:xfrm>
                <a:off x="1143" y="2647"/>
                <a:ext cx="30" cy="45"/>
              </a:xfrm>
              <a:custGeom>
                <a:avLst/>
                <a:gdLst/>
                <a:ahLst/>
                <a:cxnLst>
                  <a:cxn ang="0">
                    <a:pos x="127" y="0"/>
                  </a:cxn>
                  <a:cxn ang="0">
                    <a:pos x="147" y="14"/>
                  </a:cxn>
                  <a:cxn ang="0">
                    <a:pos x="20" y="276"/>
                  </a:cxn>
                  <a:cxn ang="0">
                    <a:pos x="0" y="263"/>
                  </a:cxn>
                  <a:cxn ang="0">
                    <a:pos x="127" y="0"/>
                  </a:cxn>
                </a:cxnLst>
                <a:rect l="0" t="0" r="r" b="b"/>
                <a:pathLst>
                  <a:path w="147" h="276">
                    <a:moveTo>
                      <a:pt x="127" y="0"/>
                    </a:moveTo>
                    <a:lnTo>
                      <a:pt x="147" y="14"/>
                    </a:lnTo>
                    <a:lnTo>
                      <a:pt x="20" y="276"/>
                    </a:lnTo>
                    <a:lnTo>
                      <a:pt x="0" y="263"/>
                    </a:lnTo>
                    <a:lnTo>
                      <a:pt x="127" y="0"/>
                    </a:lnTo>
                    <a:close/>
                  </a:path>
                </a:pathLst>
              </a:custGeom>
              <a:solidFill>
                <a:srgbClr val="C2C1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56" name="Freeform 55"/>
              <p:cNvSpPr>
                <a:spLocks/>
              </p:cNvSpPr>
              <p:nvPr/>
            </p:nvSpPr>
            <p:spPr bwMode="auto">
              <a:xfrm>
                <a:off x="1150" y="2647"/>
                <a:ext cx="23" cy="34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14" y="14"/>
                  </a:cxn>
                  <a:cxn ang="0">
                    <a:pos x="20" y="209"/>
                  </a:cxn>
                  <a:cxn ang="0">
                    <a:pos x="0" y="195"/>
                  </a:cxn>
                  <a:cxn ang="0">
                    <a:pos x="94" y="0"/>
                  </a:cxn>
                </a:cxnLst>
                <a:rect l="0" t="0" r="r" b="b"/>
                <a:pathLst>
                  <a:path w="114" h="209">
                    <a:moveTo>
                      <a:pt x="94" y="0"/>
                    </a:moveTo>
                    <a:lnTo>
                      <a:pt x="114" y="14"/>
                    </a:lnTo>
                    <a:lnTo>
                      <a:pt x="20" y="209"/>
                    </a:lnTo>
                    <a:lnTo>
                      <a:pt x="0" y="195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rgbClr val="FDFC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57" name="Freeform 56"/>
              <p:cNvSpPr>
                <a:spLocks/>
              </p:cNvSpPr>
              <p:nvPr/>
            </p:nvSpPr>
            <p:spPr bwMode="auto">
              <a:xfrm>
                <a:off x="1162" y="2647"/>
                <a:ext cx="11" cy="13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51" y="14"/>
                  </a:cxn>
                  <a:cxn ang="0">
                    <a:pos x="21" y="78"/>
                  </a:cxn>
                  <a:cxn ang="0">
                    <a:pos x="0" y="65"/>
                  </a:cxn>
                  <a:cxn ang="0">
                    <a:pos x="31" y="0"/>
                  </a:cxn>
                </a:cxnLst>
                <a:rect l="0" t="0" r="r" b="b"/>
                <a:pathLst>
                  <a:path w="51" h="78">
                    <a:moveTo>
                      <a:pt x="31" y="0"/>
                    </a:moveTo>
                    <a:lnTo>
                      <a:pt x="51" y="14"/>
                    </a:lnTo>
                    <a:lnTo>
                      <a:pt x="21" y="78"/>
                    </a:lnTo>
                    <a:lnTo>
                      <a:pt x="0" y="6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EFE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</p:grpSp>
        <p:sp>
          <p:nvSpPr>
            <p:cNvPr id="4" name="Line 57"/>
            <p:cNvSpPr>
              <a:spLocks noChangeShapeType="1"/>
            </p:cNvSpPr>
            <p:nvPr/>
          </p:nvSpPr>
          <p:spPr bwMode="auto">
            <a:xfrm>
              <a:off x="1728" y="1824"/>
              <a:ext cx="3024" cy="0"/>
            </a:xfrm>
            <a:prstGeom prst="line">
              <a:avLst/>
            </a:prstGeom>
            <a:noFill/>
            <a:ln w="25400">
              <a:solidFill>
                <a:srgbClr val="C0C0C0"/>
              </a:solidFill>
              <a:prstDash val="sysDot"/>
              <a:round/>
              <a:headEnd/>
              <a:tailEnd type="oval" w="med" len="med"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5" name="Text Box 58"/>
            <p:cNvSpPr txBox="1">
              <a:spLocks noChangeArrowheads="1"/>
            </p:cNvSpPr>
            <p:nvPr/>
          </p:nvSpPr>
          <p:spPr bwMode="auto">
            <a:xfrm>
              <a:off x="2352" y="1488"/>
              <a:ext cx="579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l"/>
              <a:r>
                <a:rPr lang="ru-RU" sz="2400" dirty="0">
                  <a:solidFill>
                    <a:srgbClr val="7DCC48"/>
                  </a:solidFill>
                </a:rPr>
                <a:t>текст</a:t>
              </a:r>
              <a:endParaRPr lang="en-US" sz="2400" dirty="0">
                <a:solidFill>
                  <a:srgbClr val="7DCC48"/>
                </a:solidFill>
              </a:endParaRPr>
            </a:p>
          </p:txBody>
        </p:sp>
      </p:grpSp>
      <p:grpSp>
        <p:nvGrpSpPr>
          <p:cNvPr id="58" name="Group 59"/>
          <p:cNvGrpSpPr>
            <a:grpSpLocks/>
          </p:cNvGrpSpPr>
          <p:nvPr/>
        </p:nvGrpSpPr>
        <p:grpSpPr bwMode="auto">
          <a:xfrm>
            <a:off x="2214546" y="2557450"/>
            <a:ext cx="4800600" cy="635000"/>
            <a:chOff x="1728" y="2048"/>
            <a:chExt cx="3024" cy="400"/>
          </a:xfrm>
        </p:grpSpPr>
        <p:sp>
          <p:nvSpPr>
            <p:cNvPr id="59" name="Line 60"/>
            <p:cNvSpPr>
              <a:spLocks noChangeShapeType="1"/>
            </p:cNvSpPr>
            <p:nvPr/>
          </p:nvSpPr>
          <p:spPr bwMode="auto">
            <a:xfrm>
              <a:off x="1728" y="2400"/>
              <a:ext cx="3024" cy="0"/>
            </a:xfrm>
            <a:prstGeom prst="line">
              <a:avLst/>
            </a:prstGeom>
            <a:noFill/>
            <a:ln w="25400">
              <a:solidFill>
                <a:srgbClr val="C0C0C0"/>
              </a:solidFill>
              <a:prstDash val="sysDot"/>
              <a:round/>
              <a:headEnd/>
              <a:tailEnd type="oval" w="med" len="med"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60" name="Text Box 61"/>
            <p:cNvSpPr txBox="1">
              <a:spLocks noChangeArrowheads="1"/>
            </p:cNvSpPr>
            <p:nvPr/>
          </p:nvSpPr>
          <p:spPr bwMode="auto">
            <a:xfrm>
              <a:off x="2352" y="2064"/>
              <a:ext cx="579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l"/>
              <a:r>
                <a:rPr lang="ru-RU" sz="2400" dirty="0">
                  <a:solidFill>
                    <a:srgbClr val="7DCC48"/>
                  </a:solidFill>
                </a:rPr>
                <a:t>текст</a:t>
              </a:r>
              <a:endParaRPr lang="en-US" sz="2400" dirty="0">
                <a:solidFill>
                  <a:srgbClr val="7DCC48"/>
                </a:solidFill>
              </a:endParaRPr>
            </a:p>
          </p:txBody>
        </p:sp>
        <p:grpSp>
          <p:nvGrpSpPr>
            <p:cNvPr id="61" name="Group 62"/>
            <p:cNvGrpSpPr>
              <a:grpSpLocks/>
            </p:cNvGrpSpPr>
            <p:nvPr/>
          </p:nvGrpSpPr>
          <p:grpSpPr bwMode="auto">
            <a:xfrm rot="-4423226">
              <a:off x="2122" y="2168"/>
              <a:ext cx="407" cy="297"/>
              <a:chOff x="1043" y="2596"/>
              <a:chExt cx="142" cy="99"/>
            </a:xfrm>
          </p:grpSpPr>
          <p:sp>
            <p:nvSpPr>
              <p:cNvPr id="62" name="Freeform 63"/>
              <p:cNvSpPr>
                <a:spLocks/>
              </p:cNvSpPr>
              <p:nvPr/>
            </p:nvSpPr>
            <p:spPr bwMode="auto">
              <a:xfrm>
                <a:off x="1149" y="2693"/>
                <a:ext cx="12" cy="2"/>
              </a:xfrm>
              <a:custGeom>
                <a:avLst/>
                <a:gdLst/>
                <a:ahLst/>
                <a:cxnLst>
                  <a:cxn ang="0">
                    <a:pos x="63" y="14"/>
                  </a:cxn>
                  <a:cxn ang="0">
                    <a:pos x="55" y="14"/>
                  </a:cxn>
                  <a:cxn ang="0">
                    <a:pos x="48" y="14"/>
                  </a:cxn>
                  <a:cxn ang="0">
                    <a:pos x="40" y="14"/>
                  </a:cxn>
                  <a:cxn ang="0">
                    <a:pos x="31" y="11"/>
                  </a:cxn>
                  <a:cxn ang="0">
                    <a:pos x="23" y="10"/>
                  </a:cxn>
                  <a:cxn ang="0">
                    <a:pos x="16" y="8"/>
                  </a:cxn>
                  <a:cxn ang="0">
                    <a:pos x="8" y="4"/>
                  </a:cxn>
                  <a:cxn ang="0">
                    <a:pos x="0" y="0"/>
                  </a:cxn>
                  <a:cxn ang="0">
                    <a:pos x="8" y="3"/>
                  </a:cxn>
                  <a:cxn ang="0">
                    <a:pos x="15" y="6"/>
                  </a:cxn>
                  <a:cxn ang="0">
                    <a:pos x="23" y="8"/>
                  </a:cxn>
                  <a:cxn ang="0">
                    <a:pos x="30" y="10"/>
                  </a:cxn>
                  <a:cxn ang="0">
                    <a:pos x="39" y="11"/>
                  </a:cxn>
                  <a:cxn ang="0">
                    <a:pos x="47" y="12"/>
                  </a:cxn>
                  <a:cxn ang="0">
                    <a:pos x="55" y="14"/>
                  </a:cxn>
                  <a:cxn ang="0">
                    <a:pos x="63" y="14"/>
                  </a:cxn>
                </a:cxnLst>
                <a:rect l="0" t="0" r="r" b="b"/>
                <a:pathLst>
                  <a:path w="63" h="14">
                    <a:moveTo>
                      <a:pt x="63" y="14"/>
                    </a:moveTo>
                    <a:lnTo>
                      <a:pt x="55" y="14"/>
                    </a:lnTo>
                    <a:lnTo>
                      <a:pt x="48" y="14"/>
                    </a:lnTo>
                    <a:lnTo>
                      <a:pt x="40" y="14"/>
                    </a:lnTo>
                    <a:lnTo>
                      <a:pt x="31" y="11"/>
                    </a:lnTo>
                    <a:lnTo>
                      <a:pt x="23" y="10"/>
                    </a:lnTo>
                    <a:lnTo>
                      <a:pt x="16" y="8"/>
                    </a:lnTo>
                    <a:lnTo>
                      <a:pt x="8" y="4"/>
                    </a:lnTo>
                    <a:lnTo>
                      <a:pt x="0" y="0"/>
                    </a:lnTo>
                    <a:lnTo>
                      <a:pt x="8" y="3"/>
                    </a:lnTo>
                    <a:lnTo>
                      <a:pt x="15" y="6"/>
                    </a:lnTo>
                    <a:lnTo>
                      <a:pt x="23" y="8"/>
                    </a:lnTo>
                    <a:lnTo>
                      <a:pt x="30" y="10"/>
                    </a:lnTo>
                    <a:lnTo>
                      <a:pt x="39" y="11"/>
                    </a:lnTo>
                    <a:lnTo>
                      <a:pt x="47" y="12"/>
                    </a:lnTo>
                    <a:lnTo>
                      <a:pt x="55" y="14"/>
                    </a:lnTo>
                    <a:lnTo>
                      <a:pt x="63" y="14"/>
                    </a:lnTo>
                    <a:close/>
                  </a:path>
                </a:pathLst>
              </a:custGeom>
              <a:solidFill>
                <a:srgbClr val="F0A78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63" name="Freeform 64"/>
              <p:cNvSpPr>
                <a:spLocks/>
              </p:cNvSpPr>
              <p:nvPr/>
            </p:nvSpPr>
            <p:spPr bwMode="auto">
              <a:xfrm>
                <a:off x="1143" y="2689"/>
                <a:ext cx="26" cy="6"/>
              </a:xfrm>
              <a:custGeom>
                <a:avLst/>
                <a:gdLst/>
                <a:ahLst/>
                <a:cxnLst>
                  <a:cxn ang="0">
                    <a:pos x="129" y="28"/>
                  </a:cxn>
                  <a:cxn ang="0">
                    <a:pos x="116" y="33"/>
                  </a:cxn>
                  <a:cxn ang="0">
                    <a:pos x="102" y="36"/>
                  </a:cxn>
                  <a:cxn ang="0">
                    <a:pos x="89" y="38"/>
                  </a:cxn>
                  <a:cxn ang="0">
                    <a:pos x="75" y="38"/>
                  </a:cxn>
                  <a:cxn ang="0">
                    <a:pos x="60" y="35"/>
                  </a:cxn>
                  <a:cxn ang="0">
                    <a:pos x="47" y="32"/>
                  </a:cxn>
                  <a:cxn ang="0">
                    <a:pos x="33" y="26"/>
                  </a:cxn>
                  <a:cxn ang="0">
                    <a:pos x="20" y="18"/>
                  </a:cxn>
                  <a:cxn ang="0">
                    <a:pos x="18" y="16"/>
                  </a:cxn>
                  <a:cxn ang="0">
                    <a:pos x="15" y="14"/>
                  </a:cxn>
                  <a:cxn ang="0">
                    <a:pos x="12" y="11"/>
                  </a:cxn>
                  <a:cxn ang="0">
                    <a:pos x="10" y="10"/>
                  </a:cxn>
                  <a:cxn ang="0">
                    <a:pos x="7" y="8"/>
                  </a:cxn>
                  <a:cxn ang="0">
                    <a:pos x="5" y="5"/>
                  </a:cxn>
                  <a:cxn ang="0">
                    <a:pos x="2" y="3"/>
                  </a:cxn>
                  <a:cxn ang="0">
                    <a:pos x="0" y="0"/>
                  </a:cxn>
                  <a:cxn ang="0">
                    <a:pos x="10" y="8"/>
                  </a:cxn>
                  <a:cxn ang="0">
                    <a:pos x="21" y="14"/>
                  </a:cxn>
                  <a:cxn ang="0">
                    <a:pos x="32" y="20"/>
                  </a:cxn>
                  <a:cxn ang="0">
                    <a:pos x="44" y="23"/>
                  </a:cxn>
                  <a:cxn ang="0">
                    <a:pos x="56" y="27"/>
                  </a:cxn>
                  <a:cxn ang="0">
                    <a:pos x="69" y="30"/>
                  </a:cxn>
                  <a:cxn ang="0">
                    <a:pos x="81" y="32"/>
                  </a:cxn>
                  <a:cxn ang="0">
                    <a:pos x="94" y="33"/>
                  </a:cxn>
                  <a:cxn ang="0">
                    <a:pos x="99" y="32"/>
                  </a:cxn>
                  <a:cxn ang="0">
                    <a:pos x="103" y="32"/>
                  </a:cxn>
                  <a:cxn ang="0">
                    <a:pos x="107" y="32"/>
                  </a:cxn>
                  <a:cxn ang="0">
                    <a:pos x="112" y="32"/>
                  </a:cxn>
                  <a:cxn ang="0">
                    <a:pos x="116" y="30"/>
                  </a:cxn>
                  <a:cxn ang="0">
                    <a:pos x="120" y="30"/>
                  </a:cxn>
                  <a:cxn ang="0">
                    <a:pos x="124" y="29"/>
                  </a:cxn>
                  <a:cxn ang="0">
                    <a:pos x="129" y="28"/>
                  </a:cxn>
                </a:cxnLst>
                <a:rect l="0" t="0" r="r" b="b"/>
                <a:pathLst>
                  <a:path w="129" h="38">
                    <a:moveTo>
                      <a:pt x="129" y="28"/>
                    </a:moveTo>
                    <a:lnTo>
                      <a:pt x="116" y="33"/>
                    </a:lnTo>
                    <a:lnTo>
                      <a:pt x="102" y="36"/>
                    </a:lnTo>
                    <a:lnTo>
                      <a:pt x="89" y="38"/>
                    </a:lnTo>
                    <a:lnTo>
                      <a:pt x="75" y="38"/>
                    </a:lnTo>
                    <a:lnTo>
                      <a:pt x="60" y="35"/>
                    </a:lnTo>
                    <a:lnTo>
                      <a:pt x="47" y="32"/>
                    </a:lnTo>
                    <a:lnTo>
                      <a:pt x="33" y="26"/>
                    </a:lnTo>
                    <a:lnTo>
                      <a:pt x="20" y="18"/>
                    </a:lnTo>
                    <a:lnTo>
                      <a:pt x="18" y="16"/>
                    </a:lnTo>
                    <a:lnTo>
                      <a:pt x="15" y="14"/>
                    </a:lnTo>
                    <a:lnTo>
                      <a:pt x="12" y="11"/>
                    </a:lnTo>
                    <a:lnTo>
                      <a:pt x="10" y="10"/>
                    </a:lnTo>
                    <a:lnTo>
                      <a:pt x="7" y="8"/>
                    </a:lnTo>
                    <a:lnTo>
                      <a:pt x="5" y="5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10" y="8"/>
                    </a:lnTo>
                    <a:lnTo>
                      <a:pt x="21" y="14"/>
                    </a:lnTo>
                    <a:lnTo>
                      <a:pt x="32" y="20"/>
                    </a:lnTo>
                    <a:lnTo>
                      <a:pt x="44" y="23"/>
                    </a:lnTo>
                    <a:lnTo>
                      <a:pt x="56" y="27"/>
                    </a:lnTo>
                    <a:lnTo>
                      <a:pt x="69" y="30"/>
                    </a:lnTo>
                    <a:lnTo>
                      <a:pt x="81" y="32"/>
                    </a:lnTo>
                    <a:lnTo>
                      <a:pt x="94" y="33"/>
                    </a:lnTo>
                    <a:lnTo>
                      <a:pt x="99" y="32"/>
                    </a:lnTo>
                    <a:lnTo>
                      <a:pt x="103" y="32"/>
                    </a:lnTo>
                    <a:lnTo>
                      <a:pt x="107" y="32"/>
                    </a:lnTo>
                    <a:lnTo>
                      <a:pt x="112" y="32"/>
                    </a:lnTo>
                    <a:lnTo>
                      <a:pt x="116" y="30"/>
                    </a:lnTo>
                    <a:lnTo>
                      <a:pt x="120" y="30"/>
                    </a:lnTo>
                    <a:lnTo>
                      <a:pt x="124" y="29"/>
                    </a:lnTo>
                    <a:lnTo>
                      <a:pt x="129" y="28"/>
                    </a:lnTo>
                    <a:close/>
                  </a:path>
                </a:pathLst>
              </a:custGeom>
              <a:solidFill>
                <a:srgbClr val="F1AA8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64" name="Freeform 65"/>
              <p:cNvSpPr>
                <a:spLocks/>
              </p:cNvSpPr>
              <p:nvPr/>
            </p:nvSpPr>
            <p:spPr bwMode="auto">
              <a:xfrm>
                <a:off x="1140" y="2685"/>
                <a:ext cx="33" cy="10"/>
              </a:xfrm>
              <a:custGeom>
                <a:avLst/>
                <a:gdLst/>
                <a:ahLst/>
                <a:cxnLst>
                  <a:cxn ang="0">
                    <a:pos x="47" y="45"/>
                  </a:cxn>
                  <a:cxn ang="0">
                    <a:pos x="54" y="48"/>
                  </a:cxn>
                  <a:cxn ang="0">
                    <a:pos x="61" y="51"/>
                  </a:cxn>
                  <a:cxn ang="0">
                    <a:pos x="69" y="53"/>
                  </a:cxn>
                  <a:cxn ang="0">
                    <a:pos x="76" y="55"/>
                  </a:cxn>
                  <a:cxn ang="0">
                    <a:pos x="85" y="56"/>
                  </a:cxn>
                  <a:cxn ang="0">
                    <a:pos x="93" y="57"/>
                  </a:cxn>
                  <a:cxn ang="0">
                    <a:pos x="101" y="59"/>
                  </a:cxn>
                  <a:cxn ang="0">
                    <a:pos x="109" y="59"/>
                  </a:cxn>
                  <a:cxn ang="0">
                    <a:pos x="117" y="57"/>
                  </a:cxn>
                  <a:cxn ang="0">
                    <a:pos x="124" y="56"/>
                  </a:cxn>
                  <a:cxn ang="0">
                    <a:pos x="131" y="54"/>
                  </a:cxn>
                  <a:cxn ang="0">
                    <a:pos x="139" y="51"/>
                  </a:cxn>
                  <a:cxn ang="0">
                    <a:pos x="146" y="49"/>
                  </a:cxn>
                  <a:cxn ang="0">
                    <a:pos x="153" y="45"/>
                  </a:cxn>
                  <a:cxn ang="0">
                    <a:pos x="159" y="41"/>
                  </a:cxn>
                  <a:cxn ang="0">
                    <a:pos x="166" y="37"/>
                  </a:cxn>
                  <a:cxn ang="0">
                    <a:pos x="159" y="39"/>
                  </a:cxn>
                  <a:cxn ang="0">
                    <a:pos x="152" y="42"/>
                  </a:cxn>
                  <a:cxn ang="0">
                    <a:pos x="146" y="43"/>
                  </a:cxn>
                  <a:cxn ang="0">
                    <a:pos x="139" y="45"/>
                  </a:cxn>
                  <a:cxn ang="0">
                    <a:pos x="132" y="47"/>
                  </a:cxn>
                  <a:cxn ang="0">
                    <a:pos x="125" y="47"/>
                  </a:cxn>
                  <a:cxn ang="0">
                    <a:pos x="117" y="48"/>
                  </a:cxn>
                  <a:cxn ang="0">
                    <a:pos x="110" y="48"/>
                  </a:cxn>
                  <a:cxn ang="0">
                    <a:pos x="95" y="47"/>
                  </a:cxn>
                  <a:cxn ang="0">
                    <a:pos x="79" y="44"/>
                  </a:cxn>
                  <a:cxn ang="0">
                    <a:pos x="64" y="41"/>
                  </a:cxn>
                  <a:cxn ang="0">
                    <a:pos x="50" y="36"/>
                  </a:cxn>
                  <a:cxn ang="0">
                    <a:pos x="36" y="29"/>
                  </a:cxn>
                  <a:cxn ang="0">
                    <a:pos x="24" y="20"/>
                  </a:cxn>
                  <a:cxn ang="0">
                    <a:pos x="11" y="11"/>
                  </a:cxn>
                  <a:cxn ang="0">
                    <a:pos x="0" y="0"/>
                  </a:cxn>
                  <a:cxn ang="0">
                    <a:pos x="4" y="6"/>
                  </a:cxn>
                  <a:cxn ang="0">
                    <a:pos x="8" y="12"/>
                  </a:cxn>
                  <a:cxn ang="0">
                    <a:pos x="12" y="17"/>
                  </a:cxn>
                  <a:cxn ang="0">
                    <a:pos x="16" y="21"/>
                  </a:cxn>
                  <a:cxn ang="0">
                    <a:pos x="21" y="26"/>
                  </a:cxn>
                  <a:cxn ang="0">
                    <a:pos x="26" y="31"/>
                  </a:cxn>
                  <a:cxn ang="0">
                    <a:pos x="31" y="35"/>
                  </a:cxn>
                  <a:cxn ang="0">
                    <a:pos x="36" y="39"/>
                  </a:cxn>
                  <a:cxn ang="0">
                    <a:pos x="38" y="39"/>
                  </a:cxn>
                  <a:cxn ang="0">
                    <a:pos x="39" y="41"/>
                  </a:cxn>
                  <a:cxn ang="0">
                    <a:pos x="40" y="42"/>
                  </a:cxn>
                  <a:cxn ang="0">
                    <a:pos x="41" y="42"/>
                  </a:cxn>
                  <a:cxn ang="0">
                    <a:pos x="43" y="43"/>
                  </a:cxn>
                  <a:cxn ang="0">
                    <a:pos x="44" y="44"/>
                  </a:cxn>
                  <a:cxn ang="0">
                    <a:pos x="45" y="44"/>
                  </a:cxn>
                  <a:cxn ang="0">
                    <a:pos x="47" y="45"/>
                  </a:cxn>
                </a:cxnLst>
                <a:rect l="0" t="0" r="r" b="b"/>
                <a:pathLst>
                  <a:path w="166" h="59">
                    <a:moveTo>
                      <a:pt x="47" y="45"/>
                    </a:moveTo>
                    <a:lnTo>
                      <a:pt x="54" y="48"/>
                    </a:lnTo>
                    <a:lnTo>
                      <a:pt x="61" y="51"/>
                    </a:lnTo>
                    <a:lnTo>
                      <a:pt x="69" y="53"/>
                    </a:lnTo>
                    <a:lnTo>
                      <a:pt x="76" y="55"/>
                    </a:lnTo>
                    <a:lnTo>
                      <a:pt x="85" y="56"/>
                    </a:lnTo>
                    <a:lnTo>
                      <a:pt x="93" y="57"/>
                    </a:lnTo>
                    <a:lnTo>
                      <a:pt x="101" y="59"/>
                    </a:lnTo>
                    <a:lnTo>
                      <a:pt x="109" y="59"/>
                    </a:lnTo>
                    <a:lnTo>
                      <a:pt x="117" y="57"/>
                    </a:lnTo>
                    <a:lnTo>
                      <a:pt x="124" y="56"/>
                    </a:lnTo>
                    <a:lnTo>
                      <a:pt x="131" y="54"/>
                    </a:lnTo>
                    <a:lnTo>
                      <a:pt x="139" y="51"/>
                    </a:lnTo>
                    <a:lnTo>
                      <a:pt x="146" y="49"/>
                    </a:lnTo>
                    <a:lnTo>
                      <a:pt x="153" y="45"/>
                    </a:lnTo>
                    <a:lnTo>
                      <a:pt x="159" y="41"/>
                    </a:lnTo>
                    <a:lnTo>
                      <a:pt x="166" y="37"/>
                    </a:lnTo>
                    <a:lnTo>
                      <a:pt x="159" y="39"/>
                    </a:lnTo>
                    <a:lnTo>
                      <a:pt x="152" y="42"/>
                    </a:lnTo>
                    <a:lnTo>
                      <a:pt x="146" y="43"/>
                    </a:lnTo>
                    <a:lnTo>
                      <a:pt x="139" y="45"/>
                    </a:lnTo>
                    <a:lnTo>
                      <a:pt x="132" y="47"/>
                    </a:lnTo>
                    <a:lnTo>
                      <a:pt x="125" y="47"/>
                    </a:lnTo>
                    <a:lnTo>
                      <a:pt x="117" y="48"/>
                    </a:lnTo>
                    <a:lnTo>
                      <a:pt x="110" y="48"/>
                    </a:lnTo>
                    <a:lnTo>
                      <a:pt x="95" y="47"/>
                    </a:lnTo>
                    <a:lnTo>
                      <a:pt x="79" y="44"/>
                    </a:lnTo>
                    <a:lnTo>
                      <a:pt x="64" y="41"/>
                    </a:lnTo>
                    <a:lnTo>
                      <a:pt x="50" y="36"/>
                    </a:lnTo>
                    <a:lnTo>
                      <a:pt x="36" y="29"/>
                    </a:lnTo>
                    <a:lnTo>
                      <a:pt x="24" y="20"/>
                    </a:lnTo>
                    <a:lnTo>
                      <a:pt x="11" y="11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8" y="12"/>
                    </a:lnTo>
                    <a:lnTo>
                      <a:pt x="12" y="17"/>
                    </a:lnTo>
                    <a:lnTo>
                      <a:pt x="16" y="21"/>
                    </a:lnTo>
                    <a:lnTo>
                      <a:pt x="21" y="26"/>
                    </a:lnTo>
                    <a:lnTo>
                      <a:pt x="26" y="31"/>
                    </a:lnTo>
                    <a:lnTo>
                      <a:pt x="31" y="35"/>
                    </a:lnTo>
                    <a:lnTo>
                      <a:pt x="36" y="39"/>
                    </a:lnTo>
                    <a:lnTo>
                      <a:pt x="38" y="39"/>
                    </a:lnTo>
                    <a:lnTo>
                      <a:pt x="39" y="41"/>
                    </a:lnTo>
                    <a:lnTo>
                      <a:pt x="40" y="42"/>
                    </a:lnTo>
                    <a:lnTo>
                      <a:pt x="41" y="42"/>
                    </a:lnTo>
                    <a:lnTo>
                      <a:pt x="43" y="43"/>
                    </a:lnTo>
                    <a:lnTo>
                      <a:pt x="44" y="44"/>
                    </a:lnTo>
                    <a:lnTo>
                      <a:pt x="45" y="44"/>
                    </a:lnTo>
                    <a:lnTo>
                      <a:pt x="47" y="45"/>
                    </a:lnTo>
                    <a:close/>
                  </a:path>
                </a:pathLst>
              </a:custGeom>
              <a:solidFill>
                <a:srgbClr val="F1AB8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65" name="Freeform 66"/>
              <p:cNvSpPr>
                <a:spLocks/>
              </p:cNvSpPr>
              <p:nvPr/>
            </p:nvSpPr>
            <p:spPr bwMode="auto">
              <a:xfrm>
                <a:off x="1138" y="2682"/>
                <a:ext cx="38" cy="12"/>
              </a:xfrm>
              <a:custGeom>
                <a:avLst/>
                <a:gdLst/>
                <a:ahLst/>
                <a:cxnLst>
                  <a:cxn ang="0">
                    <a:pos x="26" y="39"/>
                  </a:cxn>
                  <a:cxn ang="0">
                    <a:pos x="36" y="47"/>
                  </a:cxn>
                  <a:cxn ang="0">
                    <a:pos x="47" y="53"/>
                  </a:cxn>
                  <a:cxn ang="0">
                    <a:pos x="58" y="59"/>
                  </a:cxn>
                  <a:cxn ang="0">
                    <a:pos x="70" y="62"/>
                  </a:cxn>
                  <a:cxn ang="0">
                    <a:pos x="82" y="66"/>
                  </a:cxn>
                  <a:cxn ang="0">
                    <a:pos x="95" y="69"/>
                  </a:cxn>
                  <a:cxn ang="0">
                    <a:pos x="107" y="71"/>
                  </a:cxn>
                  <a:cxn ang="0">
                    <a:pos x="120" y="72"/>
                  </a:cxn>
                  <a:cxn ang="0">
                    <a:pos x="125" y="71"/>
                  </a:cxn>
                  <a:cxn ang="0">
                    <a:pos x="129" y="71"/>
                  </a:cxn>
                  <a:cxn ang="0">
                    <a:pos x="133" y="71"/>
                  </a:cxn>
                  <a:cxn ang="0">
                    <a:pos x="138" y="71"/>
                  </a:cxn>
                  <a:cxn ang="0">
                    <a:pos x="142" y="69"/>
                  </a:cxn>
                  <a:cxn ang="0">
                    <a:pos x="146" y="69"/>
                  </a:cxn>
                  <a:cxn ang="0">
                    <a:pos x="150" y="68"/>
                  </a:cxn>
                  <a:cxn ang="0">
                    <a:pos x="155" y="67"/>
                  </a:cxn>
                  <a:cxn ang="0">
                    <a:pos x="160" y="65"/>
                  </a:cxn>
                  <a:cxn ang="0">
                    <a:pos x="164" y="62"/>
                  </a:cxn>
                  <a:cxn ang="0">
                    <a:pos x="169" y="60"/>
                  </a:cxn>
                  <a:cxn ang="0">
                    <a:pos x="174" y="56"/>
                  </a:cxn>
                  <a:cxn ang="0">
                    <a:pos x="178" y="53"/>
                  </a:cxn>
                  <a:cxn ang="0">
                    <a:pos x="183" y="49"/>
                  </a:cxn>
                  <a:cxn ang="0">
                    <a:pos x="187" y="45"/>
                  </a:cxn>
                  <a:cxn ang="0">
                    <a:pos x="191" y="42"/>
                  </a:cxn>
                  <a:cxn ang="0">
                    <a:pos x="183" y="45"/>
                  </a:cxn>
                  <a:cxn ang="0">
                    <a:pos x="175" y="49"/>
                  </a:cxn>
                  <a:cxn ang="0">
                    <a:pos x="166" y="53"/>
                  </a:cxn>
                  <a:cxn ang="0">
                    <a:pos x="157" y="55"/>
                  </a:cxn>
                  <a:cxn ang="0">
                    <a:pos x="148" y="57"/>
                  </a:cxn>
                  <a:cxn ang="0">
                    <a:pos x="139" y="59"/>
                  </a:cxn>
                  <a:cxn ang="0">
                    <a:pos x="130" y="60"/>
                  </a:cxn>
                  <a:cxn ang="0">
                    <a:pos x="120" y="60"/>
                  </a:cxn>
                  <a:cxn ang="0">
                    <a:pos x="103" y="60"/>
                  </a:cxn>
                  <a:cxn ang="0">
                    <a:pos x="85" y="56"/>
                  </a:cxn>
                  <a:cxn ang="0">
                    <a:pos x="69" y="51"/>
                  </a:cxn>
                  <a:cxn ang="0">
                    <a:pos x="53" y="44"/>
                  </a:cxn>
                  <a:cxn ang="0">
                    <a:pos x="38" y="36"/>
                  </a:cxn>
                  <a:cxn ang="0">
                    <a:pos x="24" y="25"/>
                  </a:cxn>
                  <a:cxn ang="0">
                    <a:pos x="12" y="13"/>
                  </a:cxn>
                  <a:cxn ang="0">
                    <a:pos x="0" y="0"/>
                  </a:cxn>
                  <a:cxn ang="0">
                    <a:pos x="2" y="5"/>
                  </a:cxn>
                  <a:cxn ang="0">
                    <a:pos x="5" y="11"/>
                  </a:cxn>
                  <a:cxn ang="0">
                    <a:pos x="8" y="15"/>
                  </a:cxn>
                  <a:cxn ang="0">
                    <a:pos x="11" y="20"/>
                  </a:cxn>
                  <a:cxn ang="0">
                    <a:pos x="15" y="25"/>
                  </a:cxn>
                  <a:cxn ang="0">
                    <a:pos x="18" y="30"/>
                  </a:cxn>
                  <a:cxn ang="0">
                    <a:pos x="22" y="35"/>
                  </a:cxn>
                  <a:cxn ang="0">
                    <a:pos x="26" y="39"/>
                  </a:cxn>
                </a:cxnLst>
                <a:rect l="0" t="0" r="r" b="b"/>
                <a:pathLst>
                  <a:path w="191" h="72">
                    <a:moveTo>
                      <a:pt x="26" y="39"/>
                    </a:moveTo>
                    <a:lnTo>
                      <a:pt x="36" y="47"/>
                    </a:lnTo>
                    <a:lnTo>
                      <a:pt x="47" y="53"/>
                    </a:lnTo>
                    <a:lnTo>
                      <a:pt x="58" y="59"/>
                    </a:lnTo>
                    <a:lnTo>
                      <a:pt x="70" y="62"/>
                    </a:lnTo>
                    <a:lnTo>
                      <a:pt x="82" y="66"/>
                    </a:lnTo>
                    <a:lnTo>
                      <a:pt x="95" y="69"/>
                    </a:lnTo>
                    <a:lnTo>
                      <a:pt x="107" y="71"/>
                    </a:lnTo>
                    <a:lnTo>
                      <a:pt x="120" y="72"/>
                    </a:lnTo>
                    <a:lnTo>
                      <a:pt x="125" y="71"/>
                    </a:lnTo>
                    <a:lnTo>
                      <a:pt x="129" y="71"/>
                    </a:lnTo>
                    <a:lnTo>
                      <a:pt x="133" y="71"/>
                    </a:lnTo>
                    <a:lnTo>
                      <a:pt x="138" y="71"/>
                    </a:lnTo>
                    <a:lnTo>
                      <a:pt x="142" y="69"/>
                    </a:lnTo>
                    <a:lnTo>
                      <a:pt x="146" y="69"/>
                    </a:lnTo>
                    <a:lnTo>
                      <a:pt x="150" y="68"/>
                    </a:lnTo>
                    <a:lnTo>
                      <a:pt x="155" y="67"/>
                    </a:lnTo>
                    <a:lnTo>
                      <a:pt x="160" y="65"/>
                    </a:lnTo>
                    <a:lnTo>
                      <a:pt x="164" y="62"/>
                    </a:lnTo>
                    <a:lnTo>
                      <a:pt x="169" y="60"/>
                    </a:lnTo>
                    <a:lnTo>
                      <a:pt x="174" y="56"/>
                    </a:lnTo>
                    <a:lnTo>
                      <a:pt x="178" y="53"/>
                    </a:lnTo>
                    <a:lnTo>
                      <a:pt x="183" y="49"/>
                    </a:lnTo>
                    <a:lnTo>
                      <a:pt x="187" y="45"/>
                    </a:lnTo>
                    <a:lnTo>
                      <a:pt x="191" y="42"/>
                    </a:lnTo>
                    <a:lnTo>
                      <a:pt x="183" y="45"/>
                    </a:lnTo>
                    <a:lnTo>
                      <a:pt x="175" y="49"/>
                    </a:lnTo>
                    <a:lnTo>
                      <a:pt x="166" y="53"/>
                    </a:lnTo>
                    <a:lnTo>
                      <a:pt x="157" y="55"/>
                    </a:lnTo>
                    <a:lnTo>
                      <a:pt x="148" y="57"/>
                    </a:lnTo>
                    <a:lnTo>
                      <a:pt x="139" y="59"/>
                    </a:lnTo>
                    <a:lnTo>
                      <a:pt x="130" y="60"/>
                    </a:lnTo>
                    <a:lnTo>
                      <a:pt x="120" y="60"/>
                    </a:lnTo>
                    <a:lnTo>
                      <a:pt x="103" y="60"/>
                    </a:lnTo>
                    <a:lnTo>
                      <a:pt x="85" y="56"/>
                    </a:lnTo>
                    <a:lnTo>
                      <a:pt x="69" y="51"/>
                    </a:lnTo>
                    <a:lnTo>
                      <a:pt x="53" y="44"/>
                    </a:lnTo>
                    <a:lnTo>
                      <a:pt x="38" y="36"/>
                    </a:lnTo>
                    <a:lnTo>
                      <a:pt x="24" y="25"/>
                    </a:lnTo>
                    <a:lnTo>
                      <a:pt x="12" y="13"/>
                    </a:lnTo>
                    <a:lnTo>
                      <a:pt x="0" y="0"/>
                    </a:lnTo>
                    <a:lnTo>
                      <a:pt x="2" y="5"/>
                    </a:lnTo>
                    <a:lnTo>
                      <a:pt x="5" y="11"/>
                    </a:lnTo>
                    <a:lnTo>
                      <a:pt x="8" y="15"/>
                    </a:lnTo>
                    <a:lnTo>
                      <a:pt x="11" y="20"/>
                    </a:lnTo>
                    <a:lnTo>
                      <a:pt x="15" y="25"/>
                    </a:lnTo>
                    <a:lnTo>
                      <a:pt x="18" y="30"/>
                    </a:lnTo>
                    <a:lnTo>
                      <a:pt x="22" y="35"/>
                    </a:lnTo>
                    <a:lnTo>
                      <a:pt x="26" y="39"/>
                    </a:lnTo>
                    <a:close/>
                  </a:path>
                </a:pathLst>
              </a:custGeom>
              <a:solidFill>
                <a:srgbClr val="F1AB8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66" name="Freeform 67"/>
              <p:cNvSpPr>
                <a:spLocks/>
              </p:cNvSpPr>
              <p:nvPr/>
            </p:nvSpPr>
            <p:spPr bwMode="auto">
              <a:xfrm>
                <a:off x="1136" y="2679"/>
                <a:ext cx="42" cy="14"/>
              </a:xfrm>
              <a:custGeom>
                <a:avLst/>
                <a:gdLst/>
                <a:ahLst/>
                <a:cxnLst>
                  <a:cxn ang="0">
                    <a:pos x="17" y="36"/>
                  </a:cxn>
                  <a:cxn ang="0">
                    <a:pos x="28" y="47"/>
                  </a:cxn>
                  <a:cxn ang="0">
                    <a:pos x="41" y="56"/>
                  </a:cxn>
                  <a:cxn ang="0">
                    <a:pos x="53" y="65"/>
                  </a:cxn>
                  <a:cxn ang="0">
                    <a:pos x="67" y="71"/>
                  </a:cxn>
                  <a:cxn ang="0">
                    <a:pos x="81" y="77"/>
                  </a:cxn>
                  <a:cxn ang="0">
                    <a:pos x="96" y="80"/>
                  </a:cxn>
                  <a:cxn ang="0">
                    <a:pos x="112" y="83"/>
                  </a:cxn>
                  <a:cxn ang="0">
                    <a:pos x="127" y="84"/>
                  </a:cxn>
                  <a:cxn ang="0">
                    <a:pos x="134" y="84"/>
                  </a:cxn>
                  <a:cxn ang="0">
                    <a:pos x="142" y="83"/>
                  </a:cxn>
                  <a:cxn ang="0">
                    <a:pos x="149" y="83"/>
                  </a:cxn>
                  <a:cxn ang="0">
                    <a:pos x="156" y="81"/>
                  </a:cxn>
                  <a:cxn ang="0">
                    <a:pos x="163" y="79"/>
                  </a:cxn>
                  <a:cxn ang="0">
                    <a:pos x="170" y="78"/>
                  </a:cxn>
                  <a:cxn ang="0">
                    <a:pos x="176" y="75"/>
                  </a:cxn>
                  <a:cxn ang="0">
                    <a:pos x="183" y="73"/>
                  </a:cxn>
                  <a:cxn ang="0">
                    <a:pos x="187" y="69"/>
                  </a:cxn>
                  <a:cxn ang="0">
                    <a:pos x="190" y="67"/>
                  </a:cxn>
                  <a:cxn ang="0">
                    <a:pos x="194" y="63"/>
                  </a:cxn>
                  <a:cxn ang="0">
                    <a:pos x="197" y="61"/>
                  </a:cxn>
                  <a:cxn ang="0">
                    <a:pos x="200" y="57"/>
                  </a:cxn>
                  <a:cxn ang="0">
                    <a:pos x="204" y="54"/>
                  </a:cxn>
                  <a:cxn ang="0">
                    <a:pos x="207" y="50"/>
                  </a:cxn>
                  <a:cxn ang="0">
                    <a:pos x="210" y="45"/>
                  </a:cxn>
                  <a:cxn ang="0">
                    <a:pos x="201" y="51"/>
                  </a:cxn>
                  <a:cxn ang="0">
                    <a:pos x="191" y="57"/>
                  </a:cxn>
                  <a:cxn ang="0">
                    <a:pos x="181" y="62"/>
                  </a:cxn>
                  <a:cxn ang="0">
                    <a:pos x="171" y="66"/>
                  </a:cxn>
                  <a:cxn ang="0">
                    <a:pos x="160" y="69"/>
                  </a:cxn>
                  <a:cxn ang="0">
                    <a:pos x="149" y="71"/>
                  </a:cxn>
                  <a:cxn ang="0">
                    <a:pos x="138" y="73"/>
                  </a:cxn>
                  <a:cxn ang="0">
                    <a:pos x="127" y="73"/>
                  </a:cxn>
                  <a:cxn ang="0">
                    <a:pos x="118" y="73"/>
                  </a:cxn>
                  <a:cxn ang="0">
                    <a:pos x="108" y="72"/>
                  </a:cxn>
                  <a:cxn ang="0">
                    <a:pos x="99" y="71"/>
                  </a:cxn>
                  <a:cxn ang="0">
                    <a:pos x="89" y="68"/>
                  </a:cxn>
                  <a:cxn ang="0">
                    <a:pos x="80" y="65"/>
                  </a:cxn>
                  <a:cxn ang="0">
                    <a:pos x="71" y="62"/>
                  </a:cxn>
                  <a:cxn ang="0">
                    <a:pos x="63" y="57"/>
                  </a:cxn>
                  <a:cxn ang="0">
                    <a:pos x="55" y="54"/>
                  </a:cxn>
                  <a:cxn ang="0">
                    <a:pos x="39" y="43"/>
                  </a:cxn>
                  <a:cxn ang="0">
                    <a:pos x="25" y="30"/>
                  </a:cxn>
                  <a:cxn ang="0">
                    <a:pos x="12" y="17"/>
                  </a:cxn>
                  <a:cxn ang="0">
                    <a:pos x="0" y="0"/>
                  </a:cxn>
                  <a:cxn ang="0">
                    <a:pos x="1" y="5"/>
                  </a:cxn>
                  <a:cxn ang="0">
                    <a:pos x="3" y="9"/>
                  </a:cxn>
                  <a:cxn ang="0">
                    <a:pos x="5" y="14"/>
                  </a:cxn>
                  <a:cxn ang="0">
                    <a:pos x="7" y="19"/>
                  </a:cxn>
                  <a:cxn ang="0">
                    <a:pos x="9" y="24"/>
                  </a:cxn>
                  <a:cxn ang="0">
                    <a:pos x="12" y="27"/>
                  </a:cxn>
                  <a:cxn ang="0">
                    <a:pos x="14" y="32"/>
                  </a:cxn>
                  <a:cxn ang="0">
                    <a:pos x="17" y="36"/>
                  </a:cxn>
                </a:cxnLst>
                <a:rect l="0" t="0" r="r" b="b"/>
                <a:pathLst>
                  <a:path w="210" h="84">
                    <a:moveTo>
                      <a:pt x="17" y="36"/>
                    </a:moveTo>
                    <a:lnTo>
                      <a:pt x="28" y="47"/>
                    </a:lnTo>
                    <a:lnTo>
                      <a:pt x="41" y="56"/>
                    </a:lnTo>
                    <a:lnTo>
                      <a:pt x="53" y="65"/>
                    </a:lnTo>
                    <a:lnTo>
                      <a:pt x="67" y="71"/>
                    </a:lnTo>
                    <a:lnTo>
                      <a:pt x="81" y="77"/>
                    </a:lnTo>
                    <a:lnTo>
                      <a:pt x="96" y="80"/>
                    </a:lnTo>
                    <a:lnTo>
                      <a:pt x="112" y="83"/>
                    </a:lnTo>
                    <a:lnTo>
                      <a:pt x="127" y="84"/>
                    </a:lnTo>
                    <a:lnTo>
                      <a:pt x="134" y="84"/>
                    </a:lnTo>
                    <a:lnTo>
                      <a:pt x="142" y="83"/>
                    </a:lnTo>
                    <a:lnTo>
                      <a:pt x="149" y="83"/>
                    </a:lnTo>
                    <a:lnTo>
                      <a:pt x="156" y="81"/>
                    </a:lnTo>
                    <a:lnTo>
                      <a:pt x="163" y="79"/>
                    </a:lnTo>
                    <a:lnTo>
                      <a:pt x="170" y="78"/>
                    </a:lnTo>
                    <a:lnTo>
                      <a:pt x="176" y="75"/>
                    </a:lnTo>
                    <a:lnTo>
                      <a:pt x="183" y="73"/>
                    </a:lnTo>
                    <a:lnTo>
                      <a:pt x="187" y="69"/>
                    </a:lnTo>
                    <a:lnTo>
                      <a:pt x="190" y="67"/>
                    </a:lnTo>
                    <a:lnTo>
                      <a:pt x="194" y="63"/>
                    </a:lnTo>
                    <a:lnTo>
                      <a:pt x="197" y="61"/>
                    </a:lnTo>
                    <a:lnTo>
                      <a:pt x="200" y="57"/>
                    </a:lnTo>
                    <a:lnTo>
                      <a:pt x="204" y="54"/>
                    </a:lnTo>
                    <a:lnTo>
                      <a:pt x="207" y="50"/>
                    </a:lnTo>
                    <a:lnTo>
                      <a:pt x="210" y="45"/>
                    </a:lnTo>
                    <a:lnTo>
                      <a:pt x="201" y="51"/>
                    </a:lnTo>
                    <a:lnTo>
                      <a:pt x="191" y="57"/>
                    </a:lnTo>
                    <a:lnTo>
                      <a:pt x="181" y="62"/>
                    </a:lnTo>
                    <a:lnTo>
                      <a:pt x="171" y="66"/>
                    </a:lnTo>
                    <a:lnTo>
                      <a:pt x="160" y="69"/>
                    </a:lnTo>
                    <a:lnTo>
                      <a:pt x="149" y="71"/>
                    </a:lnTo>
                    <a:lnTo>
                      <a:pt x="138" y="73"/>
                    </a:lnTo>
                    <a:lnTo>
                      <a:pt x="127" y="73"/>
                    </a:lnTo>
                    <a:lnTo>
                      <a:pt x="118" y="73"/>
                    </a:lnTo>
                    <a:lnTo>
                      <a:pt x="108" y="72"/>
                    </a:lnTo>
                    <a:lnTo>
                      <a:pt x="99" y="71"/>
                    </a:lnTo>
                    <a:lnTo>
                      <a:pt x="89" y="68"/>
                    </a:lnTo>
                    <a:lnTo>
                      <a:pt x="80" y="65"/>
                    </a:lnTo>
                    <a:lnTo>
                      <a:pt x="71" y="62"/>
                    </a:lnTo>
                    <a:lnTo>
                      <a:pt x="63" y="57"/>
                    </a:lnTo>
                    <a:lnTo>
                      <a:pt x="55" y="54"/>
                    </a:lnTo>
                    <a:lnTo>
                      <a:pt x="39" y="43"/>
                    </a:lnTo>
                    <a:lnTo>
                      <a:pt x="25" y="30"/>
                    </a:lnTo>
                    <a:lnTo>
                      <a:pt x="12" y="17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3" y="9"/>
                    </a:lnTo>
                    <a:lnTo>
                      <a:pt x="5" y="14"/>
                    </a:lnTo>
                    <a:lnTo>
                      <a:pt x="7" y="19"/>
                    </a:lnTo>
                    <a:lnTo>
                      <a:pt x="9" y="24"/>
                    </a:lnTo>
                    <a:lnTo>
                      <a:pt x="12" y="27"/>
                    </a:lnTo>
                    <a:lnTo>
                      <a:pt x="14" y="32"/>
                    </a:lnTo>
                    <a:lnTo>
                      <a:pt x="17" y="36"/>
                    </a:lnTo>
                    <a:close/>
                  </a:path>
                </a:pathLst>
              </a:custGeom>
              <a:solidFill>
                <a:srgbClr val="F1AD8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67" name="Freeform 68"/>
              <p:cNvSpPr>
                <a:spLocks/>
              </p:cNvSpPr>
              <p:nvPr/>
            </p:nvSpPr>
            <p:spPr bwMode="auto">
              <a:xfrm>
                <a:off x="1135" y="2677"/>
                <a:ext cx="45" cy="15"/>
              </a:xfrm>
              <a:custGeom>
                <a:avLst/>
                <a:gdLst/>
                <a:ahLst/>
                <a:cxnLst>
                  <a:cxn ang="0">
                    <a:pos x="12" y="35"/>
                  </a:cxn>
                  <a:cxn ang="0">
                    <a:pos x="24" y="48"/>
                  </a:cxn>
                  <a:cxn ang="0">
                    <a:pos x="37" y="60"/>
                  </a:cxn>
                  <a:cxn ang="0">
                    <a:pos x="50" y="71"/>
                  </a:cxn>
                  <a:cxn ang="0">
                    <a:pos x="65" y="79"/>
                  </a:cxn>
                  <a:cxn ang="0">
                    <a:pos x="81" y="86"/>
                  </a:cxn>
                  <a:cxn ang="0">
                    <a:pos x="97" y="91"/>
                  </a:cxn>
                  <a:cxn ang="0">
                    <a:pos x="115" y="95"/>
                  </a:cxn>
                  <a:cxn ang="0">
                    <a:pos x="132" y="95"/>
                  </a:cxn>
                  <a:cxn ang="0">
                    <a:pos x="142" y="95"/>
                  </a:cxn>
                  <a:cxn ang="0">
                    <a:pos x="151" y="94"/>
                  </a:cxn>
                  <a:cxn ang="0">
                    <a:pos x="160" y="92"/>
                  </a:cxn>
                  <a:cxn ang="0">
                    <a:pos x="169" y="90"/>
                  </a:cxn>
                  <a:cxn ang="0">
                    <a:pos x="178" y="88"/>
                  </a:cxn>
                  <a:cxn ang="0">
                    <a:pos x="187" y="84"/>
                  </a:cxn>
                  <a:cxn ang="0">
                    <a:pos x="195" y="80"/>
                  </a:cxn>
                  <a:cxn ang="0">
                    <a:pos x="203" y="77"/>
                  </a:cxn>
                  <a:cxn ang="0">
                    <a:pos x="206" y="73"/>
                  </a:cxn>
                  <a:cxn ang="0">
                    <a:pos x="209" y="70"/>
                  </a:cxn>
                  <a:cxn ang="0">
                    <a:pos x="212" y="67"/>
                  </a:cxn>
                  <a:cxn ang="0">
                    <a:pos x="214" y="64"/>
                  </a:cxn>
                  <a:cxn ang="0">
                    <a:pos x="217" y="60"/>
                  </a:cxn>
                  <a:cxn ang="0">
                    <a:pos x="219" y="56"/>
                  </a:cxn>
                  <a:cxn ang="0">
                    <a:pos x="222" y="53"/>
                  </a:cxn>
                  <a:cxn ang="0">
                    <a:pos x="224" y="49"/>
                  </a:cxn>
                  <a:cxn ang="0">
                    <a:pos x="214" y="56"/>
                  </a:cxn>
                  <a:cxn ang="0">
                    <a:pos x="204" y="64"/>
                  </a:cxn>
                  <a:cxn ang="0">
                    <a:pos x="193" y="70"/>
                  </a:cxn>
                  <a:cxn ang="0">
                    <a:pos x="181" y="76"/>
                  </a:cxn>
                  <a:cxn ang="0">
                    <a:pos x="170" y="79"/>
                  </a:cxn>
                  <a:cxn ang="0">
                    <a:pos x="157" y="82"/>
                  </a:cxn>
                  <a:cxn ang="0">
                    <a:pos x="145" y="84"/>
                  </a:cxn>
                  <a:cxn ang="0">
                    <a:pos x="132" y="84"/>
                  </a:cxn>
                  <a:cxn ang="0">
                    <a:pos x="122" y="84"/>
                  </a:cxn>
                  <a:cxn ang="0">
                    <a:pos x="112" y="83"/>
                  </a:cxn>
                  <a:cxn ang="0">
                    <a:pos x="101" y="82"/>
                  </a:cxn>
                  <a:cxn ang="0">
                    <a:pos x="92" y="78"/>
                  </a:cxn>
                  <a:cxn ang="0">
                    <a:pos x="82" y="76"/>
                  </a:cxn>
                  <a:cxn ang="0">
                    <a:pos x="73" y="71"/>
                  </a:cxn>
                  <a:cxn ang="0">
                    <a:pos x="64" y="67"/>
                  </a:cxn>
                  <a:cxn ang="0">
                    <a:pos x="56" y="61"/>
                  </a:cxn>
                  <a:cxn ang="0">
                    <a:pos x="47" y="55"/>
                  </a:cxn>
                  <a:cxn ang="0">
                    <a:pos x="40" y="49"/>
                  </a:cxn>
                  <a:cxn ang="0">
                    <a:pos x="32" y="42"/>
                  </a:cxn>
                  <a:cxn ang="0">
                    <a:pos x="25" y="35"/>
                  </a:cxn>
                  <a:cxn ang="0">
                    <a:pos x="18" y="28"/>
                  </a:cxn>
                  <a:cxn ang="0">
                    <a:pos x="12" y="19"/>
                  </a:cxn>
                  <a:cxn ang="0">
                    <a:pos x="6" y="10"/>
                  </a:cxn>
                  <a:cxn ang="0">
                    <a:pos x="0" y="0"/>
                  </a:cxn>
                  <a:cxn ang="0">
                    <a:pos x="1" y="5"/>
                  </a:cxn>
                  <a:cxn ang="0">
                    <a:pos x="2" y="10"/>
                  </a:cxn>
                  <a:cxn ang="0">
                    <a:pos x="4" y="13"/>
                  </a:cxn>
                  <a:cxn ang="0">
                    <a:pos x="5" y="18"/>
                  </a:cxn>
                  <a:cxn ang="0">
                    <a:pos x="7" y="23"/>
                  </a:cxn>
                  <a:cxn ang="0">
                    <a:pos x="8" y="26"/>
                  </a:cxn>
                  <a:cxn ang="0">
                    <a:pos x="10" y="30"/>
                  </a:cxn>
                  <a:cxn ang="0">
                    <a:pos x="12" y="35"/>
                  </a:cxn>
                </a:cxnLst>
                <a:rect l="0" t="0" r="r" b="b"/>
                <a:pathLst>
                  <a:path w="224" h="95">
                    <a:moveTo>
                      <a:pt x="12" y="35"/>
                    </a:moveTo>
                    <a:lnTo>
                      <a:pt x="24" y="48"/>
                    </a:lnTo>
                    <a:lnTo>
                      <a:pt x="37" y="60"/>
                    </a:lnTo>
                    <a:lnTo>
                      <a:pt x="50" y="71"/>
                    </a:lnTo>
                    <a:lnTo>
                      <a:pt x="65" y="79"/>
                    </a:lnTo>
                    <a:lnTo>
                      <a:pt x="81" y="86"/>
                    </a:lnTo>
                    <a:lnTo>
                      <a:pt x="97" y="91"/>
                    </a:lnTo>
                    <a:lnTo>
                      <a:pt x="115" y="95"/>
                    </a:lnTo>
                    <a:lnTo>
                      <a:pt x="132" y="95"/>
                    </a:lnTo>
                    <a:lnTo>
                      <a:pt x="142" y="95"/>
                    </a:lnTo>
                    <a:lnTo>
                      <a:pt x="151" y="94"/>
                    </a:lnTo>
                    <a:lnTo>
                      <a:pt x="160" y="92"/>
                    </a:lnTo>
                    <a:lnTo>
                      <a:pt x="169" y="90"/>
                    </a:lnTo>
                    <a:lnTo>
                      <a:pt x="178" y="88"/>
                    </a:lnTo>
                    <a:lnTo>
                      <a:pt x="187" y="84"/>
                    </a:lnTo>
                    <a:lnTo>
                      <a:pt x="195" y="80"/>
                    </a:lnTo>
                    <a:lnTo>
                      <a:pt x="203" y="77"/>
                    </a:lnTo>
                    <a:lnTo>
                      <a:pt x="206" y="73"/>
                    </a:lnTo>
                    <a:lnTo>
                      <a:pt x="209" y="70"/>
                    </a:lnTo>
                    <a:lnTo>
                      <a:pt x="212" y="67"/>
                    </a:lnTo>
                    <a:lnTo>
                      <a:pt x="214" y="64"/>
                    </a:lnTo>
                    <a:lnTo>
                      <a:pt x="217" y="60"/>
                    </a:lnTo>
                    <a:lnTo>
                      <a:pt x="219" y="56"/>
                    </a:lnTo>
                    <a:lnTo>
                      <a:pt x="222" y="53"/>
                    </a:lnTo>
                    <a:lnTo>
                      <a:pt x="224" y="49"/>
                    </a:lnTo>
                    <a:lnTo>
                      <a:pt x="214" y="56"/>
                    </a:lnTo>
                    <a:lnTo>
                      <a:pt x="204" y="64"/>
                    </a:lnTo>
                    <a:lnTo>
                      <a:pt x="193" y="70"/>
                    </a:lnTo>
                    <a:lnTo>
                      <a:pt x="181" y="76"/>
                    </a:lnTo>
                    <a:lnTo>
                      <a:pt x="170" y="79"/>
                    </a:lnTo>
                    <a:lnTo>
                      <a:pt x="157" y="82"/>
                    </a:lnTo>
                    <a:lnTo>
                      <a:pt x="145" y="84"/>
                    </a:lnTo>
                    <a:lnTo>
                      <a:pt x="132" y="84"/>
                    </a:lnTo>
                    <a:lnTo>
                      <a:pt x="122" y="84"/>
                    </a:lnTo>
                    <a:lnTo>
                      <a:pt x="112" y="83"/>
                    </a:lnTo>
                    <a:lnTo>
                      <a:pt x="101" y="82"/>
                    </a:lnTo>
                    <a:lnTo>
                      <a:pt x="92" y="78"/>
                    </a:lnTo>
                    <a:lnTo>
                      <a:pt x="82" y="76"/>
                    </a:lnTo>
                    <a:lnTo>
                      <a:pt x="73" y="71"/>
                    </a:lnTo>
                    <a:lnTo>
                      <a:pt x="64" y="67"/>
                    </a:lnTo>
                    <a:lnTo>
                      <a:pt x="56" y="61"/>
                    </a:lnTo>
                    <a:lnTo>
                      <a:pt x="47" y="55"/>
                    </a:lnTo>
                    <a:lnTo>
                      <a:pt x="40" y="49"/>
                    </a:lnTo>
                    <a:lnTo>
                      <a:pt x="32" y="42"/>
                    </a:lnTo>
                    <a:lnTo>
                      <a:pt x="25" y="35"/>
                    </a:lnTo>
                    <a:lnTo>
                      <a:pt x="18" y="28"/>
                    </a:lnTo>
                    <a:lnTo>
                      <a:pt x="12" y="19"/>
                    </a:lnTo>
                    <a:lnTo>
                      <a:pt x="6" y="10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2" y="10"/>
                    </a:lnTo>
                    <a:lnTo>
                      <a:pt x="4" y="13"/>
                    </a:lnTo>
                    <a:lnTo>
                      <a:pt x="5" y="18"/>
                    </a:lnTo>
                    <a:lnTo>
                      <a:pt x="7" y="23"/>
                    </a:lnTo>
                    <a:lnTo>
                      <a:pt x="8" y="26"/>
                    </a:lnTo>
                    <a:lnTo>
                      <a:pt x="10" y="30"/>
                    </a:lnTo>
                    <a:lnTo>
                      <a:pt x="12" y="35"/>
                    </a:lnTo>
                    <a:close/>
                  </a:path>
                </a:pathLst>
              </a:custGeom>
              <a:solidFill>
                <a:srgbClr val="F2AF9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68" name="Freeform 69"/>
              <p:cNvSpPr>
                <a:spLocks/>
              </p:cNvSpPr>
              <p:nvPr/>
            </p:nvSpPr>
            <p:spPr bwMode="auto">
              <a:xfrm>
                <a:off x="1135" y="2674"/>
                <a:ext cx="47" cy="18"/>
              </a:xfrm>
              <a:custGeom>
                <a:avLst/>
                <a:gdLst/>
                <a:ahLst/>
                <a:cxnLst>
                  <a:cxn ang="0">
                    <a:pos x="20" y="50"/>
                  </a:cxn>
                  <a:cxn ang="0">
                    <a:pos x="47" y="76"/>
                  </a:cxn>
                  <a:cxn ang="0">
                    <a:pos x="71" y="90"/>
                  </a:cxn>
                  <a:cxn ang="0">
                    <a:pos x="88" y="98"/>
                  </a:cxn>
                  <a:cxn ang="0">
                    <a:pos x="107" y="104"/>
                  </a:cxn>
                  <a:cxn ang="0">
                    <a:pos x="126" y="106"/>
                  </a:cxn>
                  <a:cxn ang="0">
                    <a:pos x="146" y="106"/>
                  </a:cxn>
                  <a:cxn ang="0">
                    <a:pos x="168" y="102"/>
                  </a:cxn>
                  <a:cxn ang="0">
                    <a:pos x="189" y="95"/>
                  </a:cxn>
                  <a:cxn ang="0">
                    <a:pos x="209" y="84"/>
                  </a:cxn>
                  <a:cxn ang="0">
                    <a:pos x="220" y="76"/>
                  </a:cxn>
                  <a:cxn ang="0">
                    <a:pos x="224" y="70"/>
                  </a:cxn>
                  <a:cxn ang="0">
                    <a:pos x="228" y="63"/>
                  </a:cxn>
                  <a:cxn ang="0">
                    <a:pos x="233" y="57"/>
                  </a:cxn>
                  <a:cxn ang="0">
                    <a:pos x="235" y="53"/>
                  </a:cxn>
                  <a:cxn ang="0">
                    <a:pos x="235" y="52"/>
                  </a:cxn>
                  <a:cxn ang="0">
                    <a:pos x="235" y="52"/>
                  </a:cxn>
                  <a:cxn ang="0">
                    <a:pos x="235" y="52"/>
                  </a:cxn>
                  <a:cxn ang="0">
                    <a:pos x="224" y="62"/>
                  </a:cxn>
                  <a:cxn ang="0">
                    <a:pos x="201" y="77"/>
                  </a:cxn>
                  <a:cxn ang="0">
                    <a:pos x="176" y="88"/>
                  </a:cxn>
                  <a:cxn ang="0">
                    <a:pos x="149" y="94"/>
                  </a:cxn>
                  <a:cxn ang="0">
                    <a:pos x="124" y="95"/>
                  </a:cxn>
                  <a:cxn ang="0">
                    <a:pos x="103" y="92"/>
                  </a:cxn>
                  <a:cxn ang="0">
                    <a:pos x="83" y="84"/>
                  </a:cxn>
                  <a:cxn ang="0">
                    <a:pos x="64" y="75"/>
                  </a:cxn>
                  <a:cxn ang="0">
                    <a:pos x="47" y="63"/>
                  </a:cxn>
                  <a:cxn ang="0">
                    <a:pos x="31" y="47"/>
                  </a:cxn>
                  <a:cxn ang="0">
                    <a:pos x="17" y="30"/>
                  </a:cxn>
                  <a:cxn ang="0">
                    <a:pos x="6" y="11"/>
                  </a:cxn>
                  <a:cxn ang="0">
                    <a:pos x="1" y="5"/>
                  </a:cxn>
                  <a:cxn ang="0">
                    <a:pos x="2" y="14"/>
                  </a:cxn>
                  <a:cxn ang="0">
                    <a:pos x="4" y="21"/>
                  </a:cxn>
                  <a:cxn ang="0">
                    <a:pos x="7" y="29"/>
                  </a:cxn>
                </a:cxnLst>
                <a:rect l="0" t="0" r="r" b="b"/>
                <a:pathLst>
                  <a:path w="235" h="106">
                    <a:moveTo>
                      <a:pt x="8" y="33"/>
                    </a:moveTo>
                    <a:lnTo>
                      <a:pt x="20" y="50"/>
                    </a:lnTo>
                    <a:lnTo>
                      <a:pt x="33" y="63"/>
                    </a:lnTo>
                    <a:lnTo>
                      <a:pt x="47" y="76"/>
                    </a:lnTo>
                    <a:lnTo>
                      <a:pt x="63" y="87"/>
                    </a:lnTo>
                    <a:lnTo>
                      <a:pt x="71" y="90"/>
                    </a:lnTo>
                    <a:lnTo>
                      <a:pt x="79" y="95"/>
                    </a:lnTo>
                    <a:lnTo>
                      <a:pt x="88" y="98"/>
                    </a:lnTo>
                    <a:lnTo>
                      <a:pt x="97" y="101"/>
                    </a:lnTo>
                    <a:lnTo>
                      <a:pt x="107" y="104"/>
                    </a:lnTo>
                    <a:lnTo>
                      <a:pt x="116" y="105"/>
                    </a:lnTo>
                    <a:lnTo>
                      <a:pt x="126" y="106"/>
                    </a:lnTo>
                    <a:lnTo>
                      <a:pt x="135" y="106"/>
                    </a:lnTo>
                    <a:lnTo>
                      <a:pt x="146" y="106"/>
                    </a:lnTo>
                    <a:lnTo>
                      <a:pt x="157" y="104"/>
                    </a:lnTo>
                    <a:lnTo>
                      <a:pt x="168" y="102"/>
                    </a:lnTo>
                    <a:lnTo>
                      <a:pt x="179" y="99"/>
                    </a:lnTo>
                    <a:lnTo>
                      <a:pt x="189" y="95"/>
                    </a:lnTo>
                    <a:lnTo>
                      <a:pt x="199" y="90"/>
                    </a:lnTo>
                    <a:lnTo>
                      <a:pt x="209" y="84"/>
                    </a:lnTo>
                    <a:lnTo>
                      <a:pt x="218" y="78"/>
                    </a:lnTo>
                    <a:lnTo>
                      <a:pt x="220" y="76"/>
                    </a:lnTo>
                    <a:lnTo>
                      <a:pt x="222" y="72"/>
                    </a:lnTo>
                    <a:lnTo>
                      <a:pt x="224" y="70"/>
                    </a:lnTo>
                    <a:lnTo>
                      <a:pt x="226" y="66"/>
                    </a:lnTo>
                    <a:lnTo>
                      <a:pt x="228" y="63"/>
                    </a:lnTo>
                    <a:lnTo>
                      <a:pt x="231" y="59"/>
                    </a:lnTo>
                    <a:lnTo>
                      <a:pt x="233" y="57"/>
                    </a:lnTo>
                    <a:lnTo>
                      <a:pt x="235" y="53"/>
                    </a:lnTo>
                    <a:lnTo>
                      <a:pt x="235" y="53"/>
                    </a:lnTo>
                    <a:lnTo>
                      <a:pt x="235" y="52"/>
                    </a:lnTo>
                    <a:lnTo>
                      <a:pt x="235" y="52"/>
                    </a:lnTo>
                    <a:lnTo>
                      <a:pt x="235" y="52"/>
                    </a:lnTo>
                    <a:lnTo>
                      <a:pt x="235" y="52"/>
                    </a:lnTo>
                    <a:lnTo>
                      <a:pt x="235" y="52"/>
                    </a:lnTo>
                    <a:lnTo>
                      <a:pt x="235" y="52"/>
                    </a:lnTo>
                    <a:lnTo>
                      <a:pt x="235" y="51"/>
                    </a:lnTo>
                    <a:lnTo>
                      <a:pt x="224" y="62"/>
                    </a:lnTo>
                    <a:lnTo>
                      <a:pt x="213" y="70"/>
                    </a:lnTo>
                    <a:lnTo>
                      <a:pt x="201" y="77"/>
                    </a:lnTo>
                    <a:lnTo>
                      <a:pt x="189" y="83"/>
                    </a:lnTo>
                    <a:lnTo>
                      <a:pt x="176" y="88"/>
                    </a:lnTo>
                    <a:lnTo>
                      <a:pt x="163" y="92"/>
                    </a:lnTo>
                    <a:lnTo>
                      <a:pt x="149" y="94"/>
                    </a:lnTo>
                    <a:lnTo>
                      <a:pt x="135" y="95"/>
                    </a:lnTo>
                    <a:lnTo>
                      <a:pt x="124" y="95"/>
                    </a:lnTo>
                    <a:lnTo>
                      <a:pt x="114" y="94"/>
                    </a:lnTo>
                    <a:lnTo>
                      <a:pt x="103" y="92"/>
                    </a:lnTo>
                    <a:lnTo>
                      <a:pt x="93" y="88"/>
                    </a:lnTo>
                    <a:lnTo>
                      <a:pt x="83" y="84"/>
                    </a:lnTo>
                    <a:lnTo>
                      <a:pt x="73" y="80"/>
                    </a:lnTo>
                    <a:lnTo>
                      <a:pt x="64" y="75"/>
                    </a:lnTo>
                    <a:lnTo>
                      <a:pt x="55" y="69"/>
                    </a:lnTo>
                    <a:lnTo>
                      <a:pt x="47" y="63"/>
                    </a:lnTo>
                    <a:lnTo>
                      <a:pt x="39" y="56"/>
                    </a:lnTo>
                    <a:lnTo>
                      <a:pt x="31" y="47"/>
                    </a:lnTo>
                    <a:lnTo>
                      <a:pt x="24" y="39"/>
                    </a:lnTo>
                    <a:lnTo>
                      <a:pt x="17" y="30"/>
                    </a:lnTo>
                    <a:lnTo>
                      <a:pt x="11" y="21"/>
                    </a:lnTo>
                    <a:lnTo>
                      <a:pt x="6" y="11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2" y="9"/>
                    </a:lnTo>
                    <a:lnTo>
                      <a:pt x="2" y="14"/>
                    </a:lnTo>
                    <a:lnTo>
                      <a:pt x="3" y="17"/>
                    </a:lnTo>
                    <a:lnTo>
                      <a:pt x="4" y="21"/>
                    </a:lnTo>
                    <a:lnTo>
                      <a:pt x="5" y="26"/>
                    </a:lnTo>
                    <a:lnTo>
                      <a:pt x="7" y="29"/>
                    </a:lnTo>
                    <a:lnTo>
                      <a:pt x="8" y="33"/>
                    </a:lnTo>
                    <a:close/>
                  </a:path>
                </a:pathLst>
              </a:custGeom>
              <a:solidFill>
                <a:srgbClr val="F2B19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69" name="Freeform 70"/>
              <p:cNvSpPr>
                <a:spLocks/>
              </p:cNvSpPr>
              <p:nvPr/>
            </p:nvSpPr>
            <p:spPr bwMode="auto">
              <a:xfrm>
                <a:off x="1134" y="2672"/>
                <a:ext cx="49" cy="19"/>
              </a:xfrm>
              <a:custGeom>
                <a:avLst/>
                <a:gdLst/>
                <a:ahLst/>
                <a:cxnLst>
                  <a:cxn ang="0">
                    <a:pos x="10" y="40"/>
                  </a:cxn>
                  <a:cxn ang="0">
                    <a:pos x="22" y="58"/>
                  </a:cxn>
                  <a:cxn ang="0">
                    <a:pos x="36" y="72"/>
                  </a:cxn>
                  <a:cxn ang="0">
                    <a:pos x="51" y="85"/>
                  </a:cxn>
                  <a:cxn ang="0">
                    <a:pos x="68" y="97"/>
                  </a:cxn>
                  <a:cxn ang="0">
                    <a:pos x="86" y="106"/>
                  </a:cxn>
                  <a:cxn ang="0">
                    <a:pos x="105" y="112"/>
                  </a:cxn>
                  <a:cxn ang="0">
                    <a:pos x="126" y="114"/>
                  </a:cxn>
                  <a:cxn ang="0">
                    <a:pos x="149" y="114"/>
                  </a:cxn>
                  <a:cxn ang="0">
                    <a:pos x="174" y="109"/>
                  </a:cxn>
                  <a:cxn ang="0">
                    <a:pos x="197" y="100"/>
                  </a:cxn>
                  <a:cxn ang="0">
                    <a:pos x="218" y="86"/>
                  </a:cxn>
                  <a:cxn ang="0">
                    <a:pos x="229" y="78"/>
                  </a:cxn>
                  <a:cxn ang="0">
                    <a:pos x="232" y="74"/>
                  </a:cxn>
                  <a:cxn ang="0">
                    <a:pos x="233" y="72"/>
                  </a:cxn>
                  <a:cxn ang="0">
                    <a:pos x="235" y="68"/>
                  </a:cxn>
                  <a:cxn ang="0">
                    <a:pos x="237" y="65"/>
                  </a:cxn>
                  <a:cxn ang="0">
                    <a:pos x="238" y="61"/>
                  </a:cxn>
                  <a:cxn ang="0">
                    <a:pos x="240" y="58"/>
                  </a:cxn>
                  <a:cxn ang="0">
                    <a:pos x="241" y="54"/>
                  </a:cxn>
                  <a:cxn ang="0">
                    <a:pos x="230" y="64"/>
                  </a:cxn>
                  <a:cxn ang="0">
                    <a:pos x="207" y="83"/>
                  </a:cxn>
                  <a:cxn ang="0">
                    <a:pos x="180" y="96"/>
                  </a:cxn>
                  <a:cxn ang="0">
                    <a:pos x="151" y="103"/>
                  </a:cxn>
                  <a:cxn ang="0">
                    <a:pos x="125" y="103"/>
                  </a:cxn>
                  <a:cxn ang="0">
                    <a:pos x="102" y="100"/>
                  </a:cxn>
                  <a:cxn ang="0">
                    <a:pos x="82" y="92"/>
                  </a:cxn>
                  <a:cxn ang="0">
                    <a:pos x="63" y="82"/>
                  </a:cxn>
                  <a:cxn ang="0">
                    <a:pos x="45" y="67"/>
                  </a:cxn>
                  <a:cxn ang="0">
                    <a:pos x="30" y="52"/>
                  </a:cxn>
                  <a:cxn ang="0">
                    <a:pos x="16" y="32"/>
                  </a:cxn>
                  <a:cxn ang="0">
                    <a:pos x="5" y="11"/>
                  </a:cxn>
                  <a:cxn ang="0">
                    <a:pos x="0" y="4"/>
                  </a:cxn>
                  <a:cxn ang="0">
                    <a:pos x="1" y="11"/>
                  </a:cxn>
                  <a:cxn ang="0">
                    <a:pos x="2" y="19"/>
                  </a:cxn>
                  <a:cxn ang="0">
                    <a:pos x="3" y="26"/>
                  </a:cxn>
                </a:cxnLst>
                <a:rect l="0" t="0" r="r" b="b"/>
                <a:pathLst>
                  <a:path w="242" h="114">
                    <a:moveTo>
                      <a:pt x="4" y="30"/>
                    </a:moveTo>
                    <a:lnTo>
                      <a:pt x="10" y="40"/>
                    </a:lnTo>
                    <a:lnTo>
                      <a:pt x="16" y="49"/>
                    </a:lnTo>
                    <a:lnTo>
                      <a:pt x="22" y="58"/>
                    </a:lnTo>
                    <a:lnTo>
                      <a:pt x="29" y="65"/>
                    </a:lnTo>
                    <a:lnTo>
                      <a:pt x="36" y="72"/>
                    </a:lnTo>
                    <a:lnTo>
                      <a:pt x="44" y="79"/>
                    </a:lnTo>
                    <a:lnTo>
                      <a:pt x="51" y="85"/>
                    </a:lnTo>
                    <a:lnTo>
                      <a:pt x="60" y="91"/>
                    </a:lnTo>
                    <a:lnTo>
                      <a:pt x="68" y="97"/>
                    </a:lnTo>
                    <a:lnTo>
                      <a:pt x="77" y="101"/>
                    </a:lnTo>
                    <a:lnTo>
                      <a:pt x="86" y="106"/>
                    </a:lnTo>
                    <a:lnTo>
                      <a:pt x="96" y="108"/>
                    </a:lnTo>
                    <a:lnTo>
                      <a:pt x="105" y="112"/>
                    </a:lnTo>
                    <a:lnTo>
                      <a:pt x="116" y="113"/>
                    </a:lnTo>
                    <a:lnTo>
                      <a:pt x="126" y="114"/>
                    </a:lnTo>
                    <a:lnTo>
                      <a:pt x="136" y="114"/>
                    </a:lnTo>
                    <a:lnTo>
                      <a:pt x="149" y="114"/>
                    </a:lnTo>
                    <a:lnTo>
                      <a:pt x="161" y="112"/>
                    </a:lnTo>
                    <a:lnTo>
                      <a:pt x="174" y="109"/>
                    </a:lnTo>
                    <a:lnTo>
                      <a:pt x="185" y="106"/>
                    </a:lnTo>
                    <a:lnTo>
                      <a:pt x="197" y="100"/>
                    </a:lnTo>
                    <a:lnTo>
                      <a:pt x="208" y="94"/>
                    </a:lnTo>
                    <a:lnTo>
                      <a:pt x="218" y="86"/>
                    </a:lnTo>
                    <a:lnTo>
                      <a:pt x="228" y="79"/>
                    </a:lnTo>
                    <a:lnTo>
                      <a:pt x="229" y="78"/>
                    </a:lnTo>
                    <a:lnTo>
                      <a:pt x="230" y="76"/>
                    </a:lnTo>
                    <a:lnTo>
                      <a:pt x="232" y="74"/>
                    </a:lnTo>
                    <a:lnTo>
                      <a:pt x="232" y="73"/>
                    </a:lnTo>
                    <a:lnTo>
                      <a:pt x="233" y="72"/>
                    </a:lnTo>
                    <a:lnTo>
                      <a:pt x="234" y="70"/>
                    </a:lnTo>
                    <a:lnTo>
                      <a:pt x="235" y="68"/>
                    </a:lnTo>
                    <a:lnTo>
                      <a:pt x="236" y="67"/>
                    </a:lnTo>
                    <a:lnTo>
                      <a:pt x="237" y="65"/>
                    </a:lnTo>
                    <a:lnTo>
                      <a:pt x="237" y="64"/>
                    </a:lnTo>
                    <a:lnTo>
                      <a:pt x="238" y="61"/>
                    </a:lnTo>
                    <a:lnTo>
                      <a:pt x="239" y="59"/>
                    </a:lnTo>
                    <a:lnTo>
                      <a:pt x="240" y="58"/>
                    </a:lnTo>
                    <a:lnTo>
                      <a:pt x="241" y="55"/>
                    </a:lnTo>
                    <a:lnTo>
                      <a:pt x="241" y="54"/>
                    </a:lnTo>
                    <a:lnTo>
                      <a:pt x="242" y="52"/>
                    </a:lnTo>
                    <a:lnTo>
                      <a:pt x="230" y="64"/>
                    </a:lnTo>
                    <a:lnTo>
                      <a:pt x="219" y="73"/>
                    </a:lnTo>
                    <a:lnTo>
                      <a:pt x="207" y="83"/>
                    </a:lnTo>
                    <a:lnTo>
                      <a:pt x="194" y="90"/>
                    </a:lnTo>
                    <a:lnTo>
                      <a:pt x="180" y="96"/>
                    </a:lnTo>
                    <a:lnTo>
                      <a:pt x="166" y="100"/>
                    </a:lnTo>
                    <a:lnTo>
                      <a:pt x="151" y="103"/>
                    </a:lnTo>
                    <a:lnTo>
                      <a:pt x="136" y="103"/>
                    </a:lnTo>
                    <a:lnTo>
                      <a:pt x="125" y="103"/>
                    </a:lnTo>
                    <a:lnTo>
                      <a:pt x="114" y="102"/>
                    </a:lnTo>
                    <a:lnTo>
                      <a:pt x="102" y="100"/>
                    </a:lnTo>
                    <a:lnTo>
                      <a:pt x="92" y="96"/>
                    </a:lnTo>
                    <a:lnTo>
                      <a:pt x="82" y="92"/>
                    </a:lnTo>
                    <a:lnTo>
                      <a:pt x="72" y="88"/>
                    </a:lnTo>
                    <a:lnTo>
                      <a:pt x="63" y="82"/>
                    </a:lnTo>
                    <a:lnTo>
                      <a:pt x="54" y="74"/>
                    </a:lnTo>
                    <a:lnTo>
                      <a:pt x="45" y="67"/>
                    </a:lnTo>
                    <a:lnTo>
                      <a:pt x="37" y="60"/>
                    </a:lnTo>
                    <a:lnTo>
                      <a:pt x="30" y="52"/>
                    </a:lnTo>
                    <a:lnTo>
                      <a:pt x="23" y="42"/>
                    </a:lnTo>
                    <a:lnTo>
                      <a:pt x="16" y="32"/>
                    </a:lnTo>
                    <a:lnTo>
                      <a:pt x="10" y="22"/>
                    </a:lnTo>
                    <a:lnTo>
                      <a:pt x="5" y="11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1" y="11"/>
                    </a:lnTo>
                    <a:lnTo>
                      <a:pt x="1" y="16"/>
                    </a:lnTo>
                    <a:lnTo>
                      <a:pt x="2" y="19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4" y="30"/>
                    </a:lnTo>
                    <a:close/>
                  </a:path>
                </a:pathLst>
              </a:custGeom>
              <a:solidFill>
                <a:srgbClr val="F2B49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70" name="Freeform 71"/>
              <p:cNvSpPr>
                <a:spLocks/>
              </p:cNvSpPr>
              <p:nvPr/>
            </p:nvSpPr>
            <p:spPr bwMode="auto">
              <a:xfrm>
                <a:off x="1134" y="2669"/>
                <a:ext cx="50" cy="21"/>
              </a:xfrm>
              <a:custGeom>
                <a:avLst/>
                <a:gdLst/>
                <a:ahLst/>
                <a:cxnLst>
                  <a:cxn ang="0">
                    <a:pos x="7" y="39"/>
                  </a:cxn>
                  <a:cxn ang="0">
                    <a:pos x="18" y="58"/>
                  </a:cxn>
                  <a:cxn ang="0">
                    <a:pos x="32" y="75"/>
                  </a:cxn>
                  <a:cxn ang="0">
                    <a:pos x="48" y="91"/>
                  </a:cxn>
                  <a:cxn ang="0">
                    <a:pos x="65" y="103"/>
                  </a:cxn>
                  <a:cxn ang="0">
                    <a:pos x="84" y="112"/>
                  </a:cxn>
                  <a:cxn ang="0">
                    <a:pos x="104" y="120"/>
                  </a:cxn>
                  <a:cxn ang="0">
                    <a:pos x="125" y="123"/>
                  </a:cxn>
                  <a:cxn ang="0">
                    <a:pos x="150" y="122"/>
                  </a:cxn>
                  <a:cxn ang="0">
                    <a:pos x="177" y="116"/>
                  </a:cxn>
                  <a:cxn ang="0">
                    <a:pos x="202" y="105"/>
                  </a:cxn>
                  <a:cxn ang="0">
                    <a:pos x="225" y="90"/>
                  </a:cxn>
                  <a:cxn ang="0">
                    <a:pos x="238" y="76"/>
                  </a:cxn>
                  <a:cxn ang="0">
                    <a:pos x="241" y="69"/>
                  </a:cxn>
                  <a:cxn ang="0">
                    <a:pos x="243" y="62"/>
                  </a:cxn>
                  <a:cxn ang="0">
                    <a:pos x="245" y="56"/>
                  </a:cxn>
                  <a:cxn ang="0">
                    <a:pos x="236" y="66"/>
                  </a:cxn>
                  <a:cxn ang="0">
                    <a:pos x="211" y="87"/>
                  </a:cxn>
                  <a:cxn ang="0">
                    <a:pos x="183" y="103"/>
                  </a:cxn>
                  <a:cxn ang="0">
                    <a:pos x="152" y="111"/>
                  </a:cxn>
                  <a:cxn ang="0">
                    <a:pos x="125" y="112"/>
                  </a:cxn>
                  <a:cxn ang="0">
                    <a:pos x="101" y="108"/>
                  </a:cxn>
                  <a:cxn ang="0">
                    <a:pos x="80" y="99"/>
                  </a:cxn>
                  <a:cxn ang="0">
                    <a:pos x="61" y="87"/>
                  </a:cxn>
                  <a:cxn ang="0">
                    <a:pos x="43" y="73"/>
                  </a:cxn>
                  <a:cxn ang="0">
                    <a:pos x="28" y="55"/>
                  </a:cxn>
                  <a:cxn ang="0">
                    <a:pos x="15" y="34"/>
                  </a:cxn>
                  <a:cxn ang="0">
                    <a:pos x="4" y="12"/>
                  </a:cxn>
                  <a:cxn ang="0">
                    <a:pos x="0" y="3"/>
                  </a:cxn>
                  <a:cxn ang="0">
                    <a:pos x="0" y="11"/>
                  </a:cxn>
                  <a:cxn ang="0">
                    <a:pos x="0" y="18"/>
                  </a:cxn>
                  <a:cxn ang="0">
                    <a:pos x="1" y="25"/>
                  </a:cxn>
                </a:cxnLst>
                <a:rect l="0" t="0" r="r" b="b"/>
                <a:pathLst>
                  <a:path w="246" h="123">
                    <a:moveTo>
                      <a:pt x="1" y="28"/>
                    </a:moveTo>
                    <a:lnTo>
                      <a:pt x="7" y="39"/>
                    </a:lnTo>
                    <a:lnTo>
                      <a:pt x="12" y="49"/>
                    </a:lnTo>
                    <a:lnTo>
                      <a:pt x="18" y="58"/>
                    </a:lnTo>
                    <a:lnTo>
                      <a:pt x="25" y="67"/>
                    </a:lnTo>
                    <a:lnTo>
                      <a:pt x="32" y="75"/>
                    </a:lnTo>
                    <a:lnTo>
                      <a:pt x="40" y="84"/>
                    </a:lnTo>
                    <a:lnTo>
                      <a:pt x="48" y="91"/>
                    </a:lnTo>
                    <a:lnTo>
                      <a:pt x="56" y="97"/>
                    </a:lnTo>
                    <a:lnTo>
                      <a:pt x="65" y="103"/>
                    </a:lnTo>
                    <a:lnTo>
                      <a:pt x="74" y="108"/>
                    </a:lnTo>
                    <a:lnTo>
                      <a:pt x="84" y="112"/>
                    </a:lnTo>
                    <a:lnTo>
                      <a:pt x="94" y="116"/>
                    </a:lnTo>
                    <a:lnTo>
                      <a:pt x="104" y="120"/>
                    </a:lnTo>
                    <a:lnTo>
                      <a:pt x="115" y="122"/>
                    </a:lnTo>
                    <a:lnTo>
                      <a:pt x="125" y="123"/>
                    </a:lnTo>
                    <a:lnTo>
                      <a:pt x="136" y="123"/>
                    </a:lnTo>
                    <a:lnTo>
                      <a:pt x="150" y="122"/>
                    </a:lnTo>
                    <a:lnTo>
                      <a:pt x="164" y="120"/>
                    </a:lnTo>
                    <a:lnTo>
                      <a:pt x="177" y="116"/>
                    </a:lnTo>
                    <a:lnTo>
                      <a:pt x="190" y="111"/>
                    </a:lnTo>
                    <a:lnTo>
                      <a:pt x="202" y="105"/>
                    </a:lnTo>
                    <a:lnTo>
                      <a:pt x="214" y="98"/>
                    </a:lnTo>
                    <a:lnTo>
                      <a:pt x="225" y="90"/>
                    </a:lnTo>
                    <a:lnTo>
                      <a:pt x="236" y="79"/>
                    </a:lnTo>
                    <a:lnTo>
                      <a:pt x="238" y="76"/>
                    </a:lnTo>
                    <a:lnTo>
                      <a:pt x="239" y="73"/>
                    </a:lnTo>
                    <a:lnTo>
                      <a:pt x="241" y="69"/>
                    </a:lnTo>
                    <a:lnTo>
                      <a:pt x="242" y="66"/>
                    </a:lnTo>
                    <a:lnTo>
                      <a:pt x="243" y="62"/>
                    </a:lnTo>
                    <a:lnTo>
                      <a:pt x="244" y="60"/>
                    </a:lnTo>
                    <a:lnTo>
                      <a:pt x="245" y="56"/>
                    </a:lnTo>
                    <a:lnTo>
                      <a:pt x="246" y="52"/>
                    </a:lnTo>
                    <a:lnTo>
                      <a:pt x="236" y="66"/>
                    </a:lnTo>
                    <a:lnTo>
                      <a:pt x="223" y="78"/>
                    </a:lnTo>
                    <a:lnTo>
                      <a:pt x="211" y="87"/>
                    </a:lnTo>
                    <a:lnTo>
                      <a:pt x="197" y="96"/>
                    </a:lnTo>
                    <a:lnTo>
                      <a:pt x="183" y="103"/>
                    </a:lnTo>
                    <a:lnTo>
                      <a:pt x="168" y="108"/>
                    </a:lnTo>
                    <a:lnTo>
                      <a:pt x="152" y="111"/>
                    </a:lnTo>
                    <a:lnTo>
                      <a:pt x="136" y="112"/>
                    </a:lnTo>
                    <a:lnTo>
                      <a:pt x="125" y="112"/>
                    </a:lnTo>
                    <a:lnTo>
                      <a:pt x="113" y="110"/>
                    </a:lnTo>
                    <a:lnTo>
                      <a:pt x="101" y="108"/>
                    </a:lnTo>
                    <a:lnTo>
                      <a:pt x="91" y="104"/>
                    </a:lnTo>
                    <a:lnTo>
                      <a:pt x="80" y="99"/>
                    </a:lnTo>
                    <a:lnTo>
                      <a:pt x="70" y="94"/>
                    </a:lnTo>
                    <a:lnTo>
                      <a:pt x="61" y="87"/>
                    </a:lnTo>
                    <a:lnTo>
                      <a:pt x="52" y="80"/>
                    </a:lnTo>
                    <a:lnTo>
                      <a:pt x="43" y="73"/>
                    </a:lnTo>
                    <a:lnTo>
                      <a:pt x="35" y="64"/>
                    </a:lnTo>
                    <a:lnTo>
                      <a:pt x="28" y="55"/>
                    </a:lnTo>
                    <a:lnTo>
                      <a:pt x="21" y="45"/>
                    </a:lnTo>
                    <a:lnTo>
                      <a:pt x="15" y="34"/>
                    </a:lnTo>
                    <a:lnTo>
                      <a:pt x="9" y="22"/>
                    </a:lnTo>
                    <a:lnTo>
                      <a:pt x="4" y="12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1" y="21"/>
                    </a:lnTo>
                    <a:lnTo>
                      <a:pt x="1" y="25"/>
                    </a:lnTo>
                    <a:lnTo>
                      <a:pt x="1" y="28"/>
                    </a:lnTo>
                    <a:close/>
                  </a:path>
                </a:pathLst>
              </a:custGeom>
              <a:solidFill>
                <a:srgbClr val="F3B69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71" name="Freeform 72"/>
              <p:cNvSpPr>
                <a:spLocks/>
              </p:cNvSpPr>
              <p:nvPr/>
            </p:nvSpPr>
            <p:spPr bwMode="auto">
              <a:xfrm>
                <a:off x="1134" y="2667"/>
                <a:ext cx="50" cy="22"/>
              </a:xfrm>
              <a:custGeom>
                <a:avLst/>
                <a:gdLst/>
                <a:ahLst/>
                <a:cxnLst>
                  <a:cxn ang="0">
                    <a:pos x="5" y="40"/>
                  </a:cxn>
                  <a:cxn ang="0">
                    <a:pos x="16" y="61"/>
                  </a:cxn>
                  <a:cxn ang="0">
                    <a:pos x="30" y="79"/>
                  </a:cxn>
                  <a:cxn ang="0">
                    <a:pos x="45" y="96"/>
                  </a:cxn>
                  <a:cxn ang="0">
                    <a:pos x="63" y="111"/>
                  </a:cxn>
                  <a:cxn ang="0">
                    <a:pos x="82" y="121"/>
                  </a:cxn>
                  <a:cxn ang="0">
                    <a:pos x="102" y="129"/>
                  </a:cxn>
                  <a:cxn ang="0">
                    <a:pos x="125" y="132"/>
                  </a:cxn>
                  <a:cxn ang="0">
                    <a:pos x="151" y="132"/>
                  </a:cxn>
                  <a:cxn ang="0">
                    <a:pos x="180" y="125"/>
                  </a:cxn>
                  <a:cxn ang="0">
                    <a:pos x="207" y="112"/>
                  </a:cxn>
                  <a:cxn ang="0">
                    <a:pos x="230" y="93"/>
                  </a:cxn>
                  <a:cxn ang="0">
                    <a:pos x="243" y="77"/>
                  </a:cxn>
                  <a:cxn ang="0">
                    <a:pos x="245" y="71"/>
                  </a:cxn>
                  <a:cxn ang="0">
                    <a:pos x="247" y="64"/>
                  </a:cxn>
                  <a:cxn ang="0">
                    <a:pos x="249" y="58"/>
                  </a:cxn>
                  <a:cxn ang="0">
                    <a:pos x="239" y="69"/>
                  </a:cxn>
                  <a:cxn ang="0">
                    <a:pos x="214" y="94"/>
                  </a:cxn>
                  <a:cxn ang="0">
                    <a:pos x="185" y="112"/>
                  </a:cxn>
                  <a:cxn ang="0">
                    <a:pos x="161" y="119"/>
                  </a:cxn>
                  <a:cxn ang="0">
                    <a:pos x="145" y="121"/>
                  </a:cxn>
                  <a:cxn ang="0">
                    <a:pos x="124" y="121"/>
                  </a:cxn>
                  <a:cxn ang="0">
                    <a:pos x="100" y="117"/>
                  </a:cxn>
                  <a:cxn ang="0">
                    <a:pos x="79" y="108"/>
                  </a:cxn>
                  <a:cxn ang="0">
                    <a:pos x="59" y="95"/>
                  </a:cxn>
                  <a:cxn ang="0">
                    <a:pos x="42" y="79"/>
                  </a:cxn>
                  <a:cxn ang="0">
                    <a:pos x="27" y="60"/>
                  </a:cxn>
                  <a:cxn ang="0">
                    <a:pos x="14" y="37"/>
                  </a:cxn>
                  <a:cxn ang="0">
                    <a:pos x="5" y="14"/>
                  </a:cxn>
                  <a:cxn ang="0">
                    <a:pos x="1" y="4"/>
                  </a:cxn>
                  <a:cxn ang="0">
                    <a:pos x="0" y="11"/>
                  </a:cxn>
                  <a:cxn ang="0">
                    <a:pos x="0" y="18"/>
                  </a:cxn>
                  <a:cxn ang="0">
                    <a:pos x="0" y="26"/>
                  </a:cxn>
                </a:cxnLst>
                <a:rect l="0" t="0" r="r" b="b"/>
                <a:pathLst>
                  <a:path w="249" h="132">
                    <a:moveTo>
                      <a:pt x="0" y="29"/>
                    </a:moveTo>
                    <a:lnTo>
                      <a:pt x="5" y="40"/>
                    </a:lnTo>
                    <a:lnTo>
                      <a:pt x="10" y="51"/>
                    </a:lnTo>
                    <a:lnTo>
                      <a:pt x="16" y="61"/>
                    </a:lnTo>
                    <a:lnTo>
                      <a:pt x="23" y="71"/>
                    </a:lnTo>
                    <a:lnTo>
                      <a:pt x="30" y="79"/>
                    </a:lnTo>
                    <a:lnTo>
                      <a:pt x="37" y="89"/>
                    </a:lnTo>
                    <a:lnTo>
                      <a:pt x="45" y="96"/>
                    </a:lnTo>
                    <a:lnTo>
                      <a:pt x="54" y="103"/>
                    </a:lnTo>
                    <a:lnTo>
                      <a:pt x="63" y="111"/>
                    </a:lnTo>
                    <a:lnTo>
                      <a:pt x="72" y="117"/>
                    </a:lnTo>
                    <a:lnTo>
                      <a:pt x="82" y="121"/>
                    </a:lnTo>
                    <a:lnTo>
                      <a:pt x="92" y="125"/>
                    </a:lnTo>
                    <a:lnTo>
                      <a:pt x="102" y="129"/>
                    </a:lnTo>
                    <a:lnTo>
                      <a:pt x="114" y="131"/>
                    </a:lnTo>
                    <a:lnTo>
                      <a:pt x="125" y="132"/>
                    </a:lnTo>
                    <a:lnTo>
                      <a:pt x="136" y="132"/>
                    </a:lnTo>
                    <a:lnTo>
                      <a:pt x="151" y="132"/>
                    </a:lnTo>
                    <a:lnTo>
                      <a:pt x="166" y="129"/>
                    </a:lnTo>
                    <a:lnTo>
                      <a:pt x="180" y="125"/>
                    </a:lnTo>
                    <a:lnTo>
                      <a:pt x="194" y="119"/>
                    </a:lnTo>
                    <a:lnTo>
                      <a:pt x="207" y="112"/>
                    </a:lnTo>
                    <a:lnTo>
                      <a:pt x="219" y="102"/>
                    </a:lnTo>
                    <a:lnTo>
                      <a:pt x="230" y="93"/>
                    </a:lnTo>
                    <a:lnTo>
                      <a:pt x="242" y="81"/>
                    </a:lnTo>
                    <a:lnTo>
                      <a:pt x="243" y="77"/>
                    </a:lnTo>
                    <a:lnTo>
                      <a:pt x="244" y="75"/>
                    </a:lnTo>
                    <a:lnTo>
                      <a:pt x="245" y="71"/>
                    </a:lnTo>
                    <a:lnTo>
                      <a:pt x="246" y="67"/>
                    </a:lnTo>
                    <a:lnTo>
                      <a:pt x="247" y="64"/>
                    </a:lnTo>
                    <a:lnTo>
                      <a:pt x="248" y="60"/>
                    </a:lnTo>
                    <a:lnTo>
                      <a:pt x="249" y="58"/>
                    </a:lnTo>
                    <a:lnTo>
                      <a:pt x="249" y="54"/>
                    </a:lnTo>
                    <a:lnTo>
                      <a:pt x="239" y="69"/>
                    </a:lnTo>
                    <a:lnTo>
                      <a:pt x="227" y="82"/>
                    </a:lnTo>
                    <a:lnTo>
                      <a:pt x="214" y="94"/>
                    </a:lnTo>
                    <a:lnTo>
                      <a:pt x="200" y="103"/>
                    </a:lnTo>
                    <a:lnTo>
                      <a:pt x="185" y="112"/>
                    </a:lnTo>
                    <a:lnTo>
                      <a:pt x="169" y="117"/>
                    </a:lnTo>
                    <a:lnTo>
                      <a:pt x="161" y="119"/>
                    </a:lnTo>
                    <a:lnTo>
                      <a:pt x="153" y="120"/>
                    </a:lnTo>
                    <a:lnTo>
                      <a:pt x="145" y="121"/>
                    </a:lnTo>
                    <a:lnTo>
                      <a:pt x="136" y="121"/>
                    </a:lnTo>
                    <a:lnTo>
                      <a:pt x="124" y="121"/>
                    </a:lnTo>
                    <a:lnTo>
                      <a:pt x="113" y="120"/>
                    </a:lnTo>
                    <a:lnTo>
                      <a:pt x="100" y="117"/>
                    </a:lnTo>
                    <a:lnTo>
                      <a:pt x="90" y="113"/>
                    </a:lnTo>
                    <a:lnTo>
                      <a:pt x="79" y="108"/>
                    </a:lnTo>
                    <a:lnTo>
                      <a:pt x="69" y="102"/>
                    </a:lnTo>
                    <a:lnTo>
                      <a:pt x="59" y="95"/>
                    </a:lnTo>
                    <a:lnTo>
                      <a:pt x="50" y="88"/>
                    </a:lnTo>
                    <a:lnTo>
                      <a:pt x="42" y="79"/>
                    </a:lnTo>
                    <a:lnTo>
                      <a:pt x="34" y="70"/>
                    </a:lnTo>
                    <a:lnTo>
                      <a:pt x="27" y="60"/>
                    </a:lnTo>
                    <a:lnTo>
                      <a:pt x="20" y="49"/>
                    </a:lnTo>
                    <a:lnTo>
                      <a:pt x="14" y="37"/>
                    </a:lnTo>
                    <a:lnTo>
                      <a:pt x="9" y="26"/>
                    </a:lnTo>
                    <a:lnTo>
                      <a:pt x="5" y="14"/>
                    </a:lnTo>
                    <a:lnTo>
                      <a:pt x="1" y="0"/>
                    </a:lnTo>
                    <a:lnTo>
                      <a:pt x="1" y="4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26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3B69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72" name="Freeform 73"/>
              <p:cNvSpPr>
                <a:spLocks/>
              </p:cNvSpPr>
              <p:nvPr/>
            </p:nvSpPr>
            <p:spPr bwMode="auto">
              <a:xfrm>
                <a:off x="1134" y="2665"/>
                <a:ext cx="51" cy="23"/>
              </a:xfrm>
              <a:custGeom>
                <a:avLst/>
                <a:gdLst/>
                <a:ahLst/>
                <a:cxnLst>
                  <a:cxn ang="0">
                    <a:pos x="4" y="40"/>
                  </a:cxn>
                  <a:cxn ang="0">
                    <a:pos x="15" y="62"/>
                  </a:cxn>
                  <a:cxn ang="0">
                    <a:pos x="28" y="83"/>
                  </a:cxn>
                  <a:cxn ang="0">
                    <a:pos x="43" y="101"/>
                  </a:cxn>
                  <a:cxn ang="0">
                    <a:pos x="61" y="115"/>
                  </a:cxn>
                  <a:cxn ang="0">
                    <a:pos x="80" y="127"/>
                  </a:cxn>
                  <a:cxn ang="0">
                    <a:pos x="101" y="136"/>
                  </a:cxn>
                  <a:cxn ang="0">
                    <a:pos x="125" y="140"/>
                  </a:cxn>
                  <a:cxn ang="0">
                    <a:pos x="152" y="139"/>
                  </a:cxn>
                  <a:cxn ang="0">
                    <a:pos x="183" y="131"/>
                  </a:cxn>
                  <a:cxn ang="0">
                    <a:pos x="211" y="115"/>
                  </a:cxn>
                  <a:cxn ang="0">
                    <a:pos x="236" y="94"/>
                  </a:cxn>
                  <a:cxn ang="0">
                    <a:pos x="247" y="77"/>
                  </a:cxn>
                  <a:cxn ang="0">
                    <a:pos x="249" y="71"/>
                  </a:cxn>
                  <a:cxn ang="0">
                    <a:pos x="250" y="64"/>
                  </a:cxn>
                  <a:cxn ang="0">
                    <a:pos x="251" y="58"/>
                  </a:cxn>
                  <a:cxn ang="0">
                    <a:pos x="247" y="62"/>
                  </a:cxn>
                  <a:cxn ang="0">
                    <a:pos x="236" y="78"/>
                  </a:cxn>
                  <a:cxn ang="0">
                    <a:pos x="223" y="91"/>
                  </a:cxn>
                  <a:cxn ang="0">
                    <a:pos x="209" y="103"/>
                  </a:cxn>
                  <a:cxn ang="0">
                    <a:pos x="195" y="114"/>
                  </a:cxn>
                  <a:cxn ang="0">
                    <a:pos x="179" y="121"/>
                  </a:cxn>
                  <a:cxn ang="0">
                    <a:pos x="162" y="126"/>
                  </a:cxn>
                  <a:cxn ang="0">
                    <a:pos x="145" y="130"/>
                  </a:cxn>
                  <a:cxn ang="0">
                    <a:pos x="124" y="128"/>
                  </a:cxn>
                  <a:cxn ang="0">
                    <a:pos x="100" y="124"/>
                  </a:cxn>
                  <a:cxn ang="0">
                    <a:pos x="78" y="114"/>
                  </a:cxn>
                  <a:cxn ang="0">
                    <a:pos x="58" y="101"/>
                  </a:cxn>
                  <a:cxn ang="0">
                    <a:pos x="41" y="84"/>
                  </a:cxn>
                  <a:cxn ang="0">
                    <a:pos x="26" y="62"/>
                  </a:cxn>
                  <a:cxn ang="0">
                    <a:pos x="14" y="40"/>
                  </a:cxn>
                  <a:cxn ang="0">
                    <a:pos x="6" y="15"/>
                  </a:cxn>
                  <a:cxn ang="0">
                    <a:pos x="2" y="4"/>
                  </a:cxn>
                  <a:cxn ang="0">
                    <a:pos x="1" y="11"/>
                  </a:cxn>
                  <a:cxn ang="0">
                    <a:pos x="1" y="17"/>
                  </a:cxn>
                  <a:cxn ang="0">
                    <a:pos x="0" y="24"/>
                  </a:cxn>
                </a:cxnLst>
                <a:rect l="0" t="0" r="r" b="b"/>
                <a:pathLst>
                  <a:path w="251" h="140">
                    <a:moveTo>
                      <a:pt x="0" y="28"/>
                    </a:moveTo>
                    <a:lnTo>
                      <a:pt x="4" y="40"/>
                    </a:lnTo>
                    <a:lnTo>
                      <a:pt x="9" y="50"/>
                    </a:lnTo>
                    <a:lnTo>
                      <a:pt x="15" y="62"/>
                    </a:lnTo>
                    <a:lnTo>
                      <a:pt x="21" y="73"/>
                    </a:lnTo>
                    <a:lnTo>
                      <a:pt x="28" y="83"/>
                    </a:lnTo>
                    <a:lnTo>
                      <a:pt x="35" y="92"/>
                    </a:lnTo>
                    <a:lnTo>
                      <a:pt x="43" y="101"/>
                    </a:lnTo>
                    <a:lnTo>
                      <a:pt x="52" y="108"/>
                    </a:lnTo>
                    <a:lnTo>
                      <a:pt x="61" y="115"/>
                    </a:lnTo>
                    <a:lnTo>
                      <a:pt x="70" y="122"/>
                    </a:lnTo>
                    <a:lnTo>
                      <a:pt x="80" y="127"/>
                    </a:lnTo>
                    <a:lnTo>
                      <a:pt x="91" y="132"/>
                    </a:lnTo>
                    <a:lnTo>
                      <a:pt x="101" y="136"/>
                    </a:lnTo>
                    <a:lnTo>
                      <a:pt x="113" y="138"/>
                    </a:lnTo>
                    <a:lnTo>
                      <a:pt x="125" y="140"/>
                    </a:lnTo>
                    <a:lnTo>
                      <a:pt x="136" y="140"/>
                    </a:lnTo>
                    <a:lnTo>
                      <a:pt x="152" y="139"/>
                    </a:lnTo>
                    <a:lnTo>
                      <a:pt x="168" y="136"/>
                    </a:lnTo>
                    <a:lnTo>
                      <a:pt x="183" y="131"/>
                    </a:lnTo>
                    <a:lnTo>
                      <a:pt x="197" y="124"/>
                    </a:lnTo>
                    <a:lnTo>
                      <a:pt x="211" y="115"/>
                    </a:lnTo>
                    <a:lnTo>
                      <a:pt x="223" y="106"/>
                    </a:lnTo>
                    <a:lnTo>
                      <a:pt x="236" y="94"/>
                    </a:lnTo>
                    <a:lnTo>
                      <a:pt x="246" y="80"/>
                    </a:lnTo>
                    <a:lnTo>
                      <a:pt x="247" y="77"/>
                    </a:lnTo>
                    <a:lnTo>
                      <a:pt x="248" y="73"/>
                    </a:lnTo>
                    <a:lnTo>
                      <a:pt x="249" y="71"/>
                    </a:lnTo>
                    <a:lnTo>
                      <a:pt x="249" y="67"/>
                    </a:lnTo>
                    <a:lnTo>
                      <a:pt x="250" y="64"/>
                    </a:lnTo>
                    <a:lnTo>
                      <a:pt x="250" y="61"/>
                    </a:lnTo>
                    <a:lnTo>
                      <a:pt x="251" y="58"/>
                    </a:lnTo>
                    <a:lnTo>
                      <a:pt x="251" y="54"/>
                    </a:lnTo>
                    <a:lnTo>
                      <a:pt x="247" y="62"/>
                    </a:lnTo>
                    <a:lnTo>
                      <a:pt x="241" y="71"/>
                    </a:lnTo>
                    <a:lnTo>
                      <a:pt x="236" y="78"/>
                    </a:lnTo>
                    <a:lnTo>
                      <a:pt x="229" y="85"/>
                    </a:lnTo>
                    <a:lnTo>
                      <a:pt x="223" y="91"/>
                    </a:lnTo>
                    <a:lnTo>
                      <a:pt x="216" y="98"/>
                    </a:lnTo>
                    <a:lnTo>
                      <a:pt x="209" y="103"/>
                    </a:lnTo>
                    <a:lnTo>
                      <a:pt x="202" y="109"/>
                    </a:lnTo>
                    <a:lnTo>
                      <a:pt x="195" y="114"/>
                    </a:lnTo>
                    <a:lnTo>
                      <a:pt x="187" y="118"/>
                    </a:lnTo>
                    <a:lnTo>
                      <a:pt x="179" y="121"/>
                    </a:lnTo>
                    <a:lnTo>
                      <a:pt x="171" y="124"/>
                    </a:lnTo>
                    <a:lnTo>
                      <a:pt x="162" y="126"/>
                    </a:lnTo>
                    <a:lnTo>
                      <a:pt x="154" y="128"/>
                    </a:lnTo>
                    <a:lnTo>
                      <a:pt x="145" y="130"/>
                    </a:lnTo>
                    <a:lnTo>
                      <a:pt x="136" y="130"/>
                    </a:lnTo>
                    <a:lnTo>
                      <a:pt x="124" y="128"/>
                    </a:lnTo>
                    <a:lnTo>
                      <a:pt x="112" y="127"/>
                    </a:lnTo>
                    <a:lnTo>
                      <a:pt x="100" y="124"/>
                    </a:lnTo>
                    <a:lnTo>
                      <a:pt x="89" y="120"/>
                    </a:lnTo>
                    <a:lnTo>
                      <a:pt x="78" y="114"/>
                    </a:lnTo>
                    <a:lnTo>
                      <a:pt x="68" y="108"/>
                    </a:lnTo>
                    <a:lnTo>
                      <a:pt x="58" y="101"/>
                    </a:lnTo>
                    <a:lnTo>
                      <a:pt x="49" y="92"/>
                    </a:lnTo>
                    <a:lnTo>
                      <a:pt x="41" y="84"/>
                    </a:lnTo>
                    <a:lnTo>
                      <a:pt x="33" y="73"/>
                    </a:lnTo>
                    <a:lnTo>
                      <a:pt x="26" y="62"/>
                    </a:lnTo>
                    <a:lnTo>
                      <a:pt x="20" y="52"/>
                    </a:lnTo>
                    <a:lnTo>
                      <a:pt x="14" y="40"/>
                    </a:lnTo>
                    <a:lnTo>
                      <a:pt x="10" y="27"/>
                    </a:lnTo>
                    <a:lnTo>
                      <a:pt x="6" y="15"/>
                    </a:lnTo>
                    <a:lnTo>
                      <a:pt x="3" y="0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1" y="17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F3B8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73" name="Freeform 74"/>
              <p:cNvSpPr>
                <a:spLocks/>
              </p:cNvSpPr>
              <p:nvPr/>
            </p:nvSpPr>
            <p:spPr bwMode="auto">
              <a:xfrm>
                <a:off x="1135" y="2663"/>
                <a:ext cx="50" cy="24"/>
              </a:xfrm>
              <a:custGeom>
                <a:avLst/>
                <a:gdLst/>
                <a:ahLst/>
                <a:cxnLst>
                  <a:cxn ang="0">
                    <a:pos x="4" y="39"/>
                  </a:cxn>
                  <a:cxn ang="0">
                    <a:pos x="13" y="62"/>
                  </a:cxn>
                  <a:cxn ang="0">
                    <a:pos x="26" y="85"/>
                  </a:cxn>
                  <a:cxn ang="0">
                    <a:pos x="41" y="104"/>
                  </a:cxn>
                  <a:cxn ang="0">
                    <a:pos x="58" y="120"/>
                  </a:cxn>
                  <a:cxn ang="0">
                    <a:pos x="78" y="133"/>
                  </a:cxn>
                  <a:cxn ang="0">
                    <a:pos x="99" y="142"/>
                  </a:cxn>
                  <a:cxn ang="0">
                    <a:pos x="123" y="146"/>
                  </a:cxn>
                  <a:cxn ang="0">
                    <a:pos x="144" y="146"/>
                  </a:cxn>
                  <a:cxn ang="0">
                    <a:pos x="160" y="144"/>
                  </a:cxn>
                  <a:cxn ang="0">
                    <a:pos x="184" y="137"/>
                  </a:cxn>
                  <a:cxn ang="0">
                    <a:pos x="213" y="119"/>
                  </a:cxn>
                  <a:cxn ang="0">
                    <a:pos x="238" y="94"/>
                  </a:cxn>
                  <a:cxn ang="0">
                    <a:pos x="249" y="76"/>
                  </a:cxn>
                  <a:cxn ang="0">
                    <a:pos x="250" y="70"/>
                  </a:cxn>
                  <a:cxn ang="0">
                    <a:pos x="251" y="62"/>
                  </a:cxn>
                  <a:cxn ang="0">
                    <a:pos x="251" y="57"/>
                  </a:cxn>
                  <a:cxn ang="0">
                    <a:pos x="247" y="62"/>
                  </a:cxn>
                  <a:cxn ang="0">
                    <a:pos x="237" y="79"/>
                  </a:cxn>
                  <a:cxn ang="0">
                    <a:pos x="224" y="95"/>
                  </a:cxn>
                  <a:cxn ang="0">
                    <a:pos x="210" y="108"/>
                  </a:cxn>
                  <a:cxn ang="0">
                    <a:pos x="196" y="119"/>
                  </a:cxn>
                  <a:cxn ang="0">
                    <a:pos x="179" y="127"/>
                  </a:cxn>
                  <a:cxn ang="0">
                    <a:pos x="162" y="133"/>
                  </a:cxn>
                  <a:cxn ang="0">
                    <a:pos x="144" y="136"/>
                  </a:cxn>
                  <a:cxn ang="0">
                    <a:pos x="123" y="136"/>
                  </a:cxn>
                  <a:cxn ang="0">
                    <a:pos x="98" y="130"/>
                  </a:cxn>
                  <a:cxn ang="0">
                    <a:pos x="76" y="120"/>
                  </a:cxn>
                  <a:cxn ang="0">
                    <a:pos x="57" y="106"/>
                  </a:cxn>
                  <a:cxn ang="0">
                    <a:pos x="39" y="88"/>
                  </a:cxn>
                  <a:cxn ang="0">
                    <a:pos x="25" y="66"/>
                  </a:cxn>
                  <a:cxn ang="0">
                    <a:pos x="14" y="41"/>
                  </a:cxn>
                  <a:cxn ang="0">
                    <a:pos x="7" y="15"/>
                  </a:cxn>
                  <a:cxn ang="0">
                    <a:pos x="4" y="3"/>
                  </a:cxn>
                  <a:cxn ang="0">
                    <a:pos x="3" y="10"/>
                  </a:cxn>
                  <a:cxn ang="0">
                    <a:pos x="1" y="16"/>
                  </a:cxn>
                  <a:cxn ang="0">
                    <a:pos x="0" y="22"/>
                  </a:cxn>
                </a:cxnLst>
                <a:rect l="0" t="0" r="r" b="b"/>
                <a:pathLst>
                  <a:path w="251" h="146">
                    <a:moveTo>
                      <a:pt x="0" y="25"/>
                    </a:moveTo>
                    <a:lnTo>
                      <a:pt x="4" y="39"/>
                    </a:lnTo>
                    <a:lnTo>
                      <a:pt x="8" y="51"/>
                    </a:lnTo>
                    <a:lnTo>
                      <a:pt x="13" y="62"/>
                    </a:lnTo>
                    <a:lnTo>
                      <a:pt x="19" y="74"/>
                    </a:lnTo>
                    <a:lnTo>
                      <a:pt x="26" y="85"/>
                    </a:lnTo>
                    <a:lnTo>
                      <a:pt x="33" y="95"/>
                    </a:lnTo>
                    <a:lnTo>
                      <a:pt x="41" y="104"/>
                    </a:lnTo>
                    <a:lnTo>
                      <a:pt x="49" y="113"/>
                    </a:lnTo>
                    <a:lnTo>
                      <a:pt x="58" y="120"/>
                    </a:lnTo>
                    <a:lnTo>
                      <a:pt x="68" y="127"/>
                    </a:lnTo>
                    <a:lnTo>
                      <a:pt x="78" y="133"/>
                    </a:lnTo>
                    <a:lnTo>
                      <a:pt x="89" y="138"/>
                    </a:lnTo>
                    <a:lnTo>
                      <a:pt x="99" y="142"/>
                    </a:lnTo>
                    <a:lnTo>
                      <a:pt x="112" y="145"/>
                    </a:lnTo>
                    <a:lnTo>
                      <a:pt x="123" y="146"/>
                    </a:lnTo>
                    <a:lnTo>
                      <a:pt x="135" y="146"/>
                    </a:lnTo>
                    <a:lnTo>
                      <a:pt x="144" y="146"/>
                    </a:lnTo>
                    <a:lnTo>
                      <a:pt x="152" y="145"/>
                    </a:lnTo>
                    <a:lnTo>
                      <a:pt x="160" y="144"/>
                    </a:lnTo>
                    <a:lnTo>
                      <a:pt x="168" y="142"/>
                    </a:lnTo>
                    <a:lnTo>
                      <a:pt x="184" y="137"/>
                    </a:lnTo>
                    <a:lnTo>
                      <a:pt x="199" y="128"/>
                    </a:lnTo>
                    <a:lnTo>
                      <a:pt x="213" y="119"/>
                    </a:lnTo>
                    <a:lnTo>
                      <a:pt x="226" y="107"/>
                    </a:lnTo>
                    <a:lnTo>
                      <a:pt x="238" y="94"/>
                    </a:lnTo>
                    <a:lnTo>
                      <a:pt x="248" y="79"/>
                    </a:lnTo>
                    <a:lnTo>
                      <a:pt x="249" y="76"/>
                    </a:lnTo>
                    <a:lnTo>
                      <a:pt x="249" y="72"/>
                    </a:lnTo>
                    <a:lnTo>
                      <a:pt x="250" y="70"/>
                    </a:lnTo>
                    <a:lnTo>
                      <a:pt x="250" y="66"/>
                    </a:lnTo>
                    <a:lnTo>
                      <a:pt x="251" y="62"/>
                    </a:lnTo>
                    <a:lnTo>
                      <a:pt x="251" y="60"/>
                    </a:lnTo>
                    <a:lnTo>
                      <a:pt x="251" y="57"/>
                    </a:lnTo>
                    <a:lnTo>
                      <a:pt x="251" y="53"/>
                    </a:lnTo>
                    <a:lnTo>
                      <a:pt x="247" y="62"/>
                    </a:lnTo>
                    <a:lnTo>
                      <a:pt x="242" y="71"/>
                    </a:lnTo>
                    <a:lnTo>
                      <a:pt x="237" y="79"/>
                    </a:lnTo>
                    <a:lnTo>
                      <a:pt x="231" y="86"/>
                    </a:lnTo>
                    <a:lnTo>
                      <a:pt x="224" y="95"/>
                    </a:lnTo>
                    <a:lnTo>
                      <a:pt x="217" y="101"/>
                    </a:lnTo>
                    <a:lnTo>
                      <a:pt x="210" y="108"/>
                    </a:lnTo>
                    <a:lnTo>
                      <a:pt x="203" y="113"/>
                    </a:lnTo>
                    <a:lnTo>
                      <a:pt x="196" y="119"/>
                    </a:lnTo>
                    <a:lnTo>
                      <a:pt x="188" y="122"/>
                    </a:lnTo>
                    <a:lnTo>
                      <a:pt x="179" y="127"/>
                    </a:lnTo>
                    <a:lnTo>
                      <a:pt x="171" y="130"/>
                    </a:lnTo>
                    <a:lnTo>
                      <a:pt x="162" y="133"/>
                    </a:lnTo>
                    <a:lnTo>
                      <a:pt x="153" y="134"/>
                    </a:lnTo>
                    <a:lnTo>
                      <a:pt x="144" y="136"/>
                    </a:lnTo>
                    <a:lnTo>
                      <a:pt x="135" y="136"/>
                    </a:lnTo>
                    <a:lnTo>
                      <a:pt x="123" y="136"/>
                    </a:lnTo>
                    <a:lnTo>
                      <a:pt x="111" y="133"/>
                    </a:lnTo>
                    <a:lnTo>
                      <a:pt x="98" y="130"/>
                    </a:lnTo>
                    <a:lnTo>
                      <a:pt x="87" y="126"/>
                    </a:lnTo>
                    <a:lnTo>
                      <a:pt x="76" y="120"/>
                    </a:lnTo>
                    <a:lnTo>
                      <a:pt x="66" y="113"/>
                    </a:lnTo>
                    <a:lnTo>
                      <a:pt x="57" y="106"/>
                    </a:lnTo>
                    <a:lnTo>
                      <a:pt x="48" y="97"/>
                    </a:lnTo>
                    <a:lnTo>
                      <a:pt x="39" y="88"/>
                    </a:lnTo>
                    <a:lnTo>
                      <a:pt x="32" y="77"/>
                    </a:lnTo>
                    <a:lnTo>
                      <a:pt x="25" y="66"/>
                    </a:lnTo>
                    <a:lnTo>
                      <a:pt x="19" y="54"/>
                    </a:lnTo>
                    <a:lnTo>
                      <a:pt x="14" y="41"/>
                    </a:lnTo>
                    <a:lnTo>
                      <a:pt x="10" y="28"/>
                    </a:lnTo>
                    <a:lnTo>
                      <a:pt x="7" y="15"/>
                    </a:lnTo>
                    <a:lnTo>
                      <a:pt x="5" y="0"/>
                    </a:lnTo>
                    <a:lnTo>
                      <a:pt x="4" y="3"/>
                    </a:lnTo>
                    <a:lnTo>
                      <a:pt x="3" y="6"/>
                    </a:lnTo>
                    <a:lnTo>
                      <a:pt x="3" y="10"/>
                    </a:lnTo>
                    <a:lnTo>
                      <a:pt x="2" y="12"/>
                    </a:lnTo>
                    <a:lnTo>
                      <a:pt x="1" y="16"/>
                    </a:lnTo>
                    <a:lnTo>
                      <a:pt x="1" y="19"/>
                    </a:lnTo>
                    <a:lnTo>
                      <a:pt x="0" y="22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3BA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74" name="Freeform 75"/>
              <p:cNvSpPr>
                <a:spLocks/>
              </p:cNvSpPr>
              <p:nvPr/>
            </p:nvSpPr>
            <p:spPr bwMode="auto">
              <a:xfrm>
                <a:off x="1135" y="2661"/>
                <a:ext cx="50" cy="25"/>
              </a:xfrm>
              <a:custGeom>
                <a:avLst/>
                <a:gdLst/>
                <a:ahLst/>
                <a:cxnLst>
                  <a:cxn ang="0">
                    <a:pos x="3" y="39"/>
                  </a:cxn>
                  <a:cxn ang="0">
                    <a:pos x="11" y="64"/>
                  </a:cxn>
                  <a:cxn ang="0">
                    <a:pos x="23" y="86"/>
                  </a:cxn>
                  <a:cxn ang="0">
                    <a:pos x="38" y="108"/>
                  </a:cxn>
                  <a:cxn ang="0">
                    <a:pos x="55" y="125"/>
                  </a:cxn>
                  <a:cxn ang="0">
                    <a:pos x="75" y="138"/>
                  </a:cxn>
                  <a:cxn ang="0">
                    <a:pos x="97" y="148"/>
                  </a:cxn>
                  <a:cxn ang="0">
                    <a:pos x="121" y="152"/>
                  </a:cxn>
                  <a:cxn ang="0">
                    <a:pos x="142" y="154"/>
                  </a:cxn>
                  <a:cxn ang="0">
                    <a:pos x="159" y="150"/>
                  </a:cxn>
                  <a:cxn ang="0">
                    <a:pos x="176" y="145"/>
                  </a:cxn>
                  <a:cxn ang="0">
                    <a:pos x="192" y="138"/>
                  </a:cxn>
                  <a:cxn ang="0">
                    <a:pos x="206" y="127"/>
                  </a:cxn>
                  <a:cxn ang="0">
                    <a:pos x="220" y="115"/>
                  </a:cxn>
                  <a:cxn ang="0">
                    <a:pos x="233" y="102"/>
                  </a:cxn>
                  <a:cxn ang="0">
                    <a:pos x="244" y="86"/>
                  </a:cxn>
                  <a:cxn ang="0">
                    <a:pos x="249" y="74"/>
                  </a:cxn>
                  <a:cxn ang="0">
                    <a:pos x="249" y="69"/>
                  </a:cxn>
                  <a:cxn ang="0">
                    <a:pos x="249" y="63"/>
                  </a:cxn>
                  <a:cxn ang="0">
                    <a:pos x="249" y="57"/>
                  </a:cxn>
                  <a:cxn ang="0">
                    <a:pos x="245" y="63"/>
                  </a:cxn>
                  <a:cxn ang="0">
                    <a:pos x="236" y="80"/>
                  </a:cxn>
                  <a:cxn ang="0">
                    <a:pos x="223" y="97"/>
                  </a:cxn>
                  <a:cxn ang="0">
                    <a:pos x="210" y="112"/>
                  </a:cxn>
                  <a:cxn ang="0">
                    <a:pos x="195" y="124"/>
                  </a:cxn>
                  <a:cxn ang="0">
                    <a:pos x="179" y="133"/>
                  </a:cxn>
                  <a:cxn ang="0">
                    <a:pos x="161" y="139"/>
                  </a:cxn>
                  <a:cxn ang="0">
                    <a:pos x="143" y="143"/>
                  </a:cxn>
                  <a:cxn ang="0">
                    <a:pos x="121" y="142"/>
                  </a:cxn>
                  <a:cxn ang="0">
                    <a:pos x="96" y="137"/>
                  </a:cxn>
                  <a:cxn ang="0">
                    <a:pos x="74" y="126"/>
                  </a:cxn>
                  <a:cxn ang="0">
                    <a:pos x="54" y="110"/>
                  </a:cxn>
                  <a:cxn ang="0">
                    <a:pos x="37" y="91"/>
                  </a:cxn>
                  <a:cxn ang="0">
                    <a:pos x="24" y="69"/>
                  </a:cxn>
                  <a:cxn ang="0">
                    <a:pos x="14" y="43"/>
                  </a:cxn>
                  <a:cxn ang="0">
                    <a:pos x="8" y="15"/>
                  </a:cxn>
                  <a:cxn ang="0">
                    <a:pos x="5" y="3"/>
                  </a:cxn>
                  <a:cxn ang="0">
                    <a:pos x="4" y="9"/>
                  </a:cxn>
                  <a:cxn ang="0">
                    <a:pos x="2" y="16"/>
                  </a:cxn>
                  <a:cxn ang="0">
                    <a:pos x="1" y="22"/>
                  </a:cxn>
                </a:cxnLst>
                <a:rect l="0" t="0" r="r" b="b"/>
                <a:pathLst>
                  <a:path w="249" h="154">
                    <a:moveTo>
                      <a:pt x="0" y="24"/>
                    </a:moveTo>
                    <a:lnTo>
                      <a:pt x="3" y="39"/>
                    </a:lnTo>
                    <a:lnTo>
                      <a:pt x="7" y="51"/>
                    </a:lnTo>
                    <a:lnTo>
                      <a:pt x="11" y="64"/>
                    </a:lnTo>
                    <a:lnTo>
                      <a:pt x="17" y="76"/>
                    </a:lnTo>
                    <a:lnTo>
                      <a:pt x="23" y="86"/>
                    </a:lnTo>
                    <a:lnTo>
                      <a:pt x="30" y="97"/>
                    </a:lnTo>
                    <a:lnTo>
                      <a:pt x="38" y="108"/>
                    </a:lnTo>
                    <a:lnTo>
                      <a:pt x="46" y="116"/>
                    </a:lnTo>
                    <a:lnTo>
                      <a:pt x="55" y="125"/>
                    </a:lnTo>
                    <a:lnTo>
                      <a:pt x="65" y="132"/>
                    </a:lnTo>
                    <a:lnTo>
                      <a:pt x="75" y="138"/>
                    </a:lnTo>
                    <a:lnTo>
                      <a:pt x="86" y="144"/>
                    </a:lnTo>
                    <a:lnTo>
                      <a:pt x="97" y="148"/>
                    </a:lnTo>
                    <a:lnTo>
                      <a:pt x="109" y="151"/>
                    </a:lnTo>
                    <a:lnTo>
                      <a:pt x="121" y="152"/>
                    </a:lnTo>
                    <a:lnTo>
                      <a:pt x="133" y="154"/>
                    </a:lnTo>
                    <a:lnTo>
                      <a:pt x="142" y="154"/>
                    </a:lnTo>
                    <a:lnTo>
                      <a:pt x="151" y="152"/>
                    </a:lnTo>
                    <a:lnTo>
                      <a:pt x="159" y="150"/>
                    </a:lnTo>
                    <a:lnTo>
                      <a:pt x="168" y="148"/>
                    </a:lnTo>
                    <a:lnTo>
                      <a:pt x="176" y="145"/>
                    </a:lnTo>
                    <a:lnTo>
                      <a:pt x="184" y="142"/>
                    </a:lnTo>
                    <a:lnTo>
                      <a:pt x="192" y="138"/>
                    </a:lnTo>
                    <a:lnTo>
                      <a:pt x="199" y="133"/>
                    </a:lnTo>
                    <a:lnTo>
                      <a:pt x="206" y="127"/>
                    </a:lnTo>
                    <a:lnTo>
                      <a:pt x="213" y="122"/>
                    </a:lnTo>
                    <a:lnTo>
                      <a:pt x="220" y="115"/>
                    </a:lnTo>
                    <a:lnTo>
                      <a:pt x="226" y="109"/>
                    </a:lnTo>
                    <a:lnTo>
                      <a:pt x="233" y="102"/>
                    </a:lnTo>
                    <a:lnTo>
                      <a:pt x="238" y="95"/>
                    </a:lnTo>
                    <a:lnTo>
                      <a:pt x="244" y="86"/>
                    </a:lnTo>
                    <a:lnTo>
                      <a:pt x="248" y="78"/>
                    </a:lnTo>
                    <a:lnTo>
                      <a:pt x="249" y="74"/>
                    </a:lnTo>
                    <a:lnTo>
                      <a:pt x="249" y="72"/>
                    </a:lnTo>
                    <a:lnTo>
                      <a:pt x="249" y="69"/>
                    </a:lnTo>
                    <a:lnTo>
                      <a:pt x="249" y="65"/>
                    </a:lnTo>
                    <a:lnTo>
                      <a:pt x="249" y="63"/>
                    </a:lnTo>
                    <a:lnTo>
                      <a:pt x="249" y="59"/>
                    </a:lnTo>
                    <a:lnTo>
                      <a:pt x="249" y="57"/>
                    </a:lnTo>
                    <a:lnTo>
                      <a:pt x="249" y="53"/>
                    </a:lnTo>
                    <a:lnTo>
                      <a:pt x="245" y="63"/>
                    </a:lnTo>
                    <a:lnTo>
                      <a:pt x="241" y="72"/>
                    </a:lnTo>
                    <a:lnTo>
                      <a:pt x="236" y="80"/>
                    </a:lnTo>
                    <a:lnTo>
                      <a:pt x="230" y="89"/>
                    </a:lnTo>
                    <a:lnTo>
                      <a:pt x="223" y="97"/>
                    </a:lnTo>
                    <a:lnTo>
                      <a:pt x="217" y="104"/>
                    </a:lnTo>
                    <a:lnTo>
                      <a:pt x="210" y="112"/>
                    </a:lnTo>
                    <a:lnTo>
                      <a:pt x="203" y="118"/>
                    </a:lnTo>
                    <a:lnTo>
                      <a:pt x="195" y="124"/>
                    </a:lnTo>
                    <a:lnTo>
                      <a:pt x="187" y="128"/>
                    </a:lnTo>
                    <a:lnTo>
                      <a:pt x="179" y="133"/>
                    </a:lnTo>
                    <a:lnTo>
                      <a:pt x="170" y="136"/>
                    </a:lnTo>
                    <a:lnTo>
                      <a:pt x="161" y="139"/>
                    </a:lnTo>
                    <a:lnTo>
                      <a:pt x="152" y="142"/>
                    </a:lnTo>
                    <a:lnTo>
                      <a:pt x="143" y="143"/>
                    </a:lnTo>
                    <a:lnTo>
                      <a:pt x="133" y="143"/>
                    </a:lnTo>
                    <a:lnTo>
                      <a:pt x="121" y="142"/>
                    </a:lnTo>
                    <a:lnTo>
                      <a:pt x="109" y="140"/>
                    </a:lnTo>
                    <a:lnTo>
                      <a:pt x="96" y="137"/>
                    </a:lnTo>
                    <a:lnTo>
                      <a:pt x="85" y="132"/>
                    </a:lnTo>
                    <a:lnTo>
                      <a:pt x="74" y="126"/>
                    </a:lnTo>
                    <a:lnTo>
                      <a:pt x="64" y="119"/>
                    </a:lnTo>
                    <a:lnTo>
                      <a:pt x="54" y="110"/>
                    </a:lnTo>
                    <a:lnTo>
                      <a:pt x="45" y="101"/>
                    </a:lnTo>
                    <a:lnTo>
                      <a:pt x="37" y="91"/>
                    </a:lnTo>
                    <a:lnTo>
                      <a:pt x="30" y="80"/>
                    </a:lnTo>
                    <a:lnTo>
                      <a:pt x="24" y="69"/>
                    </a:lnTo>
                    <a:lnTo>
                      <a:pt x="18" y="57"/>
                    </a:lnTo>
                    <a:lnTo>
                      <a:pt x="14" y="43"/>
                    </a:lnTo>
                    <a:lnTo>
                      <a:pt x="10" y="29"/>
                    </a:lnTo>
                    <a:lnTo>
                      <a:pt x="8" y="15"/>
                    </a:lnTo>
                    <a:lnTo>
                      <a:pt x="6" y="0"/>
                    </a:lnTo>
                    <a:lnTo>
                      <a:pt x="5" y="3"/>
                    </a:lnTo>
                    <a:lnTo>
                      <a:pt x="4" y="6"/>
                    </a:lnTo>
                    <a:lnTo>
                      <a:pt x="4" y="9"/>
                    </a:lnTo>
                    <a:lnTo>
                      <a:pt x="3" y="12"/>
                    </a:lnTo>
                    <a:lnTo>
                      <a:pt x="2" y="16"/>
                    </a:lnTo>
                    <a:lnTo>
                      <a:pt x="1" y="18"/>
                    </a:lnTo>
                    <a:lnTo>
                      <a:pt x="1" y="22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4BD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75" name="Freeform 76"/>
              <p:cNvSpPr>
                <a:spLocks/>
              </p:cNvSpPr>
              <p:nvPr/>
            </p:nvSpPr>
            <p:spPr bwMode="auto">
              <a:xfrm>
                <a:off x="1136" y="2659"/>
                <a:ext cx="49" cy="26"/>
              </a:xfrm>
              <a:custGeom>
                <a:avLst/>
                <a:gdLst/>
                <a:ahLst/>
                <a:cxnLst>
                  <a:cxn ang="0">
                    <a:pos x="2" y="38"/>
                  </a:cxn>
                  <a:cxn ang="0">
                    <a:pos x="9" y="64"/>
                  </a:cxn>
                  <a:cxn ang="0">
                    <a:pos x="20" y="89"/>
                  </a:cxn>
                  <a:cxn ang="0">
                    <a:pos x="34" y="111"/>
                  </a:cxn>
                  <a:cxn ang="0">
                    <a:pos x="52" y="129"/>
                  </a:cxn>
                  <a:cxn ang="0">
                    <a:pos x="71" y="143"/>
                  </a:cxn>
                  <a:cxn ang="0">
                    <a:pos x="93" y="153"/>
                  </a:cxn>
                  <a:cxn ang="0">
                    <a:pos x="118" y="159"/>
                  </a:cxn>
                  <a:cxn ang="0">
                    <a:pos x="139" y="159"/>
                  </a:cxn>
                  <a:cxn ang="0">
                    <a:pos x="157" y="156"/>
                  </a:cxn>
                  <a:cxn ang="0">
                    <a:pos x="174" y="150"/>
                  </a:cxn>
                  <a:cxn ang="0">
                    <a:pos x="191" y="142"/>
                  </a:cxn>
                  <a:cxn ang="0">
                    <a:pos x="205" y="131"/>
                  </a:cxn>
                  <a:cxn ang="0">
                    <a:pos x="219" y="118"/>
                  </a:cxn>
                  <a:cxn ang="0">
                    <a:pos x="232" y="102"/>
                  </a:cxn>
                  <a:cxn ang="0">
                    <a:pos x="242" y="85"/>
                  </a:cxn>
                  <a:cxn ang="0">
                    <a:pos x="246" y="74"/>
                  </a:cxn>
                  <a:cxn ang="0">
                    <a:pos x="246" y="68"/>
                  </a:cxn>
                  <a:cxn ang="0">
                    <a:pos x="246" y="60"/>
                  </a:cxn>
                  <a:cxn ang="0">
                    <a:pos x="246" y="54"/>
                  </a:cxn>
                  <a:cxn ang="0">
                    <a:pos x="242" y="62"/>
                  </a:cxn>
                  <a:cxn ang="0">
                    <a:pos x="233" y="82"/>
                  </a:cxn>
                  <a:cxn ang="0">
                    <a:pos x="221" y="99"/>
                  </a:cxn>
                  <a:cxn ang="0">
                    <a:pos x="208" y="114"/>
                  </a:cxn>
                  <a:cxn ang="0">
                    <a:pos x="193" y="127"/>
                  </a:cxn>
                  <a:cxn ang="0">
                    <a:pos x="177" y="137"/>
                  </a:cxn>
                  <a:cxn ang="0">
                    <a:pos x="159" y="144"/>
                  </a:cxn>
                  <a:cxn ang="0">
                    <a:pos x="140" y="148"/>
                  </a:cxn>
                  <a:cxn ang="0">
                    <a:pos x="118" y="148"/>
                  </a:cxn>
                  <a:cxn ang="0">
                    <a:pos x="93" y="142"/>
                  </a:cxn>
                  <a:cxn ang="0">
                    <a:pos x="71" y="131"/>
                  </a:cxn>
                  <a:cxn ang="0">
                    <a:pos x="52" y="115"/>
                  </a:cxn>
                  <a:cxn ang="0">
                    <a:pos x="35" y="95"/>
                  </a:cxn>
                  <a:cxn ang="0">
                    <a:pos x="22" y="72"/>
                  </a:cxn>
                  <a:cxn ang="0">
                    <a:pos x="13" y="46"/>
                  </a:cxn>
                  <a:cxn ang="0">
                    <a:pos x="8" y="17"/>
                  </a:cxn>
                  <a:cxn ang="0">
                    <a:pos x="8" y="3"/>
                  </a:cxn>
                  <a:cxn ang="0">
                    <a:pos x="8" y="2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7" y="3"/>
                  </a:cxn>
                  <a:cxn ang="0">
                    <a:pos x="4" y="9"/>
                  </a:cxn>
                  <a:cxn ang="0">
                    <a:pos x="2" y="14"/>
                  </a:cxn>
                  <a:cxn ang="0">
                    <a:pos x="1" y="20"/>
                  </a:cxn>
                </a:cxnLst>
                <a:rect l="0" t="0" r="r" b="b"/>
                <a:pathLst>
                  <a:path w="246" h="159">
                    <a:moveTo>
                      <a:pt x="0" y="23"/>
                    </a:moveTo>
                    <a:lnTo>
                      <a:pt x="2" y="38"/>
                    </a:lnTo>
                    <a:lnTo>
                      <a:pt x="5" y="51"/>
                    </a:lnTo>
                    <a:lnTo>
                      <a:pt x="9" y="64"/>
                    </a:lnTo>
                    <a:lnTo>
                      <a:pt x="14" y="77"/>
                    </a:lnTo>
                    <a:lnTo>
                      <a:pt x="20" y="89"/>
                    </a:lnTo>
                    <a:lnTo>
                      <a:pt x="27" y="100"/>
                    </a:lnTo>
                    <a:lnTo>
                      <a:pt x="34" y="111"/>
                    </a:lnTo>
                    <a:lnTo>
                      <a:pt x="43" y="120"/>
                    </a:lnTo>
                    <a:lnTo>
                      <a:pt x="52" y="129"/>
                    </a:lnTo>
                    <a:lnTo>
                      <a:pt x="61" y="136"/>
                    </a:lnTo>
                    <a:lnTo>
                      <a:pt x="71" y="143"/>
                    </a:lnTo>
                    <a:lnTo>
                      <a:pt x="82" y="149"/>
                    </a:lnTo>
                    <a:lnTo>
                      <a:pt x="93" y="153"/>
                    </a:lnTo>
                    <a:lnTo>
                      <a:pt x="106" y="156"/>
                    </a:lnTo>
                    <a:lnTo>
                      <a:pt x="118" y="159"/>
                    </a:lnTo>
                    <a:lnTo>
                      <a:pt x="130" y="159"/>
                    </a:lnTo>
                    <a:lnTo>
                      <a:pt x="139" y="159"/>
                    </a:lnTo>
                    <a:lnTo>
                      <a:pt x="148" y="157"/>
                    </a:lnTo>
                    <a:lnTo>
                      <a:pt x="157" y="156"/>
                    </a:lnTo>
                    <a:lnTo>
                      <a:pt x="166" y="153"/>
                    </a:lnTo>
                    <a:lnTo>
                      <a:pt x="174" y="150"/>
                    </a:lnTo>
                    <a:lnTo>
                      <a:pt x="183" y="145"/>
                    </a:lnTo>
                    <a:lnTo>
                      <a:pt x="191" y="142"/>
                    </a:lnTo>
                    <a:lnTo>
                      <a:pt x="198" y="136"/>
                    </a:lnTo>
                    <a:lnTo>
                      <a:pt x="205" y="131"/>
                    </a:lnTo>
                    <a:lnTo>
                      <a:pt x="212" y="124"/>
                    </a:lnTo>
                    <a:lnTo>
                      <a:pt x="219" y="118"/>
                    </a:lnTo>
                    <a:lnTo>
                      <a:pt x="226" y="111"/>
                    </a:lnTo>
                    <a:lnTo>
                      <a:pt x="232" y="102"/>
                    </a:lnTo>
                    <a:lnTo>
                      <a:pt x="237" y="94"/>
                    </a:lnTo>
                    <a:lnTo>
                      <a:pt x="242" y="85"/>
                    </a:lnTo>
                    <a:lnTo>
                      <a:pt x="246" y="76"/>
                    </a:lnTo>
                    <a:lnTo>
                      <a:pt x="246" y="74"/>
                    </a:lnTo>
                    <a:lnTo>
                      <a:pt x="246" y="70"/>
                    </a:lnTo>
                    <a:lnTo>
                      <a:pt x="246" y="68"/>
                    </a:lnTo>
                    <a:lnTo>
                      <a:pt x="246" y="64"/>
                    </a:lnTo>
                    <a:lnTo>
                      <a:pt x="246" y="60"/>
                    </a:lnTo>
                    <a:lnTo>
                      <a:pt x="246" y="58"/>
                    </a:lnTo>
                    <a:lnTo>
                      <a:pt x="246" y="54"/>
                    </a:lnTo>
                    <a:lnTo>
                      <a:pt x="246" y="52"/>
                    </a:lnTo>
                    <a:lnTo>
                      <a:pt x="242" y="62"/>
                    </a:lnTo>
                    <a:lnTo>
                      <a:pt x="238" y="72"/>
                    </a:lnTo>
                    <a:lnTo>
                      <a:pt x="233" y="82"/>
                    </a:lnTo>
                    <a:lnTo>
                      <a:pt x="228" y="90"/>
                    </a:lnTo>
                    <a:lnTo>
                      <a:pt x="221" y="99"/>
                    </a:lnTo>
                    <a:lnTo>
                      <a:pt x="215" y="107"/>
                    </a:lnTo>
                    <a:lnTo>
                      <a:pt x="208" y="114"/>
                    </a:lnTo>
                    <a:lnTo>
                      <a:pt x="201" y="121"/>
                    </a:lnTo>
                    <a:lnTo>
                      <a:pt x="193" y="127"/>
                    </a:lnTo>
                    <a:lnTo>
                      <a:pt x="185" y="132"/>
                    </a:lnTo>
                    <a:lnTo>
                      <a:pt x="177" y="137"/>
                    </a:lnTo>
                    <a:lnTo>
                      <a:pt x="168" y="142"/>
                    </a:lnTo>
                    <a:lnTo>
                      <a:pt x="159" y="144"/>
                    </a:lnTo>
                    <a:lnTo>
                      <a:pt x="149" y="147"/>
                    </a:lnTo>
                    <a:lnTo>
                      <a:pt x="140" y="148"/>
                    </a:lnTo>
                    <a:lnTo>
                      <a:pt x="130" y="148"/>
                    </a:lnTo>
                    <a:lnTo>
                      <a:pt x="118" y="148"/>
                    </a:lnTo>
                    <a:lnTo>
                      <a:pt x="106" y="145"/>
                    </a:lnTo>
                    <a:lnTo>
                      <a:pt x="93" y="142"/>
                    </a:lnTo>
                    <a:lnTo>
                      <a:pt x="82" y="137"/>
                    </a:lnTo>
                    <a:lnTo>
                      <a:pt x="71" y="131"/>
                    </a:lnTo>
                    <a:lnTo>
                      <a:pt x="61" y="124"/>
                    </a:lnTo>
                    <a:lnTo>
                      <a:pt x="52" y="115"/>
                    </a:lnTo>
                    <a:lnTo>
                      <a:pt x="43" y="106"/>
                    </a:lnTo>
                    <a:lnTo>
                      <a:pt x="35" y="95"/>
                    </a:lnTo>
                    <a:lnTo>
                      <a:pt x="28" y="84"/>
                    </a:lnTo>
                    <a:lnTo>
                      <a:pt x="22" y="72"/>
                    </a:lnTo>
                    <a:lnTo>
                      <a:pt x="17" y="59"/>
                    </a:lnTo>
                    <a:lnTo>
                      <a:pt x="13" y="46"/>
                    </a:lnTo>
                    <a:lnTo>
                      <a:pt x="10" y="32"/>
                    </a:lnTo>
                    <a:lnTo>
                      <a:pt x="8" y="17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3"/>
                    </a:lnTo>
                    <a:lnTo>
                      <a:pt x="5" y="5"/>
                    </a:lnTo>
                    <a:lnTo>
                      <a:pt x="4" y="9"/>
                    </a:lnTo>
                    <a:lnTo>
                      <a:pt x="3" y="11"/>
                    </a:lnTo>
                    <a:lnTo>
                      <a:pt x="2" y="14"/>
                    </a:lnTo>
                    <a:lnTo>
                      <a:pt x="1" y="17"/>
                    </a:lnTo>
                    <a:lnTo>
                      <a:pt x="1" y="2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4BF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76" name="Freeform 77"/>
              <p:cNvSpPr>
                <a:spLocks/>
              </p:cNvSpPr>
              <p:nvPr/>
            </p:nvSpPr>
            <p:spPr bwMode="auto">
              <a:xfrm>
                <a:off x="1136" y="2657"/>
                <a:ext cx="49" cy="27"/>
              </a:xfrm>
              <a:custGeom>
                <a:avLst/>
                <a:gdLst/>
                <a:ahLst/>
                <a:cxnLst>
                  <a:cxn ang="0">
                    <a:pos x="2" y="36"/>
                  </a:cxn>
                  <a:cxn ang="0">
                    <a:pos x="8" y="64"/>
                  </a:cxn>
                  <a:cxn ang="0">
                    <a:pos x="18" y="90"/>
                  </a:cxn>
                  <a:cxn ang="0">
                    <a:pos x="31" y="112"/>
                  </a:cxn>
                  <a:cxn ang="0">
                    <a:pos x="48" y="131"/>
                  </a:cxn>
                  <a:cxn ang="0">
                    <a:pos x="68" y="147"/>
                  </a:cxn>
                  <a:cxn ang="0">
                    <a:pos x="90" y="158"/>
                  </a:cxn>
                  <a:cxn ang="0">
                    <a:pos x="115" y="163"/>
                  </a:cxn>
                  <a:cxn ang="0">
                    <a:pos x="137" y="164"/>
                  </a:cxn>
                  <a:cxn ang="0">
                    <a:pos x="155" y="160"/>
                  </a:cxn>
                  <a:cxn ang="0">
                    <a:pos x="173" y="154"/>
                  </a:cxn>
                  <a:cxn ang="0">
                    <a:pos x="189" y="145"/>
                  </a:cxn>
                  <a:cxn ang="0">
                    <a:pos x="204" y="133"/>
                  </a:cxn>
                  <a:cxn ang="0">
                    <a:pos x="217" y="118"/>
                  </a:cxn>
                  <a:cxn ang="0">
                    <a:pos x="230" y="101"/>
                  </a:cxn>
                  <a:cxn ang="0">
                    <a:pos x="239" y="84"/>
                  </a:cxn>
                  <a:cxn ang="0">
                    <a:pos x="243" y="70"/>
                  </a:cxn>
                  <a:cxn ang="0">
                    <a:pos x="243" y="64"/>
                  </a:cxn>
                  <a:cxn ang="0">
                    <a:pos x="242" y="58"/>
                  </a:cxn>
                  <a:cxn ang="0">
                    <a:pos x="241" y="52"/>
                  </a:cxn>
                  <a:cxn ang="0">
                    <a:pos x="238" y="61"/>
                  </a:cxn>
                  <a:cxn ang="0">
                    <a:pos x="230" y="81"/>
                  </a:cxn>
                  <a:cxn ang="0">
                    <a:pos x="219" y="100"/>
                  </a:cxn>
                  <a:cxn ang="0">
                    <a:pos x="206" y="116"/>
                  </a:cxn>
                  <a:cxn ang="0">
                    <a:pos x="191" y="130"/>
                  </a:cxn>
                  <a:cxn ang="0">
                    <a:pos x="174" y="141"/>
                  </a:cxn>
                  <a:cxn ang="0">
                    <a:pos x="156" y="148"/>
                  </a:cxn>
                  <a:cxn ang="0">
                    <a:pos x="137" y="153"/>
                  </a:cxn>
                  <a:cxn ang="0">
                    <a:pos x="115" y="152"/>
                  </a:cxn>
                  <a:cxn ang="0">
                    <a:pos x="91" y="147"/>
                  </a:cxn>
                  <a:cxn ang="0">
                    <a:pos x="70" y="136"/>
                  </a:cxn>
                  <a:cxn ang="0">
                    <a:pos x="52" y="121"/>
                  </a:cxn>
                  <a:cxn ang="0">
                    <a:pos x="36" y="101"/>
                  </a:cxn>
                  <a:cxn ang="0">
                    <a:pos x="23" y="80"/>
                  </a:cxn>
                  <a:cxn ang="0">
                    <a:pos x="14" y="55"/>
                  </a:cxn>
                  <a:cxn ang="0">
                    <a:pos x="10" y="27"/>
                  </a:cxn>
                  <a:cxn ang="0">
                    <a:pos x="9" y="12"/>
                  </a:cxn>
                  <a:cxn ang="0">
                    <a:pos x="9" y="8"/>
                  </a:cxn>
                  <a:cxn ang="0">
                    <a:pos x="9" y="4"/>
                  </a:cxn>
                  <a:cxn ang="0">
                    <a:pos x="10" y="1"/>
                  </a:cxn>
                  <a:cxn ang="0">
                    <a:pos x="9" y="0"/>
                  </a:cxn>
                  <a:cxn ang="0">
                    <a:pos x="9" y="1"/>
                  </a:cxn>
                  <a:cxn ang="0">
                    <a:pos x="8" y="2"/>
                  </a:cxn>
                  <a:cxn ang="0">
                    <a:pos x="8" y="3"/>
                  </a:cxn>
                  <a:cxn ang="0">
                    <a:pos x="7" y="6"/>
                  </a:cxn>
                  <a:cxn ang="0">
                    <a:pos x="5" y="10"/>
                  </a:cxn>
                  <a:cxn ang="0">
                    <a:pos x="3" y="14"/>
                  </a:cxn>
                  <a:cxn ang="0">
                    <a:pos x="1" y="19"/>
                  </a:cxn>
                </a:cxnLst>
                <a:rect l="0" t="0" r="r" b="b"/>
                <a:pathLst>
                  <a:path w="243" h="164">
                    <a:moveTo>
                      <a:pt x="0" y="21"/>
                    </a:moveTo>
                    <a:lnTo>
                      <a:pt x="2" y="36"/>
                    </a:lnTo>
                    <a:lnTo>
                      <a:pt x="4" y="50"/>
                    </a:lnTo>
                    <a:lnTo>
                      <a:pt x="8" y="64"/>
                    </a:lnTo>
                    <a:lnTo>
                      <a:pt x="12" y="78"/>
                    </a:lnTo>
                    <a:lnTo>
                      <a:pt x="18" y="90"/>
                    </a:lnTo>
                    <a:lnTo>
                      <a:pt x="24" y="101"/>
                    </a:lnTo>
                    <a:lnTo>
                      <a:pt x="31" y="112"/>
                    </a:lnTo>
                    <a:lnTo>
                      <a:pt x="39" y="122"/>
                    </a:lnTo>
                    <a:lnTo>
                      <a:pt x="48" y="131"/>
                    </a:lnTo>
                    <a:lnTo>
                      <a:pt x="58" y="140"/>
                    </a:lnTo>
                    <a:lnTo>
                      <a:pt x="68" y="147"/>
                    </a:lnTo>
                    <a:lnTo>
                      <a:pt x="79" y="153"/>
                    </a:lnTo>
                    <a:lnTo>
                      <a:pt x="90" y="158"/>
                    </a:lnTo>
                    <a:lnTo>
                      <a:pt x="103" y="161"/>
                    </a:lnTo>
                    <a:lnTo>
                      <a:pt x="115" y="163"/>
                    </a:lnTo>
                    <a:lnTo>
                      <a:pt x="127" y="164"/>
                    </a:lnTo>
                    <a:lnTo>
                      <a:pt x="137" y="164"/>
                    </a:lnTo>
                    <a:lnTo>
                      <a:pt x="146" y="163"/>
                    </a:lnTo>
                    <a:lnTo>
                      <a:pt x="155" y="160"/>
                    </a:lnTo>
                    <a:lnTo>
                      <a:pt x="164" y="157"/>
                    </a:lnTo>
                    <a:lnTo>
                      <a:pt x="173" y="154"/>
                    </a:lnTo>
                    <a:lnTo>
                      <a:pt x="181" y="149"/>
                    </a:lnTo>
                    <a:lnTo>
                      <a:pt x="189" y="145"/>
                    </a:lnTo>
                    <a:lnTo>
                      <a:pt x="197" y="139"/>
                    </a:lnTo>
                    <a:lnTo>
                      <a:pt x="204" y="133"/>
                    </a:lnTo>
                    <a:lnTo>
                      <a:pt x="211" y="125"/>
                    </a:lnTo>
                    <a:lnTo>
                      <a:pt x="217" y="118"/>
                    </a:lnTo>
                    <a:lnTo>
                      <a:pt x="224" y="110"/>
                    </a:lnTo>
                    <a:lnTo>
                      <a:pt x="230" y="101"/>
                    </a:lnTo>
                    <a:lnTo>
                      <a:pt x="235" y="93"/>
                    </a:lnTo>
                    <a:lnTo>
                      <a:pt x="239" y="84"/>
                    </a:lnTo>
                    <a:lnTo>
                      <a:pt x="243" y="74"/>
                    </a:lnTo>
                    <a:lnTo>
                      <a:pt x="243" y="70"/>
                    </a:lnTo>
                    <a:lnTo>
                      <a:pt x="243" y="68"/>
                    </a:lnTo>
                    <a:lnTo>
                      <a:pt x="243" y="64"/>
                    </a:lnTo>
                    <a:lnTo>
                      <a:pt x="243" y="62"/>
                    </a:lnTo>
                    <a:lnTo>
                      <a:pt x="242" y="58"/>
                    </a:lnTo>
                    <a:lnTo>
                      <a:pt x="242" y="56"/>
                    </a:lnTo>
                    <a:lnTo>
                      <a:pt x="241" y="52"/>
                    </a:lnTo>
                    <a:lnTo>
                      <a:pt x="241" y="50"/>
                    </a:lnTo>
                    <a:lnTo>
                      <a:pt x="238" y="61"/>
                    </a:lnTo>
                    <a:lnTo>
                      <a:pt x="234" y="72"/>
                    </a:lnTo>
                    <a:lnTo>
                      <a:pt x="230" y="81"/>
                    </a:lnTo>
                    <a:lnTo>
                      <a:pt x="225" y="91"/>
                    </a:lnTo>
                    <a:lnTo>
                      <a:pt x="219" y="100"/>
                    </a:lnTo>
                    <a:lnTo>
                      <a:pt x="213" y="109"/>
                    </a:lnTo>
                    <a:lnTo>
                      <a:pt x="206" y="116"/>
                    </a:lnTo>
                    <a:lnTo>
                      <a:pt x="199" y="123"/>
                    </a:lnTo>
                    <a:lnTo>
                      <a:pt x="191" y="130"/>
                    </a:lnTo>
                    <a:lnTo>
                      <a:pt x="183" y="136"/>
                    </a:lnTo>
                    <a:lnTo>
                      <a:pt x="174" y="141"/>
                    </a:lnTo>
                    <a:lnTo>
                      <a:pt x="166" y="146"/>
                    </a:lnTo>
                    <a:lnTo>
                      <a:pt x="156" y="148"/>
                    </a:lnTo>
                    <a:lnTo>
                      <a:pt x="147" y="151"/>
                    </a:lnTo>
                    <a:lnTo>
                      <a:pt x="137" y="153"/>
                    </a:lnTo>
                    <a:lnTo>
                      <a:pt x="127" y="153"/>
                    </a:lnTo>
                    <a:lnTo>
                      <a:pt x="115" y="152"/>
                    </a:lnTo>
                    <a:lnTo>
                      <a:pt x="104" y="151"/>
                    </a:lnTo>
                    <a:lnTo>
                      <a:pt x="91" y="147"/>
                    </a:lnTo>
                    <a:lnTo>
                      <a:pt x="81" y="142"/>
                    </a:lnTo>
                    <a:lnTo>
                      <a:pt x="70" y="136"/>
                    </a:lnTo>
                    <a:lnTo>
                      <a:pt x="61" y="129"/>
                    </a:lnTo>
                    <a:lnTo>
                      <a:pt x="52" y="121"/>
                    </a:lnTo>
                    <a:lnTo>
                      <a:pt x="43" y="112"/>
                    </a:lnTo>
                    <a:lnTo>
                      <a:pt x="36" y="101"/>
                    </a:lnTo>
                    <a:lnTo>
                      <a:pt x="29" y="91"/>
                    </a:lnTo>
                    <a:lnTo>
                      <a:pt x="23" y="80"/>
                    </a:lnTo>
                    <a:lnTo>
                      <a:pt x="18" y="68"/>
                    </a:lnTo>
                    <a:lnTo>
                      <a:pt x="14" y="55"/>
                    </a:lnTo>
                    <a:lnTo>
                      <a:pt x="12" y="42"/>
                    </a:lnTo>
                    <a:lnTo>
                      <a:pt x="10" y="27"/>
                    </a:lnTo>
                    <a:lnTo>
                      <a:pt x="9" y="13"/>
                    </a:lnTo>
                    <a:lnTo>
                      <a:pt x="9" y="12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5" y="10"/>
                    </a:lnTo>
                    <a:lnTo>
                      <a:pt x="4" y="13"/>
                    </a:lnTo>
                    <a:lnTo>
                      <a:pt x="3" y="14"/>
                    </a:lnTo>
                    <a:lnTo>
                      <a:pt x="2" y="16"/>
                    </a:lnTo>
                    <a:lnTo>
                      <a:pt x="1" y="19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F4BF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77" name="Freeform 78"/>
              <p:cNvSpPr>
                <a:spLocks/>
              </p:cNvSpPr>
              <p:nvPr/>
            </p:nvSpPr>
            <p:spPr bwMode="auto">
              <a:xfrm>
                <a:off x="1137" y="2655"/>
                <a:ext cx="48" cy="28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0" y="21"/>
                  </a:cxn>
                  <a:cxn ang="0">
                    <a:pos x="0" y="23"/>
                  </a:cxn>
                  <a:cxn ang="0">
                    <a:pos x="0" y="24"/>
                  </a:cxn>
                  <a:cxn ang="0">
                    <a:pos x="0" y="38"/>
                  </a:cxn>
                  <a:cxn ang="0">
                    <a:pos x="5" y="67"/>
                  </a:cxn>
                  <a:cxn ang="0">
                    <a:pos x="14" y="93"/>
                  </a:cxn>
                  <a:cxn ang="0">
                    <a:pos x="27" y="116"/>
                  </a:cxn>
                  <a:cxn ang="0">
                    <a:pos x="44" y="136"/>
                  </a:cxn>
                  <a:cxn ang="0">
                    <a:pos x="63" y="152"/>
                  </a:cxn>
                  <a:cxn ang="0">
                    <a:pos x="85" y="163"/>
                  </a:cxn>
                  <a:cxn ang="0">
                    <a:pos x="110" y="169"/>
                  </a:cxn>
                  <a:cxn ang="0">
                    <a:pos x="132" y="169"/>
                  </a:cxn>
                  <a:cxn ang="0">
                    <a:pos x="151" y="165"/>
                  </a:cxn>
                  <a:cxn ang="0">
                    <a:pos x="169" y="158"/>
                  </a:cxn>
                  <a:cxn ang="0">
                    <a:pos x="185" y="148"/>
                  </a:cxn>
                  <a:cxn ang="0">
                    <a:pos x="200" y="135"/>
                  </a:cxn>
                  <a:cxn ang="0">
                    <a:pos x="213" y="120"/>
                  </a:cxn>
                  <a:cxn ang="0">
                    <a:pos x="225" y="103"/>
                  </a:cxn>
                  <a:cxn ang="0">
                    <a:pos x="234" y="83"/>
                  </a:cxn>
                  <a:cxn ang="0">
                    <a:pos x="237" y="69"/>
                  </a:cxn>
                  <a:cxn ang="0">
                    <a:pos x="236" y="63"/>
                  </a:cxn>
                  <a:cxn ang="0">
                    <a:pos x="235" y="57"/>
                  </a:cxn>
                  <a:cxn ang="0">
                    <a:pos x="234" y="51"/>
                  </a:cxn>
                  <a:cxn ang="0">
                    <a:pos x="231" y="61"/>
                  </a:cxn>
                  <a:cxn ang="0">
                    <a:pos x="224" y="83"/>
                  </a:cxn>
                  <a:cxn ang="0">
                    <a:pos x="214" y="102"/>
                  </a:cxn>
                  <a:cxn ang="0">
                    <a:pos x="201" y="120"/>
                  </a:cxn>
                  <a:cxn ang="0">
                    <a:pos x="187" y="134"/>
                  </a:cxn>
                  <a:cxn ang="0">
                    <a:pos x="170" y="146"/>
                  </a:cxn>
                  <a:cxn ang="0">
                    <a:pos x="152" y="154"/>
                  </a:cxn>
                  <a:cxn ang="0">
                    <a:pos x="132" y="158"/>
                  </a:cxn>
                  <a:cxn ang="0">
                    <a:pos x="111" y="158"/>
                  </a:cxn>
                  <a:cxn ang="0">
                    <a:pos x="88" y="152"/>
                  </a:cxn>
                  <a:cxn ang="0">
                    <a:pos x="67" y="142"/>
                  </a:cxn>
                  <a:cxn ang="0">
                    <a:pos x="50" y="128"/>
                  </a:cxn>
                  <a:cxn ang="0">
                    <a:pos x="34" y="110"/>
                  </a:cxn>
                  <a:cxn ang="0">
                    <a:pos x="22" y="89"/>
                  </a:cxn>
                  <a:cxn ang="0">
                    <a:pos x="14" y="63"/>
                  </a:cxn>
                  <a:cxn ang="0">
                    <a:pos x="9" y="37"/>
                  </a:cxn>
                  <a:cxn ang="0">
                    <a:pos x="9" y="20"/>
                  </a:cxn>
                  <a:cxn ang="0">
                    <a:pos x="9" y="15"/>
                  </a:cxn>
                  <a:cxn ang="0">
                    <a:pos x="9" y="9"/>
                  </a:cxn>
                  <a:cxn ang="0">
                    <a:pos x="10" y="3"/>
                  </a:cxn>
                  <a:cxn ang="0">
                    <a:pos x="9" y="2"/>
                  </a:cxn>
                  <a:cxn ang="0">
                    <a:pos x="7" y="6"/>
                  </a:cxn>
                  <a:cxn ang="0">
                    <a:pos x="5" y="9"/>
                  </a:cxn>
                  <a:cxn ang="0">
                    <a:pos x="3" y="13"/>
                  </a:cxn>
                  <a:cxn ang="0">
                    <a:pos x="2" y="15"/>
                  </a:cxn>
                  <a:cxn ang="0">
                    <a:pos x="1" y="17"/>
                  </a:cxn>
                  <a:cxn ang="0">
                    <a:pos x="1" y="19"/>
                  </a:cxn>
                  <a:cxn ang="0">
                    <a:pos x="0" y="20"/>
                  </a:cxn>
                </a:cxnLst>
                <a:rect l="0" t="0" r="r" b="b"/>
                <a:pathLst>
                  <a:path w="238" h="169">
                    <a:moveTo>
                      <a:pt x="0" y="21"/>
                    </a:move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38"/>
                    </a:lnTo>
                    <a:lnTo>
                      <a:pt x="2" y="53"/>
                    </a:lnTo>
                    <a:lnTo>
                      <a:pt x="5" y="67"/>
                    </a:lnTo>
                    <a:lnTo>
                      <a:pt x="9" y="80"/>
                    </a:lnTo>
                    <a:lnTo>
                      <a:pt x="14" y="93"/>
                    </a:lnTo>
                    <a:lnTo>
                      <a:pt x="20" y="105"/>
                    </a:lnTo>
                    <a:lnTo>
                      <a:pt x="27" y="116"/>
                    </a:lnTo>
                    <a:lnTo>
                      <a:pt x="35" y="127"/>
                    </a:lnTo>
                    <a:lnTo>
                      <a:pt x="44" y="136"/>
                    </a:lnTo>
                    <a:lnTo>
                      <a:pt x="53" y="145"/>
                    </a:lnTo>
                    <a:lnTo>
                      <a:pt x="63" y="152"/>
                    </a:lnTo>
                    <a:lnTo>
                      <a:pt x="74" y="158"/>
                    </a:lnTo>
                    <a:lnTo>
                      <a:pt x="85" y="163"/>
                    </a:lnTo>
                    <a:lnTo>
                      <a:pt x="98" y="166"/>
                    </a:lnTo>
                    <a:lnTo>
                      <a:pt x="110" y="169"/>
                    </a:lnTo>
                    <a:lnTo>
                      <a:pt x="122" y="169"/>
                    </a:lnTo>
                    <a:lnTo>
                      <a:pt x="132" y="169"/>
                    </a:lnTo>
                    <a:lnTo>
                      <a:pt x="141" y="168"/>
                    </a:lnTo>
                    <a:lnTo>
                      <a:pt x="151" y="165"/>
                    </a:lnTo>
                    <a:lnTo>
                      <a:pt x="160" y="162"/>
                    </a:lnTo>
                    <a:lnTo>
                      <a:pt x="169" y="158"/>
                    </a:lnTo>
                    <a:lnTo>
                      <a:pt x="177" y="153"/>
                    </a:lnTo>
                    <a:lnTo>
                      <a:pt x="185" y="148"/>
                    </a:lnTo>
                    <a:lnTo>
                      <a:pt x="193" y="142"/>
                    </a:lnTo>
                    <a:lnTo>
                      <a:pt x="200" y="135"/>
                    </a:lnTo>
                    <a:lnTo>
                      <a:pt x="207" y="128"/>
                    </a:lnTo>
                    <a:lnTo>
                      <a:pt x="213" y="120"/>
                    </a:lnTo>
                    <a:lnTo>
                      <a:pt x="220" y="111"/>
                    </a:lnTo>
                    <a:lnTo>
                      <a:pt x="225" y="103"/>
                    </a:lnTo>
                    <a:lnTo>
                      <a:pt x="230" y="93"/>
                    </a:lnTo>
                    <a:lnTo>
                      <a:pt x="234" y="83"/>
                    </a:lnTo>
                    <a:lnTo>
                      <a:pt x="238" y="73"/>
                    </a:lnTo>
                    <a:lnTo>
                      <a:pt x="237" y="69"/>
                    </a:lnTo>
                    <a:lnTo>
                      <a:pt x="237" y="67"/>
                    </a:lnTo>
                    <a:lnTo>
                      <a:pt x="236" y="63"/>
                    </a:lnTo>
                    <a:lnTo>
                      <a:pt x="236" y="61"/>
                    </a:lnTo>
                    <a:lnTo>
                      <a:pt x="235" y="57"/>
                    </a:lnTo>
                    <a:lnTo>
                      <a:pt x="235" y="55"/>
                    </a:lnTo>
                    <a:lnTo>
                      <a:pt x="234" y="51"/>
                    </a:lnTo>
                    <a:lnTo>
                      <a:pt x="234" y="49"/>
                    </a:lnTo>
                    <a:lnTo>
                      <a:pt x="231" y="61"/>
                    </a:lnTo>
                    <a:lnTo>
                      <a:pt x="228" y="72"/>
                    </a:lnTo>
                    <a:lnTo>
                      <a:pt x="224" y="83"/>
                    </a:lnTo>
                    <a:lnTo>
                      <a:pt x="220" y="92"/>
                    </a:lnTo>
                    <a:lnTo>
                      <a:pt x="214" y="102"/>
                    </a:lnTo>
                    <a:lnTo>
                      <a:pt x="208" y="111"/>
                    </a:lnTo>
                    <a:lnTo>
                      <a:pt x="201" y="120"/>
                    </a:lnTo>
                    <a:lnTo>
                      <a:pt x="194" y="127"/>
                    </a:lnTo>
                    <a:lnTo>
                      <a:pt x="187" y="134"/>
                    </a:lnTo>
                    <a:lnTo>
                      <a:pt x="179" y="140"/>
                    </a:lnTo>
                    <a:lnTo>
                      <a:pt x="170" y="146"/>
                    </a:lnTo>
                    <a:lnTo>
                      <a:pt x="161" y="151"/>
                    </a:lnTo>
                    <a:lnTo>
                      <a:pt x="152" y="154"/>
                    </a:lnTo>
                    <a:lnTo>
                      <a:pt x="142" y="157"/>
                    </a:lnTo>
                    <a:lnTo>
                      <a:pt x="132" y="158"/>
                    </a:lnTo>
                    <a:lnTo>
                      <a:pt x="122" y="158"/>
                    </a:lnTo>
                    <a:lnTo>
                      <a:pt x="111" y="158"/>
                    </a:lnTo>
                    <a:lnTo>
                      <a:pt x="99" y="156"/>
                    </a:lnTo>
                    <a:lnTo>
                      <a:pt x="88" y="152"/>
                    </a:lnTo>
                    <a:lnTo>
                      <a:pt x="77" y="148"/>
                    </a:lnTo>
                    <a:lnTo>
                      <a:pt x="67" y="142"/>
                    </a:lnTo>
                    <a:lnTo>
                      <a:pt x="58" y="135"/>
                    </a:lnTo>
                    <a:lnTo>
                      <a:pt x="50" y="128"/>
                    </a:lnTo>
                    <a:lnTo>
                      <a:pt x="42" y="120"/>
                    </a:lnTo>
                    <a:lnTo>
                      <a:pt x="34" y="110"/>
                    </a:lnTo>
                    <a:lnTo>
                      <a:pt x="28" y="99"/>
                    </a:lnTo>
                    <a:lnTo>
                      <a:pt x="22" y="89"/>
                    </a:lnTo>
                    <a:lnTo>
                      <a:pt x="18" y="77"/>
                    </a:lnTo>
                    <a:lnTo>
                      <a:pt x="14" y="63"/>
                    </a:lnTo>
                    <a:lnTo>
                      <a:pt x="11" y="51"/>
                    </a:lnTo>
                    <a:lnTo>
                      <a:pt x="9" y="37"/>
                    </a:lnTo>
                    <a:lnTo>
                      <a:pt x="9" y="24"/>
                    </a:lnTo>
                    <a:lnTo>
                      <a:pt x="9" y="20"/>
                    </a:lnTo>
                    <a:lnTo>
                      <a:pt x="9" y="18"/>
                    </a:lnTo>
                    <a:lnTo>
                      <a:pt x="9" y="15"/>
                    </a:lnTo>
                    <a:lnTo>
                      <a:pt x="9" y="12"/>
                    </a:lnTo>
                    <a:lnTo>
                      <a:pt x="9" y="9"/>
                    </a:lnTo>
                    <a:lnTo>
                      <a:pt x="10" y="6"/>
                    </a:lnTo>
                    <a:lnTo>
                      <a:pt x="10" y="3"/>
                    </a:lnTo>
                    <a:lnTo>
                      <a:pt x="10" y="0"/>
                    </a:lnTo>
                    <a:lnTo>
                      <a:pt x="9" y="2"/>
                    </a:lnTo>
                    <a:lnTo>
                      <a:pt x="8" y="3"/>
                    </a:lnTo>
                    <a:lnTo>
                      <a:pt x="7" y="6"/>
                    </a:lnTo>
                    <a:lnTo>
                      <a:pt x="6" y="7"/>
                    </a:lnTo>
                    <a:lnTo>
                      <a:pt x="5" y="9"/>
                    </a:lnTo>
                    <a:lnTo>
                      <a:pt x="4" y="11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F5C1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78" name="Freeform 79"/>
              <p:cNvSpPr>
                <a:spLocks/>
              </p:cNvSpPr>
              <p:nvPr/>
            </p:nvSpPr>
            <p:spPr bwMode="auto">
              <a:xfrm>
                <a:off x="1138" y="2654"/>
                <a:ext cx="46" cy="29"/>
              </a:xfrm>
              <a:custGeom>
                <a:avLst/>
                <a:gdLst/>
                <a:ahLst/>
                <a:cxnLst>
                  <a:cxn ang="0">
                    <a:pos x="1" y="22"/>
                  </a:cxn>
                  <a:cxn ang="0">
                    <a:pos x="0" y="25"/>
                  </a:cxn>
                  <a:cxn ang="0">
                    <a:pos x="0" y="29"/>
                  </a:cxn>
                  <a:cxn ang="0">
                    <a:pos x="0" y="33"/>
                  </a:cxn>
                  <a:cxn ang="0">
                    <a:pos x="1" y="48"/>
                  </a:cxn>
                  <a:cxn ang="0">
                    <a:pos x="5" y="76"/>
                  </a:cxn>
                  <a:cxn ang="0">
                    <a:pos x="14" y="101"/>
                  </a:cxn>
                  <a:cxn ang="0">
                    <a:pos x="27" y="122"/>
                  </a:cxn>
                  <a:cxn ang="0">
                    <a:pos x="43" y="142"/>
                  </a:cxn>
                  <a:cxn ang="0">
                    <a:pos x="61" y="157"/>
                  </a:cxn>
                  <a:cxn ang="0">
                    <a:pos x="82" y="168"/>
                  </a:cxn>
                  <a:cxn ang="0">
                    <a:pos x="106" y="173"/>
                  </a:cxn>
                  <a:cxn ang="0">
                    <a:pos x="128" y="174"/>
                  </a:cxn>
                  <a:cxn ang="0">
                    <a:pos x="147" y="169"/>
                  </a:cxn>
                  <a:cxn ang="0">
                    <a:pos x="165" y="162"/>
                  </a:cxn>
                  <a:cxn ang="0">
                    <a:pos x="182" y="151"/>
                  </a:cxn>
                  <a:cxn ang="0">
                    <a:pos x="197" y="137"/>
                  </a:cxn>
                  <a:cxn ang="0">
                    <a:pos x="210" y="121"/>
                  </a:cxn>
                  <a:cxn ang="0">
                    <a:pos x="221" y="102"/>
                  </a:cxn>
                  <a:cxn ang="0">
                    <a:pos x="229" y="82"/>
                  </a:cxn>
                  <a:cxn ang="0">
                    <a:pos x="231" y="67"/>
                  </a:cxn>
                  <a:cxn ang="0">
                    <a:pos x="230" y="61"/>
                  </a:cxn>
                  <a:cxn ang="0">
                    <a:pos x="229" y="55"/>
                  </a:cxn>
                  <a:cxn ang="0">
                    <a:pos x="227" y="51"/>
                  </a:cxn>
                  <a:cxn ang="0">
                    <a:pos x="225" y="59"/>
                  </a:cxn>
                  <a:cxn ang="0">
                    <a:pos x="219" y="82"/>
                  </a:cxn>
                  <a:cxn ang="0">
                    <a:pos x="209" y="103"/>
                  </a:cxn>
                  <a:cxn ang="0">
                    <a:pos x="197" y="121"/>
                  </a:cxn>
                  <a:cxn ang="0">
                    <a:pos x="183" y="137"/>
                  </a:cxn>
                  <a:cxn ang="0">
                    <a:pos x="167" y="149"/>
                  </a:cxn>
                  <a:cxn ang="0">
                    <a:pos x="148" y="158"/>
                  </a:cxn>
                  <a:cxn ang="0">
                    <a:pos x="128" y="162"/>
                  </a:cxn>
                  <a:cxn ang="0">
                    <a:pos x="107" y="162"/>
                  </a:cxn>
                  <a:cxn ang="0">
                    <a:pos x="85" y="157"/>
                  </a:cxn>
                  <a:cxn ang="0">
                    <a:pos x="66" y="148"/>
                  </a:cxn>
                  <a:cxn ang="0">
                    <a:pos x="48" y="133"/>
                  </a:cxn>
                  <a:cxn ang="0">
                    <a:pos x="34" y="116"/>
                  </a:cxn>
                  <a:cxn ang="0">
                    <a:pos x="22" y="95"/>
                  </a:cxn>
                  <a:cxn ang="0">
                    <a:pos x="14" y="72"/>
                  </a:cxn>
                  <a:cxn ang="0">
                    <a:pos x="10" y="47"/>
                  </a:cxn>
                  <a:cxn ang="0">
                    <a:pos x="9" y="29"/>
                  </a:cxn>
                  <a:cxn ang="0">
                    <a:pos x="10" y="21"/>
                  </a:cxn>
                  <a:cxn ang="0">
                    <a:pos x="11" y="13"/>
                  </a:cxn>
                  <a:cxn ang="0">
                    <a:pos x="12" y="5"/>
                  </a:cxn>
                  <a:cxn ang="0">
                    <a:pos x="11" y="3"/>
                  </a:cxn>
                  <a:cxn ang="0">
                    <a:pos x="8" y="7"/>
                  </a:cxn>
                  <a:cxn ang="0">
                    <a:pos x="5" y="12"/>
                  </a:cxn>
                  <a:cxn ang="0">
                    <a:pos x="2" y="18"/>
                  </a:cxn>
                </a:cxnLst>
                <a:rect l="0" t="0" r="r" b="b"/>
                <a:pathLst>
                  <a:path w="232" h="174">
                    <a:moveTo>
                      <a:pt x="1" y="21"/>
                    </a:moveTo>
                    <a:lnTo>
                      <a:pt x="1" y="22"/>
                    </a:lnTo>
                    <a:lnTo>
                      <a:pt x="0" y="24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0" y="30"/>
                    </a:lnTo>
                    <a:lnTo>
                      <a:pt x="0" y="33"/>
                    </a:lnTo>
                    <a:lnTo>
                      <a:pt x="0" y="34"/>
                    </a:lnTo>
                    <a:lnTo>
                      <a:pt x="1" y="48"/>
                    </a:lnTo>
                    <a:lnTo>
                      <a:pt x="3" y="63"/>
                    </a:lnTo>
                    <a:lnTo>
                      <a:pt x="5" y="76"/>
                    </a:lnTo>
                    <a:lnTo>
                      <a:pt x="9" y="89"/>
                    </a:lnTo>
                    <a:lnTo>
                      <a:pt x="14" y="101"/>
                    </a:lnTo>
                    <a:lnTo>
                      <a:pt x="20" y="112"/>
                    </a:lnTo>
                    <a:lnTo>
                      <a:pt x="27" y="122"/>
                    </a:lnTo>
                    <a:lnTo>
                      <a:pt x="34" y="133"/>
                    </a:lnTo>
                    <a:lnTo>
                      <a:pt x="43" y="142"/>
                    </a:lnTo>
                    <a:lnTo>
                      <a:pt x="52" y="150"/>
                    </a:lnTo>
                    <a:lnTo>
                      <a:pt x="61" y="157"/>
                    </a:lnTo>
                    <a:lnTo>
                      <a:pt x="72" y="163"/>
                    </a:lnTo>
                    <a:lnTo>
                      <a:pt x="82" y="168"/>
                    </a:lnTo>
                    <a:lnTo>
                      <a:pt x="95" y="172"/>
                    </a:lnTo>
                    <a:lnTo>
                      <a:pt x="106" y="173"/>
                    </a:lnTo>
                    <a:lnTo>
                      <a:pt x="118" y="174"/>
                    </a:lnTo>
                    <a:lnTo>
                      <a:pt x="128" y="174"/>
                    </a:lnTo>
                    <a:lnTo>
                      <a:pt x="138" y="172"/>
                    </a:lnTo>
                    <a:lnTo>
                      <a:pt x="147" y="169"/>
                    </a:lnTo>
                    <a:lnTo>
                      <a:pt x="157" y="167"/>
                    </a:lnTo>
                    <a:lnTo>
                      <a:pt x="165" y="162"/>
                    </a:lnTo>
                    <a:lnTo>
                      <a:pt x="174" y="157"/>
                    </a:lnTo>
                    <a:lnTo>
                      <a:pt x="182" y="151"/>
                    </a:lnTo>
                    <a:lnTo>
                      <a:pt x="190" y="145"/>
                    </a:lnTo>
                    <a:lnTo>
                      <a:pt x="197" y="137"/>
                    </a:lnTo>
                    <a:lnTo>
                      <a:pt x="204" y="130"/>
                    </a:lnTo>
                    <a:lnTo>
                      <a:pt x="210" y="121"/>
                    </a:lnTo>
                    <a:lnTo>
                      <a:pt x="216" y="112"/>
                    </a:lnTo>
                    <a:lnTo>
                      <a:pt x="221" y="102"/>
                    </a:lnTo>
                    <a:lnTo>
                      <a:pt x="225" y="93"/>
                    </a:lnTo>
                    <a:lnTo>
                      <a:pt x="229" y="82"/>
                    </a:lnTo>
                    <a:lnTo>
                      <a:pt x="232" y="71"/>
                    </a:lnTo>
                    <a:lnTo>
                      <a:pt x="231" y="67"/>
                    </a:lnTo>
                    <a:lnTo>
                      <a:pt x="231" y="65"/>
                    </a:lnTo>
                    <a:lnTo>
                      <a:pt x="230" y="61"/>
                    </a:lnTo>
                    <a:lnTo>
                      <a:pt x="230" y="59"/>
                    </a:lnTo>
                    <a:lnTo>
                      <a:pt x="229" y="55"/>
                    </a:lnTo>
                    <a:lnTo>
                      <a:pt x="228" y="53"/>
                    </a:lnTo>
                    <a:lnTo>
                      <a:pt x="227" y="51"/>
                    </a:lnTo>
                    <a:lnTo>
                      <a:pt x="226" y="47"/>
                    </a:lnTo>
                    <a:lnTo>
                      <a:pt x="225" y="59"/>
                    </a:lnTo>
                    <a:lnTo>
                      <a:pt x="223" y="71"/>
                    </a:lnTo>
                    <a:lnTo>
                      <a:pt x="219" y="82"/>
                    </a:lnTo>
                    <a:lnTo>
                      <a:pt x="215" y="93"/>
                    </a:lnTo>
                    <a:lnTo>
                      <a:pt x="209" y="103"/>
                    </a:lnTo>
                    <a:lnTo>
                      <a:pt x="204" y="113"/>
                    </a:lnTo>
                    <a:lnTo>
                      <a:pt x="197" y="121"/>
                    </a:lnTo>
                    <a:lnTo>
                      <a:pt x="191" y="130"/>
                    </a:lnTo>
                    <a:lnTo>
                      <a:pt x="183" y="137"/>
                    </a:lnTo>
                    <a:lnTo>
                      <a:pt x="175" y="144"/>
                    </a:lnTo>
                    <a:lnTo>
                      <a:pt x="167" y="149"/>
                    </a:lnTo>
                    <a:lnTo>
                      <a:pt x="158" y="155"/>
                    </a:lnTo>
                    <a:lnTo>
                      <a:pt x="148" y="158"/>
                    </a:lnTo>
                    <a:lnTo>
                      <a:pt x="139" y="161"/>
                    </a:lnTo>
                    <a:lnTo>
                      <a:pt x="128" y="162"/>
                    </a:lnTo>
                    <a:lnTo>
                      <a:pt x="118" y="163"/>
                    </a:lnTo>
                    <a:lnTo>
                      <a:pt x="107" y="162"/>
                    </a:lnTo>
                    <a:lnTo>
                      <a:pt x="96" y="161"/>
                    </a:lnTo>
                    <a:lnTo>
                      <a:pt x="85" y="157"/>
                    </a:lnTo>
                    <a:lnTo>
                      <a:pt x="75" y="152"/>
                    </a:lnTo>
                    <a:lnTo>
                      <a:pt x="66" y="148"/>
                    </a:lnTo>
                    <a:lnTo>
                      <a:pt x="57" y="142"/>
                    </a:lnTo>
                    <a:lnTo>
                      <a:pt x="48" y="133"/>
                    </a:lnTo>
                    <a:lnTo>
                      <a:pt x="41" y="125"/>
                    </a:lnTo>
                    <a:lnTo>
                      <a:pt x="34" y="116"/>
                    </a:lnTo>
                    <a:lnTo>
                      <a:pt x="28" y="106"/>
                    </a:lnTo>
                    <a:lnTo>
                      <a:pt x="22" y="95"/>
                    </a:lnTo>
                    <a:lnTo>
                      <a:pt x="18" y="84"/>
                    </a:lnTo>
                    <a:lnTo>
                      <a:pt x="14" y="72"/>
                    </a:lnTo>
                    <a:lnTo>
                      <a:pt x="11" y="60"/>
                    </a:lnTo>
                    <a:lnTo>
                      <a:pt x="10" y="47"/>
                    </a:lnTo>
                    <a:lnTo>
                      <a:pt x="9" y="34"/>
                    </a:lnTo>
                    <a:lnTo>
                      <a:pt x="9" y="29"/>
                    </a:lnTo>
                    <a:lnTo>
                      <a:pt x="9" y="25"/>
                    </a:lnTo>
                    <a:lnTo>
                      <a:pt x="10" y="21"/>
                    </a:lnTo>
                    <a:lnTo>
                      <a:pt x="10" y="17"/>
                    </a:lnTo>
                    <a:lnTo>
                      <a:pt x="11" y="13"/>
                    </a:lnTo>
                    <a:lnTo>
                      <a:pt x="11" y="9"/>
                    </a:lnTo>
                    <a:lnTo>
                      <a:pt x="12" y="5"/>
                    </a:lnTo>
                    <a:lnTo>
                      <a:pt x="13" y="0"/>
                    </a:lnTo>
                    <a:lnTo>
                      <a:pt x="11" y="3"/>
                    </a:lnTo>
                    <a:lnTo>
                      <a:pt x="10" y="5"/>
                    </a:lnTo>
                    <a:lnTo>
                      <a:pt x="8" y="7"/>
                    </a:lnTo>
                    <a:lnTo>
                      <a:pt x="6" y="10"/>
                    </a:lnTo>
                    <a:lnTo>
                      <a:pt x="5" y="12"/>
                    </a:lnTo>
                    <a:lnTo>
                      <a:pt x="4" y="15"/>
                    </a:lnTo>
                    <a:lnTo>
                      <a:pt x="2" y="18"/>
                    </a:lnTo>
                    <a:lnTo>
                      <a:pt x="1" y="21"/>
                    </a:lnTo>
                    <a:close/>
                  </a:path>
                </a:pathLst>
              </a:custGeom>
              <a:solidFill>
                <a:srgbClr val="F5C3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79" name="Freeform 80"/>
              <p:cNvSpPr>
                <a:spLocks/>
              </p:cNvSpPr>
              <p:nvPr/>
            </p:nvSpPr>
            <p:spPr bwMode="auto">
              <a:xfrm>
                <a:off x="1139" y="2652"/>
                <a:ext cx="45" cy="30"/>
              </a:xfrm>
              <a:custGeom>
                <a:avLst/>
                <a:gdLst/>
                <a:ahLst/>
                <a:cxnLst>
                  <a:cxn ang="0">
                    <a:pos x="1" y="21"/>
                  </a:cxn>
                  <a:cxn ang="0">
                    <a:pos x="0" y="27"/>
                  </a:cxn>
                  <a:cxn ang="0">
                    <a:pos x="0" y="33"/>
                  </a:cxn>
                  <a:cxn ang="0">
                    <a:pos x="0" y="38"/>
                  </a:cxn>
                  <a:cxn ang="0">
                    <a:pos x="0" y="55"/>
                  </a:cxn>
                  <a:cxn ang="0">
                    <a:pos x="5" y="81"/>
                  </a:cxn>
                  <a:cxn ang="0">
                    <a:pos x="13" y="107"/>
                  </a:cxn>
                  <a:cxn ang="0">
                    <a:pos x="25" y="128"/>
                  </a:cxn>
                  <a:cxn ang="0">
                    <a:pos x="41" y="146"/>
                  </a:cxn>
                  <a:cxn ang="0">
                    <a:pos x="59" y="160"/>
                  </a:cxn>
                  <a:cxn ang="0">
                    <a:pos x="79" y="170"/>
                  </a:cxn>
                  <a:cxn ang="0">
                    <a:pos x="102" y="176"/>
                  </a:cxn>
                  <a:cxn ang="0">
                    <a:pos x="123" y="176"/>
                  </a:cxn>
                  <a:cxn ang="0">
                    <a:pos x="143" y="172"/>
                  </a:cxn>
                  <a:cxn ang="0">
                    <a:pos x="161" y="164"/>
                  </a:cxn>
                  <a:cxn ang="0">
                    <a:pos x="178" y="152"/>
                  </a:cxn>
                  <a:cxn ang="0">
                    <a:pos x="192" y="138"/>
                  </a:cxn>
                  <a:cxn ang="0">
                    <a:pos x="205" y="120"/>
                  </a:cxn>
                  <a:cxn ang="0">
                    <a:pos x="215" y="101"/>
                  </a:cxn>
                  <a:cxn ang="0">
                    <a:pos x="222" y="79"/>
                  </a:cxn>
                  <a:cxn ang="0">
                    <a:pos x="224" y="63"/>
                  </a:cxn>
                  <a:cxn ang="0">
                    <a:pos x="222" y="59"/>
                  </a:cxn>
                  <a:cxn ang="0">
                    <a:pos x="221" y="53"/>
                  </a:cxn>
                  <a:cxn ang="0">
                    <a:pos x="219" y="47"/>
                  </a:cxn>
                  <a:cxn ang="0">
                    <a:pos x="217" y="56"/>
                  </a:cxn>
                  <a:cxn ang="0">
                    <a:pos x="212" y="80"/>
                  </a:cxn>
                  <a:cxn ang="0">
                    <a:pos x="203" y="102"/>
                  </a:cxn>
                  <a:cxn ang="0">
                    <a:pos x="192" y="122"/>
                  </a:cxn>
                  <a:cxn ang="0">
                    <a:pos x="178" y="138"/>
                  </a:cxn>
                  <a:cxn ang="0">
                    <a:pos x="162" y="151"/>
                  </a:cxn>
                  <a:cxn ang="0">
                    <a:pos x="144" y="160"/>
                  </a:cxn>
                  <a:cxn ang="0">
                    <a:pos x="124" y="165"/>
                  </a:cxn>
                  <a:cxn ang="0">
                    <a:pos x="103" y="165"/>
                  </a:cxn>
                  <a:cxn ang="0">
                    <a:pos x="81" y="160"/>
                  </a:cxn>
                  <a:cxn ang="0">
                    <a:pos x="63" y="151"/>
                  </a:cxn>
                  <a:cxn ang="0">
                    <a:pos x="46" y="138"/>
                  </a:cxn>
                  <a:cxn ang="0">
                    <a:pos x="32" y="121"/>
                  </a:cxn>
                  <a:cxn ang="0">
                    <a:pos x="21" y="101"/>
                  </a:cxn>
                  <a:cxn ang="0">
                    <a:pos x="13" y="79"/>
                  </a:cxn>
                  <a:cxn ang="0">
                    <a:pos x="9" y="55"/>
                  </a:cxn>
                  <a:cxn ang="0">
                    <a:pos x="9" y="36"/>
                  </a:cxn>
                  <a:cxn ang="0">
                    <a:pos x="10" y="25"/>
                  </a:cxn>
                  <a:cxn ang="0">
                    <a:pos x="11" y="15"/>
                  </a:cxn>
                  <a:cxn ang="0">
                    <a:pos x="13" y="5"/>
                  </a:cxn>
                  <a:cxn ang="0">
                    <a:pos x="13" y="2"/>
                  </a:cxn>
                  <a:cxn ang="0">
                    <a:pos x="9" y="7"/>
                  </a:cxn>
                  <a:cxn ang="0">
                    <a:pos x="6" y="11"/>
                  </a:cxn>
                  <a:cxn ang="0">
                    <a:pos x="3" y="15"/>
                  </a:cxn>
                </a:cxnLst>
                <a:rect l="0" t="0" r="r" b="b"/>
                <a:pathLst>
                  <a:path w="225" h="176">
                    <a:moveTo>
                      <a:pt x="1" y="18"/>
                    </a:moveTo>
                    <a:lnTo>
                      <a:pt x="1" y="21"/>
                    </a:lnTo>
                    <a:lnTo>
                      <a:pt x="1" y="24"/>
                    </a:lnTo>
                    <a:lnTo>
                      <a:pt x="0" y="27"/>
                    </a:lnTo>
                    <a:lnTo>
                      <a:pt x="0" y="30"/>
                    </a:lnTo>
                    <a:lnTo>
                      <a:pt x="0" y="33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55"/>
                    </a:lnTo>
                    <a:lnTo>
                      <a:pt x="2" y="69"/>
                    </a:lnTo>
                    <a:lnTo>
                      <a:pt x="5" y="81"/>
                    </a:lnTo>
                    <a:lnTo>
                      <a:pt x="9" y="95"/>
                    </a:lnTo>
                    <a:lnTo>
                      <a:pt x="13" y="107"/>
                    </a:lnTo>
                    <a:lnTo>
                      <a:pt x="19" y="117"/>
                    </a:lnTo>
                    <a:lnTo>
                      <a:pt x="25" y="128"/>
                    </a:lnTo>
                    <a:lnTo>
                      <a:pt x="33" y="138"/>
                    </a:lnTo>
                    <a:lnTo>
                      <a:pt x="41" y="146"/>
                    </a:lnTo>
                    <a:lnTo>
                      <a:pt x="49" y="153"/>
                    </a:lnTo>
                    <a:lnTo>
                      <a:pt x="59" y="160"/>
                    </a:lnTo>
                    <a:lnTo>
                      <a:pt x="68" y="166"/>
                    </a:lnTo>
                    <a:lnTo>
                      <a:pt x="79" y="170"/>
                    </a:lnTo>
                    <a:lnTo>
                      <a:pt x="90" y="174"/>
                    </a:lnTo>
                    <a:lnTo>
                      <a:pt x="102" y="176"/>
                    </a:lnTo>
                    <a:lnTo>
                      <a:pt x="113" y="176"/>
                    </a:lnTo>
                    <a:lnTo>
                      <a:pt x="123" y="176"/>
                    </a:lnTo>
                    <a:lnTo>
                      <a:pt x="133" y="175"/>
                    </a:lnTo>
                    <a:lnTo>
                      <a:pt x="143" y="172"/>
                    </a:lnTo>
                    <a:lnTo>
                      <a:pt x="152" y="169"/>
                    </a:lnTo>
                    <a:lnTo>
                      <a:pt x="161" y="164"/>
                    </a:lnTo>
                    <a:lnTo>
                      <a:pt x="170" y="158"/>
                    </a:lnTo>
                    <a:lnTo>
                      <a:pt x="178" y="152"/>
                    </a:lnTo>
                    <a:lnTo>
                      <a:pt x="185" y="145"/>
                    </a:lnTo>
                    <a:lnTo>
                      <a:pt x="192" y="138"/>
                    </a:lnTo>
                    <a:lnTo>
                      <a:pt x="199" y="129"/>
                    </a:lnTo>
                    <a:lnTo>
                      <a:pt x="205" y="120"/>
                    </a:lnTo>
                    <a:lnTo>
                      <a:pt x="211" y="110"/>
                    </a:lnTo>
                    <a:lnTo>
                      <a:pt x="215" y="101"/>
                    </a:lnTo>
                    <a:lnTo>
                      <a:pt x="219" y="90"/>
                    </a:lnTo>
                    <a:lnTo>
                      <a:pt x="222" y="79"/>
                    </a:lnTo>
                    <a:lnTo>
                      <a:pt x="225" y="67"/>
                    </a:lnTo>
                    <a:lnTo>
                      <a:pt x="224" y="63"/>
                    </a:lnTo>
                    <a:lnTo>
                      <a:pt x="223" y="61"/>
                    </a:lnTo>
                    <a:lnTo>
                      <a:pt x="222" y="59"/>
                    </a:lnTo>
                    <a:lnTo>
                      <a:pt x="221" y="55"/>
                    </a:lnTo>
                    <a:lnTo>
                      <a:pt x="221" y="53"/>
                    </a:lnTo>
                    <a:lnTo>
                      <a:pt x="220" y="49"/>
                    </a:lnTo>
                    <a:lnTo>
                      <a:pt x="219" y="47"/>
                    </a:lnTo>
                    <a:lnTo>
                      <a:pt x="218" y="44"/>
                    </a:lnTo>
                    <a:lnTo>
                      <a:pt x="217" y="56"/>
                    </a:lnTo>
                    <a:lnTo>
                      <a:pt x="215" y="68"/>
                    </a:lnTo>
                    <a:lnTo>
                      <a:pt x="212" y="80"/>
                    </a:lnTo>
                    <a:lnTo>
                      <a:pt x="209" y="91"/>
                    </a:lnTo>
                    <a:lnTo>
                      <a:pt x="203" y="102"/>
                    </a:lnTo>
                    <a:lnTo>
                      <a:pt x="198" y="113"/>
                    </a:lnTo>
                    <a:lnTo>
                      <a:pt x="192" y="122"/>
                    </a:lnTo>
                    <a:lnTo>
                      <a:pt x="186" y="130"/>
                    </a:lnTo>
                    <a:lnTo>
                      <a:pt x="178" y="138"/>
                    </a:lnTo>
                    <a:lnTo>
                      <a:pt x="170" y="145"/>
                    </a:lnTo>
                    <a:lnTo>
                      <a:pt x="162" y="151"/>
                    </a:lnTo>
                    <a:lnTo>
                      <a:pt x="153" y="157"/>
                    </a:lnTo>
                    <a:lnTo>
                      <a:pt x="144" y="160"/>
                    </a:lnTo>
                    <a:lnTo>
                      <a:pt x="134" y="163"/>
                    </a:lnTo>
                    <a:lnTo>
                      <a:pt x="124" y="165"/>
                    </a:lnTo>
                    <a:lnTo>
                      <a:pt x="113" y="165"/>
                    </a:lnTo>
                    <a:lnTo>
                      <a:pt x="103" y="165"/>
                    </a:lnTo>
                    <a:lnTo>
                      <a:pt x="92" y="163"/>
                    </a:lnTo>
                    <a:lnTo>
                      <a:pt x="81" y="160"/>
                    </a:lnTo>
                    <a:lnTo>
                      <a:pt x="72" y="156"/>
                    </a:lnTo>
                    <a:lnTo>
                      <a:pt x="63" y="151"/>
                    </a:lnTo>
                    <a:lnTo>
                      <a:pt x="54" y="145"/>
                    </a:lnTo>
                    <a:lnTo>
                      <a:pt x="46" y="138"/>
                    </a:lnTo>
                    <a:lnTo>
                      <a:pt x="39" y="129"/>
                    </a:lnTo>
                    <a:lnTo>
                      <a:pt x="32" y="121"/>
                    </a:lnTo>
                    <a:lnTo>
                      <a:pt x="26" y="111"/>
                    </a:lnTo>
                    <a:lnTo>
                      <a:pt x="21" y="101"/>
                    </a:lnTo>
                    <a:lnTo>
                      <a:pt x="17" y="90"/>
                    </a:lnTo>
                    <a:lnTo>
                      <a:pt x="13" y="79"/>
                    </a:lnTo>
                    <a:lnTo>
                      <a:pt x="11" y="67"/>
                    </a:lnTo>
                    <a:lnTo>
                      <a:pt x="9" y="55"/>
                    </a:lnTo>
                    <a:lnTo>
                      <a:pt x="9" y="42"/>
                    </a:lnTo>
                    <a:lnTo>
                      <a:pt x="9" y="36"/>
                    </a:lnTo>
                    <a:lnTo>
                      <a:pt x="9" y="31"/>
                    </a:lnTo>
                    <a:lnTo>
                      <a:pt x="10" y="25"/>
                    </a:lnTo>
                    <a:lnTo>
                      <a:pt x="10" y="20"/>
                    </a:lnTo>
                    <a:lnTo>
                      <a:pt x="11" y="15"/>
                    </a:lnTo>
                    <a:lnTo>
                      <a:pt x="12" y="9"/>
                    </a:lnTo>
                    <a:lnTo>
                      <a:pt x="13" y="5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11" y="5"/>
                    </a:lnTo>
                    <a:lnTo>
                      <a:pt x="9" y="7"/>
                    </a:lnTo>
                    <a:lnTo>
                      <a:pt x="8" y="8"/>
                    </a:lnTo>
                    <a:lnTo>
                      <a:pt x="6" y="11"/>
                    </a:lnTo>
                    <a:lnTo>
                      <a:pt x="5" y="13"/>
                    </a:lnTo>
                    <a:lnTo>
                      <a:pt x="3" y="15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F5C6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80" name="Freeform 81"/>
              <p:cNvSpPr>
                <a:spLocks/>
              </p:cNvSpPr>
              <p:nvPr/>
            </p:nvSpPr>
            <p:spPr bwMode="auto">
              <a:xfrm>
                <a:off x="1140" y="2651"/>
                <a:ext cx="43" cy="30"/>
              </a:xfrm>
              <a:custGeom>
                <a:avLst/>
                <a:gdLst/>
                <a:ahLst/>
                <a:cxnLst>
                  <a:cxn ang="0">
                    <a:pos x="3" y="22"/>
                  </a:cxn>
                  <a:cxn ang="0">
                    <a:pos x="2" y="30"/>
                  </a:cxn>
                  <a:cxn ang="0">
                    <a:pos x="1" y="38"/>
                  </a:cxn>
                  <a:cxn ang="0">
                    <a:pos x="0" y="46"/>
                  </a:cxn>
                  <a:cxn ang="0">
                    <a:pos x="1" y="64"/>
                  </a:cxn>
                  <a:cxn ang="0">
                    <a:pos x="5" y="89"/>
                  </a:cxn>
                  <a:cxn ang="0">
                    <a:pos x="13" y="112"/>
                  </a:cxn>
                  <a:cxn ang="0">
                    <a:pos x="25" y="133"/>
                  </a:cxn>
                  <a:cxn ang="0">
                    <a:pos x="39" y="150"/>
                  </a:cxn>
                  <a:cxn ang="0">
                    <a:pos x="57" y="165"/>
                  </a:cxn>
                  <a:cxn ang="0">
                    <a:pos x="76" y="174"/>
                  </a:cxn>
                  <a:cxn ang="0">
                    <a:pos x="98" y="179"/>
                  </a:cxn>
                  <a:cxn ang="0">
                    <a:pos x="119" y="179"/>
                  </a:cxn>
                  <a:cxn ang="0">
                    <a:pos x="139" y="175"/>
                  </a:cxn>
                  <a:cxn ang="0">
                    <a:pos x="158" y="167"/>
                  </a:cxn>
                  <a:cxn ang="0">
                    <a:pos x="174" y="154"/>
                  </a:cxn>
                  <a:cxn ang="0">
                    <a:pos x="188" y="138"/>
                  </a:cxn>
                  <a:cxn ang="0">
                    <a:pos x="200" y="120"/>
                  </a:cxn>
                  <a:cxn ang="0">
                    <a:pos x="210" y="99"/>
                  </a:cxn>
                  <a:cxn ang="0">
                    <a:pos x="216" y="76"/>
                  </a:cxn>
                  <a:cxn ang="0">
                    <a:pos x="217" y="62"/>
                  </a:cxn>
                  <a:cxn ang="0">
                    <a:pos x="215" y="56"/>
                  </a:cxn>
                  <a:cxn ang="0">
                    <a:pos x="212" y="50"/>
                  </a:cxn>
                  <a:cxn ang="0">
                    <a:pos x="210" y="45"/>
                  </a:cxn>
                  <a:cxn ang="0">
                    <a:pos x="209" y="44"/>
                  </a:cxn>
                  <a:cxn ang="0">
                    <a:pos x="209" y="45"/>
                  </a:cxn>
                  <a:cxn ang="0">
                    <a:pos x="209" y="47"/>
                  </a:cxn>
                  <a:cxn ang="0">
                    <a:pos x="209" y="50"/>
                  </a:cxn>
                  <a:cxn ang="0">
                    <a:pos x="209" y="63"/>
                  </a:cxn>
                  <a:cxn ang="0">
                    <a:pos x="205" y="86"/>
                  </a:cxn>
                  <a:cxn ang="0">
                    <a:pos x="196" y="107"/>
                  </a:cxn>
                  <a:cxn ang="0">
                    <a:pos x="185" y="126"/>
                  </a:cxn>
                  <a:cxn ang="0">
                    <a:pos x="172" y="142"/>
                  </a:cxn>
                  <a:cxn ang="0">
                    <a:pos x="156" y="155"/>
                  </a:cxn>
                  <a:cxn ang="0">
                    <a:pos x="139" y="165"/>
                  </a:cxn>
                  <a:cxn ang="0">
                    <a:pos x="119" y="168"/>
                  </a:cxn>
                  <a:cxn ang="0">
                    <a:pos x="99" y="168"/>
                  </a:cxn>
                  <a:cxn ang="0">
                    <a:pos x="79" y="165"/>
                  </a:cxn>
                  <a:cxn ang="0">
                    <a:pos x="61" y="155"/>
                  </a:cxn>
                  <a:cxn ang="0">
                    <a:pos x="45" y="142"/>
                  </a:cxn>
                  <a:cxn ang="0">
                    <a:pos x="32" y="126"/>
                  </a:cxn>
                  <a:cxn ang="0">
                    <a:pos x="21" y="107"/>
                  </a:cxn>
                  <a:cxn ang="0">
                    <a:pos x="14" y="86"/>
                  </a:cxn>
                  <a:cxn ang="0">
                    <a:pos x="10" y="63"/>
                  </a:cxn>
                  <a:cxn ang="0">
                    <a:pos x="9" y="44"/>
                  </a:cxn>
                  <a:cxn ang="0">
                    <a:pos x="11" y="32"/>
                  </a:cxn>
                  <a:cxn ang="0">
                    <a:pos x="13" y="18"/>
                  </a:cxn>
                  <a:cxn ang="0">
                    <a:pos x="16" y="6"/>
                  </a:cxn>
                  <a:cxn ang="0">
                    <a:pos x="16" y="3"/>
                  </a:cxn>
                  <a:cxn ang="0">
                    <a:pos x="13" y="6"/>
                  </a:cxn>
                  <a:cxn ang="0">
                    <a:pos x="9" y="11"/>
                  </a:cxn>
                  <a:cxn ang="0">
                    <a:pos x="5" y="16"/>
                  </a:cxn>
                </a:cxnLst>
                <a:rect l="0" t="0" r="r" b="b"/>
                <a:pathLst>
                  <a:path w="217" h="180">
                    <a:moveTo>
                      <a:pt x="4" y="18"/>
                    </a:moveTo>
                    <a:lnTo>
                      <a:pt x="3" y="22"/>
                    </a:lnTo>
                    <a:lnTo>
                      <a:pt x="2" y="26"/>
                    </a:lnTo>
                    <a:lnTo>
                      <a:pt x="2" y="30"/>
                    </a:lnTo>
                    <a:lnTo>
                      <a:pt x="1" y="34"/>
                    </a:lnTo>
                    <a:lnTo>
                      <a:pt x="1" y="38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2" y="77"/>
                    </a:lnTo>
                    <a:lnTo>
                      <a:pt x="5" y="89"/>
                    </a:lnTo>
                    <a:lnTo>
                      <a:pt x="9" y="101"/>
                    </a:lnTo>
                    <a:lnTo>
                      <a:pt x="13" y="112"/>
                    </a:lnTo>
                    <a:lnTo>
                      <a:pt x="19" y="123"/>
                    </a:lnTo>
                    <a:lnTo>
                      <a:pt x="25" y="133"/>
                    </a:lnTo>
                    <a:lnTo>
                      <a:pt x="32" y="142"/>
                    </a:lnTo>
                    <a:lnTo>
                      <a:pt x="39" y="150"/>
                    </a:lnTo>
                    <a:lnTo>
                      <a:pt x="48" y="159"/>
                    </a:lnTo>
                    <a:lnTo>
                      <a:pt x="57" y="165"/>
                    </a:lnTo>
                    <a:lnTo>
                      <a:pt x="66" y="171"/>
                    </a:lnTo>
                    <a:lnTo>
                      <a:pt x="76" y="174"/>
                    </a:lnTo>
                    <a:lnTo>
                      <a:pt x="87" y="178"/>
                    </a:lnTo>
                    <a:lnTo>
                      <a:pt x="98" y="179"/>
                    </a:lnTo>
                    <a:lnTo>
                      <a:pt x="109" y="180"/>
                    </a:lnTo>
                    <a:lnTo>
                      <a:pt x="119" y="179"/>
                    </a:lnTo>
                    <a:lnTo>
                      <a:pt x="130" y="178"/>
                    </a:lnTo>
                    <a:lnTo>
                      <a:pt x="139" y="175"/>
                    </a:lnTo>
                    <a:lnTo>
                      <a:pt x="149" y="172"/>
                    </a:lnTo>
                    <a:lnTo>
                      <a:pt x="158" y="167"/>
                    </a:lnTo>
                    <a:lnTo>
                      <a:pt x="166" y="161"/>
                    </a:lnTo>
                    <a:lnTo>
                      <a:pt x="174" y="154"/>
                    </a:lnTo>
                    <a:lnTo>
                      <a:pt x="182" y="147"/>
                    </a:lnTo>
                    <a:lnTo>
                      <a:pt x="188" y="138"/>
                    </a:lnTo>
                    <a:lnTo>
                      <a:pt x="195" y="130"/>
                    </a:lnTo>
                    <a:lnTo>
                      <a:pt x="200" y="120"/>
                    </a:lnTo>
                    <a:lnTo>
                      <a:pt x="206" y="110"/>
                    </a:lnTo>
                    <a:lnTo>
                      <a:pt x="210" y="99"/>
                    </a:lnTo>
                    <a:lnTo>
                      <a:pt x="214" y="88"/>
                    </a:lnTo>
                    <a:lnTo>
                      <a:pt x="216" y="76"/>
                    </a:lnTo>
                    <a:lnTo>
                      <a:pt x="217" y="64"/>
                    </a:lnTo>
                    <a:lnTo>
                      <a:pt x="217" y="62"/>
                    </a:lnTo>
                    <a:lnTo>
                      <a:pt x="216" y="58"/>
                    </a:lnTo>
                    <a:lnTo>
                      <a:pt x="215" y="56"/>
                    </a:lnTo>
                    <a:lnTo>
                      <a:pt x="214" y="53"/>
                    </a:lnTo>
                    <a:lnTo>
                      <a:pt x="212" y="50"/>
                    </a:lnTo>
                    <a:lnTo>
                      <a:pt x="211" y="47"/>
                    </a:lnTo>
                    <a:lnTo>
                      <a:pt x="210" y="45"/>
                    </a:lnTo>
                    <a:lnTo>
                      <a:pt x="209" y="42"/>
                    </a:lnTo>
                    <a:lnTo>
                      <a:pt x="209" y="44"/>
                    </a:lnTo>
                    <a:lnTo>
                      <a:pt x="209" y="44"/>
                    </a:lnTo>
                    <a:lnTo>
                      <a:pt x="209" y="45"/>
                    </a:lnTo>
                    <a:lnTo>
                      <a:pt x="209" y="46"/>
                    </a:lnTo>
                    <a:lnTo>
                      <a:pt x="209" y="47"/>
                    </a:lnTo>
                    <a:lnTo>
                      <a:pt x="209" y="48"/>
                    </a:lnTo>
                    <a:lnTo>
                      <a:pt x="209" y="50"/>
                    </a:lnTo>
                    <a:lnTo>
                      <a:pt x="209" y="51"/>
                    </a:lnTo>
                    <a:lnTo>
                      <a:pt x="209" y="63"/>
                    </a:lnTo>
                    <a:lnTo>
                      <a:pt x="207" y="75"/>
                    </a:lnTo>
                    <a:lnTo>
                      <a:pt x="205" y="86"/>
                    </a:lnTo>
                    <a:lnTo>
                      <a:pt x="200" y="98"/>
                    </a:lnTo>
                    <a:lnTo>
                      <a:pt x="196" y="107"/>
                    </a:lnTo>
                    <a:lnTo>
                      <a:pt x="191" y="117"/>
                    </a:lnTo>
                    <a:lnTo>
                      <a:pt x="185" y="126"/>
                    </a:lnTo>
                    <a:lnTo>
                      <a:pt x="179" y="135"/>
                    </a:lnTo>
                    <a:lnTo>
                      <a:pt x="172" y="142"/>
                    </a:lnTo>
                    <a:lnTo>
                      <a:pt x="164" y="149"/>
                    </a:lnTo>
                    <a:lnTo>
                      <a:pt x="156" y="155"/>
                    </a:lnTo>
                    <a:lnTo>
                      <a:pt x="148" y="160"/>
                    </a:lnTo>
                    <a:lnTo>
                      <a:pt x="139" y="165"/>
                    </a:lnTo>
                    <a:lnTo>
                      <a:pt x="129" y="167"/>
                    </a:lnTo>
                    <a:lnTo>
                      <a:pt x="119" y="168"/>
                    </a:lnTo>
                    <a:lnTo>
                      <a:pt x="109" y="169"/>
                    </a:lnTo>
                    <a:lnTo>
                      <a:pt x="99" y="168"/>
                    </a:lnTo>
                    <a:lnTo>
                      <a:pt x="89" y="167"/>
                    </a:lnTo>
                    <a:lnTo>
                      <a:pt x="79" y="165"/>
                    </a:lnTo>
                    <a:lnTo>
                      <a:pt x="70" y="160"/>
                    </a:lnTo>
                    <a:lnTo>
                      <a:pt x="61" y="155"/>
                    </a:lnTo>
                    <a:lnTo>
                      <a:pt x="53" y="149"/>
                    </a:lnTo>
                    <a:lnTo>
                      <a:pt x="45" y="142"/>
                    </a:lnTo>
                    <a:lnTo>
                      <a:pt x="38" y="135"/>
                    </a:lnTo>
                    <a:lnTo>
                      <a:pt x="32" y="126"/>
                    </a:lnTo>
                    <a:lnTo>
                      <a:pt x="26" y="117"/>
                    </a:lnTo>
                    <a:lnTo>
                      <a:pt x="21" y="107"/>
                    </a:lnTo>
                    <a:lnTo>
                      <a:pt x="17" y="98"/>
                    </a:lnTo>
                    <a:lnTo>
                      <a:pt x="14" y="86"/>
                    </a:lnTo>
                    <a:lnTo>
                      <a:pt x="11" y="75"/>
                    </a:lnTo>
                    <a:lnTo>
                      <a:pt x="10" y="63"/>
                    </a:lnTo>
                    <a:lnTo>
                      <a:pt x="9" y="51"/>
                    </a:lnTo>
                    <a:lnTo>
                      <a:pt x="9" y="44"/>
                    </a:lnTo>
                    <a:lnTo>
                      <a:pt x="10" y="38"/>
                    </a:lnTo>
                    <a:lnTo>
                      <a:pt x="11" y="32"/>
                    </a:lnTo>
                    <a:lnTo>
                      <a:pt x="12" y="24"/>
                    </a:lnTo>
                    <a:lnTo>
                      <a:pt x="13" y="18"/>
                    </a:lnTo>
                    <a:lnTo>
                      <a:pt x="14" y="12"/>
                    </a:lnTo>
                    <a:lnTo>
                      <a:pt x="16" y="6"/>
                    </a:lnTo>
                    <a:lnTo>
                      <a:pt x="18" y="0"/>
                    </a:lnTo>
                    <a:lnTo>
                      <a:pt x="16" y="3"/>
                    </a:lnTo>
                    <a:lnTo>
                      <a:pt x="15" y="5"/>
                    </a:lnTo>
                    <a:lnTo>
                      <a:pt x="13" y="6"/>
                    </a:lnTo>
                    <a:lnTo>
                      <a:pt x="11" y="9"/>
                    </a:lnTo>
                    <a:lnTo>
                      <a:pt x="9" y="11"/>
                    </a:lnTo>
                    <a:lnTo>
                      <a:pt x="7" y="14"/>
                    </a:lnTo>
                    <a:lnTo>
                      <a:pt x="5" y="16"/>
                    </a:lnTo>
                    <a:lnTo>
                      <a:pt x="4" y="18"/>
                    </a:lnTo>
                    <a:close/>
                  </a:path>
                </a:pathLst>
              </a:custGeom>
              <a:solidFill>
                <a:srgbClr val="F6C9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81" name="Freeform 82"/>
              <p:cNvSpPr>
                <a:spLocks/>
              </p:cNvSpPr>
              <p:nvPr/>
            </p:nvSpPr>
            <p:spPr bwMode="auto">
              <a:xfrm>
                <a:off x="1141" y="2650"/>
                <a:ext cx="42" cy="30"/>
              </a:xfrm>
              <a:custGeom>
                <a:avLst/>
                <a:gdLst/>
                <a:ahLst/>
                <a:cxnLst>
                  <a:cxn ang="0">
                    <a:pos x="4" y="21"/>
                  </a:cxn>
                  <a:cxn ang="0">
                    <a:pos x="2" y="31"/>
                  </a:cxn>
                  <a:cxn ang="0">
                    <a:pos x="1" y="41"/>
                  </a:cxn>
                  <a:cxn ang="0">
                    <a:pos x="0" y="52"/>
                  </a:cxn>
                  <a:cxn ang="0">
                    <a:pos x="0" y="71"/>
                  </a:cxn>
                  <a:cxn ang="0">
                    <a:pos x="4" y="95"/>
                  </a:cxn>
                  <a:cxn ang="0">
                    <a:pos x="12" y="117"/>
                  </a:cxn>
                  <a:cxn ang="0">
                    <a:pos x="23" y="137"/>
                  </a:cxn>
                  <a:cxn ang="0">
                    <a:pos x="37" y="154"/>
                  </a:cxn>
                  <a:cxn ang="0">
                    <a:pos x="54" y="167"/>
                  </a:cxn>
                  <a:cxn ang="0">
                    <a:pos x="72" y="176"/>
                  </a:cxn>
                  <a:cxn ang="0">
                    <a:pos x="94" y="181"/>
                  </a:cxn>
                  <a:cxn ang="0">
                    <a:pos x="115" y="181"/>
                  </a:cxn>
                  <a:cxn ang="0">
                    <a:pos x="135" y="176"/>
                  </a:cxn>
                  <a:cxn ang="0">
                    <a:pos x="153" y="167"/>
                  </a:cxn>
                  <a:cxn ang="0">
                    <a:pos x="169" y="154"/>
                  </a:cxn>
                  <a:cxn ang="0">
                    <a:pos x="183" y="138"/>
                  </a:cxn>
                  <a:cxn ang="0">
                    <a:pos x="194" y="118"/>
                  </a:cxn>
                  <a:cxn ang="0">
                    <a:pos x="203" y="96"/>
                  </a:cxn>
                  <a:cxn ang="0">
                    <a:pos x="208" y="72"/>
                  </a:cxn>
                  <a:cxn ang="0">
                    <a:pos x="207" y="57"/>
                  </a:cxn>
                  <a:cxn ang="0">
                    <a:pos x="205" y="52"/>
                  </a:cxn>
                  <a:cxn ang="0">
                    <a:pos x="202" y="46"/>
                  </a:cxn>
                  <a:cxn ang="0">
                    <a:pos x="200" y="41"/>
                  </a:cxn>
                  <a:cxn ang="0">
                    <a:pos x="197" y="41"/>
                  </a:cxn>
                  <a:cxn ang="0">
                    <a:pos x="198" y="46"/>
                  </a:cxn>
                  <a:cxn ang="0">
                    <a:pos x="198" y="51"/>
                  </a:cxn>
                  <a:cxn ang="0">
                    <a:pos x="200" y="55"/>
                  </a:cxn>
                  <a:cxn ang="0">
                    <a:pos x="198" y="70"/>
                  </a:cxn>
                  <a:cxn ang="0">
                    <a:pos x="194" y="91"/>
                  </a:cxn>
                  <a:cxn ang="0">
                    <a:pos x="187" y="112"/>
                  </a:cxn>
                  <a:cxn ang="0">
                    <a:pos x="177" y="130"/>
                  </a:cxn>
                  <a:cxn ang="0">
                    <a:pos x="164" y="145"/>
                  </a:cxn>
                  <a:cxn ang="0">
                    <a:pos x="149" y="157"/>
                  </a:cxn>
                  <a:cxn ang="0">
                    <a:pos x="132" y="166"/>
                  </a:cxn>
                  <a:cxn ang="0">
                    <a:pos x="114" y="170"/>
                  </a:cxn>
                  <a:cxn ang="0">
                    <a:pos x="94" y="170"/>
                  </a:cxn>
                  <a:cxn ang="0">
                    <a:pos x="76" y="166"/>
                  </a:cxn>
                  <a:cxn ang="0">
                    <a:pos x="58" y="157"/>
                  </a:cxn>
                  <a:cxn ang="0">
                    <a:pos x="43" y="145"/>
                  </a:cxn>
                  <a:cxn ang="0">
                    <a:pos x="30" y="130"/>
                  </a:cxn>
                  <a:cxn ang="0">
                    <a:pos x="20" y="112"/>
                  </a:cxn>
                  <a:cxn ang="0">
                    <a:pos x="13" y="91"/>
                  </a:cxn>
                  <a:cxn ang="0">
                    <a:pos x="9" y="70"/>
                  </a:cxn>
                  <a:cxn ang="0">
                    <a:pos x="9" y="49"/>
                  </a:cxn>
                  <a:cxn ang="0">
                    <a:pos x="11" y="35"/>
                  </a:cxn>
                  <a:cxn ang="0">
                    <a:pos x="14" y="21"/>
                  </a:cxn>
                  <a:cxn ang="0">
                    <a:pos x="19" y="6"/>
                  </a:cxn>
                  <a:cxn ang="0">
                    <a:pos x="20" y="1"/>
                  </a:cxn>
                  <a:cxn ang="0">
                    <a:pos x="16" y="6"/>
                  </a:cxn>
                  <a:cxn ang="0">
                    <a:pos x="12" y="10"/>
                  </a:cxn>
                  <a:cxn ang="0">
                    <a:pos x="8" y="13"/>
                  </a:cxn>
                </a:cxnLst>
                <a:rect l="0" t="0" r="r" b="b"/>
                <a:pathLst>
                  <a:path w="209" h="181">
                    <a:moveTo>
                      <a:pt x="6" y="16"/>
                    </a:moveTo>
                    <a:lnTo>
                      <a:pt x="4" y="21"/>
                    </a:lnTo>
                    <a:lnTo>
                      <a:pt x="3" y="25"/>
                    </a:lnTo>
                    <a:lnTo>
                      <a:pt x="2" y="31"/>
                    </a:lnTo>
                    <a:lnTo>
                      <a:pt x="1" y="36"/>
                    </a:lnTo>
                    <a:lnTo>
                      <a:pt x="1" y="41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8"/>
                    </a:lnTo>
                    <a:lnTo>
                      <a:pt x="0" y="71"/>
                    </a:lnTo>
                    <a:lnTo>
                      <a:pt x="2" y="83"/>
                    </a:lnTo>
                    <a:lnTo>
                      <a:pt x="4" y="95"/>
                    </a:lnTo>
                    <a:lnTo>
                      <a:pt x="8" y="106"/>
                    </a:lnTo>
                    <a:lnTo>
                      <a:pt x="12" y="117"/>
                    </a:lnTo>
                    <a:lnTo>
                      <a:pt x="17" y="127"/>
                    </a:lnTo>
                    <a:lnTo>
                      <a:pt x="23" y="137"/>
                    </a:lnTo>
                    <a:lnTo>
                      <a:pt x="30" y="145"/>
                    </a:lnTo>
                    <a:lnTo>
                      <a:pt x="37" y="154"/>
                    </a:lnTo>
                    <a:lnTo>
                      <a:pt x="45" y="161"/>
                    </a:lnTo>
                    <a:lnTo>
                      <a:pt x="54" y="167"/>
                    </a:lnTo>
                    <a:lnTo>
                      <a:pt x="63" y="172"/>
                    </a:lnTo>
                    <a:lnTo>
                      <a:pt x="72" y="176"/>
                    </a:lnTo>
                    <a:lnTo>
                      <a:pt x="83" y="179"/>
                    </a:lnTo>
                    <a:lnTo>
                      <a:pt x="94" y="181"/>
                    </a:lnTo>
                    <a:lnTo>
                      <a:pt x="104" y="181"/>
                    </a:lnTo>
                    <a:lnTo>
                      <a:pt x="115" y="181"/>
                    </a:lnTo>
                    <a:lnTo>
                      <a:pt x="125" y="179"/>
                    </a:lnTo>
                    <a:lnTo>
                      <a:pt x="135" y="176"/>
                    </a:lnTo>
                    <a:lnTo>
                      <a:pt x="144" y="173"/>
                    </a:lnTo>
                    <a:lnTo>
                      <a:pt x="153" y="167"/>
                    </a:lnTo>
                    <a:lnTo>
                      <a:pt x="161" y="161"/>
                    </a:lnTo>
                    <a:lnTo>
                      <a:pt x="169" y="154"/>
                    </a:lnTo>
                    <a:lnTo>
                      <a:pt x="177" y="146"/>
                    </a:lnTo>
                    <a:lnTo>
                      <a:pt x="183" y="138"/>
                    </a:lnTo>
                    <a:lnTo>
                      <a:pt x="189" y="129"/>
                    </a:lnTo>
                    <a:lnTo>
                      <a:pt x="194" y="118"/>
                    </a:lnTo>
                    <a:lnTo>
                      <a:pt x="200" y="107"/>
                    </a:lnTo>
                    <a:lnTo>
                      <a:pt x="203" y="96"/>
                    </a:lnTo>
                    <a:lnTo>
                      <a:pt x="206" y="84"/>
                    </a:lnTo>
                    <a:lnTo>
                      <a:pt x="208" y="72"/>
                    </a:lnTo>
                    <a:lnTo>
                      <a:pt x="209" y="60"/>
                    </a:lnTo>
                    <a:lnTo>
                      <a:pt x="207" y="57"/>
                    </a:lnTo>
                    <a:lnTo>
                      <a:pt x="206" y="54"/>
                    </a:lnTo>
                    <a:lnTo>
                      <a:pt x="205" y="52"/>
                    </a:lnTo>
                    <a:lnTo>
                      <a:pt x="204" y="49"/>
                    </a:lnTo>
                    <a:lnTo>
                      <a:pt x="202" y="46"/>
                    </a:lnTo>
                    <a:lnTo>
                      <a:pt x="201" y="43"/>
                    </a:lnTo>
                    <a:lnTo>
                      <a:pt x="200" y="41"/>
                    </a:lnTo>
                    <a:lnTo>
                      <a:pt x="197" y="39"/>
                    </a:lnTo>
                    <a:lnTo>
                      <a:pt x="197" y="41"/>
                    </a:lnTo>
                    <a:lnTo>
                      <a:pt x="198" y="43"/>
                    </a:lnTo>
                    <a:lnTo>
                      <a:pt x="198" y="46"/>
                    </a:lnTo>
                    <a:lnTo>
                      <a:pt x="198" y="48"/>
                    </a:lnTo>
                    <a:lnTo>
                      <a:pt x="198" y="51"/>
                    </a:lnTo>
                    <a:lnTo>
                      <a:pt x="198" y="53"/>
                    </a:lnTo>
                    <a:lnTo>
                      <a:pt x="200" y="55"/>
                    </a:lnTo>
                    <a:lnTo>
                      <a:pt x="200" y="58"/>
                    </a:lnTo>
                    <a:lnTo>
                      <a:pt x="198" y="70"/>
                    </a:lnTo>
                    <a:lnTo>
                      <a:pt x="197" y="81"/>
                    </a:lnTo>
                    <a:lnTo>
                      <a:pt x="194" y="91"/>
                    </a:lnTo>
                    <a:lnTo>
                      <a:pt x="191" y="102"/>
                    </a:lnTo>
                    <a:lnTo>
                      <a:pt x="187" y="112"/>
                    </a:lnTo>
                    <a:lnTo>
                      <a:pt x="182" y="121"/>
                    </a:lnTo>
                    <a:lnTo>
                      <a:pt x="177" y="130"/>
                    </a:lnTo>
                    <a:lnTo>
                      <a:pt x="171" y="138"/>
                    </a:lnTo>
                    <a:lnTo>
                      <a:pt x="164" y="145"/>
                    </a:lnTo>
                    <a:lnTo>
                      <a:pt x="157" y="151"/>
                    </a:lnTo>
                    <a:lnTo>
                      <a:pt x="149" y="157"/>
                    </a:lnTo>
                    <a:lnTo>
                      <a:pt x="141" y="162"/>
                    </a:lnTo>
                    <a:lnTo>
                      <a:pt x="132" y="166"/>
                    </a:lnTo>
                    <a:lnTo>
                      <a:pt x="123" y="169"/>
                    </a:lnTo>
                    <a:lnTo>
                      <a:pt x="114" y="170"/>
                    </a:lnTo>
                    <a:lnTo>
                      <a:pt x="104" y="170"/>
                    </a:lnTo>
                    <a:lnTo>
                      <a:pt x="94" y="170"/>
                    </a:lnTo>
                    <a:lnTo>
                      <a:pt x="85" y="169"/>
                    </a:lnTo>
                    <a:lnTo>
                      <a:pt x="76" y="166"/>
                    </a:lnTo>
                    <a:lnTo>
                      <a:pt x="66" y="162"/>
                    </a:lnTo>
                    <a:lnTo>
                      <a:pt x="58" y="157"/>
                    </a:lnTo>
                    <a:lnTo>
                      <a:pt x="50" y="151"/>
                    </a:lnTo>
                    <a:lnTo>
                      <a:pt x="43" y="145"/>
                    </a:lnTo>
                    <a:lnTo>
                      <a:pt x="36" y="138"/>
                    </a:lnTo>
                    <a:lnTo>
                      <a:pt x="30" y="130"/>
                    </a:lnTo>
                    <a:lnTo>
                      <a:pt x="25" y="121"/>
                    </a:lnTo>
                    <a:lnTo>
                      <a:pt x="20" y="112"/>
                    </a:lnTo>
                    <a:lnTo>
                      <a:pt x="16" y="102"/>
                    </a:lnTo>
                    <a:lnTo>
                      <a:pt x="13" y="91"/>
                    </a:lnTo>
                    <a:lnTo>
                      <a:pt x="11" y="81"/>
                    </a:lnTo>
                    <a:lnTo>
                      <a:pt x="9" y="70"/>
                    </a:lnTo>
                    <a:lnTo>
                      <a:pt x="9" y="58"/>
                    </a:lnTo>
                    <a:lnTo>
                      <a:pt x="9" y="49"/>
                    </a:lnTo>
                    <a:lnTo>
                      <a:pt x="10" y="42"/>
                    </a:lnTo>
                    <a:lnTo>
                      <a:pt x="11" y="35"/>
                    </a:lnTo>
                    <a:lnTo>
                      <a:pt x="12" y="28"/>
                    </a:lnTo>
                    <a:lnTo>
                      <a:pt x="14" y="21"/>
                    </a:lnTo>
                    <a:lnTo>
                      <a:pt x="16" y="13"/>
                    </a:lnTo>
                    <a:lnTo>
                      <a:pt x="19" y="6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4" y="7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8" y="13"/>
                    </a:lnTo>
                    <a:lnTo>
                      <a:pt x="6" y="16"/>
                    </a:lnTo>
                    <a:close/>
                  </a:path>
                </a:pathLst>
              </a:custGeom>
              <a:solidFill>
                <a:srgbClr val="F6CB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82" name="Freeform 83"/>
              <p:cNvSpPr>
                <a:spLocks/>
              </p:cNvSpPr>
              <p:nvPr/>
            </p:nvSpPr>
            <p:spPr bwMode="auto">
              <a:xfrm>
                <a:off x="1142" y="2649"/>
                <a:ext cx="40" cy="30"/>
              </a:xfrm>
              <a:custGeom>
                <a:avLst/>
                <a:gdLst/>
                <a:ahLst/>
                <a:cxnLst>
                  <a:cxn ang="0">
                    <a:pos x="200" y="64"/>
                  </a:cxn>
                  <a:cxn ang="0">
                    <a:pos x="200" y="61"/>
                  </a:cxn>
                  <a:cxn ang="0">
                    <a:pos x="200" y="59"/>
                  </a:cxn>
                  <a:cxn ang="0">
                    <a:pos x="200" y="58"/>
                  </a:cxn>
                  <a:cxn ang="0">
                    <a:pos x="198" y="53"/>
                  </a:cxn>
                  <a:cxn ang="0">
                    <a:pos x="196" y="48"/>
                  </a:cxn>
                  <a:cxn ang="0">
                    <a:pos x="192" y="42"/>
                  </a:cxn>
                  <a:cxn ang="0">
                    <a:pos x="188" y="37"/>
                  </a:cxn>
                  <a:cxn ang="0">
                    <a:pos x="187" y="38"/>
                  </a:cxn>
                  <a:cxn ang="0">
                    <a:pos x="189" y="46"/>
                  </a:cxn>
                  <a:cxn ang="0">
                    <a:pos x="190" y="53"/>
                  </a:cxn>
                  <a:cxn ang="0">
                    <a:pos x="190" y="61"/>
                  </a:cxn>
                  <a:cxn ang="0">
                    <a:pos x="190" y="76"/>
                  </a:cxn>
                  <a:cxn ang="0">
                    <a:pos x="186" y="97"/>
                  </a:cxn>
                  <a:cxn ang="0">
                    <a:pos x="179" y="116"/>
                  </a:cxn>
                  <a:cxn ang="0">
                    <a:pos x="169" y="133"/>
                  </a:cxn>
                  <a:cxn ang="0">
                    <a:pos x="157" y="147"/>
                  </a:cxn>
                  <a:cxn ang="0">
                    <a:pos x="143" y="159"/>
                  </a:cxn>
                  <a:cxn ang="0">
                    <a:pos x="127" y="168"/>
                  </a:cxn>
                  <a:cxn ang="0">
                    <a:pos x="109" y="173"/>
                  </a:cxn>
                  <a:cxn ang="0">
                    <a:pos x="91" y="173"/>
                  </a:cxn>
                  <a:cxn ang="0">
                    <a:pos x="73" y="168"/>
                  </a:cxn>
                  <a:cxn ang="0">
                    <a:pos x="56" y="159"/>
                  </a:cxn>
                  <a:cxn ang="0">
                    <a:pos x="42" y="147"/>
                  </a:cxn>
                  <a:cxn ang="0">
                    <a:pos x="30" y="133"/>
                  </a:cxn>
                  <a:cxn ang="0">
                    <a:pos x="20" y="116"/>
                  </a:cxn>
                  <a:cxn ang="0">
                    <a:pos x="13" y="97"/>
                  </a:cxn>
                  <a:cxn ang="0">
                    <a:pos x="10" y="76"/>
                  </a:cxn>
                  <a:cxn ang="0">
                    <a:pos x="9" y="55"/>
                  </a:cxn>
                  <a:cxn ang="0">
                    <a:pos x="12" y="38"/>
                  </a:cxn>
                  <a:cxn ang="0">
                    <a:pos x="16" y="22"/>
                  </a:cxn>
                  <a:cxn ang="0">
                    <a:pos x="23" y="7"/>
                  </a:cxn>
                  <a:cxn ang="0">
                    <a:pos x="25" y="1"/>
                  </a:cxn>
                  <a:cxn ang="0">
                    <a:pos x="20" y="5"/>
                  </a:cxn>
                  <a:cxn ang="0">
                    <a:pos x="16" y="8"/>
                  </a:cxn>
                  <a:cxn ang="0">
                    <a:pos x="11" y="13"/>
                  </a:cxn>
                  <a:cxn ang="0">
                    <a:pos x="7" y="20"/>
                  </a:cxn>
                  <a:cxn ang="0">
                    <a:pos x="4" y="32"/>
                  </a:cxn>
                  <a:cxn ang="0">
                    <a:pos x="2" y="46"/>
                  </a:cxn>
                  <a:cxn ang="0">
                    <a:pos x="0" y="58"/>
                  </a:cxn>
                  <a:cxn ang="0">
                    <a:pos x="1" y="77"/>
                  </a:cxn>
                  <a:cxn ang="0">
                    <a:pos x="5" y="100"/>
                  </a:cxn>
                  <a:cxn ang="0">
                    <a:pos x="12" y="121"/>
                  </a:cxn>
                  <a:cxn ang="0">
                    <a:pos x="23" y="140"/>
                  </a:cxn>
                  <a:cxn ang="0">
                    <a:pos x="36" y="156"/>
                  </a:cxn>
                  <a:cxn ang="0">
                    <a:pos x="52" y="169"/>
                  </a:cxn>
                  <a:cxn ang="0">
                    <a:pos x="70" y="179"/>
                  </a:cxn>
                  <a:cxn ang="0">
                    <a:pos x="90" y="182"/>
                  </a:cxn>
                  <a:cxn ang="0">
                    <a:pos x="110" y="182"/>
                  </a:cxn>
                  <a:cxn ang="0">
                    <a:pos x="130" y="179"/>
                  </a:cxn>
                  <a:cxn ang="0">
                    <a:pos x="147" y="169"/>
                  </a:cxn>
                  <a:cxn ang="0">
                    <a:pos x="163" y="156"/>
                  </a:cxn>
                  <a:cxn ang="0">
                    <a:pos x="176" y="140"/>
                  </a:cxn>
                  <a:cxn ang="0">
                    <a:pos x="187" y="121"/>
                  </a:cxn>
                  <a:cxn ang="0">
                    <a:pos x="196" y="100"/>
                  </a:cxn>
                  <a:cxn ang="0">
                    <a:pos x="200" y="77"/>
                  </a:cxn>
                </a:cxnLst>
                <a:rect l="0" t="0" r="r" b="b"/>
                <a:pathLst>
                  <a:path w="200" h="183">
                    <a:moveTo>
                      <a:pt x="200" y="65"/>
                    </a:moveTo>
                    <a:lnTo>
                      <a:pt x="200" y="64"/>
                    </a:lnTo>
                    <a:lnTo>
                      <a:pt x="200" y="62"/>
                    </a:lnTo>
                    <a:lnTo>
                      <a:pt x="200" y="61"/>
                    </a:lnTo>
                    <a:lnTo>
                      <a:pt x="200" y="60"/>
                    </a:lnTo>
                    <a:lnTo>
                      <a:pt x="200" y="59"/>
                    </a:lnTo>
                    <a:lnTo>
                      <a:pt x="200" y="58"/>
                    </a:lnTo>
                    <a:lnTo>
                      <a:pt x="200" y="58"/>
                    </a:lnTo>
                    <a:lnTo>
                      <a:pt x="200" y="56"/>
                    </a:lnTo>
                    <a:lnTo>
                      <a:pt x="198" y="53"/>
                    </a:lnTo>
                    <a:lnTo>
                      <a:pt x="197" y="50"/>
                    </a:lnTo>
                    <a:lnTo>
                      <a:pt x="196" y="48"/>
                    </a:lnTo>
                    <a:lnTo>
                      <a:pt x="193" y="46"/>
                    </a:lnTo>
                    <a:lnTo>
                      <a:pt x="192" y="42"/>
                    </a:lnTo>
                    <a:lnTo>
                      <a:pt x="190" y="40"/>
                    </a:lnTo>
                    <a:lnTo>
                      <a:pt x="188" y="37"/>
                    </a:lnTo>
                    <a:lnTo>
                      <a:pt x="187" y="35"/>
                    </a:lnTo>
                    <a:lnTo>
                      <a:pt x="187" y="38"/>
                    </a:lnTo>
                    <a:lnTo>
                      <a:pt x="188" y="42"/>
                    </a:lnTo>
                    <a:lnTo>
                      <a:pt x="189" y="46"/>
                    </a:lnTo>
                    <a:lnTo>
                      <a:pt x="189" y="49"/>
                    </a:lnTo>
                    <a:lnTo>
                      <a:pt x="190" y="53"/>
                    </a:lnTo>
                    <a:lnTo>
                      <a:pt x="190" y="58"/>
                    </a:lnTo>
                    <a:lnTo>
                      <a:pt x="190" y="61"/>
                    </a:lnTo>
                    <a:lnTo>
                      <a:pt x="190" y="65"/>
                    </a:lnTo>
                    <a:lnTo>
                      <a:pt x="190" y="76"/>
                    </a:lnTo>
                    <a:lnTo>
                      <a:pt x="188" y="86"/>
                    </a:lnTo>
                    <a:lnTo>
                      <a:pt x="186" y="97"/>
                    </a:lnTo>
                    <a:lnTo>
                      <a:pt x="183" y="107"/>
                    </a:lnTo>
                    <a:lnTo>
                      <a:pt x="179" y="116"/>
                    </a:lnTo>
                    <a:lnTo>
                      <a:pt x="175" y="125"/>
                    </a:lnTo>
                    <a:lnTo>
                      <a:pt x="169" y="133"/>
                    </a:lnTo>
                    <a:lnTo>
                      <a:pt x="164" y="142"/>
                    </a:lnTo>
                    <a:lnTo>
                      <a:pt x="157" y="147"/>
                    </a:lnTo>
                    <a:lnTo>
                      <a:pt x="150" y="155"/>
                    </a:lnTo>
                    <a:lnTo>
                      <a:pt x="143" y="159"/>
                    </a:lnTo>
                    <a:lnTo>
                      <a:pt x="135" y="164"/>
                    </a:lnTo>
                    <a:lnTo>
                      <a:pt x="127" y="168"/>
                    </a:lnTo>
                    <a:lnTo>
                      <a:pt x="118" y="170"/>
                    </a:lnTo>
                    <a:lnTo>
                      <a:pt x="109" y="173"/>
                    </a:lnTo>
                    <a:lnTo>
                      <a:pt x="100" y="173"/>
                    </a:lnTo>
                    <a:lnTo>
                      <a:pt x="91" y="173"/>
                    </a:lnTo>
                    <a:lnTo>
                      <a:pt x="82" y="170"/>
                    </a:lnTo>
                    <a:lnTo>
                      <a:pt x="73" y="168"/>
                    </a:lnTo>
                    <a:lnTo>
                      <a:pt x="64" y="164"/>
                    </a:lnTo>
                    <a:lnTo>
                      <a:pt x="56" y="159"/>
                    </a:lnTo>
                    <a:lnTo>
                      <a:pt x="49" y="155"/>
                    </a:lnTo>
                    <a:lnTo>
                      <a:pt x="42" y="147"/>
                    </a:lnTo>
                    <a:lnTo>
                      <a:pt x="36" y="142"/>
                    </a:lnTo>
                    <a:lnTo>
                      <a:pt x="30" y="133"/>
                    </a:lnTo>
                    <a:lnTo>
                      <a:pt x="25" y="125"/>
                    </a:lnTo>
                    <a:lnTo>
                      <a:pt x="20" y="116"/>
                    </a:lnTo>
                    <a:lnTo>
                      <a:pt x="16" y="107"/>
                    </a:lnTo>
                    <a:lnTo>
                      <a:pt x="13" y="97"/>
                    </a:lnTo>
                    <a:lnTo>
                      <a:pt x="11" y="86"/>
                    </a:lnTo>
                    <a:lnTo>
                      <a:pt x="10" y="76"/>
                    </a:lnTo>
                    <a:lnTo>
                      <a:pt x="9" y="65"/>
                    </a:lnTo>
                    <a:lnTo>
                      <a:pt x="9" y="55"/>
                    </a:lnTo>
                    <a:lnTo>
                      <a:pt x="10" y="47"/>
                    </a:lnTo>
                    <a:lnTo>
                      <a:pt x="12" y="38"/>
                    </a:lnTo>
                    <a:lnTo>
                      <a:pt x="14" y="30"/>
                    </a:lnTo>
                    <a:lnTo>
                      <a:pt x="16" y="22"/>
                    </a:lnTo>
                    <a:lnTo>
                      <a:pt x="20" y="14"/>
                    </a:lnTo>
                    <a:lnTo>
                      <a:pt x="23" y="7"/>
                    </a:lnTo>
                    <a:lnTo>
                      <a:pt x="27" y="0"/>
                    </a:lnTo>
                    <a:lnTo>
                      <a:pt x="25" y="1"/>
                    </a:lnTo>
                    <a:lnTo>
                      <a:pt x="22" y="4"/>
                    </a:lnTo>
                    <a:lnTo>
                      <a:pt x="20" y="5"/>
                    </a:lnTo>
                    <a:lnTo>
                      <a:pt x="18" y="7"/>
                    </a:lnTo>
                    <a:lnTo>
                      <a:pt x="16" y="8"/>
                    </a:lnTo>
                    <a:lnTo>
                      <a:pt x="14" y="11"/>
                    </a:lnTo>
                    <a:lnTo>
                      <a:pt x="11" y="13"/>
                    </a:lnTo>
                    <a:lnTo>
                      <a:pt x="9" y="14"/>
                    </a:lnTo>
                    <a:lnTo>
                      <a:pt x="7" y="20"/>
                    </a:lnTo>
                    <a:lnTo>
                      <a:pt x="5" y="26"/>
                    </a:lnTo>
                    <a:lnTo>
                      <a:pt x="4" y="32"/>
                    </a:lnTo>
                    <a:lnTo>
                      <a:pt x="3" y="38"/>
                    </a:lnTo>
                    <a:lnTo>
                      <a:pt x="2" y="46"/>
                    </a:lnTo>
                    <a:lnTo>
                      <a:pt x="1" y="52"/>
                    </a:lnTo>
                    <a:lnTo>
                      <a:pt x="0" y="58"/>
                    </a:lnTo>
                    <a:lnTo>
                      <a:pt x="0" y="65"/>
                    </a:lnTo>
                    <a:lnTo>
                      <a:pt x="1" y="77"/>
                    </a:lnTo>
                    <a:lnTo>
                      <a:pt x="2" y="89"/>
                    </a:lnTo>
                    <a:lnTo>
                      <a:pt x="5" y="100"/>
                    </a:lnTo>
                    <a:lnTo>
                      <a:pt x="8" y="112"/>
                    </a:lnTo>
                    <a:lnTo>
                      <a:pt x="12" y="121"/>
                    </a:lnTo>
                    <a:lnTo>
                      <a:pt x="17" y="131"/>
                    </a:lnTo>
                    <a:lnTo>
                      <a:pt x="23" y="140"/>
                    </a:lnTo>
                    <a:lnTo>
                      <a:pt x="29" y="149"/>
                    </a:lnTo>
                    <a:lnTo>
                      <a:pt x="36" y="156"/>
                    </a:lnTo>
                    <a:lnTo>
                      <a:pt x="44" y="163"/>
                    </a:lnTo>
                    <a:lnTo>
                      <a:pt x="52" y="169"/>
                    </a:lnTo>
                    <a:lnTo>
                      <a:pt x="61" y="174"/>
                    </a:lnTo>
                    <a:lnTo>
                      <a:pt x="70" y="179"/>
                    </a:lnTo>
                    <a:lnTo>
                      <a:pt x="80" y="181"/>
                    </a:lnTo>
                    <a:lnTo>
                      <a:pt x="90" y="182"/>
                    </a:lnTo>
                    <a:lnTo>
                      <a:pt x="100" y="183"/>
                    </a:lnTo>
                    <a:lnTo>
                      <a:pt x="110" y="182"/>
                    </a:lnTo>
                    <a:lnTo>
                      <a:pt x="120" y="181"/>
                    </a:lnTo>
                    <a:lnTo>
                      <a:pt x="130" y="179"/>
                    </a:lnTo>
                    <a:lnTo>
                      <a:pt x="139" y="174"/>
                    </a:lnTo>
                    <a:lnTo>
                      <a:pt x="147" y="169"/>
                    </a:lnTo>
                    <a:lnTo>
                      <a:pt x="155" y="163"/>
                    </a:lnTo>
                    <a:lnTo>
                      <a:pt x="163" y="156"/>
                    </a:lnTo>
                    <a:lnTo>
                      <a:pt x="170" y="149"/>
                    </a:lnTo>
                    <a:lnTo>
                      <a:pt x="176" y="140"/>
                    </a:lnTo>
                    <a:lnTo>
                      <a:pt x="182" y="131"/>
                    </a:lnTo>
                    <a:lnTo>
                      <a:pt x="187" y="121"/>
                    </a:lnTo>
                    <a:lnTo>
                      <a:pt x="191" y="112"/>
                    </a:lnTo>
                    <a:lnTo>
                      <a:pt x="196" y="100"/>
                    </a:lnTo>
                    <a:lnTo>
                      <a:pt x="198" y="89"/>
                    </a:lnTo>
                    <a:lnTo>
                      <a:pt x="200" y="77"/>
                    </a:lnTo>
                    <a:lnTo>
                      <a:pt x="200" y="65"/>
                    </a:lnTo>
                    <a:close/>
                  </a:path>
                </a:pathLst>
              </a:custGeom>
              <a:solidFill>
                <a:srgbClr val="F6CB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83" name="Freeform 84"/>
              <p:cNvSpPr>
                <a:spLocks/>
              </p:cNvSpPr>
              <p:nvPr/>
            </p:nvSpPr>
            <p:spPr bwMode="auto">
              <a:xfrm>
                <a:off x="1143" y="2648"/>
                <a:ext cx="38" cy="30"/>
              </a:xfrm>
              <a:custGeom>
                <a:avLst/>
                <a:gdLst/>
                <a:ahLst/>
                <a:cxnLst>
                  <a:cxn ang="0">
                    <a:pos x="191" y="68"/>
                  </a:cxn>
                  <a:cxn ang="0">
                    <a:pos x="189" y="64"/>
                  </a:cxn>
                  <a:cxn ang="0">
                    <a:pos x="189" y="59"/>
                  </a:cxn>
                  <a:cxn ang="0">
                    <a:pos x="188" y="54"/>
                  </a:cxn>
                  <a:cxn ang="0">
                    <a:pos x="187" y="48"/>
                  </a:cxn>
                  <a:cxn ang="0">
                    <a:pos x="183" y="43"/>
                  </a:cxn>
                  <a:cxn ang="0">
                    <a:pos x="179" y="38"/>
                  </a:cxn>
                  <a:cxn ang="0">
                    <a:pos x="176" y="32"/>
                  </a:cxn>
                  <a:cxn ang="0">
                    <a:pos x="175" y="35"/>
                  </a:cxn>
                  <a:cxn ang="0">
                    <a:pos x="178" y="44"/>
                  </a:cxn>
                  <a:cxn ang="0">
                    <a:pos x="180" y="55"/>
                  </a:cxn>
                  <a:cxn ang="0">
                    <a:pos x="180" y="66"/>
                  </a:cxn>
                  <a:cxn ang="0">
                    <a:pos x="180" y="82"/>
                  </a:cxn>
                  <a:cxn ang="0">
                    <a:pos x="177" y="101"/>
                  </a:cxn>
                  <a:cxn ang="0">
                    <a:pos x="170" y="120"/>
                  </a:cxn>
                  <a:cxn ang="0">
                    <a:pos x="161" y="136"/>
                  </a:cxn>
                  <a:cxn ang="0">
                    <a:pos x="149" y="150"/>
                  </a:cxn>
                  <a:cxn ang="0">
                    <a:pos x="136" y="161"/>
                  </a:cxn>
                  <a:cxn ang="0">
                    <a:pos x="121" y="169"/>
                  </a:cxn>
                  <a:cxn ang="0">
                    <a:pos x="104" y="173"/>
                  </a:cxn>
                  <a:cxn ang="0">
                    <a:pos x="86" y="173"/>
                  </a:cxn>
                  <a:cxn ang="0">
                    <a:pos x="70" y="169"/>
                  </a:cxn>
                  <a:cxn ang="0">
                    <a:pos x="53" y="161"/>
                  </a:cxn>
                  <a:cxn ang="0">
                    <a:pos x="40" y="150"/>
                  </a:cxn>
                  <a:cxn ang="0">
                    <a:pos x="28" y="136"/>
                  </a:cxn>
                  <a:cxn ang="0">
                    <a:pos x="19" y="120"/>
                  </a:cxn>
                  <a:cxn ang="0">
                    <a:pos x="12" y="101"/>
                  </a:cxn>
                  <a:cxn ang="0">
                    <a:pos x="9" y="82"/>
                  </a:cxn>
                  <a:cxn ang="0">
                    <a:pos x="9" y="60"/>
                  </a:cxn>
                  <a:cxn ang="0">
                    <a:pos x="12" y="41"/>
                  </a:cxn>
                  <a:cxn ang="0">
                    <a:pos x="18" y="23"/>
                  </a:cxn>
                  <a:cxn ang="0">
                    <a:pos x="27" y="7"/>
                  </a:cxn>
                  <a:cxn ang="0">
                    <a:pos x="30" y="1"/>
                  </a:cxn>
                  <a:cxn ang="0">
                    <a:pos x="25" y="5"/>
                  </a:cxn>
                  <a:cxn ang="0">
                    <a:pos x="20" y="7"/>
                  </a:cxn>
                  <a:cxn ang="0">
                    <a:pos x="15" y="11"/>
                  </a:cxn>
                  <a:cxn ang="0">
                    <a:pos x="10" y="19"/>
                  </a:cxn>
                  <a:cxn ang="0">
                    <a:pos x="5" y="34"/>
                  </a:cxn>
                  <a:cxn ang="0">
                    <a:pos x="2" y="48"/>
                  </a:cxn>
                  <a:cxn ang="0">
                    <a:pos x="0" y="62"/>
                  </a:cxn>
                  <a:cxn ang="0">
                    <a:pos x="0" y="83"/>
                  </a:cxn>
                  <a:cxn ang="0">
                    <a:pos x="4" y="104"/>
                  </a:cxn>
                  <a:cxn ang="0">
                    <a:pos x="11" y="125"/>
                  </a:cxn>
                  <a:cxn ang="0">
                    <a:pos x="21" y="143"/>
                  </a:cxn>
                  <a:cxn ang="0">
                    <a:pos x="34" y="158"/>
                  </a:cxn>
                  <a:cxn ang="0">
                    <a:pos x="49" y="170"/>
                  </a:cxn>
                  <a:cxn ang="0">
                    <a:pos x="67" y="179"/>
                  </a:cxn>
                  <a:cxn ang="0">
                    <a:pos x="85" y="183"/>
                  </a:cxn>
                  <a:cxn ang="0">
                    <a:pos x="105" y="183"/>
                  </a:cxn>
                  <a:cxn ang="0">
                    <a:pos x="123" y="179"/>
                  </a:cxn>
                  <a:cxn ang="0">
                    <a:pos x="140" y="170"/>
                  </a:cxn>
                  <a:cxn ang="0">
                    <a:pos x="155" y="158"/>
                  </a:cxn>
                  <a:cxn ang="0">
                    <a:pos x="168" y="143"/>
                  </a:cxn>
                  <a:cxn ang="0">
                    <a:pos x="178" y="125"/>
                  </a:cxn>
                  <a:cxn ang="0">
                    <a:pos x="185" y="104"/>
                  </a:cxn>
                  <a:cxn ang="0">
                    <a:pos x="189" y="83"/>
                  </a:cxn>
                </a:cxnLst>
                <a:rect l="0" t="0" r="r" b="b"/>
                <a:pathLst>
                  <a:path w="191" h="183">
                    <a:moveTo>
                      <a:pt x="191" y="71"/>
                    </a:moveTo>
                    <a:lnTo>
                      <a:pt x="191" y="68"/>
                    </a:lnTo>
                    <a:lnTo>
                      <a:pt x="189" y="66"/>
                    </a:lnTo>
                    <a:lnTo>
                      <a:pt x="189" y="64"/>
                    </a:lnTo>
                    <a:lnTo>
                      <a:pt x="189" y="61"/>
                    </a:lnTo>
                    <a:lnTo>
                      <a:pt x="189" y="59"/>
                    </a:lnTo>
                    <a:lnTo>
                      <a:pt x="189" y="56"/>
                    </a:lnTo>
                    <a:lnTo>
                      <a:pt x="188" y="54"/>
                    </a:lnTo>
                    <a:lnTo>
                      <a:pt x="188" y="52"/>
                    </a:lnTo>
                    <a:lnTo>
                      <a:pt x="187" y="48"/>
                    </a:lnTo>
                    <a:lnTo>
                      <a:pt x="185" y="46"/>
                    </a:lnTo>
                    <a:lnTo>
                      <a:pt x="183" y="43"/>
                    </a:lnTo>
                    <a:lnTo>
                      <a:pt x="181" y="41"/>
                    </a:lnTo>
                    <a:lnTo>
                      <a:pt x="179" y="38"/>
                    </a:lnTo>
                    <a:lnTo>
                      <a:pt x="178" y="35"/>
                    </a:lnTo>
                    <a:lnTo>
                      <a:pt x="176" y="32"/>
                    </a:lnTo>
                    <a:lnTo>
                      <a:pt x="174" y="30"/>
                    </a:lnTo>
                    <a:lnTo>
                      <a:pt x="175" y="35"/>
                    </a:lnTo>
                    <a:lnTo>
                      <a:pt x="177" y="40"/>
                    </a:lnTo>
                    <a:lnTo>
                      <a:pt x="178" y="44"/>
                    </a:lnTo>
                    <a:lnTo>
                      <a:pt x="179" y="49"/>
                    </a:lnTo>
                    <a:lnTo>
                      <a:pt x="180" y="55"/>
                    </a:lnTo>
                    <a:lnTo>
                      <a:pt x="180" y="60"/>
                    </a:lnTo>
                    <a:lnTo>
                      <a:pt x="180" y="66"/>
                    </a:lnTo>
                    <a:lnTo>
                      <a:pt x="181" y="71"/>
                    </a:lnTo>
                    <a:lnTo>
                      <a:pt x="180" y="82"/>
                    </a:lnTo>
                    <a:lnTo>
                      <a:pt x="179" y="91"/>
                    </a:lnTo>
                    <a:lnTo>
                      <a:pt x="177" y="101"/>
                    </a:lnTo>
                    <a:lnTo>
                      <a:pt x="174" y="110"/>
                    </a:lnTo>
                    <a:lnTo>
                      <a:pt x="170" y="120"/>
                    </a:lnTo>
                    <a:lnTo>
                      <a:pt x="166" y="128"/>
                    </a:lnTo>
                    <a:lnTo>
                      <a:pt x="161" y="136"/>
                    </a:lnTo>
                    <a:lnTo>
                      <a:pt x="156" y="143"/>
                    </a:lnTo>
                    <a:lnTo>
                      <a:pt x="149" y="150"/>
                    </a:lnTo>
                    <a:lnTo>
                      <a:pt x="143" y="156"/>
                    </a:lnTo>
                    <a:lnTo>
                      <a:pt x="136" y="161"/>
                    </a:lnTo>
                    <a:lnTo>
                      <a:pt x="128" y="165"/>
                    </a:lnTo>
                    <a:lnTo>
                      <a:pt x="121" y="169"/>
                    </a:lnTo>
                    <a:lnTo>
                      <a:pt x="112" y="171"/>
                    </a:lnTo>
                    <a:lnTo>
                      <a:pt x="104" y="173"/>
                    </a:lnTo>
                    <a:lnTo>
                      <a:pt x="95" y="173"/>
                    </a:lnTo>
                    <a:lnTo>
                      <a:pt x="86" y="173"/>
                    </a:lnTo>
                    <a:lnTo>
                      <a:pt x="78" y="171"/>
                    </a:lnTo>
                    <a:lnTo>
                      <a:pt x="70" y="169"/>
                    </a:lnTo>
                    <a:lnTo>
                      <a:pt x="61" y="165"/>
                    </a:lnTo>
                    <a:lnTo>
                      <a:pt x="53" y="161"/>
                    </a:lnTo>
                    <a:lnTo>
                      <a:pt x="46" y="156"/>
                    </a:lnTo>
                    <a:lnTo>
                      <a:pt x="40" y="150"/>
                    </a:lnTo>
                    <a:lnTo>
                      <a:pt x="34" y="143"/>
                    </a:lnTo>
                    <a:lnTo>
                      <a:pt x="28" y="136"/>
                    </a:lnTo>
                    <a:lnTo>
                      <a:pt x="23" y="128"/>
                    </a:lnTo>
                    <a:lnTo>
                      <a:pt x="19" y="120"/>
                    </a:lnTo>
                    <a:lnTo>
                      <a:pt x="15" y="110"/>
                    </a:lnTo>
                    <a:lnTo>
                      <a:pt x="12" y="101"/>
                    </a:lnTo>
                    <a:lnTo>
                      <a:pt x="10" y="91"/>
                    </a:lnTo>
                    <a:lnTo>
                      <a:pt x="9" y="82"/>
                    </a:lnTo>
                    <a:lnTo>
                      <a:pt x="9" y="71"/>
                    </a:lnTo>
                    <a:lnTo>
                      <a:pt x="9" y="60"/>
                    </a:lnTo>
                    <a:lnTo>
                      <a:pt x="10" y="50"/>
                    </a:lnTo>
                    <a:lnTo>
                      <a:pt x="12" y="41"/>
                    </a:lnTo>
                    <a:lnTo>
                      <a:pt x="15" y="32"/>
                    </a:lnTo>
                    <a:lnTo>
                      <a:pt x="18" y="23"/>
                    </a:lnTo>
                    <a:lnTo>
                      <a:pt x="22" y="14"/>
                    </a:lnTo>
                    <a:lnTo>
                      <a:pt x="27" y="7"/>
                    </a:lnTo>
                    <a:lnTo>
                      <a:pt x="32" y="0"/>
                    </a:lnTo>
                    <a:lnTo>
                      <a:pt x="30" y="1"/>
                    </a:lnTo>
                    <a:lnTo>
                      <a:pt x="27" y="2"/>
                    </a:lnTo>
                    <a:lnTo>
                      <a:pt x="25" y="5"/>
                    </a:lnTo>
                    <a:lnTo>
                      <a:pt x="22" y="6"/>
                    </a:lnTo>
                    <a:lnTo>
                      <a:pt x="20" y="7"/>
                    </a:lnTo>
                    <a:lnTo>
                      <a:pt x="18" y="10"/>
                    </a:lnTo>
                    <a:lnTo>
                      <a:pt x="15" y="11"/>
                    </a:lnTo>
                    <a:lnTo>
                      <a:pt x="13" y="13"/>
                    </a:lnTo>
                    <a:lnTo>
                      <a:pt x="10" y="19"/>
                    </a:lnTo>
                    <a:lnTo>
                      <a:pt x="7" y="26"/>
                    </a:lnTo>
                    <a:lnTo>
                      <a:pt x="5" y="34"/>
                    </a:lnTo>
                    <a:lnTo>
                      <a:pt x="3" y="41"/>
                    </a:lnTo>
                    <a:lnTo>
                      <a:pt x="2" y="48"/>
                    </a:lnTo>
                    <a:lnTo>
                      <a:pt x="1" y="55"/>
                    </a:lnTo>
                    <a:lnTo>
                      <a:pt x="0" y="62"/>
                    </a:lnTo>
                    <a:lnTo>
                      <a:pt x="0" y="71"/>
                    </a:lnTo>
                    <a:lnTo>
                      <a:pt x="0" y="83"/>
                    </a:lnTo>
                    <a:lnTo>
                      <a:pt x="2" y="94"/>
                    </a:lnTo>
                    <a:lnTo>
                      <a:pt x="4" y="104"/>
                    </a:lnTo>
                    <a:lnTo>
                      <a:pt x="7" y="115"/>
                    </a:lnTo>
                    <a:lnTo>
                      <a:pt x="11" y="125"/>
                    </a:lnTo>
                    <a:lnTo>
                      <a:pt x="16" y="134"/>
                    </a:lnTo>
                    <a:lnTo>
                      <a:pt x="21" y="143"/>
                    </a:lnTo>
                    <a:lnTo>
                      <a:pt x="27" y="151"/>
                    </a:lnTo>
                    <a:lnTo>
                      <a:pt x="34" y="158"/>
                    </a:lnTo>
                    <a:lnTo>
                      <a:pt x="41" y="164"/>
                    </a:lnTo>
                    <a:lnTo>
                      <a:pt x="49" y="170"/>
                    </a:lnTo>
                    <a:lnTo>
                      <a:pt x="57" y="175"/>
                    </a:lnTo>
                    <a:lnTo>
                      <a:pt x="67" y="179"/>
                    </a:lnTo>
                    <a:lnTo>
                      <a:pt x="76" y="182"/>
                    </a:lnTo>
                    <a:lnTo>
                      <a:pt x="85" y="183"/>
                    </a:lnTo>
                    <a:lnTo>
                      <a:pt x="95" y="183"/>
                    </a:lnTo>
                    <a:lnTo>
                      <a:pt x="105" y="183"/>
                    </a:lnTo>
                    <a:lnTo>
                      <a:pt x="114" y="182"/>
                    </a:lnTo>
                    <a:lnTo>
                      <a:pt x="123" y="179"/>
                    </a:lnTo>
                    <a:lnTo>
                      <a:pt x="132" y="175"/>
                    </a:lnTo>
                    <a:lnTo>
                      <a:pt x="140" y="170"/>
                    </a:lnTo>
                    <a:lnTo>
                      <a:pt x="148" y="164"/>
                    </a:lnTo>
                    <a:lnTo>
                      <a:pt x="155" y="158"/>
                    </a:lnTo>
                    <a:lnTo>
                      <a:pt x="162" y="151"/>
                    </a:lnTo>
                    <a:lnTo>
                      <a:pt x="168" y="143"/>
                    </a:lnTo>
                    <a:lnTo>
                      <a:pt x="173" y="134"/>
                    </a:lnTo>
                    <a:lnTo>
                      <a:pt x="178" y="125"/>
                    </a:lnTo>
                    <a:lnTo>
                      <a:pt x="182" y="115"/>
                    </a:lnTo>
                    <a:lnTo>
                      <a:pt x="185" y="104"/>
                    </a:lnTo>
                    <a:lnTo>
                      <a:pt x="188" y="94"/>
                    </a:lnTo>
                    <a:lnTo>
                      <a:pt x="189" y="83"/>
                    </a:lnTo>
                    <a:lnTo>
                      <a:pt x="191" y="71"/>
                    </a:lnTo>
                    <a:close/>
                  </a:path>
                </a:pathLst>
              </a:custGeom>
              <a:solidFill>
                <a:srgbClr val="F7CD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84" name="Freeform 85"/>
              <p:cNvSpPr>
                <a:spLocks/>
              </p:cNvSpPr>
              <p:nvPr/>
            </p:nvSpPr>
            <p:spPr bwMode="auto">
              <a:xfrm>
                <a:off x="1143" y="2647"/>
                <a:ext cx="37" cy="30"/>
              </a:xfrm>
              <a:custGeom>
                <a:avLst/>
                <a:gdLst/>
                <a:ahLst/>
                <a:cxnLst>
                  <a:cxn ang="0">
                    <a:pos x="181" y="73"/>
                  </a:cxn>
                  <a:cxn ang="0">
                    <a:pos x="181" y="65"/>
                  </a:cxn>
                  <a:cxn ang="0">
                    <a:pos x="180" y="58"/>
                  </a:cxn>
                  <a:cxn ang="0">
                    <a:pos x="178" y="50"/>
                  </a:cxn>
                  <a:cxn ang="0">
                    <a:pos x="176" y="44"/>
                  </a:cxn>
                  <a:cxn ang="0">
                    <a:pos x="171" y="38"/>
                  </a:cxn>
                  <a:cxn ang="0">
                    <a:pos x="167" y="34"/>
                  </a:cxn>
                  <a:cxn ang="0">
                    <a:pos x="163" y="29"/>
                  </a:cxn>
                  <a:cxn ang="0">
                    <a:pos x="163" y="31"/>
                  </a:cxn>
                  <a:cxn ang="0">
                    <a:pos x="167" y="43"/>
                  </a:cxn>
                  <a:cxn ang="0">
                    <a:pos x="170" y="56"/>
                  </a:cxn>
                  <a:cxn ang="0">
                    <a:pos x="172" y="70"/>
                  </a:cxn>
                  <a:cxn ang="0">
                    <a:pos x="172" y="86"/>
                  </a:cxn>
                  <a:cxn ang="0">
                    <a:pos x="168" y="106"/>
                  </a:cxn>
                  <a:cxn ang="0">
                    <a:pos x="162" y="124"/>
                  </a:cxn>
                  <a:cxn ang="0">
                    <a:pos x="154" y="139"/>
                  </a:cxn>
                  <a:cxn ang="0">
                    <a:pos x="143" y="151"/>
                  </a:cxn>
                  <a:cxn ang="0">
                    <a:pos x="130" y="162"/>
                  </a:cxn>
                  <a:cxn ang="0">
                    <a:pos x="115" y="169"/>
                  </a:cxn>
                  <a:cxn ang="0">
                    <a:pos x="99" y="174"/>
                  </a:cxn>
                  <a:cxn ang="0">
                    <a:pos x="83" y="174"/>
                  </a:cxn>
                  <a:cxn ang="0">
                    <a:pos x="67" y="169"/>
                  </a:cxn>
                  <a:cxn ang="0">
                    <a:pos x="52" y="162"/>
                  </a:cxn>
                  <a:cxn ang="0">
                    <a:pos x="39" y="151"/>
                  </a:cxn>
                  <a:cxn ang="0">
                    <a:pos x="28" y="139"/>
                  </a:cxn>
                  <a:cxn ang="0">
                    <a:pos x="19" y="124"/>
                  </a:cxn>
                  <a:cxn ang="0">
                    <a:pos x="13" y="106"/>
                  </a:cxn>
                  <a:cxn ang="0">
                    <a:pos x="10" y="86"/>
                  </a:cxn>
                  <a:cxn ang="0">
                    <a:pos x="10" y="65"/>
                  </a:cxn>
                  <a:cxn ang="0">
                    <a:pos x="14" y="43"/>
                  </a:cxn>
                  <a:cxn ang="0">
                    <a:pos x="22" y="24"/>
                  </a:cxn>
                  <a:cxn ang="0">
                    <a:pos x="33" y="7"/>
                  </a:cxn>
                  <a:cxn ang="0">
                    <a:pos x="37" y="1"/>
                  </a:cxn>
                  <a:cxn ang="0">
                    <a:pos x="32" y="4"/>
                  </a:cxn>
                  <a:cxn ang="0">
                    <a:pos x="26" y="7"/>
                  </a:cxn>
                  <a:cxn ang="0">
                    <a:pos x="21" y="11"/>
                  </a:cxn>
                  <a:cxn ang="0">
                    <a:pos x="14" y="19"/>
                  </a:cxn>
                  <a:cxn ang="0">
                    <a:pos x="7" y="34"/>
                  </a:cxn>
                  <a:cxn ang="0">
                    <a:pos x="3" y="50"/>
                  </a:cxn>
                  <a:cxn ang="0">
                    <a:pos x="0" y="67"/>
                  </a:cxn>
                  <a:cxn ang="0">
                    <a:pos x="1" y="88"/>
                  </a:cxn>
                  <a:cxn ang="0">
                    <a:pos x="4" y="109"/>
                  </a:cxn>
                  <a:cxn ang="0">
                    <a:pos x="11" y="128"/>
                  </a:cxn>
                  <a:cxn ang="0">
                    <a:pos x="21" y="145"/>
                  </a:cxn>
                  <a:cxn ang="0">
                    <a:pos x="33" y="159"/>
                  </a:cxn>
                  <a:cxn ang="0">
                    <a:pos x="47" y="171"/>
                  </a:cxn>
                  <a:cxn ang="0">
                    <a:pos x="64" y="180"/>
                  </a:cxn>
                  <a:cxn ang="0">
                    <a:pos x="82" y="185"/>
                  </a:cxn>
                  <a:cxn ang="0">
                    <a:pos x="100" y="185"/>
                  </a:cxn>
                  <a:cxn ang="0">
                    <a:pos x="118" y="180"/>
                  </a:cxn>
                  <a:cxn ang="0">
                    <a:pos x="134" y="171"/>
                  </a:cxn>
                  <a:cxn ang="0">
                    <a:pos x="148" y="159"/>
                  </a:cxn>
                  <a:cxn ang="0">
                    <a:pos x="160" y="145"/>
                  </a:cxn>
                  <a:cxn ang="0">
                    <a:pos x="170" y="128"/>
                  </a:cxn>
                  <a:cxn ang="0">
                    <a:pos x="177" y="109"/>
                  </a:cxn>
                  <a:cxn ang="0">
                    <a:pos x="181" y="88"/>
                  </a:cxn>
                </a:cxnLst>
                <a:rect l="0" t="0" r="r" b="b"/>
                <a:pathLst>
                  <a:path w="181" h="185">
                    <a:moveTo>
                      <a:pt x="181" y="77"/>
                    </a:moveTo>
                    <a:lnTo>
                      <a:pt x="181" y="73"/>
                    </a:lnTo>
                    <a:lnTo>
                      <a:pt x="181" y="70"/>
                    </a:lnTo>
                    <a:lnTo>
                      <a:pt x="181" y="65"/>
                    </a:lnTo>
                    <a:lnTo>
                      <a:pt x="180" y="61"/>
                    </a:lnTo>
                    <a:lnTo>
                      <a:pt x="180" y="58"/>
                    </a:lnTo>
                    <a:lnTo>
                      <a:pt x="179" y="54"/>
                    </a:lnTo>
                    <a:lnTo>
                      <a:pt x="178" y="50"/>
                    </a:lnTo>
                    <a:lnTo>
                      <a:pt x="178" y="47"/>
                    </a:lnTo>
                    <a:lnTo>
                      <a:pt x="176" y="44"/>
                    </a:lnTo>
                    <a:lnTo>
                      <a:pt x="174" y="41"/>
                    </a:lnTo>
                    <a:lnTo>
                      <a:pt x="171" y="38"/>
                    </a:lnTo>
                    <a:lnTo>
                      <a:pt x="169" y="36"/>
                    </a:lnTo>
                    <a:lnTo>
                      <a:pt x="167" y="34"/>
                    </a:lnTo>
                    <a:lnTo>
                      <a:pt x="165" y="31"/>
                    </a:lnTo>
                    <a:lnTo>
                      <a:pt x="163" y="29"/>
                    </a:lnTo>
                    <a:lnTo>
                      <a:pt x="160" y="26"/>
                    </a:lnTo>
                    <a:lnTo>
                      <a:pt x="163" y="31"/>
                    </a:lnTo>
                    <a:lnTo>
                      <a:pt x="165" y="37"/>
                    </a:lnTo>
                    <a:lnTo>
                      <a:pt x="167" y="43"/>
                    </a:lnTo>
                    <a:lnTo>
                      <a:pt x="169" y="50"/>
                    </a:lnTo>
                    <a:lnTo>
                      <a:pt x="170" y="56"/>
                    </a:lnTo>
                    <a:lnTo>
                      <a:pt x="171" y="64"/>
                    </a:lnTo>
                    <a:lnTo>
                      <a:pt x="172" y="70"/>
                    </a:lnTo>
                    <a:lnTo>
                      <a:pt x="172" y="77"/>
                    </a:lnTo>
                    <a:lnTo>
                      <a:pt x="172" y="86"/>
                    </a:lnTo>
                    <a:lnTo>
                      <a:pt x="170" y="96"/>
                    </a:lnTo>
                    <a:lnTo>
                      <a:pt x="168" y="106"/>
                    </a:lnTo>
                    <a:lnTo>
                      <a:pt x="166" y="114"/>
                    </a:lnTo>
                    <a:lnTo>
                      <a:pt x="162" y="124"/>
                    </a:lnTo>
                    <a:lnTo>
                      <a:pt x="158" y="131"/>
                    </a:lnTo>
                    <a:lnTo>
                      <a:pt x="154" y="139"/>
                    </a:lnTo>
                    <a:lnTo>
                      <a:pt x="148" y="145"/>
                    </a:lnTo>
                    <a:lnTo>
                      <a:pt x="143" y="151"/>
                    </a:lnTo>
                    <a:lnTo>
                      <a:pt x="136" y="157"/>
                    </a:lnTo>
                    <a:lnTo>
                      <a:pt x="130" y="162"/>
                    </a:lnTo>
                    <a:lnTo>
                      <a:pt x="123" y="167"/>
                    </a:lnTo>
                    <a:lnTo>
                      <a:pt x="115" y="169"/>
                    </a:lnTo>
                    <a:lnTo>
                      <a:pt x="107" y="171"/>
                    </a:lnTo>
                    <a:lnTo>
                      <a:pt x="99" y="174"/>
                    </a:lnTo>
                    <a:lnTo>
                      <a:pt x="91" y="174"/>
                    </a:lnTo>
                    <a:lnTo>
                      <a:pt x="83" y="174"/>
                    </a:lnTo>
                    <a:lnTo>
                      <a:pt x="75" y="171"/>
                    </a:lnTo>
                    <a:lnTo>
                      <a:pt x="67" y="169"/>
                    </a:lnTo>
                    <a:lnTo>
                      <a:pt x="59" y="167"/>
                    </a:lnTo>
                    <a:lnTo>
                      <a:pt x="52" y="162"/>
                    </a:lnTo>
                    <a:lnTo>
                      <a:pt x="45" y="157"/>
                    </a:lnTo>
                    <a:lnTo>
                      <a:pt x="39" y="151"/>
                    </a:lnTo>
                    <a:lnTo>
                      <a:pt x="33" y="145"/>
                    </a:lnTo>
                    <a:lnTo>
                      <a:pt x="28" y="139"/>
                    </a:lnTo>
                    <a:lnTo>
                      <a:pt x="23" y="131"/>
                    </a:lnTo>
                    <a:lnTo>
                      <a:pt x="19" y="124"/>
                    </a:lnTo>
                    <a:lnTo>
                      <a:pt x="16" y="114"/>
                    </a:lnTo>
                    <a:lnTo>
                      <a:pt x="13" y="106"/>
                    </a:lnTo>
                    <a:lnTo>
                      <a:pt x="11" y="96"/>
                    </a:lnTo>
                    <a:lnTo>
                      <a:pt x="10" y="86"/>
                    </a:lnTo>
                    <a:lnTo>
                      <a:pt x="9" y="77"/>
                    </a:lnTo>
                    <a:lnTo>
                      <a:pt x="10" y="65"/>
                    </a:lnTo>
                    <a:lnTo>
                      <a:pt x="11" y="54"/>
                    </a:lnTo>
                    <a:lnTo>
                      <a:pt x="14" y="43"/>
                    </a:lnTo>
                    <a:lnTo>
                      <a:pt x="18" y="34"/>
                    </a:lnTo>
                    <a:lnTo>
                      <a:pt x="22" y="24"/>
                    </a:lnTo>
                    <a:lnTo>
                      <a:pt x="27" y="16"/>
                    </a:lnTo>
                    <a:lnTo>
                      <a:pt x="33" y="7"/>
                    </a:lnTo>
                    <a:lnTo>
                      <a:pt x="40" y="0"/>
                    </a:lnTo>
                    <a:lnTo>
                      <a:pt x="37" y="1"/>
                    </a:lnTo>
                    <a:lnTo>
                      <a:pt x="35" y="2"/>
                    </a:lnTo>
                    <a:lnTo>
                      <a:pt x="32" y="4"/>
                    </a:lnTo>
                    <a:lnTo>
                      <a:pt x="29" y="6"/>
                    </a:lnTo>
                    <a:lnTo>
                      <a:pt x="26" y="7"/>
                    </a:lnTo>
                    <a:lnTo>
                      <a:pt x="23" y="8"/>
                    </a:lnTo>
                    <a:lnTo>
                      <a:pt x="21" y="11"/>
                    </a:lnTo>
                    <a:lnTo>
                      <a:pt x="18" y="12"/>
                    </a:lnTo>
                    <a:lnTo>
                      <a:pt x="14" y="19"/>
                    </a:lnTo>
                    <a:lnTo>
                      <a:pt x="11" y="26"/>
                    </a:lnTo>
                    <a:lnTo>
                      <a:pt x="7" y="34"/>
                    </a:lnTo>
                    <a:lnTo>
                      <a:pt x="5" y="42"/>
                    </a:lnTo>
                    <a:lnTo>
                      <a:pt x="3" y="50"/>
                    </a:lnTo>
                    <a:lnTo>
                      <a:pt x="1" y="59"/>
                    </a:lnTo>
                    <a:lnTo>
                      <a:pt x="0" y="67"/>
                    </a:lnTo>
                    <a:lnTo>
                      <a:pt x="0" y="77"/>
                    </a:lnTo>
                    <a:lnTo>
                      <a:pt x="1" y="88"/>
                    </a:lnTo>
                    <a:lnTo>
                      <a:pt x="2" y="98"/>
                    </a:lnTo>
                    <a:lnTo>
                      <a:pt x="4" y="109"/>
                    </a:lnTo>
                    <a:lnTo>
                      <a:pt x="7" y="119"/>
                    </a:lnTo>
                    <a:lnTo>
                      <a:pt x="11" y="128"/>
                    </a:lnTo>
                    <a:lnTo>
                      <a:pt x="16" y="137"/>
                    </a:lnTo>
                    <a:lnTo>
                      <a:pt x="21" y="145"/>
                    </a:lnTo>
                    <a:lnTo>
                      <a:pt x="27" y="154"/>
                    </a:lnTo>
                    <a:lnTo>
                      <a:pt x="33" y="159"/>
                    </a:lnTo>
                    <a:lnTo>
                      <a:pt x="40" y="167"/>
                    </a:lnTo>
                    <a:lnTo>
                      <a:pt x="47" y="171"/>
                    </a:lnTo>
                    <a:lnTo>
                      <a:pt x="55" y="176"/>
                    </a:lnTo>
                    <a:lnTo>
                      <a:pt x="64" y="180"/>
                    </a:lnTo>
                    <a:lnTo>
                      <a:pt x="73" y="182"/>
                    </a:lnTo>
                    <a:lnTo>
                      <a:pt x="82" y="185"/>
                    </a:lnTo>
                    <a:lnTo>
                      <a:pt x="91" y="185"/>
                    </a:lnTo>
                    <a:lnTo>
                      <a:pt x="100" y="185"/>
                    </a:lnTo>
                    <a:lnTo>
                      <a:pt x="109" y="182"/>
                    </a:lnTo>
                    <a:lnTo>
                      <a:pt x="118" y="180"/>
                    </a:lnTo>
                    <a:lnTo>
                      <a:pt x="126" y="176"/>
                    </a:lnTo>
                    <a:lnTo>
                      <a:pt x="134" y="171"/>
                    </a:lnTo>
                    <a:lnTo>
                      <a:pt x="141" y="167"/>
                    </a:lnTo>
                    <a:lnTo>
                      <a:pt x="148" y="159"/>
                    </a:lnTo>
                    <a:lnTo>
                      <a:pt x="155" y="154"/>
                    </a:lnTo>
                    <a:lnTo>
                      <a:pt x="160" y="145"/>
                    </a:lnTo>
                    <a:lnTo>
                      <a:pt x="166" y="137"/>
                    </a:lnTo>
                    <a:lnTo>
                      <a:pt x="170" y="128"/>
                    </a:lnTo>
                    <a:lnTo>
                      <a:pt x="174" y="119"/>
                    </a:lnTo>
                    <a:lnTo>
                      <a:pt x="177" y="109"/>
                    </a:lnTo>
                    <a:lnTo>
                      <a:pt x="179" y="98"/>
                    </a:lnTo>
                    <a:lnTo>
                      <a:pt x="181" y="88"/>
                    </a:lnTo>
                    <a:lnTo>
                      <a:pt x="181" y="77"/>
                    </a:lnTo>
                    <a:close/>
                  </a:path>
                </a:pathLst>
              </a:custGeom>
              <a:solidFill>
                <a:srgbClr val="F7CFA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85" name="Freeform 86"/>
              <p:cNvSpPr>
                <a:spLocks/>
              </p:cNvSpPr>
              <p:nvPr/>
            </p:nvSpPr>
            <p:spPr bwMode="auto">
              <a:xfrm>
                <a:off x="1144" y="2646"/>
                <a:ext cx="35" cy="30"/>
              </a:xfrm>
              <a:custGeom>
                <a:avLst/>
                <a:gdLst/>
                <a:ahLst/>
                <a:cxnLst>
                  <a:cxn ang="0">
                    <a:pos x="171" y="77"/>
                  </a:cxn>
                  <a:cxn ang="0">
                    <a:pos x="171" y="66"/>
                  </a:cxn>
                  <a:cxn ang="0">
                    <a:pos x="169" y="55"/>
                  </a:cxn>
                  <a:cxn ang="0">
                    <a:pos x="166" y="46"/>
                  </a:cxn>
                  <a:cxn ang="0">
                    <a:pos x="162" y="39"/>
                  </a:cxn>
                  <a:cxn ang="0">
                    <a:pos x="157" y="33"/>
                  </a:cxn>
                  <a:cxn ang="0">
                    <a:pos x="152" y="28"/>
                  </a:cxn>
                  <a:cxn ang="0">
                    <a:pos x="146" y="23"/>
                  </a:cxn>
                  <a:cxn ang="0">
                    <a:pos x="147" y="27"/>
                  </a:cxn>
                  <a:cxn ang="0">
                    <a:pos x="155" y="41"/>
                  </a:cxn>
                  <a:cxn ang="0">
                    <a:pos x="160" y="57"/>
                  </a:cxn>
                  <a:cxn ang="0">
                    <a:pos x="162" y="73"/>
                  </a:cxn>
                  <a:cxn ang="0">
                    <a:pos x="162" y="91"/>
                  </a:cxn>
                  <a:cxn ang="0">
                    <a:pos x="159" y="109"/>
                  </a:cxn>
                  <a:cxn ang="0">
                    <a:pos x="153" y="125"/>
                  </a:cxn>
                  <a:cxn ang="0">
                    <a:pos x="145" y="141"/>
                  </a:cxn>
                  <a:cxn ang="0">
                    <a:pos x="135" y="153"/>
                  </a:cxn>
                  <a:cxn ang="0">
                    <a:pos x="123" y="162"/>
                  </a:cxn>
                  <a:cxn ang="0">
                    <a:pos x="109" y="169"/>
                  </a:cxn>
                  <a:cxn ang="0">
                    <a:pos x="94" y="173"/>
                  </a:cxn>
                  <a:cxn ang="0">
                    <a:pos x="78" y="173"/>
                  </a:cxn>
                  <a:cxn ang="0">
                    <a:pos x="63" y="169"/>
                  </a:cxn>
                  <a:cxn ang="0">
                    <a:pos x="49" y="162"/>
                  </a:cxn>
                  <a:cxn ang="0">
                    <a:pos x="36" y="153"/>
                  </a:cxn>
                  <a:cxn ang="0">
                    <a:pos x="26" y="141"/>
                  </a:cxn>
                  <a:cxn ang="0">
                    <a:pos x="18" y="125"/>
                  </a:cxn>
                  <a:cxn ang="0">
                    <a:pos x="12" y="109"/>
                  </a:cxn>
                  <a:cxn ang="0">
                    <a:pos x="9" y="91"/>
                  </a:cxn>
                  <a:cxn ang="0">
                    <a:pos x="9" y="69"/>
                  </a:cxn>
                  <a:cxn ang="0">
                    <a:pos x="15" y="45"/>
                  </a:cxn>
                  <a:cxn ang="0">
                    <a:pos x="26" y="24"/>
                  </a:cxn>
                  <a:cxn ang="0">
                    <a:pos x="41" y="7"/>
                  </a:cxn>
                  <a:cxn ang="0">
                    <a:pos x="46" y="2"/>
                  </a:cxn>
                  <a:cxn ang="0">
                    <a:pos x="39" y="4"/>
                  </a:cxn>
                  <a:cxn ang="0">
                    <a:pos x="33" y="6"/>
                  </a:cxn>
                  <a:cxn ang="0">
                    <a:pos x="27" y="10"/>
                  </a:cxn>
                  <a:cxn ang="0">
                    <a:pos x="18" y="18"/>
                  </a:cxn>
                  <a:cxn ang="0">
                    <a:pos x="9" y="34"/>
                  </a:cxn>
                  <a:cxn ang="0">
                    <a:pos x="3" y="52"/>
                  </a:cxn>
                  <a:cxn ang="0">
                    <a:pos x="0" y="71"/>
                  </a:cxn>
                  <a:cxn ang="0">
                    <a:pos x="0" y="93"/>
                  </a:cxn>
                  <a:cxn ang="0">
                    <a:pos x="3" y="112"/>
                  </a:cxn>
                  <a:cxn ang="0">
                    <a:pos x="10" y="131"/>
                  </a:cxn>
                  <a:cxn ang="0">
                    <a:pos x="19" y="147"/>
                  </a:cxn>
                  <a:cxn ang="0">
                    <a:pos x="31" y="161"/>
                  </a:cxn>
                  <a:cxn ang="0">
                    <a:pos x="44" y="172"/>
                  </a:cxn>
                  <a:cxn ang="0">
                    <a:pos x="61" y="180"/>
                  </a:cxn>
                  <a:cxn ang="0">
                    <a:pos x="77" y="184"/>
                  </a:cxn>
                  <a:cxn ang="0">
                    <a:pos x="95" y="184"/>
                  </a:cxn>
                  <a:cxn ang="0">
                    <a:pos x="111" y="180"/>
                  </a:cxn>
                  <a:cxn ang="0">
                    <a:pos x="127" y="172"/>
                  </a:cxn>
                  <a:cxn ang="0">
                    <a:pos x="140" y="161"/>
                  </a:cxn>
                  <a:cxn ang="0">
                    <a:pos x="152" y="147"/>
                  </a:cxn>
                  <a:cxn ang="0">
                    <a:pos x="161" y="131"/>
                  </a:cxn>
                  <a:cxn ang="0">
                    <a:pos x="168" y="112"/>
                  </a:cxn>
                  <a:cxn ang="0">
                    <a:pos x="171" y="93"/>
                  </a:cxn>
                </a:cxnLst>
                <a:rect l="0" t="0" r="r" b="b"/>
                <a:pathLst>
                  <a:path w="172" h="184">
                    <a:moveTo>
                      <a:pt x="172" y="82"/>
                    </a:moveTo>
                    <a:lnTo>
                      <a:pt x="171" y="77"/>
                    </a:lnTo>
                    <a:lnTo>
                      <a:pt x="171" y="71"/>
                    </a:lnTo>
                    <a:lnTo>
                      <a:pt x="171" y="66"/>
                    </a:lnTo>
                    <a:lnTo>
                      <a:pt x="170" y="60"/>
                    </a:lnTo>
                    <a:lnTo>
                      <a:pt x="169" y="55"/>
                    </a:lnTo>
                    <a:lnTo>
                      <a:pt x="168" y="51"/>
                    </a:lnTo>
                    <a:lnTo>
                      <a:pt x="166" y="46"/>
                    </a:lnTo>
                    <a:lnTo>
                      <a:pt x="165" y="41"/>
                    </a:lnTo>
                    <a:lnTo>
                      <a:pt x="162" y="39"/>
                    </a:lnTo>
                    <a:lnTo>
                      <a:pt x="160" y="36"/>
                    </a:lnTo>
                    <a:lnTo>
                      <a:pt x="157" y="33"/>
                    </a:lnTo>
                    <a:lnTo>
                      <a:pt x="154" y="30"/>
                    </a:lnTo>
                    <a:lnTo>
                      <a:pt x="152" y="28"/>
                    </a:lnTo>
                    <a:lnTo>
                      <a:pt x="149" y="25"/>
                    </a:lnTo>
                    <a:lnTo>
                      <a:pt x="146" y="23"/>
                    </a:lnTo>
                    <a:lnTo>
                      <a:pt x="143" y="21"/>
                    </a:lnTo>
                    <a:lnTo>
                      <a:pt x="147" y="27"/>
                    </a:lnTo>
                    <a:lnTo>
                      <a:pt x="151" y="34"/>
                    </a:lnTo>
                    <a:lnTo>
                      <a:pt x="155" y="41"/>
                    </a:lnTo>
                    <a:lnTo>
                      <a:pt x="157" y="48"/>
                    </a:lnTo>
                    <a:lnTo>
                      <a:pt x="160" y="57"/>
                    </a:lnTo>
                    <a:lnTo>
                      <a:pt x="161" y="65"/>
                    </a:lnTo>
                    <a:lnTo>
                      <a:pt x="162" y="73"/>
                    </a:lnTo>
                    <a:lnTo>
                      <a:pt x="163" y="82"/>
                    </a:lnTo>
                    <a:lnTo>
                      <a:pt x="162" y="91"/>
                    </a:lnTo>
                    <a:lnTo>
                      <a:pt x="161" y="100"/>
                    </a:lnTo>
                    <a:lnTo>
                      <a:pt x="159" y="109"/>
                    </a:lnTo>
                    <a:lnTo>
                      <a:pt x="157" y="118"/>
                    </a:lnTo>
                    <a:lnTo>
                      <a:pt x="153" y="125"/>
                    </a:lnTo>
                    <a:lnTo>
                      <a:pt x="149" y="133"/>
                    </a:lnTo>
                    <a:lnTo>
                      <a:pt x="145" y="141"/>
                    </a:lnTo>
                    <a:lnTo>
                      <a:pt x="140" y="147"/>
                    </a:lnTo>
                    <a:lnTo>
                      <a:pt x="135" y="153"/>
                    </a:lnTo>
                    <a:lnTo>
                      <a:pt x="129" y="157"/>
                    </a:lnTo>
                    <a:lnTo>
                      <a:pt x="123" y="162"/>
                    </a:lnTo>
                    <a:lnTo>
                      <a:pt x="116" y="166"/>
                    </a:lnTo>
                    <a:lnTo>
                      <a:pt x="109" y="169"/>
                    </a:lnTo>
                    <a:lnTo>
                      <a:pt x="102" y="172"/>
                    </a:lnTo>
                    <a:lnTo>
                      <a:pt x="94" y="173"/>
                    </a:lnTo>
                    <a:lnTo>
                      <a:pt x="86" y="173"/>
                    </a:lnTo>
                    <a:lnTo>
                      <a:pt x="78" y="173"/>
                    </a:lnTo>
                    <a:lnTo>
                      <a:pt x="71" y="172"/>
                    </a:lnTo>
                    <a:lnTo>
                      <a:pt x="63" y="169"/>
                    </a:lnTo>
                    <a:lnTo>
                      <a:pt x="55" y="166"/>
                    </a:lnTo>
                    <a:lnTo>
                      <a:pt x="49" y="162"/>
                    </a:lnTo>
                    <a:lnTo>
                      <a:pt x="42" y="157"/>
                    </a:lnTo>
                    <a:lnTo>
                      <a:pt x="36" y="153"/>
                    </a:lnTo>
                    <a:lnTo>
                      <a:pt x="31" y="147"/>
                    </a:lnTo>
                    <a:lnTo>
                      <a:pt x="26" y="141"/>
                    </a:lnTo>
                    <a:lnTo>
                      <a:pt x="22" y="133"/>
                    </a:lnTo>
                    <a:lnTo>
                      <a:pt x="18" y="125"/>
                    </a:lnTo>
                    <a:lnTo>
                      <a:pt x="15" y="118"/>
                    </a:lnTo>
                    <a:lnTo>
                      <a:pt x="12" y="109"/>
                    </a:lnTo>
                    <a:lnTo>
                      <a:pt x="10" y="100"/>
                    </a:lnTo>
                    <a:lnTo>
                      <a:pt x="9" y="91"/>
                    </a:lnTo>
                    <a:lnTo>
                      <a:pt x="9" y="82"/>
                    </a:lnTo>
                    <a:lnTo>
                      <a:pt x="9" y="69"/>
                    </a:lnTo>
                    <a:lnTo>
                      <a:pt x="12" y="57"/>
                    </a:lnTo>
                    <a:lnTo>
                      <a:pt x="15" y="45"/>
                    </a:lnTo>
                    <a:lnTo>
                      <a:pt x="20" y="34"/>
                    </a:lnTo>
                    <a:lnTo>
                      <a:pt x="26" y="24"/>
                    </a:lnTo>
                    <a:lnTo>
                      <a:pt x="33" y="15"/>
                    </a:lnTo>
                    <a:lnTo>
                      <a:pt x="41" y="7"/>
                    </a:lnTo>
                    <a:lnTo>
                      <a:pt x="49" y="0"/>
                    </a:lnTo>
                    <a:lnTo>
                      <a:pt x="46" y="2"/>
                    </a:lnTo>
                    <a:lnTo>
                      <a:pt x="43" y="3"/>
                    </a:lnTo>
                    <a:lnTo>
                      <a:pt x="39" y="4"/>
                    </a:lnTo>
                    <a:lnTo>
                      <a:pt x="36" y="5"/>
                    </a:lnTo>
                    <a:lnTo>
                      <a:pt x="33" y="6"/>
                    </a:lnTo>
                    <a:lnTo>
                      <a:pt x="30" y="7"/>
                    </a:lnTo>
                    <a:lnTo>
                      <a:pt x="27" y="10"/>
                    </a:lnTo>
                    <a:lnTo>
                      <a:pt x="23" y="11"/>
                    </a:lnTo>
                    <a:lnTo>
                      <a:pt x="18" y="18"/>
                    </a:lnTo>
                    <a:lnTo>
                      <a:pt x="13" y="25"/>
                    </a:lnTo>
                    <a:lnTo>
                      <a:pt x="9" y="34"/>
                    </a:lnTo>
                    <a:lnTo>
                      <a:pt x="6" y="43"/>
                    </a:lnTo>
                    <a:lnTo>
                      <a:pt x="3" y="52"/>
                    </a:lnTo>
                    <a:lnTo>
                      <a:pt x="1" y="61"/>
                    </a:lnTo>
                    <a:lnTo>
                      <a:pt x="0" y="71"/>
                    </a:lnTo>
                    <a:lnTo>
                      <a:pt x="0" y="82"/>
                    </a:lnTo>
                    <a:lnTo>
                      <a:pt x="0" y="93"/>
                    </a:lnTo>
                    <a:lnTo>
                      <a:pt x="1" y="102"/>
                    </a:lnTo>
                    <a:lnTo>
                      <a:pt x="3" y="112"/>
                    </a:lnTo>
                    <a:lnTo>
                      <a:pt x="6" y="121"/>
                    </a:lnTo>
                    <a:lnTo>
                      <a:pt x="10" y="131"/>
                    </a:lnTo>
                    <a:lnTo>
                      <a:pt x="14" y="139"/>
                    </a:lnTo>
                    <a:lnTo>
                      <a:pt x="19" y="147"/>
                    </a:lnTo>
                    <a:lnTo>
                      <a:pt x="25" y="154"/>
                    </a:lnTo>
                    <a:lnTo>
                      <a:pt x="31" y="161"/>
                    </a:lnTo>
                    <a:lnTo>
                      <a:pt x="37" y="167"/>
                    </a:lnTo>
                    <a:lnTo>
                      <a:pt x="44" y="172"/>
                    </a:lnTo>
                    <a:lnTo>
                      <a:pt x="52" y="176"/>
                    </a:lnTo>
                    <a:lnTo>
                      <a:pt x="61" y="180"/>
                    </a:lnTo>
                    <a:lnTo>
                      <a:pt x="69" y="182"/>
                    </a:lnTo>
                    <a:lnTo>
                      <a:pt x="77" y="184"/>
                    </a:lnTo>
                    <a:lnTo>
                      <a:pt x="86" y="184"/>
                    </a:lnTo>
                    <a:lnTo>
                      <a:pt x="95" y="184"/>
                    </a:lnTo>
                    <a:lnTo>
                      <a:pt x="103" y="182"/>
                    </a:lnTo>
                    <a:lnTo>
                      <a:pt x="111" y="180"/>
                    </a:lnTo>
                    <a:lnTo>
                      <a:pt x="119" y="176"/>
                    </a:lnTo>
                    <a:lnTo>
                      <a:pt x="127" y="172"/>
                    </a:lnTo>
                    <a:lnTo>
                      <a:pt x="134" y="167"/>
                    </a:lnTo>
                    <a:lnTo>
                      <a:pt x="140" y="161"/>
                    </a:lnTo>
                    <a:lnTo>
                      <a:pt x="147" y="154"/>
                    </a:lnTo>
                    <a:lnTo>
                      <a:pt x="152" y="147"/>
                    </a:lnTo>
                    <a:lnTo>
                      <a:pt x="157" y="139"/>
                    </a:lnTo>
                    <a:lnTo>
                      <a:pt x="161" y="131"/>
                    </a:lnTo>
                    <a:lnTo>
                      <a:pt x="165" y="121"/>
                    </a:lnTo>
                    <a:lnTo>
                      <a:pt x="168" y="112"/>
                    </a:lnTo>
                    <a:lnTo>
                      <a:pt x="170" y="102"/>
                    </a:lnTo>
                    <a:lnTo>
                      <a:pt x="171" y="93"/>
                    </a:lnTo>
                    <a:lnTo>
                      <a:pt x="172" y="82"/>
                    </a:lnTo>
                    <a:close/>
                  </a:path>
                </a:pathLst>
              </a:custGeom>
              <a:solidFill>
                <a:srgbClr val="F7D2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86" name="Freeform 87"/>
              <p:cNvSpPr>
                <a:spLocks/>
              </p:cNvSpPr>
              <p:nvPr/>
            </p:nvSpPr>
            <p:spPr bwMode="auto">
              <a:xfrm>
                <a:off x="1145" y="2645"/>
                <a:ext cx="33" cy="30"/>
              </a:xfrm>
              <a:custGeom>
                <a:avLst/>
                <a:gdLst/>
                <a:ahLst/>
                <a:cxnLst>
                  <a:cxn ang="0">
                    <a:pos x="163" y="77"/>
                  </a:cxn>
                  <a:cxn ang="0">
                    <a:pos x="161" y="63"/>
                  </a:cxn>
                  <a:cxn ang="0">
                    <a:pos x="158" y="50"/>
                  </a:cxn>
                  <a:cxn ang="0">
                    <a:pos x="154" y="38"/>
                  </a:cxn>
                  <a:cxn ang="0">
                    <a:pos x="149" y="31"/>
                  </a:cxn>
                  <a:cxn ang="0">
                    <a:pos x="145" y="27"/>
                  </a:cxn>
                  <a:cxn ang="0">
                    <a:pos x="141" y="24"/>
                  </a:cxn>
                  <a:cxn ang="0">
                    <a:pos x="137" y="21"/>
                  </a:cxn>
                  <a:cxn ang="0">
                    <a:pos x="133" y="18"/>
                  </a:cxn>
                  <a:cxn ang="0">
                    <a:pos x="130" y="17"/>
                  </a:cxn>
                  <a:cxn ang="0">
                    <a:pos x="127" y="14"/>
                  </a:cxn>
                  <a:cxn ang="0">
                    <a:pos x="123" y="13"/>
                  </a:cxn>
                  <a:cxn ang="0">
                    <a:pos x="129" y="18"/>
                  </a:cxn>
                  <a:cxn ang="0">
                    <a:pos x="140" y="33"/>
                  </a:cxn>
                  <a:cxn ang="0">
                    <a:pos x="149" y="51"/>
                  </a:cxn>
                  <a:cxn ang="0">
                    <a:pos x="153" y="73"/>
                  </a:cxn>
                  <a:cxn ang="0">
                    <a:pos x="154" y="92"/>
                  </a:cxn>
                  <a:cxn ang="0">
                    <a:pos x="151" y="109"/>
                  </a:cxn>
                  <a:cxn ang="0">
                    <a:pos x="145" y="125"/>
                  </a:cxn>
                  <a:cxn ang="0">
                    <a:pos x="138" y="139"/>
                  </a:cxn>
                  <a:cxn ang="0">
                    <a:pos x="128" y="151"/>
                  </a:cxn>
                  <a:cxn ang="0">
                    <a:pos x="116" y="159"/>
                  </a:cxn>
                  <a:cxn ang="0">
                    <a:pos x="103" y="166"/>
                  </a:cxn>
                  <a:cxn ang="0">
                    <a:pos x="89" y="170"/>
                  </a:cxn>
                  <a:cxn ang="0">
                    <a:pos x="75" y="170"/>
                  </a:cxn>
                  <a:cxn ang="0">
                    <a:pos x="61" y="166"/>
                  </a:cxn>
                  <a:cxn ang="0">
                    <a:pos x="47" y="159"/>
                  </a:cxn>
                  <a:cxn ang="0">
                    <a:pos x="35" y="151"/>
                  </a:cxn>
                  <a:cxn ang="0">
                    <a:pos x="26" y="139"/>
                  </a:cxn>
                  <a:cxn ang="0">
                    <a:pos x="18" y="125"/>
                  </a:cxn>
                  <a:cxn ang="0">
                    <a:pos x="12" y="109"/>
                  </a:cxn>
                  <a:cxn ang="0">
                    <a:pos x="10" y="92"/>
                  </a:cxn>
                  <a:cxn ang="0">
                    <a:pos x="9" y="77"/>
                  </a:cxn>
                  <a:cxn ang="0">
                    <a:pos x="12" y="61"/>
                  </a:cxn>
                  <a:cxn ang="0">
                    <a:pos x="18" y="42"/>
                  </a:cxn>
                  <a:cxn ang="0">
                    <a:pos x="33" y="19"/>
                  </a:cxn>
                  <a:cxn ang="0">
                    <a:pos x="48" y="7"/>
                  </a:cxn>
                  <a:cxn ang="0">
                    <a:pos x="60" y="1"/>
                  </a:cxn>
                  <a:cxn ang="0">
                    <a:pos x="62" y="0"/>
                  </a:cxn>
                  <a:cxn ang="0">
                    <a:pos x="52" y="1"/>
                  </a:cxn>
                  <a:cxn ang="0">
                    <a:pos x="44" y="4"/>
                  </a:cxn>
                  <a:cxn ang="0">
                    <a:pos x="35" y="6"/>
                  </a:cxn>
                  <a:cxn ang="0">
                    <a:pos x="24" y="14"/>
                  </a:cxn>
                  <a:cxn ang="0">
                    <a:pos x="13" y="31"/>
                  </a:cxn>
                  <a:cxn ang="0">
                    <a:pos x="5" y="50"/>
                  </a:cxn>
                  <a:cxn ang="0">
                    <a:pos x="1" y="72"/>
                  </a:cxn>
                  <a:cxn ang="0">
                    <a:pos x="1" y="93"/>
                  </a:cxn>
                  <a:cxn ang="0">
                    <a:pos x="4" y="113"/>
                  </a:cxn>
                  <a:cxn ang="0">
                    <a:pos x="10" y="131"/>
                  </a:cxn>
                  <a:cxn ang="0">
                    <a:pos x="19" y="146"/>
                  </a:cxn>
                  <a:cxn ang="0">
                    <a:pos x="30" y="158"/>
                  </a:cxn>
                  <a:cxn ang="0">
                    <a:pos x="43" y="169"/>
                  </a:cxn>
                  <a:cxn ang="0">
                    <a:pos x="58" y="176"/>
                  </a:cxn>
                  <a:cxn ang="0">
                    <a:pos x="74" y="181"/>
                  </a:cxn>
                  <a:cxn ang="0">
                    <a:pos x="90" y="181"/>
                  </a:cxn>
                  <a:cxn ang="0">
                    <a:pos x="106" y="176"/>
                  </a:cxn>
                  <a:cxn ang="0">
                    <a:pos x="121" y="169"/>
                  </a:cxn>
                  <a:cxn ang="0">
                    <a:pos x="134" y="158"/>
                  </a:cxn>
                  <a:cxn ang="0">
                    <a:pos x="145" y="146"/>
                  </a:cxn>
                  <a:cxn ang="0">
                    <a:pos x="153" y="131"/>
                  </a:cxn>
                  <a:cxn ang="0">
                    <a:pos x="159" y="113"/>
                  </a:cxn>
                  <a:cxn ang="0">
                    <a:pos x="163" y="93"/>
                  </a:cxn>
                </a:cxnLst>
                <a:rect l="0" t="0" r="r" b="b"/>
                <a:pathLst>
                  <a:path w="163" h="181">
                    <a:moveTo>
                      <a:pt x="163" y="84"/>
                    </a:moveTo>
                    <a:lnTo>
                      <a:pt x="163" y="77"/>
                    </a:lnTo>
                    <a:lnTo>
                      <a:pt x="162" y="71"/>
                    </a:lnTo>
                    <a:lnTo>
                      <a:pt x="161" y="63"/>
                    </a:lnTo>
                    <a:lnTo>
                      <a:pt x="160" y="57"/>
                    </a:lnTo>
                    <a:lnTo>
                      <a:pt x="158" y="50"/>
                    </a:lnTo>
                    <a:lnTo>
                      <a:pt x="156" y="44"/>
                    </a:lnTo>
                    <a:lnTo>
                      <a:pt x="154" y="38"/>
                    </a:lnTo>
                    <a:lnTo>
                      <a:pt x="151" y="33"/>
                    </a:lnTo>
                    <a:lnTo>
                      <a:pt x="149" y="31"/>
                    </a:lnTo>
                    <a:lnTo>
                      <a:pt x="147" y="30"/>
                    </a:lnTo>
                    <a:lnTo>
                      <a:pt x="145" y="27"/>
                    </a:lnTo>
                    <a:lnTo>
                      <a:pt x="143" y="26"/>
                    </a:lnTo>
                    <a:lnTo>
                      <a:pt x="141" y="24"/>
                    </a:lnTo>
                    <a:lnTo>
                      <a:pt x="139" y="23"/>
                    </a:lnTo>
                    <a:lnTo>
                      <a:pt x="137" y="21"/>
                    </a:lnTo>
                    <a:lnTo>
                      <a:pt x="135" y="19"/>
                    </a:lnTo>
                    <a:lnTo>
                      <a:pt x="133" y="18"/>
                    </a:lnTo>
                    <a:lnTo>
                      <a:pt x="132" y="18"/>
                    </a:lnTo>
                    <a:lnTo>
                      <a:pt x="130" y="17"/>
                    </a:lnTo>
                    <a:lnTo>
                      <a:pt x="128" y="15"/>
                    </a:lnTo>
                    <a:lnTo>
                      <a:pt x="127" y="14"/>
                    </a:lnTo>
                    <a:lnTo>
                      <a:pt x="125" y="13"/>
                    </a:lnTo>
                    <a:lnTo>
                      <a:pt x="123" y="13"/>
                    </a:lnTo>
                    <a:lnTo>
                      <a:pt x="122" y="12"/>
                    </a:lnTo>
                    <a:lnTo>
                      <a:pt x="129" y="18"/>
                    </a:lnTo>
                    <a:lnTo>
                      <a:pt x="135" y="25"/>
                    </a:lnTo>
                    <a:lnTo>
                      <a:pt x="140" y="33"/>
                    </a:lnTo>
                    <a:lnTo>
                      <a:pt x="145" y="42"/>
                    </a:lnTo>
                    <a:lnTo>
                      <a:pt x="149" y="51"/>
                    </a:lnTo>
                    <a:lnTo>
                      <a:pt x="152" y="62"/>
                    </a:lnTo>
                    <a:lnTo>
                      <a:pt x="153" y="73"/>
                    </a:lnTo>
                    <a:lnTo>
                      <a:pt x="154" y="84"/>
                    </a:lnTo>
                    <a:lnTo>
                      <a:pt x="154" y="92"/>
                    </a:lnTo>
                    <a:lnTo>
                      <a:pt x="153" y="101"/>
                    </a:lnTo>
                    <a:lnTo>
                      <a:pt x="151" y="109"/>
                    </a:lnTo>
                    <a:lnTo>
                      <a:pt x="148" y="117"/>
                    </a:lnTo>
                    <a:lnTo>
                      <a:pt x="145" y="125"/>
                    </a:lnTo>
                    <a:lnTo>
                      <a:pt x="142" y="132"/>
                    </a:lnTo>
                    <a:lnTo>
                      <a:pt x="138" y="139"/>
                    </a:lnTo>
                    <a:lnTo>
                      <a:pt x="133" y="145"/>
                    </a:lnTo>
                    <a:lnTo>
                      <a:pt x="128" y="151"/>
                    </a:lnTo>
                    <a:lnTo>
                      <a:pt x="122" y="156"/>
                    </a:lnTo>
                    <a:lnTo>
                      <a:pt x="116" y="159"/>
                    </a:lnTo>
                    <a:lnTo>
                      <a:pt x="110" y="163"/>
                    </a:lnTo>
                    <a:lnTo>
                      <a:pt x="103" y="166"/>
                    </a:lnTo>
                    <a:lnTo>
                      <a:pt x="97" y="169"/>
                    </a:lnTo>
                    <a:lnTo>
                      <a:pt x="89" y="170"/>
                    </a:lnTo>
                    <a:lnTo>
                      <a:pt x="82" y="170"/>
                    </a:lnTo>
                    <a:lnTo>
                      <a:pt x="75" y="170"/>
                    </a:lnTo>
                    <a:lnTo>
                      <a:pt x="68" y="169"/>
                    </a:lnTo>
                    <a:lnTo>
                      <a:pt x="61" y="166"/>
                    </a:lnTo>
                    <a:lnTo>
                      <a:pt x="54" y="163"/>
                    </a:lnTo>
                    <a:lnTo>
                      <a:pt x="47" y="159"/>
                    </a:lnTo>
                    <a:lnTo>
                      <a:pt x="41" y="156"/>
                    </a:lnTo>
                    <a:lnTo>
                      <a:pt x="35" y="151"/>
                    </a:lnTo>
                    <a:lnTo>
                      <a:pt x="30" y="145"/>
                    </a:lnTo>
                    <a:lnTo>
                      <a:pt x="26" y="139"/>
                    </a:lnTo>
                    <a:lnTo>
                      <a:pt x="21" y="132"/>
                    </a:lnTo>
                    <a:lnTo>
                      <a:pt x="18" y="125"/>
                    </a:lnTo>
                    <a:lnTo>
                      <a:pt x="15" y="117"/>
                    </a:lnTo>
                    <a:lnTo>
                      <a:pt x="12" y="109"/>
                    </a:lnTo>
                    <a:lnTo>
                      <a:pt x="11" y="101"/>
                    </a:lnTo>
                    <a:lnTo>
                      <a:pt x="10" y="92"/>
                    </a:lnTo>
                    <a:lnTo>
                      <a:pt x="9" y="84"/>
                    </a:lnTo>
                    <a:lnTo>
                      <a:pt x="9" y="77"/>
                    </a:lnTo>
                    <a:lnTo>
                      <a:pt x="10" y="68"/>
                    </a:lnTo>
                    <a:lnTo>
                      <a:pt x="12" y="61"/>
                    </a:lnTo>
                    <a:lnTo>
                      <a:pt x="13" y="55"/>
                    </a:lnTo>
                    <a:lnTo>
                      <a:pt x="18" y="42"/>
                    </a:lnTo>
                    <a:lnTo>
                      <a:pt x="25" y="30"/>
                    </a:lnTo>
                    <a:lnTo>
                      <a:pt x="33" y="19"/>
                    </a:lnTo>
                    <a:lnTo>
                      <a:pt x="43" y="11"/>
                    </a:lnTo>
                    <a:lnTo>
                      <a:pt x="48" y="7"/>
                    </a:lnTo>
                    <a:lnTo>
                      <a:pt x="54" y="5"/>
                    </a:lnTo>
                    <a:lnTo>
                      <a:pt x="60" y="1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57" y="1"/>
                    </a:lnTo>
                    <a:lnTo>
                      <a:pt x="52" y="1"/>
                    </a:lnTo>
                    <a:lnTo>
                      <a:pt x="48" y="2"/>
                    </a:lnTo>
                    <a:lnTo>
                      <a:pt x="44" y="4"/>
                    </a:lnTo>
                    <a:lnTo>
                      <a:pt x="39" y="5"/>
                    </a:lnTo>
                    <a:lnTo>
                      <a:pt x="35" y="6"/>
                    </a:lnTo>
                    <a:lnTo>
                      <a:pt x="31" y="7"/>
                    </a:lnTo>
                    <a:lnTo>
                      <a:pt x="24" y="14"/>
                    </a:lnTo>
                    <a:lnTo>
                      <a:pt x="18" y="23"/>
                    </a:lnTo>
                    <a:lnTo>
                      <a:pt x="13" y="31"/>
                    </a:lnTo>
                    <a:lnTo>
                      <a:pt x="9" y="41"/>
                    </a:lnTo>
                    <a:lnTo>
                      <a:pt x="5" y="50"/>
                    </a:lnTo>
                    <a:lnTo>
                      <a:pt x="2" y="61"/>
                    </a:lnTo>
                    <a:lnTo>
                      <a:pt x="1" y="72"/>
                    </a:lnTo>
                    <a:lnTo>
                      <a:pt x="0" y="84"/>
                    </a:lnTo>
                    <a:lnTo>
                      <a:pt x="1" y="93"/>
                    </a:lnTo>
                    <a:lnTo>
                      <a:pt x="2" y="103"/>
                    </a:lnTo>
                    <a:lnTo>
                      <a:pt x="4" y="113"/>
                    </a:lnTo>
                    <a:lnTo>
                      <a:pt x="7" y="121"/>
                    </a:lnTo>
                    <a:lnTo>
                      <a:pt x="10" y="131"/>
                    </a:lnTo>
                    <a:lnTo>
                      <a:pt x="14" y="138"/>
                    </a:lnTo>
                    <a:lnTo>
                      <a:pt x="19" y="146"/>
                    </a:lnTo>
                    <a:lnTo>
                      <a:pt x="24" y="152"/>
                    </a:lnTo>
                    <a:lnTo>
                      <a:pt x="30" y="158"/>
                    </a:lnTo>
                    <a:lnTo>
                      <a:pt x="36" y="164"/>
                    </a:lnTo>
                    <a:lnTo>
                      <a:pt x="43" y="169"/>
                    </a:lnTo>
                    <a:lnTo>
                      <a:pt x="50" y="174"/>
                    </a:lnTo>
                    <a:lnTo>
                      <a:pt x="58" y="176"/>
                    </a:lnTo>
                    <a:lnTo>
                      <a:pt x="66" y="178"/>
                    </a:lnTo>
                    <a:lnTo>
                      <a:pt x="74" y="181"/>
                    </a:lnTo>
                    <a:lnTo>
                      <a:pt x="82" y="181"/>
                    </a:lnTo>
                    <a:lnTo>
                      <a:pt x="90" y="181"/>
                    </a:lnTo>
                    <a:lnTo>
                      <a:pt x="98" y="178"/>
                    </a:lnTo>
                    <a:lnTo>
                      <a:pt x="106" y="176"/>
                    </a:lnTo>
                    <a:lnTo>
                      <a:pt x="114" y="174"/>
                    </a:lnTo>
                    <a:lnTo>
                      <a:pt x="121" y="169"/>
                    </a:lnTo>
                    <a:lnTo>
                      <a:pt x="127" y="164"/>
                    </a:lnTo>
                    <a:lnTo>
                      <a:pt x="134" y="158"/>
                    </a:lnTo>
                    <a:lnTo>
                      <a:pt x="139" y="152"/>
                    </a:lnTo>
                    <a:lnTo>
                      <a:pt x="145" y="146"/>
                    </a:lnTo>
                    <a:lnTo>
                      <a:pt x="149" y="138"/>
                    </a:lnTo>
                    <a:lnTo>
                      <a:pt x="153" y="131"/>
                    </a:lnTo>
                    <a:lnTo>
                      <a:pt x="157" y="121"/>
                    </a:lnTo>
                    <a:lnTo>
                      <a:pt x="159" y="113"/>
                    </a:lnTo>
                    <a:lnTo>
                      <a:pt x="161" y="103"/>
                    </a:lnTo>
                    <a:lnTo>
                      <a:pt x="163" y="93"/>
                    </a:lnTo>
                    <a:lnTo>
                      <a:pt x="163" y="84"/>
                    </a:lnTo>
                    <a:close/>
                  </a:path>
                </a:pathLst>
              </a:custGeom>
              <a:solidFill>
                <a:srgbClr val="F8D4A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87" name="Freeform 88"/>
              <p:cNvSpPr>
                <a:spLocks noEditPoints="1"/>
              </p:cNvSpPr>
              <p:nvPr/>
            </p:nvSpPr>
            <p:spPr bwMode="auto">
              <a:xfrm>
                <a:off x="1146" y="2645"/>
                <a:ext cx="31" cy="29"/>
              </a:xfrm>
              <a:custGeom>
                <a:avLst/>
                <a:gdLst/>
                <a:ahLst/>
                <a:cxnLst>
                  <a:cxn ang="0">
                    <a:pos x="152" y="67"/>
                  </a:cxn>
                  <a:cxn ang="0">
                    <a:pos x="146" y="43"/>
                  </a:cxn>
                  <a:cxn ang="0">
                    <a:pos x="134" y="23"/>
                  </a:cxn>
                  <a:cxn ang="0">
                    <a:pos x="133" y="21"/>
                  </a:cxn>
                  <a:cxn ang="0">
                    <a:pos x="131" y="20"/>
                  </a:cxn>
                  <a:cxn ang="0">
                    <a:pos x="119" y="13"/>
                  </a:cxn>
                  <a:cxn ang="0">
                    <a:pos x="86" y="1"/>
                  </a:cxn>
                  <a:cxn ang="0">
                    <a:pos x="52" y="1"/>
                  </a:cxn>
                  <a:cxn ang="0">
                    <a:pos x="24" y="17"/>
                  </a:cxn>
                  <a:cxn ang="0">
                    <a:pos x="6" y="47"/>
                  </a:cxn>
                  <a:cxn ang="0">
                    <a:pos x="0" y="84"/>
                  </a:cxn>
                  <a:cxn ang="0">
                    <a:pos x="3" y="111"/>
                  </a:cxn>
                  <a:cxn ang="0">
                    <a:pos x="13" y="135"/>
                  </a:cxn>
                  <a:cxn ang="0">
                    <a:pos x="27" y="155"/>
                  </a:cxn>
                  <a:cxn ang="0">
                    <a:pos x="46" y="168"/>
                  </a:cxn>
                  <a:cxn ang="0">
                    <a:pos x="69" y="175"/>
                  </a:cxn>
                  <a:cxn ang="0">
                    <a:pos x="93" y="174"/>
                  </a:cxn>
                  <a:cxn ang="0">
                    <a:pos x="114" y="164"/>
                  </a:cxn>
                  <a:cxn ang="0">
                    <a:pos x="131" y="149"/>
                  </a:cxn>
                  <a:cxn ang="0">
                    <a:pos x="144" y="127"/>
                  </a:cxn>
                  <a:cxn ang="0">
                    <a:pos x="152" y="102"/>
                  </a:cxn>
                  <a:cxn ang="0">
                    <a:pos x="145" y="84"/>
                  </a:cxn>
                  <a:cxn ang="0">
                    <a:pos x="142" y="108"/>
                  </a:cxn>
                  <a:cxn ang="0">
                    <a:pos x="133" y="129"/>
                  </a:cxn>
                  <a:cxn ang="0">
                    <a:pos x="120" y="146"/>
                  </a:cxn>
                  <a:cxn ang="0">
                    <a:pos x="103" y="158"/>
                  </a:cxn>
                  <a:cxn ang="0">
                    <a:pos x="84" y="164"/>
                  </a:cxn>
                  <a:cxn ang="0">
                    <a:pos x="64" y="163"/>
                  </a:cxn>
                  <a:cxn ang="0">
                    <a:pos x="44" y="155"/>
                  </a:cxn>
                  <a:cxn ang="0">
                    <a:pos x="28" y="141"/>
                  </a:cxn>
                  <a:cxn ang="0">
                    <a:pos x="17" y="122"/>
                  </a:cxn>
                  <a:cxn ang="0">
                    <a:pos x="10" y="101"/>
                  </a:cxn>
                  <a:cxn ang="0">
                    <a:pos x="9" y="75"/>
                  </a:cxn>
                  <a:cxn ang="0">
                    <a:pos x="14" y="53"/>
                  </a:cxn>
                  <a:cxn ang="0">
                    <a:pos x="24" y="32"/>
                  </a:cxn>
                  <a:cxn ang="0">
                    <a:pos x="38" y="17"/>
                  </a:cxn>
                  <a:cxn ang="0">
                    <a:pos x="57" y="7"/>
                  </a:cxn>
                  <a:cxn ang="0">
                    <a:pos x="77" y="2"/>
                  </a:cxn>
                  <a:cxn ang="0">
                    <a:pos x="97" y="7"/>
                  </a:cxn>
                  <a:cxn ang="0">
                    <a:pos x="115" y="17"/>
                  </a:cxn>
                  <a:cxn ang="0">
                    <a:pos x="129" y="32"/>
                  </a:cxn>
                  <a:cxn ang="0">
                    <a:pos x="139" y="53"/>
                  </a:cxn>
                  <a:cxn ang="0">
                    <a:pos x="144" y="75"/>
                  </a:cxn>
                </a:cxnLst>
                <a:rect l="0" t="0" r="r" b="b"/>
                <a:pathLst>
                  <a:path w="154" h="175">
                    <a:moveTo>
                      <a:pt x="154" y="84"/>
                    </a:moveTo>
                    <a:lnTo>
                      <a:pt x="153" y="75"/>
                    </a:lnTo>
                    <a:lnTo>
                      <a:pt x="152" y="67"/>
                    </a:lnTo>
                    <a:lnTo>
                      <a:pt x="151" y="59"/>
                    </a:lnTo>
                    <a:lnTo>
                      <a:pt x="148" y="50"/>
                    </a:lnTo>
                    <a:lnTo>
                      <a:pt x="146" y="43"/>
                    </a:lnTo>
                    <a:lnTo>
                      <a:pt x="142" y="36"/>
                    </a:lnTo>
                    <a:lnTo>
                      <a:pt x="138" y="29"/>
                    </a:lnTo>
                    <a:lnTo>
                      <a:pt x="134" y="23"/>
                    </a:lnTo>
                    <a:lnTo>
                      <a:pt x="134" y="23"/>
                    </a:lnTo>
                    <a:lnTo>
                      <a:pt x="133" y="21"/>
                    </a:lnTo>
                    <a:lnTo>
                      <a:pt x="133" y="21"/>
                    </a:lnTo>
                    <a:lnTo>
                      <a:pt x="132" y="21"/>
                    </a:lnTo>
                    <a:lnTo>
                      <a:pt x="131" y="20"/>
                    </a:lnTo>
                    <a:lnTo>
                      <a:pt x="131" y="20"/>
                    </a:lnTo>
                    <a:lnTo>
                      <a:pt x="130" y="20"/>
                    </a:lnTo>
                    <a:lnTo>
                      <a:pt x="130" y="19"/>
                    </a:lnTo>
                    <a:lnTo>
                      <a:pt x="119" y="13"/>
                    </a:lnTo>
                    <a:lnTo>
                      <a:pt x="108" y="8"/>
                    </a:lnTo>
                    <a:lnTo>
                      <a:pt x="97" y="4"/>
                    </a:lnTo>
                    <a:lnTo>
                      <a:pt x="86" y="1"/>
                    </a:lnTo>
                    <a:lnTo>
                      <a:pt x="75" y="0"/>
                    </a:lnTo>
                    <a:lnTo>
                      <a:pt x="64" y="0"/>
                    </a:lnTo>
                    <a:lnTo>
                      <a:pt x="52" y="1"/>
                    </a:lnTo>
                    <a:lnTo>
                      <a:pt x="40" y="2"/>
                    </a:lnTo>
                    <a:lnTo>
                      <a:pt x="32" y="9"/>
                    </a:lnTo>
                    <a:lnTo>
                      <a:pt x="24" y="17"/>
                    </a:lnTo>
                    <a:lnTo>
                      <a:pt x="17" y="26"/>
                    </a:lnTo>
                    <a:lnTo>
                      <a:pt x="11" y="36"/>
                    </a:lnTo>
                    <a:lnTo>
                      <a:pt x="6" y="47"/>
                    </a:lnTo>
                    <a:lnTo>
                      <a:pt x="3" y="59"/>
                    </a:lnTo>
                    <a:lnTo>
                      <a:pt x="0" y="71"/>
                    </a:lnTo>
                    <a:lnTo>
                      <a:pt x="0" y="84"/>
                    </a:lnTo>
                    <a:lnTo>
                      <a:pt x="0" y="93"/>
                    </a:lnTo>
                    <a:lnTo>
                      <a:pt x="1" y="102"/>
                    </a:lnTo>
                    <a:lnTo>
                      <a:pt x="3" y="111"/>
                    </a:lnTo>
                    <a:lnTo>
                      <a:pt x="6" y="120"/>
                    </a:lnTo>
                    <a:lnTo>
                      <a:pt x="9" y="127"/>
                    </a:lnTo>
                    <a:lnTo>
                      <a:pt x="13" y="135"/>
                    </a:lnTo>
                    <a:lnTo>
                      <a:pt x="17" y="143"/>
                    </a:lnTo>
                    <a:lnTo>
                      <a:pt x="22" y="149"/>
                    </a:lnTo>
                    <a:lnTo>
                      <a:pt x="27" y="155"/>
                    </a:lnTo>
                    <a:lnTo>
                      <a:pt x="33" y="159"/>
                    </a:lnTo>
                    <a:lnTo>
                      <a:pt x="40" y="164"/>
                    </a:lnTo>
                    <a:lnTo>
                      <a:pt x="46" y="168"/>
                    </a:lnTo>
                    <a:lnTo>
                      <a:pt x="54" y="171"/>
                    </a:lnTo>
                    <a:lnTo>
                      <a:pt x="62" y="174"/>
                    </a:lnTo>
                    <a:lnTo>
                      <a:pt x="69" y="175"/>
                    </a:lnTo>
                    <a:lnTo>
                      <a:pt x="77" y="175"/>
                    </a:lnTo>
                    <a:lnTo>
                      <a:pt x="85" y="175"/>
                    </a:lnTo>
                    <a:lnTo>
                      <a:pt x="93" y="174"/>
                    </a:lnTo>
                    <a:lnTo>
                      <a:pt x="100" y="171"/>
                    </a:lnTo>
                    <a:lnTo>
                      <a:pt x="107" y="168"/>
                    </a:lnTo>
                    <a:lnTo>
                      <a:pt x="114" y="164"/>
                    </a:lnTo>
                    <a:lnTo>
                      <a:pt x="120" y="159"/>
                    </a:lnTo>
                    <a:lnTo>
                      <a:pt x="126" y="155"/>
                    </a:lnTo>
                    <a:lnTo>
                      <a:pt x="131" y="149"/>
                    </a:lnTo>
                    <a:lnTo>
                      <a:pt x="136" y="143"/>
                    </a:lnTo>
                    <a:lnTo>
                      <a:pt x="140" y="135"/>
                    </a:lnTo>
                    <a:lnTo>
                      <a:pt x="144" y="127"/>
                    </a:lnTo>
                    <a:lnTo>
                      <a:pt x="148" y="120"/>
                    </a:lnTo>
                    <a:lnTo>
                      <a:pt x="150" y="111"/>
                    </a:lnTo>
                    <a:lnTo>
                      <a:pt x="152" y="102"/>
                    </a:lnTo>
                    <a:lnTo>
                      <a:pt x="153" y="93"/>
                    </a:lnTo>
                    <a:lnTo>
                      <a:pt x="154" y="84"/>
                    </a:lnTo>
                    <a:close/>
                    <a:moveTo>
                      <a:pt x="145" y="84"/>
                    </a:moveTo>
                    <a:lnTo>
                      <a:pt x="144" y="92"/>
                    </a:lnTo>
                    <a:lnTo>
                      <a:pt x="143" y="101"/>
                    </a:lnTo>
                    <a:lnTo>
                      <a:pt x="142" y="108"/>
                    </a:lnTo>
                    <a:lnTo>
                      <a:pt x="139" y="115"/>
                    </a:lnTo>
                    <a:lnTo>
                      <a:pt x="136" y="122"/>
                    </a:lnTo>
                    <a:lnTo>
                      <a:pt x="133" y="129"/>
                    </a:lnTo>
                    <a:lnTo>
                      <a:pt x="129" y="135"/>
                    </a:lnTo>
                    <a:lnTo>
                      <a:pt x="125" y="141"/>
                    </a:lnTo>
                    <a:lnTo>
                      <a:pt x="120" y="146"/>
                    </a:lnTo>
                    <a:lnTo>
                      <a:pt x="115" y="151"/>
                    </a:lnTo>
                    <a:lnTo>
                      <a:pt x="109" y="155"/>
                    </a:lnTo>
                    <a:lnTo>
                      <a:pt x="103" y="158"/>
                    </a:lnTo>
                    <a:lnTo>
                      <a:pt x="97" y="161"/>
                    </a:lnTo>
                    <a:lnTo>
                      <a:pt x="91" y="163"/>
                    </a:lnTo>
                    <a:lnTo>
                      <a:pt x="84" y="164"/>
                    </a:lnTo>
                    <a:lnTo>
                      <a:pt x="77" y="164"/>
                    </a:lnTo>
                    <a:lnTo>
                      <a:pt x="70" y="164"/>
                    </a:lnTo>
                    <a:lnTo>
                      <a:pt x="64" y="163"/>
                    </a:lnTo>
                    <a:lnTo>
                      <a:pt x="57" y="161"/>
                    </a:lnTo>
                    <a:lnTo>
                      <a:pt x="51" y="158"/>
                    </a:lnTo>
                    <a:lnTo>
                      <a:pt x="44" y="155"/>
                    </a:lnTo>
                    <a:lnTo>
                      <a:pt x="38" y="151"/>
                    </a:lnTo>
                    <a:lnTo>
                      <a:pt x="33" y="146"/>
                    </a:lnTo>
                    <a:lnTo>
                      <a:pt x="28" y="141"/>
                    </a:lnTo>
                    <a:lnTo>
                      <a:pt x="24" y="135"/>
                    </a:lnTo>
                    <a:lnTo>
                      <a:pt x="20" y="129"/>
                    </a:lnTo>
                    <a:lnTo>
                      <a:pt x="17" y="122"/>
                    </a:lnTo>
                    <a:lnTo>
                      <a:pt x="14" y="115"/>
                    </a:lnTo>
                    <a:lnTo>
                      <a:pt x="12" y="108"/>
                    </a:lnTo>
                    <a:lnTo>
                      <a:pt x="10" y="101"/>
                    </a:lnTo>
                    <a:lnTo>
                      <a:pt x="9" y="92"/>
                    </a:lnTo>
                    <a:lnTo>
                      <a:pt x="9" y="84"/>
                    </a:lnTo>
                    <a:lnTo>
                      <a:pt x="9" y="75"/>
                    </a:lnTo>
                    <a:lnTo>
                      <a:pt x="10" y="67"/>
                    </a:lnTo>
                    <a:lnTo>
                      <a:pt x="12" y="60"/>
                    </a:lnTo>
                    <a:lnTo>
                      <a:pt x="14" y="53"/>
                    </a:lnTo>
                    <a:lnTo>
                      <a:pt x="17" y="45"/>
                    </a:lnTo>
                    <a:lnTo>
                      <a:pt x="20" y="38"/>
                    </a:lnTo>
                    <a:lnTo>
                      <a:pt x="24" y="32"/>
                    </a:lnTo>
                    <a:lnTo>
                      <a:pt x="28" y="26"/>
                    </a:lnTo>
                    <a:lnTo>
                      <a:pt x="33" y="21"/>
                    </a:lnTo>
                    <a:lnTo>
                      <a:pt x="38" y="17"/>
                    </a:lnTo>
                    <a:lnTo>
                      <a:pt x="44" y="13"/>
                    </a:lnTo>
                    <a:lnTo>
                      <a:pt x="51" y="9"/>
                    </a:lnTo>
                    <a:lnTo>
                      <a:pt x="57" y="7"/>
                    </a:lnTo>
                    <a:lnTo>
                      <a:pt x="64" y="5"/>
                    </a:lnTo>
                    <a:lnTo>
                      <a:pt x="70" y="4"/>
                    </a:lnTo>
                    <a:lnTo>
                      <a:pt x="77" y="2"/>
                    </a:lnTo>
                    <a:lnTo>
                      <a:pt x="84" y="4"/>
                    </a:lnTo>
                    <a:lnTo>
                      <a:pt x="91" y="5"/>
                    </a:lnTo>
                    <a:lnTo>
                      <a:pt x="97" y="7"/>
                    </a:lnTo>
                    <a:lnTo>
                      <a:pt x="103" y="9"/>
                    </a:lnTo>
                    <a:lnTo>
                      <a:pt x="109" y="13"/>
                    </a:lnTo>
                    <a:lnTo>
                      <a:pt x="115" y="17"/>
                    </a:lnTo>
                    <a:lnTo>
                      <a:pt x="120" y="21"/>
                    </a:lnTo>
                    <a:lnTo>
                      <a:pt x="125" y="26"/>
                    </a:lnTo>
                    <a:lnTo>
                      <a:pt x="129" y="32"/>
                    </a:lnTo>
                    <a:lnTo>
                      <a:pt x="133" y="38"/>
                    </a:lnTo>
                    <a:lnTo>
                      <a:pt x="136" y="45"/>
                    </a:lnTo>
                    <a:lnTo>
                      <a:pt x="139" y="53"/>
                    </a:lnTo>
                    <a:lnTo>
                      <a:pt x="142" y="60"/>
                    </a:lnTo>
                    <a:lnTo>
                      <a:pt x="143" y="67"/>
                    </a:lnTo>
                    <a:lnTo>
                      <a:pt x="144" y="75"/>
                    </a:lnTo>
                    <a:lnTo>
                      <a:pt x="145" y="84"/>
                    </a:lnTo>
                    <a:close/>
                  </a:path>
                </a:pathLst>
              </a:custGeom>
              <a:solidFill>
                <a:srgbClr val="F8D4A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88" name="Freeform 89"/>
              <p:cNvSpPr>
                <a:spLocks noEditPoints="1"/>
              </p:cNvSpPr>
              <p:nvPr/>
            </p:nvSpPr>
            <p:spPr bwMode="auto">
              <a:xfrm>
                <a:off x="1147" y="2645"/>
                <a:ext cx="29" cy="29"/>
              </a:xfrm>
              <a:custGeom>
                <a:avLst/>
                <a:gdLst/>
                <a:ahLst/>
                <a:cxnLst>
                  <a:cxn ang="0">
                    <a:pos x="143" y="62"/>
                  </a:cxn>
                  <a:cxn ang="0">
                    <a:pos x="131" y="33"/>
                  </a:cxn>
                  <a:cxn ang="0">
                    <a:pos x="113" y="12"/>
                  </a:cxn>
                  <a:cxn ang="0">
                    <a:pos x="92" y="4"/>
                  </a:cxn>
                  <a:cxn ang="0">
                    <a:pos x="71" y="0"/>
                  </a:cxn>
                  <a:cxn ang="0">
                    <a:pos x="51" y="1"/>
                  </a:cxn>
                  <a:cxn ang="0">
                    <a:pos x="34" y="11"/>
                  </a:cxn>
                  <a:cxn ang="0">
                    <a:pos x="12" y="36"/>
                  </a:cxn>
                  <a:cxn ang="0">
                    <a:pos x="4" y="55"/>
                  </a:cxn>
                  <a:cxn ang="0">
                    <a:pos x="0" y="77"/>
                  </a:cxn>
                  <a:cxn ang="0">
                    <a:pos x="2" y="101"/>
                  </a:cxn>
                  <a:cxn ang="0">
                    <a:pos x="9" y="125"/>
                  </a:cxn>
                  <a:cxn ang="0">
                    <a:pos x="21" y="145"/>
                  </a:cxn>
                  <a:cxn ang="0">
                    <a:pos x="38" y="159"/>
                  </a:cxn>
                  <a:cxn ang="0">
                    <a:pos x="59" y="169"/>
                  </a:cxn>
                  <a:cxn ang="0">
                    <a:pos x="80" y="170"/>
                  </a:cxn>
                  <a:cxn ang="0">
                    <a:pos x="101" y="163"/>
                  </a:cxn>
                  <a:cxn ang="0">
                    <a:pos x="119" y="151"/>
                  </a:cxn>
                  <a:cxn ang="0">
                    <a:pos x="133" y="132"/>
                  </a:cxn>
                  <a:cxn ang="0">
                    <a:pos x="142" y="109"/>
                  </a:cxn>
                  <a:cxn ang="0">
                    <a:pos x="145" y="84"/>
                  </a:cxn>
                  <a:cxn ang="0">
                    <a:pos x="135" y="99"/>
                  </a:cxn>
                  <a:cxn ang="0">
                    <a:pos x="128" y="120"/>
                  </a:cxn>
                  <a:cxn ang="0">
                    <a:pos x="118" y="138"/>
                  </a:cxn>
                  <a:cxn ang="0">
                    <a:pos x="103" y="150"/>
                  </a:cxn>
                  <a:cxn ang="0">
                    <a:pos x="86" y="158"/>
                  </a:cxn>
                  <a:cxn ang="0">
                    <a:pos x="67" y="159"/>
                  </a:cxn>
                  <a:cxn ang="0">
                    <a:pos x="49" y="153"/>
                  </a:cxn>
                  <a:cxn ang="0">
                    <a:pos x="32" y="143"/>
                  </a:cxn>
                  <a:cxn ang="0">
                    <a:pos x="20" y="126"/>
                  </a:cxn>
                  <a:cxn ang="0">
                    <a:pos x="12" y="107"/>
                  </a:cxn>
                  <a:cxn ang="0">
                    <a:pos x="9" y="84"/>
                  </a:cxn>
                  <a:cxn ang="0">
                    <a:pos x="12" y="61"/>
                  </a:cxn>
                  <a:cxn ang="0">
                    <a:pos x="20" y="42"/>
                  </a:cxn>
                  <a:cxn ang="0">
                    <a:pos x="32" y="25"/>
                  </a:cxn>
                  <a:cxn ang="0">
                    <a:pos x="49" y="14"/>
                  </a:cxn>
                  <a:cxn ang="0">
                    <a:pos x="67" y="8"/>
                  </a:cxn>
                  <a:cxn ang="0">
                    <a:pos x="86" y="9"/>
                  </a:cxn>
                  <a:cxn ang="0">
                    <a:pos x="103" y="18"/>
                  </a:cxn>
                  <a:cxn ang="0">
                    <a:pos x="118" y="30"/>
                  </a:cxn>
                  <a:cxn ang="0">
                    <a:pos x="128" y="48"/>
                  </a:cxn>
                  <a:cxn ang="0">
                    <a:pos x="135" y="68"/>
                  </a:cxn>
                </a:cxnLst>
                <a:rect l="0" t="0" r="r" b="b"/>
                <a:pathLst>
                  <a:path w="145" h="170">
                    <a:moveTo>
                      <a:pt x="145" y="84"/>
                    </a:moveTo>
                    <a:lnTo>
                      <a:pt x="144" y="73"/>
                    </a:lnTo>
                    <a:lnTo>
                      <a:pt x="143" y="62"/>
                    </a:lnTo>
                    <a:lnTo>
                      <a:pt x="140" y="51"/>
                    </a:lnTo>
                    <a:lnTo>
                      <a:pt x="136" y="42"/>
                    </a:lnTo>
                    <a:lnTo>
                      <a:pt x="131" y="33"/>
                    </a:lnTo>
                    <a:lnTo>
                      <a:pt x="126" y="25"/>
                    </a:lnTo>
                    <a:lnTo>
                      <a:pt x="120" y="18"/>
                    </a:lnTo>
                    <a:lnTo>
                      <a:pt x="113" y="12"/>
                    </a:lnTo>
                    <a:lnTo>
                      <a:pt x="106" y="8"/>
                    </a:lnTo>
                    <a:lnTo>
                      <a:pt x="99" y="6"/>
                    </a:lnTo>
                    <a:lnTo>
                      <a:pt x="92" y="4"/>
                    </a:lnTo>
                    <a:lnTo>
                      <a:pt x="85" y="2"/>
                    </a:lnTo>
                    <a:lnTo>
                      <a:pt x="78" y="1"/>
                    </a:lnTo>
                    <a:lnTo>
                      <a:pt x="71" y="0"/>
                    </a:lnTo>
                    <a:lnTo>
                      <a:pt x="64" y="0"/>
                    </a:lnTo>
                    <a:lnTo>
                      <a:pt x="57" y="0"/>
                    </a:lnTo>
                    <a:lnTo>
                      <a:pt x="51" y="1"/>
                    </a:lnTo>
                    <a:lnTo>
                      <a:pt x="45" y="5"/>
                    </a:lnTo>
                    <a:lnTo>
                      <a:pt x="39" y="7"/>
                    </a:lnTo>
                    <a:lnTo>
                      <a:pt x="34" y="11"/>
                    </a:lnTo>
                    <a:lnTo>
                      <a:pt x="24" y="19"/>
                    </a:lnTo>
                    <a:lnTo>
                      <a:pt x="16" y="30"/>
                    </a:lnTo>
                    <a:lnTo>
                      <a:pt x="12" y="36"/>
                    </a:lnTo>
                    <a:lnTo>
                      <a:pt x="9" y="42"/>
                    </a:lnTo>
                    <a:lnTo>
                      <a:pt x="7" y="48"/>
                    </a:lnTo>
                    <a:lnTo>
                      <a:pt x="4" y="55"/>
                    </a:lnTo>
                    <a:lnTo>
                      <a:pt x="3" y="61"/>
                    </a:lnTo>
                    <a:lnTo>
                      <a:pt x="1" y="68"/>
                    </a:lnTo>
                    <a:lnTo>
                      <a:pt x="0" y="77"/>
                    </a:lnTo>
                    <a:lnTo>
                      <a:pt x="0" y="84"/>
                    </a:lnTo>
                    <a:lnTo>
                      <a:pt x="1" y="92"/>
                    </a:lnTo>
                    <a:lnTo>
                      <a:pt x="2" y="101"/>
                    </a:lnTo>
                    <a:lnTo>
                      <a:pt x="3" y="109"/>
                    </a:lnTo>
                    <a:lnTo>
                      <a:pt x="6" y="117"/>
                    </a:lnTo>
                    <a:lnTo>
                      <a:pt x="9" y="125"/>
                    </a:lnTo>
                    <a:lnTo>
                      <a:pt x="12" y="132"/>
                    </a:lnTo>
                    <a:lnTo>
                      <a:pt x="17" y="139"/>
                    </a:lnTo>
                    <a:lnTo>
                      <a:pt x="21" y="145"/>
                    </a:lnTo>
                    <a:lnTo>
                      <a:pt x="26" y="151"/>
                    </a:lnTo>
                    <a:lnTo>
                      <a:pt x="32" y="156"/>
                    </a:lnTo>
                    <a:lnTo>
                      <a:pt x="38" y="159"/>
                    </a:lnTo>
                    <a:lnTo>
                      <a:pt x="45" y="163"/>
                    </a:lnTo>
                    <a:lnTo>
                      <a:pt x="52" y="166"/>
                    </a:lnTo>
                    <a:lnTo>
                      <a:pt x="59" y="169"/>
                    </a:lnTo>
                    <a:lnTo>
                      <a:pt x="66" y="170"/>
                    </a:lnTo>
                    <a:lnTo>
                      <a:pt x="73" y="170"/>
                    </a:lnTo>
                    <a:lnTo>
                      <a:pt x="80" y="170"/>
                    </a:lnTo>
                    <a:lnTo>
                      <a:pt x="88" y="169"/>
                    </a:lnTo>
                    <a:lnTo>
                      <a:pt x="94" y="166"/>
                    </a:lnTo>
                    <a:lnTo>
                      <a:pt x="101" y="163"/>
                    </a:lnTo>
                    <a:lnTo>
                      <a:pt x="107" y="159"/>
                    </a:lnTo>
                    <a:lnTo>
                      <a:pt x="113" y="156"/>
                    </a:lnTo>
                    <a:lnTo>
                      <a:pt x="119" y="151"/>
                    </a:lnTo>
                    <a:lnTo>
                      <a:pt x="124" y="145"/>
                    </a:lnTo>
                    <a:lnTo>
                      <a:pt x="129" y="139"/>
                    </a:lnTo>
                    <a:lnTo>
                      <a:pt x="133" y="132"/>
                    </a:lnTo>
                    <a:lnTo>
                      <a:pt x="136" y="125"/>
                    </a:lnTo>
                    <a:lnTo>
                      <a:pt x="139" y="117"/>
                    </a:lnTo>
                    <a:lnTo>
                      <a:pt x="142" y="109"/>
                    </a:lnTo>
                    <a:lnTo>
                      <a:pt x="144" y="101"/>
                    </a:lnTo>
                    <a:lnTo>
                      <a:pt x="145" y="92"/>
                    </a:lnTo>
                    <a:lnTo>
                      <a:pt x="145" y="84"/>
                    </a:lnTo>
                    <a:close/>
                    <a:moveTo>
                      <a:pt x="136" y="84"/>
                    </a:moveTo>
                    <a:lnTo>
                      <a:pt x="136" y="91"/>
                    </a:lnTo>
                    <a:lnTo>
                      <a:pt x="135" y="99"/>
                    </a:lnTo>
                    <a:lnTo>
                      <a:pt x="133" y="107"/>
                    </a:lnTo>
                    <a:lnTo>
                      <a:pt x="131" y="113"/>
                    </a:lnTo>
                    <a:lnTo>
                      <a:pt x="128" y="120"/>
                    </a:lnTo>
                    <a:lnTo>
                      <a:pt x="125" y="126"/>
                    </a:lnTo>
                    <a:lnTo>
                      <a:pt x="122" y="132"/>
                    </a:lnTo>
                    <a:lnTo>
                      <a:pt x="118" y="138"/>
                    </a:lnTo>
                    <a:lnTo>
                      <a:pt x="113" y="143"/>
                    </a:lnTo>
                    <a:lnTo>
                      <a:pt x="108" y="146"/>
                    </a:lnTo>
                    <a:lnTo>
                      <a:pt x="103" y="150"/>
                    </a:lnTo>
                    <a:lnTo>
                      <a:pt x="98" y="153"/>
                    </a:lnTo>
                    <a:lnTo>
                      <a:pt x="92" y="156"/>
                    </a:lnTo>
                    <a:lnTo>
                      <a:pt x="86" y="158"/>
                    </a:lnTo>
                    <a:lnTo>
                      <a:pt x="80" y="159"/>
                    </a:lnTo>
                    <a:lnTo>
                      <a:pt x="73" y="159"/>
                    </a:lnTo>
                    <a:lnTo>
                      <a:pt x="67" y="159"/>
                    </a:lnTo>
                    <a:lnTo>
                      <a:pt x="60" y="158"/>
                    </a:lnTo>
                    <a:lnTo>
                      <a:pt x="54" y="156"/>
                    </a:lnTo>
                    <a:lnTo>
                      <a:pt x="49" y="153"/>
                    </a:lnTo>
                    <a:lnTo>
                      <a:pt x="42" y="150"/>
                    </a:lnTo>
                    <a:lnTo>
                      <a:pt x="37" y="146"/>
                    </a:lnTo>
                    <a:lnTo>
                      <a:pt x="32" y="143"/>
                    </a:lnTo>
                    <a:lnTo>
                      <a:pt x="28" y="138"/>
                    </a:lnTo>
                    <a:lnTo>
                      <a:pt x="24" y="132"/>
                    </a:lnTo>
                    <a:lnTo>
                      <a:pt x="20" y="126"/>
                    </a:lnTo>
                    <a:lnTo>
                      <a:pt x="17" y="120"/>
                    </a:lnTo>
                    <a:lnTo>
                      <a:pt x="14" y="113"/>
                    </a:lnTo>
                    <a:lnTo>
                      <a:pt x="12" y="107"/>
                    </a:lnTo>
                    <a:lnTo>
                      <a:pt x="10" y="99"/>
                    </a:lnTo>
                    <a:lnTo>
                      <a:pt x="9" y="91"/>
                    </a:lnTo>
                    <a:lnTo>
                      <a:pt x="9" y="84"/>
                    </a:lnTo>
                    <a:lnTo>
                      <a:pt x="9" y="77"/>
                    </a:lnTo>
                    <a:lnTo>
                      <a:pt x="10" y="68"/>
                    </a:lnTo>
                    <a:lnTo>
                      <a:pt x="12" y="61"/>
                    </a:lnTo>
                    <a:lnTo>
                      <a:pt x="14" y="54"/>
                    </a:lnTo>
                    <a:lnTo>
                      <a:pt x="17" y="48"/>
                    </a:lnTo>
                    <a:lnTo>
                      <a:pt x="20" y="42"/>
                    </a:lnTo>
                    <a:lnTo>
                      <a:pt x="24" y="36"/>
                    </a:lnTo>
                    <a:lnTo>
                      <a:pt x="28" y="30"/>
                    </a:lnTo>
                    <a:lnTo>
                      <a:pt x="32" y="25"/>
                    </a:lnTo>
                    <a:lnTo>
                      <a:pt x="37" y="21"/>
                    </a:lnTo>
                    <a:lnTo>
                      <a:pt x="42" y="18"/>
                    </a:lnTo>
                    <a:lnTo>
                      <a:pt x="49" y="14"/>
                    </a:lnTo>
                    <a:lnTo>
                      <a:pt x="54" y="12"/>
                    </a:lnTo>
                    <a:lnTo>
                      <a:pt x="60" y="9"/>
                    </a:lnTo>
                    <a:lnTo>
                      <a:pt x="67" y="8"/>
                    </a:lnTo>
                    <a:lnTo>
                      <a:pt x="73" y="8"/>
                    </a:lnTo>
                    <a:lnTo>
                      <a:pt x="80" y="8"/>
                    </a:lnTo>
                    <a:lnTo>
                      <a:pt x="86" y="9"/>
                    </a:lnTo>
                    <a:lnTo>
                      <a:pt x="92" y="12"/>
                    </a:lnTo>
                    <a:lnTo>
                      <a:pt x="98" y="14"/>
                    </a:lnTo>
                    <a:lnTo>
                      <a:pt x="103" y="18"/>
                    </a:lnTo>
                    <a:lnTo>
                      <a:pt x="108" y="21"/>
                    </a:lnTo>
                    <a:lnTo>
                      <a:pt x="113" y="25"/>
                    </a:lnTo>
                    <a:lnTo>
                      <a:pt x="118" y="30"/>
                    </a:lnTo>
                    <a:lnTo>
                      <a:pt x="122" y="36"/>
                    </a:lnTo>
                    <a:lnTo>
                      <a:pt x="125" y="42"/>
                    </a:lnTo>
                    <a:lnTo>
                      <a:pt x="128" y="48"/>
                    </a:lnTo>
                    <a:lnTo>
                      <a:pt x="131" y="54"/>
                    </a:lnTo>
                    <a:lnTo>
                      <a:pt x="133" y="61"/>
                    </a:lnTo>
                    <a:lnTo>
                      <a:pt x="135" y="68"/>
                    </a:lnTo>
                    <a:lnTo>
                      <a:pt x="136" y="77"/>
                    </a:lnTo>
                    <a:lnTo>
                      <a:pt x="136" y="84"/>
                    </a:lnTo>
                    <a:close/>
                  </a:path>
                </a:pathLst>
              </a:custGeom>
              <a:solidFill>
                <a:srgbClr val="F8D7A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89" name="Freeform 90"/>
              <p:cNvSpPr>
                <a:spLocks noEditPoints="1"/>
              </p:cNvSpPr>
              <p:nvPr/>
            </p:nvSpPr>
            <p:spPr bwMode="auto">
              <a:xfrm>
                <a:off x="1148" y="2646"/>
                <a:ext cx="27" cy="27"/>
              </a:xfrm>
              <a:custGeom>
                <a:avLst/>
                <a:gdLst/>
                <a:ahLst/>
                <a:cxnLst>
                  <a:cxn ang="0">
                    <a:pos x="134" y="65"/>
                  </a:cxn>
                  <a:cxn ang="0">
                    <a:pos x="127" y="43"/>
                  </a:cxn>
                  <a:cxn ang="0">
                    <a:pos x="116" y="24"/>
                  </a:cxn>
                  <a:cxn ang="0">
                    <a:pos x="100" y="11"/>
                  </a:cxn>
                  <a:cxn ang="0">
                    <a:pos x="82" y="3"/>
                  </a:cxn>
                  <a:cxn ang="0">
                    <a:pos x="61" y="2"/>
                  </a:cxn>
                  <a:cxn ang="0">
                    <a:pos x="42" y="7"/>
                  </a:cxn>
                  <a:cxn ang="0">
                    <a:pos x="24" y="19"/>
                  </a:cxn>
                  <a:cxn ang="0">
                    <a:pos x="11" y="36"/>
                  </a:cxn>
                  <a:cxn ang="0">
                    <a:pos x="3" y="58"/>
                  </a:cxn>
                  <a:cxn ang="0">
                    <a:pos x="0" y="82"/>
                  </a:cxn>
                  <a:cxn ang="0">
                    <a:pos x="3" y="106"/>
                  </a:cxn>
                  <a:cxn ang="0">
                    <a:pos x="11" y="127"/>
                  </a:cxn>
                  <a:cxn ang="0">
                    <a:pos x="24" y="144"/>
                  </a:cxn>
                  <a:cxn ang="0">
                    <a:pos x="42" y="156"/>
                  </a:cxn>
                  <a:cxn ang="0">
                    <a:pos x="61" y="162"/>
                  </a:cxn>
                  <a:cxn ang="0">
                    <a:pos x="82" y="161"/>
                  </a:cxn>
                  <a:cxn ang="0">
                    <a:pos x="100" y="153"/>
                  </a:cxn>
                  <a:cxn ang="0">
                    <a:pos x="116" y="139"/>
                  </a:cxn>
                  <a:cxn ang="0">
                    <a:pos x="127" y="120"/>
                  </a:cxn>
                  <a:cxn ang="0">
                    <a:pos x="134" y="99"/>
                  </a:cxn>
                  <a:cxn ang="0">
                    <a:pos x="127" y="82"/>
                  </a:cxn>
                  <a:cxn ang="0">
                    <a:pos x="124" y="102"/>
                  </a:cxn>
                  <a:cxn ang="0">
                    <a:pos x="117" y="121"/>
                  </a:cxn>
                  <a:cxn ang="0">
                    <a:pos x="105" y="136"/>
                  </a:cxn>
                  <a:cxn ang="0">
                    <a:pos x="91" y="147"/>
                  </a:cxn>
                  <a:cxn ang="0">
                    <a:pos x="74" y="151"/>
                  </a:cxn>
                  <a:cxn ang="0">
                    <a:pos x="56" y="150"/>
                  </a:cxn>
                  <a:cxn ang="0">
                    <a:pos x="40" y="143"/>
                  </a:cxn>
                  <a:cxn ang="0">
                    <a:pos x="26" y="131"/>
                  </a:cxn>
                  <a:cxn ang="0">
                    <a:pos x="16" y="115"/>
                  </a:cxn>
                  <a:cxn ang="0">
                    <a:pos x="10" y="96"/>
                  </a:cxn>
                  <a:cxn ang="0">
                    <a:pos x="9" y="75"/>
                  </a:cxn>
                  <a:cxn ang="0">
                    <a:pos x="13" y="54"/>
                  </a:cxn>
                  <a:cxn ang="0">
                    <a:pos x="22" y="37"/>
                  </a:cxn>
                  <a:cxn ang="0">
                    <a:pos x="34" y="23"/>
                  </a:cxn>
                  <a:cxn ang="0">
                    <a:pos x="51" y="15"/>
                  </a:cxn>
                  <a:cxn ang="0">
                    <a:pos x="68" y="11"/>
                  </a:cxn>
                  <a:cxn ang="0">
                    <a:pos x="85" y="15"/>
                  </a:cxn>
                  <a:cxn ang="0">
                    <a:pos x="101" y="23"/>
                  </a:cxn>
                  <a:cxn ang="0">
                    <a:pos x="113" y="37"/>
                  </a:cxn>
                  <a:cxn ang="0">
                    <a:pos x="122" y="54"/>
                  </a:cxn>
                  <a:cxn ang="0">
                    <a:pos x="126" y="75"/>
                  </a:cxn>
                </a:cxnLst>
                <a:rect l="0" t="0" r="r" b="b"/>
                <a:pathLst>
                  <a:path w="136" h="162">
                    <a:moveTo>
                      <a:pt x="136" y="82"/>
                    </a:moveTo>
                    <a:lnTo>
                      <a:pt x="135" y="73"/>
                    </a:lnTo>
                    <a:lnTo>
                      <a:pt x="134" y="65"/>
                    </a:lnTo>
                    <a:lnTo>
                      <a:pt x="133" y="58"/>
                    </a:lnTo>
                    <a:lnTo>
                      <a:pt x="130" y="51"/>
                    </a:lnTo>
                    <a:lnTo>
                      <a:pt x="127" y="43"/>
                    </a:lnTo>
                    <a:lnTo>
                      <a:pt x="124" y="36"/>
                    </a:lnTo>
                    <a:lnTo>
                      <a:pt x="120" y="30"/>
                    </a:lnTo>
                    <a:lnTo>
                      <a:pt x="116" y="24"/>
                    </a:lnTo>
                    <a:lnTo>
                      <a:pt x="111" y="19"/>
                    </a:lnTo>
                    <a:lnTo>
                      <a:pt x="106" y="15"/>
                    </a:lnTo>
                    <a:lnTo>
                      <a:pt x="100" y="11"/>
                    </a:lnTo>
                    <a:lnTo>
                      <a:pt x="94" y="7"/>
                    </a:lnTo>
                    <a:lnTo>
                      <a:pt x="88" y="5"/>
                    </a:lnTo>
                    <a:lnTo>
                      <a:pt x="82" y="3"/>
                    </a:lnTo>
                    <a:lnTo>
                      <a:pt x="75" y="2"/>
                    </a:lnTo>
                    <a:lnTo>
                      <a:pt x="68" y="0"/>
                    </a:lnTo>
                    <a:lnTo>
                      <a:pt x="61" y="2"/>
                    </a:lnTo>
                    <a:lnTo>
                      <a:pt x="55" y="3"/>
                    </a:lnTo>
                    <a:lnTo>
                      <a:pt x="48" y="5"/>
                    </a:lnTo>
                    <a:lnTo>
                      <a:pt x="42" y="7"/>
                    </a:lnTo>
                    <a:lnTo>
                      <a:pt x="35" y="11"/>
                    </a:lnTo>
                    <a:lnTo>
                      <a:pt x="29" y="15"/>
                    </a:lnTo>
                    <a:lnTo>
                      <a:pt x="24" y="19"/>
                    </a:lnTo>
                    <a:lnTo>
                      <a:pt x="19" y="24"/>
                    </a:lnTo>
                    <a:lnTo>
                      <a:pt x="15" y="30"/>
                    </a:lnTo>
                    <a:lnTo>
                      <a:pt x="11" y="36"/>
                    </a:lnTo>
                    <a:lnTo>
                      <a:pt x="8" y="43"/>
                    </a:lnTo>
                    <a:lnTo>
                      <a:pt x="5" y="51"/>
                    </a:lnTo>
                    <a:lnTo>
                      <a:pt x="3" y="58"/>
                    </a:lnTo>
                    <a:lnTo>
                      <a:pt x="1" y="65"/>
                    </a:lnTo>
                    <a:lnTo>
                      <a:pt x="0" y="73"/>
                    </a:lnTo>
                    <a:lnTo>
                      <a:pt x="0" y="82"/>
                    </a:lnTo>
                    <a:lnTo>
                      <a:pt x="0" y="90"/>
                    </a:lnTo>
                    <a:lnTo>
                      <a:pt x="1" y="99"/>
                    </a:lnTo>
                    <a:lnTo>
                      <a:pt x="3" y="106"/>
                    </a:lnTo>
                    <a:lnTo>
                      <a:pt x="5" y="113"/>
                    </a:lnTo>
                    <a:lnTo>
                      <a:pt x="8" y="120"/>
                    </a:lnTo>
                    <a:lnTo>
                      <a:pt x="11" y="127"/>
                    </a:lnTo>
                    <a:lnTo>
                      <a:pt x="15" y="133"/>
                    </a:lnTo>
                    <a:lnTo>
                      <a:pt x="19" y="139"/>
                    </a:lnTo>
                    <a:lnTo>
                      <a:pt x="24" y="144"/>
                    </a:lnTo>
                    <a:lnTo>
                      <a:pt x="29" y="149"/>
                    </a:lnTo>
                    <a:lnTo>
                      <a:pt x="35" y="153"/>
                    </a:lnTo>
                    <a:lnTo>
                      <a:pt x="42" y="156"/>
                    </a:lnTo>
                    <a:lnTo>
                      <a:pt x="48" y="159"/>
                    </a:lnTo>
                    <a:lnTo>
                      <a:pt x="55" y="161"/>
                    </a:lnTo>
                    <a:lnTo>
                      <a:pt x="61" y="162"/>
                    </a:lnTo>
                    <a:lnTo>
                      <a:pt x="68" y="162"/>
                    </a:lnTo>
                    <a:lnTo>
                      <a:pt x="75" y="162"/>
                    </a:lnTo>
                    <a:lnTo>
                      <a:pt x="82" y="161"/>
                    </a:lnTo>
                    <a:lnTo>
                      <a:pt x="88" y="159"/>
                    </a:lnTo>
                    <a:lnTo>
                      <a:pt x="94" y="156"/>
                    </a:lnTo>
                    <a:lnTo>
                      <a:pt x="100" y="153"/>
                    </a:lnTo>
                    <a:lnTo>
                      <a:pt x="106" y="149"/>
                    </a:lnTo>
                    <a:lnTo>
                      <a:pt x="111" y="144"/>
                    </a:lnTo>
                    <a:lnTo>
                      <a:pt x="116" y="139"/>
                    </a:lnTo>
                    <a:lnTo>
                      <a:pt x="120" y="133"/>
                    </a:lnTo>
                    <a:lnTo>
                      <a:pt x="124" y="127"/>
                    </a:lnTo>
                    <a:lnTo>
                      <a:pt x="127" y="120"/>
                    </a:lnTo>
                    <a:lnTo>
                      <a:pt x="130" y="113"/>
                    </a:lnTo>
                    <a:lnTo>
                      <a:pt x="133" y="106"/>
                    </a:lnTo>
                    <a:lnTo>
                      <a:pt x="134" y="99"/>
                    </a:lnTo>
                    <a:lnTo>
                      <a:pt x="135" y="90"/>
                    </a:lnTo>
                    <a:lnTo>
                      <a:pt x="136" y="82"/>
                    </a:lnTo>
                    <a:close/>
                    <a:moveTo>
                      <a:pt x="127" y="82"/>
                    </a:moveTo>
                    <a:lnTo>
                      <a:pt x="126" y="89"/>
                    </a:lnTo>
                    <a:lnTo>
                      <a:pt x="125" y="96"/>
                    </a:lnTo>
                    <a:lnTo>
                      <a:pt x="124" y="102"/>
                    </a:lnTo>
                    <a:lnTo>
                      <a:pt x="122" y="109"/>
                    </a:lnTo>
                    <a:lnTo>
                      <a:pt x="120" y="115"/>
                    </a:lnTo>
                    <a:lnTo>
                      <a:pt x="117" y="121"/>
                    </a:lnTo>
                    <a:lnTo>
                      <a:pt x="113" y="126"/>
                    </a:lnTo>
                    <a:lnTo>
                      <a:pt x="109" y="131"/>
                    </a:lnTo>
                    <a:lnTo>
                      <a:pt x="105" y="136"/>
                    </a:lnTo>
                    <a:lnTo>
                      <a:pt x="101" y="141"/>
                    </a:lnTo>
                    <a:lnTo>
                      <a:pt x="96" y="143"/>
                    </a:lnTo>
                    <a:lnTo>
                      <a:pt x="91" y="147"/>
                    </a:lnTo>
                    <a:lnTo>
                      <a:pt x="85" y="149"/>
                    </a:lnTo>
                    <a:lnTo>
                      <a:pt x="80" y="150"/>
                    </a:lnTo>
                    <a:lnTo>
                      <a:pt x="74" y="151"/>
                    </a:lnTo>
                    <a:lnTo>
                      <a:pt x="68" y="151"/>
                    </a:lnTo>
                    <a:lnTo>
                      <a:pt x="62" y="151"/>
                    </a:lnTo>
                    <a:lnTo>
                      <a:pt x="56" y="150"/>
                    </a:lnTo>
                    <a:lnTo>
                      <a:pt x="51" y="149"/>
                    </a:lnTo>
                    <a:lnTo>
                      <a:pt x="45" y="147"/>
                    </a:lnTo>
                    <a:lnTo>
                      <a:pt x="40" y="143"/>
                    </a:lnTo>
                    <a:lnTo>
                      <a:pt x="34" y="141"/>
                    </a:lnTo>
                    <a:lnTo>
                      <a:pt x="30" y="136"/>
                    </a:lnTo>
                    <a:lnTo>
                      <a:pt x="26" y="131"/>
                    </a:lnTo>
                    <a:lnTo>
                      <a:pt x="22" y="126"/>
                    </a:lnTo>
                    <a:lnTo>
                      <a:pt x="19" y="121"/>
                    </a:lnTo>
                    <a:lnTo>
                      <a:pt x="16" y="115"/>
                    </a:lnTo>
                    <a:lnTo>
                      <a:pt x="13" y="109"/>
                    </a:lnTo>
                    <a:lnTo>
                      <a:pt x="11" y="102"/>
                    </a:lnTo>
                    <a:lnTo>
                      <a:pt x="10" y="96"/>
                    </a:lnTo>
                    <a:lnTo>
                      <a:pt x="9" y="89"/>
                    </a:lnTo>
                    <a:lnTo>
                      <a:pt x="9" y="82"/>
                    </a:lnTo>
                    <a:lnTo>
                      <a:pt x="9" y="75"/>
                    </a:lnTo>
                    <a:lnTo>
                      <a:pt x="10" y="67"/>
                    </a:lnTo>
                    <a:lnTo>
                      <a:pt x="11" y="61"/>
                    </a:lnTo>
                    <a:lnTo>
                      <a:pt x="13" y="54"/>
                    </a:lnTo>
                    <a:lnTo>
                      <a:pt x="16" y="48"/>
                    </a:lnTo>
                    <a:lnTo>
                      <a:pt x="19" y="42"/>
                    </a:lnTo>
                    <a:lnTo>
                      <a:pt x="22" y="37"/>
                    </a:lnTo>
                    <a:lnTo>
                      <a:pt x="26" y="33"/>
                    </a:lnTo>
                    <a:lnTo>
                      <a:pt x="30" y="28"/>
                    </a:lnTo>
                    <a:lnTo>
                      <a:pt x="34" y="23"/>
                    </a:lnTo>
                    <a:lnTo>
                      <a:pt x="40" y="21"/>
                    </a:lnTo>
                    <a:lnTo>
                      <a:pt x="45" y="17"/>
                    </a:lnTo>
                    <a:lnTo>
                      <a:pt x="51" y="15"/>
                    </a:lnTo>
                    <a:lnTo>
                      <a:pt x="56" y="13"/>
                    </a:lnTo>
                    <a:lnTo>
                      <a:pt x="62" y="12"/>
                    </a:lnTo>
                    <a:lnTo>
                      <a:pt x="68" y="11"/>
                    </a:lnTo>
                    <a:lnTo>
                      <a:pt x="74" y="12"/>
                    </a:lnTo>
                    <a:lnTo>
                      <a:pt x="80" y="13"/>
                    </a:lnTo>
                    <a:lnTo>
                      <a:pt x="85" y="15"/>
                    </a:lnTo>
                    <a:lnTo>
                      <a:pt x="91" y="17"/>
                    </a:lnTo>
                    <a:lnTo>
                      <a:pt x="96" y="21"/>
                    </a:lnTo>
                    <a:lnTo>
                      <a:pt x="101" y="23"/>
                    </a:lnTo>
                    <a:lnTo>
                      <a:pt x="105" y="28"/>
                    </a:lnTo>
                    <a:lnTo>
                      <a:pt x="109" y="33"/>
                    </a:lnTo>
                    <a:lnTo>
                      <a:pt x="113" y="37"/>
                    </a:lnTo>
                    <a:lnTo>
                      <a:pt x="117" y="42"/>
                    </a:lnTo>
                    <a:lnTo>
                      <a:pt x="120" y="48"/>
                    </a:lnTo>
                    <a:lnTo>
                      <a:pt x="122" y="54"/>
                    </a:lnTo>
                    <a:lnTo>
                      <a:pt x="124" y="61"/>
                    </a:lnTo>
                    <a:lnTo>
                      <a:pt x="125" y="67"/>
                    </a:lnTo>
                    <a:lnTo>
                      <a:pt x="126" y="75"/>
                    </a:lnTo>
                    <a:lnTo>
                      <a:pt x="127" y="82"/>
                    </a:lnTo>
                    <a:close/>
                  </a:path>
                </a:pathLst>
              </a:custGeom>
              <a:solidFill>
                <a:srgbClr val="F9DAB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90" name="Freeform 91"/>
              <p:cNvSpPr>
                <a:spLocks noEditPoints="1"/>
              </p:cNvSpPr>
              <p:nvPr/>
            </p:nvSpPr>
            <p:spPr bwMode="auto">
              <a:xfrm>
                <a:off x="1149" y="2647"/>
                <a:ext cx="25" cy="25"/>
              </a:xfrm>
              <a:custGeom>
                <a:avLst/>
                <a:gdLst/>
                <a:ahLst/>
                <a:cxnLst>
                  <a:cxn ang="0">
                    <a:pos x="127" y="69"/>
                  </a:cxn>
                  <a:cxn ang="0">
                    <a:pos x="124" y="53"/>
                  </a:cxn>
                  <a:cxn ang="0">
                    <a:pos x="119" y="40"/>
                  </a:cxn>
                  <a:cxn ang="0">
                    <a:pos x="113" y="28"/>
                  </a:cxn>
                  <a:cxn ang="0">
                    <a:pos x="104" y="17"/>
                  </a:cxn>
                  <a:cxn ang="0">
                    <a:pos x="94" y="10"/>
                  </a:cxn>
                  <a:cxn ang="0">
                    <a:pos x="83" y="4"/>
                  </a:cxn>
                  <a:cxn ang="0">
                    <a:pos x="71" y="0"/>
                  </a:cxn>
                  <a:cxn ang="0">
                    <a:pos x="58" y="0"/>
                  </a:cxn>
                  <a:cxn ang="0">
                    <a:pos x="45" y="4"/>
                  </a:cxn>
                  <a:cxn ang="0">
                    <a:pos x="33" y="10"/>
                  </a:cxn>
                  <a:cxn ang="0">
                    <a:pos x="23" y="17"/>
                  </a:cxn>
                  <a:cxn ang="0">
                    <a:pos x="15" y="28"/>
                  </a:cxn>
                  <a:cxn ang="0">
                    <a:pos x="8" y="40"/>
                  </a:cxn>
                  <a:cxn ang="0">
                    <a:pos x="3" y="53"/>
                  </a:cxn>
                  <a:cxn ang="0">
                    <a:pos x="0" y="69"/>
                  </a:cxn>
                  <a:cxn ang="0">
                    <a:pos x="0" y="83"/>
                  </a:cxn>
                  <a:cxn ang="0">
                    <a:pos x="3" y="99"/>
                  </a:cxn>
                  <a:cxn ang="0">
                    <a:pos x="8" y="112"/>
                  </a:cxn>
                  <a:cxn ang="0">
                    <a:pos x="15" y="124"/>
                  </a:cxn>
                  <a:cxn ang="0">
                    <a:pos x="23" y="135"/>
                  </a:cxn>
                  <a:cxn ang="0">
                    <a:pos x="33" y="142"/>
                  </a:cxn>
                  <a:cxn ang="0">
                    <a:pos x="45" y="148"/>
                  </a:cxn>
                  <a:cxn ang="0">
                    <a:pos x="58" y="151"/>
                  </a:cxn>
                  <a:cxn ang="0">
                    <a:pos x="71" y="151"/>
                  </a:cxn>
                  <a:cxn ang="0">
                    <a:pos x="83" y="148"/>
                  </a:cxn>
                  <a:cxn ang="0">
                    <a:pos x="94" y="142"/>
                  </a:cxn>
                  <a:cxn ang="0">
                    <a:pos x="104" y="135"/>
                  </a:cxn>
                  <a:cxn ang="0">
                    <a:pos x="113" y="124"/>
                  </a:cxn>
                  <a:cxn ang="0">
                    <a:pos x="119" y="112"/>
                  </a:cxn>
                  <a:cxn ang="0">
                    <a:pos x="124" y="99"/>
                  </a:cxn>
                  <a:cxn ang="0">
                    <a:pos x="127" y="83"/>
                  </a:cxn>
                  <a:cxn ang="0">
                    <a:pos x="118" y="76"/>
                  </a:cxn>
                  <a:cxn ang="0">
                    <a:pos x="117" y="89"/>
                  </a:cxn>
                  <a:cxn ang="0">
                    <a:pos x="114" y="101"/>
                  </a:cxn>
                  <a:cxn ang="0">
                    <a:pos x="102" y="121"/>
                  </a:cxn>
                  <a:cxn ang="0">
                    <a:pos x="85" y="136"/>
                  </a:cxn>
                  <a:cxn ang="0">
                    <a:pos x="75" y="139"/>
                  </a:cxn>
                  <a:cxn ang="0">
                    <a:pos x="64" y="141"/>
                  </a:cxn>
                  <a:cxn ang="0">
                    <a:pos x="53" y="139"/>
                  </a:cxn>
                  <a:cxn ang="0">
                    <a:pos x="43" y="136"/>
                  </a:cxn>
                  <a:cxn ang="0">
                    <a:pos x="33" y="130"/>
                  </a:cxn>
                  <a:cxn ang="0">
                    <a:pos x="25" y="121"/>
                  </a:cxn>
                  <a:cxn ang="0">
                    <a:pos x="18" y="112"/>
                  </a:cxn>
                  <a:cxn ang="0">
                    <a:pos x="13" y="101"/>
                  </a:cxn>
                  <a:cxn ang="0">
                    <a:pos x="10" y="89"/>
                  </a:cxn>
                  <a:cxn ang="0">
                    <a:pos x="9" y="76"/>
                  </a:cxn>
                  <a:cxn ang="0">
                    <a:pos x="10" y="63"/>
                  </a:cxn>
                  <a:cxn ang="0">
                    <a:pos x="13" y="51"/>
                  </a:cxn>
                  <a:cxn ang="0">
                    <a:pos x="25" y="30"/>
                  </a:cxn>
                  <a:cxn ang="0">
                    <a:pos x="43" y="16"/>
                  </a:cxn>
                  <a:cxn ang="0">
                    <a:pos x="53" y="12"/>
                  </a:cxn>
                  <a:cxn ang="0">
                    <a:pos x="64" y="11"/>
                  </a:cxn>
                  <a:cxn ang="0">
                    <a:pos x="75" y="12"/>
                  </a:cxn>
                  <a:cxn ang="0">
                    <a:pos x="85" y="16"/>
                  </a:cxn>
                  <a:cxn ang="0">
                    <a:pos x="102" y="30"/>
                  </a:cxn>
                  <a:cxn ang="0">
                    <a:pos x="114" y="51"/>
                  </a:cxn>
                  <a:cxn ang="0">
                    <a:pos x="117" y="63"/>
                  </a:cxn>
                  <a:cxn ang="0">
                    <a:pos x="118" y="76"/>
                  </a:cxn>
                </a:cxnLst>
                <a:rect l="0" t="0" r="r" b="b"/>
                <a:pathLst>
                  <a:path w="127" h="151">
                    <a:moveTo>
                      <a:pt x="127" y="76"/>
                    </a:moveTo>
                    <a:lnTo>
                      <a:pt x="127" y="69"/>
                    </a:lnTo>
                    <a:lnTo>
                      <a:pt x="126" y="60"/>
                    </a:lnTo>
                    <a:lnTo>
                      <a:pt x="124" y="53"/>
                    </a:lnTo>
                    <a:lnTo>
                      <a:pt x="122" y="46"/>
                    </a:lnTo>
                    <a:lnTo>
                      <a:pt x="119" y="40"/>
                    </a:lnTo>
                    <a:lnTo>
                      <a:pt x="116" y="34"/>
                    </a:lnTo>
                    <a:lnTo>
                      <a:pt x="113" y="28"/>
                    </a:lnTo>
                    <a:lnTo>
                      <a:pt x="109" y="22"/>
                    </a:lnTo>
                    <a:lnTo>
                      <a:pt x="104" y="17"/>
                    </a:lnTo>
                    <a:lnTo>
                      <a:pt x="99" y="13"/>
                    </a:lnTo>
                    <a:lnTo>
                      <a:pt x="94" y="10"/>
                    </a:lnTo>
                    <a:lnTo>
                      <a:pt x="89" y="6"/>
                    </a:lnTo>
                    <a:lnTo>
                      <a:pt x="83" y="4"/>
                    </a:lnTo>
                    <a:lnTo>
                      <a:pt x="77" y="1"/>
                    </a:lnTo>
                    <a:lnTo>
                      <a:pt x="71" y="0"/>
                    </a:lnTo>
                    <a:lnTo>
                      <a:pt x="64" y="0"/>
                    </a:lnTo>
                    <a:lnTo>
                      <a:pt x="58" y="0"/>
                    </a:lnTo>
                    <a:lnTo>
                      <a:pt x="51" y="1"/>
                    </a:lnTo>
                    <a:lnTo>
                      <a:pt x="45" y="4"/>
                    </a:lnTo>
                    <a:lnTo>
                      <a:pt x="40" y="6"/>
                    </a:lnTo>
                    <a:lnTo>
                      <a:pt x="33" y="10"/>
                    </a:lnTo>
                    <a:lnTo>
                      <a:pt x="28" y="13"/>
                    </a:lnTo>
                    <a:lnTo>
                      <a:pt x="23" y="17"/>
                    </a:lnTo>
                    <a:lnTo>
                      <a:pt x="19" y="22"/>
                    </a:lnTo>
                    <a:lnTo>
                      <a:pt x="15" y="28"/>
                    </a:lnTo>
                    <a:lnTo>
                      <a:pt x="11" y="34"/>
                    </a:lnTo>
                    <a:lnTo>
                      <a:pt x="8" y="40"/>
                    </a:lnTo>
                    <a:lnTo>
                      <a:pt x="5" y="46"/>
                    </a:lnTo>
                    <a:lnTo>
                      <a:pt x="3" y="53"/>
                    </a:lnTo>
                    <a:lnTo>
                      <a:pt x="1" y="60"/>
                    </a:lnTo>
                    <a:lnTo>
                      <a:pt x="0" y="69"/>
                    </a:lnTo>
                    <a:lnTo>
                      <a:pt x="0" y="76"/>
                    </a:lnTo>
                    <a:lnTo>
                      <a:pt x="0" y="83"/>
                    </a:lnTo>
                    <a:lnTo>
                      <a:pt x="1" y="91"/>
                    </a:lnTo>
                    <a:lnTo>
                      <a:pt x="3" y="99"/>
                    </a:lnTo>
                    <a:lnTo>
                      <a:pt x="5" y="105"/>
                    </a:lnTo>
                    <a:lnTo>
                      <a:pt x="8" y="112"/>
                    </a:lnTo>
                    <a:lnTo>
                      <a:pt x="11" y="118"/>
                    </a:lnTo>
                    <a:lnTo>
                      <a:pt x="15" y="124"/>
                    </a:lnTo>
                    <a:lnTo>
                      <a:pt x="19" y="130"/>
                    </a:lnTo>
                    <a:lnTo>
                      <a:pt x="23" y="135"/>
                    </a:lnTo>
                    <a:lnTo>
                      <a:pt x="28" y="138"/>
                    </a:lnTo>
                    <a:lnTo>
                      <a:pt x="33" y="142"/>
                    </a:lnTo>
                    <a:lnTo>
                      <a:pt x="40" y="145"/>
                    </a:lnTo>
                    <a:lnTo>
                      <a:pt x="45" y="148"/>
                    </a:lnTo>
                    <a:lnTo>
                      <a:pt x="51" y="150"/>
                    </a:lnTo>
                    <a:lnTo>
                      <a:pt x="58" y="151"/>
                    </a:lnTo>
                    <a:lnTo>
                      <a:pt x="64" y="151"/>
                    </a:lnTo>
                    <a:lnTo>
                      <a:pt x="71" y="151"/>
                    </a:lnTo>
                    <a:lnTo>
                      <a:pt x="77" y="150"/>
                    </a:lnTo>
                    <a:lnTo>
                      <a:pt x="83" y="148"/>
                    </a:lnTo>
                    <a:lnTo>
                      <a:pt x="89" y="145"/>
                    </a:lnTo>
                    <a:lnTo>
                      <a:pt x="94" y="142"/>
                    </a:lnTo>
                    <a:lnTo>
                      <a:pt x="99" y="138"/>
                    </a:lnTo>
                    <a:lnTo>
                      <a:pt x="104" y="135"/>
                    </a:lnTo>
                    <a:lnTo>
                      <a:pt x="109" y="130"/>
                    </a:lnTo>
                    <a:lnTo>
                      <a:pt x="113" y="124"/>
                    </a:lnTo>
                    <a:lnTo>
                      <a:pt x="116" y="118"/>
                    </a:lnTo>
                    <a:lnTo>
                      <a:pt x="119" y="112"/>
                    </a:lnTo>
                    <a:lnTo>
                      <a:pt x="122" y="105"/>
                    </a:lnTo>
                    <a:lnTo>
                      <a:pt x="124" y="99"/>
                    </a:lnTo>
                    <a:lnTo>
                      <a:pt x="126" y="91"/>
                    </a:lnTo>
                    <a:lnTo>
                      <a:pt x="127" y="83"/>
                    </a:lnTo>
                    <a:lnTo>
                      <a:pt x="127" y="76"/>
                    </a:lnTo>
                    <a:close/>
                    <a:moveTo>
                      <a:pt x="118" y="76"/>
                    </a:moveTo>
                    <a:lnTo>
                      <a:pt x="118" y="82"/>
                    </a:lnTo>
                    <a:lnTo>
                      <a:pt x="117" y="89"/>
                    </a:lnTo>
                    <a:lnTo>
                      <a:pt x="116" y="95"/>
                    </a:lnTo>
                    <a:lnTo>
                      <a:pt x="114" y="101"/>
                    </a:lnTo>
                    <a:lnTo>
                      <a:pt x="109" y="112"/>
                    </a:lnTo>
                    <a:lnTo>
                      <a:pt x="102" y="121"/>
                    </a:lnTo>
                    <a:lnTo>
                      <a:pt x="94" y="130"/>
                    </a:lnTo>
                    <a:lnTo>
                      <a:pt x="85" y="136"/>
                    </a:lnTo>
                    <a:lnTo>
                      <a:pt x="80" y="138"/>
                    </a:lnTo>
                    <a:lnTo>
                      <a:pt x="75" y="139"/>
                    </a:lnTo>
                    <a:lnTo>
                      <a:pt x="70" y="141"/>
                    </a:lnTo>
                    <a:lnTo>
                      <a:pt x="64" y="141"/>
                    </a:lnTo>
                    <a:lnTo>
                      <a:pt x="59" y="141"/>
                    </a:lnTo>
                    <a:lnTo>
                      <a:pt x="53" y="139"/>
                    </a:lnTo>
                    <a:lnTo>
                      <a:pt x="48" y="138"/>
                    </a:lnTo>
                    <a:lnTo>
                      <a:pt x="43" y="136"/>
                    </a:lnTo>
                    <a:lnTo>
                      <a:pt x="38" y="132"/>
                    </a:lnTo>
                    <a:lnTo>
                      <a:pt x="33" y="130"/>
                    </a:lnTo>
                    <a:lnTo>
                      <a:pt x="29" y="126"/>
                    </a:lnTo>
                    <a:lnTo>
                      <a:pt x="25" y="121"/>
                    </a:lnTo>
                    <a:lnTo>
                      <a:pt x="21" y="117"/>
                    </a:lnTo>
                    <a:lnTo>
                      <a:pt x="18" y="112"/>
                    </a:lnTo>
                    <a:lnTo>
                      <a:pt x="16" y="107"/>
                    </a:lnTo>
                    <a:lnTo>
                      <a:pt x="13" y="101"/>
                    </a:lnTo>
                    <a:lnTo>
                      <a:pt x="12" y="95"/>
                    </a:lnTo>
                    <a:lnTo>
                      <a:pt x="10" y="89"/>
                    </a:lnTo>
                    <a:lnTo>
                      <a:pt x="9" y="82"/>
                    </a:lnTo>
                    <a:lnTo>
                      <a:pt x="9" y="76"/>
                    </a:lnTo>
                    <a:lnTo>
                      <a:pt x="9" y="69"/>
                    </a:lnTo>
                    <a:lnTo>
                      <a:pt x="10" y="63"/>
                    </a:lnTo>
                    <a:lnTo>
                      <a:pt x="12" y="57"/>
                    </a:lnTo>
                    <a:lnTo>
                      <a:pt x="13" y="51"/>
                    </a:lnTo>
                    <a:lnTo>
                      <a:pt x="18" y="40"/>
                    </a:lnTo>
                    <a:lnTo>
                      <a:pt x="25" y="30"/>
                    </a:lnTo>
                    <a:lnTo>
                      <a:pt x="33" y="22"/>
                    </a:lnTo>
                    <a:lnTo>
                      <a:pt x="43" y="16"/>
                    </a:lnTo>
                    <a:lnTo>
                      <a:pt x="48" y="13"/>
                    </a:lnTo>
                    <a:lnTo>
                      <a:pt x="53" y="12"/>
                    </a:lnTo>
                    <a:lnTo>
                      <a:pt x="59" y="11"/>
                    </a:lnTo>
                    <a:lnTo>
                      <a:pt x="64" y="11"/>
                    </a:lnTo>
                    <a:lnTo>
                      <a:pt x="70" y="11"/>
                    </a:lnTo>
                    <a:lnTo>
                      <a:pt x="75" y="12"/>
                    </a:lnTo>
                    <a:lnTo>
                      <a:pt x="80" y="13"/>
                    </a:lnTo>
                    <a:lnTo>
                      <a:pt x="85" y="16"/>
                    </a:lnTo>
                    <a:lnTo>
                      <a:pt x="94" y="22"/>
                    </a:lnTo>
                    <a:lnTo>
                      <a:pt x="102" y="30"/>
                    </a:lnTo>
                    <a:lnTo>
                      <a:pt x="109" y="40"/>
                    </a:lnTo>
                    <a:lnTo>
                      <a:pt x="114" y="51"/>
                    </a:lnTo>
                    <a:lnTo>
                      <a:pt x="116" y="57"/>
                    </a:lnTo>
                    <a:lnTo>
                      <a:pt x="117" y="63"/>
                    </a:lnTo>
                    <a:lnTo>
                      <a:pt x="118" y="69"/>
                    </a:lnTo>
                    <a:lnTo>
                      <a:pt x="118" y="76"/>
                    </a:lnTo>
                    <a:close/>
                  </a:path>
                </a:pathLst>
              </a:custGeom>
              <a:solidFill>
                <a:srgbClr val="F9DDB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91" name="Freeform 92"/>
              <p:cNvSpPr>
                <a:spLocks noEditPoints="1"/>
              </p:cNvSpPr>
              <p:nvPr/>
            </p:nvSpPr>
            <p:spPr bwMode="auto">
              <a:xfrm>
                <a:off x="1150" y="2648"/>
                <a:ext cx="23" cy="23"/>
              </a:xfrm>
              <a:custGeom>
                <a:avLst/>
                <a:gdLst/>
                <a:ahLst/>
                <a:cxnLst>
                  <a:cxn ang="0">
                    <a:pos x="117" y="64"/>
                  </a:cxn>
                  <a:cxn ang="0">
                    <a:pos x="115" y="50"/>
                  </a:cxn>
                  <a:cxn ang="0">
                    <a:pos x="110" y="37"/>
                  </a:cxn>
                  <a:cxn ang="0">
                    <a:pos x="104" y="26"/>
                  </a:cxn>
                  <a:cxn ang="0">
                    <a:pos x="96" y="17"/>
                  </a:cxn>
                  <a:cxn ang="0">
                    <a:pos x="87" y="10"/>
                  </a:cxn>
                  <a:cxn ang="0">
                    <a:pos x="76" y="4"/>
                  </a:cxn>
                  <a:cxn ang="0">
                    <a:pos x="65" y="1"/>
                  </a:cxn>
                  <a:cxn ang="0">
                    <a:pos x="53" y="1"/>
                  </a:cxn>
                  <a:cxn ang="0">
                    <a:pos x="42" y="4"/>
                  </a:cxn>
                  <a:cxn ang="0">
                    <a:pos x="31" y="10"/>
                  </a:cxn>
                  <a:cxn ang="0">
                    <a:pos x="21" y="17"/>
                  </a:cxn>
                  <a:cxn ang="0">
                    <a:pos x="13" y="26"/>
                  </a:cxn>
                  <a:cxn ang="0">
                    <a:pos x="7" y="37"/>
                  </a:cxn>
                  <a:cxn ang="0">
                    <a:pos x="2" y="50"/>
                  </a:cxn>
                  <a:cxn ang="0">
                    <a:pos x="0" y="64"/>
                  </a:cxn>
                  <a:cxn ang="0">
                    <a:pos x="0" y="78"/>
                  </a:cxn>
                  <a:cxn ang="0">
                    <a:pos x="2" y="91"/>
                  </a:cxn>
                  <a:cxn ang="0">
                    <a:pos x="7" y="104"/>
                  </a:cxn>
                  <a:cxn ang="0">
                    <a:pos x="13" y="115"/>
                  </a:cxn>
                  <a:cxn ang="0">
                    <a:pos x="21" y="125"/>
                  </a:cxn>
                  <a:cxn ang="0">
                    <a:pos x="31" y="132"/>
                  </a:cxn>
                  <a:cxn ang="0">
                    <a:pos x="42" y="138"/>
                  </a:cxn>
                  <a:cxn ang="0">
                    <a:pos x="53" y="140"/>
                  </a:cxn>
                  <a:cxn ang="0">
                    <a:pos x="65" y="140"/>
                  </a:cxn>
                  <a:cxn ang="0">
                    <a:pos x="76" y="138"/>
                  </a:cxn>
                  <a:cxn ang="0">
                    <a:pos x="87" y="132"/>
                  </a:cxn>
                  <a:cxn ang="0">
                    <a:pos x="96" y="125"/>
                  </a:cxn>
                  <a:cxn ang="0">
                    <a:pos x="104" y="115"/>
                  </a:cxn>
                  <a:cxn ang="0">
                    <a:pos x="110" y="104"/>
                  </a:cxn>
                  <a:cxn ang="0">
                    <a:pos x="115" y="91"/>
                  </a:cxn>
                  <a:cxn ang="0">
                    <a:pos x="117" y="78"/>
                  </a:cxn>
                  <a:cxn ang="0">
                    <a:pos x="109" y="71"/>
                  </a:cxn>
                  <a:cxn ang="0">
                    <a:pos x="105" y="94"/>
                  </a:cxn>
                  <a:cxn ang="0">
                    <a:pos x="94" y="113"/>
                  </a:cxn>
                  <a:cxn ang="0">
                    <a:pos x="78" y="126"/>
                  </a:cxn>
                  <a:cxn ang="0">
                    <a:pos x="59" y="130"/>
                  </a:cxn>
                  <a:cxn ang="0">
                    <a:pos x="40" y="126"/>
                  </a:cxn>
                  <a:cxn ang="0">
                    <a:pos x="23" y="113"/>
                  </a:cxn>
                  <a:cxn ang="0">
                    <a:pos x="13" y="94"/>
                  </a:cxn>
                  <a:cxn ang="0">
                    <a:pos x="9" y="71"/>
                  </a:cxn>
                  <a:cxn ang="0">
                    <a:pos x="13" y="48"/>
                  </a:cxn>
                  <a:cxn ang="0">
                    <a:pos x="23" y="29"/>
                  </a:cxn>
                  <a:cxn ang="0">
                    <a:pos x="40" y="16"/>
                  </a:cxn>
                  <a:cxn ang="0">
                    <a:pos x="59" y="11"/>
                  </a:cxn>
                  <a:cxn ang="0">
                    <a:pos x="78" y="16"/>
                  </a:cxn>
                  <a:cxn ang="0">
                    <a:pos x="94" y="29"/>
                  </a:cxn>
                  <a:cxn ang="0">
                    <a:pos x="105" y="48"/>
                  </a:cxn>
                  <a:cxn ang="0">
                    <a:pos x="109" y="71"/>
                  </a:cxn>
                </a:cxnLst>
                <a:rect l="0" t="0" r="r" b="b"/>
                <a:pathLst>
                  <a:path w="118" h="140">
                    <a:moveTo>
                      <a:pt x="118" y="71"/>
                    </a:moveTo>
                    <a:lnTo>
                      <a:pt x="117" y="64"/>
                    </a:lnTo>
                    <a:lnTo>
                      <a:pt x="116" y="56"/>
                    </a:lnTo>
                    <a:lnTo>
                      <a:pt x="115" y="50"/>
                    </a:lnTo>
                    <a:lnTo>
                      <a:pt x="113" y="43"/>
                    </a:lnTo>
                    <a:lnTo>
                      <a:pt x="110" y="37"/>
                    </a:lnTo>
                    <a:lnTo>
                      <a:pt x="108" y="31"/>
                    </a:lnTo>
                    <a:lnTo>
                      <a:pt x="104" y="26"/>
                    </a:lnTo>
                    <a:lnTo>
                      <a:pt x="100" y="22"/>
                    </a:lnTo>
                    <a:lnTo>
                      <a:pt x="96" y="17"/>
                    </a:lnTo>
                    <a:lnTo>
                      <a:pt x="92" y="12"/>
                    </a:lnTo>
                    <a:lnTo>
                      <a:pt x="87" y="10"/>
                    </a:lnTo>
                    <a:lnTo>
                      <a:pt x="82" y="6"/>
                    </a:lnTo>
                    <a:lnTo>
                      <a:pt x="76" y="4"/>
                    </a:lnTo>
                    <a:lnTo>
                      <a:pt x="71" y="2"/>
                    </a:lnTo>
                    <a:lnTo>
                      <a:pt x="65" y="1"/>
                    </a:lnTo>
                    <a:lnTo>
                      <a:pt x="59" y="0"/>
                    </a:lnTo>
                    <a:lnTo>
                      <a:pt x="53" y="1"/>
                    </a:lnTo>
                    <a:lnTo>
                      <a:pt x="47" y="2"/>
                    </a:lnTo>
                    <a:lnTo>
                      <a:pt x="42" y="4"/>
                    </a:lnTo>
                    <a:lnTo>
                      <a:pt x="36" y="6"/>
                    </a:lnTo>
                    <a:lnTo>
                      <a:pt x="31" y="10"/>
                    </a:lnTo>
                    <a:lnTo>
                      <a:pt x="25" y="12"/>
                    </a:lnTo>
                    <a:lnTo>
                      <a:pt x="21" y="17"/>
                    </a:lnTo>
                    <a:lnTo>
                      <a:pt x="17" y="22"/>
                    </a:lnTo>
                    <a:lnTo>
                      <a:pt x="13" y="26"/>
                    </a:lnTo>
                    <a:lnTo>
                      <a:pt x="10" y="31"/>
                    </a:lnTo>
                    <a:lnTo>
                      <a:pt x="7" y="37"/>
                    </a:lnTo>
                    <a:lnTo>
                      <a:pt x="4" y="43"/>
                    </a:lnTo>
                    <a:lnTo>
                      <a:pt x="2" y="50"/>
                    </a:lnTo>
                    <a:lnTo>
                      <a:pt x="1" y="56"/>
                    </a:lnTo>
                    <a:lnTo>
                      <a:pt x="0" y="64"/>
                    </a:lnTo>
                    <a:lnTo>
                      <a:pt x="0" y="71"/>
                    </a:lnTo>
                    <a:lnTo>
                      <a:pt x="0" y="78"/>
                    </a:lnTo>
                    <a:lnTo>
                      <a:pt x="1" y="85"/>
                    </a:lnTo>
                    <a:lnTo>
                      <a:pt x="2" y="91"/>
                    </a:lnTo>
                    <a:lnTo>
                      <a:pt x="4" y="98"/>
                    </a:lnTo>
                    <a:lnTo>
                      <a:pt x="7" y="104"/>
                    </a:lnTo>
                    <a:lnTo>
                      <a:pt x="10" y="110"/>
                    </a:lnTo>
                    <a:lnTo>
                      <a:pt x="13" y="115"/>
                    </a:lnTo>
                    <a:lnTo>
                      <a:pt x="17" y="120"/>
                    </a:lnTo>
                    <a:lnTo>
                      <a:pt x="21" y="125"/>
                    </a:lnTo>
                    <a:lnTo>
                      <a:pt x="25" y="128"/>
                    </a:lnTo>
                    <a:lnTo>
                      <a:pt x="31" y="132"/>
                    </a:lnTo>
                    <a:lnTo>
                      <a:pt x="36" y="136"/>
                    </a:lnTo>
                    <a:lnTo>
                      <a:pt x="42" y="138"/>
                    </a:lnTo>
                    <a:lnTo>
                      <a:pt x="47" y="139"/>
                    </a:lnTo>
                    <a:lnTo>
                      <a:pt x="53" y="140"/>
                    </a:lnTo>
                    <a:lnTo>
                      <a:pt x="59" y="140"/>
                    </a:lnTo>
                    <a:lnTo>
                      <a:pt x="65" y="140"/>
                    </a:lnTo>
                    <a:lnTo>
                      <a:pt x="71" y="139"/>
                    </a:lnTo>
                    <a:lnTo>
                      <a:pt x="76" y="138"/>
                    </a:lnTo>
                    <a:lnTo>
                      <a:pt x="82" y="136"/>
                    </a:lnTo>
                    <a:lnTo>
                      <a:pt x="87" y="132"/>
                    </a:lnTo>
                    <a:lnTo>
                      <a:pt x="92" y="128"/>
                    </a:lnTo>
                    <a:lnTo>
                      <a:pt x="96" y="125"/>
                    </a:lnTo>
                    <a:lnTo>
                      <a:pt x="100" y="120"/>
                    </a:lnTo>
                    <a:lnTo>
                      <a:pt x="104" y="115"/>
                    </a:lnTo>
                    <a:lnTo>
                      <a:pt x="108" y="110"/>
                    </a:lnTo>
                    <a:lnTo>
                      <a:pt x="110" y="104"/>
                    </a:lnTo>
                    <a:lnTo>
                      <a:pt x="113" y="98"/>
                    </a:lnTo>
                    <a:lnTo>
                      <a:pt x="115" y="91"/>
                    </a:lnTo>
                    <a:lnTo>
                      <a:pt x="116" y="85"/>
                    </a:lnTo>
                    <a:lnTo>
                      <a:pt x="117" y="78"/>
                    </a:lnTo>
                    <a:lnTo>
                      <a:pt x="118" y="71"/>
                    </a:lnTo>
                    <a:close/>
                    <a:moveTo>
                      <a:pt x="109" y="71"/>
                    </a:moveTo>
                    <a:lnTo>
                      <a:pt x="108" y="83"/>
                    </a:lnTo>
                    <a:lnTo>
                      <a:pt x="105" y="94"/>
                    </a:lnTo>
                    <a:lnTo>
                      <a:pt x="100" y="104"/>
                    </a:lnTo>
                    <a:lnTo>
                      <a:pt x="94" y="113"/>
                    </a:lnTo>
                    <a:lnTo>
                      <a:pt x="87" y="120"/>
                    </a:lnTo>
                    <a:lnTo>
                      <a:pt x="78" y="126"/>
                    </a:lnTo>
                    <a:lnTo>
                      <a:pt x="69" y="128"/>
                    </a:lnTo>
                    <a:lnTo>
                      <a:pt x="59" y="130"/>
                    </a:lnTo>
                    <a:lnTo>
                      <a:pt x="49" y="128"/>
                    </a:lnTo>
                    <a:lnTo>
                      <a:pt x="40" y="126"/>
                    </a:lnTo>
                    <a:lnTo>
                      <a:pt x="31" y="120"/>
                    </a:lnTo>
                    <a:lnTo>
                      <a:pt x="23" y="113"/>
                    </a:lnTo>
                    <a:lnTo>
                      <a:pt x="17" y="104"/>
                    </a:lnTo>
                    <a:lnTo>
                      <a:pt x="13" y="94"/>
                    </a:lnTo>
                    <a:lnTo>
                      <a:pt x="10" y="83"/>
                    </a:lnTo>
                    <a:lnTo>
                      <a:pt x="9" y="71"/>
                    </a:lnTo>
                    <a:lnTo>
                      <a:pt x="10" y="59"/>
                    </a:lnTo>
                    <a:lnTo>
                      <a:pt x="13" y="48"/>
                    </a:lnTo>
                    <a:lnTo>
                      <a:pt x="17" y="37"/>
                    </a:lnTo>
                    <a:lnTo>
                      <a:pt x="23" y="29"/>
                    </a:lnTo>
                    <a:lnTo>
                      <a:pt x="31" y="22"/>
                    </a:lnTo>
                    <a:lnTo>
                      <a:pt x="40" y="16"/>
                    </a:lnTo>
                    <a:lnTo>
                      <a:pt x="49" y="12"/>
                    </a:lnTo>
                    <a:lnTo>
                      <a:pt x="59" y="11"/>
                    </a:lnTo>
                    <a:lnTo>
                      <a:pt x="69" y="12"/>
                    </a:lnTo>
                    <a:lnTo>
                      <a:pt x="78" y="16"/>
                    </a:lnTo>
                    <a:lnTo>
                      <a:pt x="87" y="22"/>
                    </a:lnTo>
                    <a:lnTo>
                      <a:pt x="94" y="29"/>
                    </a:lnTo>
                    <a:lnTo>
                      <a:pt x="100" y="37"/>
                    </a:lnTo>
                    <a:lnTo>
                      <a:pt x="105" y="48"/>
                    </a:lnTo>
                    <a:lnTo>
                      <a:pt x="108" y="59"/>
                    </a:lnTo>
                    <a:lnTo>
                      <a:pt x="109" y="71"/>
                    </a:lnTo>
                    <a:close/>
                  </a:path>
                </a:pathLst>
              </a:custGeom>
              <a:solidFill>
                <a:srgbClr val="F9E0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92" name="Freeform 93"/>
              <p:cNvSpPr>
                <a:spLocks noEditPoints="1"/>
              </p:cNvSpPr>
              <p:nvPr/>
            </p:nvSpPr>
            <p:spPr bwMode="auto">
              <a:xfrm>
                <a:off x="1151" y="2649"/>
                <a:ext cx="21" cy="21"/>
              </a:xfrm>
              <a:custGeom>
                <a:avLst/>
                <a:gdLst/>
                <a:ahLst/>
                <a:cxnLst>
                  <a:cxn ang="0">
                    <a:pos x="109" y="58"/>
                  </a:cxn>
                  <a:cxn ang="0">
                    <a:pos x="107" y="46"/>
                  </a:cxn>
                  <a:cxn ang="0">
                    <a:pos x="100" y="29"/>
                  </a:cxn>
                  <a:cxn ang="0">
                    <a:pos x="85" y="11"/>
                  </a:cxn>
                  <a:cxn ang="0">
                    <a:pos x="71" y="2"/>
                  </a:cxn>
                  <a:cxn ang="0">
                    <a:pos x="61" y="0"/>
                  </a:cxn>
                  <a:cxn ang="0">
                    <a:pos x="50" y="0"/>
                  </a:cxn>
                  <a:cxn ang="0">
                    <a:pos x="39" y="2"/>
                  </a:cxn>
                  <a:cxn ang="0">
                    <a:pos x="24" y="11"/>
                  </a:cxn>
                  <a:cxn ang="0">
                    <a:pos x="9" y="29"/>
                  </a:cxn>
                  <a:cxn ang="0">
                    <a:pos x="3" y="46"/>
                  </a:cxn>
                  <a:cxn ang="0">
                    <a:pos x="0" y="58"/>
                  </a:cxn>
                  <a:cxn ang="0">
                    <a:pos x="0" y="71"/>
                  </a:cxn>
                  <a:cxn ang="0">
                    <a:pos x="3" y="84"/>
                  </a:cxn>
                  <a:cxn ang="0">
                    <a:pos x="7" y="96"/>
                  </a:cxn>
                  <a:cxn ang="0">
                    <a:pos x="12" y="106"/>
                  </a:cxn>
                  <a:cxn ang="0">
                    <a:pos x="20" y="115"/>
                  </a:cxn>
                  <a:cxn ang="0">
                    <a:pos x="29" y="121"/>
                  </a:cxn>
                  <a:cxn ang="0">
                    <a:pos x="39" y="127"/>
                  </a:cxn>
                  <a:cxn ang="0">
                    <a:pos x="50" y="130"/>
                  </a:cxn>
                  <a:cxn ang="0">
                    <a:pos x="61" y="130"/>
                  </a:cxn>
                  <a:cxn ang="0">
                    <a:pos x="71" y="127"/>
                  </a:cxn>
                  <a:cxn ang="0">
                    <a:pos x="85" y="119"/>
                  </a:cxn>
                  <a:cxn ang="0">
                    <a:pos x="100" y="101"/>
                  </a:cxn>
                  <a:cxn ang="0">
                    <a:pos x="107" y="84"/>
                  </a:cxn>
                  <a:cxn ang="0">
                    <a:pos x="109" y="71"/>
                  </a:cxn>
                  <a:cxn ang="0">
                    <a:pos x="100" y="65"/>
                  </a:cxn>
                  <a:cxn ang="0">
                    <a:pos x="97" y="85"/>
                  </a:cxn>
                  <a:cxn ang="0">
                    <a:pos x="87" y="103"/>
                  </a:cxn>
                  <a:cxn ang="0">
                    <a:pos x="73" y="114"/>
                  </a:cxn>
                  <a:cxn ang="0">
                    <a:pos x="55" y="119"/>
                  </a:cxn>
                  <a:cxn ang="0">
                    <a:pos x="38" y="114"/>
                  </a:cxn>
                  <a:cxn ang="0">
                    <a:pos x="22" y="103"/>
                  </a:cxn>
                  <a:cxn ang="0">
                    <a:pos x="13" y="85"/>
                  </a:cxn>
                  <a:cxn ang="0">
                    <a:pos x="9" y="65"/>
                  </a:cxn>
                  <a:cxn ang="0">
                    <a:pos x="13" y="43"/>
                  </a:cxn>
                  <a:cxn ang="0">
                    <a:pos x="22" y="26"/>
                  </a:cxn>
                  <a:cxn ang="0">
                    <a:pos x="38" y="16"/>
                  </a:cxn>
                  <a:cxn ang="0">
                    <a:pos x="55" y="11"/>
                  </a:cxn>
                  <a:cxn ang="0">
                    <a:pos x="73" y="16"/>
                  </a:cxn>
                  <a:cxn ang="0">
                    <a:pos x="87" y="26"/>
                  </a:cxn>
                  <a:cxn ang="0">
                    <a:pos x="97" y="43"/>
                  </a:cxn>
                  <a:cxn ang="0">
                    <a:pos x="100" y="65"/>
                  </a:cxn>
                </a:cxnLst>
                <a:rect l="0" t="0" r="r" b="b"/>
                <a:pathLst>
                  <a:path w="109" h="130">
                    <a:moveTo>
                      <a:pt x="109" y="65"/>
                    </a:moveTo>
                    <a:lnTo>
                      <a:pt x="109" y="58"/>
                    </a:lnTo>
                    <a:lnTo>
                      <a:pt x="108" y="52"/>
                    </a:lnTo>
                    <a:lnTo>
                      <a:pt x="107" y="46"/>
                    </a:lnTo>
                    <a:lnTo>
                      <a:pt x="105" y="40"/>
                    </a:lnTo>
                    <a:lnTo>
                      <a:pt x="100" y="29"/>
                    </a:lnTo>
                    <a:lnTo>
                      <a:pt x="93" y="19"/>
                    </a:lnTo>
                    <a:lnTo>
                      <a:pt x="85" y="11"/>
                    </a:lnTo>
                    <a:lnTo>
                      <a:pt x="76" y="5"/>
                    </a:lnTo>
                    <a:lnTo>
                      <a:pt x="71" y="2"/>
                    </a:lnTo>
                    <a:lnTo>
                      <a:pt x="66" y="1"/>
                    </a:lnTo>
                    <a:lnTo>
                      <a:pt x="61" y="0"/>
                    </a:lnTo>
                    <a:lnTo>
                      <a:pt x="55" y="0"/>
                    </a:lnTo>
                    <a:lnTo>
                      <a:pt x="50" y="0"/>
                    </a:lnTo>
                    <a:lnTo>
                      <a:pt x="44" y="1"/>
                    </a:lnTo>
                    <a:lnTo>
                      <a:pt x="39" y="2"/>
                    </a:lnTo>
                    <a:lnTo>
                      <a:pt x="34" y="5"/>
                    </a:lnTo>
                    <a:lnTo>
                      <a:pt x="24" y="11"/>
                    </a:lnTo>
                    <a:lnTo>
                      <a:pt x="16" y="19"/>
                    </a:lnTo>
                    <a:lnTo>
                      <a:pt x="9" y="29"/>
                    </a:lnTo>
                    <a:lnTo>
                      <a:pt x="4" y="40"/>
                    </a:lnTo>
                    <a:lnTo>
                      <a:pt x="3" y="46"/>
                    </a:lnTo>
                    <a:lnTo>
                      <a:pt x="1" y="52"/>
                    </a:lnTo>
                    <a:lnTo>
                      <a:pt x="0" y="58"/>
                    </a:lnTo>
                    <a:lnTo>
                      <a:pt x="0" y="65"/>
                    </a:lnTo>
                    <a:lnTo>
                      <a:pt x="0" y="71"/>
                    </a:lnTo>
                    <a:lnTo>
                      <a:pt x="1" y="78"/>
                    </a:lnTo>
                    <a:lnTo>
                      <a:pt x="3" y="84"/>
                    </a:lnTo>
                    <a:lnTo>
                      <a:pt x="4" y="90"/>
                    </a:lnTo>
                    <a:lnTo>
                      <a:pt x="7" y="96"/>
                    </a:lnTo>
                    <a:lnTo>
                      <a:pt x="9" y="101"/>
                    </a:lnTo>
                    <a:lnTo>
                      <a:pt x="12" y="106"/>
                    </a:lnTo>
                    <a:lnTo>
                      <a:pt x="16" y="110"/>
                    </a:lnTo>
                    <a:lnTo>
                      <a:pt x="20" y="115"/>
                    </a:lnTo>
                    <a:lnTo>
                      <a:pt x="24" y="119"/>
                    </a:lnTo>
                    <a:lnTo>
                      <a:pt x="29" y="121"/>
                    </a:lnTo>
                    <a:lnTo>
                      <a:pt x="34" y="125"/>
                    </a:lnTo>
                    <a:lnTo>
                      <a:pt x="39" y="127"/>
                    </a:lnTo>
                    <a:lnTo>
                      <a:pt x="44" y="128"/>
                    </a:lnTo>
                    <a:lnTo>
                      <a:pt x="50" y="130"/>
                    </a:lnTo>
                    <a:lnTo>
                      <a:pt x="55" y="130"/>
                    </a:lnTo>
                    <a:lnTo>
                      <a:pt x="61" y="130"/>
                    </a:lnTo>
                    <a:lnTo>
                      <a:pt x="66" y="128"/>
                    </a:lnTo>
                    <a:lnTo>
                      <a:pt x="71" y="127"/>
                    </a:lnTo>
                    <a:lnTo>
                      <a:pt x="76" y="125"/>
                    </a:lnTo>
                    <a:lnTo>
                      <a:pt x="85" y="119"/>
                    </a:lnTo>
                    <a:lnTo>
                      <a:pt x="93" y="110"/>
                    </a:lnTo>
                    <a:lnTo>
                      <a:pt x="100" y="101"/>
                    </a:lnTo>
                    <a:lnTo>
                      <a:pt x="105" y="90"/>
                    </a:lnTo>
                    <a:lnTo>
                      <a:pt x="107" y="84"/>
                    </a:lnTo>
                    <a:lnTo>
                      <a:pt x="108" y="78"/>
                    </a:lnTo>
                    <a:lnTo>
                      <a:pt x="109" y="71"/>
                    </a:lnTo>
                    <a:lnTo>
                      <a:pt x="109" y="65"/>
                    </a:lnTo>
                    <a:close/>
                    <a:moveTo>
                      <a:pt x="100" y="65"/>
                    </a:moveTo>
                    <a:lnTo>
                      <a:pt x="99" y="76"/>
                    </a:lnTo>
                    <a:lnTo>
                      <a:pt x="97" y="85"/>
                    </a:lnTo>
                    <a:lnTo>
                      <a:pt x="92" y="95"/>
                    </a:lnTo>
                    <a:lnTo>
                      <a:pt x="87" y="103"/>
                    </a:lnTo>
                    <a:lnTo>
                      <a:pt x="80" y="109"/>
                    </a:lnTo>
                    <a:lnTo>
                      <a:pt x="73" y="114"/>
                    </a:lnTo>
                    <a:lnTo>
                      <a:pt x="64" y="118"/>
                    </a:lnTo>
                    <a:lnTo>
                      <a:pt x="55" y="119"/>
                    </a:lnTo>
                    <a:lnTo>
                      <a:pt x="46" y="118"/>
                    </a:lnTo>
                    <a:lnTo>
                      <a:pt x="38" y="114"/>
                    </a:lnTo>
                    <a:lnTo>
                      <a:pt x="30" y="109"/>
                    </a:lnTo>
                    <a:lnTo>
                      <a:pt x="22" y="103"/>
                    </a:lnTo>
                    <a:lnTo>
                      <a:pt x="17" y="95"/>
                    </a:lnTo>
                    <a:lnTo>
                      <a:pt x="13" y="85"/>
                    </a:lnTo>
                    <a:lnTo>
                      <a:pt x="10" y="76"/>
                    </a:lnTo>
                    <a:lnTo>
                      <a:pt x="9" y="65"/>
                    </a:lnTo>
                    <a:lnTo>
                      <a:pt x="10" y="54"/>
                    </a:lnTo>
                    <a:lnTo>
                      <a:pt x="13" y="43"/>
                    </a:lnTo>
                    <a:lnTo>
                      <a:pt x="17" y="35"/>
                    </a:lnTo>
                    <a:lnTo>
                      <a:pt x="22" y="26"/>
                    </a:lnTo>
                    <a:lnTo>
                      <a:pt x="30" y="20"/>
                    </a:lnTo>
                    <a:lnTo>
                      <a:pt x="38" y="16"/>
                    </a:lnTo>
                    <a:lnTo>
                      <a:pt x="46" y="12"/>
                    </a:lnTo>
                    <a:lnTo>
                      <a:pt x="55" y="11"/>
                    </a:lnTo>
                    <a:lnTo>
                      <a:pt x="64" y="12"/>
                    </a:lnTo>
                    <a:lnTo>
                      <a:pt x="73" y="16"/>
                    </a:lnTo>
                    <a:lnTo>
                      <a:pt x="80" y="20"/>
                    </a:lnTo>
                    <a:lnTo>
                      <a:pt x="87" y="26"/>
                    </a:lnTo>
                    <a:lnTo>
                      <a:pt x="92" y="35"/>
                    </a:lnTo>
                    <a:lnTo>
                      <a:pt x="97" y="43"/>
                    </a:lnTo>
                    <a:lnTo>
                      <a:pt x="99" y="54"/>
                    </a:lnTo>
                    <a:lnTo>
                      <a:pt x="100" y="65"/>
                    </a:lnTo>
                    <a:close/>
                  </a:path>
                </a:pathLst>
              </a:custGeom>
              <a:solidFill>
                <a:srgbClr val="FAE3B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93" name="Freeform 94"/>
              <p:cNvSpPr>
                <a:spLocks noEditPoints="1"/>
              </p:cNvSpPr>
              <p:nvPr/>
            </p:nvSpPr>
            <p:spPr bwMode="auto">
              <a:xfrm>
                <a:off x="1152" y="2649"/>
                <a:ext cx="20" cy="20"/>
              </a:xfrm>
              <a:custGeom>
                <a:avLst/>
                <a:gdLst/>
                <a:ahLst/>
                <a:cxnLst>
                  <a:cxn ang="0">
                    <a:pos x="99" y="48"/>
                  </a:cxn>
                  <a:cxn ang="0">
                    <a:pos x="91" y="26"/>
                  </a:cxn>
                  <a:cxn ang="0">
                    <a:pos x="78" y="11"/>
                  </a:cxn>
                  <a:cxn ang="0">
                    <a:pos x="60" y="1"/>
                  </a:cxn>
                  <a:cxn ang="0">
                    <a:pos x="40" y="1"/>
                  </a:cxn>
                  <a:cxn ang="0">
                    <a:pos x="22" y="11"/>
                  </a:cxn>
                  <a:cxn ang="0">
                    <a:pos x="8" y="26"/>
                  </a:cxn>
                  <a:cxn ang="0">
                    <a:pos x="1" y="48"/>
                  </a:cxn>
                  <a:cxn ang="0">
                    <a:pos x="1" y="72"/>
                  </a:cxn>
                  <a:cxn ang="0">
                    <a:pos x="8" y="93"/>
                  </a:cxn>
                  <a:cxn ang="0">
                    <a:pos x="22" y="109"/>
                  </a:cxn>
                  <a:cxn ang="0">
                    <a:pos x="40" y="117"/>
                  </a:cxn>
                  <a:cxn ang="0">
                    <a:pos x="60" y="117"/>
                  </a:cxn>
                  <a:cxn ang="0">
                    <a:pos x="78" y="109"/>
                  </a:cxn>
                  <a:cxn ang="0">
                    <a:pos x="91" y="93"/>
                  </a:cxn>
                  <a:cxn ang="0">
                    <a:pos x="99" y="72"/>
                  </a:cxn>
                  <a:cxn ang="0">
                    <a:pos x="91" y="60"/>
                  </a:cxn>
                  <a:cxn ang="0">
                    <a:pos x="87" y="79"/>
                  </a:cxn>
                  <a:cxn ang="0">
                    <a:pos x="79" y="95"/>
                  </a:cxn>
                  <a:cxn ang="0">
                    <a:pos x="66" y="104"/>
                  </a:cxn>
                  <a:cxn ang="0">
                    <a:pos x="50" y="108"/>
                  </a:cxn>
                  <a:cxn ang="0">
                    <a:pos x="34" y="104"/>
                  </a:cxn>
                  <a:cxn ang="0">
                    <a:pos x="20" y="95"/>
                  </a:cxn>
                  <a:cxn ang="0">
                    <a:pos x="12" y="79"/>
                  </a:cxn>
                  <a:cxn ang="0">
                    <a:pos x="9" y="60"/>
                  </a:cxn>
                  <a:cxn ang="0">
                    <a:pos x="12" y="41"/>
                  </a:cxn>
                  <a:cxn ang="0">
                    <a:pos x="20" y="25"/>
                  </a:cxn>
                  <a:cxn ang="0">
                    <a:pos x="34" y="15"/>
                  </a:cxn>
                  <a:cxn ang="0">
                    <a:pos x="50" y="11"/>
                  </a:cxn>
                  <a:cxn ang="0">
                    <a:pos x="66" y="15"/>
                  </a:cxn>
                  <a:cxn ang="0">
                    <a:pos x="79" y="25"/>
                  </a:cxn>
                  <a:cxn ang="0">
                    <a:pos x="87" y="41"/>
                  </a:cxn>
                  <a:cxn ang="0">
                    <a:pos x="91" y="60"/>
                  </a:cxn>
                </a:cxnLst>
                <a:rect l="0" t="0" r="r" b="b"/>
                <a:pathLst>
                  <a:path w="100" h="119">
                    <a:moveTo>
                      <a:pt x="100" y="60"/>
                    </a:moveTo>
                    <a:lnTo>
                      <a:pt x="99" y="48"/>
                    </a:lnTo>
                    <a:lnTo>
                      <a:pt x="96" y="37"/>
                    </a:lnTo>
                    <a:lnTo>
                      <a:pt x="91" y="26"/>
                    </a:lnTo>
                    <a:lnTo>
                      <a:pt x="85" y="18"/>
                    </a:lnTo>
                    <a:lnTo>
                      <a:pt x="78" y="11"/>
                    </a:lnTo>
                    <a:lnTo>
                      <a:pt x="69" y="5"/>
                    </a:lnTo>
                    <a:lnTo>
                      <a:pt x="60" y="1"/>
                    </a:lnTo>
                    <a:lnTo>
                      <a:pt x="50" y="0"/>
                    </a:lnTo>
                    <a:lnTo>
                      <a:pt x="40" y="1"/>
                    </a:lnTo>
                    <a:lnTo>
                      <a:pt x="31" y="5"/>
                    </a:lnTo>
                    <a:lnTo>
                      <a:pt x="22" y="11"/>
                    </a:lnTo>
                    <a:lnTo>
                      <a:pt x="14" y="18"/>
                    </a:lnTo>
                    <a:lnTo>
                      <a:pt x="8" y="26"/>
                    </a:lnTo>
                    <a:lnTo>
                      <a:pt x="4" y="37"/>
                    </a:lnTo>
                    <a:lnTo>
                      <a:pt x="1" y="48"/>
                    </a:lnTo>
                    <a:lnTo>
                      <a:pt x="0" y="60"/>
                    </a:lnTo>
                    <a:lnTo>
                      <a:pt x="1" y="72"/>
                    </a:lnTo>
                    <a:lnTo>
                      <a:pt x="4" y="83"/>
                    </a:lnTo>
                    <a:lnTo>
                      <a:pt x="8" y="93"/>
                    </a:lnTo>
                    <a:lnTo>
                      <a:pt x="14" y="102"/>
                    </a:lnTo>
                    <a:lnTo>
                      <a:pt x="22" y="109"/>
                    </a:lnTo>
                    <a:lnTo>
                      <a:pt x="31" y="115"/>
                    </a:lnTo>
                    <a:lnTo>
                      <a:pt x="40" y="117"/>
                    </a:lnTo>
                    <a:lnTo>
                      <a:pt x="50" y="119"/>
                    </a:lnTo>
                    <a:lnTo>
                      <a:pt x="60" y="117"/>
                    </a:lnTo>
                    <a:lnTo>
                      <a:pt x="69" y="115"/>
                    </a:lnTo>
                    <a:lnTo>
                      <a:pt x="78" y="109"/>
                    </a:lnTo>
                    <a:lnTo>
                      <a:pt x="85" y="102"/>
                    </a:lnTo>
                    <a:lnTo>
                      <a:pt x="91" y="93"/>
                    </a:lnTo>
                    <a:lnTo>
                      <a:pt x="96" y="83"/>
                    </a:lnTo>
                    <a:lnTo>
                      <a:pt x="99" y="72"/>
                    </a:lnTo>
                    <a:lnTo>
                      <a:pt x="100" y="60"/>
                    </a:lnTo>
                    <a:close/>
                    <a:moveTo>
                      <a:pt x="91" y="60"/>
                    </a:moveTo>
                    <a:lnTo>
                      <a:pt x="90" y="69"/>
                    </a:lnTo>
                    <a:lnTo>
                      <a:pt x="87" y="79"/>
                    </a:lnTo>
                    <a:lnTo>
                      <a:pt x="84" y="87"/>
                    </a:lnTo>
                    <a:lnTo>
                      <a:pt x="79" y="95"/>
                    </a:lnTo>
                    <a:lnTo>
                      <a:pt x="73" y="101"/>
                    </a:lnTo>
                    <a:lnTo>
                      <a:pt x="66" y="104"/>
                    </a:lnTo>
                    <a:lnTo>
                      <a:pt x="58" y="108"/>
                    </a:lnTo>
                    <a:lnTo>
                      <a:pt x="50" y="108"/>
                    </a:lnTo>
                    <a:lnTo>
                      <a:pt x="42" y="108"/>
                    </a:lnTo>
                    <a:lnTo>
                      <a:pt x="34" y="104"/>
                    </a:lnTo>
                    <a:lnTo>
                      <a:pt x="27" y="101"/>
                    </a:lnTo>
                    <a:lnTo>
                      <a:pt x="20" y="95"/>
                    </a:lnTo>
                    <a:lnTo>
                      <a:pt x="16" y="87"/>
                    </a:lnTo>
                    <a:lnTo>
                      <a:pt x="12" y="79"/>
                    </a:lnTo>
                    <a:lnTo>
                      <a:pt x="9" y="69"/>
                    </a:lnTo>
                    <a:lnTo>
                      <a:pt x="9" y="60"/>
                    </a:lnTo>
                    <a:lnTo>
                      <a:pt x="9" y="50"/>
                    </a:lnTo>
                    <a:lnTo>
                      <a:pt x="12" y="41"/>
                    </a:lnTo>
                    <a:lnTo>
                      <a:pt x="16" y="32"/>
                    </a:lnTo>
                    <a:lnTo>
                      <a:pt x="20" y="25"/>
                    </a:lnTo>
                    <a:lnTo>
                      <a:pt x="27" y="19"/>
                    </a:lnTo>
                    <a:lnTo>
                      <a:pt x="34" y="15"/>
                    </a:lnTo>
                    <a:lnTo>
                      <a:pt x="42" y="12"/>
                    </a:lnTo>
                    <a:lnTo>
                      <a:pt x="50" y="11"/>
                    </a:lnTo>
                    <a:lnTo>
                      <a:pt x="58" y="12"/>
                    </a:lnTo>
                    <a:lnTo>
                      <a:pt x="66" y="15"/>
                    </a:lnTo>
                    <a:lnTo>
                      <a:pt x="73" y="19"/>
                    </a:lnTo>
                    <a:lnTo>
                      <a:pt x="79" y="25"/>
                    </a:lnTo>
                    <a:lnTo>
                      <a:pt x="84" y="32"/>
                    </a:lnTo>
                    <a:lnTo>
                      <a:pt x="87" y="41"/>
                    </a:lnTo>
                    <a:lnTo>
                      <a:pt x="90" y="50"/>
                    </a:lnTo>
                    <a:lnTo>
                      <a:pt x="91" y="60"/>
                    </a:lnTo>
                    <a:close/>
                  </a:path>
                </a:pathLst>
              </a:custGeom>
              <a:solidFill>
                <a:srgbClr val="FAE3B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94" name="Freeform 95"/>
              <p:cNvSpPr>
                <a:spLocks noEditPoints="1"/>
              </p:cNvSpPr>
              <p:nvPr/>
            </p:nvSpPr>
            <p:spPr bwMode="auto">
              <a:xfrm>
                <a:off x="1152" y="2650"/>
                <a:ext cx="19" cy="18"/>
              </a:xfrm>
              <a:custGeom>
                <a:avLst/>
                <a:gdLst/>
                <a:ahLst/>
                <a:cxnLst>
                  <a:cxn ang="0">
                    <a:pos x="90" y="43"/>
                  </a:cxn>
                  <a:cxn ang="0">
                    <a:pos x="83" y="24"/>
                  </a:cxn>
                  <a:cxn ang="0">
                    <a:pos x="71" y="9"/>
                  </a:cxn>
                  <a:cxn ang="0">
                    <a:pos x="55" y="1"/>
                  </a:cxn>
                  <a:cxn ang="0">
                    <a:pos x="37" y="1"/>
                  </a:cxn>
                  <a:cxn ang="0">
                    <a:pos x="21" y="9"/>
                  </a:cxn>
                  <a:cxn ang="0">
                    <a:pos x="8" y="24"/>
                  </a:cxn>
                  <a:cxn ang="0">
                    <a:pos x="1" y="43"/>
                  </a:cxn>
                  <a:cxn ang="0">
                    <a:pos x="1" y="65"/>
                  </a:cxn>
                  <a:cxn ang="0">
                    <a:pos x="8" y="84"/>
                  </a:cxn>
                  <a:cxn ang="0">
                    <a:pos x="21" y="98"/>
                  </a:cxn>
                  <a:cxn ang="0">
                    <a:pos x="37" y="107"/>
                  </a:cxn>
                  <a:cxn ang="0">
                    <a:pos x="55" y="107"/>
                  </a:cxn>
                  <a:cxn ang="0">
                    <a:pos x="71" y="98"/>
                  </a:cxn>
                  <a:cxn ang="0">
                    <a:pos x="83" y="84"/>
                  </a:cxn>
                  <a:cxn ang="0">
                    <a:pos x="90" y="65"/>
                  </a:cxn>
                  <a:cxn ang="0">
                    <a:pos x="82" y="54"/>
                  </a:cxn>
                  <a:cxn ang="0">
                    <a:pos x="79" y="71"/>
                  </a:cxn>
                  <a:cxn ang="0">
                    <a:pos x="72" y="84"/>
                  </a:cxn>
                  <a:cxn ang="0">
                    <a:pos x="60" y="93"/>
                  </a:cxn>
                  <a:cxn ang="0">
                    <a:pos x="46" y="97"/>
                  </a:cxn>
                  <a:cxn ang="0">
                    <a:pos x="32" y="93"/>
                  </a:cxn>
                  <a:cxn ang="0">
                    <a:pos x="21" y="84"/>
                  </a:cxn>
                  <a:cxn ang="0">
                    <a:pos x="12" y="71"/>
                  </a:cxn>
                  <a:cxn ang="0">
                    <a:pos x="9" y="54"/>
                  </a:cxn>
                  <a:cxn ang="0">
                    <a:pos x="12" y="37"/>
                  </a:cxn>
                  <a:cxn ang="0">
                    <a:pos x="21" y="24"/>
                  </a:cxn>
                  <a:cxn ang="0">
                    <a:pos x="32" y="14"/>
                  </a:cxn>
                  <a:cxn ang="0">
                    <a:pos x="46" y="11"/>
                  </a:cxn>
                  <a:cxn ang="0">
                    <a:pos x="60" y="14"/>
                  </a:cxn>
                  <a:cxn ang="0">
                    <a:pos x="72" y="24"/>
                  </a:cxn>
                  <a:cxn ang="0">
                    <a:pos x="79" y="37"/>
                  </a:cxn>
                  <a:cxn ang="0">
                    <a:pos x="82" y="54"/>
                  </a:cxn>
                </a:cxnLst>
                <a:rect l="0" t="0" r="r" b="b"/>
                <a:pathLst>
                  <a:path w="91" h="108">
                    <a:moveTo>
                      <a:pt x="91" y="54"/>
                    </a:moveTo>
                    <a:lnTo>
                      <a:pt x="90" y="43"/>
                    </a:lnTo>
                    <a:lnTo>
                      <a:pt x="88" y="32"/>
                    </a:lnTo>
                    <a:lnTo>
                      <a:pt x="83" y="24"/>
                    </a:lnTo>
                    <a:lnTo>
                      <a:pt x="78" y="15"/>
                    </a:lnTo>
                    <a:lnTo>
                      <a:pt x="71" y="9"/>
                    </a:lnTo>
                    <a:lnTo>
                      <a:pt x="64" y="3"/>
                    </a:lnTo>
                    <a:lnTo>
                      <a:pt x="55" y="1"/>
                    </a:lnTo>
                    <a:lnTo>
                      <a:pt x="46" y="0"/>
                    </a:lnTo>
                    <a:lnTo>
                      <a:pt x="37" y="1"/>
                    </a:lnTo>
                    <a:lnTo>
                      <a:pt x="29" y="3"/>
                    </a:lnTo>
                    <a:lnTo>
                      <a:pt x="21" y="9"/>
                    </a:lnTo>
                    <a:lnTo>
                      <a:pt x="13" y="15"/>
                    </a:lnTo>
                    <a:lnTo>
                      <a:pt x="8" y="24"/>
                    </a:lnTo>
                    <a:lnTo>
                      <a:pt x="4" y="32"/>
                    </a:lnTo>
                    <a:lnTo>
                      <a:pt x="1" y="43"/>
                    </a:lnTo>
                    <a:lnTo>
                      <a:pt x="0" y="54"/>
                    </a:lnTo>
                    <a:lnTo>
                      <a:pt x="1" y="65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3" y="92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7" y="107"/>
                    </a:lnTo>
                    <a:lnTo>
                      <a:pt x="46" y="108"/>
                    </a:lnTo>
                    <a:lnTo>
                      <a:pt x="55" y="107"/>
                    </a:lnTo>
                    <a:lnTo>
                      <a:pt x="64" y="103"/>
                    </a:lnTo>
                    <a:lnTo>
                      <a:pt x="71" y="98"/>
                    </a:lnTo>
                    <a:lnTo>
                      <a:pt x="78" y="92"/>
                    </a:lnTo>
                    <a:lnTo>
                      <a:pt x="83" y="84"/>
                    </a:lnTo>
                    <a:lnTo>
                      <a:pt x="88" y="74"/>
                    </a:lnTo>
                    <a:lnTo>
                      <a:pt x="90" y="65"/>
                    </a:lnTo>
                    <a:lnTo>
                      <a:pt x="91" y="54"/>
                    </a:lnTo>
                    <a:close/>
                    <a:moveTo>
                      <a:pt x="82" y="54"/>
                    </a:moveTo>
                    <a:lnTo>
                      <a:pt x="81" y="62"/>
                    </a:lnTo>
                    <a:lnTo>
                      <a:pt x="79" y="71"/>
                    </a:lnTo>
                    <a:lnTo>
                      <a:pt x="76" y="78"/>
                    </a:lnTo>
                    <a:lnTo>
                      <a:pt x="72" y="84"/>
                    </a:lnTo>
                    <a:lnTo>
                      <a:pt x="66" y="90"/>
                    </a:lnTo>
                    <a:lnTo>
                      <a:pt x="60" y="93"/>
                    </a:lnTo>
                    <a:lnTo>
                      <a:pt x="53" y="96"/>
                    </a:lnTo>
                    <a:lnTo>
                      <a:pt x="46" y="97"/>
                    </a:lnTo>
                    <a:lnTo>
                      <a:pt x="39" y="96"/>
                    </a:lnTo>
                    <a:lnTo>
                      <a:pt x="32" y="93"/>
                    </a:lnTo>
                    <a:lnTo>
                      <a:pt x="26" y="90"/>
                    </a:lnTo>
                    <a:lnTo>
                      <a:pt x="21" y="84"/>
                    </a:lnTo>
                    <a:lnTo>
                      <a:pt x="15" y="78"/>
                    </a:lnTo>
                    <a:lnTo>
                      <a:pt x="12" y="71"/>
                    </a:lnTo>
                    <a:lnTo>
                      <a:pt x="10" y="62"/>
                    </a:lnTo>
                    <a:lnTo>
                      <a:pt x="9" y="54"/>
                    </a:lnTo>
                    <a:lnTo>
                      <a:pt x="10" y="45"/>
                    </a:lnTo>
                    <a:lnTo>
                      <a:pt x="12" y="37"/>
                    </a:lnTo>
                    <a:lnTo>
                      <a:pt x="15" y="30"/>
                    </a:lnTo>
                    <a:lnTo>
                      <a:pt x="21" y="24"/>
                    </a:lnTo>
                    <a:lnTo>
                      <a:pt x="26" y="18"/>
                    </a:lnTo>
                    <a:lnTo>
                      <a:pt x="32" y="14"/>
                    </a:lnTo>
                    <a:lnTo>
                      <a:pt x="39" y="12"/>
                    </a:lnTo>
                    <a:lnTo>
                      <a:pt x="46" y="11"/>
                    </a:lnTo>
                    <a:lnTo>
                      <a:pt x="53" y="12"/>
                    </a:lnTo>
                    <a:lnTo>
                      <a:pt x="60" y="14"/>
                    </a:lnTo>
                    <a:lnTo>
                      <a:pt x="66" y="18"/>
                    </a:lnTo>
                    <a:lnTo>
                      <a:pt x="72" y="24"/>
                    </a:lnTo>
                    <a:lnTo>
                      <a:pt x="76" y="30"/>
                    </a:lnTo>
                    <a:lnTo>
                      <a:pt x="79" y="37"/>
                    </a:lnTo>
                    <a:lnTo>
                      <a:pt x="81" y="45"/>
                    </a:lnTo>
                    <a:lnTo>
                      <a:pt x="82" y="54"/>
                    </a:lnTo>
                    <a:close/>
                  </a:path>
                </a:pathLst>
              </a:custGeom>
              <a:solidFill>
                <a:srgbClr val="FAE6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95" name="Freeform 96"/>
              <p:cNvSpPr>
                <a:spLocks noEditPoints="1"/>
              </p:cNvSpPr>
              <p:nvPr/>
            </p:nvSpPr>
            <p:spPr bwMode="auto">
              <a:xfrm>
                <a:off x="1153" y="2651"/>
                <a:ext cx="17" cy="16"/>
              </a:xfrm>
              <a:custGeom>
                <a:avLst/>
                <a:gdLst/>
                <a:ahLst/>
                <a:cxnLst>
                  <a:cxn ang="0">
                    <a:pos x="81" y="39"/>
                  </a:cxn>
                  <a:cxn ang="0">
                    <a:pos x="75" y="21"/>
                  </a:cxn>
                  <a:cxn ang="0">
                    <a:pos x="64" y="8"/>
                  </a:cxn>
                  <a:cxn ang="0">
                    <a:pos x="49" y="1"/>
                  </a:cxn>
                  <a:cxn ang="0">
                    <a:pos x="33" y="1"/>
                  </a:cxn>
                  <a:cxn ang="0">
                    <a:pos x="18" y="8"/>
                  </a:cxn>
                  <a:cxn ang="0">
                    <a:pos x="7" y="21"/>
                  </a:cxn>
                  <a:cxn ang="0">
                    <a:pos x="0" y="39"/>
                  </a:cxn>
                  <a:cxn ang="0">
                    <a:pos x="0" y="58"/>
                  </a:cxn>
                  <a:cxn ang="0">
                    <a:pos x="7" y="76"/>
                  </a:cxn>
                  <a:cxn ang="0">
                    <a:pos x="18" y="90"/>
                  </a:cxn>
                  <a:cxn ang="0">
                    <a:pos x="33" y="97"/>
                  </a:cxn>
                  <a:cxn ang="0">
                    <a:pos x="49" y="97"/>
                  </a:cxn>
                  <a:cxn ang="0">
                    <a:pos x="64" y="90"/>
                  </a:cxn>
                  <a:cxn ang="0">
                    <a:pos x="75" y="76"/>
                  </a:cxn>
                  <a:cxn ang="0">
                    <a:pos x="81" y="58"/>
                  </a:cxn>
                  <a:cxn ang="0">
                    <a:pos x="73" y="49"/>
                  </a:cxn>
                  <a:cxn ang="0">
                    <a:pos x="70" y="63"/>
                  </a:cxn>
                  <a:cxn ang="0">
                    <a:pos x="63" y="75"/>
                  </a:cxn>
                  <a:cxn ang="0">
                    <a:pos x="53" y="84"/>
                  </a:cxn>
                  <a:cxn ang="0">
                    <a:pos x="41" y="86"/>
                  </a:cxn>
                  <a:cxn ang="0">
                    <a:pos x="29" y="84"/>
                  </a:cxn>
                  <a:cxn ang="0">
                    <a:pos x="19" y="75"/>
                  </a:cxn>
                  <a:cxn ang="0">
                    <a:pos x="11" y="63"/>
                  </a:cxn>
                  <a:cxn ang="0">
                    <a:pos x="9" y="49"/>
                  </a:cxn>
                  <a:cxn ang="0">
                    <a:pos x="11" y="34"/>
                  </a:cxn>
                  <a:cxn ang="0">
                    <a:pos x="19" y="22"/>
                  </a:cxn>
                  <a:cxn ang="0">
                    <a:pos x="29" y="14"/>
                  </a:cxn>
                  <a:cxn ang="0">
                    <a:pos x="41" y="10"/>
                  </a:cxn>
                  <a:cxn ang="0">
                    <a:pos x="53" y="14"/>
                  </a:cxn>
                  <a:cxn ang="0">
                    <a:pos x="63" y="22"/>
                  </a:cxn>
                  <a:cxn ang="0">
                    <a:pos x="70" y="34"/>
                  </a:cxn>
                  <a:cxn ang="0">
                    <a:pos x="73" y="49"/>
                  </a:cxn>
                </a:cxnLst>
                <a:rect l="0" t="0" r="r" b="b"/>
                <a:pathLst>
                  <a:path w="82" h="97">
                    <a:moveTo>
                      <a:pt x="82" y="49"/>
                    </a:moveTo>
                    <a:lnTo>
                      <a:pt x="81" y="39"/>
                    </a:lnTo>
                    <a:lnTo>
                      <a:pt x="78" y="30"/>
                    </a:lnTo>
                    <a:lnTo>
                      <a:pt x="75" y="21"/>
                    </a:lnTo>
                    <a:lnTo>
                      <a:pt x="70" y="14"/>
                    </a:lnTo>
                    <a:lnTo>
                      <a:pt x="64" y="8"/>
                    </a:lnTo>
                    <a:lnTo>
                      <a:pt x="57" y="4"/>
                    </a:lnTo>
                    <a:lnTo>
                      <a:pt x="49" y="1"/>
                    </a:lnTo>
                    <a:lnTo>
                      <a:pt x="41" y="0"/>
                    </a:lnTo>
                    <a:lnTo>
                      <a:pt x="33" y="1"/>
                    </a:lnTo>
                    <a:lnTo>
                      <a:pt x="25" y="4"/>
                    </a:lnTo>
                    <a:lnTo>
                      <a:pt x="18" y="8"/>
                    </a:lnTo>
                    <a:lnTo>
                      <a:pt x="11" y="14"/>
                    </a:lnTo>
                    <a:lnTo>
                      <a:pt x="7" y="21"/>
                    </a:lnTo>
                    <a:lnTo>
                      <a:pt x="3" y="30"/>
                    </a:lnTo>
                    <a:lnTo>
                      <a:pt x="0" y="39"/>
                    </a:lnTo>
                    <a:lnTo>
                      <a:pt x="0" y="49"/>
                    </a:lnTo>
                    <a:lnTo>
                      <a:pt x="0" y="58"/>
                    </a:lnTo>
                    <a:lnTo>
                      <a:pt x="3" y="68"/>
                    </a:lnTo>
                    <a:lnTo>
                      <a:pt x="7" y="76"/>
                    </a:lnTo>
                    <a:lnTo>
                      <a:pt x="11" y="84"/>
                    </a:lnTo>
                    <a:lnTo>
                      <a:pt x="18" y="90"/>
                    </a:lnTo>
                    <a:lnTo>
                      <a:pt x="25" y="93"/>
                    </a:lnTo>
                    <a:lnTo>
                      <a:pt x="33" y="97"/>
                    </a:lnTo>
                    <a:lnTo>
                      <a:pt x="41" y="97"/>
                    </a:lnTo>
                    <a:lnTo>
                      <a:pt x="49" y="97"/>
                    </a:lnTo>
                    <a:lnTo>
                      <a:pt x="57" y="93"/>
                    </a:lnTo>
                    <a:lnTo>
                      <a:pt x="64" y="90"/>
                    </a:lnTo>
                    <a:lnTo>
                      <a:pt x="70" y="84"/>
                    </a:lnTo>
                    <a:lnTo>
                      <a:pt x="75" y="76"/>
                    </a:lnTo>
                    <a:lnTo>
                      <a:pt x="78" y="68"/>
                    </a:lnTo>
                    <a:lnTo>
                      <a:pt x="81" y="58"/>
                    </a:lnTo>
                    <a:lnTo>
                      <a:pt x="82" y="49"/>
                    </a:lnTo>
                    <a:close/>
                    <a:moveTo>
                      <a:pt x="73" y="49"/>
                    </a:moveTo>
                    <a:lnTo>
                      <a:pt x="72" y="56"/>
                    </a:lnTo>
                    <a:lnTo>
                      <a:pt x="70" y="63"/>
                    </a:lnTo>
                    <a:lnTo>
                      <a:pt x="67" y="70"/>
                    </a:lnTo>
                    <a:lnTo>
                      <a:pt x="63" y="75"/>
                    </a:lnTo>
                    <a:lnTo>
                      <a:pt x="59" y="80"/>
                    </a:lnTo>
                    <a:lnTo>
                      <a:pt x="53" y="84"/>
                    </a:lnTo>
                    <a:lnTo>
                      <a:pt x="47" y="86"/>
                    </a:lnTo>
                    <a:lnTo>
                      <a:pt x="41" y="86"/>
                    </a:lnTo>
                    <a:lnTo>
                      <a:pt x="35" y="86"/>
                    </a:lnTo>
                    <a:lnTo>
                      <a:pt x="29" y="84"/>
                    </a:lnTo>
                    <a:lnTo>
                      <a:pt x="24" y="80"/>
                    </a:lnTo>
                    <a:lnTo>
                      <a:pt x="19" y="75"/>
                    </a:lnTo>
                    <a:lnTo>
                      <a:pt x="15" y="70"/>
                    </a:lnTo>
                    <a:lnTo>
                      <a:pt x="11" y="63"/>
                    </a:lnTo>
                    <a:lnTo>
                      <a:pt x="9" y="56"/>
                    </a:lnTo>
                    <a:lnTo>
                      <a:pt x="9" y="49"/>
                    </a:lnTo>
                    <a:lnTo>
                      <a:pt x="9" y="42"/>
                    </a:lnTo>
                    <a:lnTo>
                      <a:pt x="11" y="34"/>
                    </a:lnTo>
                    <a:lnTo>
                      <a:pt x="15" y="27"/>
                    </a:lnTo>
                    <a:lnTo>
                      <a:pt x="19" y="22"/>
                    </a:lnTo>
                    <a:lnTo>
                      <a:pt x="24" y="18"/>
                    </a:lnTo>
                    <a:lnTo>
                      <a:pt x="29" y="14"/>
                    </a:lnTo>
                    <a:lnTo>
                      <a:pt x="35" y="12"/>
                    </a:lnTo>
                    <a:lnTo>
                      <a:pt x="41" y="10"/>
                    </a:lnTo>
                    <a:lnTo>
                      <a:pt x="47" y="12"/>
                    </a:lnTo>
                    <a:lnTo>
                      <a:pt x="53" y="14"/>
                    </a:lnTo>
                    <a:lnTo>
                      <a:pt x="59" y="18"/>
                    </a:lnTo>
                    <a:lnTo>
                      <a:pt x="63" y="22"/>
                    </a:lnTo>
                    <a:lnTo>
                      <a:pt x="67" y="27"/>
                    </a:lnTo>
                    <a:lnTo>
                      <a:pt x="70" y="34"/>
                    </a:lnTo>
                    <a:lnTo>
                      <a:pt x="72" y="42"/>
                    </a:lnTo>
                    <a:lnTo>
                      <a:pt x="73" y="49"/>
                    </a:lnTo>
                    <a:close/>
                  </a:path>
                </a:pathLst>
              </a:custGeom>
              <a:solidFill>
                <a:srgbClr val="FBE9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96" name="Freeform 97"/>
              <p:cNvSpPr>
                <a:spLocks noEditPoints="1"/>
              </p:cNvSpPr>
              <p:nvPr/>
            </p:nvSpPr>
            <p:spPr bwMode="auto">
              <a:xfrm>
                <a:off x="1154" y="2652"/>
                <a:ext cx="15" cy="14"/>
              </a:xfrm>
              <a:custGeom>
                <a:avLst/>
                <a:gdLst/>
                <a:ahLst/>
                <a:cxnLst>
                  <a:cxn ang="0">
                    <a:pos x="72" y="34"/>
                  </a:cxn>
                  <a:cxn ang="0">
                    <a:pos x="67" y="19"/>
                  </a:cxn>
                  <a:cxn ang="0">
                    <a:pos x="57" y="7"/>
                  </a:cxn>
                  <a:cxn ang="0">
                    <a:pos x="44" y="1"/>
                  </a:cxn>
                  <a:cxn ang="0">
                    <a:pos x="30" y="1"/>
                  </a:cxn>
                  <a:cxn ang="0">
                    <a:pos x="17" y="7"/>
                  </a:cxn>
                  <a:cxn ang="0">
                    <a:pos x="6" y="19"/>
                  </a:cxn>
                  <a:cxn ang="0">
                    <a:pos x="1" y="34"/>
                  </a:cxn>
                  <a:cxn ang="0">
                    <a:pos x="1" y="51"/>
                  </a:cxn>
                  <a:cxn ang="0">
                    <a:pos x="6" y="67"/>
                  </a:cxn>
                  <a:cxn ang="0">
                    <a:pos x="17" y="79"/>
                  </a:cxn>
                  <a:cxn ang="0">
                    <a:pos x="30" y="85"/>
                  </a:cxn>
                  <a:cxn ang="0">
                    <a:pos x="44" y="85"/>
                  </a:cxn>
                  <a:cxn ang="0">
                    <a:pos x="57" y="79"/>
                  </a:cxn>
                  <a:cxn ang="0">
                    <a:pos x="67" y="67"/>
                  </a:cxn>
                  <a:cxn ang="0">
                    <a:pos x="72" y="51"/>
                  </a:cxn>
                  <a:cxn ang="0">
                    <a:pos x="64" y="43"/>
                  </a:cxn>
                  <a:cxn ang="0">
                    <a:pos x="62" y="55"/>
                  </a:cxn>
                  <a:cxn ang="0">
                    <a:pos x="56" y="66"/>
                  </a:cxn>
                  <a:cxn ang="0">
                    <a:pos x="48" y="73"/>
                  </a:cxn>
                  <a:cxn ang="0">
                    <a:pos x="37" y="75"/>
                  </a:cxn>
                  <a:cxn ang="0">
                    <a:pos x="27" y="73"/>
                  </a:cxn>
                  <a:cxn ang="0">
                    <a:pos x="18" y="66"/>
                  </a:cxn>
                  <a:cxn ang="0">
                    <a:pos x="12" y="55"/>
                  </a:cxn>
                  <a:cxn ang="0">
                    <a:pos x="10" y="43"/>
                  </a:cxn>
                  <a:cxn ang="0">
                    <a:pos x="12" y="30"/>
                  </a:cxn>
                  <a:cxn ang="0">
                    <a:pos x="18" y="20"/>
                  </a:cxn>
                  <a:cxn ang="0">
                    <a:pos x="27" y="13"/>
                  </a:cxn>
                  <a:cxn ang="0">
                    <a:pos x="37" y="10"/>
                  </a:cxn>
                  <a:cxn ang="0">
                    <a:pos x="48" y="13"/>
                  </a:cxn>
                  <a:cxn ang="0">
                    <a:pos x="56" y="20"/>
                  </a:cxn>
                  <a:cxn ang="0">
                    <a:pos x="62" y="30"/>
                  </a:cxn>
                  <a:cxn ang="0">
                    <a:pos x="64" y="43"/>
                  </a:cxn>
                </a:cxnLst>
                <a:rect l="0" t="0" r="r" b="b"/>
                <a:pathLst>
                  <a:path w="73" h="86">
                    <a:moveTo>
                      <a:pt x="73" y="43"/>
                    </a:moveTo>
                    <a:lnTo>
                      <a:pt x="72" y="34"/>
                    </a:lnTo>
                    <a:lnTo>
                      <a:pt x="70" y="26"/>
                    </a:lnTo>
                    <a:lnTo>
                      <a:pt x="67" y="19"/>
                    </a:lnTo>
                    <a:lnTo>
                      <a:pt x="63" y="13"/>
                    </a:lnTo>
                    <a:lnTo>
                      <a:pt x="57" y="7"/>
                    </a:lnTo>
                    <a:lnTo>
                      <a:pt x="51" y="3"/>
                    </a:lnTo>
                    <a:lnTo>
                      <a:pt x="44" y="1"/>
                    </a:lnTo>
                    <a:lnTo>
                      <a:pt x="37" y="0"/>
                    </a:lnTo>
                    <a:lnTo>
                      <a:pt x="30" y="1"/>
                    </a:lnTo>
                    <a:lnTo>
                      <a:pt x="23" y="3"/>
                    </a:lnTo>
                    <a:lnTo>
                      <a:pt x="17" y="7"/>
                    </a:lnTo>
                    <a:lnTo>
                      <a:pt x="12" y="13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1" y="34"/>
                    </a:lnTo>
                    <a:lnTo>
                      <a:pt x="0" y="43"/>
                    </a:lnTo>
                    <a:lnTo>
                      <a:pt x="1" y="51"/>
                    </a:lnTo>
                    <a:lnTo>
                      <a:pt x="3" y="60"/>
                    </a:lnTo>
                    <a:lnTo>
                      <a:pt x="6" y="67"/>
                    </a:lnTo>
                    <a:lnTo>
                      <a:pt x="12" y="73"/>
                    </a:lnTo>
                    <a:lnTo>
                      <a:pt x="17" y="79"/>
                    </a:lnTo>
                    <a:lnTo>
                      <a:pt x="23" y="82"/>
                    </a:lnTo>
                    <a:lnTo>
                      <a:pt x="30" y="85"/>
                    </a:lnTo>
                    <a:lnTo>
                      <a:pt x="37" y="86"/>
                    </a:lnTo>
                    <a:lnTo>
                      <a:pt x="44" y="85"/>
                    </a:lnTo>
                    <a:lnTo>
                      <a:pt x="51" y="82"/>
                    </a:lnTo>
                    <a:lnTo>
                      <a:pt x="57" y="79"/>
                    </a:lnTo>
                    <a:lnTo>
                      <a:pt x="63" y="73"/>
                    </a:lnTo>
                    <a:lnTo>
                      <a:pt x="67" y="67"/>
                    </a:lnTo>
                    <a:lnTo>
                      <a:pt x="70" y="60"/>
                    </a:lnTo>
                    <a:lnTo>
                      <a:pt x="72" y="51"/>
                    </a:lnTo>
                    <a:lnTo>
                      <a:pt x="73" y="43"/>
                    </a:lnTo>
                    <a:close/>
                    <a:moveTo>
                      <a:pt x="64" y="43"/>
                    </a:moveTo>
                    <a:lnTo>
                      <a:pt x="64" y="49"/>
                    </a:lnTo>
                    <a:lnTo>
                      <a:pt x="62" y="55"/>
                    </a:lnTo>
                    <a:lnTo>
                      <a:pt x="59" y="61"/>
                    </a:lnTo>
                    <a:lnTo>
                      <a:pt x="56" y="66"/>
                    </a:lnTo>
                    <a:lnTo>
                      <a:pt x="52" y="69"/>
                    </a:lnTo>
                    <a:lnTo>
                      <a:pt x="48" y="73"/>
                    </a:lnTo>
                    <a:lnTo>
                      <a:pt x="43" y="74"/>
                    </a:lnTo>
                    <a:lnTo>
                      <a:pt x="37" y="75"/>
                    </a:lnTo>
                    <a:lnTo>
                      <a:pt x="32" y="74"/>
                    </a:lnTo>
                    <a:lnTo>
                      <a:pt x="27" y="73"/>
                    </a:lnTo>
                    <a:lnTo>
                      <a:pt x="22" y="69"/>
                    </a:lnTo>
                    <a:lnTo>
                      <a:pt x="18" y="66"/>
                    </a:lnTo>
                    <a:lnTo>
                      <a:pt x="15" y="61"/>
                    </a:lnTo>
                    <a:lnTo>
                      <a:pt x="12" y="55"/>
                    </a:lnTo>
                    <a:lnTo>
                      <a:pt x="11" y="49"/>
                    </a:lnTo>
                    <a:lnTo>
                      <a:pt x="10" y="43"/>
                    </a:lnTo>
                    <a:lnTo>
                      <a:pt x="11" y="37"/>
                    </a:lnTo>
                    <a:lnTo>
                      <a:pt x="12" y="30"/>
                    </a:lnTo>
                    <a:lnTo>
                      <a:pt x="15" y="25"/>
                    </a:lnTo>
                    <a:lnTo>
                      <a:pt x="18" y="20"/>
                    </a:lnTo>
                    <a:lnTo>
                      <a:pt x="22" y="16"/>
                    </a:lnTo>
                    <a:lnTo>
                      <a:pt x="27" y="13"/>
                    </a:lnTo>
                    <a:lnTo>
                      <a:pt x="32" y="12"/>
                    </a:lnTo>
                    <a:lnTo>
                      <a:pt x="37" y="10"/>
                    </a:lnTo>
                    <a:lnTo>
                      <a:pt x="43" y="12"/>
                    </a:lnTo>
                    <a:lnTo>
                      <a:pt x="48" y="13"/>
                    </a:lnTo>
                    <a:lnTo>
                      <a:pt x="52" y="16"/>
                    </a:lnTo>
                    <a:lnTo>
                      <a:pt x="56" y="20"/>
                    </a:lnTo>
                    <a:lnTo>
                      <a:pt x="59" y="25"/>
                    </a:lnTo>
                    <a:lnTo>
                      <a:pt x="62" y="30"/>
                    </a:lnTo>
                    <a:lnTo>
                      <a:pt x="64" y="37"/>
                    </a:lnTo>
                    <a:lnTo>
                      <a:pt x="64" y="43"/>
                    </a:lnTo>
                    <a:close/>
                  </a:path>
                </a:pathLst>
              </a:custGeom>
              <a:solidFill>
                <a:srgbClr val="FBEC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97" name="Freeform 98"/>
              <p:cNvSpPr>
                <a:spLocks noEditPoints="1"/>
              </p:cNvSpPr>
              <p:nvPr/>
            </p:nvSpPr>
            <p:spPr bwMode="auto">
              <a:xfrm>
                <a:off x="1155" y="2653"/>
                <a:ext cx="13" cy="12"/>
              </a:xfrm>
              <a:custGeom>
                <a:avLst/>
                <a:gdLst/>
                <a:ahLst/>
                <a:cxnLst>
                  <a:cxn ang="0">
                    <a:pos x="63" y="32"/>
                  </a:cxn>
                  <a:cxn ang="0">
                    <a:pos x="58" y="17"/>
                  </a:cxn>
                  <a:cxn ang="0">
                    <a:pos x="50" y="8"/>
                  </a:cxn>
                  <a:cxn ang="0">
                    <a:pos x="38" y="2"/>
                  </a:cxn>
                  <a:cxn ang="0">
                    <a:pos x="26" y="2"/>
                  </a:cxn>
                  <a:cxn ang="0">
                    <a:pos x="15" y="8"/>
                  </a:cxn>
                  <a:cxn ang="0">
                    <a:pos x="6" y="17"/>
                  </a:cxn>
                  <a:cxn ang="0">
                    <a:pos x="0" y="32"/>
                  </a:cxn>
                  <a:cxn ang="0">
                    <a:pos x="0" y="46"/>
                  </a:cxn>
                  <a:cxn ang="0">
                    <a:pos x="6" y="60"/>
                  </a:cxn>
                  <a:cxn ang="0">
                    <a:pos x="15" y="70"/>
                  </a:cxn>
                  <a:cxn ang="0">
                    <a:pos x="26" y="76"/>
                  </a:cxn>
                  <a:cxn ang="0">
                    <a:pos x="38" y="76"/>
                  </a:cxn>
                  <a:cxn ang="0">
                    <a:pos x="50" y="70"/>
                  </a:cxn>
                  <a:cxn ang="0">
                    <a:pos x="58" y="60"/>
                  </a:cxn>
                  <a:cxn ang="0">
                    <a:pos x="63" y="46"/>
                  </a:cxn>
                  <a:cxn ang="0">
                    <a:pos x="55" y="39"/>
                  </a:cxn>
                  <a:cxn ang="0">
                    <a:pos x="53" y="50"/>
                  </a:cxn>
                  <a:cxn ang="0">
                    <a:pos x="48" y="58"/>
                  </a:cxn>
                  <a:cxn ang="0">
                    <a:pos x="41" y="64"/>
                  </a:cxn>
                  <a:cxn ang="0">
                    <a:pos x="32" y="65"/>
                  </a:cxn>
                  <a:cxn ang="0">
                    <a:pos x="23" y="64"/>
                  </a:cxn>
                  <a:cxn ang="0">
                    <a:pos x="16" y="58"/>
                  </a:cxn>
                  <a:cxn ang="0">
                    <a:pos x="11" y="50"/>
                  </a:cxn>
                  <a:cxn ang="0">
                    <a:pos x="10" y="39"/>
                  </a:cxn>
                  <a:cxn ang="0">
                    <a:pos x="11" y="28"/>
                  </a:cxn>
                  <a:cxn ang="0">
                    <a:pos x="16" y="20"/>
                  </a:cxn>
                  <a:cxn ang="0">
                    <a:pos x="23" y="14"/>
                  </a:cxn>
                  <a:cxn ang="0">
                    <a:pos x="32" y="11"/>
                  </a:cxn>
                  <a:cxn ang="0">
                    <a:pos x="41" y="14"/>
                  </a:cxn>
                  <a:cxn ang="0">
                    <a:pos x="48" y="20"/>
                  </a:cxn>
                  <a:cxn ang="0">
                    <a:pos x="53" y="28"/>
                  </a:cxn>
                  <a:cxn ang="0">
                    <a:pos x="55" y="39"/>
                  </a:cxn>
                </a:cxnLst>
                <a:rect l="0" t="0" r="r" b="b"/>
                <a:pathLst>
                  <a:path w="64" h="76">
                    <a:moveTo>
                      <a:pt x="64" y="39"/>
                    </a:moveTo>
                    <a:lnTo>
                      <a:pt x="63" y="32"/>
                    </a:lnTo>
                    <a:lnTo>
                      <a:pt x="61" y="24"/>
                    </a:lnTo>
                    <a:lnTo>
                      <a:pt x="58" y="17"/>
                    </a:lnTo>
                    <a:lnTo>
                      <a:pt x="54" y="12"/>
                    </a:lnTo>
                    <a:lnTo>
                      <a:pt x="50" y="8"/>
                    </a:lnTo>
                    <a:lnTo>
                      <a:pt x="44" y="4"/>
                    </a:lnTo>
                    <a:lnTo>
                      <a:pt x="38" y="2"/>
                    </a:lnTo>
                    <a:lnTo>
                      <a:pt x="32" y="0"/>
                    </a:lnTo>
                    <a:lnTo>
                      <a:pt x="26" y="2"/>
                    </a:lnTo>
                    <a:lnTo>
                      <a:pt x="20" y="4"/>
                    </a:lnTo>
                    <a:lnTo>
                      <a:pt x="15" y="8"/>
                    </a:lnTo>
                    <a:lnTo>
                      <a:pt x="10" y="12"/>
                    </a:lnTo>
                    <a:lnTo>
                      <a:pt x="6" y="17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2" y="53"/>
                    </a:lnTo>
                    <a:lnTo>
                      <a:pt x="6" y="60"/>
                    </a:lnTo>
                    <a:lnTo>
                      <a:pt x="10" y="65"/>
                    </a:lnTo>
                    <a:lnTo>
                      <a:pt x="15" y="70"/>
                    </a:lnTo>
                    <a:lnTo>
                      <a:pt x="20" y="74"/>
                    </a:lnTo>
                    <a:lnTo>
                      <a:pt x="26" y="76"/>
                    </a:lnTo>
                    <a:lnTo>
                      <a:pt x="32" y="76"/>
                    </a:lnTo>
                    <a:lnTo>
                      <a:pt x="38" y="76"/>
                    </a:lnTo>
                    <a:lnTo>
                      <a:pt x="44" y="74"/>
                    </a:lnTo>
                    <a:lnTo>
                      <a:pt x="50" y="70"/>
                    </a:lnTo>
                    <a:lnTo>
                      <a:pt x="54" y="65"/>
                    </a:lnTo>
                    <a:lnTo>
                      <a:pt x="58" y="60"/>
                    </a:lnTo>
                    <a:lnTo>
                      <a:pt x="61" y="53"/>
                    </a:lnTo>
                    <a:lnTo>
                      <a:pt x="63" y="46"/>
                    </a:lnTo>
                    <a:lnTo>
                      <a:pt x="64" y="39"/>
                    </a:lnTo>
                    <a:close/>
                    <a:moveTo>
                      <a:pt x="55" y="39"/>
                    </a:moveTo>
                    <a:lnTo>
                      <a:pt x="54" y="45"/>
                    </a:lnTo>
                    <a:lnTo>
                      <a:pt x="53" y="50"/>
                    </a:lnTo>
                    <a:lnTo>
                      <a:pt x="51" y="54"/>
                    </a:lnTo>
                    <a:lnTo>
                      <a:pt x="48" y="58"/>
                    </a:lnTo>
                    <a:lnTo>
                      <a:pt x="45" y="62"/>
                    </a:lnTo>
                    <a:lnTo>
                      <a:pt x="41" y="64"/>
                    </a:lnTo>
                    <a:lnTo>
                      <a:pt x="37" y="65"/>
                    </a:lnTo>
                    <a:lnTo>
                      <a:pt x="32" y="65"/>
                    </a:lnTo>
                    <a:lnTo>
                      <a:pt x="28" y="65"/>
                    </a:lnTo>
                    <a:lnTo>
                      <a:pt x="23" y="64"/>
                    </a:lnTo>
                    <a:lnTo>
                      <a:pt x="20" y="62"/>
                    </a:lnTo>
                    <a:lnTo>
                      <a:pt x="16" y="58"/>
                    </a:lnTo>
                    <a:lnTo>
                      <a:pt x="13" y="54"/>
                    </a:lnTo>
                    <a:lnTo>
                      <a:pt x="11" y="50"/>
                    </a:lnTo>
                    <a:lnTo>
                      <a:pt x="10" y="45"/>
                    </a:lnTo>
                    <a:lnTo>
                      <a:pt x="10" y="39"/>
                    </a:lnTo>
                    <a:lnTo>
                      <a:pt x="10" y="33"/>
                    </a:lnTo>
                    <a:lnTo>
                      <a:pt x="11" y="28"/>
                    </a:lnTo>
                    <a:lnTo>
                      <a:pt x="13" y="23"/>
                    </a:lnTo>
                    <a:lnTo>
                      <a:pt x="16" y="20"/>
                    </a:lnTo>
                    <a:lnTo>
                      <a:pt x="20" y="16"/>
                    </a:lnTo>
                    <a:lnTo>
                      <a:pt x="23" y="14"/>
                    </a:lnTo>
                    <a:lnTo>
                      <a:pt x="28" y="12"/>
                    </a:lnTo>
                    <a:lnTo>
                      <a:pt x="32" y="11"/>
                    </a:lnTo>
                    <a:lnTo>
                      <a:pt x="37" y="12"/>
                    </a:lnTo>
                    <a:lnTo>
                      <a:pt x="41" y="14"/>
                    </a:lnTo>
                    <a:lnTo>
                      <a:pt x="45" y="16"/>
                    </a:lnTo>
                    <a:lnTo>
                      <a:pt x="48" y="20"/>
                    </a:lnTo>
                    <a:lnTo>
                      <a:pt x="51" y="23"/>
                    </a:lnTo>
                    <a:lnTo>
                      <a:pt x="53" y="28"/>
                    </a:lnTo>
                    <a:lnTo>
                      <a:pt x="54" y="33"/>
                    </a:lnTo>
                    <a:lnTo>
                      <a:pt x="55" y="39"/>
                    </a:lnTo>
                    <a:close/>
                  </a:path>
                </a:pathLst>
              </a:custGeom>
              <a:solidFill>
                <a:srgbClr val="FCEF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98" name="Freeform 99"/>
              <p:cNvSpPr>
                <a:spLocks noEditPoints="1"/>
              </p:cNvSpPr>
              <p:nvPr/>
            </p:nvSpPr>
            <p:spPr bwMode="auto">
              <a:xfrm>
                <a:off x="1156" y="2654"/>
                <a:ext cx="11" cy="11"/>
              </a:xfrm>
              <a:custGeom>
                <a:avLst/>
                <a:gdLst/>
                <a:ahLst/>
                <a:cxnLst>
                  <a:cxn ang="0">
                    <a:pos x="54" y="27"/>
                  </a:cxn>
                  <a:cxn ang="0">
                    <a:pos x="49" y="15"/>
                  </a:cxn>
                  <a:cxn ang="0">
                    <a:pos x="42" y="6"/>
                  </a:cxn>
                  <a:cxn ang="0">
                    <a:pos x="33" y="2"/>
                  </a:cxn>
                  <a:cxn ang="0">
                    <a:pos x="22" y="2"/>
                  </a:cxn>
                  <a:cxn ang="0">
                    <a:pos x="12" y="6"/>
                  </a:cxn>
                  <a:cxn ang="0">
                    <a:pos x="5" y="15"/>
                  </a:cxn>
                  <a:cxn ang="0">
                    <a:pos x="1" y="27"/>
                  </a:cxn>
                  <a:cxn ang="0">
                    <a:pos x="1" y="39"/>
                  </a:cxn>
                  <a:cxn ang="0">
                    <a:pos x="5" y="51"/>
                  </a:cxn>
                  <a:cxn ang="0">
                    <a:pos x="12" y="59"/>
                  </a:cxn>
                  <a:cxn ang="0">
                    <a:pos x="22" y="64"/>
                  </a:cxn>
                  <a:cxn ang="0">
                    <a:pos x="33" y="64"/>
                  </a:cxn>
                  <a:cxn ang="0">
                    <a:pos x="42" y="59"/>
                  </a:cxn>
                  <a:cxn ang="0">
                    <a:pos x="49" y="51"/>
                  </a:cxn>
                  <a:cxn ang="0">
                    <a:pos x="54" y="39"/>
                  </a:cxn>
                  <a:cxn ang="0">
                    <a:pos x="45" y="33"/>
                  </a:cxn>
                  <a:cxn ang="0">
                    <a:pos x="44" y="41"/>
                  </a:cxn>
                  <a:cxn ang="0">
                    <a:pos x="40" y="48"/>
                  </a:cxn>
                  <a:cxn ang="0">
                    <a:pos x="34" y="53"/>
                  </a:cxn>
                  <a:cxn ang="0">
                    <a:pos x="27" y="54"/>
                  </a:cxn>
                  <a:cxn ang="0">
                    <a:pos x="20" y="53"/>
                  </a:cxn>
                  <a:cxn ang="0">
                    <a:pos x="14" y="48"/>
                  </a:cxn>
                  <a:cxn ang="0">
                    <a:pos x="11" y="41"/>
                  </a:cxn>
                  <a:cxn ang="0">
                    <a:pos x="9" y="33"/>
                  </a:cxn>
                  <a:cxn ang="0">
                    <a:pos x="11" y="24"/>
                  </a:cxn>
                  <a:cxn ang="0">
                    <a:pos x="14" y="17"/>
                  </a:cxn>
                  <a:cxn ang="0">
                    <a:pos x="20" y="12"/>
                  </a:cxn>
                  <a:cxn ang="0">
                    <a:pos x="27" y="11"/>
                  </a:cxn>
                  <a:cxn ang="0">
                    <a:pos x="34" y="12"/>
                  </a:cxn>
                  <a:cxn ang="0">
                    <a:pos x="40" y="17"/>
                  </a:cxn>
                  <a:cxn ang="0">
                    <a:pos x="44" y="24"/>
                  </a:cxn>
                  <a:cxn ang="0">
                    <a:pos x="45" y="33"/>
                  </a:cxn>
                </a:cxnLst>
                <a:rect l="0" t="0" r="r" b="b"/>
                <a:pathLst>
                  <a:path w="54" h="65">
                    <a:moveTo>
                      <a:pt x="54" y="33"/>
                    </a:moveTo>
                    <a:lnTo>
                      <a:pt x="54" y="27"/>
                    </a:lnTo>
                    <a:lnTo>
                      <a:pt x="52" y="20"/>
                    </a:lnTo>
                    <a:lnTo>
                      <a:pt x="49" y="15"/>
                    </a:lnTo>
                    <a:lnTo>
                      <a:pt x="46" y="10"/>
                    </a:lnTo>
                    <a:lnTo>
                      <a:pt x="42" y="6"/>
                    </a:lnTo>
                    <a:lnTo>
                      <a:pt x="38" y="3"/>
                    </a:lnTo>
                    <a:lnTo>
                      <a:pt x="33" y="2"/>
                    </a:lnTo>
                    <a:lnTo>
                      <a:pt x="27" y="0"/>
                    </a:lnTo>
                    <a:lnTo>
                      <a:pt x="22" y="2"/>
                    </a:lnTo>
                    <a:lnTo>
                      <a:pt x="17" y="3"/>
                    </a:lnTo>
                    <a:lnTo>
                      <a:pt x="12" y="6"/>
                    </a:lnTo>
                    <a:lnTo>
                      <a:pt x="8" y="10"/>
                    </a:lnTo>
                    <a:lnTo>
                      <a:pt x="5" y="15"/>
                    </a:lnTo>
                    <a:lnTo>
                      <a:pt x="2" y="20"/>
                    </a:lnTo>
                    <a:lnTo>
                      <a:pt x="1" y="27"/>
                    </a:lnTo>
                    <a:lnTo>
                      <a:pt x="0" y="33"/>
                    </a:lnTo>
                    <a:lnTo>
                      <a:pt x="1" y="39"/>
                    </a:lnTo>
                    <a:lnTo>
                      <a:pt x="2" y="45"/>
                    </a:lnTo>
                    <a:lnTo>
                      <a:pt x="5" y="51"/>
                    </a:lnTo>
                    <a:lnTo>
                      <a:pt x="8" y="56"/>
                    </a:lnTo>
                    <a:lnTo>
                      <a:pt x="12" y="59"/>
                    </a:lnTo>
                    <a:lnTo>
                      <a:pt x="17" y="63"/>
                    </a:lnTo>
                    <a:lnTo>
                      <a:pt x="22" y="64"/>
                    </a:lnTo>
                    <a:lnTo>
                      <a:pt x="27" y="65"/>
                    </a:lnTo>
                    <a:lnTo>
                      <a:pt x="33" y="64"/>
                    </a:lnTo>
                    <a:lnTo>
                      <a:pt x="38" y="63"/>
                    </a:lnTo>
                    <a:lnTo>
                      <a:pt x="42" y="59"/>
                    </a:lnTo>
                    <a:lnTo>
                      <a:pt x="46" y="56"/>
                    </a:lnTo>
                    <a:lnTo>
                      <a:pt x="49" y="51"/>
                    </a:lnTo>
                    <a:lnTo>
                      <a:pt x="52" y="45"/>
                    </a:lnTo>
                    <a:lnTo>
                      <a:pt x="54" y="39"/>
                    </a:lnTo>
                    <a:lnTo>
                      <a:pt x="54" y="33"/>
                    </a:lnTo>
                    <a:close/>
                    <a:moveTo>
                      <a:pt x="45" y="33"/>
                    </a:moveTo>
                    <a:lnTo>
                      <a:pt x="45" y="38"/>
                    </a:lnTo>
                    <a:lnTo>
                      <a:pt x="44" y="41"/>
                    </a:lnTo>
                    <a:lnTo>
                      <a:pt x="42" y="45"/>
                    </a:lnTo>
                    <a:lnTo>
                      <a:pt x="40" y="48"/>
                    </a:lnTo>
                    <a:lnTo>
                      <a:pt x="37" y="51"/>
                    </a:lnTo>
                    <a:lnTo>
                      <a:pt x="34" y="53"/>
                    </a:lnTo>
                    <a:lnTo>
                      <a:pt x="31" y="54"/>
                    </a:lnTo>
                    <a:lnTo>
                      <a:pt x="27" y="54"/>
                    </a:lnTo>
                    <a:lnTo>
                      <a:pt x="23" y="54"/>
                    </a:lnTo>
                    <a:lnTo>
                      <a:pt x="20" y="53"/>
                    </a:lnTo>
                    <a:lnTo>
                      <a:pt x="17" y="51"/>
                    </a:lnTo>
                    <a:lnTo>
                      <a:pt x="14" y="48"/>
                    </a:lnTo>
                    <a:lnTo>
                      <a:pt x="12" y="45"/>
                    </a:lnTo>
                    <a:lnTo>
                      <a:pt x="11" y="41"/>
                    </a:lnTo>
                    <a:lnTo>
                      <a:pt x="9" y="38"/>
                    </a:lnTo>
                    <a:lnTo>
                      <a:pt x="9" y="33"/>
                    </a:lnTo>
                    <a:lnTo>
                      <a:pt x="9" y="28"/>
                    </a:lnTo>
                    <a:lnTo>
                      <a:pt x="11" y="24"/>
                    </a:lnTo>
                    <a:lnTo>
                      <a:pt x="12" y="21"/>
                    </a:lnTo>
                    <a:lnTo>
                      <a:pt x="14" y="17"/>
                    </a:lnTo>
                    <a:lnTo>
                      <a:pt x="17" y="15"/>
                    </a:lnTo>
                    <a:lnTo>
                      <a:pt x="20" y="12"/>
                    </a:lnTo>
                    <a:lnTo>
                      <a:pt x="23" y="11"/>
                    </a:lnTo>
                    <a:lnTo>
                      <a:pt x="27" y="11"/>
                    </a:lnTo>
                    <a:lnTo>
                      <a:pt x="31" y="11"/>
                    </a:lnTo>
                    <a:lnTo>
                      <a:pt x="34" y="12"/>
                    </a:lnTo>
                    <a:lnTo>
                      <a:pt x="37" y="15"/>
                    </a:lnTo>
                    <a:lnTo>
                      <a:pt x="40" y="17"/>
                    </a:lnTo>
                    <a:lnTo>
                      <a:pt x="42" y="21"/>
                    </a:lnTo>
                    <a:lnTo>
                      <a:pt x="44" y="24"/>
                    </a:lnTo>
                    <a:lnTo>
                      <a:pt x="45" y="28"/>
                    </a:lnTo>
                    <a:lnTo>
                      <a:pt x="45" y="33"/>
                    </a:lnTo>
                    <a:close/>
                  </a:path>
                </a:pathLst>
              </a:custGeom>
              <a:solidFill>
                <a:srgbClr val="FCEF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99" name="Freeform 100"/>
              <p:cNvSpPr>
                <a:spLocks noEditPoints="1"/>
              </p:cNvSpPr>
              <p:nvPr/>
            </p:nvSpPr>
            <p:spPr bwMode="auto">
              <a:xfrm>
                <a:off x="1157" y="2655"/>
                <a:ext cx="9" cy="9"/>
              </a:xfrm>
              <a:custGeom>
                <a:avLst/>
                <a:gdLst/>
                <a:ahLst/>
                <a:cxnLst>
                  <a:cxn ang="0">
                    <a:pos x="44" y="22"/>
                  </a:cxn>
                  <a:cxn ang="0">
                    <a:pos x="41" y="12"/>
                  </a:cxn>
                  <a:cxn ang="0">
                    <a:pos x="35" y="5"/>
                  </a:cxn>
                  <a:cxn ang="0">
                    <a:pos x="27" y="1"/>
                  </a:cxn>
                  <a:cxn ang="0">
                    <a:pos x="18" y="1"/>
                  </a:cxn>
                  <a:cxn ang="0">
                    <a:pos x="10" y="5"/>
                  </a:cxn>
                  <a:cxn ang="0">
                    <a:pos x="3" y="12"/>
                  </a:cxn>
                  <a:cxn ang="0">
                    <a:pos x="0" y="22"/>
                  </a:cxn>
                  <a:cxn ang="0">
                    <a:pos x="0" y="34"/>
                  </a:cxn>
                  <a:cxn ang="0">
                    <a:pos x="3" y="43"/>
                  </a:cxn>
                  <a:cxn ang="0">
                    <a:pos x="10" y="51"/>
                  </a:cxn>
                  <a:cxn ang="0">
                    <a:pos x="18" y="54"/>
                  </a:cxn>
                  <a:cxn ang="0">
                    <a:pos x="27" y="54"/>
                  </a:cxn>
                  <a:cxn ang="0">
                    <a:pos x="35" y="51"/>
                  </a:cxn>
                  <a:cxn ang="0">
                    <a:pos x="41" y="43"/>
                  </a:cxn>
                  <a:cxn ang="0">
                    <a:pos x="44" y="34"/>
                  </a:cxn>
                  <a:cxn ang="0">
                    <a:pos x="36" y="28"/>
                  </a:cxn>
                  <a:cxn ang="0">
                    <a:pos x="35" y="34"/>
                  </a:cxn>
                  <a:cxn ang="0">
                    <a:pos x="32" y="40"/>
                  </a:cxn>
                  <a:cxn ang="0">
                    <a:pos x="27" y="42"/>
                  </a:cxn>
                  <a:cxn ang="0">
                    <a:pos x="22" y="43"/>
                  </a:cxn>
                  <a:cxn ang="0">
                    <a:pos x="17" y="42"/>
                  </a:cxn>
                  <a:cxn ang="0">
                    <a:pos x="13" y="40"/>
                  </a:cxn>
                  <a:cxn ang="0">
                    <a:pos x="10" y="34"/>
                  </a:cxn>
                  <a:cxn ang="0">
                    <a:pos x="9" y="28"/>
                  </a:cxn>
                  <a:cxn ang="0">
                    <a:pos x="10" y="22"/>
                  </a:cxn>
                  <a:cxn ang="0">
                    <a:pos x="13" y="16"/>
                  </a:cxn>
                  <a:cxn ang="0">
                    <a:pos x="17" y="13"/>
                  </a:cxn>
                  <a:cxn ang="0">
                    <a:pos x="22" y="11"/>
                  </a:cxn>
                  <a:cxn ang="0">
                    <a:pos x="27" y="13"/>
                  </a:cxn>
                  <a:cxn ang="0">
                    <a:pos x="32" y="16"/>
                  </a:cxn>
                  <a:cxn ang="0">
                    <a:pos x="35" y="22"/>
                  </a:cxn>
                  <a:cxn ang="0">
                    <a:pos x="36" y="28"/>
                  </a:cxn>
                </a:cxnLst>
                <a:rect l="0" t="0" r="r" b="b"/>
                <a:pathLst>
                  <a:path w="45" h="54">
                    <a:moveTo>
                      <a:pt x="45" y="28"/>
                    </a:moveTo>
                    <a:lnTo>
                      <a:pt x="44" y="22"/>
                    </a:lnTo>
                    <a:lnTo>
                      <a:pt x="43" y="17"/>
                    </a:lnTo>
                    <a:lnTo>
                      <a:pt x="41" y="12"/>
                    </a:lnTo>
                    <a:lnTo>
                      <a:pt x="38" y="9"/>
                    </a:lnTo>
                    <a:lnTo>
                      <a:pt x="35" y="5"/>
                    </a:lnTo>
                    <a:lnTo>
                      <a:pt x="31" y="3"/>
                    </a:lnTo>
                    <a:lnTo>
                      <a:pt x="27" y="1"/>
                    </a:lnTo>
                    <a:lnTo>
                      <a:pt x="22" y="0"/>
                    </a:lnTo>
                    <a:lnTo>
                      <a:pt x="18" y="1"/>
                    </a:lnTo>
                    <a:lnTo>
                      <a:pt x="13" y="3"/>
                    </a:lnTo>
                    <a:lnTo>
                      <a:pt x="10" y="5"/>
                    </a:lnTo>
                    <a:lnTo>
                      <a:pt x="6" y="9"/>
                    </a:lnTo>
                    <a:lnTo>
                      <a:pt x="3" y="12"/>
                    </a:lnTo>
                    <a:lnTo>
                      <a:pt x="1" y="17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1" y="39"/>
                    </a:lnTo>
                    <a:lnTo>
                      <a:pt x="3" y="43"/>
                    </a:lnTo>
                    <a:lnTo>
                      <a:pt x="6" y="47"/>
                    </a:lnTo>
                    <a:lnTo>
                      <a:pt x="10" y="51"/>
                    </a:lnTo>
                    <a:lnTo>
                      <a:pt x="13" y="53"/>
                    </a:lnTo>
                    <a:lnTo>
                      <a:pt x="18" y="54"/>
                    </a:lnTo>
                    <a:lnTo>
                      <a:pt x="22" y="54"/>
                    </a:lnTo>
                    <a:lnTo>
                      <a:pt x="27" y="54"/>
                    </a:lnTo>
                    <a:lnTo>
                      <a:pt x="31" y="53"/>
                    </a:lnTo>
                    <a:lnTo>
                      <a:pt x="35" y="51"/>
                    </a:lnTo>
                    <a:lnTo>
                      <a:pt x="38" y="47"/>
                    </a:lnTo>
                    <a:lnTo>
                      <a:pt x="41" y="43"/>
                    </a:lnTo>
                    <a:lnTo>
                      <a:pt x="43" y="39"/>
                    </a:lnTo>
                    <a:lnTo>
                      <a:pt x="44" y="34"/>
                    </a:lnTo>
                    <a:lnTo>
                      <a:pt x="45" y="28"/>
                    </a:lnTo>
                    <a:close/>
                    <a:moveTo>
                      <a:pt x="36" y="28"/>
                    </a:moveTo>
                    <a:lnTo>
                      <a:pt x="35" y="31"/>
                    </a:lnTo>
                    <a:lnTo>
                      <a:pt x="35" y="34"/>
                    </a:lnTo>
                    <a:lnTo>
                      <a:pt x="33" y="37"/>
                    </a:lnTo>
                    <a:lnTo>
                      <a:pt x="32" y="40"/>
                    </a:lnTo>
                    <a:lnTo>
                      <a:pt x="30" y="41"/>
                    </a:lnTo>
                    <a:lnTo>
                      <a:pt x="27" y="42"/>
                    </a:lnTo>
                    <a:lnTo>
                      <a:pt x="25" y="43"/>
                    </a:lnTo>
                    <a:lnTo>
                      <a:pt x="22" y="43"/>
                    </a:lnTo>
                    <a:lnTo>
                      <a:pt x="19" y="43"/>
                    </a:lnTo>
                    <a:lnTo>
                      <a:pt x="17" y="42"/>
                    </a:lnTo>
                    <a:lnTo>
                      <a:pt x="15" y="41"/>
                    </a:lnTo>
                    <a:lnTo>
                      <a:pt x="13" y="40"/>
                    </a:lnTo>
                    <a:lnTo>
                      <a:pt x="11" y="37"/>
                    </a:lnTo>
                    <a:lnTo>
                      <a:pt x="10" y="34"/>
                    </a:lnTo>
                    <a:lnTo>
                      <a:pt x="9" y="31"/>
                    </a:lnTo>
                    <a:lnTo>
                      <a:pt x="9" y="28"/>
                    </a:lnTo>
                    <a:lnTo>
                      <a:pt x="9" y="24"/>
                    </a:lnTo>
                    <a:lnTo>
                      <a:pt x="10" y="22"/>
                    </a:lnTo>
                    <a:lnTo>
                      <a:pt x="11" y="18"/>
                    </a:lnTo>
                    <a:lnTo>
                      <a:pt x="13" y="16"/>
                    </a:lnTo>
                    <a:lnTo>
                      <a:pt x="15" y="15"/>
                    </a:lnTo>
                    <a:lnTo>
                      <a:pt x="17" y="13"/>
                    </a:lnTo>
                    <a:lnTo>
                      <a:pt x="19" y="12"/>
                    </a:lnTo>
                    <a:lnTo>
                      <a:pt x="22" y="11"/>
                    </a:lnTo>
                    <a:lnTo>
                      <a:pt x="25" y="12"/>
                    </a:lnTo>
                    <a:lnTo>
                      <a:pt x="27" y="13"/>
                    </a:lnTo>
                    <a:lnTo>
                      <a:pt x="30" y="15"/>
                    </a:lnTo>
                    <a:lnTo>
                      <a:pt x="32" y="16"/>
                    </a:lnTo>
                    <a:lnTo>
                      <a:pt x="33" y="18"/>
                    </a:lnTo>
                    <a:lnTo>
                      <a:pt x="35" y="22"/>
                    </a:lnTo>
                    <a:lnTo>
                      <a:pt x="35" y="24"/>
                    </a:lnTo>
                    <a:lnTo>
                      <a:pt x="36" y="28"/>
                    </a:lnTo>
                    <a:close/>
                  </a:path>
                </a:pathLst>
              </a:custGeom>
              <a:solidFill>
                <a:srgbClr val="FCF2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00" name="Freeform 101"/>
              <p:cNvSpPr>
                <a:spLocks noEditPoints="1"/>
              </p:cNvSpPr>
              <p:nvPr/>
            </p:nvSpPr>
            <p:spPr bwMode="auto">
              <a:xfrm>
                <a:off x="1158" y="2656"/>
                <a:ext cx="7" cy="7"/>
              </a:xfrm>
              <a:custGeom>
                <a:avLst/>
                <a:gdLst/>
                <a:ahLst/>
                <a:cxnLst>
                  <a:cxn ang="0">
                    <a:pos x="36" y="17"/>
                  </a:cxn>
                  <a:cxn ang="0">
                    <a:pos x="33" y="10"/>
                  </a:cxn>
                  <a:cxn ang="0">
                    <a:pos x="28" y="4"/>
                  </a:cxn>
                  <a:cxn ang="0">
                    <a:pos x="22" y="0"/>
                  </a:cxn>
                  <a:cxn ang="0">
                    <a:pos x="14" y="0"/>
                  </a:cxn>
                  <a:cxn ang="0">
                    <a:pos x="8" y="4"/>
                  </a:cxn>
                  <a:cxn ang="0">
                    <a:pos x="3" y="10"/>
                  </a:cxn>
                  <a:cxn ang="0">
                    <a:pos x="0" y="17"/>
                  </a:cxn>
                  <a:cxn ang="0">
                    <a:pos x="0" y="27"/>
                  </a:cxn>
                  <a:cxn ang="0">
                    <a:pos x="3" y="34"/>
                  </a:cxn>
                  <a:cxn ang="0">
                    <a:pos x="8" y="40"/>
                  </a:cxn>
                  <a:cxn ang="0">
                    <a:pos x="14" y="43"/>
                  </a:cxn>
                  <a:cxn ang="0">
                    <a:pos x="22" y="43"/>
                  </a:cxn>
                  <a:cxn ang="0">
                    <a:pos x="28" y="40"/>
                  </a:cxn>
                  <a:cxn ang="0">
                    <a:pos x="33" y="34"/>
                  </a:cxn>
                  <a:cxn ang="0">
                    <a:pos x="36" y="27"/>
                  </a:cxn>
                  <a:cxn ang="0">
                    <a:pos x="27" y="22"/>
                  </a:cxn>
                  <a:cxn ang="0">
                    <a:pos x="26" y="25"/>
                  </a:cxn>
                  <a:cxn ang="0">
                    <a:pos x="24" y="29"/>
                  </a:cxn>
                  <a:cxn ang="0">
                    <a:pos x="22" y="31"/>
                  </a:cxn>
                  <a:cxn ang="0">
                    <a:pos x="18" y="33"/>
                  </a:cxn>
                  <a:cxn ang="0">
                    <a:pos x="15" y="31"/>
                  </a:cxn>
                  <a:cxn ang="0">
                    <a:pos x="12" y="29"/>
                  </a:cxn>
                  <a:cxn ang="0">
                    <a:pos x="10" y="25"/>
                  </a:cxn>
                  <a:cxn ang="0">
                    <a:pos x="9" y="22"/>
                  </a:cxn>
                  <a:cxn ang="0">
                    <a:pos x="10" y="17"/>
                  </a:cxn>
                  <a:cxn ang="0">
                    <a:pos x="12" y="15"/>
                  </a:cxn>
                  <a:cxn ang="0">
                    <a:pos x="15" y="12"/>
                  </a:cxn>
                  <a:cxn ang="0">
                    <a:pos x="18" y="11"/>
                  </a:cxn>
                  <a:cxn ang="0">
                    <a:pos x="22" y="12"/>
                  </a:cxn>
                  <a:cxn ang="0">
                    <a:pos x="24" y="15"/>
                  </a:cxn>
                  <a:cxn ang="0">
                    <a:pos x="26" y="17"/>
                  </a:cxn>
                  <a:cxn ang="0">
                    <a:pos x="27" y="22"/>
                  </a:cxn>
                </a:cxnLst>
                <a:rect l="0" t="0" r="r" b="b"/>
                <a:pathLst>
                  <a:path w="36" h="43">
                    <a:moveTo>
                      <a:pt x="36" y="22"/>
                    </a:moveTo>
                    <a:lnTo>
                      <a:pt x="36" y="17"/>
                    </a:lnTo>
                    <a:lnTo>
                      <a:pt x="35" y="13"/>
                    </a:lnTo>
                    <a:lnTo>
                      <a:pt x="33" y="10"/>
                    </a:lnTo>
                    <a:lnTo>
                      <a:pt x="31" y="6"/>
                    </a:lnTo>
                    <a:lnTo>
                      <a:pt x="28" y="4"/>
                    </a:lnTo>
                    <a:lnTo>
                      <a:pt x="25" y="1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1" y="1"/>
                    </a:lnTo>
                    <a:lnTo>
                      <a:pt x="8" y="4"/>
                    </a:lnTo>
                    <a:lnTo>
                      <a:pt x="5" y="6"/>
                    </a:lnTo>
                    <a:lnTo>
                      <a:pt x="3" y="10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2" y="30"/>
                    </a:lnTo>
                    <a:lnTo>
                      <a:pt x="3" y="34"/>
                    </a:lnTo>
                    <a:lnTo>
                      <a:pt x="5" y="37"/>
                    </a:lnTo>
                    <a:lnTo>
                      <a:pt x="8" y="40"/>
                    </a:lnTo>
                    <a:lnTo>
                      <a:pt x="11" y="42"/>
                    </a:lnTo>
                    <a:lnTo>
                      <a:pt x="14" y="43"/>
                    </a:lnTo>
                    <a:lnTo>
                      <a:pt x="18" y="43"/>
                    </a:lnTo>
                    <a:lnTo>
                      <a:pt x="22" y="43"/>
                    </a:lnTo>
                    <a:lnTo>
                      <a:pt x="25" y="42"/>
                    </a:lnTo>
                    <a:lnTo>
                      <a:pt x="28" y="40"/>
                    </a:lnTo>
                    <a:lnTo>
                      <a:pt x="31" y="37"/>
                    </a:lnTo>
                    <a:lnTo>
                      <a:pt x="33" y="34"/>
                    </a:lnTo>
                    <a:lnTo>
                      <a:pt x="35" y="30"/>
                    </a:lnTo>
                    <a:lnTo>
                      <a:pt x="36" y="27"/>
                    </a:lnTo>
                    <a:lnTo>
                      <a:pt x="36" y="22"/>
                    </a:lnTo>
                    <a:close/>
                    <a:moveTo>
                      <a:pt x="27" y="22"/>
                    </a:moveTo>
                    <a:lnTo>
                      <a:pt x="27" y="24"/>
                    </a:lnTo>
                    <a:lnTo>
                      <a:pt x="26" y="25"/>
                    </a:lnTo>
                    <a:lnTo>
                      <a:pt x="26" y="28"/>
                    </a:lnTo>
                    <a:lnTo>
                      <a:pt x="24" y="29"/>
                    </a:lnTo>
                    <a:lnTo>
                      <a:pt x="23" y="30"/>
                    </a:lnTo>
                    <a:lnTo>
                      <a:pt x="22" y="31"/>
                    </a:lnTo>
                    <a:lnTo>
                      <a:pt x="20" y="33"/>
                    </a:lnTo>
                    <a:lnTo>
                      <a:pt x="18" y="33"/>
                    </a:lnTo>
                    <a:lnTo>
                      <a:pt x="16" y="33"/>
                    </a:lnTo>
                    <a:lnTo>
                      <a:pt x="15" y="31"/>
                    </a:lnTo>
                    <a:lnTo>
                      <a:pt x="13" y="30"/>
                    </a:lnTo>
                    <a:lnTo>
                      <a:pt x="12" y="29"/>
                    </a:lnTo>
                    <a:lnTo>
                      <a:pt x="11" y="28"/>
                    </a:lnTo>
                    <a:lnTo>
                      <a:pt x="10" y="25"/>
                    </a:lnTo>
                    <a:lnTo>
                      <a:pt x="9" y="24"/>
                    </a:lnTo>
                    <a:lnTo>
                      <a:pt x="9" y="22"/>
                    </a:lnTo>
                    <a:lnTo>
                      <a:pt x="9" y="19"/>
                    </a:lnTo>
                    <a:lnTo>
                      <a:pt x="10" y="17"/>
                    </a:lnTo>
                    <a:lnTo>
                      <a:pt x="11" y="16"/>
                    </a:lnTo>
                    <a:lnTo>
                      <a:pt x="12" y="15"/>
                    </a:lnTo>
                    <a:lnTo>
                      <a:pt x="13" y="13"/>
                    </a:lnTo>
                    <a:lnTo>
                      <a:pt x="15" y="12"/>
                    </a:lnTo>
                    <a:lnTo>
                      <a:pt x="16" y="11"/>
                    </a:lnTo>
                    <a:lnTo>
                      <a:pt x="18" y="11"/>
                    </a:lnTo>
                    <a:lnTo>
                      <a:pt x="20" y="11"/>
                    </a:lnTo>
                    <a:lnTo>
                      <a:pt x="22" y="12"/>
                    </a:lnTo>
                    <a:lnTo>
                      <a:pt x="23" y="13"/>
                    </a:lnTo>
                    <a:lnTo>
                      <a:pt x="24" y="15"/>
                    </a:lnTo>
                    <a:lnTo>
                      <a:pt x="26" y="16"/>
                    </a:lnTo>
                    <a:lnTo>
                      <a:pt x="26" y="17"/>
                    </a:lnTo>
                    <a:lnTo>
                      <a:pt x="27" y="19"/>
                    </a:lnTo>
                    <a:lnTo>
                      <a:pt x="27" y="22"/>
                    </a:lnTo>
                    <a:close/>
                  </a:path>
                </a:pathLst>
              </a:custGeom>
              <a:solidFill>
                <a:srgbClr val="FDF4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01" name="Freeform 102"/>
              <p:cNvSpPr>
                <a:spLocks/>
              </p:cNvSpPr>
              <p:nvPr/>
            </p:nvSpPr>
            <p:spPr bwMode="auto">
              <a:xfrm>
                <a:off x="1159" y="2657"/>
                <a:ext cx="5" cy="5"/>
              </a:xfrm>
              <a:custGeom>
                <a:avLst/>
                <a:gdLst/>
                <a:ahLst/>
                <a:cxnLst>
                  <a:cxn ang="0">
                    <a:pos x="27" y="17"/>
                  </a:cxn>
                  <a:cxn ang="0">
                    <a:pos x="26" y="13"/>
                  </a:cxn>
                  <a:cxn ang="0">
                    <a:pos x="26" y="11"/>
                  </a:cxn>
                  <a:cxn ang="0">
                    <a:pos x="24" y="7"/>
                  </a:cxn>
                  <a:cxn ang="0">
                    <a:pos x="23" y="5"/>
                  </a:cxn>
                  <a:cxn ang="0">
                    <a:pos x="21" y="4"/>
                  </a:cxn>
                  <a:cxn ang="0">
                    <a:pos x="18" y="2"/>
                  </a:cxn>
                  <a:cxn ang="0">
                    <a:pos x="16" y="1"/>
                  </a:cxn>
                  <a:cxn ang="0">
                    <a:pos x="13" y="0"/>
                  </a:cxn>
                  <a:cxn ang="0">
                    <a:pos x="10" y="1"/>
                  </a:cxn>
                  <a:cxn ang="0">
                    <a:pos x="8" y="2"/>
                  </a:cxn>
                  <a:cxn ang="0">
                    <a:pos x="6" y="4"/>
                  </a:cxn>
                  <a:cxn ang="0">
                    <a:pos x="4" y="5"/>
                  </a:cxn>
                  <a:cxn ang="0">
                    <a:pos x="2" y="7"/>
                  </a:cxn>
                  <a:cxn ang="0">
                    <a:pos x="1" y="11"/>
                  </a:cxn>
                  <a:cxn ang="0">
                    <a:pos x="0" y="13"/>
                  </a:cxn>
                  <a:cxn ang="0">
                    <a:pos x="0" y="17"/>
                  </a:cxn>
                  <a:cxn ang="0">
                    <a:pos x="0" y="20"/>
                  </a:cxn>
                  <a:cxn ang="0">
                    <a:pos x="1" y="23"/>
                  </a:cxn>
                  <a:cxn ang="0">
                    <a:pos x="2" y="26"/>
                  </a:cxn>
                  <a:cxn ang="0">
                    <a:pos x="4" y="29"/>
                  </a:cxn>
                  <a:cxn ang="0">
                    <a:pos x="6" y="30"/>
                  </a:cxn>
                  <a:cxn ang="0">
                    <a:pos x="8" y="31"/>
                  </a:cxn>
                  <a:cxn ang="0">
                    <a:pos x="10" y="32"/>
                  </a:cxn>
                  <a:cxn ang="0">
                    <a:pos x="13" y="32"/>
                  </a:cxn>
                  <a:cxn ang="0">
                    <a:pos x="16" y="32"/>
                  </a:cxn>
                  <a:cxn ang="0">
                    <a:pos x="18" y="31"/>
                  </a:cxn>
                  <a:cxn ang="0">
                    <a:pos x="21" y="30"/>
                  </a:cxn>
                  <a:cxn ang="0">
                    <a:pos x="23" y="29"/>
                  </a:cxn>
                  <a:cxn ang="0">
                    <a:pos x="24" y="26"/>
                  </a:cxn>
                  <a:cxn ang="0">
                    <a:pos x="26" y="23"/>
                  </a:cxn>
                  <a:cxn ang="0">
                    <a:pos x="26" y="20"/>
                  </a:cxn>
                  <a:cxn ang="0">
                    <a:pos x="27" y="17"/>
                  </a:cxn>
                </a:cxnLst>
                <a:rect l="0" t="0" r="r" b="b"/>
                <a:pathLst>
                  <a:path w="27" h="32">
                    <a:moveTo>
                      <a:pt x="27" y="17"/>
                    </a:moveTo>
                    <a:lnTo>
                      <a:pt x="26" y="13"/>
                    </a:lnTo>
                    <a:lnTo>
                      <a:pt x="26" y="11"/>
                    </a:lnTo>
                    <a:lnTo>
                      <a:pt x="24" y="7"/>
                    </a:lnTo>
                    <a:lnTo>
                      <a:pt x="23" y="5"/>
                    </a:lnTo>
                    <a:lnTo>
                      <a:pt x="21" y="4"/>
                    </a:lnTo>
                    <a:lnTo>
                      <a:pt x="18" y="2"/>
                    </a:lnTo>
                    <a:lnTo>
                      <a:pt x="16" y="1"/>
                    </a:lnTo>
                    <a:lnTo>
                      <a:pt x="13" y="0"/>
                    </a:lnTo>
                    <a:lnTo>
                      <a:pt x="10" y="1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1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1" y="23"/>
                    </a:lnTo>
                    <a:lnTo>
                      <a:pt x="2" y="26"/>
                    </a:lnTo>
                    <a:lnTo>
                      <a:pt x="4" y="29"/>
                    </a:lnTo>
                    <a:lnTo>
                      <a:pt x="6" y="30"/>
                    </a:lnTo>
                    <a:lnTo>
                      <a:pt x="8" y="31"/>
                    </a:lnTo>
                    <a:lnTo>
                      <a:pt x="10" y="32"/>
                    </a:lnTo>
                    <a:lnTo>
                      <a:pt x="13" y="32"/>
                    </a:lnTo>
                    <a:lnTo>
                      <a:pt x="16" y="32"/>
                    </a:lnTo>
                    <a:lnTo>
                      <a:pt x="18" y="31"/>
                    </a:lnTo>
                    <a:lnTo>
                      <a:pt x="21" y="30"/>
                    </a:lnTo>
                    <a:lnTo>
                      <a:pt x="23" y="29"/>
                    </a:lnTo>
                    <a:lnTo>
                      <a:pt x="24" y="26"/>
                    </a:lnTo>
                    <a:lnTo>
                      <a:pt x="26" y="23"/>
                    </a:lnTo>
                    <a:lnTo>
                      <a:pt x="26" y="20"/>
                    </a:lnTo>
                    <a:lnTo>
                      <a:pt x="27" y="17"/>
                    </a:lnTo>
                    <a:close/>
                  </a:path>
                </a:pathLst>
              </a:custGeom>
              <a:solidFill>
                <a:srgbClr val="FDF8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02" name="Freeform 103"/>
              <p:cNvSpPr>
                <a:spLocks/>
              </p:cNvSpPr>
              <p:nvPr/>
            </p:nvSpPr>
            <p:spPr bwMode="auto">
              <a:xfrm>
                <a:off x="1160" y="2658"/>
                <a:ext cx="3" cy="3"/>
              </a:xfrm>
              <a:custGeom>
                <a:avLst/>
                <a:gdLst/>
                <a:ahLst/>
                <a:cxnLst>
                  <a:cxn ang="0">
                    <a:pos x="18" y="11"/>
                  </a:cxn>
                  <a:cxn ang="0">
                    <a:pos x="18" y="8"/>
                  </a:cxn>
                  <a:cxn ang="0">
                    <a:pos x="17" y="6"/>
                  </a:cxn>
                  <a:cxn ang="0">
                    <a:pos x="17" y="5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7" y="0"/>
                  </a:cxn>
                  <a:cxn ang="0">
                    <a:pos x="6" y="1"/>
                  </a:cxn>
                  <a:cxn ang="0">
                    <a:pos x="4" y="2"/>
                  </a:cxn>
                  <a:cxn ang="0">
                    <a:pos x="3" y="4"/>
                  </a:cxn>
                  <a:cxn ang="0">
                    <a:pos x="2" y="5"/>
                  </a:cxn>
                  <a:cxn ang="0">
                    <a:pos x="1" y="6"/>
                  </a:cxn>
                  <a:cxn ang="0">
                    <a:pos x="0" y="8"/>
                  </a:cxn>
                  <a:cxn ang="0">
                    <a:pos x="0" y="11"/>
                  </a:cxn>
                  <a:cxn ang="0">
                    <a:pos x="0" y="13"/>
                  </a:cxn>
                  <a:cxn ang="0">
                    <a:pos x="1" y="14"/>
                  </a:cxn>
                  <a:cxn ang="0">
                    <a:pos x="2" y="17"/>
                  </a:cxn>
                  <a:cxn ang="0">
                    <a:pos x="3" y="18"/>
                  </a:cxn>
                  <a:cxn ang="0">
                    <a:pos x="4" y="19"/>
                  </a:cxn>
                  <a:cxn ang="0">
                    <a:pos x="6" y="20"/>
                  </a:cxn>
                  <a:cxn ang="0">
                    <a:pos x="7" y="22"/>
                  </a:cxn>
                  <a:cxn ang="0">
                    <a:pos x="9" y="22"/>
                  </a:cxn>
                  <a:cxn ang="0">
                    <a:pos x="11" y="22"/>
                  </a:cxn>
                  <a:cxn ang="0">
                    <a:pos x="13" y="20"/>
                  </a:cxn>
                  <a:cxn ang="0">
                    <a:pos x="14" y="19"/>
                  </a:cxn>
                  <a:cxn ang="0">
                    <a:pos x="15" y="18"/>
                  </a:cxn>
                  <a:cxn ang="0">
                    <a:pos x="17" y="17"/>
                  </a:cxn>
                  <a:cxn ang="0">
                    <a:pos x="17" y="14"/>
                  </a:cxn>
                  <a:cxn ang="0">
                    <a:pos x="18" y="13"/>
                  </a:cxn>
                  <a:cxn ang="0">
                    <a:pos x="18" y="11"/>
                  </a:cxn>
                </a:cxnLst>
                <a:rect l="0" t="0" r="r" b="b"/>
                <a:pathLst>
                  <a:path w="18" h="22">
                    <a:moveTo>
                      <a:pt x="18" y="11"/>
                    </a:moveTo>
                    <a:lnTo>
                      <a:pt x="18" y="8"/>
                    </a:lnTo>
                    <a:lnTo>
                      <a:pt x="17" y="6"/>
                    </a:lnTo>
                    <a:lnTo>
                      <a:pt x="17" y="5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1" y="14"/>
                    </a:lnTo>
                    <a:lnTo>
                      <a:pt x="2" y="17"/>
                    </a:lnTo>
                    <a:lnTo>
                      <a:pt x="3" y="18"/>
                    </a:lnTo>
                    <a:lnTo>
                      <a:pt x="4" y="19"/>
                    </a:lnTo>
                    <a:lnTo>
                      <a:pt x="6" y="20"/>
                    </a:lnTo>
                    <a:lnTo>
                      <a:pt x="7" y="22"/>
                    </a:lnTo>
                    <a:lnTo>
                      <a:pt x="9" y="22"/>
                    </a:lnTo>
                    <a:lnTo>
                      <a:pt x="11" y="22"/>
                    </a:lnTo>
                    <a:lnTo>
                      <a:pt x="13" y="20"/>
                    </a:lnTo>
                    <a:lnTo>
                      <a:pt x="14" y="19"/>
                    </a:lnTo>
                    <a:lnTo>
                      <a:pt x="15" y="18"/>
                    </a:lnTo>
                    <a:lnTo>
                      <a:pt x="17" y="17"/>
                    </a:lnTo>
                    <a:lnTo>
                      <a:pt x="17" y="14"/>
                    </a:lnTo>
                    <a:lnTo>
                      <a:pt x="18" y="13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FDFA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03" name="Freeform 104"/>
              <p:cNvSpPr>
                <a:spLocks/>
              </p:cNvSpPr>
              <p:nvPr/>
            </p:nvSpPr>
            <p:spPr bwMode="auto">
              <a:xfrm>
                <a:off x="1161" y="2658"/>
                <a:ext cx="2" cy="2"/>
              </a:xfrm>
              <a:custGeom>
                <a:avLst/>
                <a:gdLst/>
                <a:ahLst/>
                <a:cxnLst>
                  <a:cxn ang="0">
                    <a:pos x="9" y="6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8" y="2"/>
                  </a:cxn>
                  <a:cxn ang="0">
                    <a:pos x="7" y="2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5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6"/>
                  </a:cxn>
                  <a:cxn ang="0">
                    <a:pos x="0" y="7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1" y="9"/>
                  </a:cxn>
                  <a:cxn ang="0">
                    <a:pos x="2" y="11"/>
                  </a:cxn>
                  <a:cxn ang="0">
                    <a:pos x="2" y="11"/>
                  </a:cxn>
                  <a:cxn ang="0">
                    <a:pos x="3" y="11"/>
                  </a:cxn>
                  <a:cxn ang="0">
                    <a:pos x="4" y="11"/>
                  </a:cxn>
                  <a:cxn ang="0">
                    <a:pos x="5" y="11"/>
                  </a:cxn>
                  <a:cxn ang="0">
                    <a:pos x="6" y="11"/>
                  </a:cxn>
                  <a:cxn ang="0">
                    <a:pos x="7" y="11"/>
                  </a:cxn>
                  <a:cxn ang="0">
                    <a:pos x="7" y="9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9" y="7"/>
                  </a:cxn>
                  <a:cxn ang="0">
                    <a:pos x="9" y="6"/>
                  </a:cxn>
                </a:cxnLst>
                <a:rect l="0" t="0" r="r" b="b"/>
                <a:pathLst>
                  <a:path w="9" h="11">
                    <a:moveTo>
                      <a:pt x="9" y="6"/>
                    </a:moveTo>
                    <a:lnTo>
                      <a:pt x="9" y="5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9" y="6"/>
                    </a:lnTo>
                    <a:close/>
                  </a:path>
                </a:pathLst>
              </a:custGeom>
              <a:solidFill>
                <a:srgbClr val="FEFE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04" name="Freeform 105"/>
              <p:cNvSpPr>
                <a:spLocks/>
              </p:cNvSpPr>
              <p:nvPr/>
            </p:nvSpPr>
            <p:spPr bwMode="auto">
              <a:xfrm>
                <a:off x="1043" y="2596"/>
                <a:ext cx="44" cy="47"/>
              </a:xfrm>
              <a:custGeom>
                <a:avLst/>
                <a:gdLst/>
                <a:ahLst/>
                <a:cxnLst>
                  <a:cxn ang="0">
                    <a:pos x="185" y="0"/>
                  </a:cxn>
                  <a:cxn ang="0">
                    <a:pos x="0" y="48"/>
                  </a:cxn>
                  <a:cxn ang="0">
                    <a:pos x="58" y="260"/>
                  </a:cxn>
                  <a:cxn ang="0">
                    <a:pos x="94" y="284"/>
                  </a:cxn>
                  <a:cxn ang="0">
                    <a:pos x="220" y="23"/>
                  </a:cxn>
                  <a:cxn ang="0">
                    <a:pos x="185" y="0"/>
                  </a:cxn>
                </a:cxnLst>
                <a:rect l="0" t="0" r="r" b="b"/>
                <a:pathLst>
                  <a:path w="220" h="284">
                    <a:moveTo>
                      <a:pt x="185" y="0"/>
                    </a:moveTo>
                    <a:lnTo>
                      <a:pt x="0" y="48"/>
                    </a:lnTo>
                    <a:lnTo>
                      <a:pt x="58" y="260"/>
                    </a:lnTo>
                    <a:lnTo>
                      <a:pt x="94" y="284"/>
                    </a:lnTo>
                    <a:lnTo>
                      <a:pt x="220" y="23"/>
                    </a:lnTo>
                    <a:lnTo>
                      <a:pt x="185" y="0"/>
                    </a:lnTo>
                    <a:close/>
                  </a:path>
                </a:pathLst>
              </a:custGeom>
              <a:solidFill>
                <a:srgbClr val="C2C2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05" name="Freeform 106"/>
              <p:cNvSpPr>
                <a:spLocks/>
              </p:cNvSpPr>
              <p:nvPr/>
            </p:nvSpPr>
            <p:spPr bwMode="auto">
              <a:xfrm>
                <a:off x="1043" y="2596"/>
                <a:ext cx="44" cy="26"/>
              </a:xfrm>
              <a:custGeom>
                <a:avLst/>
                <a:gdLst/>
                <a:ahLst/>
                <a:cxnLst>
                  <a:cxn ang="0">
                    <a:pos x="186" y="0"/>
                  </a:cxn>
                  <a:cxn ang="0">
                    <a:pos x="0" y="48"/>
                  </a:cxn>
                  <a:cxn ang="0">
                    <a:pos x="157" y="157"/>
                  </a:cxn>
                  <a:cxn ang="0">
                    <a:pos x="222" y="24"/>
                  </a:cxn>
                  <a:cxn ang="0">
                    <a:pos x="186" y="0"/>
                  </a:cxn>
                </a:cxnLst>
                <a:rect l="0" t="0" r="r" b="b"/>
                <a:pathLst>
                  <a:path w="222" h="157">
                    <a:moveTo>
                      <a:pt x="186" y="0"/>
                    </a:moveTo>
                    <a:lnTo>
                      <a:pt x="0" y="48"/>
                    </a:lnTo>
                    <a:lnTo>
                      <a:pt x="157" y="157"/>
                    </a:lnTo>
                    <a:lnTo>
                      <a:pt x="222" y="24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rgbClr val="EBEC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06" name="Freeform 107"/>
              <p:cNvSpPr>
                <a:spLocks/>
              </p:cNvSpPr>
              <p:nvPr/>
            </p:nvSpPr>
            <p:spPr bwMode="auto">
              <a:xfrm>
                <a:off x="1043" y="2601"/>
                <a:ext cx="13" cy="15"/>
              </a:xfrm>
              <a:custGeom>
                <a:avLst/>
                <a:gdLst/>
                <a:ahLst/>
                <a:cxnLst>
                  <a:cxn ang="0">
                    <a:pos x="63" y="0"/>
                  </a:cxn>
                  <a:cxn ang="0">
                    <a:pos x="0" y="16"/>
                  </a:cxn>
                  <a:cxn ang="0">
                    <a:pos x="20" y="89"/>
                  </a:cxn>
                  <a:cxn ang="0">
                    <a:pos x="63" y="0"/>
                  </a:cxn>
                </a:cxnLst>
                <a:rect l="0" t="0" r="r" b="b"/>
                <a:pathLst>
                  <a:path w="63" h="89">
                    <a:moveTo>
                      <a:pt x="63" y="0"/>
                    </a:moveTo>
                    <a:lnTo>
                      <a:pt x="0" y="16"/>
                    </a:lnTo>
                    <a:lnTo>
                      <a:pt x="20" y="89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A9A9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07" name="Freeform 108"/>
              <p:cNvSpPr>
                <a:spLocks/>
              </p:cNvSpPr>
              <p:nvPr/>
            </p:nvSpPr>
            <p:spPr bwMode="auto">
              <a:xfrm>
                <a:off x="1043" y="2601"/>
                <a:ext cx="13" cy="8"/>
              </a:xfrm>
              <a:custGeom>
                <a:avLst/>
                <a:gdLst/>
                <a:ahLst/>
                <a:cxnLst>
                  <a:cxn ang="0">
                    <a:pos x="63" y="0"/>
                  </a:cxn>
                  <a:cxn ang="0">
                    <a:pos x="0" y="16"/>
                  </a:cxn>
                  <a:cxn ang="0">
                    <a:pos x="41" y="46"/>
                  </a:cxn>
                  <a:cxn ang="0">
                    <a:pos x="63" y="0"/>
                  </a:cxn>
                </a:cxnLst>
                <a:rect l="0" t="0" r="r" b="b"/>
                <a:pathLst>
                  <a:path w="63" h="46">
                    <a:moveTo>
                      <a:pt x="63" y="0"/>
                    </a:moveTo>
                    <a:lnTo>
                      <a:pt x="0" y="16"/>
                    </a:lnTo>
                    <a:lnTo>
                      <a:pt x="41" y="46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DEDD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08" name="Freeform 109"/>
              <p:cNvSpPr>
                <a:spLocks/>
              </p:cNvSpPr>
              <p:nvPr/>
            </p:nvSpPr>
            <p:spPr bwMode="auto">
              <a:xfrm>
                <a:off x="1078" y="2596"/>
                <a:ext cx="93" cy="63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0" y="79"/>
                  </a:cxn>
                  <a:cxn ang="0">
                    <a:pos x="432" y="376"/>
                  </a:cxn>
                  <a:cxn ang="0">
                    <a:pos x="463" y="311"/>
                  </a:cxn>
                  <a:cxn ang="0">
                    <a:pos x="8" y="0"/>
                  </a:cxn>
                </a:cxnLst>
                <a:rect l="0" t="0" r="r" b="b"/>
                <a:pathLst>
                  <a:path w="463" h="376">
                    <a:moveTo>
                      <a:pt x="8" y="0"/>
                    </a:moveTo>
                    <a:lnTo>
                      <a:pt x="0" y="79"/>
                    </a:lnTo>
                    <a:lnTo>
                      <a:pt x="432" y="376"/>
                    </a:lnTo>
                    <a:lnTo>
                      <a:pt x="463" y="3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5DC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09" name="Freeform 110"/>
              <p:cNvSpPr>
                <a:spLocks/>
              </p:cNvSpPr>
              <p:nvPr/>
            </p:nvSpPr>
            <p:spPr bwMode="auto">
              <a:xfrm>
                <a:off x="1065" y="2609"/>
                <a:ext cx="100" cy="72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14" y="52"/>
                  </a:cxn>
                  <a:cxn ang="0">
                    <a:pos x="0" y="131"/>
                  </a:cxn>
                  <a:cxn ang="0">
                    <a:pos x="436" y="430"/>
                  </a:cxn>
                  <a:cxn ang="0">
                    <a:pos x="501" y="297"/>
                  </a:cxn>
                  <a:cxn ang="0">
                    <a:pos x="69" y="0"/>
                  </a:cxn>
                </a:cxnLst>
                <a:rect l="0" t="0" r="r" b="b"/>
                <a:pathLst>
                  <a:path w="501" h="430">
                    <a:moveTo>
                      <a:pt x="69" y="0"/>
                    </a:moveTo>
                    <a:lnTo>
                      <a:pt x="14" y="52"/>
                    </a:lnTo>
                    <a:lnTo>
                      <a:pt x="0" y="131"/>
                    </a:lnTo>
                    <a:lnTo>
                      <a:pt x="436" y="430"/>
                    </a:lnTo>
                    <a:lnTo>
                      <a:pt x="501" y="297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8DC6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10" name="Freeform 111"/>
              <p:cNvSpPr>
                <a:spLocks/>
              </p:cNvSpPr>
              <p:nvPr/>
            </p:nvSpPr>
            <p:spPr bwMode="auto">
              <a:xfrm>
                <a:off x="1055" y="2630"/>
                <a:ext cx="97" cy="61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0" y="55"/>
                  </a:cxn>
                  <a:cxn ang="0">
                    <a:pos x="455" y="367"/>
                  </a:cxn>
                  <a:cxn ang="0">
                    <a:pos x="487" y="301"/>
                  </a:cxn>
                  <a:cxn ang="0">
                    <a:pos x="51" y="0"/>
                  </a:cxn>
                </a:cxnLst>
                <a:rect l="0" t="0" r="r" b="b"/>
                <a:pathLst>
                  <a:path w="487" h="367">
                    <a:moveTo>
                      <a:pt x="51" y="0"/>
                    </a:moveTo>
                    <a:lnTo>
                      <a:pt x="0" y="55"/>
                    </a:lnTo>
                    <a:lnTo>
                      <a:pt x="455" y="367"/>
                    </a:lnTo>
                    <a:lnTo>
                      <a:pt x="487" y="30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6EAE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11" name="Freeform 112"/>
              <p:cNvSpPr>
                <a:spLocks/>
              </p:cNvSpPr>
              <p:nvPr/>
            </p:nvSpPr>
            <p:spPr bwMode="auto">
              <a:xfrm>
                <a:off x="1143" y="2647"/>
                <a:ext cx="30" cy="45"/>
              </a:xfrm>
              <a:custGeom>
                <a:avLst/>
                <a:gdLst/>
                <a:ahLst/>
                <a:cxnLst>
                  <a:cxn ang="0">
                    <a:pos x="127" y="0"/>
                  </a:cxn>
                  <a:cxn ang="0">
                    <a:pos x="147" y="14"/>
                  </a:cxn>
                  <a:cxn ang="0">
                    <a:pos x="20" y="276"/>
                  </a:cxn>
                  <a:cxn ang="0">
                    <a:pos x="0" y="263"/>
                  </a:cxn>
                  <a:cxn ang="0">
                    <a:pos x="127" y="0"/>
                  </a:cxn>
                </a:cxnLst>
                <a:rect l="0" t="0" r="r" b="b"/>
                <a:pathLst>
                  <a:path w="147" h="276">
                    <a:moveTo>
                      <a:pt x="127" y="0"/>
                    </a:moveTo>
                    <a:lnTo>
                      <a:pt x="147" y="14"/>
                    </a:lnTo>
                    <a:lnTo>
                      <a:pt x="20" y="276"/>
                    </a:lnTo>
                    <a:lnTo>
                      <a:pt x="0" y="263"/>
                    </a:lnTo>
                    <a:lnTo>
                      <a:pt x="127" y="0"/>
                    </a:lnTo>
                    <a:close/>
                  </a:path>
                </a:pathLst>
              </a:custGeom>
              <a:solidFill>
                <a:srgbClr val="C2C1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12" name="Freeform 113"/>
              <p:cNvSpPr>
                <a:spLocks/>
              </p:cNvSpPr>
              <p:nvPr/>
            </p:nvSpPr>
            <p:spPr bwMode="auto">
              <a:xfrm>
                <a:off x="1150" y="2647"/>
                <a:ext cx="23" cy="34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14" y="14"/>
                  </a:cxn>
                  <a:cxn ang="0">
                    <a:pos x="20" y="209"/>
                  </a:cxn>
                  <a:cxn ang="0">
                    <a:pos x="0" y="195"/>
                  </a:cxn>
                  <a:cxn ang="0">
                    <a:pos x="94" y="0"/>
                  </a:cxn>
                </a:cxnLst>
                <a:rect l="0" t="0" r="r" b="b"/>
                <a:pathLst>
                  <a:path w="114" h="209">
                    <a:moveTo>
                      <a:pt x="94" y="0"/>
                    </a:moveTo>
                    <a:lnTo>
                      <a:pt x="114" y="14"/>
                    </a:lnTo>
                    <a:lnTo>
                      <a:pt x="20" y="209"/>
                    </a:lnTo>
                    <a:lnTo>
                      <a:pt x="0" y="195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rgbClr val="FDFC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13" name="Freeform 114"/>
              <p:cNvSpPr>
                <a:spLocks/>
              </p:cNvSpPr>
              <p:nvPr/>
            </p:nvSpPr>
            <p:spPr bwMode="auto">
              <a:xfrm>
                <a:off x="1162" y="2647"/>
                <a:ext cx="11" cy="13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51" y="14"/>
                  </a:cxn>
                  <a:cxn ang="0">
                    <a:pos x="21" y="78"/>
                  </a:cxn>
                  <a:cxn ang="0">
                    <a:pos x="0" y="65"/>
                  </a:cxn>
                  <a:cxn ang="0">
                    <a:pos x="31" y="0"/>
                  </a:cxn>
                </a:cxnLst>
                <a:rect l="0" t="0" r="r" b="b"/>
                <a:pathLst>
                  <a:path w="51" h="78">
                    <a:moveTo>
                      <a:pt x="31" y="0"/>
                    </a:moveTo>
                    <a:lnTo>
                      <a:pt x="51" y="14"/>
                    </a:lnTo>
                    <a:lnTo>
                      <a:pt x="21" y="78"/>
                    </a:lnTo>
                    <a:lnTo>
                      <a:pt x="0" y="6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EFE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</p:grpSp>
      </p:grpSp>
      <p:grpSp>
        <p:nvGrpSpPr>
          <p:cNvPr id="114" name="Group 115"/>
          <p:cNvGrpSpPr>
            <a:grpSpLocks/>
          </p:cNvGrpSpPr>
          <p:nvPr/>
        </p:nvGrpSpPr>
        <p:grpSpPr bwMode="auto">
          <a:xfrm>
            <a:off x="2214546" y="3471850"/>
            <a:ext cx="4800600" cy="635000"/>
            <a:chOff x="1728" y="2624"/>
            <a:chExt cx="3024" cy="400"/>
          </a:xfrm>
        </p:grpSpPr>
        <p:sp>
          <p:nvSpPr>
            <p:cNvPr id="115" name="Line 116"/>
            <p:cNvSpPr>
              <a:spLocks noChangeShapeType="1"/>
            </p:cNvSpPr>
            <p:nvPr/>
          </p:nvSpPr>
          <p:spPr bwMode="auto">
            <a:xfrm>
              <a:off x="1728" y="2962"/>
              <a:ext cx="3024" cy="0"/>
            </a:xfrm>
            <a:prstGeom prst="line">
              <a:avLst/>
            </a:prstGeom>
            <a:noFill/>
            <a:ln w="25400">
              <a:solidFill>
                <a:srgbClr val="C0C0C0"/>
              </a:solidFill>
              <a:prstDash val="sysDot"/>
              <a:round/>
              <a:headEnd/>
              <a:tailEnd type="oval" w="med" len="med"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116" name="Text Box 117"/>
            <p:cNvSpPr txBox="1">
              <a:spLocks noChangeArrowheads="1"/>
            </p:cNvSpPr>
            <p:nvPr/>
          </p:nvSpPr>
          <p:spPr bwMode="auto">
            <a:xfrm>
              <a:off x="2352" y="2626"/>
              <a:ext cx="579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l"/>
              <a:r>
                <a:rPr lang="ru-RU" sz="2400" dirty="0">
                  <a:solidFill>
                    <a:srgbClr val="7DCC48"/>
                  </a:solidFill>
                </a:rPr>
                <a:t>текст</a:t>
              </a:r>
              <a:endParaRPr lang="en-US" sz="2400" dirty="0">
                <a:solidFill>
                  <a:srgbClr val="7DCC48"/>
                </a:solidFill>
              </a:endParaRPr>
            </a:p>
          </p:txBody>
        </p:sp>
        <p:grpSp>
          <p:nvGrpSpPr>
            <p:cNvPr id="117" name="Group 118"/>
            <p:cNvGrpSpPr>
              <a:grpSpLocks/>
            </p:cNvGrpSpPr>
            <p:nvPr/>
          </p:nvGrpSpPr>
          <p:grpSpPr bwMode="auto">
            <a:xfrm rot="-4423226">
              <a:off x="2130" y="2744"/>
              <a:ext cx="407" cy="297"/>
              <a:chOff x="1043" y="2596"/>
              <a:chExt cx="142" cy="99"/>
            </a:xfrm>
          </p:grpSpPr>
          <p:sp>
            <p:nvSpPr>
              <p:cNvPr id="118" name="Freeform 119"/>
              <p:cNvSpPr>
                <a:spLocks/>
              </p:cNvSpPr>
              <p:nvPr/>
            </p:nvSpPr>
            <p:spPr bwMode="auto">
              <a:xfrm>
                <a:off x="1149" y="2693"/>
                <a:ext cx="12" cy="2"/>
              </a:xfrm>
              <a:custGeom>
                <a:avLst/>
                <a:gdLst/>
                <a:ahLst/>
                <a:cxnLst>
                  <a:cxn ang="0">
                    <a:pos x="63" y="14"/>
                  </a:cxn>
                  <a:cxn ang="0">
                    <a:pos x="55" y="14"/>
                  </a:cxn>
                  <a:cxn ang="0">
                    <a:pos x="48" y="14"/>
                  </a:cxn>
                  <a:cxn ang="0">
                    <a:pos x="40" y="14"/>
                  </a:cxn>
                  <a:cxn ang="0">
                    <a:pos x="31" y="11"/>
                  </a:cxn>
                  <a:cxn ang="0">
                    <a:pos x="23" y="10"/>
                  </a:cxn>
                  <a:cxn ang="0">
                    <a:pos x="16" y="8"/>
                  </a:cxn>
                  <a:cxn ang="0">
                    <a:pos x="8" y="4"/>
                  </a:cxn>
                  <a:cxn ang="0">
                    <a:pos x="0" y="0"/>
                  </a:cxn>
                  <a:cxn ang="0">
                    <a:pos x="8" y="3"/>
                  </a:cxn>
                  <a:cxn ang="0">
                    <a:pos x="15" y="6"/>
                  </a:cxn>
                  <a:cxn ang="0">
                    <a:pos x="23" y="8"/>
                  </a:cxn>
                  <a:cxn ang="0">
                    <a:pos x="30" y="10"/>
                  </a:cxn>
                  <a:cxn ang="0">
                    <a:pos x="39" y="11"/>
                  </a:cxn>
                  <a:cxn ang="0">
                    <a:pos x="47" y="12"/>
                  </a:cxn>
                  <a:cxn ang="0">
                    <a:pos x="55" y="14"/>
                  </a:cxn>
                  <a:cxn ang="0">
                    <a:pos x="63" y="14"/>
                  </a:cxn>
                </a:cxnLst>
                <a:rect l="0" t="0" r="r" b="b"/>
                <a:pathLst>
                  <a:path w="63" h="14">
                    <a:moveTo>
                      <a:pt x="63" y="14"/>
                    </a:moveTo>
                    <a:lnTo>
                      <a:pt x="55" y="14"/>
                    </a:lnTo>
                    <a:lnTo>
                      <a:pt x="48" y="14"/>
                    </a:lnTo>
                    <a:lnTo>
                      <a:pt x="40" y="14"/>
                    </a:lnTo>
                    <a:lnTo>
                      <a:pt x="31" y="11"/>
                    </a:lnTo>
                    <a:lnTo>
                      <a:pt x="23" y="10"/>
                    </a:lnTo>
                    <a:lnTo>
                      <a:pt x="16" y="8"/>
                    </a:lnTo>
                    <a:lnTo>
                      <a:pt x="8" y="4"/>
                    </a:lnTo>
                    <a:lnTo>
                      <a:pt x="0" y="0"/>
                    </a:lnTo>
                    <a:lnTo>
                      <a:pt x="8" y="3"/>
                    </a:lnTo>
                    <a:lnTo>
                      <a:pt x="15" y="6"/>
                    </a:lnTo>
                    <a:lnTo>
                      <a:pt x="23" y="8"/>
                    </a:lnTo>
                    <a:lnTo>
                      <a:pt x="30" y="10"/>
                    </a:lnTo>
                    <a:lnTo>
                      <a:pt x="39" y="11"/>
                    </a:lnTo>
                    <a:lnTo>
                      <a:pt x="47" y="12"/>
                    </a:lnTo>
                    <a:lnTo>
                      <a:pt x="55" y="14"/>
                    </a:lnTo>
                    <a:lnTo>
                      <a:pt x="63" y="14"/>
                    </a:lnTo>
                    <a:close/>
                  </a:path>
                </a:pathLst>
              </a:custGeom>
              <a:solidFill>
                <a:srgbClr val="F0A78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19" name="Freeform 120"/>
              <p:cNvSpPr>
                <a:spLocks/>
              </p:cNvSpPr>
              <p:nvPr/>
            </p:nvSpPr>
            <p:spPr bwMode="auto">
              <a:xfrm>
                <a:off x="1143" y="2689"/>
                <a:ext cx="26" cy="6"/>
              </a:xfrm>
              <a:custGeom>
                <a:avLst/>
                <a:gdLst/>
                <a:ahLst/>
                <a:cxnLst>
                  <a:cxn ang="0">
                    <a:pos x="129" y="28"/>
                  </a:cxn>
                  <a:cxn ang="0">
                    <a:pos x="116" y="33"/>
                  </a:cxn>
                  <a:cxn ang="0">
                    <a:pos x="102" y="36"/>
                  </a:cxn>
                  <a:cxn ang="0">
                    <a:pos x="89" y="38"/>
                  </a:cxn>
                  <a:cxn ang="0">
                    <a:pos x="75" y="38"/>
                  </a:cxn>
                  <a:cxn ang="0">
                    <a:pos x="60" y="35"/>
                  </a:cxn>
                  <a:cxn ang="0">
                    <a:pos x="47" y="32"/>
                  </a:cxn>
                  <a:cxn ang="0">
                    <a:pos x="33" y="26"/>
                  </a:cxn>
                  <a:cxn ang="0">
                    <a:pos x="20" y="18"/>
                  </a:cxn>
                  <a:cxn ang="0">
                    <a:pos x="18" y="16"/>
                  </a:cxn>
                  <a:cxn ang="0">
                    <a:pos x="15" y="14"/>
                  </a:cxn>
                  <a:cxn ang="0">
                    <a:pos x="12" y="11"/>
                  </a:cxn>
                  <a:cxn ang="0">
                    <a:pos x="10" y="10"/>
                  </a:cxn>
                  <a:cxn ang="0">
                    <a:pos x="7" y="8"/>
                  </a:cxn>
                  <a:cxn ang="0">
                    <a:pos x="5" y="5"/>
                  </a:cxn>
                  <a:cxn ang="0">
                    <a:pos x="2" y="3"/>
                  </a:cxn>
                  <a:cxn ang="0">
                    <a:pos x="0" y="0"/>
                  </a:cxn>
                  <a:cxn ang="0">
                    <a:pos x="10" y="8"/>
                  </a:cxn>
                  <a:cxn ang="0">
                    <a:pos x="21" y="14"/>
                  </a:cxn>
                  <a:cxn ang="0">
                    <a:pos x="32" y="20"/>
                  </a:cxn>
                  <a:cxn ang="0">
                    <a:pos x="44" y="23"/>
                  </a:cxn>
                  <a:cxn ang="0">
                    <a:pos x="56" y="27"/>
                  </a:cxn>
                  <a:cxn ang="0">
                    <a:pos x="69" y="30"/>
                  </a:cxn>
                  <a:cxn ang="0">
                    <a:pos x="81" y="32"/>
                  </a:cxn>
                  <a:cxn ang="0">
                    <a:pos x="94" y="33"/>
                  </a:cxn>
                  <a:cxn ang="0">
                    <a:pos x="99" y="32"/>
                  </a:cxn>
                  <a:cxn ang="0">
                    <a:pos x="103" y="32"/>
                  </a:cxn>
                  <a:cxn ang="0">
                    <a:pos x="107" y="32"/>
                  </a:cxn>
                  <a:cxn ang="0">
                    <a:pos x="112" y="32"/>
                  </a:cxn>
                  <a:cxn ang="0">
                    <a:pos x="116" y="30"/>
                  </a:cxn>
                  <a:cxn ang="0">
                    <a:pos x="120" y="30"/>
                  </a:cxn>
                  <a:cxn ang="0">
                    <a:pos x="124" y="29"/>
                  </a:cxn>
                  <a:cxn ang="0">
                    <a:pos x="129" y="28"/>
                  </a:cxn>
                </a:cxnLst>
                <a:rect l="0" t="0" r="r" b="b"/>
                <a:pathLst>
                  <a:path w="129" h="38">
                    <a:moveTo>
                      <a:pt x="129" y="28"/>
                    </a:moveTo>
                    <a:lnTo>
                      <a:pt x="116" y="33"/>
                    </a:lnTo>
                    <a:lnTo>
                      <a:pt x="102" y="36"/>
                    </a:lnTo>
                    <a:lnTo>
                      <a:pt x="89" y="38"/>
                    </a:lnTo>
                    <a:lnTo>
                      <a:pt x="75" y="38"/>
                    </a:lnTo>
                    <a:lnTo>
                      <a:pt x="60" y="35"/>
                    </a:lnTo>
                    <a:lnTo>
                      <a:pt x="47" y="32"/>
                    </a:lnTo>
                    <a:lnTo>
                      <a:pt x="33" y="26"/>
                    </a:lnTo>
                    <a:lnTo>
                      <a:pt x="20" y="18"/>
                    </a:lnTo>
                    <a:lnTo>
                      <a:pt x="18" y="16"/>
                    </a:lnTo>
                    <a:lnTo>
                      <a:pt x="15" y="14"/>
                    </a:lnTo>
                    <a:lnTo>
                      <a:pt x="12" y="11"/>
                    </a:lnTo>
                    <a:lnTo>
                      <a:pt x="10" y="10"/>
                    </a:lnTo>
                    <a:lnTo>
                      <a:pt x="7" y="8"/>
                    </a:lnTo>
                    <a:lnTo>
                      <a:pt x="5" y="5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10" y="8"/>
                    </a:lnTo>
                    <a:lnTo>
                      <a:pt x="21" y="14"/>
                    </a:lnTo>
                    <a:lnTo>
                      <a:pt x="32" y="20"/>
                    </a:lnTo>
                    <a:lnTo>
                      <a:pt x="44" y="23"/>
                    </a:lnTo>
                    <a:lnTo>
                      <a:pt x="56" y="27"/>
                    </a:lnTo>
                    <a:lnTo>
                      <a:pt x="69" y="30"/>
                    </a:lnTo>
                    <a:lnTo>
                      <a:pt x="81" y="32"/>
                    </a:lnTo>
                    <a:lnTo>
                      <a:pt x="94" y="33"/>
                    </a:lnTo>
                    <a:lnTo>
                      <a:pt x="99" y="32"/>
                    </a:lnTo>
                    <a:lnTo>
                      <a:pt x="103" y="32"/>
                    </a:lnTo>
                    <a:lnTo>
                      <a:pt x="107" y="32"/>
                    </a:lnTo>
                    <a:lnTo>
                      <a:pt x="112" y="32"/>
                    </a:lnTo>
                    <a:lnTo>
                      <a:pt x="116" y="30"/>
                    </a:lnTo>
                    <a:lnTo>
                      <a:pt x="120" y="30"/>
                    </a:lnTo>
                    <a:lnTo>
                      <a:pt x="124" y="29"/>
                    </a:lnTo>
                    <a:lnTo>
                      <a:pt x="129" y="28"/>
                    </a:lnTo>
                    <a:close/>
                  </a:path>
                </a:pathLst>
              </a:custGeom>
              <a:solidFill>
                <a:srgbClr val="F1AA8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20" name="Freeform 121"/>
              <p:cNvSpPr>
                <a:spLocks/>
              </p:cNvSpPr>
              <p:nvPr/>
            </p:nvSpPr>
            <p:spPr bwMode="auto">
              <a:xfrm>
                <a:off x="1140" y="2685"/>
                <a:ext cx="33" cy="10"/>
              </a:xfrm>
              <a:custGeom>
                <a:avLst/>
                <a:gdLst/>
                <a:ahLst/>
                <a:cxnLst>
                  <a:cxn ang="0">
                    <a:pos x="47" y="45"/>
                  </a:cxn>
                  <a:cxn ang="0">
                    <a:pos x="54" y="48"/>
                  </a:cxn>
                  <a:cxn ang="0">
                    <a:pos x="61" y="51"/>
                  </a:cxn>
                  <a:cxn ang="0">
                    <a:pos x="69" y="53"/>
                  </a:cxn>
                  <a:cxn ang="0">
                    <a:pos x="76" y="55"/>
                  </a:cxn>
                  <a:cxn ang="0">
                    <a:pos x="85" y="56"/>
                  </a:cxn>
                  <a:cxn ang="0">
                    <a:pos x="93" y="57"/>
                  </a:cxn>
                  <a:cxn ang="0">
                    <a:pos x="101" y="59"/>
                  </a:cxn>
                  <a:cxn ang="0">
                    <a:pos x="109" y="59"/>
                  </a:cxn>
                  <a:cxn ang="0">
                    <a:pos x="117" y="57"/>
                  </a:cxn>
                  <a:cxn ang="0">
                    <a:pos x="124" y="56"/>
                  </a:cxn>
                  <a:cxn ang="0">
                    <a:pos x="131" y="54"/>
                  </a:cxn>
                  <a:cxn ang="0">
                    <a:pos x="139" y="51"/>
                  </a:cxn>
                  <a:cxn ang="0">
                    <a:pos x="146" y="49"/>
                  </a:cxn>
                  <a:cxn ang="0">
                    <a:pos x="153" y="45"/>
                  </a:cxn>
                  <a:cxn ang="0">
                    <a:pos x="159" y="41"/>
                  </a:cxn>
                  <a:cxn ang="0">
                    <a:pos x="166" y="37"/>
                  </a:cxn>
                  <a:cxn ang="0">
                    <a:pos x="159" y="39"/>
                  </a:cxn>
                  <a:cxn ang="0">
                    <a:pos x="152" y="42"/>
                  </a:cxn>
                  <a:cxn ang="0">
                    <a:pos x="146" y="43"/>
                  </a:cxn>
                  <a:cxn ang="0">
                    <a:pos x="139" y="45"/>
                  </a:cxn>
                  <a:cxn ang="0">
                    <a:pos x="132" y="47"/>
                  </a:cxn>
                  <a:cxn ang="0">
                    <a:pos x="125" y="47"/>
                  </a:cxn>
                  <a:cxn ang="0">
                    <a:pos x="117" y="48"/>
                  </a:cxn>
                  <a:cxn ang="0">
                    <a:pos x="110" y="48"/>
                  </a:cxn>
                  <a:cxn ang="0">
                    <a:pos x="95" y="47"/>
                  </a:cxn>
                  <a:cxn ang="0">
                    <a:pos x="79" y="44"/>
                  </a:cxn>
                  <a:cxn ang="0">
                    <a:pos x="64" y="41"/>
                  </a:cxn>
                  <a:cxn ang="0">
                    <a:pos x="50" y="36"/>
                  </a:cxn>
                  <a:cxn ang="0">
                    <a:pos x="36" y="29"/>
                  </a:cxn>
                  <a:cxn ang="0">
                    <a:pos x="24" y="20"/>
                  </a:cxn>
                  <a:cxn ang="0">
                    <a:pos x="11" y="11"/>
                  </a:cxn>
                  <a:cxn ang="0">
                    <a:pos x="0" y="0"/>
                  </a:cxn>
                  <a:cxn ang="0">
                    <a:pos x="4" y="6"/>
                  </a:cxn>
                  <a:cxn ang="0">
                    <a:pos x="8" y="12"/>
                  </a:cxn>
                  <a:cxn ang="0">
                    <a:pos x="12" y="17"/>
                  </a:cxn>
                  <a:cxn ang="0">
                    <a:pos x="16" y="21"/>
                  </a:cxn>
                  <a:cxn ang="0">
                    <a:pos x="21" y="26"/>
                  </a:cxn>
                  <a:cxn ang="0">
                    <a:pos x="26" y="31"/>
                  </a:cxn>
                  <a:cxn ang="0">
                    <a:pos x="31" y="35"/>
                  </a:cxn>
                  <a:cxn ang="0">
                    <a:pos x="36" y="39"/>
                  </a:cxn>
                  <a:cxn ang="0">
                    <a:pos x="38" y="39"/>
                  </a:cxn>
                  <a:cxn ang="0">
                    <a:pos x="39" y="41"/>
                  </a:cxn>
                  <a:cxn ang="0">
                    <a:pos x="40" y="42"/>
                  </a:cxn>
                  <a:cxn ang="0">
                    <a:pos x="41" y="42"/>
                  </a:cxn>
                  <a:cxn ang="0">
                    <a:pos x="43" y="43"/>
                  </a:cxn>
                  <a:cxn ang="0">
                    <a:pos x="44" y="44"/>
                  </a:cxn>
                  <a:cxn ang="0">
                    <a:pos x="45" y="44"/>
                  </a:cxn>
                  <a:cxn ang="0">
                    <a:pos x="47" y="45"/>
                  </a:cxn>
                </a:cxnLst>
                <a:rect l="0" t="0" r="r" b="b"/>
                <a:pathLst>
                  <a:path w="166" h="59">
                    <a:moveTo>
                      <a:pt x="47" y="45"/>
                    </a:moveTo>
                    <a:lnTo>
                      <a:pt x="54" y="48"/>
                    </a:lnTo>
                    <a:lnTo>
                      <a:pt x="61" y="51"/>
                    </a:lnTo>
                    <a:lnTo>
                      <a:pt x="69" y="53"/>
                    </a:lnTo>
                    <a:lnTo>
                      <a:pt x="76" y="55"/>
                    </a:lnTo>
                    <a:lnTo>
                      <a:pt x="85" y="56"/>
                    </a:lnTo>
                    <a:lnTo>
                      <a:pt x="93" y="57"/>
                    </a:lnTo>
                    <a:lnTo>
                      <a:pt x="101" y="59"/>
                    </a:lnTo>
                    <a:lnTo>
                      <a:pt x="109" y="59"/>
                    </a:lnTo>
                    <a:lnTo>
                      <a:pt x="117" y="57"/>
                    </a:lnTo>
                    <a:lnTo>
                      <a:pt x="124" y="56"/>
                    </a:lnTo>
                    <a:lnTo>
                      <a:pt x="131" y="54"/>
                    </a:lnTo>
                    <a:lnTo>
                      <a:pt x="139" y="51"/>
                    </a:lnTo>
                    <a:lnTo>
                      <a:pt x="146" y="49"/>
                    </a:lnTo>
                    <a:lnTo>
                      <a:pt x="153" y="45"/>
                    </a:lnTo>
                    <a:lnTo>
                      <a:pt x="159" y="41"/>
                    </a:lnTo>
                    <a:lnTo>
                      <a:pt x="166" y="37"/>
                    </a:lnTo>
                    <a:lnTo>
                      <a:pt x="159" y="39"/>
                    </a:lnTo>
                    <a:lnTo>
                      <a:pt x="152" y="42"/>
                    </a:lnTo>
                    <a:lnTo>
                      <a:pt x="146" y="43"/>
                    </a:lnTo>
                    <a:lnTo>
                      <a:pt x="139" y="45"/>
                    </a:lnTo>
                    <a:lnTo>
                      <a:pt x="132" y="47"/>
                    </a:lnTo>
                    <a:lnTo>
                      <a:pt x="125" y="47"/>
                    </a:lnTo>
                    <a:lnTo>
                      <a:pt x="117" y="48"/>
                    </a:lnTo>
                    <a:lnTo>
                      <a:pt x="110" y="48"/>
                    </a:lnTo>
                    <a:lnTo>
                      <a:pt x="95" y="47"/>
                    </a:lnTo>
                    <a:lnTo>
                      <a:pt x="79" y="44"/>
                    </a:lnTo>
                    <a:lnTo>
                      <a:pt x="64" y="41"/>
                    </a:lnTo>
                    <a:lnTo>
                      <a:pt x="50" y="36"/>
                    </a:lnTo>
                    <a:lnTo>
                      <a:pt x="36" y="29"/>
                    </a:lnTo>
                    <a:lnTo>
                      <a:pt x="24" y="20"/>
                    </a:lnTo>
                    <a:lnTo>
                      <a:pt x="11" y="11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8" y="12"/>
                    </a:lnTo>
                    <a:lnTo>
                      <a:pt x="12" y="17"/>
                    </a:lnTo>
                    <a:lnTo>
                      <a:pt x="16" y="21"/>
                    </a:lnTo>
                    <a:lnTo>
                      <a:pt x="21" y="26"/>
                    </a:lnTo>
                    <a:lnTo>
                      <a:pt x="26" y="31"/>
                    </a:lnTo>
                    <a:lnTo>
                      <a:pt x="31" y="35"/>
                    </a:lnTo>
                    <a:lnTo>
                      <a:pt x="36" y="39"/>
                    </a:lnTo>
                    <a:lnTo>
                      <a:pt x="38" y="39"/>
                    </a:lnTo>
                    <a:lnTo>
                      <a:pt x="39" y="41"/>
                    </a:lnTo>
                    <a:lnTo>
                      <a:pt x="40" y="42"/>
                    </a:lnTo>
                    <a:lnTo>
                      <a:pt x="41" y="42"/>
                    </a:lnTo>
                    <a:lnTo>
                      <a:pt x="43" y="43"/>
                    </a:lnTo>
                    <a:lnTo>
                      <a:pt x="44" y="44"/>
                    </a:lnTo>
                    <a:lnTo>
                      <a:pt x="45" y="44"/>
                    </a:lnTo>
                    <a:lnTo>
                      <a:pt x="47" y="45"/>
                    </a:lnTo>
                    <a:close/>
                  </a:path>
                </a:pathLst>
              </a:custGeom>
              <a:solidFill>
                <a:srgbClr val="F1AB8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21" name="Freeform 122"/>
              <p:cNvSpPr>
                <a:spLocks/>
              </p:cNvSpPr>
              <p:nvPr/>
            </p:nvSpPr>
            <p:spPr bwMode="auto">
              <a:xfrm>
                <a:off x="1138" y="2682"/>
                <a:ext cx="38" cy="12"/>
              </a:xfrm>
              <a:custGeom>
                <a:avLst/>
                <a:gdLst/>
                <a:ahLst/>
                <a:cxnLst>
                  <a:cxn ang="0">
                    <a:pos x="26" y="39"/>
                  </a:cxn>
                  <a:cxn ang="0">
                    <a:pos x="36" y="47"/>
                  </a:cxn>
                  <a:cxn ang="0">
                    <a:pos x="47" y="53"/>
                  </a:cxn>
                  <a:cxn ang="0">
                    <a:pos x="58" y="59"/>
                  </a:cxn>
                  <a:cxn ang="0">
                    <a:pos x="70" y="62"/>
                  </a:cxn>
                  <a:cxn ang="0">
                    <a:pos x="82" y="66"/>
                  </a:cxn>
                  <a:cxn ang="0">
                    <a:pos x="95" y="69"/>
                  </a:cxn>
                  <a:cxn ang="0">
                    <a:pos x="107" y="71"/>
                  </a:cxn>
                  <a:cxn ang="0">
                    <a:pos x="120" y="72"/>
                  </a:cxn>
                  <a:cxn ang="0">
                    <a:pos x="125" y="71"/>
                  </a:cxn>
                  <a:cxn ang="0">
                    <a:pos x="129" y="71"/>
                  </a:cxn>
                  <a:cxn ang="0">
                    <a:pos x="133" y="71"/>
                  </a:cxn>
                  <a:cxn ang="0">
                    <a:pos x="138" y="71"/>
                  </a:cxn>
                  <a:cxn ang="0">
                    <a:pos x="142" y="69"/>
                  </a:cxn>
                  <a:cxn ang="0">
                    <a:pos x="146" y="69"/>
                  </a:cxn>
                  <a:cxn ang="0">
                    <a:pos x="150" y="68"/>
                  </a:cxn>
                  <a:cxn ang="0">
                    <a:pos x="155" y="67"/>
                  </a:cxn>
                  <a:cxn ang="0">
                    <a:pos x="160" y="65"/>
                  </a:cxn>
                  <a:cxn ang="0">
                    <a:pos x="164" y="62"/>
                  </a:cxn>
                  <a:cxn ang="0">
                    <a:pos x="169" y="60"/>
                  </a:cxn>
                  <a:cxn ang="0">
                    <a:pos x="174" y="56"/>
                  </a:cxn>
                  <a:cxn ang="0">
                    <a:pos x="178" y="53"/>
                  </a:cxn>
                  <a:cxn ang="0">
                    <a:pos x="183" y="49"/>
                  </a:cxn>
                  <a:cxn ang="0">
                    <a:pos x="187" y="45"/>
                  </a:cxn>
                  <a:cxn ang="0">
                    <a:pos x="191" y="42"/>
                  </a:cxn>
                  <a:cxn ang="0">
                    <a:pos x="183" y="45"/>
                  </a:cxn>
                  <a:cxn ang="0">
                    <a:pos x="175" y="49"/>
                  </a:cxn>
                  <a:cxn ang="0">
                    <a:pos x="166" y="53"/>
                  </a:cxn>
                  <a:cxn ang="0">
                    <a:pos x="157" y="55"/>
                  </a:cxn>
                  <a:cxn ang="0">
                    <a:pos x="148" y="57"/>
                  </a:cxn>
                  <a:cxn ang="0">
                    <a:pos x="139" y="59"/>
                  </a:cxn>
                  <a:cxn ang="0">
                    <a:pos x="130" y="60"/>
                  </a:cxn>
                  <a:cxn ang="0">
                    <a:pos x="120" y="60"/>
                  </a:cxn>
                  <a:cxn ang="0">
                    <a:pos x="103" y="60"/>
                  </a:cxn>
                  <a:cxn ang="0">
                    <a:pos x="85" y="56"/>
                  </a:cxn>
                  <a:cxn ang="0">
                    <a:pos x="69" y="51"/>
                  </a:cxn>
                  <a:cxn ang="0">
                    <a:pos x="53" y="44"/>
                  </a:cxn>
                  <a:cxn ang="0">
                    <a:pos x="38" y="36"/>
                  </a:cxn>
                  <a:cxn ang="0">
                    <a:pos x="24" y="25"/>
                  </a:cxn>
                  <a:cxn ang="0">
                    <a:pos x="12" y="13"/>
                  </a:cxn>
                  <a:cxn ang="0">
                    <a:pos x="0" y="0"/>
                  </a:cxn>
                  <a:cxn ang="0">
                    <a:pos x="2" y="5"/>
                  </a:cxn>
                  <a:cxn ang="0">
                    <a:pos x="5" y="11"/>
                  </a:cxn>
                  <a:cxn ang="0">
                    <a:pos x="8" y="15"/>
                  </a:cxn>
                  <a:cxn ang="0">
                    <a:pos x="11" y="20"/>
                  </a:cxn>
                  <a:cxn ang="0">
                    <a:pos x="15" y="25"/>
                  </a:cxn>
                  <a:cxn ang="0">
                    <a:pos x="18" y="30"/>
                  </a:cxn>
                  <a:cxn ang="0">
                    <a:pos x="22" y="35"/>
                  </a:cxn>
                  <a:cxn ang="0">
                    <a:pos x="26" y="39"/>
                  </a:cxn>
                </a:cxnLst>
                <a:rect l="0" t="0" r="r" b="b"/>
                <a:pathLst>
                  <a:path w="191" h="72">
                    <a:moveTo>
                      <a:pt x="26" y="39"/>
                    </a:moveTo>
                    <a:lnTo>
                      <a:pt x="36" y="47"/>
                    </a:lnTo>
                    <a:lnTo>
                      <a:pt x="47" y="53"/>
                    </a:lnTo>
                    <a:lnTo>
                      <a:pt x="58" y="59"/>
                    </a:lnTo>
                    <a:lnTo>
                      <a:pt x="70" y="62"/>
                    </a:lnTo>
                    <a:lnTo>
                      <a:pt x="82" y="66"/>
                    </a:lnTo>
                    <a:lnTo>
                      <a:pt x="95" y="69"/>
                    </a:lnTo>
                    <a:lnTo>
                      <a:pt x="107" y="71"/>
                    </a:lnTo>
                    <a:lnTo>
                      <a:pt x="120" y="72"/>
                    </a:lnTo>
                    <a:lnTo>
                      <a:pt x="125" y="71"/>
                    </a:lnTo>
                    <a:lnTo>
                      <a:pt x="129" y="71"/>
                    </a:lnTo>
                    <a:lnTo>
                      <a:pt x="133" y="71"/>
                    </a:lnTo>
                    <a:lnTo>
                      <a:pt x="138" y="71"/>
                    </a:lnTo>
                    <a:lnTo>
                      <a:pt x="142" y="69"/>
                    </a:lnTo>
                    <a:lnTo>
                      <a:pt x="146" y="69"/>
                    </a:lnTo>
                    <a:lnTo>
                      <a:pt x="150" y="68"/>
                    </a:lnTo>
                    <a:lnTo>
                      <a:pt x="155" y="67"/>
                    </a:lnTo>
                    <a:lnTo>
                      <a:pt x="160" y="65"/>
                    </a:lnTo>
                    <a:lnTo>
                      <a:pt x="164" y="62"/>
                    </a:lnTo>
                    <a:lnTo>
                      <a:pt x="169" y="60"/>
                    </a:lnTo>
                    <a:lnTo>
                      <a:pt x="174" y="56"/>
                    </a:lnTo>
                    <a:lnTo>
                      <a:pt x="178" y="53"/>
                    </a:lnTo>
                    <a:lnTo>
                      <a:pt x="183" y="49"/>
                    </a:lnTo>
                    <a:lnTo>
                      <a:pt x="187" y="45"/>
                    </a:lnTo>
                    <a:lnTo>
                      <a:pt x="191" y="42"/>
                    </a:lnTo>
                    <a:lnTo>
                      <a:pt x="183" y="45"/>
                    </a:lnTo>
                    <a:lnTo>
                      <a:pt x="175" y="49"/>
                    </a:lnTo>
                    <a:lnTo>
                      <a:pt x="166" y="53"/>
                    </a:lnTo>
                    <a:lnTo>
                      <a:pt x="157" y="55"/>
                    </a:lnTo>
                    <a:lnTo>
                      <a:pt x="148" y="57"/>
                    </a:lnTo>
                    <a:lnTo>
                      <a:pt x="139" y="59"/>
                    </a:lnTo>
                    <a:lnTo>
                      <a:pt x="130" y="60"/>
                    </a:lnTo>
                    <a:lnTo>
                      <a:pt x="120" y="60"/>
                    </a:lnTo>
                    <a:lnTo>
                      <a:pt x="103" y="60"/>
                    </a:lnTo>
                    <a:lnTo>
                      <a:pt x="85" y="56"/>
                    </a:lnTo>
                    <a:lnTo>
                      <a:pt x="69" y="51"/>
                    </a:lnTo>
                    <a:lnTo>
                      <a:pt x="53" y="44"/>
                    </a:lnTo>
                    <a:lnTo>
                      <a:pt x="38" y="36"/>
                    </a:lnTo>
                    <a:lnTo>
                      <a:pt x="24" y="25"/>
                    </a:lnTo>
                    <a:lnTo>
                      <a:pt x="12" y="13"/>
                    </a:lnTo>
                    <a:lnTo>
                      <a:pt x="0" y="0"/>
                    </a:lnTo>
                    <a:lnTo>
                      <a:pt x="2" y="5"/>
                    </a:lnTo>
                    <a:lnTo>
                      <a:pt x="5" y="11"/>
                    </a:lnTo>
                    <a:lnTo>
                      <a:pt x="8" y="15"/>
                    </a:lnTo>
                    <a:lnTo>
                      <a:pt x="11" y="20"/>
                    </a:lnTo>
                    <a:lnTo>
                      <a:pt x="15" y="25"/>
                    </a:lnTo>
                    <a:lnTo>
                      <a:pt x="18" y="30"/>
                    </a:lnTo>
                    <a:lnTo>
                      <a:pt x="22" y="35"/>
                    </a:lnTo>
                    <a:lnTo>
                      <a:pt x="26" y="39"/>
                    </a:lnTo>
                    <a:close/>
                  </a:path>
                </a:pathLst>
              </a:custGeom>
              <a:solidFill>
                <a:srgbClr val="F1AB8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22" name="Freeform 123"/>
              <p:cNvSpPr>
                <a:spLocks/>
              </p:cNvSpPr>
              <p:nvPr/>
            </p:nvSpPr>
            <p:spPr bwMode="auto">
              <a:xfrm>
                <a:off x="1136" y="2679"/>
                <a:ext cx="42" cy="14"/>
              </a:xfrm>
              <a:custGeom>
                <a:avLst/>
                <a:gdLst/>
                <a:ahLst/>
                <a:cxnLst>
                  <a:cxn ang="0">
                    <a:pos x="17" y="36"/>
                  </a:cxn>
                  <a:cxn ang="0">
                    <a:pos x="28" y="47"/>
                  </a:cxn>
                  <a:cxn ang="0">
                    <a:pos x="41" y="56"/>
                  </a:cxn>
                  <a:cxn ang="0">
                    <a:pos x="53" y="65"/>
                  </a:cxn>
                  <a:cxn ang="0">
                    <a:pos x="67" y="71"/>
                  </a:cxn>
                  <a:cxn ang="0">
                    <a:pos x="81" y="77"/>
                  </a:cxn>
                  <a:cxn ang="0">
                    <a:pos x="96" y="80"/>
                  </a:cxn>
                  <a:cxn ang="0">
                    <a:pos x="112" y="83"/>
                  </a:cxn>
                  <a:cxn ang="0">
                    <a:pos x="127" y="84"/>
                  </a:cxn>
                  <a:cxn ang="0">
                    <a:pos x="134" y="84"/>
                  </a:cxn>
                  <a:cxn ang="0">
                    <a:pos x="142" y="83"/>
                  </a:cxn>
                  <a:cxn ang="0">
                    <a:pos x="149" y="83"/>
                  </a:cxn>
                  <a:cxn ang="0">
                    <a:pos x="156" y="81"/>
                  </a:cxn>
                  <a:cxn ang="0">
                    <a:pos x="163" y="79"/>
                  </a:cxn>
                  <a:cxn ang="0">
                    <a:pos x="170" y="78"/>
                  </a:cxn>
                  <a:cxn ang="0">
                    <a:pos x="176" y="75"/>
                  </a:cxn>
                  <a:cxn ang="0">
                    <a:pos x="183" y="73"/>
                  </a:cxn>
                  <a:cxn ang="0">
                    <a:pos x="187" y="69"/>
                  </a:cxn>
                  <a:cxn ang="0">
                    <a:pos x="190" y="67"/>
                  </a:cxn>
                  <a:cxn ang="0">
                    <a:pos x="194" y="63"/>
                  </a:cxn>
                  <a:cxn ang="0">
                    <a:pos x="197" y="61"/>
                  </a:cxn>
                  <a:cxn ang="0">
                    <a:pos x="200" y="57"/>
                  </a:cxn>
                  <a:cxn ang="0">
                    <a:pos x="204" y="54"/>
                  </a:cxn>
                  <a:cxn ang="0">
                    <a:pos x="207" y="50"/>
                  </a:cxn>
                  <a:cxn ang="0">
                    <a:pos x="210" y="45"/>
                  </a:cxn>
                  <a:cxn ang="0">
                    <a:pos x="201" y="51"/>
                  </a:cxn>
                  <a:cxn ang="0">
                    <a:pos x="191" y="57"/>
                  </a:cxn>
                  <a:cxn ang="0">
                    <a:pos x="181" y="62"/>
                  </a:cxn>
                  <a:cxn ang="0">
                    <a:pos x="171" y="66"/>
                  </a:cxn>
                  <a:cxn ang="0">
                    <a:pos x="160" y="69"/>
                  </a:cxn>
                  <a:cxn ang="0">
                    <a:pos x="149" y="71"/>
                  </a:cxn>
                  <a:cxn ang="0">
                    <a:pos x="138" y="73"/>
                  </a:cxn>
                  <a:cxn ang="0">
                    <a:pos x="127" y="73"/>
                  </a:cxn>
                  <a:cxn ang="0">
                    <a:pos x="118" y="73"/>
                  </a:cxn>
                  <a:cxn ang="0">
                    <a:pos x="108" y="72"/>
                  </a:cxn>
                  <a:cxn ang="0">
                    <a:pos x="99" y="71"/>
                  </a:cxn>
                  <a:cxn ang="0">
                    <a:pos x="89" y="68"/>
                  </a:cxn>
                  <a:cxn ang="0">
                    <a:pos x="80" y="65"/>
                  </a:cxn>
                  <a:cxn ang="0">
                    <a:pos x="71" y="62"/>
                  </a:cxn>
                  <a:cxn ang="0">
                    <a:pos x="63" y="57"/>
                  </a:cxn>
                  <a:cxn ang="0">
                    <a:pos x="55" y="54"/>
                  </a:cxn>
                  <a:cxn ang="0">
                    <a:pos x="39" y="43"/>
                  </a:cxn>
                  <a:cxn ang="0">
                    <a:pos x="25" y="30"/>
                  </a:cxn>
                  <a:cxn ang="0">
                    <a:pos x="12" y="17"/>
                  </a:cxn>
                  <a:cxn ang="0">
                    <a:pos x="0" y="0"/>
                  </a:cxn>
                  <a:cxn ang="0">
                    <a:pos x="1" y="5"/>
                  </a:cxn>
                  <a:cxn ang="0">
                    <a:pos x="3" y="9"/>
                  </a:cxn>
                  <a:cxn ang="0">
                    <a:pos x="5" y="14"/>
                  </a:cxn>
                  <a:cxn ang="0">
                    <a:pos x="7" y="19"/>
                  </a:cxn>
                  <a:cxn ang="0">
                    <a:pos x="9" y="24"/>
                  </a:cxn>
                  <a:cxn ang="0">
                    <a:pos x="12" y="27"/>
                  </a:cxn>
                  <a:cxn ang="0">
                    <a:pos x="14" y="32"/>
                  </a:cxn>
                  <a:cxn ang="0">
                    <a:pos x="17" y="36"/>
                  </a:cxn>
                </a:cxnLst>
                <a:rect l="0" t="0" r="r" b="b"/>
                <a:pathLst>
                  <a:path w="210" h="84">
                    <a:moveTo>
                      <a:pt x="17" y="36"/>
                    </a:moveTo>
                    <a:lnTo>
                      <a:pt x="28" y="47"/>
                    </a:lnTo>
                    <a:lnTo>
                      <a:pt x="41" y="56"/>
                    </a:lnTo>
                    <a:lnTo>
                      <a:pt x="53" y="65"/>
                    </a:lnTo>
                    <a:lnTo>
                      <a:pt x="67" y="71"/>
                    </a:lnTo>
                    <a:lnTo>
                      <a:pt x="81" y="77"/>
                    </a:lnTo>
                    <a:lnTo>
                      <a:pt x="96" y="80"/>
                    </a:lnTo>
                    <a:lnTo>
                      <a:pt x="112" y="83"/>
                    </a:lnTo>
                    <a:lnTo>
                      <a:pt x="127" y="84"/>
                    </a:lnTo>
                    <a:lnTo>
                      <a:pt x="134" y="84"/>
                    </a:lnTo>
                    <a:lnTo>
                      <a:pt x="142" y="83"/>
                    </a:lnTo>
                    <a:lnTo>
                      <a:pt x="149" y="83"/>
                    </a:lnTo>
                    <a:lnTo>
                      <a:pt x="156" y="81"/>
                    </a:lnTo>
                    <a:lnTo>
                      <a:pt x="163" y="79"/>
                    </a:lnTo>
                    <a:lnTo>
                      <a:pt x="170" y="78"/>
                    </a:lnTo>
                    <a:lnTo>
                      <a:pt x="176" y="75"/>
                    </a:lnTo>
                    <a:lnTo>
                      <a:pt x="183" y="73"/>
                    </a:lnTo>
                    <a:lnTo>
                      <a:pt x="187" y="69"/>
                    </a:lnTo>
                    <a:lnTo>
                      <a:pt x="190" y="67"/>
                    </a:lnTo>
                    <a:lnTo>
                      <a:pt x="194" y="63"/>
                    </a:lnTo>
                    <a:lnTo>
                      <a:pt x="197" y="61"/>
                    </a:lnTo>
                    <a:lnTo>
                      <a:pt x="200" y="57"/>
                    </a:lnTo>
                    <a:lnTo>
                      <a:pt x="204" y="54"/>
                    </a:lnTo>
                    <a:lnTo>
                      <a:pt x="207" y="50"/>
                    </a:lnTo>
                    <a:lnTo>
                      <a:pt x="210" y="45"/>
                    </a:lnTo>
                    <a:lnTo>
                      <a:pt x="201" y="51"/>
                    </a:lnTo>
                    <a:lnTo>
                      <a:pt x="191" y="57"/>
                    </a:lnTo>
                    <a:lnTo>
                      <a:pt x="181" y="62"/>
                    </a:lnTo>
                    <a:lnTo>
                      <a:pt x="171" y="66"/>
                    </a:lnTo>
                    <a:lnTo>
                      <a:pt x="160" y="69"/>
                    </a:lnTo>
                    <a:lnTo>
                      <a:pt x="149" y="71"/>
                    </a:lnTo>
                    <a:lnTo>
                      <a:pt x="138" y="73"/>
                    </a:lnTo>
                    <a:lnTo>
                      <a:pt x="127" y="73"/>
                    </a:lnTo>
                    <a:lnTo>
                      <a:pt x="118" y="73"/>
                    </a:lnTo>
                    <a:lnTo>
                      <a:pt x="108" y="72"/>
                    </a:lnTo>
                    <a:lnTo>
                      <a:pt x="99" y="71"/>
                    </a:lnTo>
                    <a:lnTo>
                      <a:pt x="89" y="68"/>
                    </a:lnTo>
                    <a:lnTo>
                      <a:pt x="80" y="65"/>
                    </a:lnTo>
                    <a:lnTo>
                      <a:pt x="71" y="62"/>
                    </a:lnTo>
                    <a:lnTo>
                      <a:pt x="63" y="57"/>
                    </a:lnTo>
                    <a:lnTo>
                      <a:pt x="55" y="54"/>
                    </a:lnTo>
                    <a:lnTo>
                      <a:pt x="39" y="43"/>
                    </a:lnTo>
                    <a:lnTo>
                      <a:pt x="25" y="30"/>
                    </a:lnTo>
                    <a:lnTo>
                      <a:pt x="12" y="17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3" y="9"/>
                    </a:lnTo>
                    <a:lnTo>
                      <a:pt x="5" y="14"/>
                    </a:lnTo>
                    <a:lnTo>
                      <a:pt x="7" y="19"/>
                    </a:lnTo>
                    <a:lnTo>
                      <a:pt x="9" y="24"/>
                    </a:lnTo>
                    <a:lnTo>
                      <a:pt x="12" y="27"/>
                    </a:lnTo>
                    <a:lnTo>
                      <a:pt x="14" y="32"/>
                    </a:lnTo>
                    <a:lnTo>
                      <a:pt x="17" y="36"/>
                    </a:lnTo>
                    <a:close/>
                  </a:path>
                </a:pathLst>
              </a:custGeom>
              <a:solidFill>
                <a:srgbClr val="F1AD8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23" name="Freeform 124"/>
              <p:cNvSpPr>
                <a:spLocks/>
              </p:cNvSpPr>
              <p:nvPr/>
            </p:nvSpPr>
            <p:spPr bwMode="auto">
              <a:xfrm>
                <a:off x="1135" y="2677"/>
                <a:ext cx="45" cy="15"/>
              </a:xfrm>
              <a:custGeom>
                <a:avLst/>
                <a:gdLst/>
                <a:ahLst/>
                <a:cxnLst>
                  <a:cxn ang="0">
                    <a:pos x="12" y="35"/>
                  </a:cxn>
                  <a:cxn ang="0">
                    <a:pos x="24" y="48"/>
                  </a:cxn>
                  <a:cxn ang="0">
                    <a:pos x="37" y="60"/>
                  </a:cxn>
                  <a:cxn ang="0">
                    <a:pos x="50" y="71"/>
                  </a:cxn>
                  <a:cxn ang="0">
                    <a:pos x="65" y="79"/>
                  </a:cxn>
                  <a:cxn ang="0">
                    <a:pos x="81" y="86"/>
                  </a:cxn>
                  <a:cxn ang="0">
                    <a:pos x="97" y="91"/>
                  </a:cxn>
                  <a:cxn ang="0">
                    <a:pos x="115" y="95"/>
                  </a:cxn>
                  <a:cxn ang="0">
                    <a:pos x="132" y="95"/>
                  </a:cxn>
                  <a:cxn ang="0">
                    <a:pos x="142" y="95"/>
                  </a:cxn>
                  <a:cxn ang="0">
                    <a:pos x="151" y="94"/>
                  </a:cxn>
                  <a:cxn ang="0">
                    <a:pos x="160" y="92"/>
                  </a:cxn>
                  <a:cxn ang="0">
                    <a:pos x="169" y="90"/>
                  </a:cxn>
                  <a:cxn ang="0">
                    <a:pos x="178" y="88"/>
                  </a:cxn>
                  <a:cxn ang="0">
                    <a:pos x="187" y="84"/>
                  </a:cxn>
                  <a:cxn ang="0">
                    <a:pos x="195" y="80"/>
                  </a:cxn>
                  <a:cxn ang="0">
                    <a:pos x="203" y="77"/>
                  </a:cxn>
                  <a:cxn ang="0">
                    <a:pos x="206" y="73"/>
                  </a:cxn>
                  <a:cxn ang="0">
                    <a:pos x="209" y="70"/>
                  </a:cxn>
                  <a:cxn ang="0">
                    <a:pos x="212" y="67"/>
                  </a:cxn>
                  <a:cxn ang="0">
                    <a:pos x="214" y="64"/>
                  </a:cxn>
                  <a:cxn ang="0">
                    <a:pos x="217" y="60"/>
                  </a:cxn>
                  <a:cxn ang="0">
                    <a:pos x="219" y="56"/>
                  </a:cxn>
                  <a:cxn ang="0">
                    <a:pos x="222" y="53"/>
                  </a:cxn>
                  <a:cxn ang="0">
                    <a:pos x="224" y="49"/>
                  </a:cxn>
                  <a:cxn ang="0">
                    <a:pos x="214" y="56"/>
                  </a:cxn>
                  <a:cxn ang="0">
                    <a:pos x="204" y="64"/>
                  </a:cxn>
                  <a:cxn ang="0">
                    <a:pos x="193" y="70"/>
                  </a:cxn>
                  <a:cxn ang="0">
                    <a:pos x="181" y="76"/>
                  </a:cxn>
                  <a:cxn ang="0">
                    <a:pos x="170" y="79"/>
                  </a:cxn>
                  <a:cxn ang="0">
                    <a:pos x="157" y="82"/>
                  </a:cxn>
                  <a:cxn ang="0">
                    <a:pos x="145" y="84"/>
                  </a:cxn>
                  <a:cxn ang="0">
                    <a:pos x="132" y="84"/>
                  </a:cxn>
                  <a:cxn ang="0">
                    <a:pos x="122" y="84"/>
                  </a:cxn>
                  <a:cxn ang="0">
                    <a:pos x="112" y="83"/>
                  </a:cxn>
                  <a:cxn ang="0">
                    <a:pos x="101" y="82"/>
                  </a:cxn>
                  <a:cxn ang="0">
                    <a:pos x="92" y="78"/>
                  </a:cxn>
                  <a:cxn ang="0">
                    <a:pos x="82" y="76"/>
                  </a:cxn>
                  <a:cxn ang="0">
                    <a:pos x="73" y="71"/>
                  </a:cxn>
                  <a:cxn ang="0">
                    <a:pos x="64" y="67"/>
                  </a:cxn>
                  <a:cxn ang="0">
                    <a:pos x="56" y="61"/>
                  </a:cxn>
                  <a:cxn ang="0">
                    <a:pos x="47" y="55"/>
                  </a:cxn>
                  <a:cxn ang="0">
                    <a:pos x="40" y="49"/>
                  </a:cxn>
                  <a:cxn ang="0">
                    <a:pos x="32" y="42"/>
                  </a:cxn>
                  <a:cxn ang="0">
                    <a:pos x="25" y="35"/>
                  </a:cxn>
                  <a:cxn ang="0">
                    <a:pos x="18" y="28"/>
                  </a:cxn>
                  <a:cxn ang="0">
                    <a:pos x="12" y="19"/>
                  </a:cxn>
                  <a:cxn ang="0">
                    <a:pos x="6" y="10"/>
                  </a:cxn>
                  <a:cxn ang="0">
                    <a:pos x="0" y="0"/>
                  </a:cxn>
                  <a:cxn ang="0">
                    <a:pos x="1" y="5"/>
                  </a:cxn>
                  <a:cxn ang="0">
                    <a:pos x="2" y="10"/>
                  </a:cxn>
                  <a:cxn ang="0">
                    <a:pos x="4" y="13"/>
                  </a:cxn>
                  <a:cxn ang="0">
                    <a:pos x="5" y="18"/>
                  </a:cxn>
                  <a:cxn ang="0">
                    <a:pos x="7" y="23"/>
                  </a:cxn>
                  <a:cxn ang="0">
                    <a:pos x="8" y="26"/>
                  </a:cxn>
                  <a:cxn ang="0">
                    <a:pos x="10" y="30"/>
                  </a:cxn>
                  <a:cxn ang="0">
                    <a:pos x="12" y="35"/>
                  </a:cxn>
                </a:cxnLst>
                <a:rect l="0" t="0" r="r" b="b"/>
                <a:pathLst>
                  <a:path w="224" h="95">
                    <a:moveTo>
                      <a:pt x="12" y="35"/>
                    </a:moveTo>
                    <a:lnTo>
                      <a:pt x="24" y="48"/>
                    </a:lnTo>
                    <a:lnTo>
                      <a:pt x="37" y="60"/>
                    </a:lnTo>
                    <a:lnTo>
                      <a:pt x="50" y="71"/>
                    </a:lnTo>
                    <a:lnTo>
                      <a:pt x="65" y="79"/>
                    </a:lnTo>
                    <a:lnTo>
                      <a:pt x="81" y="86"/>
                    </a:lnTo>
                    <a:lnTo>
                      <a:pt x="97" y="91"/>
                    </a:lnTo>
                    <a:lnTo>
                      <a:pt x="115" y="95"/>
                    </a:lnTo>
                    <a:lnTo>
                      <a:pt x="132" y="95"/>
                    </a:lnTo>
                    <a:lnTo>
                      <a:pt x="142" y="95"/>
                    </a:lnTo>
                    <a:lnTo>
                      <a:pt x="151" y="94"/>
                    </a:lnTo>
                    <a:lnTo>
                      <a:pt x="160" y="92"/>
                    </a:lnTo>
                    <a:lnTo>
                      <a:pt x="169" y="90"/>
                    </a:lnTo>
                    <a:lnTo>
                      <a:pt x="178" y="88"/>
                    </a:lnTo>
                    <a:lnTo>
                      <a:pt x="187" y="84"/>
                    </a:lnTo>
                    <a:lnTo>
                      <a:pt x="195" y="80"/>
                    </a:lnTo>
                    <a:lnTo>
                      <a:pt x="203" y="77"/>
                    </a:lnTo>
                    <a:lnTo>
                      <a:pt x="206" y="73"/>
                    </a:lnTo>
                    <a:lnTo>
                      <a:pt x="209" y="70"/>
                    </a:lnTo>
                    <a:lnTo>
                      <a:pt x="212" y="67"/>
                    </a:lnTo>
                    <a:lnTo>
                      <a:pt x="214" y="64"/>
                    </a:lnTo>
                    <a:lnTo>
                      <a:pt x="217" y="60"/>
                    </a:lnTo>
                    <a:lnTo>
                      <a:pt x="219" y="56"/>
                    </a:lnTo>
                    <a:lnTo>
                      <a:pt x="222" y="53"/>
                    </a:lnTo>
                    <a:lnTo>
                      <a:pt x="224" y="49"/>
                    </a:lnTo>
                    <a:lnTo>
                      <a:pt x="214" y="56"/>
                    </a:lnTo>
                    <a:lnTo>
                      <a:pt x="204" y="64"/>
                    </a:lnTo>
                    <a:lnTo>
                      <a:pt x="193" y="70"/>
                    </a:lnTo>
                    <a:lnTo>
                      <a:pt x="181" y="76"/>
                    </a:lnTo>
                    <a:lnTo>
                      <a:pt x="170" y="79"/>
                    </a:lnTo>
                    <a:lnTo>
                      <a:pt x="157" y="82"/>
                    </a:lnTo>
                    <a:lnTo>
                      <a:pt x="145" y="84"/>
                    </a:lnTo>
                    <a:lnTo>
                      <a:pt x="132" y="84"/>
                    </a:lnTo>
                    <a:lnTo>
                      <a:pt x="122" y="84"/>
                    </a:lnTo>
                    <a:lnTo>
                      <a:pt x="112" y="83"/>
                    </a:lnTo>
                    <a:lnTo>
                      <a:pt x="101" y="82"/>
                    </a:lnTo>
                    <a:lnTo>
                      <a:pt x="92" y="78"/>
                    </a:lnTo>
                    <a:lnTo>
                      <a:pt x="82" y="76"/>
                    </a:lnTo>
                    <a:lnTo>
                      <a:pt x="73" y="71"/>
                    </a:lnTo>
                    <a:lnTo>
                      <a:pt x="64" y="67"/>
                    </a:lnTo>
                    <a:lnTo>
                      <a:pt x="56" y="61"/>
                    </a:lnTo>
                    <a:lnTo>
                      <a:pt x="47" y="55"/>
                    </a:lnTo>
                    <a:lnTo>
                      <a:pt x="40" y="49"/>
                    </a:lnTo>
                    <a:lnTo>
                      <a:pt x="32" y="42"/>
                    </a:lnTo>
                    <a:lnTo>
                      <a:pt x="25" y="35"/>
                    </a:lnTo>
                    <a:lnTo>
                      <a:pt x="18" y="28"/>
                    </a:lnTo>
                    <a:lnTo>
                      <a:pt x="12" y="19"/>
                    </a:lnTo>
                    <a:lnTo>
                      <a:pt x="6" y="10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2" y="10"/>
                    </a:lnTo>
                    <a:lnTo>
                      <a:pt x="4" y="13"/>
                    </a:lnTo>
                    <a:lnTo>
                      <a:pt x="5" y="18"/>
                    </a:lnTo>
                    <a:lnTo>
                      <a:pt x="7" y="23"/>
                    </a:lnTo>
                    <a:lnTo>
                      <a:pt x="8" y="26"/>
                    </a:lnTo>
                    <a:lnTo>
                      <a:pt x="10" y="30"/>
                    </a:lnTo>
                    <a:lnTo>
                      <a:pt x="12" y="35"/>
                    </a:lnTo>
                    <a:close/>
                  </a:path>
                </a:pathLst>
              </a:custGeom>
              <a:solidFill>
                <a:srgbClr val="F2AF9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24" name="Freeform 125"/>
              <p:cNvSpPr>
                <a:spLocks/>
              </p:cNvSpPr>
              <p:nvPr/>
            </p:nvSpPr>
            <p:spPr bwMode="auto">
              <a:xfrm>
                <a:off x="1135" y="2674"/>
                <a:ext cx="47" cy="18"/>
              </a:xfrm>
              <a:custGeom>
                <a:avLst/>
                <a:gdLst/>
                <a:ahLst/>
                <a:cxnLst>
                  <a:cxn ang="0">
                    <a:pos x="20" y="50"/>
                  </a:cxn>
                  <a:cxn ang="0">
                    <a:pos x="47" y="76"/>
                  </a:cxn>
                  <a:cxn ang="0">
                    <a:pos x="71" y="90"/>
                  </a:cxn>
                  <a:cxn ang="0">
                    <a:pos x="88" y="98"/>
                  </a:cxn>
                  <a:cxn ang="0">
                    <a:pos x="107" y="104"/>
                  </a:cxn>
                  <a:cxn ang="0">
                    <a:pos x="126" y="106"/>
                  </a:cxn>
                  <a:cxn ang="0">
                    <a:pos x="146" y="106"/>
                  </a:cxn>
                  <a:cxn ang="0">
                    <a:pos x="168" y="102"/>
                  </a:cxn>
                  <a:cxn ang="0">
                    <a:pos x="189" y="95"/>
                  </a:cxn>
                  <a:cxn ang="0">
                    <a:pos x="209" y="84"/>
                  </a:cxn>
                  <a:cxn ang="0">
                    <a:pos x="220" y="76"/>
                  </a:cxn>
                  <a:cxn ang="0">
                    <a:pos x="224" y="70"/>
                  </a:cxn>
                  <a:cxn ang="0">
                    <a:pos x="228" y="63"/>
                  </a:cxn>
                  <a:cxn ang="0">
                    <a:pos x="233" y="57"/>
                  </a:cxn>
                  <a:cxn ang="0">
                    <a:pos x="235" y="53"/>
                  </a:cxn>
                  <a:cxn ang="0">
                    <a:pos x="235" y="52"/>
                  </a:cxn>
                  <a:cxn ang="0">
                    <a:pos x="235" y="52"/>
                  </a:cxn>
                  <a:cxn ang="0">
                    <a:pos x="235" y="52"/>
                  </a:cxn>
                  <a:cxn ang="0">
                    <a:pos x="224" y="62"/>
                  </a:cxn>
                  <a:cxn ang="0">
                    <a:pos x="201" y="77"/>
                  </a:cxn>
                  <a:cxn ang="0">
                    <a:pos x="176" y="88"/>
                  </a:cxn>
                  <a:cxn ang="0">
                    <a:pos x="149" y="94"/>
                  </a:cxn>
                  <a:cxn ang="0">
                    <a:pos x="124" y="95"/>
                  </a:cxn>
                  <a:cxn ang="0">
                    <a:pos x="103" y="92"/>
                  </a:cxn>
                  <a:cxn ang="0">
                    <a:pos x="83" y="84"/>
                  </a:cxn>
                  <a:cxn ang="0">
                    <a:pos x="64" y="75"/>
                  </a:cxn>
                  <a:cxn ang="0">
                    <a:pos x="47" y="63"/>
                  </a:cxn>
                  <a:cxn ang="0">
                    <a:pos x="31" y="47"/>
                  </a:cxn>
                  <a:cxn ang="0">
                    <a:pos x="17" y="30"/>
                  </a:cxn>
                  <a:cxn ang="0">
                    <a:pos x="6" y="11"/>
                  </a:cxn>
                  <a:cxn ang="0">
                    <a:pos x="1" y="5"/>
                  </a:cxn>
                  <a:cxn ang="0">
                    <a:pos x="2" y="14"/>
                  </a:cxn>
                  <a:cxn ang="0">
                    <a:pos x="4" y="21"/>
                  </a:cxn>
                  <a:cxn ang="0">
                    <a:pos x="7" y="29"/>
                  </a:cxn>
                </a:cxnLst>
                <a:rect l="0" t="0" r="r" b="b"/>
                <a:pathLst>
                  <a:path w="235" h="106">
                    <a:moveTo>
                      <a:pt x="8" y="33"/>
                    </a:moveTo>
                    <a:lnTo>
                      <a:pt x="20" y="50"/>
                    </a:lnTo>
                    <a:lnTo>
                      <a:pt x="33" y="63"/>
                    </a:lnTo>
                    <a:lnTo>
                      <a:pt x="47" y="76"/>
                    </a:lnTo>
                    <a:lnTo>
                      <a:pt x="63" y="87"/>
                    </a:lnTo>
                    <a:lnTo>
                      <a:pt x="71" y="90"/>
                    </a:lnTo>
                    <a:lnTo>
                      <a:pt x="79" y="95"/>
                    </a:lnTo>
                    <a:lnTo>
                      <a:pt x="88" y="98"/>
                    </a:lnTo>
                    <a:lnTo>
                      <a:pt x="97" y="101"/>
                    </a:lnTo>
                    <a:lnTo>
                      <a:pt x="107" y="104"/>
                    </a:lnTo>
                    <a:lnTo>
                      <a:pt x="116" y="105"/>
                    </a:lnTo>
                    <a:lnTo>
                      <a:pt x="126" y="106"/>
                    </a:lnTo>
                    <a:lnTo>
                      <a:pt x="135" y="106"/>
                    </a:lnTo>
                    <a:lnTo>
                      <a:pt x="146" y="106"/>
                    </a:lnTo>
                    <a:lnTo>
                      <a:pt x="157" y="104"/>
                    </a:lnTo>
                    <a:lnTo>
                      <a:pt x="168" y="102"/>
                    </a:lnTo>
                    <a:lnTo>
                      <a:pt x="179" y="99"/>
                    </a:lnTo>
                    <a:lnTo>
                      <a:pt x="189" y="95"/>
                    </a:lnTo>
                    <a:lnTo>
                      <a:pt x="199" y="90"/>
                    </a:lnTo>
                    <a:lnTo>
                      <a:pt x="209" y="84"/>
                    </a:lnTo>
                    <a:lnTo>
                      <a:pt x="218" y="78"/>
                    </a:lnTo>
                    <a:lnTo>
                      <a:pt x="220" y="76"/>
                    </a:lnTo>
                    <a:lnTo>
                      <a:pt x="222" y="72"/>
                    </a:lnTo>
                    <a:lnTo>
                      <a:pt x="224" y="70"/>
                    </a:lnTo>
                    <a:lnTo>
                      <a:pt x="226" y="66"/>
                    </a:lnTo>
                    <a:lnTo>
                      <a:pt x="228" y="63"/>
                    </a:lnTo>
                    <a:lnTo>
                      <a:pt x="231" y="59"/>
                    </a:lnTo>
                    <a:lnTo>
                      <a:pt x="233" y="57"/>
                    </a:lnTo>
                    <a:lnTo>
                      <a:pt x="235" y="53"/>
                    </a:lnTo>
                    <a:lnTo>
                      <a:pt x="235" y="53"/>
                    </a:lnTo>
                    <a:lnTo>
                      <a:pt x="235" y="52"/>
                    </a:lnTo>
                    <a:lnTo>
                      <a:pt x="235" y="52"/>
                    </a:lnTo>
                    <a:lnTo>
                      <a:pt x="235" y="52"/>
                    </a:lnTo>
                    <a:lnTo>
                      <a:pt x="235" y="52"/>
                    </a:lnTo>
                    <a:lnTo>
                      <a:pt x="235" y="52"/>
                    </a:lnTo>
                    <a:lnTo>
                      <a:pt x="235" y="52"/>
                    </a:lnTo>
                    <a:lnTo>
                      <a:pt x="235" y="51"/>
                    </a:lnTo>
                    <a:lnTo>
                      <a:pt x="224" y="62"/>
                    </a:lnTo>
                    <a:lnTo>
                      <a:pt x="213" y="70"/>
                    </a:lnTo>
                    <a:lnTo>
                      <a:pt x="201" y="77"/>
                    </a:lnTo>
                    <a:lnTo>
                      <a:pt x="189" y="83"/>
                    </a:lnTo>
                    <a:lnTo>
                      <a:pt x="176" y="88"/>
                    </a:lnTo>
                    <a:lnTo>
                      <a:pt x="163" y="92"/>
                    </a:lnTo>
                    <a:lnTo>
                      <a:pt x="149" y="94"/>
                    </a:lnTo>
                    <a:lnTo>
                      <a:pt x="135" y="95"/>
                    </a:lnTo>
                    <a:lnTo>
                      <a:pt x="124" y="95"/>
                    </a:lnTo>
                    <a:lnTo>
                      <a:pt x="114" y="94"/>
                    </a:lnTo>
                    <a:lnTo>
                      <a:pt x="103" y="92"/>
                    </a:lnTo>
                    <a:lnTo>
                      <a:pt x="93" y="88"/>
                    </a:lnTo>
                    <a:lnTo>
                      <a:pt x="83" y="84"/>
                    </a:lnTo>
                    <a:lnTo>
                      <a:pt x="73" y="80"/>
                    </a:lnTo>
                    <a:lnTo>
                      <a:pt x="64" y="75"/>
                    </a:lnTo>
                    <a:lnTo>
                      <a:pt x="55" y="69"/>
                    </a:lnTo>
                    <a:lnTo>
                      <a:pt x="47" y="63"/>
                    </a:lnTo>
                    <a:lnTo>
                      <a:pt x="39" y="56"/>
                    </a:lnTo>
                    <a:lnTo>
                      <a:pt x="31" y="47"/>
                    </a:lnTo>
                    <a:lnTo>
                      <a:pt x="24" y="39"/>
                    </a:lnTo>
                    <a:lnTo>
                      <a:pt x="17" y="30"/>
                    </a:lnTo>
                    <a:lnTo>
                      <a:pt x="11" y="21"/>
                    </a:lnTo>
                    <a:lnTo>
                      <a:pt x="6" y="11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2" y="9"/>
                    </a:lnTo>
                    <a:lnTo>
                      <a:pt x="2" y="14"/>
                    </a:lnTo>
                    <a:lnTo>
                      <a:pt x="3" y="17"/>
                    </a:lnTo>
                    <a:lnTo>
                      <a:pt x="4" y="21"/>
                    </a:lnTo>
                    <a:lnTo>
                      <a:pt x="5" y="26"/>
                    </a:lnTo>
                    <a:lnTo>
                      <a:pt x="7" y="29"/>
                    </a:lnTo>
                    <a:lnTo>
                      <a:pt x="8" y="33"/>
                    </a:lnTo>
                    <a:close/>
                  </a:path>
                </a:pathLst>
              </a:custGeom>
              <a:solidFill>
                <a:srgbClr val="F2B19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25" name="Freeform 126"/>
              <p:cNvSpPr>
                <a:spLocks/>
              </p:cNvSpPr>
              <p:nvPr/>
            </p:nvSpPr>
            <p:spPr bwMode="auto">
              <a:xfrm>
                <a:off x="1134" y="2672"/>
                <a:ext cx="49" cy="19"/>
              </a:xfrm>
              <a:custGeom>
                <a:avLst/>
                <a:gdLst/>
                <a:ahLst/>
                <a:cxnLst>
                  <a:cxn ang="0">
                    <a:pos x="10" y="40"/>
                  </a:cxn>
                  <a:cxn ang="0">
                    <a:pos x="22" y="58"/>
                  </a:cxn>
                  <a:cxn ang="0">
                    <a:pos x="36" y="72"/>
                  </a:cxn>
                  <a:cxn ang="0">
                    <a:pos x="51" y="85"/>
                  </a:cxn>
                  <a:cxn ang="0">
                    <a:pos x="68" y="97"/>
                  </a:cxn>
                  <a:cxn ang="0">
                    <a:pos x="86" y="106"/>
                  </a:cxn>
                  <a:cxn ang="0">
                    <a:pos x="105" y="112"/>
                  </a:cxn>
                  <a:cxn ang="0">
                    <a:pos x="126" y="114"/>
                  </a:cxn>
                  <a:cxn ang="0">
                    <a:pos x="149" y="114"/>
                  </a:cxn>
                  <a:cxn ang="0">
                    <a:pos x="174" y="109"/>
                  </a:cxn>
                  <a:cxn ang="0">
                    <a:pos x="197" y="100"/>
                  </a:cxn>
                  <a:cxn ang="0">
                    <a:pos x="218" y="86"/>
                  </a:cxn>
                  <a:cxn ang="0">
                    <a:pos x="229" y="78"/>
                  </a:cxn>
                  <a:cxn ang="0">
                    <a:pos x="232" y="74"/>
                  </a:cxn>
                  <a:cxn ang="0">
                    <a:pos x="233" y="72"/>
                  </a:cxn>
                  <a:cxn ang="0">
                    <a:pos x="235" y="68"/>
                  </a:cxn>
                  <a:cxn ang="0">
                    <a:pos x="237" y="65"/>
                  </a:cxn>
                  <a:cxn ang="0">
                    <a:pos x="238" y="61"/>
                  </a:cxn>
                  <a:cxn ang="0">
                    <a:pos x="240" y="58"/>
                  </a:cxn>
                  <a:cxn ang="0">
                    <a:pos x="241" y="54"/>
                  </a:cxn>
                  <a:cxn ang="0">
                    <a:pos x="230" y="64"/>
                  </a:cxn>
                  <a:cxn ang="0">
                    <a:pos x="207" y="83"/>
                  </a:cxn>
                  <a:cxn ang="0">
                    <a:pos x="180" y="96"/>
                  </a:cxn>
                  <a:cxn ang="0">
                    <a:pos x="151" y="103"/>
                  </a:cxn>
                  <a:cxn ang="0">
                    <a:pos x="125" y="103"/>
                  </a:cxn>
                  <a:cxn ang="0">
                    <a:pos x="102" y="100"/>
                  </a:cxn>
                  <a:cxn ang="0">
                    <a:pos x="82" y="92"/>
                  </a:cxn>
                  <a:cxn ang="0">
                    <a:pos x="63" y="82"/>
                  </a:cxn>
                  <a:cxn ang="0">
                    <a:pos x="45" y="67"/>
                  </a:cxn>
                  <a:cxn ang="0">
                    <a:pos x="30" y="52"/>
                  </a:cxn>
                  <a:cxn ang="0">
                    <a:pos x="16" y="32"/>
                  </a:cxn>
                  <a:cxn ang="0">
                    <a:pos x="5" y="11"/>
                  </a:cxn>
                  <a:cxn ang="0">
                    <a:pos x="0" y="4"/>
                  </a:cxn>
                  <a:cxn ang="0">
                    <a:pos x="1" y="11"/>
                  </a:cxn>
                  <a:cxn ang="0">
                    <a:pos x="2" y="19"/>
                  </a:cxn>
                  <a:cxn ang="0">
                    <a:pos x="3" y="26"/>
                  </a:cxn>
                </a:cxnLst>
                <a:rect l="0" t="0" r="r" b="b"/>
                <a:pathLst>
                  <a:path w="242" h="114">
                    <a:moveTo>
                      <a:pt x="4" y="30"/>
                    </a:moveTo>
                    <a:lnTo>
                      <a:pt x="10" y="40"/>
                    </a:lnTo>
                    <a:lnTo>
                      <a:pt x="16" y="49"/>
                    </a:lnTo>
                    <a:lnTo>
                      <a:pt x="22" y="58"/>
                    </a:lnTo>
                    <a:lnTo>
                      <a:pt x="29" y="65"/>
                    </a:lnTo>
                    <a:lnTo>
                      <a:pt x="36" y="72"/>
                    </a:lnTo>
                    <a:lnTo>
                      <a:pt x="44" y="79"/>
                    </a:lnTo>
                    <a:lnTo>
                      <a:pt x="51" y="85"/>
                    </a:lnTo>
                    <a:lnTo>
                      <a:pt x="60" y="91"/>
                    </a:lnTo>
                    <a:lnTo>
                      <a:pt x="68" y="97"/>
                    </a:lnTo>
                    <a:lnTo>
                      <a:pt x="77" y="101"/>
                    </a:lnTo>
                    <a:lnTo>
                      <a:pt x="86" y="106"/>
                    </a:lnTo>
                    <a:lnTo>
                      <a:pt x="96" y="108"/>
                    </a:lnTo>
                    <a:lnTo>
                      <a:pt x="105" y="112"/>
                    </a:lnTo>
                    <a:lnTo>
                      <a:pt x="116" y="113"/>
                    </a:lnTo>
                    <a:lnTo>
                      <a:pt x="126" y="114"/>
                    </a:lnTo>
                    <a:lnTo>
                      <a:pt x="136" y="114"/>
                    </a:lnTo>
                    <a:lnTo>
                      <a:pt x="149" y="114"/>
                    </a:lnTo>
                    <a:lnTo>
                      <a:pt x="161" y="112"/>
                    </a:lnTo>
                    <a:lnTo>
                      <a:pt x="174" y="109"/>
                    </a:lnTo>
                    <a:lnTo>
                      <a:pt x="185" y="106"/>
                    </a:lnTo>
                    <a:lnTo>
                      <a:pt x="197" y="100"/>
                    </a:lnTo>
                    <a:lnTo>
                      <a:pt x="208" y="94"/>
                    </a:lnTo>
                    <a:lnTo>
                      <a:pt x="218" y="86"/>
                    </a:lnTo>
                    <a:lnTo>
                      <a:pt x="228" y="79"/>
                    </a:lnTo>
                    <a:lnTo>
                      <a:pt x="229" y="78"/>
                    </a:lnTo>
                    <a:lnTo>
                      <a:pt x="230" y="76"/>
                    </a:lnTo>
                    <a:lnTo>
                      <a:pt x="232" y="74"/>
                    </a:lnTo>
                    <a:lnTo>
                      <a:pt x="232" y="73"/>
                    </a:lnTo>
                    <a:lnTo>
                      <a:pt x="233" y="72"/>
                    </a:lnTo>
                    <a:lnTo>
                      <a:pt x="234" y="70"/>
                    </a:lnTo>
                    <a:lnTo>
                      <a:pt x="235" y="68"/>
                    </a:lnTo>
                    <a:lnTo>
                      <a:pt x="236" y="67"/>
                    </a:lnTo>
                    <a:lnTo>
                      <a:pt x="237" y="65"/>
                    </a:lnTo>
                    <a:lnTo>
                      <a:pt x="237" y="64"/>
                    </a:lnTo>
                    <a:lnTo>
                      <a:pt x="238" y="61"/>
                    </a:lnTo>
                    <a:lnTo>
                      <a:pt x="239" y="59"/>
                    </a:lnTo>
                    <a:lnTo>
                      <a:pt x="240" y="58"/>
                    </a:lnTo>
                    <a:lnTo>
                      <a:pt x="241" y="55"/>
                    </a:lnTo>
                    <a:lnTo>
                      <a:pt x="241" y="54"/>
                    </a:lnTo>
                    <a:lnTo>
                      <a:pt x="242" y="52"/>
                    </a:lnTo>
                    <a:lnTo>
                      <a:pt x="230" y="64"/>
                    </a:lnTo>
                    <a:lnTo>
                      <a:pt x="219" y="73"/>
                    </a:lnTo>
                    <a:lnTo>
                      <a:pt x="207" y="83"/>
                    </a:lnTo>
                    <a:lnTo>
                      <a:pt x="194" y="90"/>
                    </a:lnTo>
                    <a:lnTo>
                      <a:pt x="180" y="96"/>
                    </a:lnTo>
                    <a:lnTo>
                      <a:pt x="166" y="100"/>
                    </a:lnTo>
                    <a:lnTo>
                      <a:pt x="151" y="103"/>
                    </a:lnTo>
                    <a:lnTo>
                      <a:pt x="136" y="103"/>
                    </a:lnTo>
                    <a:lnTo>
                      <a:pt x="125" y="103"/>
                    </a:lnTo>
                    <a:lnTo>
                      <a:pt x="114" y="102"/>
                    </a:lnTo>
                    <a:lnTo>
                      <a:pt x="102" y="100"/>
                    </a:lnTo>
                    <a:lnTo>
                      <a:pt x="92" y="96"/>
                    </a:lnTo>
                    <a:lnTo>
                      <a:pt x="82" y="92"/>
                    </a:lnTo>
                    <a:lnTo>
                      <a:pt x="72" y="88"/>
                    </a:lnTo>
                    <a:lnTo>
                      <a:pt x="63" y="82"/>
                    </a:lnTo>
                    <a:lnTo>
                      <a:pt x="54" y="74"/>
                    </a:lnTo>
                    <a:lnTo>
                      <a:pt x="45" y="67"/>
                    </a:lnTo>
                    <a:lnTo>
                      <a:pt x="37" y="60"/>
                    </a:lnTo>
                    <a:lnTo>
                      <a:pt x="30" y="52"/>
                    </a:lnTo>
                    <a:lnTo>
                      <a:pt x="23" y="42"/>
                    </a:lnTo>
                    <a:lnTo>
                      <a:pt x="16" y="32"/>
                    </a:lnTo>
                    <a:lnTo>
                      <a:pt x="10" y="22"/>
                    </a:lnTo>
                    <a:lnTo>
                      <a:pt x="5" y="11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1" y="11"/>
                    </a:lnTo>
                    <a:lnTo>
                      <a:pt x="1" y="16"/>
                    </a:lnTo>
                    <a:lnTo>
                      <a:pt x="2" y="19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4" y="30"/>
                    </a:lnTo>
                    <a:close/>
                  </a:path>
                </a:pathLst>
              </a:custGeom>
              <a:solidFill>
                <a:srgbClr val="F2B49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26" name="Freeform 127"/>
              <p:cNvSpPr>
                <a:spLocks/>
              </p:cNvSpPr>
              <p:nvPr/>
            </p:nvSpPr>
            <p:spPr bwMode="auto">
              <a:xfrm>
                <a:off x="1134" y="2669"/>
                <a:ext cx="50" cy="21"/>
              </a:xfrm>
              <a:custGeom>
                <a:avLst/>
                <a:gdLst/>
                <a:ahLst/>
                <a:cxnLst>
                  <a:cxn ang="0">
                    <a:pos x="7" y="39"/>
                  </a:cxn>
                  <a:cxn ang="0">
                    <a:pos x="18" y="58"/>
                  </a:cxn>
                  <a:cxn ang="0">
                    <a:pos x="32" y="75"/>
                  </a:cxn>
                  <a:cxn ang="0">
                    <a:pos x="48" y="91"/>
                  </a:cxn>
                  <a:cxn ang="0">
                    <a:pos x="65" y="103"/>
                  </a:cxn>
                  <a:cxn ang="0">
                    <a:pos x="84" y="112"/>
                  </a:cxn>
                  <a:cxn ang="0">
                    <a:pos x="104" y="120"/>
                  </a:cxn>
                  <a:cxn ang="0">
                    <a:pos x="125" y="123"/>
                  </a:cxn>
                  <a:cxn ang="0">
                    <a:pos x="150" y="122"/>
                  </a:cxn>
                  <a:cxn ang="0">
                    <a:pos x="177" y="116"/>
                  </a:cxn>
                  <a:cxn ang="0">
                    <a:pos x="202" y="105"/>
                  </a:cxn>
                  <a:cxn ang="0">
                    <a:pos x="225" y="90"/>
                  </a:cxn>
                  <a:cxn ang="0">
                    <a:pos x="238" y="76"/>
                  </a:cxn>
                  <a:cxn ang="0">
                    <a:pos x="241" y="69"/>
                  </a:cxn>
                  <a:cxn ang="0">
                    <a:pos x="243" y="62"/>
                  </a:cxn>
                  <a:cxn ang="0">
                    <a:pos x="245" y="56"/>
                  </a:cxn>
                  <a:cxn ang="0">
                    <a:pos x="236" y="66"/>
                  </a:cxn>
                  <a:cxn ang="0">
                    <a:pos x="211" y="87"/>
                  </a:cxn>
                  <a:cxn ang="0">
                    <a:pos x="183" y="103"/>
                  </a:cxn>
                  <a:cxn ang="0">
                    <a:pos x="152" y="111"/>
                  </a:cxn>
                  <a:cxn ang="0">
                    <a:pos x="125" y="112"/>
                  </a:cxn>
                  <a:cxn ang="0">
                    <a:pos x="101" y="108"/>
                  </a:cxn>
                  <a:cxn ang="0">
                    <a:pos x="80" y="99"/>
                  </a:cxn>
                  <a:cxn ang="0">
                    <a:pos x="61" y="87"/>
                  </a:cxn>
                  <a:cxn ang="0">
                    <a:pos x="43" y="73"/>
                  </a:cxn>
                  <a:cxn ang="0">
                    <a:pos x="28" y="55"/>
                  </a:cxn>
                  <a:cxn ang="0">
                    <a:pos x="15" y="34"/>
                  </a:cxn>
                  <a:cxn ang="0">
                    <a:pos x="4" y="12"/>
                  </a:cxn>
                  <a:cxn ang="0">
                    <a:pos x="0" y="3"/>
                  </a:cxn>
                  <a:cxn ang="0">
                    <a:pos x="0" y="11"/>
                  </a:cxn>
                  <a:cxn ang="0">
                    <a:pos x="0" y="18"/>
                  </a:cxn>
                  <a:cxn ang="0">
                    <a:pos x="1" y="25"/>
                  </a:cxn>
                </a:cxnLst>
                <a:rect l="0" t="0" r="r" b="b"/>
                <a:pathLst>
                  <a:path w="246" h="123">
                    <a:moveTo>
                      <a:pt x="1" y="28"/>
                    </a:moveTo>
                    <a:lnTo>
                      <a:pt x="7" y="39"/>
                    </a:lnTo>
                    <a:lnTo>
                      <a:pt x="12" y="49"/>
                    </a:lnTo>
                    <a:lnTo>
                      <a:pt x="18" y="58"/>
                    </a:lnTo>
                    <a:lnTo>
                      <a:pt x="25" y="67"/>
                    </a:lnTo>
                    <a:lnTo>
                      <a:pt x="32" y="75"/>
                    </a:lnTo>
                    <a:lnTo>
                      <a:pt x="40" y="84"/>
                    </a:lnTo>
                    <a:lnTo>
                      <a:pt x="48" y="91"/>
                    </a:lnTo>
                    <a:lnTo>
                      <a:pt x="56" y="97"/>
                    </a:lnTo>
                    <a:lnTo>
                      <a:pt x="65" y="103"/>
                    </a:lnTo>
                    <a:lnTo>
                      <a:pt x="74" y="108"/>
                    </a:lnTo>
                    <a:lnTo>
                      <a:pt x="84" y="112"/>
                    </a:lnTo>
                    <a:lnTo>
                      <a:pt x="94" y="116"/>
                    </a:lnTo>
                    <a:lnTo>
                      <a:pt x="104" y="120"/>
                    </a:lnTo>
                    <a:lnTo>
                      <a:pt x="115" y="122"/>
                    </a:lnTo>
                    <a:lnTo>
                      <a:pt x="125" y="123"/>
                    </a:lnTo>
                    <a:lnTo>
                      <a:pt x="136" y="123"/>
                    </a:lnTo>
                    <a:lnTo>
                      <a:pt x="150" y="122"/>
                    </a:lnTo>
                    <a:lnTo>
                      <a:pt x="164" y="120"/>
                    </a:lnTo>
                    <a:lnTo>
                      <a:pt x="177" y="116"/>
                    </a:lnTo>
                    <a:lnTo>
                      <a:pt x="190" y="111"/>
                    </a:lnTo>
                    <a:lnTo>
                      <a:pt x="202" y="105"/>
                    </a:lnTo>
                    <a:lnTo>
                      <a:pt x="214" y="98"/>
                    </a:lnTo>
                    <a:lnTo>
                      <a:pt x="225" y="90"/>
                    </a:lnTo>
                    <a:lnTo>
                      <a:pt x="236" y="79"/>
                    </a:lnTo>
                    <a:lnTo>
                      <a:pt x="238" y="76"/>
                    </a:lnTo>
                    <a:lnTo>
                      <a:pt x="239" y="73"/>
                    </a:lnTo>
                    <a:lnTo>
                      <a:pt x="241" y="69"/>
                    </a:lnTo>
                    <a:lnTo>
                      <a:pt x="242" y="66"/>
                    </a:lnTo>
                    <a:lnTo>
                      <a:pt x="243" y="62"/>
                    </a:lnTo>
                    <a:lnTo>
                      <a:pt x="244" y="60"/>
                    </a:lnTo>
                    <a:lnTo>
                      <a:pt x="245" y="56"/>
                    </a:lnTo>
                    <a:lnTo>
                      <a:pt x="246" y="52"/>
                    </a:lnTo>
                    <a:lnTo>
                      <a:pt x="236" y="66"/>
                    </a:lnTo>
                    <a:lnTo>
                      <a:pt x="223" y="78"/>
                    </a:lnTo>
                    <a:lnTo>
                      <a:pt x="211" y="87"/>
                    </a:lnTo>
                    <a:lnTo>
                      <a:pt x="197" y="96"/>
                    </a:lnTo>
                    <a:lnTo>
                      <a:pt x="183" y="103"/>
                    </a:lnTo>
                    <a:lnTo>
                      <a:pt x="168" y="108"/>
                    </a:lnTo>
                    <a:lnTo>
                      <a:pt x="152" y="111"/>
                    </a:lnTo>
                    <a:lnTo>
                      <a:pt x="136" y="112"/>
                    </a:lnTo>
                    <a:lnTo>
                      <a:pt x="125" y="112"/>
                    </a:lnTo>
                    <a:lnTo>
                      <a:pt x="113" y="110"/>
                    </a:lnTo>
                    <a:lnTo>
                      <a:pt x="101" y="108"/>
                    </a:lnTo>
                    <a:lnTo>
                      <a:pt x="91" y="104"/>
                    </a:lnTo>
                    <a:lnTo>
                      <a:pt x="80" y="99"/>
                    </a:lnTo>
                    <a:lnTo>
                      <a:pt x="70" y="94"/>
                    </a:lnTo>
                    <a:lnTo>
                      <a:pt x="61" y="87"/>
                    </a:lnTo>
                    <a:lnTo>
                      <a:pt x="52" y="80"/>
                    </a:lnTo>
                    <a:lnTo>
                      <a:pt x="43" y="73"/>
                    </a:lnTo>
                    <a:lnTo>
                      <a:pt x="35" y="64"/>
                    </a:lnTo>
                    <a:lnTo>
                      <a:pt x="28" y="55"/>
                    </a:lnTo>
                    <a:lnTo>
                      <a:pt x="21" y="45"/>
                    </a:lnTo>
                    <a:lnTo>
                      <a:pt x="15" y="34"/>
                    </a:lnTo>
                    <a:lnTo>
                      <a:pt x="9" y="22"/>
                    </a:lnTo>
                    <a:lnTo>
                      <a:pt x="4" y="12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1" y="21"/>
                    </a:lnTo>
                    <a:lnTo>
                      <a:pt x="1" y="25"/>
                    </a:lnTo>
                    <a:lnTo>
                      <a:pt x="1" y="28"/>
                    </a:lnTo>
                    <a:close/>
                  </a:path>
                </a:pathLst>
              </a:custGeom>
              <a:solidFill>
                <a:srgbClr val="F3B69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27" name="Freeform 128"/>
              <p:cNvSpPr>
                <a:spLocks/>
              </p:cNvSpPr>
              <p:nvPr/>
            </p:nvSpPr>
            <p:spPr bwMode="auto">
              <a:xfrm>
                <a:off x="1134" y="2667"/>
                <a:ext cx="50" cy="22"/>
              </a:xfrm>
              <a:custGeom>
                <a:avLst/>
                <a:gdLst/>
                <a:ahLst/>
                <a:cxnLst>
                  <a:cxn ang="0">
                    <a:pos x="5" y="40"/>
                  </a:cxn>
                  <a:cxn ang="0">
                    <a:pos x="16" y="61"/>
                  </a:cxn>
                  <a:cxn ang="0">
                    <a:pos x="30" y="79"/>
                  </a:cxn>
                  <a:cxn ang="0">
                    <a:pos x="45" y="96"/>
                  </a:cxn>
                  <a:cxn ang="0">
                    <a:pos x="63" y="111"/>
                  </a:cxn>
                  <a:cxn ang="0">
                    <a:pos x="82" y="121"/>
                  </a:cxn>
                  <a:cxn ang="0">
                    <a:pos x="102" y="129"/>
                  </a:cxn>
                  <a:cxn ang="0">
                    <a:pos x="125" y="132"/>
                  </a:cxn>
                  <a:cxn ang="0">
                    <a:pos x="151" y="132"/>
                  </a:cxn>
                  <a:cxn ang="0">
                    <a:pos x="180" y="125"/>
                  </a:cxn>
                  <a:cxn ang="0">
                    <a:pos x="207" y="112"/>
                  </a:cxn>
                  <a:cxn ang="0">
                    <a:pos x="230" y="93"/>
                  </a:cxn>
                  <a:cxn ang="0">
                    <a:pos x="243" y="77"/>
                  </a:cxn>
                  <a:cxn ang="0">
                    <a:pos x="245" y="71"/>
                  </a:cxn>
                  <a:cxn ang="0">
                    <a:pos x="247" y="64"/>
                  </a:cxn>
                  <a:cxn ang="0">
                    <a:pos x="249" y="58"/>
                  </a:cxn>
                  <a:cxn ang="0">
                    <a:pos x="239" y="69"/>
                  </a:cxn>
                  <a:cxn ang="0">
                    <a:pos x="214" y="94"/>
                  </a:cxn>
                  <a:cxn ang="0">
                    <a:pos x="185" y="112"/>
                  </a:cxn>
                  <a:cxn ang="0">
                    <a:pos x="161" y="119"/>
                  </a:cxn>
                  <a:cxn ang="0">
                    <a:pos x="145" y="121"/>
                  </a:cxn>
                  <a:cxn ang="0">
                    <a:pos x="124" y="121"/>
                  </a:cxn>
                  <a:cxn ang="0">
                    <a:pos x="100" y="117"/>
                  </a:cxn>
                  <a:cxn ang="0">
                    <a:pos x="79" y="108"/>
                  </a:cxn>
                  <a:cxn ang="0">
                    <a:pos x="59" y="95"/>
                  </a:cxn>
                  <a:cxn ang="0">
                    <a:pos x="42" y="79"/>
                  </a:cxn>
                  <a:cxn ang="0">
                    <a:pos x="27" y="60"/>
                  </a:cxn>
                  <a:cxn ang="0">
                    <a:pos x="14" y="37"/>
                  </a:cxn>
                  <a:cxn ang="0">
                    <a:pos x="5" y="14"/>
                  </a:cxn>
                  <a:cxn ang="0">
                    <a:pos x="1" y="4"/>
                  </a:cxn>
                  <a:cxn ang="0">
                    <a:pos x="0" y="11"/>
                  </a:cxn>
                  <a:cxn ang="0">
                    <a:pos x="0" y="18"/>
                  </a:cxn>
                  <a:cxn ang="0">
                    <a:pos x="0" y="26"/>
                  </a:cxn>
                </a:cxnLst>
                <a:rect l="0" t="0" r="r" b="b"/>
                <a:pathLst>
                  <a:path w="249" h="132">
                    <a:moveTo>
                      <a:pt x="0" y="29"/>
                    </a:moveTo>
                    <a:lnTo>
                      <a:pt x="5" y="40"/>
                    </a:lnTo>
                    <a:lnTo>
                      <a:pt x="10" y="51"/>
                    </a:lnTo>
                    <a:lnTo>
                      <a:pt x="16" y="61"/>
                    </a:lnTo>
                    <a:lnTo>
                      <a:pt x="23" y="71"/>
                    </a:lnTo>
                    <a:lnTo>
                      <a:pt x="30" y="79"/>
                    </a:lnTo>
                    <a:lnTo>
                      <a:pt x="37" y="89"/>
                    </a:lnTo>
                    <a:lnTo>
                      <a:pt x="45" y="96"/>
                    </a:lnTo>
                    <a:lnTo>
                      <a:pt x="54" y="103"/>
                    </a:lnTo>
                    <a:lnTo>
                      <a:pt x="63" y="111"/>
                    </a:lnTo>
                    <a:lnTo>
                      <a:pt x="72" y="117"/>
                    </a:lnTo>
                    <a:lnTo>
                      <a:pt x="82" y="121"/>
                    </a:lnTo>
                    <a:lnTo>
                      <a:pt x="92" y="125"/>
                    </a:lnTo>
                    <a:lnTo>
                      <a:pt x="102" y="129"/>
                    </a:lnTo>
                    <a:lnTo>
                      <a:pt x="114" y="131"/>
                    </a:lnTo>
                    <a:lnTo>
                      <a:pt x="125" y="132"/>
                    </a:lnTo>
                    <a:lnTo>
                      <a:pt x="136" y="132"/>
                    </a:lnTo>
                    <a:lnTo>
                      <a:pt x="151" y="132"/>
                    </a:lnTo>
                    <a:lnTo>
                      <a:pt x="166" y="129"/>
                    </a:lnTo>
                    <a:lnTo>
                      <a:pt x="180" y="125"/>
                    </a:lnTo>
                    <a:lnTo>
                      <a:pt x="194" y="119"/>
                    </a:lnTo>
                    <a:lnTo>
                      <a:pt x="207" y="112"/>
                    </a:lnTo>
                    <a:lnTo>
                      <a:pt x="219" y="102"/>
                    </a:lnTo>
                    <a:lnTo>
                      <a:pt x="230" y="93"/>
                    </a:lnTo>
                    <a:lnTo>
                      <a:pt x="242" y="81"/>
                    </a:lnTo>
                    <a:lnTo>
                      <a:pt x="243" y="77"/>
                    </a:lnTo>
                    <a:lnTo>
                      <a:pt x="244" y="75"/>
                    </a:lnTo>
                    <a:lnTo>
                      <a:pt x="245" y="71"/>
                    </a:lnTo>
                    <a:lnTo>
                      <a:pt x="246" y="67"/>
                    </a:lnTo>
                    <a:lnTo>
                      <a:pt x="247" y="64"/>
                    </a:lnTo>
                    <a:lnTo>
                      <a:pt x="248" y="60"/>
                    </a:lnTo>
                    <a:lnTo>
                      <a:pt x="249" y="58"/>
                    </a:lnTo>
                    <a:lnTo>
                      <a:pt x="249" y="54"/>
                    </a:lnTo>
                    <a:lnTo>
                      <a:pt x="239" y="69"/>
                    </a:lnTo>
                    <a:lnTo>
                      <a:pt x="227" y="82"/>
                    </a:lnTo>
                    <a:lnTo>
                      <a:pt x="214" y="94"/>
                    </a:lnTo>
                    <a:lnTo>
                      <a:pt x="200" y="103"/>
                    </a:lnTo>
                    <a:lnTo>
                      <a:pt x="185" y="112"/>
                    </a:lnTo>
                    <a:lnTo>
                      <a:pt x="169" y="117"/>
                    </a:lnTo>
                    <a:lnTo>
                      <a:pt x="161" y="119"/>
                    </a:lnTo>
                    <a:lnTo>
                      <a:pt x="153" y="120"/>
                    </a:lnTo>
                    <a:lnTo>
                      <a:pt x="145" y="121"/>
                    </a:lnTo>
                    <a:lnTo>
                      <a:pt x="136" y="121"/>
                    </a:lnTo>
                    <a:lnTo>
                      <a:pt x="124" y="121"/>
                    </a:lnTo>
                    <a:lnTo>
                      <a:pt x="113" y="120"/>
                    </a:lnTo>
                    <a:lnTo>
                      <a:pt x="100" y="117"/>
                    </a:lnTo>
                    <a:lnTo>
                      <a:pt x="90" y="113"/>
                    </a:lnTo>
                    <a:lnTo>
                      <a:pt x="79" y="108"/>
                    </a:lnTo>
                    <a:lnTo>
                      <a:pt x="69" y="102"/>
                    </a:lnTo>
                    <a:lnTo>
                      <a:pt x="59" y="95"/>
                    </a:lnTo>
                    <a:lnTo>
                      <a:pt x="50" y="88"/>
                    </a:lnTo>
                    <a:lnTo>
                      <a:pt x="42" y="79"/>
                    </a:lnTo>
                    <a:lnTo>
                      <a:pt x="34" y="70"/>
                    </a:lnTo>
                    <a:lnTo>
                      <a:pt x="27" y="60"/>
                    </a:lnTo>
                    <a:lnTo>
                      <a:pt x="20" y="49"/>
                    </a:lnTo>
                    <a:lnTo>
                      <a:pt x="14" y="37"/>
                    </a:lnTo>
                    <a:lnTo>
                      <a:pt x="9" y="26"/>
                    </a:lnTo>
                    <a:lnTo>
                      <a:pt x="5" y="14"/>
                    </a:lnTo>
                    <a:lnTo>
                      <a:pt x="1" y="0"/>
                    </a:lnTo>
                    <a:lnTo>
                      <a:pt x="1" y="4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26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3B69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28" name="Freeform 129"/>
              <p:cNvSpPr>
                <a:spLocks/>
              </p:cNvSpPr>
              <p:nvPr/>
            </p:nvSpPr>
            <p:spPr bwMode="auto">
              <a:xfrm>
                <a:off x="1134" y="2665"/>
                <a:ext cx="51" cy="23"/>
              </a:xfrm>
              <a:custGeom>
                <a:avLst/>
                <a:gdLst/>
                <a:ahLst/>
                <a:cxnLst>
                  <a:cxn ang="0">
                    <a:pos x="4" y="40"/>
                  </a:cxn>
                  <a:cxn ang="0">
                    <a:pos x="15" y="62"/>
                  </a:cxn>
                  <a:cxn ang="0">
                    <a:pos x="28" y="83"/>
                  </a:cxn>
                  <a:cxn ang="0">
                    <a:pos x="43" y="101"/>
                  </a:cxn>
                  <a:cxn ang="0">
                    <a:pos x="61" y="115"/>
                  </a:cxn>
                  <a:cxn ang="0">
                    <a:pos x="80" y="127"/>
                  </a:cxn>
                  <a:cxn ang="0">
                    <a:pos x="101" y="136"/>
                  </a:cxn>
                  <a:cxn ang="0">
                    <a:pos x="125" y="140"/>
                  </a:cxn>
                  <a:cxn ang="0">
                    <a:pos x="152" y="139"/>
                  </a:cxn>
                  <a:cxn ang="0">
                    <a:pos x="183" y="131"/>
                  </a:cxn>
                  <a:cxn ang="0">
                    <a:pos x="211" y="115"/>
                  </a:cxn>
                  <a:cxn ang="0">
                    <a:pos x="236" y="94"/>
                  </a:cxn>
                  <a:cxn ang="0">
                    <a:pos x="247" y="77"/>
                  </a:cxn>
                  <a:cxn ang="0">
                    <a:pos x="249" y="71"/>
                  </a:cxn>
                  <a:cxn ang="0">
                    <a:pos x="250" y="64"/>
                  </a:cxn>
                  <a:cxn ang="0">
                    <a:pos x="251" y="58"/>
                  </a:cxn>
                  <a:cxn ang="0">
                    <a:pos x="247" y="62"/>
                  </a:cxn>
                  <a:cxn ang="0">
                    <a:pos x="236" y="78"/>
                  </a:cxn>
                  <a:cxn ang="0">
                    <a:pos x="223" y="91"/>
                  </a:cxn>
                  <a:cxn ang="0">
                    <a:pos x="209" y="103"/>
                  </a:cxn>
                  <a:cxn ang="0">
                    <a:pos x="195" y="114"/>
                  </a:cxn>
                  <a:cxn ang="0">
                    <a:pos x="179" y="121"/>
                  </a:cxn>
                  <a:cxn ang="0">
                    <a:pos x="162" y="126"/>
                  </a:cxn>
                  <a:cxn ang="0">
                    <a:pos x="145" y="130"/>
                  </a:cxn>
                  <a:cxn ang="0">
                    <a:pos x="124" y="128"/>
                  </a:cxn>
                  <a:cxn ang="0">
                    <a:pos x="100" y="124"/>
                  </a:cxn>
                  <a:cxn ang="0">
                    <a:pos x="78" y="114"/>
                  </a:cxn>
                  <a:cxn ang="0">
                    <a:pos x="58" y="101"/>
                  </a:cxn>
                  <a:cxn ang="0">
                    <a:pos x="41" y="84"/>
                  </a:cxn>
                  <a:cxn ang="0">
                    <a:pos x="26" y="62"/>
                  </a:cxn>
                  <a:cxn ang="0">
                    <a:pos x="14" y="40"/>
                  </a:cxn>
                  <a:cxn ang="0">
                    <a:pos x="6" y="15"/>
                  </a:cxn>
                  <a:cxn ang="0">
                    <a:pos x="2" y="4"/>
                  </a:cxn>
                  <a:cxn ang="0">
                    <a:pos x="1" y="11"/>
                  </a:cxn>
                  <a:cxn ang="0">
                    <a:pos x="1" y="17"/>
                  </a:cxn>
                  <a:cxn ang="0">
                    <a:pos x="0" y="24"/>
                  </a:cxn>
                </a:cxnLst>
                <a:rect l="0" t="0" r="r" b="b"/>
                <a:pathLst>
                  <a:path w="251" h="140">
                    <a:moveTo>
                      <a:pt x="0" y="28"/>
                    </a:moveTo>
                    <a:lnTo>
                      <a:pt x="4" y="40"/>
                    </a:lnTo>
                    <a:lnTo>
                      <a:pt x="9" y="50"/>
                    </a:lnTo>
                    <a:lnTo>
                      <a:pt x="15" y="62"/>
                    </a:lnTo>
                    <a:lnTo>
                      <a:pt x="21" y="73"/>
                    </a:lnTo>
                    <a:lnTo>
                      <a:pt x="28" y="83"/>
                    </a:lnTo>
                    <a:lnTo>
                      <a:pt x="35" y="92"/>
                    </a:lnTo>
                    <a:lnTo>
                      <a:pt x="43" y="101"/>
                    </a:lnTo>
                    <a:lnTo>
                      <a:pt x="52" y="108"/>
                    </a:lnTo>
                    <a:lnTo>
                      <a:pt x="61" y="115"/>
                    </a:lnTo>
                    <a:lnTo>
                      <a:pt x="70" y="122"/>
                    </a:lnTo>
                    <a:lnTo>
                      <a:pt x="80" y="127"/>
                    </a:lnTo>
                    <a:lnTo>
                      <a:pt x="91" y="132"/>
                    </a:lnTo>
                    <a:lnTo>
                      <a:pt x="101" y="136"/>
                    </a:lnTo>
                    <a:lnTo>
                      <a:pt x="113" y="138"/>
                    </a:lnTo>
                    <a:lnTo>
                      <a:pt x="125" y="140"/>
                    </a:lnTo>
                    <a:lnTo>
                      <a:pt x="136" y="140"/>
                    </a:lnTo>
                    <a:lnTo>
                      <a:pt x="152" y="139"/>
                    </a:lnTo>
                    <a:lnTo>
                      <a:pt x="168" y="136"/>
                    </a:lnTo>
                    <a:lnTo>
                      <a:pt x="183" y="131"/>
                    </a:lnTo>
                    <a:lnTo>
                      <a:pt x="197" y="124"/>
                    </a:lnTo>
                    <a:lnTo>
                      <a:pt x="211" y="115"/>
                    </a:lnTo>
                    <a:lnTo>
                      <a:pt x="223" y="106"/>
                    </a:lnTo>
                    <a:lnTo>
                      <a:pt x="236" y="94"/>
                    </a:lnTo>
                    <a:lnTo>
                      <a:pt x="246" y="80"/>
                    </a:lnTo>
                    <a:lnTo>
                      <a:pt x="247" y="77"/>
                    </a:lnTo>
                    <a:lnTo>
                      <a:pt x="248" y="73"/>
                    </a:lnTo>
                    <a:lnTo>
                      <a:pt x="249" y="71"/>
                    </a:lnTo>
                    <a:lnTo>
                      <a:pt x="249" y="67"/>
                    </a:lnTo>
                    <a:lnTo>
                      <a:pt x="250" y="64"/>
                    </a:lnTo>
                    <a:lnTo>
                      <a:pt x="250" y="61"/>
                    </a:lnTo>
                    <a:lnTo>
                      <a:pt x="251" y="58"/>
                    </a:lnTo>
                    <a:lnTo>
                      <a:pt x="251" y="54"/>
                    </a:lnTo>
                    <a:lnTo>
                      <a:pt x="247" y="62"/>
                    </a:lnTo>
                    <a:lnTo>
                      <a:pt x="241" y="71"/>
                    </a:lnTo>
                    <a:lnTo>
                      <a:pt x="236" y="78"/>
                    </a:lnTo>
                    <a:lnTo>
                      <a:pt x="229" y="85"/>
                    </a:lnTo>
                    <a:lnTo>
                      <a:pt x="223" y="91"/>
                    </a:lnTo>
                    <a:lnTo>
                      <a:pt x="216" y="98"/>
                    </a:lnTo>
                    <a:lnTo>
                      <a:pt x="209" y="103"/>
                    </a:lnTo>
                    <a:lnTo>
                      <a:pt x="202" y="109"/>
                    </a:lnTo>
                    <a:lnTo>
                      <a:pt x="195" y="114"/>
                    </a:lnTo>
                    <a:lnTo>
                      <a:pt x="187" y="118"/>
                    </a:lnTo>
                    <a:lnTo>
                      <a:pt x="179" y="121"/>
                    </a:lnTo>
                    <a:lnTo>
                      <a:pt x="171" y="124"/>
                    </a:lnTo>
                    <a:lnTo>
                      <a:pt x="162" y="126"/>
                    </a:lnTo>
                    <a:lnTo>
                      <a:pt x="154" y="128"/>
                    </a:lnTo>
                    <a:lnTo>
                      <a:pt x="145" y="130"/>
                    </a:lnTo>
                    <a:lnTo>
                      <a:pt x="136" y="130"/>
                    </a:lnTo>
                    <a:lnTo>
                      <a:pt x="124" y="128"/>
                    </a:lnTo>
                    <a:lnTo>
                      <a:pt x="112" y="127"/>
                    </a:lnTo>
                    <a:lnTo>
                      <a:pt x="100" y="124"/>
                    </a:lnTo>
                    <a:lnTo>
                      <a:pt x="89" y="120"/>
                    </a:lnTo>
                    <a:lnTo>
                      <a:pt x="78" y="114"/>
                    </a:lnTo>
                    <a:lnTo>
                      <a:pt x="68" y="108"/>
                    </a:lnTo>
                    <a:lnTo>
                      <a:pt x="58" y="101"/>
                    </a:lnTo>
                    <a:lnTo>
                      <a:pt x="49" y="92"/>
                    </a:lnTo>
                    <a:lnTo>
                      <a:pt x="41" y="84"/>
                    </a:lnTo>
                    <a:lnTo>
                      <a:pt x="33" y="73"/>
                    </a:lnTo>
                    <a:lnTo>
                      <a:pt x="26" y="62"/>
                    </a:lnTo>
                    <a:lnTo>
                      <a:pt x="20" y="52"/>
                    </a:lnTo>
                    <a:lnTo>
                      <a:pt x="14" y="40"/>
                    </a:lnTo>
                    <a:lnTo>
                      <a:pt x="10" y="27"/>
                    </a:lnTo>
                    <a:lnTo>
                      <a:pt x="6" y="15"/>
                    </a:lnTo>
                    <a:lnTo>
                      <a:pt x="3" y="0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1" y="17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F3B8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29" name="Freeform 130"/>
              <p:cNvSpPr>
                <a:spLocks/>
              </p:cNvSpPr>
              <p:nvPr/>
            </p:nvSpPr>
            <p:spPr bwMode="auto">
              <a:xfrm>
                <a:off x="1135" y="2663"/>
                <a:ext cx="50" cy="24"/>
              </a:xfrm>
              <a:custGeom>
                <a:avLst/>
                <a:gdLst/>
                <a:ahLst/>
                <a:cxnLst>
                  <a:cxn ang="0">
                    <a:pos x="4" y="39"/>
                  </a:cxn>
                  <a:cxn ang="0">
                    <a:pos x="13" y="62"/>
                  </a:cxn>
                  <a:cxn ang="0">
                    <a:pos x="26" y="85"/>
                  </a:cxn>
                  <a:cxn ang="0">
                    <a:pos x="41" y="104"/>
                  </a:cxn>
                  <a:cxn ang="0">
                    <a:pos x="58" y="120"/>
                  </a:cxn>
                  <a:cxn ang="0">
                    <a:pos x="78" y="133"/>
                  </a:cxn>
                  <a:cxn ang="0">
                    <a:pos x="99" y="142"/>
                  </a:cxn>
                  <a:cxn ang="0">
                    <a:pos x="123" y="146"/>
                  </a:cxn>
                  <a:cxn ang="0">
                    <a:pos x="144" y="146"/>
                  </a:cxn>
                  <a:cxn ang="0">
                    <a:pos x="160" y="144"/>
                  </a:cxn>
                  <a:cxn ang="0">
                    <a:pos x="184" y="137"/>
                  </a:cxn>
                  <a:cxn ang="0">
                    <a:pos x="213" y="119"/>
                  </a:cxn>
                  <a:cxn ang="0">
                    <a:pos x="238" y="94"/>
                  </a:cxn>
                  <a:cxn ang="0">
                    <a:pos x="249" y="76"/>
                  </a:cxn>
                  <a:cxn ang="0">
                    <a:pos x="250" y="70"/>
                  </a:cxn>
                  <a:cxn ang="0">
                    <a:pos x="251" y="62"/>
                  </a:cxn>
                  <a:cxn ang="0">
                    <a:pos x="251" y="57"/>
                  </a:cxn>
                  <a:cxn ang="0">
                    <a:pos x="247" y="62"/>
                  </a:cxn>
                  <a:cxn ang="0">
                    <a:pos x="237" y="79"/>
                  </a:cxn>
                  <a:cxn ang="0">
                    <a:pos x="224" y="95"/>
                  </a:cxn>
                  <a:cxn ang="0">
                    <a:pos x="210" y="108"/>
                  </a:cxn>
                  <a:cxn ang="0">
                    <a:pos x="196" y="119"/>
                  </a:cxn>
                  <a:cxn ang="0">
                    <a:pos x="179" y="127"/>
                  </a:cxn>
                  <a:cxn ang="0">
                    <a:pos x="162" y="133"/>
                  </a:cxn>
                  <a:cxn ang="0">
                    <a:pos x="144" y="136"/>
                  </a:cxn>
                  <a:cxn ang="0">
                    <a:pos x="123" y="136"/>
                  </a:cxn>
                  <a:cxn ang="0">
                    <a:pos x="98" y="130"/>
                  </a:cxn>
                  <a:cxn ang="0">
                    <a:pos x="76" y="120"/>
                  </a:cxn>
                  <a:cxn ang="0">
                    <a:pos x="57" y="106"/>
                  </a:cxn>
                  <a:cxn ang="0">
                    <a:pos x="39" y="88"/>
                  </a:cxn>
                  <a:cxn ang="0">
                    <a:pos x="25" y="66"/>
                  </a:cxn>
                  <a:cxn ang="0">
                    <a:pos x="14" y="41"/>
                  </a:cxn>
                  <a:cxn ang="0">
                    <a:pos x="7" y="15"/>
                  </a:cxn>
                  <a:cxn ang="0">
                    <a:pos x="4" y="3"/>
                  </a:cxn>
                  <a:cxn ang="0">
                    <a:pos x="3" y="10"/>
                  </a:cxn>
                  <a:cxn ang="0">
                    <a:pos x="1" y="16"/>
                  </a:cxn>
                  <a:cxn ang="0">
                    <a:pos x="0" y="22"/>
                  </a:cxn>
                </a:cxnLst>
                <a:rect l="0" t="0" r="r" b="b"/>
                <a:pathLst>
                  <a:path w="251" h="146">
                    <a:moveTo>
                      <a:pt x="0" y="25"/>
                    </a:moveTo>
                    <a:lnTo>
                      <a:pt x="4" y="39"/>
                    </a:lnTo>
                    <a:lnTo>
                      <a:pt x="8" y="51"/>
                    </a:lnTo>
                    <a:lnTo>
                      <a:pt x="13" y="62"/>
                    </a:lnTo>
                    <a:lnTo>
                      <a:pt x="19" y="74"/>
                    </a:lnTo>
                    <a:lnTo>
                      <a:pt x="26" y="85"/>
                    </a:lnTo>
                    <a:lnTo>
                      <a:pt x="33" y="95"/>
                    </a:lnTo>
                    <a:lnTo>
                      <a:pt x="41" y="104"/>
                    </a:lnTo>
                    <a:lnTo>
                      <a:pt x="49" y="113"/>
                    </a:lnTo>
                    <a:lnTo>
                      <a:pt x="58" y="120"/>
                    </a:lnTo>
                    <a:lnTo>
                      <a:pt x="68" y="127"/>
                    </a:lnTo>
                    <a:lnTo>
                      <a:pt x="78" y="133"/>
                    </a:lnTo>
                    <a:lnTo>
                      <a:pt x="89" y="138"/>
                    </a:lnTo>
                    <a:lnTo>
                      <a:pt x="99" y="142"/>
                    </a:lnTo>
                    <a:lnTo>
                      <a:pt x="112" y="145"/>
                    </a:lnTo>
                    <a:lnTo>
                      <a:pt x="123" y="146"/>
                    </a:lnTo>
                    <a:lnTo>
                      <a:pt x="135" y="146"/>
                    </a:lnTo>
                    <a:lnTo>
                      <a:pt x="144" y="146"/>
                    </a:lnTo>
                    <a:lnTo>
                      <a:pt x="152" y="145"/>
                    </a:lnTo>
                    <a:lnTo>
                      <a:pt x="160" y="144"/>
                    </a:lnTo>
                    <a:lnTo>
                      <a:pt x="168" y="142"/>
                    </a:lnTo>
                    <a:lnTo>
                      <a:pt x="184" y="137"/>
                    </a:lnTo>
                    <a:lnTo>
                      <a:pt x="199" y="128"/>
                    </a:lnTo>
                    <a:lnTo>
                      <a:pt x="213" y="119"/>
                    </a:lnTo>
                    <a:lnTo>
                      <a:pt x="226" y="107"/>
                    </a:lnTo>
                    <a:lnTo>
                      <a:pt x="238" y="94"/>
                    </a:lnTo>
                    <a:lnTo>
                      <a:pt x="248" y="79"/>
                    </a:lnTo>
                    <a:lnTo>
                      <a:pt x="249" y="76"/>
                    </a:lnTo>
                    <a:lnTo>
                      <a:pt x="249" y="72"/>
                    </a:lnTo>
                    <a:lnTo>
                      <a:pt x="250" y="70"/>
                    </a:lnTo>
                    <a:lnTo>
                      <a:pt x="250" y="66"/>
                    </a:lnTo>
                    <a:lnTo>
                      <a:pt x="251" y="62"/>
                    </a:lnTo>
                    <a:lnTo>
                      <a:pt x="251" y="60"/>
                    </a:lnTo>
                    <a:lnTo>
                      <a:pt x="251" y="57"/>
                    </a:lnTo>
                    <a:lnTo>
                      <a:pt x="251" y="53"/>
                    </a:lnTo>
                    <a:lnTo>
                      <a:pt x="247" y="62"/>
                    </a:lnTo>
                    <a:lnTo>
                      <a:pt x="242" y="71"/>
                    </a:lnTo>
                    <a:lnTo>
                      <a:pt x="237" y="79"/>
                    </a:lnTo>
                    <a:lnTo>
                      <a:pt x="231" y="86"/>
                    </a:lnTo>
                    <a:lnTo>
                      <a:pt x="224" y="95"/>
                    </a:lnTo>
                    <a:lnTo>
                      <a:pt x="217" y="101"/>
                    </a:lnTo>
                    <a:lnTo>
                      <a:pt x="210" y="108"/>
                    </a:lnTo>
                    <a:lnTo>
                      <a:pt x="203" y="113"/>
                    </a:lnTo>
                    <a:lnTo>
                      <a:pt x="196" y="119"/>
                    </a:lnTo>
                    <a:lnTo>
                      <a:pt x="188" y="122"/>
                    </a:lnTo>
                    <a:lnTo>
                      <a:pt x="179" y="127"/>
                    </a:lnTo>
                    <a:lnTo>
                      <a:pt x="171" y="130"/>
                    </a:lnTo>
                    <a:lnTo>
                      <a:pt x="162" y="133"/>
                    </a:lnTo>
                    <a:lnTo>
                      <a:pt x="153" y="134"/>
                    </a:lnTo>
                    <a:lnTo>
                      <a:pt x="144" y="136"/>
                    </a:lnTo>
                    <a:lnTo>
                      <a:pt x="135" y="136"/>
                    </a:lnTo>
                    <a:lnTo>
                      <a:pt x="123" y="136"/>
                    </a:lnTo>
                    <a:lnTo>
                      <a:pt x="111" y="133"/>
                    </a:lnTo>
                    <a:lnTo>
                      <a:pt x="98" y="130"/>
                    </a:lnTo>
                    <a:lnTo>
                      <a:pt x="87" y="126"/>
                    </a:lnTo>
                    <a:lnTo>
                      <a:pt x="76" y="120"/>
                    </a:lnTo>
                    <a:lnTo>
                      <a:pt x="66" y="113"/>
                    </a:lnTo>
                    <a:lnTo>
                      <a:pt x="57" y="106"/>
                    </a:lnTo>
                    <a:lnTo>
                      <a:pt x="48" y="97"/>
                    </a:lnTo>
                    <a:lnTo>
                      <a:pt x="39" y="88"/>
                    </a:lnTo>
                    <a:lnTo>
                      <a:pt x="32" y="77"/>
                    </a:lnTo>
                    <a:lnTo>
                      <a:pt x="25" y="66"/>
                    </a:lnTo>
                    <a:lnTo>
                      <a:pt x="19" y="54"/>
                    </a:lnTo>
                    <a:lnTo>
                      <a:pt x="14" y="41"/>
                    </a:lnTo>
                    <a:lnTo>
                      <a:pt x="10" y="28"/>
                    </a:lnTo>
                    <a:lnTo>
                      <a:pt x="7" y="15"/>
                    </a:lnTo>
                    <a:lnTo>
                      <a:pt x="5" y="0"/>
                    </a:lnTo>
                    <a:lnTo>
                      <a:pt x="4" y="3"/>
                    </a:lnTo>
                    <a:lnTo>
                      <a:pt x="3" y="6"/>
                    </a:lnTo>
                    <a:lnTo>
                      <a:pt x="3" y="10"/>
                    </a:lnTo>
                    <a:lnTo>
                      <a:pt x="2" y="12"/>
                    </a:lnTo>
                    <a:lnTo>
                      <a:pt x="1" y="16"/>
                    </a:lnTo>
                    <a:lnTo>
                      <a:pt x="1" y="19"/>
                    </a:lnTo>
                    <a:lnTo>
                      <a:pt x="0" y="22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3BA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30" name="Freeform 131"/>
              <p:cNvSpPr>
                <a:spLocks/>
              </p:cNvSpPr>
              <p:nvPr/>
            </p:nvSpPr>
            <p:spPr bwMode="auto">
              <a:xfrm>
                <a:off x="1135" y="2661"/>
                <a:ext cx="50" cy="25"/>
              </a:xfrm>
              <a:custGeom>
                <a:avLst/>
                <a:gdLst/>
                <a:ahLst/>
                <a:cxnLst>
                  <a:cxn ang="0">
                    <a:pos x="3" y="39"/>
                  </a:cxn>
                  <a:cxn ang="0">
                    <a:pos x="11" y="64"/>
                  </a:cxn>
                  <a:cxn ang="0">
                    <a:pos x="23" y="86"/>
                  </a:cxn>
                  <a:cxn ang="0">
                    <a:pos x="38" y="108"/>
                  </a:cxn>
                  <a:cxn ang="0">
                    <a:pos x="55" y="125"/>
                  </a:cxn>
                  <a:cxn ang="0">
                    <a:pos x="75" y="138"/>
                  </a:cxn>
                  <a:cxn ang="0">
                    <a:pos x="97" y="148"/>
                  </a:cxn>
                  <a:cxn ang="0">
                    <a:pos x="121" y="152"/>
                  </a:cxn>
                  <a:cxn ang="0">
                    <a:pos x="142" y="154"/>
                  </a:cxn>
                  <a:cxn ang="0">
                    <a:pos x="159" y="150"/>
                  </a:cxn>
                  <a:cxn ang="0">
                    <a:pos x="176" y="145"/>
                  </a:cxn>
                  <a:cxn ang="0">
                    <a:pos x="192" y="138"/>
                  </a:cxn>
                  <a:cxn ang="0">
                    <a:pos x="206" y="127"/>
                  </a:cxn>
                  <a:cxn ang="0">
                    <a:pos x="220" y="115"/>
                  </a:cxn>
                  <a:cxn ang="0">
                    <a:pos x="233" y="102"/>
                  </a:cxn>
                  <a:cxn ang="0">
                    <a:pos x="244" y="86"/>
                  </a:cxn>
                  <a:cxn ang="0">
                    <a:pos x="249" y="74"/>
                  </a:cxn>
                  <a:cxn ang="0">
                    <a:pos x="249" y="69"/>
                  </a:cxn>
                  <a:cxn ang="0">
                    <a:pos x="249" y="63"/>
                  </a:cxn>
                  <a:cxn ang="0">
                    <a:pos x="249" y="57"/>
                  </a:cxn>
                  <a:cxn ang="0">
                    <a:pos x="245" y="63"/>
                  </a:cxn>
                  <a:cxn ang="0">
                    <a:pos x="236" y="80"/>
                  </a:cxn>
                  <a:cxn ang="0">
                    <a:pos x="223" y="97"/>
                  </a:cxn>
                  <a:cxn ang="0">
                    <a:pos x="210" y="112"/>
                  </a:cxn>
                  <a:cxn ang="0">
                    <a:pos x="195" y="124"/>
                  </a:cxn>
                  <a:cxn ang="0">
                    <a:pos x="179" y="133"/>
                  </a:cxn>
                  <a:cxn ang="0">
                    <a:pos x="161" y="139"/>
                  </a:cxn>
                  <a:cxn ang="0">
                    <a:pos x="143" y="143"/>
                  </a:cxn>
                  <a:cxn ang="0">
                    <a:pos x="121" y="142"/>
                  </a:cxn>
                  <a:cxn ang="0">
                    <a:pos x="96" y="137"/>
                  </a:cxn>
                  <a:cxn ang="0">
                    <a:pos x="74" y="126"/>
                  </a:cxn>
                  <a:cxn ang="0">
                    <a:pos x="54" y="110"/>
                  </a:cxn>
                  <a:cxn ang="0">
                    <a:pos x="37" y="91"/>
                  </a:cxn>
                  <a:cxn ang="0">
                    <a:pos x="24" y="69"/>
                  </a:cxn>
                  <a:cxn ang="0">
                    <a:pos x="14" y="43"/>
                  </a:cxn>
                  <a:cxn ang="0">
                    <a:pos x="8" y="15"/>
                  </a:cxn>
                  <a:cxn ang="0">
                    <a:pos x="5" y="3"/>
                  </a:cxn>
                  <a:cxn ang="0">
                    <a:pos x="4" y="9"/>
                  </a:cxn>
                  <a:cxn ang="0">
                    <a:pos x="2" y="16"/>
                  </a:cxn>
                  <a:cxn ang="0">
                    <a:pos x="1" y="22"/>
                  </a:cxn>
                </a:cxnLst>
                <a:rect l="0" t="0" r="r" b="b"/>
                <a:pathLst>
                  <a:path w="249" h="154">
                    <a:moveTo>
                      <a:pt x="0" y="24"/>
                    </a:moveTo>
                    <a:lnTo>
                      <a:pt x="3" y="39"/>
                    </a:lnTo>
                    <a:lnTo>
                      <a:pt x="7" y="51"/>
                    </a:lnTo>
                    <a:lnTo>
                      <a:pt x="11" y="64"/>
                    </a:lnTo>
                    <a:lnTo>
                      <a:pt x="17" y="76"/>
                    </a:lnTo>
                    <a:lnTo>
                      <a:pt x="23" y="86"/>
                    </a:lnTo>
                    <a:lnTo>
                      <a:pt x="30" y="97"/>
                    </a:lnTo>
                    <a:lnTo>
                      <a:pt x="38" y="108"/>
                    </a:lnTo>
                    <a:lnTo>
                      <a:pt x="46" y="116"/>
                    </a:lnTo>
                    <a:lnTo>
                      <a:pt x="55" y="125"/>
                    </a:lnTo>
                    <a:lnTo>
                      <a:pt x="65" y="132"/>
                    </a:lnTo>
                    <a:lnTo>
                      <a:pt x="75" y="138"/>
                    </a:lnTo>
                    <a:lnTo>
                      <a:pt x="86" y="144"/>
                    </a:lnTo>
                    <a:lnTo>
                      <a:pt x="97" y="148"/>
                    </a:lnTo>
                    <a:lnTo>
                      <a:pt x="109" y="151"/>
                    </a:lnTo>
                    <a:lnTo>
                      <a:pt x="121" y="152"/>
                    </a:lnTo>
                    <a:lnTo>
                      <a:pt x="133" y="154"/>
                    </a:lnTo>
                    <a:lnTo>
                      <a:pt x="142" y="154"/>
                    </a:lnTo>
                    <a:lnTo>
                      <a:pt x="151" y="152"/>
                    </a:lnTo>
                    <a:lnTo>
                      <a:pt x="159" y="150"/>
                    </a:lnTo>
                    <a:lnTo>
                      <a:pt x="168" y="148"/>
                    </a:lnTo>
                    <a:lnTo>
                      <a:pt x="176" y="145"/>
                    </a:lnTo>
                    <a:lnTo>
                      <a:pt x="184" y="142"/>
                    </a:lnTo>
                    <a:lnTo>
                      <a:pt x="192" y="138"/>
                    </a:lnTo>
                    <a:lnTo>
                      <a:pt x="199" y="133"/>
                    </a:lnTo>
                    <a:lnTo>
                      <a:pt x="206" y="127"/>
                    </a:lnTo>
                    <a:lnTo>
                      <a:pt x="213" y="122"/>
                    </a:lnTo>
                    <a:lnTo>
                      <a:pt x="220" y="115"/>
                    </a:lnTo>
                    <a:lnTo>
                      <a:pt x="226" y="109"/>
                    </a:lnTo>
                    <a:lnTo>
                      <a:pt x="233" y="102"/>
                    </a:lnTo>
                    <a:lnTo>
                      <a:pt x="238" y="95"/>
                    </a:lnTo>
                    <a:lnTo>
                      <a:pt x="244" y="86"/>
                    </a:lnTo>
                    <a:lnTo>
                      <a:pt x="248" y="78"/>
                    </a:lnTo>
                    <a:lnTo>
                      <a:pt x="249" y="74"/>
                    </a:lnTo>
                    <a:lnTo>
                      <a:pt x="249" y="72"/>
                    </a:lnTo>
                    <a:lnTo>
                      <a:pt x="249" y="69"/>
                    </a:lnTo>
                    <a:lnTo>
                      <a:pt x="249" y="65"/>
                    </a:lnTo>
                    <a:lnTo>
                      <a:pt x="249" y="63"/>
                    </a:lnTo>
                    <a:lnTo>
                      <a:pt x="249" y="59"/>
                    </a:lnTo>
                    <a:lnTo>
                      <a:pt x="249" y="57"/>
                    </a:lnTo>
                    <a:lnTo>
                      <a:pt x="249" y="53"/>
                    </a:lnTo>
                    <a:lnTo>
                      <a:pt x="245" y="63"/>
                    </a:lnTo>
                    <a:lnTo>
                      <a:pt x="241" y="72"/>
                    </a:lnTo>
                    <a:lnTo>
                      <a:pt x="236" y="80"/>
                    </a:lnTo>
                    <a:lnTo>
                      <a:pt x="230" y="89"/>
                    </a:lnTo>
                    <a:lnTo>
                      <a:pt x="223" y="97"/>
                    </a:lnTo>
                    <a:lnTo>
                      <a:pt x="217" y="104"/>
                    </a:lnTo>
                    <a:lnTo>
                      <a:pt x="210" y="112"/>
                    </a:lnTo>
                    <a:lnTo>
                      <a:pt x="203" y="118"/>
                    </a:lnTo>
                    <a:lnTo>
                      <a:pt x="195" y="124"/>
                    </a:lnTo>
                    <a:lnTo>
                      <a:pt x="187" y="128"/>
                    </a:lnTo>
                    <a:lnTo>
                      <a:pt x="179" y="133"/>
                    </a:lnTo>
                    <a:lnTo>
                      <a:pt x="170" y="136"/>
                    </a:lnTo>
                    <a:lnTo>
                      <a:pt x="161" y="139"/>
                    </a:lnTo>
                    <a:lnTo>
                      <a:pt x="152" y="142"/>
                    </a:lnTo>
                    <a:lnTo>
                      <a:pt x="143" y="143"/>
                    </a:lnTo>
                    <a:lnTo>
                      <a:pt x="133" y="143"/>
                    </a:lnTo>
                    <a:lnTo>
                      <a:pt x="121" y="142"/>
                    </a:lnTo>
                    <a:lnTo>
                      <a:pt x="109" y="140"/>
                    </a:lnTo>
                    <a:lnTo>
                      <a:pt x="96" y="137"/>
                    </a:lnTo>
                    <a:lnTo>
                      <a:pt x="85" y="132"/>
                    </a:lnTo>
                    <a:lnTo>
                      <a:pt x="74" y="126"/>
                    </a:lnTo>
                    <a:lnTo>
                      <a:pt x="64" y="119"/>
                    </a:lnTo>
                    <a:lnTo>
                      <a:pt x="54" y="110"/>
                    </a:lnTo>
                    <a:lnTo>
                      <a:pt x="45" y="101"/>
                    </a:lnTo>
                    <a:lnTo>
                      <a:pt x="37" y="91"/>
                    </a:lnTo>
                    <a:lnTo>
                      <a:pt x="30" y="80"/>
                    </a:lnTo>
                    <a:lnTo>
                      <a:pt x="24" y="69"/>
                    </a:lnTo>
                    <a:lnTo>
                      <a:pt x="18" y="57"/>
                    </a:lnTo>
                    <a:lnTo>
                      <a:pt x="14" y="43"/>
                    </a:lnTo>
                    <a:lnTo>
                      <a:pt x="10" y="29"/>
                    </a:lnTo>
                    <a:lnTo>
                      <a:pt x="8" y="15"/>
                    </a:lnTo>
                    <a:lnTo>
                      <a:pt x="6" y="0"/>
                    </a:lnTo>
                    <a:lnTo>
                      <a:pt x="5" y="3"/>
                    </a:lnTo>
                    <a:lnTo>
                      <a:pt x="4" y="6"/>
                    </a:lnTo>
                    <a:lnTo>
                      <a:pt x="4" y="9"/>
                    </a:lnTo>
                    <a:lnTo>
                      <a:pt x="3" y="12"/>
                    </a:lnTo>
                    <a:lnTo>
                      <a:pt x="2" y="16"/>
                    </a:lnTo>
                    <a:lnTo>
                      <a:pt x="1" y="18"/>
                    </a:lnTo>
                    <a:lnTo>
                      <a:pt x="1" y="22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4BD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31" name="Freeform 132"/>
              <p:cNvSpPr>
                <a:spLocks/>
              </p:cNvSpPr>
              <p:nvPr/>
            </p:nvSpPr>
            <p:spPr bwMode="auto">
              <a:xfrm>
                <a:off x="1136" y="2659"/>
                <a:ext cx="49" cy="26"/>
              </a:xfrm>
              <a:custGeom>
                <a:avLst/>
                <a:gdLst/>
                <a:ahLst/>
                <a:cxnLst>
                  <a:cxn ang="0">
                    <a:pos x="2" y="38"/>
                  </a:cxn>
                  <a:cxn ang="0">
                    <a:pos x="9" y="64"/>
                  </a:cxn>
                  <a:cxn ang="0">
                    <a:pos x="20" y="89"/>
                  </a:cxn>
                  <a:cxn ang="0">
                    <a:pos x="34" y="111"/>
                  </a:cxn>
                  <a:cxn ang="0">
                    <a:pos x="52" y="129"/>
                  </a:cxn>
                  <a:cxn ang="0">
                    <a:pos x="71" y="143"/>
                  </a:cxn>
                  <a:cxn ang="0">
                    <a:pos x="93" y="153"/>
                  </a:cxn>
                  <a:cxn ang="0">
                    <a:pos x="118" y="159"/>
                  </a:cxn>
                  <a:cxn ang="0">
                    <a:pos x="139" y="159"/>
                  </a:cxn>
                  <a:cxn ang="0">
                    <a:pos x="157" y="156"/>
                  </a:cxn>
                  <a:cxn ang="0">
                    <a:pos x="174" y="150"/>
                  </a:cxn>
                  <a:cxn ang="0">
                    <a:pos x="191" y="142"/>
                  </a:cxn>
                  <a:cxn ang="0">
                    <a:pos x="205" y="131"/>
                  </a:cxn>
                  <a:cxn ang="0">
                    <a:pos x="219" y="118"/>
                  </a:cxn>
                  <a:cxn ang="0">
                    <a:pos x="232" y="102"/>
                  </a:cxn>
                  <a:cxn ang="0">
                    <a:pos x="242" y="85"/>
                  </a:cxn>
                  <a:cxn ang="0">
                    <a:pos x="246" y="74"/>
                  </a:cxn>
                  <a:cxn ang="0">
                    <a:pos x="246" y="68"/>
                  </a:cxn>
                  <a:cxn ang="0">
                    <a:pos x="246" y="60"/>
                  </a:cxn>
                  <a:cxn ang="0">
                    <a:pos x="246" y="54"/>
                  </a:cxn>
                  <a:cxn ang="0">
                    <a:pos x="242" y="62"/>
                  </a:cxn>
                  <a:cxn ang="0">
                    <a:pos x="233" y="82"/>
                  </a:cxn>
                  <a:cxn ang="0">
                    <a:pos x="221" y="99"/>
                  </a:cxn>
                  <a:cxn ang="0">
                    <a:pos x="208" y="114"/>
                  </a:cxn>
                  <a:cxn ang="0">
                    <a:pos x="193" y="127"/>
                  </a:cxn>
                  <a:cxn ang="0">
                    <a:pos x="177" y="137"/>
                  </a:cxn>
                  <a:cxn ang="0">
                    <a:pos x="159" y="144"/>
                  </a:cxn>
                  <a:cxn ang="0">
                    <a:pos x="140" y="148"/>
                  </a:cxn>
                  <a:cxn ang="0">
                    <a:pos x="118" y="148"/>
                  </a:cxn>
                  <a:cxn ang="0">
                    <a:pos x="93" y="142"/>
                  </a:cxn>
                  <a:cxn ang="0">
                    <a:pos x="71" y="131"/>
                  </a:cxn>
                  <a:cxn ang="0">
                    <a:pos x="52" y="115"/>
                  </a:cxn>
                  <a:cxn ang="0">
                    <a:pos x="35" y="95"/>
                  </a:cxn>
                  <a:cxn ang="0">
                    <a:pos x="22" y="72"/>
                  </a:cxn>
                  <a:cxn ang="0">
                    <a:pos x="13" y="46"/>
                  </a:cxn>
                  <a:cxn ang="0">
                    <a:pos x="8" y="17"/>
                  </a:cxn>
                  <a:cxn ang="0">
                    <a:pos x="8" y="3"/>
                  </a:cxn>
                  <a:cxn ang="0">
                    <a:pos x="8" y="2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7" y="3"/>
                  </a:cxn>
                  <a:cxn ang="0">
                    <a:pos x="4" y="9"/>
                  </a:cxn>
                  <a:cxn ang="0">
                    <a:pos x="2" y="14"/>
                  </a:cxn>
                  <a:cxn ang="0">
                    <a:pos x="1" y="20"/>
                  </a:cxn>
                </a:cxnLst>
                <a:rect l="0" t="0" r="r" b="b"/>
                <a:pathLst>
                  <a:path w="246" h="159">
                    <a:moveTo>
                      <a:pt x="0" y="23"/>
                    </a:moveTo>
                    <a:lnTo>
                      <a:pt x="2" y="38"/>
                    </a:lnTo>
                    <a:lnTo>
                      <a:pt x="5" y="51"/>
                    </a:lnTo>
                    <a:lnTo>
                      <a:pt x="9" y="64"/>
                    </a:lnTo>
                    <a:lnTo>
                      <a:pt x="14" y="77"/>
                    </a:lnTo>
                    <a:lnTo>
                      <a:pt x="20" y="89"/>
                    </a:lnTo>
                    <a:lnTo>
                      <a:pt x="27" y="100"/>
                    </a:lnTo>
                    <a:lnTo>
                      <a:pt x="34" y="111"/>
                    </a:lnTo>
                    <a:lnTo>
                      <a:pt x="43" y="120"/>
                    </a:lnTo>
                    <a:lnTo>
                      <a:pt x="52" y="129"/>
                    </a:lnTo>
                    <a:lnTo>
                      <a:pt x="61" y="136"/>
                    </a:lnTo>
                    <a:lnTo>
                      <a:pt x="71" y="143"/>
                    </a:lnTo>
                    <a:lnTo>
                      <a:pt x="82" y="149"/>
                    </a:lnTo>
                    <a:lnTo>
                      <a:pt x="93" y="153"/>
                    </a:lnTo>
                    <a:lnTo>
                      <a:pt x="106" y="156"/>
                    </a:lnTo>
                    <a:lnTo>
                      <a:pt x="118" y="159"/>
                    </a:lnTo>
                    <a:lnTo>
                      <a:pt x="130" y="159"/>
                    </a:lnTo>
                    <a:lnTo>
                      <a:pt x="139" y="159"/>
                    </a:lnTo>
                    <a:lnTo>
                      <a:pt x="148" y="157"/>
                    </a:lnTo>
                    <a:lnTo>
                      <a:pt x="157" y="156"/>
                    </a:lnTo>
                    <a:lnTo>
                      <a:pt x="166" y="153"/>
                    </a:lnTo>
                    <a:lnTo>
                      <a:pt x="174" y="150"/>
                    </a:lnTo>
                    <a:lnTo>
                      <a:pt x="183" y="145"/>
                    </a:lnTo>
                    <a:lnTo>
                      <a:pt x="191" y="142"/>
                    </a:lnTo>
                    <a:lnTo>
                      <a:pt x="198" y="136"/>
                    </a:lnTo>
                    <a:lnTo>
                      <a:pt x="205" y="131"/>
                    </a:lnTo>
                    <a:lnTo>
                      <a:pt x="212" y="124"/>
                    </a:lnTo>
                    <a:lnTo>
                      <a:pt x="219" y="118"/>
                    </a:lnTo>
                    <a:lnTo>
                      <a:pt x="226" y="111"/>
                    </a:lnTo>
                    <a:lnTo>
                      <a:pt x="232" y="102"/>
                    </a:lnTo>
                    <a:lnTo>
                      <a:pt x="237" y="94"/>
                    </a:lnTo>
                    <a:lnTo>
                      <a:pt x="242" y="85"/>
                    </a:lnTo>
                    <a:lnTo>
                      <a:pt x="246" y="76"/>
                    </a:lnTo>
                    <a:lnTo>
                      <a:pt x="246" y="74"/>
                    </a:lnTo>
                    <a:lnTo>
                      <a:pt x="246" y="70"/>
                    </a:lnTo>
                    <a:lnTo>
                      <a:pt x="246" y="68"/>
                    </a:lnTo>
                    <a:lnTo>
                      <a:pt x="246" y="64"/>
                    </a:lnTo>
                    <a:lnTo>
                      <a:pt x="246" y="60"/>
                    </a:lnTo>
                    <a:lnTo>
                      <a:pt x="246" y="58"/>
                    </a:lnTo>
                    <a:lnTo>
                      <a:pt x="246" y="54"/>
                    </a:lnTo>
                    <a:lnTo>
                      <a:pt x="246" y="52"/>
                    </a:lnTo>
                    <a:lnTo>
                      <a:pt x="242" y="62"/>
                    </a:lnTo>
                    <a:lnTo>
                      <a:pt x="238" y="72"/>
                    </a:lnTo>
                    <a:lnTo>
                      <a:pt x="233" y="82"/>
                    </a:lnTo>
                    <a:lnTo>
                      <a:pt x="228" y="90"/>
                    </a:lnTo>
                    <a:lnTo>
                      <a:pt x="221" y="99"/>
                    </a:lnTo>
                    <a:lnTo>
                      <a:pt x="215" y="107"/>
                    </a:lnTo>
                    <a:lnTo>
                      <a:pt x="208" y="114"/>
                    </a:lnTo>
                    <a:lnTo>
                      <a:pt x="201" y="121"/>
                    </a:lnTo>
                    <a:lnTo>
                      <a:pt x="193" y="127"/>
                    </a:lnTo>
                    <a:lnTo>
                      <a:pt x="185" y="132"/>
                    </a:lnTo>
                    <a:lnTo>
                      <a:pt x="177" y="137"/>
                    </a:lnTo>
                    <a:lnTo>
                      <a:pt x="168" y="142"/>
                    </a:lnTo>
                    <a:lnTo>
                      <a:pt x="159" y="144"/>
                    </a:lnTo>
                    <a:lnTo>
                      <a:pt x="149" y="147"/>
                    </a:lnTo>
                    <a:lnTo>
                      <a:pt x="140" y="148"/>
                    </a:lnTo>
                    <a:lnTo>
                      <a:pt x="130" y="148"/>
                    </a:lnTo>
                    <a:lnTo>
                      <a:pt x="118" y="148"/>
                    </a:lnTo>
                    <a:lnTo>
                      <a:pt x="106" y="145"/>
                    </a:lnTo>
                    <a:lnTo>
                      <a:pt x="93" y="142"/>
                    </a:lnTo>
                    <a:lnTo>
                      <a:pt x="82" y="137"/>
                    </a:lnTo>
                    <a:lnTo>
                      <a:pt x="71" y="131"/>
                    </a:lnTo>
                    <a:lnTo>
                      <a:pt x="61" y="124"/>
                    </a:lnTo>
                    <a:lnTo>
                      <a:pt x="52" y="115"/>
                    </a:lnTo>
                    <a:lnTo>
                      <a:pt x="43" y="106"/>
                    </a:lnTo>
                    <a:lnTo>
                      <a:pt x="35" y="95"/>
                    </a:lnTo>
                    <a:lnTo>
                      <a:pt x="28" y="84"/>
                    </a:lnTo>
                    <a:lnTo>
                      <a:pt x="22" y="72"/>
                    </a:lnTo>
                    <a:lnTo>
                      <a:pt x="17" y="59"/>
                    </a:lnTo>
                    <a:lnTo>
                      <a:pt x="13" y="46"/>
                    </a:lnTo>
                    <a:lnTo>
                      <a:pt x="10" y="32"/>
                    </a:lnTo>
                    <a:lnTo>
                      <a:pt x="8" y="17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3"/>
                    </a:lnTo>
                    <a:lnTo>
                      <a:pt x="5" y="5"/>
                    </a:lnTo>
                    <a:lnTo>
                      <a:pt x="4" y="9"/>
                    </a:lnTo>
                    <a:lnTo>
                      <a:pt x="3" y="11"/>
                    </a:lnTo>
                    <a:lnTo>
                      <a:pt x="2" y="14"/>
                    </a:lnTo>
                    <a:lnTo>
                      <a:pt x="1" y="17"/>
                    </a:lnTo>
                    <a:lnTo>
                      <a:pt x="1" y="2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4BF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32" name="Freeform 133"/>
              <p:cNvSpPr>
                <a:spLocks/>
              </p:cNvSpPr>
              <p:nvPr/>
            </p:nvSpPr>
            <p:spPr bwMode="auto">
              <a:xfrm>
                <a:off x="1136" y="2657"/>
                <a:ext cx="49" cy="27"/>
              </a:xfrm>
              <a:custGeom>
                <a:avLst/>
                <a:gdLst/>
                <a:ahLst/>
                <a:cxnLst>
                  <a:cxn ang="0">
                    <a:pos x="2" y="36"/>
                  </a:cxn>
                  <a:cxn ang="0">
                    <a:pos x="8" y="64"/>
                  </a:cxn>
                  <a:cxn ang="0">
                    <a:pos x="18" y="90"/>
                  </a:cxn>
                  <a:cxn ang="0">
                    <a:pos x="31" y="112"/>
                  </a:cxn>
                  <a:cxn ang="0">
                    <a:pos x="48" y="131"/>
                  </a:cxn>
                  <a:cxn ang="0">
                    <a:pos x="68" y="147"/>
                  </a:cxn>
                  <a:cxn ang="0">
                    <a:pos x="90" y="158"/>
                  </a:cxn>
                  <a:cxn ang="0">
                    <a:pos x="115" y="163"/>
                  </a:cxn>
                  <a:cxn ang="0">
                    <a:pos x="137" y="164"/>
                  </a:cxn>
                  <a:cxn ang="0">
                    <a:pos x="155" y="160"/>
                  </a:cxn>
                  <a:cxn ang="0">
                    <a:pos x="173" y="154"/>
                  </a:cxn>
                  <a:cxn ang="0">
                    <a:pos x="189" y="145"/>
                  </a:cxn>
                  <a:cxn ang="0">
                    <a:pos x="204" y="133"/>
                  </a:cxn>
                  <a:cxn ang="0">
                    <a:pos x="217" y="118"/>
                  </a:cxn>
                  <a:cxn ang="0">
                    <a:pos x="230" y="101"/>
                  </a:cxn>
                  <a:cxn ang="0">
                    <a:pos x="239" y="84"/>
                  </a:cxn>
                  <a:cxn ang="0">
                    <a:pos x="243" y="70"/>
                  </a:cxn>
                  <a:cxn ang="0">
                    <a:pos x="243" y="64"/>
                  </a:cxn>
                  <a:cxn ang="0">
                    <a:pos x="242" y="58"/>
                  </a:cxn>
                  <a:cxn ang="0">
                    <a:pos x="241" y="52"/>
                  </a:cxn>
                  <a:cxn ang="0">
                    <a:pos x="238" y="61"/>
                  </a:cxn>
                  <a:cxn ang="0">
                    <a:pos x="230" y="81"/>
                  </a:cxn>
                  <a:cxn ang="0">
                    <a:pos x="219" y="100"/>
                  </a:cxn>
                  <a:cxn ang="0">
                    <a:pos x="206" y="116"/>
                  </a:cxn>
                  <a:cxn ang="0">
                    <a:pos x="191" y="130"/>
                  </a:cxn>
                  <a:cxn ang="0">
                    <a:pos x="174" y="141"/>
                  </a:cxn>
                  <a:cxn ang="0">
                    <a:pos x="156" y="148"/>
                  </a:cxn>
                  <a:cxn ang="0">
                    <a:pos x="137" y="153"/>
                  </a:cxn>
                  <a:cxn ang="0">
                    <a:pos x="115" y="152"/>
                  </a:cxn>
                  <a:cxn ang="0">
                    <a:pos x="91" y="147"/>
                  </a:cxn>
                  <a:cxn ang="0">
                    <a:pos x="70" y="136"/>
                  </a:cxn>
                  <a:cxn ang="0">
                    <a:pos x="52" y="121"/>
                  </a:cxn>
                  <a:cxn ang="0">
                    <a:pos x="36" y="101"/>
                  </a:cxn>
                  <a:cxn ang="0">
                    <a:pos x="23" y="80"/>
                  </a:cxn>
                  <a:cxn ang="0">
                    <a:pos x="14" y="55"/>
                  </a:cxn>
                  <a:cxn ang="0">
                    <a:pos x="10" y="27"/>
                  </a:cxn>
                  <a:cxn ang="0">
                    <a:pos x="9" y="12"/>
                  </a:cxn>
                  <a:cxn ang="0">
                    <a:pos x="9" y="8"/>
                  </a:cxn>
                  <a:cxn ang="0">
                    <a:pos x="9" y="4"/>
                  </a:cxn>
                  <a:cxn ang="0">
                    <a:pos x="10" y="1"/>
                  </a:cxn>
                  <a:cxn ang="0">
                    <a:pos x="9" y="0"/>
                  </a:cxn>
                  <a:cxn ang="0">
                    <a:pos x="9" y="1"/>
                  </a:cxn>
                  <a:cxn ang="0">
                    <a:pos x="8" y="2"/>
                  </a:cxn>
                  <a:cxn ang="0">
                    <a:pos x="8" y="3"/>
                  </a:cxn>
                  <a:cxn ang="0">
                    <a:pos x="7" y="6"/>
                  </a:cxn>
                  <a:cxn ang="0">
                    <a:pos x="5" y="10"/>
                  </a:cxn>
                  <a:cxn ang="0">
                    <a:pos x="3" y="14"/>
                  </a:cxn>
                  <a:cxn ang="0">
                    <a:pos x="1" y="19"/>
                  </a:cxn>
                </a:cxnLst>
                <a:rect l="0" t="0" r="r" b="b"/>
                <a:pathLst>
                  <a:path w="243" h="164">
                    <a:moveTo>
                      <a:pt x="0" y="21"/>
                    </a:moveTo>
                    <a:lnTo>
                      <a:pt x="2" y="36"/>
                    </a:lnTo>
                    <a:lnTo>
                      <a:pt x="4" y="50"/>
                    </a:lnTo>
                    <a:lnTo>
                      <a:pt x="8" y="64"/>
                    </a:lnTo>
                    <a:lnTo>
                      <a:pt x="12" y="78"/>
                    </a:lnTo>
                    <a:lnTo>
                      <a:pt x="18" y="90"/>
                    </a:lnTo>
                    <a:lnTo>
                      <a:pt x="24" y="101"/>
                    </a:lnTo>
                    <a:lnTo>
                      <a:pt x="31" y="112"/>
                    </a:lnTo>
                    <a:lnTo>
                      <a:pt x="39" y="122"/>
                    </a:lnTo>
                    <a:lnTo>
                      <a:pt x="48" y="131"/>
                    </a:lnTo>
                    <a:lnTo>
                      <a:pt x="58" y="140"/>
                    </a:lnTo>
                    <a:lnTo>
                      <a:pt x="68" y="147"/>
                    </a:lnTo>
                    <a:lnTo>
                      <a:pt x="79" y="153"/>
                    </a:lnTo>
                    <a:lnTo>
                      <a:pt x="90" y="158"/>
                    </a:lnTo>
                    <a:lnTo>
                      <a:pt x="103" y="161"/>
                    </a:lnTo>
                    <a:lnTo>
                      <a:pt x="115" y="163"/>
                    </a:lnTo>
                    <a:lnTo>
                      <a:pt x="127" y="164"/>
                    </a:lnTo>
                    <a:lnTo>
                      <a:pt x="137" y="164"/>
                    </a:lnTo>
                    <a:lnTo>
                      <a:pt x="146" y="163"/>
                    </a:lnTo>
                    <a:lnTo>
                      <a:pt x="155" y="160"/>
                    </a:lnTo>
                    <a:lnTo>
                      <a:pt x="164" y="157"/>
                    </a:lnTo>
                    <a:lnTo>
                      <a:pt x="173" y="154"/>
                    </a:lnTo>
                    <a:lnTo>
                      <a:pt x="181" y="149"/>
                    </a:lnTo>
                    <a:lnTo>
                      <a:pt x="189" y="145"/>
                    </a:lnTo>
                    <a:lnTo>
                      <a:pt x="197" y="139"/>
                    </a:lnTo>
                    <a:lnTo>
                      <a:pt x="204" y="133"/>
                    </a:lnTo>
                    <a:lnTo>
                      <a:pt x="211" y="125"/>
                    </a:lnTo>
                    <a:lnTo>
                      <a:pt x="217" y="118"/>
                    </a:lnTo>
                    <a:lnTo>
                      <a:pt x="224" y="110"/>
                    </a:lnTo>
                    <a:lnTo>
                      <a:pt x="230" y="101"/>
                    </a:lnTo>
                    <a:lnTo>
                      <a:pt x="235" y="93"/>
                    </a:lnTo>
                    <a:lnTo>
                      <a:pt x="239" y="84"/>
                    </a:lnTo>
                    <a:lnTo>
                      <a:pt x="243" y="74"/>
                    </a:lnTo>
                    <a:lnTo>
                      <a:pt x="243" y="70"/>
                    </a:lnTo>
                    <a:lnTo>
                      <a:pt x="243" y="68"/>
                    </a:lnTo>
                    <a:lnTo>
                      <a:pt x="243" y="64"/>
                    </a:lnTo>
                    <a:lnTo>
                      <a:pt x="243" y="62"/>
                    </a:lnTo>
                    <a:lnTo>
                      <a:pt x="242" y="58"/>
                    </a:lnTo>
                    <a:lnTo>
                      <a:pt x="242" y="56"/>
                    </a:lnTo>
                    <a:lnTo>
                      <a:pt x="241" y="52"/>
                    </a:lnTo>
                    <a:lnTo>
                      <a:pt x="241" y="50"/>
                    </a:lnTo>
                    <a:lnTo>
                      <a:pt x="238" y="61"/>
                    </a:lnTo>
                    <a:lnTo>
                      <a:pt x="234" y="72"/>
                    </a:lnTo>
                    <a:lnTo>
                      <a:pt x="230" y="81"/>
                    </a:lnTo>
                    <a:lnTo>
                      <a:pt x="225" y="91"/>
                    </a:lnTo>
                    <a:lnTo>
                      <a:pt x="219" y="100"/>
                    </a:lnTo>
                    <a:lnTo>
                      <a:pt x="213" y="109"/>
                    </a:lnTo>
                    <a:lnTo>
                      <a:pt x="206" y="116"/>
                    </a:lnTo>
                    <a:lnTo>
                      <a:pt x="199" y="123"/>
                    </a:lnTo>
                    <a:lnTo>
                      <a:pt x="191" y="130"/>
                    </a:lnTo>
                    <a:lnTo>
                      <a:pt x="183" y="136"/>
                    </a:lnTo>
                    <a:lnTo>
                      <a:pt x="174" y="141"/>
                    </a:lnTo>
                    <a:lnTo>
                      <a:pt x="166" y="146"/>
                    </a:lnTo>
                    <a:lnTo>
                      <a:pt x="156" y="148"/>
                    </a:lnTo>
                    <a:lnTo>
                      <a:pt x="147" y="151"/>
                    </a:lnTo>
                    <a:lnTo>
                      <a:pt x="137" y="153"/>
                    </a:lnTo>
                    <a:lnTo>
                      <a:pt x="127" y="153"/>
                    </a:lnTo>
                    <a:lnTo>
                      <a:pt x="115" y="152"/>
                    </a:lnTo>
                    <a:lnTo>
                      <a:pt x="104" y="151"/>
                    </a:lnTo>
                    <a:lnTo>
                      <a:pt x="91" y="147"/>
                    </a:lnTo>
                    <a:lnTo>
                      <a:pt x="81" y="142"/>
                    </a:lnTo>
                    <a:lnTo>
                      <a:pt x="70" y="136"/>
                    </a:lnTo>
                    <a:lnTo>
                      <a:pt x="61" y="129"/>
                    </a:lnTo>
                    <a:lnTo>
                      <a:pt x="52" y="121"/>
                    </a:lnTo>
                    <a:lnTo>
                      <a:pt x="43" y="112"/>
                    </a:lnTo>
                    <a:lnTo>
                      <a:pt x="36" y="101"/>
                    </a:lnTo>
                    <a:lnTo>
                      <a:pt x="29" y="91"/>
                    </a:lnTo>
                    <a:lnTo>
                      <a:pt x="23" y="80"/>
                    </a:lnTo>
                    <a:lnTo>
                      <a:pt x="18" y="68"/>
                    </a:lnTo>
                    <a:lnTo>
                      <a:pt x="14" y="55"/>
                    </a:lnTo>
                    <a:lnTo>
                      <a:pt x="12" y="42"/>
                    </a:lnTo>
                    <a:lnTo>
                      <a:pt x="10" y="27"/>
                    </a:lnTo>
                    <a:lnTo>
                      <a:pt x="9" y="13"/>
                    </a:lnTo>
                    <a:lnTo>
                      <a:pt x="9" y="12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5" y="10"/>
                    </a:lnTo>
                    <a:lnTo>
                      <a:pt x="4" y="13"/>
                    </a:lnTo>
                    <a:lnTo>
                      <a:pt x="3" y="14"/>
                    </a:lnTo>
                    <a:lnTo>
                      <a:pt x="2" y="16"/>
                    </a:lnTo>
                    <a:lnTo>
                      <a:pt x="1" y="19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F4BF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33" name="Freeform 134"/>
              <p:cNvSpPr>
                <a:spLocks/>
              </p:cNvSpPr>
              <p:nvPr/>
            </p:nvSpPr>
            <p:spPr bwMode="auto">
              <a:xfrm>
                <a:off x="1137" y="2655"/>
                <a:ext cx="48" cy="28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0" y="21"/>
                  </a:cxn>
                  <a:cxn ang="0">
                    <a:pos x="0" y="23"/>
                  </a:cxn>
                  <a:cxn ang="0">
                    <a:pos x="0" y="24"/>
                  </a:cxn>
                  <a:cxn ang="0">
                    <a:pos x="0" y="38"/>
                  </a:cxn>
                  <a:cxn ang="0">
                    <a:pos x="5" y="67"/>
                  </a:cxn>
                  <a:cxn ang="0">
                    <a:pos x="14" y="93"/>
                  </a:cxn>
                  <a:cxn ang="0">
                    <a:pos x="27" y="116"/>
                  </a:cxn>
                  <a:cxn ang="0">
                    <a:pos x="44" y="136"/>
                  </a:cxn>
                  <a:cxn ang="0">
                    <a:pos x="63" y="152"/>
                  </a:cxn>
                  <a:cxn ang="0">
                    <a:pos x="85" y="163"/>
                  </a:cxn>
                  <a:cxn ang="0">
                    <a:pos x="110" y="169"/>
                  </a:cxn>
                  <a:cxn ang="0">
                    <a:pos x="132" y="169"/>
                  </a:cxn>
                  <a:cxn ang="0">
                    <a:pos x="151" y="165"/>
                  </a:cxn>
                  <a:cxn ang="0">
                    <a:pos x="169" y="158"/>
                  </a:cxn>
                  <a:cxn ang="0">
                    <a:pos x="185" y="148"/>
                  </a:cxn>
                  <a:cxn ang="0">
                    <a:pos x="200" y="135"/>
                  </a:cxn>
                  <a:cxn ang="0">
                    <a:pos x="213" y="120"/>
                  </a:cxn>
                  <a:cxn ang="0">
                    <a:pos x="225" y="103"/>
                  </a:cxn>
                  <a:cxn ang="0">
                    <a:pos x="234" y="83"/>
                  </a:cxn>
                  <a:cxn ang="0">
                    <a:pos x="237" y="69"/>
                  </a:cxn>
                  <a:cxn ang="0">
                    <a:pos x="236" y="63"/>
                  </a:cxn>
                  <a:cxn ang="0">
                    <a:pos x="235" y="57"/>
                  </a:cxn>
                  <a:cxn ang="0">
                    <a:pos x="234" y="51"/>
                  </a:cxn>
                  <a:cxn ang="0">
                    <a:pos x="231" y="61"/>
                  </a:cxn>
                  <a:cxn ang="0">
                    <a:pos x="224" y="83"/>
                  </a:cxn>
                  <a:cxn ang="0">
                    <a:pos x="214" y="102"/>
                  </a:cxn>
                  <a:cxn ang="0">
                    <a:pos x="201" y="120"/>
                  </a:cxn>
                  <a:cxn ang="0">
                    <a:pos x="187" y="134"/>
                  </a:cxn>
                  <a:cxn ang="0">
                    <a:pos x="170" y="146"/>
                  </a:cxn>
                  <a:cxn ang="0">
                    <a:pos x="152" y="154"/>
                  </a:cxn>
                  <a:cxn ang="0">
                    <a:pos x="132" y="158"/>
                  </a:cxn>
                  <a:cxn ang="0">
                    <a:pos x="111" y="158"/>
                  </a:cxn>
                  <a:cxn ang="0">
                    <a:pos x="88" y="152"/>
                  </a:cxn>
                  <a:cxn ang="0">
                    <a:pos x="67" y="142"/>
                  </a:cxn>
                  <a:cxn ang="0">
                    <a:pos x="50" y="128"/>
                  </a:cxn>
                  <a:cxn ang="0">
                    <a:pos x="34" y="110"/>
                  </a:cxn>
                  <a:cxn ang="0">
                    <a:pos x="22" y="89"/>
                  </a:cxn>
                  <a:cxn ang="0">
                    <a:pos x="14" y="63"/>
                  </a:cxn>
                  <a:cxn ang="0">
                    <a:pos x="9" y="37"/>
                  </a:cxn>
                  <a:cxn ang="0">
                    <a:pos x="9" y="20"/>
                  </a:cxn>
                  <a:cxn ang="0">
                    <a:pos x="9" y="15"/>
                  </a:cxn>
                  <a:cxn ang="0">
                    <a:pos x="9" y="9"/>
                  </a:cxn>
                  <a:cxn ang="0">
                    <a:pos x="10" y="3"/>
                  </a:cxn>
                  <a:cxn ang="0">
                    <a:pos x="9" y="2"/>
                  </a:cxn>
                  <a:cxn ang="0">
                    <a:pos x="7" y="6"/>
                  </a:cxn>
                  <a:cxn ang="0">
                    <a:pos x="5" y="9"/>
                  </a:cxn>
                  <a:cxn ang="0">
                    <a:pos x="3" y="13"/>
                  </a:cxn>
                  <a:cxn ang="0">
                    <a:pos x="2" y="15"/>
                  </a:cxn>
                  <a:cxn ang="0">
                    <a:pos x="1" y="17"/>
                  </a:cxn>
                  <a:cxn ang="0">
                    <a:pos x="1" y="19"/>
                  </a:cxn>
                  <a:cxn ang="0">
                    <a:pos x="0" y="20"/>
                  </a:cxn>
                </a:cxnLst>
                <a:rect l="0" t="0" r="r" b="b"/>
                <a:pathLst>
                  <a:path w="238" h="169">
                    <a:moveTo>
                      <a:pt x="0" y="21"/>
                    </a:move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38"/>
                    </a:lnTo>
                    <a:lnTo>
                      <a:pt x="2" y="53"/>
                    </a:lnTo>
                    <a:lnTo>
                      <a:pt x="5" y="67"/>
                    </a:lnTo>
                    <a:lnTo>
                      <a:pt x="9" y="80"/>
                    </a:lnTo>
                    <a:lnTo>
                      <a:pt x="14" y="93"/>
                    </a:lnTo>
                    <a:lnTo>
                      <a:pt x="20" y="105"/>
                    </a:lnTo>
                    <a:lnTo>
                      <a:pt x="27" y="116"/>
                    </a:lnTo>
                    <a:lnTo>
                      <a:pt x="35" y="127"/>
                    </a:lnTo>
                    <a:lnTo>
                      <a:pt x="44" y="136"/>
                    </a:lnTo>
                    <a:lnTo>
                      <a:pt x="53" y="145"/>
                    </a:lnTo>
                    <a:lnTo>
                      <a:pt x="63" y="152"/>
                    </a:lnTo>
                    <a:lnTo>
                      <a:pt x="74" y="158"/>
                    </a:lnTo>
                    <a:lnTo>
                      <a:pt x="85" y="163"/>
                    </a:lnTo>
                    <a:lnTo>
                      <a:pt x="98" y="166"/>
                    </a:lnTo>
                    <a:lnTo>
                      <a:pt x="110" y="169"/>
                    </a:lnTo>
                    <a:lnTo>
                      <a:pt x="122" y="169"/>
                    </a:lnTo>
                    <a:lnTo>
                      <a:pt x="132" y="169"/>
                    </a:lnTo>
                    <a:lnTo>
                      <a:pt x="141" y="168"/>
                    </a:lnTo>
                    <a:lnTo>
                      <a:pt x="151" y="165"/>
                    </a:lnTo>
                    <a:lnTo>
                      <a:pt x="160" y="162"/>
                    </a:lnTo>
                    <a:lnTo>
                      <a:pt x="169" y="158"/>
                    </a:lnTo>
                    <a:lnTo>
                      <a:pt x="177" y="153"/>
                    </a:lnTo>
                    <a:lnTo>
                      <a:pt x="185" y="148"/>
                    </a:lnTo>
                    <a:lnTo>
                      <a:pt x="193" y="142"/>
                    </a:lnTo>
                    <a:lnTo>
                      <a:pt x="200" y="135"/>
                    </a:lnTo>
                    <a:lnTo>
                      <a:pt x="207" y="128"/>
                    </a:lnTo>
                    <a:lnTo>
                      <a:pt x="213" y="120"/>
                    </a:lnTo>
                    <a:lnTo>
                      <a:pt x="220" y="111"/>
                    </a:lnTo>
                    <a:lnTo>
                      <a:pt x="225" y="103"/>
                    </a:lnTo>
                    <a:lnTo>
                      <a:pt x="230" y="93"/>
                    </a:lnTo>
                    <a:lnTo>
                      <a:pt x="234" y="83"/>
                    </a:lnTo>
                    <a:lnTo>
                      <a:pt x="238" y="73"/>
                    </a:lnTo>
                    <a:lnTo>
                      <a:pt x="237" y="69"/>
                    </a:lnTo>
                    <a:lnTo>
                      <a:pt x="237" y="67"/>
                    </a:lnTo>
                    <a:lnTo>
                      <a:pt x="236" y="63"/>
                    </a:lnTo>
                    <a:lnTo>
                      <a:pt x="236" y="61"/>
                    </a:lnTo>
                    <a:lnTo>
                      <a:pt x="235" y="57"/>
                    </a:lnTo>
                    <a:lnTo>
                      <a:pt x="235" y="55"/>
                    </a:lnTo>
                    <a:lnTo>
                      <a:pt x="234" y="51"/>
                    </a:lnTo>
                    <a:lnTo>
                      <a:pt x="234" y="49"/>
                    </a:lnTo>
                    <a:lnTo>
                      <a:pt x="231" y="61"/>
                    </a:lnTo>
                    <a:lnTo>
                      <a:pt x="228" y="72"/>
                    </a:lnTo>
                    <a:lnTo>
                      <a:pt x="224" y="83"/>
                    </a:lnTo>
                    <a:lnTo>
                      <a:pt x="220" y="92"/>
                    </a:lnTo>
                    <a:lnTo>
                      <a:pt x="214" y="102"/>
                    </a:lnTo>
                    <a:lnTo>
                      <a:pt x="208" y="111"/>
                    </a:lnTo>
                    <a:lnTo>
                      <a:pt x="201" y="120"/>
                    </a:lnTo>
                    <a:lnTo>
                      <a:pt x="194" y="127"/>
                    </a:lnTo>
                    <a:lnTo>
                      <a:pt x="187" y="134"/>
                    </a:lnTo>
                    <a:lnTo>
                      <a:pt x="179" y="140"/>
                    </a:lnTo>
                    <a:lnTo>
                      <a:pt x="170" y="146"/>
                    </a:lnTo>
                    <a:lnTo>
                      <a:pt x="161" y="151"/>
                    </a:lnTo>
                    <a:lnTo>
                      <a:pt x="152" y="154"/>
                    </a:lnTo>
                    <a:lnTo>
                      <a:pt x="142" y="157"/>
                    </a:lnTo>
                    <a:lnTo>
                      <a:pt x="132" y="158"/>
                    </a:lnTo>
                    <a:lnTo>
                      <a:pt x="122" y="158"/>
                    </a:lnTo>
                    <a:lnTo>
                      <a:pt x="111" y="158"/>
                    </a:lnTo>
                    <a:lnTo>
                      <a:pt x="99" y="156"/>
                    </a:lnTo>
                    <a:lnTo>
                      <a:pt x="88" y="152"/>
                    </a:lnTo>
                    <a:lnTo>
                      <a:pt x="77" y="148"/>
                    </a:lnTo>
                    <a:lnTo>
                      <a:pt x="67" y="142"/>
                    </a:lnTo>
                    <a:lnTo>
                      <a:pt x="58" y="135"/>
                    </a:lnTo>
                    <a:lnTo>
                      <a:pt x="50" y="128"/>
                    </a:lnTo>
                    <a:lnTo>
                      <a:pt x="42" y="120"/>
                    </a:lnTo>
                    <a:lnTo>
                      <a:pt x="34" y="110"/>
                    </a:lnTo>
                    <a:lnTo>
                      <a:pt x="28" y="99"/>
                    </a:lnTo>
                    <a:lnTo>
                      <a:pt x="22" y="89"/>
                    </a:lnTo>
                    <a:lnTo>
                      <a:pt x="18" y="77"/>
                    </a:lnTo>
                    <a:lnTo>
                      <a:pt x="14" y="63"/>
                    </a:lnTo>
                    <a:lnTo>
                      <a:pt x="11" y="51"/>
                    </a:lnTo>
                    <a:lnTo>
                      <a:pt x="9" y="37"/>
                    </a:lnTo>
                    <a:lnTo>
                      <a:pt x="9" y="24"/>
                    </a:lnTo>
                    <a:lnTo>
                      <a:pt x="9" y="20"/>
                    </a:lnTo>
                    <a:lnTo>
                      <a:pt x="9" y="18"/>
                    </a:lnTo>
                    <a:lnTo>
                      <a:pt x="9" y="15"/>
                    </a:lnTo>
                    <a:lnTo>
                      <a:pt x="9" y="12"/>
                    </a:lnTo>
                    <a:lnTo>
                      <a:pt x="9" y="9"/>
                    </a:lnTo>
                    <a:lnTo>
                      <a:pt x="10" y="6"/>
                    </a:lnTo>
                    <a:lnTo>
                      <a:pt x="10" y="3"/>
                    </a:lnTo>
                    <a:lnTo>
                      <a:pt x="10" y="0"/>
                    </a:lnTo>
                    <a:lnTo>
                      <a:pt x="9" y="2"/>
                    </a:lnTo>
                    <a:lnTo>
                      <a:pt x="8" y="3"/>
                    </a:lnTo>
                    <a:lnTo>
                      <a:pt x="7" y="6"/>
                    </a:lnTo>
                    <a:lnTo>
                      <a:pt x="6" y="7"/>
                    </a:lnTo>
                    <a:lnTo>
                      <a:pt x="5" y="9"/>
                    </a:lnTo>
                    <a:lnTo>
                      <a:pt x="4" y="11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F5C1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34" name="Freeform 135"/>
              <p:cNvSpPr>
                <a:spLocks/>
              </p:cNvSpPr>
              <p:nvPr/>
            </p:nvSpPr>
            <p:spPr bwMode="auto">
              <a:xfrm>
                <a:off x="1138" y="2654"/>
                <a:ext cx="46" cy="29"/>
              </a:xfrm>
              <a:custGeom>
                <a:avLst/>
                <a:gdLst/>
                <a:ahLst/>
                <a:cxnLst>
                  <a:cxn ang="0">
                    <a:pos x="1" y="22"/>
                  </a:cxn>
                  <a:cxn ang="0">
                    <a:pos x="0" y="25"/>
                  </a:cxn>
                  <a:cxn ang="0">
                    <a:pos x="0" y="29"/>
                  </a:cxn>
                  <a:cxn ang="0">
                    <a:pos x="0" y="33"/>
                  </a:cxn>
                  <a:cxn ang="0">
                    <a:pos x="1" y="48"/>
                  </a:cxn>
                  <a:cxn ang="0">
                    <a:pos x="5" y="76"/>
                  </a:cxn>
                  <a:cxn ang="0">
                    <a:pos x="14" y="101"/>
                  </a:cxn>
                  <a:cxn ang="0">
                    <a:pos x="27" y="122"/>
                  </a:cxn>
                  <a:cxn ang="0">
                    <a:pos x="43" y="142"/>
                  </a:cxn>
                  <a:cxn ang="0">
                    <a:pos x="61" y="157"/>
                  </a:cxn>
                  <a:cxn ang="0">
                    <a:pos x="82" y="168"/>
                  </a:cxn>
                  <a:cxn ang="0">
                    <a:pos x="106" y="173"/>
                  </a:cxn>
                  <a:cxn ang="0">
                    <a:pos x="128" y="174"/>
                  </a:cxn>
                  <a:cxn ang="0">
                    <a:pos x="147" y="169"/>
                  </a:cxn>
                  <a:cxn ang="0">
                    <a:pos x="165" y="162"/>
                  </a:cxn>
                  <a:cxn ang="0">
                    <a:pos x="182" y="151"/>
                  </a:cxn>
                  <a:cxn ang="0">
                    <a:pos x="197" y="137"/>
                  </a:cxn>
                  <a:cxn ang="0">
                    <a:pos x="210" y="121"/>
                  </a:cxn>
                  <a:cxn ang="0">
                    <a:pos x="221" y="102"/>
                  </a:cxn>
                  <a:cxn ang="0">
                    <a:pos x="229" y="82"/>
                  </a:cxn>
                  <a:cxn ang="0">
                    <a:pos x="231" y="67"/>
                  </a:cxn>
                  <a:cxn ang="0">
                    <a:pos x="230" y="61"/>
                  </a:cxn>
                  <a:cxn ang="0">
                    <a:pos x="229" y="55"/>
                  </a:cxn>
                  <a:cxn ang="0">
                    <a:pos x="227" y="51"/>
                  </a:cxn>
                  <a:cxn ang="0">
                    <a:pos x="225" y="59"/>
                  </a:cxn>
                  <a:cxn ang="0">
                    <a:pos x="219" y="82"/>
                  </a:cxn>
                  <a:cxn ang="0">
                    <a:pos x="209" y="103"/>
                  </a:cxn>
                  <a:cxn ang="0">
                    <a:pos x="197" y="121"/>
                  </a:cxn>
                  <a:cxn ang="0">
                    <a:pos x="183" y="137"/>
                  </a:cxn>
                  <a:cxn ang="0">
                    <a:pos x="167" y="149"/>
                  </a:cxn>
                  <a:cxn ang="0">
                    <a:pos x="148" y="158"/>
                  </a:cxn>
                  <a:cxn ang="0">
                    <a:pos x="128" y="162"/>
                  </a:cxn>
                  <a:cxn ang="0">
                    <a:pos x="107" y="162"/>
                  </a:cxn>
                  <a:cxn ang="0">
                    <a:pos x="85" y="157"/>
                  </a:cxn>
                  <a:cxn ang="0">
                    <a:pos x="66" y="148"/>
                  </a:cxn>
                  <a:cxn ang="0">
                    <a:pos x="48" y="133"/>
                  </a:cxn>
                  <a:cxn ang="0">
                    <a:pos x="34" y="116"/>
                  </a:cxn>
                  <a:cxn ang="0">
                    <a:pos x="22" y="95"/>
                  </a:cxn>
                  <a:cxn ang="0">
                    <a:pos x="14" y="72"/>
                  </a:cxn>
                  <a:cxn ang="0">
                    <a:pos x="10" y="47"/>
                  </a:cxn>
                  <a:cxn ang="0">
                    <a:pos x="9" y="29"/>
                  </a:cxn>
                  <a:cxn ang="0">
                    <a:pos x="10" y="21"/>
                  </a:cxn>
                  <a:cxn ang="0">
                    <a:pos x="11" y="13"/>
                  </a:cxn>
                  <a:cxn ang="0">
                    <a:pos x="12" y="5"/>
                  </a:cxn>
                  <a:cxn ang="0">
                    <a:pos x="11" y="3"/>
                  </a:cxn>
                  <a:cxn ang="0">
                    <a:pos x="8" y="7"/>
                  </a:cxn>
                  <a:cxn ang="0">
                    <a:pos x="5" y="12"/>
                  </a:cxn>
                  <a:cxn ang="0">
                    <a:pos x="2" y="18"/>
                  </a:cxn>
                </a:cxnLst>
                <a:rect l="0" t="0" r="r" b="b"/>
                <a:pathLst>
                  <a:path w="232" h="174">
                    <a:moveTo>
                      <a:pt x="1" y="21"/>
                    </a:moveTo>
                    <a:lnTo>
                      <a:pt x="1" y="22"/>
                    </a:lnTo>
                    <a:lnTo>
                      <a:pt x="0" y="24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0" y="30"/>
                    </a:lnTo>
                    <a:lnTo>
                      <a:pt x="0" y="33"/>
                    </a:lnTo>
                    <a:lnTo>
                      <a:pt x="0" y="34"/>
                    </a:lnTo>
                    <a:lnTo>
                      <a:pt x="1" y="48"/>
                    </a:lnTo>
                    <a:lnTo>
                      <a:pt x="3" y="63"/>
                    </a:lnTo>
                    <a:lnTo>
                      <a:pt x="5" y="76"/>
                    </a:lnTo>
                    <a:lnTo>
                      <a:pt x="9" y="89"/>
                    </a:lnTo>
                    <a:lnTo>
                      <a:pt x="14" y="101"/>
                    </a:lnTo>
                    <a:lnTo>
                      <a:pt x="20" y="112"/>
                    </a:lnTo>
                    <a:lnTo>
                      <a:pt x="27" y="122"/>
                    </a:lnTo>
                    <a:lnTo>
                      <a:pt x="34" y="133"/>
                    </a:lnTo>
                    <a:lnTo>
                      <a:pt x="43" y="142"/>
                    </a:lnTo>
                    <a:lnTo>
                      <a:pt x="52" y="150"/>
                    </a:lnTo>
                    <a:lnTo>
                      <a:pt x="61" y="157"/>
                    </a:lnTo>
                    <a:lnTo>
                      <a:pt x="72" y="163"/>
                    </a:lnTo>
                    <a:lnTo>
                      <a:pt x="82" y="168"/>
                    </a:lnTo>
                    <a:lnTo>
                      <a:pt x="95" y="172"/>
                    </a:lnTo>
                    <a:lnTo>
                      <a:pt x="106" y="173"/>
                    </a:lnTo>
                    <a:lnTo>
                      <a:pt x="118" y="174"/>
                    </a:lnTo>
                    <a:lnTo>
                      <a:pt x="128" y="174"/>
                    </a:lnTo>
                    <a:lnTo>
                      <a:pt x="138" y="172"/>
                    </a:lnTo>
                    <a:lnTo>
                      <a:pt x="147" y="169"/>
                    </a:lnTo>
                    <a:lnTo>
                      <a:pt x="157" y="167"/>
                    </a:lnTo>
                    <a:lnTo>
                      <a:pt x="165" y="162"/>
                    </a:lnTo>
                    <a:lnTo>
                      <a:pt x="174" y="157"/>
                    </a:lnTo>
                    <a:lnTo>
                      <a:pt x="182" y="151"/>
                    </a:lnTo>
                    <a:lnTo>
                      <a:pt x="190" y="145"/>
                    </a:lnTo>
                    <a:lnTo>
                      <a:pt x="197" y="137"/>
                    </a:lnTo>
                    <a:lnTo>
                      <a:pt x="204" y="130"/>
                    </a:lnTo>
                    <a:lnTo>
                      <a:pt x="210" y="121"/>
                    </a:lnTo>
                    <a:lnTo>
                      <a:pt x="216" y="112"/>
                    </a:lnTo>
                    <a:lnTo>
                      <a:pt x="221" y="102"/>
                    </a:lnTo>
                    <a:lnTo>
                      <a:pt x="225" y="93"/>
                    </a:lnTo>
                    <a:lnTo>
                      <a:pt x="229" y="82"/>
                    </a:lnTo>
                    <a:lnTo>
                      <a:pt x="232" y="71"/>
                    </a:lnTo>
                    <a:lnTo>
                      <a:pt x="231" y="67"/>
                    </a:lnTo>
                    <a:lnTo>
                      <a:pt x="231" y="65"/>
                    </a:lnTo>
                    <a:lnTo>
                      <a:pt x="230" y="61"/>
                    </a:lnTo>
                    <a:lnTo>
                      <a:pt x="230" y="59"/>
                    </a:lnTo>
                    <a:lnTo>
                      <a:pt x="229" y="55"/>
                    </a:lnTo>
                    <a:lnTo>
                      <a:pt x="228" y="53"/>
                    </a:lnTo>
                    <a:lnTo>
                      <a:pt x="227" y="51"/>
                    </a:lnTo>
                    <a:lnTo>
                      <a:pt x="226" y="47"/>
                    </a:lnTo>
                    <a:lnTo>
                      <a:pt x="225" y="59"/>
                    </a:lnTo>
                    <a:lnTo>
                      <a:pt x="223" y="71"/>
                    </a:lnTo>
                    <a:lnTo>
                      <a:pt x="219" y="82"/>
                    </a:lnTo>
                    <a:lnTo>
                      <a:pt x="215" y="93"/>
                    </a:lnTo>
                    <a:lnTo>
                      <a:pt x="209" y="103"/>
                    </a:lnTo>
                    <a:lnTo>
                      <a:pt x="204" y="113"/>
                    </a:lnTo>
                    <a:lnTo>
                      <a:pt x="197" y="121"/>
                    </a:lnTo>
                    <a:lnTo>
                      <a:pt x="191" y="130"/>
                    </a:lnTo>
                    <a:lnTo>
                      <a:pt x="183" y="137"/>
                    </a:lnTo>
                    <a:lnTo>
                      <a:pt x="175" y="144"/>
                    </a:lnTo>
                    <a:lnTo>
                      <a:pt x="167" y="149"/>
                    </a:lnTo>
                    <a:lnTo>
                      <a:pt x="158" y="155"/>
                    </a:lnTo>
                    <a:lnTo>
                      <a:pt x="148" y="158"/>
                    </a:lnTo>
                    <a:lnTo>
                      <a:pt x="139" y="161"/>
                    </a:lnTo>
                    <a:lnTo>
                      <a:pt x="128" y="162"/>
                    </a:lnTo>
                    <a:lnTo>
                      <a:pt x="118" y="163"/>
                    </a:lnTo>
                    <a:lnTo>
                      <a:pt x="107" y="162"/>
                    </a:lnTo>
                    <a:lnTo>
                      <a:pt x="96" y="161"/>
                    </a:lnTo>
                    <a:lnTo>
                      <a:pt x="85" y="157"/>
                    </a:lnTo>
                    <a:lnTo>
                      <a:pt x="75" y="152"/>
                    </a:lnTo>
                    <a:lnTo>
                      <a:pt x="66" y="148"/>
                    </a:lnTo>
                    <a:lnTo>
                      <a:pt x="57" y="142"/>
                    </a:lnTo>
                    <a:lnTo>
                      <a:pt x="48" y="133"/>
                    </a:lnTo>
                    <a:lnTo>
                      <a:pt x="41" y="125"/>
                    </a:lnTo>
                    <a:lnTo>
                      <a:pt x="34" y="116"/>
                    </a:lnTo>
                    <a:lnTo>
                      <a:pt x="28" y="106"/>
                    </a:lnTo>
                    <a:lnTo>
                      <a:pt x="22" y="95"/>
                    </a:lnTo>
                    <a:lnTo>
                      <a:pt x="18" y="84"/>
                    </a:lnTo>
                    <a:lnTo>
                      <a:pt x="14" y="72"/>
                    </a:lnTo>
                    <a:lnTo>
                      <a:pt x="11" y="60"/>
                    </a:lnTo>
                    <a:lnTo>
                      <a:pt x="10" y="47"/>
                    </a:lnTo>
                    <a:lnTo>
                      <a:pt x="9" y="34"/>
                    </a:lnTo>
                    <a:lnTo>
                      <a:pt x="9" y="29"/>
                    </a:lnTo>
                    <a:lnTo>
                      <a:pt x="9" y="25"/>
                    </a:lnTo>
                    <a:lnTo>
                      <a:pt x="10" y="21"/>
                    </a:lnTo>
                    <a:lnTo>
                      <a:pt x="10" y="17"/>
                    </a:lnTo>
                    <a:lnTo>
                      <a:pt x="11" y="13"/>
                    </a:lnTo>
                    <a:lnTo>
                      <a:pt x="11" y="9"/>
                    </a:lnTo>
                    <a:lnTo>
                      <a:pt x="12" y="5"/>
                    </a:lnTo>
                    <a:lnTo>
                      <a:pt x="13" y="0"/>
                    </a:lnTo>
                    <a:lnTo>
                      <a:pt x="11" y="3"/>
                    </a:lnTo>
                    <a:lnTo>
                      <a:pt x="10" y="5"/>
                    </a:lnTo>
                    <a:lnTo>
                      <a:pt x="8" y="7"/>
                    </a:lnTo>
                    <a:lnTo>
                      <a:pt x="6" y="10"/>
                    </a:lnTo>
                    <a:lnTo>
                      <a:pt x="5" y="12"/>
                    </a:lnTo>
                    <a:lnTo>
                      <a:pt x="4" y="15"/>
                    </a:lnTo>
                    <a:lnTo>
                      <a:pt x="2" y="18"/>
                    </a:lnTo>
                    <a:lnTo>
                      <a:pt x="1" y="21"/>
                    </a:lnTo>
                    <a:close/>
                  </a:path>
                </a:pathLst>
              </a:custGeom>
              <a:solidFill>
                <a:srgbClr val="F5C3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35" name="Freeform 136"/>
              <p:cNvSpPr>
                <a:spLocks/>
              </p:cNvSpPr>
              <p:nvPr/>
            </p:nvSpPr>
            <p:spPr bwMode="auto">
              <a:xfrm>
                <a:off x="1139" y="2652"/>
                <a:ext cx="45" cy="30"/>
              </a:xfrm>
              <a:custGeom>
                <a:avLst/>
                <a:gdLst/>
                <a:ahLst/>
                <a:cxnLst>
                  <a:cxn ang="0">
                    <a:pos x="1" y="21"/>
                  </a:cxn>
                  <a:cxn ang="0">
                    <a:pos x="0" y="27"/>
                  </a:cxn>
                  <a:cxn ang="0">
                    <a:pos x="0" y="33"/>
                  </a:cxn>
                  <a:cxn ang="0">
                    <a:pos x="0" y="38"/>
                  </a:cxn>
                  <a:cxn ang="0">
                    <a:pos x="0" y="55"/>
                  </a:cxn>
                  <a:cxn ang="0">
                    <a:pos x="5" y="81"/>
                  </a:cxn>
                  <a:cxn ang="0">
                    <a:pos x="13" y="107"/>
                  </a:cxn>
                  <a:cxn ang="0">
                    <a:pos x="25" y="128"/>
                  </a:cxn>
                  <a:cxn ang="0">
                    <a:pos x="41" y="146"/>
                  </a:cxn>
                  <a:cxn ang="0">
                    <a:pos x="59" y="160"/>
                  </a:cxn>
                  <a:cxn ang="0">
                    <a:pos x="79" y="170"/>
                  </a:cxn>
                  <a:cxn ang="0">
                    <a:pos x="102" y="176"/>
                  </a:cxn>
                  <a:cxn ang="0">
                    <a:pos x="123" y="176"/>
                  </a:cxn>
                  <a:cxn ang="0">
                    <a:pos x="143" y="172"/>
                  </a:cxn>
                  <a:cxn ang="0">
                    <a:pos x="161" y="164"/>
                  </a:cxn>
                  <a:cxn ang="0">
                    <a:pos x="178" y="152"/>
                  </a:cxn>
                  <a:cxn ang="0">
                    <a:pos x="192" y="138"/>
                  </a:cxn>
                  <a:cxn ang="0">
                    <a:pos x="205" y="120"/>
                  </a:cxn>
                  <a:cxn ang="0">
                    <a:pos x="215" y="101"/>
                  </a:cxn>
                  <a:cxn ang="0">
                    <a:pos x="222" y="79"/>
                  </a:cxn>
                  <a:cxn ang="0">
                    <a:pos x="224" y="63"/>
                  </a:cxn>
                  <a:cxn ang="0">
                    <a:pos x="222" y="59"/>
                  </a:cxn>
                  <a:cxn ang="0">
                    <a:pos x="221" y="53"/>
                  </a:cxn>
                  <a:cxn ang="0">
                    <a:pos x="219" y="47"/>
                  </a:cxn>
                  <a:cxn ang="0">
                    <a:pos x="217" y="56"/>
                  </a:cxn>
                  <a:cxn ang="0">
                    <a:pos x="212" y="80"/>
                  </a:cxn>
                  <a:cxn ang="0">
                    <a:pos x="203" y="102"/>
                  </a:cxn>
                  <a:cxn ang="0">
                    <a:pos x="192" y="122"/>
                  </a:cxn>
                  <a:cxn ang="0">
                    <a:pos x="178" y="138"/>
                  </a:cxn>
                  <a:cxn ang="0">
                    <a:pos x="162" y="151"/>
                  </a:cxn>
                  <a:cxn ang="0">
                    <a:pos x="144" y="160"/>
                  </a:cxn>
                  <a:cxn ang="0">
                    <a:pos x="124" y="165"/>
                  </a:cxn>
                  <a:cxn ang="0">
                    <a:pos x="103" y="165"/>
                  </a:cxn>
                  <a:cxn ang="0">
                    <a:pos x="81" y="160"/>
                  </a:cxn>
                  <a:cxn ang="0">
                    <a:pos x="63" y="151"/>
                  </a:cxn>
                  <a:cxn ang="0">
                    <a:pos x="46" y="138"/>
                  </a:cxn>
                  <a:cxn ang="0">
                    <a:pos x="32" y="121"/>
                  </a:cxn>
                  <a:cxn ang="0">
                    <a:pos x="21" y="101"/>
                  </a:cxn>
                  <a:cxn ang="0">
                    <a:pos x="13" y="79"/>
                  </a:cxn>
                  <a:cxn ang="0">
                    <a:pos x="9" y="55"/>
                  </a:cxn>
                  <a:cxn ang="0">
                    <a:pos x="9" y="36"/>
                  </a:cxn>
                  <a:cxn ang="0">
                    <a:pos x="10" y="25"/>
                  </a:cxn>
                  <a:cxn ang="0">
                    <a:pos x="11" y="15"/>
                  </a:cxn>
                  <a:cxn ang="0">
                    <a:pos x="13" y="5"/>
                  </a:cxn>
                  <a:cxn ang="0">
                    <a:pos x="13" y="2"/>
                  </a:cxn>
                  <a:cxn ang="0">
                    <a:pos x="9" y="7"/>
                  </a:cxn>
                  <a:cxn ang="0">
                    <a:pos x="6" y="11"/>
                  </a:cxn>
                  <a:cxn ang="0">
                    <a:pos x="3" y="15"/>
                  </a:cxn>
                </a:cxnLst>
                <a:rect l="0" t="0" r="r" b="b"/>
                <a:pathLst>
                  <a:path w="225" h="176">
                    <a:moveTo>
                      <a:pt x="1" y="18"/>
                    </a:moveTo>
                    <a:lnTo>
                      <a:pt x="1" y="21"/>
                    </a:lnTo>
                    <a:lnTo>
                      <a:pt x="1" y="24"/>
                    </a:lnTo>
                    <a:lnTo>
                      <a:pt x="0" y="27"/>
                    </a:lnTo>
                    <a:lnTo>
                      <a:pt x="0" y="30"/>
                    </a:lnTo>
                    <a:lnTo>
                      <a:pt x="0" y="33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55"/>
                    </a:lnTo>
                    <a:lnTo>
                      <a:pt x="2" y="69"/>
                    </a:lnTo>
                    <a:lnTo>
                      <a:pt x="5" y="81"/>
                    </a:lnTo>
                    <a:lnTo>
                      <a:pt x="9" y="95"/>
                    </a:lnTo>
                    <a:lnTo>
                      <a:pt x="13" y="107"/>
                    </a:lnTo>
                    <a:lnTo>
                      <a:pt x="19" y="117"/>
                    </a:lnTo>
                    <a:lnTo>
                      <a:pt x="25" y="128"/>
                    </a:lnTo>
                    <a:lnTo>
                      <a:pt x="33" y="138"/>
                    </a:lnTo>
                    <a:lnTo>
                      <a:pt x="41" y="146"/>
                    </a:lnTo>
                    <a:lnTo>
                      <a:pt x="49" y="153"/>
                    </a:lnTo>
                    <a:lnTo>
                      <a:pt x="59" y="160"/>
                    </a:lnTo>
                    <a:lnTo>
                      <a:pt x="68" y="166"/>
                    </a:lnTo>
                    <a:lnTo>
                      <a:pt x="79" y="170"/>
                    </a:lnTo>
                    <a:lnTo>
                      <a:pt x="90" y="174"/>
                    </a:lnTo>
                    <a:lnTo>
                      <a:pt x="102" y="176"/>
                    </a:lnTo>
                    <a:lnTo>
                      <a:pt x="113" y="176"/>
                    </a:lnTo>
                    <a:lnTo>
                      <a:pt x="123" y="176"/>
                    </a:lnTo>
                    <a:lnTo>
                      <a:pt x="133" y="175"/>
                    </a:lnTo>
                    <a:lnTo>
                      <a:pt x="143" y="172"/>
                    </a:lnTo>
                    <a:lnTo>
                      <a:pt x="152" y="169"/>
                    </a:lnTo>
                    <a:lnTo>
                      <a:pt x="161" y="164"/>
                    </a:lnTo>
                    <a:lnTo>
                      <a:pt x="170" y="158"/>
                    </a:lnTo>
                    <a:lnTo>
                      <a:pt x="178" y="152"/>
                    </a:lnTo>
                    <a:lnTo>
                      <a:pt x="185" y="145"/>
                    </a:lnTo>
                    <a:lnTo>
                      <a:pt x="192" y="138"/>
                    </a:lnTo>
                    <a:lnTo>
                      <a:pt x="199" y="129"/>
                    </a:lnTo>
                    <a:lnTo>
                      <a:pt x="205" y="120"/>
                    </a:lnTo>
                    <a:lnTo>
                      <a:pt x="211" y="110"/>
                    </a:lnTo>
                    <a:lnTo>
                      <a:pt x="215" y="101"/>
                    </a:lnTo>
                    <a:lnTo>
                      <a:pt x="219" y="90"/>
                    </a:lnTo>
                    <a:lnTo>
                      <a:pt x="222" y="79"/>
                    </a:lnTo>
                    <a:lnTo>
                      <a:pt x="225" y="67"/>
                    </a:lnTo>
                    <a:lnTo>
                      <a:pt x="224" y="63"/>
                    </a:lnTo>
                    <a:lnTo>
                      <a:pt x="223" y="61"/>
                    </a:lnTo>
                    <a:lnTo>
                      <a:pt x="222" y="59"/>
                    </a:lnTo>
                    <a:lnTo>
                      <a:pt x="221" y="55"/>
                    </a:lnTo>
                    <a:lnTo>
                      <a:pt x="221" y="53"/>
                    </a:lnTo>
                    <a:lnTo>
                      <a:pt x="220" y="49"/>
                    </a:lnTo>
                    <a:lnTo>
                      <a:pt x="219" y="47"/>
                    </a:lnTo>
                    <a:lnTo>
                      <a:pt x="218" y="44"/>
                    </a:lnTo>
                    <a:lnTo>
                      <a:pt x="217" y="56"/>
                    </a:lnTo>
                    <a:lnTo>
                      <a:pt x="215" y="68"/>
                    </a:lnTo>
                    <a:lnTo>
                      <a:pt x="212" y="80"/>
                    </a:lnTo>
                    <a:lnTo>
                      <a:pt x="209" y="91"/>
                    </a:lnTo>
                    <a:lnTo>
                      <a:pt x="203" y="102"/>
                    </a:lnTo>
                    <a:lnTo>
                      <a:pt x="198" y="113"/>
                    </a:lnTo>
                    <a:lnTo>
                      <a:pt x="192" y="122"/>
                    </a:lnTo>
                    <a:lnTo>
                      <a:pt x="186" y="130"/>
                    </a:lnTo>
                    <a:lnTo>
                      <a:pt x="178" y="138"/>
                    </a:lnTo>
                    <a:lnTo>
                      <a:pt x="170" y="145"/>
                    </a:lnTo>
                    <a:lnTo>
                      <a:pt x="162" y="151"/>
                    </a:lnTo>
                    <a:lnTo>
                      <a:pt x="153" y="157"/>
                    </a:lnTo>
                    <a:lnTo>
                      <a:pt x="144" y="160"/>
                    </a:lnTo>
                    <a:lnTo>
                      <a:pt x="134" y="163"/>
                    </a:lnTo>
                    <a:lnTo>
                      <a:pt x="124" y="165"/>
                    </a:lnTo>
                    <a:lnTo>
                      <a:pt x="113" y="165"/>
                    </a:lnTo>
                    <a:lnTo>
                      <a:pt x="103" y="165"/>
                    </a:lnTo>
                    <a:lnTo>
                      <a:pt x="92" y="163"/>
                    </a:lnTo>
                    <a:lnTo>
                      <a:pt x="81" y="160"/>
                    </a:lnTo>
                    <a:lnTo>
                      <a:pt x="72" y="156"/>
                    </a:lnTo>
                    <a:lnTo>
                      <a:pt x="63" y="151"/>
                    </a:lnTo>
                    <a:lnTo>
                      <a:pt x="54" y="145"/>
                    </a:lnTo>
                    <a:lnTo>
                      <a:pt x="46" y="138"/>
                    </a:lnTo>
                    <a:lnTo>
                      <a:pt x="39" y="129"/>
                    </a:lnTo>
                    <a:lnTo>
                      <a:pt x="32" y="121"/>
                    </a:lnTo>
                    <a:lnTo>
                      <a:pt x="26" y="111"/>
                    </a:lnTo>
                    <a:lnTo>
                      <a:pt x="21" y="101"/>
                    </a:lnTo>
                    <a:lnTo>
                      <a:pt x="17" y="90"/>
                    </a:lnTo>
                    <a:lnTo>
                      <a:pt x="13" y="79"/>
                    </a:lnTo>
                    <a:lnTo>
                      <a:pt x="11" y="67"/>
                    </a:lnTo>
                    <a:lnTo>
                      <a:pt x="9" y="55"/>
                    </a:lnTo>
                    <a:lnTo>
                      <a:pt x="9" y="42"/>
                    </a:lnTo>
                    <a:lnTo>
                      <a:pt x="9" y="36"/>
                    </a:lnTo>
                    <a:lnTo>
                      <a:pt x="9" y="31"/>
                    </a:lnTo>
                    <a:lnTo>
                      <a:pt x="10" y="25"/>
                    </a:lnTo>
                    <a:lnTo>
                      <a:pt x="10" y="20"/>
                    </a:lnTo>
                    <a:lnTo>
                      <a:pt x="11" y="15"/>
                    </a:lnTo>
                    <a:lnTo>
                      <a:pt x="12" y="9"/>
                    </a:lnTo>
                    <a:lnTo>
                      <a:pt x="13" y="5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11" y="5"/>
                    </a:lnTo>
                    <a:lnTo>
                      <a:pt x="9" y="7"/>
                    </a:lnTo>
                    <a:lnTo>
                      <a:pt x="8" y="8"/>
                    </a:lnTo>
                    <a:lnTo>
                      <a:pt x="6" y="11"/>
                    </a:lnTo>
                    <a:lnTo>
                      <a:pt x="5" y="13"/>
                    </a:lnTo>
                    <a:lnTo>
                      <a:pt x="3" y="15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F5C6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36" name="Freeform 137"/>
              <p:cNvSpPr>
                <a:spLocks/>
              </p:cNvSpPr>
              <p:nvPr/>
            </p:nvSpPr>
            <p:spPr bwMode="auto">
              <a:xfrm>
                <a:off x="1140" y="2651"/>
                <a:ext cx="43" cy="30"/>
              </a:xfrm>
              <a:custGeom>
                <a:avLst/>
                <a:gdLst/>
                <a:ahLst/>
                <a:cxnLst>
                  <a:cxn ang="0">
                    <a:pos x="3" y="22"/>
                  </a:cxn>
                  <a:cxn ang="0">
                    <a:pos x="2" y="30"/>
                  </a:cxn>
                  <a:cxn ang="0">
                    <a:pos x="1" y="38"/>
                  </a:cxn>
                  <a:cxn ang="0">
                    <a:pos x="0" y="46"/>
                  </a:cxn>
                  <a:cxn ang="0">
                    <a:pos x="1" y="64"/>
                  </a:cxn>
                  <a:cxn ang="0">
                    <a:pos x="5" y="89"/>
                  </a:cxn>
                  <a:cxn ang="0">
                    <a:pos x="13" y="112"/>
                  </a:cxn>
                  <a:cxn ang="0">
                    <a:pos x="25" y="133"/>
                  </a:cxn>
                  <a:cxn ang="0">
                    <a:pos x="39" y="150"/>
                  </a:cxn>
                  <a:cxn ang="0">
                    <a:pos x="57" y="165"/>
                  </a:cxn>
                  <a:cxn ang="0">
                    <a:pos x="76" y="174"/>
                  </a:cxn>
                  <a:cxn ang="0">
                    <a:pos x="98" y="179"/>
                  </a:cxn>
                  <a:cxn ang="0">
                    <a:pos x="119" y="179"/>
                  </a:cxn>
                  <a:cxn ang="0">
                    <a:pos x="139" y="175"/>
                  </a:cxn>
                  <a:cxn ang="0">
                    <a:pos x="158" y="167"/>
                  </a:cxn>
                  <a:cxn ang="0">
                    <a:pos x="174" y="154"/>
                  </a:cxn>
                  <a:cxn ang="0">
                    <a:pos x="188" y="138"/>
                  </a:cxn>
                  <a:cxn ang="0">
                    <a:pos x="200" y="120"/>
                  </a:cxn>
                  <a:cxn ang="0">
                    <a:pos x="210" y="99"/>
                  </a:cxn>
                  <a:cxn ang="0">
                    <a:pos x="216" y="76"/>
                  </a:cxn>
                  <a:cxn ang="0">
                    <a:pos x="217" y="62"/>
                  </a:cxn>
                  <a:cxn ang="0">
                    <a:pos x="215" y="56"/>
                  </a:cxn>
                  <a:cxn ang="0">
                    <a:pos x="212" y="50"/>
                  </a:cxn>
                  <a:cxn ang="0">
                    <a:pos x="210" y="45"/>
                  </a:cxn>
                  <a:cxn ang="0">
                    <a:pos x="209" y="44"/>
                  </a:cxn>
                  <a:cxn ang="0">
                    <a:pos x="209" y="45"/>
                  </a:cxn>
                  <a:cxn ang="0">
                    <a:pos x="209" y="47"/>
                  </a:cxn>
                  <a:cxn ang="0">
                    <a:pos x="209" y="50"/>
                  </a:cxn>
                  <a:cxn ang="0">
                    <a:pos x="209" y="63"/>
                  </a:cxn>
                  <a:cxn ang="0">
                    <a:pos x="205" y="86"/>
                  </a:cxn>
                  <a:cxn ang="0">
                    <a:pos x="196" y="107"/>
                  </a:cxn>
                  <a:cxn ang="0">
                    <a:pos x="185" y="126"/>
                  </a:cxn>
                  <a:cxn ang="0">
                    <a:pos x="172" y="142"/>
                  </a:cxn>
                  <a:cxn ang="0">
                    <a:pos x="156" y="155"/>
                  </a:cxn>
                  <a:cxn ang="0">
                    <a:pos x="139" y="165"/>
                  </a:cxn>
                  <a:cxn ang="0">
                    <a:pos x="119" y="168"/>
                  </a:cxn>
                  <a:cxn ang="0">
                    <a:pos x="99" y="168"/>
                  </a:cxn>
                  <a:cxn ang="0">
                    <a:pos x="79" y="165"/>
                  </a:cxn>
                  <a:cxn ang="0">
                    <a:pos x="61" y="155"/>
                  </a:cxn>
                  <a:cxn ang="0">
                    <a:pos x="45" y="142"/>
                  </a:cxn>
                  <a:cxn ang="0">
                    <a:pos x="32" y="126"/>
                  </a:cxn>
                  <a:cxn ang="0">
                    <a:pos x="21" y="107"/>
                  </a:cxn>
                  <a:cxn ang="0">
                    <a:pos x="14" y="86"/>
                  </a:cxn>
                  <a:cxn ang="0">
                    <a:pos x="10" y="63"/>
                  </a:cxn>
                  <a:cxn ang="0">
                    <a:pos x="9" y="44"/>
                  </a:cxn>
                  <a:cxn ang="0">
                    <a:pos x="11" y="32"/>
                  </a:cxn>
                  <a:cxn ang="0">
                    <a:pos x="13" y="18"/>
                  </a:cxn>
                  <a:cxn ang="0">
                    <a:pos x="16" y="6"/>
                  </a:cxn>
                  <a:cxn ang="0">
                    <a:pos x="16" y="3"/>
                  </a:cxn>
                  <a:cxn ang="0">
                    <a:pos x="13" y="6"/>
                  </a:cxn>
                  <a:cxn ang="0">
                    <a:pos x="9" y="11"/>
                  </a:cxn>
                  <a:cxn ang="0">
                    <a:pos x="5" y="16"/>
                  </a:cxn>
                </a:cxnLst>
                <a:rect l="0" t="0" r="r" b="b"/>
                <a:pathLst>
                  <a:path w="217" h="180">
                    <a:moveTo>
                      <a:pt x="4" y="18"/>
                    </a:moveTo>
                    <a:lnTo>
                      <a:pt x="3" y="22"/>
                    </a:lnTo>
                    <a:lnTo>
                      <a:pt x="2" y="26"/>
                    </a:lnTo>
                    <a:lnTo>
                      <a:pt x="2" y="30"/>
                    </a:lnTo>
                    <a:lnTo>
                      <a:pt x="1" y="34"/>
                    </a:lnTo>
                    <a:lnTo>
                      <a:pt x="1" y="38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2" y="77"/>
                    </a:lnTo>
                    <a:lnTo>
                      <a:pt x="5" y="89"/>
                    </a:lnTo>
                    <a:lnTo>
                      <a:pt x="9" y="101"/>
                    </a:lnTo>
                    <a:lnTo>
                      <a:pt x="13" y="112"/>
                    </a:lnTo>
                    <a:lnTo>
                      <a:pt x="19" y="123"/>
                    </a:lnTo>
                    <a:lnTo>
                      <a:pt x="25" y="133"/>
                    </a:lnTo>
                    <a:lnTo>
                      <a:pt x="32" y="142"/>
                    </a:lnTo>
                    <a:lnTo>
                      <a:pt x="39" y="150"/>
                    </a:lnTo>
                    <a:lnTo>
                      <a:pt x="48" y="159"/>
                    </a:lnTo>
                    <a:lnTo>
                      <a:pt x="57" y="165"/>
                    </a:lnTo>
                    <a:lnTo>
                      <a:pt x="66" y="171"/>
                    </a:lnTo>
                    <a:lnTo>
                      <a:pt x="76" y="174"/>
                    </a:lnTo>
                    <a:lnTo>
                      <a:pt x="87" y="178"/>
                    </a:lnTo>
                    <a:lnTo>
                      <a:pt x="98" y="179"/>
                    </a:lnTo>
                    <a:lnTo>
                      <a:pt x="109" y="180"/>
                    </a:lnTo>
                    <a:lnTo>
                      <a:pt x="119" y="179"/>
                    </a:lnTo>
                    <a:lnTo>
                      <a:pt x="130" y="178"/>
                    </a:lnTo>
                    <a:lnTo>
                      <a:pt x="139" y="175"/>
                    </a:lnTo>
                    <a:lnTo>
                      <a:pt x="149" y="172"/>
                    </a:lnTo>
                    <a:lnTo>
                      <a:pt x="158" y="167"/>
                    </a:lnTo>
                    <a:lnTo>
                      <a:pt x="166" y="161"/>
                    </a:lnTo>
                    <a:lnTo>
                      <a:pt x="174" y="154"/>
                    </a:lnTo>
                    <a:lnTo>
                      <a:pt x="182" y="147"/>
                    </a:lnTo>
                    <a:lnTo>
                      <a:pt x="188" y="138"/>
                    </a:lnTo>
                    <a:lnTo>
                      <a:pt x="195" y="130"/>
                    </a:lnTo>
                    <a:lnTo>
                      <a:pt x="200" y="120"/>
                    </a:lnTo>
                    <a:lnTo>
                      <a:pt x="206" y="110"/>
                    </a:lnTo>
                    <a:lnTo>
                      <a:pt x="210" y="99"/>
                    </a:lnTo>
                    <a:lnTo>
                      <a:pt x="214" y="88"/>
                    </a:lnTo>
                    <a:lnTo>
                      <a:pt x="216" y="76"/>
                    </a:lnTo>
                    <a:lnTo>
                      <a:pt x="217" y="64"/>
                    </a:lnTo>
                    <a:lnTo>
                      <a:pt x="217" y="62"/>
                    </a:lnTo>
                    <a:lnTo>
                      <a:pt x="216" y="58"/>
                    </a:lnTo>
                    <a:lnTo>
                      <a:pt x="215" y="56"/>
                    </a:lnTo>
                    <a:lnTo>
                      <a:pt x="214" y="53"/>
                    </a:lnTo>
                    <a:lnTo>
                      <a:pt x="212" y="50"/>
                    </a:lnTo>
                    <a:lnTo>
                      <a:pt x="211" y="47"/>
                    </a:lnTo>
                    <a:lnTo>
                      <a:pt x="210" y="45"/>
                    </a:lnTo>
                    <a:lnTo>
                      <a:pt x="209" y="42"/>
                    </a:lnTo>
                    <a:lnTo>
                      <a:pt x="209" y="44"/>
                    </a:lnTo>
                    <a:lnTo>
                      <a:pt x="209" y="44"/>
                    </a:lnTo>
                    <a:lnTo>
                      <a:pt x="209" y="45"/>
                    </a:lnTo>
                    <a:lnTo>
                      <a:pt x="209" y="46"/>
                    </a:lnTo>
                    <a:lnTo>
                      <a:pt x="209" y="47"/>
                    </a:lnTo>
                    <a:lnTo>
                      <a:pt x="209" y="48"/>
                    </a:lnTo>
                    <a:lnTo>
                      <a:pt x="209" y="50"/>
                    </a:lnTo>
                    <a:lnTo>
                      <a:pt x="209" y="51"/>
                    </a:lnTo>
                    <a:lnTo>
                      <a:pt x="209" y="63"/>
                    </a:lnTo>
                    <a:lnTo>
                      <a:pt x="207" y="75"/>
                    </a:lnTo>
                    <a:lnTo>
                      <a:pt x="205" y="86"/>
                    </a:lnTo>
                    <a:lnTo>
                      <a:pt x="200" y="98"/>
                    </a:lnTo>
                    <a:lnTo>
                      <a:pt x="196" y="107"/>
                    </a:lnTo>
                    <a:lnTo>
                      <a:pt x="191" y="117"/>
                    </a:lnTo>
                    <a:lnTo>
                      <a:pt x="185" y="126"/>
                    </a:lnTo>
                    <a:lnTo>
                      <a:pt x="179" y="135"/>
                    </a:lnTo>
                    <a:lnTo>
                      <a:pt x="172" y="142"/>
                    </a:lnTo>
                    <a:lnTo>
                      <a:pt x="164" y="149"/>
                    </a:lnTo>
                    <a:lnTo>
                      <a:pt x="156" y="155"/>
                    </a:lnTo>
                    <a:lnTo>
                      <a:pt x="148" y="160"/>
                    </a:lnTo>
                    <a:lnTo>
                      <a:pt x="139" y="165"/>
                    </a:lnTo>
                    <a:lnTo>
                      <a:pt x="129" y="167"/>
                    </a:lnTo>
                    <a:lnTo>
                      <a:pt x="119" y="168"/>
                    </a:lnTo>
                    <a:lnTo>
                      <a:pt x="109" y="169"/>
                    </a:lnTo>
                    <a:lnTo>
                      <a:pt x="99" y="168"/>
                    </a:lnTo>
                    <a:lnTo>
                      <a:pt x="89" y="167"/>
                    </a:lnTo>
                    <a:lnTo>
                      <a:pt x="79" y="165"/>
                    </a:lnTo>
                    <a:lnTo>
                      <a:pt x="70" y="160"/>
                    </a:lnTo>
                    <a:lnTo>
                      <a:pt x="61" y="155"/>
                    </a:lnTo>
                    <a:lnTo>
                      <a:pt x="53" y="149"/>
                    </a:lnTo>
                    <a:lnTo>
                      <a:pt x="45" y="142"/>
                    </a:lnTo>
                    <a:lnTo>
                      <a:pt x="38" y="135"/>
                    </a:lnTo>
                    <a:lnTo>
                      <a:pt x="32" y="126"/>
                    </a:lnTo>
                    <a:lnTo>
                      <a:pt x="26" y="117"/>
                    </a:lnTo>
                    <a:lnTo>
                      <a:pt x="21" y="107"/>
                    </a:lnTo>
                    <a:lnTo>
                      <a:pt x="17" y="98"/>
                    </a:lnTo>
                    <a:lnTo>
                      <a:pt x="14" y="86"/>
                    </a:lnTo>
                    <a:lnTo>
                      <a:pt x="11" y="75"/>
                    </a:lnTo>
                    <a:lnTo>
                      <a:pt x="10" y="63"/>
                    </a:lnTo>
                    <a:lnTo>
                      <a:pt x="9" y="51"/>
                    </a:lnTo>
                    <a:lnTo>
                      <a:pt x="9" y="44"/>
                    </a:lnTo>
                    <a:lnTo>
                      <a:pt x="10" y="38"/>
                    </a:lnTo>
                    <a:lnTo>
                      <a:pt x="11" y="32"/>
                    </a:lnTo>
                    <a:lnTo>
                      <a:pt x="12" y="24"/>
                    </a:lnTo>
                    <a:lnTo>
                      <a:pt x="13" y="18"/>
                    </a:lnTo>
                    <a:lnTo>
                      <a:pt x="14" y="12"/>
                    </a:lnTo>
                    <a:lnTo>
                      <a:pt x="16" y="6"/>
                    </a:lnTo>
                    <a:lnTo>
                      <a:pt x="18" y="0"/>
                    </a:lnTo>
                    <a:lnTo>
                      <a:pt x="16" y="3"/>
                    </a:lnTo>
                    <a:lnTo>
                      <a:pt x="15" y="5"/>
                    </a:lnTo>
                    <a:lnTo>
                      <a:pt x="13" y="6"/>
                    </a:lnTo>
                    <a:lnTo>
                      <a:pt x="11" y="9"/>
                    </a:lnTo>
                    <a:lnTo>
                      <a:pt x="9" y="11"/>
                    </a:lnTo>
                    <a:lnTo>
                      <a:pt x="7" y="14"/>
                    </a:lnTo>
                    <a:lnTo>
                      <a:pt x="5" y="16"/>
                    </a:lnTo>
                    <a:lnTo>
                      <a:pt x="4" y="18"/>
                    </a:lnTo>
                    <a:close/>
                  </a:path>
                </a:pathLst>
              </a:custGeom>
              <a:solidFill>
                <a:srgbClr val="F6C9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37" name="Freeform 138"/>
              <p:cNvSpPr>
                <a:spLocks/>
              </p:cNvSpPr>
              <p:nvPr/>
            </p:nvSpPr>
            <p:spPr bwMode="auto">
              <a:xfrm>
                <a:off x="1141" y="2650"/>
                <a:ext cx="42" cy="30"/>
              </a:xfrm>
              <a:custGeom>
                <a:avLst/>
                <a:gdLst/>
                <a:ahLst/>
                <a:cxnLst>
                  <a:cxn ang="0">
                    <a:pos x="4" y="21"/>
                  </a:cxn>
                  <a:cxn ang="0">
                    <a:pos x="2" y="31"/>
                  </a:cxn>
                  <a:cxn ang="0">
                    <a:pos x="1" y="41"/>
                  </a:cxn>
                  <a:cxn ang="0">
                    <a:pos x="0" y="52"/>
                  </a:cxn>
                  <a:cxn ang="0">
                    <a:pos x="0" y="71"/>
                  </a:cxn>
                  <a:cxn ang="0">
                    <a:pos x="4" y="95"/>
                  </a:cxn>
                  <a:cxn ang="0">
                    <a:pos x="12" y="117"/>
                  </a:cxn>
                  <a:cxn ang="0">
                    <a:pos x="23" y="137"/>
                  </a:cxn>
                  <a:cxn ang="0">
                    <a:pos x="37" y="154"/>
                  </a:cxn>
                  <a:cxn ang="0">
                    <a:pos x="54" y="167"/>
                  </a:cxn>
                  <a:cxn ang="0">
                    <a:pos x="72" y="176"/>
                  </a:cxn>
                  <a:cxn ang="0">
                    <a:pos x="94" y="181"/>
                  </a:cxn>
                  <a:cxn ang="0">
                    <a:pos x="115" y="181"/>
                  </a:cxn>
                  <a:cxn ang="0">
                    <a:pos x="135" y="176"/>
                  </a:cxn>
                  <a:cxn ang="0">
                    <a:pos x="153" y="167"/>
                  </a:cxn>
                  <a:cxn ang="0">
                    <a:pos x="169" y="154"/>
                  </a:cxn>
                  <a:cxn ang="0">
                    <a:pos x="183" y="138"/>
                  </a:cxn>
                  <a:cxn ang="0">
                    <a:pos x="194" y="118"/>
                  </a:cxn>
                  <a:cxn ang="0">
                    <a:pos x="203" y="96"/>
                  </a:cxn>
                  <a:cxn ang="0">
                    <a:pos x="208" y="72"/>
                  </a:cxn>
                  <a:cxn ang="0">
                    <a:pos x="207" y="57"/>
                  </a:cxn>
                  <a:cxn ang="0">
                    <a:pos x="205" y="52"/>
                  </a:cxn>
                  <a:cxn ang="0">
                    <a:pos x="202" y="46"/>
                  </a:cxn>
                  <a:cxn ang="0">
                    <a:pos x="200" y="41"/>
                  </a:cxn>
                  <a:cxn ang="0">
                    <a:pos x="197" y="41"/>
                  </a:cxn>
                  <a:cxn ang="0">
                    <a:pos x="198" y="46"/>
                  </a:cxn>
                  <a:cxn ang="0">
                    <a:pos x="198" y="51"/>
                  </a:cxn>
                  <a:cxn ang="0">
                    <a:pos x="200" y="55"/>
                  </a:cxn>
                  <a:cxn ang="0">
                    <a:pos x="198" y="70"/>
                  </a:cxn>
                  <a:cxn ang="0">
                    <a:pos x="194" y="91"/>
                  </a:cxn>
                  <a:cxn ang="0">
                    <a:pos x="187" y="112"/>
                  </a:cxn>
                  <a:cxn ang="0">
                    <a:pos x="177" y="130"/>
                  </a:cxn>
                  <a:cxn ang="0">
                    <a:pos x="164" y="145"/>
                  </a:cxn>
                  <a:cxn ang="0">
                    <a:pos x="149" y="157"/>
                  </a:cxn>
                  <a:cxn ang="0">
                    <a:pos x="132" y="166"/>
                  </a:cxn>
                  <a:cxn ang="0">
                    <a:pos x="114" y="170"/>
                  </a:cxn>
                  <a:cxn ang="0">
                    <a:pos x="94" y="170"/>
                  </a:cxn>
                  <a:cxn ang="0">
                    <a:pos x="76" y="166"/>
                  </a:cxn>
                  <a:cxn ang="0">
                    <a:pos x="58" y="157"/>
                  </a:cxn>
                  <a:cxn ang="0">
                    <a:pos x="43" y="145"/>
                  </a:cxn>
                  <a:cxn ang="0">
                    <a:pos x="30" y="130"/>
                  </a:cxn>
                  <a:cxn ang="0">
                    <a:pos x="20" y="112"/>
                  </a:cxn>
                  <a:cxn ang="0">
                    <a:pos x="13" y="91"/>
                  </a:cxn>
                  <a:cxn ang="0">
                    <a:pos x="9" y="70"/>
                  </a:cxn>
                  <a:cxn ang="0">
                    <a:pos x="9" y="49"/>
                  </a:cxn>
                  <a:cxn ang="0">
                    <a:pos x="11" y="35"/>
                  </a:cxn>
                  <a:cxn ang="0">
                    <a:pos x="14" y="21"/>
                  </a:cxn>
                  <a:cxn ang="0">
                    <a:pos x="19" y="6"/>
                  </a:cxn>
                  <a:cxn ang="0">
                    <a:pos x="20" y="1"/>
                  </a:cxn>
                  <a:cxn ang="0">
                    <a:pos x="16" y="6"/>
                  </a:cxn>
                  <a:cxn ang="0">
                    <a:pos x="12" y="10"/>
                  </a:cxn>
                  <a:cxn ang="0">
                    <a:pos x="8" y="13"/>
                  </a:cxn>
                </a:cxnLst>
                <a:rect l="0" t="0" r="r" b="b"/>
                <a:pathLst>
                  <a:path w="209" h="181">
                    <a:moveTo>
                      <a:pt x="6" y="16"/>
                    </a:moveTo>
                    <a:lnTo>
                      <a:pt x="4" y="21"/>
                    </a:lnTo>
                    <a:lnTo>
                      <a:pt x="3" y="25"/>
                    </a:lnTo>
                    <a:lnTo>
                      <a:pt x="2" y="31"/>
                    </a:lnTo>
                    <a:lnTo>
                      <a:pt x="1" y="36"/>
                    </a:lnTo>
                    <a:lnTo>
                      <a:pt x="1" y="41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8"/>
                    </a:lnTo>
                    <a:lnTo>
                      <a:pt x="0" y="71"/>
                    </a:lnTo>
                    <a:lnTo>
                      <a:pt x="2" y="83"/>
                    </a:lnTo>
                    <a:lnTo>
                      <a:pt x="4" y="95"/>
                    </a:lnTo>
                    <a:lnTo>
                      <a:pt x="8" y="106"/>
                    </a:lnTo>
                    <a:lnTo>
                      <a:pt x="12" y="117"/>
                    </a:lnTo>
                    <a:lnTo>
                      <a:pt x="17" y="127"/>
                    </a:lnTo>
                    <a:lnTo>
                      <a:pt x="23" y="137"/>
                    </a:lnTo>
                    <a:lnTo>
                      <a:pt x="30" y="145"/>
                    </a:lnTo>
                    <a:lnTo>
                      <a:pt x="37" y="154"/>
                    </a:lnTo>
                    <a:lnTo>
                      <a:pt x="45" y="161"/>
                    </a:lnTo>
                    <a:lnTo>
                      <a:pt x="54" y="167"/>
                    </a:lnTo>
                    <a:lnTo>
                      <a:pt x="63" y="172"/>
                    </a:lnTo>
                    <a:lnTo>
                      <a:pt x="72" y="176"/>
                    </a:lnTo>
                    <a:lnTo>
                      <a:pt x="83" y="179"/>
                    </a:lnTo>
                    <a:lnTo>
                      <a:pt x="94" y="181"/>
                    </a:lnTo>
                    <a:lnTo>
                      <a:pt x="104" y="181"/>
                    </a:lnTo>
                    <a:lnTo>
                      <a:pt x="115" y="181"/>
                    </a:lnTo>
                    <a:lnTo>
                      <a:pt x="125" y="179"/>
                    </a:lnTo>
                    <a:lnTo>
                      <a:pt x="135" y="176"/>
                    </a:lnTo>
                    <a:lnTo>
                      <a:pt x="144" y="173"/>
                    </a:lnTo>
                    <a:lnTo>
                      <a:pt x="153" y="167"/>
                    </a:lnTo>
                    <a:lnTo>
                      <a:pt x="161" y="161"/>
                    </a:lnTo>
                    <a:lnTo>
                      <a:pt x="169" y="154"/>
                    </a:lnTo>
                    <a:lnTo>
                      <a:pt x="177" y="146"/>
                    </a:lnTo>
                    <a:lnTo>
                      <a:pt x="183" y="138"/>
                    </a:lnTo>
                    <a:lnTo>
                      <a:pt x="189" y="129"/>
                    </a:lnTo>
                    <a:lnTo>
                      <a:pt x="194" y="118"/>
                    </a:lnTo>
                    <a:lnTo>
                      <a:pt x="200" y="107"/>
                    </a:lnTo>
                    <a:lnTo>
                      <a:pt x="203" y="96"/>
                    </a:lnTo>
                    <a:lnTo>
                      <a:pt x="206" y="84"/>
                    </a:lnTo>
                    <a:lnTo>
                      <a:pt x="208" y="72"/>
                    </a:lnTo>
                    <a:lnTo>
                      <a:pt x="209" y="60"/>
                    </a:lnTo>
                    <a:lnTo>
                      <a:pt x="207" y="57"/>
                    </a:lnTo>
                    <a:lnTo>
                      <a:pt x="206" y="54"/>
                    </a:lnTo>
                    <a:lnTo>
                      <a:pt x="205" y="52"/>
                    </a:lnTo>
                    <a:lnTo>
                      <a:pt x="204" y="49"/>
                    </a:lnTo>
                    <a:lnTo>
                      <a:pt x="202" y="46"/>
                    </a:lnTo>
                    <a:lnTo>
                      <a:pt x="201" y="43"/>
                    </a:lnTo>
                    <a:lnTo>
                      <a:pt x="200" y="41"/>
                    </a:lnTo>
                    <a:lnTo>
                      <a:pt x="197" y="39"/>
                    </a:lnTo>
                    <a:lnTo>
                      <a:pt x="197" y="41"/>
                    </a:lnTo>
                    <a:lnTo>
                      <a:pt x="198" y="43"/>
                    </a:lnTo>
                    <a:lnTo>
                      <a:pt x="198" y="46"/>
                    </a:lnTo>
                    <a:lnTo>
                      <a:pt x="198" y="48"/>
                    </a:lnTo>
                    <a:lnTo>
                      <a:pt x="198" y="51"/>
                    </a:lnTo>
                    <a:lnTo>
                      <a:pt x="198" y="53"/>
                    </a:lnTo>
                    <a:lnTo>
                      <a:pt x="200" y="55"/>
                    </a:lnTo>
                    <a:lnTo>
                      <a:pt x="200" y="58"/>
                    </a:lnTo>
                    <a:lnTo>
                      <a:pt x="198" y="70"/>
                    </a:lnTo>
                    <a:lnTo>
                      <a:pt x="197" y="81"/>
                    </a:lnTo>
                    <a:lnTo>
                      <a:pt x="194" y="91"/>
                    </a:lnTo>
                    <a:lnTo>
                      <a:pt x="191" y="102"/>
                    </a:lnTo>
                    <a:lnTo>
                      <a:pt x="187" y="112"/>
                    </a:lnTo>
                    <a:lnTo>
                      <a:pt x="182" y="121"/>
                    </a:lnTo>
                    <a:lnTo>
                      <a:pt x="177" y="130"/>
                    </a:lnTo>
                    <a:lnTo>
                      <a:pt x="171" y="138"/>
                    </a:lnTo>
                    <a:lnTo>
                      <a:pt x="164" y="145"/>
                    </a:lnTo>
                    <a:lnTo>
                      <a:pt x="157" y="151"/>
                    </a:lnTo>
                    <a:lnTo>
                      <a:pt x="149" y="157"/>
                    </a:lnTo>
                    <a:lnTo>
                      <a:pt x="141" y="162"/>
                    </a:lnTo>
                    <a:lnTo>
                      <a:pt x="132" y="166"/>
                    </a:lnTo>
                    <a:lnTo>
                      <a:pt x="123" y="169"/>
                    </a:lnTo>
                    <a:lnTo>
                      <a:pt x="114" y="170"/>
                    </a:lnTo>
                    <a:lnTo>
                      <a:pt x="104" y="170"/>
                    </a:lnTo>
                    <a:lnTo>
                      <a:pt x="94" y="170"/>
                    </a:lnTo>
                    <a:lnTo>
                      <a:pt x="85" y="169"/>
                    </a:lnTo>
                    <a:lnTo>
                      <a:pt x="76" y="166"/>
                    </a:lnTo>
                    <a:lnTo>
                      <a:pt x="66" y="162"/>
                    </a:lnTo>
                    <a:lnTo>
                      <a:pt x="58" y="157"/>
                    </a:lnTo>
                    <a:lnTo>
                      <a:pt x="50" y="151"/>
                    </a:lnTo>
                    <a:lnTo>
                      <a:pt x="43" y="145"/>
                    </a:lnTo>
                    <a:lnTo>
                      <a:pt x="36" y="138"/>
                    </a:lnTo>
                    <a:lnTo>
                      <a:pt x="30" y="130"/>
                    </a:lnTo>
                    <a:lnTo>
                      <a:pt x="25" y="121"/>
                    </a:lnTo>
                    <a:lnTo>
                      <a:pt x="20" y="112"/>
                    </a:lnTo>
                    <a:lnTo>
                      <a:pt x="16" y="102"/>
                    </a:lnTo>
                    <a:lnTo>
                      <a:pt x="13" y="91"/>
                    </a:lnTo>
                    <a:lnTo>
                      <a:pt x="11" y="81"/>
                    </a:lnTo>
                    <a:lnTo>
                      <a:pt x="9" y="70"/>
                    </a:lnTo>
                    <a:lnTo>
                      <a:pt x="9" y="58"/>
                    </a:lnTo>
                    <a:lnTo>
                      <a:pt x="9" y="49"/>
                    </a:lnTo>
                    <a:lnTo>
                      <a:pt x="10" y="42"/>
                    </a:lnTo>
                    <a:lnTo>
                      <a:pt x="11" y="35"/>
                    </a:lnTo>
                    <a:lnTo>
                      <a:pt x="12" y="28"/>
                    </a:lnTo>
                    <a:lnTo>
                      <a:pt x="14" y="21"/>
                    </a:lnTo>
                    <a:lnTo>
                      <a:pt x="16" y="13"/>
                    </a:lnTo>
                    <a:lnTo>
                      <a:pt x="19" y="6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4" y="7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8" y="13"/>
                    </a:lnTo>
                    <a:lnTo>
                      <a:pt x="6" y="16"/>
                    </a:lnTo>
                    <a:close/>
                  </a:path>
                </a:pathLst>
              </a:custGeom>
              <a:solidFill>
                <a:srgbClr val="F6CB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38" name="Freeform 139"/>
              <p:cNvSpPr>
                <a:spLocks/>
              </p:cNvSpPr>
              <p:nvPr/>
            </p:nvSpPr>
            <p:spPr bwMode="auto">
              <a:xfrm>
                <a:off x="1142" y="2649"/>
                <a:ext cx="40" cy="30"/>
              </a:xfrm>
              <a:custGeom>
                <a:avLst/>
                <a:gdLst/>
                <a:ahLst/>
                <a:cxnLst>
                  <a:cxn ang="0">
                    <a:pos x="200" y="64"/>
                  </a:cxn>
                  <a:cxn ang="0">
                    <a:pos x="200" y="61"/>
                  </a:cxn>
                  <a:cxn ang="0">
                    <a:pos x="200" y="59"/>
                  </a:cxn>
                  <a:cxn ang="0">
                    <a:pos x="200" y="58"/>
                  </a:cxn>
                  <a:cxn ang="0">
                    <a:pos x="198" y="53"/>
                  </a:cxn>
                  <a:cxn ang="0">
                    <a:pos x="196" y="48"/>
                  </a:cxn>
                  <a:cxn ang="0">
                    <a:pos x="192" y="42"/>
                  </a:cxn>
                  <a:cxn ang="0">
                    <a:pos x="188" y="37"/>
                  </a:cxn>
                  <a:cxn ang="0">
                    <a:pos x="187" y="38"/>
                  </a:cxn>
                  <a:cxn ang="0">
                    <a:pos x="189" y="46"/>
                  </a:cxn>
                  <a:cxn ang="0">
                    <a:pos x="190" y="53"/>
                  </a:cxn>
                  <a:cxn ang="0">
                    <a:pos x="190" y="61"/>
                  </a:cxn>
                  <a:cxn ang="0">
                    <a:pos x="190" y="76"/>
                  </a:cxn>
                  <a:cxn ang="0">
                    <a:pos x="186" y="97"/>
                  </a:cxn>
                  <a:cxn ang="0">
                    <a:pos x="179" y="116"/>
                  </a:cxn>
                  <a:cxn ang="0">
                    <a:pos x="169" y="133"/>
                  </a:cxn>
                  <a:cxn ang="0">
                    <a:pos x="157" y="147"/>
                  </a:cxn>
                  <a:cxn ang="0">
                    <a:pos x="143" y="159"/>
                  </a:cxn>
                  <a:cxn ang="0">
                    <a:pos x="127" y="168"/>
                  </a:cxn>
                  <a:cxn ang="0">
                    <a:pos x="109" y="173"/>
                  </a:cxn>
                  <a:cxn ang="0">
                    <a:pos x="91" y="173"/>
                  </a:cxn>
                  <a:cxn ang="0">
                    <a:pos x="73" y="168"/>
                  </a:cxn>
                  <a:cxn ang="0">
                    <a:pos x="56" y="159"/>
                  </a:cxn>
                  <a:cxn ang="0">
                    <a:pos x="42" y="147"/>
                  </a:cxn>
                  <a:cxn ang="0">
                    <a:pos x="30" y="133"/>
                  </a:cxn>
                  <a:cxn ang="0">
                    <a:pos x="20" y="116"/>
                  </a:cxn>
                  <a:cxn ang="0">
                    <a:pos x="13" y="97"/>
                  </a:cxn>
                  <a:cxn ang="0">
                    <a:pos x="10" y="76"/>
                  </a:cxn>
                  <a:cxn ang="0">
                    <a:pos x="9" y="55"/>
                  </a:cxn>
                  <a:cxn ang="0">
                    <a:pos x="12" y="38"/>
                  </a:cxn>
                  <a:cxn ang="0">
                    <a:pos x="16" y="22"/>
                  </a:cxn>
                  <a:cxn ang="0">
                    <a:pos x="23" y="7"/>
                  </a:cxn>
                  <a:cxn ang="0">
                    <a:pos x="25" y="1"/>
                  </a:cxn>
                  <a:cxn ang="0">
                    <a:pos x="20" y="5"/>
                  </a:cxn>
                  <a:cxn ang="0">
                    <a:pos x="16" y="8"/>
                  </a:cxn>
                  <a:cxn ang="0">
                    <a:pos x="11" y="13"/>
                  </a:cxn>
                  <a:cxn ang="0">
                    <a:pos x="7" y="20"/>
                  </a:cxn>
                  <a:cxn ang="0">
                    <a:pos x="4" y="32"/>
                  </a:cxn>
                  <a:cxn ang="0">
                    <a:pos x="2" y="46"/>
                  </a:cxn>
                  <a:cxn ang="0">
                    <a:pos x="0" y="58"/>
                  </a:cxn>
                  <a:cxn ang="0">
                    <a:pos x="1" y="77"/>
                  </a:cxn>
                  <a:cxn ang="0">
                    <a:pos x="5" y="100"/>
                  </a:cxn>
                  <a:cxn ang="0">
                    <a:pos x="12" y="121"/>
                  </a:cxn>
                  <a:cxn ang="0">
                    <a:pos x="23" y="140"/>
                  </a:cxn>
                  <a:cxn ang="0">
                    <a:pos x="36" y="156"/>
                  </a:cxn>
                  <a:cxn ang="0">
                    <a:pos x="52" y="169"/>
                  </a:cxn>
                  <a:cxn ang="0">
                    <a:pos x="70" y="179"/>
                  </a:cxn>
                  <a:cxn ang="0">
                    <a:pos x="90" y="182"/>
                  </a:cxn>
                  <a:cxn ang="0">
                    <a:pos x="110" y="182"/>
                  </a:cxn>
                  <a:cxn ang="0">
                    <a:pos x="130" y="179"/>
                  </a:cxn>
                  <a:cxn ang="0">
                    <a:pos x="147" y="169"/>
                  </a:cxn>
                  <a:cxn ang="0">
                    <a:pos x="163" y="156"/>
                  </a:cxn>
                  <a:cxn ang="0">
                    <a:pos x="176" y="140"/>
                  </a:cxn>
                  <a:cxn ang="0">
                    <a:pos x="187" y="121"/>
                  </a:cxn>
                  <a:cxn ang="0">
                    <a:pos x="196" y="100"/>
                  </a:cxn>
                  <a:cxn ang="0">
                    <a:pos x="200" y="77"/>
                  </a:cxn>
                </a:cxnLst>
                <a:rect l="0" t="0" r="r" b="b"/>
                <a:pathLst>
                  <a:path w="200" h="183">
                    <a:moveTo>
                      <a:pt x="200" y="65"/>
                    </a:moveTo>
                    <a:lnTo>
                      <a:pt x="200" y="64"/>
                    </a:lnTo>
                    <a:lnTo>
                      <a:pt x="200" y="62"/>
                    </a:lnTo>
                    <a:lnTo>
                      <a:pt x="200" y="61"/>
                    </a:lnTo>
                    <a:lnTo>
                      <a:pt x="200" y="60"/>
                    </a:lnTo>
                    <a:lnTo>
                      <a:pt x="200" y="59"/>
                    </a:lnTo>
                    <a:lnTo>
                      <a:pt x="200" y="58"/>
                    </a:lnTo>
                    <a:lnTo>
                      <a:pt x="200" y="58"/>
                    </a:lnTo>
                    <a:lnTo>
                      <a:pt x="200" y="56"/>
                    </a:lnTo>
                    <a:lnTo>
                      <a:pt x="198" y="53"/>
                    </a:lnTo>
                    <a:lnTo>
                      <a:pt x="197" y="50"/>
                    </a:lnTo>
                    <a:lnTo>
                      <a:pt x="196" y="48"/>
                    </a:lnTo>
                    <a:lnTo>
                      <a:pt x="193" y="46"/>
                    </a:lnTo>
                    <a:lnTo>
                      <a:pt x="192" y="42"/>
                    </a:lnTo>
                    <a:lnTo>
                      <a:pt x="190" y="40"/>
                    </a:lnTo>
                    <a:lnTo>
                      <a:pt x="188" y="37"/>
                    </a:lnTo>
                    <a:lnTo>
                      <a:pt x="187" y="35"/>
                    </a:lnTo>
                    <a:lnTo>
                      <a:pt x="187" y="38"/>
                    </a:lnTo>
                    <a:lnTo>
                      <a:pt x="188" y="42"/>
                    </a:lnTo>
                    <a:lnTo>
                      <a:pt x="189" y="46"/>
                    </a:lnTo>
                    <a:lnTo>
                      <a:pt x="189" y="49"/>
                    </a:lnTo>
                    <a:lnTo>
                      <a:pt x="190" y="53"/>
                    </a:lnTo>
                    <a:lnTo>
                      <a:pt x="190" y="58"/>
                    </a:lnTo>
                    <a:lnTo>
                      <a:pt x="190" y="61"/>
                    </a:lnTo>
                    <a:lnTo>
                      <a:pt x="190" y="65"/>
                    </a:lnTo>
                    <a:lnTo>
                      <a:pt x="190" y="76"/>
                    </a:lnTo>
                    <a:lnTo>
                      <a:pt x="188" y="86"/>
                    </a:lnTo>
                    <a:lnTo>
                      <a:pt x="186" y="97"/>
                    </a:lnTo>
                    <a:lnTo>
                      <a:pt x="183" y="107"/>
                    </a:lnTo>
                    <a:lnTo>
                      <a:pt x="179" y="116"/>
                    </a:lnTo>
                    <a:lnTo>
                      <a:pt x="175" y="125"/>
                    </a:lnTo>
                    <a:lnTo>
                      <a:pt x="169" y="133"/>
                    </a:lnTo>
                    <a:lnTo>
                      <a:pt x="164" y="142"/>
                    </a:lnTo>
                    <a:lnTo>
                      <a:pt x="157" y="147"/>
                    </a:lnTo>
                    <a:lnTo>
                      <a:pt x="150" y="155"/>
                    </a:lnTo>
                    <a:lnTo>
                      <a:pt x="143" y="159"/>
                    </a:lnTo>
                    <a:lnTo>
                      <a:pt x="135" y="164"/>
                    </a:lnTo>
                    <a:lnTo>
                      <a:pt x="127" y="168"/>
                    </a:lnTo>
                    <a:lnTo>
                      <a:pt x="118" y="170"/>
                    </a:lnTo>
                    <a:lnTo>
                      <a:pt x="109" y="173"/>
                    </a:lnTo>
                    <a:lnTo>
                      <a:pt x="100" y="173"/>
                    </a:lnTo>
                    <a:lnTo>
                      <a:pt x="91" y="173"/>
                    </a:lnTo>
                    <a:lnTo>
                      <a:pt x="82" y="170"/>
                    </a:lnTo>
                    <a:lnTo>
                      <a:pt x="73" y="168"/>
                    </a:lnTo>
                    <a:lnTo>
                      <a:pt x="64" y="164"/>
                    </a:lnTo>
                    <a:lnTo>
                      <a:pt x="56" y="159"/>
                    </a:lnTo>
                    <a:lnTo>
                      <a:pt x="49" y="155"/>
                    </a:lnTo>
                    <a:lnTo>
                      <a:pt x="42" y="147"/>
                    </a:lnTo>
                    <a:lnTo>
                      <a:pt x="36" y="142"/>
                    </a:lnTo>
                    <a:lnTo>
                      <a:pt x="30" y="133"/>
                    </a:lnTo>
                    <a:lnTo>
                      <a:pt x="25" y="125"/>
                    </a:lnTo>
                    <a:lnTo>
                      <a:pt x="20" y="116"/>
                    </a:lnTo>
                    <a:lnTo>
                      <a:pt x="16" y="107"/>
                    </a:lnTo>
                    <a:lnTo>
                      <a:pt x="13" y="97"/>
                    </a:lnTo>
                    <a:lnTo>
                      <a:pt x="11" y="86"/>
                    </a:lnTo>
                    <a:lnTo>
                      <a:pt x="10" y="76"/>
                    </a:lnTo>
                    <a:lnTo>
                      <a:pt x="9" y="65"/>
                    </a:lnTo>
                    <a:lnTo>
                      <a:pt x="9" y="55"/>
                    </a:lnTo>
                    <a:lnTo>
                      <a:pt x="10" y="47"/>
                    </a:lnTo>
                    <a:lnTo>
                      <a:pt x="12" y="38"/>
                    </a:lnTo>
                    <a:lnTo>
                      <a:pt x="14" y="30"/>
                    </a:lnTo>
                    <a:lnTo>
                      <a:pt x="16" y="22"/>
                    </a:lnTo>
                    <a:lnTo>
                      <a:pt x="20" y="14"/>
                    </a:lnTo>
                    <a:lnTo>
                      <a:pt x="23" y="7"/>
                    </a:lnTo>
                    <a:lnTo>
                      <a:pt x="27" y="0"/>
                    </a:lnTo>
                    <a:lnTo>
                      <a:pt x="25" y="1"/>
                    </a:lnTo>
                    <a:lnTo>
                      <a:pt x="22" y="4"/>
                    </a:lnTo>
                    <a:lnTo>
                      <a:pt x="20" y="5"/>
                    </a:lnTo>
                    <a:lnTo>
                      <a:pt x="18" y="7"/>
                    </a:lnTo>
                    <a:lnTo>
                      <a:pt x="16" y="8"/>
                    </a:lnTo>
                    <a:lnTo>
                      <a:pt x="14" y="11"/>
                    </a:lnTo>
                    <a:lnTo>
                      <a:pt x="11" y="13"/>
                    </a:lnTo>
                    <a:lnTo>
                      <a:pt x="9" y="14"/>
                    </a:lnTo>
                    <a:lnTo>
                      <a:pt x="7" y="20"/>
                    </a:lnTo>
                    <a:lnTo>
                      <a:pt x="5" y="26"/>
                    </a:lnTo>
                    <a:lnTo>
                      <a:pt x="4" y="32"/>
                    </a:lnTo>
                    <a:lnTo>
                      <a:pt x="3" y="38"/>
                    </a:lnTo>
                    <a:lnTo>
                      <a:pt x="2" y="46"/>
                    </a:lnTo>
                    <a:lnTo>
                      <a:pt x="1" y="52"/>
                    </a:lnTo>
                    <a:lnTo>
                      <a:pt x="0" y="58"/>
                    </a:lnTo>
                    <a:lnTo>
                      <a:pt x="0" y="65"/>
                    </a:lnTo>
                    <a:lnTo>
                      <a:pt x="1" y="77"/>
                    </a:lnTo>
                    <a:lnTo>
                      <a:pt x="2" y="89"/>
                    </a:lnTo>
                    <a:lnTo>
                      <a:pt x="5" y="100"/>
                    </a:lnTo>
                    <a:lnTo>
                      <a:pt x="8" y="112"/>
                    </a:lnTo>
                    <a:lnTo>
                      <a:pt x="12" y="121"/>
                    </a:lnTo>
                    <a:lnTo>
                      <a:pt x="17" y="131"/>
                    </a:lnTo>
                    <a:lnTo>
                      <a:pt x="23" y="140"/>
                    </a:lnTo>
                    <a:lnTo>
                      <a:pt x="29" y="149"/>
                    </a:lnTo>
                    <a:lnTo>
                      <a:pt x="36" y="156"/>
                    </a:lnTo>
                    <a:lnTo>
                      <a:pt x="44" y="163"/>
                    </a:lnTo>
                    <a:lnTo>
                      <a:pt x="52" y="169"/>
                    </a:lnTo>
                    <a:lnTo>
                      <a:pt x="61" y="174"/>
                    </a:lnTo>
                    <a:lnTo>
                      <a:pt x="70" y="179"/>
                    </a:lnTo>
                    <a:lnTo>
                      <a:pt x="80" y="181"/>
                    </a:lnTo>
                    <a:lnTo>
                      <a:pt x="90" y="182"/>
                    </a:lnTo>
                    <a:lnTo>
                      <a:pt x="100" y="183"/>
                    </a:lnTo>
                    <a:lnTo>
                      <a:pt x="110" y="182"/>
                    </a:lnTo>
                    <a:lnTo>
                      <a:pt x="120" y="181"/>
                    </a:lnTo>
                    <a:lnTo>
                      <a:pt x="130" y="179"/>
                    </a:lnTo>
                    <a:lnTo>
                      <a:pt x="139" y="174"/>
                    </a:lnTo>
                    <a:lnTo>
                      <a:pt x="147" y="169"/>
                    </a:lnTo>
                    <a:lnTo>
                      <a:pt x="155" y="163"/>
                    </a:lnTo>
                    <a:lnTo>
                      <a:pt x="163" y="156"/>
                    </a:lnTo>
                    <a:lnTo>
                      <a:pt x="170" y="149"/>
                    </a:lnTo>
                    <a:lnTo>
                      <a:pt x="176" y="140"/>
                    </a:lnTo>
                    <a:lnTo>
                      <a:pt x="182" y="131"/>
                    </a:lnTo>
                    <a:lnTo>
                      <a:pt x="187" y="121"/>
                    </a:lnTo>
                    <a:lnTo>
                      <a:pt x="191" y="112"/>
                    </a:lnTo>
                    <a:lnTo>
                      <a:pt x="196" y="100"/>
                    </a:lnTo>
                    <a:lnTo>
                      <a:pt x="198" y="89"/>
                    </a:lnTo>
                    <a:lnTo>
                      <a:pt x="200" y="77"/>
                    </a:lnTo>
                    <a:lnTo>
                      <a:pt x="200" y="65"/>
                    </a:lnTo>
                    <a:close/>
                  </a:path>
                </a:pathLst>
              </a:custGeom>
              <a:solidFill>
                <a:srgbClr val="F6CB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39" name="Freeform 140"/>
              <p:cNvSpPr>
                <a:spLocks/>
              </p:cNvSpPr>
              <p:nvPr/>
            </p:nvSpPr>
            <p:spPr bwMode="auto">
              <a:xfrm>
                <a:off x="1143" y="2648"/>
                <a:ext cx="38" cy="30"/>
              </a:xfrm>
              <a:custGeom>
                <a:avLst/>
                <a:gdLst/>
                <a:ahLst/>
                <a:cxnLst>
                  <a:cxn ang="0">
                    <a:pos x="191" y="68"/>
                  </a:cxn>
                  <a:cxn ang="0">
                    <a:pos x="189" y="64"/>
                  </a:cxn>
                  <a:cxn ang="0">
                    <a:pos x="189" y="59"/>
                  </a:cxn>
                  <a:cxn ang="0">
                    <a:pos x="188" y="54"/>
                  </a:cxn>
                  <a:cxn ang="0">
                    <a:pos x="187" y="48"/>
                  </a:cxn>
                  <a:cxn ang="0">
                    <a:pos x="183" y="43"/>
                  </a:cxn>
                  <a:cxn ang="0">
                    <a:pos x="179" y="38"/>
                  </a:cxn>
                  <a:cxn ang="0">
                    <a:pos x="176" y="32"/>
                  </a:cxn>
                  <a:cxn ang="0">
                    <a:pos x="175" y="35"/>
                  </a:cxn>
                  <a:cxn ang="0">
                    <a:pos x="178" y="44"/>
                  </a:cxn>
                  <a:cxn ang="0">
                    <a:pos x="180" y="55"/>
                  </a:cxn>
                  <a:cxn ang="0">
                    <a:pos x="180" y="66"/>
                  </a:cxn>
                  <a:cxn ang="0">
                    <a:pos x="180" y="82"/>
                  </a:cxn>
                  <a:cxn ang="0">
                    <a:pos x="177" y="101"/>
                  </a:cxn>
                  <a:cxn ang="0">
                    <a:pos x="170" y="120"/>
                  </a:cxn>
                  <a:cxn ang="0">
                    <a:pos x="161" y="136"/>
                  </a:cxn>
                  <a:cxn ang="0">
                    <a:pos x="149" y="150"/>
                  </a:cxn>
                  <a:cxn ang="0">
                    <a:pos x="136" y="161"/>
                  </a:cxn>
                  <a:cxn ang="0">
                    <a:pos x="121" y="169"/>
                  </a:cxn>
                  <a:cxn ang="0">
                    <a:pos x="104" y="173"/>
                  </a:cxn>
                  <a:cxn ang="0">
                    <a:pos x="86" y="173"/>
                  </a:cxn>
                  <a:cxn ang="0">
                    <a:pos x="70" y="169"/>
                  </a:cxn>
                  <a:cxn ang="0">
                    <a:pos x="53" y="161"/>
                  </a:cxn>
                  <a:cxn ang="0">
                    <a:pos x="40" y="150"/>
                  </a:cxn>
                  <a:cxn ang="0">
                    <a:pos x="28" y="136"/>
                  </a:cxn>
                  <a:cxn ang="0">
                    <a:pos x="19" y="120"/>
                  </a:cxn>
                  <a:cxn ang="0">
                    <a:pos x="12" y="101"/>
                  </a:cxn>
                  <a:cxn ang="0">
                    <a:pos x="9" y="82"/>
                  </a:cxn>
                  <a:cxn ang="0">
                    <a:pos x="9" y="60"/>
                  </a:cxn>
                  <a:cxn ang="0">
                    <a:pos x="12" y="41"/>
                  </a:cxn>
                  <a:cxn ang="0">
                    <a:pos x="18" y="23"/>
                  </a:cxn>
                  <a:cxn ang="0">
                    <a:pos x="27" y="7"/>
                  </a:cxn>
                  <a:cxn ang="0">
                    <a:pos x="30" y="1"/>
                  </a:cxn>
                  <a:cxn ang="0">
                    <a:pos x="25" y="5"/>
                  </a:cxn>
                  <a:cxn ang="0">
                    <a:pos x="20" y="7"/>
                  </a:cxn>
                  <a:cxn ang="0">
                    <a:pos x="15" y="11"/>
                  </a:cxn>
                  <a:cxn ang="0">
                    <a:pos x="10" y="19"/>
                  </a:cxn>
                  <a:cxn ang="0">
                    <a:pos x="5" y="34"/>
                  </a:cxn>
                  <a:cxn ang="0">
                    <a:pos x="2" y="48"/>
                  </a:cxn>
                  <a:cxn ang="0">
                    <a:pos x="0" y="62"/>
                  </a:cxn>
                  <a:cxn ang="0">
                    <a:pos x="0" y="83"/>
                  </a:cxn>
                  <a:cxn ang="0">
                    <a:pos x="4" y="104"/>
                  </a:cxn>
                  <a:cxn ang="0">
                    <a:pos x="11" y="125"/>
                  </a:cxn>
                  <a:cxn ang="0">
                    <a:pos x="21" y="143"/>
                  </a:cxn>
                  <a:cxn ang="0">
                    <a:pos x="34" y="158"/>
                  </a:cxn>
                  <a:cxn ang="0">
                    <a:pos x="49" y="170"/>
                  </a:cxn>
                  <a:cxn ang="0">
                    <a:pos x="67" y="179"/>
                  </a:cxn>
                  <a:cxn ang="0">
                    <a:pos x="85" y="183"/>
                  </a:cxn>
                  <a:cxn ang="0">
                    <a:pos x="105" y="183"/>
                  </a:cxn>
                  <a:cxn ang="0">
                    <a:pos x="123" y="179"/>
                  </a:cxn>
                  <a:cxn ang="0">
                    <a:pos x="140" y="170"/>
                  </a:cxn>
                  <a:cxn ang="0">
                    <a:pos x="155" y="158"/>
                  </a:cxn>
                  <a:cxn ang="0">
                    <a:pos x="168" y="143"/>
                  </a:cxn>
                  <a:cxn ang="0">
                    <a:pos x="178" y="125"/>
                  </a:cxn>
                  <a:cxn ang="0">
                    <a:pos x="185" y="104"/>
                  </a:cxn>
                  <a:cxn ang="0">
                    <a:pos x="189" y="83"/>
                  </a:cxn>
                </a:cxnLst>
                <a:rect l="0" t="0" r="r" b="b"/>
                <a:pathLst>
                  <a:path w="191" h="183">
                    <a:moveTo>
                      <a:pt x="191" y="71"/>
                    </a:moveTo>
                    <a:lnTo>
                      <a:pt x="191" y="68"/>
                    </a:lnTo>
                    <a:lnTo>
                      <a:pt x="189" y="66"/>
                    </a:lnTo>
                    <a:lnTo>
                      <a:pt x="189" y="64"/>
                    </a:lnTo>
                    <a:lnTo>
                      <a:pt x="189" y="61"/>
                    </a:lnTo>
                    <a:lnTo>
                      <a:pt x="189" y="59"/>
                    </a:lnTo>
                    <a:lnTo>
                      <a:pt x="189" y="56"/>
                    </a:lnTo>
                    <a:lnTo>
                      <a:pt x="188" y="54"/>
                    </a:lnTo>
                    <a:lnTo>
                      <a:pt x="188" y="52"/>
                    </a:lnTo>
                    <a:lnTo>
                      <a:pt x="187" y="48"/>
                    </a:lnTo>
                    <a:lnTo>
                      <a:pt x="185" y="46"/>
                    </a:lnTo>
                    <a:lnTo>
                      <a:pt x="183" y="43"/>
                    </a:lnTo>
                    <a:lnTo>
                      <a:pt x="181" y="41"/>
                    </a:lnTo>
                    <a:lnTo>
                      <a:pt x="179" y="38"/>
                    </a:lnTo>
                    <a:lnTo>
                      <a:pt x="178" y="35"/>
                    </a:lnTo>
                    <a:lnTo>
                      <a:pt x="176" y="32"/>
                    </a:lnTo>
                    <a:lnTo>
                      <a:pt x="174" y="30"/>
                    </a:lnTo>
                    <a:lnTo>
                      <a:pt x="175" y="35"/>
                    </a:lnTo>
                    <a:lnTo>
                      <a:pt x="177" y="40"/>
                    </a:lnTo>
                    <a:lnTo>
                      <a:pt x="178" y="44"/>
                    </a:lnTo>
                    <a:lnTo>
                      <a:pt x="179" y="49"/>
                    </a:lnTo>
                    <a:lnTo>
                      <a:pt x="180" y="55"/>
                    </a:lnTo>
                    <a:lnTo>
                      <a:pt x="180" y="60"/>
                    </a:lnTo>
                    <a:lnTo>
                      <a:pt x="180" y="66"/>
                    </a:lnTo>
                    <a:lnTo>
                      <a:pt x="181" y="71"/>
                    </a:lnTo>
                    <a:lnTo>
                      <a:pt x="180" y="82"/>
                    </a:lnTo>
                    <a:lnTo>
                      <a:pt x="179" y="91"/>
                    </a:lnTo>
                    <a:lnTo>
                      <a:pt x="177" y="101"/>
                    </a:lnTo>
                    <a:lnTo>
                      <a:pt x="174" y="110"/>
                    </a:lnTo>
                    <a:lnTo>
                      <a:pt x="170" y="120"/>
                    </a:lnTo>
                    <a:lnTo>
                      <a:pt x="166" y="128"/>
                    </a:lnTo>
                    <a:lnTo>
                      <a:pt x="161" y="136"/>
                    </a:lnTo>
                    <a:lnTo>
                      <a:pt x="156" y="143"/>
                    </a:lnTo>
                    <a:lnTo>
                      <a:pt x="149" y="150"/>
                    </a:lnTo>
                    <a:lnTo>
                      <a:pt x="143" y="156"/>
                    </a:lnTo>
                    <a:lnTo>
                      <a:pt x="136" y="161"/>
                    </a:lnTo>
                    <a:lnTo>
                      <a:pt x="128" y="165"/>
                    </a:lnTo>
                    <a:lnTo>
                      <a:pt x="121" y="169"/>
                    </a:lnTo>
                    <a:lnTo>
                      <a:pt x="112" y="171"/>
                    </a:lnTo>
                    <a:lnTo>
                      <a:pt x="104" y="173"/>
                    </a:lnTo>
                    <a:lnTo>
                      <a:pt x="95" y="173"/>
                    </a:lnTo>
                    <a:lnTo>
                      <a:pt x="86" y="173"/>
                    </a:lnTo>
                    <a:lnTo>
                      <a:pt x="78" y="171"/>
                    </a:lnTo>
                    <a:lnTo>
                      <a:pt x="70" y="169"/>
                    </a:lnTo>
                    <a:lnTo>
                      <a:pt x="61" y="165"/>
                    </a:lnTo>
                    <a:lnTo>
                      <a:pt x="53" y="161"/>
                    </a:lnTo>
                    <a:lnTo>
                      <a:pt x="46" y="156"/>
                    </a:lnTo>
                    <a:lnTo>
                      <a:pt x="40" y="150"/>
                    </a:lnTo>
                    <a:lnTo>
                      <a:pt x="34" y="143"/>
                    </a:lnTo>
                    <a:lnTo>
                      <a:pt x="28" y="136"/>
                    </a:lnTo>
                    <a:lnTo>
                      <a:pt x="23" y="128"/>
                    </a:lnTo>
                    <a:lnTo>
                      <a:pt x="19" y="120"/>
                    </a:lnTo>
                    <a:lnTo>
                      <a:pt x="15" y="110"/>
                    </a:lnTo>
                    <a:lnTo>
                      <a:pt x="12" y="101"/>
                    </a:lnTo>
                    <a:lnTo>
                      <a:pt x="10" y="91"/>
                    </a:lnTo>
                    <a:lnTo>
                      <a:pt x="9" y="82"/>
                    </a:lnTo>
                    <a:lnTo>
                      <a:pt x="9" y="71"/>
                    </a:lnTo>
                    <a:lnTo>
                      <a:pt x="9" y="60"/>
                    </a:lnTo>
                    <a:lnTo>
                      <a:pt x="10" y="50"/>
                    </a:lnTo>
                    <a:lnTo>
                      <a:pt x="12" y="41"/>
                    </a:lnTo>
                    <a:lnTo>
                      <a:pt x="15" y="32"/>
                    </a:lnTo>
                    <a:lnTo>
                      <a:pt x="18" y="23"/>
                    </a:lnTo>
                    <a:lnTo>
                      <a:pt x="22" y="14"/>
                    </a:lnTo>
                    <a:lnTo>
                      <a:pt x="27" y="7"/>
                    </a:lnTo>
                    <a:lnTo>
                      <a:pt x="32" y="0"/>
                    </a:lnTo>
                    <a:lnTo>
                      <a:pt x="30" y="1"/>
                    </a:lnTo>
                    <a:lnTo>
                      <a:pt x="27" y="2"/>
                    </a:lnTo>
                    <a:lnTo>
                      <a:pt x="25" y="5"/>
                    </a:lnTo>
                    <a:lnTo>
                      <a:pt x="22" y="6"/>
                    </a:lnTo>
                    <a:lnTo>
                      <a:pt x="20" y="7"/>
                    </a:lnTo>
                    <a:lnTo>
                      <a:pt x="18" y="10"/>
                    </a:lnTo>
                    <a:lnTo>
                      <a:pt x="15" y="11"/>
                    </a:lnTo>
                    <a:lnTo>
                      <a:pt x="13" y="13"/>
                    </a:lnTo>
                    <a:lnTo>
                      <a:pt x="10" y="19"/>
                    </a:lnTo>
                    <a:lnTo>
                      <a:pt x="7" y="26"/>
                    </a:lnTo>
                    <a:lnTo>
                      <a:pt x="5" y="34"/>
                    </a:lnTo>
                    <a:lnTo>
                      <a:pt x="3" y="41"/>
                    </a:lnTo>
                    <a:lnTo>
                      <a:pt x="2" y="48"/>
                    </a:lnTo>
                    <a:lnTo>
                      <a:pt x="1" y="55"/>
                    </a:lnTo>
                    <a:lnTo>
                      <a:pt x="0" y="62"/>
                    </a:lnTo>
                    <a:lnTo>
                      <a:pt x="0" y="71"/>
                    </a:lnTo>
                    <a:lnTo>
                      <a:pt x="0" y="83"/>
                    </a:lnTo>
                    <a:lnTo>
                      <a:pt x="2" y="94"/>
                    </a:lnTo>
                    <a:lnTo>
                      <a:pt x="4" y="104"/>
                    </a:lnTo>
                    <a:lnTo>
                      <a:pt x="7" y="115"/>
                    </a:lnTo>
                    <a:lnTo>
                      <a:pt x="11" y="125"/>
                    </a:lnTo>
                    <a:lnTo>
                      <a:pt x="16" y="134"/>
                    </a:lnTo>
                    <a:lnTo>
                      <a:pt x="21" y="143"/>
                    </a:lnTo>
                    <a:lnTo>
                      <a:pt x="27" y="151"/>
                    </a:lnTo>
                    <a:lnTo>
                      <a:pt x="34" y="158"/>
                    </a:lnTo>
                    <a:lnTo>
                      <a:pt x="41" y="164"/>
                    </a:lnTo>
                    <a:lnTo>
                      <a:pt x="49" y="170"/>
                    </a:lnTo>
                    <a:lnTo>
                      <a:pt x="57" y="175"/>
                    </a:lnTo>
                    <a:lnTo>
                      <a:pt x="67" y="179"/>
                    </a:lnTo>
                    <a:lnTo>
                      <a:pt x="76" y="182"/>
                    </a:lnTo>
                    <a:lnTo>
                      <a:pt x="85" y="183"/>
                    </a:lnTo>
                    <a:lnTo>
                      <a:pt x="95" y="183"/>
                    </a:lnTo>
                    <a:lnTo>
                      <a:pt x="105" y="183"/>
                    </a:lnTo>
                    <a:lnTo>
                      <a:pt x="114" y="182"/>
                    </a:lnTo>
                    <a:lnTo>
                      <a:pt x="123" y="179"/>
                    </a:lnTo>
                    <a:lnTo>
                      <a:pt x="132" y="175"/>
                    </a:lnTo>
                    <a:lnTo>
                      <a:pt x="140" y="170"/>
                    </a:lnTo>
                    <a:lnTo>
                      <a:pt x="148" y="164"/>
                    </a:lnTo>
                    <a:lnTo>
                      <a:pt x="155" y="158"/>
                    </a:lnTo>
                    <a:lnTo>
                      <a:pt x="162" y="151"/>
                    </a:lnTo>
                    <a:lnTo>
                      <a:pt x="168" y="143"/>
                    </a:lnTo>
                    <a:lnTo>
                      <a:pt x="173" y="134"/>
                    </a:lnTo>
                    <a:lnTo>
                      <a:pt x="178" y="125"/>
                    </a:lnTo>
                    <a:lnTo>
                      <a:pt x="182" y="115"/>
                    </a:lnTo>
                    <a:lnTo>
                      <a:pt x="185" y="104"/>
                    </a:lnTo>
                    <a:lnTo>
                      <a:pt x="188" y="94"/>
                    </a:lnTo>
                    <a:lnTo>
                      <a:pt x="189" y="83"/>
                    </a:lnTo>
                    <a:lnTo>
                      <a:pt x="191" y="71"/>
                    </a:lnTo>
                    <a:close/>
                  </a:path>
                </a:pathLst>
              </a:custGeom>
              <a:solidFill>
                <a:srgbClr val="F7CD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40" name="Freeform 141"/>
              <p:cNvSpPr>
                <a:spLocks/>
              </p:cNvSpPr>
              <p:nvPr/>
            </p:nvSpPr>
            <p:spPr bwMode="auto">
              <a:xfrm>
                <a:off x="1143" y="2647"/>
                <a:ext cx="37" cy="30"/>
              </a:xfrm>
              <a:custGeom>
                <a:avLst/>
                <a:gdLst/>
                <a:ahLst/>
                <a:cxnLst>
                  <a:cxn ang="0">
                    <a:pos x="181" y="73"/>
                  </a:cxn>
                  <a:cxn ang="0">
                    <a:pos x="181" y="65"/>
                  </a:cxn>
                  <a:cxn ang="0">
                    <a:pos x="180" y="58"/>
                  </a:cxn>
                  <a:cxn ang="0">
                    <a:pos x="178" y="50"/>
                  </a:cxn>
                  <a:cxn ang="0">
                    <a:pos x="176" y="44"/>
                  </a:cxn>
                  <a:cxn ang="0">
                    <a:pos x="171" y="38"/>
                  </a:cxn>
                  <a:cxn ang="0">
                    <a:pos x="167" y="34"/>
                  </a:cxn>
                  <a:cxn ang="0">
                    <a:pos x="163" y="29"/>
                  </a:cxn>
                  <a:cxn ang="0">
                    <a:pos x="163" y="31"/>
                  </a:cxn>
                  <a:cxn ang="0">
                    <a:pos x="167" y="43"/>
                  </a:cxn>
                  <a:cxn ang="0">
                    <a:pos x="170" y="56"/>
                  </a:cxn>
                  <a:cxn ang="0">
                    <a:pos x="172" y="70"/>
                  </a:cxn>
                  <a:cxn ang="0">
                    <a:pos x="172" y="86"/>
                  </a:cxn>
                  <a:cxn ang="0">
                    <a:pos x="168" y="106"/>
                  </a:cxn>
                  <a:cxn ang="0">
                    <a:pos x="162" y="124"/>
                  </a:cxn>
                  <a:cxn ang="0">
                    <a:pos x="154" y="139"/>
                  </a:cxn>
                  <a:cxn ang="0">
                    <a:pos x="143" y="151"/>
                  </a:cxn>
                  <a:cxn ang="0">
                    <a:pos x="130" y="162"/>
                  </a:cxn>
                  <a:cxn ang="0">
                    <a:pos x="115" y="169"/>
                  </a:cxn>
                  <a:cxn ang="0">
                    <a:pos x="99" y="174"/>
                  </a:cxn>
                  <a:cxn ang="0">
                    <a:pos x="83" y="174"/>
                  </a:cxn>
                  <a:cxn ang="0">
                    <a:pos x="67" y="169"/>
                  </a:cxn>
                  <a:cxn ang="0">
                    <a:pos x="52" y="162"/>
                  </a:cxn>
                  <a:cxn ang="0">
                    <a:pos x="39" y="151"/>
                  </a:cxn>
                  <a:cxn ang="0">
                    <a:pos x="28" y="139"/>
                  </a:cxn>
                  <a:cxn ang="0">
                    <a:pos x="19" y="124"/>
                  </a:cxn>
                  <a:cxn ang="0">
                    <a:pos x="13" y="106"/>
                  </a:cxn>
                  <a:cxn ang="0">
                    <a:pos x="10" y="86"/>
                  </a:cxn>
                  <a:cxn ang="0">
                    <a:pos x="10" y="65"/>
                  </a:cxn>
                  <a:cxn ang="0">
                    <a:pos x="14" y="43"/>
                  </a:cxn>
                  <a:cxn ang="0">
                    <a:pos x="22" y="24"/>
                  </a:cxn>
                  <a:cxn ang="0">
                    <a:pos x="33" y="7"/>
                  </a:cxn>
                  <a:cxn ang="0">
                    <a:pos x="37" y="1"/>
                  </a:cxn>
                  <a:cxn ang="0">
                    <a:pos x="32" y="4"/>
                  </a:cxn>
                  <a:cxn ang="0">
                    <a:pos x="26" y="7"/>
                  </a:cxn>
                  <a:cxn ang="0">
                    <a:pos x="21" y="11"/>
                  </a:cxn>
                  <a:cxn ang="0">
                    <a:pos x="14" y="19"/>
                  </a:cxn>
                  <a:cxn ang="0">
                    <a:pos x="7" y="34"/>
                  </a:cxn>
                  <a:cxn ang="0">
                    <a:pos x="3" y="50"/>
                  </a:cxn>
                  <a:cxn ang="0">
                    <a:pos x="0" y="67"/>
                  </a:cxn>
                  <a:cxn ang="0">
                    <a:pos x="1" y="88"/>
                  </a:cxn>
                  <a:cxn ang="0">
                    <a:pos x="4" y="109"/>
                  </a:cxn>
                  <a:cxn ang="0">
                    <a:pos x="11" y="128"/>
                  </a:cxn>
                  <a:cxn ang="0">
                    <a:pos x="21" y="145"/>
                  </a:cxn>
                  <a:cxn ang="0">
                    <a:pos x="33" y="159"/>
                  </a:cxn>
                  <a:cxn ang="0">
                    <a:pos x="47" y="171"/>
                  </a:cxn>
                  <a:cxn ang="0">
                    <a:pos x="64" y="180"/>
                  </a:cxn>
                  <a:cxn ang="0">
                    <a:pos x="82" y="185"/>
                  </a:cxn>
                  <a:cxn ang="0">
                    <a:pos x="100" y="185"/>
                  </a:cxn>
                  <a:cxn ang="0">
                    <a:pos x="118" y="180"/>
                  </a:cxn>
                  <a:cxn ang="0">
                    <a:pos x="134" y="171"/>
                  </a:cxn>
                  <a:cxn ang="0">
                    <a:pos x="148" y="159"/>
                  </a:cxn>
                  <a:cxn ang="0">
                    <a:pos x="160" y="145"/>
                  </a:cxn>
                  <a:cxn ang="0">
                    <a:pos x="170" y="128"/>
                  </a:cxn>
                  <a:cxn ang="0">
                    <a:pos x="177" y="109"/>
                  </a:cxn>
                  <a:cxn ang="0">
                    <a:pos x="181" y="88"/>
                  </a:cxn>
                </a:cxnLst>
                <a:rect l="0" t="0" r="r" b="b"/>
                <a:pathLst>
                  <a:path w="181" h="185">
                    <a:moveTo>
                      <a:pt x="181" y="77"/>
                    </a:moveTo>
                    <a:lnTo>
                      <a:pt x="181" y="73"/>
                    </a:lnTo>
                    <a:lnTo>
                      <a:pt x="181" y="70"/>
                    </a:lnTo>
                    <a:lnTo>
                      <a:pt x="181" y="65"/>
                    </a:lnTo>
                    <a:lnTo>
                      <a:pt x="180" y="61"/>
                    </a:lnTo>
                    <a:lnTo>
                      <a:pt x="180" y="58"/>
                    </a:lnTo>
                    <a:lnTo>
                      <a:pt x="179" y="54"/>
                    </a:lnTo>
                    <a:lnTo>
                      <a:pt x="178" y="50"/>
                    </a:lnTo>
                    <a:lnTo>
                      <a:pt x="178" y="47"/>
                    </a:lnTo>
                    <a:lnTo>
                      <a:pt x="176" y="44"/>
                    </a:lnTo>
                    <a:lnTo>
                      <a:pt x="174" y="41"/>
                    </a:lnTo>
                    <a:lnTo>
                      <a:pt x="171" y="38"/>
                    </a:lnTo>
                    <a:lnTo>
                      <a:pt x="169" y="36"/>
                    </a:lnTo>
                    <a:lnTo>
                      <a:pt x="167" y="34"/>
                    </a:lnTo>
                    <a:lnTo>
                      <a:pt x="165" y="31"/>
                    </a:lnTo>
                    <a:lnTo>
                      <a:pt x="163" y="29"/>
                    </a:lnTo>
                    <a:lnTo>
                      <a:pt x="160" y="26"/>
                    </a:lnTo>
                    <a:lnTo>
                      <a:pt x="163" y="31"/>
                    </a:lnTo>
                    <a:lnTo>
                      <a:pt x="165" y="37"/>
                    </a:lnTo>
                    <a:lnTo>
                      <a:pt x="167" y="43"/>
                    </a:lnTo>
                    <a:lnTo>
                      <a:pt x="169" y="50"/>
                    </a:lnTo>
                    <a:lnTo>
                      <a:pt x="170" y="56"/>
                    </a:lnTo>
                    <a:lnTo>
                      <a:pt x="171" y="64"/>
                    </a:lnTo>
                    <a:lnTo>
                      <a:pt x="172" y="70"/>
                    </a:lnTo>
                    <a:lnTo>
                      <a:pt x="172" y="77"/>
                    </a:lnTo>
                    <a:lnTo>
                      <a:pt x="172" y="86"/>
                    </a:lnTo>
                    <a:lnTo>
                      <a:pt x="170" y="96"/>
                    </a:lnTo>
                    <a:lnTo>
                      <a:pt x="168" y="106"/>
                    </a:lnTo>
                    <a:lnTo>
                      <a:pt x="166" y="114"/>
                    </a:lnTo>
                    <a:lnTo>
                      <a:pt x="162" y="124"/>
                    </a:lnTo>
                    <a:lnTo>
                      <a:pt x="158" y="131"/>
                    </a:lnTo>
                    <a:lnTo>
                      <a:pt x="154" y="139"/>
                    </a:lnTo>
                    <a:lnTo>
                      <a:pt x="148" y="145"/>
                    </a:lnTo>
                    <a:lnTo>
                      <a:pt x="143" y="151"/>
                    </a:lnTo>
                    <a:lnTo>
                      <a:pt x="136" y="157"/>
                    </a:lnTo>
                    <a:lnTo>
                      <a:pt x="130" y="162"/>
                    </a:lnTo>
                    <a:lnTo>
                      <a:pt x="123" y="167"/>
                    </a:lnTo>
                    <a:lnTo>
                      <a:pt x="115" y="169"/>
                    </a:lnTo>
                    <a:lnTo>
                      <a:pt x="107" y="171"/>
                    </a:lnTo>
                    <a:lnTo>
                      <a:pt x="99" y="174"/>
                    </a:lnTo>
                    <a:lnTo>
                      <a:pt x="91" y="174"/>
                    </a:lnTo>
                    <a:lnTo>
                      <a:pt x="83" y="174"/>
                    </a:lnTo>
                    <a:lnTo>
                      <a:pt x="75" y="171"/>
                    </a:lnTo>
                    <a:lnTo>
                      <a:pt x="67" y="169"/>
                    </a:lnTo>
                    <a:lnTo>
                      <a:pt x="59" y="167"/>
                    </a:lnTo>
                    <a:lnTo>
                      <a:pt x="52" y="162"/>
                    </a:lnTo>
                    <a:lnTo>
                      <a:pt x="45" y="157"/>
                    </a:lnTo>
                    <a:lnTo>
                      <a:pt x="39" y="151"/>
                    </a:lnTo>
                    <a:lnTo>
                      <a:pt x="33" y="145"/>
                    </a:lnTo>
                    <a:lnTo>
                      <a:pt x="28" y="139"/>
                    </a:lnTo>
                    <a:lnTo>
                      <a:pt x="23" y="131"/>
                    </a:lnTo>
                    <a:lnTo>
                      <a:pt x="19" y="124"/>
                    </a:lnTo>
                    <a:lnTo>
                      <a:pt x="16" y="114"/>
                    </a:lnTo>
                    <a:lnTo>
                      <a:pt x="13" y="106"/>
                    </a:lnTo>
                    <a:lnTo>
                      <a:pt x="11" y="96"/>
                    </a:lnTo>
                    <a:lnTo>
                      <a:pt x="10" y="86"/>
                    </a:lnTo>
                    <a:lnTo>
                      <a:pt x="9" y="77"/>
                    </a:lnTo>
                    <a:lnTo>
                      <a:pt x="10" y="65"/>
                    </a:lnTo>
                    <a:lnTo>
                      <a:pt x="11" y="54"/>
                    </a:lnTo>
                    <a:lnTo>
                      <a:pt x="14" y="43"/>
                    </a:lnTo>
                    <a:lnTo>
                      <a:pt x="18" y="34"/>
                    </a:lnTo>
                    <a:lnTo>
                      <a:pt x="22" y="24"/>
                    </a:lnTo>
                    <a:lnTo>
                      <a:pt x="27" y="16"/>
                    </a:lnTo>
                    <a:lnTo>
                      <a:pt x="33" y="7"/>
                    </a:lnTo>
                    <a:lnTo>
                      <a:pt x="40" y="0"/>
                    </a:lnTo>
                    <a:lnTo>
                      <a:pt x="37" y="1"/>
                    </a:lnTo>
                    <a:lnTo>
                      <a:pt x="35" y="2"/>
                    </a:lnTo>
                    <a:lnTo>
                      <a:pt x="32" y="4"/>
                    </a:lnTo>
                    <a:lnTo>
                      <a:pt x="29" y="6"/>
                    </a:lnTo>
                    <a:lnTo>
                      <a:pt x="26" y="7"/>
                    </a:lnTo>
                    <a:lnTo>
                      <a:pt x="23" y="8"/>
                    </a:lnTo>
                    <a:lnTo>
                      <a:pt x="21" y="11"/>
                    </a:lnTo>
                    <a:lnTo>
                      <a:pt x="18" y="12"/>
                    </a:lnTo>
                    <a:lnTo>
                      <a:pt x="14" y="19"/>
                    </a:lnTo>
                    <a:lnTo>
                      <a:pt x="11" y="26"/>
                    </a:lnTo>
                    <a:lnTo>
                      <a:pt x="7" y="34"/>
                    </a:lnTo>
                    <a:lnTo>
                      <a:pt x="5" y="42"/>
                    </a:lnTo>
                    <a:lnTo>
                      <a:pt x="3" y="50"/>
                    </a:lnTo>
                    <a:lnTo>
                      <a:pt x="1" y="59"/>
                    </a:lnTo>
                    <a:lnTo>
                      <a:pt x="0" y="67"/>
                    </a:lnTo>
                    <a:lnTo>
                      <a:pt x="0" y="77"/>
                    </a:lnTo>
                    <a:lnTo>
                      <a:pt x="1" y="88"/>
                    </a:lnTo>
                    <a:lnTo>
                      <a:pt x="2" y="98"/>
                    </a:lnTo>
                    <a:lnTo>
                      <a:pt x="4" y="109"/>
                    </a:lnTo>
                    <a:lnTo>
                      <a:pt x="7" y="119"/>
                    </a:lnTo>
                    <a:lnTo>
                      <a:pt x="11" y="128"/>
                    </a:lnTo>
                    <a:lnTo>
                      <a:pt x="16" y="137"/>
                    </a:lnTo>
                    <a:lnTo>
                      <a:pt x="21" y="145"/>
                    </a:lnTo>
                    <a:lnTo>
                      <a:pt x="27" y="154"/>
                    </a:lnTo>
                    <a:lnTo>
                      <a:pt x="33" y="159"/>
                    </a:lnTo>
                    <a:lnTo>
                      <a:pt x="40" y="167"/>
                    </a:lnTo>
                    <a:lnTo>
                      <a:pt x="47" y="171"/>
                    </a:lnTo>
                    <a:lnTo>
                      <a:pt x="55" y="176"/>
                    </a:lnTo>
                    <a:lnTo>
                      <a:pt x="64" y="180"/>
                    </a:lnTo>
                    <a:lnTo>
                      <a:pt x="73" y="182"/>
                    </a:lnTo>
                    <a:lnTo>
                      <a:pt x="82" y="185"/>
                    </a:lnTo>
                    <a:lnTo>
                      <a:pt x="91" y="185"/>
                    </a:lnTo>
                    <a:lnTo>
                      <a:pt x="100" y="185"/>
                    </a:lnTo>
                    <a:lnTo>
                      <a:pt x="109" y="182"/>
                    </a:lnTo>
                    <a:lnTo>
                      <a:pt x="118" y="180"/>
                    </a:lnTo>
                    <a:lnTo>
                      <a:pt x="126" y="176"/>
                    </a:lnTo>
                    <a:lnTo>
                      <a:pt x="134" y="171"/>
                    </a:lnTo>
                    <a:lnTo>
                      <a:pt x="141" y="167"/>
                    </a:lnTo>
                    <a:lnTo>
                      <a:pt x="148" y="159"/>
                    </a:lnTo>
                    <a:lnTo>
                      <a:pt x="155" y="154"/>
                    </a:lnTo>
                    <a:lnTo>
                      <a:pt x="160" y="145"/>
                    </a:lnTo>
                    <a:lnTo>
                      <a:pt x="166" y="137"/>
                    </a:lnTo>
                    <a:lnTo>
                      <a:pt x="170" y="128"/>
                    </a:lnTo>
                    <a:lnTo>
                      <a:pt x="174" y="119"/>
                    </a:lnTo>
                    <a:lnTo>
                      <a:pt x="177" y="109"/>
                    </a:lnTo>
                    <a:lnTo>
                      <a:pt x="179" y="98"/>
                    </a:lnTo>
                    <a:lnTo>
                      <a:pt x="181" y="88"/>
                    </a:lnTo>
                    <a:lnTo>
                      <a:pt x="181" y="77"/>
                    </a:lnTo>
                    <a:close/>
                  </a:path>
                </a:pathLst>
              </a:custGeom>
              <a:solidFill>
                <a:srgbClr val="F7CFA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41" name="Freeform 142"/>
              <p:cNvSpPr>
                <a:spLocks/>
              </p:cNvSpPr>
              <p:nvPr/>
            </p:nvSpPr>
            <p:spPr bwMode="auto">
              <a:xfrm>
                <a:off x="1144" y="2646"/>
                <a:ext cx="35" cy="30"/>
              </a:xfrm>
              <a:custGeom>
                <a:avLst/>
                <a:gdLst/>
                <a:ahLst/>
                <a:cxnLst>
                  <a:cxn ang="0">
                    <a:pos x="171" y="77"/>
                  </a:cxn>
                  <a:cxn ang="0">
                    <a:pos x="171" y="66"/>
                  </a:cxn>
                  <a:cxn ang="0">
                    <a:pos x="169" y="55"/>
                  </a:cxn>
                  <a:cxn ang="0">
                    <a:pos x="166" y="46"/>
                  </a:cxn>
                  <a:cxn ang="0">
                    <a:pos x="162" y="39"/>
                  </a:cxn>
                  <a:cxn ang="0">
                    <a:pos x="157" y="33"/>
                  </a:cxn>
                  <a:cxn ang="0">
                    <a:pos x="152" y="28"/>
                  </a:cxn>
                  <a:cxn ang="0">
                    <a:pos x="146" y="23"/>
                  </a:cxn>
                  <a:cxn ang="0">
                    <a:pos x="147" y="27"/>
                  </a:cxn>
                  <a:cxn ang="0">
                    <a:pos x="155" y="41"/>
                  </a:cxn>
                  <a:cxn ang="0">
                    <a:pos x="160" y="57"/>
                  </a:cxn>
                  <a:cxn ang="0">
                    <a:pos x="162" y="73"/>
                  </a:cxn>
                  <a:cxn ang="0">
                    <a:pos x="162" y="91"/>
                  </a:cxn>
                  <a:cxn ang="0">
                    <a:pos x="159" y="109"/>
                  </a:cxn>
                  <a:cxn ang="0">
                    <a:pos x="153" y="125"/>
                  </a:cxn>
                  <a:cxn ang="0">
                    <a:pos x="145" y="141"/>
                  </a:cxn>
                  <a:cxn ang="0">
                    <a:pos x="135" y="153"/>
                  </a:cxn>
                  <a:cxn ang="0">
                    <a:pos x="123" y="162"/>
                  </a:cxn>
                  <a:cxn ang="0">
                    <a:pos x="109" y="169"/>
                  </a:cxn>
                  <a:cxn ang="0">
                    <a:pos x="94" y="173"/>
                  </a:cxn>
                  <a:cxn ang="0">
                    <a:pos x="78" y="173"/>
                  </a:cxn>
                  <a:cxn ang="0">
                    <a:pos x="63" y="169"/>
                  </a:cxn>
                  <a:cxn ang="0">
                    <a:pos x="49" y="162"/>
                  </a:cxn>
                  <a:cxn ang="0">
                    <a:pos x="36" y="153"/>
                  </a:cxn>
                  <a:cxn ang="0">
                    <a:pos x="26" y="141"/>
                  </a:cxn>
                  <a:cxn ang="0">
                    <a:pos x="18" y="125"/>
                  </a:cxn>
                  <a:cxn ang="0">
                    <a:pos x="12" y="109"/>
                  </a:cxn>
                  <a:cxn ang="0">
                    <a:pos x="9" y="91"/>
                  </a:cxn>
                  <a:cxn ang="0">
                    <a:pos x="9" y="69"/>
                  </a:cxn>
                  <a:cxn ang="0">
                    <a:pos x="15" y="45"/>
                  </a:cxn>
                  <a:cxn ang="0">
                    <a:pos x="26" y="24"/>
                  </a:cxn>
                  <a:cxn ang="0">
                    <a:pos x="41" y="7"/>
                  </a:cxn>
                  <a:cxn ang="0">
                    <a:pos x="46" y="2"/>
                  </a:cxn>
                  <a:cxn ang="0">
                    <a:pos x="39" y="4"/>
                  </a:cxn>
                  <a:cxn ang="0">
                    <a:pos x="33" y="6"/>
                  </a:cxn>
                  <a:cxn ang="0">
                    <a:pos x="27" y="10"/>
                  </a:cxn>
                  <a:cxn ang="0">
                    <a:pos x="18" y="18"/>
                  </a:cxn>
                  <a:cxn ang="0">
                    <a:pos x="9" y="34"/>
                  </a:cxn>
                  <a:cxn ang="0">
                    <a:pos x="3" y="52"/>
                  </a:cxn>
                  <a:cxn ang="0">
                    <a:pos x="0" y="71"/>
                  </a:cxn>
                  <a:cxn ang="0">
                    <a:pos x="0" y="93"/>
                  </a:cxn>
                  <a:cxn ang="0">
                    <a:pos x="3" y="112"/>
                  </a:cxn>
                  <a:cxn ang="0">
                    <a:pos x="10" y="131"/>
                  </a:cxn>
                  <a:cxn ang="0">
                    <a:pos x="19" y="147"/>
                  </a:cxn>
                  <a:cxn ang="0">
                    <a:pos x="31" y="161"/>
                  </a:cxn>
                  <a:cxn ang="0">
                    <a:pos x="44" y="172"/>
                  </a:cxn>
                  <a:cxn ang="0">
                    <a:pos x="61" y="180"/>
                  </a:cxn>
                  <a:cxn ang="0">
                    <a:pos x="77" y="184"/>
                  </a:cxn>
                  <a:cxn ang="0">
                    <a:pos x="95" y="184"/>
                  </a:cxn>
                  <a:cxn ang="0">
                    <a:pos x="111" y="180"/>
                  </a:cxn>
                  <a:cxn ang="0">
                    <a:pos x="127" y="172"/>
                  </a:cxn>
                  <a:cxn ang="0">
                    <a:pos x="140" y="161"/>
                  </a:cxn>
                  <a:cxn ang="0">
                    <a:pos x="152" y="147"/>
                  </a:cxn>
                  <a:cxn ang="0">
                    <a:pos x="161" y="131"/>
                  </a:cxn>
                  <a:cxn ang="0">
                    <a:pos x="168" y="112"/>
                  </a:cxn>
                  <a:cxn ang="0">
                    <a:pos x="171" y="93"/>
                  </a:cxn>
                </a:cxnLst>
                <a:rect l="0" t="0" r="r" b="b"/>
                <a:pathLst>
                  <a:path w="172" h="184">
                    <a:moveTo>
                      <a:pt x="172" y="82"/>
                    </a:moveTo>
                    <a:lnTo>
                      <a:pt x="171" y="77"/>
                    </a:lnTo>
                    <a:lnTo>
                      <a:pt x="171" y="71"/>
                    </a:lnTo>
                    <a:lnTo>
                      <a:pt x="171" y="66"/>
                    </a:lnTo>
                    <a:lnTo>
                      <a:pt x="170" y="60"/>
                    </a:lnTo>
                    <a:lnTo>
                      <a:pt x="169" y="55"/>
                    </a:lnTo>
                    <a:lnTo>
                      <a:pt x="168" y="51"/>
                    </a:lnTo>
                    <a:lnTo>
                      <a:pt x="166" y="46"/>
                    </a:lnTo>
                    <a:lnTo>
                      <a:pt x="165" y="41"/>
                    </a:lnTo>
                    <a:lnTo>
                      <a:pt x="162" y="39"/>
                    </a:lnTo>
                    <a:lnTo>
                      <a:pt x="160" y="36"/>
                    </a:lnTo>
                    <a:lnTo>
                      <a:pt x="157" y="33"/>
                    </a:lnTo>
                    <a:lnTo>
                      <a:pt x="154" y="30"/>
                    </a:lnTo>
                    <a:lnTo>
                      <a:pt x="152" y="28"/>
                    </a:lnTo>
                    <a:lnTo>
                      <a:pt x="149" y="25"/>
                    </a:lnTo>
                    <a:lnTo>
                      <a:pt x="146" y="23"/>
                    </a:lnTo>
                    <a:lnTo>
                      <a:pt x="143" y="21"/>
                    </a:lnTo>
                    <a:lnTo>
                      <a:pt x="147" y="27"/>
                    </a:lnTo>
                    <a:lnTo>
                      <a:pt x="151" y="34"/>
                    </a:lnTo>
                    <a:lnTo>
                      <a:pt x="155" y="41"/>
                    </a:lnTo>
                    <a:lnTo>
                      <a:pt x="157" y="48"/>
                    </a:lnTo>
                    <a:lnTo>
                      <a:pt x="160" y="57"/>
                    </a:lnTo>
                    <a:lnTo>
                      <a:pt x="161" y="65"/>
                    </a:lnTo>
                    <a:lnTo>
                      <a:pt x="162" y="73"/>
                    </a:lnTo>
                    <a:lnTo>
                      <a:pt x="163" y="82"/>
                    </a:lnTo>
                    <a:lnTo>
                      <a:pt x="162" y="91"/>
                    </a:lnTo>
                    <a:lnTo>
                      <a:pt x="161" y="100"/>
                    </a:lnTo>
                    <a:lnTo>
                      <a:pt x="159" y="109"/>
                    </a:lnTo>
                    <a:lnTo>
                      <a:pt x="157" y="118"/>
                    </a:lnTo>
                    <a:lnTo>
                      <a:pt x="153" y="125"/>
                    </a:lnTo>
                    <a:lnTo>
                      <a:pt x="149" y="133"/>
                    </a:lnTo>
                    <a:lnTo>
                      <a:pt x="145" y="141"/>
                    </a:lnTo>
                    <a:lnTo>
                      <a:pt x="140" y="147"/>
                    </a:lnTo>
                    <a:lnTo>
                      <a:pt x="135" y="153"/>
                    </a:lnTo>
                    <a:lnTo>
                      <a:pt x="129" y="157"/>
                    </a:lnTo>
                    <a:lnTo>
                      <a:pt x="123" y="162"/>
                    </a:lnTo>
                    <a:lnTo>
                      <a:pt x="116" y="166"/>
                    </a:lnTo>
                    <a:lnTo>
                      <a:pt x="109" y="169"/>
                    </a:lnTo>
                    <a:lnTo>
                      <a:pt x="102" y="172"/>
                    </a:lnTo>
                    <a:lnTo>
                      <a:pt x="94" y="173"/>
                    </a:lnTo>
                    <a:lnTo>
                      <a:pt x="86" y="173"/>
                    </a:lnTo>
                    <a:lnTo>
                      <a:pt x="78" y="173"/>
                    </a:lnTo>
                    <a:lnTo>
                      <a:pt x="71" y="172"/>
                    </a:lnTo>
                    <a:lnTo>
                      <a:pt x="63" y="169"/>
                    </a:lnTo>
                    <a:lnTo>
                      <a:pt x="55" y="166"/>
                    </a:lnTo>
                    <a:lnTo>
                      <a:pt x="49" y="162"/>
                    </a:lnTo>
                    <a:lnTo>
                      <a:pt x="42" y="157"/>
                    </a:lnTo>
                    <a:lnTo>
                      <a:pt x="36" y="153"/>
                    </a:lnTo>
                    <a:lnTo>
                      <a:pt x="31" y="147"/>
                    </a:lnTo>
                    <a:lnTo>
                      <a:pt x="26" y="141"/>
                    </a:lnTo>
                    <a:lnTo>
                      <a:pt x="22" y="133"/>
                    </a:lnTo>
                    <a:lnTo>
                      <a:pt x="18" y="125"/>
                    </a:lnTo>
                    <a:lnTo>
                      <a:pt x="15" y="118"/>
                    </a:lnTo>
                    <a:lnTo>
                      <a:pt x="12" y="109"/>
                    </a:lnTo>
                    <a:lnTo>
                      <a:pt x="10" y="100"/>
                    </a:lnTo>
                    <a:lnTo>
                      <a:pt x="9" y="91"/>
                    </a:lnTo>
                    <a:lnTo>
                      <a:pt x="9" y="82"/>
                    </a:lnTo>
                    <a:lnTo>
                      <a:pt x="9" y="69"/>
                    </a:lnTo>
                    <a:lnTo>
                      <a:pt x="12" y="57"/>
                    </a:lnTo>
                    <a:lnTo>
                      <a:pt x="15" y="45"/>
                    </a:lnTo>
                    <a:lnTo>
                      <a:pt x="20" y="34"/>
                    </a:lnTo>
                    <a:lnTo>
                      <a:pt x="26" y="24"/>
                    </a:lnTo>
                    <a:lnTo>
                      <a:pt x="33" y="15"/>
                    </a:lnTo>
                    <a:lnTo>
                      <a:pt x="41" y="7"/>
                    </a:lnTo>
                    <a:lnTo>
                      <a:pt x="49" y="0"/>
                    </a:lnTo>
                    <a:lnTo>
                      <a:pt x="46" y="2"/>
                    </a:lnTo>
                    <a:lnTo>
                      <a:pt x="43" y="3"/>
                    </a:lnTo>
                    <a:lnTo>
                      <a:pt x="39" y="4"/>
                    </a:lnTo>
                    <a:lnTo>
                      <a:pt x="36" y="5"/>
                    </a:lnTo>
                    <a:lnTo>
                      <a:pt x="33" y="6"/>
                    </a:lnTo>
                    <a:lnTo>
                      <a:pt x="30" y="7"/>
                    </a:lnTo>
                    <a:lnTo>
                      <a:pt x="27" y="10"/>
                    </a:lnTo>
                    <a:lnTo>
                      <a:pt x="23" y="11"/>
                    </a:lnTo>
                    <a:lnTo>
                      <a:pt x="18" y="18"/>
                    </a:lnTo>
                    <a:lnTo>
                      <a:pt x="13" y="25"/>
                    </a:lnTo>
                    <a:lnTo>
                      <a:pt x="9" y="34"/>
                    </a:lnTo>
                    <a:lnTo>
                      <a:pt x="6" y="43"/>
                    </a:lnTo>
                    <a:lnTo>
                      <a:pt x="3" y="52"/>
                    </a:lnTo>
                    <a:lnTo>
                      <a:pt x="1" y="61"/>
                    </a:lnTo>
                    <a:lnTo>
                      <a:pt x="0" y="71"/>
                    </a:lnTo>
                    <a:lnTo>
                      <a:pt x="0" y="82"/>
                    </a:lnTo>
                    <a:lnTo>
                      <a:pt x="0" y="93"/>
                    </a:lnTo>
                    <a:lnTo>
                      <a:pt x="1" y="102"/>
                    </a:lnTo>
                    <a:lnTo>
                      <a:pt x="3" y="112"/>
                    </a:lnTo>
                    <a:lnTo>
                      <a:pt x="6" y="121"/>
                    </a:lnTo>
                    <a:lnTo>
                      <a:pt x="10" y="131"/>
                    </a:lnTo>
                    <a:lnTo>
                      <a:pt x="14" y="139"/>
                    </a:lnTo>
                    <a:lnTo>
                      <a:pt x="19" y="147"/>
                    </a:lnTo>
                    <a:lnTo>
                      <a:pt x="25" y="154"/>
                    </a:lnTo>
                    <a:lnTo>
                      <a:pt x="31" y="161"/>
                    </a:lnTo>
                    <a:lnTo>
                      <a:pt x="37" y="167"/>
                    </a:lnTo>
                    <a:lnTo>
                      <a:pt x="44" y="172"/>
                    </a:lnTo>
                    <a:lnTo>
                      <a:pt x="52" y="176"/>
                    </a:lnTo>
                    <a:lnTo>
                      <a:pt x="61" y="180"/>
                    </a:lnTo>
                    <a:lnTo>
                      <a:pt x="69" y="182"/>
                    </a:lnTo>
                    <a:lnTo>
                      <a:pt x="77" y="184"/>
                    </a:lnTo>
                    <a:lnTo>
                      <a:pt x="86" y="184"/>
                    </a:lnTo>
                    <a:lnTo>
                      <a:pt x="95" y="184"/>
                    </a:lnTo>
                    <a:lnTo>
                      <a:pt x="103" y="182"/>
                    </a:lnTo>
                    <a:lnTo>
                      <a:pt x="111" y="180"/>
                    </a:lnTo>
                    <a:lnTo>
                      <a:pt x="119" y="176"/>
                    </a:lnTo>
                    <a:lnTo>
                      <a:pt x="127" y="172"/>
                    </a:lnTo>
                    <a:lnTo>
                      <a:pt x="134" y="167"/>
                    </a:lnTo>
                    <a:lnTo>
                      <a:pt x="140" y="161"/>
                    </a:lnTo>
                    <a:lnTo>
                      <a:pt x="147" y="154"/>
                    </a:lnTo>
                    <a:lnTo>
                      <a:pt x="152" y="147"/>
                    </a:lnTo>
                    <a:lnTo>
                      <a:pt x="157" y="139"/>
                    </a:lnTo>
                    <a:lnTo>
                      <a:pt x="161" y="131"/>
                    </a:lnTo>
                    <a:lnTo>
                      <a:pt x="165" y="121"/>
                    </a:lnTo>
                    <a:lnTo>
                      <a:pt x="168" y="112"/>
                    </a:lnTo>
                    <a:lnTo>
                      <a:pt x="170" y="102"/>
                    </a:lnTo>
                    <a:lnTo>
                      <a:pt x="171" y="93"/>
                    </a:lnTo>
                    <a:lnTo>
                      <a:pt x="172" y="82"/>
                    </a:lnTo>
                    <a:close/>
                  </a:path>
                </a:pathLst>
              </a:custGeom>
              <a:solidFill>
                <a:srgbClr val="F7D2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42" name="Freeform 143"/>
              <p:cNvSpPr>
                <a:spLocks/>
              </p:cNvSpPr>
              <p:nvPr/>
            </p:nvSpPr>
            <p:spPr bwMode="auto">
              <a:xfrm>
                <a:off x="1145" y="2645"/>
                <a:ext cx="33" cy="30"/>
              </a:xfrm>
              <a:custGeom>
                <a:avLst/>
                <a:gdLst/>
                <a:ahLst/>
                <a:cxnLst>
                  <a:cxn ang="0">
                    <a:pos x="163" y="77"/>
                  </a:cxn>
                  <a:cxn ang="0">
                    <a:pos x="161" y="63"/>
                  </a:cxn>
                  <a:cxn ang="0">
                    <a:pos x="158" y="50"/>
                  </a:cxn>
                  <a:cxn ang="0">
                    <a:pos x="154" y="38"/>
                  </a:cxn>
                  <a:cxn ang="0">
                    <a:pos x="149" y="31"/>
                  </a:cxn>
                  <a:cxn ang="0">
                    <a:pos x="145" y="27"/>
                  </a:cxn>
                  <a:cxn ang="0">
                    <a:pos x="141" y="24"/>
                  </a:cxn>
                  <a:cxn ang="0">
                    <a:pos x="137" y="21"/>
                  </a:cxn>
                  <a:cxn ang="0">
                    <a:pos x="133" y="18"/>
                  </a:cxn>
                  <a:cxn ang="0">
                    <a:pos x="130" y="17"/>
                  </a:cxn>
                  <a:cxn ang="0">
                    <a:pos x="127" y="14"/>
                  </a:cxn>
                  <a:cxn ang="0">
                    <a:pos x="123" y="13"/>
                  </a:cxn>
                  <a:cxn ang="0">
                    <a:pos x="129" y="18"/>
                  </a:cxn>
                  <a:cxn ang="0">
                    <a:pos x="140" y="33"/>
                  </a:cxn>
                  <a:cxn ang="0">
                    <a:pos x="149" y="51"/>
                  </a:cxn>
                  <a:cxn ang="0">
                    <a:pos x="153" y="73"/>
                  </a:cxn>
                  <a:cxn ang="0">
                    <a:pos x="154" y="92"/>
                  </a:cxn>
                  <a:cxn ang="0">
                    <a:pos x="151" y="109"/>
                  </a:cxn>
                  <a:cxn ang="0">
                    <a:pos x="145" y="125"/>
                  </a:cxn>
                  <a:cxn ang="0">
                    <a:pos x="138" y="139"/>
                  </a:cxn>
                  <a:cxn ang="0">
                    <a:pos x="128" y="151"/>
                  </a:cxn>
                  <a:cxn ang="0">
                    <a:pos x="116" y="159"/>
                  </a:cxn>
                  <a:cxn ang="0">
                    <a:pos x="103" y="166"/>
                  </a:cxn>
                  <a:cxn ang="0">
                    <a:pos x="89" y="170"/>
                  </a:cxn>
                  <a:cxn ang="0">
                    <a:pos x="75" y="170"/>
                  </a:cxn>
                  <a:cxn ang="0">
                    <a:pos x="61" y="166"/>
                  </a:cxn>
                  <a:cxn ang="0">
                    <a:pos x="47" y="159"/>
                  </a:cxn>
                  <a:cxn ang="0">
                    <a:pos x="35" y="151"/>
                  </a:cxn>
                  <a:cxn ang="0">
                    <a:pos x="26" y="139"/>
                  </a:cxn>
                  <a:cxn ang="0">
                    <a:pos x="18" y="125"/>
                  </a:cxn>
                  <a:cxn ang="0">
                    <a:pos x="12" y="109"/>
                  </a:cxn>
                  <a:cxn ang="0">
                    <a:pos x="10" y="92"/>
                  </a:cxn>
                  <a:cxn ang="0">
                    <a:pos x="9" y="77"/>
                  </a:cxn>
                  <a:cxn ang="0">
                    <a:pos x="12" y="61"/>
                  </a:cxn>
                  <a:cxn ang="0">
                    <a:pos x="18" y="42"/>
                  </a:cxn>
                  <a:cxn ang="0">
                    <a:pos x="33" y="19"/>
                  </a:cxn>
                  <a:cxn ang="0">
                    <a:pos x="48" y="7"/>
                  </a:cxn>
                  <a:cxn ang="0">
                    <a:pos x="60" y="1"/>
                  </a:cxn>
                  <a:cxn ang="0">
                    <a:pos x="62" y="0"/>
                  </a:cxn>
                  <a:cxn ang="0">
                    <a:pos x="52" y="1"/>
                  </a:cxn>
                  <a:cxn ang="0">
                    <a:pos x="44" y="4"/>
                  </a:cxn>
                  <a:cxn ang="0">
                    <a:pos x="35" y="6"/>
                  </a:cxn>
                  <a:cxn ang="0">
                    <a:pos x="24" y="14"/>
                  </a:cxn>
                  <a:cxn ang="0">
                    <a:pos x="13" y="31"/>
                  </a:cxn>
                  <a:cxn ang="0">
                    <a:pos x="5" y="50"/>
                  </a:cxn>
                  <a:cxn ang="0">
                    <a:pos x="1" y="72"/>
                  </a:cxn>
                  <a:cxn ang="0">
                    <a:pos x="1" y="93"/>
                  </a:cxn>
                  <a:cxn ang="0">
                    <a:pos x="4" y="113"/>
                  </a:cxn>
                  <a:cxn ang="0">
                    <a:pos x="10" y="131"/>
                  </a:cxn>
                  <a:cxn ang="0">
                    <a:pos x="19" y="146"/>
                  </a:cxn>
                  <a:cxn ang="0">
                    <a:pos x="30" y="158"/>
                  </a:cxn>
                  <a:cxn ang="0">
                    <a:pos x="43" y="169"/>
                  </a:cxn>
                  <a:cxn ang="0">
                    <a:pos x="58" y="176"/>
                  </a:cxn>
                  <a:cxn ang="0">
                    <a:pos x="74" y="181"/>
                  </a:cxn>
                  <a:cxn ang="0">
                    <a:pos x="90" y="181"/>
                  </a:cxn>
                  <a:cxn ang="0">
                    <a:pos x="106" y="176"/>
                  </a:cxn>
                  <a:cxn ang="0">
                    <a:pos x="121" y="169"/>
                  </a:cxn>
                  <a:cxn ang="0">
                    <a:pos x="134" y="158"/>
                  </a:cxn>
                  <a:cxn ang="0">
                    <a:pos x="145" y="146"/>
                  </a:cxn>
                  <a:cxn ang="0">
                    <a:pos x="153" y="131"/>
                  </a:cxn>
                  <a:cxn ang="0">
                    <a:pos x="159" y="113"/>
                  </a:cxn>
                  <a:cxn ang="0">
                    <a:pos x="163" y="93"/>
                  </a:cxn>
                </a:cxnLst>
                <a:rect l="0" t="0" r="r" b="b"/>
                <a:pathLst>
                  <a:path w="163" h="181">
                    <a:moveTo>
                      <a:pt x="163" y="84"/>
                    </a:moveTo>
                    <a:lnTo>
                      <a:pt x="163" y="77"/>
                    </a:lnTo>
                    <a:lnTo>
                      <a:pt x="162" y="71"/>
                    </a:lnTo>
                    <a:lnTo>
                      <a:pt x="161" y="63"/>
                    </a:lnTo>
                    <a:lnTo>
                      <a:pt x="160" y="57"/>
                    </a:lnTo>
                    <a:lnTo>
                      <a:pt x="158" y="50"/>
                    </a:lnTo>
                    <a:lnTo>
                      <a:pt x="156" y="44"/>
                    </a:lnTo>
                    <a:lnTo>
                      <a:pt x="154" y="38"/>
                    </a:lnTo>
                    <a:lnTo>
                      <a:pt x="151" y="33"/>
                    </a:lnTo>
                    <a:lnTo>
                      <a:pt x="149" y="31"/>
                    </a:lnTo>
                    <a:lnTo>
                      <a:pt x="147" y="30"/>
                    </a:lnTo>
                    <a:lnTo>
                      <a:pt x="145" y="27"/>
                    </a:lnTo>
                    <a:lnTo>
                      <a:pt x="143" y="26"/>
                    </a:lnTo>
                    <a:lnTo>
                      <a:pt x="141" y="24"/>
                    </a:lnTo>
                    <a:lnTo>
                      <a:pt x="139" y="23"/>
                    </a:lnTo>
                    <a:lnTo>
                      <a:pt x="137" y="21"/>
                    </a:lnTo>
                    <a:lnTo>
                      <a:pt x="135" y="19"/>
                    </a:lnTo>
                    <a:lnTo>
                      <a:pt x="133" y="18"/>
                    </a:lnTo>
                    <a:lnTo>
                      <a:pt x="132" y="18"/>
                    </a:lnTo>
                    <a:lnTo>
                      <a:pt x="130" y="17"/>
                    </a:lnTo>
                    <a:lnTo>
                      <a:pt x="128" y="15"/>
                    </a:lnTo>
                    <a:lnTo>
                      <a:pt x="127" y="14"/>
                    </a:lnTo>
                    <a:lnTo>
                      <a:pt x="125" y="13"/>
                    </a:lnTo>
                    <a:lnTo>
                      <a:pt x="123" y="13"/>
                    </a:lnTo>
                    <a:lnTo>
                      <a:pt x="122" y="12"/>
                    </a:lnTo>
                    <a:lnTo>
                      <a:pt x="129" y="18"/>
                    </a:lnTo>
                    <a:lnTo>
                      <a:pt x="135" y="25"/>
                    </a:lnTo>
                    <a:lnTo>
                      <a:pt x="140" y="33"/>
                    </a:lnTo>
                    <a:lnTo>
                      <a:pt x="145" y="42"/>
                    </a:lnTo>
                    <a:lnTo>
                      <a:pt x="149" y="51"/>
                    </a:lnTo>
                    <a:lnTo>
                      <a:pt x="152" y="62"/>
                    </a:lnTo>
                    <a:lnTo>
                      <a:pt x="153" y="73"/>
                    </a:lnTo>
                    <a:lnTo>
                      <a:pt x="154" y="84"/>
                    </a:lnTo>
                    <a:lnTo>
                      <a:pt x="154" y="92"/>
                    </a:lnTo>
                    <a:lnTo>
                      <a:pt x="153" y="101"/>
                    </a:lnTo>
                    <a:lnTo>
                      <a:pt x="151" y="109"/>
                    </a:lnTo>
                    <a:lnTo>
                      <a:pt x="148" y="117"/>
                    </a:lnTo>
                    <a:lnTo>
                      <a:pt x="145" y="125"/>
                    </a:lnTo>
                    <a:lnTo>
                      <a:pt x="142" y="132"/>
                    </a:lnTo>
                    <a:lnTo>
                      <a:pt x="138" y="139"/>
                    </a:lnTo>
                    <a:lnTo>
                      <a:pt x="133" y="145"/>
                    </a:lnTo>
                    <a:lnTo>
                      <a:pt x="128" y="151"/>
                    </a:lnTo>
                    <a:lnTo>
                      <a:pt x="122" y="156"/>
                    </a:lnTo>
                    <a:lnTo>
                      <a:pt x="116" y="159"/>
                    </a:lnTo>
                    <a:lnTo>
                      <a:pt x="110" y="163"/>
                    </a:lnTo>
                    <a:lnTo>
                      <a:pt x="103" y="166"/>
                    </a:lnTo>
                    <a:lnTo>
                      <a:pt x="97" y="169"/>
                    </a:lnTo>
                    <a:lnTo>
                      <a:pt x="89" y="170"/>
                    </a:lnTo>
                    <a:lnTo>
                      <a:pt x="82" y="170"/>
                    </a:lnTo>
                    <a:lnTo>
                      <a:pt x="75" y="170"/>
                    </a:lnTo>
                    <a:lnTo>
                      <a:pt x="68" y="169"/>
                    </a:lnTo>
                    <a:lnTo>
                      <a:pt x="61" y="166"/>
                    </a:lnTo>
                    <a:lnTo>
                      <a:pt x="54" y="163"/>
                    </a:lnTo>
                    <a:lnTo>
                      <a:pt x="47" y="159"/>
                    </a:lnTo>
                    <a:lnTo>
                      <a:pt x="41" y="156"/>
                    </a:lnTo>
                    <a:lnTo>
                      <a:pt x="35" y="151"/>
                    </a:lnTo>
                    <a:lnTo>
                      <a:pt x="30" y="145"/>
                    </a:lnTo>
                    <a:lnTo>
                      <a:pt x="26" y="139"/>
                    </a:lnTo>
                    <a:lnTo>
                      <a:pt x="21" y="132"/>
                    </a:lnTo>
                    <a:lnTo>
                      <a:pt x="18" y="125"/>
                    </a:lnTo>
                    <a:lnTo>
                      <a:pt x="15" y="117"/>
                    </a:lnTo>
                    <a:lnTo>
                      <a:pt x="12" y="109"/>
                    </a:lnTo>
                    <a:lnTo>
                      <a:pt x="11" y="101"/>
                    </a:lnTo>
                    <a:lnTo>
                      <a:pt x="10" y="92"/>
                    </a:lnTo>
                    <a:lnTo>
                      <a:pt x="9" y="84"/>
                    </a:lnTo>
                    <a:lnTo>
                      <a:pt x="9" y="77"/>
                    </a:lnTo>
                    <a:lnTo>
                      <a:pt x="10" y="68"/>
                    </a:lnTo>
                    <a:lnTo>
                      <a:pt x="12" y="61"/>
                    </a:lnTo>
                    <a:lnTo>
                      <a:pt x="13" y="55"/>
                    </a:lnTo>
                    <a:lnTo>
                      <a:pt x="18" y="42"/>
                    </a:lnTo>
                    <a:lnTo>
                      <a:pt x="25" y="30"/>
                    </a:lnTo>
                    <a:lnTo>
                      <a:pt x="33" y="19"/>
                    </a:lnTo>
                    <a:lnTo>
                      <a:pt x="43" y="11"/>
                    </a:lnTo>
                    <a:lnTo>
                      <a:pt x="48" y="7"/>
                    </a:lnTo>
                    <a:lnTo>
                      <a:pt x="54" y="5"/>
                    </a:lnTo>
                    <a:lnTo>
                      <a:pt x="60" y="1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57" y="1"/>
                    </a:lnTo>
                    <a:lnTo>
                      <a:pt x="52" y="1"/>
                    </a:lnTo>
                    <a:lnTo>
                      <a:pt x="48" y="2"/>
                    </a:lnTo>
                    <a:lnTo>
                      <a:pt x="44" y="4"/>
                    </a:lnTo>
                    <a:lnTo>
                      <a:pt x="39" y="5"/>
                    </a:lnTo>
                    <a:lnTo>
                      <a:pt x="35" y="6"/>
                    </a:lnTo>
                    <a:lnTo>
                      <a:pt x="31" y="7"/>
                    </a:lnTo>
                    <a:lnTo>
                      <a:pt x="24" y="14"/>
                    </a:lnTo>
                    <a:lnTo>
                      <a:pt x="18" y="23"/>
                    </a:lnTo>
                    <a:lnTo>
                      <a:pt x="13" y="31"/>
                    </a:lnTo>
                    <a:lnTo>
                      <a:pt x="9" y="41"/>
                    </a:lnTo>
                    <a:lnTo>
                      <a:pt x="5" y="50"/>
                    </a:lnTo>
                    <a:lnTo>
                      <a:pt x="2" y="61"/>
                    </a:lnTo>
                    <a:lnTo>
                      <a:pt x="1" y="72"/>
                    </a:lnTo>
                    <a:lnTo>
                      <a:pt x="0" y="84"/>
                    </a:lnTo>
                    <a:lnTo>
                      <a:pt x="1" y="93"/>
                    </a:lnTo>
                    <a:lnTo>
                      <a:pt x="2" y="103"/>
                    </a:lnTo>
                    <a:lnTo>
                      <a:pt x="4" y="113"/>
                    </a:lnTo>
                    <a:lnTo>
                      <a:pt x="7" y="121"/>
                    </a:lnTo>
                    <a:lnTo>
                      <a:pt x="10" y="131"/>
                    </a:lnTo>
                    <a:lnTo>
                      <a:pt x="14" y="138"/>
                    </a:lnTo>
                    <a:lnTo>
                      <a:pt x="19" y="146"/>
                    </a:lnTo>
                    <a:lnTo>
                      <a:pt x="24" y="152"/>
                    </a:lnTo>
                    <a:lnTo>
                      <a:pt x="30" y="158"/>
                    </a:lnTo>
                    <a:lnTo>
                      <a:pt x="36" y="164"/>
                    </a:lnTo>
                    <a:lnTo>
                      <a:pt x="43" y="169"/>
                    </a:lnTo>
                    <a:lnTo>
                      <a:pt x="50" y="174"/>
                    </a:lnTo>
                    <a:lnTo>
                      <a:pt x="58" y="176"/>
                    </a:lnTo>
                    <a:lnTo>
                      <a:pt x="66" y="178"/>
                    </a:lnTo>
                    <a:lnTo>
                      <a:pt x="74" y="181"/>
                    </a:lnTo>
                    <a:lnTo>
                      <a:pt x="82" y="181"/>
                    </a:lnTo>
                    <a:lnTo>
                      <a:pt x="90" y="181"/>
                    </a:lnTo>
                    <a:lnTo>
                      <a:pt x="98" y="178"/>
                    </a:lnTo>
                    <a:lnTo>
                      <a:pt x="106" y="176"/>
                    </a:lnTo>
                    <a:lnTo>
                      <a:pt x="114" y="174"/>
                    </a:lnTo>
                    <a:lnTo>
                      <a:pt x="121" y="169"/>
                    </a:lnTo>
                    <a:lnTo>
                      <a:pt x="127" y="164"/>
                    </a:lnTo>
                    <a:lnTo>
                      <a:pt x="134" y="158"/>
                    </a:lnTo>
                    <a:lnTo>
                      <a:pt x="139" y="152"/>
                    </a:lnTo>
                    <a:lnTo>
                      <a:pt x="145" y="146"/>
                    </a:lnTo>
                    <a:lnTo>
                      <a:pt x="149" y="138"/>
                    </a:lnTo>
                    <a:lnTo>
                      <a:pt x="153" y="131"/>
                    </a:lnTo>
                    <a:lnTo>
                      <a:pt x="157" y="121"/>
                    </a:lnTo>
                    <a:lnTo>
                      <a:pt x="159" y="113"/>
                    </a:lnTo>
                    <a:lnTo>
                      <a:pt x="161" y="103"/>
                    </a:lnTo>
                    <a:lnTo>
                      <a:pt x="163" y="93"/>
                    </a:lnTo>
                    <a:lnTo>
                      <a:pt x="163" y="84"/>
                    </a:lnTo>
                    <a:close/>
                  </a:path>
                </a:pathLst>
              </a:custGeom>
              <a:solidFill>
                <a:srgbClr val="F8D4A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43" name="Freeform 144"/>
              <p:cNvSpPr>
                <a:spLocks noEditPoints="1"/>
              </p:cNvSpPr>
              <p:nvPr/>
            </p:nvSpPr>
            <p:spPr bwMode="auto">
              <a:xfrm>
                <a:off x="1146" y="2645"/>
                <a:ext cx="31" cy="29"/>
              </a:xfrm>
              <a:custGeom>
                <a:avLst/>
                <a:gdLst/>
                <a:ahLst/>
                <a:cxnLst>
                  <a:cxn ang="0">
                    <a:pos x="152" y="67"/>
                  </a:cxn>
                  <a:cxn ang="0">
                    <a:pos x="146" y="43"/>
                  </a:cxn>
                  <a:cxn ang="0">
                    <a:pos x="134" y="23"/>
                  </a:cxn>
                  <a:cxn ang="0">
                    <a:pos x="133" y="21"/>
                  </a:cxn>
                  <a:cxn ang="0">
                    <a:pos x="131" y="20"/>
                  </a:cxn>
                  <a:cxn ang="0">
                    <a:pos x="119" y="13"/>
                  </a:cxn>
                  <a:cxn ang="0">
                    <a:pos x="86" y="1"/>
                  </a:cxn>
                  <a:cxn ang="0">
                    <a:pos x="52" y="1"/>
                  </a:cxn>
                  <a:cxn ang="0">
                    <a:pos x="24" y="17"/>
                  </a:cxn>
                  <a:cxn ang="0">
                    <a:pos x="6" y="47"/>
                  </a:cxn>
                  <a:cxn ang="0">
                    <a:pos x="0" y="84"/>
                  </a:cxn>
                  <a:cxn ang="0">
                    <a:pos x="3" y="111"/>
                  </a:cxn>
                  <a:cxn ang="0">
                    <a:pos x="13" y="135"/>
                  </a:cxn>
                  <a:cxn ang="0">
                    <a:pos x="27" y="155"/>
                  </a:cxn>
                  <a:cxn ang="0">
                    <a:pos x="46" y="168"/>
                  </a:cxn>
                  <a:cxn ang="0">
                    <a:pos x="69" y="175"/>
                  </a:cxn>
                  <a:cxn ang="0">
                    <a:pos x="93" y="174"/>
                  </a:cxn>
                  <a:cxn ang="0">
                    <a:pos x="114" y="164"/>
                  </a:cxn>
                  <a:cxn ang="0">
                    <a:pos x="131" y="149"/>
                  </a:cxn>
                  <a:cxn ang="0">
                    <a:pos x="144" y="127"/>
                  </a:cxn>
                  <a:cxn ang="0">
                    <a:pos x="152" y="102"/>
                  </a:cxn>
                  <a:cxn ang="0">
                    <a:pos x="145" y="84"/>
                  </a:cxn>
                  <a:cxn ang="0">
                    <a:pos x="142" y="108"/>
                  </a:cxn>
                  <a:cxn ang="0">
                    <a:pos x="133" y="129"/>
                  </a:cxn>
                  <a:cxn ang="0">
                    <a:pos x="120" y="146"/>
                  </a:cxn>
                  <a:cxn ang="0">
                    <a:pos x="103" y="158"/>
                  </a:cxn>
                  <a:cxn ang="0">
                    <a:pos x="84" y="164"/>
                  </a:cxn>
                  <a:cxn ang="0">
                    <a:pos x="64" y="163"/>
                  </a:cxn>
                  <a:cxn ang="0">
                    <a:pos x="44" y="155"/>
                  </a:cxn>
                  <a:cxn ang="0">
                    <a:pos x="28" y="141"/>
                  </a:cxn>
                  <a:cxn ang="0">
                    <a:pos x="17" y="122"/>
                  </a:cxn>
                  <a:cxn ang="0">
                    <a:pos x="10" y="101"/>
                  </a:cxn>
                  <a:cxn ang="0">
                    <a:pos x="9" y="75"/>
                  </a:cxn>
                  <a:cxn ang="0">
                    <a:pos x="14" y="53"/>
                  </a:cxn>
                  <a:cxn ang="0">
                    <a:pos x="24" y="32"/>
                  </a:cxn>
                  <a:cxn ang="0">
                    <a:pos x="38" y="17"/>
                  </a:cxn>
                  <a:cxn ang="0">
                    <a:pos x="57" y="7"/>
                  </a:cxn>
                  <a:cxn ang="0">
                    <a:pos x="77" y="2"/>
                  </a:cxn>
                  <a:cxn ang="0">
                    <a:pos x="97" y="7"/>
                  </a:cxn>
                  <a:cxn ang="0">
                    <a:pos x="115" y="17"/>
                  </a:cxn>
                  <a:cxn ang="0">
                    <a:pos x="129" y="32"/>
                  </a:cxn>
                  <a:cxn ang="0">
                    <a:pos x="139" y="53"/>
                  </a:cxn>
                  <a:cxn ang="0">
                    <a:pos x="144" y="75"/>
                  </a:cxn>
                </a:cxnLst>
                <a:rect l="0" t="0" r="r" b="b"/>
                <a:pathLst>
                  <a:path w="154" h="175">
                    <a:moveTo>
                      <a:pt x="154" y="84"/>
                    </a:moveTo>
                    <a:lnTo>
                      <a:pt x="153" y="75"/>
                    </a:lnTo>
                    <a:lnTo>
                      <a:pt x="152" y="67"/>
                    </a:lnTo>
                    <a:lnTo>
                      <a:pt x="151" y="59"/>
                    </a:lnTo>
                    <a:lnTo>
                      <a:pt x="148" y="50"/>
                    </a:lnTo>
                    <a:lnTo>
                      <a:pt x="146" y="43"/>
                    </a:lnTo>
                    <a:lnTo>
                      <a:pt x="142" y="36"/>
                    </a:lnTo>
                    <a:lnTo>
                      <a:pt x="138" y="29"/>
                    </a:lnTo>
                    <a:lnTo>
                      <a:pt x="134" y="23"/>
                    </a:lnTo>
                    <a:lnTo>
                      <a:pt x="134" y="23"/>
                    </a:lnTo>
                    <a:lnTo>
                      <a:pt x="133" y="21"/>
                    </a:lnTo>
                    <a:lnTo>
                      <a:pt x="133" y="21"/>
                    </a:lnTo>
                    <a:lnTo>
                      <a:pt x="132" y="21"/>
                    </a:lnTo>
                    <a:lnTo>
                      <a:pt x="131" y="20"/>
                    </a:lnTo>
                    <a:lnTo>
                      <a:pt x="131" y="20"/>
                    </a:lnTo>
                    <a:lnTo>
                      <a:pt x="130" y="20"/>
                    </a:lnTo>
                    <a:lnTo>
                      <a:pt x="130" y="19"/>
                    </a:lnTo>
                    <a:lnTo>
                      <a:pt x="119" y="13"/>
                    </a:lnTo>
                    <a:lnTo>
                      <a:pt x="108" y="8"/>
                    </a:lnTo>
                    <a:lnTo>
                      <a:pt x="97" y="4"/>
                    </a:lnTo>
                    <a:lnTo>
                      <a:pt x="86" y="1"/>
                    </a:lnTo>
                    <a:lnTo>
                      <a:pt x="75" y="0"/>
                    </a:lnTo>
                    <a:lnTo>
                      <a:pt x="64" y="0"/>
                    </a:lnTo>
                    <a:lnTo>
                      <a:pt x="52" y="1"/>
                    </a:lnTo>
                    <a:lnTo>
                      <a:pt x="40" y="2"/>
                    </a:lnTo>
                    <a:lnTo>
                      <a:pt x="32" y="9"/>
                    </a:lnTo>
                    <a:lnTo>
                      <a:pt x="24" y="17"/>
                    </a:lnTo>
                    <a:lnTo>
                      <a:pt x="17" y="26"/>
                    </a:lnTo>
                    <a:lnTo>
                      <a:pt x="11" y="36"/>
                    </a:lnTo>
                    <a:lnTo>
                      <a:pt x="6" y="47"/>
                    </a:lnTo>
                    <a:lnTo>
                      <a:pt x="3" y="59"/>
                    </a:lnTo>
                    <a:lnTo>
                      <a:pt x="0" y="71"/>
                    </a:lnTo>
                    <a:lnTo>
                      <a:pt x="0" y="84"/>
                    </a:lnTo>
                    <a:lnTo>
                      <a:pt x="0" y="93"/>
                    </a:lnTo>
                    <a:lnTo>
                      <a:pt x="1" y="102"/>
                    </a:lnTo>
                    <a:lnTo>
                      <a:pt x="3" y="111"/>
                    </a:lnTo>
                    <a:lnTo>
                      <a:pt x="6" y="120"/>
                    </a:lnTo>
                    <a:lnTo>
                      <a:pt x="9" y="127"/>
                    </a:lnTo>
                    <a:lnTo>
                      <a:pt x="13" y="135"/>
                    </a:lnTo>
                    <a:lnTo>
                      <a:pt x="17" y="143"/>
                    </a:lnTo>
                    <a:lnTo>
                      <a:pt x="22" y="149"/>
                    </a:lnTo>
                    <a:lnTo>
                      <a:pt x="27" y="155"/>
                    </a:lnTo>
                    <a:lnTo>
                      <a:pt x="33" y="159"/>
                    </a:lnTo>
                    <a:lnTo>
                      <a:pt x="40" y="164"/>
                    </a:lnTo>
                    <a:lnTo>
                      <a:pt x="46" y="168"/>
                    </a:lnTo>
                    <a:lnTo>
                      <a:pt x="54" y="171"/>
                    </a:lnTo>
                    <a:lnTo>
                      <a:pt x="62" y="174"/>
                    </a:lnTo>
                    <a:lnTo>
                      <a:pt x="69" y="175"/>
                    </a:lnTo>
                    <a:lnTo>
                      <a:pt x="77" y="175"/>
                    </a:lnTo>
                    <a:lnTo>
                      <a:pt x="85" y="175"/>
                    </a:lnTo>
                    <a:lnTo>
                      <a:pt x="93" y="174"/>
                    </a:lnTo>
                    <a:lnTo>
                      <a:pt x="100" y="171"/>
                    </a:lnTo>
                    <a:lnTo>
                      <a:pt x="107" y="168"/>
                    </a:lnTo>
                    <a:lnTo>
                      <a:pt x="114" y="164"/>
                    </a:lnTo>
                    <a:lnTo>
                      <a:pt x="120" y="159"/>
                    </a:lnTo>
                    <a:lnTo>
                      <a:pt x="126" y="155"/>
                    </a:lnTo>
                    <a:lnTo>
                      <a:pt x="131" y="149"/>
                    </a:lnTo>
                    <a:lnTo>
                      <a:pt x="136" y="143"/>
                    </a:lnTo>
                    <a:lnTo>
                      <a:pt x="140" y="135"/>
                    </a:lnTo>
                    <a:lnTo>
                      <a:pt x="144" y="127"/>
                    </a:lnTo>
                    <a:lnTo>
                      <a:pt x="148" y="120"/>
                    </a:lnTo>
                    <a:lnTo>
                      <a:pt x="150" y="111"/>
                    </a:lnTo>
                    <a:lnTo>
                      <a:pt x="152" y="102"/>
                    </a:lnTo>
                    <a:lnTo>
                      <a:pt x="153" y="93"/>
                    </a:lnTo>
                    <a:lnTo>
                      <a:pt x="154" y="84"/>
                    </a:lnTo>
                    <a:close/>
                    <a:moveTo>
                      <a:pt x="145" y="84"/>
                    </a:moveTo>
                    <a:lnTo>
                      <a:pt x="144" y="92"/>
                    </a:lnTo>
                    <a:lnTo>
                      <a:pt x="143" y="101"/>
                    </a:lnTo>
                    <a:lnTo>
                      <a:pt x="142" y="108"/>
                    </a:lnTo>
                    <a:lnTo>
                      <a:pt x="139" y="115"/>
                    </a:lnTo>
                    <a:lnTo>
                      <a:pt x="136" y="122"/>
                    </a:lnTo>
                    <a:lnTo>
                      <a:pt x="133" y="129"/>
                    </a:lnTo>
                    <a:lnTo>
                      <a:pt x="129" y="135"/>
                    </a:lnTo>
                    <a:lnTo>
                      <a:pt x="125" y="141"/>
                    </a:lnTo>
                    <a:lnTo>
                      <a:pt x="120" y="146"/>
                    </a:lnTo>
                    <a:lnTo>
                      <a:pt x="115" y="151"/>
                    </a:lnTo>
                    <a:lnTo>
                      <a:pt x="109" y="155"/>
                    </a:lnTo>
                    <a:lnTo>
                      <a:pt x="103" y="158"/>
                    </a:lnTo>
                    <a:lnTo>
                      <a:pt x="97" y="161"/>
                    </a:lnTo>
                    <a:lnTo>
                      <a:pt x="91" y="163"/>
                    </a:lnTo>
                    <a:lnTo>
                      <a:pt x="84" y="164"/>
                    </a:lnTo>
                    <a:lnTo>
                      <a:pt x="77" y="164"/>
                    </a:lnTo>
                    <a:lnTo>
                      <a:pt x="70" y="164"/>
                    </a:lnTo>
                    <a:lnTo>
                      <a:pt x="64" y="163"/>
                    </a:lnTo>
                    <a:lnTo>
                      <a:pt x="57" y="161"/>
                    </a:lnTo>
                    <a:lnTo>
                      <a:pt x="51" y="158"/>
                    </a:lnTo>
                    <a:lnTo>
                      <a:pt x="44" y="155"/>
                    </a:lnTo>
                    <a:lnTo>
                      <a:pt x="38" y="151"/>
                    </a:lnTo>
                    <a:lnTo>
                      <a:pt x="33" y="146"/>
                    </a:lnTo>
                    <a:lnTo>
                      <a:pt x="28" y="141"/>
                    </a:lnTo>
                    <a:lnTo>
                      <a:pt x="24" y="135"/>
                    </a:lnTo>
                    <a:lnTo>
                      <a:pt x="20" y="129"/>
                    </a:lnTo>
                    <a:lnTo>
                      <a:pt x="17" y="122"/>
                    </a:lnTo>
                    <a:lnTo>
                      <a:pt x="14" y="115"/>
                    </a:lnTo>
                    <a:lnTo>
                      <a:pt x="12" y="108"/>
                    </a:lnTo>
                    <a:lnTo>
                      <a:pt x="10" y="101"/>
                    </a:lnTo>
                    <a:lnTo>
                      <a:pt x="9" y="92"/>
                    </a:lnTo>
                    <a:lnTo>
                      <a:pt x="9" y="84"/>
                    </a:lnTo>
                    <a:lnTo>
                      <a:pt x="9" y="75"/>
                    </a:lnTo>
                    <a:lnTo>
                      <a:pt x="10" y="67"/>
                    </a:lnTo>
                    <a:lnTo>
                      <a:pt x="12" y="60"/>
                    </a:lnTo>
                    <a:lnTo>
                      <a:pt x="14" y="53"/>
                    </a:lnTo>
                    <a:lnTo>
                      <a:pt x="17" y="45"/>
                    </a:lnTo>
                    <a:lnTo>
                      <a:pt x="20" y="38"/>
                    </a:lnTo>
                    <a:lnTo>
                      <a:pt x="24" y="32"/>
                    </a:lnTo>
                    <a:lnTo>
                      <a:pt x="28" y="26"/>
                    </a:lnTo>
                    <a:lnTo>
                      <a:pt x="33" y="21"/>
                    </a:lnTo>
                    <a:lnTo>
                      <a:pt x="38" y="17"/>
                    </a:lnTo>
                    <a:lnTo>
                      <a:pt x="44" y="13"/>
                    </a:lnTo>
                    <a:lnTo>
                      <a:pt x="51" y="9"/>
                    </a:lnTo>
                    <a:lnTo>
                      <a:pt x="57" y="7"/>
                    </a:lnTo>
                    <a:lnTo>
                      <a:pt x="64" y="5"/>
                    </a:lnTo>
                    <a:lnTo>
                      <a:pt x="70" y="4"/>
                    </a:lnTo>
                    <a:lnTo>
                      <a:pt x="77" y="2"/>
                    </a:lnTo>
                    <a:lnTo>
                      <a:pt x="84" y="4"/>
                    </a:lnTo>
                    <a:lnTo>
                      <a:pt x="91" y="5"/>
                    </a:lnTo>
                    <a:lnTo>
                      <a:pt x="97" y="7"/>
                    </a:lnTo>
                    <a:lnTo>
                      <a:pt x="103" y="9"/>
                    </a:lnTo>
                    <a:lnTo>
                      <a:pt x="109" y="13"/>
                    </a:lnTo>
                    <a:lnTo>
                      <a:pt x="115" y="17"/>
                    </a:lnTo>
                    <a:lnTo>
                      <a:pt x="120" y="21"/>
                    </a:lnTo>
                    <a:lnTo>
                      <a:pt x="125" y="26"/>
                    </a:lnTo>
                    <a:lnTo>
                      <a:pt x="129" y="32"/>
                    </a:lnTo>
                    <a:lnTo>
                      <a:pt x="133" y="38"/>
                    </a:lnTo>
                    <a:lnTo>
                      <a:pt x="136" y="45"/>
                    </a:lnTo>
                    <a:lnTo>
                      <a:pt x="139" y="53"/>
                    </a:lnTo>
                    <a:lnTo>
                      <a:pt x="142" y="60"/>
                    </a:lnTo>
                    <a:lnTo>
                      <a:pt x="143" y="67"/>
                    </a:lnTo>
                    <a:lnTo>
                      <a:pt x="144" y="75"/>
                    </a:lnTo>
                    <a:lnTo>
                      <a:pt x="145" y="84"/>
                    </a:lnTo>
                    <a:close/>
                  </a:path>
                </a:pathLst>
              </a:custGeom>
              <a:solidFill>
                <a:srgbClr val="F8D4A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44" name="Freeform 145"/>
              <p:cNvSpPr>
                <a:spLocks noEditPoints="1"/>
              </p:cNvSpPr>
              <p:nvPr/>
            </p:nvSpPr>
            <p:spPr bwMode="auto">
              <a:xfrm>
                <a:off x="1147" y="2645"/>
                <a:ext cx="29" cy="29"/>
              </a:xfrm>
              <a:custGeom>
                <a:avLst/>
                <a:gdLst/>
                <a:ahLst/>
                <a:cxnLst>
                  <a:cxn ang="0">
                    <a:pos x="143" y="62"/>
                  </a:cxn>
                  <a:cxn ang="0">
                    <a:pos x="131" y="33"/>
                  </a:cxn>
                  <a:cxn ang="0">
                    <a:pos x="113" y="12"/>
                  </a:cxn>
                  <a:cxn ang="0">
                    <a:pos x="92" y="4"/>
                  </a:cxn>
                  <a:cxn ang="0">
                    <a:pos x="71" y="0"/>
                  </a:cxn>
                  <a:cxn ang="0">
                    <a:pos x="51" y="1"/>
                  </a:cxn>
                  <a:cxn ang="0">
                    <a:pos x="34" y="11"/>
                  </a:cxn>
                  <a:cxn ang="0">
                    <a:pos x="12" y="36"/>
                  </a:cxn>
                  <a:cxn ang="0">
                    <a:pos x="4" y="55"/>
                  </a:cxn>
                  <a:cxn ang="0">
                    <a:pos x="0" y="77"/>
                  </a:cxn>
                  <a:cxn ang="0">
                    <a:pos x="2" y="101"/>
                  </a:cxn>
                  <a:cxn ang="0">
                    <a:pos x="9" y="125"/>
                  </a:cxn>
                  <a:cxn ang="0">
                    <a:pos x="21" y="145"/>
                  </a:cxn>
                  <a:cxn ang="0">
                    <a:pos x="38" y="159"/>
                  </a:cxn>
                  <a:cxn ang="0">
                    <a:pos x="59" y="169"/>
                  </a:cxn>
                  <a:cxn ang="0">
                    <a:pos x="80" y="170"/>
                  </a:cxn>
                  <a:cxn ang="0">
                    <a:pos x="101" y="163"/>
                  </a:cxn>
                  <a:cxn ang="0">
                    <a:pos x="119" y="151"/>
                  </a:cxn>
                  <a:cxn ang="0">
                    <a:pos x="133" y="132"/>
                  </a:cxn>
                  <a:cxn ang="0">
                    <a:pos x="142" y="109"/>
                  </a:cxn>
                  <a:cxn ang="0">
                    <a:pos x="145" y="84"/>
                  </a:cxn>
                  <a:cxn ang="0">
                    <a:pos x="135" y="99"/>
                  </a:cxn>
                  <a:cxn ang="0">
                    <a:pos x="128" y="120"/>
                  </a:cxn>
                  <a:cxn ang="0">
                    <a:pos x="118" y="138"/>
                  </a:cxn>
                  <a:cxn ang="0">
                    <a:pos x="103" y="150"/>
                  </a:cxn>
                  <a:cxn ang="0">
                    <a:pos x="86" y="158"/>
                  </a:cxn>
                  <a:cxn ang="0">
                    <a:pos x="67" y="159"/>
                  </a:cxn>
                  <a:cxn ang="0">
                    <a:pos x="49" y="153"/>
                  </a:cxn>
                  <a:cxn ang="0">
                    <a:pos x="32" y="143"/>
                  </a:cxn>
                  <a:cxn ang="0">
                    <a:pos x="20" y="126"/>
                  </a:cxn>
                  <a:cxn ang="0">
                    <a:pos x="12" y="107"/>
                  </a:cxn>
                  <a:cxn ang="0">
                    <a:pos x="9" y="84"/>
                  </a:cxn>
                  <a:cxn ang="0">
                    <a:pos x="12" y="61"/>
                  </a:cxn>
                  <a:cxn ang="0">
                    <a:pos x="20" y="42"/>
                  </a:cxn>
                  <a:cxn ang="0">
                    <a:pos x="32" y="25"/>
                  </a:cxn>
                  <a:cxn ang="0">
                    <a:pos x="49" y="14"/>
                  </a:cxn>
                  <a:cxn ang="0">
                    <a:pos x="67" y="8"/>
                  </a:cxn>
                  <a:cxn ang="0">
                    <a:pos x="86" y="9"/>
                  </a:cxn>
                  <a:cxn ang="0">
                    <a:pos x="103" y="18"/>
                  </a:cxn>
                  <a:cxn ang="0">
                    <a:pos x="118" y="30"/>
                  </a:cxn>
                  <a:cxn ang="0">
                    <a:pos x="128" y="48"/>
                  </a:cxn>
                  <a:cxn ang="0">
                    <a:pos x="135" y="68"/>
                  </a:cxn>
                </a:cxnLst>
                <a:rect l="0" t="0" r="r" b="b"/>
                <a:pathLst>
                  <a:path w="145" h="170">
                    <a:moveTo>
                      <a:pt x="145" y="84"/>
                    </a:moveTo>
                    <a:lnTo>
                      <a:pt x="144" y="73"/>
                    </a:lnTo>
                    <a:lnTo>
                      <a:pt x="143" y="62"/>
                    </a:lnTo>
                    <a:lnTo>
                      <a:pt x="140" y="51"/>
                    </a:lnTo>
                    <a:lnTo>
                      <a:pt x="136" y="42"/>
                    </a:lnTo>
                    <a:lnTo>
                      <a:pt x="131" y="33"/>
                    </a:lnTo>
                    <a:lnTo>
                      <a:pt x="126" y="25"/>
                    </a:lnTo>
                    <a:lnTo>
                      <a:pt x="120" y="18"/>
                    </a:lnTo>
                    <a:lnTo>
                      <a:pt x="113" y="12"/>
                    </a:lnTo>
                    <a:lnTo>
                      <a:pt x="106" y="8"/>
                    </a:lnTo>
                    <a:lnTo>
                      <a:pt x="99" y="6"/>
                    </a:lnTo>
                    <a:lnTo>
                      <a:pt x="92" y="4"/>
                    </a:lnTo>
                    <a:lnTo>
                      <a:pt x="85" y="2"/>
                    </a:lnTo>
                    <a:lnTo>
                      <a:pt x="78" y="1"/>
                    </a:lnTo>
                    <a:lnTo>
                      <a:pt x="71" y="0"/>
                    </a:lnTo>
                    <a:lnTo>
                      <a:pt x="64" y="0"/>
                    </a:lnTo>
                    <a:lnTo>
                      <a:pt x="57" y="0"/>
                    </a:lnTo>
                    <a:lnTo>
                      <a:pt x="51" y="1"/>
                    </a:lnTo>
                    <a:lnTo>
                      <a:pt x="45" y="5"/>
                    </a:lnTo>
                    <a:lnTo>
                      <a:pt x="39" y="7"/>
                    </a:lnTo>
                    <a:lnTo>
                      <a:pt x="34" y="11"/>
                    </a:lnTo>
                    <a:lnTo>
                      <a:pt x="24" y="19"/>
                    </a:lnTo>
                    <a:lnTo>
                      <a:pt x="16" y="30"/>
                    </a:lnTo>
                    <a:lnTo>
                      <a:pt x="12" y="36"/>
                    </a:lnTo>
                    <a:lnTo>
                      <a:pt x="9" y="42"/>
                    </a:lnTo>
                    <a:lnTo>
                      <a:pt x="7" y="48"/>
                    </a:lnTo>
                    <a:lnTo>
                      <a:pt x="4" y="55"/>
                    </a:lnTo>
                    <a:lnTo>
                      <a:pt x="3" y="61"/>
                    </a:lnTo>
                    <a:lnTo>
                      <a:pt x="1" y="68"/>
                    </a:lnTo>
                    <a:lnTo>
                      <a:pt x="0" y="77"/>
                    </a:lnTo>
                    <a:lnTo>
                      <a:pt x="0" y="84"/>
                    </a:lnTo>
                    <a:lnTo>
                      <a:pt x="1" y="92"/>
                    </a:lnTo>
                    <a:lnTo>
                      <a:pt x="2" y="101"/>
                    </a:lnTo>
                    <a:lnTo>
                      <a:pt x="3" y="109"/>
                    </a:lnTo>
                    <a:lnTo>
                      <a:pt x="6" y="117"/>
                    </a:lnTo>
                    <a:lnTo>
                      <a:pt x="9" y="125"/>
                    </a:lnTo>
                    <a:lnTo>
                      <a:pt x="12" y="132"/>
                    </a:lnTo>
                    <a:lnTo>
                      <a:pt x="17" y="139"/>
                    </a:lnTo>
                    <a:lnTo>
                      <a:pt x="21" y="145"/>
                    </a:lnTo>
                    <a:lnTo>
                      <a:pt x="26" y="151"/>
                    </a:lnTo>
                    <a:lnTo>
                      <a:pt x="32" y="156"/>
                    </a:lnTo>
                    <a:lnTo>
                      <a:pt x="38" y="159"/>
                    </a:lnTo>
                    <a:lnTo>
                      <a:pt x="45" y="163"/>
                    </a:lnTo>
                    <a:lnTo>
                      <a:pt x="52" y="166"/>
                    </a:lnTo>
                    <a:lnTo>
                      <a:pt x="59" y="169"/>
                    </a:lnTo>
                    <a:lnTo>
                      <a:pt x="66" y="170"/>
                    </a:lnTo>
                    <a:lnTo>
                      <a:pt x="73" y="170"/>
                    </a:lnTo>
                    <a:lnTo>
                      <a:pt x="80" y="170"/>
                    </a:lnTo>
                    <a:lnTo>
                      <a:pt x="88" y="169"/>
                    </a:lnTo>
                    <a:lnTo>
                      <a:pt x="94" y="166"/>
                    </a:lnTo>
                    <a:lnTo>
                      <a:pt x="101" y="163"/>
                    </a:lnTo>
                    <a:lnTo>
                      <a:pt x="107" y="159"/>
                    </a:lnTo>
                    <a:lnTo>
                      <a:pt x="113" y="156"/>
                    </a:lnTo>
                    <a:lnTo>
                      <a:pt x="119" y="151"/>
                    </a:lnTo>
                    <a:lnTo>
                      <a:pt x="124" y="145"/>
                    </a:lnTo>
                    <a:lnTo>
                      <a:pt x="129" y="139"/>
                    </a:lnTo>
                    <a:lnTo>
                      <a:pt x="133" y="132"/>
                    </a:lnTo>
                    <a:lnTo>
                      <a:pt x="136" y="125"/>
                    </a:lnTo>
                    <a:lnTo>
                      <a:pt x="139" y="117"/>
                    </a:lnTo>
                    <a:lnTo>
                      <a:pt x="142" y="109"/>
                    </a:lnTo>
                    <a:lnTo>
                      <a:pt x="144" y="101"/>
                    </a:lnTo>
                    <a:lnTo>
                      <a:pt x="145" y="92"/>
                    </a:lnTo>
                    <a:lnTo>
                      <a:pt x="145" y="84"/>
                    </a:lnTo>
                    <a:close/>
                    <a:moveTo>
                      <a:pt x="136" y="84"/>
                    </a:moveTo>
                    <a:lnTo>
                      <a:pt x="136" y="91"/>
                    </a:lnTo>
                    <a:lnTo>
                      <a:pt x="135" y="99"/>
                    </a:lnTo>
                    <a:lnTo>
                      <a:pt x="133" y="107"/>
                    </a:lnTo>
                    <a:lnTo>
                      <a:pt x="131" y="113"/>
                    </a:lnTo>
                    <a:lnTo>
                      <a:pt x="128" y="120"/>
                    </a:lnTo>
                    <a:lnTo>
                      <a:pt x="125" y="126"/>
                    </a:lnTo>
                    <a:lnTo>
                      <a:pt x="122" y="132"/>
                    </a:lnTo>
                    <a:lnTo>
                      <a:pt x="118" y="138"/>
                    </a:lnTo>
                    <a:lnTo>
                      <a:pt x="113" y="143"/>
                    </a:lnTo>
                    <a:lnTo>
                      <a:pt x="108" y="146"/>
                    </a:lnTo>
                    <a:lnTo>
                      <a:pt x="103" y="150"/>
                    </a:lnTo>
                    <a:lnTo>
                      <a:pt x="98" y="153"/>
                    </a:lnTo>
                    <a:lnTo>
                      <a:pt x="92" y="156"/>
                    </a:lnTo>
                    <a:lnTo>
                      <a:pt x="86" y="158"/>
                    </a:lnTo>
                    <a:lnTo>
                      <a:pt x="80" y="159"/>
                    </a:lnTo>
                    <a:lnTo>
                      <a:pt x="73" y="159"/>
                    </a:lnTo>
                    <a:lnTo>
                      <a:pt x="67" y="159"/>
                    </a:lnTo>
                    <a:lnTo>
                      <a:pt x="60" y="158"/>
                    </a:lnTo>
                    <a:lnTo>
                      <a:pt x="54" y="156"/>
                    </a:lnTo>
                    <a:lnTo>
                      <a:pt x="49" y="153"/>
                    </a:lnTo>
                    <a:lnTo>
                      <a:pt x="42" y="150"/>
                    </a:lnTo>
                    <a:lnTo>
                      <a:pt x="37" y="146"/>
                    </a:lnTo>
                    <a:lnTo>
                      <a:pt x="32" y="143"/>
                    </a:lnTo>
                    <a:lnTo>
                      <a:pt x="28" y="138"/>
                    </a:lnTo>
                    <a:lnTo>
                      <a:pt x="24" y="132"/>
                    </a:lnTo>
                    <a:lnTo>
                      <a:pt x="20" y="126"/>
                    </a:lnTo>
                    <a:lnTo>
                      <a:pt x="17" y="120"/>
                    </a:lnTo>
                    <a:lnTo>
                      <a:pt x="14" y="113"/>
                    </a:lnTo>
                    <a:lnTo>
                      <a:pt x="12" y="107"/>
                    </a:lnTo>
                    <a:lnTo>
                      <a:pt x="10" y="99"/>
                    </a:lnTo>
                    <a:lnTo>
                      <a:pt x="9" y="91"/>
                    </a:lnTo>
                    <a:lnTo>
                      <a:pt x="9" y="84"/>
                    </a:lnTo>
                    <a:lnTo>
                      <a:pt x="9" y="77"/>
                    </a:lnTo>
                    <a:lnTo>
                      <a:pt x="10" y="68"/>
                    </a:lnTo>
                    <a:lnTo>
                      <a:pt x="12" y="61"/>
                    </a:lnTo>
                    <a:lnTo>
                      <a:pt x="14" y="54"/>
                    </a:lnTo>
                    <a:lnTo>
                      <a:pt x="17" y="48"/>
                    </a:lnTo>
                    <a:lnTo>
                      <a:pt x="20" y="42"/>
                    </a:lnTo>
                    <a:lnTo>
                      <a:pt x="24" y="36"/>
                    </a:lnTo>
                    <a:lnTo>
                      <a:pt x="28" y="30"/>
                    </a:lnTo>
                    <a:lnTo>
                      <a:pt x="32" y="25"/>
                    </a:lnTo>
                    <a:lnTo>
                      <a:pt x="37" y="21"/>
                    </a:lnTo>
                    <a:lnTo>
                      <a:pt x="42" y="18"/>
                    </a:lnTo>
                    <a:lnTo>
                      <a:pt x="49" y="14"/>
                    </a:lnTo>
                    <a:lnTo>
                      <a:pt x="54" y="12"/>
                    </a:lnTo>
                    <a:lnTo>
                      <a:pt x="60" y="9"/>
                    </a:lnTo>
                    <a:lnTo>
                      <a:pt x="67" y="8"/>
                    </a:lnTo>
                    <a:lnTo>
                      <a:pt x="73" y="8"/>
                    </a:lnTo>
                    <a:lnTo>
                      <a:pt x="80" y="8"/>
                    </a:lnTo>
                    <a:lnTo>
                      <a:pt x="86" y="9"/>
                    </a:lnTo>
                    <a:lnTo>
                      <a:pt x="92" y="12"/>
                    </a:lnTo>
                    <a:lnTo>
                      <a:pt x="98" y="14"/>
                    </a:lnTo>
                    <a:lnTo>
                      <a:pt x="103" y="18"/>
                    </a:lnTo>
                    <a:lnTo>
                      <a:pt x="108" y="21"/>
                    </a:lnTo>
                    <a:lnTo>
                      <a:pt x="113" y="25"/>
                    </a:lnTo>
                    <a:lnTo>
                      <a:pt x="118" y="30"/>
                    </a:lnTo>
                    <a:lnTo>
                      <a:pt x="122" y="36"/>
                    </a:lnTo>
                    <a:lnTo>
                      <a:pt x="125" y="42"/>
                    </a:lnTo>
                    <a:lnTo>
                      <a:pt x="128" y="48"/>
                    </a:lnTo>
                    <a:lnTo>
                      <a:pt x="131" y="54"/>
                    </a:lnTo>
                    <a:lnTo>
                      <a:pt x="133" y="61"/>
                    </a:lnTo>
                    <a:lnTo>
                      <a:pt x="135" y="68"/>
                    </a:lnTo>
                    <a:lnTo>
                      <a:pt x="136" y="77"/>
                    </a:lnTo>
                    <a:lnTo>
                      <a:pt x="136" y="84"/>
                    </a:lnTo>
                    <a:close/>
                  </a:path>
                </a:pathLst>
              </a:custGeom>
              <a:solidFill>
                <a:srgbClr val="F8D7A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45" name="Freeform 146"/>
              <p:cNvSpPr>
                <a:spLocks noEditPoints="1"/>
              </p:cNvSpPr>
              <p:nvPr/>
            </p:nvSpPr>
            <p:spPr bwMode="auto">
              <a:xfrm>
                <a:off x="1148" y="2646"/>
                <a:ext cx="27" cy="27"/>
              </a:xfrm>
              <a:custGeom>
                <a:avLst/>
                <a:gdLst/>
                <a:ahLst/>
                <a:cxnLst>
                  <a:cxn ang="0">
                    <a:pos x="134" y="65"/>
                  </a:cxn>
                  <a:cxn ang="0">
                    <a:pos x="127" y="43"/>
                  </a:cxn>
                  <a:cxn ang="0">
                    <a:pos x="116" y="24"/>
                  </a:cxn>
                  <a:cxn ang="0">
                    <a:pos x="100" y="11"/>
                  </a:cxn>
                  <a:cxn ang="0">
                    <a:pos x="82" y="3"/>
                  </a:cxn>
                  <a:cxn ang="0">
                    <a:pos x="61" y="2"/>
                  </a:cxn>
                  <a:cxn ang="0">
                    <a:pos x="42" y="7"/>
                  </a:cxn>
                  <a:cxn ang="0">
                    <a:pos x="24" y="19"/>
                  </a:cxn>
                  <a:cxn ang="0">
                    <a:pos x="11" y="36"/>
                  </a:cxn>
                  <a:cxn ang="0">
                    <a:pos x="3" y="58"/>
                  </a:cxn>
                  <a:cxn ang="0">
                    <a:pos x="0" y="82"/>
                  </a:cxn>
                  <a:cxn ang="0">
                    <a:pos x="3" y="106"/>
                  </a:cxn>
                  <a:cxn ang="0">
                    <a:pos x="11" y="127"/>
                  </a:cxn>
                  <a:cxn ang="0">
                    <a:pos x="24" y="144"/>
                  </a:cxn>
                  <a:cxn ang="0">
                    <a:pos x="42" y="156"/>
                  </a:cxn>
                  <a:cxn ang="0">
                    <a:pos x="61" y="162"/>
                  </a:cxn>
                  <a:cxn ang="0">
                    <a:pos x="82" y="161"/>
                  </a:cxn>
                  <a:cxn ang="0">
                    <a:pos x="100" y="153"/>
                  </a:cxn>
                  <a:cxn ang="0">
                    <a:pos x="116" y="139"/>
                  </a:cxn>
                  <a:cxn ang="0">
                    <a:pos x="127" y="120"/>
                  </a:cxn>
                  <a:cxn ang="0">
                    <a:pos x="134" y="99"/>
                  </a:cxn>
                  <a:cxn ang="0">
                    <a:pos x="127" y="82"/>
                  </a:cxn>
                  <a:cxn ang="0">
                    <a:pos x="124" y="102"/>
                  </a:cxn>
                  <a:cxn ang="0">
                    <a:pos x="117" y="121"/>
                  </a:cxn>
                  <a:cxn ang="0">
                    <a:pos x="105" y="136"/>
                  </a:cxn>
                  <a:cxn ang="0">
                    <a:pos x="91" y="147"/>
                  </a:cxn>
                  <a:cxn ang="0">
                    <a:pos x="74" y="151"/>
                  </a:cxn>
                  <a:cxn ang="0">
                    <a:pos x="56" y="150"/>
                  </a:cxn>
                  <a:cxn ang="0">
                    <a:pos x="40" y="143"/>
                  </a:cxn>
                  <a:cxn ang="0">
                    <a:pos x="26" y="131"/>
                  </a:cxn>
                  <a:cxn ang="0">
                    <a:pos x="16" y="115"/>
                  </a:cxn>
                  <a:cxn ang="0">
                    <a:pos x="10" y="96"/>
                  </a:cxn>
                  <a:cxn ang="0">
                    <a:pos x="9" y="75"/>
                  </a:cxn>
                  <a:cxn ang="0">
                    <a:pos x="13" y="54"/>
                  </a:cxn>
                  <a:cxn ang="0">
                    <a:pos x="22" y="37"/>
                  </a:cxn>
                  <a:cxn ang="0">
                    <a:pos x="34" y="23"/>
                  </a:cxn>
                  <a:cxn ang="0">
                    <a:pos x="51" y="15"/>
                  </a:cxn>
                  <a:cxn ang="0">
                    <a:pos x="68" y="11"/>
                  </a:cxn>
                  <a:cxn ang="0">
                    <a:pos x="85" y="15"/>
                  </a:cxn>
                  <a:cxn ang="0">
                    <a:pos x="101" y="23"/>
                  </a:cxn>
                  <a:cxn ang="0">
                    <a:pos x="113" y="37"/>
                  </a:cxn>
                  <a:cxn ang="0">
                    <a:pos x="122" y="54"/>
                  </a:cxn>
                  <a:cxn ang="0">
                    <a:pos x="126" y="75"/>
                  </a:cxn>
                </a:cxnLst>
                <a:rect l="0" t="0" r="r" b="b"/>
                <a:pathLst>
                  <a:path w="136" h="162">
                    <a:moveTo>
                      <a:pt x="136" y="82"/>
                    </a:moveTo>
                    <a:lnTo>
                      <a:pt x="135" y="73"/>
                    </a:lnTo>
                    <a:lnTo>
                      <a:pt x="134" y="65"/>
                    </a:lnTo>
                    <a:lnTo>
                      <a:pt x="133" y="58"/>
                    </a:lnTo>
                    <a:lnTo>
                      <a:pt x="130" y="51"/>
                    </a:lnTo>
                    <a:lnTo>
                      <a:pt x="127" y="43"/>
                    </a:lnTo>
                    <a:lnTo>
                      <a:pt x="124" y="36"/>
                    </a:lnTo>
                    <a:lnTo>
                      <a:pt x="120" y="30"/>
                    </a:lnTo>
                    <a:lnTo>
                      <a:pt x="116" y="24"/>
                    </a:lnTo>
                    <a:lnTo>
                      <a:pt x="111" y="19"/>
                    </a:lnTo>
                    <a:lnTo>
                      <a:pt x="106" y="15"/>
                    </a:lnTo>
                    <a:lnTo>
                      <a:pt x="100" y="11"/>
                    </a:lnTo>
                    <a:lnTo>
                      <a:pt x="94" y="7"/>
                    </a:lnTo>
                    <a:lnTo>
                      <a:pt x="88" y="5"/>
                    </a:lnTo>
                    <a:lnTo>
                      <a:pt x="82" y="3"/>
                    </a:lnTo>
                    <a:lnTo>
                      <a:pt x="75" y="2"/>
                    </a:lnTo>
                    <a:lnTo>
                      <a:pt x="68" y="0"/>
                    </a:lnTo>
                    <a:lnTo>
                      <a:pt x="61" y="2"/>
                    </a:lnTo>
                    <a:lnTo>
                      <a:pt x="55" y="3"/>
                    </a:lnTo>
                    <a:lnTo>
                      <a:pt x="48" y="5"/>
                    </a:lnTo>
                    <a:lnTo>
                      <a:pt x="42" y="7"/>
                    </a:lnTo>
                    <a:lnTo>
                      <a:pt x="35" y="11"/>
                    </a:lnTo>
                    <a:lnTo>
                      <a:pt x="29" y="15"/>
                    </a:lnTo>
                    <a:lnTo>
                      <a:pt x="24" y="19"/>
                    </a:lnTo>
                    <a:lnTo>
                      <a:pt x="19" y="24"/>
                    </a:lnTo>
                    <a:lnTo>
                      <a:pt x="15" y="30"/>
                    </a:lnTo>
                    <a:lnTo>
                      <a:pt x="11" y="36"/>
                    </a:lnTo>
                    <a:lnTo>
                      <a:pt x="8" y="43"/>
                    </a:lnTo>
                    <a:lnTo>
                      <a:pt x="5" y="51"/>
                    </a:lnTo>
                    <a:lnTo>
                      <a:pt x="3" y="58"/>
                    </a:lnTo>
                    <a:lnTo>
                      <a:pt x="1" y="65"/>
                    </a:lnTo>
                    <a:lnTo>
                      <a:pt x="0" y="73"/>
                    </a:lnTo>
                    <a:lnTo>
                      <a:pt x="0" y="82"/>
                    </a:lnTo>
                    <a:lnTo>
                      <a:pt x="0" y="90"/>
                    </a:lnTo>
                    <a:lnTo>
                      <a:pt x="1" y="99"/>
                    </a:lnTo>
                    <a:lnTo>
                      <a:pt x="3" y="106"/>
                    </a:lnTo>
                    <a:lnTo>
                      <a:pt x="5" y="113"/>
                    </a:lnTo>
                    <a:lnTo>
                      <a:pt x="8" y="120"/>
                    </a:lnTo>
                    <a:lnTo>
                      <a:pt x="11" y="127"/>
                    </a:lnTo>
                    <a:lnTo>
                      <a:pt x="15" y="133"/>
                    </a:lnTo>
                    <a:lnTo>
                      <a:pt x="19" y="139"/>
                    </a:lnTo>
                    <a:lnTo>
                      <a:pt x="24" y="144"/>
                    </a:lnTo>
                    <a:lnTo>
                      <a:pt x="29" y="149"/>
                    </a:lnTo>
                    <a:lnTo>
                      <a:pt x="35" y="153"/>
                    </a:lnTo>
                    <a:lnTo>
                      <a:pt x="42" y="156"/>
                    </a:lnTo>
                    <a:lnTo>
                      <a:pt x="48" y="159"/>
                    </a:lnTo>
                    <a:lnTo>
                      <a:pt x="55" y="161"/>
                    </a:lnTo>
                    <a:lnTo>
                      <a:pt x="61" y="162"/>
                    </a:lnTo>
                    <a:lnTo>
                      <a:pt x="68" y="162"/>
                    </a:lnTo>
                    <a:lnTo>
                      <a:pt x="75" y="162"/>
                    </a:lnTo>
                    <a:lnTo>
                      <a:pt x="82" y="161"/>
                    </a:lnTo>
                    <a:lnTo>
                      <a:pt x="88" y="159"/>
                    </a:lnTo>
                    <a:lnTo>
                      <a:pt x="94" y="156"/>
                    </a:lnTo>
                    <a:lnTo>
                      <a:pt x="100" y="153"/>
                    </a:lnTo>
                    <a:lnTo>
                      <a:pt x="106" y="149"/>
                    </a:lnTo>
                    <a:lnTo>
                      <a:pt x="111" y="144"/>
                    </a:lnTo>
                    <a:lnTo>
                      <a:pt x="116" y="139"/>
                    </a:lnTo>
                    <a:lnTo>
                      <a:pt x="120" y="133"/>
                    </a:lnTo>
                    <a:lnTo>
                      <a:pt x="124" y="127"/>
                    </a:lnTo>
                    <a:lnTo>
                      <a:pt x="127" y="120"/>
                    </a:lnTo>
                    <a:lnTo>
                      <a:pt x="130" y="113"/>
                    </a:lnTo>
                    <a:lnTo>
                      <a:pt x="133" y="106"/>
                    </a:lnTo>
                    <a:lnTo>
                      <a:pt x="134" y="99"/>
                    </a:lnTo>
                    <a:lnTo>
                      <a:pt x="135" y="90"/>
                    </a:lnTo>
                    <a:lnTo>
                      <a:pt x="136" y="82"/>
                    </a:lnTo>
                    <a:close/>
                    <a:moveTo>
                      <a:pt x="127" y="82"/>
                    </a:moveTo>
                    <a:lnTo>
                      <a:pt x="126" y="89"/>
                    </a:lnTo>
                    <a:lnTo>
                      <a:pt x="125" y="96"/>
                    </a:lnTo>
                    <a:lnTo>
                      <a:pt x="124" y="102"/>
                    </a:lnTo>
                    <a:lnTo>
                      <a:pt x="122" y="109"/>
                    </a:lnTo>
                    <a:lnTo>
                      <a:pt x="120" y="115"/>
                    </a:lnTo>
                    <a:lnTo>
                      <a:pt x="117" y="121"/>
                    </a:lnTo>
                    <a:lnTo>
                      <a:pt x="113" y="126"/>
                    </a:lnTo>
                    <a:lnTo>
                      <a:pt x="109" y="131"/>
                    </a:lnTo>
                    <a:lnTo>
                      <a:pt x="105" y="136"/>
                    </a:lnTo>
                    <a:lnTo>
                      <a:pt x="101" y="141"/>
                    </a:lnTo>
                    <a:lnTo>
                      <a:pt x="96" y="143"/>
                    </a:lnTo>
                    <a:lnTo>
                      <a:pt x="91" y="147"/>
                    </a:lnTo>
                    <a:lnTo>
                      <a:pt x="85" y="149"/>
                    </a:lnTo>
                    <a:lnTo>
                      <a:pt x="80" y="150"/>
                    </a:lnTo>
                    <a:lnTo>
                      <a:pt x="74" y="151"/>
                    </a:lnTo>
                    <a:lnTo>
                      <a:pt x="68" y="151"/>
                    </a:lnTo>
                    <a:lnTo>
                      <a:pt x="62" y="151"/>
                    </a:lnTo>
                    <a:lnTo>
                      <a:pt x="56" y="150"/>
                    </a:lnTo>
                    <a:lnTo>
                      <a:pt x="51" y="149"/>
                    </a:lnTo>
                    <a:lnTo>
                      <a:pt x="45" y="147"/>
                    </a:lnTo>
                    <a:lnTo>
                      <a:pt x="40" y="143"/>
                    </a:lnTo>
                    <a:lnTo>
                      <a:pt x="34" y="141"/>
                    </a:lnTo>
                    <a:lnTo>
                      <a:pt x="30" y="136"/>
                    </a:lnTo>
                    <a:lnTo>
                      <a:pt x="26" y="131"/>
                    </a:lnTo>
                    <a:lnTo>
                      <a:pt x="22" y="126"/>
                    </a:lnTo>
                    <a:lnTo>
                      <a:pt x="19" y="121"/>
                    </a:lnTo>
                    <a:lnTo>
                      <a:pt x="16" y="115"/>
                    </a:lnTo>
                    <a:lnTo>
                      <a:pt x="13" y="109"/>
                    </a:lnTo>
                    <a:lnTo>
                      <a:pt x="11" y="102"/>
                    </a:lnTo>
                    <a:lnTo>
                      <a:pt x="10" y="96"/>
                    </a:lnTo>
                    <a:lnTo>
                      <a:pt x="9" y="89"/>
                    </a:lnTo>
                    <a:lnTo>
                      <a:pt x="9" y="82"/>
                    </a:lnTo>
                    <a:lnTo>
                      <a:pt x="9" y="75"/>
                    </a:lnTo>
                    <a:lnTo>
                      <a:pt x="10" y="67"/>
                    </a:lnTo>
                    <a:lnTo>
                      <a:pt x="11" y="61"/>
                    </a:lnTo>
                    <a:lnTo>
                      <a:pt x="13" y="54"/>
                    </a:lnTo>
                    <a:lnTo>
                      <a:pt x="16" y="48"/>
                    </a:lnTo>
                    <a:lnTo>
                      <a:pt x="19" y="42"/>
                    </a:lnTo>
                    <a:lnTo>
                      <a:pt x="22" y="37"/>
                    </a:lnTo>
                    <a:lnTo>
                      <a:pt x="26" y="33"/>
                    </a:lnTo>
                    <a:lnTo>
                      <a:pt x="30" y="28"/>
                    </a:lnTo>
                    <a:lnTo>
                      <a:pt x="34" y="23"/>
                    </a:lnTo>
                    <a:lnTo>
                      <a:pt x="40" y="21"/>
                    </a:lnTo>
                    <a:lnTo>
                      <a:pt x="45" y="17"/>
                    </a:lnTo>
                    <a:lnTo>
                      <a:pt x="51" y="15"/>
                    </a:lnTo>
                    <a:lnTo>
                      <a:pt x="56" y="13"/>
                    </a:lnTo>
                    <a:lnTo>
                      <a:pt x="62" y="12"/>
                    </a:lnTo>
                    <a:lnTo>
                      <a:pt x="68" y="11"/>
                    </a:lnTo>
                    <a:lnTo>
                      <a:pt x="74" y="12"/>
                    </a:lnTo>
                    <a:lnTo>
                      <a:pt x="80" y="13"/>
                    </a:lnTo>
                    <a:lnTo>
                      <a:pt x="85" y="15"/>
                    </a:lnTo>
                    <a:lnTo>
                      <a:pt x="91" y="17"/>
                    </a:lnTo>
                    <a:lnTo>
                      <a:pt x="96" y="21"/>
                    </a:lnTo>
                    <a:lnTo>
                      <a:pt x="101" y="23"/>
                    </a:lnTo>
                    <a:lnTo>
                      <a:pt x="105" y="28"/>
                    </a:lnTo>
                    <a:lnTo>
                      <a:pt x="109" y="33"/>
                    </a:lnTo>
                    <a:lnTo>
                      <a:pt x="113" y="37"/>
                    </a:lnTo>
                    <a:lnTo>
                      <a:pt x="117" y="42"/>
                    </a:lnTo>
                    <a:lnTo>
                      <a:pt x="120" y="48"/>
                    </a:lnTo>
                    <a:lnTo>
                      <a:pt x="122" y="54"/>
                    </a:lnTo>
                    <a:lnTo>
                      <a:pt x="124" y="61"/>
                    </a:lnTo>
                    <a:lnTo>
                      <a:pt x="125" y="67"/>
                    </a:lnTo>
                    <a:lnTo>
                      <a:pt x="126" y="75"/>
                    </a:lnTo>
                    <a:lnTo>
                      <a:pt x="127" y="82"/>
                    </a:lnTo>
                    <a:close/>
                  </a:path>
                </a:pathLst>
              </a:custGeom>
              <a:solidFill>
                <a:srgbClr val="F9DAB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46" name="Freeform 147"/>
              <p:cNvSpPr>
                <a:spLocks noEditPoints="1"/>
              </p:cNvSpPr>
              <p:nvPr/>
            </p:nvSpPr>
            <p:spPr bwMode="auto">
              <a:xfrm>
                <a:off x="1149" y="2647"/>
                <a:ext cx="25" cy="25"/>
              </a:xfrm>
              <a:custGeom>
                <a:avLst/>
                <a:gdLst/>
                <a:ahLst/>
                <a:cxnLst>
                  <a:cxn ang="0">
                    <a:pos x="127" y="69"/>
                  </a:cxn>
                  <a:cxn ang="0">
                    <a:pos x="124" y="53"/>
                  </a:cxn>
                  <a:cxn ang="0">
                    <a:pos x="119" y="40"/>
                  </a:cxn>
                  <a:cxn ang="0">
                    <a:pos x="113" y="28"/>
                  </a:cxn>
                  <a:cxn ang="0">
                    <a:pos x="104" y="17"/>
                  </a:cxn>
                  <a:cxn ang="0">
                    <a:pos x="94" y="10"/>
                  </a:cxn>
                  <a:cxn ang="0">
                    <a:pos x="83" y="4"/>
                  </a:cxn>
                  <a:cxn ang="0">
                    <a:pos x="71" y="0"/>
                  </a:cxn>
                  <a:cxn ang="0">
                    <a:pos x="58" y="0"/>
                  </a:cxn>
                  <a:cxn ang="0">
                    <a:pos x="45" y="4"/>
                  </a:cxn>
                  <a:cxn ang="0">
                    <a:pos x="33" y="10"/>
                  </a:cxn>
                  <a:cxn ang="0">
                    <a:pos x="23" y="17"/>
                  </a:cxn>
                  <a:cxn ang="0">
                    <a:pos x="15" y="28"/>
                  </a:cxn>
                  <a:cxn ang="0">
                    <a:pos x="8" y="40"/>
                  </a:cxn>
                  <a:cxn ang="0">
                    <a:pos x="3" y="53"/>
                  </a:cxn>
                  <a:cxn ang="0">
                    <a:pos x="0" y="69"/>
                  </a:cxn>
                  <a:cxn ang="0">
                    <a:pos x="0" y="83"/>
                  </a:cxn>
                  <a:cxn ang="0">
                    <a:pos x="3" y="99"/>
                  </a:cxn>
                  <a:cxn ang="0">
                    <a:pos x="8" y="112"/>
                  </a:cxn>
                  <a:cxn ang="0">
                    <a:pos x="15" y="124"/>
                  </a:cxn>
                  <a:cxn ang="0">
                    <a:pos x="23" y="135"/>
                  </a:cxn>
                  <a:cxn ang="0">
                    <a:pos x="33" y="142"/>
                  </a:cxn>
                  <a:cxn ang="0">
                    <a:pos x="45" y="148"/>
                  </a:cxn>
                  <a:cxn ang="0">
                    <a:pos x="58" y="151"/>
                  </a:cxn>
                  <a:cxn ang="0">
                    <a:pos x="71" y="151"/>
                  </a:cxn>
                  <a:cxn ang="0">
                    <a:pos x="83" y="148"/>
                  </a:cxn>
                  <a:cxn ang="0">
                    <a:pos x="94" y="142"/>
                  </a:cxn>
                  <a:cxn ang="0">
                    <a:pos x="104" y="135"/>
                  </a:cxn>
                  <a:cxn ang="0">
                    <a:pos x="113" y="124"/>
                  </a:cxn>
                  <a:cxn ang="0">
                    <a:pos x="119" y="112"/>
                  </a:cxn>
                  <a:cxn ang="0">
                    <a:pos x="124" y="99"/>
                  </a:cxn>
                  <a:cxn ang="0">
                    <a:pos x="127" y="83"/>
                  </a:cxn>
                  <a:cxn ang="0">
                    <a:pos x="118" y="76"/>
                  </a:cxn>
                  <a:cxn ang="0">
                    <a:pos x="117" y="89"/>
                  </a:cxn>
                  <a:cxn ang="0">
                    <a:pos x="114" y="101"/>
                  </a:cxn>
                  <a:cxn ang="0">
                    <a:pos x="102" y="121"/>
                  </a:cxn>
                  <a:cxn ang="0">
                    <a:pos x="85" y="136"/>
                  </a:cxn>
                  <a:cxn ang="0">
                    <a:pos x="75" y="139"/>
                  </a:cxn>
                  <a:cxn ang="0">
                    <a:pos x="64" y="141"/>
                  </a:cxn>
                  <a:cxn ang="0">
                    <a:pos x="53" y="139"/>
                  </a:cxn>
                  <a:cxn ang="0">
                    <a:pos x="43" y="136"/>
                  </a:cxn>
                  <a:cxn ang="0">
                    <a:pos x="33" y="130"/>
                  </a:cxn>
                  <a:cxn ang="0">
                    <a:pos x="25" y="121"/>
                  </a:cxn>
                  <a:cxn ang="0">
                    <a:pos x="18" y="112"/>
                  </a:cxn>
                  <a:cxn ang="0">
                    <a:pos x="13" y="101"/>
                  </a:cxn>
                  <a:cxn ang="0">
                    <a:pos x="10" y="89"/>
                  </a:cxn>
                  <a:cxn ang="0">
                    <a:pos x="9" y="76"/>
                  </a:cxn>
                  <a:cxn ang="0">
                    <a:pos x="10" y="63"/>
                  </a:cxn>
                  <a:cxn ang="0">
                    <a:pos x="13" y="51"/>
                  </a:cxn>
                  <a:cxn ang="0">
                    <a:pos x="25" y="30"/>
                  </a:cxn>
                  <a:cxn ang="0">
                    <a:pos x="43" y="16"/>
                  </a:cxn>
                  <a:cxn ang="0">
                    <a:pos x="53" y="12"/>
                  </a:cxn>
                  <a:cxn ang="0">
                    <a:pos x="64" y="11"/>
                  </a:cxn>
                  <a:cxn ang="0">
                    <a:pos x="75" y="12"/>
                  </a:cxn>
                  <a:cxn ang="0">
                    <a:pos x="85" y="16"/>
                  </a:cxn>
                  <a:cxn ang="0">
                    <a:pos x="102" y="30"/>
                  </a:cxn>
                  <a:cxn ang="0">
                    <a:pos x="114" y="51"/>
                  </a:cxn>
                  <a:cxn ang="0">
                    <a:pos x="117" y="63"/>
                  </a:cxn>
                  <a:cxn ang="0">
                    <a:pos x="118" y="76"/>
                  </a:cxn>
                </a:cxnLst>
                <a:rect l="0" t="0" r="r" b="b"/>
                <a:pathLst>
                  <a:path w="127" h="151">
                    <a:moveTo>
                      <a:pt x="127" y="76"/>
                    </a:moveTo>
                    <a:lnTo>
                      <a:pt x="127" y="69"/>
                    </a:lnTo>
                    <a:lnTo>
                      <a:pt x="126" y="60"/>
                    </a:lnTo>
                    <a:lnTo>
                      <a:pt x="124" y="53"/>
                    </a:lnTo>
                    <a:lnTo>
                      <a:pt x="122" y="46"/>
                    </a:lnTo>
                    <a:lnTo>
                      <a:pt x="119" y="40"/>
                    </a:lnTo>
                    <a:lnTo>
                      <a:pt x="116" y="34"/>
                    </a:lnTo>
                    <a:lnTo>
                      <a:pt x="113" y="28"/>
                    </a:lnTo>
                    <a:lnTo>
                      <a:pt x="109" y="22"/>
                    </a:lnTo>
                    <a:lnTo>
                      <a:pt x="104" y="17"/>
                    </a:lnTo>
                    <a:lnTo>
                      <a:pt x="99" y="13"/>
                    </a:lnTo>
                    <a:lnTo>
                      <a:pt x="94" y="10"/>
                    </a:lnTo>
                    <a:lnTo>
                      <a:pt x="89" y="6"/>
                    </a:lnTo>
                    <a:lnTo>
                      <a:pt x="83" y="4"/>
                    </a:lnTo>
                    <a:lnTo>
                      <a:pt x="77" y="1"/>
                    </a:lnTo>
                    <a:lnTo>
                      <a:pt x="71" y="0"/>
                    </a:lnTo>
                    <a:lnTo>
                      <a:pt x="64" y="0"/>
                    </a:lnTo>
                    <a:lnTo>
                      <a:pt x="58" y="0"/>
                    </a:lnTo>
                    <a:lnTo>
                      <a:pt x="51" y="1"/>
                    </a:lnTo>
                    <a:lnTo>
                      <a:pt x="45" y="4"/>
                    </a:lnTo>
                    <a:lnTo>
                      <a:pt x="40" y="6"/>
                    </a:lnTo>
                    <a:lnTo>
                      <a:pt x="33" y="10"/>
                    </a:lnTo>
                    <a:lnTo>
                      <a:pt x="28" y="13"/>
                    </a:lnTo>
                    <a:lnTo>
                      <a:pt x="23" y="17"/>
                    </a:lnTo>
                    <a:lnTo>
                      <a:pt x="19" y="22"/>
                    </a:lnTo>
                    <a:lnTo>
                      <a:pt x="15" y="28"/>
                    </a:lnTo>
                    <a:lnTo>
                      <a:pt x="11" y="34"/>
                    </a:lnTo>
                    <a:lnTo>
                      <a:pt x="8" y="40"/>
                    </a:lnTo>
                    <a:lnTo>
                      <a:pt x="5" y="46"/>
                    </a:lnTo>
                    <a:lnTo>
                      <a:pt x="3" y="53"/>
                    </a:lnTo>
                    <a:lnTo>
                      <a:pt x="1" y="60"/>
                    </a:lnTo>
                    <a:lnTo>
                      <a:pt x="0" y="69"/>
                    </a:lnTo>
                    <a:lnTo>
                      <a:pt x="0" y="76"/>
                    </a:lnTo>
                    <a:lnTo>
                      <a:pt x="0" y="83"/>
                    </a:lnTo>
                    <a:lnTo>
                      <a:pt x="1" y="91"/>
                    </a:lnTo>
                    <a:lnTo>
                      <a:pt x="3" y="99"/>
                    </a:lnTo>
                    <a:lnTo>
                      <a:pt x="5" y="105"/>
                    </a:lnTo>
                    <a:lnTo>
                      <a:pt x="8" y="112"/>
                    </a:lnTo>
                    <a:lnTo>
                      <a:pt x="11" y="118"/>
                    </a:lnTo>
                    <a:lnTo>
                      <a:pt x="15" y="124"/>
                    </a:lnTo>
                    <a:lnTo>
                      <a:pt x="19" y="130"/>
                    </a:lnTo>
                    <a:lnTo>
                      <a:pt x="23" y="135"/>
                    </a:lnTo>
                    <a:lnTo>
                      <a:pt x="28" y="138"/>
                    </a:lnTo>
                    <a:lnTo>
                      <a:pt x="33" y="142"/>
                    </a:lnTo>
                    <a:lnTo>
                      <a:pt x="40" y="145"/>
                    </a:lnTo>
                    <a:lnTo>
                      <a:pt x="45" y="148"/>
                    </a:lnTo>
                    <a:lnTo>
                      <a:pt x="51" y="150"/>
                    </a:lnTo>
                    <a:lnTo>
                      <a:pt x="58" y="151"/>
                    </a:lnTo>
                    <a:lnTo>
                      <a:pt x="64" y="151"/>
                    </a:lnTo>
                    <a:lnTo>
                      <a:pt x="71" y="151"/>
                    </a:lnTo>
                    <a:lnTo>
                      <a:pt x="77" y="150"/>
                    </a:lnTo>
                    <a:lnTo>
                      <a:pt x="83" y="148"/>
                    </a:lnTo>
                    <a:lnTo>
                      <a:pt x="89" y="145"/>
                    </a:lnTo>
                    <a:lnTo>
                      <a:pt x="94" y="142"/>
                    </a:lnTo>
                    <a:lnTo>
                      <a:pt x="99" y="138"/>
                    </a:lnTo>
                    <a:lnTo>
                      <a:pt x="104" y="135"/>
                    </a:lnTo>
                    <a:lnTo>
                      <a:pt x="109" y="130"/>
                    </a:lnTo>
                    <a:lnTo>
                      <a:pt x="113" y="124"/>
                    </a:lnTo>
                    <a:lnTo>
                      <a:pt x="116" y="118"/>
                    </a:lnTo>
                    <a:lnTo>
                      <a:pt x="119" y="112"/>
                    </a:lnTo>
                    <a:lnTo>
                      <a:pt x="122" y="105"/>
                    </a:lnTo>
                    <a:lnTo>
                      <a:pt x="124" y="99"/>
                    </a:lnTo>
                    <a:lnTo>
                      <a:pt x="126" y="91"/>
                    </a:lnTo>
                    <a:lnTo>
                      <a:pt x="127" y="83"/>
                    </a:lnTo>
                    <a:lnTo>
                      <a:pt x="127" y="76"/>
                    </a:lnTo>
                    <a:close/>
                    <a:moveTo>
                      <a:pt x="118" y="76"/>
                    </a:moveTo>
                    <a:lnTo>
                      <a:pt x="118" y="82"/>
                    </a:lnTo>
                    <a:lnTo>
                      <a:pt x="117" y="89"/>
                    </a:lnTo>
                    <a:lnTo>
                      <a:pt x="116" y="95"/>
                    </a:lnTo>
                    <a:lnTo>
                      <a:pt x="114" y="101"/>
                    </a:lnTo>
                    <a:lnTo>
                      <a:pt x="109" y="112"/>
                    </a:lnTo>
                    <a:lnTo>
                      <a:pt x="102" y="121"/>
                    </a:lnTo>
                    <a:lnTo>
                      <a:pt x="94" y="130"/>
                    </a:lnTo>
                    <a:lnTo>
                      <a:pt x="85" y="136"/>
                    </a:lnTo>
                    <a:lnTo>
                      <a:pt x="80" y="138"/>
                    </a:lnTo>
                    <a:lnTo>
                      <a:pt x="75" y="139"/>
                    </a:lnTo>
                    <a:lnTo>
                      <a:pt x="70" y="141"/>
                    </a:lnTo>
                    <a:lnTo>
                      <a:pt x="64" y="141"/>
                    </a:lnTo>
                    <a:lnTo>
                      <a:pt x="59" y="141"/>
                    </a:lnTo>
                    <a:lnTo>
                      <a:pt x="53" y="139"/>
                    </a:lnTo>
                    <a:lnTo>
                      <a:pt x="48" y="138"/>
                    </a:lnTo>
                    <a:lnTo>
                      <a:pt x="43" y="136"/>
                    </a:lnTo>
                    <a:lnTo>
                      <a:pt x="38" y="132"/>
                    </a:lnTo>
                    <a:lnTo>
                      <a:pt x="33" y="130"/>
                    </a:lnTo>
                    <a:lnTo>
                      <a:pt x="29" y="126"/>
                    </a:lnTo>
                    <a:lnTo>
                      <a:pt x="25" y="121"/>
                    </a:lnTo>
                    <a:lnTo>
                      <a:pt x="21" y="117"/>
                    </a:lnTo>
                    <a:lnTo>
                      <a:pt x="18" y="112"/>
                    </a:lnTo>
                    <a:lnTo>
                      <a:pt x="16" y="107"/>
                    </a:lnTo>
                    <a:lnTo>
                      <a:pt x="13" y="101"/>
                    </a:lnTo>
                    <a:lnTo>
                      <a:pt x="12" y="95"/>
                    </a:lnTo>
                    <a:lnTo>
                      <a:pt x="10" y="89"/>
                    </a:lnTo>
                    <a:lnTo>
                      <a:pt x="9" y="82"/>
                    </a:lnTo>
                    <a:lnTo>
                      <a:pt x="9" y="76"/>
                    </a:lnTo>
                    <a:lnTo>
                      <a:pt x="9" y="69"/>
                    </a:lnTo>
                    <a:lnTo>
                      <a:pt x="10" y="63"/>
                    </a:lnTo>
                    <a:lnTo>
                      <a:pt x="12" y="57"/>
                    </a:lnTo>
                    <a:lnTo>
                      <a:pt x="13" y="51"/>
                    </a:lnTo>
                    <a:lnTo>
                      <a:pt x="18" y="40"/>
                    </a:lnTo>
                    <a:lnTo>
                      <a:pt x="25" y="30"/>
                    </a:lnTo>
                    <a:lnTo>
                      <a:pt x="33" y="22"/>
                    </a:lnTo>
                    <a:lnTo>
                      <a:pt x="43" y="16"/>
                    </a:lnTo>
                    <a:lnTo>
                      <a:pt x="48" y="13"/>
                    </a:lnTo>
                    <a:lnTo>
                      <a:pt x="53" y="12"/>
                    </a:lnTo>
                    <a:lnTo>
                      <a:pt x="59" y="11"/>
                    </a:lnTo>
                    <a:lnTo>
                      <a:pt x="64" y="11"/>
                    </a:lnTo>
                    <a:lnTo>
                      <a:pt x="70" y="11"/>
                    </a:lnTo>
                    <a:lnTo>
                      <a:pt x="75" y="12"/>
                    </a:lnTo>
                    <a:lnTo>
                      <a:pt x="80" y="13"/>
                    </a:lnTo>
                    <a:lnTo>
                      <a:pt x="85" y="16"/>
                    </a:lnTo>
                    <a:lnTo>
                      <a:pt x="94" y="22"/>
                    </a:lnTo>
                    <a:lnTo>
                      <a:pt x="102" y="30"/>
                    </a:lnTo>
                    <a:lnTo>
                      <a:pt x="109" y="40"/>
                    </a:lnTo>
                    <a:lnTo>
                      <a:pt x="114" y="51"/>
                    </a:lnTo>
                    <a:lnTo>
                      <a:pt x="116" y="57"/>
                    </a:lnTo>
                    <a:lnTo>
                      <a:pt x="117" y="63"/>
                    </a:lnTo>
                    <a:lnTo>
                      <a:pt x="118" y="69"/>
                    </a:lnTo>
                    <a:lnTo>
                      <a:pt x="118" y="76"/>
                    </a:lnTo>
                    <a:close/>
                  </a:path>
                </a:pathLst>
              </a:custGeom>
              <a:solidFill>
                <a:srgbClr val="F9DDB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47" name="Freeform 148"/>
              <p:cNvSpPr>
                <a:spLocks noEditPoints="1"/>
              </p:cNvSpPr>
              <p:nvPr/>
            </p:nvSpPr>
            <p:spPr bwMode="auto">
              <a:xfrm>
                <a:off x="1150" y="2648"/>
                <a:ext cx="23" cy="23"/>
              </a:xfrm>
              <a:custGeom>
                <a:avLst/>
                <a:gdLst/>
                <a:ahLst/>
                <a:cxnLst>
                  <a:cxn ang="0">
                    <a:pos x="117" y="64"/>
                  </a:cxn>
                  <a:cxn ang="0">
                    <a:pos x="115" y="50"/>
                  </a:cxn>
                  <a:cxn ang="0">
                    <a:pos x="110" y="37"/>
                  </a:cxn>
                  <a:cxn ang="0">
                    <a:pos x="104" y="26"/>
                  </a:cxn>
                  <a:cxn ang="0">
                    <a:pos x="96" y="17"/>
                  </a:cxn>
                  <a:cxn ang="0">
                    <a:pos x="87" y="10"/>
                  </a:cxn>
                  <a:cxn ang="0">
                    <a:pos x="76" y="4"/>
                  </a:cxn>
                  <a:cxn ang="0">
                    <a:pos x="65" y="1"/>
                  </a:cxn>
                  <a:cxn ang="0">
                    <a:pos x="53" y="1"/>
                  </a:cxn>
                  <a:cxn ang="0">
                    <a:pos x="42" y="4"/>
                  </a:cxn>
                  <a:cxn ang="0">
                    <a:pos x="31" y="10"/>
                  </a:cxn>
                  <a:cxn ang="0">
                    <a:pos x="21" y="17"/>
                  </a:cxn>
                  <a:cxn ang="0">
                    <a:pos x="13" y="26"/>
                  </a:cxn>
                  <a:cxn ang="0">
                    <a:pos x="7" y="37"/>
                  </a:cxn>
                  <a:cxn ang="0">
                    <a:pos x="2" y="50"/>
                  </a:cxn>
                  <a:cxn ang="0">
                    <a:pos x="0" y="64"/>
                  </a:cxn>
                  <a:cxn ang="0">
                    <a:pos x="0" y="78"/>
                  </a:cxn>
                  <a:cxn ang="0">
                    <a:pos x="2" y="91"/>
                  </a:cxn>
                  <a:cxn ang="0">
                    <a:pos x="7" y="104"/>
                  </a:cxn>
                  <a:cxn ang="0">
                    <a:pos x="13" y="115"/>
                  </a:cxn>
                  <a:cxn ang="0">
                    <a:pos x="21" y="125"/>
                  </a:cxn>
                  <a:cxn ang="0">
                    <a:pos x="31" y="132"/>
                  </a:cxn>
                  <a:cxn ang="0">
                    <a:pos x="42" y="138"/>
                  </a:cxn>
                  <a:cxn ang="0">
                    <a:pos x="53" y="140"/>
                  </a:cxn>
                  <a:cxn ang="0">
                    <a:pos x="65" y="140"/>
                  </a:cxn>
                  <a:cxn ang="0">
                    <a:pos x="76" y="138"/>
                  </a:cxn>
                  <a:cxn ang="0">
                    <a:pos x="87" y="132"/>
                  </a:cxn>
                  <a:cxn ang="0">
                    <a:pos x="96" y="125"/>
                  </a:cxn>
                  <a:cxn ang="0">
                    <a:pos x="104" y="115"/>
                  </a:cxn>
                  <a:cxn ang="0">
                    <a:pos x="110" y="104"/>
                  </a:cxn>
                  <a:cxn ang="0">
                    <a:pos x="115" y="91"/>
                  </a:cxn>
                  <a:cxn ang="0">
                    <a:pos x="117" y="78"/>
                  </a:cxn>
                  <a:cxn ang="0">
                    <a:pos x="109" y="71"/>
                  </a:cxn>
                  <a:cxn ang="0">
                    <a:pos x="105" y="94"/>
                  </a:cxn>
                  <a:cxn ang="0">
                    <a:pos x="94" y="113"/>
                  </a:cxn>
                  <a:cxn ang="0">
                    <a:pos x="78" y="126"/>
                  </a:cxn>
                  <a:cxn ang="0">
                    <a:pos x="59" y="130"/>
                  </a:cxn>
                  <a:cxn ang="0">
                    <a:pos x="40" y="126"/>
                  </a:cxn>
                  <a:cxn ang="0">
                    <a:pos x="23" y="113"/>
                  </a:cxn>
                  <a:cxn ang="0">
                    <a:pos x="13" y="94"/>
                  </a:cxn>
                  <a:cxn ang="0">
                    <a:pos x="9" y="71"/>
                  </a:cxn>
                  <a:cxn ang="0">
                    <a:pos x="13" y="48"/>
                  </a:cxn>
                  <a:cxn ang="0">
                    <a:pos x="23" y="29"/>
                  </a:cxn>
                  <a:cxn ang="0">
                    <a:pos x="40" y="16"/>
                  </a:cxn>
                  <a:cxn ang="0">
                    <a:pos x="59" y="11"/>
                  </a:cxn>
                  <a:cxn ang="0">
                    <a:pos x="78" y="16"/>
                  </a:cxn>
                  <a:cxn ang="0">
                    <a:pos x="94" y="29"/>
                  </a:cxn>
                  <a:cxn ang="0">
                    <a:pos x="105" y="48"/>
                  </a:cxn>
                  <a:cxn ang="0">
                    <a:pos x="109" y="71"/>
                  </a:cxn>
                </a:cxnLst>
                <a:rect l="0" t="0" r="r" b="b"/>
                <a:pathLst>
                  <a:path w="118" h="140">
                    <a:moveTo>
                      <a:pt x="118" y="71"/>
                    </a:moveTo>
                    <a:lnTo>
                      <a:pt x="117" y="64"/>
                    </a:lnTo>
                    <a:lnTo>
                      <a:pt x="116" y="56"/>
                    </a:lnTo>
                    <a:lnTo>
                      <a:pt x="115" y="50"/>
                    </a:lnTo>
                    <a:lnTo>
                      <a:pt x="113" y="43"/>
                    </a:lnTo>
                    <a:lnTo>
                      <a:pt x="110" y="37"/>
                    </a:lnTo>
                    <a:lnTo>
                      <a:pt x="108" y="31"/>
                    </a:lnTo>
                    <a:lnTo>
                      <a:pt x="104" y="26"/>
                    </a:lnTo>
                    <a:lnTo>
                      <a:pt x="100" y="22"/>
                    </a:lnTo>
                    <a:lnTo>
                      <a:pt x="96" y="17"/>
                    </a:lnTo>
                    <a:lnTo>
                      <a:pt x="92" y="12"/>
                    </a:lnTo>
                    <a:lnTo>
                      <a:pt x="87" y="10"/>
                    </a:lnTo>
                    <a:lnTo>
                      <a:pt x="82" y="6"/>
                    </a:lnTo>
                    <a:lnTo>
                      <a:pt x="76" y="4"/>
                    </a:lnTo>
                    <a:lnTo>
                      <a:pt x="71" y="2"/>
                    </a:lnTo>
                    <a:lnTo>
                      <a:pt x="65" y="1"/>
                    </a:lnTo>
                    <a:lnTo>
                      <a:pt x="59" y="0"/>
                    </a:lnTo>
                    <a:lnTo>
                      <a:pt x="53" y="1"/>
                    </a:lnTo>
                    <a:lnTo>
                      <a:pt x="47" y="2"/>
                    </a:lnTo>
                    <a:lnTo>
                      <a:pt x="42" y="4"/>
                    </a:lnTo>
                    <a:lnTo>
                      <a:pt x="36" y="6"/>
                    </a:lnTo>
                    <a:lnTo>
                      <a:pt x="31" y="10"/>
                    </a:lnTo>
                    <a:lnTo>
                      <a:pt x="25" y="12"/>
                    </a:lnTo>
                    <a:lnTo>
                      <a:pt x="21" y="17"/>
                    </a:lnTo>
                    <a:lnTo>
                      <a:pt x="17" y="22"/>
                    </a:lnTo>
                    <a:lnTo>
                      <a:pt x="13" y="26"/>
                    </a:lnTo>
                    <a:lnTo>
                      <a:pt x="10" y="31"/>
                    </a:lnTo>
                    <a:lnTo>
                      <a:pt x="7" y="37"/>
                    </a:lnTo>
                    <a:lnTo>
                      <a:pt x="4" y="43"/>
                    </a:lnTo>
                    <a:lnTo>
                      <a:pt x="2" y="50"/>
                    </a:lnTo>
                    <a:lnTo>
                      <a:pt x="1" y="56"/>
                    </a:lnTo>
                    <a:lnTo>
                      <a:pt x="0" y="64"/>
                    </a:lnTo>
                    <a:lnTo>
                      <a:pt x="0" y="71"/>
                    </a:lnTo>
                    <a:lnTo>
                      <a:pt x="0" y="78"/>
                    </a:lnTo>
                    <a:lnTo>
                      <a:pt x="1" y="85"/>
                    </a:lnTo>
                    <a:lnTo>
                      <a:pt x="2" y="91"/>
                    </a:lnTo>
                    <a:lnTo>
                      <a:pt x="4" y="98"/>
                    </a:lnTo>
                    <a:lnTo>
                      <a:pt x="7" y="104"/>
                    </a:lnTo>
                    <a:lnTo>
                      <a:pt x="10" y="110"/>
                    </a:lnTo>
                    <a:lnTo>
                      <a:pt x="13" y="115"/>
                    </a:lnTo>
                    <a:lnTo>
                      <a:pt x="17" y="120"/>
                    </a:lnTo>
                    <a:lnTo>
                      <a:pt x="21" y="125"/>
                    </a:lnTo>
                    <a:lnTo>
                      <a:pt x="25" y="128"/>
                    </a:lnTo>
                    <a:lnTo>
                      <a:pt x="31" y="132"/>
                    </a:lnTo>
                    <a:lnTo>
                      <a:pt x="36" y="136"/>
                    </a:lnTo>
                    <a:lnTo>
                      <a:pt x="42" y="138"/>
                    </a:lnTo>
                    <a:lnTo>
                      <a:pt x="47" y="139"/>
                    </a:lnTo>
                    <a:lnTo>
                      <a:pt x="53" y="140"/>
                    </a:lnTo>
                    <a:lnTo>
                      <a:pt x="59" y="140"/>
                    </a:lnTo>
                    <a:lnTo>
                      <a:pt x="65" y="140"/>
                    </a:lnTo>
                    <a:lnTo>
                      <a:pt x="71" y="139"/>
                    </a:lnTo>
                    <a:lnTo>
                      <a:pt x="76" y="138"/>
                    </a:lnTo>
                    <a:lnTo>
                      <a:pt x="82" y="136"/>
                    </a:lnTo>
                    <a:lnTo>
                      <a:pt x="87" y="132"/>
                    </a:lnTo>
                    <a:lnTo>
                      <a:pt x="92" y="128"/>
                    </a:lnTo>
                    <a:lnTo>
                      <a:pt x="96" y="125"/>
                    </a:lnTo>
                    <a:lnTo>
                      <a:pt x="100" y="120"/>
                    </a:lnTo>
                    <a:lnTo>
                      <a:pt x="104" y="115"/>
                    </a:lnTo>
                    <a:lnTo>
                      <a:pt x="108" y="110"/>
                    </a:lnTo>
                    <a:lnTo>
                      <a:pt x="110" y="104"/>
                    </a:lnTo>
                    <a:lnTo>
                      <a:pt x="113" y="98"/>
                    </a:lnTo>
                    <a:lnTo>
                      <a:pt x="115" y="91"/>
                    </a:lnTo>
                    <a:lnTo>
                      <a:pt x="116" y="85"/>
                    </a:lnTo>
                    <a:lnTo>
                      <a:pt x="117" y="78"/>
                    </a:lnTo>
                    <a:lnTo>
                      <a:pt x="118" y="71"/>
                    </a:lnTo>
                    <a:close/>
                    <a:moveTo>
                      <a:pt x="109" y="71"/>
                    </a:moveTo>
                    <a:lnTo>
                      <a:pt x="108" y="83"/>
                    </a:lnTo>
                    <a:lnTo>
                      <a:pt x="105" y="94"/>
                    </a:lnTo>
                    <a:lnTo>
                      <a:pt x="100" y="104"/>
                    </a:lnTo>
                    <a:lnTo>
                      <a:pt x="94" y="113"/>
                    </a:lnTo>
                    <a:lnTo>
                      <a:pt x="87" y="120"/>
                    </a:lnTo>
                    <a:lnTo>
                      <a:pt x="78" y="126"/>
                    </a:lnTo>
                    <a:lnTo>
                      <a:pt x="69" y="128"/>
                    </a:lnTo>
                    <a:lnTo>
                      <a:pt x="59" y="130"/>
                    </a:lnTo>
                    <a:lnTo>
                      <a:pt x="49" y="128"/>
                    </a:lnTo>
                    <a:lnTo>
                      <a:pt x="40" y="126"/>
                    </a:lnTo>
                    <a:lnTo>
                      <a:pt x="31" y="120"/>
                    </a:lnTo>
                    <a:lnTo>
                      <a:pt x="23" y="113"/>
                    </a:lnTo>
                    <a:lnTo>
                      <a:pt x="17" y="104"/>
                    </a:lnTo>
                    <a:lnTo>
                      <a:pt x="13" y="94"/>
                    </a:lnTo>
                    <a:lnTo>
                      <a:pt x="10" y="83"/>
                    </a:lnTo>
                    <a:lnTo>
                      <a:pt x="9" y="71"/>
                    </a:lnTo>
                    <a:lnTo>
                      <a:pt x="10" y="59"/>
                    </a:lnTo>
                    <a:lnTo>
                      <a:pt x="13" y="48"/>
                    </a:lnTo>
                    <a:lnTo>
                      <a:pt x="17" y="37"/>
                    </a:lnTo>
                    <a:lnTo>
                      <a:pt x="23" y="29"/>
                    </a:lnTo>
                    <a:lnTo>
                      <a:pt x="31" y="22"/>
                    </a:lnTo>
                    <a:lnTo>
                      <a:pt x="40" y="16"/>
                    </a:lnTo>
                    <a:lnTo>
                      <a:pt x="49" y="12"/>
                    </a:lnTo>
                    <a:lnTo>
                      <a:pt x="59" y="11"/>
                    </a:lnTo>
                    <a:lnTo>
                      <a:pt x="69" y="12"/>
                    </a:lnTo>
                    <a:lnTo>
                      <a:pt x="78" y="16"/>
                    </a:lnTo>
                    <a:lnTo>
                      <a:pt x="87" y="22"/>
                    </a:lnTo>
                    <a:lnTo>
                      <a:pt x="94" y="29"/>
                    </a:lnTo>
                    <a:lnTo>
                      <a:pt x="100" y="37"/>
                    </a:lnTo>
                    <a:lnTo>
                      <a:pt x="105" y="48"/>
                    </a:lnTo>
                    <a:lnTo>
                      <a:pt x="108" y="59"/>
                    </a:lnTo>
                    <a:lnTo>
                      <a:pt x="109" y="71"/>
                    </a:lnTo>
                    <a:close/>
                  </a:path>
                </a:pathLst>
              </a:custGeom>
              <a:solidFill>
                <a:srgbClr val="F9E0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48" name="Freeform 149"/>
              <p:cNvSpPr>
                <a:spLocks noEditPoints="1"/>
              </p:cNvSpPr>
              <p:nvPr/>
            </p:nvSpPr>
            <p:spPr bwMode="auto">
              <a:xfrm>
                <a:off x="1151" y="2649"/>
                <a:ext cx="21" cy="21"/>
              </a:xfrm>
              <a:custGeom>
                <a:avLst/>
                <a:gdLst/>
                <a:ahLst/>
                <a:cxnLst>
                  <a:cxn ang="0">
                    <a:pos x="109" y="58"/>
                  </a:cxn>
                  <a:cxn ang="0">
                    <a:pos x="107" y="46"/>
                  </a:cxn>
                  <a:cxn ang="0">
                    <a:pos x="100" y="29"/>
                  </a:cxn>
                  <a:cxn ang="0">
                    <a:pos x="85" y="11"/>
                  </a:cxn>
                  <a:cxn ang="0">
                    <a:pos x="71" y="2"/>
                  </a:cxn>
                  <a:cxn ang="0">
                    <a:pos x="61" y="0"/>
                  </a:cxn>
                  <a:cxn ang="0">
                    <a:pos x="50" y="0"/>
                  </a:cxn>
                  <a:cxn ang="0">
                    <a:pos x="39" y="2"/>
                  </a:cxn>
                  <a:cxn ang="0">
                    <a:pos x="24" y="11"/>
                  </a:cxn>
                  <a:cxn ang="0">
                    <a:pos x="9" y="29"/>
                  </a:cxn>
                  <a:cxn ang="0">
                    <a:pos x="3" y="46"/>
                  </a:cxn>
                  <a:cxn ang="0">
                    <a:pos x="0" y="58"/>
                  </a:cxn>
                  <a:cxn ang="0">
                    <a:pos x="0" y="71"/>
                  </a:cxn>
                  <a:cxn ang="0">
                    <a:pos x="3" y="84"/>
                  </a:cxn>
                  <a:cxn ang="0">
                    <a:pos x="7" y="96"/>
                  </a:cxn>
                  <a:cxn ang="0">
                    <a:pos x="12" y="106"/>
                  </a:cxn>
                  <a:cxn ang="0">
                    <a:pos x="20" y="115"/>
                  </a:cxn>
                  <a:cxn ang="0">
                    <a:pos x="29" y="121"/>
                  </a:cxn>
                  <a:cxn ang="0">
                    <a:pos x="39" y="127"/>
                  </a:cxn>
                  <a:cxn ang="0">
                    <a:pos x="50" y="130"/>
                  </a:cxn>
                  <a:cxn ang="0">
                    <a:pos x="61" y="130"/>
                  </a:cxn>
                  <a:cxn ang="0">
                    <a:pos x="71" y="127"/>
                  </a:cxn>
                  <a:cxn ang="0">
                    <a:pos x="85" y="119"/>
                  </a:cxn>
                  <a:cxn ang="0">
                    <a:pos x="100" y="101"/>
                  </a:cxn>
                  <a:cxn ang="0">
                    <a:pos x="107" y="84"/>
                  </a:cxn>
                  <a:cxn ang="0">
                    <a:pos x="109" y="71"/>
                  </a:cxn>
                  <a:cxn ang="0">
                    <a:pos x="100" y="65"/>
                  </a:cxn>
                  <a:cxn ang="0">
                    <a:pos x="97" y="85"/>
                  </a:cxn>
                  <a:cxn ang="0">
                    <a:pos x="87" y="103"/>
                  </a:cxn>
                  <a:cxn ang="0">
                    <a:pos x="73" y="114"/>
                  </a:cxn>
                  <a:cxn ang="0">
                    <a:pos x="55" y="119"/>
                  </a:cxn>
                  <a:cxn ang="0">
                    <a:pos x="38" y="114"/>
                  </a:cxn>
                  <a:cxn ang="0">
                    <a:pos x="22" y="103"/>
                  </a:cxn>
                  <a:cxn ang="0">
                    <a:pos x="13" y="85"/>
                  </a:cxn>
                  <a:cxn ang="0">
                    <a:pos x="9" y="65"/>
                  </a:cxn>
                  <a:cxn ang="0">
                    <a:pos x="13" y="43"/>
                  </a:cxn>
                  <a:cxn ang="0">
                    <a:pos x="22" y="26"/>
                  </a:cxn>
                  <a:cxn ang="0">
                    <a:pos x="38" y="16"/>
                  </a:cxn>
                  <a:cxn ang="0">
                    <a:pos x="55" y="11"/>
                  </a:cxn>
                  <a:cxn ang="0">
                    <a:pos x="73" y="16"/>
                  </a:cxn>
                  <a:cxn ang="0">
                    <a:pos x="87" y="26"/>
                  </a:cxn>
                  <a:cxn ang="0">
                    <a:pos x="97" y="43"/>
                  </a:cxn>
                  <a:cxn ang="0">
                    <a:pos x="100" y="65"/>
                  </a:cxn>
                </a:cxnLst>
                <a:rect l="0" t="0" r="r" b="b"/>
                <a:pathLst>
                  <a:path w="109" h="130">
                    <a:moveTo>
                      <a:pt x="109" y="65"/>
                    </a:moveTo>
                    <a:lnTo>
                      <a:pt x="109" y="58"/>
                    </a:lnTo>
                    <a:lnTo>
                      <a:pt x="108" y="52"/>
                    </a:lnTo>
                    <a:lnTo>
                      <a:pt x="107" y="46"/>
                    </a:lnTo>
                    <a:lnTo>
                      <a:pt x="105" y="40"/>
                    </a:lnTo>
                    <a:lnTo>
                      <a:pt x="100" y="29"/>
                    </a:lnTo>
                    <a:lnTo>
                      <a:pt x="93" y="19"/>
                    </a:lnTo>
                    <a:lnTo>
                      <a:pt x="85" y="11"/>
                    </a:lnTo>
                    <a:lnTo>
                      <a:pt x="76" y="5"/>
                    </a:lnTo>
                    <a:lnTo>
                      <a:pt x="71" y="2"/>
                    </a:lnTo>
                    <a:lnTo>
                      <a:pt x="66" y="1"/>
                    </a:lnTo>
                    <a:lnTo>
                      <a:pt x="61" y="0"/>
                    </a:lnTo>
                    <a:lnTo>
                      <a:pt x="55" y="0"/>
                    </a:lnTo>
                    <a:lnTo>
                      <a:pt x="50" y="0"/>
                    </a:lnTo>
                    <a:lnTo>
                      <a:pt x="44" y="1"/>
                    </a:lnTo>
                    <a:lnTo>
                      <a:pt x="39" y="2"/>
                    </a:lnTo>
                    <a:lnTo>
                      <a:pt x="34" y="5"/>
                    </a:lnTo>
                    <a:lnTo>
                      <a:pt x="24" y="11"/>
                    </a:lnTo>
                    <a:lnTo>
                      <a:pt x="16" y="19"/>
                    </a:lnTo>
                    <a:lnTo>
                      <a:pt x="9" y="29"/>
                    </a:lnTo>
                    <a:lnTo>
                      <a:pt x="4" y="40"/>
                    </a:lnTo>
                    <a:lnTo>
                      <a:pt x="3" y="46"/>
                    </a:lnTo>
                    <a:lnTo>
                      <a:pt x="1" y="52"/>
                    </a:lnTo>
                    <a:lnTo>
                      <a:pt x="0" y="58"/>
                    </a:lnTo>
                    <a:lnTo>
                      <a:pt x="0" y="65"/>
                    </a:lnTo>
                    <a:lnTo>
                      <a:pt x="0" y="71"/>
                    </a:lnTo>
                    <a:lnTo>
                      <a:pt x="1" y="78"/>
                    </a:lnTo>
                    <a:lnTo>
                      <a:pt x="3" y="84"/>
                    </a:lnTo>
                    <a:lnTo>
                      <a:pt x="4" y="90"/>
                    </a:lnTo>
                    <a:lnTo>
                      <a:pt x="7" y="96"/>
                    </a:lnTo>
                    <a:lnTo>
                      <a:pt x="9" y="101"/>
                    </a:lnTo>
                    <a:lnTo>
                      <a:pt x="12" y="106"/>
                    </a:lnTo>
                    <a:lnTo>
                      <a:pt x="16" y="110"/>
                    </a:lnTo>
                    <a:lnTo>
                      <a:pt x="20" y="115"/>
                    </a:lnTo>
                    <a:lnTo>
                      <a:pt x="24" y="119"/>
                    </a:lnTo>
                    <a:lnTo>
                      <a:pt x="29" y="121"/>
                    </a:lnTo>
                    <a:lnTo>
                      <a:pt x="34" y="125"/>
                    </a:lnTo>
                    <a:lnTo>
                      <a:pt x="39" y="127"/>
                    </a:lnTo>
                    <a:lnTo>
                      <a:pt x="44" y="128"/>
                    </a:lnTo>
                    <a:lnTo>
                      <a:pt x="50" y="130"/>
                    </a:lnTo>
                    <a:lnTo>
                      <a:pt x="55" y="130"/>
                    </a:lnTo>
                    <a:lnTo>
                      <a:pt x="61" y="130"/>
                    </a:lnTo>
                    <a:lnTo>
                      <a:pt x="66" y="128"/>
                    </a:lnTo>
                    <a:lnTo>
                      <a:pt x="71" y="127"/>
                    </a:lnTo>
                    <a:lnTo>
                      <a:pt x="76" y="125"/>
                    </a:lnTo>
                    <a:lnTo>
                      <a:pt x="85" y="119"/>
                    </a:lnTo>
                    <a:lnTo>
                      <a:pt x="93" y="110"/>
                    </a:lnTo>
                    <a:lnTo>
                      <a:pt x="100" y="101"/>
                    </a:lnTo>
                    <a:lnTo>
                      <a:pt x="105" y="90"/>
                    </a:lnTo>
                    <a:lnTo>
                      <a:pt x="107" y="84"/>
                    </a:lnTo>
                    <a:lnTo>
                      <a:pt x="108" y="78"/>
                    </a:lnTo>
                    <a:lnTo>
                      <a:pt x="109" y="71"/>
                    </a:lnTo>
                    <a:lnTo>
                      <a:pt x="109" y="65"/>
                    </a:lnTo>
                    <a:close/>
                    <a:moveTo>
                      <a:pt x="100" y="65"/>
                    </a:moveTo>
                    <a:lnTo>
                      <a:pt x="99" y="76"/>
                    </a:lnTo>
                    <a:lnTo>
                      <a:pt x="97" y="85"/>
                    </a:lnTo>
                    <a:lnTo>
                      <a:pt x="92" y="95"/>
                    </a:lnTo>
                    <a:lnTo>
                      <a:pt x="87" y="103"/>
                    </a:lnTo>
                    <a:lnTo>
                      <a:pt x="80" y="109"/>
                    </a:lnTo>
                    <a:lnTo>
                      <a:pt x="73" y="114"/>
                    </a:lnTo>
                    <a:lnTo>
                      <a:pt x="64" y="118"/>
                    </a:lnTo>
                    <a:lnTo>
                      <a:pt x="55" y="119"/>
                    </a:lnTo>
                    <a:lnTo>
                      <a:pt x="46" y="118"/>
                    </a:lnTo>
                    <a:lnTo>
                      <a:pt x="38" y="114"/>
                    </a:lnTo>
                    <a:lnTo>
                      <a:pt x="30" y="109"/>
                    </a:lnTo>
                    <a:lnTo>
                      <a:pt x="22" y="103"/>
                    </a:lnTo>
                    <a:lnTo>
                      <a:pt x="17" y="95"/>
                    </a:lnTo>
                    <a:lnTo>
                      <a:pt x="13" y="85"/>
                    </a:lnTo>
                    <a:lnTo>
                      <a:pt x="10" y="76"/>
                    </a:lnTo>
                    <a:lnTo>
                      <a:pt x="9" y="65"/>
                    </a:lnTo>
                    <a:lnTo>
                      <a:pt x="10" y="54"/>
                    </a:lnTo>
                    <a:lnTo>
                      <a:pt x="13" y="43"/>
                    </a:lnTo>
                    <a:lnTo>
                      <a:pt x="17" y="35"/>
                    </a:lnTo>
                    <a:lnTo>
                      <a:pt x="22" y="26"/>
                    </a:lnTo>
                    <a:lnTo>
                      <a:pt x="30" y="20"/>
                    </a:lnTo>
                    <a:lnTo>
                      <a:pt x="38" y="16"/>
                    </a:lnTo>
                    <a:lnTo>
                      <a:pt x="46" y="12"/>
                    </a:lnTo>
                    <a:lnTo>
                      <a:pt x="55" y="11"/>
                    </a:lnTo>
                    <a:lnTo>
                      <a:pt x="64" y="12"/>
                    </a:lnTo>
                    <a:lnTo>
                      <a:pt x="73" y="16"/>
                    </a:lnTo>
                    <a:lnTo>
                      <a:pt x="80" y="20"/>
                    </a:lnTo>
                    <a:lnTo>
                      <a:pt x="87" y="26"/>
                    </a:lnTo>
                    <a:lnTo>
                      <a:pt x="92" y="35"/>
                    </a:lnTo>
                    <a:lnTo>
                      <a:pt x="97" y="43"/>
                    </a:lnTo>
                    <a:lnTo>
                      <a:pt x="99" y="54"/>
                    </a:lnTo>
                    <a:lnTo>
                      <a:pt x="100" y="65"/>
                    </a:lnTo>
                    <a:close/>
                  </a:path>
                </a:pathLst>
              </a:custGeom>
              <a:solidFill>
                <a:srgbClr val="FAE3B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49" name="Freeform 150"/>
              <p:cNvSpPr>
                <a:spLocks noEditPoints="1"/>
              </p:cNvSpPr>
              <p:nvPr/>
            </p:nvSpPr>
            <p:spPr bwMode="auto">
              <a:xfrm>
                <a:off x="1152" y="2649"/>
                <a:ext cx="20" cy="20"/>
              </a:xfrm>
              <a:custGeom>
                <a:avLst/>
                <a:gdLst/>
                <a:ahLst/>
                <a:cxnLst>
                  <a:cxn ang="0">
                    <a:pos x="99" y="48"/>
                  </a:cxn>
                  <a:cxn ang="0">
                    <a:pos x="91" y="26"/>
                  </a:cxn>
                  <a:cxn ang="0">
                    <a:pos x="78" y="11"/>
                  </a:cxn>
                  <a:cxn ang="0">
                    <a:pos x="60" y="1"/>
                  </a:cxn>
                  <a:cxn ang="0">
                    <a:pos x="40" y="1"/>
                  </a:cxn>
                  <a:cxn ang="0">
                    <a:pos x="22" y="11"/>
                  </a:cxn>
                  <a:cxn ang="0">
                    <a:pos x="8" y="26"/>
                  </a:cxn>
                  <a:cxn ang="0">
                    <a:pos x="1" y="48"/>
                  </a:cxn>
                  <a:cxn ang="0">
                    <a:pos x="1" y="72"/>
                  </a:cxn>
                  <a:cxn ang="0">
                    <a:pos x="8" y="93"/>
                  </a:cxn>
                  <a:cxn ang="0">
                    <a:pos x="22" y="109"/>
                  </a:cxn>
                  <a:cxn ang="0">
                    <a:pos x="40" y="117"/>
                  </a:cxn>
                  <a:cxn ang="0">
                    <a:pos x="60" y="117"/>
                  </a:cxn>
                  <a:cxn ang="0">
                    <a:pos x="78" y="109"/>
                  </a:cxn>
                  <a:cxn ang="0">
                    <a:pos x="91" y="93"/>
                  </a:cxn>
                  <a:cxn ang="0">
                    <a:pos x="99" y="72"/>
                  </a:cxn>
                  <a:cxn ang="0">
                    <a:pos x="91" y="60"/>
                  </a:cxn>
                  <a:cxn ang="0">
                    <a:pos x="87" y="79"/>
                  </a:cxn>
                  <a:cxn ang="0">
                    <a:pos x="79" y="95"/>
                  </a:cxn>
                  <a:cxn ang="0">
                    <a:pos x="66" y="104"/>
                  </a:cxn>
                  <a:cxn ang="0">
                    <a:pos x="50" y="108"/>
                  </a:cxn>
                  <a:cxn ang="0">
                    <a:pos x="34" y="104"/>
                  </a:cxn>
                  <a:cxn ang="0">
                    <a:pos x="20" y="95"/>
                  </a:cxn>
                  <a:cxn ang="0">
                    <a:pos x="12" y="79"/>
                  </a:cxn>
                  <a:cxn ang="0">
                    <a:pos x="9" y="60"/>
                  </a:cxn>
                  <a:cxn ang="0">
                    <a:pos x="12" y="41"/>
                  </a:cxn>
                  <a:cxn ang="0">
                    <a:pos x="20" y="25"/>
                  </a:cxn>
                  <a:cxn ang="0">
                    <a:pos x="34" y="15"/>
                  </a:cxn>
                  <a:cxn ang="0">
                    <a:pos x="50" y="11"/>
                  </a:cxn>
                  <a:cxn ang="0">
                    <a:pos x="66" y="15"/>
                  </a:cxn>
                  <a:cxn ang="0">
                    <a:pos x="79" y="25"/>
                  </a:cxn>
                  <a:cxn ang="0">
                    <a:pos x="87" y="41"/>
                  </a:cxn>
                  <a:cxn ang="0">
                    <a:pos x="91" y="60"/>
                  </a:cxn>
                </a:cxnLst>
                <a:rect l="0" t="0" r="r" b="b"/>
                <a:pathLst>
                  <a:path w="100" h="119">
                    <a:moveTo>
                      <a:pt x="100" y="60"/>
                    </a:moveTo>
                    <a:lnTo>
                      <a:pt x="99" y="48"/>
                    </a:lnTo>
                    <a:lnTo>
                      <a:pt x="96" y="37"/>
                    </a:lnTo>
                    <a:lnTo>
                      <a:pt x="91" y="26"/>
                    </a:lnTo>
                    <a:lnTo>
                      <a:pt x="85" y="18"/>
                    </a:lnTo>
                    <a:lnTo>
                      <a:pt x="78" y="11"/>
                    </a:lnTo>
                    <a:lnTo>
                      <a:pt x="69" y="5"/>
                    </a:lnTo>
                    <a:lnTo>
                      <a:pt x="60" y="1"/>
                    </a:lnTo>
                    <a:lnTo>
                      <a:pt x="50" y="0"/>
                    </a:lnTo>
                    <a:lnTo>
                      <a:pt x="40" y="1"/>
                    </a:lnTo>
                    <a:lnTo>
                      <a:pt x="31" y="5"/>
                    </a:lnTo>
                    <a:lnTo>
                      <a:pt x="22" y="11"/>
                    </a:lnTo>
                    <a:lnTo>
                      <a:pt x="14" y="18"/>
                    </a:lnTo>
                    <a:lnTo>
                      <a:pt x="8" y="26"/>
                    </a:lnTo>
                    <a:lnTo>
                      <a:pt x="4" y="37"/>
                    </a:lnTo>
                    <a:lnTo>
                      <a:pt x="1" y="48"/>
                    </a:lnTo>
                    <a:lnTo>
                      <a:pt x="0" y="60"/>
                    </a:lnTo>
                    <a:lnTo>
                      <a:pt x="1" y="72"/>
                    </a:lnTo>
                    <a:lnTo>
                      <a:pt x="4" y="83"/>
                    </a:lnTo>
                    <a:lnTo>
                      <a:pt x="8" y="93"/>
                    </a:lnTo>
                    <a:lnTo>
                      <a:pt x="14" y="102"/>
                    </a:lnTo>
                    <a:lnTo>
                      <a:pt x="22" y="109"/>
                    </a:lnTo>
                    <a:lnTo>
                      <a:pt x="31" y="115"/>
                    </a:lnTo>
                    <a:lnTo>
                      <a:pt x="40" y="117"/>
                    </a:lnTo>
                    <a:lnTo>
                      <a:pt x="50" y="119"/>
                    </a:lnTo>
                    <a:lnTo>
                      <a:pt x="60" y="117"/>
                    </a:lnTo>
                    <a:lnTo>
                      <a:pt x="69" y="115"/>
                    </a:lnTo>
                    <a:lnTo>
                      <a:pt x="78" y="109"/>
                    </a:lnTo>
                    <a:lnTo>
                      <a:pt x="85" y="102"/>
                    </a:lnTo>
                    <a:lnTo>
                      <a:pt x="91" y="93"/>
                    </a:lnTo>
                    <a:lnTo>
                      <a:pt x="96" y="83"/>
                    </a:lnTo>
                    <a:lnTo>
                      <a:pt x="99" y="72"/>
                    </a:lnTo>
                    <a:lnTo>
                      <a:pt x="100" y="60"/>
                    </a:lnTo>
                    <a:close/>
                    <a:moveTo>
                      <a:pt x="91" y="60"/>
                    </a:moveTo>
                    <a:lnTo>
                      <a:pt x="90" y="69"/>
                    </a:lnTo>
                    <a:lnTo>
                      <a:pt x="87" y="79"/>
                    </a:lnTo>
                    <a:lnTo>
                      <a:pt x="84" y="87"/>
                    </a:lnTo>
                    <a:lnTo>
                      <a:pt x="79" y="95"/>
                    </a:lnTo>
                    <a:lnTo>
                      <a:pt x="73" y="101"/>
                    </a:lnTo>
                    <a:lnTo>
                      <a:pt x="66" y="104"/>
                    </a:lnTo>
                    <a:lnTo>
                      <a:pt x="58" y="108"/>
                    </a:lnTo>
                    <a:lnTo>
                      <a:pt x="50" y="108"/>
                    </a:lnTo>
                    <a:lnTo>
                      <a:pt x="42" y="108"/>
                    </a:lnTo>
                    <a:lnTo>
                      <a:pt x="34" y="104"/>
                    </a:lnTo>
                    <a:lnTo>
                      <a:pt x="27" y="101"/>
                    </a:lnTo>
                    <a:lnTo>
                      <a:pt x="20" y="95"/>
                    </a:lnTo>
                    <a:lnTo>
                      <a:pt x="16" y="87"/>
                    </a:lnTo>
                    <a:lnTo>
                      <a:pt x="12" y="79"/>
                    </a:lnTo>
                    <a:lnTo>
                      <a:pt x="9" y="69"/>
                    </a:lnTo>
                    <a:lnTo>
                      <a:pt x="9" y="60"/>
                    </a:lnTo>
                    <a:lnTo>
                      <a:pt x="9" y="50"/>
                    </a:lnTo>
                    <a:lnTo>
                      <a:pt x="12" y="41"/>
                    </a:lnTo>
                    <a:lnTo>
                      <a:pt x="16" y="32"/>
                    </a:lnTo>
                    <a:lnTo>
                      <a:pt x="20" y="25"/>
                    </a:lnTo>
                    <a:lnTo>
                      <a:pt x="27" y="19"/>
                    </a:lnTo>
                    <a:lnTo>
                      <a:pt x="34" y="15"/>
                    </a:lnTo>
                    <a:lnTo>
                      <a:pt x="42" y="12"/>
                    </a:lnTo>
                    <a:lnTo>
                      <a:pt x="50" y="11"/>
                    </a:lnTo>
                    <a:lnTo>
                      <a:pt x="58" y="12"/>
                    </a:lnTo>
                    <a:lnTo>
                      <a:pt x="66" y="15"/>
                    </a:lnTo>
                    <a:lnTo>
                      <a:pt x="73" y="19"/>
                    </a:lnTo>
                    <a:lnTo>
                      <a:pt x="79" y="25"/>
                    </a:lnTo>
                    <a:lnTo>
                      <a:pt x="84" y="32"/>
                    </a:lnTo>
                    <a:lnTo>
                      <a:pt x="87" y="41"/>
                    </a:lnTo>
                    <a:lnTo>
                      <a:pt x="90" y="50"/>
                    </a:lnTo>
                    <a:lnTo>
                      <a:pt x="91" y="60"/>
                    </a:lnTo>
                    <a:close/>
                  </a:path>
                </a:pathLst>
              </a:custGeom>
              <a:solidFill>
                <a:srgbClr val="FAE3B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50" name="Freeform 151"/>
              <p:cNvSpPr>
                <a:spLocks noEditPoints="1"/>
              </p:cNvSpPr>
              <p:nvPr/>
            </p:nvSpPr>
            <p:spPr bwMode="auto">
              <a:xfrm>
                <a:off x="1152" y="2650"/>
                <a:ext cx="19" cy="18"/>
              </a:xfrm>
              <a:custGeom>
                <a:avLst/>
                <a:gdLst/>
                <a:ahLst/>
                <a:cxnLst>
                  <a:cxn ang="0">
                    <a:pos x="90" y="43"/>
                  </a:cxn>
                  <a:cxn ang="0">
                    <a:pos x="83" y="24"/>
                  </a:cxn>
                  <a:cxn ang="0">
                    <a:pos x="71" y="9"/>
                  </a:cxn>
                  <a:cxn ang="0">
                    <a:pos x="55" y="1"/>
                  </a:cxn>
                  <a:cxn ang="0">
                    <a:pos x="37" y="1"/>
                  </a:cxn>
                  <a:cxn ang="0">
                    <a:pos x="21" y="9"/>
                  </a:cxn>
                  <a:cxn ang="0">
                    <a:pos x="8" y="24"/>
                  </a:cxn>
                  <a:cxn ang="0">
                    <a:pos x="1" y="43"/>
                  </a:cxn>
                  <a:cxn ang="0">
                    <a:pos x="1" y="65"/>
                  </a:cxn>
                  <a:cxn ang="0">
                    <a:pos x="8" y="84"/>
                  </a:cxn>
                  <a:cxn ang="0">
                    <a:pos x="21" y="98"/>
                  </a:cxn>
                  <a:cxn ang="0">
                    <a:pos x="37" y="107"/>
                  </a:cxn>
                  <a:cxn ang="0">
                    <a:pos x="55" y="107"/>
                  </a:cxn>
                  <a:cxn ang="0">
                    <a:pos x="71" y="98"/>
                  </a:cxn>
                  <a:cxn ang="0">
                    <a:pos x="83" y="84"/>
                  </a:cxn>
                  <a:cxn ang="0">
                    <a:pos x="90" y="65"/>
                  </a:cxn>
                  <a:cxn ang="0">
                    <a:pos x="82" y="54"/>
                  </a:cxn>
                  <a:cxn ang="0">
                    <a:pos x="79" y="71"/>
                  </a:cxn>
                  <a:cxn ang="0">
                    <a:pos x="72" y="84"/>
                  </a:cxn>
                  <a:cxn ang="0">
                    <a:pos x="60" y="93"/>
                  </a:cxn>
                  <a:cxn ang="0">
                    <a:pos x="46" y="97"/>
                  </a:cxn>
                  <a:cxn ang="0">
                    <a:pos x="32" y="93"/>
                  </a:cxn>
                  <a:cxn ang="0">
                    <a:pos x="21" y="84"/>
                  </a:cxn>
                  <a:cxn ang="0">
                    <a:pos x="12" y="71"/>
                  </a:cxn>
                  <a:cxn ang="0">
                    <a:pos x="9" y="54"/>
                  </a:cxn>
                  <a:cxn ang="0">
                    <a:pos x="12" y="37"/>
                  </a:cxn>
                  <a:cxn ang="0">
                    <a:pos x="21" y="24"/>
                  </a:cxn>
                  <a:cxn ang="0">
                    <a:pos x="32" y="14"/>
                  </a:cxn>
                  <a:cxn ang="0">
                    <a:pos x="46" y="11"/>
                  </a:cxn>
                  <a:cxn ang="0">
                    <a:pos x="60" y="14"/>
                  </a:cxn>
                  <a:cxn ang="0">
                    <a:pos x="72" y="24"/>
                  </a:cxn>
                  <a:cxn ang="0">
                    <a:pos x="79" y="37"/>
                  </a:cxn>
                  <a:cxn ang="0">
                    <a:pos x="82" y="54"/>
                  </a:cxn>
                </a:cxnLst>
                <a:rect l="0" t="0" r="r" b="b"/>
                <a:pathLst>
                  <a:path w="91" h="108">
                    <a:moveTo>
                      <a:pt x="91" y="54"/>
                    </a:moveTo>
                    <a:lnTo>
                      <a:pt x="90" y="43"/>
                    </a:lnTo>
                    <a:lnTo>
                      <a:pt x="88" y="32"/>
                    </a:lnTo>
                    <a:lnTo>
                      <a:pt x="83" y="24"/>
                    </a:lnTo>
                    <a:lnTo>
                      <a:pt x="78" y="15"/>
                    </a:lnTo>
                    <a:lnTo>
                      <a:pt x="71" y="9"/>
                    </a:lnTo>
                    <a:lnTo>
                      <a:pt x="64" y="3"/>
                    </a:lnTo>
                    <a:lnTo>
                      <a:pt x="55" y="1"/>
                    </a:lnTo>
                    <a:lnTo>
                      <a:pt x="46" y="0"/>
                    </a:lnTo>
                    <a:lnTo>
                      <a:pt x="37" y="1"/>
                    </a:lnTo>
                    <a:lnTo>
                      <a:pt x="29" y="3"/>
                    </a:lnTo>
                    <a:lnTo>
                      <a:pt x="21" y="9"/>
                    </a:lnTo>
                    <a:lnTo>
                      <a:pt x="13" y="15"/>
                    </a:lnTo>
                    <a:lnTo>
                      <a:pt x="8" y="24"/>
                    </a:lnTo>
                    <a:lnTo>
                      <a:pt x="4" y="32"/>
                    </a:lnTo>
                    <a:lnTo>
                      <a:pt x="1" y="43"/>
                    </a:lnTo>
                    <a:lnTo>
                      <a:pt x="0" y="54"/>
                    </a:lnTo>
                    <a:lnTo>
                      <a:pt x="1" y="65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3" y="92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7" y="107"/>
                    </a:lnTo>
                    <a:lnTo>
                      <a:pt x="46" y="108"/>
                    </a:lnTo>
                    <a:lnTo>
                      <a:pt x="55" y="107"/>
                    </a:lnTo>
                    <a:lnTo>
                      <a:pt x="64" y="103"/>
                    </a:lnTo>
                    <a:lnTo>
                      <a:pt x="71" y="98"/>
                    </a:lnTo>
                    <a:lnTo>
                      <a:pt x="78" y="92"/>
                    </a:lnTo>
                    <a:lnTo>
                      <a:pt x="83" y="84"/>
                    </a:lnTo>
                    <a:lnTo>
                      <a:pt x="88" y="74"/>
                    </a:lnTo>
                    <a:lnTo>
                      <a:pt x="90" y="65"/>
                    </a:lnTo>
                    <a:lnTo>
                      <a:pt x="91" y="54"/>
                    </a:lnTo>
                    <a:close/>
                    <a:moveTo>
                      <a:pt x="82" y="54"/>
                    </a:moveTo>
                    <a:lnTo>
                      <a:pt x="81" y="62"/>
                    </a:lnTo>
                    <a:lnTo>
                      <a:pt x="79" y="71"/>
                    </a:lnTo>
                    <a:lnTo>
                      <a:pt x="76" y="78"/>
                    </a:lnTo>
                    <a:lnTo>
                      <a:pt x="72" y="84"/>
                    </a:lnTo>
                    <a:lnTo>
                      <a:pt x="66" y="90"/>
                    </a:lnTo>
                    <a:lnTo>
                      <a:pt x="60" y="93"/>
                    </a:lnTo>
                    <a:lnTo>
                      <a:pt x="53" y="96"/>
                    </a:lnTo>
                    <a:lnTo>
                      <a:pt x="46" y="97"/>
                    </a:lnTo>
                    <a:lnTo>
                      <a:pt x="39" y="96"/>
                    </a:lnTo>
                    <a:lnTo>
                      <a:pt x="32" y="93"/>
                    </a:lnTo>
                    <a:lnTo>
                      <a:pt x="26" y="90"/>
                    </a:lnTo>
                    <a:lnTo>
                      <a:pt x="21" y="84"/>
                    </a:lnTo>
                    <a:lnTo>
                      <a:pt x="15" y="78"/>
                    </a:lnTo>
                    <a:lnTo>
                      <a:pt x="12" y="71"/>
                    </a:lnTo>
                    <a:lnTo>
                      <a:pt x="10" y="62"/>
                    </a:lnTo>
                    <a:lnTo>
                      <a:pt x="9" y="54"/>
                    </a:lnTo>
                    <a:lnTo>
                      <a:pt x="10" y="45"/>
                    </a:lnTo>
                    <a:lnTo>
                      <a:pt x="12" y="37"/>
                    </a:lnTo>
                    <a:lnTo>
                      <a:pt x="15" y="30"/>
                    </a:lnTo>
                    <a:lnTo>
                      <a:pt x="21" y="24"/>
                    </a:lnTo>
                    <a:lnTo>
                      <a:pt x="26" y="18"/>
                    </a:lnTo>
                    <a:lnTo>
                      <a:pt x="32" y="14"/>
                    </a:lnTo>
                    <a:lnTo>
                      <a:pt x="39" y="12"/>
                    </a:lnTo>
                    <a:lnTo>
                      <a:pt x="46" y="11"/>
                    </a:lnTo>
                    <a:lnTo>
                      <a:pt x="53" y="12"/>
                    </a:lnTo>
                    <a:lnTo>
                      <a:pt x="60" y="14"/>
                    </a:lnTo>
                    <a:lnTo>
                      <a:pt x="66" y="18"/>
                    </a:lnTo>
                    <a:lnTo>
                      <a:pt x="72" y="24"/>
                    </a:lnTo>
                    <a:lnTo>
                      <a:pt x="76" y="30"/>
                    </a:lnTo>
                    <a:lnTo>
                      <a:pt x="79" y="37"/>
                    </a:lnTo>
                    <a:lnTo>
                      <a:pt x="81" y="45"/>
                    </a:lnTo>
                    <a:lnTo>
                      <a:pt x="82" y="54"/>
                    </a:lnTo>
                    <a:close/>
                  </a:path>
                </a:pathLst>
              </a:custGeom>
              <a:solidFill>
                <a:srgbClr val="FAE6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51" name="Freeform 152"/>
              <p:cNvSpPr>
                <a:spLocks noEditPoints="1"/>
              </p:cNvSpPr>
              <p:nvPr/>
            </p:nvSpPr>
            <p:spPr bwMode="auto">
              <a:xfrm>
                <a:off x="1153" y="2651"/>
                <a:ext cx="17" cy="16"/>
              </a:xfrm>
              <a:custGeom>
                <a:avLst/>
                <a:gdLst/>
                <a:ahLst/>
                <a:cxnLst>
                  <a:cxn ang="0">
                    <a:pos x="81" y="39"/>
                  </a:cxn>
                  <a:cxn ang="0">
                    <a:pos x="75" y="21"/>
                  </a:cxn>
                  <a:cxn ang="0">
                    <a:pos x="64" y="8"/>
                  </a:cxn>
                  <a:cxn ang="0">
                    <a:pos x="49" y="1"/>
                  </a:cxn>
                  <a:cxn ang="0">
                    <a:pos x="33" y="1"/>
                  </a:cxn>
                  <a:cxn ang="0">
                    <a:pos x="18" y="8"/>
                  </a:cxn>
                  <a:cxn ang="0">
                    <a:pos x="7" y="21"/>
                  </a:cxn>
                  <a:cxn ang="0">
                    <a:pos x="0" y="39"/>
                  </a:cxn>
                  <a:cxn ang="0">
                    <a:pos x="0" y="58"/>
                  </a:cxn>
                  <a:cxn ang="0">
                    <a:pos x="7" y="76"/>
                  </a:cxn>
                  <a:cxn ang="0">
                    <a:pos x="18" y="90"/>
                  </a:cxn>
                  <a:cxn ang="0">
                    <a:pos x="33" y="97"/>
                  </a:cxn>
                  <a:cxn ang="0">
                    <a:pos x="49" y="97"/>
                  </a:cxn>
                  <a:cxn ang="0">
                    <a:pos x="64" y="90"/>
                  </a:cxn>
                  <a:cxn ang="0">
                    <a:pos x="75" y="76"/>
                  </a:cxn>
                  <a:cxn ang="0">
                    <a:pos x="81" y="58"/>
                  </a:cxn>
                  <a:cxn ang="0">
                    <a:pos x="73" y="49"/>
                  </a:cxn>
                  <a:cxn ang="0">
                    <a:pos x="70" y="63"/>
                  </a:cxn>
                  <a:cxn ang="0">
                    <a:pos x="63" y="75"/>
                  </a:cxn>
                  <a:cxn ang="0">
                    <a:pos x="53" y="84"/>
                  </a:cxn>
                  <a:cxn ang="0">
                    <a:pos x="41" y="86"/>
                  </a:cxn>
                  <a:cxn ang="0">
                    <a:pos x="29" y="84"/>
                  </a:cxn>
                  <a:cxn ang="0">
                    <a:pos x="19" y="75"/>
                  </a:cxn>
                  <a:cxn ang="0">
                    <a:pos x="11" y="63"/>
                  </a:cxn>
                  <a:cxn ang="0">
                    <a:pos x="9" y="49"/>
                  </a:cxn>
                  <a:cxn ang="0">
                    <a:pos x="11" y="34"/>
                  </a:cxn>
                  <a:cxn ang="0">
                    <a:pos x="19" y="22"/>
                  </a:cxn>
                  <a:cxn ang="0">
                    <a:pos x="29" y="14"/>
                  </a:cxn>
                  <a:cxn ang="0">
                    <a:pos x="41" y="10"/>
                  </a:cxn>
                  <a:cxn ang="0">
                    <a:pos x="53" y="14"/>
                  </a:cxn>
                  <a:cxn ang="0">
                    <a:pos x="63" y="22"/>
                  </a:cxn>
                  <a:cxn ang="0">
                    <a:pos x="70" y="34"/>
                  </a:cxn>
                  <a:cxn ang="0">
                    <a:pos x="73" y="49"/>
                  </a:cxn>
                </a:cxnLst>
                <a:rect l="0" t="0" r="r" b="b"/>
                <a:pathLst>
                  <a:path w="82" h="97">
                    <a:moveTo>
                      <a:pt x="82" y="49"/>
                    </a:moveTo>
                    <a:lnTo>
                      <a:pt x="81" y="39"/>
                    </a:lnTo>
                    <a:lnTo>
                      <a:pt x="78" y="30"/>
                    </a:lnTo>
                    <a:lnTo>
                      <a:pt x="75" y="21"/>
                    </a:lnTo>
                    <a:lnTo>
                      <a:pt x="70" y="14"/>
                    </a:lnTo>
                    <a:lnTo>
                      <a:pt x="64" y="8"/>
                    </a:lnTo>
                    <a:lnTo>
                      <a:pt x="57" y="4"/>
                    </a:lnTo>
                    <a:lnTo>
                      <a:pt x="49" y="1"/>
                    </a:lnTo>
                    <a:lnTo>
                      <a:pt x="41" y="0"/>
                    </a:lnTo>
                    <a:lnTo>
                      <a:pt x="33" y="1"/>
                    </a:lnTo>
                    <a:lnTo>
                      <a:pt x="25" y="4"/>
                    </a:lnTo>
                    <a:lnTo>
                      <a:pt x="18" y="8"/>
                    </a:lnTo>
                    <a:lnTo>
                      <a:pt x="11" y="14"/>
                    </a:lnTo>
                    <a:lnTo>
                      <a:pt x="7" y="21"/>
                    </a:lnTo>
                    <a:lnTo>
                      <a:pt x="3" y="30"/>
                    </a:lnTo>
                    <a:lnTo>
                      <a:pt x="0" y="39"/>
                    </a:lnTo>
                    <a:lnTo>
                      <a:pt x="0" y="49"/>
                    </a:lnTo>
                    <a:lnTo>
                      <a:pt x="0" y="58"/>
                    </a:lnTo>
                    <a:lnTo>
                      <a:pt x="3" y="68"/>
                    </a:lnTo>
                    <a:lnTo>
                      <a:pt x="7" y="76"/>
                    </a:lnTo>
                    <a:lnTo>
                      <a:pt x="11" y="84"/>
                    </a:lnTo>
                    <a:lnTo>
                      <a:pt x="18" y="90"/>
                    </a:lnTo>
                    <a:lnTo>
                      <a:pt x="25" y="93"/>
                    </a:lnTo>
                    <a:lnTo>
                      <a:pt x="33" y="97"/>
                    </a:lnTo>
                    <a:lnTo>
                      <a:pt x="41" y="97"/>
                    </a:lnTo>
                    <a:lnTo>
                      <a:pt x="49" y="97"/>
                    </a:lnTo>
                    <a:lnTo>
                      <a:pt x="57" y="93"/>
                    </a:lnTo>
                    <a:lnTo>
                      <a:pt x="64" y="90"/>
                    </a:lnTo>
                    <a:lnTo>
                      <a:pt x="70" y="84"/>
                    </a:lnTo>
                    <a:lnTo>
                      <a:pt x="75" y="76"/>
                    </a:lnTo>
                    <a:lnTo>
                      <a:pt x="78" y="68"/>
                    </a:lnTo>
                    <a:lnTo>
                      <a:pt x="81" y="58"/>
                    </a:lnTo>
                    <a:lnTo>
                      <a:pt x="82" y="49"/>
                    </a:lnTo>
                    <a:close/>
                    <a:moveTo>
                      <a:pt x="73" y="49"/>
                    </a:moveTo>
                    <a:lnTo>
                      <a:pt x="72" y="56"/>
                    </a:lnTo>
                    <a:lnTo>
                      <a:pt x="70" y="63"/>
                    </a:lnTo>
                    <a:lnTo>
                      <a:pt x="67" y="70"/>
                    </a:lnTo>
                    <a:lnTo>
                      <a:pt x="63" y="75"/>
                    </a:lnTo>
                    <a:lnTo>
                      <a:pt x="59" y="80"/>
                    </a:lnTo>
                    <a:lnTo>
                      <a:pt x="53" y="84"/>
                    </a:lnTo>
                    <a:lnTo>
                      <a:pt x="47" y="86"/>
                    </a:lnTo>
                    <a:lnTo>
                      <a:pt x="41" y="86"/>
                    </a:lnTo>
                    <a:lnTo>
                      <a:pt x="35" y="86"/>
                    </a:lnTo>
                    <a:lnTo>
                      <a:pt x="29" y="84"/>
                    </a:lnTo>
                    <a:lnTo>
                      <a:pt x="24" y="80"/>
                    </a:lnTo>
                    <a:lnTo>
                      <a:pt x="19" y="75"/>
                    </a:lnTo>
                    <a:lnTo>
                      <a:pt x="15" y="70"/>
                    </a:lnTo>
                    <a:lnTo>
                      <a:pt x="11" y="63"/>
                    </a:lnTo>
                    <a:lnTo>
                      <a:pt x="9" y="56"/>
                    </a:lnTo>
                    <a:lnTo>
                      <a:pt x="9" y="49"/>
                    </a:lnTo>
                    <a:lnTo>
                      <a:pt x="9" y="42"/>
                    </a:lnTo>
                    <a:lnTo>
                      <a:pt x="11" y="34"/>
                    </a:lnTo>
                    <a:lnTo>
                      <a:pt x="15" y="27"/>
                    </a:lnTo>
                    <a:lnTo>
                      <a:pt x="19" y="22"/>
                    </a:lnTo>
                    <a:lnTo>
                      <a:pt x="24" y="18"/>
                    </a:lnTo>
                    <a:lnTo>
                      <a:pt x="29" y="14"/>
                    </a:lnTo>
                    <a:lnTo>
                      <a:pt x="35" y="12"/>
                    </a:lnTo>
                    <a:lnTo>
                      <a:pt x="41" y="10"/>
                    </a:lnTo>
                    <a:lnTo>
                      <a:pt x="47" y="12"/>
                    </a:lnTo>
                    <a:lnTo>
                      <a:pt x="53" y="14"/>
                    </a:lnTo>
                    <a:lnTo>
                      <a:pt x="59" y="18"/>
                    </a:lnTo>
                    <a:lnTo>
                      <a:pt x="63" y="22"/>
                    </a:lnTo>
                    <a:lnTo>
                      <a:pt x="67" y="27"/>
                    </a:lnTo>
                    <a:lnTo>
                      <a:pt x="70" y="34"/>
                    </a:lnTo>
                    <a:lnTo>
                      <a:pt x="72" y="42"/>
                    </a:lnTo>
                    <a:lnTo>
                      <a:pt x="73" y="49"/>
                    </a:lnTo>
                    <a:close/>
                  </a:path>
                </a:pathLst>
              </a:custGeom>
              <a:solidFill>
                <a:srgbClr val="FBE9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52" name="Freeform 153"/>
              <p:cNvSpPr>
                <a:spLocks noEditPoints="1"/>
              </p:cNvSpPr>
              <p:nvPr/>
            </p:nvSpPr>
            <p:spPr bwMode="auto">
              <a:xfrm>
                <a:off x="1154" y="2652"/>
                <a:ext cx="15" cy="14"/>
              </a:xfrm>
              <a:custGeom>
                <a:avLst/>
                <a:gdLst/>
                <a:ahLst/>
                <a:cxnLst>
                  <a:cxn ang="0">
                    <a:pos x="72" y="34"/>
                  </a:cxn>
                  <a:cxn ang="0">
                    <a:pos x="67" y="19"/>
                  </a:cxn>
                  <a:cxn ang="0">
                    <a:pos x="57" y="7"/>
                  </a:cxn>
                  <a:cxn ang="0">
                    <a:pos x="44" y="1"/>
                  </a:cxn>
                  <a:cxn ang="0">
                    <a:pos x="30" y="1"/>
                  </a:cxn>
                  <a:cxn ang="0">
                    <a:pos x="17" y="7"/>
                  </a:cxn>
                  <a:cxn ang="0">
                    <a:pos x="6" y="19"/>
                  </a:cxn>
                  <a:cxn ang="0">
                    <a:pos x="1" y="34"/>
                  </a:cxn>
                  <a:cxn ang="0">
                    <a:pos x="1" y="51"/>
                  </a:cxn>
                  <a:cxn ang="0">
                    <a:pos x="6" y="67"/>
                  </a:cxn>
                  <a:cxn ang="0">
                    <a:pos x="17" y="79"/>
                  </a:cxn>
                  <a:cxn ang="0">
                    <a:pos x="30" y="85"/>
                  </a:cxn>
                  <a:cxn ang="0">
                    <a:pos x="44" y="85"/>
                  </a:cxn>
                  <a:cxn ang="0">
                    <a:pos x="57" y="79"/>
                  </a:cxn>
                  <a:cxn ang="0">
                    <a:pos x="67" y="67"/>
                  </a:cxn>
                  <a:cxn ang="0">
                    <a:pos x="72" y="51"/>
                  </a:cxn>
                  <a:cxn ang="0">
                    <a:pos x="64" y="43"/>
                  </a:cxn>
                  <a:cxn ang="0">
                    <a:pos x="62" y="55"/>
                  </a:cxn>
                  <a:cxn ang="0">
                    <a:pos x="56" y="66"/>
                  </a:cxn>
                  <a:cxn ang="0">
                    <a:pos x="48" y="73"/>
                  </a:cxn>
                  <a:cxn ang="0">
                    <a:pos x="37" y="75"/>
                  </a:cxn>
                  <a:cxn ang="0">
                    <a:pos x="27" y="73"/>
                  </a:cxn>
                  <a:cxn ang="0">
                    <a:pos x="18" y="66"/>
                  </a:cxn>
                  <a:cxn ang="0">
                    <a:pos x="12" y="55"/>
                  </a:cxn>
                  <a:cxn ang="0">
                    <a:pos x="10" y="43"/>
                  </a:cxn>
                  <a:cxn ang="0">
                    <a:pos x="12" y="30"/>
                  </a:cxn>
                  <a:cxn ang="0">
                    <a:pos x="18" y="20"/>
                  </a:cxn>
                  <a:cxn ang="0">
                    <a:pos x="27" y="13"/>
                  </a:cxn>
                  <a:cxn ang="0">
                    <a:pos x="37" y="10"/>
                  </a:cxn>
                  <a:cxn ang="0">
                    <a:pos x="48" y="13"/>
                  </a:cxn>
                  <a:cxn ang="0">
                    <a:pos x="56" y="20"/>
                  </a:cxn>
                  <a:cxn ang="0">
                    <a:pos x="62" y="30"/>
                  </a:cxn>
                  <a:cxn ang="0">
                    <a:pos x="64" y="43"/>
                  </a:cxn>
                </a:cxnLst>
                <a:rect l="0" t="0" r="r" b="b"/>
                <a:pathLst>
                  <a:path w="73" h="86">
                    <a:moveTo>
                      <a:pt x="73" y="43"/>
                    </a:moveTo>
                    <a:lnTo>
                      <a:pt x="72" y="34"/>
                    </a:lnTo>
                    <a:lnTo>
                      <a:pt x="70" y="26"/>
                    </a:lnTo>
                    <a:lnTo>
                      <a:pt x="67" y="19"/>
                    </a:lnTo>
                    <a:lnTo>
                      <a:pt x="63" y="13"/>
                    </a:lnTo>
                    <a:lnTo>
                      <a:pt x="57" y="7"/>
                    </a:lnTo>
                    <a:lnTo>
                      <a:pt x="51" y="3"/>
                    </a:lnTo>
                    <a:lnTo>
                      <a:pt x="44" y="1"/>
                    </a:lnTo>
                    <a:lnTo>
                      <a:pt x="37" y="0"/>
                    </a:lnTo>
                    <a:lnTo>
                      <a:pt x="30" y="1"/>
                    </a:lnTo>
                    <a:lnTo>
                      <a:pt x="23" y="3"/>
                    </a:lnTo>
                    <a:lnTo>
                      <a:pt x="17" y="7"/>
                    </a:lnTo>
                    <a:lnTo>
                      <a:pt x="12" y="13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1" y="34"/>
                    </a:lnTo>
                    <a:lnTo>
                      <a:pt x="0" y="43"/>
                    </a:lnTo>
                    <a:lnTo>
                      <a:pt x="1" y="51"/>
                    </a:lnTo>
                    <a:lnTo>
                      <a:pt x="3" y="60"/>
                    </a:lnTo>
                    <a:lnTo>
                      <a:pt x="6" y="67"/>
                    </a:lnTo>
                    <a:lnTo>
                      <a:pt x="12" y="73"/>
                    </a:lnTo>
                    <a:lnTo>
                      <a:pt x="17" y="79"/>
                    </a:lnTo>
                    <a:lnTo>
                      <a:pt x="23" y="82"/>
                    </a:lnTo>
                    <a:lnTo>
                      <a:pt x="30" y="85"/>
                    </a:lnTo>
                    <a:lnTo>
                      <a:pt x="37" y="86"/>
                    </a:lnTo>
                    <a:lnTo>
                      <a:pt x="44" y="85"/>
                    </a:lnTo>
                    <a:lnTo>
                      <a:pt x="51" y="82"/>
                    </a:lnTo>
                    <a:lnTo>
                      <a:pt x="57" y="79"/>
                    </a:lnTo>
                    <a:lnTo>
                      <a:pt x="63" y="73"/>
                    </a:lnTo>
                    <a:lnTo>
                      <a:pt x="67" y="67"/>
                    </a:lnTo>
                    <a:lnTo>
                      <a:pt x="70" y="60"/>
                    </a:lnTo>
                    <a:lnTo>
                      <a:pt x="72" y="51"/>
                    </a:lnTo>
                    <a:lnTo>
                      <a:pt x="73" y="43"/>
                    </a:lnTo>
                    <a:close/>
                    <a:moveTo>
                      <a:pt x="64" y="43"/>
                    </a:moveTo>
                    <a:lnTo>
                      <a:pt x="64" y="49"/>
                    </a:lnTo>
                    <a:lnTo>
                      <a:pt x="62" y="55"/>
                    </a:lnTo>
                    <a:lnTo>
                      <a:pt x="59" y="61"/>
                    </a:lnTo>
                    <a:lnTo>
                      <a:pt x="56" y="66"/>
                    </a:lnTo>
                    <a:lnTo>
                      <a:pt x="52" y="69"/>
                    </a:lnTo>
                    <a:lnTo>
                      <a:pt x="48" y="73"/>
                    </a:lnTo>
                    <a:lnTo>
                      <a:pt x="43" y="74"/>
                    </a:lnTo>
                    <a:lnTo>
                      <a:pt x="37" y="75"/>
                    </a:lnTo>
                    <a:lnTo>
                      <a:pt x="32" y="74"/>
                    </a:lnTo>
                    <a:lnTo>
                      <a:pt x="27" y="73"/>
                    </a:lnTo>
                    <a:lnTo>
                      <a:pt x="22" y="69"/>
                    </a:lnTo>
                    <a:lnTo>
                      <a:pt x="18" y="66"/>
                    </a:lnTo>
                    <a:lnTo>
                      <a:pt x="15" y="61"/>
                    </a:lnTo>
                    <a:lnTo>
                      <a:pt x="12" y="55"/>
                    </a:lnTo>
                    <a:lnTo>
                      <a:pt x="11" y="49"/>
                    </a:lnTo>
                    <a:lnTo>
                      <a:pt x="10" y="43"/>
                    </a:lnTo>
                    <a:lnTo>
                      <a:pt x="11" y="37"/>
                    </a:lnTo>
                    <a:lnTo>
                      <a:pt x="12" y="30"/>
                    </a:lnTo>
                    <a:lnTo>
                      <a:pt x="15" y="25"/>
                    </a:lnTo>
                    <a:lnTo>
                      <a:pt x="18" y="20"/>
                    </a:lnTo>
                    <a:lnTo>
                      <a:pt x="22" y="16"/>
                    </a:lnTo>
                    <a:lnTo>
                      <a:pt x="27" y="13"/>
                    </a:lnTo>
                    <a:lnTo>
                      <a:pt x="32" y="12"/>
                    </a:lnTo>
                    <a:lnTo>
                      <a:pt x="37" y="10"/>
                    </a:lnTo>
                    <a:lnTo>
                      <a:pt x="43" y="12"/>
                    </a:lnTo>
                    <a:lnTo>
                      <a:pt x="48" y="13"/>
                    </a:lnTo>
                    <a:lnTo>
                      <a:pt x="52" y="16"/>
                    </a:lnTo>
                    <a:lnTo>
                      <a:pt x="56" y="20"/>
                    </a:lnTo>
                    <a:lnTo>
                      <a:pt x="59" y="25"/>
                    </a:lnTo>
                    <a:lnTo>
                      <a:pt x="62" y="30"/>
                    </a:lnTo>
                    <a:lnTo>
                      <a:pt x="64" y="37"/>
                    </a:lnTo>
                    <a:lnTo>
                      <a:pt x="64" y="43"/>
                    </a:lnTo>
                    <a:close/>
                  </a:path>
                </a:pathLst>
              </a:custGeom>
              <a:solidFill>
                <a:srgbClr val="FBEC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53" name="Freeform 154"/>
              <p:cNvSpPr>
                <a:spLocks noEditPoints="1"/>
              </p:cNvSpPr>
              <p:nvPr/>
            </p:nvSpPr>
            <p:spPr bwMode="auto">
              <a:xfrm>
                <a:off x="1155" y="2653"/>
                <a:ext cx="13" cy="12"/>
              </a:xfrm>
              <a:custGeom>
                <a:avLst/>
                <a:gdLst/>
                <a:ahLst/>
                <a:cxnLst>
                  <a:cxn ang="0">
                    <a:pos x="63" y="32"/>
                  </a:cxn>
                  <a:cxn ang="0">
                    <a:pos x="58" y="17"/>
                  </a:cxn>
                  <a:cxn ang="0">
                    <a:pos x="50" y="8"/>
                  </a:cxn>
                  <a:cxn ang="0">
                    <a:pos x="38" y="2"/>
                  </a:cxn>
                  <a:cxn ang="0">
                    <a:pos x="26" y="2"/>
                  </a:cxn>
                  <a:cxn ang="0">
                    <a:pos x="15" y="8"/>
                  </a:cxn>
                  <a:cxn ang="0">
                    <a:pos x="6" y="17"/>
                  </a:cxn>
                  <a:cxn ang="0">
                    <a:pos x="0" y="32"/>
                  </a:cxn>
                  <a:cxn ang="0">
                    <a:pos x="0" y="46"/>
                  </a:cxn>
                  <a:cxn ang="0">
                    <a:pos x="6" y="60"/>
                  </a:cxn>
                  <a:cxn ang="0">
                    <a:pos x="15" y="70"/>
                  </a:cxn>
                  <a:cxn ang="0">
                    <a:pos x="26" y="76"/>
                  </a:cxn>
                  <a:cxn ang="0">
                    <a:pos x="38" y="76"/>
                  </a:cxn>
                  <a:cxn ang="0">
                    <a:pos x="50" y="70"/>
                  </a:cxn>
                  <a:cxn ang="0">
                    <a:pos x="58" y="60"/>
                  </a:cxn>
                  <a:cxn ang="0">
                    <a:pos x="63" y="46"/>
                  </a:cxn>
                  <a:cxn ang="0">
                    <a:pos x="55" y="39"/>
                  </a:cxn>
                  <a:cxn ang="0">
                    <a:pos x="53" y="50"/>
                  </a:cxn>
                  <a:cxn ang="0">
                    <a:pos x="48" y="58"/>
                  </a:cxn>
                  <a:cxn ang="0">
                    <a:pos x="41" y="64"/>
                  </a:cxn>
                  <a:cxn ang="0">
                    <a:pos x="32" y="65"/>
                  </a:cxn>
                  <a:cxn ang="0">
                    <a:pos x="23" y="64"/>
                  </a:cxn>
                  <a:cxn ang="0">
                    <a:pos x="16" y="58"/>
                  </a:cxn>
                  <a:cxn ang="0">
                    <a:pos x="11" y="50"/>
                  </a:cxn>
                  <a:cxn ang="0">
                    <a:pos x="10" y="39"/>
                  </a:cxn>
                  <a:cxn ang="0">
                    <a:pos x="11" y="28"/>
                  </a:cxn>
                  <a:cxn ang="0">
                    <a:pos x="16" y="20"/>
                  </a:cxn>
                  <a:cxn ang="0">
                    <a:pos x="23" y="14"/>
                  </a:cxn>
                  <a:cxn ang="0">
                    <a:pos x="32" y="11"/>
                  </a:cxn>
                  <a:cxn ang="0">
                    <a:pos x="41" y="14"/>
                  </a:cxn>
                  <a:cxn ang="0">
                    <a:pos x="48" y="20"/>
                  </a:cxn>
                  <a:cxn ang="0">
                    <a:pos x="53" y="28"/>
                  </a:cxn>
                  <a:cxn ang="0">
                    <a:pos x="55" y="39"/>
                  </a:cxn>
                </a:cxnLst>
                <a:rect l="0" t="0" r="r" b="b"/>
                <a:pathLst>
                  <a:path w="64" h="76">
                    <a:moveTo>
                      <a:pt x="64" y="39"/>
                    </a:moveTo>
                    <a:lnTo>
                      <a:pt x="63" y="32"/>
                    </a:lnTo>
                    <a:lnTo>
                      <a:pt x="61" y="24"/>
                    </a:lnTo>
                    <a:lnTo>
                      <a:pt x="58" y="17"/>
                    </a:lnTo>
                    <a:lnTo>
                      <a:pt x="54" y="12"/>
                    </a:lnTo>
                    <a:lnTo>
                      <a:pt x="50" y="8"/>
                    </a:lnTo>
                    <a:lnTo>
                      <a:pt x="44" y="4"/>
                    </a:lnTo>
                    <a:lnTo>
                      <a:pt x="38" y="2"/>
                    </a:lnTo>
                    <a:lnTo>
                      <a:pt x="32" y="0"/>
                    </a:lnTo>
                    <a:lnTo>
                      <a:pt x="26" y="2"/>
                    </a:lnTo>
                    <a:lnTo>
                      <a:pt x="20" y="4"/>
                    </a:lnTo>
                    <a:lnTo>
                      <a:pt x="15" y="8"/>
                    </a:lnTo>
                    <a:lnTo>
                      <a:pt x="10" y="12"/>
                    </a:lnTo>
                    <a:lnTo>
                      <a:pt x="6" y="17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2" y="53"/>
                    </a:lnTo>
                    <a:lnTo>
                      <a:pt x="6" y="60"/>
                    </a:lnTo>
                    <a:lnTo>
                      <a:pt x="10" y="65"/>
                    </a:lnTo>
                    <a:lnTo>
                      <a:pt x="15" y="70"/>
                    </a:lnTo>
                    <a:lnTo>
                      <a:pt x="20" y="74"/>
                    </a:lnTo>
                    <a:lnTo>
                      <a:pt x="26" y="76"/>
                    </a:lnTo>
                    <a:lnTo>
                      <a:pt x="32" y="76"/>
                    </a:lnTo>
                    <a:lnTo>
                      <a:pt x="38" y="76"/>
                    </a:lnTo>
                    <a:lnTo>
                      <a:pt x="44" y="74"/>
                    </a:lnTo>
                    <a:lnTo>
                      <a:pt x="50" y="70"/>
                    </a:lnTo>
                    <a:lnTo>
                      <a:pt x="54" y="65"/>
                    </a:lnTo>
                    <a:lnTo>
                      <a:pt x="58" y="60"/>
                    </a:lnTo>
                    <a:lnTo>
                      <a:pt x="61" y="53"/>
                    </a:lnTo>
                    <a:lnTo>
                      <a:pt x="63" y="46"/>
                    </a:lnTo>
                    <a:lnTo>
                      <a:pt x="64" y="39"/>
                    </a:lnTo>
                    <a:close/>
                    <a:moveTo>
                      <a:pt x="55" y="39"/>
                    </a:moveTo>
                    <a:lnTo>
                      <a:pt x="54" y="45"/>
                    </a:lnTo>
                    <a:lnTo>
                      <a:pt x="53" y="50"/>
                    </a:lnTo>
                    <a:lnTo>
                      <a:pt x="51" y="54"/>
                    </a:lnTo>
                    <a:lnTo>
                      <a:pt x="48" y="58"/>
                    </a:lnTo>
                    <a:lnTo>
                      <a:pt x="45" y="62"/>
                    </a:lnTo>
                    <a:lnTo>
                      <a:pt x="41" y="64"/>
                    </a:lnTo>
                    <a:lnTo>
                      <a:pt x="37" y="65"/>
                    </a:lnTo>
                    <a:lnTo>
                      <a:pt x="32" y="65"/>
                    </a:lnTo>
                    <a:lnTo>
                      <a:pt x="28" y="65"/>
                    </a:lnTo>
                    <a:lnTo>
                      <a:pt x="23" y="64"/>
                    </a:lnTo>
                    <a:lnTo>
                      <a:pt x="20" y="62"/>
                    </a:lnTo>
                    <a:lnTo>
                      <a:pt x="16" y="58"/>
                    </a:lnTo>
                    <a:lnTo>
                      <a:pt x="13" y="54"/>
                    </a:lnTo>
                    <a:lnTo>
                      <a:pt x="11" y="50"/>
                    </a:lnTo>
                    <a:lnTo>
                      <a:pt x="10" y="45"/>
                    </a:lnTo>
                    <a:lnTo>
                      <a:pt x="10" y="39"/>
                    </a:lnTo>
                    <a:lnTo>
                      <a:pt x="10" y="33"/>
                    </a:lnTo>
                    <a:lnTo>
                      <a:pt x="11" y="28"/>
                    </a:lnTo>
                    <a:lnTo>
                      <a:pt x="13" y="23"/>
                    </a:lnTo>
                    <a:lnTo>
                      <a:pt x="16" y="20"/>
                    </a:lnTo>
                    <a:lnTo>
                      <a:pt x="20" y="16"/>
                    </a:lnTo>
                    <a:lnTo>
                      <a:pt x="23" y="14"/>
                    </a:lnTo>
                    <a:lnTo>
                      <a:pt x="28" y="12"/>
                    </a:lnTo>
                    <a:lnTo>
                      <a:pt x="32" y="11"/>
                    </a:lnTo>
                    <a:lnTo>
                      <a:pt x="37" y="12"/>
                    </a:lnTo>
                    <a:lnTo>
                      <a:pt x="41" y="14"/>
                    </a:lnTo>
                    <a:lnTo>
                      <a:pt x="45" y="16"/>
                    </a:lnTo>
                    <a:lnTo>
                      <a:pt x="48" y="20"/>
                    </a:lnTo>
                    <a:lnTo>
                      <a:pt x="51" y="23"/>
                    </a:lnTo>
                    <a:lnTo>
                      <a:pt x="53" y="28"/>
                    </a:lnTo>
                    <a:lnTo>
                      <a:pt x="54" y="33"/>
                    </a:lnTo>
                    <a:lnTo>
                      <a:pt x="55" y="39"/>
                    </a:lnTo>
                    <a:close/>
                  </a:path>
                </a:pathLst>
              </a:custGeom>
              <a:solidFill>
                <a:srgbClr val="FCEF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54" name="Freeform 155"/>
              <p:cNvSpPr>
                <a:spLocks noEditPoints="1"/>
              </p:cNvSpPr>
              <p:nvPr/>
            </p:nvSpPr>
            <p:spPr bwMode="auto">
              <a:xfrm>
                <a:off x="1156" y="2654"/>
                <a:ext cx="11" cy="11"/>
              </a:xfrm>
              <a:custGeom>
                <a:avLst/>
                <a:gdLst/>
                <a:ahLst/>
                <a:cxnLst>
                  <a:cxn ang="0">
                    <a:pos x="54" y="27"/>
                  </a:cxn>
                  <a:cxn ang="0">
                    <a:pos x="49" y="15"/>
                  </a:cxn>
                  <a:cxn ang="0">
                    <a:pos x="42" y="6"/>
                  </a:cxn>
                  <a:cxn ang="0">
                    <a:pos x="33" y="2"/>
                  </a:cxn>
                  <a:cxn ang="0">
                    <a:pos x="22" y="2"/>
                  </a:cxn>
                  <a:cxn ang="0">
                    <a:pos x="12" y="6"/>
                  </a:cxn>
                  <a:cxn ang="0">
                    <a:pos x="5" y="15"/>
                  </a:cxn>
                  <a:cxn ang="0">
                    <a:pos x="1" y="27"/>
                  </a:cxn>
                  <a:cxn ang="0">
                    <a:pos x="1" y="39"/>
                  </a:cxn>
                  <a:cxn ang="0">
                    <a:pos x="5" y="51"/>
                  </a:cxn>
                  <a:cxn ang="0">
                    <a:pos x="12" y="59"/>
                  </a:cxn>
                  <a:cxn ang="0">
                    <a:pos x="22" y="64"/>
                  </a:cxn>
                  <a:cxn ang="0">
                    <a:pos x="33" y="64"/>
                  </a:cxn>
                  <a:cxn ang="0">
                    <a:pos x="42" y="59"/>
                  </a:cxn>
                  <a:cxn ang="0">
                    <a:pos x="49" y="51"/>
                  </a:cxn>
                  <a:cxn ang="0">
                    <a:pos x="54" y="39"/>
                  </a:cxn>
                  <a:cxn ang="0">
                    <a:pos x="45" y="33"/>
                  </a:cxn>
                  <a:cxn ang="0">
                    <a:pos x="44" y="41"/>
                  </a:cxn>
                  <a:cxn ang="0">
                    <a:pos x="40" y="48"/>
                  </a:cxn>
                  <a:cxn ang="0">
                    <a:pos x="34" y="53"/>
                  </a:cxn>
                  <a:cxn ang="0">
                    <a:pos x="27" y="54"/>
                  </a:cxn>
                  <a:cxn ang="0">
                    <a:pos x="20" y="53"/>
                  </a:cxn>
                  <a:cxn ang="0">
                    <a:pos x="14" y="48"/>
                  </a:cxn>
                  <a:cxn ang="0">
                    <a:pos x="11" y="41"/>
                  </a:cxn>
                  <a:cxn ang="0">
                    <a:pos x="9" y="33"/>
                  </a:cxn>
                  <a:cxn ang="0">
                    <a:pos x="11" y="24"/>
                  </a:cxn>
                  <a:cxn ang="0">
                    <a:pos x="14" y="17"/>
                  </a:cxn>
                  <a:cxn ang="0">
                    <a:pos x="20" y="12"/>
                  </a:cxn>
                  <a:cxn ang="0">
                    <a:pos x="27" y="11"/>
                  </a:cxn>
                  <a:cxn ang="0">
                    <a:pos x="34" y="12"/>
                  </a:cxn>
                  <a:cxn ang="0">
                    <a:pos x="40" y="17"/>
                  </a:cxn>
                  <a:cxn ang="0">
                    <a:pos x="44" y="24"/>
                  </a:cxn>
                  <a:cxn ang="0">
                    <a:pos x="45" y="33"/>
                  </a:cxn>
                </a:cxnLst>
                <a:rect l="0" t="0" r="r" b="b"/>
                <a:pathLst>
                  <a:path w="54" h="65">
                    <a:moveTo>
                      <a:pt x="54" y="33"/>
                    </a:moveTo>
                    <a:lnTo>
                      <a:pt x="54" y="27"/>
                    </a:lnTo>
                    <a:lnTo>
                      <a:pt x="52" y="20"/>
                    </a:lnTo>
                    <a:lnTo>
                      <a:pt x="49" y="15"/>
                    </a:lnTo>
                    <a:lnTo>
                      <a:pt x="46" y="10"/>
                    </a:lnTo>
                    <a:lnTo>
                      <a:pt x="42" y="6"/>
                    </a:lnTo>
                    <a:lnTo>
                      <a:pt x="38" y="3"/>
                    </a:lnTo>
                    <a:lnTo>
                      <a:pt x="33" y="2"/>
                    </a:lnTo>
                    <a:lnTo>
                      <a:pt x="27" y="0"/>
                    </a:lnTo>
                    <a:lnTo>
                      <a:pt x="22" y="2"/>
                    </a:lnTo>
                    <a:lnTo>
                      <a:pt x="17" y="3"/>
                    </a:lnTo>
                    <a:lnTo>
                      <a:pt x="12" y="6"/>
                    </a:lnTo>
                    <a:lnTo>
                      <a:pt x="8" y="10"/>
                    </a:lnTo>
                    <a:lnTo>
                      <a:pt x="5" y="15"/>
                    </a:lnTo>
                    <a:lnTo>
                      <a:pt x="2" y="20"/>
                    </a:lnTo>
                    <a:lnTo>
                      <a:pt x="1" y="27"/>
                    </a:lnTo>
                    <a:lnTo>
                      <a:pt x="0" y="33"/>
                    </a:lnTo>
                    <a:lnTo>
                      <a:pt x="1" y="39"/>
                    </a:lnTo>
                    <a:lnTo>
                      <a:pt x="2" y="45"/>
                    </a:lnTo>
                    <a:lnTo>
                      <a:pt x="5" y="51"/>
                    </a:lnTo>
                    <a:lnTo>
                      <a:pt x="8" y="56"/>
                    </a:lnTo>
                    <a:lnTo>
                      <a:pt x="12" y="59"/>
                    </a:lnTo>
                    <a:lnTo>
                      <a:pt x="17" y="63"/>
                    </a:lnTo>
                    <a:lnTo>
                      <a:pt x="22" y="64"/>
                    </a:lnTo>
                    <a:lnTo>
                      <a:pt x="27" y="65"/>
                    </a:lnTo>
                    <a:lnTo>
                      <a:pt x="33" y="64"/>
                    </a:lnTo>
                    <a:lnTo>
                      <a:pt x="38" y="63"/>
                    </a:lnTo>
                    <a:lnTo>
                      <a:pt x="42" y="59"/>
                    </a:lnTo>
                    <a:lnTo>
                      <a:pt x="46" y="56"/>
                    </a:lnTo>
                    <a:lnTo>
                      <a:pt x="49" y="51"/>
                    </a:lnTo>
                    <a:lnTo>
                      <a:pt x="52" y="45"/>
                    </a:lnTo>
                    <a:lnTo>
                      <a:pt x="54" y="39"/>
                    </a:lnTo>
                    <a:lnTo>
                      <a:pt x="54" y="33"/>
                    </a:lnTo>
                    <a:close/>
                    <a:moveTo>
                      <a:pt x="45" y="33"/>
                    </a:moveTo>
                    <a:lnTo>
                      <a:pt x="45" y="38"/>
                    </a:lnTo>
                    <a:lnTo>
                      <a:pt x="44" y="41"/>
                    </a:lnTo>
                    <a:lnTo>
                      <a:pt x="42" y="45"/>
                    </a:lnTo>
                    <a:lnTo>
                      <a:pt x="40" y="48"/>
                    </a:lnTo>
                    <a:lnTo>
                      <a:pt x="37" y="51"/>
                    </a:lnTo>
                    <a:lnTo>
                      <a:pt x="34" y="53"/>
                    </a:lnTo>
                    <a:lnTo>
                      <a:pt x="31" y="54"/>
                    </a:lnTo>
                    <a:lnTo>
                      <a:pt x="27" y="54"/>
                    </a:lnTo>
                    <a:lnTo>
                      <a:pt x="23" y="54"/>
                    </a:lnTo>
                    <a:lnTo>
                      <a:pt x="20" y="53"/>
                    </a:lnTo>
                    <a:lnTo>
                      <a:pt x="17" y="51"/>
                    </a:lnTo>
                    <a:lnTo>
                      <a:pt x="14" y="48"/>
                    </a:lnTo>
                    <a:lnTo>
                      <a:pt x="12" y="45"/>
                    </a:lnTo>
                    <a:lnTo>
                      <a:pt x="11" y="41"/>
                    </a:lnTo>
                    <a:lnTo>
                      <a:pt x="9" y="38"/>
                    </a:lnTo>
                    <a:lnTo>
                      <a:pt x="9" y="33"/>
                    </a:lnTo>
                    <a:lnTo>
                      <a:pt x="9" y="28"/>
                    </a:lnTo>
                    <a:lnTo>
                      <a:pt x="11" y="24"/>
                    </a:lnTo>
                    <a:lnTo>
                      <a:pt x="12" y="21"/>
                    </a:lnTo>
                    <a:lnTo>
                      <a:pt x="14" y="17"/>
                    </a:lnTo>
                    <a:lnTo>
                      <a:pt x="17" y="15"/>
                    </a:lnTo>
                    <a:lnTo>
                      <a:pt x="20" y="12"/>
                    </a:lnTo>
                    <a:lnTo>
                      <a:pt x="23" y="11"/>
                    </a:lnTo>
                    <a:lnTo>
                      <a:pt x="27" y="11"/>
                    </a:lnTo>
                    <a:lnTo>
                      <a:pt x="31" y="11"/>
                    </a:lnTo>
                    <a:lnTo>
                      <a:pt x="34" y="12"/>
                    </a:lnTo>
                    <a:lnTo>
                      <a:pt x="37" y="15"/>
                    </a:lnTo>
                    <a:lnTo>
                      <a:pt x="40" y="17"/>
                    </a:lnTo>
                    <a:lnTo>
                      <a:pt x="42" y="21"/>
                    </a:lnTo>
                    <a:lnTo>
                      <a:pt x="44" y="24"/>
                    </a:lnTo>
                    <a:lnTo>
                      <a:pt x="45" y="28"/>
                    </a:lnTo>
                    <a:lnTo>
                      <a:pt x="45" y="33"/>
                    </a:lnTo>
                    <a:close/>
                  </a:path>
                </a:pathLst>
              </a:custGeom>
              <a:solidFill>
                <a:srgbClr val="FCEF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55" name="Freeform 156"/>
              <p:cNvSpPr>
                <a:spLocks noEditPoints="1"/>
              </p:cNvSpPr>
              <p:nvPr/>
            </p:nvSpPr>
            <p:spPr bwMode="auto">
              <a:xfrm>
                <a:off x="1157" y="2655"/>
                <a:ext cx="9" cy="9"/>
              </a:xfrm>
              <a:custGeom>
                <a:avLst/>
                <a:gdLst/>
                <a:ahLst/>
                <a:cxnLst>
                  <a:cxn ang="0">
                    <a:pos x="44" y="22"/>
                  </a:cxn>
                  <a:cxn ang="0">
                    <a:pos x="41" y="12"/>
                  </a:cxn>
                  <a:cxn ang="0">
                    <a:pos x="35" y="5"/>
                  </a:cxn>
                  <a:cxn ang="0">
                    <a:pos x="27" y="1"/>
                  </a:cxn>
                  <a:cxn ang="0">
                    <a:pos x="18" y="1"/>
                  </a:cxn>
                  <a:cxn ang="0">
                    <a:pos x="10" y="5"/>
                  </a:cxn>
                  <a:cxn ang="0">
                    <a:pos x="3" y="12"/>
                  </a:cxn>
                  <a:cxn ang="0">
                    <a:pos x="0" y="22"/>
                  </a:cxn>
                  <a:cxn ang="0">
                    <a:pos x="0" y="34"/>
                  </a:cxn>
                  <a:cxn ang="0">
                    <a:pos x="3" y="43"/>
                  </a:cxn>
                  <a:cxn ang="0">
                    <a:pos x="10" y="51"/>
                  </a:cxn>
                  <a:cxn ang="0">
                    <a:pos x="18" y="54"/>
                  </a:cxn>
                  <a:cxn ang="0">
                    <a:pos x="27" y="54"/>
                  </a:cxn>
                  <a:cxn ang="0">
                    <a:pos x="35" y="51"/>
                  </a:cxn>
                  <a:cxn ang="0">
                    <a:pos x="41" y="43"/>
                  </a:cxn>
                  <a:cxn ang="0">
                    <a:pos x="44" y="34"/>
                  </a:cxn>
                  <a:cxn ang="0">
                    <a:pos x="36" y="28"/>
                  </a:cxn>
                  <a:cxn ang="0">
                    <a:pos x="35" y="34"/>
                  </a:cxn>
                  <a:cxn ang="0">
                    <a:pos x="32" y="40"/>
                  </a:cxn>
                  <a:cxn ang="0">
                    <a:pos x="27" y="42"/>
                  </a:cxn>
                  <a:cxn ang="0">
                    <a:pos x="22" y="43"/>
                  </a:cxn>
                  <a:cxn ang="0">
                    <a:pos x="17" y="42"/>
                  </a:cxn>
                  <a:cxn ang="0">
                    <a:pos x="13" y="40"/>
                  </a:cxn>
                  <a:cxn ang="0">
                    <a:pos x="10" y="34"/>
                  </a:cxn>
                  <a:cxn ang="0">
                    <a:pos x="9" y="28"/>
                  </a:cxn>
                  <a:cxn ang="0">
                    <a:pos x="10" y="22"/>
                  </a:cxn>
                  <a:cxn ang="0">
                    <a:pos x="13" y="16"/>
                  </a:cxn>
                  <a:cxn ang="0">
                    <a:pos x="17" y="13"/>
                  </a:cxn>
                  <a:cxn ang="0">
                    <a:pos x="22" y="11"/>
                  </a:cxn>
                  <a:cxn ang="0">
                    <a:pos x="27" y="13"/>
                  </a:cxn>
                  <a:cxn ang="0">
                    <a:pos x="32" y="16"/>
                  </a:cxn>
                  <a:cxn ang="0">
                    <a:pos x="35" y="22"/>
                  </a:cxn>
                  <a:cxn ang="0">
                    <a:pos x="36" y="28"/>
                  </a:cxn>
                </a:cxnLst>
                <a:rect l="0" t="0" r="r" b="b"/>
                <a:pathLst>
                  <a:path w="45" h="54">
                    <a:moveTo>
                      <a:pt x="45" y="28"/>
                    </a:moveTo>
                    <a:lnTo>
                      <a:pt x="44" y="22"/>
                    </a:lnTo>
                    <a:lnTo>
                      <a:pt x="43" y="17"/>
                    </a:lnTo>
                    <a:lnTo>
                      <a:pt x="41" y="12"/>
                    </a:lnTo>
                    <a:lnTo>
                      <a:pt x="38" y="9"/>
                    </a:lnTo>
                    <a:lnTo>
                      <a:pt x="35" y="5"/>
                    </a:lnTo>
                    <a:lnTo>
                      <a:pt x="31" y="3"/>
                    </a:lnTo>
                    <a:lnTo>
                      <a:pt x="27" y="1"/>
                    </a:lnTo>
                    <a:lnTo>
                      <a:pt x="22" y="0"/>
                    </a:lnTo>
                    <a:lnTo>
                      <a:pt x="18" y="1"/>
                    </a:lnTo>
                    <a:lnTo>
                      <a:pt x="13" y="3"/>
                    </a:lnTo>
                    <a:lnTo>
                      <a:pt x="10" y="5"/>
                    </a:lnTo>
                    <a:lnTo>
                      <a:pt x="6" y="9"/>
                    </a:lnTo>
                    <a:lnTo>
                      <a:pt x="3" y="12"/>
                    </a:lnTo>
                    <a:lnTo>
                      <a:pt x="1" y="17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1" y="39"/>
                    </a:lnTo>
                    <a:lnTo>
                      <a:pt x="3" y="43"/>
                    </a:lnTo>
                    <a:lnTo>
                      <a:pt x="6" y="47"/>
                    </a:lnTo>
                    <a:lnTo>
                      <a:pt x="10" y="51"/>
                    </a:lnTo>
                    <a:lnTo>
                      <a:pt x="13" y="53"/>
                    </a:lnTo>
                    <a:lnTo>
                      <a:pt x="18" y="54"/>
                    </a:lnTo>
                    <a:lnTo>
                      <a:pt x="22" y="54"/>
                    </a:lnTo>
                    <a:lnTo>
                      <a:pt x="27" y="54"/>
                    </a:lnTo>
                    <a:lnTo>
                      <a:pt x="31" y="53"/>
                    </a:lnTo>
                    <a:lnTo>
                      <a:pt x="35" y="51"/>
                    </a:lnTo>
                    <a:lnTo>
                      <a:pt x="38" y="47"/>
                    </a:lnTo>
                    <a:lnTo>
                      <a:pt x="41" y="43"/>
                    </a:lnTo>
                    <a:lnTo>
                      <a:pt x="43" y="39"/>
                    </a:lnTo>
                    <a:lnTo>
                      <a:pt x="44" y="34"/>
                    </a:lnTo>
                    <a:lnTo>
                      <a:pt x="45" y="28"/>
                    </a:lnTo>
                    <a:close/>
                    <a:moveTo>
                      <a:pt x="36" y="28"/>
                    </a:moveTo>
                    <a:lnTo>
                      <a:pt x="35" y="31"/>
                    </a:lnTo>
                    <a:lnTo>
                      <a:pt x="35" y="34"/>
                    </a:lnTo>
                    <a:lnTo>
                      <a:pt x="33" y="37"/>
                    </a:lnTo>
                    <a:lnTo>
                      <a:pt x="32" y="40"/>
                    </a:lnTo>
                    <a:lnTo>
                      <a:pt x="30" y="41"/>
                    </a:lnTo>
                    <a:lnTo>
                      <a:pt x="27" y="42"/>
                    </a:lnTo>
                    <a:lnTo>
                      <a:pt x="25" y="43"/>
                    </a:lnTo>
                    <a:lnTo>
                      <a:pt x="22" y="43"/>
                    </a:lnTo>
                    <a:lnTo>
                      <a:pt x="19" y="43"/>
                    </a:lnTo>
                    <a:lnTo>
                      <a:pt x="17" y="42"/>
                    </a:lnTo>
                    <a:lnTo>
                      <a:pt x="15" y="41"/>
                    </a:lnTo>
                    <a:lnTo>
                      <a:pt x="13" y="40"/>
                    </a:lnTo>
                    <a:lnTo>
                      <a:pt x="11" y="37"/>
                    </a:lnTo>
                    <a:lnTo>
                      <a:pt x="10" y="34"/>
                    </a:lnTo>
                    <a:lnTo>
                      <a:pt x="9" y="31"/>
                    </a:lnTo>
                    <a:lnTo>
                      <a:pt x="9" y="28"/>
                    </a:lnTo>
                    <a:lnTo>
                      <a:pt x="9" y="24"/>
                    </a:lnTo>
                    <a:lnTo>
                      <a:pt x="10" y="22"/>
                    </a:lnTo>
                    <a:lnTo>
                      <a:pt x="11" y="18"/>
                    </a:lnTo>
                    <a:lnTo>
                      <a:pt x="13" y="16"/>
                    </a:lnTo>
                    <a:lnTo>
                      <a:pt x="15" y="15"/>
                    </a:lnTo>
                    <a:lnTo>
                      <a:pt x="17" y="13"/>
                    </a:lnTo>
                    <a:lnTo>
                      <a:pt x="19" y="12"/>
                    </a:lnTo>
                    <a:lnTo>
                      <a:pt x="22" y="11"/>
                    </a:lnTo>
                    <a:lnTo>
                      <a:pt x="25" y="12"/>
                    </a:lnTo>
                    <a:lnTo>
                      <a:pt x="27" y="13"/>
                    </a:lnTo>
                    <a:lnTo>
                      <a:pt x="30" y="15"/>
                    </a:lnTo>
                    <a:lnTo>
                      <a:pt x="32" y="16"/>
                    </a:lnTo>
                    <a:lnTo>
                      <a:pt x="33" y="18"/>
                    </a:lnTo>
                    <a:lnTo>
                      <a:pt x="35" y="22"/>
                    </a:lnTo>
                    <a:lnTo>
                      <a:pt x="35" y="24"/>
                    </a:lnTo>
                    <a:lnTo>
                      <a:pt x="36" y="28"/>
                    </a:lnTo>
                    <a:close/>
                  </a:path>
                </a:pathLst>
              </a:custGeom>
              <a:solidFill>
                <a:srgbClr val="FCF2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56" name="Freeform 157"/>
              <p:cNvSpPr>
                <a:spLocks noEditPoints="1"/>
              </p:cNvSpPr>
              <p:nvPr/>
            </p:nvSpPr>
            <p:spPr bwMode="auto">
              <a:xfrm>
                <a:off x="1158" y="2656"/>
                <a:ext cx="7" cy="7"/>
              </a:xfrm>
              <a:custGeom>
                <a:avLst/>
                <a:gdLst/>
                <a:ahLst/>
                <a:cxnLst>
                  <a:cxn ang="0">
                    <a:pos x="36" y="17"/>
                  </a:cxn>
                  <a:cxn ang="0">
                    <a:pos x="33" y="10"/>
                  </a:cxn>
                  <a:cxn ang="0">
                    <a:pos x="28" y="4"/>
                  </a:cxn>
                  <a:cxn ang="0">
                    <a:pos x="22" y="0"/>
                  </a:cxn>
                  <a:cxn ang="0">
                    <a:pos x="14" y="0"/>
                  </a:cxn>
                  <a:cxn ang="0">
                    <a:pos x="8" y="4"/>
                  </a:cxn>
                  <a:cxn ang="0">
                    <a:pos x="3" y="10"/>
                  </a:cxn>
                  <a:cxn ang="0">
                    <a:pos x="0" y="17"/>
                  </a:cxn>
                  <a:cxn ang="0">
                    <a:pos x="0" y="27"/>
                  </a:cxn>
                  <a:cxn ang="0">
                    <a:pos x="3" y="34"/>
                  </a:cxn>
                  <a:cxn ang="0">
                    <a:pos x="8" y="40"/>
                  </a:cxn>
                  <a:cxn ang="0">
                    <a:pos x="14" y="43"/>
                  </a:cxn>
                  <a:cxn ang="0">
                    <a:pos x="22" y="43"/>
                  </a:cxn>
                  <a:cxn ang="0">
                    <a:pos x="28" y="40"/>
                  </a:cxn>
                  <a:cxn ang="0">
                    <a:pos x="33" y="34"/>
                  </a:cxn>
                  <a:cxn ang="0">
                    <a:pos x="36" y="27"/>
                  </a:cxn>
                  <a:cxn ang="0">
                    <a:pos x="27" y="22"/>
                  </a:cxn>
                  <a:cxn ang="0">
                    <a:pos x="26" y="25"/>
                  </a:cxn>
                  <a:cxn ang="0">
                    <a:pos x="24" y="29"/>
                  </a:cxn>
                  <a:cxn ang="0">
                    <a:pos x="22" y="31"/>
                  </a:cxn>
                  <a:cxn ang="0">
                    <a:pos x="18" y="33"/>
                  </a:cxn>
                  <a:cxn ang="0">
                    <a:pos x="15" y="31"/>
                  </a:cxn>
                  <a:cxn ang="0">
                    <a:pos x="12" y="29"/>
                  </a:cxn>
                  <a:cxn ang="0">
                    <a:pos x="10" y="25"/>
                  </a:cxn>
                  <a:cxn ang="0">
                    <a:pos x="9" y="22"/>
                  </a:cxn>
                  <a:cxn ang="0">
                    <a:pos x="10" y="17"/>
                  </a:cxn>
                  <a:cxn ang="0">
                    <a:pos x="12" y="15"/>
                  </a:cxn>
                  <a:cxn ang="0">
                    <a:pos x="15" y="12"/>
                  </a:cxn>
                  <a:cxn ang="0">
                    <a:pos x="18" y="11"/>
                  </a:cxn>
                  <a:cxn ang="0">
                    <a:pos x="22" y="12"/>
                  </a:cxn>
                  <a:cxn ang="0">
                    <a:pos x="24" y="15"/>
                  </a:cxn>
                  <a:cxn ang="0">
                    <a:pos x="26" y="17"/>
                  </a:cxn>
                  <a:cxn ang="0">
                    <a:pos x="27" y="22"/>
                  </a:cxn>
                </a:cxnLst>
                <a:rect l="0" t="0" r="r" b="b"/>
                <a:pathLst>
                  <a:path w="36" h="43">
                    <a:moveTo>
                      <a:pt x="36" y="22"/>
                    </a:moveTo>
                    <a:lnTo>
                      <a:pt x="36" y="17"/>
                    </a:lnTo>
                    <a:lnTo>
                      <a:pt x="35" y="13"/>
                    </a:lnTo>
                    <a:lnTo>
                      <a:pt x="33" y="10"/>
                    </a:lnTo>
                    <a:lnTo>
                      <a:pt x="31" y="6"/>
                    </a:lnTo>
                    <a:lnTo>
                      <a:pt x="28" y="4"/>
                    </a:lnTo>
                    <a:lnTo>
                      <a:pt x="25" y="1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1" y="1"/>
                    </a:lnTo>
                    <a:lnTo>
                      <a:pt x="8" y="4"/>
                    </a:lnTo>
                    <a:lnTo>
                      <a:pt x="5" y="6"/>
                    </a:lnTo>
                    <a:lnTo>
                      <a:pt x="3" y="10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2" y="30"/>
                    </a:lnTo>
                    <a:lnTo>
                      <a:pt x="3" y="34"/>
                    </a:lnTo>
                    <a:lnTo>
                      <a:pt x="5" y="37"/>
                    </a:lnTo>
                    <a:lnTo>
                      <a:pt x="8" y="40"/>
                    </a:lnTo>
                    <a:lnTo>
                      <a:pt x="11" y="42"/>
                    </a:lnTo>
                    <a:lnTo>
                      <a:pt x="14" y="43"/>
                    </a:lnTo>
                    <a:lnTo>
                      <a:pt x="18" y="43"/>
                    </a:lnTo>
                    <a:lnTo>
                      <a:pt x="22" y="43"/>
                    </a:lnTo>
                    <a:lnTo>
                      <a:pt x="25" y="42"/>
                    </a:lnTo>
                    <a:lnTo>
                      <a:pt x="28" y="40"/>
                    </a:lnTo>
                    <a:lnTo>
                      <a:pt x="31" y="37"/>
                    </a:lnTo>
                    <a:lnTo>
                      <a:pt x="33" y="34"/>
                    </a:lnTo>
                    <a:lnTo>
                      <a:pt x="35" y="30"/>
                    </a:lnTo>
                    <a:lnTo>
                      <a:pt x="36" y="27"/>
                    </a:lnTo>
                    <a:lnTo>
                      <a:pt x="36" y="22"/>
                    </a:lnTo>
                    <a:close/>
                    <a:moveTo>
                      <a:pt x="27" y="22"/>
                    </a:moveTo>
                    <a:lnTo>
                      <a:pt x="27" y="24"/>
                    </a:lnTo>
                    <a:lnTo>
                      <a:pt x="26" y="25"/>
                    </a:lnTo>
                    <a:lnTo>
                      <a:pt x="26" y="28"/>
                    </a:lnTo>
                    <a:lnTo>
                      <a:pt x="24" y="29"/>
                    </a:lnTo>
                    <a:lnTo>
                      <a:pt x="23" y="30"/>
                    </a:lnTo>
                    <a:lnTo>
                      <a:pt x="22" y="31"/>
                    </a:lnTo>
                    <a:lnTo>
                      <a:pt x="20" y="33"/>
                    </a:lnTo>
                    <a:lnTo>
                      <a:pt x="18" y="33"/>
                    </a:lnTo>
                    <a:lnTo>
                      <a:pt x="16" y="33"/>
                    </a:lnTo>
                    <a:lnTo>
                      <a:pt x="15" y="31"/>
                    </a:lnTo>
                    <a:lnTo>
                      <a:pt x="13" y="30"/>
                    </a:lnTo>
                    <a:lnTo>
                      <a:pt x="12" y="29"/>
                    </a:lnTo>
                    <a:lnTo>
                      <a:pt x="11" y="28"/>
                    </a:lnTo>
                    <a:lnTo>
                      <a:pt x="10" y="25"/>
                    </a:lnTo>
                    <a:lnTo>
                      <a:pt x="9" y="24"/>
                    </a:lnTo>
                    <a:lnTo>
                      <a:pt x="9" y="22"/>
                    </a:lnTo>
                    <a:lnTo>
                      <a:pt x="9" y="19"/>
                    </a:lnTo>
                    <a:lnTo>
                      <a:pt x="10" y="17"/>
                    </a:lnTo>
                    <a:lnTo>
                      <a:pt x="11" y="16"/>
                    </a:lnTo>
                    <a:lnTo>
                      <a:pt x="12" y="15"/>
                    </a:lnTo>
                    <a:lnTo>
                      <a:pt x="13" y="13"/>
                    </a:lnTo>
                    <a:lnTo>
                      <a:pt x="15" y="12"/>
                    </a:lnTo>
                    <a:lnTo>
                      <a:pt x="16" y="11"/>
                    </a:lnTo>
                    <a:lnTo>
                      <a:pt x="18" y="11"/>
                    </a:lnTo>
                    <a:lnTo>
                      <a:pt x="20" y="11"/>
                    </a:lnTo>
                    <a:lnTo>
                      <a:pt x="22" y="12"/>
                    </a:lnTo>
                    <a:lnTo>
                      <a:pt x="23" y="13"/>
                    </a:lnTo>
                    <a:lnTo>
                      <a:pt x="24" y="15"/>
                    </a:lnTo>
                    <a:lnTo>
                      <a:pt x="26" y="16"/>
                    </a:lnTo>
                    <a:lnTo>
                      <a:pt x="26" y="17"/>
                    </a:lnTo>
                    <a:lnTo>
                      <a:pt x="27" y="19"/>
                    </a:lnTo>
                    <a:lnTo>
                      <a:pt x="27" y="22"/>
                    </a:lnTo>
                    <a:close/>
                  </a:path>
                </a:pathLst>
              </a:custGeom>
              <a:solidFill>
                <a:srgbClr val="FDF4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57" name="Freeform 158"/>
              <p:cNvSpPr>
                <a:spLocks/>
              </p:cNvSpPr>
              <p:nvPr/>
            </p:nvSpPr>
            <p:spPr bwMode="auto">
              <a:xfrm>
                <a:off x="1159" y="2657"/>
                <a:ext cx="5" cy="5"/>
              </a:xfrm>
              <a:custGeom>
                <a:avLst/>
                <a:gdLst/>
                <a:ahLst/>
                <a:cxnLst>
                  <a:cxn ang="0">
                    <a:pos x="27" y="17"/>
                  </a:cxn>
                  <a:cxn ang="0">
                    <a:pos x="26" y="13"/>
                  </a:cxn>
                  <a:cxn ang="0">
                    <a:pos x="26" y="11"/>
                  </a:cxn>
                  <a:cxn ang="0">
                    <a:pos x="24" y="7"/>
                  </a:cxn>
                  <a:cxn ang="0">
                    <a:pos x="23" y="5"/>
                  </a:cxn>
                  <a:cxn ang="0">
                    <a:pos x="21" y="4"/>
                  </a:cxn>
                  <a:cxn ang="0">
                    <a:pos x="18" y="2"/>
                  </a:cxn>
                  <a:cxn ang="0">
                    <a:pos x="16" y="1"/>
                  </a:cxn>
                  <a:cxn ang="0">
                    <a:pos x="13" y="0"/>
                  </a:cxn>
                  <a:cxn ang="0">
                    <a:pos x="10" y="1"/>
                  </a:cxn>
                  <a:cxn ang="0">
                    <a:pos x="8" y="2"/>
                  </a:cxn>
                  <a:cxn ang="0">
                    <a:pos x="6" y="4"/>
                  </a:cxn>
                  <a:cxn ang="0">
                    <a:pos x="4" y="5"/>
                  </a:cxn>
                  <a:cxn ang="0">
                    <a:pos x="2" y="7"/>
                  </a:cxn>
                  <a:cxn ang="0">
                    <a:pos x="1" y="11"/>
                  </a:cxn>
                  <a:cxn ang="0">
                    <a:pos x="0" y="13"/>
                  </a:cxn>
                  <a:cxn ang="0">
                    <a:pos x="0" y="17"/>
                  </a:cxn>
                  <a:cxn ang="0">
                    <a:pos x="0" y="20"/>
                  </a:cxn>
                  <a:cxn ang="0">
                    <a:pos x="1" y="23"/>
                  </a:cxn>
                  <a:cxn ang="0">
                    <a:pos x="2" y="26"/>
                  </a:cxn>
                  <a:cxn ang="0">
                    <a:pos x="4" y="29"/>
                  </a:cxn>
                  <a:cxn ang="0">
                    <a:pos x="6" y="30"/>
                  </a:cxn>
                  <a:cxn ang="0">
                    <a:pos x="8" y="31"/>
                  </a:cxn>
                  <a:cxn ang="0">
                    <a:pos x="10" y="32"/>
                  </a:cxn>
                  <a:cxn ang="0">
                    <a:pos x="13" y="32"/>
                  </a:cxn>
                  <a:cxn ang="0">
                    <a:pos x="16" y="32"/>
                  </a:cxn>
                  <a:cxn ang="0">
                    <a:pos x="18" y="31"/>
                  </a:cxn>
                  <a:cxn ang="0">
                    <a:pos x="21" y="30"/>
                  </a:cxn>
                  <a:cxn ang="0">
                    <a:pos x="23" y="29"/>
                  </a:cxn>
                  <a:cxn ang="0">
                    <a:pos x="24" y="26"/>
                  </a:cxn>
                  <a:cxn ang="0">
                    <a:pos x="26" y="23"/>
                  </a:cxn>
                  <a:cxn ang="0">
                    <a:pos x="26" y="20"/>
                  </a:cxn>
                  <a:cxn ang="0">
                    <a:pos x="27" y="17"/>
                  </a:cxn>
                </a:cxnLst>
                <a:rect l="0" t="0" r="r" b="b"/>
                <a:pathLst>
                  <a:path w="27" h="32">
                    <a:moveTo>
                      <a:pt x="27" y="17"/>
                    </a:moveTo>
                    <a:lnTo>
                      <a:pt x="26" y="13"/>
                    </a:lnTo>
                    <a:lnTo>
                      <a:pt x="26" y="11"/>
                    </a:lnTo>
                    <a:lnTo>
                      <a:pt x="24" y="7"/>
                    </a:lnTo>
                    <a:lnTo>
                      <a:pt x="23" y="5"/>
                    </a:lnTo>
                    <a:lnTo>
                      <a:pt x="21" y="4"/>
                    </a:lnTo>
                    <a:lnTo>
                      <a:pt x="18" y="2"/>
                    </a:lnTo>
                    <a:lnTo>
                      <a:pt x="16" y="1"/>
                    </a:lnTo>
                    <a:lnTo>
                      <a:pt x="13" y="0"/>
                    </a:lnTo>
                    <a:lnTo>
                      <a:pt x="10" y="1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1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1" y="23"/>
                    </a:lnTo>
                    <a:lnTo>
                      <a:pt x="2" y="26"/>
                    </a:lnTo>
                    <a:lnTo>
                      <a:pt x="4" y="29"/>
                    </a:lnTo>
                    <a:lnTo>
                      <a:pt x="6" y="30"/>
                    </a:lnTo>
                    <a:lnTo>
                      <a:pt x="8" y="31"/>
                    </a:lnTo>
                    <a:lnTo>
                      <a:pt x="10" y="32"/>
                    </a:lnTo>
                    <a:lnTo>
                      <a:pt x="13" y="32"/>
                    </a:lnTo>
                    <a:lnTo>
                      <a:pt x="16" y="32"/>
                    </a:lnTo>
                    <a:lnTo>
                      <a:pt x="18" y="31"/>
                    </a:lnTo>
                    <a:lnTo>
                      <a:pt x="21" y="30"/>
                    </a:lnTo>
                    <a:lnTo>
                      <a:pt x="23" y="29"/>
                    </a:lnTo>
                    <a:lnTo>
                      <a:pt x="24" y="26"/>
                    </a:lnTo>
                    <a:lnTo>
                      <a:pt x="26" y="23"/>
                    </a:lnTo>
                    <a:lnTo>
                      <a:pt x="26" y="20"/>
                    </a:lnTo>
                    <a:lnTo>
                      <a:pt x="27" y="17"/>
                    </a:lnTo>
                    <a:close/>
                  </a:path>
                </a:pathLst>
              </a:custGeom>
              <a:solidFill>
                <a:srgbClr val="FDF8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58" name="Freeform 159"/>
              <p:cNvSpPr>
                <a:spLocks/>
              </p:cNvSpPr>
              <p:nvPr/>
            </p:nvSpPr>
            <p:spPr bwMode="auto">
              <a:xfrm>
                <a:off x="1160" y="2658"/>
                <a:ext cx="3" cy="3"/>
              </a:xfrm>
              <a:custGeom>
                <a:avLst/>
                <a:gdLst/>
                <a:ahLst/>
                <a:cxnLst>
                  <a:cxn ang="0">
                    <a:pos x="18" y="11"/>
                  </a:cxn>
                  <a:cxn ang="0">
                    <a:pos x="18" y="8"/>
                  </a:cxn>
                  <a:cxn ang="0">
                    <a:pos x="17" y="6"/>
                  </a:cxn>
                  <a:cxn ang="0">
                    <a:pos x="17" y="5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7" y="0"/>
                  </a:cxn>
                  <a:cxn ang="0">
                    <a:pos x="6" y="1"/>
                  </a:cxn>
                  <a:cxn ang="0">
                    <a:pos x="4" y="2"/>
                  </a:cxn>
                  <a:cxn ang="0">
                    <a:pos x="3" y="4"/>
                  </a:cxn>
                  <a:cxn ang="0">
                    <a:pos x="2" y="5"/>
                  </a:cxn>
                  <a:cxn ang="0">
                    <a:pos x="1" y="6"/>
                  </a:cxn>
                  <a:cxn ang="0">
                    <a:pos x="0" y="8"/>
                  </a:cxn>
                  <a:cxn ang="0">
                    <a:pos x="0" y="11"/>
                  </a:cxn>
                  <a:cxn ang="0">
                    <a:pos x="0" y="13"/>
                  </a:cxn>
                  <a:cxn ang="0">
                    <a:pos x="1" y="14"/>
                  </a:cxn>
                  <a:cxn ang="0">
                    <a:pos x="2" y="17"/>
                  </a:cxn>
                  <a:cxn ang="0">
                    <a:pos x="3" y="18"/>
                  </a:cxn>
                  <a:cxn ang="0">
                    <a:pos x="4" y="19"/>
                  </a:cxn>
                  <a:cxn ang="0">
                    <a:pos x="6" y="20"/>
                  </a:cxn>
                  <a:cxn ang="0">
                    <a:pos x="7" y="22"/>
                  </a:cxn>
                  <a:cxn ang="0">
                    <a:pos x="9" y="22"/>
                  </a:cxn>
                  <a:cxn ang="0">
                    <a:pos x="11" y="22"/>
                  </a:cxn>
                  <a:cxn ang="0">
                    <a:pos x="13" y="20"/>
                  </a:cxn>
                  <a:cxn ang="0">
                    <a:pos x="14" y="19"/>
                  </a:cxn>
                  <a:cxn ang="0">
                    <a:pos x="15" y="18"/>
                  </a:cxn>
                  <a:cxn ang="0">
                    <a:pos x="17" y="17"/>
                  </a:cxn>
                  <a:cxn ang="0">
                    <a:pos x="17" y="14"/>
                  </a:cxn>
                  <a:cxn ang="0">
                    <a:pos x="18" y="13"/>
                  </a:cxn>
                  <a:cxn ang="0">
                    <a:pos x="18" y="11"/>
                  </a:cxn>
                </a:cxnLst>
                <a:rect l="0" t="0" r="r" b="b"/>
                <a:pathLst>
                  <a:path w="18" h="22">
                    <a:moveTo>
                      <a:pt x="18" y="11"/>
                    </a:moveTo>
                    <a:lnTo>
                      <a:pt x="18" y="8"/>
                    </a:lnTo>
                    <a:lnTo>
                      <a:pt x="17" y="6"/>
                    </a:lnTo>
                    <a:lnTo>
                      <a:pt x="17" y="5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1" y="14"/>
                    </a:lnTo>
                    <a:lnTo>
                      <a:pt x="2" y="17"/>
                    </a:lnTo>
                    <a:lnTo>
                      <a:pt x="3" y="18"/>
                    </a:lnTo>
                    <a:lnTo>
                      <a:pt x="4" y="19"/>
                    </a:lnTo>
                    <a:lnTo>
                      <a:pt x="6" y="20"/>
                    </a:lnTo>
                    <a:lnTo>
                      <a:pt x="7" y="22"/>
                    </a:lnTo>
                    <a:lnTo>
                      <a:pt x="9" y="22"/>
                    </a:lnTo>
                    <a:lnTo>
                      <a:pt x="11" y="22"/>
                    </a:lnTo>
                    <a:lnTo>
                      <a:pt x="13" y="20"/>
                    </a:lnTo>
                    <a:lnTo>
                      <a:pt x="14" y="19"/>
                    </a:lnTo>
                    <a:lnTo>
                      <a:pt x="15" y="18"/>
                    </a:lnTo>
                    <a:lnTo>
                      <a:pt x="17" y="17"/>
                    </a:lnTo>
                    <a:lnTo>
                      <a:pt x="17" y="14"/>
                    </a:lnTo>
                    <a:lnTo>
                      <a:pt x="18" y="13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FDFA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59" name="Freeform 160"/>
              <p:cNvSpPr>
                <a:spLocks/>
              </p:cNvSpPr>
              <p:nvPr/>
            </p:nvSpPr>
            <p:spPr bwMode="auto">
              <a:xfrm>
                <a:off x="1161" y="2658"/>
                <a:ext cx="2" cy="2"/>
              </a:xfrm>
              <a:custGeom>
                <a:avLst/>
                <a:gdLst/>
                <a:ahLst/>
                <a:cxnLst>
                  <a:cxn ang="0">
                    <a:pos x="9" y="6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8" y="2"/>
                  </a:cxn>
                  <a:cxn ang="0">
                    <a:pos x="7" y="2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5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6"/>
                  </a:cxn>
                  <a:cxn ang="0">
                    <a:pos x="0" y="7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1" y="9"/>
                  </a:cxn>
                  <a:cxn ang="0">
                    <a:pos x="2" y="11"/>
                  </a:cxn>
                  <a:cxn ang="0">
                    <a:pos x="2" y="11"/>
                  </a:cxn>
                  <a:cxn ang="0">
                    <a:pos x="3" y="11"/>
                  </a:cxn>
                  <a:cxn ang="0">
                    <a:pos x="4" y="11"/>
                  </a:cxn>
                  <a:cxn ang="0">
                    <a:pos x="5" y="11"/>
                  </a:cxn>
                  <a:cxn ang="0">
                    <a:pos x="6" y="11"/>
                  </a:cxn>
                  <a:cxn ang="0">
                    <a:pos x="7" y="11"/>
                  </a:cxn>
                  <a:cxn ang="0">
                    <a:pos x="7" y="9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9" y="7"/>
                  </a:cxn>
                  <a:cxn ang="0">
                    <a:pos x="9" y="6"/>
                  </a:cxn>
                </a:cxnLst>
                <a:rect l="0" t="0" r="r" b="b"/>
                <a:pathLst>
                  <a:path w="9" h="11">
                    <a:moveTo>
                      <a:pt x="9" y="6"/>
                    </a:moveTo>
                    <a:lnTo>
                      <a:pt x="9" y="5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9" y="6"/>
                    </a:lnTo>
                    <a:close/>
                  </a:path>
                </a:pathLst>
              </a:custGeom>
              <a:solidFill>
                <a:srgbClr val="FEFE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60" name="Freeform 161"/>
              <p:cNvSpPr>
                <a:spLocks/>
              </p:cNvSpPr>
              <p:nvPr/>
            </p:nvSpPr>
            <p:spPr bwMode="auto">
              <a:xfrm>
                <a:off x="1043" y="2596"/>
                <a:ext cx="44" cy="47"/>
              </a:xfrm>
              <a:custGeom>
                <a:avLst/>
                <a:gdLst/>
                <a:ahLst/>
                <a:cxnLst>
                  <a:cxn ang="0">
                    <a:pos x="185" y="0"/>
                  </a:cxn>
                  <a:cxn ang="0">
                    <a:pos x="0" y="48"/>
                  </a:cxn>
                  <a:cxn ang="0">
                    <a:pos x="58" y="260"/>
                  </a:cxn>
                  <a:cxn ang="0">
                    <a:pos x="94" y="284"/>
                  </a:cxn>
                  <a:cxn ang="0">
                    <a:pos x="220" y="23"/>
                  </a:cxn>
                  <a:cxn ang="0">
                    <a:pos x="185" y="0"/>
                  </a:cxn>
                </a:cxnLst>
                <a:rect l="0" t="0" r="r" b="b"/>
                <a:pathLst>
                  <a:path w="220" h="284">
                    <a:moveTo>
                      <a:pt x="185" y="0"/>
                    </a:moveTo>
                    <a:lnTo>
                      <a:pt x="0" y="48"/>
                    </a:lnTo>
                    <a:lnTo>
                      <a:pt x="58" y="260"/>
                    </a:lnTo>
                    <a:lnTo>
                      <a:pt x="94" y="284"/>
                    </a:lnTo>
                    <a:lnTo>
                      <a:pt x="220" y="23"/>
                    </a:lnTo>
                    <a:lnTo>
                      <a:pt x="185" y="0"/>
                    </a:lnTo>
                    <a:close/>
                  </a:path>
                </a:pathLst>
              </a:custGeom>
              <a:solidFill>
                <a:srgbClr val="C2C2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61" name="Freeform 162"/>
              <p:cNvSpPr>
                <a:spLocks/>
              </p:cNvSpPr>
              <p:nvPr/>
            </p:nvSpPr>
            <p:spPr bwMode="auto">
              <a:xfrm>
                <a:off x="1043" y="2596"/>
                <a:ext cx="44" cy="26"/>
              </a:xfrm>
              <a:custGeom>
                <a:avLst/>
                <a:gdLst/>
                <a:ahLst/>
                <a:cxnLst>
                  <a:cxn ang="0">
                    <a:pos x="186" y="0"/>
                  </a:cxn>
                  <a:cxn ang="0">
                    <a:pos x="0" y="48"/>
                  </a:cxn>
                  <a:cxn ang="0">
                    <a:pos x="157" y="157"/>
                  </a:cxn>
                  <a:cxn ang="0">
                    <a:pos x="222" y="24"/>
                  </a:cxn>
                  <a:cxn ang="0">
                    <a:pos x="186" y="0"/>
                  </a:cxn>
                </a:cxnLst>
                <a:rect l="0" t="0" r="r" b="b"/>
                <a:pathLst>
                  <a:path w="222" h="157">
                    <a:moveTo>
                      <a:pt x="186" y="0"/>
                    </a:moveTo>
                    <a:lnTo>
                      <a:pt x="0" y="48"/>
                    </a:lnTo>
                    <a:lnTo>
                      <a:pt x="157" y="157"/>
                    </a:lnTo>
                    <a:lnTo>
                      <a:pt x="222" y="24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rgbClr val="EBEC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62" name="Freeform 163"/>
              <p:cNvSpPr>
                <a:spLocks/>
              </p:cNvSpPr>
              <p:nvPr/>
            </p:nvSpPr>
            <p:spPr bwMode="auto">
              <a:xfrm>
                <a:off x="1043" y="2601"/>
                <a:ext cx="13" cy="15"/>
              </a:xfrm>
              <a:custGeom>
                <a:avLst/>
                <a:gdLst/>
                <a:ahLst/>
                <a:cxnLst>
                  <a:cxn ang="0">
                    <a:pos x="63" y="0"/>
                  </a:cxn>
                  <a:cxn ang="0">
                    <a:pos x="0" y="16"/>
                  </a:cxn>
                  <a:cxn ang="0">
                    <a:pos x="20" y="89"/>
                  </a:cxn>
                  <a:cxn ang="0">
                    <a:pos x="63" y="0"/>
                  </a:cxn>
                </a:cxnLst>
                <a:rect l="0" t="0" r="r" b="b"/>
                <a:pathLst>
                  <a:path w="63" h="89">
                    <a:moveTo>
                      <a:pt x="63" y="0"/>
                    </a:moveTo>
                    <a:lnTo>
                      <a:pt x="0" y="16"/>
                    </a:lnTo>
                    <a:lnTo>
                      <a:pt x="20" y="89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A9A9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63" name="Freeform 164"/>
              <p:cNvSpPr>
                <a:spLocks/>
              </p:cNvSpPr>
              <p:nvPr/>
            </p:nvSpPr>
            <p:spPr bwMode="auto">
              <a:xfrm>
                <a:off x="1043" y="2601"/>
                <a:ext cx="13" cy="8"/>
              </a:xfrm>
              <a:custGeom>
                <a:avLst/>
                <a:gdLst/>
                <a:ahLst/>
                <a:cxnLst>
                  <a:cxn ang="0">
                    <a:pos x="63" y="0"/>
                  </a:cxn>
                  <a:cxn ang="0">
                    <a:pos x="0" y="16"/>
                  </a:cxn>
                  <a:cxn ang="0">
                    <a:pos x="41" y="46"/>
                  </a:cxn>
                  <a:cxn ang="0">
                    <a:pos x="63" y="0"/>
                  </a:cxn>
                </a:cxnLst>
                <a:rect l="0" t="0" r="r" b="b"/>
                <a:pathLst>
                  <a:path w="63" h="46">
                    <a:moveTo>
                      <a:pt x="63" y="0"/>
                    </a:moveTo>
                    <a:lnTo>
                      <a:pt x="0" y="16"/>
                    </a:lnTo>
                    <a:lnTo>
                      <a:pt x="41" y="46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DEDD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64" name="Freeform 165"/>
              <p:cNvSpPr>
                <a:spLocks/>
              </p:cNvSpPr>
              <p:nvPr/>
            </p:nvSpPr>
            <p:spPr bwMode="auto">
              <a:xfrm>
                <a:off x="1078" y="2596"/>
                <a:ext cx="93" cy="63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0" y="79"/>
                  </a:cxn>
                  <a:cxn ang="0">
                    <a:pos x="432" y="376"/>
                  </a:cxn>
                  <a:cxn ang="0">
                    <a:pos x="463" y="311"/>
                  </a:cxn>
                  <a:cxn ang="0">
                    <a:pos x="8" y="0"/>
                  </a:cxn>
                </a:cxnLst>
                <a:rect l="0" t="0" r="r" b="b"/>
                <a:pathLst>
                  <a:path w="463" h="376">
                    <a:moveTo>
                      <a:pt x="8" y="0"/>
                    </a:moveTo>
                    <a:lnTo>
                      <a:pt x="0" y="79"/>
                    </a:lnTo>
                    <a:lnTo>
                      <a:pt x="432" y="376"/>
                    </a:lnTo>
                    <a:lnTo>
                      <a:pt x="463" y="3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5DC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65" name="Freeform 166"/>
              <p:cNvSpPr>
                <a:spLocks/>
              </p:cNvSpPr>
              <p:nvPr/>
            </p:nvSpPr>
            <p:spPr bwMode="auto">
              <a:xfrm>
                <a:off x="1065" y="2609"/>
                <a:ext cx="100" cy="72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14" y="52"/>
                  </a:cxn>
                  <a:cxn ang="0">
                    <a:pos x="0" y="131"/>
                  </a:cxn>
                  <a:cxn ang="0">
                    <a:pos x="436" y="430"/>
                  </a:cxn>
                  <a:cxn ang="0">
                    <a:pos x="501" y="297"/>
                  </a:cxn>
                  <a:cxn ang="0">
                    <a:pos x="69" y="0"/>
                  </a:cxn>
                </a:cxnLst>
                <a:rect l="0" t="0" r="r" b="b"/>
                <a:pathLst>
                  <a:path w="501" h="430">
                    <a:moveTo>
                      <a:pt x="69" y="0"/>
                    </a:moveTo>
                    <a:lnTo>
                      <a:pt x="14" y="52"/>
                    </a:lnTo>
                    <a:lnTo>
                      <a:pt x="0" y="131"/>
                    </a:lnTo>
                    <a:lnTo>
                      <a:pt x="436" y="430"/>
                    </a:lnTo>
                    <a:lnTo>
                      <a:pt x="501" y="297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8DC6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66" name="Freeform 167"/>
              <p:cNvSpPr>
                <a:spLocks/>
              </p:cNvSpPr>
              <p:nvPr/>
            </p:nvSpPr>
            <p:spPr bwMode="auto">
              <a:xfrm>
                <a:off x="1055" y="2630"/>
                <a:ext cx="97" cy="61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0" y="55"/>
                  </a:cxn>
                  <a:cxn ang="0">
                    <a:pos x="455" y="367"/>
                  </a:cxn>
                  <a:cxn ang="0">
                    <a:pos x="487" y="301"/>
                  </a:cxn>
                  <a:cxn ang="0">
                    <a:pos x="51" y="0"/>
                  </a:cxn>
                </a:cxnLst>
                <a:rect l="0" t="0" r="r" b="b"/>
                <a:pathLst>
                  <a:path w="487" h="367">
                    <a:moveTo>
                      <a:pt x="51" y="0"/>
                    </a:moveTo>
                    <a:lnTo>
                      <a:pt x="0" y="55"/>
                    </a:lnTo>
                    <a:lnTo>
                      <a:pt x="455" y="367"/>
                    </a:lnTo>
                    <a:lnTo>
                      <a:pt x="487" y="30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6EAE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67" name="Freeform 168"/>
              <p:cNvSpPr>
                <a:spLocks/>
              </p:cNvSpPr>
              <p:nvPr/>
            </p:nvSpPr>
            <p:spPr bwMode="auto">
              <a:xfrm>
                <a:off x="1143" y="2647"/>
                <a:ext cx="30" cy="45"/>
              </a:xfrm>
              <a:custGeom>
                <a:avLst/>
                <a:gdLst/>
                <a:ahLst/>
                <a:cxnLst>
                  <a:cxn ang="0">
                    <a:pos x="127" y="0"/>
                  </a:cxn>
                  <a:cxn ang="0">
                    <a:pos x="147" y="14"/>
                  </a:cxn>
                  <a:cxn ang="0">
                    <a:pos x="20" y="276"/>
                  </a:cxn>
                  <a:cxn ang="0">
                    <a:pos x="0" y="263"/>
                  </a:cxn>
                  <a:cxn ang="0">
                    <a:pos x="127" y="0"/>
                  </a:cxn>
                </a:cxnLst>
                <a:rect l="0" t="0" r="r" b="b"/>
                <a:pathLst>
                  <a:path w="147" h="276">
                    <a:moveTo>
                      <a:pt x="127" y="0"/>
                    </a:moveTo>
                    <a:lnTo>
                      <a:pt x="147" y="14"/>
                    </a:lnTo>
                    <a:lnTo>
                      <a:pt x="20" y="276"/>
                    </a:lnTo>
                    <a:lnTo>
                      <a:pt x="0" y="263"/>
                    </a:lnTo>
                    <a:lnTo>
                      <a:pt x="127" y="0"/>
                    </a:lnTo>
                    <a:close/>
                  </a:path>
                </a:pathLst>
              </a:custGeom>
              <a:solidFill>
                <a:srgbClr val="C2C1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68" name="Freeform 169"/>
              <p:cNvSpPr>
                <a:spLocks/>
              </p:cNvSpPr>
              <p:nvPr/>
            </p:nvSpPr>
            <p:spPr bwMode="auto">
              <a:xfrm>
                <a:off x="1150" y="2647"/>
                <a:ext cx="23" cy="34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14" y="14"/>
                  </a:cxn>
                  <a:cxn ang="0">
                    <a:pos x="20" y="209"/>
                  </a:cxn>
                  <a:cxn ang="0">
                    <a:pos x="0" y="195"/>
                  </a:cxn>
                  <a:cxn ang="0">
                    <a:pos x="94" y="0"/>
                  </a:cxn>
                </a:cxnLst>
                <a:rect l="0" t="0" r="r" b="b"/>
                <a:pathLst>
                  <a:path w="114" h="209">
                    <a:moveTo>
                      <a:pt x="94" y="0"/>
                    </a:moveTo>
                    <a:lnTo>
                      <a:pt x="114" y="14"/>
                    </a:lnTo>
                    <a:lnTo>
                      <a:pt x="20" y="209"/>
                    </a:lnTo>
                    <a:lnTo>
                      <a:pt x="0" y="195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rgbClr val="FDFC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69" name="Freeform 170"/>
              <p:cNvSpPr>
                <a:spLocks/>
              </p:cNvSpPr>
              <p:nvPr/>
            </p:nvSpPr>
            <p:spPr bwMode="auto">
              <a:xfrm>
                <a:off x="1162" y="2647"/>
                <a:ext cx="11" cy="13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51" y="14"/>
                  </a:cxn>
                  <a:cxn ang="0">
                    <a:pos x="21" y="78"/>
                  </a:cxn>
                  <a:cxn ang="0">
                    <a:pos x="0" y="65"/>
                  </a:cxn>
                  <a:cxn ang="0">
                    <a:pos x="31" y="0"/>
                  </a:cxn>
                </a:cxnLst>
                <a:rect l="0" t="0" r="r" b="b"/>
                <a:pathLst>
                  <a:path w="51" h="78">
                    <a:moveTo>
                      <a:pt x="31" y="0"/>
                    </a:moveTo>
                    <a:lnTo>
                      <a:pt x="51" y="14"/>
                    </a:lnTo>
                    <a:lnTo>
                      <a:pt x="21" y="78"/>
                    </a:lnTo>
                    <a:lnTo>
                      <a:pt x="0" y="6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EFE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</p:grpSp>
      </p:grpSp>
      <p:grpSp>
        <p:nvGrpSpPr>
          <p:cNvPr id="170" name="Group 171"/>
          <p:cNvGrpSpPr>
            <a:grpSpLocks/>
          </p:cNvGrpSpPr>
          <p:nvPr/>
        </p:nvGrpSpPr>
        <p:grpSpPr bwMode="auto">
          <a:xfrm>
            <a:off x="2214546" y="4386250"/>
            <a:ext cx="4800600" cy="635000"/>
            <a:chOff x="1728" y="3200"/>
            <a:chExt cx="3024" cy="400"/>
          </a:xfrm>
        </p:grpSpPr>
        <p:sp>
          <p:nvSpPr>
            <p:cNvPr id="171" name="Line 172"/>
            <p:cNvSpPr>
              <a:spLocks noChangeShapeType="1"/>
            </p:cNvSpPr>
            <p:nvPr/>
          </p:nvSpPr>
          <p:spPr bwMode="auto">
            <a:xfrm>
              <a:off x="1728" y="3538"/>
              <a:ext cx="3024" cy="0"/>
            </a:xfrm>
            <a:prstGeom prst="line">
              <a:avLst/>
            </a:prstGeom>
            <a:noFill/>
            <a:ln w="25400">
              <a:solidFill>
                <a:srgbClr val="C0C0C0"/>
              </a:solidFill>
              <a:prstDash val="sysDot"/>
              <a:round/>
              <a:headEnd/>
              <a:tailEnd type="oval" w="med" len="med"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172" name="Text Box 173"/>
            <p:cNvSpPr txBox="1">
              <a:spLocks noChangeArrowheads="1"/>
            </p:cNvSpPr>
            <p:nvPr/>
          </p:nvSpPr>
          <p:spPr bwMode="auto">
            <a:xfrm>
              <a:off x="2352" y="3202"/>
              <a:ext cx="579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l"/>
              <a:r>
                <a:rPr lang="ru-RU" sz="2400" dirty="0">
                  <a:solidFill>
                    <a:srgbClr val="7DCC48"/>
                  </a:solidFill>
                </a:rPr>
                <a:t>текст</a:t>
              </a:r>
              <a:endParaRPr lang="en-US" sz="2400" dirty="0">
                <a:solidFill>
                  <a:srgbClr val="7DCC48"/>
                </a:solidFill>
              </a:endParaRPr>
            </a:p>
          </p:txBody>
        </p:sp>
        <p:grpSp>
          <p:nvGrpSpPr>
            <p:cNvPr id="173" name="Group 174"/>
            <p:cNvGrpSpPr>
              <a:grpSpLocks/>
            </p:cNvGrpSpPr>
            <p:nvPr/>
          </p:nvGrpSpPr>
          <p:grpSpPr bwMode="auto">
            <a:xfrm rot="-4423226">
              <a:off x="2122" y="3320"/>
              <a:ext cx="407" cy="297"/>
              <a:chOff x="1043" y="2596"/>
              <a:chExt cx="142" cy="99"/>
            </a:xfrm>
          </p:grpSpPr>
          <p:sp>
            <p:nvSpPr>
              <p:cNvPr id="174" name="Freeform 175"/>
              <p:cNvSpPr>
                <a:spLocks/>
              </p:cNvSpPr>
              <p:nvPr/>
            </p:nvSpPr>
            <p:spPr bwMode="auto">
              <a:xfrm>
                <a:off x="1149" y="2693"/>
                <a:ext cx="12" cy="2"/>
              </a:xfrm>
              <a:custGeom>
                <a:avLst/>
                <a:gdLst/>
                <a:ahLst/>
                <a:cxnLst>
                  <a:cxn ang="0">
                    <a:pos x="63" y="14"/>
                  </a:cxn>
                  <a:cxn ang="0">
                    <a:pos x="55" y="14"/>
                  </a:cxn>
                  <a:cxn ang="0">
                    <a:pos x="48" y="14"/>
                  </a:cxn>
                  <a:cxn ang="0">
                    <a:pos x="40" y="14"/>
                  </a:cxn>
                  <a:cxn ang="0">
                    <a:pos x="31" y="11"/>
                  </a:cxn>
                  <a:cxn ang="0">
                    <a:pos x="23" y="10"/>
                  </a:cxn>
                  <a:cxn ang="0">
                    <a:pos x="16" y="8"/>
                  </a:cxn>
                  <a:cxn ang="0">
                    <a:pos x="8" y="4"/>
                  </a:cxn>
                  <a:cxn ang="0">
                    <a:pos x="0" y="0"/>
                  </a:cxn>
                  <a:cxn ang="0">
                    <a:pos x="8" y="3"/>
                  </a:cxn>
                  <a:cxn ang="0">
                    <a:pos x="15" y="6"/>
                  </a:cxn>
                  <a:cxn ang="0">
                    <a:pos x="23" y="8"/>
                  </a:cxn>
                  <a:cxn ang="0">
                    <a:pos x="30" y="10"/>
                  </a:cxn>
                  <a:cxn ang="0">
                    <a:pos x="39" y="11"/>
                  </a:cxn>
                  <a:cxn ang="0">
                    <a:pos x="47" y="12"/>
                  </a:cxn>
                  <a:cxn ang="0">
                    <a:pos x="55" y="14"/>
                  </a:cxn>
                  <a:cxn ang="0">
                    <a:pos x="63" y="14"/>
                  </a:cxn>
                </a:cxnLst>
                <a:rect l="0" t="0" r="r" b="b"/>
                <a:pathLst>
                  <a:path w="63" h="14">
                    <a:moveTo>
                      <a:pt x="63" y="14"/>
                    </a:moveTo>
                    <a:lnTo>
                      <a:pt x="55" y="14"/>
                    </a:lnTo>
                    <a:lnTo>
                      <a:pt x="48" y="14"/>
                    </a:lnTo>
                    <a:lnTo>
                      <a:pt x="40" y="14"/>
                    </a:lnTo>
                    <a:lnTo>
                      <a:pt x="31" y="11"/>
                    </a:lnTo>
                    <a:lnTo>
                      <a:pt x="23" y="10"/>
                    </a:lnTo>
                    <a:lnTo>
                      <a:pt x="16" y="8"/>
                    </a:lnTo>
                    <a:lnTo>
                      <a:pt x="8" y="4"/>
                    </a:lnTo>
                    <a:lnTo>
                      <a:pt x="0" y="0"/>
                    </a:lnTo>
                    <a:lnTo>
                      <a:pt x="8" y="3"/>
                    </a:lnTo>
                    <a:lnTo>
                      <a:pt x="15" y="6"/>
                    </a:lnTo>
                    <a:lnTo>
                      <a:pt x="23" y="8"/>
                    </a:lnTo>
                    <a:lnTo>
                      <a:pt x="30" y="10"/>
                    </a:lnTo>
                    <a:lnTo>
                      <a:pt x="39" y="11"/>
                    </a:lnTo>
                    <a:lnTo>
                      <a:pt x="47" y="12"/>
                    </a:lnTo>
                    <a:lnTo>
                      <a:pt x="55" y="14"/>
                    </a:lnTo>
                    <a:lnTo>
                      <a:pt x="63" y="14"/>
                    </a:lnTo>
                    <a:close/>
                  </a:path>
                </a:pathLst>
              </a:custGeom>
              <a:solidFill>
                <a:srgbClr val="F0A78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75" name="Freeform 176"/>
              <p:cNvSpPr>
                <a:spLocks/>
              </p:cNvSpPr>
              <p:nvPr/>
            </p:nvSpPr>
            <p:spPr bwMode="auto">
              <a:xfrm>
                <a:off x="1143" y="2689"/>
                <a:ext cx="26" cy="6"/>
              </a:xfrm>
              <a:custGeom>
                <a:avLst/>
                <a:gdLst/>
                <a:ahLst/>
                <a:cxnLst>
                  <a:cxn ang="0">
                    <a:pos x="129" y="28"/>
                  </a:cxn>
                  <a:cxn ang="0">
                    <a:pos x="116" y="33"/>
                  </a:cxn>
                  <a:cxn ang="0">
                    <a:pos x="102" y="36"/>
                  </a:cxn>
                  <a:cxn ang="0">
                    <a:pos x="89" y="38"/>
                  </a:cxn>
                  <a:cxn ang="0">
                    <a:pos x="75" y="38"/>
                  </a:cxn>
                  <a:cxn ang="0">
                    <a:pos x="60" y="35"/>
                  </a:cxn>
                  <a:cxn ang="0">
                    <a:pos x="47" y="32"/>
                  </a:cxn>
                  <a:cxn ang="0">
                    <a:pos x="33" y="26"/>
                  </a:cxn>
                  <a:cxn ang="0">
                    <a:pos x="20" y="18"/>
                  </a:cxn>
                  <a:cxn ang="0">
                    <a:pos x="18" y="16"/>
                  </a:cxn>
                  <a:cxn ang="0">
                    <a:pos x="15" y="14"/>
                  </a:cxn>
                  <a:cxn ang="0">
                    <a:pos x="12" y="11"/>
                  </a:cxn>
                  <a:cxn ang="0">
                    <a:pos x="10" y="10"/>
                  </a:cxn>
                  <a:cxn ang="0">
                    <a:pos x="7" y="8"/>
                  </a:cxn>
                  <a:cxn ang="0">
                    <a:pos x="5" y="5"/>
                  </a:cxn>
                  <a:cxn ang="0">
                    <a:pos x="2" y="3"/>
                  </a:cxn>
                  <a:cxn ang="0">
                    <a:pos x="0" y="0"/>
                  </a:cxn>
                  <a:cxn ang="0">
                    <a:pos x="10" y="8"/>
                  </a:cxn>
                  <a:cxn ang="0">
                    <a:pos x="21" y="14"/>
                  </a:cxn>
                  <a:cxn ang="0">
                    <a:pos x="32" y="20"/>
                  </a:cxn>
                  <a:cxn ang="0">
                    <a:pos x="44" y="23"/>
                  </a:cxn>
                  <a:cxn ang="0">
                    <a:pos x="56" y="27"/>
                  </a:cxn>
                  <a:cxn ang="0">
                    <a:pos x="69" y="30"/>
                  </a:cxn>
                  <a:cxn ang="0">
                    <a:pos x="81" y="32"/>
                  </a:cxn>
                  <a:cxn ang="0">
                    <a:pos x="94" y="33"/>
                  </a:cxn>
                  <a:cxn ang="0">
                    <a:pos x="99" y="32"/>
                  </a:cxn>
                  <a:cxn ang="0">
                    <a:pos x="103" y="32"/>
                  </a:cxn>
                  <a:cxn ang="0">
                    <a:pos x="107" y="32"/>
                  </a:cxn>
                  <a:cxn ang="0">
                    <a:pos x="112" y="32"/>
                  </a:cxn>
                  <a:cxn ang="0">
                    <a:pos x="116" y="30"/>
                  </a:cxn>
                  <a:cxn ang="0">
                    <a:pos x="120" y="30"/>
                  </a:cxn>
                  <a:cxn ang="0">
                    <a:pos x="124" y="29"/>
                  </a:cxn>
                  <a:cxn ang="0">
                    <a:pos x="129" y="28"/>
                  </a:cxn>
                </a:cxnLst>
                <a:rect l="0" t="0" r="r" b="b"/>
                <a:pathLst>
                  <a:path w="129" h="38">
                    <a:moveTo>
                      <a:pt x="129" y="28"/>
                    </a:moveTo>
                    <a:lnTo>
                      <a:pt x="116" y="33"/>
                    </a:lnTo>
                    <a:lnTo>
                      <a:pt x="102" y="36"/>
                    </a:lnTo>
                    <a:lnTo>
                      <a:pt x="89" y="38"/>
                    </a:lnTo>
                    <a:lnTo>
                      <a:pt x="75" y="38"/>
                    </a:lnTo>
                    <a:lnTo>
                      <a:pt x="60" y="35"/>
                    </a:lnTo>
                    <a:lnTo>
                      <a:pt x="47" y="32"/>
                    </a:lnTo>
                    <a:lnTo>
                      <a:pt x="33" y="26"/>
                    </a:lnTo>
                    <a:lnTo>
                      <a:pt x="20" y="18"/>
                    </a:lnTo>
                    <a:lnTo>
                      <a:pt x="18" y="16"/>
                    </a:lnTo>
                    <a:lnTo>
                      <a:pt x="15" y="14"/>
                    </a:lnTo>
                    <a:lnTo>
                      <a:pt x="12" y="11"/>
                    </a:lnTo>
                    <a:lnTo>
                      <a:pt x="10" y="10"/>
                    </a:lnTo>
                    <a:lnTo>
                      <a:pt x="7" y="8"/>
                    </a:lnTo>
                    <a:lnTo>
                      <a:pt x="5" y="5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10" y="8"/>
                    </a:lnTo>
                    <a:lnTo>
                      <a:pt x="21" y="14"/>
                    </a:lnTo>
                    <a:lnTo>
                      <a:pt x="32" y="20"/>
                    </a:lnTo>
                    <a:lnTo>
                      <a:pt x="44" y="23"/>
                    </a:lnTo>
                    <a:lnTo>
                      <a:pt x="56" y="27"/>
                    </a:lnTo>
                    <a:lnTo>
                      <a:pt x="69" y="30"/>
                    </a:lnTo>
                    <a:lnTo>
                      <a:pt x="81" y="32"/>
                    </a:lnTo>
                    <a:lnTo>
                      <a:pt x="94" y="33"/>
                    </a:lnTo>
                    <a:lnTo>
                      <a:pt x="99" y="32"/>
                    </a:lnTo>
                    <a:lnTo>
                      <a:pt x="103" y="32"/>
                    </a:lnTo>
                    <a:lnTo>
                      <a:pt x="107" y="32"/>
                    </a:lnTo>
                    <a:lnTo>
                      <a:pt x="112" y="32"/>
                    </a:lnTo>
                    <a:lnTo>
                      <a:pt x="116" y="30"/>
                    </a:lnTo>
                    <a:lnTo>
                      <a:pt x="120" y="30"/>
                    </a:lnTo>
                    <a:lnTo>
                      <a:pt x="124" y="29"/>
                    </a:lnTo>
                    <a:lnTo>
                      <a:pt x="129" y="28"/>
                    </a:lnTo>
                    <a:close/>
                  </a:path>
                </a:pathLst>
              </a:custGeom>
              <a:solidFill>
                <a:srgbClr val="F1AA8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76" name="Freeform 177"/>
              <p:cNvSpPr>
                <a:spLocks/>
              </p:cNvSpPr>
              <p:nvPr/>
            </p:nvSpPr>
            <p:spPr bwMode="auto">
              <a:xfrm>
                <a:off x="1140" y="2685"/>
                <a:ext cx="33" cy="10"/>
              </a:xfrm>
              <a:custGeom>
                <a:avLst/>
                <a:gdLst/>
                <a:ahLst/>
                <a:cxnLst>
                  <a:cxn ang="0">
                    <a:pos x="47" y="45"/>
                  </a:cxn>
                  <a:cxn ang="0">
                    <a:pos x="54" y="48"/>
                  </a:cxn>
                  <a:cxn ang="0">
                    <a:pos x="61" y="51"/>
                  </a:cxn>
                  <a:cxn ang="0">
                    <a:pos x="69" y="53"/>
                  </a:cxn>
                  <a:cxn ang="0">
                    <a:pos x="76" y="55"/>
                  </a:cxn>
                  <a:cxn ang="0">
                    <a:pos x="85" y="56"/>
                  </a:cxn>
                  <a:cxn ang="0">
                    <a:pos x="93" y="57"/>
                  </a:cxn>
                  <a:cxn ang="0">
                    <a:pos x="101" y="59"/>
                  </a:cxn>
                  <a:cxn ang="0">
                    <a:pos x="109" y="59"/>
                  </a:cxn>
                  <a:cxn ang="0">
                    <a:pos x="117" y="57"/>
                  </a:cxn>
                  <a:cxn ang="0">
                    <a:pos x="124" y="56"/>
                  </a:cxn>
                  <a:cxn ang="0">
                    <a:pos x="131" y="54"/>
                  </a:cxn>
                  <a:cxn ang="0">
                    <a:pos x="139" y="51"/>
                  </a:cxn>
                  <a:cxn ang="0">
                    <a:pos x="146" y="49"/>
                  </a:cxn>
                  <a:cxn ang="0">
                    <a:pos x="153" y="45"/>
                  </a:cxn>
                  <a:cxn ang="0">
                    <a:pos x="159" y="41"/>
                  </a:cxn>
                  <a:cxn ang="0">
                    <a:pos x="166" y="37"/>
                  </a:cxn>
                  <a:cxn ang="0">
                    <a:pos x="159" y="39"/>
                  </a:cxn>
                  <a:cxn ang="0">
                    <a:pos x="152" y="42"/>
                  </a:cxn>
                  <a:cxn ang="0">
                    <a:pos x="146" y="43"/>
                  </a:cxn>
                  <a:cxn ang="0">
                    <a:pos x="139" y="45"/>
                  </a:cxn>
                  <a:cxn ang="0">
                    <a:pos x="132" y="47"/>
                  </a:cxn>
                  <a:cxn ang="0">
                    <a:pos x="125" y="47"/>
                  </a:cxn>
                  <a:cxn ang="0">
                    <a:pos x="117" y="48"/>
                  </a:cxn>
                  <a:cxn ang="0">
                    <a:pos x="110" y="48"/>
                  </a:cxn>
                  <a:cxn ang="0">
                    <a:pos x="95" y="47"/>
                  </a:cxn>
                  <a:cxn ang="0">
                    <a:pos x="79" y="44"/>
                  </a:cxn>
                  <a:cxn ang="0">
                    <a:pos x="64" y="41"/>
                  </a:cxn>
                  <a:cxn ang="0">
                    <a:pos x="50" y="36"/>
                  </a:cxn>
                  <a:cxn ang="0">
                    <a:pos x="36" y="29"/>
                  </a:cxn>
                  <a:cxn ang="0">
                    <a:pos x="24" y="20"/>
                  </a:cxn>
                  <a:cxn ang="0">
                    <a:pos x="11" y="11"/>
                  </a:cxn>
                  <a:cxn ang="0">
                    <a:pos x="0" y="0"/>
                  </a:cxn>
                  <a:cxn ang="0">
                    <a:pos x="4" y="6"/>
                  </a:cxn>
                  <a:cxn ang="0">
                    <a:pos x="8" y="12"/>
                  </a:cxn>
                  <a:cxn ang="0">
                    <a:pos x="12" y="17"/>
                  </a:cxn>
                  <a:cxn ang="0">
                    <a:pos x="16" y="21"/>
                  </a:cxn>
                  <a:cxn ang="0">
                    <a:pos x="21" y="26"/>
                  </a:cxn>
                  <a:cxn ang="0">
                    <a:pos x="26" y="31"/>
                  </a:cxn>
                  <a:cxn ang="0">
                    <a:pos x="31" y="35"/>
                  </a:cxn>
                  <a:cxn ang="0">
                    <a:pos x="36" y="39"/>
                  </a:cxn>
                  <a:cxn ang="0">
                    <a:pos x="38" y="39"/>
                  </a:cxn>
                  <a:cxn ang="0">
                    <a:pos x="39" y="41"/>
                  </a:cxn>
                  <a:cxn ang="0">
                    <a:pos x="40" y="42"/>
                  </a:cxn>
                  <a:cxn ang="0">
                    <a:pos x="41" y="42"/>
                  </a:cxn>
                  <a:cxn ang="0">
                    <a:pos x="43" y="43"/>
                  </a:cxn>
                  <a:cxn ang="0">
                    <a:pos x="44" y="44"/>
                  </a:cxn>
                  <a:cxn ang="0">
                    <a:pos x="45" y="44"/>
                  </a:cxn>
                  <a:cxn ang="0">
                    <a:pos x="47" y="45"/>
                  </a:cxn>
                </a:cxnLst>
                <a:rect l="0" t="0" r="r" b="b"/>
                <a:pathLst>
                  <a:path w="166" h="59">
                    <a:moveTo>
                      <a:pt x="47" y="45"/>
                    </a:moveTo>
                    <a:lnTo>
                      <a:pt x="54" y="48"/>
                    </a:lnTo>
                    <a:lnTo>
                      <a:pt x="61" y="51"/>
                    </a:lnTo>
                    <a:lnTo>
                      <a:pt x="69" y="53"/>
                    </a:lnTo>
                    <a:lnTo>
                      <a:pt x="76" y="55"/>
                    </a:lnTo>
                    <a:lnTo>
                      <a:pt x="85" y="56"/>
                    </a:lnTo>
                    <a:lnTo>
                      <a:pt x="93" y="57"/>
                    </a:lnTo>
                    <a:lnTo>
                      <a:pt x="101" y="59"/>
                    </a:lnTo>
                    <a:lnTo>
                      <a:pt x="109" y="59"/>
                    </a:lnTo>
                    <a:lnTo>
                      <a:pt x="117" y="57"/>
                    </a:lnTo>
                    <a:lnTo>
                      <a:pt x="124" y="56"/>
                    </a:lnTo>
                    <a:lnTo>
                      <a:pt x="131" y="54"/>
                    </a:lnTo>
                    <a:lnTo>
                      <a:pt x="139" y="51"/>
                    </a:lnTo>
                    <a:lnTo>
                      <a:pt x="146" y="49"/>
                    </a:lnTo>
                    <a:lnTo>
                      <a:pt x="153" y="45"/>
                    </a:lnTo>
                    <a:lnTo>
                      <a:pt x="159" y="41"/>
                    </a:lnTo>
                    <a:lnTo>
                      <a:pt x="166" y="37"/>
                    </a:lnTo>
                    <a:lnTo>
                      <a:pt x="159" y="39"/>
                    </a:lnTo>
                    <a:lnTo>
                      <a:pt x="152" y="42"/>
                    </a:lnTo>
                    <a:lnTo>
                      <a:pt x="146" y="43"/>
                    </a:lnTo>
                    <a:lnTo>
                      <a:pt x="139" y="45"/>
                    </a:lnTo>
                    <a:lnTo>
                      <a:pt x="132" y="47"/>
                    </a:lnTo>
                    <a:lnTo>
                      <a:pt x="125" y="47"/>
                    </a:lnTo>
                    <a:lnTo>
                      <a:pt x="117" y="48"/>
                    </a:lnTo>
                    <a:lnTo>
                      <a:pt x="110" y="48"/>
                    </a:lnTo>
                    <a:lnTo>
                      <a:pt x="95" y="47"/>
                    </a:lnTo>
                    <a:lnTo>
                      <a:pt x="79" y="44"/>
                    </a:lnTo>
                    <a:lnTo>
                      <a:pt x="64" y="41"/>
                    </a:lnTo>
                    <a:lnTo>
                      <a:pt x="50" y="36"/>
                    </a:lnTo>
                    <a:lnTo>
                      <a:pt x="36" y="29"/>
                    </a:lnTo>
                    <a:lnTo>
                      <a:pt x="24" y="20"/>
                    </a:lnTo>
                    <a:lnTo>
                      <a:pt x="11" y="11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8" y="12"/>
                    </a:lnTo>
                    <a:lnTo>
                      <a:pt x="12" y="17"/>
                    </a:lnTo>
                    <a:lnTo>
                      <a:pt x="16" y="21"/>
                    </a:lnTo>
                    <a:lnTo>
                      <a:pt x="21" y="26"/>
                    </a:lnTo>
                    <a:lnTo>
                      <a:pt x="26" y="31"/>
                    </a:lnTo>
                    <a:lnTo>
                      <a:pt x="31" y="35"/>
                    </a:lnTo>
                    <a:lnTo>
                      <a:pt x="36" y="39"/>
                    </a:lnTo>
                    <a:lnTo>
                      <a:pt x="38" y="39"/>
                    </a:lnTo>
                    <a:lnTo>
                      <a:pt x="39" y="41"/>
                    </a:lnTo>
                    <a:lnTo>
                      <a:pt x="40" y="42"/>
                    </a:lnTo>
                    <a:lnTo>
                      <a:pt x="41" y="42"/>
                    </a:lnTo>
                    <a:lnTo>
                      <a:pt x="43" y="43"/>
                    </a:lnTo>
                    <a:lnTo>
                      <a:pt x="44" y="44"/>
                    </a:lnTo>
                    <a:lnTo>
                      <a:pt x="45" y="44"/>
                    </a:lnTo>
                    <a:lnTo>
                      <a:pt x="47" y="45"/>
                    </a:lnTo>
                    <a:close/>
                  </a:path>
                </a:pathLst>
              </a:custGeom>
              <a:solidFill>
                <a:srgbClr val="F1AB8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77" name="Freeform 178"/>
              <p:cNvSpPr>
                <a:spLocks/>
              </p:cNvSpPr>
              <p:nvPr/>
            </p:nvSpPr>
            <p:spPr bwMode="auto">
              <a:xfrm>
                <a:off x="1138" y="2682"/>
                <a:ext cx="38" cy="12"/>
              </a:xfrm>
              <a:custGeom>
                <a:avLst/>
                <a:gdLst/>
                <a:ahLst/>
                <a:cxnLst>
                  <a:cxn ang="0">
                    <a:pos x="26" y="39"/>
                  </a:cxn>
                  <a:cxn ang="0">
                    <a:pos x="36" y="47"/>
                  </a:cxn>
                  <a:cxn ang="0">
                    <a:pos x="47" y="53"/>
                  </a:cxn>
                  <a:cxn ang="0">
                    <a:pos x="58" y="59"/>
                  </a:cxn>
                  <a:cxn ang="0">
                    <a:pos x="70" y="62"/>
                  </a:cxn>
                  <a:cxn ang="0">
                    <a:pos x="82" y="66"/>
                  </a:cxn>
                  <a:cxn ang="0">
                    <a:pos x="95" y="69"/>
                  </a:cxn>
                  <a:cxn ang="0">
                    <a:pos x="107" y="71"/>
                  </a:cxn>
                  <a:cxn ang="0">
                    <a:pos x="120" y="72"/>
                  </a:cxn>
                  <a:cxn ang="0">
                    <a:pos x="125" y="71"/>
                  </a:cxn>
                  <a:cxn ang="0">
                    <a:pos x="129" y="71"/>
                  </a:cxn>
                  <a:cxn ang="0">
                    <a:pos x="133" y="71"/>
                  </a:cxn>
                  <a:cxn ang="0">
                    <a:pos x="138" y="71"/>
                  </a:cxn>
                  <a:cxn ang="0">
                    <a:pos x="142" y="69"/>
                  </a:cxn>
                  <a:cxn ang="0">
                    <a:pos x="146" y="69"/>
                  </a:cxn>
                  <a:cxn ang="0">
                    <a:pos x="150" y="68"/>
                  </a:cxn>
                  <a:cxn ang="0">
                    <a:pos x="155" y="67"/>
                  </a:cxn>
                  <a:cxn ang="0">
                    <a:pos x="160" y="65"/>
                  </a:cxn>
                  <a:cxn ang="0">
                    <a:pos x="164" y="62"/>
                  </a:cxn>
                  <a:cxn ang="0">
                    <a:pos x="169" y="60"/>
                  </a:cxn>
                  <a:cxn ang="0">
                    <a:pos x="174" y="56"/>
                  </a:cxn>
                  <a:cxn ang="0">
                    <a:pos x="178" y="53"/>
                  </a:cxn>
                  <a:cxn ang="0">
                    <a:pos x="183" y="49"/>
                  </a:cxn>
                  <a:cxn ang="0">
                    <a:pos x="187" y="45"/>
                  </a:cxn>
                  <a:cxn ang="0">
                    <a:pos x="191" y="42"/>
                  </a:cxn>
                  <a:cxn ang="0">
                    <a:pos x="183" y="45"/>
                  </a:cxn>
                  <a:cxn ang="0">
                    <a:pos x="175" y="49"/>
                  </a:cxn>
                  <a:cxn ang="0">
                    <a:pos x="166" y="53"/>
                  </a:cxn>
                  <a:cxn ang="0">
                    <a:pos x="157" y="55"/>
                  </a:cxn>
                  <a:cxn ang="0">
                    <a:pos x="148" y="57"/>
                  </a:cxn>
                  <a:cxn ang="0">
                    <a:pos x="139" y="59"/>
                  </a:cxn>
                  <a:cxn ang="0">
                    <a:pos x="130" y="60"/>
                  </a:cxn>
                  <a:cxn ang="0">
                    <a:pos x="120" y="60"/>
                  </a:cxn>
                  <a:cxn ang="0">
                    <a:pos x="103" y="60"/>
                  </a:cxn>
                  <a:cxn ang="0">
                    <a:pos x="85" y="56"/>
                  </a:cxn>
                  <a:cxn ang="0">
                    <a:pos x="69" y="51"/>
                  </a:cxn>
                  <a:cxn ang="0">
                    <a:pos x="53" y="44"/>
                  </a:cxn>
                  <a:cxn ang="0">
                    <a:pos x="38" y="36"/>
                  </a:cxn>
                  <a:cxn ang="0">
                    <a:pos x="24" y="25"/>
                  </a:cxn>
                  <a:cxn ang="0">
                    <a:pos x="12" y="13"/>
                  </a:cxn>
                  <a:cxn ang="0">
                    <a:pos x="0" y="0"/>
                  </a:cxn>
                  <a:cxn ang="0">
                    <a:pos x="2" y="5"/>
                  </a:cxn>
                  <a:cxn ang="0">
                    <a:pos x="5" y="11"/>
                  </a:cxn>
                  <a:cxn ang="0">
                    <a:pos x="8" y="15"/>
                  </a:cxn>
                  <a:cxn ang="0">
                    <a:pos x="11" y="20"/>
                  </a:cxn>
                  <a:cxn ang="0">
                    <a:pos x="15" y="25"/>
                  </a:cxn>
                  <a:cxn ang="0">
                    <a:pos x="18" y="30"/>
                  </a:cxn>
                  <a:cxn ang="0">
                    <a:pos x="22" y="35"/>
                  </a:cxn>
                  <a:cxn ang="0">
                    <a:pos x="26" y="39"/>
                  </a:cxn>
                </a:cxnLst>
                <a:rect l="0" t="0" r="r" b="b"/>
                <a:pathLst>
                  <a:path w="191" h="72">
                    <a:moveTo>
                      <a:pt x="26" y="39"/>
                    </a:moveTo>
                    <a:lnTo>
                      <a:pt x="36" y="47"/>
                    </a:lnTo>
                    <a:lnTo>
                      <a:pt x="47" y="53"/>
                    </a:lnTo>
                    <a:lnTo>
                      <a:pt x="58" y="59"/>
                    </a:lnTo>
                    <a:lnTo>
                      <a:pt x="70" y="62"/>
                    </a:lnTo>
                    <a:lnTo>
                      <a:pt x="82" y="66"/>
                    </a:lnTo>
                    <a:lnTo>
                      <a:pt x="95" y="69"/>
                    </a:lnTo>
                    <a:lnTo>
                      <a:pt x="107" y="71"/>
                    </a:lnTo>
                    <a:lnTo>
                      <a:pt x="120" y="72"/>
                    </a:lnTo>
                    <a:lnTo>
                      <a:pt x="125" y="71"/>
                    </a:lnTo>
                    <a:lnTo>
                      <a:pt x="129" y="71"/>
                    </a:lnTo>
                    <a:lnTo>
                      <a:pt x="133" y="71"/>
                    </a:lnTo>
                    <a:lnTo>
                      <a:pt x="138" y="71"/>
                    </a:lnTo>
                    <a:lnTo>
                      <a:pt x="142" y="69"/>
                    </a:lnTo>
                    <a:lnTo>
                      <a:pt x="146" y="69"/>
                    </a:lnTo>
                    <a:lnTo>
                      <a:pt x="150" y="68"/>
                    </a:lnTo>
                    <a:lnTo>
                      <a:pt x="155" y="67"/>
                    </a:lnTo>
                    <a:lnTo>
                      <a:pt x="160" y="65"/>
                    </a:lnTo>
                    <a:lnTo>
                      <a:pt x="164" y="62"/>
                    </a:lnTo>
                    <a:lnTo>
                      <a:pt x="169" y="60"/>
                    </a:lnTo>
                    <a:lnTo>
                      <a:pt x="174" y="56"/>
                    </a:lnTo>
                    <a:lnTo>
                      <a:pt x="178" y="53"/>
                    </a:lnTo>
                    <a:lnTo>
                      <a:pt x="183" y="49"/>
                    </a:lnTo>
                    <a:lnTo>
                      <a:pt x="187" y="45"/>
                    </a:lnTo>
                    <a:lnTo>
                      <a:pt x="191" y="42"/>
                    </a:lnTo>
                    <a:lnTo>
                      <a:pt x="183" y="45"/>
                    </a:lnTo>
                    <a:lnTo>
                      <a:pt x="175" y="49"/>
                    </a:lnTo>
                    <a:lnTo>
                      <a:pt x="166" y="53"/>
                    </a:lnTo>
                    <a:lnTo>
                      <a:pt x="157" y="55"/>
                    </a:lnTo>
                    <a:lnTo>
                      <a:pt x="148" y="57"/>
                    </a:lnTo>
                    <a:lnTo>
                      <a:pt x="139" y="59"/>
                    </a:lnTo>
                    <a:lnTo>
                      <a:pt x="130" y="60"/>
                    </a:lnTo>
                    <a:lnTo>
                      <a:pt x="120" y="60"/>
                    </a:lnTo>
                    <a:lnTo>
                      <a:pt x="103" y="60"/>
                    </a:lnTo>
                    <a:lnTo>
                      <a:pt x="85" y="56"/>
                    </a:lnTo>
                    <a:lnTo>
                      <a:pt x="69" y="51"/>
                    </a:lnTo>
                    <a:lnTo>
                      <a:pt x="53" y="44"/>
                    </a:lnTo>
                    <a:lnTo>
                      <a:pt x="38" y="36"/>
                    </a:lnTo>
                    <a:lnTo>
                      <a:pt x="24" y="25"/>
                    </a:lnTo>
                    <a:lnTo>
                      <a:pt x="12" y="13"/>
                    </a:lnTo>
                    <a:lnTo>
                      <a:pt x="0" y="0"/>
                    </a:lnTo>
                    <a:lnTo>
                      <a:pt x="2" y="5"/>
                    </a:lnTo>
                    <a:lnTo>
                      <a:pt x="5" y="11"/>
                    </a:lnTo>
                    <a:lnTo>
                      <a:pt x="8" y="15"/>
                    </a:lnTo>
                    <a:lnTo>
                      <a:pt x="11" y="20"/>
                    </a:lnTo>
                    <a:lnTo>
                      <a:pt x="15" y="25"/>
                    </a:lnTo>
                    <a:lnTo>
                      <a:pt x="18" y="30"/>
                    </a:lnTo>
                    <a:lnTo>
                      <a:pt x="22" y="35"/>
                    </a:lnTo>
                    <a:lnTo>
                      <a:pt x="26" y="39"/>
                    </a:lnTo>
                    <a:close/>
                  </a:path>
                </a:pathLst>
              </a:custGeom>
              <a:solidFill>
                <a:srgbClr val="F1AB8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78" name="Freeform 179"/>
              <p:cNvSpPr>
                <a:spLocks/>
              </p:cNvSpPr>
              <p:nvPr/>
            </p:nvSpPr>
            <p:spPr bwMode="auto">
              <a:xfrm>
                <a:off x="1136" y="2679"/>
                <a:ext cx="42" cy="14"/>
              </a:xfrm>
              <a:custGeom>
                <a:avLst/>
                <a:gdLst/>
                <a:ahLst/>
                <a:cxnLst>
                  <a:cxn ang="0">
                    <a:pos x="17" y="36"/>
                  </a:cxn>
                  <a:cxn ang="0">
                    <a:pos x="28" y="47"/>
                  </a:cxn>
                  <a:cxn ang="0">
                    <a:pos x="41" y="56"/>
                  </a:cxn>
                  <a:cxn ang="0">
                    <a:pos x="53" y="65"/>
                  </a:cxn>
                  <a:cxn ang="0">
                    <a:pos x="67" y="71"/>
                  </a:cxn>
                  <a:cxn ang="0">
                    <a:pos x="81" y="77"/>
                  </a:cxn>
                  <a:cxn ang="0">
                    <a:pos x="96" y="80"/>
                  </a:cxn>
                  <a:cxn ang="0">
                    <a:pos x="112" y="83"/>
                  </a:cxn>
                  <a:cxn ang="0">
                    <a:pos x="127" y="84"/>
                  </a:cxn>
                  <a:cxn ang="0">
                    <a:pos x="134" y="84"/>
                  </a:cxn>
                  <a:cxn ang="0">
                    <a:pos x="142" y="83"/>
                  </a:cxn>
                  <a:cxn ang="0">
                    <a:pos x="149" y="83"/>
                  </a:cxn>
                  <a:cxn ang="0">
                    <a:pos x="156" y="81"/>
                  </a:cxn>
                  <a:cxn ang="0">
                    <a:pos x="163" y="79"/>
                  </a:cxn>
                  <a:cxn ang="0">
                    <a:pos x="170" y="78"/>
                  </a:cxn>
                  <a:cxn ang="0">
                    <a:pos x="176" y="75"/>
                  </a:cxn>
                  <a:cxn ang="0">
                    <a:pos x="183" y="73"/>
                  </a:cxn>
                  <a:cxn ang="0">
                    <a:pos x="187" y="69"/>
                  </a:cxn>
                  <a:cxn ang="0">
                    <a:pos x="190" y="67"/>
                  </a:cxn>
                  <a:cxn ang="0">
                    <a:pos x="194" y="63"/>
                  </a:cxn>
                  <a:cxn ang="0">
                    <a:pos x="197" y="61"/>
                  </a:cxn>
                  <a:cxn ang="0">
                    <a:pos x="200" y="57"/>
                  </a:cxn>
                  <a:cxn ang="0">
                    <a:pos x="204" y="54"/>
                  </a:cxn>
                  <a:cxn ang="0">
                    <a:pos x="207" y="50"/>
                  </a:cxn>
                  <a:cxn ang="0">
                    <a:pos x="210" y="45"/>
                  </a:cxn>
                  <a:cxn ang="0">
                    <a:pos x="201" y="51"/>
                  </a:cxn>
                  <a:cxn ang="0">
                    <a:pos x="191" y="57"/>
                  </a:cxn>
                  <a:cxn ang="0">
                    <a:pos x="181" y="62"/>
                  </a:cxn>
                  <a:cxn ang="0">
                    <a:pos x="171" y="66"/>
                  </a:cxn>
                  <a:cxn ang="0">
                    <a:pos x="160" y="69"/>
                  </a:cxn>
                  <a:cxn ang="0">
                    <a:pos x="149" y="71"/>
                  </a:cxn>
                  <a:cxn ang="0">
                    <a:pos x="138" y="73"/>
                  </a:cxn>
                  <a:cxn ang="0">
                    <a:pos x="127" y="73"/>
                  </a:cxn>
                  <a:cxn ang="0">
                    <a:pos x="118" y="73"/>
                  </a:cxn>
                  <a:cxn ang="0">
                    <a:pos x="108" y="72"/>
                  </a:cxn>
                  <a:cxn ang="0">
                    <a:pos x="99" y="71"/>
                  </a:cxn>
                  <a:cxn ang="0">
                    <a:pos x="89" y="68"/>
                  </a:cxn>
                  <a:cxn ang="0">
                    <a:pos x="80" y="65"/>
                  </a:cxn>
                  <a:cxn ang="0">
                    <a:pos x="71" y="62"/>
                  </a:cxn>
                  <a:cxn ang="0">
                    <a:pos x="63" y="57"/>
                  </a:cxn>
                  <a:cxn ang="0">
                    <a:pos x="55" y="54"/>
                  </a:cxn>
                  <a:cxn ang="0">
                    <a:pos x="39" y="43"/>
                  </a:cxn>
                  <a:cxn ang="0">
                    <a:pos x="25" y="30"/>
                  </a:cxn>
                  <a:cxn ang="0">
                    <a:pos x="12" y="17"/>
                  </a:cxn>
                  <a:cxn ang="0">
                    <a:pos x="0" y="0"/>
                  </a:cxn>
                  <a:cxn ang="0">
                    <a:pos x="1" y="5"/>
                  </a:cxn>
                  <a:cxn ang="0">
                    <a:pos x="3" y="9"/>
                  </a:cxn>
                  <a:cxn ang="0">
                    <a:pos x="5" y="14"/>
                  </a:cxn>
                  <a:cxn ang="0">
                    <a:pos x="7" y="19"/>
                  </a:cxn>
                  <a:cxn ang="0">
                    <a:pos x="9" y="24"/>
                  </a:cxn>
                  <a:cxn ang="0">
                    <a:pos x="12" y="27"/>
                  </a:cxn>
                  <a:cxn ang="0">
                    <a:pos x="14" y="32"/>
                  </a:cxn>
                  <a:cxn ang="0">
                    <a:pos x="17" y="36"/>
                  </a:cxn>
                </a:cxnLst>
                <a:rect l="0" t="0" r="r" b="b"/>
                <a:pathLst>
                  <a:path w="210" h="84">
                    <a:moveTo>
                      <a:pt x="17" y="36"/>
                    </a:moveTo>
                    <a:lnTo>
                      <a:pt x="28" y="47"/>
                    </a:lnTo>
                    <a:lnTo>
                      <a:pt x="41" y="56"/>
                    </a:lnTo>
                    <a:lnTo>
                      <a:pt x="53" y="65"/>
                    </a:lnTo>
                    <a:lnTo>
                      <a:pt x="67" y="71"/>
                    </a:lnTo>
                    <a:lnTo>
                      <a:pt x="81" y="77"/>
                    </a:lnTo>
                    <a:lnTo>
                      <a:pt x="96" y="80"/>
                    </a:lnTo>
                    <a:lnTo>
                      <a:pt x="112" y="83"/>
                    </a:lnTo>
                    <a:lnTo>
                      <a:pt x="127" y="84"/>
                    </a:lnTo>
                    <a:lnTo>
                      <a:pt x="134" y="84"/>
                    </a:lnTo>
                    <a:lnTo>
                      <a:pt x="142" y="83"/>
                    </a:lnTo>
                    <a:lnTo>
                      <a:pt x="149" y="83"/>
                    </a:lnTo>
                    <a:lnTo>
                      <a:pt x="156" y="81"/>
                    </a:lnTo>
                    <a:lnTo>
                      <a:pt x="163" y="79"/>
                    </a:lnTo>
                    <a:lnTo>
                      <a:pt x="170" y="78"/>
                    </a:lnTo>
                    <a:lnTo>
                      <a:pt x="176" y="75"/>
                    </a:lnTo>
                    <a:lnTo>
                      <a:pt x="183" y="73"/>
                    </a:lnTo>
                    <a:lnTo>
                      <a:pt x="187" y="69"/>
                    </a:lnTo>
                    <a:lnTo>
                      <a:pt x="190" y="67"/>
                    </a:lnTo>
                    <a:lnTo>
                      <a:pt x="194" y="63"/>
                    </a:lnTo>
                    <a:lnTo>
                      <a:pt x="197" y="61"/>
                    </a:lnTo>
                    <a:lnTo>
                      <a:pt x="200" y="57"/>
                    </a:lnTo>
                    <a:lnTo>
                      <a:pt x="204" y="54"/>
                    </a:lnTo>
                    <a:lnTo>
                      <a:pt x="207" y="50"/>
                    </a:lnTo>
                    <a:lnTo>
                      <a:pt x="210" y="45"/>
                    </a:lnTo>
                    <a:lnTo>
                      <a:pt x="201" y="51"/>
                    </a:lnTo>
                    <a:lnTo>
                      <a:pt x="191" y="57"/>
                    </a:lnTo>
                    <a:lnTo>
                      <a:pt x="181" y="62"/>
                    </a:lnTo>
                    <a:lnTo>
                      <a:pt x="171" y="66"/>
                    </a:lnTo>
                    <a:lnTo>
                      <a:pt x="160" y="69"/>
                    </a:lnTo>
                    <a:lnTo>
                      <a:pt x="149" y="71"/>
                    </a:lnTo>
                    <a:lnTo>
                      <a:pt x="138" y="73"/>
                    </a:lnTo>
                    <a:lnTo>
                      <a:pt x="127" y="73"/>
                    </a:lnTo>
                    <a:lnTo>
                      <a:pt x="118" y="73"/>
                    </a:lnTo>
                    <a:lnTo>
                      <a:pt x="108" y="72"/>
                    </a:lnTo>
                    <a:lnTo>
                      <a:pt x="99" y="71"/>
                    </a:lnTo>
                    <a:lnTo>
                      <a:pt x="89" y="68"/>
                    </a:lnTo>
                    <a:lnTo>
                      <a:pt x="80" y="65"/>
                    </a:lnTo>
                    <a:lnTo>
                      <a:pt x="71" y="62"/>
                    </a:lnTo>
                    <a:lnTo>
                      <a:pt x="63" y="57"/>
                    </a:lnTo>
                    <a:lnTo>
                      <a:pt x="55" y="54"/>
                    </a:lnTo>
                    <a:lnTo>
                      <a:pt x="39" y="43"/>
                    </a:lnTo>
                    <a:lnTo>
                      <a:pt x="25" y="30"/>
                    </a:lnTo>
                    <a:lnTo>
                      <a:pt x="12" y="17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3" y="9"/>
                    </a:lnTo>
                    <a:lnTo>
                      <a:pt x="5" y="14"/>
                    </a:lnTo>
                    <a:lnTo>
                      <a:pt x="7" y="19"/>
                    </a:lnTo>
                    <a:lnTo>
                      <a:pt x="9" y="24"/>
                    </a:lnTo>
                    <a:lnTo>
                      <a:pt x="12" y="27"/>
                    </a:lnTo>
                    <a:lnTo>
                      <a:pt x="14" y="32"/>
                    </a:lnTo>
                    <a:lnTo>
                      <a:pt x="17" y="36"/>
                    </a:lnTo>
                    <a:close/>
                  </a:path>
                </a:pathLst>
              </a:custGeom>
              <a:solidFill>
                <a:srgbClr val="F1AD8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79" name="Freeform 180"/>
              <p:cNvSpPr>
                <a:spLocks/>
              </p:cNvSpPr>
              <p:nvPr/>
            </p:nvSpPr>
            <p:spPr bwMode="auto">
              <a:xfrm>
                <a:off x="1135" y="2677"/>
                <a:ext cx="45" cy="15"/>
              </a:xfrm>
              <a:custGeom>
                <a:avLst/>
                <a:gdLst/>
                <a:ahLst/>
                <a:cxnLst>
                  <a:cxn ang="0">
                    <a:pos x="12" y="35"/>
                  </a:cxn>
                  <a:cxn ang="0">
                    <a:pos x="24" y="48"/>
                  </a:cxn>
                  <a:cxn ang="0">
                    <a:pos x="37" y="60"/>
                  </a:cxn>
                  <a:cxn ang="0">
                    <a:pos x="50" y="71"/>
                  </a:cxn>
                  <a:cxn ang="0">
                    <a:pos x="65" y="79"/>
                  </a:cxn>
                  <a:cxn ang="0">
                    <a:pos x="81" y="86"/>
                  </a:cxn>
                  <a:cxn ang="0">
                    <a:pos x="97" y="91"/>
                  </a:cxn>
                  <a:cxn ang="0">
                    <a:pos x="115" y="95"/>
                  </a:cxn>
                  <a:cxn ang="0">
                    <a:pos x="132" y="95"/>
                  </a:cxn>
                  <a:cxn ang="0">
                    <a:pos x="142" y="95"/>
                  </a:cxn>
                  <a:cxn ang="0">
                    <a:pos x="151" y="94"/>
                  </a:cxn>
                  <a:cxn ang="0">
                    <a:pos x="160" y="92"/>
                  </a:cxn>
                  <a:cxn ang="0">
                    <a:pos x="169" y="90"/>
                  </a:cxn>
                  <a:cxn ang="0">
                    <a:pos x="178" y="88"/>
                  </a:cxn>
                  <a:cxn ang="0">
                    <a:pos x="187" y="84"/>
                  </a:cxn>
                  <a:cxn ang="0">
                    <a:pos x="195" y="80"/>
                  </a:cxn>
                  <a:cxn ang="0">
                    <a:pos x="203" y="77"/>
                  </a:cxn>
                  <a:cxn ang="0">
                    <a:pos x="206" y="73"/>
                  </a:cxn>
                  <a:cxn ang="0">
                    <a:pos x="209" y="70"/>
                  </a:cxn>
                  <a:cxn ang="0">
                    <a:pos x="212" y="67"/>
                  </a:cxn>
                  <a:cxn ang="0">
                    <a:pos x="214" y="64"/>
                  </a:cxn>
                  <a:cxn ang="0">
                    <a:pos x="217" y="60"/>
                  </a:cxn>
                  <a:cxn ang="0">
                    <a:pos x="219" y="56"/>
                  </a:cxn>
                  <a:cxn ang="0">
                    <a:pos x="222" y="53"/>
                  </a:cxn>
                  <a:cxn ang="0">
                    <a:pos x="224" y="49"/>
                  </a:cxn>
                  <a:cxn ang="0">
                    <a:pos x="214" y="56"/>
                  </a:cxn>
                  <a:cxn ang="0">
                    <a:pos x="204" y="64"/>
                  </a:cxn>
                  <a:cxn ang="0">
                    <a:pos x="193" y="70"/>
                  </a:cxn>
                  <a:cxn ang="0">
                    <a:pos x="181" y="76"/>
                  </a:cxn>
                  <a:cxn ang="0">
                    <a:pos x="170" y="79"/>
                  </a:cxn>
                  <a:cxn ang="0">
                    <a:pos x="157" y="82"/>
                  </a:cxn>
                  <a:cxn ang="0">
                    <a:pos x="145" y="84"/>
                  </a:cxn>
                  <a:cxn ang="0">
                    <a:pos x="132" y="84"/>
                  </a:cxn>
                  <a:cxn ang="0">
                    <a:pos x="122" y="84"/>
                  </a:cxn>
                  <a:cxn ang="0">
                    <a:pos x="112" y="83"/>
                  </a:cxn>
                  <a:cxn ang="0">
                    <a:pos x="101" y="82"/>
                  </a:cxn>
                  <a:cxn ang="0">
                    <a:pos x="92" y="78"/>
                  </a:cxn>
                  <a:cxn ang="0">
                    <a:pos x="82" y="76"/>
                  </a:cxn>
                  <a:cxn ang="0">
                    <a:pos x="73" y="71"/>
                  </a:cxn>
                  <a:cxn ang="0">
                    <a:pos x="64" y="67"/>
                  </a:cxn>
                  <a:cxn ang="0">
                    <a:pos x="56" y="61"/>
                  </a:cxn>
                  <a:cxn ang="0">
                    <a:pos x="47" y="55"/>
                  </a:cxn>
                  <a:cxn ang="0">
                    <a:pos x="40" y="49"/>
                  </a:cxn>
                  <a:cxn ang="0">
                    <a:pos x="32" y="42"/>
                  </a:cxn>
                  <a:cxn ang="0">
                    <a:pos x="25" y="35"/>
                  </a:cxn>
                  <a:cxn ang="0">
                    <a:pos x="18" y="28"/>
                  </a:cxn>
                  <a:cxn ang="0">
                    <a:pos x="12" y="19"/>
                  </a:cxn>
                  <a:cxn ang="0">
                    <a:pos x="6" y="10"/>
                  </a:cxn>
                  <a:cxn ang="0">
                    <a:pos x="0" y="0"/>
                  </a:cxn>
                  <a:cxn ang="0">
                    <a:pos x="1" y="5"/>
                  </a:cxn>
                  <a:cxn ang="0">
                    <a:pos x="2" y="10"/>
                  </a:cxn>
                  <a:cxn ang="0">
                    <a:pos x="4" y="13"/>
                  </a:cxn>
                  <a:cxn ang="0">
                    <a:pos x="5" y="18"/>
                  </a:cxn>
                  <a:cxn ang="0">
                    <a:pos x="7" y="23"/>
                  </a:cxn>
                  <a:cxn ang="0">
                    <a:pos x="8" y="26"/>
                  </a:cxn>
                  <a:cxn ang="0">
                    <a:pos x="10" y="30"/>
                  </a:cxn>
                  <a:cxn ang="0">
                    <a:pos x="12" y="35"/>
                  </a:cxn>
                </a:cxnLst>
                <a:rect l="0" t="0" r="r" b="b"/>
                <a:pathLst>
                  <a:path w="224" h="95">
                    <a:moveTo>
                      <a:pt x="12" y="35"/>
                    </a:moveTo>
                    <a:lnTo>
                      <a:pt x="24" y="48"/>
                    </a:lnTo>
                    <a:lnTo>
                      <a:pt x="37" y="60"/>
                    </a:lnTo>
                    <a:lnTo>
                      <a:pt x="50" y="71"/>
                    </a:lnTo>
                    <a:lnTo>
                      <a:pt x="65" y="79"/>
                    </a:lnTo>
                    <a:lnTo>
                      <a:pt x="81" y="86"/>
                    </a:lnTo>
                    <a:lnTo>
                      <a:pt x="97" y="91"/>
                    </a:lnTo>
                    <a:lnTo>
                      <a:pt x="115" y="95"/>
                    </a:lnTo>
                    <a:lnTo>
                      <a:pt x="132" y="95"/>
                    </a:lnTo>
                    <a:lnTo>
                      <a:pt x="142" y="95"/>
                    </a:lnTo>
                    <a:lnTo>
                      <a:pt x="151" y="94"/>
                    </a:lnTo>
                    <a:lnTo>
                      <a:pt x="160" y="92"/>
                    </a:lnTo>
                    <a:lnTo>
                      <a:pt x="169" y="90"/>
                    </a:lnTo>
                    <a:lnTo>
                      <a:pt x="178" y="88"/>
                    </a:lnTo>
                    <a:lnTo>
                      <a:pt x="187" y="84"/>
                    </a:lnTo>
                    <a:lnTo>
                      <a:pt x="195" y="80"/>
                    </a:lnTo>
                    <a:lnTo>
                      <a:pt x="203" y="77"/>
                    </a:lnTo>
                    <a:lnTo>
                      <a:pt x="206" y="73"/>
                    </a:lnTo>
                    <a:lnTo>
                      <a:pt x="209" y="70"/>
                    </a:lnTo>
                    <a:lnTo>
                      <a:pt x="212" y="67"/>
                    </a:lnTo>
                    <a:lnTo>
                      <a:pt x="214" y="64"/>
                    </a:lnTo>
                    <a:lnTo>
                      <a:pt x="217" y="60"/>
                    </a:lnTo>
                    <a:lnTo>
                      <a:pt x="219" y="56"/>
                    </a:lnTo>
                    <a:lnTo>
                      <a:pt x="222" y="53"/>
                    </a:lnTo>
                    <a:lnTo>
                      <a:pt x="224" y="49"/>
                    </a:lnTo>
                    <a:lnTo>
                      <a:pt x="214" y="56"/>
                    </a:lnTo>
                    <a:lnTo>
                      <a:pt x="204" y="64"/>
                    </a:lnTo>
                    <a:lnTo>
                      <a:pt x="193" y="70"/>
                    </a:lnTo>
                    <a:lnTo>
                      <a:pt x="181" y="76"/>
                    </a:lnTo>
                    <a:lnTo>
                      <a:pt x="170" y="79"/>
                    </a:lnTo>
                    <a:lnTo>
                      <a:pt x="157" y="82"/>
                    </a:lnTo>
                    <a:lnTo>
                      <a:pt x="145" y="84"/>
                    </a:lnTo>
                    <a:lnTo>
                      <a:pt x="132" y="84"/>
                    </a:lnTo>
                    <a:lnTo>
                      <a:pt x="122" y="84"/>
                    </a:lnTo>
                    <a:lnTo>
                      <a:pt x="112" y="83"/>
                    </a:lnTo>
                    <a:lnTo>
                      <a:pt x="101" y="82"/>
                    </a:lnTo>
                    <a:lnTo>
                      <a:pt x="92" y="78"/>
                    </a:lnTo>
                    <a:lnTo>
                      <a:pt x="82" y="76"/>
                    </a:lnTo>
                    <a:lnTo>
                      <a:pt x="73" y="71"/>
                    </a:lnTo>
                    <a:lnTo>
                      <a:pt x="64" y="67"/>
                    </a:lnTo>
                    <a:lnTo>
                      <a:pt x="56" y="61"/>
                    </a:lnTo>
                    <a:lnTo>
                      <a:pt x="47" y="55"/>
                    </a:lnTo>
                    <a:lnTo>
                      <a:pt x="40" y="49"/>
                    </a:lnTo>
                    <a:lnTo>
                      <a:pt x="32" y="42"/>
                    </a:lnTo>
                    <a:lnTo>
                      <a:pt x="25" y="35"/>
                    </a:lnTo>
                    <a:lnTo>
                      <a:pt x="18" y="28"/>
                    </a:lnTo>
                    <a:lnTo>
                      <a:pt x="12" y="19"/>
                    </a:lnTo>
                    <a:lnTo>
                      <a:pt x="6" y="10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2" y="10"/>
                    </a:lnTo>
                    <a:lnTo>
                      <a:pt x="4" y="13"/>
                    </a:lnTo>
                    <a:lnTo>
                      <a:pt x="5" y="18"/>
                    </a:lnTo>
                    <a:lnTo>
                      <a:pt x="7" y="23"/>
                    </a:lnTo>
                    <a:lnTo>
                      <a:pt x="8" y="26"/>
                    </a:lnTo>
                    <a:lnTo>
                      <a:pt x="10" y="30"/>
                    </a:lnTo>
                    <a:lnTo>
                      <a:pt x="12" y="35"/>
                    </a:lnTo>
                    <a:close/>
                  </a:path>
                </a:pathLst>
              </a:custGeom>
              <a:solidFill>
                <a:srgbClr val="F2AF9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80" name="Freeform 181"/>
              <p:cNvSpPr>
                <a:spLocks/>
              </p:cNvSpPr>
              <p:nvPr/>
            </p:nvSpPr>
            <p:spPr bwMode="auto">
              <a:xfrm>
                <a:off x="1135" y="2674"/>
                <a:ext cx="47" cy="18"/>
              </a:xfrm>
              <a:custGeom>
                <a:avLst/>
                <a:gdLst/>
                <a:ahLst/>
                <a:cxnLst>
                  <a:cxn ang="0">
                    <a:pos x="20" y="50"/>
                  </a:cxn>
                  <a:cxn ang="0">
                    <a:pos x="47" y="76"/>
                  </a:cxn>
                  <a:cxn ang="0">
                    <a:pos x="71" y="90"/>
                  </a:cxn>
                  <a:cxn ang="0">
                    <a:pos x="88" y="98"/>
                  </a:cxn>
                  <a:cxn ang="0">
                    <a:pos x="107" y="104"/>
                  </a:cxn>
                  <a:cxn ang="0">
                    <a:pos x="126" y="106"/>
                  </a:cxn>
                  <a:cxn ang="0">
                    <a:pos x="146" y="106"/>
                  </a:cxn>
                  <a:cxn ang="0">
                    <a:pos x="168" y="102"/>
                  </a:cxn>
                  <a:cxn ang="0">
                    <a:pos x="189" y="95"/>
                  </a:cxn>
                  <a:cxn ang="0">
                    <a:pos x="209" y="84"/>
                  </a:cxn>
                  <a:cxn ang="0">
                    <a:pos x="220" y="76"/>
                  </a:cxn>
                  <a:cxn ang="0">
                    <a:pos x="224" y="70"/>
                  </a:cxn>
                  <a:cxn ang="0">
                    <a:pos x="228" y="63"/>
                  </a:cxn>
                  <a:cxn ang="0">
                    <a:pos x="233" y="57"/>
                  </a:cxn>
                  <a:cxn ang="0">
                    <a:pos x="235" y="53"/>
                  </a:cxn>
                  <a:cxn ang="0">
                    <a:pos x="235" y="52"/>
                  </a:cxn>
                  <a:cxn ang="0">
                    <a:pos x="235" y="52"/>
                  </a:cxn>
                  <a:cxn ang="0">
                    <a:pos x="235" y="52"/>
                  </a:cxn>
                  <a:cxn ang="0">
                    <a:pos x="224" y="62"/>
                  </a:cxn>
                  <a:cxn ang="0">
                    <a:pos x="201" y="77"/>
                  </a:cxn>
                  <a:cxn ang="0">
                    <a:pos x="176" y="88"/>
                  </a:cxn>
                  <a:cxn ang="0">
                    <a:pos x="149" y="94"/>
                  </a:cxn>
                  <a:cxn ang="0">
                    <a:pos x="124" y="95"/>
                  </a:cxn>
                  <a:cxn ang="0">
                    <a:pos x="103" y="92"/>
                  </a:cxn>
                  <a:cxn ang="0">
                    <a:pos x="83" y="84"/>
                  </a:cxn>
                  <a:cxn ang="0">
                    <a:pos x="64" y="75"/>
                  </a:cxn>
                  <a:cxn ang="0">
                    <a:pos x="47" y="63"/>
                  </a:cxn>
                  <a:cxn ang="0">
                    <a:pos x="31" y="47"/>
                  </a:cxn>
                  <a:cxn ang="0">
                    <a:pos x="17" y="30"/>
                  </a:cxn>
                  <a:cxn ang="0">
                    <a:pos x="6" y="11"/>
                  </a:cxn>
                  <a:cxn ang="0">
                    <a:pos x="1" y="5"/>
                  </a:cxn>
                  <a:cxn ang="0">
                    <a:pos x="2" y="14"/>
                  </a:cxn>
                  <a:cxn ang="0">
                    <a:pos x="4" y="21"/>
                  </a:cxn>
                  <a:cxn ang="0">
                    <a:pos x="7" y="29"/>
                  </a:cxn>
                </a:cxnLst>
                <a:rect l="0" t="0" r="r" b="b"/>
                <a:pathLst>
                  <a:path w="235" h="106">
                    <a:moveTo>
                      <a:pt x="8" y="33"/>
                    </a:moveTo>
                    <a:lnTo>
                      <a:pt x="20" y="50"/>
                    </a:lnTo>
                    <a:lnTo>
                      <a:pt x="33" y="63"/>
                    </a:lnTo>
                    <a:lnTo>
                      <a:pt x="47" y="76"/>
                    </a:lnTo>
                    <a:lnTo>
                      <a:pt x="63" y="87"/>
                    </a:lnTo>
                    <a:lnTo>
                      <a:pt x="71" y="90"/>
                    </a:lnTo>
                    <a:lnTo>
                      <a:pt x="79" y="95"/>
                    </a:lnTo>
                    <a:lnTo>
                      <a:pt x="88" y="98"/>
                    </a:lnTo>
                    <a:lnTo>
                      <a:pt x="97" y="101"/>
                    </a:lnTo>
                    <a:lnTo>
                      <a:pt x="107" y="104"/>
                    </a:lnTo>
                    <a:lnTo>
                      <a:pt x="116" y="105"/>
                    </a:lnTo>
                    <a:lnTo>
                      <a:pt x="126" y="106"/>
                    </a:lnTo>
                    <a:lnTo>
                      <a:pt x="135" y="106"/>
                    </a:lnTo>
                    <a:lnTo>
                      <a:pt x="146" y="106"/>
                    </a:lnTo>
                    <a:lnTo>
                      <a:pt x="157" y="104"/>
                    </a:lnTo>
                    <a:lnTo>
                      <a:pt x="168" y="102"/>
                    </a:lnTo>
                    <a:lnTo>
                      <a:pt x="179" y="99"/>
                    </a:lnTo>
                    <a:lnTo>
                      <a:pt x="189" y="95"/>
                    </a:lnTo>
                    <a:lnTo>
                      <a:pt x="199" y="90"/>
                    </a:lnTo>
                    <a:lnTo>
                      <a:pt x="209" y="84"/>
                    </a:lnTo>
                    <a:lnTo>
                      <a:pt x="218" y="78"/>
                    </a:lnTo>
                    <a:lnTo>
                      <a:pt x="220" y="76"/>
                    </a:lnTo>
                    <a:lnTo>
                      <a:pt x="222" y="72"/>
                    </a:lnTo>
                    <a:lnTo>
                      <a:pt x="224" y="70"/>
                    </a:lnTo>
                    <a:lnTo>
                      <a:pt x="226" y="66"/>
                    </a:lnTo>
                    <a:lnTo>
                      <a:pt x="228" y="63"/>
                    </a:lnTo>
                    <a:lnTo>
                      <a:pt x="231" y="59"/>
                    </a:lnTo>
                    <a:lnTo>
                      <a:pt x="233" y="57"/>
                    </a:lnTo>
                    <a:lnTo>
                      <a:pt x="235" y="53"/>
                    </a:lnTo>
                    <a:lnTo>
                      <a:pt x="235" y="53"/>
                    </a:lnTo>
                    <a:lnTo>
                      <a:pt x="235" y="52"/>
                    </a:lnTo>
                    <a:lnTo>
                      <a:pt x="235" y="52"/>
                    </a:lnTo>
                    <a:lnTo>
                      <a:pt x="235" y="52"/>
                    </a:lnTo>
                    <a:lnTo>
                      <a:pt x="235" y="52"/>
                    </a:lnTo>
                    <a:lnTo>
                      <a:pt x="235" y="52"/>
                    </a:lnTo>
                    <a:lnTo>
                      <a:pt x="235" y="52"/>
                    </a:lnTo>
                    <a:lnTo>
                      <a:pt x="235" y="51"/>
                    </a:lnTo>
                    <a:lnTo>
                      <a:pt x="224" y="62"/>
                    </a:lnTo>
                    <a:lnTo>
                      <a:pt x="213" y="70"/>
                    </a:lnTo>
                    <a:lnTo>
                      <a:pt x="201" y="77"/>
                    </a:lnTo>
                    <a:lnTo>
                      <a:pt x="189" y="83"/>
                    </a:lnTo>
                    <a:lnTo>
                      <a:pt x="176" y="88"/>
                    </a:lnTo>
                    <a:lnTo>
                      <a:pt x="163" y="92"/>
                    </a:lnTo>
                    <a:lnTo>
                      <a:pt x="149" y="94"/>
                    </a:lnTo>
                    <a:lnTo>
                      <a:pt x="135" y="95"/>
                    </a:lnTo>
                    <a:lnTo>
                      <a:pt x="124" y="95"/>
                    </a:lnTo>
                    <a:lnTo>
                      <a:pt x="114" y="94"/>
                    </a:lnTo>
                    <a:lnTo>
                      <a:pt x="103" y="92"/>
                    </a:lnTo>
                    <a:lnTo>
                      <a:pt x="93" y="88"/>
                    </a:lnTo>
                    <a:lnTo>
                      <a:pt x="83" y="84"/>
                    </a:lnTo>
                    <a:lnTo>
                      <a:pt x="73" y="80"/>
                    </a:lnTo>
                    <a:lnTo>
                      <a:pt x="64" y="75"/>
                    </a:lnTo>
                    <a:lnTo>
                      <a:pt x="55" y="69"/>
                    </a:lnTo>
                    <a:lnTo>
                      <a:pt x="47" y="63"/>
                    </a:lnTo>
                    <a:lnTo>
                      <a:pt x="39" y="56"/>
                    </a:lnTo>
                    <a:lnTo>
                      <a:pt x="31" y="47"/>
                    </a:lnTo>
                    <a:lnTo>
                      <a:pt x="24" y="39"/>
                    </a:lnTo>
                    <a:lnTo>
                      <a:pt x="17" y="30"/>
                    </a:lnTo>
                    <a:lnTo>
                      <a:pt x="11" y="21"/>
                    </a:lnTo>
                    <a:lnTo>
                      <a:pt x="6" y="11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2" y="9"/>
                    </a:lnTo>
                    <a:lnTo>
                      <a:pt x="2" y="14"/>
                    </a:lnTo>
                    <a:lnTo>
                      <a:pt x="3" y="17"/>
                    </a:lnTo>
                    <a:lnTo>
                      <a:pt x="4" y="21"/>
                    </a:lnTo>
                    <a:lnTo>
                      <a:pt x="5" y="26"/>
                    </a:lnTo>
                    <a:lnTo>
                      <a:pt x="7" y="29"/>
                    </a:lnTo>
                    <a:lnTo>
                      <a:pt x="8" y="33"/>
                    </a:lnTo>
                    <a:close/>
                  </a:path>
                </a:pathLst>
              </a:custGeom>
              <a:solidFill>
                <a:srgbClr val="F2B19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81" name="Freeform 182"/>
              <p:cNvSpPr>
                <a:spLocks/>
              </p:cNvSpPr>
              <p:nvPr/>
            </p:nvSpPr>
            <p:spPr bwMode="auto">
              <a:xfrm>
                <a:off x="1134" y="2672"/>
                <a:ext cx="49" cy="19"/>
              </a:xfrm>
              <a:custGeom>
                <a:avLst/>
                <a:gdLst/>
                <a:ahLst/>
                <a:cxnLst>
                  <a:cxn ang="0">
                    <a:pos x="10" y="40"/>
                  </a:cxn>
                  <a:cxn ang="0">
                    <a:pos x="22" y="58"/>
                  </a:cxn>
                  <a:cxn ang="0">
                    <a:pos x="36" y="72"/>
                  </a:cxn>
                  <a:cxn ang="0">
                    <a:pos x="51" y="85"/>
                  </a:cxn>
                  <a:cxn ang="0">
                    <a:pos x="68" y="97"/>
                  </a:cxn>
                  <a:cxn ang="0">
                    <a:pos x="86" y="106"/>
                  </a:cxn>
                  <a:cxn ang="0">
                    <a:pos x="105" y="112"/>
                  </a:cxn>
                  <a:cxn ang="0">
                    <a:pos x="126" y="114"/>
                  </a:cxn>
                  <a:cxn ang="0">
                    <a:pos x="149" y="114"/>
                  </a:cxn>
                  <a:cxn ang="0">
                    <a:pos x="174" y="109"/>
                  </a:cxn>
                  <a:cxn ang="0">
                    <a:pos x="197" y="100"/>
                  </a:cxn>
                  <a:cxn ang="0">
                    <a:pos x="218" y="86"/>
                  </a:cxn>
                  <a:cxn ang="0">
                    <a:pos x="229" y="78"/>
                  </a:cxn>
                  <a:cxn ang="0">
                    <a:pos x="232" y="74"/>
                  </a:cxn>
                  <a:cxn ang="0">
                    <a:pos x="233" y="72"/>
                  </a:cxn>
                  <a:cxn ang="0">
                    <a:pos x="235" y="68"/>
                  </a:cxn>
                  <a:cxn ang="0">
                    <a:pos x="237" y="65"/>
                  </a:cxn>
                  <a:cxn ang="0">
                    <a:pos x="238" y="61"/>
                  </a:cxn>
                  <a:cxn ang="0">
                    <a:pos x="240" y="58"/>
                  </a:cxn>
                  <a:cxn ang="0">
                    <a:pos x="241" y="54"/>
                  </a:cxn>
                  <a:cxn ang="0">
                    <a:pos x="230" y="64"/>
                  </a:cxn>
                  <a:cxn ang="0">
                    <a:pos x="207" y="83"/>
                  </a:cxn>
                  <a:cxn ang="0">
                    <a:pos x="180" y="96"/>
                  </a:cxn>
                  <a:cxn ang="0">
                    <a:pos x="151" y="103"/>
                  </a:cxn>
                  <a:cxn ang="0">
                    <a:pos x="125" y="103"/>
                  </a:cxn>
                  <a:cxn ang="0">
                    <a:pos x="102" y="100"/>
                  </a:cxn>
                  <a:cxn ang="0">
                    <a:pos x="82" y="92"/>
                  </a:cxn>
                  <a:cxn ang="0">
                    <a:pos x="63" y="82"/>
                  </a:cxn>
                  <a:cxn ang="0">
                    <a:pos x="45" y="67"/>
                  </a:cxn>
                  <a:cxn ang="0">
                    <a:pos x="30" y="52"/>
                  </a:cxn>
                  <a:cxn ang="0">
                    <a:pos x="16" y="32"/>
                  </a:cxn>
                  <a:cxn ang="0">
                    <a:pos x="5" y="11"/>
                  </a:cxn>
                  <a:cxn ang="0">
                    <a:pos x="0" y="4"/>
                  </a:cxn>
                  <a:cxn ang="0">
                    <a:pos x="1" y="11"/>
                  </a:cxn>
                  <a:cxn ang="0">
                    <a:pos x="2" y="19"/>
                  </a:cxn>
                  <a:cxn ang="0">
                    <a:pos x="3" y="26"/>
                  </a:cxn>
                </a:cxnLst>
                <a:rect l="0" t="0" r="r" b="b"/>
                <a:pathLst>
                  <a:path w="242" h="114">
                    <a:moveTo>
                      <a:pt x="4" y="30"/>
                    </a:moveTo>
                    <a:lnTo>
                      <a:pt x="10" y="40"/>
                    </a:lnTo>
                    <a:lnTo>
                      <a:pt x="16" y="49"/>
                    </a:lnTo>
                    <a:lnTo>
                      <a:pt x="22" y="58"/>
                    </a:lnTo>
                    <a:lnTo>
                      <a:pt x="29" y="65"/>
                    </a:lnTo>
                    <a:lnTo>
                      <a:pt x="36" y="72"/>
                    </a:lnTo>
                    <a:lnTo>
                      <a:pt x="44" y="79"/>
                    </a:lnTo>
                    <a:lnTo>
                      <a:pt x="51" y="85"/>
                    </a:lnTo>
                    <a:lnTo>
                      <a:pt x="60" y="91"/>
                    </a:lnTo>
                    <a:lnTo>
                      <a:pt x="68" y="97"/>
                    </a:lnTo>
                    <a:lnTo>
                      <a:pt x="77" y="101"/>
                    </a:lnTo>
                    <a:lnTo>
                      <a:pt x="86" y="106"/>
                    </a:lnTo>
                    <a:lnTo>
                      <a:pt x="96" y="108"/>
                    </a:lnTo>
                    <a:lnTo>
                      <a:pt x="105" y="112"/>
                    </a:lnTo>
                    <a:lnTo>
                      <a:pt x="116" y="113"/>
                    </a:lnTo>
                    <a:lnTo>
                      <a:pt x="126" y="114"/>
                    </a:lnTo>
                    <a:lnTo>
                      <a:pt x="136" y="114"/>
                    </a:lnTo>
                    <a:lnTo>
                      <a:pt x="149" y="114"/>
                    </a:lnTo>
                    <a:lnTo>
                      <a:pt x="161" y="112"/>
                    </a:lnTo>
                    <a:lnTo>
                      <a:pt x="174" y="109"/>
                    </a:lnTo>
                    <a:lnTo>
                      <a:pt x="185" y="106"/>
                    </a:lnTo>
                    <a:lnTo>
                      <a:pt x="197" y="100"/>
                    </a:lnTo>
                    <a:lnTo>
                      <a:pt x="208" y="94"/>
                    </a:lnTo>
                    <a:lnTo>
                      <a:pt x="218" y="86"/>
                    </a:lnTo>
                    <a:lnTo>
                      <a:pt x="228" y="79"/>
                    </a:lnTo>
                    <a:lnTo>
                      <a:pt x="229" y="78"/>
                    </a:lnTo>
                    <a:lnTo>
                      <a:pt x="230" y="76"/>
                    </a:lnTo>
                    <a:lnTo>
                      <a:pt x="232" y="74"/>
                    </a:lnTo>
                    <a:lnTo>
                      <a:pt x="232" y="73"/>
                    </a:lnTo>
                    <a:lnTo>
                      <a:pt x="233" y="72"/>
                    </a:lnTo>
                    <a:lnTo>
                      <a:pt x="234" y="70"/>
                    </a:lnTo>
                    <a:lnTo>
                      <a:pt x="235" y="68"/>
                    </a:lnTo>
                    <a:lnTo>
                      <a:pt x="236" y="67"/>
                    </a:lnTo>
                    <a:lnTo>
                      <a:pt x="237" y="65"/>
                    </a:lnTo>
                    <a:lnTo>
                      <a:pt x="237" y="64"/>
                    </a:lnTo>
                    <a:lnTo>
                      <a:pt x="238" y="61"/>
                    </a:lnTo>
                    <a:lnTo>
                      <a:pt x="239" y="59"/>
                    </a:lnTo>
                    <a:lnTo>
                      <a:pt x="240" y="58"/>
                    </a:lnTo>
                    <a:lnTo>
                      <a:pt x="241" y="55"/>
                    </a:lnTo>
                    <a:lnTo>
                      <a:pt x="241" y="54"/>
                    </a:lnTo>
                    <a:lnTo>
                      <a:pt x="242" y="52"/>
                    </a:lnTo>
                    <a:lnTo>
                      <a:pt x="230" y="64"/>
                    </a:lnTo>
                    <a:lnTo>
                      <a:pt x="219" y="73"/>
                    </a:lnTo>
                    <a:lnTo>
                      <a:pt x="207" y="83"/>
                    </a:lnTo>
                    <a:lnTo>
                      <a:pt x="194" y="90"/>
                    </a:lnTo>
                    <a:lnTo>
                      <a:pt x="180" y="96"/>
                    </a:lnTo>
                    <a:lnTo>
                      <a:pt x="166" y="100"/>
                    </a:lnTo>
                    <a:lnTo>
                      <a:pt x="151" y="103"/>
                    </a:lnTo>
                    <a:lnTo>
                      <a:pt x="136" y="103"/>
                    </a:lnTo>
                    <a:lnTo>
                      <a:pt x="125" y="103"/>
                    </a:lnTo>
                    <a:lnTo>
                      <a:pt x="114" y="102"/>
                    </a:lnTo>
                    <a:lnTo>
                      <a:pt x="102" y="100"/>
                    </a:lnTo>
                    <a:lnTo>
                      <a:pt x="92" y="96"/>
                    </a:lnTo>
                    <a:lnTo>
                      <a:pt x="82" y="92"/>
                    </a:lnTo>
                    <a:lnTo>
                      <a:pt x="72" y="88"/>
                    </a:lnTo>
                    <a:lnTo>
                      <a:pt x="63" y="82"/>
                    </a:lnTo>
                    <a:lnTo>
                      <a:pt x="54" y="74"/>
                    </a:lnTo>
                    <a:lnTo>
                      <a:pt x="45" y="67"/>
                    </a:lnTo>
                    <a:lnTo>
                      <a:pt x="37" y="60"/>
                    </a:lnTo>
                    <a:lnTo>
                      <a:pt x="30" y="52"/>
                    </a:lnTo>
                    <a:lnTo>
                      <a:pt x="23" y="42"/>
                    </a:lnTo>
                    <a:lnTo>
                      <a:pt x="16" y="32"/>
                    </a:lnTo>
                    <a:lnTo>
                      <a:pt x="10" y="22"/>
                    </a:lnTo>
                    <a:lnTo>
                      <a:pt x="5" y="11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1" y="11"/>
                    </a:lnTo>
                    <a:lnTo>
                      <a:pt x="1" y="16"/>
                    </a:lnTo>
                    <a:lnTo>
                      <a:pt x="2" y="19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4" y="30"/>
                    </a:lnTo>
                    <a:close/>
                  </a:path>
                </a:pathLst>
              </a:custGeom>
              <a:solidFill>
                <a:srgbClr val="F2B49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82" name="Freeform 183"/>
              <p:cNvSpPr>
                <a:spLocks/>
              </p:cNvSpPr>
              <p:nvPr/>
            </p:nvSpPr>
            <p:spPr bwMode="auto">
              <a:xfrm>
                <a:off x="1134" y="2669"/>
                <a:ext cx="50" cy="21"/>
              </a:xfrm>
              <a:custGeom>
                <a:avLst/>
                <a:gdLst/>
                <a:ahLst/>
                <a:cxnLst>
                  <a:cxn ang="0">
                    <a:pos x="7" y="39"/>
                  </a:cxn>
                  <a:cxn ang="0">
                    <a:pos x="18" y="58"/>
                  </a:cxn>
                  <a:cxn ang="0">
                    <a:pos x="32" y="75"/>
                  </a:cxn>
                  <a:cxn ang="0">
                    <a:pos x="48" y="91"/>
                  </a:cxn>
                  <a:cxn ang="0">
                    <a:pos x="65" y="103"/>
                  </a:cxn>
                  <a:cxn ang="0">
                    <a:pos x="84" y="112"/>
                  </a:cxn>
                  <a:cxn ang="0">
                    <a:pos x="104" y="120"/>
                  </a:cxn>
                  <a:cxn ang="0">
                    <a:pos x="125" y="123"/>
                  </a:cxn>
                  <a:cxn ang="0">
                    <a:pos x="150" y="122"/>
                  </a:cxn>
                  <a:cxn ang="0">
                    <a:pos x="177" y="116"/>
                  </a:cxn>
                  <a:cxn ang="0">
                    <a:pos x="202" y="105"/>
                  </a:cxn>
                  <a:cxn ang="0">
                    <a:pos x="225" y="90"/>
                  </a:cxn>
                  <a:cxn ang="0">
                    <a:pos x="238" y="76"/>
                  </a:cxn>
                  <a:cxn ang="0">
                    <a:pos x="241" y="69"/>
                  </a:cxn>
                  <a:cxn ang="0">
                    <a:pos x="243" y="62"/>
                  </a:cxn>
                  <a:cxn ang="0">
                    <a:pos x="245" y="56"/>
                  </a:cxn>
                  <a:cxn ang="0">
                    <a:pos x="236" y="66"/>
                  </a:cxn>
                  <a:cxn ang="0">
                    <a:pos x="211" y="87"/>
                  </a:cxn>
                  <a:cxn ang="0">
                    <a:pos x="183" y="103"/>
                  </a:cxn>
                  <a:cxn ang="0">
                    <a:pos x="152" y="111"/>
                  </a:cxn>
                  <a:cxn ang="0">
                    <a:pos x="125" y="112"/>
                  </a:cxn>
                  <a:cxn ang="0">
                    <a:pos x="101" y="108"/>
                  </a:cxn>
                  <a:cxn ang="0">
                    <a:pos x="80" y="99"/>
                  </a:cxn>
                  <a:cxn ang="0">
                    <a:pos x="61" y="87"/>
                  </a:cxn>
                  <a:cxn ang="0">
                    <a:pos x="43" y="73"/>
                  </a:cxn>
                  <a:cxn ang="0">
                    <a:pos x="28" y="55"/>
                  </a:cxn>
                  <a:cxn ang="0">
                    <a:pos x="15" y="34"/>
                  </a:cxn>
                  <a:cxn ang="0">
                    <a:pos x="4" y="12"/>
                  </a:cxn>
                  <a:cxn ang="0">
                    <a:pos x="0" y="3"/>
                  </a:cxn>
                  <a:cxn ang="0">
                    <a:pos x="0" y="11"/>
                  </a:cxn>
                  <a:cxn ang="0">
                    <a:pos x="0" y="18"/>
                  </a:cxn>
                  <a:cxn ang="0">
                    <a:pos x="1" y="25"/>
                  </a:cxn>
                </a:cxnLst>
                <a:rect l="0" t="0" r="r" b="b"/>
                <a:pathLst>
                  <a:path w="246" h="123">
                    <a:moveTo>
                      <a:pt x="1" y="28"/>
                    </a:moveTo>
                    <a:lnTo>
                      <a:pt x="7" y="39"/>
                    </a:lnTo>
                    <a:lnTo>
                      <a:pt x="12" y="49"/>
                    </a:lnTo>
                    <a:lnTo>
                      <a:pt x="18" y="58"/>
                    </a:lnTo>
                    <a:lnTo>
                      <a:pt x="25" y="67"/>
                    </a:lnTo>
                    <a:lnTo>
                      <a:pt x="32" y="75"/>
                    </a:lnTo>
                    <a:lnTo>
                      <a:pt x="40" y="84"/>
                    </a:lnTo>
                    <a:lnTo>
                      <a:pt x="48" y="91"/>
                    </a:lnTo>
                    <a:lnTo>
                      <a:pt x="56" y="97"/>
                    </a:lnTo>
                    <a:lnTo>
                      <a:pt x="65" y="103"/>
                    </a:lnTo>
                    <a:lnTo>
                      <a:pt x="74" y="108"/>
                    </a:lnTo>
                    <a:lnTo>
                      <a:pt x="84" y="112"/>
                    </a:lnTo>
                    <a:lnTo>
                      <a:pt x="94" y="116"/>
                    </a:lnTo>
                    <a:lnTo>
                      <a:pt x="104" y="120"/>
                    </a:lnTo>
                    <a:lnTo>
                      <a:pt x="115" y="122"/>
                    </a:lnTo>
                    <a:lnTo>
                      <a:pt x="125" y="123"/>
                    </a:lnTo>
                    <a:lnTo>
                      <a:pt x="136" y="123"/>
                    </a:lnTo>
                    <a:lnTo>
                      <a:pt x="150" y="122"/>
                    </a:lnTo>
                    <a:lnTo>
                      <a:pt x="164" y="120"/>
                    </a:lnTo>
                    <a:lnTo>
                      <a:pt x="177" y="116"/>
                    </a:lnTo>
                    <a:lnTo>
                      <a:pt x="190" y="111"/>
                    </a:lnTo>
                    <a:lnTo>
                      <a:pt x="202" y="105"/>
                    </a:lnTo>
                    <a:lnTo>
                      <a:pt x="214" y="98"/>
                    </a:lnTo>
                    <a:lnTo>
                      <a:pt x="225" y="90"/>
                    </a:lnTo>
                    <a:lnTo>
                      <a:pt x="236" y="79"/>
                    </a:lnTo>
                    <a:lnTo>
                      <a:pt x="238" y="76"/>
                    </a:lnTo>
                    <a:lnTo>
                      <a:pt x="239" y="73"/>
                    </a:lnTo>
                    <a:lnTo>
                      <a:pt x="241" y="69"/>
                    </a:lnTo>
                    <a:lnTo>
                      <a:pt x="242" y="66"/>
                    </a:lnTo>
                    <a:lnTo>
                      <a:pt x="243" y="62"/>
                    </a:lnTo>
                    <a:lnTo>
                      <a:pt x="244" y="60"/>
                    </a:lnTo>
                    <a:lnTo>
                      <a:pt x="245" y="56"/>
                    </a:lnTo>
                    <a:lnTo>
                      <a:pt x="246" y="52"/>
                    </a:lnTo>
                    <a:lnTo>
                      <a:pt x="236" y="66"/>
                    </a:lnTo>
                    <a:lnTo>
                      <a:pt x="223" y="78"/>
                    </a:lnTo>
                    <a:lnTo>
                      <a:pt x="211" y="87"/>
                    </a:lnTo>
                    <a:lnTo>
                      <a:pt x="197" y="96"/>
                    </a:lnTo>
                    <a:lnTo>
                      <a:pt x="183" y="103"/>
                    </a:lnTo>
                    <a:lnTo>
                      <a:pt x="168" y="108"/>
                    </a:lnTo>
                    <a:lnTo>
                      <a:pt x="152" y="111"/>
                    </a:lnTo>
                    <a:lnTo>
                      <a:pt x="136" y="112"/>
                    </a:lnTo>
                    <a:lnTo>
                      <a:pt x="125" y="112"/>
                    </a:lnTo>
                    <a:lnTo>
                      <a:pt x="113" y="110"/>
                    </a:lnTo>
                    <a:lnTo>
                      <a:pt x="101" y="108"/>
                    </a:lnTo>
                    <a:lnTo>
                      <a:pt x="91" y="104"/>
                    </a:lnTo>
                    <a:lnTo>
                      <a:pt x="80" y="99"/>
                    </a:lnTo>
                    <a:lnTo>
                      <a:pt x="70" y="94"/>
                    </a:lnTo>
                    <a:lnTo>
                      <a:pt x="61" y="87"/>
                    </a:lnTo>
                    <a:lnTo>
                      <a:pt x="52" y="80"/>
                    </a:lnTo>
                    <a:lnTo>
                      <a:pt x="43" y="73"/>
                    </a:lnTo>
                    <a:lnTo>
                      <a:pt x="35" y="64"/>
                    </a:lnTo>
                    <a:lnTo>
                      <a:pt x="28" y="55"/>
                    </a:lnTo>
                    <a:lnTo>
                      <a:pt x="21" y="45"/>
                    </a:lnTo>
                    <a:lnTo>
                      <a:pt x="15" y="34"/>
                    </a:lnTo>
                    <a:lnTo>
                      <a:pt x="9" y="22"/>
                    </a:lnTo>
                    <a:lnTo>
                      <a:pt x="4" y="12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1" y="21"/>
                    </a:lnTo>
                    <a:lnTo>
                      <a:pt x="1" y="25"/>
                    </a:lnTo>
                    <a:lnTo>
                      <a:pt x="1" y="28"/>
                    </a:lnTo>
                    <a:close/>
                  </a:path>
                </a:pathLst>
              </a:custGeom>
              <a:solidFill>
                <a:srgbClr val="F3B69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83" name="Freeform 184"/>
              <p:cNvSpPr>
                <a:spLocks/>
              </p:cNvSpPr>
              <p:nvPr/>
            </p:nvSpPr>
            <p:spPr bwMode="auto">
              <a:xfrm>
                <a:off x="1134" y="2667"/>
                <a:ext cx="50" cy="22"/>
              </a:xfrm>
              <a:custGeom>
                <a:avLst/>
                <a:gdLst/>
                <a:ahLst/>
                <a:cxnLst>
                  <a:cxn ang="0">
                    <a:pos x="5" y="40"/>
                  </a:cxn>
                  <a:cxn ang="0">
                    <a:pos x="16" y="61"/>
                  </a:cxn>
                  <a:cxn ang="0">
                    <a:pos x="30" y="79"/>
                  </a:cxn>
                  <a:cxn ang="0">
                    <a:pos x="45" y="96"/>
                  </a:cxn>
                  <a:cxn ang="0">
                    <a:pos x="63" y="111"/>
                  </a:cxn>
                  <a:cxn ang="0">
                    <a:pos x="82" y="121"/>
                  </a:cxn>
                  <a:cxn ang="0">
                    <a:pos x="102" y="129"/>
                  </a:cxn>
                  <a:cxn ang="0">
                    <a:pos x="125" y="132"/>
                  </a:cxn>
                  <a:cxn ang="0">
                    <a:pos x="151" y="132"/>
                  </a:cxn>
                  <a:cxn ang="0">
                    <a:pos x="180" y="125"/>
                  </a:cxn>
                  <a:cxn ang="0">
                    <a:pos x="207" y="112"/>
                  </a:cxn>
                  <a:cxn ang="0">
                    <a:pos x="230" y="93"/>
                  </a:cxn>
                  <a:cxn ang="0">
                    <a:pos x="243" y="77"/>
                  </a:cxn>
                  <a:cxn ang="0">
                    <a:pos x="245" y="71"/>
                  </a:cxn>
                  <a:cxn ang="0">
                    <a:pos x="247" y="64"/>
                  </a:cxn>
                  <a:cxn ang="0">
                    <a:pos x="249" y="58"/>
                  </a:cxn>
                  <a:cxn ang="0">
                    <a:pos x="239" y="69"/>
                  </a:cxn>
                  <a:cxn ang="0">
                    <a:pos x="214" y="94"/>
                  </a:cxn>
                  <a:cxn ang="0">
                    <a:pos x="185" y="112"/>
                  </a:cxn>
                  <a:cxn ang="0">
                    <a:pos x="161" y="119"/>
                  </a:cxn>
                  <a:cxn ang="0">
                    <a:pos x="145" y="121"/>
                  </a:cxn>
                  <a:cxn ang="0">
                    <a:pos x="124" y="121"/>
                  </a:cxn>
                  <a:cxn ang="0">
                    <a:pos x="100" y="117"/>
                  </a:cxn>
                  <a:cxn ang="0">
                    <a:pos x="79" y="108"/>
                  </a:cxn>
                  <a:cxn ang="0">
                    <a:pos x="59" y="95"/>
                  </a:cxn>
                  <a:cxn ang="0">
                    <a:pos x="42" y="79"/>
                  </a:cxn>
                  <a:cxn ang="0">
                    <a:pos x="27" y="60"/>
                  </a:cxn>
                  <a:cxn ang="0">
                    <a:pos x="14" y="37"/>
                  </a:cxn>
                  <a:cxn ang="0">
                    <a:pos x="5" y="14"/>
                  </a:cxn>
                  <a:cxn ang="0">
                    <a:pos x="1" y="4"/>
                  </a:cxn>
                  <a:cxn ang="0">
                    <a:pos x="0" y="11"/>
                  </a:cxn>
                  <a:cxn ang="0">
                    <a:pos x="0" y="18"/>
                  </a:cxn>
                  <a:cxn ang="0">
                    <a:pos x="0" y="26"/>
                  </a:cxn>
                </a:cxnLst>
                <a:rect l="0" t="0" r="r" b="b"/>
                <a:pathLst>
                  <a:path w="249" h="132">
                    <a:moveTo>
                      <a:pt x="0" y="29"/>
                    </a:moveTo>
                    <a:lnTo>
                      <a:pt x="5" y="40"/>
                    </a:lnTo>
                    <a:lnTo>
                      <a:pt x="10" y="51"/>
                    </a:lnTo>
                    <a:lnTo>
                      <a:pt x="16" y="61"/>
                    </a:lnTo>
                    <a:lnTo>
                      <a:pt x="23" y="71"/>
                    </a:lnTo>
                    <a:lnTo>
                      <a:pt x="30" y="79"/>
                    </a:lnTo>
                    <a:lnTo>
                      <a:pt x="37" y="89"/>
                    </a:lnTo>
                    <a:lnTo>
                      <a:pt x="45" y="96"/>
                    </a:lnTo>
                    <a:lnTo>
                      <a:pt x="54" y="103"/>
                    </a:lnTo>
                    <a:lnTo>
                      <a:pt x="63" y="111"/>
                    </a:lnTo>
                    <a:lnTo>
                      <a:pt x="72" y="117"/>
                    </a:lnTo>
                    <a:lnTo>
                      <a:pt x="82" y="121"/>
                    </a:lnTo>
                    <a:lnTo>
                      <a:pt x="92" y="125"/>
                    </a:lnTo>
                    <a:lnTo>
                      <a:pt x="102" y="129"/>
                    </a:lnTo>
                    <a:lnTo>
                      <a:pt x="114" y="131"/>
                    </a:lnTo>
                    <a:lnTo>
                      <a:pt x="125" y="132"/>
                    </a:lnTo>
                    <a:lnTo>
                      <a:pt x="136" y="132"/>
                    </a:lnTo>
                    <a:lnTo>
                      <a:pt x="151" y="132"/>
                    </a:lnTo>
                    <a:lnTo>
                      <a:pt x="166" y="129"/>
                    </a:lnTo>
                    <a:lnTo>
                      <a:pt x="180" y="125"/>
                    </a:lnTo>
                    <a:lnTo>
                      <a:pt x="194" y="119"/>
                    </a:lnTo>
                    <a:lnTo>
                      <a:pt x="207" y="112"/>
                    </a:lnTo>
                    <a:lnTo>
                      <a:pt x="219" y="102"/>
                    </a:lnTo>
                    <a:lnTo>
                      <a:pt x="230" y="93"/>
                    </a:lnTo>
                    <a:lnTo>
                      <a:pt x="242" y="81"/>
                    </a:lnTo>
                    <a:lnTo>
                      <a:pt x="243" y="77"/>
                    </a:lnTo>
                    <a:lnTo>
                      <a:pt x="244" y="75"/>
                    </a:lnTo>
                    <a:lnTo>
                      <a:pt x="245" y="71"/>
                    </a:lnTo>
                    <a:lnTo>
                      <a:pt x="246" y="67"/>
                    </a:lnTo>
                    <a:lnTo>
                      <a:pt x="247" y="64"/>
                    </a:lnTo>
                    <a:lnTo>
                      <a:pt x="248" y="60"/>
                    </a:lnTo>
                    <a:lnTo>
                      <a:pt x="249" y="58"/>
                    </a:lnTo>
                    <a:lnTo>
                      <a:pt x="249" y="54"/>
                    </a:lnTo>
                    <a:lnTo>
                      <a:pt x="239" y="69"/>
                    </a:lnTo>
                    <a:lnTo>
                      <a:pt x="227" y="82"/>
                    </a:lnTo>
                    <a:lnTo>
                      <a:pt x="214" y="94"/>
                    </a:lnTo>
                    <a:lnTo>
                      <a:pt x="200" y="103"/>
                    </a:lnTo>
                    <a:lnTo>
                      <a:pt x="185" y="112"/>
                    </a:lnTo>
                    <a:lnTo>
                      <a:pt x="169" y="117"/>
                    </a:lnTo>
                    <a:lnTo>
                      <a:pt x="161" y="119"/>
                    </a:lnTo>
                    <a:lnTo>
                      <a:pt x="153" y="120"/>
                    </a:lnTo>
                    <a:lnTo>
                      <a:pt x="145" y="121"/>
                    </a:lnTo>
                    <a:lnTo>
                      <a:pt x="136" y="121"/>
                    </a:lnTo>
                    <a:lnTo>
                      <a:pt x="124" y="121"/>
                    </a:lnTo>
                    <a:lnTo>
                      <a:pt x="113" y="120"/>
                    </a:lnTo>
                    <a:lnTo>
                      <a:pt x="100" y="117"/>
                    </a:lnTo>
                    <a:lnTo>
                      <a:pt x="90" y="113"/>
                    </a:lnTo>
                    <a:lnTo>
                      <a:pt x="79" y="108"/>
                    </a:lnTo>
                    <a:lnTo>
                      <a:pt x="69" y="102"/>
                    </a:lnTo>
                    <a:lnTo>
                      <a:pt x="59" y="95"/>
                    </a:lnTo>
                    <a:lnTo>
                      <a:pt x="50" y="88"/>
                    </a:lnTo>
                    <a:lnTo>
                      <a:pt x="42" y="79"/>
                    </a:lnTo>
                    <a:lnTo>
                      <a:pt x="34" y="70"/>
                    </a:lnTo>
                    <a:lnTo>
                      <a:pt x="27" y="60"/>
                    </a:lnTo>
                    <a:lnTo>
                      <a:pt x="20" y="49"/>
                    </a:lnTo>
                    <a:lnTo>
                      <a:pt x="14" y="37"/>
                    </a:lnTo>
                    <a:lnTo>
                      <a:pt x="9" y="26"/>
                    </a:lnTo>
                    <a:lnTo>
                      <a:pt x="5" y="14"/>
                    </a:lnTo>
                    <a:lnTo>
                      <a:pt x="1" y="0"/>
                    </a:lnTo>
                    <a:lnTo>
                      <a:pt x="1" y="4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26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3B69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84" name="Freeform 185"/>
              <p:cNvSpPr>
                <a:spLocks/>
              </p:cNvSpPr>
              <p:nvPr/>
            </p:nvSpPr>
            <p:spPr bwMode="auto">
              <a:xfrm>
                <a:off x="1134" y="2665"/>
                <a:ext cx="51" cy="23"/>
              </a:xfrm>
              <a:custGeom>
                <a:avLst/>
                <a:gdLst/>
                <a:ahLst/>
                <a:cxnLst>
                  <a:cxn ang="0">
                    <a:pos x="4" y="40"/>
                  </a:cxn>
                  <a:cxn ang="0">
                    <a:pos x="15" y="62"/>
                  </a:cxn>
                  <a:cxn ang="0">
                    <a:pos x="28" y="83"/>
                  </a:cxn>
                  <a:cxn ang="0">
                    <a:pos x="43" y="101"/>
                  </a:cxn>
                  <a:cxn ang="0">
                    <a:pos x="61" y="115"/>
                  </a:cxn>
                  <a:cxn ang="0">
                    <a:pos x="80" y="127"/>
                  </a:cxn>
                  <a:cxn ang="0">
                    <a:pos x="101" y="136"/>
                  </a:cxn>
                  <a:cxn ang="0">
                    <a:pos x="125" y="140"/>
                  </a:cxn>
                  <a:cxn ang="0">
                    <a:pos x="152" y="139"/>
                  </a:cxn>
                  <a:cxn ang="0">
                    <a:pos x="183" y="131"/>
                  </a:cxn>
                  <a:cxn ang="0">
                    <a:pos x="211" y="115"/>
                  </a:cxn>
                  <a:cxn ang="0">
                    <a:pos x="236" y="94"/>
                  </a:cxn>
                  <a:cxn ang="0">
                    <a:pos x="247" y="77"/>
                  </a:cxn>
                  <a:cxn ang="0">
                    <a:pos x="249" y="71"/>
                  </a:cxn>
                  <a:cxn ang="0">
                    <a:pos x="250" y="64"/>
                  </a:cxn>
                  <a:cxn ang="0">
                    <a:pos x="251" y="58"/>
                  </a:cxn>
                  <a:cxn ang="0">
                    <a:pos x="247" y="62"/>
                  </a:cxn>
                  <a:cxn ang="0">
                    <a:pos x="236" y="78"/>
                  </a:cxn>
                  <a:cxn ang="0">
                    <a:pos x="223" y="91"/>
                  </a:cxn>
                  <a:cxn ang="0">
                    <a:pos x="209" y="103"/>
                  </a:cxn>
                  <a:cxn ang="0">
                    <a:pos x="195" y="114"/>
                  </a:cxn>
                  <a:cxn ang="0">
                    <a:pos x="179" y="121"/>
                  </a:cxn>
                  <a:cxn ang="0">
                    <a:pos x="162" y="126"/>
                  </a:cxn>
                  <a:cxn ang="0">
                    <a:pos x="145" y="130"/>
                  </a:cxn>
                  <a:cxn ang="0">
                    <a:pos x="124" y="128"/>
                  </a:cxn>
                  <a:cxn ang="0">
                    <a:pos x="100" y="124"/>
                  </a:cxn>
                  <a:cxn ang="0">
                    <a:pos x="78" y="114"/>
                  </a:cxn>
                  <a:cxn ang="0">
                    <a:pos x="58" y="101"/>
                  </a:cxn>
                  <a:cxn ang="0">
                    <a:pos x="41" y="84"/>
                  </a:cxn>
                  <a:cxn ang="0">
                    <a:pos x="26" y="62"/>
                  </a:cxn>
                  <a:cxn ang="0">
                    <a:pos x="14" y="40"/>
                  </a:cxn>
                  <a:cxn ang="0">
                    <a:pos x="6" y="15"/>
                  </a:cxn>
                  <a:cxn ang="0">
                    <a:pos x="2" y="4"/>
                  </a:cxn>
                  <a:cxn ang="0">
                    <a:pos x="1" y="11"/>
                  </a:cxn>
                  <a:cxn ang="0">
                    <a:pos x="1" y="17"/>
                  </a:cxn>
                  <a:cxn ang="0">
                    <a:pos x="0" y="24"/>
                  </a:cxn>
                </a:cxnLst>
                <a:rect l="0" t="0" r="r" b="b"/>
                <a:pathLst>
                  <a:path w="251" h="140">
                    <a:moveTo>
                      <a:pt x="0" y="28"/>
                    </a:moveTo>
                    <a:lnTo>
                      <a:pt x="4" y="40"/>
                    </a:lnTo>
                    <a:lnTo>
                      <a:pt x="9" y="50"/>
                    </a:lnTo>
                    <a:lnTo>
                      <a:pt x="15" y="62"/>
                    </a:lnTo>
                    <a:lnTo>
                      <a:pt x="21" y="73"/>
                    </a:lnTo>
                    <a:lnTo>
                      <a:pt x="28" y="83"/>
                    </a:lnTo>
                    <a:lnTo>
                      <a:pt x="35" y="92"/>
                    </a:lnTo>
                    <a:lnTo>
                      <a:pt x="43" y="101"/>
                    </a:lnTo>
                    <a:lnTo>
                      <a:pt x="52" y="108"/>
                    </a:lnTo>
                    <a:lnTo>
                      <a:pt x="61" y="115"/>
                    </a:lnTo>
                    <a:lnTo>
                      <a:pt x="70" y="122"/>
                    </a:lnTo>
                    <a:lnTo>
                      <a:pt x="80" y="127"/>
                    </a:lnTo>
                    <a:lnTo>
                      <a:pt x="91" y="132"/>
                    </a:lnTo>
                    <a:lnTo>
                      <a:pt x="101" y="136"/>
                    </a:lnTo>
                    <a:lnTo>
                      <a:pt x="113" y="138"/>
                    </a:lnTo>
                    <a:lnTo>
                      <a:pt x="125" y="140"/>
                    </a:lnTo>
                    <a:lnTo>
                      <a:pt x="136" y="140"/>
                    </a:lnTo>
                    <a:lnTo>
                      <a:pt x="152" y="139"/>
                    </a:lnTo>
                    <a:lnTo>
                      <a:pt x="168" y="136"/>
                    </a:lnTo>
                    <a:lnTo>
                      <a:pt x="183" y="131"/>
                    </a:lnTo>
                    <a:lnTo>
                      <a:pt x="197" y="124"/>
                    </a:lnTo>
                    <a:lnTo>
                      <a:pt x="211" y="115"/>
                    </a:lnTo>
                    <a:lnTo>
                      <a:pt x="223" y="106"/>
                    </a:lnTo>
                    <a:lnTo>
                      <a:pt x="236" y="94"/>
                    </a:lnTo>
                    <a:lnTo>
                      <a:pt x="246" y="80"/>
                    </a:lnTo>
                    <a:lnTo>
                      <a:pt x="247" y="77"/>
                    </a:lnTo>
                    <a:lnTo>
                      <a:pt x="248" y="73"/>
                    </a:lnTo>
                    <a:lnTo>
                      <a:pt x="249" y="71"/>
                    </a:lnTo>
                    <a:lnTo>
                      <a:pt x="249" y="67"/>
                    </a:lnTo>
                    <a:lnTo>
                      <a:pt x="250" y="64"/>
                    </a:lnTo>
                    <a:lnTo>
                      <a:pt x="250" y="61"/>
                    </a:lnTo>
                    <a:lnTo>
                      <a:pt x="251" y="58"/>
                    </a:lnTo>
                    <a:lnTo>
                      <a:pt x="251" y="54"/>
                    </a:lnTo>
                    <a:lnTo>
                      <a:pt x="247" y="62"/>
                    </a:lnTo>
                    <a:lnTo>
                      <a:pt x="241" y="71"/>
                    </a:lnTo>
                    <a:lnTo>
                      <a:pt x="236" y="78"/>
                    </a:lnTo>
                    <a:lnTo>
                      <a:pt x="229" y="85"/>
                    </a:lnTo>
                    <a:lnTo>
                      <a:pt x="223" y="91"/>
                    </a:lnTo>
                    <a:lnTo>
                      <a:pt x="216" y="98"/>
                    </a:lnTo>
                    <a:lnTo>
                      <a:pt x="209" y="103"/>
                    </a:lnTo>
                    <a:lnTo>
                      <a:pt x="202" y="109"/>
                    </a:lnTo>
                    <a:lnTo>
                      <a:pt x="195" y="114"/>
                    </a:lnTo>
                    <a:lnTo>
                      <a:pt x="187" y="118"/>
                    </a:lnTo>
                    <a:lnTo>
                      <a:pt x="179" y="121"/>
                    </a:lnTo>
                    <a:lnTo>
                      <a:pt x="171" y="124"/>
                    </a:lnTo>
                    <a:lnTo>
                      <a:pt x="162" y="126"/>
                    </a:lnTo>
                    <a:lnTo>
                      <a:pt x="154" y="128"/>
                    </a:lnTo>
                    <a:lnTo>
                      <a:pt x="145" y="130"/>
                    </a:lnTo>
                    <a:lnTo>
                      <a:pt x="136" y="130"/>
                    </a:lnTo>
                    <a:lnTo>
                      <a:pt x="124" y="128"/>
                    </a:lnTo>
                    <a:lnTo>
                      <a:pt x="112" y="127"/>
                    </a:lnTo>
                    <a:lnTo>
                      <a:pt x="100" y="124"/>
                    </a:lnTo>
                    <a:lnTo>
                      <a:pt x="89" y="120"/>
                    </a:lnTo>
                    <a:lnTo>
                      <a:pt x="78" y="114"/>
                    </a:lnTo>
                    <a:lnTo>
                      <a:pt x="68" y="108"/>
                    </a:lnTo>
                    <a:lnTo>
                      <a:pt x="58" y="101"/>
                    </a:lnTo>
                    <a:lnTo>
                      <a:pt x="49" y="92"/>
                    </a:lnTo>
                    <a:lnTo>
                      <a:pt x="41" y="84"/>
                    </a:lnTo>
                    <a:lnTo>
                      <a:pt x="33" y="73"/>
                    </a:lnTo>
                    <a:lnTo>
                      <a:pt x="26" y="62"/>
                    </a:lnTo>
                    <a:lnTo>
                      <a:pt x="20" y="52"/>
                    </a:lnTo>
                    <a:lnTo>
                      <a:pt x="14" y="40"/>
                    </a:lnTo>
                    <a:lnTo>
                      <a:pt x="10" y="27"/>
                    </a:lnTo>
                    <a:lnTo>
                      <a:pt x="6" y="15"/>
                    </a:lnTo>
                    <a:lnTo>
                      <a:pt x="3" y="0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1" y="17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F3B8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85" name="Freeform 186"/>
              <p:cNvSpPr>
                <a:spLocks/>
              </p:cNvSpPr>
              <p:nvPr/>
            </p:nvSpPr>
            <p:spPr bwMode="auto">
              <a:xfrm>
                <a:off x="1135" y="2663"/>
                <a:ext cx="50" cy="24"/>
              </a:xfrm>
              <a:custGeom>
                <a:avLst/>
                <a:gdLst/>
                <a:ahLst/>
                <a:cxnLst>
                  <a:cxn ang="0">
                    <a:pos x="4" y="39"/>
                  </a:cxn>
                  <a:cxn ang="0">
                    <a:pos x="13" y="62"/>
                  </a:cxn>
                  <a:cxn ang="0">
                    <a:pos x="26" y="85"/>
                  </a:cxn>
                  <a:cxn ang="0">
                    <a:pos x="41" y="104"/>
                  </a:cxn>
                  <a:cxn ang="0">
                    <a:pos x="58" y="120"/>
                  </a:cxn>
                  <a:cxn ang="0">
                    <a:pos x="78" y="133"/>
                  </a:cxn>
                  <a:cxn ang="0">
                    <a:pos x="99" y="142"/>
                  </a:cxn>
                  <a:cxn ang="0">
                    <a:pos x="123" y="146"/>
                  </a:cxn>
                  <a:cxn ang="0">
                    <a:pos x="144" y="146"/>
                  </a:cxn>
                  <a:cxn ang="0">
                    <a:pos x="160" y="144"/>
                  </a:cxn>
                  <a:cxn ang="0">
                    <a:pos x="184" y="137"/>
                  </a:cxn>
                  <a:cxn ang="0">
                    <a:pos x="213" y="119"/>
                  </a:cxn>
                  <a:cxn ang="0">
                    <a:pos x="238" y="94"/>
                  </a:cxn>
                  <a:cxn ang="0">
                    <a:pos x="249" y="76"/>
                  </a:cxn>
                  <a:cxn ang="0">
                    <a:pos x="250" y="70"/>
                  </a:cxn>
                  <a:cxn ang="0">
                    <a:pos x="251" y="62"/>
                  </a:cxn>
                  <a:cxn ang="0">
                    <a:pos x="251" y="57"/>
                  </a:cxn>
                  <a:cxn ang="0">
                    <a:pos x="247" y="62"/>
                  </a:cxn>
                  <a:cxn ang="0">
                    <a:pos x="237" y="79"/>
                  </a:cxn>
                  <a:cxn ang="0">
                    <a:pos x="224" y="95"/>
                  </a:cxn>
                  <a:cxn ang="0">
                    <a:pos x="210" y="108"/>
                  </a:cxn>
                  <a:cxn ang="0">
                    <a:pos x="196" y="119"/>
                  </a:cxn>
                  <a:cxn ang="0">
                    <a:pos x="179" y="127"/>
                  </a:cxn>
                  <a:cxn ang="0">
                    <a:pos x="162" y="133"/>
                  </a:cxn>
                  <a:cxn ang="0">
                    <a:pos x="144" y="136"/>
                  </a:cxn>
                  <a:cxn ang="0">
                    <a:pos x="123" y="136"/>
                  </a:cxn>
                  <a:cxn ang="0">
                    <a:pos x="98" y="130"/>
                  </a:cxn>
                  <a:cxn ang="0">
                    <a:pos x="76" y="120"/>
                  </a:cxn>
                  <a:cxn ang="0">
                    <a:pos x="57" y="106"/>
                  </a:cxn>
                  <a:cxn ang="0">
                    <a:pos x="39" y="88"/>
                  </a:cxn>
                  <a:cxn ang="0">
                    <a:pos x="25" y="66"/>
                  </a:cxn>
                  <a:cxn ang="0">
                    <a:pos x="14" y="41"/>
                  </a:cxn>
                  <a:cxn ang="0">
                    <a:pos x="7" y="15"/>
                  </a:cxn>
                  <a:cxn ang="0">
                    <a:pos x="4" y="3"/>
                  </a:cxn>
                  <a:cxn ang="0">
                    <a:pos x="3" y="10"/>
                  </a:cxn>
                  <a:cxn ang="0">
                    <a:pos x="1" y="16"/>
                  </a:cxn>
                  <a:cxn ang="0">
                    <a:pos x="0" y="22"/>
                  </a:cxn>
                </a:cxnLst>
                <a:rect l="0" t="0" r="r" b="b"/>
                <a:pathLst>
                  <a:path w="251" h="146">
                    <a:moveTo>
                      <a:pt x="0" y="25"/>
                    </a:moveTo>
                    <a:lnTo>
                      <a:pt x="4" y="39"/>
                    </a:lnTo>
                    <a:lnTo>
                      <a:pt x="8" y="51"/>
                    </a:lnTo>
                    <a:lnTo>
                      <a:pt x="13" y="62"/>
                    </a:lnTo>
                    <a:lnTo>
                      <a:pt x="19" y="74"/>
                    </a:lnTo>
                    <a:lnTo>
                      <a:pt x="26" y="85"/>
                    </a:lnTo>
                    <a:lnTo>
                      <a:pt x="33" y="95"/>
                    </a:lnTo>
                    <a:lnTo>
                      <a:pt x="41" y="104"/>
                    </a:lnTo>
                    <a:lnTo>
                      <a:pt x="49" y="113"/>
                    </a:lnTo>
                    <a:lnTo>
                      <a:pt x="58" y="120"/>
                    </a:lnTo>
                    <a:lnTo>
                      <a:pt x="68" y="127"/>
                    </a:lnTo>
                    <a:lnTo>
                      <a:pt x="78" y="133"/>
                    </a:lnTo>
                    <a:lnTo>
                      <a:pt x="89" y="138"/>
                    </a:lnTo>
                    <a:lnTo>
                      <a:pt x="99" y="142"/>
                    </a:lnTo>
                    <a:lnTo>
                      <a:pt x="112" y="145"/>
                    </a:lnTo>
                    <a:lnTo>
                      <a:pt x="123" y="146"/>
                    </a:lnTo>
                    <a:lnTo>
                      <a:pt x="135" y="146"/>
                    </a:lnTo>
                    <a:lnTo>
                      <a:pt x="144" y="146"/>
                    </a:lnTo>
                    <a:lnTo>
                      <a:pt x="152" y="145"/>
                    </a:lnTo>
                    <a:lnTo>
                      <a:pt x="160" y="144"/>
                    </a:lnTo>
                    <a:lnTo>
                      <a:pt x="168" y="142"/>
                    </a:lnTo>
                    <a:lnTo>
                      <a:pt x="184" y="137"/>
                    </a:lnTo>
                    <a:lnTo>
                      <a:pt x="199" y="128"/>
                    </a:lnTo>
                    <a:lnTo>
                      <a:pt x="213" y="119"/>
                    </a:lnTo>
                    <a:lnTo>
                      <a:pt x="226" y="107"/>
                    </a:lnTo>
                    <a:lnTo>
                      <a:pt x="238" y="94"/>
                    </a:lnTo>
                    <a:lnTo>
                      <a:pt x="248" y="79"/>
                    </a:lnTo>
                    <a:lnTo>
                      <a:pt x="249" y="76"/>
                    </a:lnTo>
                    <a:lnTo>
                      <a:pt x="249" y="72"/>
                    </a:lnTo>
                    <a:lnTo>
                      <a:pt x="250" y="70"/>
                    </a:lnTo>
                    <a:lnTo>
                      <a:pt x="250" y="66"/>
                    </a:lnTo>
                    <a:lnTo>
                      <a:pt x="251" y="62"/>
                    </a:lnTo>
                    <a:lnTo>
                      <a:pt x="251" y="60"/>
                    </a:lnTo>
                    <a:lnTo>
                      <a:pt x="251" y="57"/>
                    </a:lnTo>
                    <a:lnTo>
                      <a:pt x="251" y="53"/>
                    </a:lnTo>
                    <a:lnTo>
                      <a:pt x="247" y="62"/>
                    </a:lnTo>
                    <a:lnTo>
                      <a:pt x="242" y="71"/>
                    </a:lnTo>
                    <a:lnTo>
                      <a:pt x="237" y="79"/>
                    </a:lnTo>
                    <a:lnTo>
                      <a:pt x="231" y="86"/>
                    </a:lnTo>
                    <a:lnTo>
                      <a:pt x="224" y="95"/>
                    </a:lnTo>
                    <a:lnTo>
                      <a:pt x="217" y="101"/>
                    </a:lnTo>
                    <a:lnTo>
                      <a:pt x="210" y="108"/>
                    </a:lnTo>
                    <a:lnTo>
                      <a:pt x="203" y="113"/>
                    </a:lnTo>
                    <a:lnTo>
                      <a:pt x="196" y="119"/>
                    </a:lnTo>
                    <a:lnTo>
                      <a:pt x="188" y="122"/>
                    </a:lnTo>
                    <a:lnTo>
                      <a:pt x="179" y="127"/>
                    </a:lnTo>
                    <a:lnTo>
                      <a:pt x="171" y="130"/>
                    </a:lnTo>
                    <a:lnTo>
                      <a:pt x="162" y="133"/>
                    </a:lnTo>
                    <a:lnTo>
                      <a:pt x="153" y="134"/>
                    </a:lnTo>
                    <a:lnTo>
                      <a:pt x="144" y="136"/>
                    </a:lnTo>
                    <a:lnTo>
                      <a:pt x="135" y="136"/>
                    </a:lnTo>
                    <a:lnTo>
                      <a:pt x="123" y="136"/>
                    </a:lnTo>
                    <a:lnTo>
                      <a:pt x="111" y="133"/>
                    </a:lnTo>
                    <a:lnTo>
                      <a:pt x="98" y="130"/>
                    </a:lnTo>
                    <a:lnTo>
                      <a:pt x="87" y="126"/>
                    </a:lnTo>
                    <a:lnTo>
                      <a:pt x="76" y="120"/>
                    </a:lnTo>
                    <a:lnTo>
                      <a:pt x="66" y="113"/>
                    </a:lnTo>
                    <a:lnTo>
                      <a:pt x="57" y="106"/>
                    </a:lnTo>
                    <a:lnTo>
                      <a:pt x="48" y="97"/>
                    </a:lnTo>
                    <a:lnTo>
                      <a:pt x="39" y="88"/>
                    </a:lnTo>
                    <a:lnTo>
                      <a:pt x="32" y="77"/>
                    </a:lnTo>
                    <a:lnTo>
                      <a:pt x="25" y="66"/>
                    </a:lnTo>
                    <a:lnTo>
                      <a:pt x="19" y="54"/>
                    </a:lnTo>
                    <a:lnTo>
                      <a:pt x="14" y="41"/>
                    </a:lnTo>
                    <a:lnTo>
                      <a:pt x="10" y="28"/>
                    </a:lnTo>
                    <a:lnTo>
                      <a:pt x="7" y="15"/>
                    </a:lnTo>
                    <a:lnTo>
                      <a:pt x="5" y="0"/>
                    </a:lnTo>
                    <a:lnTo>
                      <a:pt x="4" y="3"/>
                    </a:lnTo>
                    <a:lnTo>
                      <a:pt x="3" y="6"/>
                    </a:lnTo>
                    <a:lnTo>
                      <a:pt x="3" y="10"/>
                    </a:lnTo>
                    <a:lnTo>
                      <a:pt x="2" y="12"/>
                    </a:lnTo>
                    <a:lnTo>
                      <a:pt x="1" y="16"/>
                    </a:lnTo>
                    <a:lnTo>
                      <a:pt x="1" y="19"/>
                    </a:lnTo>
                    <a:lnTo>
                      <a:pt x="0" y="22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3BA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86" name="Freeform 187"/>
              <p:cNvSpPr>
                <a:spLocks/>
              </p:cNvSpPr>
              <p:nvPr/>
            </p:nvSpPr>
            <p:spPr bwMode="auto">
              <a:xfrm>
                <a:off x="1135" y="2661"/>
                <a:ext cx="50" cy="25"/>
              </a:xfrm>
              <a:custGeom>
                <a:avLst/>
                <a:gdLst/>
                <a:ahLst/>
                <a:cxnLst>
                  <a:cxn ang="0">
                    <a:pos x="3" y="39"/>
                  </a:cxn>
                  <a:cxn ang="0">
                    <a:pos x="11" y="64"/>
                  </a:cxn>
                  <a:cxn ang="0">
                    <a:pos x="23" y="86"/>
                  </a:cxn>
                  <a:cxn ang="0">
                    <a:pos x="38" y="108"/>
                  </a:cxn>
                  <a:cxn ang="0">
                    <a:pos x="55" y="125"/>
                  </a:cxn>
                  <a:cxn ang="0">
                    <a:pos x="75" y="138"/>
                  </a:cxn>
                  <a:cxn ang="0">
                    <a:pos x="97" y="148"/>
                  </a:cxn>
                  <a:cxn ang="0">
                    <a:pos x="121" y="152"/>
                  </a:cxn>
                  <a:cxn ang="0">
                    <a:pos x="142" y="154"/>
                  </a:cxn>
                  <a:cxn ang="0">
                    <a:pos x="159" y="150"/>
                  </a:cxn>
                  <a:cxn ang="0">
                    <a:pos x="176" y="145"/>
                  </a:cxn>
                  <a:cxn ang="0">
                    <a:pos x="192" y="138"/>
                  </a:cxn>
                  <a:cxn ang="0">
                    <a:pos x="206" y="127"/>
                  </a:cxn>
                  <a:cxn ang="0">
                    <a:pos x="220" y="115"/>
                  </a:cxn>
                  <a:cxn ang="0">
                    <a:pos x="233" y="102"/>
                  </a:cxn>
                  <a:cxn ang="0">
                    <a:pos x="244" y="86"/>
                  </a:cxn>
                  <a:cxn ang="0">
                    <a:pos x="249" y="74"/>
                  </a:cxn>
                  <a:cxn ang="0">
                    <a:pos x="249" y="69"/>
                  </a:cxn>
                  <a:cxn ang="0">
                    <a:pos x="249" y="63"/>
                  </a:cxn>
                  <a:cxn ang="0">
                    <a:pos x="249" y="57"/>
                  </a:cxn>
                  <a:cxn ang="0">
                    <a:pos x="245" y="63"/>
                  </a:cxn>
                  <a:cxn ang="0">
                    <a:pos x="236" y="80"/>
                  </a:cxn>
                  <a:cxn ang="0">
                    <a:pos x="223" y="97"/>
                  </a:cxn>
                  <a:cxn ang="0">
                    <a:pos x="210" y="112"/>
                  </a:cxn>
                  <a:cxn ang="0">
                    <a:pos x="195" y="124"/>
                  </a:cxn>
                  <a:cxn ang="0">
                    <a:pos x="179" y="133"/>
                  </a:cxn>
                  <a:cxn ang="0">
                    <a:pos x="161" y="139"/>
                  </a:cxn>
                  <a:cxn ang="0">
                    <a:pos x="143" y="143"/>
                  </a:cxn>
                  <a:cxn ang="0">
                    <a:pos x="121" y="142"/>
                  </a:cxn>
                  <a:cxn ang="0">
                    <a:pos x="96" y="137"/>
                  </a:cxn>
                  <a:cxn ang="0">
                    <a:pos x="74" y="126"/>
                  </a:cxn>
                  <a:cxn ang="0">
                    <a:pos x="54" y="110"/>
                  </a:cxn>
                  <a:cxn ang="0">
                    <a:pos x="37" y="91"/>
                  </a:cxn>
                  <a:cxn ang="0">
                    <a:pos x="24" y="69"/>
                  </a:cxn>
                  <a:cxn ang="0">
                    <a:pos x="14" y="43"/>
                  </a:cxn>
                  <a:cxn ang="0">
                    <a:pos x="8" y="15"/>
                  </a:cxn>
                  <a:cxn ang="0">
                    <a:pos x="5" y="3"/>
                  </a:cxn>
                  <a:cxn ang="0">
                    <a:pos x="4" y="9"/>
                  </a:cxn>
                  <a:cxn ang="0">
                    <a:pos x="2" y="16"/>
                  </a:cxn>
                  <a:cxn ang="0">
                    <a:pos x="1" y="22"/>
                  </a:cxn>
                </a:cxnLst>
                <a:rect l="0" t="0" r="r" b="b"/>
                <a:pathLst>
                  <a:path w="249" h="154">
                    <a:moveTo>
                      <a:pt x="0" y="24"/>
                    </a:moveTo>
                    <a:lnTo>
                      <a:pt x="3" y="39"/>
                    </a:lnTo>
                    <a:lnTo>
                      <a:pt x="7" y="51"/>
                    </a:lnTo>
                    <a:lnTo>
                      <a:pt x="11" y="64"/>
                    </a:lnTo>
                    <a:lnTo>
                      <a:pt x="17" y="76"/>
                    </a:lnTo>
                    <a:lnTo>
                      <a:pt x="23" y="86"/>
                    </a:lnTo>
                    <a:lnTo>
                      <a:pt x="30" y="97"/>
                    </a:lnTo>
                    <a:lnTo>
                      <a:pt x="38" y="108"/>
                    </a:lnTo>
                    <a:lnTo>
                      <a:pt x="46" y="116"/>
                    </a:lnTo>
                    <a:lnTo>
                      <a:pt x="55" y="125"/>
                    </a:lnTo>
                    <a:lnTo>
                      <a:pt x="65" y="132"/>
                    </a:lnTo>
                    <a:lnTo>
                      <a:pt x="75" y="138"/>
                    </a:lnTo>
                    <a:lnTo>
                      <a:pt x="86" y="144"/>
                    </a:lnTo>
                    <a:lnTo>
                      <a:pt x="97" y="148"/>
                    </a:lnTo>
                    <a:lnTo>
                      <a:pt x="109" y="151"/>
                    </a:lnTo>
                    <a:lnTo>
                      <a:pt x="121" y="152"/>
                    </a:lnTo>
                    <a:lnTo>
                      <a:pt x="133" y="154"/>
                    </a:lnTo>
                    <a:lnTo>
                      <a:pt x="142" y="154"/>
                    </a:lnTo>
                    <a:lnTo>
                      <a:pt x="151" y="152"/>
                    </a:lnTo>
                    <a:lnTo>
                      <a:pt x="159" y="150"/>
                    </a:lnTo>
                    <a:lnTo>
                      <a:pt x="168" y="148"/>
                    </a:lnTo>
                    <a:lnTo>
                      <a:pt x="176" y="145"/>
                    </a:lnTo>
                    <a:lnTo>
                      <a:pt x="184" y="142"/>
                    </a:lnTo>
                    <a:lnTo>
                      <a:pt x="192" y="138"/>
                    </a:lnTo>
                    <a:lnTo>
                      <a:pt x="199" y="133"/>
                    </a:lnTo>
                    <a:lnTo>
                      <a:pt x="206" y="127"/>
                    </a:lnTo>
                    <a:lnTo>
                      <a:pt x="213" y="122"/>
                    </a:lnTo>
                    <a:lnTo>
                      <a:pt x="220" y="115"/>
                    </a:lnTo>
                    <a:lnTo>
                      <a:pt x="226" y="109"/>
                    </a:lnTo>
                    <a:lnTo>
                      <a:pt x="233" y="102"/>
                    </a:lnTo>
                    <a:lnTo>
                      <a:pt x="238" y="95"/>
                    </a:lnTo>
                    <a:lnTo>
                      <a:pt x="244" y="86"/>
                    </a:lnTo>
                    <a:lnTo>
                      <a:pt x="248" y="78"/>
                    </a:lnTo>
                    <a:lnTo>
                      <a:pt x="249" y="74"/>
                    </a:lnTo>
                    <a:lnTo>
                      <a:pt x="249" y="72"/>
                    </a:lnTo>
                    <a:lnTo>
                      <a:pt x="249" y="69"/>
                    </a:lnTo>
                    <a:lnTo>
                      <a:pt x="249" y="65"/>
                    </a:lnTo>
                    <a:lnTo>
                      <a:pt x="249" y="63"/>
                    </a:lnTo>
                    <a:lnTo>
                      <a:pt x="249" y="59"/>
                    </a:lnTo>
                    <a:lnTo>
                      <a:pt x="249" y="57"/>
                    </a:lnTo>
                    <a:lnTo>
                      <a:pt x="249" y="53"/>
                    </a:lnTo>
                    <a:lnTo>
                      <a:pt x="245" y="63"/>
                    </a:lnTo>
                    <a:lnTo>
                      <a:pt x="241" y="72"/>
                    </a:lnTo>
                    <a:lnTo>
                      <a:pt x="236" y="80"/>
                    </a:lnTo>
                    <a:lnTo>
                      <a:pt x="230" y="89"/>
                    </a:lnTo>
                    <a:lnTo>
                      <a:pt x="223" y="97"/>
                    </a:lnTo>
                    <a:lnTo>
                      <a:pt x="217" y="104"/>
                    </a:lnTo>
                    <a:lnTo>
                      <a:pt x="210" y="112"/>
                    </a:lnTo>
                    <a:lnTo>
                      <a:pt x="203" y="118"/>
                    </a:lnTo>
                    <a:lnTo>
                      <a:pt x="195" y="124"/>
                    </a:lnTo>
                    <a:lnTo>
                      <a:pt x="187" y="128"/>
                    </a:lnTo>
                    <a:lnTo>
                      <a:pt x="179" y="133"/>
                    </a:lnTo>
                    <a:lnTo>
                      <a:pt x="170" y="136"/>
                    </a:lnTo>
                    <a:lnTo>
                      <a:pt x="161" y="139"/>
                    </a:lnTo>
                    <a:lnTo>
                      <a:pt x="152" y="142"/>
                    </a:lnTo>
                    <a:lnTo>
                      <a:pt x="143" y="143"/>
                    </a:lnTo>
                    <a:lnTo>
                      <a:pt x="133" y="143"/>
                    </a:lnTo>
                    <a:lnTo>
                      <a:pt x="121" y="142"/>
                    </a:lnTo>
                    <a:lnTo>
                      <a:pt x="109" y="140"/>
                    </a:lnTo>
                    <a:lnTo>
                      <a:pt x="96" y="137"/>
                    </a:lnTo>
                    <a:lnTo>
                      <a:pt x="85" y="132"/>
                    </a:lnTo>
                    <a:lnTo>
                      <a:pt x="74" y="126"/>
                    </a:lnTo>
                    <a:lnTo>
                      <a:pt x="64" y="119"/>
                    </a:lnTo>
                    <a:lnTo>
                      <a:pt x="54" y="110"/>
                    </a:lnTo>
                    <a:lnTo>
                      <a:pt x="45" y="101"/>
                    </a:lnTo>
                    <a:lnTo>
                      <a:pt x="37" y="91"/>
                    </a:lnTo>
                    <a:lnTo>
                      <a:pt x="30" y="80"/>
                    </a:lnTo>
                    <a:lnTo>
                      <a:pt x="24" y="69"/>
                    </a:lnTo>
                    <a:lnTo>
                      <a:pt x="18" y="57"/>
                    </a:lnTo>
                    <a:lnTo>
                      <a:pt x="14" y="43"/>
                    </a:lnTo>
                    <a:lnTo>
                      <a:pt x="10" y="29"/>
                    </a:lnTo>
                    <a:lnTo>
                      <a:pt x="8" y="15"/>
                    </a:lnTo>
                    <a:lnTo>
                      <a:pt x="6" y="0"/>
                    </a:lnTo>
                    <a:lnTo>
                      <a:pt x="5" y="3"/>
                    </a:lnTo>
                    <a:lnTo>
                      <a:pt x="4" y="6"/>
                    </a:lnTo>
                    <a:lnTo>
                      <a:pt x="4" y="9"/>
                    </a:lnTo>
                    <a:lnTo>
                      <a:pt x="3" y="12"/>
                    </a:lnTo>
                    <a:lnTo>
                      <a:pt x="2" y="16"/>
                    </a:lnTo>
                    <a:lnTo>
                      <a:pt x="1" y="18"/>
                    </a:lnTo>
                    <a:lnTo>
                      <a:pt x="1" y="22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4BD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87" name="Freeform 188"/>
              <p:cNvSpPr>
                <a:spLocks/>
              </p:cNvSpPr>
              <p:nvPr/>
            </p:nvSpPr>
            <p:spPr bwMode="auto">
              <a:xfrm>
                <a:off x="1136" y="2659"/>
                <a:ext cx="49" cy="26"/>
              </a:xfrm>
              <a:custGeom>
                <a:avLst/>
                <a:gdLst/>
                <a:ahLst/>
                <a:cxnLst>
                  <a:cxn ang="0">
                    <a:pos x="2" y="38"/>
                  </a:cxn>
                  <a:cxn ang="0">
                    <a:pos x="9" y="64"/>
                  </a:cxn>
                  <a:cxn ang="0">
                    <a:pos x="20" y="89"/>
                  </a:cxn>
                  <a:cxn ang="0">
                    <a:pos x="34" y="111"/>
                  </a:cxn>
                  <a:cxn ang="0">
                    <a:pos x="52" y="129"/>
                  </a:cxn>
                  <a:cxn ang="0">
                    <a:pos x="71" y="143"/>
                  </a:cxn>
                  <a:cxn ang="0">
                    <a:pos x="93" y="153"/>
                  </a:cxn>
                  <a:cxn ang="0">
                    <a:pos x="118" y="159"/>
                  </a:cxn>
                  <a:cxn ang="0">
                    <a:pos x="139" y="159"/>
                  </a:cxn>
                  <a:cxn ang="0">
                    <a:pos x="157" y="156"/>
                  </a:cxn>
                  <a:cxn ang="0">
                    <a:pos x="174" y="150"/>
                  </a:cxn>
                  <a:cxn ang="0">
                    <a:pos x="191" y="142"/>
                  </a:cxn>
                  <a:cxn ang="0">
                    <a:pos x="205" y="131"/>
                  </a:cxn>
                  <a:cxn ang="0">
                    <a:pos x="219" y="118"/>
                  </a:cxn>
                  <a:cxn ang="0">
                    <a:pos x="232" y="102"/>
                  </a:cxn>
                  <a:cxn ang="0">
                    <a:pos x="242" y="85"/>
                  </a:cxn>
                  <a:cxn ang="0">
                    <a:pos x="246" y="74"/>
                  </a:cxn>
                  <a:cxn ang="0">
                    <a:pos x="246" y="68"/>
                  </a:cxn>
                  <a:cxn ang="0">
                    <a:pos x="246" y="60"/>
                  </a:cxn>
                  <a:cxn ang="0">
                    <a:pos x="246" y="54"/>
                  </a:cxn>
                  <a:cxn ang="0">
                    <a:pos x="242" y="62"/>
                  </a:cxn>
                  <a:cxn ang="0">
                    <a:pos x="233" y="82"/>
                  </a:cxn>
                  <a:cxn ang="0">
                    <a:pos x="221" y="99"/>
                  </a:cxn>
                  <a:cxn ang="0">
                    <a:pos x="208" y="114"/>
                  </a:cxn>
                  <a:cxn ang="0">
                    <a:pos x="193" y="127"/>
                  </a:cxn>
                  <a:cxn ang="0">
                    <a:pos x="177" y="137"/>
                  </a:cxn>
                  <a:cxn ang="0">
                    <a:pos x="159" y="144"/>
                  </a:cxn>
                  <a:cxn ang="0">
                    <a:pos x="140" y="148"/>
                  </a:cxn>
                  <a:cxn ang="0">
                    <a:pos x="118" y="148"/>
                  </a:cxn>
                  <a:cxn ang="0">
                    <a:pos x="93" y="142"/>
                  </a:cxn>
                  <a:cxn ang="0">
                    <a:pos x="71" y="131"/>
                  </a:cxn>
                  <a:cxn ang="0">
                    <a:pos x="52" y="115"/>
                  </a:cxn>
                  <a:cxn ang="0">
                    <a:pos x="35" y="95"/>
                  </a:cxn>
                  <a:cxn ang="0">
                    <a:pos x="22" y="72"/>
                  </a:cxn>
                  <a:cxn ang="0">
                    <a:pos x="13" y="46"/>
                  </a:cxn>
                  <a:cxn ang="0">
                    <a:pos x="8" y="17"/>
                  </a:cxn>
                  <a:cxn ang="0">
                    <a:pos x="8" y="3"/>
                  </a:cxn>
                  <a:cxn ang="0">
                    <a:pos x="8" y="2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7" y="3"/>
                  </a:cxn>
                  <a:cxn ang="0">
                    <a:pos x="4" y="9"/>
                  </a:cxn>
                  <a:cxn ang="0">
                    <a:pos x="2" y="14"/>
                  </a:cxn>
                  <a:cxn ang="0">
                    <a:pos x="1" y="20"/>
                  </a:cxn>
                </a:cxnLst>
                <a:rect l="0" t="0" r="r" b="b"/>
                <a:pathLst>
                  <a:path w="246" h="159">
                    <a:moveTo>
                      <a:pt x="0" y="23"/>
                    </a:moveTo>
                    <a:lnTo>
                      <a:pt x="2" y="38"/>
                    </a:lnTo>
                    <a:lnTo>
                      <a:pt x="5" y="51"/>
                    </a:lnTo>
                    <a:lnTo>
                      <a:pt x="9" y="64"/>
                    </a:lnTo>
                    <a:lnTo>
                      <a:pt x="14" y="77"/>
                    </a:lnTo>
                    <a:lnTo>
                      <a:pt x="20" y="89"/>
                    </a:lnTo>
                    <a:lnTo>
                      <a:pt x="27" y="100"/>
                    </a:lnTo>
                    <a:lnTo>
                      <a:pt x="34" y="111"/>
                    </a:lnTo>
                    <a:lnTo>
                      <a:pt x="43" y="120"/>
                    </a:lnTo>
                    <a:lnTo>
                      <a:pt x="52" y="129"/>
                    </a:lnTo>
                    <a:lnTo>
                      <a:pt x="61" y="136"/>
                    </a:lnTo>
                    <a:lnTo>
                      <a:pt x="71" y="143"/>
                    </a:lnTo>
                    <a:lnTo>
                      <a:pt x="82" y="149"/>
                    </a:lnTo>
                    <a:lnTo>
                      <a:pt x="93" y="153"/>
                    </a:lnTo>
                    <a:lnTo>
                      <a:pt x="106" y="156"/>
                    </a:lnTo>
                    <a:lnTo>
                      <a:pt x="118" y="159"/>
                    </a:lnTo>
                    <a:lnTo>
                      <a:pt x="130" y="159"/>
                    </a:lnTo>
                    <a:lnTo>
                      <a:pt x="139" y="159"/>
                    </a:lnTo>
                    <a:lnTo>
                      <a:pt x="148" y="157"/>
                    </a:lnTo>
                    <a:lnTo>
                      <a:pt x="157" y="156"/>
                    </a:lnTo>
                    <a:lnTo>
                      <a:pt x="166" y="153"/>
                    </a:lnTo>
                    <a:lnTo>
                      <a:pt x="174" y="150"/>
                    </a:lnTo>
                    <a:lnTo>
                      <a:pt x="183" y="145"/>
                    </a:lnTo>
                    <a:lnTo>
                      <a:pt x="191" y="142"/>
                    </a:lnTo>
                    <a:lnTo>
                      <a:pt x="198" y="136"/>
                    </a:lnTo>
                    <a:lnTo>
                      <a:pt x="205" y="131"/>
                    </a:lnTo>
                    <a:lnTo>
                      <a:pt x="212" y="124"/>
                    </a:lnTo>
                    <a:lnTo>
                      <a:pt x="219" y="118"/>
                    </a:lnTo>
                    <a:lnTo>
                      <a:pt x="226" y="111"/>
                    </a:lnTo>
                    <a:lnTo>
                      <a:pt x="232" y="102"/>
                    </a:lnTo>
                    <a:lnTo>
                      <a:pt x="237" y="94"/>
                    </a:lnTo>
                    <a:lnTo>
                      <a:pt x="242" y="85"/>
                    </a:lnTo>
                    <a:lnTo>
                      <a:pt x="246" y="76"/>
                    </a:lnTo>
                    <a:lnTo>
                      <a:pt x="246" y="74"/>
                    </a:lnTo>
                    <a:lnTo>
                      <a:pt x="246" y="70"/>
                    </a:lnTo>
                    <a:lnTo>
                      <a:pt x="246" y="68"/>
                    </a:lnTo>
                    <a:lnTo>
                      <a:pt x="246" y="64"/>
                    </a:lnTo>
                    <a:lnTo>
                      <a:pt x="246" y="60"/>
                    </a:lnTo>
                    <a:lnTo>
                      <a:pt x="246" y="58"/>
                    </a:lnTo>
                    <a:lnTo>
                      <a:pt x="246" y="54"/>
                    </a:lnTo>
                    <a:lnTo>
                      <a:pt x="246" y="52"/>
                    </a:lnTo>
                    <a:lnTo>
                      <a:pt x="242" y="62"/>
                    </a:lnTo>
                    <a:lnTo>
                      <a:pt x="238" y="72"/>
                    </a:lnTo>
                    <a:lnTo>
                      <a:pt x="233" y="82"/>
                    </a:lnTo>
                    <a:lnTo>
                      <a:pt x="228" y="90"/>
                    </a:lnTo>
                    <a:lnTo>
                      <a:pt x="221" y="99"/>
                    </a:lnTo>
                    <a:lnTo>
                      <a:pt x="215" y="107"/>
                    </a:lnTo>
                    <a:lnTo>
                      <a:pt x="208" y="114"/>
                    </a:lnTo>
                    <a:lnTo>
                      <a:pt x="201" y="121"/>
                    </a:lnTo>
                    <a:lnTo>
                      <a:pt x="193" y="127"/>
                    </a:lnTo>
                    <a:lnTo>
                      <a:pt x="185" y="132"/>
                    </a:lnTo>
                    <a:lnTo>
                      <a:pt x="177" y="137"/>
                    </a:lnTo>
                    <a:lnTo>
                      <a:pt x="168" y="142"/>
                    </a:lnTo>
                    <a:lnTo>
                      <a:pt x="159" y="144"/>
                    </a:lnTo>
                    <a:lnTo>
                      <a:pt x="149" y="147"/>
                    </a:lnTo>
                    <a:lnTo>
                      <a:pt x="140" y="148"/>
                    </a:lnTo>
                    <a:lnTo>
                      <a:pt x="130" y="148"/>
                    </a:lnTo>
                    <a:lnTo>
                      <a:pt x="118" y="148"/>
                    </a:lnTo>
                    <a:lnTo>
                      <a:pt x="106" y="145"/>
                    </a:lnTo>
                    <a:lnTo>
                      <a:pt x="93" y="142"/>
                    </a:lnTo>
                    <a:lnTo>
                      <a:pt x="82" y="137"/>
                    </a:lnTo>
                    <a:lnTo>
                      <a:pt x="71" y="131"/>
                    </a:lnTo>
                    <a:lnTo>
                      <a:pt x="61" y="124"/>
                    </a:lnTo>
                    <a:lnTo>
                      <a:pt x="52" y="115"/>
                    </a:lnTo>
                    <a:lnTo>
                      <a:pt x="43" y="106"/>
                    </a:lnTo>
                    <a:lnTo>
                      <a:pt x="35" y="95"/>
                    </a:lnTo>
                    <a:lnTo>
                      <a:pt x="28" y="84"/>
                    </a:lnTo>
                    <a:lnTo>
                      <a:pt x="22" y="72"/>
                    </a:lnTo>
                    <a:lnTo>
                      <a:pt x="17" y="59"/>
                    </a:lnTo>
                    <a:lnTo>
                      <a:pt x="13" y="46"/>
                    </a:lnTo>
                    <a:lnTo>
                      <a:pt x="10" y="32"/>
                    </a:lnTo>
                    <a:lnTo>
                      <a:pt x="8" y="17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3"/>
                    </a:lnTo>
                    <a:lnTo>
                      <a:pt x="5" y="5"/>
                    </a:lnTo>
                    <a:lnTo>
                      <a:pt x="4" y="9"/>
                    </a:lnTo>
                    <a:lnTo>
                      <a:pt x="3" y="11"/>
                    </a:lnTo>
                    <a:lnTo>
                      <a:pt x="2" y="14"/>
                    </a:lnTo>
                    <a:lnTo>
                      <a:pt x="1" y="17"/>
                    </a:lnTo>
                    <a:lnTo>
                      <a:pt x="1" y="2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4BF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88" name="Freeform 189"/>
              <p:cNvSpPr>
                <a:spLocks/>
              </p:cNvSpPr>
              <p:nvPr/>
            </p:nvSpPr>
            <p:spPr bwMode="auto">
              <a:xfrm>
                <a:off x="1136" y="2657"/>
                <a:ext cx="49" cy="27"/>
              </a:xfrm>
              <a:custGeom>
                <a:avLst/>
                <a:gdLst/>
                <a:ahLst/>
                <a:cxnLst>
                  <a:cxn ang="0">
                    <a:pos x="2" y="36"/>
                  </a:cxn>
                  <a:cxn ang="0">
                    <a:pos x="8" y="64"/>
                  </a:cxn>
                  <a:cxn ang="0">
                    <a:pos x="18" y="90"/>
                  </a:cxn>
                  <a:cxn ang="0">
                    <a:pos x="31" y="112"/>
                  </a:cxn>
                  <a:cxn ang="0">
                    <a:pos x="48" y="131"/>
                  </a:cxn>
                  <a:cxn ang="0">
                    <a:pos x="68" y="147"/>
                  </a:cxn>
                  <a:cxn ang="0">
                    <a:pos x="90" y="158"/>
                  </a:cxn>
                  <a:cxn ang="0">
                    <a:pos x="115" y="163"/>
                  </a:cxn>
                  <a:cxn ang="0">
                    <a:pos x="137" y="164"/>
                  </a:cxn>
                  <a:cxn ang="0">
                    <a:pos x="155" y="160"/>
                  </a:cxn>
                  <a:cxn ang="0">
                    <a:pos x="173" y="154"/>
                  </a:cxn>
                  <a:cxn ang="0">
                    <a:pos x="189" y="145"/>
                  </a:cxn>
                  <a:cxn ang="0">
                    <a:pos x="204" y="133"/>
                  </a:cxn>
                  <a:cxn ang="0">
                    <a:pos x="217" y="118"/>
                  </a:cxn>
                  <a:cxn ang="0">
                    <a:pos x="230" y="101"/>
                  </a:cxn>
                  <a:cxn ang="0">
                    <a:pos x="239" y="84"/>
                  </a:cxn>
                  <a:cxn ang="0">
                    <a:pos x="243" y="70"/>
                  </a:cxn>
                  <a:cxn ang="0">
                    <a:pos x="243" y="64"/>
                  </a:cxn>
                  <a:cxn ang="0">
                    <a:pos x="242" y="58"/>
                  </a:cxn>
                  <a:cxn ang="0">
                    <a:pos x="241" y="52"/>
                  </a:cxn>
                  <a:cxn ang="0">
                    <a:pos x="238" y="61"/>
                  </a:cxn>
                  <a:cxn ang="0">
                    <a:pos x="230" y="81"/>
                  </a:cxn>
                  <a:cxn ang="0">
                    <a:pos x="219" y="100"/>
                  </a:cxn>
                  <a:cxn ang="0">
                    <a:pos x="206" y="116"/>
                  </a:cxn>
                  <a:cxn ang="0">
                    <a:pos x="191" y="130"/>
                  </a:cxn>
                  <a:cxn ang="0">
                    <a:pos x="174" y="141"/>
                  </a:cxn>
                  <a:cxn ang="0">
                    <a:pos x="156" y="148"/>
                  </a:cxn>
                  <a:cxn ang="0">
                    <a:pos x="137" y="153"/>
                  </a:cxn>
                  <a:cxn ang="0">
                    <a:pos x="115" y="152"/>
                  </a:cxn>
                  <a:cxn ang="0">
                    <a:pos x="91" y="147"/>
                  </a:cxn>
                  <a:cxn ang="0">
                    <a:pos x="70" y="136"/>
                  </a:cxn>
                  <a:cxn ang="0">
                    <a:pos x="52" y="121"/>
                  </a:cxn>
                  <a:cxn ang="0">
                    <a:pos x="36" y="101"/>
                  </a:cxn>
                  <a:cxn ang="0">
                    <a:pos x="23" y="80"/>
                  </a:cxn>
                  <a:cxn ang="0">
                    <a:pos x="14" y="55"/>
                  </a:cxn>
                  <a:cxn ang="0">
                    <a:pos x="10" y="27"/>
                  </a:cxn>
                  <a:cxn ang="0">
                    <a:pos x="9" y="12"/>
                  </a:cxn>
                  <a:cxn ang="0">
                    <a:pos x="9" y="8"/>
                  </a:cxn>
                  <a:cxn ang="0">
                    <a:pos x="9" y="4"/>
                  </a:cxn>
                  <a:cxn ang="0">
                    <a:pos x="10" y="1"/>
                  </a:cxn>
                  <a:cxn ang="0">
                    <a:pos x="9" y="0"/>
                  </a:cxn>
                  <a:cxn ang="0">
                    <a:pos x="9" y="1"/>
                  </a:cxn>
                  <a:cxn ang="0">
                    <a:pos x="8" y="2"/>
                  </a:cxn>
                  <a:cxn ang="0">
                    <a:pos x="8" y="3"/>
                  </a:cxn>
                  <a:cxn ang="0">
                    <a:pos x="7" y="6"/>
                  </a:cxn>
                  <a:cxn ang="0">
                    <a:pos x="5" y="10"/>
                  </a:cxn>
                  <a:cxn ang="0">
                    <a:pos x="3" y="14"/>
                  </a:cxn>
                  <a:cxn ang="0">
                    <a:pos x="1" y="19"/>
                  </a:cxn>
                </a:cxnLst>
                <a:rect l="0" t="0" r="r" b="b"/>
                <a:pathLst>
                  <a:path w="243" h="164">
                    <a:moveTo>
                      <a:pt x="0" y="21"/>
                    </a:moveTo>
                    <a:lnTo>
                      <a:pt x="2" y="36"/>
                    </a:lnTo>
                    <a:lnTo>
                      <a:pt x="4" y="50"/>
                    </a:lnTo>
                    <a:lnTo>
                      <a:pt x="8" y="64"/>
                    </a:lnTo>
                    <a:lnTo>
                      <a:pt x="12" y="78"/>
                    </a:lnTo>
                    <a:lnTo>
                      <a:pt x="18" y="90"/>
                    </a:lnTo>
                    <a:lnTo>
                      <a:pt x="24" y="101"/>
                    </a:lnTo>
                    <a:lnTo>
                      <a:pt x="31" y="112"/>
                    </a:lnTo>
                    <a:lnTo>
                      <a:pt x="39" y="122"/>
                    </a:lnTo>
                    <a:lnTo>
                      <a:pt x="48" y="131"/>
                    </a:lnTo>
                    <a:lnTo>
                      <a:pt x="58" y="140"/>
                    </a:lnTo>
                    <a:lnTo>
                      <a:pt x="68" y="147"/>
                    </a:lnTo>
                    <a:lnTo>
                      <a:pt x="79" y="153"/>
                    </a:lnTo>
                    <a:lnTo>
                      <a:pt x="90" y="158"/>
                    </a:lnTo>
                    <a:lnTo>
                      <a:pt x="103" y="161"/>
                    </a:lnTo>
                    <a:lnTo>
                      <a:pt x="115" y="163"/>
                    </a:lnTo>
                    <a:lnTo>
                      <a:pt x="127" y="164"/>
                    </a:lnTo>
                    <a:lnTo>
                      <a:pt x="137" y="164"/>
                    </a:lnTo>
                    <a:lnTo>
                      <a:pt x="146" y="163"/>
                    </a:lnTo>
                    <a:lnTo>
                      <a:pt x="155" y="160"/>
                    </a:lnTo>
                    <a:lnTo>
                      <a:pt x="164" y="157"/>
                    </a:lnTo>
                    <a:lnTo>
                      <a:pt x="173" y="154"/>
                    </a:lnTo>
                    <a:lnTo>
                      <a:pt x="181" y="149"/>
                    </a:lnTo>
                    <a:lnTo>
                      <a:pt x="189" y="145"/>
                    </a:lnTo>
                    <a:lnTo>
                      <a:pt x="197" y="139"/>
                    </a:lnTo>
                    <a:lnTo>
                      <a:pt x="204" y="133"/>
                    </a:lnTo>
                    <a:lnTo>
                      <a:pt x="211" y="125"/>
                    </a:lnTo>
                    <a:lnTo>
                      <a:pt x="217" y="118"/>
                    </a:lnTo>
                    <a:lnTo>
                      <a:pt x="224" y="110"/>
                    </a:lnTo>
                    <a:lnTo>
                      <a:pt x="230" y="101"/>
                    </a:lnTo>
                    <a:lnTo>
                      <a:pt x="235" y="93"/>
                    </a:lnTo>
                    <a:lnTo>
                      <a:pt x="239" y="84"/>
                    </a:lnTo>
                    <a:lnTo>
                      <a:pt x="243" y="74"/>
                    </a:lnTo>
                    <a:lnTo>
                      <a:pt x="243" y="70"/>
                    </a:lnTo>
                    <a:lnTo>
                      <a:pt x="243" y="68"/>
                    </a:lnTo>
                    <a:lnTo>
                      <a:pt x="243" y="64"/>
                    </a:lnTo>
                    <a:lnTo>
                      <a:pt x="243" y="62"/>
                    </a:lnTo>
                    <a:lnTo>
                      <a:pt x="242" y="58"/>
                    </a:lnTo>
                    <a:lnTo>
                      <a:pt x="242" y="56"/>
                    </a:lnTo>
                    <a:lnTo>
                      <a:pt x="241" y="52"/>
                    </a:lnTo>
                    <a:lnTo>
                      <a:pt x="241" y="50"/>
                    </a:lnTo>
                    <a:lnTo>
                      <a:pt x="238" y="61"/>
                    </a:lnTo>
                    <a:lnTo>
                      <a:pt x="234" y="72"/>
                    </a:lnTo>
                    <a:lnTo>
                      <a:pt x="230" y="81"/>
                    </a:lnTo>
                    <a:lnTo>
                      <a:pt x="225" y="91"/>
                    </a:lnTo>
                    <a:lnTo>
                      <a:pt x="219" y="100"/>
                    </a:lnTo>
                    <a:lnTo>
                      <a:pt x="213" y="109"/>
                    </a:lnTo>
                    <a:lnTo>
                      <a:pt x="206" y="116"/>
                    </a:lnTo>
                    <a:lnTo>
                      <a:pt x="199" y="123"/>
                    </a:lnTo>
                    <a:lnTo>
                      <a:pt x="191" y="130"/>
                    </a:lnTo>
                    <a:lnTo>
                      <a:pt x="183" y="136"/>
                    </a:lnTo>
                    <a:lnTo>
                      <a:pt x="174" y="141"/>
                    </a:lnTo>
                    <a:lnTo>
                      <a:pt x="166" y="146"/>
                    </a:lnTo>
                    <a:lnTo>
                      <a:pt x="156" y="148"/>
                    </a:lnTo>
                    <a:lnTo>
                      <a:pt x="147" y="151"/>
                    </a:lnTo>
                    <a:lnTo>
                      <a:pt x="137" y="153"/>
                    </a:lnTo>
                    <a:lnTo>
                      <a:pt x="127" y="153"/>
                    </a:lnTo>
                    <a:lnTo>
                      <a:pt x="115" y="152"/>
                    </a:lnTo>
                    <a:lnTo>
                      <a:pt x="104" y="151"/>
                    </a:lnTo>
                    <a:lnTo>
                      <a:pt x="91" y="147"/>
                    </a:lnTo>
                    <a:lnTo>
                      <a:pt x="81" y="142"/>
                    </a:lnTo>
                    <a:lnTo>
                      <a:pt x="70" y="136"/>
                    </a:lnTo>
                    <a:lnTo>
                      <a:pt x="61" y="129"/>
                    </a:lnTo>
                    <a:lnTo>
                      <a:pt x="52" y="121"/>
                    </a:lnTo>
                    <a:lnTo>
                      <a:pt x="43" y="112"/>
                    </a:lnTo>
                    <a:lnTo>
                      <a:pt x="36" y="101"/>
                    </a:lnTo>
                    <a:lnTo>
                      <a:pt x="29" y="91"/>
                    </a:lnTo>
                    <a:lnTo>
                      <a:pt x="23" y="80"/>
                    </a:lnTo>
                    <a:lnTo>
                      <a:pt x="18" y="68"/>
                    </a:lnTo>
                    <a:lnTo>
                      <a:pt x="14" y="55"/>
                    </a:lnTo>
                    <a:lnTo>
                      <a:pt x="12" y="42"/>
                    </a:lnTo>
                    <a:lnTo>
                      <a:pt x="10" y="27"/>
                    </a:lnTo>
                    <a:lnTo>
                      <a:pt x="9" y="13"/>
                    </a:lnTo>
                    <a:lnTo>
                      <a:pt x="9" y="12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5" y="10"/>
                    </a:lnTo>
                    <a:lnTo>
                      <a:pt x="4" y="13"/>
                    </a:lnTo>
                    <a:lnTo>
                      <a:pt x="3" y="14"/>
                    </a:lnTo>
                    <a:lnTo>
                      <a:pt x="2" y="16"/>
                    </a:lnTo>
                    <a:lnTo>
                      <a:pt x="1" y="19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F4BF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89" name="Freeform 190"/>
              <p:cNvSpPr>
                <a:spLocks/>
              </p:cNvSpPr>
              <p:nvPr/>
            </p:nvSpPr>
            <p:spPr bwMode="auto">
              <a:xfrm>
                <a:off x="1137" y="2655"/>
                <a:ext cx="48" cy="28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0" y="21"/>
                  </a:cxn>
                  <a:cxn ang="0">
                    <a:pos x="0" y="23"/>
                  </a:cxn>
                  <a:cxn ang="0">
                    <a:pos x="0" y="24"/>
                  </a:cxn>
                  <a:cxn ang="0">
                    <a:pos x="0" y="38"/>
                  </a:cxn>
                  <a:cxn ang="0">
                    <a:pos x="5" y="67"/>
                  </a:cxn>
                  <a:cxn ang="0">
                    <a:pos x="14" y="93"/>
                  </a:cxn>
                  <a:cxn ang="0">
                    <a:pos x="27" y="116"/>
                  </a:cxn>
                  <a:cxn ang="0">
                    <a:pos x="44" y="136"/>
                  </a:cxn>
                  <a:cxn ang="0">
                    <a:pos x="63" y="152"/>
                  </a:cxn>
                  <a:cxn ang="0">
                    <a:pos x="85" y="163"/>
                  </a:cxn>
                  <a:cxn ang="0">
                    <a:pos x="110" y="169"/>
                  </a:cxn>
                  <a:cxn ang="0">
                    <a:pos x="132" y="169"/>
                  </a:cxn>
                  <a:cxn ang="0">
                    <a:pos x="151" y="165"/>
                  </a:cxn>
                  <a:cxn ang="0">
                    <a:pos x="169" y="158"/>
                  </a:cxn>
                  <a:cxn ang="0">
                    <a:pos x="185" y="148"/>
                  </a:cxn>
                  <a:cxn ang="0">
                    <a:pos x="200" y="135"/>
                  </a:cxn>
                  <a:cxn ang="0">
                    <a:pos x="213" y="120"/>
                  </a:cxn>
                  <a:cxn ang="0">
                    <a:pos x="225" y="103"/>
                  </a:cxn>
                  <a:cxn ang="0">
                    <a:pos x="234" y="83"/>
                  </a:cxn>
                  <a:cxn ang="0">
                    <a:pos x="237" y="69"/>
                  </a:cxn>
                  <a:cxn ang="0">
                    <a:pos x="236" y="63"/>
                  </a:cxn>
                  <a:cxn ang="0">
                    <a:pos x="235" y="57"/>
                  </a:cxn>
                  <a:cxn ang="0">
                    <a:pos x="234" y="51"/>
                  </a:cxn>
                  <a:cxn ang="0">
                    <a:pos x="231" y="61"/>
                  </a:cxn>
                  <a:cxn ang="0">
                    <a:pos x="224" y="83"/>
                  </a:cxn>
                  <a:cxn ang="0">
                    <a:pos x="214" y="102"/>
                  </a:cxn>
                  <a:cxn ang="0">
                    <a:pos x="201" y="120"/>
                  </a:cxn>
                  <a:cxn ang="0">
                    <a:pos x="187" y="134"/>
                  </a:cxn>
                  <a:cxn ang="0">
                    <a:pos x="170" y="146"/>
                  </a:cxn>
                  <a:cxn ang="0">
                    <a:pos x="152" y="154"/>
                  </a:cxn>
                  <a:cxn ang="0">
                    <a:pos x="132" y="158"/>
                  </a:cxn>
                  <a:cxn ang="0">
                    <a:pos x="111" y="158"/>
                  </a:cxn>
                  <a:cxn ang="0">
                    <a:pos x="88" y="152"/>
                  </a:cxn>
                  <a:cxn ang="0">
                    <a:pos x="67" y="142"/>
                  </a:cxn>
                  <a:cxn ang="0">
                    <a:pos x="50" y="128"/>
                  </a:cxn>
                  <a:cxn ang="0">
                    <a:pos x="34" y="110"/>
                  </a:cxn>
                  <a:cxn ang="0">
                    <a:pos x="22" y="89"/>
                  </a:cxn>
                  <a:cxn ang="0">
                    <a:pos x="14" y="63"/>
                  </a:cxn>
                  <a:cxn ang="0">
                    <a:pos x="9" y="37"/>
                  </a:cxn>
                  <a:cxn ang="0">
                    <a:pos x="9" y="20"/>
                  </a:cxn>
                  <a:cxn ang="0">
                    <a:pos x="9" y="15"/>
                  </a:cxn>
                  <a:cxn ang="0">
                    <a:pos x="9" y="9"/>
                  </a:cxn>
                  <a:cxn ang="0">
                    <a:pos x="10" y="3"/>
                  </a:cxn>
                  <a:cxn ang="0">
                    <a:pos x="9" y="2"/>
                  </a:cxn>
                  <a:cxn ang="0">
                    <a:pos x="7" y="6"/>
                  </a:cxn>
                  <a:cxn ang="0">
                    <a:pos x="5" y="9"/>
                  </a:cxn>
                  <a:cxn ang="0">
                    <a:pos x="3" y="13"/>
                  </a:cxn>
                  <a:cxn ang="0">
                    <a:pos x="2" y="15"/>
                  </a:cxn>
                  <a:cxn ang="0">
                    <a:pos x="1" y="17"/>
                  </a:cxn>
                  <a:cxn ang="0">
                    <a:pos x="1" y="19"/>
                  </a:cxn>
                  <a:cxn ang="0">
                    <a:pos x="0" y="20"/>
                  </a:cxn>
                </a:cxnLst>
                <a:rect l="0" t="0" r="r" b="b"/>
                <a:pathLst>
                  <a:path w="238" h="169">
                    <a:moveTo>
                      <a:pt x="0" y="21"/>
                    </a:move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38"/>
                    </a:lnTo>
                    <a:lnTo>
                      <a:pt x="2" y="53"/>
                    </a:lnTo>
                    <a:lnTo>
                      <a:pt x="5" y="67"/>
                    </a:lnTo>
                    <a:lnTo>
                      <a:pt x="9" y="80"/>
                    </a:lnTo>
                    <a:lnTo>
                      <a:pt x="14" y="93"/>
                    </a:lnTo>
                    <a:lnTo>
                      <a:pt x="20" y="105"/>
                    </a:lnTo>
                    <a:lnTo>
                      <a:pt x="27" y="116"/>
                    </a:lnTo>
                    <a:lnTo>
                      <a:pt x="35" y="127"/>
                    </a:lnTo>
                    <a:lnTo>
                      <a:pt x="44" y="136"/>
                    </a:lnTo>
                    <a:lnTo>
                      <a:pt x="53" y="145"/>
                    </a:lnTo>
                    <a:lnTo>
                      <a:pt x="63" y="152"/>
                    </a:lnTo>
                    <a:lnTo>
                      <a:pt x="74" y="158"/>
                    </a:lnTo>
                    <a:lnTo>
                      <a:pt x="85" y="163"/>
                    </a:lnTo>
                    <a:lnTo>
                      <a:pt x="98" y="166"/>
                    </a:lnTo>
                    <a:lnTo>
                      <a:pt x="110" y="169"/>
                    </a:lnTo>
                    <a:lnTo>
                      <a:pt x="122" y="169"/>
                    </a:lnTo>
                    <a:lnTo>
                      <a:pt x="132" y="169"/>
                    </a:lnTo>
                    <a:lnTo>
                      <a:pt x="141" y="168"/>
                    </a:lnTo>
                    <a:lnTo>
                      <a:pt x="151" y="165"/>
                    </a:lnTo>
                    <a:lnTo>
                      <a:pt x="160" y="162"/>
                    </a:lnTo>
                    <a:lnTo>
                      <a:pt x="169" y="158"/>
                    </a:lnTo>
                    <a:lnTo>
                      <a:pt x="177" y="153"/>
                    </a:lnTo>
                    <a:lnTo>
                      <a:pt x="185" y="148"/>
                    </a:lnTo>
                    <a:lnTo>
                      <a:pt x="193" y="142"/>
                    </a:lnTo>
                    <a:lnTo>
                      <a:pt x="200" y="135"/>
                    </a:lnTo>
                    <a:lnTo>
                      <a:pt x="207" y="128"/>
                    </a:lnTo>
                    <a:lnTo>
                      <a:pt x="213" y="120"/>
                    </a:lnTo>
                    <a:lnTo>
                      <a:pt x="220" y="111"/>
                    </a:lnTo>
                    <a:lnTo>
                      <a:pt x="225" y="103"/>
                    </a:lnTo>
                    <a:lnTo>
                      <a:pt x="230" y="93"/>
                    </a:lnTo>
                    <a:lnTo>
                      <a:pt x="234" y="83"/>
                    </a:lnTo>
                    <a:lnTo>
                      <a:pt x="238" y="73"/>
                    </a:lnTo>
                    <a:lnTo>
                      <a:pt x="237" y="69"/>
                    </a:lnTo>
                    <a:lnTo>
                      <a:pt x="237" y="67"/>
                    </a:lnTo>
                    <a:lnTo>
                      <a:pt x="236" y="63"/>
                    </a:lnTo>
                    <a:lnTo>
                      <a:pt x="236" y="61"/>
                    </a:lnTo>
                    <a:lnTo>
                      <a:pt x="235" y="57"/>
                    </a:lnTo>
                    <a:lnTo>
                      <a:pt x="235" y="55"/>
                    </a:lnTo>
                    <a:lnTo>
                      <a:pt x="234" y="51"/>
                    </a:lnTo>
                    <a:lnTo>
                      <a:pt x="234" y="49"/>
                    </a:lnTo>
                    <a:lnTo>
                      <a:pt x="231" y="61"/>
                    </a:lnTo>
                    <a:lnTo>
                      <a:pt x="228" y="72"/>
                    </a:lnTo>
                    <a:lnTo>
                      <a:pt x="224" y="83"/>
                    </a:lnTo>
                    <a:lnTo>
                      <a:pt x="220" y="92"/>
                    </a:lnTo>
                    <a:lnTo>
                      <a:pt x="214" y="102"/>
                    </a:lnTo>
                    <a:lnTo>
                      <a:pt x="208" y="111"/>
                    </a:lnTo>
                    <a:lnTo>
                      <a:pt x="201" y="120"/>
                    </a:lnTo>
                    <a:lnTo>
                      <a:pt x="194" y="127"/>
                    </a:lnTo>
                    <a:lnTo>
                      <a:pt x="187" y="134"/>
                    </a:lnTo>
                    <a:lnTo>
                      <a:pt x="179" y="140"/>
                    </a:lnTo>
                    <a:lnTo>
                      <a:pt x="170" y="146"/>
                    </a:lnTo>
                    <a:lnTo>
                      <a:pt x="161" y="151"/>
                    </a:lnTo>
                    <a:lnTo>
                      <a:pt x="152" y="154"/>
                    </a:lnTo>
                    <a:lnTo>
                      <a:pt x="142" y="157"/>
                    </a:lnTo>
                    <a:lnTo>
                      <a:pt x="132" y="158"/>
                    </a:lnTo>
                    <a:lnTo>
                      <a:pt x="122" y="158"/>
                    </a:lnTo>
                    <a:lnTo>
                      <a:pt x="111" y="158"/>
                    </a:lnTo>
                    <a:lnTo>
                      <a:pt x="99" y="156"/>
                    </a:lnTo>
                    <a:lnTo>
                      <a:pt x="88" y="152"/>
                    </a:lnTo>
                    <a:lnTo>
                      <a:pt x="77" y="148"/>
                    </a:lnTo>
                    <a:lnTo>
                      <a:pt x="67" y="142"/>
                    </a:lnTo>
                    <a:lnTo>
                      <a:pt x="58" y="135"/>
                    </a:lnTo>
                    <a:lnTo>
                      <a:pt x="50" y="128"/>
                    </a:lnTo>
                    <a:lnTo>
                      <a:pt x="42" y="120"/>
                    </a:lnTo>
                    <a:lnTo>
                      <a:pt x="34" y="110"/>
                    </a:lnTo>
                    <a:lnTo>
                      <a:pt x="28" y="99"/>
                    </a:lnTo>
                    <a:lnTo>
                      <a:pt x="22" y="89"/>
                    </a:lnTo>
                    <a:lnTo>
                      <a:pt x="18" y="77"/>
                    </a:lnTo>
                    <a:lnTo>
                      <a:pt x="14" y="63"/>
                    </a:lnTo>
                    <a:lnTo>
                      <a:pt x="11" y="51"/>
                    </a:lnTo>
                    <a:lnTo>
                      <a:pt x="9" y="37"/>
                    </a:lnTo>
                    <a:lnTo>
                      <a:pt x="9" y="24"/>
                    </a:lnTo>
                    <a:lnTo>
                      <a:pt x="9" y="20"/>
                    </a:lnTo>
                    <a:lnTo>
                      <a:pt x="9" y="18"/>
                    </a:lnTo>
                    <a:lnTo>
                      <a:pt x="9" y="15"/>
                    </a:lnTo>
                    <a:lnTo>
                      <a:pt x="9" y="12"/>
                    </a:lnTo>
                    <a:lnTo>
                      <a:pt x="9" y="9"/>
                    </a:lnTo>
                    <a:lnTo>
                      <a:pt x="10" y="6"/>
                    </a:lnTo>
                    <a:lnTo>
                      <a:pt x="10" y="3"/>
                    </a:lnTo>
                    <a:lnTo>
                      <a:pt x="10" y="0"/>
                    </a:lnTo>
                    <a:lnTo>
                      <a:pt x="9" y="2"/>
                    </a:lnTo>
                    <a:lnTo>
                      <a:pt x="8" y="3"/>
                    </a:lnTo>
                    <a:lnTo>
                      <a:pt x="7" y="6"/>
                    </a:lnTo>
                    <a:lnTo>
                      <a:pt x="6" y="7"/>
                    </a:lnTo>
                    <a:lnTo>
                      <a:pt x="5" y="9"/>
                    </a:lnTo>
                    <a:lnTo>
                      <a:pt x="4" y="11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F5C1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90" name="Freeform 191"/>
              <p:cNvSpPr>
                <a:spLocks/>
              </p:cNvSpPr>
              <p:nvPr/>
            </p:nvSpPr>
            <p:spPr bwMode="auto">
              <a:xfrm>
                <a:off x="1138" y="2654"/>
                <a:ext cx="46" cy="29"/>
              </a:xfrm>
              <a:custGeom>
                <a:avLst/>
                <a:gdLst/>
                <a:ahLst/>
                <a:cxnLst>
                  <a:cxn ang="0">
                    <a:pos x="1" y="22"/>
                  </a:cxn>
                  <a:cxn ang="0">
                    <a:pos x="0" y="25"/>
                  </a:cxn>
                  <a:cxn ang="0">
                    <a:pos x="0" y="29"/>
                  </a:cxn>
                  <a:cxn ang="0">
                    <a:pos x="0" y="33"/>
                  </a:cxn>
                  <a:cxn ang="0">
                    <a:pos x="1" y="48"/>
                  </a:cxn>
                  <a:cxn ang="0">
                    <a:pos x="5" y="76"/>
                  </a:cxn>
                  <a:cxn ang="0">
                    <a:pos x="14" y="101"/>
                  </a:cxn>
                  <a:cxn ang="0">
                    <a:pos x="27" y="122"/>
                  </a:cxn>
                  <a:cxn ang="0">
                    <a:pos x="43" y="142"/>
                  </a:cxn>
                  <a:cxn ang="0">
                    <a:pos x="61" y="157"/>
                  </a:cxn>
                  <a:cxn ang="0">
                    <a:pos x="82" y="168"/>
                  </a:cxn>
                  <a:cxn ang="0">
                    <a:pos x="106" y="173"/>
                  </a:cxn>
                  <a:cxn ang="0">
                    <a:pos x="128" y="174"/>
                  </a:cxn>
                  <a:cxn ang="0">
                    <a:pos x="147" y="169"/>
                  </a:cxn>
                  <a:cxn ang="0">
                    <a:pos x="165" y="162"/>
                  </a:cxn>
                  <a:cxn ang="0">
                    <a:pos x="182" y="151"/>
                  </a:cxn>
                  <a:cxn ang="0">
                    <a:pos x="197" y="137"/>
                  </a:cxn>
                  <a:cxn ang="0">
                    <a:pos x="210" y="121"/>
                  </a:cxn>
                  <a:cxn ang="0">
                    <a:pos x="221" y="102"/>
                  </a:cxn>
                  <a:cxn ang="0">
                    <a:pos x="229" y="82"/>
                  </a:cxn>
                  <a:cxn ang="0">
                    <a:pos x="231" y="67"/>
                  </a:cxn>
                  <a:cxn ang="0">
                    <a:pos x="230" y="61"/>
                  </a:cxn>
                  <a:cxn ang="0">
                    <a:pos x="229" y="55"/>
                  </a:cxn>
                  <a:cxn ang="0">
                    <a:pos x="227" y="51"/>
                  </a:cxn>
                  <a:cxn ang="0">
                    <a:pos x="225" y="59"/>
                  </a:cxn>
                  <a:cxn ang="0">
                    <a:pos x="219" y="82"/>
                  </a:cxn>
                  <a:cxn ang="0">
                    <a:pos x="209" y="103"/>
                  </a:cxn>
                  <a:cxn ang="0">
                    <a:pos x="197" y="121"/>
                  </a:cxn>
                  <a:cxn ang="0">
                    <a:pos x="183" y="137"/>
                  </a:cxn>
                  <a:cxn ang="0">
                    <a:pos x="167" y="149"/>
                  </a:cxn>
                  <a:cxn ang="0">
                    <a:pos x="148" y="158"/>
                  </a:cxn>
                  <a:cxn ang="0">
                    <a:pos x="128" y="162"/>
                  </a:cxn>
                  <a:cxn ang="0">
                    <a:pos x="107" y="162"/>
                  </a:cxn>
                  <a:cxn ang="0">
                    <a:pos x="85" y="157"/>
                  </a:cxn>
                  <a:cxn ang="0">
                    <a:pos x="66" y="148"/>
                  </a:cxn>
                  <a:cxn ang="0">
                    <a:pos x="48" y="133"/>
                  </a:cxn>
                  <a:cxn ang="0">
                    <a:pos x="34" y="116"/>
                  </a:cxn>
                  <a:cxn ang="0">
                    <a:pos x="22" y="95"/>
                  </a:cxn>
                  <a:cxn ang="0">
                    <a:pos x="14" y="72"/>
                  </a:cxn>
                  <a:cxn ang="0">
                    <a:pos x="10" y="47"/>
                  </a:cxn>
                  <a:cxn ang="0">
                    <a:pos x="9" y="29"/>
                  </a:cxn>
                  <a:cxn ang="0">
                    <a:pos x="10" y="21"/>
                  </a:cxn>
                  <a:cxn ang="0">
                    <a:pos x="11" y="13"/>
                  </a:cxn>
                  <a:cxn ang="0">
                    <a:pos x="12" y="5"/>
                  </a:cxn>
                  <a:cxn ang="0">
                    <a:pos x="11" y="3"/>
                  </a:cxn>
                  <a:cxn ang="0">
                    <a:pos x="8" y="7"/>
                  </a:cxn>
                  <a:cxn ang="0">
                    <a:pos x="5" y="12"/>
                  </a:cxn>
                  <a:cxn ang="0">
                    <a:pos x="2" y="18"/>
                  </a:cxn>
                </a:cxnLst>
                <a:rect l="0" t="0" r="r" b="b"/>
                <a:pathLst>
                  <a:path w="232" h="174">
                    <a:moveTo>
                      <a:pt x="1" y="21"/>
                    </a:moveTo>
                    <a:lnTo>
                      <a:pt x="1" y="22"/>
                    </a:lnTo>
                    <a:lnTo>
                      <a:pt x="0" y="24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0" y="30"/>
                    </a:lnTo>
                    <a:lnTo>
                      <a:pt x="0" y="33"/>
                    </a:lnTo>
                    <a:lnTo>
                      <a:pt x="0" y="34"/>
                    </a:lnTo>
                    <a:lnTo>
                      <a:pt x="1" y="48"/>
                    </a:lnTo>
                    <a:lnTo>
                      <a:pt x="3" y="63"/>
                    </a:lnTo>
                    <a:lnTo>
                      <a:pt x="5" y="76"/>
                    </a:lnTo>
                    <a:lnTo>
                      <a:pt x="9" y="89"/>
                    </a:lnTo>
                    <a:lnTo>
                      <a:pt x="14" y="101"/>
                    </a:lnTo>
                    <a:lnTo>
                      <a:pt x="20" y="112"/>
                    </a:lnTo>
                    <a:lnTo>
                      <a:pt x="27" y="122"/>
                    </a:lnTo>
                    <a:lnTo>
                      <a:pt x="34" y="133"/>
                    </a:lnTo>
                    <a:lnTo>
                      <a:pt x="43" y="142"/>
                    </a:lnTo>
                    <a:lnTo>
                      <a:pt x="52" y="150"/>
                    </a:lnTo>
                    <a:lnTo>
                      <a:pt x="61" y="157"/>
                    </a:lnTo>
                    <a:lnTo>
                      <a:pt x="72" y="163"/>
                    </a:lnTo>
                    <a:lnTo>
                      <a:pt x="82" y="168"/>
                    </a:lnTo>
                    <a:lnTo>
                      <a:pt x="95" y="172"/>
                    </a:lnTo>
                    <a:lnTo>
                      <a:pt x="106" y="173"/>
                    </a:lnTo>
                    <a:lnTo>
                      <a:pt x="118" y="174"/>
                    </a:lnTo>
                    <a:lnTo>
                      <a:pt x="128" y="174"/>
                    </a:lnTo>
                    <a:lnTo>
                      <a:pt x="138" y="172"/>
                    </a:lnTo>
                    <a:lnTo>
                      <a:pt x="147" y="169"/>
                    </a:lnTo>
                    <a:lnTo>
                      <a:pt x="157" y="167"/>
                    </a:lnTo>
                    <a:lnTo>
                      <a:pt x="165" y="162"/>
                    </a:lnTo>
                    <a:lnTo>
                      <a:pt x="174" y="157"/>
                    </a:lnTo>
                    <a:lnTo>
                      <a:pt x="182" y="151"/>
                    </a:lnTo>
                    <a:lnTo>
                      <a:pt x="190" y="145"/>
                    </a:lnTo>
                    <a:lnTo>
                      <a:pt x="197" y="137"/>
                    </a:lnTo>
                    <a:lnTo>
                      <a:pt x="204" y="130"/>
                    </a:lnTo>
                    <a:lnTo>
                      <a:pt x="210" y="121"/>
                    </a:lnTo>
                    <a:lnTo>
                      <a:pt x="216" y="112"/>
                    </a:lnTo>
                    <a:lnTo>
                      <a:pt x="221" y="102"/>
                    </a:lnTo>
                    <a:lnTo>
                      <a:pt x="225" y="93"/>
                    </a:lnTo>
                    <a:lnTo>
                      <a:pt x="229" y="82"/>
                    </a:lnTo>
                    <a:lnTo>
                      <a:pt x="232" y="71"/>
                    </a:lnTo>
                    <a:lnTo>
                      <a:pt x="231" y="67"/>
                    </a:lnTo>
                    <a:lnTo>
                      <a:pt x="231" y="65"/>
                    </a:lnTo>
                    <a:lnTo>
                      <a:pt x="230" y="61"/>
                    </a:lnTo>
                    <a:lnTo>
                      <a:pt x="230" y="59"/>
                    </a:lnTo>
                    <a:lnTo>
                      <a:pt x="229" y="55"/>
                    </a:lnTo>
                    <a:lnTo>
                      <a:pt x="228" y="53"/>
                    </a:lnTo>
                    <a:lnTo>
                      <a:pt x="227" y="51"/>
                    </a:lnTo>
                    <a:lnTo>
                      <a:pt x="226" y="47"/>
                    </a:lnTo>
                    <a:lnTo>
                      <a:pt x="225" y="59"/>
                    </a:lnTo>
                    <a:lnTo>
                      <a:pt x="223" y="71"/>
                    </a:lnTo>
                    <a:lnTo>
                      <a:pt x="219" y="82"/>
                    </a:lnTo>
                    <a:lnTo>
                      <a:pt x="215" y="93"/>
                    </a:lnTo>
                    <a:lnTo>
                      <a:pt x="209" y="103"/>
                    </a:lnTo>
                    <a:lnTo>
                      <a:pt x="204" y="113"/>
                    </a:lnTo>
                    <a:lnTo>
                      <a:pt x="197" y="121"/>
                    </a:lnTo>
                    <a:lnTo>
                      <a:pt x="191" y="130"/>
                    </a:lnTo>
                    <a:lnTo>
                      <a:pt x="183" y="137"/>
                    </a:lnTo>
                    <a:lnTo>
                      <a:pt x="175" y="144"/>
                    </a:lnTo>
                    <a:lnTo>
                      <a:pt x="167" y="149"/>
                    </a:lnTo>
                    <a:lnTo>
                      <a:pt x="158" y="155"/>
                    </a:lnTo>
                    <a:lnTo>
                      <a:pt x="148" y="158"/>
                    </a:lnTo>
                    <a:lnTo>
                      <a:pt x="139" y="161"/>
                    </a:lnTo>
                    <a:lnTo>
                      <a:pt x="128" y="162"/>
                    </a:lnTo>
                    <a:lnTo>
                      <a:pt x="118" y="163"/>
                    </a:lnTo>
                    <a:lnTo>
                      <a:pt x="107" y="162"/>
                    </a:lnTo>
                    <a:lnTo>
                      <a:pt x="96" y="161"/>
                    </a:lnTo>
                    <a:lnTo>
                      <a:pt x="85" y="157"/>
                    </a:lnTo>
                    <a:lnTo>
                      <a:pt x="75" y="152"/>
                    </a:lnTo>
                    <a:lnTo>
                      <a:pt x="66" y="148"/>
                    </a:lnTo>
                    <a:lnTo>
                      <a:pt x="57" y="142"/>
                    </a:lnTo>
                    <a:lnTo>
                      <a:pt x="48" y="133"/>
                    </a:lnTo>
                    <a:lnTo>
                      <a:pt x="41" y="125"/>
                    </a:lnTo>
                    <a:lnTo>
                      <a:pt x="34" y="116"/>
                    </a:lnTo>
                    <a:lnTo>
                      <a:pt x="28" y="106"/>
                    </a:lnTo>
                    <a:lnTo>
                      <a:pt x="22" y="95"/>
                    </a:lnTo>
                    <a:lnTo>
                      <a:pt x="18" y="84"/>
                    </a:lnTo>
                    <a:lnTo>
                      <a:pt x="14" y="72"/>
                    </a:lnTo>
                    <a:lnTo>
                      <a:pt x="11" y="60"/>
                    </a:lnTo>
                    <a:lnTo>
                      <a:pt x="10" y="47"/>
                    </a:lnTo>
                    <a:lnTo>
                      <a:pt x="9" y="34"/>
                    </a:lnTo>
                    <a:lnTo>
                      <a:pt x="9" y="29"/>
                    </a:lnTo>
                    <a:lnTo>
                      <a:pt x="9" y="25"/>
                    </a:lnTo>
                    <a:lnTo>
                      <a:pt x="10" y="21"/>
                    </a:lnTo>
                    <a:lnTo>
                      <a:pt x="10" y="17"/>
                    </a:lnTo>
                    <a:lnTo>
                      <a:pt x="11" y="13"/>
                    </a:lnTo>
                    <a:lnTo>
                      <a:pt x="11" y="9"/>
                    </a:lnTo>
                    <a:lnTo>
                      <a:pt x="12" y="5"/>
                    </a:lnTo>
                    <a:lnTo>
                      <a:pt x="13" y="0"/>
                    </a:lnTo>
                    <a:lnTo>
                      <a:pt x="11" y="3"/>
                    </a:lnTo>
                    <a:lnTo>
                      <a:pt x="10" y="5"/>
                    </a:lnTo>
                    <a:lnTo>
                      <a:pt x="8" y="7"/>
                    </a:lnTo>
                    <a:lnTo>
                      <a:pt x="6" y="10"/>
                    </a:lnTo>
                    <a:lnTo>
                      <a:pt x="5" y="12"/>
                    </a:lnTo>
                    <a:lnTo>
                      <a:pt x="4" y="15"/>
                    </a:lnTo>
                    <a:lnTo>
                      <a:pt x="2" y="18"/>
                    </a:lnTo>
                    <a:lnTo>
                      <a:pt x="1" y="21"/>
                    </a:lnTo>
                    <a:close/>
                  </a:path>
                </a:pathLst>
              </a:custGeom>
              <a:solidFill>
                <a:srgbClr val="F5C3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91" name="Freeform 192"/>
              <p:cNvSpPr>
                <a:spLocks/>
              </p:cNvSpPr>
              <p:nvPr/>
            </p:nvSpPr>
            <p:spPr bwMode="auto">
              <a:xfrm>
                <a:off x="1139" y="2652"/>
                <a:ext cx="45" cy="30"/>
              </a:xfrm>
              <a:custGeom>
                <a:avLst/>
                <a:gdLst/>
                <a:ahLst/>
                <a:cxnLst>
                  <a:cxn ang="0">
                    <a:pos x="1" y="21"/>
                  </a:cxn>
                  <a:cxn ang="0">
                    <a:pos x="0" y="27"/>
                  </a:cxn>
                  <a:cxn ang="0">
                    <a:pos x="0" y="33"/>
                  </a:cxn>
                  <a:cxn ang="0">
                    <a:pos x="0" y="38"/>
                  </a:cxn>
                  <a:cxn ang="0">
                    <a:pos x="0" y="55"/>
                  </a:cxn>
                  <a:cxn ang="0">
                    <a:pos x="5" y="81"/>
                  </a:cxn>
                  <a:cxn ang="0">
                    <a:pos x="13" y="107"/>
                  </a:cxn>
                  <a:cxn ang="0">
                    <a:pos x="25" y="128"/>
                  </a:cxn>
                  <a:cxn ang="0">
                    <a:pos x="41" y="146"/>
                  </a:cxn>
                  <a:cxn ang="0">
                    <a:pos x="59" y="160"/>
                  </a:cxn>
                  <a:cxn ang="0">
                    <a:pos x="79" y="170"/>
                  </a:cxn>
                  <a:cxn ang="0">
                    <a:pos x="102" y="176"/>
                  </a:cxn>
                  <a:cxn ang="0">
                    <a:pos x="123" y="176"/>
                  </a:cxn>
                  <a:cxn ang="0">
                    <a:pos x="143" y="172"/>
                  </a:cxn>
                  <a:cxn ang="0">
                    <a:pos x="161" y="164"/>
                  </a:cxn>
                  <a:cxn ang="0">
                    <a:pos x="178" y="152"/>
                  </a:cxn>
                  <a:cxn ang="0">
                    <a:pos x="192" y="138"/>
                  </a:cxn>
                  <a:cxn ang="0">
                    <a:pos x="205" y="120"/>
                  </a:cxn>
                  <a:cxn ang="0">
                    <a:pos x="215" y="101"/>
                  </a:cxn>
                  <a:cxn ang="0">
                    <a:pos x="222" y="79"/>
                  </a:cxn>
                  <a:cxn ang="0">
                    <a:pos x="224" y="63"/>
                  </a:cxn>
                  <a:cxn ang="0">
                    <a:pos x="222" y="59"/>
                  </a:cxn>
                  <a:cxn ang="0">
                    <a:pos x="221" y="53"/>
                  </a:cxn>
                  <a:cxn ang="0">
                    <a:pos x="219" y="47"/>
                  </a:cxn>
                  <a:cxn ang="0">
                    <a:pos x="217" y="56"/>
                  </a:cxn>
                  <a:cxn ang="0">
                    <a:pos x="212" y="80"/>
                  </a:cxn>
                  <a:cxn ang="0">
                    <a:pos x="203" y="102"/>
                  </a:cxn>
                  <a:cxn ang="0">
                    <a:pos x="192" y="122"/>
                  </a:cxn>
                  <a:cxn ang="0">
                    <a:pos x="178" y="138"/>
                  </a:cxn>
                  <a:cxn ang="0">
                    <a:pos x="162" y="151"/>
                  </a:cxn>
                  <a:cxn ang="0">
                    <a:pos x="144" y="160"/>
                  </a:cxn>
                  <a:cxn ang="0">
                    <a:pos x="124" y="165"/>
                  </a:cxn>
                  <a:cxn ang="0">
                    <a:pos x="103" y="165"/>
                  </a:cxn>
                  <a:cxn ang="0">
                    <a:pos x="81" y="160"/>
                  </a:cxn>
                  <a:cxn ang="0">
                    <a:pos x="63" y="151"/>
                  </a:cxn>
                  <a:cxn ang="0">
                    <a:pos x="46" y="138"/>
                  </a:cxn>
                  <a:cxn ang="0">
                    <a:pos x="32" y="121"/>
                  </a:cxn>
                  <a:cxn ang="0">
                    <a:pos x="21" y="101"/>
                  </a:cxn>
                  <a:cxn ang="0">
                    <a:pos x="13" y="79"/>
                  </a:cxn>
                  <a:cxn ang="0">
                    <a:pos x="9" y="55"/>
                  </a:cxn>
                  <a:cxn ang="0">
                    <a:pos x="9" y="36"/>
                  </a:cxn>
                  <a:cxn ang="0">
                    <a:pos x="10" y="25"/>
                  </a:cxn>
                  <a:cxn ang="0">
                    <a:pos x="11" y="15"/>
                  </a:cxn>
                  <a:cxn ang="0">
                    <a:pos x="13" y="5"/>
                  </a:cxn>
                  <a:cxn ang="0">
                    <a:pos x="13" y="2"/>
                  </a:cxn>
                  <a:cxn ang="0">
                    <a:pos x="9" y="7"/>
                  </a:cxn>
                  <a:cxn ang="0">
                    <a:pos x="6" y="11"/>
                  </a:cxn>
                  <a:cxn ang="0">
                    <a:pos x="3" y="15"/>
                  </a:cxn>
                </a:cxnLst>
                <a:rect l="0" t="0" r="r" b="b"/>
                <a:pathLst>
                  <a:path w="225" h="176">
                    <a:moveTo>
                      <a:pt x="1" y="18"/>
                    </a:moveTo>
                    <a:lnTo>
                      <a:pt x="1" y="21"/>
                    </a:lnTo>
                    <a:lnTo>
                      <a:pt x="1" y="24"/>
                    </a:lnTo>
                    <a:lnTo>
                      <a:pt x="0" y="27"/>
                    </a:lnTo>
                    <a:lnTo>
                      <a:pt x="0" y="30"/>
                    </a:lnTo>
                    <a:lnTo>
                      <a:pt x="0" y="33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55"/>
                    </a:lnTo>
                    <a:lnTo>
                      <a:pt x="2" y="69"/>
                    </a:lnTo>
                    <a:lnTo>
                      <a:pt x="5" y="81"/>
                    </a:lnTo>
                    <a:lnTo>
                      <a:pt x="9" y="95"/>
                    </a:lnTo>
                    <a:lnTo>
                      <a:pt x="13" y="107"/>
                    </a:lnTo>
                    <a:lnTo>
                      <a:pt x="19" y="117"/>
                    </a:lnTo>
                    <a:lnTo>
                      <a:pt x="25" y="128"/>
                    </a:lnTo>
                    <a:lnTo>
                      <a:pt x="33" y="138"/>
                    </a:lnTo>
                    <a:lnTo>
                      <a:pt x="41" y="146"/>
                    </a:lnTo>
                    <a:lnTo>
                      <a:pt x="49" y="153"/>
                    </a:lnTo>
                    <a:lnTo>
                      <a:pt x="59" y="160"/>
                    </a:lnTo>
                    <a:lnTo>
                      <a:pt x="68" y="166"/>
                    </a:lnTo>
                    <a:lnTo>
                      <a:pt x="79" y="170"/>
                    </a:lnTo>
                    <a:lnTo>
                      <a:pt x="90" y="174"/>
                    </a:lnTo>
                    <a:lnTo>
                      <a:pt x="102" y="176"/>
                    </a:lnTo>
                    <a:lnTo>
                      <a:pt x="113" y="176"/>
                    </a:lnTo>
                    <a:lnTo>
                      <a:pt x="123" y="176"/>
                    </a:lnTo>
                    <a:lnTo>
                      <a:pt x="133" y="175"/>
                    </a:lnTo>
                    <a:lnTo>
                      <a:pt x="143" y="172"/>
                    </a:lnTo>
                    <a:lnTo>
                      <a:pt x="152" y="169"/>
                    </a:lnTo>
                    <a:lnTo>
                      <a:pt x="161" y="164"/>
                    </a:lnTo>
                    <a:lnTo>
                      <a:pt x="170" y="158"/>
                    </a:lnTo>
                    <a:lnTo>
                      <a:pt x="178" y="152"/>
                    </a:lnTo>
                    <a:lnTo>
                      <a:pt x="185" y="145"/>
                    </a:lnTo>
                    <a:lnTo>
                      <a:pt x="192" y="138"/>
                    </a:lnTo>
                    <a:lnTo>
                      <a:pt x="199" y="129"/>
                    </a:lnTo>
                    <a:lnTo>
                      <a:pt x="205" y="120"/>
                    </a:lnTo>
                    <a:lnTo>
                      <a:pt x="211" y="110"/>
                    </a:lnTo>
                    <a:lnTo>
                      <a:pt x="215" y="101"/>
                    </a:lnTo>
                    <a:lnTo>
                      <a:pt x="219" y="90"/>
                    </a:lnTo>
                    <a:lnTo>
                      <a:pt x="222" y="79"/>
                    </a:lnTo>
                    <a:lnTo>
                      <a:pt x="225" y="67"/>
                    </a:lnTo>
                    <a:lnTo>
                      <a:pt x="224" y="63"/>
                    </a:lnTo>
                    <a:lnTo>
                      <a:pt x="223" y="61"/>
                    </a:lnTo>
                    <a:lnTo>
                      <a:pt x="222" y="59"/>
                    </a:lnTo>
                    <a:lnTo>
                      <a:pt x="221" y="55"/>
                    </a:lnTo>
                    <a:lnTo>
                      <a:pt x="221" y="53"/>
                    </a:lnTo>
                    <a:lnTo>
                      <a:pt x="220" y="49"/>
                    </a:lnTo>
                    <a:lnTo>
                      <a:pt x="219" y="47"/>
                    </a:lnTo>
                    <a:lnTo>
                      <a:pt x="218" y="44"/>
                    </a:lnTo>
                    <a:lnTo>
                      <a:pt x="217" y="56"/>
                    </a:lnTo>
                    <a:lnTo>
                      <a:pt x="215" y="68"/>
                    </a:lnTo>
                    <a:lnTo>
                      <a:pt x="212" y="80"/>
                    </a:lnTo>
                    <a:lnTo>
                      <a:pt x="209" y="91"/>
                    </a:lnTo>
                    <a:lnTo>
                      <a:pt x="203" y="102"/>
                    </a:lnTo>
                    <a:lnTo>
                      <a:pt x="198" y="113"/>
                    </a:lnTo>
                    <a:lnTo>
                      <a:pt x="192" y="122"/>
                    </a:lnTo>
                    <a:lnTo>
                      <a:pt x="186" y="130"/>
                    </a:lnTo>
                    <a:lnTo>
                      <a:pt x="178" y="138"/>
                    </a:lnTo>
                    <a:lnTo>
                      <a:pt x="170" y="145"/>
                    </a:lnTo>
                    <a:lnTo>
                      <a:pt x="162" y="151"/>
                    </a:lnTo>
                    <a:lnTo>
                      <a:pt x="153" y="157"/>
                    </a:lnTo>
                    <a:lnTo>
                      <a:pt x="144" y="160"/>
                    </a:lnTo>
                    <a:lnTo>
                      <a:pt x="134" y="163"/>
                    </a:lnTo>
                    <a:lnTo>
                      <a:pt x="124" y="165"/>
                    </a:lnTo>
                    <a:lnTo>
                      <a:pt x="113" y="165"/>
                    </a:lnTo>
                    <a:lnTo>
                      <a:pt x="103" y="165"/>
                    </a:lnTo>
                    <a:lnTo>
                      <a:pt x="92" y="163"/>
                    </a:lnTo>
                    <a:lnTo>
                      <a:pt x="81" y="160"/>
                    </a:lnTo>
                    <a:lnTo>
                      <a:pt x="72" y="156"/>
                    </a:lnTo>
                    <a:lnTo>
                      <a:pt x="63" y="151"/>
                    </a:lnTo>
                    <a:lnTo>
                      <a:pt x="54" y="145"/>
                    </a:lnTo>
                    <a:lnTo>
                      <a:pt x="46" y="138"/>
                    </a:lnTo>
                    <a:lnTo>
                      <a:pt x="39" y="129"/>
                    </a:lnTo>
                    <a:lnTo>
                      <a:pt x="32" y="121"/>
                    </a:lnTo>
                    <a:lnTo>
                      <a:pt x="26" y="111"/>
                    </a:lnTo>
                    <a:lnTo>
                      <a:pt x="21" y="101"/>
                    </a:lnTo>
                    <a:lnTo>
                      <a:pt x="17" y="90"/>
                    </a:lnTo>
                    <a:lnTo>
                      <a:pt x="13" y="79"/>
                    </a:lnTo>
                    <a:lnTo>
                      <a:pt x="11" y="67"/>
                    </a:lnTo>
                    <a:lnTo>
                      <a:pt x="9" y="55"/>
                    </a:lnTo>
                    <a:lnTo>
                      <a:pt x="9" y="42"/>
                    </a:lnTo>
                    <a:lnTo>
                      <a:pt x="9" y="36"/>
                    </a:lnTo>
                    <a:lnTo>
                      <a:pt x="9" y="31"/>
                    </a:lnTo>
                    <a:lnTo>
                      <a:pt x="10" y="25"/>
                    </a:lnTo>
                    <a:lnTo>
                      <a:pt x="10" y="20"/>
                    </a:lnTo>
                    <a:lnTo>
                      <a:pt x="11" y="15"/>
                    </a:lnTo>
                    <a:lnTo>
                      <a:pt x="12" y="9"/>
                    </a:lnTo>
                    <a:lnTo>
                      <a:pt x="13" y="5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11" y="5"/>
                    </a:lnTo>
                    <a:lnTo>
                      <a:pt x="9" y="7"/>
                    </a:lnTo>
                    <a:lnTo>
                      <a:pt x="8" y="8"/>
                    </a:lnTo>
                    <a:lnTo>
                      <a:pt x="6" y="11"/>
                    </a:lnTo>
                    <a:lnTo>
                      <a:pt x="5" y="13"/>
                    </a:lnTo>
                    <a:lnTo>
                      <a:pt x="3" y="15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F5C6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92" name="Freeform 193"/>
              <p:cNvSpPr>
                <a:spLocks/>
              </p:cNvSpPr>
              <p:nvPr/>
            </p:nvSpPr>
            <p:spPr bwMode="auto">
              <a:xfrm>
                <a:off x="1140" y="2651"/>
                <a:ext cx="43" cy="30"/>
              </a:xfrm>
              <a:custGeom>
                <a:avLst/>
                <a:gdLst/>
                <a:ahLst/>
                <a:cxnLst>
                  <a:cxn ang="0">
                    <a:pos x="3" y="22"/>
                  </a:cxn>
                  <a:cxn ang="0">
                    <a:pos x="2" y="30"/>
                  </a:cxn>
                  <a:cxn ang="0">
                    <a:pos x="1" y="38"/>
                  </a:cxn>
                  <a:cxn ang="0">
                    <a:pos x="0" y="46"/>
                  </a:cxn>
                  <a:cxn ang="0">
                    <a:pos x="1" y="64"/>
                  </a:cxn>
                  <a:cxn ang="0">
                    <a:pos x="5" y="89"/>
                  </a:cxn>
                  <a:cxn ang="0">
                    <a:pos x="13" y="112"/>
                  </a:cxn>
                  <a:cxn ang="0">
                    <a:pos x="25" y="133"/>
                  </a:cxn>
                  <a:cxn ang="0">
                    <a:pos x="39" y="150"/>
                  </a:cxn>
                  <a:cxn ang="0">
                    <a:pos x="57" y="165"/>
                  </a:cxn>
                  <a:cxn ang="0">
                    <a:pos x="76" y="174"/>
                  </a:cxn>
                  <a:cxn ang="0">
                    <a:pos x="98" y="179"/>
                  </a:cxn>
                  <a:cxn ang="0">
                    <a:pos x="119" y="179"/>
                  </a:cxn>
                  <a:cxn ang="0">
                    <a:pos x="139" y="175"/>
                  </a:cxn>
                  <a:cxn ang="0">
                    <a:pos x="158" y="167"/>
                  </a:cxn>
                  <a:cxn ang="0">
                    <a:pos x="174" y="154"/>
                  </a:cxn>
                  <a:cxn ang="0">
                    <a:pos x="188" y="138"/>
                  </a:cxn>
                  <a:cxn ang="0">
                    <a:pos x="200" y="120"/>
                  </a:cxn>
                  <a:cxn ang="0">
                    <a:pos x="210" y="99"/>
                  </a:cxn>
                  <a:cxn ang="0">
                    <a:pos x="216" y="76"/>
                  </a:cxn>
                  <a:cxn ang="0">
                    <a:pos x="217" y="62"/>
                  </a:cxn>
                  <a:cxn ang="0">
                    <a:pos x="215" y="56"/>
                  </a:cxn>
                  <a:cxn ang="0">
                    <a:pos x="212" y="50"/>
                  </a:cxn>
                  <a:cxn ang="0">
                    <a:pos x="210" y="45"/>
                  </a:cxn>
                  <a:cxn ang="0">
                    <a:pos x="209" y="44"/>
                  </a:cxn>
                  <a:cxn ang="0">
                    <a:pos x="209" y="45"/>
                  </a:cxn>
                  <a:cxn ang="0">
                    <a:pos x="209" y="47"/>
                  </a:cxn>
                  <a:cxn ang="0">
                    <a:pos x="209" y="50"/>
                  </a:cxn>
                  <a:cxn ang="0">
                    <a:pos x="209" y="63"/>
                  </a:cxn>
                  <a:cxn ang="0">
                    <a:pos x="205" y="86"/>
                  </a:cxn>
                  <a:cxn ang="0">
                    <a:pos x="196" y="107"/>
                  </a:cxn>
                  <a:cxn ang="0">
                    <a:pos x="185" y="126"/>
                  </a:cxn>
                  <a:cxn ang="0">
                    <a:pos x="172" y="142"/>
                  </a:cxn>
                  <a:cxn ang="0">
                    <a:pos x="156" y="155"/>
                  </a:cxn>
                  <a:cxn ang="0">
                    <a:pos x="139" y="165"/>
                  </a:cxn>
                  <a:cxn ang="0">
                    <a:pos x="119" y="168"/>
                  </a:cxn>
                  <a:cxn ang="0">
                    <a:pos x="99" y="168"/>
                  </a:cxn>
                  <a:cxn ang="0">
                    <a:pos x="79" y="165"/>
                  </a:cxn>
                  <a:cxn ang="0">
                    <a:pos x="61" y="155"/>
                  </a:cxn>
                  <a:cxn ang="0">
                    <a:pos x="45" y="142"/>
                  </a:cxn>
                  <a:cxn ang="0">
                    <a:pos x="32" y="126"/>
                  </a:cxn>
                  <a:cxn ang="0">
                    <a:pos x="21" y="107"/>
                  </a:cxn>
                  <a:cxn ang="0">
                    <a:pos x="14" y="86"/>
                  </a:cxn>
                  <a:cxn ang="0">
                    <a:pos x="10" y="63"/>
                  </a:cxn>
                  <a:cxn ang="0">
                    <a:pos x="9" y="44"/>
                  </a:cxn>
                  <a:cxn ang="0">
                    <a:pos x="11" y="32"/>
                  </a:cxn>
                  <a:cxn ang="0">
                    <a:pos x="13" y="18"/>
                  </a:cxn>
                  <a:cxn ang="0">
                    <a:pos x="16" y="6"/>
                  </a:cxn>
                  <a:cxn ang="0">
                    <a:pos x="16" y="3"/>
                  </a:cxn>
                  <a:cxn ang="0">
                    <a:pos x="13" y="6"/>
                  </a:cxn>
                  <a:cxn ang="0">
                    <a:pos x="9" y="11"/>
                  </a:cxn>
                  <a:cxn ang="0">
                    <a:pos x="5" y="16"/>
                  </a:cxn>
                </a:cxnLst>
                <a:rect l="0" t="0" r="r" b="b"/>
                <a:pathLst>
                  <a:path w="217" h="180">
                    <a:moveTo>
                      <a:pt x="4" y="18"/>
                    </a:moveTo>
                    <a:lnTo>
                      <a:pt x="3" y="22"/>
                    </a:lnTo>
                    <a:lnTo>
                      <a:pt x="2" y="26"/>
                    </a:lnTo>
                    <a:lnTo>
                      <a:pt x="2" y="30"/>
                    </a:lnTo>
                    <a:lnTo>
                      <a:pt x="1" y="34"/>
                    </a:lnTo>
                    <a:lnTo>
                      <a:pt x="1" y="38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2" y="77"/>
                    </a:lnTo>
                    <a:lnTo>
                      <a:pt x="5" y="89"/>
                    </a:lnTo>
                    <a:lnTo>
                      <a:pt x="9" y="101"/>
                    </a:lnTo>
                    <a:lnTo>
                      <a:pt x="13" y="112"/>
                    </a:lnTo>
                    <a:lnTo>
                      <a:pt x="19" y="123"/>
                    </a:lnTo>
                    <a:lnTo>
                      <a:pt x="25" y="133"/>
                    </a:lnTo>
                    <a:lnTo>
                      <a:pt x="32" y="142"/>
                    </a:lnTo>
                    <a:lnTo>
                      <a:pt x="39" y="150"/>
                    </a:lnTo>
                    <a:lnTo>
                      <a:pt x="48" y="159"/>
                    </a:lnTo>
                    <a:lnTo>
                      <a:pt x="57" y="165"/>
                    </a:lnTo>
                    <a:lnTo>
                      <a:pt x="66" y="171"/>
                    </a:lnTo>
                    <a:lnTo>
                      <a:pt x="76" y="174"/>
                    </a:lnTo>
                    <a:lnTo>
                      <a:pt x="87" y="178"/>
                    </a:lnTo>
                    <a:lnTo>
                      <a:pt x="98" y="179"/>
                    </a:lnTo>
                    <a:lnTo>
                      <a:pt x="109" y="180"/>
                    </a:lnTo>
                    <a:lnTo>
                      <a:pt x="119" y="179"/>
                    </a:lnTo>
                    <a:lnTo>
                      <a:pt x="130" y="178"/>
                    </a:lnTo>
                    <a:lnTo>
                      <a:pt x="139" y="175"/>
                    </a:lnTo>
                    <a:lnTo>
                      <a:pt x="149" y="172"/>
                    </a:lnTo>
                    <a:lnTo>
                      <a:pt x="158" y="167"/>
                    </a:lnTo>
                    <a:lnTo>
                      <a:pt x="166" y="161"/>
                    </a:lnTo>
                    <a:lnTo>
                      <a:pt x="174" y="154"/>
                    </a:lnTo>
                    <a:lnTo>
                      <a:pt x="182" y="147"/>
                    </a:lnTo>
                    <a:lnTo>
                      <a:pt x="188" y="138"/>
                    </a:lnTo>
                    <a:lnTo>
                      <a:pt x="195" y="130"/>
                    </a:lnTo>
                    <a:lnTo>
                      <a:pt x="200" y="120"/>
                    </a:lnTo>
                    <a:lnTo>
                      <a:pt x="206" y="110"/>
                    </a:lnTo>
                    <a:lnTo>
                      <a:pt x="210" y="99"/>
                    </a:lnTo>
                    <a:lnTo>
                      <a:pt x="214" y="88"/>
                    </a:lnTo>
                    <a:lnTo>
                      <a:pt x="216" y="76"/>
                    </a:lnTo>
                    <a:lnTo>
                      <a:pt x="217" y="64"/>
                    </a:lnTo>
                    <a:lnTo>
                      <a:pt x="217" y="62"/>
                    </a:lnTo>
                    <a:lnTo>
                      <a:pt x="216" y="58"/>
                    </a:lnTo>
                    <a:lnTo>
                      <a:pt x="215" y="56"/>
                    </a:lnTo>
                    <a:lnTo>
                      <a:pt x="214" y="53"/>
                    </a:lnTo>
                    <a:lnTo>
                      <a:pt x="212" y="50"/>
                    </a:lnTo>
                    <a:lnTo>
                      <a:pt x="211" y="47"/>
                    </a:lnTo>
                    <a:lnTo>
                      <a:pt x="210" y="45"/>
                    </a:lnTo>
                    <a:lnTo>
                      <a:pt x="209" y="42"/>
                    </a:lnTo>
                    <a:lnTo>
                      <a:pt x="209" y="44"/>
                    </a:lnTo>
                    <a:lnTo>
                      <a:pt x="209" y="44"/>
                    </a:lnTo>
                    <a:lnTo>
                      <a:pt x="209" y="45"/>
                    </a:lnTo>
                    <a:lnTo>
                      <a:pt x="209" y="46"/>
                    </a:lnTo>
                    <a:lnTo>
                      <a:pt x="209" y="47"/>
                    </a:lnTo>
                    <a:lnTo>
                      <a:pt x="209" y="48"/>
                    </a:lnTo>
                    <a:lnTo>
                      <a:pt x="209" y="50"/>
                    </a:lnTo>
                    <a:lnTo>
                      <a:pt x="209" y="51"/>
                    </a:lnTo>
                    <a:lnTo>
                      <a:pt x="209" y="63"/>
                    </a:lnTo>
                    <a:lnTo>
                      <a:pt x="207" y="75"/>
                    </a:lnTo>
                    <a:lnTo>
                      <a:pt x="205" y="86"/>
                    </a:lnTo>
                    <a:lnTo>
                      <a:pt x="200" y="98"/>
                    </a:lnTo>
                    <a:lnTo>
                      <a:pt x="196" y="107"/>
                    </a:lnTo>
                    <a:lnTo>
                      <a:pt x="191" y="117"/>
                    </a:lnTo>
                    <a:lnTo>
                      <a:pt x="185" y="126"/>
                    </a:lnTo>
                    <a:lnTo>
                      <a:pt x="179" y="135"/>
                    </a:lnTo>
                    <a:lnTo>
                      <a:pt x="172" y="142"/>
                    </a:lnTo>
                    <a:lnTo>
                      <a:pt x="164" y="149"/>
                    </a:lnTo>
                    <a:lnTo>
                      <a:pt x="156" y="155"/>
                    </a:lnTo>
                    <a:lnTo>
                      <a:pt x="148" y="160"/>
                    </a:lnTo>
                    <a:lnTo>
                      <a:pt x="139" y="165"/>
                    </a:lnTo>
                    <a:lnTo>
                      <a:pt x="129" y="167"/>
                    </a:lnTo>
                    <a:lnTo>
                      <a:pt x="119" y="168"/>
                    </a:lnTo>
                    <a:lnTo>
                      <a:pt x="109" y="169"/>
                    </a:lnTo>
                    <a:lnTo>
                      <a:pt x="99" y="168"/>
                    </a:lnTo>
                    <a:lnTo>
                      <a:pt x="89" y="167"/>
                    </a:lnTo>
                    <a:lnTo>
                      <a:pt x="79" y="165"/>
                    </a:lnTo>
                    <a:lnTo>
                      <a:pt x="70" y="160"/>
                    </a:lnTo>
                    <a:lnTo>
                      <a:pt x="61" y="155"/>
                    </a:lnTo>
                    <a:lnTo>
                      <a:pt x="53" y="149"/>
                    </a:lnTo>
                    <a:lnTo>
                      <a:pt x="45" y="142"/>
                    </a:lnTo>
                    <a:lnTo>
                      <a:pt x="38" y="135"/>
                    </a:lnTo>
                    <a:lnTo>
                      <a:pt x="32" y="126"/>
                    </a:lnTo>
                    <a:lnTo>
                      <a:pt x="26" y="117"/>
                    </a:lnTo>
                    <a:lnTo>
                      <a:pt x="21" y="107"/>
                    </a:lnTo>
                    <a:lnTo>
                      <a:pt x="17" y="98"/>
                    </a:lnTo>
                    <a:lnTo>
                      <a:pt x="14" y="86"/>
                    </a:lnTo>
                    <a:lnTo>
                      <a:pt x="11" y="75"/>
                    </a:lnTo>
                    <a:lnTo>
                      <a:pt x="10" y="63"/>
                    </a:lnTo>
                    <a:lnTo>
                      <a:pt x="9" y="51"/>
                    </a:lnTo>
                    <a:lnTo>
                      <a:pt x="9" y="44"/>
                    </a:lnTo>
                    <a:lnTo>
                      <a:pt x="10" y="38"/>
                    </a:lnTo>
                    <a:lnTo>
                      <a:pt x="11" y="32"/>
                    </a:lnTo>
                    <a:lnTo>
                      <a:pt x="12" y="24"/>
                    </a:lnTo>
                    <a:lnTo>
                      <a:pt x="13" y="18"/>
                    </a:lnTo>
                    <a:lnTo>
                      <a:pt x="14" y="12"/>
                    </a:lnTo>
                    <a:lnTo>
                      <a:pt x="16" y="6"/>
                    </a:lnTo>
                    <a:lnTo>
                      <a:pt x="18" y="0"/>
                    </a:lnTo>
                    <a:lnTo>
                      <a:pt x="16" y="3"/>
                    </a:lnTo>
                    <a:lnTo>
                      <a:pt x="15" y="5"/>
                    </a:lnTo>
                    <a:lnTo>
                      <a:pt x="13" y="6"/>
                    </a:lnTo>
                    <a:lnTo>
                      <a:pt x="11" y="9"/>
                    </a:lnTo>
                    <a:lnTo>
                      <a:pt x="9" y="11"/>
                    </a:lnTo>
                    <a:lnTo>
                      <a:pt x="7" y="14"/>
                    </a:lnTo>
                    <a:lnTo>
                      <a:pt x="5" y="16"/>
                    </a:lnTo>
                    <a:lnTo>
                      <a:pt x="4" y="18"/>
                    </a:lnTo>
                    <a:close/>
                  </a:path>
                </a:pathLst>
              </a:custGeom>
              <a:solidFill>
                <a:srgbClr val="F6C9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93" name="Freeform 194"/>
              <p:cNvSpPr>
                <a:spLocks/>
              </p:cNvSpPr>
              <p:nvPr/>
            </p:nvSpPr>
            <p:spPr bwMode="auto">
              <a:xfrm>
                <a:off x="1141" y="2650"/>
                <a:ext cx="42" cy="30"/>
              </a:xfrm>
              <a:custGeom>
                <a:avLst/>
                <a:gdLst/>
                <a:ahLst/>
                <a:cxnLst>
                  <a:cxn ang="0">
                    <a:pos x="4" y="21"/>
                  </a:cxn>
                  <a:cxn ang="0">
                    <a:pos x="2" y="31"/>
                  </a:cxn>
                  <a:cxn ang="0">
                    <a:pos x="1" y="41"/>
                  </a:cxn>
                  <a:cxn ang="0">
                    <a:pos x="0" y="52"/>
                  </a:cxn>
                  <a:cxn ang="0">
                    <a:pos x="0" y="71"/>
                  </a:cxn>
                  <a:cxn ang="0">
                    <a:pos x="4" y="95"/>
                  </a:cxn>
                  <a:cxn ang="0">
                    <a:pos x="12" y="117"/>
                  </a:cxn>
                  <a:cxn ang="0">
                    <a:pos x="23" y="137"/>
                  </a:cxn>
                  <a:cxn ang="0">
                    <a:pos x="37" y="154"/>
                  </a:cxn>
                  <a:cxn ang="0">
                    <a:pos x="54" y="167"/>
                  </a:cxn>
                  <a:cxn ang="0">
                    <a:pos x="72" y="176"/>
                  </a:cxn>
                  <a:cxn ang="0">
                    <a:pos x="94" y="181"/>
                  </a:cxn>
                  <a:cxn ang="0">
                    <a:pos x="115" y="181"/>
                  </a:cxn>
                  <a:cxn ang="0">
                    <a:pos x="135" y="176"/>
                  </a:cxn>
                  <a:cxn ang="0">
                    <a:pos x="153" y="167"/>
                  </a:cxn>
                  <a:cxn ang="0">
                    <a:pos x="169" y="154"/>
                  </a:cxn>
                  <a:cxn ang="0">
                    <a:pos x="183" y="138"/>
                  </a:cxn>
                  <a:cxn ang="0">
                    <a:pos x="194" y="118"/>
                  </a:cxn>
                  <a:cxn ang="0">
                    <a:pos x="203" y="96"/>
                  </a:cxn>
                  <a:cxn ang="0">
                    <a:pos x="208" y="72"/>
                  </a:cxn>
                  <a:cxn ang="0">
                    <a:pos x="207" y="57"/>
                  </a:cxn>
                  <a:cxn ang="0">
                    <a:pos x="205" y="52"/>
                  </a:cxn>
                  <a:cxn ang="0">
                    <a:pos x="202" y="46"/>
                  </a:cxn>
                  <a:cxn ang="0">
                    <a:pos x="200" y="41"/>
                  </a:cxn>
                  <a:cxn ang="0">
                    <a:pos x="197" y="41"/>
                  </a:cxn>
                  <a:cxn ang="0">
                    <a:pos x="198" y="46"/>
                  </a:cxn>
                  <a:cxn ang="0">
                    <a:pos x="198" y="51"/>
                  </a:cxn>
                  <a:cxn ang="0">
                    <a:pos x="200" y="55"/>
                  </a:cxn>
                  <a:cxn ang="0">
                    <a:pos x="198" y="70"/>
                  </a:cxn>
                  <a:cxn ang="0">
                    <a:pos x="194" y="91"/>
                  </a:cxn>
                  <a:cxn ang="0">
                    <a:pos x="187" y="112"/>
                  </a:cxn>
                  <a:cxn ang="0">
                    <a:pos x="177" y="130"/>
                  </a:cxn>
                  <a:cxn ang="0">
                    <a:pos x="164" y="145"/>
                  </a:cxn>
                  <a:cxn ang="0">
                    <a:pos x="149" y="157"/>
                  </a:cxn>
                  <a:cxn ang="0">
                    <a:pos x="132" y="166"/>
                  </a:cxn>
                  <a:cxn ang="0">
                    <a:pos x="114" y="170"/>
                  </a:cxn>
                  <a:cxn ang="0">
                    <a:pos x="94" y="170"/>
                  </a:cxn>
                  <a:cxn ang="0">
                    <a:pos x="76" y="166"/>
                  </a:cxn>
                  <a:cxn ang="0">
                    <a:pos x="58" y="157"/>
                  </a:cxn>
                  <a:cxn ang="0">
                    <a:pos x="43" y="145"/>
                  </a:cxn>
                  <a:cxn ang="0">
                    <a:pos x="30" y="130"/>
                  </a:cxn>
                  <a:cxn ang="0">
                    <a:pos x="20" y="112"/>
                  </a:cxn>
                  <a:cxn ang="0">
                    <a:pos x="13" y="91"/>
                  </a:cxn>
                  <a:cxn ang="0">
                    <a:pos x="9" y="70"/>
                  </a:cxn>
                  <a:cxn ang="0">
                    <a:pos x="9" y="49"/>
                  </a:cxn>
                  <a:cxn ang="0">
                    <a:pos x="11" y="35"/>
                  </a:cxn>
                  <a:cxn ang="0">
                    <a:pos x="14" y="21"/>
                  </a:cxn>
                  <a:cxn ang="0">
                    <a:pos x="19" y="6"/>
                  </a:cxn>
                  <a:cxn ang="0">
                    <a:pos x="20" y="1"/>
                  </a:cxn>
                  <a:cxn ang="0">
                    <a:pos x="16" y="6"/>
                  </a:cxn>
                  <a:cxn ang="0">
                    <a:pos x="12" y="10"/>
                  </a:cxn>
                  <a:cxn ang="0">
                    <a:pos x="8" y="13"/>
                  </a:cxn>
                </a:cxnLst>
                <a:rect l="0" t="0" r="r" b="b"/>
                <a:pathLst>
                  <a:path w="209" h="181">
                    <a:moveTo>
                      <a:pt x="6" y="16"/>
                    </a:moveTo>
                    <a:lnTo>
                      <a:pt x="4" y="21"/>
                    </a:lnTo>
                    <a:lnTo>
                      <a:pt x="3" y="25"/>
                    </a:lnTo>
                    <a:lnTo>
                      <a:pt x="2" y="31"/>
                    </a:lnTo>
                    <a:lnTo>
                      <a:pt x="1" y="36"/>
                    </a:lnTo>
                    <a:lnTo>
                      <a:pt x="1" y="41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8"/>
                    </a:lnTo>
                    <a:lnTo>
                      <a:pt x="0" y="71"/>
                    </a:lnTo>
                    <a:lnTo>
                      <a:pt x="2" y="83"/>
                    </a:lnTo>
                    <a:lnTo>
                      <a:pt x="4" y="95"/>
                    </a:lnTo>
                    <a:lnTo>
                      <a:pt x="8" y="106"/>
                    </a:lnTo>
                    <a:lnTo>
                      <a:pt x="12" y="117"/>
                    </a:lnTo>
                    <a:lnTo>
                      <a:pt x="17" y="127"/>
                    </a:lnTo>
                    <a:lnTo>
                      <a:pt x="23" y="137"/>
                    </a:lnTo>
                    <a:lnTo>
                      <a:pt x="30" y="145"/>
                    </a:lnTo>
                    <a:lnTo>
                      <a:pt x="37" y="154"/>
                    </a:lnTo>
                    <a:lnTo>
                      <a:pt x="45" y="161"/>
                    </a:lnTo>
                    <a:lnTo>
                      <a:pt x="54" y="167"/>
                    </a:lnTo>
                    <a:lnTo>
                      <a:pt x="63" y="172"/>
                    </a:lnTo>
                    <a:lnTo>
                      <a:pt x="72" y="176"/>
                    </a:lnTo>
                    <a:lnTo>
                      <a:pt x="83" y="179"/>
                    </a:lnTo>
                    <a:lnTo>
                      <a:pt x="94" y="181"/>
                    </a:lnTo>
                    <a:lnTo>
                      <a:pt x="104" y="181"/>
                    </a:lnTo>
                    <a:lnTo>
                      <a:pt x="115" y="181"/>
                    </a:lnTo>
                    <a:lnTo>
                      <a:pt x="125" y="179"/>
                    </a:lnTo>
                    <a:lnTo>
                      <a:pt x="135" y="176"/>
                    </a:lnTo>
                    <a:lnTo>
                      <a:pt x="144" y="173"/>
                    </a:lnTo>
                    <a:lnTo>
                      <a:pt x="153" y="167"/>
                    </a:lnTo>
                    <a:lnTo>
                      <a:pt x="161" y="161"/>
                    </a:lnTo>
                    <a:lnTo>
                      <a:pt x="169" y="154"/>
                    </a:lnTo>
                    <a:lnTo>
                      <a:pt x="177" y="146"/>
                    </a:lnTo>
                    <a:lnTo>
                      <a:pt x="183" y="138"/>
                    </a:lnTo>
                    <a:lnTo>
                      <a:pt x="189" y="129"/>
                    </a:lnTo>
                    <a:lnTo>
                      <a:pt x="194" y="118"/>
                    </a:lnTo>
                    <a:lnTo>
                      <a:pt x="200" y="107"/>
                    </a:lnTo>
                    <a:lnTo>
                      <a:pt x="203" y="96"/>
                    </a:lnTo>
                    <a:lnTo>
                      <a:pt x="206" y="84"/>
                    </a:lnTo>
                    <a:lnTo>
                      <a:pt x="208" y="72"/>
                    </a:lnTo>
                    <a:lnTo>
                      <a:pt x="209" y="60"/>
                    </a:lnTo>
                    <a:lnTo>
                      <a:pt x="207" y="57"/>
                    </a:lnTo>
                    <a:lnTo>
                      <a:pt x="206" y="54"/>
                    </a:lnTo>
                    <a:lnTo>
                      <a:pt x="205" y="52"/>
                    </a:lnTo>
                    <a:lnTo>
                      <a:pt x="204" y="49"/>
                    </a:lnTo>
                    <a:lnTo>
                      <a:pt x="202" y="46"/>
                    </a:lnTo>
                    <a:lnTo>
                      <a:pt x="201" y="43"/>
                    </a:lnTo>
                    <a:lnTo>
                      <a:pt x="200" y="41"/>
                    </a:lnTo>
                    <a:lnTo>
                      <a:pt x="197" y="39"/>
                    </a:lnTo>
                    <a:lnTo>
                      <a:pt x="197" y="41"/>
                    </a:lnTo>
                    <a:lnTo>
                      <a:pt x="198" y="43"/>
                    </a:lnTo>
                    <a:lnTo>
                      <a:pt x="198" y="46"/>
                    </a:lnTo>
                    <a:lnTo>
                      <a:pt x="198" y="48"/>
                    </a:lnTo>
                    <a:lnTo>
                      <a:pt x="198" y="51"/>
                    </a:lnTo>
                    <a:lnTo>
                      <a:pt x="198" y="53"/>
                    </a:lnTo>
                    <a:lnTo>
                      <a:pt x="200" y="55"/>
                    </a:lnTo>
                    <a:lnTo>
                      <a:pt x="200" y="58"/>
                    </a:lnTo>
                    <a:lnTo>
                      <a:pt x="198" y="70"/>
                    </a:lnTo>
                    <a:lnTo>
                      <a:pt x="197" y="81"/>
                    </a:lnTo>
                    <a:lnTo>
                      <a:pt x="194" y="91"/>
                    </a:lnTo>
                    <a:lnTo>
                      <a:pt x="191" y="102"/>
                    </a:lnTo>
                    <a:lnTo>
                      <a:pt x="187" y="112"/>
                    </a:lnTo>
                    <a:lnTo>
                      <a:pt x="182" y="121"/>
                    </a:lnTo>
                    <a:lnTo>
                      <a:pt x="177" y="130"/>
                    </a:lnTo>
                    <a:lnTo>
                      <a:pt x="171" y="138"/>
                    </a:lnTo>
                    <a:lnTo>
                      <a:pt x="164" y="145"/>
                    </a:lnTo>
                    <a:lnTo>
                      <a:pt x="157" y="151"/>
                    </a:lnTo>
                    <a:lnTo>
                      <a:pt x="149" y="157"/>
                    </a:lnTo>
                    <a:lnTo>
                      <a:pt x="141" y="162"/>
                    </a:lnTo>
                    <a:lnTo>
                      <a:pt x="132" y="166"/>
                    </a:lnTo>
                    <a:lnTo>
                      <a:pt x="123" y="169"/>
                    </a:lnTo>
                    <a:lnTo>
                      <a:pt x="114" y="170"/>
                    </a:lnTo>
                    <a:lnTo>
                      <a:pt x="104" y="170"/>
                    </a:lnTo>
                    <a:lnTo>
                      <a:pt x="94" y="170"/>
                    </a:lnTo>
                    <a:lnTo>
                      <a:pt x="85" y="169"/>
                    </a:lnTo>
                    <a:lnTo>
                      <a:pt x="76" y="166"/>
                    </a:lnTo>
                    <a:lnTo>
                      <a:pt x="66" y="162"/>
                    </a:lnTo>
                    <a:lnTo>
                      <a:pt x="58" y="157"/>
                    </a:lnTo>
                    <a:lnTo>
                      <a:pt x="50" y="151"/>
                    </a:lnTo>
                    <a:lnTo>
                      <a:pt x="43" y="145"/>
                    </a:lnTo>
                    <a:lnTo>
                      <a:pt x="36" y="138"/>
                    </a:lnTo>
                    <a:lnTo>
                      <a:pt x="30" y="130"/>
                    </a:lnTo>
                    <a:lnTo>
                      <a:pt x="25" y="121"/>
                    </a:lnTo>
                    <a:lnTo>
                      <a:pt x="20" y="112"/>
                    </a:lnTo>
                    <a:lnTo>
                      <a:pt x="16" y="102"/>
                    </a:lnTo>
                    <a:lnTo>
                      <a:pt x="13" y="91"/>
                    </a:lnTo>
                    <a:lnTo>
                      <a:pt x="11" y="81"/>
                    </a:lnTo>
                    <a:lnTo>
                      <a:pt x="9" y="70"/>
                    </a:lnTo>
                    <a:lnTo>
                      <a:pt x="9" y="58"/>
                    </a:lnTo>
                    <a:lnTo>
                      <a:pt x="9" y="49"/>
                    </a:lnTo>
                    <a:lnTo>
                      <a:pt x="10" y="42"/>
                    </a:lnTo>
                    <a:lnTo>
                      <a:pt x="11" y="35"/>
                    </a:lnTo>
                    <a:lnTo>
                      <a:pt x="12" y="28"/>
                    </a:lnTo>
                    <a:lnTo>
                      <a:pt x="14" y="21"/>
                    </a:lnTo>
                    <a:lnTo>
                      <a:pt x="16" y="13"/>
                    </a:lnTo>
                    <a:lnTo>
                      <a:pt x="19" y="6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4" y="7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8" y="13"/>
                    </a:lnTo>
                    <a:lnTo>
                      <a:pt x="6" y="16"/>
                    </a:lnTo>
                    <a:close/>
                  </a:path>
                </a:pathLst>
              </a:custGeom>
              <a:solidFill>
                <a:srgbClr val="F6CB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94" name="Freeform 195"/>
              <p:cNvSpPr>
                <a:spLocks/>
              </p:cNvSpPr>
              <p:nvPr/>
            </p:nvSpPr>
            <p:spPr bwMode="auto">
              <a:xfrm>
                <a:off x="1142" y="2649"/>
                <a:ext cx="40" cy="30"/>
              </a:xfrm>
              <a:custGeom>
                <a:avLst/>
                <a:gdLst/>
                <a:ahLst/>
                <a:cxnLst>
                  <a:cxn ang="0">
                    <a:pos x="200" y="64"/>
                  </a:cxn>
                  <a:cxn ang="0">
                    <a:pos x="200" y="61"/>
                  </a:cxn>
                  <a:cxn ang="0">
                    <a:pos x="200" y="59"/>
                  </a:cxn>
                  <a:cxn ang="0">
                    <a:pos x="200" y="58"/>
                  </a:cxn>
                  <a:cxn ang="0">
                    <a:pos x="198" y="53"/>
                  </a:cxn>
                  <a:cxn ang="0">
                    <a:pos x="196" y="48"/>
                  </a:cxn>
                  <a:cxn ang="0">
                    <a:pos x="192" y="42"/>
                  </a:cxn>
                  <a:cxn ang="0">
                    <a:pos x="188" y="37"/>
                  </a:cxn>
                  <a:cxn ang="0">
                    <a:pos x="187" y="38"/>
                  </a:cxn>
                  <a:cxn ang="0">
                    <a:pos x="189" y="46"/>
                  </a:cxn>
                  <a:cxn ang="0">
                    <a:pos x="190" y="53"/>
                  </a:cxn>
                  <a:cxn ang="0">
                    <a:pos x="190" y="61"/>
                  </a:cxn>
                  <a:cxn ang="0">
                    <a:pos x="190" y="76"/>
                  </a:cxn>
                  <a:cxn ang="0">
                    <a:pos x="186" y="97"/>
                  </a:cxn>
                  <a:cxn ang="0">
                    <a:pos x="179" y="116"/>
                  </a:cxn>
                  <a:cxn ang="0">
                    <a:pos x="169" y="133"/>
                  </a:cxn>
                  <a:cxn ang="0">
                    <a:pos x="157" y="147"/>
                  </a:cxn>
                  <a:cxn ang="0">
                    <a:pos x="143" y="159"/>
                  </a:cxn>
                  <a:cxn ang="0">
                    <a:pos x="127" y="168"/>
                  </a:cxn>
                  <a:cxn ang="0">
                    <a:pos x="109" y="173"/>
                  </a:cxn>
                  <a:cxn ang="0">
                    <a:pos x="91" y="173"/>
                  </a:cxn>
                  <a:cxn ang="0">
                    <a:pos x="73" y="168"/>
                  </a:cxn>
                  <a:cxn ang="0">
                    <a:pos x="56" y="159"/>
                  </a:cxn>
                  <a:cxn ang="0">
                    <a:pos x="42" y="147"/>
                  </a:cxn>
                  <a:cxn ang="0">
                    <a:pos x="30" y="133"/>
                  </a:cxn>
                  <a:cxn ang="0">
                    <a:pos x="20" y="116"/>
                  </a:cxn>
                  <a:cxn ang="0">
                    <a:pos x="13" y="97"/>
                  </a:cxn>
                  <a:cxn ang="0">
                    <a:pos x="10" y="76"/>
                  </a:cxn>
                  <a:cxn ang="0">
                    <a:pos x="9" y="55"/>
                  </a:cxn>
                  <a:cxn ang="0">
                    <a:pos x="12" y="38"/>
                  </a:cxn>
                  <a:cxn ang="0">
                    <a:pos x="16" y="22"/>
                  </a:cxn>
                  <a:cxn ang="0">
                    <a:pos x="23" y="7"/>
                  </a:cxn>
                  <a:cxn ang="0">
                    <a:pos x="25" y="1"/>
                  </a:cxn>
                  <a:cxn ang="0">
                    <a:pos x="20" y="5"/>
                  </a:cxn>
                  <a:cxn ang="0">
                    <a:pos x="16" y="8"/>
                  </a:cxn>
                  <a:cxn ang="0">
                    <a:pos x="11" y="13"/>
                  </a:cxn>
                  <a:cxn ang="0">
                    <a:pos x="7" y="20"/>
                  </a:cxn>
                  <a:cxn ang="0">
                    <a:pos x="4" y="32"/>
                  </a:cxn>
                  <a:cxn ang="0">
                    <a:pos x="2" y="46"/>
                  </a:cxn>
                  <a:cxn ang="0">
                    <a:pos x="0" y="58"/>
                  </a:cxn>
                  <a:cxn ang="0">
                    <a:pos x="1" y="77"/>
                  </a:cxn>
                  <a:cxn ang="0">
                    <a:pos x="5" y="100"/>
                  </a:cxn>
                  <a:cxn ang="0">
                    <a:pos x="12" y="121"/>
                  </a:cxn>
                  <a:cxn ang="0">
                    <a:pos x="23" y="140"/>
                  </a:cxn>
                  <a:cxn ang="0">
                    <a:pos x="36" y="156"/>
                  </a:cxn>
                  <a:cxn ang="0">
                    <a:pos x="52" y="169"/>
                  </a:cxn>
                  <a:cxn ang="0">
                    <a:pos x="70" y="179"/>
                  </a:cxn>
                  <a:cxn ang="0">
                    <a:pos x="90" y="182"/>
                  </a:cxn>
                  <a:cxn ang="0">
                    <a:pos x="110" y="182"/>
                  </a:cxn>
                  <a:cxn ang="0">
                    <a:pos x="130" y="179"/>
                  </a:cxn>
                  <a:cxn ang="0">
                    <a:pos x="147" y="169"/>
                  </a:cxn>
                  <a:cxn ang="0">
                    <a:pos x="163" y="156"/>
                  </a:cxn>
                  <a:cxn ang="0">
                    <a:pos x="176" y="140"/>
                  </a:cxn>
                  <a:cxn ang="0">
                    <a:pos x="187" y="121"/>
                  </a:cxn>
                  <a:cxn ang="0">
                    <a:pos x="196" y="100"/>
                  </a:cxn>
                  <a:cxn ang="0">
                    <a:pos x="200" y="77"/>
                  </a:cxn>
                </a:cxnLst>
                <a:rect l="0" t="0" r="r" b="b"/>
                <a:pathLst>
                  <a:path w="200" h="183">
                    <a:moveTo>
                      <a:pt x="200" y="65"/>
                    </a:moveTo>
                    <a:lnTo>
                      <a:pt x="200" y="64"/>
                    </a:lnTo>
                    <a:lnTo>
                      <a:pt x="200" y="62"/>
                    </a:lnTo>
                    <a:lnTo>
                      <a:pt x="200" y="61"/>
                    </a:lnTo>
                    <a:lnTo>
                      <a:pt x="200" y="60"/>
                    </a:lnTo>
                    <a:lnTo>
                      <a:pt x="200" y="59"/>
                    </a:lnTo>
                    <a:lnTo>
                      <a:pt x="200" y="58"/>
                    </a:lnTo>
                    <a:lnTo>
                      <a:pt x="200" y="58"/>
                    </a:lnTo>
                    <a:lnTo>
                      <a:pt x="200" y="56"/>
                    </a:lnTo>
                    <a:lnTo>
                      <a:pt x="198" y="53"/>
                    </a:lnTo>
                    <a:lnTo>
                      <a:pt x="197" y="50"/>
                    </a:lnTo>
                    <a:lnTo>
                      <a:pt x="196" y="48"/>
                    </a:lnTo>
                    <a:lnTo>
                      <a:pt x="193" y="46"/>
                    </a:lnTo>
                    <a:lnTo>
                      <a:pt x="192" y="42"/>
                    </a:lnTo>
                    <a:lnTo>
                      <a:pt x="190" y="40"/>
                    </a:lnTo>
                    <a:lnTo>
                      <a:pt x="188" y="37"/>
                    </a:lnTo>
                    <a:lnTo>
                      <a:pt x="187" y="35"/>
                    </a:lnTo>
                    <a:lnTo>
                      <a:pt x="187" y="38"/>
                    </a:lnTo>
                    <a:lnTo>
                      <a:pt x="188" y="42"/>
                    </a:lnTo>
                    <a:lnTo>
                      <a:pt x="189" y="46"/>
                    </a:lnTo>
                    <a:lnTo>
                      <a:pt x="189" y="49"/>
                    </a:lnTo>
                    <a:lnTo>
                      <a:pt x="190" y="53"/>
                    </a:lnTo>
                    <a:lnTo>
                      <a:pt x="190" y="58"/>
                    </a:lnTo>
                    <a:lnTo>
                      <a:pt x="190" y="61"/>
                    </a:lnTo>
                    <a:lnTo>
                      <a:pt x="190" y="65"/>
                    </a:lnTo>
                    <a:lnTo>
                      <a:pt x="190" y="76"/>
                    </a:lnTo>
                    <a:lnTo>
                      <a:pt x="188" y="86"/>
                    </a:lnTo>
                    <a:lnTo>
                      <a:pt x="186" y="97"/>
                    </a:lnTo>
                    <a:lnTo>
                      <a:pt x="183" y="107"/>
                    </a:lnTo>
                    <a:lnTo>
                      <a:pt x="179" y="116"/>
                    </a:lnTo>
                    <a:lnTo>
                      <a:pt x="175" y="125"/>
                    </a:lnTo>
                    <a:lnTo>
                      <a:pt x="169" y="133"/>
                    </a:lnTo>
                    <a:lnTo>
                      <a:pt x="164" y="142"/>
                    </a:lnTo>
                    <a:lnTo>
                      <a:pt x="157" y="147"/>
                    </a:lnTo>
                    <a:lnTo>
                      <a:pt x="150" y="155"/>
                    </a:lnTo>
                    <a:lnTo>
                      <a:pt x="143" y="159"/>
                    </a:lnTo>
                    <a:lnTo>
                      <a:pt x="135" y="164"/>
                    </a:lnTo>
                    <a:lnTo>
                      <a:pt x="127" y="168"/>
                    </a:lnTo>
                    <a:lnTo>
                      <a:pt x="118" y="170"/>
                    </a:lnTo>
                    <a:lnTo>
                      <a:pt x="109" y="173"/>
                    </a:lnTo>
                    <a:lnTo>
                      <a:pt x="100" y="173"/>
                    </a:lnTo>
                    <a:lnTo>
                      <a:pt x="91" y="173"/>
                    </a:lnTo>
                    <a:lnTo>
                      <a:pt x="82" y="170"/>
                    </a:lnTo>
                    <a:lnTo>
                      <a:pt x="73" y="168"/>
                    </a:lnTo>
                    <a:lnTo>
                      <a:pt x="64" y="164"/>
                    </a:lnTo>
                    <a:lnTo>
                      <a:pt x="56" y="159"/>
                    </a:lnTo>
                    <a:lnTo>
                      <a:pt x="49" y="155"/>
                    </a:lnTo>
                    <a:lnTo>
                      <a:pt x="42" y="147"/>
                    </a:lnTo>
                    <a:lnTo>
                      <a:pt x="36" y="142"/>
                    </a:lnTo>
                    <a:lnTo>
                      <a:pt x="30" y="133"/>
                    </a:lnTo>
                    <a:lnTo>
                      <a:pt x="25" y="125"/>
                    </a:lnTo>
                    <a:lnTo>
                      <a:pt x="20" y="116"/>
                    </a:lnTo>
                    <a:lnTo>
                      <a:pt x="16" y="107"/>
                    </a:lnTo>
                    <a:lnTo>
                      <a:pt x="13" y="97"/>
                    </a:lnTo>
                    <a:lnTo>
                      <a:pt x="11" y="86"/>
                    </a:lnTo>
                    <a:lnTo>
                      <a:pt x="10" y="76"/>
                    </a:lnTo>
                    <a:lnTo>
                      <a:pt x="9" y="65"/>
                    </a:lnTo>
                    <a:lnTo>
                      <a:pt x="9" y="55"/>
                    </a:lnTo>
                    <a:lnTo>
                      <a:pt x="10" y="47"/>
                    </a:lnTo>
                    <a:lnTo>
                      <a:pt x="12" y="38"/>
                    </a:lnTo>
                    <a:lnTo>
                      <a:pt x="14" y="30"/>
                    </a:lnTo>
                    <a:lnTo>
                      <a:pt x="16" y="22"/>
                    </a:lnTo>
                    <a:lnTo>
                      <a:pt x="20" y="14"/>
                    </a:lnTo>
                    <a:lnTo>
                      <a:pt x="23" y="7"/>
                    </a:lnTo>
                    <a:lnTo>
                      <a:pt x="27" y="0"/>
                    </a:lnTo>
                    <a:lnTo>
                      <a:pt x="25" y="1"/>
                    </a:lnTo>
                    <a:lnTo>
                      <a:pt x="22" y="4"/>
                    </a:lnTo>
                    <a:lnTo>
                      <a:pt x="20" y="5"/>
                    </a:lnTo>
                    <a:lnTo>
                      <a:pt x="18" y="7"/>
                    </a:lnTo>
                    <a:lnTo>
                      <a:pt x="16" y="8"/>
                    </a:lnTo>
                    <a:lnTo>
                      <a:pt x="14" y="11"/>
                    </a:lnTo>
                    <a:lnTo>
                      <a:pt x="11" y="13"/>
                    </a:lnTo>
                    <a:lnTo>
                      <a:pt x="9" y="14"/>
                    </a:lnTo>
                    <a:lnTo>
                      <a:pt x="7" y="20"/>
                    </a:lnTo>
                    <a:lnTo>
                      <a:pt x="5" y="26"/>
                    </a:lnTo>
                    <a:lnTo>
                      <a:pt x="4" y="32"/>
                    </a:lnTo>
                    <a:lnTo>
                      <a:pt x="3" y="38"/>
                    </a:lnTo>
                    <a:lnTo>
                      <a:pt x="2" y="46"/>
                    </a:lnTo>
                    <a:lnTo>
                      <a:pt x="1" y="52"/>
                    </a:lnTo>
                    <a:lnTo>
                      <a:pt x="0" y="58"/>
                    </a:lnTo>
                    <a:lnTo>
                      <a:pt x="0" y="65"/>
                    </a:lnTo>
                    <a:lnTo>
                      <a:pt x="1" y="77"/>
                    </a:lnTo>
                    <a:lnTo>
                      <a:pt x="2" y="89"/>
                    </a:lnTo>
                    <a:lnTo>
                      <a:pt x="5" y="100"/>
                    </a:lnTo>
                    <a:lnTo>
                      <a:pt x="8" y="112"/>
                    </a:lnTo>
                    <a:lnTo>
                      <a:pt x="12" y="121"/>
                    </a:lnTo>
                    <a:lnTo>
                      <a:pt x="17" y="131"/>
                    </a:lnTo>
                    <a:lnTo>
                      <a:pt x="23" y="140"/>
                    </a:lnTo>
                    <a:lnTo>
                      <a:pt x="29" y="149"/>
                    </a:lnTo>
                    <a:lnTo>
                      <a:pt x="36" y="156"/>
                    </a:lnTo>
                    <a:lnTo>
                      <a:pt x="44" y="163"/>
                    </a:lnTo>
                    <a:lnTo>
                      <a:pt x="52" y="169"/>
                    </a:lnTo>
                    <a:lnTo>
                      <a:pt x="61" y="174"/>
                    </a:lnTo>
                    <a:lnTo>
                      <a:pt x="70" y="179"/>
                    </a:lnTo>
                    <a:lnTo>
                      <a:pt x="80" y="181"/>
                    </a:lnTo>
                    <a:lnTo>
                      <a:pt x="90" y="182"/>
                    </a:lnTo>
                    <a:lnTo>
                      <a:pt x="100" y="183"/>
                    </a:lnTo>
                    <a:lnTo>
                      <a:pt x="110" y="182"/>
                    </a:lnTo>
                    <a:lnTo>
                      <a:pt x="120" y="181"/>
                    </a:lnTo>
                    <a:lnTo>
                      <a:pt x="130" y="179"/>
                    </a:lnTo>
                    <a:lnTo>
                      <a:pt x="139" y="174"/>
                    </a:lnTo>
                    <a:lnTo>
                      <a:pt x="147" y="169"/>
                    </a:lnTo>
                    <a:lnTo>
                      <a:pt x="155" y="163"/>
                    </a:lnTo>
                    <a:lnTo>
                      <a:pt x="163" y="156"/>
                    </a:lnTo>
                    <a:lnTo>
                      <a:pt x="170" y="149"/>
                    </a:lnTo>
                    <a:lnTo>
                      <a:pt x="176" y="140"/>
                    </a:lnTo>
                    <a:lnTo>
                      <a:pt x="182" y="131"/>
                    </a:lnTo>
                    <a:lnTo>
                      <a:pt x="187" y="121"/>
                    </a:lnTo>
                    <a:lnTo>
                      <a:pt x="191" y="112"/>
                    </a:lnTo>
                    <a:lnTo>
                      <a:pt x="196" y="100"/>
                    </a:lnTo>
                    <a:lnTo>
                      <a:pt x="198" y="89"/>
                    </a:lnTo>
                    <a:lnTo>
                      <a:pt x="200" y="77"/>
                    </a:lnTo>
                    <a:lnTo>
                      <a:pt x="200" y="65"/>
                    </a:lnTo>
                    <a:close/>
                  </a:path>
                </a:pathLst>
              </a:custGeom>
              <a:solidFill>
                <a:srgbClr val="F6CB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95" name="Freeform 196"/>
              <p:cNvSpPr>
                <a:spLocks/>
              </p:cNvSpPr>
              <p:nvPr/>
            </p:nvSpPr>
            <p:spPr bwMode="auto">
              <a:xfrm>
                <a:off x="1143" y="2648"/>
                <a:ext cx="38" cy="30"/>
              </a:xfrm>
              <a:custGeom>
                <a:avLst/>
                <a:gdLst/>
                <a:ahLst/>
                <a:cxnLst>
                  <a:cxn ang="0">
                    <a:pos x="191" y="68"/>
                  </a:cxn>
                  <a:cxn ang="0">
                    <a:pos x="189" y="64"/>
                  </a:cxn>
                  <a:cxn ang="0">
                    <a:pos x="189" y="59"/>
                  </a:cxn>
                  <a:cxn ang="0">
                    <a:pos x="188" y="54"/>
                  </a:cxn>
                  <a:cxn ang="0">
                    <a:pos x="187" y="48"/>
                  </a:cxn>
                  <a:cxn ang="0">
                    <a:pos x="183" y="43"/>
                  </a:cxn>
                  <a:cxn ang="0">
                    <a:pos x="179" y="38"/>
                  </a:cxn>
                  <a:cxn ang="0">
                    <a:pos x="176" y="32"/>
                  </a:cxn>
                  <a:cxn ang="0">
                    <a:pos x="175" y="35"/>
                  </a:cxn>
                  <a:cxn ang="0">
                    <a:pos x="178" y="44"/>
                  </a:cxn>
                  <a:cxn ang="0">
                    <a:pos x="180" y="55"/>
                  </a:cxn>
                  <a:cxn ang="0">
                    <a:pos x="180" y="66"/>
                  </a:cxn>
                  <a:cxn ang="0">
                    <a:pos x="180" y="82"/>
                  </a:cxn>
                  <a:cxn ang="0">
                    <a:pos x="177" y="101"/>
                  </a:cxn>
                  <a:cxn ang="0">
                    <a:pos x="170" y="120"/>
                  </a:cxn>
                  <a:cxn ang="0">
                    <a:pos x="161" y="136"/>
                  </a:cxn>
                  <a:cxn ang="0">
                    <a:pos x="149" y="150"/>
                  </a:cxn>
                  <a:cxn ang="0">
                    <a:pos x="136" y="161"/>
                  </a:cxn>
                  <a:cxn ang="0">
                    <a:pos x="121" y="169"/>
                  </a:cxn>
                  <a:cxn ang="0">
                    <a:pos x="104" y="173"/>
                  </a:cxn>
                  <a:cxn ang="0">
                    <a:pos x="86" y="173"/>
                  </a:cxn>
                  <a:cxn ang="0">
                    <a:pos x="70" y="169"/>
                  </a:cxn>
                  <a:cxn ang="0">
                    <a:pos x="53" y="161"/>
                  </a:cxn>
                  <a:cxn ang="0">
                    <a:pos x="40" y="150"/>
                  </a:cxn>
                  <a:cxn ang="0">
                    <a:pos x="28" y="136"/>
                  </a:cxn>
                  <a:cxn ang="0">
                    <a:pos x="19" y="120"/>
                  </a:cxn>
                  <a:cxn ang="0">
                    <a:pos x="12" y="101"/>
                  </a:cxn>
                  <a:cxn ang="0">
                    <a:pos x="9" y="82"/>
                  </a:cxn>
                  <a:cxn ang="0">
                    <a:pos x="9" y="60"/>
                  </a:cxn>
                  <a:cxn ang="0">
                    <a:pos x="12" y="41"/>
                  </a:cxn>
                  <a:cxn ang="0">
                    <a:pos x="18" y="23"/>
                  </a:cxn>
                  <a:cxn ang="0">
                    <a:pos x="27" y="7"/>
                  </a:cxn>
                  <a:cxn ang="0">
                    <a:pos x="30" y="1"/>
                  </a:cxn>
                  <a:cxn ang="0">
                    <a:pos x="25" y="5"/>
                  </a:cxn>
                  <a:cxn ang="0">
                    <a:pos x="20" y="7"/>
                  </a:cxn>
                  <a:cxn ang="0">
                    <a:pos x="15" y="11"/>
                  </a:cxn>
                  <a:cxn ang="0">
                    <a:pos x="10" y="19"/>
                  </a:cxn>
                  <a:cxn ang="0">
                    <a:pos x="5" y="34"/>
                  </a:cxn>
                  <a:cxn ang="0">
                    <a:pos x="2" y="48"/>
                  </a:cxn>
                  <a:cxn ang="0">
                    <a:pos x="0" y="62"/>
                  </a:cxn>
                  <a:cxn ang="0">
                    <a:pos x="0" y="83"/>
                  </a:cxn>
                  <a:cxn ang="0">
                    <a:pos x="4" y="104"/>
                  </a:cxn>
                  <a:cxn ang="0">
                    <a:pos x="11" y="125"/>
                  </a:cxn>
                  <a:cxn ang="0">
                    <a:pos x="21" y="143"/>
                  </a:cxn>
                  <a:cxn ang="0">
                    <a:pos x="34" y="158"/>
                  </a:cxn>
                  <a:cxn ang="0">
                    <a:pos x="49" y="170"/>
                  </a:cxn>
                  <a:cxn ang="0">
                    <a:pos x="67" y="179"/>
                  </a:cxn>
                  <a:cxn ang="0">
                    <a:pos x="85" y="183"/>
                  </a:cxn>
                  <a:cxn ang="0">
                    <a:pos x="105" y="183"/>
                  </a:cxn>
                  <a:cxn ang="0">
                    <a:pos x="123" y="179"/>
                  </a:cxn>
                  <a:cxn ang="0">
                    <a:pos x="140" y="170"/>
                  </a:cxn>
                  <a:cxn ang="0">
                    <a:pos x="155" y="158"/>
                  </a:cxn>
                  <a:cxn ang="0">
                    <a:pos x="168" y="143"/>
                  </a:cxn>
                  <a:cxn ang="0">
                    <a:pos x="178" y="125"/>
                  </a:cxn>
                  <a:cxn ang="0">
                    <a:pos x="185" y="104"/>
                  </a:cxn>
                  <a:cxn ang="0">
                    <a:pos x="189" y="83"/>
                  </a:cxn>
                </a:cxnLst>
                <a:rect l="0" t="0" r="r" b="b"/>
                <a:pathLst>
                  <a:path w="191" h="183">
                    <a:moveTo>
                      <a:pt x="191" y="71"/>
                    </a:moveTo>
                    <a:lnTo>
                      <a:pt x="191" y="68"/>
                    </a:lnTo>
                    <a:lnTo>
                      <a:pt x="189" y="66"/>
                    </a:lnTo>
                    <a:lnTo>
                      <a:pt x="189" y="64"/>
                    </a:lnTo>
                    <a:lnTo>
                      <a:pt x="189" y="61"/>
                    </a:lnTo>
                    <a:lnTo>
                      <a:pt x="189" y="59"/>
                    </a:lnTo>
                    <a:lnTo>
                      <a:pt x="189" y="56"/>
                    </a:lnTo>
                    <a:lnTo>
                      <a:pt x="188" y="54"/>
                    </a:lnTo>
                    <a:lnTo>
                      <a:pt x="188" y="52"/>
                    </a:lnTo>
                    <a:lnTo>
                      <a:pt x="187" y="48"/>
                    </a:lnTo>
                    <a:lnTo>
                      <a:pt x="185" y="46"/>
                    </a:lnTo>
                    <a:lnTo>
                      <a:pt x="183" y="43"/>
                    </a:lnTo>
                    <a:lnTo>
                      <a:pt x="181" y="41"/>
                    </a:lnTo>
                    <a:lnTo>
                      <a:pt x="179" y="38"/>
                    </a:lnTo>
                    <a:lnTo>
                      <a:pt x="178" y="35"/>
                    </a:lnTo>
                    <a:lnTo>
                      <a:pt x="176" y="32"/>
                    </a:lnTo>
                    <a:lnTo>
                      <a:pt x="174" y="30"/>
                    </a:lnTo>
                    <a:lnTo>
                      <a:pt x="175" y="35"/>
                    </a:lnTo>
                    <a:lnTo>
                      <a:pt x="177" y="40"/>
                    </a:lnTo>
                    <a:lnTo>
                      <a:pt x="178" y="44"/>
                    </a:lnTo>
                    <a:lnTo>
                      <a:pt x="179" y="49"/>
                    </a:lnTo>
                    <a:lnTo>
                      <a:pt x="180" y="55"/>
                    </a:lnTo>
                    <a:lnTo>
                      <a:pt x="180" y="60"/>
                    </a:lnTo>
                    <a:lnTo>
                      <a:pt x="180" y="66"/>
                    </a:lnTo>
                    <a:lnTo>
                      <a:pt x="181" y="71"/>
                    </a:lnTo>
                    <a:lnTo>
                      <a:pt x="180" y="82"/>
                    </a:lnTo>
                    <a:lnTo>
                      <a:pt x="179" y="91"/>
                    </a:lnTo>
                    <a:lnTo>
                      <a:pt x="177" y="101"/>
                    </a:lnTo>
                    <a:lnTo>
                      <a:pt x="174" y="110"/>
                    </a:lnTo>
                    <a:lnTo>
                      <a:pt x="170" y="120"/>
                    </a:lnTo>
                    <a:lnTo>
                      <a:pt x="166" y="128"/>
                    </a:lnTo>
                    <a:lnTo>
                      <a:pt x="161" y="136"/>
                    </a:lnTo>
                    <a:lnTo>
                      <a:pt x="156" y="143"/>
                    </a:lnTo>
                    <a:lnTo>
                      <a:pt x="149" y="150"/>
                    </a:lnTo>
                    <a:lnTo>
                      <a:pt x="143" y="156"/>
                    </a:lnTo>
                    <a:lnTo>
                      <a:pt x="136" y="161"/>
                    </a:lnTo>
                    <a:lnTo>
                      <a:pt x="128" y="165"/>
                    </a:lnTo>
                    <a:lnTo>
                      <a:pt x="121" y="169"/>
                    </a:lnTo>
                    <a:lnTo>
                      <a:pt x="112" y="171"/>
                    </a:lnTo>
                    <a:lnTo>
                      <a:pt x="104" y="173"/>
                    </a:lnTo>
                    <a:lnTo>
                      <a:pt x="95" y="173"/>
                    </a:lnTo>
                    <a:lnTo>
                      <a:pt x="86" y="173"/>
                    </a:lnTo>
                    <a:lnTo>
                      <a:pt x="78" y="171"/>
                    </a:lnTo>
                    <a:lnTo>
                      <a:pt x="70" y="169"/>
                    </a:lnTo>
                    <a:lnTo>
                      <a:pt x="61" y="165"/>
                    </a:lnTo>
                    <a:lnTo>
                      <a:pt x="53" y="161"/>
                    </a:lnTo>
                    <a:lnTo>
                      <a:pt x="46" y="156"/>
                    </a:lnTo>
                    <a:lnTo>
                      <a:pt x="40" y="150"/>
                    </a:lnTo>
                    <a:lnTo>
                      <a:pt x="34" y="143"/>
                    </a:lnTo>
                    <a:lnTo>
                      <a:pt x="28" y="136"/>
                    </a:lnTo>
                    <a:lnTo>
                      <a:pt x="23" y="128"/>
                    </a:lnTo>
                    <a:lnTo>
                      <a:pt x="19" y="120"/>
                    </a:lnTo>
                    <a:lnTo>
                      <a:pt x="15" y="110"/>
                    </a:lnTo>
                    <a:lnTo>
                      <a:pt x="12" y="101"/>
                    </a:lnTo>
                    <a:lnTo>
                      <a:pt x="10" y="91"/>
                    </a:lnTo>
                    <a:lnTo>
                      <a:pt x="9" y="82"/>
                    </a:lnTo>
                    <a:lnTo>
                      <a:pt x="9" y="71"/>
                    </a:lnTo>
                    <a:lnTo>
                      <a:pt x="9" y="60"/>
                    </a:lnTo>
                    <a:lnTo>
                      <a:pt x="10" y="50"/>
                    </a:lnTo>
                    <a:lnTo>
                      <a:pt x="12" y="41"/>
                    </a:lnTo>
                    <a:lnTo>
                      <a:pt x="15" y="32"/>
                    </a:lnTo>
                    <a:lnTo>
                      <a:pt x="18" y="23"/>
                    </a:lnTo>
                    <a:lnTo>
                      <a:pt x="22" y="14"/>
                    </a:lnTo>
                    <a:lnTo>
                      <a:pt x="27" y="7"/>
                    </a:lnTo>
                    <a:lnTo>
                      <a:pt x="32" y="0"/>
                    </a:lnTo>
                    <a:lnTo>
                      <a:pt x="30" y="1"/>
                    </a:lnTo>
                    <a:lnTo>
                      <a:pt x="27" y="2"/>
                    </a:lnTo>
                    <a:lnTo>
                      <a:pt x="25" y="5"/>
                    </a:lnTo>
                    <a:lnTo>
                      <a:pt x="22" y="6"/>
                    </a:lnTo>
                    <a:lnTo>
                      <a:pt x="20" y="7"/>
                    </a:lnTo>
                    <a:lnTo>
                      <a:pt x="18" y="10"/>
                    </a:lnTo>
                    <a:lnTo>
                      <a:pt x="15" y="11"/>
                    </a:lnTo>
                    <a:lnTo>
                      <a:pt x="13" y="13"/>
                    </a:lnTo>
                    <a:lnTo>
                      <a:pt x="10" y="19"/>
                    </a:lnTo>
                    <a:lnTo>
                      <a:pt x="7" y="26"/>
                    </a:lnTo>
                    <a:lnTo>
                      <a:pt x="5" y="34"/>
                    </a:lnTo>
                    <a:lnTo>
                      <a:pt x="3" y="41"/>
                    </a:lnTo>
                    <a:lnTo>
                      <a:pt x="2" y="48"/>
                    </a:lnTo>
                    <a:lnTo>
                      <a:pt x="1" y="55"/>
                    </a:lnTo>
                    <a:lnTo>
                      <a:pt x="0" y="62"/>
                    </a:lnTo>
                    <a:lnTo>
                      <a:pt x="0" y="71"/>
                    </a:lnTo>
                    <a:lnTo>
                      <a:pt x="0" y="83"/>
                    </a:lnTo>
                    <a:lnTo>
                      <a:pt x="2" y="94"/>
                    </a:lnTo>
                    <a:lnTo>
                      <a:pt x="4" y="104"/>
                    </a:lnTo>
                    <a:lnTo>
                      <a:pt x="7" y="115"/>
                    </a:lnTo>
                    <a:lnTo>
                      <a:pt x="11" y="125"/>
                    </a:lnTo>
                    <a:lnTo>
                      <a:pt x="16" y="134"/>
                    </a:lnTo>
                    <a:lnTo>
                      <a:pt x="21" y="143"/>
                    </a:lnTo>
                    <a:lnTo>
                      <a:pt x="27" y="151"/>
                    </a:lnTo>
                    <a:lnTo>
                      <a:pt x="34" y="158"/>
                    </a:lnTo>
                    <a:lnTo>
                      <a:pt x="41" y="164"/>
                    </a:lnTo>
                    <a:lnTo>
                      <a:pt x="49" y="170"/>
                    </a:lnTo>
                    <a:lnTo>
                      <a:pt x="57" y="175"/>
                    </a:lnTo>
                    <a:lnTo>
                      <a:pt x="67" y="179"/>
                    </a:lnTo>
                    <a:lnTo>
                      <a:pt x="76" y="182"/>
                    </a:lnTo>
                    <a:lnTo>
                      <a:pt x="85" y="183"/>
                    </a:lnTo>
                    <a:lnTo>
                      <a:pt x="95" y="183"/>
                    </a:lnTo>
                    <a:lnTo>
                      <a:pt x="105" y="183"/>
                    </a:lnTo>
                    <a:lnTo>
                      <a:pt x="114" y="182"/>
                    </a:lnTo>
                    <a:lnTo>
                      <a:pt x="123" y="179"/>
                    </a:lnTo>
                    <a:lnTo>
                      <a:pt x="132" y="175"/>
                    </a:lnTo>
                    <a:lnTo>
                      <a:pt x="140" y="170"/>
                    </a:lnTo>
                    <a:lnTo>
                      <a:pt x="148" y="164"/>
                    </a:lnTo>
                    <a:lnTo>
                      <a:pt x="155" y="158"/>
                    </a:lnTo>
                    <a:lnTo>
                      <a:pt x="162" y="151"/>
                    </a:lnTo>
                    <a:lnTo>
                      <a:pt x="168" y="143"/>
                    </a:lnTo>
                    <a:lnTo>
                      <a:pt x="173" y="134"/>
                    </a:lnTo>
                    <a:lnTo>
                      <a:pt x="178" y="125"/>
                    </a:lnTo>
                    <a:lnTo>
                      <a:pt x="182" y="115"/>
                    </a:lnTo>
                    <a:lnTo>
                      <a:pt x="185" y="104"/>
                    </a:lnTo>
                    <a:lnTo>
                      <a:pt x="188" y="94"/>
                    </a:lnTo>
                    <a:lnTo>
                      <a:pt x="189" y="83"/>
                    </a:lnTo>
                    <a:lnTo>
                      <a:pt x="191" y="71"/>
                    </a:lnTo>
                    <a:close/>
                  </a:path>
                </a:pathLst>
              </a:custGeom>
              <a:solidFill>
                <a:srgbClr val="F7CD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96" name="Freeform 197"/>
              <p:cNvSpPr>
                <a:spLocks/>
              </p:cNvSpPr>
              <p:nvPr/>
            </p:nvSpPr>
            <p:spPr bwMode="auto">
              <a:xfrm>
                <a:off x="1143" y="2647"/>
                <a:ext cx="37" cy="30"/>
              </a:xfrm>
              <a:custGeom>
                <a:avLst/>
                <a:gdLst/>
                <a:ahLst/>
                <a:cxnLst>
                  <a:cxn ang="0">
                    <a:pos x="181" y="73"/>
                  </a:cxn>
                  <a:cxn ang="0">
                    <a:pos x="181" y="65"/>
                  </a:cxn>
                  <a:cxn ang="0">
                    <a:pos x="180" y="58"/>
                  </a:cxn>
                  <a:cxn ang="0">
                    <a:pos x="178" y="50"/>
                  </a:cxn>
                  <a:cxn ang="0">
                    <a:pos x="176" y="44"/>
                  </a:cxn>
                  <a:cxn ang="0">
                    <a:pos x="171" y="38"/>
                  </a:cxn>
                  <a:cxn ang="0">
                    <a:pos x="167" y="34"/>
                  </a:cxn>
                  <a:cxn ang="0">
                    <a:pos x="163" y="29"/>
                  </a:cxn>
                  <a:cxn ang="0">
                    <a:pos x="163" y="31"/>
                  </a:cxn>
                  <a:cxn ang="0">
                    <a:pos x="167" y="43"/>
                  </a:cxn>
                  <a:cxn ang="0">
                    <a:pos x="170" y="56"/>
                  </a:cxn>
                  <a:cxn ang="0">
                    <a:pos x="172" y="70"/>
                  </a:cxn>
                  <a:cxn ang="0">
                    <a:pos x="172" y="86"/>
                  </a:cxn>
                  <a:cxn ang="0">
                    <a:pos x="168" y="106"/>
                  </a:cxn>
                  <a:cxn ang="0">
                    <a:pos x="162" y="124"/>
                  </a:cxn>
                  <a:cxn ang="0">
                    <a:pos x="154" y="139"/>
                  </a:cxn>
                  <a:cxn ang="0">
                    <a:pos x="143" y="151"/>
                  </a:cxn>
                  <a:cxn ang="0">
                    <a:pos x="130" y="162"/>
                  </a:cxn>
                  <a:cxn ang="0">
                    <a:pos x="115" y="169"/>
                  </a:cxn>
                  <a:cxn ang="0">
                    <a:pos x="99" y="174"/>
                  </a:cxn>
                  <a:cxn ang="0">
                    <a:pos x="83" y="174"/>
                  </a:cxn>
                  <a:cxn ang="0">
                    <a:pos x="67" y="169"/>
                  </a:cxn>
                  <a:cxn ang="0">
                    <a:pos x="52" y="162"/>
                  </a:cxn>
                  <a:cxn ang="0">
                    <a:pos x="39" y="151"/>
                  </a:cxn>
                  <a:cxn ang="0">
                    <a:pos x="28" y="139"/>
                  </a:cxn>
                  <a:cxn ang="0">
                    <a:pos x="19" y="124"/>
                  </a:cxn>
                  <a:cxn ang="0">
                    <a:pos x="13" y="106"/>
                  </a:cxn>
                  <a:cxn ang="0">
                    <a:pos x="10" y="86"/>
                  </a:cxn>
                  <a:cxn ang="0">
                    <a:pos x="10" y="65"/>
                  </a:cxn>
                  <a:cxn ang="0">
                    <a:pos x="14" y="43"/>
                  </a:cxn>
                  <a:cxn ang="0">
                    <a:pos x="22" y="24"/>
                  </a:cxn>
                  <a:cxn ang="0">
                    <a:pos x="33" y="7"/>
                  </a:cxn>
                  <a:cxn ang="0">
                    <a:pos x="37" y="1"/>
                  </a:cxn>
                  <a:cxn ang="0">
                    <a:pos x="32" y="4"/>
                  </a:cxn>
                  <a:cxn ang="0">
                    <a:pos x="26" y="7"/>
                  </a:cxn>
                  <a:cxn ang="0">
                    <a:pos x="21" y="11"/>
                  </a:cxn>
                  <a:cxn ang="0">
                    <a:pos x="14" y="19"/>
                  </a:cxn>
                  <a:cxn ang="0">
                    <a:pos x="7" y="34"/>
                  </a:cxn>
                  <a:cxn ang="0">
                    <a:pos x="3" y="50"/>
                  </a:cxn>
                  <a:cxn ang="0">
                    <a:pos x="0" y="67"/>
                  </a:cxn>
                  <a:cxn ang="0">
                    <a:pos x="1" y="88"/>
                  </a:cxn>
                  <a:cxn ang="0">
                    <a:pos x="4" y="109"/>
                  </a:cxn>
                  <a:cxn ang="0">
                    <a:pos x="11" y="128"/>
                  </a:cxn>
                  <a:cxn ang="0">
                    <a:pos x="21" y="145"/>
                  </a:cxn>
                  <a:cxn ang="0">
                    <a:pos x="33" y="159"/>
                  </a:cxn>
                  <a:cxn ang="0">
                    <a:pos x="47" y="171"/>
                  </a:cxn>
                  <a:cxn ang="0">
                    <a:pos x="64" y="180"/>
                  </a:cxn>
                  <a:cxn ang="0">
                    <a:pos x="82" y="185"/>
                  </a:cxn>
                  <a:cxn ang="0">
                    <a:pos x="100" y="185"/>
                  </a:cxn>
                  <a:cxn ang="0">
                    <a:pos x="118" y="180"/>
                  </a:cxn>
                  <a:cxn ang="0">
                    <a:pos x="134" y="171"/>
                  </a:cxn>
                  <a:cxn ang="0">
                    <a:pos x="148" y="159"/>
                  </a:cxn>
                  <a:cxn ang="0">
                    <a:pos x="160" y="145"/>
                  </a:cxn>
                  <a:cxn ang="0">
                    <a:pos x="170" y="128"/>
                  </a:cxn>
                  <a:cxn ang="0">
                    <a:pos x="177" y="109"/>
                  </a:cxn>
                  <a:cxn ang="0">
                    <a:pos x="181" y="88"/>
                  </a:cxn>
                </a:cxnLst>
                <a:rect l="0" t="0" r="r" b="b"/>
                <a:pathLst>
                  <a:path w="181" h="185">
                    <a:moveTo>
                      <a:pt x="181" y="77"/>
                    </a:moveTo>
                    <a:lnTo>
                      <a:pt x="181" y="73"/>
                    </a:lnTo>
                    <a:lnTo>
                      <a:pt x="181" y="70"/>
                    </a:lnTo>
                    <a:lnTo>
                      <a:pt x="181" y="65"/>
                    </a:lnTo>
                    <a:lnTo>
                      <a:pt x="180" y="61"/>
                    </a:lnTo>
                    <a:lnTo>
                      <a:pt x="180" y="58"/>
                    </a:lnTo>
                    <a:lnTo>
                      <a:pt x="179" y="54"/>
                    </a:lnTo>
                    <a:lnTo>
                      <a:pt x="178" y="50"/>
                    </a:lnTo>
                    <a:lnTo>
                      <a:pt x="178" y="47"/>
                    </a:lnTo>
                    <a:lnTo>
                      <a:pt x="176" y="44"/>
                    </a:lnTo>
                    <a:lnTo>
                      <a:pt x="174" y="41"/>
                    </a:lnTo>
                    <a:lnTo>
                      <a:pt x="171" y="38"/>
                    </a:lnTo>
                    <a:lnTo>
                      <a:pt x="169" y="36"/>
                    </a:lnTo>
                    <a:lnTo>
                      <a:pt x="167" y="34"/>
                    </a:lnTo>
                    <a:lnTo>
                      <a:pt x="165" y="31"/>
                    </a:lnTo>
                    <a:lnTo>
                      <a:pt x="163" y="29"/>
                    </a:lnTo>
                    <a:lnTo>
                      <a:pt x="160" y="26"/>
                    </a:lnTo>
                    <a:lnTo>
                      <a:pt x="163" y="31"/>
                    </a:lnTo>
                    <a:lnTo>
                      <a:pt x="165" y="37"/>
                    </a:lnTo>
                    <a:lnTo>
                      <a:pt x="167" y="43"/>
                    </a:lnTo>
                    <a:lnTo>
                      <a:pt x="169" y="50"/>
                    </a:lnTo>
                    <a:lnTo>
                      <a:pt x="170" y="56"/>
                    </a:lnTo>
                    <a:lnTo>
                      <a:pt x="171" y="64"/>
                    </a:lnTo>
                    <a:lnTo>
                      <a:pt x="172" y="70"/>
                    </a:lnTo>
                    <a:lnTo>
                      <a:pt x="172" y="77"/>
                    </a:lnTo>
                    <a:lnTo>
                      <a:pt x="172" y="86"/>
                    </a:lnTo>
                    <a:lnTo>
                      <a:pt x="170" y="96"/>
                    </a:lnTo>
                    <a:lnTo>
                      <a:pt x="168" y="106"/>
                    </a:lnTo>
                    <a:lnTo>
                      <a:pt x="166" y="114"/>
                    </a:lnTo>
                    <a:lnTo>
                      <a:pt x="162" y="124"/>
                    </a:lnTo>
                    <a:lnTo>
                      <a:pt x="158" y="131"/>
                    </a:lnTo>
                    <a:lnTo>
                      <a:pt x="154" y="139"/>
                    </a:lnTo>
                    <a:lnTo>
                      <a:pt x="148" y="145"/>
                    </a:lnTo>
                    <a:lnTo>
                      <a:pt x="143" y="151"/>
                    </a:lnTo>
                    <a:lnTo>
                      <a:pt x="136" y="157"/>
                    </a:lnTo>
                    <a:lnTo>
                      <a:pt x="130" y="162"/>
                    </a:lnTo>
                    <a:lnTo>
                      <a:pt x="123" y="167"/>
                    </a:lnTo>
                    <a:lnTo>
                      <a:pt x="115" y="169"/>
                    </a:lnTo>
                    <a:lnTo>
                      <a:pt x="107" y="171"/>
                    </a:lnTo>
                    <a:lnTo>
                      <a:pt x="99" y="174"/>
                    </a:lnTo>
                    <a:lnTo>
                      <a:pt x="91" y="174"/>
                    </a:lnTo>
                    <a:lnTo>
                      <a:pt x="83" y="174"/>
                    </a:lnTo>
                    <a:lnTo>
                      <a:pt x="75" y="171"/>
                    </a:lnTo>
                    <a:lnTo>
                      <a:pt x="67" y="169"/>
                    </a:lnTo>
                    <a:lnTo>
                      <a:pt x="59" y="167"/>
                    </a:lnTo>
                    <a:lnTo>
                      <a:pt x="52" y="162"/>
                    </a:lnTo>
                    <a:lnTo>
                      <a:pt x="45" y="157"/>
                    </a:lnTo>
                    <a:lnTo>
                      <a:pt x="39" y="151"/>
                    </a:lnTo>
                    <a:lnTo>
                      <a:pt x="33" y="145"/>
                    </a:lnTo>
                    <a:lnTo>
                      <a:pt x="28" y="139"/>
                    </a:lnTo>
                    <a:lnTo>
                      <a:pt x="23" y="131"/>
                    </a:lnTo>
                    <a:lnTo>
                      <a:pt x="19" y="124"/>
                    </a:lnTo>
                    <a:lnTo>
                      <a:pt x="16" y="114"/>
                    </a:lnTo>
                    <a:lnTo>
                      <a:pt x="13" y="106"/>
                    </a:lnTo>
                    <a:lnTo>
                      <a:pt x="11" y="96"/>
                    </a:lnTo>
                    <a:lnTo>
                      <a:pt x="10" y="86"/>
                    </a:lnTo>
                    <a:lnTo>
                      <a:pt x="9" y="77"/>
                    </a:lnTo>
                    <a:lnTo>
                      <a:pt x="10" y="65"/>
                    </a:lnTo>
                    <a:lnTo>
                      <a:pt x="11" y="54"/>
                    </a:lnTo>
                    <a:lnTo>
                      <a:pt x="14" y="43"/>
                    </a:lnTo>
                    <a:lnTo>
                      <a:pt x="18" y="34"/>
                    </a:lnTo>
                    <a:lnTo>
                      <a:pt x="22" y="24"/>
                    </a:lnTo>
                    <a:lnTo>
                      <a:pt x="27" y="16"/>
                    </a:lnTo>
                    <a:lnTo>
                      <a:pt x="33" y="7"/>
                    </a:lnTo>
                    <a:lnTo>
                      <a:pt x="40" y="0"/>
                    </a:lnTo>
                    <a:lnTo>
                      <a:pt x="37" y="1"/>
                    </a:lnTo>
                    <a:lnTo>
                      <a:pt x="35" y="2"/>
                    </a:lnTo>
                    <a:lnTo>
                      <a:pt x="32" y="4"/>
                    </a:lnTo>
                    <a:lnTo>
                      <a:pt x="29" y="6"/>
                    </a:lnTo>
                    <a:lnTo>
                      <a:pt x="26" y="7"/>
                    </a:lnTo>
                    <a:lnTo>
                      <a:pt x="23" y="8"/>
                    </a:lnTo>
                    <a:lnTo>
                      <a:pt x="21" y="11"/>
                    </a:lnTo>
                    <a:lnTo>
                      <a:pt x="18" y="12"/>
                    </a:lnTo>
                    <a:lnTo>
                      <a:pt x="14" y="19"/>
                    </a:lnTo>
                    <a:lnTo>
                      <a:pt x="11" y="26"/>
                    </a:lnTo>
                    <a:lnTo>
                      <a:pt x="7" y="34"/>
                    </a:lnTo>
                    <a:lnTo>
                      <a:pt x="5" y="42"/>
                    </a:lnTo>
                    <a:lnTo>
                      <a:pt x="3" y="50"/>
                    </a:lnTo>
                    <a:lnTo>
                      <a:pt x="1" y="59"/>
                    </a:lnTo>
                    <a:lnTo>
                      <a:pt x="0" y="67"/>
                    </a:lnTo>
                    <a:lnTo>
                      <a:pt x="0" y="77"/>
                    </a:lnTo>
                    <a:lnTo>
                      <a:pt x="1" y="88"/>
                    </a:lnTo>
                    <a:lnTo>
                      <a:pt x="2" y="98"/>
                    </a:lnTo>
                    <a:lnTo>
                      <a:pt x="4" y="109"/>
                    </a:lnTo>
                    <a:lnTo>
                      <a:pt x="7" y="119"/>
                    </a:lnTo>
                    <a:lnTo>
                      <a:pt x="11" y="128"/>
                    </a:lnTo>
                    <a:lnTo>
                      <a:pt x="16" y="137"/>
                    </a:lnTo>
                    <a:lnTo>
                      <a:pt x="21" y="145"/>
                    </a:lnTo>
                    <a:lnTo>
                      <a:pt x="27" y="154"/>
                    </a:lnTo>
                    <a:lnTo>
                      <a:pt x="33" y="159"/>
                    </a:lnTo>
                    <a:lnTo>
                      <a:pt x="40" y="167"/>
                    </a:lnTo>
                    <a:lnTo>
                      <a:pt x="47" y="171"/>
                    </a:lnTo>
                    <a:lnTo>
                      <a:pt x="55" y="176"/>
                    </a:lnTo>
                    <a:lnTo>
                      <a:pt x="64" y="180"/>
                    </a:lnTo>
                    <a:lnTo>
                      <a:pt x="73" y="182"/>
                    </a:lnTo>
                    <a:lnTo>
                      <a:pt x="82" y="185"/>
                    </a:lnTo>
                    <a:lnTo>
                      <a:pt x="91" y="185"/>
                    </a:lnTo>
                    <a:lnTo>
                      <a:pt x="100" y="185"/>
                    </a:lnTo>
                    <a:lnTo>
                      <a:pt x="109" y="182"/>
                    </a:lnTo>
                    <a:lnTo>
                      <a:pt x="118" y="180"/>
                    </a:lnTo>
                    <a:lnTo>
                      <a:pt x="126" y="176"/>
                    </a:lnTo>
                    <a:lnTo>
                      <a:pt x="134" y="171"/>
                    </a:lnTo>
                    <a:lnTo>
                      <a:pt x="141" y="167"/>
                    </a:lnTo>
                    <a:lnTo>
                      <a:pt x="148" y="159"/>
                    </a:lnTo>
                    <a:lnTo>
                      <a:pt x="155" y="154"/>
                    </a:lnTo>
                    <a:lnTo>
                      <a:pt x="160" y="145"/>
                    </a:lnTo>
                    <a:lnTo>
                      <a:pt x="166" y="137"/>
                    </a:lnTo>
                    <a:lnTo>
                      <a:pt x="170" y="128"/>
                    </a:lnTo>
                    <a:lnTo>
                      <a:pt x="174" y="119"/>
                    </a:lnTo>
                    <a:lnTo>
                      <a:pt x="177" y="109"/>
                    </a:lnTo>
                    <a:lnTo>
                      <a:pt x="179" y="98"/>
                    </a:lnTo>
                    <a:lnTo>
                      <a:pt x="181" y="88"/>
                    </a:lnTo>
                    <a:lnTo>
                      <a:pt x="181" y="77"/>
                    </a:lnTo>
                    <a:close/>
                  </a:path>
                </a:pathLst>
              </a:custGeom>
              <a:solidFill>
                <a:srgbClr val="F7CFA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97" name="Freeform 198"/>
              <p:cNvSpPr>
                <a:spLocks/>
              </p:cNvSpPr>
              <p:nvPr/>
            </p:nvSpPr>
            <p:spPr bwMode="auto">
              <a:xfrm>
                <a:off x="1144" y="2646"/>
                <a:ext cx="35" cy="30"/>
              </a:xfrm>
              <a:custGeom>
                <a:avLst/>
                <a:gdLst/>
                <a:ahLst/>
                <a:cxnLst>
                  <a:cxn ang="0">
                    <a:pos x="171" y="77"/>
                  </a:cxn>
                  <a:cxn ang="0">
                    <a:pos x="171" y="66"/>
                  </a:cxn>
                  <a:cxn ang="0">
                    <a:pos x="169" y="55"/>
                  </a:cxn>
                  <a:cxn ang="0">
                    <a:pos x="166" y="46"/>
                  </a:cxn>
                  <a:cxn ang="0">
                    <a:pos x="162" y="39"/>
                  </a:cxn>
                  <a:cxn ang="0">
                    <a:pos x="157" y="33"/>
                  </a:cxn>
                  <a:cxn ang="0">
                    <a:pos x="152" y="28"/>
                  </a:cxn>
                  <a:cxn ang="0">
                    <a:pos x="146" y="23"/>
                  </a:cxn>
                  <a:cxn ang="0">
                    <a:pos x="147" y="27"/>
                  </a:cxn>
                  <a:cxn ang="0">
                    <a:pos x="155" y="41"/>
                  </a:cxn>
                  <a:cxn ang="0">
                    <a:pos x="160" y="57"/>
                  </a:cxn>
                  <a:cxn ang="0">
                    <a:pos x="162" y="73"/>
                  </a:cxn>
                  <a:cxn ang="0">
                    <a:pos x="162" y="91"/>
                  </a:cxn>
                  <a:cxn ang="0">
                    <a:pos x="159" y="109"/>
                  </a:cxn>
                  <a:cxn ang="0">
                    <a:pos x="153" y="125"/>
                  </a:cxn>
                  <a:cxn ang="0">
                    <a:pos x="145" y="141"/>
                  </a:cxn>
                  <a:cxn ang="0">
                    <a:pos x="135" y="153"/>
                  </a:cxn>
                  <a:cxn ang="0">
                    <a:pos x="123" y="162"/>
                  </a:cxn>
                  <a:cxn ang="0">
                    <a:pos x="109" y="169"/>
                  </a:cxn>
                  <a:cxn ang="0">
                    <a:pos x="94" y="173"/>
                  </a:cxn>
                  <a:cxn ang="0">
                    <a:pos x="78" y="173"/>
                  </a:cxn>
                  <a:cxn ang="0">
                    <a:pos x="63" y="169"/>
                  </a:cxn>
                  <a:cxn ang="0">
                    <a:pos x="49" y="162"/>
                  </a:cxn>
                  <a:cxn ang="0">
                    <a:pos x="36" y="153"/>
                  </a:cxn>
                  <a:cxn ang="0">
                    <a:pos x="26" y="141"/>
                  </a:cxn>
                  <a:cxn ang="0">
                    <a:pos x="18" y="125"/>
                  </a:cxn>
                  <a:cxn ang="0">
                    <a:pos x="12" y="109"/>
                  </a:cxn>
                  <a:cxn ang="0">
                    <a:pos x="9" y="91"/>
                  </a:cxn>
                  <a:cxn ang="0">
                    <a:pos x="9" y="69"/>
                  </a:cxn>
                  <a:cxn ang="0">
                    <a:pos x="15" y="45"/>
                  </a:cxn>
                  <a:cxn ang="0">
                    <a:pos x="26" y="24"/>
                  </a:cxn>
                  <a:cxn ang="0">
                    <a:pos x="41" y="7"/>
                  </a:cxn>
                  <a:cxn ang="0">
                    <a:pos x="46" y="2"/>
                  </a:cxn>
                  <a:cxn ang="0">
                    <a:pos x="39" y="4"/>
                  </a:cxn>
                  <a:cxn ang="0">
                    <a:pos x="33" y="6"/>
                  </a:cxn>
                  <a:cxn ang="0">
                    <a:pos x="27" y="10"/>
                  </a:cxn>
                  <a:cxn ang="0">
                    <a:pos x="18" y="18"/>
                  </a:cxn>
                  <a:cxn ang="0">
                    <a:pos x="9" y="34"/>
                  </a:cxn>
                  <a:cxn ang="0">
                    <a:pos x="3" y="52"/>
                  </a:cxn>
                  <a:cxn ang="0">
                    <a:pos x="0" y="71"/>
                  </a:cxn>
                  <a:cxn ang="0">
                    <a:pos x="0" y="93"/>
                  </a:cxn>
                  <a:cxn ang="0">
                    <a:pos x="3" y="112"/>
                  </a:cxn>
                  <a:cxn ang="0">
                    <a:pos x="10" y="131"/>
                  </a:cxn>
                  <a:cxn ang="0">
                    <a:pos x="19" y="147"/>
                  </a:cxn>
                  <a:cxn ang="0">
                    <a:pos x="31" y="161"/>
                  </a:cxn>
                  <a:cxn ang="0">
                    <a:pos x="44" y="172"/>
                  </a:cxn>
                  <a:cxn ang="0">
                    <a:pos x="61" y="180"/>
                  </a:cxn>
                  <a:cxn ang="0">
                    <a:pos x="77" y="184"/>
                  </a:cxn>
                  <a:cxn ang="0">
                    <a:pos x="95" y="184"/>
                  </a:cxn>
                  <a:cxn ang="0">
                    <a:pos x="111" y="180"/>
                  </a:cxn>
                  <a:cxn ang="0">
                    <a:pos x="127" y="172"/>
                  </a:cxn>
                  <a:cxn ang="0">
                    <a:pos x="140" y="161"/>
                  </a:cxn>
                  <a:cxn ang="0">
                    <a:pos x="152" y="147"/>
                  </a:cxn>
                  <a:cxn ang="0">
                    <a:pos x="161" y="131"/>
                  </a:cxn>
                  <a:cxn ang="0">
                    <a:pos x="168" y="112"/>
                  </a:cxn>
                  <a:cxn ang="0">
                    <a:pos x="171" y="93"/>
                  </a:cxn>
                </a:cxnLst>
                <a:rect l="0" t="0" r="r" b="b"/>
                <a:pathLst>
                  <a:path w="172" h="184">
                    <a:moveTo>
                      <a:pt x="172" y="82"/>
                    </a:moveTo>
                    <a:lnTo>
                      <a:pt x="171" y="77"/>
                    </a:lnTo>
                    <a:lnTo>
                      <a:pt x="171" y="71"/>
                    </a:lnTo>
                    <a:lnTo>
                      <a:pt x="171" y="66"/>
                    </a:lnTo>
                    <a:lnTo>
                      <a:pt x="170" y="60"/>
                    </a:lnTo>
                    <a:lnTo>
                      <a:pt x="169" y="55"/>
                    </a:lnTo>
                    <a:lnTo>
                      <a:pt x="168" y="51"/>
                    </a:lnTo>
                    <a:lnTo>
                      <a:pt x="166" y="46"/>
                    </a:lnTo>
                    <a:lnTo>
                      <a:pt x="165" y="41"/>
                    </a:lnTo>
                    <a:lnTo>
                      <a:pt x="162" y="39"/>
                    </a:lnTo>
                    <a:lnTo>
                      <a:pt x="160" y="36"/>
                    </a:lnTo>
                    <a:lnTo>
                      <a:pt x="157" y="33"/>
                    </a:lnTo>
                    <a:lnTo>
                      <a:pt x="154" y="30"/>
                    </a:lnTo>
                    <a:lnTo>
                      <a:pt x="152" y="28"/>
                    </a:lnTo>
                    <a:lnTo>
                      <a:pt x="149" y="25"/>
                    </a:lnTo>
                    <a:lnTo>
                      <a:pt x="146" y="23"/>
                    </a:lnTo>
                    <a:lnTo>
                      <a:pt x="143" y="21"/>
                    </a:lnTo>
                    <a:lnTo>
                      <a:pt x="147" y="27"/>
                    </a:lnTo>
                    <a:lnTo>
                      <a:pt x="151" y="34"/>
                    </a:lnTo>
                    <a:lnTo>
                      <a:pt x="155" y="41"/>
                    </a:lnTo>
                    <a:lnTo>
                      <a:pt x="157" y="48"/>
                    </a:lnTo>
                    <a:lnTo>
                      <a:pt x="160" y="57"/>
                    </a:lnTo>
                    <a:lnTo>
                      <a:pt x="161" y="65"/>
                    </a:lnTo>
                    <a:lnTo>
                      <a:pt x="162" y="73"/>
                    </a:lnTo>
                    <a:lnTo>
                      <a:pt x="163" y="82"/>
                    </a:lnTo>
                    <a:lnTo>
                      <a:pt x="162" y="91"/>
                    </a:lnTo>
                    <a:lnTo>
                      <a:pt x="161" y="100"/>
                    </a:lnTo>
                    <a:lnTo>
                      <a:pt x="159" y="109"/>
                    </a:lnTo>
                    <a:lnTo>
                      <a:pt x="157" y="118"/>
                    </a:lnTo>
                    <a:lnTo>
                      <a:pt x="153" y="125"/>
                    </a:lnTo>
                    <a:lnTo>
                      <a:pt x="149" y="133"/>
                    </a:lnTo>
                    <a:lnTo>
                      <a:pt x="145" y="141"/>
                    </a:lnTo>
                    <a:lnTo>
                      <a:pt x="140" y="147"/>
                    </a:lnTo>
                    <a:lnTo>
                      <a:pt x="135" y="153"/>
                    </a:lnTo>
                    <a:lnTo>
                      <a:pt x="129" y="157"/>
                    </a:lnTo>
                    <a:lnTo>
                      <a:pt x="123" y="162"/>
                    </a:lnTo>
                    <a:lnTo>
                      <a:pt x="116" y="166"/>
                    </a:lnTo>
                    <a:lnTo>
                      <a:pt x="109" y="169"/>
                    </a:lnTo>
                    <a:lnTo>
                      <a:pt x="102" y="172"/>
                    </a:lnTo>
                    <a:lnTo>
                      <a:pt x="94" y="173"/>
                    </a:lnTo>
                    <a:lnTo>
                      <a:pt x="86" y="173"/>
                    </a:lnTo>
                    <a:lnTo>
                      <a:pt x="78" y="173"/>
                    </a:lnTo>
                    <a:lnTo>
                      <a:pt x="71" y="172"/>
                    </a:lnTo>
                    <a:lnTo>
                      <a:pt x="63" y="169"/>
                    </a:lnTo>
                    <a:lnTo>
                      <a:pt x="55" y="166"/>
                    </a:lnTo>
                    <a:lnTo>
                      <a:pt x="49" y="162"/>
                    </a:lnTo>
                    <a:lnTo>
                      <a:pt x="42" y="157"/>
                    </a:lnTo>
                    <a:lnTo>
                      <a:pt x="36" y="153"/>
                    </a:lnTo>
                    <a:lnTo>
                      <a:pt x="31" y="147"/>
                    </a:lnTo>
                    <a:lnTo>
                      <a:pt x="26" y="141"/>
                    </a:lnTo>
                    <a:lnTo>
                      <a:pt x="22" y="133"/>
                    </a:lnTo>
                    <a:lnTo>
                      <a:pt x="18" y="125"/>
                    </a:lnTo>
                    <a:lnTo>
                      <a:pt x="15" y="118"/>
                    </a:lnTo>
                    <a:lnTo>
                      <a:pt x="12" y="109"/>
                    </a:lnTo>
                    <a:lnTo>
                      <a:pt x="10" y="100"/>
                    </a:lnTo>
                    <a:lnTo>
                      <a:pt x="9" y="91"/>
                    </a:lnTo>
                    <a:lnTo>
                      <a:pt x="9" y="82"/>
                    </a:lnTo>
                    <a:lnTo>
                      <a:pt x="9" y="69"/>
                    </a:lnTo>
                    <a:lnTo>
                      <a:pt x="12" y="57"/>
                    </a:lnTo>
                    <a:lnTo>
                      <a:pt x="15" y="45"/>
                    </a:lnTo>
                    <a:lnTo>
                      <a:pt x="20" y="34"/>
                    </a:lnTo>
                    <a:lnTo>
                      <a:pt x="26" y="24"/>
                    </a:lnTo>
                    <a:lnTo>
                      <a:pt x="33" y="15"/>
                    </a:lnTo>
                    <a:lnTo>
                      <a:pt x="41" y="7"/>
                    </a:lnTo>
                    <a:lnTo>
                      <a:pt x="49" y="0"/>
                    </a:lnTo>
                    <a:lnTo>
                      <a:pt x="46" y="2"/>
                    </a:lnTo>
                    <a:lnTo>
                      <a:pt x="43" y="3"/>
                    </a:lnTo>
                    <a:lnTo>
                      <a:pt x="39" y="4"/>
                    </a:lnTo>
                    <a:lnTo>
                      <a:pt x="36" y="5"/>
                    </a:lnTo>
                    <a:lnTo>
                      <a:pt x="33" y="6"/>
                    </a:lnTo>
                    <a:lnTo>
                      <a:pt x="30" y="7"/>
                    </a:lnTo>
                    <a:lnTo>
                      <a:pt x="27" y="10"/>
                    </a:lnTo>
                    <a:lnTo>
                      <a:pt x="23" y="11"/>
                    </a:lnTo>
                    <a:lnTo>
                      <a:pt x="18" y="18"/>
                    </a:lnTo>
                    <a:lnTo>
                      <a:pt x="13" y="25"/>
                    </a:lnTo>
                    <a:lnTo>
                      <a:pt x="9" y="34"/>
                    </a:lnTo>
                    <a:lnTo>
                      <a:pt x="6" y="43"/>
                    </a:lnTo>
                    <a:lnTo>
                      <a:pt x="3" y="52"/>
                    </a:lnTo>
                    <a:lnTo>
                      <a:pt x="1" y="61"/>
                    </a:lnTo>
                    <a:lnTo>
                      <a:pt x="0" y="71"/>
                    </a:lnTo>
                    <a:lnTo>
                      <a:pt x="0" y="82"/>
                    </a:lnTo>
                    <a:lnTo>
                      <a:pt x="0" y="93"/>
                    </a:lnTo>
                    <a:lnTo>
                      <a:pt x="1" y="102"/>
                    </a:lnTo>
                    <a:lnTo>
                      <a:pt x="3" y="112"/>
                    </a:lnTo>
                    <a:lnTo>
                      <a:pt x="6" y="121"/>
                    </a:lnTo>
                    <a:lnTo>
                      <a:pt x="10" y="131"/>
                    </a:lnTo>
                    <a:lnTo>
                      <a:pt x="14" y="139"/>
                    </a:lnTo>
                    <a:lnTo>
                      <a:pt x="19" y="147"/>
                    </a:lnTo>
                    <a:lnTo>
                      <a:pt x="25" y="154"/>
                    </a:lnTo>
                    <a:lnTo>
                      <a:pt x="31" y="161"/>
                    </a:lnTo>
                    <a:lnTo>
                      <a:pt x="37" y="167"/>
                    </a:lnTo>
                    <a:lnTo>
                      <a:pt x="44" y="172"/>
                    </a:lnTo>
                    <a:lnTo>
                      <a:pt x="52" y="176"/>
                    </a:lnTo>
                    <a:lnTo>
                      <a:pt x="61" y="180"/>
                    </a:lnTo>
                    <a:lnTo>
                      <a:pt x="69" y="182"/>
                    </a:lnTo>
                    <a:lnTo>
                      <a:pt x="77" y="184"/>
                    </a:lnTo>
                    <a:lnTo>
                      <a:pt x="86" y="184"/>
                    </a:lnTo>
                    <a:lnTo>
                      <a:pt x="95" y="184"/>
                    </a:lnTo>
                    <a:lnTo>
                      <a:pt x="103" y="182"/>
                    </a:lnTo>
                    <a:lnTo>
                      <a:pt x="111" y="180"/>
                    </a:lnTo>
                    <a:lnTo>
                      <a:pt x="119" y="176"/>
                    </a:lnTo>
                    <a:lnTo>
                      <a:pt x="127" y="172"/>
                    </a:lnTo>
                    <a:lnTo>
                      <a:pt x="134" y="167"/>
                    </a:lnTo>
                    <a:lnTo>
                      <a:pt x="140" y="161"/>
                    </a:lnTo>
                    <a:lnTo>
                      <a:pt x="147" y="154"/>
                    </a:lnTo>
                    <a:lnTo>
                      <a:pt x="152" y="147"/>
                    </a:lnTo>
                    <a:lnTo>
                      <a:pt x="157" y="139"/>
                    </a:lnTo>
                    <a:lnTo>
                      <a:pt x="161" y="131"/>
                    </a:lnTo>
                    <a:lnTo>
                      <a:pt x="165" y="121"/>
                    </a:lnTo>
                    <a:lnTo>
                      <a:pt x="168" y="112"/>
                    </a:lnTo>
                    <a:lnTo>
                      <a:pt x="170" y="102"/>
                    </a:lnTo>
                    <a:lnTo>
                      <a:pt x="171" y="93"/>
                    </a:lnTo>
                    <a:lnTo>
                      <a:pt x="172" y="82"/>
                    </a:lnTo>
                    <a:close/>
                  </a:path>
                </a:pathLst>
              </a:custGeom>
              <a:solidFill>
                <a:srgbClr val="F7D2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98" name="Freeform 199"/>
              <p:cNvSpPr>
                <a:spLocks/>
              </p:cNvSpPr>
              <p:nvPr/>
            </p:nvSpPr>
            <p:spPr bwMode="auto">
              <a:xfrm>
                <a:off x="1145" y="2645"/>
                <a:ext cx="33" cy="30"/>
              </a:xfrm>
              <a:custGeom>
                <a:avLst/>
                <a:gdLst/>
                <a:ahLst/>
                <a:cxnLst>
                  <a:cxn ang="0">
                    <a:pos x="163" y="77"/>
                  </a:cxn>
                  <a:cxn ang="0">
                    <a:pos x="161" y="63"/>
                  </a:cxn>
                  <a:cxn ang="0">
                    <a:pos x="158" y="50"/>
                  </a:cxn>
                  <a:cxn ang="0">
                    <a:pos x="154" y="38"/>
                  </a:cxn>
                  <a:cxn ang="0">
                    <a:pos x="149" y="31"/>
                  </a:cxn>
                  <a:cxn ang="0">
                    <a:pos x="145" y="27"/>
                  </a:cxn>
                  <a:cxn ang="0">
                    <a:pos x="141" y="24"/>
                  </a:cxn>
                  <a:cxn ang="0">
                    <a:pos x="137" y="21"/>
                  </a:cxn>
                  <a:cxn ang="0">
                    <a:pos x="133" y="18"/>
                  </a:cxn>
                  <a:cxn ang="0">
                    <a:pos x="130" y="17"/>
                  </a:cxn>
                  <a:cxn ang="0">
                    <a:pos x="127" y="14"/>
                  </a:cxn>
                  <a:cxn ang="0">
                    <a:pos x="123" y="13"/>
                  </a:cxn>
                  <a:cxn ang="0">
                    <a:pos x="129" y="18"/>
                  </a:cxn>
                  <a:cxn ang="0">
                    <a:pos x="140" y="33"/>
                  </a:cxn>
                  <a:cxn ang="0">
                    <a:pos x="149" y="51"/>
                  </a:cxn>
                  <a:cxn ang="0">
                    <a:pos x="153" y="73"/>
                  </a:cxn>
                  <a:cxn ang="0">
                    <a:pos x="154" y="92"/>
                  </a:cxn>
                  <a:cxn ang="0">
                    <a:pos x="151" y="109"/>
                  </a:cxn>
                  <a:cxn ang="0">
                    <a:pos x="145" y="125"/>
                  </a:cxn>
                  <a:cxn ang="0">
                    <a:pos x="138" y="139"/>
                  </a:cxn>
                  <a:cxn ang="0">
                    <a:pos x="128" y="151"/>
                  </a:cxn>
                  <a:cxn ang="0">
                    <a:pos x="116" y="159"/>
                  </a:cxn>
                  <a:cxn ang="0">
                    <a:pos x="103" y="166"/>
                  </a:cxn>
                  <a:cxn ang="0">
                    <a:pos x="89" y="170"/>
                  </a:cxn>
                  <a:cxn ang="0">
                    <a:pos x="75" y="170"/>
                  </a:cxn>
                  <a:cxn ang="0">
                    <a:pos x="61" y="166"/>
                  </a:cxn>
                  <a:cxn ang="0">
                    <a:pos x="47" y="159"/>
                  </a:cxn>
                  <a:cxn ang="0">
                    <a:pos x="35" y="151"/>
                  </a:cxn>
                  <a:cxn ang="0">
                    <a:pos x="26" y="139"/>
                  </a:cxn>
                  <a:cxn ang="0">
                    <a:pos x="18" y="125"/>
                  </a:cxn>
                  <a:cxn ang="0">
                    <a:pos x="12" y="109"/>
                  </a:cxn>
                  <a:cxn ang="0">
                    <a:pos x="10" y="92"/>
                  </a:cxn>
                  <a:cxn ang="0">
                    <a:pos x="9" y="77"/>
                  </a:cxn>
                  <a:cxn ang="0">
                    <a:pos x="12" y="61"/>
                  </a:cxn>
                  <a:cxn ang="0">
                    <a:pos x="18" y="42"/>
                  </a:cxn>
                  <a:cxn ang="0">
                    <a:pos x="33" y="19"/>
                  </a:cxn>
                  <a:cxn ang="0">
                    <a:pos x="48" y="7"/>
                  </a:cxn>
                  <a:cxn ang="0">
                    <a:pos x="60" y="1"/>
                  </a:cxn>
                  <a:cxn ang="0">
                    <a:pos x="62" y="0"/>
                  </a:cxn>
                  <a:cxn ang="0">
                    <a:pos x="52" y="1"/>
                  </a:cxn>
                  <a:cxn ang="0">
                    <a:pos x="44" y="4"/>
                  </a:cxn>
                  <a:cxn ang="0">
                    <a:pos x="35" y="6"/>
                  </a:cxn>
                  <a:cxn ang="0">
                    <a:pos x="24" y="14"/>
                  </a:cxn>
                  <a:cxn ang="0">
                    <a:pos x="13" y="31"/>
                  </a:cxn>
                  <a:cxn ang="0">
                    <a:pos x="5" y="50"/>
                  </a:cxn>
                  <a:cxn ang="0">
                    <a:pos x="1" y="72"/>
                  </a:cxn>
                  <a:cxn ang="0">
                    <a:pos x="1" y="93"/>
                  </a:cxn>
                  <a:cxn ang="0">
                    <a:pos x="4" y="113"/>
                  </a:cxn>
                  <a:cxn ang="0">
                    <a:pos x="10" y="131"/>
                  </a:cxn>
                  <a:cxn ang="0">
                    <a:pos x="19" y="146"/>
                  </a:cxn>
                  <a:cxn ang="0">
                    <a:pos x="30" y="158"/>
                  </a:cxn>
                  <a:cxn ang="0">
                    <a:pos x="43" y="169"/>
                  </a:cxn>
                  <a:cxn ang="0">
                    <a:pos x="58" y="176"/>
                  </a:cxn>
                  <a:cxn ang="0">
                    <a:pos x="74" y="181"/>
                  </a:cxn>
                  <a:cxn ang="0">
                    <a:pos x="90" y="181"/>
                  </a:cxn>
                  <a:cxn ang="0">
                    <a:pos x="106" y="176"/>
                  </a:cxn>
                  <a:cxn ang="0">
                    <a:pos x="121" y="169"/>
                  </a:cxn>
                  <a:cxn ang="0">
                    <a:pos x="134" y="158"/>
                  </a:cxn>
                  <a:cxn ang="0">
                    <a:pos x="145" y="146"/>
                  </a:cxn>
                  <a:cxn ang="0">
                    <a:pos x="153" y="131"/>
                  </a:cxn>
                  <a:cxn ang="0">
                    <a:pos x="159" y="113"/>
                  </a:cxn>
                  <a:cxn ang="0">
                    <a:pos x="163" y="93"/>
                  </a:cxn>
                </a:cxnLst>
                <a:rect l="0" t="0" r="r" b="b"/>
                <a:pathLst>
                  <a:path w="163" h="181">
                    <a:moveTo>
                      <a:pt x="163" y="84"/>
                    </a:moveTo>
                    <a:lnTo>
                      <a:pt x="163" y="77"/>
                    </a:lnTo>
                    <a:lnTo>
                      <a:pt x="162" y="71"/>
                    </a:lnTo>
                    <a:lnTo>
                      <a:pt x="161" y="63"/>
                    </a:lnTo>
                    <a:lnTo>
                      <a:pt x="160" y="57"/>
                    </a:lnTo>
                    <a:lnTo>
                      <a:pt x="158" y="50"/>
                    </a:lnTo>
                    <a:lnTo>
                      <a:pt x="156" y="44"/>
                    </a:lnTo>
                    <a:lnTo>
                      <a:pt x="154" y="38"/>
                    </a:lnTo>
                    <a:lnTo>
                      <a:pt x="151" y="33"/>
                    </a:lnTo>
                    <a:lnTo>
                      <a:pt x="149" y="31"/>
                    </a:lnTo>
                    <a:lnTo>
                      <a:pt x="147" y="30"/>
                    </a:lnTo>
                    <a:lnTo>
                      <a:pt x="145" y="27"/>
                    </a:lnTo>
                    <a:lnTo>
                      <a:pt x="143" y="26"/>
                    </a:lnTo>
                    <a:lnTo>
                      <a:pt x="141" y="24"/>
                    </a:lnTo>
                    <a:lnTo>
                      <a:pt x="139" y="23"/>
                    </a:lnTo>
                    <a:lnTo>
                      <a:pt x="137" y="21"/>
                    </a:lnTo>
                    <a:lnTo>
                      <a:pt x="135" y="19"/>
                    </a:lnTo>
                    <a:lnTo>
                      <a:pt x="133" y="18"/>
                    </a:lnTo>
                    <a:lnTo>
                      <a:pt x="132" y="18"/>
                    </a:lnTo>
                    <a:lnTo>
                      <a:pt x="130" y="17"/>
                    </a:lnTo>
                    <a:lnTo>
                      <a:pt x="128" y="15"/>
                    </a:lnTo>
                    <a:lnTo>
                      <a:pt x="127" y="14"/>
                    </a:lnTo>
                    <a:lnTo>
                      <a:pt x="125" y="13"/>
                    </a:lnTo>
                    <a:lnTo>
                      <a:pt x="123" y="13"/>
                    </a:lnTo>
                    <a:lnTo>
                      <a:pt x="122" y="12"/>
                    </a:lnTo>
                    <a:lnTo>
                      <a:pt x="129" y="18"/>
                    </a:lnTo>
                    <a:lnTo>
                      <a:pt x="135" y="25"/>
                    </a:lnTo>
                    <a:lnTo>
                      <a:pt x="140" y="33"/>
                    </a:lnTo>
                    <a:lnTo>
                      <a:pt x="145" y="42"/>
                    </a:lnTo>
                    <a:lnTo>
                      <a:pt x="149" y="51"/>
                    </a:lnTo>
                    <a:lnTo>
                      <a:pt x="152" y="62"/>
                    </a:lnTo>
                    <a:lnTo>
                      <a:pt x="153" y="73"/>
                    </a:lnTo>
                    <a:lnTo>
                      <a:pt x="154" y="84"/>
                    </a:lnTo>
                    <a:lnTo>
                      <a:pt x="154" y="92"/>
                    </a:lnTo>
                    <a:lnTo>
                      <a:pt x="153" y="101"/>
                    </a:lnTo>
                    <a:lnTo>
                      <a:pt x="151" y="109"/>
                    </a:lnTo>
                    <a:lnTo>
                      <a:pt x="148" y="117"/>
                    </a:lnTo>
                    <a:lnTo>
                      <a:pt x="145" y="125"/>
                    </a:lnTo>
                    <a:lnTo>
                      <a:pt x="142" y="132"/>
                    </a:lnTo>
                    <a:lnTo>
                      <a:pt x="138" y="139"/>
                    </a:lnTo>
                    <a:lnTo>
                      <a:pt x="133" y="145"/>
                    </a:lnTo>
                    <a:lnTo>
                      <a:pt x="128" y="151"/>
                    </a:lnTo>
                    <a:lnTo>
                      <a:pt x="122" y="156"/>
                    </a:lnTo>
                    <a:lnTo>
                      <a:pt x="116" y="159"/>
                    </a:lnTo>
                    <a:lnTo>
                      <a:pt x="110" y="163"/>
                    </a:lnTo>
                    <a:lnTo>
                      <a:pt x="103" y="166"/>
                    </a:lnTo>
                    <a:lnTo>
                      <a:pt x="97" y="169"/>
                    </a:lnTo>
                    <a:lnTo>
                      <a:pt x="89" y="170"/>
                    </a:lnTo>
                    <a:lnTo>
                      <a:pt x="82" y="170"/>
                    </a:lnTo>
                    <a:lnTo>
                      <a:pt x="75" y="170"/>
                    </a:lnTo>
                    <a:lnTo>
                      <a:pt x="68" y="169"/>
                    </a:lnTo>
                    <a:lnTo>
                      <a:pt x="61" y="166"/>
                    </a:lnTo>
                    <a:lnTo>
                      <a:pt x="54" y="163"/>
                    </a:lnTo>
                    <a:lnTo>
                      <a:pt x="47" y="159"/>
                    </a:lnTo>
                    <a:lnTo>
                      <a:pt x="41" y="156"/>
                    </a:lnTo>
                    <a:lnTo>
                      <a:pt x="35" y="151"/>
                    </a:lnTo>
                    <a:lnTo>
                      <a:pt x="30" y="145"/>
                    </a:lnTo>
                    <a:lnTo>
                      <a:pt x="26" y="139"/>
                    </a:lnTo>
                    <a:lnTo>
                      <a:pt x="21" y="132"/>
                    </a:lnTo>
                    <a:lnTo>
                      <a:pt x="18" y="125"/>
                    </a:lnTo>
                    <a:lnTo>
                      <a:pt x="15" y="117"/>
                    </a:lnTo>
                    <a:lnTo>
                      <a:pt x="12" y="109"/>
                    </a:lnTo>
                    <a:lnTo>
                      <a:pt x="11" y="101"/>
                    </a:lnTo>
                    <a:lnTo>
                      <a:pt x="10" y="92"/>
                    </a:lnTo>
                    <a:lnTo>
                      <a:pt x="9" y="84"/>
                    </a:lnTo>
                    <a:lnTo>
                      <a:pt x="9" y="77"/>
                    </a:lnTo>
                    <a:lnTo>
                      <a:pt x="10" y="68"/>
                    </a:lnTo>
                    <a:lnTo>
                      <a:pt x="12" y="61"/>
                    </a:lnTo>
                    <a:lnTo>
                      <a:pt x="13" y="55"/>
                    </a:lnTo>
                    <a:lnTo>
                      <a:pt x="18" y="42"/>
                    </a:lnTo>
                    <a:lnTo>
                      <a:pt x="25" y="30"/>
                    </a:lnTo>
                    <a:lnTo>
                      <a:pt x="33" y="19"/>
                    </a:lnTo>
                    <a:lnTo>
                      <a:pt x="43" y="11"/>
                    </a:lnTo>
                    <a:lnTo>
                      <a:pt x="48" y="7"/>
                    </a:lnTo>
                    <a:lnTo>
                      <a:pt x="54" y="5"/>
                    </a:lnTo>
                    <a:lnTo>
                      <a:pt x="60" y="1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57" y="1"/>
                    </a:lnTo>
                    <a:lnTo>
                      <a:pt x="52" y="1"/>
                    </a:lnTo>
                    <a:lnTo>
                      <a:pt x="48" y="2"/>
                    </a:lnTo>
                    <a:lnTo>
                      <a:pt x="44" y="4"/>
                    </a:lnTo>
                    <a:lnTo>
                      <a:pt x="39" y="5"/>
                    </a:lnTo>
                    <a:lnTo>
                      <a:pt x="35" y="6"/>
                    </a:lnTo>
                    <a:lnTo>
                      <a:pt x="31" y="7"/>
                    </a:lnTo>
                    <a:lnTo>
                      <a:pt x="24" y="14"/>
                    </a:lnTo>
                    <a:lnTo>
                      <a:pt x="18" y="23"/>
                    </a:lnTo>
                    <a:lnTo>
                      <a:pt x="13" y="31"/>
                    </a:lnTo>
                    <a:lnTo>
                      <a:pt x="9" y="41"/>
                    </a:lnTo>
                    <a:lnTo>
                      <a:pt x="5" y="50"/>
                    </a:lnTo>
                    <a:lnTo>
                      <a:pt x="2" y="61"/>
                    </a:lnTo>
                    <a:lnTo>
                      <a:pt x="1" y="72"/>
                    </a:lnTo>
                    <a:lnTo>
                      <a:pt x="0" y="84"/>
                    </a:lnTo>
                    <a:lnTo>
                      <a:pt x="1" y="93"/>
                    </a:lnTo>
                    <a:lnTo>
                      <a:pt x="2" y="103"/>
                    </a:lnTo>
                    <a:lnTo>
                      <a:pt x="4" y="113"/>
                    </a:lnTo>
                    <a:lnTo>
                      <a:pt x="7" y="121"/>
                    </a:lnTo>
                    <a:lnTo>
                      <a:pt x="10" y="131"/>
                    </a:lnTo>
                    <a:lnTo>
                      <a:pt x="14" y="138"/>
                    </a:lnTo>
                    <a:lnTo>
                      <a:pt x="19" y="146"/>
                    </a:lnTo>
                    <a:lnTo>
                      <a:pt x="24" y="152"/>
                    </a:lnTo>
                    <a:lnTo>
                      <a:pt x="30" y="158"/>
                    </a:lnTo>
                    <a:lnTo>
                      <a:pt x="36" y="164"/>
                    </a:lnTo>
                    <a:lnTo>
                      <a:pt x="43" y="169"/>
                    </a:lnTo>
                    <a:lnTo>
                      <a:pt x="50" y="174"/>
                    </a:lnTo>
                    <a:lnTo>
                      <a:pt x="58" y="176"/>
                    </a:lnTo>
                    <a:lnTo>
                      <a:pt x="66" y="178"/>
                    </a:lnTo>
                    <a:lnTo>
                      <a:pt x="74" y="181"/>
                    </a:lnTo>
                    <a:lnTo>
                      <a:pt x="82" y="181"/>
                    </a:lnTo>
                    <a:lnTo>
                      <a:pt x="90" y="181"/>
                    </a:lnTo>
                    <a:lnTo>
                      <a:pt x="98" y="178"/>
                    </a:lnTo>
                    <a:lnTo>
                      <a:pt x="106" y="176"/>
                    </a:lnTo>
                    <a:lnTo>
                      <a:pt x="114" y="174"/>
                    </a:lnTo>
                    <a:lnTo>
                      <a:pt x="121" y="169"/>
                    </a:lnTo>
                    <a:lnTo>
                      <a:pt x="127" y="164"/>
                    </a:lnTo>
                    <a:lnTo>
                      <a:pt x="134" y="158"/>
                    </a:lnTo>
                    <a:lnTo>
                      <a:pt x="139" y="152"/>
                    </a:lnTo>
                    <a:lnTo>
                      <a:pt x="145" y="146"/>
                    </a:lnTo>
                    <a:lnTo>
                      <a:pt x="149" y="138"/>
                    </a:lnTo>
                    <a:lnTo>
                      <a:pt x="153" y="131"/>
                    </a:lnTo>
                    <a:lnTo>
                      <a:pt x="157" y="121"/>
                    </a:lnTo>
                    <a:lnTo>
                      <a:pt x="159" y="113"/>
                    </a:lnTo>
                    <a:lnTo>
                      <a:pt x="161" y="103"/>
                    </a:lnTo>
                    <a:lnTo>
                      <a:pt x="163" y="93"/>
                    </a:lnTo>
                    <a:lnTo>
                      <a:pt x="163" y="84"/>
                    </a:lnTo>
                    <a:close/>
                  </a:path>
                </a:pathLst>
              </a:custGeom>
              <a:solidFill>
                <a:srgbClr val="F8D4A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199" name="Freeform 200"/>
              <p:cNvSpPr>
                <a:spLocks noEditPoints="1"/>
              </p:cNvSpPr>
              <p:nvPr/>
            </p:nvSpPr>
            <p:spPr bwMode="auto">
              <a:xfrm>
                <a:off x="1146" y="2645"/>
                <a:ext cx="31" cy="29"/>
              </a:xfrm>
              <a:custGeom>
                <a:avLst/>
                <a:gdLst/>
                <a:ahLst/>
                <a:cxnLst>
                  <a:cxn ang="0">
                    <a:pos x="152" y="67"/>
                  </a:cxn>
                  <a:cxn ang="0">
                    <a:pos x="146" y="43"/>
                  </a:cxn>
                  <a:cxn ang="0">
                    <a:pos x="134" y="23"/>
                  </a:cxn>
                  <a:cxn ang="0">
                    <a:pos x="133" y="21"/>
                  </a:cxn>
                  <a:cxn ang="0">
                    <a:pos x="131" y="20"/>
                  </a:cxn>
                  <a:cxn ang="0">
                    <a:pos x="119" y="13"/>
                  </a:cxn>
                  <a:cxn ang="0">
                    <a:pos x="86" y="1"/>
                  </a:cxn>
                  <a:cxn ang="0">
                    <a:pos x="52" y="1"/>
                  </a:cxn>
                  <a:cxn ang="0">
                    <a:pos x="24" y="17"/>
                  </a:cxn>
                  <a:cxn ang="0">
                    <a:pos x="6" y="47"/>
                  </a:cxn>
                  <a:cxn ang="0">
                    <a:pos x="0" y="84"/>
                  </a:cxn>
                  <a:cxn ang="0">
                    <a:pos x="3" y="111"/>
                  </a:cxn>
                  <a:cxn ang="0">
                    <a:pos x="13" y="135"/>
                  </a:cxn>
                  <a:cxn ang="0">
                    <a:pos x="27" y="155"/>
                  </a:cxn>
                  <a:cxn ang="0">
                    <a:pos x="46" y="168"/>
                  </a:cxn>
                  <a:cxn ang="0">
                    <a:pos x="69" y="175"/>
                  </a:cxn>
                  <a:cxn ang="0">
                    <a:pos x="93" y="174"/>
                  </a:cxn>
                  <a:cxn ang="0">
                    <a:pos x="114" y="164"/>
                  </a:cxn>
                  <a:cxn ang="0">
                    <a:pos x="131" y="149"/>
                  </a:cxn>
                  <a:cxn ang="0">
                    <a:pos x="144" y="127"/>
                  </a:cxn>
                  <a:cxn ang="0">
                    <a:pos x="152" y="102"/>
                  </a:cxn>
                  <a:cxn ang="0">
                    <a:pos x="145" y="84"/>
                  </a:cxn>
                  <a:cxn ang="0">
                    <a:pos x="142" y="108"/>
                  </a:cxn>
                  <a:cxn ang="0">
                    <a:pos x="133" y="129"/>
                  </a:cxn>
                  <a:cxn ang="0">
                    <a:pos x="120" y="146"/>
                  </a:cxn>
                  <a:cxn ang="0">
                    <a:pos x="103" y="158"/>
                  </a:cxn>
                  <a:cxn ang="0">
                    <a:pos x="84" y="164"/>
                  </a:cxn>
                  <a:cxn ang="0">
                    <a:pos x="64" y="163"/>
                  </a:cxn>
                  <a:cxn ang="0">
                    <a:pos x="44" y="155"/>
                  </a:cxn>
                  <a:cxn ang="0">
                    <a:pos x="28" y="141"/>
                  </a:cxn>
                  <a:cxn ang="0">
                    <a:pos x="17" y="122"/>
                  </a:cxn>
                  <a:cxn ang="0">
                    <a:pos x="10" y="101"/>
                  </a:cxn>
                  <a:cxn ang="0">
                    <a:pos x="9" y="75"/>
                  </a:cxn>
                  <a:cxn ang="0">
                    <a:pos x="14" y="53"/>
                  </a:cxn>
                  <a:cxn ang="0">
                    <a:pos x="24" y="32"/>
                  </a:cxn>
                  <a:cxn ang="0">
                    <a:pos x="38" y="17"/>
                  </a:cxn>
                  <a:cxn ang="0">
                    <a:pos x="57" y="7"/>
                  </a:cxn>
                  <a:cxn ang="0">
                    <a:pos x="77" y="2"/>
                  </a:cxn>
                  <a:cxn ang="0">
                    <a:pos x="97" y="7"/>
                  </a:cxn>
                  <a:cxn ang="0">
                    <a:pos x="115" y="17"/>
                  </a:cxn>
                  <a:cxn ang="0">
                    <a:pos x="129" y="32"/>
                  </a:cxn>
                  <a:cxn ang="0">
                    <a:pos x="139" y="53"/>
                  </a:cxn>
                  <a:cxn ang="0">
                    <a:pos x="144" y="75"/>
                  </a:cxn>
                </a:cxnLst>
                <a:rect l="0" t="0" r="r" b="b"/>
                <a:pathLst>
                  <a:path w="154" h="175">
                    <a:moveTo>
                      <a:pt x="154" y="84"/>
                    </a:moveTo>
                    <a:lnTo>
                      <a:pt x="153" y="75"/>
                    </a:lnTo>
                    <a:lnTo>
                      <a:pt x="152" y="67"/>
                    </a:lnTo>
                    <a:lnTo>
                      <a:pt x="151" y="59"/>
                    </a:lnTo>
                    <a:lnTo>
                      <a:pt x="148" y="50"/>
                    </a:lnTo>
                    <a:lnTo>
                      <a:pt x="146" y="43"/>
                    </a:lnTo>
                    <a:lnTo>
                      <a:pt x="142" y="36"/>
                    </a:lnTo>
                    <a:lnTo>
                      <a:pt x="138" y="29"/>
                    </a:lnTo>
                    <a:lnTo>
                      <a:pt x="134" y="23"/>
                    </a:lnTo>
                    <a:lnTo>
                      <a:pt x="134" y="23"/>
                    </a:lnTo>
                    <a:lnTo>
                      <a:pt x="133" y="21"/>
                    </a:lnTo>
                    <a:lnTo>
                      <a:pt x="133" y="21"/>
                    </a:lnTo>
                    <a:lnTo>
                      <a:pt x="132" y="21"/>
                    </a:lnTo>
                    <a:lnTo>
                      <a:pt x="131" y="20"/>
                    </a:lnTo>
                    <a:lnTo>
                      <a:pt x="131" y="20"/>
                    </a:lnTo>
                    <a:lnTo>
                      <a:pt x="130" y="20"/>
                    </a:lnTo>
                    <a:lnTo>
                      <a:pt x="130" y="19"/>
                    </a:lnTo>
                    <a:lnTo>
                      <a:pt x="119" y="13"/>
                    </a:lnTo>
                    <a:lnTo>
                      <a:pt x="108" y="8"/>
                    </a:lnTo>
                    <a:lnTo>
                      <a:pt x="97" y="4"/>
                    </a:lnTo>
                    <a:lnTo>
                      <a:pt x="86" y="1"/>
                    </a:lnTo>
                    <a:lnTo>
                      <a:pt x="75" y="0"/>
                    </a:lnTo>
                    <a:lnTo>
                      <a:pt x="64" y="0"/>
                    </a:lnTo>
                    <a:lnTo>
                      <a:pt x="52" y="1"/>
                    </a:lnTo>
                    <a:lnTo>
                      <a:pt x="40" y="2"/>
                    </a:lnTo>
                    <a:lnTo>
                      <a:pt x="32" y="9"/>
                    </a:lnTo>
                    <a:lnTo>
                      <a:pt x="24" y="17"/>
                    </a:lnTo>
                    <a:lnTo>
                      <a:pt x="17" y="26"/>
                    </a:lnTo>
                    <a:lnTo>
                      <a:pt x="11" y="36"/>
                    </a:lnTo>
                    <a:lnTo>
                      <a:pt x="6" y="47"/>
                    </a:lnTo>
                    <a:lnTo>
                      <a:pt x="3" y="59"/>
                    </a:lnTo>
                    <a:lnTo>
                      <a:pt x="0" y="71"/>
                    </a:lnTo>
                    <a:lnTo>
                      <a:pt x="0" y="84"/>
                    </a:lnTo>
                    <a:lnTo>
                      <a:pt x="0" y="93"/>
                    </a:lnTo>
                    <a:lnTo>
                      <a:pt x="1" y="102"/>
                    </a:lnTo>
                    <a:lnTo>
                      <a:pt x="3" y="111"/>
                    </a:lnTo>
                    <a:lnTo>
                      <a:pt x="6" y="120"/>
                    </a:lnTo>
                    <a:lnTo>
                      <a:pt x="9" y="127"/>
                    </a:lnTo>
                    <a:lnTo>
                      <a:pt x="13" y="135"/>
                    </a:lnTo>
                    <a:lnTo>
                      <a:pt x="17" y="143"/>
                    </a:lnTo>
                    <a:lnTo>
                      <a:pt x="22" y="149"/>
                    </a:lnTo>
                    <a:lnTo>
                      <a:pt x="27" y="155"/>
                    </a:lnTo>
                    <a:lnTo>
                      <a:pt x="33" y="159"/>
                    </a:lnTo>
                    <a:lnTo>
                      <a:pt x="40" y="164"/>
                    </a:lnTo>
                    <a:lnTo>
                      <a:pt x="46" y="168"/>
                    </a:lnTo>
                    <a:lnTo>
                      <a:pt x="54" y="171"/>
                    </a:lnTo>
                    <a:lnTo>
                      <a:pt x="62" y="174"/>
                    </a:lnTo>
                    <a:lnTo>
                      <a:pt x="69" y="175"/>
                    </a:lnTo>
                    <a:lnTo>
                      <a:pt x="77" y="175"/>
                    </a:lnTo>
                    <a:lnTo>
                      <a:pt x="85" y="175"/>
                    </a:lnTo>
                    <a:lnTo>
                      <a:pt x="93" y="174"/>
                    </a:lnTo>
                    <a:lnTo>
                      <a:pt x="100" y="171"/>
                    </a:lnTo>
                    <a:lnTo>
                      <a:pt x="107" y="168"/>
                    </a:lnTo>
                    <a:lnTo>
                      <a:pt x="114" y="164"/>
                    </a:lnTo>
                    <a:lnTo>
                      <a:pt x="120" y="159"/>
                    </a:lnTo>
                    <a:lnTo>
                      <a:pt x="126" y="155"/>
                    </a:lnTo>
                    <a:lnTo>
                      <a:pt x="131" y="149"/>
                    </a:lnTo>
                    <a:lnTo>
                      <a:pt x="136" y="143"/>
                    </a:lnTo>
                    <a:lnTo>
                      <a:pt x="140" y="135"/>
                    </a:lnTo>
                    <a:lnTo>
                      <a:pt x="144" y="127"/>
                    </a:lnTo>
                    <a:lnTo>
                      <a:pt x="148" y="120"/>
                    </a:lnTo>
                    <a:lnTo>
                      <a:pt x="150" y="111"/>
                    </a:lnTo>
                    <a:lnTo>
                      <a:pt x="152" y="102"/>
                    </a:lnTo>
                    <a:lnTo>
                      <a:pt x="153" y="93"/>
                    </a:lnTo>
                    <a:lnTo>
                      <a:pt x="154" y="84"/>
                    </a:lnTo>
                    <a:close/>
                    <a:moveTo>
                      <a:pt x="145" y="84"/>
                    </a:moveTo>
                    <a:lnTo>
                      <a:pt x="144" y="92"/>
                    </a:lnTo>
                    <a:lnTo>
                      <a:pt x="143" y="101"/>
                    </a:lnTo>
                    <a:lnTo>
                      <a:pt x="142" y="108"/>
                    </a:lnTo>
                    <a:lnTo>
                      <a:pt x="139" y="115"/>
                    </a:lnTo>
                    <a:lnTo>
                      <a:pt x="136" y="122"/>
                    </a:lnTo>
                    <a:lnTo>
                      <a:pt x="133" y="129"/>
                    </a:lnTo>
                    <a:lnTo>
                      <a:pt x="129" y="135"/>
                    </a:lnTo>
                    <a:lnTo>
                      <a:pt x="125" y="141"/>
                    </a:lnTo>
                    <a:lnTo>
                      <a:pt x="120" y="146"/>
                    </a:lnTo>
                    <a:lnTo>
                      <a:pt x="115" y="151"/>
                    </a:lnTo>
                    <a:lnTo>
                      <a:pt x="109" y="155"/>
                    </a:lnTo>
                    <a:lnTo>
                      <a:pt x="103" y="158"/>
                    </a:lnTo>
                    <a:lnTo>
                      <a:pt x="97" y="161"/>
                    </a:lnTo>
                    <a:lnTo>
                      <a:pt x="91" y="163"/>
                    </a:lnTo>
                    <a:lnTo>
                      <a:pt x="84" y="164"/>
                    </a:lnTo>
                    <a:lnTo>
                      <a:pt x="77" y="164"/>
                    </a:lnTo>
                    <a:lnTo>
                      <a:pt x="70" y="164"/>
                    </a:lnTo>
                    <a:lnTo>
                      <a:pt x="64" y="163"/>
                    </a:lnTo>
                    <a:lnTo>
                      <a:pt x="57" y="161"/>
                    </a:lnTo>
                    <a:lnTo>
                      <a:pt x="51" y="158"/>
                    </a:lnTo>
                    <a:lnTo>
                      <a:pt x="44" y="155"/>
                    </a:lnTo>
                    <a:lnTo>
                      <a:pt x="38" y="151"/>
                    </a:lnTo>
                    <a:lnTo>
                      <a:pt x="33" y="146"/>
                    </a:lnTo>
                    <a:lnTo>
                      <a:pt x="28" y="141"/>
                    </a:lnTo>
                    <a:lnTo>
                      <a:pt x="24" y="135"/>
                    </a:lnTo>
                    <a:lnTo>
                      <a:pt x="20" y="129"/>
                    </a:lnTo>
                    <a:lnTo>
                      <a:pt x="17" y="122"/>
                    </a:lnTo>
                    <a:lnTo>
                      <a:pt x="14" y="115"/>
                    </a:lnTo>
                    <a:lnTo>
                      <a:pt x="12" y="108"/>
                    </a:lnTo>
                    <a:lnTo>
                      <a:pt x="10" y="101"/>
                    </a:lnTo>
                    <a:lnTo>
                      <a:pt x="9" y="92"/>
                    </a:lnTo>
                    <a:lnTo>
                      <a:pt x="9" y="84"/>
                    </a:lnTo>
                    <a:lnTo>
                      <a:pt x="9" y="75"/>
                    </a:lnTo>
                    <a:lnTo>
                      <a:pt x="10" y="67"/>
                    </a:lnTo>
                    <a:lnTo>
                      <a:pt x="12" y="60"/>
                    </a:lnTo>
                    <a:lnTo>
                      <a:pt x="14" y="53"/>
                    </a:lnTo>
                    <a:lnTo>
                      <a:pt x="17" y="45"/>
                    </a:lnTo>
                    <a:lnTo>
                      <a:pt x="20" y="38"/>
                    </a:lnTo>
                    <a:lnTo>
                      <a:pt x="24" y="32"/>
                    </a:lnTo>
                    <a:lnTo>
                      <a:pt x="28" y="26"/>
                    </a:lnTo>
                    <a:lnTo>
                      <a:pt x="33" y="21"/>
                    </a:lnTo>
                    <a:lnTo>
                      <a:pt x="38" y="17"/>
                    </a:lnTo>
                    <a:lnTo>
                      <a:pt x="44" y="13"/>
                    </a:lnTo>
                    <a:lnTo>
                      <a:pt x="51" y="9"/>
                    </a:lnTo>
                    <a:lnTo>
                      <a:pt x="57" y="7"/>
                    </a:lnTo>
                    <a:lnTo>
                      <a:pt x="64" y="5"/>
                    </a:lnTo>
                    <a:lnTo>
                      <a:pt x="70" y="4"/>
                    </a:lnTo>
                    <a:lnTo>
                      <a:pt x="77" y="2"/>
                    </a:lnTo>
                    <a:lnTo>
                      <a:pt x="84" y="4"/>
                    </a:lnTo>
                    <a:lnTo>
                      <a:pt x="91" y="5"/>
                    </a:lnTo>
                    <a:lnTo>
                      <a:pt x="97" y="7"/>
                    </a:lnTo>
                    <a:lnTo>
                      <a:pt x="103" y="9"/>
                    </a:lnTo>
                    <a:lnTo>
                      <a:pt x="109" y="13"/>
                    </a:lnTo>
                    <a:lnTo>
                      <a:pt x="115" y="17"/>
                    </a:lnTo>
                    <a:lnTo>
                      <a:pt x="120" y="21"/>
                    </a:lnTo>
                    <a:lnTo>
                      <a:pt x="125" y="26"/>
                    </a:lnTo>
                    <a:lnTo>
                      <a:pt x="129" y="32"/>
                    </a:lnTo>
                    <a:lnTo>
                      <a:pt x="133" y="38"/>
                    </a:lnTo>
                    <a:lnTo>
                      <a:pt x="136" y="45"/>
                    </a:lnTo>
                    <a:lnTo>
                      <a:pt x="139" y="53"/>
                    </a:lnTo>
                    <a:lnTo>
                      <a:pt x="142" y="60"/>
                    </a:lnTo>
                    <a:lnTo>
                      <a:pt x="143" y="67"/>
                    </a:lnTo>
                    <a:lnTo>
                      <a:pt x="144" y="75"/>
                    </a:lnTo>
                    <a:lnTo>
                      <a:pt x="145" y="84"/>
                    </a:lnTo>
                    <a:close/>
                  </a:path>
                </a:pathLst>
              </a:custGeom>
              <a:solidFill>
                <a:srgbClr val="F8D4A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200" name="Freeform 201"/>
              <p:cNvSpPr>
                <a:spLocks noEditPoints="1"/>
              </p:cNvSpPr>
              <p:nvPr/>
            </p:nvSpPr>
            <p:spPr bwMode="auto">
              <a:xfrm>
                <a:off x="1147" y="2645"/>
                <a:ext cx="29" cy="29"/>
              </a:xfrm>
              <a:custGeom>
                <a:avLst/>
                <a:gdLst/>
                <a:ahLst/>
                <a:cxnLst>
                  <a:cxn ang="0">
                    <a:pos x="143" y="62"/>
                  </a:cxn>
                  <a:cxn ang="0">
                    <a:pos x="131" y="33"/>
                  </a:cxn>
                  <a:cxn ang="0">
                    <a:pos x="113" y="12"/>
                  </a:cxn>
                  <a:cxn ang="0">
                    <a:pos x="92" y="4"/>
                  </a:cxn>
                  <a:cxn ang="0">
                    <a:pos x="71" y="0"/>
                  </a:cxn>
                  <a:cxn ang="0">
                    <a:pos x="51" y="1"/>
                  </a:cxn>
                  <a:cxn ang="0">
                    <a:pos x="34" y="11"/>
                  </a:cxn>
                  <a:cxn ang="0">
                    <a:pos x="12" y="36"/>
                  </a:cxn>
                  <a:cxn ang="0">
                    <a:pos x="4" y="55"/>
                  </a:cxn>
                  <a:cxn ang="0">
                    <a:pos x="0" y="77"/>
                  </a:cxn>
                  <a:cxn ang="0">
                    <a:pos x="2" y="101"/>
                  </a:cxn>
                  <a:cxn ang="0">
                    <a:pos x="9" y="125"/>
                  </a:cxn>
                  <a:cxn ang="0">
                    <a:pos x="21" y="145"/>
                  </a:cxn>
                  <a:cxn ang="0">
                    <a:pos x="38" y="159"/>
                  </a:cxn>
                  <a:cxn ang="0">
                    <a:pos x="59" y="169"/>
                  </a:cxn>
                  <a:cxn ang="0">
                    <a:pos x="80" y="170"/>
                  </a:cxn>
                  <a:cxn ang="0">
                    <a:pos x="101" y="163"/>
                  </a:cxn>
                  <a:cxn ang="0">
                    <a:pos x="119" y="151"/>
                  </a:cxn>
                  <a:cxn ang="0">
                    <a:pos x="133" y="132"/>
                  </a:cxn>
                  <a:cxn ang="0">
                    <a:pos x="142" y="109"/>
                  </a:cxn>
                  <a:cxn ang="0">
                    <a:pos x="145" y="84"/>
                  </a:cxn>
                  <a:cxn ang="0">
                    <a:pos x="135" y="99"/>
                  </a:cxn>
                  <a:cxn ang="0">
                    <a:pos x="128" y="120"/>
                  </a:cxn>
                  <a:cxn ang="0">
                    <a:pos x="118" y="138"/>
                  </a:cxn>
                  <a:cxn ang="0">
                    <a:pos x="103" y="150"/>
                  </a:cxn>
                  <a:cxn ang="0">
                    <a:pos x="86" y="158"/>
                  </a:cxn>
                  <a:cxn ang="0">
                    <a:pos x="67" y="159"/>
                  </a:cxn>
                  <a:cxn ang="0">
                    <a:pos x="49" y="153"/>
                  </a:cxn>
                  <a:cxn ang="0">
                    <a:pos x="32" y="143"/>
                  </a:cxn>
                  <a:cxn ang="0">
                    <a:pos x="20" y="126"/>
                  </a:cxn>
                  <a:cxn ang="0">
                    <a:pos x="12" y="107"/>
                  </a:cxn>
                  <a:cxn ang="0">
                    <a:pos x="9" y="84"/>
                  </a:cxn>
                  <a:cxn ang="0">
                    <a:pos x="12" y="61"/>
                  </a:cxn>
                  <a:cxn ang="0">
                    <a:pos x="20" y="42"/>
                  </a:cxn>
                  <a:cxn ang="0">
                    <a:pos x="32" y="25"/>
                  </a:cxn>
                  <a:cxn ang="0">
                    <a:pos x="49" y="14"/>
                  </a:cxn>
                  <a:cxn ang="0">
                    <a:pos x="67" y="8"/>
                  </a:cxn>
                  <a:cxn ang="0">
                    <a:pos x="86" y="9"/>
                  </a:cxn>
                  <a:cxn ang="0">
                    <a:pos x="103" y="18"/>
                  </a:cxn>
                  <a:cxn ang="0">
                    <a:pos x="118" y="30"/>
                  </a:cxn>
                  <a:cxn ang="0">
                    <a:pos x="128" y="48"/>
                  </a:cxn>
                  <a:cxn ang="0">
                    <a:pos x="135" y="68"/>
                  </a:cxn>
                </a:cxnLst>
                <a:rect l="0" t="0" r="r" b="b"/>
                <a:pathLst>
                  <a:path w="145" h="170">
                    <a:moveTo>
                      <a:pt x="145" y="84"/>
                    </a:moveTo>
                    <a:lnTo>
                      <a:pt x="144" y="73"/>
                    </a:lnTo>
                    <a:lnTo>
                      <a:pt x="143" y="62"/>
                    </a:lnTo>
                    <a:lnTo>
                      <a:pt x="140" y="51"/>
                    </a:lnTo>
                    <a:lnTo>
                      <a:pt x="136" y="42"/>
                    </a:lnTo>
                    <a:lnTo>
                      <a:pt x="131" y="33"/>
                    </a:lnTo>
                    <a:lnTo>
                      <a:pt x="126" y="25"/>
                    </a:lnTo>
                    <a:lnTo>
                      <a:pt x="120" y="18"/>
                    </a:lnTo>
                    <a:lnTo>
                      <a:pt x="113" y="12"/>
                    </a:lnTo>
                    <a:lnTo>
                      <a:pt x="106" y="8"/>
                    </a:lnTo>
                    <a:lnTo>
                      <a:pt x="99" y="6"/>
                    </a:lnTo>
                    <a:lnTo>
                      <a:pt x="92" y="4"/>
                    </a:lnTo>
                    <a:lnTo>
                      <a:pt x="85" y="2"/>
                    </a:lnTo>
                    <a:lnTo>
                      <a:pt x="78" y="1"/>
                    </a:lnTo>
                    <a:lnTo>
                      <a:pt x="71" y="0"/>
                    </a:lnTo>
                    <a:lnTo>
                      <a:pt x="64" y="0"/>
                    </a:lnTo>
                    <a:lnTo>
                      <a:pt x="57" y="0"/>
                    </a:lnTo>
                    <a:lnTo>
                      <a:pt x="51" y="1"/>
                    </a:lnTo>
                    <a:lnTo>
                      <a:pt x="45" y="5"/>
                    </a:lnTo>
                    <a:lnTo>
                      <a:pt x="39" y="7"/>
                    </a:lnTo>
                    <a:lnTo>
                      <a:pt x="34" y="11"/>
                    </a:lnTo>
                    <a:lnTo>
                      <a:pt x="24" y="19"/>
                    </a:lnTo>
                    <a:lnTo>
                      <a:pt x="16" y="30"/>
                    </a:lnTo>
                    <a:lnTo>
                      <a:pt x="12" y="36"/>
                    </a:lnTo>
                    <a:lnTo>
                      <a:pt x="9" y="42"/>
                    </a:lnTo>
                    <a:lnTo>
                      <a:pt x="7" y="48"/>
                    </a:lnTo>
                    <a:lnTo>
                      <a:pt x="4" y="55"/>
                    </a:lnTo>
                    <a:lnTo>
                      <a:pt x="3" y="61"/>
                    </a:lnTo>
                    <a:lnTo>
                      <a:pt x="1" y="68"/>
                    </a:lnTo>
                    <a:lnTo>
                      <a:pt x="0" y="77"/>
                    </a:lnTo>
                    <a:lnTo>
                      <a:pt x="0" y="84"/>
                    </a:lnTo>
                    <a:lnTo>
                      <a:pt x="1" y="92"/>
                    </a:lnTo>
                    <a:lnTo>
                      <a:pt x="2" y="101"/>
                    </a:lnTo>
                    <a:lnTo>
                      <a:pt x="3" y="109"/>
                    </a:lnTo>
                    <a:lnTo>
                      <a:pt x="6" y="117"/>
                    </a:lnTo>
                    <a:lnTo>
                      <a:pt x="9" y="125"/>
                    </a:lnTo>
                    <a:lnTo>
                      <a:pt x="12" y="132"/>
                    </a:lnTo>
                    <a:lnTo>
                      <a:pt x="17" y="139"/>
                    </a:lnTo>
                    <a:lnTo>
                      <a:pt x="21" y="145"/>
                    </a:lnTo>
                    <a:lnTo>
                      <a:pt x="26" y="151"/>
                    </a:lnTo>
                    <a:lnTo>
                      <a:pt x="32" y="156"/>
                    </a:lnTo>
                    <a:lnTo>
                      <a:pt x="38" y="159"/>
                    </a:lnTo>
                    <a:lnTo>
                      <a:pt x="45" y="163"/>
                    </a:lnTo>
                    <a:lnTo>
                      <a:pt x="52" y="166"/>
                    </a:lnTo>
                    <a:lnTo>
                      <a:pt x="59" y="169"/>
                    </a:lnTo>
                    <a:lnTo>
                      <a:pt x="66" y="170"/>
                    </a:lnTo>
                    <a:lnTo>
                      <a:pt x="73" y="170"/>
                    </a:lnTo>
                    <a:lnTo>
                      <a:pt x="80" y="170"/>
                    </a:lnTo>
                    <a:lnTo>
                      <a:pt x="88" y="169"/>
                    </a:lnTo>
                    <a:lnTo>
                      <a:pt x="94" y="166"/>
                    </a:lnTo>
                    <a:lnTo>
                      <a:pt x="101" y="163"/>
                    </a:lnTo>
                    <a:lnTo>
                      <a:pt x="107" y="159"/>
                    </a:lnTo>
                    <a:lnTo>
                      <a:pt x="113" y="156"/>
                    </a:lnTo>
                    <a:lnTo>
                      <a:pt x="119" y="151"/>
                    </a:lnTo>
                    <a:lnTo>
                      <a:pt x="124" y="145"/>
                    </a:lnTo>
                    <a:lnTo>
                      <a:pt x="129" y="139"/>
                    </a:lnTo>
                    <a:lnTo>
                      <a:pt x="133" y="132"/>
                    </a:lnTo>
                    <a:lnTo>
                      <a:pt x="136" y="125"/>
                    </a:lnTo>
                    <a:lnTo>
                      <a:pt x="139" y="117"/>
                    </a:lnTo>
                    <a:lnTo>
                      <a:pt x="142" y="109"/>
                    </a:lnTo>
                    <a:lnTo>
                      <a:pt x="144" y="101"/>
                    </a:lnTo>
                    <a:lnTo>
                      <a:pt x="145" y="92"/>
                    </a:lnTo>
                    <a:lnTo>
                      <a:pt x="145" y="84"/>
                    </a:lnTo>
                    <a:close/>
                    <a:moveTo>
                      <a:pt x="136" y="84"/>
                    </a:moveTo>
                    <a:lnTo>
                      <a:pt x="136" y="91"/>
                    </a:lnTo>
                    <a:lnTo>
                      <a:pt x="135" y="99"/>
                    </a:lnTo>
                    <a:lnTo>
                      <a:pt x="133" y="107"/>
                    </a:lnTo>
                    <a:lnTo>
                      <a:pt x="131" y="113"/>
                    </a:lnTo>
                    <a:lnTo>
                      <a:pt x="128" y="120"/>
                    </a:lnTo>
                    <a:lnTo>
                      <a:pt x="125" y="126"/>
                    </a:lnTo>
                    <a:lnTo>
                      <a:pt x="122" y="132"/>
                    </a:lnTo>
                    <a:lnTo>
                      <a:pt x="118" y="138"/>
                    </a:lnTo>
                    <a:lnTo>
                      <a:pt x="113" y="143"/>
                    </a:lnTo>
                    <a:lnTo>
                      <a:pt x="108" y="146"/>
                    </a:lnTo>
                    <a:lnTo>
                      <a:pt x="103" y="150"/>
                    </a:lnTo>
                    <a:lnTo>
                      <a:pt x="98" y="153"/>
                    </a:lnTo>
                    <a:lnTo>
                      <a:pt x="92" y="156"/>
                    </a:lnTo>
                    <a:lnTo>
                      <a:pt x="86" y="158"/>
                    </a:lnTo>
                    <a:lnTo>
                      <a:pt x="80" y="159"/>
                    </a:lnTo>
                    <a:lnTo>
                      <a:pt x="73" y="159"/>
                    </a:lnTo>
                    <a:lnTo>
                      <a:pt x="67" y="159"/>
                    </a:lnTo>
                    <a:lnTo>
                      <a:pt x="60" y="158"/>
                    </a:lnTo>
                    <a:lnTo>
                      <a:pt x="54" y="156"/>
                    </a:lnTo>
                    <a:lnTo>
                      <a:pt x="49" y="153"/>
                    </a:lnTo>
                    <a:lnTo>
                      <a:pt x="42" y="150"/>
                    </a:lnTo>
                    <a:lnTo>
                      <a:pt x="37" y="146"/>
                    </a:lnTo>
                    <a:lnTo>
                      <a:pt x="32" y="143"/>
                    </a:lnTo>
                    <a:lnTo>
                      <a:pt x="28" y="138"/>
                    </a:lnTo>
                    <a:lnTo>
                      <a:pt x="24" y="132"/>
                    </a:lnTo>
                    <a:lnTo>
                      <a:pt x="20" y="126"/>
                    </a:lnTo>
                    <a:lnTo>
                      <a:pt x="17" y="120"/>
                    </a:lnTo>
                    <a:lnTo>
                      <a:pt x="14" y="113"/>
                    </a:lnTo>
                    <a:lnTo>
                      <a:pt x="12" y="107"/>
                    </a:lnTo>
                    <a:lnTo>
                      <a:pt x="10" y="99"/>
                    </a:lnTo>
                    <a:lnTo>
                      <a:pt x="9" y="91"/>
                    </a:lnTo>
                    <a:lnTo>
                      <a:pt x="9" y="84"/>
                    </a:lnTo>
                    <a:lnTo>
                      <a:pt x="9" y="77"/>
                    </a:lnTo>
                    <a:lnTo>
                      <a:pt x="10" y="68"/>
                    </a:lnTo>
                    <a:lnTo>
                      <a:pt x="12" y="61"/>
                    </a:lnTo>
                    <a:lnTo>
                      <a:pt x="14" y="54"/>
                    </a:lnTo>
                    <a:lnTo>
                      <a:pt x="17" y="48"/>
                    </a:lnTo>
                    <a:lnTo>
                      <a:pt x="20" y="42"/>
                    </a:lnTo>
                    <a:lnTo>
                      <a:pt x="24" y="36"/>
                    </a:lnTo>
                    <a:lnTo>
                      <a:pt x="28" y="30"/>
                    </a:lnTo>
                    <a:lnTo>
                      <a:pt x="32" y="25"/>
                    </a:lnTo>
                    <a:lnTo>
                      <a:pt x="37" y="21"/>
                    </a:lnTo>
                    <a:lnTo>
                      <a:pt x="42" y="18"/>
                    </a:lnTo>
                    <a:lnTo>
                      <a:pt x="49" y="14"/>
                    </a:lnTo>
                    <a:lnTo>
                      <a:pt x="54" y="12"/>
                    </a:lnTo>
                    <a:lnTo>
                      <a:pt x="60" y="9"/>
                    </a:lnTo>
                    <a:lnTo>
                      <a:pt x="67" y="8"/>
                    </a:lnTo>
                    <a:lnTo>
                      <a:pt x="73" y="8"/>
                    </a:lnTo>
                    <a:lnTo>
                      <a:pt x="80" y="8"/>
                    </a:lnTo>
                    <a:lnTo>
                      <a:pt x="86" y="9"/>
                    </a:lnTo>
                    <a:lnTo>
                      <a:pt x="92" y="12"/>
                    </a:lnTo>
                    <a:lnTo>
                      <a:pt x="98" y="14"/>
                    </a:lnTo>
                    <a:lnTo>
                      <a:pt x="103" y="18"/>
                    </a:lnTo>
                    <a:lnTo>
                      <a:pt x="108" y="21"/>
                    </a:lnTo>
                    <a:lnTo>
                      <a:pt x="113" y="25"/>
                    </a:lnTo>
                    <a:lnTo>
                      <a:pt x="118" y="30"/>
                    </a:lnTo>
                    <a:lnTo>
                      <a:pt x="122" y="36"/>
                    </a:lnTo>
                    <a:lnTo>
                      <a:pt x="125" y="42"/>
                    </a:lnTo>
                    <a:lnTo>
                      <a:pt x="128" y="48"/>
                    </a:lnTo>
                    <a:lnTo>
                      <a:pt x="131" y="54"/>
                    </a:lnTo>
                    <a:lnTo>
                      <a:pt x="133" y="61"/>
                    </a:lnTo>
                    <a:lnTo>
                      <a:pt x="135" y="68"/>
                    </a:lnTo>
                    <a:lnTo>
                      <a:pt x="136" y="77"/>
                    </a:lnTo>
                    <a:lnTo>
                      <a:pt x="136" y="84"/>
                    </a:lnTo>
                    <a:close/>
                  </a:path>
                </a:pathLst>
              </a:custGeom>
              <a:solidFill>
                <a:srgbClr val="F8D7A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201" name="Freeform 202"/>
              <p:cNvSpPr>
                <a:spLocks noEditPoints="1"/>
              </p:cNvSpPr>
              <p:nvPr/>
            </p:nvSpPr>
            <p:spPr bwMode="auto">
              <a:xfrm>
                <a:off x="1148" y="2646"/>
                <a:ext cx="27" cy="27"/>
              </a:xfrm>
              <a:custGeom>
                <a:avLst/>
                <a:gdLst/>
                <a:ahLst/>
                <a:cxnLst>
                  <a:cxn ang="0">
                    <a:pos x="134" y="65"/>
                  </a:cxn>
                  <a:cxn ang="0">
                    <a:pos x="127" y="43"/>
                  </a:cxn>
                  <a:cxn ang="0">
                    <a:pos x="116" y="24"/>
                  </a:cxn>
                  <a:cxn ang="0">
                    <a:pos x="100" y="11"/>
                  </a:cxn>
                  <a:cxn ang="0">
                    <a:pos x="82" y="3"/>
                  </a:cxn>
                  <a:cxn ang="0">
                    <a:pos x="61" y="2"/>
                  </a:cxn>
                  <a:cxn ang="0">
                    <a:pos x="42" y="7"/>
                  </a:cxn>
                  <a:cxn ang="0">
                    <a:pos x="24" y="19"/>
                  </a:cxn>
                  <a:cxn ang="0">
                    <a:pos x="11" y="36"/>
                  </a:cxn>
                  <a:cxn ang="0">
                    <a:pos x="3" y="58"/>
                  </a:cxn>
                  <a:cxn ang="0">
                    <a:pos x="0" y="82"/>
                  </a:cxn>
                  <a:cxn ang="0">
                    <a:pos x="3" y="106"/>
                  </a:cxn>
                  <a:cxn ang="0">
                    <a:pos x="11" y="127"/>
                  </a:cxn>
                  <a:cxn ang="0">
                    <a:pos x="24" y="144"/>
                  </a:cxn>
                  <a:cxn ang="0">
                    <a:pos x="42" y="156"/>
                  </a:cxn>
                  <a:cxn ang="0">
                    <a:pos x="61" y="162"/>
                  </a:cxn>
                  <a:cxn ang="0">
                    <a:pos x="82" y="161"/>
                  </a:cxn>
                  <a:cxn ang="0">
                    <a:pos x="100" y="153"/>
                  </a:cxn>
                  <a:cxn ang="0">
                    <a:pos x="116" y="139"/>
                  </a:cxn>
                  <a:cxn ang="0">
                    <a:pos x="127" y="120"/>
                  </a:cxn>
                  <a:cxn ang="0">
                    <a:pos x="134" y="99"/>
                  </a:cxn>
                  <a:cxn ang="0">
                    <a:pos x="127" y="82"/>
                  </a:cxn>
                  <a:cxn ang="0">
                    <a:pos x="124" y="102"/>
                  </a:cxn>
                  <a:cxn ang="0">
                    <a:pos x="117" y="121"/>
                  </a:cxn>
                  <a:cxn ang="0">
                    <a:pos x="105" y="136"/>
                  </a:cxn>
                  <a:cxn ang="0">
                    <a:pos x="91" y="147"/>
                  </a:cxn>
                  <a:cxn ang="0">
                    <a:pos x="74" y="151"/>
                  </a:cxn>
                  <a:cxn ang="0">
                    <a:pos x="56" y="150"/>
                  </a:cxn>
                  <a:cxn ang="0">
                    <a:pos x="40" y="143"/>
                  </a:cxn>
                  <a:cxn ang="0">
                    <a:pos x="26" y="131"/>
                  </a:cxn>
                  <a:cxn ang="0">
                    <a:pos x="16" y="115"/>
                  </a:cxn>
                  <a:cxn ang="0">
                    <a:pos x="10" y="96"/>
                  </a:cxn>
                  <a:cxn ang="0">
                    <a:pos x="9" y="75"/>
                  </a:cxn>
                  <a:cxn ang="0">
                    <a:pos x="13" y="54"/>
                  </a:cxn>
                  <a:cxn ang="0">
                    <a:pos x="22" y="37"/>
                  </a:cxn>
                  <a:cxn ang="0">
                    <a:pos x="34" y="23"/>
                  </a:cxn>
                  <a:cxn ang="0">
                    <a:pos x="51" y="15"/>
                  </a:cxn>
                  <a:cxn ang="0">
                    <a:pos x="68" y="11"/>
                  </a:cxn>
                  <a:cxn ang="0">
                    <a:pos x="85" y="15"/>
                  </a:cxn>
                  <a:cxn ang="0">
                    <a:pos x="101" y="23"/>
                  </a:cxn>
                  <a:cxn ang="0">
                    <a:pos x="113" y="37"/>
                  </a:cxn>
                  <a:cxn ang="0">
                    <a:pos x="122" y="54"/>
                  </a:cxn>
                  <a:cxn ang="0">
                    <a:pos x="126" y="75"/>
                  </a:cxn>
                </a:cxnLst>
                <a:rect l="0" t="0" r="r" b="b"/>
                <a:pathLst>
                  <a:path w="136" h="162">
                    <a:moveTo>
                      <a:pt x="136" y="82"/>
                    </a:moveTo>
                    <a:lnTo>
                      <a:pt x="135" y="73"/>
                    </a:lnTo>
                    <a:lnTo>
                      <a:pt x="134" y="65"/>
                    </a:lnTo>
                    <a:lnTo>
                      <a:pt x="133" y="58"/>
                    </a:lnTo>
                    <a:lnTo>
                      <a:pt x="130" y="51"/>
                    </a:lnTo>
                    <a:lnTo>
                      <a:pt x="127" y="43"/>
                    </a:lnTo>
                    <a:lnTo>
                      <a:pt x="124" y="36"/>
                    </a:lnTo>
                    <a:lnTo>
                      <a:pt x="120" y="30"/>
                    </a:lnTo>
                    <a:lnTo>
                      <a:pt x="116" y="24"/>
                    </a:lnTo>
                    <a:lnTo>
                      <a:pt x="111" y="19"/>
                    </a:lnTo>
                    <a:lnTo>
                      <a:pt x="106" y="15"/>
                    </a:lnTo>
                    <a:lnTo>
                      <a:pt x="100" y="11"/>
                    </a:lnTo>
                    <a:lnTo>
                      <a:pt x="94" y="7"/>
                    </a:lnTo>
                    <a:lnTo>
                      <a:pt x="88" y="5"/>
                    </a:lnTo>
                    <a:lnTo>
                      <a:pt x="82" y="3"/>
                    </a:lnTo>
                    <a:lnTo>
                      <a:pt x="75" y="2"/>
                    </a:lnTo>
                    <a:lnTo>
                      <a:pt x="68" y="0"/>
                    </a:lnTo>
                    <a:lnTo>
                      <a:pt x="61" y="2"/>
                    </a:lnTo>
                    <a:lnTo>
                      <a:pt x="55" y="3"/>
                    </a:lnTo>
                    <a:lnTo>
                      <a:pt x="48" y="5"/>
                    </a:lnTo>
                    <a:lnTo>
                      <a:pt x="42" y="7"/>
                    </a:lnTo>
                    <a:lnTo>
                      <a:pt x="35" y="11"/>
                    </a:lnTo>
                    <a:lnTo>
                      <a:pt x="29" y="15"/>
                    </a:lnTo>
                    <a:lnTo>
                      <a:pt x="24" y="19"/>
                    </a:lnTo>
                    <a:lnTo>
                      <a:pt x="19" y="24"/>
                    </a:lnTo>
                    <a:lnTo>
                      <a:pt x="15" y="30"/>
                    </a:lnTo>
                    <a:lnTo>
                      <a:pt x="11" y="36"/>
                    </a:lnTo>
                    <a:lnTo>
                      <a:pt x="8" y="43"/>
                    </a:lnTo>
                    <a:lnTo>
                      <a:pt x="5" y="51"/>
                    </a:lnTo>
                    <a:lnTo>
                      <a:pt x="3" y="58"/>
                    </a:lnTo>
                    <a:lnTo>
                      <a:pt x="1" y="65"/>
                    </a:lnTo>
                    <a:lnTo>
                      <a:pt x="0" y="73"/>
                    </a:lnTo>
                    <a:lnTo>
                      <a:pt x="0" y="82"/>
                    </a:lnTo>
                    <a:lnTo>
                      <a:pt x="0" y="90"/>
                    </a:lnTo>
                    <a:lnTo>
                      <a:pt x="1" y="99"/>
                    </a:lnTo>
                    <a:lnTo>
                      <a:pt x="3" y="106"/>
                    </a:lnTo>
                    <a:lnTo>
                      <a:pt x="5" y="113"/>
                    </a:lnTo>
                    <a:lnTo>
                      <a:pt x="8" y="120"/>
                    </a:lnTo>
                    <a:lnTo>
                      <a:pt x="11" y="127"/>
                    </a:lnTo>
                    <a:lnTo>
                      <a:pt x="15" y="133"/>
                    </a:lnTo>
                    <a:lnTo>
                      <a:pt x="19" y="139"/>
                    </a:lnTo>
                    <a:lnTo>
                      <a:pt x="24" y="144"/>
                    </a:lnTo>
                    <a:lnTo>
                      <a:pt x="29" y="149"/>
                    </a:lnTo>
                    <a:lnTo>
                      <a:pt x="35" y="153"/>
                    </a:lnTo>
                    <a:lnTo>
                      <a:pt x="42" y="156"/>
                    </a:lnTo>
                    <a:lnTo>
                      <a:pt x="48" y="159"/>
                    </a:lnTo>
                    <a:lnTo>
                      <a:pt x="55" y="161"/>
                    </a:lnTo>
                    <a:lnTo>
                      <a:pt x="61" y="162"/>
                    </a:lnTo>
                    <a:lnTo>
                      <a:pt x="68" y="162"/>
                    </a:lnTo>
                    <a:lnTo>
                      <a:pt x="75" y="162"/>
                    </a:lnTo>
                    <a:lnTo>
                      <a:pt x="82" y="161"/>
                    </a:lnTo>
                    <a:lnTo>
                      <a:pt x="88" y="159"/>
                    </a:lnTo>
                    <a:lnTo>
                      <a:pt x="94" y="156"/>
                    </a:lnTo>
                    <a:lnTo>
                      <a:pt x="100" y="153"/>
                    </a:lnTo>
                    <a:lnTo>
                      <a:pt x="106" y="149"/>
                    </a:lnTo>
                    <a:lnTo>
                      <a:pt x="111" y="144"/>
                    </a:lnTo>
                    <a:lnTo>
                      <a:pt x="116" y="139"/>
                    </a:lnTo>
                    <a:lnTo>
                      <a:pt x="120" y="133"/>
                    </a:lnTo>
                    <a:lnTo>
                      <a:pt x="124" y="127"/>
                    </a:lnTo>
                    <a:lnTo>
                      <a:pt x="127" y="120"/>
                    </a:lnTo>
                    <a:lnTo>
                      <a:pt x="130" y="113"/>
                    </a:lnTo>
                    <a:lnTo>
                      <a:pt x="133" y="106"/>
                    </a:lnTo>
                    <a:lnTo>
                      <a:pt x="134" y="99"/>
                    </a:lnTo>
                    <a:lnTo>
                      <a:pt x="135" y="90"/>
                    </a:lnTo>
                    <a:lnTo>
                      <a:pt x="136" y="82"/>
                    </a:lnTo>
                    <a:close/>
                    <a:moveTo>
                      <a:pt x="127" y="82"/>
                    </a:moveTo>
                    <a:lnTo>
                      <a:pt x="126" y="89"/>
                    </a:lnTo>
                    <a:lnTo>
                      <a:pt x="125" y="96"/>
                    </a:lnTo>
                    <a:lnTo>
                      <a:pt x="124" y="102"/>
                    </a:lnTo>
                    <a:lnTo>
                      <a:pt x="122" y="109"/>
                    </a:lnTo>
                    <a:lnTo>
                      <a:pt x="120" y="115"/>
                    </a:lnTo>
                    <a:lnTo>
                      <a:pt x="117" y="121"/>
                    </a:lnTo>
                    <a:lnTo>
                      <a:pt x="113" y="126"/>
                    </a:lnTo>
                    <a:lnTo>
                      <a:pt x="109" y="131"/>
                    </a:lnTo>
                    <a:lnTo>
                      <a:pt x="105" y="136"/>
                    </a:lnTo>
                    <a:lnTo>
                      <a:pt x="101" y="141"/>
                    </a:lnTo>
                    <a:lnTo>
                      <a:pt x="96" y="143"/>
                    </a:lnTo>
                    <a:lnTo>
                      <a:pt x="91" y="147"/>
                    </a:lnTo>
                    <a:lnTo>
                      <a:pt x="85" y="149"/>
                    </a:lnTo>
                    <a:lnTo>
                      <a:pt x="80" y="150"/>
                    </a:lnTo>
                    <a:lnTo>
                      <a:pt x="74" y="151"/>
                    </a:lnTo>
                    <a:lnTo>
                      <a:pt x="68" y="151"/>
                    </a:lnTo>
                    <a:lnTo>
                      <a:pt x="62" y="151"/>
                    </a:lnTo>
                    <a:lnTo>
                      <a:pt x="56" y="150"/>
                    </a:lnTo>
                    <a:lnTo>
                      <a:pt x="51" y="149"/>
                    </a:lnTo>
                    <a:lnTo>
                      <a:pt x="45" y="147"/>
                    </a:lnTo>
                    <a:lnTo>
                      <a:pt x="40" y="143"/>
                    </a:lnTo>
                    <a:lnTo>
                      <a:pt x="34" y="141"/>
                    </a:lnTo>
                    <a:lnTo>
                      <a:pt x="30" y="136"/>
                    </a:lnTo>
                    <a:lnTo>
                      <a:pt x="26" y="131"/>
                    </a:lnTo>
                    <a:lnTo>
                      <a:pt x="22" y="126"/>
                    </a:lnTo>
                    <a:lnTo>
                      <a:pt x="19" y="121"/>
                    </a:lnTo>
                    <a:lnTo>
                      <a:pt x="16" y="115"/>
                    </a:lnTo>
                    <a:lnTo>
                      <a:pt x="13" y="109"/>
                    </a:lnTo>
                    <a:lnTo>
                      <a:pt x="11" y="102"/>
                    </a:lnTo>
                    <a:lnTo>
                      <a:pt x="10" y="96"/>
                    </a:lnTo>
                    <a:lnTo>
                      <a:pt x="9" y="89"/>
                    </a:lnTo>
                    <a:lnTo>
                      <a:pt x="9" y="82"/>
                    </a:lnTo>
                    <a:lnTo>
                      <a:pt x="9" y="75"/>
                    </a:lnTo>
                    <a:lnTo>
                      <a:pt x="10" y="67"/>
                    </a:lnTo>
                    <a:lnTo>
                      <a:pt x="11" y="61"/>
                    </a:lnTo>
                    <a:lnTo>
                      <a:pt x="13" y="54"/>
                    </a:lnTo>
                    <a:lnTo>
                      <a:pt x="16" y="48"/>
                    </a:lnTo>
                    <a:lnTo>
                      <a:pt x="19" y="42"/>
                    </a:lnTo>
                    <a:lnTo>
                      <a:pt x="22" y="37"/>
                    </a:lnTo>
                    <a:lnTo>
                      <a:pt x="26" y="33"/>
                    </a:lnTo>
                    <a:lnTo>
                      <a:pt x="30" y="28"/>
                    </a:lnTo>
                    <a:lnTo>
                      <a:pt x="34" y="23"/>
                    </a:lnTo>
                    <a:lnTo>
                      <a:pt x="40" y="21"/>
                    </a:lnTo>
                    <a:lnTo>
                      <a:pt x="45" y="17"/>
                    </a:lnTo>
                    <a:lnTo>
                      <a:pt x="51" y="15"/>
                    </a:lnTo>
                    <a:lnTo>
                      <a:pt x="56" y="13"/>
                    </a:lnTo>
                    <a:lnTo>
                      <a:pt x="62" y="12"/>
                    </a:lnTo>
                    <a:lnTo>
                      <a:pt x="68" y="11"/>
                    </a:lnTo>
                    <a:lnTo>
                      <a:pt x="74" y="12"/>
                    </a:lnTo>
                    <a:lnTo>
                      <a:pt x="80" y="13"/>
                    </a:lnTo>
                    <a:lnTo>
                      <a:pt x="85" y="15"/>
                    </a:lnTo>
                    <a:lnTo>
                      <a:pt x="91" y="17"/>
                    </a:lnTo>
                    <a:lnTo>
                      <a:pt x="96" y="21"/>
                    </a:lnTo>
                    <a:lnTo>
                      <a:pt x="101" y="23"/>
                    </a:lnTo>
                    <a:lnTo>
                      <a:pt x="105" y="28"/>
                    </a:lnTo>
                    <a:lnTo>
                      <a:pt x="109" y="33"/>
                    </a:lnTo>
                    <a:lnTo>
                      <a:pt x="113" y="37"/>
                    </a:lnTo>
                    <a:lnTo>
                      <a:pt x="117" y="42"/>
                    </a:lnTo>
                    <a:lnTo>
                      <a:pt x="120" y="48"/>
                    </a:lnTo>
                    <a:lnTo>
                      <a:pt x="122" y="54"/>
                    </a:lnTo>
                    <a:lnTo>
                      <a:pt x="124" y="61"/>
                    </a:lnTo>
                    <a:lnTo>
                      <a:pt x="125" y="67"/>
                    </a:lnTo>
                    <a:lnTo>
                      <a:pt x="126" y="75"/>
                    </a:lnTo>
                    <a:lnTo>
                      <a:pt x="127" y="82"/>
                    </a:lnTo>
                    <a:close/>
                  </a:path>
                </a:pathLst>
              </a:custGeom>
              <a:solidFill>
                <a:srgbClr val="F9DAB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202" name="Freeform 203"/>
              <p:cNvSpPr>
                <a:spLocks noEditPoints="1"/>
              </p:cNvSpPr>
              <p:nvPr/>
            </p:nvSpPr>
            <p:spPr bwMode="auto">
              <a:xfrm>
                <a:off x="1149" y="2647"/>
                <a:ext cx="25" cy="25"/>
              </a:xfrm>
              <a:custGeom>
                <a:avLst/>
                <a:gdLst/>
                <a:ahLst/>
                <a:cxnLst>
                  <a:cxn ang="0">
                    <a:pos x="127" y="69"/>
                  </a:cxn>
                  <a:cxn ang="0">
                    <a:pos x="124" y="53"/>
                  </a:cxn>
                  <a:cxn ang="0">
                    <a:pos x="119" y="40"/>
                  </a:cxn>
                  <a:cxn ang="0">
                    <a:pos x="113" y="28"/>
                  </a:cxn>
                  <a:cxn ang="0">
                    <a:pos x="104" y="17"/>
                  </a:cxn>
                  <a:cxn ang="0">
                    <a:pos x="94" y="10"/>
                  </a:cxn>
                  <a:cxn ang="0">
                    <a:pos x="83" y="4"/>
                  </a:cxn>
                  <a:cxn ang="0">
                    <a:pos x="71" y="0"/>
                  </a:cxn>
                  <a:cxn ang="0">
                    <a:pos x="58" y="0"/>
                  </a:cxn>
                  <a:cxn ang="0">
                    <a:pos x="45" y="4"/>
                  </a:cxn>
                  <a:cxn ang="0">
                    <a:pos x="33" y="10"/>
                  </a:cxn>
                  <a:cxn ang="0">
                    <a:pos x="23" y="17"/>
                  </a:cxn>
                  <a:cxn ang="0">
                    <a:pos x="15" y="28"/>
                  </a:cxn>
                  <a:cxn ang="0">
                    <a:pos x="8" y="40"/>
                  </a:cxn>
                  <a:cxn ang="0">
                    <a:pos x="3" y="53"/>
                  </a:cxn>
                  <a:cxn ang="0">
                    <a:pos x="0" y="69"/>
                  </a:cxn>
                  <a:cxn ang="0">
                    <a:pos x="0" y="83"/>
                  </a:cxn>
                  <a:cxn ang="0">
                    <a:pos x="3" y="99"/>
                  </a:cxn>
                  <a:cxn ang="0">
                    <a:pos x="8" y="112"/>
                  </a:cxn>
                  <a:cxn ang="0">
                    <a:pos x="15" y="124"/>
                  </a:cxn>
                  <a:cxn ang="0">
                    <a:pos x="23" y="135"/>
                  </a:cxn>
                  <a:cxn ang="0">
                    <a:pos x="33" y="142"/>
                  </a:cxn>
                  <a:cxn ang="0">
                    <a:pos x="45" y="148"/>
                  </a:cxn>
                  <a:cxn ang="0">
                    <a:pos x="58" y="151"/>
                  </a:cxn>
                  <a:cxn ang="0">
                    <a:pos x="71" y="151"/>
                  </a:cxn>
                  <a:cxn ang="0">
                    <a:pos x="83" y="148"/>
                  </a:cxn>
                  <a:cxn ang="0">
                    <a:pos x="94" y="142"/>
                  </a:cxn>
                  <a:cxn ang="0">
                    <a:pos x="104" y="135"/>
                  </a:cxn>
                  <a:cxn ang="0">
                    <a:pos x="113" y="124"/>
                  </a:cxn>
                  <a:cxn ang="0">
                    <a:pos x="119" y="112"/>
                  </a:cxn>
                  <a:cxn ang="0">
                    <a:pos x="124" y="99"/>
                  </a:cxn>
                  <a:cxn ang="0">
                    <a:pos x="127" y="83"/>
                  </a:cxn>
                  <a:cxn ang="0">
                    <a:pos x="118" y="76"/>
                  </a:cxn>
                  <a:cxn ang="0">
                    <a:pos x="117" y="89"/>
                  </a:cxn>
                  <a:cxn ang="0">
                    <a:pos x="114" y="101"/>
                  </a:cxn>
                  <a:cxn ang="0">
                    <a:pos x="102" y="121"/>
                  </a:cxn>
                  <a:cxn ang="0">
                    <a:pos x="85" y="136"/>
                  </a:cxn>
                  <a:cxn ang="0">
                    <a:pos x="75" y="139"/>
                  </a:cxn>
                  <a:cxn ang="0">
                    <a:pos x="64" y="141"/>
                  </a:cxn>
                  <a:cxn ang="0">
                    <a:pos x="53" y="139"/>
                  </a:cxn>
                  <a:cxn ang="0">
                    <a:pos x="43" y="136"/>
                  </a:cxn>
                  <a:cxn ang="0">
                    <a:pos x="33" y="130"/>
                  </a:cxn>
                  <a:cxn ang="0">
                    <a:pos x="25" y="121"/>
                  </a:cxn>
                  <a:cxn ang="0">
                    <a:pos x="18" y="112"/>
                  </a:cxn>
                  <a:cxn ang="0">
                    <a:pos x="13" y="101"/>
                  </a:cxn>
                  <a:cxn ang="0">
                    <a:pos x="10" y="89"/>
                  </a:cxn>
                  <a:cxn ang="0">
                    <a:pos x="9" y="76"/>
                  </a:cxn>
                  <a:cxn ang="0">
                    <a:pos x="10" y="63"/>
                  </a:cxn>
                  <a:cxn ang="0">
                    <a:pos x="13" y="51"/>
                  </a:cxn>
                  <a:cxn ang="0">
                    <a:pos x="25" y="30"/>
                  </a:cxn>
                  <a:cxn ang="0">
                    <a:pos x="43" y="16"/>
                  </a:cxn>
                  <a:cxn ang="0">
                    <a:pos x="53" y="12"/>
                  </a:cxn>
                  <a:cxn ang="0">
                    <a:pos x="64" y="11"/>
                  </a:cxn>
                  <a:cxn ang="0">
                    <a:pos x="75" y="12"/>
                  </a:cxn>
                  <a:cxn ang="0">
                    <a:pos x="85" y="16"/>
                  </a:cxn>
                  <a:cxn ang="0">
                    <a:pos x="102" y="30"/>
                  </a:cxn>
                  <a:cxn ang="0">
                    <a:pos x="114" y="51"/>
                  </a:cxn>
                  <a:cxn ang="0">
                    <a:pos x="117" y="63"/>
                  </a:cxn>
                  <a:cxn ang="0">
                    <a:pos x="118" y="76"/>
                  </a:cxn>
                </a:cxnLst>
                <a:rect l="0" t="0" r="r" b="b"/>
                <a:pathLst>
                  <a:path w="127" h="151">
                    <a:moveTo>
                      <a:pt x="127" y="76"/>
                    </a:moveTo>
                    <a:lnTo>
                      <a:pt x="127" y="69"/>
                    </a:lnTo>
                    <a:lnTo>
                      <a:pt x="126" y="60"/>
                    </a:lnTo>
                    <a:lnTo>
                      <a:pt x="124" y="53"/>
                    </a:lnTo>
                    <a:lnTo>
                      <a:pt x="122" y="46"/>
                    </a:lnTo>
                    <a:lnTo>
                      <a:pt x="119" y="40"/>
                    </a:lnTo>
                    <a:lnTo>
                      <a:pt x="116" y="34"/>
                    </a:lnTo>
                    <a:lnTo>
                      <a:pt x="113" y="28"/>
                    </a:lnTo>
                    <a:lnTo>
                      <a:pt x="109" y="22"/>
                    </a:lnTo>
                    <a:lnTo>
                      <a:pt x="104" y="17"/>
                    </a:lnTo>
                    <a:lnTo>
                      <a:pt x="99" y="13"/>
                    </a:lnTo>
                    <a:lnTo>
                      <a:pt x="94" y="10"/>
                    </a:lnTo>
                    <a:lnTo>
                      <a:pt x="89" y="6"/>
                    </a:lnTo>
                    <a:lnTo>
                      <a:pt x="83" y="4"/>
                    </a:lnTo>
                    <a:lnTo>
                      <a:pt x="77" y="1"/>
                    </a:lnTo>
                    <a:lnTo>
                      <a:pt x="71" y="0"/>
                    </a:lnTo>
                    <a:lnTo>
                      <a:pt x="64" y="0"/>
                    </a:lnTo>
                    <a:lnTo>
                      <a:pt x="58" y="0"/>
                    </a:lnTo>
                    <a:lnTo>
                      <a:pt x="51" y="1"/>
                    </a:lnTo>
                    <a:lnTo>
                      <a:pt x="45" y="4"/>
                    </a:lnTo>
                    <a:lnTo>
                      <a:pt x="40" y="6"/>
                    </a:lnTo>
                    <a:lnTo>
                      <a:pt x="33" y="10"/>
                    </a:lnTo>
                    <a:lnTo>
                      <a:pt x="28" y="13"/>
                    </a:lnTo>
                    <a:lnTo>
                      <a:pt x="23" y="17"/>
                    </a:lnTo>
                    <a:lnTo>
                      <a:pt x="19" y="22"/>
                    </a:lnTo>
                    <a:lnTo>
                      <a:pt x="15" y="28"/>
                    </a:lnTo>
                    <a:lnTo>
                      <a:pt x="11" y="34"/>
                    </a:lnTo>
                    <a:lnTo>
                      <a:pt x="8" y="40"/>
                    </a:lnTo>
                    <a:lnTo>
                      <a:pt x="5" y="46"/>
                    </a:lnTo>
                    <a:lnTo>
                      <a:pt x="3" y="53"/>
                    </a:lnTo>
                    <a:lnTo>
                      <a:pt x="1" y="60"/>
                    </a:lnTo>
                    <a:lnTo>
                      <a:pt x="0" y="69"/>
                    </a:lnTo>
                    <a:lnTo>
                      <a:pt x="0" y="76"/>
                    </a:lnTo>
                    <a:lnTo>
                      <a:pt x="0" y="83"/>
                    </a:lnTo>
                    <a:lnTo>
                      <a:pt x="1" y="91"/>
                    </a:lnTo>
                    <a:lnTo>
                      <a:pt x="3" y="99"/>
                    </a:lnTo>
                    <a:lnTo>
                      <a:pt x="5" y="105"/>
                    </a:lnTo>
                    <a:lnTo>
                      <a:pt x="8" y="112"/>
                    </a:lnTo>
                    <a:lnTo>
                      <a:pt x="11" y="118"/>
                    </a:lnTo>
                    <a:lnTo>
                      <a:pt x="15" y="124"/>
                    </a:lnTo>
                    <a:lnTo>
                      <a:pt x="19" y="130"/>
                    </a:lnTo>
                    <a:lnTo>
                      <a:pt x="23" y="135"/>
                    </a:lnTo>
                    <a:lnTo>
                      <a:pt x="28" y="138"/>
                    </a:lnTo>
                    <a:lnTo>
                      <a:pt x="33" y="142"/>
                    </a:lnTo>
                    <a:lnTo>
                      <a:pt x="40" y="145"/>
                    </a:lnTo>
                    <a:lnTo>
                      <a:pt x="45" y="148"/>
                    </a:lnTo>
                    <a:lnTo>
                      <a:pt x="51" y="150"/>
                    </a:lnTo>
                    <a:lnTo>
                      <a:pt x="58" y="151"/>
                    </a:lnTo>
                    <a:lnTo>
                      <a:pt x="64" y="151"/>
                    </a:lnTo>
                    <a:lnTo>
                      <a:pt x="71" y="151"/>
                    </a:lnTo>
                    <a:lnTo>
                      <a:pt x="77" y="150"/>
                    </a:lnTo>
                    <a:lnTo>
                      <a:pt x="83" y="148"/>
                    </a:lnTo>
                    <a:lnTo>
                      <a:pt x="89" y="145"/>
                    </a:lnTo>
                    <a:lnTo>
                      <a:pt x="94" y="142"/>
                    </a:lnTo>
                    <a:lnTo>
                      <a:pt x="99" y="138"/>
                    </a:lnTo>
                    <a:lnTo>
                      <a:pt x="104" y="135"/>
                    </a:lnTo>
                    <a:lnTo>
                      <a:pt x="109" y="130"/>
                    </a:lnTo>
                    <a:lnTo>
                      <a:pt x="113" y="124"/>
                    </a:lnTo>
                    <a:lnTo>
                      <a:pt x="116" y="118"/>
                    </a:lnTo>
                    <a:lnTo>
                      <a:pt x="119" y="112"/>
                    </a:lnTo>
                    <a:lnTo>
                      <a:pt x="122" y="105"/>
                    </a:lnTo>
                    <a:lnTo>
                      <a:pt x="124" y="99"/>
                    </a:lnTo>
                    <a:lnTo>
                      <a:pt x="126" y="91"/>
                    </a:lnTo>
                    <a:lnTo>
                      <a:pt x="127" y="83"/>
                    </a:lnTo>
                    <a:lnTo>
                      <a:pt x="127" y="76"/>
                    </a:lnTo>
                    <a:close/>
                    <a:moveTo>
                      <a:pt x="118" y="76"/>
                    </a:moveTo>
                    <a:lnTo>
                      <a:pt x="118" y="82"/>
                    </a:lnTo>
                    <a:lnTo>
                      <a:pt x="117" y="89"/>
                    </a:lnTo>
                    <a:lnTo>
                      <a:pt x="116" y="95"/>
                    </a:lnTo>
                    <a:lnTo>
                      <a:pt x="114" y="101"/>
                    </a:lnTo>
                    <a:lnTo>
                      <a:pt x="109" y="112"/>
                    </a:lnTo>
                    <a:lnTo>
                      <a:pt x="102" y="121"/>
                    </a:lnTo>
                    <a:lnTo>
                      <a:pt x="94" y="130"/>
                    </a:lnTo>
                    <a:lnTo>
                      <a:pt x="85" y="136"/>
                    </a:lnTo>
                    <a:lnTo>
                      <a:pt x="80" y="138"/>
                    </a:lnTo>
                    <a:lnTo>
                      <a:pt x="75" y="139"/>
                    </a:lnTo>
                    <a:lnTo>
                      <a:pt x="70" y="141"/>
                    </a:lnTo>
                    <a:lnTo>
                      <a:pt x="64" y="141"/>
                    </a:lnTo>
                    <a:lnTo>
                      <a:pt x="59" y="141"/>
                    </a:lnTo>
                    <a:lnTo>
                      <a:pt x="53" y="139"/>
                    </a:lnTo>
                    <a:lnTo>
                      <a:pt x="48" y="138"/>
                    </a:lnTo>
                    <a:lnTo>
                      <a:pt x="43" y="136"/>
                    </a:lnTo>
                    <a:lnTo>
                      <a:pt x="38" y="132"/>
                    </a:lnTo>
                    <a:lnTo>
                      <a:pt x="33" y="130"/>
                    </a:lnTo>
                    <a:lnTo>
                      <a:pt x="29" y="126"/>
                    </a:lnTo>
                    <a:lnTo>
                      <a:pt x="25" y="121"/>
                    </a:lnTo>
                    <a:lnTo>
                      <a:pt x="21" y="117"/>
                    </a:lnTo>
                    <a:lnTo>
                      <a:pt x="18" y="112"/>
                    </a:lnTo>
                    <a:lnTo>
                      <a:pt x="16" y="107"/>
                    </a:lnTo>
                    <a:lnTo>
                      <a:pt x="13" y="101"/>
                    </a:lnTo>
                    <a:lnTo>
                      <a:pt x="12" y="95"/>
                    </a:lnTo>
                    <a:lnTo>
                      <a:pt x="10" y="89"/>
                    </a:lnTo>
                    <a:lnTo>
                      <a:pt x="9" y="82"/>
                    </a:lnTo>
                    <a:lnTo>
                      <a:pt x="9" y="76"/>
                    </a:lnTo>
                    <a:lnTo>
                      <a:pt x="9" y="69"/>
                    </a:lnTo>
                    <a:lnTo>
                      <a:pt x="10" y="63"/>
                    </a:lnTo>
                    <a:lnTo>
                      <a:pt x="12" y="57"/>
                    </a:lnTo>
                    <a:lnTo>
                      <a:pt x="13" y="51"/>
                    </a:lnTo>
                    <a:lnTo>
                      <a:pt x="18" y="40"/>
                    </a:lnTo>
                    <a:lnTo>
                      <a:pt x="25" y="30"/>
                    </a:lnTo>
                    <a:lnTo>
                      <a:pt x="33" y="22"/>
                    </a:lnTo>
                    <a:lnTo>
                      <a:pt x="43" y="16"/>
                    </a:lnTo>
                    <a:lnTo>
                      <a:pt x="48" y="13"/>
                    </a:lnTo>
                    <a:lnTo>
                      <a:pt x="53" y="12"/>
                    </a:lnTo>
                    <a:lnTo>
                      <a:pt x="59" y="11"/>
                    </a:lnTo>
                    <a:lnTo>
                      <a:pt x="64" y="11"/>
                    </a:lnTo>
                    <a:lnTo>
                      <a:pt x="70" y="11"/>
                    </a:lnTo>
                    <a:lnTo>
                      <a:pt x="75" y="12"/>
                    </a:lnTo>
                    <a:lnTo>
                      <a:pt x="80" y="13"/>
                    </a:lnTo>
                    <a:lnTo>
                      <a:pt x="85" y="16"/>
                    </a:lnTo>
                    <a:lnTo>
                      <a:pt x="94" y="22"/>
                    </a:lnTo>
                    <a:lnTo>
                      <a:pt x="102" y="30"/>
                    </a:lnTo>
                    <a:lnTo>
                      <a:pt x="109" y="40"/>
                    </a:lnTo>
                    <a:lnTo>
                      <a:pt x="114" y="51"/>
                    </a:lnTo>
                    <a:lnTo>
                      <a:pt x="116" y="57"/>
                    </a:lnTo>
                    <a:lnTo>
                      <a:pt x="117" y="63"/>
                    </a:lnTo>
                    <a:lnTo>
                      <a:pt x="118" y="69"/>
                    </a:lnTo>
                    <a:lnTo>
                      <a:pt x="118" y="76"/>
                    </a:lnTo>
                    <a:close/>
                  </a:path>
                </a:pathLst>
              </a:custGeom>
              <a:solidFill>
                <a:srgbClr val="F9DDB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203" name="Freeform 204"/>
              <p:cNvSpPr>
                <a:spLocks noEditPoints="1"/>
              </p:cNvSpPr>
              <p:nvPr/>
            </p:nvSpPr>
            <p:spPr bwMode="auto">
              <a:xfrm>
                <a:off x="1150" y="2648"/>
                <a:ext cx="23" cy="23"/>
              </a:xfrm>
              <a:custGeom>
                <a:avLst/>
                <a:gdLst/>
                <a:ahLst/>
                <a:cxnLst>
                  <a:cxn ang="0">
                    <a:pos x="117" y="64"/>
                  </a:cxn>
                  <a:cxn ang="0">
                    <a:pos x="115" y="50"/>
                  </a:cxn>
                  <a:cxn ang="0">
                    <a:pos x="110" y="37"/>
                  </a:cxn>
                  <a:cxn ang="0">
                    <a:pos x="104" y="26"/>
                  </a:cxn>
                  <a:cxn ang="0">
                    <a:pos x="96" y="17"/>
                  </a:cxn>
                  <a:cxn ang="0">
                    <a:pos x="87" y="10"/>
                  </a:cxn>
                  <a:cxn ang="0">
                    <a:pos x="76" y="4"/>
                  </a:cxn>
                  <a:cxn ang="0">
                    <a:pos x="65" y="1"/>
                  </a:cxn>
                  <a:cxn ang="0">
                    <a:pos x="53" y="1"/>
                  </a:cxn>
                  <a:cxn ang="0">
                    <a:pos x="42" y="4"/>
                  </a:cxn>
                  <a:cxn ang="0">
                    <a:pos x="31" y="10"/>
                  </a:cxn>
                  <a:cxn ang="0">
                    <a:pos x="21" y="17"/>
                  </a:cxn>
                  <a:cxn ang="0">
                    <a:pos x="13" y="26"/>
                  </a:cxn>
                  <a:cxn ang="0">
                    <a:pos x="7" y="37"/>
                  </a:cxn>
                  <a:cxn ang="0">
                    <a:pos x="2" y="50"/>
                  </a:cxn>
                  <a:cxn ang="0">
                    <a:pos x="0" y="64"/>
                  </a:cxn>
                  <a:cxn ang="0">
                    <a:pos x="0" y="78"/>
                  </a:cxn>
                  <a:cxn ang="0">
                    <a:pos x="2" y="91"/>
                  </a:cxn>
                  <a:cxn ang="0">
                    <a:pos x="7" y="104"/>
                  </a:cxn>
                  <a:cxn ang="0">
                    <a:pos x="13" y="115"/>
                  </a:cxn>
                  <a:cxn ang="0">
                    <a:pos x="21" y="125"/>
                  </a:cxn>
                  <a:cxn ang="0">
                    <a:pos x="31" y="132"/>
                  </a:cxn>
                  <a:cxn ang="0">
                    <a:pos x="42" y="138"/>
                  </a:cxn>
                  <a:cxn ang="0">
                    <a:pos x="53" y="140"/>
                  </a:cxn>
                  <a:cxn ang="0">
                    <a:pos x="65" y="140"/>
                  </a:cxn>
                  <a:cxn ang="0">
                    <a:pos x="76" y="138"/>
                  </a:cxn>
                  <a:cxn ang="0">
                    <a:pos x="87" y="132"/>
                  </a:cxn>
                  <a:cxn ang="0">
                    <a:pos x="96" y="125"/>
                  </a:cxn>
                  <a:cxn ang="0">
                    <a:pos x="104" y="115"/>
                  </a:cxn>
                  <a:cxn ang="0">
                    <a:pos x="110" y="104"/>
                  </a:cxn>
                  <a:cxn ang="0">
                    <a:pos x="115" y="91"/>
                  </a:cxn>
                  <a:cxn ang="0">
                    <a:pos x="117" y="78"/>
                  </a:cxn>
                  <a:cxn ang="0">
                    <a:pos x="109" y="71"/>
                  </a:cxn>
                  <a:cxn ang="0">
                    <a:pos x="105" y="94"/>
                  </a:cxn>
                  <a:cxn ang="0">
                    <a:pos x="94" y="113"/>
                  </a:cxn>
                  <a:cxn ang="0">
                    <a:pos x="78" y="126"/>
                  </a:cxn>
                  <a:cxn ang="0">
                    <a:pos x="59" y="130"/>
                  </a:cxn>
                  <a:cxn ang="0">
                    <a:pos x="40" y="126"/>
                  </a:cxn>
                  <a:cxn ang="0">
                    <a:pos x="23" y="113"/>
                  </a:cxn>
                  <a:cxn ang="0">
                    <a:pos x="13" y="94"/>
                  </a:cxn>
                  <a:cxn ang="0">
                    <a:pos x="9" y="71"/>
                  </a:cxn>
                  <a:cxn ang="0">
                    <a:pos x="13" y="48"/>
                  </a:cxn>
                  <a:cxn ang="0">
                    <a:pos x="23" y="29"/>
                  </a:cxn>
                  <a:cxn ang="0">
                    <a:pos x="40" y="16"/>
                  </a:cxn>
                  <a:cxn ang="0">
                    <a:pos x="59" y="11"/>
                  </a:cxn>
                  <a:cxn ang="0">
                    <a:pos x="78" y="16"/>
                  </a:cxn>
                  <a:cxn ang="0">
                    <a:pos x="94" y="29"/>
                  </a:cxn>
                  <a:cxn ang="0">
                    <a:pos x="105" y="48"/>
                  </a:cxn>
                  <a:cxn ang="0">
                    <a:pos x="109" y="71"/>
                  </a:cxn>
                </a:cxnLst>
                <a:rect l="0" t="0" r="r" b="b"/>
                <a:pathLst>
                  <a:path w="118" h="140">
                    <a:moveTo>
                      <a:pt x="118" y="71"/>
                    </a:moveTo>
                    <a:lnTo>
                      <a:pt x="117" y="64"/>
                    </a:lnTo>
                    <a:lnTo>
                      <a:pt x="116" y="56"/>
                    </a:lnTo>
                    <a:lnTo>
                      <a:pt x="115" y="50"/>
                    </a:lnTo>
                    <a:lnTo>
                      <a:pt x="113" y="43"/>
                    </a:lnTo>
                    <a:lnTo>
                      <a:pt x="110" y="37"/>
                    </a:lnTo>
                    <a:lnTo>
                      <a:pt x="108" y="31"/>
                    </a:lnTo>
                    <a:lnTo>
                      <a:pt x="104" y="26"/>
                    </a:lnTo>
                    <a:lnTo>
                      <a:pt x="100" y="22"/>
                    </a:lnTo>
                    <a:lnTo>
                      <a:pt x="96" y="17"/>
                    </a:lnTo>
                    <a:lnTo>
                      <a:pt x="92" y="12"/>
                    </a:lnTo>
                    <a:lnTo>
                      <a:pt x="87" y="10"/>
                    </a:lnTo>
                    <a:lnTo>
                      <a:pt x="82" y="6"/>
                    </a:lnTo>
                    <a:lnTo>
                      <a:pt x="76" y="4"/>
                    </a:lnTo>
                    <a:lnTo>
                      <a:pt x="71" y="2"/>
                    </a:lnTo>
                    <a:lnTo>
                      <a:pt x="65" y="1"/>
                    </a:lnTo>
                    <a:lnTo>
                      <a:pt x="59" y="0"/>
                    </a:lnTo>
                    <a:lnTo>
                      <a:pt x="53" y="1"/>
                    </a:lnTo>
                    <a:lnTo>
                      <a:pt x="47" y="2"/>
                    </a:lnTo>
                    <a:lnTo>
                      <a:pt x="42" y="4"/>
                    </a:lnTo>
                    <a:lnTo>
                      <a:pt x="36" y="6"/>
                    </a:lnTo>
                    <a:lnTo>
                      <a:pt x="31" y="10"/>
                    </a:lnTo>
                    <a:lnTo>
                      <a:pt x="25" y="12"/>
                    </a:lnTo>
                    <a:lnTo>
                      <a:pt x="21" y="17"/>
                    </a:lnTo>
                    <a:lnTo>
                      <a:pt x="17" y="22"/>
                    </a:lnTo>
                    <a:lnTo>
                      <a:pt x="13" y="26"/>
                    </a:lnTo>
                    <a:lnTo>
                      <a:pt x="10" y="31"/>
                    </a:lnTo>
                    <a:lnTo>
                      <a:pt x="7" y="37"/>
                    </a:lnTo>
                    <a:lnTo>
                      <a:pt x="4" y="43"/>
                    </a:lnTo>
                    <a:lnTo>
                      <a:pt x="2" y="50"/>
                    </a:lnTo>
                    <a:lnTo>
                      <a:pt x="1" y="56"/>
                    </a:lnTo>
                    <a:lnTo>
                      <a:pt x="0" y="64"/>
                    </a:lnTo>
                    <a:lnTo>
                      <a:pt x="0" y="71"/>
                    </a:lnTo>
                    <a:lnTo>
                      <a:pt x="0" y="78"/>
                    </a:lnTo>
                    <a:lnTo>
                      <a:pt x="1" y="85"/>
                    </a:lnTo>
                    <a:lnTo>
                      <a:pt x="2" y="91"/>
                    </a:lnTo>
                    <a:lnTo>
                      <a:pt x="4" y="98"/>
                    </a:lnTo>
                    <a:lnTo>
                      <a:pt x="7" y="104"/>
                    </a:lnTo>
                    <a:lnTo>
                      <a:pt x="10" y="110"/>
                    </a:lnTo>
                    <a:lnTo>
                      <a:pt x="13" y="115"/>
                    </a:lnTo>
                    <a:lnTo>
                      <a:pt x="17" y="120"/>
                    </a:lnTo>
                    <a:lnTo>
                      <a:pt x="21" y="125"/>
                    </a:lnTo>
                    <a:lnTo>
                      <a:pt x="25" y="128"/>
                    </a:lnTo>
                    <a:lnTo>
                      <a:pt x="31" y="132"/>
                    </a:lnTo>
                    <a:lnTo>
                      <a:pt x="36" y="136"/>
                    </a:lnTo>
                    <a:lnTo>
                      <a:pt x="42" y="138"/>
                    </a:lnTo>
                    <a:lnTo>
                      <a:pt x="47" y="139"/>
                    </a:lnTo>
                    <a:lnTo>
                      <a:pt x="53" y="140"/>
                    </a:lnTo>
                    <a:lnTo>
                      <a:pt x="59" y="140"/>
                    </a:lnTo>
                    <a:lnTo>
                      <a:pt x="65" y="140"/>
                    </a:lnTo>
                    <a:lnTo>
                      <a:pt x="71" y="139"/>
                    </a:lnTo>
                    <a:lnTo>
                      <a:pt x="76" y="138"/>
                    </a:lnTo>
                    <a:lnTo>
                      <a:pt x="82" y="136"/>
                    </a:lnTo>
                    <a:lnTo>
                      <a:pt x="87" y="132"/>
                    </a:lnTo>
                    <a:lnTo>
                      <a:pt x="92" y="128"/>
                    </a:lnTo>
                    <a:lnTo>
                      <a:pt x="96" y="125"/>
                    </a:lnTo>
                    <a:lnTo>
                      <a:pt x="100" y="120"/>
                    </a:lnTo>
                    <a:lnTo>
                      <a:pt x="104" y="115"/>
                    </a:lnTo>
                    <a:lnTo>
                      <a:pt x="108" y="110"/>
                    </a:lnTo>
                    <a:lnTo>
                      <a:pt x="110" y="104"/>
                    </a:lnTo>
                    <a:lnTo>
                      <a:pt x="113" y="98"/>
                    </a:lnTo>
                    <a:lnTo>
                      <a:pt x="115" y="91"/>
                    </a:lnTo>
                    <a:lnTo>
                      <a:pt x="116" y="85"/>
                    </a:lnTo>
                    <a:lnTo>
                      <a:pt x="117" y="78"/>
                    </a:lnTo>
                    <a:lnTo>
                      <a:pt x="118" y="71"/>
                    </a:lnTo>
                    <a:close/>
                    <a:moveTo>
                      <a:pt x="109" y="71"/>
                    </a:moveTo>
                    <a:lnTo>
                      <a:pt x="108" y="83"/>
                    </a:lnTo>
                    <a:lnTo>
                      <a:pt x="105" y="94"/>
                    </a:lnTo>
                    <a:lnTo>
                      <a:pt x="100" y="104"/>
                    </a:lnTo>
                    <a:lnTo>
                      <a:pt x="94" y="113"/>
                    </a:lnTo>
                    <a:lnTo>
                      <a:pt x="87" y="120"/>
                    </a:lnTo>
                    <a:lnTo>
                      <a:pt x="78" y="126"/>
                    </a:lnTo>
                    <a:lnTo>
                      <a:pt x="69" y="128"/>
                    </a:lnTo>
                    <a:lnTo>
                      <a:pt x="59" y="130"/>
                    </a:lnTo>
                    <a:lnTo>
                      <a:pt x="49" y="128"/>
                    </a:lnTo>
                    <a:lnTo>
                      <a:pt x="40" y="126"/>
                    </a:lnTo>
                    <a:lnTo>
                      <a:pt x="31" y="120"/>
                    </a:lnTo>
                    <a:lnTo>
                      <a:pt x="23" y="113"/>
                    </a:lnTo>
                    <a:lnTo>
                      <a:pt x="17" y="104"/>
                    </a:lnTo>
                    <a:lnTo>
                      <a:pt x="13" y="94"/>
                    </a:lnTo>
                    <a:lnTo>
                      <a:pt x="10" y="83"/>
                    </a:lnTo>
                    <a:lnTo>
                      <a:pt x="9" y="71"/>
                    </a:lnTo>
                    <a:lnTo>
                      <a:pt x="10" y="59"/>
                    </a:lnTo>
                    <a:lnTo>
                      <a:pt x="13" y="48"/>
                    </a:lnTo>
                    <a:lnTo>
                      <a:pt x="17" y="37"/>
                    </a:lnTo>
                    <a:lnTo>
                      <a:pt x="23" y="29"/>
                    </a:lnTo>
                    <a:lnTo>
                      <a:pt x="31" y="22"/>
                    </a:lnTo>
                    <a:lnTo>
                      <a:pt x="40" y="16"/>
                    </a:lnTo>
                    <a:lnTo>
                      <a:pt x="49" y="12"/>
                    </a:lnTo>
                    <a:lnTo>
                      <a:pt x="59" y="11"/>
                    </a:lnTo>
                    <a:lnTo>
                      <a:pt x="69" y="12"/>
                    </a:lnTo>
                    <a:lnTo>
                      <a:pt x="78" y="16"/>
                    </a:lnTo>
                    <a:lnTo>
                      <a:pt x="87" y="22"/>
                    </a:lnTo>
                    <a:lnTo>
                      <a:pt x="94" y="29"/>
                    </a:lnTo>
                    <a:lnTo>
                      <a:pt x="100" y="37"/>
                    </a:lnTo>
                    <a:lnTo>
                      <a:pt x="105" y="48"/>
                    </a:lnTo>
                    <a:lnTo>
                      <a:pt x="108" y="59"/>
                    </a:lnTo>
                    <a:lnTo>
                      <a:pt x="109" y="71"/>
                    </a:lnTo>
                    <a:close/>
                  </a:path>
                </a:pathLst>
              </a:custGeom>
              <a:solidFill>
                <a:srgbClr val="F9E0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204" name="Freeform 205"/>
              <p:cNvSpPr>
                <a:spLocks noEditPoints="1"/>
              </p:cNvSpPr>
              <p:nvPr/>
            </p:nvSpPr>
            <p:spPr bwMode="auto">
              <a:xfrm>
                <a:off x="1151" y="2649"/>
                <a:ext cx="21" cy="21"/>
              </a:xfrm>
              <a:custGeom>
                <a:avLst/>
                <a:gdLst/>
                <a:ahLst/>
                <a:cxnLst>
                  <a:cxn ang="0">
                    <a:pos x="109" y="58"/>
                  </a:cxn>
                  <a:cxn ang="0">
                    <a:pos x="107" y="46"/>
                  </a:cxn>
                  <a:cxn ang="0">
                    <a:pos x="100" y="29"/>
                  </a:cxn>
                  <a:cxn ang="0">
                    <a:pos x="85" y="11"/>
                  </a:cxn>
                  <a:cxn ang="0">
                    <a:pos x="71" y="2"/>
                  </a:cxn>
                  <a:cxn ang="0">
                    <a:pos x="61" y="0"/>
                  </a:cxn>
                  <a:cxn ang="0">
                    <a:pos x="50" y="0"/>
                  </a:cxn>
                  <a:cxn ang="0">
                    <a:pos x="39" y="2"/>
                  </a:cxn>
                  <a:cxn ang="0">
                    <a:pos x="24" y="11"/>
                  </a:cxn>
                  <a:cxn ang="0">
                    <a:pos x="9" y="29"/>
                  </a:cxn>
                  <a:cxn ang="0">
                    <a:pos x="3" y="46"/>
                  </a:cxn>
                  <a:cxn ang="0">
                    <a:pos x="0" y="58"/>
                  </a:cxn>
                  <a:cxn ang="0">
                    <a:pos x="0" y="71"/>
                  </a:cxn>
                  <a:cxn ang="0">
                    <a:pos x="3" y="84"/>
                  </a:cxn>
                  <a:cxn ang="0">
                    <a:pos x="7" y="96"/>
                  </a:cxn>
                  <a:cxn ang="0">
                    <a:pos x="12" y="106"/>
                  </a:cxn>
                  <a:cxn ang="0">
                    <a:pos x="20" y="115"/>
                  </a:cxn>
                  <a:cxn ang="0">
                    <a:pos x="29" y="121"/>
                  </a:cxn>
                  <a:cxn ang="0">
                    <a:pos x="39" y="127"/>
                  </a:cxn>
                  <a:cxn ang="0">
                    <a:pos x="50" y="130"/>
                  </a:cxn>
                  <a:cxn ang="0">
                    <a:pos x="61" y="130"/>
                  </a:cxn>
                  <a:cxn ang="0">
                    <a:pos x="71" y="127"/>
                  </a:cxn>
                  <a:cxn ang="0">
                    <a:pos x="85" y="119"/>
                  </a:cxn>
                  <a:cxn ang="0">
                    <a:pos x="100" y="101"/>
                  </a:cxn>
                  <a:cxn ang="0">
                    <a:pos x="107" y="84"/>
                  </a:cxn>
                  <a:cxn ang="0">
                    <a:pos x="109" y="71"/>
                  </a:cxn>
                  <a:cxn ang="0">
                    <a:pos x="100" y="65"/>
                  </a:cxn>
                  <a:cxn ang="0">
                    <a:pos x="97" y="85"/>
                  </a:cxn>
                  <a:cxn ang="0">
                    <a:pos x="87" y="103"/>
                  </a:cxn>
                  <a:cxn ang="0">
                    <a:pos x="73" y="114"/>
                  </a:cxn>
                  <a:cxn ang="0">
                    <a:pos x="55" y="119"/>
                  </a:cxn>
                  <a:cxn ang="0">
                    <a:pos x="38" y="114"/>
                  </a:cxn>
                  <a:cxn ang="0">
                    <a:pos x="22" y="103"/>
                  </a:cxn>
                  <a:cxn ang="0">
                    <a:pos x="13" y="85"/>
                  </a:cxn>
                  <a:cxn ang="0">
                    <a:pos x="9" y="65"/>
                  </a:cxn>
                  <a:cxn ang="0">
                    <a:pos x="13" y="43"/>
                  </a:cxn>
                  <a:cxn ang="0">
                    <a:pos x="22" y="26"/>
                  </a:cxn>
                  <a:cxn ang="0">
                    <a:pos x="38" y="16"/>
                  </a:cxn>
                  <a:cxn ang="0">
                    <a:pos x="55" y="11"/>
                  </a:cxn>
                  <a:cxn ang="0">
                    <a:pos x="73" y="16"/>
                  </a:cxn>
                  <a:cxn ang="0">
                    <a:pos x="87" y="26"/>
                  </a:cxn>
                  <a:cxn ang="0">
                    <a:pos x="97" y="43"/>
                  </a:cxn>
                  <a:cxn ang="0">
                    <a:pos x="100" y="65"/>
                  </a:cxn>
                </a:cxnLst>
                <a:rect l="0" t="0" r="r" b="b"/>
                <a:pathLst>
                  <a:path w="109" h="130">
                    <a:moveTo>
                      <a:pt x="109" y="65"/>
                    </a:moveTo>
                    <a:lnTo>
                      <a:pt x="109" y="58"/>
                    </a:lnTo>
                    <a:lnTo>
                      <a:pt x="108" y="52"/>
                    </a:lnTo>
                    <a:lnTo>
                      <a:pt x="107" y="46"/>
                    </a:lnTo>
                    <a:lnTo>
                      <a:pt x="105" y="40"/>
                    </a:lnTo>
                    <a:lnTo>
                      <a:pt x="100" y="29"/>
                    </a:lnTo>
                    <a:lnTo>
                      <a:pt x="93" y="19"/>
                    </a:lnTo>
                    <a:lnTo>
                      <a:pt x="85" y="11"/>
                    </a:lnTo>
                    <a:lnTo>
                      <a:pt x="76" y="5"/>
                    </a:lnTo>
                    <a:lnTo>
                      <a:pt x="71" y="2"/>
                    </a:lnTo>
                    <a:lnTo>
                      <a:pt x="66" y="1"/>
                    </a:lnTo>
                    <a:lnTo>
                      <a:pt x="61" y="0"/>
                    </a:lnTo>
                    <a:lnTo>
                      <a:pt x="55" y="0"/>
                    </a:lnTo>
                    <a:lnTo>
                      <a:pt x="50" y="0"/>
                    </a:lnTo>
                    <a:lnTo>
                      <a:pt x="44" y="1"/>
                    </a:lnTo>
                    <a:lnTo>
                      <a:pt x="39" y="2"/>
                    </a:lnTo>
                    <a:lnTo>
                      <a:pt x="34" y="5"/>
                    </a:lnTo>
                    <a:lnTo>
                      <a:pt x="24" y="11"/>
                    </a:lnTo>
                    <a:lnTo>
                      <a:pt x="16" y="19"/>
                    </a:lnTo>
                    <a:lnTo>
                      <a:pt x="9" y="29"/>
                    </a:lnTo>
                    <a:lnTo>
                      <a:pt x="4" y="40"/>
                    </a:lnTo>
                    <a:lnTo>
                      <a:pt x="3" y="46"/>
                    </a:lnTo>
                    <a:lnTo>
                      <a:pt x="1" y="52"/>
                    </a:lnTo>
                    <a:lnTo>
                      <a:pt x="0" y="58"/>
                    </a:lnTo>
                    <a:lnTo>
                      <a:pt x="0" y="65"/>
                    </a:lnTo>
                    <a:lnTo>
                      <a:pt x="0" y="71"/>
                    </a:lnTo>
                    <a:lnTo>
                      <a:pt x="1" y="78"/>
                    </a:lnTo>
                    <a:lnTo>
                      <a:pt x="3" y="84"/>
                    </a:lnTo>
                    <a:lnTo>
                      <a:pt x="4" y="90"/>
                    </a:lnTo>
                    <a:lnTo>
                      <a:pt x="7" y="96"/>
                    </a:lnTo>
                    <a:lnTo>
                      <a:pt x="9" y="101"/>
                    </a:lnTo>
                    <a:lnTo>
                      <a:pt x="12" y="106"/>
                    </a:lnTo>
                    <a:lnTo>
                      <a:pt x="16" y="110"/>
                    </a:lnTo>
                    <a:lnTo>
                      <a:pt x="20" y="115"/>
                    </a:lnTo>
                    <a:lnTo>
                      <a:pt x="24" y="119"/>
                    </a:lnTo>
                    <a:lnTo>
                      <a:pt x="29" y="121"/>
                    </a:lnTo>
                    <a:lnTo>
                      <a:pt x="34" y="125"/>
                    </a:lnTo>
                    <a:lnTo>
                      <a:pt x="39" y="127"/>
                    </a:lnTo>
                    <a:lnTo>
                      <a:pt x="44" y="128"/>
                    </a:lnTo>
                    <a:lnTo>
                      <a:pt x="50" y="130"/>
                    </a:lnTo>
                    <a:lnTo>
                      <a:pt x="55" y="130"/>
                    </a:lnTo>
                    <a:lnTo>
                      <a:pt x="61" y="130"/>
                    </a:lnTo>
                    <a:lnTo>
                      <a:pt x="66" y="128"/>
                    </a:lnTo>
                    <a:lnTo>
                      <a:pt x="71" y="127"/>
                    </a:lnTo>
                    <a:lnTo>
                      <a:pt x="76" y="125"/>
                    </a:lnTo>
                    <a:lnTo>
                      <a:pt x="85" y="119"/>
                    </a:lnTo>
                    <a:lnTo>
                      <a:pt x="93" y="110"/>
                    </a:lnTo>
                    <a:lnTo>
                      <a:pt x="100" y="101"/>
                    </a:lnTo>
                    <a:lnTo>
                      <a:pt x="105" y="90"/>
                    </a:lnTo>
                    <a:lnTo>
                      <a:pt x="107" y="84"/>
                    </a:lnTo>
                    <a:lnTo>
                      <a:pt x="108" y="78"/>
                    </a:lnTo>
                    <a:lnTo>
                      <a:pt x="109" y="71"/>
                    </a:lnTo>
                    <a:lnTo>
                      <a:pt x="109" y="65"/>
                    </a:lnTo>
                    <a:close/>
                    <a:moveTo>
                      <a:pt x="100" y="65"/>
                    </a:moveTo>
                    <a:lnTo>
                      <a:pt x="99" y="76"/>
                    </a:lnTo>
                    <a:lnTo>
                      <a:pt x="97" y="85"/>
                    </a:lnTo>
                    <a:lnTo>
                      <a:pt x="92" y="95"/>
                    </a:lnTo>
                    <a:lnTo>
                      <a:pt x="87" y="103"/>
                    </a:lnTo>
                    <a:lnTo>
                      <a:pt x="80" y="109"/>
                    </a:lnTo>
                    <a:lnTo>
                      <a:pt x="73" y="114"/>
                    </a:lnTo>
                    <a:lnTo>
                      <a:pt x="64" y="118"/>
                    </a:lnTo>
                    <a:lnTo>
                      <a:pt x="55" y="119"/>
                    </a:lnTo>
                    <a:lnTo>
                      <a:pt x="46" y="118"/>
                    </a:lnTo>
                    <a:lnTo>
                      <a:pt x="38" y="114"/>
                    </a:lnTo>
                    <a:lnTo>
                      <a:pt x="30" y="109"/>
                    </a:lnTo>
                    <a:lnTo>
                      <a:pt x="22" y="103"/>
                    </a:lnTo>
                    <a:lnTo>
                      <a:pt x="17" y="95"/>
                    </a:lnTo>
                    <a:lnTo>
                      <a:pt x="13" y="85"/>
                    </a:lnTo>
                    <a:lnTo>
                      <a:pt x="10" y="76"/>
                    </a:lnTo>
                    <a:lnTo>
                      <a:pt x="9" y="65"/>
                    </a:lnTo>
                    <a:lnTo>
                      <a:pt x="10" y="54"/>
                    </a:lnTo>
                    <a:lnTo>
                      <a:pt x="13" y="43"/>
                    </a:lnTo>
                    <a:lnTo>
                      <a:pt x="17" y="35"/>
                    </a:lnTo>
                    <a:lnTo>
                      <a:pt x="22" y="26"/>
                    </a:lnTo>
                    <a:lnTo>
                      <a:pt x="30" y="20"/>
                    </a:lnTo>
                    <a:lnTo>
                      <a:pt x="38" y="16"/>
                    </a:lnTo>
                    <a:lnTo>
                      <a:pt x="46" y="12"/>
                    </a:lnTo>
                    <a:lnTo>
                      <a:pt x="55" y="11"/>
                    </a:lnTo>
                    <a:lnTo>
                      <a:pt x="64" y="12"/>
                    </a:lnTo>
                    <a:lnTo>
                      <a:pt x="73" y="16"/>
                    </a:lnTo>
                    <a:lnTo>
                      <a:pt x="80" y="20"/>
                    </a:lnTo>
                    <a:lnTo>
                      <a:pt x="87" y="26"/>
                    </a:lnTo>
                    <a:lnTo>
                      <a:pt x="92" y="35"/>
                    </a:lnTo>
                    <a:lnTo>
                      <a:pt x="97" y="43"/>
                    </a:lnTo>
                    <a:lnTo>
                      <a:pt x="99" y="54"/>
                    </a:lnTo>
                    <a:lnTo>
                      <a:pt x="100" y="65"/>
                    </a:lnTo>
                    <a:close/>
                  </a:path>
                </a:pathLst>
              </a:custGeom>
              <a:solidFill>
                <a:srgbClr val="FAE3B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205" name="Freeform 206"/>
              <p:cNvSpPr>
                <a:spLocks noEditPoints="1"/>
              </p:cNvSpPr>
              <p:nvPr/>
            </p:nvSpPr>
            <p:spPr bwMode="auto">
              <a:xfrm>
                <a:off x="1152" y="2649"/>
                <a:ext cx="20" cy="20"/>
              </a:xfrm>
              <a:custGeom>
                <a:avLst/>
                <a:gdLst/>
                <a:ahLst/>
                <a:cxnLst>
                  <a:cxn ang="0">
                    <a:pos x="99" y="48"/>
                  </a:cxn>
                  <a:cxn ang="0">
                    <a:pos x="91" y="26"/>
                  </a:cxn>
                  <a:cxn ang="0">
                    <a:pos x="78" y="11"/>
                  </a:cxn>
                  <a:cxn ang="0">
                    <a:pos x="60" y="1"/>
                  </a:cxn>
                  <a:cxn ang="0">
                    <a:pos x="40" y="1"/>
                  </a:cxn>
                  <a:cxn ang="0">
                    <a:pos x="22" y="11"/>
                  </a:cxn>
                  <a:cxn ang="0">
                    <a:pos x="8" y="26"/>
                  </a:cxn>
                  <a:cxn ang="0">
                    <a:pos x="1" y="48"/>
                  </a:cxn>
                  <a:cxn ang="0">
                    <a:pos x="1" y="72"/>
                  </a:cxn>
                  <a:cxn ang="0">
                    <a:pos x="8" y="93"/>
                  </a:cxn>
                  <a:cxn ang="0">
                    <a:pos x="22" y="109"/>
                  </a:cxn>
                  <a:cxn ang="0">
                    <a:pos x="40" y="117"/>
                  </a:cxn>
                  <a:cxn ang="0">
                    <a:pos x="60" y="117"/>
                  </a:cxn>
                  <a:cxn ang="0">
                    <a:pos x="78" y="109"/>
                  </a:cxn>
                  <a:cxn ang="0">
                    <a:pos x="91" y="93"/>
                  </a:cxn>
                  <a:cxn ang="0">
                    <a:pos x="99" y="72"/>
                  </a:cxn>
                  <a:cxn ang="0">
                    <a:pos x="91" y="60"/>
                  </a:cxn>
                  <a:cxn ang="0">
                    <a:pos x="87" y="79"/>
                  </a:cxn>
                  <a:cxn ang="0">
                    <a:pos x="79" y="95"/>
                  </a:cxn>
                  <a:cxn ang="0">
                    <a:pos x="66" y="104"/>
                  </a:cxn>
                  <a:cxn ang="0">
                    <a:pos x="50" y="108"/>
                  </a:cxn>
                  <a:cxn ang="0">
                    <a:pos x="34" y="104"/>
                  </a:cxn>
                  <a:cxn ang="0">
                    <a:pos x="20" y="95"/>
                  </a:cxn>
                  <a:cxn ang="0">
                    <a:pos x="12" y="79"/>
                  </a:cxn>
                  <a:cxn ang="0">
                    <a:pos x="9" y="60"/>
                  </a:cxn>
                  <a:cxn ang="0">
                    <a:pos x="12" y="41"/>
                  </a:cxn>
                  <a:cxn ang="0">
                    <a:pos x="20" y="25"/>
                  </a:cxn>
                  <a:cxn ang="0">
                    <a:pos x="34" y="15"/>
                  </a:cxn>
                  <a:cxn ang="0">
                    <a:pos x="50" y="11"/>
                  </a:cxn>
                  <a:cxn ang="0">
                    <a:pos x="66" y="15"/>
                  </a:cxn>
                  <a:cxn ang="0">
                    <a:pos x="79" y="25"/>
                  </a:cxn>
                  <a:cxn ang="0">
                    <a:pos x="87" y="41"/>
                  </a:cxn>
                  <a:cxn ang="0">
                    <a:pos x="91" y="60"/>
                  </a:cxn>
                </a:cxnLst>
                <a:rect l="0" t="0" r="r" b="b"/>
                <a:pathLst>
                  <a:path w="100" h="119">
                    <a:moveTo>
                      <a:pt x="100" y="60"/>
                    </a:moveTo>
                    <a:lnTo>
                      <a:pt x="99" y="48"/>
                    </a:lnTo>
                    <a:lnTo>
                      <a:pt x="96" y="37"/>
                    </a:lnTo>
                    <a:lnTo>
                      <a:pt x="91" y="26"/>
                    </a:lnTo>
                    <a:lnTo>
                      <a:pt x="85" y="18"/>
                    </a:lnTo>
                    <a:lnTo>
                      <a:pt x="78" y="11"/>
                    </a:lnTo>
                    <a:lnTo>
                      <a:pt x="69" y="5"/>
                    </a:lnTo>
                    <a:lnTo>
                      <a:pt x="60" y="1"/>
                    </a:lnTo>
                    <a:lnTo>
                      <a:pt x="50" y="0"/>
                    </a:lnTo>
                    <a:lnTo>
                      <a:pt x="40" y="1"/>
                    </a:lnTo>
                    <a:lnTo>
                      <a:pt x="31" y="5"/>
                    </a:lnTo>
                    <a:lnTo>
                      <a:pt x="22" y="11"/>
                    </a:lnTo>
                    <a:lnTo>
                      <a:pt x="14" y="18"/>
                    </a:lnTo>
                    <a:lnTo>
                      <a:pt x="8" y="26"/>
                    </a:lnTo>
                    <a:lnTo>
                      <a:pt x="4" y="37"/>
                    </a:lnTo>
                    <a:lnTo>
                      <a:pt x="1" y="48"/>
                    </a:lnTo>
                    <a:lnTo>
                      <a:pt x="0" y="60"/>
                    </a:lnTo>
                    <a:lnTo>
                      <a:pt x="1" y="72"/>
                    </a:lnTo>
                    <a:lnTo>
                      <a:pt x="4" y="83"/>
                    </a:lnTo>
                    <a:lnTo>
                      <a:pt x="8" y="93"/>
                    </a:lnTo>
                    <a:lnTo>
                      <a:pt x="14" y="102"/>
                    </a:lnTo>
                    <a:lnTo>
                      <a:pt x="22" y="109"/>
                    </a:lnTo>
                    <a:lnTo>
                      <a:pt x="31" y="115"/>
                    </a:lnTo>
                    <a:lnTo>
                      <a:pt x="40" y="117"/>
                    </a:lnTo>
                    <a:lnTo>
                      <a:pt x="50" y="119"/>
                    </a:lnTo>
                    <a:lnTo>
                      <a:pt x="60" y="117"/>
                    </a:lnTo>
                    <a:lnTo>
                      <a:pt x="69" y="115"/>
                    </a:lnTo>
                    <a:lnTo>
                      <a:pt x="78" y="109"/>
                    </a:lnTo>
                    <a:lnTo>
                      <a:pt x="85" y="102"/>
                    </a:lnTo>
                    <a:lnTo>
                      <a:pt x="91" y="93"/>
                    </a:lnTo>
                    <a:lnTo>
                      <a:pt x="96" y="83"/>
                    </a:lnTo>
                    <a:lnTo>
                      <a:pt x="99" y="72"/>
                    </a:lnTo>
                    <a:lnTo>
                      <a:pt x="100" y="60"/>
                    </a:lnTo>
                    <a:close/>
                    <a:moveTo>
                      <a:pt x="91" y="60"/>
                    </a:moveTo>
                    <a:lnTo>
                      <a:pt x="90" y="69"/>
                    </a:lnTo>
                    <a:lnTo>
                      <a:pt x="87" y="79"/>
                    </a:lnTo>
                    <a:lnTo>
                      <a:pt x="84" y="87"/>
                    </a:lnTo>
                    <a:lnTo>
                      <a:pt x="79" y="95"/>
                    </a:lnTo>
                    <a:lnTo>
                      <a:pt x="73" y="101"/>
                    </a:lnTo>
                    <a:lnTo>
                      <a:pt x="66" y="104"/>
                    </a:lnTo>
                    <a:lnTo>
                      <a:pt x="58" y="108"/>
                    </a:lnTo>
                    <a:lnTo>
                      <a:pt x="50" y="108"/>
                    </a:lnTo>
                    <a:lnTo>
                      <a:pt x="42" y="108"/>
                    </a:lnTo>
                    <a:lnTo>
                      <a:pt x="34" y="104"/>
                    </a:lnTo>
                    <a:lnTo>
                      <a:pt x="27" y="101"/>
                    </a:lnTo>
                    <a:lnTo>
                      <a:pt x="20" y="95"/>
                    </a:lnTo>
                    <a:lnTo>
                      <a:pt x="16" y="87"/>
                    </a:lnTo>
                    <a:lnTo>
                      <a:pt x="12" y="79"/>
                    </a:lnTo>
                    <a:lnTo>
                      <a:pt x="9" y="69"/>
                    </a:lnTo>
                    <a:lnTo>
                      <a:pt x="9" y="60"/>
                    </a:lnTo>
                    <a:lnTo>
                      <a:pt x="9" y="50"/>
                    </a:lnTo>
                    <a:lnTo>
                      <a:pt x="12" y="41"/>
                    </a:lnTo>
                    <a:lnTo>
                      <a:pt x="16" y="32"/>
                    </a:lnTo>
                    <a:lnTo>
                      <a:pt x="20" y="25"/>
                    </a:lnTo>
                    <a:lnTo>
                      <a:pt x="27" y="19"/>
                    </a:lnTo>
                    <a:lnTo>
                      <a:pt x="34" y="15"/>
                    </a:lnTo>
                    <a:lnTo>
                      <a:pt x="42" y="12"/>
                    </a:lnTo>
                    <a:lnTo>
                      <a:pt x="50" y="11"/>
                    </a:lnTo>
                    <a:lnTo>
                      <a:pt x="58" y="12"/>
                    </a:lnTo>
                    <a:lnTo>
                      <a:pt x="66" y="15"/>
                    </a:lnTo>
                    <a:lnTo>
                      <a:pt x="73" y="19"/>
                    </a:lnTo>
                    <a:lnTo>
                      <a:pt x="79" y="25"/>
                    </a:lnTo>
                    <a:lnTo>
                      <a:pt x="84" y="32"/>
                    </a:lnTo>
                    <a:lnTo>
                      <a:pt x="87" y="41"/>
                    </a:lnTo>
                    <a:lnTo>
                      <a:pt x="90" y="50"/>
                    </a:lnTo>
                    <a:lnTo>
                      <a:pt x="91" y="60"/>
                    </a:lnTo>
                    <a:close/>
                  </a:path>
                </a:pathLst>
              </a:custGeom>
              <a:solidFill>
                <a:srgbClr val="FAE3B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206" name="Freeform 207"/>
              <p:cNvSpPr>
                <a:spLocks noEditPoints="1"/>
              </p:cNvSpPr>
              <p:nvPr/>
            </p:nvSpPr>
            <p:spPr bwMode="auto">
              <a:xfrm>
                <a:off x="1152" y="2650"/>
                <a:ext cx="19" cy="18"/>
              </a:xfrm>
              <a:custGeom>
                <a:avLst/>
                <a:gdLst/>
                <a:ahLst/>
                <a:cxnLst>
                  <a:cxn ang="0">
                    <a:pos x="90" y="43"/>
                  </a:cxn>
                  <a:cxn ang="0">
                    <a:pos x="83" y="24"/>
                  </a:cxn>
                  <a:cxn ang="0">
                    <a:pos x="71" y="9"/>
                  </a:cxn>
                  <a:cxn ang="0">
                    <a:pos x="55" y="1"/>
                  </a:cxn>
                  <a:cxn ang="0">
                    <a:pos x="37" y="1"/>
                  </a:cxn>
                  <a:cxn ang="0">
                    <a:pos x="21" y="9"/>
                  </a:cxn>
                  <a:cxn ang="0">
                    <a:pos x="8" y="24"/>
                  </a:cxn>
                  <a:cxn ang="0">
                    <a:pos x="1" y="43"/>
                  </a:cxn>
                  <a:cxn ang="0">
                    <a:pos x="1" y="65"/>
                  </a:cxn>
                  <a:cxn ang="0">
                    <a:pos x="8" y="84"/>
                  </a:cxn>
                  <a:cxn ang="0">
                    <a:pos x="21" y="98"/>
                  </a:cxn>
                  <a:cxn ang="0">
                    <a:pos x="37" y="107"/>
                  </a:cxn>
                  <a:cxn ang="0">
                    <a:pos x="55" y="107"/>
                  </a:cxn>
                  <a:cxn ang="0">
                    <a:pos x="71" y="98"/>
                  </a:cxn>
                  <a:cxn ang="0">
                    <a:pos x="83" y="84"/>
                  </a:cxn>
                  <a:cxn ang="0">
                    <a:pos x="90" y="65"/>
                  </a:cxn>
                  <a:cxn ang="0">
                    <a:pos x="82" y="54"/>
                  </a:cxn>
                  <a:cxn ang="0">
                    <a:pos x="79" y="71"/>
                  </a:cxn>
                  <a:cxn ang="0">
                    <a:pos x="72" y="84"/>
                  </a:cxn>
                  <a:cxn ang="0">
                    <a:pos x="60" y="93"/>
                  </a:cxn>
                  <a:cxn ang="0">
                    <a:pos x="46" y="97"/>
                  </a:cxn>
                  <a:cxn ang="0">
                    <a:pos x="32" y="93"/>
                  </a:cxn>
                  <a:cxn ang="0">
                    <a:pos x="21" y="84"/>
                  </a:cxn>
                  <a:cxn ang="0">
                    <a:pos x="12" y="71"/>
                  </a:cxn>
                  <a:cxn ang="0">
                    <a:pos x="9" y="54"/>
                  </a:cxn>
                  <a:cxn ang="0">
                    <a:pos x="12" y="37"/>
                  </a:cxn>
                  <a:cxn ang="0">
                    <a:pos x="21" y="24"/>
                  </a:cxn>
                  <a:cxn ang="0">
                    <a:pos x="32" y="14"/>
                  </a:cxn>
                  <a:cxn ang="0">
                    <a:pos x="46" y="11"/>
                  </a:cxn>
                  <a:cxn ang="0">
                    <a:pos x="60" y="14"/>
                  </a:cxn>
                  <a:cxn ang="0">
                    <a:pos x="72" y="24"/>
                  </a:cxn>
                  <a:cxn ang="0">
                    <a:pos x="79" y="37"/>
                  </a:cxn>
                  <a:cxn ang="0">
                    <a:pos x="82" y="54"/>
                  </a:cxn>
                </a:cxnLst>
                <a:rect l="0" t="0" r="r" b="b"/>
                <a:pathLst>
                  <a:path w="91" h="108">
                    <a:moveTo>
                      <a:pt x="91" y="54"/>
                    </a:moveTo>
                    <a:lnTo>
                      <a:pt x="90" y="43"/>
                    </a:lnTo>
                    <a:lnTo>
                      <a:pt x="88" y="32"/>
                    </a:lnTo>
                    <a:lnTo>
                      <a:pt x="83" y="24"/>
                    </a:lnTo>
                    <a:lnTo>
                      <a:pt x="78" y="15"/>
                    </a:lnTo>
                    <a:lnTo>
                      <a:pt x="71" y="9"/>
                    </a:lnTo>
                    <a:lnTo>
                      <a:pt x="64" y="3"/>
                    </a:lnTo>
                    <a:lnTo>
                      <a:pt x="55" y="1"/>
                    </a:lnTo>
                    <a:lnTo>
                      <a:pt x="46" y="0"/>
                    </a:lnTo>
                    <a:lnTo>
                      <a:pt x="37" y="1"/>
                    </a:lnTo>
                    <a:lnTo>
                      <a:pt x="29" y="3"/>
                    </a:lnTo>
                    <a:lnTo>
                      <a:pt x="21" y="9"/>
                    </a:lnTo>
                    <a:lnTo>
                      <a:pt x="13" y="15"/>
                    </a:lnTo>
                    <a:lnTo>
                      <a:pt x="8" y="24"/>
                    </a:lnTo>
                    <a:lnTo>
                      <a:pt x="4" y="32"/>
                    </a:lnTo>
                    <a:lnTo>
                      <a:pt x="1" y="43"/>
                    </a:lnTo>
                    <a:lnTo>
                      <a:pt x="0" y="54"/>
                    </a:lnTo>
                    <a:lnTo>
                      <a:pt x="1" y="65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3" y="92"/>
                    </a:lnTo>
                    <a:lnTo>
                      <a:pt x="21" y="98"/>
                    </a:lnTo>
                    <a:lnTo>
                      <a:pt x="29" y="103"/>
                    </a:lnTo>
                    <a:lnTo>
                      <a:pt x="37" y="107"/>
                    </a:lnTo>
                    <a:lnTo>
                      <a:pt x="46" y="108"/>
                    </a:lnTo>
                    <a:lnTo>
                      <a:pt x="55" y="107"/>
                    </a:lnTo>
                    <a:lnTo>
                      <a:pt x="64" y="103"/>
                    </a:lnTo>
                    <a:lnTo>
                      <a:pt x="71" y="98"/>
                    </a:lnTo>
                    <a:lnTo>
                      <a:pt x="78" y="92"/>
                    </a:lnTo>
                    <a:lnTo>
                      <a:pt x="83" y="84"/>
                    </a:lnTo>
                    <a:lnTo>
                      <a:pt x="88" y="74"/>
                    </a:lnTo>
                    <a:lnTo>
                      <a:pt x="90" y="65"/>
                    </a:lnTo>
                    <a:lnTo>
                      <a:pt x="91" y="54"/>
                    </a:lnTo>
                    <a:close/>
                    <a:moveTo>
                      <a:pt x="82" y="54"/>
                    </a:moveTo>
                    <a:lnTo>
                      <a:pt x="81" y="62"/>
                    </a:lnTo>
                    <a:lnTo>
                      <a:pt x="79" y="71"/>
                    </a:lnTo>
                    <a:lnTo>
                      <a:pt x="76" y="78"/>
                    </a:lnTo>
                    <a:lnTo>
                      <a:pt x="72" y="84"/>
                    </a:lnTo>
                    <a:lnTo>
                      <a:pt x="66" y="90"/>
                    </a:lnTo>
                    <a:lnTo>
                      <a:pt x="60" y="93"/>
                    </a:lnTo>
                    <a:lnTo>
                      <a:pt x="53" y="96"/>
                    </a:lnTo>
                    <a:lnTo>
                      <a:pt x="46" y="97"/>
                    </a:lnTo>
                    <a:lnTo>
                      <a:pt x="39" y="96"/>
                    </a:lnTo>
                    <a:lnTo>
                      <a:pt x="32" y="93"/>
                    </a:lnTo>
                    <a:lnTo>
                      <a:pt x="26" y="90"/>
                    </a:lnTo>
                    <a:lnTo>
                      <a:pt x="21" y="84"/>
                    </a:lnTo>
                    <a:lnTo>
                      <a:pt x="15" y="78"/>
                    </a:lnTo>
                    <a:lnTo>
                      <a:pt x="12" y="71"/>
                    </a:lnTo>
                    <a:lnTo>
                      <a:pt x="10" y="62"/>
                    </a:lnTo>
                    <a:lnTo>
                      <a:pt x="9" y="54"/>
                    </a:lnTo>
                    <a:lnTo>
                      <a:pt x="10" y="45"/>
                    </a:lnTo>
                    <a:lnTo>
                      <a:pt x="12" y="37"/>
                    </a:lnTo>
                    <a:lnTo>
                      <a:pt x="15" y="30"/>
                    </a:lnTo>
                    <a:lnTo>
                      <a:pt x="21" y="24"/>
                    </a:lnTo>
                    <a:lnTo>
                      <a:pt x="26" y="18"/>
                    </a:lnTo>
                    <a:lnTo>
                      <a:pt x="32" y="14"/>
                    </a:lnTo>
                    <a:lnTo>
                      <a:pt x="39" y="12"/>
                    </a:lnTo>
                    <a:lnTo>
                      <a:pt x="46" y="11"/>
                    </a:lnTo>
                    <a:lnTo>
                      <a:pt x="53" y="12"/>
                    </a:lnTo>
                    <a:lnTo>
                      <a:pt x="60" y="14"/>
                    </a:lnTo>
                    <a:lnTo>
                      <a:pt x="66" y="18"/>
                    </a:lnTo>
                    <a:lnTo>
                      <a:pt x="72" y="24"/>
                    </a:lnTo>
                    <a:lnTo>
                      <a:pt x="76" y="30"/>
                    </a:lnTo>
                    <a:lnTo>
                      <a:pt x="79" y="37"/>
                    </a:lnTo>
                    <a:lnTo>
                      <a:pt x="81" y="45"/>
                    </a:lnTo>
                    <a:lnTo>
                      <a:pt x="82" y="54"/>
                    </a:lnTo>
                    <a:close/>
                  </a:path>
                </a:pathLst>
              </a:custGeom>
              <a:solidFill>
                <a:srgbClr val="FAE6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207" name="Freeform 208"/>
              <p:cNvSpPr>
                <a:spLocks noEditPoints="1"/>
              </p:cNvSpPr>
              <p:nvPr/>
            </p:nvSpPr>
            <p:spPr bwMode="auto">
              <a:xfrm>
                <a:off x="1153" y="2651"/>
                <a:ext cx="17" cy="16"/>
              </a:xfrm>
              <a:custGeom>
                <a:avLst/>
                <a:gdLst/>
                <a:ahLst/>
                <a:cxnLst>
                  <a:cxn ang="0">
                    <a:pos x="81" y="39"/>
                  </a:cxn>
                  <a:cxn ang="0">
                    <a:pos x="75" y="21"/>
                  </a:cxn>
                  <a:cxn ang="0">
                    <a:pos x="64" y="8"/>
                  </a:cxn>
                  <a:cxn ang="0">
                    <a:pos x="49" y="1"/>
                  </a:cxn>
                  <a:cxn ang="0">
                    <a:pos x="33" y="1"/>
                  </a:cxn>
                  <a:cxn ang="0">
                    <a:pos x="18" y="8"/>
                  </a:cxn>
                  <a:cxn ang="0">
                    <a:pos x="7" y="21"/>
                  </a:cxn>
                  <a:cxn ang="0">
                    <a:pos x="0" y="39"/>
                  </a:cxn>
                  <a:cxn ang="0">
                    <a:pos x="0" y="58"/>
                  </a:cxn>
                  <a:cxn ang="0">
                    <a:pos x="7" y="76"/>
                  </a:cxn>
                  <a:cxn ang="0">
                    <a:pos x="18" y="90"/>
                  </a:cxn>
                  <a:cxn ang="0">
                    <a:pos x="33" y="97"/>
                  </a:cxn>
                  <a:cxn ang="0">
                    <a:pos x="49" y="97"/>
                  </a:cxn>
                  <a:cxn ang="0">
                    <a:pos x="64" y="90"/>
                  </a:cxn>
                  <a:cxn ang="0">
                    <a:pos x="75" y="76"/>
                  </a:cxn>
                  <a:cxn ang="0">
                    <a:pos x="81" y="58"/>
                  </a:cxn>
                  <a:cxn ang="0">
                    <a:pos x="73" y="49"/>
                  </a:cxn>
                  <a:cxn ang="0">
                    <a:pos x="70" y="63"/>
                  </a:cxn>
                  <a:cxn ang="0">
                    <a:pos x="63" y="75"/>
                  </a:cxn>
                  <a:cxn ang="0">
                    <a:pos x="53" y="84"/>
                  </a:cxn>
                  <a:cxn ang="0">
                    <a:pos x="41" y="86"/>
                  </a:cxn>
                  <a:cxn ang="0">
                    <a:pos x="29" y="84"/>
                  </a:cxn>
                  <a:cxn ang="0">
                    <a:pos x="19" y="75"/>
                  </a:cxn>
                  <a:cxn ang="0">
                    <a:pos x="11" y="63"/>
                  </a:cxn>
                  <a:cxn ang="0">
                    <a:pos x="9" y="49"/>
                  </a:cxn>
                  <a:cxn ang="0">
                    <a:pos x="11" y="34"/>
                  </a:cxn>
                  <a:cxn ang="0">
                    <a:pos x="19" y="22"/>
                  </a:cxn>
                  <a:cxn ang="0">
                    <a:pos x="29" y="14"/>
                  </a:cxn>
                  <a:cxn ang="0">
                    <a:pos x="41" y="10"/>
                  </a:cxn>
                  <a:cxn ang="0">
                    <a:pos x="53" y="14"/>
                  </a:cxn>
                  <a:cxn ang="0">
                    <a:pos x="63" y="22"/>
                  </a:cxn>
                  <a:cxn ang="0">
                    <a:pos x="70" y="34"/>
                  </a:cxn>
                  <a:cxn ang="0">
                    <a:pos x="73" y="49"/>
                  </a:cxn>
                </a:cxnLst>
                <a:rect l="0" t="0" r="r" b="b"/>
                <a:pathLst>
                  <a:path w="82" h="97">
                    <a:moveTo>
                      <a:pt x="82" y="49"/>
                    </a:moveTo>
                    <a:lnTo>
                      <a:pt x="81" y="39"/>
                    </a:lnTo>
                    <a:lnTo>
                      <a:pt x="78" y="30"/>
                    </a:lnTo>
                    <a:lnTo>
                      <a:pt x="75" y="21"/>
                    </a:lnTo>
                    <a:lnTo>
                      <a:pt x="70" y="14"/>
                    </a:lnTo>
                    <a:lnTo>
                      <a:pt x="64" y="8"/>
                    </a:lnTo>
                    <a:lnTo>
                      <a:pt x="57" y="4"/>
                    </a:lnTo>
                    <a:lnTo>
                      <a:pt x="49" y="1"/>
                    </a:lnTo>
                    <a:lnTo>
                      <a:pt x="41" y="0"/>
                    </a:lnTo>
                    <a:lnTo>
                      <a:pt x="33" y="1"/>
                    </a:lnTo>
                    <a:lnTo>
                      <a:pt x="25" y="4"/>
                    </a:lnTo>
                    <a:lnTo>
                      <a:pt x="18" y="8"/>
                    </a:lnTo>
                    <a:lnTo>
                      <a:pt x="11" y="14"/>
                    </a:lnTo>
                    <a:lnTo>
                      <a:pt x="7" y="21"/>
                    </a:lnTo>
                    <a:lnTo>
                      <a:pt x="3" y="30"/>
                    </a:lnTo>
                    <a:lnTo>
                      <a:pt x="0" y="39"/>
                    </a:lnTo>
                    <a:lnTo>
                      <a:pt x="0" y="49"/>
                    </a:lnTo>
                    <a:lnTo>
                      <a:pt x="0" y="58"/>
                    </a:lnTo>
                    <a:lnTo>
                      <a:pt x="3" y="68"/>
                    </a:lnTo>
                    <a:lnTo>
                      <a:pt x="7" y="76"/>
                    </a:lnTo>
                    <a:lnTo>
                      <a:pt x="11" y="84"/>
                    </a:lnTo>
                    <a:lnTo>
                      <a:pt x="18" y="90"/>
                    </a:lnTo>
                    <a:lnTo>
                      <a:pt x="25" y="93"/>
                    </a:lnTo>
                    <a:lnTo>
                      <a:pt x="33" y="97"/>
                    </a:lnTo>
                    <a:lnTo>
                      <a:pt x="41" y="97"/>
                    </a:lnTo>
                    <a:lnTo>
                      <a:pt x="49" y="97"/>
                    </a:lnTo>
                    <a:lnTo>
                      <a:pt x="57" y="93"/>
                    </a:lnTo>
                    <a:lnTo>
                      <a:pt x="64" y="90"/>
                    </a:lnTo>
                    <a:lnTo>
                      <a:pt x="70" y="84"/>
                    </a:lnTo>
                    <a:lnTo>
                      <a:pt x="75" y="76"/>
                    </a:lnTo>
                    <a:lnTo>
                      <a:pt x="78" y="68"/>
                    </a:lnTo>
                    <a:lnTo>
                      <a:pt x="81" y="58"/>
                    </a:lnTo>
                    <a:lnTo>
                      <a:pt x="82" y="49"/>
                    </a:lnTo>
                    <a:close/>
                    <a:moveTo>
                      <a:pt x="73" y="49"/>
                    </a:moveTo>
                    <a:lnTo>
                      <a:pt x="72" y="56"/>
                    </a:lnTo>
                    <a:lnTo>
                      <a:pt x="70" y="63"/>
                    </a:lnTo>
                    <a:lnTo>
                      <a:pt x="67" y="70"/>
                    </a:lnTo>
                    <a:lnTo>
                      <a:pt x="63" y="75"/>
                    </a:lnTo>
                    <a:lnTo>
                      <a:pt x="59" y="80"/>
                    </a:lnTo>
                    <a:lnTo>
                      <a:pt x="53" y="84"/>
                    </a:lnTo>
                    <a:lnTo>
                      <a:pt x="47" y="86"/>
                    </a:lnTo>
                    <a:lnTo>
                      <a:pt x="41" y="86"/>
                    </a:lnTo>
                    <a:lnTo>
                      <a:pt x="35" y="86"/>
                    </a:lnTo>
                    <a:lnTo>
                      <a:pt x="29" y="84"/>
                    </a:lnTo>
                    <a:lnTo>
                      <a:pt x="24" y="80"/>
                    </a:lnTo>
                    <a:lnTo>
                      <a:pt x="19" y="75"/>
                    </a:lnTo>
                    <a:lnTo>
                      <a:pt x="15" y="70"/>
                    </a:lnTo>
                    <a:lnTo>
                      <a:pt x="11" y="63"/>
                    </a:lnTo>
                    <a:lnTo>
                      <a:pt x="9" y="56"/>
                    </a:lnTo>
                    <a:lnTo>
                      <a:pt x="9" y="49"/>
                    </a:lnTo>
                    <a:lnTo>
                      <a:pt x="9" y="42"/>
                    </a:lnTo>
                    <a:lnTo>
                      <a:pt x="11" y="34"/>
                    </a:lnTo>
                    <a:lnTo>
                      <a:pt x="15" y="27"/>
                    </a:lnTo>
                    <a:lnTo>
                      <a:pt x="19" y="22"/>
                    </a:lnTo>
                    <a:lnTo>
                      <a:pt x="24" y="18"/>
                    </a:lnTo>
                    <a:lnTo>
                      <a:pt x="29" y="14"/>
                    </a:lnTo>
                    <a:lnTo>
                      <a:pt x="35" y="12"/>
                    </a:lnTo>
                    <a:lnTo>
                      <a:pt x="41" y="10"/>
                    </a:lnTo>
                    <a:lnTo>
                      <a:pt x="47" y="12"/>
                    </a:lnTo>
                    <a:lnTo>
                      <a:pt x="53" y="14"/>
                    </a:lnTo>
                    <a:lnTo>
                      <a:pt x="59" y="18"/>
                    </a:lnTo>
                    <a:lnTo>
                      <a:pt x="63" y="22"/>
                    </a:lnTo>
                    <a:lnTo>
                      <a:pt x="67" y="27"/>
                    </a:lnTo>
                    <a:lnTo>
                      <a:pt x="70" y="34"/>
                    </a:lnTo>
                    <a:lnTo>
                      <a:pt x="72" y="42"/>
                    </a:lnTo>
                    <a:lnTo>
                      <a:pt x="73" y="49"/>
                    </a:lnTo>
                    <a:close/>
                  </a:path>
                </a:pathLst>
              </a:custGeom>
              <a:solidFill>
                <a:srgbClr val="FBE9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208" name="Freeform 209"/>
              <p:cNvSpPr>
                <a:spLocks noEditPoints="1"/>
              </p:cNvSpPr>
              <p:nvPr/>
            </p:nvSpPr>
            <p:spPr bwMode="auto">
              <a:xfrm>
                <a:off x="1154" y="2652"/>
                <a:ext cx="15" cy="14"/>
              </a:xfrm>
              <a:custGeom>
                <a:avLst/>
                <a:gdLst/>
                <a:ahLst/>
                <a:cxnLst>
                  <a:cxn ang="0">
                    <a:pos x="72" y="34"/>
                  </a:cxn>
                  <a:cxn ang="0">
                    <a:pos x="67" y="19"/>
                  </a:cxn>
                  <a:cxn ang="0">
                    <a:pos x="57" y="7"/>
                  </a:cxn>
                  <a:cxn ang="0">
                    <a:pos x="44" y="1"/>
                  </a:cxn>
                  <a:cxn ang="0">
                    <a:pos x="30" y="1"/>
                  </a:cxn>
                  <a:cxn ang="0">
                    <a:pos x="17" y="7"/>
                  </a:cxn>
                  <a:cxn ang="0">
                    <a:pos x="6" y="19"/>
                  </a:cxn>
                  <a:cxn ang="0">
                    <a:pos x="1" y="34"/>
                  </a:cxn>
                  <a:cxn ang="0">
                    <a:pos x="1" y="51"/>
                  </a:cxn>
                  <a:cxn ang="0">
                    <a:pos x="6" y="67"/>
                  </a:cxn>
                  <a:cxn ang="0">
                    <a:pos x="17" y="79"/>
                  </a:cxn>
                  <a:cxn ang="0">
                    <a:pos x="30" y="85"/>
                  </a:cxn>
                  <a:cxn ang="0">
                    <a:pos x="44" y="85"/>
                  </a:cxn>
                  <a:cxn ang="0">
                    <a:pos x="57" y="79"/>
                  </a:cxn>
                  <a:cxn ang="0">
                    <a:pos x="67" y="67"/>
                  </a:cxn>
                  <a:cxn ang="0">
                    <a:pos x="72" y="51"/>
                  </a:cxn>
                  <a:cxn ang="0">
                    <a:pos x="64" y="43"/>
                  </a:cxn>
                  <a:cxn ang="0">
                    <a:pos x="62" y="55"/>
                  </a:cxn>
                  <a:cxn ang="0">
                    <a:pos x="56" y="66"/>
                  </a:cxn>
                  <a:cxn ang="0">
                    <a:pos x="48" y="73"/>
                  </a:cxn>
                  <a:cxn ang="0">
                    <a:pos x="37" y="75"/>
                  </a:cxn>
                  <a:cxn ang="0">
                    <a:pos x="27" y="73"/>
                  </a:cxn>
                  <a:cxn ang="0">
                    <a:pos x="18" y="66"/>
                  </a:cxn>
                  <a:cxn ang="0">
                    <a:pos x="12" y="55"/>
                  </a:cxn>
                  <a:cxn ang="0">
                    <a:pos x="10" y="43"/>
                  </a:cxn>
                  <a:cxn ang="0">
                    <a:pos x="12" y="30"/>
                  </a:cxn>
                  <a:cxn ang="0">
                    <a:pos x="18" y="20"/>
                  </a:cxn>
                  <a:cxn ang="0">
                    <a:pos x="27" y="13"/>
                  </a:cxn>
                  <a:cxn ang="0">
                    <a:pos x="37" y="10"/>
                  </a:cxn>
                  <a:cxn ang="0">
                    <a:pos x="48" y="13"/>
                  </a:cxn>
                  <a:cxn ang="0">
                    <a:pos x="56" y="20"/>
                  </a:cxn>
                  <a:cxn ang="0">
                    <a:pos x="62" y="30"/>
                  </a:cxn>
                  <a:cxn ang="0">
                    <a:pos x="64" y="43"/>
                  </a:cxn>
                </a:cxnLst>
                <a:rect l="0" t="0" r="r" b="b"/>
                <a:pathLst>
                  <a:path w="73" h="86">
                    <a:moveTo>
                      <a:pt x="73" y="43"/>
                    </a:moveTo>
                    <a:lnTo>
                      <a:pt x="72" y="34"/>
                    </a:lnTo>
                    <a:lnTo>
                      <a:pt x="70" y="26"/>
                    </a:lnTo>
                    <a:lnTo>
                      <a:pt x="67" y="19"/>
                    </a:lnTo>
                    <a:lnTo>
                      <a:pt x="63" y="13"/>
                    </a:lnTo>
                    <a:lnTo>
                      <a:pt x="57" y="7"/>
                    </a:lnTo>
                    <a:lnTo>
                      <a:pt x="51" y="3"/>
                    </a:lnTo>
                    <a:lnTo>
                      <a:pt x="44" y="1"/>
                    </a:lnTo>
                    <a:lnTo>
                      <a:pt x="37" y="0"/>
                    </a:lnTo>
                    <a:lnTo>
                      <a:pt x="30" y="1"/>
                    </a:lnTo>
                    <a:lnTo>
                      <a:pt x="23" y="3"/>
                    </a:lnTo>
                    <a:lnTo>
                      <a:pt x="17" y="7"/>
                    </a:lnTo>
                    <a:lnTo>
                      <a:pt x="12" y="13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1" y="34"/>
                    </a:lnTo>
                    <a:lnTo>
                      <a:pt x="0" y="43"/>
                    </a:lnTo>
                    <a:lnTo>
                      <a:pt x="1" y="51"/>
                    </a:lnTo>
                    <a:lnTo>
                      <a:pt x="3" y="60"/>
                    </a:lnTo>
                    <a:lnTo>
                      <a:pt x="6" y="67"/>
                    </a:lnTo>
                    <a:lnTo>
                      <a:pt x="12" y="73"/>
                    </a:lnTo>
                    <a:lnTo>
                      <a:pt x="17" y="79"/>
                    </a:lnTo>
                    <a:lnTo>
                      <a:pt x="23" y="82"/>
                    </a:lnTo>
                    <a:lnTo>
                      <a:pt x="30" y="85"/>
                    </a:lnTo>
                    <a:lnTo>
                      <a:pt x="37" y="86"/>
                    </a:lnTo>
                    <a:lnTo>
                      <a:pt x="44" y="85"/>
                    </a:lnTo>
                    <a:lnTo>
                      <a:pt x="51" y="82"/>
                    </a:lnTo>
                    <a:lnTo>
                      <a:pt x="57" y="79"/>
                    </a:lnTo>
                    <a:lnTo>
                      <a:pt x="63" y="73"/>
                    </a:lnTo>
                    <a:lnTo>
                      <a:pt x="67" y="67"/>
                    </a:lnTo>
                    <a:lnTo>
                      <a:pt x="70" y="60"/>
                    </a:lnTo>
                    <a:lnTo>
                      <a:pt x="72" y="51"/>
                    </a:lnTo>
                    <a:lnTo>
                      <a:pt x="73" y="43"/>
                    </a:lnTo>
                    <a:close/>
                    <a:moveTo>
                      <a:pt x="64" y="43"/>
                    </a:moveTo>
                    <a:lnTo>
                      <a:pt x="64" y="49"/>
                    </a:lnTo>
                    <a:lnTo>
                      <a:pt x="62" y="55"/>
                    </a:lnTo>
                    <a:lnTo>
                      <a:pt x="59" y="61"/>
                    </a:lnTo>
                    <a:lnTo>
                      <a:pt x="56" y="66"/>
                    </a:lnTo>
                    <a:lnTo>
                      <a:pt x="52" y="69"/>
                    </a:lnTo>
                    <a:lnTo>
                      <a:pt x="48" y="73"/>
                    </a:lnTo>
                    <a:lnTo>
                      <a:pt x="43" y="74"/>
                    </a:lnTo>
                    <a:lnTo>
                      <a:pt x="37" y="75"/>
                    </a:lnTo>
                    <a:lnTo>
                      <a:pt x="32" y="74"/>
                    </a:lnTo>
                    <a:lnTo>
                      <a:pt x="27" y="73"/>
                    </a:lnTo>
                    <a:lnTo>
                      <a:pt x="22" y="69"/>
                    </a:lnTo>
                    <a:lnTo>
                      <a:pt x="18" y="66"/>
                    </a:lnTo>
                    <a:lnTo>
                      <a:pt x="15" y="61"/>
                    </a:lnTo>
                    <a:lnTo>
                      <a:pt x="12" y="55"/>
                    </a:lnTo>
                    <a:lnTo>
                      <a:pt x="11" y="49"/>
                    </a:lnTo>
                    <a:lnTo>
                      <a:pt x="10" y="43"/>
                    </a:lnTo>
                    <a:lnTo>
                      <a:pt x="11" y="37"/>
                    </a:lnTo>
                    <a:lnTo>
                      <a:pt x="12" y="30"/>
                    </a:lnTo>
                    <a:lnTo>
                      <a:pt x="15" y="25"/>
                    </a:lnTo>
                    <a:lnTo>
                      <a:pt x="18" y="20"/>
                    </a:lnTo>
                    <a:lnTo>
                      <a:pt x="22" y="16"/>
                    </a:lnTo>
                    <a:lnTo>
                      <a:pt x="27" y="13"/>
                    </a:lnTo>
                    <a:lnTo>
                      <a:pt x="32" y="12"/>
                    </a:lnTo>
                    <a:lnTo>
                      <a:pt x="37" y="10"/>
                    </a:lnTo>
                    <a:lnTo>
                      <a:pt x="43" y="12"/>
                    </a:lnTo>
                    <a:lnTo>
                      <a:pt x="48" y="13"/>
                    </a:lnTo>
                    <a:lnTo>
                      <a:pt x="52" y="16"/>
                    </a:lnTo>
                    <a:lnTo>
                      <a:pt x="56" y="20"/>
                    </a:lnTo>
                    <a:lnTo>
                      <a:pt x="59" y="25"/>
                    </a:lnTo>
                    <a:lnTo>
                      <a:pt x="62" y="30"/>
                    </a:lnTo>
                    <a:lnTo>
                      <a:pt x="64" y="37"/>
                    </a:lnTo>
                    <a:lnTo>
                      <a:pt x="64" y="43"/>
                    </a:lnTo>
                    <a:close/>
                  </a:path>
                </a:pathLst>
              </a:custGeom>
              <a:solidFill>
                <a:srgbClr val="FBEC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209" name="Freeform 210"/>
              <p:cNvSpPr>
                <a:spLocks noEditPoints="1"/>
              </p:cNvSpPr>
              <p:nvPr/>
            </p:nvSpPr>
            <p:spPr bwMode="auto">
              <a:xfrm>
                <a:off x="1155" y="2653"/>
                <a:ext cx="13" cy="12"/>
              </a:xfrm>
              <a:custGeom>
                <a:avLst/>
                <a:gdLst/>
                <a:ahLst/>
                <a:cxnLst>
                  <a:cxn ang="0">
                    <a:pos x="63" y="32"/>
                  </a:cxn>
                  <a:cxn ang="0">
                    <a:pos x="58" y="17"/>
                  </a:cxn>
                  <a:cxn ang="0">
                    <a:pos x="50" y="8"/>
                  </a:cxn>
                  <a:cxn ang="0">
                    <a:pos x="38" y="2"/>
                  </a:cxn>
                  <a:cxn ang="0">
                    <a:pos x="26" y="2"/>
                  </a:cxn>
                  <a:cxn ang="0">
                    <a:pos x="15" y="8"/>
                  </a:cxn>
                  <a:cxn ang="0">
                    <a:pos x="6" y="17"/>
                  </a:cxn>
                  <a:cxn ang="0">
                    <a:pos x="0" y="32"/>
                  </a:cxn>
                  <a:cxn ang="0">
                    <a:pos x="0" y="46"/>
                  </a:cxn>
                  <a:cxn ang="0">
                    <a:pos x="6" y="60"/>
                  </a:cxn>
                  <a:cxn ang="0">
                    <a:pos x="15" y="70"/>
                  </a:cxn>
                  <a:cxn ang="0">
                    <a:pos x="26" y="76"/>
                  </a:cxn>
                  <a:cxn ang="0">
                    <a:pos x="38" y="76"/>
                  </a:cxn>
                  <a:cxn ang="0">
                    <a:pos x="50" y="70"/>
                  </a:cxn>
                  <a:cxn ang="0">
                    <a:pos x="58" y="60"/>
                  </a:cxn>
                  <a:cxn ang="0">
                    <a:pos x="63" y="46"/>
                  </a:cxn>
                  <a:cxn ang="0">
                    <a:pos x="55" y="39"/>
                  </a:cxn>
                  <a:cxn ang="0">
                    <a:pos x="53" y="50"/>
                  </a:cxn>
                  <a:cxn ang="0">
                    <a:pos x="48" y="58"/>
                  </a:cxn>
                  <a:cxn ang="0">
                    <a:pos x="41" y="64"/>
                  </a:cxn>
                  <a:cxn ang="0">
                    <a:pos x="32" y="65"/>
                  </a:cxn>
                  <a:cxn ang="0">
                    <a:pos x="23" y="64"/>
                  </a:cxn>
                  <a:cxn ang="0">
                    <a:pos x="16" y="58"/>
                  </a:cxn>
                  <a:cxn ang="0">
                    <a:pos x="11" y="50"/>
                  </a:cxn>
                  <a:cxn ang="0">
                    <a:pos x="10" y="39"/>
                  </a:cxn>
                  <a:cxn ang="0">
                    <a:pos x="11" y="28"/>
                  </a:cxn>
                  <a:cxn ang="0">
                    <a:pos x="16" y="20"/>
                  </a:cxn>
                  <a:cxn ang="0">
                    <a:pos x="23" y="14"/>
                  </a:cxn>
                  <a:cxn ang="0">
                    <a:pos x="32" y="11"/>
                  </a:cxn>
                  <a:cxn ang="0">
                    <a:pos x="41" y="14"/>
                  </a:cxn>
                  <a:cxn ang="0">
                    <a:pos x="48" y="20"/>
                  </a:cxn>
                  <a:cxn ang="0">
                    <a:pos x="53" y="28"/>
                  </a:cxn>
                  <a:cxn ang="0">
                    <a:pos x="55" y="39"/>
                  </a:cxn>
                </a:cxnLst>
                <a:rect l="0" t="0" r="r" b="b"/>
                <a:pathLst>
                  <a:path w="64" h="76">
                    <a:moveTo>
                      <a:pt x="64" y="39"/>
                    </a:moveTo>
                    <a:lnTo>
                      <a:pt x="63" y="32"/>
                    </a:lnTo>
                    <a:lnTo>
                      <a:pt x="61" y="24"/>
                    </a:lnTo>
                    <a:lnTo>
                      <a:pt x="58" y="17"/>
                    </a:lnTo>
                    <a:lnTo>
                      <a:pt x="54" y="12"/>
                    </a:lnTo>
                    <a:lnTo>
                      <a:pt x="50" y="8"/>
                    </a:lnTo>
                    <a:lnTo>
                      <a:pt x="44" y="4"/>
                    </a:lnTo>
                    <a:lnTo>
                      <a:pt x="38" y="2"/>
                    </a:lnTo>
                    <a:lnTo>
                      <a:pt x="32" y="0"/>
                    </a:lnTo>
                    <a:lnTo>
                      <a:pt x="26" y="2"/>
                    </a:lnTo>
                    <a:lnTo>
                      <a:pt x="20" y="4"/>
                    </a:lnTo>
                    <a:lnTo>
                      <a:pt x="15" y="8"/>
                    </a:lnTo>
                    <a:lnTo>
                      <a:pt x="10" y="12"/>
                    </a:lnTo>
                    <a:lnTo>
                      <a:pt x="6" y="17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2" y="53"/>
                    </a:lnTo>
                    <a:lnTo>
                      <a:pt x="6" y="60"/>
                    </a:lnTo>
                    <a:lnTo>
                      <a:pt x="10" y="65"/>
                    </a:lnTo>
                    <a:lnTo>
                      <a:pt x="15" y="70"/>
                    </a:lnTo>
                    <a:lnTo>
                      <a:pt x="20" y="74"/>
                    </a:lnTo>
                    <a:lnTo>
                      <a:pt x="26" y="76"/>
                    </a:lnTo>
                    <a:lnTo>
                      <a:pt x="32" y="76"/>
                    </a:lnTo>
                    <a:lnTo>
                      <a:pt x="38" y="76"/>
                    </a:lnTo>
                    <a:lnTo>
                      <a:pt x="44" y="74"/>
                    </a:lnTo>
                    <a:lnTo>
                      <a:pt x="50" y="70"/>
                    </a:lnTo>
                    <a:lnTo>
                      <a:pt x="54" y="65"/>
                    </a:lnTo>
                    <a:lnTo>
                      <a:pt x="58" y="60"/>
                    </a:lnTo>
                    <a:lnTo>
                      <a:pt x="61" y="53"/>
                    </a:lnTo>
                    <a:lnTo>
                      <a:pt x="63" y="46"/>
                    </a:lnTo>
                    <a:lnTo>
                      <a:pt x="64" y="39"/>
                    </a:lnTo>
                    <a:close/>
                    <a:moveTo>
                      <a:pt x="55" y="39"/>
                    </a:moveTo>
                    <a:lnTo>
                      <a:pt x="54" y="45"/>
                    </a:lnTo>
                    <a:lnTo>
                      <a:pt x="53" y="50"/>
                    </a:lnTo>
                    <a:lnTo>
                      <a:pt x="51" y="54"/>
                    </a:lnTo>
                    <a:lnTo>
                      <a:pt x="48" y="58"/>
                    </a:lnTo>
                    <a:lnTo>
                      <a:pt x="45" y="62"/>
                    </a:lnTo>
                    <a:lnTo>
                      <a:pt x="41" y="64"/>
                    </a:lnTo>
                    <a:lnTo>
                      <a:pt x="37" y="65"/>
                    </a:lnTo>
                    <a:lnTo>
                      <a:pt x="32" y="65"/>
                    </a:lnTo>
                    <a:lnTo>
                      <a:pt x="28" y="65"/>
                    </a:lnTo>
                    <a:lnTo>
                      <a:pt x="23" y="64"/>
                    </a:lnTo>
                    <a:lnTo>
                      <a:pt x="20" y="62"/>
                    </a:lnTo>
                    <a:lnTo>
                      <a:pt x="16" y="58"/>
                    </a:lnTo>
                    <a:lnTo>
                      <a:pt x="13" y="54"/>
                    </a:lnTo>
                    <a:lnTo>
                      <a:pt x="11" y="50"/>
                    </a:lnTo>
                    <a:lnTo>
                      <a:pt x="10" y="45"/>
                    </a:lnTo>
                    <a:lnTo>
                      <a:pt x="10" y="39"/>
                    </a:lnTo>
                    <a:lnTo>
                      <a:pt x="10" y="33"/>
                    </a:lnTo>
                    <a:lnTo>
                      <a:pt x="11" y="28"/>
                    </a:lnTo>
                    <a:lnTo>
                      <a:pt x="13" y="23"/>
                    </a:lnTo>
                    <a:lnTo>
                      <a:pt x="16" y="20"/>
                    </a:lnTo>
                    <a:lnTo>
                      <a:pt x="20" y="16"/>
                    </a:lnTo>
                    <a:lnTo>
                      <a:pt x="23" y="14"/>
                    </a:lnTo>
                    <a:lnTo>
                      <a:pt x="28" y="12"/>
                    </a:lnTo>
                    <a:lnTo>
                      <a:pt x="32" y="11"/>
                    </a:lnTo>
                    <a:lnTo>
                      <a:pt x="37" y="12"/>
                    </a:lnTo>
                    <a:lnTo>
                      <a:pt x="41" y="14"/>
                    </a:lnTo>
                    <a:lnTo>
                      <a:pt x="45" y="16"/>
                    </a:lnTo>
                    <a:lnTo>
                      <a:pt x="48" y="20"/>
                    </a:lnTo>
                    <a:lnTo>
                      <a:pt x="51" y="23"/>
                    </a:lnTo>
                    <a:lnTo>
                      <a:pt x="53" y="28"/>
                    </a:lnTo>
                    <a:lnTo>
                      <a:pt x="54" y="33"/>
                    </a:lnTo>
                    <a:lnTo>
                      <a:pt x="55" y="39"/>
                    </a:lnTo>
                    <a:close/>
                  </a:path>
                </a:pathLst>
              </a:custGeom>
              <a:solidFill>
                <a:srgbClr val="FCEF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210" name="Freeform 211"/>
              <p:cNvSpPr>
                <a:spLocks noEditPoints="1"/>
              </p:cNvSpPr>
              <p:nvPr/>
            </p:nvSpPr>
            <p:spPr bwMode="auto">
              <a:xfrm>
                <a:off x="1156" y="2654"/>
                <a:ext cx="11" cy="11"/>
              </a:xfrm>
              <a:custGeom>
                <a:avLst/>
                <a:gdLst/>
                <a:ahLst/>
                <a:cxnLst>
                  <a:cxn ang="0">
                    <a:pos x="54" y="27"/>
                  </a:cxn>
                  <a:cxn ang="0">
                    <a:pos x="49" y="15"/>
                  </a:cxn>
                  <a:cxn ang="0">
                    <a:pos x="42" y="6"/>
                  </a:cxn>
                  <a:cxn ang="0">
                    <a:pos x="33" y="2"/>
                  </a:cxn>
                  <a:cxn ang="0">
                    <a:pos x="22" y="2"/>
                  </a:cxn>
                  <a:cxn ang="0">
                    <a:pos x="12" y="6"/>
                  </a:cxn>
                  <a:cxn ang="0">
                    <a:pos x="5" y="15"/>
                  </a:cxn>
                  <a:cxn ang="0">
                    <a:pos x="1" y="27"/>
                  </a:cxn>
                  <a:cxn ang="0">
                    <a:pos x="1" y="39"/>
                  </a:cxn>
                  <a:cxn ang="0">
                    <a:pos x="5" y="51"/>
                  </a:cxn>
                  <a:cxn ang="0">
                    <a:pos x="12" y="59"/>
                  </a:cxn>
                  <a:cxn ang="0">
                    <a:pos x="22" y="64"/>
                  </a:cxn>
                  <a:cxn ang="0">
                    <a:pos x="33" y="64"/>
                  </a:cxn>
                  <a:cxn ang="0">
                    <a:pos x="42" y="59"/>
                  </a:cxn>
                  <a:cxn ang="0">
                    <a:pos x="49" y="51"/>
                  </a:cxn>
                  <a:cxn ang="0">
                    <a:pos x="54" y="39"/>
                  </a:cxn>
                  <a:cxn ang="0">
                    <a:pos x="45" y="33"/>
                  </a:cxn>
                  <a:cxn ang="0">
                    <a:pos x="44" y="41"/>
                  </a:cxn>
                  <a:cxn ang="0">
                    <a:pos x="40" y="48"/>
                  </a:cxn>
                  <a:cxn ang="0">
                    <a:pos x="34" y="53"/>
                  </a:cxn>
                  <a:cxn ang="0">
                    <a:pos x="27" y="54"/>
                  </a:cxn>
                  <a:cxn ang="0">
                    <a:pos x="20" y="53"/>
                  </a:cxn>
                  <a:cxn ang="0">
                    <a:pos x="14" y="48"/>
                  </a:cxn>
                  <a:cxn ang="0">
                    <a:pos x="11" y="41"/>
                  </a:cxn>
                  <a:cxn ang="0">
                    <a:pos x="9" y="33"/>
                  </a:cxn>
                  <a:cxn ang="0">
                    <a:pos x="11" y="24"/>
                  </a:cxn>
                  <a:cxn ang="0">
                    <a:pos x="14" y="17"/>
                  </a:cxn>
                  <a:cxn ang="0">
                    <a:pos x="20" y="12"/>
                  </a:cxn>
                  <a:cxn ang="0">
                    <a:pos x="27" y="11"/>
                  </a:cxn>
                  <a:cxn ang="0">
                    <a:pos x="34" y="12"/>
                  </a:cxn>
                  <a:cxn ang="0">
                    <a:pos x="40" y="17"/>
                  </a:cxn>
                  <a:cxn ang="0">
                    <a:pos x="44" y="24"/>
                  </a:cxn>
                  <a:cxn ang="0">
                    <a:pos x="45" y="33"/>
                  </a:cxn>
                </a:cxnLst>
                <a:rect l="0" t="0" r="r" b="b"/>
                <a:pathLst>
                  <a:path w="54" h="65">
                    <a:moveTo>
                      <a:pt x="54" y="33"/>
                    </a:moveTo>
                    <a:lnTo>
                      <a:pt x="54" y="27"/>
                    </a:lnTo>
                    <a:lnTo>
                      <a:pt x="52" y="20"/>
                    </a:lnTo>
                    <a:lnTo>
                      <a:pt x="49" y="15"/>
                    </a:lnTo>
                    <a:lnTo>
                      <a:pt x="46" y="10"/>
                    </a:lnTo>
                    <a:lnTo>
                      <a:pt x="42" y="6"/>
                    </a:lnTo>
                    <a:lnTo>
                      <a:pt x="38" y="3"/>
                    </a:lnTo>
                    <a:lnTo>
                      <a:pt x="33" y="2"/>
                    </a:lnTo>
                    <a:lnTo>
                      <a:pt x="27" y="0"/>
                    </a:lnTo>
                    <a:lnTo>
                      <a:pt x="22" y="2"/>
                    </a:lnTo>
                    <a:lnTo>
                      <a:pt x="17" y="3"/>
                    </a:lnTo>
                    <a:lnTo>
                      <a:pt x="12" y="6"/>
                    </a:lnTo>
                    <a:lnTo>
                      <a:pt x="8" y="10"/>
                    </a:lnTo>
                    <a:lnTo>
                      <a:pt x="5" y="15"/>
                    </a:lnTo>
                    <a:lnTo>
                      <a:pt x="2" y="20"/>
                    </a:lnTo>
                    <a:lnTo>
                      <a:pt x="1" y="27"/>
                    </a:lnTo>
                    <a:lnTo>
                      <a:pt x="0" y="33"/>
                    </a:lnTo>
                    <a:lnTo>
                      <a:pt x="1" y="39"/>
                    </a:lnTo>
                    <a:lnTo>
                      <a:pt x="2" y="45"/>
                    </a:lnTo>
                    <a:lnTo>
                      <a:pt x="5" y="51"/>
                    </a:lnTo>
                    <a:lnTo>
                      <a:pt x="8" y="56"/>
                    </a:lnTo>
                    <a:lnTo>
                      <a:pt x="12" y="59"/>
                    </a:lnTo>
                    <a:lnTo>
                      <a:pt x="17" y="63"/>
                    </a:lnTo>
                    <a:lnTo>
                      <a:pt x="22" y="64"/>
                    </a:lnTo>
                    <a:lnTo>
                      <a:pt x="27" y="65"/>
                    </a:lnTo>
                    <a:lnTo>
                      <a:pt x="33" y="64"/>
                    </a:lnTo>
                    <a:lnTo>
                      <a:pt x="38" y="63"/>
                    </a:lnTo>
                    <a:lnTo>
                      <a:pt x="42" y="59"/>
                    </a:lnTo>
                    <a:lnTo>
                      <a:pt x="46" y="56"/>
                    </a:lnTo>
                    <a:lnTo>
                      <a:pt x="49" y="51"/>
                    </a:lnTo>
                    <a:lnTo>
                      <a:pt x="52" y="45"/>
                    </a:lnTo>
                    <a:lnTo>
                      <a:pt x="54" y="39"/>
                    </a:lnTo>
                    <a:lnTo>
                      <a:pt x="54" y="33"/>
                    </a:lnTo>
                    <a:close/>
                    <a:moveTo>
                      <a:pt x="45" y="33"/>
                    </a:moveTo>
                    <a:lnTo>
                      <a:pt x="45" y="38"/>
                    </a:lnTo>
                    <a:lnTo>
                      <a:pt x="44" y="41"/>
                    </a:lnTo>
                    <a:lnTo>
                      <a:pt x="42" y="45"/>
                    </a:lnTo>
                    <a:lnTo>
                      <a:pt x="40" y="48"/>
                    </a:lnTo>
                    <a:lnTo>
                      <a:pt x="37" y="51"/>
                    </a:lnTo>
                    <a:lnTo>
                      <a:pt x="34" y="53"/>
                    </a:lnTo>
                    <a:lnTo>
                      <a:pt x="31" y="54"/>
                    </a:lnTo>
                    <a:lnTo>
                      <a:pt x="27" y="54"/>
                    </a:lnTo>
                    <a:lnTo>
                      <a:pt x="23" y="54"/>
                    </a:lnTo>
                    <a:lnTo>
                      <a:pt x="20" y="53"/>
                    </a:lnTo>
                    <a:lnTo>
                      <a:pt x="17" y="51"/>
                    </a:lnTo>
                    <a:lnTo>
                      <a:pt x="14" y="48"/>
                    </a:lnTo>
                    <a:lnTo>
                      <a:pt x="12" y="45"/>
                    </a:lnTo>
                    <a:lnTo>
                      <a:pt x="11" y="41"/>
                    </a:lnTo>
                    <a:lnTo>
                      <a:pt x="9" y="38"/>
                    </a:lnTo>
                    <a:lnTo>
                      <a:pt x="9" y="33"/>
                    </a:lnTo>
                    <a:lnTo>
                      <a:pt x="9" y="28"/>
                    </a:lnTo>
                    <a:lnTo>
                      <a:pt x="11" y="24"/>
                    </a:lnTo>
                    <a:lnTo>
                      <a:pt x="12" y="21"/>
                    </a:lnTo>
                    <a:lnTo>
                      <a:pt x="14" y="17"/>
                    </a:lnTo>
                    <a:lnTo>
                      <a:pt x="17" y="15"/>
                    </a:lnTo>
                    <a:lnTo>
                      <a:pt x="20" y="12"/>
                    </a:lnTo>
                    <a:lnTo>
                      <a:pt x="23" y="11"/>
                    </a:lnTo>
                    <a:lnTo>
                      <a:pt x="27" y="11"/>
                    </a:lnTo>
                    <a:lnTo>
                      <a:pt x="31" y="11"/>
                    </a:lnTo>
                    <a:lnTo>
                      <a:pt x="34" y="12"/>
                    </a:lnTo>
                    <a:lnTo>
                      <a:pt x="37" y="15"/>
                    </a:lnTo>
                    <a:lnTo>
                      <a:pt x="40" y="17"/>
                    </a:lnTo>
                    <a:lnTo>
                      <a:pt x="42" y="21"/>
                    </a:lnTo>
                    <a:lnTo>
                      <a:pt x="44" y="24"/>
                    </a:lnTo>
                    <a:lnTo>
                      <a:pt x="45" y="28"/>
                    </a:lnTo>
                    <a:lnTo>
                      <a:pt x="45" y="33"/>
                    </a:lnTo>
                    <a:close/>
                  </a:path>
                </a:pathLst>
              </a:custGeom>
              <a:solidFill>
                <a:srgbClr val="FCEF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211" name="Freeform 212"/>
              <p:cNvSpPr>
                <a:spLocks noEditPoints="1"/>
              </p:cNvSpPr>
              <p:nvPr/>
            </p:nvSpPr>
            <p:spPr bwMode="auto">
              <a:xfrm>
                <a:off x="1157" y="2655"/>
                <a:ext cx="9" cy="9"/>
              </a:xfrm>
              <a:custGeom>
                <a:avLst/>
                <a:gdLst/>
                <a:ahLst/>
                <a:cxnLst>
                  <a:cxn ang="0">
                    <a:pos x="44" y="22"/>
                  </a:cxn>
                  <a:cxn ang="0">
                    <a:pos x="41" y="12"/>
                  </a:cxn>
                  <a:cxn ang="0">
                    <a:pos x="35" y="5"/>
                  </a:cxn>
                  <a:cxn ang="0">
                    <a:pos x="27" y="1"/>
                  </a:cxn>
                  <a:cxn ang="0">
                    <a:pos x="18" y="1"/>
                  </a:cxn>
                  <a:cxn ang="0">
                    <a:pos x="10" y="5"/>
                  </a:cxn>
                  <a:cxn ang="0">
                    <a:pos x="3" y="12"/>
                  </a:cxn>
                  <a:cxn ang="0">
                    <a:pos x="0" y="22"/>
                  </a:cxn>
                  <a:cxn ang="0">
                    <a:pos x="0" y="34"/>
                  </a:cxn>
                  <a:cxn ang="0">
                    <a:pos x="3" y="43"/>
                  </a:cxn>
                  <a:cxn ang="0">
                    <a:pos x="10" y="51"/>
                  </a:cxn>
                  <a:cxn ang="0">
                    <a:pos x="18" y="54"/>
                  </a:cxn>
                  <a:cxn ang="0">
                    <a:pos x="27" y="54"/>
                  </a:cxn>
                  <a:cxn ang="0">
                    <a:pos x="35" y="51"/>
                  </a:cxn>
                  <a:cxn ang="0">
                    <a:pos x="41" y="43"/>
                  </a:cxn>
                  <a:cxn ang="0">
                    <a:pos x="44" y="34"/>
                  </a:cxn>
                  <a:cxn ang="0">
                    <a:pos x="36" y="28"/>
                  </a:cxn>
                  <a:cxn ang="0">
                    <a:pos x="35" y="34"/>
                  </a:cxn>
                  <a:cxn ang="0">
                    <a:pos x="32" y="40"/>
                  </a:cxn>
                  <a:cxn ang="0">
                    <a:pos x="27" y="42"/>
                  </a:cxn>
                  <a:cxn ang="0">
                    <a:pos x="22" y="43"/>
                  </a:cxn>
                  <a:cxn ang="0">
                    <a:pos x="17" y="42"/>
                  </a:cxn>
                  <a:cxn ang="0">
                    <a:pos x="13" y="40"/>
                  </a:cxn>
                  <a:cxn ang="0">
                    <a:pos x="10" y="34"/>
                  </a:cxn>
                  <a:cxn ang="0">
                    <a:pos x="9" y="28"/>
                  </a:cxn>
                  <a:cxn ang="0">
                    <a:pos x="10" y="22"/>
                  </a:cxn>
                  <a:cxn ang="0">
                    <a:pos x="13" y="16"/>
                  </a:cxn>
                  <a:cxn ang="0">
                    <a:pos x="17" y="13"/>
                  </a:cxn>
                  <a:cxn ang="0">
                    <a:pos x="22" y="11"/>
                  </a:cxn>
                  <a:cxn ang="0">
                    <a:pos x="27" y="13"/>
                  </a:cxn>
                  <a:cxn ang="0">
                    <a:pos x="32" y="16"/>
                  </a:cxn>
                  <a:cxn ang="0">
                    <a:pos x="35" y="22"/>
                  </a:cxn>
                  <a:cxn ang="0">
                    <a:pos x="36" y="28"/>
                  </a:cxn>
                </a:cxnLst>
                <a:rect l="0" t="0" r="r" b="b"/>
                <a:pathLst>
                  <a:path w="45" h="54">
                    <a:moveTo>
                      <a:pt x="45" y="28"/>
                    </a:moveTo>
                    <a:lnTo>
                      <a:pt x="44" y="22"/>
                    </a:lnTo>
                    <a:lnTo>
                      <a:pt x="43" y="17"/>
                    </a:lnTo>
                    <a:lnTo>
                      <a:pt x="41" y="12"/>
                    </a:lnTo>
                    <a:lnTo>
                      <a:pt x="38" y="9"/>
                    </a:lnTo>
                    <a:lnTo>
                      <a:pt x="35" y="5"/>
                    </a:lnTo>
                    <a:lnTo>
                      <a:pt x="31" y="3"/>
                    </a:lnTo>
                    <a:lnTo>
                      <a:pt x="27" y="1"/>
                    </a:lnTo>
                    <a:lnTo>
                      <a:pt x="22" y="0"/>
                    </a:lnTo>
                    <a:lnTo>
                      <a:pt x="18" y="1"/>
                    </a:lnTo>
                    <a:lnTo>
                      <a:pt x="13" y="3"/>
                    </a:lnTo>
                    <a:lnTo>
                      <a:pt x="10" y="5"/>
                    </a:lnTo>
                    <a:lnTo>
                      <a:pt x="6" y="9"/>
                    </a:lnTo>
                    <a:lnTo>
                      <a:pt x="3" y="12"/>
                    </a:lnTo>
                    <a:lnTo>
                      <a:pt x="1" y="17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1" y="39"/>
                    </a:lnTo>
                    <a:lnTo>
                      <a:pt x="3" y="43"/>
                    </a:lnTo>
                    <a:lnTo>
                      <a:pt x="6" y="47"/>
                    </a:lnTo>
                    <a:lnTo>
                      <a:pt x="10" y="51"/>
                    </a:lnTo>
                    <a:lnTo>
                      <a:pt x="13" y="53"/>
                    </a:lnTo>
                    <a:lnTo>
                      <a:pt x="18" y="54"/>
                    </a:lnTo>
                    <a:lnTo>
                      <a:pt x="22" y="54"/>
                    </a:lnTo>
                    <a:lnTo>
                      <a:pt x="27" y="54"/>
                    </a:lnTo>
                    <a:lnTo>
                      <a:pt x="31" y="53"/>
                    </a:lnTo>
                    <a:lnTo>
                      <a:pt x="35" y="51"/>
                    </a:lnTo>
                    <a:lnTo>
                      <a:pt x="38" y="47"/>
                    </a:lnTo>
                    <a:lnTo>
                      <a:pt x="41" y="43"/>
                    </a:lnTo>
                    <a:lnTo>
                      <a:pt x="43" y="39"/>
                    </a:lnTo>
                    <a:lnTo>
                      <a:pt x="44" y="34"/>
                    </a:lnTo>
                    <a:lnTo>
                      <a:pt x="45" y="28"/>
                    </a:lnTo>
                    <a:close/>
                    <a:moveTo>
                      <a:pt x="36" y="28"/>
                    </a:moveTo>
                    <a:lnTo>
                      <a:pt x="35" y="31"/>
                    </a:lnTo>
                    <a:lnTo>
                      <a:pt x="35" y="34"/>
                    </a:lnTo>
                    <a:lnTo>
                      <a:pt x="33" y="37"/>
                    </a:lnTo>
                    <a:lnTo>
                      <a:pt x="32" y="40"/>
                    </a:lnTo>
                    <a:lnTo>
                      <a:pt x="30" y="41"/>
                    </a:lnTo>
                    <a:lnTo>
                      <a:pt x="27" y="42"/>
                    </a:lnTo>
                    <a:lnTo>
                      <a:pt x="25" y="43"/>
                    </a:lnTo>
                    <a:lnTo>
                      <a:pt x="22" y="43"/>
                    </a:lnTo>
                    <a:lnTo>
                      <a:pt x="19" y="43"/>
                    </a:lnTo>
                    <a:lnTo>
                      <a:pt x="17" y="42"/>
                    </a:lnTo>
                    <a:lnTo>
                      <a:pt x="15" y="41"/>
                    </a:lnTo>
                    <a:lnTo>
                      <a:pt x="13" y="40"/>
                    </a:lnTo>
                    <a:lnTo>
                      <a:pt x="11" y="37"/>
                    </a:lnTo>
                    <a:lnTo>
                      <a:pt x="10" y="34"/>
                    </a:lnTo>
                    <a:lnTo>
                      <a:pt x="9" y="31"/>
                    </a:lnTo>
                    <a:lnTo>
                      <a:pt x="9" y="28"/>
                    </a:lnTo>
                    <a:lnTo>
                      <a:pt x="9" y="24"/>
                    </a:lnTo>
                    <a:lnTo>
                      <a:pt x="10" y="22"/>
                    </a:lnTo>
                    <a:lnTo>
                      <a:pt x="11" y="18"/>
                    </a:lnTo>
                    <a:lnTo>
                      <a:pt x="13" y="16"/>
                    </a:lnTo>
                    <a:lnTo>
                      <a:pt x="15" y="15"/>
                    </a:lnTo>
                    <a:lnTo>
                      <a:pt x="17" y="13"/>
                    </a:lnTo>
                    <a:lnTo>
                      <a:pt x="19" y="12"/>
                    </a:lnTo>
                    <a:lnTo>
                      <a:pt x="22" y="11"/>
                    </a:lnTo>
                    <a:lnTo>
                      <a:pt x="25" y="12"/>
                    </a:lnTo>
                    <a:lnTo>
                      <a:pt x="27" y="13"/>
                    </a:lnTo>
                    <a:lnTo>
                      <a:pt x="30" y="15"/>
                    </a:lnTo>
                    <a:lnTo>
                      <a:pt x="32" y="16"/>
                    </a:lnTo>
                    <a:lnTo>
                      <a:pt x="33" y="18"/>
                    </a:lnTo>
                    <a:lnTo>
                      <a:pt x="35" y="22"/>
                    </a:lnTo>
                    <a:lnTo>
                      <a:pt x="35" y="24"/>
                    </a:lnTo>
                    <a:lnTo>
                      <a:pt x="36" y="28"/>
                    </a:lnTo>
                    <a:close/>
                  </a:path>
                </a:pathLst>
              </a:custGeom>
              <a:solidFill>
                <a:srgbClr val="FCF2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212" name="Freeform 213"/>
              <p:cNvSpPr>
                <a:spLocks noEditPoints="1"/>
              </p:cNvSpPr>
              <p:nvPr/>
            </p:nvSpPr>
            <p:spPr bwMode="auto">
              <a:xfrm>
                <a:off x="1158" y="2656"/>
                <a:ext cx="7" cy="7"/>
              </a:xfrm>
              <a:custGeom>
                <a:avLst/>
                <a:gdLst/>
                <a:ahLst/>
                <a:cxnLst>
                  <a:cxn ang="0">
                    <a:pos x="36" y="17"/>
                  </a:cxn>
                  <a:cxn ang="0">
                    <a:pos x="33" y="10"/>
                  </a:cxn>
                  <a:cxn ang="0">
                    <a:pos x="28" y="4"/>
                  </a:cxn>
                  <a:cxn ang="0">
                    <a:pos x="22" y="0"/>
                  </a:cxn>
                  <a:cxn ang="0">
                    <a:pos x="14" y="0"/>
                  </a:cxn>
                  <a:cxn ang="0">
                    <a:pos x="8" y="4"/>
                  </a:cxn>
                  <a:cxn ang="0">
                    <a:pos x="3" y="10"/>
                  </a:cxn>
                  <a:cxn ang="0">
                    <a:pos x="0" y="17"/>
                  </a:cxn>
                  <a:cxn ang="0">
                    <a:pos x="0" y="27"/>
                  </a:cxn>
                  <a:cxn ang="0">
                    <a:pos x="3" y="34"/>
                  </a:cxn>
                  <a:cxn ang="0">
                    <a:pos x="8" y="40"/>
                  </a:cxn>
                  <a:cxn ang="0">
                    <a:pos x="14" y="43"/>
                  </a:cxn>
                  <a:cxn ang="0">
                    <a:pos x="22" y="43"/>
                  </a:cxn>
                  <a:cxn ang="0">
                    <a:pos x="28" y="40"/>
                  </a:cxn>
                  <a:cxn ang="0">
                    <a:pos x="33" y="34"/>
                  </a:cxn>
                  <a:cxn ang="0">
                    <a:pos x="36" y="27"/>
                  </a:cxn>
                  <a:cxn ang="0">
                    <a:pos x="27" y="22"/>
                  </a:cxn>
                  <a:cxn ang="0">
                    <a:pos x="26" y="25"/>
                  </a:cxn>
                  <a:cxn ang="0">
                    <a:pos x="24" y="29"/>
                  </a:cxn>
                  <a:cxn ang="0">
                    <a:pos x="22" y="31"/>
                  </a:cxn>
                  <a:cxn ang="0">
                    <a:pos x="18" y="33"/>
                  </a:cxn>
                  <a:cxn ang="0">
                    <a:pos x="15" y="31"/>
                  </a:cxn>
                  <a:cxn ang="0">
                    <a:pos x="12" y="29"/>
                  </a:cxn>
                  <a:cxn ang="0">
                    <a:pos x="10" y="25"/>
                  </a:cxn>
                  <a:cxn ang="0">
                    <a:pos x="9" y="22"/>
                  </a:cxn>
                  <a:cxn ang="0">
                    <a:pos x="10" y="17"/>
                  </a:cxn>
                  <a:cxn ang="0">
                    <a:pos x="12" y="15"/>
                  </a:cxn>
                  <a:cxn ang="0">
                    <a:pos x="15" y="12"/>
                  </a:cxn>
                  <a:cxn ang="0">
                    <a:pos x="18" y="11"/>
                  </a:cxn>
                  <a:cxn ang="0">
                    <a:pos x="22" y="12"/>
                  </a:cxn>
                  <a:cxn ang="0">
                    <a:pos x="24" y="15"/>
                  </a:cxn>
                  <a:cxn ang="0">
                    <a:pos x="26" y="17"/>
                  </a:cxn>
                  <a:cxn ang="0">
                    <a:pos x="27" y="22"/>
                  </a:cxn>
                </a:cxnLst>
                <a:rect l="0" t="0" r="r" b="b"/>
                <a:pathLst>
                  <a:path w="36" h="43">
                    <a:moveTo>
                      <a:pt x="36" y="22"/>
                    </a:moveTo>
                    <a:lnTo>
                      <a:pt x="36" y="17"/>
                    </a:lnTo>
                    <a:lnTo>
                      <a:pt x="35" y="13"/>
                    </a:lnTo>
                    <a:lnTo>
                      <a:pt x="33" y="10"/>
                    </a:lnTo>
                    <a:lnTo>
                      <a:pt x="31" y="6"/>
                    </a:lnTo>
                    <a:lnTo>
                      <a:pt x="28" y="4"/>
                    </a:lnTo>
                    <a:lnTo>
                      <a:pt x="25" y="1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1" y="1"/>
                    </a:lnTo>
                    <a:lnTo>
                      <a:pt x="8" y="4"/>
                    </a:lnTo>
                    <a:lnTo>
                      <a:pt x="5" y="6"/>
                    </a:lnTo>
                    <a:lnTo>
                      <a:pt x="3" y="10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2" y="30"/>
                    </a:lnTo>
                    <a:lnTo>
                      <a:pt x="3" y="34"/>
                    </a:lnTo>
                    <a:lnTo>
                      <a:pt x="5" y="37"/>
                    </a:lnTo>
                    <a:lnTo>
                      <a:pt x="8" y="40"/>
                    </a:lnTo>
                    <a:lnTo>
                      <a:pt x="11" y="42"/>
                    </a:lnTo>
                    <a:lnTo>
                      <a:pt x="14" y="43"/>
                    </a:lnTo>
                    <a:lnTo>
                      <a:pt x="18" y="43"/>
                    </a:lnTo>
                    <a:lnTo>
                      <a:pt x="22" y="43"/>
                    </a:lnTo>
                    <a:lnTo>
                      <a:pt x="25" y="42"/>
                    </a:lnTo>
                    <a:lnTo>
                      <a:pt x="28" y="40"/>
                    </a:lnTo>
                    <a:lnTo>
                      <a:pt x="31" y="37"/>
                    </a:lnTo>
                    <a:lnTo>
                      <a:pt x="33" y="34"/>
                    </a:lnTo>
                    <a:lnTo>
                      <a:pt x="35" y="30"/>
                    </a:lnTo>
                    <a:lnTo>
                      <a:pt x="36" y="27"/>
                    </a:lnTo>
                    <a:lnTo>
                      <a:pt x="36" y="22"/>
                    </a:lnTo>
                    <a:close/>
                    <a:moveTo>
                      <a:pt x="27" y="22"/>
                    </a:moveTo>
                    <a:lnTo>
                      <a:pt x="27" y="24"/>
                    </a:lnTo>
                    <a:lnTo>
                      <a:pt x="26" y="25"/>
                    </a:lnTo>
                    <a:lnTo>
                      <a:pt x="26" y="28"/>
                    </a:lnTo>
                    <a:lnTo>
                      <a:pt x="24" y="29"/>
                    </a:lnTo>
                    <a:lnTo>
                      <a:pt x="23" y="30"/>
                    </a:lnTo>
                    <a:lnTo>
                      <a:pt x="22" y="31"/>
                    </a:lnTo>
                    <a:lnTo>
                      <a:pt x="20" y="33"/>
                    </a:lnTo>
                    <a:lnTo>
                      <a:pt x="18" y="33"/>
                    </a:lnTo>
                    <a:lnTo>
                      <a:pt x="16" y="33"/>
                    </a:lnTo>
                    <a:lnTo>
                      <a:pt x="15" y="31"/>
                    </a:lnTo>
                    <a:lnTo>
                      <a:pt x="13" y="30"/>
                    </a:lnTo>
                    <a:lnTo>
                      <a:pt x="12" y="29"/>
                    </a:lnTo>
                    <a:lnTo>
                      <a:pt x="11" y="28"/>
                    </a:lnTo>
                    <a:lnTo>
                      <a:pt x="10" y="25"/>
                    </a:lnTo>
                    <a:lnTo>
                      <a:pt x="9" y="24"/>
                    </a:lnTo>
                    <a:lnTo>
                      <a:pt x="9" y="22"/>
                    </a:lnTo>
                    <a:lnTo>
                      <a:pt x="9" y="19"/>
                    </a:lnTo>
                    <a:lnTo>
                      <a:pt x="10" y="17"/>
                    </a:lnTo>
                    <a:lnTo>
                      <a:pt x="11" y="16"/>
                    </a:lnTo>
                    <a:lnTo>
                      <a:pt x="12" y="15"/>
                    </a:lnTo>
                    <a:lnTo>
                      <a:pt x="13" y="13"/>
                    </a:lnTo>
                    <a:lnTo>
                      <a:pt x="15" y="12"/>
                    </a:lnTo>
                    <a:lnTo>
                      <a:pt x="16" y="11"/>
                    </a:lnTo>
                    <a:lnTo>
                      <a:pt x="18" y="11"/>
                    </a:lnTo>
                    <a:lnTo>
                      <a:pt x="20" y="11"/>
                    </a:lnTo>
                    <a:lnTo>
                      <a:pt x="22" y="12"/>
                    </a:lnTo>
                    <a:lnTo>
                      <a:pt x="23" y="13"/>
                    </a:lnTo>
                    <a:lnTo>
                      <a:pt x="24" y="15"/>
                    </a:lnTo>
                    <a:lnTo>
                      <a:pt x="26" y="16"/>
                    </a:lnTo>
                    <a:lnTo>
                      <a:pt x="26" y="17"/>
                    </a:lnTo>
                    <a:lnTo>
                      <a:pt x="27" y="19"/>
                    </a:lnTo>
                    <a:lnTo>
                      <a:pt x="27" y="22"/>
                    </a:lnTo>
                    <a:close/>
                  </a:path>
                </a:pathLst>
              </a:custGeom>
              <a:solidFill>
                <a:srgbClr val="FDF4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213" name="Freeform 214"/>
              <p:cNvSpPr>
                <a:spLocks/>
              </p:cNvSpPr>
              <p:nvPr/>
            </p:nvSpPr>
            <p:spPr bwMode="auto">
              <a:xfrm>
                <a:off x="1159" y="2657"/>
                <a:ext cx="5" cy="5"/>
              </a:xfrm>
              <a:custGeom>
                <a:avLst/>
                <a:gdLst/>
                <a:ahLst/>
                <a:cxnLst>
                  <a:cxn ang="0">
                    <a:pos x="27" y="17"/>
                  </a:cxn>
                  <a:cxn ang="0">
                    <a:pos x="26" y="13"/>
                  </a:cxn>
                  <a:cxn ang="0">
                    <a:pos x="26" y="11"/>
                  </a:cxn>
                  <a:cxn ang="0">
                    <a:pos x="24" y="7"/>
                  </a:cxn>
                  <a:cxn ang="0">
                    <a:pos x="23" y="5"/>
                  </a:cxn>
                  <a:cxn ang="0">
                    <a:pos x="21" y="4"/>
                  </a:cxn>
                  <a:cxn ang="0">
                    <a:pos x="18" y="2"/>
                  </a:cxn>
                  <a:cxn ang="0">
                    <a:pos x="16" y="1"/>
                  </a:cxn>
                  <a:cxn ang="0">
                    <a:pos x="13" y="0"/>
                  </a:cxn>
                  <a:cxn ang="0">
                    <a:pos x="10" y="1"/>
                  </a:cxn>
                  <a:cxn ang="0">
                    <a:pos x="8" y="2"/>
                  </a:cxn>
                  <a:cxn ang="0">
                    <a:pos x="6" y="4"/>
                  </a:cxn>
                  <a:cxn ang="0">
                    <a:pos x="4" y="5"/>
                  </a:cxn>
                  <a:cxn ang="0">
                    <a:pos x="2" y="7"/>
                  </a:cxn>
                  <a:cxn ang="0">
                    <a:pos x="1" y="11"/>
                  </a:cxn>
                  <a:cxn ang="0">
                    <a:pos x="0" y="13"/>
                  </a:cxn>
                  <a:cxn ang="0">
                    <a:pos x="0" y="17"/>
                  </a:cxn>
                  <a:cxn ang="0">
                    <a:pos x="0" y="20"/>
                  </a:cxn>
                  <a:cxn ang="0">
                    <a:pos x="1" y="23"/>
                  </a:cxn>
                  <a:cxn ang="0">
                    <a:pos x="2" y="26"/>
                  </a:cxn>
                  <a:cxn ang="0">
                    <a:pos x="4" y="29"/>
                  </a:cxn>
                  <a:cxn ang="0">
                    <a:pos x="6" y="30"/>
                  </a:cxn>
                  <a:cxn ang="0">
                    <a:pos x="8" y="31"/>
                  </a:cxn>
                  <a:cxn ang="0">
                    <a:pos x="10" y="32"/>
                  </a:cxn>
                  <a:cxn ang="0">
                    <a:pos x="13" y="32"/>
                  </a:cxn>
                  <a:cxn ang="0">
                    <a:pos x="16" y="32"/>
                  </a:cxn>
                  <a:cxn ang="0">
                    <a:pos x="18" y="31"/>
                  </a:cxn>
                  <a:cxn ang="0">
                    <a:pos x="21" y="30"/>
                  </a:cxn>
                  <a:cxn ang="0">
                    <a:pos x="23" y="29"/>
                  </a:cxn>
                  <a:cxn ang="0">
                    <a:pos x="24" y="26"/>
                  </a:cxn>
                  <a:cxn ang="0">
                    <a:pos x="26" y="23"/>
                  </a:cxn>
                  <a:cxn ang="0">
                    <a:pos x="26" y="20"/>
                  </a:cxn>
                  <a:cxn ang="0">
                    <a:pos x="27" y="17"/>
                  </a:cxn>
                </a:cxnLst>
                <a:rect l="0" t="0" r="r" b="b"/>
                <a:pathLst>
                  <a:path w="27" h="32">
                    <a:moveTo>
                      <a:pt x="27" y="17"/>
                    </a:moveTo>
                    <a:lnTo>
                      <a:pt x="26" y="13"/>
                    </a:lnTo>
                    <a:lnTo>
                      <a:pt x="26" y="11"/>
                    </a:lnTo>
                    <a:lnTo>
                      <a:pt x="24" y="7"/>
                    </a:lnTo>
                    <a:lnTo>
                      <a:pt x="23" y="5"/>
                    </a:lnTo>
                    <a:lnTo>
                      <a:pt x="21" y="4"/>
                    </a:lnTo>
                    <a:lnTo>
                      <a:pt x="18" y="2"/>
                    </a:lnTo>
                    <a:lnTo>
                      <a:pt x="16" y="1"/>
                    </a:lnTo>
                    <a:lnTo>
                      <a:pt x="13" y="0"/>
                    </a:lnTo>
                    <a:lnTo>
                      <a:pt x="10" y="1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1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1" y="23"/>
                    </a:lnTo>
                    <a:lnTo>
                      <a:pt x="2" y="26"/>
                    </a:lnTo>
                    <a:lnTo>
                      <a:pt x="4" y="29"/>
                    </a:lnTo>
                    <a:lnTo>
                      <a:pt x="6" y="30"/>
                    </a:lnTo>
                    <a:lnTo>
                      <a:pt x="8" y="31"/>
                    </a:lnTo>
                    <a:lnTo>
                      <a:pt x="10" y="32"/>
                    </a:lnTo>
                    <a:lnTo>
                      <a:pt x="13" y="32"/>
                    </a:lnTo>
                    <a:lnTo>
                      <a:pt x="16" y="32"/>
                    </a:lnTo>
                    <a:lnTo>
                      <a:pt x="18" y="31"/>
                    </a:lnTo>
                    <a:lnTo>
                      <a:pt x="21" y="30"/>
                    </a:lnTo>
                    <a:lnTo>
                      <a:pt x="23" y="29"/>
                    </a:lnTo>
                    <a:lnTo>
                      <a:pt x="24" y="26"/>
                    </a:lnTo>
                    <a:lnTo>
                      <a:pt x="26" y="23"/>
                    </a:lnTo>
                    <a:lnTo>
                      <a:pt x="26" y="20"/>
                    </a:lnTo>
                    <a:lnTo>
                      <a:pt x="27" y="17"/>
                    </a:lnTo>
                    <a:close/>
                  </a:path>
                </a:pathLst>
              </a:custGeom>
              <a:solidFill>
                <a:srgbClr val="FDF8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214" name="Freeform 215"/>
              <p:cNvSpPr>
                <a:spLocks/>
              </p:cNvSpPr>
              <p:nvPr/>
            </p:nvSpPr>
            <p:spPr bwMode="auto">
              <a:xfrm>
                <a:off x="1160" y="2658"/>
                <a:ext cx="3" cy="3"/>
              </a:xfrm>
              <a:custGeom>
                <a:avLst/>
                <a:gdLst/>
                <a:ahLst/>
                <a:cxnLst>
                  <a:cxn ang="0">
                    <a:pos x="18" y="11"/>
                  </a:cxn>
                  <a:cxn ang="0">
                    <a:pos x="18" y="8"/>
                  </a:cxn>
                  <a:cxn ang="0">
                    <a:pos x="17" y="6"/>
                  </a:cxn>
                  <a:cxn ang="0">
                    <a:pos x="17" y="5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7" y="0"/>
                  </a:cxn>
                  <a:cxn ang="0">
                    <a:pos x="6" y="1"/>
                  </a:cxn>
                  <a:cxn ang="0">
                    <a:pos x="4" y="2"/>
                  </a:cxn>
                  <a:cxn ang="0">
                    <a:pos x="3" y="4"/>
                  </a:cxn>
                  <a:cxn ang="0">
                    <a:pos x="2" y="5"/>
                  </a:cxn>
                  <a:cxn ang="0">
                    <a:pos x="1" y="6"/>
                  </a:cxn>
                  <a:cxn ang="0">
                    <a:pos x="0" y="8"/>
                  </a:cxn>
                  <a:cxn ang="0">
                    <a:pos x="0" y="11"/>
                  </a:cxn>
                  <a:cxn ang="0">
                    <a:pos x="0" y="13"/>
                  </a:cxn>
                  <a:cxn ang="0">
                    <a:pos x="1" y="14"/>
                  </a:cxn>
                  <a:cxn ang="0">
                    <a:pos x="2" y="17"/>
                  </a:cxn>
                  <a:cxn ang="0">
                    <a:pos x="3" y="18"/>
                  </a:cxn>
                  <a:cxn ang="0">
                    <a:pos x="4" y="19"/>
                  </a:cxn>
                  <a:cxn ang="0">
                    <a:pos x="6" y="20"/>
                  </a:cxn>
                  <a:cxn ang="0">
                    <a:pos x="7" y="22"/>
                  </a:cxn>
                  <a:cxn ang="0">
                    <a:pos x="9" y="22"/>
                  </a:cxn>
                  <a:cxn ang="0">
                    <a:pos x="11" y="22"/>
                  </a:cxn>
                  <a:cxn ang="0">
                    <a:pos x="13" y="20"/>
                  </a:cxn>
                  <a:cxn ang="0">
                    <a:pos x="14" y="19"/>
                  </a:cxn>
                  <a:cxn ang="0">
                    <a:pos x="15" y="18"/>
                  </a:cxn>
                  <a:cxn ang="0">
                    <a:pos x="17" y="17"/>
                  </a:cxn>
                  <a:cxn ang="0">
                    <a:pos x="17" y="14"/>
                  </a:cxn>
                  <a:cxn ang="0">
                    <a:pos x="18" y="13"/>
                  </a:cxn>
                  <a:cxn ang="0">
                    <a:pos x="18" y="11"/>
                  </a:cxn>
                </a:cxnLst>
                <a:rect l="0" t="0" r="r" b="b"/>
                <a:pathLst>
                  <a:path w="18" h="22">
                    <a:moveTo>
                      <a:pt x="18" y="11"/>
                    </a:moveTo>
                    <a:lnTo>
                      <a:pt x="18" y="8"/>
                    </a:lnTo>
                    <a:lnTo>
                      <a:pt x="17" y="6"/>
                    </a:lnTo>
                    <a:lnTo>
                      <a:pt x="17" y="5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1" y="14"/>
                    </a:lnTo>
                    <a:lnTo>
                      <a:pt x="2" y="17"/>
                    </a:lnTo>
                    <a:lnTo>
                      <a:pt x="3" y="18"/>
                    </a:lnTo>
                    <a:lnTo>
                      <a:pt x="4" y="19"/>
                    </a:lnTo>
                    <a:lnTo>
                      <a:pt x="6" y="20"/>
                    </a:lnTo>
                    <a:lnTo>
                      <a:pt x="7" y="22"/>
                    </a:lnTo>
                    <a:lnTo>
                      <a:pt x="9" y="22"/>
                    </a:lnTo>
                    <a:lnTo>
                      <a:pt x="11" y="22"/>
                    </a:lnTo>
                    <a:lnTo>
                      <a:pt x="13" y="20"/>
                    </a:lnTo>
                    <a:lnTo>
                      <a:pt x="14" y="19"/>
                    </a:lnTo>
                    <a:lnTo>
                      <a:pt x="15" y="18"/>
                    </a:lnTo>
                    <a:lnTo>
                      <a:pt x="17" y="17"/>
                    </a:lnTo>
                    <a:lnTo>
                      <a:pt x="17" y="14"/>
                    </a:lnTo>
                    <a:lnTo>
                      <a:pt x="18" y="13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FDFA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215" name="Freeform 216"/>
              <p:cNvSpPr>
                <a:spLocks/>
              </p:cNvSpPr>
              <p:nvPr/>
            </p:nvSpPr>
            <p:spPr bwMode="auto">
              <a:xfrm>
                <a:off x="1161" y="2658"/>
                <a:ext cx="2" cy="2"/>
              </a:xfrm>
              <a:custGeom>
                <a:avLst/>
                <a:gdLst/>
                <a:ahLst/>
                <a:cxnLst>
                  <a:cxn ang="0">
                    <a:pos x="9" y="6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8" y="2"/>
                  </a:cxn>
                  <a:cxn ang="0">
                    <a:pos x="7" y="2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5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6"/>
                  </a:cxn>
                  <a:cxn ang="0">
                    <a:pos x="0" y="7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1" y="9"/>
                  </a:cxn>
                  <a:cxn ang="0">
                    <a:pos x="2" y="11"/>
                  </a:cxn>
                  <a:cxn ang="0">
                    <a:pos x="2" y="11"/>
                  </a:cxn>
                  <a:cxn ang="0">
                    <a:pos x="3" y="11"/>
                  </a:cxn>
                  <a:cxn ang="0">
                    <a:pos x="4" y="11"/>
                  </a:cxn>
                  <a:cxn ang="0">
                    <a:pos x="5" y="11"/>
                  </a:cxn>
                  <a:cxn ang="0">
                    <a:pos x="6" y="11"/>
                  </a:cxn>
                  <a:cxn ang="0">
                    <a:pos x="7" y="11"/>
                  </a:cxn>
                  <a:cxn ang="0">
                    <a:pos x="7" y="9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9" y="7"/>
                  </a:cxn>
                  <a:cxn ang="0">
                    <a:pos x="9" y="6"/>
                  </a:cxn>
                </a:cxnLst>
                <a:rect l="0" t="0" r="r" b="b"/>
                <a:pathLst>
                  <a:path w="9" h="11">
                    <a:moveTo>
                      <a:pt x="9" y="6"/>
                    </a:moveTo>
                    <a:lnTo>
                      <a:pt x="9" y="5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9" y="6"/>
                    </a:lnTo>
                    <a:close/>
                  </a:path>
                </a:pathLst>
              </a:custGeom>
              <a:solidFill>
                <a:srgbClr val="FEFE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216" name="Freeform 217"/>
              <p:cNvSpPr>
                <a:spLocks/>
              </p:cNvSpPr>
              <p:nvPr/>
            </p:nvSpPr>
            <p:spPr bwMode="auto">
              <a:xfrm>
                <a:off x="1043" y="2596"/>
                <a:ext cx="44" cy="47"/>
              </a:xfrm>
              <a:custGeom>
                <a:avLst/>
                <a:gdLst/>
                <a:ahLst/>
                <a:cxnLst>
                  <a:cxn ang="0">
                    <a:pos x="185" y="0"/>
                  </a:cxn>
                  <a:cxn ang="0">
                    <a:pos x="0" y="48"/>
                  </a:cxn>
                  <a:cxn ang="0">
                    <a:pos x="58" y="260"/>
                  </a:cxn>
                  <a:cxn ang="0">
                    <a:pos x="94" y="284"/>
                  </a:cxn>
                  <a:cxn ang="0">
                    <a:pos x="220" y="23"/>
                  </a:cxn>
                  <a:cxn ang="0">
                    <a:pos x="185" y="0"/>
                  </a:cxn>
                </a:cxnLst>
                <a:rect l="0" t="0" r="r" b="b"/>
                <a:pathLst>
                  <a:path w="220" h="284">
                    <a:moveTo>
                      <a:pt x="185" y="0"/>
                    </a:moveTo>
                    <a:lnTo>
                      <a:pt x="0" y="48"/>
                    </a:lnTo>
                    <a:lnTo>
                      <a:pt x="58" y="260"/>
                    </a:lnTo>
                    <a:lnTo>
                      <a:pt x="94" y="284"/>
                    </a:lnTo>
                    <a:lnTo>
                      <a:pt x="220" y="23"/>
                    </a:lnTo>
                    <a:lnTo>
                      <a:pt x="185" y="0"/>
                    </a:lnTo>
                    <a:close/>
                  </a:path>
                </a:pathLst>
              </a:custGeom>
              <a:solidFill>
                <a:srgbClr val="C2C2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217" name="Freeform 218"/>
              <p:cNvSpPr>
                <a:spLocks/>
              </p:cNvSpPr>
              <p:nvPr/>
            </p:nvSpPr>
            <p:spPr bwMode="auto">
              <a:xfrm>
                <a:off x="1043" y="2596"/>
                <a:ext cx="44" cy="26"/>
              </a:xfrm>
              <a:custGeom>
                <a:avLst/>
                <a:gdLst/>
                <a:ahLst/>
                <a:cxnLst>
                  <a:cxn ang="0">
                    <a:pos x="186" y="0"/>
                  </a:cxn>
                  <a:cxn ang="0">
                    <a:pos x="0" y="48"/>
                  </a:cxn>
                  <a:cxn ang="0">
                    <a:pos x="157" y="157"/>
                  </a:cxn>
                  <a:cxn ang="0">
                    <a:pos x="222" y="24"/>
                  </a:cxn>
                  <a:cxn ang="0">
                    <a:pos x="186" y="0"/>
                  </a:cxn>
                </a:cxnLst>
                <a:rect l="0" t="0" r="r" b="b"/>
                <a:pathLst>
                  <a:path w="222" h="157">
                    <a:moveTo>
                      <a:pt x="186" y="0"/>
                    </a:moveTo>
                    <a:lnTo>
                      <a:pt x="0" y="48"/>
                    </a:lnTo>
                    <a:lnTo>
                      <a:pt x="157" y="157"/>
                    </a:lnTo>
                    <a:lnTo>
                      <a:pt x="222" y="24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rgbClr val="EBEC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218" name="Freeform 219"/>
              <p:cNvSpPr>
                <a:spLocks/>
              </p:cNvSpPr>
              <p:nvPr/>
            </p:nvSpPr>
            <p:spPr bwMode="auto">
              <a:xfrm>
                <a:off x="1043" y="2601"/>
                <a:ext cx="13" cy="15"/>
              </a:xfrm>
              <a:custGeom>
                <a:avLst/>
                <a:gdLst/>
                <a:ahLst/>
                <a:cxnLst>
                  <a:cxn ang="0">
                    <a:pos x="63" y="0"/>
                  </a:cxn>
                  <a:cxn ang="0">
                    <a:pos x="0" y="16"/>
                  </a:cxn>
                  <a:cxn ang="0">
                    <a:pos x="20" y="89"/>
                  </a:cxn>
                  <a:cxn ang="0">
                    <a:pos x="63" y="0"/>
                  </a:cxn>
                </a:cxnLst>
                <a:rect l="0" t="0" r="r" b="b"/>
                <a:pathLst>
                  <a:path w="63" h="89">
                    <a:moveTo>
                      <a:pt x="63" y="0"/>
                    </a:moveTo>
                    <a:lnTo>
                      <a:pt x="0" y="16"/>
                    </a:lnTo>
                    <a:lnTo>
                      <a:pt x="20" y="89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A9A9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219" name="Freeform 220"/>
              <p:cNvSpPr>
                <a:spLocks/>
              </p:cNvSpPr>
              <p:nvPr/>
            </p:nvSpPr>
            <p:spPr bwMode="auto">
              <a:xfrm>
                <a:off x="1043" y="2601"/>
                <a:ext cx="13" cy="8"/>
              </a:xfrm>
              <a:custGeom>
                <a:avLst/>
                <a:gdLst/>
                <a:ahLst/>
                <a:cxnLst>
                  <a:cxn ang="0">
                    <a:pos x="63" y="0"/>
                  </a:cxn>
                  <a:cxn ang="0">
                    <a:pos x="0" y="16"/>
                  </a:cxn>
                  <a:cxn ang="0">
                    <a:pos x="41" y="46"/>
                  </a:cxn>
                  <a:cxn ang="0">
                    <a:pos x="63" y="0"/>
                  </a:cxn>
                </a:cxnLst>
                <a:rect l="0" t="0" r="r" b="b"/>
                <a:pathLst>
                  <a:path w="63" h="46">
                    <a:moveTo>
                      <a:pt x="63" y="0"/>
                    </a:moveTo>
                    <a:lnTo>
                      <a:pt x="0" y="16"/>
                    </a:lnTo>
                    <a:lnTo>
                      <a:pt x="41" y="46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DEDD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220" name="Freeform 221"/>
              <p:cNvSpPr>
                <a:spLocks/>
              </p:cNvSpPr>
              <p:nvPr/>
            </p:nvSpPr>
            <p:spPr bwMode="auto">
              <a:xfrm>
                <a:off x="1078" y="2596"/>
                <a:ext cx="93" cy="63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0" y="79"/>
                  </a:cxn>
                  <a:cxn ang="0">
                    <a:pos x="432" y="376"/>
                  </a:cxn>
                  <a:cxn ang="0">
                    <a:pos x="463" y="311"/>
                  </a:cxn>
                  <a:cxn ang="0">
                    <a:pos x="8" y="0"/>
                  </a:cxn>
                </a:cxnLst>
                <a:rect l="0" t="0" r="r" b="b"/>
                <a:pathLst>
                  <a:path w="463" h="376">
                    <a:moveTo>
                      <a:pt x="8" y="0"/>
                    </a:moveTo>
                    <a:lnTo>
                      <a:pt x="0" y="79"/>
                    </a:lnTo>
                    <a:lnTo>
                      <a:pt x="432" y="376"/>
                    </a:lnTo>
                    <a:lnTo>
                      <a:pt x="463" y="3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5DC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221" name="Freeform 222"/>
              <p:cNvSpPr>
                <a:spLocks/>
              </p:cNvSpPr>
              <p:nvPr/>
            </p:nvSpPr>
            <p:spPr bwMode="auto">
              <a:xfrm>
                <a:off x="1065" y="2609"/>
                <a:ext cx="100" cy="72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14" y="52"/>
                  </a:cxn>
                  <a:cxn ang="0">
                    <a:pos x="0" y="131"/>
                  </a:cxn>
                  <a:cxn ang="0">
                    <a:pos x="436" y="430"/>
                  </a:cxn>
                  <a:cxn ang="0">
                    <a:pos x="501" y="297"/>
                  </a:cxn>
                  <a:cxn ang="0">
                    <a:pos x="69" y="0"/>
                  </a:cxn>
                </a:cxnLst>
                <a:rect l="0" t="0" r="r" b="b"/>
                <a:pathLst>
                  <a:path w="501" h="430">
                    <a:moveTo>
                      <a:pt x="69" y="0"/>
                    </a:moveTo>
                    <a:lnTo>
                      <a:pt x="14" y="52"/>
                    </a:lnTo>
                    <a:lnTo>
                      <a:pt x="0" y="131"/>
                    </a:lnTo>
                    <a:lnTo>
                      <a:pt x="436" y="430"/>
                    </a:lnTo>
                    <a:lnTo>
                      <a:pt x="501" y="297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8DC6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222" name="Freeform 223"/>
              <p:cNvSpPr>
                <a:spLocks/>
              </p:cNvSpPr>
              <p:nvPr/>
            </p:nvSpPr>
            <p:spPr bwMode="auto">
              <a:xfrm>
                <a:off x="1055" y="2630"/>
                <a:ext cx="97" cy="61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0" y="55"/>
                  </a:cxn>
                  <a:cxn ang="0">
                    <a:pos x="455" y="367"/>
                  </a:cxn>
                  <a:cxn ang="0">
                    <a:pos x="487" y="301"/>
                  </a:cxn>
                  <a:cxn ang="0">
                    <a:pos x="51" y="0"/>
                  </a:cxn>
                </a:cxnLst>
                <a:rect l="0" t="0" r="r" b="b"/>
                <a:pathLst>
                  <a:path w="487" h="367">
                    <a:moveTo>
                      <a:pt x="51" y="0"/>
                    </a:moveTo>
                    <a:lnTo>
                      <a:pt x="0" y="55"/>
                    </a:lnTo>
                    <a:lnTo>
                      <a:pt x="455" y="367"/>
                    </a:lnTo>
                    <a:lnTo>
                      <a:pt x="487" y="30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6EAE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223" name="Freeform 224"/>
              <p:cNvSpPr>
                <a:spLocks/>
              </p:cNvSpPr>
              <p:nvPr/>
            </p:nvSpPr>
            <p:spPr bwMode="auto">
              <a:xfrm>
                <a:off x="1143" y="2647"/>
                <a:ext cx="30" cy="45"/>
              </a:xfrm>
              <a:custGeom>
                <a:avLst/>
                <a:gdLst/>
                <a:ahLst/>
                <a:cxnLst>
                  <a:cxn ang="0">
                    <a:pos x="127" y="0"/>
                  </a:cxn>
                  <a:cxn ang="0">
                    <a:pos x="147" y="14"/>
                  </a:cxn>
                  <a:cxn ang="0">
                    <a:pos x="20" y="276"/>
                  </a:cxn>
                  <a:cxn ang="0">
                    <a:pos x="0" y="263"/>
                  </a:cxn>
                  <a:cxn ang="0">
                    <a:pos x="127" y="0"/>
                  </a:cxn>
                </a:cxnLst>
                <a:rect l="0" t="0" r="r" b="b"/>
                <a:pathLst>
                  <a:path w="147" h="276">
                    <a:moveTo>
                      <a:pt x="127" y="0"/>
                    </a:moveTo>
                    <a:lnTo>
                      <a:pt x="147" y="14"/>
                    </a:lnTo>
                    <a:lnTo>
                      <a:pt x="20" y="276"/>
                    </a:lnTo>
                    <a:lnTo>
                      <a:pt x="0" y="263"/>
                    </a:lnTo>
                    <a:lnTo>
                      <a:pt x="127" y="0"/>
                    </a:lnTo>
                    <a:close/>
                  </a:path>
                </a:pathLst>
              </a:custGeom>
              <a:solidFill>
                <a:srgbClr val="C2C1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224" name="Freeform 225"/>
              <p:cNvSpPr>
                <a:spLocks/>
              </p:cNvSpPr>
              <p:nvPr/>
            </p:nvSpPr>
            <p:spPr bwMode="auto">
              <a:xfrm>
                <a:off x="1150" y="2647"/>
                <a:ext cx="23" cy="34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14" y="14"/>
                  </a:cxn>
                  <a:cxn ang="0">
                    <a:pos x="20" y="209"/>
                  </a:cxn>
                  <a:cxn ang="0">
                    <a:pos x="0" y="195"/>
                  </a:cxn>
                  <a:cxn ang="0">
                    <a:pos x="94" y="0"/>
                  </a:cxn>
                </a:cxnLst>
                <a:rect l="0" t="0" r="r" b="b"/>
                <a:pathLst>
                  <a:path w="114" h="209">
                    <a:moveTo>
                      <a:pt x="94" y="0"/>
                    </a:moveTo>
                    <a:lnTo>
                      <a:pt x="114" y="14"/>
                    </a:lnTo>
                    <a:lnTo>
                      <a:pt x="20" y="209"/>
                    </a:lnTo>
                    <a:lnTo>
                      <a:pt x="0" y="195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rgbClr val="FDFC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  <p:sp>
            <p:nvSpPr>
              <p:cNvPr id="225" name="Freeform 226"/>
              <p:cNvSpPr>
                <a:spLocks/>
              </p:cNvSpPr>
              <p:nvPr/>
            </p:nvSpPr>
            <p:spPr bwMode="auto">
              <a:xfrm>
                <a:off x="1162" y="2647"/>
                <a:ext cx="11" cy="13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51" y="14"/>
                  </a:cxn>
                  <a:cxn ang="0">
                    <a:pos x="21" y="78"/>
                  </a:cxn>
                  <a:cxn ang="0">
                    <a:pos x="0" y="65"/>
                  </a:cxn>
                  <a:cxn ang="0">
                    <a:pos x="31" y="0"/>
                  </a:cxn>
                </a:cxnLst>
                <a:rect l="0" t="0" r="r" b="b"/>
                <a:pathLst>
                  <a:path w="51" h="78">
                    <a:moveTo>
                      <a:pt x="31" y="0"/>
                    </a:moveTo>
                    <a:lnTo>
                      <a:pt x="51" y="14"/>
                    </a:lnTo>
                    <a:lnTo>
                      <a:pt x="21" y="78"/>
                    </a:lnTo>
                    <a:lnTo>
                      <a:pt x="0" y="6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EFE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</p:grpSp>
      </p:grp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2000232" y="1714488"/>
            <a:ext cx="5410200" cy="665163"/>
            <a:chOff x="1248" y="1344"/>
            <a:chExt cx="3408" cy="419"/>
          </a:xfrm>
        </p:grpSpPr>
        <p:grpSp>
          <p:nvGrpSpPr>
            <p:cNvPr id="3" name="Group 4"/>
            <p:cNvGrpSpPr>
              <a:grpSpLocks/>
            </p:cNvGrpSpPr>
            <p:nvPr/>
          </p:nvGrpSpPr>
          <p:grpSpPr bwMode="auto">
            <a:xfrm>
              <a:off x="1248" y="1344"/>
              <a:ext cx="480" cy="419"/>
              <a:chOff x="1110" y="2656"/>
              <a:chExt cx="1549" cy="1351"/>
            </a:xfrm>
          </p:grpSpPr>
          <p:sp>
            <p:nvSpPr>
              <p:cNvPr id="7" name="AutoShape 5"/>
              <p:cNvSpPr>
                <a:spLocks noChangeArrowheads="1"/>
              </p:cNvSpPr>
              <p:nvPr/>
            </p:nvSpPr>
            <p:spPr bwMode="gray">
              <a:xfrm>
                <a:off x="1123" y="2679"/>
                <a:ext cx="1536" cy="1328"/>
              </a:xfrm>
              <a:prstGeom prst="hexagon">
                <a:avLst>
                  <a:gd name="adj" fmla="val 28916"/>
                  <a:gd name="vf" fmla="val 115470"/>
                </a:avLst>
              </a:prstGeom>
              <a:solidFill>
                <a:srgbClr val="808080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 dirty="0"/>
              </a:p>
            </p:txBody>
          </p:sp>
          <p:sp>
            <p:nvSpPr>
              <p:cNvPr id="8" name="AutoShape 6"/>
              <p:cNvSpPr>
                <a:spLocks noChangeArrowheads="1"/>
              </p:cNvSpPr>
              <p:nvPr/>
            </p:nvSpPr>
            <p:spPr bwMode="gray">
              <a:xfrm>
                <a:off x="1110" y="2656"/>
                <a:ext cx="1536" cy="1328"/>
              </a:xfrm>
              <a:prstGeom prst="hexagon">
                <a:avLst>
                  <a:gd name="adj" fmla="val 28916"/>
                  <a:gd name="vf" fmla="val 115470"/>
                </a:avLst>
              </a:prstGeom>
              <a:gradFill rotWithShape="1">
                <a:gsLst>
                  <a:gs pos="0">
                    <a:srgbClr val="E6E6E6"/>
                  </a:gs>
                  <a:gs pos="7499">
                    <a:srgbClr val="7D8496"/>
                  </a:gs>
                  <a:gs pos="26500">
                    <a:srgbClr val="E6E6E6"/>
                  </a:gs>
                  <a:gs pos="34000">
                    <a:srgbClr val="7D8496"/>
                  </a:gs>
                  <a:gs pos="46500">
                    <a:srgbClr val="E6E6E6"/>
                  </a:gs>
                  <a:gs pos="50000">
                    <a:srgbClr val="FFFFFF"/>
                  </a:gs>
                  <a:gs pos="53501">
                    <a:srgbClr val="E6E6E6"/>
                  </a:gs>
                  <a:gs pos="66001">
                    <a:srgbClr val="7D8496"/>
                  </a:gs>
                  <a:gs pos="73500">
                    <a:srgbClr val="E6E6E6"/>
                  </a:gs>
                  <a:gs pos="92501">
                    <a:srgbClr val="7D8496"/>
                  </a:gs>
                  <a:gs pos="100000">
                    <a:srgbClr val="E6E6E6"/>
                  </a:gs>
                </a:gsLst>
                <a:lin ang="2700000" scaled="1"/>
              </a:gradFill>
              <a:ln w="9525">
                <a:solidFill>
                  <a:srgbClr val="C0C0C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 dirty="0"/>
              </a:p>
            </p:txBody>
          </p:sp>
          <p:sp>
            <p:nvSpPr>
              <p:cNvPr id="9" name="AutoShape 7"/>
              <p:cNvSpPr>
                <a:spLocks noChangeArrowheads="1"/>
              </p:cNvSpPr>
              <p:nvPr/>
            </p:nvSpPr>
            <p:spPr bwMode="gray">
              <a:xfrm>
                <a:off x="1200" y="2736"/>
                <a:ext cx="1350" cy="1168"/>
              </a:xfrm>
              <a:prstGeom prst="hexagon">
                <a:avLst>
                  <a:gd name="adj" fmla="val 28896"/>
                  <a:gd name="vf" fmla="val 115470"/>
                </a:avLst>
              </a:prstGeom>
              <a:gradFill rotWithShape="1">
                <a:gsLst>
                  <a:gs pos="0">
                    <a:srgbClr val="24B443"/>
                  </a:gs>
                  <a:gs pos="100000">
                    <a:srgbClr val="115D16"/>
                  </a:gs>
                </a:gsLst>
                <a:lin ang="27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 dirty="0"/>
              </a:p>
            </p:txBody>
          </p:sp>
        </p:grpSp>
        <p:sp>
          <p:nvSpPr>
            <p:cNvPr id="4" name="Line 8"/>
            <p:cNvSpPr>
              <a:spLocks noChangeShapeType="1"/>
            </p:cNvSpPr>
            <p:nvPr/>
          </p:nvSpPr>
          <p:spPr bwMode="auto">
            <a:xfrm>
              <a:off x="1632" y="1728"/>
              <a:ext cx="3024" cy="0"/>
            </a:xfrm>
            <a:prstGeom prst="line">
              <a:avLst/>
            </a:prstGeom>
            <a:noFill/>
            <a:ln w="25400">
              <a:solidFill>
                <a:srgbClr val="C0C0C0"/>
              </a:solidFill>
              <a:prstDash val="sysDot"/>
              <a:round/>
              <a:headEnd/>
              <a:tailEnd type="oval" w="med" len="med"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5" name="Text Box 9"/>
            <p:cNvSpPr txBox="1">
              <a:spLocks noChangeArrowheads="1"/>
            </p:cNvSpPr>
            <p:nvPr/>
          </p:nvSpPr>
          <p:spPr bwMode="auto">
            <a:xfrm>
              <a:off x="2256" y="1392"/>
              <a:ext cx="579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l"/>
              <a:r>
                <a:rPr lang="ru-RU" sz="2400" dirty="0">
                  <a:solidFill>
                    <a:srgbClr val="FFFFFF"/>
                  </a:solidFill>
                </a:rPr>
                <a:t>текст</a:t>
              </a:r>
              <a:endParaRPr lang="en-US" sz="2400" dirty="0">
                <a:solidFill>
                  <a:srgbClr val="FFFFFF"/>
                </a:solidFill>
              </a:endParaRPr>
            </a:p>
          </p:txBody>
        </p:sp>
        <p:sp>
          <p:nvSpPr>
            <p:cNvPr id="6" name="Text Box 10"/>
            <p:cNvSpPr txBox="1">
              <a:spLocks noChangeArrowheads="1"/>
            </p:cNvSpPr>
            <p:nvPr/>
          </p:nvSpPr>
          <p:spPr bwMode="gray">
            <a:xfrm>
              <a:off x="1372" y="1406"/>
              <a:ext cx="223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n-US" sz="2400" b="1" dirty="0">
                  <a:solidFill>
                    <a:srgbClr val="FFFFFF"/>
                  </a:solidFill>
                </a:rPr>
                <a:t>1</a:t>
              </a:r>
            </a:p>
          </p:txBody>
        </p:sp>
      </p:grpSp>
      <p:grpSp>
        <p:nvGrpSpPr>
          <p:cNvPr id="10" name="Group 11"/>
          <p:cNvGrpSpPr>
            <a:grpSpLocks/>
          </p:cNvGrpSpPr>
          <p:nvPr/>
        </p:nvGrpSpPr>
        <p:grpSpPr bwMode="auto">
          <a:xfrm>
            <a:off x="2000232" y="2628888"/>
            <a:ext cx="5410200" cy="665163"/>
            <a:chOff x="1248" y="1920"/>
            <a:chExt cx="3408" cy="419"/>
          </a:xfrm>
        </p:grpSpPr>
        <p:grpSp>
          <p:nvGrpSpPr>
            <p:cNvPr id="11" name="Group 12"/>
            <p:cNvGrpSpPr>
              <a:grpSpLocks/>
            </p:cNvGrpSpPr>
            <p:nvPr/>
          </p:nvGrpSpPr>
          <p:grpSpPr bwMode="auto">
            <a:xfrm>
              <a:off x="1248" y="1920"/>
              <a:ext cx="480" cy="419"/>
              <a:chOff x="3174" y="2656"/>
              <a:chExt cx="1549" cy="1351"/>
            </a:xfrm>
          </p:grpSpPr>
          <p:sp>
            <p:nvSpPr>
              <p:cNvPr id="15" name="AutoShape 13"/>
              <p:cNvSpPr>
                <a:spLocks noChangeArrowheads="1"/>
              </p:cNvSpPr>
              <p:nvPr/>
            </p:nvSpPr>
            <p:spPr bwMode="gray">
              <a:xfrm>
                <a:off x="3187" y="2679"/>
                <a:ext cx="1536" cy="1328"/>
              </a:xfrm>
              <a:prstGeom prst="hexagon">
                <a:avLst>
                  <a:gd name="adj" fmla="val 28916"/>
                  <a:gd name="vf" fmla="val 115470"/>
                </a:avLst>
              </a:prstGeom>
              <a:solidFill>
                <a:srgbClr val="808080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 dirty="0"/>
              </a:p>
            </p:txBody>
          </p:sp>
          <p:sp>
            <p:nvSpPr>
              <p:cNvPr id="16" name="AutoShape 14"/>
              <p:cNvSpPr>
                <a:spLocks noChangeArrowheads="1"/>
              </p:cNvSpPr>
              <p:nvPr/>
            </p:nvSpPr>
            <p:spPr bwMode="gray">
              <a:xfrm>
                <a:off x="3174" y="2656"/>
                <a:ext cx="1536" cy="1328"/>
              </a:xfrm>
              <a:prstGeom prst="hexagon">
                <a:avLst>
                  <a:gd name="adj" fmla="val 28916"/>
                  <a:gd name="vf" fmla="val 115470"/>
                </a:avLst>
              </a:prstGeom>
              <a:gradFill rotWithShape="1">
                <a:gsLst>
                  <a:gs pos="0">
                    <a:srgbClr val="E6E6E6"/>
                  </a:gs>
                  <a:gs pos="7499">
                    <a:srgbClr val="7D8496"/>
                  </a:gs>
                  <a:gs pos="26500">
                    <a:srgbClr val="E6E6E6"/>
                  </a:gs>
                  <a:gs pos="34000">
                    <a:srgbClr val="7D8496"/>
                  </a:gs>
                  <a:gs pos="46500">
                    <a:srgbClr val="E6E6E6"/>
                  </a:gs>
                  <a:gs pos="50000">
                    <a:srgbClr val="FFFFFF"/>
                  </a:gs>
                  <a:gs pos="53501">
                    <a:srgbClr val="E6E6E6"/>
                  </a:gs>
                  <a:gs pos="66001">
                    <a:srgbClr val="7D8496"/>
                  </a:gs>
                  <a:gs pos="73500">
                    <a:srgbClr val="E6E6E6"/>
                  </a:gs>
                  <a:gs pos="92501">
                    <a:srgbClr val="7D8496"/>
                  </a:gs>
                  <a:gs pos="100000">
                    <a:srgbClr val="E6E6E6"/>
                  </a:gs>
                </a:gsLst>
                <a:lin ang="2700000" scaled="1"/>
              </a:gradFill>
              <a:ln w="9525">
                <a:solidFill>
                  <a:srgbClr val="C0C0C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 dirty="0"/>
              </a:p>
            </p:txBody>
          </p:sp>
          <p:sp>
            <p:nvSpPr>
              <p:cNvPr id="17" name="AutoShape 15"/>
              <p:cNvSpPr>
                <a:spLocks noChangeArrowheads="1"/>
              </p:cNvSpPr>
              <p:nvPr/>
            </p:nvSpPr>
            <p:spPr bwMode="gray">
              <a:xfrm>
                <a:off x="3264" y="2736"/>
                <a:ext cx="1350" cy="1168"/>
              </a:xfrm>
              <a:prstGeom prst="hexagon">
                <a:avLst>
                  <a:gd name="adj" fmla="val 28896"/>
                  <a:gd name="vf" fmla="val 115470"/>
                </a:avLst>
              </a:prstGeom>
              <a:gradFill rotWithShape="1">
                <a:gsLst>
                  <a:gs pos="0">
                    <a:srgbClr val="CC7032"/>
                  </a:gs>
                  <a:gs pos="100000">
                    <a:srgbClr val="844820"/>
                  </a:gs>
                </a:gsLst>
                <a:lin ang="27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 dirty="0"/>
              </a:p>
            </p:txBody>
          </p:sp>
        </p:grpSp>
        <p:sp>
          <p:nvSpPr>
            <p:cNvPr id="12" name="Line 16"/>
            <p:cNvSpPr>
              <a:spLocks noChangeShapeType="1"/>
            </p:cNvSpPr>
            <p:nvPr/>
          </p:nvSpPr>
          <p:spPr bwMode="auto">
            <a:xfrm>
              <a:off x="1632" y="2304"/>
              <a:ext cx="3024" cy="0"/>
            </a:xfrm>
            <a:prstGeom prst="line">
              <a:avLst/>
            </a:prstGeom>
            <a:noFill/>
            <a:ln w="25400">
              <a:solidFill>
                <a:srgbClr val="C0C0C0"/>
              </a:solidFill>
              <a:prstDash val="sysDot"/>
              <a:round/>
              <a:headEnd/>
              <a:tailEnd type="oval" w="med" len="med"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13" name="Text Box 17"/>
            <p:cNvSpPr txBox="1">
              <a:spLocks noChangeArrowheads="1"/>
            </p:cNvSpPr>
            <p:nvPr/>
          </p:nvSpPr>
          <p:spPr bwMode="auto">
            <a:xfrm>
              <a:off x="2256" y="1968"/>
              <a:ext cx="579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l"/>
              <a:r>
                <a:rPr lang="ru-RU" sz="2400" dirty="0">
                  <a:solidFill>
                    <a:srgbClr val="FFFFFF"/>
                  </a:solidFill>
                </a:rPr>
                <a:t>текст</a:t>
              </a:r>
              <a:endParaRPr lang="en-US" sz="2400" dirty="0">
                <a:solidFill>
                  <a:srgbClr val="FFFFFF"/>
                </a:solidFill>
              </a:endParaRPr>
            </a:p>
          </p:txBody>
        </p:sp>
        <p:sp>
          <p:nvSpPr>
            <p:cNvPr id="14" name="Text Box 18"/>
            <p:cNvSpPr txBox="1">
              <a:spLocks noChangeArrowheads="1"/>
            </p:cNvSpPr>
            <p:nvPr/>
          </p:nvSpPr>
          <p:spPr bwMode="gray">
            <a:xfrm>
              <a:off x="1372" y="1982"/>
              <a:ext cx="223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n-US" sz="2400" b="1" dirty="0">
                  <a:solidFill>
                    <a:srgbClr val="FFFFFF"/>
                  </a:solidFill>
                </a:rPr>
                <a:t>2</a:t>
              </a:r>
            </a:p>
          </p:txBody>
        </p:sp>
      </p:grpSp>
      <p:grpSp>
        <p:nvGrpSpPr>
          <p:cNvPr id="18" name="Group 19"/>
          <p:cNvGrpSpPr>
            <a:grpSpLocks/>
          </p:cNvGrpSpPr>
          <p:nvPr/>
        </p:nvGrpSpPr>
        <p:grpSpPr bwMode="auto">
          <a:xfrm>
            <a:off x="2000232" y="3521063"/>
            <a:ext cx="5410200" cy="665163"/>
            <a:chOff x="1248" y="2482"/>
            <a:chExt cx="3408" cy="419"/>
          </a:xfrm>
        </p:grpSpPr>
        <p:grpSp>
          <p:nvGrpSpPr>
            <p:cNvPr id="19" name="Group 20"/>
            <p:cNvGrpSpPr>
              <a:grpSpLocks/>
            </p:cNvGrpSpPr>
            <p:nvPr/>
          </p:nvGrpSpPr>
          <p:grpSpPr bwMode="auto">
            <a:xfrm>
              <a:off x="1248" y="2482"/>
              <a:ext cx="480" cy="419"/>
              <a:chOff x="1110" y="2656"/>
              <a:chExt cx="1549" cy="1351"/>
            </a:xfrm>
          </p:grpSpPr>
          <p:sp>
            <p:nvSpPr>
              <p:cNvPr id="23" name="AutoShape 21"/>
              <p:cNvSpPr>
                <a:spLocks noChangeArrowheads="1"/>
              </p:cNvSpPr>
              <p:nvPr/>
            </p:nvSpPr>
            <p:spPr bwMode="gray">
              <a:xfrm>
                <a:off x="1123" y="2679"/>
                <a:ext cx="1536" cy="1328"/>
              </a:xfrm>
              <a:prstGeom prst="hexagon">
                <a:avLst>
                  <a:gd name="adj" fmla="val 28916"/>
                  <a:gd name="vf" fmla="val 115470"/>
                </a:avLst>
              </a:prstGeom>
              <a:solidFill>
                <a:srgbClr val="808080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 dirty="0"/>
              </a:p>
            </p:txBody>
          </p:sp>
          <p:sp>
            <p:nvSpPr>
              <p:cNvPr id="24" name="AutoShape 22"/>
              <p:cNvSpPr>
                <a:spLocks noChangeArrowheads="1"/>
              </p:cNvSpPr>
              <p:nvPr/>
            </p:nvSpPr>
            <p:spPr bwMode="gray">
              <a:xfrm>
                <a:off x="1110" y="2656"/>
                <a:ext cx="1536" cy="1328"/>
              </a:xfrm>
              <a:prstGeom prst="hexagon">
                <a:avLst>
                  <a:gd name="adj" fmla="val 28916"/>
                  <a:gd name="vf" fmla="val 115470"/>
                </a:avLst>
              </a:prstGeom>
              <a:gradFill rotWithShape="1">
                <a:gsLst>
                  <a:gs pos="0">
                    <a:srgbClr val="E6E6E6"/>
                  </a:gs>
                  <a:gs pos="7499">
                    <a:srgbClr val="7D8496"/>
                  </a:gs>
                  <a:gs pos="26500">
                    <a:srgbClr val="E6E6E6"/>
                  </a:gs>
                  <a:gs pos="34000">
                    <a:srgbClr val="7D8496"/>
                  </a:gs>
                  <a:gs pos="46500">
                    <a:srgbClr val="E6E6E6"/>
                  </a:gs>
                  <a:gs pos="50000">
                    <a:srgbClr val="FFFFFF"/>
                  </a:gs>
                  <a:gs pos="53501">
                    <a:srgbClr val="E6E6E6"/>
                  </a:gs>
                  <a:gs pos="66001">
                    <a:srgbClr val="7D8496"/>
                  </a:gs>
                  <a:gs pos="73500">
                    <a:srgbClr val="E6E6E6"/>
                  </a:gs>
                  <a:gs pos="92501">
                    <a:srgbClr val="7D8496"/>
                  </a:gs>
                  <a:gs pos="100000">
                    <a:srgbClr val="E6E6E6"/>
                  </a:gs>
                </a:gsLst>
                <a:lin ang="2700000" scaled="1"/>
              </a:gradFill>
              <a:ln w="9525">
                <a:solidFill>
                  <a:srgbClr val="C0C0C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 dirty="0"/>
              </a:p>
            </p:txBody>
          </p:sp>
          <p:sp>
            <p:nvSpPr>
              <p:cNvPr id="25" name="AutoShape 23"/>
              <p:cNvSpPr>
                <a:spLocks noChangeArrowheads="1"/>
              </p:cNvSpPr>
              <p:nvPr/>
            </p:nvSpPr>
            <p:spPr bwMode="gray">
              <a:xfrm>
                <a:off x="1200" y="2736"/>
                <a:ext cx="1350" cy="1168"/>
              </a:xfrm>
              <a:prstGeom prst="hexagon">
                <a:avLst>
                  <a:gd name="adj" fmla="val 28896"/>
                  <a:gd name="vf" fmla="val 115470"/>
                </a:avLst>
              </a:prstGeom>
              <a:gradFill rotWithShape="1">
                <a:gsLst>
                  <a:gs pos="0">
                    <a:srgbClr val="24B443"/>
                  </a:gs>
                  <a:gs pos="100000">
                    <a:srgbClr val="115D16"/>
                  </a:gs>
                </a:gsLst>
                <a:lin ang="27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 dirty="0"/>
              </a:p>
            </p:txBody>
          </p:sp>
        </p:grpSp>
        <p:sp>
          <p:nvSpPr>
            <p:cNvPr id="20" name="Line 24"/>
            <p:cNvSpPr>
              <a:spLocks noChangeShapeType="1"/>
            </p:cNvSpPr>
            <p:nvPr/>
          </p:nvSpPr>
          <p:spPr bwMode="auto">
            <a:xfrm>
              <a:off x="1632" y="2866"/>
              <a:ext cx="3024" cy="0"/>
            </a:xfrm>
            <a:prstGeom prst="line">
              <a:avLst/>
            </a:prstGeom>
            <a:noFill/>
            <a:ln w="25400">
              <a:solidFill>
                <a:srgbClr val="C0C0C0"/>
              </a:solidFill>
              <a:prstDash val="sysDot"/>
              <a:round/>
              <a:headEnd/>
              <a:tailEnd type="oval" w="med" len="med"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21" name="Text Box 25"/>
            <p:cNvSpPr txBox="1">
              <a:spLocks noChangeArrowheads="1"/>
            </p:cNvSpPr>
            <p:nvPr/>
          </p:nvSpPr>
          <p:spPr bwMode="auto">
            <a:xfrm>
              <a:off x="2256" y="2530"/>
              <a:ext cx="579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l"/>
              <a:r>
                <a:rPr lang="ru-RU" sz="2400" dirty="0">
                  <a:solidFill>
                    <a:srgbClr val="FFFFFF"/>
                  </a:solidFill>
                </a:rPr>
                <a:t>текст</a:t>
              </a:r>
              <a:endParaRPr lang="en-US" sz="2400" dirty="0">
                <a:solidFill>
                  <a:srgbClr val="FFFFFF"/>
                </a:solidFill>
              </a:endParaRPr>
            </a:p>
          </p:txBody>
        </p:sp>
        <p:sp>
          <p:nvSpPr>
            <p:cNvPr id="22" name="Text Box 26"/>
            <p:cNvSpPr txBox="1">
              <a:spLocks noChangeArrowheads="1"/>
            </p:cNvSpPr>
            <p:nvPr/>
          </p:nvSpPr>
          <p:spPr bwMode="gray">
            <a:xfrm>
              <a:off x="1372" y="2544"/>
              <a:ext cx="223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n-US" sz="2400" b="1" dirty="0">
                  <a:solidFill>
                    <a:srgbClr val="FFFFFF"/>
                  </a:solidFill>
                </a:rPr>
                <a:t>3</a:t>
              </a:r>
            </a:p>
          </p:txBody>
        </p:sp>
      </p:grpSp>
      <p:grpSp>
        <p:nvGrpSpPr>
          <p:cNvPr id="26" name="Group 27"/>
          <p:cNvGrpSpPr>
            <a:grpSpLocks/>
          </p:cNvGrpSpPr>
          <p:nvPr/>
        </p:nvGrpSpPr>
        <p:grpSpPr bwMode="auto">
          <a:xfrm>
            <a:off x="2000232" y="4435463"/>
            <a:ext cx="5410200" cy="665163"/>
            <a:chOff x="1248" y="3058"/>
            <a:chExt cx="3408" cy="419"/>
          </a:xfrm>
        </p:grpSpPr>
        <p:grpSp>
          <p:nvGrpSpPr>
            <p:cNvPr id="27" name="Group 28"/>
            <p:cNvGrpSpPr>
              <a:grpSpLocks/>
            </p:cNvGrpSpPr>
            <p:nvPr/>
          </p:nvGrpSpPr>
          <p:grpSpPr bwMode="auto">
            <a:xfrm>
              <a:off x="1248" y="3058"/>
              <a:ext cx="480" cy="419"/>
              <a:chOff x="3174" y="2656"/>
              <a:chExt cx="1549" cy="1351"/>
            </a:xfrm>
          </p:grpSpPr>
          <p:sp>
            <p:nvSpPr>
              <p:cNvPr id="31" name="AutoShape 29"/>
              <p:cNvSpPr>
                <a:spLocks noChangeArrowheads="1"/>
              </p:cNvSpPr>
              <p:nvPr/>
            </p:nvSpPr>
            <p:spPr bwMode="gray">
              <a:xfrm>
                <a:off x="3187" y="2679"/>
                <a:ext cx="1536" cy="1328"/>
              </a:xfrm>
              <a:prstGeom prst="hexagon">
                <a:avLst>
                  <a:gd name="adj" fmla="val 28916"/>
                  <a:gd name="vf" fmla="val 115470"/>
                </a:avLst>
              </a:prstGeom>
              <a:solidFill>
                <a:srgbClr val="808080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 dirty="0"/>
              </a:p>
            </p:txBody>
          </p:sp>
          <p:sp>
            <p:nvSpPr>
              <p:cNvPr id="32" name="AutoShape 30"/>
              <p:cNvSpPr>
                <a:spLocks noChangeArrowheads="1"/>
              </p:cNvSpPr>
              <p:nvPr/>
            </p:nvSpPr>
            <p:spPr bwMode="gray">
              <a:xfrm>
                <a:off x="3174" y="2656"/>
                <a:ext cx="1536" cy="1328"/>
              </a:xfrm>
              <a:prstGeom prst="hexagon">
                <a:avLst>
                  <a:gd name="adj" fmla="val 28916"/>
                  <a:gd name="vf" fmla="val 115470"/>
                </a:avLst>
              </a:prstGeom>
              <a:gradFill rotWithShape="1">
                <a:gsLst>
                  <a:gs pos="0">
                    <a:srgbClr val="E6E6E6"/>
                  </a:gs>
                  <a:gs pos="7499">
                    <a:srgbClr val="7D8496"/>
                  </a:gs>
                  <a:gs pos="26500">
                    <a:srgbClr val="E6E6E6"/>
                  </a:gs>
                  <a:gs pos="34000">
                    <a:srgbClr val="7D8496"/>
                  </a:gs>
                  <a:gs pos="46500">
                    <a:srgbClr val="E6E6E6"/>
                  </a:gs>
                  <a:gs pos="50000">
                    <a:srgbClr val="FFFFFF"/>
                  </a:gs>
                  <a:gs pos="53501">
                    <a:srgbClr val="E6E6E6"/>
                  </a:gs>
                  <a:gs pos="66001">
                    <a:srgbClr val="7D8496"/>
                  </a:gs>
                  <a:gs pos="73500">
                    <a:srgbClr val="E6E6E6"/>
                  </a:gs>
                  <a:gs pos="92501">
                    <a:srgbClr val="7D8496"/>
                  </a:gs>
                  <a:gs pos="100000">
                    <a:srgbClr val="E6E6E6"/>
                  </a:gs>
                </a:gsLst>
                <a:lin ang="2700000" scaled="1"/>
              </a:gradFill>
              <a:ln w="9525">
                <a:solidFill>
                  <a:srgbClr val="C0C0C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 dirty="0"/>
              </a:p>
            </p:txBody>
          </p:sp>
          <p:sp>
            <p:nvSpPr>
              <p:cNvPr id="33" name="AutoShape 31"/>
              <p:cNvSpPr>
                <a:spLocks noChangeArrowheads="1"/>
              </p:cNvSpPr>
              <p:nvPr/>
            </p:nvSpPr>
            <p:spPr bwMode="gray">
              <a:xfrm>
                <a:off x="3264" y="2736"/>
                <a:ext cx="1350" cy="1168"/>
              </a:xfrm>
              <a:prstGeom prst="hexagon">
                <a:avLst>
                  <a:gd name="adj" fmla="val 28896"/>
                  <a:gd name="vf" fmla="val 115470"/>
                </a:avLst>
              </a:prstGeom>
              <a:gradFill rotWithShape="1">
                <a:gsLst>
                  <a:gs pos="0">
                    <a:srgbClr val="CC7032"/>
                  </a:gs>
                  <a:gs pos="100000">
                    <a:srgbClr val="844820"/>
                  </a:gs>
                </a:gsLst>
                <a:lin ang="27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 dirty="0"/>
              </a:p>
            </p:txBody>
          </p:sp>
        </p:grpSp>
        <p:sp>
          <p:nvSpPr>
            <p:cNvPr id="28" name="Line 32"/>
            <p:cNvSpPr>
              <a:spLocks noChangeShapeType="1"/>
            </p:cNvSpPr>
            <p:nvPr/>
          </p:nvSpPr>
          <p:spPr bwMode="auto">
            <a:xfrm>
              <a:off x="1632" y="3442"/>
              <a:ext cx="3024" cy="0"/>
            </a:xfrm>
            <a:prstGeom prst="line">
              <a:avLst/>
            </a:prstGeom>
            <a:noFill/>
            <a:ln w="25400">
              <a:solidFill>
                <a:srgbClr val="C0C0C0"/>
              </a:solidFill>
              <a:prstDash val="sysDot"/>
              <a:round/>
              <a:headEnd/>
              <a:tailEnd type="oval" w="med" len="med"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29" name="Text Box 33"/>
            <p:cNvSpPr txBox="1">
              <a:spLocks noChangeArrowheads="1"/>
            </p:cNvSpPr>
            <p:nvPr/>
          </p:nvSpPr>
          <p:spPr bwMode="auto">
            <a:xfrm>
              <a:off x="2256" y="3106"/>
              <a:ext cx="579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l"/>
              <a:r>
                <a:rPr lang="ru-RU" sz="2400" dirty="0">
                  <a:solidFill>
                    <a:srgbClr val="FFFFFF"/>
                  </a:solidFill>
                </a:rPr>
                <a:t>текст</a:t>
              </a:r>
              <a:endParaRPr lang="en-US" sz="2400" dirty="0">
                <a:solidFill>
                  <a:srgbClr val="FFFFFF"/>
                </a:solidFill>
              </a:endParaRPr>
            </a:p>
          </p:txBody>
        </p:sp>
        <p:sp>
          <p:nvSpPr>
            <p:cNvPr id="30" name="Text Box 34"/>
            <p:cNvSpPr txBox="1">
              <a:spLocks noChangeArrowheads="1"/>
            </p:cNvSpPr>
            <p:nvPr/>
          </p:nvSpPr>
          <p:spPr bwMode="gray">
            <a:xfrm>
              <a:off x="1372" y="3120"/>
              <a:ext cx="223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n-US" sz="2400" b="1" dirty="0">
                  <a:solidFill>
                    <a:srgbClr val="FFFFFF"/>
                  </a:solidFill>
                </a:rPr>
                <a:t>4</a:t>
              </a:r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r>
              <a:rPr lang="ru-RU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ЭФФЕКТЫ</a:t>
            </a:r>
            <a:endParaRPr lang="ru-RU" b="1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1"/>
            <a:ext cx="4038600" cy="685792"/>
          </a:xfrm>
        </p:spPr>
        <p:txBody>
          <a:bodyPr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>
              <a:buNone/>
            </a:pPr>
            <a:r>
              <a:rPr lang="ru-RU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ЭФФЕКТ  КРАЯ</a:t>
            </a:r>
          </a:p>
          <a:p>
            <a:pPr algn="ctr">
              <a:buNone/>
            </a:pPr>
            <a:endParaRPr lang="ru-RU" b="1" dirty="0" smtClean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1"/>
            <a:ext cx="4038600" cy="542916"/>
          </a:xfrm>
        </p:spPr>
        <p:txBody>
          <a:bodyPr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>
              <a:buNone/>
            </a:pPr>
            <a:r>
              <a:rPr lang="ru-RU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ЭФФЕКТ  ПОВТОРА</a:t>
            </a:r>
          </a:p>
        </p:txBody>
      </p:sp>
      <p:sp>
        <p:nvSpPr>
          <p:cNvPr id="5" name="Прямоугольник 4"/>
          <p:cNvSpPr/>
          <p:nvPr/>
        </p:nvSpPr>
        <p:spPr>
          <a:xfrm>
            <a:off x="428596" y="2357430"/>
            <a:ext cx="3786214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buNone/>
            </a:pPr>
            <a:r>
              <a:rPr lang="ru-RU" dirty="0" smtClean="0"/>
              <a:t>ЗАПОМИНАЕТСЯ</a:t>
            </a:r>
          </a:p>
          <a:p>
            <a:pPr algn="ctr">
              <a:buNone/>
            </a:pPr>
            <a:r>
              <a:rPr lang="ru-RU" dirty="0" smtClean="0"/>
              <a:t> ПЕРВЫЙ И ПОСЛЕДНИЙ: </a:t>
            </a:r>
          </a:p>
          <a:p>
            <a:r>
              <a:rPr lang="ru-RU" dirty="0" smtClean="0"/>
              <a:t>ДОВОД, </a:t>
            </a:r>
          </a:p>
          <a:p>
            <a:r>
              <a:rPr lang="ru-RU" dirty="0" smtClean="0"/>
              <a:t>СЛАЙД, </a:t>
            </a:r>
          </a:p>
          <a:p>
            <a:r>
              <a:rPr lang="ru-RU" dirty="0" smtClean="0"/>
              <a:t>ВЫСТУПАЮЩИЙ </a:t>
            </a:r>
          </a:p>
          <a:p>
            <a:r>
              <a:rPr lang="ru-RU" dirty="0" smtClean="0"/>
              <a:t>Т.Д.</a:t>
            </a:r>
            <a:endParaRPr lang="ru-RU" dirty="0"/>
          </a:p>
        </p:txBody>
      </p:sp>
      <p:sp>
        <p:nvSpPr>
          <p:cNvPr id="6" name="Прямоугольник 5"/>
          <p:cNvSpPr/>
          <p:nvPr/>
        </p:nvSpPr>
        <p:spPr>
          <a:xfrm>
            <a:off x="4929190" y="2357430"/>
            <a:ext cx="35719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buNone/>
            </a:pPr>
            <a:r>
              <a:rPr lang="ru-RU" dirty="0" smtClean="0"/>
              <a:t>ДЛЯ ЛУШЕГО ЗАПОМИНАНИЯ ГЛАВНОЙ МЫСЛИ </a:t>
            </a:r>
          </a:p>
          <a:p>
            <a:pPr algn="ctr">
              <a:buNone/>
            </a:pPr>
            <a:r>
              <a:rPr lang="ru-RU" dirty="0" smtClean="0"/>
              <a:t>(ГЛАВНАЯ МЫСЛЬ В РАЗНЫХ ВАРИАЦИАХ)</a:t>
            </a:r>
            <a:endParaRPr lang="ru-RU" dirty="0"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2005013" y="2771775"/>
            <a:ext cx="5310187" cy="609600"/>
            <a:chOff x="1263" y="1881"/>
            <a:chExt cx="3345" cy="384"/>
          </a:xfrm>
        </p:grpSpPr>
        <p:grpSp>
          <p:nvGrpSpPr>
            <p:cNvPr id="3" name="Group 4"/>
            <p:cNvGrpSpPr>
              <a:grpSpLocks/>
            </p:cNvGrpSpPr>
            <p:nvPr/>
          </p:nvGrpSpPr>
          <p:grpSpPr bwMode="auto">
            <a:xfrm>
              <a:off x="1263" y="1881"/>
              <a:ext cx="384" cy="384"/>
              <a:chOff x="816" y="1872"/>
              <a:chExt cx="384" cy="384"/>
            </a:xfrm>
          </p:grpSpPr>
          <p:sp>
            <p:nvSpPr>
              <p:cNvPr id="7" name="Oval 5"/>
              <p:cNvSpPr>
                <a:spLocks noChangeArrowheads="1"/>
              </p:cNvSpPr>
              <p:nvPr/>
            </p:nvSpPr>
            <p:spPr bwMode="gray">
              <a:xfrm>
                <a:off x="816" y="1872"/>
                <a:ext cx="384" cy="384"/>
              </a:xfrm>
              <a:prstGeom prst="ellipse">
                <a:avLst/>
              </a:prstGeom>
              <a:gradFill rotWithShape="1">
                <a:gsLst>
                  <a:gs pos="0">
                    <a:schemeClr val="accent2">
                      <a:gamma/>
                      <a:tint val="0"/>
                      <a:invGamma/>
                    </a:schemeClr>
                  </a:gs>
                  <a:gs pos="50000">
                    <a:schemeClr val="accent2"/>
                  </a:gs>
                  <a:gs pos="100000">
                    <a:schemeClr val="accent2">
                      <a:gamma/>
                      <a:tint val="0"/>
                      <a:invGamma/>
                    </a:schemeClr>
                  </a:gs>
                </a:gsLst>
                <a:lin ang="2700000" scaled="1"/>
              </a:gradFill>
              <a:ln w="38100" algn="ctr">
                <a:noFill/>
                <a:round/>
                <a:headEnd/>
                <a:tailEnd/>
              </a:ln>
              <a:effectLst/>
            </p:spPr>
            <p:txBody>
              <a:bodyPr wrap="none" anchor="ctr">
                <a:spAutoFit/>
              </a:bodyPr>
              <a:lstStyle/>
              <a:p>
                <a:endParaRPr lang="ru-RU" dirty="0"/>
              </a:p>
            </p:txBody>
          </p:sp>
          <p:sp>
            <p:nvSpPr>
              <p:cNvPr id="8" name="Oval 6"/>
              <p:cNvSpPr>
                <a:spLocks noChangeArrowheads="1"/>
              </p:cNvSpPr>
              <p:nvPr/>
            </p:nvSpPr>
            <p:spPr bwMode="gray">
              <a:xfrm>
                <a:off x="816" y="1872"/>
                <a:ext cx="384" cy="384"/>
              </a:xfrm>
              <a:prstGeom prst="ellipse">
                <a:avLst/>
              </a:prstGeom>
              <a:gradFill rotWithShape="1">
                <a:gsLst>
                  <a:gs pos="0">
                    <a:schemeClr val="accent2">
                      <a:alpha val="32001"/>
                    </a:schemeClr>
                  </a:gs>
                  <a:gs pos="100000">
                    <a:schemeClr val="accent2">
                      <a:gamma/>
                      <a:shade val="0"/>
                      <a:invGamma/>
                      <a:alpha val="89999"/>
                    </a:schemeClr>
                  </a:gs>
                </a:gsLst>
                <a:lin ang="2700000" scaled="1"/>
              </a:gradFill>
              <a:ln w="38100" algn="ctr">
                <a:noFill/>
                <a:round/>
                <a:headEnd/>
                <a:tailEnd/>
              </a:ln>
              <a:effectLst/>
            </p:spPr>
            <p:txBody>
              <a:bodyPr wrap="none" anchor="ctr">
                <a:spAutoFit/>
              </a:bodyPr>
              <a:lstStyle/>
              <a:p>
                <a:endParaRPr lang="ru-RU" dirty="0"/>
              </a:p>
            </p:txBody>
          </p:sp>
          <p:sp>
            <p:nvSpPr>
              <p:cNvPr id="9" name="Oval 7"/>
              <p:cNvSpPr>
                <a:spLocks noChangeArrowheads="1"/>
              </p:cNvSpPr>
              <p:nvPr/>
            </p:nvSpPr>
            <p:spPr bwMode="gray">
              <a:xfrm>
                <a:off x="841" y="1897"/>
                <a:ext cx="334" cy="334"/>
              </a:xfrm>
              <a:prstGeom prst="ellipse">
                <a:avLst/>
              </a:prstGeom>
              <a:gradFill rotWithShape="1">
                <a:gsLst>
                  <a:gs pos="0">
                    <a:schemeClr val="accent2">
                      <a:gamma/>
                      <a:shade val="54118"/>
                      <a:invGamma/>
                    </a:schemeClr>
                  </a:gs>
                  <a:gs pos="50000">
                    <a:schemeClr val="accent2"/>
                  </a:gs>
                  <a:gs pos="100000">
                    <a:schemeClr val="accent2">
                      <a:gamma/>
                      <a:shade val="54118"/>
                      <a:invGamma/>
                    </a:schemeClr>
                  </a:gs>
                </a:gsLst>
                <a:lin ang="18900000" scaled="1"/>
              </a:gradFill>
              <a:ln w="38100" algn="ctr">
                <a:noFill/>
                <a:round/>
                <a:headEnd/>
                <a:tailEnd/>
              </a:ln>
              <a:effectLst/>
            </p:spPr>
            <p:txBody>
              <a:bodyPr anchor="ctr">
                <a:spAutoFit/>
              </a:bodyPr>
              <a:lstStyle/>
              <a:p>
                <a:endParaRPr lang="ru-RU" dirty="0"/>
              </a:p>
            </p:txBody>
          </p:sp>
          <p:sp>
            <p:nvSpPr>
              <p:cNvPr id="10" name="Oval 8"/>
              <p:cNvSpPr>
                <a:spLocks noChangeArrowheads="1"/>
              </p:cNvSpPr>
              <p:nvPr/>
            </p:nvSpPr>
            <p:spPr bwMode="gray">
              <a:xfrm>
                <a:off x="866" y="1922"/>
                <a:ext cx="334" cy="334"/>
              </a:xfrm>
              <a:prstGeom prst="ellipse">
                <a:avLst/>
              </a:prstGeom>
              <a:gradFill rotWithShape="1">
                <a:gsLst>
                  <a:gs pos="0">
                    <a:schemeClr val="accent2">
                      <a:gamma/>
                      <a:shade val="63529"/>
                      <a:invGamma/>
                    </a:schemeClr>
                  </a:gs>
                  <a:gs pos="100000">
                    <a:schemeClr val="accent2">
                      <a:alpha val="0"/>
                    </a:schemeClr>
                  </a:gs>
                </a:gsLst>
                <a:lin ang="2700000" scaled="1"/>
              </a:gradFill>
              <a:ln w="38100" algn="ctr">
                <a:noFill/>
                <a:round/>
                <a:headEnd/>
                <a:tailEnd/>
              </a:ln>
              <a:effectLst/>
            </p:spPr>
            <p:txBody>
              <a:bodyPr anchor="ctr">
                <a:spAutoFit/>
              </a:bodyPr>
              <a:lstStyle/>
              <a:p>
                <a:endParaRPr lang="ru-RU" dirty="0"/>
              </a:p>
            </p:txBody>
          </p:sp>
          <p:sp>
            <p:nvSpPr>
              <p:cNvPr id="11" name="Oval 9"/>
              <p:cNvSpPr>
                <a:spLocks noChangeArrowheads="1"/>
              </p:cNvSpPr>
              <p:nvPr/>
            </p:nvSpPr>
            <p:spPr bwMode="gray">
              <a:xfrm>
                <a:off x="859" y="1914"/>
                <a:ext cx="300" cy="300"/>
              </a:xfrm>
              <a:prstGeom prst="ellipse">
                <a:avLst/>
              </a:prstGeom>
              <a:solidFill>
                <a:srgbClr val="333333"/>
              </a:solidFill>
              <a:ln w="38100" algn="ctr">
                <a:noFill/>
                <a:round/>
                <a:headEnd/>
                <a:tailEnd/>
              </a:ln>
              <a:effectLst/>
            </p:spPr>
            <p:txBody>
              <a:bodyPr anchor="ctr">
                <a:spAutoFit/>
              </a:bodyPr>
              <a:lstStyle/>
              <a:p>
                <a:endParaRPr lang="ru-RU" dirty="0"/>
              </a:p>
            </p:txBody>
          </p:sp>
          <p:sp>
            <p:nvSpPr>
              <p:cNvPr id="12" name="Oval 10"/>
              <p:cNvSpPr>
                <a:spLocks noChangeArrowheads="1"/>
              </p:cNvSpPr>
              <p:nvPr/>
            </p:nvSpPr>
            <p:spPr bwMode="gray">
              <a:xfrm>
                <a:off x="864" y="1919"/>
                <a:ext cx="291" cy="291"/>
              </a:xfrm>
              <a:prstGeom prst="ellipse">
                <a:avLst/>
              </a:prstGeom>
              <a:gradFill rotWithShape="1">
                <a:gsLst>
                  <a:gs pos="0">
                    <a:srgbClr val="C0C0C0">
                      <a:gamma/>
                      <a:shade val="46275"/>
                      <a:invGamma/>
                    </a:srgbClr>
                  </a:gs>
                  <a:gs pos="100000">
                    <a:srgbClr val="C0C0C0"/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 dirty="0"/>
              </a:p>
            </p:txBody>
          </p:sp>
          <p:sp>
            <p:nvSpPr>
              <p:cNvPr id="13" name="Oval 11"/>
              <p:cNvSpPr>
                <a:spLocks noChangeArrowheads="1"/>
              </p:cNvSpPr>
              <p:nvPr/>
            </p:nvSpPr>
            <p:spPr bwMode="gray">
              <a:xfrm>
                <a:off x="868" y="1921"/>
                <a:ext cx="283" cy="283"/>
              </a:xfrm>
              <a:prstGeom prst="ellipse">
                <a:avLst/>
              </a:prstGeom>
              <a:gradFill rotWithShape="1">
                <a:gsLst>
                  <a:gs pos="0">
                    <a:srgbClr val="C0C0C0">
                      <a:alpha val="0"/>
                    </a:srgbClr>
                  </a:gs>
                  <a:gs pos="100000">
                    <a:srgbClr val="C0C0C0">
                      <a:gamma/>
                      <a:tint val="34902"/>
                      <a:invGamma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 dirty="0"/>
              </a:p>
            </p:txBody>
          </p:sp>
          <p:sp>
            <p:nvSpPr>
              <p:cNvPr id="14" name="Oval 12"/>
              <p:cNvSpPr>
                <a:spLocks noChangeArrowheads="1"/>
              </p:cNvSpPr>
              <p:nvPr/>
            </p:nvSpPr>
            <p:spPr bwMode="gray">
              <a:xfrm>
                <a:off x="871" y="1923"/>
                <a:ext cx="270" cy="265"/>
              </a:xfrm>
              <a:prstGeom prst="ellipse">
                <a:avLst/>
              </a:prstGeom>
              <a:gradFill rotWithShape="1">
                <a:gsLst>
                  <a:gs pos="0">
                    <a:srgbClr val="C0C0C0">
                      <a:gamma/>
                      <a:shade val="79216"/>
                      <a:invGamma/>
                    </a:srgbClr>
                  </a:gs>
                  <a:gs pos="100000">
                    <a:srgbClr val="C0C0C0">
                      <a:alpha val="48000"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 dirty="0"/>
              </a:p>
            </p:txBody>
          </p:sp>
          <p:sp>
            <p:nvSpPr>
              <p:cNvPr id="15" name="Oval 13"/>
              <p:cNvSpPr>
                <a:spLocks noChangeArrowheads="1"/>
              </p:cNvSpPr>
              <p:nvPr/>
            </p:nvSpPr>
            <p:spPr bwMode="gray">
              <a:xfrm>
                <a:off x="886" y="1931"/>
                <a:ext cx="240" cy="215"/>
              </a:xfrm>
              <a:prstGeom prst="ellipse">
                <a:avLst/>
              </a:prstGeom>
              <a:gradFill rotWithShape="1">
                <a:gsLst>
                  <a:gs pos="0">
                    <a:srgbClr val="C0C0C0">
                      <a:gamma/>
                      <a:tint val="0"/>
                      <a:invGamma/>
                    </a:srgbClr>
                  </a:gs>
                  <a:gs pos="100000">
                    <a:srgbClr val="C0C0C0">
                      <a:alpha val="38000"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 dirty="0"/>
              </a:p>
            </p:txBody>
          </p:sp>
        </p:grpSp>
        <p:sp>
          <p:nvSpPr>
            <p:cNvPr id="4" name="Line 14"/>
            <p:cNvSpPr>
              <a:spLocks noChangeShapeType="1"/>
            </p:cNvSpPr>
            <p:nvPr/>
          </p:nvSpPr>
          <p:spPr bwMode="auto">
            <a:xfrm>
              <a:off x="1584" y="2235"/>
              <a:ext cx="3024" cy="1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prstDash val="sysDot"/>
              <a:round/>
              <a:headEnd/>
              <a:tailEnd type="oval" w="med" len="med"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5" name="Text Box 15"/>
            <p:cNvSpPr txBox="1">
              <a:spLocks noChangeArrowheads="1"/>
            </p:cNvSpPr>
            <p:nvPr/>
          </p:nvSpPr>
          <p:spPr bwMode="auto">
            <a:xfrm>
              <a:off x="1728" y="1899"/>
              <a:ext cx="2736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 eaLnBrk="0" hangingPunct="0"/>
              <a:r>
                <a:rPr lang="ru-RU" sz="2400" dirty="0" smtClean="0"/>
                <a:t>текст</a:t>
              </a:r>
              <a:endParaRPr lang="en-US" sz="2400" dirty="0"/>
            </a:p>
          </p:txBody>
        </p:sp>
        <p:sp>
          <p:nvSpPr>
            <p:cNvPr id="6" name="Text Box 16"/>
            <p:cNvSpPr txBox="1">
              <a:spLocks noChangeArrowheads="1"/>
            </p:cNvSpPr>
            <p:nvPr/>
          </p:nvSpPr>
          <p:spPr bwMode="gray">
            <a:xfrm>
              <a:off x="1344" y="1934"/>
              <a:ext cx="223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en-US" sz="2400" b="1" dirty="0">
                  <a:solidFill>
                    <a:srgbClr val="000000"/>
                  </a:solidFill>
                </a:rPr>
                <a:t>2</a:t>
              </a:r>
            </a:p>
          </p:txBody>
        </p:sp>
      </p:grpSp>
      <p:grpSp>
        <p:nvGrpSpPr>
          <p:cNvPr id="16" name="Group 17"/>
          <p:cNvGrpSpPr>
            <a:grpSpLocks/>
          </p:cNvGrpSpPr>
          <p:nvPr/>
        </p:nvGrpSpPr>
        <p:grpSpPr bwMode="auto">
          <a:xfrm>
            <a:off x="2024063" y="4572000"/>
            <a:ext cx="5291137" cy="609600"/>
            <a:chOff x="1275" y="3015"/>
            <a:chExt cx="3333" cy="384"/>
          </a:xfrm>
        </p:grpSpPr>
        <p:grpSp>
          <p:nvGrpSpPr>
            <p:cNvPr id="17" name="Group 18"/>
            <p:cNvGrpSpPr>
              <a:grpSpLocks/>
            </p:cNvGrpSpPr>
            <p:nvPr/>
          </p:nvGrpSpPr>
          <p:grpSpPr bwMode="auto">
            <a:xfrm>
              <a:off x="1275" y="3015"/>
              <a:ext cx="384" cy="384"/>
              <a:chOff x="816" y="1872"/>
              <a:chExt cx="384" cy="384"/>
            </a:xfrm>
          </p:grpSpPr>
          <p:sp>
            <p:nvSpPr>
              <p:cNvPr id="21" name="Oval 19"/>
              <p:cNvSpPr>
                <a:spLocks noChangeArrowheads="1"/>
              </p:cNvSpPr>
              <p:nvPr/>
            </p:nvSpPr>
            <p:spPr bwMode="gray">
              <a:xfrm>
                <a:off x="816" y="1872"/>
                <a:ext cx="384" cy="384"/>
              </a:xfrm>
              <a:prstGeom prst="ellipse">
                <a:avLst/>
              </a:prstGeom>
              <a:gradFill rotWithShape="1">
                <a:gsLst>
                  <a:gs pos="0">
                    <a:schemeClr val="accent2">
                      <a:gamma/>
                      <a:tint val="0"/>
                      <a:invGamma/>
                    </a:schemeClr>
                  </a:gs>
                  <a:gs pos="50000">
                    <a:schemeClr val="accent2"/>
                  </a:gs>
                  <a:gs pos="100000">
                    <a:schemeClr val="accent2">
                      <a:gamma/>
                      <a:tint val="0"/>
                      <a:invGamma/>
                    </a:schemeClr>
                  </a:gs>
                </a:gsLst>
                <a:lin ang="2700000" scaled="1"/>
              </a:gradFill>
              <a:ln w="38100" algn="ctr">
                <a:noFill/>
                <a:round/>
                <a:headEnd/>
                <a:tailEnd/>
              </a:ln>
              <a:effectLst/>
            </p:spPr>
            <p:txBody>
              <a:bodyPr wrap="none" anchor="ctr">
                <a:spAutoFit/>
              </a:bodyPr>
              <a:lstStyle/>
              <a:p>
                <a:endParaRPr lang="ru-RU" dirty="0"/>
              </a:p>
            </p:txBody>
          </p:sp>
          <p:sp>
            <p:nvSpPr>
              <p:cNvPr id="22" name="Oval 20"/>
              <p:cNvSpPr>
                <a:spLocks noChangeArrowheads="1"/>
              </p:cNvSpPr>
              <p:nvPr/>
            </p:nvSpPr>
            <p:spPr bwMode="gray">
              <a:xfrm>
                <a:off x="816" y="1872"/>
                <a:ext cx="384" cy="384"/>
              </a:xfrm>
              <a:prstGeom prst="ellipse">
                <a:avLst/>
              </a:prstGeom>
              <a:gradFill rotWithShape="1">
                <a:gsLst>
                  <a:gs pos="0">
                    <a:schemeClr val="accent2">
                      <a:alpha val="32001"/>
                    </a:schemeClr>
                  </a:gs>
                  <a:gs pos="100000">
                    <a:schemeClr val="accent2">
                      <a:gamma/>
                      <a:shade val="0"/>
                      <a:invGamma/>
                      <a:alpha val="89999"/>
                    </a:schemeClr>
                  </a:gs>
                </a:gsLst>
                <a:lin ang="2700000" scaled="1"/>
              </a:gradFill>
              <a:ln w="38100" algn="ctr">
                <a:noFill/>
                <a:round/>
                <a:headEnd/>
                <a:tailEnd/>
              </a:ln>
              <a:effectLst/>
            </p:spPr>
            <p:txBody>
              <a:bodyPr wrap="none" anchor="ctr">
                <a:spAutoFit/>
              </a:bodyPr>
              <a:lstStyle/>
              <a:p>
                <a:endParaRPr lang="ru-RU" dirty="0"/>
              </a:p>
            </p:txBody>
          </p:sp>
          <p:sp>
            <p:nvSpPr>
              <p:cNvPr id="23" name="Oval 21"/>
              <p:cNvSpPr>
                <a:spLocks noChangeArrowheads="1"/>
              </p:cNvSpPr>
              <p:nvPr/>
            </p:nvSpPr>
            <p:spPr bwMode="gray">
              <a:xfrm>
                <a:off x="841" y="1897"/>
                <a:ext cx="334" cy="334"/>
              </a:xfrm>
              <a:prstGeom prst="ellipse">
                <a:avLst/>
              </a:prstGeom>
              <a:gradFill rotWithShape="1">
                <a:gsLst>
                  <a:gs pos="0">
                    <a:schemeClr val="accent2">
                      <a:gamma/>
                      <a:shade val="54118"/>
                      <a:invGamma/>
                    </a:schemeClr>
                  </a:gs>
                  <a:gs pos="50000">
                    <a:schemeClr val="accent2"/>
                  </a:gs>
                  <a:gs pos="100000">
                    <a:schemeClr val="accent2">
                      <a:gamma/>
                      <a:shade val="54118"/>
                      <a:invGamma/>
                    </a:schemeClr>
                  </a:gs>
                </a:gsLst>
                <a:lin ang="18900000" scaled="1"/>
              </a:gradFill>
              <a:ln w="38100" algn="ctr">
                <a:noFill/>
                <a:round/>
                <a:headEnd/>
                <a:tailEnd/>
              </a:ln>
              <a:effectLst/>
            </p:spPr>
            <p:txBody>
              <a:bodyPr anchor="ctr">
                <a:spAutoFit/>
              </a:bodyPr>
              <a:lstStyle/>
              <a:p>
                <a:endParaRPr lang="ru-RU" dirty="0"/>
              </a:p>
            </p:txBody>
          </p:sp>
          <p:sp>
            <p:nvSpPr>
              <p:cNvPr id="24" name="Oval 22"/>
              <p:cNvSpPr>
                <a:spLocks noChangeArrowheads="1"/>
              </p:cNvSpPr>
              <p:nvPr/>
            </p:nvSpPr>
            <p:spPr bwMode="gray">
              <a:xfrm>
                <a:off x="866" y="1922"/>
                <a:ext cx="334" cy="334"/>
              </a:xfrm>
              <a:prstGeom prst="ellipse">
                <a:avLst/>
              </a:prstGeom>
              <a:gradFill rotWithShape="1">
                <a:gsLst>
                  <a:gs pos="0">
                    <a:schemeClr val="accent2">
                      <a:gamma/>
                      <a:shade val="63529"/>
                      <a:invGamma/>
                    </a:schemeClr>
                  </a:gs>
                  <a:gs pos="100000">
                    <a:schemeClr val="accent2">
                      <a:alpha val="0"/>
                    </a:schemeClr>
                  </a:gs>
                </a:gsLst>
                <a:lin ang="2700000" scaled="1"/>
              </a:gradFill>
              <a:ln w="38100" algn="ctr">
                <a:noFill/>
                <a:round/>
                <a:headEnd/>
                <a:tailEnd/>
              </a:ln>
              <a:effectLst/>
            </p:spPr>
            <p:txBody>
              <a:bodyPr anchor="ctr">
                <a:spAutoFit/>
              </a:bodyPr>
              <a:lstStyle/>
              <a:p>
                <a:endParaRPr lang="ru-RU" dirty="0"/>
              </a:p>
            </p:txBody>
          </p:sp>
          <p:sp>
            <p:nvSpPr>
              <p:cNvPr id="25" name="Oval 23"/>
              <p:cNvSpPr>
                <a:spLocks noChangeArrowheads="1"/>
              </p:cNvSpPr>
              <p:nvPr/>
            </p:nvSpPr>
            <p:spPr bwMode="gray">
              <a:xfrm>
                <a:off x="859" y="1914"/>
                <a:ext cx="300" cy="300"/>
              </a:xfrm>
              <a:prstGeom prst="ellipse">
                <a:avLst/>
              </a:prstGeom>
              <a:solidFill>
                <a:srgbClr val="333333"/>
              </a:solidFill>
              <a:ln w="38100" algn="ctr">
                <a:noFill/>
                <a:round/>
                <a:headEnd/>
                <a:tailEnd/>
              </a:ln>
              <a:effectLst/>
            </p:spPr>
            <p:txBody>
              <a:bodyPr anchor="ctr">
                <a:spAutoFit/>
              </a:bodyPr>
              <a:lstStyle/>
              <a:p>
                <a:endParaRPr lang="ru-RU" dirty="0"/>
              </a:p>
            </p:txBody>
          </p:sp>
          <p:sp>
            <p:nvSpPr>
              <p:cNvPr id="26" name="Oval 24"/>
              <p:cNvSpPr>
                <a:spLocks noChangeArrowheads="1"/>
              </p:cNvSpPr>
              <p:nvPr/>
            </p:nvSpPr>
            <p:spPr bwMode="gray">
              <a:xfrm>
                <a:off x="864" y="1919"/>
                <a:ext cx="291" cy="291"/>
              </a:xfrm>
              <a:prstGeom prst="ellipse">
                <a:avLst/>
              </a:prstGeom>
              <a:gradFill rotWithShape="1">
                <a:gsLst>
                  <a:gs pos="0">
                    <a:srgbClr val="C0C0C0">
                      <a:gamma/>
                      <a:shade val="46275"/>
                      <a:invGamma/>
                    </a:srgbClr>
                  </a:gs>
                  <a:gs pos="100000">
                    <a:srgbClr val="C0C0C0"/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 dirty="0"/>
              </a:p>
            </p:txBody>
          </p:sp>
          <p:sp>
            <p:nvSpPr>
              <p:cNvPr id="27" name="Oval 25"/>
              <p:cNvSpPr>
                <a:spLocks noChangeArrowheads="1"/>
              </p:cNvSpPr>
              <p:nvPr/>
            </p:nvSpPr>
            <p:spPr bwMode="gray">
              <a:xfrm>
                <a:off x="868" y="1921"/>
                <a:ext cx="283" cy="283"/>
              </a:xfrm>
              <a:prstGeom prst="ellipse">
                <a:avLst/>
              </a:prstGeom>
              <a:gradFill rotWithShape="1">
                <a:gsLst>
                  <a:gs pos="0">
                    <a:srgbClr val="C0C0C0">
                      <a:alpha val="0"/>
                    </a:srgbClr>
                  </a:gs>
                  <a:gs pos="100000">
                    <a:srgbClr val="C0C0C0">
                      <a:gamma/>
                      <a:tint val="34902"/>
                      <a:invGamma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 dirty="0"/>
              </a:p>
            </p:txBody>
          </p:sp>
          <p:sp>
            <p:nvSpPr>
              <p:cNvPr id="28" name="Oval 26"/>
              <p:cNvSpPr>
                <a:spLocks noChangeArrowheads="1"/>
              </p:cNvSpPr>
              <p:nvPr/>
            </p:nvSpPr>
            <p:spPr bwMode="gray">
              <a:xfrm>
                <a:off x="871" y="1923"/>
                <a:ext cx="270" cy="265"/>
              </a:xfrm>
              <a:prstGeom prst="ellipse">
                <a:avLst/>
              </a:prstGeom>
              <a:gradFill rotWithShape="1">
                <a:gsLst>
                  <a:gs pos="0">
                    <a:srgbClr val="C0C0C0">
                      <a:gamma/>
                      <a:shade val="79216"/>
                      <a:invGamma/>
                    </a:srgbClr>
                  </a:gs>
                  <a:gs pos="100000">
                    <a:srgbClr val="C0C0C0">
                      <a:alpha val="48000"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 dirty="0"/>
              </a:p>
            </p:txBody>
          </p:sp>
          <p:sp>
            <p:nvSpPr>
              <p:cNvPr id="29" name="Oval 27"/>
              <p:cNvSpPr>
                <a:spLocks noChangeArrowheads="1"/>
              </p:cNvSpPr>
              <p:nvPr/>
            </p:nvSpPr>
            <p:spPr bwMode="gray">
              <a:xfrm>
                <a:off x="886" y="1931"/>
                <a:ext cx="240" cy="215"/>
              </a:xfrm>
              <a:prstGeom prst="ellipse">
                <a:avLst/>
              </a:prstGeom>
              <a:gradFill rotWithShape="1">
                <a:gsLst>
                  <a:gs pos="0">
                    <a:srgbClr val="C0C0C0">
                      <a:gamma/>
                      <a:tint val="0"/>
                      <a:invGamma/>
                    </a:srgbClr>
                  </a:gs>
                  <a:gs pos="100000">
                    <a:srgbClr val="C0C0C0">
                      <a:alpha val="38000"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 dirty="0"/>
              </a:p>
            </p:txBody>
          </p:sp>
        </p:grpSp>
        <p:sp>
          <p:nvSpPr>
            <p:cNvPr id="18" name="Line 28"/>
            <p:cNvSpPr>
              <a:spLocks noChangeShapeType="1"/>
            </p:cNvSpPr>
            <p:nvPr/>
          </p:nvSpPr>
          <p:spPr bwMode="auto">
            <a:xfrm>
              <a:off x="1584" y="3373"/>
              <a:ext cx="3024" cy="1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prstDash val="sysDot"/>
              <a:round/>
              <a:headEnd/>
              <a:tailEnd type="oval" w="med" len="med"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19" name="Text Box 29"/>
            <p:cNvSpPr txBox="1">
              <a:spLocks noChangeArrowheads="1"/>
            </p:cNvSpPr>
            <p:nvPr/>
          </p:nvSpPr>
          <p:spPr bwMode="auto">
            <a:xfrm>
              <a:off x="1728" y="3037"/>
              <a:ext cx="2736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 eaLnBrk="0" hangingPunct="0"/>
              <a:r>
                <a:rPr lang="ru-RU" sz="2400" dirty="0" smtClean="0"/>
                <a:t>текст</a:t>
              </a:r>
              <a:endParaRPr lang="en-US" sz="2400" dirty="0"/>
            </a:p>
          </p:txBody>
        </p:sp>
        <p:sp>
          <p:nvSpPr>
            <p:cNvPr id="20" name="Text Box 30"/>
            <p:cNvSpPr txBox="1">
              <a:spLocks noChangeArrowheads="1"/>
            </p:cNvSpPr>
            <p:nvPr/>
          </p:nvSpPr>
          <p:spPr bwMode="gray">
            <a:xfrm>
              <a:off x="1362" y="3058"/>
              <a:ext cx="223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en-US" sz="2400" b="1" dirty="0">
                  <a:solidFill>
                    <a:srgbClr val="000000"/>
                  </a:solidFill>
                </a:rPr>
                <a:t>4</a:t>
              </a:r>
            </a:p>
          </p:txBody>
        </p:sp>
      </p:grpSp>
      <p:grpSp>
        <p:nvGrpSpPr>
          <p:cNvPr id="30" name="Group 76"/>
          <p:cNvGrpSpPr>
            <a:grpSpLocks/>
          </p:cNvGrpSpPr>
          <p:nvPr/>
        </p:nvGrpSpPr>
        <p:grpSpPr bwMode="auto">
          <a:xfrm>
            <a:off x="1981200" y="1885950"/>
            <a:ext cx="5334000" cy="628650"/>
            <a:chOff x="1248" y="1188"/>
            <a:chExt cx="3360" cy="396"/>
          </a:xfrm>
        </p:grpSpPr>
        <p:sp>
          <p:nvSpPr>
            <p:cNvPr id="31" name="Line 47"/>
            <p:cNvSpPr>
              <a:spLocks noChangeShapeType="1"/>
            </p:cNvSpPr>
            <p:nvPr/>
          </p:nvSpPr>
          <p:spPr bwMode="auto">
            <a:xfrm>
              <a:off x="1584" y="1524"/>
              <a:ext cx="3024" cy="1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prstDash val="sysDot"/>
              <a:round/>
              <a:headEnd/>
              <a:tailEnd type="oval" w="med" len="med"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32" name="Text Box 48"/>
            <p:cNvSpPr txBox="1">
              <a:spLocks noChangeArrowheads="1"/>
            </p:cNvSpPr>
            <p:nvPr/>
          </p:nvSpPr>
          <p:spPr bwMode="auto">
            <a:xfrm>
              <a:off x="1728" y="1188"/>
              <a:ext cx="2736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 eaLnBrk="0" hangingPunct="0"/>
              <a:r>
                <a:rPr lang="ru-RU" sz="2400" dirty="0" smtClean="0"/>
                <a:t>текст</a:t>
              </a:r>
              <a:endParaRPr lang="en-US" sz="2400" dirty="0"/>
            </a:p>
          </p:txBody>
        </p:sp>
        <p:grpSp>
          <p:nvGrpSpPr>
            <p:cNvPr id="33" name="Group 62"/>
            <p:cNvGrpSpPr>
              <a:grpSpLocks/>
            </p:cNvGrpSpPr>
            <p:nvPr/>
          </p:nvGrpSpPr>
          <p:grpSpPr bwMode="auto">
            <a:xfrm>
              <a:off x="1248" y="1200"/>
              <a:ext cx="384" cy="384"/>
              <a:chOff x="1248" y="1200"/>
              <a:chExt cx="384" cy="384"/>
            </a:xfrm>
          </p:grpSpPr>
          <p:grpSp>
            <p:nvGrpSpPr>
              <p:cNvPr id="34" name="Group 61"/>
              <p:cNvGrpSpPr>
                <a:grpSpLocks/>
              </p:cNvGrpSpPr>
              <p:nvPr/>
            </p:nvGrpSpPr>
            <p:grpSpPr bwMode="auto">
              <a:xfrm>
                <a:off x="1248" y="1200"/>
                <a:ext cx="384" cy="384"/>
                <a:chOff x="2016" y="912"/>
                <a:chExt cx="384" cy="384"/>
              </a:xfrm>
            </p:grpSpPr>
            <p:sp>
              <p:nvSpPr>
                <p:cNvPr id="36" name="Text Box 50"/>
                <p:cNvSpPr txBox="1">
                  <a:spLocks noChangeArrowheads="1"/>
                </p:cNvSpPr>
                <p:nvPr/>
              </p:nvSpPr>
              <p:spPr bwMode="gray">
                <a:xfrm>
                  <a:off x="2094" y="960"/>
                  <a:ext cx="223" cy="288"/>
                </a:xfrm>
                <a:prstGeom prst="rect">
                  <a:avLst/>
                </a:prstGeom>
                <a:noFill/>
                <a:ln w="9525" algn="ctr">
                  <a:noFill/>
                  <a:miter lim="800000"/>
                  <a:headEnd/>
                  <a:tailEnd/>
                </a:ln>
                <a:effectLst/>
              </p:spPr>
              <p:txBody>
                <a:bodyPr wrap="none">
                  <a:spAutoFit/>
                </a:bodyPr>
                <a:lstStyle/>
                <a:p>
                  <a:pPr algn="ctr" eaLnBrk="0" hangingPunct="0"/>
                  <a:r>
                    <a:rPr lang="en-US" sz="2400" b="1" dirty="0">
                      <a:solidFill>
                        <a:srgbClr val="000000"/>
                      </a:solidFill>
                    </a:rPr>
                    <a:t>3</a:t>
                  </a:r>
                </a:p>
              </p:txBody>
            </p:sp>
            <p:sp>
              <p:nvSpPr>
                <p:cNvPr id="37" name="Oval 51"/>
                <p:cNvSpPr>
                  <a:spLocks noChangeArrowheads="1"/>
                </p:cNvSpPr>
                <p:nvPr/>
              </p:nvSpPr>
              <p:spPr bwMode="gray">
                <a:xfrm>
                  <a:off x="2016" y="912"/>
                  <a:ext cx="384" cy="384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chemeClr val="hlink">
                        <a:gamma/>
                        <a:shade val="46275"/>
                        <a:invGamma/>
                      </a:schemeClr>
                    </a:gs>
                  </a:gsLst>
                  <a:lin ang="5400000" scaled="1"/>
                </a:gradFill>
                <a:ln w="38100" algn="ctr">
                  <a:noFill/>
                  <a:round/>
                  <a:headEnd/>
                  <a:tailEnd/>
                </a:ln>
                <a:effectLst/>
              </p:spPr>
              <p:txBody>
                <a:bodyPr wrap="none" anchor="ctr">
                  <a:spAutoFit/>
                </a:bodyPr>
                <a:lstStyle/>
                <a:p>
                  <a:endParaRPr lang="ru-RU" dirty="0"/>
                </a:p>
              </p:txBody>
            </p:sp>
            <p:sp>
              <p:nvSpPr>
                <p:cNvPr id="38" name="Oval 52"/>
                <p:cNvSpPr>
                  <a:spLocks noChangeArrowheads="1"/>
                </p:cNvSpPr>
                <p:nvPr/>
              </p:nvSpPr>
              <p:spPr bwMode="gray">
                <a:xfrm>
                  <a:off x="2016" y="912"/>
                  <a:ext cx="384" cy="384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>
                        <a:alpha val="32001"/>
                      </a:schemeClr>
                    </a:gs>
                    <a:gs pos="100000">
                      <a:schemeClr val="hlink">
                        <a:gamma/>
                        <a:shade val="0"/>
                        <a:invGamma/>
                        <a:alpha val="89999"/>
                      </a:schemeClr>
                    </a:gs>
                  </a:gsLst>
                  <a:lin ang="2700000" scaled="1"/>
                </a:gradFill>
                <a:ln w="38100" algn="ctr">
                  <a:noFill/>
                  <a:round/>
                  <a:headEnd/>
                  <a:tailEnd/>
                </a:ln>
                <a:effectLst/>
              </p:spPr>
              <p:txBody>
                <a:bodyPr wrap="none" anchor="ctr">
                  <a:spAutoFit/>
                </a:bodyPr>
                <a:lstStyle/>
                <a:p>
                  <a:endParaRPr lang="ru-RU" dirty="0"/>
                </a:p>
              </p:txBody>
            </p:sp>
            <p:sp>
              <p:nvSpPr>
                <p:cNvPr id="39" name="Oval 53"/>
                <p:cNvSpPr>
                  <a:spLocks noChangeArrowheads="1"/>
                </p:cNvSpPr>
                <p:nvPr/>
              </p:nvSpPr>
              <p:spPr bwMode="gray">
                <a:xfrm>
                  <a:off x="2034" y="918"/>
                  <a:ext cx="334" cy="334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>
                        <a:gamma/>
                        <a:shade val="54118"/>
                        <a:invGamma/>
                      </a:schemeClr>
                    </a:gs>
                    <a:gs pos="50000">
                      <a:schemeClr val="hlink"/>
                    </a:gs>
                    <a:gs pos="100000">
                      <a:schemeClr val="hlink">
                        <a:gamma/>
                        <a:shade val="54118"/>
                        <a:invGamma/>
                      </a:schemeClr>
                    </a:gs>
                  </a:gsLst>
                  <a:lin ang="18900000" scaled="1"/>
                </a:gradFill>
                <a:ln w="38100" algn="ctr">
                  <a:noFill/>
                  <a:round/>
                  <a:headEnd/>
                  <a:tailEnd/>
                </a:ln>
                <a:effectLst/>
              </p:spPr>
              <p:txBody>
                <a:bodyPr anchor="ctr">
                  <a:spAutoFit/>
                </a:bodyPr>
                <a:lstStyle/>
                <a:p>
                  <a:endParaRPr lang="ru-RU" dirty="0"/>
                </a:p>
              </p:txBody>
            </p:sp>
            <p:sp>
              <p:nvSpPr>
                <p:cNvPr id="40" name="Oval 54"/>
                <p:cNvSpPr>
                  <a:spLocks noChangeArrowheads="1"/>
                </p:cNvSpPr>
                <p:nvPr/>
              </p:nvSpPr>
              <p:spPr bwMode="gray">
                <a:xfrm>
                  <a:off x="2040" y="936"/>
                  <a:ext cx="334" cy="334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>
                        <a:gamma/>
                        <a:shade val="63529"/>
                        <a:invGamma/>
                      </a:schemeClr>
                    </a:gs>
                    <a:gs pos="100000">
                      <a:schemeClr val="hlink">
                        <a:alpha val="0"/>
                      </a:schemeClr>
                    </a:gs>
                  </a:gsLst>
                  <a:lin ang="2700000" scaled="1"/>
                </a:gradFill>
                <a:ln w="38100" algn="ctr">
                  <a:noFill/>
                  <a:round/>
                  <a:headEnd/>
                  <a:tailEnd/>
                </a:ln>
                <a:effectLst/>
              </p:spPr>
              <p:txBody>
                <a:bodyPr anchor="ctr">
                  <a:spAutoFit/>
                </a:bodyPr>
                <a:lstStyle/>
                <a:p>
                  <a:endParaRPr lang="ru-RU" dirty="0"/>
                </a:p>
              </p:txBody>
            </p:sp>
            <p:sp>
              <p:nvSpPr>
                <p:cNvPr id="41" name="Oval 55"/>
                <p:cNvSpPr>
                  <a:spLocks noChangeArrowheads="1"/>
                </p:cNvSpPr>
                <p:nvPr/>
              </p:nvSpPr>
              <p:spPr bwMode="gray">
                <a:xfrm>
                  <a:off x="2052" y="948"/>
                  <a:ext cx="300" cy="300"/>
                </a:xfrm>
                <a:prstGeom prst="ellipse">
                  <a:avLst/>
                </a:prstGeom>
                <a:solidFill>
                  <a:srgbClr val="333333"/>
                </a:solidFill>
                <a:ln w="38100" algn="ctr">
                  <a:noFill/>
                  <a:round/>
                  <a:headEnd/>
                  <a:tailEnd/>
                </a:ln>
                <a:effectLst/>
              </p:spPr>
              <p:txBody>
                <a:bodyPr anchor="ctr">
                  <a:spAutoFit/>
                </a:bodyPr>
                <a:lstStyle/>
                <a:p>
                  <a:endParaRPr lang="ru-RU" dirty="0"/>
                </a:p>
              </p:txBody>
            </p:sp>
            <p:sp>
              <p:nvSpPr>
                <p:cNvPr id="42" name="Oval 56"/>
                <p:cNvSpPr>
                  <a:spLocks noChangeArrowheads="1"/>
                </p:cNvSpPr>
                <p:nvPr/>
              </p:nvSpPr>
              <p:spPr bwMode="gray">
                <a:xfrm>
                  <a:off x="2064" y="959"/>
                  <a:ext cx="291" cy="29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>
                        <a:gamma/>
                        <a:shade val="46275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5400000" scaled="1"/>
                </a:gradFill>
                <a:ln w="9525" algn="ctr">
                  <a:noFill/>
                  <a:round/>
                  <a:headEnd/>
                  <a:tailEnd/>
                </a:ln>
                <a:effectLst/>
              </p:spPr>
              <p:txBody>
                <a:bodyPr vert="eaVert" wrap="none" anchor="ctr"/>
                <a:lstStyle/>
                <a:p>
                  <a:endParaRPr lang="ru-RU" dirty="0"/>
                </a:p>
              </p:txBody>
            </p:sp>
            <p:sp>
              <p:nvSpPr>
                <p:cNvPr id="43" name="Oval 57"/>
                <p:cNvSpPr>
                  <a:spLocks noChangeArrowheads="1"/>
                </p:cNvSpPr>
                <p:nvPr/>
              </p:nvSpPr>
              <p:spPr bwMode="gray">
                <a:xfrm>
                  <a:off x="2068" y="961"/>
                  <a:ext cx="283" cy="283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>
                        <a:alpha val="0"/>
                      </a:srgbClr>
                    </a:gs>
                    <a:gs pos="100000">
                      <a:srgbClr val="C0C0C0">
                        <a:gamma/>
                        <a:tint val="34902"/>
                        <a:invGamma/>
                      </a:srgbClr>
                    </a:gs>
                  </a:gsLst>
                  <a:lin ang="5400000" scaled="1"/>
                </a:gradFill>
                <a:ln w="9525" algn="ctr">
                  <a:noFill/>
                  <a:round/>
                  <a:headEnd/>
                  <a:tailEnd/>
                </a:ln>
                <a:effectLst/>
              </p:spPr>
              <p:txBody>
                <a:bodyPr vert="eaVert" wrap="none" anchor="ctr"/>
                <a:lstStyle/>
                <a:p>
                  <a:endParaRPr lang="ru-RU" dirty="0"/>
                </a:p>
              </p:txBody>
            </p:sp>
            <p:sp>
              <p:nvSpPr>
                <p:cNvPr id="44" name="Oval 58"/>
                <p:cNvSpPr>
                  <a:spLocks noChangeArrowheads="1"/>
                </p:cNvSpPr>
                <p:nvPr/>
              </p:nvSpPr>
              <p:spPr bwMode="gray">
                <a:xfrm>
                  <a:off x="2071" y="963"/>
                  <a:ext cx="270" cy="265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>
                        <a:gamma/>
                        <a:shade val="79216"/>
                        <a:invGamma/>
                      </a:srgbClr>
                    </a:gs>
                    <a:gs pos="100000">
                      <a:srgbClr val="C0C0C0">
                        <a:alpha val="48000"/>
                      </a:srgbClr>
                    </a:gs>
                  </a:gsLst>
                  <a:lin ang="5400000" scaled="1"/>
                </a:gradFill>
                <a:ln w="9525" algn="ctr">
                  <a:noFill/>
                  <a:round/>
                  <a:headEnd/>
                  <a:tailEnd/>
                </a:ln>
                <a:effectLst/>
              </p:spPr>
              <p:txBody>
                <a:bodyPr vert="eaVert" wrap="none" anchor="ctr"/>
                <a:lstStyle/>
                <a:p>
                  <a:endParaRPr lang="ru-RU" dirty="0"/>
                </a:p>
              </p:txBody>
            </p:sp>
            <p:sp>
              <p:nvSpPr>
                <p:cNvPr id="45" name="Oval 59"/>
                <p:cNvSpPr>
                  <a:spLocks noChangeArrowheads="1"/>
                </p:cNvSpPr>
                <p:nvPr/>
              </p:nvSpPr>
              <p:spPr bwMode="gray">
                <a:xfrm>
                  <a:off x="2086" y="971"/>
                  <a:ext cx="240" cy="215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>
                        <a:gamma/>
                        <a:tint val="0"/>
                        <a:invGamma/>
                      </a:srgbClr>
                    </a:gs>
                    <a:gs pos="100000">
                      <a:srgbClr val="C0C0C0">
                        <a:alpha val="38000"/>
                      </a:srgbClr>
                    </a:gs>
                  </a:gsLst>
                  <a:lin ang="5400000" scaled="1"/>
                </a:gradFill>
                <a:ln w="9525" algn="ctr">
                  <a:noFill/>
                  <a:round/>
                  <a:headEnd/>
                  <a:tailEnd/>
                </a:ln>
                <a:effectLst/>
              </p:spPr>
              <p:txBody>
                <a:bodyPr vert="eaVert" wrap="none" anchor="ctr"/>
                <a:lstStyle/>
                <a:p>
                  <a:endParaRPr lang="ru-RU" dirty="0"/>
                </a:p>
              </p:txBody>
            </p:sp>
          </p:grpSp>
          <p:sp>
            <p:nvSpPr>
              <p:cNvPr id="35" name="Text Box 60"/>
              <p:cNvSpPr txBox="1">
                <a:spLocks noChangeArrowheads="1"/>
              </p:cNvSpPr>
              <p:nvPr/>
            </p:nvSpPr>
            <p:spPr bwMode="gray">
              <a:xfrm>
                <a:off x="1326" y="1248"/>
                <a:ext cx="223" cy="288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algn="ctr" eaLnBrk="0" hangingPunct="0"/>
                <a:r>
                  <a:rPr lang="en-US" sz="2400" b="1" dirty="0">
                    <a:solidFill>
                      <a:srgbClr val="000000"/>
                    </a:solidFill>
                  </a:rPr>
                  <a:t>1</a:t>
                </a:r>
              </a:p>
            </p:txBody>
          </p:sp>
        </p:grpSp>
      </p:grpSp>
      <p:grpSp>
        <p:nvGrpSpPr>
          <p:cNvPr id="46" name="Group 77"/>
          <p:cNvGrpSpPr>
            <a:grpSpLocks/>
          </p:cNvGrpSpPr>
          <p:nvPr/>
        </p:nvGrpSpPr>
        <p:grpSpPr bwMode="auto">
          <a:xfrm>
            <a:off x="1981200" y="3692525"/>
            <a:ext cx="5334000" cy="631825"/>
            <a:chOff x="1248" y="2326"/>
            <a:chExt cx="3360" cy="398"/>
          </a:xfrm>
        </p:grpSpPr>
        <p:sp>
          <p:nvSpPr>
            <p:cNvPr id="47" name="Line 32"/>
            <p:cNvSpPr>
              <a:spLocks noChangeShapeType="1"/>
            </p:cNvSpPr>
            <p:nvPr/>
          </p:nvSpPr>
          <p:spPr bwMode="auto">
            <a:xfrm>
              <a:off x="1584" y="2662"/>
              <a:ext cx="3024" cy="1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prstDash val="sysDot"/>
              <a:round/>
              <a:headEnd/>
              <a:tailEnd type="oval" w="med" len="med"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48" name="Text Box 33"/>
            <p:cNvSpPr txBox="1">
              <a:spLocks noChangeArrowheads="1"/>
            </p:cNvSpPr>
            <p:nvPr/>
          </p:nvSpPr>
          <p:spPr bwMode="auto">
            <a:xfrm>
              <a:off x="1728" y="2326"/>
              <a:ext cx="2736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 eaLnBrk="0" hangingPunct="0"/>
              <a:r>
                <a:rPr lang="ru-RU" sz="2400" dirty="0" smtClean="0"/>
                <a:t>текст</a:t>
              </a:r>
              <a:endParaRPr lang="en-US" sz="2400" dirty="0"/>
            </a:p>
          </p:txBody>
        </p:sp>
        <p:grpSp>
          <p:nvGrpSpPr>
            <p:cNvPr id="49" name="Group 63"/>
            <p:cNvGrpSpPr>
              <a:grpSpLocks/>
            </p:cNvGrpSpPr>
            <p:nvPr/>
          </p:nvGrpSpPr>
          <p:grpSpPr bwMode="auto">
            <a:xfrm>
              <a:off x="1248" y="2340"/>
              <a:ext cx="384" cy="384"/>
              <a:chOff x="1248" y="1200"/>
              <a:chExt cx="384" cy="384"/>
            </a:xfrm>
          </p:grpSpPr>
          <p:grpSp>
            <p:nvGrpSpPr>
              <p:cNvPr id="50" name="Group 64"/>
              <p:cNvGrpSpPr>
                <a:grpSpLocks/>
              </p:cNvGrpSpPr>
              <p:nvPr/>
            </p:nvGrpSpPr>
            <p:grpSpPr bwMode="auto">
              <a:xfrm>
                <a:off x="1248" y="1200"/>
                <a:ext cx="384" cy="384"/>
                <a:chOff x="2016" y="912"/>
                <a:chExt cx="384" cy="384"/>
              </a:xfrm>
            </p:grpSpPr>
            <p:sp>
              <p:nvSpPr>
                <p:cNvPr id="52" name="Text Box 65"/>
                <p:cNvSpPr txBox="1">
                  <a:spLocks noChangeArrowheads="1"/>
                </p:cNvSpPr>
                <p:nvPr/>
              </p:nvSpPr>
              <p:spPr bwMode="gray">
                <a:xfrm>
                  <a:off x="2094" y="960"/>
                  <a:ext cx="223" cy="288"/>
                </a:xfrm>
                <a:prstGeom prst="rect">
                  <a:avLst/>
                </a:prstGeom>
                <a:noFill/>
                <a:ln w="9525" algn="ctr">
                  <a:noFill/>
                  <a:miter lim="800000"/>
                  <a:headEnd/>
                  <a:tailEnd/>
                </a:ln>
                <a:effectLst/>
              </p:spPr>
              <p:txBody>
                <a:bodyPr wrap="none">
                  <a:spAutoFit/>
                </a:bodyPr>
                <a:lstStyle/>
                <a:p>
                  <a:pPr algn="ctr" eaLnBrk="0" hangingPunct="0"/>
                  <a:r>
                    <a:rPr lang="en-US" sz="2400" b="1" dirty="0">
                      <a:solidFill>
                        <a:srgbClr val="000000"/>
                      </a:solidFill>
                    </a:rPr>
                    <a:t>3</a:t>
                  </a:r>
                </a:p>
              </p:txBody>
            </p:sp>
            <p:sp>
              <p:nvSpPr>
                <p:cNvPr id="53" name="Oval 66"/>
                <p:cNvSpPr>
                  <a:spLocks noChangeArrowheads="1"/>
                </p:cNvSpPr>
                <p:nvPr/>
              </p:nvSpPr>
              <p:spPr bwMode="gray">
                <a:xfrm>
                  <a:off x="2016" y="912"/>
                  <a:ext cx="384" cy="384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chemeClr val="hlink">
                        <a:gamma/>
                        <a:shade val="46275"/>
                        <a:invGamma/>
                      </a:schemeClr>
                    </a:gs>
                  </a:gsLst>
                  <a:lin ang="5400000" scaled="1"/>
                </a:gradFill>
                <a:ln w="38100" algn="ctr">
                  <a:noFill/>
                  <a:round/>
                  <a:headEnd/>
                  <a:tailEnd/>
                </a:ln>
                <a:effectLst/>
              </p:spPr>
              <p:txBody>
                <a:bodyPr wrap="none" anchor="ctr">
                  <a:spAutoFit/>
                </a:bodyPr>
                <a:lstStyle/>
                <a:p>
                  <a:endParaRPr lang="ru-RU" dirty="0"/>
                </a:p>
              </p:txBody>
            </p:sp>
            <p:sp>
              <p:nvSpPr>
                <p:cNvPr id="54" name="Oval 67"/>
                <p:cNvSpPr>
                  <a:spLocks noChangeArrowheads="1"/>
                </p:cNvSpPr>
                <p:nvPr/>
              </p:nvSpPr>
              <p:spPr bwMode="gray">
                <a:xfrm>
                  <a:off x="2016" y="912"/>
                  <a:ext cx="384" cy="384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>
                        <a:alpha val="32001"/>
                      </a:schemeClr>
                    </a:gs>
                    <a:gs pos="100000">
                      <a:schemeClr val="hlink">
                        <a:gamma/>
                        <a:shade val="0"/>
                        <a:invGamma/>
                        <a:alpha val="89999"/>
                      </a:schemeClr>
                    </a:gs>
                  </a:gsLst>
                  <a:lin ang="2700000" scaled="1"/>
                </a:gradFill>
                <a:ln w="38100" algn="ctr">
                  <a:noFill/>
                  <a:round/>
                  <a:headEnd/>
                  <a:tailEnd/>
                </a:ln>
                <a:effectLst/>
              </p:spPr>
              <p:txBody>
                <a:bodyPr wrap="none" anchor="ctr">
                  <a:spAutoFit/>
                </a:bodyPr>
                <a:lstStyle/>
                <a:p>
                  <a:endParaRPr lang="ru-RU" dirty="0"/>
                </a:p>
              </p:txBody>
            </p:sp>
            <p:sp>
              <p:nvSpPr>
                <p:cNvPr id="55" name="Oval 68"/>
                <p:cNvSpPr>
                  <a:spLocks noChangeArrowheads="1"/>
                </p:cNvSpPr>
                <p:nvPr/>
              </p:nvSpPr>
              <p:spPr bwMode="gray">
                <a:xfrm>
                  <a:off x="2034" y="918"/>
                  <a:ext cx="334" cy="334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>
                        <a:gamma/>
                        <a:shade val="54118"/>
                        <a:invGamma/>
                      </a:schemeClr>
                    </a:gs>
                    <a:gs pos="50000">
                      <a:schemeClr val="hlink"/>
                    </a:gs>
                    <a:gs pos="100000">
                      <a:schemeClr val="hlink">
                        <a:gamma/>
                        <a:shade val="54118"/>
                        <a:invGamma/>
                      </a:schemeClr>
                    </a:gs>
                  </a:gsLst>
                  <a:lin ang="18900000" scaled="1"/>
                </a:gradFill>
                <a:ln w="38100" algn="ctr">
                  <a:noFill/>
                  <a:round/>
                  <a:headEnd/>
                  <a:tailEnd/>
                </a:ln>
                <a:effectLst/>
              </p:spPr>
              <p:txBody>
                <a:bodyPr anchor="ctr">
                  <a:spAutoFit/>
                </a:bodyPr>
                <a:lstStyle/>
                <a:p>
                  <a:endParaRPr lang="ru-RU" dirty="0"/>
                </a:p>
              </p:txBody>
            </p:sp>
            <p:sp>
              <p:nvSpPr>
                <p:cNvPr id="56" name="Oval 69"/>
                <p:cNvSpPr>
                  <a:spLocks noChangeArrowheads="1"/>
                </p:cNvSpPr>
                <p:nvPr/>
              </p:nvSpPr>
              <p:spPr bwMode="gray">
                <a:xfrm>
                  <a:off x="2040" y="936"/>
                  <a:ext cx="334" cy="334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>
                        <a:gamma/>
                        <a:shade val="63529"/>
                        <a:invGamma/>
                      </a:schemeClr>
                    </a:gs>
                    <a:gs pos="100000">
                      <a:schemeClr val="hlink">
                        <a:alpha val="0"/>
                      </a:schemeClr>
                    </a:gs>
                  </a:gsLst>
                  <a:lin ang="2700000" scaled="1"/>
                </a:gradFill>
                <a:ln w="38100" algn="ctr">
                  <a:noFill/>
                  <a:round/>
                  <a:headEnd/>
                  <a:tailEnd/>
                </a:ln>
                <a:effectLst/>
              </p:spPr>
              <p:txBody>
                <a:bodyPr anchor="ctr">
                  <a:spAutoFit/>
                </a:bodyPr>
                <a:lstStyle/>
                <a:p>
                  <a:endParaRPr lang="ru-RU" dirty="0"/>
                </a:p>
              </p:txBody>
            </p:sp>
            <p:sp>
              <p:nvSpPr>
                <p:cNvPr id="57" name="Oval 70"/>
                <p:cNvSpPr>
                  <a:spLocks noChangeArrowheads="1"/>
                </p:cNvSpPr>
                <p:nvPr/>
              </p:nvSpPr>
              <p:spPr bwMode="gray">
                <a:xfrm>
                  <a:off x="2052" y="948"/>
                  <a:ext cx="300" cy="300"/>
                </a:xfrm>
                <a:prstGeom prst="ellipse">
                  <a:avLst/>
                </a:prstGeom>
                <a:solidFill>
                  <a:srgbClr val="333333"/>
                </a:solidFill>
                <a:ln w="38100" algn="ctr">
                  <a:noFill/>
                  <a:round/>
                  <a:headEnd/>
                  <a:tailEnd/>
                </a:ln>
                <a:effectLst/>
              </p:spPr>
              <p:txBody>
                <a:bodyPr anchor="ctr">
                  <a:spAutoFit/>
                </a:bodyPr>
                <a:lstStyle/>
                <a:p>
                  <a:endParaRPr lang="ru-RU" dirty="0"/>
                </a:p>
              </p:txBody>
            </p:sp>
            <p:sp>
              <p:nvSpPr>
                <p:cNvPr id="58" name="Oval 71"/>
                <p:cNvSpPr>
                  <a:spLocks noChangeArrowheads="1"/>
                </p:cNvSpPr>
                <p:nvPr/>
              </p:nvSpPr>
              <p:spPr bwMode="gray">
                <a:xfrm>
                  <a:off x="2064" y="959"/>
                  <a:ext cx="291" cy="29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>
                        <a:gamma/>
                        <a:shade val="46275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5400000" scaled="1"/>
                </a:gradFill>
                <a:ln w="9525" algn="ctr">
                  <a:noFill/>
                  <a:round/>
                  <a:headEnd/>
                  <a:tailEnd/>
                </a:ln>
                <a:effectLst/>
              </p:spPr>
              <p:txBody>
                <a:bodyPr vert="eaVert" wrap="none" anchor="ctr"/>
                <a:lstStyle/>
                <a:p>
                  <a:endParaRPr lang="ru-RU" dirty="0"/>
                </a:p>
              </p:txBody>
            </p:sp>
            <p:sp>
              <p:nvSpPr>
                <p:cNvPr id="59" name="Oval 72"/>
                <p:cNvSpPr>
                  <a:spLocks noChangeArrowheads="1"/>
                </p:cNvSpPr>
                <p:nvPr/>
              </p:nvSpPr>
              <p:spPr bwMode="gray">
                <a:xfrm>
                  <a:off x="2068" y="961"/>
                  <a:ext cx="283" cy="283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>
                        <a:alpha val="0"/>
                      </a:srgbClr>
                    </a:gs>
                    <a:gs pos="100000">
                      <a:srgbClr val="C0C0C0">
                        <a:gamma/>
                        <a:tint val="34902"/>
                        <a:invGamma/>
                      </a:srgbClr>
                    </a:gs>
                  </a:gsLst>
                  <a:lin ang="5400000" scaled="1"/>
                </a:gradFill>
                <a:ln w="9525" algn="ctr">
                  <a:noFill/>
                  <a:round/>
                  <a:headEnd/>
                  <a:tailEnd/>
                </a:ln>
                <a:effectLst/>
              </p:spPr>
              <p:txBody>
                <a:bodyPr vert="eaVert" wrap="none" anchor="ctr"/>
                <a:lstStyle/>
                <a:p>
                  <a:endParaRPr lang="ru-RU" dirty="0"/>
                </a:p>
              </p:txBody>
            </p:sp>
            <p:sp>
              <p:nvSpPr>
                <p:cNvPr id="60" name="Oval 73"/>
                <p:cNvSpPr>
                  <a:spLocks noChangeArrowheads="1"/>
                </p:cNvSpPr>
                <p:nvPr/>
              </p:nvSpPr>
              <p:spPr bwMode="gray">
                <a:xfrm>
                  <a:off x="2071" y="963"/>
                  <a:ext cx="270" cy="265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>
                        <a:gamma/>
                        <a:shade val="79216"/>
                        <a:invGamma/>
                      </a:srgbClr>
                    </a:gs>
                    <a:gs pos="100000">
                      <a:srgbClr val="C0C0C0">
                        <a:alpha val="48000"/>
                      </a:srgbClr>
                    </a:gs>
                  </a:gsLst>
                  <a:lin ang="5400000" scaled="1"/>
                </a:gradFill>
                <a:ln w="9525" algn="ctr">
                  <a:noFill/>
                  <a:round/>
                  <a:headEnd/>
                  <a:tailEnd/>
                </a:ln>
                <a:effectLst/>
              </p:spPr>
              <p:txBody>
                <a:bodyPr vert="eaVert" wrap="none" anchor="ctr"/>
                <a:lstStyle/>
                <a:p>
                  <a:endParaRPr lang="ru-RU" dirty="0"/>
                </a:p>
              </p:txBody>
            </p:sp>
            <p:sp>
              <p:nvSpPr>
                <p:cNvPr id="61" name="Oval 74"/>
                <p:cNvSpPr>
                  <a:spLocks noChangeArrowheads="1"/>
                </p:cNvSpPr>
                <p:nvPr/>
              </p:nvSpPr>
              <p:spPr bwMode="gray">
                <a:xfrm>
                  <a:off x="2086" y="971"/>
                  <a:ext cx="240" cy="215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>
                        <a:gamma/>
                        <a:tint val="0"/>
                        <a:invGamma/>
                      </a:srgbClr>
                    </a:gs>
                    <a:gs pos="100000">
                      <a:srgbClr val="C0C0C0">
                        <a:alpha val="38000"/>
                      </a:srgbClr>
                    </a:gs>
                  </a:gsLst>
                  <a:lin ang="5400000" scaled="1"/>
                </a:gradFill>
                <a:ln w="9525" algn="ctr">
                  <a:noFill/>
                  <a:round/>
                  <a:headEnd/>
                  <a:tailEnd/>
                </a:ln>
                <a:effectLst/>
              </p:spPr>
              <p:txBody>
                <a:bodyPr vert="eaVert" wrap="none" anchor="ctr"/>
                <a:lstStyle/>
                <a:p>
                  <a:endParaRPr lang="ru-RU" dirty="0"/>
                </a:p>
              </p:txBody>
            </p:sp>
          </p:grpSp>
          <p:sp>
            <p:nvSpPr>
              <p:cNvPr id="51" name="Text Box 75"/>
              <p:cNvSpPr txBox="1">
                <a:spLocks noChangeArrowheads="1"/>
              </p:cNvSpPr>
              <p:nvPr/>
            </p:nvSpPr>
            <p:spPr bwMode="gray">
              <a:xfrm>
                <a:off x="1326" y="1248"/>
                <a:ext cx="223" cy="288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algn="ctr" eaLnBrk="0" hangingPunct="0"/>
                <a:r>
                  <a:rPr lang="en-US" sz="2400" b="1" dirty="0">
                    <a:solidFill>
                      <a:srgbClr val="000000"/>
                    </a:solidFill>
                  </a:rPr>
                  <a:t>3</a:t>
                </a:r>
              </a:p>
            </p:txBody>
          </p:sp>
        </p:grpSp>
      </p:grp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2214546" y="1714488"/>
            <a:ext cx="5018087" cy="530225"/>
            <a:chOff x="1415" y="1248"/>
            <a:chExt cx="3161" cy="334"/>
          </a:xfrm>
        </p:grpSpPr>
        <p:sp>
          <p:nvSpPr>
            <p:cNvPr id="3" name="AutoShape 4"/>
            <p:cNvSpPr>
              <a:spLocks noChangeArrowheads="1"/>
            </p:cNvSpPr>
            <p:nvPr/>
          </p:nvSpPr>
          <p:spPr bwMode="gray">
            <a:xfrm>
              <a:off x="1537" y="1248"/>
              <a:ext cx="3039" cy="33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 w="28575" algn="ctr">
              <a:solidFill>
                <a:srgbClr val="FFCC99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4" name="Text Box 5"/>
            <p:cNvSpPr txBox="1">
              <a:spLocks noChangeArrowheads="1"/>
            </p:cNvSpPr>
            <p:nvPr/>
          </p:nvSpPr>
          <p:spPr bwMode="gray">
            <a:xfrm>
              <a:off x="1640" y="1294"/>
              <a:ext cx="2632" cy="25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r>
                <a:rPr lang="ru-RU" sz="2000" dirty="0">
                  <a:solidFill>
                    <a:srgbClr val="669900"/>
                  </a:solidFill>
                </a:rPr>
                <a:t>текст</a:t>
              </a:r>
              <a:endParaRPr lang="en-US" sz="2000" dirty="0">
                <a:solidFill>
                  <a:srgbClr val="669900"/>
                </a:solidFill>
              </a:endParaRPr>
            </a:p>
          </p:txBody>
        </p:sp>
        <p:grpSp>
          <p:nvGrpSpPr>
            <p:cNvPr id="5" name="Group 6"/>
            <p:cNvGrpSpPr>
              <a:grpSpLocks/>
            </p:cNvGrpSpPr>
            <p:nvPr/>
          </p:nvGrpSpPr>
          <p:grpSpPr bwMode="auto">
            <a:xfrm>
              <a:off x="1415" y="1276"/>
              <a:ext cx="266" cy="298"/>
              <a:chOff x="1415" y="1276"/>
              <a:chExt cx="266" cy="298"/>
            </a:xfrm>
          </p:grpSpPr>
          <p:grpSp>
            <p:nvGrpSpPr>
              <p:cNvPr id="6" name="Group 7"/>
              <p:cNvGrpSpPr>
                <a:grpSpLocks/>
              </p:cNvGrpSpPr>
              <p:nvPr/>
            </p:nvGrpSpPr>
            <p:grpSpPr bwMode="auto">
              <a:xfrm>
                <a:off x="1415" y="1276"/>
                <a:ext cx="266" cy="298"/>
                <a:chOff x="1415" y="1276"/>
                <a:chExt cx="266" cy="298"/>
              </a:xfrm>
            </p:grpSpPr>
            <p:pic>
              <p:nvPicPr>
                <p:cNvPr id="8" name="Picture 8" descr="Picture2"/>
                <p:cNvPicPr>
                  <a:picLocks noChangeAspect="1" noChangeArrowheads="1"/>
                </p:cNvPicPr>
                <p:nvPr/>
              </p:nvPicPr>
              <p:blipFill>
                <a:blip r:embed="rId2" cstate="print"/>
                <a:srcRect/>
                <a:stretch>
                  <a:fillRect/>
                </a:stretch>
              </p:blipFill>
              <p:spPr bwMode="auto">
                <a:xfrm>
                  <a:off x="1434" y="1521"/>
                  <a:ext cx="230" cy="53"/>
                </a:xfrm>
                <a:prstGeom prst="rect">
                  <a:avLst/>
                </a:prstGeom>
                <a:noFill/>
              </p:spPr>
            </p:pic>
            <p:sp>
              <p:nvSpPr>
                <p:cNvPr id="9" name="Oval 9"/>
                <p:cNvSpPr>
                  <a:spLocks noChangeArrowheads="1"/>
                </p:cNvSpPr>
                <p:nvPr/>
              </p:nvSpPr>
              <p:spPr bwMode="gray">
                <a:xfrm flipH="1">
                  <a:off x="1415" y="1276"/>
                  <a:ext cx="266" cy="266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FF9900"/>
                    </a:gs>
                    <a:gs pos="100000">
                      <a:srgbClr val="FF9900">
                        <a:gamma/>
                        <a:shade val="57255"/>
                        <a:invGamma/>
                      </a:srgbClr>
                    </a:gs>
                  </a:gsLst>
                  <a:path path="rect">
                    <a:fillToRect t="100000" r="100000"/>
                  </a:path>
                </a:gradFill>
                <a:ln w="9525" algn="ctr">
                  <a:noFill/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 dirty="0"/>
                </a:p>
              </p:txBody>
            </p:sp>
            <p:sp>
              <p:nvSpPr>
                <p:cNvPr id="10" name="Oval 10"/>
                <p:cNvSpPr>
                  <a:spLocks noChangeArrowheads="1"/>
                </p:cNvSpPr>
                <p:nvPr/>
              </p:nvSpPr>
              <p:spPr bwMode="gray">
                <a:xfrm flipH="1">
                  <a:off x="1422" y="1282"/>
                  <a:ext cx="254" cy="25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FF9900">
                        <a:gamma/>
                        <a:shade val="63529"/>
                        <a:invGamma/>
                      </a:srgbClr>
                    </a:gs>
                    <a:gs pos="100000">
                      <a:srgbClr val="FF9900">
                        <a:alpha val="85001"/>
                      </a:srgbClr>
                    </a:gs>
                  </a:gsLst>
                  <a:lin ang="18900000" scaled="1"/>
                </a:gradFill>
                <a:ln w="9525" algn="ctr">
                  <a:noFill/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 dirty="0"/>
                </a:p>
              </p:txBody>
            </p:sp>
            <p:pic>
              <p:nvPicPr>
                <p:cNvPr id="11" name="Picture 11" descr="Picture1"/>
                <p:cNvPicPr>
                  <a:picLocks noChangeAspect="1" noChangeArrowheads="1"/>
                </p:cNvPicPr>
                <p:nvPr/>
              </p:nvPicPr>
              <p:blipFill>
                <a:blip r:embed="rId3" cstate="print"/>
                <a:srcRect/>
                <a:stretch>
                  <a:fillRect/>
                </a:stretch>
              </p:blipFill>
              <p:spPr bwMode="auto">
                <a:xfrm>
                  <a:off x="1496" y="1278"/>
                  <a:ext cx="174" cy="174"/>
                </a:xfrm>
                <a:prstGeom prst="rect">
                  <a:avLst/>
                </a:prstGeom>
                <a:noFill/>
              </p:spPr>
            </p:pic>
          </p:grpSp>
          <p:sp>
            <p:nvSpPr>
              <p:cNvPr id="7" name="Text Box 12"/>
              <p:cNvSpPr txBox="1">
                <a:spLocks noChangeArrowheads="1"/>
              </p:cNvSpPr>
              <p:nvPr/>
            </p:nvSpPr>
            <p:spPr bwMode="gray">
              <a:xfrm>
                <a:off x="1441" y="1292"/>
                <a:ext cx="196" cy="231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r>
                  <a:rPr lang="en-US" b="1" dirty="0">
                    <a:solidFill>
                      <a:srgbClr val="FFFFFF"/>
                    </a:solidFill>
                  </a:rPr>
                  <a:t>1</a:t>
                </a:r>
              </a:p>
            </p:txBody>
          </p:sp>
        </p:grpSp>
      </p:grpSp>
      <p:grpSp>
        <p:nvGrpSpPr>
          <p:cNvPr id="12" name="Group 13"/>
          <p:cNvGrpSpPr>
            <a:grpSpLocks/>
          </p:cNvGrpSpPr>
          <p:nvPr/>
        </p:nvGrpSpPr>
        <p:grpSpPr bwMode="auto">
          <a:xfrm>
            <a:off x="2212958" y="2476488"/>
            <a:ext cx="5019675" cy="549275"/>
            <a:chOff x="1414" y="1728"/>
            <a:chExt cx="3162" cy="346"/>
          </a:xfrm>
        </p:grpSpPr>
        <p:sp>
          <p:nvSpPr>
            <p:cNvPr id="13" name="AutoShape 14"/>
            <p:cNvSpPr>
              <a:spLocks noChangeArrowheads="1"/>
            </p:cNvSpPr>
            <p:nvPr/>
          </p:nvSpPr>
          <p:spPr bwMode="gray">
            <a:xfrm>
              <a:off x="1537" y="1728"/>
              <a:ext cx="3039" cy="33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 w="28575" algn="ctr">
              <a:solidFill>
                <a:srgbClr val="F3DA7F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14" name="Text Box 15"/>
            <p:cNvSpPr txBox="1">
              <a:spLocks noChangeArrowheads="1"/>
            </p:cNvSpPr>
            <p:nvPr/>
          </p:nvSpPr>
          <p:spPr bwMode="gray">
            <a:xfrm>
              <a:off x="1640" y="1776"/>
              <a:ext cx="2632" cy="25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r>
                <a:rPr lang="ru-RU" sz="2000" dirty="0">
                  <a:solidFill>
                    <a:srgbClr val="669900"/>
                  </a:solidFill>
                </a:rPr>
                <a:t>текст</a:t>
              </a:r>
              <a:endParaRPr lang="en-US" sz="2000" dirty="0">
                <a:solidFill>
                  <a:srgbClr val="669900"/>
                </a:solidFill>
              </a:endParaRPr>
            </a:p>
          </p:txBody>
        </p:sp>
        <p:grpSp>
          <p:nvGrpSpPr>
            <p:cNvPr id="15" name="Group 16"/>
            <p:cNvGrpSpPr>
              <a:grpSpLocks/>
            </p:cNvGrpSpPr>
            <p:nvPr/>
          </p:nvGrpSpPr>
          <p:grpSpPr bwMode="auto">
            <a:xfrm>
              <a:off x="1414" y="1776"/>
              <a:ext cx="266" cy="298"/>
              <a:chOff x="1414" y="1776"/>
              <a:chExt cx="266" cy="298"/>
            </a:xfrm>
          </p:grpSpPr>
          <p:grpSp>
            <p:nvGrpSpPr>
              <p:cNvPr id="16" name="Group 17"/>
              <p:cNvGrpSpPr>
                <a:grpSpLocks/>
              </p:cNvGrpSpPr>
              <p:nvPr/>
            </p:nvGrpSpPr>
            <p:grpSpPr bwMode="auto">
              <a:xfrm>
                <a:off x="1414" y="1776"/>
                <a:ext cx="266" cy="298"/>
                <a:chOff x="1415" y="1276"/>
                <a:chExt cx="266" cy="298"/>
              </a:xfrm>
            </p:grpSpPr>
            <p:pic>
              <p:nvPicPr>
                <p:cNvPr id="18" name="Picture 18" descr="Picture2"/>
                <p:cNvPicPr>
                  <a:picLocks noChangeAspect="1" noChangeArrowheads="1"/>
                </p:cNvPicPr>
                <p:nvPr/>
              </p:nvPicPr>
              <p:blipFill>
                <a:blip r:embed="rId2" cstate="print"/>
                <a:srcRect/>
                <a:stretch>
                  <a:fillRect/>
                </a:stretch>
              </p:blipFill>
              <p:spPr bwMode="auto">
                <a:xfrm>
                  <a:off x="1434" y="1521"/>
                  <a:ext cx="230" cy="53"/>
                </a:xfrm>
                <a:prstGeom prst="rect">
                  <a:avLst/>
                </a:prstGeom>
                <a:noFill/>
              </p:spPr>
            </p:pic>
            <p:sp>
              <p:nvSpPr>
                <p:cNvPr id="19" name="Oval 19"/>
                <p:cNvSpPr>
                  <a:spLocks noChangeArrowheads="1"/>
                </p:cNvSpPr>
                <p:nvPr/>
              </p:nvSpPr>
              <p:spPr bwMode="gray">
                <a:xfrm flipH="1">
                  <a:off x="1415" y="1276"/>
                  <a:ext cx="266" cy="266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FCF71A"/>
                    </a:gs>
                    <a:gs pos="100000">
                      <a:srgbClr val="FCF71A">
                        <a:gamma/>
                        <a:shade val="57255"/>
                        <a:invGamma/>
                      </a:srgbClr>
                    </a:gs>
                  </a:gsLst>
                  <a:path path="rect">
                    <a:fillToRect t="100000" r="100000"/>
                  </a:path>
                </a:gradFill>
                <a:ln w="9525" algn="ctr">
                  <a:noFill/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 dirty="0"/>
                </a:p>
              </p:txBody>
            </p:sp>
            <p:sp>
              <p:nvSpPr>
                <p:cNvPr id="20" name="Oval 20"/>
                <p:cNvSpPr>
                  <a:spLocks noChangeArrowheads="1"/>
                </p:cNvSpPr>
                <p:nvPr/>
              </p:nvSpPr>
              <p:spPr bwMode="gray">
                <a:xfrm flipH="1">
                  <a:off x="1422" y="1282"/>
                  <a:ext cx="254" cy="25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FCF71A">
                        <a:gamma/>
                        <a:shade val="63529"/>
                        <a:invGamma/>
                      </a:srgbClr>
                    </a:gs>
                    <a:gs pos="100000">
                      <a:srgbClr val="FCF71A">
                        <a:alpha val="85001"/>
                      </a:srgbClr>
                    </a:gs>
                  </a:gsLst>
                  <a:lin ang="18900000" scaled="1"/>
                </a:gradFill>
                <a:ln w="9525" algn="ctr">
                  <a:noFill/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 dirty="0"/>
                </a:p>
              </p:txBody>
            </p:sp>
            <p:pic>
              <p:nvPicPr>
                <p:cNvPr id="21" name="Picture 21" descr="Picture1"/>
                <p:cNvPicPr>
                  <a:picLocks noChangeAspect="1" noChangeArrowheads="1"/>
                </p:cNvPicPr>
                <p:nvPr/>
              </p:nvPicPr>
              <p:blipFill>
                <a:blip r:embed="rId3" cstate="print"/>
                <a:srcRect/>
                <a:stretch>
                  <a:fillRect/>
                </a:stretch>
              </p:blipFill>
              <p:spPr bwMode="auto">
                <a:xfrm>
                  <a:off x="1496" y="1278"/>
                  <a:ext cx="174" cy="174"/>
                </a:xfrm>
                <a:prstGeom prst="rect">
                  <a:avLst/>
                </a:prstGeom>
                <a:noFill/>
              </p:spPr>
            </p:pic>
          </p:grpSp>
          <p:sp>
            <p:nvSpPr>
              <p:cNvPr id="17" name="Text Box 22"/>
              <p:cNvSpPr txBox="1">
                <a:spLocks noChangeArrowheads="1"/>
              </p:cNvSpPr>
              <p:nvPr/>
            </p:nvSpPr>
            <p:spPr bwMode="gray">
              <a:xfrm>
                <a:off x="1440" y="1792"/>
                <a:ext cx="196" cy="231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r>
                  <a:rPr lang="en-US" b="1" dirty="0">
                    <a:solidFill>
                      <a:srgbClr val="FFFFFF"/>
                    </a:solidFill>
                  </a:rPr>
                  <a:t>2</a:t>
                </a:r>
              </a:p>
            </p:txBody>
          </p:sp>
        </p:grpSp>
      </p:grpSp>
      <p:grpSp>
        <p:nvGrpSpPr>
          <p:cNvPr id="22" name="Group 23"/>
          <p:cNvGrpSpPr>
            <a:grpSpLocks/>
          </p:cNvGrpSpPr>
          <p:nvPr/>
        </p:nvGrpSpPr>
        <p:grpSpPr bwMode="auto">
          <a:xfrm>
            <a:off x="2216133" y="3224201"/>
            <a:ext cx="5016500" cy="547687"/>
            <a:chOff x="1416" y="2199"/>
            <a:chExt cx="3160" cy="345"/>
          </a:xfrm>
        </p:grpSpPr>
        <p:sp>
          <p:nvSpPr>
            <p:cNvPr id="23" name="AutoShape 24"/>
            <p:cNvSpPr>
              <a:spLocks noChangeArrowheads="1"/>
            </p:cNvSpPr>
            <p:nvPr/>
          </p:nvSpPr>
          <p:spPr bwMode="gray">
            <a:xfrm>
              <a:off x="1537" y="2199"/>
              <a:ext cx="3039" cy="33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 w="19050" algn="ctr">
              <a:solidFill>
                <a:srgbClr val="0099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24" name="Text Box 25"/>
            <p:cNvSpPr txBox="1">
              <a:spLocks noChangeArrowheads="1"/>
            </p:cNvSpPr>
            <p:nvPr/>
          </p:nvSpPr>
          <p:spPr bwMode="gray">
            <a:xfrm>
              <a:off x="1640" y="2247"/>
              <a:ext cx="2632" cy="25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r>
                <a:rPr lang="ru-RU" sz="2000" dirty="0">
                  <a:solidFill>
                    <a:srgbClr val="669900"/>
                  </a:solidFill>
                </a:rPr>
                <a:t>текст</a:t>
              </a:r>
              <a:endParaRPr lang="en-US" sz="2000" dirty="0">
                <a:solidFill>
                  <a:srgbClr val="669900"/>
                </a:solidFill>
              </a:endParaRPr>
            </a:p>
          </p:txBody>
        </p:sp>
        <p:grpSp>
          <p:nvGrpSpPr>
            <p:cNvPr id="25" name="Group 26"/>
            <p:cNvGrpSpPr>
              <a:grpSpLocks/>
            </p:cNvGrpSpPr>
            <p:nvPr/>
          </p:nvGrpSpPr>
          <p:grpSpPr bwMode="auto">
            <a:xfrm>
              <a:off x="1416" y="2246"/>
              <a:ext cx="266" cy="298"/>
              <a:chOff x="1416" y="2246"/>
              <a:chExt cx="266" cy="298"/>
            </a:xfrm>
          </p:grpSpPr>
          <p:sp>
            <p:nvSpPr>
              <p:cNvPr id="26" name="Text Box 27"/>
              <p:cNvSpPr txBox="1">
                <a:spLocks noChangeArrowheads="1"/>
              </p:cNvSpPr>
              <p:nvPr/>
            </p:nvSpPr>
            <p:spPr bwMode="gray">
              <a:xfrm>
                <a:off x="1435" y="2267"/>
                <a:ext cx="196" cy="231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r>
                  <a:rPr lang="en-US" b="1" dirty="0">
                    <a:solidFill>
                      <a:srgbClr val="FFFFFF"/>
                    </a:solidFill>
                  </a:rPr>
                  <a:t>3</a:t>
                </a:r>
              </a:p>
            </p:txBody>
          </p:sp>
          <p:grpSp>
            <p:nvGrpSpPr>
              <p:cNvPr id="27" name="Group 28"/>
              <p:cNvGrpSpPr>
                <a:grpSpLocks/>
              </p:cNvGrpSpPr>
              <p:nvPr/>
            </p:nvGrpSpPr>
            <p:grpSpPr bwMode="auto">
              <a:xfrm>
                <a:off x="1416" y="2246"/>
                <a:ext cx="266" cy="298"/>
                <a:chOff x="1415" y="1276"/>
                <a:chExt cx="266" cy="298"/>
              </a:xfrm>
            </p:grpSpPr>
            <p:pic>
              <p:nvPicPr>
                <p:cNvPr id="29" name="Picture 29" descr="Picture2"/>
                <p:cNvPicPr>
                  <a:picLocks noChangeAspect="1" noChangeArrowheads="1"/>
                </p:cNvPicPr>
                <p:nvPr/>
              </p:nvPicPr>
              <p:blipFill>
                <a:blip r:embed="rId2" cstate="print"/>
                <a:srcRect/>
                <a:stretch>
                  <a:fillRect/>
                </a:stretch>
              </p:blipFill>
              <p:spPr bwMode="auto">
                <a:xfrm>
                  <a:off x="1434" y="1521"/>
                  <a:ext cx="230" cy="53"/>
                </a:xfrm>
                <a:prstGeom prst="rect">
                  <a:avLst/>
                </a:prstGeom>
                <a:noFill/>
              </p:spPr>
            </p:pic>
            <p:sp>
              <p:nvSpPr>
                <p:cNvPr id="30" name="Oval 30"/>
                <p:cNvSpPr>
                  <a:spLocks noChangeArrowheads="1"/>
                </p:cNvSpPr>
                <p:nvPr/>
              </p:nvSpPr>
              <p:spPr bwMode="gray">
                <a:xfrm flipH="1">
                  <a:off x="1415" y="1276"/>
                  <a:ext cx="266" cy="266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10E470"/>
                    </a:gs>
                    <a:gs pos="100000">
                      <a:srgbClr val="10E470">
                        <a:gamma/>
                        <a:shade val="57255"/>
                        <a:invGamma/>
                      </a:srgbClr>
                    </a:gs>
                  </a:gsLst>
                  <a:path path="rect">
                    <a:fillToRect t="100000" r="100000"/>
                  </a:path>
                </a:gradFill>
                <a:ln w="9525" algn="ctr">
                  <a:noFill/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 dirty="0"/>
                </a:p>
              </p:txBody>
            </p:sp>
            <p:sp>
              <p:nvSpPr>
                <p:cNvPr id="31" name="Oval 31"/>
                <p:cNvSpPr>
                  <a:spLocks noChangeArrowheads="1"/>
                </p:cNvSpPr>
                <p:nvPr/>
              </p:nvSpPr>
              <p:spPr bwMode="gray">
                <a:xfrm flipH="1">
                  <a:off x="1422" y="1282"/>
                  <a:ext cx="254" cy="25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10E470">
                        <a:gamma/>
                        <a:shade val="63529"/>
                        <a:invGamma/>
                      </a:srgbClr>
                    </a:gs>
                    <a:gs pos="100000">
                      <a:srgbClr val="10E470">
                        <a:alpha val="85001"/>
                      </a:srgbClr>
                    </a:gs>
                  </a:gsLst>
                  <a:lin ang="18900000" scaled="1"/>
                </a:gradFill>
                <a:ln w="9525" algn="ctr">
                  <a:noFill/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 dirty="0"/>
                </a:p>
              </p:txBody>
            </p:sp>
            <p:pic>
              <p:nvPicPr>
                <p:cNvPr id="32" name="Picture 32" descr="Picture1"/>
                <p:cNvPicPr>
                  <a:picLocks noChangeAspect="1" noChangeArrowheads="1"/>
                </p:cNvPicPr>
                <p:nvPr/>
              </p:nvPicPr>
              <p:blipFill>
                <a:blip r:embed="rId3" cstate="print"/>
                <a:srcRect/>
                <a:stretch>
                  <a:fillRect/>
                </a:stretch>
              </p:blipFill>
              <p:spPr bwMode="auto">
                <a:xfrm>
                  <a:off x="1496" y="1278"/>
                  <a:ext cx="174" cy="174"/>
                </a:xfrm>
                <a:prstGeom prst="rect">
                  <a:avLst/>
                </a:prstGeom>
                <a:noFill/>
              </p:spPr>
            </p:pic>
          </p:grpSp>
          <p:sp>
            <p:nvSpPr>
              <p:cNvPr id="28" name="Text Box 33"/>
              <p:cNvSpPr txBox="1">
                <a:spLocks noChangeArrowheads="1"/>
              </p:cNvSpPr>
              <p:nvPr/>
            </p:nvSpPr>
            <p:spPr bwMode="gray">
              <a:xfrm>
                <a:off x="1442" y="2262"/>
                <a:ext cx="196" cy="231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r>
                  <a:rPr lang="en-US" b="1" dirty="0">
                    <a:solidFill>
                      <a:srgbClr val="FFFFFF"/>
                    </a:solidFill>
                  </a:rPr>
                  <a:t>3</a:t>
                </a:r>
              </a:p>
            </p:txBody>
          </p:sp>
        </p:grpSp>
      </p:grpSp>
      <p:grpSp>
        <p:nvGrpSpPr>
          <p:cNvPr id="33" name="Group 34"/>
          <p:cNvGrpSpPr>
            <a:grpSpLocks/>
          </p:cNvGrpSpPr>
          <p:nvPr/>
        </p:nvGrpSpPr>
        <p:grpSpPr bwMode="auto">
          <a:xfrm>
            <a:off x="2212958" y="3986201"/>
            <a:ext cx="5019675" cy="547687"/>
            <a:chOff x="1414" y="2679"/>
            <a:chExt cx="3162" cy="345"/>
          </a:xfrm>
        </p:grpSpPr>
        <p:sp>
          <p:nvSpPr>
            <p:cNvPr id="34" name="AutoShape 35"/>
            <p:cNvSpPr>
              <a:spLocks noChangeArrowheads="1"/>
            </p:cNvSpPr>
            <p:nvPr/>
          </p:nvSpPr>
          <p:spPr bwMode="gray">
            <a:xfrm>
              <a:off x="1537" y="2679"/>
              <a:ext cx="3039" cy="33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 w="19050" algn="ctr">
              <a:solidFill>
                <a:srgbClr val="9933FF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35" name="Text Box 36"/>
            <p:cNvSpPr txBox="1">
              <a:spLocks noChangeArrowheads="1"/>
            </p:cNvSpPr>
            <p:nvPr/>
          </p:nvSpPr>
          <p:spPr bwMode="gray">
            <a:xfrm>
              <a:off x="1640" y="2727"/>
              <a:ext cx="2632" cy="25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r>
                <a:rPr lang="ru-RU" sz="2000" dirty="0">
                  <a:solidFill>
                    <a:srgbClr val="669900"/>
                  </a:solidFill>
                </a:rPr>
                <a:t>текст</a:t>
              </a:r>
              <a:endParaRPr lang="en-US" sz="2000" dirty="0">
                <a:solidFill>
                  <a:srgbClr val="669900"/>
                </a:solidFill>
              </a:endParaRPr>
            </a:p>
          </p:txBody>
        </p:sp>
        <p:grpSp>
          <p:nvGrpSpPr>
            <p:cNvPr id="36" name="Group 37"/>
            <p:cNvGrpSpPr>
              <a:grpSpLocks/>
            </p:cNvGrpSpPr>
            <p:nvPr/>
          </p:nvGrpSpPr>
          <p:grpSpPr bwMode="auto">
            <a:xfrm>
              <a:off x="1414" y="2726"/>
              <a:ext cx="266" cy="298"/>
              <a:chOff x="1414" y="2726"/>
              <a:chExt cx="266" cy="298"/>
            </a:xfrm>
          </p:grpSpPr>
          <p:sp>
            <p:nvSpPr>
              <p:cNvPr id="37" name="Text Box 38"/>
              <p:cNvSpPr txBox="1">
                <a:spLocks noChangeArrowheads="1"/>
              </p:cNvSpPr>
              <p:nvPr/>
            </p:nvSpPr>
            <p:spPr bwMode="gray">
              <a:xfrm>
                <a:off x="1435" y="2748"/>
                <a:ext cx="196" cy="231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r>
                  <a:rPr lang="en-US" b="1" dirty="0">
                    <a:solidFill>
                      <a:srgbClr val="FFFFFF"/>
                    </a:solidFill>
                  </a:rPr>
                  <a:t>4</a:t>
                </a:r>
              </a:p>
            </p:txBody>
          </p:sp>
          <p:grpSp>
            <p:nvGrpSpPr>
              <p:cNvPr id="38" name="Group 39"/>
              <p:cNvGrpSpPr>
                <a:grpSpLocks/>
              </p:cNvGrpSpPr>
              <p:nvPr/>
            </p:nvGrpSpPr>
            <p:grpSpPr bwMode="auto">
              <a:xfrm>
                <a:off x="1414" y="2726"/>
                <a:ext cx="266" cy="298"/>
                <a:chOff x="1415" y="1276"/>
                <a:chExt cx="266" cy="298"/>
              </a:xfrm>
            </p:grpSpPr>
            <p:pic>
              <p:nvPicPr>
                <p:cNvPr id="40" name="Picture 40" descr="Picture2"/>
                <p:cNvPicPr>
                  <a:picLocks noChangeAspect="1" noChangeArrowheads="1"/>
                </p:cNvPicPr>
                <p:nvPr/>
              </p:nvPicPr>
              <p:blipFill>
                <a:blip r:embed="rId2" cstate="print"/>
                <a:srcRect/>
                <a:stretch>
                  <a:fillRect/>
                </a:stretch>
              </p:blipFill>
              <p:spPr bwMode="auto">
                <a:xfrm>
                  <a:off x="1434" y="1521"/>
                  <a:ext cx="230" cy="53"/>
                </a:xfrm>
                <a:prstGeom prst="rect">
                  <a:avLst/>
                </a:prstGeom>
                <a:noFill/>
              </p:spPr>
            </p:pic>
            <p:sp>
              <p:nvSpPr>
                <p:cNvPr id="41" name="Oval 41"/>
                <p:cNvSpPr>
                  <a:spLocks noChangeArrowheads="1"/>
                </p:cNvSpPr>
                <p:nvPr/>
              </p:nvSpPr>
              <p:spPr bwMode="gray">
                <a:xfrm flipH="1">
                  <a:off x="1415" y="1276"/>
                  <a:ext cx="266" cy="266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CA55F9"/>
                    </a:gs>
                    <a:gs pos="100000">
                      <a:srgbClr val="CA55F9">
                        <a:gamma/>
                        <a:shade val="57255"/>
                        <a:invGamma/>
                      </a:srgbClr>
                    </a:gs>
                  </a:gsLst>
                  <a:path path="rect">
                    <a:fillToRect t="100000" r="100000"/>
                  </a:path>
                </a:gradFill>
                <a:ln w="9525" algn="ctr">
                  <a:noFill/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 dirty="0"/>
                </a:p>
              </p:txBody>
            </p:sp>
            <p:sp>
              <p:nvSpPr>
                <p:cNvPr id="42" name="Oval 42"/>
                <p:cNvSpPr>
                  <a:spLocks noChangeArrowheads="1"/>
                </p:cNvSpPr>
                <p:nvPr/>
              </p:nvSpPr>
              <p:spPr bwMode="gray">
                <a:xfrm flipH="1">
                  <a:off x="1422" y="1282"/>
                  <a:ext cx="254" cy="25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CA55F9">
                        <a:gamma/>
                        <a:shade val="63529"/>
                        <a:invGamma/>
                      </a:srgbClr>
                    </a:gs>
                    <a:gs pos="100000">
                      <a:srgbClr val="CA55F9">
                        <a:alpha val="85001"/>
                      </a:srgbClr>
                    </a:gs>
                  </a:gsLst>
                  <a:lin ang="18900000" scaled="1"/>
                </a:gradFill>
                <a:ln w="9525" algn="ctr">
                  <a:noFill/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 dirty="0"/>
                </a:p>
              </p:txBody>
            </p:sp>
            <p:pic>
              <p:nvPicPr>
                <p:cNvPr id="43" name="Picture 43" descr="Picture1"/>
                <p:cNvPicPr>
                  <a:picLocks noChangeAspect="1" noChangeArrowheads="1"/>
                </p:cNvPicPr>
                <p:nvPr/>
              </p:nvPicPr>
              <p:blipFill>
                <a:blip r:embed="rId3" cstate="print"/>
                <a:srcRect/>
                <a:stretch>
                  <a:fillRect/>
                </a:stretch>
              </p:blipFill>
              <p:spPr bwMode="auto">
                <a:xfrm>
                  <a:off x="1496" y="1278"/>
                  <a:ext cx="174" cy="174"/>
                </a:xfrm>
                <a:prstGeom prst="rect">
                  <a:avLst/>
                </a:prstGeom>
                <a:noFill/>
              </p:spPr>
            </p:pic>
          </p:grpSp>
          <p:sp>
            <p:nvSpPr>
              <p:cNvPr id="39" name="Text Box 44"/>
              <p:cNvSpPr txBox="1">
                <a:spLocks noChangeArrowheads="1"/>
              </p:cNvSpPr>
              <p:nvPr/>
            </p:nvSpPr>
            <p:spPr bwMode="gray">
              <a:xfrm>
                <a:off x="1440" y="2742"/>
                <a:ext cx="196" cy="231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r>
                  <a:rPr lang="en-US" b="1" dirty="0">
                    <a:solidFill>
                      <a:srgbClr val="FFFFFF"/>
                    </a:solidFill>
                  </a:rPr>
                  <a:t>4</a:t>
                </a:r>
              </a:p>
            </p:txBody>
          </p:sp>
        </p:grpSp>
      </p:grpSp>
      <p:grpSp>
        <p:nvGrpSpPr>
          <p:cNvPr id="44" name="Group 45"/>
          <p:cNvGrpSpPr>
            <a:grpSpLocks/>
          </p:cNvGrpSpPr>
          <p:nvPr/>
        </p:nvGrpSpPr>
        <p:grpSpPr bwMode="auto">
          <a:xfrm>
            <a:off x="2212958" y="4748201"/>
            <a:ext cx="5013325" cy="547687"/>
            <a:chOff x="1414" y="3159"/>
            <a:chExt cx="3158" cy="345"/>
          </a:xfrm>
        </p:grpSpPr>
        <p:sp>
          <p:nvSpPr>
            <p:cNvPr id="45" name="AutoShape 46"/>
            <p:cNvSpPr>
              <a:spLocks noChangeArrowheads="1"/>
            </p:cNvSpPr>
            <p:nvPr/>
          </p:nvSpPr>
          <p:spPr bwMode="gray">
            <a:xfrm>
              <a:off x="1533" y="3159"/>
              <a:ext cx="3039" cy="33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 w="19050" algn="ctr">
              <a:solidFill>
                <a:srgbClr val="4D98E3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46" name="Text Box 47"/>
            <p:cNvSpPr txBox="1">
              <a:spLocks noChangeArrowheads="1"/>
            </p:cNvSpPr>
            <p:nvPr/>
          </p:nvSpPr>
          <p:spPr bwMode="gray">
            <a:xfrm>
              <a:off x="1636" y="3207"/>
              <a:ext cx="2632" cy="25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r>
                <a:rPr lang="ru-RU" sz="2000" dirty="0">
                  <a:solidFill>
                    <a:srgbClr val="669900"/>
                  </a:solidFill>
                </a:rPr>
                <a:t>текст</a:t>
              </a:r>
              <a:endParaRPr lang="en-US" sz="2000" dirty="0">
                <a:solidFill>
                  <a:srgbClr val="669900"/>
                </a:solidFill>
              </a:endParaRPr>
            </a:p>
          </p:txBody>
        </p:sp>
        <p:grpSp>
          <p:nvGrpSpPr>
            <p:cNvPr id="47" name="Group 48"/>
            <p:cNvGrpSpPr>
              <a:grpSpLocks/>
            </p:cNvGrpSpPr>
            <p:nvPr/>
          </p:nvGrpSpPr>
          <p:grpSpPr bwMode="auto">
            <a:xfrm>
              <a:off x="1414" y="3206"/>
              <a:ext cx="266" cy="298"/>
              <a:chOff x="1414" y="3206"/>
              <a:chExt cx="266" cy="298"/>
            </a:xfrm>
          </p:grpSpPr>
          <p:grpSp>
            <p:nvGrpSpPr>
              <p:cNvPr id="48" name="Group 49"/>
              <p:cNvGrpSpPr>
                <a:grpSpLocks/>
              </p:cNvGrpSpPr>
              <p:nvPr/>
            </p:nvGrpSpPr>
            <p:grpSpPr bwMode="auto">
              <a:xfrm>
                <a:off x="1414" y="3206"/>
                <a:ext cx="266" cy="298"/>
                <a:chOff x="1415" y="1276"/>
                <a:chExt cx="266" cy="298"/>
              </a:xfrm>
            </p:grpSpPr>
            <p:pic>
              <p:nvPicPr>
                <p:cNvPr id="50" name="Picture 50" descr="Picture2"/>
                <p:cNvPicPr>
                  <a:picLocks noChangeAspect="1" noChangeArrowheads="1"/>
                </p:cNvPicPr>
                <p:nvPr/>
              </p:nvPicPr>
              <p:blipFill>
                <a:blip r:embed="rId2" cstate="print"/>
                <a:srcRect/>
                <a:stretch>
                  <a:fillRect/>
                </a:stretch>
              </p:blipFill>
              <p:spPr bwMode="auto">
                <a:xfrm>
                  <a:off x="1434" y="1521"/>
                  <a:ext cx="230" cy="53"/>
                </a:xfrm>
                <a:prstGeom prst="rect">
                  <a:avLst/>
                </a:prstGeom>
                <a:noFill/>
              </p:spPr>
            </p:pic>
            <p:sp>
              <p:nvSpPr>
                <p:cNvPr id="51" name="Oval 51"/>
                <p:cNvSpPr>
                  <a:spLocks noChangeArrowheads="1"/>
                </p:cNvSpPr>
                <p:nvPr/>
              </p:nvSpPr>
              <p:spPr bwMode="gray">
                <a:xfrm flipH="1">
                  <a:off x="1415" y="1276"/>
                  <a:ext cx="266" cy="266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4D98E3"/>
                    </a:gs>
                    <a:gs pos="100000">
                      <a:srgbClr val="4D98E3">
                        <a:gamma/>
                        <a:shade val="57255"/>
                        <a:invGamma/>
                      </a:srgbClr>
                    </a:gs>
                  </a:gsLst>
                  <a:path path="rect">
                    <a:fillToRect t="100000" r="100000"/>
                  </a:path>
                </a:gradFill>
                <a:ln w="9525" algn="ctr">
                  <a:noFill/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 dirty="0"/>
                </a:p>
              </p:txBody>
            </p:sp>
            <p:sp>
              <p:nvSpPr>
                <p:cNvPr id="52" name="Oval 52"/>
                <p:cNvSpPr>
                  <a:spLocks noChangeArrowheads="1"/>
                </p:cNvSpPr>
                <p:nvPr/>
              </p:nvSpPr>
              <p:spPr bwMode="gray">
                <a:xfrm flipH="1">
                  <a:off x="1422" y="1282"/>
                  <a:ext cx="254" cy="254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4D98E3">
                        <a:gamma/>
                        <a:shade val="63529"/>
                        <a:invGamma/>
                      </a:srgbClr>
                    </a:gs>
                    <a:gs pos="100000">
                      <a:srgbClr val="4D98E3">
                        <a:alpha val="85001"/>
                      </a:srgbClr>
                    </a:gs>
                  </a:gsLst>
                  <a:lin ang="18900000" scaled="1"/>
                </a:gradFill>
                <a:ln w="9525" algn="ctr">
                  <a:noFill/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 dirty="0"/>
                </a:p>
              </p:txBody>
            </p:sp>
            <p:pic>
              <p:nvPicPr>
                <p:cNvPr id="53" name="Picture 53" descr="Picture1"/>
                <p:cNvPicPr>
                  <a:picLocks noChangeAspect="1" noChangeArrowheads="1"/>
                </p:cNvPicPr>
                <p:nvPr/>
              </p:nvPicPr>
              <p:blipFill>
                <a:blip r:embed="rId3" cstate="print"/>
                <a:srcRect/>
                <a:stretch>
                  <a:fillRect/>
                </a:stretch>
              </p:blipFill>
              <p:spPr bwMode="auto">
                <a:xfrm>
                  <a:off x="1496" y="1278"/>
                  <a:ext cx="174" cy="174"/>
                </a:xfrm>
                <a:prstGeom prst="rect">
                  <a:avLst/>
                </a:prstGeom>
                <a:noFill/>
              </p:spPr>
            </p:pic>
          </p:grpSp>
          <p:sp>
            <p:nvSpPr>
              <p:cNvPr id="49" name="Text Box 54"/>
              <p:cNvSpPr txBox="1">
                <a:spLocks noChangeArrowheads="1"/>
              </p:cNvSpPr>
              <p:nvPr/>
            </p:nvSpPr>
            <p:spPr bwMode="gray">
              <a:xfrm>
                <a:off x="1440" y="3222"/>
                <a:ext cx="196" cy="231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r>
                  <a:rPr lang="en-US" b="1" dirty="0">
                    <a:solidFill>
                      <a:srgbClr val="FFFFFF"/>
                    </a:solidFill>
                  </a:rPr>
                  <a:t>5</a:t>
                </a:r>
              </a:p>
            </p:txBody>
          </p:sp>
        </p:grpSp>
      </p:grp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121"/>
          <p:cNvSpPr>
            <a:spLocks noChangeArrowheads="1"/>
          </p:cNvSpPr>
          <p:nvPr/>
        </p:nvSpPr>
        <p:spPr bwMode="grayWhite">
          <a:xfrm>
            <a:off x="2476500" y="4902200"/>
            <a:ext cx="4419600" cy="508000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accent1">
                  <a:gamma/>
                  <a:tint val="0"/>
                  <a:invGamma/>
                </a:schemeClr>
              </a:gs>
              <a:gs pos="100000">
                <a:schemeClr val="accent1"/>
              </a:gs>
            </a:gsLst>
            <a:lin ang="0" scaled="1"/>
          </a:gradFill>
          <a:ln w="28575" algn="ctr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/>
            <a:r>
              <a:rPr lang="ru-RU" dirty="0" smtClean="0"/>
              <a:t>текст</a:t>
            </a:r>
            <a:endParaRPr lang="en-US" dirty="0"/>
          </a:p>
        </p:txBody>
      </p:sp>
      <p:sp>
        <p:nvSpPr>
          <p:cNvPr id="3" name="AutoShape 122"/>
          <p:cNvSpPr>
            <a:spLocks noChangeArrowheads="1"/>
          </p:cNvSpPr>
          <p:nvPr/>
        </p:nvSpPr>
        <p:spPr bwMode="grayWhite">
          <a:xfrm>
            <a:off x="2514600" y="4140200"/>
            <a:ext cx="4419600" cy="508000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accent2">
                  <a:gamma/>
                  <a:tint val="0"/>
                  <a:invGamma/>
                </a:schemeClr>
              </a:gs>
              <a:gs pos="100000">
                <a:schemeClr val="accent2"/>
              </a:gs>
            </a:gsLst>
            <a:lin ang="0" scaled="1"/>
          </a:gradFill>
          <a:ln w="28575" algn="ctr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/>
            <a:r>
              <a:rPr lang="ru-RU" dirty="0" smtClean="0"/>
              <a:t>текст</a:t>
            </a:r>
            <a:endParaRPr lang="en-US" dirty="0"/>
          </a:p>
        </p:txBody>
      </p:sp>
      <p:sp>
        <p:nvSpPr>
          <p:cNvPr id="4" name="AutoShape 123"/>
          <p:cNvSpPr>
            <a:spLocks noChangeArrowheads="1"/>
          </p:cNvSpPr>
          <p:nvPr/>
        </p:nvSpPr>
        <p:spPr bwMode="grayWhite">
          <a:xfrm>
            <a:off x="2482850" y="3378200"/>
            <a:ext cx="4419600" cy="508000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accent1">
                  <a:gamma/>
                  <a:tint val="0"/>
                  <a:invGamma/>
                </a:schemeClr>
              </a:gs>
              <a:gs pos="100000">
                <a:schemeClr val="accent1"/>
              </a:gs>
            </a:gsLst>
            <a:lin ang="0" scaled="1"/>
          </a:gradFill>
          <a:ln w="28575" algn="ctr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/>
            <a:r>
              <a:rPr lang="ru-RU" dirty="0" smtClean="0"/>
              <a:t>текст</a:t>
            </a:r>
            <a:endParaRPr lang="en-US" dirty="0"/>
          </a:p>
        </p:txBody>
      </p:sp>
      <p:sp>
        <p:nvSpPr>
          <p:cNvPr id="5" name="AutoShape 124"/>
          <p:cNvSpPr>
            <a:spLocks noChangeArrowheads="1"/>
          </p:cNvSpPr>
          <p:nvPr/>
        </p:nvSpPr>
        <p:spPr bwMode="grayWhite">
          <a:xfrm>
            <a:off x="2482850" y="2616200"/>
            <a:ext cx="4419600" cy="508000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accent2">
                  <a:gamma/>
                  <a:tint val="0"/>
                  <a:invGamma/>
                </a:schemeClr>
              </a:gs>
              <a:gs pos="100000">
                <a:schemeClr val="accent2"/>
              </a:gs>
            </a:gsLst>
            <a:lin ang="0" scaled="1"/>
          </a:gradFill>
          <a:ln w="28575" algn="ctr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/>
            <a:r>
              <a:rPr lang="ru-RU" dirty="0" smtClean="0"/>
              <a:t>текст</a:t>
            </a:r>
            <a:endParaRPr lang="en-US" dirty="0"/>
          </a:p>
        </p:txBody>
      </p:sp>
      <p:sp>
        <p:nvSpPr>
          <p:cNvPr id="6" name="AutoShape 125"/>
          <p:cNvSpPr>
            <a:spLocks noChangeArrowheads="1"/>
          </p:cNvSpPr>
          <p:nvPr/>
        </p:nvSpPr>
        <p:spPr bwMode="grayWhite">
          <a:xfrm>
            <a:off x="2495550" y="1846263"/>
            <a:ext cx="4419600" cy="508000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accent1">
                  <a:gamma/>
                  <a:tint val="0"/>
                  <a:invGamma/>
                </a:schemeClr>
              </a:gs>
              <a:gs pos="100000">
                <a:schemeClr val="accent1"/>
              </a:gs>
            </a:gsLst>
            <a:lin ang="0" scaled="1"/>
          </a:gradFill>
          <a:ln w="28575" algn="ctr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/>
            <a:r>
              <a:rPr lang="ru-RU" dirty="0" smtClean="0"/>
              <a:t>текст</a:t>
            </a:r>
            <a:endParaRPr lang="en-US" dirty="0"/>
          </a:p>
        </p:txBody>
      </p:sp>
      <p:grpSp>
        <p:nvGrpSpPr>
          <p:cNvPr id="7" name="Group 126"/>
          <p:cNvGrpSpPr>
            <a:grpSpLocks/>
          </p:cNvGrpSpPr>
          <p:nvPr/>
        </p:nvGrpSpPr>
        <p:grpSpPr bwMode="auto">
          <a:xfrm>
            <a:off x="2178050" y="1935163"/>
            <a:ext cx="381000" cy="381000"/>
            <a:chOff x="2078" y="1680"/>
            <a:chExt cx="1615" cy="1615"/>
          </a:xfrm>
        </p:grpSpPr>
        <p:sp>
          <p:nvSpPr>
            <p:cNvPr id="8" name="Oval 127"/>
            <p:cNvSpPr>
              <a:spLocks noChangeArrowheads="1"/>
            </p:cNvSpPr>
            <p:nvPr/>
          </p:nvSpPr>
          <p:spPr bwMode="gray">
            <a:xfrm>
              <a:off x="2078" y="1680"/>
              <a:ext cx="1615" cy="161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gamma/>
                    <a:shade val="46275"/>
                    <a:invGamma/>
                  </a:srgbClr>
                </a:gs>
                <a:gs pos="50000">
                  <a:srgbClr val="FFFFFF"/>
                </a:gs>
                <a:gs pos="100000">
                  <a:srgbClr val="FFFFFF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57150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9" name="Oval 128"/>
            <p:cNvSpPr>
              <a:spLocks noChangeArrowheads="1"/>
            </p:cNvSpPr>
            <p:nvPr/>
          </p:nvSpPr>
          <p:spPr bwMode="gray">
            <a:xfrm>
              <a:off x="2170" y="1771"/>
              <a:ext cx="1430" cy="1430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gamma/>
                    <a:shade val="63529"/>
                    <a:invGamma/>
                  </a:srgbClr>
                </a:gs>
                <a:gs pos="50000">
                  <a:srgbClr val="FFFFFF"/>
                </a:gs>
                <a:gs pos="100000">
                  <a:srgbClr val="FFFFFF">
                    <a:gamma/>
                    <a:shade val="63529"/>
                    <a:invGamma/>
                  </a:srgbClr>
                </a:gs>
              </a:gsLst>
              <a:lin ang="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10" name="Oval 129"/>
            <p:cNvSpPr>
              <a:spLocks noChangeArrowheads="1"/>
            </p:cNvSpPr>
            <p:nvPr/>
          </p:nvSpPr>
          <p:spPr bwMode="gray">
            <a:xfrm>
              <a:off x="2254" y="1856"/>
              <a:ext cx="1262" cy="1264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tint val="0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tint val="0"/>
                    <a:invGamma/>
                  </a:scheme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 dirty="0"/>
            </a:p>
          </p:txBody>
        </p:sp>
        <p:sp>
          <p:nvSpPr>
            <p:cNvPr id="11" name="Oval 130"/>
            <p:cNvSpPr>
              <a:spLocks noChangeArrowheads="1"/>
            </p:cNvSpPr>
            <p:nvPr/>
          </p:nvSpPr>
          <p:spPr bwMode="gray">
            <a:xfrm>
              <a:off x="2254" y="1856"/>
              <a:ext cx="1262" cy="1264"/>
            </a:xfrm>
            <a:prstGeom prst="ellipse">
              <a:avLst/>
            </a:prstGeom>
            <a:gradFill rotWithShape="1">
              <a:gsLst>
                <a:gs pos="0">
                  <a:srgbClr val="FFCC00">
                    <a:gamma/>
                    <a:shade val="0"/>
                    <a:invGamma/>
                  </a:srgbClr>
                </a:gs>
                <a:gs pos="100000">
                  <a:srgbClr val="FFCC00"/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 dirty="0"/>
            </a:p>
          </p:txBody>
        </p:sp>
        <p:sp>
          <p:nvSpPr>
            <p:cNvPr id="12" name="Oval 131"/>
            <p:cNvSpPr>
              <a:spLocks noChangeArrowheads="1"/>
            </p:cNvSpPr>
            <p:nvPr/>
          </p:nvSpPr>
          <p:spPr bwMode="gray">
            <a:xfrm>
              <a:off x="2337" y="1939"/>
              <a:ext cx="1096" cy="1098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shade val="54118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54118"/>
                    <a:invGamma/>
                  </a:schemeClr>
                </a:gs>
              </a:gsLst>
              <a:lin ang="189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 dirty="0"/>
            </a:p>
          </p:txBody>
        </p:sp>
        <p:sp>
          <p:nvSpPr>
            <p:cNvPr id="13" name="Oval 132"/>
            <p:cNvSpPr>
              <a:spLocks noChangeArrowheads="1"/>
            </p:cNvSpPr>
            <p:nvPr/>
          </p:nvSpPr>
          <p:spPr bwMode="gray">
            <a:xfrm>
              <a:off x="2337" y="1939"/>
              <a:ext cx="1096" cy="1098"/>
            </a:xfrm>
            <a:prstGeom prst="ellipse">
              <a:avLst/>
            </a:prstGeom>
            <a:gradFill rotWithShape="1">
              <a:gsLst>
                <a:gs pos="0">
                  <a:srgbClr val="FFCC00"/>
                </a:gs>
                <a:gs pos="100000">
                  <a:srgbClr val="FFCC00">
                    <a:gamma/>
                    <a:shade val="48627"/>
                    <a:invGamma/>
                  </a:srgb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 dirty="0"/>
            </a:p>
          </p:txBody>
        </p:sp>
      </p:grpSp>
      <p:grpSp>
        <p:nvGrpSpPr>
          <p:cNvPr id="14" name="Group 133"/>
          <p:cNvGrpSpPr>
            <a:grpSpLocks/>
          </p:cNvGrpSpPr>
          <p:nvPr/>
        </p:nvGrpSpPr>
        <p:grpSpPr bwMode="auto">
          <a:xfrm>
            <a:off x="2178050" y="2722563"/>
            <a:ext cx="381000" cy="381000"/>
            <a:chOff x="2078" y="1680"/>
            <a:chExt cx="1615" cy="1615"/>
          </a:xfrm>
        </p:grpSpPr>
        <p:sp>
          <p:nvSpPr>
            <p:cNvPr id="15" name="Oval 134"/>
            <p:cNvSpPr>
              <a:spLocks noChangeArrowheads="1"/>
            </p:cNvSpPr>
            <p:nvPr/>
          </p:nvSpPr>
          <p:spPr bwMode="gray">
            <a:xfrm>
              <a:off x="2078" y="1680"/>
              <a:ext cx="1615" cy="161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gamma/>
                    <a:shade val="46275"/>
                    <a:invGamma/>
                  </a:srgbClr>
                </a:gs>
                <a:gs pos="50000">
                  <a:srgbClr val="FFFFFF"/>
                </a:gs>
                <a:gs pos="100000">
                  <a:srgbClr val="FFFFFF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57150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16" name="Oval 135"/>
            <p:cNvSpPr>
              <a:spLocks noChangeArrowheads="1"/>
            </p:cNvSpPr>
            <p:nvPr/>
          </p:nvSpPr>
          <p:spPr bwMode="gray">
            <a:xfrm>
              <a:off x="2170" y="1771"/>
              <a:ext cx="1430" cy="1430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gamma/>
                    <a:shade val="63529"/>
                    <a:invGamma/>
                  </a:srgbClr>
                </a:gs>
                <a:gs pos="50000">
                  <a:srgbClr val="FFFFFF"/>
                </a:gs>
                <a:gs pos="100000">
                  <a:srgbClr val="FFFFFF">
                    <a:gamma/>
                    <a:shade val="63529"/>
                    <a:invGamma/>
                  </a:srgbClr>
                </a:gs>
              </a:gsLst>
              <a:lin ang="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17" name="Oval 136"/>
            <p:cNvSpPr>
              <a:spLocks noChangeArrowheads="1"/>
            </p:cNvSpPr>
            <p:nvPr/>
          </p:nvSpPr>
          <p:spPr bwMode="gray">
            <a:xfrm>
              <a:off x="2254" y="1856"/>
              <a:ext cx="1262" cy="1264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tint val="0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tint val="0"/>
                    <a:invGamma/>
                  </a:scheme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 dirty="0"/>
            </a:p>
          </p:txBody>
        </p:sp>
        <p:sp>
          <p:nvSpPr>
            <p:cNvPr id="18" name="Oval 137"/>
            <p:cNvSpPr>
              <a:spLocks noChangeArrowheads="1"/>
            </p:cNvSpPr>
            <p:nvPr/>
          </p:nvSpPr>
          <p:spPr bwMode="gray">
            <a:xfrm>
              <a:off x="2254" y="1856"/>
              <a:ext cx="1262" cy="1264"/>
            </a:xfrm>
            <a:prstGeom prst="ellipse">
              <a:avLst/>
            </a:prstGeom>
            <a:gradFill rotWithShape="1">
              <a:gsLst>
                <a:gs pos="0">
                  <a:srgbClr val="48BE67">
                    <a:gamma/>
                    <a:shade val="0"/>
                    <a:invGamma/>
                  </a:srgbClr>
                </a:gs>
                <a:gs pos="100000">
                  <a:srgbClr val="48BE67"/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 dirty="0"/>
            </a:p>
          </p:txBody>
        </p:sp>
        <p:sp>
          <p:nvSpPr>
            <p:cNvPr id="19" name="Oval 138"/>
            <p:cNvSpPr>
              <a:spLocks noChangeArrowheads="1"/>
            </p:cNvSpPr>
            <p:nvPr/>
          </p:nvSpPr>
          <p:spPr bwMode="gray">
            <a:xfrm>
              <a:off x="2337" y="1939"/>
              <a:ext cx="1096" cy="1098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shade val="54118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54118"/>
                    <a:invGamma/>
                  </a:schemeClr>
                </a:gs>
              </a:gsLst>
              <a:lin ang="189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 dirty="0"/>
            </a:p>
          </p:txBody>
        </p:sp>
        <p:sp>
          <p:nvSpPr>
            <p:cNvPr id="20" name="Oval 139"/>
            <p:cNvSpPr>
              <a:spLocks noChangeArrowheads="1"/>
            </p:cNvSpPr>
            <p:nvPr/>
          </p:nvSpPr>
          <p:spPr bwMode="gray">
            <a:xfrm>
              <a:off x="2337" y="1939"/>
              <a:ext cx="1096" cy="1098"/>
            </a:xfrm>
            <a:prstGeom prst="ellipse">
              <a:avLst/>
            </a:prstGeom>
            <a:gradFill rotWithShape="1">
              <a:gsLst>
                <a:gs pos="0">
                  <a:srgbClr val="48BE67"/>
                </a:gs>
                <a:gs pos="100000">
                  <a:srgbClr val="48BE67">
                    <a:gamma/>
                    <a:shade val="48627"/>
                    <a:invGamma/>
                  </a:srgb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 dirty="0"/>
            </a:p>
          </p:txBody>
        </p:sp>
      </p:grpSp>
      <p:grpSp>
        <p:nvGrpSpPr>
          <p:cNvPr id="21" name="Group 140"/>
          <p:cNvGrpSpPr>
            <a:grpSpLocks/>
          </p:cNvGrpSpPr>
          <p:nvPr/>
        </p:nvGrpSpPr>
        <p:grpSpPr bwMode="auto">
          <a:xfrm>
            <a:off x="2178050" y="3454400"/>
            <a:ext cx="381000" cy="381000"/>
            <a:chOff x="2078" y="1680"/>
            <a:chExt cx="1615" cy="1615"/>
          </a:xfrm>
        </p:grpSpPr>
        <p:sp>
          <p:nvSpPr>
            <p:cNvPr id="22" name="Oval 141"/>
            <p:cNvSpPr>
              <a:spLocks noChangeArrowheads="1"/>
            </p:cNvSpPr>
            <p:nvPr/>
          </p:nvSpPr>
          <p:spPr bwMode="gray">
            <a:xfrm>
              <a:off x="2078" y="1680"/>
              <a:ext cx="1615" cy="161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gamma/>
                    <a:shade val="46275"/>
                    <a:invGamma/>
                  </a:srgbClr>
                </a:gs>
                <a:gs pos="50000">
                  <a:srgbClr val="FFFFFF"/>
                </a:gs>
                <a:gs pos="100000">
                  <a:srgbClr val="FFFFFF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57150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23" name="Oval 142"/>
            <p:cNvSpPr>
              <a:spLocks noChangeArrowheads="1"/>
            </p:cNvSpPr>
            <p:nvPr/>
          </p:nvSpPr>
          <p:spPr bwMode="gray">
            <a:xfrm>
              <a:off x="2170" y="1771"/>
              <a:ext cx="1430" cy="1430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gamma/>
                    <a:shade val="63529"/>
                    <a:invGamma/>
                  </a:srgbClr>
                </a:gs>
                <a:gs pos="50000">
                  <a:srgbClr val="FFFFFF"/>
                </a:gs>
                <a:gs pos="100000">
                  <a:srgbClr val="FFFFFF">
                    <a:gamma/>
                    <a:shade val="63529"/>
                    <a:invGamma/>
                  </a:srgbClr>
                </a:gs>
              </a:gsLst>
              <a:lin ang="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24" name="Oval 143"/>
            <p:cNvSpPr>
              <a:spLocks noChangeArrowheads="1"/>
            </p:cNvSpPr>
            <p:nvPr/>
          </p:nvSpPr>
          <p:spPr bwMode="gray">
            <a:xfrm>
              <a:off x="2254" y="1856"/>
              <a:ext cx="1262" cy="1264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tint val="0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tint val="0"/>
                    <a:invGamma/>
                  </a:scheme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 dirty="0"/>
            </a:p>
          </p:txBody>
        </p:sp>
        <p:sp>
          <p:nvSpPr>
            <p:cNvPr id="25" name="Oval 144"/>
            <p:cNvSpPr>
              <a:spLocks noChangeArrowheads="1"/>
            </p:cNvSpPr>
            <p:nvPr/>
          </p:nvSpPr>
          <p:spPr bwMode="gray">
            <a:xfrm>
              <a:off x="2254" y="1856"/>
              <a:ext cx="1262" cy="1264"/>
            </a:xfrm>
            <a:prstGeom prst="ellipse">
              <a:avLst/>
            </a:prstGeom>
            <a:gradFill rotWithShape="1">
              <a:gsLst>
                <a:gs pos="0">
                  <a:srgbClr val="21B3E1"/>
                </a:gs>
                <a:gs pos="100000">
                  <a:srgbClr val="21B3E1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 dirty="0"/>
            </a:p>
          </p:txBody>
        </p:sp>
        <p:sp>
          <p:nvSpPr>
            <p:cNvPr id="26" name="Oval 145"/>
            <p:cNvSpPr>
              <a:spLocks noChangeArrowheads="1"/>
            </p:cNvSpPr>
            <p:nvPr/>
          </p:nvSpPr>
          <p:spPr bwMode="gray">
            <a:xfrm>
              <a:off x="2337" y="1939"/>
              <a:ext cx="1096" cy="1098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shade val="54118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54118"/>
                    <a:invGamma/>
                  </a:schemeClr>
                </a:gs>
              </a:gsLst>
              <a:lin ang="189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 dirty="0"/>
            </a:p>
          </p:txBody>
        </p:sp>
        <p:sp>
          <p:nvSpPr>
            <p:cNvPr id="27" name="Oval 146"/>
            <p:cNvSpPr>
              <a:spLocks noChangeArrowheads="1"/>
            </p:cNvSpPr>
            <p:nvPr/>
          </p:nvSpPr>
          <p:spPr bwMode="gray">
            <a:xfrm>
              <a:off x="2337" y="1939"/>
              <a:ext cx="1096" cy="1098"/>
            </a:xfrm>
            <a:prstGeom prst="ellipse">
              <a:avLst/>
            </a:prstGeom>
            <a:gradFill rotWithShape="1">
              <a:gsLst>
                <a:gs pos="0">
                  <a:srgbClr val="21B3E1"/>
                </a:gs>
                <a:gs pos="100000">
                  <a:srgbClr val="21B3E1">
                    <a:gamma/>
                    <a:shade val="48627"/>
                    <a:invGamma/>
                  </a:srgb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 dirty="0"/>
            </a:p>
          </p:txBody>
        </p:sp>
      </p:grpSp>
      <p:grpSp>
        <p:nvGrpSpPr>
          <p:cNvPr id="28" name="Group 147"/>
          <p:cNvGrpSpPr>
            <a:grpSpLocks/>
          </p:cNvGrpSpPr>
          <p:nvPr/>
        </p:nvGrpSpPr>
        <p:grpSpPr bwMode="auto">
          <a:xfrm>
            <a:off x="2178050" y="4241800"/>
            <a:ext cx="381000" cy="381000"/>
            <a:chOff x="2078" y="1680"/>
            <a:chExt cx="1615" cy="1615"/>
          </a:xfrm>
        </p:grpSpPr>
        <p:sp>
          <p:nvSpPr>
            <p:cNvPr id="29" name="Oval 148"/>
            <p:cNvSpPr>
              <a:spLocks noChangeArrowheads="1"/>
            </p:cNvSpPr>
            <p:nvPr/>
          </p:nvSpPr>
          <p:spPr bwMode="gray">
            <a:xfrm>
              <a:off x="2078" y="1680"/>
              <a:ext cx="1615" cy="161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gamma/>
                    <a:shade val="46275"/>
                    <a:invGamma/>
                  </a:srgbClr>
                </a:gs>
                <a:gs pos="50000">
                  <a:srgbClr val="FFFFFF"/>
                </a:gs>
                <a:gs pos="100000">
                  <a:srgbClr val="FFFFFF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57150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30" name="Oval 149"/>
            <p:cNvSpPr>
              <a:spLocks noChangeArrowheads="1"/>
            </p:cNvSpPr>
            <p:nvPr/>
          </p:nvSpPr>
          <p:spPr bwMode="gray">
            <a:xfrm>
              <a:off x="2170" y="1771"/>
              <a:ext cx="1430" cy="1430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gamma/>
                    <a:shade val="63529"/>
                    <a:invGamma/>
                  </a:srgbClr>
                </a:gs>
                <a:gs pos="50000">
                  <a:srgbClr val="FFFFFF"/>
                </a:gs>
                <a:gs pos="100000">
                  <a:srgbClr val="FFFFFF">
                    <a:gamma/>
                    <a:shade val="63529"/>
                    <a:invGamma/>
                  </a:srgbClr>
                </a:gs>
              </a:gsLst>
              <a:lin ang="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31" name="Oval 150"/>
            <p:cNvSpPr>
              <a:spLocks noChangeArrowheads="1"/>
            </p:cNvSpPr>
            <p:nvPr/>
          </p:nvSpPr>
          <p:spPr bwMode="gray">
            <a:xfrm>
              <a:off x="2254" y="1856"/>
              <a:ext cx="1262" cy="1264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tint val="0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tint val="0"/>
                    <a:invGamma/>
                  </a:scheme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 dirty="0"/>
            </a:p>
          </p:txBody>
        </p:sp>
        <p:sp>
          <p:nvSpPr>
            <p:cNvPr id="32" name="Oval 151"/>
            <p:cNvSpPr>
              <a:spLocks noChangeArrowheads="1"/>
            </p:cNvSpPr>
            <p:nvPr/>
          </p:nvSpPr>
          <p:spPr bwMode="gray">
            <a:xfrm>
              <a:off x="2254" y="1856"/>
              <a:ext cx="1262" cy="1264"/>
            </a:xfrm>
            <a:prstGeom prst="ellipse">
              <a:avLst/>
            </a:prstGeom>
            <a:gradFill rotWithShape="1">
              <a:gsLst>
                <a:gs pos="0">
                  <a:srgbClr val="8D67E1">
                    <a:gamma/>
                    <a:shade val="0"/>
                    <a:invGamma/>
                  </a:srgbClr>
                </a:gs>
                <a:gs pos="100000">
                  <a:srgbClr val="8D67E1"/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 dirty="0"/>
            </a:p>
          </p:txBody>
        </p:sp>
        <p:sp>
          <p:nvSpPr>
            <p:cNvPr id="33" name="Oval 152"/>
            <p:cNvSpPr>
              <a:spLocks noChangeArrowheads="1"/>
            </p:cNvSpPr>
            <p:nvPr/>
          </p:nvSpPr>
          <p:spPr bwMode="gray">
            <a:xfrm>
              <a:off x="2337" y="1939"/>
              <a:ext cx="1096" cy="1098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shade val="54118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54118"/>
                    <a:invGamma/>
                  </a:schemeClr>
                </a:gs>
              </a:gsLst>
              <a:lin ang="189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 dirty="0"/>
            </a:p>
          </p:txBody>
        </p:sp>
        <p:sp>
          <p:nvSpPr>
            <p:cNvPr id="34" name="Oval 153"/>
            <p:cNvSpPr>
              <a:spLocks noChangeArrowheads="1"/>
            </p:cNvSpPr>
            <p:nvPr/>
          </p:nvSpPr>
          <p:spPr bwMode="gray">
            <a:xfrm>
              <a:off x="2337" y="1939"/>
              <a:ext cx="1096" cy="1098"/>
            </a:xfrm>
            <a:prstGeom prst="ellipse">
              <a:avLst/>
            </a:prstGeom>
            <a:gradFill rotWithShape="1">
              <a:gsLst>
                <a:gs pos="0">
                  <a:srgbClr val="8D67E1"/>
                </a:gs>
                <a:gs pos="100000">
                  <a:srgbClr val="8D67E1">
                    <a:gamma/>
                    <a:shade val="48627"/>
                    <a:invGamma/>
                  </a:srgb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 dirty="0"/>
            </a:p>
          </p:txBody>
        </p:sp>
      </p:grpSp>
      <p:grpSp>
        <p:nvGrpSpPr>
          <p:cNvPr id="35" name="Group 154"/>
          <p:cNvGrpSpPr>
            <a:grpSpLocks/>
          </p:cNvGrpSpPr>
          <p:nvPr/>
        </p:nvGrpSpPr>
        <p:grpSpPr bwMode="auto">
          <a:xfrm>
            <a:off x="2178050" y="4951413"/>
            <a:ext cx="355600" cy="381000"/>
            <a:chOff x="2078" y="1680"/>
            <a:chExt cx="1615" cy="1615"/>
          </a:xfrm>
        </p:grpSpPr>
        <p:sp>
          <p:nvSpPr>
            <p:cNvPr id="36" name="Oval 155"/>
            <p:cNvSpPr>
              <a:spLocks noChangeArrowheads="1"/>
            </p:cNvSpPr>
            <p:nvPr/>
          </p:nvSpPr>
          <p:spPr bwMode="gray">
            <a:xfrm>
              <a:off x="2078" y="1680"/>
              <a:ext cx="1615" cy="161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gamma/>
                    <a:shade val="46275"/>
                    <a:invGamma/>
                  </a:srgbClr>
                </a:gs>
                <a:gs pos="50000">
                  <a:srgbClr val="FFFFFF"/>
                </a:gs>
                <a:gs pos="100000">
                  <a:srgbClr val="FFFFFF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57150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37" name="Oval 156"/>
            <p:cNvSpPr>
              <a:spLocks noChangeArrowheads="1"/>
            </p:cNvSpPr>
            <p:nvPr/>
          </p:nvSpPr>
          <p:spPr bwMode="gray">
            <a:xfrm>
              <a:off x="2170" y="1771"/>
              <a:ext cx="1430" cy="1430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gamma/>
                    <a:shade val="63529"/>
                    <a:invGamma/>
                  </a:srgbClr>
                </a:gs>
                <a:gs pos="50000">
                  <a:srgbClr val="FFFFFF"/>
                </a:gs>
                <a:gs pos="100000">
                  <a:srgbClr val="FFFFFF">
                    <a:gamma/>
                    <a:shade val="63529"/>
                    <a:invGamma/>
                  </a:srgbClr>
                </a:gs>
              </a:gsLst>
              <a:lin ang="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38" name="Oval 157"/>
            <p:cNvSpPr>
              <a:spLocks noChangeArrowheads="1"/>
            </p:cNvSpPr>
            <p:nvPr/>
          </p:nvSpPr>
          <p:spPr bwMode="gray">
            <a:xfrm>
              <a:off x="2254" y="1856"/>
              <a:ext cx="1262" cy="1264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tint val="0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tint val="0"/>
                    <a:invGamma/>
                  </a:scheme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 dirty="0"/>
            </a:p>
          </p:txBody>
        </p:sp>
        <p:sp>
          <p:nvSpPr>
            <p:cNvPr id="39" name="Oval 158"/>
            <p:cNvSpPr>
              <a:spLocks noChangeArrowheads="1"/>
            </p:cNvSpPr>
            <p:nvPr/>
          </p:nvSpPr>
          <p:spPr bwMode="gray">
            <a:xfrm>
              <a:off x="2254" y="1856"/>
              <a:ext cx="1262" cy="1264"/>
            </a:xfrm>
            <a:prstGeom prst="ellipse">
              <a:avLst/>
            </a:prstGeom>
            <a:gradFill rotWithShape="1">
              <a:gsLst>
                <a:gs pos="0">
                  <a:srgbClr val="E35E23">
                    <a:gamma/>
                    <a:shade val="0"/>
                    <a:invGamma/>
                  </a:srgbClr>
                </a:gs>
                <a:gs pos="100000">
                  <a:srgbClr val="E35E23"/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 dirty="0"/>
            </a:p>
          </p:txBody>
        </p:sp>
        <p:sp>
          <p:nvSpPr>
            <p:cNvPr id="40" name="Oval 159"/>
            <p:cNvSpPr>
              <a:spLocks noChangeArrowheads="1"/>
            </p:cNvSpPr>
            <p:nvPr/>
          </p:nvSpPr>
          <p:spPr bwMode="gray">
            <a:xfrm>
              <a:off x="2337" y="1939"/>
              <a:ext cx="1096" cy="1098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shade val="54118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54118"/>
                    <a:invGamma/>
                  </a:schemeClr>
                </a:gs>
              </a:gsLst>
              <a:lin ang="189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 dirty="0"/>
            </a:p>
          </p:txBody>
        </p:sp>
        <p:sp>
          <p:nvSpPr>
            <p:cNvPr id="41" name="Oval 160"/>
            <p:cNvSpPr>
              <a:spLocks noChangeArrowheads="1"/>
            </p:cNvSpPr>
            <p:nvPr/>
          </p:nvSpPr>
          <p:spPr bwMode="gray">
            <a:xfrm>
              <a:off x="2337" y="1939"/>
              <a:ext cx="1096" cy="1098"/>
            </a:xfrm>
            <a:prstGeom prst="ellipse">
              <a:avLst/>
            </a:prstGeom>
            <a:gradFill rotWithShape="1">
              <a:gsLst>
                <a:gs pos="0">
                  <a:srgbClr val="E35E23"/>
                </a:gs>
                <a:gs pos="100000">
                  <a:srgbClr val="E35E23">
                    <a:gamma/>
                    <a:shade val="48627"/>
                    <a:invGamma/>
                  </a:srgb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 dirty="0"/>
            </a:p>
          </p:txBody>
        </p:sp>
      </p:grp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2143108" y="3286124"/>
            <a:ext cx="5029200" cy="711200"/>
            <a:chOff x="1344" y="1680"/>
            <a:chExt cx="2928" cy="448"/>
          </a:xfrm>
        </p:grpSpPr>
        <p:sp>
          <p:nvSpPr>
            <p:cNvPr id="3" name="Freeform 3"/>
            <p:cNvSpPr>
              <a:spLocks/>
            </p:cNvSpPr>
            <p:nvPr/>
          </p:nvSpPr>
          <p:spPr bwMode="gray">
            <a:xfrm>
              <a:off x="1440" y="1938"/>
              <a:ext cx="2736" cy="190"/>
            </a:xfrm>
            <a:custGeom>
              <a:avLst/>
              <a:gdLst/>
              <a:ahLst/>
              <a:cxnLst>
                <a:cxn ang="0">
                  <a:pos x="1120" y="252"/>
                </a:cxn>
                <a:cxn ang="0">
                  <a:pos x="1116" y="250"/>
                </a:cxn>
                <a:cxn ang="0">
                  <a:pos x="1100" y="246"/>
                </a:cxn>
                <a:cxn ang="0">
                  <a:pos x="1074" y="240"/>
                </a:cxn>
                <a:cxn ang="0">
                  <a:pos x="1038" y="232"/>
                </a:cxn>
                <a:cxn ang="0">
                  <a:pos x="992" y="222"/>
                </a:cxn>
                <a:cxn ang="0">
                  <a:pos x="938" y="212"/>
                </a:cxn>
                <a:cxn ang="0">
                  <a:pos x="876" y="204"/>
                </a:cxn>
                <a:cxn ang="0">
                  <a:pos x="806" y="196"/>
                </a:cxn>
                <a:cxn ang="0">
                  <a:pos x="730" y="190"/>
                </a:cxn>
                <a:cxn ang="0">
                  <a:pos x="646" y="184"/>
                </a:cxn>
                <a:cxn ang="0">
                  <a:pos x="556" y="184"/>
                </a:cxn>
                <a:cxn ang="0">
                  <a:pos x="466" y="184"/>
                </a:cxn>
                <a:cxn ang="0">
                  <a:pos x="384" y="190"/>
                </a:cxn>
                <a:cxn ang="0">
                  <a:pos x="308" y="196"/>
                </a:cxn>
                <a:cxn ang="0">
                  <a:pos x="238" y="204"/>
                </a:cxn>
                <a:cxn ang="0">
                  <a:pos x="178" y="212"/>
                </a:cxn>
                <a:cxn ang="0">
                  <a:pos x="126" y="222"/>
                </a:cxn>
                <a:cxn ang="0">
                  <a:pos x="82" y="232"/>
                </a:cxn>
                <a:cxn ang="0">
                  <a:pos x="46" y="240"/>
                </a:cxn>
                <a:cxn ang="0">
                  <a:pos x="20" y="246"/>
                </a:cxn>
                <a:cxn ang="0">
                  <a:pos x="6" y="250"/>
                </a:cxn>
                <a:cxn ang="0">
                  <a:pos x="0" y="252"/>
                </a:cxn>
                <a:cxn ang="0">
                  <a:pos x="0" y="62"/>
                </a:cxn>
                <a:cxn ang="0">
                  <a:pos x="560" y="0"/>
                </a:cxn>
                <a:cxn ang="0">
                  <a:pos x="1120" y="62"/>
                </a:cxn>
                <a:cxn ang="0">
                  <a:pos x="1120" y="252"/>
                </a:cxn>
                <a:cxn ang="0">
                  <a:pos x="1120" y="252"/>
                </a:cxn>
              </a:cxnLst>
              <a:rect l="0" t="0" r="r" b="b"/>
              <a:pathLst>
                <a:path w="1120" h="252">
                  <a:moveTo>
                    <a:pt x="1120" y="252"/>
                  </a:moveTo>
                  <a:lnTo>
                    <a:pt x="1116" y="250"/>
                  </a:lnTo>
                  <a:lnTo>
                    <a:pt x="1100" y="246"/>
                  </a:lnTo>
                  <a:lnTo>
                    <a:pt x="1074" y="240"/>
                  </a:lnTo>
                  <a:lnTo>
                    <a:pt x="1038" y="232"/>
                  </a:lnTo>
                  <a:lnTo>
                    <a:pt x="992" y="222"/>
                  </a:lnTo>
                  <a:lnTo>
                    <a:pt x="938" y="212"/>
                  </a:lnTo>
                  <a:lnTo>
                    <a:pt x="876" y="204"/>
                  </a:lnTo>
                  <a:lnTo>
                    <a:pt x="806" y="196"/>
                  </a:lnTo>
                  <a:lnTo>
                    <a:pt x="730" y="190"/>
                  </a:lnTo>
                  <a:lnTo>
                    <a:pt x="646" y="184"/>
                  </a:lnTo>
                  <a:lnTo>
                    <a:pt x="556" y="184"/>
                  </a:lnTo>
                  <a:lnTo>
                    <a:pt x="466" y="184"/>
                  </a:lnTo>
                  <a:lnTo>
                    <a:pt x="384" y="190"/>
                  </a:lnTo>
                  <a:lnTo>
                    <a:pt x="308" y="196"/>
                  </a:lnTo>
                  <a:lnTo>
                    <a:pt x="238" y="204"/>
                  </a:lnTo>
                  <a:lnTo>
                    <a:pt x="178" y="212"/>
                  </a:lnTo>
                  <a:lnTo>
                    <a:pt x="126" y="222"/>
                  </a:lnTo>
                  <a:lnTo>
                    <a:pt x="82" y="232"/>
                  </a:lnTo>
                  <a:lnTo>
                    <a:pt x="46" y="240"/>
                  </a:lnTo>
                  <a:lnTo>
                    <a:pt x="20" y="246"/>
                  </a:lnTo>
                  <a:lnTo>
                    <a:pt x="6" y="250"/>
                  </a:lnTo>
                  <a:lnTo>
                    <a:pt x="0" y="252"/>
                  </a:lnTo>
                  <a:lnTo>
                    <a:pt x="0" y="62"/>
                  </a:lnTo>
                  <a:lnTo>
                    <a:pt x="560" y="0"/>
                  </a:lnTo>
                  <a:lnTo>
                    <a:pt x="1120" y="62"/>
                  </a:lnTo>
                  <a:lnTo>
                    <a:pt x="1120" y="252"/>
                  </a:lnTo>
                  <a:lnTo>
                    <a:pt x="1120" y="252"/>
                  </a:lnTo>
                  <a:close/>
                </a:path>
              </a:pathLst>
            </a:custGeom>
            <a:solidFill>
              <a:srgbClr val="8080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 dirty="0"/>
            </a:p>
          </p:txBody>
        </p:sp>
        <p:sp>
          <p:nvSpPr>
            <p:cNvPr id="4" name="Rectangle 4"/>
            <p:cNvSpPr>
              <a:spLocks noChangeArrowheads="1"/>
            </p:cNvSpPr>
            <p:nvPr/>
          </p:nvSpPr>
          <p:spPr bwMode="gray">
            <a:xfrm>
              <a:off x="1344" y="1680"/>
              <a:ext cx="2928" cy="393"/>
            </a:xfrm>
            <a:prstGeom prst="rect">
              <a:avLst/>
            </a:prstGeom>
            <a:gradFill rotWithShape="1">
              <a:gsLst>
                <a:gs pos="0">
                  <a:srgbClr val="77E3AD">
                    <a:gamma/>
                    <a:tint val="57647"/>
                    <a:invGamma/>
                  </a:srgbClr>
                </a:gs>
                <a:gs pos="100000">
                  <a:srgbClr val="77E3AD"/>
                </a:gs>
              </a:gsLst>
              <a:lin ang="2700000" scaled="1"/>
            </a:gra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</p:grpSp>
      <p:sp>
        <p:nvSpPr>
          <p:cNvPr id="5" name="Text Box 5"/>
          <p:cNvSpPr txBox="1">
            <a:spLocks noChangeArrowheads="1"/>
          </p:cNvSpPr>
          <p:nvPr/>
        </p:nvSpPr>
        <p:spPr bwMode="gray">
          <a:xfrm>
            <a:off x="3176571" y="3362324"/>
            <a:ext cx="1109662" cy="457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l">
              <a:buFontTx/>
              <a:buChar char="•"/>
            </a:pPr>
            <a:r>
              <a:rPr lang="ru-RU" sz="2400" dirty="0">
                <a:solidFill>
                  <a:srgbClr val="000000"/>
                </a:solidFill>
              </a:rPr>
              <a:t> текст</a:t>
            </a:r>
            <a:endParaRPr lang="en-US" sz="2400" dirty="0">
              <a:solidFill>
                <a:srgbClr val="000000"/>
              </a:solidFill>
            </a:endParaRPr>
          </a:p>
        </p:txBody>
      </p:sp>
      <p:grpSp>
        <p:nvGrpSpPr>
          <p:cNvPr id="6" name="Group 6"/>
          <p:cNvGrpSpPr>
            <a:grpSpLocks/>
          </p:cNvGrpSpPr>
          <p:nvPr/>
        </p:nvGrpSpPr>
        <p:grpSpPr bwMode="auto">
          <a:xfrm>
            <a:off x="2143108" y="2422524"/>
            <a:ext cx="5029200" cy="711200"/>
            <a:chOff x="1344" y="1680"/>
            <a:chExt cx="2928" cy="448"/>
          </a:xfrm>
        </p:grpSpPr>
        <p:sp>
          <p:nvSpPr>
            <p:cNvPr id="7" name="Freeform 7"/>
            <p:cNvSpPr>
              <a:spLocks/>
            </p:cNvSpPr>
            <p:nvPr/>
          </p:nvSpPr>
          <p:spPr bwMode="gray">
            <a:xfrm>
              <a:off x="1440" y="1938"/>
              <a:ext cx="2736" cy="190"/>
            </a:xfrm>
            <a:custGeom>
              <a:avLst/>
              <a:gdLst/>
              <a:ahLst/>
              <a:cxnLst>
                <a:cxn ang="0">
                  <a:pos x="1120" y="252"/>
                </a:cxn>
                <a:cxn ang="0">
                  <a:pos x="1116" y="250"/>
                </a:cxn>
                <a:cxn ang="0">
                  <a:pos x="1100" y="246"/>
                </a:cxn>
                <a:cxn ang="0">
                  <a:pos x="1074" y="240"/>
                </a:cxn>
                <a:cxn ang="0">
                  <a:pos x="1038" y="232"/>
                </a:cxn>
                <a:cxn ang="0">
                  <a:pos x="992" y="222"/>
                </a:cxn>
                <a:cxn ang="0">
                  <a:pos x="938" y="212"/>
                </a:cxn>
                <a:cxn ang="0">
                  <a:pos x="876" y="204"/>
                </a:cxn>
                <a:cxn ang="0">
                  <a:pos x="806" y="196"/>
                </a:cxn>
                <a:cxn ang="0">
                  <a:pos x="730" y="190"/>
                </a:cxn>
                <a:cxn ang="0">
                  <a:pos x="646" y="184"/>
                </a:cxn>
                <a:cxn ang="0">
                  <a:pos x="556" y="184"/>
                </a:cxn>
                <a:cxn ang="0">
                  <a:pos x="466" y="184"/>
                </a:cxn>
                <a:cxn ang="0">
                  <a:pos x="384" y="190"/>
                </a:cxn>
                <a:cxn ang="0">
                  <a:pos x="308" y="196"/>
                </a:cxn>
                <a:cxn ang="0">
                  <a:pos x="238" y="204"/>
                </a:cxn>
                <a:cxn ang="0">
                  <a:pos x="178" y="212"/>
                </a:cxn>
                <a:cxn ang="0">
                  <a:pos x="126" y="222"/>
                </a:cxn>
                <a:cxn ang="0">
                  <a:pos x="82" y="232"/>
                </a:cxn>
                <a:cxn ang="0">
                  <a:pos x="46" y="240"/>
                </a:cxn>
                <a:cxn ang="0">
                  <a:pos x="20" y="246"/>
                </a:cxn>
                <a:cxn ang="0">
                  <a:pos x="6" y="250"/>
                </a:cxn>
                <a:cxn ang="0">
                  <a:pos x="0" y="252"/>
                </a:cxn>
                <a:cxn ang="0">
                  <a:pos x="0" y="62"/>
                </a:cxn>
                <a:cxn ang="0">
                  <a:pos x="560" y="0"/>
                </a:cxn>
                <a:cxn ang="0">
                  <a:pos x="1120" y="62"/>
                </a:cxn>
                <a:cxn ang="0">
                  <a:pos x="1120" y="252"/>
                </a:cxn>
                <a:cxn ang="0">
                  <a:pos x="1120" y="252"/>
                </a:cxn>
              </a:cxnLst>
              <a:rect l="0" t="0" r="r" b="b"/>
              <a:pathLst>
                <a:path w="1120" h="252">
                  <a:moveTo>
                    <a:pt x="1120" y="252"/>
                  </a:moveTo>
                  <a:lnTo>
                    <a:pt x="1116" y="250"/>
                  </a:lnTo>
                  <a:lnTo>
                    <a:pt x="1100" y="246"/>
                  </a:lnTo>
                  <a:lnTo>
                    <a:pt x="1074" y="240"/>
                  </a:lnTo>
                  <a:lnTo>
                    <a:pt x="1038" y="232"/>
                  </a:lnTo>
                  <a:lnTo>
                    <a:pt x="992" y="222"/>
                  </a:lnTo>
                  <a:lnTo>
                    <a:pt x="938" y="212"/>
                  </a:lnTo>
                  <a:lnTo>
                    <a:pt x="876" y="204"/>
                  </a:lnTo>
                  <a:lnTo>
                    <a:pt x="806" y="196"/>
                  </a:lnTo>
                  <a:lnTo>
                    <a:pt x="730" y="190"/>
                  </a:lnTo>
                  <a:lnTo>
                    <a:pt x="646" y="184"/>
                  </a:lnTo>
                  <a:lnTo>
                    <a:pt x="556" y="184"/>
                  </a:lnTo>
                  <a:lnTo>
                    <a:pt x="466" y="184"/>
                  </a:lnTo>
                  <a:lnTo>
                    <a:pt x="384" y="190"/>
                  </a:lnTo>
                  <a:lnTo>
                    <a:pt x="308" y="196"/>
                  </a:lnTo>
                  <a:lnTo>
                    <a:pt x="238" y="204"/>
                  </a:lnTo>
                  <a:lnTo>
                    <a:pt x="178" y="212"/>
                  </a:lnTo>
                  <a:lnTo>
                    <a:pt x="126" y="222"/>
                  </a:lnTo>
                  <a:lnTo>
                    <a:pt x="82" y="232"/>
                  </a:lnTo>
                  <a:lnTo>
                    <a:pt x="46" y="240"/>
                  </a:lnTo>
                  <a:lnTo>
                    <a:pt x="20" y="246"/>
                  </a:lnTo>
                  <a:lnTo>
                    <a:pt x="6" y="250"/>
                  </a:lnTo>
                  <a:lnTo>
                    <a:pt x="0" y="252"/>
                  </a:lnTo>
                  <a:lnTo>
                    <a:pt x="0" y="62"/>
                  </a:lnTo>
                  <a:lnTo>
                    <a:pt x="560" y="0"/>
                  </a:lnTo>
                  <a:lnTo>
                    <a:pt x="1120" y="62"/>
                  </a:lnTo>
                  <a:lnTo>
                    <a:pt x="1120" y="252"/>
                  </a:lnTo>
                  <a:lnTo>
                    <a:pt x="1120" y="252"/>
                  </a:lnTo>
                  <a:close/>
                </a:path>
              </a:pathLst>
            </a:custGeom>
            <a:solidFill>
              <a:srgbClr val="8080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 dirty="0"/>
            </a:p>
          </p:txBody>
        </p:sp>
        <p:sp>
          <p:nvSpPr>
            <p:cNvPr id="8" name="Rectangle 8"/>
            <p:cNvSpPr>
              <a:spLocks noChangeArrowheads="1"/>
            </p:cNvSpPr>
            <p:nvPr/>
          </p:nvSpPr>
          <p:spPr bwMode="gray">
            <a:xfrm>
              <a:off x="1344" y="1680"/>
              <a:ext cx="2928" cy="393"/>
            </a:xfrm>
            <a:prstGeom prst="rect">
              <a:avLst/>
            </a:prstGeom>
            <a:gradFill rotWithShape="1">
              <a:gsLst>
                <a:gs pos="0">
                  <a:srgbClr val="EAB764">
                    <a:gamma/>
                    <a:tint val="42353"/>
                    <a:invGamma/>
                  </a:srgbClr>
                </a:gs>
                <a:gs pos="100000">
                  <a:srgbClr val="EAB764"/>
                </a:gs>
              </a:gsLst>
              <a:lin ang="2700000" scaled="1"/>
            </a:gra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</p:grpSp>
      <p:sp>
        <p:nvSpPr>
          <p:cNvPr id="9" name="Text Box 9"/>
          <p:cNvSpPr txBox="1">
            <a:spLocks noChangeArrowheads="1"/>
          </p:cNvSpPr>
          <p:nvPr/>
        </p:nvSpPr>
        <p:spPr bwMode="gray">
          <a:xfrm>
            <a:off x="3176571" y="2498724"/>
            <a:ext cx="1109662" cy="457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l">
              <a:buFontTx/>
              <a:buChar char="•"/>
            </a:pPr>
            <a:r>
              <a:rPr lang="ru-RU" sz="2400" dirty="0">
                <a:solidFill>
                  <a:srgbClr val="000000"/>
                </a:solidFill>
              </a:rPr>
              <a:t> текст</a:t>
            </a:r>
            <a:endParaRPr lang="en-US" sz="2400" dirty="0">
              <a:solidFill>
                <a:srgbClr val="000000"/>
              </a:solidFill>
            </a:endParaRPr>
          </a:p>
        </p:txBody>
      </p:sp>
      <p:grpSp>
        <p:nvGrpSpPr>
          <p:cNvPr id="10" name="Group 10"/>
          <p:cNvGrpSpPr>
            <a:grpSpLocks/>
          </p:cNvGrpSpPr>
          <p:nvPr/>
        </p:nvGrpSpPr>
        <p:grpSpPr bwMode="auto">
          <a:xfrm>
            <a:off x="2143108" y="1431924"/>
            <a:ext cx="5029200" cy="711200"/>
            <a:chOff x="1344" y="1680"/>
            <a:chExt cx="2928" cy="448"/>
          </a:xfrm>
        </p:grpSpPr>
        <p:sp>
          <p:nvSpPr>
            <p:cNvPr id="11" name="Freeform 11"/>
            <p:cNvSpPr>
              <a:spLocks/>
            </p:cNvSpPr>
            <p:nvPr/>
          </p:nvSpPr>
          <p:spPr bwMode="gray">
            <a:xfrm>
              <a:off x="1440" y="1938"/>
              <a:ext cx="2736" cy="190"/>
            </a:xfrm>
            <a:custGeom>
              <a:avLst/>
              <a:gdLst/>
              <a:ahLst/>
              <a:cxnLst>
                <a:cxn ang="0">
                  <a:pos x="1120" y="252"/>
                </a:cxn>
                <a:cxn ang="0">
                  <a:pos x="1116" y="250"/>
                </a:cxn>
                <a:cxn ang="0">
                  <a:pos x="1100" y="246"/>
                </a:cxn>
                <a:cxn ang="0">
                  <a:pos x="1074" y="240"/>
                </a:cxn>
                <a:cxn ang="0">
                  <a:pos x="1038" y="232"/>
                </a:cxn>
                <a:cxn ang="0">
                  <a:pos x="992" y="222"/>
                </a:cxn>
                <a:cxn ang="0">
                  <a:pos x="938" y="212"/>
                </a:cxn>
                <a:cxn ang="0">
                  <a:pos x="876" y="204"/>
                </a:cxn>
                <a:cxn ang="0">
                  <a:pos x="806" y="196"/>
                </a:cxn>
                <a:cxn ang="0">
                  <a:pos x="730" y="190"/>
                </a:cxn>
                <a:cxn ang="0">
                  <a:pos x="646" y="184"/>
                </a:cxn>
                <a:cxn ang="0">
                  <a:pos x="556" y="184"/>
                </a:cxn>
                <a:cxn ang="0">
                  <a:pos x="466" y="184"/>
                </a:cxn>
                <a:cxn ang="0">
                  <a:pos x="384" y="190"/>
                </a:cxn>
                <a:cxn ang="0">
                  <a:pos x="308" y="196"/>
                </a:cxn>
                <a:cxn ang="0">
                  <a:pos x="238" y="204"/>
                </a:cxn>
                <a:cxn ang="0">
                  <a:pos x="178" y="212"/>
                </a:cxn>
                <a:cxn ang="0">
                  <a:pos x="126" y="222"/>
                </a:cxn>
                <a:cxn ang="0">
                  <a:pos x="82" y="232"/>
                </a:cxn>
                <a:cxn ang="0">
                  <a:pos x="46" y="240"/>
                </a:cxn>
                <a:cxn ang="0">
                  <a:pos x="20" y="246"/>
                </a:cxn>
                <a:cxn ang="0">
                  <a:pos x="6" y="250"/>
                </a:cxn>
                <a:cxn ang="0">
                  <a:pos x="0" y="252"/>
                </a:cxn>
                <a:cxn ang="0">
                  <a:pos x="0" y="62"/>
                </a:cxn>
                <a:cxn ang="0">
                  <a:pos x="560" y="0"/>
                </a:cxn>
                <a:cxn ang="0">
                  <a:pos x="1120" y="62"/>
                </a:cxn>
                <a:cxn ang="0">
                  <a:pos x="1120" y="252"/>
                </a:cxn>
                <a:cxn ang="0">
                  <a:pos x="1120" y="252"/>
                </a:cxn>
              </a:cxnLst>
              <a:rect l="0" t="0" r="r" b="b"/>
              <a:pathLst>
                <a:path w="1120" h="252">
                  <a:moveTo>
                    <a:pt x="1120" y="252"/>
                  </a:moveTo>
                  <a:lnTo>
                    <a:pt x="1116" y="250"/>
                  </a:lnTo>
                  <a:lnTo>
                    <a:pt x="1100" y="246"/>
                  </a:lnTo>
                  <a:lnTo>
                    <a:pt x="1074" y="240"/>
                  </a:lnTo>
                  <a:lnTo>
                    <a:pt x="1038" y="232"/>
                  </a:lnTo>
                  <a:lnTo>
                    <a:pt x="992" y="222"/>
                  </a:lnTo>
                  <a:lnTo>
                    <a:pt x="938" y="212"/>
                  </a:lnTo>
                  <a:lnTo>
                    <a:pt x="876" y="204"/>
                  </a:lnTo>
                  <a:lnTo>
                    <a:pt x="806" y="196"/>
                  </a:lnTo>
                  <a:lnTo>
                    <a:pt x="730" y="190"/>
                  </a:lnTo>
                  <a:lnTo>
                    <a:pt x="646" y="184"/>
                  </a:lnTo>
                  <a:lnTo>
                    <a:pt x="556" y="184"/>
                  </a:lnTo>
                  <a:lnTo>
                    <a:pt x="466" y="184"/>
                  </a:lnTo>
                  <a:lnTo>
                    <a:pt x="384" y="190"/>
                  </a:lnTo>
                  <a:lnTo>
                    <a:pt x="308" y="196"/>
                  </a:lnTo>
                  <a:lnTo>
                    <a:pt x="238" y="204"/>
                  </a:lnTo>
                  <a:lnTo>
                    <a:pt x="178" y="212"/>
                  </a:lnTo>
                  <a:lnTo>
                    <a:pt x="126" y="222"/>
                  </a:lnTo>
                  <a:lnTo>
                    <a:pt x="82" y="232"/>
                  </a:lnTo>
                  <a:lnTo>
                    <a:pt x="46" y="240"/>
                  </a:lnTo>
                  <a:lnTo>
                    <a:pt x="20" y="246"/>
                  </a:lnTo>
                  <a:lnTo>
                    <a:pt x="6" y="250"/>
                  </a:lnTo>
                  <a:lnTo>
                    <a:pt x="0" y="252"/>
                  </a:lnTo>
                  <a:lnTo>
                    <a:pt x="0" y="62"/>
                  </a:lnTo>
                  <a:lnTo>
                    <a:pt x="560" y="0"/>
                  </a:lnTo>
                  <a:lnTo>
                    <a:pt x="1120" y="62"/>
                  </a:lnTo>
                  <a:lnTo>
                    <a:pt x="1120" y="252"/>
                  </a:lnTo>
                  <a:lnTo>
                    <a:pt x="1120" y="252"/>
                  </a:lnTo>
                  <a:close/>
                </a:path>
              </a:pathLst>
            </a:custGeom>
            <a:solidFill>
              <a:srgbClr val="8080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 dirty="0"/>
            </a:p>
          </p:txBody>
        </p:sp>
        <p:sp>
          <p:nvSpPr>
            <p:cNvPr id="12" name="Rectangle 12"/>
            <p:cNvSpPr>
              <a:spLocks noChangeArrowheads="1"/>
            </p:cNvSpPr>
            <p:nvPr/>
          </p:nvSpPr>
          <p:spPr bwMode="gray">
            <a:xfrm>
              <a:off x="1344" y="1680"/>
              <a:ext cx="2928" cy="393"/>
            </a:xfrm>
            <a:prstGeom prst="rect">
              <a:avLst/>
            </a:prstGeom>
            <a:gradFill rotWithShape="1">
              <a:gsLst>
                <a:gs pos="0">
                  <a:srgbClr val="DACB5E">
                    <a:gamma/>
                    <a:tint val="21176"/>
                    <a:invGamma/>
                  </a:srgbClr>
                </a:gs>
                <a:gs pos="100000">
                  <a:srgbClr val="DACB5E"/>
                </a:gs>
              </a:gsLst>
              <a:lin ang="2700000" scaled="1"/>
            </a:gra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</p:grpSp>
      <p:sp>
        <p:nvSpPr>
          <p:cNvPr id="13" name="Text Box 13"/>
          <p:cNvSpPr txBox="1">
            <a:spLocks noChangeArrowheads="1"/>
          </p:cNvSpPr>
          <p:nvPr/>
        </p:nvSpPr>
        <p:spPr bwMode="gray">
          <a:xfrm>
            <a:off x="3176571" y="1508124"/>
            <a:ext cx="1109662" cy="457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l">
              <a:buFontTx/>
              <a:buChar char="•"/>
            </a:pPr>
            <a:r>
              <a:rPr lang="ru-RU" sz="2400" dirty="0">
                <a:solidFill>
                  <a:srgbClr val="000000"/>
                </a:solidFill>
              </a:rPr>
              <a:t> текст</a:t>
            </a:r>
            <a:endParaRPr lang="en-US" sz="2400" dirty="0">
              <a:solidFill>
                <a:srgbClr val="000000"/>
              </a:solidFill>
            </a:endParaRPr>
          </a:p>
        </p:txBody>
      </p:sp>
      <p:grpSp>
        <p:nvGrpSpPr>
          <p:cNvPr id="14" name="Group 14"/>
          <p:cNvGrpSpPr>
            <a:grpSpLocks/>
          </p:cNvGrpSpPr>
          <p:nvPr/>
        </p:nvGrpSpPr>
        <p:grpSpPr bwMode="auto">
          <a:xfrm>
            <a:off x="2143108" y="4251324"/>
            <a:ext cx="5029200" cy="711200"/>
            <a:chOff x="1344" y="1680"/>
            <a:chExt cx="2928" cy="448"/>
          </a:xfrm>
        </p:grpSpPr>
        <p:sp>
          <p:nvSpPr>
            <p:cNvPr id="15" name="Freeform 15"/>
            <p:cNvSpPr>
              <a:spLocks/>
            </p:cNvSpPr>
            <p:nvPr/>
          </p:nvSpPr>
          <p:spPr bwMode="gray">
            <a:xfrm>
              <a:off x="1440" y="1938"/>
              <a:ext cx="2736" cy="190"/>
            </a:xfrm>
            <a:custGeom>
              <a:avLst/>
              <a:gdLst/>
              <a:ahLst/>
              <a:cxnLst>
                <a:cxn ang="0">
                  <a:pos x="1120" y="252"/>
                </a:cxn>
                <a:cxn ang="0">
                  <a:pos x="1116" y="250"/>
                </a:cxn>
                <a:cxn ang="0">
                  <a:pos x="1100" y="246"/>
                </a:cxn>
                <a:cxn ang="0">
                  <a:pos x="1074" y="240"/>
                </a:cxn>
                <a:cxn ang="0">
                  <a:pos x="1038" y="232"/>
                </a:cxn>
                <a:cxn ang="0">
                  <a:pos x="992" y="222"/>
                </a:cxn>
                <a:cxn ang="0">
                  <a:pos x="938" y="212"/>
                </a:cxn>
                <a:cxn ang="0">
                  <a:pos x="876" y="204"/>
                </a:cxn>
                <a:cxn ang="0">
                  <a:pos x="806" y="196"/>
                </a:cxn>
                <a:cxn ang="0">
                  <a:pos x="730" y="190"/>
                </a:cxn>
                <a:cxn ang="0">
                  <a:pos x="646" y="184"/>
                </a:cxn>
                <a:cxn ang="0">
                  <a:pos x="556" y="184"/>
                </a:cxn>
                <a:cxn ang="0">
                  <a:pos x="466" y="184"/>
                </a:cxn>
                <a:cxn ang="0">
                  <a:pos x="384" y="190"/>
                </a:cxn>
                <a:cxn ang="0">
                  <a:pos x="308" y="196"/>
                </a:cxn>
                <a:cxn ang="0">
                  <a:pos x="238" y="204"/>
                </a:cxn>
                <a:cxn ang="0">
                  <a:pos x="178" y="212"/>
                </a:cxn>
                <a:cxn ang="0">
                  <a:pos x="126" y="222"/>
                </a:cxn>
                <a:cxn ang="0">
                  <a:pos x="82" y="232"/>
                </a:cxn>
                <a:cxn ang="0">
                  <a:pos x="46" y="240"/>
                </a:cxn>
                <a:cxn ang="0">
                  <a:pos x="20" y="246"/>
                </a:cxn>
                <a:cxn ang="0">
                  <a:pos x="6" y="250"/>
                </a:cxn>
                <a:cxn ang="0">
                  <a:pos x="0" y="252"/>
                </a:cxn>
                <a:cxn ang="0">
                  <a:pos x="0" y="62"/>
                </a:cxn>
                <a:cxn ang="0">
                  <a:pos x="560" y="0"/>
                </a:cxn>
                <a:cxn ang="0">
                  <a:pos x="1120" y="62"/>
                </a:cxn>
                <a:cxn ang="0">
                  <a:pos x="1120" y="252"/>
                </a:cxn>
                <a:cxn ang="0">
                  <a:pos x="1120" y="252"/>
                </a:cxn>
              </a:cxnLst>
              <a:rect l="0" t="0" r="r" b="b"/>
              <a:pathLst>
                <a:path w="1120" h="252">
                  <a:moveTo>
                    <a:pt x="1120" y="252"/>
                  </a:moveTo>
                  <a:lnTo>
                    <a:pt x="1116" y="250"/>
                  </a:lnTo>
                  <a:lnTo>
                    <a:pt x="1100" y="246"/>
                  </a:lnTo>
                  <a:lnTo>
                    <a:pt x="1074" y="240"/>
                  </a:lnTo>
                  <a:lnTo>
                    <a:pt x="1038" y="232"/>
                  </a:lnTo>
                  <a:lnTo>
                    <a:pt x="992" y="222"/>
                  </a:lnTo>
                  <a:lnTo>
                    <a:pt x="938" y="212"/>
                  </a:lnTo>
                  <a:lnTo>
                    <a:pt x="876" y="204"/>
                  </a:lnTo>
                  <a:lnTo>
                    <a:pt x="806" y="196"/>
                  </a:lnTo>
                  <a:lnTo>
                    <a:pt x="730" y="190"/>
                  </a:lnTo>
                  <a:lnTo>
                    <a:pt x="646" y="184"/>
                  </a:lnTo>
                  <a:lnTo>
                    <a:pt x="556" y="184"/>
                  </a:lnTo>
                  <a:lnTo>
                    <a:pt x="466" y="184"/>
                  </a:lnTo>
                  <a:lnTo>
                    <a:pt x="384" y="190"/>
                  </a:lnTo>
                  <a:lnTo>
                    <a:pt x="308" y="196"/>
                  </a:lnTo>
                  <a:lnTo>
                    <a:pt x="238" y="204"/>
                  </a:lnTo>
                  <a:lnTo>
                    <a:pt x="178" y="212"/>
                  </a:lnTo>
                  <a:lnTo>
                    <a:pt x="126" y="222"/>
                  </a:lnTo>
                  <a:lnTo>
                    <a:pt x="82" y="232"/>
                  </a:lnTo>
                  <a:lnTo>
                    <a:pt x="46" y="240"/>
                  </a:lnTo>
                  <a:lnTo>
                    <a:pt x="20" y="246"/>
                  </a:lnTo>
                  <a:lnTo>
                    <a:pt x="6" y="250"/>
                  </a:lnTo>
                  <a:lnTo>
                    <a:pt x="0" y="252"/>
                  </a:lnTo>
                  <a:lnTo>
                    <a:pt x="0" y="62"/>
                  </a:lnTo>
                  <a:lnTo>
                    <a:pt x="560" y="0"/>
                  </a:lnTo>
                  <a:lnTo>
                    <a:pt x="1120" y="62"/>
                  </a:lnTo>
                  <a:lnTo>
                    <a:pt x="1120" y="252"/>
                  </a:lnTo>
                  <a:lnTo>
                    <a:pt x="1120" y="252"/>
                  </a:lnTo>
                  <a:close/>
                </a:path>
              </a:pathLst>
            </a:custGeom>
            <a:solidFill>
              <a:srgbClr val="8080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 dirty="0"/>
            </a:p>
          </p:txBody>
        </p:sp>
        <p:sp>
          <p:nvSpPr>
            <p:cNvPr id="16" name="Rectangle 16"/>
            <p:cNvSpPr>
              <a:spLocks noChangeArrowheads="1"/>
            </p:cNvSpPr>
            <p:nvPr/>
          </p:nvSpPr>
          <p:spPr bwMode="gray">
            <a:xfrm>
              <a:off x="1344" y="1680"/>
              <a:ext cx="2928" cy="393"/>
            </a:xfrm>
            <a:prstGeom prst="rect">
              <a:avLst/>
            </a:prstGeom>
            <a:gradFill rotWithShape="1">
              <a:gsLst>
                <a:gs pos="0">
                  <a:srgbClr val="9EB0FE">
                    <a:gamma/>
                    <a:tint val="51373"/>
                    <a:invGamma/>
                  </a:srgbClr>
                </a:gs>
                <a:gs pos="100000">
                  <a:srgbClr val="9EB0FE"/>
                </a:gs>
              </a:gsLst>
              <a:lin ang="2700000" scaled="1"/>
            </a:gra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</p:grpSp>
      <p:sp>
        <p:nvSpPr>
          <p:cNvPr id="17" name="Text Box 17"/>
          <p:cNvSpPr txBox="1">
            <a:spLocks noChangeArrowheads="1"/>
          </p:cNvSpPr>
          <p:nvPr/>
        </p:nvSpPr>
        <p:spPr bwMode="gray">
          <a:xfrm>
            <a:off x="3176571" y="4327524"/>
            <a:ext cx="1109662" cy="457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l">
              <a:buFontTx/>
              <a:buChar char="•"/>
            </a:pPr>
            <a:r>
              <a:rPr lang="ru-RU" sz="2400" dirty="0">
                <a:solidFill>
                  <a:srgbClr val="000000"/>
                </a:solidFill>
              </a:rPr>
              <a:t> текст</a:t>
            </a:r>
            <a:endParaRPr lang="en-US" sz="2400" dirty="0">
              <a:solidFill>
                <a:srgbClr val="000000"/>
              </a:solidFill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30"/>
          <p:cNvSpPr>
            <a:spLocks noChangeArrowheads="1"/>
          </p:cNvSpPr>
          <p:nvPr/>
        </p:nvSpPr>
        <p:spPr bwMode="ltGray">
          <a:xfrm>
            <a:off x="3089275" y="3203575"/>
            <a:ext cx="4826000" cy="528638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accent1"/>
              </a:gs>
              <a:gs pos="100000">
                <a:schemeClr val="bg1">
                  <a:alpha val="0"/>
                </a:schemeClr>
              </a:gs>
            </a:gsLst>
            <a:lin ang="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 dirty="0"/>
          </a:p>
        </p:txBody>
      </p:sp>
      <p:grpSp>
        <p:nvGrpSpPr>
          <p:cNvPr id="3" name="Group 31"/>
          <p:cNvGrpSpPr>
            <a:grpSpLocks/>
          </p:cNvGrpSpPr>
          <p:nvPr/>
        </p:nvGrpSpPr>
        <p:grpSpPr bwMode="auto">
          <a:xfrm>
            <a:off x="2717800" y="3219450"/>
            <a:ext cx="501650" cy="501650"/>
            <a:chOff x="1583" y="1494"/>
            <a:chExt cx="526" cy="526"/>
          </a:xfrm>
        </p:grpSpPr>
        <p:sp>
          <p:nvSpPr>
            <p:cNvPr id="4" name="Oval 32"/>
            <p:cNvSpPr>
              <a:spLocks noChangeArrowheads="1"/>
            </p:cNvSpPr>
            <p:nvPr/>
          </p:nvSpPr>
          <p:spPr bwMode="gray">
            <a:xfrm>
              <a:off x="1583" y="1494"/>
              <a:ext cx="526" cy="526"/>
            </a:xfrm>
            <a:prstGeom prst="ellipse">
              <a:avLst/>
            </a:prstGeom>
            <a:solidFill>
              <a:schemeClr val="accent1"/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5" name="Oval 33"/>
            <p:cNvSpPr>
              <a:spLocks noChangeArrowheads="1"/>
            </p:cNvSpPr>
            <p:nvPr/>
          </p:nvSpPr>
          <p:spPr bwMode="gray">
            <a:xfrm>
              <a:off x="1634" y="1547"/>
              <a:ext cx="425" cy="425"/>
            </a:xfrm>
            <a:prstGeom prst="ellipse">
              <a:avLst/>
            </a:prstGeom>
            <a:gradFill rotWithShape="1">
              <a:gsLst>
                <a:gs pos="0">
                  <a:srgbClr val="10E470"/>
                </a:gs>
                <a:gs pos="100000">
                  <a:srgbClr val="10E470">
                    <a:gamma/>
                    <a:shade val="57255"/>
                    <a:invGamma/>
                  </a:srgbClr>
                </a:gs>
              </a:gsLst>
              <a:path path="rect">
                <a:fillToRect l="100000" t="100000"/>
              </a:path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6" name="Oval 34"/>
            <p:cNvSpPr>
              <a:spLocks noChangeArrowheads="1"/>
            </p:cNvSpPr>
            <p:nvPr/>
          </p:nvSpPr>
          <p:spPr bwMode="gray">
            <a:xfrm>
              <a:off x="1642" y="1557"/>
              <a:ext cx="406" cy="406"/>
            </a:xfrm>
            <a:prstGeom prst="ellipse">
              <a:avLst/>
            </a:prstGeom>
            <a:gradFill rotWithShape="1">
              <a:gsLst>
                <a:gs pos="0">
                  <a:srgbClr val="FFFF00">
                    <a:alpha val="85001"/>
                  </a:srgbClr>
                </a:gs>
                <a:gs pos="100000">
                  <a:srgbClr val="FFFF00">
                    <a:gamma/>
                    <a:shade val="63529"/>
                    <a:invGamma/>
                  </a:srgbClr>
                </a:gs>
              </a:gsLst>
              <a:lin ang="27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7" name="Oval 35"/>
            <p:cNvSpPr>
              <a:spLocks noChangeArrowheads="1"/>
            </p:cNvSpPr>
            <p:nvPr/>
          </p:nvSpPr>
          <p:spPr bwMode="gray">
            <a:xfrm>
              <a:off x="1652" y="1582"/>
              <a:ext cx="265" cy="266"/>
            </a:xfrm>
            <a:prstGeom prst="ellipse">
              <a:avLst/>
            </a:prstGeom>
            <a:gradFill rotWithShape="1">
              <a:gsLst>
                <a:gs pos="0">
                  <a:srgbClr val="E9940B">
                    <a:gamma/>
                    <a:tint val="0"/>
                    <a:invGamma/>
                  </a:srgbClr>
                </a:gs>
                <a:gs pos="100000">
                  <a:srgbClr val="E9940B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8" name="Oval 36"/>
            <p:cNvSpPr>
              <a:spLocks noChangeArrowheads="1"/>
            </p:cNvSpPr>
            <p:nvPr/>
          </p:nvSpPr>
          <p:spPr bwMode="gray">
            <a:xfrm>
              <a:off x="1659" y="1571"/>
              <a:ext cx="366" cy="366"/>
            </a:xfrm>
            <a:prstGeom prst="ellipse">
              <a:avLst/>
            </a:prstGeom>
            <a:gradFill rotWithShape="1">
              <a:gsLst>
                <a:gs pos="0">
                  <a:srgbClr val="FFFF00">
                    <a:alpha val="0"/>
                  </a:srgbClr>
                </a:gs>
                <a:gs pos="100000">
                  <a:srgbClr val="FFFF00">
                    <a:gamma/>
                    <a:shade val="76078"/>
                    <a:invGamma/>
                  </a:srgbClr>
                </a:gs>
              </a:gsLst>
              <a:lin ang="27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</p:grpSp>
      <p:sp>
        <p:nvSpPr>
          <p:cNvPr id="9" name="AutoShape 38"/>
          <p:cNvSpPr>
            <a:spLocks noChangeArrowheads="1"/>
          </p:cNvSpPr>
          <p:nvPr/>
        </p:nvSpPr>
        <p:spPr bwMode="ltGray">
          <a:xfrm>
            <a:off x="3001963" y="2476500"/>
            <a:ext cx="4827587" cy="528638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accent1"/>
              </a:gs>
              <a:gs pos="100000">
                <a:schemeClr val="bg1">
                  <a:alpha val="0"/>
                </a:schemeClr>
              </a:gs>
            </a:gsLst>
            <a:lin ang="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 dirty="0"/>
          </a:p>
        </p:txBody>
      </p:sp>
      <p:grpSp>
        <p:nvGrpSpPr>
          <p:cNvPr id="10" name="Group 39"/>
          <p:cNvGrpSpPr>
            <a:grpSpLocks/>
          </p:cNvGrpSpPr>
          <p:nvPr/>
        </p:nvGrpSpPr>
        <p:grpSpPr bwMode="auto">
          <a:xfrm>
            <a:off x="2632075" y="2492375"/>
            <a:ext cx="501650" cy="501650"/>
            <a:chOff x="1583" y="1494"/>
            <a:chExt cx="526" cy="526"/>
          </a:xfrm>
        </p:grpSpPr>
        <p:sp>
          <p:nvSpPr>
            <p:cNvPr id="11" name="Oval 40"/>
            <p:cNvSpPr>
              <a:spLocks noChangeArrowheads="1"/>
            </p:cNvSpPr>
            <p:nvPr/>
          </p:nvSpPr>
          <p:spPr bwMode="gray">
            <a:xfrm>
              <a:off x="1583" y="1494"/>
              <a:ext cx="526" cy="526"/>
            </a:xfrm>
            <a:prstGeom prst="ellipse">
              <a:avLst/>
            </a:prstGeom>
            <a:solidFill>
              <a:schemeClr val="accent1"/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12" name="Oval 41"/>
            <p:cNvSpPr>
              <a:spLocks noChangeArrowheads="1"/>
            </p:cNvSpPr>
            <p:nvPr/>
          </p:nvSpPr>
          <p:spPr bwMode="gray">
            <a:xfrm>
              <a:off x="1634" y="1547"/>
              <a:ext cx="425" cy="425"/>
            </a:xfrm>
            <a:prstGeom prst="ellipse">
              <a:avLst/>
            </a:prstGeom>
            <a:gradFill rotWithShape="1">
              <a:gsLst>
                <a:gs pos="0">
                  <a:srgbClr val="10E470"/>
                </a:gs>
                <a:gs pos="100000">
                  <a:srgbClr val="10E470">
                    <a:gamma/>
                    <a:shade val="57255"/>
                    <a:invGamma/>
                  </a:srgbClr>
                </a:gs>
              </a:gsLst>
              <a:path path="rect">
                <a:fillToRect l="100000" t="100000"/>
              </a:path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13" name="Oval 42"/>
            <p:cNvSpPr>
              <a:spLocks noChangeArrowheads="1"/>
            </p:cNvSpPr>
            <p:nvPr/>
          </p:nvSpPr>
          <p:spPr bwMode="gray">
            <a:xfrm>
              <a:off x="1642" y="1557"/>
              <a:ext cx="406" cy="406"/>
            </a:xfrm>
            <a:prstGeom prst="ellipse">
              <a:avLst/>
            </a:prstGeom>
            <a:gradFill rotWithShape="1">
              <a:gsLst>
                <a:gs pos="0">
                  <a:srgbClr val="FFFF00">
                    <a:alpha val="85001"/>
                  </a:srgbClr>
                </a:gs>
                <a:gs pos="100000">
                  <a:srgbClr val="FFFF00">
                    <a:gamma/>
                    <a:shade val="63529"/>
                    <a:invGamma/>
                  </a:srgbClr>
                </a:gs>
              </a:gsLst>
              <a:lin ang="27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14" name="Oval 43"/>
            <p:cNvSpPr>
              <a:spLocks noChangeArrowheads="1"/>
            </p:cNvSpPr>
            <p:nvPr/>
          </p:nvSpPr>
          <p:spPr bwMode="gray">
            <a:xfrm>
              <a:off x="1652" y="1582"/>
              <a:ext cx="265" cy="266"/>
            </a:xfrm>
            <a:prstGeom prst="ellipse">
              <a:avLst/>
            </a:prstGeom>
            <a:gradFill rotWithShape="1">
              <a:gsLst>
                <a:gs pos="0">
                  <a:srgbClr val="E9940B">
                    <a:gamma/>
                    <a:tint val="0"/>
                    <a:invGamma/>
                  </a:srgbClr>
                </a:gs>
                <a:gs pos="100000">
                  <a:srgbClr val="E9940B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15" name="Oval 44"/>
            <p:cNvSpPr>
              <a:spLocks noChangeArrowheads="1"/>
            </p:cNvSpPr>
            <p:nvPr/>
          </p:nvSpPr>
          <p:spPr bwMode="gray">
            <a:xfrm>
              <a:off x="1659" y="1571"/>
              <a:ext cx="366" cy="366"/>
            </a:xfrm>
            <a:prstGeom prst="ellipse">
              <a:avLst/>
            </a:prstGeom>
            <a:gradFill rotWithShape="1">
              <a:gsLst>
                <a:gs pos="0">
                  <a:srgbClr val="FFFF00">
                    <a:alpha val="0"/>
                  </a:srgbClr>
                </a:gs>
                <a:gs pos="100000">
                  <a:srgbClr val="FFFF00">
                    <a:gamma/>
                    <a:shade val="76078"/>
                    <a:invGamma/>
                  </a:srgbClr>
                </a:gs>
              </a:gsLst>
              <a:lin ang="27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</p:grpSp>
      <p:sp>
        <p:nvSpPr>
          <p:cNvPr id="16" name="AutoShape 45"/>
          <p:cNvSpPr>
            <a:spLocks noChangeArrowheads="1"/>
          </p:cNvSpPr>
          <p:nvPr/>
        </p:nvSpPr>
        <p:spPr bwMode="ltGray">
          <a:xfrm>
            <a:off x="2598738" y="1747838"/>
            <a:ext cx="4826000" cy="5302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accent1"/>
              </a:gs>
              <a:gs pos="100000">
                <a:schemeClr val="bg1">
                  <a:alpha val="0"/>
                </a:schemeClr>
              </a:gs>
            </a:gsLst>
            <a:lin ang="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 dirty="0"/>
          </a:p>
        </p:txBody>
      </p:sp>
      <p:grpSp>
        <p:nvGrpSpPr>
          <p:cNvPr id="17" name="Group 46"/>
          <p:cNvGrpSpPr>
            <a:grpSpLocks/>
          </p:cNvGrpSpPr>
          <p:nvPr/>
        </p:nvGrpSpPr>
        <p:grpSpPr bwMode="auto">
          <a:xfrm>
            <a:off x="2228850" y="1763713"/>
            <a:ext cx="501650" cy="501650"/>
            <a:chOff x="1583" y="1494"/>
            <a:chExt cx="526" cy="526"/>
          </a:xfrm>
        </p:grpSpPr>
        <p:sp>
          <p:nvSpPr>
            <p:cNvPr id="18" name="Oval 47"/>
            <p:cNvSpPr>
              <a:spLocks noChangeArrowheads="1"/>
            </p:cNvSpPr>
            <p:nvPr/>
          </p:nvSpPr>
          <p:spPr bwMode="gray">
            <a:xfrm>
              <a:off x="1583" y="1494"/>
              <a:ext cx="526" cy="526"/>
            </a:xfrm>
            <a:prstGeom prst="ellipse">
              <a:avLst/>
            </a:prstGeom>
            <a:solidFill>
              <a:schemeClr val="accent1"/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19" name="Oval 48"/>
            <p:cNvSpPr>
              <a:spLocks noChangeArrowheads="1"/>
            </p:cNvSpPr>
            <p:nvPr/>
          </p:nvSpPr>
          <p:spPr bwMode="gray">
            <a:xfrm>
              <a:off x="1634" y="1547"/>
              <a:ext cx="425" cy="425"/>
            </a:xfrm>
            <a:prstGeom prst="ellipse">
              <a:avLst/>
            </a:prstGeom>
            <a:gradFill rotWithShape="1">
              <a:gsLst>
                <a:gs pos="0">
                  <a:srgbClr val="10E470"/>
                </a:gs>
                <a:gs pos="100000">
                  <a:srgbClr val="10E470">
                    <a:gamma/>
                    <a:shade val="57255"/>
                    <a:invGamma/>
                  </a:srgbClr>
                </a:gs>
              </a:gsLst>
              <a:path path="rect">
                <a:fillToRect l="100000" t="100000"/>
              </a:path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20" name="Oval 49"/>
            <p:cNvSpPr>
              <a:spLocks noChangeArrowheads="1"/>
            </p:cNvSpPr>
            <p:nvPr/>
          </p:nvSpPr>
          <p:spPr bwMode="gray">
            <a:xfrm>
              <a:off x="1642" y="1557"/>
              <a:ext cx="406" cy="406"/>
            </a:xfrm>
            <a:prstGeom prst="ellipse">
              <a:avLst/>
            </a:prstGeom>
            <a:gradFill rotWithShape="1">
              <a:gsLst>
                <a:gs pos="0">
                  <a:srgbClr val="FFFF00">
                    <a:alpha val="85001"/>
                  </a:srgbClr>
                </a:gs>
                <a:gs pos="100000">
                  <a:srgbClr val="FFFF00">
                    <a:gamma/>
                    <a:shade val="63529"/>
                    <a:invGamma/>
                  </a:srgbClr>
                </a:gs>
              </a:gsLst>
              <a:lin ang="27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21" name="Oval 50"/>
            <p:cNvSpPr>
              <a:spLocks noChangeArrowheads="1"/>
            </p:cNvSpPr>
            <p:nvPr/>
          </p:nvSpPr>
          <p:spPr bwMode="gray">
            <a:xfrm>
              <a:off x="1652" y="1582"/>
              <a:ext cx="265" cy="266"/>
            </a:xfrm>
            <a:prstGeom prst="ellipse">
              <a:avLst/>
            </a:prstGeom>
            <a:gradFill rotWithShape="1">
              <a:gsLst>
                <a:gs pos="0">
                  <a:srgbClr val="E9940B">
                    <a:gamma/>
                    <a:tint val="0"/>
                    <a:invGamma/>
                  </a:srgbClr>
                </a:gs>
                <a:gs pos="100000">
                  <a:srgbClr val="E9940B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22" name="Oval 51"/>
            <p:cNvSpPr>
              <a:spLocks noChangeArrowheads="1"/>
            </p:cNvSpPr>
            <p:nvPr/>
          </p:nvSpPr>
          <p:spPr bwMode="gray">
            <a:xfrm>
              <a:off x="1659" y="1571"/>
              <a:ext cx="366" cy="366"/>
            </a:xfrm>
            <a:prstGeom prst="ellipse">
              <a:avLst/>
            </a:prstGeom>
            <a:gradFill rotWithShape="1">
              <a:gsLst>
                <a:gs pos="0">
                  <a:srgbClr val="FFFF00">
                    <a:alpha val="0"/>
                  </a:srgbClr>
                </a:gs>
                <a:gs pos="100000">
                  <a:srgbClr val="FFFF00">
                    <a:gamma/>
                    <a:shade val="76078"/>
                    <a:invGamma/>
                  </a:srgbClr>
                </a:gs>
              </a:gsLst>
              <a:lin ang="27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</p:grpSp>
      <p:sp>
        <p:nvSpPr>
          <p:cNvPr id="23" name="AutoShape 52"/>
          <p:cNvSpPr>
            <a:spLocks noChangeArrowheads="1"/>
          </p:cNvSpPr>
          <p:nvPr/>
        </p:nvSpPr>
        <p:spPr bwMode="ltGray">
          <a:xfrm>
            <a:off x="3001963" y="3930650"/>
            <a:ext cx="4827587" cy="5302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accent1"/>
              </a:gs>
              <a:gs pos="100000">
                <a:schemeClr val="bg1">
                  <a:alpha val="0"/>
                </a:schemeClr>
              </a:gs>
            </a:gsLst>
            <a:lin ang="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 dirty="0"/>
          </a:p>
        </p:txBody>
      </p:sp>
      <p:grpSp>
        <p:nvGrpSpPr>
          <p:cNvPr id="24" name="Group 53"/>
          <p:cNvGrpSpPr>
            <a:grpSpLocks/>
          </p:cNvGrpSpPr>
          <p:nvPr/>
        </p:nvGrpSpPr>
        <p:grpSpPr bwMode="auto">
          <a:xfrm>
            <a:off x="2632075" y="3946525"/>
            <a:ext cx="501650" cy="501650"/>
            <a:chOff x="1583" y="1494"/>
            <a:chExt cx="526" cy="526"/>
          </a:xfrm>
        </p:grpSpPr>
        <p:sp>
          <p:nvSpPr>
            <p:cNvPr id="25" name="Oval 54"/>
            <p:cNvSpPr>
              <a:spLocks noChangeArrowheads="1"/>
            </p:cNvSpPr>
            <p:nvPr/>
          </p:nvSpPr>
          <p:spPr bwMode="gray">
            <a:xfrm>
              <a:off x="1583" y="1494"/>
              <a:ext cx="526" cy="526"/>
            </a:xfrm>
            <a:prstGeom prst="ellipse">
              <a:avLst/>
            </a:prstGeom>
            <a:solidFill>
              <a:schemeClr val="accent1"/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26" name="Oval 55"/>
            <p:cNvSpPr>
              <a:spLocks noChangeArrowheads="1"/>
            </p:cNvSpPr>
            <p:nvPr/>
          </p:nvSpPr>
          <p:spPr bwMode="gray">
            <a:xfrm>
              <a:off x="1634" y="1547"/>
              <a:ext cx="425" cy="425"/>
            </a:xfrm>
            <a:prstGeom prst="ellipse">
              <a:avLst/>
            </a:prstGeom>
            <a:gradFill rotWithShape="1">
              <a:gsLst>
                <a:gs pos="0">
                  <a:srgbClr val="10E470"/>
                </a:gs>
                <a:gs pos="100000">
                  <a:srgbClr val="10E470">
                    <a:gamma/>
                    <a:shade val="57255"/>
                    <a:invGamma/>
                  </a:srgbClr>
                </a:gs>
              </a:gsLst>
              <a:path path="rect">
                <a:fillToRect l="100000" t="100000"/>
              </a:path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27" name="Oval 56"/>
            <p:cNvSpPr>
              <a:spLocks noChangeArrowheads="1"/>
            </p:cNvSpPr>
            <p:nvPr/>
          </p:nvSpPr>
          <p:spPr bwMode="gray">
            <a:xfrm>
              <a:off x="1642" y="1557"/>
              <a:ext cx="406" cy="406"/>
            </a:xfrm>
            <a:prstGeom prst="ellipse">
              <a:avLst/>
            </a:prstGeom>
            <a:gradFill rotWithShape="1">
              <a:gsLst>
                <a:gs pos="0">
                  <a:srgbClr val="FFFF00">
                    <a:alpha val="85001"/>
                  </a:srgbClr>
                </a:gs>
                <a:gs pos="100000">
                  <a:srgbClr val="FFFF00">
                    <a:gamma/>
                    <a:shade val="63529"/>
                    <a:invGamma/>
                  </a:srgbClr>
                </a:gs>
              </a:gsLst>
              <a:lin ang="27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28" name="Oval 57"/>
            <p:cNvSpPr>
              <a:spLocks noChangeArrowheads="1"/>
            </p:cNvSpPr>
            <p:nvPr/>
          </p:nvSpPr>
          <p:spPr bwMode="gray">
            <a:xfrm>
              <a:off x="1652" y="1582"/>
              <a:ext cx="265" cy="266"/>
            </a:xfrm>
            <a:prstGeom prst="ellipse">
              <a:avLst/>
            </a:prstGeom>
            <a:gradFill rotWithShape="1">
              <a:gsLst>
                <a:gs pos="0">
                  <a:srgbClr val="E9940B">
                    <a:gamma/>
                    <a:tint val="0"/>
                    <a:invGamma/>
                  </a:srgbClr>
                </a:gs>
                <a:gs pos="100000">
                  <a:srgbClr val="E9940B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29" name="Oval 58"/>
            <p:cNvSpPr>
              <a:spLocks noChangeArrowheads="1"/>
            </p:cNvSpPr>
            <p:nvPr/>
          </p:nvSpPr>
          <p:spPr bwMode="gray">
            <a:xfrm>
              <a:off x="1659" y="1571"/>
              <a:ext cx="366" cy="366"/>
            </a:xfrm>
            <a:prstGeom prst="ellipse">
              <a:avLst/>
            </a:prstGeom>
            <a:gradFill rotWithShape="1">
              <a:gsLst>
                <a:gs pos="0">
                  <a:srgbClr val="FFFF00">
                    <a:alpha val="0"/>
                  </a:srgbClr>
                </a:gs>
                <a:gs pos="100000">
                  <a:srgbClr val="FFFF00">
                    <a:gamma/>
                    <a:shade val="76078"/>
                    <a:invGamma/>
                  </a:srgbClr>
                </a:gs>
              </a:gsLst>
              <a:lin ang="27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</p:grpSp>
      <p:sp>
        <p:nvSpPr>
          <p:cNvPr id="30" name="AutoShape 59"/>
          <p:cNvSpPr>
            <a:spLocks noChangeArrowheads="1"/>
          </p:cNvSpPr>
          <p:nvPr/>
        </p:nvSpPr>
        <p:spPr bwMode="ltGray">
          <a:xfrm>
            <a:off x="2552700" y="4657725"/>
            <a:ext cx="4827588" cy="5302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accent1"/>
              </a:gs>
              <a:gs pos="100000">
                <a:schemeClr val="bg1">
                  <a:alpha val="0"/>
                </a:schemeClr>
              </a:gs>
            </a:gsLst>
            <a:lin ang="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 dirty="0"/>
          </a:p>
        </p:txBody>
      </p:sp>
      <p:grpSp>
        <p:nvGrpSpPr>
          <p:cNvPr id="31" name="Group 60"/>
          <p:cNvGrpSpPr>
            <a:grpSpLocks/>
          </p:cNvGrpSpPr>
          <p:nvPr/>
        </p:nvGrpSpPr>
        <p:grpSpPr bwMode="auto">
          <a:xfrm>
            <a:off x="2182813" y="4675188"/>
            <a:ext cx="501650" cy="501650"/>
            <a:chOff x="1583" y="1494"/>
            <a:chExt cx="526" cy="526"/>
          </a:xfrm>
        </p:grpSpPr>
        <p:sp>
          <p:nvSpPr>
            <p:cNvPr id="32" name="Oval 61"/>
            <p:cNvSpPr>
              <a:spLocks noChangeArrowheads="1"/>
            </p:cNvSpPr>
            <p:nvPr/>
          </p:nvSpPr>
          <p:spPr bwMode="gray">
            <a:xfrm>
              <a:off x="1583" y="1494"/>
              <a:ext cx="526" cy="526"/>
            </a:xfrm>
            <a:prstGeom prst="ellipse">
              <a:avLst/>
            </a:prstGeom>
            <a:solidFill>
              <a:schemeClr val="accent1"/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33" name="Oval 62"/>
            <p:cNvSpPr>
              <a:spLocks noChangeArrowheads="1"/>
            </p:cNvSpPr>
            <p:nvPr/>
          </p:nvSpPr>
          <p:spPr bwMode="gray">
            <a:xfrm>
              <a:off x="1634" y="1547"/>
              <a:ext cx="425" cy="425"/>
            </a:xfrm>
            <a:prstGeom prst="ellipse">
              <a:avLst/>
            </a:prstGeom>
            <a:gradFill rotWithShape="1">
              <a:gsLst>
                <a:gs pos="0">
                  <a:srgbClr val="10E470"/>
                </a:gs>
                <a:gs pos="100000">
                  <a:srgbClr val="10E470">
                    <a:gamma/>
                    <a:shade val="57255"/>
                    <a:invGamma/>
                  </a:srgbClr>
                </a:gs>
              </a:gsLst>
              <a:path path="rect">
                <a:fillToRect l="100000" t="100000"/>
              </a:path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34" name="Oval 63"/>
            <p:cNvSpPr>
              <a:spLocks noChangeArrowheads="1"/>
            </p:cNvSpPr>
            <p:nvPr/>
          </p:nvSpPr>
          <p:spPr bwMode="gray">
            <a:xfrm>
              <a:off x="1642" y="1557"/>
              <a:ext cx="406" cy="406"/>
            </a:xfrm>
            <a:prstGeom prst="ellipse">
              <a:avLst/>
            </a:prstGeom>
            <a:gradFill rotWithShape="1">
              <a:gsLst>
                <a:gs pos="0">
                  <a:srgbClr val="FFFF00">
                    <a:alpha val="85001"/>
                  </a:srgbClr>
                </a:gs>
                <a:gs pos="100000">
                  <a:srgbClr val="FFFF00">
                    <a:gamma/>
                    <a:shade val="63529"/>
                    <a:invGamma/>
                  </a:srgbClr>
                </a:gs>
              </a:gsLst>
              <a:lin ang="27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35" name="Oval 64"/>
            <p:cNvSpPr>
              <a:spLocks noChangeArrowheads="1"/>
            </p:cNvSpPr>
            <p:nvPr/>
          </p:nvSpPr>
          <p:spPr bwMode="gray">
            <a:xfrm>
              <a:off x="1652" y="1582"/>
              <a:ext cx="265" cy="266"/>
            </a:xfrm>
            <a:prstGeom prst="ellipse">
              <a:avLst/>
            </a:prstGeom>
            <a:gradFill rotWithShape="1">
              <a:gsLst>
                <a:gs pos="0">
                  <a:srgbClr val="E9940B">
                    <a:gamma/>
                    <a:tint val="0"/>
                    <a:invGamma/>
                  </a:srgbClr>
                </a:gs>
                <a:gs pos="100000">
                  <a:srgbClr val="E9940B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36" name="Oval 65"/>
            <p:cNvSpPr>
              <a:spLocks noChangeArrowheads="1"/>
            </p:cNvSpPr>
            <p:nvPr/>
          </p:nvSpPr>
          <p:spPr bwMode="gray">
            <a:xfrm>
              <a:off x="1659" y="1571"/>
              <a:ext cx="366" cy="366"/>
            </a:xfrm>
            <a:prstGeom prst="ellipse">
              <a:avLst/>
            </a:prstGeom>
            <a:gradFill rotWithShape="1">
              <a:gsLst>
                <a:gs pos="0">
                  <a:srgbClr val="FFFF00">
                    <a:alpha val="0"/>
                  </a:srgbClr>
                </a:gs>
                <a:gs pos="100000">
                  <a:srgbClr val="FFFF00">
                    <a:gamma/>
                    <a:shade val="76078"/>
                    <a:invGamma/>
                  </a:srgbClr>
                </a:gs>
              </a:gsLst>
              <a:lin ang="27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</p:grpSp>
      <p:sp>
        <p:nvSpPr>
          <p:cNvPr id="37" name="Text Box 66"/>
          <p:cNvSpPr txBox="1">
            <a:spLocks noChangeArrowheads="1"/>
          </p:cNvSpPr>
          <p:nvPr/>
        </p:nvSpPr>
        <p:spPr bwMode="white">
          <a:xfrm>
            <a:off x="1285852" y="3143248"/>
            <a:ext cx="1061509" cy="5847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0" hangingPunct="0"/>
            <a:r>
              <a:rPr lang="ru-RU" sz="3200" dirty="0" smtClean="0"/>
              <a:t>текст</a:t>
            </a:r>
            <a:endParaRPr lang="en-US" sz="3200" dirty="0"/>
          </a:p>
        </p:txBody>
      </p:sp>
      <p:sp>
        <p:nvSpPr>
          <p:cNvPr id="38" name="Text Box 67"/>
          <p:cNvSpPr txBox="1">
            <a:spLocks noChangeArrowheads="1"/>
          </p:cNvSpPr>
          <p:nvPr/>
        </p:nvSpPr>
        <p:spPr bwMode="auto">
          <a:xfrm>
            <a:off x="2308225" y="1817688"/>
            <a:ext cx="311150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0" hangingPunct="0"/>
            <a:r>
              <a:rPr lang="en-US" b="1" dirty="0">
                <a:solidFill>
                  <a:srgbClr val="000000"/>
                </a:solidFill>
              </a:rPr>
              <a:t>1</a:t>
            </a:r>
          </a:p>
        </p:txBody>
      </p:sp>
      <p:sp>
        <p:nvSpPr>
          <p:cNvPr id="39" name="Text Box 68"/>
          <p:cNvSpPr txBox="1">
            <a:spLocks noChangeArrowheads="1"/>
          </p:cNvSpPr>
          <p:nvPr/>
        </p:nvSpPr>
        <p:spPr bwMode="auto">
          <a:xfrm>
            <a:off x="2724150" y="2562225"/>
            <a:ext cx="311150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0" hangingPunct="0"/>
            <a:r>
              <a:rPr lang="en-US" b="1" dirty="0">
                <a:solidFill>
                  <a:srgbClr val="000000"/>
                </a:solidFill>
              </a:rPr>
              <a:t>2</a:t>
            </a:r>
          </a:p>
        </p:txBody>
      </p:sp>
      <p:sp>
        <p:nvSpPr>
          <p:cNvPr id="40" name="Text Box 69"/>
          <p:cNvSpPr txBox="1">
            <a:spLocks noChangeArrowheads="1"/>
          </p:cNvSpPr>
          <p:nvPr/>
        </p:nvSpPr>
        <p:spPr bwMode="auto">
          <a:xfrm>
            <a:off x="2809875" y="3287713"/>
            <a:ext cx="311150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0" hangingPunct="0"/>
            <a:r>
              <a:rPr lang="en-US" b="1" dirty="0">
                <a:solidFill>
                  <a:srgbClr val="000000"/>
                </a:solidFill>
              </a:rPr>
              <a:t>3</a:t>
            </a:r>
          </a:p>
        </p:txBody>
      </p:sp>
      <p:sp>
        <p:nvSpPr>
          <p:cNvPr id="41" name="Text Box 70"/>
          <p:cNvSpPr txBox="1">
            <a:spLocks noChangeArrowheads="1"/>
          </p:cNvSpPr>
          <p:nvPr/>
        </p:nvSpPr>
        <p:spPr bwMode="auto">
          <a:xfrm>
            <a:off x="2724150" y="4016375"/>
            <a:ext cx="311150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0" hangingPunct="0"/>
            <a:r>
              <a:rPr lang="en-US" b="1" dirty="0">
                <a:solidFill>
                  <a:srgbClr val="000000"/>
                </a:solidFill>
              </a:rPr>
              <a:t>4</a:t>
            </a:r>
          </a:p>
        </p:txBody>
      </p:sp>
      <p:sp>
        <p:nvSpPr>
          <p:cNvPr id="42" name="Text Box 71"/>
          <p:cNvSpPr txBox="1">
            <a:spLocks noChangeArrowheads="1"/>
          </p:cNvSpPr>
          <p:nvPr/>
        </p:nvSpPr>
        <p:spPr bwMode="auto">
          <a:xfrm>
            <a:off x="2266950" y="4746625"/>
            <a:ext cx="311150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0" hangingPunct="0"/>
            <a:r>
              <a:rPr lang="en-US" b="1" dirty="0">
                <a:solidFill>
                  <a:srgbClr val="000000"/>
                </a:solidFill>
              </a:rPr>
              <a:t>5</a:t>
            </a:r>
          </a:p>
        </p:txBody>
      </p:sp>
      <p:sp>
        <p:nvSpPr>
          <p:cNvPr id="43" name="Text Box 72"/>
          <p:cNvSpPr txBox="1">
            <a:spLocks noChangeArrowheads="1"/>
          </p:cNvSpPr>
          <p:nvPr/>
        </p:nvSpPr>
        <p:spPr bwMode="black">
          <a:xfrm>
            <a:off x="2809875" y="1833563"/>
            <a:ext cx="373380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algn="ctr" eaLnBrk="0" hangingPunct="0"/>
            <a:r>
              <a:rPr lang="ru-RU" dirty="0" smtClean="0"/>
              <a:t>текст</a:t>
            </a:r>
            <a:endParaRPr lang="en-US" dirty="0"/>
          </a:p>
        </p:txBody>
      </p:sp>
      <p:sp>
        <p:nvSpPr>
          <p:cNvPr id="44" name="Text Box 73"/>
          <p:cNvSpPr txBox="1">
            <a:spLocks noChangeArrowheads="1"/>
          </p:cNvSpPr>
          <p:nvPr/>
        </p:nvSpPr>
        <p:spPr bwMode="black">
          <a:xfrm>
            <a:off x="3190875" y="2562225"/>
            <a:ext cx="373380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algn="ctr" eaLnBrk="0" hangingPunct="0"/>
            <a:r>
              <a:rPr lang="ru-RU" dirty="0" smtClean="0"/>
              <a:t>текст</a:t>
            </a:r>
            <a:endParaRPr lang="en-US" dirty="0"/>
          </a:p>
        </p:txBody>
      </p:sp>
      <p:sp>
        <p:nvSpPr>
          <p:cNvPr id="45" name="Text Box 74"/>
          <p:cNvSpPr txBox="1">
            <a:spLocks noChangeArrowheads="1"/>
          </p:cNvSpPr>
          <p:nvPr/>
        </p:nvSpPr>
        <p:spPr bwMode="black">
          <a:xfrm>
            <a:off x="3267075" y="3302000"/>
            <a:ext cx="373380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algn="ctr" eaLnBrk="0" hangingPunct="0"/>
            <a:r>
              <a:rPr lang="ru-RU" dirty="0" smtClean="0"/>
              <a:t>текст</a:t>
            </a:r>
            <a:endParaRPr lang="en-US" dirty="0"/>
          </a:p>
        </p:txBody>
      </p:sp>
      <p:sp>
        <p:nvSpPr>
          <p:cNvPr id="46" name="Text Box 76"/>
          <p:cNvSpPr txBox="1">
            <a:spLocks noChangeArrowheads="1"/>
          </p:cNvSpPr>
          <p:nvPr/>
        </p:nvSpPr>
        <p:spPr bwMode="black">
          <a:xfrm>
            <a:off x="2733675" y="4749800"/>
            <a:ext cx="373380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algn="ctr" eaLnBrk="0" hangingPunct="0"/>
            <a:r>
              <a:rPr lang="ru-RU" dirty="0" smtClean="0"/>
              <a:t>текст</a:t>
            </a:r>
            <a:endParaRPr lang="en-US" dirty="0"/>
          </a:p>
        </p:txBody>
      </p:sp>
      <p:sp>
        <p:nvSpPr>
          <p:cNvPr id="47" name="Text Box 78"/>
          <p:cNvSpPr txBox="1">
            <a:spLocks noChangeArrowheads="1"/>
          </p:cNvSpPr>
          <p:nvPr/>
        </p:nvSpPr>
        <p:spPr bwMode="black">
          <a:xfrm>
            <a:off x="3190875" y="3976688"/>
            <a:ext cx="373380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algn="ctr" eaLnBrk="0" hangingPunct="0"/>
            <a:r>
              <a:rPr lang="ru-RU" dirty="0" smtClean="0"/>
              <a:t>текст</a:t>
            </a:r>
            <a:endParaRPr lang="en-US" dirty="0"/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ижний колонтитул 4"/>
          <p:cNvSpPr>
            <a:spLocks noGrp="1"/>
          </p:cNvSpPr>
          <p:nvPr>
            <p:ph type="ftr" sz="quarter" idx="11"/>
          </p:nvPr>
        </p:nvSpPr>
        <p:spPr>
          <a:xfrm>
            <a:off x="5867400" y="6537325"/>
            <a:ext cx="2895600" cy="320675"/>
          </a:xfrm>
        </p:spPr>
        <p:txBody>
          <a:bodyPr/>
          <a:lstStyle/>
          <a:p>
            <a:r>
              <a:rPr lang="en-US" dirty="0"/>
              <a:t>Company Logo</a:t>
            </a:r>
          </a:p>
        </p:txBody>
      </p:sp>
      <p:sp>
        <p:nvSpPr>
          <p:cNvPr id="3" name="AutoShape 48"/>
          <p:cNvSpPr>
            <a:spLocks noChangeArrowheads="1"/>
          </p:cNvSpPr>
          <p:nvPr/>
        </p:nvSpPr>
        <p:spPr bwMode="gray">
          <a:xfrm>
            <a:off x="1822450" y="5099050"/>
            <a:ext cx="4419600" cy="508000"/>
          </a:xfrm>
          <a:prstGeom prst="roundRect">
            <a:avLst>
              <a:gd name="adj" fmla="val 50000"/>
            </a:avLst>
          </a:prstGeom>
          <a:noFill/>
          <a:ln w="28575" algn="ctr">
            <a:solidFill>
              <a:schemeClr val="bg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eaLnBrk="0" hangingPunct="0"/>
            <a:r>
              <a:rPr lang="en-US" b="1" dirty="0">
                <a:solidFill>
                  <a:schemeClr val="tx2"/>
                </a:solidFill>
              </a:rPr>
              <a:t>Click to add Title</a:t>
            </a:r>
          </a:p>
        </p:txBody>
      </p:sp>
      <p:sp>
        <p:nvSpPr>
          <p:cNvPr id="4" name="AutoShape 49"/>
          <p:cNvSpPr>
            <a:spLocks noChangeArrowheads="1"/>
          </p:cNvSpPr>
          <p:nvPr/>
        </p:nvSpPr>
        <p:spPr bwMode="gray">
          <a:xfrm>
            <a:off x="2317750" y="4271963"/>
            <a:ext cx="4419600" cy="508000"/>
          </a:xfrm>
          <a:prstGeom prst="roundRect">
            <a:avLst>
              <a:gd name="adj" fmla="val 50000"/>
            </a:avLst>
          </a:prstGeom>
          <a:noFill/>
          <a:ln w="28575" algn="ctr">
            <a:solidFill>
              <a:schemeClr val="bg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eaLnBrk="0" hangingPunct="0"/>
            <a:r>
              <a:rPr lang="en-US" b="1" dirty="0">
                <a:solidFill>
                  <a:schemeClr val="tx2"/>
                </a:solidFill>
              </a:rPr>
              <a:t>Click to add Title</a:t>
            </a:r>
          </a:p>
        </p:txBody>
      </p:sp>
      <p:sp>
        <p:nvSpPr>
          <p:cNvPr id="5" name="AutoShape 50"/>
          <p:cNvSpPr>
            <a:spLocks noChangeArrowheads="1"/>
          </p:cNvSpPr>
          <p:nvPr/>
        </p:nvSpPr>
        <p:spPr bwMode="gray">
          <a:xfrm>
            <a:off x="2438400" y="3459163"/>
            <a:ext cx="4419600" cy="508000"/>
          </a:xfrm>
          <a:prstGeom prst="roundRect">
            <a:avLst>
              <a:gd name="adj" fmla="val 50000"/>
            </a:avLst>
          </a:prstGeom>
          <a:noFill/>
          <a:ln w="28575" algn="ctr">
            <a:solidFill>
              <a:schemeClr val="bg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eaLnBrk="0" hangingPunct="0"/>
            <a:r>
              <a:rPr lang="en-US" b="1" dirty="0">
                <a:solidFill>
                  <a:schemeClr val="tx2"/>
                </a:solidFill>
              </a:rPr>
              <a:t>Click to add Title</a:t>
            </a:r>
          </a:p>
        </p:txBody>
      </p:sp>
      <p:sp>
        <p:nvSpPr>
          <p:cNvPr id="6" name="AutoShape 51"/>
          <p:cNvSpPr>
            <a:spLocks noChangeArrowheads="1"/>
          </p:cNvSpPr>
          <p:nvPr/>
        </p:nvSpPr>
        <p:spPr bwMode="gray">
          <a:xfrm>
            <a:off x="2286000" y="2590800"/>
            <a:ext cx="4419600" cy="508000"/>
          </a:xfrm>
          <a:prstGeom prst="roundRect">
            <a:avLst>
              <a:gd name="adj" fmla="val 50000"/>
            </a:avLst>
          </a:prstGeom>
          <a:noFill/>
          <a:ln w="28575" algn="ctr">
            <a:solidFill>
              <a:schemeClr val="bg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eaLnBrk="0" hangingPunct="0"/>
            <a:r>
              <a:rPr lang="en-US" b="1" dirty="0">
                <a:solidFill>
                  <a:schemeClr val="tx2"/>
                </a:solidFill>
              </a:rPr>
              <a:t>Click to add Title</a:t>
            </a:r>
          </a:p>
        </p:txBody>
      </p:sp>
      <p:sp>
        <p:nvSpPr>
          <p:cNvPr id="7" name="AutoShape 52"/>
          <p:cNvSpPr>
            <a:spLocks noChangeArrowheads="1"/>
          </p:cNvSpPr>
          <p:nvPr/>
        </p:nvSpPr>
        <p:spPr bwMode="gray">
          <a:xfrm>
            <a:off x="1765300" y="1820863"/>
            <a:ext cx="4419600" cy="508000"/>
          </a:xfrm>
          <a:prstGeom prst="roundRect">
            <a:avLst>
              <a:gd name="adj" fmla="val 50000"/>
            </a:avLst>
          </a:prstGeom>
          <a:noFill/>
          <a:ln w="28575" algn="ctr">
            <a:solidFill>
              <a:schemeClr val="bg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eaLnBrk="0" hangingPunct="0"/>
            <a:r>
              <a:rPr lang="en-US" b="1" dirty="0">
                <a:solidFill>
                  <a:schemeClr val="tx2"/>
                </a:solidFill>
              </a:rPr>
              <a:t>Click to add Title</a:t>
            </a:r>
          </a:p>
        </p:txBody>
      </p:sp>
      <p:grpSp>
        <p:nvGrpSpPr>
          <p:cNvPr id="8" name="Group 53"/>
          <p:cNvGrpSpPr>
            <a:grpSpLocks/>
          </p:cNvGrpSpPr>
          <p:nvPr/>
        </p:nvGrpSpPr>
        <p:grpSpPr bwMode="auto">
          <a:xfrm>
            <a:off x="1447800" y="1909763"/>
            <a:ext cx="381000" cy="381000"/>
            <a:chOff x="2078" y="1680"/>
            <a:chExt cx="1615" cy="1615"/>
          </a:xfrm>
        </p:grpSpPr>
        <p:sp>
          <p:nvSpPr>
            <p:cNvPr id="9" name="Oval 54"/>
            <p:cNvSpPr>
              <a:spLocks noChangeArrowheads="1"/>
            </p:cNvSpPr>
            <p:nvPr/>
          </p:nvSpPr>
          <p:spPr bwMode="gray">
            <a:xfrm>
              <a:off x="2078" y="1680"/>
              <a:ext cx="1615" cy="161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gamma/>
                    <a:shade val="46275"/>
                    <a:invGamma/>
                  </a:srgbClr>
                </a:gs>
                <a:gs pos="50000">
                  <a:srgbClr val="FFFFFF"/>
                </a:gs>
                <a:gs pos="100000">
                  <a:srgbClr val="FFFFFF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57150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10" name="Oval 55"/>
            <p:cNvSpPr>
              <a:spLocks noChangeArrowheads="1"/>
            </p:cNvSpPr>
            <p:nvPr/>
          </p:nvSpPr>
          <p:spPr bwMode="gray">
            <a:xfrm>
              <a:off x="2170" y="1771"/>
              <a:ext cx="1430" cy="1430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gamma/>
                    <a:shade val="63529"/>
                    <a:invGamma/>
                  </a:srgbClr>
                </a:gs>
                <a:gs pos="50000">
                  <a:srgbClr val="FFFFFF"/>
                </a:gs>
                <a:gs pos="100000">
                  <a:srgbClr val="FFFFFF">
                    <a:gamma/>
                    <a:shade val="63529"/>
                    <a:invGamma/>
                  </a:srgbClr>
                </a:gs>
              </a:gsLst>
              <a:lin ang="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11" name="Oval 56"/>
            <p:cNvSpPr>
              <a:spLocks noChangeArrowheads="1"/>
            </p:cNvSpPr>
            <p:nvPr/>
          </p:nvSpPr>
          <p:spPr bwMode="gray">
            <a:xfrm>
              <a:off x="2254" y="1856"/>
              <a:ext cx="1262" cy="1264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tint val="0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tint val="0"/>
                    <a:invGamma/>
                  </a:scheme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 dirty="0"/>
            </a:p>
          </p:txBody>
        </p:sp>
        <p:sp>
          <p:nvSpPr>
            <p:cNvPr id="12" name="Oval 57"/>
            <p:cNvSpPr>
              <a:spLocks noChangeArrowheads="1"/>
            </p:cNvSpPr>
            <p:nvPr/>
          </p:nvSpPr>
          <p:spPr bwMode="gray">
            <a:xfrm>
              <a:off x="2254" y="1856"/>
              <a:ext cx="1262" cy="1264"/>
            </a:xfrm>
            <a:prstGeom prst="ellipse">
              <a:avLst/>
            </a:prstGeom>
            <a:gradFill rotWithShape="1">
              <a:gsLst>
                <a:gs pos="0">
                  <a:srgbClr val="FFCC00">
                    <a:gamma/>
                    <a:shade val="0"/>
                    <a:invGamma/>
                  </a:srgbClr>
                </a:gs>
                <a:gs pos="100000">
                  <a:srgbClr val="FFCC00"/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 dirty="0"/>
            </a:p>
          </p:txBody>
        </p:sp>
        <p:sp>
          <p:nvSpPr>
            <p:cNvPr id="13" name="Oval 58"/>
            <p:cNvSpPr>
              <a:spLocks noChangeArrowheads="1"/>
            </p:cNvSpPr>
            <p:nvPr/>
          </p:nvSpPr>
          <p:spPr bwMode="gray">
            <a:xfrm>
              <a:off x="2337" y="1939"/>
              <a:ext cx="1096" cy="1098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shade val="54118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54118"/>
                    <a:invGamma/>
                  </a:schemeClr>
                </a:gs>
              </a:gsLst>
              <a:lin ang="189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 dirty="0"/>
            </a:p>
          </p:txBody>
        </p:sp>
        <p:sp>
          <p:nvSpPr>
            <p:cNvPr id="14" name="Oval 59"/>
            <p:cNvSpPr>
              <a:spLocks noChangeArrowheads="1"/>
            </p:cNvSpPr>
            <p:nvPr/>
          </p:nvSpPr>
          <p:spPr bwMode="gray">
            <a:xfrm>
              <a:off x="2337" y="1939"/>
              <a:ext cx="1096" cy="1098"/>
            </a:xfrm>
            <a:prstGeom prst="ellipse">
              <a:avLst/>
            </a:prstGeom>
            <a:gradFill rotWithShape="1">
              <a:gsLst>
                <a:gs pos="0">
                  <a:srgbClr val="FFCC00"/>
                </a:gs>
                <a:gs pos="100000">
                  <a:srgbClr val="FFCC00">
                    <a:gamma/>
                    <a:shade val="48627"/>
                    <a:invGamma/>
                  </a:srgb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 dirty="0"/>
            </a:p>
          </p:txBody>
        </p:sp>
      </p:grpSp>
      <p:grpSp>
        <p:nvGrpSpPr>
          <p:cNvPr id="15" name="Group 60"/>
          <p:cNvGrpSpPr>
            <a:grpSpLocks/>
          </p:cNvGrpSpPr>
          <p:nvPr/>
        </p:nvGrpSpPr>
        <p:grpSpPr bwMode="auto">
          <a:xfrm>
            <a:off x="1981200" y="2697163"/>
            <a:ext cx="381000" cy="381000"/>
            <a:chOff x="2078" y="1680"/>
            <a:chExt cx="1615" cy="1615"/>
          </a:xfrm>
        </p:grpSpPr>
        <p:sp>
          <p:nvSpPr>
            <p:cNvPr id="16" name="Oval 61"/>
            <p:cNvSpPr>
              <a:spLocks noChangeArrowheads="1"/>
            </p:cNvSpPr>
            <p:nvPr/>
          </p:nvSpPr>
          <p:spPr bwMode="gray">
            <a:xfrm>
              <a:off x="2078" y="1680"/>
              <a:ext cx="1615" cy="161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gamma/>
                    <a:shade val="46275"/>
                    <a:invGamma/>
                  </a:srgbClr>
                </a:gs>
                <a:gs pos="50000">
                  <a:srgbClr val="FFFFFF"/>
                </a:gs>
                <a:gs pos="100000">
                  <a:srgbClr val="FFFFFF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57150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17" name="Oval 62"/>
            <p:cNvSpPr>
              <a:spLocks noChangeArrowheads="1"/>
            </p:cNvSpPr>
            <p:nvPr/>
          </p:nvSpPr>
          <p:spPr bwMode="gray">
            <a:xfrm>
              <a:off x="2170" y="1771"/>
              <a:ext cx="1430" cy="1430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gamma/>
                    <a:shade val="63529"/>
                    <a:invGamma/>
                  </a:srgbClr>
                </a:gs>
                <a:gs pos="50000">
                  <a:srgbClr val="FFFFFF"/>
                </a:gs>
                <a:gs pos="100000">
                  <a:srgbClr val="FFFFFF">
                    <a:gamma/>
                    <a:shade val="63529"/>
                    <a:invGamma/>
                  </a:srgbClr>
                </a:gs>
              </a:gsLst>
              <a:lin ang="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18" name="Oval 63"/>
            <p:cNvSpPr>
              <a:spLocks noChangeArrowheads="1"/>
            </p:cNvSpPr>
            <p:nvPr/>
          </p:nvSpPr>
          <p:spPr bwMode="gray">
            <a:xfrm>
              <a:off x="2254" y="1856"/>
              <a:ext cx="1262" cy="1264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tint val="0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tint val="0"/>
                    <a:invGamma/>
                  </a:scheme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 dirty="0"/>
            </a:p>
          </p:txBody>
        </p:sp>
        <p:sp>
          <p:nvSpPr>
            <p:cNvPr id="19" name="Oval 64"/>
            <p:cNvSpPr>
              <a:spLocks noChangeArrowheads="1"/>
            </p:cNvSpPr>
            <p:nvPr/>
          </p:nvSpPr>
          <p:spPr bwMode="gray">
            <a:xfrm>
              <a:off x="2254" y="1856"/>
              <a:ext cx="1262" cy="1264"/>
            </a:xfrm>
            <a:prstGeom prst="ellipse">
              <a:avLst/>
            </a:prstGeom>
            <a:gradFill rotWithShape="1">
              <a:gsLst>
                <a:gs pos="0">
                  <a:srgbClr val="48BE67">
                    <a:gamma/>
                    <a:shade val="0"/>
                    <a:invGamma/>
                  </a:srgbClr>
                </a:gs>
                <a:gs pos="100000">
                  <a:srgbClr val="48BE67"/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 dirty="0"/>
            </a:p>
          </p:txBody>
        </p:sp>
        <p:sp>
          <p:nvSpPr>
            <p:cNvPr id="20" name="Oval 65"/>
            <p:cNvSpPr>
              <a:spLocks noChangeArrowheads="1"/>
            </p:cNvSpPr>
            <p:nvPr/>
          </p:nvSpPr>
          <p:spPr bwMode="gray">
            <a:xfrm>
              <a:off x="2337" y="1939"/>
              <a:ext cx="1096" cy="1098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shade val="54118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54118"/>
                    <a:invGamma/>
                  </a:schemeClr>
                </a:gs>
              </a:gsLst>
              <a:lin ang="189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 dirty="0"/>
            </a:p>
          </p:txBody>
        </p:sp>
        <p:sp>
          <p:nvSpPr>
            <p:cNvPr id="21" name="Oval 66"/>
            <p:cNvSpPr>
              <a:spLocks noChangeArrowheads="1"/>
            </p:cNvSpPr>
            <p:nvPr/>
          </p:nvSpPr>
          <p:spPr bwMode="gray">
            <a:xfrm>
              <a:off x="2337" y="1939"/>
              <a:ext cx="1096" cy="1098"/>
            </a:xfrm>
            <a:prstGeom prst="ellipse">
              <a:avLst/>
            </a:prstGeom>
            <a:gradFill rotWithShape="1">
              <a:gsLst>
                <a:gs pos="0">
                  <a:srgbClr val="48BE67"/>
                </a:gs>
                <a:gs pos="100000">
                  <a:srgbClr val="48BE67">
                    <a:gamma/>
                    <a:shade val="48627"/>
                    <a:invGamma/>
                  </a:srgb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 dirty="0"/>
            </a:p>
          </p:txBody>
        </p:sp>
      </p:grpSp>
      <p:grpSp>
        <p:nvGrpSpPr>
          <p:cNvPr id="22" name="Group 67"/>
          <p:cNvGrpSpPr>
            <a:grpSpLocks/>
          </p:cNvGrpSpPr>
          <p:nvPr/>
        </p:nvGrpSpPr>
        <p:grpSpPr bwMode="auto">
          <a:xfrm>
            <a:off x="2133600" y="3535363"/>
            <a:ext cx="381000" cy="381000"/>
            <a:chOff x="2078" y="1680"/>
            <a:chExt cx="1615" cy="1615"/>
          </a:xfrm>
        </p:grpSpPr>
        <p:sp>
          <p:nvSpPr>
            <p:cNvPr id="23" name="Oval 68"/>
            <p:cNvSpPr>
              <a:spLocks noChangeArrowheads="1"/>
            </p:cNvSpPr>
            <p:nvPr/>
          </p:nvSpPr>
          <p:spPr bwMode="gray">
            <a:xfrm>
              <a:off x="2078" y="1680"/>
              <a:ext cx="1615" cy="161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gamma/>
                    <a:shade val="46275"/>
                    <a:invGamma/>
                  </a:srgbClr>
                </a:gs>
                <a:gs pos="50000">
                  <a:srgbClr val="FFFFFF"/>
                </a:gs>
                <a:gs pos="100000">
                  <a:srgbClr val="FFFFFF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57150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24" name="Oval 69"/>
            <p:cNvSpPr>
              <a:spLocks noChangeArrowheads="1"/>
            </p:cNvSpPr>
            <p:nvPr/>
          </p:nvSpPr>
          <p:spPr bwMode="gray">
            <a:xfrm>
              <a:off x="2170" y="1771"/>
              <a:ext cx="1430" cy="1430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gamma/>
                    <a:shade val="63529"/>
                    <a:invGamma/>
                  </a:srgbClr>
                </a:gs>
                <a:gs pos="50000">
                  <a:srgbClr val="FFFFFF"/>
                </a:gs>
                <a:gs pos="100000">
                  <a:srgbClr val="FFFFFF">
                    <a:gamma/>
                    <a:shade val="63529"/>
                    <a:invGamma/>
                  </a:srgbClr>
                </a:gs>
              </a:gsLst>
              <a:lin ang="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25" name="Oval 70"/>
            <p:cNvSpPr>
              <a:spLocks noChangeArrowheads="1"/>
            </p:cNvSpPr>
            <p:nvPr/>
          </p:nvSpPr>
          <p:spPr bwMode="gray">
            <a:xfrm>
              <a:off x="2254" y="1856"/>
              <a:ext cx="1262" cy="1264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tint val="0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tint val="0"/>
                    <a:invGamma/>
                  </a:scheme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 dirty="0"/>
            </a:p>
          </p:txBody>
        </p:sp>
        <p:sp>
          <p:nvSpPr>
            <p:cNvPr id="26" name="Oval 71"/>
            <p:cNvSpPr>
              <a:spLocks noChangeArrowheads="1"/>
            </p:cNvSpPr>
            <p:nvPr/>
          </p:nvSpPr>
          <p:spPr bwMode="gray">
            <a:xfrm>
              <a:off x="2254" y="1856"/>
              <a:ext cx="1262" cy="1264"/>
            </a:xfrm>
            <a:prstGeom prst="ellipse">
              <a:avLst/>
            </a:prstGeom>
            <a:gradFill rotWithShape="1">
              <a:gsLst>
                <a:gs pos="0">
                  <a:srgbClr val="21B3E1"/>
                </a:gs>
                <a:gs pos="100000">
                  <a:srgbClr val="21B3E1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 dirty="0"/>
            </a:p>
          </p:txBody>
        </p:sp>
        <p:sp>
          <p:nvSpPr>
            <p:cNvPr id="27" name="Oval 72"/>
            <p:cNvSpPr>
              <a:spLocks noChangeArrowheads="1"/>
            </p:cNvSpPr>
            <p:nvPr/>
          </p:nvSpPr>
          <p:spPr bwMode="gray">
            <a:xfrm>
              <a:off x="2337" y="1939"/>
              <a:ext cx="1096" cy="1098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shade val="54118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54118"/>
                    <a:invGamma/>
                  </a:schemeClr>
                </a:gs>
              </a:gsLst>
              <a:lin ang="189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 dirty="0"/>
            </a:p>
          </p:txBody>
        </p:sp>
        <p:sp>
          <p:nvSpPr>
            <p:cNvPr id="28" name="Oval 73"/>
            <p:cNvSpPr>
              <a:spLocks noChangeArrowheads="1"/>
            </p:cNvSpPr>
            <p:nvPr/>
          </p:nvSpPr>
          <p:spPr bwMode="gray">
            <a:xfrm>
              <a:off x="2337" y="1939"/>
              <a:ext cx="1096" cy="1098"/>
            </a:xfrm>
            <a:prstGeom prst="ellipse">
              <a:avLst/>
            </a:prstGeom>
            <a:gradFill rotWithShape="1">
              <a:gsLst>
                <a:gs pos="0">
                  <a:srgbClr val="21B3E1"/>
                </a:gs>
                <a:gs pos="100000">
                  <a:srgbClr val="21B3E1">
                    <a:gamma/>
                    <a:shade val="48627"/>
                    <a:invGamma/>
                  </a:srgb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 dirty="0"/>
            </a:p>
          </p:txBody>
        </p:sp>
      </p:grpSp>
      <p:grpSp>
        <p:nvGrpSpPr>
          <p:cNvPr id="29" name="Group 74"/>
          <p:cNvGrpSpPr>
            <a:grpSpLocks/>
          </p:cNvGrpSpPr>
          <p:nvPr/>
        </p:nvGrpSpPr>
        <p:grpSpPr bwMode="auto">
          <a:xfrm>
            <a:off x="1981200" y="4373563"/>
            <a:ext cx="381000" cy="381000"/>
            <a:chOff x="2078" y="1680"/>
            <a:chExt cx="1615" cy="1615"/>
          </a:xfrm>
        </p:grpSpPr>
        <p:sp>
          <p:nvSpPr>
            <p:cNvPr id="30" name="Oval 75"/>
            <p:cNvSpPr>
              <a:spLocks noChangeArrowheads="1"/>
            </p:cNvSpPr>
            <p:nvPr/>
          </p:nvSpPr>
          <p:spPr bwMode="gray">
            <a:xfrm>
              <a:off x="2078" y="1680"/>
              <a:ext cx="1615" cy="161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gamma/>
                    <a:shade val="46275"/>
                    <a:invGamma/>
                  </a:srgbClr>
                </a:gs>
                <a:gs pos="50000">
                  <a:srgbClr val="FFFFFF"/>
                </a:gs>
                <a:gs pos="100000">
                  <a:srgbClr val="FFFFFF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57150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31" name="Oval 76"/>
            <p:cNvSpPr>
              <a:spLocks noChangeArrowheads="1"/>
            </p:cNvSpPr>
            <p:nvPr/>
          </p:nvSpPr>
          <p:spPr bwMode="gray">
            <a:xfrm>
              <a:off x="2170" y="1771"/>
              <a:ext cx="1430" cy="1430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gamma/>
                    <a:shade val="63529"/>
                    <a:invGamma/>
                  </a:srgbClr>
                </a:gs>
                <a:gs pos="50000">
                  <a:srgbClr val="FFFFFF"/>
                </a:gs>
                <a:gs pos="100000">
                  <a:srgbClr val="FFFFFF">
                    <a:gamma/>
                    <a:shade val="63529"/>
                    <a:invGamma/>
                  </a:srgbClr>
                </a:gs>
              </a:gsLst>
              <a:lin ang="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32" name="Oval 77"/>
            <p:cNvSpPr>
              <a:spLocks noChangeArrowheads="1"/>
            </p:cNvSpPr>
            <p:nvPr/>
          </p:nvSpPr>
          <p:spPr bwMode="gray">
            <a:xfrm>
              <a:off x="2254" y="1856"/>
              <a:ext cx="1262" cy="1264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tint val="0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tint val="0"/>
                    <a:invGamma/>
                  </a:scheme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 dirty="0"/>
            </a:p>
          </p:txBody>
        </p:sp>
        <p:sp>
          <p:nvSpPr>
            <p:cNvPr id="33" name="Oval 78"/>
            <p:cNvSpPr>
              <a:spLocks noChangeArrowheads="1"/>
            </p:cNvSpPr>
            <p:nvPr/>
          </p:nvSpPr>
          <p:spPr bwMode="gray">
            <a:xfrm>
              <a:off x="2254" y="1856"/>
              <a:ext cx="1262" cy="1264"/>
            </a:xfrm>
            <a:prstGeom prst="ellipse">
              <a:avLst/>
            </a:prstGeom>
            <a:gradFill rotWithShape="1">
              <a:gsLst>
                <a:gs pos="0">
                  <a:srgbClr val="8D67E1">
                    <a:gamma/>
                    <a:shade val="0"/>
                    <a:invGamma/>
                  </a:srgbClr>
                </a:gs>
                <a:gs pos="100000">
                  <a:srgbClr val="8D67E1"/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 dirty="0"/>
            </a:p>
          </p:txBody>
        </p:sp>
        <p:sp>
          <p:nvSpPr>
            <p:cNvPr id="34" name="Oval 79"/>
            <p:cNvSpPr>
              <a:spLocks noChangeArrowheads="1"/>
            </p:cNvSpPr>
            <p:nvPr/>
          </p:nvSpPr>
          <p:spPr bwMode="gray">
            <a:xfrm>
              <a:off x="2337" y="1939"/>
              <a:ext cx="1096" cy="1098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shade val="54118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54118"/>
                    <a:invGamma/>
                  </a:schemeClr>
                </a:gs>
              </a:gsLst>
              <a:lin ang="189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 dirty="0"/>
            </a:p>
          </p:txBody>
        </p:sp>
        <p:sp>
          <p:nvSpPr>
            <p:cNvPr id="35" name="Oval 80"/>
            <p:cNvSpPr>
              <a:spLocks noChangeArrowheads="1"/>
            </p:cNvSpPr>
            <p:nvPr/>
          </p:nvSpPr>
          <p:spPr bwMode="gray">
            <a:xfrm>
              <a:off x="2337" y="1939"/>
              <a:ext cx="1096" cy="1098"/>
            </a:xfrm>
            <a:prstGeom prst="ellipse">
              <a:avLst/>
            </a:prstGeom>
            <a:gradFill rotWithShape="1">
              <a:gsLst>
                <a:gs pos="0">
                  <a:srgbClr val="8D67E1"/>
                </a:gs>
                <a:gs pos="100000">
                  <a:srgbClr val="8D67E1">
                    <a:gamma/>
                    <a:shade val="48627"/>
                    <a:invGamma/>
                  </a:srgb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 dirty="0"/>
            </a:p>
          </p:txBody>
        </p:sp>
      </p:grpSp>
      <p:grpSp>
        <p:nvGrpSpPr>
          <p:cNvPr id="36" name="Group 81"/>
          <p:cNvGrpSpPr>
            <a:grpSpLocks/>
          </p:cNvGrpSpPr>
          <p:nvPr/>
        </p:nvGrpSpPr>
        <p:grpSpPr bwMode="auto">
          <a:xfrm>
            <a:off x="1524000" y="5148263"/>
            <a:ext cx="355600" cy="381000"/>
            <a:chOff x="2078" y="1680"/>
            <a:chExt cx="1615" cy="1615"/>
          </a:xfrm>
        </p:grpSpPr>
        <p:sp>
          <p:nvSpPr>
            <p:cNvPr id="37" name="Oval 82"/>
            <p:cNvSpPr>
              <a:spLocks noChangeArrowheads="1"/>
            </p:cNvSpPr>
            <p:nvPr/>
          </p:nvSpPr>
          <p:spPr bwMode="gray">
            <a:xfrm>
              <a:off x="2078" y="1680"/>
              <a:ext cx="1615" cy="161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gamma/>
                    <a:shade val="46275"/>
                    <a:invGamma/>
                  </a:srgbClr>
                </a:gs>
                <a:gs pos="50000">
                  <a:srgbClr val="FFFFFF"/>
                </a:gs>
                <a:gs pos="100000">
                  <a:srgbClr val="FFFFFF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57150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38" name="Oval 83"/>
            <p:cNvSpPr>
              <a:spLocks noChangeArrowheads="1"/>
            </p:cNvSpPr>
            <p:nvPr/>
          </p:nvSpPr>
          <p:spPr bwMode="gray">
            <a:xfrm>
              <a:off x="2170" y="1771"/>
              <a:ext cx="1430" cy="1430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gamma/>
                    <a:shade val="63529"/>
                    <a:invGamma/>
                  </a:srgbClr>
                </a:gs>
                <a:gs pos="50000">
                  <a:srgbClr val="FFFFFF"/>
                </a:gs>
                <a:gs pos="100000">
                  <a:srgbClr val="FFFFFF">
                    <a:gamma/>
                    <a:shade val="63529"/>
                    <a:invGamma/>
                  </a:srgbClr>
                </a:gs>
              </a:gsLst>
              <a:lin ang="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39" name="Oval 84"/>
            <p:cNvSpPr>
              <a:spLocks noChangeArrowheads="1"/>
            </p:cNvSpPr>
            <p:nvPr/>
          </p:nvSpPr>
          <p:spPr bwMode="gray">
            <a:xfrm>
              <a:off x="2254" y="1856"/>
              <a:ext cx="1262" cy="1264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tint val="0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tint val="0"/>
                    <a:invGamma/>
                  </a:scheme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 dirty="0"/>
            </a:p>
          </p:txBody>
        </p:sp>
        <p:sp>
          <p:nvSpPr>
            <p:cNvPr id="40" name="Oval 85"/>
            <p:cNvSpPr>
              <a:spLocks noChangeArrowheads="1"/>
            </p:cNvSpPr>
            <p:nvPr/>
          </p:nvSpPr>
          <p:spPr bwMode="gray">
            <a:xfrm>
              <a:off x="2254" y="1856"/>
              <a:ext cx="1262" cy="1264"/>
            </a:xfrm>
            <a:prstGeom prst="ellipse">
              <a:avLst/>
            </a:prstGeom>
            <a:gradFill rotWithShape="1">
              <a:gsLst>
                <a:gs pos="0">
                  <a:srgbClr val="E35E23">
                    <a:gamma/>
                    <a:shade val="0"/>
                    <a:invGamma/>
                  </a:srgbClr>
                </a:gs>
                <a:gs pos="100000">
                  <a:srgbClr val="E35E23"/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 dirty="0"/>
            </a:p>
          </p:txBody>
        </p:sp>
        <p:sp>
          <p:nvSpPr>
            <p:cNvPr id="41" name="Oval 86"/>
            <p:cNvSpPr>
              <a:spLocks noChangeArrowheads="1"/>
            </p:cNvSpPr>
            <p:nvPr/>
          </p:nvSpPr>
          <p:spPr bwMode="gray">
            <a:xfrm>
              <a:off x="2337" y="1939"/>
              <a:ext cx="1096" cy="1098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shade val="54118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54118"/>
                    <a:invGamma/>
                  </a:schemeClr>
                </a:gs>
              </a:gsLst>
              <a:lin ang="189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 dirty="0"/>
            </a:p>
          </p:txBody>
        </p:sp>
        <p:sp>
          <p:nvSpPr>
            <p:cNvPr id="42" name="Oval 87"/>
            <p:cNvSpPr>
              <a:spLocks noChangeArrowheads="1"/>
            </p:cNvSpPr>
            <p:nvPr/>
          </p:nvSpPr>
          <p:spPr bwMode="gray">
            <a:xfrm>
              <a:off x="2337" y="1939"/>
              <a:ext cx="1096" cy="1098"/>
            </a:xfrm>
            <a:prstGeom prst="ellipse">
              <a:avLst/>
            </a:prstGeom>
            <a:gradFill rotWithShape="1">
              <a:gsLst>
                <a:gs pos="0">
                  <a:srgbClr val="E35E23"/>
                </a:gs>
                <a:gs pos="100000">
                  <a:srgbClr val="E35E23">
                    <a:gamma/>
                    <a:shade val="48627"/>
                    <a:invGamma/>
                  </a:srgb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 dirty="0"/>
            </a:p>
          </p:txBody>
        </p:sp>
      </p:grp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3"/>
          <p:cNvSpPr>
            <a:spLocks noChangeArrowheads="1"/>
          </p:cNvSpPr>
          <p:nvPr/>
        </p:nvSpPr>
        <p:spPr bwMode="gray">
          <a:xfrm>
            <a:off x="1143000" y="1981200"/>
            <a:ext cx="3833813" cy="3833813"/>
          </a:xfrm>
          <a:custGeom>
            <a:avLst/>
            <a:gdLst>
              <a:gd name="G0" fmla="+- 1914 0 0"/>
              <a:gd name="G1" fmla="+- 21600 0 1914"/>
              <a:gd name="G2" fmla="+- 21600 0 1914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1914" y="10800"/>
                </a:moveTo>
                <a:cubicBezTo>
                  <a:pt x="1914" y="15708"/>
                  <a:pt x="5892" y="19686"/>
                  <a:pt x="10800" y="19686"/>
                </a:cubicBezTo>
                <a:cubicBezTo>
                  <a:pt x="15708" y="19686"/>
                  <a:pt x="19686" y="15708"/>
                  <a:pt x="19686" y="10800"/>
                </a:cubicBezTo>
                <a:cubicBezTo>
                  <a:pt x="19686" y="5892"/>
                  <a:pt x="15708" y="1914"/>
                  <a:pt x="10800" y="1914"/>
                </a:cubicBezTo>
                <a:cubicBezTo>
                  <a:pt x="5892" y="1914"/>
                  <a:pt x="1914" y="5892"/>
                  <a:pt x="1914" y="10800"/>
                </a:cubicBezTo>
                <a:close/>
              </a:path>
            </a:pathLst>
          </a:custGeom>
          <a:gradFill rotWithShape="1">
            <a:gsLst>
              <a:gs pos="0">
                <a:schemeClr val="tx2">
                  <a:gamma/>
                  <a:tint val="60784"/>
                  <a:invGamma/>
                  <a:alpha val="12000"/>
                </a:schemeClr>
              </a:gs>
              <a:gs pos="50000">
                <a:schemeClr val="tx2"/>
              </a:gs>
              <a:gs pos="100000">
                <a:schemeClr val="tx2">
                  <a:gamma/>
                  <a:tint val="60784"/>
                  <a:invGamma/>
                  <a:alpha val="12000"/>
                </a:schemeClr>
              </a:gs>
            </a:gsLst>
            <a:lin ang="2700000" scaled="1"/>
          </a:gra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 dirty="0"/>
          </a:p>
        </p:txBody>
      </p:sp>
      <p:sp>
        <p:nvSpPr>
          <p:cNvPr id="3" name="Oval 4"/>
          <p:cNvSpPr>
            <a:spLocks noChangeArrowheads="1"/>
          </p:cNvSpPr>
          <p:nvPr/>
        </p:nvSpPr>
        <p:spPr bwMode="gray">
          <a:xfrm>
            <a:off x="1447800" y="2286000"/>
            <a:ext cx="3200400" cy="3200400"/>
          </a:xfrm>
          <a:prstGeom prst="ellipse">
            <a:avLst/>
          </a:prstGeom>
          <a:gradFill rotWithShape="1">
            <a:gsLst>
              <a:gs pos="0">
                <a:schemeClr val="accent2">
                  <a:gamma/>
                  <a:tint val="56471"/>
                  <a:invGamma/>
                </a:schemeClr>
              </a:gs>
              <a:gs pos="100000">
                <a:schemeClr val="accent2"/>
              </a:gs>
            </a:gsLst>
            <a:path path="shape">
              <a:fillToRect l="50000" t="50000" r="50000" b="50000"/>
            </a:path>
          </a:gradFill>
          <a:ln w="28575" algn="ctr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 dirty="0"/>
          </a:p>
        </p:txBody>
      </p:sp>
      <p:sp>
        <p:nvSpPr>
          <p:cNvPr id="4" name="AutoShape 5"/>
          <p:cNvSpPr>
            <a:spLocks noChangeArrowheads="1"/>
          </p:cNvSpPr>
          <p:nvPr/>
        </p:nvSpPr>
        <p:spPr bwMode="gray">
          <a:xfrm>
            <a:off x="3852863" y="2311400"/>
            <a:ext cx="3781425" cy="500063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accent1"/>
              </a:gs>
              <a:gs pos="100000">
                <a:schemeClr val="accent1">
                  <a:gamma/>
                  <a:tint val="5882"/>
                  <a:invGamma/>
                </a:schemeClr>
              </a:gs>
            </a:gsLst>
            <a:lin ang="0" scaled="1"/>
          </a:gradFill>
          <a:ln w="38100" algn="ctr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/>
            <a:r>
              <a:rPr lang="ru-RU" dirty="0" smtClean="0"/>
              <a:t>текст</a:t>
            </a:r>
            <a:endParaRPr lang="en-US" dirty="0"/>
          </a:p>
        </p:txBody>
      </p:sp>
      <p:sp>
        <p:nvSpPr>
          <p:cNvPr id="5" name="AutoShape 6"/>
          <p:cNvSpPr>
            <a:spLocks noChangeArrowheads="1"/>
          </p:cNvSpPr>
          <p:nvPr/>
        </p:nvSpPr>
        <p:spPr bwMode="gray">
          <a:xfrm>
            <a:off x="4183063" y="2973388"/>
            <a:ext cx="3781425" cy="49847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tx2"/>
              </a:gs>
              <a:gs pos="100000">
                <a:schemeClr val="tx2">
                  <a:gamma/>
                  <a:tint val="5882"/>
                  <a:invGamma/>
                </a:schemeClr>
              </a:gs>
            </a:gsLst>
            <a:lin ang="0" scaled="1"/>
          </a:gradFill>
          <a:ln w="38100" algn="ctr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/>
            <a:r>
              <a:rPr lang="ru-RU" dirty="0" smtClean="0"/>
              <a:t>текст</a:t>
            </a:r>
            <a:endParaRPr lang="en-US" dirty="0"/>
          </a:p>
        </p:txBody>
      </p:sp>
      <p:sp>
        <p:nvSpPr>
          <p:cNvPr id="6" name="AutoShape 7"/>
          <p:cNvSpPr>
            <a:spLocks noChangeArrowheads="1"/>
          </p:cNvSpPr>
          <p:nvPr/>
        </p:nvSpPr>
        <p:spPr bwMode="gray">
          <a:xfrm>
            <a:off x="4449763" y="3633788"/>
            <a:ext cx="3779837" cy="500062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accent1"/>
              </a:gs>
              <a:gs pos="100000">
                <a:schemeClr val="accent1">
                  <a:gamma/>
                  <a:tint val="5882"/>
                  <a:invGamma/>
                </a:schemeClr>
              </a:gs>
            </a:gsLst>
            <a:lin ang="0" scaled="1"/>
          </a:gradFill>
          <a:ln w="38100" algn="ctr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/>
            <a:r>
              <a:rPr lang="ru-RU" dirty="0" smtClean="0"/>
              <a:t>текст</a:t>
            </a:r>
            <a:endParaRPr lang="en-US" dirty="0"/>
          </a:p>
        </p:txBody>
      </p:sp>
      <p:sp>
        <p:nvSpPr>
          <p:cNvPr id="7" name="AutoShape 8"/>
          <p:cNvSpPr>
            <a:spLocks noChangeArrowheads="1"/>
          </p:cNvSpPr>
          <p:nvPr/>
        </p:nvSpPr>
        <p:spPr bwMode="gray">
          <a:xfrm>
            <a:off x="4183063" y="4294188"/>
            <a:ext cx="3781425" cy="500062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tx2"/>
              </a:gs>
              <a:gs pos="100000">
                <a:schemeClr val="tx2">
                  <a:gamma/>
                  <a:tint val="5882"/>
                  <a:invGamma/>
                </a:schemeClr>
              </a:gs>
            </a:gsLst>
            <a:lin ang="0" scaled="1"/>
          </a:gradFill>
          <a:ln w="38100" algn="ctr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/>
            <a:r>
              <a:rPr lang="ru-RU" dirty="0" smtClean="0"/>
              <a:t>текст</a:t>
            </a:r>
            <a:endParaRPr lang="en-US" dirty="0"/>
          </a:p>
        </p:txBody>
      </p:sp>
      <p:sp>
        <p:nvSpPr>
          <p:cNvPr id="8" name="AutoShape 9"/>
          <p:cNvSpPr>
            <a:spLocks noChangeArrowheads="1"/>
          </p:cNvSpPr>
          <p:nvPr/>
        </p:nvSpPr>
        <p:spPr bwMode="gray">
          <a:xfrm>
            <a:off x="3852863" y="4956175"/>
            <a:ext cx="3781425" cy="500063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accent1"/>
              </a:gs>
              <a:gs pos="100000">
                <a:schemeClr val="accent1">
                  <a:gamma/>
                  <a:tint val="5882"/>
                  <a:invGamma/>
                </a:schemeClr>
              </a:gs>
            </a:gsLst>
            <a:lin ang="0" scaled="1"/>
          </a:gradFill>
          <a:ln w="38100" algn="ctr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/>
            <a:r>
              <a:rPr lang="ru-RU" dirty="0" smtClean="0"/>
              <a:t>текст</a:t>
            </a:r>
            <a:endParaRPr lang="en-US" dirty="0"/>
          </a:p>
        </p:txBody>
      </p:sp>
      <p:sp>
        <p:nvSpPr>
          <p:cNvPr id="9" name="Text Box 10"/>
          <p:cNvSpPr txBox="1">
            <a:spLocks noChangeArrowheads="1"/>
          </p:cNvSpPr>
          <p:nvPr/>
        </p:nvSpPr>
        <p:spPr bwMode="gray">
          <a:xfrm>
            <a:off x="2500298" y="3571876"/>
            <a:ext cx="1061509" cy="5847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35921" dir="2700000" algn="ctr" rotWithShape="0">
              <a:srgbClr val="000000"/>
            </a:outerShdw>
          </a:effectLst>
        </p:spPr>
        <p:txBody>
          <a:bodyPr wrap="none">
            <a:spAutoFit/>
          </a:bodyPr>
          <a:lstStyle/>
          <a:p>
            <a:pPr algn="ctr" eaLnBrk="0" hangingPunct="0"/>
            <a:r>
              <a:rPr lang="ru-RU" sz="3200" dirty="0" smtClean="0"/>
              <a:t>текст</a:t>
            </a:r>
            <a:endParaRPr lang="en-US" sz="3200" dirty="0"/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ChangeArrowheads="1"/>
          </p:cNvSpPr>
          <p:nvPr/>
        </p:nvSpPr>
        <p:spPr bwMode="gray">
          <a:xfrm>
            <a:off x="0" y="1847850"/>
            <a:ext cx="4222750" cy="719138"/>
          </a:xfrm>
          <a:prstGeom prst="rect">
            <a:avLst/>
          </a:prstGeom>
          <a:gradFill rotWithShape="1">
            <a:gsLst>
              <a:gs pos="0">
                <a:srgbClr val="004B70">
                  <a:alpha val="80000"/>
                </a:srgbClr>
              </a:gs>
              <a:gs pos="100000">
                <a:srgbClr val="E98931"/>
              </a:gs>
            </a:gsLst>
            <a:lin ang="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 dirty="0"/>
          </a:p>
        </p:txBody>
      </p:sp>
      <p:grpSp>
        <p:nvGrpSpPr>
          <p:cNvPr id="3" name="Group 4"/>
          <p:cNvGrpSpPr>
            <a:grpSpLocks/>
          </p:cNvGrpSpPr>
          <p:nvPr/>
        </p:nvGrpSpPr>
        <p:grpSpPr bwMode="auto">
          <a:xfrm>
            <a:off x="3668713" y="1573213"/>
            <a:ext cx="1098550" cy="1001712"/>
            <a:chOff x="1488" y="1968"/>
            <a:chExt cx="432" cy="432"/>
          </a:xfrm>
        </p:grpSpPr>
        <p:grpSp>
          <p:nvGrpSpPr>
            <p:cNvPr id="4" name="Group 5"/>
            <p:cNvGrpSpPr>
              <a:grpSpLocks/>
            </p:cNvGrpSpPr>
            <p:nvPr/>
          </p:nvGrpSpPr>
          <p:grpSpPr bwMode="auto">
            <a:xfrm>
              <a:off x="1488" y="1968"/>
              <a:ext cx="432" cy="432"/>
              <a:chOff x="2016" y="1920"/>
              <a:chExt cx="1680" cy="1680"/>
            </a:xfrm>
          </p:grpSpPr>
          <p:sp>
            <p:nvSpPr>
              <p:cNvPr id="6" name="Oval 6"/>
              <p:cNvSpPr>
                <a:spLocks noChangeArrowheads="1"/>
              </p:cNvSpPr>
              <p:nvPr/>
            </p:nvSpPr>
            <p:spPr bwMode="gray">
              <a:xfrm>
                <a:off x="2016" y="1920"/>
                <a:ext cx="1680" cy="1680"/>
              </a:xfrm>
              <a:prstGeom prst="ellipse">
                <a:avLst/>
              </a:prstGeom>
              <a:gradFill rotWithShape="1">
                <a:gsLst>
                  <a:gs pos="0">
                    <a:srgbClr val="FF9900"/>
                  </a:gs>
                  <a:gs pos="100000">
                    <a:srgbClr val="FF9900">
                      <a:gamma/>
                      <a:shade val="39216"/>
                      <a:invGamma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 dirty="0"/>
              </a:p>
            </p:txBody>
          </p:sp>
          <p:sp>
            <p:nvSpPr>
              <p:cNvPr id="7" name="Freeform 7"/>
              <p:cNvSpPr>
                <a:spLocks/>
              </p:cNvSpPr>
              <p:nvPr/>
            </p:nvSpPr>
            <p:spPr bwMode="gray">
              <a:xfrm>
                <a:off x="2208" y="1948"/>
                <a:ext cx="1296" cy="634"/>
              </a:xfrm>
              <a:custGeom>
                <a:avLst/>
                <a:gdLst/>
                <a:ahLst/>
                <a:cxnLst>
                  <a:cxn ang="0">
                    <a:pos x="1301" y="401"/>
                  </a:cxn>
                  <a:cxn ang="0">
                    <a:pos x="1317" y="442"/>
                  </a:cxn>
                  <a:cxn ang="0">
                    <a:pos x="1321" y="481"/>
                  </a:cxn>
                  <a:cxn ang="0">
                    <a:pos x="1315" y="516"/>
                  </a:cxn>
                  <a:cxn ang="0">
                    <a:pos x="1298" y="550"/>
                  </a:cxn>
                  <a:cxn ang="0">
                    <a:pos x="1272" y="579"/>
                  </a:cxn>
                  <a:cxn ang="0">
                    <a:pos x="1239" y="604"/>
                  </a:cxn>
                  <a:cxn ang="0">
                    <a:pos x="1196" y="628"/>
                  </a:cxn>
                  <a:cxn ang="0">
                    <a:pos x="1147" y="649"/>
                  </a:cxn>
                  <a:cxn ang="0">
                    <a:pos x="1092" y="667"/>
                  </a:cxn>
                  <a:cxn ang="0">
                    <a:pos x="1031" y="683"/>
                  </a:cxn>
                  <a:cxn ang="0">
                    <a:pos x="967" y="694"/>
                  </a:cxn>
                  <a:cxn ang="0">
                    <a:pos x="896" y="704"/>
                  </a:cxn>
                  <a:cxn ang="0">
                    <a:pos x="824" y="710"/>
                  </a:cxn>
                  <a:cxn ang="0">
                    <a:pos x="795" y="712"/>
                  </a:cxn>
                  <a:cxn ang="0">
                    <a:pos x="476" y="712"/>
                  </a:cxn>
                  <a:cxn ang="0">
                    <a:pos x="472" y="712"/>
                  </a:cxn>
                  <a:cxn ang="0">
                    <a:pos x="409" y="708"/>
                  </a:cxn>
                  <a:cxn ang="0">
                    <a:pos x="348" y="704"/>
                  </a:cxn>
                  <a:cxn ang="0">
                    <a:pos x="290" y="696"/>
                  </a:cxn>
                  <a:cxn ang="0">
                    <a:pos x="235" y="689"/>
                  </a:cxn>
                  <a:cxn ang="0">
                    <a:pos x="186" y="677"/>
                  </a:cxn>
                  <a:cxn ang="0">
                    <a:pos x="141" y="663"/>
                  </a:cxn>
                  <a:cxn ang="0">
                    <a:pos x="102" y="648"/>
                  </a:cxn>
                  <a:cxn ang="0">
                    <a:pos x="67" y="630"/>
                  </a:cxn>
                  <a:cxn ang="0">
                    <a:pos x="39" y="608"/>
                  </a:cxn>
                  <a:cxn ang="0">
                    <a:pos x="18" y="583"/>
                  </a:cxn>
                  <a:cxn ang="0">
                    <a:pos x="6" y="554"/>
                  </a:cxn>
                  <a:cxn ang="0">
                    <a:pos x="0" y="524"/>
                  </a:cxn>
                  <a:cxn ang="0">
                    <a:pos x="0" y="520"/>
                  </a:cxn>
                  <a:cxn ang="0">
                    <a:pos x="4" y="487"/>
                  </a:cxn>
                  <a:cxn ang="0">
                    <a:pos x="16" y="446"/>
                  </a:cxn>
                  <a:cxn ang="0">
                    <a:pos x="51" y="370"/>
                  </a:cxn>
                  <a:cxn ang="0">
                    <a:pos x="94" y="299"/>
                  </a:cxn>
                  <a:cxn ang="0">
                    <a:pos x="147" y="235"/>
                  </a:cxn>
                  <a:cxn ang="0">
                    <a:pos x="204" y="176"/>
                  </a:cxn>
                  <a:cxn ang="0">
                    <a:pos x="270" y="125"/>
                  </a:cxn>
                  <a:cxn ang="0">
                    <a:pos x="341" y="82"/>
                  </a:cxn>
                  <a:cxn ang="0">
                    <a:pos x="415" y="47"/>
                  </a:cxn>
                  <a:cxn ang="0">
                    <a:pos x="497" y="21"/>
                  </a:cxn>
                  <a:cxn ang="0">
                    <a:pos x="581" y="6"/>
                  </a:cxn>
                  <a:cxn ang="0">
                    <a:pos x="667" y="0"/>
                  </a:cxn>
                  <a:cxn ang="0">
                    <a:pos x="667" y="0"/>
                  </a:cxn>
                  <a:cxn ang="0">
                    <a:pos x="759" y="6"/>
                  </a:cxn>
                  <a:cxn ang="0">
                    <a:pos x="847" y="23"/>
                  </a:cxn>
                  <a:cxn ang="0">
                    <a:pos x="932" y="53"/>
                  </a:cxn>
                  <a:cxn ang="0">
                    <a:pos x="1010" y="90"/>
                  </a:cxn>
                  <a:cxn ang="0">
                    <a:pos x="1082" y="137"/>
                  </a:cxn>
                  <a:cxn ang="0">
                    <a:pos x="1149" y="194"/>
                  </a:cxn>
                  <a:cxn ang="0">
                    <a:pos x="1208" y="256"/>
                  </a:cxn>
                  <a:cxn ang="0">
                    <a:pos x="1258" y="325"/>
                  </a:cxn>
                  <a:cxn ang="0">
                    <a:pos x="1301" y="401"/>
                  </a:cxn>
                  <a:cxn ang="0">
                    <a:pos x="1301" y="401"/>
                  </a:cxn>
                </a:cxnLst>
                <a:rect l="0" t="0" r="r" b="b"/>
                <a:pathLst>
                  <a:path w="1321" h="712">
                    <a:moveTo>
                      <a:pt x="1301" y="401"/>
                    </a:moveTo>
                    <a:lnTo>
                      <a:pt x="1317" y="442"/>
                    </a:lnTo>
                    <a:lnTo>
                      <a:pt x="1321" y="481"/>
                    </a:lnTo>
                    <a:lnTo>
                      <a:pt x="1315" y="516"/>
                    </a:lnTo>
                    <a:lnTo>
                      <a:pt x="1298" y="550"/>
                    </a:lnTo>
                    <a:lnTo>
                      <a:pt x="1272" y="579"/>
                    </a:lnTo>
                    <a:lnTo>
                      <a:pt x="1239" y="604"/>
                    </a:lnTo>
                    <a:lnTo>
                      <a:pt x="1196" y="628"/>
                    </a:lnTo>
                    <a:lnTo>
                      <a:pt x="1147" y="649"/>
                    </a:lnTo>
                    <a:lnTo>
                      <a:pt x="1092" y="667"/>
                    </a:lnTo>
                    <a:lnTo>
                      <a:pt x="1031" y="683"/>
                    </a:lnTo>
                    <a:lnTo>
                      <a:pt x="967" y="694"/>
                    </a:lnTo>
                    <a:lnTo>
                      <a:pt x="896" y="704"/>
                    </a:lnTo>
                    <a:lnTo>
                      <a:pt x="824" y="710"/>
                    </a:lnTo>
                    <a:lnTo>
                      <a:pt x="795" y="712"/>
                    </a:lnTo>
                    <a:lnTo>
                      <a:pt x="476" y="712"/>
                    </a:lnTo>
                    <a:lnTo>
                      <a:pt x="472" y="712"/>
                    </a:lnTo>
                    <a:lnTo>
                      <a:pt x="409" y="708"/>
                    </a:lnTo>
                    <a:lnTo>
                      <a:pt x="348" y="704"/>
                    </a:lnTo>
                    <a:lnTo>
                      <a:pt x="290" y="696"/>
                    </a:lnTo>
                    <a:lnTo>
                      <a:pt x="235" y="689"/>
                    </a:lnTo>
                    <a:lnTo>
                      <a:pt x="186" y="677"/>
                    </a:lnTo>
                    <a:lnTo>
                      <a:pt x="141" y="663"/>
                    </a:lnTo>
                    <a:lnTo>
                      <a:pt x="102" y="648"/>
                    </a:lnTo>
                    <a:lnTo>
                      <a:pt x="67" y="630"/>
                    </a:lnTo>
                    <a:lnTo>
                      <a:pt x="39" y="608"/>
                    </a:lnTo>
                    <a:lnTo>
                      <a:pt x="18" y="583"/>
                    </a:lnTo>
                    <a:lnTo>
                      <a:pt x="6" y="554"/>
                    </a:lnTo>
                    <a:lnTo>
                      <a:pt x="0" y="524"/>
                    </a:lnTo>
                    <a:lnTo>
                      <a:pt x="0" y="520"/>
                    </a:lnTo>
                    <a:lnTo>
                      <a:pt x="4" y="487"/>
                    </a:lnTo>
                    <a:lnTo>
                      <a:pt x="16" y="446"/>
                    </a:lnTo>
                    <a:lnTo>
                      <a:pt x="51" y="370"/>
                    </a:lnTo>
                    <a:lnTo>
                      <a:pt x="94" y="299"/>
                    </a:lnTo>
                    <a:lnTo>
                      <a:pt x="147" y="235"/>
                    </a:lnTo>
                    <a:lnTo>
                      <a:pt x="204" y="176"/>
                    </a:lnTo>
                    <a:lnTo>
                      <a:pt x="270" y="125"/>
                    </a:lnTo>
                    <a:lnTo>
                      <a:pt x="341" y="82"/>
                    </a:lnTo>
                    <a:lnTo>
                      <a:pt x="415" y="47"/>
                    </a:lnTo>
                    <a:lnTo>
                      <a:pt x="497" y="21"/>
                    </a:lnTo>
                    <a:lnTo>
                      <a:pt x="581" y="6"/>
                    </a:lnTo>
                    <a:lnTo>
                      <a:pt x="667" y="0"/>
                    </a:lnTo>
                    <a:lnTo>
                      <a:pt x="667" y="0"/>
                    </a:lnTo>
                    <a:lnTo>
                      <a:pt x="759" y="6"/>
                    </a:lnTo>
                    <a:lnTo>
                      <a:pt x="847" y="23"/>
                    </a:lnTo>
                    <a:lnTo>
                      <a:pt x="932" y="53"/>
                    </a:lnTo>
                    <a:lnTo>
                      <a:pt x="1010" y="90"/>
                    </a:lnTo>
                    <a:lnTo>
                      <a:pt x="1082" y="137"/>
                    </a:lnTo>
                    <a:lnTo>
                      <a:pt x="1149" y="194"/>
                    </a:lnTo>
                    <a:lnTo>
                      <a:pt x="1208" y="256"/>
                    </a:lnTo>
                    <a:lnTo>
                      <a:pt x="1258" y="325"/>
                    </a:lnTo>
                    <a:lnTo>
                      <a:pt x="1301" y="401"/>
                    </a:lnTo>
                    <a:lnTo>
                      <a:pt x="1301" y="401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FFFF"/>
                  </a:gs>
                  <a:gs pos="100000">
                    <a:srgbClr val="FF9900"/>
                  </a:gs>
                </a:gsLst>
                <a:lin ang="5400000" scaled="1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</p:grpSp>
        <p:sp>
          <p:nvSpPr>
            <p:cNvPr id="5" name="Text Box 8"/>
            <p:cNvSpPr txBox="1">
              <a:spLocks noChangeArrowheads="1"/>
            </p:cNvSpPr>
            <p:nvPr/>
          </p:nvSpPr>
          <p:spPr bwMode="gray">
            <a:xfrm>
              <a:off x="1635" y="2016"/>
              <a:ext cx="158" cy="197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ru-RU" sz="2400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FFFFFF"/>
                    </a:outerShdw>
                  </a:effectLst>
                  <a:latin typeface="Verdana" pitchFamily="34" charset="0"/>
                </a:rPr>
                <a:t>1</a:t>
              </a:r>
              <a:endParaRPr lang="en-US" sz="24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Verdana" pitchFamily="34" charset="0"/>
              </a:endParaRPr>
            </a:p>
          </p:txBody>
        </p:sp>
      </p:grpSp>
      <p:sp>
        <p:nvSpPr>
          <p:cNvPr id="8" name="Text Box 9"/>
          <p:cNvSpPr txBox="1">
            <a:spLocks noChangeArrowheads="1"/>
          </p:cNvSpPr>
          <p:nvPr/>
        </p:nvSpPr>
        <p:spPr bwMode="auto">
          <a:xfrm>
            <a:off x="1600200" y="2030413"/>
            <a:ext cx="190500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/>
            <a:r>
              <a:rPr lang="ru-RU" b="1" dirty="0">
                <a:solidFill>
                  <a:srgbClr val="FFFFFF"/>
                </a:solidFill>
              </a:rPr>
              <a:t>текст</a:t>
            </a:r>
            <a:endParaRPr lang="en-US" b="1" dirty="0">
              <a:solidFill>
                <a:srgbClr val="FFFFFF"/>
              </a:solidFill>
            </a:endParaRPr>
          </a:p>
        </p:txBody>
      </p:sp>
      <p:sp>
        <p:nvSpPr>
          <p:cNvPr id="9" name="Rectangle 10"/>
          <p:cNvSpPr>
            <a:spLocks noChangeArrowheads="1"/>
          </p:cNvSpPr>
          <p:nvPr/>
        </p:nvSpPr>
        <p:spPr bwMode="gray">
          <a:xfrm>
            <a:off x="0" y="2979738"/>
            <a:ext cx="4665663" cy="719137"/>
          </a:xfrm>
          <a:prstGeom prst="rect">
            <a:avLst/>
          </a:prstGeom>
          <a:gradFill rotWithShape="1">
            <a:gsLst>
              <a:gs pos="0">
                <a:srgbClr val="004B70">
                  <a:alpha val="80000"/>
                </a:srgbClr>
              </a:gs>
              <a:gs pos="100000">
                <a:srgbClr val="418AEB"/>
              </a:gs>
            </a:gsLst>
            <a:lin ang="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 dirty="0"/>
          </a:p>
        </p:txBody>
      </p:sp>
      <p:grpSp>
        <p:nvGrpSpPr>
          <p:cNvPr id="10" name="Group 11"/>
          <p:cNvGrpSpPr>
            <a:grpSpLocks/>
          </p:cNvGrpSpPr>
          <p:nvPr/>
        </p:nvGrpSpPr>
        <p:grpSpPr bwMode="auto">
          <a:xfrm>
            <a:off x="4316413" y="2727325"/>
            <a:ext cx="1087437" cy="1006475"/>
            <a:chOff x="3938" y="1968"/>
            <a:chExt cx="430" cy="437"/>
          </a:xfrm>
        </p:grpSpPr>
        <p:grpSp>
          <p:nvGrpSpPr>
            <p:cNvPr id="11" name="Group 12"/>
            <p:cNvGrpSpPr>
              <a:grpSpLocks/>
            </p:cNvGrpSpPr>
            <p:nvPr/>
          </p:nvGrpSpPr>
          <p:grpSpPr bwMode="auto">
            <a:xfrm>
              <a:off x="3938" y="1968"/>
              <a:ext cx="430" cy="437"/>
              <a:chOff x="2016" y="1920"/>
              <a:chExt cx="1680" cy="1680"/>
            </a:xfrm>
          </p:grpSpPr>
          <p:sp>
            <p:nvSpPr>
              <p:cNvPr id="13" name="Oval 13"/>
              <p:cNvSpPr>
                <a:spLocks noChangeArrowheads="1"/>
              </p:cNvSpPr>
              <p:nvPr/>
            </p:nvSpPr>
            <p:spPr bwMode="gray">
              <a:xfrm>
                <a:off x="2016" y="1920"/>
                <a:ext cx="1680" cy="1680"/>
              </a:xfrm>
              <a:prstGeom prst="ellipse">
                <a:avLst/>
              </a:prstGeom>
              <a:gradFill rotWithShape="1">
                <a:gsLst>
                  <a:gs pos="0">
                    <a:srgbClr val="4996E3"/>
                  </a:gs>
                  <a:gs pos="100000">
                    <a:srgbClr val="4996E3">
                      <a:gamma/>
                      <a:shade val="30196"/>
                      <a:invGamma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 dirty="0"/>
              </a:p>
            </p:txBody>
          </p:sp>
          <p:sp>
            <p:nvSpPr>
              <p:cNvPr id="14" name="Freeform 14"/>
              <p:cNvSpPr>
                <a:spLocks/>
              </p:cNvSpPr>
              <p:nvPr/>
            </p:nvSpPr>
            <p:spPr bwMode="gray">
              <a:xfrm>
                <a:off x="2208" y="1948"/>
                <a:ext cx="1296" cy="634"/>
              </a:xfrm>
              <a:custGeom>
                <a:avLst/>
                <a:gdLst/>
                <a:ahLst/>
                <a:cxnLst>
                  <a:cxn ang="0">
                    <a:pos x="1301" y="401"/>
                  </a:cxn>
                  <a:cxn ang="0">
                    <a:pos x="1317" y="442"/>
                  </a:cxn>
                  <a:cxn ang="0">
                    <a:pos x="1321" y="481"/>
                  </a:cxn>
                  <a:cxn ang="0">
                    <a:pos x="1315" y="516"/>
                  </a:cxn>
                  <a:cxn ang="0">
                    <a:pos x="1298" y="550"/>
                  </a:cxn>
                  <a:cxn ang="0">
                    <a:pos x="1272" y="579"/>
                  </a:cxn>
                  <a:cxn ang="0">
                    <a:pos x="1239" y="604"/>
                  </a:cxn>
                  <a:cxn ang="0">
                    <a:pos x="1196" y="628"/>
                  </a:cxn>
                  <a:cxn ang="0">
                    <a:pos x="1147" y="649"/>
                  </a:cxn>
                  <a:cxn ang="0">
                    <a:pos x="1092" y="667"/>
                  </a:cxn>
                  <a:cxn ang="0">
                    <a:pos x="1031" y="683"/>
                  </a:cxn>
                  <a:cxn ang="0">
                    <a:pos x="967" y="694"/>
                  </a:cxn>
                  <a:cxn ang="0">
                    <a:pos x="896" y="704"/>
                  </a:cxn>
                  <a:cxn ang="0">
                    <a:pos x="824" y="710"/>
                  </a:cxn>
                  <a:cxn ang="0">
                    <a:pos x="795" y="712"/>
                  </a:cxn>
                  <a:cxn ang="0">
                    <a:pos x="476" y="712"/>
                  </a:cxn>
                  <a:cxn ang="0">
                    <a:pos x="472" y="712"/>
                  </a:cxn>
                  <a:cxn ang="0">
                    <a:pos x="409" y="708"/>
                  </a:cxn>
                  <a:cxn ang="0">
                    <a:pos x="348" y="704"/>
                  </a:cxn>
                  <a:cxn ang="0">
                    <a:pos x="290" y="696"/>
                  </a:cxn>
                  <a:cxn ang="0">
                    <a:pos x="235" y="689"/>
                  </a:cxn>
                  <a:cxn ang="0">
                    <a:pos x="186" y="677"/>
                  </a:cxn>
                  <a:cxn ang="0">
                    <a:pos x="141" y="663"/>
                  </a:cxn>
                  <a:cxn ang="0">
                    <a:pos x="102" y="648"/>
                  </a:cxn>
                  <a:cxn ang="0">
                    <a:pos x="67" y="630"/>
                  </a:cxn>
                  <a:cxn ang="0">
                    <a:pos x="39" y="608"/>
                  </a:cxn>
                  <a:cxn ang="0">
                    <a:pos x="18" y="583"/>
                  </a:cxn>
                  <a:cxn ang="0">
                    <a:pos x="6" y="554"/>
                  </a:cxn>
                  <a:cxn ang="0">
                    <a:pos x="0" y="524"/>
                  </a:cxn>
                  <a:cxn ang="0">
                    <a:pos x="0" y="520"/>
                  </a:cxn>
                  <a:cxn ang="0">
                    <a:pos x="4" y="487"/>
                  </a:cxn>
                  <a:cxn ang="0">
                    <a:pos x="16" y="446"/>
                  </a:cxn>
                  <a:cxn ang="0">
                    <a:pos x="51" y="370"/>
                  </a:cxn>
                  <a:cxn ang="0">
                    <a:pos x="94" y="299"/>
                  </a:cxn>
                  <a:cxn ang="0">
                    <a:pos x="147" y="235"/>
                  </a:cxn>
                  <a:cxn ang="0">
                    <a:pos x="204" y="176"/>
                  </a:cxn>
                  <a:cxn ang="0">
                    <a:pos x="270" y="125"/>
                  </a:cxn>
                  <a:cxn ang="0">
                    <a:pos x="341" y="82"/>
                  </a:cxn>
                  <a:cxn ang="0">
                    <a:pos x="415" y="47"/>
                  </a:cxn>
                  <a:cxn ang="0">
                    <a:pos x="497" y="21"/>
                  </a:cxn>
                  <a:cxn ang="0">
                    <a:pos x="581" y="6"/>
                  </a:cxn>
                  <a:cxn ang="0">
                    <a:pos x="667" y="0"/>
                  </a:cxn>
                  <a:cxn ang="0">
                    <a:pos x="667" y="0"/>
                  </a:cxn>
                  <a:cxn ang="0">
                    <a:pos x="759" y="6"/>
                  </a:cxn>
                  <a:cxn ang="0">
                    <a:pos x="847" y="23"/>
                  </a:cxn>
                  <a:cxn ang="0">
                    <a:pos x="932" y="53"/>
                  </a:cxn>
                  <a:cxn ang="0">
                    <a:pos x="1010" y="90"/>
                  </a:cxn>
                  <a:cxn ang="0">
                    <a:pos x="1082" y="137"/>
                  </a:cxn>
                  <a:cxn ang="0">
                    <a:pos x="1149" y="194"/>
                  </a:cxn>
                  <a:cxn ang="0">
                    <a:pos x="1208" y="256"/>
                  </a:cxn>
                  <a:cxn ang="0">
                    <a:pos x="1258" y="325"/>
                  </a:cxn>
                  <a:cxn ang="0">
                    <a:pos x="1301" y="401"/>
                  </a:cxn>
                  <a:cxn ang="0">
                    <a:pos x="1301" y="401"/>
                  </a:cxn>
                </a:cxnLst>
                <a:rect l="0" t="0" r="r" b="b"/>
                <a:pathLst>
                  <a:path w="1321" h="712">
                    <a:moveTo>
                      <a:pt x="1301" y="401"/>
                    </a:moveTo>
                    <a:lnTo>
                      <a:pt x="1317" y="442"/>
                    </a:lnTo>
                    <a:lnTo>
                      <a:pt x="1321" y="481"/>
                    </a:lnTo>
                    <a:lnTo>
                      <a:pt x="1315" y="516"/>
                    </a:lnTo>
                    <a:lnTo>
                      <a:pt x="1298" y="550"/>
                    </a:lnTo>
                    <a:lnTo>
                      <a:pt x="1272" y="579"/>
                    </a:lnTo>
                    <a:lnTo>
                      <a:pt x="1239" y="604"/>
                    </a:lnTo>
                    <a:lnTo>
                      <a:pt x="1196" y="628"/>
                    </a:lnTo>
                    <a:lnTo>
                      <a:pt x="1147" y="649"/>
                    </a:lnTo>
                    <a:lnTo>
                      <a:pt x="1092" y="667"/>
                    </a:lnTo>
                    <a:lnTo>
                      <a:pt x="1031" y="683"/>
                    </a:lnTo>
                    <a:lnTo>
                      <a:pt x="967" y="694"/>
                    </a:lnTo>
                    <a:lnTo>
                      <a:pt x="896" y="704"/>
                    </a:lnTo>
                    <a:lnTo>
                      <a:pt x="824" y="710"/>
                    </a:lnTo>
                    <a:lnTo>
                      <a:pt x="795" y="712"/>
                    </a:lnTo>
                    <a:lnTo>
                      <a:pt x="476" y="712"/>
                    </a:lnTo>
                    <a:lnTo>
                      <a:pt x="472" y="712"/>
                    </a:lnTo>
                    <a:lnTo>
                      <a:pt x="409" y="708"/>
                    </a:lnTo>
                    <a:lnTo>
                      <a:pt x="348" y="704"/>
                    </a:lnTo>
                    <a:lnTo>
                      <a:pt x="290" y="696"/>
                    </a:lnTo>
                    <a:lnTo>
                      <a:pt x="235" y="689"/>
                    </a:lnTo>
                    <a:lnTo>
                      <a:pt x="186" y="677"/>
                    </a:lnTo>
                    <a:lnTo>
                      <a:pt x="141" y="663"/>
                    </a:lnTo>
                    <a:lnTo>
                      <a:pt x="102" y="648"/>
                    </a:lnTo>
                    <a:lnTo>
                      <a:pt x="67" y="630"/>
                    </a:lnTo>
                    <a:lnTo>
                      <a:pt x="39" y="608"/>
                    </a:lnTo>
                    <a:lnTo>
                      <a:pt x="18" y="583"/>
                    </a:lnTo>
                    <a:lnTo>
                      <a:pt x="6" y="554"/>
                    </a:lnTo>
                    <a:lnTo>
                      <a:pt x="0" y="524"/>
                    </a:lnTo>
                    <a:lnTo>
                      <a:pt x="0" y="520"/>
                    </a:lnTo>
                    <a:lnTo>
                      <a:pt x="4" y="487"/>
                    </a:lnTo>
                    <a:lnTo>
                      <a:pt x="16" y="446"/>
                    </a:lnTo>
                    <a:lnTo>
                      <a:pt x="51" y="370"/>
                    </a:lnTo>
                    <a:lnTo>
                      <a:pt x="94" y="299"/>
                    </a:lnTo>
                    <a:lnTo>
                      <a:pt x="147" y="235"/>
                    </a:lnTo>
                    <a:lnTo>
                      <a:pt x="204" y="176"/>
                    </a:lnTo>
                    <a:lnTo>
                      <a:pt x="270" y="125"/>
                    </a:lnTo>
                    <a:lnTo>
                      <a:pt x="341" y="82"/>
                    </a:lnTo>
                    <a:lnTo>
                      <a:pt x="415" y="47"/>
                    </a:lnTo>
                    <a:lnTo>
                      <a:pt x="497" y="21"/>
                    </a:lnTo>
                    <a:lnTo>
                      <a:pt x="581" y="6"/>
                    </a:lnTo>
                    <a:lnTo>
                      <a:pt x="667" y="0"/>
                    </a:lnTo>
                    <a:lnTo>
                      <a:pt x="667" y="0"/>
                    </a:lnTo>
                    <a:lnTo>
                      <a:pt x="759" y="6"/>
                    </a:lnTo>
                    <a:lnTo>
                      <a:pt x="847" y="23"/>
                    </a:lnTo>
                    <a:lnTo>
                      <a:pt x="932" y="53"/>
                    </a:lnTo>
                    <a:lnTo>
                      <a:pt x="1010" y="90"/>
                    </a:lnTo>
                    <a:lnTo>
                      <a:pt x="1082" y="137"/>
                    </a:lnTo>
                    <a:lnTo>
                      <a:pt x="1149" y="194"/>
                    </a:lnTo>
                    <a:lnTo>
                      <a:pt x="1208" y="256"/>
                    </a:lnTo>
                    <a:lnTo>
                      <a:pt x="1258" y="325"/>
                    </a:lnTo>
                    <a:lnTo>
                      <a:pt x="1301" y="401"/>
                    </a:lnTo>
                    <a:lnTo>
                      <a:pt x="1301" y="401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FFFF"/>
                  </a:gs>
                  <a:gs pos="100000">
                    <a:srgbClr val="66A7E8"/>
                  </a:gs>
                </a:gsLst>
                <a:lin ang="5400000" scaled="1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</p:grpSp>
        <p:sp>
          <p:nvSpPr>
            <p:cNvPr id="12" name="Text Box 15"/>
            <p:cNvSpPr txBox="1">
              <a:spLocks noChangeArrowheads="1"/>
            </p:cNvSpPr>
            <p:nvPr/>
          </p:nvSpPr>
          <p:spPr bwMode="gray">
            <a:xfrm>
              <a:off x="4070" y="2028"/>
              <a:ext cx="159" cy="19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ru-RU" sz="2400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FFFFFF"/>
                    </a:outerShdw>
                  </a:effectLst>
                  <a:latin typeface="Verdana" pitchFamily="34" charset="0"/>
                </a:rPr>
                <a:t>2</a:t>
              </a:r>
              <a:endParaRPr lang="en-US" sz="24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Verdana" pitchFamily="34" charset="0"/>
              </a:endParaRPr>
            </a:p>
          </p:txBody>
        </p:sp>
      </p:grpSp>
      <p:sp>
        <p:nvSpPr>
          <p:cNvPr id="15" name="Text Box 16"/>
          <p:cNvSpPr txBox="1">
            <a:spLocks noChangeArrowheads="1"/>
          </p:cNvSpPr>
          <p:nvPr/>
        </p:nvSpPr>
        <p:spPr bwMode="auto">
          <a:xfrm>
            <a:off x="2209800" y="3184525"/>
            <a:ext cx="19050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/>
            <a:r>
              <a:rPr lang="ru-RU" b="1" dirty="0">
                <a:solidFill>
                  <a:srgbClr val="FFFFFF"/>
                </a:solidFill>
              </a:rPr>
              <a:t>текст</a:t>
            </a:r>
            <a:endParaRPr lang="en-US" b="1" dirty="0">
              <a:solidFill>
                <a:srgbClr val="FFFFFF"/>
              </a:solidFill>
            </a:endParaRPr>
          </a:p>
        </p:txBody>
      </p:sp>
      <p:sp>
        <p:nvSpPr>
          <p:cNvPr id="16" name="Rectangle 17"/>
          <p:cNvSpPr>
            <a:spLocks noChangeArrowheads="1"/>
          </p:cNvSpPr>
          <p:nvPr/>
        </p:nvSpPr>
        <p:spPr bwMode="gray">
          <a:xfrm>
            <a:off x="0" y="4090988"/>
            <a:ext cx="5686425" cy="720725"/>
          </a:xfrm>
          <a:prstGeom prst="rect">
            <a:avLst/>
          </a:prstGeom>
          <a:gradFill rotWithShape="1">
            <a:gsLst>
              <a:gs pos="0">
                <a:srgbClr val="004B70">
                  <a:alpha val="80000"/>
                </a:srgbClr>
              </a:gs>
              <a:gs pos="100000">
                <a:srgbClr val="9942E0"/>
              </a:gs>
            </a:gsLst>
            <a:lin ang="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 dirty="0"/>
          </a:p>
        </p:txBody>
      </p:sp>
      <p:grpSp>
        <p:nvGrpSpPr>
          <p:cNvPr id="17" name="Group 18"/>
          <p:cNvGrpSpPr>
            <a:grpSpLocks/>
          </p:cNvGrpSpPr>
          <p:nvPr/>
        </p:nvGrpSpPr>
        <p:grpSpPr bwMode="auto">
          <a:xfrm>
            <a:off x="5021263" y="3810000"/>
            <a:ext cx="1098550" cy="1012825"/>
            <a:chOff x="3552" y="3339"/>
            <a:chExt cx="412" cy="392"/>
          </a:xfrm>
        </p:grpSpPr>
        <p:grpSp>
          <p:nvGrpSpPr>
            <p:cNvPr id="18" name="Group 19"/>
            <p:cNvGrpSpPr>
              <a:grpSpLocks/>
            </p:cNvGrpSpPr>
            <p:nvPr/>
          </p:nvGrpSpPr>
          <p:grpSpPr bwMode="auto">
            <a:xfrm>
              <a:off x="3552" y="3339"/>
              <a:ext cx="412" cy="392"/>
              <a:chOff x="2016" y="1920"/>
              <a:chExt cx="1680" cy="1680"/>
            </a:xfrm>
          </p:grpSpPr>
          <p:sp>
            <p:nvSpPr>
              <p:cNvPr id="20" name="Oval 20"/>
              <p:cNvSpPr>
                <a:spLocks noChangeArrowheads="1"/>
              </p:cNvSpPr>
              <p:nvPr/>
            </p:nvSpPr>
            <p:spPr bwMode="gray">
              <a:xfrm>
                <a:off x="2016" y="1920"/>
                <a:ext cx="1680" cy="1680"/>
              </a:xfrm>
              <a:prstGeom prst="ellipse">
                <a:avLst/>
              </a:prstGeom>
              <a:gradFill rotWithShape="1">
                <a:gsLst>
                  <a:gs pos="0">
                    <a:srgbClr val="9966FF"/>
                  </a:gs>
                  <a:gs pos="100000">
                    <a:srgbClr val="9966FF">
                      <a:gamma/>
                      <a:shade val="24314"/>
                      <a:invGamma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 dirty="0"/>
              </a:p>
            </p:txBody>
          </p:sp>
          <p:sp>
            <p:nvSpPr>
              <p:cNvPr id="21" name="Freeform 21"/>
              <p:cNvSpPr>
                <a:spLocks/>
              </p:cNvSpPr>
              <p:nvPr/>
            </p:nvSpPr>
            <p:spPr bwMode="gray">
              <a:xfrm>
                <a:off x="2208" y="1948"/>
                <a:ext cx="1296" cy="634"/>
              </a:xfrm>
              <a:custGeom>
                <a:avLst/>
                <a:gdLst/>
                <a:ahLst/>
                <a:cxnLst>
                  <a:cxn ang="0">
                    <a:pos x="1301" y="401"/>
                  </a:cxn>
                  <a:cxn ang="0">
                    <a:pos x="1317" y="442"/>
                  </a:cxn>
                  <a:cxn ang="0">
                    <a:pos x="1321" y="481"/>
                  </a:cxn>
                  <a:cxn ang="0">
                    <a:pos x="1315" y="516"/>
                  </a:cxn>
                  <a:cxn ang="0">
                    <a:pos x="1298" y="550"/>
                  </a:cxn>
                  <a:cxn ang="0">
                    <a:pos x="1272" y="579"/>
                  </a:cxn>
                  <a:cxn ang="0">
                    <a:pos x="1239" y="604"/>
                  </a:cxn>
                  <a:cxn ang="0">
                    <a:pos x="1196" y="628"/>
                  </a:cxn>
                  <a:cxn ang="0">
                    <a:pos x="1147" y="649"/>
                  </a:cxn>
                  <a:cxn ang="0">
                    <a:pos x="1092" y="667"/>
                  </a:cxn>
                  <a:cxn ang="0">
                    <a:pos x="1031" y="683"/>
                  </a:cxn>
                  <a:cxn ang="0">
                    <a:pos x="967" y="694"/>
                  </a:cxn>
                  <a:cxn ang="0">
                    <a:pos x="896" y="704"/>
                  </a:cxn>
                  <a:cxn ang="0">
                    <a:pos x="824" y="710"/>
                  </a:cxn>
                  <a:cxn ang="0">
                    <a:pos x="795" y="712"/>
                  </a:cxn>
                  <a:cxn ang="0">
                    <a:pos x="476" y="712"/>
                  </a:cxn>
                  <a:cxn ang="0">
                    <a:pos x="472" y="712"/>
                  </a:cxn>
                  <a:cxn ang="0">
                    <a:pos x="409" y="708"/>
                  </a:cxn>
                  <a:cxn ang="0">
                    <a:pos x="348" y="704"/>
                  </a:cxn>
                  <a:cxn ang="0">
                    <a:pos x="290" y="696"/>
                  </a:cxn>
                  <a:cxn ang="0">
                    <a:pos x="235" y="689"/>
                  </a:cxn>
                  <a:cxn ang="0">
                    <a:pos x="186" y="677"/>
                  </a:cxn>
                  <a:cxn ang="0">
                    <a:pos x="141" y="663"/>
                  </a:cxn>
                  <a:cxn ang="0">
                    <a:pos x="102" y="648"/>
                  </a:cxn>
                  <a:cxn ang="0">
                    <a:pos x="67" y="630"/>
                  </a:cxn>
                  <a:cxn ang="0">
                    <a:pos x="39" y="608"/>
                  </a:cxn>
                  <a:cxn ang="0">
                    <a:pos x="18" y="583"/>
                  </a:cxn>
                  <a:cxn ang="0">
                    <a:pos x="6" y="554"/>
                  </a:cxn>
                  <a:cxn ang="0">
                    <a:pos x="0" y="524"/>
                  </a:cxn>
                  <a:cxn ang="0">
                    <a:pos x="0" y="520"/>
                  </a:cxn>
                  <a:cxn ang="0">
                    <a:pos x="4" y="487"/>
                  </a:cxn>
                  <a:cxn ang="0">
                    <a:pos x="16" y="446"/>
                  </a:cxn>
                  <a:cxn ang="0">
                    <a:pos x="51" y="370"/>
                  </a:cxn>
                  <a:cxn ang="0">
                    <a:pos x="94" y="299"/>
                  </a:cxn>
                  <a:cxn ang="0">
                    <a:pos x="147" y="235"/>
                  </a:cxn>
                  <a:cxn ang="0">
                    <a:pos x="204" y="176"/>
                  </a:cxn>
                  <a:cxn ang="0">
                    <a:pos x="270" y="125"/>
                  </a:cxn>
                  <a:cxn ang="0">
                    <a:pos x="341" y="82"/>
                  </a:cxn>
                  <a:cxn ang="0">
                    <a:pos x="415" y="47"/>
                  </a:cxn>
                  <a:cxn ang="0">
                    <a:pos x="497" y="21"/>
                  </a:cxn>
                  <a:cxn ang="0">
                    <a:pos x="581" y="6"/>
                  </a:cxn>
                  <a:cxn ang="0">
                    <a:pos x="667" y="0"/>
                  </a:cxn>
                  <a:cxn ang="0">
                    <a:pos x="667" y="0"/>
                  </a:cxn>
                  <a:cxn ang="0">
                    <a:pos x="759" y="6"/>
                  </a:cxn>
                  <a:cxn ang="0">
                    <a:pos x="847" y="23"/>
                  </a:cxn>
                  <a:cxn ang="0">
                    <a:pos x="932" y="53"/>
                  </a:cxn>
                  <a:cxn ang="0">
                    <a:pos x="1010" y="90"/>
                  </a:cxn>
                  <a:cxn ang="0">
                    <a:pos x="1082" y="137"/>
                  </a:cxn>
                  <a:cxn ang="0">
                    <a:pos x="1149" y="194"/>
                  </a:cxn>
                  <a:cxn ang="0">
                    <a:pos x="1208" y="256"/>
                  </a:cxn>
                  <a:cxn ang="0">
                    <a:pos x="1258" y="325"/>
                  </a:cxn>
                  <a:cxn ang="0">
                    <a:pos x="1301" y="401"/>
                  </a:cxn>
                  <a:cxn ang="0">
                    <a:pos x="1301" y="401"/>
                  </a:cxn>
                </a:cxnLst>
                <a:rect l="0" t="0" r="r" b="b"/>
                <a:pathLst>
                  <a:path w="1321" h="712">
                    <a:moveTo>
                      <a:pt x="1301" y="401"/>
                    </a:moveTo>
                    <a:lnTo>
                      <a:pt x="1317" y="442"/>
                    </a:lnTo>
                    <a:lnTo>
                      <a:pt x="1321" y="481"/>
                    </a:lnTo>
                    <a:lnTo>
                      <a:pt x="1315" y="516"/>
                    </a:lnTo>
                    <a:lnTo>
                      <a:pt x="1298" y="550"/>
                    </a:lnTo>
                    <a:lnTo>
                      <a:pt x="1272" y="579"/>
                    </a:lnTo>
                    <a:lnTo>
                      <a:pt x="1239" y="604"/>
                    </a:lnTo>
                    <a:lnTo>
                      <a:pt x="1196" y="628"/>
                    </a:lnTo>
                    <a:lnTo>
                      <a:pt x="1147" y="649"/>
                    </a:lnTo>
                    <a:lnTo>
                      <a:pt x="1092" y="667"/>
                    </a:lnTo>
                    <a:lnTo>
                      <a:pt x="1031" y="683"/>
                    </a:lnTo>
                    <a:lnTo>
                      <a:pt x="967" y="694"/>
                    </a:lnTo>
                    <a:lnTo>
                      <a:pt x="896" y="704"/>
                    </a:lnTo>
                    <a:lnTo>
                      <a:pt x="824" y="710"/>
                    </a:lnTo>
                    <a:lnTo>
                      <a:pt x="795" y="712"/>
                    </a:lnTo>
                    <a:lnTo>
                      <a:pt x="476" y="712"/>
                    </a:lnTo>
                    <a:lnTo>
                      <a:pt x="472" y="712"/>
                    </a:lnTo>
                    <a:lnTo>
                      <a:pt x="409" y="708"/>
                    </a:lnTo>
                    <a:lnTo>
                      <a:pt x="348" y="704"/>
                    </a:lnTo>
                    <a:lnTo>
                      <a:pt x="290" y="696"/>
                    </a:lnTo>
                    <a:lnTo>
                      <a:pt x="235" y="689"/>
                    </a:lnTo>
                    <a:lnTo>
                      <a:pt x="186" y="677"/>
                    </a:lnTo>
                    <a:lnTo>
                      <a:pt x="141" y="663"/>
                    </a:lnTo>
                    <a:lnTo>
                      <a:pt x="102" y="648"/>
                    </a:lnTo>
                    <a:lnTo>
                      <a:pt x="67" y="630"/>
                    </a:lnTo>
                    <a:lnTo>
                      <a:pt x="39" y="608"/>
                    </a:lnTo>
                    <a:lnTo>
                      <a:pt x="18" y="583"/>
                    </a:lnTo>
                    <a:lnTo>
                      <a:pt x="6" y="554"/>
                    </a:lnTo>
                    <a:lnTo>
                      <a:pt x="0" y="524"/>
                    </a:lnTo>
                    <a:lnTo>
                      <a:pt x="0" y="520"/>
                    </a:lnTo>
                    <a:lnTo>
                      <a:pt x="4" y="487"/>
                    </a:lnTo>
                    <a:lnTo>
                      <a:pt x="16" y="446"/>
                    </a:lnTo>
                    <a:lnTo>
                      <a:pt x="51" y="370"/>
                    </a:lnTo>
                    <a:lnTo>
                      <a:pt x="94" y="299"/>
                    </a:lnTo>
                    <a:lnTo>
                      <a:pt x="147" y="235"/>
                    </a:lnTo>
                    <a:lnTo>
                      <a:pt x="204" y="176"/>
                    </a:lnTo>
                    <a:lnTo>
                      <a:pt x="270" y="125"/>
                    </a:lnTo>
                    <a:lnTo>
                      <a:pt x="341" y="82"/>
                    </a:lnTo>
                    <a:lnTo>
                      <a:pt x="415" y="47"/>
                    </a:lnTo>
                    <a:lnTo>
                      <a:pt x="497" y="21"/>
                    </a:lnTo>
                    <a:lnTo>
                      <a:pt x="581" y="6"/>
                    </a:lnTo>
                    <a:lnTo>
                      <a:pt x="667" y="0"/>
                    </a:lnTo>
                    <a:lnTo>
                      <a:pt x="667" y="0"/>
                    </a:lnTo>
                    <a:lnTo>
                      <a:pt x="759" y="6"/>
                    </a:lnTo>
                    <a:lnTo>
                      <a:pt x="847" y="23"/>
                    </a:lnTo>
                    <a:lnTo>
                      <a:pt x="932" y="53"/>
                    </a:lnTo>
                    <a:lnTo>
                      <a:pt x="1010" y="90"/>
                    </a:lnTo>
                    <a:lnTo>
                      <a:pt x="1082" y="137"/>
                    </a:lnTo>
                    <a:lnTo>
                      <a:pt x="1149" y="194"/>
                    </a:lnTo>
                    <a:lnTo>
                      <a:pt x="1208" y="256"/>
                    </a:lnTo>
                    <a:lnTo>
                      <a:pt x="1258" y="325"/>
                    </a:lnTo>
                    <a:lnTo>
                      <a:pt x="1301" y="401"/>
                    </a:lnTo>
                    <a:lnTo>
                      <a:pt x="1301" y="401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FFFF"/>
                  </a:gs>
                  <a:gs pos="100000">
                    <a:srgbClr val="9966FF"/>
                  </a:gs>
                </a:gsLst>
                <a:lin ang="5400000" scaled="1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</p:grpSp>
        <p:sp>
          <p:nvSpPr>
            <p:cNvPr id="19" name="Text Box 22"/>
            <p:cNvSpPr txBox="1">
              <a:spLocks noChangeArrowheads="1"/>
            </p:cNvSpPr>
            <p:nvPr/>
          </p:nvSpPr>
          <p:spPr bwMode="gray">
            <a:xfrm>
              <a:off x="3704" y="3360"/>
              <a:ext cx="151" cy="177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ru-RU" sz="2400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FFFFFF"/>
                    </a:outerShdw>
                  </a:effectLst>
                  <a:latin typeface="Verdana" pitchFamily="34" charset="0"/>
                </a:rPr>
                <a:t>3</a:t>
              </a:r>
              <a:endParaRPr lang="en-US" sz="24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Verdana" pitchFamily="34" charset="0"/>
              </a:endParaRPr>
            </a:p>
          </p:txBody>
        </p:sp>
      </p:grpSp>
      <p:sp>
        <p:nvSpPr>
          <p:cNvPr id="22" name="Text Box 23"/>
          <p:cNvSpPr txBox="1">
            <a:spLocks noChangeArrowheads="1"/>
          </p:cNvSpPr>
          <p:nvPr/>
        </p:nvSpPr>
        <p:spPr bwMode="auto">
          <a:xfrm>
            <a:off x="2971800" y="4267200"/>
            <a:ext cx="19050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/>
            <a:r>
              <a:rPr lang="ru-RU" b="1" dirty="0">
                <a:solidFill>
                  <a:srgbClr val="FFFFFF"/>
                </a:solidFill>
              </a:rPr>
              <a:t>текст</a:t>
            </a:r>
            <a:endParaRPr lang="en-US" b="1" dirty="0">
              <a:solidFill>
                <a:srgbClr val="FFFFFF"/>
              </a:solidFill>
            </a:endParaRPr>
          </a:p>
        </p:txBody>
      </p:sp>
      <p:sp>
        <p:nvSpPr>
          <p:cNvPr id="23" name="Rectangle 24"/>
          <p:cNvSpPr>
            <a:spLocks noChangeArrowheads="1"/>
          </p:cNvSpPr>
          <p:nvPr/>
        </p:nvSpPr>
        <p:spPr bwMode="gray">
          <a:xfrm>
            <a:off x="0" y="5214938"/>
            <a:ext cx="6392863" cy="719137"/>
          </a:xfrm>
          <a:prstGeom prst="rect">
            <a:avLst/>
          </a:prstGeom>
          <a:gradFill rotWithShape="1">
            <a:gsLst>
              <a:gs pos="0">
                <a:srgbClr val="004B70">
                  <a:alpha val="80000"/>
                </a:srgbClr>
              </a:gs>
              <a:gs pos="100000">
                <a:srgbClr val="33AD8A"/>
              </a:gs>
            </a:gsLst>
            <a:lin ang="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 dirty="0"/>
          </a:p>
        </p:txBody>
      </p:sp>
      <p:grpSp>
        <p:nvGrpSpPr>
          <p:cNvPr id="24" name="Group 25"/>
          <p:cNvGrpSpPr>
            <a:grpSpLocks/>
          </p:cNvGrpSpPr>
          <p:nvPr/>
        </p:nvGrpSpPr>
        <p:grpSpPr bwMode="auto">
          <a:xfrm>
            <a:off x="5678488" y="4953000"/>
            <a:ext cx="1103312" cy="1019175"/>
            <a:chOff x="2016" y="1920"/>
            <a:chExt cx="1680" cy="1680"/>
          </a:xfrm>
        </p:grpSpPr>
        <p:sp>
          <p:nvSpPr>
            <p:cNvPr id="25" name="Oval 26"/>
            <p:cNvSpPr>
              <a:spLocks noChangeArrowheads="1"/>
            </p:cNvSpPr>
            <p:nvPr/>
          </p:nvSpPr>
          <p:spPr bwMode="gray">
            <a:xfrm>
              <a:off x="2016" y="1920"/>
              <a:ext cx="1680" cy="1680"/>
            </a:xfrm>
            <a:prstGeom prst="ellipse">
              <a:avLst/>
            </a:prstGeom>
            <a:gradFill rotWithShape="1">
              <a:gsLst>
                <a:gs pos="0">
                  <a:srgbClr val="33CCCC"/>
                </a:gs>
                <a:gs pos="100000">
                  <a:srgbClr val="33CCCC">
                    <a:gamma/>
                    <a:shade val="24314"/>
                    <a:invGamma/>
                  </a:srgb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gray">
            <a:xfrm>
              <a:off x="2208" y="1948"/>
              <a:ext cx="1296" cy="634"/>
            </a:xfrm>
            <a:custGeom>
              <a:avLst/>
              <a:gdLst/>
              <a:ahLst/>
              <a:cxnLst>
                <a:cxn ang="0">
                  <a:pos x="1301" y="401"/>
                </a:cxn>
                <a:cxn ang="0">
                  <a:pos x="1317" y="442"/>
                </a:cxn>
                <a:cxn ang="0">
                  <a:pos x="1321" y="481"/>
                </a:cxn>
                <a:cxn ang="0">
                  <a:pos x="1315" y="516"/>
                </a:cxn>
                <a:cxn ang="0">
                  <a:pos x="1298" y="550"/>
                </a:cxn>
                <a:cxn ang="0">
                  <a:pos x="1272" y="579"/>
                </a:cxn>
                <a:cxn ang="0">
                  <a:pos x="1239" y="604"/>
                </a:cxn>
                <a:cxn ang="0">
                  <a:pos x="1196" y="628"/>
                </a:cxn>
                <a:cxn ang="0">
                  <a:pos x="1147" y="649"/>
                </a:cxn>
                <a:cxn ang="0">
                  <a:pos x="1092" y="667"/>
                </a:cxn>
                <a:cxn ang="0">
                  <a:pos x="1031" y="683"/>
                </a:cxn>
                <a:cxn ang="0">
                  <a:pos x="967" y="694"/>
                </a:cxn>
                <a:cxn ang="0">
                  <a:pos x="896" y="704"/>
                </a:cxn>
                <a:cxn ang="0">
                  <a:pos x="824" y="710"/>
                </a:cxn>
                <a:cxn ang="0">
                  <a:pos x="795" y="712"/>
                </a:cxn>
                <a:cxn ang="0">
                  <a:pos x="476" y="712"/>
                </a:cxn>
                <a:cxn ang="0">
                  <a:pos x="472" y="712"/>
                </a:cxn>
                <a:cxn ang="0">
                  <a:pos x="409" y="708"/>
                </a:cxn>
                <a:cxn ang="0">
                  <a:pos x="348" y="704"/>
                </a:cxn>
                <a:cxn ang="0">
                  <a:pos x="290" y="696"/>
                </a:cxn>
                <a:cxn ang="0">
                  <a:pos x="235" y="689"/>
                </a:cxn>
                <a:cxn ang="0">
                  <a:pos x="186" y="677"/>
                </a:cxn>
                <a:cxn ang="0">
                  <a:pos x="141" y="663"/>
                </a:cxn>
                <a:cxn ang="0">
                  <a:pos x="102" y="648"/>
                </a:cxn>
                <a:cxn ang="0">
                  <a:pos x="67" y="630"/>
                </a:cxn>
                <a:cxn ang="0">
                  <a:pos x="39" y="608"/>
                </a:cxn>
                <a:cxn ang="0">
                  <a:pos x="18" y="583"/>
                </a:cxn>
                <a:cxn ang="0">
                  <a:pos x="6" y="554"/>
                </a:cxn>
                <a:cxn ang="0">
                  <a:pos x="0" y="524"/>
                </a:cxn>
                <a:cxn ang="0">
                  <a:pos x="0" y="520"/>
                </a:cxn>
                <a:cxn ang="0">
                  <a:pos x="4" y="487"/>
                </a:cxn>
                <a:cxn ang="0">
                  <a:pos x="16" y="446"/>
                </a:cxn>
                <a:cxn ang="0">
                  <a:pos x="51" y="370"/>
                </a:cxn>
                <a:cxn ang="0">
                  <a:pos x="94" y="299"/>
                </a:cxn>
                <a:cxn ang="0">
                  <a:pos x="147" y="235"/>
                </a:cxn>
                <a:cxn ang="0">
                  <a:pos x="204" y="176"/>
                </a:cxn>
                <a:cxn ang="0">
                  <a:pos x="270" y="125"/>
                </a:cxn>
                <a:cxn ang="0">
                  <a:pos x="341" y="82"/>
                </a:cxn>
                <a:cxn ang="0">
                  <a:pos x="415" y="47"/>
                </a:cxn>
                <a:cxn ang="0">
                  <a:pos x="497" y="21"/>
                </a:cxn>
                <a:cxn ang="0">
                  <a:pos x="581" y="6"/>
                </a:cxn>
                <a:cxn ang="0">
                  <a:pos x="667" y="0"/>
                </a:cxn>
                <a:cxn ang="0">
                  <a:pos x="667" y="0"/>
                </a:cxn>
                <a:cxn ang="0">
                  <a:pos x="759" y="6"/>
                </a:cxn>
                <a:cxn ang="0">
                  <a:pos x="847" y="23"/>
                </a:cxn>
                <a:cxn ang="0">
                  <a:pos x="932" y="53"/>
                </a:cxn>
                <a:cxn ang="0">
                  <a:pos x="1010" y="90"/>
                </a:cxn>
                <a:cxn ang="0">
                  <a:pos x="1082" y="137"/>
                </a:cxn>
                <a:cxn ang="0">
                  <a:pos x="1149" y="194"/>
                </a:cxn>
                <a:cxn ang="0">
                  <a:pos x="1208" y="256"/>
                </a:cxn>
                <a:cxn ang="0">
                  <a:pos x="1258" y="325"/>
                </a:cxn>
                <a:cxn ang="0">
                  <a:pos x="1301" y="401"/>
                </a:cxn>
                <a:cxn ang="0">
                  <a:pos x="1301" y="401"/>
                </a:cxn>
              </a:cxnLst>
              <a:rect l="0" t="0" r="r" b="b"/>
              <a:pathLst>
                <a:path w="1321" h="712">
                  <a:moveTo>
                    <a:pt x="1301" y="401"/>
                  </a:moveTo>
                  <a:lnTo>
                    <a:pt x="1317" y="442"/>
                  </a:lnTo>
                  <a:lnTo>
                    <a:pt x="1321" y="481"/>
                  </a:lnTo>
                  <a:lnTo>
                    <a:pt x="1315" y="516"/>
                  </a:lnTo>
                  <a:lnTo>
                    <a:pt x="1298" y="550"/>
                  </a:lnTo>
                  <a:lnTo>
                    <a:pt x="1272" y="579"/>
                  </a:lnTo>
                  <a:lnTo>
                    <a:pt x="1239" y="604"/>
                  </a:lnTo>
                  <a:lnTo>
                    <a:pt x="1196" y="628"/>
                  </a:lnTo>
                  <a:lnTo>
                    <a:pt x="1147" y="649"/>
                  </a:lnTo>
                  <a:lnTo>
                    <a:pt x="1092" y="667"/>
                  </a:lnTo>
                  <a:lnTo>
                    <a:pt x="1031" y="683"/>
                  </a:lnTo>
                  <a:lnTo>
                    <a:pt x="967" y="694"/>
                  </a:lnTo>
                  <a:lnTo>
                    <a:pt x="896" y="704"/>
                  </a:lnTo>
                  <a:lnTo>
                    <a:pt x="824" y="710"/>
                  </a:lnTo>
                  <a:lnTo>
                    <a:pt x="795" y="712"/>
                  </a:lnTo>
                  <a:lnTo>
                    <a:pt x="476" y="712"/>
                  </a:lnTo>
                  <a:lnTo>
                    <a:pt x="472" y="712"/>
                  </a:lnTo>
                  <a:lnTo>
                    <a:pt x="409" y="708"/>
                  </a:lnTo>
                  <a:lnTo>
                    <a:pt x="348" y="704"/>
                  </a:lnTo>
                  <a:lnTo>
                    <a:pt x="290" y="696"/>
                  </a:lnTo>
                  <a:lnTo>
                    <a:pt x="235" y="689"/>
                  </a:lnTo>
                  <a:lnTo>
                    <a:pt x="186" y="677"/>
                  </a:lnTo>
                  <a:lnTo>
                    <a:pt x="141" y="663"/>
                  </a:lnTo>
                  <a:lnTo>
                    <a:pt x="102" y="648"/>
                  </a:lnTo>
                  <a:lnTo>
                    <a:pt x="67" y="630"/>
                  </a:lnTo>
                  <a:lnTo>
                    <a:pt x="39" y="608"/>
                  </a:lnTo>
                  <a:lnTo>
                    <a:pt x="18" y="583"/>
                  </a:lnTo>
                  <a:lnTo>
                    <a:pt x="6" y="554"/>
                  </a:lnTo>
                  <a:lnTo>
                    <a:pt x="0" y="524"/>
                  </a:lnTo>
                  <a:lnTo>
                    <a:pt x="0" y="520"/>
                  </a:lnTo>
                  <a:lnTo>
                    <a:pt x="4" y="487"/>
                  </a:lnTo>
                  <a:lnTo>
                    <a:pt x="16" y="446"/>
                  </a:lnTo>
                  <a:lnTo>
                    <a:pt x="51" y="370"/>
                  </a:lnTo>
                  <a:lnTo>
                    <a:pt x="94" y="299"/>
                  </a:lnTo>
                  <a:lnTo>
                    <a:pt x="147" y="235"/>
                  </a:lnTo>
                  <a:lnTo>
                    <a:pt x="204" y="176"/>
                  </a:lnTo>
                  <a:lnTo>
                    <a:pt x="270" y="125"/>
                  </a:lnTo>
                  <a:lnTo>
                    <a:pt x="341" y="82"/>
                  </a:lnTo>
                  <a:lnTo>
                    <a:pt x="415" y="47"/>
                  </a:lnTo>
                  <a:lnTo>
                    <a:pt x="497" y="21"/>
                  </a:lnTo>
                  <a:lnTo>
                    <a:pt x="581" y="6"/>
                  </a:lnTo>
                  <a:lnTo>
                    <a:pt x="667" y="0"/>
                  </a:lnTo>
                  <a:lnTo>
                    <a:pt x="667" y="0"/>
                  </a:lnTo>
                  <a:lnTo>
                    <a:pt x="759" y="6"/>
                  </a:lnTo>
                  <a:lnTo>
                    <a:pt x="847" y="23"/>
                  </a:lnTo>
                  <a:lnTo>
                    <a:pt x="932" y="53"/>
                  </a:lnTo>
                  <a:lnTo>
                    <a:pt x="1010" y="90"/>
                  </a:lnTo>
                  <a:lnTo>
                    <a:pt x="1082" y="137"/>
                  </a:lnTo>
                  <a:lnTo>
                    <a:pt x="1149" y="194"/>
                  </a:lnTo>
                  <a:lnTo>
                    <a:pt x="1208" y="256"/>
                  </a:lnTo>
                  <a:lnTo>
                    <a:pt x="1258" y="325"/>
                  </a:lnTo>
                  <a:lnTo>
                    <a:pt x="1301" y="401"/>
                  </a:lnTo>
                  <a:lnTo>
                    <a:pt x="1301" y="401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33CCCC"/>
                </a:gs>
              </a:gsLst>
              <a:lin ang="5400000" scaled="1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 dirty="0"/>
            </a:p>
          </p:txBody>
        </p:sp>
      </p:grpSp>
      <p:sp>
        <p:nvSpPr>
          <p:cNvPr id="27" name="Text Box 28"/>
          <p:cNvSpPr txBox="1">
            <a:spLocks noChangeArrowheads="1"/>
          </p:cNvSpPr>
          <p:nvPr/>
        </p:nvSpPr>
        <p:spPr bwMode="gray">
          <a:xfrm>
            <a:off x="6130925" y="5019675"/>
            <a:ext cx="401638" cy="457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ru-RU" sz="24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Verdana" pitchFamily="34" charset="0"/>
              </a:rPr>
              <a:t>4</a:t>
            </a:r>
            <a:endParaRPr lang="en-US" sz="24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Verdana" pitchFamily="34" charset="0"/>
            </a:endParaRPr>
          </a:p>
        </p:txBody>
      </p:sp>
      <p:sp>
        <p:nvSpPr>
          <p:cNvPr id="28" name="Text Box 29"/>
          <p:cNvSpPr txBox="1">
            <a:spLocks noChangeArrowheads="1"/>
          </p:cNvSpPr>
          <p:nvPr/>
        </p:nvSpPr>
        <p:spPr bwMode="auto">
          <a:xfrm>
            <a:off x="3581400" y="5405438"/>
            <a:ext cx="190500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/>
            <a:r>
              <a:rPr lang="ru-RU" b="1" dirty="0">
                <a:solidFill>
                  <a:srgbClr val="FFFFFF"/>
                </a:solidFill>
              </a:rPr>
              <a:t>текст</a:t>
            </a:r>
            <a:endParaRPr lang="en-US" b="1" dirty="0">
              <a:solidFill>
                <a:srgbClr val="FFFFFF"/>
              </a:solidFill>
            </a:endParaRPr>
          </a:p>
        </p:txBody>
      </p:sp>
      <p:sp>
        <p:nvSpPr>
          <p:cNvPr id="29" name="AutoShape 30"/>
          <p:cNvSpPr>
            <a:spLocks noChangeArrowheads="1"/>
          </p:cNvSpPr>
          <p:nvPr/>
        </p:nvSpPr>
        <p:spPr bwMode="auto">
          <a:xfrm>
            <a:off x="6172200" y="1676400"/>
            <a:ext cx="2514600" cy="1981200"/>
          </a:xfrm>
          <a:prstGeom prst="wedgeRoundRectCallout">
            <a:avLst>
              <a:gd name="adj1" fmla="val -44759"/>
              <a:gd name="adj2" fmla="val 84694"/>
              <a:gd name="adj3" fmla="val 16667"/>
            </a:avLst>
          </a:prstGeom>
          <a:solidFill>
            <a:srgbClr val="D1C673"/>
          </a:solidFill>
          <a:ln w="38100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anchor="ctr"/>
          <a:lstStyle/>
          <a:p>
            <a:r>
              <a:rPr lang="ru-RU" sz="2400" b="1" dirty="0">
                <a:solidFill>
                  <a:srgbClr val="006699"/>
                </a:solidFill>
              </a:rPr>
              <a:t>текст</a:t>
            </a:r>
            <a:endParaRPr lang="en-US" sz="2400" b="1" dirty="0">
              <a:solidFill>
                <a:srgbClr val="006699"/>
              </a:solidFill>
            </a:endParaRPr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7"/>
          <p:cNvGrpSpPr>
            <a:grpSpLocks/>
          </p:cNvGrpSpPr>
          <p:nvPr/>
        </p:nvGrpSpPr>
        <p:grpSpPr bwMode="auto">
          <a:xfrm>
            <a:off x="533400" y="1752600"/>
            <a:ext cx="7391400" cy="3886200"/>
            <a:chOff x="336" y="1104"/>
            <a:chExt cx="4656" cy="2448"/>
          </a:xfrm>
        </p:grpSpPr>
        <p:sp>
          <p:nvSpPr>
            <p:cNvPr id="3" name="Rectangle 4"/>
            <p:cNvSpPr>
              <a:spLocks noChangeArrowheads="1"/>
            </p:cNvSpPr>
            <p:nvPr/>
          </p:nvSpPr>
          <p:spPr bwMode="gray">
            <a:xfrm>
              <a:off x="336" y="3115"/>
              <a:ext cx="3363" cy="415"/>
            </a:xfrm>
            <a:prstGeom prst="rect">
              <a:avLst/>
            </a:prstGeom>
            <a:gradFill rotWithShape="1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grpSp>
          <p:nvGrpSpPr>
            <p:cNvPr id="4" name="Group 5"/>
            <p:cNvGrpSpPr>
              <a:grpSpLocks/>
            </p:cNvGrpSpPr>
            <p:nvPr/>
          </p:nvGrpSpPr>
          <p:grpSpPr bwMode="auto">
            <a:xfrm>
              <a:off x="3296" y="2964"/>
              <a:ext cx="622" cy="588"/>
              <a:chOff x="2016" y="1920"/>
              <a:chExt cx="1680" cy="1680"/>
            </a:xfrm>
          </p:grpSpPr>
          <p:sp>
            <p:nvSpPr>
              <p:cNvPr id="30" name="Oval 6"/>
              <p:cNvSpPr>
                <a:spLocks noChangeArrowheads="1"/>
              </p:cNvSpPr>
              <p:nvPr/>
            </p:nvSpPr>
            <p:spPr bwMode="gray">
              <a:xfrm>
                <a:off x="2016" y="1920"/>
                <a:ext cx="1680" cy="168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chemeClr val="folHlink">
                      <a:gamma/>
                      <a:shade val="24314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 dirty="0"/>
              </a:p>
            </p:txBody>
          </p:sp>
          <p:sp>
            <p:nvSpPr>
              <p:cNvPr id="31" name="Freeform 7"/>
              <p:cNvSpPr>
                <a:spLocks/>
              </p:cNvSpPr>
              <p:nvPr/>
            </p:nvSpPr>
            <p:spPr bwMode="gray">
              <a:xfrm>
                <a:off x="2208" y="1948"/>
                <a:ext cx="1296" cy="634"/>
              </a:xfrm>
              <a:custGeom>
                <a:avLst/>
                <a:gdLst/>
                <a:ahLst/>
                <a:cxnLst>
                  <a:cxn ang="0">
                    <a:pos x="1301" y="401"/>
                  </a:cxn>
                  <a:cxn ang="0">
                    <a:pos x="1317" y="442"/>
                  </a:cxn>
                  <a:cxn ang="0">
                    <a:pos x="1321" y="481"/>
                  </a:cxn>
                  <a:cxn ang="0">
                    <a:pos x="1315" y="516"/>
                  </a:cxn>
                  <a:cxn ang="0">
                    <a:pos x="1298" y="550"/>
                  </a:cxn>
                  <a:cxn ang="0">
                    <a:pos x="1272" y="579"/>
                  </a:cxn>
                  <a:cxn ang="0">
                    <a:pos x="1239" y="604"/>
                  </a:cxn>
                  <a:cxn ang="0">
                    <a:pos x="1196" y="628"/>
                  </a:cxn>
                  <a:cxn ang="0">
                    <a:pos x="1147" y="649"/>
                  </a:cxn>
                  <a:cxn ang="0">
                    <a:pos x="1092" y="667"/>
                  </a:cxn>
                  <a:cxn ang="0">
                    <a:pos x="1031" y="683"/>
                  </a:cxn>
                  <a:cxn ang="0">
                    <a:pos x="967" y="694"/>
                  </a:cxn>
                  <a:cxn ang="0">
                    <a:pos x="896" y="704"/>
                  </a:cxn>
                  <a:cxn ang="0">
                    <a:pos x="824" y="710"/>
                  </a:cxn>
                  <a:cxn ang="0">
                    <a:pos x="795" y="712"/>
                  </a:cxn>
                  <a:cxn ang="0">
                    <a:pos x="476" y="712"/>
                  </a:cxn>
                  <a:cxn ang="0">
                    <a:pos x="472" y="712"/>
                  </a:cxn>
                  <a:cxn ang="0">
                    <a:pos x="409" y="708"/>
                  </a:cxn>
                  <a:cxn ang="0">
                    <a:pos x="348" y="704"/>
                  </a:cxn>
                  <a:cxn ang="0">
                    <a:pos x="290" y="696"/>
                  </a:cxn>
                  <a:cxn ang="0">
                    <a:pos x="235" y="689"/>
                  </a:cxn>
                  <a:cxn ang="0">
                    <a:pos x="186" y="677"/>
                  </a:cxn>
                  <a:cxn ang="0">
                    <a:pos x="141" y="663"/>
                  </a:cxn>
                  <a:cxn ang="0">
                    <a:pos x="102" y="648"/>
                  </a:cxn>
                  <a:cxn ang="0">
                    <a:pos x="67" y="630"/>
                  </a:cxn>
                  <a:cxn ang="0">
                    <a:pos x="39" y="608"/>
                  </a:cxn>
                  <a:cxn ang="0">
                    <a:pos x="18" y="583"/>
                  </a:cxn>
                  <a:cxn ang="0">
                    <a:pos x="6" y="554"/>
                  </a:cxn>
                  <a:cxn ang="0">
                    <a:pos x="0" y="524"/>
                  </a:cxn>
                  <a:cxn ang="0">
                    <a:pos x="0" y="520"/>
                  </a:cxn>
                  <a:cxn ang="0">
                    <a:pos x="4" y="487"/>
                  </a:cxn>
                  <a:cxn ang="0">
                    <a:pos x="16" y="446"/>
                  </a:cxn>
                  <a:cxn ang="0">
                    <a:pos x="51" y="370"/>
                  </a:cxn>
                  <a:cxn ang="0">
                    <a:pos x="94" y="299"/>
                  </a:cxn>
                  <a:cxn ang="0">
                    <a:pos x="147" y="235"/>
                  </a:cxn>
                  <a:cxn ang="0">
                    <a:pos x="204" y="176"/>
                  </a:cxn>
                  <a:cxn ang="0">
                    <a:pos x="270" y="125"/>
                  </a:cxn>
                  <a:cxn ang="0">
                    <a:pos x="341" y="82"/>
                  </a:cxn>
                  <a:cxn ang="0">
                    <a:pos x="415" y="47"/>
                  </a:cxn>
                  <a:cxn ang="0">
                    <a:pos x="497" y="21"/>
                  </a:cxn>
                  <a:cxn ang="0">
                    <a:pos x="581" y="6"/>
                  </a:cxn>
                  <a:cxn ang="0">
                    <a:pos x="667" y="0"/>
                  </a:cxn>
                  <a:cxn ang="0">
                    <a:pos x="667" y="0"/>
                  </a:cxn>
                  <a:cxn ang="0">
                    <a:pos x="759" y="6"/>
                  </a:cxn>
                  <a:cxn ang="0">
                    <a:pos x="847" y="23"/>
                  </a:cxn>
                  <a:cxn ang="0">
                    <a:pos x="932" y="53"/>
                  </a:cxn>
                  <a:cxn ang="0">
                    <a:pos x="1010" y="90"/>
                  </a:cxn>
                  <a:cxn ang="0">
                    <a:pos x="1082" y="137"/>
                  </a:cxn>
                  <a:cxn ang="0">
                    <a:pos x="1149" y="194"/>
                  </a:cxn>
                  <a:cxn ang="0">
                    <a:pos x="1208" y="256"/>
                  </a:cxn>
                  <a:cxn ang="0">
                    <a:pos x="1258" y="325"/>
                  </a:cxn>
                  <a:cxn ang="0">
                    <a:pos x="1301" y="401"/>
                  </a:cxn>
                  <a:cxn ang="0">
                    <a:pos x="1301" y="401"/>
                  </a:cxn>
                </a:cxnLst>
                <a:rect l="0" t="0" r="r" b="b"/>
                <a:pathLst>
                  <a:path w="1321" h="712">
                    <a:moveTo>
                      <a:pt x="1301" y="401"/>
                    </a:moveTo>
                    <a:lnTo>
                      <a:pt x="1317" y="442"/>
                    </a:lnTo>
                    <a:lnTo>
                      <a:pt x="1321" y="481"/>
                    </a:lnTo>
                    <a:lnTo>
                      <a:pt x="1315" y="516"/>
                    </a:lnTo>
                    <a:lnTo>
                      <a:pt x="1298" y="550"/>
                    </a:lnTo>
                    <a:lnTo>
                      <a:pt x="1272" y="579"/>
                    </a:lnTo>
                    <a:lnTo>
                      <a:pt x="1239" y="604"/>
                    </a:lnTo>
                    <a:lnTo>
                      <a:pt x="1196" y="628"/>
                    </a:lnTo>
                    <a:lnTo>
                      <a:pt x="1147" y="649"/>
                    </a:lnTo>
                    <a:lnTo>
                      <a:pt x="1092" y="667"/>
                    </a:lnTo>
                    <a:lnTo>
                      <a:pt x="1031" y="683"/>
                    </a:lnTo>
                    <a:lnTo>
                      <a:pt x="967" y="694"/>
                    </a:lnTo>
                    <a:lnTo>
                      <a:pt x="896" y="704"/>
                    </a:lnTo>
                    <a:lnTo>
                      <a:pt x="824" y="710"/>
                    </a:lnTo>
                    <a:lnTo>
                      <a:pt x="795" y="712"/>
                    </a:lnTo>
                    <a:lnTo>
                      <a:pt x="476" y="712"/>
                    </a:lnTo>
                    <a:lnTo>
                      <a:pt x="472" y="712"/>
                    </a:lnTo>
                    <a:lnTo>
                      <a:pt x="409" y="708"/>
                    </a:lnTo>
                    <a:lnTo>
                      <a:pt x="348" y="704"/>
                    </a:lnTo>
                    <a:lnTo>
                      <a:pt x="290" y="696"/>
                    </a:lnTo>
                    <a:lnTo>
                      <a:pt x="235" y="689"/>
                    </a:lnTo>
                    <a:lnTo>
                      <a:pt x="186" y="677"/>
                    </a:lnTo>
                    <a:lnTo>
                      <a:pt x="141" y="663"/>
                    </a:lnTo>
                    <a:lnTo>
                      <a:pt x="102" y="648"/>
                    </a:lnTo>
                    <a:lnTo>
                      <a:pt x="67" y="630"/>
                    </a:lnTo>
                    <a:lnTo>
                      <a:pt x="39" y="608"/>
                    </a:lnTo>
                    <a:lnTo>
                      <a:pt x="18" y="583"/>
                    </a:lnTo>
                    <a:lnTo>
                      <a:pt x="6" y="554"/>
                    </a:lnTo>
                    <a:lnTo>
                      <a:pt x="0" y="524"/>
                    </a:lnTo>
                    <a:lnTo>
                      <a:pt x="0" y="520"/>
                    </a:lnTo>
                    <a:lnTo>
                      <a:pt x="4" y="487"/>
                    </a:lnTo>
                    <a:lnTo>
                      <a:pt x="16" y="446"/>
                    </a:lnTo>
                    <a:lnTo>
                      <a:pt x="51" y="370"/>
                    </a:lnTo>
                    <a:lnTo>
                      <a:pt x="94" y="299"/>
                    </a:lnTo>
                    <a:lnTo>
                      <a:pt x="147" y="235"/>
                    </a:lnTo>
                    <a:lnTo>
                      <a:pt x="204" y="176"/>
                    </a:lnTo>
                    <a:lnTo>
                      <a:pt x="270" y="125"/>
                    </a:lnTo>
                    <a:lnTo>
                      <a:pt x="341" y="82"/>
                    </a:lnTo>
                    <a:lnTo>
                      <a:pt x="415" y="47"/>
                    </a:lnTo>
                    <a:lnTo>
                      <a:pt x="497" y="21"/>
                    </a:lnTo>
                    <a:lnTo>
                      <a:pt x="581" y="6"/>
                    </a:lnTo>
                    <a:lnTo>
                      <a:pt x="667" y="0"/>
                    </a:lnTo>
                    <a:lnTo>
                      <a:pt x="667" y="0"/>
                    </a:lnTo>
                    <a:lnTo>
                      <a:pt x="759" y="6"/>
                    </a:lnTo>
                    <a:lnTo>
                      <a:pt x="847" y="23"/>
                    </a:lnTo>
                    <a:lnTo>
                      <a:pt x="932" y="53"/>
                    </a:lnTo>
                    <a:lnTo>
                      <a:pt x="1010" y="90"/>
                    </a:lnTo>
                    <a:lnTo>
                      <a:pt x="1082" y="137"/>
                    </a:lnTo>
                    <a:lnTo>
                      <a:pt x="1149" y="194"/>
                    </a:lnTo>
                    <a:lnTo>
                      <a:pt x="1208" y="256"/>
                    </a:lnTo>
                    <a:lnTo>
                      <a:pt x="1258" y="325"/>
                    </a:lnTo>
                    <a:lnTo>
                      <a:pt x="1301" y="401"/>
                    </a:lnTo>
                    <a:lnTo>
                      <a:pt x="1301" y="401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FFFF"/>
                  </a:gs>
                  <a:gs pos="100000">
                    <a:schemeClr val="folHlink"/>
                  </a:gs>
                </a:gsLst>
                <a:lin ang="5400000" scaled="1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</p:grpSp>
        <p:sp>
          <p:nvSpPr>
            <p:cNvPr id="5" name="Text Box 8"/>
            <p:cNvSpPr txBox="1">
              <a:spLocks noChangeArrowheads="1"/>
            </p:cNvSpPr>
            <p:nvPr/>
          </p:nvSpPr>
          <p:spPr bwMode="gray">
            <a:xfrm>
              <a:off x="3527" y="3002"/>
              <a:ext cx="275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en-US" sz="2400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Verdana" pitchFamily="34" charset="0"/>
                </a:rPr>
                <a:t>D</a:t>
              </a:r>
            </a:p>
          </p:txBody>
        </p:sp>
        <p:sp>
          <p:nvSpPr>
            <p:cNvPr id="6" name="Rectangle 10"/>
            <p:cNvSpPr>
              <a:spLocks noChangeArrowheads="1"/>
            </p:cNvSpPr>
            <p:nvPr/>
          </p:nvSpPr>
          <p:spPr bwMode="gray">
            <a:xfrm>
              <a:off x="336" y="1900"/>
              <a:ext cx="2390" cy="415"/>
            </a:xfrm>
            <a:prstGeom prst="rect">
              <a:avLst/>
            </a:prstGeom>
            <a:gradFill rotWithShape="1">
              <a:gsLst>
                <a:gs pos="0">
                  <a:schemeClr val="accent1">
                    <a:gamma/>
                    <a:tint val="0"/>
                    <a:invGamma/>
                  </a:schemeClr>
                </a:gs>
                <a:gs pos="100000">
                  <a:schemeClr val="accent1"/>
                </a:gs>
              </a:gsLst>
              <a:lin ang="0" scaled="1"/>
            </a:gra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grpSp>
          <p:nvGrpSpPr>
            <p:cNvPr id="7" name="Group 11"/>
            <p:cNvGrpSpPr>
              <a:grpSpLocks/>
            </p:cNvGrpSpPr>
            <p:nvPr/>
          </p:nvGrpSpPr>
          <p:grpSpPr bwMode="auto">
            <a:xfrm>
              <a:off x="2529" y="1754"/>
              <a:ext cx="613" cy="581"/>
              <a:chOff x="3938" y="1968"/>
              <a:chExt cx="430" cy="437"/>
            </a:xfrm>
          </p:grpSpPr>
          <p:grpSp>
            <p:nvGrpSpPr>
              <p:cNvPr id="26" name="Group 12"/>
              <p:cNvGrpSpPr>
                <a:grpSpLocks/>
              </p:cNvGrpSpPr>
              <p:nvPr/>
            </p:nvGrpSpPr>
            <p:grpSpPr bwMode="auto">
              <a:xfrm>
                <a:off x="3938" y="1968"/>
                <a:ext cx="430" cy="437"/>
                <a:chOff x="2016" y="1920"/>
                <a:chExt cx="1680" cy="1680"/>
              </a:xfrm>
            </p:grpSpPr>
            <p:sp>
              <p:nvSpPr>
                <p:cNvPr id="28" name="Oval 13"/>
                <p:cNvSpPr>
                  <a:spLocks noChangeArrowheads="1"/>
                </p:cNvSpPr>
                <p:nvPr/>
              </p:nvSpPr>
              <p:spPr bwMode="gray">
                <a:xfrm>
                  <a:off x="2016" y="1920"/>
                  <a:ext cx="1680" cy="168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accent1"/>
                    </a:gs>
                    <a:gs pos="100000">
                      <a:schemeClr val="accent1">
                        <a:gamma/>
                        <a:shade val="30196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 dirty="0"/>
                </a:p>
              </p:txBody>
            </p:sp>
            <p:sp>
              <p:nvSpPr>
                <p:cNvPr id="29" name="Freeform 14"/>
                <p:cNvSpPr>
                  <a:spLocks/>
                </p:cNvSpPr>
                <p:nvPr/>
              </p:nvSpPr>
              <p:spPr bwMode="gray">
                <a:xfrm>
                  <a:off x="2208" y="1948"/>
                  <a:ext cx="1296" cy="634"/>
                </a:xfrm>
                <a:custGeom>
                  <a:avLst/>
                  <a:gdLst/>
                  <a:ahLst/>
                  <a:cxnLst>
                    <a:cxn ang="0">
                      <a:pos x="1301" y="401"/>
                    </a:cxn>
                    <a:cxn ang="0">
                      <a:pos x="1317" y="442"/>
                    </a:cxn>
                    <a:cxn ang="0">
                      <a:pos x="1321" y="481"/>
                    </a:cxn>
                    <a:cxn ang="0">
                      <a:pos x="1315" y="516"/>
                    </a:cxn>
                    <a:cxn ang="0">
                      <a:pos x="1298" y="550"/>
                    </a:cxn>
                    <a:cxn ang="0">
                      <a:pos x="1272" y="579"/>
                    </a:cxn>
                    <a:cxn ang="0">
                      <a:pos x="1239" y="604"/>
                    </a:cxn>
                    <a:cxn ang="0">
                      <a:pos x="1196" y="628"/>
                    </a:cxn>
                    <a:cxn ang="0">
                      <a:pos x="1147" y="649"/>
                    </a:cxn>
                    <a:cxn ang="0">
                      <a:pos x="1092" y="667"/>
                    </a:cxn>
                    <a:cxn ang="0">
                      <a:pos x="1031" y="683"/>
                    </a:cxn>
                    <a:cxn ang="0">
                      <a:pos x="967" y="694"/>
                    </a:cxn>
                    <a:cxn ang="0">
                      <a:pos x="896" y="704"/>
                    </a:cxn>
                    <a:cxn ang="0">
                      <a:pos x="824" y="710"/>
                    </a:cxn>
                    <a:cxn ang="0">
                      <a:pos x="795" y="712"/>
                    </a:cxn>
                    <a:cxn ang="0">
                      <a:pos x="476" y="712"/>
                    </a:cxn>
                    <a:cxn ang="0">
                      <a:pos x="472" y="712"/>
                    </a:cxn>
                    <a:cxn ang="0">
                      <a:pos x="409" y="708"/>
                    </a:cxn>
                    <a:cxn ang="0">
                      <a:pos x="348" y="704"/>
                    </a:cxn>
                    <a:cxn ang="0">
                      <a:pos x="290" y="696"/>
                    </a:cxn>
                    <a:cxn ang="0">
                      <a:pos x="235" y="689"/>
                    </a:cxn>
                    <a:cxn ang="0">
                      <a:pos x="186" y="677"/>
                    </a:cxn>
                    <a:cxn ang="0">
                      <a:pos x="141" y="663"/>
                    </a:cxn>
                    <a:cxn ang="0">
                      <a:pos x="102" y="648"/>
                    </a:cxn>
                    <a:cxn ang="0">
                      <a:pos x="67" y="630"/>
                    </a:cxn>
                    <a:cxn ang="0">
                      <a:pos x="39" y="608"/>
                    </a:cxn>
                    <a:cxn ang="0">
                      <a:pos x="18" y="583"/>
                    </a:cxn>
                    <a:cxn ang="0">
                      <a:pos x="6" y="554"/>
                    </a:cxn>
                    <a:cxn ang="0">
                      <a:pos x="0" y="524"/>
                    </a:cxn>
                    <a:cxn ang="0">
                      <a:pos x="0" y="520"/>
                    </a:cxn>
                    <a:cxn ang="0">
                      <a:pos x="4" y="487"/>
                    </a:cxn>
                    <a:cxn ang="0">
                      <a:pos x="16" y="446"/>
                    </a:cxn>
                    <a:cxn ang="0">
                      <a:pos x="51" y="370"/>
                    </a:cxn>
                    <a:cxn ang="0">
                      <a:pos x="94" y="299"/>
                    </a:cxn>
                    <a:cxn ang="0">
                      <a:pos x="147" y="235"/>
                    </a:cxn>
                    <a:cxn ang="0">
                      <a:pos x="204" y="176"/>
                    </a:cxn>
                    <a:cxn ang="0">
                      <a:pos x="270" y="125"/>
                    </a:cxn>
                    <a:cxn ang="0">
                      <a:pos x="341" y="82"/>
                    </a:cxn>
                    <a:cxn ang="0">
                      <a:pos x="415" y="47"/>
                    </a:cxn>
                    <a:cxn ang="0">
                      <a:pos x="497" y="21"/>
                    </a:cxn>
                    <a:cxn ang="0">
                      <a:pos x="581" y="6"/>
                    </a:cxn>
                    <a:cxn ang="0">
                      <a:pos x="667" y="0"/>
                    </a:cxn>
                    <a:cxn ang="0">
                      <a:pos x="667" y="0"/>
                    </a:cxn>
                    <a:cxn ang="0">
                      <a:pos x="759" y="6"/>
                    </a:cxn>
                    <a:cxn ang="0">
                      <a:pos x="847" y="23"/>
                    </a:cxn>
                    <a:cxn ang="0">
                      <a:pos x="932" y="53"/>
                    </a:cxn>
                    <a:cxn ang="0">
                      <a:pos x="1010" y="90"/>
                    </a:cxn>
                    <a:cxn ang="0">
                      <a:pos x="1082" y="137"/>
                    </a:cxn>
                    <a:cxn ang="0">
                      <a:pos x="1149" y="194"/>
                    </a:cxn>
                    <a:cxn ang="0">
                      <a:pos x="1208" y="256"/>
                    </a:cxn>
                    <a:cxn ang="0">
                      <a:pos x="1258" y="325"/>
                    </a:cxn>
                    <a:cxn ang="0">
                      <a:pos x="1301" y="401"/>
                    </a:cxn>
                    <a:cxn ang="0">
                      <a:pos x="1301" y="401"/>
                    </a:cxn>
                  </a:cxnLst>
                  <a:rect l="0" t="0" r="r" b="b"/>
                  <a:pathLst>
                    <a:path w="1321" h="712">
                      <a:moveTo>
                        <a:pt x="1301" y="401"/>
                      </a:moveTo>
                      <a:lnTo>
                        <a:pt x="1317" y="442"/>
                      </a:lnTo>
                      <a:lnTo>
                        <a:pt x="1321" y="481"/>
                      </a:lnTo>
                      <a:lnTo>
                        <a:pt x="1315" y="516"/>
                      </a:lnTo>
                      <a:lnTo>
                        <a:pt x="1298" y="550"/>
                      </a:lnTo>
                      <a:lnTo>
                        <a:pt x="1272" y="579"/>
                      </a:lnTo>
                      <a:lnTo>
                        <a:pt x="1239" y="604"/>
                      </a:lnTo>
                      <a:lnTo>
                        <a:pt x="1196" y="628"/>
                      </a:lnTo>
                      <a:lnTo>
                        <a:pt x="1147" y="649"/>
                      </a:lnTo>
                      <a:lnTo>
                        <a:pt x="1092" y="667"/>
                      </a:lnTo>
                      <a:lnTo>
                        <a:pt x="1031" y="683"/>
                      </a:lnTo>
                      <a:lnTo>
                        <a:pt x="967" y="694"/>
                      </a:lnTo>
                      <a:lnTo>
                        <a:pt x="896" y="704"/>
                      </a:lnTo>
                      <a:lnTo>
                        <a:pt x="824" y="710"/>
                      </a:lnTo>
                      <a:lnTo>
                        <a:pt x="795" y="712"/>
                      </a:lnTo>
                      <a:lnTo>
                        <a:pt x="476" y="712"/>
                      </a:lnTo>
                      <a:lnTo>
                        <a:pt x="472" y="712"/>
                      </a:lnTo>
                      <a:lnTo>
                        <a:pt x="409" y="708"/>
                      </a:lnTo>
                      <a:lnTo>
                        <a:pt x="348" y="704"/>
                      </a:lnTo>
                      <a:lnTo>
                        <a:pt x="290" y="696"/>
                      </a:lnTo>
                      <a:lnTo>
                        <a:pt x="235" y="689"/>
                      </a:lnTo>
                      <a:lnTo>
                        <a:pt x="186" y="677"/>
                      </a:lnTo>
                      <a:lnTo>
                        <a:pt x="141" y="663"/>
                      </a:lnTo>
                      <a:lnTo>
                        <a:pt x="102" y="648"/>
                      </a:lnTo>
                      <a:lnTo>
                        <a:pt x="67" y="630"/>
                      </a:lnTo>
                      <a:lnTo>
                        <a:pt x="39" y="608"/>
                      </a:lnTo>
                      <a:lnTo>
                        <a:pt x="18" y="583"/>
                      </a:lnTo>
                      <a:lnTo>
                        <a:pt x="6" y="554"/>
                      </a:lnTo>
                      <a:lnTo>
                        <a:pt x="0" y="524"/>
                      </a:lnTo>
                      <a:lnTo>
                        <a:pt x="0" y="520"/>
                      </a:lnTo>
                      <a:lnTo>
                        <a:pt x="4" y="487"/>
                      </a:lnTo>
                      <a:lnTo>
                        <a:pt x="16" y="446"/>
                      </a:lnTo>
                      <a:lnTo>
                        <a:pt x="51" y="370"/>
                      </a:lnTo>
                      <a:lnTo>
                        <a:pt x="94" y="299"/>
                      </a:lnTo>
                      <a:lnTo>
                        <a:pt x="147" y="235"/>
                      </a:lnTo>
                      <a:lnTo>
                        <a:pt x="204" y="176"/>
                      </a:lnTo>
                      <a:lnTo>
                        <a:pt x="270" y="125"/>
                      </a:lnTo>
                      <a:lnTo>
                        <a:pt x="341" y="82"/>
                      </a:lnTo>
                      <a:lnTo>
                        <a:pt x="415" y="47"/>
                      </a:lnTo>
                      <a:lnTo>
                        <a:pt x="497" y="21"/>
                      </a:lnTo>
                      <a:lnTo>
                        <a:pt x="581" y="6"/>
                      </a:lnTo>
                      <a:lnTo>
                        <a:pt x="667" y="0"/>
                      </a:lnTo>
                      <a:lnTo>
                        <a:pt x="667" y="0"/>
                      </a:lnTo>
                      <a:lnTo>
                        <a:pt x="759" y="6"/>
                      </a:lnTo>
                      <a:lnTo>
                        <a:pt x="847" y="23"/>
                      </a:lnTo>
                      <a:lnTo>
                        <a:pt x="932" y="53"/>
                      </a:lnTo>
                      <a:lnTo>
                        <a:pt x="1010" y="90"/>
                      </a:lnTo>
                      <a:lnTo>
                        <a:pt x="1082" y="137"/>
                      </a:lnTo>
                      <a:lnTo>
                        <a:pt x="1149" y="194"/>
                      </a:lnTo>
                      <a:lnTo>
                        <a:pt x="1208" y="256"/>
                      </a:lnTo>
                      <a:lnTo>
                        <a:pt x="1258" y="325"/>
                      </a:lnTo>
                      <a:lnTo>
                        <a:pt x="1301" y="401"/>
                      </a:lnTo>
                      <a:lnTo>
                        <a:pt x="1301" y="40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FFFFFF"/>
                    </a:gs>
                    <a:gs pos="100000">
                      <a:schemeClr val="accent1"/>
                    </a:gs>
                  </a:gsLst>
                  <a:lin ang="5400000" scaled="1"/>
                </a:gra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 dirty="0"/>
                </a:p>
              </p:txBody>
            </p:sp>
          </p:grpSp>
          <p:sp>
            <p:nvSpPr>
              <p:cNvPr id="27" name="Text Box 15"/>
              <p:cNvSpPr txBox="1">
                <a:spLocks noChangeArrowheads="1"/>
              </p:cNvSpPr>
              <p:nvPr/>
            </p:nvSpPr>
            <p:spPr bwMode="gray">
              <a:xfrm>
                <a:off x="4058" y="2028"/>
                <a:ext cx="184" cy="217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algn="ctr" eaLnBrk="0" hangingPunct="0"/>
                <a:r>
                  <a:rPr lang="en-US" sz="2400" b="1" dirty="0">
                    <a:solidFill>
                      <a:srgbClr val="00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Verdana" pitchFamily="34" charset="0"/>
                  </a:rPr>
                  <a:t>B</a:t>
                </a:r>
              </a:p>
            </p:txBody>
          </p:sp>
        </p:grpSp>
        <p:sp>
          <p:nvSpPr>
            <p:cNvPr id="8" name="Rectangle 17"/>
            <p:cNvSpPr>
              <a:spLocks noChangeArrowheads="1"/>
            </p:cNvSpPr>
            <p:nvPr/>
          </p:nvSpPr>
          <p:spPr bwMode="gray">
            <a:xfrm>
              <a:off x="336" y="2497"/>
              <a:ext cx="2965" cy="417"/>
            </a:xfrm>
            <a:prstGeom prst="rect">
              <a:avLst/>
            </a:prstGeom>
            <a:gradFill rotWithShape="1">
              <a:gsLst>
                <a:gs pos="0">
                  <a:schemeClr val="hlink">
                    <a:gamma/>
                    <a:tint val="0"/>
                    <a:invGamma/>
                  </a:schemeClr>
                </a:gs>
                <a:gs pos="100000">
                  <a:schemeClr val="hlink"/>
                </a:gs>
              </a:gsLst>
              <a:lin ang="0" scaled="1"/>
            </a:gra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grpSp>
          <p:nvGrpSpPr>
            <p:cNvPr id="9" name="Group 18"/>
            <p:cNvGrpSpPr>
              <a:grpSpLocks/>
            </p:cNvGrpSpPr>
            <p:nvPr/>
          </p:nvGrpSpPr>
          <p:grpSpPr bwMode="auto">
            <a:xfrm>
              <a:off x="2972" y="2335"/>
              <a:ext cx="573" cy="585"/>
              <a:chOff x="3552" y="3339"/>
              <a:chExt cx="412" cy="392"/>
            </a:xfrm>
          </p:grpSpPr>
          <p:grpSp>
            <p:nvGrpSpPr>
              <p:cNvPr id="22" name="Group 19"/>
              <p:cNvGrpSpPr>
                <a:grpSpLocks/>
              </p:cNvGrpSpPr>
              <p:nvPr/>
            </p:nvGrpSpPr>
            <p:grpSpPr bwMode="auto">
              <a:xfrm>
                <a:off x="3552" y="3339"/>
                <a:ext cx="412" cy="392"/>
                <a:chOff x="2016" y="1920"/>
                <a:chExt cx="1680" cy="1680"/>
              </a:xfrm>
            </p:grpSpPr>
            <p:sp>
              <p:nvSpPr>
                <p:cNvPr id="24" name="Oval 20"/>
                <p:cNvSpPr>
                  <a:spLocks noChangeArrowheads="1"/>
                </p:cNvSpPr>
                <p:nvPr/>
              </p:nvSpPr>
              <p:spPr bwMode="gray">
                <a:xfrm>
                  <a:off x="2016" y="1920"/>
                  <a:ext cx="1680" cy="168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chemeClr val="hlink">
                        <a:gamma/>
                        <a:shade val="24314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 dirty="0"/>
                </a:p>
              </p:txBody>
            </p:sp>
            <p:sp>
              <p:nvSpPr>
                <p:cNvPr id="25" name="Freeform 21"/>
                <p:cNvSpPr>
                  <a:spLocks/>
                </p:cNvSpPr>
                <p:nvPr/>
              </p:nvSpPr>
              <p:spPr bwMode="gray">
                <a:xfrm>
                  <a:off x="2208" y="1948"/>
                  <a:ext cx="1296" cy="634"/>
                </a:xfrm>
                <a:custGeom>
                  <a:avLst/>
                  <a:gdLst/>
                  <a:ahLst/>
                  <a:cxnLst>
                    <a:cxn ang="0">
                      <a:pos x="1301" y="401"/>
                    </a:cxn>
                    <a:cxn ang="0">
                      <a:pos x="1317" y="442"/>
                    </a:cxn>
                    <a:cxn ang="0">
                      <a:pos x="1321" y="481"/>
                    </a:cxn>
                    <a:cxn ang="0">
                      <a:pos x="1315" y="516"/>
                    </a:cxn>
                    <a:cxn ang="0">
                      <a:pos x="1298" y="550"/>
                    </a:cxn>
                    <a:cxn ang="0">
                      <a:pos x="1272" y="579"/>
                    </a:cxn>
                    <a:cxn ang="0">
                      <a:pos x="1239" y="604"/>
                    </a:cxn>
                    <a:cxn ang="0">
                      <a:pos x="1196" y="628"/>
                    </a:cxn>
                    <a:cxn ang="0">
                      <a:pos x="1147" y="649"/>
                    </a:cxn>
                    <a:cxn ang="0">
                      <a:pos x="1092" y="667"/>
                    </a:cxn>
                    <a:cxn ang="0">
                      <a:pos x="1031" y="683"/>
                    </a:cxn>
                    <a:cxn ang="0">
                      <a:pos x="967" y="694"/>
                    </a:cxn>
                    <a:cxn ang="0">
                      <a:pos x="896" y="704"/>
                    </a:cxn>
                    <a:cxn ang="0">
                      <a:pos x="824" y="710"/>
                    </a:cxn>
                    <a:cxn ang="0">
                      <a:pos x="795" y="712"/>
                    </a:cxn>
                    <a:cxn ang="0">
                      <a:pos x="476" y="712"/>
                    </a:cxn>
                    <a:cxn ang="0">
                      <a:pos x="472" y="712"/>
                    </a:cxn>
                    <a:cxn ang="0">
                      <a:pos x="409" y="708"/>
                    </a:cxn>
                    <a:cxn ang="0">
                      <a:pos x="348" y="704"/>
                    </a:cxn>
                    <a:cxn ang="0">
                      <a:pos x="290" y="696"/>
                    </a:cxn>
                    <a:cxn ang="0">
                      <a:pos x="235" y="689"/>
                    </a:cxn>
                    <a:cxn ang="0">
                      <a:pos x="186" y="677"/>
                    </a:cxn>
                    <a:cxn ang="0">
                      <a:pos x="141" y="663"/>
                    </a:cxn>
                    <a:cxn ang="0">
                      <a:pos x="102" y="648"/>
                    </a:cxn>
                    <a:cxn ang="0">
                      <a:pos x="67" y="630"/>
                    </a:cxn>
                    <a:cxn ang="0">
                      <a:pos x="39" y="608"/>
                    </a:cxn>
                    <a:cxn ang="0">
                      <a:pos x="18" y="583"/>
                    </a:cxn>
                    <a:cxn ang="0">
                      <a:pos x="6" y="554"/>
                    </a:cxn>
                    <a:cxn ang="0">
                      <a:pos x="0" y="524"/>
                    </a:cxn>
                    <a:cxn ang="0">
                      <a:pos x="0" y="520"/>
                    </a:cxn>
                    <a:cxn ang="0">
                      <a:pos x="4" y="487"/>
                    </a:cxn>
                    <a:cxn ang="0">
                      <a:pos x="16" y="446"/>
                    </a:cxn>
                    <a:cxn ang="0">
                      <a:pos x="51" y="370"/>
                    </a:cxn>
                    <a:cxn ang="0">
                      <a:pos x="94" y="299"/>
                    </a:cxn>
                    <a:cxn ang="0">
                      <a:pos x="147" y="235"/>
                    </a:cxn>
                    <a:cxn ang="0">
                      <a:pos x="204" y="176"/>
                    </a:cxn>
                    <a:cxn ang="0">
                      <a:pos x="270" y="125"/>
                    </a:cxn>
                    <a:cxn ang="0">
                      <a:pos x="341" y="82"/>
                    </a:cxn>
                    <a:cxn ang="0">
                      <a:pos x="415" y="47"/>
                    </a:cxn>
                    <a:cxn ang="0">
                      <a:pos x="497" y="21"/>
                    </a:cxn>
                    <a:cxn ang="0">
                      <a:pos x="581" y="6"/>
                    </a:cxn>
                    <a:cxn ang="0">
                      <a:pos x="667" y="0"/>
                    </a:cxn>
                    <a:cxn ang="0">
                      <a:pos x="667" y="0"/>
                    </a:cxn>
                    <a:cxn ang="0">
                      <a:pos x="759" y="6"/>
                    </a:cxn>
                    <a:cxn ang="0">
                      <a:pos x="847" y="23"/>
                    </a:cxn>
                    <a:cxn ang="0">
                      <a:pos x="932" y="53"/>
                    </a:cxn>
                    <a:cxn ang="0">
                      <a:pos x="1010" y="90"/>
                    </a:cxn>
                    <a:cxn ang="0">
                      <a:pos x="1082" y="137"/>
                    </a:cxn>
                    <a:cxn ang="0">
                      <a:pos x="1149" y="194"/>
                    </a:cxn>
                    <a:cxn ang="0">
                      <a:pos x="1208" y="256"/>
                    </a:cxn>
                    <a:cxn ang="0">
                      <a:pos x="1258" y="325"/>
                    </a:cxn>
                    <a:cxn ang="0">
                      <a:pos x="1301" y="401"/>
                    </a:cxn>
                    <a:cxn ang="0">
                      <a:pos x="1301" y="401"/>
                    </a:cxn>
                  </a:cxnLst>
                  <a:rect l="0" t="0" r="r" b="b"/>
                  <a:pathLst>
                    <a:path w="1321" h="712">
                      <a:moveTo>
                        <a:pt x="1301" y="401"/>
                      </a:moveTo>
                      <a:lnTo>
                        <a:pt x="1317" y="442"/>
                      </a:lnTo>
                      <a:lnTo>
                        <a:pt x="1321" y="481"/>
                      </a:lnTo>
                      <a:lnTo>
                        <a:pt x="1315" y="516"/>
                      </a:lnTo>
                      <a:lnTo>
                        <a:pt x="1298" y="550"/>
                      </a:lnTo>
                      <a:lnTo>
                        <a:pt x="1272" y="579"/>
                      </a:lnTo>
                      <a:lnTo>
                        <a:pt x="1239" y="604"/>
                      </a:lnTo>
                      <a:lnTo>
                        <a:pt x="1196" y="628"/>
                      </a:lnTo>
                      <a:lnTo>
                        <a:pt x="1147" y="649"/>
                      </a:lnTo>
                      <a:lnTo>
                        <a:pt x="1092" y="667"/>
                      </a:lnTo>
                      <a:lnTo>
                        <a:pt x="1031" y="683"/>
                      </a:lnTo>
                      <a:lnTo>
                        <a:pt x="967" y="694"/>
                      </a:lnTo>
                      <a:lnTo>
                        <a:pt x="896" y="704"/>
                      </a:lnTo>
                      <a:lnTo>
                        <a:pt x="824" y="710"/>
                      </a:lnTo>
                      <a:lnTo>
                        <a:pt x="795" y="712"/>
                      </a:lnTo>
                      <a:lnTo>
                        <a:pt x="476" y="712"/>
                      </a:lnTo>
                      <a:lnTo>
                        <a:pt x="472" y="712"/>
                      </a:lnTo>
                      <a:lnTo>
                        <a:pt x="409" y="708"/>
                      </a:lnTo>
                      <a:lnTo>
                        <a:pt x="348" y="704"/>
                      </a:lnTo>
                      <a:lnTo>
                        <a:pt x="290" y="696"/>
                      </a:lnTo>
                      <a:lnTo>
                        <a:pt x="235" y="689"/>
                      </a:lnTo>
                      <a:lnTo>
                        <a:pt x="186" y="677"/>
                      </a:lnTo>
                      <a:lnTo>
                        <a:pt x="141" y="663"/>
                      </a:lnTo>
                      <a:lnTo>
                        <a:pt x="102" y="648"/>
                      </a:lnTo>
                      <a:lnTo>
                        <a:pt x="67" y="630"/>
                      </a:lnTo>
                      <a:lnTo>
                        <a:pt x="39" y="608"/>
                      </a:lnTo>
                      <a:lnTo>
                        <a:pt x="18" y="583"/>
                      </a:lnTo>
                      <a:lnTo>
                        <a:pt x="6" y="554"/>
                      </a:lnTo>
                      <a:lnTo>
                        <a:pt x="0" y="524"/>
                      </a:lnTo>
                      <a:lnTo>
                        <a:pt x="0" y="520"/>
                      </a:lnTo>
                      <a:lnTo>
                        <a:pt x="4" y="487"/>
                      </a:lnTo>
                      <a:lnTo>
                        <a:pt x="16" y="446"/>
                      </a:lnTo>
                      <a:lnTo>
                        <a:pt x="51" y="370"/>
                      </a:lnTo>
                      <a:lnTo>
                        <a:pt x="94" y="299"/>
                      </a:lnTo>
                      <a:lnTo>
                        <a:pt x="147" y="235"/>
                      </a:lnTo>
                      <a:lnTo>
                        <a:pt x="204" y="176"/>
                      </a:lnTo>
                      <a:lnTo>
                        <a:pt x="270" y="125"/>
                      </a:lnTo>
                      <a:lnTo>
                        <a:pt x="341" y="82"/>
                      </a:lnTo>
                      <a:lnTo>
                        <a:pt x="415" y="47"/>
                      </a:lnTo>
                      <a:lnTo>
                        <a:pt x="497" y="21"/>
                      </a:lnTo>
                      <a:lnTo>
                        <a:pt x="581" y="6"/>
                      </a:lnTo>
                      <a:lnTo>
                        <a:pt x="667" y="0"/>
                      </a:lnTo>
                      <a:lnTo>
                        <a:pt x="667" y="0"/>
                      </a:lnTo>
                      <a:lnTo>
                        <a:pt x="759" y="6"/>
                      </a:lnTo>
                      <a:lnTo>
                        <a:pt x="847" y="23"/>
                      </a:lnTo>
                      <a:lnTo>
                        <a:pt x="932" y="53"/>
                      </a:lnTo>
                      <a:lnTo>
                        <a:pt x="1010" y="90"/>
                      </a:lnTo>
                      <a:lnTo>
                        <a:pt x="1082" y="137"/>
                      </a:lnTo>
                      <a:lnTo>
                        <a:pt x="1149" y="194"/>
                      </a:lnTo>
                      <a:lnTo>
                        <a:pt x="1208" y="256"/>
                      </a:lnTo>
                      <a:lnTo>
                        <a:pt x="1258" y="325"/>
                      </a:lnTo>
                      <a:lnTo>
                        <a:pt x="1301" y="401"/>
                      </a:lnTo>
                      <a:lnTo>
                        <a:pt x="1301" y="40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FFFFFF"/>
                    </a:gs>
                    <a:gs pos="100000">
                      <a:schemeClr val="hlink"/>
                    </a:gs>
                  </a:gsLst>
                  <a:lin ang="5400000" scaled="1"/>
                </a:gra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 dirty="0"/>
                </a:p>
              </p:txBody>
            </p:sp>
          </p:grpSp>
          <p:sp>
            <p:nvSpPr>
              <p:cNvPr id="23" name="Text Box 22"/>
              <p:cNvSpPr txBox="1">
                <a:spLocks noChangeArrowheads="1"/>
              </p:cNvSpPr>
              <p:nvPr/>
            </p:nvSpPr>
            <p:spPr bwMode="gray">
              <a:xfrm>
                <a:off x="3689" y="3360"/>
                <a:ext cx="183" cy="193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algn="ctr" eaLnBrk="0" hangingPunct="0"/>
                <a:r>
                  <a:rPr lang="en-US" sz="2400" b="1" dirty="0">
                    <a:solidFill>
                      <a:srgbClr val="00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Verdana" pitchFamily="34" charset="0"/>
                  </a:rPr>
                  <a:t>C</a:t>
                </a:r>
              </a:p>
            </p:txBody>
          </p:sp>
        </p:grpSp>
        <p:grpSp>
          <p:nvGrpSpPr>
            <p:cNvPr id="10" name="Group 23"/>
            <p:cNvGrpSpPr>
              <a:grpSpLocks/>
            </p:cNvGrpSpPr>
            <p:nvPr/>
          </p:nvGrpSpPr>
          <p:grpSpPr bwMode="auto">
            <a:xfrm>
              <a:off x="336" y="1142"/>
              <a:ext cx="2447" cy="578"/>
              <a:chOff x="0" y="864"/>
              <a:chExt cx="3553" cy="802"/>
            </a:xfrm>
          </p:grpSpPr>
          <p:sp>
            <p:nvSpPr>
              <p:cNvPr id="16" name="Rectangle 24"/>
              <p:cNvSpPr>
                <a:spLocks noChangeArrowheads="1"/>
              </p:cNvSpPr>
              <p:nvPr/>
            </p:nvSpPr>
            <p:spPr bwMode="gray">
              <a:xfrm>
                <a:off x="0" y="1084"/>
                <a:ext cx="3147" cy="576"/>
              </a:xfrm>
              <a:prstGeom prst="rect">
                <a:avLst/>
              </a:prstGeom>
              <a:gradFill rotWithShape="1">
                <a:gsLst>
                  <a:gs pos="0">
                    <a:schemeClr val="accent2">
                      <a:gamma/>
                      <a:tint val="0"/>
                      <a:invGamma/>
                    </a:schemeClr>
                  </a:gs>
                  <a:gs pos="100000">
                    <a:schemeClr val="accent2"/>
                  </a:gs>
                </a:gsLst>
                <a:lin ang="0" scaled="1"/>
              </a:gradFill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 dirty="0"/>
              </a:p>
            </p:txBody>
          </p:sp>
          <p:grpSp>
            <p:nvGrpSpPr>
              <p:cNvPr id="17" name="Group 25"/>
              <p:cNvGrpSpPr>
                <a:grpSpLocks/>
              </p:cNvGrpSpPr>
              <p:nvPr/>
            </p:nvGrpSpPr>
            <p:grpSpPr bwMode="auto">
              <a:xfrm>
                <a:off x="2734" y="864"/>
                <a:ext cx="819" cy="802"/>
                <a:chOff x="1488" y="1968"/>
                <a:chExt cx="432" cy="432"/>
              </a:xfrm>
            </p:grpSpPr>
            <p:grpSp>
              <p:nvGrpSpPr>
                <p:cNvPr id="18" name="Group 26"/>
                <p:cNvGrpSpPr>
                  <a:grpSpLocks/>
                </p:cNvGrpSpPr>
                <p:nvPr/>
              </p:nvGrpSpPr>
              <p:grpSpPr bwMode="auto">
                <a:xfrm>
                  <a:off x="1488" y="1968"/>
                  <a:ext cx="432" cy="432"/>
                  <a:chOff x="2016" y="1920"/>
                  <a:chExt cx="1680" cy="1680"/>
                </a:xfrm>
              </p:grpSpPr>
              <p:sp>
                <p:nvSpPr>
                  <p:cNvPr id="20" name="Oval 27"/>
                  <p:cNvSpPr>
                    <a:spLocks noChangeArrowheads="1"/>
                  </p:cNvSpPr>
                  <p:nvPr/>
                </p:nvSpPr>
                <p:spPr bwMode="gray">
                  <a:xfrm>
                    <a:off x="2016" y="1920"/>
                    <a:ext cx="1680" cy="168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chemeClr val="accent2"/>
                      </a:gs>
                      <a:gs pos="100000">
                        <a:schemeClr val="accent2">
                          <a:gamma/>
                          <a:shade val="39216"/>
                          <a:invGamma/>
                        </a:schemeClr>
                      </a:gs>
                    </a:gsLst>
                    <a:lin ang="5400000" scaled="1"/>
                  </a:gradFill>
                  <a:ln w="9525">
                    <a:noFill/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u-RU" dirty="0"/>
                  </a:p>
                </p:txBody>
              </p:sp>
              <p:sp>
                <p:nvSpPr>
                  <p:cNvPr id="21" name="Freeform 28"/>
                  <p:cNvSpPr>
                    <a:spLocks/>
                  </p:cNvSpPr>
                  <p:nvPr/>
                </p:nvSpPr>
                <p:spPr bwMode="gray">
                  <a:xfrm>
                    <a:off x="2208" y="1948"/>
                    <a:ext cx="1296" cy="634"/>
                  </a:xfrm>
                  <a:custGeom>
                    <a:avLst/>
                    <a:gdLst/>
                    <a:ahLst/>
                    <a:cxnLst>
                      <a:cxn ang="0">
                        <a:pos x="1301" y="401"/>
                      </a:cxn>
                      <a:cxn ang="0">
                        <a:pos x="1317" y="442"/>
                      </a:cxn>
                      <a:cxn ang="0">
                        <a:pos x="1321" y="481"/>
                      </a:cxn>
                      <a:cxn ang="0">
                        <a:pos x="1315" y="516"/>
                      </a:cxn>
                      <a:cxn ang="0">
                        <a:pos x="1298" y="550"/>
                      </a:cxn>
                      <a:cxn ang="0">
                        <a:pos x="1272" y="579"/>
                      </a:cxn>
                      <a:cxn ang="0">
                        <a:pos x="1239" y="604"/>
                      </a:cxn>
                      <a:cxn ang="0">
                        <a:pos x="1196" y="628"/>
                      </a:cxn>
                      <a:cxn ang="0">
                        <a:pos x="1147" y="649"/>
                      </a:cxn>
                      <a:cxn ang="0">
                        <a:pos x="1092" y="667"/>
                      </a:cxn>
                      <a:cxn ang="0">
                        <a:pos x="1031" y="683"/>
                      </a:cxn>
                      <a:cxn ang="0">
                        <a:pos x="967" y="694"/>
                      </a:cxn>
                      <a:cxn ang="0">
                        <a:pos x="896" y="704"/>
                      </a:cxn>
                      <a:cxn ang="0">
                        <a:pos x="824" y="710"/>
                      </a:cxn>
                      <a:cxn ang="0">
                        <a:pos x="795" y="712"/>
                      </a:cxn>
                      <a:cxn ang="0">
                        <a:pos x="476" y="712"/>
                      </a:cxn>
                      <a:cxn ang="0">
                        <a:pos x="472" y="712"/>
                      </a:cxn>
                      <a:cxn ang="0">
                        <a:pos x="409" y="708"/>
                      </a:cxn>
                      <a:cxn ang="0">
                        <a:pos x="348" y="704"/>
                      </a:cxn>
                      <a:cxn ang="0">
                        <a:pos x="290" y="696"/>
                      </a:cxn>
                      <a:cxn ang="0">
                        <a:pos x="235" y="689"/>
                      </a:cxn>
                      <a:cxn ang="0">
                        <a:pos x="186" y="677"/>
                      </a:cxn>
                      <a:cxn ang="0">
                        <a:pos x="141" y="663"/>
                      </a:cxn>
                      <a:cxn ang="0">
                        <a:pos x="102" y="648"/>
                      </a:cxn>
                      <a:cxn ang="0">
                        <a:pos x="67" y="630"/>
                      </a:cxn>
                      <a:cxn ang="0">
                        <a:pos x="39" y="608"/>
                      </a:cxn>
                      <a:cxn ang="0">
                        <a:pos x="18" y="583"/>
                      </a:cxn>
                      <a:cxn ang="0">
                        <a:pos x="6" y="554"/>
                      </a:cxn>
                      <a:cxn ang="0">
                        <a:pos x="0" y="524"/>
                      </a:cxn>
                      <a:cxn ang="0">
                        <a:pos x="0" y="520"/>
                      </a:cxn>
                      <a:cxn ang="0">
                        <a:pos x="4" y="487"/>
                      </a:cxn>
                      <a:cxn ang="0">
                        <a:pos x="16" y="446"/>
                      </a:cxn>
                      <a:cxn ang="0">
                        <a:pos x="51" y="370"/>
                      </a:cxn>
                      <a:cxn ang="0">
                        <a:pos x="94" y="299"/>
                      </a:cxn>
                      <a:cxn ang="0">
                        <a:pos x="147" y="235"/>
                      </a:cxn>
                      <a:cxn ang="0">
                        <a:pos x="204" y="176"/>
                      </a:cxn>
                      <a:cxn ang="0">
                        <a:pos x="270" y="125"/>
                      </a:cxn>
                      <a:cxn ang="0">
                        <a:pos x="341" y="82"/>
                      </a:cxn>
                      <a:cxn ang="0">
                        <a:pos x="415" y="47"/>
                      </a:cxn>
                      <a:cxn ang="0">
                        <a:pos x="497" y="21"/>
                      </a:cxn>
                      <a:cxn ang="0">
                        <a:pos x="581" y="6"/>
                      </a:cxn>
                      <a:cxn ang="0">
                        <a:pos x="667" y="0"/>
                      </a:cxn>
                      <a:cxn ang="0">
                        <a:pos x="667" y="0"/>
                      </a:cxn>
                      <a:cxn ang="0">
                        <a:pos x="759" y="6"/>
                      </a:cxn>
                      <a:cxn ang="0">
                        <a:pos x="847" y="23"/>
                      </a:cxn>
                      <a:cxn ang="0">
                        <a:pos x="932" y="53"/>
                      </a:cxn>
                      <a:cxn ang="0">
                        <a:pos x="1010" y="90"/>
                      </a:cxn>
                      <a:cxn ang="0">
                        <a:pos x="1082" y="137"/>
                      </a:cxn>
                      <a:cxn ang="0">
                        <a:pos x="1149" y="194"/>
                      </a:cxn>
                      <a:cxn ang="0">
                        <a:pos x="1208" y="256"/>
                      </a:cxn>
                      <a:cxn ang="0">
                        <a:pos x="1258" y="325"/>
                      </a:cxn>
                      <a:cxn ang="0">
                        <a:pos x="1301" y="401"/>
                      </a:cxn>
                      <a:cxn ang="0">
                        <a:pos x="1301" y="401"/>
                      </a:cxn>
                    </a:cxnLst>
                    <a:rect l="0" t="0" r="r" b="b"/>
                    <a:pathLst>
                      <a:path w="1321" h="712">
                        <a:moveTo>
                          <a:pt x="1301" y="401"/>
                        </a:moveTo>
                        <a:lnTo>
                          <a:pt x="1317" y="442"/>
                        </a:lnTo>
                        <a:lnTo>
                          <a:pt x="1321" y="481"/>
                        </a:lnTo>
                        <a:lnTo>
                          <a:pt x="1315" y="516"/>
                        </a:lnTo>
                        <a:lnTo>
                          <a:pt x="1298" y="550"/>
                        </a:lnTo>
                        <a:lnTo>
                          <a:pt x="1272" y="579"/>
                        </a:lnTo>
                        <a:lnTo>
                          <a:pt x="1239" y="604"/>
                        </a:lnTo>
                        <a:lnTo>
                          <a:pt x="1196" y="628"/>
                        </a:lnTo>
                        <a:lnTo>
                          <a:pt x="1147" y="649"/>
                        </a:lnTo>
                        <a:lnTo>
                          <a:pt x="1092" y="667"/>
                        </a:lnTo>
                        <a:lnTo>
                          <a:pt x="1031" y="683"/>
                        </a:lnTo>
                        <a:lnTo>
                          <a:pt x="967" y="694"/>
                        </a:lnTo>
                        <a:lnTo>
                          <a:pt x="896" y="704"/>
                        </a:lnTo>
                        <a:lnTo>
                          <a:pt x="824" y="710"/>
                        </a:lnTo>
                        <a:lnTo>
                          <a:pt x="795" y="712"/>
                        </a:lnTo>
                        <a:lnTo>
                          <a:pt x="476" y="712"/>
                        </a:lnTo>
                        <a:lnTo>
                          <a:pt x="472" y="712"/>
                        </a:lnTo>
                        <a:lnTo>
                          <a:pt x="409" y="708"/>
                        </a:lnTo>
                        <a:lnTo>
                          <a:pt x="348" y="704"/>
                        </a:lnTo>
                        <a:lnTo>
                          <a:pt x="290" y="696"/>
                        </a:lnTo>
                        <a:lnTo>
                          <a:pt x="235" y="689"/>
                        </a:lnTo>
                        <a:lnTo>
                          <a:pt x="186" y="677"/>
                        </a:lnTo>
                        <a:lnTo>
                          <a:pt x="141" y="663"/>
                        </a:lnTo>
                        <a:lnTo>
                          <a:pt x="102" y="648"/>
                        </a:lnTo>
                        <a:lnTo>
                          <a:pt x="67" y="630"/>
                        </a:lnTo>
                        <a:lnTo>
                          <a:pt x="39" y="608"/>
                        </a:lnTo>
                        <a:lnTo>
                          <a:pt x="18" y="583"/>
                        </a:lnTo>
                        <a:lnTo>
                          <a:pt x="6" y="554"/>
                        </a:lnTo>
                        <a:lnTo>
                          <a:pt x="0" y="524"/>
                        </a:lnTo>
                        <a:lnTo>
                          <a:pt x="0" y="520"/>
                        </a:lnTo>
                        <a:lnTo>
                          <a:pt x="4" y="487"/>
                        </a:lnTo>
                        <a:lnTo>
                          <a:pt x="16" y="446"/>
                        </a:lnTo>
                        <a:lnTo>
                          <a:pt x="51" y="370"/>
                        </a:lnTo>
                        <a:lnTo>
                          <a:pt x="94" y="299"/>
                        </a:lnTo>
                        <a:lnTo>
                          <a:pt x="147" y="235"/>
                        </a:lnTo>
                        <a:lnTo>
                          <a:pt x="204" y="176"/>
                        </a:lnTo>
                        <a:lnTo>
                          <a:pt x="270" y="125"/>
                        </a:lnTo>
                        <a:lnTo>
                          <a:pt x="341" y="82"/>
                        </a:lnTo>
                        <a:lnTo>
                          <a:pt x="415" y="47"/>
                        </a:lnTo>
                        <a:lnTo>
                          <a:pt x="497" y="21"/>
                        </a:lnTo>
                        <a:lnTo>
                          <a:pt x="581" y="6"/>
                        </a:lnTo>
                        <a:lnTo>
                          <a:pt x="667" y="0"/>
                        </a:lnTo>
                        <a:lnTo>
                          <a:pt x="667" y="0"/>
                        </a:lnTo>
                        <a:lnTo>
                          <a:pt x="759" y="6"/>
                        </a:lnTo>
                        <a:lnTo>
                          <a:pt x="847" y="23"/>
                        </a:lnTo>
                        <a:lnTo>
                          <a:pt x="932" y="53"/>
                        </a:lnTo>
                        <a:lnTo>
                          <a:pt x="1010" y="90"/>
                        </a:lnTo>
                        <a:lnTo>
                          <a:pt x="1082" y="137"/>
                        </a:lnTo>
                        <a:lnTo>
                          <a:pt x="1149" y="194"/>
                        </a:lnTo>
                        <a:lnTo>
                          <a:pt x="1208" y="256"/>
                        </a:lnTo>
                        <a:lnTo>
                          <a:pt x="1258" y="325"/>
                        </a:lnTo>
                        <a:lnTo>
                          <a:pt x="1301" y="401"/>
                        </a:lnTo>
                        <a:lnTo>
                          <a:pt x="1301" y="401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FFFF"/>
                      </a:gs>
                      <a:gs pos="100000">
                        <a:schemeClr val="accent2"/>
                      </a:gs>
                    </a:gsLst>
                    <a:lin ang="5400000" scaled="1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 dirty="0"/>
                  </a:p>
                </p:txBody>
              </p:sp>
            </p:grpSp>
            <p:sp>
              <p:nvSpPr>
                <p:cNvPr id="19" name="Text Box 29"/>
                <p:cNvSpPr txBox="1">
                  <a:spLocks noChangeArrowheads="1"/>
                </p:cNvSpPr>
                <p:nvPr/>
              </p:nvSpPr>
              <p:spPr bwMode="gray">
                <a:xfrm>
                  <a:off x="1614" y="2016"/>
                  <a:ext cx="203" cy="215"/>
                </a:xfrm>
                <a:prstGeom prst="rect">
                  <a:avLst/>
                </a:prstGeom>
                <a:noFill/>
                <a:ln w="9525" algn="ctr">
                  <a:noFill/>
                  <a:miter lim="800000"/>
                  <a:headEnd/>
                  <a:tailEnd/>
                </a:ln>
                <a:effectLst/>
              </p:spPr>
              <p:txBody>
                <a:bodyPr wrap="none">
                  <a:spAutoFit/>
                </a:bodyPr>
                <a:lstStyle/>
                <a:p>
                  <a:pPr algn="ctr" eaLnBrk="0" hangingPunct="0"/>
                  <a:r>
                    <a:rPr lang="en-US" sz="2400" b="1" dirty="0">
                      <a:solidFill>
                        <a:srgbClr val="000000"/>
                      </a:solidFill>
                      <a:effectLst>
                        <a:outerShdw blurRad="38100" dist="38100" dir="2700000" algn="tl">
                          <a:srgbClr val="C0C0C0"/>
                        </a:outerShdw>
                      </a:effectLst>
                      <a:latin typeface="Verdana" pitchFamily="34" charset="0"/>
                    </a:rPr>
                    <a:t>A</a:t>
                  </a:r>
                </a:p>
              </p:txBody>
            </p:sp>
          </p:grpSp>
        </p:grpSp>
        <p:sp>
          <p:nvSpPr>
            <p:cNvPr id="11" name="Text Box 30"/>
            <p:cNvSpPr txBox="1">
              <a:spLocks noChangeArrowheads="1"/>
            </p:cNvSpPr>
            <p:nvPr/>
          </p:nvSpPr>
          <p:spPr bwMode="gray">
            <a:xfrm>
              <a:off x="480" y="1390"/>
              <a:ext cx="1592" cy="2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 eaLnBrk="0" hangingPunct="0"/>
              <a:r>
                <a:rPr lang="ru-RU" dirty="0" smtClean="0"/>
                <a:t>текст</a:t>
              </a:r>
              <a:endParaRPr lang="en-US" dirty="0"/>
            </a:p>
          </p:txBody>
        </p:sp>
        <p:sp>
          <p:nvSpPr>
            <p:cNvPr id="12" name="Text Box 31"/>
            <p:cNvSpPr txBox="1">
              <a:spLocks noChangeArrowheads="1"/>
            </p:cNvSpPr>
            <p:nvPr/>
          </p:nvSpPr>
          <p:spPr bwMode="gray">
            <a:xfrm>
              <a:off x="864" y="2018"/>
              <a:ext cx="1551" cy="2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 eaLnBrk="0" hangingPunct="0"/>
              <a:r>
                <a:rPr lang="ru-RU" dirty="0" smtClean="0"/>
                <a:t>текст</a:t>
              </a:r>
              <a:endParaRPr lang="en-US" dirty="0"/>
            </a:p>
          </p:txBody>
        </p:sp>
        <p:sp>
          <p:nvSpPr>
            <p:cNvPr id="13" name="Text Box 32"/>
            <p:cNvSpPr txBox="1">
              <a:spLocks noChangeArrowheads="1"/>
            </p:cNvSpPr>
            <p:nvPr/>
          </p:nvSpPr>
          <p:spPr bwMode="gray">
            <a:xfrm>
              <a:off x="1008" y="2599"/>
              <a:ext cx="1836" cy="2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 eaLnBrk="0" hangingPunct="0"/>
              <a:r>
                <a:rPr lang="ru-RU" dirty="0" smtClean="0"/>
                <a:t>текст</a:t>
              </a:r>
              <a:endParaRPr lang="en-US" dirty="0"/>
            </a:p>
          </p:txBody>
        </p:sp>
        <p:sp>
          <p:nvSpPr>
            <p:cNvPr id="14" name="Text Box 33"/>
            <p:cNvSpPr txBox="1">
              <a:spLocks noChangeArrowheads="1"/>
            </p:cNvSpPr>
            <p:nvPr/>
          </p:nvSpPr>
          <p:spPr bwMode="gray">
            <a:xfrm>
              <a:off x="1344" y="3225"/>
              <a:ext cx="1844" cy="2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 eaLnBrk="0" hangingPunct="0"/>
              <a:r>
                <a:rPr lang="ru-RU" dirty="0" smtClean="0"/>
                <a:t>текст</a:t>
              </a:r>
              <a:endParaRPr lang="en-US" dirty="0"/>
            </a:p>
          </p:txBody>
        </p:sp>
        <p:sp>
          <p:nvSpPr>
            <p:cNvPr id="15" name="AutoShape 34"/>
            <p:cNvSpPr>
              <a:spLocks noChangeArrowheads="1"/>
            </p:cNvSpPr>
            <p:nvPr/>
          </p:nvSpPr>
          <p:spPr bwMode="gray">
            <a:xfrm>
              <a:off x="3575" y="1104"/>
              <a:ext cx="1417" cy="1143"/>
            </a:xfrm>
            <a:prstGeom prst="wedgeRoundRectCallout">
              <a:avLst>
                <a:gd name="adj1" fmla="val -44759"/>
                <a:gd name="adj2" fmla="val 84694"/>
                <a:gd name="adj3" fmla="val 16667"/>
              </a:avLst>
            </a:prstGeom>
            <a:solidFill>
              <a:srgbClr val="DDDDDD"/>
            </a:solidFill>
            <a:ln w="38100" algn="ctr">
              <a:solidFill>
                <a:srgbClr val="808080"/>
              </a:solidFill>
              <a:miter lim="800000"/>
              <a:headEnd/>
              <a:tailEnd/>
            </a:ln>
            <a:effectLst/>
          </p:spPr>
          <p:txBody>
            <a:bodyPr anchor="ctr"/>
            <a:lstStyle/>
            <a:p>
              <a:pPr algn="ctr" eaLnBrk="0" hangingPunct="0"/>
              <a:r>
                <a:rPr lang="ru-RU" sz="2400" dirty="0" smtClean="0"/>
                <a:t>текст</a:t>
              </a:r>
              <a:endParaRPr lang="en-US" sz="2400" dirty="0"/>
            </a:p>
          </p:txBody>
        </p:sp>
      </p:grp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1752600" y="1905000"/>
            <a:ext cx="5562600" cy="1306513"/>
            <a:chOff x="1104" y="1200"/>
            <a:chExt cx="3504" cy="823"/>
          </a:xfrm>
        </p:grpSpPr>
        <p:sp>
          <p:nvSpPr>
            <p:cNvPr id="3" name="AutoShape 4"/>
            <p:cNvSpPr>
              <a:spLocks noChangeArrowheads="1"/>
            </p:cNvSpPr>
            <p:nvPr/>
          </p:nvSpPr>
          <p:spPr bwMode="gray">
            <a:xfrm>
              <a:off x="1104" y="1200"/>
              <a:ext cx="3504" cy="823"/>
            </a:xfrm>
            <a:prstGeom prst="roundRect">
              <a:avLst>
                <a:gd name="adj" fmla="val 10889"/>
              </a:avLst>
            </a:prstGeom>
            <a:gradFill rotWithShape="1">
              <a:gsLst>
                <a:gs pos="0">
                  <a:srgbClr val="DDDDDD">
                    <a:gamma/>
                    <a:tint val="51373"/>
                    <a:invGamma/>
                  </a:srgbClr>
                </a:gs>
                <a:gs pos="100000">
                  <a:srgbClr val="DDDDDD"/>
                </a:gs>
              </a:gsLst>
              <a:lin ang="2700000" scaled="1"/>
            </a:gradFill>
            <a:ln w="38100">
              <a:solidFill>
                <a:srgbClr val="FFFFFF"/>
              </a:solidFill>
              <a:round/>
              <a:headEnd/>
              <a:tailEnd/>
            </a:ln>
            <a:effectLst>
              <a:outerShdw dist="135003" dir="2928844" algn="ctr" rotWithShape="0">
                <a:srgbClr val="000000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4" name="AutoShape 5"/>
            <p:cNvSpPr>
              <a:spLocks noChangeArrowheads="1"/>
            </p:cNvSpPr>
            <p:nvPr/>
          </p:nvSpPr>
          <p:spPr bwMode="gray">
            <a:xfrm>
              <a:off x="1181" y="1276"/>
              <a:ext cx="675" cy="673"/>
            </a:xfrm>
            <a:prstGeom prst="roundRect">
              <a:avLst>
                <a:gd name="adj" fmla="val 11921"/>
              </a:avLst>
            </a:prstGeom>
            <a:gradFill rotWithShape="1">
              <a:gsLst>
                <a:gs pos="0">
                  <a:srgbClr val="0066CC"/>
                </a:gs>
                <a:gs pos="100000">
                  <a:srgbClr val="0066CC">
                    <a:gamma/>
                    <a:shade val="69804"/>
                    <a:invGamma/>
                  </a:srgbClr>
                </a:gs>
              </a:gsLst>
              <a:lin ang="5400000" scaled="1"/>
            </a:gradFill>
            <a:ln w="381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gray">
            <a:xfrm>
              <a:off x="1223" y="1319"/>
              <a:ext cx="337" cy="337"/>
            </a:xfrm>
            <a:custGeom>
              <a:avLst/>
              <a:gdLst/>
              <a:ahLst/>
              <a:cxnLst>
                <a:cxn ang="0">
                  <a:pos x="118" y="0"/>
                </a:cxn>
                <a:cxn ang="0">
                  <a:pos x="0" y="118"/>
                </a:cxn>
                <a:cxn ang="0">
                  <a:pos x="0" y="589"/>
                </a:cxn>
                <a:cxn ang="0">
                  <a:pos x="161" y="174"/>
                </a:cxn>
                <a:cxn ang="0">
                  <a:pos x="589" y="0"/>
                </a:cxn>
                <a:cxn ang="0">
                  <a:pos x="118" y="0"/>
                </a:cxn>
              </a:cxnLst>
              <a:rect l="0" t="0" r="r" b="b"/>
              <a:pathLst>
                <a:path w="596" h="598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lnTo>
                    <a:pt x="0" y="589"/>
                  </a:lnTo>
                  <a:cubicBezTo>
                    <a:pt x="27" y="598"/>
                    <a:pt x="12" y="309"/>
                    <a:pt x="161" y="174"/>
                  </a:cubicBezTo>
                  <a:cubicBezTo>
                    <a:pt x="310" y="39"/>
                    <a:pt x="596" y="29"/>
                    <a:pt x="589" y="0"/>
                  </a:cubicBezTo>
                  <a:lnTo>
                    <a:pt x="118" y="0"/>
                  </a:lnTo>
                  <a:close/>
                </a:path>
              </a:pathLst>
            </a:custGeom>
            <a:gradFill rotWithShape="1">
              <a:gsLst>
                <a:gs pos="0">
                  <a:srgbClr val="0066CC">
                    <a:gamma/>
                    <a:tint val="54510"/>
                    <a:invGamma/>
                  </a:srgbClr>
                </a:gs>
                <a:gs pos="50000">
                  <a:srgbClr val="0066CC">
                    <a:alpha val="0"/>
                  </a:srgbClr>
                </a:gs>
                <a:gs pos="100000">
                  <a:srgbClr val="0066CC">
                    <a:gamma/>
                    <a:tint val="54510"/>
                    <a:invGamma/>
                  </a:srgbClr>
                </a:gs>
              </a:gsLst>
              <a:lin ang="2700000" scaled="1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 dirty="0"/>
            </a:p>
          </p:txBody>
        </p:sp>
        <p:sp>
          <p:nvSpPr>
            <p:cNvPr id="6" name="Text Box 7"/>
            <p:cNvSpPr txBox="1">
              <a:spLocks noChangeArrowheads="1"/>
            </p:cNvSpPr>
            <p:nvPr/>
          </p:nvSpPr>
          <p:spPr bwMode="gray">
            <a:xfrm>
              <a:off x="1211" y="1460"/>
              <a:ext cx="601" cy="33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ru-RU" sz="2800" dirty="0" smtClean="0"/>
                <a:t>текст</a:t>
              </a:r>
              <a:endParaRPr lang="en-US" sz="2800" dirty="0"/>
            </a:p>
          </p:txBody>
        </p:sp>
        <p:sp>
          <p:nvSpPr>
            <p:cNvPr id="7" name="Text Box 8"/>
            <p:cNvSpPr txBox="1">
              <a:spLocks noChangeArrowheads="1"/>
            </p:cNvSpPr>
            <p:nvPr/>
          </p:nvSpPr>
          <p:spPr bwMode="gray">
            <a:xfrm>
              <a:off x="1948" y="1327"/>
              <a:ext cx="2576" cy="291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 eaLnBrk="0" hangingPunct="0"/>
              <a:r>
                <a:rPr lang="ru-RU" sz="2400" dirty="0" smtClean="0"/>
                <a:t>текст</a:t>
              </a:r>
              <a:endParaRPr lang="en-US" sz="2400" dirty="0"/>
            </a:p>
          </p:txBody>
        </p:sp>
      </p:grpSp>
      <p:grpSp>
        <p:nvGrpSpPr>
          <p:cNvPr id="8" name="Group 9"/>
          <p:cNvGrpSpPr>
            <a:grpSpLocks/>
          </p:cNvGrpSpPr>
          <p:nvPr/>
        </p:nvGrpSpPr>
        <p:grpSpPr bwMode="auto">
          <a:xfrm>
            <a:off x="1752600" y="3348038"/>
            <a:ext cx="5562600" cy="1306512"/>
            <a:chOff x="1104" y="2109"/>
            <a:chExt cx="3504" cy="823"/>
          </a:xfrm>
        </p:grpSpPr>
        <p:sp>
          <p:nvSpPr>
            <p:cNvPr id="9" name="AutoShape 10"/>
            <p:cNvSpPr>
              <a:spLocks noChangeArrowheads="1"/>
            </p:cNvSpPr>
            <p:nvPr/>
          </p:nvSpPr>
          <p:spPr bwMode="gray">
            <a:xfrm>
              <a:off x="1104" y="2109"/>
              <a:ext cx="3504" cy="823"/>
            </a:xfrm>
            <a:prstGeom prst="roundRect">
              <a:avLst>
                <a:gd name="adj" fmla="val 10889"/>
              </a:avLst>
            </a:prstGeom>
            <a:gradFill rotWithShape="1">
              <a:gsLst>
                <a:gs pos="0">
                  <a:srgbClr val="DDDDDD">
                    <a:gamma/>
                    <a:tint val="51373"/>
                    <a:invGamma/>
                  </a:srgbClr>
                </a:gs>
                <a:gs pos="100000">
                  <a:srgbClr val="DDDDDD"/>
                </a:gs>
              </a:gsLst>
              <a:lin ang="2700000" scaled="1"/>
            </a:gradFill>
            <a:ln w="38100">
              <a:solidFill>
                <a:srgbClr val="FFFFFF"/>
              </a:solidFill>
              <a:round/>
              <a:headEnd/>
              <a:tailEnd/>
            </a:ln>
            <a:effectLst>
              <a:outerShdw dist="135003" dir="2928844" algn="ctr" rotWithShape="0">
                <a:srgbClr val="000000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0" name="AutoShape 11"/>
            <p:cNvSpPr>
              <a:spLocks noChangeArrowheads="1"/>
            </p:cNvSpPr>
            <p:nvPr/>
          </p:nvSpPr>
          <p:spPr bwMode="gray">
            <a:xfrm>
              <a:off x="1181" y="2185"/>
              <a:ext cx="675" cy="673"/>
            </a:xfrm>
            <a:prstGeom prst="roundRect">
              <a:avLst>
                <a:gd name="adj" fmla="val 11921"/>
              </a:avLst>
            </a:prstGeom>
            <a:gradFill rotWithShape="1">
              <a:gsLst>
                <a:gs pos="0">
                  <a:srgbClr val="009999"/>
                </a:gs>
                <a:gs pos="100000">
                  <a:srgbClr val="009999">
                    <a:gamma/>
                    <a:shade val="69804"/>
                    <a:invGamma/>
                  </a:srgbClr>
                </a:gs>
              </a:gsLst>
              <a:lin ang="5400000" scaled="1"/>
            </a:gradFill>
            <a:ln w="381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gray">
            <a:xfrm>
              <a:off x="1223" y="2228"/>
              <a:ext cx="337" cy="337"/>
            </a:xfrm>
            <a:custGeom>
              <a:avLst/>
              <a:gdLst/>
              <a:ahLst/>
              <a:cxnLst>
                <a:cxn ang="0">
                  <a:pos x="118" y="0"/>
                </a:cxn>
                <a:cxn ang="0">
                  <a:pos x="0" y="118"/>
                </a:cxn>
                <a:cxn ang="0">
                  <a:pos x="0" y="589"/>
                </a:cxn>
                <a:cxn ang="0">
                  <a:pos x="161" y="174"/>
                </a:cxn>
                <a:cxn ang="0">
                  <a:pos x="589" y="0"/>
                </a:cxn>
                <a:cxn ang="0">
                  <a:pos x="118" y="0"/>
                </a:cxn>
              </a:cxnLst>
              <a:rect l="0" t="0" r="r" b="b"/>
              <a:pathLst>
                <a:path w="596" h="598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lnTo>
                    <a:pt x="0" y="589"/>
                  </a:lnTo>
                  <a:cubicBezTo>
                    <a:pt x="27" y="598"/>
                    <a:pt x="12" y="309"/>
                    <a:pt x="161" y="174"/>
                  </a:cubicBezTo>
                  <a:cubicBezTo>
                    <a:pt x="310" y="39"/>
                    <a:pt x="596" y="29"/>
                    <a:pt x="589" y="0"/>
                  </a:cubicBezTo>
                  <a:lnTo>
                    <a:pt x="118" y="0"/>
                  </a:lnTo>
                  <a:close/>
                </a:path>
              </a:pathLst>
            </a:custGeom>
            <a:gradFill rotWithShape="1">
              <a:gsLst>
                <a:gs pos="0">
                  <a:srgbClr val="009999">
                    <a:gamma/>
                    <a:tint val="42353"/>
                    <a:invGamma/>
                  </a:srgbClr>
                </a:gs>
                <a:gs pos="100000">
                  <a:srgbClr val="009999">
                    <a:alpha val="0"/>
                  </a:srgbClr>
                </a:gs>
              </a:gsLst>
              <a:lin ang="2700000" scaled="1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" name="Text Box 13"/>
            <p:cNvSpPr txBox="1">
              <a:spLocks noChangeArrowheads="1"/>
            </p:cNvSpPr>
            <p:nvPr/>
          </p:nvSpPr>
          <p:spPr bwMode="gray">
            <a:xfrm>
              <a:off x="1211" y="2370"/>
              <a:ext cx="601" cy="33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ru-RU" sz="2800" dirty="0" smtClean="0"/>
                <a:t>текст</a:t>
              </a:r>
              <a:endParaRPr lang="en-US" sz="2800" dirty="0"/>
            </a:p>
          </p:txBody>
        </p:sp>
        <p:sp>
          <p:nvSpPr>
            <p:cNvPr id="13" name="Text Box 14"/>
            <p:cNvSpPr txBox="1">
              <a:spLocks noChangeArrowheads="1"/>
            </p:cNvSpPr>
            <p:nvPr/>
          </p:nvSpPr>
          <p:spPr bwMode="gray">
            <a:xfrm>
              <a:off x="1948" y="2221"/>
              <a:ext cx="2576" cy="291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 eaLnBrk="0" hangingPunct="0"/>
              <a:r>
                <a:rPr lang="ru-RU" sz="2400" dirty="0" smtClean="0"/>
                <a:t>текст</a:t>
              </a:r>
              <a:endParaRPr lang="en-US" sz="2400" dirty="0"/>
            </a:p>
          </p:txBody>
        </p:sp>
      </p:grpSp>
      <p:grpSp>
        <p:nvGrpSpPr>
          <p:cNvPr id="14" name="Group 15"/>
          <p:cNvGrpSpPr>
            <a:grpSpLocks/>
          </p:cNvGrpSpPr>
          <p:nvPr/>
        </p:nvGrpSpPr>
        <p:grpSpPr bwMode="auto">
          <a:xfrm>
            <a:off x="1752600" y="4808538"/>
            <a:ext cx="5562600" cy="1306512"/>
            <a:chOff x="1104" y="3029"/>
            <a:chExt cx="3504" cy="823"/>
          </a:xfrm>
        </p:grpSpPr>
        <p:sp>
          <p:nvSpPr>
            <p:cNvPr id="15" name="AutoShape 16"/>
            <p:cNvSpPr>
              <a:spLocks noChangeArrowheads="1"/>
            </p:cNvSpPr>
            <p:nvPr/>
          </p:nvSpPr>
          <p:spPr bwMode="gray">
            <a:xfrm>
              <a:off x="1104" y="3029"/>
              <a:ext cx="3504" cy="823"/>
            </a:xfrm>
            <a:prstGeom prst="roundRect">
              <a:avLst>
                <a:gd name="adj" fmla="val 10889"/>
              </a:avLst>
            </a:prstGeom>
            <a:gradFill rotWithShape="1">
              <a:gsLst>
                <a:gs pos="0">
                  <a:srgbClr val="DDDDDD">
                    <a:gamma/>
                    <a:tint val="51373"/>
                    <a:invGamma/>
                  </a:srgbClr>
                </a:gs>
                <a:gs pos="100000">
                  <a:srgbClr val="DDDDDD"/>
                </a:gs>
              </a:gsLst>
              <a:lin ang="2700000" scaled="1"/>
            </a:gradFill>
            <a:ln w="38100">
              <a:solidFill>
                <a:srgbClr val="FFFFFF"/>
              </a:solidFill>
              <a:round/>
              <a:headEnd/>
              <a:tailEnd/>
            </a:ln>
            <a:effectLst>
              <a:outerShdw dist="135003" dir="2928844" algn="ctr" rotWithShape="0">
                <a:srgbClr val="000000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6" name="AutoShape 17"/>
            <p:cNvSpPr>
              <a:spLocks noChangeArrowheads="1"/>
            </p:cNvSpPr>
            <p:nvPr/>
          </p:nvSpPr>
          <p:spPr bwMode="gray">
            <a:xfrm>
              <a:off x="1181" y="3105"/>
              <a:ext cx="675" cy="673"/>
            </a:xfrm>
            <a:prstGeom prst="roundRect">
              <a:avLst>
                <a:gd name="adj" fmla="val 11921"/>
              </a:avLst>
            </a:prstGeom>
            <a:gradFill rotWithShape="1">
              <a:gsLst>
                <a:gs pos="0">
                  <a:srgbClr val="EC941E"/>
                </a:gs>
                <a:gs pos="100000">
                  <a:srgbClr val="EC941E">
                    <a:gamma/>
                    <a:shade val="69804"/>
                    <a:invGamma/>
                  </a:srgbClr>
                </a:gs>
              </a:gsLst>
              <a:lin ang="5400000" scaled="1"/>
            </a:gradFill>
            <a:ln w="381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gray">
            <a:xfrm>
              <a:off x="1223" y="3148"/>
              <a:ext cx="337" cy="337"/>
            </a:xfrm>
            <a:custGeom>
              <a:avLst/>
              <a:gdLst/>
              <a:ahLst/>
              <a:cxnLst>
                <a:cxn ang="0">
                  <a:pos x="118" y="0"/>
                </a:cxn>
                <a:cxn ang="0">
                  <a:pos x="0" y="118"/>
                </a:cxn>
                <a:cxn ang="0">
                  <a:pos x="0" y="589"/>
                </a:cxn>
                <a:cxn ang="0">
                  <a:pos x="161" y="174"/>
                </a:cxn>
                <a:cxn ang="0">
                  <a:pos x="589" y="0"/>
                </a:cxn>
                <a:cxn ang="0">
                  <a:pos x="118" y="0"/>
                </a:cxn>
              </a:cxnLst>
              <a:rect l="0" t="0" r="r" b="b"/>
              <a:pathLst>
                <a:path w="596" h="598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lnTo>
                    <a:pt x="0" y="589"/>
                  </a:lnTo>
                  <a:cubicBezTo>
                    <a:pt x="27" y="598"/>
                    <a:pt x="12" y="309"/>
                    <a:pt x="161" y="174"/>
                  </a:cubicBezTo>
                  <a:cubicBezTo>
                    <a:pt x="310" y="39"/>
                    <a:pt x="596" y="29"/>
                    <a:pt x="589" y="0"/>
                  </a:cubicBezTo>
                  <a:lnTo>
                    <a:pt x="118" y="0"/>
                  </a:lnTo>
                  <a:close/>
                </a:path>
              </a:pathLst>
            </a:custGeom>
            <a:gradFill rotWithShape="1">
              <a:gsLst>
                <a:gs pos="0">
                  <a:srgbClr val="EC941E">
                    <a:gamma/>
                    <a:tint val="48627"/>
                    <a:invGamma/>
                  </a:srgbClr>
                </a:gs>
                <a:gs pos="100000">
                  <a:srgbClr val="EC941E">
                    <a:alpha val="0"/>
                  </a:srgbClr>
                </a:gs>
              </a:gsLst>
              <a:lin ang="2700000" scaled="1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" name="Text Box 19"/>
            <p:cNvSpPr txBox="1">
              <a:spLocks noChangeArrowheads="1"/>
            </p:cNvSpPr>
            <p:nvPr/>
          </p:nvSpPr>
          <p:spPr bwMode="gray">
            <a:xfrm>
              <a:off x="1211" y="3289"/>
              <a:ext cx="601" cy="33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ru-RU" sz="2800" dirty="0" smtClean="0"/>
                <a:t>текст</a:t>
              </a:r>
              <a:endParaRPr lang="en-US" sz="2800" dirty="0"/>
            </a:p>
          </p:txBody>
        </p:sp>
        <p:sp>
          <p:nvSpPr>
            <p:cNvPr id="19" name="Text Box 20"/>
            <p:cNvSpPr txBox="1">
              <a:spLocks noChangeArrowheads="1"/>
            </p:cNvSpPr>
            <p:nvPr/>
          </p:nvSpPr>
          <p:spPr bwMode="gray">
            <a:xfrm>
              <a:off x="1948" y="3141"/>
              <a:ext cx="2576" cy="291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 eaLnBrk="0" hangingPunct="0"/>
              <a:r>
                <a:rPr lang="ru-RU" sz="2400" dirty="0" smtClean="0"/>
                <a:t>текст</a:t>
              </a:r>
              <a:endParaRPr lang="en-US" sz="2400" dirty="0"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r>
              <a:rPr lang="ru-RU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ЦВЕТА</a:t>
            </a:r>
            <a:br>
              <a:rPr lang="ru-RU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</a:br>
            <a:r>
              <a:rPr lang="ru-RU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ОСНОВНЫЕ</a:t>
            </a:r>
            <a:endParaRPr lang="ru-RU" b="1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  <p:sp>
        <p:nvSpPr>
          <p:cNvPr id="6" name="Freeform 4"/>
          <p:cNvSpPr>
            <a:spLocks/>
          </p:cNvSpPr>
          <p:nvPr/>
        </p:nvSpPr>
        <p:spPr bwMode="gray">
          <a:xfrm>
            <a:off x="1500166" y="2000240"/>
            <a:ext cx="5867400" cy="701675"/>
          </a:xfrm>
          <a:custGeom>
            <a:avLst/>
            <a:gdLst/>
            <a:ahLst/>
            <a:cxnLst>
              <a:cxn ang="0">
                <a:pos x="266" y="42"/>
              </a:cxn>
              <a:cxn ang="0">
                <a:pos x="107" y="103"/>
              </a:cxn>
              <a:cxn ang="0">
                <a:pos x="69" y="200"/>
              </a:cxn>
              <a:cxn ang="0">
                <a:pos x="38" y="235"/>
              </a:cxn>
              <a:cxn ang="0">
                <a:pos x="15" y="332"/>
              </a:cxn>
              <a:cxn ang="0">
                <a:pos x="38" y="447"/>
              </a:cxn>
              <a:cxn ang="0">
                <a:pos x="198" y="587"/>
              </a:cxn>
              <a:cxn ang="0">
                <a:pos x="568" y="655"/>
              </a:cxn>
              <a:cxn ang="0">
                <a:pos x="928" y="699"/>
              </a:cxn>
              <a:cxn ang="0">
                <a:pos x="1751" y="746"/>
              </a:cxn>
              <a:cxn ang="0">
                <a:pos x="2388" y="739"/>
              </a:cxn>
              <a:cxn ang="0">
                <a:pos x="2624" y="761"/>
              </a:cxn>
              <a:cxn ang="0">
                <a:pos x="3030" y="737"/>
              </a:cxn>
              <a:cxn ang="0">
                <a:pos x="3707" y="640"/>
              </a:cxn>
              <a:cxn ang="0">
                <a:pos x="4057" y="579"/>
              </a:cxn>
              <a:cxn ang="0">
                <a:pos x="4225" y="526"/>
              </a:cxn>
              <a:cxn ang="0">
                <a:pos x="4331" y="508"/>
              </a:cxn>
              <a:cxn ang="0">
                <a:pos x="4225" y="491"/>
              </a:cxn>
              <a:cxn ang="0">
                <a:pos x="4346" y="526"/>
              </a:cxn>
              <a:cxn ang="0">
                <a:pos x="4643" y="455"/>
              </a:cxn>
              <a:cxn ang="0">
                <a:pos x="4849" y="341"/>
              </a:cxn>
              <a:cxn ang="0">
                <a:pos x="4674" y="279"/>
              </a:cxn>
              <a:cxn ang="0">
                <a:pos x="4110" y="297"/>
              </a:cxn>
              <a:cxn ang="0">
                <a:pos x="4293" y="297"/>
              </a:cxn>
              <a:cxn ang="0">
                <a:pos x="4651" y="200"/>
              </a:cxn>
              <a:cxn ang="0">
                <a:pos x="4514" y="147"/>
              </a:cxn>
              <a:cxn ang="0">
                <a:pos x="3920" y="174"/>
              </a:cxn>
              <a:cxn ang="0">
                <a:pos x="3966" y="147"/>
              </a:cxn>
              <a:cxn ang="0">
                <a:pos x="3578" y="121"/>
              </a:cxn>
              <a:cxn ang="0">
                <a:pos x="3159" y="165"/>
              </a:cxn>
              <a:cxn ang="0">
                <a:pos x="2260" y="187"/>
              </a:cxn>
              <a:cxn ang="0">
                <a:pos x="1880" y="175"/>
              </a:cxn>
              <a:cxn ang="0">
                <a:pos x="1460" y="175"/>
              </a:cxn>
              <a:cxn ang="0">
                <a:pos x="967" y="130"/>
              </a:cxn>
              <a:cxn ang="0">
                <a:pos x="746" y="59"/>
              </a:cxn>
              <a:cxn ang="0">
                <a:pos x="472" y="6"/>
              </a:cxn>
              <a:cxn ang="0">
                <a:pos x="306" y="4"/>
              </a:cxn>
            </a:cxnLst>
            <a:rect l="0" t="0" r="r" b="b"/>
            <a:pathLst>
              <a:path w="4864" h="769">
                <a:moveTo>
                  <a:pt x="306" y="4"/>
                </a:moveTo>
                <a:cubicBezTo>
                  <a:pt x="265" y="21"/>
                  <a:pt x="307" y="25"/>
                  <a:pt x="266" y="42"/>
                </a:cubicBezTo>
                <a:cubicBezTo>
                  <a:pt x="228" y="27"/>
                  <a:pt x="225" y="21"/>
                  <a:pt x="167" y="42"/>
                </a:cubicBezTo>
                <a:cubicBezTo>
                  <a:pt x="141" y="52"/>
                  <a:pt x="142" y="90"/>
                  <a:pt x="107" y="103"/>
                </a:cubicBezTo>
                <a:cubicBezTo>
                  <a:pt x="84" y="130"/>
                  <a:pt x="69" y="156"/>
                  <a:pt x="46" y="182"/>
                </a:cubicBezTo>
                <a:cubicBezTo>
                  <a:pt x="53" y="188"/>
                  <a:pt x="61" y="196"/>
                  <a:pt x="69" y="200"/>
                </a:cubicBezTo>
                <a:cubicBezTo>
                  <a:pt x="76" y="204"/>
                  <a:pt x="94" y="200"/>
                  <a:pt x="91" y="209"/>
                </a:cubicBezTo>
                <a:cubicBezTo>
                  <a:pt x="89" y="218"/>
                  <a:pt x="47" y="232"/>
                  <a:pt x="38" y="235"/>
                </a:cubicBezTo>
                <a:cubicBezTo>
                  <a:pt x="20" y="298"/>
                  <a:pt x="37" y="278"/>
                  <a:pt x="0" y="306"/>
                </a:cubicBezTo>
                <a:cubicBezTo>
                  <a:pt x="5" y="314"/>
                  <a:pt x="11" y="322"/>
                  <a:pt x="15" y="332"/>
                </a:cubicBezTo>
                <a:cubicBezTo>
                  <a:pt x="27" y="345"/>
                  <a:pt x="65" y="366"/>
                  <a:pt x="69" y="385"/>
                </a:cubicBezTo>
                <a:cubicBezTo>
                  <a:pt x="71" y="398"/>
                  <a:pt x="28" y="428"/>
                  <a:pt x="38" y="447"/>
                </a:cubicBezTo>
                <a:cubicBezTo>
                  <a:pt x="28" y="480"/>
                  <a:pt x="110" y="494"/>
                  <a:pt x="129" y="499"/>
                </a:cubicBezTo>
                <a:cubicBezTo>
                  <a:pt x="157" y="521"/>
                  <a:pt x="162" y="579"/>
                  <a:pt x="198" y="587"/>
                </a:cubicBezTo>
                <a:cubicBezTo>
                  <a:pt x="275" y="607"/>
                  <a:pt x="321" y="631"/>
                  <a:pt x="400" y="635"/>
                </a:cubicBezTo>
                <a:cubicBezTo>
                  <a:pt x="471" y="643"/>
                  <a:pt x="513" y="654"/>
                  <a:pt x="568" y="655"/>
                </a:cubicBezTo>
                <a:cubicBezTo>
                  <a:pt x="628" y="661"/>
                  <a:pt x="700" y="664"/>
                  <a:pt x="760" y="671"/>
                </a:cubicBezTo>
                <a:cubicBezTo>
                  <a:pt x="817" y="693"/>
                  <a:pt x="869" y="677"/>
                  <a:pt x="928" y="699"/>
                </a:cubicBezTo>
                <a:cubicBezTo>
                  <a:pt x="1070" y="753"/>
                  <a:pt x="1355" y="693"/>
                  <a:pt x="1355" y="693"/>
                </a:cubicBezTo>
                <a:cubicBezTo>
                  <a:pt x="1539" y="731"/>
                  <a:pt x="1520" y="737"/>
                  <a:pt x="1751" y="746"/>
                </a:cubicBezTo>
                <a:cubicBezTo>
                  <a:pt x="1912" y="769"/>
                  <a:pt x="1924" y="727"/>
                  <a:pt x="2228" y="743"/>
                </a:cubicBezTo>
                <a:cubicBezTo>
                  <a:pt x="2298" y="752"/>
                  <a:pt x="2337" y="736"/>
                  <a:pt x="2388" y="739"/>
                </a:cubicBezTo>
                <a:cubicBezTo>
                  <a:pt x="2439" y="742"/>
                  <a:pt x="2496" y="758"/>
                  <a:pt x="2535" y="762"/>
                </a:cubicBezTo>
                <a:cubicBezTo>
                  <a:pt x="2574" y="766"/>
                  <a:pt x="2586" y="753"/>
                  <a:pt x="2624" y="761"/>
                </a:cubicBezTo>
                <a:cubicBezTo>
                  <a:pt x="2654" y="767"/>
                  <a:pt x="2674" y="747"/>
                  <a:pt x="2710" y="746"/>
                </a:cubicBezTo>
                <a:cubicBezTo>
                  <a:pt x="2816" y="740"/>
                  <a:pt x="2923" y="740"/>
                  <a:pt x="3030" y="737"/>
                </a:cubicBezTo>
                <a:cubicBezTo>
                  <a:pt x="3165" y="698"/>
                  <a:pt x="3192" y="700"/>
                  <a:pt x="3372" y="693"/>
                </a:cubicBezTo>
                <a:cubicBezTo>
                  <a:pt x="3491" y="677"/>
                  <a:pt x="3585" y="649"/>
                  <a:pt x="3707" y="640"/>
                </a:cubicBezTo>
                <a:cubicBezTo>
                  <a:pt x="3778" y="612"/>
                  <a:pt x="3647" y="661"/>
                  <a:pt x="3814" y="623"/>
                </a:cubicBezTo>
                <a:cubicBezTo>
                  <a:pt x="3939" y="593"/>
                  <a:pt x="3882" y="589"/>
                  <a:pt x="4057" y="579"/>
                </a:cubicBezTo>
                <a:cubicBezTo>
                  <a:pt x="4154" y="551"/>
                  <a:pt x="4197" y="549"/>
                  <a:pt x="4316" y="543"/>
                </a:cubicBezTo>
                <a:cubicBezTo>
                  <a:pt x="4293" y="535"/>
                  <a:pt x="4233" y="529"/>
                  <a:pt x="4225" y="526"/>
                </a:cubicBezTo>
                <a:cubicBezTo>
                  <a:pt x="4217" y="523"/>
                  <a:pt x="4240" y="518"/>
                  <a:pt x="4247" y="517"/>
                </a:cubicBezTo>
                <a:cubicBezTo>
                  <a:pt x="4275" y="513"/>
                  <a:pt x="4303" y="511"/>
                  <a:pt x="4331" y="508"/>
                </a:cubicBezTo>
                <a:cubicBezTo>
                  <a:pt x="4303" y="505"/>
                  <a:pt x="4275" y="504"/>
                  <a:pt x="4247" y="499"/>
                </a:cubicBezTo>
                <a:cubicBezTo>
                  <a:pt x="4240" y="498"/>
                  <a:pt x="4221" y="499"/>
                  <a:pt x="4225" y="491"/>
                </a:cubicBezTo>
                <a:cubicBezTo>
                  <a:pt x="4230" y="480"/>
                  <a:pt x="4245" y="485"/>
                  <a:pt x="4255" y="482"/>
                </a:cubicBezTo>
                <a:cubicBezTo>
                  <a:pt x="4318" y="494"/>
                  <a:pt x="4297" y="507"/>
                  <a:pt x="4346" y="526"/>
                </a:cubicBezTo>
                <a:cubicBezTo>
                  <a:pt x="4398" y="511"/>
                  <a:pt x="4453" y="470"/>
                  <a:pt x="4506" y="464"/>
                </a:cubicBezTo>
                <a:cubicBezTo>
                  <a:pt x="4552" y="460"/>
                  <a:pt x="4598" y="458"/>
                  <a:pt x="4643" y="455"/>
                </a:cubicBezTo>
                <a:cubicBezTo>
                  <a:pt x="4690" y="420"/>
                  <a:pt x="4742" y="423"/>
                  <a:pt x="4795" y="411"/>
                </a:cubicBezTo>
                <a:cubicBezTo>
                  <a:pt x="4834" y="382"/>
                  <a:pt x="4813" y="403"/>
                  <a:pt x="4849" y="341"/>
                </a:cubicBezTo>
                <a:cubicBezTo>
                  <a:pt x="4854" y="332"/>
                  <a:pt x="4864" y="314"/>
                  <a:pt x="4864" y="314"/>
                </a:cubicBezTo>
                <a:cubicBezTo>
                  <a:pt x="4803" y="279"/>
                  <a:pt x="4742" y="285"/>
                  <a:pt x="4674" y="279"/>
                </a:cubicBezTo>
                <a:cubicBezTo>
                  <a:pt x="4490" y="287"/>
                  <a:pt x="4499" y="279"/>
                  <a:pt x="4384" y="306"/>
                </a:cubicBezTo>
                <a:cubicBezTo>
                  <a:pt x="4293" y="303"/>
                  <a:pt x="4202" y="303"/>
                  <a:pt x="4110" y="297"/>
                </a:cubicBezTo>
                <a:cubicBezTo>
                  <a:pt x="4103" y="297"/>
                  <a:pt x="4126" y="288"/>
                  <a:pt x="4133" y="288"/>
                </a:cubicBezTo>
                <a:cubicBezTo>
                  <a:pt x="4187" y="288"/>
                  <a:pt x="4240" y="294"/>
                  <a:pt x="4293" y="297"/>
                </a:cubicBezTo>
                <a:cubicBezTo>
                  <a:pt x="4391" y="282"/>
                  <a:pt x="4444" y="268"/>
                  <a:pt x="4552" y="262"/>
                </a:cubicBezTo>
                <a:cubicBezTo>
                  <a:pt x="4601" y="247"/>
                  <a:pt x="4610" y="232"/>
                  <a:pt x="4651" y="200"/>
                </a:cubicBezTo>
                <a:cubicBezTo>
                  <a:pt x="4609" y="188"/>
                  <a:pt x="4562" y="193"/>
                  <a:pt x="4521" y="174"/>
                </a:cubicBezTo>
                <a:cubicBezTo>
                  <a:pt x="4514" y="171"/>
                  <a:pt x="4516" y="156"/>
                  <a:pt x="4514" y="147"/>
                </a:cubicBezTo>
                <a:cubicBezTo>
                  <a:pt x="4141" y="166"/>
                  <a:pt x="4291" y="156"/>
                  <a:pt x="4065" y="174"/>
                </a:cubicBezTo>
                <a:cubicBezTo>
                  <a:pt x="4015" y="182"/>
                  <a:pt x="3972" y="194"/>
                  <a:pt x="3920" y="174"/>
                </a:cubicBezTo>
                <a:cubicBezTo>
                  <a:pt x="3911" y="171"/>
                  <a:pt x="3935" y="160"/>
                  <a:pt x="3943" y="156"/>
                </a:cubicBezTo>
                <a:cubicBezTo>
                  <a:pt x="3951" y="152"/>
                  <a:pt x="3958" y="150"/>
                  <a:pt x="3966" y="147"/>
                </a:cubicBezTo>
                <a:cubicBezTo>
                  <a:pt x="3918" y="110"/>
                  <a:pt x="3968" y="135"/>
                  <a:pt x="3935" y="77"/>
                </a:cubicBezTo>
                <a:cubicBezTo>
                  <a:pt x="3812" y="86"/>
                  <a:pt x="3702" y="113"/>
                  <a:pt x="3578" y="121"/>
                </a:cubicBezTo>
                <a:cubicBezTo>
                  <a:pt x="3524" y="128"/>
                  <a:pt x="3477" y="135"/>
                  <a:pt x="3425" y="156"/>
                </a:cubicBezTo>
                <a:cubicBezTo>
                  <a:pt x="3342" y="188"/>
                  <a:pt x="3248" y="162"/>
                  <a:pt x="3159" y="165"/>
                </a:cubicBezTo>
                <a:cubicBezTo>
                  <a:pt x="2928" y="254"/>
                  <a:pt x="2813" y="169"/>
                  <a:pt x="2544" y="191"/>
                </a:cubicBezTo>
                <a:cubicBezTo>
                  <a:pt x="2445" y="200"/>
                  <a:pt x="2305" y="198"/>
                  <a:pt x="2260" y="187"/>
                </a:cubicBezTo>
                <a:cubicBezTo>
                  <a:pt x="2172" y="153"/>
                  <a:pt x="2149" y="194"/>
                  <a:pt x="2056" y="195"/>
                </a:cubicBezTo>
                <a:cubicBezTo>
                  <a:pt x="1964" y="187"/>
                  <a:pt x="1913" y="188"/>
                  <a:pt x="1880" y="175"/>
                </a:cubicBezTo>
                <a:cubicBezTo>
                  <a:pt x="1790" y="181"/>
                  <a:pt x="1677" y="212"/>
                  <a:pt x="1591" y="191"/>
                </a:cubicBezTo>
                <a:cubicBezTo>
                  <a:pt x="1548" y="181"/>
                  <a:pt x="1503" y="186"/>
                  <a:pt x="1460" y="175"/>
                </a:cubicBezTo>
                <a:cubicBezTo>
                  <a:pt x="1435" y="185"/>
                  <a:pt x="1426" y="155"/>
                  <a:pt x="1401" y="165"/>
                </a:cubicBezTo>
                <a:cubicBezTo>
                  <a:pt x="1252" y="156"/>
                  <a:pt x="1118" y="135"/>
                  <a:pt x="967" y="130"/>
                </a:cubicBezTo>
                <a:cubicBezTo>
                  <a:pt x="926" y="125"/>
                  <a:pt x="836" y="116"/>
                  <a:pt x="799" y="103"/>
                </a:cubicBezTo>
                <a:cubicBezTo>
                  <a:pt x="798" y="103"/>
                  <a:pt x="754" y="62"/>
                  <a:pt x="746" y="59"/>
                </a:cubicBezTo>
                <a:cubicBezTo>
                  <a:pt x="686" y="39"/>
                  <a:pt x="609" y="39"/>
                  <a:pt x="548" y="33"/>
                </a:cubicBezTo>
                <a:cubicBezTo>
                  <a:pt x="523" y="22"/>
                  <a:pt x="497" y="17"/>
                  <a:pt x="472" y="6"/>
                </a:cubicBezTo>
                <a:cubicBezTo>
                  <a:pt x="441" y="9"/>
                  <a:pt x="411" y="11"/>
                  <a:pt x="381" y="15"/>
                </a:cubicBezTo>
                <a:cubicBezTo>
                  <a:pt x="353" y="15"/>
                  <a:pt x="325" y="0"/>
                  <a:pt x="306" y="4"/>
                </a:cubicBez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  <a:effectLst/>
        </p:spPr>
        <p:txBody>
          <a:bodyPr/>
          <a:lstStyle/>
          <a:p>
            <a:endParaRPr lang="ru-RU" dirty="0"/>
          </a:p>
        </p:txBody>
      </p:sp>
      <p:sp>
        <p:nvSpPr>
          <p:cNvPr id="18" name="Freeform 4"/>
          <p:cNvSpPr>
            <a:spLocks/>
          </p:cNvSpPr>
          <p:nvPr/>
        </p:nvSpPr>
        <p:spPr bwMode="gray">
          <a:xfrm>
            <a:off x="1500166" y="3000372"/>
            <a:ext cx="5867400" cy="701675"/>
          </a:xfrm>
          <a:custGeom>
            <a:avLst/>
            <a:gdLst/>
            <a:ahLst/>
            <a:cxnLst>
              <a:cxn ang="0">
                <a:pos x="266" y="42"/>
              </a:cxn>
              <a:cxn ang="0">
                <a:pos x="107" y="103"/>
              </a:cxn>
              <a:cxn ang="0">
                <a:pos x="69" y="200"/>
              </a:cxn>
              <a:cxn ang="0">
                <a:pos x="38" y="235"/>
              </a:cxn>
              <a:cxn ang="0">
                <a:pos x="15" y="332"/>
              </a:cxn>
              <a:cxn ang="0">
                <a:pos x="38" y="447"/>
              </a:cxn>
              <a:cxn ang="0">
                <a:pos x="198" y="587"/>
              </a:cxn>
              <a:cxn ang="0">
                <a:pos x="568" y="655"/>
              </a:cxn>
              <a:cxn ang="0">
                <a:pos x="928" y="699"/>
              </a:cxn>
              <a:cxn ang="0">
                <a:pos x="1751" y="746"/>
              </a:cxn>
              <a:cxn ang="0">
                <a:pos x="2388" y="739"/>
              </a:cxn>
              <a:cxn ang="0">
                <a:pos x="2624" y="761"/>
              </a:cxn>
              <a:cxn ang="0">
                <a:pos x="3030" y="737"/>
              </a:cxn>
              <a:cxn ang="0">
                <a:pos x="3707" y="640"/>
              </a:cxn>
              <a:cxn ang="0">
                <a:pos x="4057" y="579"/>
              </a:cxn>
              <a:cxn ang="0">
                <a:pos x="4225" y="526"/>
              </a:cxn>
              <a:cxn ang="0">
                <a:pos x="4331" y="508"/>
              </a:cxn>
              <a:cxn ang="0">
                <a:pos x="4225" y="491"/>
              </a:cxn>
              <a:cxn ang="0">
                <a:pos x="4346" y="526"/>
              </a:cxn>
              <a:cxn ang="0">
                <a:pos x="4643" y="455"/>
              </a:cxn>
              <a:cxn ang="0">
                <a:pos x="4849" y="341"/>
              </a:cxn>
              <a:cxn ang="0">
                <a:pos x="4674" y="279"/>
              </a:cxn>
              <a:cxn ang="0">
                <a:pos x="4110" y="297"/>
              </a:cxn>
              <a:cxn ang="0">
                <a:pos x="4293" y="297"/>
              </a:cxn>
              <a:cxn ang="0">
                <a:pos x="4651" y="200"/>
              </a:cxn>
              <a:cxn ang="0">
                <a:pos x="4514" y="147"/>
              </a:cxn>
              <a:cxn ang="0">
                <a:pos x="3920" y="174"/>
              </a:cxn>
              <a:cxn ang="0">
                <a:pos x="3966" y="147"/>
              </a:cxn>
              <a:cxn ang="0">
                <a:pos x="3578" y="121"/>
              </a:cxn>
              <a:cxn ang="0">
                <a:pos x="3159" y="165"/>
              </a:cxn>
              <a:cxn ang="0">
                <a:pos x="2260" y="187"/>
              </a:cxn>
              <a:cxn ang="0">
                <a:pos x="1880" y="175"/>
              </a:cxn>
              <a:cxn ang="0">
                <a:pos x="1460" y="175"/>
              </a:cxn>
              <a:cxn ang="0">
                <a:pos x="967" y="130"/>
              </a:cxn>
              <a:cxn ang="0">
                <a:pos x="746" y="59"/>
              </a:cxn>
              <a:cxn ang="0">
                <a:pos x="472" y="6"/>
              </a:cxn>
              <a:cxn ang="0">
                <a:pos x="306" y="4"/>
              </a:cxn>
            </a:cxnLst>
            <a:rect l="0" t="0" r="r" b="b"/>
            <a:pathLst>
              <a:path w="4864" h="769">
                <a:moveTo>
                  <a:pt x="306" y="4"/>
                </a:moveTo>
                <a:cubicBezTo>
                  <a:pt x="265" y="21"/>
                  <a:pt x="307" y="25"/>
                  <a:pt x="266" y="42"/>
                </a:cubicBezTo>
                <a:cubicBezTo>
                  <a:pt x="228" y="27"/>
                  <a:pt x="225" y="21"/>
                  <a:pt x="167" y="42"/>
                </a:cubicBezTo>
                <a:cubicBezTo>
                  <a:pt x="141" y="52"/>
                  <a:pt x="142" y="90"/>
                  <a:pt x="107" y="103"/>
                </a:cubicBezTo>
                <a:cubicBezTo>
                  <a:pt x="84" y="130"/>
                  <a:pt x="69" y="156"/>
                  <a:pt x="46" y="182"/>
                </a:cubicBezTo>
                <a:cubicBezTo>
                  <a:pt x="53" y="188"/>
                  <a:pt x="61" y="196"/>
                  <a:pt x="69" y="200"/>
                </a:cubicBezTo>
                <a:cubicBezTo>
                  <a:pt x="76" y="204"/>
                  <a:pt x="94" y="200"/>
                  <a:pt x="91" y="209"/>
                </a:cubicBezTo>
                <a:cubicBezTo>
                  <a:pt x="89" y="218"/>
                  <a:pt x="47" y="232"/>
                  <a:pt x="38" y="235"/>
                </a:cubicBezTo>
                <a:cubicBezTo>
                  <a:pt x="20" y="298"/>
                  <a:pt x="37" y="278"/>
                  <a:pt x="0" y="306"/>
                </a:cubicBezTo>
                <a:cubicBezTo>
                  <a:pt x="5" y="314"/>
                  <a:pt x="11" y="322"/>
                  <a:pt x="15" y="332"/>
                </a:cubicBezTo>
                <a:cubicBezTo>
                  <a:pt x="27" y="345"/>
                  <a:pt x="65" y="366"/>
                  <a:pt x="69" y="385"/>
                </a:cubicBezTo>
                <a:cubicBezTo>
                  <a:pt x="71" y="398"/>
                  <a:pt x="28" y="428"/>
                  <a:pt x="38" y="447"/>
                </a:cubicBezTo>
                <a:cubicBezTo>
                  <a:pt x="28" y="480"/>
                  <a:pt x="110" y="494"/>
                  <a:pt x="129" y="499"/>
                </a:cubicBezTo>
                <a:cubicBezTo>
                  <a:pt x="157" y="521"/>
                  <a:pt x="162" y="579"/>
                  <a:pt x="198" y="587"/>
                </a:cubicBezTo>
                <a:cubicBezTo>
                  <a:pt x="275" y="607"/>
                  <a:pt x="321" y="631"/>
                  <a:pt x="400" y="635"/>
                </a:cubicBezTo>
                <a:cubicBezTo>
                  <a:pt x="471" y="643"/>
                  <a:pt x="513" y="654"/>
                  <a:pt x="568" y="655"/>
                </a:cubicBezTo>
                <a:cubicBezTo>
                  <a:pt x="628" y="661"/>
                  <a:pt x="700" y="664"/>
                  <a:pt x="760" y="671"/>
                </a:cubicBezTo>
                <a:cubicBezTo>
                  <a:pt x="817" y="693"/>
                  <a:pt x="869" y="677"/>
                  <a:pt x="928" y="699"/>
                </a:cubicBezTo>
                <a:cubicBezTo>
                  <a:pt x="1070" y="753"/>
                  <a:pt x="1355" y="693"/>
                  <a:pt x="1355" y="693"/>
                </a:cubicBezTo>
                <a:cubicBezTo>
                  <a:pt x="1539" y="731"/>
                  <a:pt x="1520" y="737"/>
                  <a:pt x="1751" y="746"/>
                </a:cubicBezTo>
                <a:cubicBezTo>
                  <a:pt x="1912" y="769"/>
                  <a:pt x="1924" y="727"/>
                  <a:pt x="2228" y="743"/>
                </a:cubicBezTo>
                <a:cubicBezTo>
                  <a:pt x="2298" y="752"/>
                  <a:pt x="2337" y="736"/>
                  <a:pt x="2388" y="739"/>
                </a:cubicBezTo>
                <a:cubicBezTo>
                  <a:pt x="2439" y="742"/>
                  <a:pt x="2496" y="758"/>
                  <a:pt x="2535" y="762"/>
                </a:cubicBezTo>
                <a:cubicBezTo>
                  <a:pt x="2574" y="766"/>
                  <a:pt x="2586" y="753"/>
                  <a:pt x="2624" y="761"/>
                </a:cubicBezTo>
                <a:cubicBezTo>
                  <a:pt x="2654" y="767"/>
                  <a:pt x="2674" y="747"/>
                  <a:pt x="2710" y="746"/>
                </a:cubicBezTo>
                <a:cubicBezTo>
                  <a:pt x="2816" y="740"/>
                  <a:pt x="2923" y="740"/>
                  <a:pt x="3030" y="737"/>
                </a:cubicBezTo>
                <a:cubicBezTo>
                  <a:pt x="3165" y="698"/>
                  <a:pt x="3192" y="700"/>
                  <a:pt x="3372" y="693"/>
                </a:cubicBezTo>
                <a:cubicBezTo>
                  <a:pt x="3491" y="677"/>
                  <a:pt x="3585" y="649"/>
                  <a:pt x="3707" y="640"/>
                </a:cubicBezTo>
                <a:cubicBezTo>
                  <a:pt x="3778" y="612"/>
                  <a:pt x="3647" y="661"/>
                  <a:pt x="3814" y="623"/>
                </a:cubicBezTo>
                <a:cubicBezTo>
                  <a:pt x="3939" y="593"/>
                  <a:pt x="3882" y="589"/>
                  <a:pt x="4057" y="579"/>
                </a:cubicBezTo>
                <a:cubicBezTo>
                  <a:pt x="4154" y="551"/>
                  <a:pt x="4197" y="549"/>
                  <a:pt x="4316" y="543"/>
                </a:cubicBezTo>
                <a:cubicBezTo>
                  <a:pt x="4293" y="535"/>
                  <a:pt x="4233" y="529"/>
                  <a:pt x="4225" y="526"/>
                </a:cubicBezTo>
                <a:cubicBezTo>
                  <a:pt x="4217" y="523"/>
                  <a:pt x="4240" y="518"/>
                  <a:pt x="4247" y="517"/>
                </a:cubicBezTo>
                <a:cubicBezTo>
                  <a:pt x="4275" y="513"/>
                  <a:pt x="4303" y="511"/>
                  <a:pt x="4331" y="508"/>
                </a:cubicBezTo>
                <a:cubicBezTo>
                  <a:pt x="4303" y="505"/>
                  <a:pt x="4275" y="504"/>
                  <a:pt x="4247" y="499"/>
                </a:cubicBezTo>
                <a:cubicBezTo>
                  <a:pt x="4240" y="498"/>
                  <a:pt x="4221" y="499"/>
                  <a:pt x="4225" y="491"/>
                </a:cubicBezTo>
                <a:cubicBezTo>
                  <a:pt x="4230" y="480"/>
                  <a:pt x="4245" y="485"/>
                  <a:pt x="4255" y="482"/>
                </a:cubicBezTo>
                <a:cubicBezTo>
                  <a:pt x="4318" y="494"/>
                  <a:pt x="4297" y="507"/>
                  <a:pt x="4346" y="526"/>
                </a:cubicBezTo>
                <a:cubicBezTo>
                  <a:pt x="4398" y="511"/>
                  <a:pt x="4453" y="470"/>
                  <a:pt x="4506" y="464"/>
                </a:cubicBezTo>
                <a:cubicBezTo>
                  <a:pt x="4552" y="460"/>
                  <a:pt x="4598" y="458"/>
                  <a:pt x="4643" y="455"/>
                </a:cubicBezTo>
                <a:cubicBezTo>
                  <a:pt x="4690" y="420"/>
                  <a:pt x="4742" y="423"/>
                  <a:pt x="4795" y="411"/>
                </a:cubicBezTo>
                <a:cubicBezTo>
                  <a:pt x="4834" y="382"/>
                  <a:pt x="4813" y="403"/>
                  <a:pt x="4849" y="341"/>
                </a:cubicBezTo>
                <a:cubicBezTo>
                  <a:pt x="4854" y="332"/>
                  <a:pt x="4864" y="314"/>
                  <a:pt x="4864" y="314"/>
                </a:cubicBezTo>
                <a:cubicBezTo>
                  <a:pt x="4803" y="279"/>
                  <a:pt x="4742" y="285"/>
                  <a:pt x="4674" y="279"/>
                </a:cubicBezTo>
                <a:cubicBezTo>
                  <a:pt x="4490" y="287"/>
                  <a:pt x="4499" y="279"/>
                  <a:pt x="4384" y="306"/>
                </a:cubicBezTo>
                <a:cubicBezTo>
                  <a:pt x="4293" y="303"/>
                  <a:pt x="4202" y="303"/>
                  <a:pt x="4110" y="297"/>
                </a:cubicBezTo>
                <a:cubicBezTo>
                  <a:pt x="4103" y="297"/>
                  <a:pt x="4126" y="288"/>
                  <a:pt x="4133" y="288"/>
                </a:cubicBezTo>
                <a:cubicBezTo>
                  <a:pt x="4187" y="288"/>
                  <a:pt x="4240" y="294"/>
                  <a:pt x="4293" y="297"/>
                </a:cubicBezTo>
                <a:cubicBezTo>
                  <a:pt x="4391" y="282"/>
                  <a:pt x="4444" y="268"/>
                  <a:pt x="4552" y="262"/>
                </a:cubicBezTo>
                <a:cubicBezTo>
                  <a:pt x="4601" y="247"/>
                  <a:pt x="4610" y="232"/>
                  <a:pt x="4651" y="200"/>
                </a:cubicBezTo>
                <a:cubicBezTo>
                  <a:pt x="4609" y="188"/>
                  <a:pt x="4562" y="193"/>
                  <a:pt x="4521" y="174"/>
                </a:cubicBezTo>
                <a:cubicBezTo>
                  <a:pt x="4514" y="171"/>
                  <a:pt x="4516" y="156"/>
                  <a:pt x="4514" y="147"/>
                </a:cubicBezTo>
                <a:cubicBezTo>
                  <a:pt x="4141" y="166"/>
                  <a:pt x="4291" y="156"/>
                  <a:pt x="4065" y="174"/>
                </a:cubicBezTo>
                <a:cubicBezTo>
                  <a:pt x="4015" y="182"/>
                  <a:pt x="3972" y="194"/>
                  <a:pt x="3920" y="174"/>
                </a:cubicBezTo>
                <a:cubicBezTo>
                  <a:pt x="3911" y="171"/>
                  <a:pt x="3935" y="160"/>
                  <a:pt x="3943" y="156"/>
                </a:cubicBezTo>
                <a:cubicBezTo>
                  <a:pt x="3951" y="152"/>
                  <a:pt x="3958" y="150"/>
                  <a:pt x="3966" y="147"/>
                </a:cubicBezTo>
                <a:cubicBezTo>
                  <a:pt x="3918" y="110"/>
                  <a:pt x="3968" y="135"/>
                  <a:pt x="3935" y="77"/>
                </a:cubicBezTo>
                <a:cubicBezTo>
                  <a:pt x="3812" y="86"/>
                  <a:pt x="3702" y="113"/>
                  <a:pt x="3578" y="121"/>
                </a:cubicBezTo>
                <a:cubicBezTo>
                  <a:pt x="3524" y="128"/>
                  <a:pt x="3477" y="135"/>
                  <a:pt x="3425" y="156"/>
                </a:cubicBezTo>
                <a:cubicBezTo>
                  <a:pt x="3342" y="188"/>
                  <a:pt x="3248" y="162"/>
                  <a:pt x="3159" y="165"/>
                </a:cubicBezTo>
                <a:cubicBezTo>
                  <a:pt x="2928" y="254"/>
                  <a:pt x="2813" y="169"/>
                  <a:pt x="2544" y="191"/>
                </a:cubicBezTo>
                <a:cubicBezTo>
                  <a:pt x="2445" y="200"/>
                  <a:pt x="2305" y="198"/>
                  <a:pt x="2260" y="187"/>
                </a:cubicBezTo>
                <a:cubicBezTo>
                  <a:pt x="2172" y="153"/>
                  <a:pt x="2149" y="194"/>
                  <a:pt x="2056" y="195"/>
                </a:cubicBezTo>
                <a:cubicBezTo>
                  <a:pt x="1964" y="187"/>
                  <a:pt x="1913" y="188"/>
                  <a:pt x="1880" y="175"/>
                </a:cubicBezTo>
                <a:cubicBezTo>
                  <a:pt x="1790" y="181"/>
                  <a:pt x="1677" y="212"/>
                  <a:pt x="1591" y="191"/>
                </a:cubicBezTo>
                <a:cubicBezTo>
                  <a:pt x="1548" y="181"/>
                  <a:pt x="1503" y="186"/>
                  <a:pt x="1460" y="175"/>
                </a:cubicBezTo>
                <a:cubicBezTo>
                  <a:pt x="1435" y="185"/>
                  <a:pt x="1426" y="155"/>
                  <a:pt x="1401" y="165"/>
                </a:cubicBezTo>
                <a:cubicBezTo>
                  <a:pt x="1252" y="156"/>
                  <a:pt x="1118" y="135"/>
                  <a:pt x="967" y="130"/>
                </a:cubicBezTo>
                <a:cubicBezTo>
                  <a:pt x="926" y="125"/>
                  <a:pt x="836" y="116"/>
                  <a:pt x="799" y="103"/>
                </a:cubicBezTo>
                <a:cubicBezTo>
                  <a:pt x="798" y="103"/>
                  <a:pt x="754" y="62"/>
                  <a:pt x="746" y="59"/>
                </a:cubicBezTo>
                <a:cubicBezTo>
                  <a:pt x="686" y="39"/>
                  <a:pt x="609" y="39"/>
                  <a:pt x="548" y="33"/>
                </a:cubicBezTo>
                <a:cubicBezTo>
                  <a:pt x="523" y="22"/>
                  <a:pt x="497" y="17"/>
                  <a:pt x="472" y="6"/>
                </a:cubicBezTo>
                <a:cubicBezTo>
                  <a:pt x="441" y="9"/>
                  <a:pt x="411" y="11"/>
                  <a:pt x="381" y="15"/>
                </a:cubicBezTo>
                <a:cubicBezTo>
                  <a:pt x="353" y="15"/>
                  <a:pt x="325" y="0"/>
                  <a:pt x="306" y="4"/>
                </a:cubicBezTo>
                <a:close/>
              </a:path>
            </a:pathLst>
          </a:custGeom>
          <a:solidFill>
            <a:srgbClr val="0070C0"/>
          </a:solidFill>
          <a:ln w="9525">
            <a:noFill/>
            <a:round/>
            <a:headEnd/>
            <a:tailEnd/>
          </a:ln>
          <a:effectLst/>
        </p:spPr>
        <p:txBody>
          <a:bodyPr/>
          <a:lstStyle/>
          <a:p>
            <a:endParaRPr lang="ru-RU" dirty="0"/>
          </a:p>
        </p:txBody>
      </p:sp>
      <p:sp>
        <p:nvSpPr>
          <p:cNvPr id="19" name="Freeform 4"/>
          <p:cNvSpPr>
            <a:spLocks/>
          </p:cNvSpPr>
          <p:nvPr/>
        </p:nvSpPr>
        <p:spPr bwMode="gray">
          <a:xfrm>
            <a:off x="1643042" y="3929066"/>
            <a:ext cx="5867400" cy="701675"/>
          </a:xfrm>
          <a:custGeom>
            <a:avLst/>
            <a:gdLst/>
            <a:ahLst/>
            <a:cxnLst>
              <a:cxn ang="0">
                <a:pos x="266" y="42"/>
              </a:cxn>
              <a:cxn ang="0">
                <a:pos x="107" y="103"/>
              </a:cxn>
              <a:cxn ang="0">
                <a:pos x="69" y="200"/>
              </a:cxn>
              <a:cxn ang="0">
                <a:pos x="38" y="235"/>
              </a:cxn>
              <a:cxn ang="0">
                <a:pos x="15" y="332"/>
              </a:cxn>
              <a:cxn ang="0">
                <a:pos x="38" y="447"/>
              </a:cxn>
              <a:cxn ang="0">
                <a:pos x="198" y="587"/>
              </a:cxn>
              <a:cxn ang="0">
                <a:pos x="568" y="655"/>
              </a:cxn>
              <a:cxn ang="0">
                <a:pos x="928" y="699"/>
              </a:cxn>
              <a:cxn ang="0">
                <a:pos x="1751" y="746"/>
              </a:cxn>
              <a:cxn ang="0">
                <a:pos x="2388" y="739"/>
              </a:cxn>
              <a:cxn ang="0">
                <a:pos x="2624" y="761"/>
              </a:cxn>
              <a:cxn ang="0">
                <a:pos x="3030" y="737"/>
              </a:cxn>
              <a:cxn ang="0">
                <a:pos x="3707" y="640"/>
              </a:cxn>
              <a:cxn ang="0">
                <a:pos x="4057" y="579"/>
              </a:cxn>
              <a:cxn ang="0">
                <a:pos x="4225" y="526"/>
              </a:cxn>
              <a:cxn ang="0">
                <a:pos x="4331" y="508"/>
              </a:cxn>
              <a:cxn ang="0">
                <a:pos x="4225" y="491"/>
              </a:cxn>
              <a:cxn ang="0">
                <a:pos x="4346" y="526"/>
              </a:cxn>
              <a:cxn ang="0">
                <a:pos x="4643" y="455"/>
              </a:cxn>
              <a:cxn ang="0">
                <a:pos x="4849" y="341"/>
              </a:cxn>
              <a:cxn ang="0">
                <a:pos x="4674" y="279"/>
              </a:cxn>
              <a:cxn ang="0">
                <a:pos x="4110" y="297"/>
              </a:cxn>
              <a:cxn ang="0">
                <a:pos x="4293" y="297"/>
              </a:cxn>
              <a:cxn ang="0">
                <a:pos x="4651" y="200"/>
              </a:cxn>
              <a:cxn ang="0">
                <a:pos x="4514" y="147"/>
              </a:cxn>
              <a:cxn ang="0">
                <a:pos x="3920" y="174"/>
              </a:cxn>
              <a:cxn ang="0">
                <a:pos x="3966" y="147"/>
              </a:cxn>
              <a:cxn ang="0">
                <a:pos x="3578" y="121"/>
              </a:cxn>
              <a:cxn ang="0">
                <a:pos x="3159" y="165"/>
              </a:cxn>
              <a:cxn ang="0">
                <a:pos x="2260" y="187"/>
              </a:cxn>
              <a:cxn ang="0">
                <a:pos x="1880" y="175"/>
              </a:cxn>
              <a:cxn ang="0">
                <a:pos x="1460" y="175"/>
              </a:cxn>
              <a:cxn ang="0">
                <a:pos x="967" y="130"/>
              </a:cxn>
              <a:cxn ang="0">
                <a:pos x="746" y="59"/>
              </a:cxn>
              <a:cxn ang="0">
                <a:pos x="472" y="6"/>
              </a:cxn>
              <a:cxn ang="0">
                <a:pos x="306" y="4"/>
              </a:cxn>
            </a:cxnLst>
            <a:rect l="0" t="0" r="r" b="b"/>
            <a:pathLst>
              <a:path w="4864" h="769">
                <a:moveTo>
                  <a:pt x="306" y="4"/>
                </a:moveTo>
                <a:cubicBezTo>
                  <a:pt x="265" y="21"/>
                  <a:pt x="307" y="25"/>
                  <a:pt x="266" y="42"/>
                </a:cubicBezTo>
                <a:cubicBezTo>
                  <a:pt x="228" y="27"/>
                  <a:pt x="225" y="21"/>
                  <a:pt x="167" y="42"/>
                </a:cubicBezTo>
                <a:cubicBezTo>
                  <a:pt x="141" y="52"/>
                  <a:pt x="142" y="90"/>
                  <a:pt x="107" y="103"/>
                </a:cubicBezTo>
                <a:cubicBezTo>
                  <a:pt x="84" y="130"/>
                  <a:pt x="69" y="156"/>
                  <a:pt x="46" y="182"/>
                </a:cubicBezTo>
                <a:cubicBezTo>
                  <a:pt x="53" y="188"/>
                  <a:pt x="61" y="196"/>
                  <a:pt x="69" y="200"/>
                </a:cubicBezTo>
                <a:cubicBezTo>
                  <a:pt x="76" y="204"/>
                  <a:pt x="94" y="200"/>
                  <a:pt x="91" y="209"/>
                </a:cubicBezTo>
                <a:cubicBezTo>
                  <a:pt x="89" y="218"/>
                  <a:pt x="47" y="232"/>
                  <a:pt x="38" y="235"/>
                </a:cubicBezTo>
                <a:cubicBezTo>
                  <a:pt x="20" y="298"/>
                  <a:pt x="37" y="278"/>
                  <a:pt x="0" y="306"/>
                </a:cubicBezTo>
                <a:cubicBezTo>
                  <a:pt x="5" y="314"/>
                  <a:pt x="11" y="322"/>
                  <a:pt x="15" y="332"/>
                </a:cubicBezTo>
                <a:cubicBezTo>
                  <a:pt x="27" y="345"/>
                  <a:pt x="65" y="366"/>
                  <a:pt x="69" y="385"/>
                </a:cubicBezTo>
                <a:cubicBezTo>
                  <a:pt x="71" y="398"/>
                  <a:pt x="28" y="428"/>
                  <a:pt x="38" y="447"/>
                </a:cubicBezTo>
                <a:cubicBezTo>
                  <a:pt x="28" y="480"/>
                  <a:pt x="110" y="494"/>
                  <a:pt x="129" y="499"/>
                </a:cubicBezTo>
                <a:cubicBezTo>
                  <a:pt x="157" y="521"/>
                  <a:pt x="162" y="579"/>
                  <a:pt x="198" y="587"/>
                </a:cubicBezTo>
                <a:cubicBezTo>
                  <a:pt x="275" y="607"/>
                  <a:pt x="321" y="631"/>
                  <a:pt x="400" y="635"/>
                </a:cubicBezTo>
                <a:cubicBezTo>
                  <a:pt x="471" y="643"/>
                  <a:pt x="513" y="654"/>
                  <a:pt x="568" y="655"/>
                </a:cubicBezTo>
                <a:cubicBezTo>
                  <a:pt x="628" y="661"/>
                  <a:pt x="700" y="664"/>
                  <a:pt x="760" y="671"/>
                </a:cubicBezTo>
                <a:cubicBezTo>
                  <a:pt x="817" y="693"/>
                  <a:pt x="869" y="677"/>
                  <a:pt x="928" y="699"/>
                </a:cubicBezTo>
                <a:cubicBezTo>
                  <a:pt x="1070" y="753"/>
                  <a:pt x="1355" y="693"/>
                  <a:pt x="1355" y="693"/>
                </a:cubicBezTo>
                <a:cubicBezTo>
                  <a:pt x="1539" y="731"/>
                  <a:pt x="1520" y="737"/>
                  <a:pt x="1751" y="746"/>
                </a:cubicBezTo>
                <a:cubicBezTo>
                  <a:pt x="1912" y="769"/>
                  <a:pt x="1924" y="727"/>
                  <a:pt x="2228" y="743"/>
                </a:cubicBezTo>
                <a:cubicBezTo>
                  <a:pt x="2298" y="752"/>
                  <a:pt x="2337" y="736"/>
                  <a:pt x="2388" y="739"/>
                </a:cubicBezTo>
                <a:cubicBezTo>
                  <a:pt x="2439" y="742"/>
                  <a:pt x="2496" y="758"/>
                  <a:pt x="2535" y="762"/>
                </a:cubicBezTo>
                <a:cubicBezTo>
                  <a:pt x="2574" y="766"/>
                  <a:pt x="2586" y="753"/>
                  <a:pt x="2624" y="761"/>
                </a:cubicBezTo>
                <a:cubicBezTo>
                  <a:pt x="2654" y="767"/>
                  <a:pt x="2674" y="747"/>
                  <a:pt x="2710" y="746"/>
                </a:cubicBezTo>
                <a:cubicBezTo>
                  <a:pt x="2816" y="740"/>
                  <a:pt x="2923" y="740"/>
                  <a:pt x="3030" y="737"/>
                </a:cubicBezTo>
                <a:cubicBezTo>
                  <a:pt x="3165" y="698"/>
                  <a:pt x="3192" y="700"/>
                  <a:pt x="3372" y="693"/>
                </a:cubicBezTo>
                <a:cubicBezTo>
                  <a:pt x="3491" y="677"/>
                  <a:pt x="3585" y="649"/>
                  <a:pt x="3707" y="640"/>
                </a:cubicBezTo>
                <a:cubicBezTo>
                  <a:pt x="3778" y="612"/>
                  <a:pt x="3647" y="661"/>
                  <a:pt x="3814" y="623"/>
                </a:cubicBezTo>
                <a:cubicBezTo>
                  <a:pt x="3939" y="593"/>
                  <a:pt x="3882" y="589"/>
                  <a:pt x="4057" y="579"/>
                </a:cubicBezTo>
                <a:cubicBezTo>
                  <a:pt x="4154" y="551"/>
                  <a:pt x="4197" y="549"/>
                  <a:pt x="4316" y="543"/>
                </a:cubicBezTo>
                <a:cubicBezTo>
                  <a:pt x="4293" y="535"/>
                  <a:pt x="4233" y="529"/>
                  <a:pt x="4225" y="526"/>
                </a:cubicBezTo>
                <a:cubicBezTo>
                  <a:pt x="4217" y="523"/>
                  <a:pt x="4240" y="518"/>
                  <a:pt x="4247" y="517"/>
                </a:cubicBezTo>
                <a:cubicBezTo>
                  <a:pt x="4275" y="513"/>
                  <a:pt x="4303" y="511"/>
                  <a:pt x="4331" y="508"/>
                </a:cubicBezTo>
                <a:cubicBezTo>
                  <a:pt x="4303" y="505"/>
                  <a:pt x="4275" y="504"/>
                  <a:pt x="4247" y="499"/>
                </a:cubicBezTo>
                <a:cubicBezTo>
                  <a:pt x="4240" y="498"/>
                  <a:pt x="4221" y="499"/>
                  <a:pt x="4225" y="491"/>
                </a:cubicBezTo>
                <a:cubicBezTo>
                  <a:pt x="4230" y="480"/>
                  <a:pt x="4245" y="485"/>
                  <a:pt x="4255" y="482"/>
                </a:cubicBezTo>
                <a:cubicBezTo>
                  <a:pt x="4318" y="494"/>
                  <a:pt x="4297" y="507"/>
                  <a:pt x="4346" y="526"/>
                </a:cubicBezTo>
                <a:cubicBezTo>
                  <a:pt x="4398" y="511"/>
                  <a:pt x="4453" y="470"/>
                  <a:pt x="4506" y="464"/>
                </a:cubicBezTo>
                <a:cubicBezTo>
                  <a:pt x="4552" y="460"/>
                  <a:pt x="4598" y="458"/>
                  <a:pt x="4643" y="455"/>
                </a:cubicBezTo>
                <a:cubicBezTo>
                  <a:pt x="4690" y="420"/>
                  <a:pt x="4742" y="423"/>
                  <a:pt x="4795" y="411"/>
                </a:cubicBezTo>
                <a:cubicBezTo>
                  <a:pt x="4834" y="382"/>
                  <a:pt x="4813" y="403"/>
                  <a:pt x="4849" y="341"/>
                </a:cubicBezTo>
                <a:cubicBezTo>
                  <a:pt x="4854" y="332"/>
                  <a:pt x="4864" y="314"/>
                  <a:pt x="4864" y="314"/>
                </a:cubicBezTo>
                <a:cubicBezTo>
                  <a:pt x="4803" y="279"/>
                  <a:pt x="4742" y="285"/>
                  <a:pt x="4674" y="279"/>
                </a:cubicBezTo>
                <a:cubicBezTo>
                  <a:pt x="4490" y="287"/>
                  <a:pt x="4499" y="279"/>
                  <a:pt x="4384" y="306"/>
                </a:cubicBezTo>
                <a:cubicBezTo>
                  <a:pt x="4293" y="303"/>
                  <a:pt x="4202" y="303"/>
                  <a:pt x="4110" y="297"/>
                </a:cubicBezTo>
                <a:cubicBezTo>
                  <a:pt x="4103" y="297"/>
                  <a:pt x="4126" y="288"/>
                  <a:pt x="4133" y="288"/>
                </a:cubicBezTo>
                <a:cubicBezTo>
                  <a:pt x="4187" y="288"/>
                  <a:pt x="4240" y="294"/>
                  <a:pt x="4293" y="297"/>
                </a:cubicBezTo>
                <a:cubicBezTo>
                  <a:pt x="4391" y="282"/>
                  <a:pt x="4444" y="268"/>
                  <a:pt x="4552" y="262"/>
                </a:cubicBezTo>
                <a:cubicBezTo>
                  <a:pt x="4601" y="247"/>
                  <a:pt x="4610" y="232"/>
                  <a:pt x="4651" y="200"/>
                </a:cubicBezTo>
                <a:cubicBezTo>
                  <a:pt x="4609" y="188"/>
                  <a:pt x="4562" y="193"/>
                  <a:pt x="4521" y="174"/>
                </a:cubicBezTo>
                <a:cubicBezTo>
                  <a:pt x="4514" y="171"/>
                  <a:pt x="4516" y="156"/>
                  <a:pt x="4514" y="147"/>
                </a:cubicBezTo>
                <a:cubicBezTo>
                  <a:pt x="4141" y="166"/>
                  <a:pt x="4291" y="156"/>
                  <a:pt x="4065" y="174"/>
                </a:cubicBezTo>
                <a:cubicBezTo>
                  <a:pt x="4015" y="182"/>
                  <a:pt x="3972" y="194"/>
                  <a:pt x="3920" y="174"/>
                </a:cubicBezTo>
                <a:cubicBezTo>
                  <a:pt x="3911" y="171"/>
                  <a:pt x="3935" y="160"/>
                  <a:pt x="3943" y="156"/>
                </a:cubicBezTo>
                <a:cubicBezTo>
                  <a:pt x="3951" y="152"/>
                  <a:pt x="3958" y="150"/>
                  <a:pt x="3966" y="147"/>
                </a:cubicBezTo>
                <a:cubicBezTo>
                  <a:pt x="3918" y="110"/>
                  <a:pt x="3968" y="135"/>
                  <a:pt x="3935" y="77"/>
                </a:cubicBezTo>
                <a:cubicBezTo>
                  <a:pt x="3812" y="86"/>
                  <a:pt x="3702" y="113"/>
                  <a:pt x="3578" y="121"/>
                </a:cubicBezTo>
                <a:cubicBezTo>
                  <a:pt x="3524" y="128"/>
                  <a:pt x="3477" y="135"/>
                  <a:pt x="3425" y="156"/>
                </a:cubicBezTo>
                <a:cubicBezTo>
                  <a:pt x="3342" y="188"/>
                  <a:pt x="3248" y="162"/>
                  <a:pt x="3159" y="165"/>
                </a:cubicBezTo>
                <a:cubicBezTo>
                  <a:pt x="2928" y="254"/>
                  <a:pt x="2813" y="169"/>
                  <a:pt x="2544" y="191"/>
                </a:cubicBezTo>
                <a:cubicBezTo>
                  <a:pt x="2445" y="200"/>
                  <a:pt x="2305" y="198"/>
                  <a:pt x="2260" y="187"/>
                </a:cubicBezTo>
                <a:cubicBezTo>
                  <a:pt x="2172" y="153"/>
                  <a:pt x="2149" y="194"/>
                  <a:pt x="2056" y="195"/>
                </a:cubicBezTo>
                <a:cubicBezTo>
                  <a:pt x="1964" y="187"/>
                  <a:pt x="1913" y="188"/>
                  <a:pt x="1880" y="175"/>
                </a:cubicBezTo>
                <a:cubicBezTo>
                  <a:pt x="1790" y="181"/>
                  <a:pt x="1677" y="212"/>
                  <a:pt x="1591" y="191"/>
                </a:cubicBezTo>
                <a:cubicBezTo>
                  <a:pt x="1548" y="181"/>
                  <a:pt x="1503" y="186"/>
                  <a:pt x="1460" y="175"/>
                </a:cubicBezTo>
                <a:cubicBezTo>
                  <a:pt x="1435" y="185"/>
                  <a:pt x="1426" y="155"/>
                  <a:pt x="1401" y="165"/>
                </a:cubicBezTo>
                <a:cubicBezTo>
                  <a:pt x="1252" y="156"/>
                  <a:pt x="1118" y="135"/>
                  <a:pt x="967" y="130"/>
                </a:cubicBezTo>
                <a:cubicBezTo>
                  <a:pt x="926" y="125"/>
                  <a:pt x="836" y="116"/>
                  <a:pt x="799" y="103"/>
                </a:cubicBezTo>
                <a:cubicBezTo>
                  <a:pt x="798" y="103"/>
                  <a:pt x="754" y="62"/>
                  <a:pt x="746" y="59"/>
                </a:cubicBezTo>
                <a:cubicBezTo>
                  <a:pt x="686" y="39"/>
                  <a:pt x="609" y="39"/>
                  <a:pt x="548" y="33"/>
                </a:cubicBezTo>
                <a:cubicBezTo>
                  <a:pt x="523" y="22"/>
                  <a:pt x="497" y="17"/>
                  <a:pt x="472" y="6"/>
                </a:cubicBezTo>
                <a:cubicBezTo>
                  <a:pt x="441" y="9"/>
                  <a:pt x="411" y="11"/>
                  <a:pt x="381" y="15"/>
                </a:cubicBezTo>
                <a:cubicBezTo>
                  <a:pt x="353" y="15"/>
                  <a:pt x="325" y="0"/>
                  <a:pt x="306" y="4"/>
                </a:cubicBezTo>
                <a:close/>
              </a:path>
            </a:pathLst>
          </a:custGeom>
          <a:solidFill>
            <a:srgbClr val="FFFF00"/>
          </a:solidFill>
          <a:ln w="9525">
            <a:noFill/>
            <a:round/>
            <a:headEnd/>
            <a:tailEnd/>
          </a:ln>
          <a:effectLst/>
        </p:spPr>
        <p:txBody>
          <a:bodyPr/>
          <a:lstStyle/>
          <a:p>
            <a:endParaRPr lang="ru-RU" dirty="0"/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63"/>
          <p:cNvSpPr>
            <a:spLocks noChangeArrowheads="1"/>
          </p:cNvSpPr>
          <p:nvPr/>
        </p:nvSpPr>
        <p:spPr bwMode="gray">
          <a:xfrm>
            <a:off x="2209800" y="2116138"/>
            <a:ext cx="4572000" cy="45720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48BE67"/>
              </a:gs>
              <a:gs pos="50000">
                <a:srgbClr val="48BE67">
                  <a:gamma/>
                  <a:tint val="21176"/>
                  <a:invGamma/>
                </a:srgbClr>
              </a:gs>
              <a:gs pos="100000">
                <a:srgbClr val="48BE67"/>
              </a:gs>
            </a:gsLst>
            <a:lin ang="0" scaled="1"/>
          </a:gradFill>
          <a:ln w="19050" algn="ctr">
            <a:round/>
            <a:headEnd/>
            <a:tailEnd/>
          </a:ln>
          <a:effectLst/>
          <a:scene3d>
            <a:camera prst="legacyPerspectiveTop"/>
            <a:lightRig rig="legacyFlat3" dir="b"/>
          </a:scene3d>
          <a:sp3d extrusionH="887400" prstMaterial="legacyMatte">
            <a:bevelT w="13500" h="13500" prst="angle"/>
            <a:bevelB w="13500" h="13500" prst="angle"/>
            <a:extrusionClr>
              <a:srgbClr val="48BE67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3" name="Text Box 64"/>
          <p:cNvSpPr txBox="1">
            <a:spLocks noChangeArrowheads="1"/>
          </p:cNvSpPr>
          <p:nvPr/>
        </p:nvSpPr>
        <p:spPr bwMode="gray">
          <a:xfrm>
            <a:off x="3124200" y="2171700"/>
            <a:ext cx="2630488" cy="36933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r>
              <a:rPr lang="ru-RU" dirty="0" smtClean="0"/>
              <a:t>текст</a:t>
            </a:r>
            <a:endParaRPr lang="en-US" dirty="0"/>
          </a:p>
        </p:txBody>
      </p:sp>
      <p:sp>
        <p:nvSpPr>
          <p:cNvPr id="4" name="AutoShape 65"/>
          <p:cNvSpPr>
            <a:spLocks noChangeArrowheads="1"/>
          </p:cNvSpPr>
          <p:nvPr/>
        </p:nvSpPr>
        <p:spPr bwMode="gray">
          <a:xfrm>
            <a:off x="2209800" y="2801938"/>
            <a:ext cx="4572000" cy="45720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378FCB"/>
              </a:gs>
              <a:gs pos="50000">
                <a:srgbClr val="378FCB">
                  <a:gamma/>
                  <a:tint val="40000"/>
                  <a:invGamma/>
                </a:srgbClr>
              </a:gs>
              <a:gs pos="100000">
                <a:srgbClr val="378FCB"/>
              </a:gs>
            </a:gsLst>
            <a:lin ang="0" scaled="1"/>
          </a:gradFill>
          <a:ln w="19050" algn="ctr">
            <a:round/>
            <a:headEnd/>
            <a:tailEnd/>
          </a:ln>
          <a:effectLst/>
          <a:scene3d>
            <a:camera prst="legacyPerspectiveTop"/>
            <a:lightRig rig="legacyFlat3" dir="b"/>
          </a:scene3d>
          <a:sp3d extrusionH="887400" prstMaterial="legacyMatte">
            <a:bevelT w="13500" h="13500" prst="angle"/>
            <a:bevelB w="13500" h="13500" prst="angle"/>
            <a:extrusionClr>
              <a:srgbClr val="378FCB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5" name="Text Box 66"/>
          <p:cNvSpPr txBox="1">
            <a:spLocks noChangeArrowheads="1"/>
          </p:cNvSpPr>
          <p:nvPr/>
        </p:nvSpPr>
        <p:spPr bwMode="gray">
          <a:xfrm>
            <a:off x="3124200" y="2857500"/>
            <a:ext cx="2630488" cy="36933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r>
              <a:rPr lang="ru-RU" dirty="0" smtClean="0"/>
              <a:t>текст</a:t>
            </a:r>
            <a:endParaRPr lang="en-US" dirty="0"/>
          </a:p>
        </p:txBody>
      </p:sp>
      <p:sp>
        <p:nvSpPr>
          <p:cNvPr id="6" name="AutoShape 67"/>
          <p:cNvSpPr>
            <a:spLocks noChangeArrowheads="1"/>
          </p:cNvSpPr>
          <p:nvPr/>
        </p:nvSpPr>
        <p:spPr bwMode="gray">
          <a:xfrm>
            <a:off x="2209800" y="3487738"/>
            <a:ext cx="4572000" cy="45720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48BE67"/>
              </a:gs>
              <a:gs pos="50000">
                <a:srgbClr val="48BE67">
                  <a:gamma/>
                  <a:tint val="21176"/>
                  <a:invGamma/>
                </a:srgbClr>
              </a:gs>
              <a:gs pos="100000">
                <a:srgbClr val="48BE67"/>
              </a:gs>
            </a:gsLst>
            <a:lin ang="0" scaled="1"/>
          </a:gradFill>
          <a:ln w="19050" algn="ctr">
            <a:round/>
            <a:headEnd/>
            <a:tailEnd/>
          </a:ln>
          <a:effectLst/>
          <a:scene3d>
            <a:camera prst="legacyPerspectiveTop"/>
            <a:lightRig rig="legacyFlat3" dir="b"/>
          </a:scene3d>
          <a:sp3d extrusionH="887400" prstMaterial="legacyMatte">
            <a:bevelT w="13500" h="13500" prst="angle"/>
            <a:bevelB w="13500" h="13500" prst="angle"/>
            <a:extrusionClr>
              <a:srgbClr val="48BE67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7" name="Text Box 68"/>
          <p:cNvSpPr txBox="1">
            <a:spLocks noChangeArrowheads="1"/>
          </p:cNvSpPr>
          <p:nvPr/>
        </p:nvSpPr>
        <p:spPr bwMode="gray">
          <a:xfrm>
            <a:off x="3124200" y="3543300"/>
            <a:ext cx="2630488" cy="36933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r>
              <a:rPr lang="ru-RU" dirty="0" smtClean="0"/>
              <a:t>текст</a:t>
            </a:r>
            <a:endParaRPr lang="en-US" dirty="0"/>
          </a:p>
        </p:txBody>
      </p:sp>
      <p:sp>
        <p:nvSpPr>
          <p:cNvPr id="8" name="AutoShape 69"/>
          <p:cNvSpPr>
            <a:spLocks noChangeArrowheads="1"/>
          </p:cNvSpPr>
          <p:nvPr/>
        </p:nvSpPr>
        <p:spPr bwMode="gray">
          <a:xfrm>
            <a:off x="2209800" y="4173538"/>
            <a:ext cx="4572000" cy="45720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378FCB"/>
              </a:gs>
              <a:gs pos="50000">
                <a:srgbClr val="378FCB">
                  <a:gamma/>
                  <a:tint val="40000"/>
                  <a:invGamma/>
                </a:srgbClr>
              </a:gs>
              <a:gs pos="100000">
                <a:srgbClr val="378FCB"/>
              </a:gs>
            </a:gsLst>
            <a:lin ang="0" scaled="1"/>
          </a:gradFill>
          <a:ln w="19050" algn="ctr">
            <a:round/>
            <a:headEnd/>
            <a:tailEnd/>
          </a:ln>
          <a:effectLst/>
          <a:scene3d>
            <a:camera prst="legacyPerspectiveTop"/>
            <a:lightRig rig="legacyFlat3" dir="b"/>
          </a:scene3d>
          <a:sp3d extrusionH="887400" prstMaterial="legacyMatte">
            <a:bevelT w="13500" h="13500" prst="angle"/>
            <a:bevelB w="13500" h="13500" prst="angle"/>
            <a:extrusionClr>
              <a:srgbClr val="378FCB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9" name="Text Box 70"/>
          <p:cNvSpPr txBox="1">
            <a:spLocks noChangeArrowheads="1"/>
          </p:cNvSpPr>
          <p:nvPr/>
        </p:nvSpPr>
        <p:spPr bwMode="gray">
          <a:xfrm>
            <a:off x="3124200" y="4229100"/>
            <a:ext cx="2630488" cy="36933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r>
              <a:rPr lang="ru-RU" dirty="0" smtClean="0"/>
              <a:t>текст</a:t>
            </a:r>
            <a:endParaRPr lang="en-US" dirty="0"/>
          </a:p>
        </p:txBody>
      </p:sp>
      <p:sp>
        <p:nvSpPr>
          <p:cNvPr id="10" name="AutoShape 71"/>
          <p:cNvSpPr>
            <a:spLocks noChangeArrowheads="1"/>
          </p:cNvSpPr>
          <p:nvPr/>
        </p:nvSpPr>
        <p:spPr bwMode="gray">
          <a:xfrm>
            <a:off x="2209800" y="4859338"/>
            <a:ext cx="4572000" cy="45720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48BE67"/>
              </a:gs>
              <a:gs pos="50000">
                <a:srgbClr val="48BE67">
                  <a:gamma/>
                  <a:tint val="21176"/>
                  <a:invGamma/>
                </a:srgbClr>
              </a:gs>
              <a:gs pos="100000">
                <a:srgbClr val="48BE67"/>
              </a:gs>
            </a:gsLst>
            <a:lin ang="0" scaled="1"/>
          </a:gradFill>
          <a:ln w="19050" algn="ctr">
            <a:round/>
            <a:headEnd/>
            <a:tailEnd/>
          </a:ln>
          <a:effectLst/>
          <a:scene3d>
            <a:camera prst="legacyPerspectiveTop"/>
            <a:lightRig rig="legacyFlat3" dir="b"/>
          </a:scene3d>
          <a:sp3d extrusionH="887400" prstMaterial="legacyMatte">
            <a:bevelT w="13500" h="13500" prst="angle"/>
            <a:bevelB w="13500" h="13500" prst="angle"/>
            <a:extrusionClr>
              <a:srgbClr val="48BE67"/>
            </a:extrusionClr>
          </a:sp3d>
        </p:spPr>
        <p:txBody>
          <a:bodyPr wrap="none" anchor="ctr">
            <a:flatTx/>
          </a:bodyPr>
          <a:lstStyle/>
          <a:p>
            <a:endParaRPr lang="ru-RU"/>
          </a:p>
        </p:txBody>
      </p:sp>
      <p:sp>
        <p:nvSpPr>
          <p:cNvPr id="11" name="Text Box 72"/>
          <p:cNvSpPr txBox="1">
            <a:spLocks noChangeArrowheads="1"/>
          </p:cNvSpPr>
          <p:nvPr/>
        </p:nvSpPr>
        <p:spPr bwMode="gray">
          <a:xfrm>
            <a:off x="3124200" y="4914900"/>
            <a:ext cx="2630488" cy="36933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r>
              <a:rPr lang="ru-RU" dirty="0" smtClean="0"/>
              <a:t>текст</a:t>
            </a:r>
            <a:endParaRPr lang="en-US" dirty="0"/>
          </a:p>
        </p:txBody>
      </p:sp>
      <p:grpSp>
        <p:nvGrpSpPr>
          <p:cNvPr id="12" name="Group 73"/>
          <p:cNvGrpSpPr>
            <a:grpSpLocks/>
          </p:cNvGrpSpPr>
          <p:nvPr/>
        </p:nvGrpSpPr>
        <p:grpSpPr bwMode="auto">
          <a:xfrm>
            <a:off x="2895600" y="1677988"/>
            <a:ext cx="122238" cy="4030662"/>
            <a:chOff x="1824" y="1212"/>
            <a:chExt cx="77" cy="2539"/>
          </a:xfrm>
        </p:grpSpPr>
        <p:sp>
          <p:nvSpPr>
            <p:cNvPr id="13" name="Rectangle 74"/>
            <p:cNvSpPr>
              <a:spLocks noChangeArrowheads="1"/>
            </p:cNvSpPr>
            <p:nvPr/>
          </p:nvSpPr>
          <p:spPr bwMode="gray">
            <a:xfrm>
              <a:off x="1825" y="1212"/>
              <a:ext cx="74" cy="240"/>
            </a:xfrm>
            <a:prstGeom prst="rect">
              <a:avLst/>
            </a:prstGeom>
            <a:gradFill rotWithShape="1">
              <a:gsLst>
                <a:gs pos="0">
                  <a:schemeClr val="tx1">
                    <a:gamma/>
                    <a:shade val="46275"/>
                    <a:invGamma/>
                  </a:schemeClr>
                </a:gs>
                <a:gs pos="50000">
                  <a:schemeClr val="tx1"/>
                </a:gs>
                <a:gs pos="100000">
                  <a:schemeClr val="tx1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4" name="Rectangle 75"/>
            <p:cNvSpPr>
              <a:spLocks noChangeArrowheads="1"/>
            </p:cNvSpPr>
            <p:nvPr/>
          </p:nvSpPr>
          <p:spPr bwMode="gray">
            <a:xfrm>
              <a:off x="1824" y="1780"/>
              <a:ext cx="70" cy="107"/>
            </a:xfrm>
            <a:prstGeom prst="rect">
              <a:avLst/>
            </a:prstGeom>
            <a:gradFill rotWithShape="1">
              <a:gsLst>
                <a:gs pos="0">
                  <a:schemeClr val="tx1">
                    <a:gamma/>
                    <a:shade val="46275"/>
                    <a:invGamma/>
                  </a:schemeClr>
                </a:gs>
                <a:gs pos="50000">
                  <a:schemeClr val="tx1"/>
                </a:gs>
                <a:gs pos="100000">
                  <a:schemeClr val="tx1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5" name="Rectangle 76"/>
            <p:cNvSpPr>
              <a:spLocks noChangeArrowheads="1"/>
            </p:cNvSpPr>
            <p:nvPr/>
          </p:nvSpPr>
          <p:spPr bwMode="gray">
            <a:xfrm>
              <a:off x="1827" y="2209"/>
              <a:ext cx="70" cy="107"/>
            </a:xfrm>
            <a:prstGeom prst="rect">
              <a:avLst/>
            </a:prstGeom>
            <a:gradFill rotWithShape="1">
              <a:gsLst>
                <a:gs pos="0">
                  <a:schemeClr val="tx1">
                    <a:gamma/>
                    <a:shade val="46275"/>
                    <a:invGamma/>
                  </a:schemeClr>
                </a:gs>
                <a:gs pos="50000">
                  <a:schemeClr val="tx1"/>
                </a:gs>
                <a:gs pos="100000">
                  <a:schemeClr val="tx1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6" name="Rectangle 77"/>
            <p:cNvSpPr>
              <a:spLocks noChangeArrowheads="1"/>
            </p:cNvSpPr>
            <p:nvPr/>
          </p:nvSpPr>
          <p:spPr bwMode="gray">
            <a:xfrm>
              <a:off x="1825" y="2641"/>
              <a:ext cx="70" cy="107"/>
            </a:xfrm>
            <a:prstGeom prst="rect">
              <a:avLst/>
            </a:prstGeom>
            <a:gradFill rotWithShape="1">
              <a:gsLst>
                <a:gs pos="0">
                  <a:schemeClr val="tx1">
                    <a:gamma/>
                    <a:shade val="46275"/>
                    <a:invGamma/>
                  </a:schemeClr>
                </a:gs>
                <a:gs pos="50000">
                  <a:schemeClr val="tx1"/>
                </a:gs>
                <a:gs pos="100000">
                  <a:schemeClr val="tx1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7" name="Rectangle 78"/>
            <p:cNvSpPr>
              <a:spLocks noChangeArrowheads="1"/>
            </p:cNvSpPr>
            <p:nvPr/>
          </p:nvSpPr>
          <p:spPr bwMode="gray">
            <a:xfrm>
              <a:off x="1825" y="3072"/>
              <a:ext cx="70" cy="107"/>
            </a:xfrm>
            <a:prstGeom prst="rect">
              <a:avLst/>
            </a:prstGeom>
            <a:gradFill rotWithShape="1">
              <a:gsLst>
                <a:gs pos="0">
                  <a:schemeClr val="tx1">
                    <a:gamma/>
                    <a:shade val="46275"/>
                    <a:invGamma/>
                  </a:schemeClr>
                </a:gs>
                <a:gs pos="50000">
                  <a:schemeClr val="tx1"/>
                </a:gs>
                <a:gs pos="100000">
                  <a:schemeClr val="tx1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8" name="Rectangle 79"/>
            <p:cNvSpPr>
              <a:spLocks noChangeArrowheads="1"/>
            </p:cNvSpPr>
            <p:nvPr/>
          </p:nvSpPr>
          <p:spPr bwMode="gray">
            <a:xfrm>
              <a:off x="1827" y="3511"/>
              <a:ext cx="74" cy="240"/>
            </a:xfrm>
            <a:prstGeom prst="rect">
              <a:avLst/>
            </a:prstGeom>
            <a:gradFill rotWithShape="1">
              <a:gsLst>
                <a:gs pos="0">
                  <a:schemeClr val="tx1">
                    <a:gamma/>
                    <a:shade val="46275"/>
                    <a:invGamma/>
                  </a:schemeClr>
                </a:gs>
                <a:gs pos="50000">
                  <a:schemeClr val="tx1"/>
                </a:gs>
                <a:gs pos="100000">
                  <a:schemeClr val="tx1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19" name="Group 80"/>
          <p:cNvGrpSpPr>
            <a:grpSpLocks/>
          </p:cNvGrpSpPr>
          <p:nvPr/>
        </p:nvGrpSpPr>
        <p:grpSpPr bwMode="auto">
          <a:xfrm>
            <a:off x="5894388" y="1676400"/>
            <a:ext cx="125412" cy="4030663"/>
            <a:chOff x="3597" y="1211"/>
            <a:chExt cx="79" cy="2539"/>
          </a:xfrm>
        </p:grpSpPr>
        <p:sp>
          <p:nvSpPr>
            <p:cNvPr id="20" name="Rectangle 81"/>
            <p:cNvSpPr>
              <a:spLocks noChangeArrowheads="1"/>
            </p:cNvSpPr>
            <p:nvPr/>
          </p:nvSpPr>
          <p:spPr bwMode="gray">
            <a:xfrm>
              <a:off x="3598" y="1211"/>
              <a:ext cx="74" cy="240"/>
            </a:xfrm>
            <a:prstGeom prst="rect">
              <a:avLst/>
            </a:prstGeom>
            <a:gradFill rotWithShape="1">
              <a:gsLst>
                <a:gs pos="0">
                  <a:schemeClr val="tx1">
                    <a:gamma/>
                    <a:shade val="46275"/>
                    <a:invGamma/>
                  </a:schemeClr>
                </a:gs>
                <a:gs pos="50000">
                  <a:schemeClr val="tx1"/>
                </a:gs>
                <a:gs pos="100000">
                  <a:schemeClr val="tx1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1" name="Rectangle 82"/>
            <p:cNvSpPr>
              <a:spLocks noChangeArrowheads="1"/>
            </p:cNvSpPr>
            <p:nvPr/>
          </p:nvSpPr>
          <p:spPr bwMode="gray">
            <a:xfrm>
              <a:off x="3597" y="1779"/>
              <a:ext cx="76" cy="111"/>
            </a:xfrm>
            <a:prstGeom prst="rect">
              <a:avLst/>
            </a:prstGeom>
            <a:gradFill rotWithShape="1">
              <a:gsLst>
                <a:gs pos="0">
                  <a:schemeClr val="tx1">
                    <a:gamma/>
                    <a:shade val="46275"/>
                    <a:invGamma/>
                  </a:schemeClr>
                </a:gs>
                <a:gs pos="50000">
                  <a:schemeClr val="tx1"/>
                </a:gs>
                <a:gs pos="100000">
                  <a:schemeClr val="tx1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2" name="Rectangle 83"/>
            <p:cNvSpPr>
              <a:spLocks noChangeArrowheads="1"/>
            </p:cNvSpPr>
            <p:nvPr/>
          </p:nvSpPr>
          <p:spPr bwMode="gray">
            <a:xfrm>
              <a:off x="3600" y="2208"/>
              <a:ext cx="76" cy="111"/>
            </a:xfrm>
            <a:prstGeom prst="rect">
              <a:avLst/>
            </a:prstGeom>
            <a:gradFill rotWithShape="1">
              <a:gsLst>
                <a:gs pos="0">
                  <a:schemeClr val="tx1">
                    <a:gamma/>
                    <a:shade val="46275"/>
                    <a:invGamma/>
                  </a:schemeClr>
                </a:gs>
                <a:gs pos="50000">
                  <a:schemeClr val="tx1"/>
                </a:gs>
                <a:gs pos="100000">
                  <a:schemeClr val="tx1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3" name="Rectangle 84"/>
            <p:cNvSpPr>
              <a:spLocks noChangeArrowheads="1"/>
            </p:cNvSpPr>
            <p:nvPr/>
          </p:nvSpPr>
          <p:spPr bwMode="gray">
            <a:xfrm>
              <a:off x="3598" y="2640"/>
              <a:ext cx="76" cy="111"/>
            </a:xfrm>
            <a:prstGeom prst="rect">
              <a:avLst/>
            </a:prstGeom>
            <a:gradFill rotWithShape="1">
              <a:gsLst>
                <a:gs pos="0">
                  <a:schemeClr val="tx1">
                    <a:gamma/>
                    <a:shade val="46275"/>
                    <a:invGamma/>
                  </a:schemeClr>
                </a:gs>
                <a:gs pos="50000">
                  <a:schemeClr val="tx1"/>
                </a:gs>
                <a:gs pos="100000">
                  <a:schemeClr val="tx1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" name="Rectangle 85"/>
            <p:cNvSpPr>
              <a:spLocks noChangeArrowheads="1"/>
            </p:cNvSpPr>
            <p:nvPr/>
          </p:nvSpPr>
          <p:spPr bwMode="gray">
            <a:xfrm>
              <a:off x="3598" y="3071"/>
              <a:ext cx="76" cy="111"/>
            </a:xfrm>
            <a:prstGeom prst="rect">
              <a:avLst/>
            </a:prstGeom>
            <a:gradFill rotWithShape="1">
              <a:gsLst>
                <a:gs pos="0">
                  <a:schemeClr val="tx1">
                    <a:gamma/>
                    <a:shade val="46275"/>
                    <a:invGamma/>
                  </a:schemeClr>
                </a:gs>
                <a:gs pos="50000">
                  <a:schemeClr val="tx1"/>
                </a:gs>
                <a:gs pos="100000">
                  <a:schemeClr val="tx1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5" name="Rectangle 86"/>
            <p:cNvSpPr>
              <a:spLocks noChangeArrowheads="1"/>
            </p:cNvSpPr>
            <p:nvPr/>
          </p:nvSpPr>
          <p:spPr bwMode="gray">
            <a:xfrm>
              <a:off x="3600" y="3510"/>
              <a:ext cx="74" cy="240"/>
            </a:xfrm>
            <a:prstGeom prst="rect">
              <a:avLst/>
            </a:prstGeom>
            <a:gradFill rotWithShape="1">
              <a:gsLst>
                <a:gs pos="0">
                  <a:schemeClr val="tx1">
                    <a:gamma/>
                    <a:shade val="46275"/>
                    <a:invGamma/>
                  </a:schemeClr>
                </a:gs>
                <a:gs pos="50000">
                  <a:schemeClr val="tx1"/>
                </a:gs>
                <a:gs pos="100000">
                  <a:schemeClr val="tx1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26" name="Rectangle 87"/>
          <p:cNvSpPr>
            <a:spLocks noChangeArrowheads="1"/>
          </p:cNvSpPr>
          <p:nvPr/>
        </p:nvSpPr>
        <p:spPr bwMode="gray">
          <a:xfrm>
            <a:off x="2286000" y="5697538"/>
            <a:ext cx="4495800" cy="152400"/>
          </a:xfrm>
          <a:prstGeom prst="rect">
            <a:avLst/>
          </a:prstGeom>
          <a:gradFill rotWithShape="1">
            <a:gsLst>
              <a:gs pos="0">
                <a:schemeClr val="bg2">
                  <a:alpha val="0"/>
                </a:schemeClr>
              </a:gs>
              <a:gs pos="50000">
                <a:schemeClr val="bg2">
                  <a:gamma/>
                  <a:shade val="46275"/>
                  <a:invGamma/>
                  <a:alpha val="58000"/>
                </a:schemeClr>
              </a:gs>
              <a:gs pos="100000">
                <a:schemeClr val="bg2">
                  <a:alpha val="0"/>
                </a:schemeClr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3"/>
          <p:cNvSpPr>
            <a:spLocks noChangeArrowheads="1"/>
          </p:cNvSpPr>
          <p:nvPr/>
        </p:nvSpPr>
        <p:spPr bwMode="ltGray">
          <a:xfrm>
            <a:off x="2362200" y="4767263"/>
            <a:ext cx="5562600" cy="1325562"/>
          </a:xfrm>
          <a:prstGeom prst="ellipse">
            <a:avLst/>
          </a:prstGeom>
          <a:gradFill rotWithShape="1">
            <a:gsLst>
              <a:gs pos="0">
                <a:srgbClr val="003366"/>
              </a:gs>
              <a:gs pos="100000">
                <a:srgbClr val="006699">
                  <a:alpha val="50000"/>
                </a:srgbClr>
              </a:gs>
            </a:gsLst>
            <a:lin ang="0" scaled="1"/>
          </a:gradFill>
          <a:ln w="3175">
            <a:noFill/>
            <a:round/>
            <a:headEnd/>
            <a:tailEnd type="none" w="sm" len="sm"/>
          </a:ln>
          <a:effectLst/>
        </p:spPr>
        <p:txBody>
          <a:bodyPr vert="eaVert" wrap="none" lIns="92075" tIns="46038" rIns="92075" bIns="46038" anchor="ctr"/>
          <a:lstStyle/>
          <a:p>
            <a:endParaRPr lang="ru-RU"/>
          </a:p>
        </p:txBody>
      </p:sp>
      <p:sp>
        <p:nvSpPr>
          <p:cNvPr id="3" name="Oval 4"/>
          <p:cNvSpPr>
            <a:spLocks noChangeArrowheads="1"/>
          </p:cNvSpPr>
          <p:nvPr/>
        </p:nvSpPr>
        <p:spPr bwMode="gray">
          <a:xfrm rot="-998297">
            <a:off x="1636713" y="2654300"/>
            <a:ext cx="5762625" cy="3016250"/>
          </a:xfrm>
          <a:prstGeom prst="ellipse">
            <a:avLst/>
          </a:prstGeom>
          <a:gradFill rotWithShape="0">
            <a:gsLst>
              <a:gs pos="0">
                <a:srgbClr val="29698D"/>
              </a:gs>
              <a:gs pos="50000">
                <a:srgbClr val="29698D">
                  <a:gamma/>
                  <a:tint val="24314"/>
                  <a:invGamma/>
                </a:srgbClr>
              </a:gs>
              <a:gs pos="100000">
                <a:srgbClr val="29698D"/>
              </a:gs>
            </a:gsLst>
            <a:lin ang="0" scaled="1"/>
          </a:gradFill>
          <a:ln w="12700">
            <a:noFill/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4" name="Oval 5"/>
          <p:cNvSpPr>
            <a:spLocks noChangeArrowheads="1"/>
          </p:cNvSpPr>
          <p:nvPr/>
        </p:nvSpPr>
        <p:spPr bwMode="gray">
          <a:xfrm rot="-998297">
            <a:off x="1693863" y="2492375"/>
            <a:ext cx="5562600" cy="2922588"/>
          </a:xfrm>
          <a:prstGeom prst="ellipse">
            <a:avLst/>
          </a:prstGeom>
          <a:gradFill rotWithShape="1">
            <a:gsLst>
              <a:gs pos="0">
                <a:srgbClr val="33CCCC">
                  <a:gamma/>
                  <a:shade val="63529"/>
                  <a:invGamma/>
                </a:srgbClr>
              </a:gs>
              <a:gs pos="100000">
                <a:srgbClr val="33CCCC"/>
              </a:gs>
            </a:gsLst>
            <a:lin ang="2700000" scaled="1"/>
          </a:gradFill>
          <a:ln w="12700">
            <a:noFill/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5" name="Arc 6"/>
          <p:cNvSpPr>
            <a:spLocks/>
          </p:cNvSpPr>
          <p:nvPr/>
        </p:nvSpPr>
        <p:spPr bwMode="gray">
          <a:xfrm rot="-998297">
            <a:off x="4341813" y="2570163"/>
            <a:ext cx="2851150" cy="1538287"/>
          </a:xfrm>
          <a:custGeom>
            <a:avLst/>
            <a:gdLst>
              <a:gd name="G0" fmla="+- 0 0 0"/>
              <a:gd name="G1" fmla="+- 14335 0 0"/>
              <a:gd name="G2" fmla="+- 21600 0 0"/>
              <a:gd name="T0" fmla="*/ 16157 w 21600"/>
              <a:gd name="T1" fmla="*/ 0 h 22718"/>
              <a:gd name="T2" fmla="*/ 19907 w 21600"/>
              <a:gd name="T3" fmla="*/ 22718 h 22718"/>
              <a:gd name="T4" fmla="*/ 0 w 21600"/>
              <a:gd name="T5" fmla="*/ 14335 h 227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2718" fill="none" extrusionOk="0">
                <a:moveTo>
                  <a:pt x="16157" y="-1"/>
                </a:moveTo>
                <a:cubicBezTo>
                  <a:pt x="19663" y="3951"/>
                  <a:pt x="21600" y="9051"/>
                  <a:pt x="21600" y="14335"/>
                </a:cubicBezTo>
                <a:cubicBezTo>
                  <a:pt x="21600" y="17214"/>
                  <a:pt x="21024" y="20064"/>
                  <a:pt x="19906" y="22717"/>
                </a:cubicBezTo>
              </a:path>
              <a:path w="21600" h="22718" stroke="0" extrusionOk="0">
                <a:moveTo>
                  <a:pt x="16157" y="-1"/>
                </a:moveTo>
                <a:cubicBezTo>
                  <a:pt x="19663" y="3951"/>
                  <a:pt x="21600" y="9051"/>
                  <a:pt x="21600" y="14335"/>
                </a:cubicBezTo>
                <a:cubicBezTo>
                  <a:pt x="21600" y="17214"/>
                  <a:pt x="21024" y="20064"/>
                  <a:pt x="19906" y="22717"/>
                </a:cubicBezTo>
                <a:lnTo>
                  <a:pt x="0" y="14335"/>
                </a:lnTo>
                <a:close/>
              </a:path>
            </a:pathLst>
          </a:custGeom>
          <a:solidFill>
            <a:srgbClr val="0099CC"/>
          </a:solidFill>
          <a:ln w="12700">
            <a:noFill/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6" name="Arc 7"/>
          <p:cNvSpPr>
            <a:spLocks/>
          </p:cNvSpPr>
          <p:nvPr/>
        </p:nvSpPr>
        <p:spPr bwMode="gray">
          <a:xfrm rot="20601703" flipH="1">
            <a:off x="1763713" y="3860800"/>
            <a:ext cx="2876550" cy="1630363"/>
          </a:xfrm>
          <a:custGeom>
            <a:avLst/>
            <a:gdLst>
              <a:gd name="G0" fmla="+- 0 0 0"/>
              <a:gd name="G1" fmla="+- 6947 0 0"/>
              <a:gd name="G2" fmla="+- 21600 0 0"/>
              <a:gd name="T0" fmla="*/ 20452 w 21600"/>
              <a:gd name="T1" fmla="*/ 0 h 24439"/>
              <a:gd name="T2" fmla="*/ 12673 w 21600"/>
              <a:gd name="T3" fmla="*/ 24439 h 24439"/>
              <a:gd name="T4" fmla="*/ 0 w 21600"/>
              <a:gd name="T5" fmla="*/ 6947 h 24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4439" fill="none" extrusionOk="0">
                <a:moveTo>
                  <a:pt x="20452" y="-1"/>
                </a:moveTo>
                <a:cubicBezTo>
                  <a:pt x="21212" y="2237"/>
                  <a:pt x="21600" y="4584"/>
                  <a:pt x="21600" y="6947"/>
                </a:cubicBezTo>
                <a:cubicBezTo>
                  <a:pt x="21600" y="13871"/>
                  <a:pt x="18280" y="20376"/>
                  <a:pt x="12672" y="24438"/>
                </a:cubicBezTo>
              </a:path>
              <a:path w="21600" h="24439" stroke="0" extrusionOk="0">
                <a:moveTo>
                  <a:pt x="20452" y="-1"/>
                </a:moveTo>
                <a:cubicBezTo>
                  <a:pt x="21212" y="2237"/>
                  <a:pt x="21600" y="4584"/>
                  <a:pt x="21600" y="6947"/>
                </a:cubicBezTo>
                <a:cubicBezTo>
                  <a:pt x="21600" y="13871"/>
                  <a:pt x="18280" y="20376"/>
                  <a:pt x="12672" y="24438"/>
                </a:cubicBezTo>
                <a:lnTo>
                  <a:pt x="0" y="6947"/>
                </a:lnTo>
                <a:close/>
              </a:path>
            </a:pathLst>
          </a:custGeom>
          <a:gradFill rotWithShape="1">
            <a:gsLst>
              <a:gs pos="0">
                <a:srgbClr val="47ABE3">
                  <a:gamma/>
                  <a:tint val="45490"/>
                  <a:invGamma/>
                </a:srgbClr>
              </a:gs>
              <a:gs pos="100000">
                <a:srgbClr val="47ABE3"/>
              </a:gs>
            </a:gsLst>
            <a:lin ang="2700000" scaled="1"/>
          </a:gradFill>
          <a:ln w="12700">
            <a:noFill/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7" name="Arc 8"/>
          <p:cNvSpPr>
            <a:spLocks/>
          </p:cNvSpPr>
          <p:nvPr/>
        </p:nvSpPr>
        <p:spPr bwMode="gray">
          <a:xfrm rot="-998297">
            <a:off x="3586163" y="2298700"/>
            <a:ext cx="2813050" cy="1417638"/>
          </a:xfrm>
          <a:custGeom>
            <a:avLst/>
            <a:gdLst>
              <a:gd name="G0" fmla="+- 4839 0 0"/>
              <a:gd name="G1" fmla="+- 21600 0 0"/>
              <a:gd name="G2" fmla="+- 21600 0 0"/>
              <a:gd name="T0" fmla="*/ 0 w 21397"/>
              <a:gd name="T1" fmla="*/ 549 h 21600"/>
              <a:gd name="T2" fmla="*/ 21397 w 21397"/>
              <a:gd name="T3" fmla="*/ 7730 h 21600"/>
              <a:gd name="T4" fmla="*/ 4839 w 21397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397" h="21600" fill="none" extrusionOk="0">
                <a:moveTo>
                  <a:pt x="0" y="549"/>
                </a:moveTo>
                <a:cubicBezTo>
                  <a:pt x="1587" y="184"/>
                  <a:pt x="3210" y="-1"/>
                  <a:pt x="4839" y="0"/>
                </a:cubicBezTo>
                <a:cubicBezTo>
                  <a:pt x="11230" y="0"/>
                  <a:pt x="17293" y="2830"/>
                  <a:pt x="21397" y="7729"/>
                </a:cubicBezTo>
              </a:path>
              <a:path w="21397" h="21600" stroke="0" extrusionOk="0">
                <a:moveTo>
                  <a:pt x="0" y="549"/>
                </a:moveTo>
                <a:cubicBezTo>
                  <a:pt x="1587" y="184"/>
                  <a:pt x="3210" y="-1"/>
                  <a:pt x="4839" y="0"/>
                </a:cubicBezTo>
                <a:cubicBezTo>
                  <a:pt x="11230" y="0"/>
                  <a:pt x="17293" y="2830"/>
                  <a:pt x="21397" y="7729"/>
                </a:cubicBezTo>
                <a:lnTo>
                  <a:pt x="4839" y="21600"/>
                </a:lnTo>
                <a:close/>
              </a:path>
            </a:pathLst>
          </a:custGeom>
          <a:gradFill rotWithShape="1">
            <a:gsLst>
              <a:gs pos="0">
                <a:srgbClr val="AAA0F8">
                  <a:gamma/>
                  <a:shade val="46275"/>
                  <a:invGamma/>
                </a:srgbClr>
              </a:gs>
              <a:gs pos="100000">
                <a:srgbClr val="AAA0F8"/>
              </a:gs>
            </a:gsLst>
            <a:lin ang="2700000" scaled="1"/>
          </a:gradFill>
          <a:ln w="12700">
            <a:noFill/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8" name="Arc 9"/>
          <p:cNvSpPr>
            <a:spLocks/>
          </p:cNvSpPr>
          <p:nvPr/>
        </p:nvSpPr>
        <p:spPr bwMode="gray">
          <a:xfrm rot="20601703" flipH="1">
            <a:off x="1547813" y="2951163"/>
            <a:ext cx="2762250" cy="1381125"/>
          </a:xfrm>
          <a:custGeom>
            <a:avLst/>
            <a:gdLst>
              <a:gd name="G0" fmla="+- 0 0 0"/>
              <a:gd name="G1" fmla="+- 21142 0 0"/>
              <a:gd name="G2" fmla="+- 21600 0 0"/>
              <a:gd name="T0" fmla="*/ 4423 w 20934"/>
              <a:gd name="T1" fmla="*/ 0 h 21142"/>
              <a:gd name="T2" fmla="*/ 20934 w 20934"/>
              <a:gd name="T3" fmla="*/ 15820 h 21142"/>
              <a:gd name="T4" fmla="*/ 0 w 20934"/>
              <a:gd name="T5" fmla="*/ 21142 h 21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934" h="21142" fill="none" extrusionOk="0">
                <a:moveTo>
                  <a:pt x="4423" y="-1"/>
                </a:moveTo>
                <a:cubicBezTo>
                  <a:pt x="12495" y="1688"/>
                  <a:pt x="18902" y="7826"/>
                  <a:pt x="20934" y="15819"/>
                </a:cubicBezTo>
              </a:path>
              <a:path w="20934" h="21142" stroke="0" extrusionOk="0">
                <a:moveTo>
                  <a:pt x="4423" y="-1"/>
                </a:moveTo>
                <a:cubicBezTo>
                  <a:pt x="12495" y="1688"/>
                  <a:pt x="18902" y="7826"/>
                  <a:pt x="20934" y="15819"/>
                </a:cubicBezTo>
                <a:lnTo>
                  <a:pt x="0" y="21142"/>
                </a:lnTo>
                <a:close/>
              </a:path>
            </a:pathLst>
          </a:custGeom>
          <a:gradFill rotWithShape="1">
            <a:gsLst>
              <a:gs pos="0">
                <a:srgbClr val="47ABE3"/>
              </a:gs>
              <a:gs pos="100000">
                <a:srgbClr val="47ABE3">
                  <a:gamma/>
                  <a:shade val="46275"/>
                  <a:invGamma/>
                </a:srgbClr>
              </a:gs>
            </a:gsLst>
            <a:lin ang="2700000" scaled="1"/>
          </a:gradFill>
          <a:ln w="12700">
            <a:noFill/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9" name="Oval 10"/>
          <p:cNvSpPr>
            <a:spLocks noChangeArrowheads="1"/>
          </p:cNvSpPr>
          <p:nvPr/>
        </p:nvSpPr>
        <p:spPr bwMode="gray">
          <a:xfrm rot="-998297">
            <a:off x="3154363" y="3206750"/>
            <a:ext cx="2695575" cy="1339850"/>
          </a:xfrm>
          <a:prstGeom prst="ellipse">
            <a:avLst/>
          </a:prstGeom>
          <a:gradFill rotWithShape="0">
            <a:gsLst>
              <a:gs pos="0">
                <a:srgbClr val="000000"/>
              </a:gs>
              <a:gs pos="50000">
                <a:srgbClr val="000000">
                  <a:gamma/>
                  <a:tint val="24314"/>
                  <a:invGamma/>
                </a:srgbClr>
              </a:gs>
              <a:gs pos="100000">
                <a:srgbClr val="000000"/>
              </a:gs>
            </a:gsLst>
            <a:lin ang="0" scaled="1"/>
          </a:gradFill>
          <a:ln w="12700">
            <a:noFill/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0" name="Text Box 11"/>
          <p:cNvSpPr txBox="1">
            <a:spLocks noChangeArrowheads="1"/>
          </p:cNvSpPr>
          <p:nvPr/>
        </p:nvSpPr>
        <p:spPr bwMode="gray">
          <a:xfrm>
            <a:off x="2455863" y="3429000"/>
            <a:ext cx="803275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ru-RU">
                <a:solidFill>
                  <a:srgbClr val="FFFFFF"/>
                </a:solidFill>
                <a:latin typeface="Verdana" pitchFamily="34" charset="0"/>
              </a:rPr>
              <a:t>текст</a:t>
            </a:r>
            <a:endParaRPr lang="en-US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1" name="Text Box 12"/>
          <p:cNvSpPr txBox="1">
            <a:spLocks noChangeArrowheads="1"/>
          </p:cNvSpPr>
          <p:nvPr/>
        </p:nvSpPr>
        <p:spPr bwMode="gray">
          <a:xfrm>
            <a:off x="4360863" y="2514600"/>
            <a:ext cx="803275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ru-RU">
                <a:solidFill>
                  <a:srgbClr val="FFFFFF"/>
                </a:solidFill>
                <a:latin typeface="Verdana" pitchFamily="34" charset="0"/>
              </a:rPr>
              <a:t>текст</a:t>
            </a:r>
            <a:endParaRPr lang="en-US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2" name="Text Box 13"/>
          <p:cNvSpPr txBox="1">
            <a:spLocks noChangeArrowheads="1"/>
          </p:cNvSpPr>
          <p:nvPr/>
        </p:nvSpPr>
        <p:spPr bwMode="gray">
          <a:xfrm>
            <a:off x="6037263" y="2971800"/>
            <a:ext cx="803275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ru-RU">
                <a:solidFill>
                  <a:srgbClr val="FFFFFF"/>
                </a:solidFill>
                <a:latin typeface="Verdana" pitchFamily="34" charset="0"/>
              </a:rPr>
              <a:t>текст</a:t>
            </a:r>
            <a:endParaRPr lang="en-US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3" name="Freeform 14"/>
          <p:cNvSpPr>
            <a:spLocks/>
          </p:cNvSpPr>
          <p:nvPr/>
        </p:nvSpPr>
        <p:spPr bwMode="gray">
          <a:xfrm>
            <a:off x="6477000" y="3505200"/>
            <a:ext cx="1295400" cy="1711325"/>
          </a:xfrm>
          <a:custGeom>
            <a:avLst/>
            <a:gdLst/>
            <a:ahLst/>
            <a:cxnLst>
              <a:cxn ang="0">
                <a:pos x="0" y="841"/>
              </a:cxn>
              <a:cxn ang="0">
                <a:pos x="784" y="0"/>
              </a:cxn>
              <a:cxn ang="0">
                <a:pos x="816" y="280"/>
              </a:cxn>
              <a:cxn ang="0">
                <a:pos x="544" y="672"/>
              </a:cxn>
              <a:cxn ang="0">
                <a:pos x="25" y="1078"/>
              </a:cxn>
              <a:cxn ang="0">
                <a:pos x="0" y="841"/>
              </a:cxn>
            </a:cxnLst>
            <a:rect l="0" t="0" r="r" b="b"/>
            <a:pathLst>
              <a:path w="816" h="1078">
                <a:moveTo>
                  <a:pt x="0" y="841"/>
                </a:moveTo>
                <a:lnTo>
                  <a:pt x="784" y="0"/>
                </a:lnTo>
                <a:lnTo>
                  <a:pt x="816" y="280"/>
                </a:lnTo>
                <a:cubicBezTo>
                  <a:pt x="776" y="392"/>
                  <a:pt x="676" y="539"/>
                  <a:pt x="544" y="672"/>
                </a:cubicBezTo>
                <a:cubicBezTo>
                  <a:pt x="412" y="805"/>
                  <a:pt x="116" y="1050"/>
                  <a:pt x="25" y="1078"/>
                </a:cubicBezTo>
                <a:cubicBezTo>
                  <a:pt x="7" y="1006"/>
                  <a:pt x="0" y="841"/>
                  <a:pt x="0" y="841"/>
                </a:cubicBezTo>
                <a:close/>
              </a:path>
            </a:pathLst>
          </a:custGeom>
          <a:gradFill rotWithShape="0">
            <a:gsLst>
              <a:gs pos="0">
                <a:srgbClr val="6600CC">
                  <a:gamma/>
                  <a:tint val="45490"/>
                  <a:invGamma/>
                </a:srgbClr>
              </a:gs>
              <a:gs pos="100000">
                <a:srgbClr val="6600CC"/>
              </a:gs>
            </a:gsLst>
            <a:lin ang="0" scaled="1"/>
          </a:gradFill>
          <a:ln w="9525" cap="flat" cmpd="sng">
            <a:noFill/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endParaRPr lang="ru-RU"/>
          </a:p>
        </p:txBody>
      </p:sp>
      <p:sp>
        <p:nvSpPr>
          <p:cNvPr id="14" name="Arc 15"/>
          <p:cNvSpPr>
            <a:spLocks/>
          </p:cNvSpPr>
          <p:nvPr/>
        </p:nvSpPr>
        <p:spPr bwMode="gray">
          <a:xfrm rot="-1060795">
            <a:off x="4875213" y="3511550"/>
            <a:ext cx="2984500" cy="134620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0601 w 20601"/>
              <a:gd name="T1" fmla="*/ 6492 h 19523"/>
              <a:gd name="T2" fmla="*/ 9242 w 20601"/>
              <a:gd name="T3" fmla="*/ 19523 h 19523"/>
              <a:gd name="T4" fmla="*/ 0 w 20601"/>
              <a:gd name="T5" fmla="*/ 0 h 195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601" h="19523" fill="none" extrusionOk="0">
                <a:moveTo>
                  <a:pt x="20601" y="6492"/>
                </a:moveTo>
                <a:cubicBezTo>
                  <a:pt x="18793" y="12227"/>
                  <a:pt x="14677" y="16949"/>
                  <a:pt x="9241" y="19522"/>
                </a:cubicBezTo>
              </a:path>
              <a:path w="20601" h="19523" stroke="0" extrusionOk="0">
                <a:moveTo>
                  <a:pt x="20601" y="6492"/>
                </a:moveTo>
                <a:cubicBezTo>
                  <a:pt x="18793" y="12227"/>
                  <a:pt x="14677" y="16949"/>
                  <a:pt x="9241" y="19522"/>
                </a:cubicBezTo>
                <a:lnTo>
                  <a:pt x="0" y="0"/>
                </a:lnTo>
                <a:close/>
              </a:path>
            </a:pathLst>
          </a:custGeom>
          <a:solidFill>
            <a:srgbClr val="CC99FF"/>
          </a:solidFill>
          <a:ln w="12700">
            <a:noFill/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5" name="Freeform 16"/>
          <p:cNvSpPr>
            <a:spLocks/>
          </p:cNvSpPr>
          <p:nvPr/>
        </p:nvSpPr>
        <p:spPr bwMode="gray">
          <a:xfrm>
            <a:off x="4776788" y="3986213"/>
            <a:ext cx="1758950" cy="1236662"/>
          </a:xfrm>
          <a:custGeom>
            <a:avLst/>
            <a:gdLst/>
            <a:ahLst/>
            <a:cxnLst>
              <a:cxn ang="0">
                <a:pos x="1071" y="546"/>
              </a:cxn>
              <a:cxn ang="0">
                <a:pos x="1108" y="779"/>
              </a:cxn>
              <a:cxn ang="0">
                <a:pos x="67" y="168"/>
              </a:cxn>
              <a:cxn ang="0">
                <a:pos x="0" y="0"/>
              </a:cxn>
              <a:cxn ang="0">
                <a:pos x="1071" y="546"/>
              </a:cxn>
            </a:cxnLst>
            <a:rect l="0" t="0" r="r" b="b"/>
            <a:pathLst>
              <a:path w="1108" h="779">
                <a:moveTo>
                  <a:pt x="1071" y="546"/>
                </a:moveTo>
                <a:lnTo>
                  <a:pt x="1108" y="779"/>
                </a:lnTo>
                <a:lnTo>
                  <a:pt x="67" y="168"/>
                </a:lnTo>
                <a:lnTo>
                  <a:pt x="0" y="0"/>
                </a:lnTo>
                <a:lnTo>
                  <a:pt x="1071" y="546"/>
                </a:lnTo>
                <a:close/>
              </a:path>
            </a:pathLst>
          </a:custGeom>
          <a:gradFill rotWithShape="1">
            <a:gsLst>
              <a:gs pos="0">
                <a:srgbClr val="5007A1">
                  <a:gamma/>
                  <a:tint val="45490"/>
                  <a:invGamma/>
                </a:srgbClr>
              </a:gs>
              <a:gs pos="100000">
                <a:srgbClr val="5007A1"/>
              </a:gs>
            </a:gsLst>
            <a:lin ang="2700000" scaled="1"/>
          </a:gradFill>
          <a:ln w="9525" cap="flat" cmpd="sng">
            <a:noFill/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endParaRPr lang="ru-RU"/>
          </a:p>
        </p:txBody>
      </p:sp>
      <p:sp>
        <p:nvSpPr>
          <p:cNvPr id="16" name="Text Box 17"/>
          <p:cNvSpPr txBox="1">
            <a:spLocks noChangeArrowheads="1"/>
          </p:cNvSpPr>
          <p:nvPr/>
        </p:nvSpPr>
        <p:spPr bwMode="gray">
          <a:xfrm>
            <a:off x="6037263" y="3962400"/>
            <a:ext cx="803275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ru-RU">
                <a:solidFill>
                  <a:srgbClr val="FFFFFF"/>
                </a:solidFill>
                <a:latin typeface="Verdana" pitchFamily="34" charset="0"/>
              </a:rPr>
              <a:t>текст</a:t>
            </a:r>
            <a:endParaRPr lang="en-US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7" name="Text Box 18"/>
          <p:cNvSpPr txBox="1">
            <a:spLocks noChangeArrowheads="1"/>
          </p:cNvSpPr>
          <p:nvPr/>
        </p:nvSpPr>
        <p:spPr bwMode="gray">
          <a:xfrm>
            <a:off x="4284663" y="4724400"/>
            <a:ext cx="803275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ru-RU">
                <a:solidFill>
                  <a:srgbClr val="FFFFFF"/>
                </a:solidFill>
                <a:latin typeface="Verdana" pitchFamily="34" charset="0"/>
              </a:rPr>
              <a:t>текст</a:t>
            </a:r>
            <a:endParaRPr lang="en-US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8" name="Text Box 19"/>
          <p:cNvSpPr txBox="1">
            <a:spLocks noChangeArrowheads="1"/>
          </p:cNvSpPr>
          <p:nvPr/>
        </p:nvSpPr>
        <p:spPr bwMode="gray">
          <a:xfrm>
            <a:off x="2379663" y="4572000"/>
            <a:ext cx="803275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ru-RU">
                <a:solidFill>
                  <a:srgbClr val="FFFFFF"/>
                </a:solidFill>
                <a:latin typeface="Verdana" pitchFamily="34" charset="0"/>
              </a:rPr>
              <a:t>текст</a:t>
            </a:r>
            <a:endParaRPr lang="en-US">
              <a:solidFill>
                <a:srgbClr val="FFFFFF"/>
              </a:solidFill>
              <a:latin typeface="Verdana" pitchFamily="34" charset="0"/>
            </a:endParaRPr>
          </a:p>
        </p:txBody>
      </p:sp>
      <p:sp useBgFill="1">
        <p:nvSpPr>
          <p:cNvPr id="19" name="Oval 20"/>
          <p:cNvSpPr>
            <a:spLocks noChangeArrowheads="1"/>
          </p:cNvSpPr>
          <p:nvPr/>
        </p:nvSpPr>
        <p:spPr bwMode="white">
          <a:xfrm rot="-998297">
            <a:off x="3255963" y="3459163"/>
            <a:ext cx="2586037" cy="1090612"/>
          </a:xfrm>
          <a:prstGeom prst="ellipse">
            <a:avLst/>
          </a:prstGeom>
          <a:ln w="12700">
            <a:noFill/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0" name="Freeform 21"/>
          <p:cNvSpPr>
            <a:spLocks/>
          </p:cNvSpPr>
          <p:nvPr/>
        </p:nvSpPr>
        <p:spPr bwMode="gray">
          <a:xfrm>
            <a:off x="4953000" y="4381500"/>
            <a:ext cx="1282700" cy="1028700"/>
          </a:xfrm>
          <a:custGeom>
            <a:avLst/>
            <a:gdLst/>
            <a:ahLst/>
            <a:cxnLst>
              <a:cxn ang="0">
                <a:pos x="0" y="24"/>
              </a:cxn>
              <a:cxn ang="0">
                <a:pos x="352" y="448"/>
              </a:cxn>
              <a:cxn ang="0">
                <a:pos x="360" y="648"/>
              </a:cxn>
              <a:cxn ang="0">
                <a:pos x="808" y="424"/>
              </a:cxn>
              <a:cxn ang="0">
                <a:pos x="104" y="0"/>
              </a:cxn>
              <a:cxn ang="0">
                <a:pos x="0" y="24"/>
              </a:cxn>
            </a:cxnLst>
            <a:rect l="0" t="0" r="r" b="b"/>
            <a:pathLst>
              <a:path w="808" h="648">
                <a:moveTo>
                  <a:pt x="0" y="24"/>
                </a:moveTo>
                <a:lnTo>
                  <a:pt x="352" y="448"/>
                </a:lnTo>
                <a:lnTo>
                  <a:pt x="360" y="648"/>
                </a:lnTo>
                <a:lnTo>
                  <a:pt x="808" y="424"/>
                </a:lnTo>
                <a:lnTo>
                  <a:pt x="104" y="0"/>
                </a:lnTo>
                <a:lnTo>
                  <a:pt x="0" y="24"/>
                </a:lnTo>
                <a:close/>
              </a:path>
            </a:pathLst>
          </a:custGeom>
          <a:solidFill>
            <a:srgbClr val="003399">
              <a:alpha val="49001"/>
            </a:srgbClr>
          </a:solidFill>
          <a:ln w="9525" cap="flat" cmpd="sng">
            <a:noFill/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3"/>
          <p:cNvGrpSpPr>
            <a:grpSpLocks/>
          </p:cNvGrpSpPr>
          <p:nvPr/>
        </p:nvGrpSpPr>
        <p:grpSpPr bwMode="auto">
          <a:xfrm>
            <a:off x="1219200" y="1768475"/>
            <a:ext cx="6376988" cy="3794125"/>
            <a:chOff x="768" y="1114"/>
            <a:chExt cx="4017" cy="2390"/>
          </a:xfrm>
        </p:grpSpPr>
        <p:sp>
          <p:nvSpPr>
            <p:cNvPr id="3" name="Oval 3"/>
            <p:cNvSpPr>
              <a:spLocks noChangeArrowheads="1"/>
            </p:cNvSpPr>
            <p:nvPr/>
          </p:nvSpPr>
          <p:spPr bwMode="ltGray">
            <a:xfrm>
              <a:off x="1281" y="2669"/>
              <a:ext cx="3504" cy="835"/>
            </a:xfrm>
            <a:prstGeom prst="ellipse">
              <a:avLst/>
            </a:prstGeom>
            <a:gradFill rotWithShape="1">
              <a:gsLst>
                <a:gs pos="0">
                  <a:srgbClr val="211E54"/>
                </a:gs>
                <a:gs pos="100000">
                  <a:schemeClr val="bg1"/>
                </a:gs>
              </a:gsLst>
              <a:lin ang="2700000" scaled="1"/>
            </a:gradFill>
            <a:ln w="3175">
              <a:noFill/>
              <a:round/>
              <a:headEnd/>
              <a:tailEnd type="none" w="sm" len="sm"/>
            </a:ln>
            <a:effectLst/>
          </p:spPr>
          <p:txBody>
            <a:bodyPr vert="eaVert" wrap="none" lIns="92075" tIns="46038" rIns="92075" bIns="46038" anchor="ctr"/>
            <a:lstStyle/>
            <a:p>
              <a:endParaRPr lang="ru-RU"/>
            </a:p>
          </p:txBody>
        </p:sp>
        <p:sp>
          <p:nvSpPr>
            <p:cNvPr id="4" name="Oval 4"/>
            <p:cNvSpPr>
              <a:spLocks noChangeArrowheads="1"/>
            </p:cNvSpPr>
            <p:nvPr/>
          </p:nvSpPr>
          <p:spPr bwMode="ltGray">
            <a:xfrm rot="-998297">
              <a:off x="824" y="1338"/>
              <a:ext cx="3630" cy="1900"/>
            </a:xfrm>
            <a:prstGeom prst="ellipse">
              <a:avLst/>
            </a:prstGeom>
            <a:gradFill rotWithShape="0">
              <a:gsLst>
                <a:gs pos="0">
                  <a:srgbClr val="29698D"/>
                </a:gs>
                <a:gs pos="50000">
                  <a:srgbClr val="29698D">
                    <a:gamma/>
                    <a:tint val="24314"/>
                    <a:invGamma/>
                  </a:srgbClr>
                </a:gs>
                <a:gs pos="100000">
                  <a:srgbClr val="29698D"/>
                </a:gs>
              </a:gsLst>
              <a:lin ang="0" scaled="1"/>
            </a:gradFill>
            <a:ln w="12700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" name="Oval 5"/>
            <p:cNvSpPr>
              <a:spLocks noChangeArrowheads="1"/>
            </p:cNvSpPr>
            <p:nvPr/>
          </p:nvSpPr>
          <p:spPr bwMode="ltGray">
            <a:xfrm rot="-998297">
              <a:off x="860" y="1236"/>
              <a:ext cx="3504" cy="1841"/>
            </a:xfrm>
            <a:prstGeom prst="ellipse">
              <a:avLst/>
            </a:prstGeom>
            <a:gradFill rotWithShape="1">
              <a:gsLst>
                <a:gs pos="0">
                  <a:srgbClr val="33CCCC">
                    <a:gamma/>
                    <a:shade val="63529"/>
                    <a:invGamma/>
                  </a:srgbClr>
                </a:gs>
                <a:gs pos="100000">
                  <a:srgbClr val="33CCCC"/>
                </a:gs>
              </a:gsLst>
              <a:lin ang="2700000" scaled="1"/>
            </a:gradFill>
            <a:ln w="12700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6" name="Arc 6"/>
            <p:cNvSpPr>
              <a:spLocks/>
            </p:cNvSpPr>
            <p:nvPr/>
          </p:nvSpPr>
          <p:spPr bwMode="gray">
            <a:xfrm rot="-998297">
              <a:off x="2528" y="1285"/>
              <a:ext cx="1796" cy="969"/>
            </a:xfrm>
            <a:custGeom>
              <a:avLst/>
              <a:gdLst>
                <a:gd name="G0" fmla="+- 0 0 0"/>
                <a:gd name="G1" fmla="+- 14335 0 0"/>
                <a:gd name="G2" fmla="+- 21600 0 0"/>
                <a:gd name="T0" fmla="*/ 16157 w 21600"/>
                <a:gd name="T1" fmla="*/ 0 h 22718"/>
                <a:gd name="T2" fmla="*/ 19907 w 21600"/>
                <a:gd name="T3" fmla="*/ 22718 h 22718"/>
                <a:gd name="T4" fmla="*/ 0 w 21600"/>
                <a:gd name="T5" fmla="*/ 14335 h 22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22718" fill="none" extrusionOk="0">
                  <a:moveTo>
                    <a:pt x="16157" y="-1"/>
                  </a:moveTo>
                  <a:cubicBezTo>
                    <a:pt x="19663" y="3951"/>
                    <a:pt x="21600" y="9051"/>
                    <a:pt x="21600" y="14335"/>
                  </a:cubicBezTo>
                  <a:cubicBezTo>
                    <a:pt x="21600" y="17214"/>
                    <a:pt x="21024" y="20064"/>
                    <a:pt x="19906" y="22717"/>
                  </a:cubicBezTo>
                </a:path>
                <a:path w="21600" h="22718" stroke="0" extrusionOk="0">
                  <a:moveTo>
                    <a:pt x="16157" y="-1"/>
                  </a:moveTo>
                  <a:cubicBezTo>
                    <a:pt x="19663" y="3951"/>
                    <a:pt x="21600" y="9051"/>
                    <a:pt x="21600" y="14335"/>
                  </a:cubicBezTo>
                  <a:cubicBezTo>
                    <a:pt x="21600" y="17214"/>
                    <a:pt x="21024" y="20064"/>
                    <a:pt x="19906" y="22717"/>
                  </a:cubicBezTo>
                  <a:lnTo>
                    <a:pt x="0" y="14335"/>
                  </a:lnTo>
                  <a:close/>
                </a:path>
              </a:pathLst>
            </a:custGeom>
            <a:solidFill>
              <a:srgbClr val="0099CC"/>
            </a:solidFill>
            <a:ln w="12700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7" name="Arc 7"/>
            <p:cNvSpPr>
              <a:spLocks/>
            </p:cNvSpPr>
            <p:nvPr/>
          </p:nvSpPr>
          <p:spPr bwMode="gray">
            <a:xfrm rot="20601703" flipH="1">
              <a:off x="894" y="2112"/>
              <a:ext cx="1812" cy="1027"/>
            </a:xfrm>
            <a:custGeom>
              <a:avLst/>
              <a:gdLst>
                <a:gd name="G0" fmla="+- 0 0 0"/>
                <a:gd name="G1" fmla="+- 6947 0 0"/>
                <a:gd name="G2" fmla="+- 21600 0 0"/>
                <a:gd name="T0" fmla="*/ 20452 w 21600"/>
                <a:gd name="T1" fmla="*/ 0 h 24439"/>
                <a:gd name="T2" fmla="*/ 12673 w 21600"/>
                <a:gd name="T3" fmla="*/ 24439 h 24439"/>
                <a:gd name="T4" fmla="*/ 0 w 21600"/>
                <a:gd name="T5" fmla="*/ 6947 h 24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24439" fill="none" extrusionOk="0">
                  <a:moveTo>
                    <a:pt x="20452" y="-1"/>
                  </a:moveTo>
                  <a:cubicBezTo>
                    <a:pt x="21212" y="2237"/>
                    <a:pt x="21600" y="4584"/>
                    <a:pt x="21600" y="6947"/>
                  </a:cubicBezTo>
                  <a:cubicBezTo>
                    <a:pt x="21600" y="13871"/>
                    <a:pt x="18280" y="20376"/>
                    <a:pt x="12672" y="24438"/>
                  </a:cubicBezTo>
                </a:path>
                <a:path w="21600" h="24439" stroke="0" extrusionOk="0">
                  <a:moveTo>
                    <a:pt x="20452" y="-1"/>
                  </a:moveTo>
                  <a:cubicBezTo>
                    <a:pt x="21212" y="2237"/>
                    <a:pt x="21600" y="4584"/>
                    <a:pt x="21600" y="6947"/>
                  </a:cubicBezTo>
                  <a:cubicBezTo>
                    <a:pt x="21600" y="13871"/>
                    <a:pt x="18280" y="20376"/>
                    <a:pt x="12672" y="24438"/>
                  </a:cubicBezTo>
                  <a:lnTo>
                    <a:pt x="0" y="6947"/>
                  </a:lnTo>
                  <a:close/>
                </a:path>
              </a:pathLst>
            </a:custGeom>
            <a:gradFill rotWithShape="1">
              <a:gsLst>
                <a:gs pos="0">
                  <a:srgbClr val="47ABE3">
                    <a:gamma/>
                    <a:tint val="45490"/>
                    <a:invGamma/>
                  </a:srgbClr>
                </a:gs>
                <a:gs pos="100000">
                  <a:srgbClr val="47ABE3"/>
                </a:gs>
              </a:gsLst>
              <a:lin ang="2700000" scaled="1"/>
            </a:gradFill>
            <a:ln w="12700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8" name="Arc 8"/>
            <p:cNvSpPr>
              <a:spLocks/>
            </p:cNvSpPr>
            <p:nvPr/>
          </p:nvSpPr>
          <p:spPr bwMode="gray">
            <a:xfrm rot="-998297">
              <a:off x="2052" y="1114"/>
              <a:ext cx="1772" cy="893"/>
            </a:xfrm>
            <a:custGeom>
              <a:avLst/>
              <a:gdLst>
                <a:gd name="G0" fmla="+- 4839 0 0"/>
                <a:gd name="G1" fmla="+- 21600 0 0"/>
                <a:gd name="G2" fmla="+- 21600 0 0"/>
                <a:gd name="T0" fmla="*/ 0 w 21397"/>
                <a:gd name="T1" fmla="*/ 549 h 21600"/>
                <a:gd name="T2" fmla="*/ 21397 w 21397"/>
                <a:gd name="T3" fmla="*/ 7730 h 21600"/>
                <a:gd name="T4" fmla="*/ 4839 w 21397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397" h="21600" fill="none" extrusionOk="0">
                  <a:moveTo>
                    <a:pt x="0" y="549"/>
                  </a:moveTo>
                  <a:cubicBezTo>
                    <a:pt x="1587" y="184"/>
                    <a:pt x="3210" y="-1"/>
                    <a:pt x="4839" y="0"/>
                  </a:cubicBezTo>
                  <a:cubicBezTo>
                    <a:pt x="11230" y="0"/>
                    <a:pt x="17293" y="2830"/>
                    <a:pt x="21397" y="7729"/>
                  </a:cubicBezTo>
                </a:path>
                <a:path w="21397" h="21600" stroke="0" extrusionOk="0">
                  <a:moveTo>
                    <a:pt x="0" y="549"/>
                  </a:moveTo>
                  <a:cubicBezTo>
                    <a:pt x="1587" y="184"/>
                    <a:pt x="3210" y="-1"/>
                    <a:pt x="4839" y="0"/>
                  </a:cubicBezTo>
                  <a:cubicBezTo>
                    <a:pt x="11230" y="0"/>
                    <a:pt x="17293" y="2830"/>
                    <a:pt x="21397" y="7729"/>
                  </a:cubicBezTo>
                  <a:lnTo>
                    <a:pt x="4839" y="21600"/>
                  </a:lnTo>
                  <a:close/>
                </a:path>
              </a:pathLst>
            </a:custGeom>
            <a:gradFill rotWithShape="1">
              <a:gsLst>
                <a:gs pos="0">
                  <a:srgbClr val="AAA0F8">
                    <a:gamma/>
                    <a:shade val="46275"/>
                    <a:invGamma/>
                  </a:srgbClr>
                </a:gs>
                <a:gs pos="100000">
                  <a:srgbClr val="AAA0F8"/>
                </a:gs>
              </a:gsLst>
              <a:lin ang="2700000" scaled="1"/>
            </a:gradFill>
            <a:ln w="12700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9" name="Arc 9"/>
            <p:cNvSpPr>
              <a:spLocks/>
            </p:cNvSpPr>
            <p:nvPr/>
          </p:nvSpPr>
          <p:spPr bwMode="gray">
            <a:xfrm rot="20601703" flipH="1">
              <a:off x="768" y="1525"/>
              <a:ext cx="1740" cy="870"/>
            </a:xfrm>
            <a:custGeom>
              <a:avLst/>
              <a:gdLst>
                <a:gd name="G0" fmla="+- 0 0 0"/>
                <a:gd name="G1" fmla="+- 21142 0 0"/>
                <a:gd name="G2" fmla="+- 21600 0 0"/>
                <a:gd name="T0" fmla="*/ 4423 w 20934"/>
                <a:gd name="T1" fmla="*/ 0 h 21142"/>
                <a:gd name="T2" fmla="*/ 20934 w 20934"/>
                <a:gd name="T3" fmla="*/ 15820 h 21142"/>
                <a:gd name="T4" fmla="*/ 0 w 20934"/>
                <a:gd name="T5" fmla="*/ 21142 h 21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934" h="21142" fill="none" extrusionOk="0">
                  <a:moveTo>
                    <a:pt x="4423" y="-1"/>
                  </a:moveTo>
                  <a:cubicBezTo>
                    <a:pt x="12495" y="1688"/>
                    <a:pt x="18902" y="7826"/>
                    <a:pt x="20934" y="15819"/>
                  </a:cubicBezTo>
                </a:path>
                <a:path w="20934" h="21142" stroke="0" extrusionOk="0">
                  <a:moveTo>
                    <a:pt x="4423" y="-1"/>
                  </a:moveTo>
                  <a:cubicBezTo>
                    <a:pt x="12495" y="1688"/>
                    <a:pt x="18902" y="7826"/>
                    <a:pt x="20934" y="15819"/>
                  </a:cubicBezTo>
                  <a:lnTo>
                    <a:pt x="0" y="21142"/>
                  </a:lnTo>
                  <a:close/>
                </a:path>
              </a:pathLst>
            </a:custGeom>
            <a:gradFill rotWithShape="1">
              <a:gsLst>
                <a:gs pos="0">
                  <a:srgbClr val="47ABE3"/>
                </a:gs>
                <a:gs pos="100000">
                  <a:srgbClr val="47ABE3">
                    <a:gamma/>
                    <a:shade val="46275"/>
                    <a:invGamma/>
                  </a:srgbClr>
                </a:gs>
              </a:gsLst>
              <a:lin ang="2700000" scaled="1"/>
            </a:gradFill>
            <a:ln w="12700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0" name="Oval 10"/>
            <p:cNvSpPr>
              <a:spLocks noChangeArrowheads="1"/>
            </p:cNvSpPr>
            <p:nvPr/>
          </p:nvSpPr>
          <p:spPr bwMode="gray">
            <a:xfrm rot="-998297">
              <a:off x="1780" y="1686"/>
              <a:ext cx="1698" cy="844"/>
            </a:xfrm>
            <a:prstGeom prst="ellipse">
              <a:avLst/>
            </a:prstGeom>
            <a:gradFill rotWithShape="0">
              <a:gsLst>
                <a:gs pos="0">
                  <a:srgbClr val="000000"/>
                </a:gs>
                <a:gs pos="50000">
                  <a:srgbClr val="000000">
                    <a:gamma/>
                    <a:tint val="24314"/>
                    <a:invGamma/>
                  </a:srgbClr>
                </a:gs>
                <a:gs pos="100000">
                  <a:srgbClr val="000000"/>
                </a:gs>
              </a:gsLst>
              <a:lin ang="0" scaled="1"/>
            </a:gradFill>
            <a:ln w="12700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1" name="Text Box 11"/>
            <p:cNvSpPr txBox="1">
              <a:spLocks noChangeArrowheads="1"/>
            </p:cNvSpPr>
            <p:nvPr/>
          </p:nvSpPr>
          <p:spPr bwMode="auto">
            <a:xfrm>
              <a:off x="1329" y="1826"/>
              <a:ext cx="525" cy="231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/>
              <a:r>
                <a:rPr lang="en-US">
                  <a:solidFill>
                    <a:srgbClr val="FFFFFF"/>
                  </a:solidFill>
                  <a:latin typeface="Verdana" pitchFamily="34" charset="0"/>
                </a:rPr>
                <a:t>Text1</a:t>
              </a:r>
              <a:endParaRPr lang="en-US"/>
            </a:p>
          </p:txBody>
        </p:sp>
        <p:sp>
          <p:nvSpPr>
            <p:cNvPr id="12" name="Text Box 12"/>
            <p:cNvSpPr txBox="1">
              <a:spLocks noChangeArrowheads="1"/>
            </p:cNvSpPr>
            <p:nvPr/>
          </p:nvSpPr>
          <p:spPr bwMode="auto">
            <a:xfrm>
              <a:off x="2529" y="1250"/>
              <a:ext cx="525" cy="231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/>
              <a:r>
                <a:rPr lang="en-US">
                  <a:solidFill>
                    <a:srgbClr val="FFFFFF"/>
                  </a:solidFill>
                  <a:latin typeface="Verdana" pitchFamily="34" charset="0"/>
                </a:rPr>
                <a:t>Text2</a:t>
              </a:r>
              <a:endParaRPr lang="en-US"/>
            </a:p>
          </p:txBody>
        </p:sp>
        <p:sp>
          <p:nvSpPr>
            <p:cNvPr id="13" name="Text Box 13"/>
            <p:cNvSpPr txBox="1">
              <a:spLocks noChangeArrowheads="1"/>
            </p:cNvSpPr>
            <p:nvPr/>
          </p:nvSpPr>
          <p:spPr bwMode="auto">
            <a:xfrm>
              <a:off x="3585" y="1538"/>
              <a:ext cx="525" cy="231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/>
              <a:r>
                <a:rPr lang="en-US">
                  <a:solidFill>
                    <a:srgbClr val="FFFFFF"/>
                  </a:solidFill>
                  <a:latin typeface="Verdana" pitchFamily="34" charset="0"/>
                </a:rPr>
                <a:t>Text3</a:t>
              </a:r>
              <a:endParaRPr lang="en-US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gray">
            <a:xfrm>
              <a:off x="3873" y="1874"/>
              <a:ext cx="816" cy="1078"/>
            </a:xfrm>
            <a:custGeom>
              <a:avLst/>
              <a:gdLst/>
              <a:ahLst/>
              <a:cxnLst>
                <a:cxn ang="0">
                  <a:pos x="0" y="841"/>
                </a:cxn>
                <a:cxn ang="0">
                  <a:pos x="784" y="0"/>
                </a:cxn>
                <a:cxn ang="0">
                  <a:pos x="816" y="280"/>
                </a:cxn>
                <a:cxn ang="0">
                  <a:pos x="544" y="672"/>
                </a:cxn>
                <a:cxn ang="0">
                  <a:pos x="25" y="1078"/>
                </a:cxn>
                <a:cxn ang="0">
                  <a:pos x="0" y="841"/>
                </a:cxn>
              </a:cxnLst>
              <a:rect l="0" t="0" r="r" b="b"/>
              <a:pathLst>
                <a:path w="816" h="1078">
                  <a:moveTo>
                    <a:pt x="0" y="841"/>
                  </a:moveTo>
                  <a:lnTo>
                    <a:pt x="784" y="0"/>
                  </a:lnTo>
                  <a:lnTo>
                    <a:pt x="816" y="280"/>
                  </a:lnTo>
                  <a:cubicBezTo>
                    <a:pt x="776" y="392"/>
                    <a:pt x="676" y="539"/>
                    <a:pt x="544" y="672"/>
                  </a:cubicBezTo>
                  <a:cubicBezTo>
                    <a:pt x="412" y="805"/>
                    <a:pt x="116" y="1050"/>
                    <a:pt x="25" y="1078"/>
                  </a:cubicBezTo>
                  <a:cubicBezTo>
                    <a:pt x="7" y="1006"/>
                    <a:pt x="0" y="841"/>
                    <a:pt x="0" y="841"/>
                  </a:cubicBezTo>
                  <a:close/>
                </a:path>
              </a:pathLst>
            </a:custGeom>
            <a:gradFill rotWithShape="0">
              <a:gsLst>
                <a:gs pos="0">
                  <a:srgbClr val="6600CC">
                    <a:gamma/>
                    <a:tint val="45490"/>
                    <a:invGamma/>
                  </a:srgbClr>
                </a:gs>
                <a:gs pos="100000">
                  <a:srgbClr val="6600CC"/>
                </a:gs>
              </a:gsLst>
              <a:lin ang="0" scaled="1"/>
            </a:gradFill>
            <a:ln w="9525" cap="flat" cmpd="sng">
              <a:noFill/>
              <a:prstDash val="solid"/>
              <a:round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endParaRPr lang="ru-RU"/>
            </a:p>
          </p:txBody>
        </p:sp>
        <p:sp>
          <p:nvSpPr>
            <p:cNvPr id="15" name="Arc 15"/>
            <p:cNvSpPr>
              <a:spLocks/>
            </p:cNvSpPr>
            <p:nvPr/>
          </p:nvSpPr>
          <p:spPr bwMode="gray">
            <a:xfrm rot="-1060795">
              <a:off x="2864" y="1878"/>
              <a:ext cx="1880" cy="848"/>
            </a:xfrm>
            <a:custGeom>
              <a:avLst/>
              <a:gdLst>
                <a:gd name="G0" fmla="+- 0 0 0"/>
                <a:gd name="G1" fmla="+- 0 0 0"/>
                <a:gd name="G2" fmla="+- 21600 0 0"/>
                <a:gd name="T0" fmla="*/ 20601 w 20601"/>
                <a:gd name="T1" fmla="*/ 6492 h 19523"/>
                <a:gd name="T2" fmla="*/ 9242 w 20601"/>
                <a:gd name="T3" fmla="*/ 19523 h 19523"/>
                <a:gd name="T4" fmla="*/ 0 w 20601"/>
                <a:gd name="T5" fmla="*/ 0 h 19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601" h="19523" fill="none" extrusionOk="0">
                  <a:moveTo>
                    <a:pt x="20601" y="6492"/>
                  </a:moveTo>
                  <a:cubicBezTo>
                    <a:pt x="18793" y="12227"/>
                    <a:pt x="14677" y="16949"/>
                    <a:pt x="9241" y="19522"/>
                  </a:cubicBezTo>
                </a:path>
                <a:path w="20601" h="19523" stroke="0" extrusionOk="0">
                  <a:moveTo>
                    <a:pt x="20601" y="6492"/>
                  </a:moveTo>
                  <a:cubicBezTo>
                    <a:pt x="18793" y="12227"/>
                    <a:pt x="14677" y="16949"/>
                    <a:pt x="9241" y="1952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C99FF"/>
            </a:solidFill>
            <a:ln w="12700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gray">
            <a:xfrm>
              <a:off x="2802" y="2177"/>
              <a:ext cx="1108" cy="779"/>
            </a:xfrm>
            <a:custGeom>
              <a:avLst/>
              <a:gdLst/>
              <a:ahLst/>
              <a:cxnLst>
                <a:cxn ang="0">
                  <a:pos x="1071" y="546"/>
                </a:cxn>
                <a:cxn ang="0">
                  <a:pos x="1108" y="779"/>
                </a:cxn>
                <a:cxn ang="0">
                  <a:pos x="67" y="168"/>
                </a:cxn>
                <a:cxn ang="0">
                  <a:pos x="0" y="0"/>
                </a:cxn>
                <a:cxn ang="0">
                  <a:pos x="1071" y="546"/>
                </a:cxn>
              </a:cxnLst>
              <a:rect l="0" t="0" r="r" b="b"/>
              <a:pathLst>
                <a:path w="1108" h="779">
                  <a:moveTo>
                    <a:pt x="1071" y="546"/>
                  </a:moveTo>
                  <a:lnTo>
                    <a:pt x="1108" y="779"/>
                  </a:lnTo>
                  <a:lnTo>
                    <a:pt x="67" y="168"/>
                  </a:lnTo>
                  <a:lnTo>
                    <a:pt x="0" y="0"/>
                  </a:lnTo>
                  <a:lnTo>
                    <a:pt x="1071" y="546"/>
                  </a:lnTo>
                  <a:close/>
                </a:path>
              </a:pathLst>
            </a:custGeom>
            <a:gradFill rotWithShape="1">
              <a:gsLst>
                <a:gs pos="0">
                  <a:srgbClr val="5007A1">
                    <a:gamma/>
                    <a:tint val="45490"/>
                    <a:invGamma/>
                  </a:srgbClr>
                </a:gs>
                <a:gs pos="100000">
                  <a:srgbClr val="5007A1"/>
                </a:gs>
              </a:gsLst>
              <a:lin ang="2700000" scaled="1"/>
            </a:gradFill>
            <a:ln w="9525" cap="flat" cmpd="sng">
              <a:noFill/>
              <a:prstDash val="solid"/>
              <a:round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endParaRPr lang="ru-RU"/>
            </a:p>
          </p:txBody>
        </p:sp>
        <p:sp>
          <p:nvSpPr>
            <p:cNvPr id="17" name="Text Box 17"/>
            <p:cNvSpPr txBox="1">
              <a:spLocks noChangeArrowheads="1"/>
            </p:cNvSpPr>
            <p:nvPr/>
          </p:nvSpPr>
          <p:spPr bwMode="auto">
            <a:xfrm>
              <a:off x="3585" y="2162"/>
              <a:ext cx="525" cy="231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/>
              <a:r>
                <a:rPr lang="en-US">
                  <a:solidFill>
                    <a:srgbClr val="FFFFFF"/>
                  </a:solidFill>
                  <a:latin typeface="Verdana" pitchFamily="34" charset="0"/>
                </a:rPr>
                <a:t>Text4</a:t>
              </a:r>
              <a:endParaRPr lang="en-US"/>
            </a:p>
          </p:txBody>
        </p:sp>
        <p:sp>
          <p:nvSpPr>
            <p:cNvPr id="18" name="Text Box 18"/>
            <p:cNvSpPr txBox="1">
              <a:spLocks noChangeArrowheads="1"/>
            </p:cNvSpPr>
            <p:nvPr/>
          </p:nvSpPr>
          <p:spPr bwMode="auto">
            <a:xfrm>
              <a:off x="2481" y="2642"/>
              <a:ext cx="525" cy="231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/>
              <a:r>
                <a:rPr lang="en-US">
                  <a:solidFill>
                    <a:srgbClr val="FFFFFF"/>
                  </a:solidFill>
                  <a:latin typeface="Verdana" pitchFamily="34" charset="0"/>
                </a:rPr>
                <a:t>Text5</a:t>
              </a:r>
              <a:endParaRPr lang="en-US"/>
            </a:p>
          </p:txBody>
        </p:sp>
        <p:sp>
          <p:nvSpPr>
            <p:cNvPr id="19" name="Text Box 19"/>
            <p:cNvSpPr txBox="1">
              <a:spLocks noChangeArrowheads="1"/>
            </p:cNvSpPr>
            <p:nvPr/>
          </p:nvSpPr>
          <p:spPr bwMode="auto">
            <a:xfrm>
              <a:off x="1281" y="2546"/>
              <a:ext cx="525" cy="231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/>
              <a:r>
                <a:rPr lang="en-US">
                  <a:solidFill>
                    <a:srgbClr val="FFFFFF"/>
                  </a:solidFill>
                  <a:latin typeface="Verdana" pitchFamily="34" charset="0"/>
                </a:rPr>
                <a:t>Text6</a:t>
              </a:r>
              <a:endParaRPr lang="en-US"/>
            </a:p>
          </p:txBody>
        </p:sp>
        <p:sp>
          <p:nvSpPr>
            <p:cNvPr id="20" name="Oval 20"/>
            <p:cNvSpPr>
              <a:spLocks noChangeArrowheads="1"/>
            </p:cNvSpPr>
            <p:nvPr/>
          </p:nvSpPr>
          <p:spPr bwMode="white">
            <a:xfrm rot="-998297">
              <a:off x="1844" y="1845"/>
              <a:ext cx="1629" cy="687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12700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gray">
            <a:xfrm>
              <a:off x="2913" y="2426"/>
              <a:ext cx="808" cy="648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352" y="448"/>
                </a:cxn>
                <a:cxn ang="0">
                  <a:pos x="360" y="648"/>
                </a:cxn>
                <a:cxn ang="0">
                  <a:pos x="808" y="424"/>
                </a:cxn>
                <a:cxn ang="0">
                  <a:pos x="104" y="0"/>
                </a:cxn>
                <a:cxn ang="0">
                  <a:pos x="0" y="24"/>
                </a:cxn>
              </a:cxnLst>
              <a:rect l="0" t="0" r="r" b="b"/>
              <a:pathLst>
                <a:path w="808" h="648">
                  <a:moveTo>
                    <a:pt x="0" y="24"/>
                  </a:moveTo>
                  <a:lnTo>
                    <a:pt x="352" y="448"/>
                  </a:lnTo>
                  <a:lnTo>
                    <a:pt x="360" y="648"/>
                  </a:lnTo>
                  <a:lnTo>
                    <a:pt x="808" y="424"/>
                  </a:lnTo>
                  <a:lnTo>
                    <a:pt x="104" y="0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3399">
                <a:alpha val="49001"/>
              </a:srgbClr>
            </a:solidFill>
            <a:ln w="9525" cap="flat" cmpd="sng">
              <a:noFill/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22" name="Заголовок 2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23" name="Содержимое 2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ru-RU"/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1"/>
          <p:cNvGrpSpPr>
            <a:grpSpLocks/>
          </p:cNvGrpSpPr>
          <p:nvPr/>
        </p:nvGrpSpPr>
        <p:grpSpPr bwMode="auto">
          <a:xfrm>
            <a:off x="1519238" y="2079625"/>
            <a:ext cx="6329362" cy="3711575"/>
            <a:chOff x="957" y="1310"/>
            <a:chExt cx="3987" cy="2338"/>
          </a:xfrm>
        </p:grpSpPr>
        <p:sp>
          <p:nvSpPr>
            <p:cNvPr id="5" name="Oval 3"/>
            <p:cNvSpPr>
              <a:spLocks noChangeArrowheads="1"/>
            </p:cNvSpPr>
            <p:nvPr/>
          </p:nvSpPr>
          <p:spPr bwMode="gray">
            <a:xfrm>
              <a:off x="1440" y="2813"/>
              <a:ext cx="3504" cy="835"/>
            </a:xfrm>
            <a:prstGeom prst="ellipse">
              <a:avLst/>
            </a:prstGeom>
            <a:gradFill rotWithShape="1">
              <a:gsLst>
                <a:gs pos="0">
                  <a:schemeClr val="bg2"/>
                </a:gs>
                <a:gs pos="100000">
                  <a:srgbClr val="F7F9F2"/>
                </a:gs>
              </a:gsLst>
              <a:lin ang="2700000" scaled="1"/>
            </a:gradFill>
            <a:ln w="3175">
              <a:noFill/>
              <a:round/>
              <a:headEnd/>
              <a:tailEnd type="none" w="sm" len="sm"/>
            </a:ln>
            <a:effectLst/>
          </p:spPr>
          <p:txBody>
            <a:bodyPr vert="eaVert" wrap="none" lIns="92075" tIns="46038" rIns="92075" bIns="46038" anchor="ctr"/>
            <a:lstStyle/>
            <a:p>
              <a:endParaRPr lang="ru-RU"/>
            </a:p>
          </p:txBody>
        </p:sp>
        <p:sp>
          <p:nvSpPr>
            <p:cNvPr id="6" name="Oval 4"/>
            <p:cNvSpPr>
              <a:spLocks noChangeArrowheads="1"/>
            </p:cNvSpPr>
            <p:nvPr/>
          </p:nvSpPr>
          <p:spPr bwMode="gray">
            <a:xfrm rot="-998297">
              <a:off x="983" y="1482"/>
              <a:ext cx="3630" cy="1900"/>
            </a:xfrm>
            <a:prstGeom prst="ellipse">
              <a:avLst/>
            </a:prstGeom>
            <a:gradFill rotWithShape="0">
              <a:gsLst>
                <a:gs pos="0">
                  <a:srgbClr val="808080"/>
                </a:gs>
                <a:gs pos="50000">
                  <a:srgbClr val="808080">
                    <a:gamma/>
                    <a:tint val="63529"/>
                    <a:invGamma/>
                  </a:srgbClr>
                </a:gs>
                <a:gs pos="100000">
                  <a:srgbClr val="808080"/>
                </a:gs>
              </a:gsLst>
              <a:lin ang="0" scaled="1"/>
            </a:gradFill>
            <a:ln w="12700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7" name="Oval 5"/>
            <p:cNvSpPr>
              <a:spLocks noChangeArrowheads="1"/>
            </p:cNvSpPr>
            <p:nvPr/>
          </p:nvSpPr>
          <p:spPr bwMode="gray">
            <a:xfrm rot="-998297">
              <a:off x="1019" y="1380"/>
              <a:ext cx="3504" cy="1841"/>
            </a:xfrm>
            <a:prstGeom prst="ellipse">
              <a:avLst/>
            </a:prstGeom>
            <a:gradFill rotWithShape="1">
              <a:gsLst>
                <a:gs pos="0">
                  <a:srgbClr val="2791BB"/>
                </a:gs>
                <a:gs pos="100000">
                  <a:srgbClr val="2791BB">
                    <a:gamma/>
                    <a:shade val="0"/>
                    <a:invGamma/>
                  </a:srgbClr>
                </a:gs>
              </a:gsLst>
              <a:lin ang="2700000" scaled="1"/>
            </a:gradFill>
            <a:ln w="12700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8" name="Arc 6"/>
            <p:cNvSpPr>
              <a:spLocks/>
            </p:cNvSpPr>
            <p:nvPr/>
          </p:nvSpPr>
          <p:spPr bwMode="gray">
            <a:xfrm rot="-998297">
              <a:off x="2692" y="1310"/>
              <a:ext cx="1795" cy="1239"/>
            </a:xfrm>
            <a:custGeom>
              <a:avLst/>
              <a:gdLst>
                <a:gd name="G0" fmla="+- 0 0 0"/>
                <a:gd name="G1" fmla="+- 17105 0 0"/>
                <a:gd name="G2" fmla="+- 21600 0 0"/>
                <a:gd name="T0" fmla="*/ 13190 w 21600"/>
                <a:gd name="T1" fmla="*/ 0 h 29046"/>
                <a:gd name="T2" fmla="*/ 17999 w 21600"/>
                <a:gd name="T3" fmla="*/ 29046 h 29046"/>
                <a:gd name="T4" fmla="*/ 0 w 21600"/>
                <a:gd name="T5" fmla="*/ 17105 h 29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29046" fill="none" extrusionOk="0">
                  <a:moveTo>
                    <a:pt x="13190" y="-1"/>
                  </a:moveTo>
                  <a:cubicBezTo>
                    <a:pt x="18493" y="4089"/>
                    <a:pt x="21600" y="10407"/>
                    <a:pt x="21600" y="17105"/>
                  </a:cubicBezTo>
                  <a:cubicBezTo>
                    <a:pt x="21600" y="21352"/>
                    <a:pt x="20347" y="25506"/>
                    <a:pt x="17999" y="29046"/>
                  </a:cubicBezTo>
                </a:path>
                <a:path w="21600" h="29046" stroke="0" extrusionOk="0">
                  <a:moveTo>
                    <a:pt x="13190" y="-1"/>
                  </a:moveTo>
                  <a:cubicBezTo>
                    <a:pt x="18493" y="4089"/>
                    <a:pt x="21600" y="10407"/>
                    <a:pt x="21600" y="17105"/>
                  </a:cubicBezTo>
                  <a:cubicBezTo>
                    <a:pt x="21600" y="21352"/>
                    <a:pt x="20347" y="25506"/>
                    <a:pt x="17999" y="29046"/>
                  </a:cubicBezTo>
                  <a:lnTo>
                    <a:pt x="0" y="17105"/>
                  </a:lnTo>
                  <a:close/>
                </a:path>
              </a:pathLst>
            </a:custGeom>
            <a:gradFill rotWithShape="1">
              <a:gsLst>
                <a:gs pos="0">
                  <a:schemeClr val="hlink"/>
                </a:gs>
                <a:gs pos="100000">
                  <a:schemeClr val="hlink">
                    <a:gamma/>
                    <a:tint val="63529"/>
                    <a:invGamma/>
                  </a:schemeClr>
                </a:gs>
              </a:gsLst>
              <a:lin ang="5400000" scaled="1"/>
            </a:gradFill>
            <a:ln w="12700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9" name="Arc 7"/>
            <p:cNvSpPr>
              <a:spLocks/>
            </p:cNvSpPr>
            <p:nvPr/>
          </p:nvSpPr>
          <p:spPr bwMode="gray">
            <a:xfrm rot="20601703" flipH="1">
              <a:off x="1173" y="2491"/>
              <a:ext cx="2067" cy="930"/>
            </a:xfrm>
            <a:custGeom>
              <a:avLst/>
              <a:gdLst>
                <a:gd name="G0" fmla="+- 3659 0 0"/>
                <a:gd name="G1" fmla="+- 0 0 0"/>
                <a:gd name="G2" fmla="+- 21600 0 0"/>
                <a:gd name="T0" fmla="*/ 25114 w 25114"/>
                <a:gd name="T1" fmla="*/ 2497 h 21600"/>
                <a:gd name="T2" fmla="*/ 0 w 25114"/>
                <a:gd name="T3" fmla="*/ 21288 h 21600"/>
                <a:gd name="T4" fmla="*/ 3659 w 25114"/>
                <a:gd name="T5" fmla="*/ 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114" h="21600" fill="none" extrusionOk="0">
                  <a:moveTo>
                    <a:pt x="25114" y="2497"/>
                  </a:moveTo>
                  <a:cubicBezTo>
                    <a:pt x="23846" y="13386"/>
                    <a:pt x="14622" y="21599"/>
                    <a:pt x="3659" y="21600"/>
                  </a:cubicBezTo>
                  <a:cubicBezTo>
                    <a:pt x="2432" y="21600"/>
                    <a:pt x="1208" y="21495"/>
                    <a:pt x="0" y="21287"/>
                  </a:cubicBezTo>
                </a:path>
                <a:path w="25114" h="21600" stroke="0" extrusionOk="0">
                  <a:moveTo>
                    <a:pt x="25114" y="2497"/>
                  </a:moveTo>
                  <a:cubicBezTo>
                    <a:pt x="23846" y="13386"/>
                    <a:pt x="14622" y="21599"/>
                    <a:pt x="3659" y="21600"/>
                  </a:cubicBezTo>
                  <a:cubicBezTo>
                    <a:pt x="2432" y="21600"/>
                    <a:pt x="1208" y="21495"/>
                    <a:pt x="0" y="21287"/>
                  </a:cubicBezTo>
                  <a:lnTo>
                    <a:pt x="3659" y="0"/>
                  </a:lnTo>
                  <a:close/>
                </a:path>
              </a:pathLst>
            </a:custGeom>
            <a:gradFill rotWithShape="1">
              <a:gsLst>
                <a:gs pos="0">
                  <a:schemeClr val="accent1">
                    <a:gamma/>
                    <a:shade val="69804"/>
                    <a:invGamma/>
                  </a:schemeClr>
                </a:gs>
                <a:gs pos="100000">
                  <a:schemeClr val="accent1"/>
                </a:gs>
              </a:gsLst>
              <a:lin ang="2700000" scaled="1"/>
            </a:gradFill>
            <a:ln w="12700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0" name="Arc 8"/>
            <p:cNvSpPr>
              <a:spLocks/>
            </p:cNvSpPr>
            <p:nvPr/>
          </p:nvSpPr>
          <p:spPr bwMode="gray">
            <a:xfrm rot="-998297">
              <a:off x="1808" y="1339"/>
              <a:ext cx="2034" cy="893"/>
            </a:xfrm>
            <a:custGeom>
              <a:avLst/>
              <a:gdLst>
                <a:gd name="G0" fmla="+- 9843 0 0"/>
                <a:gd name="G1" fmla="+- 21600 0 0"/>
                <a:gd name="G2" fmla="+- 21600 0 0"/>
                <a:gd name="T0" fmla="*/ 0 w 24549"/>
                <a:gd name="T1" fmla="*/ 2373 h 21600"/>
                <a:gd name="T2" fmla="*/ 24549 w 24549"/>
                <a:gd name="T3" fmla="*/ 5780 h 21600"/>
                <a:gd name="T4" fmla="*/ 9843 w 24549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549" h="21600" fill="none" extrusionOk="0">
                  <a:moveTo>
                    <a:pt x="0" y="2373"/>
                  </a:moveTo>
                  <a:cubicBezTo>
                    <a:pt x="3046" y="813"/>
                    <a:pt x="6420" y="-1"/>
                    <a:pt x="9843" y="0"/>
                  </a:cubicBezTo>
                  <a:cubicBezTo>
                    <a:pt x="15299" y="0"/>
                    <a:pt x="20553" y="2064"/>
                    <a:pt x="24549" y="5779"/>
                  </a:cubicBezTo>
                </a:path>
                <a:path w="24549" h="21600" stroke="0" extrusionOk="0">
                  <a:moveTo>
                    <a:pt x="0" y="2373"/>
                  </a:moveTo>
                  <a:cubicBezTo>
                    <a:pt x="3046" y="813"/>
                    <a:pt x="6420" y="-1"/>
                    <a:pt x="9843" y="0"/>
                  </a:cubicBezTo>
                  <a:cubicBezTo>
                    <a:pt x="15299" y="0"/>
                    <a:pt x="20553" y="2064"/>
                    <a:pt x="24549" y="5779"/>
                  </a:cubicBezTo>
                  <a:lnTo>
                    <a:pt x="9843" y="21600"/>
                  </a:lnTo>
                  <a:close/>
                </a:path>
              </a:pathLst>
            </a:custGeom>
            <a:gradFill rotWithShape="1">
              <a:gsLst>
                <a:gs pos="0">
                  <a:schemeClr val="hlink"/>
                </a:gs>
                <a:gs pos="100000">
                  <a:schemeClr val="hlink">
                    <a:gamma/>
                    <a:tint val="42353"/>
                    <a:invGamma/>
                  </a:schemeClr>
                </a:gs>
              </a:gsLst>
              <a:lin ang="2700000" scaled="1"/>
            </a:gradFill>
            <a:ln w="12700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1" name="Arc 9"/>
            <p:cNvSpPr>
              <a:spLocks/>
            </p:cNvSpPr>
            <p:nvPr/>
          </p:nvSpPr>
          <p:spPr bwMode="gray">
            <a:xfrm rot="20601703" flipH="1">
              <a:off x="957" y="1713"/>
              <a:ext cx="1796" cy="1302"/>
            </a:xfrm>
            <a:custGeom>
              <a:avLst/>
              <a:gdLst>
                <a:gd name="G0" fmla="+- 0 0 0"/>
                <a:gd name="G1" fmla="+- 19945 0 0"/>
                <a:gd name="G2" fmla="+- 21600 0 0"/>
                <a:gd name="T0" fmla="*/ 8292 w 21600"/>
                <a:gd name="T1" fmla="*/ 0 h 30468"/>
                <a:gd name="T2" fmla="*/ 18863 w 21600"/>
                <a:gd name="T3" fmla="*/ 30468 h 30468"/>
                <a:gd name="T4" fmla="*/ 0 w 21600"/>
                <a:gd name="T5" fmla="*/ 19945 h 30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30468" fill="none" extrusionOk="0">
                  <a:moveTo>
                    <a:pt x="8291" y="0"/>
                  </a:moveTo>
                  <a:cubicBezTo>
                    <a:pt x="16349" y="3349"/>
                    <a:pt x="21600" y="11218"/>
                    <a:pt x="21600" y="19945"/>
                  </a:cubicBezTo>
                  <a:cubicBezTo>
                    <a:pt x="21600" y="23628"/>
                    <a:pt x="20657" y="27251"/>
                    <a:pt x="18863" y="30468"/>
                  </a:cubicBezTo>
                </a:path>
                <a:path w="21600" h="30468" stroke="0" extrusionOk="0">
                  <a:moveTo>
                    <a:pt x="8291" y="0"/>
                  </a:moveTo>
                  <a:cubicBezTo>
                    <a:pt x="16349" y="3349"/>
                    <a:pt x="21600" y="11218"/>
                    <a:pt x="21600" y="19945"/>
                  </a:cubicBezTo>
                  <a:cubicBezTo>
                    <a:pt x="21600" y="23628"/>
                    <a:pt x="20657" y="27251"/>
                    <a:pt x="18863" y="30468"/>
                  </a:cubicBezTo>
                  <a:lnTo>
                    <a:pt x="0" y="19945"/>
                  </a:lnTo>
                  <a:close/>
                </a:path>
              </a:pathLst>
            </a:custGeom>
            <a:gradFill rotWithShape="1">
              <a:gsLst>
                <a:gs pos="0">
                  <a:schemeClr val="accent2"/>
                </a:gs>
                <a:gs pos="100000">
                  <a:schemeClr val="accent2">
                    <a:gamma/>
                    <a:shade val="46275"/>
                    <a:invGamma/>
                  </a:schemeClr>
                </a:gs>
              </a:gsLst>
              <a:lin ang="2700000" scaled="1"/>
            </a:gradFill>
            <a:ln w="12700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gray">
            <a:xfrm>
              <a:off x="3535" y="2282"/>
              <a:ext cx="1105" cy="1120"/>
            </a:xfrm>
            <a:custGeom>
              <a:avLst/>
              <a:gdLst/>
              <a:ahLst/>
              <a:cxnLst>
                <a:cxn ang="0">
                  <a:pos x="9" y="888"/>
                </a:cxn>
                <a:cxn ang="0">
                  <a:pos x="1105" y="0"/>
                </a:cxn>
                <a:cxn ang="0">
                  <a:pos x="1081" y="256"/>
                </a:cxn>
                <a:cxn ang="0">
                  <a:pos x="705" y="704"/>
                </a:cxn>
                <a:cxn ang="0">
                  <a:pos x="17" y="1120"/>
                </a:cxn>
                <a:cxn ang="0">
                  <a:pos x="9" y="888"/>
                </a:cxn>
              </a:cxnLst>
              <a:rect l="0" t="0" r="r" b="b"/>
              <a:pathLst>
                <a:path w="1105" h="1120">
                  <a:moveTo>
                    <a:pt x="9" y="888"/>
                  </a:moveTo>
                  <a:lnTo>
                    <a:pt x="1105" y="0"/>
                  </a:lnTo>
                  <a:lnTo>
                    <a:pt x="1081" y="256"/>
                  </a:lnTo>
                  <a:cubicBezTo>
                    <a:pt x="1014" y="373"/>
                    <a:pt x="882" y="560"/>
                    <a:pt x="705" y="704"/>
                  </a:cubicBezTo>
                  <a:cubicBezTo>
                    <a:pt x="528" y="848"/>
                    <a:pt x="133" y="1089"/>
                    <a:pt x="17" y="1120"/>
                  </a:cubicBezTo>
                  <a:cubicBezTo>
                    <a:pt x="0" y="1038"/>
                    <a:pt x="9" y="888"/>
                    <a:pt x="9" y="888"/>
                  </a:cubicBez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tint val="4549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 cap="flat" cmpd="sng">
              <a:noFill/>
              <a:prstDash val="solid"/>
              <a:round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endParaRPr lang="ru-RU"/>
            </a:p>
          </p:txBody>
        </p:sp>
        <p:sp>
          <p:nvSpPr>
            <p:cNvPr id="13" name="Arc 11"/>
            <p:cNvSpPr>
              <a:spLocks/>
            </p:cNvSpPr>
            <p:nvPr/>
          </p:nvSpPr>
          <p:spPr bwMode="gray">
            <a:xfrm rot="-1060795">
              <a:off x="2933" y="1897"/>
              <a:ext cx="1719" cy="1171"/>
            </a:xfrm>
            <a:custGeom>
              <a:avLst/>
              <a:gdLst>
                <a:gd name="G0" fmla="+- 0 0 0"/>
                <a:gd name="G1" fmla="+- 0 0 0"/>
                <a:gd name="G2" fmla="+- 21600 0 0"/>
                <a:gd name="T0" fmla="*/ 18016 w 18016"/>
                <a:gd name="T1" fmla="*/ 11915 h 21282"/>
                <a:gd name="T2" fmla="*/ 3695 w 18016"/>
                <a:gd name="T3" fmla="*/ 21282 h 21282"/>
                <a:gd name="T4" fmla="*/ 0 w 18016"/>
                <a:gd name="T5" fmla="*/ 0 h 21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016" h="21282" fill="none" extrusionOk="0">
                  <a:moveTo>
                    <a:pt x="18016" y="11915"/>
                  </a:moveTo>
                  <a:cubicBezTo>
                    <a:pt x="14735" y="16875"/>
                    <a:pt x="9554" y="20264"/>
                    <a:pt x="3694" y="21281"/>
                  </a:cubicBezTo>
                </a:path>
                <a:path w="18016" h="21282" stroke="0" extrusionOk="0">
                  <a:moveTo>
                    <a:pt x="18016" y="11915"/>
                  </a:moveTo>
                  <a:cubicBezTo>
                    <a:pt x="14735" y="16875"/>
                    <a:pt x="9554" y="20264"/>
                    <a:pt x="3694" y="21281"/>
                  </a:cubicBez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2700000" scaled="1"/>
            </a:gradFill>
            <a:ln w="12700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gray">
            <a:xfrm>
              <a:off x="2912" y="2496"/>
              <a:ext cx="648" cy="928"/>
            </a:xfrm>
            <a:custGeom>
              <a:avLst/>
              <a:gdLst/>
              <a:ahLst/>
              <a:cxnLst>
                <a:cxn ang="0">
                  <a:pos x="648" y="632"/>
                </a:cxn>
                <a:cxn ang="0">
                  <a:pos x="648" y="928"/>
                </a:cxn>
                <a:cxn ang="0">
                  <a:pos x="0" y="64"/>
                </a:cxn>
                <a:cxn ang="0">
                  <a:pos x="96" y="0"/>
                </a:cxn>
                <a:cxn ang="0">
                  <a:pos x="648" y="632"/>
                </a:cxn>
              </a:cxnLst>
              <a:rect l="0" t="0" r="r" b="b"/>
              <a:pathLst>
                <a:path w="648" h="928">
                  <a:moveTo>
                    <a:pt x="648" y="632"/>
                  </a:moveTo>
                  <a:lnTo>
                    <a:pt x="648" y="928"/>
                  </a:lnTo>
                  <a:lnTo>
                    <a:pt x="0" y="64"/>
                  </a:lnTo>
                  <a:lnTo>
                    <a:pt x="96" y="0"/>
                  </a:lnTo>
                  <a:lnTo>
                    <a:pt x="648" y="632"/>
                  </a:lnTo>
                  <a:close/>
                </a:path>
              </a:pathLst>
            </a:custGeom>
            <a:gradFill rotWithShape="1">
              <a:gsLst>
                <a:gs pos="0">
                  <a:schemeClr val="folHlink">
                    <a:gamma/>
                    <a:tint val="45490"/>
                    <a:invGamma/>
                  </a:schemeClr>
                </a:gs>
                <a:gs pos="100000">
                  <a:schemeClr val="folHlink"/>
                </a:gs>
              </a:gsLst>
              <a:lin ang="2700000" scaled="1"/>
            </a:gradFill>
            <a:ln w="9525" cap="flat" cmpd="sng">
              <a:noFill/>
              <a:prstDash val="solid"/>
              <a:round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endParaRPr lang="ru-RU"/>
            </a:p>
          </p:txBody>
        </p:sp>
        <p:sp>
          <p:nvSpPr>
            <p:cNvPr id="15" name="Oval 13"/>
            <p:cNvSpPr>
              <a:spLocks noChangeArrowheads="1"/>
            </p:cNvSpPr>
            <p:nvPr/>
          </p:nvSpPr>
          <p:spPr bwMode="gray">
            <a:xfrm rot="-998297">
              <a:off x="1939" y="1830"/>
              <a:ext cx="1698" cy="844"/>
            </a:xfrm>
            <a:prstGeom prst="ellipse">
              <a:avLst/>
            </a:prstGeom>
            <a:gradFill rotWithShape="0">
              <a:gsLst>
                <a:gs pos="0">
                  <a:srgbClr val="000000"/>
                </a:gs>
                <a:gs pos="50000">
                  <a:srgbClr val="000000">
                    <a:gamma/>
                    <a:tint val="24314"/>
                    <a:invGamma/>
                  </a:srgbClr>
                </a:gs>
                <a:gs pos="100000">
                  <a:srgbClr val="000000"/>
                </a:gs>
              </a:gsLst>
              <a:lin ang="0" scaled="1"/>
            </a:gradFill>
            <a:ln w="12700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6" name="Text Box 14"/>
            <p:cNvSpPr txBox="1">
              <a:spLocks noChangeArrowheads="1"/>
            </p:cNvSpPr>
            <p:nvPr/>
          </p:nvSpPr>
          <p:spPr bwMode="gray">
            <a:xfrm>
              <a:off x="1272" y="2258"/>
              <a:ext cx="574" cy="231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en-US" b="1" dirty="0" smtClean="0">
                  <a:solidFill>
                    <a:srgbClr val="FFFFFF"/>
                  </a:solidFill>
                  <a:latin typeface="Verdana" pitchFamily="34" charset="0"/>
                </a:rPr>
                <a:t>Text1</a:t>
              </a:r>
              <a:endParaRPr lang="en-US" b="1" dirty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sp>
          <p:nvSpPr>
            <p:cNvPr id="17" name="Text Box 15"/>
            <p:cNvSpPr txBox="1">
              <a:spLocks noChangeArrowheads="1"/>
            </p:cNvSpPr>
            <p:nvPr/>
          </p:nvSpPr>
          <p:spPr bwMode="gray">
            <a:xfrm>
              <a:off x="2472" y="1490"/>
              <a:ext cx="574" cy="231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en-US" b="1" dirty="0" smtClean="0">
                  <a:solidFill>
                    <a:srgbClr val="FFFFFF"/>
                  </a:solidFill>
                  <a:latin typeface="Verdana" pitchFamily="34" charset="0"/>
                </a:rPr>
                <a:t>Text2</a:t>
              </a:r>
              <a:endParaRPr lang="en-US" b="1" dirty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sp>
          <p:nvSpPr>
            <p:cNvPr id="18" name="Text Box 16"/>
            <p:cNvSpPr txBox="1">
              <a:spLocks noChangeArrowheads="1"/>
            </p:cNvSpPr>
            <p:nvPr/>
          </p:nvSpPr>
          <p:spPr bwMode="gray">
            <a:xfrm>
              <a:off x="3624" y="1682"/>
              <a:ext cx="574" cy="231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en-US" b="1" dirty="0" smtClean="0">
                  <a:solidFill>
                    <a:srgbClr val="FFFFFF"/>
                  </a:solidFill>
                  <a:latin typeface="Verdana" pitchFamily="34" charset="0"/>
                </a:rPr>
                <a:t>Text3</a:t>
              </a:r>
              <a:endParaRPr lang="en-US" b="1" dirty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sp>
          <p:nvSpPr>
            <p:cNvPr id="19" name="Text Box 17"/>
            <p:cNvSpPr txBox="1">
              <a:spLocks noChangeArrowheads="1"/>
            </p:cNvSpPr>
            <p:nvPr/>
          </p:nvSpPr>
          <p:spPr bwMode="gray">
            <a:xfrm>
              <a:off x="3432" y="2450"/>
              <a:ext cx="574" cy="231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en-US" b="1">
                  <a:solidFill>
                    <a:srgbClr val="FFFFFF"/>
                  </a:solidFill>
                  <a:latin typeface="Verdana" pitchFamily="34" charset="0"/>
                </a:rPr>
                <a:t>Text4</a:t>
              </a:r>
            </a:p>
          </p:txBody>
        </p:sp>
        <p:sp>
          <p:nvSpPr>
            <p:cNvPr id="20" name="Text Box 18"/>
            <p:cNvSpPr txBox="1">
              <a:spLocks noChangeArrowheads="1"/>
            </p:cNvSpPr>
            <p:nvPr/>
          </p:nvSpPr>
          <p:spPr bwMode="gray">
            <a:xfrm>
              <a:off x="2040" y="2882"/>
              <a:ext cx="574" cy="231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en-US" b="1">
                  <a:solidFill>
                    <a:srgbClr val="FFFFFF"/>
                  </a:solidFill>
                  <a:latin typeface="Verdana" pitchFamily="34" charset="0"/>
                </a:rPr>
                <a:t>Text5</a:t>
              </a:r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gray">
            <a:xfrm>
              <a:off x="2861" y="2632"/>
              <a:ext cx="544" cy="680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256" y="528"/>
                </a:cxn>
                <a:cxn ang="0">
                  <a:pos x="264" y="680"/>
                </a:cxn>
                <a:cxn ang="0">
                  <a:pos x="448" y="624"/>
                </a:cxn>
                <a:cxn ang="0">
                  <a:pos x="544" y="576"/>
                </a:cxn>
                <a:cxn ang="0">
                  <a:pos x="112" y="0"/>
                </a:cxn>
                <a:cxn ang="0">
                  <a:pos x="0" y="16"/>
                </a:cxn>
              </a:cxnLst>
              <a:rect l="0" t="0" r="r" b="b"/>
              <a:pathLst>
                <a:path w="544" h="680">
                  <a:moveTo>
                    <a:pt x="0" y="16"/>
                  </a:moveTo>
                  <a:lnTo>
                    <a:pt x="256" y="528"/>
                  </a:lnTo>
                  <a:lnTo>
                    <a:pt x="264" y="680"/>
                  </a:lnTo>
                  <a:lnTo>
                    <a:pt x="448" y="624"/>
                  </a:lnTo>
                  <a:lnTo>
                    <a:pt x="544" y="576"/>
                  </a:lnTo>
                  <a:lnTo>
                    <a:pt x="112" y="0"/>
                  </a:lnTo>
                  <a:lnTo>
                    <a:pt x="0" y="16"/>
                  </a:lnTo>
                  <a:close/>
                </a:path>
              </a:pathLst>
            </a:custGeom>
            <a:gradFill rotWithShape="1">
              <a:gsLst>
                <a:gs pos="0">
                  <a:schemeClr val="hlink">
                    <a:alpha val="19000"/>
                  </a:schemeClr>
                </a:gs>
                <a:gs pos="100000">
                  <a:schemeClr val="hlink">
                    <a:gamma/>
                    <a:tint val="66667"/>
                    <a:invGamma/>
                  </a:schemeClr>
                </a:gs>
              </a:gsLst>
              <a:lin ang="5400000" scaled="1"/>
            </a:gradFill>
            <a:ln w="9525" cap="flat" cmpd="sng">
              <a:noFill/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2" name="Oval 20"/>
            <p:cNvSpPr>
              <a:spLocks noChangeArrowheads="1"/>
            </p:cNvSpPr>
            <p:nvPr/>
          </p:nvSpPr>
          <p:spPr bwMode="gray">
            <a:xfrm rot="-998297">
              <a:off x="2003" y="1989"/>
              <a:ext cx="1629" cy="687"/>
            </a:xfrm>
            <a:prstGeom prst="ellipse">
              <a:avLst/>
            </a:prstGeom>
            <a:solidFill>
              <a:srgbClr val="FFFFFF"/>
            </a:solidFill>
            <a:ln w="12700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>
            <a:spLocks noEditPoints="1"/>
          </p:cNvSpPr>
          <p:nvPr/>
        </p:nvSpPr>
        <p:spPr bwMode="gray">
          <a:xfrm rot="-645533">
            <a:off x="2114550" y="3136900"/>
            <a:ext cx="3384550" cy="3035300"/>
          </a:xfrm>
          <a:custGeom>
            <a:avLst/>
            <a:gdLst/>
            <a:ahLst/>
            <a:cxnLst>
              <a:cxn ang="0">
                <a:pos x="1092" y="50"/>
              </a:cxn>
              <a:cxn ang="0">
                <a:pos x="822" y="168"/>
              </a:cxn>
              <a:cxn ang="0">
                <a:pos x="594" y="300"/>
              </a:cxn>
              <a:cxn ang="0">
                <a:pos x="406" y="446"/>
              </a:cxn>
              <a:cxn ang="0">
                <a:pos x="254" y="604"/>
              </a:cxn>
              <a:cxn ang="0">
                <a:pos x="140" y="772"/>
              </a:cxn>
              <a:cxn ang="0">
                <a:pos x="60" y="944"/>
              </a:cxn>
              <a:cxn ang="0">
                <a:pos x="14" y="1122"/>
              </a:cxn>
              <a:cxn ang="0">
                <a:pos x="0" y="1300"/>
              </a:cxn>
              <a:cxn ang="0">
                <a:pos x="18" y="1476"/>
              </a:cxn>
              <a:cxn ang="0">
                <a:pos x="64" y="1650"/>
              </a:cxn>
              <a:cxn ang="0">
                <a:pos x="138" y="1818"/>
              </a:cxn>
              <a:cxn ang="0">
                <a:pos x="238" y="1978"/>
              </a:cxn>
              <a:cxn ang="0">
                <a:pos x="364" y="2126"/>
              </a:cxn>
              <a:cxn ang="0">
                <a:pos x="512" y="2262"/>
              </a:cxn>
              <a:cxn ang="0">
                <a:pos x="684" y="2382"/>
              </a:cxn>
              <a:cxn ang="0">
                <a:pos x="874" y="2484"/>
              </a:cxn>
              <a:cxn ang="0">
                <a:pos x="1086" y="2564"/>
              </a:cxn>
              <a:cxn ang="0">
                <a:pos x="1314" y="2622"/>
              </a:cxn>
              <a:cxn ang="0">
                <a:pos x="1558" y="2654"/>
              </a:cxn>
              <a:cxn ang="0">
                <a:pos x="1818" y="2658"/>
              </a:cxn>
              <a:cxn ang="0">
                <a:pos x="2090" y="2632"/>
              </a:cxn>
              <a:cxn ang="0">
                <a:pos x="2374" y="2574"/>
              </a:cxn>
              <a:cxn ang="0">
                <a:pos x="2544" y="2912"/>
              </a:cxn>
              <a:cxn ang="0">
                <a:pos x="1868" y="1552"/>
              </a:cxn>
              <a:cxn ang="0">
                <a:pos x="1956" y="1914"/>
              </a:cxn>
              <a:cxn ang="0">
                <a:pos x="1788" y="1936"/>
              </a:cxn>
              <a:cxn ang="0">
                <a:pos x="1616" y="1934"/>
              </a:cxn>
              <a:cxn ang="0">
                <a:pos x="1442" y="1912"/>
              </a:cxn>
              <a:cxn ang="0">
                <a:pos x="1272" y="1872"/>
              </a:cxn>
              <a:cxn ang="0">
                <a:pos x="1108" y="1812"/>
              </a:cxn>
              <a:cxn ang="0">
                <a:pos x="952" y="1736"/>
              </a:cxn>
              <a:cxn ang="0">
                <a:pos x="810" y="1646"/>
              </a:cxn>
              <a:cxn ang="0">
                <a:pos x="684" y="1542"/>
              </a:cxn>
              <a:cxn ang="0">
                <a:pos x="578" y="1428"/>
              </a:cxn>
              <a:cxn ang="0">
                <a:pos x="494" y="1304"/>
              </a:cxn>
              <a:cxn ang="0">
                <a:pos x="438" y="1170"/>
              </a:cxn>
              <a:cxn ang="0">
                <a:pos x="410" y="1032"/>
              </a:cxn>
              <a:cxn ang="0">
                <a:pos x="416" y="888"/>
              </a:cxn>
              <a:cxn ang="0">
                <a:pos x="460" y="742"/>
              </a:cxn>
              <a:cxn ang="0">
                <a:pos x="544" y="592"/>
              </a:cxn>
              <a:cxn ang="0">
                <a:pos x="670" y="444"/>
              </a:cxn>
              <a:cxn ang="0">
                <a:pos x="844" y="298"/>
              </a:cxn>
              <a:cxn ang="0">
                <a:pos x="1070" y="154"/>
              </a:cxn>
              <a:cxn ang="0">
                <a:pos x="1348" y="16"/>
              </a:cxn>
              <a:cxn ang="0">
                <a:pos x="1244" y="0"/>
              </a:cxn>
              <a:cxn ang="0">
                <a:pos x="2820" y="1934"/>
              </a:cxn>
              <a:cxn ang="0">
                <a:pos x="2820" y="1934"/>
              </a:cxn>
            </a:cxnLst>
            <a:rect l="0" t="0" r="r" b="b"/>
            <a:pathLst>
              <a:path w="2820" h="2912">
                <a:moveTo>
                  <a:pt x="1244" y="0"/>
                </a:moveTo>
                <a:lnTo>
                  <a:pt x="1092" y="50"/>
                </a:lnTo>
                <a:lnTo>
                  <a:pt x="952" y="106"/>
                </a:lnTo>
                <a:lnTo>
                  <a:pt x="822" y="168"/>
                </a:lnTo>
                <a:lnTo>
                  <a:pt x="704" y="232"/>
                </a:lnTo>
                <a:lnTo>
                  <a:pt x="594" y="300"/>
                </a:lnTo>
                <a:lnTo>
                  <a:pt x="494" y="372"/>
                </a:lnTo>
                <a:lnTo>
                  <a:pt x="406" y="446"/>
                </a:lnTo>
                <a:lnTo>
                  <a:pt x="324" y="524"/>
                </a:lnTo>
                <a:lnTo>
                  <a:pt x="254" y="604"/>
                </a:lnTo>
                <a:lnTo>
                  <a:pt x="192" y="686"/>
                </a:lnTo>
                <a:lnTo>
                  <a:pt x="140" y="772"/>
                </a:lnTo>
                <a:lnTo>
                  <a:pt x="96" y="856"/>
                </a:lnTo>
                <a:lnTo>
                  <a:pt x="60" y="944"/>
                </a:lnTo>
                <a:lnTo>
                  <a:pt x="32" y="1032"/>
                </a:lnTo>
                <a:lnTo>
                  <a:pt x="14" y="1122"/>
                </a:lnTo>
                <a:lnTo>
                  <a:pt x="2" y="1210"/>
                </a:lnTo>
                <a:lnTo>
                  <a:pt x="0" y="1300"/>
                </a:lnTo>
                <a:lnTo>
                  <a:pt x="4" y="1388"/>
                </a:lnTo>
                <a:lnTo>
                  <a:pt x="18" y="1476"/>
                </a:lnTo>
                <a:lnTo>
                  <a:pt x="36" y="1564"/>
                </a:lnTo>
                <a:lnTo>
                  <a:pt x="64" y="1650"/>
                </a:lnTo>
                <a:lnTo>
                  <a:pt x="96" y="1736"/>
                </a:lnTo>
                <a:lnTo>
                  <a:pt x="138" y="1818"/>
                </a:lnTo>
                <a:lnTo>
                  <a:pt x="184" y="1900"/>
                </a:lnTo>
                <a:lnTo>
                  <a:pt x="238" y="1978"/>
                </a:lnTo>
                <a:lnTo>
                  <a:pt x="298" y="2054"/>
                </a:lnTo>
                <a:lnTo>
                  <a:pt x="364" y="2126"/>
                </a:lnTo>
                <a:lnTo>
                  <a:pt x="434" y="2196"/>
                </a:lnTo>
                <a:lnTo>
                  <a:pt x="512" y="2262"/>
                </a:lnTo>
                <a:lnTo>
                  <a:pt x="596" y="2324"/>
                </a:lnTo>
                <a:lnTo>
                  <a:pt x="684" y="2382"/>
                </a:lnTo>
                <a:lnTo>
                  <a:pt x="776" y="2436"/>
                </a:lnTo>
                <a:lnTo>
                  <a:pt x="874" y="2484"/>
                </a:lnTo>
                <a:lnTo>
                  <a:pt x="978" y="2526"/>
                </a:lnTo>
                <a:lnTo>
                  <a:pt x="1086" y="2564"/>
                </a:lnTo>
                <a:lnTo>
                  <a:pt x="1198" y="2596"/>
                </a:lnTo>
                <a:lnTo>
                  <a:pt x="1314" y="2622"/>
                </a:lnTo>
                <a:lnTo>
                  <a:pt x="1434" y="2642"/>
                </a:lnTo>
                <a:lnTo>
                  <a:pt x="1558" y="2654"/>
                </a:lnTo>
                <a:lnTo>
                  <a:pt x="1686" y="2660"/>
                </a:lnTo>
                <a:lnTo>
                  <a:pt x="1818" y="2658"/>
                </a:lnTo>
                <a:lnTo>
                  <a:pt x="1952" y="2650"/>
                </a:lnTo>
                <a:lnTo>
                  <a:pt x="2090" y="2632"/>
                </a:lnTo>
                <a:lnTo>
                  <a:pt x="2230" y="2608"/>
                </a:lnTo>
                <a:lnTo>
                  <a:pt x="2374" y="2574"/>
                </a:lnTo>
                <a:lnTo>
                  <a:pt x="2542" y="2912"/>
                </a:lnTo>
                <a:lnTo>
                  <a:pt x="2544" y="2912"/>
                </a:lnTo>
                <a:lnTo>
                  <a:pt x="2820" y="1934"/>
                </a:lnTo>
                <a:lnTo>
                  <a:pt x="1868" y="1552"/>
                </a:lnTo>
                <a:lnTo>
                  <a:pt x="2036" y="1894"/>
                </a:lnTo>
                <a:lnTo>
                  <a:pt x="1956" y="1914"/>
                </a:lnTo>
                <a:lnTo>
                  <a:pt x="1872" y="1928"/>
                </a:lnTo>
                <a:lnTo>
                  <a:pt x="1788" y="1936"/>
                </a:lnTo>
                <a:lnTo>
                  <a:pt x="1702" y="1938"/>
                </a:lnTo>
                <a:lnTo>
                  <a:pt x="1616" y="1934"/>
                </a:lnTo>
                <a:lnTo>
                  <a:pt x="1528" y="1926"/>
                </a:lnTo>
                <a:lnTo>
                  <a:pt x="1442" y="1912"/>
                </a:lnTo>
                <a:lnTo>
                  <a:pt x="1356" y="1894"/>
                </a:lnTo>
                <a:lnTo>
                  <a:pt x="1272" y="1872"/>
                </a:lnTo>
                <a:lnTo>
                  <a:pt x="1188" y="1844"/>
                </a:lnTo>
                <a:lnTo>
                  <a:pt x="1108" y="1812"/>
                </a:lnTo>
                <a:lnTo>
                  <a:pt x="1028" y="1776"/>
                </a:lnTo>
                <a:lnTo>
                  <a:pt x="952" y="1736"/>
                </a:lnTo>
                <a:lnTo>
                  <a:pt x="880" y="1692"/>
                </a:lnTo>
                <a:lnTo>
                  <a:pt x="810" y="1646"/>
                </a:lnTo>
                <a:lnTo>
                  <a:pt x="744" y="1596"/>
                </a:lnTo>
                <a:lnTo>
                  <a:pt x="684" y="1542"/>
                </a:lnTo>
                <a:lnTo>
                  <a:pt x="628" y="1486"/>
                </a:lnTo>
                <a:lnTo>
                  <a:pt x="578" y="1428"/>
                </a:lnTo>
                <a:lnTo>
                  <a:pt x="532" y="1366"/>
                </a:lnTo>
                <a:lnTo>
                  <a:pt x="494" y="1304"/>
                </a:lnTo>
                <a:lnTo>
                  <a:pt x="462" y="1238"/>
                </a:lnTo>
                <a:lnTo>
                  <a:pt x="438" y="1170"/>
                </a:lnTo>
                <a:lnTo>
                  <a:pt x="420" y="1102"/>
                </a:lnTo>
                <a:lnTo>
                  <a:pt x="410" y="1032"/>
                </a:lnTo>
                <a:lnTo>
                  <a:pt x="410" y="960"/>
                </a:lnTo>
                <a:lnTo>
                  <a:pt x="416" y="888"/>
                </a:lnTo>
                <a:lnTo>
                  <a:pt x="434" y="816"/>
                </a:lnTo>
                <a:lnTo>
                  <a:pt x="460" y="742"/>
                </a:lnTo>
                <a:lnTo>
                  <a:pt x="496" y="668"/>
                </a:lnTo>
                <a:lnTo>
                  <a:pt x="544" y="592"/>
                </a:lnTo>
                <a:lnTo>
                  <a:pt x="602" y="518"/>
                </a:lnTo>
                <a:lnTo>
                  <a:pt x="670" y="444"/>
                </a:lnTo>
                <a:lnTo>
                  <a:pt x="752" y="370"/>
                </a:lnTo>
                <a:lnTo>
                  <a:pt x="844" y="298"/>
                </a:lnTo>
                <a:lnTo>
                  <a:pt x="950" y="226"/>
                </a:lnTo>
                <a:lnTo>
                  <a:pt x="1070" y="154"/>
                </a:lnTo>
                <a:lnTo>
                  <a:pt x="1202" y="84"/>
                </a:lnTo>
                <a:lnTo>
                  <a:pt x="1348" y="16"/>
                </a:lnTo>
                <a:lnTo>
                  <a:pt x="1244" y="0"/>
                </a:lnTo>
                <a:lnTo>
                  <a:pt x="1244" y="0"/>
                </a:lnTo>
                <a:lnTo>
                  <a:pt x="1244" y="0"/>
                </a:lnTo>
                <a:close/>
                <a:moveTo>
                  <a:pt x="2820" y="1934"/>
                </a:moveTo>
                <a:lnTo>
                  <a:pt x="2820" y="1934"/>
                </a:lnTo>
                <a:lnTo>
                  <a:pt x="2820" y="1934"/>
                </a:lnTo>
                <a:close/>
              </a:path>
            </a:pathLst>
          </a:custGeom>
          <a:gradFill rotWithShape="1">
            <a:gsLst>
              <a:gs pos="0">
                <a:srgbClr val="CC9900"/>
              </a:gs>
              <a:gs pos="50000">
                <a:srgbClr val="EAD88A"/>
              </a:gs>
              <a:gs pos="100000">
                <a:srgbClr val="CC9900"/>
              </a:gs>
            </a:gsLst>
            <a:lin ang="2700000" scaled="1"/>
          </a:gradFill>
          <a:ln w="0">
            <a:noFill/>
            <a:prstDash val="solid"/>
            <a:round/>
            <a:headEnd/>
            <a:tailEnd/>
          </a:ln>
          <a:effectLst/>
          <a:scene3d>
            <a:camera prst="legacyPerspectiveFront">
              <a:rot lat="1500000" lon="20099999" rev="0"/>
            </a:camera>
            <a:lightRig rig="legacyFlat4" dir="t"/>
          </a:scene3d>
          <a:sp3d extrusionH="430200" prstMaterial="legacyMatte">
            <a:bevelT w="13500" h="13500" prst="angle"/>
            <a:bevelB w="13500" h="13500" prst="angle"/>
            <a:extrusionClr>
              <a:srgbClr val="CC9900"/>
            </a:extrusionClr>
          </a:sp3d>
        </p:spPr>
        <p:txBody>
          <a:bodyPr>
            <a:flatTx/>
          </a:bodyPr>
          <a:lstStyle/>
          <a:p>
            <a:endParaRPr lang="ru-RU"/>
          </a:p>
        </p:txBody>
      </p:sp>
      <p:sp>
        <p:nvSpPr>
          <p:cNvPr id="3" name="Freeform 3"/>
          <p:cNvSpPr>
            <a:spLocks noEditPoints="1"/>
          </p:cNvSpPr>
          <p:nvPr/>
        </p:nvSpPr>
        <p:spPr bwMode="gray">
          <a:xfrm rot="10552877">
            <a:off x="3582988" y="1749425"/>
            <a:ext cx="3505200" cy="2897188"/>
          </a:xfrm>
          <a:custGeom>
            <a:avLst/>
            <a:gdLst/>
            <a:ahLst/>
            <a:cxnLst>
              <a:cxn ang="0">
                <a:pos x="1092" y="50"/>
              </a:cxn>
              <a:cxn ang="0">
                <a:pos x="822" y="168"/>
              </a:cxn>
              <a:cxn ang="0">
                <a:pos x="594" y="300"/>
              </a:cxn>
              <a:cxn ang="0">
                <a:pos x="406" y="446"/>
              </a:cxn>
              <a:cxn ang="0">
                <a:pos x="254" y="604"/>
              </a:cxn>
              <a:cxn ang="0">
                <a:pos x="140" y="772"/>
              </a:cxn>
              <a:cxn ang="0">
                <a:pos x="60" y="944"/>
              </a:cxn>
              <a:cxn ang="0">
                <a:pos x="14" y="1122"/>
              </a:cxn>
              <a:cxn ang="0">
                <a:pos x="0" y="1300"/>
              </a:cxn>
              <a:cxn ang="0">
                <a:pos x="18" y="1476"/>
              </a:cxn>
              <a:cxn ang="0">
                <a:pos x="64" y="1650"/>
              </a:cxn>
              <a:cxn ang="0">
                <a:pos x="138" y="1818"/>
              </a:cxn>
              <a:cxn ang="0">
                <a:pos x="238" y="1978"/>
              </a:cxn>
              <a:cxn ang="0">
                <a:pos x="364" y="2126"/>
              </a:cxn>
              <a:cxn ang="0">
                <a:pos x="512" y="2262"/>
              </a:cxn>
              <a:cxn ang="0">
                <a:pos x="684" y="2382"/>
              </a:cxn>
              <a:cxn ang="0">
                <a:pos x="874" y="2484"/>
              </a:cxn>
              <a:cxn ang="0">
                <a:pos x="1086" y="2564"/>
              </a:cxn>
              <a:cxn ang="0">
                <a:pos x="1314" y="2622"/>
              </a:cxn>
              <a:cxn ang="0">
                <a:pos x="1558" y="2654"/>
              </a:cxn>
              <a:cxn ang="0">
                <a:pos x="1818" y="2658"/>
              </a:cxn>
              <a:cxn ang="0">
                <a:pos x="2090" y="2632"/>
              </a:cxn>
              <a:cxn ang="0">
                <a:pos x="2374" y="2574"/>
              </a:cxn>
              <a:cxn ang="0">
                <a:pos x="2544" y="2912"/>
              </a:cxn>
              <a:cxn ang="0">
                <a:pos x="1868" y="1552"/>
              </a:cxn>
              <a:cxn ang="0">
                <a:pos x="1956" y="1914"/>
              </a:cxn>
              <a:cxn ang="0">
                <a:pos x="1788" y="1936"/>
              </a:cxn>
              <a:cxn ang="0">
                <a:pos x="1616" y="1934"/>
              </a:cxn>
              <a:cxn ang="0">
                <a:pos x="1442" y="1912"/>
              </a:cxn>
              <a:cxn ang="0">
                <a:pos x="1272" y="1872"/>
              </a:cxn>
              <a:cxn ang="0">
                <a:pos x="1108" y="1812"/>
              </a:cxn>
              <a:cxn ang="0">
                <a:pos x="952" y="1736"/>
              </a:cxn>
              <a:cxn ang="0">
                <a:pos x="810" y="1646"/>
              </a:cxn>
              <a:cxn ang="0">
                <a:pos x="684" y="1542"/>
              </a:cxn>
              <a:cxn ang="0">
                <a:pos x="578" y="1428"/>
              </a:cxn>
              <a:cxn ang="0">
                <a:pos x="494" y="1304"/>
              </a:cxn>
              <a:cxn ang="0">
                <a:pos x="438" y="1170"/>
              </a:cxn>
              <a:cxn ang="0">
                <a:pos x="410" y="1032"/>
              </a:cxn>
              <a:cxn ang="0">
                <a:pos x="416" y="888"/>
              </a:cxn>
              <a:cxn ang="0">
                <a:pos x="460" y="742"/>
              </a:cxn>
              <a:cxn ang="0">
                <a:pos x="544" y="592"/>
              </a:cxn>
              <a:cxn ang="0">
                <a:pos x="670" y="444"/>
              </a:cxn>
              <a:cxn ang="0">
                <a:pos x="844" y="298"/>
              </a:cxn>
              <a:cxn ang="0">
                <a:pos x="1070" y="154"/>
              </a:cxn>
              <a:cxn ang="0">
                <a:pos x="1348" y="16"/>
              </a:cxn>
              <a:cxn ang="0">
                <a:pos x="1244" y="0"/>
              </a:cxn>
              <a:cxn ang="0">
                <a:pos x="2820" y="1934"/>
              </a:cxn>
              <a:cxn ang="0">
                <a:pos x="2820" y="1934"/>
              </a:cxn>
            </a:cxnLst>
            <a:rect l="0" t="0" r="r" b="b"/>
            <a:pathLst>
              <a:path w="2820" h="2912">
                <a:moveTo>
                  <a:pt x="1244" y="0"/>
                </a:moveTo>
                <a:lnTo>
                  <a:pt x="1092" y="50"/>
                </a:lnTo>
                <a:lnTo>
                  <a:pt x="952" y="106"/>
                </a:lnTo>
                <a:lnTo>
                  <a:pt x="822" y="168"/>
                </a:lnTo>
                <a:lnTo>
                  <a:pt x="704" y="232"/>
                </a:lnTo>
                <a:lnTo>
                  <a:pt x="594" y="300"/>
                </a:lnTo>
                <a:lnTo>
                  <a:pt x="494" y="372"/>
                </a:lnTo>
                <a:lnTo>
                  <a:pt x="406" y="446"/>
                </a:lnTo>
                <a:lnTo>
                  <a:pt x="324" y="524"/>
                </a:lnTo>
                <a:lnTo>
                  <a:pt x="254" y="604"/>
                </a:lnTo>
                <a:lnTo>
                  <a:pt x="192" y="686"/>
                </a:lnTo>
                <a:lnTo>
                  <a:pt x="140" y="772"/>
                </a:lnTo>
                <a:lnTo>
                  <a:pt x="96" y="856"/>
                </a:lnTo>
                <a:lnTo>
                  <a:pt x="60" y="944"/>
                </a:lnTo>
                <a:lnTo>
                  <a:pt x="32" y="1032"/>
                </a:lnTo>
                <a:lnTo>
                  <a:pt x="14" y="1122"/>
                </a:lnTo>
                <a:lnTo>
                  <a:pt x="2" y="1210"/>
                </a:lnTo>
                <a:lnTo>
                  <a:pt x="0" y="1300"/>
                </a:lnTo>
                <a:lnTo>
                  <a:pt x="4" y="1388"/>
                </a:lnTo>
                <a:lnTo>
                  <a:pt x="18" y="1476"/>
                </a:lnTo>
                <a:lnTo>
                  <a:pt x="36" y="1564"/>
                </a:lnTo>
                <a:lnTo>
                  <a:pt x="64" y="1650"/>
                </a:lnTo>
                <a:lnTo>
                  <a:pt x="96" y="1736"/>
                </a:lnTo>
                <a:lnTo>
                  <a:pt x="138" y="1818"/>
                </a:lnTo>
                <a:lnTo>
                  <a:pt x="184" y="1900"/>
                </a:lnTo>
                <a:lnTo>
                  <a:pt x="238" y="1978"/>
                </a:lnTo>
                <a:lnTo>
                  <a:pt x="298" y="2054"/>
                </a:lnTo>
                <a:lnTo>
                  <a:pt x="364" y="2126"/>
                </a:lnTo>
                <a:lnTo>
                  <a:pt x="434" y="2196"/>
                </a:lnTo>
                <a:lnTo>
                  <a:pt x="512" y="2262"/>
                </a:lnTo>
                <a:lnTo>
                  <a:pt x="596" y="2324"/>
                </a:lnTo>
                <a:lnTo>
                  <a:pt x="684" y="2382"/>
                </a:lnTo>
                <a:lnTo>
                  <a:pt x="776" y="2436"/>
                </a:lnTo>
                <a:lnTo>
                  <a:pt x="874" y="2484"/>
                </a:lnTo>
                <a:lnTo>
                  <a:pt x="978" y="2526"/>
                </a:lnTo>
                <a:lnTo>
                  <a:pt x="1086" y="2564"/>
                </a:lnTo>
                <a:lnTo>
                  <a:pt x="1198" y="2596"/>
                </a:lnTo>
                <a:lnTo>
                  <a:pt x="1314" y="2622"/>
                </a:lnTo>
                <a:lnTo>
                  <a:pt x="1434" y="2642"/>
                </a:lnTo>
                <a:lnTo>
                  <a:pt x="1558" y="2654"/>
                </a:lnTo>
                <a:lnTo>
                  <a:pt x="1686" y="2660"/>
                </a:lnTo>
                <a:lnTo>
                  <a:pt x="1818" y="2658"/>
                </a:lnTo>
                <a:lnTo>
                  <a:pt x="1952" y="2650"/>
                </a:lnTo>
                <a:lnTo>
                  <a:pt x="2090" y="2632"/>
                </a:lnTo>
                <a:lnTo>
                  <a:pt x="2230" y="2608"/>
                </a:lnTo>
                <a:lnTo>
                  <a:pt x="2374" y="2574"/>
                </a:lnTo>
                <a:lnTo>
                  <a:pt x="2542" y="2912"/>
                </a:lnTo>
                <a:lnTo>
                  <a:pt x="2544" y="2912"/>
                </a:lnTo>
                <a:lnTo>
                  <a:pt x="2820" y="1934"/>
                </a:lnTo>
                <a:lnTo>
                  <a:pt x="1868" y="1552"/>
                </a:lnTo>
                <a:lnTo>
                  <a:pt x="2036" y="1894"/>
                </a:lnTo>
                <a:lnTo>
                  <a:pt x="1956" y="1914"/>
                </a:lnTo>
                <a:lnTo>
                  <a:pt x="1872" y="1928"/>
                </a:lnTo>
                <a:lnTo>
                  <a:pt x="1788" y="1936"/>
                </a:lnTo>
                <a:lnTo>
                  <a:pt x="1702" y="1938"/>
                </a:lnTo>
                <a:lnTo>
                  <a:pt x="1616" y="1934"/>
                </a:lnTo>
                <a:lnTo>
                  <a:pt x="1528" y="1926"/>
                </a:lnTo>
                <a:lnTo>
                  <a:pt x="1442" y="1912"/>
                </a:lnTo>
                <a:lnTo>
                  <a:pt x="1356" y="1894"/>
                </a:lnTo>
                <a:lnTo>
                  <a:pt x="1272" y="1872"/>
                </a:lnTo>
                <a:lnTo>
                  <a:pt x="1188" y="1844"/>
                </a:lnTo>
                <a:lnTo>
                  <a:pt x="1108" y="1812"/>
                </a:lnTo>
                <a:lnTo>
                  <a:pt x="1028" y="1776"/>
                </a:lnTo>
                <a:lnTo>
                  <a:pt x="952" y="1736"/>
                </a:lnTo>
                <a:lnTo>
                  <a:pt x="880" y="1692"/>
                </a:lnTo>
                <a:lnTo>
                  <a:pt x="810" y="1646"/>
                </a:lnTo>
                <a:lnTo>
                  <a:pt x="744" y="1596"/>
                </a:lnTo>
                <a:lnTo>
                  <a:pt x="684" y="1542"/>
                </a:lnTo>
                <a:lnTo>
                  <a:pt x="628" y="1486"/>
                </a:lnTo>
                <a:lnTo>
                  <a:pt x="578" y="1428"/>
                </a:lnTo>
                <a:lnTo>
                  <a:pt x="532" y="1366"/>
                </a:lnTo>
                <a:lnTo>
                  <a:pt x="494" y="1304"/>
                </a:lnTo>
                <a:lnTo>
                  <a:pt x="462" y="1238"/>
                </a:lnTo>
                <a:lnTo>
                  <a:pt x="438" y="1170"/>
                </a:lnTo>
                <a:lnTo>
                  <a:pt x="420" y="1102"/>
                </a:lnTo>
                <a:lnTo>
                  <a:pt x="410" y="1032"/>
                </a:lnTo>
                <a:lnTo>
                  <a:pt x="410" y="960"/>
                </a:lnTo>
                <a:lnTo>
                  <a:pt x="416" y="888"/>
                </a:lnTo>
                <a:lnTo>
                  <a:pt x="434" y="816"/>
                </a:lnTo>
                <a:lnTo>
                  <a:pt x="460" y="742"/>
                </a:lnTo>
                <a:lnTo>
                  <a:pt x="496" y="668"/>
                </a:lnTo>
                <a:lnTo>
                  <a:pt x="544" y="592"/>
                </a:lnTo>
                <a:lnTo>
                  <a:pt x="602" y="518"/>
                </a:lnTo>
                <a:lnTo>
                  <a:pt x="670" y="444"/>
                </a:lnTo>
                <a:lnTo>
                  <a:pt x="752" y="370"/>
                </a:lnTo>
                <a:lnTo>
                  <a:pt x="844" y="298"/>
                </a:lnTo>
                <a:lnTo>
                  <a:pt x="950" y="226"/>
                </a:lnTo>
                <a:lnTo>
                  <a:pt x="1070" y="154"/>
                </a:lnTo>
                <a:lnTo>
                  <a:pt x="1202" y="84"/>
                </a:lnTo>
                <a:lnTo>
                  <a:pt x="1348" y="16"/>
                </a:lnTo>
                <a:lnTo>
                  <a:pt x="1244" y="0"/>
                </a:lnTo>
                <a:lnTo>
                  <a:pt x="1244" y="0"/>
                </a:lnTo>
                <a:lnTo>
                  <a:pt x="1244" y="0"/>
                </a:lnTo>
                <a:close/>
                <a:moveTo>
                  <a:pt x="2820" y="1934"/>
                </a:moveTo>
                <a:lnTo>
                  <a:pt x="2820" y="1934"/>
                </a:lnTo>
                <a:lnTo>
                  <a:pt x="2820" y="1934"/>
                </a:lnTo>
                <a:close/>
              </a:path>
            </a:pathLst>
          </a:custGeom>
          <a:gradFill rotWithShape="1">
            <a:gsLst>
              <a:gs pos="0">
                <a:srgbClr val="4996E3"/>
              </a:gs>
              <a:gs pos="50000">
                <a:srgbClr val="AFCEF7"/>
              </a:gs>
              <a:gs pos="100000">
                <a:srgbClr val="4996E3"/>
              </a:gs>
            </a:gsLst>
            <a:lin ang="2700000" scaled="1"/>
          </a:gradFill>
          <a:ln w="0">
            <a:noFill/>
            <a:prstDash val="solid"/>
            <a:round/>
            <a:headEnd/>
            <a:tailEnd/>
          </a:ln>
          <a:effectLst/>
          <a:scene3d>
            <a:camera prst="legacyPerspectiveFront">
              <a:rot lat="1500000" lon="20099999" rev="0"/>
            </a:camera>
            <a:lightRig rig="legacyFlat4" dir="t"/>
          </a:scene3d>
          <a:sp3d extrusionH="430200" prstMaterial="legacyMatte">
            <a:bevelT w="13500" h="13500" prst="angle"/>
            <a:bevelB w="13500" h="13500" prst="angle"/>
            <a:extrusionClr>
              <a:srgbClr val="4996E3"/>
            </a:extrusionClr>
          </a:sp3d>
        </p:spPr>
        <p:txBody>
          <a:bodyPr>
            <a:flatTx/>
          </a:bodyPr>
          <a:lstStyle/>
          <a:p>
            <a:endParaRPr lang="ru-RU"/>
          </a:p>
        </p:txBody>
      </p:sp>
      <p:sp>
        <p:nvSpPr>
          <p:cNvPr id="4" name="Text Box 5"/>
          <p:cNvSpPr txBox="1">
            <a:spLocks noChangeArrowheads="1"/>
          </p:cNvSpPr>
          <p:nvPr/>
        </p:nvSpPr>
        <p:spPr bwMode="auto">
          <a:xfrm>
            <a:off x="179388" y="2349500"/>
            <a:ext cx="3170237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/>
            <a:r>
              <a:rPr lang="ru-RU" sz="2000" b="1" dirty="0">
                <a:solidFill>
                  <a:srgbClr val="FFCC00"/>
                </a:solidFill>
                <a:latin typeface="Verdana" pitchFamily="34" charset="0"/>
              </a:rPr>
              <a:t>текст</a:t>
            </a:r>
            <a:endParaRPr lang="en-US" sz="2000" b="1" dirty="0">
              <a:solidFill>
                <a:srgbClr val="FFCC00"/>
              </a:solidFill>
              <a:latin typeface="Verdana" pitchFamily="34" charset="0"/>
            </a:endParaRPr>
          </a:p>
        </p:txBody>
      </p:sp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5715000" y="4343400"/>
            <a:ext cx="31051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/>
            <a:r>
              <a:rPr lang="ru-RU" sz="2000" b="1" dirty="0">
                <a:solidFill>
                  <a:srgbClr val="9FE5F5"/>
                </a:solidFill>
                <a:latin typeface="Verdana" pitchFamily="34" charset="0"/>
              </a:rPr>
              <a:t>текст</a:t>
            </a:r>
            <a:endParaRPr lang="en-US" sz="2000" b="1" dirty="0">
              <a:solidFill>
                <a:srgbClr val="9FE5F5"/>
              </a:solidFill>
              <a:latin typeface="Verdana" pitchFamily="34" charset="0"/>
            </a:endParaRPr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2133600" y="1524000"/>
            <a:ext cx="4495800" cy="4514850"/>
            <a:chOff x="1824" y="633"/>
            <a:chExt cx="2834" cy="2849"/>
          </a:xfrm>
        </p:grpSpPr>
        <p:sp>
          <p:nvSpPr>
            <p:cNvPr id="3" name="Puzzle3"/>
            <p:cNvSpPr>
              <a:spLocks noEditPoints="1" noChangeArrowheads="1"/>
            </p:cNvSpPr>
            <p:nvPr/>
          </p:nvSpPr>
          <p:spPr bwMode="gray">
            <a:xfrm>
              <a:off x="3204" y="633"/>
              <a:ext cx="1114" cy="1514"/>
            </a:xfrm>
            <a:custGeom>
              <a:avLst/>
              <a:gdLst>
                <a:gd name="T0" fmla="*/ 10391 w 21600"/>
                <a:gd name="T1" fmla="*/ 15806 h 21600"/>
                <a:gd name="T2" fmla="*/ 20551 w 21600"/>
                <a:gd name="T3" fmla="*/ 21088 h 21600"/>
                <a:gd name="T4" fmla="*/ 13180 w 21600"/>
                <a:gd name="T5" fmla="*/ 13801 h 21600"/>
                <a:gd name="T6" fmla="*/ 20551 w 21600"/>
                <a:gd name="T7" fmla="*/ 7025 h 21600"/>
                <a:gd name="T8" fmla="*/ 10500 w 21600"/>
                <a:gd name="T9" fmla="*/ 52 h 21600"/>
                <a:gd name="T10" fmla="*/ 692 w 21600"/>
                <a:gd name="T11" fmla="*/ 6802 h 21600"/>
                <a:gd name="T12" fmla="*/ 8064 w 21600"/>
                <a:gd name="T13" fmla="*/ 13526 h 21600"/>
                <a:gd name="T14" fmla="*/ 692 w 21600"/>
                <a:gd name="T15" fmla="*/ 21088 h 21600"/>
                <a:gd name="T16" fmla="*/ 2273 w 21600"/>
                <a:gd name="T17" fmla="*/ 7719 h 21600"/>
                <a:gd name="T18" fmla="*/ 19149 w 21600"/>
                <a:gd name="T19" fmla="*/ 202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gradFill rotWithShape="1">
              <a:gsLst>
                <a:gs pos="0">
                  <a:srgbClr val="FF6600">
                    <a:gamma/>
                    <a:tint val="63529"/>
                    <a:invGamma/>
                  </a:srgbClr>
                </a:gs>
                <a:gs pos="100000">
                  <a:srgbClr val="FF6600"/>
                </a:gs>
              </a:gsLst>
              <a:lin ang="5400000" scaled="1"/>
            </a:gradFill>
            <a:ln w="57150">
              <a:solidFill>
                <a:srgbClr val="FFFFFF"/>
              </a:solidFill>
              <a:miter lim="800000"/>
              <a:headEnd/>
              <a:tailEnd/>
            </a:ln>
            <a:effectLst>
              <a:outerShdw dist="135003" dir="2471156" algn="ctr" rotWithShape="0">
                <a:srgbClr val="000000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4" name="Puzzle2"/>
            <p:cNvSpPr>
              <a:spLocks noEditPoints="1" noChangeArrowheads="1"/>
            </p:cNvSpPr>
            <p:nvPr/>
          </p:nvSpPr>
          <p:spPr bwMode="gray">
            <a:xfrm>
              <a:off x="2880" y="1736"/>
              <a:ext cx="1778" cy="1379"/>
            </a:xfrm>
            <a:custGeom>
              <a:avLst/>
              <a:gdLst>
                <a:gd name="T0" fmla="*/ 11 w 21600"/>
                <a:gd name="T1" fmla="*/ 13386 h 21600"/>
                <a:gd name="T2" fmla="*/ 4202 w 21600"/>
                <a:gd name="T3" fmla="*/ 21161 h 21600"/>
                <a:gd name="T4" fmla="*/ 10400 w 21600"/>
                <a:gd name="T5" fmla="*/ 13909 h 21600"/>
                <a:gd name="T6" fmla="*/ 16821 w 21600"/>
                <a:gd name="T7" fmla="*/ 21190 h 21600"/>
                <a:gd name="T8" fmla="*/ 21600 w 21600"/>
                <a:gd name="T9" fmla="*/ 15083 h 21600"/>
                <a:gd name="T10" fmla="*/ 16889 w 21600"/>
                <a:gd name="T11" fmla="*/ 5739 h 21600"/>
                <a:gd name="T12" fmla="*/ 10800 w 21600"/>
                <a:gd name="T13" fmla="*/ 28 h 21600"/>
                <a:gd name="T14" fmla="*/ 4202 w 21600"/>
                <a:gd name="T15" fmla="*/ 5894 h 21600"/>
                <a:gd name="T16" fmla="*/ 5388 w 21600"/>
                <a:gd name="T17" fmla="*/ 6742 h 21600"/>
                <a:gd name="T18" fmla="*/ 16177 w 21600"/>
                <a:gd name="T19" fmla="*/ 20441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gradFill rotWithShape="1">
              <a:gsLst>
                <a:gs pos="0">
                  <a:srgbClr val="FFCC00">
                    <a:gamma/>
                    <a:tint val="45490"/>
                    <a:invGamma/>
                  </a:srgbClr>
                </a:gs>
                <a:gs pos="100000">
                  <a:srgbClr val="FFCC00"/>
                </a:gs>
              </a:gsLst>
              <a:lin ang="5400000" scaled="1"/>
            </a:gradFill>
            <a:ln w="57150">
              <a:solidFill>
                <a:srgbClr val="FFFFFF"/>
              </a:solidFill>
              <a:miter lim="800000"/>
              <a:headEnd/>
              <a:tailEnd/>
            </a:ln>
            <a:effectLst>
              <a:outerShdw dist="135003" dir="2471156" algn="ctr" rotWithShape="0">
                <a:srgbClr val="000000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5" name="Puzzle4"/>
            <p:cNvSpPr>
              <a:spLocks noEditPoints="1" noChangeArrowheads="1"/>
            </p:cNvSpPr>
            <p:nvPr/>
          </p:nvSpPr>
          <p:spPr bwMode="gray">
            <a:xfrm>
              <a:off x="2192" y="1719"/>
              <a:ext cx="1072" cy="1763"/>
            </a:xfrm>
            <a:custGeom>
              <a:avLst/>
              <a:gdLst>
                <a:gd name="T0" fmla="*/ 8307 w 21600"/>
                <a:gd name="T1" fmla="*/ 11593 h 21600"/>
                <a:gd name="T2" fmla="*/ 453 w 21600"/>
                <a:gd name="T3" fmla="*/ 16938 h 21600"/>
                <a:gd name="T4" fmla="*/ 11500 w 21600"/>
                <a:gd name="T5" fmla="*/ 21600 h 21600"/>
                <a:gd name="T6" fmla="*/ 20920 w 21600"/>
                <a:gd name="T7" fmla="*/ 16751 h 21600"/>
                <a:gd name="T8" fmla="*/ 13972 w 21600"/>
                <a:gd name="T9" fmla="*/ 10888 h 21600"/>
                <a:gd name="T10" fmla="*/ 21033 w 21600"/>
                <a:gd name="T11" fmla="*/ 4716 h 21600"/>
                <a:gd name="T12" fmla="*/ 11102 w 21600"/>
                <a:gd name="T13" fmla="*/ 11 h 21600"/>
                <a:gd name="T14" fmla="*/ 453 w 21600"/>
                <a:gd name="T15" fmla="*/ 4716 h 21600"/>
                <a:gd name="T16" fmla="*/ 2076 w 21600"/>
                <a:gd name="T17" fmla="*/ 5664 h 21600"/>
                <a:gd name="T18" fmla="*/ 20203 w 21600"/>
                <a:gd name="T19" fmla="*/ 1598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gradFill rotWithShape="1">
              <a:gsLst>
                <a:gs pos="0">
                  <a:srgbClr val="20AE3E"/>
                </a:gs>
                <a:gs pos="100000">
                  <a:srgbClr val="20AE3E">
                    <a:gamma/>
                    <a:tint val="51373"/>
                    <a:invGamma/>
                  </a:srgbClr>
                </a:gs>
              </a:gsLst>
              <a:lin ang="18900000" scaled="1"/>
            </a:gradFill>
            <a:ln w="57150">
              <a:solidFill>
                <a:srgbClr val="FFFFFF"/>
              </a:solidFill>
              <a:miter lim="800000"/>
              <a:headEnd/>
              <a:tailEnd/>
            </a:ln>
            <a:effectLst>
              <a:outerShdw dist="135003" dir="2471156" algn="ctr" rotWithShape="0">
                <a:srgbClr val="000000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sp>
          <p:nvSpPr>
            <p:cNvPr id="6" name="Puzzle1"/>
            <p:cNvSpPr>
              <a:spLocks noEditPoints="1" noChangeArrowheads="1"/>
            </p:cNvSpPr>
            <p:nvPr/>
          </p:nvSpPr>
          <p:spPr bwMode="gray">
            <a:xfrm>
              <a:off x="1824" y="1091"/>
              <a:ext cx="1800" cy="1051"/>
            </a:xfrm>
            <a:custGeom>
              <a:avLst/>
              <a:gdLst>
                <a:gd name="T0" fmla="*/ 16740 w 21600"/>
                <a:gd name="T1" fmla="*/ 21078 h 21600"/>
                <a:gd name="T2" fmla="*/ 16976 w 21600"/>
                <a:gd name="T3" fmla="*/ 521 h 21600"/>
                <a:gd name="T4" fmla="*/ 4725 w 21600"/>
                <a:gd name="T5" fmla="*/ 856 h 21600"/>
                <a:gd name="T6" fmla="*/ 5040 w 21600"/>
                <a:gd name="T7" fmla="*/ 21004 h 21600"/>
                <a:gd name="T8" fmla="*/ 10811 w 21600"/>
                <a:gd name="T9" fmla="*/ 12885 h 21600"/>
                <a:gd name="T10" fmla="*/ 10845 w 21600"/>
                <a:gd name="T11" fmla="*/ 8714 h 21600"/>
                <a:gd name="T12" fmla="*/ 21600 w 21600"/>
                <a:gd name="T13" fmla="*/ 10000 h 21600"/>
                <a:gd name="T14" fmla="*/ 56 w 21600"/>
                <a:gd name="T15" fmla="*/ 10000 h 21600"/>
                <a:gd name="T16" fmla="*/ 6086 w 21600"/>
                <a:gd name="T17" fmla="*/ 2569 h 21600"/>
                <a:gd name="T18" fmla="*/ 16132 w 21600"/>
                <a:gd name="T19" fmla="*/ 19552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gradFill rotWithShape="1">
              <a:gsLst>
                <a:gs pos="0">
                  <a:srgbClr val="33CCFF"/>
                </a:gs>
                <a:gs pos="100000">
                  <a:srgbClr val="33CCFF">
                    <a:gamma/>
                    <a:shade val="46275"/>
                    <a:invGamma/>
                  </a:srgbClr>
                </a:gs>
              </a:gsLst>
              <a:lin ang="2700000" scaled="1"/>
            </a:gradFill>
            <a:ln w="57150">
              <a:solidFill>
                <a:srgbClr val="FFFFFF"/>
              </a:solidFill>
              <a:miter lim="800000"/>
              <a:headEnd/>
              <a:tailEnd/>
            </a:ln>
            <a:effectLst>
              <a:outerShdw dist="135003" dir="2471156" algn="ctr" rotWithShape="0">
                <a:srgbClr val="000000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7" name="Text Box 10"/>
          <p:cNvSpPr txBox="1">
            <a:spLocks noChangeArrowheads="1"/>
          </p:cNvSpPr>
          <p:nvPr/>
        </p:nvSpPr>
        <p:spPr bwMode="auto">
          <a:xfrm>
            <a:off x="2286000" y="1524000"/>
            <a:ext cx="243840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/>
            <a:r>
              <a:rPr lang="ru-RU" sz="2000" b="1">
                <a:solidFill>
                  <a:srgbClr val="006699"/>
                </a:solidFill>
              </a:rPr>
              <a:t>текст</a:t>
            </a:r>
            <a:endParaRPr lang="en-US" sz="2000" b="1">
              <a:solidFill>
                <a:srgbClr val="006699"/>
              </a:solidFill>
            </a:endParaRPr>
          </a:p>
        </p:txBody>
      </p:sp>
      <p:sp>
        <p:nvSpPr>
          <p:cNvPr id="8" name="Text Box 11"/>
          <p:cNvSpPr txBox="1">
            <a:spLocks noChangeArrowheads="1"/>
          </p:cNvSpPr>
          <p:nvPr/>
        </p:nvSpPr>
        <p:spPr bwMode="auto">
          <a:xfrm>
            <a:off x="4114800" y="5715000"/>
            <a:ext cx="3913188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/>
            <a:r>
              <a:rPr lang="ru-RU" sz="2000" b="1" dirty="0">
                <a:solidFill>
                  <a:srgbClr val="006699"/>
                </a:solidFill>
              </a:rPr>
              <a:t>текст</a:t>
            </a:r>
            <a:endParaRPr lang="en-US" sz="2000" b="1" dirty="0">
              <a:solidFill>
                <a:srgbClr val="006699"/>
              </a:solidFill>
            </a:endParaRPr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3"/>
          <p:cNvSpPr>
            <a:spLocks noChangeArrowheads="1"/>
          </p:cNvSpPr>
          <p:nvPr/>
        </p:nvSpPr>
        <p:spPr bwMode="invGray">
          <a:xfrm>
            <a:off x="0" y="1600200"/>
            <a:ext cx="5715000" cy="4495800"/>
          </a:xfrm>
          <a:prstGeom prst="rightArrow">
            <a:avLst>
              <a:gd name="adj1" fmla="val 86065"/>
              <a:gd name="adj2" fmla="val 31780"/>
            </a:avLst>
          </a:prstGeom>
          <a:gradFill rotWithShape="1">
            <a:gsLst>
              <a:gs pos="0">
                <a:srgbClr val="000066">
                  <a:alpha val="50000"/>
                </a:srgbClr>
              </a:gs>
              <a:gs pos="100000">
                <a:srgbClr val="0066CC"/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3" name="AutoShape 4"/>
          <p:cNvSpPr>
            <a:spLocks noChangeArrowheads="1"/>
          </p:cNvSpPr>
          <p:nvPr/>
        </p:nvSpPr>
        <p:spPr bwMode="blackWhite">
          <a:xfrm>
            <a:off x="304800" y="2133600"/>
            <a:ext cx="4038600" cy="990600"/>
          </a:xfrm>
          <a:prstGeom prst="roundRect">
            <a:avLst>
              <a:gd name="adj" fmla="val 9106"/>
            </a:avLst>
          </a:prstGeom>
          <a:gradFill rotWithShape="1">
            <a:gsLst>
              <a:gs pos="0">
                <a:srgbClr val="D85E28">
                  <a:gamma/>
                  <a:shade val="46275"/>
                  <a:invGamma/>
                </a:srgbClr>
              </a:gs>
              <a:gs pos="50000">
                <a:srgbClr val="D85E28"/>
              </a:gs>
              <a:gs pos="100000">
                <a:srgbClr val="D85E28">
                  <a:gamma/>
                  <a:shade val="46275"/>
                  <a:invGamma/>
                </a:srgbClr>
              </a:gs>
            </a:gsLst>
            <a:lin ang="2700000" scaled="1"/>
          </a:gradFill>
          <a:ln w="25400">
            <a:solidFill>
              <a:srgbClr val="FFFFFF"/>
            </a:solidFill>
            <a:round/>
            <a:headEnd/>
            <a:tailEnd/>
          </a:ln>
          <a:effectLst>
            <a:outerShdw dist="107763" dir="2700000" algn="ctr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r>
              <a:rPr lang="ru-RU" b="1">
                <a:solidFill>
                  <a:srgbClr val="FFFFFF"/>
                </a:solidFill>
              </a:rPr>
              <a:t>текст</a:t>
            </a:r>
            <a:endParaRPr lang="en-US" b="1">
              <a:solidFill>
                <a:srgbClr val="FFFFFF"/>
              </a:solidFill>
            </a:endParaRPr>
          </a:p>
        </p:txBody>
      </p:sp>
      <p:sp>
        <p:nvSpPr>
          <p:cNvPr id="4" name="AutoShape 5"/>
          <p:cNvSpPr>
            <a:spLocks noChangeArrowheads="1"/>
          </p:cNvSpPr>
          <p:nvPr/>
        </p:nvSpPr>
        <p:spPr bwMode="blackWhite">
          <a:xfrm>
            <a:off x="304800" y="3276600"/>
            <a:ext cx="4038600" cy="990600"/>
          </a:xfrm>
          <a:prstGeom prst="roundRect">
            <a:avLst>
              <a:gd name="adj" fmla="val 9106"/>
            </a:avLst>
          </a:prstGeom>
          <a:gradFill rotWithShape="1">
            <a:gsLst>
              <a:gs pos="0">
                <a:srgbClr val="699D5F">
                  <a:gamma/>
                  <a:shade val="46275"/>
                  <a:invGamma/>
                </a:srgbClr>
              </a:gs>
              <a:gs pos="50000">
                <a:srgbClr val="699D5F"/>
              </a:gs>
              <a:gs pos="100000">
                <a:srgbClr val="699D5F">
                  <a:gamma/>
                  <a:shade val="46275"/>
                  <a:invGamma/>
                </a:srgbClr>
              </a:gs>
            </a:gsLst>
            <a:lin ang="2700000" scaled="1"/>
          </a:gradFill>
          <a:ln w="25400">
            <a:solidFill>
              <a:srgbClr val="FFFFFF"/>
            </a:solidFill>
            <a:round/>
            <a:headEnd/>
            <a:tailEnd/>
          </a:ln>
          <a:effectLst>
            <a:outerShdw dist="107763" dir="2700000" algn="ctr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r>
              <a:rPr lang="ru-RU" b="1">
                <a:solidFill>
                  <a:srgbClr val="FFFFFF"/>
                </a:solidFill>
              </a:rPr>
              <a:t>текст</a:t>
            </a:r>
            <a:endParaRPr lang="en-US" b="1">
              <a:solidFill>
                <a:srgbClr val="FFFFFF"/>
              </a:solidFill>
            </a:endParaRPr>
          </a:p>
        </p:txBody>
      </p:sp>
      <p:sp>
        <p:nvSpPr>
          <p:cNvPr id="5" name="AutoShape 6"/>
          <p:cNvSpPr>
            <a:spLocks noChangeArrowheads="1"/>
          </p:cNvSpPr>
          <p:nvPr/>
        </p:nvSpPr>
        <p:spPr bwMode="blackWhite">
          <a:xfrm>
            <a:off x="304800" y="4419600"/>
            <a:ext cx="4038600" cy="990600"/>
          </a:xfrm>
          <a:prstGeom prst="roundRect">
            <a:avLst>
              <a:gd name="adj" fmla="val 9106"/>
            </a:avLst>
          </a:prstGeom>
          <a:gradFill rotWithShape="1">
            <a:gsLst>
              <a:gs pos="0">
                <a:srgbClr val="55A2D7">
                  <a:gamma/>
                  <a:shade val="46275"/>
                  <a:invGamma/>
                </a:srgbClr>
              </a:gs>
              <a:gs pos="50000">
                <a:srgbClr val="55A2D7"/>
              </a:gs>
              <a:gs pos="100000">
                <a:srgbClr val="55A2D7">
                  <a:gamma/>
                  <a:shade val="46275"/>
                  <a:invGamma/>
                </a:srgbClr>
              </a:gs>
            </a:gsLst>
            <a:lin ang="2700000" scaled="1"/>
          </a:gradFill>
          <a:ln w="25400">
            <a:solidFill>
              <a:srgbClr val="FFFFFF"/>
            </a:solidFill>
            <a:round/>
            <a:headEnd/>
            <a:tailEnd/>
          </a:ln>
          <a:effectLst>
            <a:outerShdw dist="107763" dir="2700000" algn="ctr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r>
              <a:rPr lang="ru-RU" b="1">
                <a:solidFill>
                  <a:srgbClr val="FFFFFF"/>
                </a:solidFill>
              </a:rPr>
              <a:t>текст</a:t>
            </a:r>
            <a:endParaRPr lang="en-US" b="1">
              <a:solidFill>
                <a:srgbClr val="FFFFFF"/>
              </a:solidFill>
            </a:endParaRPr>
          </a:p>
        </p:txBody>
      </p:sp>
      <p:sp>
        <p:nvSpPr>
          <p:cNvPr id="6" name="AutoShape 7"/>
          <p:cNvSpPr>
            <a:spLocks noChangeArrowheads="1"/>
          </p:cNvSpPr>
          <p:nvPr/>
        </p:nvSpPr>
        <p:spPr bwMode="gray">
          <a:xfrm>
            <a:off x="5791200" y="2209800"/>
            <a:ext cx="2819400" cy="3200400"/>
          </a:xfrm>
          <a:prstGeom prst="roundRect">
            <a:avLst>
              <a:gd name="adj" fmla="val 9106"/>
            </a:avLst>
          </a:prstGeom>
          <a:solidFill>
            <a:srgbClr val="ABE3C7"/>
          </a:solidFill>
          <a:ln w="25400">
            <a:noFill/>
            <a:round/>
            <a:headEnd/>
            <a:tailEnd/>
          </a:ln>
          <a:effectLst>
            <a:outerShdw dist="107763" dir="2700000" algn="ctr" rotWithShape="0">
              <a:srgbClr val="000000">
                <a:alpha val="50000"/>
              </a:srgbClr>
            </a:outerShdw>
          </a:effectLst>
        </p:spPr>
        <p:txBody>
          <a:bodyPr anchor="ctr"/>
          <a:lstStyle/>
          <a:p>
            <a:r>
              <a:rPr lang="ru-RU" sz="2400" b="1">
                <a:solidFill>
                  <a:srgbClr val="336699"/>
                </a:solidFill>
              </a:rPr>
              <a:t>текст</a:t>
            </a:r>
            <a:endParaRPr lang="en-US">
              <a:solidFill>
                <a:srgbClr val="336699"/>
              </a:solidFill>
            </a:endParaRPr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3"/>
          <p:cNvSpPr>
            <a:spLocks noChangeArrowheads="1"/>
          </p:cNvSpPr>
          <p:nvPr/>
        </p:nvSpPr>
        <p:spPr bwMode="invGray">
          <a:xfrm>
            <a:off x="838200" y="1447800"/>
            <a:ext cx="5410200" cy="4495800"/>
          </a:xfrm>
          <a:prstGeom prst="rightArrow">
            <a:avLst>
              <a:gd name="adj1" fmla="val 79306"/>
              <a:gd name="adj2" fmla="val 29806"/>
            </a:avLst>
          </a:prstGeom>
          <a:gradFill rotWithShape="1">
            <a:gsLst>
              <a:gs pos="0">
                <a:srgbClr val="062765"/>
              </a:gs>
              <a:gs pos="100000">
                <a:srgbClr val="6C8ED3"/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3" name="AutoShape 4"/>
          <p:cNvSpPr>
            <a:spLocks noChangeArrowheads="1"/>
          </p:cNvSpPr>
          <p:nvPr/>
        </p:nvSpPr>
        <p:spPr bwMode="blackWhite">
          <a:xfrm>
            <a:off x="914400" y="2057400"/>
            <a:ext cx="4038600" cy="990600"/>
          </a:xfrm>
          <a:prstGeom prst="roundRect">
            <a:avLst>
              <a:gd name="adj" fmla="val 9106"/>
            </a:avLst>
          </a:prstGeom>
          <a:gradFill rotWithShape="1">
            <a:gsLst>
              <a:gs pos="0">
                <a:schemeClr val="accent1"/>
              </a:gs>
              <a:gs pos="100000">
                <a:schemeClr val="accent1">
                  <a:gamma/>
                  <a:shade val="46275"/>
                  <a:invGamma/>
                </a:schemeClr>
              </a:gs>
            </a:gsLst>
            <a:lin ang="5400000" scaled="1"/>
          </a:gradFill>
          <a:ln w="254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/>
            <a:r>
              <a:rPr lang="ru-RU" dirty="0" smtClean="0">
                <a:solidFill>
                  <a:schemeClr val="bg1"/>
                </a:solidFill>
              </a:rPr>
              <a:t>текст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4" name="AutoShape 5"/>
          <p:cNvSpPr>
            <a:spLocks noChangeArrowheads="1"/>
          </p:cNvSpPr>
          <p:nvPr/>
        </p:nvSpPr>
        <p:spPr bwMode="blackWhite">
          <a:xfrm>
            <a:off x="914400" y="3200400"/>
            <a:ext cx="4038600" cy="990600"/>
          </a:xfrm>
          <a:prstGeom prst="roundRect">
            <a:avLst>
              <a:gd name="adj" fmla="val 9106"/>
            </a:avLst>
          </a:prstGeom>
          <a:gradFill rotWithShape="1">
            <a:gsLst>
              <a:gs pos="0">
                <a:schemeClr val="hlink"/>
              </a:gs>
              <a:gs pos="100000">
                <a:schemeClr val="hlink">
                  <a:gamma/>
                  <a:shade val="46275"/>
                  <a:invGamma/>
                </a:schemeClr>
              </a:gs>
            </a:gsLst>
            <a:lin ang="5400000" scaled="1"/>
          </a:gradFill>
          <a:ln w="254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/>
            <a:r>
              <a:rPr lang="ru-RU" dirty="0" smtClean="0">
                <a:solidFill>
                  <a:schemeClr val="bg1"/>
                </a:solidFill>
              </a:rPr>
              <a:t>текст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5" name="AutoShape 6"/>
          <p:cNvSpPr>
            <a:spLocks noChangeArrowheads="1"/>
          </p:cNvSpPr>
          <p:nvPr/>
        </p:nvSpPr>
        <p:spPr bwMode="blackWhite">
          <a:xfrm>
            <a:off x="914400" y="4343400"/>
            <a:ext cx="4038600" cy="990600"/>
          </a:xfrm>
          <a:prstGeom prst="roundRect">
            <a:avLst>
              <a:gd name="adj" fmla="val 9106"/>
            </a:avLst>
          </a:prstGeom>
          <a:gradFill rotWithShape="1">
            <a:gsLst>
              <a:gs pos="0">
                <a:schemeClr val="accent2"/>
              </a:gs>
              <a:gs pos="100000">
                <a:schemeClr val="accent2">
                  <a:gamma/>
                  <a:shade val="46275"/>
                  <a:invGamma/>
                </a:schemeClr>
              </a:gs>
            </a:gsLst>
            <a:lin ang="5400000" scaled="1"/>
          </a:gradFill>
          <a:ln w="254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/>
            <a:r>
              <a:rPr lang="ru-RU" dirty="0" smtClean="0">
                <a:solidFill>
                  <a:schemeClr val="bg1"/>
                </a:solidFill>
              </a:rPr>
              <a:t>текст</a:t>
            </a:r>
            <a:endParaRPr lang="en-US" dirty="0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3"/>
          <p:cNvSpPr>
            <a:spLocks noChangeArrowheads="1"/>
          </p:cNvSpPr>
          <p:nvPr/>
        </p:nvSpPr>
        <p:spPr bwMode="gray">
          <a:xfrm>
            <a:off x="1693863" y="2695575"/>
            <a:ext cx="5759450" cy="2638425"/>
          </a:xfrm>
          <a:prstGeom prst="upArrow">
            <a:avLst>
              <a:gd name="adj1" fmla="val 56944"/>
              <a:gd name="adj2" fmla="val 50782"/>
            </a:avLst>
          </a:prstGeom>
          <a:gradFill rotWithShape="1">
            <a:gsLst>
              <a:gs pos="0">
                <a:srgbClr val="0099CC"/>
              </a:gs>
              <a:gs pos="100000">
                <a:srgbClr val="0099CC">
                  <a:gamma/>
                  <a:shade val="46275"/>
                  <a:invGamma/>
                  <a:alpha val="0"/>
                </a:srgbClr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3" name="AutoShape 4"/>
          <p:cNvSpPr>
            <a:spLocks noChangeArrowheads="1"/>
          </p:cNvSpPr>
          <p:nvPr/>
        </p:nvSpPr>
        <p:spPr bwMode="gray">
          <a:xfrm>
            <a:off x="1676400" y="1905000"/>
            <a:ext cx="5791200" cy="57467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rgbClr val="B0AF7A">
                  <a:gamma/>
                  <a:shade val="46275"/>
                  <a:invGamma/>
                </a:srgbClr>
              </a:gs>
              <a:gs pos="50000">
                <a:srgbClr val="B0AF7A"/>
              </a:gs>
              <a:gs pos="100000">
                <a:srgbClr val="B0AF7A">
                  <a:gamma/>
                  <a:shade val="46275"/>
                  <a:invGamma/>
                </a:srgbClr>
              </a:gs>
            </a:gsLst>
            <a:lin ang="0" scaled="1"/>
          </a:gradFill>
          <a:ln w="38100" algn="ctr">
            <a:solidFill>
              <a:srgbClr val="FFFFFF"/>
            </a:solidFill>
            <a:round/>
            <a:headEnd/>
            <a:tailEnd/>
          </a:ln>
          <a:effectLst>
            <a:outerShdw dist="63500" dir="3187806" algn="ctr" rotWithShape="0">
              <a:srgbClr val="001D3A"/>
            </a:outerShdw>
          </a:effectLst>
        </p:spPr>
        <p:txBody>
          <a:bodyPr wrap="none" anchor="ctr"/>
          <a:lstStyle/>
          <a:p>
            <a:r>
              <a:rPr lang="ru-RU" sz="20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Verdana" pitchFamily="34" charset="0"/>
              </a:rPr>
              <a:t>текст</a:t>
            </a:r>
            <a:endParaRPr lang="en-US" sz="200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Verdana" pitchFamily="34" charset="0"/>
            </a:endParaRPr>
          </a:p>
        </p:txBody>
      </p:sp>
      <p:grpSp>
        <p:nvGrpSpPr>
          <p:cNvPr id="4" name="Group 5"/>
          <p:cNvGrpSpPr>
            <a:grpSpLocks/>
          </p:cNvGrpSpPr>
          <p:nvPr/>
        </p:nvGrpSpPr>
        <p:grpSpPr bwMode="auto">
          <a:xfrm>
            <a:off x="881063" y="4481513"/>
            <a:ext cx="1544637" cy="1690687"/>
            <a:chOff x="555" y="2823"/>
            <a:chExt cx="973" cy="1065"/>
          </a:xfrm>
        </p:grpSpPr>
        <p:pic>
          <p:nvPicPr>
            <p:cNvPr id="5" name="Picture 6" descr="Picture2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636" y="3718"/>
              <a:ext cx="819" cy="170"/>
            </a:xfrm>
            <a:prstGeom prst="rect">
              <a:avLst/>
            </a:prstGeom>
            <a:noFill/>
          </p:spPr>
        </p:pic>
        <p:sp>
          <p:nvSpPr>
            <p:cNvPr id="6" name="Oval 7"/>
            <p:cNvSpPr>
              <a:spLocks noChangeArrowheads="1"/>
            </p:cNvSpPr>
            <p:nvPr/>
          </p:nvSpPr>
          <p:spPr bwMode="gray">
            <a:xfrm>
              <a:off x="555" y="2823"/>
              <a:ext cx="973" cy="973"/>
            </a:xfrm>
            <a:prstGeom prst="ellipse">
              <a:avLst/>
            </a:prstGeom>
            <a:gradFill rotWithShape="1">
              <a:gsLst>
                <a:gs pos="0">
                  <a:srgbClr val="FF9900"/>
                </a:gs>
                <a:gs pos="100000">
                  <a:srgbClr val="FF9900">
                    <a:gamma/>
                    <a:shade val="57255"/>
                    <a:invGamma/>
                  </a:srgbClr>
                </a:gs>
              </a:gsLst>
              <a:path path="rect">
                <a:fillToRect l="100000" t="100000"/>
              </a:path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7" name="Oval 8"/>
            <p:cNvSpPr>
              <a:spLocks noChangeArrowheads="1"/>
            </p:cNvSpPr>
            <p:nvPr/>
          </p:nvSpPr>
          <p:spPr bwMode="gray">
            <a:xfrm>
              <a:off x="576" y="2846"/>
              <a:ext cx="928" cy="929"/>
            </a:xfrm>
            <a:prstGeom prst="ellipse">
              <a:avLst/>
            </a:prstGeom>
            <a:gradFill rotWithShape="1">
              <a:gsLst>
                <a:gs pos="0">
                  <a:srgbClr val="FF9900">
                    <a:alpha val="85001"/>
                  </a:srgbClr>
                </a:gs>
                <a:gs pos="100000">
                  <a:srgbClr val="FF9900">
                    <a:gamma/>
                    <a:shade val="63529"/>
                    <a:invGamma/>
                  </a:srgbClr>
                </a:gs>
              </a:gsLst>
              <a:lin ang="27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8" name="Oval 9"/>
            <p:cNvSpPr>
              <a:spLocks noChangeArrowheads="1"/>
            </p:cNvSpPr>
            <p:nvPr/>
          </p:nvSpPr>
          <p:spPr bwMode="gray">
            <a:xfrm>
              <a:off x="612" y="2880"/>
              <a:ext cx="839" cy="839"/>
            </a:xfrm>
            <a:prstGeom prst="ellipse">
              <a:avLst/>
            </a:prstGeom>
            <a:gradFill rotWithShape="1">
              <a:gsLst>
                <a:gs pos="0">
                  <a:srgbClr val="FF9900"/>
                </a:gs>
                <a:gs pos="100000">
                  <a:srgbClr val="FF9900">
                    <a:gamma/>
                    <a:shade val="72549"/>
                    <a:invGamma/>
                  </a:srgbClr>
                </a:gs>
              </a:gsLst>
              <a:lin ang="27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pic>
          <p:nvPicPr>
            <p:cNvPr id="9" name="Picture 10" descr="Picture1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576" y="2880"/>
              <a:ext cx="616" cy="616"/>
            </a:xfrm>
            <a:prstGeom prst="rect">
              <a:avLst/>
            </a:prstGeom>
            <a:noFill/>
          </p:spPr>
        </p:pic>
      </p:grpSp>
      <p:sp>
        <p:nvSpPr>
          <p:cNvPr id="10" name="Text Box 11"/>
          <p:cNvSpPr txBox="1">
            <a:spLocks noChangeArrowheads="1"/>
          </p:cNvSpPr>
          <p:nvPr/>
        </p:nvSpPr>
        <p:spPr bwMode="auto">
          <a:xfrm>
            <a:off x="1463675" y="5100638"/>
            <a:ext cx="346075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ru-RU" b="1">
                <a:solidFill>
                  <a:srgbClr val="000000"/>
                </a:solidFill>
                <a:latin typeface="Verdana" pitchFamily="34" charset="0"/>
              </a:rPr>
              <a:t>1</a:t>
            </a:r>
            <a:endParaRPr lang="en-US" b="1">
              <a:solidFill>
                <a:srgbClr val="000000"/>
              </a:solidFill>
              <a:latin typeface="Verdana" pitchFamily="34" charset="0"/>
            </a:endParaRPr>
          </a:p>
        </p:txBody>
      </p:sp>
      <p:grpSp>
        <p:nvGrpSpPr>
          <p:cNvPr id="11" name="Group 12"/>
          <p:cNvGrpSpPr>
            <a:grpSpLocks/>
          </p:cNvGrpSpPr>
          <p:nvPr/>
        </p:nvGrpSpPr>
        <p:grpSpPr bwMode="auto">
          <a:xfrm>
            <a:off x="2819400" y="4481513"/>
            <a:ext cx="1544638" cy="1690687"/>
            <a:chOff x="555" y="2823"/>
            <a:chExt cx="973" cy="1065"/>
          </a:xfrm>
        </p:grpSpPr>
        <p:pic>
          <p:nvPicPr>
            <p:cNvPr id="12" name="Picture 13" descr="Picture2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636" y="3718"/>
              <a:ext cx="819" cy="170"/>
            </a:xfrm>
            <a:prstGeom prst="rect">
              <a:avLst/>
            </a:prstGeom>
            <a:noFill/>
          </p:spPr>
        </p:pic>
        <p:sp>
          <p:nvSpPr>
            <p:cNvPr id="13" name="Oval 14"/>
            <p:cNvSpPr>
              <a:spLocks noChangeArrowheads="1"/>
            </p:cNvSpPr>
            <p:nvPr/>
          </p:nvSpPr>
          <p:spPr bwMode="gray">
            <a:xfrm>
              <a:off x="555" y="2823"/>
              <a:ext cx="973" cy="973"/>
            </a:xfrm>
            <a:prstGeom prst="ellipse">
              <a:avLst/>
            </a:prstGeom>
            <a:gradFill rotWithShape="1">
              <a:gsLst>
                <a:gs pos="0">
                  <a:srgbClr val="F0EA00"/>
                </a:gs>
                <a:gs pos="100000">
                  <a:srgbClr val="F0EA00">
                    <a:gamma/>
                    <a:shade val="57255"/>
                    <a:invGamma/>
                  </a:srgbClr>
                </a:gs>
              </a:gsLst>
              <a:path path="rect">
                <a:fillToRect l="100000" t="100000"/>
              </a:path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4" name="Oval 15"/>
            <p:cNvSpPr>
              <a:spLocks noChangeArrowheads="1"/>
            </p:cNvSpPr>
            <p:nvPr/>
          </p:nvSpPr>
          <p:spPr bwMode="gray">
            <a:xfrm>
              <a:off x="576" y="2846"/>
              <a:ext cx="928" cy="929"/>
            </a:xfrm>
            <a:prstGeom prst="ellipse">
              <a:avLst/>
            </a:prstGeom>
            <a:gradFill rotWithShape="1">
              <a:gsLst>
                <a:gs pos="0">
                  <a:srgbClr val="F0EA00">
                    <a:alpha val="85001"/>
                  </a:srgbClr>
                </a:gs>
                <a:gs pos="100000">
                  <a:srgbClr val="F0EA00">
                    <a:gamma/>
                    <a:shade val="63529"/>
                    <a:invGamma/>
                  </a:srgbClr>
                </a:gs>
              </a:gsLst>
              <a:lin ang="27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5" name="Oval 16"/>
            <p:cNvSpPr>
              <a:spLocks noChangeArrowheads="1"/>
            </p:cNvSpPr>
            <p:nvPr/>
          </p:nvSpPr>
          <p:spPr bwMode="gray">
            <a:xfrm>
              <a:off x="612" y="2880"/>
              <a:ext cx="839" cy="839"/>
            </a:xfrm>
            <a:prstGeom prst="ellipse">
              <a:avLst/>
            </a:prstGeom>
            <a:gradFill rotWithShape="1">
              <a:gsLst>
                <a:gs pos="0">
                  <a:srgbClr val="F0EA00"/>
                </a:gs>
                <a:gs pos="100000">
                  <a:srgbClr val="F0EA00">
                    <a:gamma/>
                    <a:shade val="72549"/>
                    <a:invGamma/>
                  </a:srgbClr>
                </a:gs>
              </a:gsLst>
              <a:lin ang="27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pic>
          <p:nvPicPr>
            <p:cNvPr id="16" name="Picture 17" descr="Picture1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576" y="2880"/>
              <a:ext cx="616" cy="616"/>
            </a:xfrm>
            <a:prstGeom prst="rect">
              <a:avLst/>
            </a:prstGeom>
            <a:noFill/>
          </p:spPr>
        </p:pic>
      </p:grpSp>
      <p:sp>
        <p:nvSpPr>
          <p:cNvPr id="17" name="Text Box 18"/>
          <p:cNvSpPr txBox="1">
            <a:spLocks noChangeArrowheads="1"/>
          </p:cNvSpPr>
          <p:nvPr/>
        </p:nvSpPr>
        <p:spPr bwMode="auto">
          <a:xfrm>
            <a:off x="3402013" y="5100638"/>
            <a:ext cx="346075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ru-RU" b="1">
                <a:solidFill>
                  <a:srgbClr val="000000"/>
                </a:solidFill>
                <a:latin typeface="Verdana" pitchFamily="34" charset="0"/>
              </a:rPr>
              <a:t>2</a:t>
            </a:r>
            <a:endParaRPr lang="en-US" b="1">
              <a:solidFill>
                <a:srgbClr val="000000"/>
              </a:solidFill>
              <a:latin typeface="Verdana" pitchFamily="34" charset="0"/>
            </a:endParaRPr>
          </a:p>
        </p:txBody>
      </p:sp>
      <p:grpSp>
        <p:nvGrpSpPr>
          <p:cNvPr id="18" name="Group 19"/>
          <p:cNvGrpSpPr>
            <a:grpSpLocks/>
          </p:cNvGrpSpPr>
          <p:nvPr/>
        </p:nvGrpSpPr>
        <p:grpSpPr bwMode="auto">
          <a:xfrm>
            <a:off x="4800600" y="4481513"/>
            <a:ext cx="1544638" cy="1690687"/>
            <a:chOff x="555" y="2823"/>
            <a:chExt cx="973" cy="1065"/>
          </a:xfrm>
        </p:grpSpPr>
        <p:pic>
          <p:nvPicPr>
            <p:cNvPr id="19" name="Picture 20" descr="Picture2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636" y="3718"/>
              <a:ext cx="819" cy="170"/>
            </a:xfrm>
            <a:prstGeom prst="rect">
              <a:avLst/>
            </a:prstGeom>
            <a:noFill/>
          </p:spPr>
        </p:pic>
        <p:sp>
          <p:nvSpPr>
            <p:cNvPr id="20" name="Oval 21"/>
            <p:cNvSpPr>
              <a:spLocks noChangeArrowheads="1"/>
            </p:cNvSpPr>
            <p:nvPr/>
          </p:nvSpPr>
          <p:spPr bwMode="gray">
            <a:xfrm>
              <a:off x="555" y="2823"/>
              <a:ext cx="973" cy="973"/>
            </a:xfrm>
            <a:prstGeom prst="ellipse">
              <a:avLst/>
            </a:prstGeom>
            <a:gradFill rotWithShape="1">
              <a:gsLst>
                <a:gs pos="0">
                  <a:srgbClr val="30C230"/>
                </a:gs>
                <a:gs pos="100000">
                  <a:srgbClr val="30C230">
                    <a:gamma/>
                    <a:shade val="57255"/>
                    <a:invGamma/>
                  </a:srgbClr>
                </a:gs>
              </a:gsLst>
              <a:path path="rect">
                <a:fillToRect l="100000" t="100000"/>
              </a:path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1" name="Oval 22"/>
            <p:cNvSpPr>
              <a:spLocks noChangeArrowheads="1"/>
            </p:cNvSpPr>
            <p:nvPr/>
          </p:nvSpPr>
          <p:spPr bwMode="gray">
            <a:xfrm>
              <a:off x="576" y="2846"/>
              <a:ext cx="928" cy="929"/>
            </a:xfrm>
            <a:prstGeom prst="ellipse">
              <a:avLst/>
            </a:prstGeom>
            <a:gradFill rotWithShape="1">
              <a:gsLst>
                <a:gs pos="0">
                  <a:srgbClr val="30C230">
                    <a:alpha val="85001"/>
                  </a:srgbClr>
                </a:gs>
                <a:gs pos="100000">
                  <a:srgbClr val="30C230">
                    <a:gamma/>
                    <a:shade val="63529"/>
                    <a:invGamma/>
                  </a:srgbClr>
                </a:gs>
              </a:gsLst>
              <a:lin ang="27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2" name="Oval 23"/>
            <p:cNvSpPr>
              <a:spLocks noChangeArrowheads="1"/>
            </p:cNvSpPr>
            <p:nvPr/>
          </p:nvSpPr>
          <p:spPr bwMode="gray">
            <a:xfrm>
              <a:off x="612" y="2880"/>
              <a:ext cx="839" cy="839"/>
            </a:xfrm>
            <a:prstGeom prst="ellipse">
              <a:avLst/>
            </a:prstGeom>
            <a:gradFill rotWithShape="1">
              <a:gsLst>
                <a:gs pos="0">
                  <a:srgbClr val="30C230"/>
                </a:gs>
                <a:gs pos="100000">
                  <a:srgbClr val="30C230">
                    <a:gamma/>
                    <a:shade val="72549"/>
                    <a:invGamma/>
                  </a:srgbClr>
                </a:gs>
              </a:gsLst>
              <a:lin ang="27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pic>
          <p:nvPicPr>
            <p:cNvPr id="23" name="Picture 24" descr="Picture1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576" y="2880"/>
              <a:ext cx="616" cy="616"/>
            </a:xfrm>
            <a:prstGeom prst="rect">
              <a:avLst/>
            </a:prstGeom>
            <a:noFill/>
          </p:spPr>
        </p:pic>
      </p:grpSp>
      <p:sp>
        <p:nvSpPr>
          <p:cNvPr id="24" name="Text Box 25"/>
          <p:cNvSpPr txBox="1">
            <a:spLocks noChangeArrowheads="1"/>
          </p:cNvSpPr>
          <p:nvPr/>
        </p:nvSpPr>
        <p:spPr bwMode="auto">
          <a:xfrm>
            <a:off x="5383213" y="5100638"/>
            <a:ext cx="346075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ru-RU" b="1">
                <a:solidFill>
                  <a:srgbClr val="000000"/>
                </a:solidFill>
                <a:latin typeface="Verdana" pitchFamily="34" charset="0"/>
              </a:rPr>
              <a:t>3</a:t>
            </a:r>
            <a:endParaRPr lang="en-US" b="1">
              <a:solidFill>
                <a:srgbClr val="000000"/>
              </a:solidFill>
              <a:latin typeface="Verdana" pitchFamily="34" charset="0"/>
            </a:endParaRPr>
          </a:p>
        </p:txBody>
      </p:sp>
      <p:grpSp>
        <p:nvGrpSpPr>
          <p:cNvPr id="25" name="Group 26"/>
          <p:cNvGrpSpPr>
            <a:grpSpLocks/>
          </p:cNvGrpSpPr>
          <p:nvPr/>
        </p:nvGrpSpPr>
        <p:grpSpPr bwMode="auto">
          <a:xfrm>
            <a:off x="6781800" y="4481513"/>
            <a:ext cx="1544638" cy="1690687"/>
            <a:chOff x="555" y="2823"/>
            <a:chExt cx="973" cy="1065"/>
          </a:xfrm>
        </p:grpSpPr>
        <p:pic>
          <p:nvPicPr>
            <p:cNvPr id="26" name="Picture 27" descr="Picture2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636" y="3718"/>
              <a:ext cx="819" cy="170"/>
            </a:xfrm>
            <a:prstGeom prst="rect">
              <a:avLst/>
            </a:prstGeom>
            <a:noFill/>
          </p:spPr>
        </p:pic>
        <p:sp>
          <p:nvSpPr>
            <p:cNvPr id="27" name="Oval 28"/>
            <p:cNvSpPr>
              <a:spLocks noChangeArrowheads="1"/>
            </p:cNvSpPr>
            <p:nvPr/>
          </p:nvSpPr>
          <p:spPr bwMode="gray">
            <a:xfrm>
              <a:off x="555" y="2823"/>
              <a:ext cx="973" cy="973"/>
            </a:xfrm>
            <a:prstGeom prst="ellipse">
              <a:avLst/>
            </a:prstGeom>
            <a:gradFill rotWithShape="1">
              <a:gsLst>
                <a:gs pos="0">
                  <a:srgbClr val="AE50E2"/>
                </a:gs>
                <a:gs pos="100000">
                  <a:srgbClr val="AE50E2">
                    <a:gamma/>
                    <a:shade val="57255"/>
                    <a:invGamma/>
                  </a:srgbClr>
                </a:gs>
              </a:gsLst>
              <a:path path="rect">
                <a:fillToRect l="100000" t="100000"/>
              </a:path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8" name="Oval 29"/>
            <p:cNvSpPr>
              <a:spLocks noChangeArrowheads="1"/>
            </p:cNvSpPr>
            <p:nvPr/>
          </p:nvSpPr>
          <p:spPr bwMode="gray">
            <a:xfrm>
              <a:off x="576" y="2846"/>
              <a:ext cx="928" cy="929"/>
            </a:xfrm>
            <a:prstGeom prst="ellipse">
              <a:avLst/>
            </a:prstGeom>
            <a:gradFill rotWithShape="1">
              <a:gsLst>
                <a:gs pos="0">
                  <a:srgbClr val="AE50E2">
                    <a:alpha val="85001"/>
                  </a:srgbClr>
                </a:gs>
                <a:gs pos="100000">
                  <a:srgbClr val="AE50E2">
                    <a:gamma/>
                    <a:shade val="63529"/>
                    <a:invGamma/>
                  </a:srgbClr>
                </a:gs>
              </a:gsLst>
              <a:lin ang="27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9" name="Oval 30"/>
            <p:cNvSpPr>
              <a:spLocks noChangeArrowheads="1"/>
            </p:cNvSpPr>
            <p:nvPr/>
          </p:nvSpPr>
          <p:spPr bwMode="gray">
            <a:xfrm>
              <a:off x="612" y="2880"/>
              <a:ext cx="839" cy="839"/>
            </a:xfrm>
            <a:prstGeom prst="ellipse">
              <a:avLst/>
            </a:prstGeom>
            <a:gradFill rotWithShape="1">
              <a:gsLst>
                <a:gs pos="0">
                  <a:srgbClr val="AE50E2"/>
                </a:gs>
                <a:gs pos="100000">
                  <a:srgbClr val="AE50E2">
                    <a:gamma/>
                    <a:shade val="72549"/>
                    <a:invGamma/>
                  </a:srgbClr>
                </a:gs>
              </a:gsLst>
              <a:lin ang="27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pic>
          <p:nvPicPr>
            <p:cNvPr id="30" name="Picture 31" descr="Picture1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576" y="2880"/>
              <a:ext cx="616" cy="616"/>
            </a:xfrm>
            <a:prstGeom prst="rect">
              <a:avLst/>
            </a:prstGeom>
            <a:noFill/>
          </p:spPr>
        </p:pic>
      </p:grpSp>
      <p:sp>
        <p:nvSpPr>
          <p:cNvPr id="31" name="Text Box 32"/>
          <p:cNvSpPr txBox="1">
            <a:spLocks noChangeArrowheads="1"/>
          </p:cNvSpPr>
          <p:nvPr/>
        </p:nvSpPr>
        <p:spPr bwMode="auto">
          <a:xfrm>
            <a:off x="7364413" y="5100638"/>
            <a:ext cx="346075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ru-RU" b="1">
                <a:solidFill>
                  <a:srgbClr val="000000"/>
                </a:solidFill>
                <a:latin typeface="Verdana" pitchFamily="34" charset="0"/>
              </a:rPr>
              <a:t>4</a:t>
            </a:r>
            <a:endParaRPr lang="en-US" b="1">
              <a:solidFill>
                <a:srgbClr val="000000"/>
              </a:solidFill>
              <a:latin typeface="Verdana" pitchFamily="34" charset="0"/>
            </a:endParaRPr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3"/>
          <p:cNvSpPr>
            <a:spLocks noChangeArrowheads="1"/>
          </p:cNvSpPr>
          <p:nvPr/>
        </p:nvSpPr>
        <p:spPr bwMode="gray">
          <a:xfrm>
            <a:off x="1905000" y="2514600"/>
            <a:ext cx="5530850" cy="2743200"/>
          </a:xfrm>
          <a:prstGeom prst="upArrow">
            <a:avLst>
              <a:gd name="adj1" fmla="val 57824"/>
              <a:gd name="adj2" fmla="val 54398"/>
            </a:avLst>
          </a:prstGeom>
          <a:gradFill rotWithShape="1">
            <a:gsLst>
              <a:gs pos="0">
                <a:srgbClr val="8F8CD2"/>
              </a:gs>
              <a:gs pos="100000">
                <a:srgbClr val="8F8CD2">
                  <a:gamma/>
                  <a:tint val="0"/>
                  <a:invGamma/>
                  <a:alpha val="0"/>
                </a:srgbClr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3" name="AutoShape 4"/>
          <p:cNvSpPr>
            <a:spLocks noChangeArrowheads="1"/>
          </p:cNvSpPr>
          <p:nvPr/>
        </p:nvSpPr>
        <p:spPr bwMode="gray">
          <a:xfrm>
            <a:off x="1676400" y="1752600"/>
            <a:ext cx="5791200" cy="57467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rgbClr val="49ACE3"/>
              </a:gs>
              <a:gs pos="50000">
                <a:srgbClr val="49ACE3">
                  <a:gamma/>
                  <a:tint val="24314"/>
                  <a:invGamma/>
                </a:srgbClr>
              </a:gs>
              <a:gs pos="100000">
                <a:srgbClr val="49ACE3"/>
              </a:gs>
            </a:gsLst>
            <a:lin ang="0" scaled="1"/>
          </a:gradFill>
          <a:ln w="38100" algn="ctr">
            <a:solidFill>
              <a:srgbClr val="FFFFFF"/>
            </a:solidFill>
            <a:round/>
            <a:headEnd/>
            <a:tailEnd/>
          </a:ln>
          <a:effectLst>
            <a:outerShdw dist="63500" dir="3187806" algn="ctr" rotWithShape="0">
              <a:srgbClr val="B2B2B2"/>
            </a:outerShdw>
          </a:effectLst>
        </p:spPr>
        <p:txBody>
          <a:bodyPr wrap="none" anchor="ctr"/>
          <a:lstStyle/>
          <a:p>
            <a:r>
              <a:rPr lang="ru-RU" sz="2000" b="1">
                <a:solidFill>
                  <a:srgbClr val="336699"/>
                </a:solidFill>
                <a:latin typeface="Verdana" pitchFamily="34" charset="0"/>
              </a:rPr>
              <a:t>текст</a:t>
            </a:r>
            <a:endParaRPr lang="en-US" sz="2000" b="1">
              <a:solidFill>
                <a:srgbClr val="336699"/>
              </a:solidFill>
              <a:latin typeface="Verdana" pitchFamily="34" charset="0"/>
            </a:endParaRPr>
          </a:p>
        </p:txBody>
      </p:sp>
      <p:grpSp>
        <p:nvGrpSpPr>
          <p:cNvPr id="4" name="Group 5"/>
          <p:cNvGrpSpPr>
            <a:grpSpLocks/>
          </p:cNvGrpSpPr>
          <p:nvPr/>
        </p:nvGrpSpPr>
        <p:grpSpPr bwMode="auto">
          <a:xfrm>
            <a:off x="1033463" y="4633913"/>
            <a:ext cx="1544637" cy="1690687"/>
            <a:chOff x="555" y="2823"/>
            <a:chExt cx="973" cy="1065"/>
          </a:xfrm>
        </p:grpSpPr>
        <p:pic>
          <p:nvPicPr>
            <p:cNvPr id="5" name="Picture 6" descr="Picture2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gray">
            <a:xfrm>
              <a:off x="636" y="3718"/>
              <a:ext cx="819" cy="170"/>
            </a:xfrm>
            <a:prstGeom prst="rect">
              <a:avLst/>
            </a:prstGeom>
            <a:noFill/>
          </p:spPr>
        </p:pic>
        <p:sp>
          <p:nvSpPr>
            <p:cNvPr id="6" name="Oval 7"/>
            <p:cNvSpPr>
              <a:spLocks noChangeArrowheads="1"/>
            </p:cNvSpPr>
            <p:nvPr/>
          </p:nvSpPr>
          <p:spPr bwMode="gray">
            <a:xfrm>
              <a:off x="555" y="2823"/>
              <a:ext cx="973" cy="973"/>
            </a:xfrm>
            <a:prstGeom prst="ellipse">
              <a:avLst/>
            </a:prstGeom>
            <a:gradFill rotWithShape="1">
              <a:gsLst>
                <a:gs pos="0">
                  <a:srgbClr val="6666FF"/>
                </a:gs>
                <a:gs pos="100000">
                  <a:srgbClr val="6666FF">
                    <a:gamma/>
                    <a:shade val="57255"/>
                    <a:invGamma/>
                  </a:srgbClr>
                </a:gs>
              </a:gsLst>
              <a:path path="rect">
                <a:fillToRect l="100000" t="100000"/>
              </a:path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7" name="Oval 8"/>
            <p:cNvSpPr>
              <a:spLocks noChangeArrowheads="1"/>
            </p:cNvSpPr>
            <p:nvPr/>
          </p:nvSpPr>
          <p:spPr bwMode="gray">
            <a:xfrm>
              <a:off x="576" y="2846"/>
              <a:ext cx="928" cy="929"/>
            </a:xfrm>
            <a:prstGeom prst="ellipse">
              <a:avLst/>
            </a:prstGeom>
            <a:gradFill rotWithShape="1">
              <a:gsLst>
                <a:gs pos="0">
                  <a:srgbClr val="6666FF">
                    <a:alpha val="85001"/>
                  </a:srgbClr>
                </a:gs>
                <a:gs pos="100000">
                  <a:srgbClr val="6666FF">
                    <a:gamma/>
                    <a:shade val="63529"/>
                    <a:invGamma/>
                  </a:srgbClr>
                </a:gs>
              </a:gsLst>
              <a:lin ang="27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8" name="Oval 9"/>
            <p:cNvSpPr>
              <a:spLocks noChangeArrowheads="1"/>
            </p:cNvSpPr>
            <p:nvPr/>
          </p:nvSpPr>
          <p:spPr bwMode="gray">
            <a:xfrm>
              <a:off x="612" y="2880"/>
              <a:ext cx="839" cy="839"/>
            </a:xfrm>
            <a:prstGeom prst="ellipse">
              <a:avLst/>
            </a:prstGeom>
            <a:gradFill rotWithShape="1">
              <a:gsLst>
                <a:gs pos="0">
                  <a:srgbClr val="6666FF"/>
                </a:gs>
                <a:gs pos="100000">
                  <a:srgbClr val="6666FF">
                    <a:gamma/>
                    <a:shade val="72549"/>
                    <a:invGamma/>
                  </a:srgbClr>
                </a:gs>
              </a:gsLst>
              <a:lin ang="27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>
                <a:solidFill>
                  <a:schemeClr val="bg1"/>
                </a:solidFill>
              </a:endParaRPr>
            </a:p>
          </p:txBody>
        </p:sp>
        <p:pic>
          <p:nvPicPr>
            <p:cNvPr id="9" name="Picture 10" descr="Picture1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gray">
            <a:xfrm>
              <a:off x="576" y="2880"/>
              <a:ext cx="616" cy="616"/>
            </a:xfrm>
            <a:prstGeom prst="rect">
              <a:avLst/>
            </a:prstGeom>
            <a:noFill/>
          </p:spPr>
        </p:pic>
      </p:grpSp>
      <p:sp>
        <p:nvSpPr>
          <p:cNvPr id="10" name="Text Box 11"/>
          <p:cNvSpPr txBox="1">
            <a:spLocks noChangeArrowheads="1"/>
          </p:cNvSpPr>
          <p:nvPr/>
        </p:nvSpPr>
        <p:spPr bwMode="gray">
          <a:xfrm>
            <a:off x="1616075" y="5253038"/>
            <a:ext cx="346075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ru-RU" b="1">
                <a:solidFill>
                  <a:schemeClr val="bg1"/>
                </a:solidFill>
                <a:latin typeface="Verdana" pitchFamily="34" charset="0"/>
              </a:rPr>
              <a:t>1</a:t>
            </a:r>
            <a:endParaRPr lang="en-US" b="1">
              <a:solidFill>
                <a:schemeClr val="bg1"/>
              </a:solidFill>
              <a:latin typeface="Verdana" pitchFamily="34" charset="0"/>
            </a:endParaRPr>
          </a:p>
        </p:txBody>
      </p:sp>
      <p:grpSp>
        <p:nvGrpSpPr>
          <p:cNvPr id="11" name="Group 12"/>
          <p:cNvGrpSpPr>
            <a:grpSpLocks/>
          </p:cNvGrpSpPr>
          <p:nvPr/>
        </p:nvGrpSpPr>
        <p:grpSpPr bwMode="auto">
          <a:xfrm>
            <a:off x="2971800" y="4633913"/>
            <a:ext cx="1544638" cy="1690687"/>
            <a:chOff x="555" y="2823"/>
            <a:chExt cx="973" cy="1065"/>
          </a:xfrm>
        </p:grpSpPr>
        <p:pic>
          <p:nvPicPr>
            <p:cNvPr id="12" name="Picture 13" descr="Picture2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gray">
            <a:xfrm>
              <a:off x="636" y="3718"/>
              <a:ext cx="819" cy="170"/>
            </a:xfrm>
            <a:prstGeom prst="rect">
              <a:avLst/>
            </a:prstGeom>
            <a:noFill/>
          </p:spPr>
        </p:pic>
        <p:sp>
          <p:nvSpPr>
            <p:cNvPr id="13" name="Oval 14"/>
            <p:cNvSpPr>
              <a:spLocks noChangeArrowheads="1"/>
            </p:cNvSpPr>
            <p:nvPr/>
          </p:nvSpPr>
          <p:spPr bwMode="gray">
            <a:xfrm>
              <a:off x="555" y="2823"/>
              <a:ext cx="973" cy="973"/>
            </a:xfrm>
            <a:prstGeom prst="ellipse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009999">
                    <a:gamma/>
                    <a:shade val="57255"/>
                    <a:invGamma/>
                  </a:srgbClr>
                </a:gs>
              </a:gsLst>
              <a:path path="rect">
                <a:fillToRect l="100000" t="100000"/>
              </a:path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14" name="Oval 15"/>
            <p:cNvSpPr>
              <a:spLocks noChangeArrowheads="1"/>
            </p:cNvSpPr>
            <p:nvPr/>
          </p:nvSpPr>
          <p:spPr bwMode="gray">
            <a:xfrm>
              <a:off x="576" y="2846"/>
              <a:ext cx="928" cy="929"/>
            </a:xfrm>
            <a:prstGeom prst="ellipse">
              <a:avLst/>
            </a:prstGeom>
            <a:gradFill rotWithShape="1">
              <a:gsLst>
                <a:gs pos="0">
                  <a:srgbClr val="009999">
                    <a:alpha val="85001"/>
                  </a:srgbClr>
                </a:gs>
                <a:gs pos="100000">
                  <a:srgbClr val="009999">
                    <a:gamma/>
                    <a:shade val="63529"/>
                    <a:invGamma/>
                  </a:srgbClr>
                </a:gs>
              </a:gsLst>
              <a:lin ang="27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15" name="Oval 16"/>
            <p:cNvSpPr>
              <a:spLocks noChangeArrowheads="1"/>
            </p:cNvSpPr>
            <p:nvPr/>
          </p:nvSpPr>
          <p:spPr bwMode="gray">
            <a:xfrm>
              <a:off x="612" y="2880"/>
              <a:ext cx="839" cy="839"/>
            </a:xfrm>
            <a:prstGeom prst="ellipse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009999">
                    <a:gamma/>
                    <a:shade val="72549"/>
                    <a:invGamma/>
                  </a:srgbClr>
                </a:gs>
              </a:gsLst>
              <a:lin ang="27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>
                <a:solidFill>
                  <a:schemeClr val="bg1"/>
                </a:solidFill>
              </a:endParaRPr>
            </a:p>
          </p:txBody>
        </p:sp>
        <p:pic>
          <p:nvPicPr>
            <p:cNvPr id="16" name="Picture 17" descr="Picture1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gray">
            <a:xfrm>
              <a:off x="576" y="2880"/>
              <a:ext cx="616" cy="616"/>
            </a:xfrm>
            <a:prstGeom prst="rect">
              <a:avLst/>
            </a:prstGeom>
            <a:noFill/>
          </p:spPr>
        </p:pic>
      </p:grpSp>
      <p:sp>
        <p:nvSpPr>
          <p:cNvPr id="17" name="Text Box 18"/>
          <p:cNvSpPr txBox="1">
            <a:spLocks noChangeArrowheads="1"/>
          </p:cNvSpPr>
          <p:nvPr/>
        </p:nvSpPr>
        <p:spPr bwMode="gray">
          <a:xfrm>
            <a:off x="3554413" y="5253038"/>
            <a:ext cx="346075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ru-RU" b="1">
                <a:solidFill>
                  <a:schemeClr val="bg1"/>
                </a:solidFill>
                <a:latin typeface="Verdana" pitchFamily="34" charset="0"/>
              </a:rPr>
              <a:t>2</a:t>
            </a:r>
            <a:endParaRPr lang="en-US" b="1">
              <a:solidFill>
                <a:schemeClr val="bg1"/>
              </a:solidFill>
              <a:latin typeface="Verdana" pitchFamily="34" charset="0"/>
            </a:endParaRPr>
          </a:p>
        </p:txBody>
      </p:sp>
      <p:grpSp>
        <p:nvGrpSpPr>
          <p:cNvPr id="18" name="Group 19"/>
          <p:cNvGrpSpPr>
            <a:grpSpLocks/>
          </p:cNvGrpSpPr>
          <p:nvPr/>
        </p:nvGrpSpPr>
        <p:grpSpPr bwMode="auto">
          <a:xfrm>
            <a:off x="4953000" y="4633913"/>
            <a:ext cx="1544638" cy="1690687"/>
            <a:chOff x="555" y="2823"/>
            <a:chExt cx="973" cy="1065"/>
          </a:xfrm>
        </p:grpSpPr>
        <p:pic>
          <p:nvPicPr>
            <p:cNvPr id="19" name="Picture 20" descr="Picture2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gray">
            <a:xfrm>
              <a:off x="636" y="3718"/>
              <a:ext cx="819" cy="170"/>
            </a:xfrm>
            <a:prstGeom prst="rect">
              <a:avLst/>
            </a:prstGeom>
            <a:noFill/>
          </p:spPr>
        </p:pic>
        <p:sp>
          <p:nvSpPr>
            <p:cNvPr id="20" name="Oval 21"/>
            <p:cNvSpPr>
              <a:spLocks noChangeArrowheads="1"/>
            </p:cNvSpPr>
            <p:nvPr/>
          </p:nvSpPr>
          <p:spPr bwMode="gray">
            <a:xfrm>
              <a:off x="555" y="2823"/>
              <a:ext cx="973" cy="973"/>
            </a:xfrm>
            <a:prstGeom prst="ellipse">
              <a:avLst/>
            </a:prstGeom>
            <a:gradFill rotWithShape="1">
              <a:gsLst>
                <a:gs pos="0">
                  <a:srgbClr val="003399"/>
                </a:gs>
                <a:gs pos="100000">
                  <a:srgbClr val="003399">
                    <a:gamma/>
                    <a:shade val="57255"/>
                    <a:invGamma/>
                  </a:srgbClr>
                </a:gs>
              </a:gsLst>
              <a:path path="rect">
                <a:fillToRect l="100000" t="100000"/>
              </a:path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21" name="Oval 22"/>
            <p:cNvSpPr>
              <a:spLocks noChangeArrowheads="1"/>
            </p:cNvSpPr>
            <p:nvPr/>
          </p:nvSpPr>
          <p:spPr bwMode="gray">
            <a:xfrm>
              <a:off x="576" y="2846"/>
              <a:ext cx="928" cy="929"/>
            </a:xfrm>
            <a:prstGeom prst="ellipse">
              <a:avLst/>
            </a:prstGeom>
            <a:gradFill rotWithShape="1">
              <a:gsLst>
                <a:gs pos="0">
                  <a:srgbClr val="003399">
                    <a:alpha val="85001"/>
                  </a:srgbClr>
                </a:gs>
                <a:gs pos="100000">
                  <a:srgbClr val="003399">
                    <a:gamma/>
                    <a:shade val="63529"/>
                    <a:invGamma/>
                  </a:srgbClr>
                </a:gs>
              </a:gsLst>
              <a:lin ang="27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22" name="Oval 23"/>
            <p:cNvSpPr>
              <a:spLocks noChangeArrowheads="1"/>
            </p:cNvSpPr>
            <p:nvPr/>
          </p:nvSpPr>
          <p:spPr bwMode="gray">
            <a:xfrm>
              <a:off x="612" y="2880"/>
              <a:ext cx="839" cy="839"/>
            </a:xfrm>
            <a:prstGeom prst="ellipse">
              <a:avLst/>
            </a:prstGeom>
            <a:gradFill rotWithShape="1">
              <a:gsLst>
                <a:gs pos="0">
                  <a:srgbClr val="003399"/>
                </a:gs>
                <a:gs pos="100000">
                  <a:srgbClr val="003399">
                    <a:gamma/>
                    <a:shade val="72549"/>
                    <a:invGamma/>
                  </a:srgbClr>
                </a:gs>
              </a:gsLst>
              <a:lin ang="27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>
                <a:solidFill>
                  <a:schemeClr val="bg1"/>
                </a:solidFill>
              </a:endParaRPr>
            </a:p>
          </p:txBody>
        </p:sp>
        <p:pic>
          <p:nvPicPr>
            <p:cNvPr id="23" name="Picture 24" descr="Picture1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gray">
            <a:xfrm>
              <a:off x="576" y="2880"/>
              <a:ext cx="616" cy="616"/>
            </a:xfrm>
            <a:prstGeom prst="rect">
              <a:avLst/>
            </a:prstGeom>
            <a:noFill/>
          </p:spPr>
        </p:pic>
      </p:grpSp>
      <p:sp>
        <p:nvSpPr>
          <p:cNvPr id="24" name="Text Box 25"/>
          <p:cNvSpPr txBox="1">
            <a:spLocks noChangeArrowheads="1"/>
          </p:cNvSpPr>
          <p:nvPr/>
        </p:nvSpPr>
        <p:spPr bwMode="gray">
          <a:xfrm>
            <a:off x="5535613" y="5253038"/>
            <a:ext cx="346075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ru-RU" b="1">
                <a:solidFill>
                  <a:schemeClr val="bg1"/>
                </a:solidFill>
                <a:latin typeface="Verdana" pitchFamily="34" charset="0"/>
              </a:rPr>
              <a:t>3</a:t>
            </a:r>
            <a:endParaRPr lang="en-US" b="1">
              <a:solidFill>
                <a:schemeClr val="bg1"/>
              </a:solidFill>
              <a:latin typeface="Verdana" pitchFamily="34" charset="0"/>
            </a:endParaRPr>
          </a:p>
        </p:txBody>
      </p:sp>
      <p:grpSp>
        <p:nvGrpSpPr>
          <p:cNvPr id="25" name="Group 26"/>
          <p:cNvGrpSpPr>
            <a:grpSpLocks/>
          </p:cNvGrpSpPr>
          <p:nvPr/>
        </p:nvGrpSpPr>
        <p:grpSpPr bwMode="auto">
          <a:xfrm>
            <a:off x="6934200" y="4633913"/>
            <a:ext cx="1544638" cy="1690687"/>
            <a:chOff x="555" y="2823"/>
            <a:chExt cx="973" cy="1065"/>
          </a:xfrm>
        </p:grpSpPr>
        <p:pic>
          <p:nvPicPr>
            <p:cNvPr id="26" name="Picture 27" descr="Picture2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gray">
            <a:xfrm>
              <a:off x="636" y="3718"/>
              <a:ext cx="819" cy="170"/>
            </a:xfrm>
            <a:prstGeom prst="rect">
              <a:avLst/>
            </a:prstGeom>
            <a:noFill/>
          </p:spPr>
        </p:pic>
        <p:sp>
          <p:nvSpPr>
            <p:cNvPr id="27" name="Oval 28"/>
            <p:cNvSpPr>
              <a:spLocks noChangeArrowheads="1"/>
            </p:cNvSpPr>
            <p:nvPr/>
          </p:nvSpPr>
          <p:spPr bwMode="gray">
            <a:xfrm>
              <a:off x="555" y="2823"/>
              <a:ext cx="973" cy="973"/>
            </a:xfrm>
            <a:prstGeom prst="ellipse">
              <a:avLst/>
            </a:prstGeom>
            <a:gradFill rotWithShape="1">
              <a:gsLst>
                <a:gs pos="0">
                  <a:srgbClr val="7E0D91"/>
                </a:gs>
                <a:gs pos="100000">
                  <a:srgbClr val="7E0D91">
                    <a:gamma/>
                    <a:shade val="57255"/>
                    <a:invGamma/>
                  </a:srgbClr>
                </a:gs>
              </a:gsLst>
              <a:path path="rect">
                <a:fillToRect l="100000" t="100000"/>
              </a:path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28" name="Oval 29"/>
            <p:cNvSpPr>
              <a:spLocks noChangeArrowheads="1"/>
            </p:cNvSpPr>
            <p:nvPr/>
          </p:nvSpPr>
          <p:spPr bwMode="gray">
            <a:xfrm>
              <a:off x="576" y="2846"/>
              <a:ext cx="928" cy="929"/>
            </a:xfrm>
            <a:prstGeom prst="ellipse">
              <a:avLst/>
            </a:prstGeom>
            <a:gradFill rotWithShape="1">
              <a:gsLst>
                <a:gs pos="0">
                  <a:srgbClr val="7E0D91">
                    <a:alpha val="85001"/>
                  </a:srgbClr>
                </a:gs>
                <a:gs pos="100000">
                  <a:srgbClr val="7E0D91">
                    <a:gamma/>
                    <a:shade val="63529"/>
                    <a:invGamma/>
                  </a:srgbClr>
                </a:gs>
              </a:gsLst>
              <a:lin ang="27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29" name="Oval 30"/>
            <p:cNvSpPr>
              <a:spLocks noChangeArrowheads="1"/>
            </p:cNvSpPr>
            <p:nvPr/>
          </p:nvSpPr>
          <p:spPr bwMode="gray">
            <a:xfrm>
              <a:off x="612" y="2880"/>
              <a:ext cx="839" cy="839"/>
            </a:xfrm>
            <a:prstGeom prst="ellipse">
              <a:avLst/>
            </a:prstGeom>
            <a:gradFill rotWithShape="1">
              <a:gsLst>
                <a:gs pos="0">
                  <a:srgbClr val="7E0D91"/>
                </a:gs>
                <a:gs pos="100000">
                  <a:srgbClr val="7E0D91">
                    <a:gamma/>
                    <a:shade val="72549"/>
                    <a:invGamma/>
                  </a:srgbClr>
                </a:gs>
              </a:gsLst>
              <a:lin ang="27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>
                <a:solidFill>
                  <a:schemeClr val="bg1"/>
                </a:solidFill>
              </a:endParaRPr>
            </a:p>
          </p:txBody>
        </p:sp>
        <p:pic>
          <p:nvPicPr>
            <p:cNvPr id="30" name="Picture 31" descr="Picture1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gray">
            <a:xfrm>
              <a:off x="576" y="2880"/>
              <a:ext cx="616" cy="616"/>
            </a:xfrm>
            <a:prstGeom prst="rect">
              <a:avLst/>
            </a:prstGeom>
            <a:noFill/>
          </p:spPr>
        </p:pic>
      </p:grpSp>
      <p:sp>
        <p:nvSpPr>
          <p:cNvPr id="31" name="Text Box 32"/>
          <p:cNvSpPr txBox="1">
            <a:spLocks noChangeArrowheads="1"/>
          </p:cNvSpPr>
          <p:nvPr/>
        </p:nvSpPr>
        <p:spPr bwMode="gray">
          <a:xfrm>
            <a:off x="7516813" y="5253038"/>
            <a:ext cx="346075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ru-RU" b="1">
                <a:solidFill>
                  <a:schemeClr val="bg1"/>
                </a:solidFill>
                <a:latin typeface="Verdana" pitchFamily="34" charset="0"/>
              </a:rPr>
              <a:t>4</a:t>
            </a:r>
            <a:endParaRPr lang="en-US" b="1">
              <a:solidFill>
                <a:schemeClr val="bg1"/>
              </a:solidFill>
              <a:latin typeface="Verdana" pitchFamily="34" charset="0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4"/>
          <p:cNvSpPr>
            <a:spLocks/>
          </p:cNvSpPr>
          <p:nvPr/>
        </p:nvSpPr>
        <p:spPr bwMode="gray">
          <a:xfrm>
            <a:off x="1643042" y="2143116"/>
            <a:ext cx="5867400" cy="701675"/>
          </a:xfrm>
          <a:custGeom>
            <a:avLst/>
            <a:gdLst/>
            <a:ahLst/>
            <a:cxnLst>
              <a:cxn ang="0">
                <a:pos x="266" y="42"/>
              </a:cxn>
              <a:cxn ang="0">
                <a:pos x="107" y="103"/>
              </a:cxn>
              <a:cxn ang="0">
                <a:pos x="69" y="200"/>
              </a:cxn>
              <a:cxn ang="0">
                <a:pos x="38" y="235"/>
              </a:cxn>
              <a:cxn ang="0">
                <a:pos x="15" y="332"/>
              </a:cxn>
              <a:cxn ang="0">
                <a:pos x="38" y="447"/>
              </a:cxn>
              <a:cxn ang="0">
                <a:pos x="198" y="587"/>
              </a:cxn>
              <a:cxn ang="0">
                <a:pos x="568" y="655"/>
              </a:cxn>
              <a:cxn ang="0">
                <a:pos x="928" y="699"/>
              </a:cxn>
              <a:cxn ang="0">
                <a:pos x="1751" y="746"/>
              </a:cxn>
              <a:cxn ang="0">
                <a:pos x="2388" y="739"/>
              </a:cxn>
              <a:cxn ang="0">
                <a:pos x="2624" y="761"/>
              </a:cxn>
              <a:cxn ang="0">
                <a:pos x="3030" y="737"/>
              </a:cxn>
              <a:cxn ang="0">
                <a:pos x="3707" y="640"/>
              </a:cxn>
              <a:cxn ang="0">
                <a:pos x="4057" y="579"/>
              </a:cxn>
              <a:cxn ang="0">
                <a:pos x="4225" y="526"/>
              </a:cxn>
              <a:cxn ang="0">
                <a:pos x="4331" y="508"/>
              </a:cxn>
              <a:cxn ang="0">
                <a:pos x="4225" y="491"/>
              </a:cxn>
              <a:cxn ang="0">
                <a:pos x="4346" y="526"/>
              </a:cxn>
              <a:cxn ang="0">
                <a:pos x="4643" y="455"/>
              </a:cxn>
              <a:cxn ang="0">
                <a:pos x="4849" y="341"/>
              </a:cxn>
              <a:cxn ang="0">
                <a:pos x="4674" y="279"/>
              </a:cxn>
              <a:cxn ang="0">
                <a:pos x="4110" y="297"/>
              </a:cxn>
              <a:cxn ang="0">
                <a:pos x="4293" y="297"/>
              </a:cxn>
              <a:cxn ang="0">
                <a:pos x="4651" y="200"/>
              </a:cxn>
              <a:cxn ang="0">
                <a:pos x="4514" y="147"/>
              </a:cxn>
              <a:cxn ang="0">
                <a:pos x="3920" y="174"/>
              </a:cxn>
              <a:cxn ang="0">
                <a:pos x="3966" y="147"/>
              </a:cxn>
              <a:cxn ang="0">
                <a:pos x="3578" y="121"/>
              </a:cxn>
              <a:cxn ang="0">
                <a:pos x="3159" y="165"/>
              </a:cxn>
              <a:cxn ang="0">
                <a:pos x="2260" y="187"/>
              </a:cxn>
              <a:cxn ang="0">
                <a:pos x="1880" y="175"/>
              </a:cxn>
              <a:cxn ang="0">
                <a:pos x="1460" y="175"/>
              </a:cxn>
              <a:cxn ang="0">
                <a:pos x="967" y="130"/>
              </a:cxn>
              <a:cxn ang="0">
                <a:pos x="746" y="59"/>
              </a:cxn>
              <a:cxn ang="0">
                <a:pos x="472" y="6"/>
              </a:cxn>
              <a:cxn ang="0">
                <a:pos x="306" y="4"/>
              </a:cxn>
            </a:cxnLst>
            <a:rect l="0" t="0" r="r" b="b"/>
            <a:pathLst>
              <a:path w="4864" h="769">
                <a:moveTo>
                  <a:pt x="306" y="4"/>
                </a:moveTo>
                <a:cubicBezTo>
                  <a:pt x="265" y="21"/>
                  <a:pt x="307" y="25"/>
                  <a:pt x="266" y="42"/>
                </a:cubicBezTo>
                <a:cubicBezTo>
                  <a:pt x="228" y="27"/>
                  <a:pt x="225" y="21"/>
                  <a:pt x="167" y="42"/>
                </a:cubicBezTo>
                <a:cubicBezTo>
                  <a:pt x="141" y="52"/>
                  <a:pt x="142" y="90"/>
                  <a:pt x="107" y="103"/>
                </a:cubicBezTo>
                <a:cubicBezTo>
                  <a:pt x="84" y="130"/>
                  <a:pt x="69" y="156"/>
                  <a:pt x="46" y="182"/>
                </a:cubicBezTo>
                <a:cubicBezTo>
                  <a:pt x="53" y="188"/>
                  <a:pt x="61" y="196"/>
                  <a:pt x="69" y="200"/>
                </a:cubicBezTo>
                <a:cubicBezTo>
                  <a:pt x="76" y="204"/>
                  <a:pt x="94" y="200"/>
                  <a:pt x="91" y="209"/>
                </a:cubicBezTo>
                <a:cubicBezTo>
                  <a:pt x="89" y="218"/>
                  <a:pt x="47" y="232"/>
                  <a:pt x="38" y="235"/>
                </a:cubicBezTo>
                <a:cubicBezTo>
                  <a:pt x="20" y="298"/>
                  <a:pt x="37" y="278"/>
                  <a:pt x="0" y="306"/>
                </a:cubicBezTo>
                <a:cubicBezTo>
                  <a:pt x="5" y="314"/>
                  <a:pt x="11" y="322"/>
                  <a:pt x="15" y="332"/>
                </a:cubicBezTo>
                <a:cubicBezTo>
                  <a:pt x="27" y="345"/>
                  <a:pt x="65" y="366"/>
                  <a:pt x="69" y="385"/>
                </a:cubicBezTo>
                <a:cubicBezTo>
                  <a:pt x="71" y="398"/>
                  <a:pt x="28" y="428"/>
                  <a:pt x="38" y="447"/>
                </a:cubicBezTo>
                <a:cubicBezTo>
                  <a:pt x="28" y="480"/>
                  <a:pt x="110" y="494"/>
                  <a:pt x="129" y="499"/>
                </a:cubicBezTo>
                <a:cubicBezTo>
                  <a:pt x="157" y="521"/>
                  <a:pt x="162" y="579"/>
                  <a:pt x="198" y="587"/>
                </a:cubicBezTo>
                <a:cubicBezTo>
                  <a:pt x="275" y="607"/>
                  <a:pt x="321" y="631"/>
                  <a:pt x="400" y="635"/>
                </a:cubicBezTo>
                <a:cubicBezTo>
                  <a:pt x="471" y="643"/>
                  <a:pt x="513" y="654"/>
                  <a:pt x="568" y="655"/>
                </a:cubicBezTo>
                <a:cubicBezTo>
                  <a:pt x="628" y="661"/>
                  <a:pt x="700" y="664"/>
                  <a:pt x="760" y="671"/>
                </a:cubicBezTo>
                <a:cubicBezTo>
                  <a:pt x="817" y="693"/>
                  <a:pt x="869" y="677"/>
                  <a:pt x="928" y="699"/>
                </a:cubicBezTo>
                <a:cubicBezTo>
                  <a:pt x="1070" y="753"/>
                  <a:pt x="1355" y="693"/>
                  <a:pt x="1355" y="693"/>
                </a:cubicBezTo>
                <a:cubicBezTo>
                  <a:pt x="1539" y="731"/>
                  <a:pt x="1520" y="737"/>
                  <a:pt x="1751" y="746"/>
                </a:cubicBezTo>
                <a:cubicBezTo>
                  <a:pt x="1912" y="769"/>
                  <a:pt x="1924" y="727"/>
                  <a:pt x="2228" y="743"/>
                </a:cubicBezTo>
                <a:cubicBezTo>
                  <a:pt x="2298" y="752"/>
                  <a:pt x="2337" y="736"/>
                  <a:pt x="2388" y="739"/>
                </a:cubicBezTo>
                <a:cubicBezTo>
                  <a:pt x="2439" y="742"/>
                  <a:pt x="2496" y="758"/>
                  <a:pt x="2535" y="762"/>
                </a:cubicBezTo>
                <a:cubicBezTo>
                  <a:pt x="2574" y="766"/>
                  <a:pt x="2586" y="753"/>
                  <a:pt x="2624" y="761"/>
                </a:cubicBezTo>
                <a:cubicBezTo>
                  <a:pt x="2654" y="767"/>
                  <a:pt x="2674" y="747"/>
                  <a:pt x="2710" y="746"/>
                </a:cubicBezTo>
                <a:cubicBezTo>
                  <a:pt x="2816" y="740"/>
                  <a:pt x="2923" y="740"/>
                  <a:pt x="3030" y="737"/>
                </a:cubicBezTo>
                <a:cubicBezTo>
                  <a:pt x="3165" y="698"/>
                  <a:pt x="3192" y="700"/>
                  <a:pt x="3372" y="693"/>
                </a:cubicBezTo>
                <a:cubicBezTo>
                  <a:pt x="3491" y="677"/>
                  <a:pt x="3585" y="649"/>
                  <a:pt x="3707" y="640"/>
                </a:cubicBezTo>
                <a:cubicBezTo>
                  <a:pt x="3778" y="612"/>
                  <a:pt x="3647" y="661"/>
                  <a:pt x="3814" y="623"/>
                </a:cubicBezTo>
                <a:cubicBezTo>
                  <a:pt x="3939" y="593"/>
                  <a:pt x="3882" y="589"/>
                  <a:pt x="4057" y="579"/>
                </a:cubicBezTo>
                <a:cubicBezTo>
                  <a:pt x="4154" y="551"/>
                  <a:pt x="4197" y="549"/>
                  <a:pt x="4316" y="543"/>
                </a:cubicBezTo>
                <a:cubicBezTo>
                  <a:pt x="4293" y="535"/>
                  <a:pt x="4233" y="529"/>
                  <a:pt x="4225" y="526"/>
                </a:cubicBezTo>
                <a:cubicBezTo>
                  <a:pt x="4217" y="523"/>
                  <a:pt x="4240" y="518"/>
                  <a:pt x="4247" y="517"/>
                </a:cubicBezTo>
                <a:cubicBezTo>
                  <a:pt x="4275" y="513"/>
                  <a:pt x="4303" y="511"/>
                  <a:pt x="4331" y="508"/>
                </a:cubicBezTo>
                <a:cubicBezTo>
                  <a:pt x="4303" y="505"/>
                  <a:pt x="4275" y="504"/>
                  <a:pt x="4247" y="499"/>
                </a:cubicBezTo>
                <a:cubicBezTo>
                  <a:pt x="4240" y="498"/>
                  <a:pt x="4221" y="499"/>
                  <a:pt x="4225" y="491"/>
                </a:cubicBezTo>
                <a:cubicBezTo>
                  <a:pt x="4230" y="480"/>
                  <a:pt x="4245" y="485"/>
                  <a:pt x="4255" y="482"/>
                </a:cubicBezTo>
                <a:cubicBezTo>
                  <a:pt x="4318" y="494"/>
                  <a:pt x="4297" y="507"/>
                  <a:pt x="4346" y="526"/>
                </a:cubicBezTo>
                <a:cubicBezTo>
                  <a:pt x="4398" y="511"/>
                  <a:pt x="4453" y="470"/>
                  <a:pt x="4506" y="464"/>
                </a:cubicBezTo>
                <a:cubicBezTo>
                  <a:pt x="4552" y="460"/>
                  <a:pt x="4598" y="458"/>
                  <a:pt x="4643" y="455"/>
                </a:cubicBezTo>
                <a:cubicBezTo>
                  <a:pt x="4690" y="420"/>
                  <a:pt x="4742" y="423"/>
                  <a:pt x="4795" y="411"/>
                </a:cubicBezTo>
                <a:cubicBezTo>
                  <a:pt x="4834" y="382"/>
                  <a:pt x="4813" y="403"/>
                  <a:pt x="4849" y="341"/>
                </a:cubicBezTo>
                <a:cubicBezTo>
                  <a:pt x="4854" y="332"/>
                  <a:pt x="4864" y="314"/>
                  <a:pt x="4864" y="314"/>
                </a:cubicBezTo>
                <a:cubicBezTo>
                  <a:pt x="4803" y="279"/>
                  <a:pt x="4742" y="285"/>
                  <a:pt x="4674" y="279"/>
                </a:cubicBezTo>
                <a:cubicBezTo>
                  <a:pt x="4490" y="287"/>
                  <a:pt x="4499" y="279"/>
                  <a:pt x="4384" y="306"/>
                </a:cubicBezTo>
                <a:cubicBezTo>
                  <a:pt x="4293" y="303"/>
                  <a:pt x="4202" y="303"/>
                  <a:pt x="4110" y="297"/>
                </a:cubicBezTo>
                <a:cubicBezTo>
                  <a:pt x="4103" y="297"/>
                  <a:pt x="4126" y="288"/>
                  <a:pt x="4133" y="288"/>
                </a:cubicBezTo>
                <a:cubicBezTo>
                  <a:pt x="4187" y="288"/>
                  <a:pt x="4240" y="294"/>
                  <a:pt x="4293" y="297"/>
                </a:cubicBezTo>
                <a:cubicBezTo>
                  <a:pt x="4391" y="282"/>
                  <a:pt x="4444" y="268"/>
                  <a:pt x="4552" y="262"/>
                </a:cubicBezTo>
                <a:cubicBezTo>
                  <a:pt x="4601" y="247"/>
                  <a:pt x="4610" y="232"/>
                  <a:pt x="4651" y="200"/>
                </a:cubicBezTo>
                <a:cubicBezTo>
                  <a:pt x="4609" y="188"/>
                  <a:pt x="4562" y="193"/>
                  <a:pt x="4521" y="174"/>
                </a:cubicBezTo>
                <a:cubicBezTo>
                  <a:pt x="4514" y="171"/>
                  <a:pt x="4516" y="156"/>
                  <a:pt x="4514" y="147"/>
                </a:cubicBezTo>
                <a:cubicBezTo>
                  <a:pt x="4141" y="166"/>
                  <a:pt x="4291" y="156"/>
                  <a:pt x="4065" y="174"/>
                </a:cubicBezTo>
                <a:cubicBezTo>
                  <a:pt x="4015" y="182"/>
                  <a:pt x="3972" y="194"/>
                  <a:pt x="3920" y="174"/>
                </a:cubicBezTo>
                <a:cubicBezTo>
                  <a:pt x="3911" y="171"/>
                  <a:pt x="3935" y="160"/>
                  <a:pt x="3943" y="156"/>
                </a:cubicBezTo>
                <a:cubicBezTo>
                  <a:pt x="3951" y="152"/>
                  <a:pt x="3958" y="150"/>
                  <a:pt x="3966" y="147"/>
                </a:cubicBezTo>
                <a:cubicBezTo>
                  <a:pt x="3918" y="110"/>
                  <a:pt x="3968" y="135"/>
                  <a:pt x="3935" y="77"/>
                </a:cubicBezTo>
                <a:cubicBezTo>
                  <a:pt x="3812" y="86"/>
                  <a:pt x="3702" y="113"/>
                  <a:pt x="3578" y="121"/>
                </a:cubicBezTo>
                <a:cubicBezTo>
                  <a:pt x="3524" y="128"/>
                  <a:pt x="3477" y="135"/>
                  <a:pt x="3425" y="156"/>
                </a:cubicBezTo>
                <a:cubicBezTo>
                  <a:pt x="3342" y="188"/>
                  <a:pt x="3248" y="162"/>
                  <a:pt x="3159" y="165"/>
                </a:cubicBezTo>
                <a:cubicBezTo>
                  <a:pt x="2928" y="254"/>
                  <a:pt x="2813" y="169"/>
                  <a:pt x="2544" y="191"/>
                </a:cubicBezTo>
                <a:cubicBezTo>
                  <a:pt x="2445" y="200"/>
                  <a:pt x="2305" y="198"/>
                  <a:pt x="2260" y="187"/>
                </a:cubicBezTo>
                <a:cubicBezTo>
                  <a:pt x="2172" y="153"/>
                  <a:pt x="2149" y="194"/>
                  <a:pt x="2056" y="195"/>
                </a:cubicBezTo>
                <a:cubicBezTo>
                  <a:pt x="1964" y="187"/>
                  <a:pt x="1913" y="188"/>
                  <a:pt x="1880" y="175"/>
                </a:cubicBezTo>
                <a:cubicBezTo>
                  <a:pt x="1790" y="181"/>
                  <a:pt x="1677" y="212"/>
                  <a:pt x="1591" y="191"/>
                </a:cubicBezTo>
                <a:cubicBezTo>
                  <a:pt x="1548" y="181"/>
                  <a:pt x="1503" y="186"/>
                  <a:pt x="1460" y="175"/>
                </a:cubicBezTo>
                <a:cubicBezTo>
                  <a:pt x="1435" y="185"/>
                  <a:pt x="1426" y="155"/>
                  <a:pt x="1401" y="165"/>
                </a:cubicBezTo>
                <a:cubicBezTo>
                  <a:pt x="1252" y="156"/>
                  <a:pt x="1118" y="135"/>
                  <a:pt x="967" y="130"/>
                </a:cubicBezTo>
                <a:cubicBezTo>
                  <a:pt x="926" y="125"/>
                  <a:pt x="836" y="116"/>
                  <a:pt x="799" y="103"/>
                </a:cubicBezTo>
                <a:cubicBezTo>
                  <a:pt x="798" y="103"/>
                  <a:pt x="754" y="62"/>
                  <a:pt x="746" y="59"/>
                </a:cubicBezTo>
                <a:cubicBezTo>
                  <a:pt x="686" y="39"/>
                  <a:pt x="609" y="39"/>
                  <a:pt x="548" y="33"/>
                </a:cubicBezTo>
                <a:cubicBezTo>
                  <a:pt x="523" y="22"/>
                  <a:pt x="497" y="17"/>
                  <a:pt x="472" y="6"/>
                </a:cubicBezTo>
                <a:cubicBezTo>
                  <a:pt x="441" y="9"/>
                  <a:pt x="411" y="11"/>
                  <a:pt x="381" y="15"/>
                </a:cubicBezTo>
                <a:cubicBezTo>
                  <a:pt x="353" y="15"/>
                  <a:pt x="325" y="0"/>
                  <a:pt x="306" y="4"/>
                </a:cubicBezTo>
                <a:close/>
              </a:path>
            </a:pathLst>
          </a:custGeom>
          <a:solidFill>
            <a:srgbClr val="7030A0"/>
          </a:solidFill>
          <a:ln w="9525">
            <a:noFill/>
            <a:round/>
            <a:headEnd/>
            <a:tailEnd/>
          </a:ln>
          <a:effectLst/>
        </p:spPr>
        <p:txBody>
          <a:bodyPr/>
          <a:lstStyle/>
          <a:p>
            <a:endParaRPr lang="ru-RU" dirty="0">
              <a:solidFill>
                <a:srgbClr val="7030A0"/>
              </a:solidFill>
            </a:endParaRPr>
          </a:p>
        </p:txBody>
      </p:sp>
      <p:sp>
        <p:nvSpPr>
          <p:cNvPr id="4" name="Freeform 4"/>
          <p:cNvSpPr>
            <a:spLocks/>
          </p:cNvSpPr>
          <p:nvPr/>
        </p:nvSpPr>
        <p:spPr bwMode="gray">
          <a:xfrm>
            <a:off x="1714480" y="4286256"/>
            <a:ext cx="5867400" cy="701675"/>
          </a:xfrm>
          <a:custGeom>
            <a:avLst/>
            <a:gdLst/>
            <a:ahLst/>
            <a:cxnLst>
              <a:cxn ang="0">
                <a:pos x="266" y="42"/>
              </a:cxn>
              <a:cxn ang="0">
                <a:pos x="107" y="103"/>
              </a:cxn>
              <a:cxn ang="0">
                <a:pos x="69" y="200"/>
              </a:cxn>
              <a:cxn ang="0">
                <a:pos x="38" y="235"/>
              </a:cxn>
              <a:cxn ang="0">
                <a:pos x="15" y="332"/>
              </a:cxn>
              <a:cxn ang="0">
                <a:pos x="38" y="447"/>
              </a:cxn>
              <a:cxn ang="0">
                <a:pos x="198" y="587"/>
              </a:cxn>
              <a:cxn ang="0">
                <a:pos x="568" y="655"/>
              </a:cxn>
              <a:cxn ang="0">
                <a:pos x="928" y="699"/>
              </a:cxn>
              <a:cxn ang="0">
                <a:pos x="1751" y="746"/>
              </a:cxn>
              <a:cxn ang="0">
                <a:pos x="2388" y="739"/>
              </a:cxn>
              <a:cxn ang="0">
                <a:pos x="2624" y="761"/>
              </a:cxn>
              <a:cxn ang="0">
                <a:pos x="3030" y="737"/>
              </a:cxn>
              <a:cxn ang="0">
                <a:pos x="3707" y="640"/>
              </a:cxn>
              <a:cxn ang="0">
                <a:pos x="4057" y="579"/>
              </a:cxn>
              <a:cxn ang="0">
                <a:pos x="4225" y="526"/>
              </a:cxn>
              <a:cxn ang="0">
                <a:pos x="4331" y="508"/>
              </a:cxn>
              <a:cxn ang="0">
                <a:pos x="4225" y="491"/>
              </a:cxn>
              <a:cxn ang="0">
                <a:pos x="4346" y="526"/>
              </a:cxn>
              <a:cxn ang="0">
                <a:pos x="4643" y="455"/>
              </a:cxn>
              <a:cxn ang="0">
                <a:pos x="4849" y="341"/>
              </a:cxn>
              <a:cxn ang="0">
                <a:pos x="4674" y="279"/>
              </a:cxn>
              <a:cxn ang="0">
                <a:pos x="4110" y="297"/>
              </a:cxn>
              <a:cxn ang="0">
                <a:pos x="4293" y="297"/>
              </a:cxn>
              <a:cxn ang="0">
                <a:pos x="4651" y="200"/>
              </a:cxn>
              <a:cxn ang="0">
                <a:pos x="4514" y="147"/>
              </a:cxn>
              <a:cxn ang="0">
                <a:pos x="3920" y="174"/>
              </a:cxn>
              <a:cxn ang="0">
                <a:pos x="3966" y="147"/>
              </a:cxn>
              <a:cxn ang="0">
                <a:pos x="3578" y="121"/>
              </a:cxn>
              <a:cxn ang="0">
                <a:pos x="3159" y="165"/>
              </a:cxn>
              <a:cxn ang="0">
                <a:pos x="2260" y="187"/>
              </a:cxn>
              <a:cxn ang="0">
                <a:pos x="1880" y="175"/>
              </a:cxn>
              <a:cxn ang="0">
                <a:pos x="1460" y="175"/>
              </a:cxn>
              <a:cxn ang="0">
                <a:pos x="967" y="130"/>
              </a:cxn>
              <a:cxn ang="0">
                <a:pos x="746" y="59"/>
              </a:cxn>
              <a:cxn ang="0">
                <a:pos x="472" y="6"/>
              </a:cxn>
              <a:cxn ang="0">
                <a:pos x="306" y="4"/>
              </a:cxn>
            </a:cxnLst>
            <a:rect l="0" t="0" r="r" b="b"/>
            <a:pathLst>
              <a:path w="4864" h="769">
                <a:moveTo>
                  <a:pt x="306" y="4"/>
                </a:moveTo>
                <a:cubicBezTo>
                  <a:pt x="265" y="21"/>
                  <a:pt x="307" y="25"/>
                  <a:pt x="266" y="42"/>
                </a:cubicBezTo>
                <a:cubicBezTo>
                  <a:pt x="228" y="27"/>
                  <a:pt x="225" y="21"/>
                  <a:pt x="167" y="42"/>
                </a:cubicBezTo>
                <a:cubicBezTo>
                  <a:pt x="141" y="52"/>
                  <a:pt x="142" y="90"/>
                  <a:pt x="107" y="103"/>
                </a:cubicBezTo>
                <a:cubicBezTo>
                  <a:pt x="84" y="130"/>
                  <a:pt x="69" y="156"/>
                  <a:pt x="46" y="182"/>
                </a:cubicBezTo>
                <a:cubicBezTo>
                  <a:pt x="53" y="188"/>
                  <a:pt x="61" y="196"/>
                  <a:pt x="69" y="200"/>
                </a:cubicBezTo>
                <a:cubicBezTo>
                  <a:pt x="76" y="204"/>
                  <a:pt x="94" y="200"/>
                  <a:pt x="91" y="209"/>
                </a:cubicBezTo>
                <a:cubicBezTo>
                  <a:pt x="89" y="218"/>
                  <a:pt x="47" y="232"/>
                  <a:pt x="38" y="235"/>
                </a:cubicBezTo>
                <a:cubicBezTo>
                  <a:pt x="20" y="298"/>
                  <a:pt x="37" y="278"/>
                  <a:pt x="0" y="306"/>
                </a:cubicBezTo>
                <a:cubicBezTo>
                  <a:pt x="5" y="314"/>
                  <a:pt x="11" y="322"/>
                  <a:pt x="15" y="332"/>
                </a:cubicBezTo>
                <a:cubicBezTo>
                  <a:pt x="27" y="345"/>
                  <a:pt x="65" y="366"/>
                  <a:pt x="69" y="385"/>
                </a:cubicBezTo>
                <a:cubicBezTo>
                  <a:pt x="71" y="398"/>
                  <a:pt x="28" y="428"/>
                  <a:pt x="38" y="447"/>
                </a:cubicBezTo>
                <a:cubicBezTo>
                  <a:pt x="28" y="480"/>
                  <a:pt x="110" y="494"/>
                  <a:pt x="129" y="499"/>
                </a:cubicBezTo>
                <a:cubicBezTo>
                  <a:pt x="157" y="521"/>
                  <a:pt x="162" y="579"/>
                  <a:pt x="198" y="587"/>
                </a:cubicBezTo>
                <a:cubicBezTo>
                  <a:pt x="275" y="607"/>
                  <a:pt x="321" y="631"/>
                  <a:pt x="400" y="635"/>
                </a:cubicBezTo>
                <a:cubicBezTo>
                  <a:pt x="471" y="643"/>
                  <a:pt x="513" y="654"/>
                  <a:pt x="568" y="655"/>
                </a:cubicBezTo>
                <a:cubicBezTo>
                  <a:pt x="628" y="661"/>
                  <a:pt x="700" y="664"/>
                  <a:pt x="760" y="671"/>
                </a:cubicBezTo>
                <a:cubicBezTo>
                  <a:pt x="817" y="693"/>
                  <a:pt x="869" y="677"/>
                  <a:pt x="928" y="699"/>
                </a:cubicBezTo>
                <a:cubicBezTo>
                  <a:pt x="1070" y="753"/>
                  <a:pt x="1355" y="693"/>
                  <a:pt x="1355" y="693"/>
                </a:cubicBezTo>
                <a:cubicBezTo>
                  <a:pt x="1539" y="731"/>
                  <a:pt x="1520" y="737"/>
                  <a:pt x="1751" y="746"/>
                </a:cubicBezTo>
                <a:cubicBezTo>
                  <a:pt x="1912" y="769"/>
                  <a:pt x="1924" y="727"/>
                  <a:pt x="2228" y="743"/>
                </a:cubicBezTo>
                <a:cubicBezTo>
                  <a:pt x="2298" y="752"/>
                  <a:pt x="2337" y="736"/>
                  <a:pt x="2388" y="739"/>
                </a:cubicBezTo>
                <a:cubicBezTo>
                  <a:pt x="2439" y="742"/>
                  <a:pt x="2496" y="758"/>
                  <a:pt x="2535" y="762"/>
                </a:cubicBezTo>
                <a:cubicBezTo>
                  <a:pt x="2574" y="766"/>
                  <a:pt x="2586" y="753"/>
                  <a:pt x="2624" y="761"/>
                </a:cubicBezTo>
                <a:cubicBezTo>
                  <a:pt x="2654" y="767"/>
                  <a:pt x="2674" y="747"/>
                  <a:pt x="2710" y="746"/>
                </a:cubicBezTo>
                <a:cubicBezTo>
                  <a:pt x="2816" y="740"/>
                  <a:pt x="2923" y="740"/>
                  <a:pt x="3030" y="737"/>
                </a:cubicBezTo>
                <a:cubicBezTo>
                  <a:pt x="3165" y="698"/>
                  <a:pt x="3192" y="700"/>
                  <a:pt x="3372" y="693"/>
                </a:cubicBezTo>
                <a:cubicBezTo>
                  <a:pt x="3491" y="677"/>
                  <a:pt x="3585" y="649"/>
                  <a:pt x="3707" y="640"/>
                </a:cubicBezTo>
                <a:cubicBezTo>
                  <a:pt x="3778" y="612"/>
                  <a:pt x="3647" y="661"/>
                  <a:pt x="3814" y="623"/>
                </a:cubicBezTo>
                <a:cubicBezTo>
                  <a:pt x="3939" y="593"/>
                  <a:pt x="3882" y="589"/>
                  <a:pt x="4057" y="579"/>
                </a:cubicBezTo>
                <a:cubicBezTo>
                  <a:pt x="4154" y="551"/>
                  <a:pt x="4197" y="549"/>
                  <a:pt x="4316" y="543"/>
                </a:cubicBezTo>
                <a:cubicBezTo>
                  <a:pt x="4293" y="535"/>
                  <a:pt x="4233" y="529"/>
                  <a:pt x="4225" y="526"/>
                </a:cubicBezTo>
                <a:cubicBezTo>
                  <a:pt x="4217" y="523"/>
                  <a:pt x="4240" y="518"/>
                  <a:pt x="4247" y="517"/>
                </a:cubicBezTo>
                <a:cubicBezTo>
                  <a:pt x="4275" y="513"/>
                  <a:pt x="4303" y="511"/>
                  <a:pt x="4331" y="508"/>
                </a:cubicBezTo>
                <a:cubicBezTo>
                  <a:pt x="4303" y="505"/>
                  <a:pt x="4275" y="504"/>
                  <a:pt x="4247" y="499"/>
                </a:cubicBezTo>
                <a:cubicBezTo>
                  <a:pt x="4240" y="498"/>
                  <a:pt x="4221" y="499"/>
                  <a:pt x="4225" y="491"/>
                </a:cubicBezTo>
                <a:cubicBezTo>
                  <a:pt x="4230" y="480"/>
                  <a:pt x="4245" y="485"/>
                  <a:pt x="4255" y="482"/>
                </a:cubicBezTo>
                <a:cubicBezTo>
                  <a:pt x="4318" y="494"/>
                  <a:pt x="4297" y="507"/>
                  <a:pt x="4346" y="526"/>
                </a:cubicBezTo>
                <a:cubicBezTo>
                  <a:pt x="4398" y="511"/>
                  <a:pt x="4453" y="470"/>
                  <a:pt x="4506" y="464"/>
                </a:cubicBezTo>
                <a:cubicBezTo>
                  <a:pt x="4552" y="460"/>
                  <a:pt x="4598" y="458"/>
                  <a:pt x="4643" y="455"/>
                </a:cubicBezTo>
                <a:cubicBezTo>
                  <a:pt x="4690" y="420"/>
                  <a:pt x="4742" y="423"/>
                  <a:pt x="4795" y="411"/>
                </a:cubicBezTo>
                <a:cubicBezTo>
                  <a:pt x="4834" y="382"/>
                  <a:pt x="4813" y="403"/>
                  <a:pt x="4849" y="341"/>
                </a:cubicBezTo>
                <a:cubicBezTo>
                  <a:pt x="4854" y="332"/>
                  <a:pt x="4864" y="314"/>
                  <a:pt x="4864" y="314"/>
                </a:cubicBezTo>
                <a:cubicBezTo>
                  <a:pt x="4803" y="279"/>
                  <a:pt x="4742" y="285"/>
                  <a:pt x="4674" y="279"/>
                </a:cubicBezTo>
                <a:cubicBezTo>
                  <a:pt x="4490" y="287"/>
                  <a:pt x="4499" y="279"/>
                  <a:pt x="4384" y="306"/>
                </a:cubicBezTo>
                <a:cubicBezTo>
                  <a:pt x="4293" y="303"/>
                  <a:pt x="4202" y="303"/>
                  <a:pt x="4110" y="297"/>
                </a:cubicBezTo>
                <a:cubicBezTo>
                  <a:pt x="4103" y="297"/>
                  <a:pt x="4126" y="288"/>
                  <a:pt x="4133" y="288"/>
                </a:cubicBezTo>
                <a:cubicBezTo>
                  <a:pt x="4187" y="288"/>
                  <a:pt x="4240" y="294"/>
                  <a:pt x="4293" y="297"/>
                </a:cubicBezTo>
                <a:cubicBezTo>
                  <a:pt x="4391" y="282"/>
                  <a:pt x="4444" y="268"/>
                  <a:pt x="4552" y="262"/>
                </a:cubicBezTo>
                <a:cubicBezTo>
                  <a:pt x="4601" y="247"/>
                  <a:pt x="4610" y="232"/>
                  <a:pt x="4651" y="200"/>
                </a:cubicBezTo>
                <a:cubicBezTo>
                  <a:pt x="4609" y="188"/>
                  <a:pt x="4562" y="193"/>
                  <a:pt x="4521" y="174"/>
                </a:cubicBezTo>
                <a:cubicBezTo>
                  <a:pt x="4514" y="171"/>
                  <a:pt x="4516" y="156"/>
                  <a:pt x="4514" y="147"/>
                </a:cubicBezTo>
                <a:cubicBezTo>
                  <a:pt x="4141" y="166"/>
                  <a:pt x="4291" y="156"/>
                  <a:pt x="4065" y="174"/>
                </a:cubicBezTo>
                <a:cubicBezTo>
                  <a:pt x="4015" y="182"/>
                  <a:pt x="3972" y="194"/>
                  <a:pt x="3920" y="174"/>
                </a:cubicBezTo>
                <a:cubicBezTo>
                  <a:pt x="3911" y="171"/>
                  <a:pt x="3935" y="160"/>
                  <a:pt x="3943" y="156"/>
                </a:cubicBezTo>
                <a:cubicBezTo>
                  <a:pt x="3951" y="152"/>
                  <a:pt x="3958" y="150"/>
                  <a:pt x="3966" y="147"/>
                </a:cubicBezTo>
                <a:cubicBezTo>
                  <a:pt x="3918" y="110"/>
                  <a:pt x="3968" y="135"/>
                  <a:pt x="3935" y="77"/>
                </a:cubicBezTo>
                <a:cubicBezTo>
                  <a:pt x="3812" y="86"/>
                  <a:pt x="3702" y="113"/>
                  <a:pt x="3578" y="121"/>
                </a:cubicBezTo>
                <a:cubicBezTo>
                  <a:pt x="3524" y="128"/>
                  <a:pt x="3477" y="135"/>
                  <a:pt x="3425" y="156"/>
                </a:cubicBezTo>
                <a:cubicBezTo>
                  <a:pt x="3342" y="188"/>
                  <a:pt x="3248" y="162"/>
                  <a:pt x="3159" y="165"/>
                </a:cubicBezTo>
                <a:cubicBezTo>
                  <a:pt x="2928" y="254"/>
                  <a:pt x="2813" y="169"/>
                  <a:pt x="2544" y="191"/>
                </a:cubicBezTo>
                <a:cubicBezTo>
                  <a:pt x="2445" y="200"/>
                  <a:pt x="2305" y="198"/>
                  <a:pt x="2260" y="187"/>
                </a:cubicBezTo>
                <a:cubicBezTo>
                  <a:pt x="2172" y="153"/>
                  <a:pt x="2149" y="194"/>
                  <a:pt x="2056" y="195"/>
                </a:cubicBezTo>
                <a:cubicBezTo>
                  <a:pt x="1964" y="187"/>
                  <a:pt x="1913" y="188"/>
                  <a:pt x="1880" y="175"/>
                </a:cubicBezTo>
                <a:cubicBezTo>
                  <a:pt x="1790" y="181"/>
                  <a:pt x="1677" y="212"/>
                  <a:pt x="1591" y="191"/>
                </a:cubicBezTo>
                <a:cubicBezTo>
                  <a:pt x="1548" y="181"/>
                  <a:pt x="1503" y="186"/>
                  <a:pt x="1460" y="175"/>
                </a:cubicBezTo>
                <a:cubicBezTo>
                  <a:pt x="1435" y="185"/>
                  <a:pt x="1426" y="155"/>
                  <a:pt x="1401" y="165"/>
                </a:cubicBezTo>
                <a:cubicBezTo>
                  <a:pt x="1252" y="156"/>
                  <a:pt x="1118" y="135"/>
                  <a:pt x="967" y="130"/>
                </a:cubicBezTo>
                <a:cubicBezTo>
                  <a:pt x="926" y="125"/>
                  <a:pt x="836" y="116"/>
                  <a:pt x="799" y="103"/>
                </a:cubicBezTo>
                <a:cubicBezTo>
                  <a:pt x="798" y="103"/>
                  <a:pt x="754" y="62"/>
                  <a:pt x="746" y="59"/>
                </a:cubicBezTo>
                <a:cubicBezTo>
                  <a:pt x="686" y="39"/>
                  <a:pt x="609" y="39"/>
                  <a:pt x="548" y="33"/>
                </a:cubicBezTo>
                <a:cubicBezTo>
                  <a:pt x="523" y="22"/>
                  <a:pt x="497" y="17"/>
                  <a:pt x="472" y="6"/>
                </a:cubicBezTo>
                <a:cubicBezTo>
                  <a:pt x="441" y="9"/>
                  <a:pt x="411" y="11"/>
                  <a:pt x="381" y="15"/>
                </a:cubicBezTo>
                <a:cubicBezTo>
                  <a:pt x="353" y="15"/>
                  <a:pt x="325" y="0"/>
                  <a:pt x="306" y="4"/>
                </a:cubicBezTo>
                <a:close/>
              </a:path>
            </a:pathLst>
          </a:custGeom>
          <a:solidFill>
            <a:srgbClr val="00B050"/>
          </a:solidFill>
          <a:ln w="9525">
            <a:noFill/>
            <a:round/>
            <a:headEnd/>
            <a:tailEnd/>
          </a:ln>
          <a:effectLst/>
        </p:spPr>
        <p:txBody>
          <a:bodyPr/>
          <a:lstStyle/>
          <a:p>
            <a:endParaRPr lang="ru-RU" dirty="0"/>
          </a:p>
        </p:txBody>
      </p:sp>
      <p:sp>
        <p:nvSpPr>
          <p:cNvPr id="5" name="Freeform 4"/>
          <p:cNvSpPr>
            <a:spLocks/>
          </p:cNvSpPr>
          <p:nvPr/>
        </p:nvSpPr>
        <p:spPr bwMode="gray">
          <a:xfrm>
            <a:off x="1643042" y="3214686"/>
            <a:ext cx="5867400" cy="701675"/>
          </a:xfrm>
          <a:custGeom>
            <a:avLst/>
            <a:gdLst/>
            <a:ahLst/>
            <a:cxnLst>
              <a:cxn ang="0">
                <a:pos x="266" y="42"/>
              </a:cxn>
              <a:cxn ang="0">
                <a:pos x="107" y="103"/>
              </a:cxn>
              <a:cxn ang="0">
                <a:pos x="69" y="200"/>
              </a:cxn>
              <a:cxn ang="0">
                <a:pos x="38" y="235"/>
              </a:cxn>
              <a:cxn ang="0">
                <a:pos x="15" y="332"/>
              </a:cxn>
              <a:cxn ang="0">
                <a:pos x="38" y="447"/>
              </a:cxn>
              <a:cxn ang="0">
                <a:pos x="198" y="587"/>
              </a:cxn>
              <a:cxn ang="0">
                <a:pos x="568" y="655"/>
              </a:cxn>
              <a:cxn ang="0">
                <a:pos x="928" y="699"/>
              </a:cxn>
              <a:cxn ang="0">
                <a:pos x="1751" y="746"/>
              </a:cxn>
              <a:cxn ang="0">
                <a:pos x="2388" y="739"/>
              </a:cxn>
              <a:cxn ang="0">
                <a:pos x="2624" y="761"/>
              </a:cxn>
              <a:cxn ang="0">
                <a:pos x="3030" y="737"/>
              </a:cxn>
              <a:cxn ang="0">
                <a:pos x="3707" y="640"/>
              </a:cxn>
              <a:cxn ang="0">
                <a:pos x="4057" y="579"/>
              </a:cxn>
              <a:cxn ang="0">
                <a:pos x="4225" y="526"/>
              </a:cxn>
              <a:cxn ang="0">
                <a:pos x="4331" y="508"/>
              </a:cxn>
              <a:cxn ang="0">
                <a:pos x="4225" y="491"/>
              </a:cxn>
              <a:cxn ang="0">
                <a:pos x="4346" y="526"/>
              </a:cxn>
              <a:cxn ang="0">
                <a:pos x="4643" y="455"/>
              </a:cxn>
              <a:cxn ang="0">
                <a:pos x="4849" y="341"/>
              </a:cxn>
              <a:cxn ang="0">
                <a:pos x="4674" y="279"/>
              </a:cxn>
              <a:cxn ang="0">
                <a:pos x="4110" y="297"/>
              </a:cxn>
              <a:cxn ang="0">
                <a:pos x="4293" y="297"/>
              </a:cxn>
              <a:cxn ang="0">
                <a:pos x="4651" y="200"/>
              </a:cxn>
              <a:cxn ang="0">
                <a:pos x="4514" y="147"/>
              </a:cxn>
              <a:cxn ang="0">
                <a:pos x="3920" y="174"/>
              </a:cxn>
              <a:cxn ang="0">
                <a:pos x="3966" y="147"/>
              </a:cxn>
              <a:cxn ang="0">
                <a:pos x="3578" y="121"/>
              </a:cxn>
              <a:cxn ang="0">
                <a:pos x="3159" y="165"/>
              </a:cxn>
              <a:cxn ang="0">
                <a:pos x="2260" y="187"/>
              </a:cxn>
              <a:cxn ang="0">
                <a:pos x="1880" y="175"/>
              </a:cxn>
              <a:cxn ang="0">
                <a:pos x="1460" y="175"/>
              </a:cxn>
              <a:cxn ang="0">
                <a:pos x="967" y="130"/>
              </a:cxn>
              <a:cxn ang="0">
                <a:pos x="746" y="59"/>
              </a:cxn>
              <a:cxn ang="0">
                <a:pos x="472" y="6"/>
              </a:cxn>
              <a:cxn ang="0">
                <a:pos x="306" y="4"/>
              </a:cxn>
            </a:cxnLst>
            <a:rect l="0" t="0" r="r" b="b"/>
            <a:pathLst>
              <a:path w="4864" h="769">
                <a:moveTo>
                  <a:pt x="306" y="4"/>
                </a:moveTo>
                <a:cubicBezTo>
                  <a:pt x="265" y="21"/>
                  <a:pt x="307" y="25"/>
                  <a:pt x="266" y="42"/>
                </a:cubicBezTo>
                <a:cubicBezTo>
                  <a:pt x="228" y="27"/>
                  <a:pt x="225" y="21"/>
                  <a:pt x="167" y="42"/>
                </a:cubicBezTo>
                <a:cubicBezTo>
                  <a:pt x="141" y="52"/>
                  <a:pt x="142" y="90"/>
                  <a:pt x="107" y="103"/>
                </a:cubicBezTo>
                <a:cubicBezTo>
                  <a:pt x="84" y="130"/>
                  <a:pt x="69" y="156"/>
                  <a:pt x="46" y="182"/>
                </a:cubicBezTo>
                <a:cubicBezTo>
                  <a:pt x="53" y="188"/>
                  <a:pt x="61" y="196"/>
                  <a:pt x="69" y="200"/>
                </a:cubicBezTo>
                <a:cubicBezTo>
                  <a:pt x="76" y="204"/>
                  <a:pt x="94" y="200"/>
                  <a:pt x="91" y="209"/>
                </a:cubicBezTo>
                <a:cubicBezTo>
                  <a:pt x="89" y="218"/>
                  <a:pt x="47" y="232"/>
                  <a:pt x="38" y="235"/>
                </a:cubicBezTo>
                <a:cubicBezTo>
                  <a:pt x="20" y="298"/>
                  <a:pt x="37" y="278"/>
                  <a:pt x="0" y="306"/>
                </a:cubicBezTo>
                <a:cubicBezTo>
                  <a:pt x="5" y="314"/>
                  <a:pt x="11" y="322"/>
                  <a:pt x="15" y="332"/>
                </a:cubicBezTo>
                <a:cubicBezTo>
                  <a:pt x="27" y="345"/>
                  <a:pt x="65" y="366"/>
                  <a:pt x="69" y="385"/>
                </a:cubicBezTo>
                <a:cubicBezTo>
                  <a:pt x="71" y="398"/>
                  <a:pt x="28" y="428"/>
                  <a:pt x="38" y="447"/>
                </a:cubicBezTo>
                <a:cubicBezTo>
                  <a:pt x="28" y="480"/>
                  <a:pt x="110" y="494"/>
                  <a:pt x="129" y="499"/>
                </a:cubicBezTo>
                <a:cubicBezTo>
                  <a:pt x="157" y="521"/>
                  <a:pt x="162" y="579"/>
                  <a:pt x="198" y="587"/>
                </a:cubicBezTo>
                <a:cubicBezTo>
                  <a:pt x="275" y="607"/>
                  <a:pt x="321" y="631"/>
                  <a:pt x="400" y="635"/>
                </a:cubicBezTo>
                <a:cubicBezTo>
                  <a:pt x="471" y="643"/>
                  <a:pt x="513" y="654"/>
                  <a:pt x="568" y="655"/>
                </a:cubicBezTo>
                <a:cubicBezTo>
                  <a:pt x="628" y="661"/>
                  <a:pt x="700" y="664"/>
                  <a:pt x="760" y="671"/>
                </a:cubicBezTo>
                <a:cubicBezTo>
                  <a:pt x="817" y="693"/>
                  <a:pt x="869" y="677"/>
                  <a:pt x="928" y="699"/>
                </a:cubicBezTo>
                <a:cubicBezTo>
                  <a:pt x="1070" y="753"/>
                  <a:pt x="1355" y="693"/>
                  <a:pt x="1355" y="693"/>
                </a:cubicBezTo>
                <a:cubicBezTo>
                  <a:pt x="1539" y="731"/>
                  <a:pt x="1520" y="737"/>
                  <a:pt x="1751" y="746"/>
                </a:cubicBezTo>
                <a:cubicBezTo>
                  <a:pt x="1912" y="769"/>
                  <a:pt x="1924" y="727"/>
                  <a:pt x="2228" y="743"/>
                </a:cubicBezTo>
                <a:cubicBezTo>
                  <a:pt x="2298" y="752"/>
                  <a:pt x="2337" y="736"/>
                  <a:pt x="2388" y="739"/>
                </a:cubicBezTo>
                <a:cubicBezTo>
                  <a:pt x="2439" y="742"/>
                  <a:pt x="2496" y="758"/>
                  <a:pt x="2535" y="762"/>
                </a:cubicBezTo>
                <a:cubicBezTo>
                  <a:pt x="2574" y="766"/>
                  <a:pt x="2586" y="753"/>
                  <a:pt x="2624" y="761"/>
                </a:cubicBezTo>
                <a:cubicBezTo>
                  <a:pt x="2654" y="767"/>
                  <a:pt x="2674" y="747"/>
                  <a:pt x="2710" y="746"/>
                </a:cubicBezTo>
                <a:cubicBezTo>
                  <a:pt x="2816" y="740"/>
                  <a:pt x="2923" y="740"/>
                  <a:pt x="3030" y="737"/>
                </a:cubicBezTo>
                <a:cubicBezTo>
                  <a:pt x="3165" y="698"/>
                  <a:pt x="3192" y="700"/>
                  <a:pt x="3372" y="693"/>
                </a:cubicBezTo>
                <a:cubicBezTo>
                  <a:pt x="3491" y="677"/>
                  <a:pt x="3585" y="649"/>
                  <a:pt x="3707" y="640"/>
                </a:cubicBezTo>
                <a:cubicBezTo>
                  <a:pt x="3778" y="612"/>
                  <a:pt x="3647" y="661"/>
                  <a:pt x="3814" y="623"/>
                </a:cubicBezTo>
                <a:cubicBezTo>
                  <a:pt x="3939" y="593"/>
                  <a:pt x="3882" y="589"/>
                  <a:pt x="4057" y="579"/>
                </a:cubicBezTo>
                <a:cubicBezTo>
                  <a:pt x="4154" y="551"/>
                  <a:pt x="4197" y="549"/>
                  <a:pt x="4316" y="543"/>
                </a:cubicBezTo>
                <a:cubicBezTo>
                  <a:pt x="4293" y="535"/>
                  <a:pt x="4233" y="529"/>
                  <a:pt x="4225" y="526"/>
                </a:cubicBezTo>
                <a:cubicBezTo>
                  <a:pt x="4217" y="523"/>
                  <a:pt x="4240" y="518"/>
                  <a:pt x="4247" y="517"/>
                </a:cubicBezTo>
                <a:cubicBezTo>
                  <a:pt x="4275" y="513"/>
                  <a:pt x="4303" y="511"/>
                  <a:pt x="4331" y="508"/>
                </a:cubicBezTo>
                <a:cubicBezTo>
                  <a:pt x="4303" y="505"/>
                  <a:pt x="4275" y="504"/>
                  <a:pt x="4247" y="499"/>
                </a:cubicBezTo>
                <a:cubicBezTo>
                  <a:pt x="4240" y="498"/>
                  <a:pt x="4221" y="499"/>
                  <a:pt x="4225" y="491"/>
                </a:cubicBezTo>
                <a:cubicBezTo>
                  <a:pt x="4230" y="480"/>
                  <a:pt x="4245" y="485"/>
                  <a:pt x="4255" y="482"/>
                </a:cubicBezTo>
                <a:cubicBezTo>
                  <a:pt x="4318" y="494"/>
                  <a:pt x="4297" y="507"/>
                  <a:pt x="4346" y="526"/>
                </a:cubicBezTo>
                <a:cubicBezTo>
                  <a:pt x="4398" y="511"/>
                  <a:pt x="4453" y="470"/>
                  <a:pt x="4506" y="464"/>
                </a:cubicBezTo>
                <a:cubicBezTo>
                  <a:pt x="4552" y="460"/>
                  <a:pt x="4598" y="458"/>
                  <a:pt x="4643" y="455"/>
                </a:cubicBezTo>
                <a:cubicBezTo>
                  <a:pt x="4690" y="420"/>
                  <a:pt x="4742" y="423"/>
                  <a:pt x="4795" y="411"/>
                </a:cubicBezTo>
                <a:cubicBezTo>
                  <a:pt x="4834" y="382"/>
                  <a:pt x="4813" y="403"/>
                  <a:pt x="4849" y="341"/>
                </a:cubicBezTo>
                <a:cubicBezTo>
                  <a:pt x="4854" y="332"/>
                  <a:pt x="4864" y="314"/>
                  <a:pt x="4864" y="314"/>
                </a:cubicBezTo>
                <a:cubicBezTo>
                  <a:pt x="4803" y="279"/>
                  <a:pt x="4742" y="285"/>
                  <a:pt x="4674" y="279"/>
                </a:cubicBezTo>
                <a:cubicBezTo>
                  <a:pt x="4490" y="287"/>
                  <a:pt x="4499" y="279"/>
                  <a:pt x="4384" y="306"/>
                </a:cubicBezTo>
                <a:cubicBezTo>
                  <a:pt x="4293" y="303"/>
                  <a:pt x="4202" y="303"/>
                  <a:pt x="4110" y="297"/>
                </a:cubicBezTo>
                <a:cubicBezTo>
                  <a:pt x="4103" y="297"/>
                  <a:pt x="4126" y="288"/>
                  <a:pt x="4133" y="288"/>
                </a:cubicBezTo>
                <a:cubicBezTo>
                  <a:pt x="4187" y="288"/>
                  <a:pt x="4240" y="294"/>
                  <a:pt x="4293" y="297"/>
                </a:cubicBezTo>
                <a:cubicBezTo>
                  <a:pt x="4391" y="282"/>
                  <a:pt x="4444" y="268"/>
                  <a:pt x="4552" y="262"/>
                </a:cubicBezTo>
                <a:cubicBezTo>
                  <a:pt x="4601" y="247"/>
                  <a:pt x="4610" y="232"/>
                  <a:pt x="4651" y="200"/>
                </a:cubicBezTo>
                <a:cubicBezTo>
                  <a:pt x="4609" y="188"/>
                  <a:pt x="4562" y="193"/>
                  <a:pt x="4521" y="174"/>
                </a:cubicBezTo>
                <a:cubicBezTo>
                  <a:pt x="4514" y="171"/>
                  <a:pt x="4516" y="156"/>
                  <a:pt x="4514" y="147"/>
                </a:cubicBezTo>
                <a:cubicBezTo>
                  <a:pt x="4141" y="166"/>
                  <a:pt x="4291" y="156"/>
                  <a:pt x="4065" y="174"/>
                </a:cubicBezTo>
                <a:cubicBezTo>
                  <a:pt x="4015" y="182"/>
                  <a:pt x="3972" y="194"/>
                  <a:pt x="3920" y="174"/>
                </a:cubicBezTo>
                <a:cubicBezTo>
                  <a:pt x="3911" y="171"/>
                  <a:pt x="3935" y="160"/>
                  <a:pt x="3943" y="156"/>
                </a:cubicBezTo>
                <a:cubicBezTo>
                  <a:pt x="3951" y="152"/>
                  <a:pt x="3958" y="150"/>
                  <a:pt x="3966" y="147"/>
                </a:cubicBezTo>
                <a:cubicBezTo>
                  <a:pt x="3918" y="110"/>
                  <a:pt x="3968" y="135"/>
                  <a:pt x="3935" y="77"/>
                </a:cubicBezTo>
                <a:cubicBezTo>
                  <a:pt x="3812" y="86"/>
                  <a:pt x="3702" y="113"/>
                  <a:pt x="3578" y="121"/>
                </a:cubicBezTo>
                <a:cubicBezTo>
                  <a:pt x="3524" y="128"/>
                  <a:pt x="3477" y="135"/>
                  <a:pt x="3425" y="156"/>
                </a:cubicBezTo>
                <a:cubicBezTo>
                  <a:pt x="3342" y="188"/>
                  <a:pt x="3248" y="162"/>
                  <a:pt x="3159" y="165"/>
                </a:cubicBezTo>
                <a:cubicBezTo>
                  <a:pt x="2928" y="254"/>
                  <a:pt x="2813" y="169"/>
                  <a:pt x="2544" y="191"/>
                </a:cubicBezTo>
                <a:cubicBezTo>
                  <a:pt x="2445" y="200"/>
                  <a:pt x="2305" y="198"/>
                  <a:pt x="2260" y="187"/>
                </a:cubicBezTo>
                <a:cubicBezTo>
                  <a:pt x="2172" y="153"/>
                  <a:pt x="2149" y="194"/>
                  <a:pt x="2056" y="195"/>
                </a:cubicBezTo>
                <a:cubicBezTo>
                  <a:pt x="1964" y="187"/>
                  <a:pt x="1913" y="188"/>
                  <a:pt x="1880" y="175"/>
                </a:cubicBezTo>
                <a:cubicBezTo>
                  <a:pt x="1790" y="181"/>
                  <a:pt x="1677" y="212"/>
                  <a:pt x="1591" y="191"/>
                </a:cubicBezTo>
                <a:cubicBezTo>
                  <a:pt x="1548" y="181"/>
                  <a:pt x="1503" y="186"/>
                  <a:pt x="1460" y="175"/>
                </a:cubicBezTo>
                <a:cubicBezTo>
                  <a:pt x="1435" y="185"/>
                  <a:pt x="1426" y="155"/>
                  <a:pt x="1401" y="165"/>
                </a:cubicBezTo>
                <a:cubicBezTo>
                  <a:pt x="1252" y="156"/>
                  <a:pt x="1118" y="135"/>
                  <a:pt x="967" y="130"/>
                </a:cubicBezTo>
                <a:cubicBezTo>
                  <a:pt x="926" y="125"/>
                  <a:pt x="836" y="116"/>
                  <a:pt x="799" y="103"/>
                </a:cubicBezTo>
                <a:cubicBezTo>
                  <a:pt x="798" y="103"/>
                  <a:pt x="754" y="62"/>
                  <a:pt x="746" y="59"/>
                </a:cubicBezTo>
                <a:cubicBezTo>
                  <a:pt x="686" y="39"/>
                  <a:pt x="609" y="39"/>
                  <a:pt x="548" y="33"/>
                </a:cubicBezTo>
                <a:cubicBezTo>
                  <a:pt x="523" y="22"/>
                  <a:pt x="497" y="17"/>
                  <a:pt x="472" y="6"/>
                </a:cubicBezTo>
                <a:cubicBezTo>
                  <a:pt x="441" y="9"/>
                  <a:pt x="411" y="11"/>
                  <a:pt x="381" y="15"/>
                </a:cubicBezTo>
                <a:cubicBezTo>
                  <a:pt x="353" y="15"/>
                  <a:pt x="325" y="0"/>
                  <a:pt x="306" y="4"/>
                </a:cubicBezTo>
                <a:close/>
              </a:path>
            </a:pathLst>
          </a:custGeom>
          <a:solidFill>
            <a:schemeClr val="accent6">
              <a:lumMod val="7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/>
          <a:lstStyle/>
          <a:p>
            <a:endParaRPr lang="ru-RU" dirty="0"/>
          </a:p>
        </p:txBody>
      </p:sp>
      <p:sp>
        <p:nvSpPr>
          <p:cNvPr id="7" name="Заголовок 1"/>
          <p:cNvSpPr>
            <a:spLocks noGrp="1"/>
          </p:cNvSpPr>
          <p:nvPr>
            <p:ph type="title"/>
          </p:nvPr>
        </p:nvSpPr>
        <p:spPr>
          <a:xfrm>
            <a:off x="357158" y="285728"/>
            <a:ext cx="8229600" cy="1143000"/>
          </a:xfrm>
        </p:spPr>
        <p:txBody>
          <a:bodyPr>
            <a:normAutofit fontScale="90000"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r>
              <a:rPr lang="ru-RU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/>
            </a:r>
            <a:br>
              <a:rPr lang="ru-RU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</a:br>
            <a:r>
              <a:rPr lang="en-US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II </a:t>
            </a:r>
            <a:r>
              <a:rPr lang="ru-RU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ПОРЯДКА</a:t>
            </a:r>
            <a:br>
              <a:rPr lang="ru-RU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</a:br>
            <a:endParaRPr lang="ru-RU" b="1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3"/>
          <p:cNvSpPr>
            <a:spLocks noChangeArrowheads="1"/>
          </p:cNvSpPr>
          <p:nvPr/>
        </p:nvSpPr>
        <p:spPr bwMode="gray">
          <a:xfrm>
            <a:off x="1905000" y="2438400"/>
            <a:ext cx="5530850" cy="2743200"/>
          </a:xfrm>
          <a:prstGeom prst="upArrow">
            <a:avLst>
              <a:gd name="adj1" fmla="val 57824"/>
              <a:gd name="adj2" fmla="val 54398"/>
            </a:avLst>
          </a:prstGeom>
          <a:gradFill rotWithShape="1">
            <a:gsLst>
              <a:gs pos="0">
                <a:srgbClr val="DDDDDD"/>
              </a:gs>
              <a:gs pos="100000">
                <a:srgbClr val="DDDDDD">
                  <a:gamma/>
                  <a:tint val="0"/>
                  <a:invGamma/>
                </a:srgbClr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3" name="AutoShape 4"/>
          <p:cNvSpPr>
            <a:spLocks noChangeArrowheads="1"/>
          </p:cNvSpPr>
          <p:nvPr/>
        </p:nvSpPr>
        <p:spPr bwMode="gray">
          <a:xfrm>
            <a:off x="1676400" y="1676400"/>
            <a:ext cx="5791200" cy="57467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hlink"/>
              </a:gs>
              <a:gs pos="50000">
                <a:schemeClr val="hlink">
                  <a:gamma/>
                  <a:tint val="64314"/>
                  <a:invGamma/>
                </a:schemeClr>
              </a:gs>
              <a:gs pos="100000">
                <a:schemeClr val="hlink"/>
              </a:gs>
            </a:gsLst>
            <a:lin ang="0" scaled="1"/>
          </a:gradFill>
          <a:ln w="38100" algn="ctr">
            <a:solidFill>
              <a:srgbClr val="FFFFFF"/>
            </a:solidFill>
            <a:round/>
            <a:headEnd/>
            <a:tailEnd/>
          </a:ln>
          <a:effectLst>
            <a:outerShdw dist="63500" dir="3187806" algn="ctr" rotWithShape="0">
              <a:srgbClr val="001D3A"/>
            </a:outerShdw>
          </a:effectLst>
        </p:spPr>
        <p:txBody>
          <a:bodyPr wrap="none" anchor="ctr"/>
          <a:lstStyle/>
          <a:p>
            <a:pPr algn="ctr" eaLnBrk="0" hangingPunct="0"/>
            <a:r>
              <a:rPr lang="ru-RU" sz="2000" dirty="0" smtClean="0"/>
              <a:t>текст</a:t>
            </a:r>
            <a:endParaRPr lang="en-US" sz="2000" dirty="0"/>
          </a:p>
        </p:txBody>
      </p:sp>
      <p:sp>
        <p:nvSpPr>
          <p:cNvPr id="4" name="Text Box 5"/>
          <p:cNvSpPr txBox="1">
            <a:spLocks noChangeArrowheads="1"/>
          </p:cNvSpPr>
          <p:nvPr/>
        </p:nvSpPr>
        <p:spPr bwMode="gray">
          <a:xfrm>
            <a:off x="4192148" y="3048000"/>
            <a:ext cx="734304" cy="4001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0" hangingPunct="0"/>
            <a:r>
              <a:rPr lang="ru-RU" sz="2000" dirty="0" smtClean="0"/>
              <a:t>текст</a:t>
            </a:r>
            <a:endParaRPr lang="en-US" sz="2000" dirty="0"/>
          </a:p>
        </p:txBody>
      </p:sp>
      <p:grpSp>
        <p:nvGrpSpPr>
          <p:cNvPr id="5" name="Group 6"/>
          <p:cNvGrpSpPr>
            <a:grpSpLocks/>
          </p:cNvGrpSpPr>
          <p:nvPr/>
        </p:nvGrpSpPr>
        <p:grpSpPr bwMode="auto">
          <a:xfrm>
            <a:off x="914400" y="4311650"/>
            <a:ext cx="1579563" cy="2070100"/>
            <a:chOff x="576" y="2476"/>
            <a:chExt cx="995" cy="1304"/>
          </a:xfrm>
        </p:grpSpPr>
        <p:grpSp>
          <p:nvGrpSpPr>
            <p:cNvPr id="6" name="Group 7"/>
            <p:cNvGrpSpPr>
              <a:grpSpLocks/>
            </p:cNvGrpSpPr>
            <p:nvPr/>
          </p:nvGrpSpPr>
          <p:grpSpPr bwMode="auto">
            <a:xfrm>
              <a:off x="576" y="2476"/>
              <a:ext cx="936" cy="954"/>
              <a:chOff x="624" y="1584"/>
              <a:chExt cx="1248" cy="1296"/>
            </a:xfrm>
          </p:grpSpPr>
          <p:grpSp>
            <p:nvGrpSpPr>
              <p:cNvPr id="8" name="Group 8"/>
              <p:cNvGrpSpPr>
                <a:grpSpLocks/>
              </p:cNvGrpSpPr>
              <p:nvPr/>
            </p:nvGrpSpPr>
            <p:grpSpPr bwMode="auto">
              <a:xfrm>
                <a:off x="624" y="1584"/>
                <a:ext cx="1248" cy="1296"/>
                <a:chOff x="2016" y="1920"/>
                <a:chExt cx="1680" cy="1680"/>
              </a:xfrm>
            </p:grpSpPr>
            <p:sp>
              <p:nvSpPr>
                <p:cNvPr id="10" name="Oval 9"/>
                <p:cNvSpPr>
                  <a:spLocks noChangeArrowheads="1"/>
                </p:cNvSpPr>
                <p:nvPr/>
              </p:nvSpPr>
              <p:spPr bwMode="gray">
                <a:xfrm>
                  <a:off x="2016" y="1920"/>
                  <a:ext cx="1680" cy="168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accent2"/>
                    </a:gs>
                    <a:gs pos="100000">
                      <a:schemeClr val="accent2">
                        <a:gamma/>
                        <a:shade val="63529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1" name="Freeform 10"/>
                <p:cNvSpPr>
                  <a:spLocks/>
                </p:cNvSpPr>
                <p:nvPr/>
              </p:nvSpPr>
              <p:spPr bwMode="gray">
                <a:xfrm>
                  <a:off x="2208" y="1948"/>
                  <a:ext cx="1296" cy="634"/>
                </a:xfrm>
                <a:custGeom>
                  <a:avLst/>
                  <a:gdLst/>
                  <a:ahLst/>
                  <a:cxnLst>
                    <a:cxn ang="0">
                      <a:pos x="1301" y="401"/>
                    </a:cxn>
                    <a:cxn ang="0">
                      <a:pos x="1317" y="442"/>
                    </a:cxn>
                    <a:cxn ang="0">
                      <a:pos x="1321" y="481"/>
                    </a:cxn>
                    <a:cxn ang="0">
                      <a:pos x="1315" y="516"/>
                    </a:cxn>
                    <a:cxn ang="0">
                      <a:pos x="1298" y="550"/>
                    </a:cxn>
                    <a:cxn ang="0">
                      <a:pos x="1272" y="579"/>
                    </a:cxn>
                    <a:cxn ang="0">
                      <a:pos x="1239" y="604"/>
                    </a:cxn>
                    <a:cxn ang="0">
                      <a:pos x="1196" y="628"/>
                    </a:cxn>
                    <a:cxn ang="0">
                      <a:pos x="1147" y="649"/>
                    </a:cxn>
                    <a:cxn ang="0">
                      <a:pos x="1092" y="667"/>
                    </a:cxn>
                    <a:cxn ang="0">
                      <a:pos x="1031" y="683"/>
                    </a:cxn>
                    <a:cxn ang="0">
                      <a:pos x="967" y="694"/>
                    </a:cxn>
                    <a:cxn ang="0">
                      <a:pos x="896" y="704"/>
                    </a:cxn>
                    <a:cxn ang="0">
                      <a:pos x="824" y="710"/>
                    </a:cxn>
                    <a:cxn ang="0">
                      <a:pos x="795" y="712"/>
                    </a:cxn>
                    <a:cxn ang="0">
                      <a:pos x="476" y="712"/>
                    </a:cxn>
                    <a:cxn ang="0">
                      <a:pos x="472" y="712"/>
                    </a:cxn>
                    <a:cxn ang="0">
                      <a:pos x="409" y="708"/>
                    </a:cxn>
                    <a:cxn ang="0">
                      <a:pos x="348" y="704"/>
                    </a:cxn>
                    <a:cxn ang="0">
                      <a:pos x="290" y="696"/>
                    </a:cxn>
                    <a:cxn ang="0">
                      <a:pos x="235" y="689"/>
                    </a:cxn>
                    <a:cxn ang="0">
                      <a:pos x="186" y="677"/>
                    </a:cxn>
                    <a:cxn ang="0">
                      <a:pos x="141" y="663"/>
                    </a:cxn>
                    <a:cxn ang="0">
                      <a:pos x="102" y="648"/>
                    </a:cxn>
                    <a:cxn ang="0">
                      <a:pos x="67" y="630"/>
                    </a:cxn>
                    <a:cxn ang="0">
                      <a:pos x="39" y="608"/>
                    </a:cxn>
                    <a:cxn ang="0">
                      <a:pos x="18" y="583"/>
                    </a:cxn>
                    <a:cxn ang="0">
                      <a:pos x="6" y="554"/>
                    </a:cxn>
                    <a:cxn ang="0">
                      <a:pos x="0" y="524"/>
                    </a:cxn>
                    <a:cxn ang="0">
                      <a:pos x="0" y="520"/>
                    </a:cxn>
                    <a:cxn ang="0">
                      <a:pos x="4" y="487"/>
                    </a:cxn>
                    <a:cxn ang="0">
                      <a:pos x="16" y="446"/>
                    </a:cxn>
                    <a:cxn ang="0">
                      <a:pos x="51" y="370"/>
                    </a:cxn>
                    <a:cxn ang="0">
                      <a:pos x="94" y="299"/>
                    </a:cxn>
                    <a:cxn ang="0">
                      <a:pos x="147" y="235"/>
                    </a:cxn>
                    <a:cxn ang="0">
                      <a:pos x="204" y="176"/>
                    </a:cxn>
                    <a:cxn ang="0">
                      <a:pos x="270" y="125"/>
                    </a:cxn>
                    <a:cxn ang="0">
                      <a:pos x="341" y="82"/>
                    </a:cxn>
                    <a:cxn ang="0">
                      <a:pos x="415" y="47"/>
                    </a:cxn>
                    <a:cxn ang="0">
                      <a:pos x="497" y="21"/>
                    </a:cxn>
                    <a:cxn ang="0">
                      <a:pos x="581" y="6"/>
                    </a:cxn>
                    <a:cxn ang="0">
                      <a:pos x="667" y="0"/>
                    </a:cxn>
                    <a:cxn ang="0">
                      <a:pos x="667" y="0"/>
                    </a:cxn>
                    <a:cxn ang="0">
                      <a:pos x="759" y="6"/>
                    </a:cxn>
                    <a:cxn ang="0">
                      <a:pos x="847" y="23"/>
                    </a:cxn>
                    <a:cxn ang="0">
                      <a:pos x="932" y="53"/>
                    </a:cxn>
                    <a:cxn ang="0">
                      <a:pos x="1010" y="90"/>
                    </a:cxn>
                    <a:cxn ang="0">
                      <a:pos x="1082" y="137"/>
                    </a:cxn>
                    <a:cxn ang="0">
                      <a:pos x="1149" y="194"/>
                    </a:cxn>
                    <a:cxn ang="0">
                      <a:pos x="1208" y="256"/>
                    </a:cxn>
                    <a:cxn ang="0">
                      <a:pos x="1258" y="325"/>
                    </a:cxn>
                    <a:cxn ang="0">
                      <a:pos x="1301" y="401"/>
                    </a:cxn>
                    <a:cxn ang="0">
                      <a:pos x="1301" y="401"/>
                    </a:cxn>
                  </a:cxnLst>
                  <a:rect l="0" t="0" r="r" b="b"/>
                  <a:pathLst>
                    <a:path w="1321" h="712">
                      <a:moveTo>
                        <a:pt x="1301" y="401"/>
                      </a:moveTo>
                      <a:lnTo>
                        <a:pt x="1317" y="442"/>
                      </a:lnTo>
                      <a:lnTo>
                        <a:pt x="1321" y="481"/>
                      </a:lnTo>
                      <a:lnTo>
                        <a:pt x="1315" y="516"/>
                      </a:lnTo>
                      <a:lnTo>
                        <a:pt x="1298" y="550"/>
                      </a:lnTo>
                      <a:lnTo>
                        <a:pt x="1272" y="579"/>
                      </a:lnTo>
                      <a:lnTo>
                        <a:pt x="1239" y="604"/>
                      </a:lnTo>
                      <a:lnTo>
                        <a:pt x="1196" y="628"/>
                      </a:lnTo>
                      <a:lnTo>
                        <a:pt x="1147" y="649"/>
                      </a:lnTo>
                      <a:lnTo>
                        <a:pt x="1092" y="667"/>
                      </a:lnTo>
                      <a:lnTo>
                        <a:pt x="1031" y="683"/>
                      </a:lnTo>
                      <a:lnTo>
                        <a:pt x="967" y="694"/>
                      </a:lnTo>
                      <a:lnTo>
                        <a:pt x="896" y="704"/>
                      </a:lnTo>
                      <a:lnTo>
                        <a:pt x="824" y="710"/>
                      </a:lnTo>
                      <a:lnTo>
                        <a:pt x="795" y="712"/>
                      </a:lnTo>
                      <a:lnTo>
                        <a:pt x="476" y="712"/>
                      </a:lnTo>
                      <a:lnTo>
                        <a:pt x="472" y="712"/>
                      </a:lnTo>
                      <a:lnTo>
                        <a:pt x="409" y="708"/>
                      </a:lnTo>
                      <a:lnTo>
                        <a:pt x="348" y="704"/>
                      </a:lnTo>
                      <a:lnTo>
                        <a:pt x="290" y="696"/>
                      </a:lnTo>
                      <a:lnTo>
                        <a:pt x="235" y="689"/>
                      </a:lnTo>
                      <a:lnTo>
                        <a:pt x="186" y="677"/>
                      </a:lnTo>
                      <a:lnTo>
                        <a:pt x="141" y="663"/>
                      </a:lnTo>
                      <a:lnTo>
                        <a:pt x="102" y="648"/>
                      </a:lnTo>
                      <a:lnTo>
                        <a:pt x="67" y="630"/>
                      </a:lnTo>
                      <a:lnTo>
                        <a:pt x="39" y="608"/>
                      </a:lnTo>
                      <a:lnTo>
                        <a:pt x="18" y="583"/>
                      </a:lnTo>
                      <a:lnTo>
                        <a:pt x="6" y="554"/>
                      </a:lnTo>
                      <a:lnTo>
                        <a:pt x="0" y="524"/>
                      </a:lnTo>
                      <a:lnTo>
                        <a:pt x="0" y="520"/>
                      </a:lnTo>
                      <a:lnTo>
                        <a:pt x="4" y="487"/>
                      </a:lnTo>
                      <a:lnTo>
                        <a:pt x="16" y="446"/>
                      </a:lnTo>
                      <a:lnTo>
                        <a:pt x="51" y="370"/>
                      </a:lnTo>
                      <a:lnTo>
                        <a:pt x="94" y="299"/>
                      </a:lnTo>
                      <a:lnTo>
                        <a:pt x="147" y="235"/>
                      </a:lnTo>
                      <a:lnTo>
                        <a:pt x="204" y="176"/>
                      </a:lnTo>
                      <a:lnTo>
                        <a:pt x="270" y="125"/>
                      </a:lnTo>
                      <a:lnTo>
                        <a:pt x="341" y="82"/>
                      </a:lnTo>
                      <a:lnTo>
                        <a:pt x="415" y="47"/>
                      </a:lnTo>
                      <a:lnTo>
                        <a:pt x="497" y="21"/>
                      </a:lnTo>
                      <a:lnTo>
                        <a:pt x="581" y="6"/>
                      </a:lnTo>
                      <a:lnTo>
                        <a:pt x="667" y="0"/>
                      </a:lnTo>
                      <a:lnTo>
                        <a:pt x="667" y="0"/>
                      </a:lnTo>
                      <a:lnTo>
                        <a:pt x="759" y="6"/>
                      </a:lnTo>
                      <a:lnTo>
                        <a:pt x="847" y="23"/>
                      </a:lnTo>
                      <a:lnTo>
                        <a:pt x="932" y="53"/>
                      </a:lnTo>
                      <a:lnTo>
                        <a:pt x="1010" y="90"/>
                      </a:lnTo>
                      <a:lnTo>
                        <a:pt x="1082" y="137"/>
                      </a:lnTo>
                      <a:lnTo>
                        <a:pt x="1149" y="194"/>
                      </a:lnTo>
                      <a:lnTo>
                        <a:pt x="1208" y="256"/>
                      </a:lnTo>
                      <a:lnTo>
                        <a:pt x="1258" y="325"/>
                      </a:lnTo>
                      <a:lnTo>
                        <a:pt x="1301" y="401"/>
                      </a:lnTo>
                      <a:lnTo>
                        <a:pt x="1301" y="40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FFFFFF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9" name="Text Box 11"/>
              <p:cNvSpPr txBox="1">
                <a:spLocks noChangeArrowheads="1"/>
              </p:cNvSpPr>
              <p:nvPr/>
            </p:nvSpPr>
            <p:spPr bwMode="gray">
              <a:xfrm>
                <a:off x="935" y="2244"/>
                <a:ext cx="617" cy="34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algn="ctr" eaLnBrk="0" hangingPunct="0"/>
                <a:r>
                  <a:rPr lang="ru-RU" sz="2000" dirty="0" smtClean="0">
                    <a:solidFill>
                      <a:schemeClr val="bg1"/>
                    </a:solidFill>
                  </a:rPr>
                  <a:t>текст</a:t>
                </a:r>
                <a:endParaRPr lang="en-US" sz="2000" dirty="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7" name="Oval 12"/>
            <p:cNvSpPr>
              <a:spLocks noChangeArrowheads="1"/>
            </p:cNvSpPr>
            <p:nvPr/>
          </p:nvSpPr>
          <p:spPr bwMode="gray">
            <a:xfrm>
              <a:off x="576" y="3504"/>
              <a:ext cx="995" cy="276"/>
            </a:xfrm>
            <a:prstGeom prst="ellipse">
              <a:avLst/>
            </a:prstGeom>
            <a:gradFill rotWithShape="1">
              <a:gsLst>
                <a:gs pos="0">
                  <a:schemeClr val="bg2"/>
                </a:gs>
                <a:gs pos="100000">
                  <a:schemeClr val="bg1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endParaRPr lang="ru-RU" sz="1800">
                <a:solidFill>
                  <a:schemeClr val="bg1"/>
                </a:solidFill>
                <a:effectLst/>
                <a:latin typeface="Arial" charset="0"/>
              </a:endParaRPr>
            </a:p>
          </p:txBody>
        </p:sp>
      </p:grpSp>
      <p:grpSp>
        <p:nvGrpSpPr>
          <p:cNvPr id="12" name="Group 13"/>
          <p:cNvGrpSpPr>
            <a:grpSpLocks/>
          </p:cNvGrpSpPr>
          <p:nvPr/>
        </p:nvGrpSpPr>
        <p:grpSpPr bwMode="auto">
          <a:xfrm>
            <a:off x="2819400" y="4311650"/>
            <a:ext cx="1617663" cy="2070100"/>
            <a:chOff x="1776" y="2476"/>
            <a:chExt cx="1019" cy="1304"/>
          </a:xfrm>
        </p:grpSpPr>
        <p:grpSp>
          <p:nvGrpSpPr>
            <p:cNvPr id="13" name="Group 14"/>
            <p:cNvGrpSpPr>
              <a:grpSpLocks/>
            </p:cNvGrpSpPr>
            <p:nvPr/>
          </p:nvGrpSpPr>
          <p:grpSpPr bwMode="auto">
            <a:xfrm>
              <a:off x="1776" y="2476"/>
              <a:ext cx="960" cy="958"/>
              <a:chOff x="2016" y="1920"/>
              <a:chExt cx="1680" cy="1680"/>
            </a:xfrm>
          </p:grpSpPr>
          <p:sp>
            <p:nvSpPr>
              <p:cNvPr id="16" name="Oval 15"/>
              <p:cNvSpPr>
                <a:spLocks noChangeArrowheads="1"/>
              </p:cNvSpPr>
              <p:nvPr/>
            </p:nvSpPr>
            <p:spPr bwMode="gray">
              <a:xfrm>
                <a:off x="2016" y="1920"/>
                <a:ext cx="1680" cy="1680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chemeClr val="hlink">
                      <a:gamma/>
                      <a:shade val="51373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>
                  <a:solidFill>
                    <a:schemeClr val="bg1"/>
                  </a:solidFill>
                </a:endParaRPr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gray">
              <a:xfrm>
                <a:off x="2208" y="1948"/>
                <a:ext cx="1296" cy="634"/>
              </a:xfrm>
              <a:custGeom>
                <a:avLst/>
                <a:gdLst/>
                <a:ahLst/>
                <a:cxnLst>
                  <a:cxn ang="0">
                    <a:pos x="1301" y="401"/>
                  </a:cxn>
                  <a:cxn ang="0">
                    <a:pos x="1317" y="442"/>
                  </a:cxn>
                  <a:cxn ang="0">
                    <a:pos x="1321" y="481"/>
                  </a:cxn>
                  <a:cxn ang="0">
                    <a:pos x="1315" y="516"/>
                  </a:cxn>
                  <a:cxn ang="0">
                    <a:pos x="1298" y="550"/>
                  </a:cxn>
                  <a:cxn ang="0">
                    <a:pos x="1272" y="579"/>
                  </a:cxn>
                  <a:cxn ang="0">
                    <a:pos x="1239" y="604"/>
                  </a:cxn>
                  <a:cxn ang="0">
                    <a:pos x="1196" y="628"/>
                  </a:cxn>
                  <a:cxn ang="0">
                    <a:pos x="1147" y="649"/>
                  </a:cxn>
                  <a:cxn ang="0">
                    <a:pos x="1092" y="667"/>
                  </a:cxn>
                  <a:cxn ang="0">
                    <a:pos x="1031" y="683"/>
                  </a:cxn>
                  <a:cxn ang="0">
                    <a:pos x="967" y="694"/>
                  </a:cxn>
                  <a:cxn ang="0">
                    <a:pos x="896" y="704"/>
                  </a:cxn>
                  <a:cxn ang="0">
                    <a:pos x="824" y="710"/>
                  </a:cxn>
                  <a:cxn ang="0">
                    <a:pos x="795" y="712"/>
                  </a:cxn>
                  <a:cxn ang="0">
                    <a:pos x="476" y="712"/>
                  </a:cxn>
                  <a:cxn ang="0">
                    <a:pos x="472" y="712"/>
                  </a:cxn>
                  <a:cxn ang="0">
                    <a:pos x="409" y="708"/>
                  </a:cxn>
                  <a:cxn ang="0">
                    <a:pos x="348" y="704"/>
                  </a:cxn>
                  <a:cxn ang="0">
                    <a:pos x="290" y="696"/>
                  </a:cxn>
                  <a:cxn ang="0">
                    <a:pos x="235" y="689"/>
                  </a:cxn>
                  <a:cxn ang="0">
                    <a:pos x="186" y="677"/>
                  </a:cxn>
                  <a:cxn ang="0">
                    <a:pos x="141" y="663"/>
                  </a:cxn>
                  <a:cxn ang="0">
                    <a:pos x="102" y="648"/>
                  </a:cxn>
                  <a:cxn ang="0">
                    <a:pos x="67" y="630"/>
                  </a:cxn>
                  <a:cxn ang="0">
                    <a:pos x="39" y="608"/>
                  </a:cxn>
                  <a:cxn ang="0">
                    <a:pos x="18" y="583"/>
                  </a:cxn>
                  <a:cxn ang="0">
                    <a:pos x="6" y="554"/>
                  </a:cxn>
                  <a:cxn ang="0">
                    <a:pos x="0" y="524"/>
                  </a:cxn>
                  <a:cxn ang="0">
                    <a:pos x="0" y="520"/>
                  </a:cxn>
                  <a:cxn ang="0">
                    <a:pos x="4" y="487"/>
                  </a:cxn>
                  <a:cxn ang="0">
                    <a:pos x="16" y="446"/>
                  </a:cxn>
                  <a:cxn ang="0">
                    <a:pos x="51" y="370"/>
                  </a:cxn>
                  <a:cxn ang="0">
                    <a:pos x="94" y="299"/>
                  </a:cxn>
                  <a:cxn ang="0">
                    <a:pos x="147" y="235"/>
                  </a:cxn>
                  <a:cxn ang="0">
                    <a:pos x="204" y="176"/>
                  </a:cxn>
                  <a:cxn ang="0">
                    <a:pos x="270" y="125"/>
                  </a:cxn>
                  <a:cxn ang="0">
                    <a:pos x="341" y="82"/>
                  </a:cxn>
                  <a:cxn ang="0">
                    <a:pos x="415" y="47"/>
                  </a:cxn>
                  <a:cxn ang="0">
                    <a:pos x="497" y="21"/>
                  </a:cxn>
                  <a:cxn ang="0">
                    <a:pos x="581" y="6"/>
                  </a:cxn>
                  <a:cxn ang="0">
                    <a:pos x="667" y="0"/>
                  </a:cxn>
                  <a:cxn ang="0">
                    <a:pos x="667" y="0"/>
                  </a:cxn>
                  <a:cxn ang="0">
                    <a:pos x="759" y="6"/>
                  </a:cxn>
                  <a:cxn ang="0">
                    <a:pos x="847" y="23"/>
                  </a:cxn>
                  <a:cxn ang="0">
                    <a:pos x="932" y="53"/>
                  </a:cxn>
                  <a:cxn ang="0">
                    <a:pos x="1010" y="90"/>
                  </a:cxn>
                  <a:cxn ang="0">
                    <a:pos x="1082" y="137"/>
                  </a:cxn>
                  <a:cxn ang="0">
                    <a:pos x="1149" y="194"/>
                  </a:cxn>
                  <a:cxn ang="0">
                    <a:pos x="1208" y="256"/>
                  </a:cxn>
                  <a:cxn ang="0">
                    <a:pos x="1258" y="325"/>
                  </a:cxn>
                  <a:cxn ang="0">
                    <a:pos x="1301" y="401"/>
                  </a:cxn>
                  <a:cxn ang="0">
                    <a:pos x="1301" y="401"/>
                  </a:cxn>
                </a:cxnLst>
                <a:rect l="0" t="0" r="r" b="b"/>
                <a:pathLst>
                  <a:path w="1321" h="712">
                    <a:moveTo>
                      <a:pt x="1301" y="401"/>
                    </a:moveTo>
                    <a:lnTo>
                      <a:pt x="1317" y="442"/>
                    </a:lnTo>
                    <a:lnTo>
                      <a:pt x="1321" y="481"/>
                    </a:lnTo>
                    <a:lnTo>
                      <a:pt x="1315" y="516"/>
                    </a:lnTo>
                    <a:lnTo>
                      <a:pt x="1298" y="550"/>
                    </a:lnTo>
                    <a:lnTo>
                      <a:pt x="1272" y="579"/>
                    </a:lnTo>
                    <a:lnTo>
                      <a:pt x="1239" y="604"/>
                    </a:lnTo>
                    <a:lnTo>
                      <a:pt x="1196" y="628"/>
                    </a:lnTo>
                    <a:lnTo>
                      <a:pt x="1147" y="649"/>
                    </a:lnTo>
                    <a:lnTo>
                      <a:pt x="1092" y="667"/>
                    </a:lnTo>
                    <a:lnTo>
                      <a:pt x="1031" y="683"/>
                    </a:lnTo>
                    <a:lnTo>
                      <a:pt x="967" y="694"/>
                    </a:lnTo>
                    <a:lnTo>
                      <a:pt x="896" y="704"/>
                    </a:lnTo>
                    <a:lnTo>
                      <a:pt x="824" y="710"/>
                    </a:lnTo>
                    <a:lnTo>
                      <a:pt x="795" y="712"/>
                    </a:lnTo>
                    <a:lnTo>
                      <a:pt x="476" y="712"/>
                    </a:lnTo>
                    <a:lnTo>
                      <a:pt x="472" y="712"/>
                    </a:lnTo>
                    <a:lnTo>
                      <a:pt x="409" y="708"/>
                    </a:lnTo>
                    <a:lnTo>
                      <a:pt x="348" y="704"/>
                    </a:lnTo>
                    <a:lnTo>
                      <a:pt x="290" y="696"/>
                    </a:lnTo>
                    <a:lnTo>
                      <a:pt x="235" y="689"/>
                    </a:lnTo>
                    <a:lnTo>
                      <a:pt x="186" y="677"/>
                    </a:lnTo>
                    <a:lnTo>
                      <a:pt x="141" y="663"/>
                    </a:lnTo>
                    <a:lnTo>
                      <a:pt x="102" y="648"/>
                    </a:lnTo>
                    <a:lnTo>
                      <a:pt x="67" y="630"/>
                    </a:lnTo>
                    <a:lnTo>
                      <a:pt x="39" y="608"/>
                    </a:lnTo>
                    <a:lnTo>
                      <a:pt x="18" y="583"/>
                    </a:lnTo>
                    <a:lnTo>
                      <a:pt x="6" y="554"/>
                    </a:lnTo>
                    <a:lnTo>
                      <a:pt x="0" y="524"/>
                    </a:lnTo>
                    <a:lnTo>
                      <a:pt x="0" y="520"/>
                    </a:lnTo>
                    <a:lnTo>
                      <a:pt x="4" y="487"/>
                    </a:lnTo>
                    <a:lnTo>
                      <a:pt x="16" y="446"/>
                    </a:lnTo>
                    <a:lnTo>
                      <a:pt x="51" y="370"/>
                    </a:lnTo>
                    <a:lnTo>
                      <a:pt x="94" y="299"/>
                    </a:lnTo>
                    <a:lnTo>
                      <a:pt x="147" y="235"/>
                    </a:lnTo>
                    <a:lnTo>
                      <a:pt x="204" y="176"/>
                    </a:lnTo>
                    <a:lnTo>
                      <a:pt x="270" y="125"/>
                    </a:lnTo>
                    <a:lnTo>
                      <a:pt x="341" y="82"/>
                    </a:lnTo>
                    <a:lnTo>
                      <a:pt x="415" y="47"/>
                    </a:lnTo>
                    <a:lnTo>
                      <a:pt x="497" y="21"/>
                    </a:lnTo>
                    <a:lnTo>
                      <a:pt x="581" y="6"/>
                    </a:lnTo>
                    <a:lnTo>
                      <a:pt x="667" y="0"/>
                    </a:lnTo>
                    <a:lnTo>
                      <a:pt x="667" y="0"/>
                    </a:lnTo>
                    <a:lnTo>
                      <a:pt x="759" y="6"/>
                    </a:lnTo>
                    <a:lnTo>
                      <a:pt x="847" y="23"/>
                    </a:lnTo>
                    <a:lnTo>
                      <a:pt x="932" y="53"/>
                    </a:lnTo>
                    <a:lnTo>
                      <a:pt x="1010" y="90"/>
                    </a:lnTo>
                    <a:lnTo>
                      <a:pt x="1082" y="137"/>
                    </a:lnTo>
                    <a:lnTo>
                      <a:pt x="1149" y="194"/>
                    </a:lnTo>
                    <a:lnTo>
                      <a:pt x="1208" y="256"/>
                    </a:lnTo>
                    <a:lnTo>
                      <a:pt x="1258" y="325"/>
                    </a:lnTo>
                    <a:lnTo>
                      <a:pt x="1301" y="401"/>
                    </a:lnTo>
                    <a:lnTo>
                      <a:pt x="1301" y="401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hlink">
                      <a:gamma/>
                      <a:tint val="0"/>
                      <a:invGamma/>
                    </a:schemeClr>
                  </a:gs>
                  <a:gs pos="100000">
                    <a:schemeClr val="hlink"/>
                  </a:gs>
                </a:gsLst>
                <a:lin ang="5400000" scaled="1"/>
              </a:gradFill>
              <a:ln w="0">
                <a:noFill/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14" name="Text Box 17"/>
            <p:cNvSpPr txBox="1">
              <a:spLocks noChangeArrowheads="1"/>
            </p:cNvSpPr>
            <p:nvPr/>
          </p:nvSpPr>
          <p:spPr bwMode="gray">
            <a:xfrm>
              <a:off x="1824" y="2936"/>
              <a:ext cx="864" cy="2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 eaLnBrk="0" hangingPunct="0"/>
              <a:r>
                <a:rPr lang="ru-RU" sz="2000" dirty="0" smtClean="0">
                  <a:solidFill>
                    <a:schemeClr val="bg1"/>
                  </a:solidFill>
                </a:rPr>
                <a:t>текст</a:t>
              </a:r>
              <a:endParaRPr 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15" name="Oval 18"/>
            <p:cNvSpPr>
              <a:spLocks noChangeArrowheads="1"/>
            </p:cNvSpPr>
            <p:nvPr/>
          </p:nvSpPr>
          <p:spPr bwMode="gray">
            <a:xfrm>
              <a:off x="1800" y="3504"/>
              <a:ext cx="995" cy="276"/>
            </a:xfrm>
            <a:prstGeom prst="ellipse">
              <a:avLst/>
            </a:prstGeom>
            <a:gradFill rotWithShape="1">
              <a:gsLst>
                <a:gs pos="0">
                  <a:schemeClr val="bg2"/>
                </a:gs>
                <a:gs pos="100000">
                  <a:schemeClr val="bg1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endParaRPr lang="ru-RU" sz="1800">
                <a:solidFill>
                  <a:schemeClr val="bg1"/>
                </a:solidFill>
                <a:effectLst/>
                <a:latin typeface="Arial" charset="0"/>
              </a:endParaRPr>
            </a:p>
          </p:txBody>
        </p:sp>
      </p:grpSp>
      <p:grpSp>
        <p:nvGrpSpPr>
          <p:cNvPr id="18" name="Group 19"/>
          <p:cNvGrpSpPr>
            <a:grpSpLocks/>
          </p:cNvGrpSpPr>
          <p:nvPr/>
        </p:nvGrpSpPr>
        <p:grpSpPr bwMode="auto">
          <a:xfrm>
            <a:off x="4876800" y="4267200"/>
            <a:ext cx="1631950" cy="2114550"/>
            <a:chOff x="3072" y="2448"/>
            <a:chExt cx="1028" cy="1332"/>
          </a:xfrm>
        </p:grpSpPr>
        <p:grpSp>
          <p:nvGrpSpPr>
            <p:cNvPr id="19" name="Group 20"/>
            <p:cNvGrpSpPr>
              <a:grpSpLocks/>
            </p:cNvGrpSpPr>
            <p:nvPr/>
          </p:nvGrpSpPr>
          <p:grpSpPr bwMode="auto">
            <a:xfrm>
              <a:off x="3072" y="2448"/>
              <a:ext cx="960" cy="958"/>
              <a:chOff x="2016" y="1920"/>
              <a:chExt cx="1680" cy="1680"/>
            </a:xfrm>
          </p:grpSpPr>
          <p:sp>
            <p:nvSpPr>
              <p:cNvPr id="22" name="Oval 21"/>
              <p:cNvSpPr>
                <a:spLocks noChangeArrowheads="1"/>
              </p:cNvSpPr>
              <p:nvPr/>
            </p:nvSpPr>
            <p:spPr bwMode="gray">
              <a:xfrm>
                <a:off x="2016" y="1920"/>
                <a:ext cx="1680" cy="1680"/>
              </a:xfrm>
              <a:prstGeom prst="ellipse">
                <a:avLst/>
              </a:prstGeom>
              <a:gradFill rotWithShape="1">
                <a:gsLst>
                  <a:gs pos="0">
                    <a:schemeClr val="accent1"/>
                  </a:gs>
                  <a:gs pos="100000">
                    <a:schemeClr val="accent1">
                      <a:gamma/>
                      <a:shade val="51373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>
                  <a:solidFill>
                    <a:schemeClr val="bg1"/>
                  </a:solidFill>
                </a:endParaRPr>
              </a:p>
            </p:txBody>
          </p:sp>
          <p:sp>
            <p:nvSpPr>
              <p:cNvPr id="23" name="Freeform 22"/>
              <p:cNvSpPr>
                <a:spLocks/>
              </p:cNvSpPr>
              <p:nvPr/>
            </p:nvSpPr>
            <p:spPr bwMode="gray">
              <a:xfrm>
                <a:off x="2208" y="1948"/>
                <a:ext cx="1296" cy="634"/>
              </a:xfrm>
              <a:custGeom>
                <a:avLst/>
                <a:gdLst/>
                <a:ahLst/>
                <a:cxnLst>
                  <a:cxn ang="0">
                    <a:pos x="1301" y="401"/>
                  </a:cxn>
                  <a:cxn ang="0">
                    <a:pos x="1317" y="442"/>
                  </a:cxn>
                  <a:cxn ang="0">
                    <a:pos x="1321" y="481"/>
                  </a:cxn>
                  <a:cxn ang="0">
                    <a:pos x="1315" y="516"/>
                  </a:cxn>
                  <a:cxn ang="0">
                    <a:pos x="1298" y="550"/>
                  </a:cxn>
                  <a:cxn ang="0">
                    <a:pos x="1272" y="579"/>
                  </a:cxn>
                  <a:cxn ang="0">
                    <a:pos x="1239" y="604"/>
                  </a:cxn>
                  <a:cxn ang="0">
                    <a:pos x="1196" y="628"/>
                  </a:cxn>
                  <a:cxn ang="0">
                    <a:pos x="1147" y="649"/>
                  </a:cxn>
                  <a:cxn ang="0">
                    <a:pos x="1092" y="667"/>
                  </a:cxn>
                  <a:cxn ang="0">
                    <a:pos x="1031" y="683"/>
                  </a:cxn>
                  <a:cxn ang="0">
                    <a:pos x="967" y="694"/>
                  </a:cxn>
                  <a:cxn ang="0">
                    <a:pos x="896" y="704"/>
                  </a:cxn>
                  <a:cxn ang="0">
                    <a:pos x="824" y="710"/>
                  </a:cxn>
                  <a:cxn ang="0">
                    <a:pos x="795" y="712"/>
                  </a:cxn>
                  <a:cxn ang="0">
                    <a:pos x="476" y="712"/>
                  </a:cxn>
                  <a:cxn ang="0">
                    <a:pos x="472" y="712"/>
                  </a:cxn>
                  <a:cxn ang="0">
                    <a:pos x="409" y="708"/>
                  </a:cxn>
                  <a:cxn ang="0">
                    <a:pos x="348" y="704"/>
                  </a:cxn>
                  <a:cxn ang="0">
                    <a:pos x="290" y="696"/>
                  </a:cxn>
                  <a:cxn ang="0">
                    <a:pos x="235" y="689"/>
                  </a:cxn>
                  <a:cxn ang="0">
                    <a:pos x="186" y="677"/>
                  </a:cxn>
                  <a:cxn ang="0">
                    <a:pos x="141" y="663"/>
                  </a:cxn>
                  <a:cxn ang="0">
                    <a:pos x="102" y="648"/>
                  </a:cxn>
                  <a:cxn ang="0">
                    <a:pos x="67" y="630"/>
                  </a:cxn>
                  <a:cxn ang="0">
                    <a:pos x="39" y="608"/>
                  </a:cxn>
                  <a:cxn ang="0">
                    <a:pos x="18" y="583"/>
                  </a:cxn>
                  <a:cxn ang="0">
                    <a:pos x="6" y="554"/>
                  </a:cxn>
                  <a:cxn ang="0">
                    <a:pos x="0" y="524"/>
                  </a:cxn>
                  <a:cxn ang="0">
                    <a:pos x="0" y="520"/>
                  </a:cxn>
                  <a:cxn ang="0">
                    <a:pos x="4" y="487"/>
                  </a:cxn>
                  <a:cxn ang="0">
                    <a:pos x="16" y="446"/>
                  </a:cxn>
                  <a:cxn ang="0">
                    <a:pos x="51" y="370"/>
                  </a:cxn>
                  <a:cxn ang="0">
                    <a:pos x="94" y="299"/>
                  </a:cxn>
                  <a:cxn ang="0">
                    <a:pos x="147" y="235"/>
                  </a:cxn>
                  <a:cxn ang="0">
                    <a:pos x="204" y="176"/>
                  </a:cxn>
                  <a:cxn ang="0">
                    <a:pos x="270" y="125"/>
                  </a:cxn>
                  <a:cxn ang="0">
                    <a:pos x="341" y="82"/>
                  </a:cxn>
                  <a:cxn ang="0">
                    <a:pos x="415" y="47"/>
                  </a:cxn>
                  <a:cxn ang="0">
                    <a:pos x="497" y="21"/>
                  </a:cxn>
                  <a:cxn ang="0">
                    <a:pos x="581" y="6"/>
                  </a:cxn>
                  <a:cxn ang="0">
                    <a:pos x="667" y="0"/>
                  </a:cxn>
                  <a:cxn ang="0">
                    <a:pos x="667" y="0"/>
                  </a:cxn>
                  <a:cxn ang="0">
                    <a:pos x="759" y="6"/>
                  </a:cxn>
                  <a:cxn ang="0">
                    <a:pos x="847" y="23"/>
                  </a:cxn>
                  <a:cxn ang="0">
                    <a:pos x="932" y="53"/>
                  </a:cxn>
                  <a:cxn ang="0">
                    <a:pos x="1010" y="90"/>
                  </a:cxn>
                  <a:cxn ang="0">
                    <a:pos x="1082" y="137"/>
                  </a:cxn>
                  <a:cxn ang="0">
                    <a:pos x="1149" y="194"/>
                  </a:cxn>
                  <a:cxn ang="0">
                    <a:pos x="1208" y="256"/>
                  </a:cxn>
                  <a:cxn ang="0">
                    <a:pos x="1258" y="325"/>
                  </a:cxn>
                  <a:cxn ang="0">
                    <a:pos x="1301" y="401"/>
                  </a:cxn>
                  <a:cxn ang="0">
                    <a:pos x="1301" y="401"/>
                  </a:cxn>
                </a:cxnLst>
                <a:rect l="0" t="0" r="r" b="b"/>
                <a:pathLst>
                  <a:path w="1321" h="712">
                    <a:moveTo>
                      <a:pt x="1301" y="401"/>
                    </a:moveTo>
                    <a:lnTo>
                      <a:pt x="1317" y="442"/>
                    </a:lnTo>
                    <a:lnTo>
                      <a:pt x="1321" y="481"/>
                    </a:lnTo>
                    <a:lnTo>
                      <a:pt x="1315" y="516"/>
                    </a:lnTo>
                    <a:lnTo>
                      <a:pt x="1298" y="550"/>
                    </a:lnTo>
                    <a:lnTo>
                      <a:pt x="1272" y="579"/>
                    </a:lnTo>
                    <a:lnTo>
                      <a:pt x="1239" y="604"/>
                    </a:lnTo>
                    <a:lnTo>
                      <a:pt x="1196" y="628"/>
                    </a:lnTo>
                    <a:lnTo>
                      <a:pt x="1147" y="649"/>
                    </a:lnTo>
                    <a:lnTo>
                      <a:pt x="1092" y="667"/>
                    </a:lnTo>
                    <a:lnTo>
                      <a:pt x="1031" y="683"/>
                    </a:lnTo>
                    <a:lnTo>
                      <a:pt x="967" y="694"/>
                    </a:lnTo>
                    <a:lnTo>
                      <a:pt x="896" y="704"/>
                    </a:lnTo>
                    <a:lnTo>
                      <a:pt x="824" y="710"/>
                    </a:lnTo>
                    <a:lnTo>
                      <a:pt x="795" y="712"/>
                    </a:lnTo>
                    <a:lnTo>
                      <a:pt x="476" y="712"/>
                    </a:lnTo>
                    <a:lnTo>
                      <a:pt x="472" y="712"/>
                    </a:lnTo>
                    <a:lnTo>
                      <a:pt x="409" y="708"/>
                    </a:lnTo>
                    <a:lnTo>
                      <a:pt x="348" y="704"/>
                    </a:lnTo>
                    <a:lnTo>
                      <a:pt x="290" y="696"/>
                    </a:lnTo>
                    <a:lnTo>
                      <a:pt x="235" y="689"/>
                    </a:lnTo>
                    <a:lnTo>
                      <a:pt x="186" y="677"/>
                    </a:lnTo>
                    <a:lnTo>
                      <a:pt x="141" y="663"/>
                    </a:lnTo>
                    <a:lnTo>
                      <a:pt x="102" y="648"/>
                    </a:lnTo>
                    <a:lnTo>
                      <a:pt x="67" y="630"/>
                    </a:lnTo>
                    <a:lnTo>
                      <a:pt x="39" y="608"/>
                    </a:lnTo>
                    <a:lnTo>
                      <a:pt x="18" y="583"/>
                    </a:lnTo>
                    <a:lnTo>
                      <a:pt x="6" y="554"/>
                    </a:lnTo>
                    <a:lnTo>
                      <a:pt x="0" y="524"/>
                    </a:lnTo>
                    <a:lnTo>
                      <a:pt x="0" y="520"/>
                    </a:lnTo>
                    <a:lnTo>
                      <a:pt x="4" y="487"/>
                    </a:lnTo>
                    <a:lnTo>
                      <a:pt x="16" y="446"/>
                    </a:lnTo>
                    <a:lnTo>
                      <a:pt x="51" y="370"/>
                    </a:lnTo>
                    <a:lnTo>
                      <a:pt x="94" y="299"/>
                    </a:lnTo>
                    <a:lnTo>
                      <a:pt x="147" y="235"/>
                    </a:lnTo>
                    <a:lnTo>
                      <a:pt x="204" y="176"/>
                    </a:lnTo>
                    <a:lnTo>
                      <a:pt x="270" y="125"/>
                    </a:lnTo>
                    <a:lnTo>
                      <a:pt x="341" y="82"/>
                    </a:lnTo>
                    <a:lnTo>
                      <a:pt x="415" y="47"/>
                    </a:lnTo>
                    <a:lnTo>
                      <a:pt x="497" y="21"/>
                    </a:lnTo>
                    <a:lnTo>
                      <a:pt x="581" y="6"/>
                    </a:lnTo>
                    <a:lnTo>
                      <a:pt x="667" y="0"/>
                    </a:lnTo>
                    <a:lnTo>
                      <a:pt x="667" y="0"/>
                    </a:lnTo>
                    <a:lnTo>
                      <a:pt x="759" y="6"/>
                    </a:lnTo>
                    <a:lnTo>
                      <a:pt x="847" y="23"/>
                    </a:lnTo>
                    <a:lnTo>
                      <a:pt x="932" y="53"/>
                    </a:lnTo>
                    <a:lnTo>
                      <a:pt x="1010" y="90"/>
                    </a:lnTo>
                    <a:lnTo>
                      <a:pt x="1082" y="137"/>
                    </a:lnTo>
                    <a:lnTo>
                      <a:pt x="1149" y="194"/>
                    </a:lnTo>
                    <a:lnTo>
                      <a:pt x="1208" y="256"/>
                    </a:lnTo>
                    <a:lnTo>
                      <a:pt x="1258" y="325"/>
                    </a:lnTo>
                    <a:lnTo>
                      <a:pt x="1301" y="401"/>
                    </a:lnTo>
                    <a:lnTo>
                      <a:pt x="1301" y="401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accent1">
                      <a:gamma/>
                      <a:tint val="0"/>
                      <a:invGamma/>
                    </a:schemeClr>
                  </a:gs>
                  <a:gs pos="100000">
                    <a:schemeClr val="accent1"/>
                  </a:gs>
                </a:gsLst>
                <a:lin ang="5400000" scaled="1"/>
              </a:gradFill>
              <a:ln w="0">
                <a:noFill/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0" name="Text Box 23"/>
            <p:cNvSpPr txBox="1">
              <a:spLocks noChangeArrowheads="1"/>
            </p:cNvSpPr>
            <p:nvPr/>
          </p:nvSpPr>
          <p:spPr bwMode="gray">
            <a:xfrm>
              <a:off x="3120" y="2908"/>
              <a:ext cx="864" cy="2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 eaLnBrk="0" hangingPunct="0"/>
              <a:r>
                <a:rPr lang="ru-RU" sz="2000" dirty="0" smtClean="0">
                  <a:solidFill>
                    <a:schemeClr val="bg1"/>
                  </a:solidFill>
                </a:rPr>
                <a:t>текст</a:t>
              </a:r>
              <a:endParaRPr 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21" name="Oval 24"/>
            <p:cNvSpPr>
              <a:spLocks noChangeArrowheads="1"/>
            </p:cNvSpPr>
            <p:nvPr/>
          </p:nvSpPr>
          <p:spPr bwMode="gray">
            <a:xfrm>
              <a:off x="3105" y="3504"/>
              <a:ext cx="995" cy="276"/>
            </a:xfrm>
            <a:prstGeom prst="ellipse">
              <a:avLst/>
            </a:prstGeom>
            <a:gradFill rotWithShape="1">
              <a:gsLst>
                <a:gs pos="0">
                  <a:schemeClr val="bg2"/>
                </a:gs>
                <a:gs pos="100000">
                  <a:schemeClr val="bg1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endParaRPr lang="ru-RU" sz="1800">
                <a:solidFill>
                  <a:schemeClr val="bg1"/>
                </a:solidFill>
                <a:effectLst/>
                <a:latin typeface="Arial" charset="0"/>
              </a:endParaRPr>
            </a:p>
          </p:txBody>
        </p:sp>
      </p:grpSp>
      <p:grpSp>
        <p:nvGrpSpPr>
          <p:cNvPr id="24" name="Group 25"/>
          <p:cNvGrpSpPr>
            <a:grpSpLocks/>
          </p:cNvGrpSpPr>
          <p:nvPr/>
        </p:nvGrpSpPr>
        <p:grpSpPr bwMode="auto">
          <a:xfrm>
            <a:off x="6781800" y="4267200"/>
            <a:ext cx="1579563" cy="2114550"/>
            <a:chOff x="4272" y="2448"/>
            <a:chExt cx="995" cy="1332"/>
          </a:xfrm>
        </p:grpSpPr>
        <p:grpSp>
          <p:nvGrpSpPr>
            <p:cNvPr id="25" name="Group 26"/>
            <p:cNvGrpSpPr>
              <a:grpSpLocks/>
            </p:cNvGrpSpPr>
            <p:nvPr/>
          </p:nvGrpSpPr>
          <p:grpSpPr bwMode="auto">
            <a:xfrm>
              <a:off x="4272" y="2448"/>
              <a:ext cx="960" cy="965"/>
              <a:chOff x="2400" y="1488"/>
              <a:chExt cx="1152" cy="1152"/>
            </a:xfrm>
          </p:grpSpPr>
          <p:grpSp>
            <p:nvGrpSpPr>
              <p:cNvPr id="27" name="Group 27"/>
              <p:cNvGrpSpPr>
                <a:grpSpLocks/>
              </p:cNvGrpSpPr>
              <p:nvPr/>
            </p:nvGrpSpPr>
            <p:grpSpPr bwMode="auto">
              <a:xfrm>
                <a:off x="2400" y="1488"/>
                <a:ext cx="1152" cy="1152"/>
                <a:chOff x="2016" y="1920"/>
                <a:chExt cx="1680" cy="1680"/>
              </a:xfrm>
            </p:grpSpPr>
            <p:sp>
              <p:nvSpPr>
                <p:cNvPr id="29" name="Oval 28"/>
                <p:cNvSpPr>
                  <a:spLocks noChangeArrowheads="1"/>
                </p:cNvSpPr>
                <p:nvPr/>
              </p:nvSpPr>
              <p:spPr bwMode="gray">
                <a:xfrm>
                  <a:off x="2016" y="1920"/>
                  <a:ext cx="1680" cy="168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folHlink"/>
                    </a:gs>
                    <a:gs pos="100000">
                      <a:schemeClr val="folHlink">
                        <a:gamma/>
                        <a:shade val="24314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0" name="Freeform 29"/>
                <p:cNvSpPr>
                  <a:spLocks/>
                </p:cNvSpPr>
                <p:nvPr/>
              </p:nvSpPr>
              <p:spPr bwMode="gray">
                <a:xfrm>
                  <a:off x="2208" y="1948"/>
                  <a:ext cx="1296" cy="634"/>
                </a:xfrm>
                <a:custGeom>
                  <a:avLst/>
                  <a:gdLst/>
                  <a:ahLst/>
                  <a:cxnLst>
                    <a:cxn ang="0">
                      <a:pos x="1301" y="401"/>
                    </a:cxn>
                    <a:cxn ang="0">
                      <a:pos x="1317" y="442"/>
                    </a:cxn>
                    <a:cxn ang="0">
                      <a:pos x="1321" y="481"/>
                    </a:cxn>
                    <a:cxn ang="0">
                      <a:pos x="1315" y="516"/>
                    </a:cxn>
                    <a:cxn ang="0">
                      <a:pos x="1298" y="550"/>
                    </a:cxn>
                    <a:cxn ang="0">
                      <a:pos x="1272" y="579"/>
                    </a:cxn>
                    <a:cxn ang="0">
                      <a:pos x="1239" y="604"/>
                    </a:cxn>
                    <a:cxn ang="0">
                      <a:pos x="1196" y="628"/>
                    </a:cxn>
                    <a:cxn ang="0">
                      <a:pos x="1147" y="649"/>
                    </a:cxn>
                    <a:cxn ang="0">
                      <a:pos x="1092" y="667"/>
                    </a:cxn>
                    <a:cxn ang="0">
                      <a:pos x="1031" y="683"/>
                    </a:cxn>
                    <a:cxn ang="0">
                      <a:pos x="967" y="694"/>
                    </a:cxn>
                    <a:cxn ang="0">
                      <a:pos x="896" y="704"/>
                    </a:cxn>
                    <a:cxn ang="0">
                      <a:pos x="824" y="710"/>
                    </a:cxn>
                    <a:cxn ang="0">
                      <a:pos x="795" y="712"/>
                    </a:cxn>
                    <a:cxn ang="0">
                      <a:pos x="476" y="712"/>
                    </a:cxn>
                    <a:cxn ang="0">
                      <a:pos x="472" y="712"/>
                    </a:cxn>
                    <a:cxn ang="0">
                      <a:pos x="409" y="708"/>
                    </a:cxn>
                    <a:cxn ang="0">
                      <a:pos x="348" y="704"/>
                    </a:cxn>
                    <a:cxn ang="0">
                      <a:pos x="290" y="696"/>
                    </a:cxn>
                    <a:cxn ang="0">
                      <a:pos x="235" y="689"/>
                    </a:cxn>
                    <a:cxn ang="0">
                      <a:pos x="186" y="677"/>
                    </a:cxn>
                    <a:cxn ang="0">
                      <a:pos x="141" y="663"/>
                    </a:cxn>
                    <a:cxn ang="0">
                      <a:pos x="102" y="648"/>
                    </a:cxn>
                    <a:cxn ang="0">
                      <a:pos x="67" y="630"/>
                    </a:cxn>
                    <a:cxn ang="0">
                      <a:pos x="39" y="608"/>
                    </a:cxn>
                    <a:cxn ang="0">
                      <a:pos x="18" y="583"/>
                    </a:cxn>
                    <a:cxn ang="0">
                      <a:pos x="6" y="554"/>
                    </a:cxn>
                    <a:cxn ang="0">
                      <a:pos x="0" y="524"/>
                    </a:cxn>
                    <a:cxn ang="0">
                      <a:pos x="0" y="520"/>
                    </a:cxn>
                    <a:cxn ang="0">
                      <a:pos x="4" y="487"/>
                    </a:cxn>
                    <a:cxn ang="0">
                      <a:pos x="16" y="446"/>
                    </a:cxn>
                    <a:cxn ang="0">
                      <a:pos x="51" y="370"/>
                    </a:cxn>
                    <a:cxn ang="0">
                      <a:pos x="94" y="299"/>
                    </a:cxn>
                    <a:cxn ang="0">
                      <a:pos x="147" y="235"/>
                    </a:cxn>
                    <a:cxn ang="0">
                      <a:pos x="204" y="176"/>
                    </a:cxn>
                    <a:cxn ang="0">
                      <a:pos x="270" y="125"/>
                    </a:cxn>
                    <a:cxn ang="0">
                      <a:pos x="341" y="82"/>
                    </a:cxn>
                    <a:cxn ang="0">
                      <a:pos x="415" y="47"/>
                    </a:cxn>
                    <a:cxn ang="0">
                      <a:pos x="497" y="21"/>
                    </a:cxn>
                    <a:cxn ang="0">
                      <a:pos x="581" y="6"/>
                    </a:cxn>
                    <a:cxn ang="0">
                      <a:pos x="667" y="0"/>
                    </a:cxn>
                    <a:cxn ang="0">
                      <a:pos x="667" y="0"/>
                    </a:cxn>
                    <a:cxn ang="0">
                      <a:pos x="759" y="6"/>
                    </a:cxn>
                    <a:cxn ang="0">
                      <a:pos x="847" y="23"/>
                    </a:cxn>
                    <a:cxn ang="0">
                      <a:pos x="932" y="53"/>
                    </a:cxn>
                    <a:cxn ang="0">
                      <a:pos x="1010" y="90"/>
                    </a:cxn>
                    <a:cxn ang="0">
                      <a:pos x="1082" y="137"/>
                    </a:cxn>
                    <a:cxn ang="0">
                      <a:pos x="1149" y="194"/>
                    </a:cxn>
                    <a:cxn ang="0">
                      <a:pos x="1208" y="256"/>
                    </a:cxn>
                    <a:cxn ang="0">
                      <a:pos x="1258" y="325"/>
                    </a:cxn>
                    <a:cxn ang="0">
                      <a:pos x="1301" y="401"/>
                    </a:cxn>
                    <a:cxn ang="0">
                      <a:pos x="1301" y="401"/>
                    </a:cxn>
                  </a:cxnLst>
                  <a:rect l="0" t="0" r="r" b="b"/>
                  <a:pathLst>
                    <a:path w="1321" h="712">
                      <a:moveTo>
                        <a:pt x="1301" y="401"/>
                      </a:moveTo>
                      <a:lnTo>
                        <a:pt x="1317" y="442"/>
                      </a:lnTo>
                      <a:lnTo>
                        <a:pt x="1321" y="481"/>
                      </a:lnTo>
                      <a:lnTo>
                        <a:pt x="1315" y="516"/>
                      </a:lnTo>
                      <a:lnTo>
                        <a:pt x="1298" y="550"/>
                      </a:lnTo>
                      <a:lnTo>
                        <a:pt x="1272" y="579"/>
                      </a:lnTo>
                      <a:lnTo>
                        <a:pt x="1239" y="604"/>
                      </a:lnTo>
                      <a:lnTo>
                        <a:pt x="1196" y="628"/>
                      </a:lnTo>
                      <a:lnTo>
                        <a:pt x="1147" y="649"/>
                      </a:lnTo>
                      <a:lnTo>
                        <a:pt x="1092" y="667"/>
                      </a:lnTo>
                      <a:lnTo>
                        <a:pt x="1031" y="683"/>
                      </a:lnTo>
                      <a:lnTo>
                        <a:pt x="967" y="694"/>
                      </a:lnTo>
                      <a:lnTo>
                        <a:pt x="896" y="704"/>
                      </a:lnTo>
                      <a:lnTo>
                        <a:pt x="824" y="710"/>
                      </a:lnTo>
                      <a:lnTo>
                        <a:pt x="795" y="712"/>
                      </a:lnTo>
                      <a:lnTo>
                        <a:pt x="476" y="712"/>
                      </a:lnTo>
                      <a:lnTo>
                        <a:pt x="472" y="712"/>
                      </a:lnTo>
                      <a:lnTo>
                        <a:pt x="409" y="708"/>
                      </a:lnTo>
                      <a:lnTo>
                        <a:pt x="348" y="704"/>
                      </a:lnTo>
                      <a:lnTo>
                        <a:pt x="290" y="696"/>
                      </a:lnTo>
                      <a:lnTo>
                        <a:pt x="235" y="689"/>
                      </a:lnTo>
                      <a:lnTo>
                        <a:pt x="186" y="677"/>
                      </a:lnTo>
                      <a:lnTo>
                        <a:pt x="141" y="663"/>
                      </a:lnTo>
                      <a:lnTo>
                        <a:pt x="102" y="648"/>
                      </a:lnTo>
                      <a:lnTo>
                        <a:pt x="67" y="630"/>
                      </a:lnTo>
                      <a:lnTo>
                        <a:pt x="39" y="608"/>
                      </a:lnTo>
                      <a:lnTo>
                        <a:pt x="18" y="583"/>
                      </a:lnTo>
                      <a:lnTo>
                        <a:pt x="6" y="554"/>
                      </a:lnTo>
                      <a:lnTo>
                        <a:pt x="0" y="524"/>
                      </a:lnTo>
                      <a:lnTo>
                        <a:pt x="0" y="520"/>
                      </a:lnTo>
                      <a:lnTo>
                        <a:pt x="4" y="487"/>
                      </a:lnTo>
                      <a:lnTo>
                        <a:pt x="16" y="446"/>
                      </a:lnTo>
                      <a:lnTo>
                        <a:pt x="51" y="370"/>
                      </a:lnTo>
                      <a:lnTo>
                        <a:pt x="94" y="299"/>
                      </a:lnTo>
                      <a:lnTo>
                        <a:pt x="147" y="235"/>
                      </a:lnTo>
                      <a:lnTo>
                        <a:pt x="204" y="176"/>
                      </a:lnTo>
                      <a:lnTo>
                        <a:pt x="270" y="125"/>
                      </a:lnTo>
                      <a:lnTo>
                        <a:pt x="341" y="82"/>
                      </a:lnTo>
                      <a:lnTo>
                        <a:pt x="415" y="47"/>
                      </a:lnTo>
                      <a:lnTo>
                        <a:pt x="497" y="21"/>
                      </a:lnTo>
                      <a:lnTo>
                        <a:pt x="581" y="6"/>
                      </a:lnTo>
                      <a:lnTo>
                        <a:pt x="667" y="0"/>
                      </a:lnTo>
                      <a:lnTo>
                        <a:pt x="667" y="0"/>
                      </a:lnTo>
                      <a:lnTo>
                        <a:pt x="759" y="6"/>
                      </a:lnTo>
                      <a:lnTo>
                        <a:pt x="847" y="23"/>
                      </a:lnTo>
                      <a:lnTo>
                        <a:pt x="932" y="53"/>
                      </a:lnTo>
                      <a:lnTo>
                        <a:pt x="1010" y="90"/>
                      </a:lnTo>
                      <a:lnTo>
                        <a:pt x="1082" y="137"/>
                      </a:lnTo>
                      <a:lnTo>
                        <a:pt x="1149" y="194"/>
                      </a:lnTo>
                      <a:lnTo>
                        <a:pt x="1208" y="256"/>
                      </a:lnTo>
                      <a:lnTo>
                        <a:pt x="1258" y="325"/>
                      </a:lnTo>
                      <a:lnTo>
                        <a:pt x="1301" y="401"/>
                      </a:lnTo>
                      <a:lnTo>
                        <a:pt x="1301" y="40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FFFFFF"/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28" name="Text Box 30"/>
              <p:cNvSpPr txBox="1">
                <a:spLocks noChangeArrowheads="1"/>
              </p:cNvSpPr>
              <p:nvPr/>
            </p:nvSpPr>
            <p:spPr bwMode="gray">
              <a:xfrm>
                <a:off x="2684" y="2025"/>
                <a:ext cx="555" cy="30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algn="ctr" eaLnBrk="0" hangingPunct="0"/>
                <a:r>
                  <a:rPr lang="ru-RU" sz="2000" dirty="0" smtClean="0">
                    <a:solidFill>
                      <a:schemeClr val="bg1"/>
                    </a:solidFill>
                  </a:rPr>
                  <a:t>текст</a:t>
                </a:r>
                <a:endParaRPr lang="en-US" sz="2000" dirty="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6" name="Oval 31"/>
            <p:cNvSpPr>
              <a:spLocks noChangeArrowheads="1"/>
            </p:cNvSpPr>
            <p:nvPr/>
          </p:nvSpPr>
          <p:spPr bwMode="gray">
            <a:xfrm>
              <a:off x="4272" y="3504"/>
              <a:ext cx="995" cy="276"/>
            </a:xfrm>
            <a:prstGeom prst="ellipse">
              <a:avLst/>
            </a:prstGeom>
            <a:gradFill rotWithShape="1">
              <a:gsLst>
                <a:gs pos="0">
                  <a:schemeClr val="bg2"/>
                </a:gs>
                <a:gs pos="100000">
                  <a:schemeClr val="bg1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endParaRPr lang="ru-RU" sz="1800">
                <a:solidFill>
                  <a:schemeClr val="bg1"/>
                </a:solidFill>
                <a:effectLst/>
                <a:latin typeface="Arial" charset="0"/>
              </a:endParaRPr>
            </a:p>
          </p:txBody>
        </p:sp>
      </p:grp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3"/>
          <p:cNvSpPr>
            <a:spLocks noChangeArrowheads="1"/>
          </p:cNvSpPr>
          <p:nvPr/>
        </p:nvSpPr>
        <p:spPr bwMode="gray">
          <a:xfrm>
            <a:off x="1905000" y="2057400"/>
            <a:ext cx="5530850" cy="2743200"/>
          </a:xfrm>
          <a:prstGeom prst="upArrow">
            <a:avLst>
              <a:gd name="adj1" fmla="val 57824"/>
              <a:gd name="adj2" fmla="val 54398"/>
            </a:avLst>
          </a:prstGeom>
          <a:gradFill rotWithShape="1">
            <a:gsLst>
              <a:gs pos="0">
                <a:schemeClr val="bg2"/>
              </a:gs>
              <a:gs pos="100000">
                <a:schemeClr val="bg2">
                  <a:gamma/>
                  <a:tint val="0"/>
                  <a:invGamma/>
                </a:schemeClr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3" name="AutoShape 4"/>
          <p:cNvSpPr>
            <a:spLocks noChangeArrowheads="1"/>
          </p:cNvSpPr>
          <p:nvPr/>
        </p:nvSpPr>
        <p:spPr bwMode="gray">
          <a:xfrm>
            <a:off x="1676400" y="1295400"/>
            <a:ext cx="5791200" cy="57467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accent1"/>
              </a:gs>
              <a:gs pos="50000">
                <a:schemeClr val="accent1">
                  <a:gamma/>
                  <a:tint val="64314"/>
                  <a:invGamma/>
                </a:schemeClr>
              </a:gs>
              <a:gs pos="100000">
                <a:schemeClr val="accent1"/>
              </a:gs>
            </a:gsLst>
            <a:lin ang="0" scaled="1"/>
          </a:gradFill>
          <a:ln w="38100" algn="ctr">
            <a:solidFill>
              <a:srgbClr val="FFFFFF"/>
            </a:solidFill>
            <a:round/>
            <a:headEnd/>
            <a:tailEnd/>
          </a:ln>
          <a:effectLst>
            <a:outerShdw dist="63500" dir="3187806" algn="ctr" rotWithShape="0">
              <a:srgbClr val="001D3A"/>
            </a:outerShdw>
          </a:effectLst>
        </p:spPr>
        <p:txBody>
          <a:bodyPr wrap="none" anchor="ctr"/>
          <a:lstStyle/>
          <a:p>
            <a:pPr algn="ctr" eaLnBrk="0" hangingPunct="0"/>
            <a:r>
              <a:rPr lang="ru-RU" sz="2000" dirty="0" smtClean="0"/>
              <a:t>текст</a:t>
            </a:r>
            <a:endParaRPr lang="en-US" sz="2000" dirty="0"/>
          </a:p>
        </p:txBody>
      </p:sp>
      <p:sp>
        <p:nvSpPr>
          <p:cNvPr id="4" name="Text Box 5"/>
          <p:cNvSpPr txBox="1">
            <a:spLocks noChangeArrowheads="1"/>
          </p:cNvSpPr>
          <p:nvPr/>
        </p:nvSpPr>
        <p:spPr bwMode="gray">
          <a:xfrm>
            <a:off x="4192148" y="2667000"/>
            <a:ext cx="734304" cy="4001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0" hangingPunct="0"/>
            <a:r>
              <a:rPr lang="ru-RU" sz="2000" dirty="0" smtClean="0"/>
              <a:t>текст</a:t>
            </a:r>
            <a:endParaRPr lang="en-US" sz="2000" dirty="0"/>
          </a:p>
        </p:txBody>
      </p:sp>
      <p:grpSp>
        <p:nvGrpSpPr>
          <p:cNvPr id="5" name="Group 35"/>
          <p:cNvGrpSpPr>
            <a:grpSpLocks/>
          </p:cNvGrpSpPr>
          <p:nvPr/>
        </p:nvGrpSpPr>
        <p:grpSpPr bwMode="auto">
          <a:xfrm>
            <a:off x="914400" y="3930650"/>
            <a:ext cx="1579563" cy="2070100"/>
            <a:chOff x="576" y="2476"/>
            <a:chExt cx="995" cy="1304"/>
          </a:xfrm>
        </p:grpSpPr>
        <p:grpSp>
          <p:nvGrpSpPr>
            <p:cNvPr id="6" name="Group 7"/>
            <p:cNvGrpSpPr>
              <a:grpSpLocks/>
            </p:cNvGrpSpPr>
            <p:nvPr/>
          </p:nvGrpSpPr>
          <p:grpSpPr bwMode="auto">
            <a:xfrm>
              <a:off x="576" y="2476"/>
              <a:ext cx="936" cy="954"/>
              <a:chOff x="624" y="1584"/>
              <a:chExt cx="1248" cy="1296"/>
            </a:xfrm>
          </p:grpSpPr>
          <p:grpSp>
            <p:nvGrpSpPr>
              <p:cNvPr id="8" name="Group 8"/>
              <p:cNvGrpSpPr>
                <a:grpSpLocks/>
              </p:cNvGrpSpPr>
              <p:nvPr/>
            </p:nvGrpSpPr>
            <p:grpSpPr bwMode="auto">
              <a:xfrm>
                <a:off x="624" y="1584"/>
                <a:ext cx="1248" cy="1296"/>
                <a:chOff x="2016" y="1920"/>
                <a:chExt cx="1680" cy="1680"/>
              </a:xfrm>
            </p:grpSpPr>
            <p:sp>
              <p:nvSpPr>
                <p:cNvPr id="10" name="Oval 9"/>
                <p:cNvSpPr>
                  <a:spLocks noChangeArrowheads="1"/>
                </p:cNvSpPr>
                <p:nvPr/>
              </p:nvSpPr>
              <p:spPr bwMode="gray">
                <a:xfrm>
                  <a:off x="2016" y="1920"/>
                  <a:ext cx="1680" cy="168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accent2"/>
                    </a:gs>
                    <a:gs pos="100000">
                      <a:schemeClr val="accent2">
                        <a:gamma/>
                        <a:shade val="63529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" name="Freeform 10"/>
                <p:cNvSpPr>
                  <a:spLocks/>
                </p:cNvSpPr>
                <p:nvPr/>
              </p:nvSpPr>
              <p:spPr bwMode="gray">
                <a:xfrm>
                  <a:off x="2208" y="1948"/>
                  <a:ext cx="1296" cy="634"/>
                </a:xfrm>
                <a:custGeom>
                  <a:avLst/>
                  <a:gdLst/>
                  <a:ahLst/>
                  <a:cxnLst>
                    <a:cxn ang="0">
                      <a:pos x="1301" y="401"/>
                    </a:cxn>
                    <a:cxn ang="0">
                      <a:pos x="1317" y="442"/>
                    </a:cxn>
                    <a:cxn ang="0">
                      <a:pos x="1321" y="481"/>
                    </a:cxn>
                    <a:cxn ang="0">
                      <a:pos x="1315" y="516"/>
                    </a:cxn>
                    <a:cxn ang="0">
                      <a:pos x="1298" y="550"/>
                    </a:cxn>
                    <a:cxn ang="0">
                      <a:pos x="1272" y="579"/>
                    </a:cxn>
                    <a:cxn ang="0">
                      <a:pos x="1239" y="604"/>
                    </a:cxn>
                    <a:cxn ang="0">
                      <a:pos x="1196" y="628"/>
                    </a:cxn>
                    <a:cxn ang="0">
                      <a:pos x="1147" y="649"/>
                    </a:cxn>
                    <a:cxn ang="0">
                      <a:pos x="1092" y="667"/>
                    </a:cxn>
                    <a:cxn ang="0">
                      <a:pos x="1031" y="683"/>
                    </a:cxn>
                    <a:cxn ang="0">
                      <a:pos x="967" y="694"/>
                    </a:cxn>
                    <a:cxn ang="0">
                      <a:pos x="896" y="704"/>
                    </a:cxn>
                    <a:cxn ang="0">
                      <a:pos x="824" y="710"/>
                    </a:cxn>
                    <a:cxn ang="0">
                      <a:pos x="795" y="712"/>
                    </a:cxn>
                    <a:cxn ang="0">
                      <a:pos x="476" y="712"/>
                    </a:cxn>
                    <a:cxn ang="0">
                      <a:pos x="472" y="712"/>
                    </a:cxn>
                    <a:cxn ang="0">
                      <a:pos x="409" y="708"/>
                    </a:cxn>
                    <a:cxn ang="0">
                      <a:pos x="348" y="704"/>
                    </a:cxn>
                    <a:cxn ang="0">
                      <a:pos x="290" y="696"/>
                    </a:cxn>
                    <a:cxn ang="0">
                      <a:pos x="235" y="689"/>
                    </a:cxn>
                    <a:cxn ang="0">
                      <a:pos x="186" y="677"/>
                    </a:cxn>
                    <a:cxn ang="0">
                      <a:pos x="141" y="663"/>
                    </a:cxn>
                    <a:cxn ang="0">
                      <a:pos x="102" y="648"/>
                    </a:cxn>
                    <a:cxn ang="0">
                      <a:pos x="67" y="630"/>
                    </a:cxn>
                    <a:cxn ang="0">
                      <a:pos x="39" y="608"/>
                    </a:cxn>
                    <a:cxn ang="0">
                      <a:pos x="18" y="583"/>
                    </a:cxn>
                    <a:cxn ang="0">
                      <a:pos x="6" y="554"/>
                    </a:cxn>
                    <a:cxn ang="0">
                      <a:pos x="0" y="524"/>
                    </a:cxn>
                    <a:cxn ang="0">
                      <a:pos x="0" y="520"/>
                    </a:cxn>
                    <a:cxn ang="0">
                      <a:pos x="4" y="487"/>
                    </a:cxn>
                    <a:cxn ang="0">
                      <a:pos x="16" y="446"/>
                    </a:cxn>
                    <a:cxn ang="0">
                      <a:pos x="51" y="370"/>
                    </a:cxn>
                    <a:cxn ang="0">
                      <a:pos x="94" y="299"/>
                    </a:cxn>
                    <a:cxn ang="0">
                      <a:pos x="147" y="235"/>
                    </a:cxn>
                    <a:cxn ang="0">
                      <a:pos x="204" y="176"/>
                    </a:cxn>
                    <a:cxn ang="0">
                      <a:pos x="270" y="125"/>
                    </a:cxn>
                    <a:cxn ang="0">
                      <a:pos x="341" y="82"/>
                    </a:cxn>
                    <a:cxn ang="0">
                      <a:pos x="415" y="47"/>
                    </a:cxn>
                    <a:cxn ang="0">
                      <a:pos x="497" y="21"/>
                    </a:cxn>
                    <a:cxn ang="0">
                      <a:pos x="581" y="6"/>
                    </a:cxn>
                    <a:cxn ang="0">
                      <a:pos x="667" y="0"/>
                    </a:cxn>
                    <a:cxn ang="0">
                      <a:pos x="667" y="0"/>
                    </a:cxn>
                    <a:cxn ang="0">
                      <a:pos x="759" y="6"/>
                    </a:cxn>
                    <a:cxn ang="0">
                      <a:pos x="847" y="23"/>
                    </a:cxn>
                    <a:cxn ang="0">
                      <a:pos x="932" y="53"/>
                    </a:cxn>
                    <a:cxn ang="0">
                      <a:pos x="1010" y="90"/>
                    </a:cxn>
                    <a:cxn ang="0">
                      <a:pos x="1082" y="137"/>
                    </a:cxn>
                    <a:cxn ang="0">
                      <a:pos x="1149" y="194"/>
                    </a:cxn>
                    <a:cxn ang="0">
                      <a:pos x="1208" y="256"/>
                    </a:cxn>
                    <a:cxn ang="0">
                      <a:pos x="1258" y="325"/>
                    </a:cxn>
                    <a:cxn ang="0">
                      <a:pos x="1301" y="401"/>
                    </a:cxn>
                    <a:cxn ang="0">
                      <a:pos x="1301" y="401"/>
                    </a:cxn>
                  </a:cxnLst>
                  <a:rect l="0" t="0" r="r" b="b"/>
                  <a:pathLst>
                    <a:path w="1321" h="712">
                      <a:moveTo>
                        <a:pt x="1301" y="401"/>
                      </a:moveTo>
                      <a:lnTo>
                        <a:pt x="1317" y="442"/>
                      </a:lnTo>
                      <a:lnTo>
                        <a:pt x="1321" y="481"/>
                      </a:lnTo>
                      <a:lnTo>
                        <a:pt x="1315" y="516"/>
                      </a:lnTo>
                      <a:lnTo>
                        <a:pt x="1298" y="550"/>
                      </a:lnTo>
                      <a:lnTo>
                        <a:pt x="1272" y="579"/>
                      </a:lnTo>
                      <a:lnTo>
                        <a:pt x="1239" y="604"/>
                      </a:lnTo>
                      <a:lnTo>
                        <a:pt x="1196" y="628"/>
                      </a:lnTo>
                      <a:lnTo>
                        <a:pt x="1147" y="649"/>
                      </a:lnTo>
                      <a:lnTo>
                        <a:pt x="1092" y="667"/>
                      </a:lnTo>
                      <a:lnTo>
                        <a:pt x="1031" y="683"/>
                      </a:lnTo>
                      <a:lnTo>
                        <a:pt x="967" y="694"/>
                      </a:lnTo>
                      <a:lnTo>
                        <a:pt x="896" y="704"/>
                      </a:lnTo>
                      <a:lnTo>
                        <a:pt x="824" y="710"/>
                      </a:lnTo>
                      <a:lnTo>
                        <a:pt x="795" y="712"/>
                      </a:lnTo>
                      <a:lnTo>
                        <a:pt x="476" y="712"/>
                      </a:lnTo>
                      <a:lnTo>
                        <a:pt x="472" y="712"/>
                      </a:lnTo>
                      <a:lnTo>
                        <a:pt x="409" y="708"/>
                      </a:lnTo>
                      <a:lnTo>
                        <a:pt x="348" y="704"/>
                      </a:lnTo>
                      <a:lnTo>
                        <a:pt x="290" y="696"/>
                      </a:lnTo>
                      <a:lnTo>
                        <a:pt x="235" y="689"/>
                      </a:lnTo>
                      <a:lnTo>
                        <a:pt x="186" y="677"/>
                      </a:lnTo>
                      <a:lnTo>
                        <a:pt x="141" y="663"/>
                      </a:lnTo>
                      <a:lnTo>
                        <a:pt x="102" y="648"/>
                      </a:lnTo>
                      <a:lnTo>
                        <a:pt x="67" y="630"/>
                      </a:lnTo>
                      <a:lnTo>
                        <a:pt x="39" y="608"/>
                      </a:lnTo>
                      <a:lnTo>
                        <a:pt x="18" y="583"/>
                      </a:lnTo>
                      <a:lnTo>
                        <a:pt x="6" y="554"/>
                      </a:lnTo>
                      <a:lnTo>
                        <a:pt x="0" y="524"/>
                      </a:lnTo>
                      <a:lnTo>
                        <a:pt x="0" y="520"/>
                      </a:lnTo>
                      <a:lnTo>
                        <a:pt x="4" y="487"/>
                      </a:lnTo>
                      <a:lnTo>
                        <a:pt x="16" y="446"/>
                      </a:lnTo>
                      <a:lnTo>
                        <a:pt x="51" y="370"/>
                      </a:lnTo>
                      <a:lnTo>
                        <a:pt x="94" y="299"/>
                      </a:lnTo>
                      <a:lnTo>
                        <a:pt x="147" y="235"/>
                      </a:lnTo>
                      <a:lnTo>
                        <a:pt x="204" y="176"/>
                      </a:lnTo>
                      <a:lnTo>
                        <a:pt x="270" y="125"/>
                      </a:lnTo>
                      <a:lnTo>
                        <a:pt x="341" y="82"/>
                      </a:lnTo>
                      <a:lnTo>
                        <a:pt x="415" y="47"/>
                      </a:lnTo>
                      <a:lnTo>
                        <a:pt x="497" y="21"/>
                      </a:lnTo>
                      <a:lnTo>
                        <a:pt x="581" y="6"/>
                      </a:lnTo>
                      <a:lnTo>
                        <a:pt x="667" y="0"/>
                      </a:lnTo>
                      <a:lnTo>
                        <a:pt x="667" y="0"/>
                      </a:lnTo>
                      <a:lnTo>
                        <a:pt x="759" y="6"/>
                      </a:lnTo>
                      <a:lnTo>
                        <a:pt x="847" y="23"/>
                      </a:lnTo>
                      <a:lnTo>
                        <a:pt x="932" y="53"/>
                      </a:lnTo>
                      <a:lnTo>
                        <a:pt x="1010" y="90"/>
                      </a:lnTo>
                      <a:lnTo>
                        <a:pt x="1082" y="137"/>
                      </a:lnTo>
                      <a:lnTo>
                        <a:pt x="1149" y="194"/>
                      </a:lnTo>
                      <a:lnTo>
                        <a:pt x="1208" y="256"/>
                      </a:lnTo>
                      <a:lnTo>
                        <a:pt x="1258" y="325"/>
                      </a:lnTo>
                      <a:lnTo>
                        <a:pt x="1301" y="401"/>
                      </a:lnTo>
                      <a:lnTo>
                        <a:pt x="1301" y="40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FFFFFF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9" name="Text Box 11"/>
              <p:cNvSpPr txBox="1">
                <a:spLocks noChangeArrowheads="1"/>
              </p:cNvSpPr>
              <p:nvPr/>
            </p:nvSpPr>
            <p:spPr bwMode="gray">
              <a:xfrm>
                <a:off x="756" y="2244"/>
                <a:ext cx="974" cy="34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algn="ctr" eaLnBrk="0" hangingPunct="0"/>
                <a:r>
                  <a:rPr lang="en-US" sz="2000" b="1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</a:rPr>
                  <a:t>concept</a:t>
                </a:r>
              </a:p>
            </p:txBody>
          </p:sp>
        </p:grpSp>
        <p:sp>
          <p:nvSpPr>
            <p:cNvPr id="7" name="Oval 12"/>
            <p:cNvSpPr>
              <a:spLocks noChangeArrowheads="1"/>
            </p:cNvSpPr>
            <p:nvPr/>
          </p:nvSpPr>
          <p:spPr bwMode="gray">
            <a:xfrm>
              <a:off x="576" y="3504"/>
              <a:ext cx="995" cy="276"/>
            </a:xfrm>
            <a:prstGeom prst="ellipse">
              <a:avLst/>
            </a:prstGeom>
            <a:gradFill rotWithShape="1">
              <a:gsLst>
                <a:gs pos="0">
                  <a:schemeClr val="bg2"/>
                </a:gs>
                <a:gs pos="100000">
                  <a:schemeClr val="bg1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endParaRPr lang="ru-RU"/>
            </a:p>
          </p:txBody>
        </p:sp>
      </p:grpSp>
      <p:grpSp>
        <p:nvGrpSpPr>
          <p:cNvPr id="12" name="Group 36"/>
          <p:cNvGrpSpPr>
            <a:grpSpLocks/>
          </p:cNvGrpSpPr>
          <p:nvPr/>
        </p:nvGrpSpPr>
        <p:grpSpPr bwMode="auto">
          <a:xfrm>
            <a:off x="2819400" y="3930650"/>
            <a:ext cx="1617663" cy="2070100"/>
            <a:chOff x="1776" y="2476"/>
            <a:chExt cx="1019" cy="1304"/>
          </a:xfrm>
        </p:grpSpPr>
        <p:grpSp>
          <p:nvGrpSpPr>
            <p:cNvPr id="13" name="Group 14"/>
            <p:cNvGrpSpPr>
              <a:grpSpLocks/>
            </p:cNvGrpSpPr>
            <p:nvPr/>
          </p:nvGrpSpPr>
          <p:grpSpPr bwMode="auto">
            <a:xfrm>
              <a:off x="1776" y="2476"/>
              <a:ext cx="960" cy="958"/>
              <a:chOff x="2016" y="1920"/>
              <a:chExt cx="1680" cy="1680"/>
            </a:xfrm>
          </p:grpSpPr>
          <p:sp>
            <p:nvSpPr>
              <p:cNvPr id="16" name="Oval 15"/>
              <p:cNvSpPr>
                <a:spLocks noChangeArrowheads="1"/>
              </p:cNvSpPr>
              <p:nvPr/>
            </p:nvSpPr>
            <p:spPr bwMode="gray">
              <a:xfrm>
                <a:off x="2016" y="1920"/>
                <a:ext cx="1680" cy="1680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chemeClr val="hlink">
                      <a:gamma/>
                      <a:shade val="51373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gray">
              <a:xfrm>
                <a:off x="2208" y="1948"/>
                <a:ext cx="1296" cy="634"/>
              </a:xfrm>
              <a:custGeom>
                <a:avLst/>
                <a:gdLst/>
                <a:ahLst/>
                <a:cxnLst>
                  <a:cxn ang="0">
                    <a:pos x="1301" y="401"/>
                  </a:cxn>
                  <a:cxn ang="0">
                    <a:pos x="1317" y="442"/>
                  </a:cxn>
                  <a:cxn ang="0">
                    <a:pos x="1321" y="481"/>
                  </a:cxn>
                  <a:cxn ang="0">
                    <a:pos x="1315" y="516"/>
                  </a:cxn>
                  <a:cxn ang="0">
                    <a:pos x="1298" y="550"/>
                  </a:cxn>
                  <a:cxn ang="0">
                    <a:pos x="1272" y="579"/>
                  </a:cxn>
                  <a:cxn ang="0">
                    <a:pos x="1239" y="604"/>
                  </a:cxn>
                  <a:cxn ang="0">
                    <a:pos x="1196" y="628"/>
                  </a:cxn>
                  <a:cxn ang="0">
                    <a:pos x="1147" y="649"/>
                  </a:cxn>
                  <a:cxn ang="0">
                    <a:pos x="1092" y="667"/>
                  </a:cxn>
                  <a:cxn ang="0">
                    <a:pos x="1031" y="683"/>
                  </a:cxn>
                  <a:cxn ang="0">
                    <a:pos x="967" y="694"/>
                  </a:cxn>
                  <a:cxn ang="0">
                    <a:pos x="896" y="704"/>
                  </a:cxn>
                  <a:cxn ang="0">
                    <a:pos x="824" y="710"/>
                  </a:cxn>
                  <a:cxn ang="0">
                    <a:pos x="795" y="712"/>
                  </a:cxn>
                  <a:cxn ang="0">
                    <a:pos x="476" y="712"/>
                  </a:cxn>
                  <a:cxn ang="0">
                    <a:pos x="472" y="712"/>
                  </a:cxn>
                  <a:cxn ang="0">
                    <a:pos x="409" y="708"/>
                  </a:cxn>
                  <a:cxn ang="0">
                    <a:pos x="348" y="704"/>
                  </a:cxn>
                  <a:cxn ang="0">
                    <a:pos x="290" y="696"/>
                  </a:cxn>
                  <a:cxn ang="0">
                    <a:pos x="235" y="689"/>
                  </a:cxn>
                  <a:cxn ang="0">
                    <a:pos x="186" y="677"/>
                  </a:cxn>
                  <a:cxn ang="0">
                    <a:pos x="141" y="663"/>
                  </a:cxn>
                  <a:cxn ang="0">
                    <a:pos x="102" y="648"/>
                  </a:cxn>
                  <a:cxn ang="0">
                    <a:pos x="67" y="630"/>
                  </a:cxn>
                  <a:cxn ang="0">
                    <a:pos x="39" y="608"/>
                  </a:cxn>
                  <a:cxn ang="0">
                    <a:pos x="18" y="583"/>
                  </a:cxn>
                  <a:cxn ang="0">
                    <a:pos x="6" y="554"/>
                  </a:cxn>
                  <a:cxn ang="0">
                    <a:pos x="0" y="524"/>
                  </a:cxn>
                  <a:cxn ang="0">
                    <a:pos x="0" y="520"/>
                  </a:cxn>
                  <a:cxn ang="0">
                    <a:pos x="4" y="487"/>
                  </a:cxn>
                  <a:cxn ang="0">
                    <a:pos x="16" y="446"/>
                  </a:cxn>
                  <a:cxn ang="0">
                    <a:pos x="51" y="370"/>
                  </a:cxn>
                  <a:cxn ang="0">
                    <a:pos x="94" y="299"/>
                  </a:cxn>
                  <a:cxn ang="0">
                    <a:pos x="147" y="235"/>
                  </a:cxn>
                  <a:cxn ang="0">
                    <a:pos x="204" y="176"/>
                  </a:cxn>
                  <a:cxn ang="0">
                    <a:pos x="270" y="125"/>
                  </a:cxn>
                  <a:cxn ang="0">
                    <a:pos x="341" y="82"/>
                  </a:cxn>
                  <a:cxn ang="0">
                    <a:pos x="415" y="47"/>
                  </a:cxn>
                  <a:cxn ang="0">
                    <a:pos x="497" y="21"/>
                  </a:cxn>
                  <a:cxn ang="0">
                    <a:pos x="581" y="6"/>
                  </a:cxn>
                  <a:cxn ang="0">
                    <a:pos x="667" y="0"/>
                  </a:cxn>
                  <a:cxn ang="0">
                    <a:pos x="667" y="0"/>
                  </a:cxn>
                  <a:cxn ang="0">
                    <a:pos x="759" y="6"/>
                  </a:cxn>
                  <a:cxn ang="0">
                    <a:pos x="847" y="23"/>
                  </a:cxn>
                  <a:cxn ang="0">
                    <a:pos x="932" y="53"/>
                  </a:cxn>
                  <a:cxn ang="0">
                    <a:pos x="1010" y="90"/>
                  </a:cxn>
                  <a:cxn ang="0">
                    <a:pos x="1082" y="137"/>
                  </a:cxn>
                  <a:cxn ang="0">
                    <a:pos x="1149" y="194"/>
                  </a:cxn>
                  <a:cxn ang="0">
                    <a:pos x="1208" y="256"/>
                  </a:cxn>
                  <a:cxn ang="0">
                    <a:pos x="1258" y="325"/>
                  </a:cxn>
                  <a:cxn ang="0">
                    <a:pos x="1301" y="401"/>
                  </a:cxn>
                  <a:cxn ang="0">
                    <a:pos x="1301" y="401"/>
                  </a:cxn>
                </a:cxnLst>
                <a:rect l="0" t="0" r="r" b="b"/>
                <a:pathLst>
                  <a:path w="1321" h="712">
                    <a:moveTo>
                      <a:pt x="1301" y="401"/>
                    </a:moveTo>
                    <a:lnTo>
                      <a:pt x="1317" y="442"/>
                    </a:lnTo>
                    <a:lnTo>
                      <a:pt x="1321" y="481"/>
                    </a:lnTo>
                    <a:lnTo>
                      <a:pt x="1315" y="516"/>
                    </a:lnTo>
                    <a:lnTo>
                      <a:pt x="1298" y="550"/>
                    </a:lnTo>
                    <a:lnTo>
                      <a:pt x="1272" y="579"/>
                    </a:lnTo>
                    <a:lnTo>
                      <a:pt x="1239" y="604"/>
                    </a:lnTo>
                    <a:lnTo>
                      <a:pt x="1196" y="628"/>
                    </a:lnTo>
                    <a:lnTo>
                      <a:pt x="1147" y="649"/>
                    </a:lnTo>
                    <a:lnTo>
                      <a:pt x="1092" y="667"/>
                    </a:lnTo>
                    <a:lnTo>
                      <a:pt x="1031" y="683"/>
                    </a:lnTo>
                    <a:lnTo>
                      <a:pt x="967" y="694"/>
                    </a:lnTo>
                    <a:lnTo>
                      <a:pt x="896" y="704"/>
                    </a:lnTo>
                    <a:lnTo>
                      <a:pt x="824" y="710"/>
                    </a:lnTo>
                    <a:lnTo>
                      <a:pt x="795" y="712"/>
                    </a:lnTo>
                    <a:lnTo>
                      <a:pt x="476" y="712"/>
                    </a:lnTo>
                    <a:lnTo>
                      <a:pt x="472" y="712"/>
                    </a:lnTo>
                    <a:lnTo>
                      <a:pt x="409" y="708"/>
                    </a:lnTo>
                    <a:lnTo>
                      <a:pt x="348" y="704"/>
                    </a:lnTo>
                    <a:lnTo>
                      <a:pt x="290" y="696"/>
                    </a:lnTo>
                    <a:lnTo>
                      <a:pt x="235" y="689"/>
                    </a:lnTo>
                    <a:lnTo>
                      <a:pt x="186" y="677"/>
                    </a:lnTo>
                    <a:lnTo>
                      <a:pt x="141" y="663"/>
                    </a:lnTo>
                    <a:lnTo>
                      <a:pt x="102" y="648"/>
                    </a:lnTo>
                    <a:lnTo>
                      <a:pt x="67" y="630"/>
                    </a:lnTo>
                    <a:lnTo>
                      <a:pt x="39" y="608"/>
                    </a:lnTo>
                    <a:lnTo>
                      <a:pt x="18" y="583"/>
                    </a:lnTo>
                    <a:lnTo>
                      <a:pt x="6" y="554"/>
                    </a:lnTo>
                    <a:lnTo>
                      <a:pt x="0" y="524"/>
                    </a:lnTo>
                    <a:lnTo>
                      <a:pt x="0" y="520"/>
                    </a:lnTo>
                    <a:lnTo>
                      <a:pt x="4" y="487"/>
                    </a:lnTo>
                    <a:lnTo>
                      <a:pt x="16" y="446"/>
                    </a:lnTo>
                    <a:lnTo>
                      <a:pt x="51" y="370"/>
                    </a:lnTo>
                    <a:lnTo>
                      <a:pt x="94" y="299"/>
                    </a:lnTo>
                    <a:lnTo>
                      <a:pt x="147" y="235"/>
                    </a:lnTo>
                    <a:lnTo>
                      <a:pt x="204" y="176"/>
                    </a:lnTo>
                    <a:lnTo>
                      <a:pt x="270" y="125"/>
                    </a:lnTo>
                    <a:lnTo>
                      <a:pt x="341" y="82"/>
                    </a:lnTo>
                    <a:lnTo>
                      <a:pt x="415" y="47"/>
                    </a:lnTo>
                    <a:lnTo>
                      <a:pt x="497" y="21"/>
                    </a:lnTo>
                    <a:lnTo>
                      <a:pt x="581" y="6"/>
                    </a:lnTo>
                    <a:lnTo>
                      <a:pt x="667" y="0"/>
                    </a:lnTo>
                    <a:lnTo>
                      <a:pt x="667" y="0"/>
                    </a:lnTo>
                    <a:lnTo>
                      <a:pt x="759" y="6"/>
                    </a:lnTo>
                    <a:lnTo>
                      <a:pt x="847" y="23"/>
                    </a:lnTo>
                    <a:lnTo>
                      <a:pt x="932" y="53"/>
                    </a:lnTo>
                    <a:lnTo>
                      <a:pt x="1010" y="90"/>
                    </a:lnTo>
                    <a:lnTo>
                      <a:pt x="1082" y="137"/>
                    </a:lnTo>
                    <a:lnTo>
                      <a:pt x="1149" y="194"/>
                    </a:lnTo>
                    <a:lnTo>
                      <a:pt x="1208" y="256"/>
                    </a:lnTo>
                    <a:lnTo>
                      <a:pt x="1258" y="325"/>
                    </a:lnTo>
                    <a:lnTo>
                      <a:pt x="1301" y="401"/>
                    </a:lnTo>
                    <a:lnTo>
                      <a:pt x="1301" y="401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hlink">
                      <a:gamma/>
                      <a:tint val="0"/>
                      <a:invGamma/>
                    </a:schemeClr>
                  </a:gs>
                  <a:gs pos="100000">
                    <a:schemeClr val="hlink"/>
                  </a:gs>
                </a:gsLst>
                <a:lin ang="5400000" scaled="1"/>
              </a:gradFill>
              <a:ln w="0">
                <a:noFill/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4" name="Text Box 17"/>
            <p:cNvSpPr txBox="1">
              <a:spLocks noChangeArrowheads="1"/>
            </p:cNvSpPr>
            <p:nvPr/>
          </p:nvSpPr>
          <p:spPr bwMode="gray">
            <a:xfrm>
              <a:off x="1824" y="2936"/>
              <a:ext cx="864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 eaLnBrk="0" hangingPunct="0"/>
              <a:r>
                <a:rPr lang="en-US" sz="2000" b="1">
                  <a:solidFill>
                    <a:srgbClr val="FFFFFF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</a:rPr>
                <a:t>Concept</a:t>
              </a:r>
            </a:p>
          </p:txBody>
        </p:sp>
        <p:sp>
          <p:nvSpPr>
            <p:cNvPr id="15" name="Oval 32"/>
            <p:cNvSpPr>
              <a:spLocks noChangeArrowheads="1"/>
            </p:cNvSpPr>
            <p:nvPr/>
          </p:nvSpPr>
          <p:spPr bwMode="gray">
            <a:xfrm>
              <a:off x="1800" y="3504"/>
              <a:ext cx="995" cy="276"/>
            </a:xfrm>
            <a:prstGeom prst="ellipse">
              <a:avLst/>
            </a:prstGeom>
            <a:gradFill rotWithShape="1">
              <a:gsLst>
                <a:gs pos="0">
                  <a:schemeClr val="bg2"/>
                </a:gs>
                <a:gs pos="100000">
                  <a:schemeClr val="bg1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endParaRPr lang="ru-RU"/>
            </a:p>
          </p:txBody>
        </p:sp>
      </p:grpSp>
      <p:grpSp>
        <p:nvGrpSpPr>
          <p:cNvPr id="18" name="Group 37"/>
          <p:cNvGrpSpPr>
            <a:grpSpLocks/>
          </p:cNvGrpSpPr>
          <p:nvPr/>
        </p:nvGrpSpPr>
        <p:grpSpPr bwMode="auto">
          <a:xfrm>
            <a:off x="4876800" y="3886200"/>
            <a:ext cx="1631950" cy="2114550"/>
            <a:chOff x="3072" y="2448"/>
            <a:chExt cx="1028" cy="1332"/>
          </a:xfrm>
        </p:grpSpPr>
        <p:grpSp>
          <p:nvGrpSpPr>
            <p:cNvPr id="19" name="Group 20"/>
            <p:cNvGrpSpPr>
              <a:grpSpLocks/>
            </p:cNvGrpSpPr>
            <p:nvPr/>
          </p:nvGrpSpPr>
          <p:grpSpPr bwMode="auto">
            <a:xfrm>
              <a:off x="3072" y="2448"/>
              <a:ext cx="960" cy="958"/>
              <a:chOff x="2016" y="1920"/>
              <a:chExt cx="1680" cy="1680"/>
            </a:xfrm>
          </p:grpSpPr>
          <p:sp>
            <p:nvSpPr>
              <p:cNvPr id="22" name="Oval 21"/>
              <p:cNvSpPr>
                <a:spLocks noChangeArrowheads="1"/>
              </p:cNvSpPr>
              <p:nvPr/>
            </p:nvSpPr>
            <p:spPr bwMode="gray">
              <a:xfrm>
                <a:off x="2016" y="1920"/>
                <a:ext cx="1680" cy="1680"/>
              </a:xfrm>
              <a:prstGeom prst="ellipse">
                <a:avLst/>
              </a:prstGeom>
              <a:gradFill rotWithShape="1">
                <a:gsLst>
                  <a:gs pos="0">
                    <a:schemeClr val="accent1"/>
                  </a:gs>
                  <a:gs pos="100000">
                    <a:schemeClr val="accent1">
                      <a:gamma/>
                      <a:shade val="51373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3" name="Freeform 22"/>
              <p:cNvSpPr>
                <a:spLocks/>
              </p:cNvSpPr>
              <p:nvPr/>
            </p:nvSpPr>
            <p:spPr bwMode="gray">
              <a:xfrm>
                <a:off x="2208" y="1948"/>
                <a:ext cx="1296" cy="634"/>
              </a:xfrm>
              <a:custGeom>
                <a:avLst/>
                <a:gdLst/>
                <a:ahLst/>
                <a:cxnLst>
                  <a:cxn ang="0">
                    <a:pos x="1301" y="401"/>
                  </a:cxn>
                  <a:cxn ang="0">
                    <a:pos x="1317" y="442"/>
                  </a:cxn>
                  <a:cxn ang="0">
                    <a:pos x="1321" y="481"/>
                  </a:cxn>
                  <a:cxn ang="0">
                    <a:pos x="1315" y="516"/>
                  </a:cxn>
                  <a:cxn ang="0">
                    <a:pos x="1298" y="550"/>
                  </a:cxn>
                  <a:cxn ang="0">
                    <a:pos x="1272" y="579"/>
                  </a:cxn>
                  <a:cxn ang="0">
                    <a:pos x="1239" y="604"/>
                  </a:cxn>
                  <a:cxn ang="0">
                    <a:pos x="1196" y="628"/>
                  </a:cxn>
                  <a:cxn ang="0">
                    <a:pos x="1147" y="649"/>
                  </a:cxn>
                  <a:cxn ang="0">
                    <a:pos x="1092" y="667"/>
                  </a:cxn>
                  <a:cxn ang="0">
                    <a:pos x="1031" y="683"/>
                  </a:cxn>
                  <a:cxn ang="0">
                    <a:pos x="967" y="694"/>
                  </a:cxn>
                  <a:cxn ang="0">
                    <a:pos x="896" y="704"/>
                  </a:cxn>
                  <a:cxn ang="0">
                    <a:pos x="824" y="710"/>
                  </a:cxn>
                  <a:cxn ang="0">
                    <a:pos x="795" y="712"/>
                  </a:cxn>
                  <a:cxn ang="0">
                    <a:pos x="476" y="712"/>
                  </a:cxn>
                  <a:cxn ang="0">
                    <a:pos x="472" y="712"/>
                  </a:cxn>
                  <a:cxn ang="0">
                    <a:pos x="409" y="708"/>
                  </a:cxn>
                  <a:cxn ang="0">
                    <a:pos x="348" y="704"/>
                  </a:cxn>
                  <a:cxn ang="0">
                    <a:pos x="290" y="696"/>
                  </a:cxn>
                  <a:cxn ang="0">
                    <a:pos x="235" y="689"/>
                  </a:cxn>
                  <a:cxn ang="0">
                    <a:pos x="186" y="677"/>
                  </a:cxn>
                  <a:cxn ang="0">
                    <a:pos x="141" y="663"/>
                  </a:cxn>
                  <a:cxn ang="0">
                    <a:pos x="102" y="648"/>
                  </a:cxn>
                  <a:cxn ang="0">
                    <a:pos x="67" y="630"/>
                  </a:cxn>
                  <a:cxn ang="0">
                    <a:pos x="39" y="608"/>
                  </a:cxn>
                  <a:cxn ang="0">
                    <a:pos x="18" y="583"/>
                  </a:cxn>
                  <a:cxn ang="0">
                    <a:pos x="6" y="554"/>
                  </a:cxn>
                  <a:cxn ang="0">
                    <a:pos x="0" y="524"/>
                  </a:cxn>
                  <a:cxn ang="0">
                    <a:pos x="0" y="520"/>
                  </a:cxn>
                  <a:cxn ang="0">
                    <a:pos x="4" y="487"/>
                  </a:cxn>
                  <a:cxn ang="0">
                    <a:pos x="16" y="446"/>
                  </a:cxn>
                  <a:cxn ang="0">
                    <a:pos x="51" y="370"/>
                  </a:cxn>
                  <a:cxn ang="0">
                    <a:pos x="94" y="299"/>
                  </a:cxn>
                  <a:cxn ang="0">
                    <a:pos x="147" y="235"/>
                  </a:cxn>
                  <a:cxn ang="0">
                    <a:pos x="204" y="176"/>
                  </a:cxn>
                  <a:cxn ang="0">
                    <a:pos x="270" y="125"/>
                  </a:cxn>
                  <a:cxn ang="0">
                    <a:pos x="341" y="82"/>
                  </a:cxn>
                  <a:cxn ang="0">
                    <a:pos x="415" y="47"/>
                  </a:cxn>
                  <a:cxn ang="0">
                    <a:pos x="497" y="21"/>
                  </a:cxn>
                  <a:cxn ang="0">
                    <a:pos x="581" y="6"/>
                  </a:cxn>
                  <a:cxn ang="0">
                    <a:pos x="667" y="0"/>
                  </a:cxn>
                  <a:cxn ang="0">
                    <a:pos x="667" y="0"/>
                  </a:cxn>
                  <a:cxn ang="0">
                    <a:pos x="759" y="6"/>
                  </a:cxn>
                  <a:cxn ang="0">
                    <a:pos x="847" y="23"/>
                  </a:cxn>
                  <a:cxn ang="0">
                    <a:pos x="932" y="53"/>
                  </a:cxn>
                  <a:cxn ang="0">
                    <a:pos x="1010" y="90"/>
                  </a:cxn>
                  <a:cxn ang="0">
                    <a:pos x="1082" y="137"/>
                  </a:cxn>
                  <a:cxn ang="0">
                    <a:pos x="1149" y="194"/>
                  </a:cxn>
                  <a:cxn ang="0">
                    <a:pos x="1208" y="256"/>
                  </a:cxn>
                  <a:cxn ang="0">
                    <a:pos x="1258" y="325"/>
                  </a:cxn>
                  <a:cxn ang="0">
                    <a:pos x="1301" y="401"/>
                  </a:cxn>
                  <a:cxn ang="0">
                    <a:pos x="1301" y="401"/>
                  </a:cxn>
                </a:cxnLst>
                <a:rect l="0" t="0" r="r" b="b"/>
                <a:pathLst>
                  <a:path w="1321" h="712">
                    <a:moveTo>
                      <a:pt x="1301" y="401"/>
                    </a:moveTo>
                    <a:lnTo>
                      <a:pt x="1317" y="442"/>
                    </a:lnTo>
                    <a:lnTo>
                      <a:pt x="1321" y="481"/>
                    </a:lnTo>
                    <a:lnTo>
                      <a:pt x="1315" y="516"/>
                    </a:lnTo>
                    <a:lnTo>
                      <a:pt x="1298" y="550"/>
                    </a:lnTo>
                    <a:lnTo>
                      <a:pt x="1272" y="579"/>
                    </a:lnTo>
                    <a:lnTo>
                      <a:pt x="1239" y="604"/>
                    </a:lnTo>
                    <a:lnTo>
                      <a:pt x="1196" y="628"/>
                    </a:lnTo>
                    <a:lnTo>
                      <a:pt x="1147" y="649"/>
                    </a:lnTo>
                    <a:lnTo>
                      <a:pt x="1092" y="667"/>
                    </a:lnTo>
                    <a:lnTo>
                      <a:pt x="1031" y="683"/>
                    </a:lnTo>
                    <a:lnTo>
                      <a:pt x="967" y="694"/>
                    </a:lnTo>
                    <a:lnTo>
                      <a:pt x="896" y="704"/>
                    </a:lnTo>
                    <a:lnTo>
                      <a:pt x="824" y="710"/>
                    </a:lnTo>
                    <a:lnTo>
                      <a:pt x="795" y="712"/>
                    </a:lnTo>
                    <a:lnTo>
                      <a:pt x="476" y="712"/>
                    </a:lnTo>
                    <a:lnTo>
                      <a:pt x="472" y="712"/>
                    </a:lnTo>
                    <a:lnTo>
                      <a:pt x="409" y="708"/>
                    </a:lnTo>
                    <a:lnTo>
                      <a:pt x="348" y="704"/>
                    </a:lnTo>
                    <a:lnTo>
                      <a:pt x="290" y="696"/>
                    </a:lnTo>
                    <a:lnTo>
                      <a:pt x="235" y="689"/>
                    </a:lnTo>
                    <a:lnTo>
                      <a:pt x="186" y="677"/>
                    </a:lnTo>
                    <a:lnTo>
                      <a:pt x="141" y="663"/>
                    </a:lnTo>
                    <a:lnTo>
                      <a:pt x="102" y="648"/>
                    </a:lnTo>
                    <a:lnTo>
                      <a:pt x="67" y="630"/>
                    </a:lnTo>
                    <a:lnTo>
                      <a:pt x="39" y="608"/>
                    </a:lnTo>
                    <a:lnTo>
                      <a:pt x="18" y="583"/>
                    </a:lnTo>
                    <a:lnTo>
                      <a:pt x="6" y="554"/>
                    </a:lnTo>
                    <a:lnTo>
                      <a:pt x="0" y="524"/>
                    </a:lnTo>
                    <a:lnTo>
                      <a:pt x="0" y="520"/>
                    </a:lnTo>
                    <a:lnTo>
                      <a:pt x="4" y="487"/>
                    </a:lnTo>
                    <a:lnTo>
                      <a:pt x="16" y="446"/>
                    </a:lnTo>
                    <a:lnTo>
                      <a:pt x="51" y="370"/>
                    </a:lnTo>
                    <a:lnTo>
                      <a:pt x="94" y="299"/>
                    </a:lnTo>
                    <a:lnTo>
                      <a:pt x="147" y="235"/>
                    </a:lnTo>
                    <a:lnTo>
                      <a:pt x="204" y="176"/>
                    </a:lnTo>
                    <a:lnTo>
                      <a:pt x="270" y="125"/>
                    </a:lnTo>
                    <a:lnTo>
                      <a:pt x="341" y="82"/>
                    </a:lnTo>
                    <a:lnTo>
                      <a:pt x="415" y="47"/>
                    </a:lnTo>
                    <a:lnTo>
                      <a:pt x="497" y="21"/>
                    </a:lnTo>
                    <a:lnTo>
                      <a:pt x="581" y="6"/>
                    </a:lnTo>
                    <a:lnTo>
                      <a:pt x="667" y="0"/>
                    </a:lnTo>
                    <a:lnTo>
                      <a:pt x="667" y="0"/>
                    </a:lnTo>
                    <a:lnTo>
                      <a:pt x="759" y="6"/>
                    </a:lnTo>
                    <a:lnTo>
                      <a:pt x="847" y="23"/>
                    </a:lnTo>
                    <a:lnTo>
                      <a:pt x="932" y="53"/>
                    </a:lnTo>
                    <a:lnTo>
                      <a:pt x="1010" y="90"/>
                    </a:lnTo>
                    <a:lnTo>
                      <a:pt x="1082" y="137"/>
                    </a:lnTo>
                    <a:lnTo>
                      <a:pt x="1149" y="194"/>
                    </a:lnTo>
                    <a:lnTo>
                      <a:pt x="1208" y="256"/>
                    </a:lnTo>
                    <a:lnTo>
                      <a:pt x="1258" y="325"/>
                    </a:lnTo>
                    <a:lnTo>
                      <a:pt x="1301" y="401"/>
                    </a:lnTo>
                    <a:lnTo>
                      <a:pt x="1301" y="401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accent1">
                      <a:gamma/>
                      <a:tint val="0"/>
                      <a:invGamma/>
                    </a:schemeClr>
                  </a:gs>
                  <a:gs pos="100000">
                    <a:schemeClr val="accent1"/>
                  </a:gs>
                </a:gsLst>
                <a:lin ang="5400000" scaled="1"/>
              </a:gradFill>
              <a:ln w="0">
                <a:noFill/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0" name="Text Box 23"/>
            <p:cNvSpPr txBox="1">
              <a:spLocks noChangeArrowheads="1"/>
            </p:cNvSpPr>
            <p:nvPr/>
          </p:nvSpPr>
          <p:spPr bwMode="gray">
            <a:xfrm>
              <a:off x="3120" y="2908"/>
              <a:ext cx="864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 eaLnBrk="0" hangingPunct="0"/>
              <a:r>
                <a:rPr lang="en-US" sz="2000" b="1">
                  <a:solidFill>
                    <a:srgbClr val="FFFFFF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</a:rPr>
                <a:t>Concept</a:t>
              </a:r>
            </a:p>
          </p:txBody>
        </p:sp>
        <p:sp>
          <p:nvSpPr>
            <p:cNvPr id="21" name="Oval 33"/>
            <p:cNvSpPr>
              <a:spLocks noChangeArrowheads="1"/>
            </p:cNvSpPr>
            <p:nvPr/>
          </p:nvSpPr>
          <p:spPr bwMode="gray">
            <a:xfrm>
              <a:off x="3105" y="3504"/>
              <a:ext cx="995" cy="276"/>
            </a:xfrm>
            <a:prstGeom prst="ellipse">
              <a:avLst/>
            </a:prstGeom>
            <a:gradFill rotWithShape="1">
              <a:gsLst>
                <a:gs pos="0">
                  <a:schemeClr val="bg2"/>
                </a:gs>
                <a:gs pos="100000">
                  <a:schemeClr val="bg1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endParaRPr lang="ru-RU"/>
            </a:p>
          </p:txBody>
        </p:sp>
      </p:grpSp>
      <p:grpSp>
        <p:nvGrpSpPr>
          <p:cNvPr id="24" name="Group 38"/>
          <p:cNvGrpSpPr>
            <a:grpSpLocks/>
          </p:cNvGrpSpPr>
          <p:nvPr/>
        </p:nvGrpSpPr>
        <p:grpSpPr bwMode="auto">
          <a:xfrm>
            <a:off x="6781800" y="3886200"/>
            <a:ext cx="1579563" cy="2114550"/>
            <a:chOff x="4272" y="2448"/>
            <a:chExt cx="995" cy="1332"/>
          </a:xfrm>
        </p:grpSpPr>
        <p:grpSp>
          <p:nvGrpSpPr>
            <p:cNvPr id="25" name="Group 26"/>
            <p:cNvGrpSpPr>
              <a:grpSpLocks/>
            </p:cNvGrpSpPr>
            <p:nvPr/>
          </p:nvGrpSpPr>
          <p:grpSpPr bwMode="auto">
            <a:xfrm>
              <a:off x="4272" y="2448"/>
              <a:ext cx="960" cy="965"/>
              <a:chOff x="2400" y="1488"/>
              <a:chExt cx="1152" cy="1152"/>
            </a:xfrm>
          </p:grpSpPr>
          <p:grpSp>
            <p:nvGrpSpPr>
              <p:cNvPr id="27" name="Group 27"/>
              <p:cNvGrpSpPr>
                <a:grpSpLocks/>
              </p:cNvGrpSpPr>
              <p:nvPr/>
            </p:nvGrpSpPr>
            <p:grpSpPr bwMode="auto">
              <a:xfrm>
                <a:off x="2400" y="1488"/>
                <a:ext cx="1152" cy="1152"/>
                <a:chOff x="2016" y="1920"/>
                <a:chExt cx="1680" cy="1680"/>
              </a:xfrm>
            </p:grpSpPr>
            <p:sp>
              <p:nvSpPr>
                <p:cNvPr id="29" name="Oval 28"/>
                <p:cNvSpPr>
                  <a:spLocks noChangeArrowheads="1"/>
                </p:cNvSpPr>
                <p:nvPr/>
              </p:nvSpPr>
              <p:spPr bwMode="gray">
                <a:xfrm>
                  <a:off x="2016" y="1920"/>
                  <a:ext cx="1680" cy="168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folHlink"/>
                    </a:gs>
                    <a:gs pos="100000">
                      <a:schemeClr val="folHlink">
                        <a:gamma/>
                        <a:shade val="24314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30" name="Freeform 29"/>
                <p:cNvSpPr>
                  <a:spLocks/>
                </p:cNvSpPr>
                <p:nvPr/>
              </p:nvSpPr>
              <p:spPr bwMode="gray">
                <a:xfrm>
                  <a:off x="2208" y="1948"/>
                  <a:ext cx="1296" cy="634"/>
                </a:xfrm>
                <a:custGeom>
                  <a:avLst/>
                  <a:gdLst/>
                  <a:ahLst/>
                  <a:cxnLst>
                    <a:cxn ang="0">
                      <a:pos x="1301" y="401"/>
                    </a:cxn>
                    <a:cxn ang="0">
                      <a:pos x="1317" y="442"/>
                    </a:cxn>
                    <a:cxn ang="0">
                      <a:pos x="1321" y="481"/>
                    </a:cxn>
                    <a:cxn ang="0">
                      <a:pos x="1315" y="516"/>
                    </a:cxn>
                    <a:cxn ang="0">
                      <a:pos x="1298" y="550"/>
                    </a:cxn>
                    <a:cxn ang="0">
                      <a:pos x="1272" y="579"/>
                    </a:cxn>
                    <a:cxn ang="0">
                      <a:pos x="1239" y="604"/>
                    </a:cxn>
                    <a:cxn ang="0">
                      <a:pos x="1196" y="628"/>
                    </a:cxn>
                    <a:cxn ang="0">
                      <a:pos x="1147" y="649"/>
                    </a:cxn>
                    <a:cxn ang="0">
                      <a:pos x="1092" y="667"/>
                    </a:cxn>
                    <a:cxn ang="0">
                      <a:pos x="1031" y="683"/>
                    </a:cxn>
                    <a:cxn ang="0">
                      <a:pos x="967" y="694"/>
                    </a:cxn>
                    <a:cxn ang="0">
                      <a:pos x="896" y="704"/>
                    </a:cxn>
                    <a:cxn ang="0">
                      <a:pos x="824" y="710"/>
                    </a:cxn>
                    <a:cxn ang="0">
                      <a:pos x="795" y="712"/>
                    </a:cxn>
                    <a:cxn ang="0">
                      <a:pos x="476" y="712"/>
                    </a:cxn>
                    <a:cxn ang="0">
                      <a:pos x="472" y="712"/>
                    </a:cxn>
                    <a:cxn ang="0">
                      <a:pos x="409" y="708"/>
                    </a:cxn>
                    <a:cxn ang="0">
                      <a:pos x="348" y="704"/>
                    </a:cxn>
                    <a:cxn ang="0">
                      <a:pos x="290" y="696"/>
                    </a:cxn>
                    <a:cxn ang="0">
                      <a:pos x="235" y="689"/>
                    </a:cxn>
                    <a:cxn ang="0">
                      <a:pos x="186" y="677"/>
                    </a:cxn>
                    <a:cxn ang="0">
                      <a:pos x="141" y="663"/>
                    </a:cxn>
                    <a:cxn ang="0">
                      <a:pos x="102" y="648"/>
                    </a:cxn>
                    <a:cxn ang="0">
                      <a:pos x="67" y="630"/>
                    </a:cxn>
                    <a:cxn ang="0">
                      <a:pos x="39" y="608"/>
                    </a:cxn>
                    <a:cxn ang="0">
                      <a:pos x="18" y="583"/>
                    </a:cxn>
                    <a:cxn ang="0">
                      <a:pos x="6" y="554"/>
                    </a:cxn>
                    <a:cxn ang="0">
                      <a:pos x="0" y="524"/>
                    </a:cxn>
                    <a:cxn ang="0">
                      <a:pos x="0" y="520"/>
                    </a:cxn>
                    <a:cxn ang="0">
                      <a:pos x="4" y="487"/>
                    </a:cxn>
                    <a:cxn ang="0">
                      <a:pos x="16" y="446"/>
                    </a:cxn>
                    <a:cxn ang="0">
                      <a:pos x="51" y="370"/>
                    </a:cxn>
                    <a:cxn ang="0">
                      <a:pos x="94" y="299"/>
                    </a:cxn>
                    <a:cxn ang="0">
                      <a:pos x="147" y="235"/>
                    </a:cxn>
                    <a:cxn ang="0">
                      <a:pos x="204" y="176"/>
                    </a:cxn>
                    <a:cxn ang="0">
                      <a:pos x="270" y="125"/>
                    </a:cxn>
                    <a:cxn ang="0">
                      <a:pos x="341" y="82"/>
                    </a:cxn>
                    <a:cxn ang="0">
                      <a:pos x="415" y="47"/>
                    </a:cxn>
                    <a:cxn ang="0">
                      <a:pos x="497" y="21"/>
                    </a:cxn>
                    <a:cxn ang="0">
                      <a:pos x="581" y="6"/>
                    </a:cxn>
                    <a:cxn ang="0">
                      <a:pos x="667" y="0"/>
                    </a:cxn>
                    <a:cxn ang="0">
                      <a:pos x="667" y="0"/>
                    </a:cxn>
                    <a:cxn ang="0">
                      <a:pos x="759" y="6"/>
                    </a:cxn>
                    <a:cxn ang="0">
                      <a:pos x="847" y="23"/>
                    </a:cxn>
                    <a:cxn ang="0">
                      <a:pos x="932" y="53"/>
                    </a:cxn>
                    <a:cxn ang="0">
                      <a:pos x="1010" y="90"/>
                    </a:cxn>
                    <a:cxn ang="0">
                      <a:pos x="1082" y="137"/>
                    </a:cxn>
                    <a:cxn ang="0">
                      <a:pos x="1149" y="194"/>
                    </a:cxn>
                    <a:cxn ang="0">
                      <a:pos x="1208" y="256"/>
                    </a:cxn>
                    <a:cxn ang="0">
                      <a:pos x="1258" y="325"/>
                    </a:cxn>
                    <a:cxn ang="0">
                      <a:pos x="1301" y="401"/>
                    </a:cxn>
                    <a:cxn ang="0">
                      <a:pos x="1301" y="401"/>
                    </a:cxn>
                  </a:cxnLst>
                  <a:rect l="0" t="0" r="r" b="b"/>
                  <a:pathLst>
                    <a:path w="1321" h="712">
                      <a:moveTo>
                        <a:pt x="1301" y="401"/>
                      </a:moveTo>
                      <a:lnTo>
                        <a:pt x="1317" y="442"/>
                      </a:lnTo>
                      <a:lnTo>
                        <a:pt x="1321" y="481"/>
                      </a:lnTo>
                      <a:lnTo>
                        <a:pt x="1315" y="516"/>
                      </a:lnTo>
                      <a:lnTo>
                        <a:pt x="1298" y="550"/>
                      </a:lnTo>
                      <a:lnTo>
                        <a:pt x="1272" y="579"/>
                      </a:lnTo>
                      <a:lnTo>
                        <a:pt x="1239" y="604"/>
                      </a:lnTo>
                      <a:lnTo>
                        <a:pt x="1196" y="628"/>
                      </a:lnTo>
                      <a:lnTo>
                        <a:pt x="1147" y="649"/>
                      </a:lnTo>
                      <a:lnTo>
                        <a:pt x="1092" y="667"/>
                      </a:lnTo>
                      <a:lnTo>
                        <a:pt x="1031" y="683"/>
                      </a:lnTo>
                      <a:lnTo>
                        <a:pt x="967" y="694"/>
                      </a:lnTo>
                      <a:lnTo>
                        <a:pt x="896" y="704"/>
                      </a:lnTo>
                      <a:lnTo>
                        <a:pt x="824" y="710"/>
                      </a:lnTo>
                      <a:lnTo>
                        <a:pt x="795" y="712"/>
                      </a:lnTo>
                      <a:lnTo>
                        <a:pt x="476" y="712"/>
                      </a:lnTo>
                      <a:lnTo>
                        <a:pt x="472" y="712"/>
                      </a:lnTo>
                      <a:lnTo>
                        <a:pt x="409" y="708"/>
                      </a:lnTo>
                      <a:lnTo>
                        <a:pt x="348" y="704"/>
                      </a:lnTo>
                      <a:lnTo>
                        <a:pt x="290" y="696"/>
                      </a:lnTo>
                      <a:lnTo>
                        <a:pt x="235" y="689"/>
                      </a:lnTo>
                      <a:lnTo>
                        <a:pt x="186" y="677"/>
                      </a:lnTo>
                      <a:lnTo>
                        <a:pt x="141" y="663"/>
                      </a:lnTo>
                      <a:lnTo>
                        <a:pt x="102" y="648"/>
                      </a:lnTo>
                      <a:lnTo>
                        <a:pt x="67" y="630"/>
                      </a:lnTo>
                      <a:lnTo>
                        <a:pt x="39" y="608"/>
                      </a:lnTo>
                      <a:lnTo>
                        <a:pt x="18" y="583"/>
                      </a:lnTo>
                      <a:lnTo>
                        <a:pt x="6" y="554"/>
                      </a:lnTo>
                      <a:lnTo>
                        <a:pt x="0" y="524"/>
                      </a:lnTo>
                      <a:lnTo>
                        <a:pt x="0" y="520"/>
                      </a:lnTo>
                      <a:lnTo>
                        <a:pt x="4" y="487"/>
                      </a:lnTo>
                      <a:lnTo>
                        <a:pt x="16" y="446"/>
                      </a:lnTo>
                      <a:lnTo>
                        <a:pt x="51" y="370"/>
                      </a:lnTo>
                      <a:lnTo>
                        <a:pt x="94" y="299"/>
                      </a:lnTo>
                      <a:lnTo>
                        <a:pt x="147" y="235"/>
                      </a:lnTo>
                      <a:lnTo>
                        <a:pt x="204" y="176"/>
                      </a:lnTo>
                      <a:lnTo>
                        <a:pt x="270" y="125"/>
                      </a:lnTo>
                      <a:lnTo>
                        <a:pt x="341" y="82"/>
                      </a:lnTo>
                      <a:lnTo>
                        <a:pt x="415" y="47"/>
                      </a:lnTo>
                      <a:lnTo>
                        <a:pt x="497" y="21"/>
                      </a:lnTo>
                      <a:lnTo>
                        <a:pt x="581" y="6"/>
                      </a:lnTo>
                      <a:lnTo>
                        <a:pt x="667" y="0"/>
                      </a:lnTo>
                      <a:lnTo>
                        <a:pt x="667" y="0"/>
                      </a:lnTo>
                      <a:lnTo>
                        <a:pt x="759" y="6"/>
                      </a:lnTo>
                      <a:lnTo>
                        <a:pt x="847" y="23"/>
                      </a:lnTo>
                      <a:lnTo>
                        <a:pt x="932" y="53"/>
                      </a:lnTo>
                      <a:lnTo>
                        <a:pt x="1010" y="90"/>
                      </a:lnTo>
                      <a:lnTo>
                        <a:pt x="1082" y="137"/>
                      </a:lnTo>
                      <a:lnTo>
                        <a:pt x="1149" y="194"/>
                      </a:lnTo>
                      <a:lnTo>
                        <a:pt x="1208" y="256"/>
                      </a:lnTo>
                      <a:lnTo>
                        <a:pt x="1258" y="325"/>
                      </a:lnTo>
                      <a:lnTo>
                        <a:pt x="1301" y="401"/>
                      </a:lnTo>
                      <a:lnTo>
                        <a:pt x="1301" y="40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FFFFFF"/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8" name="Text Box 30"/>
              <p:cNvSpPr txBox="1">
                <a:spLocks noChangeArrowheads="1"/>
              </p:cNvSpPr>
              <p:nvPr/>
            </p:nvSpPr>
            <p:spPr bwMode="gray">
              <a:xfrm>
                <a:off x="2508" y="2025"/>
                <a:ext cx="908" cy="2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algn="ctr" eaLnBrk="0" hangingPunct="0"/>
                <a:r>
                  <a:rPr lang="en-US" sz="2000" b="1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</a:rPr>
                  <a:t>Concept</a:t>
                </a:r>
              </a:p>
            </p:txBody>
          </p:sp>
        </p:grpSp>
        <p:sp>
          <p:nvSpPr>
            <p:cNvPr id="26" name="Oval 34"/>
            <p:cNvSpPr>
              <a:spLocks noChangeArrowheads="1"/>
            </p:cNvSpPr>
            <p:nvPr/>
          </p:nvSpPr>
          <p:spPr bwMode="gray">
            <a:xfrm>
              <a:off x="4272" y="3504"/>
              <a:ext cx="995" cy="276"/>
            </a:xfrm>
            <a:prstGeom prst="ellipse">
              <a:avLst/>
            </a:prstGeom>
            <a:gradFill rotWithShape="1">
              <a:gsLst>
                <a:gs pos="0">
                  <a:schemeClr val="bg2"/>
                </a:gs>
                <a:gs pos="100000">
                  <a:schemeClr val="bg1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endParaRPr lang="ru-RU"/>
            </a:p>
          </p:txBody>
        </p:sp>
      </p:grp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2698750" y="2181225"/>
            <a:ext cx="3954463" cy="3694113"/>
            <a:chOff x="1655" y="1647"/>
            <a:chExt cx="2490" cy="2327"/>
          </a:xfrm>
        </p:grpSpPr>
        <p:sp>
          <p:nvSpPr>
            <p:cNvPr id="3" name="Freeform 4"/>
            <p:cNvSpPr>
              <a:spLocks/>
            </p:cNvSpPr>
            <p:nvPr/>
          </p:nvSpPr>
          <p:spPr bwMode="gray">
            <a:xfrm>
              <a:off x="1660" y="2336"/>
              <a:ext cx="912" cy="1231"/>
            </a:xfrm>
            <a:custGeom>
              <a:avLst/>
              <a:gdLst/>
              <a:ahLst/>
              <a:cxnLst>
                <a:cxn ang="0">
                  <a:pos x="1233" y="343"/>
                </a:cxn>
                <a:cxn ang="0">
                  <a:pos x="413" y="1764"/>
                </a:cxn>
                <a:cxn ang="0">
                  <a:pos x="0" y="1226"/>
                </a:cxn>
                <a:cxn ang="0">
                  <a:pos x="6" y="1098"/>
                </a:cxn>
                <a:cxn ang="0">
                  <a:pos x="638" y="0"/>
                </a:cxn>
                <a:cxn ang="0">
                  <a:pos x="1233" y="343"/>
                </a:cxn>
                <a:cxn ang="0">
                  <a:pos x="1233" y="343"/>
                </a:cxn>
              </a:cxnLst>
              <a:rect l="0" t="0" r="r" b="b"/>
              <a:pathLst>
                <a:path w="1233" h="1764">
                  <a:moveTo>
                    <a:pt x="1233" y="343"/>
                  </a:moveTo>
                  <a:lnTo>
                    <a:pt x="413" y="1764"/>
                  </a:lnTo>
                  <a:lnTo>
                    <a:pt x="0" y="1226"/>
                  </a:lnTo>
                  <a:lnTo>
                    <a:pt x="6" y="1098"/>
                  </a:lnTo>
                  <a:lnTo>
                    <a:pt x="638" y="0"/>
                  </a:lnTo>
                  <a:lnTo>
                    <a:pt x="1233" y="343"/>
                  </a:lnTo>
                  <a:lnTo>
                    <a:pt x="1233" y="343"/>
                  </a:lnTo>
                  <a:close/>
                </a:path>
              </a:pathLst>
            </a:custGeom>
            <a:gradFill rotWithShape="0">
              <a:gsLst>
                <a:gs pos="0">
                  <a:srgbClr val="00CC99"/>
                </a:gs>
                <a:gs pos="100000">
                  <a:srgbClr val="00CC99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" name="Freeform 5"/>
            <p:cNvSpPr>
              <a:spLocks/>
            </p:cNvSpPr>
            <p:nvPr/>
          </p:nvSpPr>
          <p:spPr bwMode="gray">
            <a:xfrm rot="7200000">
              <a:off x="2726" y="1655"/>
              <a:ext cx="860" cy="1305"/>
            </a:xfrm>
            <a:custGeom>
              <a:avLst/>
              <a:gdLst/>
              <a:ahLst/>
              <a:cxnLst>
                <a:cxn ang="0">
                  <a:pos x="1233" y="343"/>
                </a:cxn>
                <a:cxn ang="0">
                  <a:pos x="413" y="1764"/>
                </a:cxn>
                <a:cxn ang="0">
                  <a:pos x="0" y="1226"/>
                </a:cxn>
                <a:cxn ang="0">
                  <a:pos x="6" y="1098"/>
                </a:cxn>
                <a:cxn ang="0">
                  <a:pos x="638" y="0"/>
                </a:cxn>
                <a:cxn ang="0">
                  <a:pos x="1233" y="343"/>
                </a:cxn>
                <a:cxn ang="0">
                  <a:pos x="1233" y="343"/>
                </a:cxn>
              </a:cxnLst>
              <a:rect l="0" t="0" r="r" b="b"/>
              <a:pathLst>
                <a:path w="1233" h="1764">
                  <a:moveTo>
                    <a:pt x="1233" y="343"/>
                  </a:moveTo>
                  <a:lnTo>
                    <a:pt x="413" y="1764"/>
                  </a:lnTo>
                  <a:lnTo>
                    <a:pt x="0" y="1226"/>
                  </a:lnTo>
                  <a:lnTo>
                    <a:pt x="6" y="1098"/>
                  </a:lnTo>
                  <a:lnTo>
                    <a:pt x="638" y="0"/>
                  </a:lnTo>
                  <a:lnTo>
                    <a:pt x="1233" y="343"/>
                  </a:lnTo>
                  <a:lnTo>
                    <a:pt x="1233" y="343"/>
                  </a:lnTo>
                  <a:close/>
                </a:path>
              </a:pathLst>
            </a:custGeom>
            <a:gradFill rotWithShape="0">
              <a:gsLst>
                <a:gs pos="0">
                  <a:srgbClr val="00CCFF">
                    <a:gamma/>
                    <a:shade val="46275"/>
                    <a:invGamma/>
                  </a:srgbClr>
                </a:gs>
                <a:gs pos="100000">
                  <a:srgbClr val="00CCFF"/>
                </a:gs>
              </a:gsLst>
              <a:lin ang="5400000" scaled="1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5" name="Group 6"/>
            <p:cNvGrpSpPr>
              <a:grpSpLocks/>
            </p:cNvGrpSpPr>
            <p:nvPr/>
          </p:nvGrpSpPr>
          <p:grpSpPr bwMode="auto">
            <a:xfrm>
              <a:off x="1712" y="1647"/>
              <a:ext cx="1480" cy="1302"/>
              <a:chOff x="1712" y="1389"/>
              <a:chExt cx="1480" cy="1302"/>
            </a:xfrm>
          </p:grpSpPr>
          <p:sp>
            <p:nvSpPr>
              <p:cNvPr id="15" name="AutoShape 7"/>
              <p:cNvSpPr>
                <a:spLocks noChangeArrowheads="1"/>
              </p:cNvSpPr>
              <p:nvPr/>
            </p:nvSpPr>
            <p:spPr bwMode="gray">
              <a:xfrm rot="12600000">
                <a:off x="1712" y="2311"/>
                <a:ext cx="908" cy="380"/>
              </a:xfrm>
              <a:prstGeom prst="triangle">
                <a:avLst>
                  <a:gd name="adj" fmla="val 50000"/>
                </a:avLst>
              </a:prstGeom>
              <a:solidFill>
                <a:srgbClr val="00CCFF"/>
              </a:solidFill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6" name="Freeform 8"/>
              <p:cNvSpPr>
                <a:spLocks/>
              </p:cNvSpPr>
              <p:nvPr/>
            </p:nvSpPr>
            <p:spPr bwMode="gray">
              <a:xfrm rot="7200000">
                <a:off x="1961" y="1810"/>
                <a:ext cx="948" cy="508"/>
              </a:xfrm>
              <a:custGeom>
                <a:avLst/>
                <a:gdLst/>
                <a:ahLst/>
                <a:cxnLst>
                  <a:cxn ang="0">
                    <a:pos x="750" y="0"/>
                  </a:cxn>
                  <a:cxn ang="0">
                    <a:pos x="0" y="0"/>
                  </a:cxn>
                  <a:cxn ang="0">
                    <a:pos x="2" y="194"/>
                  </a:cxn>
                  <a:cxn ang="0">
                    <a:pos x="28" y="378"/>
                  </a:cxn>
                  <a:cxn ang="0">
                    <a:pos x="750" y="378"/>
                  </a:cxn>
                  <a:cxn ang="0">
                    <a:pos x="750" y="0"/>
                  </a:cxn>
                  <a:cxn ang="0">
                    <a:pos x="750" y="0"/>
                  </a:cxn>
                </a:cxnLst>
                <a:rect l="0" t="0" r="r" b="b"/>
                <a:pathLst>
                  <a:path w="750" h="378">
                    <a:moveTo>
                      <a:pt x="750" y="0"/>
                    </a:moveTo>
                    <a:lnTo>
                      <a:pt x="0" y="0"/>
                    </a:lnTo>
                    <a:lnTo>
                      <a:pt x="2" y="194"/>
                    </a:lnTo>
                    <a:lnTo>
                      <a:pt x="28" y="378"/>
                    </a:lnTo>
                    <a:lnTo>
                      <a:pt x="750" y="378"/>
                    </a:lnTo>
                    <a:lnTo>
                      <a:pt x="750" y="0"/>
                    </a:lnTo>
                    <a:lnTo>
                      <a:pt x="750" y="0"/>
                    </a:lnTo>
                    <a:close/>
                  </a:path>
                </a:pathLst>
              </a:custGeom>
              <a:solidFill>
                <a:srgbClr val="00CC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" name="Freeform 9"/>
              <p:cNvSpPr>
                <a:spLocks/>
              </p:cNvSpPr>
              <p:nvPr/>
            </p:nvSpPr>
            <p:spPr bwMode="gray">
              <a:xfrm rot="7200000">
                <a:off x="2637" y="1226"/>
                <a:ext cx="392" cy="718"/>
              </a:xfrm>
              <a:custGeom>
                <a:avLst/>
                <a:gdLst/>
                <a:ahLst/>
                <a:cxnLst>
                  <a:cxn ang="0">
                    <a:pos x="495" y="285"/>
                  </a:cxn>
                  <a:cxn ang="0">
                    <a:pos x="495" y="971"/>
                  </a:cxn>
                  <a:cxn ang="0">
                    <a:pos x="462" y="964"/>
                  </a:cxn>
                  <a:cxn ang="0">
                    <a:pos x="430" y="953"/>
                  </a:cxn>
                  <a:cxn ang="0">
                    <a:pos x="401" y="931"/>
                  </a:cxn>
                  <a:cxn ang="0">
                    <a:pos x="372" y="898"/>
                  </a:cxn>
                  <a:cxn ang="0">
                    <a:pos x="339" y="855"/>
                  </a:cxn>
                  <a:cxn ang="0">
                    <a:pos x="306" y="801"/>
                  </a:cxn>
                  <a:cxn ang="0">
                    <a:pos x="270" y="732"/>
                  </a:cxn>
                  <a:cxn ang="0">
                    <a:pos x="227" y="648"/>
                  </a:cxn>
                  <a:cxn ang="0">
                    <a:pos x="183" y="554"/>
                  </a:cxn>
                  <a:cxn ang="0">
                    <a:pos x="129" y="438"/>
                  </a:cxn>
                  <a:cxn ang="0">
                    <a:pos x="96" y="369"/>
                  </a:cxn>
                  <a:cxn ang="0">
                    <a:pos x="29" y="211"/>
                  </a:cxn>
                  <a:cxn ang="0">
                    <a:pos x="2" y="127"/>
                  </a:cxn>
                  <a:cxn ang="0">
                    <a:pos x="0" y="60"/>
                  </a:cxn>
                  <a:cxn ang="0">
                    <a:pos x="15" y="0"/>
                  </a:cxn>
                  <a:cxn ang="0">
                    <a:pos x="15" y="43"/>
                  </a:cxn>
                  <a:cxn ang="0">
                    <a:pos x="15" y="72"/>
                  </a:cxn>
                  <a:cxn ang="0">
                    <a:pos x="15" y="99"/>
                  </a:cxn>
                  <a:cxn ang="0">
                    <a:pos x="18" y="126"/>
                  </a:cxn>
                  <a:cxn ang="0">
                    <a:pos x="29" y="162"/>
                  </a:cxn>
                  <a:cxn ang="0">
                    <a:pos x="53" y="198"/>
                  </a:cxn>
                  <a:cxn ang="0">
                    <a:pos x="85" y="231"/>
                  </a:cxn>
                  <a:cxn ang="0">
                    <a:pos x="125" y="260"/>
                  </a:cxn>
                  <a:cxn ang="0">
                    <a:pos x="180" y="278"/>
                  </a:cxn>
                  <a:cxn ang="0">
                    <a:pos x="245" y="282"/>
                  </a:cxn>
                  <a:cxn ang="0">
                    <a:pos x="495" y="285"/>
                  </a:cxn>
                </a:cxnLst>
                <a:rect l="0" t="0" r="r" b="b"/>
                <a:pathLst>
                  <a:path w="495" h="971">
                    <a:moveTo>
                      <a:pt x="495" y="285"/>
                    </a:moveTo>
                    <a:lnTo>
                      <a:pt x="495" y="971"/>
                    </a:lnTo>
                    <a:lnTo>
                      <a:pt x="462" y="964"/>
                    </a:lnTo>
                    <a:lnTo>
                      <a:pt x="430" y="953"/>
                    </a:lnTo>
                    <a:lnTo>
                      <a:pt x="401" y="931"/>
                    </a:lnTo>
                    <a:lnTo>
                      <a:pt x="372" y="898"/>
                    </a:lnTo>
                    <a:lnTo>
                      <a:pt x="339" y="855"/>
                    </a:lnTo>
                    <a:lnTo>
                      <a:pt x="306" y="801"/>
                    </a:lnTo>
                    <a:lnTo>
                      <a:pt x="270" y="732"/>
                    </a:lnTo>
                    <a:lnTo>
                      <a:pt x="227" y="648"/>
                    </a:lnTo>
                    <a:lnTo>
                      <a:pt x="183" y="554"/>
                    </a:lnTo>
                    <a:lnTo>
                      <a:pt x="129" y="438"/>
                    </a:lnTo>
                    <a:lnTo>
                      <a:pt x="96" y="369"/>
                    </a:lnTo>
                    <a:lnTo>
                      <a:pt x="29" y="211"/>
                    </a:lnTo>
                    <a:lnTo>
                      <a:pt x="2" y="127"/>
                    </a:lnTo>
                    <a:lnTo>
                      <a:pt x="0" y="60"/>
                    </a:lnTo>
                    <a:lnTo>
                      <a:pt x="15" y="0"/>
                    </a:lnTo>
                    <a:lnTo>
                      <a:pt x="15" y="43"/>
                    </a:lnTo>
                    <a:lnTo>
                      <a:pt x="15" y="72"/>
                    </a:lnTo>
                    <a:lnTo>
                      <a:pt x="15" y="99"/>
                    </a:lnTo>
                    <a:lnTo>
                      <a:pt x="18" y="126"/>
                    </a:lnTo>
                    <a:lnTo>
                      <a:pt x="29" y="162"/>
                    </a:lnTo>
                    <a:lnTo>
                      <a:pt x="53" y="198"/>
                    </a:lnTo>
                    <a:lnTo>
                      <a:pt x="85" y="231"/>
                    </a:lnTo>
                    <a:lnTo>
                      <a:pt x="125" y="260"/>
                    </a:lnTo>
                    <a:lnTo>
                      <a:pt x="180" y="278"/>
                    </a:lnTo>
                    <a:lnTo>
                      <a:pt x="245" y="282"/>
                    </a:lnTo>
                    <a:lnTo>
                      <a:pt x="495" y="285"/>
                    </a:lnTo>
                    <a:close/>
                  </a:path>
                </a:pathLst>
              </a:custGeom>
              <a:solidFill>
                <a:srgbClr val="00CC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" name="Freeform 10"/>
            <p:cNvSpPr>
              <a:spLocks/>
            </p:cNvSpPr>
            <p:nvPr/>
          </p:nvSpPr>
          <p:spPr bwMode="gray">
            <a:xfrm rot="14400000">
              <a:off x="2798" y="2823"/>
              <a:ext cx="860" cy="1305"/>
            </a:xfrm>
            <a:custGeom>
              <a:avLst/>
              <a:gdLst/>
              <a:ahLst/>
              <a:cxnLst>
                <a:cxn ang="0">
                  <a:pos x="1233" y="343"/>
                </a:cxn>
                <a:cxn ang="0">
                  <a:pos x="413" y="1764"/>
                </a:cxn>
                <a:cxn ang="0">
                  <a:pos x="0" y="1226"/>
                </a:cxn>
                <a:cxn ang="0">
                  <a:pos x="6" y="1098"/>
                </a:cxn>
                <a:cxn ang="0">
                  <a:pos x="638" y="0"/>
                </a:cxn>
                <a:cxn ang="0">
                  <a:pos x="1233" y="343"/>
                </a:cxn>
                <a:cxn ang="0">
                  <a:pos x="1233" y="343"/>
                </a:cxn>
              </a:cxnLst>
              <a:rect l="0" t="0" r="r" b="b"/>
              <a:pathLst>
                <a:path w="1233" h="1764">
                  <a:moveTo>
                    <a:pt x="1233" y="343"/>
                  </a:moveTo>
                  <a:lnTo>
                    <a:pt x="413" y="1764"/>
                  </a:lnTo>
                  <a:lnTo>
                    <a:pt x="0" y="1226"/>
                  </a:lnTo>
                  <a:lnTo>
                    <a:pt x="6" y="1098"/>
                  </a:lnTo>
                  <a:lnTo>
                    <a:pt x="638" y="0"/>
                  </a:lnTo>
                  <a:lnTo>
                    <a:pt x="1233" y="343"/>
                  </a:lnTo>
                  <a:lnTo>
                    <a:pt x="1233" y="343"/>
                  </a:lnTo>
                  <a:close/>
                </a:path>
              </a:pathLst>
            </a:custGeom>
            <a:gradFill rotWithShape="0">
              <a:gsLst>
                <a:gs pos="0">
                  <a:srgbClr val="FF9900"/>
                </a:gs>
                <a:gs pos="100000">
                  <a:srgbClr val="FF9900">
                    <a:gamma/>
                    <a:shade val="46275"/>
                    <a:invGamma/>
                  </a:srgbClr>
                </a:gs>
              </a:gsLst>
              <a:lin ang="0" scaled="1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7" name="Group 11"/>
            <p:cNvGrpSpPr>
              <a:grpSpLocks/>
            </p:cNvGrpSpPr>
            <p:nvPr/>
          </p:nvGrpSpPr>
          <p:grpSpPr bwMode="auto">
            <a:xfrm>
              <a:off x="2849" y="2249"/>
              <a:ext cx="1296" cy="1381"/>
              <a:chOff x="2854" y="1996"/>
              <a:chExt cx="1296" cy="1381"/>
            </a:xfrm>
          </p:grpSpPr>
          <p:sp>
            <p:nvSpPr>
              <p:cNvPr id="12" name="AutoShape 12"/>
              <p:cNvSpPr>
                <a:spLocks noChangeArrowheads="1"/>
              </p:cNvSpPr>
              <p:nvPr/>
            </p:nvSpPr>
            <p:spPr bwMode="gray">
              <a:xfrm rot="19800000">
                <a:off x="2854" y="1996"/>
                <a:ext cx="906" cy="380"/>
              </a:xfrm>
              <a:prstGeom prst="triangle">
                <a:avLst>
                  <a:gd name="adj" fmla="val 50000"/>
                </a:avLst>
              </a:prstGeom>
              <a:solidFill>
                <a:srgbClr val="FF9900"/>
              </a:solidFill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3" name="Freeform 13"/>
              <p:cNvSpPr>
                <a:spLocks/>
              </p:cNvSpPr>
              <p:nvPr/>
            </p:nvSpPr>
            <p:spPr bwMode="gray">
              <a:xfrm rot="14400000">
                <a:off x="3102" y="2371"/>
                <a:ext cx="948" cy="507"/>
              </a:xfrm>
              <a:custGeom>
                <a:avLst/>
                <a:gdLst/>
                <a:ahLst/>
                <a:cxnLst>
                  <a:cxn ang="0">
                    <a:pos x="750" y="0"/>
                  </a:cxn>
                  <a:cxn ang="0">
                    <a:pos x="0" y="0"/>
                  </a:cxn>
                  <a:cxn ang="0">
                    <a:pos x="2" y="194"/>
                  </a:cxn>
                  <a:cxn ang="0">
                    <a:pos x="28" y="378"/>
                  </a:cxn>
                  <a:cxn ang="0">
                    <a:pos x="750" y="378"/>
                  </a:cxn>
                  <a:cxn ang="0">
                    <a:pos x="750" y="0"/>
                  </a:cxn>
                  <a:cxn ang="0">
                    <a:pos x="750" y="0"/>
                  </a:cxn>
                </a:cxnLst>
                <a:rect l="0" t="0" r="r" b="b"/>
                <a:pathLst>
                  <a:path w="750" h="378">
                    <a:moveTo>
                      <a:pt x="750" y="0"/>
                    </a:moveTo>
                    <a:lnTo>
                      <a:pt x="0" y="0"/>
                    </a:lnTo>
                    <a:lnTo>
                      <a:pt x="2" y="194"/>
                    </a:lnTo>
                    <a:lnTo>
                      <a:pt x="28" y="378"/>
                    </a:lnTo>
                    <a:lnTo>
                      <a:pt x="750" y="378"/>
                    </a:lnTo>
                    <a:lnTo>
                      <a:pt x="750" y="0"/>
                    </a:lnTo>
                    <a:lnTo>
                      <a:pt x="750" y="0"/>
                    </a:lnTo>
                    <a:close/>
                  </a:path>
                </a:pathLst>
              </a:custGeom>
              <a:solidFill>
                <a:srgbClr val="FF99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" name="Freeform 14"/>
              <p:cNvSpPr>
                <a:spLocks/>
              </p:cNvSpPr>
              <p:nvPr/>
            </p:nvSpPr>
            <p:spPr bwMode="gray">
              <a:xfrm rot="14400000">
                <a:off x="3618" y="2845"/>
                <a:ext cx="346" cy="718"/>
              </a:xfrm>
              <a:custGeom>
                <a:avLst/>
                <a:gdLst/>
                <a:ahLst/>
                <a:cxnLst>
                  <a:cxn ang="0">
                    <a:pos x="495" y="285"/>
                  </a:cxn>
                  <a:cxn ang="0">
                    <a:pos x="495" y="971"/>
                  </a:cxn>
                  <a:cxn ang="0">
                    <a:pos x="462" y="964"/>
                  </a:cxn>
                  <a:cxn ang="0">
                    <a:pos x="430" y="953"/>
                  </a:cxn>
                  <a:cxn ang="0">
                    <a:pos x="401" y="931"/>
                  </a:cxn>
                  <a:cxn ang="0">
                    <a:pos x="372" y="898"/>
                  </a:cxn>
                  <a:cxn ang="0">
                    <a:pos x="339" y="855"/>
                  </a:cxn>
                  <a:cxn ang="0">
                    <a:pos x="306" y="801"/>
                  </a:cxn>
                  <a:cxn ang="0">
                    <a:pos x="270" y="732"/>
                  </a:cxn>
                  <a:cxn ang="0">
                    <a:pos x="227" y="648"/>
                  </a:cxn>
                  <a:cxn ang="0">
                    <a:pos x="183" y="554"/>
                  </a:cxn>
                  <a:cxn ang="0">
                    <a:pos x="129" y="438"/>
                  </a:cxn>
                  <a:cxn ang="0">
                    <a:pos x="96" y="369"/>
                  </a:cxn>
                  <a:cxn ang="0">
                    <a:pos x="29" y="211"/>
                  </a:cxn>
                  <a:cxn ang="0">
                    <a:pos x="2" y="127"/>
                  </a:cxn>
                  <a:cxn ang="0">
                    <a:pos x="0" y="60"/>
                  </a:cxn>
                  <a:cxn ang="0">
                    <a:pos x="15" y="0"/>
                  </a:cxn>
                  <a:cxn ang="0">
                    <a:pos x="15" y="43"/>
                  </a:cxn>
                  <a:cxn ang="0">
                    <a:pos x="15" y="72"/>
                  </a:cxn>
                  <a:cxn ang="0">
                    <a:pos x="15" y="99"/>
                  </a:cxn>
                  <a:cxn ang="0">
                    <a:pos x="18" y="126"/>
                  </a:cxn>
                  <a:cxn ang="0">
                    <a:pos x="29" y="162"/>
                  </a:cxn>
                  <a:cxn ang="0">
                    <a:pos x="53" y="198"/>
                  </a:cxn>
                  <a:cxn ang="0">
                    <a:pos x="85" y="231"/>
                  </a:cxn>
                  <a:cxn ang="0">
                    <a:pos x="125" y="260"/>
                  </a:cxn>
                  <a:cxn ang="0">
                    <a:pos x="180" y="278"/>
                  </a:cxn>
                  <a:cxn ang="0">
                    <a:pos x="245" y="282"/>
                  </a:cxn>
                  <a:cxn ang="0">
                    <a:pos x="495" y="285"/>
                  </a:cxn>
                </a:cxnLst>
                <a:rect l="0" t="0" r="r" b="b"/>
                <a:pathLst>
                  <a:path w="495" h="971">
                    <a:moveTo>
                      <a:pt x="495" y="285"/>
                    </a:moveTo>
                    <a:lnTo>
                      <a:pt x="495" y="971"/>
                    </a:lnTo>
                    <a:lnTo>
                      <a:pt x="462" y="964"/>
                    </a:lnTo>
                    <a:lnTo>
                      <a:pt x="430" y="953"/>
                    </a:lnTo>
                    <a:lnTo>
                      <a:pt x="401" y="931"/>
                    </a:lnTo>
                    <a:lnTo>
                      <a:pt x="372" y="898"/>
                    </a:lnTo>
                    <a:lnTo>
                      <a:pt x="339" y="855"/>
                    </a:lnTo>
                    <a:lnTo>
                      <a:pt x="306" y="801"/>
                    </a:lnTo>
                    <a:lnTo>
                      <a:pt x="270" y="732"/>
                    </a:lnTo>
                    <a:lnTo>
                      <a:pt x="227" y="648"/>
                    </a:lnTo>
                    <a:lnTo>
                      <a:pt x="183" y="554"/>
                    </a:lnTo>
                    <a:lnTo>
                      <a:pt x="129" y="438"/>
                    </a:lnTo>
                    <a:lnTo>
                      <a:pt x="96" y="369"/>
                    </a:lnTo>
                    <a:lnTo>
                      <a:pt x="29" y="211"/>
                    </a:lnTo>
                    <a:lnTo>
                      <a:pt x="2" y="127"/>
                    </a:lnTo>
                    <a:lnTo>
                      <a:pt x="0" y="60"/>
                    </a:lnTo>
                    <a:lnTo>
                      <a:pt x="15" y="0"/>
                    </a:lnTo>
                    <a:lnTo>
                      <a:pt x="15" y="43"/>
                    </a:lnTo>
                    <a:lnTo>
                      <a:pt x="15" y="72"/>
                    </a:lnTo>
                    <a:lnTo>
                      <a:pt x="15" y="99"/>
                    </a:lnTo>
                    <a:lnTo>
                      <a:pt x="18" y="126"/>
                    </a:lnTo>
                    <a:lnTo>
                      <a:pt x="29" y="162"/>
                    </a:lnTo>
                    <a:lnTo>
                      <a:pt x="53" y="198"/>
                    </a:lnTo>
                    <a:lnTo>
                      <a:pt x="85" y="231"/>
                    </a:lnTo>
                    <a:lnTo>
                      <a:pt x="125" y="260"/>
                    </a:lnTo>
                    <a:lnTo>
                      <a:pt x="180" y="278"/>
                    </a:lnTo>
                    <a:lnTo>
                      <a:pt x="245" y="282"/>
                    </a:lnTo>
                    <a:lnTo>
                      <a:pt x="495" y="285"/>
                    </a:lnTo>
                    <a:close/>
                  </a:path>
                </a:pathLst>
              </a:custGeom>
              <a:solidFill>
                <a:srgbClr val="FF99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8" name="Group 15"/>
            <p:cNvGrpSpPr>
              <a:grpSpLocks/>
            </p:cNvGrpSpPr>
            <p:nvPr/>
          </p:nvGrpSpPr>
          <p:grpSpPr bwMode="auto">
            <a:xfrm>
              <a:off x="1655" y="3095"/>
              <a:ext cx="1571" cy="879"/>
              <a:chOff x="1655" y="2837"/>
              <a:chExt cx="1571" cy="879"/>
            </a:xfrm>
          </p:grpSpPr>
          <p:sp>
            <p:nvSpPr>
              <p:cNvPr id="9" name="Freeform 16"/>
              <p:cNvSpPr>
                <a:spLocks/>
              </p:cNvSpPr>
              <p:nvPr/>
            </p:nvSpPr>
            <p:spPr bwMode="gray">
              <a:xfrm>
                <a:off x="1655" y="2837"/>
                <a:ext cx="366" cy="692"/>
              </a:xfrm>
              <a:custGeom>
                <a:avLst/>
                <a:gdLst/>
                <a:ahLst/>
                <a:cxnLst>
                  <a:cxn ang="0">
                    <a:pos x="495" y="285"/>
                  </a:cxn>
                  <a:cxn ang="0">
                    <a:pos x="495" y="971"/>
                  </a:cxn>
                  <a:cxn ang="0">
                    <a:pos x="462" y="964"/>
                  </a:cxn>
                  <a:cxn ang="0">
                    <a:pos x="430" y="953"/>
                  </a:cxn>
                  <a:cxn ang="0">
                    <a:pos x="401" y="931"/>
                  </a:cxn>
                  <a:cxn ang="0">
                    <a:pos x="372" y="898"/>
                  </a:cxn>
                  <a:cxn ang="0">
                    <a:pos x="339" y="855"/>
                  </a:cxn>
                  <a:cxn ang="0">
                    <a:pos x="306" y="801"/>
                  </a:cxn>
                  <a:cxn ang="0">
                    <a:pos x="270" y="732"/>
                  </a:cxn>
                  <a:cxn ang="0">
                    <a:pos x="227" y="648"/>
                  </a:cxn>
                  <a:cxn ang="0">
                    <a:pos x="183" y="554"/>
                  </a:cxn>
                  <a:cxn ang="0">
                    <a:pos x="129" y="438"/>
                  </a:cxn>
                  <a:cxn ang="0">
                    <a:pos x="96" y="369"/>
                  </a:cxn>
                  <a:cxn ang="0">
                    <a:pos x="29" y="211"/>
                  </a:cxn>
                  <a:cxn ang="0">
                    <a:pos x="2" y="127"/>
                  </a:cxn>
                  <a:cxn ang="0">
                    <a:pos x="0" y="60"/>
                  </a:cxn>
                  <a:cxn ang="0">
                    <a:pos x="15" y="0"/>
                  </a:cxn>
                  <a:cxn ang="0">
                    <a:pos x="15" y="43"/>
                  </a:cxn>
                  <a:cxn ang="0">
                    <a:pos x="15" y="72"/>
                  </a:cxn>
                  <a:cxn ang="0">
                    <a:pos x="15" y="99"/>
                  </a:cxn>
                  <a:cxn ang="0">
                    <a:pos x="18" y="126"/>
                  </a:cxn>
                  <a:cxn ang="0">
                    <a:pos x="29" y="162"/>
                  </a:cxn>
                  <a:cxn ang="0">
                    <a:pos x="53" y="198"/>
                  </a:cxn>
                  <a:cxn ang="0">
                    <a:pos x="85" y="231"/>
                  </a:cxn>
                  <a:cxn ang="0">
                    <a:pos x="125" y="260"/>
                  </a:cxn>
                  <a:cxn ang="0">
                    <a:pos x="180" y="278"/>
                  </a:cxn>
                  <a:cxn ang="0">
                    <a:pos x="245" y="282"/>
                  </a:cxn>
                  <a:cxn ang="0">
                    <a:pos x="495" y="285"/>
                  </a:cxn>
                </a:cxnLst>
                <a:rect l="0" t="0" r="r" b="b"/>
                <a:pathLst>
                  <a:path w="495" h="971">
                    <a:moveTo>
                      <a:pt x="495" y="285"/>
                    </a:moveTo>
                    <a:lnTo>
                      <a:pt x="495" y="971"/>
                    </a:lnTo>
                    <a:lnTo>
                      <a:pt x="462" y="964"/>
                    </a:lnTo>
                    <a:lnTo>
                      <a:pt x="430" y="953"/>
                    </a:lnTo>
                    <a:lnTo>
                      <a:pt x="401" y="931"/>
                    </a:lnTo>
                    <a:lnTo>
                      <a:pt x="372" y="898"/>
                    </a:lnTo>
                    <a:lnTo>
                      <a:pt x="339" y="855"/>
                    </a:lnTo>
                    <a:lnTo>
                      <a:pt x="306" y="801"/>
                    </a:lnTo>
                    <a:lnTo>
                      <a:pt x="270" y="732"/>
                    </a:lnTo>
                    <a:lnTo>
                      <a:pt x="227" y="648"/>
                    </a:lnTo>
                    <a:lnTo>
                      <a:pt x="183" y="554"/>
                    </a:lnTo>
                    <a:lnTo>
                      <a:pt x="129" y="438"/>
                    </a:lnTo>
                    <a:lnTo>
                      <a:pt x="96" y="369"/>
                    </a:lnTo>
                    <a:lnTo>
                      <a:pt x="29" y="211"/>
                    </a:lnTo>
                    <a:lnTo>
                      <a:pt x="2" y="127"/>
                    </a:lnTo>
                    <a:lnTo>
                      <a:pt x="0" y="60"/>
                    </a:lnTo>
                    <a:lnTo>
                      <a:pt x="15" y="0"/>
                    </a:lnTo>
                    <a:lnTo>
                      <a:pt x="15" y="43"/>
                    </a:lnTo>
                    <a:lnTo>
                      <a:pt x="15" y="72"/>
                    </a:lnTo>
                    <a:lnTo>
                      <a:pt x="15" y="99"/>
                    </a:lnTo>
                    <a:lnTo>
                      <a:pt x="18" y="126"/>
                    </a:lnTo>
                    <a:lnTo>
                      <a:pt x="29" y="162"/>
                    </a:lnTo>
                    <a:lnTo>
                      <a:pt x="53" y="198"/>
                    </a:lnTo>
                    <a:lnTo>
                      <a:pt x="85" y="231"/>
                    </a:lnTo>
                    <a:lnTo>
                      <a:pt x="125" y="260"/>
                    </a:lnTo>
                    <a:lnTo>
                      <a:pt x="180" y="278"/>
                    </a:lnTo>
                    <a:lnTo>
                      <a:pt x="245" y="282"/>
                    </a:lnTo>
                    <a:lnTo>
                      <a:pt x="495" y="285"/>
                    </a:lnTo>
                    <a:close/>
                  </a:path>
                </a:pathLst>
              </a:custGeom>
              <a:solidFill>
                <a:srgbClr val="00CC99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" name="AutoShape 17"/>
              <p:cNvSpPr>
                <a:spLocks noChangeArrowheads="1"/>
              </p:cNvSpPr>
              <p:nvPr/>
            </p:nvSpPr>
            <p:spPr bwMode="gray">
              <a:xfrm rot="5400000">
                <a:off x="2589" y="3078"/>
                <a:ext cx="872" cy="403"/>
              </a:xfrm>
              <a:prstGeom prst="triangle">
                <a:avLst>
                  <a:gd name="adj" fmla="val 50000"/>
                </a:avLst>
              </a:prstGeom>
              <a:solidFill>
                <a:srgbClr val="00CC99"/>
              </a:solidFill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1" name="Freeform 18"/>
              <p:cNvSpPr>
                <a:spLocks/>
              </p:cNvSpPr>
              <p:nvPr/>
            </p:nvSpPr>
            <p:spPr bwMode="gray">
              <a:xfrm>
                <a:off x="1985" y="3040"/>
                <a:ext cx="1005" cy="489"/>
              </a:xfrm>
              <a:custGeom>
                <a:avLst/>
                <a:gdLst/>
                <a:ahLst/>
                <a:cxnLst>
                  <a:cxn ang="0">
                    <a:pos x="750" y="0"/>
                  </a:cxn>
                  <a:cxn ang="0">
                    <a:pos x="0" y="0"/>
                  </a:cxn>
                  <a:cxn ang="0">
                    <a:pos x="2" y="194"/>
                  </a:cxn>
                  <a:cxn ang="0">
                    <a:pos x="28" y="378"/>
                  </a:cxn>
                  <a:cxn ang="0">
                    <a:pos x="750" y="378"/>
                  </a:cxn>
                  <a:cxn ang="0">
                    <a:pos x="750" y="0"/>
                  </a:cxn>
                  <a:cxn ang="0">
                    <a:pos x="750" y="0"/>
                  </a:cxn>
                </a:cxnLst>
                <a:rect l="0" t="0" r="r" b="b"/>
                <a:pathLst>
                  <a:path w="750" h="378">
                    <a:moveTo>
                      <a:pt x="750" y="0"/>
                    </a:moveTo>
                    <a:lnTo>
                      <a:pt x="0" y="0"/>
                    </a:lnTo>
                    <a:lnTo>
                      <a:pt x="2" y="194"/>
                    </a:lnTo>
                    <a:lnTo>
                      <a:pt x="28" y="378"/>
                    </a:lnTo>
                    <a:lnTo>
                      <a:pt x="750" y="378"/>
                    </a:lnTo>
                    <a:lnTo>
                      <a:pt x="750" y="0"/>
                    </a:lnTo>
                    <a:lnTo>
                      <a:pt x="750" y="0"/>
                    </a:lnTo>
                    <a:close/>
                  </a:path>
                </a:pathLst>
              </a:custGeom>
              <a:solidFill>
                <a:srgbClr val="00CC99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18" name="Text Box 19"/>
          <p:cNvSpPr txBox="1">
            <a:spLocks noChangeArrowheads="1"/>
          </p:cNvSpPr>
          <p:nvPr/>
        </p:nvSpPr>
        <p:spPr bwMode="auto">
          <a:xfrm>
            <a:off x="457200" y="4953000"/>
            <a:ext cx="2227263" cy="3968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/>
            <a:r>
              <a:rPr lang="ru-RU" sz="2000">
                <a:solidFill>
                  <a:srgbClr val="00FF00"/>
                </a:solidFill>
              </a:rPr>
              <a:t>Текст 3</a:t>
            </a:r>
            <a:endParaRPr lang="en-US" sz="2000">
              <a:solidFill>
                <a:srgbClr val="00FF00"/>
              </a:solidFill>
            </a:endParaRPr>
          </a:p>
        </p:txBody>
      </p:sp>
      <p:sp>
        <p:nvSpPr>
          <p:cNvPr id="19" name="Text Box 20"/>
          <p:cNvSpPr txBox="1">
            <a:spLocks noChangeArrowheads="1"/>
          </p:cNvSpPr>
          <p:nvPr/>
        </p:nvSpPr>
        <p:spPr bwMode="auto">
          <a:xfrm>
            <a:off x="6553200" y="4876800"/>
            <a:ext cx="2227263" cy="3968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/>
            <a:r>
              <a:rPr lang="ru-RU" sz="2000">
                <a:solidFill>
                  <a:srgbClr val="FF9900"/>
                </a:solidFill>
              </a:rPr>
              <a:t>Текст 2</a:t>
            </a:r>
            <a:endParaRPr lang="en-US" sz="2000">
              <a:solidFill>
                <a:srgbClr val="FF9900"/>
              </a:solidFill>
            </a:endParaRPr>
          </a:p>
        </p:txBody>
      </p:sp>
      <p:sp>
        <p:nvSpPr>
          <p:cNvPr id="20" name="Text Box 21"/>
          <p:cNvSpPr txBox="1">
            <a:spLocks noChangeArrowheads="1"/>
          </p:cNvSpPr>
          <p:nvPr/>
        </p:nvSpPr>
        <p:spPr bwMode="auto">
          <a:xfrm>
            <a:off x="2971800" y="1752600"/>
            <a:ext cx="3262313" cy="3968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ru-RU" sz="2000">
                <a:solidFill>
                  <a:srgbClr val="00FFFF"/>
                </a:solidFill>
              </a:rPr>
              <a:t>Текст 1</a:t>
            </a:r>
            <a:endParaRPr lang="en-US" sz="2000">
              <a:solidFill>
                <a:srgbClr val="00FFFF"/>
              </a:solidFill>
            </a:endParaRPr>
          </a:p>
        </p:txBody>
      </p: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2698750" y="2028825"/>
            <a:ext cx="3952875" cy="3694113"/>
            <a:chOff x="1655" y="1647"/>
            <a:chExt cx="2490" cy="2327"/>
          </a:xfrm>
        </p:grpSpPr>
        <p:sp>
          <p:nvSpPr>
            <p:cNvPr id="3" name="Freeform 4"/>
            <p:cNvSpPr>
              <a:spLocks/>
            </p:cNvSpPr>
            <p:nvPr/>
          </p:nvSpPr>
          <p:spPr bwMode="gray">
            <a:xfrm>
              <a:off x="1660" y="2336"/>
              <a:ext cx="912" cy="1231"/>
            </a:xfrm>
            <a:custGeom>
              <a:avLst/>
              <a:gdLst/>
              <a:ahLst/>
              <a:cxnLst>
                <a:cxn ang="0">
                  <a:pos x="1233" y="343"/>
                </a:cxn>
                <a:cxn ang="0">
                  <a:pos x="413" y="1764"/>
                </a:cxn>
                <a:cxn ang="0">
                  <a:pos x="0" y="1226"/>
                </a:cxn>
                <a:cxn ang="0">
                  <a:pos x="6" y="1098"/>
                </a:cxn>
                <a:cxn ang="0">
                  <a:pos x="638" y="0"/>
                </a:cxn>
                <a:cxn ang="0">
                  <a:pos x="1233" y="343"/>
                </a:cxn>
                <a:cxn ang="0">
                  <a:pos x="1233" y="343"/>
                </a:cxn>
              </a:cxnLst>
              <a:rect l="0" t="0" r="r" b="b"/>
              <a:pathLst>
                <a:path w="1233" h="1764">
                  <a:moveTo>
                    <a:pt x="1233" y="343"/>
                  </a:moveTo>
                  <a:lnTo>
                    <a:pt x="413" y="1764"/>
                  </a:lnTo>
                  <a:lnTo>
                    <a:pt x="0" y="1226"/>
                  </a:lnTo>
                  <a:lnTo>
                    <a:pt x="6" y="1098"/>
                  </a:lnTo>
                  <a:lnTo>
                    <a:pt x="638" y="0"/>
                  </a:lnTo>
                  <a:lnTo>
                    <a:pt x="1233" y="343"/>
                  </a:lnTo>
                  <a:lnTo>
                    <a:pt x="1233" y="343"/>
                  </a:lnTo>
                  <a:close/>
                </a:path>
              </a:pathLst>
            </a:custGeom>
            <a:gradFill rotWithShape="1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" name="Freeform 5"/>
            <p:cNvSpPr>
              <a:spLocks/>
            </p:cNvSpPr>
            <p:nvPr/>
          </p:nvSpPr>
          <p:spPr bwMode="gray">
            <a:xfrm rot="7200000">
              <a:off x="2726" y="1655"/>
              <a:ext cx="860" cy="1305"/>
            </a:xfrm>
            <a:custGeom>
              <a:avLst/>
              <a:gdLst/>
              <a:ahLst/>
              <a:cxnLst>
                <a:cxn ang="0">
                  <a:pos x="1233" y="343"/>
                </a:cxn>
                <a:cxn ang="0">
                  <a:pos x="413" y="1764"/>
                </a:cxn>
                <a:cxn ang="0">
                  <a:pos x="0" y="1226"/>
                </a:cxn>
                <a:cxn ang="0">
                  <a:pos x="6" y="1098"/>
                </a:cxn>
                <a:cxn ang="0">
                  <a:pos x="638" y="0"/>
                </a:cxn>
                <a:cxn ang="0">
                  <a:pos x="1233" y="343"/>
                </a:cxn>
                <a:cxn ang="0">
                  <a:pos x="1233" y="343"/>
                </a:cxn>
              </a:cxnLst>
              <a:rect l="0" t="0" r="r" b="b"/>
              <a:pathLst>
                <a:path w="1233" h="1764">
                  <a:moveTo>
                    <a:pt x="1233" y="343"/>
                  </a:moveTo>
                  <a:lnTo>
                    <a:pt x="413" y="1764"/>
                  </a:lnTo>
                  <a:lnTo>
                    <a:pt x="0" y="1226"/>
                  </a:lnTo>
                  <a:lnTo>
                    <a:pt x="6" y="1098"/>
                  </a:lnTo>
                  <a:lnTo>
                    <a:pt x="638" y="0"/>
                  </a:lnTo>
                  <a:lnTo>
                    <a:pt x="1233" y="343"/>
                  </a:lnTo>
                  <a:lnTo>
                    <a:pt x="1233" y="343"/>
                  </a:ln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accent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5" name="Group 6"/>
            <p:cNvGrpSpPr>
              <a:grpSpLocks/>
            </p:cNvGrpSpPr>
            <p:nvPr/>
          </p:nvGrpSpPr>
          <p:grpSpPr bwMode="auto">
            <a:xfrm>
              <a:off x="1712" y="1647"/>
              <a:ext cx="1480" cy="1302"/>
              <a:chOff x="1712" y="1389"/>
              <a:chExt cx="1480" cy="1302"/>
            </a:xfrm>
          </p:grpSpPr>
          <p:sp>
            <p:nvSpPr>
              <p:cNvPr id="15" name="AutoShape 7"/>
              <p:cNvSpPr>
                <a:spLocks noChangeArrowheads="1"/>
              </p:cNvSpPr>
              <p:nvPr/>
            </p:nvSpPr>
            <p:spPr bwMode="gray">
              <a:xfrm rot="12600000">
                <a:off x="1712" y="2311"/>
                <a:ext cx="908" cy="380"/>
              </a:xfrm>
              <a:prstGeom prst="triangle">
                <a:avLst>
                  <a:gd name="adj" fmla="val 50000"/>
                </a:avLst>
              </a:prstGeom>
              <a:solidFill>
                <a:schemeClr val="accent1"/>
              </a:solidFill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6" name="Freeform 8"/>
              <p:cNvSpPr>
                <a:spLocks/>
              </p:cNvSpPr>
              <p:nvPr/>
            </p:nvSpPr>
            <p:spPr bwMode="gray">
              <a:xfrm rot="7200000">
                <a:off x="1961" y="1810"/>
                <a:ext cx="948" cy="508"/>
              </a:xfrm>
              <a:custGeom>
                <a:avLst/>
                <a:gdLst/>
                <a:ahLst/>
                <a:cxnLst>
                  <a:cxn ang="0">
                    <a:pos x="750" y="0"/>
                  </a:cxn>
                  <a:cxn ang="0">
                    <a:pos x="0" y="0"/>
                  </a:cxn>
                  <a:cxn ang="0">
                    <a:pos x="2" y="194"/>
                  </a:cxn>
                  <a:cxn ang="0">
                    <a:pos x="28" y="378"/>
                  </a:cxn>
                  <a:cxn ang="0">
                    <a:pos x="750" y="378"/>
                  </a:cxn>
                  <a:cxn ang="0">
                    <a:pos x="750" y="0"/>
                  </a:cxn>
                  <a:cxn ang="0">
                    <a:pos x="750" y="0"/>
                  </a:cxn>
                </a:cxnLst>
                <a:rect l="0" t="0" r="r" b="b"/>
                <a:pathLst>
                  <a:path w="750" h="378">
                    <a:moveTo>
                      <a:pt x="750" y="0"/>
                    </a:moveTo>
                    <a:lnTo>
                      <a:pt x="0" y="0"/>
                    </a:lnTo>
                    <a:lnTo>
                      <a:pt x="2" y="194"/>
                    </a:lnTo>
                    <a:lnTo>
                      <a:pt x="28" y="378"/>
                    </a:lnTo>
                    <a:lnTo>
                      <a:pt x="750" y="378"/>
                    </a:lnTo>
                    <a:lnTo>
                      <a:pt x="750" y="0"/>
                    </a:lnTo>
                    <a:lnTo>
                      <a:pt x="75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" name="Freeform 9"/>
              <p:cNvSpPr>
                <a:spLocks/>
              </p:cNvSpPr>
              <p:nvPr/>
            </p:nvSpPr>
            <p:spPr bwMode="gray">
              <a:xfrm rot="7200000">
                <a:off x="2637" y="1226"/>
                <a:ext cx="392" cy="718"/>
              </a:xfrm>
              <a:custGeom>
                <a:avLst/>
                <a:gdLst/>
                <a:ahLst/>
                <a:cxnLst>
                  <a:cxn ang="0">
                    <a:pos x="495" y="285"/>
                  </a:cxn>
                  <a:cxn ang="0">
                    <a:pos x="495" y="971"/>
                  </a:cxn>
                  <a:cxn ang="0">
                    <a:pos x="462" y="964"/>
                  </a:cxn>
                  <a:cxn ang="0">
                    <a:pos x="430" y="953"/>
                  </a:cxn>
                  <a:cxn ang="0">
                    <a:pos x="401" y="931"/>
                  </a:cxn>
                  <a:cxn ang="0">
                    <a:pos x="372" y="898"/>
                  </a:cxn>
                  <a:cxn ang="0">
                    <a:pos x="339" y="855"/>
                  </a:cxn>
                  <a:cxn ang="0">
                    <a:pos x="306" y="801"/>
                  </a:cxn>
                  <a:cxn ang="0">
                    <a:pos x="270" y="732"/>
                  </a:cxn>
                  <a:cxn ang="0">
                    <a:pos x="227" y="648"/>
                  </a:cxn>
                  <a:cxn ang="0">
                    <a:pos x="183" y="554"/>
                  </a:cxn>
                  <a:cxn ang="0">
                    <a:pos x="129" y="438"/>
                  </a:cxn>
                  <a:cxn ang="0">
                    <a:pos x="96" y="369"/>
                  </a:cxn>
                  <a:cxn ang="0">
                    <a:pos x="29" y="211"/>
                  </a:cxn>
                  <a:cxn ang="0">
                    <a:pos x="2" y="127"/>
                  </a:cxn>
                  <a:cxn ang="0">
                    <a:pos x="0" y="60"/>
                  </a:cxn>
                  <a:cxn ang="0">
                    <a:pos x="15" y="0"/>
                  </a:cxn>
                  <a:cxn ang="0">
                    <a:pos x="15" y="43"/>
                  </a:cxn>
                  <a:cxn ang="0">
                    <a:pos x="15" y="72"/>
                  </a:cxn>
                  <a:cxn ang="0">
                    <a:pos x="15" y="99"/>
                  </a:cxn>
                  <a:cxn ang="0">
                    <a:pos x="18" y="126"/>
                  </a:cxn>
                  <a:cxn ang="0">
                    <a:pos x="29" y="162"/>
                  </a:cxn>
                  <a:cxn ang="0">
                    <a:pos x="53" y="198"/>
                  </a:cxn>
                  <a:cxn ang="0">
                    <a:pos x="85" y="231"/>
                  </a:cxn>
                  <a:cxn ang="0">
                    <a:pos x="125" y="260"/>
                  </a:cxn>
                  <a:cxn ang="0">
                    <a:pos x="180" y="278"/>
                  </a:cxn>
                  <a:cxn ang="0">
                    <a:pos x="245" y="282"/>
                  </a:cxn>
                  <a:cxn ang="0">
                    <a:pos x="495" y="285"/>
                  </a:cxn>
                </a:cxnLst>
                <a:rect l="0" t="0" r="r" b="b"/>
                <a:pathLst>
                  <a:path w="495" h="971">
                    <a:moveTo>
                      <a:pt x="495" y="285"/>
                    </a:moveTo>
                    <a:lnTo>
                      <a:pt x="495" y="971"/>
                    </a:lnTo>
                    <a:lnTo>
                      <a:pt x="462" y="964"/>
                    </a:lnTo>
                    <a:lnTo>
                      <a:pt x="430" y="953"/>
                    </a:lnTo>
                    <a:lnTo>
                      <a:pt x="401" y="931"/>
                    </a:lnTo>
                    <a:lnTo>
                      <a:pt x="372" y="898"/>
                    </a:lnTo>
                    <a:lnTo>
                      <a:pt x="339" y="855"/>
                    </a:lnTo>
                    <a:lnTo>
                      <a:pt x="306" y="801"/>
                    </a:lnTo>
                    <a:lnTo>
                      <a:pt x="270" y="732"/>
                    </a:lnTo>
                    <a:lnTo>
                      <a:pt x="227" y="648"/>
                    </a:lnTo>
                    <a:lnTo>
                      <a:pt x="183" y="554"/>
                    </a:lnTo>
                    <a:lnTo>
                      <a:pt x="129" y="438"/>
                    </a:lnTo>
                    <a:lnTo>
                      <a:pt x="96" y="369"/>
                    </a:lnTo>
                    <a:lnTo>
                      <a:pt x="29" y="211"/>
                    </a:lnTo>
                    <a:lnTo>
                      <a:pt x="2" y="127"/>
                    </a:lnTo>
                    <a:lnTo>
                      <a:pt x="0" y="60"/>
                    </a:lnTo>
                    <a:lnTo>
                      <a:pt x="15" y="0"/>
                    </a:lnTo>
                    <a:lnTo>
                      <a:pt x="15" y="43"/>
                    </a:lnTo>
                    <a:lnTo>
                      <a:pt x="15" y="72"/>
                    </a:lnTo>
                    <a:lnTo>
                      <a:pt x="15" y="99"/>
                    </a:lnTo>
                    <a:lnTo>
                      <a:pt x="18" y="126"/>
                    </a:lnTo>
                    <a:lnTo>
                      <a:pt x="29" y="162"/>
                    </a:lnTo>
                    <a:lnTo>
                      <a:pt x="53" y="198"/>
                    </a:lnTo>
                    <a:lnTo>
                      <a:pt x="85" y="231"/>
                    </a:lnTo>
                    <a:lnTo>
                      <a:pt x="125" y="260"/>
                    </a:lnTo>
                    <a:lnTo>
                      <a:pt x="180" y="278"/>
                    </a:lnTo>
                    <a:lnTo>
                      <a:pt x="245" y="282"/>
                    </a:lnTo>
                    <a:lnTo>
                      <a:pt x="495" y="285"/>
                    </a:lnTo>
                    <a:close/>
                  </a:path>
                </a:pathLst>
              </a:custGeom>
              <a:solidFill>
                <a:schemeClr val="accent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" name="Freeform 10"/>
            <p:cNvSpPr>
              <a:spLocks/>
            </p:cNvSpPr>
            <p:nvPr/>
          </p:nvSpPr>
          <p:spPr bwMode="gray">
            <a:xfrm rot="14400000">
              <a:off x="2798" y="2823"/>
              <a:ext cx="860" cy="1305"/>
            </a:xfrm>
            <a:custGeom>
              <a:avLst/>
              <a:gdLst/>
              <a:ahLst/>
              <a:cxnLst>
                <a:cxn ang="0">
                  <a:pos x="1233" y="343"/>
                </a:cxn>
                <a:cxn ang="0">
                  <a:pos x="413" y="1764"/>
                </a:cxn>
                <a:cxn ang="0">
                  <a:pos x="0" y="1226"/>
                </a:cxn>
                <a:cxn ang="0">
                  <a:pos x="6" y="1098"/>
                </a:cxn>
                <a:cxn ang="0">
                  <a:pos x="638" y="0"/>
                </a:cxn>
                <a:cxn ang="0">
                  <a:pos x="1233" y="343"/>
                </a:cxn>
                <a:cxn ang="0">
                  <a:pos x="1233" y="343"/>
                </a:cxn>
              </a:cxnLst>
              <a:rect l="0" t="0" r="r" b="b"/>
              <a:pathLst>
                <a:path w="1233" h="1764">
                  <a:moveTo>
                    <a:pt x="1233" y="343"/>
                  </a:moveTo>
                  <a:lnTo>
                    <a:pt x="413" y="1764"/>
                  </a:lnTo>
                  <a:lnTo>
                    <a:pt x="0" y="1226"/>
                  </a:lnTo>
                  <a:lnTo>
                    <a:pt x="6" y="1098"/>
                  </a:lnTo>
                  <a:lnTo>
                    <a:pt x="638" y="0"/>
                  </a:lnTo>
                  <a:lnTo>
                    <a:pt x="1233" y="343"/>
                  </a:lnTo>
                  <a:lnTo>
                    <a:pt x="1233" y="343"/>
                  </a:lnTo>
                  <a:close/>
                </a:path>
              </a:pathLst>
            </a:cu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7" name="Group 11"/>
            <p:cNvGrpSpPr>
              <a:grpSpLocks/>
            </p:cNvGrpSpPr>
            <p:nvPr/>
          </p:nvGrpSpPr>
          <p:grpSpPr bwMode="auto">
            <a:xfrm>
              <a:off x="2849" y="2249"/>
              <a:ext cx="1296" cy="1381"/>
              <a:chOff x="2854" y="1996"/>
              <a:chExt cx="1296" cy="1381"/>
            </a:xfrm>
          </p:grpSpPr>
          <p:sp>
            <p:nvSpPr>
              <p:cNvPr id="12" name="AutoShape 12"/>
              <p:cNvSpPr>
                <a:spLocks noChangeArrowheads="1"/>
              </p:cNvSpPr>
              <p:nvPr/>
            </p:nvSpPr>
            <p:spPr bwMode="gray">
              <a:xfrm rot="19800000">
                <a:off x="2854" y="1996"/>
                <a:ext cx="906" cy="380"/>
              </a:xfrm>
              <a:prstGeom prst="triangle">
                <a:avLst>
                  <a:gd name="adj" fmla="val 50000"/>
                </a:avLst>
              </a:prstGeom>
              <a:solidFill>
                <a:schemeClr val="folHlink"/>
              </a:solidFill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3" name="Freeform 13"/>
              <p:cNvSpPr>
                <a:spLocks/>
              </p:cNvSpPr>
              <p:nvPr/>
            </p:nvSpPr>
            <p:spPr bwMode="gray">
              <a:xfrm rot="14400000">
                <a:off x="3102" y="2371"/>
                <a:ext cx="948" cy="507"/>
              </a:xfrm>
              <a:custGeom>
                <a:avLst/>
                <a:gdLst/>
                <a:ahLst/>
                <a:cxnLst>
                  <a:cxn ang="0">
                    <a:pos x="750" y="0"/>
                  </a:cxn>
                  <a:cxn ang="0">
                    <a:pos x="0" y="0"/>
                  </a:cxn>
                  <a:cxn ang="0">
                    <a:pos x="2" y="194"/>
                  </a:cxn>
                  <a:cxn ang="0">
                    <a:pos x="28" y="378"/>
                  </a:cxn>
                  <a:cxn ang="0">
                    <a:pos x="750" y="378"/>
                  </a:cxn>
                  <a:cxn ang="0">
                    <a:pos x="750" y="0"/>
                  </a:cxn>
                  <a:cxn ang="0">
                    <a:pos x="750" y="0"/>
                  </a:cxn>
                </a:cxnLst>
                <a:rect l="0" t="0" r="r" b="b"/>
                <a:pathLst>
                  <a:path w="750" h="378">
                    <a:moveTo>
                      <a:pt x="750" y="0"/>
                    </a:moveTo>
                    <a:lnTo>
                      <a:pt x="0" y="0"/>
                    </a:lnTo>
                    <a:lnTo>
                      <a:pt x="2" y="194"/>
                    </a:lnTo>
                    <a:lnTo>
                      <a:pt x="28" y="378"/>
                    </a:lnTo>
                    <a:lnTo>
                      <a:pt x="750" y="378"/>
                    </a:lnTo>
                    <a:lnTo>
                      <a:pt x="750" y="0"/>
                    </a:lnTo>
                    <a:lnTo>
                      <a:pt x="750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" name="Freeform 14"/>
              <p:cNvSpPr>
                <a:spLocks/>
              </p:cNvSpPr>
              <p:nvPr/>
            </p:nvSpPr>
            <p:spPr bwMode="gray">
              <a:xfrm rot="14400000">
                <a:off x="3618" y="2845"/>
                <a:ext cx="346" cy="718"/>
              </a:xfrm>
              <a:custGeom>
                <a:avLst/>
                <a:gdLst/>
                <a:ahLst/>
                <a:cxnLst>
                  <a:cxn ang="0">
                    <a:pos x="495" y="285"/>
                  </a:cxn>
                  <a:cxn ang="0">
                    <a:pos x="495" y="971"/>
                  </a:cxn>
                  <a:cxn ang="0">
                    <a:pos x="462" y="964"/>
                  </a:cxn>
                  <a:cxn ang="0">
                    <a:pos x="430" y="953"/>
                  </a:cxn>
                  <a:cxn ang="0">
                    <a:pos x="401" y="931"/>
                  </a:cxn>
                  <a:cxn ang="0">
                    <a:pos x="372" y="898"/>
                  </a:cxn>
                  <a:cxn ang="0">
                    <a:pos x="339" y="855"/>
                  </a:cxn>
                  <a:cxn ang="0">
                    <a:pos x="306" y="801"/>
                  </a:cxn>
                  <a:cxn ang="0">
                    <a:pos x="270" y="732"/>
                  </a:cxn>
                  <a:cxn ang="0">
                    <a:pos x="227" y="648"/>
                  </a:cxn>
                  <a:cxn ang="0">
                    <a:pos x="183" y="554"/>
                  </a:cxn>
                  <a:cxn ang="0">
                    <a:pos x="129" y="438"/>
                  </a:cxn>
                  <a:cxn ang="0">
                    <a:pos x="96" y="369"/>
                  </a:cxn>
                  <a:cxn ang="0">
                    <a:pos x="29" y="211"/>
                  </a:cxn>
                  <a:cxn ang="0">
                    <a:pos x="2" y="127"/>
                  </a:cxn>
                  <a:cxn ang="0">
                    <a:pos x="0" y="60"/>
                  </a:cxn>
                  <a:cxn ang="0">
                    <a:pos x="15" y="0"/>
                  </a:cxn>
                  <a:cxn ang="0">
                    <a:pos x="15" y="43"/>
                  </a:cxn>
                  <a:cxn ang="0">
                    <a:pos x="15" y="72"/>
                  </a:cxn>
                  <a:cxn ang="0">
                    <a:pos x="15" y="99"/>
                  </a:cxn>
                  <a:cxn ang="0">
                    <a:pos x="18" y="126"/>
                  </a:cxn>
                  <a:cxn ang="0">
                    <a:pos x="29" y="162"/>
                  </a:cxn>
                  <a:cxn ang="0">
                    <a:pos x="53" y="198"/>
                  </a:cxn>
                  <a:cxn ang="0">
                    <a:pos x="85" y="231"/>
                  </a:cxn>
                  <a:cxn ang="0">
                    <a:pos x="125" y="260"/>
                  </a:cxn>
                  <a:cxn ang="0">
                    <a:pos x="180" y="278"/>
                  </a:cxn>
                  <a:cxn ang="0">
                    <a:pos x="245" y="282"/>
                  </a:cxn>
                  <a:cxn ang="0">
                    <a:pos x="495" y="285"/>
                  </a:cxn>
                </a:cxnLst>
                <a:rect l="0" t="0" r="r" b="b"/>
                <a:pathLst>
                  <a:path w="495" h="971">
                    <a:moveTo>
                      <a:pt x="495" y="285"/>
                    </a:moveTo>
                    <a:lnTo>
                      <a:pt x="495" y="971"/>
                    </a:lnTo>
                    <a:lnTo>
                      <a:pt x="462" y="964"/>
                    </a:lnTo>
                    <a:lnTo>
                      <a:pt x="430" y="953"/>
                    </a:lnTo>
                    <a:lnTo>
                      <a:pt x="401" y="931"/>
                    </a:lnTo>
                    <a:lnTo>
                      <a:pt x="372" y="898"/>
                    </a:lnTo>
                    <a:lnTo>
                      <a:pt x="339" y="855"/>
                    </a:lnTo>
                    <a:lnTo>
                      <a:pt x="306" y="801"/>
                    </a:lnTo>
                    <a:lnTo>
                      <a:pt x="270" y="732"/>
                    </a:lnTo>
                    <a:lnTo>
                      <a:pt x="227" y="648"/>
                    </a:lnTo>
                    <a:lnTo>
                      <a:pt x="183" y="554"/>
                    </a:lnTo>
                    <a:lnTo>
                      <a:pt x="129" y="438"/>
                    </a:lnTo>
                    <a:lnTo>
                      <a:pt x="96" y="369"/>
                    </a:lnTo>
                    <a:lnTo>
                      <a:pt x="29" y="211"/>
                    </a:lnTo>
                    <a:lnTo>
                      <a:pt x="2" y="127"/>
                    </a:lnTo>
                    <a:lnTo>
                      <a:pt x="0" y="60"/>
                    </a:lnTo>
                    <a:lnTo>
                      <a:pt x="15" y="0"/>
                    </a:lnTo>
                    <a:lnTo>
                      <a:pt x="15" y="43"/>
                    </a:lnTo>
                    <a:lnTo>
                      <a:pt x="15" y="72"/>
                    </a:lnTo>
                    <a:lnTo>
                      <a:pt x="15" y="99"/>
                    </a:lnTo>
                    <a:lnTo>
                      <a:pt x="18" y="126"/>
                    </a:lnTo>
                    <a:lnTo>
                      <a:pt x="29" y="162"/>
                    </a:lnTo>
                    <a:lnTo>
                      <a:pt x="53" y="198"/>
                    </a:lnTo>
                    <a:lnTo>
                      <a:pt x="85" y="231"/>
                    </a:lnTo>
                    <a:lnTo>
                      <a:pt x="125" y="260"/>
                    </a:lnTo>
                    <a:lnTo>
                      <a:pt x="180" y="278"/>
                    </a:lnTo>
                    <a:lnTo>
                      <a:pt x="245" y="282"/>
                    </a:lnTo>
                    <a:lnTo>
                      <a:pt x="495" y="285"/>
                    </a:lnTo>
                    <a:close/>
                  </a:path>
                </a:pathLst>
              </a:custGeom>
              <a:solidFill>
                <a:schemeClr val="folHlink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8" name="Group 15"/>
            <p:cNvGrpSpPr>
              <a:grpSpLocks/>
            </p:cNvGrpSpPr>
            <p:nvPr/>
          </p:nvGrpSpPr>
          <p:grpSpPr bwMode="auto">
            <a:xfrm>
              <a:off x="1655" y="3095"/>
              <a:ext cx="1571" cy="879"/>
              <a:chOff x="1655" y="2837"/>
              <a:chExt cx="1571" cy="879"/>
            </a:xfrm>
          </p:grpSpPr>
          <p:sp>
            <p:nvSpPr>
              <p:cNvPr id="9" name="Freeform 16"/>
              <p:cNvSpPr>
                <a:spLocks/>
              </p:cNvSpPr>
              <p:nvPr/>
            </p:nvSpPr>
            <p:spPr bwMode="gray">
              <a:xfrm>
                <a:off x="1655" y="2837"/>
                <a:ext cx="366" cy="692"/>
              </a:xfrm>
              <a:custGeom>
                <a:avLst/>
                <a:gdLst/>
                <a:ahLst/>
                <a:cxnLst>
                  <a:cxn ang="0">
                    <a:pos x="495" y="285"/>
                  </a:cxn>
                  <a:cxn ang="0">
                    <a:pos x="495" y="971"/>
                  </a:cxn>
                  <a:cxn ang="0">
                    <a:pos x="462" y="964"/>
                  </a:cxn>
                  <a:cxn ang="0">
                    <a:pos x="430" y="953"/>
                  </a:cxn>
                  <a:cxn ang="0">
                    <a:pos x="401" y="931"/>
                  </a:cxn>
                  <a:cxn ang="0">
                    <a:pos x="372" y="898"/>
                  </a:cxn>
                  <a:cxn ang="0">
                    <a:pos x="339" y="855"/>
                  </a:cxn>
                  <a:cxn ang="0">
                    <a:pos x="306" y="801"/>
                  </a:cxn>
                  <a:cxn ang="0">
                    <a:pos x="270" y="732"/>
                  </a:cxn>
                  <a:cxn ang="0">
                    <a:pos x="227" y="648"/>
                  </a:cxn>
                  <a:cxn ang="0">
                    <a:pos x="183" y="554"/>
                  </a:cxn>
                  <a:cxn ang="0">
                    <a:pos x="129" y="438"/>
                  </a:cxn>
                  <a:cxn ang="0">
                    <a:pos x="96" y="369"/>
                  </a:cxn>
                  <a:cxn ang="0">
                    <a:pos x="29" y="211"/>
                  </a:cxn>
                  <a:cxn ang="0">
                    <a:pos x="2" y="127"/>
                  </a:cxn>
                  <a:cxn ang="0">
                    <a:pos x="0" y="60"/>
                  </a:cxn>
                  <a:cxn ang="0">
                    <a:pos x="15" y="0"/>
                  </a:cxn>
                  <a:cxn ang="0">
                    <a:pos x="15" y="43"/>
                  </a:cxn>
                  <a:cxn ang="0">
                    <a:pos x="15" y="72"/>
                  </a:cxn>
                  <a:cxn ang="0">
                    <a:pos x="15" y="99"/>
                  </a:cxn>
                  <a:cxn ang="0">
                    <a:pos x="18" y="126"/>
                  </a:cxn>
                  <a:cxn ang="0">
                    <a:pos x="29" y="162"/>
                  </a:cxn>
                  <a:cxn ang="0">
                    <a:pos x="53" y="198"/>
                  </a:cxn>
                  <a:cxn ang="0">
                    <a:pos x="85" y="231"/>
                  </a:cxn>
                  <a:cxn ang="0">
                    <a:pos x="125" y="260"/>
                  </a:cxn>
                  <a:cxn ang="0">
                    <a:pos x="180" y="278"/>
                  </a:cxn>
                  <a:cxn ang="0">
                    <a:pos x="245" y="282"/>
                  </a:cxn>
                  <a:cxn ang="0">
                    <a:pos x="495" y="285"/>
                  </a:cxn>
                </a:cxnLst>
                <a:rect l="0" t="0" r="r" b="b"/>
                <a:pathLst>
                  <a:path w="495" h="971">
                    <a:moveTo>
                      <a:pt x="495" y="285"/>
                    </a:moveTo>
                    <a:lnTo>
                      <a:pt x="495" y="971"/>
                    </a:lnTo>
                    <a:lnTo>
                      <a:pt x="462" y="964"/>
                    </a:lnTo>
                    <a:lnTo>
                      <a:pt x="430" y="953"/>
                    </a:lnTo>
                    <a:lnTo>
                      <a:pt x="401" y="931"/>
                    </a:lnTo>
                    <a:lnTo>
                      <a:pt x="372" y="898"/>
                    </a:lnTo>
                    <a:lnTo>
                      <a:pt x="339" y="855"/>
                    </a:lnTo>
                    <a:lnTo>
                      <a:pt x="306" y="801"/>
                    </a:lnTo>
                    <a:lnTo>
                      <a:pt x="270" y="732"/>
                    </a:lnTo>
                    <a:lnTo>
                      <a:pt x="227" y="648"/>
                    </a:lnTo>
                    <a:lnTo>
                      <a:pt x="183" y="554"/>
                    </a:lnTo>
                    <a:lnTo>
                      <a:pt x="129" y="438"/>
                    </a:lnTo>
                    <a:lnTo>
                      <a:pt x="96" y="369"/>
                    </a:lnTo>
                    <a:lnTo>
                      <a:pt x="29" y="211"/>
                    </a:lnTo>
                    <a:lnTo>
                      <a:pt x="2" y="127"/>
                    </a:lnTo>
                    <a:lnTo>
                      <a:pt x="0" y="60"/>
                    </a:lnTo>
                    <a:lnTo>
                      <a:pt x="15" y="0"/>
                    </a:lnTo>
                    <a:lnTo>
                      <a:pt x="15" y="43"/>
                    </a:lnTo>
                    <a:lnTo>
                      <a:pt x="15" y="72"/>
                    </a:lnTo>
                    <a:lnTo>
                      <a:pt x="15" y="99"/>
                    </a:lnTo>
                    <a:lnTo>
                      <a:pt x="18" y="126"/>
                    </a:lnTo>
                    <a:lnTo>
                      <a:pt x="29" y="162"/>
                    </a:lnTo>
                    <a:lnTo>
                      <a:pt x="53" y="198"/>
                    </a:lnTo>
                    <a:lnTo>
                      <a:pt x="85" y="231"/>
                    </a:lnTo>
                    <a:lnTo>
                      <a:pt x="125" y="260"/>
                    </a:lnTo>
                    <a:lnTo>
                      <a:pt x="180" y="278"/>
                    </a:lnTo>
                    <a:lnTo>
                      <a:pt x="245" y="282"/>
                    </a:lnTo>
                    <a:lnTo>
                      <a:pt x="495" y="285"/>
                    </a:lnTo>
                    <a:close/>
                  </a:path>
                </a:pathLst>
              </a:custGeom>
              <a:solidFill>
                <a:schemeClr val="hlink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" name="AutoShape 17"/>
              <p:cNvSpPr>
                <a:spLocks noChangeArrowheads="1"/>
              </p:cNvSpPr>
              <p:nvPr/>
            </p:nvSpPr>
            <p:spPr bwMode="gray">
              <a:xfrm rot="5400000">
                <a:off x="2589" y="3078"/>
                <a:ext cx="872" cy="403"/>
              </a:xfrm>
              <a:prstGeom prst="triangle">
                <a:avLst>
                  <a:gd name="adj" fmla="val 50000"/>
                </a:avLst>
              </a:prstGeom>
              <a:solidFill>
                <a:schemeClr val="hlink"/>
              </a:solidFill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1" name="Freeform 18"/>
              <p:cNvSpPr>
                <a:spLocks/>
              </p:cNvSpPr>
              <p:nvPr/>
            </p:nvSpPr>
            <p:spPr bwMode="gray">
              <a:xfrm>
                <a:off x="1985" y="3040"/>
                <a:ext cx="1005" cy="489"/>
              </a:xfrm>
              <a:custGeom>
                <a:avLst/>
                <a:gdLst/>
                <a:ahLst/>
                <a:cxnLst>
                  <a:cxn ang="0">
                    <a:pos x="750" y="0"/>
                  </a:cxn>
                  <a:cxn ang="0">
                    <a:pos x="0" y="0"/>
                  </a:cxn>
                  <a:cxn ang="0">
                    <a:pos x="2" y="194"/>
                  </a:cxn>
                  <a:cxn ang="0">
                    <a:pos x="28" y="378"/>
                  </a:cxn>
                  <a:cxn ang="0">
                    <a:pos x="750" y="378"/>
                  </a:cxn>
                  <a:cxn ang="0">
                    <a:pos x="750" y="0"/>
                  </a:cxn>
                  <a:cxn ang="0">
                    <a:pos x="750" y="0"/>
                  </a:cxn>
                </a:cxnLst>
                <a:rect l="0" t="0" r="r" b="b"/>
                <a:pathLst>
                  <a:path w="750" h="378">
                    <a:moveTo>
                      <a:pt x="750" y="0"/>
                    </a:moveTo>
                    <a:lnTo>
                      <a:pt x="0" y="0"/>
                    </a:lnTo>
                    <a:lnTo>
                      <a:pt x="2" y="194"/>
                    </a:lnTo>
                    <a:lnTo>
                      <a:pt x="28" y="378"/>
                    </a:lnTo>
                    <a:lnTo>
                      <a:pt x="750" y="378"/>
                    </a:lnTo>
                    <a:lnTo>
                      <a:pt x="750" y="0"/>
                    </a:lnTo>
                    <a:lnTo>
                      <a:pt x="750" y="0"/>
                    </a:lnTo>
                    <a:close/>
                  </a:path>
                </a:pathLst>
              </a:custGeom>
              <a:solidFill>
                <a:schemeClr val="hlink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18" name="Text Box 19"/>
          <p:cNvSpPr txBox="1">
            <a:spLocks noChangeArrowheads="1"/>
          </p:cNvSpPr>
          <p:nvPr/>
        </p:nvSpPr>
        <p:spPr bwMode="auto">
          <a:xfrm>
            <a:off x="457200" y="4800600"/>
            <a:ext cx="2227263" cy="4001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r>
              <a:rPr lang="ru-RU" sz="2000" dirty="0" smtClean="0">
                <a:solidFill>
                  <a:srgbClr val="0070C0"/>
                </a:solidFill>
              </a:rPr>
              <a:t>текст</a:t>
            </a:r>
            <a:endParaRPr lang="en-US" sz="2000" dirty="0">
              <a:solidFill>
                <a:srgbClr val="0070C0"/>
              </a:solidFill>
            </a:endParaRPr>
          </a:p>
        </p:txBody>
      </p:sp>
      <p:sp>
        <p:nvSpPr>
          <p:cNvPr id="19" name="Text Box 20"/>
          <p:cNvSpPr txBox="1">
            <a:spLocks noChangeArrowheads="1"/>
          </p:cNvSpPr>
          <p:nvPr/>
        </p:nvSpPr>
        <p:spPr bwMode="auto">
          <a:xfrm>
            <a:off x="6553200" y="4724400"/>
            <a:ext cx="2227263" cy="4001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r>
              <a:rPr lang="ru-RU" sz="2000" dirty="0" smtClean="0">
                <a:solidFill>
                  <a:srgbClr val="7030A0"/>
                </a:solidFill>
              </a:rPr>
              <a:t>текст</a:t>
            </a:r>
            <a:endParaRPr lang="en-US" sz="2000" dirty="0">
              <a:solidFill>
                <a:srgbClr val="7030A0"/>
              </a:solidFill>
            </a:endParaRPr>
          </a:p>
        </p:txBody>
      </p:sp>
      <p:sp>
        <p:nvSpPr>
          <p:cNvPr id="20" name="Text Box 21"/>
          <p:cNvSpPr txBox="1">
            <a:spLocks noChangeArrowheads="1"/>
          </p:cNvSpPr>
          <p:nvPr/>
        </p:nvSpPr>
        <p:spPr bwMode="auto">
          <a:xfrm>
            <a:off x="2971800" y="1600200"/>
            <a:ext cx="3260725" cy="4001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r>
              <a:rPr lang="ru-RU" sz="2000" dirty="0" smtClean="0">
                <a:solidFill>
                  <a:srgbClr val="00B0F0"/>
                </a:solidFill>
              </a:rPr>
              <a:t>текст</a:t>
            </a:r>
            <a:endParaRPr lang="en-US" sz="2000" dirty="0">
              <a:solidFill>
                <a:srgbClr val="00B0F0"/>
              </a:solidFill>
            </a:endParaRPr>
          </a:p>
        </p:txBody>
      </p: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1143000" y="2057400"/>
            <a:ext cx="2170113" cy="4035425"/>
            <a:chOff x="720" y="1296"/>
            <a:chExt cx="1367" cy="2542"/>
          </a:xfrm>
        </p:grpSpPr>
        <p:sp>
          <p:nvSpPr>
            <p:cNvPr id="3" name="AutoShape 4"/>
            <p:cNvSpPr>
              <a:spLocks noChangeArrowheads="1"/>
            </p:cNvSpPr>
            <p:nvPr/>
          </p:nvSpPr>
          <p:spPr bwMode="gray">
            <a:xfrm>
              <a:off x="720" y="1490"/>
              <a:ext cx="1363" cy="1800"/>
            </a:xfrm>
            <a:prstGeom prst="roundRect">
              <a:avLst>
                <a:gd name="adj" fmla="val 17509"/>
              </a:avLst>
            </a:prstGeom>
            <a:gradFill rotWithShape="1">
              <a:gsLst>
                <a:gs pos="0">
                  <a:srgbClr val="4E91D4"/>
                </a:gs>
                <a:gs pos="100000">
                  <a:srgbClr val="3477A4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" name="AutoShape 5"/>
            <p:cNvSpPr>
              <a:spLocks noChangeArrowheads="1"/>
            </p:cNvSpPr>
            <p:nvPr/>
          </p:nvSpPr>
          <p:spPr bwMode="gray">
            <a:xfrm>
              <a:off x="741" y="1495"/>
              <a:ext cx="1322" cy="1766"/>
            </a:xfrm>
            <a:prstGeom prst="roundRect">
              <a:avLst>
                <a:gd name="adj" fmla="val 16667"/>
              </a:avLst>
            </a:prstGeom>
            <a:solidFill>
              <a:srgbClr val="3CA1E6"/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" name="AutoShape 6"/>
            <p:cNvSpPr>
              <a:spLocks noChangeArrowheads="1"/>
            </p:cNvSpPr>
            <p:nvPr/>
          </p:nvSpPr>
          <p:spPr bwMode="gray">
            <a:xfrm>
              <a:off x="752" y="2795"/>
              <a:ext cx="1304" cy="44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3CA1E6">
                    <a:alpha val="0"/>
                  </a:srgbClr>
                </a:gs>
                <a:gs pos="100000">
                  <a:srgbClr val="3CA1E6">
                    <a:gamma/>
                    <a:tint val="51373"/>
                    <a:invGamma/>
                  </a:srgb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6" name="AutoShape 7"/>
            <p:cNvSpPr>
              <a:spLocks noChangeArrowheads="1"/>
            </p:cNvSpPr>
            <p:nvPr/>
          </p:nvSpPr>
          <p:spPr bwMode="gray">
            <a:xfrm>
              <a:off x="752" y="1509"/>
              <a:ext cx="1304" cy="446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3CA1E6">
                    <a:gamma/>
                    <a:tint val="33333"/>
                    <a:invGamma/>
                  </a:srgbClr>
                </a:gs>
                <a:gs pos="100000">
                  <a:srgbClr val="3CA1E6">
                    <a:alpha val="0"/>
                  </a:srgb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7" name="AutoShape 8"/>
            <p:cNvSpPr>
              <a:spLocks noChangeArrowheads="1"/>
            </p:cNvSpPr>
            <p:nvPr/>
          </p:nvSpPr>
          <p:spPr bwMode="gray">
            <a:xfrm>
              <a:off x="724" y="3290"/>
              <a:ext cx="1363" cy="548"/>
            </a:xfrm>
            <a:prstGeom prst="roundRect">
              <a:avLst>
                <a:gd name="adj" fmla="val 40389"/>
              </a:avLst>
            </a:prstGeom>
            <a:gradFill rotWithShape="1">
              <a:gsLst>
                <a:gs pos="0">
                  <a:srgbClr val="B2B2B2"/>
                </a:gs>
                <a:gs pos="100000">
                  <a:srgbClr val="B2B2B2">
                    <a:gamma/>
                    <a:tint val="0"/>
                    <a:invGamma/>
                  </a:srgb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8" name="AutoShape 9"/>
            <p:cNvSpPr>
              <a:spLocks noChangeArrowheads="1"/>
            </p:cNvSpPr>
            <p:nvPr/>
          </p:nvSpPr>
          <p:spPr bwMode="gray">
            <a:xfrm>
              <a:off x="752" y="3305"/>
              <a:ext cx="1304" cy="446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DDDDDD"/>
                </a:gs>
                <a:gs pos="100000">
                  <a:srgbClr val="DDDDDD">
                    <a:gamma/>
                    <a:tint val="0"/>
                    <a:invGamma/>
                  </a:srgb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grpSp>
          <p:nvGrpSpPr>
            <p:cNvPr id="9" name="Group 10"/>
            <p:cNvGrpSpPr>
              <a:grpSpLocks/>
            </p:cNvGrpSpPr>
            <p:nvPr/>
          </p:nvGrpSpPr>
          <p:grpSpPr bwMode="auto">
            <a:xfrm>
              <a:off x="1189" y="1296"/>
              <a:ext cx="405" cy="405"/>
              <a:chOff x="1289" y="582"/>
              <a:chExt cx="668" cy="668"/>
            </a:xfrm>
          </p:grpSpPr>
          <p:sp>
            <p:nvSpPr>
              <p:cNvPr id="12" name="Oval 11"/>
              <p:cNvSpPr>
                <a:spLocks noChangeArrowheads="1"/>
              </p:cNvSpPr>
              <p:nvPr/>
            </p:nvSpPr>
            <p:spPr bwMode="gray">
              <a:xfrm>
                <a:off x="1289" y="582"/>
                <a:ext cx="668" cy="668"/>
              </a:xfrm>
              <a:prstGeom prst="ellipse">
                <a:avLst/>
              </a:prstGeom>
              <a:solidFill>
                <a:srgbClr val="333333"/>
              </a:solidFill>
              <a:ln w="38100" algn="ctr">
                <a:noFill/>
                <a:round/>
                <a:headEnd/>
                <a:tailEnd/>
              </a:ln>
              <a:effectLst/>
            </p:spPr>
            <p:txBody>
              <a:bodyPr anchor="ctr">
                <a:spAutoFit/>
              </a:bodyPr>
              <a:lstStyle/>
              <a:p>
                <a:endParaRPr lang="ru-RU"/>
              </a:p>
            </p:txBody>
          </p:sp>
          <p:sp>
            <p:nvSpPr>
              <p:cNvPr id="13" name="Oval 12"/>
              <p:cNvSpPr>
                <a:spLocks noChangeArrowheads="1"/>
              </p:cNvSpPr>
              <p:nvPr/>
            </p:nvSpPr>
            <p:spPr bwMode="gray">
              <a:xfrm>
                <a:off x="1296" y="587"/>
                <a:ext cx="646" cy="647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shade val="46275"/>
                      <a:invGamma/>
                    </a:srgbClr>
                  </a:gs>
                  <a:gs pos="100000">
                    <a:srgbClr val="D6E1E2"/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/>
              </a:p>
            </p:txBody>
          </p:sp>
          <p:sp>
            <p:nvSpPr>
              <p:cNvPr id="14" name="Oval 13"/>
              <p:cNvSpPr>
                <a:spLocks noChangeArrowheads="1"/>
              </p:cNvSpPr>
              <p:nvPr/>
            </p:nvSpPr>
            <p:spPr bwMode="gray">
              <a:xfrm>
                <a:off x="1304" y="591"/>
                <a:ext cx="631" cy="631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alpha val="0"/>
                    </a:srgbClr>
                  </a:gs>
                  <a:gs pos="100000">
                    <a:srgbClr val="D6E1E2">
                      <a:gamma/>
                      <a:tint val="34902"/>
                      <a:invGamma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/>
              </a:p>
            </p:txBody>
          </p:sp>
          <p:sp>
            <p:nvSpPr>
              <p:cNvPr id="15" name="Oval 14"/>
              <p:cNvSpPr>
                <a:spLocks noChangeArrowheads="1"/>
              </p:cNvSpPr>
              <p:nvPr/>
            </p:nvSpPr>
            <p:spPr bwMode="gray">
              <a:xfrm>
                <a:off x="1311" y="597"/>
                <a:ext cx="600" cy="589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shade val="79216"/>
                      <a:invGamma/>
                    </a:srgbClr>
                  </a:gs>
                  <a:gs pos="100000">
                    <a:srgbClr val="D6E1E2">
                      <a:alpha val="48000"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/>
              </a:p>
            </p:txBody>
          </p:sp>
          <p:sp>
            <p:nvSpPr>
              <p:cNvPr id="16" name="Oval 15"/>
              <p:cNvSpPr>
                <a:spLocks noChangeArrowheads="1"/>
              </p:cNvSpPr>
              <p:nvPr/>
            </p:nvSpPr>
            <p:spPr bwMode="gray">
              <a:xfrm>
                <a:off x="1346" y="613"/>
                <a:ext cx="533" cy="479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tint val="0"/>
                      <a:invGamma/>
                    </a:srgbClr>
                  </a:gs>
                  <a:gs pos="100000">
                    <a:srgbClr val="D6E1E2">
                      <a:alpha val="38000"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/>
              </a:p>
            </p:txBody>
          </p:sp>
        </p:grpSp>
        <p:sp>
          <p:nvSpPr>
            <p:cNvPr id="10" name="Text Box 16"/>
            <p:cNvSpPr txBox="1">
              <a:spLocks noChangeArrowheads="1"/>
            </p:cNvSpPr>
            <p:nvPr/>
          </p:nvSpPr>
          <p:spPr bwMode="gray">
            <a:xfrm>
              <a:off x="1276" y="1354"/>
              <a:ext cx="223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n-US" sz="2400" b="1">
                  <a:solidFill>
                    <a:srgbClr val="336699"/>
                  </a:solidFill>
                </a:rPr>
                <a:t>1</a:t>
              </a:r>
            </a:p>
          </p:txBody>
        </p:sp>
        <p:sp>
          <p:nvSpPr>
            <p:cNvPr id="11" name="Text Box 17"/>
            <p:cNvSpPr txBox="1">
              <a:spLocks noChangeArrowheads="1"/>
            </p:cNvSpPr>
            <p:nvPr/>
          </p:nvSpPr>
          <p:spPr bwMode="gray">
            <a:xfrm>
              <a:off x="768" y="1776"/>
              <a:ext cx="1296" cy="139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l"/>
              <a:r>
                <a:rPr lang="ru-RU" sz="1400">
                  <a:solidFill>
                    <a:srgbClr val="000000"/>
                  </a:solidFill>
                  <a:latin typeface="Verdana" pitchFamily="34" charset="0"/>
                </a:rPr>
                <a:t>Текст</a:t>
              </a:r>
            </a:p>
            <a:p>
              <a:pPr algn="l"/>
              <a:endParaRPr lang="ru-RU" sz="1400">
                <a:solidFill>
                  <a:srgbClr val="000000"/>
                </a:solidFill>
                <a:latin typeface="Verdana" pitchFamily="34" charset="0"/>
              </a:endParaRPr>
            </a:p>
            <a:p>
              <a:pPr algn="l"/>
              <a:endParaRPr lang="ru-RU" sz="1400">
                <a:solidFill>
                  <a:srgbClr val="000000"/>
                </a:solidFill>
                <a:latin typeface="Verdana" pitchFamily="34" charset="0"/>
              </a:endParaRPr>
            </a:p>
            <a:p>
              <a:pPr algn="l"/>
              <a:endParaRPr lang="ru-RU" sz="1400">
                <a:solidFill>
                  <a:srgbClr val="000000"/>
                </a:solidFill>
                <a:latin typeface="Verdana" pitchFamily="34" charset="0"/>
              </a:endParaRPr>
            </a:p>
            <a:p>
              <a:pPr algn="l"/>
              <a:endParaRPr lang="ru-RU" sz="1400">
                <a:solidFill>
                  <a:srgbClr val="000000"/>
                </a:solidFill>
                <a:latin typeface="Verdana" pitchFamily="34" charset="0"/>
              </a:endParaRPr>
            </a:p>
            <a:p>
              <a:pPr algn="l"/>
              <a:endParaRPr lang="ru-RU" sz="1400">
                <a:solidFill>
                  <a:srgbClr val="000000"/>
                </a:solidFill>
                <a:latin typeface="Verdana" pitchFamily="34" charset="0"/>
              </a:endParaRPr>
            </a:p>
            <a:p>
              <a:pPr algn="l"/>
              <a:endParaRPr lang="ru-RU" sz="1400">
                <a:solidFill>
                  <a:srgbClr val="000000"/>
                </a:solidFill>
                <a:latin typeface="Verdana" pitchFamily="34" charset="0"/>
              </a:endParaRPr>
            </a:p>
            <a:p>
              <a:pPr algn="l"/>
              <a:endParaRPr lang="ru-RU" sz="1400">
                <a:solidFill>
                  <a:srgbClr val="000000"/>
                </a:solidFill>
                <a:latin typeface="Verdana" pitchFamily="34" charset="0"/>
              </a:endParaRPr>
            </a:p>
            <a:p>
              <a:pPr algn="l"/>
              <a:endParaRPr lang="ru-RU" sz="1400">
                <a:solidFill>
                  <a:srgbClr val="000000"/>
                </a:solidFill>
                <a:latin typeface="Verdana" pitchFamily="34" charset="0"/>
              </a:endParaRPr>
            </a:p>
            <a:p>
              <a:pPr algn="l"/>
              <a:endParaRPr lang="en-US" sz="1400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grpSp>
        <p:nvGrpSpPr>
          <p:cNvPr id="17" name="Group 18"/>
          <p:cNvGrpSpPr>
            <a:grpSpLocks/>
          </p:cNvGrpSpPr>
          <p:nvPr/>
        </p:nvGrpSpPr>
        <p:grpSpPr bwMode="auto">
          <a:xfrm>
            <a:off x="3505200" y="2057400"/>
            <a:ext cx="2166938" cy="4035425"/>
            <a:chOff x="2208" y="1296"/>
            <a:chExt cx="1365" cy="2542"/>
          </a:xfrm>
        </p:grpSpPr>
        <p:sp>
          <p:nvSpPr>
            <p:cNvPr id="18" name="AutoShape 19"/>
            <p:cNvSpPr>
              <a:spLocks noChangeArrowheads="1"/>
            </p:cNvSpPr>
            <p:nvPr/>
          </p:nvSpPr>
          <p:spPr bwMode="gray">
            <a:xfrm>
              <a:off x="2208" y="1490"/>
              <a:ext cx="1363" cy="1800"/>
            </a:xfrm>
            <a:prstGeom prst="roundRect">
              <a:avLst>
                <a:gd name="adj" fmla="val 17509"/>
              </a:avLst>
            </a:prstGeom>
            <a:gradFill rotWithShape="1">
              <a:gsLst>
                <a:gs pos="0">
                  <a:srgbClr val="66AF35"/>
                </a:gs>
                <a:gs pos="100000">
                  <a:srgbClr val="588D3D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9" name="AutoShape 20"/>
            <p:cNvSpPr>
              <a:spLocks noChangeArrowheads="1"/>
            </p:cNvSpPr>
            <p:nvPr/>
          </p:nvSpPr>
          <p:spPr bwMode="gray">
            <a:xfrm>
              <a:off x="2229" y="1495"/>
              <a:ext cx="1322" cy="1766"/>
            </a:xfrm>
            <a:prstGeom prst="roundRect">
              <a:avLst>
                <a:gd name="adj" fmla="val 16667"/>
              </a:avLst>
            </a:prstGeom>
            <a:solidFill>
              <a:srgbClr val="99D844"/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0" name="AutoShape 21"/>
            <p:cNvSpPr>
              <a:spLocks noChangeArrowheads="1"/>
            </p:cNvSpPr>
            <p:nvPr/>
          </p:nvSpPr>
          <p:spPr bwMode="gray">
            <a:xfrm>
              <a:off x="2240" y="2795"/>
              <a:ext cx="1304" cy="44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99D844"/>
                </a:gs>
                <a:gs pos="100000">
                  <a:srgbClr val="99D844">
                    <a:gamma/>
                    <a:tint val="54510"/>
                    <a:invGamma/>
                  </a:srgb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1" name="AutoShape 22"/>
            <p:cNvSpPr>
              <a:spLocks noChangeArrowheads="1"/>
            </p:cNvSpPr>
            <p:nvPr/>
          </p:nvSpPr>
          <p:spPr bwMode="gray">
            <a:xfrm>
              <a:off x="2240" y="1509"/>
              <a:ext cx="1304" cy="446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99D844">
                    <a:gamma/>
                    <a:tint val="33333"/>
                    <a:invGamma/>
                  </a:srgbClr>
                </a:gs>
                <a:gs pos="100000">
                  <a:srgbClr val="99D844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2" name="Oval 23"/>
            <p:cNvSpPr>
              <a:spLocks noChangeArrowheads="1"/>
            </p:cNvSpPr>
            <p:nvPr/>
          </p:nvSpPr>
          <p:spPr bwMode="gray">
            <a:xfrm>
              <a:off x="2677" y="1296"/>
              <a:ext cx="405" cy="405"/>
            </a:xfrm>
            <a:prstGeom prst="ellipse">
              <a:avLst/>
            </a:prstGeom>
            <a:solidFill>
              <a:srgbClr val="333333"/>
            </a:soli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/>
            </a:p>
          </p:txBody>
        </p:sp>
        <p:sp>
          <p:nvSpPr>
            <p:cNvPr id="23" name="Oval 24"/>
            <p:cNvSpPr>
              <a:spLocks noChangeArrowheads="1"/>
            </p:cNvSpPr>
            <p:nvPr/>
          </p:nvSpPr>
          <p:spPr bwMode="gray">
            <a:xfrm>
              <a:off x="2681" y="1299"/>
              <a:ext cx="392" cy="392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gamma/>
                    <a:shade val="46275"/>
                    <a:invGamma/>
                  </a:srgbClr>
                </a:gs>
                <a:gs pos="100000">
                  <a:srgbClr val="D6E1E2"/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/>
            </a:p>
          </p:txBody>
        </p:sp>
        <p:sp>
          <p:nvSpPr>
            <p:cNvPr id="24" name="Oval 25"/>
            <p:cNvSpPr>
              <a:spLocks noChangeArrowheads="1"/>
            </p:cNvSpPr>
            <p:nvPr/>
          </p:nvSpPr>
          <p:spPr bwMode="gray">
            <a:xfrm>
              <a:off x="2686" y="1301"/>
              <a:ext cx="383" cy="383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alpha val="0"/>
                  </a:srgbClr>
                </a:gs>
                <a:gs pos="100000">
                  <a:srgbClr val="D6E1E2">
                    <a:gamma/>
                    <a:tint val="34902"/>
                    <a:invGamma/>
                  </a:srgb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/>
            </a:p>
          </p:txBody>
        </p:sp>
        <p:sp>
          <p:nvSpPr>
            <p:cNvPr id="25" name="Oval 26"/>
            <p:cNvSpPr>
              <a:spLocks noChangeArrowheads="1"/>
            </p:cNvSpPr>
            <p:nvPr/>
          </p:nvSpPr>
          <p:spPr bwMode="gray">
            <a:xfrm>
              <a:off x="2690" y="1305"/>
              <a:ext cx="364" cy="357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gamma/>
                    <a:shade val="79216"/>
                    <a:invGamma/>
                  </a:srgbClr>
                </a:gs>
                <a:gs pos="100000">
                  <a:srgbClr val="D6E1E2">
                    <a:alpha val="48000"/>
                  </a:srgb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/>
            </a:p>
          </p:txBody>
        </p:sp>
        <p:sp>
          <p:nvSpPr>
            <p:cNvPr id="26" name="Oval 27"/>
            <p:cNvSpPr>
              <a:spLocks noChangeArrowheads="1"/>
            </p:cNvSpPr>
            <p:nvPr/>
          </p:nvSpPr>
          <p:spPr bwMode="gray">
            <a:xfrm>
              <a:off x="2712" y="1315"/>
              <a:ext cx="323" cy="290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gamma/>
                    <a:tint val="0"/>
                    <a:invGamma/>
                  </a:srgbClr>
                </a:gs>
                <a:gs pos="100000">
                  <a:srgbClr val="D6E1E2">
                    <a:alpha val="38000"/>
                  </a:srgb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/>
            </a:p>
          </p:txBody>
        </p:sp>
        <p:sp>
          <p:nvSpPr>
            <p:cNvPr id="27" name="Text Box 28"/>
            <p:cNvSpPr txBox="1">
              <a:spLocks noChangeArrowheads="1"/>
            </p:cNvSpPr>
            <p:nvPr/>
          </p:nvSpPr>
          <p:spPr bwMode="gray">
            <a:xfrm>
              <a:off x="2764" y="1354"/>
              <a:ext cx="223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n-US" sz="2400" b="1">
                  <a:solidFill>
                    <a:srgbClr val="336699"/>
                  </a:solidFill>
                </a:rPr>
                <a:t>2</a:t>
              </a:r>
            </a:p>
          </p:txBody>
        </p:sp>
        <p:sp>
          <p:nvSpPr>
            <p:cNvPr id="28" name="Text Box 29"/>
            <p:cNvSpPr txBox="1">
              <a:spLocks noChangeArrowheads="1"/>
            </p:cNvSpPr>
            <p:nvPr/>
          </p:nvSpPr>
          <p:spPr bwMode="gray">
            <a:xfrm>
              <a:off x="2256" y="1776"/>
              <a:ext cx="1296" cy="139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l"/>
              <a:r>
                <a:rPr lang="ru-RU" sz="1400">
                  <a:solidFill>
                    <a:srgbClr val="000000"/>
                  </a:solidFill>
                  <a:latin typeface="Verdana" pitchFamily="34" charset="0"/>
                </a:rPr>
                <a:t>Текст</a:t>
              </a:r>
            </a:p>
            <a:p>
              <a:pPr algn="l"/>
              <a:endParaRPr lang="ru-RU" sz="1400">
                <a:solidFill>
                  <a:srgbClr val="000000"/>
                </a:solidFill>
                <a:latin typeface="Verdana" pitchFamily="34" charset="0"/>
              </a:endParaRPr>
            </a:p>
            <a:p>
              <a:pPr algn="l"/>
              <a:endParaRPr lang="ru-RU" sz="1400">
                <a:solidFill>
                  <a:srgbClr val="000000"/>
                </a:solidFill>
                <a:latin typeface="Verdana" pitchFamily="34" charset="0"/>
              </a:endParaRPr>
            </a:p>
            <a:p>
              <a:pPr algn="l"/>
              <a:endParaRPr lang="ru-RU" sz="1400">
                <a:solidFill>
                  <a:srgbClr val="000000"/>
                </a:solidFill>
                <a:latin typeface="Verdana" pitchFamily="34" charset="0"/>
              </a:endParaRPr>
            </a:p>
            <a:p>
              <a:pPr algn="l"/>
              <a:endParaRPr lang="ru-RU" sz="1400">
                <a:solidFill>
                  <a:srgbClr val="000000"/>
                </a:solidFill>
                <a:latin typeface="Verdana" pitchFamily="34" charset="0"/>
              </a:endParaRPr>
            </a:p>
            <a:p>
              <a:pPr algn="l"/>
              <a:endParaRPr lang="ru-RU" sz="1400">
                <a:solidFill>
                  <a:srgbClr val="000000"/>
                </a:solidFill>
                <a:latin typeface="Verdana" pitchFamily="34" charset="0"/>
              </a:endParaRPr>
            </a:p>
            <a:p>
              <a:pPr algn="l"/>
              <a:endParaRPr lang="ru-RU" sz="1400">
                <a:solidFill>
                  <a:srgbClr val="000000"/>
                </a:solidFill>
                <a:latin typeface="Verdana" pitchFamily="34" charset="0"/>
              </a:endParaRPr>
            </a:p>
            <a:p>
              <a:pPr algn="l"/>
              <a:endParaRPr lang="ru-RU" sz="1400">
                <a:solidFill>
                  <a:srgbClr val="000000"/>
                </a:solidFill>
                <a:latin typeface="Verdana" pitchFamily="34" charset="0"/>
              </a:endParaRPr>
            </a:p>
            <a:p>
              <a:pPr algn="l"/>
              <a:endParaRPr lang="ru-RU" sz="1400">
                <a:solidFill>
                  <a:srgbClr val="000000"/>
                </a:solidFill>
                <a:latin typeface="Verdana" pitchFamily="34" charset="0"/>
              </a:endParaRPr>
            </a:p>
            <a:p>
              <a:pPr algn="l"/>
              <a:endParaRPr lang="en-US" sz="140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9" name="AutoShape 30"/>
            <p:cNvSpPr>
              <a:spLocks noChangeArrowheads="1"/>
            </p:cNvSpPr>
            <p:nvPr/>
          </p:nvSpPr>
          <p:spPr bwMode="gray">
            <a:xfrm>
              <a:off x="2210" y="3290"/>
              <a:ext cx="1363" cy="548"/>
            </a:xfrm>
            <a:prstGeom prst="roundRect">
              <a:avLst>
                <a:gd name="adj" fmla="val 40389"/>
              </a:avLst>
            </a:prstGeom>
            <a:gradFill rotWithShape="1">
              <a:gsLst>
                <a:gs pos="0">
                  <a:srgbClr val="B2B2B2"/>
                </a:gs>
                <a:gs pos="100000">
                  <a:srgbClr val="B2B2B2">
                    <a:gamma/>
                    <a:tint val="0"/>
                    <a:invGamma/>
                  </a:srgb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0" name="AutoShape 31"/>
            <p:cNvSpPr>
              <a:spLocks noChangeArrowheads="1"/>
            </p:cNvSpPr>
            <p:nvPr/>
          </p:nvSpPr>
          <p:spPr bwMode="gray">
            <a:xfrm>
              <a:off x="2238" y="3305"/>
              <a:ext cx="1304" cy="446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DDDDDD"/>
                </a:gs>
                <a:gs pos="100000">
                  <a:srgbClr val="DDDDDD">
                    <a:gamma/>
                    <a:tint val="0"/>
                    <a:invGamma/>
                  </a:srgb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31" name="Group 32"/>
          <p:cNvGrpSpPr>
            <a:grpSpLocks/>
          </p:cNvGrpSpPr>
          <p:nvPr/>
        </p:nvGrpSpPr>
        <p:grpSpPr bwMode="auto">
          <a:xfrm>
            <a:off x="5861050" y="2057400"/>
            <a:ext cx="2170113" cy="4035425"/>
            <a:chOff x="3692" y="1296"/>
            <a:chExt cx="1367" cy="2542"/>
          </a:xfrm>
        </p:grpSpPr>
        <p:sp>
          <p:nvSpPr>
            <p:cNvPr id="32" name="AutoShape 33"/>
            <p:cNvSpPr>
              <a:spLocks noChangeArrowheads="1"/>
            </p:cNvSpPr>
            <p:nvPr/>
          </p:nvSpPr>
          <p:spPr bwMode="gray">
            <a:xfrm>
              <a:off x="3696" y="1490"/>
              <a:ext cx="1363" cy="1800"/>
            </a:xfrm>
            <a:prstGeom prst="roundRect">
              <a:avLst>
                <a:gd name="adj" fmla="val 17509"/>
              </a:avLst>
            </a:prstGeom>
            <a:gradFill rotWithShape="1">
              <a:gsLst>
                <a:gs pos="0">
                  <a:srgbClr val="C16237"/>
                </a:gs>
                <a:gs pos="100000">
                  <a:srgbClr val="AB4E47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3" name="AutoShape 34"/>
            <p:cNvSpPr>
              <a:spLocks noChangeArrowheads="1"/>
            </p:cNvSpPr>
            <p:nvPr/>
          </p:nvSpPr>
          <p:spPr bwMode="gray">
            <a:xfrm>
              <a:off x="3717" y="1495"/>
              <a:ext cx="1322" cy="1766"/>
            </a:xfrm>
            <a:prstGeom prst="roundRect">
              <a:avLst>
                <a:gd name="adj" fmla="val 16667"/>
              </a:avLst>
            </a:prstGeom>
            <a:solidFill>
              <a:srgbClr val="E98B65"/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4" name="AutoShape 35"/>
            <p:cNvSpPr>
              <a:spLocks noChangeArrowheads="1"/>
            </p:cNvSpPr>
            <p:nvPr/>
          </p:nvSpPr>
          <p:spPr bwMode="gray">
            <a:xfrm>
              <a:off x="3728" y="2795"/>
              <a:ext cx="1304" cy="44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E98B65"/>
                </a:gs>
                <a:gs pos="100000">
                  <a:srgbClr val="E98B65">
                    <a:gamma/>
                    <a:tint val="57647"/>
                    <a:invGamma/>
                  </a:srgb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5" name="AutoShape 36"/>
            <p:cNvSpPr>
              <a:spLocks noChangeArrowheads="1"/>
            </p:cNvSpPr>
            <p:nvPr/>
          </p:nvSpPr>
          <p:spPr bwMode="gray">
            <a:xfrm>
              <a:off x="3728" y="1509"/>
              <a:ext cx="1304" cy="446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E98B65">
                    <a:gamma/>
                    <a:tint val="33333"/>
                    <a:invGamma/>
                  </a:srgbClr>
                </a:gs>
                <a:gs pos="100000">
                  <a:srgbClr val="E98B65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grpSp>
          <p:nvGrpSpPr>
            <p:cNvPr id="36" name="Group 37"/>
            <p:cNvGrpSpPr>
              <a:grpSpLocks/>
            </p:cNvGrpSpPr>
            <p:nvPr/>
          </p:nvGrpSpPr>
          <p:grpSpPr bwMode="auto">
            <a:xfrm>
              <a:off x="4165" y="1296"/>
              <a:ext cx="405" cy="405"/>
              <a:chOff x="1289" y="582"/>
              <a:chExt cx="668" cy="668"/>
            </a:xfrm>
          </p:grpSpPr>
          <p:sp>
            <p:nvSpPr>
              <p:cNvPr id="41" name="Oval 38"/>
              <p:cNvSpPr>
                <a:spLocks noChangeArrowheads="1"/>
              </p:cNvSpPr>
              <p:nvPr/>
            </p:nvSpPr>
            <p:spPr bwMode="gray">
              <a:xfrm>
                <a:off x="1289" y="582"/>
                <a:ext cx="668" cy="668"/>
              </a:xfrm>
              <a:prstGeom prst="ellipse">
                <a:avLst/>
              </a:prstGeom>
              <a:solidFill>
                <a:srgbClr val="333333"/>
              </a:solidFill>
              <a:ln w="38100" algn="ctr">
                <a:noFill/>
                <a:round/>
                <a:headEnd/>
                <a:tailEnd/>
              </a:ln>
              <a:effectLst/>
            </p:spPr>
            <p:txBody>
              <a:bodyPr anchor="ctr">
                <a:spAutoFit/>
              </a:bodyPr>
              <a:lstStyle/>
              <a:p>
                <a:endParaRPr lang="ru-RU"/>
              </a:p>
            </p:txBody>
          </p:sp>
          <p:sp>
            <p:nvSpPr>
              <p:cNvPr id="42" name="Oval 39"/>
              <p:cNvSpPr>
                <a:spLocks noChangeArrowheads="1"/>
              </p:cNvSpPr>
              <p:nvPr/>
            </p:nvSpPr>
            <p:spPr bwMode="gray">
              <a:xfrm>
                <a:off x="1296" y="587"/>
                <a:ext cx="646" cy="647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shade val="46275"/>
                      <a:invGamma/>
                    </a:srgbClr>
                  </a:gs>
                  <a:gs pos="100000">
                    <a:srgbClr val="D6E1E2"/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/>
              </a:p>
            </p:txBody>
          </p:sp>
          <p:sp>
            <p:nvSpPr>
              <p:cNvPr id="43" name="Oval 40"/>
              <p:cNvSpPr>
                <a:spLocks noChangeArrowheads="1"/>
              </p:cNvSpPr>
              <p:nvPr/>
            </p:nvSpPr>
            <p:spPr bwMode="gray">
              <a:xfrm>
                <a:off x="1304" y="591"/>
                <a:ext cx="631" cy="631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alpha val="0"/>
                    </a:srgbClr>
                  </a:gs>
                  <a:gs pos="100000">
                    <a:srgbClr val="D6E1E2">
                      <a:gamma/>
                      <a:tint val="34902"/>
                      <a:invGamma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/>
              </a:p>
            </p:txBody>
          </p:sp>
          <p:sp>
            <p:nvSpPr>
              <p:cNvPr id="44" name="Oval 41"/>
              <p:cNvSpPr>
                <a:spLocks noChangeArrowheads="1"/>
              </p:cNvSpPr>
              <p:nvPr/>
            </p:nvSpPr>
            <p:spPr bwMode="gray">
              <a:xfrm>
                <a:off x="1311" y="597"/>
                <a:ext cx="600" cy="589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shade val="79216"/>
                      <a:invGamma/>
                    </a:srgbClr>
                  </a:gs>
                  <a:gs pos="100000">
                    <a:srgbClr val="D6E1E2">
                      <a:alpha val="48000"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/>
              </a:p>
            </p:txBody>
          </p:sp>
          <p:sp>
            <p:nvSpPr>
              <p:cNvPr id="45" name="Oval 42"/>
              <p:cNvSpPr>
                <a:spLocks noChangeArrowheads="1"/>
              </p:cNvSpPr>
              <p:nvPr/>
            </p:nvSpPr>
            <p:spPr bwMode="gray">
              <a:xfrm>
                <a:off x="1346" y="613"/>
                <a:ext cx="533" cy="479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tint val="0"/>
                      <a:invGamma/>
                    </a:srgbClr>
                  </a:gs>
                  <a:gs pos="100000">
                    <a:srgbClr val="D6E1E2">
                      <a:alpha val="38000"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/>
              </a:p>
            </p:txBody>
          </p:sp>
        </p:grpSp>
        <p:sp>
          <p:nvSpPr>
            <p:cNvPr id="37" name="Text Box 43"/>
            <p:cNvSpPr txBox="1">
              <a:spLocks noChangeArrowheads="1"/>
            </p:cNvSpPr>
            <p:nvPr/>
          </p:nvSpPr>
          <p:spPr bwMode="gray">
            <a:xfrm>
              <a:off x="4252" y="1354"/>
              <a:ext cx="223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n-US" sz="2400" b="1">
                  <a:solidFill>
                    <a:srgbClr val="336699"/>
                  </a:solidFill>
                </a:rPr>
                <a:t>3</a:t>
              </a:r>
            </a:p>
          </p:txBody>
        </p:sp>
        <p:sp>
          <p:nvSpPr>
            <p:cNvPr id="38" name="Text Box 44"/>
            <p:cNvSpPr txBox="1">
              <a:spLocks noChangeArrowheads="1"/>
            </p:cNvSpPr>
            <p:nvPr/>
          </p:nvSpPr>
          <p:spPr bwMode="gray">
            <a:xfrm>
              <a:off x="3744" y="1776"/>
              <a:ext cx="1296" cy="139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l"/>
              <a:r>
                <a:rPr lang="ru-RU" sz="1400">
                  <a:solidFill>
                    <a:srgbClr val="000000"/>
                  </a:solidFill>
                  <a:latin typeface="Verdana" pitchFamily="34" charset="0"/>
                </a:rPr>
                <a:t>Текст</a:t>
              </a:r>
            </a:p>
            <a:p>
              <a:pPr algn="l"/>
              <a:endParaRPr lang="ru-RU" sz="1400">
                <a:solidFill>
                  <a:srgbClr val="000000"/>
                </a:solidFill>
                <a:latin typeface="Verdana" pitchFamily="34" charset="0"/>
              </a:endParaRPr>
            </a:p>
            <a:p>
              <a:pPr algn="l"/>
              <a:endParaRPr lang="ru-RU" sz="1400">
                <a:solidFill>
                  <a:srgbClr val="000000"/>
                </a:solidFill>
                <a:latin typeface="Verdana" pitchFamily="34" charset="0"/>
              </a:endParaRPr>
            </a:p>
            <a:p>
              <a:pPr algn="l"/>
              <a:endParaRPr lang="ru-RU" sz="1400">
                <a:solidFill>
                  <a:srgbClr val="000000"/>
                </a:solidFill>
                <a:latin typeface="Verdana" pitchFamily="34" charset="0"/>
              </a:endParaRPr>
            </a:p>
            <a:p>
              <a:pPr algn="l"/>
              <a:endParaRPr lang="ru-RU" sz="1400">
                <a:solidFill>
                  <a:srgbClr val="000000"/>
                </a:solidFill>
                <a:latin typeface="Verdana" pitchFamily="34" charset="0"/>
              </a:endParaRPr>
            </a:p>
            <a:p>
              <a:pPr algn="l"/>
              <a:endParaRPr lang="ru-RU" sz="1400">
                <a:solidFill>
                  <a:srgbClr val="000000"/>
                </a:solidFill>
                <a:latin typeface="Verdana" pitchFamily="34" charset="0"/>
              </a:endParaRPr>
            </a:p>
            <a:p>
              <a:pPr algn="l"/>
              <a:endParaRPr lang="ru-RU" sz="1400">
                <a:solidFill>
                  <a:srgbClr val="000000"/>
                </a:solidFill>
                <a:latin typeface="Verdana" pitchFamily="34" charset="0"/>
              </a:endParaRPr>
            </a:p>
            <a:p>
              <a:pPr algn="l"/>
              <a:endParaRPr lang="ru-RU" sz="1400">
                <a:solidFill>
                  <a:srgbClr val="000000"/>
                </a:solidFill>
                <a:latin typeface="Verdana" pitchFamily="34" charset="0"/>
              </a:endParaRPr>
            </a:p>
            <a:p>
              <a:pPr algn="l"/>
              <a:endParaRPr lang="ru-RU" sz="1400">
                <a:solidFill>
                  <a:srgbClr val="000000"/>
                </a:solidFill>
                <a:latin typeface="Verdana" pitchFamily="34" charset="0"/>
              </a:endParaRPr>
            </a:p>
            <a:p>
              <a:pPr algn="l"/>
              <a:endParaRPr lang="en-US" sz="140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9" name="AutoShape 45"/>
            <p:cNvSpPr>
              <a:spLocks noChangeArrowheads="1"/>
            </p:cNvSpPr>
            <p:nvPr/>
          </p:nvSpPr>
          <p:spPr bwMode="gray">
            <a:xfrm>
              <a:off x="3692" y="3290"/>
              <a:ext cx="1363" cy="548"/>
            </a:xfrm>
            <a:prstGeom prst="roundRect">
              <a:avLst>
                <a:gd name="adj" fmla="val 40389"/>
              </a:avLst>
            </a:prstGeom>
            <a:gradFill rotWithShape="1">
              <a:gsLst>
                <a:gs pos="0">
                  <a:srgbClr val="B2B2B2"/>
                </a:gs>
                <a:gs pos="100000">
                  <a:srgbClr val="B2B2B2">
                    <a:gamma/>
                    <a:tint val="0"/>
                    <a:invGamma/>
                  </a:srgb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0" name="AutoShape 46"/>
            <p:cNvSpPr>
              <a:spLocks noChangeArrowheads="1"/>
            </p:cNvSpPr>
            <p:nvPr/>
          </p:nvSpPr>
          <p:spPr bwMode="gray">
            <a:xfrm>
              <a:off x="3720" y="3305"/>
              <a:ext cx="1304" cy="446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DDDDDD"/>
                </a:gs>
                <a:gs pos="100000">
                  <a:srgbClr val="DDDDDD">
                    <a:gamma/>
                    <a:tint val="0"/>
                    <a:invGamma/>
                  </a:srgb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1143000" y="2057400"/>
            <a:ext cx="2170113" cy="4035425"/>
            <a:chOff x="720" y="1296"/>
            <a:chExt cx="1367" cy="2542"/>
          </a:xfrm>
        </p:grpSpPr>
        <p:sp>
          <p:nvSpPr>
            <p:cNvPr id="3" name="AutoShape 4"/>
            <p:cNvSpPr>
              <a:spLocks noChangeArrowheads="1"/>
            </p:cNvSpPr>
            <p:nvPr/>
          </p:nvSpPr>
          <p:spPr bwMode="gray">
            <a:xfrm>
              <a:off x="720" y="1490"/>
              <a:ext cx="1363" cy="1800"/>
            </a:xfrm>
            <a:prstGeom prst="roundRect">
              <a:avLst>
                <a:gd name="adj" fmla="val 17509"/>
              </a:avLst>
            </a:prstGeom>
            <a:gradFill rotWithShape="1">
              <a:gsLst>
                <a:gs pos="0">
                  <a:srgbClr val="4E91D4"/>
                </a:gs>
                <a:gs pos="100000">
                  <a:srgbClr val="3477A4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" name="AutoShape 5"/>
            <p:cNvSpPr>
              <a:spLocks noChangeArrowheads="1"/>
            </p:cNvSpPr>
            <p:nvPr/>
          </p:nvSpPr>
          <p:spPr bwMode="gray">
            <a:xfrm>
              <a:off x="741" y="1495"/>
              <a:ext cx="1322" cy="1766"/>
            </a:xfrm>
            <a:prstGeom prst="roundRect">
              <a:avLst>
                <a:gd name="adj" fmla="val 16667"/>
              </a:avLst>
            </a:prstGeom>
            <a:solidFill>
              <a:srgbClr val="3CA1E6"/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" name="AutoShape 6"/>
            <p:cNvSpPr>
              <a:spLocks noChangeArrowheads="1"/>
            </p:cNvSpPr>
            <p:nvPr/>
          </p:nvSpPr>
          <p:spPr bwMode="gray">
            <a:xfrm>
              <a:off x="752" y="2795"/>
              <a:ext cx="1304" cy="44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3CA1E6">
                    <a:alpha val="0"/>
                  </a:srgbClr>
                </a:gs>
                <a:gs pos="100000">
                  <a:srgbClr val="3CA1E6">
                    <a:gamma/>
                    <a:tint val="51373"/>
                    <a:invGamma/>
                  </a:srgb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6" name="AutoShape 7"/>
            <p:cNvSpPr>
              <a:spLocks noChangeArrowheads="1"/>
            </p:cNvSpPr>
            <p:nvPr/>
          </p:nvSpPr>
          <p:spPr bwMode="gray">
            <a:xfrm>
              <a:off x="752" y="1509"/>
              <a:ext cx="1304" cy="446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3CA1E6">
                    <a:gamma/>
                    <a:tint val="33333"/>
                    <a:invGamma/>
                  </a:srgbClr>
                </a:gs>
                <a:gs pos="100000">
                  <a:srgbClr val="3CA1E6">
                    <a:alpha val="0"/>
                  </a:srgb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7" name="AutoShape 8"/>
            <p:cNvSpPr>
              <a:spLocks noChangeArrowheads="1"/>
            </p:cNvSpPr>
            <p:nvPr/>
          </p:nvSpPr>
          <p:spPr bwMode="ltGray">
            <a:xfrm>
              <a:off x="724" y="3290"/>
              <a:ext cx="1363" cy="548"/>
            </a:xfrm>
            <a:prstGeom prst="roundRect">
              <a:avLst>
                <a:gd name="adj" fmla="val 40389"/>
              </a:avLst>
            </a:prstGeom>
            <a:gradFill rotWithShape="1">
              <a:gsLst>
                <a:gs pos="0">
                  <a:schemeClr val="bg1">
                    <a:gamma/>
                    <a:shade val="75686"/>
                    <a:invGamma/>
                  </a:schemeClr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8" name="AutoShape 9"/>
            <p:cNvSpPr>
              <a:spLocks noChangeArrowheads="1"/>
            </p:cNvSpPr>
            <p:nvPr/>
          </p:nvSpPr>
          <p:spPr bwMode="ltGray">
            <a:xfrm>
              <a:off x="752" y="3305"/>
              <a:ext cx="1304" cy="446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bg1">
                    <a:gamma/>
                    <a:tint val="78824"/>
                    <a:invGamma/>
                  </a:schemeClr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grpSp>
          <p:nvGrpSpPr>
            <p:cNvPr id="9" name="Group 10"/>
            <p:cNvGrpSpPr>
              <a:grpSpLocks/>
            </p:cNvGrpSpPr>
            <p:nvPr/>
          </p:nvGrpSpPr>
          <p:grpSpPr bwMode="auto">
            <a:xfrm>
              <a:off x="1189" y="1296"/>
              <a:ext cx="405" cy="405"/>
              <a:chOff x="1289" y="582"/>
              <a:chExt cx="668" cy="668"/>
            </a:xfrm>
          </p:grpSpPr>
          <p:sp>
            <p:nvSpPr>
              <p:cNvPr id="12" name="Oval 11"/>
              <p:cNvSpPr>
                <a:spLocks noChangeArrowheads="1"/>
              </p:cNvSpPr>
              <p:nvPr/>
            </p:nvSpPr>
            <p:spPr bwMode="gray">
              <a:xfrm>
                <a:off x="1289" y="582"/>
                <a:ext cx="668" cy="668"/>
              </a:xfrm>
              <a:prstGeom prst="ellipse">
                <a:avLst/>
              </a:prstGeom>
              <a:solidFill>
                <a:srgbClr val="333333"/>
              </a:solidFill>
              <a:ln w="38100" algn="ctr">
                <a:noFill/>
                <a:round/>
                <a:headEnd/>
                <a:tailEnd/>
              </a:ln>
              <a:effectLst/>
            </p:spPr>
            <p:txBody>
              <a:bodyPr anchor="ctr">
                <a:spAutoFit/>
              </a:bodyPr>
              <a:lstStyle/>
              <a:p>
                <a:endParaRPr lang="ru-RU"/>
              </a:p>
            </p:txBody>
          </p:sp>
          <p:sp>
            <p:nvSpPr>
              <p:cNvPr id="13" name="Oval 12"/>
              <p:cNvSpPr>
                <a:spLocks noChangeArrowheads="1"/>
              </p:cNvSpPr>
              <p:nvPr/>
            </p:nvSpPr>
            <p:spPr bwMode="gray">
              <a:xfrm>
                <a:off x="1296" y="587"/>
                <a:ext cx="646" cy="647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shade val="46275"/>
                      <a:invGamma/>
                    </a:srgbClr>
                  </a:gs>
                  <a:gs pos="100000">
                    <a:srgbClr val="D6E1E2"/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/>
              </a:p>
            </p:txBody>
          </p:sp>
          <p:sp>
            <p:nvSpPr>
              <p:cNvPr id="14" name="Oval 13"/>
              <p:cNvSpPr>
                <a:spLocks noChangeArrowheads="1"/>
              </p:cNvSpPr>
              <p:nvPr/>
            </p:nvSpPr>
            <p:spPr bwMode="gray">
              <a:xfrm>
                <a:off x="1304" y="591"/>
                <a:ext cx="631" cy="631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alpha val="0"/>
                    </a:srgbClr>
                  </a:gs>
                  <a:gs pos="100000">
                    <a:srgbClr val="D6E1E2">
                      <a:gamma/>
                      <a:tint val="34902"/>
                      <a:invGamma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/>
              </a:p>
            </p:txBody>
          </p:sp>
          <p:sp>
            <p:nvSpPr>
              <p:cNvPr id="15" name="Oval 14"/>
              <p:cNvSpPr>
                <a:spLocks noChangeArrowheads="1"/>
              </p:cNvSpPr>
              <p:nvPr/>
            </p:nvSpPr>
            <p:spPr bwMode="gray">
              <a:xfrm>
                <a:off x="1311" y="597"/>
                <a:ext cx="600" cy="589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shade val="79216"/>
                      <a:invGamma/>
                    </a:srgbClr>
                  </a:gs>
                  <a:gs pos="100000">
                    <a:srgbClr val="D6E1E2">
                      <a:alpha val="48000"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/>
              </a:p>
            </p:txBody>
          </p:sp>
          <p:sp>
            <p:nvSpPr>
              <p:cNvPr id="16" name="Oval 15"/>
              <p:cNvSpPr>
                <a:spLocks noChangeArrowheads="1"/>
              </p:cNvSpPr>
              <p:nvPr/>
            </p:nvSpPr>
            <p:spPr bwMode="gray">
              <a:xfrm>
                <a:off x="1346" y="613"/>
                <a:ext cx="533" cy="479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tint val="0"/>
                      <a:invGamma/>
                    </a:srgbClr>
                  </a:gs>
                  <a:gs pos="100000">
                    <a:srgbClr val="D6E1E2">
                      <a:alpha val="38000"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/>
              </a:p>
            </p:txBody>
          </p:sp>
        </p:grpSp>
        <p:sp>
          <p:nvSpPr>
            <p:cNvPr id="10" name="Text Box 16"/>
            <p:cNvSpPr txBox="1">
              <a:spLocks noChangeArrowheads="1"/>
            </p:cNvSpPr>
            <p:nvPr/>
          </p:nvSpPr>
          <p:spPr bwMode="gray">
            <a:xfrm>
              <a:off x="1276" y="1354"/>
              <a:ext cx="223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n-US" sz="2400" b="1">
                  <a:solidFill>
                    <a:srgbClr val="336699"/>
                  </a:solidFill>
                </a:rPr>
                <a:t>1</a:t>
              </a:r>
            </a:p>
          </p:txBody>
        </p:sp>
        <p:sp>
          <p:nvSpPr>
            <p:cNvPr id="11" name="Text Box 17"/>
            <p:cNvSpPr txBox="1">
              <a:spLocks noChangeArrowheads="1"/>
            </p:cNvSpPr>
            <p:nvPr/>
          </p:nvSpPr>
          <p:spPr bwMode="gray">
            <a:xfrm>
              <a:off x="768" y="1776"/>
              <a:ext cx="1296" cy="139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l"/>
              <a:r>
                <a:rPr lang="ru-RU" sz="1400">
                  <a:solidFill>
                    <a:srgbClr val="000000"/>
                  </a:solidFill>
                  <a:latin typeface="Verdana" pitchFamily="34" charset="0"/>
                </a:rPr>
                <a:t>Текст</a:t>
              </a:r>
            </a:p>
            <a:p>
              <a:pPr algn="l"/>
              <a:endParaRPr lang="ru-RU" sz="1400">
                <a:solidFill>
                  <a:srgbClr val="000000"/>
                </a:solidFill>
                <a:latin typeface="Verdana" pitchFamily="34" charset="0"/>
              </a:endParaRPr>
            </a:p>
            <a:p>
              <a:pPr algn="l"/>
              <a:endParaRPr lang="ru-RU" sz="1400">
                <a:solidFill>
                  <a:srgbClr val="000000"/>
                </a:solidFill>
                <a:latin typeface="Verdana" pitchFamily="34" charset="0"/>
              </a:endParaRPr>
            </a:p>
            <a:p>
              <a:pPr algn="l"/>
              <a:endParaRPr lang="ru-RU" sz="1400">
                <a:solidFill>
                  <a:srgbClr val="000000"/>
                </a:solidFill>
                <a:latin typeface="Verdana" pitchFamily="34" charset="0"/>
              </a:endParaRPr>
            </a:p>
            <a:p>
              <a:pPr algn="l"/>
              <a:endParaRPr lang="ru-RU" sz="1400">
                <a:solidFill>
                  <a:srgbClr val="000000"/>
                </a:solidFill>
                <a:latin typeface="Verdana" pitchFamily="34" charset="0"/>
              </a:endParaRPr>
            </a:p>
            <a:p>
              <a:pPr algn="l"/>
              <a:endParaRPr lang="ru-RU" sz="1400">
                <a:solidFill>
                  <a:srgbClr val="000000"/>
                </a:solidFill>
                <a:latin typeface="Verdana" pitchFamily="34" charset="0"/>
              </a:endParaRPr>
            </a:p>
            <a:p>
              <a:pPr algn="l"/>
              <a:endParaRPr lang="ru-RU" sz="1400">
                <a:solidFill>
                  <a:srgbClr val="000000"/>
                </a:solidFill>
                <a:latin typeface="Verdana" pitchFamily="34" charset="0"/>
              </a:endParaRPr>
            </a:p>
            <a:p>
              <a:pPr algn="l"/>
              <a:endParaRPr lang="ru-RU" sz="1400">
                <a:solidFill>
                  <a:srgbClr val="000000"/>
                </a:solidFill>
                <a:latin typeface="Verdana" pitchFamily="34" charset="0"/>
              </a:endParaRPr>
            </a:p>
            <a:p>
              <a:pPr algn="l"/>
              <a:endParaRPr lang="ru-RU" sz="1400">
                <a:solidFill>
                  <a:srgbClr val="000000"/>
                </a:solidFill>
                <a:latin typeface="Verdana" pitchFamily="34" charset="0"/>
              </a:endParaRPr>
            </a:p>
            <a:p>
              <a:pPr algn="l"/>
              <a:endParaRPr lang="en-US" sz="1400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grpSp>
        <p:nvGrpSpPr>
          <p:cNvPr id="17" name="Group 18"/>
          <p:cNvGrpSpPr>
            <a:grpSpLocks/>
          </p:cNvGrpSpPr>
          <p:nvPr/>
        </p:nvGrpSpPr>
        <p:grpSpPr bwMode="auto">
          <a:xfrm>
            <a:off x="3505200" y="2057400"/>
            <a:ext cx="2166938" cy="4035425"/>
            <a:chOff x="2208" y="1296"/>
            <a:chExt cx="1365" cy="2542"/>
          </a:xfrm>
        </p:grpSpPr>
        <p:sp>
          <p:nvSpPr>
            <p:cNvPr id="18" name="AutoShape 19"/>
            <p:cNvSpPr>
              <a:spLocks noChangeArrowheads="1"/>
            </p:cNvSpPr>
            <p:nvPr/>
          </p:nvSpPr>
          <p:spPr bwMode="gray">
            <a:xfrm>
              <a:off x="2208" y="1490"/>
              <a:ext cx="1363" cy="1800"/>
            </a:xfrm>
            <a:prstGeom prst="roundRect">
              <a:avLst>
                <a:gd name="adj" fmla="val 17509"/>
              </a:avLst>
            </a:prstGeom>
            <a:gradFill rotWithShape="1">
              <a:gsLst>
                <a:gs pos="0">
                  <a:srgbClr val="34B034"/>
                </a:gs>
                <a:gs pos="100000">
                  <a:srgbClr val="3F8B4A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9" name="AutoShape 20"/>
            <p:cNvSpPr>
              <a:spLocks noChangeArrowheads="1"/>
            </p:cNvSpPr>
            <p:nvPr/>
          </p:nvSpPr>
          <p:spPr bwMode="gray">
            <a:xfrm>
              <a:off x="2229" y="1495"/>
              <a:ext cx="1322" cy="1766"/>
            </a:xfrm>
            <a:prstGeom prst="roundRect">
              <a:avLst>
                <a:gd name="adj" fmla="val 16667"/>
              </a:avLst>
            </a:prstGeom>
            <a:solidFill>
              <a:srgbClr val="73E77E"/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0" name="AutoShape 21"/>
            <p:cNvSpPr>
              <a:spLocks noChangeArrowheads="1"/>
            </p:cNvSpPr>
            <p:nvPr/>
          </p:nvSpPr>
          <p:spPr bwMode="gray">
            <a:xfrm>
              <a:off x="2240" y="2795"/>
              <a:ext cx="1304" cy="44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73E77E"/>
                </a:gs>
                <a:gs pos="100000">
                  <a:srgbClr val="73E77E">
                    <a:gamma/>
                    <a:tint val="54510"/>
                    <a:invGamma/>
                  </a:srgb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1" name="AutoShape 22"/>
            <p:cNvSpPr>
              <a:spLocks noChangeArrowheads="1"/>
            </p:cNvSpPr>
            <p:nvPr/>
          </p:nvSpPr>
          <p:spPr bwMode="gray">
            <a:xfrm>
              <a:off x="2240" y="1509"/>
              <a:ext cx="1304" cy="446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73E77E">
                    <a:gamma/>
                    <a:tint val="33333"/>
                    <a:invGamma/>
                  </a:srgbClr>
                </a:gs>
                <a:gs pos="100000">
                  <a:srgbClr val="73E77E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2" name="Oval 23"/>
            <p:cNvSpPr>
              <a:spLocks noChangeArrowheads="1"/>
            </p:cNvSpPr>
            <p:nvPr/>
          </p:nvSpPr>
          <p:spPr bwMode="gray">
            <a:xfrm>
              <a:off x="2677" y="1296"/>
              <a:ext cx="405" cy="405"/>
            </a:xfrm>
            <a:prstGeom prst="ellipse">
              <a:avLst/>
            </a:prstGeom>
            <a:solidFill>
              <a:srgbClr val="333333"/>
            </a:soli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/>
            </a:p>
          </p:txBody>
        </p:sp>
        <p:sp>
          <p:nvSpPr>
            <p:cNvPr id="23" name="Oval 24"/>
            <p:cNvSpPr>
              <a:spLocks noChangeArrowheads="1"/>
            </p:cNvSpPr>
            <p:nvPr/>
          </p:nvSpPr>
          <p:spPr bwMode="gray">
            <a:xfrm>
              <a:off x="2681" y="1299"/>
              <a:ext cx="392" cy="392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gamma/>
                    <a:shade val="46275"/>
                    <a:invGamma/>
                  </a:srgbClr>
                </a:gs>
                <a:gs pos="100000">
                  <a:srgbClr val="D6E1E2"/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/>
            </a:p>
          </p:txBody>
        </p:sp>
        <p:sp>
          <p:nvSpPr>
            <p:cNvPr id="24" name="Oval 25"/>
            <p:cNvSpPr>
              <a:spLocks noChangeArrowheads="1"/>
            </p:cNvSpPr>
            <p:nvPr/>
          </p:nvSpPr>
          <p:spPr bwMode="gray">
            <a:xfrm>
              <a:off x="2686" y="1301"/>
              <a:ext cx="383" cy="383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alpha val="0"/>
                  </a:srgbClr>
                </a:gs>
                <a:gs pos="100000">
                  <a:srgbClr val="D6E1E2">
                    <a:gamma/>
                    <a:tint val="34902"/>
                    <a:invGamma/>
                  </a:srgb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/>
            </a:p>
          </p:txBody>
        </p:sp>
        <p:sp>
          <p:nvSpPr>
            <p:cNvPr id="25" name="Oval 26"/>
            <p:cNvSpPr>
              <a:spLocks noChangeArrowheads="1"/>
            </p:cNvSpPr>
            <p:nvPr/>
          </p:nvSpPr>
          <p:spPr bwMode="gray">
            <a:xfrm>
              <a:off x="2690" y="1305"/>
              <a:ext cx="364" cy="357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gamma/>
                    <a:shade val="79216"/>
                    <a:invGamma/>
                  </a:srgbClr>
                </a:gs>
                <a:gs pos="100000">
                  <a:srgbClr val="D6E1E2">
                    <a:alpha val="48000"/>
                  </a:srgb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/>
            </a:p>
          </p:txBody>
        </p:sp>
        <p:sp>
          <p:nvSpPr>
            <p:cNvPr id="26" name="Oval 27"/>
            <p:cNvSpPr>
              <a:spLocks noChangeArrowheads="1"/>
            </p:cNvSpPr>
            <p:nvPr/>
          </p:nvSpPr>
          <p:spPr bwMode="gray">
            <a:xfrm>
              <a:off x="2712" y="1315"/>
              <a:ext cx="323" cy="290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gamma/>
                    <a:tint val="0"/>
                    <a:invGamma/>
                  </a:srgbClr>
                </a:gs>
                <a:gs pos="100000">
                  <a:srgbClr val="D6E1E2">
                    <a:alpha val="38000"/>
                  </a:srgb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/>
            </a:p>
          </p:txBody>
        </p:sp>
        <p:sp>
          <p:nvSpPr>
            <p:cNvPr id="27" name="Text Box 28"/>
            <p:cNvSpPr txBox="1">
              <a:spLocks noChangeArrowheads="1"/>
            </p:cNvSpPr>
            <p:nvPr/>
          </p:nvSpPr>
          <p:spPr bwMode="gray">
            <a:xfrm>
              <a:off x="2764" y="1354"/>
              <a:ext cx="223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n-US" sz="2400" b="1">
                  <a:solidFill>
                    <a:srgbClr val="336699"/>
                  </a:solidFill>
                </a:rPr>
                <a:t>2</a:t>
              </a:r>
            </a:p>
          </p:txBody>
        </p:sp>
        <p:sp>
          <p:nvSpPr>
            <p:cNvPr id="28" name="Text Box 29"/>
            <p:cNvSpPr txBox="1">
              <a:spLocks noChangeArrowheads="1"/>
            </p:cNvSpPr>
            <p:nvPr/>
          </p:nvSpPr>
          <p:spPr bwMode="gray">
            <a:xfrm>
              <a:off x="2256" y="1776"/>
              <a:ext cx="1296" cy="139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l"/>
              <a:r>
                <a:rPr lang="ru-RU" sz="1400">
                  <a:solidFill>
                    <a:srgbClr val="000000"/>
                  </a:solidFill>
                  <a:latin typeface="Verdana" pitchFamily="34" charset="0"/>
                </a:rPr>
                <a:t>Текст</a:t>
              </a:r>
            </a:p>
            <a:p>
              <a:pPr algn="l"/>
              <a:endParaRPr lang="ru-RU" sz="1400">
                <a:solidFill>
                  <a:srgbClr val="000000"/>
                </a:solidFill>
                <a:latin typeface="Verdana" pitchFamily="34" charset="0"/>
              </a:endParaRPr>
            </a:p>
            <a:p>
              <a:pPr algn="l"/>
              <a:endParaRPr lang="ru-RU" sz="1400">
                <a:solidFill>
                  <a:srgbClr val="000000"/>
                </a:solidFill>
                <a:latin typeface="Verdana" pitchFamily="34" charset="0"/>
              </a:endParaRPr>
            </a:p>
            <a:p>
              <a:pPr algn="l"/>
              <a:endParaRPr lang="ru-RU" sz="1400">
                <a:solidFill>
                  <a:srgbClr val="000000"/>
                </a:solidFill>
                <a:latin typeface="Verdana" pitchFamily="34" charset="0"/>
              </a:endParaRPr>
            </a:p>
            <a:p>
              <a:pPr algn="l"/>
              <a:endParaRPr lang="ru-RU" sz="1400">
                <a:solidFill>
                  <a:srgbClr val="000000"/>
                </a:solidFill>
                <a:latin typeface="Verdana" pitchFamily="34" charset="0"/>
              </a:endParaRPr>
            </a:p>
            <a:p>
              <a:pPr algn="l"/>
              <a:endParaRPr lang="ru-RU" sz="1400">
                <a:solidFill>
                  <a:srgbClr val="000000"/>
                </a:solidFill>
                <a:latin typeface="Verdana" pitchFamily="34" charset="0"/>
              </a:endParaRPr>
            </a:p>
            <a:p>
              <a:pPr algn="l"/>
              <a:endParaRPr lang="ru-RU" sz="1400">
                <a:solidFill>
                  <a:srgbClr val="000000"/>
                </a:solidFill>
                <a:latin typeface="Verdana" pitchFamily="34" charset="0"/>
              </a:endParaRPr>
            </a:p>
            <a:p>
              <a:pPr algn="l"/>
              <a:endParaRPr lang="ru-RU" sz="1400">
                <a:solidFill>
                  <a:srgbClr val="000000"/>
                </a:solidFill>
                <a:latin typeface="Verdana" pitchFamily="34" charset="0"/>
              </a:endParaRPr>
            </a:p>
            <a:p>
              <a:pPr algn="l"/>
              <a:endParaRPr lang="ru-RU" sz="1400">
                <a:solidFill>
                  <a:srgbClr val="000000"/>
                </a:solidFill>
                <a:latin typeface="Verdana" pitchFamily="34" charset="0"/>
              </a:endParaRPr>
            </a:p>
            <a:p>
              <a:pPr algn="l"/>
              <a:endParaRPr lang="en-US" sz="140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9" name="AutoShape 30"/>
            <p:cNvSpPr>
              <a:spLocks noChangeArrowheads="1"/>
            </p:cNvSpPr>
            <p:nvPr/>
          </p:nvSpPr>
          <p:spPr bwMode="ltGray">
            <a:xfrm>
              <a:off x="2210" y="3290"/>
              <a:ext cx="1363" cy="548"/>
            </a:xfrm>
            <a:prstGeom prst="roundRect">
              <a:avLst>
                <a:gd name="adj" fmla="val 40389"/>
              </a:avLst>
            </a:prstGeom>
            <a:gradFill rotWithShape="1">
              <a:gsLst>
                <a:gs pos="0">
                  <a:schemeClr val="bg1">
                    <a:gamma/>
                    <a:shade val="75686"/>
                    <a:invGamma/>
                  </a:schemeClr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0" name="AutoShape 31"/>
            <p:cNvSpPr>
              <a:spLocks noChangeArrowheads="1"/>
            </p:cNvSpPr>
            <p:nvPr/>
          </p:nvSpPr>
          <p:spPr bwMode="ltGray">
            <a:xfrm>
              <a:off x="2238" y="3305"/>
              <a:ext cx="1304" cy="446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bg1">
                    <a:gamma/>
                    <a:tint val="78824"/>
                    <a:invGamma/>
                  </a:schemeClr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31" name="Group 32"/>
          <p:cNvGrpSpPr>
            <a:grpSpLocks/>
          </p:cNvGrpSpPr>
          <p:nvPr/>
        </p:nvGrpSpPr>
        <p:grpSpPr bwMode="auto">
          <a:xfrm>
            <a:off x="5861050" y="2057400"/>
            <a:ext cx="2170113" cy="4035425"/>
            <a:chOff x="3692" y="1296"/>
            <a:chExt cx="1367" cy="2542"/>
          </a:xfrm>
        </p:grpSpPr>
        <p:sp>
          <p:nvSpPr>
            <p:cNvPr id="32" name="AutoShape 33"/>
            <p:cNvSpPr>
              <a:spLocks noChangeArrowheads="1"/>
            </p:cNvSpPr>
            <p:nvPr/>
          </p:nvSpPr>
          <p:spPr bwMode="gray">
            <a:xfrm>
              <a:off x="3696" y="1490"/>
              <a:ext cx="1363" cy="1800"/>
            </a:xfrm>
            <a:prstGeom prst="roundRect">
              <a:avLst>
                <a:gd name="adj" fmla="val 17509"/>
              </a:avLst>
            </a:prstGeom>
            <a:gradFill rotWithShape="1">
              <a:gsLst>
                <a:gs pos="0">
                  <a:srgbClr val="B59F43"/>
                </a:gs>
                <a:gs pos="100000">
                  <a:srgbClr val="8F8849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3" name="AutoShape 34"/>
            <p:cNvSpPr>
              <a:spLocks noChangeArrowheads="1"/>
            </p:cNvSpPr>
            <p:nvPr/>
          </p:nvSpPr>
          <p:spPr bwMode="gray">
            <a:xfrm>
              <a:off x="3717" y="1495"/>
              <a:ext cx="1322" cy="1766"/>
            </a:xfrm>
            <a:prstGeom prst="roundRect">
              <a:avLst>
                <a:gd name="adj" fmla="val 16667"/>
              </a:avLst>
            </a:prstGeom>
            <a:solidFill>
              <a:srgbClr val="E9E065"/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4" name="AutoShape 35"/>
            <p:cNvSpPr>
              <a:spLocks noChangeArrowheads="1"/>
            </p:cNvSpPr>
            <p:nvPr/>
          </p:nvSpPr>
          <p:spPr bwMode="gray">
            <a:xfrm>
              <a:off x="3728" y="2795"/>
              <a:ext cx="1304" cy="44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E9E065"/>
                </a:gs>
                <a:gs pos="100000">
                  <a:srgbClr val="E9E065">
                    <a:gamma/>
                    <a:tint val="57647"/>
                    <a:invGamma/>
                  </a:srgb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5" name="AutoShape 36"/>
            <p:cNvSpPr>
              <a:spLocks noChangeArrowheads="1"/>
            </p:cNvSpPr>
            <p:nvPr/>
          </p:nvSpPr>
          <p:spPr bwMode="gray">
            <a:xfrm>
              <a:off x="3728" y="1509"/>
              <a:ext cx="1304" cy="446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E9E065">
                    <a:gamma/>
                    <a:tint val="33333"/>
                    <a:invGamma/>
                  </a:srgbClr>
                </a:gs>
                <a:gs pos="100000">
                  <a:srgbClr val="E9E065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grpSp>
          <p:nvGrpSpPr>
            <p:cNvPr id="36" name="Group 37"/>
            <p:cNvGrpSpPr>
              <a:grpSpLocks/>
            </p:cNvGrpSpPr>
            <p:nvPr/>
          </p:nvGrpSpPr>
          <p:grpSpPr bwMode="auto">
            <a:xfrm>
              <a:off x="4165" y="1296"/>
              <a:ext cx="405" cy="405"/>
              <a:chOff x="1289" y="582"/>
              <a:chExt cx="668" cy="668"/>
            </a:xfrm>
          </p:grpSpPr>
          <p:sp>
            <p:nvSpPr>
              <p:cNvPr id="41" name="Oval 38"/>
              <p:cNvSpPr>
                <a:spLocks noChangeArrowheads="1"/>
              </p:cNvSpPr>
              <p:nvPr/>
            </p:nvSpPr>
            <p:spPr bwMode="gray">
              <a:xfrm>
                <a:off x="1289" y="582"/>
                <a:ext cx="668" cy="668"/>
              </a:xfrm>
              <a:prstGeom prst="ellipse">
                <a:avLst/>
              </a:prstGeom>
              <a:solidFill>
                <a:srgbClr val="333333"/>
              </a:solidFill>
              <a:ln w="38100" algn="ctr">
                <a:noFill/>
                <a:round/>
                <a:headEnd/>
                <a:tailEnd/>
              </a:ln>
              <a:effectLst/>
            </p:spPr>
            <p:txBody>
              <a:bodyPr anchor="ctr">
                <a:spAutoFit/>
              </a:bodyPr>
              <a:lstStyle/>
              <a:p>
                <a:endParaRPr lang="ru-RU"/>
              </a:p>
            </p:txBody>
          </p:sp>
          <p:sp>
            <p:nvSpPr>
              <p:cNvPr id="42" name="Oval 39"/>
              <p:cNvSpPr>
                <a:spLocks noChangeArrowheads="1"/>
              </p:cNvSpPr>
              <p:nvPr/>
            </p:nvSpPr>
            <p:spPr bwMode="gray">
              <a:xfrm>
                <a:off x="1296" y="587"/>
                <a:ext cx="646" cy="647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shade val="46275"/>
                      <a:invGamma/>
                    </a:srgbClr>
                  </a:gs>
                  <a:gs pos="100000">
                    <a:srgbClr val="D6E1E2"/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/>
              </a:p>
            </p:txBody>
          </p:sp>
          <p:sp>
            <p:nvSpPr>
              <p:cNvPr id="43" name="Oval 40"/>
              <p:cNvSpPr>
                <a:spLocks noChangeArrowheads="1"/>
              </p:cNvSpPr>
              <p:nvPr/>
            </p:nvSpPr>
            <p:spPr bwMode="gray">
              <a:xfrm>
                <a:off x="1304" y="591"/>
                <a:ext cx="631" cy="631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alpha val="0"/>
                    </a:srgbClr>
                  </a:gs>
                  <a:gs pos="100000">
                    <a:srgbClr val="D6E1E2">
                      <a:gamma/>
                      <a:tint val="34902"/>
                      <a:invGamma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/>
              </a:p>
            </p:txBody>
          </p:sp>
          <p:sp>
            <p:nvSpPr>
              <p:cNvPr id="44" name="Oval 41"/>
              <p:cNvSpPr>
                <a:spLocks noChangeArrowheads="1"/>
              </p:cNvSpPr>
              <p:nvPr/>
            </p:nvSpPr>
            <p:spPr bwMode="gray">
              <a:xfrm>
                <a:off x="1311" y="597"/>
                <a:ext cx="600" cy="589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shade val="79216"/>
                      <a:invGamma/>
                    </a:srgbClr>
                  </a:gs>
                  <a:gs pos="100000">
                    <a:srgbClr val="D6E1E2">
                      <a:alpha val="48000"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/>
              </a:p>
            </p:txBody>
          </p:sp>
          <p:sp>
            <p:nvSpPr>
              <p:cNvPr id="45" name="Oval 42"/>
              <p:cNvSpPr>
                <a:spLocks noChangeArrowheads="1"/>
              </p:cNvSpPr>
              <p:nvPr/>
            </p:nvSpPr>
            <p:spPr bwMode="gray">
              <a:xfrm>
                <a:off x="1346" y="613"/>
                <a:ext cx="533" cy="479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tint val="0"/>
                      <a:invGamma/>
                    </a:srgbClr>
                  </a:gs>
                  <a:gs pos="100000">
                    <a:srgbClr val="D6E1E2">
                      <a:alpha val="38000"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/>
              </a:p>
            </p:txBody>
          </p:sp>
        </p:grpSp>
        <p:sp>
          <p:nvSpPr>
            <p:cNvPr id="37" name="Text Box 43"/>
            <p:cNvSpPr txBox="1">
              <a:spLocks noChangeArrowheads="1"/>
            </p:cNvSpPr>
            <p:nvPr/>
          </p:nvSpPr>
          <p:spPr bwMode="gray">
            <a:xfrm>
              <a:off x="4252" y="1354"/>
              <a:ext cx="223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n-US" sz="2400" b="1">
                  <a:solidFill>
                    <a:srgbClr val="336699"/>
                  </a:solidFill>
                </a:rPr>
                <a:t>3</a:t>
              </a:r>
            </a:p>
          </p:txBody>
        </p:sp>
        <p:sp>
          <p:nvSpPr>
            <p:cNvPr id="38" name="Text Box 44"/>
            <p:cNvSpPr txBox="1">
              <a:spLocks noChangeArrowheads="1"/>
            </p:cNvSpPr>
            <p:nvPr/>
          </p:nvSpPr>
          <p:spPr bwMode="gray">
            <a:xfrm>
              <a:off x="3744" y="1776"/>
              <a:ext cx="1296" cy="139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l"/>
              <a:r>
                <a:rPr lang="ru-RU" sz="1400">
                  <a:solidFill>
                    <a:srgbClr val="000000"/>
                  </a:solidFill>
                  <a:latin typeface="Verdana" pitchFamily="34" charset="0"/>
                </a:rPr>
                <a:t>Текст</a:t>
              </a:r>
            </a:p>
            <a:p>
              <a:pPr algn="l"/>
              <a:endParaRPr lang="ru-RU" sz="1400">
                <a:solidFill>
                  <a:srgbClr val="000000"/>
                </a:solidFill>
                <a:latin typeface="Verdana" pitchFamily="34" charset="0"/>
              </a:endParaRPr>
            </a:p>
            <a:p>
              <a:pPr algn="l"/>
              <a:endParaRPr lang="ru-RU" sz="1400">
                <a:solidFill>
                  <a:srgbClr val="000000"/>
                </a:solidFill>
                <a:latin typeface="Verdana" pitchFamily="34" charset="0"/>
              </a:endParaRPr>
            </a:p>
            <a:p>
              <a:pPr algn="l"/>
              <a:endParaRPr lang="ru-RU" sz="1400">
                <a:solidFill>
                  <a:srgbClr val="000000"/>
                </a:solidFill>
                <a:latin typeface="Verdana" pitchFamily="34" charset="0"/>
              </a:endParaRPr>
            </a:p>
            <a:p>
              <a:pPr algn="l"/>
              <a:endParaRPr lang="ru-RU" sz="1400">
                <a:solidFill>
                  <a:srgbClr val="000000"/>
                </a:solidFill>
                <a:latin typeface="Verdana" pitchFamily="34" charset="0"/>
              </a:endParaRPr>
            </a:p>
            <a:p>
              <a:pPr algn="l"/>
              <a:endParaRPr lang="ru-RU" sz="1400">
                <a:solidFill>
                  <a:srgbClr val="000000"/>
                </a:solidFill>
                <a:latin typeface="Verdana" pitchFamily="34" charset="0"/>
              </a:endParaRPr>
            </a:p>
            <a:p>
              <a:pPr algn="l"/>
              <a:endParaRPr lang="ru-RU" sz="1400">
                <a:solidFill>
                  <a:srgbClr val="000000"/>
                </a:solidFill>
                <a:latin typeface="Verdana" pitchFamily="34" charset="0"/>
              </a:endParaRPr>
            </a:p>
            <a:p>
              <a:pPr algn="l"/>
              <a:endParaRPr lang="ru-RU" sz="1400">
                <a:solidFill>
                  <a:srgbClr val="000000"/>
                </a:solidFill>
                <a:latin typeface="Verdana" pitchFamily="34" charset="0"/>
              </a:endParaRPr>
            </a:p>
            <a:p>
              <a:pPr algn="l"/>
              <a:endParaRPr lang="ru-RU" sz="1400">
                <a:solidFill>
                  <a:srgbClr val="000000"/>
                </a:solidFill>
                <a:latin typeface="Verdana" pitchFamily="34" charset="0"/>
              </a:endParaRPr>
            </a:p>
            <a:p>
              <a:pPr algn="l"/>
              <a:endParaRPr lang="en-US" sz="140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9" name="AutoShape 45"/>
            <p:cNvSpPr>
              <a:spLocks noChangeArrowheads="1"/>
            </p:cNvSpPr>
            <p:nvPr/>
          </p:nvSpPr>
          <p:spPr bwMode="ltGray">
            <a:xfrm>
              <a:off x="3692" y="3290"/>
              <a:ext cx="1363" cy="548"/>
            </a:xfrm>
            <a:prstGeom prst="roundRect">
              <a:avLst>
                <a:gd name="adj" fmla="val 40389"/>
              </a:avLst>
            </a:prstGeom>
            <a:gradFill rotWithShape="1">
              <a:gsLst>
                <a:gs pos="0">
                  <a:schemeClr val="bg1">
                    <a:gamma/>
                    <a:shade val="75686"/>
                    <a:invGamma/>
                  </a:schemeClr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0" name="AutoShape 46"/>
            <p:cNvSpPr>
              <a:spLocks noChangeArrowheads="1"/>
            </p:cNvSpPr>
            <p:nvPr/>
          </p:nvSpPr>
          <p:spPr bwMode="ltGray">
            <a:xfrm>
              <a:off x="3720" y="3305"/>
              <a:ext cx="1304" cy="446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bg1">
                    <a:gamma/>
                    <a:tint val="78824"/>
                    <a:invGamma/>
                  </a:schemeClr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2"/>
          <p:cNvSpPr>
            <a:spLocks noChangeArrowheads="1"/>
          </p:cNvSpPr>
          <p:nvPr/>
        </p:nvSpPr>
        <p:spPr bwMode="gray">
          <a:xfrm>
            <a:off x="3124200" y="2635250"/>
            <a:ext cx="2798763" cy="2420938"/>
          </a:xfrm>
          <a:prstGeom prst="triangle">
            <a:avLst>
              <a:gd name="adj" fmla="val 50000"/>
            </a:avLst>
          </a:prstGeom>
          <a:noFill/>
          <a:ln w="25400" algn="ctr">
            <a:solidFill>
              <a:srgbClr val="92915E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3" name="Group 4"/>
          <p:cNvGrpSpPr>
            <a:grpSpLocks/>
          </p:cNvGrpSpPr>
          <p:nvPr/>
        </p:nvGrpSpPr>
        <p:grpSpPr bwMode="auto">
          <a:xfrm>
            <a:off x="3429000" y="1752600"/>
            <a:ext cx="2125663" cy="1852613"/>
            <a:chOff x="2057" y="862"/>
            <a:chExt cx="1549" cy="1351"/>
          </a:xfrm>
        </p:grpSpPr>
        <p:sp>
          <p:nvSpPr>
            <p:cNvPr id="4" name="AutoShape 5"/>
            <p:cNvSpPr>
              <a:spLocks noChangeArrowheads="1"/>
            </p:cNvSpPr>
            <p:nvPr/>
          </p:nvSpPr>
          <p:spPr bwMode="gray">
            <a:xfrm>
              <a:off x="2070" y="885"/>
              <a:ext cx="1536" cy="1328"/>
            </a:xfrm>
            <a:prstGeom prst="hexagon">
              <a:avLst>
                <a:gd name="adj" fmla="val 28916"/>
                <a:gd name="vf" fmla="val 115470"/>
              </a:avLst>
            </a:prstGeom>
            <a:solidFill>
              <a:srgbClr val="80808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" name="AutoShape 6"/>
            <p:cNvSpPr>
              <a:spLocks noChangeArrowheads="1"/>
            </p:cNvSpPr>
            <p:nvPr/>
          </p:nvSpPr>
          <p:spPr bwMode="gray">
            <a:xfrm>
              <a:off x="2057" y="862"/>
              <a:ext cx="1536" cy="1328"/>
            </a:xfrm>
            <a:prstGeom prst="hexagon">
              <a:avLst>
                <a:gd name="adj" fmla="val 28916"/>
                <a:gd name="vf" fmla="val 115470"/>
              </a:avLst>
            </a:prstGeom>
            <a:gradFill rotWithShape="1">
              <a:gsLst>
                <a:gs pos="0">
                  <a:srgbClr val="E6E6E6"/>
                </a:gs>
                <a:gs pos="7499">
                  <a:srgbClr val="7D8496"/>
                </a:gs>
                <a:gs pos="26500">
                  <a:srgbClr val="E6E6E6"/>
                </a:gs>
                <a:gs pos="34000">
                  <a:srgbClr val="7D8496"/>
                </a:gs>
                <a:gs pos="46500">
                  <a:srgbClr val="E6E6E6"/>
                </a:gs>
                <a:gs pos="50000">
                  <a:srgbClr val="FFFFFF"/>
                </a:gs>
                <a:gs pos="53501">
                  <a:srgbClr val="E6E6E6"/>
                </a:gs>
                <a:gs pos="66001">
                  <a:srgbClr val="7D8496"/>
                </a:gs>
                <a:gs pos="73500">
                  <a:srgbClr val="E6E6E6"/>
                </a:gs>
                <a:gs pos="92501">
                  <a:srgbClr val="7D8496"/>
                </a:gs>
                <a:gs pos="100000">
                  <a:srgbClr val="E6E6E6"/>
                </a:gs>
              </a:gsLst>
              <a:lin ang="2700000" scaled="1"/>
            </a:gradFill>
            <a:ln w="9525">
              <a:solidFill>
                <a:srgbClr val="C0C0C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6" name="AutoShape 7"/>
            <p:cNvSpPr>
              <a:spLocks noChangeArrowheads="1"/>
            </p:cNvSpPr>
            <p:nvPr/>
          </p:nvSpPr>
          <p:spPr bwMode="gray">
            <a:xfrm>
              <a:off x="2147" y="942"/>
              <a:ext cx="1350" cy="1168"/>
            </a:xfrm>
            <a:prstGeom prst="hexagon">
              <a:avLst>
                <a:gd name="adj" fmla="val 28896"/>
                <a:gd name="vf" fmla="val 115470"/>
              </a:avLst>
            </a:prstGeom>
            <a:gradFill rotWithShape="1">
              <a:gsLst>
                <a:gs pos="0">
                  <a:srgbClr val="7262EC"/>
                </a:gs>
                <a:gs pos="100000">
                  <a:srgbClr val="2614AA"/>
                </a:gs>
              </a:gsLst>
              <a:lin ang="27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7" name="Group 8"/>
          <p:cNvGrpSpPr>
            <a:grpSpLocks/>
          </p:cNvGrpSpPr>
          <p:nvPr/>
        </p:nvGrpSpPr>
        <p:grpSpPr bwMode="auto">
          <a:xfrm>
            <a:off x="2057400" y="4144963"/>
            <a:ext cx="2125663" cy="1852612"/>
            <a:chOff x="1110" y="2656"/>
            <a:chExt cx="1549" cy="1351"/>
          </a:xfrm>
        </p:grpSpPr>
        <p:sp>
          <p:nvSpPr>
            <p:cNvPr id="8" name="AutoShape 9"/>
            <p:cNvSpPr>
              <a:spLocks noChangeArrowheads="1"/>
            </p:cNvSpPr>
            <p:nvPr/>
          </p:nvSpPr>
          <p:spPr bwMode="gray">
            <a:xfrm>
              <a:off x="1123" y="2679"/>
              <a:ext cx="1536" cy="1328"/>
            </a:xfrm>
            <a:prstGeom prst="hexagon">
              <a:avLst>
                <a:gd name="adj" fmla="val 28916"/>
                <a:gd name="vf" fmla="val 115470"/>
              </a:avLst>
            </a:prstGeom>
            <a:solidFill>
              <a:srgbClr val="80808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9" name="AutoShape 10"/>
            <p:cNvSpPr>
              <a:spLocks noChangeArrowheads="1"/>
            </p:cNvSpPr>
            <p:nvPr/>
          </p:nvSpPr>
          <p:spPr bwMode="gray">
            <a:xfrm>
              <a:off x="1110" y="2656"/>
              <a:ext cx="1536" cy="1328"/>
            </a:xfrm>
            <a:prstGeom prst="hexagon">
              <a:avLst>
                <a:gd name="adj" fmla="val 28916"/>
                <a:gd name="vf" fmla="val 115470"/>
              </a:avLst>
            </a:prstGeom>
            <a:gradFill rotWithShape="1">
              <a:gsLst>
                <a:gs pos="0">
                  <a:srgbClr val="E6E6E6"/>
                </a:gs>
                <a:gs pos="7499">
                  <a:srgbClr val="7D8496"/>
                </a:gs>
                <a:gs pos="26500">
                  <a:srgbClr val="E6E6E6"/>
                </a:gs>
                <a:gs pos="34000">
                  <a:srgbClr val="7D8496"/>
                </a:gs>
                <a:gs pos="46500">
                  <a:srgbClr val="E6E6E6"/>
                </a:gs>
                <a:gs pos="50000">
                  <a:srgbClr val="FFFFFF"/>
                </a:gs>
                <a:gs pos="53501">
                  <a:srgbClr val="E6E6E6"/>
                </a:gs>
                <a:gs pos="66001">
                  <a:srgbClr val="7D8496"/>
                </a:gs>
                <a:gs pos="73500">
                  <a:srgbClr val="E6E6E6"/>
                </a:gs>
                <a:gs pos="92501">
                  <a:srgbClr val="7D8496"/>
                </a:gs>
                <a:gs pos="100000">
                  <a:srgbClr val="E6E6E6"/>
                </a:gs>
              </a:gsLst>
              <a:lin ang="2700000" scaled="1"/>
            </a:gradFill>
            <a:ln w="9525">
              <a:solidFill>
                <a:srgbClr val="C0C0C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0" name="AutoShape 11"/>
            <p:cNvSpPr>
              <a:spLocks noChangeArrowheads="1"/>
            </p:cNvSpPr>
            <p:nvPr/>
          </p:nvSpPr>
          <p:spPr bwMode="gray">
            <a:xfrm>
              <a:off x="1200" y="2736"/>
              <a:ext cx="1350" cy="1168"/>
            </a:xfrm>
            <a:prstGeom prst="hexagon">
              <a:avLst>
                <a:gd name="adj" fmla="val 28896"/>
                <a:gd name="vf" fmla="val 115470"/>
              </a:avLst>
            </a:prstGeom>
            <a:gradFill rotWithShape="1">
              <a:gsLst>
                <a:gs pos="0">
                  <a:srgbClr val="24B443"/>
                </a:gs>
                <a:gs pos="100000">
                  <a:srgbClr val="115D16"/>
                </a:gs>
              </a:gsLst>
              <a:lin ang="27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11" name="Group 12"/>
          <p:cNvGrpSpPr>
            <a:grpSpLocks/>
          </p:cNvGrpSpPr>
          <p:nvPr/>
        </p:nvGrpSpPr>
        <p:grpSpPr bwMode="auto">
          <a:xfrm>
            <a:off x="4887913" y="4144963"/>
            <a:ext cx="2122487" cy="1852612"/>
            <a:chOff x="3174" y="2656"/>
            <a:chExt cx="1549" cy="1351"/>
          </a:xfrm>
        </p:grpSpPr>
        <p:sp>
          <p:nvSpPr>
            <p:cNvPr id="12" name="AutoShape 13"/>
            <p:cNvSpPr>
              <a:spLocks noChangeArrowheads="1"/>
            </p:cNvSpPr>
            <p:nvPr/>
          </p:nvSpPr>
          <p:spPr bwMode="gray">
            <a:xfrm>
              <a:off x="3187" y="2679"/>
              <a:ext cx="1536" cy="1328"/>
            </a:xfrm>
            <a:prstGeom prst="hexagon">
              <a:avLst>
                <a:gd name="adj" fmla="val 28916"/>
                <a:gd name="vf" fmla="val 115470"/>
              </a:avLst>
            </a:prstGeom>
            <a:solidFill>
              <a:srgbClr val="80808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3" name="AutoShape 14"/>
            <p:cNvSpPr>
              <a:spLocks noChangeArrowheads="1"/>
            </p:cNvSpPr>
            <p:nvPr/>
          </p:nvSpPr>
          <p:spPr bwMode="gray">
            <a:xfrm>
              <a:off x="3174" y="2656"/>
              <a:ext cx="1536" cy="1328"/>
            </a:xfrm>
            <a:prstGeom prst="hexagon">
              <a:avLst>
                <a:gd name="adj" fmla="val 28916"/>
                <a:gd name="vf" fmla="val 115470"/>
              </a:avLst>
            </a:prstGeom>
            <a:gradFill rotWithShape="1">
              <a:gsLst>
                <a:gs pos="0">
                  <a:srgbClr val="E6E6E6"/>
                </a:gs>
                <a:gs pos="7499">
                  <a:srgbClr val="7D8496"/>
                </a:gs>
                <a:gs pos="26500">
                  <a:srgbClr val="E6E6E6"/>
                </a:gs>
                <a:gs pos="34000">
                  <a:srgbClr val="7D8496"/>
                </a:gs>
                <a:gs pos="46500">
                  <a:srgbClr val="E6E6E6"/>
                </a:gs>
                <a:gs pos="50000">
                  <a:srgbClr val="FFFFFF"/>
                </a:gs>
                <a:gs pos="53501">
                  <a:srgbClr val="E6E6E6"/>
                </a:gs>
                <a:gs pos="66001">
                  <a:srgbClr val="7D8496"/>
                </a:gs>
                <a:gs pos="73500">
                  <a:srgbClr val="E6E6E6"/>
                </a:gs>
                <a:gs pos="92501">
                  <a:srgbClr val="7D8496"/>
                </a:gs>
                <a:gs pos="100000">
                  <a:srgbClr val="E6E6E6"/>
                </a:gs>
              </a:gsLst>
              <a:lin ang="2700000" scaled="1"/>
            </a:gradFill>
            <a:ln w="9525">
              <a:solidFill>
                <a:srgbClr val="C0C0C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4" name="AutoShape 15"/>
            <p:cNvSpPr>
              <a:spLocks noChangeArrowheads="1"/>
            </p:cNvSpPr>
            <p:nvPr/>
          </p:nvSpPr>
          <p:spPr bwMode="gray">
            <a:xfrm>
              <a:off x="3264" y="2736"/>
              <a:ext cx="1350" cy="1168"/>
            </a:xfrm>
            <a:prstGeom prst="hexagon">
              <a:avLst>
                <a:gd name="adj" fmla="val 28896"/>
                <a:gd name="vf" fmla="val 115470"/>
              </a:avLst>
            </a:prstGeom>
            <a:gradFill rotWithShape="1">
              <a:gsLst>
                <a:gs pos="0">
                  <a:srgbClr val="CC7032"/>
                </a:gs>
                <a:gs pos="100000">
                  <a:srgbClr val="844820"/>
                </a:gs>
              </a:gsLst>
              <a:lin ang="27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15" name="Text Box 16"/>
          <p:cNvSpPr txBox="1">
            <a:spLocks noChangeArrowheads="1"/>
          </p:cNvSpPr>
          <p:nvPr/>
        </p:nvSpPr>
        <p:spPr bwMode="gray">
          <a:xfrm>
            <a:off x="4005263" y="2289175"/>
            <a:ext cx="974725" cy="457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ru-RU" sz="2400" b="1">
                <a:solidFill>
                  <a:srgbClr val="FFFFFF"/>
                </a:solidFill>
              </a:rPr>
              <a:t>текст</a:t>
            </a:r>
            <a:endParaRPr lang="en-US" sz="1400">
              <a:solidFill>
                <a:srgbClr val="FFFFFF"/>
              </a:solidFill>
            </a:endParaRPr>
          </a:p>
        </p:txBody>
      </p:sp>
      <p:sp>
        <p:nvSpPr>
          <p:cNvPr id="16" name="Text Box 17"/>
          <p:cNvSpPr txBox="1">
            <a:spLocks noChangeArrowheads="1"/>
          </p:cNvSpPr>
          <p:nvPr/>
        </p:nvSpPr>
        <p:spPr bwMode="gray">
          <a:xfrm>
            <a:off x="2644775" y="4733925"/>
            <a:ext cx="974725" cy="457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ru-RU" sz="2400" b="1">
                <a:solidFill>
                  <a:srgbClr val="FFFFFF"/>
                </a:solidFill>
              </a:rPr>
              <a:t>текст</a:t>
            </a:r>
            <a:endParaRPr lang="en-US" sz="1400">
              <a:solidFill>
                <a:srgbClr val="FFFFFF"/>
              </a:solidFill>
            </a:endParaRPr>
          </a:p>
        </p:txBody>
      </p:sp>
      <p:sp>
        <p:nvSpPr>
          <p:cNvPr id="17" name="Text Box 18"/>
          <p:cNvSpPr txBox="1">
            <a:spLocks noChangeArrowheads="1"/>
          </p:cNvSpPr>
          <p:nvPr/>
        </p:nvSpPr>
        <p:spPr bwMode="gray">
          <a:xfrm>
            <a:off x="5464175" y="4733925"/>
            <a:ext cx="974725" cy="457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ru-RU" sz="2400" b="1">
                <a:solidFill>
                  <a:srgbClr val="FFFFFF"/>
                </a:solidFill>
              </a:rPr>
              <a:t>текст</a:t>
            </a:r>
            <a:endParaRPr lang="en-US" sz="1400"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3"/>
          <p:cNvGrpSpPr>
            <a:grpSpLocks/>
          </p:cNvGrpSpPr>
          <p:nvPr/>
        </p:nvGrpSpPr>
        <p:grpSpPr bwMode="auto">
          <a:xfrm>
            <a:off x="457200" y="1385888"/>
            <a:ext cx="8382000" cy="4710112"/>
            <a:chOff x="288" y="873"/>
            <a:chExt cx="5280" cy="2967"/>
          </a:xfrm>
        </p:grpSpPr>
        <p:sp>
          <p:nvSpPr>
            <p:cNvPr id="4" name="Oval 4"/>
            <p:cNvSpPr>
              <a:spLocks noChangeArrowheads="1"/>
            </p:cNvSpPr>
            <p:nvPr/>
          </p:nvSpPr>
          <p:spPr bwMode="auto">
            <a:xfrm>
              <a:off x="1632" y="1344"/>
              <a:ext cx="2544" cy="2496"/>
            </a:xfrm>
            <a:prstGeom prst="ellipse">
              <a:avLst/>
            </a:prstGeom>
            <a:noFill/>
            <a:ln w="9525" algn="ctr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grpSp>
          <p:nvGrpSpPr>
            <p:cNvPr id="5" name="Group 5"/>
            <p:cNvGrpSpPr>
              <a:grpSpLocks/>
            </p:cNvGrpSpPr>
            <p:nvPr/>
          </p:nvGrpSpPr>
          <p:grpSpPr bwMode="auto">
            <a:xfrm>
              <a:off x="2256" y="1968"/>
              <a:ext cx="1296" cy="1344"/>
              <a:chOff x="2016" y="1920"/>
              <a:chExt cx="1680" cy="1680"/>
            </a:xfrm>
          </p:grpSpPr>
          <p:sp>
            <p:nvSpPr>
              <p:cNvPr id="50" name="Oval 6"/>
              <p:cNvSpPr>
                <a:spLocks noChangeArrowheads="1"/>
              </p:cNvSpPr>
              <p:nvPr/>
            </p:nvSpPr>
            <p:spPr bwMode="gray">
              <a:xfrm>
                <a:off x="2016" y="1920"/>
                <a:ext cx="1680" cy="1680"/>
              </a:xfrm>
              <a:prstGeom prst="ellipse">
                <a:avLst/>
              </a:pr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shade val="45490"/>
                      <a:invGamma/>
                    </a:srgbClr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" name="Freeform 7"/>
              <p:cNvSpPr>
                <a:spLocks/>
              </p:cNvSpPr>
              <p:nvPr/>
            </p:nvSpPr>
            <p:spPr bwMode="gray">
              <a:xfrm>
                <a:off x="2208" y="1948"/>
                <a:ext cx="1296" cy="634"/>
              </a:xfrm>
              <a:custGeom>
                <a:avLst/>
                <a:gdLst/>
                <a:ahLst/>
                <a:cxnLst>
                  <a:cxn ang="0">
                    <a:pos x="1301" y="401"/>
                  </a:cxn>
                  <a:cxn ang="0">
                    <a:pos x="1317" y="442"/>
                  </a:cxn>
                  <a:cxn ang="0">
                    <a:pos x="1321" y="481"/>
                  </a:cxn>
                  <a:cxn ang="0">
                    <a:pos x="1315" y="516"/>
                  </a:cxn>
                  <a:cxn ang="0">
                    <a:pos x="1298" y="550"/>
                  </a:cxn>
                  <a:cxn ang="0">
                    <a:pos x="1272" y="579"/>
                  </a:cxn>
                  <a:cxn ang="0">
                    <a:pos x="1239" y="604"/>
                  </a:cxn>
                  <a:cxn ang="0">
                    <a:pos x="1196" y="628"/>
                  </a:cxn>
                  <a:cxn ang="0">
                    <a:pos x="1147" y="649"/>
                  </a:cxn>
                  <a:cxn ang="0">
                    <a:pos x="1092" y="667"/>
                  </a:cxn>
                  <a:cxn ang="0">
                    <a:pos x="1031" y="683"/>
                  </a:cxn>
                  <a:cxn ang="0">
                    <a:pos x="967" y="694"/>
                  </a:cxn>
                  <a:cxn ang="0">
                    <a:pos x="896" y="704"/>
                  </a:cxn>
                  <a:cxn ang="0">
                    <a:pos x="824" y="710"/>
                  </a:cxn>
                  <a:cxn ang="0">
                    <a:pos x="795" y="712"/>
                  </a:cxn>
                  <a:cxn ang="0">
                    <a:pos x="476" y="712"/>
                  </a:cxn>
                  <a:cxn ang="0">
                    <a:pos x="472" y="712"/>
                  </a:cxn>
                  <a:cxn ang="0">
                    <a:pos x="409" y="708"/>
                  </a:cxn>
                  <a:cxn ang="0">
                    <a:pos x="348" y="704"/>
                  </a:cxn>
                  <a:cxn ang="0">
                    <a:pos x="290" y="696"/>
                  </a:cxn>
                  <a:cxn ang="0">
                    <a:pos x="235" y="689"/>
                  </a:cxn>
                  <a:cxn ang="0">
                    <a:pos x="186" y="677"/>
                  </a:cxn>
                  <a:cxn ang="0">
                    <a:pos x="141" y="663"/>
                  </a:cxn>
                  <a:cxn ang="0">
                    <a:pos x="102" y="648"/>
                  </a:cxn>
                  <a:cxn ang="0">
                    <a:pos x="67" y="630"/>
                  </a:cxn>
                  <a:cxn ang="0">
                    <a:pos x="39" y="608"/>
                  </a:cxn>
                  <a:cxn ang="0">
                    <a:pos x="18" y="583"/>
                  </a:cxn>
                  <a:cxn ang="0">
                    <a:pos x="6" y="554"/>
                  </a:cxn>
                  <a:cxn ang="0">
                    <a:pos x="0" y="524"/>
                  </a:cxn>
                  <a:cxn ang="0">
                    <a:pos x="0" y="520"/>
                  </a:cxn>
                  <a:cxn ang="0">
                    <a:pos x="4" y="487"/>
                  </a:cxn>
                  <a:cxn ang="0">
                    <a:pos x="16" y="446"/>
                  </a:cxn>
                  <a:cxn ang="0">
                    <a:pos x="51" y="370"/>
                  </a:cxn>
                  <a:cxn ang="0">
                    <a:pos x="94" y="299"/>
                  </a:cxn>
                  <a:cxn ang="0">
                    <a:pos x="147" y="235"/>
                  </a:cxn>
                  <a:cxn ang="0">
                    <a:pos x="204" y="176"/>
                  </a:cxn>
                  <a:cxn ang="0">
                    <a:pos x="270" y="125"/>
                  </a:cxn>
                  <a:cxn ang="0">
                    <a:pos x="341" y="82"/>
                  </a:cxn>
                  <a:cxn ang="0">
                    <a:pos x="415" y="47"/>
                  </a:cxn>
                  <a:cxn ang="0">
                    <a:pos x="497" y="21"/>
                  </a:cxn>
                  <a:cxn ang="0">
                    <a:pos x="581" y="6"/>
                  </a:cxn>
                  <a:cxn ang="0">
                    <a:pos x="667" y="0"/>
                  </a:cxn>
                  <a:cxn ang="0">
                    <a:pos x="667" y="0"/>
                  </a:cxn>
                  <a:cxn ang="0">
                    <a:pos x="759" y="6"/>
                  </a:cxn>
                  <a:cxn ang="0">
                    <a:pos x="847" y="23"/>
                  </a:cxn>
                  <a:cxn ang="0">
                    <a:pos x="932" y="53"/>
                  </a:cxn>
                  <a:cxn ang="0">
                    <a:pos x="1010" y="90"/>
                  </a:cxn>
                  <a:cxn ang="0">
                    <a:pos x="1082" y="137"/>
                  </a:cxn>
                  <a:cxn ang="0">
                    <a:pos x="1149" y="194"/>
                  </a:cxn>
                  <a:cxn ang="0">
                    <a:pos x="1208" y="256"/>
                  </a:cxn>
                  <a:cxn ang="0">
                    <a:pos x="1258" y="325"/>
                  </a:cxn>
                  <a:cxn ang="0">
                    <a:pos x="1301" y="401"/>
                  </a:cxn>
                  <a:cxn ang="0">
                    <a:pos x="1301" y="401"/>
                  </a:cxn>
                </a:cxnLst>
                <a:rect l="0" t="0" r="r" b="b"/>
                <a:pathLst>
                  <a:path w="1321" h="712">
                    <a:moveTo>
                      <a:pt x="1301" y="401"/>
                    </a:moveTo>
                    <a:lnTo>
                      <a:pt x="1317" y="442"/>
                    </a:lnTo>
                    <a:lnTo>
                      <a:pt x="1321" y="481"/>
                    </a:lnTo>
                    <a:lnTo>
                      <a:pt x="1315" y="516"/>
                    </a:lnTo>
                    <a:lnTo>
                      <a:pt x="1298" y="550"/>
                    </a:lnTo>
                    <a:lnTo>
                      <a:pt x="1272" y="579"/>
                    </a:lnTo>
                    <a:lnTo>
                      <a:pt x="1239" y="604"/>
                    </a:lnTo>
                    <a:lnTo>
                      <a:pt x="1196" y="628"/>
                    </a:lnTo>
                    <a:lnTo>
                      <a:pt x="1147" y="649"/>
                    </a:lnTo>
                    <a:lnTo>
                      <a:pt x="1092" y="667"/>
                    </a:lnTo>
                    <a:lnTo>
                      <a:pt x="1031" y="683"/>
                    </a:lnTo>
                    <a:lnTo>
                      <a:pt x="967" y="694"/>
                    </a:lnTo>
                    <a:lnTo>
                      <a:pt x="896" y="704"/>
                    </a:lnTo>
                    <a:lnTo>
                      <a:pt x="824" y="710"/>
                    </a:lnTo>
                    <a:lnTo>
                      <a:pt x="795" y="712"/>
                    </a:lnTo>
                    <a:lnTo>
                      <a:pt x="476" y="712"/>
                    </a:lnTo>
                    <a:lnTo>
                      <a:pt x="472" y="712"/>
                    </a:lnTo>
                    <a:lnTo>
                      <a:pt x="409" y="708"/>
                    </a:lnTo>
                    <a:lnTo>
                      <a:pt x="348" y="704"/>
                    </a:lnTo>
                    <a:lnTo>
                      <a:pt x="290" y="696"/>
                    </a:lnTo>
                    <a:lnTo>
                      <a:pt x="235" y="689"/>
                    </a:lnTo>
                    <a:lnTo>
                      <a:pt x="186" y="677"/>
                    </a:lnTo>
                    <a:lnTo>
                      <a:pt x="141" y="663"/>
                    </a:lnTo>
                    <a:lnTo>
                      <a:pt x="102" y="648"/>
                    </a:lnTo>
                    <a:lnTo>
                      <a:pt x="67" y="630"/>
                    </a:lnTo>
                    <a:lnTo>
                      <a:pt x="39" y="608"/>
                    </a:lnTo>
                    <a:lnTo>
                      <a:pt x="18" y="583"/>
                    </a:lnTo>
                    <a:lnTo>
                      <a:pt x="6" y="554"/>
                    </a:lnTo>
                    <a:lnTo>
                      <a:pt x="0" y="524"/>
                    </a:lnTo>
                    <a:lnTo>
                      <a:pt x="0" y="520"/>
                    </a:lnTo>
                    <a:lnTo>
                      <a:pt x="4" y="487"/>
                    </a:lnTo>
                    <a:lnTo>
                      <a:pt x="16" y="446"/>
                    </a:lnTo>
                    <a:lnTo>
                      <a:pt x="51" y="370"/>
                    </a:lnTo>
                    <a:lnTo>
                      <a:pt x="94" y="299"/>
                    </a:lnTo>
                    <a:lnTo>
                      <a:pt x="147" y="235"/>
                    </a:lnTo>
                    <a:lnTo>
                      <a:pt x="204" y="176"/>
                    </a:lnTo>
                    <a:lnTo>
                      <a:pt x="270" y="125"/>
                    </a:lnTo>
                    <a:lnTo>
                      <a:pt x="341" y="82"/>
                    </a:lnTo>
                    <a:lnTo>
                      <a:pt x="415" y="47"/>
                    </a:lnTo>
                    <a:lnTo>
                      <a:pt x="497" y="21"/>
                    </a:lnTo>
                    <a:lnTo>
                      <a:pt x="581" y="6"/>
                    </a:lnTo>
                    <a:lnTo>
                      <a:pt x="667" y="0"/>
                    </a:lnTo>
                    <a:lnTo>
                      <a:pt x="667" y="0"/>
                    </a:lnTo>
                    <a:lnTo>
                      <a:pt x="759" y="6"/>
                    </a:lnTo>
                    <a:lnTo>
                      <a:pt x="847" y="23"/>
                    </a:lnTo>
                    <a:lnTo>
                      <a:pt x="932" y="53"/>
                    </a:lnTo>
                    <a:lnTo>
                      <a:pt x="1010" y="90"/>
                    </a:lnTo>
                    <a:lnTo>
                      <a:pt x="1082" y="137"/>
                    </a:lnTo>
                    <a:lnTo>
                      <a:pt x="1149" y="194"/>
                    </a:lnTo>
                    <a:lnTo>
                      <a:pt x="1208" y="256"/>
                    </a:lnTo>
                    <a:lnTo>
                      <a:pt x="1258" y="325"/>
                    </a:lnTo>
                    <a:lnTo>
                      <a:pt x="1301" y="401"/>
                    </a:lnTo>
                    <a:lnTo>
                      <a:pt x="1301" y="401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FFFF"/>
                  </a:gs>
                  <a:gs pos="100000">
                    <a:srgbClr val="FF6600"/>
                  </a:gs>
                </a:gsLst>
                <a:lin ang="5400000" scaled="1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" name="Text Box 8"/>
            <p:cNvSpPr txBox="1">
              <a:spLocks noChangeArrowheads="1"/>
            </p:cNvSpPr>
            <p:nvPr/>
          </p:nvSpPr>
          <p:spPr bwMode="gray">
            <a:xfrm>
              <a:off x="2665" y="2496"/>
              <a:ext cx="531" cy="2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ru-RU" sz="2400" dirty="0" smtClean="0">
                  <a:solidFill>
                    <a:srgbClr val="FFFF00"/>
                  </a:solidFill>
                </a:rPr>
                <a:t>текст</a:t>
              </a:r>
              <a:endParaRPr lang="en-US" sz="2400" dirty="0">
                <a:solidFill>
                  <a:srgbClr val="FFFF00"/>
                </a:solidFill>
              </a:endParaRPr>
            </a:p>
          </p:txBody>
        </p:sp>
        <p:grpSp>
          <p:nvGrpSpPr>
            <p:cNvPr id="7" name="Group 9"/>
            <p:cNvGrpSpPr>
              <a:grpSpLocks/>
            </p:cNvGrpSpPr>
            <p:nvPr/>
          </p:nvGrpSpPr>
          <p:grpSpPr bwMode="auto">
            <a:xfrm>
              <a:off x="2640" y="1104"/>
              <a:ext cx="432" cy="415"/>
              <a:chOff x="2640" y="1088"/>
              <a:chExt cx="432" cy="415"/>
            </a:xfrm>
          </p:grpSpPr>
          <p:grpSp>
            <p:nvGrpSpPr>
              <p:cNvPr id="46" name="Group 10"/>
              <p:cNvGrpSpPr>
                <a:grpSpLocks/>
              </p:cNvGrpSpPr>
              <p:nvPr/>
            </p:nvGrpSpPr>
            <p:grpSpPr bwMode="auto">
              <a:xfrm>
                <a:off x="2640" y="1088"/>
                <a:ext cx="432" cy="415"/>
                <a:chOff x="2016" y="1920"/>
                <a:chExt cx="1680" cy="1680"/>
              </a:xfrm>
            </p:grpSpPr>
            <p:sp>
              <p:nvSpPr>
                <p:cNvPr id="48" name="Oval 11"/>
                <p:cNvSpPr>
                  <a:spLocks noChangeArrowheads="1"/>
                </p:cNvSpPr>
                <p:nvPr/>
              </p:nvSpPr>
              <p:spPr bwMode="gray">
                <a:xfrm>
                  <a:off x="2016" y="1920"/>
                  <a:ext cx="1680" cy="168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accent2"/>
                    </a:gs>
                    <a:gs pos="100000">
                      <a:schemeClr val="accent2">
                        <a:gamma/>
                        <a:shade val="42353"/>
                        <a:invGamma/>
                      </a:schemeClr>
                    </a:gs>
                  </a:gsLst>
                  <a:lin ang="540000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49" name="Freeform 12"/>
                <p:cNvSpPr>
                  <a:spLocks/>
                </p:cNvSpPr>
                <p:nvPr/>
              </p:nvSpPr>
              <p:spPr bwMode="gray">
                <a:xfrm>
                  <a:off x="2208" y="1948"/>
                  <a:ext cx="1296" cy="634"/>
                </a:xfrm>
                <a:custGeom>
                  <a:avLst/>
                  <a:gdLst/>
                  <a:ahLst/>
                  <a:cxnLst>
                    <a:cxn ang="0">
                      <a:pos x="1301" y="401"/>
                    </a:cxn>
                    <a:cxn ang="0">
                      <a:pos x="1317" y="442"/>
                    </a:cxn>
                    <a:cxn ang="0">
                      <a:pos x="1321" y="481"/>
                    </a:cxn>
                    <a:cxn ang="0">
                      <a:pos x="1315" y="516"/>
                    </a:cxn>
                    <a:cxn ang="0">
                      <a:pos x="1298" y="550"/>
                    </a:cxn>
                    <a:cxn ang="0">
                      <a:pos x="1272" y="579"/>
                    </a:cxn>
                    <a:cxn ang="0">
                      <a:pos x="1239" y="604"/>
                    </a:cxn>
                    <a:cxn ang="0">
                      <a:pos x="1196" y="628"/>
                    </a:cxn>
                    <a:cxn ang="0">
                      <a:pos x="1147" y="649"/>
                    </a:cxn>
                    <a:cxn ang="0">
                      <a:pos x="1092" y="667"/>
                    </a:cxn>
                    <a:cxn ang="0">
                      <a:pos x="1031" y="683"/>
                    </a:cxn>
                    <a:cxn ang="0">
                      <a:pos x="967" y="694"/>
                    </a:cxn>
                    <a:cxn ang="0">
                      <a:pos x="896" y="704"/>
                    </a:cxn>
                    <a:cxn ang="0">
                      <a:pos x="824" y="710"/>
                    </a:cxn>
                    <a:cxn ang="0">
                      <a:pos x="795" y="712"/>
                    </a:cxn>
                    <a:cxn ang="0">
                      <a:pos x="476" y="712"/>
                    </a:cxn>
                    <a:cxn ang="0">
                      <a:pos x="472" y="712"/>
                    </a:cxn>
                    <a:cxn ang="0">
                      <a:pos x="409" y="708"/>
                    </a:cxn>
                    <a:cxn ang="0">
                      <a:pos x="348" y="704"/>
                    </a:cxn>
                    <a:cxn ang="0">
                      <a:pos x="290" y="696"/>
                    </a:cxn>
                    <a:cxn ang="0">
                      <a:pos x="235" y="689"/>
                    </a:cxn>
                    <a:cxn ang="0">
                      <a:pos x="186" y="677"/>
                    </a:cxn>
                    <a:cxn ang="0">
                      <a:pos x="141" y="663"/>
                    </a:cxn>
                    <a:cxn ang="0">
                      <a:pos x="102" y="648"/>
                    </a:cxn>
                    <a:cxn ang="0">
                      <a:pos x="67" y="630"/>
                    </a:cxn>
                    <a:cxn ang="0">
                      <a:pos x="39" y="608"/>
                    </a:cxn>
                    <a:cxn ang="0">
                      <a:pos x="18" y="583"/>
                    </a:cxn>
                    <a:cxn ang="0">
                      <a:pos x="6" y="554"/>
                    </a:cxn>
                    <a:cxn ang="0">
                      <a:pos x="0" y="524"/>
                    </a:cxn>
                    <a:cxn ang="0">
                      <a:pos x="0" y="520"/>
                    </a:cxn>
                    <a:cxn ang="0">
                      <a:pos x="4" y="487"/>
                    </a:cxn>
                    <a:cxn ang="0">
                      <a:pos x="16" y="446"/>
                    </a:cxn>
                    <a:cxn ang="0">
                      <a:pos x="51" y="370"/>
                    </a:cxn>
                    <a:cxn ang="0">
                      <a:pos x="94" y="299"/>
                    </a:cxn>
                    <a:cxn ang="0">
                      <a:pos x="147" y="235"/>
                    </a:cxn>
                    <a:cxn ang="0">
                      <a:pos x="204" y="176"/>
                    </a:cxn>
                    <a:cxn ang="0">
                      <a:pos x="270" y="125"/>
                    </a:cxn>
                    <a:cxn ang="0">
                      <a:pos x="341" y="82"/>
                    </a:cxn>
                    <a:cxn ang="0">
                      <a:pos x="415" y="47"/>
                    </a:cxn>
                    <a:cxn ang="0">
                      <a:pos x="497" y="21"/>
                    </a:cxn>
                    <a:cxn ang="0">
                      <a:pos x="581" y="6"/>
                    </a:cxn>
                    <a:cxn ang="0">
                      <a:pos x="667" y="0"/>
                    </a:cxn>
                    <a:cxn ang="0">
                      <a:pos x="667" y="0"/>
                    </a:cxn>
                    <a:cxn ang="0">
                      <a:pos x="759" y="6"/>
                    </a:cxn>
                    <a:cxn ang="0">
                      <a:pos x="847" y="23"/>
                    </a:cxn>
                    <a:cxn ang="0">
                      <a:pos x="932" y="53"/>
                    </a:cxn>
                    <a:cxn ang="0">
                      <a:pos x="1010" y="90"/>
                    </a:cxn>
                    <a:cxn ang="0">
                      <a:pos x="1082" y="137"/>
                    </a:cxn>
                    <a:cxn ang="0">
                      <a:pos x="1149" y="194"/>
                    </a:cxn>
                    <a:cxn ang="0">
                      <a:pos x="1208" y="256"/>
                    </a:cxn>
                    <a:cxn ang="0">
                      <a:pos x="1258" y="325"/>
                    </a:cxn>
                    <a:cxn ang="0">
                      <a:pos x="1301" y="401"/>
                    </a:cxn>
                    <a:cxn ang="0">
                      <a:pos x="1301" y="401"/>
                    </a:cxn>
                  </a:cxnLst>
                  <a:rect l="0" t="0" r="r" b="b"/>
                  <a:pathLst>
                    <a:path w="1321" h="712">
                      <a:moveTo>
                        <a:pt x="1301" y="401"/>
                      </a:moveTo>
                      <a:lnTo>
                        <a:pt x="1317" y="442"/>
                      </a:lnTo>
                      <a:lnTo>
                        <a:pt x="1321" y="481"/>
                      </a:lnTo>
                      <a:lnTo>
                        <a:pt x="1315" y="516"/>
                      </a:lnTo>
                      <a:lnTo>
                        <a:pt x="1298" y="550"/>
                      </a:lnTo>
                      <a:lnTo>
                        <a:pt x="1272" y="579"/>
                      </a:lnTo>
                      <a:lnTo>
                        <a:pt x="1239" y="604"/>
                      </a:lnTo>
                      <a:lnTo>
                        <a:pt x="1196" y="628"/>
                      </a:lnTo>
                      <a:lnTo>
                        <a:pt x="1147" y="649"/>
                      </a:lnTo>
                      <a:lnTo>
                        <a:pt x="1092" y="667"/>
                      </a:lnTo>
                      <a:lnTo>
                        <a:pt x="1031" y="683"/>
                      </a:lnTo>
                      <a:lnTo>
                        <a:pt x="967" y="694"/>
                      </a:lnTo>
                      <a:lnTo>
                        <a:pt x="896" y="704"/>
                      </a:lnTo>
                      <a:lnTo>
                        <a:pt x="824" y="710"/>
                      </a:lnTo>
                      <a:lnTo>
                        <a:pt x="795" y="712"/>
                      </a:lnTo>
                      <a:lnTo>
                        <a:pt x="476" y="712"/>
                      </a:lnTo>
                      <a:lnTo>
                        <a:pt x="472" y="712"/>
                      </a:lnTo>
                      <a:lnTo>
                        <a:pt x="409" y="708"/>
                      </a:lnTo>
                      <a:lnTo>
                        <a:pt x="348" y="704"/>
                      </a:lnTo>
                      <a:lnTo>
                        <a:pt x="290" y="696"/>
                      </a:lnTo>
                      <a:lnTo>
                        <a:pt x="235" y="689"/>
                      </a:lnTo>
                      <a:lnTo>
                        <a:pt x="186" y="677"/>
                      </a:lnTo>
                      <a:lnTo>
                        <a:pt x="141" y="663"/>
                      </a:lnTo>
                      <a:lnTo>
                        <a:pt x="102" y="648"/>
                      </a:lnTo>
                      <a:lnTo>
                        <a:pt x="67" y="630"/>
                      </a:lnTo>
                      <a:lnTo>
                        <a:pt x="39" y="608"/>
                      </a:lnTo>
                      <a:lnTo>
                        <a:pt x="18" y="583"/>
                      </a:lnTo>
                      <a:lnTo>
                        <a:pt x="6" y="554"/>
                      </a:lnTo>
                      <a:lnTo>
                        <a:pt x="0" y="524"/>
                      </a:lnTo>
                      <a:lnTo>
                        <a:pt x="0" y="520"/>
                      </a:lnTo>
                      <a:lnTo>
                        <a:pt x="4" y="487"/>
                      </a:lnTo>
                      <a:lnTo>
                        <a:pt x="16" y="446"/>
                      </a:lnTo>
                      <a:lnTo>
                        <a:pt x="51" y="370"/>
                      </a:lnTo>
                      <a:lnTo>
                        <a:pt x="94" y="299"/>
                      </a:lnTo>
                      <a:lnTo>
                        <a:pt x="147" y="235"/>
                      </a:lnTo>
                      <a:lnTo>
                        <a:pt x="204" y="176"/>
                      </a:lnTo>
                      <a:lnTo>
                        <a:pt x="270" y="125"/>
                      </a:lnTo>
                      <a:lnTo>
                        <a:pt x="341" y="82"/>
                      </a:lnTo>
                      <a:lnTo>
                        <a:pt x="415" y="47"/>
                      </a:lnTo>
                      <a:lnTo>
                        <a:pt x="497" y="21"/>
                      </a:lnTo>
                      <a:lnTo>
                        <a:pt x="581" y="6"/>
                      </a:lnTo>
                      <a:lnTo>
                        <a:pt x="667" y="0"/>
                      </a:lnTo>
                      <a:lnTo>
                        <a:pt x="667" y="0"/>
                      </a:lnTo>
                      <a:lnTo>
                        <a:pt x="759" y="6"/>
                      </a:lnTo>
                      <a:lnTo>
                        <a:pt x="847" y="23"/>
                      </a:lnTo>
                      <a:lnTo>
                        <a:pt x="932" y="53"/>
                      </a:lnTo>
                      <a:lnTo>
                        <a:pt x="1010" y="90"/>
                      </a:lnTo>
                      <a:lnTo>
                        <a:pt x="1082" y="137"/>
                      </a:lnTo>
                      <a:lnTo>
                        <a:pt x="1149" y="194"/>
                      </a:lnTo>
                      <a:lnTo>
                        <a:pt x="1208" y="256"/>
                      </a:lnTo>
                      <a:lnTo>
                        <a:pt x="1258" y="325"/>
                      </a:lnTo>
                      <a:lnTo>
                        <a:pt x="1301" y="401"/>
                      </a:lnTo>
                      <a:lnTo>
                        <a:pt x="1301" y="40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FFFFFF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47" name="Text Box 13"/>
              <p:cNvSpPr txBox="1">
                <a:spLocks noChangeArrowheads="1"/>
              </p:cNvSpPr>
              <p:nvPr/>
            </p:nvSpPr>
            <p:spPr bwMode="gray">
              <a:xfrm>
                <a:off x="2734" y="1152"/>
                <a:ext cx="262" cy="288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algn="ctr" eaLnBrk="0" hangingPunct="0"/>
                <a:r>
                  <a:rPr lang="en-US" sz="2400" b="1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Verdana" pitchFamily="34" charset="0"/>
                  </a:rPr>
                  <a:t>B</a:t>
                </a:r>
              </a:p>
            </p:txBody>
          </p:sp>
        </p:grpSp>
        <p:grpSp>
          <p:nvGrpSpPr>
            <p:cNvPr id="8" name="Group 14"/>
            <p:cNvGrpSpPr>
              <a:grpSpLocks/>
            </p:cNvGrpSpPr>
            <p:nvPr/>
          </p:nvGrpSpPr>
          <p:grpSpPr bwMode="auto">
            <a:xfrm>
              <a:off x="2236" y="3191"/>
              <a:ext cx="201" cy="176"/>
              <a:chOff x="2236" y="3191"/>
              <a:chExt cx="201" cy="176"/>
            </a:xfrm>
          </p:grpSpPr>
          <p:sp>
            <p:nvSpPr>
              <p:cNvPr id="44" name="Oval 15"/>
              <p:cNvSpPr>
                <a:spLocks noChangeArrowheads="1"/>
              </p:cNvSpPr>
              <p:nvPr/>
            </p:nvSpPr>
            <p:spPr bwMode="gray">
              <a:xfrm rot="18227093">
                <a:off x="2239" y="3282"/>
                <a:ext cx="82" cy="87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chemeClr val="folHlink">
                      <a:gamma/>
                      <a:shade val="66667"/>
                      <a:invGamma/>
                    </a:schemeClr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45" name="Oval 16"/>
              <p:cNvSpPr>
                <a:spLocks noChangeArrowheads="1"/>
              </p:cNvSpPr>
              <p:nvPr/>
            </p:nvSpPr>
            <p:spPr bwMode="gray">
              <a:xfrm rot="18227093">
                <a:off x="2353" y="3188"/>
                <a:ext cx="82" cy="87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chemeClr val="folHlink">
                      <a:gamma/>
                      <a:shade val="66667"/>
                      <a:invGamma/>
                    </a:schemeClr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grpSp>
          <p:nvGrpSpPr>
            <p:cNvPr id="9" name="Group 17"/>
            <p:cNvGrpSpPr>
              <a:grpSpLocks/>
            </p:cNvGrpSpPr>
            <p:nvPr/>
          </p:nvGrpSpPr>
          <p:grpSpPr bwMode="auto">
            <a:xfrm>
              <a:off x="1824" y="3357"/>
              <a:ext cx="432" cy="432"/>
              <a:chOff x="1824" y="3357"/>
              <a:chExt cx="432" cy="432"/>
            </a:xfrm>
          </p:grpSpPr>
          <p:grpSp>
            <p:nvGrpSpPr>
              <p:cNvPr id="40" name="Group 18"/>
              <p:cNvGrpSpPr>
                <a:grpSpLocks/>
              </p:cNvGrpSpPr>
              <p:nvPr/>
            </p:nvGrpSpPr>
            <p:grpSpPr bwMode="auto">
              <a:xfrm>
                <a:off x="1824" y="3357"/>
                <a:ext cx="432" cy="432"/>
                <a:chOff x="2016" y="1920"/>
                <a:chExt cx="1680" cy="1680"/>
              </a:xfrm>
            </p:grpSpPr>
            <p:sp>
              <p:nvSpPr>
                <p:cNvPr id="42" name="Oval 19"/>
                <p:cNvSpPr>
                  <a:spLocks noChangeArrowheads="1"/>
                </p:cNvSpPr>
                <p:nvPr/>
              </p:nvSpPr>
              <p:spPr bwMode="gray">
                <a:xfrm>
                  <a:off x="2016" y="1920"/>
                  <a:ext cx="1680" cy="168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folHlink"/>
                    </a:gs>
                    <a:gs pos="100000">
                      <a:schemeClr val="folHlink">
                        <a:gamma/>
                        <a:shade val="24314"/>
                        <a:invGamma/>
                      </a:schemeClr>
                    </a:gs>
                  </a:gsLst>
                  <a:lin ang="540000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43" name="Freeform 20"/>
                <p:cNvSpPr>
                  <a:spLocks/>
                </p:cNvSpPr>
                <p:nvPr/>
              </p:nvSpPr>
              <p:spPr bwMode="gray">
                <a:xfrm>
                  <a:off x="2208" y="1948"/>
                  <a:ext cx="1296" cy="634"/>
                </a:xfrm>
                <a:custGeom>
                  <a:avLst/>
                  <a:gdLst/>
                  <a:ahLst/>
                  <a:cxnLst>
                    <a:cxn ang="0">
                      <a:pos x="1301" y="401"/>
                    </a:cxn>
                    <a:cxn ang="0">
                      <a:pos x="1317" y="442"/>
                    </a:cxn>
                    <a:cxn ang="0">
                      <a:pos x="1321" y="481"/>
                    </a:cxn>
                    <a:cxn ang="0">
                      <a:pos x="1315" y="516"/>
                    </a:cxn>
                    <a:cxn ang="0">
                      <a:pos x="1298" y="550"/>
                    </a:cxn>
                    <a:cxn ang="0">
                      <a:pos x="1272" y="579"/>
                    </a:cxn>
                    <a:cxn ang="0">
                      <a:pos x="1239" y="604"/>
                    </a:cxn>
                    <a:cxn ang="0">
                      <a:pos x="1196" y="628"/>
                    </a:cxn>
                    <a:cxn ang="0">
                      <a:pos x="1147" y="649"/>
                    </a:cxn>
                    <a:cxn ang="0">
                      <a:pos x="1092" y="667"/>
                    </a:cxn>
                    <a:cxn ang="0">
                      <a:pos x="1031" y="683"/>
                    </a:cxn>
                    <a:cxn ang="0">
                      <a:pos x="967" y="694"/>
                    </a:cxn>
                    <a:cxn ang="0">
                      <a:pos x="896" y="704"/>
                    </a:cxn>
                    <a:cxn ang="0">
                      <a:pos x="824" y="710"/>
                    </a:cxn>
                    <a:cxn ang="0">
                      <a:pos x="795" y="712"/>
                    </a:cxn>
                    <a:cxn ang="0">
                      <a:pos x="476" y="712"/>
                    </a:cxn>
                    <a:cxn ang="0">
                      <a:pos x="472" y="712"/>
                    </a:cxn>
                    <a:cxn ang="0">
                      <a:pos x="409" y="708"/>
                    </a:cxn>
                    <a:cxn ang="0">
                      <a:pos x="348" y="704"/>
                    </a:cxn>
                    <a:cxn ang="0">
                      <a:pos x="290" y="696"/>
                    </a:cxn>
                    <a:cxn ang="0">
                      <a:pos x="235" y="689"/>
                    </a:cxn>
                    <a:cxn ang="0">
                      <a:pos x="186" y="677"/>
                    </a:cxn>
                    <a:cxn ang="0">
                      <a:pos x="141" y="663"/>
                    </a:cxn>
                    <a:cxn ang="0">
                      <a:pos x="102" y="648"/>
                    </a:cxn>
                    <a:cxn ang="0">
                      <a:pos x="67" y="630"/>
                    </a:cxn>
                    <a:cxn ang="0">
                      <a:pos x="39" y="608"/>
                    </a:cxn>
                    <a:cxn ang="0">
                      <a:pos x="18" y="583"/>
                    </a:cxn>
                    <a:cxn ang="0">
                      <a:pos x="6" y="554"/>
                    </a:cxn>
                    <a:cxn ang="0">
                      <a:pos x="0" y="524"/>
                    </a:cxn>
                    <a:cxn ang="0">
                      <a:pos x="0" y="520"/>
                    </a:cxn>
                    <a:cxn ang="0">
                      <a:pos x="4" y="487"/>
                    </a:cxn>
                    <a:cxn ang="0">
                      <a:pos x="16" y="446"/>
                    </a:cxn>
                    <a:cxn ang="0">
                      <a:pos x="51" y="370"/>
                    </a:cxn>
                    <a:cxn ang="0">
                      <a:pos x="94" y="299"/>
                    </a:cxn>
                    <a:cxn ang="0">
                      <a:pos x="147" y="235"/>
                    </a:cxn>
                    <a:cxn ang="0">
                      <a:pos x="204" y="176"/>
                    </a:cxn>
                    <a:cxn ang="0">
                      <a:pos x="270" y="125"/>
                    </a:cxn>
                    <a:cxn ang="0">
                      <a:pos x="341" y="82"/>
                    </a:cxn>
                    <a:cxn ang="0">
                      <a:pos x="415" y="47"/>
                    </a:cxn>
                    <a:cxn ang="0">
                      <a:pos x="497" y="21"/>
                    </a:cxn>
                    <a:cxn ang="0">
                      <a:pos x="581" y="6"/>
                    </a:cxn>
                    <a:cxn ang="0">
                      <a:pos x="667" y="0"/>
                    </a:cxn>
                    <a:cxn ang="0">
                      <a:pos x="667" y="0"/>
                    </a:cxn>
                    <a:cxn ang="0">
                      <a:pos x="759" y="6"/>
                    </a:cxn>
                    <a:cxn ang="0">
                      <a:pos x="847" y="23"/>
                    </a:cxn>
                    <a:cxn ang="0">
                      <a:pos x="932" y="53"/>
                    </a:cxn>
                    <a:cxn ang="0">
                      <a:pos x="1010" y="90"/>
                    </a:cxn>
                    <a:cxn ang="0">
                      <a:pos x="1082" y="137"/>
                    </a:cxn>
                    <a:cxn ang="0">
                      <a:pos x="1149" y="194"/>
                    </a:cxn>
                    <a:cxn ang="0">
                      <a:pos x="1208" y="256"/>
                    </a:cxn>
                    <a:cxn ang="0">
                      <a:pos x="1258" y="325"/>
                    </a:cxn>
                    <a:cxn ang="0">
                      <a:pos x="1301" y="401"/>
                    </a:cxn>
                    <a:cxn ang="0">
                      <a:pos x="1301" y="401"/>
                    </a:cxn>
                  </a:cxnLst>
                  <a:rect l="0" t="0" r="r" b="b"/>
                  <a:pathLst>
                    <a:path w="1321" h="712">
                      <a:moveTo>
                        <a:pt x="1301" y="401"/>
                      </a:moveTo>
                      <a:lnTo>
                        <a:pt x="1317" y="442"/>
                      </a:lnTo>
                      <a:lnTo>
                        <a:pt x="1321" y="481"/>
                      </a:lnTo>
                      <a:lnTo>
                        <a:pt x="1315" y="516"/>
                      </a:lnTo>
                      <a:lnTo>
                        <a:pt x="1298" y="550"/>
                      </a:lnTo>
                      <a:lnTo>
                        <a:pt x="1272" y="579"/>
                      </a:lnTo>
                      <a:lnTo>
                        <a:pt x="1239" y="604"/>
                      </a:lnTo>
                      <a:lnTo>
                        <a:pt x="1196" y="628"/>
                      </a:lnTo>
                      <a:lnTo>
                        <a:pt x="1147" y="649"/>
                      </a:lnTo>
                      <a:lnTo>
                        <a:pt x="1092" y="667"/>
                      </a:lnTo>
                      <a:lnTo>
                        <a:pt x="1031" y="683"/>
                      </a:lnTo>
                      <a:lnTo>
                        <a:pt x="967" y="694"/>
                      </a:lnTo>
                      <a:lnTo>
                        <a:pt x="896" y="704"/>
                      </a:lnTo>
                      <a:lnTo>
                        <a:pt x="824" y="710"/>
                      </a:lnTo>
                      <a:lnTo>
                        <a:pt x="795" y="712"/>
                      </a:lnTo>
                      <a:lnTo>
                        <a:pt x="476" y="712"/>
                      </a:lnTo>
                      <a:lnTo>
                        <a:pt x="472" y="712"/>
                      </a:lnTo>
                      <a:lnTo>
                        <a:pt x="409" y="708"/>
                      </a:lnTo>
                      <a:lnTo>
                        <a:pt x="348" y="704"/>
                      </a:lnTo>
                      <a:lnTo>
                        <a:pt x="290" y="696"/>
                      </a:lnTo>
                      <a:lnTo>
                        <a:pt x="235" y="689"/>
                      </a:lnTo>
                      <a:lnTo>
                        <a:pt x="186" y="677"/>
                      </a:lnTo>
                      <a:lnTo>
                        <a:pt x="141" y="663"/>
                      </a:lnTo>
                      <a:lnTo>
                        <a:pt x="102" y="648"/>
                      </a:lnTo>
                      <a:lnTo>
                        <a:pt x="67" y="630"/>
                      </a:lnTo>
                      <a:lnTo>
                        <a:pt x="39" y="608"/>
                      </a:lnTo>
                      <a:lnTo>
                        <a:pt x="18" y="583"/>
                      </a:lnTo>
                      <a:lnTo>
                        <a:pt x="6" y="554"/>
                      </a:lnTo>
                      <a:lnTo>
                        <a:pt x="0" y="524"/>
                      </a:lnTo>
                      <a:lnTo>
                        <a:pt x="0" y="520"/>
                      </a:lnTo>
                      <a:lnTo>
                        <a:pt x="4" y="487"/>
                      </a:lnTo>
                      <a:lnTo>
                        <a:pt x="16" y="446"/>
                      </a:lnTo>
                      <a:lnTo>
                        <a:pt x="51" y="370"/>
                      </a:lnTo>
                      <a:lnTo>
                        <a:pt x="94" y="299"/>
                      </a:lnTo>
                      <a:lnTo>
                        <a:pt x="147" y="235"/>
                      </a:lnTo>
                      <a:lnTo>
                        <a:pt x="204" y="176"/>
                      </a:lnTo>
                      <a:lnTo>
                        <a:pt x="270" y="125"/>
                      </a:lnTo>
                      <a:lnTo>
                        <a:pt x="341" y="82"/>
                      </a:lnTo>
                      <a:lnTo>
                        <a:pt x="415" y="47"/>
                      </a:lnTo>
                      <a:lnTo>
                        <a:pt x="497" y="21"/>
                      </a:lnTo>
                      <a:lnTo>
                        <a:pt x="581" y="6"/>
                      </a:lnTo>
                      <a:lnTo>
                        <a:pt x="667" y="0"/>
                      </a:lnTo>
                      <a:lnTo>
                        <a:pt x="667" y="0"/>
                      </a:lnTo>
                      <a:lnTo>
                        <a:pt x="759" y="6"/>
                      </a:lnTo>
                      <a:lnTo>
                        <a:pt x="847" y="23"/>
                      </a:lnTo>
                      <a:lnTo>
                        <a:pt x="932" y="53"/>
                      </a:lnTo>
                      <a:lnTo>
                        <a:pt x="1010" y="90"/>
                      </a:lnTo>
                      <a:lnTo>
                        <a:pt x="1082" y="137"/>
                      </a:lnTo>
                      <a:lnTo>
                        <a:pt x="1149" y="194"/>
                      </a:lnTo>
                      <a:lnTo>
                        <a:pt x="1208" y="256"/>
                      </a:lnTo>
                      <a:lnTo>
                        <a:pt x="1258" y="325"/>
                      </a:lnTo>
                      <a:lnTo>
                        <a:pt x="1301" y="401"/>
                      </a:lnTo>
                      <a:lnTo>
                        <a:pt x="1301" y="40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FFFFFF"/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41" name="Text Box 21"/>
              <p:cNvSpPr txBox="1">
                <a:spLocks noChangeArrowheads="1"/>
              </p:cNvSpPr>
              <p:nvPr/>
            </p:nvSpPr>
            <p:spPr bwMode="gray">
              <a:xfrm>
                <a:off x="1911" y="3438"/>
                <a:ext cx="247" cy="288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algn="ctr" eaLnBrk="0" hangingPunct="0"/>
                <a:r>
                  <a:rPr lang="en-US" sz="2400" b="1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Verdana" pitchFamily="34" charset="0"/>
                  </a:rPr>
                  <a:t>E</a:t>
                </a:r>
              </a:p>
            </p:txBody>
          </p:sp>
        </p:grpSp>
        <p:grpSp>
          <p:nvGrpSpPr>
            <p:cNvPr id="10" name="Group 22"/>
            <p:cNvGrpSpPr>
              <a:grpSpLocks/>
            </p:cNvGrpSpPr>
            <p:nvPr/>
          </p:nvGrpSpPr>
          <p:grpSpPr bwMode="auto">
            <a:xfrm>
              <a:off x="3938" y="1968"/>
              <a:ext cx="430" cy="437"/>
              <a:chOff x="3938" y="1968"/>
              <a:chExt cx="430" cy="437"/>
            </a:xfrm>
          </p:grpSpPr>
          <p:grpSp>
            <p:nvGrpSpPr>
              <p:cNvPr id="36" name="Group 23"/>
              <p:cNvGrpSpPr>
                <a:grpSpLocks/>
              </p:cNvGrpSpPr>
              <p:nvPr/>
            </p:nvGrpSpPr>
            <p:grpSpPr bwMode="auto">
              <a:xfrm>
                <a:off x="3938" y="1968"/>
                <a:ext cx="430" cy="437"/>
                <a:chOff x="2016" y="1920"/>
                <a:chExt cx="1680" cy="1680"/>
              </a:xfrm>
            </p:grpSpPr>
            <p:sp>
              <p:nvSpPr>
                <p:cNvPr id="38" name="Oval 24"/>
                <p:cNvSpPr>
                  <a:spLocks noChangeArrowheads="1"/>
                </p:cNvSpPr>
                <p:nvPr/>
              </p:nvSpPr>
              <p:spPr bwMode="gray">
                <a:xfrm>
                  <a:off x="2016" y="1920"/>
                  <a:ext cx="1680" cy="168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chemeClr val="hlink">
                        <a:gamma/>
                        <a:tint val="57647"/>
                        <a:invGamma/>
                      </a:schemeClr>
                    </a:gs>
                  </a:gsLst>
                  <a:lin ang="540000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39" name="Freeform 25"/>
                <p:cNvSpPr>
                  <a:spLocks/>
                </p:cNvSpPr>
                <p:nvPr/>
              </p:nvSpPr>
              <p:spPr bwMode="gray">
                <a:xfrm>
                  <a:off x="2208" y="1948"/>
                  <a:ext cx="1296" cy="634"/>
                </a:xfrm>
                <a:custGeom>
                  <a:avLst/>
                  <a:gdLst/>
                  <a:ahLst/>
                  <a:cxnLst>
                    <a:cxn ang="0">
                      <a:pos x="1301" y="401"/>
                    </a:cxn>
                    <a:cxn ang="0">
                      <a:pos x="1317" y="442"/>
                    </a:cxn>
                    <a:cxn ang="0">
                      <a:pos x="1321" y="481"/>
                    </a:cxn>
                    <a:cxn ang="0">
                      <a:pos x="1315" y="516"/>
                    </a:cxn>
                    <a:cxn ang="0">
                      <a:pos x="1298" y="550"/>
                    </a:cxn>
                    <a:cxn ang="0">
                      <a:pos x="1272" y="579"/>
                    </a:cxn>
                    <a:cxn ang="0">
                      <a:pos x="1239" y="604"/>
                    </a:cxn>
                    <a:cxn ang="0">
                      <a:pos x="1196" y="628"/>
                    </a:cxn>
                    <a:cxn ang="0">
                      <a:pos x="1147" y="649"/>
                    </a:cxn>
                    <a:cxn ang="0">
                      <a:pos x="1092" y="667"/>
                    </a:cxn>
                    <a:cxn ang="0">
                      <a:pos x="1031" y="683"/>
                    </a:cxn>
                    <a:cxn ang="0">
                      <a:pos x="967" y="694"/>
                    </a:cxn>
                    <a:cxn ang="0">
                      <a:pos x="896" y="704"/>
                    </a:cxn>
                    <a:cxn ang="0">
                      <a:pos x="824" y="710"/>
                    </a:cxn>
                    <a:cxn ang="0">
                      <a:pos x="795" y="712"/>
                    </a:cxn>
                    <a:cxn ang="0">
                      <a:pos x="476" y="712"/>
                    </a:cxn>
                    <a:cxn ang="0">
                      <a:pos x="472" y="712"/>
                    </a:cxn>
                    <a:cxn ang="0">
                      <a:pos x="409" y="708"/>
                    </a:cxn>
                    <a:cxn ang="0">
                      <a:pos x="348" y="704"/>
                    </a:cxn>
                    <a:cxn ang="0">
                      <a:pos x="290" y="696"/>
                    </a:cxn>
                    <a:cxn ang="0">
                      <a:pos x="235" y="689"/>
                    </a:cxn>
                    <a:cxn ang="0">
                      <a:pos x="186" y="677"/>
                    </a:cxn>
                    <a:cxn ang="0">
                      <a:pos x="141" y="663"/>
                    </a:cxn>
                    <a:cxn ang="0">
                      <a:pos x="102" y="648"/>
                    </a:cxn>
                    <a:cxn ang="0">
                      <a:pos x="67" y="630"/>
                    </a:cxn>
                    <a:cxn ang="0">
                      <a:pos x="39" y="608"/>
                    </a:cxn>
                    <a:cxn ang="0">
                      <a:pos x="18" y="583"/>
                    </a:cxn>
                    <a:cxn ang="0">
                      <a:pos x="6" y="554"/>
                    </a:cxn>
                    <a:cxn ang="0">
                      <a:pos x="0" y="524"/>
                    </a:cxn>
                    <a:cxn ang="0">
                      <a:pos x="0" y="520"/>
                    </a:cxn>
                    <a:cxn ang="0">
                      <a:pos x="4" y="487"/>
                    </a:cxn>
                    <a:cxn ang="0">
                      <a:pos x="16" y="446"/>
                    </a:cxn>
                    <a:cxn ang="0">
                      <a:pos x="51" y="370"/>
                    </a:cxn>
                    <a:cxn ang="0">
                      <a:pos x="94" y="299"/>
                    </a:cxn>
                    <a:cxn ang="0">
                      <a:pos x="147" y="235"/>
                    </a:cxn>
                    <a:cxn ang="0">
                      <a:pos x="204" y="176"/>
                    </a:cxn>
                    <a:cxn ang="0">
                      <a:pos x="270" y="125"/>
                    </a:cxn>
                    <a:cxn ang="0">
                      <a:pos x="341" y="82"/>
                    </a:cxn>
                    <a:cxn ang="0">
                      <a:pos x="415" y="47"/>
                    </a:cxn>
                    <a:cxn ang="0">
                      <a:pos x="497" y="21"/>
                    </a:cxn>
                    <a:cxn ang="0">
                      <a:pos x="581" y="6"/>
                    </a:cxn>
                    <a:cxn ang="0">
                      <a:pos x="667" y="0"/>
                    </a:cxn>
                    <a:cxn ang="0">
                      <a:pos x="667" y="0"/>
                    </a:cxn>
                    <a:cxn ang="0">
                      <a:pos x="759" y="6"/>
                    </a:cxn>
                    <a:cxn ang="0">
                      <a:pos x="847" y="23"/>
                    </a:cxn>
                    <a:cxn ang="0">
                      <a:pos x="932" y="53"/>
                    </a:cxn>
                    <a:cxn ang="0">
                      <a:pos x="1010" y="90"/>
                    </a:cxn>
                    <a:cxn ang="0">
                      <a:pos x="1082" y="137"/>
                    </a:cxn>
                    <a:cxn ang="0">
                      <a:pos x="1149" y="194"/>
                    </a:cxn>
                    <a:cxn ang="0">
                      <a:pos x="1208" y="256"/>
                    </a:cxn>
                    <a:cxn ang="0">
                      <a:pos x="1258" y="325"/>
                    </a:cxn>
                    <a:cxn ang="0">
                      <a:pos x="1301" y="401"/>
                    </a:cxn>
                    <a:cxn ang="0">
                      <a:pos x="1301" y="401"/>
                    </a:cxn>
                  </a:cxnLst>
                  <a:rect l="0" t="0" r="r" b="b"/>
                  <a:pathLst>
                    <a:path w="1321" h="712">
                      <a:moveTo>
                        <a:pt x="1301" y="401"/>
                      </a:moveTo>
                      <a:lnTo>
                        <a:pt x="1317" y="442"/>
                      </a:lnTo>
                      <a:lnTo>
                        <a:pt x="1321" y="481"/>
                      </a:lnTo>
                      <a:lnTo>
                        <a:pt x="1315" y="516"/>
                      </a:lnTo>
                      <a:lnTo>
                        <a:pt x="1298" y="550"/>
                      </a:lnTo>
                      <a:lnTo>
                        <a:pt x="1272" y="579"/>
                      </a:lnTo>
                      <a:lnTo>
                        <a:pt x="1239" y="604"/>
                      </a:lnTo>
                      <a:lnTo>
                        <a:pt x="1196" y="628"/>
                      </a:lnTo>
                      <a:lnTo>
                        <a:pt x="1147" y="649"/>
                      </a:lnTo>
                      <a:lnTo>
                        <a:pt x="1092" y="667"/>
                      </a:lnTo>
                      <a:lnTo>
                        <a:pt x="1031" y="683"/>
                      </a:lnTo>
                      <a:lnTo>
                        <a:pt x="967" y="694"/>
                      </a:lnTo>
                      <a:lnTo>
                        <a:pt x="896" y="704"/>
                      </a:lnTo>
                      <a:lnTo>
                        <a:pt x="824" y="710"/>
                      </a:lnTo>
                      <a:lnTo>
                        <a:pt x="795" y="712"/>
                      </a:lnTo>
                      <a:lnTo>
                        <a:pt x="476" y="712"/>
                      </a:lnTo>
                      <a:lnTo>
                        <a:pt x="472" y="712"/>
                      </a:lnTo>
                      <a:lnTo>
                        <a:pt x="409" y="708"/>
                      </a:lnTo>
                      <a:lnTo>
                        <a:pt x="348" y="704"/>
                      </a:lnTo>
                      <a:lnTo>
                        <a:pt x="290" y="696"/>
                      </a:lnTo>
                      <a:lnTo>
                        <a:pt x="235" y="689"/>
                      </a:lnTo>
                      <a:lnTo>
                        <a:pt x="186" y="677"/>
                      </a:lnTo>
                      <a:lnTo>
                        <a:pt x="141" y="663"/>
                      </a:lnTo>
                      <a:lnTo>
                        <a:pt x="102" y="648"/>
                      </a:lnTo>
                      <a:lnTo>
                        <a:pt x="67" y="630"/>
                      </a:lnTo>
                      <a:lnTo>
                        <a:pt x="39" y="608"/>
                      </a:lnTo>
                      <a:lnTo>
                        <a:pt x="18" y="583"/>
                      </a:lnTo>
                      <a:lnTo>
                        <a:pt x="6" y="554"/>
                      </a:lnTo>
                      <a:lnTo>
                        <a:pt x="0" y="524"/>
                      </a:lnTo>
                      <a:lnTo>
                        <a:pt x="0" y="520"/>
                      </a:lnTo>
                      <a:lnTo>
                        <a:pt x="4" y="487"/>
                      </a:lnTo>
                      <a:lnTo>
                        <a:pt x="16" y="446"/>
                      </a:lnTo>
                      <a:lnTo>
                        <a:pt x="51" y="370"/>
                      </a:lnTo>
                      <a:lnTo>
                        <a:pt x="94" y="299"/>
                      </a:lnTo>
                      <a:lnTo>
                        <a:pt x="147" y="235"/>
                      </a:lnTo>
                      <a:lnTo>
                        <a:pt x="204" y="176"/>
                      </a:lnTo>
                      <a:lnTo>
                        <a:pt x="270" y="125"/>
                      </a:lnTo>
                      <a:lnTo>
                        <a:pt x="341" y="82"/>
                      </a:lnTo>
                      <a:lnTo>
                        <a:pt x="415" y="47"/>
                      </a:lnTo>
                      <a:lnTo>
                        <a:pt x="497" y="21"/>
                      </a:lnTo>
                      <a:lnTo>
                        <a:pt x="581" y="6"/>
                      </a:lnTo>
                      <a:lnTo>
                        <a:pt x="667" y="0"/>
                      </a:lnTo>
                      <a:lnTo>
                        <a:pt x="667" y="0"/>
                      </a:lnTo>
                      <a:lnTo>
                        <a:pt x="759" y="6"/>
                      </a:lnTo>
                      <a:lnTo>
                        <a:pt x="847" y="23"/>
                      </a:lnTo>
                      <a:lnTo>
                        <a:pt x="932" y="53"/>
                      </a:lnTo>
                      <a:lnTo>
                        <a:pt x="1010" y="90"/>
                      </a:lnTo>
                      <a:lnTo>
                        <a:pt x="1082" y="137"/>
                      </a:lnTo>
                      <a:lnTo>
                        <a:pt x="1149" y="194"/>
                      </a:lnTo>
                      <a:lnTo>
                        <a:pt x="1208" y="256"/>
                      </a:lnTo>
                      <a:lnTo>
                        <a:pt x="1258" y="325"/>
                      </a:lnTo>
                      <a:lnTo>
                        <a:pt x="1301" y="401"/>
                      </a:lnTo>
                      <a:lnTo>
                        <a:pt x="1301" y="40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FFFFFF"/>
                    </a:gs>
                    <a:gs pos="100000">
                      <a:schemeClr val="hlink"/>
                    </a:gs>
                  </a:gsLst>
                  <a:lin ang="5400000" scaled="1"/>
                </a:gra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37" name="Text Box 26"/>
              <p:cNvSpPr txBox="1">
                <a:spLocks noChangeArrowheads="1"/>
              </p:cNvSpPr>
              <p:nvPr/>
            </p:nvSpPr>
            <p:spPr bwMode="gray">
              <a:xfrm>
                <a:off x="4020" y="2028"/>
                <a:ext cx="255" cy="288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algn="ctr" eaLnBrk="0" hangingPunct="0"/>
                <a:r>
                  <a:rPr lang="en-US" sz="2400" b="1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Verdana" pitchFamily="34" charset="0"/>
                  </a:rPr>
                  <a:t>C</a:t>
                </a:r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3552" y="3360"/>
              <a:ext cx="412" cy="392"/>
              <a:chOff x="3552" y="3339"/>
              <a:chExt cx="412" cy="392"/>
            </a:xfrm>
          </p:grpSpPr>
          <p:grpSp>
            <p:nvGrpSpPr>
              <p:cNvPr id="32" name="Group 28"/>
              <p:cNvGrpSpPr>
                <a:grpSpLocks/>
              </p:cNvGrpSpPr>
              <p:nvPr/>
            </p:nvGrpSpPr>
            <p:grpSpPr bwMode="auto">
              <a:xfrm>
                <a:off x="3552" y="3339"/>
                <a:ext cx="412" cy="392"/>
                <a:chOff x="2016" y="1920"/>
                <a:chExt cx="1680" cy="1680"/>
              </a:xfrm>
            </p:grpSpPr>
            <p:sp>
              <p:nvSpPr>
                <p:cNvPr id="34" name="Oval 29"/>
                <p:cNvSpPr>
                  <a:spLocks noChangeArrowheads="1"/>
                </p:cNvSpPr>
                <p:nvPr/>
              </p:nvSpPr>
              <p:spPr bwMode="gray">
                <a:xfrm>
                  <a:off x="2016" y="1920"/>
                  <a:ext cx="1680" cy="168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shade val="45490"/>
                        <a:invGamma/>
                      </a:schemeClr>
                    </a:gs>
                  </a:gsLst>
                  <a:lin ang="540000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35" name="Freeform 30"/>
                <p:cNvSpPr>
                  <a:spLocks/>
                </p:cNvSpPr>
                <p:nvPr/>
              </p:nvSpPr>
              <p:spPr bwMode="gray">
                <a:xfrm>
                  <a:off x="2208" y="1948"/>
                  <a:ext cx="1296" cy="634"/>
                </a:xfrm>
                <a:custGeom>
                  <a:avLst/>
                  <a:gdLst/>
                  <a:ahLst/>
                  <a:cxnLst>
                    <a:cxn ang="0">
                      <a:pos x="1301" y="401"/>
                    </a:cxn>
                    <a:cxn ang="0">
                      <a:pos x="1317" y="442"/>
                    </a:cxn>
                    <a:cxn ang="0">
                      <a:pos x="1321" y="481"/>
                    </a:cxn>
                    <a:cxn ang="0">
                      <a:pos x="1315" y="516"/>
                    </a:cxn>
                    <a:cxn ang="0">
                      <a:pos x="1298" y="550"/>
                    </a:cxn>
                    <a:cxn ang="0">
                      <a:pos x="1272" y="579"/>
                    </a:cxn>
                    <a:cxn ang="0">
                      <a:pos x="1239" y="604"/>
                    </a:cxn>
                    <a:cxn ang="0">
                      <a:pos x="1196" y="628"/>
                    </a:cxn>
                    <a:cxn ang="0">
                      <a:pos x="1147" y="649"/>
                    </a:cxn>
                    <a:cxn ang="0">
                      <a:pos x="1092" y="667"/>
                    </a:cxn>
                    <a:cxn ang="0">
                      <a:pos x="1031" y="683"/>
                    </a:cxn>
                    <a:cxn ang="0">
                      <a:pos x="967" y="694"/>
                    </a:cxn>
                    <a:cxn ang="0">
                      <a:pos x="896" y="704"/>
                    </a:cxn>
                    <a:cxn ang="0">
                      <a:pos x="824" y="710"/>
                    </a:cxn>
                    <a:cxn ang="0">
                      <a:pos x="795" y="712"/>
                    </a:cxn>
                    <a:cxn ang="0">
                      <a:pos x="476" y="712"/>
                    </a:cxn>
                    <a:cxn ang="0">
                      <a:pos x="472" y="712"/>
                    </a:cxn>
                    <a:cxn ang="0">
                      <a:pos x="409" y="708"/>
                    </a:cxn>
                    <a:cxn ang="0">
                      <a:pos x="348" y="704"/>
                    </a:cxn>
                    <a:cxn ang="0">
                      <a:pos x="290" y="696"/>
                    </a:cxn>
                    <a:cxn ang="0">
                      <a:pos x="235" y="689"/>
                    </a:cxn>
                    <a:cxn ang="0">
                      <a:pos x="186" y="677"/>
                    </a:cxn>
                    <a:cxn ang="0">
                      <a:pos x="141" y="663"/>
                    </a:cxn>
                    <a:cxn ang="0">
                      <a:pos x="102" y="648"/>
                    </a:cxn>
                    <a:cxn ang="0">
                      <a:pos x="67" y="630"/>
                    </a:cxn>
                    <a:cxn ang="0">
                      <a:pos x="39" y="608"/>
                    </a:cxn>
                    <a:cxn ang="0">
                      <a:pos x="18" y="583"/>
                    </a:cxn>
                    <a:cxn ang="0">
                      <a:pos x="6" y="554"/>
                    </a:cxn>
                    <a:cxn ang="0">
                      <a:pos x="0" y="524"/>
                    </a:cxn>
                    <a:cxn ang="0">
                      <a:pos x="0" y="520"/>
                    </a:cxn>
                    <a:cxn ang="0">
                      <a:pos x="4" y="487"/>
                    </a:cxn>
                    <a:cxn ang="0">
                      <a:pos x="16" y="446"/>
                    </a:cxn>
                    <a:cxn ang="0">
                      <a:pos x="51" y="370"/>
                    </a:cxn>
                    <a:cxn ang="0">
                      <a:pos x="94" y="299"/>
                    </a:cxn>
                    <a:cxn ang="0">
                      <a:pos x="147" y="235"/>
                    </a:cxn>
                    <a:cxn ang="0">
                      <a:pos x="204" y="176"/>
                    </a:cxn>
                    <a:cxn ang="0">
                      <a:pos x="270" y="125"/>
                    </a:cxn>
                    <a:cxn ang="0">
                      <a:pos x="341" y="82"/>
                    </a:cxn>
                    <a:cxn ang="0">
                      <a:pos x="415" y="47"/>
                    </a:cxn>
                    <a:cxn ang="0">
                      <a:pos x="497" y="21"/>
                    </a:cxn>
                    <a:cxn ang="0">
                      <a:pos x="581" y="6"/>
                    </a:cxn>
                    <a:cxn ang="0">
                      <a:pos x="667" y="0"/>
                    </a:cxn>
                    <a:cxn ang="0">
                      <a:pos x="667" y="0"/>
                    </a:cxn>
                    <a:cxn ang="0">
                      <a:pos x="759" y="6"/>
                    </a:cxn>
                    <a:cxn ang="0">
                      <a:pos x="847" y="23"/>
                    </a:cxn>
                    <a:cxn ang="0">
                      <a:pos x="932" y="53"/>
                    </a:cxn>
                    <a:cxn ang="0">
                      <a:pos x="1010" y="90"/>
                    </a:cxn>
                    <a:cxn ang="0">
                      <a:pos x="1082" y="137"/>
                    </a:cxn>
                    <a:cxn ang="0">
                      <a:pos x="1149" y="194"/>
                    </a:cxn>
                    <a:cxn ang="0">
                      <a:pos x="1208" y="256"/>
                    </a:cxn>
                    <a:cxn ang="0">
                      <a:pos x="1258" y="325"/>
                    </a:cxn>
                    <a:cxn ang="0">
                      <a:pos x="1301" y="401"/>
                    </a:cxn>
                    <a:cxn ang="0">
                      <a:pos x="1301" y="401"/>
                    </a:cxn>
                  </a:cxnLst>
                  <a:rect l="0" t="0" r="r" b="b"/>
                  <a:pathLst>
                    <a:path w="1321" h="712">
                      <a:moveTo>
                        <a:pt x="1301" y="401"/>
                      </a:moveTo>
                      <a:lnTo>
                        <a:pt x="1317" y="442"/>
                      </a:lnTo>
                      <a:lnTo>
                        <a:pt x="1321" y="481"/>
                      </a:lnTo>
                      <a:lnTo>
                        <a:pt x="1315" y="516"/>
                      </a:lnTo>
                      <a:lnTo>
                        <a:pt x="1298" y="550"/>
                      </a:lnTo>
                      <a:lnTo>
                        <a:pt x="1272" y="579"/>
                      </a:lnTo>
                      <a:lnTo>
                        <a:pt x="1239" y="604"/>
                      </a:lnTo>
                      <a:lnTo>
                        <a:pt x="1196" y="628"/>
                      </a:lnTo>
                      <a:lnTo>
                        <a:pt x="1147" y="649"/>
                      </a:lnTo>
                      <a:lnTo>
                        <a:pt x="1092" y="667"/>
                      </a:lnTo>
                      <a:lnTo>
                        <a:pt x="1031" y="683"/>
                      </a:lnTo>
                      <a:lnTo>
                        <a:pt x="967" y="694"/>
                      </a:lnTo>
                      <a:lnTo>
                        <a:pt x="896" y="704"/>
                      </a:lnTo>
                      <a:lnTo>
                        <a:pt x="824" y="710"/>
                      </a:lnTo>
                      <a:lnTo>
                        <a:pt x="795" y="712"/>
                      </a:lnTo>
                      <a:lnTo>
                        <a:pt x="476" y="712"/>
                      </a:lnTo>
                      <a:lnTo>
                        <a:pt x="472" y="712"/>
                      </a:lnTo>
                      <a:lnTo>
                        <a:pt x="409" y="708"/>
                      </a:lnTo>
                      <a:lnTo>
                        <a:pt x="348" y="704"/>
                      </a:lnTo>
                      <a:lnTo>
                        <a:pt x="290" y="696"/>
                      </a:lnTo>
                      <a:lnTo>
                        <a:pt x="235" y="689"/>
                      </a:lnTo>
                      <a:lnTo>
                        <a:pt x="186" y="677"/>
                      </a:lnTo>
                      <a:lnTo>
                        <a:pt x="141" y="663"/>
                      </a:lnTo>
                      <a:lnTo>
                        <a:pt x="102" y="648"/>
                      </a:lnTo>
                      <a:lnTo>
                        <a:pt x="67" y="630"/>
                      </a:lnTo>
                      <a:lnTo>
                        <a:pt x="39" y="608"/>
                      </a:lnTo>
                      <a:lnTo>
                        <a:pt x="18" y="583"/>
                      </a:lnTo>
                      <a:lnTo>
                        <a:pt x="6" y="554"/>
                      </a:lnTo>
                      <a:lnTo>
                        <a:pt x="0" y="524"/>
                      </a:lnTo>
                      <a:lnTo>
                        <a:pt x="0" y="520"/>
                      </a:lnTo>
                      <a:lnTo>
                        <a:pt x="4" y="487"/>
                      </a:lnTo>
                      <a:lnTo>
                        <a:pt x="16" y="446"/>
                      </a:lnTo>
                      <a:lnTo>
                        <a:pt x="51" y="370"/>
                      </a:lnTo>
                      <a:lnTo>
                        <a:pt x="94" y="299"/>
                      </a:lnTo>
                      <a:lnTo>
                        <a:pt x="147" y="235"/>
                      </a:lnTo>
                      <a:lnTo>
                        <a:pt x="204" y="176"/>
                      </a:lnTo>
                      <a:lnTo>
                        <a:pt x="270" y="125"/>
                      </a:lnTo>
                      <a:lnTo>
                        <a:pt x="341" y="82"/>
                      </a:lnTo>
                      <a:lnTo>
                        <a:pt x="415" y="47"/>
                      </a:lnTo>
                      <a:lnTo>
                        <a:pt x="497" y="21"/>
                      </a:lnTo>
                      <a:lnTo>
                        <a:pt x="581" y="6"/>
                      </a:lnTo>
                      <a:lnTo>
                        <a:pt x="667" y="0"/>
                      </a:lnTo>
                      <a:lnTo>
                        <a:pt x="667" y="0"/>
                      </a:lnTo>
                      <a:lnTo>
                        <a:pt x="759" y="6"/>
                      </a:lnTo>
                      <a:lnTo>
                        <a:pt x="847" y="23"/>
                      </a:lnTo>
                      <a:lnTo>
                        <a:pt x="932" y="53"/>
                      </a:lnTo>
                      <a:lnTo>
                        <a:pt x="1010" y="90"/>
                      </a:lnTo>
                      <a:lnTo>
                        <a:pt x="1082" y="137"/>
                      </a:lnTo>
                      <a:lnTo>
                        <a:pt x="1149" y="194"/>
                      </a:lnTo>
                      <a:lnTo>
                        <a:pt x="1208" y="256"/>
                      </a:lnTo>
                      <a:lnTo>
                        <a:pt x="1258" y="325"/>
                      </a:lnTo>
                      <a:lnTo>
                        <a:pt x="1301" y="401"/>
                      </a:lnTo>
                      <a:lnTo>
                        <a:pt x="1301" y="40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FFFFFF"/>
                    </a:gs>
                    <a:gs pos="100000">
                      <a:schemeClr val="bg2"/>
                    </a:gs>
                  </a:gsLst>
                  <a:lin ang="5400000" scaled="1"/>
                </a:gra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33" name="Text Box 31"/>
              <p:cNvSpPr txBox="1">
                <a:spLocks noChangeArrowheads="1"/>
              </p:cNvSpPr>
              <p:nvPr/>
            </p:nvSpPr>
            <p:spPr bwMode="gray">
              <a:xfrm>
                <a:off x="3641" y="3360"/>
                <a:ext cx="275" cy="288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algn="ctr" eaLnBrk="0" hangingPunct="0"/>
                <a:r>
                  <a:rPr lang="en-US" sz="2400" b="1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Verdana" pitchFamily="34" charset="0"/>
                  </a:rPr>
                  <a:t>D</a:t>
                </a:r>
              </a:p>
            </p:txBody>
          </p:sp>
        </p:grpSp>
        <p:grpSp>
          <p:nvGrpSpPr>
            <p:cNvPr id="12" name="Group 32"/>
            <p:cNvGrpSpPr>
              <a:grpSpLocks/>
            </p:cNvGrpSpPr>
            <p:nvPr/>
          </p:nvGrpSpPr>
          <p:grpSpPr bwMode="auto">
            <a:xfrm>
              <a:off x="1488" y="1968"/>
              <a:ext cx="432" cy="432"/>
              <a:chOff x="1488" y="1968"/>
              <a:chExt cx="432" cy="432"/>
            </a:xfrm>
          </p:grpSpPr>
          <p:grpSp>
            <p:nvGrpSpPr>
              <p:cNvPr id="28" name="Group 33"/>
              <p:cNvGrpSpPr>
                <a:grpSpLocks/>
              </p:cNvGrpSpPr>
              <p:nvPr/>
            </p:nvGrpSpPr>
            <p:grpSpPr bwMode="auto">
              <a:xfrm>
                <a:off x="1488" y="1968"/>
                <a:ext cx="432" cy="432"/>
                <a:chOff x="2016" y="1920"/>
                <a:chExt cx="1680" cy="1680"/>
              </a:xfrm>
            </p:grpSpPr>
            <p:sp>
              <p:nvSpPr>
                <p:cNvPr id="30" name="Oval 34"/>
                <p:cNvSpPr>
                  <a:spLocks noChangeArrowheads="1"/>
                </p:cNvSpPr>
                <p:nvPr/>
              </p:nvSpPr>
              <p:spPr bwMode="gray">
                <a:xfrm>
                  <a:off x="2016" y="1920"/>
                  <a:ext cx="1680" cy="168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accent1"/>
                    </a:gs>
                    <a:gs pos="100000">
                      <a:schemeClr val="accent1">
                        <a:gamma/>
                        <a:shade val="45490"/>
                        <a:invGamma/>
                      </a:schemeClr>
                    </a:gs>
                  </a:gsLst>
                  <a:lin ang="540000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31" name="Freeform 35"/>
                <p:cNvSpPr>
                  <a:spLocks/>
                </p:cNvSpPr>
                <p:nvPr/>
              </p:nvSpPr>
              <p:spPr bwMode="gray">
                <a:xfrm>
                  <a:off x="2208" y="1948"/>
                  <a:ext cx="1296" cy="634"/>
                </a:xfrm>
                <a:custGeom>
                  <a:avLst/>
                  <a:gdLst/>
                  <a:ahLst/>
                  <a:cxnLst>
                    <a:cxn ang="0">
                      <a:pos x="1301" y="401"/>
                    </a:cxn>
                    <a:cxn ang="0">
                      <a:pos x="1317" y="442"/>
                    </a:cxn>
                    <a:cxn ang="0">
                      <a:pos x="1321" y="481"/>
                    </a:cxn>
                    <a:cxn ang="0">
                      <a:pos x="1315" y="516"/>
                    </a:cxn>
                    <a:cxn ang="0">
                      <a:pos x="1298" y="550"/>
                    </a:cxn>
                    <a:cxn ang="0">
                      <a:pos x="1272" y="579"/>
                    </a:cxn>
                    <a:cxn ang="0">
                      <a:pos x="1239" y="604"/>
                    </a:cxn>
                    <a:cxn ang="0">
                      <a:pos x="1196" y="628"/>
                    </a:cxn>
                    <a:cxn ang="0">
                      <a:pos x="1147" y="649"/>
                    </a:cxn>
                    <a:cxn ang="0">
                      <a:pos x="1092" y="667"/>
                    </a:cxn>
                    <a:cxn ang="0">
                      <a:pos x="1031" y="683"/>
                    </a:cxn>
                    <a:cxn ang="0">
                      <a:pos x="967" y="694"/>
                    </a:cxn>
                    <a:cxn ang="0">
                      <a:pos x="896" y="704"/>
                    </a:cxn>
                    <a:cxn ang="0">
                      <a:pos x="824" y="710"/>
                    </a:cxn>
                    <a:cxn ang="0">
                      <a:pos x="795" y="712"/>
                    </a:cxn>
                    <a:cxn ang="0">
                      <a:pos x="476" y="712"/>
                    </a:cxn>
                    <a:cxn ang="0">
                      <a:pos x="472" y="712"/>
                    </a:cxn>
                    <a:cxn ang="0">
                      <a:pos x="409" y="708"/>
                    </a:cxn>
                    <a:cxn ang="0">
                      <a:pos x="348" y="704"/>
                    </a:cxn>
                    <a:cxn ang="0">
                      <a:pos x="290" y="696"/>
                    </a:cxn>
                    <a:cxn ang="0">
                      <a:pos x="235" y="689"/>
                    </a:cxn>
                    <a:cxn ang="0">
                      <a:pos x="186" y="677"/>
                    </a:cxn>
                    <a:cxn ang="0">
                      <a:pos x="141" y="663"/>
                    </a:cxn>
                    <a:cxn ang="0">
                      <a:pos x="102" y="648"/>
                    </a:cxn>
                    <a:cxn ang="0">
                      <a:pos x="67" y="630"/>
                    </a:cxn>
                    <a:cxn ang="0">
                      <a:pos x="39" y="608"/>
                    </a:cxn>
                    <a:cxn ang="0">
                      <a:pos x="18" y="583"/>
                    </a:cxn>
                    <a:cxn ang="0">
                      <a:pos x="6" y="554"/>
                    </a:cxn>
                    <a:cxn ang="0">
                      <a:pos x="0" y="524"/>
                    </a:cxn>
                    <a:cxn ang="0">
                      <a:pos x="0" y="520"/>
                    </a:cxn>
                    <a:cxn ang="0">
                      <a:pos x="4" y="487"/>
                    </a:cxn>
                    <a:cxn ang="0">
                      <a:pos x="16" y="446"/>
                    </a:cxn>
                    <a:cxn ang="0">
                      <a:pos x="51" y="370"/>
                    </a:cxn>
                    <a:cxn ang="0">
                      <a:pos x="94" y="299"/>
                    </a:cxn>
                    <a:cxn ang="0">
                      <a:pos x="147" y="235"/>
                    </a:cxn>
                    <a:cxn ang="0">
                      <a:pos x="204" y="176"/>
                    </a:cxn>
                    <a:cxn ang="0">
                      <a:pos x="270" y="125"/>
                    </a:cxn>
                    <a:cxn ang="0">
                      <a:pos x="341" y="82"/>
                    </a:cxn>
                    <a:cxn ang="0">
                      <a:pos x="415" y="47"/>
                    </a:cxn>
                    <a:cxn ang="0">
                      <a:pos x="497" y="21"/>
                    </a:cxn>
                    <a:cxn ang="0">
                      <a:pos x="581" y="6"/>
                    </a:cxn>
                    <a:cxn ang="0">
                      <a:pos x="667" y="0"/>
                    </a:cxn>
                    <a:cxn ang="0">
                      <a:pos x="667" y="0"/>
                    </a:cxn>
                    <a:cxn ang="0">
                      <a:pos x="759" y="6"/>
                    </a:cxn>
                    <a:cxn ang="0">
                      <a:pos x="847" y="23"/>
                    </a:cxn>
                    <a:cxn ang="0">
                      <a:pos x="932" y="53"/>
                    </a:cxn>
                    <a:cxn ang="0">
                      <a:pos x="1010" y="90"/>
                    </a:cxn>
                    <a:cxn ang="0">
                      <a:pos x="1082" y="137"/>
                    </a:cxn>
                    <a:cxn ang="0">
                      <a:pos x="1149" y="194"/>
                    </a:cxn>
                    <a:cxn ang="0">
                      <a:pos x="1208" y="256"/>
                    </a:cxn>
                    <a:cxn ang="0">
                      <a:pos x="1258" y="325"/>
                    </a:cxn>
                    <a:cxn ang="0">
                      <a:pos x="1301" y="401"/>
                    </a:cxn>
                    <a:cxn ang="0">
                      <a:pos x="1301" y="401"/>
                    </a:cxn>
                  </a:cxnLst>
                  <a:rect l="0" t="0" r="r" b="b"/>
                  <a:pathLst>
                    <a:path w="1321" h="712">
                      <a:moveTo>
                        <a:pt x="1301" y="401"/>
                      </a:moveTo>
                      <a:lnTo>
                        <a:pt x="1317" y="442"/>
                      </a:lnTo>
                      <a:lnTo>
                        <a:pt x="1321" y="481"/>
                      </a:lnTo>
                      <a:lnTo>
                        <a:pt x="1315" y="516"/>
                      </a:lnTo>
                      <a:lnTo>
                        <a:pt x="1298" y="550"/>
                      </a:lnTo>
                      <a:lnTo>
                        <a:pt x="1272" y="579"/>
                      </a:lnTo>
                      <a:lnTo>
                        <a:pt x="1239" y="604"/>
                      </a:lnTo>
                      <a:lnTo>
                        <a:pt x="1196" y="628"/>
                      </a:lnTo>
                      <a:lnTo>
                        <a:pt x="1147" y="649"/>
                      </a:lnTo>
                      <a:lnTo>
                        <a:pt x="1092" y="667"/>
                      </a:lnTo>
                      <a:lnTo>
                        <a:pt x="1031" y="683"/>
                      </a:lnTo>
                      <a:lnTo>
                        <a:pt x="967" y="694"/>
                      </a:lnTo>
                      <a:lnTo>
                        <a:pt x="896" y="704"/>
                      </a:lnTo>
                      <a:lnTo>
                        <a:pt x="824" y="710"/>
                      </a:lnTo>
                      <a:lnTo>
                        <a:pt x="795" y="712"/>
                      </a:lnTo>
                      <a:lnTo>
                        <a:pt x="476" y="712"/>
                      </a:lnTo>
                      <a:lnTo>
                        <a:pt x="472" y="712"/>
                      </a:lnTo>
                      <a:lnTo>
                        <a:pt x="409" y="708"/>
                      </a:lnTo>
                      <a:lnTo>
                        <a:pt x="348" y="704"/>
                      </a:lnTo>
                      <a:lnTo>
                        <a:pt x="290" y="696"/>
                      </a:lnTo>
                      <a:lnTo>
                        <a:pt x="235" y="689"/>
                      </a:lnTo>
                      <a:lnTo>
                        <a:pt x="186" y="677"/>
                      </a:lnTo>
                      <a:lnTo>
                        <a:pt x="141" y="663"/>
                      </a:lnTo>
                      <a:lnTo>
                        <a:pt x="102" y="648"/>
                      </a:lnTo>
                      <a:lnTo>
                        <a:pt x="67" y="630"/>
                      </a:lnTo>
                      <a:lnTo>
                        <a:pt x="39" y="608"/>
                      </a:lnTo>
                      <a:lnTo>
                        <a:pt x="18" y="583"/>
                      </a:lnTo>
                      <a:lnTo>
                        <a:pt x="6" y="554"/>
                      </a:lnTo>
                      <a:lnTo>
                        <a:pt x="0" y="524"/>
                      </a:lnTo>
                      <a:lnTo>
                        <a:pt x="0" y="520"/>
                      </a:lnTo>
                      <a:lnTo>
                        <a:pt x="4" y="487"/>
                      </a:lnTo>
                      <a:lnTo>
                        <a:pt x="16" y="446"/>
                      </a:lnTo>
                      <a:lnTo>
                        <a:pt x="51" y="370"/>
                      </a:lnTo>
                      <a:lnTo>
                        <a:pt x="94" y="299"/>
                      </a:lnTo>
                      <a:lnTo>
                        <a:pt x="147" y="235"/>
                      </a:lnTo>
                      <a:lnTo>
                        <a:pt x="204" y="176"/>
                      </a:lnTo>
                      <a:lnTo>
                        <a:pt x="270" y="125"/>
                      </a:lnTo>
                      <a:lnTo>
                        <a:pt x="341" y="82"/>
                      </a:lnTo>
                      <a:lnTo>
                        <a:pt x="415" y="47"/>
                      </a:lnTo>
                      <a:lnTo>
                        <a:pt x="497" y="21"/>
                      </a:lnTo>
                      <a:lnTo>
                        <a:pt x="581" y="6"/>
                      </a:lnTo>
                      <a:lnTo>
                        <a:pt x="667" y="0"/>
                      </a:lnTo>
                      <a:lnTo>
                        <a:pt x="667" y="0"/>
                      </a:lnTo>
                      <a:lnTo>
                        <a:pt x="759" y="6"/>
                      </a:lnTo>
                      <a:lnTo>
                        <a:pt x="847" y="23"/>
                      </a:lnTo>
                      <a:lnTo>
                        <a:pt x="932" y="53"/>
                      </a:lnTo>
                      <a:lnTo>
                        <a:pt x="1010" y="90"/>
                      </a:lnTo>
                      <a:lnTo>
                        <a:pt x="1082" y="137"/>
                      </a:lnTo>
                      <a:lnTo>
                        <a:pt x="1149" y="194"/>
                      </a:lnTo>
                      <a:lnTo>
                        <a:pt x="1208" y="256"/>
                      </a:lnTo>
                      <a:lnTo>
                        <a:pt x="1258" y="325"/>
                      </a:lnTo>
                      <a:lnTo>
                        <a:pt x="1301" y="401"/>
                      </a:lnTo>
                      <a:lnTo>
                        <a:pt x="1301" y="40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FFFFFF"/>
                    </a:gs>
                    <a:gs pos="100000">
                      <a:schemeClr val="accent1"/>
                    </a:gs>
                  </a:gsLst>
                  <a:lin ang="5400000" scaled="1"/>
                </a:gra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9" name="Text Box 36"/>
              <p:cNvSpPr txBox="1">
                <a:spLocks noChangeArrowheads="1"/>
              </p:cNvSpPr>
              <p:nvPr/>
            </p:nvSpPr>
            <p:spPr bwMode="gray">
              <a:xfrm>
                <a:off x="1580" y="2016"/>
                <a:ext cx="265" cy="288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algn="ctr" eaLnBrk="0" hangingPunct="0"/>
                <a:r>
                  <a:rPr lang="en-US" sz="2400" b="1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Verdana" pitchFamily="34" charset="0"/>
                  </a:rPr>
                  <a:t>A</a:t>
                </a:r>
              </a:p>
            </p:txBody>
          </p:sp>
        </p:grpSp>
        <p:sp>
          <p:nvSpPr>
            <p:cNvPr id="13" name="Oval 37"/>
            <p:cNvSpPr>
              <a:spLocks noChangeArrowheads="1"/>
            </p:cNvSpPr>
            <p:nvPr/>
          </p:nvSpPr>
          <p:spPr bwMode="gray">
            <a:xfrm rot="18227093">
              <a:off x="3507" y="3261"/>
              <a:ext cx="82" cy="87"/>
            </a:xfrm>
            <a:prstGeom prst="ellipse">
              <a:avLst/>
            </a:pr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shade val="66667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4" name="Oval 38"/>
            <p:cNvSpPr>
              <a:spLocks noChangeArrowheads="1"/>
            </p:cNvSpPr>
            <p:nvPr/>
          </p:nvSpPr>
          <p:spPr bwMode="gray">
            <a:xfrm rot="18227093">
              <a:off x="3411" y="3165"/>
              <a:ext cx="82" cy="87"/>
            </a:xfrm>
            <a:prstGeom prst="ellipse">
              <a:avLst/>
            </a:pr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shade val="66667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grpSp>
          <p:nvGrpSpPr>
            <p:cNvPr id="15" name="Group 39"/>
            <p:cNvGrpSpPr>
              <a:grpSpLocks/>
            </p:cNvGrpSpPr>
            <p:nvPr/>
          </p:nvGrpSpPr>
          <p:grpSpPr bwMode="auto">
            <a:xfrm>
              <a:off x="1968" y="2256"/>
              <a:ext cx="231" cy="130"/>
              <a:chOff x="2016" y="2304"/>
              <a:chExt cx="231" cy="130"/>
            </a:xfrm>
          </p:grpSpPr>
          <p:sp>
            <p:nvSpPr>
              <p:cNvPr id="26" name="Oval 40"/>
              <p:cNvSpPr>
                <a:spLocks noChangeArrowheads="1"/>
              </p:cNvSpPr>
              <p:nvPr/>
            </p:nvSpPr>
            <p:spPr bwMode="gray">
              <a:xfrm rot="18227093">
                <a:off x="2019" y="2301"/>
                <a:ext cx="82" cy="87"/>
              </a:xfrm>
              <a:prstGeom prst="ellipse">
                <a:avLst/>
              </a:prstGeom>
              <a:gradFill rotWithShape="1">
                <a:gsLst>
                  <a:gs pos="0">
                    <a:schemeClr val="accent1"/>
                  </a:gs>
                  <a:gs pos="100000">
                    <a:schemeClr val="accent1">
                      <a:gamma/>
                      <a:shade val="57647"/>
                      <a:invGamma/>
                    </a:schemeClr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7" name="Oval 41"/>
              <p:cNvSpPr>
                <a:spLocks noChangeArrowheads="1"/>
              </p:cNvSpPr>
              <p:nvPr/>
            </p:nvSpPr>
            <p:spPr bwMode="gray">
              <a:xfrm rot="18227093">
                <a:off x="2163" y="2349"/>
                <a:ext cx="82" cy="87"/>
              </a:xfrm>
              <a:prstGeom prst="ellipse">
                <a:avLst/>
              </a:prstGeom>
              <a:gradFill rotWithShape="1">
                <a:gsLst>
                  <a:gs pos="0">
                    <a:schemeClr val="accent1"/>
                  </a:gs>
                  <a:gs pos="100000">
                    <a:schemeClr val="accent1">
                      <a:gamma/>
                      <a:shade val="48627"/>
                      <a:invGamma/>
                    </a:schemeClr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grpSp>
          <p:nvGrpSpPr>
            <p:cNvPr id="16" name="Group 42"/>
            <p:cNvGrpSpPr>
              <a:grpSpLocks/>
            </p:cNvGrpSpPr>
            <p:nvPr/>
          </p:nvGrpSpPr>
          <p:grpSpPr bwMode="auto">
            <a:xfrm>
              <a:off x="2832" y="1612"/>
              <a:ext cx="87" cy="260"/>
              <a:chOff x="2832" y="1612"/>
              <a:chExt cx="87" cy="260"/>
            </a:xfrm>
          </p:grpSpPr>
          <p:sp>
            <p:nvSpPr>
              <p:cNvPr id="24" name="Oval 43"/>
              <p:cNvSpPr>
                <a:spLocks noChangeArrowheads="1"/>
              </p:cNvSpPr>
              <p:nvPr/>
            </p:nvSpPr>
            <p:spPr bwMode="gray">
              <a:xfrm rot="18227093">
                <a:off x="2835" y="1609"/>
                <a:ext cx="82" cy="87"/>
              </a:xfrm>
              <a:prstGeom prst="ellipse">
                <a:avLst/>
              </a:prstGeom>
              <a:gradFill rotWithShape="1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45490"/>
                      <a:invGamma/>
                    </a:schemeClr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5" name="Oval 44"/>
              <p:cNvSpPr>
                <a:spLocks noChangeArrowheads="1"/>
              </p:cNvSpPr>
              <p:nvPr/>
            </p:nvSpPr>
            <p:spPr bwMode="gray">
              <a:xfrm rot="18227093">
                <a:off x="2835" y="1787"/>
                <a:ext cx="82" cy="87"/>
              </a:xfrm>
              <a:prstGeom prst="ellipse">
                <a:avLst/>
              </a:prstGeom>
              <a:gradFill rotWithShape="1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48627"/>
                      <a:invGamma/>
                    </a:schemeClr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sp>
          <p:nvSpPr>
            <p:cNvPr id="17" name="Oval 45"/>
            <p:cNvSpPr>
              <a:spLocks noChangeArrowheads="1"/>
            </p:cNvSpPr>
            <p:nvPr/>
          </p:nvSpPr>
          <p:spPr bwMode="gray">
            <a:xfrm rot="18227093">
              <a:off x="3759" y="2271"/>
              <a:ext cx="82" cy="87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tint val="75686"/>
                    <a:invGamma/>
                  </a:schemeClr>
                </a:gs>
                <a:gs pos="100000">
                  <a:schemeClr val="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8" name="Oval 46"/>
            <p:cNvSpPr>
              <a:spLocks noChangeArrowheads="1"/>
            </p:cNvSpPr>
            <p:nvPr/>
          </p:nvSpPr>
          <p:spPr bwMode="gray">
            <a:xfrm rot="18227093">
              <a:off x="3603" y="2349"/>
              <a:ext cx="82" cy="87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tint val="75686"/>
                    <a:invGamma/>
                  </a:schemeClr>
                </a:gs>
                <a:gs pos="100000">
                  <a:schemeClr val="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9" name="Text Box 47"/>
            <p:cNvSpPr txBox="1">
              <a:spLocks noChangeArrowheads="1"/>
            </p:cNvSpPr>
            <p:nvPr/>
          </p:nvSpPr>
          <p:spPr bwMode="auto">
            <a:xfrm>
              <a:off x="288" y="2064"/>
              <a:ext cx="1200" cy="2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 eaLnBrk="0" hangingPunct="0"/>
              <a:r>
                <a:rPr lang="ru-RU" dirty="0" smtClean="0"/>
                <a:t>текст</a:t>
              </a:r>
              <a:endParaRPr lang="en-US" dirty="0"/>
            </a:p>
          </p:txBody>
        </p:sp>
        <p:sp>
          <p:nvSpPr>
            <p:cNvPr id="20" name="Text Box 48"/>
            <p:cNvSpPr txBox="1">
              <a:spLocks noChangeArrowheads="1"/>
            </p:cNvSpPr>
            <p:nvPr/>
          </p:nvSpPr>
          <p:spPr bwMode="auto">
            <a:xfrm>
              <a:off x="2256" y="873"/>
              <a:ext cx="1200" cy="2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 eaLnBrk="0" hangingPunct="0"/>
              <a:r>
                <a:rPr lang="ru-RU" dirty="0" smtClean="0"/>
                <a:t>текст</a:t>
              </a:r>
              <a:endParaRPr lang="en-US" dirty="0"/>
            </a:p>
          </p:txBody>
        </p:sp>
        <p:sp>
          <p:nvSpPr>
            <p:cNvPr id="21" name="Text Box 49"/>
            <p:cNvSpPr txBox="1">
              <a:spLocks noChangeArrowheads="1"/>
            </p:cNvSpPr>
            <p:nvPr/>
          </p:nvSpPr>
          <p:spPr bwMode="auto">
            <a:xfrm>
              <a:off x="4368" y="2073"/>
              <a:ext cx="1200" cy="2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 eaLnBrk="0" hangingPunct="0"/>
              <a:r>
                <a:rPr lang="ru-RU" dirty="0" smtClean="0"/>
                <a:t>текст</a:t>
              </a:r>
              <a:endParaRPr lang="en-US" dirty="0"/>
            </a:p>
          </p:txBody>
        </p:sp>
        <p:sp>
          <p:nvSpPr>
            <p:cNvPr id="22" name="Text Box 50"/>
            <p:cNvSpPr txBox="1">
              <a:spLocks noChangeArrowheads="1"/>
            </p:cNvSpPr>
            <p:nvPr/>
          </p:nvSpPr>
          <p:spPr bwMode="auto">
            <a:xfrm>
              <a:off x="528" y="3504"/>
              <a:ext cx="1200" cy="2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 eaLnBrk="0" hangingPunct="0"/>
              <a:r>
                <a:rPr lang="ru-RU" dirty="0" smtClean="0"/>
                <a:t>текст</a:t>
              </a:r>
              <a:endParaRPr lang="en-US" dirty="0"/>
            </a:p>
          </p:txBody>
        </p:sp>
        <p:sp>
          <p:nvSpPr>
            <p:cNvPr id="23" name="Text Box 51"/>
            <p:cNvSpPr txBox="1">
              <a:spLocks noChangeArrowheads="1"/>
            </p:cNvSpPr>
            <p:nvPr/>
          </p:nvSpPr>
          <p:spPr bwMode="auto">
            <a:xfrm>
              <a:off x="3984" y="3504"/>
              <a:ext cx="1200" cy="2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 eaLnBrk="0" hangingPunct="0"/>
              <a:r>
                <a:rPr lang="ru-RU" dirty="0" smtClean="0"/>
                <a:t>текст</a:t>
              </a:r>
              <a:endParaRPr lang="en-US" dirty="0"/>
            </a:p>
          </p:txBody>
        </p:sp>
      </p:grp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3"/>
          <p:cNvSpPr>
            <a:spLocks noChangeArrowheads="1"/>
          </p:cNvSpPr>
          <p:nvPr/>
        </p:nvSpPr>
        <p:spPr bwMode="invGray">
          <a:xfrm rot="17973186">
            <a:off x="4777581" y="2458244"/>
            <a:ext cx="792163" cy="288925"/>
          </a:xfrm>
          <a:prstGeom prst="rightArrow">
            <a:avLst>
              <a:gd name="adj1" fmla="val 35167"/>
              <a:gd name="adj2" fmla="val 111029"/>
            </a:avLst>
          </a:prstGeom>
          <a:gradFill rotWithShape="1">
            <a:gsLst>
              <a:gs pos="0">
                <a:schemeClr val="tx2">
                  <a:gamma/>
                  <a:shade val="89020"/>
                  <a:invGamma/>
                  <a:alpha val="0"/>
                </a:schemeClr>
              </a:gs>
              <a:gs pos="100000">
                <a:schemeClr val="tx2"/>
              </a:gs>
            </a:gsLst>
            <a:lin ang="0" scaled="1"/>
          </a:gradFill>
          <a:ln w="0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3" name="AutoShape 4"/>
          <p:cNvSpPr>
            <a:spLocks noChangeArrowheads="1"/>
          </p:cNvSpPr>
          <p:nvPr/>
        </p:nvSpPr>
        <p:spPr bwMode="invGray">
          <a:xfrm rot="3465783">
            <a:off x="4777582" y="4622006"/>
            <a:ext cx="792162" cy="288925"/>
          </a:xfrm>
          <a:prstGeom prst="rightArrow">
            <a:avLst>
              <a:gd name="adj1" fmla="val 35167"/>
              <a:gd name="adj2" fmla="val 111028"/>
            </a:avLst>
          </a:prstGeom>
          <a:gradFill rotWithShape="1">
            <a:gsLst>
              <a:gs pos="0">
                <a:schemeClr val="tx2">
                  <a:gamma/>
                  <a:shade val="89020"/>
                  <a:invGamma/>
                  <a:alpha val="0"/>
                </a:schemeClr>
              </a:gs>
              <a:gs pos="100000">
                <a:schemeClr val="tx2"/>
              </a:gs>
            </a:gsLst>
            <a:lin ang="0" scaled="1"/>
          </a:gradFill>
          <a:ln w="0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4" name="AutoShape 5"/>
          <p:cNvSpPr>
            <a:spLocks noChangeArrowheads="1"/>
          </p:cNvSpPr>
          <p:nvPr/>
        </p:nvSpPr>
        <p:spPr bwMode="invGray">
          <a:xfrm rot="14369022">
            <a:off x="3558381" y="2534444"/>
            <a:ext cx="792163" cy="288925"/>
          </a:xfrm>
          <a:prstGeom prst="rightArrow">
            <a:avLst>
              <a:gd name="adj1" fmla="val 35167"/>
              <a:gd name="adj2" fmla="val 111029"/>
            </a:avLst>
          </a:prstGeom>
          <a:gradFill rotWithShape="1">
            <a:gsLst>
              <a:gs pos="0">
                <a:schemeClr val="tx2">
                  <a:gamma/>
                  <a:shade val="89020"/>
                  <a:invGamma/>
                  <a:alpha val="0"/>
                </a:schemeClr>
              </a:gs>
              <a:gs pos="100000">
                <a:schemeClr val="tx2"/>
              </a:gs>
            </a:gsLst>
            <a:lin ang="0" scaled="1"/>
          </a:gradFill>
          <a:ln w="0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5" name="AutoShape 6"/>
          <p:cNvSpPr>
            <a:spLocks noChangeArrowheads="1"/>
          </p:cNvSpPr>
          <p:nvPr/>
        </p:nvSpPr>
        <p:spPr bwMode="invGray">
          <a:xfrm rot="7535209">
            <a:off x="3520281" y="4588669"/>
            <a:ext cx="792163" cy="288925"/>
          </a:xfrm>
          <a:prstGeom prst="rightArrow">
            <a:avLst>
              <a:gd name="adj1" fmla="val 35167"/>
              <a:gd name="adj2" fmla="val 111029"/>
            </a:avLst>
          </a:prstGeom>
          <a:gradFill rotWithShape="1">
            <a:gsLst>
              <a:gs pos="0">
                <a:schemeClr val="tx2">
                  <a:gamma/>
                  <a:shade val="89020"/>
                  <a:invGamma/>
                  <a:alpha val="0"/>
                </a:schemeClr>
              </a:gs>
              <a:gs pos="100000">
                <a:schemeClr val="tx2"/>
              </a:gs>
            </a:gsLst>
            <a:lin ang="0" scaled="1"/>
          </a:gradFill>
          <a:ln w="0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6" name="AutoShape 7"/>
          <p:cNvSpPr>
            <a:spLocks noChangeArrowheads="1"/>
          </p:cNvSpPr>
          <p:nvPr/>
        </p:nvSpPr>
        <p:spPr bwMode="invGray">
          <a:xfrm>
            <a:off x="5356225" y="3586163"/>
            <a:ext cx="792163" cy="288925"/>
          </a:xfrm>
          <a:prstGeom prst="rightArrow">
            <a:avLst>
              <a:gd name="adj1" fmla="val 35167"/>
              <a:gd name="adj2" fmla="val 111029"/>
            </a:avLst>
          </a:prstGeom>
          <a:gradFill rotWithShape="1">
            <a:gsLst>
              <a:gs pos="0">
                <a:schemeClr val="tx2">
                  <a:gamma/>
                  <a:shade val="89020"/>
                  <a:invGamma/>
                  <a:alpha val="0"/>
                </a:schemeClr>
              </a:gs>
              <a:gs pos="100000">
                <a:schemeClr val="tx2"/>
              </a:gs>
            </a:gsLst>
            <a:lin ang="0" scaled="1"/>
          </a:gradFill>
          <a:ln w="0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7" name="AutoShape 8"/>
          <p:cNvSpPr>
            <a:spLocks noChangeArrowheads="1"/>
          </p:cNvSpPr>
          <p:nvPr/>
        </p:nvSpPr>
        <p:spPr bwMode="invGray">
          <a:xfrm rot="10800000">
            <a:off x="2946400" y="3579813"/>
            <a:ext cx="863600" cy="288925"/>
          </a:xfrm>
          <a:prstGeom prst="rightArrow">
            <a:avLst>
              <a:gd name="adj1" fmla="val 35167"/>
              <a:gd name="adj2" fmla="val 121041"/>
            </a:avLst>
          </a:prstGeom>
          <a:gradFill rotWithShape="1">
            <a:gsLst>
              <a:gs pos="0">
                <a:schemeClr val="tx2">
                  <a:gamma/>
                  <a:shade val="89020"/>
                  <a:invGamma/>
                  <a:alpha val="0"/>
                </a:schemeClr>
              </a:gs>
              <a:gs pos="100000">
                <a:schemeClr val="tx2"/>
              </a:gs>
            </a:gsLst>
            <a:lin ang="0" scaled="1"/>
          </a:gradFill>
          <a:ln w="0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8" name="Oval 9"/>
          <p:cNvSpPr>
            <a:spLocks noChangeArrowheads="1"/>
          </p:cNvSpPr>
          <p:nvPr/>
        </p:nvSpPr>
        <p:spPr bwMode="gray">
          <a:xfrm>
            <a:off x="2692400" y="1817688"/>
            <a:ext cx="3743325" cy="3744912"/>
          </a:xfrm>
          <a:prstGeom prst="ellips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endParaRPr lang="ru-RU"/>
          </a:p>
        </p:txBody>
      </p:sp>
      <p:grpSp>
        <p:nvGrpSpPr>
          <p:cNvPr id="9" name="Group 10"/>
          <p:cNvGrpSpPr>
            <a:grpSpLocks/>
          </p:cNvGrpSpPr>
          <p:nvPr/>
        </p:nvGrpSpPr>
        <p:grpSpPr bwMode="auto">
          <a:xfrm>
            <a:off x="3429000" y="1876425"/>
            <a:ext cx="360363" cy="360363"/>
            <a:chOff x="1973" y="1706"/>
            <a:chExt cx="227" cy="227"/>
          </a:xfrm>
        </p:grpSpPr>
        <p:sp>
          <p:nvSpPr>
            <p:cNvPr id="10" name="Oval 11"/>
            <p:cNvSpPr>
              <a:spLocks noChangeArrowheads="1"/>
            </p:cNvSpPr>
            <p:nvPr/>
          </p:nvSpPr>
          <p:spPr bwMode="gray">
            <a:xfrm>
              <a:off x="1973" y="1706"/>
              <a:ext cx="227" cy="227"/>
            </a:xfrm>
            <a:prstGeom prst="ellipse">
              <a:avLst/>
            </a:prstGeom>
            <a:gradFill rotWithShape="1">
              <a:gsLst>
                <a:gs pos="0">
                  <a:schemeClr val="accent1">
                    <a:gamma/>
                    <a:tint val="33725"/>
                    <a:invGamma/>
                  </a:schemeClr>
                </a:gs>
                <a:gs pos="100000">
                  <a:schemeClr val="accent1"/>
                </a:gs>
              </a:gsLst>
              <a:path path="shape">
                <a:fillToRect l="50000" t="50000" r="50000" b="50000"/>
              </a:path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1" name="Oval 12"/>
            <p:cNvSpPr>
              <a:spLocks noChangeArrowheads="1"/>
            </p:cNvSpPr>
            <p:nvPr/>
          </p:nvSpPr>
          <p:spPr bwMode="gray">
            <a:xfrm>
              <a:off x="1983" y="1725"/>
              <a:ext cx="141" cy="142"/>
            </a:xfrm>
            <a:prstGeom prst="ellipse">
              <a:avLst/>
            </a:prstGeom>
            <a:gradFill rotWithShape="1">
              <a:gsLst>
                <a:gs pos="0">
                  <a:schemeClr val="accent1">
                    <a:gamma/>
                    <a:tint val="33725"/>
                    <a:invGamma/>
                  </a:schemeClr>
                </a:gs>
                <a:gs pos="100000">
                  <a:schemeClr val="accent1">
                    <a:alpha val="0"/>
                  </a:schemeClr>
                </a:gs>
              </a:gsLst>
              <a:path path="shape">
                <a:fillToRect l="50000" t="50000" r="50000" b="50000"/>
              </a:path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12" name="Group 13"/>
          <p:cNvGrpSpPr>
            <a:grpSpLocks/>
          </p:cNvGrpSpPr>
          <p:nvPr/>
        </p:nvGrpSpPr>
        <p:grpSpPr bwMode="auto">
          <a:xfrm>
            <a:off x="2484438" y="3532188"/>
            <a:ext cx="360362" cy="360362"/>
            <a:chOff x="1565" y="2659"/>
            <a:chExt cx="227" cy="227"/>
          </a:xfrm>
        </p:grpSpPr>
        <p:sp>
          <p:nvSpPr>
            <p:cNvPr id="13" name="Oval 14"/>
            <p:cNvSpPr>
              <a:spLocks noChangeArrowheads="1"/>
            </p:cNvSpPr>
            <p:nvPr/>
          </p:nvSpPr>
          <p:spPr bwMode="gray">
            <a:xfrm>
              <a:off x="1565" y="2659"/>
              <a:ext cx="227" cy="227"/>
            </a:xfrm>
            <a:prstGeom prst="ellipse">
              <a:avLst/>
            </a:prstGeom>
            <a:gradFill rotWithShape="1">
              <a:gsLst>
                <a:gs pos="0">
                  <a:schemeClr val="accent1">
                    <a:gamma/>
                    <a:tint val="33725"/>
                    <a:invGamma/>
                  </a:schemeClr>
                </a:gs>
                <a:gs pos="100000">
                  <a:schemeClr val="accent1"/>
                </a:gs>
              </a:gsLst>
              <a:path path="shape">
                <a:fillToRect l="50000" t="50000" r="50000" b="50000"/>
              </a:path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4" name="Oval 15"/>
            <p:cNvSpPr>
              <a:spLocks noChangeArrowheads="1"/>
            </p:cNvSpPr>
            <p:nvPr/>
          </p:nvSpPr>
          <p:spPr bwMode="gray">
            <a:xfrm>
              <a:off x="1575" y="2678"/>
              <a:ext cx="141" cy="142"/>
            </a:xfrm>
            <a:prstGeom prst="ellipse">
              <a:avLst/>
            </a:prstGeom>
            <a:gradFill rotWithShape="1">
              <a:gsLst>
                <a:gs pos="0">
                  <a:schemeClr val="accent1">
                    <a:gamma/>
                    <a:tint val="33725"/>
                    <a:invGamma/>
                  </a:schemeClr>
                </a:gs>
                <a:gs pos="100000">
                  <a:schemeClr val="accent1">
                    <a:alpha val="0"/>
                  </a:schemeClr>
                </a:gs>
              </a:gsLst>
              <a:path path="shape">
                <a:fillToRect l="50000" t="50000" r="50000" b="50000"/>
              </a:path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15" name="Group 16"/>
          <p:cNvGrpSpPr>
            <a:grpSpLocks/>
          </p:cNvGrpSpPr>
          <p:nvPr/>
        </p:nvGrpSpPr>
        <p:grpSpPr bwMode="auto">
          <a:xfrm>
            <a:off x="3348038" y="5075238"/>
            <a:ext cx="360362" cy="360362"/>
            <a:chOff x="2109" y="3612"/>
            <a:chExt cx="227" cy="227"/>
          </a:xfrm>
        </p:grpSpPr>
        <p:sp>
          <p:nvSpPr>
            <p:cNvPr id="16" name="Oval 17"/>
            <p:cNvSpPr>
              <a:spLocks noChangeArrowheads="1"/>
            </p:cNvSpPr>
            <p:nvPr/>
          </p:nvSpPr>
          <p:spPr bwMode="gray">
            <a:xfrm>
              <a:off x="2109" y="3612"/>
              <a:ext cx="227" cy="227"/>
            </a:xfrm>
            <a:prstGeom prst="ellipse">
              <a:avLst/>
            </a:prstGeom>
            <a:gradFill rotWithShape="1">
              <a:gsLst>
                <a:gs pos="0">
                  <a:schemeClr val="accent1">
                    <a:gamma/>
                    <a:tint val="33725"/>
                    <a:invGamma/>
                  </a:schemeClr>
                </a:gs>
                <a:gs pos="100000">
                  <a:schemeClr val="accent1"/>
                </a:gs>
              </a:gsLst>
              <a:path path="shape">
                <a:fillToRect l="50000" t="50000" r="50000" b="50000"/>
              </a:path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7" name="Oval 18"/>
            <p:cNvSpPr>
              <a:spLocks noChangeArrowheads="1"/>
            </p:cNvSpPr>
            <p:nvPr/>
          </p:nvSpPr>
          <p:spPr bwMode="gray">
            <a:xfrm>
              <a:off x="2119" y="3631"/>
              <a:ext cx="141" cy="142"/>
            </a:xfrm>
            <a:prstGeom prst="ellipse">
              <a:avLst/>
            </a:prstGeom>
            <a:gradFill rotWithShape="1">
              <a:gsLst>
                <a:gs pos="0">
                  <a:schemeClr val="accent1">
                    <a:gamma/>
                    <a:tint val="33725"/>
                    <a:invGamma/>
                  </a:schemeClr>
                </a:gs>
                <a:gs pos="100000">
                  <a:schemeClr val="accent1">
                    <a:alpha val="0"/>
                  </a:schemeClr>
                </a:gs>
              </a:gsLst>
              <a:path path="shape">
                <a:fillToRect l="50000" t="50000" r="50000" b="50000"/>
              </a:path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18" name="Group 19"/>
          <p:cNvGrpSpPr>
            <a:grpSpLocks/>
          </p:cNvGrpSpPr>
          <p:nvPr/>
        </p:nvGrpSpPr>
        <p:grpSpPr bwMode="auto">
          <a:xfrm>
            <a:off x="5278438" y="1855788"/>
            <a:ext cx="360362" cy="360362"/>
            <a:chOff x="3470" y="1706"/>
            <a:chExt cx="227" cy="227"/>
          </a:xfrm>
        </p:grpSpPr>
        <p:sp>
          <p:nvSpPr>
            <p:cNvPr id="19" name="Oval 20"/>
            <p:cNvSpPr>
              <a:spLocks noChangeArrowheads="1"/>
            </p:cNvSpPr>
            <p:nvPr/>
          </p:nvSpPr>
          <p:spPr bwMode="gray">
            <a:xfrm>
              <a:off x="3470" y="1706"/>
              <a:ext cx="227" cy="227"/>
            </a:xfrm>
            <a:prstGeom prst="ellipse">
              <a:avLst/>
            </a:prstGeom>
            <a:gradFill rotWithShape="1">
              <a:gsLst>
                <a:gs pos="0">
                  <a:schemeClr val="accent1">
                    <a:gamma/>
                    <a:tint val="33725"/>
                    <a:invGamma/>
                  </a:schemeClr>
                </a:gs>
                <a:gs pos="100000">
                  <a:schemeClr val="accent1"/>
                </a:gs>
              </a:gsLst>
              <a:path path="shape">
                <a:fillToRect l="50000" t="50000" r="50000" b="50000"/>
              </a:path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0" name="Oval 21"/>
            <p:cNvSpPr>
              <a:spLocks noChangeArrowheads="1"/>
            </p:cNvSpPr>
            <p:nvPr/>
          </p:nvSpPr>
          <p:spPr bwMode="gray">
            <a:xfrm>
              <a:off x="3480" y="1725"/>
              <a:ext cx="141" cy="142"/>
            </a:xfrm>
            <a:prstGeom prst="ellipse">
              <a:avLst/>
            </a:prstGeom>
            <a:gradFill rotWithShape="1">
              <a:gsLst>
                <a:gs pos="0">
                  <a:schemeClr val="accent1">
                    <a:gamma/>
                    <a:tint val="33725"/>
                    <a:invGamma/>
                  </a:schemeClr>
                </a:gs>
                <a:gs pos="100000">
                  <a:schemeClr val="accent1">
                    <a:alpha val="0"/>
                  </a:schemeClr>
                </a:gs>
              </a:gsLst>
              <a:path path="shape">
                <a:fillToRect l="50000" t="50000" r="50000" b="50000"/>
              </a:path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21" name="Group 22"/>
          <p:cNvGrpSpPr>
            <a:grpSpLocks/>
          </p:cNvGrpSpPr>
          <p:nvPr/>
        </p:nvGrpSpPr>
        <p:grpSpPr bwMode="auto">
          <a:xfrm>
            <a:off x="6227763" y="3532188"/>
            <a:ext cx="360362" cy="360362"/>
            <a:chOff x="3923" y="2659"/>
            <a:chExt cx="227" cy="227"/>
          </a:xfrm>
        </p:grpSpPr>
        <p:sp>
          <p:nvSpPr>
            <p:cNvPr id="22" name="Oval 23"/>
            <p:cNvSpPr>
              <a:spLocks noChangeArrowheads="1"/>
            </p:cNvSpPr>
            <p:nvPr/>
          </p:nvSpPr>
          <p:spPr bwMode="gray">
            <a:xfrm>
              <a:off x="3923" y="2659"/>
              <a:ext cx="227" cy="227"/>
            </a:xfrm>
            <a:prstGeom prst="ellipse">
              <a:avLst/>
            </a:prstGeom>
            <a:gradFill rotWithShape="1">
              <a:gsLst>
                <a:gs pos="0">
                  <a:schemeClr val="accent1">
                    <a:gamma/>
                    <a:tint val="33725"/>
                    <a:invGamma/>
                  </a:schemeClr>
                </a:gs>
                <a:gs pos="100000">
                  <a:schemeClr val="accent1"/>
                </a:gs>
              </a:gsLst>
              <a:path path="shape">
                <a:fillToRect l="50000" t="50000" r="50000" b="50000"/>
              </a:path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3" name="Oval 24"/>
            <p:cNvSpPr>
              <a:spLocks noChangeArrowheads="1"/>
            </p:cNvSpPr>
            <p:nvPr/>
          </p:nvSpPr>
          <p:spPr bwMode="gray">
            <a:xfrm>
              <a:off x="3933" y="2678"/>
              <a:ext cx="141" cy="142"/>
            </a:xfrm>
            <a:prstGeom prst="ellipse">
              <a:avLst/>
            </a:prstGeom>
            <a:gradFill rotWithShape="1">
              <a:gsLst>
                <a:gs pos="0">
                  <a:schemeClr val="accent1">
                    <a:gamma/>
                    <a:tint val="33725"/>
                    <a:invGamma/>
                  </a:schemeClr>
                </a:gs>
                <a:gs pos="100000">
                  <a:schemeClr val="accent1">
                    <a:alpha val="0"/>
                  </a:schemeClr>
                </a:gs>
              </a:gsLst>
              <a:path path="shape">
                <a:fillToRect l="50000" t="50000" r="50000" b="50000"/>
              </a:path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24" name="Group 25"/>
          <p:cNvGrpSpPr>
            <a:grpSpLocks/>
          </p:cNvGrpSpPr>
          <p:nvPr/>
        </p:nvGrpSpPr>
        <p:grpSpPr bwMode="auto">
          <a:xfrm>
            <a:off x="5334000" y="5132388"/>
            <a:ext cx="360363" cy="360362"/>
            <a:chOff x="3515" y="3521"/>
            <a:chExt cx="227" cy="227"/>
          </a:xfrm>
        </p:grpSpPr>
        <p:sp>
          <p:nvSpPr>
            <p:cNvPr id="25" name="Oval 26"/>
            <p:cNvSpPr>
              <a:spLocks noChangeArrowheads="1"/>
            </p:cNvSpPr>
            <p:nvPr/>
          </p:nvSpPr>
          <p:spPr bwMode="gray">
            <a:xfrm>
              <a:off x="3515" y="3521"/>
              <a:ext cx="227" cy="227"/>
            </a:xfrm>
            <a:prstGeom prst="ellipse">
              <a:avLst/>
            </a:prstGeom>
            <a:gradFill rotWithShape="1">
              <a:gsLst>
                <a:gs pos="0">
                  <a:schemeClr val="accent1">
                    <a:gamma/>
                    <a:tint val="33725"/>
                    <a:invGamma/>
                  </a:schemeClr>
                </a:gs>
                <a:gs pos="100000">
                  <a:schemeClr val="accent1"/>
                </a:gs>
              </a:gsLst>
              <a:path path="shape">
                <a:fillToRect l="50000" t="50000" r="50000" b="50000"/>
              </a:path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6" name="Oval 27"/>
            <p:cNvSpPr>
              <a:spLocks noChangeArrowheads="1"/>
            </p:cNvSpPr>
            <p:nvPr/>
          </p:nvSpPr>
          <p:spPr bwMode="gray">
            <a:xfrm>
              <a:off x="3525" y="3540"/>
              <a:ext cx="141" cy="142"/>
            </a:xfrm>
            <a:prstGeom prst="ellipse">
              <a:avLst/>
            </a:prstGeom>
            <a:gradFill rotWithShape="1">
              <a:gsLst>
                <a:gs pos="0">
                  <a:schemeClr val="accent1">
                    <a:gamma/>
                    <a:tint val="33725"/>
                    <a:invGamma/>
                  </a:schemeClr>
                </a:gs>
                <a:gs pos="100000">
                  <a:schemeClr val="accent1">
                    <a:alpha val="0"/>
                  </a:schemeClr>
                </a:gs>
              </a:gsLst>
              <a:path path="shape">
                <a:fillToRect l="50000" t="50000" r="50000" b="50000"/>
              </a:path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27" name="Oval 28"/>
          <p:cNvSpPr>
            <a:spLocks noChangeArrowheads="1"/>
          </p:cNvSpPr>
          <p:nvPr/>
        </p:nvSpPr>
        <p:spPr bwMode="gray">
          <a:xfrm>
            <a:off x="3624263" y="2770188"/>
            <a:ext cx="1944687" cy="1944687"/>
          </a:xfrm>
          <a:prstGeom prst="ellipse">
            <a:avLst/>
          </a:prstGeom>
          <a:gradFill rotWithShape="1">
            <a:gsLst>
              <a:gs pos="0">
                <a:schemeClr val="hlink">
                  <a:gamma/>
                  <a:tint val="0"/>
                  <a:invGamma/>
                </a:schemeClr>
              </a:gs>
              <a:gs pos="50000">
                <a:schemeClr val="hlink"/>
              </a:gs>
              <a:gs pos="100000">
                <a:schemeClr val="hlink">
                  <a:gamma/>
                  <a:tint val="0"/>
                  <a:invGamma/>
                </a:schemeClr>
              </a:gs>
            </a:gsLst>
            <a:lin ang="2700000" scaled="1"/>
          </a:gradFill>
          <a:ln w="38100" algn="ctr">
            <a:noFill/>
            <a:round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endParaRPr lang="ru-RU"/>
          </a:p>
        </p:txBody>
      </p:sp>
      <p:sp>
        <p:nvSpPr>
          <p:cNvPr id="28" name="Oval 29"/>
          <p:cNvSpPr>
            <a:spLocks noChangeArrowheads="1"/>
          </p:cNvSpPr>
          <p:nvPr/>
        </p:nvSpPr>
        <p:spPr bwMode="gray">
          <a:xfrm>
            <a:off x="3629025" y="2776538"/>
            <a:ext cx="1944688" cy="1944687"/>
          </a:xfrm>
          <a:prstGeom prst="ellipse">
            <a:avLst/>
          </a:prstGeom>
          <a:gradFill rotWithShape="1">
            <a:gsLst>
              <a:gs pos="0">
                <a:schemeClr val="hlink">
                  <a:alpha val="32001"/>
                </a:schemeClr>
              </a:gs>
              <a:gs pos="100000">
                <a:schemeClr val="hlink">
                  <a:gamma/>
                  <a:shade val="46275"/>
                  <a:invGamma/>
                </a:schemeClr>
              </a:gs>
            </a:gsLst>
            <a:lin ang="2700000" scaled="1"/>
          </a:gradFill>
          <a:ln w="38100" algn="ctr">
            <a:noFill/>
            <a:round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endParaRPr lang="ru-RU"/>
          </a:p>
        </p:txBody>
      </p:sp>
      <p:sp>
        <p:nvSpPr>
          <p:cNvPr id="29" name="Oval 30"/>
          <p:cNvSpPr>
            <a:spLocks noChangeArrowheads="1"/>
          </p:cNvSpPr>
          <p:nvPr/>
        </p:nvSpPr>
        <p:spPr bwMode="gray">
          <a:xfrm>
            <a:off x="3751263" y="2897188"/>
            <a:ext cx="1690687" cy="1690687"/>
          </a:xfrm>
          <a:prstGeom prst="ellipse">
            <a:avLst/>
          </a:prstGeom>
          <a:gradFill rotWithShape="1">
            <a:gsLst>
              <a:gs pos="0">
                <a:schemeClr val="hlink">
                  <a:gamma/>
                  <a:shade val="54118"/>
                  <a:invGamma/>
                </a:schemeClr>
              </a:gs>
              <a:gs pos="50000">
                <a:schemeClr val="hlink"/>
              </a:gs>
              <a:gs pos="100000">
                <a:schemeClr val="hlink">
                  <a:gamma/>
                  <a:shade val="54118"/>
                  <a:invGamma/>
                </a:schemeClr>
              </a:gs>
            </a:gsLst>
            <a:lin ang="18900000" scaled="1"/>
          </a:gradFill>
          <a:ln w="38100" algn="ctr">
            <a:noFill/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endParaRPr lang="ru-RU"/>
          </a:p>
        </p:txBody>
      </p:sp>
      <p:grpSp>
        <p:nvGrpSpPr>
          <p:cNvPr id="30" name="Group 44"/>
          <p:cNvGrpSpPr>
            <a:grpSpLocks/>
          </p:cNvGrpSpPr>
          <p:nvPr/>
        </p:nvGrpSpPr>
        <p:grpSpPr bwMode="auto">
          <a:xfrm>
            <a:off x="3733800" y="2870200"/>
            <a:ext cx="1690688" cy="1690688"/>
            <a:chOff x="2352" y="1808"/>
            <a:chExt cx="1065" cy="1065"/>
          </a:xfrm>
        </p:grpSpPr>
        <p:sp>
          <p:nvSpPr>
            <p:cNvPr id="31" name="Oval 31"/>
            <p:cNvSpPr>
              <a:spLocks noChangeArrowheads="1"/>
            </p:cNvSpPr>
            <p:nvPr/>
          </p:nvSpPr>
          <p:spPr bwMode="gray">
            <a:xfrm>
              <a:off x="2352" y="1808"/>
              <a:ext cx="1065" cy="1065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shade val="63529"/>
                    <a:invGamma/>
                  </a:schemeClr>
                </a:gs>
                <a:gs pos="100000">
                  <a:schemeClr val="hlink">
                    <a:alpha val="0"/>
                  </a:scheme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/>
            </a:p>
          </p:txBody>
        </p:sp>
        <p:sp>
          <p:nvSpPr>
            <p:cNvPr id="32" name="Oval 32"/>
            <p:cNvSpPr>
              <a:spLocks noChangeArrowheads="1"/>
            </p:cNvSpPr>
            <p:nvPr/>
          </p:nvSpPr>
          <p:spPr bwMode="gray">
            <a:xfrm>
              <a:off x="2416" y="1878"/>
              <a:ext cx="959" cy="959"/>
            </a:xfrm>
            <a:prstGeom prst="ellipse">
              <a:avLst/>
            </a:prstGeom>
            <a:solidFill>
              <a:srgbClr val="333333"/>
            </a:soli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/>
            </a:p>
          </p:txBody>
        </p:sp>
        <p:sp>
          <p:nvSpPr>
            <p:cNvPr id="33" name="Oval 33"/>
            <p:cNvSpPr>
              <a:spLocks noChangeArrowheads="1"/>
            </p:cNvSpPr>
            <p:nvPr/>
          </p:nvSpPr>
          <p:spPr bwMode="gray">
            <a:xfrm>
              <a:off x="2430" y="1890"/>
              <a:ext cx="927" cy="928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gamma/>
                    <a:shade val="46275"/>
                    <a:invGamma/>
                  </a:srgbClr>
                </a:gs>
                <a:gs pos="100000">
                  <a:srgbClr val="D6E1E2"/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/>
            </a:p>
          </p:txBody>
        </p:sp>
        <p:sp>
          <p:nvSpPr>
            <p:cNvPr id="34" name="Oval 34"/>
            <p:cNvSpPr>
              <a:spLocks noChangeArrowheads="1"/>
            </p:cNvSpPr>
            <p:nvPr/>
          </p:nvSpPr>
          <p:spPr bwMode="gray">
            <a:xfrm>
              <a:off x="2441" y="1896"/>
              <a:ext cx="906" cy="904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alpha val="0"/>
                  </a:srgbClr>
                </a:gs>
                <a:gs pos="100000">
                  <a:srgbClr val="D6E1E2">
                    <a:gamma/>
                    <a:tint val="34902"/>
                    <a:invGamma/>
                  </a:srgb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/>
            </a:p>
          </p:txBody>
        </p:sp>
        <p:sp>
          <p:nvSpPr>
            <p:cNvPr id="35" name="Oval 35"/>
            <p:cNvSpPr>
              <a:spLocks noChangeArrowheads="1"/>
            </p:cNvSpPr>
            <p:nvPr/>
          </p:nvSpPr>
          <p:spPr bwMode="gray">
            <a:xfrm>
              <a:off x="2451" y="1905"/>
              <a:ext cx="861" cy="845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gamma/>
                    <a:shade val="79216"/>
                    <a:invGamma/>
                  </a:srgbClr>
                </a:gs>
                <a:gs pos="100000">
                  <a:srgbClr val="D6E1E2">
                    <a:alpha val="48000"/>
                  </a:srgb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/>
            </a:p>
          </p:txBody>
        </p:sp>
        <p:sp>
          <p:nvSpPr>
            <p:cNvPr id="36" name="Oval 36"/>
            <p:cNvSpPr>
              <a:spLocks noChangeArrowheads="1"/>
            </p:cNvSpPr>
            <p:nvPr/>
          </p:nvSpPr>
          <p:spPr bwMode="gray">
            <a:xfrm>
              <a:off x="2502" y="1928"/>
              <a:ext cx="765" cy="687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gamma/>
                    <a:tint val="0"/>
                    <a:invGamma/>
                  </a:srgbClr>
                </a:gs>
                <a:gs pos="100000">
                  <a:srgbClr val="D6E1E2">
                    <a:alpha val="38000"/>
                  </a:srgb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/>
            </a:p>
          </p:txBody>
        </p:sp>
      </p:grpSp>
      <p:sp>
        <p:nvSpPr>
          <p:cNvPr id="37" name="Text Box 37"/>
          <p:cNvSpPr txBox="1">
            <a:spLocks noChangeArrowheads="1"/>
          </p:cNvSpPr>
          <p:nvPr/>
        </p:nvSpPr>
        <p:spPr bwMode="auto">
          <a:xfrm>
            <a:off x="4114285" y="3470275"/>
            <a:ext cx="953531" cy="52322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0" hangingPunct="0"/>
            <a:r>
              <a:rPr lang="ru-RU" sz="2800" dirty="0" smtClean="0"/>
              <a:t>текст</a:t>
            </a:r>
            <a:endParaRPr lang="en-US" sz="2800" dirty="0"/>
          </a:p>
        </p:txBody>
      </p:sp>
      <p:sp>
        <p:nvSpPr>
          <p:cNvPr id="38" name="Text Box 38"/>
          <p:cNvSpPr txBox="1">
            <a:spLocks noChangeArrowheads="1"/>
          </p:cNvSpPr>
          <p:nvPr/>
        </p:nvSpPr>
        <p:spPr bwMode="auto">
          <a:xfrm>
            <a:off x="6144000" y="1803400"/>
            <a:ext cx="624723" cy="33855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0" hangingPunct="0"/>
            <a:r>
              <a:rPr lang="ru-RU" sz="1600" dirty="0" smtClean="0"/>
              <a:t>текст</a:t>
            </a:r>
            <a:endParaRPr lang="en-US" sz="1600" dirty="0"/>
          </a:p>
        </p:txBody>
      </p:sp>
      <p:sp>
        <p:nvSpPr>
          <p:cNvPr id="39" name="Text Box 39"/>
          <p:cNvSpPr txBox="1">
            <a:spLocks noChangeArrowheads="1"/>
          </p:cNvSpPr>
          <p:nvPr/>
        </p:nvSpPr>
        <p:spPr bwMode="auto">
          <a:xfrm>
            <a:off x="2343525" y="1803400"/>
            <a:ext cx="624723" cy="33855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0" hangingPunct="0"/>
            <a:r>
              <a:rPr lang="ru-RU" sz="1600" dirty="0" smtClean="0"/>
              <a:t>текст</a:t>
            </a:r>
            <a:endParaRPr lang="en-US" sz="1600" dirty="0"/>
          </a:p>
        </p:txBody>
      </p:sp>
      <p:sp>
        <p:nvSpPr>
          <p:cNvPr id="40" name="Text Box 40"/>
          <p:cNvSpPr txBox="1">
            <a:spLocks noChangeArrowheads="1"/>
          </p:cNvSpPr>
          <p:nvPr/>
        </p:nvSpPr>
        <p:spPr bwMode="auto">
          <a:xfrm>
            <a:off x="7058400" y="3556000"/>
            <a:ext cx="624723" cy="33855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0" hangingPunct="0"/>
            <a:r>
              <a:rPr lang="ru-RU" sz="1600" dirty="0" smtClean="0"/>
              <a:t>текст</a:t>
            </a:r>
            <a:endParaRPr lang="en-US" sz="1600" dirty="0"/>
          </a:p>
        </p:txBody>
      </p:sp>
      <p:sp>
        <p:nvSpPr>
          <p:cNvPr id="41" name="Text Box 41"/>
          <p:cNvSpPr txBox="1">
            <a:spLocks noChangeArrowheads="1"/>
          </p:cNvSpPr>
          <p:nvPr/>
        </p:nvSpPr>
        <p:spPr bwMode="auto">
          <a:xfrm>
            <a:off x="6144000" y="5156200"/>
            <a:ext cx="624723" cy="33855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0" hangingPunct="0"/>
            <a:r>
              <a:rPr lang="ru-RU" sz="1600" dirty="0" smtClean="0"/>
              <a:t>текст</a:t>
            </a:r>
            <a:endParaRPr lang="en-US" sz="1600" dirty="0"/>
          </a:p>
        </p:txBody>
      </p:sp>
      <p:sp>
        <p:nvSpPr>
          <p:cNvPr id="42" name="Text Box 42"/>
          <p:cNvSpPr txBox="1">
            <a:spLocks noChangeArrowheads="1"/>
          </p:cNvSpPr>
          <p:nvPr/>
        </p:nvSpPr>
        <p:spPr bwMode="auto">
          <a:xfrm>
            <a:off x="1429125" y="3556000"/>
            <a:ext cx="624723" cy="33855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0" hangingPunct="0"/>
            <a:r>
              <a:rPr lang="ru-RU" sz="1600" dirty="0" smtClean="0"/>
              <a:t>текст</a:t>
            </a:r>
            <a:endParaRPr lang="en-US" sz="1600" dirty="0"/>
          </a:p>
        </p:txBody>
      </p:sp>
      <p:sp>
        <p:nvSpPr>
          <p:cNvPr id="43" name="Text Box 43"/>
          <p:cNvSpPr txBox="1">
            <a:spLocks noChangeArrowheads="1"/>
          </p:cNvSpPr>
          <p:nvPr/>
        </p:nvSpPr>
        <p:spPr bwMode="auto">
          <a:xfrm>
            <a:off x="2267325" y="5094288"/>
            <a:ext cx="624723" cy="33855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0" hangingPunct="0"/>
            <a:r>
              <a:rPr lang="ru-RU" sz="1600" dirty="0" smtClean="0"/>
              <a:t>текст</a:t>
            </a:r>
            <a:endParaRPr lang="en-US" sz="1600" dirty="0"/>
          </a:p>
        </p:txBody>
      </p: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457200" y="1385888"/>
            <a:ext cx="8382000" cy="4710112"/>
            <a:chOff x="288" y="873"/>
            <a:chExt cx="5280" cy="2967"/>
          </a:xfrm>
        </p:grpSpPr>
        <p:sp>
          <p:nvSpPr>
            <p:cNvPr id="3" name="Oval 4"/>
            <p:cNvSpPr>
              <a:spLocks noChangeArrowheads="1"/>
            </p:cNvSpPr>
            <p:nvPr/>
          </p:nvSpPr>
          <p:spPr bwMode="auto">
            <a:xfrm>
              <a:off x="1632" y="1344"/>
              <a:ext cx="2544" cy="2496"/>
            </a:xfrm>
            <a:prstGeom prst="ellipse">
              <a:avLst/>
            </a:prstGeom>
            <a:gradFill rotWithShape="1">
              <a:gsLst>
                <a:gs pos="0">
                  <a:schemeClr val="accent2"/>
                </a:gs>
                <a:gs pos="100000">
                  <a:schemeClr val="accent2">
                    <a:gamma/>
                    <a:tint val="0"/>
                    <a:invGamma/>
                  </a:schemeClr>
                </a:gs>
              </a:gsLst>
              <a:lin ang="5400000" scaled="1"/>
            </a:gradFill>
            <a:ln w="9525" algn="ctr">
              <a:solidFill>
                <a:schemeClr val="accent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grpSp>
          <p:nvGrpSpPr>
            <p:cNvPr id="4" name="Group 5"/>
            <p:cNvGrpSpPr>
              <a:grpSpLocks/>
            </p:cNvGrpSpPr>
            <p:nvPr/>
          </p:nvGrpSpPr>
          <p:grpSpPr bwMode="auto">
            <a:xfrm>
              <a:off x="2256" y="1968"/>
              <a:ext cx="1296" cy="1344"/>
              <a:chOff x="2016" y="1920"/>
              <a:chExt cx="1680" cy="1680"/>
            </a:xfrm>
          </p:grpSpPr>
          <p:sp>
            <p:nvSpPr>
              <p:cNvPr id="49" name="Oval 6"/>
              <p:cNvSpPr>
                <a:spLocks noChangeArrowheads="1"/>
              </p:cNvSpPr>
              <p:nvPr/>
            </p:nvSpPr>
            <p:spPr bwMode="gray">
              <a:xfrm>
                <a:off x="2016" y="1920"/>
                <a:ext cx="1680" cy="1680"/>
              </a:xfrm>
              <a:prstGeom prst="ellipse">
                <a:avLst/>
              </a:pr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shade val="45490"/>
                      <a:invGamma/>
                    </a:srgbClr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0" name="Freeform 7"/>
              <p:cNvSpPr>
                <a:spLocks/>
              </p:cNvSpPr>
              <p:nvPr/>
            </p:nvSpPr>
            <p:spPr bwMode="gray">
              <a:xfrm>
                <a:off x="2208" y="1948"/>
                <a:ext cx="1296" cy="634"/>
              </a:xfrm>
              <a:custGeom>
                <a:avLst/>
                <a:gdLst/>
                <a:ahLst/>
                <a:cxnLst>
                  <a:cxn ang="0">
                    <a:pos x="1301" y="401"/>
                  </a:cxn>
                  <a:cxn ang="0">
                    <a:pos x="1317" y="442"/>
                  </a:cxn>
                  <a:cxn ang="0">
                    <a:pos x="1321" y="481"/>
                  </a:cxn>
                  <a:cxn ang="0">
                    <a:pos x="1315" y="516"/>
                  </a:cxn>
                  <a:cxn ang="0">
                    <a:pos x="1298" y="550"/>
                  </a:cxn>
                  <a:cxn ang="0">
                    <a:pos x="1272" y="579"/>
                  </a:cxn>
                  <a:cxn ang="0">
                    <a:pos x="1239" y="604"/>
                  </a:cxn>
                  <a:cxn ang="0">
                    <a:pos x="1196" y="628"/>
                  </a:cxn>
                  <a:cxn ang="0">
                    <a:pos x="1147" y="649"/>
                  </a:cxn>
                  <a:cxn ang="0">
                    <a:pos x="1092" y="667"/>
                  </a:cxn>
                  <a:cxn ang="0">
                    <a:pos x="1031" y="683"/>
                  </a:cxn>
                  <a:cxn ang="0">
                    <a:pos x="967" y="694"/>
                  </a:cxn>
                  <a:cxn ang="0">
                    <a:pos x="896" y="704"/>
                  </a:cxn>
                  <a:cxn ang="0">
                    <a:pos x="824" y="710"/>
                  </a:cxn>
                  <a:cxn ang="0">
                    <a:pos x="795" y="712"/>
                  </a:cxn>
                  <a:cxn ang="0">
                    <a:pos x="476" y="712"/>
                  </a:cxn>
                  <a:cxn ang="0">
                    <a:pos x="472" y="712"/>
                  </a:cxn>
                  <a:cxn ang="0">
                    <a:pos x="409" y="708"/>
                  </a:cxn>
                  <a:cxn ang="0">
                    <a:pos x="348" y="704"/>
                  </a:cxn>
                  <a:cxn ang="0">
                    <a:pos x="290" y="696"/>
                  </a:cxn>
                  <a:cxn ang="0">
                    <a:pos x="235" y="689"/>
                  </a:cxn>
                  <a:cxn ang="0">
                    <a:pos x="186" y="677"/>
                  </a:cxn>
                  <a:cxn ang="0">
                    <a:pos x="141" y="663"/>
                  </a:cxn>
                  <a:cxn ang="0">
                    <a:pos x="102" y="648"/>
                  </a:cxn>
                  <a:cxn ang="0">
                    <a:pos x="67" y="630"/>
                  </a:cxn>
                  <a:cxn ang="0">
                    <a:pos x="39" y="608"/>
                  </a:cxn>
                  <a:cxn ang="0">
                    <a:pos x="18" y="583"/>
                  </a:cxn>
                  <a:cxn ang="0">
                    <a:pos x="6" y="554"/>
                  </a:cxn>
                  <a:cxn ang="0">
                    <a:pos x="0" y="524"/>
                  </a:cxn>
                  <a:cxn ang="0">
                    <a:pos x="0" y="520"/>
                  </a:cxn>
                  <a:cxn ang="0">
                    <a:pos x="4" y="487"/>
                  </a:cxn>
                  <a:cxn ang="0">
                    <a:pos x="16" y="446"/>
                  </a:cxn>
                  <a:cxn ang="0">
                    <a:pos x="51" y="370"/>
                  </a:cxn>
                  <a:cxn ang="0">
                    <a:pos x="94" y="299"/>
                  </a:cxn>
                  <a:cxn ang="0">
                    <a:pos x="147" y="235"/>
                  </a:cxn>
                  <a:cxn ang="0">
                    <a:pos x="204" y="176"/>
                  </a:cxn>
                  <a:cxn ang="0">
                    <a:pos x="270" y="125"/>
                  </a:cxn>
                  <a:cxn ang="0">
                    <a:pos x="341" y="82"/>
                  </a:cxn>
                  <a:cxn ang="0">
                    <a:pos x="415" y="47"/>
                  </a:cxn>
                  <a:cxn ang="0">
                    <a:pos x="497" y="21"/>
                  </a:cxn>
                  <a:cxn ang="0">
                    <a:pos x="581" y="6"/>
                  </a:cxn>
                  <a:cxn ang="0">
                    <a:pos x="667" y="0"/>
                  </a:cxn>
                  <a:cxn ang="0">
                    <a:pos x="667" y="0"/>
                  </a:cxn>
                  <a:cxn ang="0">
                    <a:pos x="759" y="6"/>
                  </a:cxn>
                  <a:cxn ang="0">
                    <a:pos x="847" y="23"/>
                  </a:cxn>
                  <a:cxn ang="0">
                    <a:pos x="932" y="53"/>
                  </a:cxn>
                  <a:cxn ang="0">
                    <a:pos x="1010" y="90"/>
                  </a:cxn>
                  <a:cxn ang="0">
                    <a:pos x="1082" y="137"/>
                  </a:cxn>
                  <a:cxn ang="0">
                    <a:pos x="1149" y="194"/>
                  </a:cxn>
                  <a:cxn ang="0">
                    <a:pos x="1208" y="256"/>
                  </a:cxn>
                  <a:cxn ang="0">
                    <a:pos x="1258" y="325"/>
                  </a:cxn>
                  <a:cxn ang="0">
                    <a:pos x="1301" y="401"/>
                  </a:cxn>
                  <a:cxn ang="0">
                    <a:pos x="1301" y="401"/>
                  </a:cxn>
                </a:cxnLst>
                <a:rect l="0" t="0" r="r" b="b"/>
                <a:pathLst>
                  <a:path w="1321" h="712">
                    <a:moveTo>
                      <a:pt x="1301" y="401"/>
                    </a:moveTo>
                    <a:lnTo>
                      <a:pt x="1317" y="442"/>
                    </a:lnTo>
                    <a:lnTo>
                      <a:pt x="1321" y="481"/>
                    </a:lnTo>
                    <a:lnTo>
                      <a:pt x="1315" y="516"/>
                    </a:lnTo>
                    <a:lnTo>
                      <a:pt x="1298" y="550"/>
                    </a:lnTo>
                    <a:lnTo>
                      <a:pt x="1272" y="579"/>
                    </a:lnTo>
                    <a:lnTo>
                      <a:pt x="1239" y="604"/>
                    </a:lnTo>
                    <a:lnTo>
                      <a:pt x="1196" y="628"/>
                    </a:lnTo>
                    <a:lnTo>
                      <a:pt x="1147" y="649"/>
                    </a:lnTo>
                    <a:lnTo>
                      <a:pt x="1092" y="667"/>
                    </a:lnTo>
                    <a:lnTo>
                      <a:pt x="1031" y="683"/>
                    </a:lnTo>
                    <a:lnTo>
                      <a:pt x="967" y="694"/>
                    </a:lnTo>
                    <a:lnTo>
                      <a:pt x="896" y="704"/>
                    </a:lnTo>
                    <a:lnTo>
                      <a:pt x="824" y="710"/>
                    </a:lnTo>
                    <a:lnTo>
                      <a:pt x="795" y="712"/>
                    </a:lnTo>
                    <a:lnTo>
                      <a:pt x="476" y="712"/>
                    </a:lnTo>
                    <a:lnTo>
                      <a:pt x="472" y="712"/>
                    </a:lnTo>
                    <a:lnTo>
                      <a:pt x="409" y="708"/>
                    </a:lnTo>
                    <a:lnTo>
                      <a:pt x="348" y="704"/>
                    </a:lnTo>
                    <a:lnTo>
                      <a:pt x="290" y="696"/>
                    </a:lnTo>
                    <a:lnTo>
                      <a:pt x="235" y="689"/>
                    </a:lnTo>
                    <a:lnTo>
                      <a:pt x="186" y="677"/>
                    </a:lnTo>
                    <a:lnTo>
                      <a:pt x="141" y="663"/>
                    </a:lnTo>
                    <a:lnTo>
                      <a:pt x="102" y="648"/>
                    </a:lnTo>
                    <a:lnTo>
                      <a:pt x="67" y="630"/>
                    </a:lnTo>
                    <a:lnTo>
                      <a:pt x="39" y="608"/>
                    </a:lnTo>
                    <a:lnTo>
                      <a:pt x="18" y="583"/>
                    </a:lnTo>
                    <a:lnTo>
                      <a:pt x="6" y="554"/>
                    </a:lnTo>
                    <a:lnTo>
                      <a:pt x="0" y="524"/>
                    </a:lnTo>
                    <a:lnTo>
                      <a:pt x="0" y="520"/>
                    </a:lnTo>
                    <a:lnTo>
                      <a:pt x="4" y="487"/>
                    </a:lnTo>
                    <a:lnTo>
                      <a:pt x="16" y="446"/>
                    </a:lnTo>
                    <a:lnTo>
                      <a:pt x="51" y="370"/>
                    </a:lnTo>
                    <a:lnTo>
                      <a:pt x="94" y="299"/>
                    </a:lnTo>
                    <a:lnTo>
                      <a:pt x="147" y="235"/>
                    </a:lnTo>
                    <a:lnTo>
                      <a:pt x="204" y="176"/>
                    </a:lnTo>
                    <a:lnTo>
                      <a:pt x="270" y="125"/>
                    </a:lnTo>
                    <a:lnTo>
                      <a:pt x="341" y="82"/>
                    </a:lnTo>
                    <a:lnTo>
                      <a:pt x="415" y="47"/>
                    </a:lnTo>
                    <a:lnTo>
                      <a:pt x="497" y="21"/>
                    </a:lnTo>
                    <a:lnTo>
                      <a:pt x="581" y="6"/>
                    </a:lnTo>
                    <a:lnTo>
                      <a:pt x="667" y="0"/>
                    </a:lnTo>
                    <a:lnTo>
                      <a:pt x="667" y="0"/>
                    </a:lnTo>
                    <a:lnTo>
                      <a:pt x="759" y="6"/>
                    </a:lnTo>
                    <a:lnTo>
                      <a:pt x="847" y="23"/>
                    </a:lnTo>
                    <a:lnTo>
                      <a:pt x="932" y="53"/>
                    </a:lnTo>
                    <a:lnTo>
                      <a:pt x="1010" y="90"/>
                    </a:lnTo>
                    <a:lnTo>
                      <a:pt x="1082" y="137"/>
                    </a:lnTo>
                    <a:lnTo>
                      <a:pt x="1149" y="194"/>
                    </a:lnTo>
                    <a:lnTo>
                      <a:pt x="1208" y="256"/>
                    </a:lnTo>
                    <a:lnTo>
                      <a:pt x="1258" y="325"/>
                    </a:lnTo>
                    <a:lnTo>
                      <a:pt x="1301" y="401"/>
                    </a:lnTo>
                    <a:lnTo>
                      <a:pt x="1301" y="401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FFFF"/>
                  </a:gs>
                  <a:gs pos="100000">
                    <a:srgbClr val="FF6600"/>
                  </a:gs>
                </a:gsLst>
                <a:lin ang="5400000" scaled="1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5" name="Text Box 8"/>
            <p:cNvSpPr txBox="1">
              <a:spLocks noChangeArrowheads="1"/>
            </p:cNvSpPr>
            <p:nvPr/>
          </p:nvSpPr>
          <p:spPr bwMode="gray">
            <a:xfrm>
              <a:off x="2665" y="2496"/>
              <a:ext cx="531" cy="2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ru-RU" sz="2400" dirty="0" smtClean="0">
                  <a:solidFill>
                    <a:srgbClr val="FFFF00"/>
                  </a:solidFill>
                </a:rPr>
                <a:t>текст</a:t>
              </a:r>
              <a:endParaRPr lang="en-US" sz="2400" dirty="0">
                <a:solidFill>
                  <a:srgbClr val="FFFF00"/>
                </a:solidFill>
              </a:endParaRPr>
            </a:p>
          </p:txBody>
        </p:sp>
        <p:grpSp>
          <p:nvGrpSpPr>
            <p:cNvPr id="6" name="Group 9"/>
            <p:cNvGrpSpPr>
              <a:grpSpLocks/>
            </p:cNvGrpSpPr>
            <p:nvPr/>
          </p:nvGrpSpPr>
          <p:grpSpPr bwMode="auto">
            <a:xfrm>
              <a:off x="2640" y="1104"/>
              <a:ext cx="432" cy="415"/>
              <a:chOff x="2640" y="1088"/>
              <a:chExt cx="432" cy="415"/>
            </a:xfrm>
          </p:grpSpPr>
          <p:grpSp>
            <p:nvGrpSpPr>
              <p:cNvPr id="45" name="Group 10"/>
              <p:cNvGrpSpPr>
                <a:grpSpLocks/>
              </p:cNvGrpSpPr>
              <p:nvPr/>
            </p:nvGrpSpPr>
            <p:grpSpPr bwMode="auto">
              <a:xfrm>
                <a:off x="2640" y="1088"/>
                <a:ext cx="432" cy="415"/>
                <a:chOff x="2016" y="1920"/>
                <a:chExt cx="1680" cy="1680"/>
              </a:xfrm>
            </p:grpSpPr>
            <p:sp>
              <p:nvSpPr>
                <p:cNvPr id="47" name="Oval 11"/>
                <p:cNvSpPr>
                  <a:spLocks noChangeArrowheads="1"/>
                </p:cNvSpPr>
                <p:nvPr/>
              </p:nvSpPr>
              <p:spPr bwMode="gray">
                <a:xfrm>
                  <a:off x="2016" y="1920"/>
                  <a:ext cx="1680" cy="168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accent2"/>
                    </a:gs>
                    <a:gs pos="100000">
                      <a:schemeClr val="accent2">
                        <a:gamma/>
                        <a:shade val="42353"/>
                        <a:invGamma/>
                      </a:schemeClr>
                    </a:gs>
                  </a:gsLst>
                  <a:lin ang="540000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48" name="Freeform 12"/>
                <p:cNvSpPr>
                  <a:spLocks/>
                </p:cNvSpPr>
                <p:nvPr/>
              </p:nvSpPr>
              <p:spPr bwMode="gray">
                <a:xfrm>
                  <a:off x="2208" y="1948"/>
                  <a:ext cx="1296" cy="634"/>
                </a:xfrm>
                <a:custGeom>
                  <a:avLst/>
                  <a:gdLst/>
                  <a:ahLst/>
                  <a:cxnLst>
                    <a:cxn ang="0">
                      <a:pos x="1301" y="401"/>
                    </a:cxn>
                    <a:cxn ang="0">
                      <a:pos x="1317" y="442"/>
                    </a:cxn>
                    <a:cxn ang="0">
                      <a:pos x="1321" y="481"/>
                    </a:cxn>
                    <a:cxn ang="0">
                      <a:pos x="1315" y="516"/>
                    </a:cxn>
                    <a:cxn ang="0">
                      <a:pos x="1298" y="550"/>
                    </a:cxn>
                    <a:cxn ang="0">
                      <a:pos x="1272" y="579"/>
                    </a:cxn>
                    <a:cxn ang="0">
                      <a:pos x="1239" y="604"/>
                    </a:cxn>
                    <a:cxn ang="0">
                      <a:pos x="1196" y="628"/>
                    </a:cxn>
                    <a:cxn ang="0">
                      <a:pos x="1147" y="649"/>
                    </a:cxn>
                    <a:cxn ang="0">
                      <a:pos x="1092" y="667"/>
                    </a:cxn>
                    <a:cxn ang="0">
                      <a:pos x="1031" y="683"/>
                    </a:cxn>
                    <a:cxn ang="0">
                      <a:pos x="967" y="694"/>
                    </a:cxn>
                    <a:cxn ang="0">
                      <a:pos x="896" y="704"/>
                    </a:cxn>
                    <a:cxn ang="0">
                      <a:pos x="824" y="710"/>
                    </a:cxn>
                    <a:cxn ang="0">
                      <a:pos x="795" y="712"/>
                    </a:cxn>
                    <a:cxn ang="0">
                      <a:pos x="476" y="712"/>
                    </a:cxn>
                    <a:cxn ang="0">
                      <a:pos x="472" y="712"/>
                    </a:cxn>
                    <a:cxn ang="0">
                      <a:pos x="409" y="708"/>
                    </a:cxn>
                    <a:cxn ang="0">
                      <a:pos x="348" y="704"/>
                    </a:cxn>
                    <a:cxn ang="0">
                      <a:pos x="290" y="696"/>
                    </a:cxn>
                    <a:cxn ang="0">
                      <a:pos x="235" y="689"/>
                    </a:cxn>
                    <a:cxn ang="0">
                      <a:pos x="186" y="677"/>
                    </a:cxn>
                    <a:cxn ang="0">
                      <a:pos x="141" y="663"/>
                    </a:cxn>
                    <a:cxn ang="0">
                      <a:pos x="102" y="648"/>
                    </a:cxn>
                    <a:cxn ang="0">
                      <a:pos x="67" y="630"/>
                    </a:cxn>
                    <a:cxn ang="0">
                      <a:pos x="39" y="608"/>
                    </a:cxn>
                    <a:cxn ang="0">
                      <a:pos x="18" y="583"/>
                    </a:cxn>
                    <a:cxn ang="0">
                      <a:pos x="6" y="554"/>
                    </a:cxn>
                    <a:cxn ang="0">
                      <a:pos x="0" y="524"/>
                    </a:cxn>
                    <a:cxn ang="0">
                      <a:pos x="0" y="520"/>
                    </a:cxn>
                    <a:cxn ang="0">
                      <a:pos x="4" y="487"/>
                    </a:cxn>
                    <a:cxn ang="0">
                      <a:pos x="16" y="446"/>
                    </a:cxn>
                    <a:cxn ang="0">
                      <a:pos x="51" y="370"/>
                    </a:cxn>
                    <a:cxn ang="0">
                      <a:pos x="94" y="299"/>
                    </a:cxn>
                    <a:cxn ang="0">
                      <a:pos x="147" y="235"/>
                    </a:cxn>
                    <a:cxn ang="0">
                      <a:pos x="204" y="176"/>
                    </a:cxn>
                    <a:cxn ang="0">
                      <a:pos x="270" y="125"/>
                    </a:cxn>
                    <a:cxn ang="0">
                      <a:pos x="341" y="82"/>
                    </a:cxn>
                    <a:cxn ang="0">
                      <a:pos x="415" y="47"/>
                    </a:cxn>
                    <a:cxn ang="0">
                      <a:pos x="497" y="21"/>
                    </a:cxn>
                    <a:cxn ang="0">
                      <a:pos x="581" y="6"/>
                    </a:cxn>
                    <a:cxn ang="0">
                      <a:pos x="667" y="0"/>
                    </a:cxn>
                    <a:cxn ang="0">
                      <a:pos x="667" y="0"/>
                    </a:cxn>
                    <a:cxn ang="0">
                      <a:pos x="759" y="6"/>
                    </a:cxn>
                    <a:cxn ang="0">
                      <a:pos x="847" y="23"/>
                    </a:cxn>
                    <a:cxn ang="0">
                      <a:pos x="932" y="53"/>
                    </a:cxn>
                    <a:cxn ang="0">
                      <a:pos x="1010" y="90"/>
                    </a:cxn>
                    <a:cxn ang="0">
                      <a:pos x="1082" y="137"/>
                    </a:cxn>
                    <a:cxn ang="0">
                      <a:pos x="1149" y="194"/>
                    </a:cxn>
                    <a:cxn ang="0">
                      <a:pos x="1208" y="256"/>
                    </a:cxn>
                    <a:cxn ang="0">
                      <a:pos x="1258" y="325"/>
                    </a:cxn>
                    <a:cxn ang="0">
                      <a:pos x="1301" y="401"/>
                    </a:cxn>
                    <a:cxn ang="0">
                      <a:pos x="1301" y="401"/>
                    </a:cxn>
                  </a:cxnLst>
                  <a:rect l="0" t="0" r="r" b="b"/>
                  <a:pathLst>
                    <a:path w="1321" h="712">
                      <a:moveTo>
                        <a:pt x="1301" y="401"/>
                      </a:moveTo>
                      <a:lnTo>
                        <a:pt x="1317" y="442"/>
                      </a:lnTo>
                      <a:lnTo>
                        <a:pt x="1321" y="481"/>
                      </a:lnTo>
                      <a:lnTo>
                        <a:pt x="1315" y="516"/>
                      </a:lnTo>
                      <a:lnTo>
                        <a:pt x="1298" y="550"/>
                      </a:lnTo>
                      <a:lnTo>
                        <a:pt x="1272" y="579"/>
                      </a:lnTo>
                      <a:lnTo>
                        <a:pt x="1239" y="604"/>
                      </a:lnTo>
                      <a:lnTo>
                        <a:pt x="1196" y="628"/>
                      </a:lnTo>
                      <a:lnTo>
                        <a:pt x="1147" y="649"/>
                      </a:lnTo>
                      <a:lnTo>
                        <a:pt x="1092" y="667"/>
                      </a:lnTo>
                      <a:lnTo>
                        <a:pt x="1031" y="683"/>
                      </a:lnTo>
                      <a:lnTo>
                        <a:pt x="967" y="694"/>
                      </a:lnTo>
                      <a:lnTo>
                        <a:pt x="896" y="704"/>
                      </a:lnTo>
                      <a:lnTo>
                        <a:pt x="824" y="710"/>
                      </a:lnTo>
                      <a:lnTo>
                        <a:pt x="795" y="712"/>
                      </a:lnTo>
                      <a:lnTo>
                        <a:pt x="476" y="712"/>
                      </a:lnTo>
                      <a:lnTo>
                        <a:pt x="472" y="712"/>
                      </a:lnTo>
                      <a:lnTo>
                        <a:pt x="409" y="708"/>
                      </a:lnTo>
                      <a:lnTo>
                        <a:pt x="348" y="704"/>
                      </a:lnTo>
                      <a:lnTo>
                        <a:pt x="290" y="696"/>
                      </a:lnTo>
                      <a:lnTo>
                        <a:pt x="235" y="689"/>
                      </a:lnTo>
                      <a:lnTo>
                        <a:pt x="186" y="677"/>
                      </a:lnTo>
                      <a:lnTo>
                        <a:pt x="141" y="663"/>
                      </a:lnTo>
                      <a:lnTo>
                        <a:pt x="102" y="648"/>
                      </a:lnTo>
                      <a:lnTo>
                        <a:pt x="67" y="630"/>
                      </a:lnTo>
                      <a:lnTo>
                        <a:pt x="39" y="608"/>
                      </a:lnTo>
                      <a:lnTo>
                        <a:pt x="18" y="583"/>
                      </a:lnTo>
                      <a:lnTo>
                        <a:pt x="6" y="554"/>
                      </a:lnTo>
                      <a:lnTo>
                        <a:pt x="0" y="524"/>
                      </a:lnTo>
                      <a:lnTo>
                        <a:pt x="0" y="520"/>
                      </a:lnTo>
                      <a:lnTo>
                        <a:pt x="4" y="487"/>
                      </a:lnTo>
                      <a:lnTo>
                        <a:pt x="16" y="446"/>
                      </a:lnTo>
                      <a:lnTo>
                        <a:pt x="51" y="370"/>
                      </a:lnTo>
                      <a:lnTo>
                        <a:pt x="94" y="299"/>
                      </a:lnTo>
                      <a:lnTo>
                        <a:pt x="147" y="235"/>
                      </a:lnTo>
                      <a:lnTo>
                        <a:pt x="204" y="176"/>
                      </a:lnTo>
                      <a:lnTo>
                        <a:pt x="270" y="125"/>
                      </a:lnTo>
                      <a:lnTo>
                        <a:pt x="341" y="82"/>
                      </a:lnTo>
                      <a:lnTo>
                        <a:pt x="415" y="47"/>
                      </a:lnTo>
                      <a:lnTo>
                        <a:pt x="497" y="21"/>
                      </a:lnTo>
                      <a:lnTo>
                        <a:pt x="581" y="6"/>
                      </a:lnTo>
                      <a:lnTo>
                        <a:pt x="667" y="0"/>
                      </a:lnTo>
                      <a:lnTo>
                        <a:pt x="667" y="0"/>
                      </a:lnTo>
                      <a:lnTo>
                        <a:pt x="759" y="6"/>
                      </a:lnTo>
                      <a:lnTo>
                        <a:pt x="847" y="23"/>
                      </a:lnTo>
                      <a:lnTo>
                        <a:pt x="932" y="53"/>
                      </a:lnTo>
                      <a:lnTo>
                        <a:pt x="1010" y="90"/>
                      </a:lnTo>
                      <a:lnTo>
                        <a:pt x="1082" y="137"/>
                      </a:lnTo>
                      <a:lnTo>
                        <a:pt x="1149" y="194"/>
                      </a:lnTo>
                      <a:lnTo>
                        <a:pt x="1208" y="256"/>
                      </a:lnTo>
                      <a:lnTo>
                        <a:pt x="1258" y="325"/>
                      </a:lnTo>
                      <a:lnTo>
                        <a:pt x="1301" y="401"/>
                      </a:lnTo>
                      <a:lnTo>
                        <a:pt x="1301" y="40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FFFFFF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46" name="Text Box 13"/>
              <p:cNvSpPr txBox="1">
                <a:spLocks noChangeArrowheads="1"/>
              </p:cNvSpPr>
              <p:nvPr/>
            </p:nvSpPr>
            <p:spPr bwMode="gray">
              <a:xfrm>
                <a:off x="2734" y="1152"/>
                <a:ext cx="262" cy="288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r>
                  <a:rPr lang="en-US" sz="240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Verdana" pitchFamily="34" charset="0"/>
                  </a:rPr>
                  <a:t>B</a:t>
                </a:r>
              </a:p>
            </p:txBody>
          </p:sp>
        </p:grpSp>
        <p:grpSp>
          <p:nvGrpSpPr>
            <p:cNvPr id="7" name="Group 14"/>
            <p:cNvGrpSpPr>
              <a:grpSpLocks/>
            </p:cNvGrpSpPr>
            <p:nvPr/>
          </p:nvGrpSpPr>
          <p:grpSpPr bwMode="auto">
            <a:xfrm>
              <a:off x="2236" y="3191"/>
              <a:ext cx="201" cy="176"/>
              <a:chOff x="2236" y="3191"/>
              <a:chExt cx="201" cy="176"/>
            </a:xfrm>
          </p:grpSpPr>
          <p:sp>
            <p:nvSpPr>
              <p:cNvPr id="43" name="Oval 15"/>
              <p:cNvSpPr>
                <a:spLocks noChangeArrowheads="1"/>
              </p:cNvSpPr>
              <p:nvPr/>
            </p:nvSpPr>
            <p:spPr bwMode="gray">
              <a:xfrm rot="18227093">
                <a:off x="2239" y="3282"/>
                <a:ext cx="82" cy="87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chemeClr val="folHlink">
                      <a:gamma/>
                      <a:shade val="66667"/>
                      <a:invGamma/>
                    </a:schemeClr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44" name="Oval 16"/>
              <p:cNvSpPr>
                <a:spLocks noChangeArrowheads="1"/>
              </p:cNvSpPr>
              <p:nvPr/>
            </p:nvSpPr>
            <p:spPr bwMode="gray">
              <a:xfrm rot="18227093">
                <a:off x="2353" y="3188"/>
                <a:ext cx="82" cy="87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chemeClr val="folHlink">
                      <a:gamma/>
                      <a:shade val="66667"/>
                      <a:invGamma/>
                    </a:schemeClr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grpSp>
          <p:nvGrpSpPr>
            <p:cNvPr id="8" name="Group 17"/>
            <p:cNvGrpSpPr>
              <a:grpSpLocks/>
            </p:cNvGrpSpPr>
            <p:nvPr/>
          </p:nvGrpSpPr>
          <p:grpSpPr bwMode="auto">
            <a:xfrm>
              <a:off x="1824" y="3357"/>
              <a:ext cx="432" cy="432"/>
              <a:chOff x="1824" y="3357"/>
              <a:chExt cx="432" cy="432"/>
            </a:xfrm>
          </p:grpSpPr>
          <p:grpSp>
            <p:nvGrpSpPr>
              <p:cNvPr id="39" name="Group 18"/>
              <p:cNvGrpSpPr>
                <a:grpSpLocks/>
              </p:cNvGrpSpPr>
              <p:nvPr/>
            </p:nvGrpSpPr>
            <p:grpSpPr bwMode="auto">
              <a:xfrm>
                <a:off x="1824" y="3357"/>
                <a:ext cx="432" cy="432"/>
                <a:chOff x="2016" y="1920"/>
                <a:chExt cx="1680" cy="1680"/>
              </a:xfrm>
            </p:grpSpPr>
            <p:sp>
              <p:nvSpPr>
                <p:cNvPr id="41" name="Oval 19"/>
                <p:cNvSpPr>
                  <a:spLocks noChangeArrowheads="1"/>
                </p:cNvSpPr>
                <p:nvPr/>
              </p:nvSpPr>
              <p:spPr bwMode="gray">
                <a:xfrm>
                  <a:off x="2016" y="1920"/>
                  <a:ext cx="1680" cy="168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folHlink"/>
                    </a:gs>
                    <a:gs pos="100000">
                      <a:schemeClr val="folHlink">
                        <a:gamma/>
                        <a:shade val="24314"/>
                        <a:invGamma/>
                      </a:schemeClr>
                    </a:gs>
                  </a:gsLst>
                  <a:lin ang="540000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42" name="Freeform 20"/>
                <p:cNvSpPr>
                  <a:spLocks/>
                </p:cNvSpPr>
                <p:nvPr/>
              </p:nvSpPr>
              <p:spPr bwMode="gray">
                <a:xfrm>
                  <a:off x="2208" y="1948"/>
                  <a:ext cx="1296" cy="634"/>
                </a:xfrm>
                <a:custGeom>
                  <a:avLst/>
                  <a:gdLst/>
                  <a:ahLst/>
                  <a:cxnLst>
                    <a:cxn ang="0">
                      <a:pos x="1301" y="401"/>
                    </a:cxn>
                    <a:cxn ang="0">
                      <a:pos x="1317" y="442"/>
                    </a:cxn>
                    <a:cxn ang="0">
                      <a:pos x="1321" y="481"/>
                    </a:cxn>
                    <a:cxn ang="0">
                      <a:pos x="1315" y="516"/>
                    </a:cxn>
                    <a:cxn ang="0">
                      <a:pos x="1298" y="550"/>
                    </a:cxn>
                    <a:cxn ang="0">
                      <a:pos x="1272" y="579"/>
                    </a:cxn>
                    <a:cxn ang="0">
                      <a:pos x="1239" y="604"/>
                    </a:cxn>
                    <a:cxn ang="0">
                      <a:pos x="1196" y="628"/>
                    </a:cxn>
                    <a:cxn ang="0">
                      <a:pos x="1147" y="649"/>
                    </a:cxn>
                    <a:cxn ang="0">
                      <a:pos x="1092" y="667"/>
                    </a:cxn>
                    <a:cxn ang="0">
                      <a:pos x="1031" y="683"/>
                    </a:cxn>
                    <a:cxn ang="0">
                      <a:pos x="967" y="694"/>
                    </a:cxn>
                    <a:cxn ang="0">
                      <a:pos x="896" y="704"/>
                    </a:cxn>
                    <a:cxn ang="0">
                      <a:pos x="824" y="710"/>
                    </a:cxn>
                    <a:cxn ang="0">
                      <a:pos x="795" y="712"/>
                    </a:cxn>
                    <a:cxn ang="0">
                      <a:pos x="476" y="712"/>
                    </a:cxn>
                    <a:cxn ang="0">
                      <a:pos x="472" y="712"/>
                    </a:cxn>
                    <a:cxn ang="0">
                      <a:pos x="409" y="708"/>
                    </a:cxn>
                    <a:cxn ang="0">
                      <a:pos x="348" y="704"/>
                    </a:cxn>
                    <a:cxn ang="0">
                      <a:pos x="290" y="696"/>
                    </a:cxn>
                    <a:cxn ang="0">
                      <a:pos x="235" y="689"/>
                    </a:cxn>
                    <a:cxn ang="0">
                      <a:pos x="186" y="677"/>
                    </a:cxn>
                    <a:cxn ang="0">
                      <a:pos x="141" y="663"/>
                    </a:cxn>
                    <a:cxn ang="0">
                      <a:pos x="102" y="648"/>
                    </a:cxn>
                    <a:cxn ang="0">
                      <a:pos x="67" y="630"/>
                    </a:cxn>
                    <a:cxn ang="0">
                      <a:pos x="39" y="608"/>
                    </a:cxn>
                    <a:cxn ang="0">
                      <a:pos x="18" y="583"/>
                    </a:cxn>
                    <a:cxn ang="0">
                      <a:pos x="6" y="554"/>
                    </a:cxn>
                    <a:cxn ang="0">
                      <a:pos x="0" y="524"/>
                    </a:cxn>
                    <a:cxn ang="0">
                      <a:pos x="0" y="520"/>
                    </a:cxn>
                    <a:cxn ang="0">
                      <a:pos x="4" y="487"/>
                    </a:cxn>
                    <a:cxn ang="0">
                      <a:pos x="16" y="446"/>
                    </a:cxn>
                    <a:cxn ang="0">
                      <a:pos x="51" y="370"/>
                    </a:cxn>
                    <a:cxn ang="0">
                      <a:pos x="94" y="299"/>
                    </a:cxn>
                    <a:cxn ang="0">
                      <a:pos x="147" y="235"/>
                    </a:cxn>
                    <a:cxn ang="0">
                      <a:pos x="204" y="176"/>
                    </a:cxn>
                    <a:cxn ang="0">
                      <a:pos x="270" y="125"/>
                    </a:cxn>
                    <a:cxn ang="0">
                      <a:pos x="341" y="82"/>
                    </a:cxn>
                    <a:cxn ang="0">
                      <a:pos x="415" y="47"/>
                    </a:cxn>
                    <a:cxn ang="0">
                      <a:pos x="497" y="21"/>
                    </a:cxn>
                    <a:cxn ang="0">
                      <a:pos x="581" y="6"/>
                    </a:cxn>
                    <a:cxn ang="0">
                      <a:pos x="667" y="0"/>
                    </a:cxn>
                    <a:cxn ang="0">
                      <a:pos x="667" y="0"/>
                    </a:cxn>
                    <a:cxn ang="0">
                      <a:pos x="759" y="6"/>
                    </a:cxn>
                    <a:cxn ang="0">
                      <a:pos x="847" y="23"/>
                    </a:cxn>
                    <a:cxn ang="0">
                      <a:pos x="932" y="53"/>
                    </a:cxn>
                    <a:cxn ang="0">
                      <a:pos x="1010" y="90"/>
                    </a:cxn>
                    <a:cxn ang="0">
                      <a:pos x="1082" y="137"/>
                    </a:cxn>
                    <a:cxn ang="0">
                      <a:pos x="1149" y="194"/>
                    </a:cxn>
                    <a:cxn ang="0">
                      <a:pos x="1208" y="256"/>
                    </a:cxn>
                    <a:cxn ang="0">
                      <a:pos x="1258" y="325"/>
                    </a:cxn>
                    <a:cxn ang="0">
                      <a:pos x="1301" y="401"/>
                    </a:cxn>
                    <a:cxn ang="0">
                      <a:pos x="1301" y="401"/>
                    </a:cxn>
                  </a:cxnLst>
                  <a:rect l="0" t="0" r="r" b="b"/>
                  <a:pathLst>
                    <a:path w="1321" h="712">
                      <a:moveTo>
                        <a:pt x="1301" y="401"/>
                      </a:moveTo>
                      <a:lnTo>
                        <a:pt x="1317" y="442"/>
                      </a:lnTo>
                      <a:lnTo>
                        <a:pt x="1321" y="481"/>
                      </a:lnTo>
                      <a:lnTo>
                        <a:pt x="1315" y="516"/>
                      </a:lnTo>
                      <a:lnTo>
                        <a:pt x="1298" y="550"/>
                      </a:lnTo>
                      <a:lnTo>
                        <a:pt x="1272" y="579"/>
                      </a:lnTo>
                      <a:lnTo>
                        <a:pt x="1239" y="604"/>
                      </a:lnTo>
                      <a:lnTo>
                        <a:pt x="1196" y="628"/>
                      </a:lnTo>
                      <a:lnTo>
                        <a:pt x="1147" y="649"/>
                      </a:lnTo>
                      <a:lnTo>
                        <a:pt x="1092" y="667"/>
                      </a:lnTo>
                      <a:lnTo>
                        <a:pt x="1031" y="683"/>
                      </a:lnTo>
                      <a:lnTo>
                        <a:pt x="967" y="694"/>
                      </a:lnTo>
                      <a:lnTo>
                        <a:pt x="896" y="704"/>
                      </a:lnTo>
                      <a:lnTo>
                        <a:pt x="824" y="710"/>
                      </a:lnTo>
                      <a:lnTo>
                        <a:pt x="795" y="712"/>
                      </a:lnTo>
                      <a:lnTo>
                        <a:pt x="476" y="712"/>
                      </a:lnTo>
                      <a:lnTo>
                        <a:pt x="472" y="712"/>
                      </a:lnTo>
                      <a:lnTo>
                        <a:pt x="409" y="708"/>
                      </a:lnTo>
                      <a:lnTo>
                        <a:pt x="348" y="704"/>
                      </a:lnTo>
                      <a:lnTo>
                        <a:pt x="290" y="696"/>
                      </a:lnTo>
                      <a:lnTo>
                        <a:pt x="235" y="689"/>
                      </a:lnTo>
                      <a:lnTo>
                        <a:pt x="186" y="677"/>
                      </a:lnTo>
                      <a:lnTo>
                        <a:pt x="141" y="663"/>
                      </a:lnTo>
                      <a:lnTo>
                        <a:pt x="102" y="648"/>
                      </a:lnTo>
                      <a:lnTo>
                        <a:pt x="67" y="630"/>
                      </a:lnTo>
                      <a:lnTo>
                        <a:pt x="39" y="608"/>
                      </a:lnTo>
                      <a:lnTo>
                        <a:pt x="18" y="583"/>
                      </a:lnTo>
                      <a:lnTo>
                        <a:pt x="6" y="554"/>
                      </a:lnTo>
                      <a:lnTo>
                        <a:pt x="0" y="524"/>
                      </a:lnTo>
                      <a:lnTo>
                        <a:pt x="0" y="520"/>
                      </a:lnTo>
                      <a:lnTo>
                        <a:pt x="4" y="487"/>
                      </a:lnTo>
                      <a:lnTo>
                        <a:pt x="16" y="446"/>
                      </a:lnTo>
                      <a:lnTo>
                        <a:pt x="51" y="370"/>
                      </a:lnTo>
                      <a:lnTo>
                        <a:pt x="94" y="299"/>
                      </a:lnTo>
                      <a:lnTo>
                        <a:pt x="147" y="235"/>
                      </a:lnTo>
                      <a:lnTo>
                        <a:pt x="204" y="176"/>
                      </a:lnTo>
                      <a:lnTo>
                        <a:pt x="270" y="125"/>
                      </a:lnTo>
                      <a:lnTo>
                        <a:pt x="341" y="82"/>
                      </a:lnTo>
                      <a:lnTo>
                        <a:pt x="415" y="47"/>
                      </a:lnTo>
                      <a:lnTo>
                        <a:pt x="497" y="21"/>
                      </a:lnTo>
                      <a:lnTo>
                        <a:pt x="581" y="6"/>
                      </a:lnTo>
                      <a:lnTo>
                        <a:pt x="667" y="0"/>
                      </a:lnTo>
                      <a:lnTo>
                        <a:pt x="667" y="0"/>
                      </a:lnTo>
                      <a:lnTo>
                        <a:pt x="759" y="6"/>
                      </a:lnTo>
                      <a:lnTo>
                        <a:pt x="847" y="23"/>
                      </a:lnTo>
                      <a:lnTo>
                        <a:pt x="932" y="53"/>
                      </a:lnTo>
                      <a:lnTo>
                        <a:pt x="1010" y="90"/>
                      </a:lnTo>
                      <a:lnTo>
                        <a:pt x="1082" y="137"/>
                      </a:lnTo>
                      <a:lnTo>
                        <a:pt x="1149" y="194"/>
                      </a:lnTo>
                      <a:lnTo>
                        <a:pt x="1208" y="256"/>
                      </a:lnTo>
                      <a:lnTo>
                        <a:pt x="1258" y="325"/>
                      </a:lnTo>
                      <a:lnTo>
                        <a:pt x="1301" y="401"/>
                      </a:lnTo>
                      <a:lnTo>
                        <a:pt x="1301" y="40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FFFFFF"/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40" name="Text Box 21"/>
              <p:cNvSpPr txBox="1">
                <a:spLocks noChangeArrowheads="1"/>
              </p:cNvSpPr>
              <p:nvPr/>
            </p:nvSpPr>
            <p:spPr bwMode="gray">
              <a:xfrm>
                <a:off x="1911" y="3438"/>
                <a:ext cx="247" cy="288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r>
                  <a:rPr lang="en-US" sz="240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Verdana" pitchFamily="34" charset="0"/>
                  </a:rPr>
                  <a:t>E</a:t>
                </a:r>
              </a:p>
            </p:txBody>
          </p:sp>
        </p:grpSp>
        <p:grpSp>
          <p:nvGrpSpPr>
            <p:cNvPr id="9" name="Group 22"/>
            <p:cNvGrpSpPr>
              <a:grpSpLocks/>
            </p:cNvGrpSpPr>
            <p:nvPr/>
          </p:nvGrpSpPr>
          <p:grpSpPr bwMode="auto">
            <a:xfrm>
              <a:off x="3938" y="1968"/>
              <a:ext cx="430" cy="437"/>
              <a:chOff x="3938" y="1968"/>
              <a:chExt cx="430" cy="437"/>
            </a:xfrm>
          </p:grpSpPr>
          <p:grpSp>
            <p:nvGrpSpPr>
              <p:cNvPr id="35" name="Group 23"/>
              <p:cNvGrpSpPr>
                <a:grpSpLocks/>
              </p:cNvGrpSpPr>
              <p:nvPr/>
            </p:nvGrpSpPr>
            <p:grpSpPr bwMode="auto">
              <a:xfrm>
                <a:off x="3938" y="1968"/>
                <a:ext cx="430" cy="437"/>
                <a:chOff x="2016" y="1920"/>
                <a:chExt cx="1680" cy="1680"/>
              </a:xfrm>
            </p:grpSpPr>
            <p:sp>
              <p:nvSpPr>
                <p:cNvPr id="37" name="Oval 24"/>
                <p:cNvSpPr>
                  <a:spLocks noChangeArrowheads="1"/>
                </p:cNvSpPr>
                <p:nvPr/>
              </p:nvSpPr>
              <p:spPr bwMode="gray">
                <a:xfrm>
                  <a:off x="2016" y="1920"/>
                  <a:ext cx="1680" cy="168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chemeClr val="hlink">
                        <a:gamma/>
                        <a:tint val="57647"/>
                        <a:invGamma/>
                      </a:schemeClr>
                    </a:gs>
                  </a:gsLst>
                  <a:lin ang="540000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38" name="Freeform 25"/>
                <p:cNvSpPr>
                  <a:spLocks/>
                </p:cNvSpPr>
                <p:nvPr/>
              </p:nvSpPr>
              <p:spPr bwMode="gray">
                <a:xfrm>
                  <a:off x="2208" y="1948"/>
                  <a:ext cx="1296" cy="634"/>
                </a:xfrm>
                <a:custGeom>
                  <a:avLst/>
                  <a:gdLst/>
                  <a:ahLst/>
                  <a:cxnLst>
                    <a:cxn ang="0">
                      <a:pos x="1301" y="401"/>
                    </a:cxn>
                    <a:cxn ang="0">
                      <a:pos x="1317" y="442"/>
                    </a:cxn>
                    <a:cxn ang="0">
                      <a:pos x="1321" y="481"/>
                    </a:cxn>
                    <a:cxn ang="0">
                      <a:pos x="1315" y="516"/>
                    </a:cxn>
                    <a:cxn ang="0">
                      <a:pos x="1298" y="550"/>
                    </a:cxn>
                    <a:cxn ang="0">
                      <a:pos x="1272" y="579"/>
                    </a:cxn>
                    <a:cxn ang="0">
                      <a:pos x="1239" y="604"/>
                    </a:cxn>
                    <a:cxn ang="0">
                      <a:pos x="1196" y="628"/>
                    </a:cxn>
                    <a:cxn ang="0">
                      <a:pos x="1147" y="649"/>
                    </a:cxn>
                    <a:cxn ang="0">
                      <a:pos x="1092" y="667"/>
                    </a:cxn>
                    <a:cxn ang="0">
                      <a:pos x="1031" y="683"/>
                    </a:cxn>
                    <a:cxn ang="0">
                      <a:pos x="967" y="694"/>
                    </a:cxn>
                    <a:cxn ang="0">
                      <a:pos x="896" y="704"/>
                    </a:cxn>
                    <a:cxn ang="0">
                      <a:pos x="824" y="710"/>
                    </a:cxn>
                    <a:cxn ang="0">
                      <a:pos x="795" y="712"/>
                    </a:cxn>
                    <a:cxn ang="0">
                      <a:pos x="476" y="712"/>
                    </a:cxn>
                    <a:cxn ang="0">
                      <a:pos x="472" y="712"/>
                    </a:cxn>
                    <a:cxn ang="0">
                      <a:pos x="409" y="708"/>
                    </a:cxn>
                    <a:cxn ang="0">
                      <a:pos x="348" y="704"/>
                    </a:cxn>
                    <a:cxn ang="0">
                      <a:pos x="290" y="696"/>
                    </a:cxn>
                    <a:cxn ang="0">
                      <a:pos x="235" y="689"/>
                    </a:cxn>
                    <a:cxn ang="0">
                      <a:pos x="186" y="677"/>
                    </a:cxn>
                    <a:cxn ang="0">
                      <a:pos x="141" y="663"/>
                    </a:cxn>
                    <a:cxn ang="0">
                      <a:pos x="102" y="648"/>
                    </a:cxn>
                    <a:cxn ang="0">
                      <a:pos x="67" y="630"/>
                    </a:cxn>
                    <a:cxn ang="0">
                      <a:pos x="39" y="608"/>
                    </a:cxn>
                    <a:cxn ang="0">
                      <a:pos x="18" y="583"/>
                    </a:cxn>
                    <a:cxn ang="0">
                      <a:pos x="6" y="554"/>
                    </a:cxn>
                    <a:cxn ang="0">
                      <a:pos x="0" y="524"/>
                    </a:cxn>
                    <a:cxn ang="0">
                      <a:pos x="0" y="520"/>
                    </a:cxn>
                    <a:cxn ang="0">
                      <a:pos x="4" y="487"/>
                    </a:cxn>
                    <a:cxn ang="0">
                      <a:pos x="16" y="446"/>
                    </a:cxn>
                    <a:cxn ang="0">
                      <a:pos x="51" y="370"/>
                    </a:cxn>
                    <a:cxn ang="0">
                      <a:pos x="94" y="299"/>
                    </a:cxn>
                    <a:cxn ang="0">
                      <a:pos x="147" y="235"/>
                    </a:cxn>
                    <a:cxn ang="0">
                      <a:pos x="204" y="176"/>
                    </a:cxn>
                    <a:cxn ang="0">
                      <a:pos x="270" y="125"/>
                    </a:cxn>
                    <a:cxn ang="0">
                      <a:pos x="341" y="82"/>
                    </a:cxn>
                    <a:cxn ang="0">
                      <a:pos x="415" y="47"/>
                    </a:cxn>
                    <a:cxn ang="0">
                      <a:pos x="497" y="21"/>
                    </a:cxn>
                    <a:cxn ang="0">
                      <a:pos x="581" y="6"/>
                    </a:cxn>
                    <a:cxn ang="0">
                      <a:pos x="667" y="0"/>
                    </a:cxn>
                    <a:cxn ang="0">
                      <a:pos x="667" y="0"/>
                    </a:cxn>
                    <a:cxn ang="0">
                      <a:pos x="759" y="6"/>
                    </a:cxn>
                    <a:cxn ang="0">
                      <a:pos x="847" y="23"/>
                    </a:cxn>
                    <a:cxn ang="0">
                      <a:pos x="932" y="53"/>
                    </a:cxn>
                    <a:cxn ang="0">
                      <a:pos x="1010" y="90"/>
                    </a:cxn>
                    <a:cxn ang="0">
                      <a:pos x="1082" y="137"/>
                    </a:cxn>
                    <a:cxn ang="0">
                      <a:pos x="1149" y="194"/>
                    </a:cxn>
                    <a:cxn ang="0">
                      <a:pos x="1208" y="256"/>
                    </a:cxn>
                    <a:cxn ang="0">
                      <a:pos x="1258" y="325"/>
                    </a:cxn>
                    <a:cxn ang="0">
                      <a:pos x="1301" y="401"/>
                    </a:cxn>
                    <a:cxn ang="0">
                      <a:pos x="1301" y="401"/>
                    </a:cxn>
                  </a:cxnLst>
                  <a:rect l="0" t="0" r="r" b="b"/>
                  <a:pathLst>
                    <a:path w="1321" h="712">
                      <a:moveTo>
                        <a:pt x="1301" y="401"/>
                      </a:moveTo>
                      <a:lnTo>
                        <a:pt x="1317" y="442"/>
                      </a:lnTo>
                      <a:lnTo>
                        <a:pt x="1321" y="481"/>
                      </a:lnTo>
                      <a:lnTo>
                        <a:pt x="1315" y="516"/>
                      </a:lnTo>
                      <a:lnTo>
                        <a:pt x="1298" y="550"/>
                      </a:lnTo>
                      <a:lnTo>
                        <a:pt x="1272" y="579"/>
                      </a:lnTo>
                      <a:lnTo>
                        <a:pt x="1239" y="604"/>
                      </a:lnTo>
                      <a:lnTo>
                        <a:pt x="1196" y="628"/>
                      </a:lnTo>
                      <a:lnTo>
                        <a:pt x="1147" y="649"/>
                      </a:lnTo>
                      <a:lnTo>
                        <a:pt x="1092" y="667"/>
                      </a:lnTo>
                      <a:lnTo>
                        <a:pt x="1031" y="683"/>
                      </a:lnTo>
                      <a:lnTo>
                        <a:pt x="967" y="694"/>
                      </a:lnTo>
                      <a:lnTo>
                        <a:pt x="896" y="704"/>
                      </a:lnTo>
                      <a:lnTo>
                        <a:pt x="824" y="710"/>
                      </a:lnTo>
                      <a:lnTo>
                        <a:pt x="795" y="712"/>
                      </a:lnTo>
                      <a:lnTo>
                        <a:pt x="476" y="712"/>
                      </a:lnTo>
                      <a:lnTo>
                        <a:pt x="472" y="712"/>
                      </a:lnTo>
                      <a:lnTo>
                        <a:pt x="409" y="708"/>
                      </a:lnTo>
                      <a:lnTo>
                        <a:pt x="348" y="704"/>
                      </a:lnTo>
                      <a:lnTo>
                        <a:pt x="290" y="696"/>
                      </a:lnTo>
                      <a:lnTo>
                        <a:pt x="235" y="689"/>
                      </a:lnTo>
                      <a:lnTo>
                        <a:pt x="186" y="677"/>
                      </a:lnTo>
                      <a:lnTo>
                        <a:pt x="141" y="663"/>
                      </a:lnTo>
                      <a:lnTo>
                        <a:pt x="102" y="648"/>
                      </a:lnTo>
                      <a:lnTo>
                        <a:pt x="67" y="630"/>
                      </a:lnTo>
                      <a:lnTo>
                        <a:pt x="39" y="608"/>
                      </a:lnTo>
                      <a:lnTo>
                        <a:pt x="18" y="583"/>
                      </a:lnTo>
                      <a:lnTo>
                        <a:pt x="6" y="554"/>
                      </a:lnTo>
                      <a:lnTo>
                        <a:pt x="0" y="524"/>
                      </a:lnTo>
                      <a:lnTo>
                        <a:pt x="0" y="520"/>
                      </a:lnTo>
                      <a:lnTo>
                        <a:pt x="4" y="487"/>
                      </a:lnTo>
                      <a:lnTo>
                        <a:pt x="16" y="446"/>
                      </a:lnTo>
                      <a:lnTo>
                        <a:pt x="51" y="370"/>
                      </a:lnTo>
                      <a:lnTo>
                        <a:pt x="94" y="299"/>
                      </a:lnTo>
                      <a:lnTo>
                        <a:pt x="147" y="235"/>
                      </a:lnTo>
                      <a:lnTo>
                        <a:pt x="204" y="176"/>
                      </a:lnTo>
                      <a:lnTo>
                        <a:pt x="270" y="125"/>
                      </a:lnTo>
                      <a:lnTo>
                        <a:pt x="341" y="82"/>
                      </a:lnTo>
                      <a:lnTo>
                        <a:pt x="415" y="47"/>
                      </a:lnTo>
                      <a:lnTo>
                        <a:pt x="497" y="21"/>
                      </a:lnTo>
                      <a:lnTo>
                        <a:pt x="581" y="6"/>
                      </a:lnTo>
                      <a:lnTo>
                        <a:pt x="667" y="0"/>
                      </a:lnTo>
                      <a:lnTo>
                        <a:pt x="667" y="0"/>
                      </a:lnTo>
                      <a:lnTo>
                        <a:pt x="759" y="6"/>
                      </a:lnTo>
                      <a:lnTo>
                        <a:pt x="847" y="23"/>
                      </a:lnTo>
                      <a:lnTo>
                        <a:pt x="932" y="53"/>
                      </a:lnTo>
                      <a:lnTo>
                        <a:pt x="1010" y="90"/>
                      </a:lnTo>
                      <a:lnTo>
                        <a:pt x="1082" y="137"/>
                      </a:lnTo>
                      <a:lnTo>
                        <a:pt x="1149" y="194"/>
                      </a:lnTo>
                      <a:lnTo>
                        <a:pt x="1208" y="256"/>
                      </a:lnTo>
                      <a:lnTo>
                        <a:pt x="1258" y="325"/>
                      </a:lnTo>
                      <a:lnTo>
                        <a:pt x="1301" y="401"/>
                      </a:lnTo>
                      <a:lnTo>
                        <a:pt x="1301" y="40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FFFFFF"/>
                    </a:gs>
                    <a:gs pos="100000">
                      <a:schemeClr val="hlink"/>
                    </a:gs>
                  </a:gsLst>
                  <a:lin ang="5400000" scaled="1"/>
                </a:gra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36" name="Text Box 26"/>
              <p:cNvSpPr txBox="1">
                <a:spLocks noChangeArrowheads="1"/>
              </p:cNvSpPr>
              <p:nvPr/>
            </p:nvSpPr>
            <p:spPr bwMode="gray">
              <a:xfrm>
                <a:off x="4020" y="2028"/>
                <a:ext cx="255" cy="288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r>
                  <a:rPr lang="en-US" sz="240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Verdana" pitchFamily="34" charset="0"/>
                  </a:rPr>
                  <a:t>C</a:t>
                </a:r>
              </a:p>
            </p:txBody>
          </p:sp>
        </p:grpSp>
        <p:grpSp>
          <p:nvGrpSpPr>
            <p:cNvPr id="10" name="Group 27"/>
            <p:cNvGrpSpPr>
              <a:grpSpLocks/>
            </p:cNvGrpSpPr>
            <p:nvPr/>
          </p:nvGrpSpPr>
          <p:grpSpPr bwMode="auto">
            <a:xfrm>
              <a:off x="3552" y="3360"/>
              <a:ext cx="412" cy="392"/>
              <a:chOff x="3552" y="3339"/>
              <a:chExt cx="412" cy="392"/>
            </a:xfrm>
          </p:grpSpPr>
          <p:grpSp>
            <p:nvGrpSpPr>
              <p:cNvPr id="31" name="Group 28"/>
              <p:cNvGrpSpPr>
                <a:grpSpLocks/>
              </p:cNvGrpSpPr>
              <p:nvPr/>
            </p:nvGrpSpPr>
            <p:grpSpPr bwMode="auto">
              <a:xfrm>
                <a:off x="3552" y="3339"/>
                <a:ext cx="412" cy="392"/>
                <a:chOff x="2016" y="1920"/>
                <a:chExt cx="1680" cy="1680"/>
              </a:xfrm>
            </p:grpSpPr>
            <p:sp>
              <p:nvSpPr>
                <p:cNvPr id="33" name="Oval 29"/>
                <p:cNvSpPr>
                  <a:spLocks noChangeArrowheads="1"/>
                </p:cNvSpPr>
                <p:nvPr/>
              </p:nvSpPr>
              <p:spPr bwMode="gray">
                <a:xfrm>
                  <a:off x="2016" y="1920"/>
                  <a:ext cx="1680" cy="168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shade val="45490"/>
                        <a:invGamma/>
                      </a:schemeClr>
                    </a:gs>
                  </a:gsLst>
                  <a:lin ang="540000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34" name="Freeform 30"/>
                <p:cNvSpPr>
                  <a:spLocks/>
                </p:cNvSpPr>
                <p:nvPr/>
              </p:nvSpPr>
              <p:spPr bwMode="gray">
                <a:xfrm>
                  <a:off x="2208" y="1948"/>
                  <a:ext cx="1296" cy="634"/>
                </a:xfrm>
                <a:custGeom>
                  <a:avLst/>
                  <a:gdLst/>
                  <a:ahLst/>
                  <a:cxnLst>
                    <a:cxn ang="0">
                      <a:pos x="1301" y="401"/>
                    </a:cxn>
                    <a:cxn ang="0">
                      <a:pos x="1317" y="442"/>
                    </a:cxn>
                    <a:cxn ang="0">
                      <a:pos x="1321" y="481"/>
                    </a:cxn>
                    <a:cxn ang="0">
                      <a:pos x="1315" y="516"/>
                    </a:cxn>
                    <a:cxn ang="0">
                      <a:pos x="1298" y="550"/>
                    </a:cxn>
                    <a:cxn ang="0">
                      <a:pos x="1272" y="579"/>
                    </a:cxn>
                    <a:cxn ang="0">
                      <a:pos x="1239" y="604"/>
                    </a:cxn>
                    <a:cxn ang="0">
                      <a:pos x="1196" y="628"/>
                    </a:cxn>
                    <a:cxn ang="0">
                      <a:pos x="1147" y="649"/>
                    </a:cxn>
                    <a:cxn ang="0">
                      <a:pos x="1092" y="667"/>
                    </a:cxn>
                    <a:cxn ang="0">
                      <a:pos x="1031" y="683"/>
                    </a:cxn>
                    <a:cxn ang="0">
                      <a:pos x="967" y="694"/>
                    </a:cxn>
                    <a:cxn ang="0">
                      <a:pos x="896" y="704"/>
                    </a:cxn>
                    <a:cxn ang="0">
                      <a:pos x="824" y="710"/>
                    </a:cxn>
                    <a:cxn ang="0">
                      <a:pos x="795" y="712"/>
                    </a:cxn>
                    <a:cxn ang="0">
                      <a:pos x="476" y="712"/>
                    </a:cxn>
                    <a:cxn ang="0">
                      <a:pos x="472" y="712"/>
                    </a:cxn>
                    <a:cxn ang="0">
                      <a:pos x="409" y="708"/>
                    </a:cxn>
                    <a:cxn ang="0">
                      <a:pos x="348" y="704"/>
                    </a:cxn>
                    <a:cxn ang="0">
                      <a:pos x="290" y="696"/>
                    </a:cxn>
                    <a:cxn ang="0">
                      <a:pos x="235" y="689"/>
                    </a:cxn>
                    <a:cxn ang="0">
                      <a:pos x="186" y="677"/>
                    </a:cxn>
                    <a:cxn ang="0">
                      <a:pos x="141" y="663"/>
                    </a:cxn>
                    <a:cxn ang="0">
                      <a:pos x="102" y="648"/>
                    </a:cxn>
                    <a:cxn ang="0">
                      <a:pos x="67" y="630"/>
                    </a:cxn>
                    <a:cxn ang="0">
                      <a:pos x="39" y="608"/>
                    </a:cxn>
                    <a:cxn ang="0">
                      <a:pos x="18" y="583"/>
                    </a:cxn>
                    <a:cxn ang="0">
                      <a:pos x="6" y="554"/>
                    </a:cxn>
                    <a:cxn ang="0">
                      <a:pos x="0" y="524"/>
                    </a:cxn>
                    <a:cxn ang="0">
                      <a:pos x="0" y="520"/>
                    </a:cxn>
                    <a:cxn ang="0">
                      <a:pos x="4" y="487"/>
                    </a:cxn>
                    <a:cxn ang="0">
                      <a:pos x="16" y="446"/>
                    </a:cxn>
                    <a:cxn ang="0">
                      <a:pos x="51" y="370"/>
                    </a:cxn>
                    <a:cxn ang="0">
                      <a:pos x="94" y="299"/>
                    </a:cxn>
                    <a:cxn ang="0">
                      <a:pos x="147" y="235"/>
                    </a:cxn>
                    <a:cxn ang="0">
                      <a:pos x="204" y="176"/>
                    </a:cxn>
                    <a:cxn ang="0">
                      <a:pos x="270" y="125"/>
                    </a:cxn>
                    <a:cxn ang="0">
                      <a:pos x="341" y="82"/>
                    </a:cxn>
                    <a:cxn ang="0">
                      <a:pos x="415" y="47"/>
                    </a:cxn>
                    <a:cxn ang="0">
                      <a:pos x="497" y="21"/>
                    </a:cxn>
                    <a:cxn ang="0">
                      <a:pos x="581" y="6"/>
                    </a:cxn>
                    <a:cxn ang="0">
                      <a:pos x="667" y="0"/>
                    </a:cxn>
                    <a:cxn ang="0">
                      <a:pos x="667" y="0"/>
                    </a:cxn>
                    <a:cxn ang="0">
                      <a:pos x="759" y="6"/>
                    </a:cxn>
                    <a:cxn ang="0">
                      <a:pos x="847" y="23"/>
                    </a:cxn>
                    <a:cxn ang="0">
                      <a:pos x="932" y="53"/>
                    </a:cxn>
                    <a:cxn ang="0">
                      <a:pos x="1010" y="90"/>
                    </a:cxn>
                    <a:cxn ang="0">
                      <a:pos x="1082" y="137"/>
                    </a:cxn>
                    <a:cxn ang="0">
                      <a:pos x="1149" y="194"/>
                    </a:cxn>
                    <a:cxn ang="0">
                      <a:pos x="1208" y="256"/>
                    </a:cxn>
                    <a:cxn ang="0">
                      <a:pos x="1258" y="325"/>
                    </a:cxn>
                    <a:cxn ang="0">
                      <a:pos x="1301" y="401"/>
                    </a:cxn>
                    <a:cxn ang="0">
                      <a:pos x="1301" y="401"/>
                    </a:cxn>
                  </a:cxnLst>
                  <a:rect l="0" t="0" r="r" b="b"/>
                  <a:pathLst>
                    <a:path w="1321" h="712">
                      <a:moveTo>
                        <a:pt x="1301" y="401"/>
                      </a:moveTo>
                      <a:lnTo>
                        <a:pt x="1317" y="442"/>
                      </a:lnTo>
                      <a:lnTo>
                        <a:pt x="1321" y="481"/>
                      </a:lnTo>
                      <a:lnTo>
                        <a:pt x="1315" y="516"/>
                      </a:lnTo>
                      <a:lnTo>
                        <a:pt x="1298" y="550"/>
                      </a:lnTo>
                      <a:lnTo>
                        <a:pt x="1272" y="579"/>
                      </a:lnTo>
                      <a:lnTo>
                        <a:pt x="1239" y="604"/>
                      </a:lnTo>
                      <a:lnTo>
                        <a:pt x="1196" y="628"/>
                      </a:lnTo>
                      <a:lnTo>
                        <a:pt x="1147" y="649"/>
                      </a:lnTo>
                      <a:lnTo>
                        <a:pt x="1092" y="667"/>
                      </a:lnTo>
                      <a:lnTo>
                        <a:pt x="1031" y="683"/>
                      </a:lnTo>
                      <a:lnTo>
                        <a:pt x="967" y="694"/>
                      </a:lnTo>
                      <a:lnTo>
                        <a:pt x="896" y="704"/>
                      </a:lnTo>
                      <a:lnTo>
                        <a:pt x="824" y="710"/>
                      </a:lnTo>
                      <a:lnTo>
                        <a:pt x="795" y="712"/>
                      </a:lnTo>
                      <a:lnTo>
                        <a:pt x="476" y="712"/>
                      </a:lnTo>
                      <a:lnTo>
                        <a:pt x="472" y="712"/>
                      </a:lnTo>
                      <a:lnTo>
                        <a:pt x="409" y="708"/>
                      </a:lnTo>
                      <a:lnTo>
                        <a:pt x="348" y="704"/>
                      </a:lnTo>
                      <a:lnTo>
                        <a:pt x="290" y="696"/>
                      </a:lnTo>
                      <a:lnTo>
                        <a:pt x="235" y="689"/>
                      </a:lnTo>
                      <a:lnTo>
                        <a:pt x="186" y="677"/>
                      </a:lnTo>
                      <a:lnTo>
                        <a:pt x="141" y="663"/>
                      </a:lnTo>
                      <a:lnTo>
                        <a:pt x="102" y="648"/>
                      </a:lnTo>
                      <a:lnTo>
                        <a:pt x="67" y="630"/>
                      </a:lnTo>
                      <a:lnTo>
                        <a:pt x="39" y="608"/>
                      </a:lnTo>
                      <a:lnTo>
                        <a:pt x="18" y="583"/>
                      </a:lnTo>
                      <a:lnTo>
                        <a:pt x="6" y="554"/>
                      </a:lnTo>
                      <a:lnTo>
                        <a:pt x="0" y="524"/>
                      </a:lnTo>
                      <a:lnTo>
                        <a:pt x="0" y="520"/>
                      </a:lnTo>
                      <a:lnTo>
                        <a:pt x="4" y="487"/>
                      </a:lnTo>
                      <a:lnTo>
                        <a:pt x="16" y="446"/>
                      </a:lnTo>
                      <a:lnTo>
                        <a:pt x="51" y="370"/>
                      </a:lnTo>
                      <a:lnTo>
                        <a:pt x="94" y="299"/>
                      </a:lnTo>
                      <a:lnTo>
                        <a:pt x="147" y="235"/>
                      </a:lnTo>
                      <a:lnTo>
                        <a:pt x="204" y="176"/>
                      </a:lnTo>
                      <a:lnTo>
                        <a:pt x="270" y="125"/>
                      </a:lnTo>
                      <a:lnTo>
                        <a:pt x="341" y="82"/>
                      </a:lnTo>
                      <a:lnTo>
                        <a:pt x="415" y="47"/>
                      </a:lnTo>
                      <a:lnTo>
                        <a:pt x="497" y="21"/>
                      </a:lnTo>
                      <a:lnTo>
                        <a:pt x="581" y="6"/>
                      </a:lnTo>
                      <a:lnTo>
                        <a:pt x="667" y="0"/>
                      </a:lnTo>
                      <a:lnTo>
                        <a:pt x="667" y="0"/>
                      </a:lnTo>
                      <a:lnTo>
                        <a:pt x="759" y="6"/>
                      </a:lnTo>
                      <a:lnTo>
                        <a:pt x="847" y="23"/>
                      </a:lnTo>
                      <a:lnTo>
                        <a:pt x="932" y="53"/>
                      </a:lnTo>
                      <a:lnTo>
                        <a:pt x="1010" y="90"/>
                      </a:lnTo>
                      <a:lnTo>
                        <a:pt x="1082" y="137"/>
                      </a:lnTo>
                      <a:lnTo>
                        <a:pt x="1149" y="194"/>
                      </a:lnTo>
                      <a:lnTo>
                        <a:pt x="1208" y="256"/>
                      </a:lnTo>
                      <a:lnTo>
                        <a:pt x="1258" y="325"/>
                      </a:lnTo>
                      <a:lnTo>
                        <a:pt x="1301" y="401"/>
                      </a:lnTo>
                      <a:lnTo>
                        <a:pt x="1301" y="40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FFFFFF"/>
                    </a:gs>
                    <a:gs pos="100000">
                      <a:schemeClr val="bg2"/>
                    </a:gs>
                  </a:gsLst>
                  <a:lin ang="5400000" scaled="1"/>
                </a:gra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32" name="Text Box 31"/>
              <p:cNvSpPr txBox="1">
                <a:spLocks noChangeArrowheads="1"/>
              </p:cNvSpPr>
              <p:nvPr/>
            </p:nvSpPr>
            <p:spPr bwMode="gray">
              <a:xfrm>
                <a:off x="3641" y="3360"/>
                <a:ext cx="275" cy="288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r>
                  <a:rPr lang="en-US" sz="240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Verdana" pitchFamily="34" charset="0"/>
                  </a:rPr>
                  <a:t>D</a:t>
                </a:r>
              </a:p>
            </p:txBody>
          </p:sp>
        </p:grpSp>
        <p:grpSp>
          <p:nvGrpSpPr>
            <p:cNvPr id="11" name="Group 32"/>
            <p:cNvGrpSpPr>
              <a:grpSpLocks/>
            </p:cNvGrpSpPr>
            <p:nvPr/>
          </p:nvGrpSpPr>
          <p:grpSpPr bwMode="auto">
            <a:xfrm>
              <a:off x="1488" y="1968"/>
              <a:ext cx="432" cy="432"/>
              <a:chOff x="1488" y="1968"/>
              <a:chExt cx="432" cy="432"/>
            </a:xfrm>
          </p:grpSpPr>
          <p:grpSp>
            <p:nvGrpSpPr>
              <p:cNvPr id="27" name="Group 33"/>
              <p:cNvGrpSpPr>
                <a:grpSpLocks/>
              </p:cNvGrpSpPr>
              <p:nvPr/>
            </p:nvGrpSpPr>
            <p:grpSpPr bwMode="auto">
              <a:xfrm>
                <a:off x="1488" y="1968"/>
                <a:ext cx="432" cy="432"/>
                <a:chOff x="2016" y="1920"/>
                <a:chExt cx="1680" cy="1680"/>
              </a:xfrm>
            </p:grpSpPr>
            <p:sp>
              <p:nvSpPr>
                <p:cNvPr id="29" name="Oval 34"/>
                <p:cNvSpPr>
                  <a:spLocks noChangeArrowheads="1"/>
                </p:cNvSpPr>
                <p:nvPr/>
              </p:nvSpPr>
              <p:spPr bwMode="gray">
                <a:xfrm>
                  <a:off x="2016" y="1920"/>
                  <a:ext cx="1680" cy="168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accent1"/>
                    </a:gs>
                    <a:gs pos="100000">
                      <a:schemeClr val="accent1">
                        <a:gamma/>
                        <a:shade val="45490"/>
                        <a:invGamma/>
                      </a:schemeClr>
                    </a:gs>
                  </a:gsLst>
                  <a:lin ang="540000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30" name="Freeform 35"/>
                <p:cNvSpPr>
                  <a:spLocks/>
                </p:cNvSpPr>
                <p:nvPr/>
              </p:nvSpPr>
              <p:spPr bwMode="gray">
                <a:xfrm>
                  <a:off x="2208" y="1948"/>
                  <a:ext cx="1296" cy="634"/>
                </a:xfrm>
                <a:custGeom>
                  <a:avLst/>
                  <a:gdLst/>
                  <a:ahLst/>
                  <a:cxnLst>
                    <a:cxn ang="0">
                      <a:pos x="1301" y="401"/>
                    </a:cxn>
                    <a:cxn ang="0">
                      <a:pos x="1317" y="442"/>
                    </a:cxn>
                    <a:cxn ang="0">
                      <a:pos x="1321" y="481"/>
                    </a:cxn>
                    <a:cxn ang="0">
                      <a:pos x="1315" y="516"/>
                    </a:cxn>
                    <a:cxn ang="0">
                      <a:pos x="1298" y="550"/>
                    </a:cxn>
                    <a:cxn ang="0">
                      <a:pos x="1272" y="579"/>
                    </a:cxn>
                    <a:cxn ang="0">
                      <a:pos x="1239" y="604"/>
                    </a:cxn>
                    <a:cxn ang="0">
                      <a:pos x="1196" y="628"/>
                    </a:cxn>
                    <a:cxn ang="0">
                      <a:pos x="1147" y="649"/>
                    </a:cxn>
                    <a:cxn ang="0">
                      <a:pos x="1092" y="667"/>
                    </a:cxn>
                    <a:cxn ang="0">
                      <a:pos x="1031" y="683"/>
                    </a:cxn>
                    <a:cxn ang="0">
                      <a:pos x="967" y="694"/>
                    </a:cxn>
                    <a:cxn ang="0">
                      <a:pos x="896" y="704"/>
                    </a:cxn>
                    <a:cxn ang="0">
                      <a:pos x="824" y="710"/>
                    </a:cxn>
                    <a:cxn ang="0">
                      <a:pos x="795" y="712"/>
                    </a:cxn>
                    <a:cxn ang="0">
                      <a:pos x="476" y="712"/>
                    </a:cxn>
                    <a:cxn ang="0">
                      <a:pos x="472" y="712"/>
                    </a:cxn>
                    <a:cxn ang="0">
                      <a:pos x="409" y="708"/>
                    </a:cxn>
                    <a:cxn ang="0">
                      <a:pos x="348" y="704"/>
                    </a:cxn>
                    <a:cxn ang="0">
                      <a:pos x="290" y="696"/>
                    </a:cxn>
                    <a:cxn ang="0">
                      <a:pos x="235" y="689"/>
                    </a:cxn>
                    <a:cxn ang="0">
                      <a:pos x="186" y="677"/>
                    </a:cxn>
                    <a:cxn ang="0">
                      <a:pos x="141" y="663"/>
                    </a:cxn>
                    <a:cxn ang="0">
                      <a:pos x="102" y="648"/>
                    </a:cxn>
                    <a:cxn ang="0">
                      <a:pos x="67" y="630"/>
                    </a:cxn>
                    <a:cxn ang="0">
                      <a:pos x="39" y="608"/>
                    </a:cxn>
                    <a:cxn ang="0">
                      <a:pos x="18" y="583"/>
                    </a:cxn>
                    <a:cxn ang="0">
                      <a:pos x="6" y="554"/>
                    </a:cxn>
                    <a:cxn ang="0">
                      <a:pos x="0" y="524"/>
                    </a:cxn>
                    <a:cxn ang="0">
                      <a:pos x="0" y="520"/>
                    </a:cxn>
                    <a:cxn ang="0">
                      <a:pos x="4" y="487"/>
                    </a:cxn>
                    <a:cxn ang="0">
                      <a:pos x="16" y="446"/>
                    </a:cxn>
                    <a:cxn ang="0">
                      <a:pos x="51" y="370"/>
                    </a:cxn>
                    <a:cxn ang="0">
                      <a:pos x="94" y="299"/>
                    </a:cxn>
                    <a:cxn ang="0">
                      <a:pos x="147" y="235"/>
                    </a:cxn>
                    <a:cxn ang="0">
                      <a:pos x="204" y="176"/>
                    </a:cxn>
                    <a:cxn ang="0">
                      <a:pos x="270" y="125"/>
                    </a:cxn>
                    <a:cxn ang="0">
                      <a:pos x="341" y="82"/>
                    </a:cxn>
                    <a:cxn ang="0">
                      <a:pos x="415" y="47"/>
                    </a:cxn>
                    <a:cxn ang="0">
                      <a:pos x="497" y="21"/>
                    </a:cxn>
                    <a:cxn ang="0">
                      <a:pos x="581" y="6"/>
                    </a:cxn>
                    <a:cxn ang="0">
                      <a:pos x="667" y="0"/>
                    </a:cxn>
                    <a:cxn ang="0">
                      <a:pos x="667" y="0"/>
                    </a:cxn>
                    <a:cxn ang="0">
                      <a:pos x="759" y="6"/>
                    </a:cxn>
                    <a:cxn ang="0">
                      <a:pos x="847" y="23"/>
                    </a:cxn>
                    <a:cxn ang="0">
                      <a:pos x="932" y="53"/>
                    </a:cxn>
                    <a:cxn ang="0">
                      <a:pos x="1010" y="90"/>
                    </a:cxn>
                    <a:cxn ang="0">
                      <a:pos x="1082" y="137"/>
                    </a:cxn>
                    <a:cxn ang="0">
                      <a:pos x="1149" y="194"/>
                    </a:cxn>
                    <a:cxn ang="0">
                      <a:pos x="1208" y="256"/>
                    </a:cxn>
                    <a:cxn ang="0">
                      <a:pos x="1258" y="325"/>
                    </a:cxn>
                    <a:cxn ang="0">
                      <a:pos x="1301" y="401"/>
                    </a:cxn>
                    <a:cxn ang="0">
                      <a:pos x="1301" y="401"/>
                    </a:cxn>
                  </a:cxnLst>
                  <a:rect l="0" t="0" r="r" b="b"/>
                  <a:pathLst>
                    <a:path w="1321" h="712">
                      <a:moveTo>
                        <a:pt x="1301" y="401"/>
                      </a:moveTo>
                      <a:lnTo>
                        <a:pt x="1317" y="442"/>
                      </a:lnTo>
                      <a:lnTo>
                        <a:pt x="1321" y="481"/>
                      </a:lnTo>
                      <a:lnTo>
                        <a:pt x="1315" y="516"/>
                      </a:lnTo>
                      <a:lnTo>
                        <a:pt x="1298" y="550"/>
                      </a:lnTo>
                      <a:lnTo>
                        <a:pt x="1272" y="579"/>
                      </a:lnTo>
                      <a:lnTo>
                        <a:pt x="1239" y="604"/>
                      </a:lnTo>
                      <a:lnTo>
                        <a:pt x="1196" y="628"/>
                      </a:lnTo>
                      <a:lnTo>
                        <a:pt x="1147" y="649"/>
                      </a:lnTo>
                      <a:lnTo>
                        <a:pt x="1092" y="667"/>
                      </a:lnTo>
                      <a:lnTo>
                        <a:pt x="1031" y="683"/>
                      </a:lnTo>
                      <a:lnTo>
                        <a:pt x="967" y="694"/>
                      </a:lnTo>
                      <a:lnTo>
                        <a:pt x="896" y="704"/>
                      </a:lnTo>
                      <a:lnTo>
                        <a:pt x="824" y="710"/>
                      </a:lnTo>
                      <a:lnTo>
                        <a:pt x="795" y="712"/>
                      </a:lnTo>
                      <a:lnTo>
                        <a:pt x="476" y="712"/>
                      </a:lnTo>
                      <a:lnTo>
                        <a:pt x="472" y="712"/>
                      </a:lnTo>
                      <a:lnTo>
                        <a:pt x="409" y="708"/>
                      </a:lnTo>
                      <a:lnTo>
                        <a:pt x="348" y="704"/>
                      </a:lnTo>
                      <a:lnTo>
                        <a:pt x="290" y="696"/>
                      </a:lnTo>
                      <a:lnTo>
                        <a:pt x="235" y="689"/>
                      </a:lnTo>
                      <a:lnTo>
                        <a:pt x="186" y="677"/>
                      </a:lnTo>
                      <a:lnTo>
                        <a:pt x="141" y="663"/>
                      </a:lnTo>
                      <a:lnTo>
                        <a:pt x="102" y="648"/>
                      </a:lnTo>
                      <a:lnTo>
                        <a:pt x="67" y="630"/>
                      </a:lnTo>
                      <a:lnTo>
                        <a:pt x="39" y="608"/>
                      </a:lnTo>
                      <a:lnTo>
                        <a:pt x="18" y="583"/>
                      </a:lnTo>
                      <a:lnTo>
                        <a:pt x="6" y="554"/>
                      </a:lnTo>
                      <a:lnTo>
                        <a:pt x="0" y="524"/>
                      </a:lnTo>
                      <a:lnTo>
                        <a:pt x="0" y="520"/>
                      </a:lnTo>
                      <a:lnTo>
                        <a:pt x="4" y="487"/>
                      </a:lnTo>
                      <a:lnTo>
                        <a:pt x="16" y="446"/>
                      </a:lnTo>
                      <a:lnTo>
                        <a:pt x="51" y="370"/>
                      </a:lnTo>
                      <a:lnTo>
                        <a:pt x="94" y="299"/>
                      </a:lnTo>
                      <a:lnTo>
                        <a:pt x="147" y="235"/>
                      </a:lnTo>
                      <a:lnTo>
                        <a:pt x="204" y="176"/>
                      </a:lnTo>
                      <a:lnTo>
                        <a:pt x="270" y="125"/>
                      </a:lnTo>
                      <a:lnTo>
                        <a:pt x="341" y="82"/>
                      </a:lnTo>
                      <a:lnTo>
                        <a:pt x="415" y="47"/>
                      </a:lnTo>
                      <a:lnTo>
                        <a:pt x="497" y="21"/>
                      </a:lnTo>
                      <a:lnTo>
                        <a:pt x="581" y="6"/>
                      </a:lnTo>
                      <a:lnTo>
                        <a:pt x="667" y="0"/>
                      </a:lnTo>
                      <a:lnTo>
                        <a:pt x="667" y="0"/>
                      </a:lnTo>
                      <a:lnTo>
                        <a:pt x="759" y="6"/>
                      </a:lnTo>
                      <a:lnTo>
                        <a:pt x="847" y="23"/>
                      </a:lnTo>
                      <a:lnTo>
                        <a:pt x="932" y="53"/>
                      </a:lnTo>
                      <a:lnTo>
                        <a:pt x="1010" y="90"/>
                      </a:lnTo>
                      <a:lnTo>
                        <a:pt x="1082" y="137"/>
                      </a:lnTo>
                      <a:lnTo>
                        <a:pt x="1149" y="194"/>
                      </a:lnTo>
                      <a:lnTo>
                        <a:pt x="1208" y="256"/>
                      </a:lnTo>
                      <a:lnTo>
                        <a:pt x="1258" y="325"/>
                      </a:lnTo>
                      <a:lnTo>
                        <a:pt x="1301" y="401"/>
                      </a:lnTo>
                      <a:lnTo>
                        <a:pt x="1301" y="40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FFFFFF"/>
                    </a:gs>
                    <a:gs pos="100000">
                      <a:schemeClr val="accent1"/>
                    </a:gs>
                  </a:gsLst>
                  <a:lin ang="5400000" scaled="1"/>
                </a:gra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8" name="Text Box 36"/>
              <p:cNvSpPr txBox="1">
                <a:spLocks noChangeArrowheads="1"/>
              </p:cNvSpPr>
              <p:nvPr/>
            </p:nvSpPr>
            <p:spPr bwMode="gray">
              <a:xfrm>
                <a:off x="1580" y="2016"/>
                <a:ext cx="265" cy="288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r>
                  <a:rPr lang="en-US" sz="240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Verdana" pitchFamily="34" charset="0"/>
                  </a:rPr>
                  <a:t>A</a:t>
                </a:r>
              </a:p>
            </p:txBody>
          </p:sp>
        </p:grpSp>
        <p:sp>
          <p:nvSpPr>
            <p:cNvPr id="12" name="Oval 37"/>
            <p:cNvSpPr>
              <a:spLocks noChangeArrowheads="1"/>
            </p:cNvSpPr>
            <p:nvPr/>
          </p:nvSpPr>
          <p:spPr bwMode="gray">
            <a:xfrm rot="18227093">
              <a:off x="3507" y="3261"/>
              <a:ext cx="82" cy="87"/>
            </a:xfrm>
            <a:prstGeom prst="ellipse">
              <a:avLst/>
            </a:pr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shade val="66667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3" name="Oval 38"/>
            <p:cNvSpPr>
              <a:spLocks noChangeArrowheads="1"/>
            </p:cNvSpPr>
            <p:nvPr/>
          </p:nvSpPr>
          <p:spPr bwMode="gray">
            <a:xfrm rot="18227093">
              <a:off x="3411" y="3165"/>
              <a:ext cx="82" cy="87"/>
            </a:xfrm>
            <a:prstGeom prst="ellipse">
              <a:avLst/>
            </a:pr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shade val="66667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grpSp>
          <p:nvGrpSpPr>
            <p:cNvPr id="14" name="Group 39"/>
            <p:cNvGrpSpPr>
              <a:grpSpLocks/>
            </p:cNvGrpSpPr>
            <p:nvPr/>
          </p:nvGrpSpPr>
          <p:grpSpPr bwMode="auto">
            <a:xfrm>
              <a:off x="1968" y="2256"/>
              <a:ext cx="231" cy="130"/>
              <a:chOff x="2016" y="2304"/>
              <a:chExt cx="231" cy="130"/>
            </a:xfrm>
          </p:grpSpPr>
          <p:sp>
            <p:nvSpPr>
              <p:cNvPr id="25" name="Oval 40"/>
              <p:cNvSpPr>
                <a:spLocks noChangeArrowheads="1"/>
              </p:cNvSpPr>
              <p:nvPr/>
            </p:nvSpPr>
            <p:spPr bwMode="gray">
              <a:xfrm rot="18227093">
                <a:off x="2019" y="2301"/>
                <a:ext cx="82" cy="87"/>
              </a:xfrm>
              <a:prstGeom prst="ellipse">
                <a:avLst/>
              </a:prstGeom>
              <a:gradFill rotWithShape="1">
                <a:gsLst>
                  <a:gs pos="0">
                    <a:schemeClr val="accent1"/>
                  </a:gs>
                  <a:gs pos="100000">
                    <a:schemeClr val="accent1">
                      <a:gamma/>
                      <a:shade val="57647"/>
                      <a:invGamma/>
                    </a:schemeClr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6" name="Oval 41"/>
              <p:cNvSpPr>
                <a:spLocks noChangeArrowheads="1"/>
              </p:cNvSpPr>
              <p:nvPr/>
            </p:nvSpPr>
            <p:spPr bwMode="gray">
              <a:xfrm rot="18227093">
                <a:off x="2163" y="2349"/>
                <a:ext cx="82" cy="87"/>
              </a:xfrm>
              <a:prstGeom prst="ellipse">
                <a:avLst/>
              </a:prstGeom>
              <a:gradFill rotWithShape="1">
                <a:gsLst>
                  <a:gs pos="0">
                    <a:schemeClr val="accent1"/>
                  </a:gs>
                  <a:gs pos="100000">
                    <a:schemeClr val="accent1">
                      <a:gamma/>
                      <a:shade val="48627"/>
                      <a:invGamma/>
                    </a:schemeClr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grpSp>
          <p:nvGrpSpPr>
            <p:cNvPr id="15" name="Group 42"/>
            <p:cNvGrpSpPr>
              <a:grpSpLocks/>
            </p:cNvGrpSpPr>
            <p:nvPr/>
          </p:nvGrpSpPr>
          <p:grpSpPr bwMode="auto">
            <a:xfrm>
              <a:off x="2832" y="1612"/>
              <a:ext cx="87" cy="260"/>
              <a:chOff x="2832" y="1612"/>
              <a:chExt cx="87" cy="260"/>
            </a:xfrm>
          </p:grpSpPr>
          <p:sp>
            <p:nvSpPr>
              <p:cNvPr id="23" name="Oval 43"/>
              <p:cNvSpPr>
                <a:spLocks noChangeArrowheads="1"/>
              </p:cNvSpPr>
              <p:nvPr/>
            </p:nvSpPr>
            <p:spPr bwMode="gray">
              <a:xfrm rot="18227093">
                <a:off x="2835" y="1609"/>
                <a:ext cx="82" cy="87"/>
              </a:xfrm>
              <a:prstGeom prst="ellipse">
                <a:avLst/>
              </a:prstGeom>
              <a:gradFill rotWithShape="1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45490"/>
                      <a:invGamma/>
                    </a:schemeClr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4" name="Oval 44"/>
              <p:cNvSpPr>
                <a:spLocks noChangeArrowheads="1"/>
              </p:cNvSpPr>
              <p:nvPr/>
            </p:nvSpPr>
            <p:spPr bwMode="gray">
              <a:xfrm rot="18227093">
                <a:off x="2835" y="1787"/>
                <a:ext cx="82" cy="87"/>
              </a:xfrm>
              <a:prstGeom prst="ellipse">
                <a:avLst/>
              </a:prstGeom>
              <a:gradFill rotWithShape="1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48627"/>
                      <a:invGamma/>
                    </a:schemeClr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sp>
          <p:nvSpPr>
            <p:cNvPr id="16" name="Oval 45"/>
            <p:cNvSpPr>
              <a:spLocks noChangeArrowheads="1"/>
            </p:cNvSpPr>
            <p:nvPr/>
          </p:nvSpPr>
          <p:spPr bwMode="gray">
            <a:xfrm rot="18227093">
              <a:off x="3759" y="2271"/>
              <a:ext cx="82" cy="87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tint val="75686"/>
                    <a:invGamma/>
                  </a:schemeClr>
                </a:gs>
                <a:gs pos="100000">
                  <a:schemeClr val="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7" name="Oval 46"/>
            <p:cNvSpPr>
              <a:spLocks noChangeArrowheads="1"/>
            </p:cNvSpPr>
            <p:nvPr/>
          </p:nvSpPr>
          <p:spPr bwMode="gray">
            <a:xfrm rot="18227093">
              <a:off x="3603" y="2349"/>
              <a:ext cx="82" cy="87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tint val="75686"/>
                    <a:invGamma/>
                  </a:schemeClr>
                </a:gs>
                <a:gs pos="100000">
                  <a:schemeClr val="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8" name="Text Box 47"/>
            <p:cNvSpPr txBox="1">
              <a:spLocks noChangeArrowheads="1"/>
            </p:cNvSpPr>
            <p:nvPr/>
          </p:nvSpPr>
          <p:spPr bwMode="auto">
            <a:xfrm>
              <a:off x="288" y="2064"/>
              <a:ext cx="1200" cy="2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 eaLnBrk="0" hangingPunct="0"/>
              <a:r>
                <a:rPr lang="ru-RU" dirty="0" smtClean="0"/>
                <a:t>текст</a:t>
              </a:r>
              <a:endParaRPr lang="en-US" dirty="0"/>
            </a:p>
          </p:txBody>
        </p:sp>
        <p:sp>
          <p:nvSpPr>
            <p:cNvPr id="19" name="Text Box 48"/>
            <p:cNvSpPr txBox="1">
              <a:spLocks noChangeArrowheads="1"/>
            </p:cNvSpPr>
            <p:nvPr/>
          </p:nvSpPr>
          <p:spPr bwMode="auto">
            <a:xfrm>
              <a:off x="2256" y="873"/>
              <a:ext cx="1200" cy="2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 eaLnBrk="0" hangingPunct="0"/>
              <a:r>
                <a:rPr lang="ru-RU" dirty="0" smtClean="0"/>
                <a:t>текст</a:t>
              </a:r>
              <a:endParaRPr lang="en-US" dirty="0"/>
            </a:p>
          </p:txBody>
        </p:sp>
        <p:sp>
          <p:nvSpPr>
            <p:cNvPr id="20" name="Text Box 49"/>
            <p:cNvSpPr txBox="1">
              <a:spLocks noChangeArrowheads="1"/>
            </p:cNvSpPr>
            <p:nvPr/>
          </p:nvSpPr>
          <p:spPr bwMode="auto">
            <a:xfrm>
              <a:off x="4368" y="2073"/>
              <a:ext cx="1200" cy="2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 eaLnBrk="0" hangingPunct="0"/>
              <a:r>
                <a:rPr lang="ru-RU" dirty="0" smtClean="0"/>
                <a:t>текст</a:t>
              </a:r>
              <a:endParaRPr lang="en-US" dirty="0"/>
            </a:p>
          </p:txBody>
        </p:sp>
        <p:sp>
          <p:nvSpPr>
            <p:cNvPr id="21" name="Text Box 50"/>
            <p:cNvSpPr txBox="1">
              <a:spLocks noChangeArrowheads="1"/>
            </p:cNvSpPr>
            <p:nvPr/>
          </p:nvSpPr>
          <p:spPr bwMode="auto">
            <a:xfrm>
              <a:off x="528" y="3504"/>
              <a:ext cx="1200" cy="2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 eaLnBrk="0" hangingPunct="0"/>
              <a:r>
                <a:rPr lang="ru-RU" dirty="0" smtClean="0"/>
                <a:t>текст</a:t>
              </a:r>
              <a:endParaRPr lang="en-US" dirty="0"/>
            </a:p>
          </p:txBody>
        </p:sp>
        <p:sp>
          <p:nvSpPr>
            <p:cNvPr id="22" name="Text Box 51"/>
            <p:cNvSpPr txBox="1">
              <a:spLocks noChangeArrowheads="1"/>
            </p:cNvSpPr>
            <p:nvPr/>
          </p:nvSpPr>
          <p:spPr bwMode="auto">
            <a:xfrm>
              <a:off x="3984" y="3504"/>
              <a:ext cx="1200" cy="2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 eaLnBrk="0" hangingPunct="0"/>
              <a:r>
                <a:rPr lang="ru-RU" dirty="0" smtClean="0"/>
                <a:t>текст</a:t>
              </a:r>
              <a:endParaRPr lang="en-US" dirty="0"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Заголовок 1"/>
          <p:cNvSpPr>
            <a:spLocks noGrp="1"/>
          </p:cNvSpPr>
          <p:nvPr>
            <p:ph type="title"/>
          </p:nvPr>
        </p:nvSpPr>
        <p:spPr>
          <a:xfrm>
            <a:off x="357158" y="285728"/>
            <a:ext cx="8229600" cy="1143000"/>
          </a:xfrm>
        </p:spPr>
        <p:txBody>
          <a:bodyPr>
            <a:normAutofit fontScale="90000"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r>
              <a:rPr lang="ru-RU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/>
            </a:r>
            <a:br>
              <a:rPr lang="ru-RU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</a:br>
            <a:r>
              <a:rPr lang="ru-RU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СМЕШАННЫЕ ЦВЕТА</a:t>
            </a:r>
            <a:br>
              <a:rPr lang="ru-RU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</a:br>
            <a:r>
              <a:rPr lang="en-US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II </a:t>
            </a:r>
            <a:r>
              <a:rPr lang="ru-RU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ПОРЯДКА</a:t>
            </a:r>
            <a:br>
              <a:rPr lang="ru-RU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</a:br>
            <a:endParaRPr lang="ru-RU" b="1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  <p:grpSp>
        <p:nvGrpSpPr>
          <p:cNvPr id="10" name="Group 3"/>
          <p:cNvGrpSpPr>
            <a:grpSpLocks/>
          </p:cNvGrpSpPr>
          <p:nvPr/>
        </p:nvGrpSpPr>
        <p:grpSpPr bwMode="auto">
          <a:xfrm>
            <a:off x="1857356" y="1857364"/>
            <a:ext cx="5867400" cy="701675"/>
            <a:chOff x="1152" y="1248"/>
            <a:chExt cx="3696" cy="442"/>
          </a:xfrm>
          <a:solidFill>
            <a:srgbClr val="92D050"/>
          </a:solidFill>
        </p:grpSpPr>
        <p:sp>
          <p:nvSpPr>
            <p:cNvPr id="11" name="Freeform 4"/>
            <p:cNvSpPr>
              <a:spLocks/>
            </p:cNvSpPr>
            <p:nvPr/>
          </p:nvSpPr>
          <p:spPr bwMode="gray">
            <a:xfrm>
              <a:off x="1152" y="1248"/>
              <a:ext cx="3696" cy="442"/>
            </a:xfrm>
            <a:custGeom>
              <a:avLst/>
              <a:gdLst/>
              <a:ahLst/>
              <a:cxnLst>
                <a:cxn ang="0">
                  <a:pos x="266" y="42"/>
                </a:cxn>
                <a:cxn ang="0">
                  <a:pos x="107" y="103"/>
                </a:cxn>
                <a:cxn ang="0">
                  <a:pos x="69" y="200"/>
                </a:cxn>
                <a:cxn ang="0">
                  <a:pos x="38" y="235"/>
                </a:cxn>
                <a:cxn ang="0">
                  <a:pos x="15" y="332"/>
                </a:cxn>
                <a:cxn ang="0">
                  <a:pos x="38" y="447"/>
                </a:cxn>
                <a:cxn ang="0">
                  <a:pos x="198" y="587"/>
                </a:cxn>
                <a:cxn ang="0">
                  <a:pos x="568" y="655"/>
                </a:cxn>
                <a:cxn ang="0">
                  <a:pos x="928" y="699"/>
                </a:cxn>
                <a:cxn ang="0">
                  <a:pos x="1751" y="746"/>
                </a:cxn>
                <a:cxn ang="0">
                  <a:pos x="2388" y="739"/>
                </a:cxn>
                <a:cxn ang="0">
                  <a:pos x="2624" y="761"/>
                </a:cxn>
                <a:cxn ang="0">
                  <a:pos x="3030" y="737"/>
                </a:cxn>
                <a:cxn ang="0">
                  <a:pos x="3707" y="640"/>
                </a:cxn>
                <a:cxn ang="0">
                  <a:pos x="4057" y="579"/>
                </a:cxn>
                <a:cxn ang="0">
                  <a:pos x="4225" y="526"/>
                </a:cxn>
                <a:cxn ang="0">
                  <a:pos x="4331" y="508"/>
                </a:cxn>
                <a:cxn ang="0">
                  <a:pos x="4225" y="491"/>
                </a:cxn>
                <a:cxn ang="0">
                  <a:pos x="4346" y="526"/>
                </a:cxn>
                <a:cxn ang="0">
                  <a:pos x="4643" y="455"/>
                </a:cxn>
                <a:cxn ang="0">
                  <a:pos x="4849" y="341"/>
                </a:cxn>
                <a:cxn ang="0">
                  <a:pos x="4674" y="279"/>
                </a:cxn>
                <a:cxn ang="0">
                  <a:pos x="4110" y="297"/>
                </a:cxn>
                <a:cxn ang="0">
                  <a:pos x="4293" y="297"/>
                </a:cxn>
                <a:cxn ang="0">
                  <a:pos x="4651" y="200"/>
                </a:cxn>
                <a:cxn ang="0">
                  <a:pos x="4514" y="147"/>
                </a:cxn>
                <a:cxn ang="0">
                  <a:pos x="3920" y="174"/>
                </a:cxn>
                <a:cxn ang="0">
                  <a:pos x="3966" y="147"/>
                </a:cxn>
                <a:cxn ang="0">
                  <a:pos x="3578" y="121"/>
                </a:cxn>
                <a:cxn ang="0">
                  <a:pos x="3159" y="165"/>
                </a:cxn>
                <a:cxn ang="0">
                  <a:pos x="2260" y="187"/>
                </a:cxn>
                <a:cxn ang="0">
                  <a:pos x="1880" y="175"/>
                </a:cxn>
                <a:cxn ang="0">
                  <a:pos x="1460" y="175"/>
                </a:cxn>
                <a:cxn ang="0">
                  <a:pos x="967" y="130"/>
                </a:cxn>
                <a:cxn ang="0">
                  <a:pos x="746" y="59"/>
                </a:cxn>
                <a:cxn ang="0">
                  <a:pos x="472" y="6"/>
                </a:cxn>
                <a:cxn ang="0">
                  <a:pos x="306" y="4"/>
                </a:cxn>
              </a:cxnLst>
              <a:rect l="0" t="0" r="r" b="b"/>
              <a:pathLst>
                <a:path w="4864" h="769">
                  <a:moveTo>
                    <a:pt x="306" y="4"/>
                  </a:moveTo>
                  <a:cubicBezTo>
                    <a:pt x="265" y="21"/>
                    <a:pt x="307" y="25"/>
                    <a:pt x="266" y="42"/>
                  </a:cubicBezTo>
                  <a:cubicBezTo>
                    <a:pt x="228" y="27"/>
                    <a:pt x="225" y="21"/>
                    <a:pt x="167" y="42"/>
                  </a:cubicBezTo>
                  <a:cubicBezTo>
                    <a:pt x="141" y="52"/>
                    <a:pt x="142" y="90"/>
                    <a:pt x="107" y="103"/>
                  </a:cubicBezTo>
                  <a:cubicBezTo>
                    <a:pt x="84" y="130"/>
                    <a:pt x="69" y="156"/>
                    <a:pt x="46" y="182"/>
                  </a:cubicBezTo>
                  <a:cubicBezTo>
                    <a:pt x="53" y="188"/>
                    <a:pt x="61" y="196"/>
                    <a:pt x="69" y="200"/>
                  </a:cubicBezTo>
                  <a:cubicBezTo>
                    <a:pt x="76" y="204"/>
                    <a:pt x="94" y="200"/>
                    <a:pt x="91" y="209"/>
                  </a:cubicBezTo>
                  <a:cubicBezTo>
                    <a:pt x="89" y="218"/>
                    <a:pt x="47" y="232"/>
                    <a:pt x="38" y="235"/>
                  </a:cubicBezTo>
                  <a:cubicBezTo>
                    <a:pt x="20" y="298"/>
                    <a:pt x="37" y="278"/>
                    <a:pt x="0" y="306"/>
                  </a:cubicBezTo>
                  <a:cubicBezTo>
                    <a:pt x="5" y="314"/>
                    <a:pt x="11" y="322"/>
                    <a:pt x="15" y="332"/>
                  </a:cubicBezTo>
                  <a:cubicBezTo>
                    <a:pt x="27" y="345"/>
                    <a:pt x="65" y="366"/>
                    <a:pt x="69" y="385"/>
                  </a:cubicBezTo>
                  <a:cubicBezTo>
                    <a:pt x="71" y="398"/>
                    <a:pt x="28" y="428"/>
                    <a:pt x="38" y="447"/>
                  </a:cubicBezTo>
                  <a:cubicBezTo>
                    <a:pt x="28" y="480"/>
                    <a:pt x="110" y="494"/>
                    <a:pt x="129" y="499"/>
                  </a:cubicBezTo>
                  <a:cubicBezTo>
                    <a:pt x="157" y="521"/>
                    <a:pt x="162" y="579"/>
                    <a:pt x="198" y="587"/>
                  </a:cubicBezTo>
                  <a:cubicBezTo>
                    <a:pt x="275" y="607"/>
                    <a:pt x="321" y="631"/>
                    <a:pt x="400" y="635"/>
                  </a:cubicBezTo>
                  <a:cubicBezTo>
                    <a:pt x="471" y="643"/>
                    <a:pt x="513" y="654"/>
                    <a:pt x="568" y="655"/>
                  </a:cubicBezTo>
                  <a:cubicBezTo>
                    <a:pt x="628" y="661"/>
                    <a:pt x="700" y="664"/>
                    <a:pt x="760" y="671"/>
                  </a:cubicBezTo>
                  <a:cubicBezTo>
                    <a:pt x="817" y="693"/>
                    <a:pt x="869" y="677"/>
                    <a:pt x="928" y="699"/>
                  </a:cubicBezTo>
                  <a:cubicBezTo>
                    <a:pt x="1070" y="753"/>
                    <a:pt x="1355" y="693"/>
                    <a:pt x="1355" y="693"/>
                  </a:cubicBezTo>
                  <a:cubicBezTo>
                    <a:pt x="1539" y="731"/>
                    <a:pt x="1520" y="737"/>
                    <a:pt x="1751" y="746"/>
                  </a:cubicBezTo>
                  <a:cubicBezTo>
                    <a:pt x="1912" y="769"/>
                    <a:pt x="1924" y="727"/>
                    <a:pt x="2228" y="743"/>
                  </a:cubicBezTo>
                  <a:cubicBezTo>
                    <a:pt x="2298" y="752"/>
                    <a:pt x="2337" y="736"/>
                    <a:pt x="2388" y="739"/>
                  </a:cubicBezTo>
                  <a:cubicBezTo>
                    <a:pt x="2439" y="742"/>
                    <a:pt x="2496" y="758"/>
                    <a:pt x="2535" y="762"/>
                  </a:cubicBezTo>
                  <a:cubicBezTo>
                    <a:pt x="2574" y="766"/>
                    <a:pt x="2586" y="753"/>
                    <a:pt x="2624" y="761"/>
                  </a:cubicBezTo>
                  <a:cubicBezTo>
                    <a:pt x="2654" y="767"/>
                    <a:pt x="2674" y="747"/>
                    <a:pt x="2710" y="746"/>
                  </a:cubicBezTo>
                  <a:cubicBezTo>
                    <a:pt x="2816" y="740"/>
                    <a:pt x="2923" y="740"/>
                    <a:pt x="3030" y="737"/>
                  </a:cubicBezTo>
                  <a:cubicBezTo>
                    <a:pt x="3165" y="698"/>
                    <a:pt x="3192" y="700"/>
                    <a:pt x="3372" y="693"/>
                  </a:cubicBezTo>
                  <a:cubicBezTo>
                    <a:pt x="3491" y="677"/>
                    <a:pt x="3585" y="649"/>
                    <a:pt x="3707" y="640"/>
                  </a:cubicBezTo>
                  <a:cubicBezTo>
                    <a:pt x="3778" y="612"/>
                    <a:pt x="3647" y="661"/>
                    <a:pt x="3814" y="623"/>
                  </a:cubicBezTo>
                  <a:cubicBezTo>
                    <a:pt x="3939" y="593"/>
                    <a:pt x="3882" y="589"/>
                    <a:pt x="4057" y="579"/>
                  </a:cubicBezTo>
                  <a:cubicBezTo>
                    <a:pt x="4154" y="551"/>
                    <a:pt x="4197" y="549"/>
                    <a:pt x="4316" y="543"/>
                  </a:cubicBezTo>
                  <a:cubicBezTo>
                    <a:pt x="4293" y="535"/>
                    <a:pt x="4233" y="529"/>
                    <a:pt x="4225" y="526"/>
                  </a:cubicBezTo>
                  <a:cubicBezTo>
                    <a:pt x="4217" y="523"/>
                    <a:pt x="4240" y="518"/>
                    <a:pt x="4247" y="517"/>
                  </a:cubicBezTo>
                  <a:cubicBezTo>
                    <a:pt x="4275" y="513"/>
                    <a:pt x="4303" y="511"/>
                    <a:pt x="4331" y="508"/>
                  </a:cubicBezTo>
                  <a:cubicBezTo>
                    <a:pt x="4303" y="505"/>
                    <a:pt x="4275" y="504"/>
                    <a:pt x="4247" y="499"/>
                  </a:cubicBezTo>
                  <a:cubicBezTo>
                    <a:pt x="4240" y="498"/>
                    <a:pt x="4221" y="499"/>
                    <a:pt x="4225" y="491"/>
                  </a:cubicBezTo>
                  <a:cubicBezTo>
                    <a:pt x="4230" y="480"/>
                    <a:pt x="4245" y="485"/>
                    <a:pt x="4255" y="482"/>
                  </a:cubicBezTo>
                  <a:cubicBezTo>
                    <a:pt x="4318" y="494"/>
                    <a:pt x="4297" y="507"/>
                    <a:pt x="4346" y="526"/>
                  </a:cubicBezTo>
                  <a:cubicBezTo>
                    <a:pt x="4398" y="511"/>
                    <a:pt x="4453" y="470"/>
                    <a:pt x="4506" y="464"/>
                  </a:cubicBezTo>
                  <a:cubicBezTo>
                    <a:pt x="4552" y="460"/>
                    <a:pt x="4598" y="458"/>
                    <a:pt x="4643" y="455"/>
                  </a:cubicBezTo>
                  <a:cubicBezTo>
                    <a:pt x="4690" y="420"/>
                    <a:pt x="4742" y="423"/>
                    <a:pt x="4795" y="411"/>
                  </a:cubicBezTo>
                  <a:cubicBezTo>
                    <a:pt x="4834" y="382"/>
                    <a:pt x="4813" y="403"/>
                    <a:pt x="4849" y="341"/>
                  </a:cubicBezTo>
                  <a:cubicBezTo>
                    <a:pt x="4854" y="332"/>
                    <a:pt x="4864" y="314"/>
                    <a:pt x="4864" y="314"/>
                  </a:cubicBezTo>
                  <a:cubicBezTo>
                    <a:pt x="4803" y="279"/>
                    <a:pt x="4742" y="285"/>
                    <a:pt x="4674" y="279"/>
                  </a:cubicBezTo>
                  <a:cubicBezTo>
                    <a:pt x="4490" y="287"/>
                    <a:pt x="4499" y="279"/>
                    <a:pt x="4384" y="306"/>
                  </a:cubicBezTo>
                  <a:cubicBezTo>
                    <a:pt x="4293" y="303"/>
                    <a:pt x="4202" y="303"/>
                    <a:pt x="4110" y="297"/>
                  </a:cubicBezTo>
                  <a:cubicBezTo>
                    <a:pt x="4103" y="297"/>
                    <a:pt x="4126" y="288"/>
                    <a:pt x="4133" y="288"/>
                  </a:cubicBezTo>
                  <a:cubicBezTo>
                    <a:pt x="4187" y="288"/>
                    <a:pt x="4240" y="294"/>
                    <a:pt x="4293" y="297"/>
                  </a:cubicBezTo>
                  <a:cubicBezTo>
                    <a:pt x="4391" y="282"/>
                    <a:pt x="4444" y="268"/>
                    <a:pt x="4552" y="262"/>
                  </a:cubicBezTo>
                  <a:cubicBezTo>
                    <a:pt x="4601" y="247"/>
                    <a:pt x="4610" y="232"/>
                    <a:pt x="4651" y="200"/>
                  </a:cubicBezTo>
                  <a:cubicBezTo>
                    <a:pt x="4609" y="188"/>
                    <a:pt x="4562" y="193"/>
                    <a:pt x="4521" y="174"/>
                  </a:cubicBezTo>
                  <a:cubicBezTo>
                    <a:pt x="4514" y="171"/>
                    <a:pt x="4516" y="156"/>
                    <a:pt x="4514" y="147"/>
                  </a:cubicBezTo>
                  <a:cubicBezTo>
                    <a:pt x="4141" y="166"/>
                    <a:pt x="4291" y="156"/>
                    <a:pt x="4065" y="174"/>
                  </a:cubicBezTo>
                  <a:cubicBezTo>
                    <a:pt x="4015" y="182"/>
                    <a:pt x="3972" y="194"/>
                    <a:pt x="3920" y="174"/>
                  </a:cubicBezTo>
                  <a:cubicBezTo>
                    <a:pt x="3911" y="171"/>
                    <a:pt x="3935" y="160"/>
                    <a:pt x="3943" y="156"/>
                  </a:cubicBezTo>
                  <a:cubicBezTo>
                    <a:pt x="3951" y="152"/>
                    <a:pt x="3958" y="150"/>
                    <a:pt x="3966" y="147"/>
                  </a:cubicBezTo>
                  <a:cubicBezTo>
                    <a:pt x="3918" y="110"/>
                    <a:pt x="3968" y="135"/>
                    <a:pt x="3935" y="77"/>
                  </a:cubicBezTo>
                  <a:cubicBezTo>
                    <a:pt x="3812" y="86"/>
                    <a:pt x="3702" y="113"/>
                    <a:pt x="3578" y="121"/>
                  </a:cubicBezTo>
                  <a:cubicBezTo>
                    <a:pt x="3524" y="128"/>
                    <a:pt x="3477" y="135"/>
                    <a:pt x="3425" y="156"/>
                  </a:cubicBezTo>
                  <a:cubicBezTo>
                    <a:pt x="3342" y="188"/>
                    <a:pt x="3248" y="162"/>
                    <a:pt x="3159" y="165"/>
                  </a:cubicBezTo>
                  <a:cubicBezTo>
                    <a:pt x="2928" y="254"/>
                    <a:pt x="2813" y="169"/>
                    <a:pt x="2544" y="191"/>
                  </a:cubicBezTo>
                  <a:cubicBezTo>
                    <a:pt x="2445" y="200"/>
                    <a:pt x="2305" y="198"/>
                    <a:pt x="2260" y="187"/>
                  </a:cubicBezTo>
                  <a:cubicBezTo>
                    <a:pt x="2172" y="153"/>
                    <a:pt x="2149" y="194"/>
                    <a:pt x="2056" y="195"/>
                  </a:cubicBezTo>
                  <a:cubicBezTo>
                    <a:pt x="1964" y="187"/>
                    <a:pt x="1913" y="188"/>
                    <a:pt x="1880" y="175"/>
                  </a:cubicBezTo>
                  <a:cubicBezTo>
                    <a:pt x="1790" y="181"/>
                    <a:pt x="1677" y="212"/>
                    <a:pt x="1591" y="191"/>
                  </a:cubicBezTo>
                  <a:cubicBezTo>
                    <a:pt x="1548" y="181"/>
                    <a:pt x="1503" y="186"/>
                    <a:pt x="1460" y="175"/>
                  </a:cubicBezTo>
                  <a:cubicBezTo>
                    <a:pt x="1435" y="185"/>
                    <a:pt x="1426" y="155"/>
                    <a:pt x="1401" y="165"/>
                  </a:cubicBezTo>
                  <a:cubicBezTo>
                    <a:pt x="1252" y="156"/>
                    <a:pt x="1118" y="135"/>
                    <a:pt x="967" y="130"/>
                  </a:cubicBezTo>
                  <a:cubicBezTo>
                    <a:pt x="926" y="125"/>
                    <a:pt x="836" y="116"/>
                    <a:pt x="799" y="103"/>
                  </a:cubicBezTo>
                  <a:cubicBezTo>
                    <a:pt x="798" y="103"/>
                    <a:pt x="754" y="62"/>
                    <a:pt x="746" y="59"/>
                  </a:cubicBezTo>
                  <a:cubicBezTo>
                    <a:pt x="686" y="39"/>
                    <a:pt x="609" y="39"/>
                    <a:pt x="548" y="33"/>
                  </a:cubicBezTo>
                  <a:cubicBezTo>
                    <a:pt x="523" y="22"/>
                    <a:pt x="497" y="17"/>
                    <a:pt x="472" y="6"/>
                  </a:cubicBezTo>
                  <a:cubicBezTo>
                    <a:pt x="441" y="9"/>
                    <a:pt x="411" y="11"/>
                    <a:pt x="381" y="15"/>
                  </a:cubicBezTo>
                  <a:cubicBezTo>
                    <a:pt x="353" y="15"/>
                    <a:pt x="325" y="0"/>
                    <a:pt x="306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 sz="2400" b="1" dirty="0">
                <a:solidFill>
                  <a:schemeClr val="bg1"/>
                </a:solidFill>
              </a:endParaRPr>
            </a:p>
          </p:txBody>
        </p:sp>
        <p:sp>
          <p:nvSpPr>
            <p:cNvPr id="12" name="Rectangle 5"/>
            <p:cNvSpPr>
              <a:spLocks noChangeArrowheads="1"/>
            </p:cNvSpPr>
            <p:nvPr/>
          </p:nvSpPr>
          <p:spPr bwMode="auto">
            <a:xfrm>
              <a:off x="2322" y="1383"/>
              <a:ext cx="412" cy="291"/>
            </a:xfrm>
            <a:prstGeom prst="rect">
              <a:avLst/>
            </a:prstGeom>
            <a:grp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ru-RU" sz="2400" b="1" dirty="0" smtClean="0">
                  <a:solidFill>
                    <a:schemeClr val="bg1"/>
                  </a:solidFill>
                  <a:latin typeface="Arial Narrow" pitchFamily="34" charset="0"/>
                </a:rPr>
                <a:t>Ж-З</a:t>
              </a:r>
              <a:endParaRPr lang="en-US" sz="2400" b="1" dirty="0">
                <a:solidFill>
                  <a:schemeClr val="bg1"/>
                </a:solidFill>
                <a:latin typeface="Arial Narrow" pitchFamily="34" charset="0"/>
              </a:endParaRPr>
            </a:p>
          </p:txBody>
        </p:sp>
      </p:grpSp>
      <p:grpSp>
        <p:nvGrpSpPr>
          <p:cNvPr id="13" name="Group 3"/>
          <p:cNvGrpSpPr>
            <a:grpSpLocks/>
          </p:cNvGrpSpPr>
          <p:nvPr/>
        </p:nvGrpSpPr>
        <p:grpSpPr bwMode="auto">
          <a:xfrm>
            <a:off x="1857356" y="4786322"/>
            <a:ext cx="5867400" cy="701675"/>
            <a:chOff x="1152" y="1248"/>
            <a:chExt cx="3696" cy="442"/>
          </a:xfrm>
          <a:solidFill>
            <a:schemeClr val="accent2">
              <a:lumMod val="50000"/>
            </a:schemeClr>
          </a:solidFill>
        </p:grpSpPr>
        <p:sp>
          <p:nvSpPr>
            <p:cNvPr id="14" name="Freeform 4"/>
            <p:cNvSpPr>
              <a:spLocks/>
            </p:cNvSpPr>
            <p:nvPr/>
          </p:nvSpPr>
          <p:spPr bwMode="gray">
            <a:xfrm>
              <a:off x="1152" y="1248"/>
              <a:ext cx="3696" cy="442"/>
            </a:xfrm>
            <a:custGeom>
              <a:avLst/>
              <a:gdLst/>
              <a:ahLst/>
              <a:cxnLst>
                <a:cxn ang="0">
                  <a:pos x="266" y="42"/>
                </a:cxn>
                <a:cxn ang="0">
                  <a:pos x="107" y="103"/>
                </a:cxn>
                <a:cxn ang="0">
                  <a:pos x="69" y="200"/>
                </a:cxn>
                <a:cxn ang="0">
                  <a:pos x="38" y="235"/>
                </a:cxn>
                <a:cxn ang="0">
                  <a:pos x="15" y="332"/>
                </a:cxn>
                <a:cxn ang="0">
                  <a:pos x="38" y="447"/>
                </a:cxn>
                <a:cxn ang="0">
                  <a:pos x="198" y="587"/>
                </a:cxn>
                <a:cxn ang="0">
                  <a:pos x="568" y="655"/>
                </a:cxn>
                <a:cxn ang="0">
                  <a:pos x="928" y="699"/>
                </a:cxn>
                <a:cxn ang="0">
                  <a:pos x="1751" y="746"/>
                </a:cxn>
                <a:cxn ang="0">
                  <a:pos x="2388" y="739"/>
                </a:cxn>
                <a:cxn ang="0">
                  <a:pos x="2624" y="761"/>
                </a:cxn>
                <a:cxn ang="0">
                  <a:pos x="3030" y="737"/>
                </a:cxn>
                <a:cxn ang="0">
                  <a:pos x="3707" y="640"/>
                </a:cxn>
                <a:cxn ang="0">
                  <a:pos x="4057" y="579"/>
                </a:cxn>
                <a:cxn ang="0">
                  <a:pos x="4225" y="526"/>
                </a:cxn>
                <a:cxn ang="0">
                  <a:pos x="4331" y="508"/>
                </a:cxn>
                <a:cxn ang="0">
                  <a:pos x="4225" y="491"/>
                </a:cxn>
                <a:cxn ang="0">
                  <a:pos x="4346" y="526"/>
                </a:cxn>
                <a:cxn ang="0">
                  <a:pos x="4643" y="455"/>
                </a:cxn>
                <a:cxn ang="0">
                  <a:pos x="4849" y="341"/>
                </a:cxn>
                <a:cxn ang="0">
                  <a:pos x="4674" y="279"/>
                </a:cxn>
                <a:cxn ang="0">
                  <a:pos x="4110" y="297"/>
                </a:cxn>
                <a:cxn ang="0">
                  <a:pos x="4293" y="297"/>
                </a:cxn>
                <a:cxn ang="0">
                  <a:pos x="4651" y="200"/>
                </a:cxn>
                <a:cxn ang="0">
                  <a:pos x="4514" y="147"/>
                </a:cxn>
                <a:cxn ang="0">
                  <a:pos x="3920" y="174"/>
                </a:cxn>
                <a:cxn ang="0">
                  <a:pos x="3966" y="147"/>
                </a:cxn>
                <a:cxn ang="0">
                  <a:pos x="3578" y="121"/>
                </a:cxn>
                <a:cxn ang="0">
                  <a:pos x="3159" y="165"/>
                </a:cxn>
                <a:cxn ang="0">
                  <a:pos x="2260" y="187"/>
                </a:cxn>
                <a:cxn ang="0">
                  <a:pos x="1880" y="175"/>
                </a:cxn>
                <a:cxn ang="0">
                  <a:pos x="1460" y="175"/>
                </a:cxn>
                <a:cxn ang="0">
                  <a:pos x="967" y="130"/>
                </a:cxn>
                <a:cxn ang="0">
                  <a:pos x="746" y="59"/>
                </a:cxn>
                <a:cxn ang="0">
                  <a:pos x="472" y="6"/>
                </a:cxn>
                <a:cxn ang="0">
                  <a:pos x="306" y="4"/>
                </a:cxn>
              </a:cxnLst>
              <a:rect l="0" t="0" r="r" b="b"/>
              <a:pathLst>
                <a:path w="4864" h="769">
                  <a:moveTo>
                    <a:pt x="306" y="4"/>
                  </a:moveTo>
                  <a:cubicBezTo>
                    <a:pt x="265" y="21"/>
                    <a:pt x="307" y="25"/>
                    <a:pt x="266" y="42"/>
                  </a:cubicBezTo>
                  <a:cubicBezTo>
                    <a:pt x="228" y="27"/>
                    <a:pt x="225" y="21"/>
                    <a:pt x="167" y="42"/>
                  </a:cubicBezTo>
                  <a:cubicBezTo>
                    <a:pt x="141" y="52"/>
                    <a:pt x="142" y="90"/>
                    <a:pt x="107" y="103"/>
                  </a:cubicBezTo>
                  <a:cubicBezTo>
                    <a:pt x="84" y="130"/>
                    <a:pt x="69" y="156"/>
                    <a:pt x="46" y="182"/>
                  </a:cubicBezTo>
                  <a:cubicBezTo>
                    <a:pt x="53" y="188"/>
                    <a:pt x="61" y="196"/>
                    <a:pt x="69" y="200"/>
                  </a:cubicBezTo>
                  <a:cubicBezTo>
                    <a:pt x="76" y="204"/>
                    <a:pt x="94" y="200"/>
                    <a:pt x="91" y="209"/>
                  </a:cubicBezTo>
                  <a:cubicBezTo>
                    <a:pt x="89" y="218"/>
                    <a:pt x="47" y="232"/>
                    <a:pt x="38" y="235"/>
                  </a:cubicBezTo>
                  <a:cubicBezTo>
                    <a:pt x="20" y="298"/>
                    <a:pt x="37" y="278"/>
                    <a:pt x="0" y="306"/>
                  </a:cubicBezTo>
                  <a:cubicBezTo>
                    <a:pt x="5" y="314"/>
                    <a:pt x="11" y="322"/>
                    <a:pt x="15" y="332"/>
                  </a:cubicBezTo>
                  <a:cubicBezTo>
                    <a:pt x="27" y="345"/>
                    <a:pt x="65" y="366"/>
                    <a:pt x="69" y="385"/>
                  </a:cubicBezTo>
                  <a:cubicBezTo>
                    <a:pt x="71" y="398"/>
                    <a:pt x="28" y="428"/>
                    <a:pt x="38" y="447"/>
                  </a:cubicBezTo>
                  <a:cubicBezTo>
                    <a:pt x="28" y="480"/>
                    <a:pt x="110" y="494"/>
                    <a:pt x="129" y="499"/>
                  </a:cubicBezTo>
                  <a:cubicBezTo>
                    <a:pt x="157" y="521"/>
                    <a:pt x="162" y="579"/>
                    <a:pt x="198" y="587"/>
                  </a:cubicBezTo>
                  <a:cubicBezTo>
                    <a:pt x="275" y="607"/>
                    <a:pt x="321" y="631"/>
                    <a:pt x="400" y="635"/>
                  </a:cubicBezTo>
                  <a:cubicBezTo>
                    <a:pt x="471" y="643"/>
                    <a:pt x="513" y="654"/>
                    <a:pt x="568" y="655"/>
                  </a:cubicBezTo>
                  <a:cubicBezTo>
                    <a:pt x="628" y="661"/>
                    <a:pt x="700" y="664"/>
                    <a:pt x="760" y="671"/>
                  </a:cubicBezTo>
                  <a:cubicBezTo>
                    <a:pt x="817" y="693"/>
                    <a:pt x="869" y="677"/>
                    <a:pt x="928" y="699"/>
                  </a:cubicBezTo>
                  <a:cubicBezTo>
                    <a:pt x="1070" y="753"/>
                    <a:pt x="1355" y="693"/>
                    <a:pt x="1355" y="693"/>
                  </a:cubicBezTo>
                  <a:cubicBezTo>
                    <a:pt x="1539" y="731"/>
                    <a:pt x="1520" y="737"/>
                    <a:pt x="1751" y="746"/>
                  </a:cubicBezTo>
                  <a:cubicBezTo>
                    <a:pt x="1912" y="769"/>
                    <a:pt x="1924" y="727"/>
                    <a:pt x="2228" y="743"/>
                  </a:cubicBezTo>
                  <a:cubicBezTo>
                    <a:pt x="2298" y="752"/>
                    <a:pt x="2337" y="736"/>
                    <a:pt x="2388" y="739"/>
                  </a:cubicBezTo>
                  <a:cubicBezTo>
                    <a:pt x="2439" y="742"/>
                    <a:pt x="2496" y="758"/>
                    <a:pt x="2535" y="762"/>
                  </a:cubicBezTo>
                  <a:cubicBezTo>
                    <a:pt x="2574" y="766"/>
                    <a:pt x="2586" y="753"/>
                    <a:pt x="2624" y="761"/>
                  </a:cubicBezTo>
                  <a:cubicBezTo>
                    <a:pt x="2654" y="767"/>
                    <a:pt x="2674" y="747"/>
                    <a:pt x="2710" y="746"/>
                  </a:cubicBezTo>
                  <a:cubicBezTo>
                    <a:pt x="2816" y="740"/>
                    <a:pt x="2923" y="740"/>
                    <a:pt x="3030" y="737"/>
                  </a:cubicBezTo>
                  <a:cubicBezTo>
                    <a:pt x="3165" y="698"/>
                    <a:pt x="3192" y="700"/>
                    <a:pt x="3372" y="693"/>
                  </a:cubicBezTo>
                  <a:cubicBezTo>
                    <a:pt x="3491" y="677"/>
                    <a:pt x="3585" y="649"/>
                    <a:pt x="3707" y="640"/>
                  </a:cubicBezTo>
                  <a:cubicBezTo>
                    <a:pt x="3778" y="612"/>
                    <a:pt x="3647" y="661"/>
                    <a:pt x="3814" y="623"/>
                  </a:cubicBezTo>
                  <a:cubicBezTo>
                    <a:pt x="3939" y="593"/>
                    <a:pt x="3882" y="589"/>
                    <a:pt x="4057" y="579"/>
                  </a:cubicBezTo>
                  <a:cubicBezTo>
                    <a:pt x="4154" y="551"/>
                    <a:pt x="4197" y="549"/>
                    <a:pt x="4316" y="543"/>
                  </a:cubicBezTo>
                  <a:cubicBezTo>
                    <a:pt x="4293" y="535"/>
                    <a:pt x="4233" y="529"/>
                    <a:pt x="4225" y="526"/>
                  </a:cubicBezTo>
                  <a:cubicBezTo>
                    <a:pt x="4217" y="523"/>
                    <a:pt x="4240" y="518"/>
                    <a:pt x="4247" y="517"/>
                  </a:cubicBezTo>
                  <a:cubicBezTo>
                    <a:pt x="4275" y="513"/>
                    <a:pt x="4303" y="511"/>
                    <a:pt x="4331" y="508"/>
                  </a:cubicBezTo>
                  <a:cubicBezTo>
                    <a:pt x="4303" y="505"/>
                    <a:pt x="4275" y="504"/>
                    <a:pt x="4247" y="499"/>
                  </a:cubicBezTo>
                  <a:cubicBezTo>
                    <a:pt x="4240" y="498"/>
                    <a:pt x="4221" y="499"/>
                    <a:pt x="4225" y="491"/>
                  </a:cubicBezTo>
                  <a:cubicBezTo>
                    <a:pt x="4230" y="480"/>
                    <a:pt x="4245" y="485"/>
                    <a:pt x="4255" y="482"/>
                  </a:cubicBezTo>
                  <a:cubicBezTo>
                    <a:pt x="4318" y="494"/>
                    <a:pt x="4297" y="507"/>
                    <a:pt x="4346" y="526"/>
                  </a:cubicBezTo>
                  <a:cubicBezTo>
                    <a:pt x="4398" y="511"/>
                    <a:pt x="4453" y="470"/>
                    <a:pt x="4506" y="464"/>
                  </a:cubicBezTo>
                  <a:cubicBezTo>
                    <a:pt x="4552" y="460"/>
                    <a:pt x="4598" y="458"/>
                    <a:pt x="4643" y="455"/>
                  </a:cubicBezTo>
                  <a:cubicBezTo>
                    <a:pt x="4690" y="420"/>
                    <a:pt x="4742" y="423"/>
                    <a:pt x="4795" y="411"/>
                  </a:cubicBezTo>
                  <a:cubicBezTo>
                    <a:pt x="4834" y="382"/>
                    <a:pt x="4813" y="403"/>
                    <a:pt x="4849" y="341"/>
                  </a:cubicBezTo>
                  <a:cubicBezTo>
                    <a:pt x="4854" y="332"/>
                    <a:pt x="4864" y="314"/>
                    <a:pt x="4864" y="314"/>
                  </a:cubicBezTo>
                  <a:cubicBezTo>
                    <a:pt x="4803" y="279"/>
                    <a:pt x="4742" y="285"/>
                    <a:pt x="4674" y="279"/>
                  </a:cubicBezTo>
                  <a:cubicBezTo>
                    <a:pt x="4490" y="287"/>
                    <a:pt x="4499" y="279"/>
                    <a:pt x="4384" y="306"/>
                  </a:cubicBezTo>
                  <a:cubicBezTo>
                    <a:pt x="4293" y="303"/>
                    <a:pt x="4202" y="303"/>
                    <a:pt x="4110" y="297"/>
                  </a:cubicBezTo>
                  <a:cubicBezTo>
                    <a:pt x="4103" y="297"/>
                    <a:pt x="4126" y="288"/>
                    <a:pt x="4133" y="288"/>
                  </a:cubicBezTo>
                  <a:cubicBezTo>
                    <a:pt x="4187" y="288"/>
                    <a:pt x="4240" y="294"/>
                    <a:pt x="4293" y="297"/>
                  </a:cubicBezTo>
                  <a:cubicBezTo>
                    <a:pt x="4391" y="282"/>
                    <a:pt x="4444" y="268"/>
                    <a:pt x="4552" y="262"/>
                  </a:cubicBezTo>
                  <a:cubicBezTo>
                    <a:pt x="4601" y="247"/>
                    <a:pt x="4610" y="232"/>
                    <a:pt x="4651" y="200"/>
                  </a:cubicBezTo>
                  <a:cubicBezTo>
                    <a:pt x="4609" y="188"/>
                    <a:pt x="4562" y="193"/>
                    <a:pt x="4521" y="174"/>
                  </a:cubicBezTo>
                  <a:cubicBezTo>
                    <a:pt x="4514" y="171"/>
                    <a:pt x="4516" y="156"/>
                    <a:pt x="4514" y="147"/>
                  </a:cubicBezTo>
                  <a:cubicBezTo>
                    <a:pt x="4141" y="166"/>
                    <a:pt x="4291" y="156"/>
                    <a:pt x="4065" y="174"/>
                  </a:cubicBezTo>
                  <a:cubicBezTo>
                    <a:pt x="4015" y="182"/>
                    <a:pt x="3972" y="194"/>
                    <a:pt x="3920" y="174"/>
                  </a:cubicBezTo>
                  <a:cubicBezTo>
                    <a:pt x="3911" y="171"/>
                    <a:pt x="3935" y="160"/>
                    <a:pt x="3943" y="156"/>
                  </a:cubicBezTo>
                  <a:cubicBezTo>
                    <a:pt x="3951" y="152"/>
                    <a:pt x="3958" y="150"/>
                    <a:pt x="3966" y="147"/>
                  </a:cubicBezTo>
                  <a:cubicBezTo>
                    <a:pt x="3918" y="110"/>
                    <a:pt x="3968" y="135"/>
                    <a:pt x="3935" y="77"/>
                  </a:cubicBezTo>
                  <a:cubicBezTo>
                    <a:pt x="3812" y="86"/>
                    <a:pt x="3702" y="113"/>
                    <a:pt x="3578" y="121"/>
                  </a:cubicBezTo>
                  <a:cubicBezTo>
                    <a:pt x="3524" y="128"/>
                    <a:pt x="3477" y="135"/>
                    <a:pt x="3425" y="156"/>
                  </a:cubicBezTo>
                  <a:cubicBezTo>
                    <a:pt x="3342" y="188"/>
                    <a:pt x="3248" y="162"/>
                    <a:pt x="3159" y="165"/>
                  </a:cubicBezTo>
                  <a:cubicBezTo>
                    <a:pt x="2928" y="254"/>
                    <a:pt x="2813" y="169"/>
                    <a:pt x="2544" y="191"/>
                  </a:cubicBezTo>
                  <a:cubicBezTo>
                    <a:pt x="2445" y="200"/>
                    <a:pt x="2305" y="198"/>
                    <a:pt x="2260" y="187"/>
                  </a:cubicBezTo>
                  <a:cubicBezTo>
                    <a:pt x="2172" y="153"/>
                    <a:pt x="2149" y="194"/>
                    <a:pt x="2056" y="195"/>
                  </a:cubicBezTo>
                  <a:cubicBezTo>
                    <a:pt x="1964" y="187"/>
                    <a:pt x="1913" y="188"/>
                    <a:pt x="1880" y="175"/>
                  </a:cubicBezTo>
                  <a:cubicBezTo>
                    <a:pt x="1790" y="181"/>
                    <a:pt x="1677" y="212"/>
                    <a:pt x="1591" y="191"/>
                  </a:cubicBezTo>
                  <a:cubicBezTo>
                    <a:pt x="1548" y="181"/>
                    <a:pt x="1503" y="186"/>
                    <a:pt x="1460" y="175"/>
                  </a:cubicBezTo>
                  <a:cubicBezTo>
                    <a:pt x="1435" y="185"/>
                    <a:pt x="1426" y="155"/>
                    <a:pt x="1401" y="165"/>
                  </a:cubicBezTo>
                  <a:cubicBezTo>
                    <a:pt x="1252" y="156"/>
                    <a:pt x="1118" y="135"/>
                    <a:pt x="967" y="130"/>
                  </a:cubicBezTo>
                  <a:cubicBezTo>
                    <a:pt x="926" y="125"/>
                    <a:pt x="836" y="116"/>
                    <a:pt x="799" y="103"/>
                  </a:cubicBezTo>
                  <a:cubicBezTo>
                    <a:pt x="798" y="103"/>
                    <a:pt x="754" y="62"/>
                    <a:pt x="746" y="59"/>
                  </a:cubicBezTo>
                  <a:cubicBezTo>
                    <a:pt x="686" y="39"/>
                    <a:pt x="609" y="39"/>
                    <a:pt x="548" y="33"/>
                  </a:cubicBezTo>
                  <a:cubicBezTo>
                    <a:pt x="523" y="22"/>
                    <a:pt x="497" y="17"/>
                    <a:pt x="472" y="6"/>
                  </a:cubicBezTo>
                  <a:cubicBezTo>
                    <a:pt x="441" y="9"/>
                    <a:pt x="411" y="11"/>
                    <a:pt x="381" y="15"/>
                  </a:cubicBezTo>
                  <a:cubicBezTo>
                    <a:pt x="353" y="15"/>
                    <a:pt x="325" y="0"/>
                    <a:pt x="306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 sz="2400" b="1" dirty="0">
                <a:solidFill>
                  <a:schemeClr val="bg1"/>
                </a:solidFill>
              </a:endParaRPr>
            </a:p>
          </p:txBody>
        </p:sp>
        <p:sp>
          <p:nvSpPr>
            <p:cNvPr id="15" name="Rectangle 5"/>
            <p:cNvSpPr>
              <a:spLocks noChangeArrowheads="1"/>
            </p:cNvSpPr>
            <p:nvPr/>
          </p:nvSpPr>
          <p:spPr bwMode="auto">
            <a:xfrm>
              <a:off x="2367" y="1383"/>
              <a:ext cx="401" cy="291"/>
            </a:xfrm>
            <a:prstGeom prst="rect">
              <a:avLst/>
            </a:prstGeom>
            <a:grp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ru-RU" sz="2400" b="1" dirty="0" smtClean="0">
                  <a:solidFill>
                    <a:schemeClr val="bg1"/>
                  </a:solidFill>
                  <a:latin typeface="Arial Narrow" pitchFamily="34" charset="0"/>
                </a:rPr>
                <a:t>К-Ф</a:t>
              </a:r>
              <a:endParaRPr lang="en-US" sz="2400" b="1" dirty="0">
                <a:solidFill>
                  <a:schemeClr val="bg1"/>
                </a:solidFill>
                <a:latin typeface="Arial Narrow" pitchFamily="34" charset="0"/>
              </a:endParaRPr>
            </a:p>
          </p:txBody>
        </p:sp>
      </p:grpSp>
      <p:grpSp>
        <p:nvGrpSpPr>
          <p:cNvPr id="16" name="Group 3"/>
          <p:cNvGrpSpPr>
            <a:grpSpLocks/>
          </p:cNvGrpSpPr>
          <p:nvPr/>
        </p:nvGrpSpPr>
        <p:grpSpPr bwMode="auto">
          <a:xfrm>
            <a:off x="1857356" y="3857628"/>
            <a:ext cx="5867400" cy="701675"/>
            <a:chOff x="1152" y="1248"/>
            <a:chExt cx="3696" cy="442"/>
          </a:xfrm>
          <a:solidFill>
            <a:schemeClr val="accent4">
              <a:lumMod val="50000"/>
            </a:schemeClr>
          </a:solidFill>
        </p:grpSpPr>
        <p:sp>
          <p:nvSpPr>
            <p:cNvPr id="17" name="Freeform 4"/>
            <p:cNvSpPr>
              <a:spLocks/>
            </p:cNvSpPr>
            <p:nvPr/>
          </p:nvSpPr>
          <p:spPr bwMode="gray">
            <a:xfrm>
              <a:off x="1152" y="1248"/>
              <a:ext cx="3696" cy="442"/>
            </a:xfrm>
            <a:custGeom>
              <a:avLst/>
              <a:gdLst/>
              <a:ahLst/>
              <a:cxnLst>
                <a:cxn ang="0">
                  <a:pos x="266" y="42"/>
                </a:cxn>
                <a:cxn ang="0">
                  <a:pos x="107" y="103"/>
                </a:cxn>
                <a:cxn ang="0">
                  <a:pos x="69" y="200"/>
                </a:cxn>
                <a:cxn ang="0">
                  <a:pos x="38" y="235"/>
                </a:cxn>
                <a:cxn ang="0">
                  <a:pos x="15" y="332"/>
                </a:cxn>
                <a:cxn ang="0">
                  <a:pos x="38" y="447"/>
                </a:cxn>
                <a:cxn ang="0">
                  <a:pos x="198" y="587"/>
                </a:cxn>
                <a:cxn ang="0">
                  <a:pos x="568" y="655"/>
                </a:cxn>
                <a:cxn ang="0">
                  <a:pos x="928" y="699"/>
                </a:cxn>
                <a:cxn ang="0">
                  <a:pos x="1751" y="746"/>
                </a:cxn>
                <a:cxn ang="0">
                  <a:pos x="2388" y="739"/>
                </a:cxn>
                <a:cxn ang="0">
                  <a:pos x="2624" y="761"/>
                </a:cxn>
                <a:cxn ang="0">
                  <a:pos x="3030" y="737"/>
                </a:cxn>
                <a:cxn ang="0">
                  <a:pos x="3707" y="640"/>
                </a:cxn>
                <a:cxn ang="0">
                  <a:pos x="4057" y="579"/>
                </a:cxn>
                <a:cxn ang="0">
                  <a:pos x="4225" y="526"/>
                </a:cxn>
                <a:cxn ang="0">
                  <a:pos x="4331" y="508"/>
                </a:cxn>
                <a:cxn ang="0">
                  <a:pos x="4225" y="491"/>
                </a:cxn>
                <a:cxn ang="0">
                  <a:pos x="4346" y="526"/>
                </a:cxn>
                <a:cxn ang="0">
                  <a:pos x="4643" y="455"/>
                </a:cxn>
                <a:cxn ang="0">
                  <a:pos x="4849" y="341"/>
                </a:cxn>
                <a:cxn ang="0">
                  <a:pos x="4674" y="279"/>
                </a:cxn>
                <a:cxn ang="0">
                  <a:pos x="4110" y="297"/>
                </a:cxn>
                <a:cxn ang="0">
                  <a:pos x="4293" y="297"/>
                </a:cxn>
                <a:cxn ang="0">
                  <a:pos x="4651" y="200"/>
                </a:cxn>
                <a:cxn ang="0">
                  <a:pos x="4514" y="147"/>
                </a:cxn>
                <a:cxn ang="0">
                  <a:pos x="3920" y="174"/>
                </a:cxn>
                <a:cxn ang="0">
                  <a:pos x="3966" y="147"/>
                </a:cxn>
                <a:cxn ang="0">
                  <a:pos x="3578" y="121"/>
                </a:cxn>
                <a:cxn ang="0">
                  <a:pos x="3159" y="165"/>
                </a:cxn>
                <a:cxn ang="0">
                  <a:pos x="2260" y="187"/>
                </a:cxn>
                <a:cxn ang="0">
                  <a:pos x="1880" y="175"/>
                </a:cxn>
                <a:cxn ang="0">
                  <a:pos x="1460" y="175"/>
                </a:cxn>
                <a:cxn ang="0">
                  <a:pos x="967" y="130"/>
                </a:cxn>
                <a:cxn ang="0">
                  <a:pos x="746" y="59"/>
                </a:cxn>
                <a:cxn ang="0">
                  <a:pos x="472" y="6"/>
                </a:cxn>
                <a:cxn ang="0">
                  <a:pos x="306" y="4"/>
                </a:cxn>
              </a:cxnLst>
              <a:rect l="0" t="0" r="r" b="b"/>
              <a:pathLst>
                <a:path w="4864" h="769">
                  <a:moveTo>
                    <a:pt x="306" y="4"/>
                  </a:moveTo>
                  <a:cubicBezTo>
                    <a:pt x="265" y="21"/>
                    <a:pt x="307" y="25"/>
                    <a:pt x="266" y="42"/>
                  </a:cubicBezTo>
                  <a:cubicBezTo>
                    <a:pt x="228" y="27"/>
                    <a:pt x="225" y="21"/>
                    <a:pt x="167" y="42"/>
                  </a:cubicBezTo>
                  <a:cubicBezTo>
                    <a:pt x="141" y="52"/>
                    <a:pt x="142" y="90"/>
                    <a:pt x="107" y="103"/>
                  </a:cubicBezTo>
                  <a:cubicBezTo>
                    <a:pt x="84" y="130"/>
                    <a:pt x="69" y="156"/>
                    <a:pt x="46" y="182"/>
                  </a:cubicBezTo>
                  <a:cubicBezTo>
                    <a:pt x="53" y="188"/>
                    <a:pt x="61" y="196"/>
                    <a:pt x="69" y="200"/>
                  </a:cubicBezTo>
                  <a:cubicBezTo>
                    <a:pt x="76" y="204"/>
                    <a:pt x="94" y="200"/>
                    <a:pt x="91" y="209"/>
                  </a:cubicBezTo>
                  <a:cubicBezTo>
                    <a:pt x="89" y="218"/>
                    <a:pt x="47" y="232"/>
                    <a:pt x="38" y="235"/>
                  </a:cubicBezTo>
                  <a:cubicBezTo>
                    <a:pt x="20" y="298"/>
                    <a:pt x="37" y="278"/>
                    <a:pt x="0" y="306"/>
                  </a:cubicBezTo>
                  <a:cubicBezTo>
                    <a:pt x="5" y="314"/>
                    <a:pt x="11" y="322"/>
                    <a:pt x="15" y="332"/>
                  </a:cubicBezTo>
                  <a:cubicBezTo>
                    <a:pt x="27" y="345"/>
                    <a:pt x="65" y="366"/>
                    <a:pt x="69" y="385"/>
                  </a:cubicBezTo>
                  <a:cubicBezTo>
                    <a:pt x="71" y="398"/>
                    <a:pt x="28" y="428"/>
                    <a:pt x="38" y="447"/>
                  </a:cubicBezTo>
                  <a:cubicBezTo>
                    <a:pt x="28" y="480"/>
                    <a:pt x="110" y="494"/>
                    <a:pt x="129" y="499"/>
                  </a:cubicBezTo>
                  <a:cubicBezTo>
                    <a:pt x="157" y="521"/>
                    <a:pt x="162" y="579"/>
                    <a:pt x="198" y="587"/>
                  </a:cubicBezTo>
                  <a:cubicBezTo>
                    <a:pt x="275" y="607"/>
                    <a:pt x="321" y="631"/>
                    <a:pt x="400" y="635"/>
                  </a:cubicBezTo>
                  <a:cubicBezTo>
                    <a:pt x="471" y="643"/>
                    <a:pt x="513" y="654"/>
                    <a:pt x="568" y="655"/>
                  </a:cubicBezTo>
                  <a:cubicBezTo>
                    <a:pt x="628" y="661"/>
                    <a:pt x="700" y="664"/>
                    <a:pt x="760" y="671"/>
                  </a:cubicBezTo>
                  <a:cubicBezTo>
                    <a:pt x="817" y="693"/>
                    <a:pt x="869" y="677"/>
                    <a:pt x="928" y="699"/>
                  </a:cubicBezTo>
                  <a:cubicBezTo>
                    <a:pt x="1070" y="753"/>
                    <a:pt x="1355" y="693"/>
                    <a:pt x="1355" y="693"/>
                  </a:cubicBezTo>
                  <a:cubicBezTo>
                    <a:pt x="1539" y="731"/>
                    <a:pt x="1520" y="737"/>
                    <a:pt x="1751" y="746"/>
                  </a:cubicBezTo>
                  <a:cubicBezTo>
                    <a:pt x="1912" y="769"/>
                    <a:pt x="1924" y="727"/>
                    <a:pt x="2228" y="743"/>
                  </a:cubicBezTo>
                  <a:cubicBezTo>
                    <a:pt x="2298" y="752"/>
                    <a:pt x="2337" y="736"/>
                    <a:pt x="2388" y="739"/>
                  </a:cubicBezTo>
                  <a:cubicBezTo>
                    <a:pt x="2439" y="742"/>
                    <a:pt x="2496" y="758"/>
                    <a:pt x="2535" y="762"/>
                  </a:cubicBezTo>
                  <a:cubicBezTo>
                    <a:pt x="2574" y="766"/>
                    <a:pt x="2586" y="753"/>
                    <a:pt x="2624" y="761"/>
                  </a:cubicBezTo>
                  <a:cubicBezTo>
                    <a:pt x="2654" y="767"/>
                    <a:pt x="2674" y="747"/>
                    <a:pt x="2710" y="746"/>
                  </a:cubicBezTo>
                  <a:cubicBezTo>
                    <a:pt x="2816" y="740"/>
                    <a:pt x="2923" y="740"/>
                    <a:pt x="3030" y="737"/>
                  </a:cubicBezTo>
                  <a:cubicBezTo>
                    <a:pt x="3165" y="698"/>
                    <a:pt x="3192" y="700"/>
                    <a:pt x="3372" y="693"/>
                  </a:cubicBezTo>
                  <a:cubicBezTo>
                    <a:pt x="3491" y="677"/>
                    <a:pt x="3585" y="649"/>
                    <a:pt x="3707" y="640"/>
                  </a:cubicBezTo>
                  <a:cubicBezTo>
                    <a:pt x="3778" y="612"/>
                    <a:pt x="3647" y="661"/>
                    <a:pt x="3814" y="623"/>
                  </a:cubicBezTo>
                  <a:cubicBezTo>
                    <a:pt x="3939" y="593"/>
                    <a:pt x="3882" y="589"/>
                    <a:pt x="4057" y="579"/>
                  </a:cubicBezTo>
                  <a:cubicBezTo>
                    <a:pt x="4154" y="551"/>
                    <a:pt x="4197" y="549"/>
                    <a:pt x="4316" y="543"/>
                  </a:cubicBezTo>
                  <a:cubicBezTo>
                    <a:pt x="4293" y="535"/>
                    <a:pt x="4233" y="529"/>
                    <a:pt x="4225" y="526"/>
                  </a:cubicBezTo>
                  <a:cubicBezTo>
                    <a:pt x="4217" y="523"/>
                    <a:pt x="4240" y="518"/>
                    <a:pt x="4247" y="517"/>
                  </a:cubicBezTo>
                  <a:cubicBezTo>
                    <a:pt x="4275" y="513"/>
                    <a:pt x="4303" y="511"/>
                    <a:pt x="4331" y="508"/>
                  </a:cubicBezTo>
                  <a:cubicBezTo>
                    <a:pt x="4303" y="505"/>
                    <a:pt x="4275" y="504"/>
                    <a:pt x="4247" y="499"/>
                  </a:cubicBezTo>
                  <a:cubicBezTo>
                    <a:pt x="4240" y="498"/>
                    <a:pt x="4221" y="499"/>
                    <a:pt x="4225" y="491"/>
                  </a:cubicBezTo>
                  <a:cubicBezTo>
                    <a:pt x="4230" y="480"/>
                    <a:pt x="4245" y="485"/>
                    <a:pt x="4255" y="482"/>
                  </a:cubicBezTo>
                  <a:cubicBezTo>
                    <a:pt x="4318" y="494"/>
                    <a:pt x="4297" y="507"/>
                    <a:pt x="4346" y="526"/>
                  </a:cubicBezTo>
                  <a:cubicBezTo>
                    <a:pt x="4398" y="511"/>
                    <a:pt x="4453" y="470"/>
                    <a:pt x="4506" y="464"/>
                  </a:cubicBezTo>
                  <a:cubicBezTo>
                    <a:pt x="4552" y="460"/>
                    <a:pt x="4598" y="458"/>
                    <a:pt x="4643" y="455"/>
                  </a:cubicBezTo>
                  <a:cubicBezTo>
                    <a:pt x="4690" y="420"/>
                    <a:pt x="4742" y="423"/>
                    <a:pt x="4795" y="411"/>
                  </a:cubicBezTo>
                  <a:cubicBezTo>
                    <a:pt x="4834" y="382"/>
                    <a:pt x="4813" y="403"/>
                    <a:pt x="4849" y="341"/>
                  </a:cubicBezTo>
                  <a:cubicBezTo>
                    <a:pt x="4854" y="332"/>
                    <a:pt x="4864" y="314"/>
                    <a:pt x="4864" y="314"/>
                  </a:cubicBezTo>
                  <a:cubicBezTo>
                    <a:pt x="4803" y="279"/>
                    <a:pt x="4742" y="285"/>
                    <a:pt x="4674" y="279"/>
                  </a:cubicBezTo>
                  <a:cubicBezTo>
                    <a:pt x="4490" y="287"/>
                    <a:pt x="4499" y="279"/>
                    <a:pt x="4384" y="306"/>
                  </a:cubicBezTo>
                  <a:cubicBezTo>
                    <a:pt x="4293" y="303"/>
                    <a:pt x="4202" y="303"/>
                    <a:pt x="4110" y="297"/>
                  </a:cubicBezTo>
                  <a:cubicBezTo>
                    <a:pt x="4103" y="297"/>
                    <a:pt x="4126" y="288"/>
                    <a:pt x="4133" y="288"/>
                  </a:cubicBezTo>
                  <a:cubicBezTo>
                    <a:pt x="4187" y="288"/>
                    <a:pt x="4240" y="294"/>
                    <a:pt x="4293" y="297"/>
                  </a:cubicBezTo>
                  <a:cubicBezTo>
                    <a:pt x="4391" y="282"/>
                    <a:pt x="4444" y="268"/>
                    <a:pt x="4552" y="262"/>
                  </a:cubicBezTo>
                  <a:cubicBezTo>
                    <a:pt x="4601" y="247"/>
                    <a:pt x="4610" y="232"/>
                    <a:pt x="4651" y="200"/>
                  </a:cubicBezTo>
                  <a:cubicBezTo>
                    <a:pt x="4609" y="188"/>
                    <a:pt x="4562" y="193"/>
                    <a:pt x="4521" y="174"/>
                  </a:cubicBezTo>
                  <a:cubicBezTo>
                    <a:pt x="4514" y="171"/>
                    <a:pt x="4516" y="156"/>
                    <a:pt x="4514" y="147"/>
                  </a:cubicBezTo>
                  <a:cubicBezTo>
                    <a:pt x="4141" y="166"/>
                    <a:pt x="4291" y="156"/>
                    <a:pt x="4065" y="174"/>
                  </a:cubicBezTo>
                  <a:cubicBezTo>
                    <a:pt x="4015" y="182"/>
                    <a:pt x="3972" y="194"/>
                    <a:pt x="3920" y="174"/>
                  </a:cubicBezTo>
                  <a:cubicBezTo>
                    <a:pt x="3911" y="171"/>
                    <a:pt x="3935" y="160"/>
                    <a:pt x="3943" y="156"/>
                  </a:cubicBezTo>
                  <a:cubicBezTo>
                    <a:pt x="3951" y="152"/>
                    <a:pt x="3958" y="150"/>
                    <a:pt x="3966" y="147"/>
                  </a:cubicBezTo>
                  <a:cubicBezTo>
                    <a:pt x="3918" y="110"/>
                    <a:pt x="3968" y="135"/>
                    <a:pt x="3935" y="77"/>
                  </a:cubicBezTo>
                  <a:cubicBezTo>
                    <a:pt x="3812" y="86"/>
                    <a:pt x="3702" y="113"/>
                    <a:pt x="3578" y="121"/>
                  </a:cubicBezTo>
                  <a:cubicBezTo>
                    <a:pt x="3524" y="128"/>
                    <a:pt x="3477" y="135"/>
                    <a:pt x="3425" y="156"/>
                  </a:cubicBezTo>
                  <a:cubicBezTo>
                    <a:pt x="3342" y="188"/>
                    <a:pt x="3248" y="162"/>
                    <a:pt x="3159" y="165"/>
                  </a:cubicBezTo>
                  <a:cubicBezTo>
                    <a:pt x="2928" y="254"/>
                    <a:pt x="2813" y="169"/>
                    <a:pt x="2544" y="191"/>
                  </a:cubicBezTo>
                  <a:cubicBezTo>
                    <a:pt x="2445" y="200"/>
                    <a:pt x="2305" y="198"/>
                    <a:pt x="2260" y="187"/>
                  </a:cubicBezTo>
                  <a:cubicBezTo>
                    <a:pt x="2172" y="153"/>
                    <a:pt x="2149" y="194"/>
                    <a:pt x="2056" y="195"/>
                  </a:cubicBezTo>
                  <a:cubicBezTo>
                    <a:pt x="1964" y="187"/>
                    <a:pt x="1913" y="188"/>
                    <a:pt x="1880" y="175"/>
                  </a:cubicBezTo>
                  <a:cubicBezTo>
                    <a:pt x="1790" y="181"/>
                    <a:pt x="1677" y="212"/>
                    <a:pt x="1591" y="191"/>
                  </a:cubicBezTo>
                  <a:cubicBezTo>
                    <a:pt x="1548" y="181"/>
                    <a:pt x="1503" y="186"/>
                    <a:pt x="1460" y="175"/>
                  </a:cubicBezTo>
                  <a:cubicBezTo>
                    <a:pt x="1435" y="185"/>
                    <a:pt x="1426" y="155"/>
                    <a:pt x="1401" y="165"/>
                  </a:cubicBezTo>
                  <a:cubicBezTo>
                    <a:pt x="1252" y="156"/>
                    <a:pt x="1118" y="135"/>
                    <a:pt x="967" y="130"/>
                  </a:cubicBezTo>
                  <a:cubicBezTo>
                    <a:pt x="926" y="125"/>
                    <a:pt x="836" y="116"/>
                    <a:pt x="799" y="103"/>
                  </a:cubicBezTo>
                  <a:cubicBezTo>
                    <a:pt x="798" y="103"/>
                    <a:pt x="754" y="62"/>
                    <a:pt x="746" y="59"/>
                  </a:cubicBezTo>
                  <a:cubicBezTo>
                    <a:pt x="686" y="39"/>
                    <a:pt x="609" y="39"/>
                    <a:pt x="548" y="33"/>
                  </a:cubicBezTo>
                  <a:cubicBezTo>
                    <a:pt x="523" y="22"/>
                    <a:pt x="497" y="17"/>
                    <a:pt x="472" y="6"/>
                  </a:cubicBezTo>
                  <a:cubicBezTo>
                    <a:pt x="441" y="9"/>
                    <a:pt x="411" y="11"/>
                    <a:pt x="381" y="15"/>
                  </a:cubicBezTo>
                  <a:cubicBezTo>
                    <a:pt x="353" y="15"/>
                    <a:pt x="325" y="0"/>
                    <a:pt x="306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 sz="2400" b="1" dirty="0">
                <a:solidFill>
                  <a:schemeClr val="bg1"/>
                </a:solidFill>
              </a:endParaRPr>
            </a:p>
          </p:txBody>
        </p:sp>
        <p:sp>
          <p:nvSpPr>
            <p:cNvPr id="18" name="Rectangle 5"/>
            <p:cNvSpPr>
              <a:spLocks noChangeArrowheads="1"/>
            </p:cNvSpPr>
            <p:nvPr/>
          </p:nvSpPr>
          <p:spPr bwMode="auto">
            <a:xfrm>
              <a:off x="2367" y="1383"/>
              <a:ext cx="419" cy="291"/>
            </a:xfrm>
            <a:prstGeom prst="rect">
              <a:avLst/>
            </a:prstGeom>
            <a:grp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ru-RU" sz="2400" b="1" dirty="0" smtClean="0">
                  <a:solidFill>
                    <a:schemeClr val="bg1"/>
                  </a:solidFill>
                  <a:latin typeface="Arial Narrow" pitchFamily="34" charset="0"/>
                </a:rPr>
                <a:t>С-Ф</a:t>
              </a:r>
              <a:endParaRPr lang="en-US" sz="2400" b="1" dirty="0">
                <a:solidFill>
                  <a:schemeClr val="bg1"/>
                </a:solidFill>
                <a:latin typeface="Arial Narrow" pitchFamily="34" charset="0"/>
              </a:endParaRPr>
            </a:p>
          </p:txBody>
        </p:sp>
      </p:grpSp>
      <p:grpSp>
        <p:nvGrpSpPr>
          <p:cNvPr id="19" name="Group 3"/>
          <p:cNvGrpSpPr>
            <a:grpSpLocks/>
          </p:cNvGrpSpPr>
          <p:nvPr/>
        </p:nvGrpSpPr>
        <p:grpSpPr bwMode="auto">
          <a:xfrm>
            <a:off x="1857356" y="2857496"/>
            <a:ext cx="5867400" cy="701675"/>
            <a:chOff x="1152" y="1248"/>
            <a:chExt cx="3696" cy="442"/>
          </a:xfrm>
          <a:solidFill>
            <a:schemeClr val="accent5">
              <a:lumMod val="50000"/>
            </a:schemeClr>
          </a:solidFill>
        </p:grpSpPr>
        <p:sp>
          <p:nvSpPr>
            <p:cNvPr id="20" name="Freeform 4"/>
            <p:cNvSpPr>
              <a:spLocks/>
            </p:cNvSpPr>
            <p:nvPr/>
          </p:nvSpPr>
          <p:spPr bwMode="gray">
            <a:xfrm>
              <a:off x="1152" y="1248"/>
              <a:ext cx="3696" cy="442"/>
            </a:xfrm>
            <a:custGeom>
              <a:avLst/>
              <a:gdLst/>
              <a:ahLst/>
              <a:cxnLst>
                <a:cxn ang="0">
                  <a:pos x="266" y="42"/>
                </a:cxn>
                <a:cxn ang="0">
                  <a:pos x="107" y="103"/>
                </a:cxn>
                <a:cxn ang="0">
                  <a:pos x="69" y="200"/>
                </a:cxn>
                <a:cxn ang="0">
                  <a:pos x="38" y="235"/>
                </a:cxn>
                <a:cxn ang="0">
                  <a:pos x="15" y="332"/>
                </a:cxn>
                <a:cxn ang="0">
                  <a:pos x="38" y="447"/>
                </a:cxn>
                <a:cxn ang="0">
                  <a:pos x="198" y="587"/>
                </a:cxn>
                <a:cxn ang="0">
                  <a:pos x="568" y="655"/>
                </a:cxn>
                <a:cxn ang="0">
                  <a:pos x="928" y="699"/>
                </a:cxn>
                <a:cxn ang="0">
                  <a:pos x="1751" y="746"/>
                </a:cxn>
                <a:cxn ang="0">
                  <a:pos x="2388" y="739"/>
                </a:cxn>
                <a:cxn ang="0">
                  <a:pos x="2624" y="761"/>
                </a:cxn>
                <a:cxn ang="0">
                  <a:pos x="3030" y="737"/>
                </a:cxn>
                <a:cxn ang="0">
                  <a:pos x="3707" y="640"/>
                </a:cxn>
                <a:cxn ang="0">
                  <a:pos x="4057" y="579"/>
                </a:cxn>
                <a:cxn ang="0">
                  <a:pos x="4225" y="526"/>
                </a:cxn>
                <a:cxn ang="0">
                  <a:pos x="4331" y="508"/>
                </a:cxn>
                <a:cxn ang="0">
                  <a:pos x="4225" y="491"/>
                </a:cxn>
                <a:cxn ang="0">
                  <a:pos x="4346" y="526"/>
                </a:cxn>
                <a:cxn ang="0">
                  <a:pos x="4643" y="455"/>
                </a:cxn>
                <a:cxn ang="0">
                  <a:pos x="4849" y="341"/>
                </a:cxn>
                <a:cxn ang="0">
                  <a:pos x="4674" y="279"/>
                </a:cxn>
                <a:cxn ang="0">
                  <a:pos x="4110" y="297"/>
                </a:cxn>
                <a:cxn ang="0">
                  <a:pos x="4293" y="297"/>
                </a:cxn>
                <a:cxn ang="0">
                  <a:pos x="4651" y="200"/>
                </a:cxn>
                <a:cxn ang="0">
                  <a:pos x="4514" y="147"/>
                </a:cxn>
                <a:cxn ang="0">
                  <a:pos x="3920" y="174"/>
                </a:cxn>
                <a:cxn ang="0">
                  <a:pos x="3966" y="147"/>
                </a:cxn>
                <a:cxn ang="0">
                  <a:pos x="3578" y="121"/>
                </a:cxn>
                <a:cxn ang="0">
                  <a:pos x="3159" y="165"/>
                </a:cxn>
                <a:cxn ang="0">
                  <a:pos x="2260" y="187"/>
                </a:cxn>
                <a:cxn ang="0">
                  <a:pos x="1880" y="175"/>
                </a:cxn>
                <a:cxn ang="0">
                  <a:pos x="1460" y="175"/>
                </a:cxn>
                <a:cxn ang="0">
                  <a:pos x="967" y="130"/>
                </a:cxn>
                <a:cxn ang="0">
                  <a:pos x="746" y="59"/>
                </a:cxn>
                <a:cxn ang="0">
                  <a:pos x="472" y="6"/>
                </a:cxn>
                <a:cxn ang="0">
                  <a:pos x="306" y="4"/>
                </a:cxn>
              </a:cxnLst>
              <a:rect l="0" t="0" r="r" b="b"/>
              <a:pathLst>
                <a:path w="4864" h="769">
                  <a:moveTo>
                    <a:pt x="306" y="4"/>
                  </a:moveTo>
                  <a:cubicBezTo>
                    <a:pt x="265" y="21"/>
                    <a:pt x="307" y="25"/>
                    <a:pt x="266" y="42"/>
                  </a:cubicBezTo>
                  <a:cubicBezTo>
                    <a:pt x="228" y="27"/>
                    <a:pt x="225" y="21"/>
                    <a:pt x="167" y="42"/>
                  </a:cubicBezTo>
                  <a:cubicBezTo>
                    <a:pt x="141" y="52"/>
                    <a:pt x="142" y="90"/>
                    <a:pt x="107" y="103"/>
                  </a:cubicBezTo>
                  <a:cubicBezTo>
                    <a:pt x="84" y="130"/>
                    <a:pt x="69" y="156"/>
                    <a:pt x="46" y="182"/>
                  </a:cubicBezTo>
                  <a:cubicBezTo>
                    <a:pt x="53" y="188"/>
                    <a:pt x="61" y="196"/>
                    <a:pt x="69" y="200"/>
                  </a:cubicBezTo>
                  <a:cubicBezTo>
                    <a:pt x="76" y="204"/>
                    <a:pt x="94" y="200"/>
                    <a:pt x="91" y="209"/>
                  </a:cubicBezTo>
                  <a:cubicBezTo>
                    <a:pt x="89" y="218"/>
                    <a:pt x="47" y="232"/>
                    <a:pt x="38" y="235"/>
                  </a:cubicBezTo>
                  <a:cubicBezTo>
                    <a:pt x="20" y="298"/>
                    <a:pt x="37" y="278"/>
                    <a:pt x="0" y="306"/>
                  </a:cubicBezTo>
                  <a:cubicBezTo>
                    <a:pt x="5" y="314"/>
                    <a:pt x="11" y="322"/>
                    <a:pt x="15" y="332"/>
                  </a:cubicBezTo>
                  <a:cubicBezTo>
                    <a:pt x="27" y="345"/>
                    <a:pt x="65" y="366"/>
                    <a:pt x="69" y="385"/>
                  </a:cubicBezTo>
                  <a:cubicBezTo>
                    <a:pt x="71" y="398"/>
                    <a:pt x="28" y="428"/>
                    <a:pt x="38" y="447"/>
                  </a:cubicBezTo>
                  <a:cubicBezTo>
                    <a:pt x="28" y="480"/>
                    <a:pt x="110" y="494"/>
                    <a:pt x="129" y="499"/>
                  </a:cubicBezTo>
                  <a:cubicBezTo>
                    <a:pt x="157" y="521"/>
                    <a:pt x="162" y="579"/>
                    <a:pt x="198" y="587"/>
                  </a:cubicBezTo>
                  <a:cubicBezTo>
                    <a:pt x="275" y="607"/>
                    <a:pt x="321" y="631"/>
                    <a:pt x="400" y="635"/>
                  </a:cubicBezTo>
                  <a:cubicBezTo>
                    <a:pt x="471" y="643"/>
                    <a:pt x="513" y="654"/>
                    <a:pt x="568" y="655"/>
                  </a:cubicBezTo>
                  <a:cubicBezTo>
                    <a:pt x="628" y="661"/>
                    <a:pt x="700" y="664"/>
                    <a:pt x="760" y="671"/>
                  </a:cubicBezTo>
                  <a:cubicBezTo>
                    <a:pt x="817" y="693"/>
                    <a:pt x="869" y="677"/>
                    <a:pt x="928" y="699"/>
                  </a:cubicBezTo>
                  <a:cubicBezTo>
                    <a:pt x="1070" y="753"/>
                    <a:pt x="1355" y="693"/>
                    <a:pt x="1355" y="693"/>
                  </a:cubicBezTo>
                  <a:cubicBezTo>
                    <a:pt x="1539" y="731"/>
                    <a:pt x="1520" y="737"/>
                    <a:pt x="1751" y="746"/>
                  </a:cubicBezTo>
                  <a:cubicBezTo>
                    <a:pt x="1912" y="769"/>
                    <a:pt x="1924" y="727"/>
                    <a:pt x="2228" y="743"/>
                  </a:cubicBezTo>
                  <a:cubicBezTo>
                    <a:pt x="2298" y="752"/>
                    <a:pt x="2337" y="736"/>
                    <a:pt x="2388" y="739"/>
                  </a:cubicBezTo>
                  <a:cubicBezTo>
                    <a:pt x="2439" y="742"/>
                    <a:pt x="2496" y="758"/>
                    <a:pt x="2535" y="762"/>
                  </a:cubicBezTo>
                  <a:cubicBezTo>
                    <a:pt x="2574" y="766"/>
                    <a:pt x="2586" y="753"/>
                    <a:pt x="2624" y="761"/>
                  </a:cubicBezTo>
                  <a:cubicBezTo>
                    <a:pt x="2654" y="767"/>
                    <a:pt x="2674" y="747"/>
                    <a:pt x="2710" y="746"/>
                  </a:cubicBezTo>
                  <a:cubicBezTo>
                    <a:pt x="2816" y="740"/>
                    <a:pt x="2923" y="740"/>
                    <a:pt x="3030" y="737"/>
                  </a:cubicBezTo>
                  <a:cubicBezTo>
                    <a:pt x="3165" y="698"/>
                    <a:pt x="3192" y="700"/>
                    <a:pt x="3372" y="693"/>
                  </a:cubicBezTo>
                  <a:cubicBezTo>
                    <a:pt x="3491" y="677"/>
                    <a:pt x="3585" y="649"/>
                    <a:pt x="3707" y="640"/>
                  </a:cubicBezTo>
                  <a:cubicBezTo>
                    <a:pt x="3778" y="612"/>
                    <a:pt x="3647" y="661"/>
                    <a:pt x="3814" y="623"/>
                  </a:cubicBezTo>
                  <a:cubicBezTo>
                    <a:pt x="3939" y="593"/>
                    <a:pt x="3882" y="589"/>
                    <a:pt x="4057" y="579"/>
                  </a:cubicBezTo>
                  <a:cubicBezTo>
                    <a:pt x="4154" y="551"/>
                    <a:pt x="4197" y="549"/>
                    <a:pt x="4316" y="543"/>
                  </a:cubicBezTo>
                  <a:cubicBezTo>
                    <a:pt x="4293" y="535"/>
                    <a:pt x="4233" y="529"/>
                    <a:pt x="4225" y="526"/>
                  </a:cubicBezTo>
                  <a:cubicBezTo>
                    <a:pt x="4217" y="523"/>
                    <a:pt x="4240" y="518"/>
                    <a:pt x="4247" y="517"/>
                  </a:cubicBezTo>
                  <a:cubicBezTo>
                    <a:pt x="4275" y="513"/>
                    <a:pt x="4303" y="511"/>
                    <a:pt x="4331" y="508"/>
                  </a:cubicBezTo>
                  <a:cubicBezTo>
                    <a:pt x="4303" y="505"/>
                    <a:pt x="4275" y="504"/>
                    <a:pt x="4247" y="499"/>
                  </a:cubicBezTo>
                  <a:cubicBezTo>
                    <a:pt x="4240" y="498"/>
                    <a:pt x="4221" y="499"/>
                    <a:pt x="4225" y="491"/>
                  </a:cubicBezTo>
                  <a:cubicBezTo>
                    <a:pt x="4230" y="480"/>
                    <a:pt x="4245" y="485"/>
                    <a:pt x="4255" y="482"/>
                  </a:cubicBezTo>
                  <a:cubicBezTo>
                    <a:pt x="4318" y="494"/>
                    <a:pt x="4297" y="507"/>
                    <a:pt x="4346" y="526"/>
                  </a:cubicBezTo>
                  <a:cubicBezTo>
                    <a:pt x="4398" y="511"/>
                    <a:pt x="4453" y="470"/>
                    <a:pt x="4506" y="464"/>
                  </a:cubicBezTo>
                  <a:cubicBezTo>
                    <a:pt x="4552" y="460"/>
                    <a:pt x="4598" y="458"/>
                    <a:pt x="4643" y="455"/>
                  </a:cubicBezTo>
                  <a:cubicBezTo>
                    <a:pt x="4690" y="420"/>
                    <a:pt x="4742" y="423"/>
                    <a:pt x="4795" y="411"/>
                  </a:cubicBezTo>
                  <a:cubicBezTo>
                    <a:pt x="4834" y="382"/>
                    <a:pt x="4813" y="403"/>
                    <a:pt x="4849" y="341"/>
                  </a:cubicBezTo>
                  <a:cubicBezTo>
                    <a:pt x="4854" y="332"/>
                    <a:pt x="4864" y="314"/>
                    <a:pt x="4864" y="314"/>
                  </a:cubicBezTo>
                  <a:cubicBezTo>
                    <a:pt x="4803" y="279"/>
                    <a:pt x="4742" y="285"/>
                    <a:pt x="4674" y="279"/>
                  </a:cubicBezTo>
                  <a:cubicBezTo>
                    <a:pt x="4490" y="287"/>
                    <a:pt x="4499" y="279"/>
                    <a:pt x="4384" y="306"/>
                  </a:cubicBezTo>
                  <a:cubicBezTo>
                    <a:pt x="4293" y="303"/>
                    <a:pt x="4202" y="303"/>
                    <a:pt x="4110" y="297"/>
                  </a:cubicBezTo>
                  <a:cubicBezTo>
                    <a:pt x="4103" y="297"/>
                    <a:pt x="4126" y="288"/>
                    <a:pt x="4133" y="288"/>
                  </a:cubicBezTo>
                  <a:cubicBezTo>
                    <a:pt x="4187" y="288"/>
                    <a:pt x="4240" y="294"/>
                    <a:pt x="4293" y="297"/>
                  </a:cubicBezTo>
                  <a:cubicBezTo>
                    <a:pt x="4391" y="282"/>
                    <a:pt x="4444" y="268"/>
                    <a:pt x="4552" y="262"/>
                  </a:cubicBezTo>
                  <a:cubicBezTo>
                    <a:pt x="4601" y="247"/>
                    <a:pt x="4610" y="232"/>
                    <a:pt x="4651" y="200"/>
                  </a:cubicBezTo>
                  <a:cubicBezTo>
                    <a:pt x="4609" y="188"/>
                    <a:pt x="4562" y="193"/>
                    <a:pt x="4521" y="174"/>
                  </a:cubicBezTo>
                  <a:cubicBezTo>
                    <a:pt x="4514" y="171"/>
                    <a:pt x="4516" y="156"/>
                    <a:pt x="4514" y="147"/>
                  </a:cubicBezTo>
                  <a:cubicBezTo>
                    <a:pt x="4141" y="166"/>
                    <a:pt x="4291" y="156"/>
                    <a:pt x="4065" y="174"/>
                  </a:cubicBezTo>
                  <a:cubicBezTo>
                    <a:pt x="4015" y="182"/>
                    <a:pt x="3972" y="194"/>
                    <a:pt x="3920" y="174"/>
                  </a:cubicBezTo>
                  <a:cubicBezTo>
                    <a:pt x="3911" y="171"/>
                    <a:pt x="3935" y="160"/>
                    <a:pt x="3943" y="156"/>
                  </a:cubicBezTo>
                  <a:cubicBezTo>
                    <a:pt x="3951" y="152"/>
                    <a:pt x="3958" y="150"/>
                    <a:pt x="3966" y="147"/>
                  </a:cubicBezTo>
                  <a:cubicBezTo>
                    <a:pt x="3918" y="110"/>
                    <a:pt x="3968" y="135"/>
                    <a:pt x="3935" y="77"/>
                  </a:cubicBezTo>
                  <a:cubicBezTo>
                    <a:pt x="3812" y="86"/>
                    <a:pt x="3702" y="113"/>
                    <a:pt x="3578" y="121"/>
                  </a:cubicBezTo>
                  <a:cubicBezTo>
                    <a:pt x="3524" y="128"/>
                    <a:pt x="3477" y="135"/>
                    <a:pt x="3425" y="156"/>
                  </a:cubicBezTo>
                  <a:cubicBezTo>
                    <a:pt x="3342" y="188"/>
                    <a:pt x="3248" y="162"/>
                    <a:pt x="3159" y="165"/>
                  </a:cubicBezTo>
                  <a:cubicBezTo>
                    <a:pt x="2928" y="254"/>
                    <a:pt x="2813" y="169"/>
                    <a:pt x="2544" y="191"/>
                  </a:cubicBezTo>
                  <a:cubicBezTo>
                    <a:pt x="2445" y="200"/>
                    <a:pt x="2305" y="198"/>
                    <a:pt x="2260" y="187"/>
                  </a:cubicBezTo>
                  <a:cubicBezTo>
                    <a:pt x="2172" y="153"/>
                    <a:pt x="2149" y="194"/>
                    <a:pt x="2056" y="195"/>
                  </a:cubicBezTo>
                  <a:cubicBezTo>
                    <a:pt x="1964" y="187"/>
                    <a:pt x="1913" y="188"/>
                    <a:pt x="1880" y="175"/>
                  </a:cubicBezTo>
                  <a:cubicBezTo>
                    <a:pt x="1790" y="181"/>
                    <a:pt x="1677" y="212"/>
                    <a:pt x="1591" y="191"/>
                  </a:cubicBezTo>
                  <a:cubicBezTo>
                    <a:pt x="1548" y="181"/>
                    <a:pt x="1503" y="186"/>
                    <a:pt x="1460" y="175"/>
                  </a:cubicBezTo>
                  <a:cubicBezTo>
                    <a:pt x="1435" y="185"/>
                    <a:pt x="1426" y="155"/>
                    <a:pt x="1401" y="165"/>
                  </a:cubicBezTo>
                  <a:cubicBezTo>
                    <a:pt x="1252" y="156"/>
                    <a:pt x="1118" y="135"/>
                    <a:pt x="967" y="130"/>
                  </a:cubicBezTo>
                  <a:cubicBezTo>
                    <a:pt x="926" y="125"/>
                    <a:pt x="836" y="116"/>
                    <a:pt x="799" y="103"/>
                  </a:cubicBezTo>
                  <a:cubicBezTo>
                    <a:pt x="798" y="103"/>
                    <a:pt x="754" y="62"/>
                    <a:pt x="746" y="59"/>
                  </a:cubicBezTo>
                  <a:cubicBezTo>
                    <a:pt x="686" y="39"/>
                    <a:pt x="609" y="39"/>
                    <a:pt x="548" y="33"/>
                  </a:cubicBezTo>
                  <a:cubicBezTo>
                    <a:pt x="523" y="22"/>
                    <a:pt x="497" y="17"/>
                    <a:pt x="472" y="6"/>
                  </a:cubicBezTo>
                  <a:cubicBezTo>
                    <a:pt x="441" y="9"/>
                    <a:pt x="411" y="11"/>
                    <a:pt x="381" y="15"/>
                  </a:cubicBezTo>
                  <a:cubicBezTo>
                    <a:pt x="353" y="15"/>
                    <a:pt x="325" y="0"/>
                    <a:pt x="306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 sz="2400" b="1" dirty="0">
                <a:solidFill>
                  <a:schemeClr val="bg1"/>
                </a:solidFill>
              </a:endParaRPr>
            </a:p>
          </p:txBody>
        </p:sp>
        <p:sp>
          <p:nvSpPr>
            <p:cNvPr id="21" name="Rectangle 5"/>
            <p:cNvSpPr>
              <a:spLocks noChangeArrowheads="1"/>
            </p:cNvSpPr>
            <p:nvPr/>
          </p:nvSpPr>
          <p:spPr bwMode="auto">
            <a:xfrm>
              <a:off x="2367" y="1383"/>
              <a:ext cx="384" cy="291"/>
            </a:xfrm>
            <a:prstGeom prst="rect">
              <a:avLst/>
            </a:prstGeom>
            <a:grp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ru-RU" sz="2400" b="1" dirty="0" smtClean="0">
                  <a:solidFill>
                    <a:schemeClr val="bg1"/>
                  </a:solidFill>
                  <a:latin typeface="Arial Narrow" pitchFamily="34" charset="0"/>
                </a:rPr>
                <a:t>С-З</a:t>
              </a:r>
              <a:endParaRPr lang="en-US" sz="2400" b="1" dirty="0">
                <a:solidFill>
                  <a:schemeClr val="bg1"/>
                </a:solidFill>
                <a:latin typeface="Arial Narrow" pitchFamily="34" charset="0"/>
              </a:endParaRPr>
            </a:p>
          </p:txBody>
        </p:sp>
      </p:grp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3"/>
          <p:cNvSpPr>
            <a:spLocks noChangeArrowheads="1"/>
          </p:cNvSpPr>
          <p:nvPr/>
        </p:nvSpPr>
        <p:spPr bwMode="gray">
          <a:xfrm>
            <a:off x="1447800" y="1600200"/>
            <a:ext cx="6324600" cy="1447800"/>
          </a:xfrm>
          <a:prstGeom prst="roundRect">
            <a:avLst>
              <a:gd name="adj" fmla="val 10889"/>
            </a:avLst>
          </a:prstGeom>
          <a:gradFill rotWithShape="1">
            <a:gsLst>
              <a:gs pos="0">
                <a:srgbClr val="DDDDDD">
                  <a:gamma/>
                  <a:tint val="51373"/>
                  <a:invGamma/>
                </a:srgbClr>
              </a:gs>
              <a:gs pos="100000">
                <a:srgbClr val="DDDDDD"/>
              </a:gs>
            </a:gsLst>
            <a:lin ang="2700000" scaled="1"/>
          </a:gradFill>
          <a:ln w="38100">
            <a:solidFill>
              <a:srgbClr val="FFFFFF"/>
            </a:solidFill>
            <a:round/>
            <a:headEnd/>
            <a:tailEnd/>
          </a:ln>
          <a:effectLst>
            <a:outerShdw dist="135003" dir="2928844" algn="ctr" rotWithShape="0">
              <a:srgbClr val="000000">
                <a:alpha val="50000"/>
              </a:srgbClr>
            </a:outer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3" name="AutoShape 4"/>
          <p:cNvSpPr>
            <a:spLocks noChangeArrowheads="1"/>
          </p:cNvSpPr>
          <p:nvPr/>
        </p:nvSpPr>
        <p:spPr bwMode="gray">
          <a:xfrm>
            <a:off x="1585913" y="1733550"/>
            <a:ext cx="1219200" cy="1184275"/>
          </a:xfrm>
          <a:prstGeom prst="roundRect">
            <a:avLst>
              <a:gd name="adj" fmla="val 11921"/>
            </a:avLst>
          </a:prstGeom>
          <a:gradFill rotWithShape="1">
            <a:gsLst>
              <a:gs pos="0">
                <a:srgbClr val="0066CC"/>
              </a:gs>
              <a:gs pos="100000">
                <a:srgbClr val="0066CC">
                  <a:gamma/>
                  <a:shade val="69804"/>
                  <a:invGamma/>
                </a:srgbClr>
              </a:gs>
            </a:gsLst>
            <a:lin ang="5400000" scaled="1"/>
          </a:gradFill>
          <a:ln w="381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4" name="Freeform 5"/>
          <p:cNvSpPr>
            <a:spLocks/>
          </p:cNvSpPr>
          <p:nvPr/>
        </p:nvSpPr>
        <p:spPr bwMode="gray">
          <a:xfrm>
            <a:off x="1662113" y="1809750"/>
            <a:ext cx="609600" cy="592138"/>
          </a:xfrm>
          <a:custGeom>
            <a:avLst/>
            <a:gdLst/>
            <a:ahLst/>
            <a:cxnLst>
              <a:cxn ang="0">
                <a:pos x="118" y="0"/>
              </a:cxn>
              <a:cxn ang="0">
                <a:pos x="0" y="118"/>
              </a:cxn>
              <a:cxn ang="0">
                <a:pos x="0" y="589"/>
              </a:cxn>
              <a:cxn ang="0">
                <a:pos x="161" y="174"/>
              </a:cxn>
              <a:cxn ang="0">
                <a:pos x="589" y="0"/>
              </a:cxn>
              <a:cxn ang="0">
                <a:pos x="118" y="0"/>
              </a:cxn>
            </a:cxnLst>
            <a:rect l="0" t="0" r="r" b="b"/>
            <a:pathLst>
              <a:path w="596" h="598">
                <a:moveTo>
                  <a:pt x="118" y="0"/>
                </a:moveTo>
                <a:cubicBezTo>
                  <a:pt x="53" y="0"/>
                  <a:pt x="0" y="53"/>
                  <a:pt x="0" y="118"/>
                </a:cubicBezTo>
                <a:lnTo>
                  <a:pt x="0" y="589"/>
                </a:lnTo>
                <a:cubicBezTo>
                  <a:pt x="27" y="598"/>
                  <a:pt x="12" y="309"/>
                  <a:pt x="161" y="174"/>
                </a:cubicBezTo>
                <a:cubicBezTo>
                  <a:pt x="310" y="39"/>
                  <a:pt x="596" y="29"/>
                  <a:pt x="589" y="0"/>
                </a:cubicBezTo>
                <a:lnTo>
                  <a:pt x="118" y="0"/>
                </a:lnTo>
                <a:close/>
              </a:path>
            </a:pathLst>
          </a:custGeom>
          <a:gradFill rotWithShape="1">
            <a:gsLst>
              <a:gs pos="0">
                <a:srgbClr val="0066CC">
                  <a:gamma/>
                  <a:tint val="54510"/>
                  <a:invGamma/>
                </a:srgbClr>
              </a:gs>
              <a:gs pos="50000">
                <a:srgbClr val="0066CC">
                  <a:alpha val="0"/>
                </a:srgbClr>
              </a:gs>
              <a:gs pos="100000">
                <a:srgbClr val="0066CC">
                  <a:gamma/>
                  <a:tint val="54510"/>
                  <a:invGamma/>
                </a:srgbClr>
              </a:gs>
            </a:gsLst>
            <a:lin ang="2700000" scaled="1"/>
          </a:gradFill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5" name="Text Box 6"/>
          <p:cNvSpPr txBox="1">
            <a:spLocks noChangeArrowheads="1"/>
          </p:cNvSpPr>
          <p:nvPr/>
        </p:nvSpPr>
        <p:spPr bwMode="gray">
          <a:xfrm>
            <a:off x="1989138" y="2057400"/>
            <a:ext cx="382587" cy="5191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ru-RU" sz="2800" b="1">
                <a:solidFill>
                  <a:srgbClr val="FFFFFF"/>
                </a:solidFill>
              </a:rPr>
              <a:t>1</a:t>
            </a:r>
            <a:endParaRPr lang="en-US" sz="2800" b="1">
              <a:solidFill>
                <a:srgbClr val="FFFFFF"/>
              </a:solidFill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gray">
          <a:xfrm>
            <a:off x="2971800" y="1824038"/>
            <a:ext cx="4648200" cy="10668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/>
            <a:r>
              <a:rPr lang="ru-RU" sz="2400" b="1">
                <a:solidFill>
                  <a:schemeClr val="bg1"/>
                </a:solidFill>
              </a:rPr>
              <a:t>Текст</a:t>
            </a:r>
          </a:p>
          <a:p>
            <a:pPr algn="l"/>
            <a:endParaRPr lang="ru-RU" sz="2400" b="1">
              <a:solidFill>
                <a:schemeClr val="bg1"/>
              </a:solidFill>
            </a:endParaRPr>
          </a:p>
          <a:p>
            <a:pPr algn="l"/>
            <a:endParaRPr lang="en-US" sz="1600">
              <a:solidFill>
                <a:srgbClr val="000000"/>
              </a:solidFill>
            </a:endParaRPr>
          </a:p>
        </p:txBody>
      </p:sp>
      <p:sp>
        <p:nvSpPr>
          <p:cNvPr id="7" name="AutoShape 8"/>
          <p:cNvSpPr>
            <a:spLocks noChangeArrowheads="1"/>
          </p:cNvSpPr>
          <p:nvPr/>
        </p:nvSpPr>
        <p:spPr bwMode="gray">
          <a:xfrm>
            <a:off x="1447800" y="3200400"/>
            <a:ext cx="6324600" cy="1447800"/>
          </a:xfrm>
          <a:prstGeom prst="roundRect">
            <a:avLst>
              <a:gd name="adj" fmla="val 10889"/>
            </a:avLst>
          </a:prstGeom>
          <a:gradFill rotWithShape="1">
            <a:gsLst>
              <a:gs pos="0">
                <a:srgbClr val="DDDDDD">
                  <a:gamma/>
                  <a:tint val="51373"/>
                  <a:invGamma/>
                </a:srgbClr>
              </a:gs>
              <a:gs pos="100000">
                <a:srgbClr val="DDDDDD"/>
              </a:gs>
            </a:gsLst>
            <a:lin ang="2700000" scaled="1"/>
          </a:gradFill>
          <a:ln w="38100">
            <a:solidFill>
              <a:srgbClr val="FFFFFF"/>
            </a:solidFill>
            <a:round/>
            <a:headEnd/>
            <a:tailEnd/>
          </a:ln>
          <a:effectLst>
            <a:outerShdw dist="135003" dir="2928844" algn="ctr" rotWithShape="0">
              <a:srgbClr val="000000">
                <a:alpha val="50000"/>
              </a:srgbClr>
            </a:outer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8" name="AutoShape 9"/>
          <p:cNvSpPr>
            <a:spLocks noChangeArrowheads="1"/>
          </p:cNvSpPr>
          <p:nvPr/>
        </p:nvSpPr>
        <p:spPr bwMode="gray">
          <a:xfrm>
            <a:off x="1585913" y="3333750"/>
            <a:ext cx="1219200" cy="1184275"/>
          </a:xfrm>
          <a:prstGeom prst="roundRect">
            <a:avLst>
              <a:gd name="adj" fmla="val 11921"/>
            </a:avLst>
          </a:prstGeom>
          <a:gradFill rotWithShape="1">
            <a:gsLst>
              <a:gs pos="0">
                <a:srgbClr val="009999"/>
              </a:gs>
              <a:gs pos="100000">
                <a:srgbClr val="009999">
                  <a:gamma/>
                  <a:shade val="69804"/>
                  <a:invGamma/>
                </a:srgbClr>
              </a:gs>
            </a:gsLst>
            <a:lin ang="5400000" scaled="1"/>
          </a:gradFill>
          <a:ln w="381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9" name="Freeform 10"/>
          <p:cNvSpPr>
            <a:spLocks/>
          </p:cNvSpPr>
          <p:nvPr/>
        </p:nvSpPr>
        <p:spPr bwMode="gray">
          <a:xfrm>
            <a:off x="1662113" y="3409950"/>
            <a:ext cx="609600" cy="592138"/>
          </a:xfrm>
          <a:custGeom>
            <a:avLst/>
            <a:gdLst/>
            <a:ahLst/>
            <a:cxnLst>
              <a:cxn ang="0">
                <a:pos x="118" y="0"/>
              </a:cxn>
              <a:cxn ang="0">
                <a:pos x="0" y="118"/>
              </a:cxn>
              <a:cxn ang="0">
                <a:pos x="0" y="589"/>
              </a:cxn>
              <a:cxn ang="0">
                <a:pos x="161" y="174"/>
              </a:cxn>
              <a:cxn ang="0">
                <a:pos x="589" y="0"/>
              </a:cxn>
              <a:cxn ang="0">
                <a:pos x="118" y="0"/>
              </a:cxn>
            </a:cxnLst>
            <a:rect l="0" t="0" r="r" b="b"/>
            <a:pathLst>
              <a:path w="596" h="598">
                <a:moveTo>
                  <a:pt x="118" y="0"/>
                </a:moveTo>
                <a:cubicBezTo>
                  <a:pt x="53" y="0"/>
                  <a:pt x="0" y="53"/>
                  <a:pt x="0" y="118"/>
                </a:cubicBezTo>
                <a:lnTo>
                  <a:pt x="0" y="589"/>
                </a:lnTo>
                <a:cubicBezTo>
                  <a:pt x="27" y="598"/>
                  <a:pt x="12" y="309"/>
                  <a:pt x="161" y="174"/>
                </a:cubicBezTo>
                <a:cubicBezTo>
                  <a:pt x="310" y="39"/>
                  <a:pt x="596" y="29"/>
                  <a:pt x="589" y="0"/>
                </a:cubicBezTo>
                <a:lnTo>
                  <a:pt x="118" y="0"/>
                </a:lnTo>
                <a:close/>
              </a:path>
            </a:pathLst>
          </a:custGeom>
          <a:gradFill rotWithShape="1">
            <a:gsLst>
              <a:gs pos="0">
                <a:srgbClr val="009999">
                  <a:gamma/>
                  <a:tint val="42353"/>
                  <a:invGamma/>
                </a:srgbClr>
              </a:gs>
              <a:gs pos="100000">
                <a:srgbClr val="009999">
                  <a:alpha val="0"/>
                </a:srgbClr>
              </a:gs>
            </a:gsLst>
            <a:lin ang="2700000" scaled="1"/>
          </a:gradFill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" name="Text Box 11"/>
          <p:cNvSpPr txBox="1">
            <a:spLocks noChangeArrowheads="1"/>
          </p:cNvSpPr>
          <p:nvPr/>
        </p:nvSpPr>
        <p:spPr bwMode="gray">
          <a:xfrm>
            <a:off x="1990725" y="3657600"/>
            <a:ext cx="382588" cy="5191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ru-RU" sz="2800" b="1">
                <a:solidFill>
                  <a:srgbClr val="FFFFFF"/>
                </a:solidFill>
              </a:rPr>
              <a:t>2</a:t>
            </a:r>
            <a:endParaRPr lang="en-US" sz="2800" b="1">
              <a:solidFill>
                <a:srgbClr val="FFFFFF"/>
              </a:solidFill>
            </a:endParaRPr>
          </a:p>
        </p:txBody>
      </p:sp>
      <p:sp>
        <p:nvSpPr>
          <p:cNvPr id="11" name="Text Box 12"/>
          <p:cNvSpPr txBox="1">
            <a:spLocks noChangeArrowheads="1"/>
          </p:cNvSpPr>
          <p:nvPr/>
        </p:nvSpPr>
        <p:spPr bwMode="gray">
          <a:xfrm>
            <a:off x="2971800" y="3397250"/>
            <a:ext cx="4648200" cy="109696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/>
            <a:r>
              <a:rPr lang="ru-RU" sz="2400" b="1">
                <a:solidFill>
                  <a:schemeClr val="bg1"/>
                </a:solidFill>
              </a:rPr>
              <a:t>Текст</a:t>
            </a:r>
          </a:p>
          <a:p>
            <a:pPr algn="l"/>
            <a:endParaRPr lang="ru-RU" sz="2400" b="1">
              <a:solidFill>
                <a:srgbClr val="000000"/>
              </a:solidFill>
            </a:endParaRPr>
          </a:p>
          <a:p>
            <a:pPr algn="l"/>
            <a:endParaRPr lang="en-US">
              <a:solidFill>
                <a:srgbClr val="000000"/>
              </a:solidFill>
            </a:endParaRPr>
          </a:p>
        </p:txBody>
      </p:sp>
      <p:sp>
        <p:nvSpPr>
          <p:cNvPr id="12" name="AutoShape 13"/>
          <p:cNvSpPr>
            <a:spLocks noChangeArrowheads="1"/>
          </p:cNvSpPr>
          <p:nvPr/>
        </p:nvSpPr>
        <p:spPr bwMode="gray">
          <a:xfrm>
            <a:off x="1447800" y="4819650"/>
            <a:ext cx="6324600" cy="1447800"/>
          </a:xfrm>
          <a:prstGeom prst="roundRect">
            <a:avLst>
              <a:gd name="adj" fmla="val 10889"/>
            </a:avLst>
          </a:prstGeom>
          <a:gradFill rotWithShape="1">
            <a:gsLst>
              <a:gs pos="0">
                <a:srgbClr val="DDDDDD">
                  <a:gamma/>
                  <a:tint val="51373"/>
                  <a:invGamma/>
                </a:srgbClr>
              </a:gs>
              <a:gs pos="100000">
                <a:srgbClr val="DDDDDD"/>
              </a:gs>
            </a:gsLst>
            <a:lin ang="2700000" scaled="1"/>
          </a:gradFill>
          <a:ln w="38100">
            <a:solidFill>
              <a:srgbClr val="FFFFFF"/>
            </a:solidFill>
            <a:round/>
            <a:headEnd/>
            <a:tailEnd/>
          </a:ln>
          <a:effectLst>
            <a:outerShdw dist="135003" dir="2928844" algn="ctr" rotWithShape="0">
              <a:srgbClr val="000000">
                <a:alpha val="50000"/>
              </a:srgbClr>
            </a:outer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13" name="AutoShape 14"/>
          <p:cNvSpPr>
            <a:spLocks noChangeArrowheads="1"/>
          </p:cNvSpPr>
          <p:nvPr/>
        </p:nvSpPr>
        <p:spPr bwMode="gray">
          <a:xfrm>
            <a:off x="1585913" y="4953000"/>
            <a:ext cx="1219200" cy="1184275"/>
          </a:xfrm>
          <a:prstGeom prst="roundRect">
            <a:avLst>
              <a:gd name="adj" fmla="val 11921"/>
            </a:avLst>
          </a:prstGeom>
          <a:gradFill rotWithShape="1">
            <a:gsLst>
              <a:gs pos="0">
                <a:srgbClr val="EC941E"/>
              </a:gs>
              <a:gs pos="100000">
                <a:srgbClr val="EC941E">
                  <a:gamma/>
                  <a:shade val="69804"/>
                  <a:invGamma/>
                </a:srgbClr>
              </a:gs>
            </a:gsLst>
            <a:lin ang="5400000" scaled="1"/>
          </a:gradFill>
          <a:ln w="381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4" name="Freeform 15"/>
          <p:cNvSpPr>
            <a:spLocks/>
          </p:cNvSpPr>
          <p:nvPr/>
        </p:nvSpPr>
        <p:spPr bwMode="gray">
          <a:xfrm>
            <a:off x="1662113" y="5029200"/>
            <a:ext cx="609600" cy="592138"/>
          </a:xfrm>
          <a:custGeom>
            <a:avLst/>
            <a:gdLst/>
            <a:ahLst/>
            <a:cxnLst>
              <a:cxn ang="0">
                <a:pos x="118" y="0"/>
              </a:cxn>
              <a:cxn ang="0">
                <a:pos x="0" y="118"/>
              </a:cxn>
              <a:cxn ang="0">
                <a:pos x="0" y="589"/>
              </a:cxn>
              <a:cxn ang="0">
                <a:pos x="161" y="174"/>
              </a:cxn>
              <a:cxn ang="0">
                <a:pos x="589" y="0"/>
              </a:cxn>
              <a:cxn ang="0">
                <a:pos x="118" y="0"/>
              </a:cxn>
            </a:cxnLst>
            <a:rect l="0" t="0" r="r" b="b"/>
            <a:pathLst>
              <a:path w="596" h="598">
                <a:moveTo>
                  <a:pt x="118" y="0"/>
                </a:moveTo>
                <a:cubicBezTo>
                  <a:pt x="53" y="0"/>
                  <a:pt x="0" y="53"/>
                  <a:pt x="0" y="118"/>
                </a:cubicBezTo>
                <a:lnTo>
                  <a:pt x="0" y="589"/>
                </a:lnTo>
                <a:cubicBezTo>
                  <a:pt x="27" y="598"/>
                  <a:pt x="12" y="309"/>
                  <a:pt x="161" y="174"/>
                </a:cubicBezTo>
                <a:cubicBezTo>
                  <a:pt x="310" y="39"/>
                  <a:pt x="596" y="29"/>
                  <a:pt x="589" y="0"/>
                </a:cubicBezTo>
                <a:lnTo>
                  <a:pt x="118" y="0"/>
                </a:lnTo>
                <a:close/>
              </a:path>
            </a:pathLst>
          </a:custGeom>
          <a:gradFill rotWithShape="1">
            <a:gsLst>
              <a:gs pos="0">
                <a:srgbClr val="EC941E">
                  <a:gamma/>
                  <a:tint val="48627"/>
                  <a:invGamma/>
                </a:srgbClr>
              </a:gs>
              <a:gs pos="100000">
                <a:srgbClr val="EC941E">
                  <a:alpha val="0"/>
                </a:srgbClr>
              </a:gs>
            </a:gsLst>
            <a:lin ang="2700000" scaled="1"/>
          </a:gradFill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5" name="Text Box 16"/>
          <p:cNvSpPr txBox="1">
            <a:spLocks noChangeArrowheads="1"/>
          </p:cNvSpPr>
          <p:nvPr/>
        </p:nvSpPr>
        <p:spPr bwMode="gray">
          <a:xfrm>
            <a:off x="1990725" y="5276850"/>
            <a:ext cx="382588" cy="5191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ru-RU" sz="2800" b="1">
                <a:solidFill>
                  <a:srgbClr val="FFFFFF"/>
                </a:solidFill>
              </a:rPr>
              <a:t>3</a:t>
            </a:r>
            <a:endParaRPr lang="en-US" sz="2800" b="1">
              <a:solidFill>
                <a:srgbClr val="FFFFFF"/>
              </a:solidFill>
            </a:endParaRPr>
          </a:p>
        </p:txBody>
      </p:sp>
      <p:sp>
        <p:nvSpPr>
          <p:cNvPr id="16" name="Text Box 17"/>
          <p:cNvSpPr txBox="1">
            <a:spLocks noChangeArrowheads="1"/>
          </p:cNvSpPr>
          <p:nvPr/>
        </p:nvSpPr>
        <p:spPr bwMode="gray">
          <a:xfrm>
            <a:off x="2971800" y="5016500"/>
            <a:ext cx="4648200" cy="109696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/>
            <a:r>
              <a:rPr lang="ru-RU" sz="2400" b="1">
                <a:solidFill>
                  <a:schemeClr val="bg1"/>
                </a:solidFill>
              </a:rPr>
              <a:t>Текст</a:t>
            </a:r>
          </a:p>
          <a:p>
            <a:pPr algn="l"/>
            <a:endParaRPr lang="ru-RU" sz="2400" b="1">
              <a:solidFill>
                <a:srgbClr val="000000"/>
              </a:solidFill>
            </a:endParaRPr>
          </a:p>
          <a:p>
            <a:pPr algn="l"/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1262063" y="1524000"/>
            <a:ext cx="1371600" cy="1371600"/>
            <a:chOff x="1248" y="1680"/>
            <a:chExt cx="864" cy="864"/>
          </a:xfrm>
        </p:grpSpPr>
        <p:sp>
          <p:nvSpPr>
            <p:cNvPr id="3" name="AutoShape 4"/>
            <p:cNvSpPr>
              <a:spLocks noChangeArrowheads="1"/>
            </p:cNvSpPr>
            <p:nvPr/>
          </p:nvSpPr>
          <p:spPr bwMode="gray">
            <a:xfrm>
              <a:off x="1248" y="1680"/>
              <a:ext cx="864" cy="864"/>
            </a:xfrm>
            <a:prstGeom prst="roundRect">
              <a:avLst>
                <a:gd name="adj" fmla="val 11921"/>
              </a:avLst>
            </a:prstGeom>
            <a:solidFill>
              <a:srgbClr val="EEAD38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>
              <a:outerShdw dist="107763" dir="2700000" algn="ctr" rotWithShape="0">
                <a:schemeClr val="bg2">
                  <a:alpha val="50000"/>
                </a:scheme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" name="Freeform 5"/>
            <p:cNvSpPr>
              <a:spLocks/>
            </p:cNvSpPr>
            <p:nvPr/>
          </p:nvSpPr>
          <p:spPr bwMode="gray">
            <a:xfrm>
              <a:off x="1296" y="1728"/>
              <a:ext cx="431" cy="432"/>
            </a:xfrm>
            <a:custGeom>
              <a:avLst/>
              <a:gdLst/>
              <a:ahLst/>
              <a:cxnLst>
                <a:cxn ang="0">
                  <a:pos x="118" y="0"/>
                </a:cxn>
                <a:cxn ang="0">
                  <a:pos x="0" y="118"/>
                </a:cxn>
                <a:cxn ang="0">
                  <a:pos x="0" y="589"/>
                </a:cxn>
                <a:cxn ang="0">
                  <a:pos x="161" y="174"/>
                </a:cxn>
                <a:cxn ang="0">
                  <a:pos x="589" y="0"/>
                </a:cxn>
                <a:cxn ang="0">
                  <a:pos x="118" y="0"/>
                </a:cxn>
              </a:cxnLst>
              <a:rect l="0" t="0" r="r" b="b"/>
              <a:pathLst>
                <a:path w="596" h="598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lnTo>
                    <a:pt x="0" y="589"/>
                  </a:lnTo>
                  <a:cubicBezTo>
                    <a:pt x="27" y="598"/>
                    <a:pt x="12" y="309"/>
                    <a:pt x="161" y="174"/>
                  </a:cubicBezTo>
                  <a:cubicBezTo>
                    <a:pt x="310" y="39"/>
                    <a:pt x="596" y="29"/>
                    <a:pt x="589" y="0"/>
                  </a:cubicBezTo>
                  <a:lnTo>
                    <a:pt x="118" y="0"/>
                  </a:lnTo>
                  <a:close/>
                </a:path>
              </a:pathLst>
            </a:custGeom>
            <a:gradFill rotWithShape="1">
              <a:gsLst>
                <a:gs pos="0">
                  <a:srgbClr val="EEAD38">
                    <a:gamma/>
                    <a:tint val="36471"/>
                    <a:invGamma/>
                  </a:srgbClr>
                </a:gs>
                <a:gs pos="50000">
                  <a:srgbClr val="EEAD38"/>
                </a:gs>
                <a:gs pos="100000">
                  <a:srgbClr val="EEAD38">
                    <a:gamma/>
                    <a:tint val="36471"/>
                    <a:invGamma/>
                  </a:srgbClr>
                </a:gs>
              </a:gsLst>
              <a:lin ang="2700000" scaled="1"/>
            </a:gradFill>
            <a:ln w="0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" name="Text Box 6"/>
          <p:cNvSpPr txBox="1">
            <a:spLocks noChangeArrowheads="1"/>
          </p:cNvSpPr>
          <p:nvPr/>
        </p:nvSpPr>
        <p:spPr bwMode="gray">
          <a:xfrm>
            <a:off x="1741488" y="1919288"/>
            <a:ext cx="441325" cy="5191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ru-RU" sz="2800" b="1">
                <a:solidFill>
                  <a:srgbClr val="FFFFFF"/>
                </a:solidFill>
              </a:rPr>
              <a:t>А</a:t>
            </a:r>
            <a:endParaRPr lang="en-US" sz="2800" b="1">
              <a:solidFill>
                <a:srgbClr val="FFFFFF"/>
              </a:solidFill>
            </a:endParaRPr>
          </a:p>
        </p:txBody>
      </p:sp>
      <p:sp>
        <p:nvSpPr>
          <p:cNvPr id="6" name="AutoShape 7"/>
          <p:cNvSpPr>
            <a:spLocks noChangeArrowheads="1"/>
          </p:cNvSpPr>
          <p:nvPr/>
        </p:nvSpPr>
        <p:spPr bwMode="gray">
          <a:xfrm>
            <a:off x="1262063" y="3048000"/>
            <a:ext cx="1371600" cy="1371600"/>
          </a:xfrm>
          <a:prstGeom prst="roundRect">
            <a:avLst>
              <a:gd name="adj" fmla="val 11921"/>
            </a:avLst>
          </a:prstGeom>
          <a:gradFill rotWithShape="1">
            <a:gsLst>
              <a:gs pos="0">
                <a:srgbClr val="3399FF"/>
              </a:gs>
              <a:gs pos="100000">
                <a:srgbClr val="3399FF">
                  <a:gamma/>
                  <a:shade val="69804"/>
                  <a:invGamma/>
                </a:srgbClr>
              </a:gs>
            </a:gsLst>
            <a:lin ang="5400000" scaled="1"/>
          </a:gradFill>
          <a:ln w="38100">
            <a:solidFill>
              <a:schemeClr val="tx1"/>
            </a:solidFill>
            <a:round/>
            <a:headEnd/>
            <a:tailEnd/>
          </a:ln>
          <a:effectLst>
            <a:outerShdw dist="107763" dir="2700000" algn="ctr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endParaRPr lang="ru-RU"/>
          </a:p>
        </p:txBody>
      </p:sp>
      <p:sp>
        <p:nvSpPr>
          <p:cNvPr id="7" name="Freeform 8"/>
          <p:cNvSpPr>
            <a:spLocks/>
          </p:cNvSpPr>
          <p:nvPr/>
        </p:nvSpPr>
        <p:spPr bwMode="gray">
          <a:xfrm>
            <a:off x="1338263" y="3124200"/>
            <a:ext cx="684212" cy="685800"/>
          </a:xfrm>
          <a:custGeom>
            <a:avLst/>
            <a:gdLst/>
            <a:ahLst/>
            <a:cxnLst>
              <a:cxn ang="0">
                <a:pos x="118" y="0"/>
              </a:cxn>
              <a:cxn ang="0">
                <a:pos x="0" y="118"/>
              </a:cxn>
              <a:cxn ang="0">
                <a:pos x="0" y="589"/>
              </a:cxn>
              <a:cxn ang="0">
                <a:pos x="161" y="174"/>
              </a:cxn>
              <a:cxn ang="0">
                <a:pos x="589" y="0"/>
              </a:cxn>
              <a:cxn ang="0">
                <a:pos x="118" y="0"/>
              </a:cxn>
            </a:cxnLst>
            <a:rect l="0" t="0" r="r" b="b"/>
            <a:pathLst>
              <a:path w="596" h="598">
                <a:moveTo>
                  <a:pt x="118" y="0"/>
                </a:moveTo>
                <a:cubicBezTo>
                  <a:pt x="53" y="0"/>
                  <a:pt x="0" y="53"/>
                  <a:pt x="0" y="118"/>
                </a:cubicBezTo>
                <a:lnTo>
                  <a:pt x="0" y="589"/>
                </a:lnTo>
                <a:cubicBezTo>
                  <a:pt x="27" y="598"/>
                  <a:pt x="12" y="309"/>
                  <a:pt x="161" y="174"/>
                </a:cubicBezTo>
                <a:cubicBezTo>
                  <a:pt x="310" y="39"/>
                  <a:pt x="596" y="29"/>
                  <a:pt x="589" y="0"/>
                </a:cubicBezTo>
                <a:lnTo>
                  <a:pt x="118" y="0"/>
                </a:lnTo>
                <a:close/>
              </a:path>
            </a:pathLst>
          </a:custGeom>
          <a:gradFill rotWithShape="1">
            <a:gsLst>
              <a:gs pos="0">
                <a:srgbClr val="0099FF">
                  <a:gamma/>
                  <a:tint val="36471"/>
                  <a:invGamma/>
                </a:srgbClr>
              </a:gs>
              <a:gs pos="50000">
                <a:srgbClr val="0099FF"/>
              </a:gs>
              <a:gs pos="100000">
                <a:srgbClr val="0099FF">
                  <a:gamma/>
                  <a:tint val="36471"/>
                  <a:invGamma/>
                </a:srgbClr>
              </a:gs>
            </a:gsLst>
            <a:lin ang="2700000" scaled="1"/>
          </a:gradFill>
          <a:ln w="0">
            <a:noFill/>
            <a:prstDash val="solid"/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8" name="Text Box 9"/>
          <p:cNvSpPr txBox="1">
            <a:spLocks noChangeArrowheads="1"/>
          </p:cNvSpPr>
          <p:nvPr/>
        </p:nvSpPr>
        <p:spPr bwMode="gray">
          <a:xfrm>
            <a:off x="1741488" y="3443288"/>
            <a:ext cx="439737" cy="5191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ru-RU" sz="2800" b="1">
                <a:solidFill>
                  <a:srgbClr val="FFFFFF"/>
                </a:solidFill>
              </a:rPr>
              <a:t>Б</a:t>
            </a:r>
            <a:endParaRPr lang="en-US" sz="2800" b="1">
              <a:solidFill>
                <a:srgbClr val="FFFFFF"/>
              </a:solidFill>
            </a:endParaRPr>
          </a:p>
        </p:txBody>
      </p:sp>
      <p:grpSp>
        <p:nvGrpSpPr>
          <p:cNvPr id="9" name="Group 10"/>
          <p:cNvGrpSpPr>
            <a:grpSpLocks/>
          </p:cNvGrpSpPr>
          <p:nvPr/>
        </p:nvGrpSpPr>
        <p:grpSpPr bwMode="auto">
          <a:xfrm>
            <a:off x="1262063" y="4572000"/>
            <a:ext cx="1371600" cy="1371600"/>
            <a:chOff x="1248" y="1680"/>
            <a:chExt cx="864" cy="864"/>
          </a:xfrm>
        </p:grpSpPr>
        <p:sp>
          <p:nvSpPr>
            <p:cNvPr id="10" name="AutoShape 11"/>
            <p:cNvSpPr>
              <a:spLocks noChangeArrowheads="1"/>
            </p:cNvSpPr>
            <p:nvPr/>
          </p:nvSpPr>
          <p:spPr bwMode="gray">
            <a:xfrm>
              <a:off x="1248" y="1680"/>
              <a:ext cx="864" cy="864"/>
            </a:xfrm>
            <a:prstGeom prst="roundRect">
              <a:avLst>
                <a:gd name="adj" fmla="val 11921"/>
              </a:avLst>
            </a:prstGeom>
            <a:gradFill rotWithShape="1">
              <a:gsLst>
                <a:gs pos="0">
                  <a:srgbClr val="3BCFA1"/>
                </a:gs>
                <a:gs pos="100000">
                  <a:srgbClr val="3BCFA1">
                    <a:gamma/>
                    <a:shade val="69804"/>
                    <a:invGamma/>
                  </a:srgbClr>
                </a:gs>
              </a:gsLst>
              <a:lin ang="5400000" scaled="1"/>
            </a:gradFill>
            <a:ln w="38100">
              <a:solidFill>
                <a:schemeClr val="tx1"/>
              </a:solidFill>
              <a:round/>
              <a:headEnd/>
              <a:tailEnd/>
            </a:ln>
            <a:effectLst>
              <a:outerShdw dist="107763" dir="2700000" algn="ctr" rotWithShape="0">
                <a:schemeClr val="bg2">
                  <a:alpha val="50000"/>
                </a:scheme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gray">
            <a:xfrm>
              <a:off x="1296" y="1728"/>
              <a:ext cx="431" cy="432"/>
            </a:xfrm>
            <a:custGeom>
              <a:avLst/>
              <a:gdLst/>
              <a:ahLst/>
              <a:cxnLst>
                <a:cxn ang="0">
                  <a:pos x="118" y="0"/>
                </a:cxn>
                <a:cxn ang="0">
                  <a:pos x="0" y="118"/>
                </a:cxn>
                <a:cxn ang="0">
                  <a:pos x="0" y="589"/>
                </a:cxn>
                <a:cxn ang="0">
                  <a:pos x="161" y="174"/>
                </a:cxn>
                <a:cxn ang="0">
                  <a:pos x="589" y="0"/>
                </a:cxn>
                <a:cxn ang="0">
                  <a:pos x="118" y="0"/>
                </a:cxn>
              </a:cxnLst>
              <a:rect l="0" t="0" r="r" b="b"/>
              <a:pathLst>
                <a:path w="596" h="598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lnTo>
                    <a:pt x="0" y="589"/>
                  </a:lnTo>
                  <a:cubicBezTo>
                    <a:pt x="27" y="598"/>
                    <a:pt x="12" y="309"/>
                    <a:pt x="161" y="174"/>
                  </a:cubicBezTo>
                  <a:cubicBezTo>
                    <a:pt x="310" y="39"/>
                    <a:pt x="596" y="29"/>
                    <a:pt x="589" y="0"/>
                  </a:cubicBezTo>
                  <a:lnTo>
                    <a:pt x="118" y="0"/>
                  </a:lnTo>
                  <a:close/>
                </a:path>
              </a:pathLst>
            </a:custGeom>
            <a:gradFill rotWithShape="1">
              <a:gsLst>
                <a:gs pos="0">
                  <a:srgbClr val="3BCFA1">
                    <a:gamma/>
                    <a:tint val="36471"/>
                    <a:invGamma/>
                  </a:srgbClr>
                </a:gs>
                <a:gs pos="50000">
                  <a:srgbClr val="3BCFA1"/>
                </a:gs>
                <a:gs pos="100000">
                  <a:srgbClr val="3BCFA1">
                    <a:gamma/>
                    <a:tint val="36471"/>
                    <a:invGamma/>
                  </a:srgbClr>
                </a:gs>
              </a:gsLst>
              <a:lin ang="2700000" scaled="1"/>
            </a:gradFill>
            <a:ln w="0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2" name="Text Box 13"/>
          <p:cNvSpPr txBox="1">
            <a:spLocks noChangeArrowheads="1"/>
          </p:cNvSpPr>
          <p:nvPr/>
        </p:nvSpPr>
        <p:spPr bwMode="gray">
          <a:xfrm>
            <a:off x="1741488" y="4967288"/>
            <a:ext cx="441325" cy="5191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ru-RU" sz="2800" b="1">
                <a:solidFill>
                  <a:srgbClr val="FFFFFF"/>
                </a:solidFill>
              </a:rPr>
              <a:t>В</a:t>
            </a:r>
            <a:endParaRPr lang="en-US" sz="2800" b="1">
              <a:solidFill>
                <a:srgbClr val="FFFFFF"/>
              </a:solidFill>
            </a:endParaRPr>
          </a:p>
        </p:txBody>
      </p:sp>
      <p:grpSp>
        <p:nvGrpSpPr>
          <p:cNvPr id="13" name="Group 14"/>
          <p:cNvGrpSpPr>
            <a:grpSpLocks/>
          </p:cNvGrpSpPr>
          <p:nvPr/>
        </p:nvGrpSpPr>
        <p:grpSpPr bwMode="auto">
          <a:xfrm>
            <a:off x="2743200" y="1524000"/>
            <a:ext cx="5181600" cy="1374775"/>
            <a:chOff x="1728" y="1920"/>
            <a:chExt cx="3264" cy="866"/>
          </a:xfrm>
        </p:grpSpPr>
        <p:grpSp>
          <p:nvGrpSpPr>
            <p:cNvPr id="14" name="Group 15"/>
            <p:cNvGrpSpPr>
              <a:grpSpLocks/>
            </p:cNvGrpSpPr>
            <p:nvPr/>
          </p:nvGrpSpPr>
          <p:grpSpPr bwMode="auto">
            <a:xfrm>
              <a:off x="1728" y="1920"/>
              <a:ext cx="3264" cy="866"/>
              <a:chOff x="1728" y="1920"/>
              <a:chExt cx="3264" cy="866"/>
            </a:xfrm>
          </p:grpSpPr>
          <p:sp>
            <p:nvSpPr>
              <p:cNvPr id="16" name="AutoShape 16"/>
              <p:cNvSpPr>
                <a:spLocks noChangeArrowheads="1"/>
              </p:cNvSpPr>
              <p:nvPr/>
            </p:nvSpPr>
            <p:spPr bwMode="gray">
              <a:xfrm>
                <a:off x="1728" y="1920"/>
                <a:ext cx="3264" cy="866"/>
              </a:xfrm>
              <a:prstGeom prst="roundRect">
                <a:avLst>
                  <a:gd name="adj" fmla="val 10889"/>
                </a:avLst>
              </a:prstGeom>
              <a:gradFill rotWithShape="1">
                <a:gsLst>
                  <a:gs pos="0">
                    <a:srgbClr val="FBEBD1"/>
                  </a:gs>
                  <a:gs pos="50000">
                    <a:srgbClr val="FBEBD1">
                      <a:gamma/>
                      <a:tint val="0"/>
                      <a:invGamma/>
                    </a:srgbClr>
                  </a:gs>
                  <a:gs pos="100000">
                    <a:srgbClr val="FBEBD1"/>
                  </a:gs>
                </a:gsLst>
                <a:lin ang="5400000" scaled="1"/>
              </a:gradFill>
              <a:ln w="38100">
                <a:solidFill>
                  <a:srgbClr val="FFFFFF"/>
                </a:solidFill>
                <a:round/>
                <a:headEnd/>
                <a:tailEnd/>
              </a:ln>
              <a:effectLst>
                <a:outerShdw dist="107763" dir="2700000" algn="ctr" rotWithShape="0">
                  <a:schemeClr val="bg2">
                    <a:alpha val="50000"/>
                  </a:schemeClr>
                </a:outerShdw>
              </a:effec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7" name="Freeform 17"/>
              <p:cNvSpPr>
                <a:spLocks/>
              </p:cNvSpPr>
              <p:nvPr/>
            </p:nvSpPr>
            <p:spPr bwMode="gray">
              <a:xfrm>
                <a:off x="1776" y="1968"/>
                <a:ext cx="431" cy="432"/>
              </a:xfrm>
              <a:custGeom>
                <a:avLst/>
                <a:gdLst/>
                <a:ahLst/>
                <a:cxnLst>
                  <a:cxn ang="0">
                    <a:pos x="118" y="0"/>
                  </a:cxn>
                  <a:cxn ang="0">
                    <a:pos x="0" y="118"/>
                  </a:cxn>
                  <a:cxn ang="0">
                    <a:pos x="0" y="589"/>
                  </a:cxn>
                  <a:cxn ang="0">
                    <a:pos x="161" y="174"/>
                  </a:cxn>
                  <a:cxn ang="0">
                    <a:pos x="589" y="0"/>
                  </a:cxn>
                  <a:cxn ang="0">
                    <a:pos x="118" y="0"/>
                  </a:cxn>
                </a:cxnLst>
                <a:rect l="0" t="0" r="r" b="b"/>
                <a:pathLst>
                  <a:path w="596" h="598">
                    <a:moveTo>
                      <a:pt x="118" y="0"/>
                    </a:moveTo>
                    <a:cubicBezTo>
                      <a:pt x="53" y="0"/>
                      <a:pt x="0" y="53"/>
                      <a:pt x="0" y="118"/>
                    </a:cubicBezTo>
                    <a:lnTo>
                      <a:pt x="0" y="589"/>
                    </a:lnTo>
                    <a:cubicBezTo>
                      <a:pt x="27" y="598"/>
                      <a:pt x="12" y="309"/>
                      <a:pt x="161" y="174"/>
                    </a:cubicBezTo>
                    <a:cubicBezTo>
                      <a:pt x="310" y="39"/>
                      <a:pt x="596" y="29"/>
                      <a:pt x="589" y="0"/>
                    </a:cubicBezTo>
                    <a:lnTo>
                      <a:pt x="118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5" name="Text Box 18"/>
            <p:cNvSpPr txBox="1">
              <a:spLocks noChangeArrowheads="1"/>
            </p:cNvSpPr>
            <p:nvPr/>
          </p:nvSpPr>
          <p:spPr bwMode="gray">
            <a:xfrm>
              <a:off x="1920" y="1996"/>
              <a:ext cx="2928" cy="75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l"/>
              <a:r>
                <a:rPr lang="ru-RU" b="1">
                  <a:solidFill>
                    <a:srgbClr val="000000"/>
                  </a:solidFill>
                </a:rPr>
                <a:t>Текст</a:t>
              </a:r>
            </a:p>
            <a:p>
              <a:pPr algn="l"/>
              <a:endParaRPr lang="ru-RU" b="1">
                <a:solidFill>
                  <a:srgbClr val="000000"/>
                </a:solidFill>
              </a:endParaRPr>
            </a:p>
            <a:p>
              <a:pPr algn="l"/>
              <a:endParaRPr lang="ru-RU" b="1">
                <a:solidFill>
                  <a:srgbClr val="000000"/>
                </a:solidFill>
              </a:endParaRPr>
            </a:p>
            <a:p>
              <a:pPr algn="l"/>
              <a:endParaRPr 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18" name="Group 19"/>
          <p:cNvGrpSpPr>
            <a:grpSpLocks/>
          </p:cNvGrpSpPr>
          <p:nvPr/>
        </p:nvGrpSpPr>
        <p:grpSpPr bwMode="auto">
          <a:xfrm>
            <a:off x="2743200" y="3048000"/>
            <a:ext cx="5181600" cy="1374775"/>
            <a:chOff x="1728" y="1920"/>
            <a:chExt cx="3264" cy="866"/>
          </a:xfrm>
        </p:grpSpPr>
        <p:grpSp>
          <p:nvGrpSpPr>
            <p:cNvPr id="19" name="Group 20"/>
            <p:cNvGrpSpPr>
              <a:grpSpLocks/>
            </p:cNvGrpSpPr>
            <p:nvPr/>
          </p:nvGrpSpPr>
          <p:grpSpPr bwMode="auto">
            <a:xfrm>
              <a:off x="1728" y="1920"/>
              <a:ext cx="3264" cy="866"/>
              <a:chOff x="1728" y="1920"/>
              <a:chExt cx="3264" cy="866"/>
            </a:xfrm>
          </p:grpSpPr>
          <p:sp>
            <p:nvSpPr>
              <p:cNvPr id="21" name="AutoShape 21"/>
              <p:cNvSpPr>
                <a:spLocks noChangeArrowheads="1"/>
              </p:cNvSpPr>
              <p:nvPr/>
            </p:nvSpPr>
            <p:spPr bwMode="gray">
              <a:xfrm>
                <a:off x="1728" y="1920"/>
                <a:ext cx="3264" cy="866"/>
              </a:xfrm>
              <a:prstGeom prst="roundRect">
                <a:avLst>
                  <a:gd name="adj" fmla="val 10889"/>
                </a:avLst>
              </a:prstGeom>
              <a:gradFill rotWithShape="1">
                <a:gsLst>
                  <a:gs pos="0">
                    <a:srgbClr val="CCECFF"/>
                  </a:gs>
                  <a:gs pos="50000">
                    <a:srgbClr val="CCECFF">
                      <a:gamma/>
                      <a:tint val="0"/>
                      <a:invGamma/>
                    </a:srgbClr>
                  </a:gs>
                  <a:gs pos="100000">
                    <a:srgbClr val="CCECFF"/>
                  </a:gs>
                </a:gsLst>
                <a:lin ang="5400000" scaled="1"/>
              </a:gradFill>
              <a:ln w="38100">
                <a:solidFill>
                  <a:srgbClr val="FFFFFF"/>
                </a:solidFill>
                <a:round/>
                <a:headEnd/>
                <a:tailEnd/>
              </a:ln>
              <a:effectLst>
                <a:outerShdw dist="107763" dir="2700000" algn="ctr" rotWithShape="0">
                  <a:schemeClr val="bg2">
                    <a:alpha val="50000"/>
                  </a:schemeClr>
                </a:outerShdw>
              </a:effec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2" name="Freeform 22"/>
              <p:cNvSpPr>
                <a:spLocks/>
              </p:cNvSpPr>
              <p:nvPr/>
            </p:nvSpPr>
            <p:spPr bwMode="gray">
              <a:xfrm>
                <a:off x="1776" y="1968"/>
                <a:ext cx="431" cy="432"/>
              </a:xfrm>
              <a:custGeom>
                <a:avLst/>
                <a:gdLst/>
                <a:ahLst/>
                <a:cxnLst>
                  <a:cxn ang="0">
                    <a:pos x="118" y="0"/>
                  </a:cxn>
                  <a:cxn ang="0">
                    <a:pos x="0" y="118"/>
                  </a:cxn>
                  <a:cxn ang="0">
                    <a:pos x="0" y="589"/>
                  </a:cxn>
                  <a:cxn ang="0">
                    <a:pos x="161" y="174"/>
                  </a:cxn>
                  <a:cxn ang="0">
                    <a:pos x="589" y="0"/>
                  </a:cxn>
                  <a:cxn ang="0">
                    <a:pos x="118" y="0"/>
                  </a:cxn>
                </a:cxnLst>
                <a:rect l="0" t="0" r="r" b="b"/>
                <a:pathLst>
                  <a:path w="596" h="598">
                    <a:moveTo>
                      <a:pt x="118" y="0"/>
                    </a:moveTo>
                    <a:cubicBezTo>
                      <a:pt x="53" y="0"/>
                      <a:pt x="0" y="53"/>
                      <a:pt x="0" y="118"/>
                    </a:cubicBezTo>
                    <a:lnTo>
                      <a:pt x="0" y="589"/>
                    </a:lnTo>
                    <a:cubicBezTo>
                      <a:pt x="27" y="598"/>
                      <a:pt x="12" y="309"/>
                      <a:pt x="161" y="174"/>
                    </a:cubicBezTo>
                    <a:cubicBezTo>
                      <a:pt x="310" y="39"/>
                      <a:pt x="596" y="29"/>
                      <a:pt x="589" y="0"/>
                    </a:cubicBezTo>
                    <a:lnTo>
                      <a:pt x="118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0" name="Text Box 23"/>
            <p:cNvSpPr txBox="1">
              <a:spLocks noChangeArrowheads="1"/>
            </p:cNvSpPr>
            <p:nvPr/>
          </p:nvSpPr>
          <p:spPr bwMode="gray">
            <a:xfrm>
              <a:off x="1920" y="1996"/>
              <a:ext cx="2928" cy="75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l"/>
              <a:r>
                <a:rPr lang="ru-RU" b="1">
                  <a:solidFill>
                    <a:srgbClr val="000000"/>
                  </a:solidFill>
                </a:rPr>
                <a:t>Текст</a:t>
              </a:r>
            </a:p>
            <a:p>
              <a:pPr algn="l"/>
              <a:endParaRPr lang="ru-RU" b="1">
                <a:solidFill>
                  <a:srgbClr val="000000"/>
                </a:solidFill>
              </a:endParaRPr>
            </a:p>
            <a:p>
              <a:pPr algn="l"/>
              <a:endParaRPr lang="ru-RU" b="1">
                <a:solidFill>
                  <a:srgbClr val="000000"/>
                </a:solidFill>
              </a:endParaRPr>
            </a:p>
            <a:p>
              <a:pPr algn="l"/>
              <a:endParaRPr 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23" name="Group 24"/>
          <p:cNvGrpSpPr>
            <a:grpSpLocks/>
          </p:cNvGrpSpPr>
          <p:nvPr/>
        </p:nvGrpSpPr>
        <p:grpSpPr bwMode="auto">
          <a:xfrm>
            <a:off x="2743200" y="4572000"/>
            <a:ext cx="5181600" cy="1374775"/>
            <a:chOff x="1728" y="1920"/>
            <a:chExt cx="3264" cy="866"/>
          </a:xfrm>
        </p:grpSpPr>
        <p:grpSp>
          <p:nvGrpSpPr>
            <p:cNvPr id="24" name="Group 25"/>
            <p:cNvGrpSpPr>
              <a:grpSpLocks/>
            </p:cNvGrpSpPr>
            <p:nvPr/>
          </p:nvGrpSpPr>
          <p:grpSpPr bwMode="auto">
            <a:xfrm>
              <a:off x="1728" y="1920"/>
              <a:ext cx="3264" cy="866"/>
              <a:chOff x="1728" y="1920"/>
              <a:chExt cx="3264" cy="866"/>
            </a:xfrm>
          </p:grpSpPr>
          <p:sp>
            <p:nvSpPr>
              <p:cNvPr id="26" name="AutoShape 26"/>
              <p:cNvSpPr>
                <a:spLocks noChangeArrowheads="1"/>
              </p:cNvSpPr>
              <p:nvPr/>
            </p:nvSpPr>
            <p:spPr bwMode="gray">
              <a:xfrm>
                <a:off x="1728" y="1920"/>
                <a:ext cx="3264" cy="866"/>
              </a:xfrm>
              <a:prstGeom prst="roundRect">
                <a:avLst>
                  <a:gd name="adj" fmla="val 10889"/>
                </a:avLst>
              </a:prstGeom>
              <a:gradFill rotWithShape="1">
                <a:gsLst>
                  <a:gs pos="0">
                    <a:srgbClr val="DBF5CD"/>
                  </a:gs>
                  <a:gs pos="50000">
                    <a:srgbClr val="DBF5CD">
                      <a:gamma/>
                      <a:tint val="0"/>
                      <a:invGamma/>
                    </a:srgbClr>
                  </a:gs>
                  <a:gs pos="100000">
                    <a:srgbClr val="DBF5CD"/>
                  </a:gs>
                </a:gsLst>
                <a:lin ang="5400000" scaled="1"/>
              </a:gradFill>
              <a:ln w="38100">
                <a:solidFill>
                  <a:srgbClr val="FFFFFF"/>
                </a:solidFill>
                <a:round/>
                <a:headEnd/>
                <a:tailEnd/>
              </a:ln>
              <a:effectLst>
                <a:outerShdw dist="107763" dir="2700000" algn="ctr" rotWithShape="0">
                  <a:schemeClr val="bg2">
                    <a:alpha val="50000"/>
                  </a:schemeClr>
                </a:outerShdw>
              </a:effec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7" name="Freeform 27"/>
              <p:cNvSpPr>
                <a:spLocks/>
              </p:cNvSpPr>
              <p:nvPr/>
            </p:nvSpPr>
            <p:spPr bwMode="gray">
              <a:xfrm>
                <a:off x="1776" y="1968"/>
                <a:ext cx="431" cy="432"/>
              </a:xfrm>
              <a:custGeom>
                <a:avLst/>
                <a:gdLst/>
                <a:ahLst/>
                <a:cxnLst>
                  <a:cxn ang="0">
                    <a:pos x="118" y="0"/>
                  </a:cxn>
                  <a:cxn ang="0">
                    <a:pos x="0" y="118"/>
                  </a:cxn>
                  <a:cxn ang="0">
                    <a:pos x="0" y="589"/>
                  </a:cxn>
                  <a:cxn ang="0">
                    <a:pos x="161" y="174"/>
                  </a:cxn>
                  <a:cxn ang="0">
                    <a:pos x="589" y="0"/>
                  </a:cxn>
                  <a:cxn ang="0">
                    <a:pos x="118" y="0"/>
                  </a:cxn>
                </a:cxnLst>
                <a:rect l="0" t="0" r="r" b="b"/>
                <a:pathLst>
                  <a:path w="596" h="598">
                    <a:moveTo>
                      <a:pt x="118" y="0"/>
                    </a:moveTo>
                    <a:cubicBezTo>
                      <a:pt x="53" y="0"/>
                      <a:pt x="0" y="53"/>
                      <a:pt x="0" y="118"/>
                    </a:cubicBezTo>
                    <a:lnTo>
                      <a:pt x="0" y="589"/>
                    </a:lnTo>
                    <a:cubicBezTo>
                      <a:pt x="27" y="598"/>
                      <a:pt x="12" y="309"/>
                      <a:pt x="161" y="174"/>
                    </a:cubicBezTo>
                    <a:cubicBezTo>
                      <a:pt x="310" y="39"/>
                      <a:pt x="596" y="29"/>
                      <a:pt x="589" y="0"/>
                    </a:cubicBezTo>
                    <a:lnTo>
                      <a:pt x="118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5" name="Text Box 28"/>
            <p:cNvSpPr txBox="1">
              <a:spLocks noChangeArrowheads="1"/>
            </p:cNvSpPr>
            <p:nvPr/>
          </p:nvSpPr>
          <p:spPr bwMode="gray">
            <a:xfrm>
              <a:off x="1920" y="1996"/>
              <a:ext cx="2928" cy="75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l"/>
              <a:r>
                <a:rPr lang="ru-RU" b="1">
                  <a:solidFill>
                    <a:srgbClr val="000000"/>
                  </a:solidFill>
                </a:rPr>
                <a:t>Текст</a:t>
              </a:r>
            </a:p>
            <a:p>
              <a:pPr algn="l"/>
              <a:endParaRPr lang="ru-RU" b="1">
                <a:solidFill>
                  <a:srgbClr val="000000"/>
                </a:solidFill>
              </a:endParaRPr>
            </a:p>
            <a:p>
              <a:pPr algn="l"/>
              <a:endParaRPr lang="ru-RU" b="1">
                <a:solidFill>
                  <a:srgbClr val="000000"/>
                </a:solidFill>
              </a:endParaRPr>
            </a:p>
            <a:p>
              <a:pPr algn="l"/>
              <a:endParaRPr lang="en-US">
                <a:solidFill>
                  <a:srgbClr val="000000"/>
                </a:solidFill>
              </a:endParaRPr>
            </a:p>
          </p:txBody>
        </p:sp>
      </p:grp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914400" y="2133600"/>
            <a:ext cx="3382963" cy="3124200"/>
            <a:chOff x="672" y="1344"/>
            <a:chExt cx="2130" cy="1968"/>
          </a:xfrm>
        </p:grpSpPr>
        <p:sp>
          <p:nvSpPr>
            <p:cNvPr id="3" name="AutoShape 3"/>
            <p:cNvSpPr>
              <a:spLocks noChangeArrowheads="1"/>
            </p:cNvSpPr>
            <p:nvPr/>
          </p:nvSpPr>
          <p:spPr bwMode="gray">
            <a:xfrm>
              <a:off x="672" y="1872"/>
              <a:ext cx="2112" cy="1440"/>
            </a:xfrm>
            <a:prstGeom prst="roundRect">
              <a:avLst>
                <a:gd name="adj" fmla="val 10347"/>
              </a:avLst>
            </a:prstGeom>
            <a:gradFill rotWithShape="1">
              <a:gsLst>
                <a:gs pos="0">
                  <a:srgbClr val="EBD3AD"/>
                </a:gs>
                <a:gs pos="100000">
                  <a:srgbClr val="EBD3AD">
                    <a:gamma/>
                    <a:tint val="0"/>
                    <a:invGamma/>
                  </a:srgbClr>
                </a:gs>
              </a:gsLst>
              <a:lin ang="18900000" scaled="1"/>
            </a:gradFill>
            <a:ln w="50800">
              <a:solidFill>
                <a:srgbClr val="FF9933"/>
              </a:solidFill>
              <a:round/>
              <a:headEnd/>
              <a:tailEnd/>
            </a:ln>
            <a:effectLst>
              <a:outerShdw dist="107763" dir="2700000" algn="ctr" rotWithShape="0">
                <a:srgbClr val="000000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grpSp>
          <p:nvGrpSpPr>
            <p:cNvPr id="4" name="Group 4"/>
            <p:cNvGrpSpPr>
              <a:grpSpLocks/>
            </p:cNvGrpSpPr>
            <p:nvPr/>
          </p:nvGrpSpPr>
          <p:grpSpPr bwMode="auto">
            <a:xfrm>
              <a:off x="2304" y="1344"/>
              <a:ext cx="498" cy="1245"/>
              <a:chOff x="2304" y="1344"/>
              <a:chExt cx="498" cy="1245"/>
            </a:xfrm>
          </p:grpSpPr>
          <p:sp>
            <p:nvSpPr>
              <p:cNvPr id="5" name="Freeform 5"/>
              <p:cNvSpPr>
                <a:spLocks/>
              </p:cNvSpPr>
              <p:nvPr/>
            </p:nvSpPr>
            <p:spPr bwMode="gray">
              <a:xfrm>
                <a:off x="2425" y="1344"/>
                <a:ext cx="233" cy="254"/>
              </a:xfrm>
              <a:custGeom>
                <a:avLst/>
                <a:gdLst/>
                <a:ahLst/>
                <a:cxnLst>
                  <a:cxn ang="0">
                    <a:pos x="133" y="0"/>
                  </a:cxn>
                  <a:cxn ang="0">
                    <a:pos x="161" y="3"/>
                  </a:cxn>
                  <a:cxn ang="0">
                    <a:pos x="186" y="12"/>
                  </a:cxn>
                  <a:cxn ang="0">
                    <a:pos x="209" y="25"/>
                  </a:cxn>
                  <a:cxn ang="0">
                    <a:pos x="228" y="42"/>
                  </a:cxn>
                  <a:cxn ang="0">
                    <a:pos x="245" y="64"/>
                  </a:cxn>
                  <a:cxn ang="0">
                    <a:pos x="257" y="88"/>
                  </a:cxn>
                  <a:cxn ang="0">
                    <a:pos x="265" y="116"/>
                  </a:cxn>
                  <a:cxn ang="0">
                    <a:pos x="267" y="146"/>
                  </a:cxn>
                  <a:cxn ang="0">
                    <a:pos x="265" y="175"/>
                  </a:cxn>
                  <a:cxn ang="0">
                    <a:pos x="257" y="203"/>
                  </a:cxn>
                  <a:cxn ang="0">
                    <a:pos x="245" y="227"/>
                  </a:cxn>
                  <a:cxn ang="0">
                    <a:pos x="228" y="249"/>
                  </a:cxn>
                  <a:cxn ang="0">
                    <a:pos x="209" y="267"/>
                  </a:cxn>
                  <a:cxn ang="0">
                    <a:pos x="186" y="281"/>
                  </a:cxn>
                  <a:cxn ang="0">
                    <a:pos x="161" y="289"/>
                  </a:cxn>
                  <a:cxn ang="0">
                    <a:pos x="133" y="292"/>
                  </a:cxn>
                  <a:cxn ang="0">
                    <a:pos x="103" y="288"/>
                  </a:cxn>
                  <a:cxn ang="0">
                    <a:pos x="75" y="277"/>
                  </a:cxn>
                  <a:cxn ang="0">
                    <a:pos x="51" y="260"/>
                  </a:cxn>
                  <a:cxn ang="0">
                    <a:pos x="29" y="237"/>
                  </a:cxn>
                  <a:cxn ang="0">
                    <a:pos x="13" y="210"/>
                  </a:cxn>
                  <a:cxn ang="0">
                    <a:pos x="4" y="178"/>
                  </a:cxn>
                  <a:cxn ang="0">
                    <a:pos x="0" y="146"/>
                  </a:cxn>
                  <a:cxn ang="0">
                    <a:pos x="4" y="113"/>
                  </a:cxn>
                  <a:cxn ang="0">
                    <a:pos x="13" y="81"/>
                  </a:cxn>
                  <a:cxn ang="0">
                    <a:pos x="29" y="54"/>
                  </a:cxn>
                  <a:cxn ang="0">
                    <a:pos x="51" y="32"/>
                  </a:cxn>
                  <a:cxn ang="0">
                    <a:pos x="75" y="14"/>
                  </a:cxn>
                  <a:cxn ang="0">
                    <a:pos x="103" y="3"/>
                  </a:cxn>
                  <a:cxn ang="0">
                    <a:pos x="133" y="0"/>
                  </a:cxn>
                </a:cxnLst>
                <a:rect l="0" t="0" r="r" b="b"/>
                <a:pathLst>
                  <a:path w="267" h="292">
                    <a:moveTo>
                      <a:pt x="133" y="0"/>
                    </a:moveTo>
                    <a:lnTo>
                      <a:pt x="161" y="3"/>
                    </a:lnTo>
                    <a:lnTo>
                      <a:pt x="186" y="12"/>
                    </a:lnTo>
                    <a:lnTo>
                      <a:pt x="209" y="25"/>
                    </a:lnTo>
                    <a:lnTo>
                      <a:pt x="228" y="42"/>
                    </a:lnTo>
                    <a:lnTo>
                      <a:pt x="245" y="64"/>
                    </a:lnTo>
                    <a:lnTo>
                      <a:pt x="257" y="88"/>
                    </a:lnTo>
                    <a:lnTo>
                      <a:pt x="265" y="116"/>
                    </a:lnTo>
                    <a:lnTo>
                      <a:pt x="267" y="146"/>
                    </a:lnTo>
                    <a:lnTo>
                      <a:pt x="265" y="175"/>
                    </a:lnTo>
                    <a:lnTo>
                      <a:pt x="257" y="203"/>
                    </a:lnTo>
                    <a:lnTo>
                      <a:pt x="245" y="227"/>
                    </a:lnTo>
                    <a:lnTo>
                      <a:pt x="228" y="249"/>
                    </a:lnTo>
                    <a:lnTo>
                      <a:pt x="209" y="267"/>
                    </a:lnTo>
                    <a:lnTo>
                      <a:pt x="186" y="281"/>
                    </a:lnTo>
                    <a:lnTo>
                      <a:pt x="161" y="289"/>
                    </a:lnTo>
                    <a:lnTo>
                      <a:pt x="133" y="292"/>
                    </a:lnTo>
                    <a:lnTo>
                      <a:pt x="103" y="288"/>
                    </a:lnTo>
                    <a:lnTo>
                      <a:pt x="75" y="277"/>
                    </a:lnTo>
                    <a:lnTo>
                      <a:pt x="51" y="260"/>
                    </a:lnTo>
                    <a:lnTo>
                      <a:pt x="29" y="237"/>
                    </a:lnTo>
                    <a:lnTo>
                      <a:pt x="13" y="210"/>
                    </a:lnTo>
                    <a:lnTo>
                      <a:pt x="4" y="178"/>
                    </a:lnTo>
                    <a:lnTo>
                      <a:pt x="0" y="146"/>
                    </a:lnTo>
                    <a:lnTo>
                      <a:pt x="4" y="113"/>
                    </a:lnTo>
                    <a:lnTo>
                      <a:pt x="13" y="81"/>
                    </a:lnTo>
                    <a:lnTo>
                      <a:pt x="29" y="54"/>
                    </a:lnTo>
                    <a:lnTo>
                      <a:pt x="51" y="32"/>
                    </a:lnTo>
                    <a:lnTo>
                      <a:pt x="75" y="14"/>
                    </a:lnTo>
                    <a:lnTo>
                      <a:pt x="103" y="3"/>
                    </a:lnTo>
                    <a:lnTo>
                      <a:pt x="133" y="0"/>
                    </a:lnTo>
                    <a:close/>
                  </a:path>
                </a:pathLst>
              </a:custGeom>
              <a:solidFill>
                <a:srgbClr val="FF9933"/>
              </a:solidFill>
              <a:ln w="0">
                <a:noFill/>
                <a:prstDash val="solid"/>
                <a:round/>
                <a:headEnd/>
                <a:tailEnd/>
              </a:ln>
              <a:effectLst>
                <a:outerShdw dist="91581" dir="3378596" algn="ctr" rotWithShape="0">
                  <a:srgbClr val="000000">
                    <a:alpha val="50000"/>
                  </a:srgbClr>
                </a:outerShdw>
              </a:effec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" name="Freeform 6"/>
              <p:cNvSpPr>
                <a:spLocks/>
              </p:cNvSpPr>
              <p:nvPr/>
            </p:nvSpPr>
            <p:spPr bwMode="gray">
              <a:xfrm>
                <a:off x="2304" y="1625"/>
                <a:ext cx="498" cy="964"/>
              </a:xfrm>
              <a:custGeom>
                <a:avLst/>
                <a:gdLst/>
                <a:ahLst/>
                <a:cxnLst>
                  <a:cxn ang="0">
                    <a:pos x="72" y="5"/>
                  </a:cxn>
                  <a:cxn ang="0">
                    <a:pos x="30" y="32"/>
                  </a:cxn>
                  <a:cxn ang="0">
                    <a:pos x="4" y="75"/>
                  </a:cxn>
                  <a:cxn ang="0">
                    <a:pos x="0" y="509"/>
                  </a:cxn>
                  <a:cxn ang="0">
                    <a:pos x="1" y="516"/>
                  </a:cxn>
                  <a:cxn ang="0">
                    <a:pos x="9" y="533"/>
                  </a:cxn>
                  <a:cxn ang="0">
                    <a:pos x="26" y="550"/>
                  </a:cxn>
                  <a:cxn ang="0">
                    <a:pos x="56" y="557"/>
                  </a:cxn>
                  <a:cxn ang="0">
                    <a:pos x="84" y="551"/>
                  </a:cxn>
                  <a:cxn ang="0">
                    <a:pos x="100" y="534"/>
                  </a:cxn>
                  <a:cxn ang="0">
                    <a:pos x="106" y="516"/>
                  </a:cxn>
                  <a:cxn ang="0">
                    <a:pos x="108" y="503"/>
                  </a:cxn>
                  <a:cxn ang="0">
                    <a:pos x="108" y="166"/>
                  </a:cxn>
                  <a:cxn ang="0">
                    <a:pos x="135" y="1066"/>
                  </a:cxn>
                  <a:cxn ang="0">
                    <a:pos x="138" y="1073"/>
                  </a:cxn>
                  <a:cxn ang="0">
                    <a:pos x="151" y="1089"/>
                  </a:cxn>
                  <a:cxn ang="0">
                    <a:pos x="174" y="1105"/>
                  </a:cxn>
                  <a:cxn ang="0">
                    <a:pos x="199" y="1111"/>
                  </a:cxn>
                  <a:cxn ang="0">
                    <a:pos x="227" y="1110"/>
                  </a:cxn>
                  <a:cxn ang="0">
                    <a:pos x="255" y="1097"/>
                  </a:cxn>
                  <a:cxn ang="0">
                    <a:pos x="272" y="1080"/>
                  </a:cxn>
                  <a:cxn ang="0">
                    <a:pos x="278" y="1068"/>
                  </a:cxn>
                  <a:cxn ang="0">
                    <a:pos x="279" y="499"/>
                  </a:cxn>
                  <a:cxn ang="0">
                    <a:pos x="302" y="503"/>
                  </a:cxn>
                  <a:cxn ang="0">
                    <a:pos x="302" y="534"/>
                  </a:cxn>
                  <a:cxn ang="0">
                    <a:pos x="304" y="590"/>
                  </a:cxn>
                  <a:cxn ang="0">
                    <a:pos x="304" y="664"/>
                  </a:cxn>
                  <a:cxn ang="0">
                    <a:pos x="304" y="750"/>
                  </a:cxn>
                  <a:cxn ang="0">
                    <a:pos x="304" y="838"/>
                  </a:cxn>
                  <a:cxn ang="0">
                    <a:pos x="305" y="926"/>
                  </a:cxn>
                  <a:cxn ang="0">
                    <a:pos x="305" y="1004"/>
                  </a:cxn>
                  <a:cxn ang="0">
                    <a:pos x="305" y="1066"/>
                  </a:cxn>
                  <a:cxn ang="0">
                    <a:pos x="306" y="1073"/>
                  </a:cxn>
                  <a:cxn ang="0">
                    <a:pos x="315" y="1088"/>
                  </a:cxn>
                  <a:cxn ang="0">
                    <a:pos x="335" y="1103"/>
                  </a:cxn>
                  <a:cxn ang="0">
                    <a:pos x="372" y="1111"/>
                  </a:cxn>
                  <a:cxn ang="0">
                    <a:pos x="408" y="1103"/>
                  </a:cxn>
                  <a:cxn ang="0">
                    <a:pos x="429" y="1089"/>
                  </a:cxn>
                  <a:cxn ang="0">
                    <a:pos x="437" y="1073"/>
                  </a:cxn>
                  <a:cxn ang="0">
                    <a:pos x="438" y="1067"/>
                  </a:cxn>
                  <a:cxn ang="0">
                    <a:pos x="466" y="166"/>
                  </a:cxn>
                  <a:cxn ang="0">
                    <a:pos x="468" y="503"/>
                  </a:cxn>
                  <a:cxn ang="0">
                    <a:pos x="472" y="517"/>
                  </a:cxn>
                  <a:cxn ang="0">
                    <a:pos x="483" y="537"/>
                  </a:cxn>
                  <a:cxn ang="0">
                    <a:pos x="505" y="551"/>
                  </a:cxn>
                  <a:cxn ang="0">
                    <a:pos x="536" y="551"/>
                  </a:cxn>
                  <a:cxn ang="0">
                    <a:pos x="557" y="537"/>
                  </a:cxn>
                  <a:cxn ang="0">
                    <a:pos x="570" y="517"/>
                  </a:cxn>
                  <a:cxn ang="0">
                    <a:pos x="573" y="508"/>
                  </a:cxn>
                  <a:cxn ang="0">
                    <a:pos x="572" y="68"/>
                  </a:cxn>
                  <a:cxn ang="0">
                    <a:pos x="546" y="28"/>
                  </a:cxn>
                  <a:cxn ang="0">
                    <a:pos x="506" y="4"/>
                  </a:cxn>
                  <a:cxn ang="0">
                    <a:pos x="94" y="0"/>
                  </a:cxn>
                </a:cxnLst>
                <a:rect l="0" t="0" r="r" b="b"/>
                <a:pathLst>
                  <a:path w="573" h="1111">
                    <a:moveTo>
                      <a:pt x="94" y="0"/>
                    </a:moveTo>
                    <a:lnTo>
                      <a:pt x="72" y="5"/>
                    </a:lnTo>
                    <a:lnTo>
                      <a:pt x="50" y="16"/>
                    </a:lnTo>
                    <a:lnTo>
                      <a:pt x="30" y="32"/>
                    </a:lnTo>
                    <a:lnTo>
                      <a:pt x="15" y="53"/>
                    </a:lnTo>
                    <a:lnTo>
                      <a:pt x="4" y="75"/>
                    </a:lnTo>
                    <a:lnTo>
                      <a:pt x="0" y="99"/>
                    </a:lnTo>
                    <a:lnTo>
                      <a:pt x="0" y="509"/>
                    </a:lnTo>
                    <a:lnTo>
                      <a:pt x="0" y="511"/>
                    </a:lnTo>
                    <a:lnTo>
                      <a:pt x="1" y="516"/>
                    </a:lnTo>
                    <a:lnTo>
                      <a:pt x="4" y="525"/>
                    </a:lnTo>
                    <a:lnTo>
                      <a:pt x="9" y="533"/>
                    </a:lnTo>
                    <a:lnTo>
                      <a:pt x="16" y="543"/>
                    </a:lnTo>
                    <a:lnTo>
                      <a:pt x="26" y="550"/>
                    </a:lnTo>
                    <a:lnTo>
                      <a:pt x="39" y="556"/>
                    </a:lnTo>
                    <a:lnTo>
                      <a:pt x="56" y="557"/>
                    </a:lnTo>
                    <a:lnTo>
                      <a:pt x="72" y="556"/>
                    </a:lnTo>
                    <a:lnTo>
                      <a:pt x="84" y="551"/>
                    </a:lnTo>
                    <a:lnTo>
                      <a:pt x="92" y="543"/>
                    </a:lnTo>
                    <a:lnTo>
                      <a:pt x="100" y="534"/>
                    </a:lnTo>
                    <a:lnTo>
                      <a:pt x="103" y="525"/>
                    </a:lnTo>
                    <a:lnTo>
                      <a:pt x="106" y="516"/>
                    </a:lnTo>
                    <a:lnTo>
                      <a:pt x="107" y="508"/>
                    </a:lnTo>
                    <a:lnTo>
                      <a:pt x="108" y="503"/>
                    </a:lnTo>
                    <a:lnTo>
                      <a:pt x="108" y="500"/>
                    </a:lnTo>
                    <a:lnTo>
                      <a:pt x="108" y="166"/>
                    </a:lnTo>
                    <a:lnTo>
                      <a:pt x="134" y="167"/>
                    </a:lnTo>
                    <a:lnTo>
                      <a:pt x="135" y="1066"/>
                    </a:lnTo>
                    <a:lnTo>
                      <a:pt x="136" y="1068"/>
                    </a:lnTo>
                    <a:lnTo>
                      <a:pt x="138" y="1073"/>
                    </a:lnTo>
                    <a:lnTo>
                      <a:pt x="143" y="1080"/>
                    </a:lnTo>
                    <a:lnTo>
                      <a:pt x="151" y="1089"/>
                    </a:lnTo>
                    <a:lnTo>
                      <a:pt x="162" y="1097"/>
                    </a:lnTo>
                    <a:lnTo>
                      <a:pt x="174" y="1105"/>
                    </a:lnTo>
                    <a:lnTo>
                      <a:pt x="189" y="1110"/>
                    </a:lnTo>
                    <a:lnTo>
                      <a:pt x="199" y="1111"/>
                    </a:lnTo>
                    <a:lnTo>
                      <a:pt x="217" y="1111"/>
                    </a:lnTo>
                    <a:lnTo>
                      <a:pt x="227" y="1110"/>
                    </a:lnTo>
                    <a:lnTo>
                      <a:pt x="243" y="1105"/>
                    </a:lnTo>
                    <a:lnTo>
                      <a:pt x="255" y="1097"/>
                    </a:lnTo>
                    <a:lnTo>
                      <a:pt x="265" y="1089"/>
                    </a:lnTo>
                    <a:lnTo>
                      <a:pt x="272" y="1080"/>
                    </a:lnTo>
                    <a:lnTo>
                      <a:pt x="276" y="1073"/>
                    </a:lnTo>
                    <a:lnTo>
                      <a:pt x="278" y="1068"/>
                    </a:lnTo>
                    <a:lnTo>
                      <a:pt x="279" y="1066"/>
                    </a:lnTo>
                    <a:lnTo>
                      <a:pt x="279" y="499"/>
                    </a:lnTo>
                    <a:lnTo>
                      <a:pt x="302" y="499"/>
                    </a:lnTo>
                    <a:lnTo>
                      <a:pt x="302" y="503"/>
                    </a:lnTo>
                    <a:lnTo>
                      <a:pt x="302" y="515"/>
                    </a:lnTo>
                    <a:lnTo>
                      <a:pt x="302" y="534"/>
                    </a:lnTo>
                    <a:lnTo>
                      <a:pt x="302" y="560"/>
                    </a:lnTo>
                    <a:lnTo>
                      <a:pt x="304" y="590"/>
                    </a:lnTo>
                    <a:lnTo>
                      <a:pt x="304" y="626"/>
                    </a:lnTo>
                    <a:lnTo>
                      <a:pt x="304" y="664"/>
                    </a:lnTo>
                    <a:lnTo>
                      <a:pt x="304" y="706"/>
                    </a:lnTo>
                    <a:lnTo>
                      <a:pt x="304" y="750"/>
                    </a:lnTo>
                    <a:lnTo>
                      <a:pt x="304" y="793"/>
                    </a:lnTo>
                    <a:lnTo>
                      <a:pt x="304" y="838"/>
                    </a:lnTo>
                    <a:lnTo>
                      <a:pt x="305" y="882"/>
                    </a:lnTo>
                    <a:lnTo>
                      <a:pt x="305" y="926"/>
                    </a:lnTo>
                    <a:lnTo>
                      <a:pt x="305" y="966"/>
                    </a:lnTo>
                    <a:lnTo>
                      <a:pt x="305" y="1004"/>
                    </a:lnTo>
                    <a:lnTo>
                      <a:pt x="305" y="1037"/>
                    </a:lnTo>
                    <a:lnTo>
                      <a:pt x="305" y="1066"/>
                    </a:lnTo>
                    <a:lnTo>
                      <a:pt x="305" y="1067"/>
                    </a:lnTo>
                    <a:lnTo>
                      <a:pt x="306" y="1073"/>
                    </a:lnTo>
                    <a:lnTo>
                      <a:pt x="310" y="1079"/>
                    </a:lnTo>
                    <a:lnTo>
                      <a:pt x="315" y="1088"/>
                    </a:lnTo>
                    <a:lnTo>
                      <a:pt x="323" y="1096"/>
                    </a:lnTo>
                    <a:lnTo>
                      <a:pt x="335" y="1103"/>
                    </a:lnTo>
                    <a:lnTo>
                      <a:pt x="351" y="1108"/>
                    </a:lnTo>
                    <a:lnTo>
                      <a:pt x="372" y="1111"/>
                    </a:lnTo>
                    <a:lnTo>
                      <a:pt x="392" y="1108"/>
                    </a:lnTo>
                    <a:lnTo>
                      <a:pt x="408" y="1103"/>
                    </a:lnTo>
                    <a:lnTo>
                      <a:pt x="420" y="1096"/>
                    </a:lnTo>
                    <a:lnTo>
                      <a:pt x="429" y="1089"/>
                    </a:lnTo>
                    <a:lnTo>
                      <a:pt x="434" y="1080"/>
                    </a:lnTo>
                    <a:lnTo>
                      <a:pt x="437" y="1073"/>
                    </a:lnTo>
                    <a:lnTo>
                      <a:pt x="438" y="1068"/>
                    </a:lnTo>
                    <a:lnTo>
                      <a:pt x="438" y="1067"/>
                    </a:lnTo>
                    <a:lnTo>
                      <a:pt x="440" y="166"/>
                    </a:lnTo>
                    <a:lnTo>
                      <a:pt x="466" y="166"/>
                    </a:lnTo>
                    <a:lnTo>
                      <a:pt x="466" y="500"/>
                    </a:lnTo>
                    <a:lnTo>
                      <a:pt x="468" y="503"/>
                    </a:lnTo>
                    <a:lnTo>
                      <a:pt x="469" y="509"/>
                    </a:lnTo>
                    <a:lnTo>
                      <a:pt x="472" y="517"/>
                    </a:lnTo>
                    <a:lnTo>
                      <a:pt x="477" y="527"/>
                    </a:lnTo>
                    <a:lnTo>
                      <a:pt x="483" y="537"/>
                    </a:lnTo>
                    <a:lnTo>
                      <a:pt x="493" y="545"/>
                    </a:lnTo>
                    <a:lnTo>
                      <a:pt x="505" y="551"/>
                    </a:lnTo>
                    <a:lnTo>
                      <a:pt x="520" y="554"/>
                    </a:lnTo>
                    <a:lnTo>
                      <a:pt x="536" y="551"/>
                    </a:lnTo>
                    <a:lnTo>
                      <a:pt x="548" y="545"/>
                    </a:lnTo>
                    <a:lnTo>
                      <a:pt x="557" y="537"/>
                    </a:lnTo>
                    <a:lnTo>
                      <a:pt x="563" y="527"/>
                    </a:lnTo>
                    <a:lnTo>
                      <a:pt x="570" y="517"/>
                    </a:lnTo>
                    <a:lnTo>
                      <a:pt x="573" y="510"/>
                    </a:lnTo>
                    <a:lnTo>
                      <a:pt x="573" y="508"/>
                    </a:lnTo>
                    <a:lnTo>
                      <a:pt x="573" y="79"/>
                    </a:lnTo>
                    <a:lnTo>
                      <a:pt x="572" y="68"/>
                    </a:lnTo>
                    <a:lnTo>
                      <a:pt x="561" y="47"/>
                    </a:lnTo>
                    <a:lnTo>
                      <a:pt x="546" y="28"/>
                    </a:lnTo>
                    <a:lnTo>
                      <a:pt x="528" y="14"/>
                    </a:lnTo>
                    <a:lnTo>
                      <a:pt x="506" y="4"/>
                    </a:lnTo>
                    <a:lnTo>
                      <a:pt x="485" y="0"/>
                    </a:lnTo>
                    <a:lnTo>
                      <a:pt x="94" y="0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rgbClr val="FF9933"/>
              </a:solidFill>
              <a:ln w="0">
                <a:noFill/>
                <a:prstDash val="solid"/>
                <a:round/>
                <a:headEnd/>
                <a:tailEnd/>
              </a:ln>
              <a:effectLst>
                <a:outerShdw dist="91581" dir="3378596" algn="ctr" rotWithShape="0">
                  <a:srgbClr val="000000">
                    <a:alpha val="50000"/>
                  </a:srgbClr>
                </a:outerShdw>
              </a:effectLst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7" name="Text Box 8"/>
          <p:cNvSpPr txBox="1">
            <a:spLocks noChangeArrowheads="1"/>
          </p:cNvSpPr>
          <p:nvPr/>
        </p:nvSpPr>
        <p:spPr bwMode="auto">
          <a:xfrm>
            <a:off x="1295400" y="3200400"/>
            <a:ext cx="2438400" cy="17970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/>
            <a:r>
              <a:rPr lang="ru-RU" sz="2400" b="1" dirty="0">
                <a:solidFill>
                  <a:srgbClr val="000000"/>
                </a:solidFill>
              </a:rPr>
              <a:t>Текст</a:t>
            </a:r>
          </a:p>
          <a:p>
            <a:pPr algn="l"/>
            <a:endParaRPr lang="ru-RU" sz="2400" b="1" dirty="0">
              <a:solidFill>
                <a:srgbClr val="000000"/>
              </a:solidFill>
            </a:endParaRPr>
          </a:p>
          <a:p>
            <a:pPr algn="l"/>
            <a:endParaRPr lang="ru-RU" sz="2400" b="1" dirty="0">
              <a:solidFill>
                <a:srgbClr val="000000"/>
              </a:solidFill>
            </a:endParaRPr>
          </a:p>
          <a:p>
            <a:pPr algn="l"/>
            <a:endParaRPr lang="ru-RU" sz="2400" b="1" dirty="0">
              <a:solidFill>
                <a:srgbClr val="000000"/>
              </a:solidFill>
            </a:endParaRPr>
          </a:p>
          <a:p>
            <a:pPr algn="l"/>
            <a:endParaRPr lang="en-US" sz="1600" dirty="0">
              <a:solidFill>
                <a:srgbClr val="000000"/>
              </a:solidFill>
            </a:endParaRPr>
          </a:p>
        </p:txBody>
      </p:sp>
      <p:grpSp>
        <p:nvGrpSpPr>
          <p:cNvPr id="8" name="Group 9"/>
          <p:cNvGrpSpPr>
            <a:grpSpLocks/>
          </p:cNvGrpSpPr>
          <p:nvPr/>
        </p:nvGrpSpPr>
        <p:grpSpPr bwMode="auto">
          <a:xfrm>
            <a:off x="4572000" y="2133600"/>
            <a:ext cx="3376613" cy="3124200"/>
            <a:chOff x="2880" y="1344"/>
            <a:chExt cx="2126" cy="1968"/>
          </a:xfrm>
        </p:grpSpPr>
        <p:sp>
          <p:nvSpPr>
            <p:cNvPr id="9" name="AutoShape 10"/>
            <p:cNvSpPr>
              <a:spLocks noChangeArrowheads="1"/>
            </p:cNvSpPr>
            <p:nvPr/>
          </p:nvSpPr>
          <p:spPr bwMode="gray">
            <a:xfrm>
              <a:off x="2894" y="1872"/>
              <a:ext cx="2112" cy="1440"/>
            </a:xfrm>
            <a:prstGeom prst="roundRect">
              <a:avLst>
                <a:gd name="adj" fmla="val 10347"/>
              </a:avLst>
            </a:prstGeom>
            <a:gradFill rotWithShape="1">
              <a:gsLst>
                <a:gs pos="0">
                  <a:srgbClr val="F2F3BB">
                    <a:gamma/>
                    <a:tint val="0"/>
                    <a:invGamma/>
                  </a:srgbClr>
                </a:gs>
                <a:gs pos="100000">
                  <a:srgbClr val="F2F3BB"/>
                </a:gs>
              </a:gsLst>
              <a:lin ang="2700000" scaled="1"/>
            </a:gradFill>
            <a:ln w="50800">
              <a:solidFill>
                <a:srgbClr val="DBA037"/>
              </a:solidFill>
              <a:round/>
              <a:headEnd/>
              <a:tailEnd/>
            </a:ln>
            <a:effectLst>
              <a:outerShdw dist="107763" dir="2700000" algn="ctr" rotWithShape="0">
                <a:srgbClr val="000000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0" name="Text Box 11"/>
            <p:cNvSpPr txBox="1">
              <a:spLocks noChangeArrowheads="1"/>
            </p:cNvSpPr>
            <p:nvPr/>
          </p:nvSpPr>
          <p:spPr bwMode="gray">
            <a:xfrm>
              <a:off x="3360" y="2016"/>
              <a:ext cx="1632" cy="1151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l"/>
              <a:r>
                <a:rPr lang="ru-RU" sz="2400" b="1">
                  <a:solidFill>
                    <a:srgbClr val="000000"/>
                  </a:solidFill>
                </a:rPr>
                <a:t>Текст</a:t>
              </a:r>
            </a:p>
            <a:p>
              <a:pPr algn="l"/>
              <a:endParaRPr lang="ru-RU" sz="2400" b="1">
                <a:solidFill>
                  <a:srgbClr val="000000"/>
                </a:solidFill>
              </a:endParaRPr>
            </a:p>
            <a:p>
              <a:pPr algn="l"/>
              <a:endParaRPr lang="ru-RU" sz="2400" b="1">
                <a:solidFill>
                  <a:srgbClr val="000000"/>
                </a:solidFill>
              </a:endParaRPr>
            </a:p>
            <a:p>
              <a:pPr algn="l"/>
              <a:endParaRPr lang="ru-RU" sz="2400" b="1">
                <a:solidFill>
                  <a:srgbClr val="000000"/>
                </a:solidFill>
              </a:endParaRPr>
            </a:p>
            <a:p>
              <a:pPr algn="l"/>
              <a:endParaRPr lang="en-US">
                <a:solidFill>
                  <a:srgbClr val="000000"/>
                </a:solidFill>
              </a:endParaRPr>
            </a:p>
          </p:txBody>
        </p:sp>
        <p:grpSp>
          <p:nvGrpSpPr>
            <p:cNvPr id="11" name="Group 12"/>
            <p:cNvGrpSpPr>
              <a:grpSpLocks/>
            </p:cNvGrpSpPr>
            <p:nvPr/>
          </p:nvGrpSpPr>
          <p:grpSpPr bwMode="auto">
            <a:xfrm>
              <a:off x="2880" y="1344"/>
              <a:ext cx="498" cy="1245"/>
              <a:chOff x="2880" y="1344"/>
              <a:chExt cx="498" cy="1245"/>
            </a:xfrm>
          </p:grpSpPr>
          <p:sp>
            <p:nvSpPr>
              <p:cNvPr id="12" name="Freeform 13"/>
              <p:cNvSpPr>
                <a:spLocks/>
              </p:cNvSpPr>
              <p:nvPr/>
            </p:nvSpPr>
            <p:spPr bwMode="gray">
              <a:xfrm>
                <a:off x="3001" y="1344"/>
                <a:ext cx="233" cy="254"/>
              </a:xfrm>
              <a:custGeom>
                <a:avLst/>
                <a:gdLst/>
                <a:ahLst/>
                <a:cxnLst>
                  <a:cxn ang="0">
                    <a:pos x="133" y="0"/>
                  </a:cxn>
                  <a:cxn ang="0">
                    <a:pos x="161" y="3"/>
                  </a:cxn>
                  <a:cxn ang="0">
                    <a:pos x="186" y="12"/>
                  </a:cxn>
                  <a:cxn ang="0">
                    <a:pos x="209" y="25"/>
                  </a:cxn>
                  <a:cxn ang="0">
                    <a:pos x="228" y="42"/>
                  </a:cxn>
                  <a:cxn ang="0">
                    <a:pos x="245" y="64"/>
                  </a:cxn>
                  <a:cxn ang="0">
                    <a:pos x="257" y="88"/>
                  </a:cxn>
                  <a:cxn ang="0">
                    <a:pos x="265" y="116"/>
                  </a:cxn>
                  <a:cxn ang="0">
                    <a:pos x="267" y="146"/>
                  </a:cxn>
                  <a:cxn ang="0">
                    <a:pos x="265" y="175"/>
                  </a:cxn>
                  <a:cxn ang="0">
                    <a:pos x="257" y="203"/>
                  </a:cxn>
                  <a:cxn ang="0">
                    <a:pos x="245" y="227"/>
                  </a:cxn>
                  <a:cxn ang="0">
                    <a:pos x="228" y="249"/>
                  </a:cxn>
                  <a:cxn ang="0">
                    <a:pos x="209" y="267"/>
                  </a:cxn>
                  <a:cxn ang="0">
                    <a:pos x="186" y="281"/>
                  </a:cxn>
                  <a:cxn ang="0">
                    <a:pos x="161" y="289"/>
                  </a:cxn>
                  <a:cxn ang="0">
                    <a:pos x="133" y="292"/>
                  </a:cxn>
                  <a:cxn ang="0">
                    <a:pos x="103" y="288"/>
                  </a:cxn>
                  <a:cxn ang="0">
                    <a:pos x="75" y="277"/>
                  </a:cxn>
                  <a:cxn ang="0">
                    <a:pos x="51" y="260"/>
                  </a:cxn>
                  <a:cxn ang="0">
                    <a:pos x="29" y="237"/>
                  </a:cxn>
                  <a:cxn ang="0">
                    <a:pos x="13" y="210"/>
                  </a:cxn>
                  <a:cxn ang="0">
                    <a:pos x="4" y="178"/>
                  </a:cxn>
                  <a:cxn ang="0">
                    <a:pos x="0" y="146"/>
                  </a:cxn>
                  <a:cxn ang="0">
                    <a:pos x="4" y="113"/>
                  </a:cxn>
                  <a:cxn ang="0">
                    <a:pos x="13" y="81"/>
                  </a:cxn>
                  <a:cxn ang="0">
                    <a:pos x="29" y="54"/>
                  </a:cxn>
                  <a:cxn ang="0">
                    <a:pos x="51" y="32"/>
                  </a:cxn>
                  <a:cxn ang="0">
                    <a:pos x="75" y="14"/>
                  </a:cxn>
                  <a:cxn ang="0">
                    <a:pos x="103" y="3"/>
                  </a:cxn>
                  <a:cxn ang="0">
                    <a:pos x="133" y="0"/>
                  </a:cxn>
                </a:cxnLst>
                <a:rect l="0" t="0" r="r" b="b"/>
                <a:pathLst>
                  <a:path w="267" h="292">
                    <a:moveTo>
                      <a:pt x="133" y="0"/>
                    </a:moveTo>
                    <a:lnTo>
                      <a:pt x="161" y="3"/>
                    </a:lnTo>
                    <a:lnTo>
                      <a:pt x="186" y="12"/>
                    </a:lnTo>
                    <a:lnTo>
                      <a:pt x="209" y="25"/>
                    </a:lnTo>
                    <a:lnTo>
                      <a:pt x="228" y="42"/>
                    </a:lnTo>
                    <a:lnTo>
                      <a:pt x="245" y="64"/>
                    </a:lnTo>
                    <a:lnTo>
                      <a:pt x="257" y="88"/>
                    </a:lnTo>
                    <a:lnTo>
                      <a:pt x="265" y="116"/>
                    </a:lnTo>
                    <a:lnTo>
                      <a:pt x="267" y="146"/>
                    </a:lnTo>
                    <a:lnTo>
                      <a:pt x="265" y="175"/>
                    </a:lnTo>
                    <a:lnTo>
                      <a:pt x="257" y="203"/>
                    </a:lnTo>
                    <a:lnTo>
                      <a:pt x="245" y="227"/>
                    </a:lnTo>
                    <a:lnTo>
                      <a:pt x="228" y="249"/>
                    </a:lnTo>
                    <a:lnTo>
                      <a:pt x="209" y="267"/>
                    </a:lnTo>
                    <a:lnTo>
                      <a:pt x="186" y="281"/>
                    </a:lnTo>
                    <a:lnTo>
                      <a:pt x="161" y="289"/>
                    </a:lnTo>
                    <a:lnTo>
                      <a:pt x="133" y="292"/>
                    </a:lnTo>
                    <a:lnTo>
                      <a:pt x="103" y="288"/>
                    </a:lnTo>
                    <a:lnTo>
                      <a:pt x="75" y="277"/>
                    </a:lnTo>
                    <a:lnTo>
                      <a:pt x="51" y="260"/>
                    </a:lnTo>
                    <a:lnTo>
                      <a:pt x="29" y="237"/>
                    </a:lnTo>
                    <a:lnTo>
                      <a:pt x="13" y="210"/>
                    </a:lnTo>
                    <a:lnTo>
                      <a:pt x="4" y="178"/>
                    </a:lnTo>
                    <a:lnTo>
                      <a:pt x="0" y="146"/>
                    </a:lnTo>
                    <a:lnTo>
                      <a:pt x="4" y="113"/>
                    </a:lnTo>
                    <a:lnTo>
                      <a:pt x="13" y="81"/>
                    </a:lnTo>
                    <a:lnTo>
                      <a:pt x="29" y="54"/>
                    </a:lnTo>
                    <a:lnTo>
                      <a:pt x="51" y="32"/>
                    </a:lnTo>
                    <a:lnTo>
                      <a:pt x="75" y="14"/>
                    </a:lnTo>
                    <a:lnTo>
                      <a:pt x="103" y="3"/>
                    </a:lnTo>
                    <a:lnTo>
                      <a:pt x="133" y="0"/>
                    </a:lnTo>
                    <a:close/>
                  </a:path>
                </a:pathLst>
              </a:custGeom>
              <a:solidFill>
                <a:srgbClr val="FFCC66"/>
              </a:solidFill>
              <a:ln w="0">
                <a:noFill/>
                <a:prstDash val="solid"/>
                <a:round/>
                <a:headEnd/>
                <a:tailEnd/>
              </a:ln>
              <a:effectLst>
                <a:outerShdw dist="91581" dir="3378596" algn="ctr" rotWithShape="0">
                  <a:srgbClr val="000000">
                    <a:alpha val="50000"/>
                  </a:srgbClr>
                </a:outerShdw>
              </a:effec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" name="Freeform 14"/>
              <p:cNvSpPr>
                <a:spLocks/>
              </p:cNvSpPr>
              <p:nvPr/>
            </p:nvSpPr>
            <p:spPr bwMode="gray">
              <a:xfrm>
                <a:off x="2880" y="1625"/>
                <a:ext cx="498" cy="964"/>
              </a:xfrm>
              <a:custGeom>
                <a:avLst/>
                <a:gdLst/>
                <a:ahLst/>
                <a:cxnLst>
                  <a:cxn ang="0">
                    <a:pos x="72" y="5"/>
                  </a:cxn>
                  <a:cxn ang="0">
                    <a:pos x="30" y="32"/>
                  </a:cxn>
                  <a:cxn ang="0">
                    <a:pos x="4" y="75"/>
                  </a:cxn>
                  <a:cxn ang="0">
                    <a:pos x="0" y="509"/>
                  </a:cxn>
                  <a:cxn ang="0">
                    <a:pos x="1" y="516"/>
                  </a:cxn>
                  <a:cxn ang="0">
                    <a:pos x="9" y="533"/>
                  </a:cxn>
                  <a:cxn ang="0">
                    <a:pos x="26" y="550"/>
                  </a:cxn>
                  <a:cxn ang="0">
                    <a:pos x="56" y="557"/>
                  </a:cxn>
                  <a:cxn ang="0">
                    <a:pos x="84" y="551"/>
                  </a:cxn>
                  <a:cxn ang="0">
                    <a:pos x="100" y="534"/>
                  </a:cxn>
                  <a:cxn ang="0">
                    <a:pos x="106" y="516"/>
                  </a:cxn>
                  <a:cxn ang="0">
                    <a:pos x="108" y="503"/>
                  </a:cxn>
                  <a:cxn ang="0">
                    <a:pos x="108" y="166"/>
                  </a:cxn>
                  <a:cxn ang="0">
                    <a:pos x="135" y="1066"/>
                  </a:cxn>
                  <a:cxn ang="0">
                    <a:pos x="138" y="1073"/>
                  </a:cxn>
                  <a:cxn ang="0">
                    <a:pos x="151" y="1089"/>
                  </a:cxn>
                  <a:cxn ang="0">
                    <a:pos x="174" y="1105"/>
                  </a:cxn>
                  <a:cxn ang="0">
                    <a:pos x="199" y="1111"/>
                  </a:cxn>
                  <a:cxn ang="0">
                    <a:pos x="227" y="1110"/>
                  </a:cxn>
                  <a:cxn ang="0">
                    <a:pos x="255" y="1097"/>
                  </a:cxn>
                  <a:cxn ang="0">
                    <a:pos x="272" y="1080"/>
                  </a:cxn>
                  <a:cxn ang="0">
                    <a:pos x="278" y="1068"/>
                  </a:cxn>
                  <a:cxn ang="0">
                    <a:pos x="279" y="499"/>
                  </a:cxn>
                  <a:cxn ang="0">
                    <a:pos x="302" y="503"/>
                  </a:cxn>
                  <a:cxn ang="0">
                    <a:pos x="302" y="534"/>
                  </a:cxn>
                  <a:cxn ang="0">
                    <a:pos x="304" y="590"/>
                  </a:cxn>
                  <a:cxn ang="0">
                    <a:pos x="304" y="664"/>
                  </a:cxn>
                  <a:cxn ang="0">
                    <a:pos x="304" y="750"/>
                  </a:cxn>
                  <a:cxn ang="0">
                    <a:pos x="304" y="838"/>
                  </a:cxn>
                  <a:cxn ang="0">
                    <a:pos x="305" y="926"/>
                  </a:cxn>
                  <a:cxn ang="0">
                    <a:pos x="305" y="1004"/>
                  </a:cxn>
                  <a:cxn ang="0">
                    <a:pos x="305" y="1066"/>
                  </a:cxn>
                  <a:cxn ang="0">
                    <a:pos x="306" y="1073"/>
                  </a:cxn>
                  <a:cxn ang="0">
                    <a:pos x="315" y="1088"/>
                  </a:cxn>
                  <a:cxn ang="0">
                    <a:pos x="335" y="1103"/>
                  </a:cxn>
                  <a:cxn ang="0">
                    <a:pos x="372" y="1111"/>
                  </a:cxn>
                  <a:cxn ang="0">
                    <a:pos x="408" y="1103"/>
                  </a:cxn>
                  <a:cxn ang="0">
                    <a:pos x="429" y="1089"/>
                  </a:cxn>
                  <a:cxn ang="0">
                    <a:pos x="437" y="1073"/>
                  </a:cxn>
                  <a:cxn ang="0">
                    <a:pos x="438" y="1067"/>
                  </a:cxn>
                  <a:cxn ang="0">
                    <a:pos x="466" y="166"/>
                  </a:cxn>
                  <a:cxn ang="0">
                    <a:pos x="468" y="503"/>
                  </a:cxn>
                  <a:cxn ang="0">
                    <a:pos x="472" y="517"/>
                  </a:cxn>
                  <a:cxn ang="0">
                    <a:pos x="483" y="537"/>
                  </a:cxn>
                  <a:cxn ang="0">
                    <a:pos x="505" y="551"/>
                  </a:cxn>
                  <a:cxn ang="0">
                    <a:pos x="536" y="551"/>
                  </a:cxn>
                  <a:cxn ang="0">
                    <a:pos x="557" y="537"/>
                  </a:cxn>
                  <a:cxn ang="0">
                    <a:pos x="570" y="517"/>
                  </a:cxn>
                  <a:cxn ang="0">
                    <a:pos x="573" y="508"/>
                  </a:cxn>
                  <a:cxn ang="0">
                    <a:pos x="572" y="68"/>
                  </a:cxn>
                  <a:cxn ang="0">
                    <a:pos x="546" y="28"/>
                  </a:cxn>
                  <a:cxn ang="0">
                    <a:pos x="506" y="4"/>
                  </a:cxn>
                  <a:cxn ang="0">
                    <a:pos x="94" y="0"/>
                  </a:cxn>
                </a:cxnLst>
                <a:rect l="0" t="0" r="r" b="b"/>
                <a:pathLst>
                  <a:path w="573" h="1111">
                    <a:moveTo>
                      <a:pt x="94" y="0"/>
                    </a:moveTo>
                    <a:lnTo>
                      <a:pt x="72" y="5"/>
                    </a:lnTo>
                    <a:lnTo>
                      <a:pt x="50" y="16"/>
                    </a:lnTo>
                    <a:lnTo>
                      <a:pt x="30" y="32"/>
                    </a:lnTo>
                    <a:lnTo>
                      <a:pt x="15" y="53"/>
                    </a:lnTo>
                    <a:lnTo>
                      <a:pt x="4" y="75"/>
                    </a:lnTo>
                    <a:lnTo>
                      <a:pt x="0" y="99"/>
                    </a:lnTo>
                    <a:lnTo>
                      <a:pt x="0" y="509"/>
                    </a:lnTo>
                    <a:lnTo>
                      <a:pt x="0" y="511"/>
                    </a:lnTo>
                    <a:lnTo>
                      <a:pt x="1" y="516"/>
                    </a:lnTo>
                    <a:lnTo>
                      <a:pt x="4" y="525"/>
                    </a:lnTo>
                    <a:lnTo>
                      <a:pt x="9" y="533"/>
                    </a:lnTo>
                    <a:lnTo>
                      <a:pt x="16" y="543"/>
                    </a:lnTo>
                    <a:lnTo>
                      <a:pt x="26" y="550"/>
                    </a:lnTo>
                    <a:lnTo>
                      <a:pt x="39" y="556"/>
                    </a:lnTo>
                    <a:lnTo>
                      <a:pt x="56" y="557"/>
                    </a:lnTo>
                    <a:lnTo>
                      <a:pt x="72" y="556"/>
                    </a:lnTo>
                    <a:lnTo>
                      <a:pt x="84" y="551"/>
                    </a:lnTo>
                    <a:lnTo>
                      <a:pt x="92" y="543"/>
                    </a:lnTo>
                    <a:lnTo>
                      <a:pt x="100" y="534"/>
                    </a:lnTo>
                    <a:lnTo>
                      <a:pt x="103" y="525"/>
                    </a:lnTo>
                    <a:lnTo>
                      <a:pt x="106" y="516"/>
                    </a:lnTo>
                    <a:lnTo>
                      <a:pt x="107" y="508"/>
                    </a:lnTo>
                    <a:lnTo>
                      <a:pt x="108" y="503"/>
                    </a:lnTo>
                    <a:lnTo>
                      <a:pt x="108" y="500"/>
                    </a:lnTo>
                    <a:lnTo>
                      <a:pt x="108" y="166"/>
                    </a:lnTo>
                    <a:lnTo>
                      <a:pt x="134" y="167"/>
                    </a:lnTo>
                    <a:lnTo>
                      <a:pt x="135" y="1066"/>
                    </a:lnTo>
                    <a:lnTo>
                      <a:pt x="136" y="1068"/>
                    </a:lnTo>
                    <a:lnTo>
                      <a:pt x="138" y="1073"/>
                    </a:lnTo>
                    <a:lnTo>
                      <a:pt x="143" y="1080"/>
                    </a:lnTo>
                    <a:lnTo>
                      <a:pt x="151" y="1089"/>
                    </a:lnTo>
                    <a:lnTo>
                      <a:pt x="162" y="1097"/>
                    </a:lnTo>
                    <a:lnTo>
                      <a:pt x="174" y="1105"/>
                    </a:lnTo>
                    <a:lnTo>
                      <a:pt x="189" y="1110"/>
                    </a:lnTo>
                    <a:lnTo>
                      <a:pt x="199" y="1111"/>
                    </a:lnTo>
                    <a:lnTo>
                      <a:pt x="217" y="1111"/>
                    </a:lnTo>
                    <a:lnTo>
                      <a:pt x="227" y="1110"/>
                    </a:lnTo>
                    <a:lnTo>
                      <a:pt x="243" y="1105"/>
                    </a:lnTo>
                    <a:lnTo>
                      <a:pt x="255" y="1097"/>
                    </a:lnTo>
                    <a:lnTo>
                      <a:pt x="265" y="1089"/>
                    </a:lnTo>
                    <a:lnTo>
                      <a:pt x="272" y="1080"/>
                    </a:lnTo>
                    <a:lnTo>
                      <a:pt x="276" y="1073"/>
                    </a:lnTo>
                    <a:lnTo>
                      <a:pt x="278" y="1068"/>
                    </a:lnTo>
                    <a:lnTo>
                      <a:pt x="279" y="1066"/>
                    </a:lnTo>
                    <a:lnTo>
                      <a:pt x="279" y="499"/>
                    </a:lnTo>
                    <a:lnTo>
                      <a:pt x="302" y="499"/>
                    </a:lnTo>
                    <a:lnTo>
                      <a:pt x="302" y="503"/>
                    </a:lnTo>
                    <a:lnTo>
                      <a:pt x="302" y="515"/>
                    </a:lnTo>
                    <a:lnTo>
                      <a:pt x="302" y="534"/>
                    </a:lnTo>
                    <a:lnTo>
                      <a:pt x="302" y="560"/>
                    </a:lnTo>
                    <a:lnTo>
                      <a:pt x="304" y="590"/>
                    </a:lnTo>
                    <a:lnTo>
                      <a:pt x="304" y="626"/>
                    </a:lnTo>
                    <a:lnTo>
                      <a:pt x="304" y="664"/>
                    </a:lnTo>
                    <a:lnTo>
                      <a:pt x="304" y="706"/>
                    </a:lnTo>
                    <a:lnTo>
                      <a:pt x="304" y="750"/>
                    </a:lnTo>
                    <a:lnTo>
                      <a:pt x="304" y="793"/>
                    </a:lnTo>
                    <a:lnTo>
                      <a:pt x="304" y="838"/>
                    </a:lnTo>
                    <a:lnTo>
                      <a:pt x="305" y="882"/>
                    </a:lnTo>
                    <a:lnTo>
                      <a:pt x="305" y="926"/>
                    </a:lnTo>
                    <a:lnTo>
                      <a:pt x="305" y="966"/>
                    </a:lnTo>
                    <a:lnTo>
                      <a:pt x="305" y="1004"/>
                    </a:lnTo>
                    <a:lnTo>
                      <a:pt x="305" y="1037"/>
                    </a:lnTo>
                    <a:lnTo>
                      <a:pt x="305" y="1066"/>
                    </a:lnTo>
                    <a:lnTo>
                      <a:pt x="305" y="1067"/>
                    </a:lnTo>
                    <a:lnTo>
                      <a:pt x="306" y="1073"/>
                    </a:lnTo>
                    <a:lnTo>
                      <a:pt x="310" y="1079"/>
                    </a:lnTo>
                    <a:lnTo>
                      <a:pt x="315" y="1088"/>
                    </a:lnTo>
                    <a:lnTo>
                      <a:pt x="323" y="1096"/>
                    </a:lnTo>
                    <a:lnTo>
                      <a:pt x="335" y="1103"/>
                    </a:lnTo>
                    <a:lnTo>
                      <a:pt x="351" y="1108"/>
                    </a:lnTo>
                    <a:lnTo>
                      <a:pt x="372" y="1111"/>
                    </a:lnTo>
                    <a:lnTo>
                      <a:pt x="392" y="1108"/>
                    </a:lnTo>
                    <a:lnTo>
                      <a:pt x="408" y="1103"/>
                    </a:lnTo>
                    <a:lnTo>
                      <a:pt x="420" y="1096"/>
                    </a:lnTo>
                    <a:lnTo>
                      <a:pt x="429" y="1089"/>
                    </a:lnTo>
                    <a:lnTo>
                      <a:pt x="434" y="1080"/>
                    </a:lnTo>
                    <a:lnTo>
                      <a:pt x="437" y="1073"/>
                    </a:lnTo>
                    <a:lnTo>
                      <a:pt x="438" y="1068"/>
                    </a:lnTo>
                    <a:lnTo>
                      <a:pt x="438" y="1067"/>
                    </a:lnTo>
                    <a:lnTo>
                      <a:pt x="440" y="166"/>
                    </a:lnTo>
                    <a:lnTo>
                      <a:pt x="466" y="166"/>
                    </a:lnTo>
                    <a:lnTo>
                      <a:pt x="466" y="500"/>
                    </a:lnTo>
                    <a:lnTo>
                      <a:pt x="468" y="503"/>
                    </a:lnTo>
                    <a:lnTo>
                      <a:pt x="469" y="509"/>
                    </a:lnTo>
                    <a:lnTo>
                      <a:pt x="472" y="517"/>
                    </a:lnTo>
                    <a:lnTo>
                      <a:pt x="477" y="527"/>
                    </a:lnTo>
                    <a:lnTo>
                      <a:pt x="483" y="537"/>
                    </a:lnTo>
                    <a:lnTo>
                      <a:pt x="493" y="545"/>
                    </a:lnTo>
                    <a:lnTo>
                      <a:pt x="505" y="551"/>
                    </a:lnTo>
                    <a:lnTo>
                      <a:pt x="520" y="554"/>
                    </a:lnTo>
                    <a:lnTo>
                      <a:pt x="536" y="551"/>
                    </a:lnTo>
                    <a:lnTo>
                      <a:pt x="548" y="545"/>
                    </a:lnTo>
                    <a:lnTo>
                      <a:pt x="557" y="537"/>
                    </a:lnTo>
                    <a:lnTo>
                      <a:pt x="563" y="527"/>
                    </a:lnTo>
                    <a:lnTo>
                      <a:pt x="570" y="517"/>
                    </a:lnTo>
                    <a:lnTo>
                      <a:pt x="573" y="510"/>
                    </a:lnTo>
                    <a:lnTo>
                      <a:pt x="573" y="508"/>
                    </a:lnTo>
                    <a:lnTo>
                      <a:pt x="573" y="79"/>
                    </a:lnTo>
                    <a:lnTo>
                      <a:pt x="572" y="68"/>
                    </a:lnTo>
                    <a:lnTo>
                      <a:pt x="561" y="47"/>
                    </a:lnTo>
                    <a:lnTo>
                      <a:pt x="546" y="28"/>
                    </a:lnTo>
                    <a:lnTo>
                      <a:pt x="528" y="14"/>
                    </a:lnTo>
                    <a:lnTo>
                      <a:pt x="506" y="4"/>
                    </a:lnTo>
                    <a:lnTo>
                      <a:pt x="485" y="0"/>
                    </a:lnTo>
                    <a:lnTo>
                      <a:pt x="94" y="0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rgbClr val="FFCC66"/>
              </a:solidFill>
              <a:ln w="0">
                <a:noFill/>
                <a:prstDash val="solid"/>
                <a:round/>
                <a:headEnd/>
                <a:tailEnd/>
              </a:ln>
              <a:effectLst>
                <a:outerShdw dist="91581" dir="3378596" algn="ctr" rotWithShape="0">
                  <a:srgbClr val="000000">
                    <a:alpha val="50000"/>
                  </a:srgbClr>
                </a:outerShdw>
              </a:effectLst>
            </p:spPr>
            <p:txBody>
              <a:bodyPr/>
              <a:lstStyle/>
              <a:p>
                <a:endParaRPr lang="ru-RU"/>
              </a:p>
            </p:txBody>
          </p:sp>
        </p:grpSp>
      </p:grp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1066800" y="2133600"/>
            <a:ext cx="3381375" cy="3124200"/>
            <a:chOff x="672" y="1344"/>
            <a:chExt cx="2130" cy="1968"/>
          </a:xfrm>
        </p:grpSpPr>
        <p:sp>
          <p:nvSpPr>
            <p:cNvPr id="3" name="AutoShape 3"/>
            <p:cNvSpPr>
              <a:spLocks noChangeArrowheads="1"/>
            </p:cNvSpPr>
            <p:nvPr/>
          </p:nvSpPr>
          <p:spPr bwMode="gray">
            <a:xfrm>
              <a:off x="672" y="1872"/>
              <a:ext cx="2112" cy="1440"/>
            </a:xfrm>
            <a:prstGeom prst="roundRect">
              <a:avLst>
                <a:gd name="adj" fmla="val 10347"/>
              </a:avLst>
            </a:prstGeom>
            <a:gradFill rotWithShape="1">
              <a:gsLst>
                <a:gs pos="0">
                  <a:srgbClr val="CCECFF"/>
                </a:gs>
                <a:gs pos="100000">
                  <a:srgbClr val="CCECFF">
                    <a:gamma/>
                    <a:tint val="0"/>
                    <a:invGamma/>
                  </a:srgbClr>
                </a:gs>
              </a:gsLst>
              <a:lin ang="18900000" scaled="1"/>
            </a:gradFill>
            <a:ln w="50800">
              <a:solidFill>
                <a:srgbClr val="7099E2"/>
              </a:solidFill>
              <a:round/>
              <a:headEnd/>
              <a:tailEnd/>
            </a:ln>
            <a:effectLst>
              <a:outerShdw dist="107763" dir="2700000" algn="ctr" rotWithShape="0">
                <a:srgbClr val="C0C0C0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grpSp>
          <p:nvGrpSpPr>
            <p:cNvPr id="4" name="Group 4"/>
            <p:cNvGrpSpPr>
              <a:grpSpLocks/>
            </p:cNvGrpSpPr>
            <p:nvPr/>
          </p:nvGrpSpPr>
          <p:grpSpPr bwMode="auto">
            <a:xfrm>
              <a:off x="2304" y="1344"/>
              <a:ext cx="498" cy="1245"/>
              <a:chOff x="2304" y="1344"/>
              <a:chExt cx="498" cy="1245"/>
            </a:xfrm>
          </p:grpSpPr>
          <p:sp>
            <p:nvSpPr>
              <p:cNvPr id="5" name="Freeform 5"/>
              <p:cNvSpPr>
                <a:spLocks/>
              </p:cNvSpPr>
              <p:nvPr/>
            </p:nvSpPr>
            <p:spPr bwMode="gray">
              <a:xfrm>
                <a:off x="2425" y="1344"/>
                <a:ext cx="233" cy="254"/>
              </a:xfrm>
              <a:custGeom>
                <a:avLst/>
                <a:gdLst/>
                <a:ahLst/>
                <a:cxnLst>
                  <a:cxn ang="0">
                    <a:pos x="133" y="0"/>
                  </a:cxn>
                  <a:cxn ang="0">
                    <a:pos x="161" y="3"/>
                  </a:cxn>
                  <a:cxn ang="0">
                    <a:pos x="186" y="12"/>
                  </a:cxn>
                  <a:cxn ang="0">
                    <a:pos x="209" y="25"/>
                  </a:cxn>
                  <a:cxn ang="0">
                    <a:pos x="228" y="42"/>
                  </a:cxn>
                  <a:cxn ang="0">
                    <a:pos x="245" y="64"/>
                  </a:cxn>
                  <a:cxn ang="0">
                    <a:pos x="257" y="88"/>
                  </a:cxn>
                  <a:cxn ang="0">
                    <a:pos x="265" y="116"/>
                  </a:cxn>
                  <a:cxn ang="0">
                    <a:pos x="267" y="146"/>
                  </a:cxn>
                  <a:cxn ang="0">
                    <a:pos x="265" y="175"/>
                  </a:cxn>
                  <a:cxn ang="0">
                    <a:pos x="257" y="203"/>
                  </a:cxn>
                  <a:cxn ang="0">
                    <a:pos x="245" y="227"/>
                  </a:cxn>
                  <a:cxn ang="0">
                    <a:pos x="228" y="249"/>
                  </a:cxn>
                  <a:cxn ang="0">
                    <a:pos x="209" y="267"/>
                  </a:cxn>
                  <a:cxn ang="0">
                    <a:pos x="186" y="281"/>
                  </a:cxn>
                  <a:cxn ang="0">
                    <a:pos x="161" y="289"/>
                  </a:cxn>
                  <a:cxn ang="0">
                    <a:pos x="133" y="292"/>
                  </a:cxn>
                  <a:cxn ang="0">
                    <a:pos x="103" y="288"/>
                  </a:cxn>
                  <a:cxn ang="0">
                    <a:pos x="75" y="277"/>
                  </a:cxn>
                  <a:cxn ang="0">
                    <a:pos x="51" y="260"/>
                  </a:cxn>
                  <a:cxn ang="0">
                    <a:pos x="29" y="237"/>
                  </a:cxn>
                  <a:cxn ang="0">
                    <a:pos x="13" y="210"/>
                  </a:cxn>
                  <a:cxn ang="0">
                    <a:pos x="4" y="178"/>
                  </a:cxn>
                  <a:cxn ang="0">
                    <a:pos x="0" y="146"/>
                  </a:cxn>
                  <a:cxn ang="0">
                    <a:pos x="4" y="113"/>
                  </a:cxn>
                  <a:cxn ang="0">
                    <a:pos x="13" y="81"/>
                  </a:cxn>
                  <a:cxn ang="0">
                    <a:pos x="29" y="54"/>
                  </a:cxn>
                  <a:cxn ang="0">
                    <a:pos x="51" y="32"/>
                  </a:cxn>
                  <a:cxn ang="0">
                    <a:pos x="75" y="14"/>
                  </a:cxn>
                  <a:cxn ang="0">
                    <a:pos x="103" y="3"/>
                  </a:cxn>
                  <a:cxn ang="0">
                    <a:pos x="133" y="0"/>
                  </a:cxn>
                </a:cxnLst>
                <a:rect l="0" t="0" r="r" b="b"/>
                <a:pathLst>
                  <a:path w="267" h="292">
                    <a:moveTo>
                      <a:pt x="133" y="0"/>
                    </a:moveTo>
                    <a:lnTo>
                      <a:pt x="161" y="3"/>
                    </a:lnTo>
                    <a:lnTo>
                      <a:pt x="186" y="12"/>
                    </a:lnTo>
                    <a:lnTo>
                      <a:pt x="209" y="25"/>
                    </a:lnTo>
                    <a:lnTo>
                      <a:pt x="228" y="42"/>
                    </a:lnTo>
                    <a:lnTo>
                      <a:pt x="245" y="64"/>
                    </a:lnTo>
                    <a:lnTo>
                      <a:pt x="257" y="88"/>
                    </a:lnTo>
                    <a:lnTo>
                      <a:pt x="265" y="116"/>
                    </a:lnTo>
                    <a:lnTo>
                      <a:pt x="267" y="146"/>
                    </a:lnTo>
                    <a:lnTo>
                      <a:pt x="265" y="175"/>
                    </a:lnTo>
                    <a:lnTo>
                      <a:pt x="257" y="203"/>
                    </a:lnTo>
                    <a:lnTo>
                      <a:pt x="245" y="227"/>
                    </a:lnTo>
                    <a:lnTo>
                      <a:pt x="228" y="249"/>
                    </a:lnTo>
                    <a:lnTo>
                      <a:pt x="209" y="267"/>
                    </a:lnTo>
                    <a:lnTo>
                      <a:pt x="186" y="281"/>
                    </a:lnTo>
                    <a:lnTo>
                      <a:pt x="161" y="289"/>
                    </a:lnTo>
                    <a:lnTo>
                      <a:pt x="133" y="292"/>
                    </a:lnTo>
                    <a:lnTo>
                      <a:pt x="103" y="288"/>
                    </a:lnTo>
                    <a:lnTo>
                      <a:pt x="75" y="277"/>
                    </a:lnTo>
                    <a:lnTo>
                      <a:pt x="51" y="260"/>
                    </a:lnTo>
                    <a:lnTo>
                      <a:pt x="29" y="237"/>
                    </a:lnTo>
                    <a:lnTo>
                      <a:pt x="13" y="210"/>
                    </a:lnTo>
                    <a:lnTo>
                      <a:pt x="4" y="178"/>
                    </a:lnTo>
                    <a:lnTo>
                      <a:pt x="0" y="146"/>
                    </a:lnTo>
                    <a:lnTo>
                      <a:pt x="4" y="113"/>
                    </a:lnTo>
                    <a:lnTo>
                      <a:pt x="13" y="81"/>
                    </a:lnTo>
                    <a:lnTo>
                      <a:pt x="29" y="54"/>
                    </a:lnTo>
                    <a:lnTo>
                      <a:pt x="51" y="32"/>
                    </a:lnTo>
                    <a:lnTo>
                      <a:pt x="75" y="14"/>
                    </a:lnTo>
                    <a:lnTo>
                      <a:pt x="103" y="3"/>
                    </a:lnTo>
                    <a:lnTo>
                      <a:pt x="133" y="0"/>
                    </a:lnTo>
                    <a:close/>
                  </a:path>
                </a:pathLst>
              </a:custGeom>
              <a:solidFill>
                <a:srgbClr val="7099E2"/>
              </a:solidFill>
              <a:ln w="0">
                <a:noFill/>
                <a:prstDash val="solid"/>
                <a:round/>
                <a:headEnd/>
                <a:tailEnd/>
              </a:ln>
              <a:effectLst>
                <a:outerShdw dist="91581" dir="3378596" algn="ctr" rotWithShape="0">
                  <a:srgbClr val="C0C0C0">
                    <a:alpha val="50000"/>
                  </a:srgbClr>
                </a:outerShdw>
              </a:effec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" name="Freeform 6"/>
              <p:cNvSpPr>
                <a:spLocks/>
              </p:cNvSpPr>
              <p:nvPr/>
            </p:nvSpPr>
            <p:spPr bwMode="gray">
              <a:xfrm>
                <a:off x="2304" y="1625"/>
                <a:ext cx="498" cy="964"/>
              </a:xfrm>
              <a:custGeom>
                <a:avLst/>
                <a:gdLst/>
                <a:ahLst/>
                <a:cxnLst>
                  <a:cxn ang="0">
                    <a:pos x="72" y="5"/>
                  </a:cxn>
                  <a:cxn ang="0">
                    <a:pos x="30" y="32"/>
                  </a:cxn>
                  <a:cxn ang="0">
                    <a:pos x="4" y="75"/>
                  </a:cxn>
                  <a:cxn ang="0">
                    <a:pos x="0" y="509"/>
                  </a:cxn>
                  <a:cxn ang="0">
                    <a:pos x="1" y="516"/>
                  </a:cxn>
                  <a:cxn ang="0">
                    <a:pos x="9" y="533"/>
                  </a:cxn>
                  <a:cxn ang="0">
                    <a:pos x="26" y="550"/>
                  </a:cxn>
                  <a:cxn ang="0">
                    <a:pos x="56" y="557"/>
                  </a:cxn>
                  <a:cxn ang="0">
                    <a:pos x="84" y="551"/>
                  </a:cxn>
                  <a:cxn ang="0">
                    <a:pos x="100" y="534"/>
                  </a:cxn>
                  <a:cxn ang="0">
                    <a:pos x="106" y="516"/>
                  </a:cxn>
                  <a:cxn ang="0">
                    <a:pos x="108" y="503"/>
                  </a:cxn>
                  <a:cxn ang="0">
                    <a:pos x="108" y="166"/>
                  </a:cxn>
                  <a:cxn ang="0">
                    <a:pos x="135" y="1066"/>
                  </a:cxn>
                  <a:cxn ang="0">
                    <a:pos x="138" y="1073"/>
                  </a:cxn>
                  <a:cxn ang="0">
                    <a:pos x="151" y="1089"/>
                  </a:cxn>
                  <a:cxn ang="0">
                    <a:pos x="174" y="1105"/>
                  </a:cxn>
                  <a:cxn ang="0">
                    <a:pos x="199" y="1111"/>
                  </a:cxn>
                  <a:cxn ang="0">
                    <a:pos x="227" y="1110"/>
                  </a:cxn>
                  <a:cxn ang="0">
                    <a:pos x="255" y="1097"/>
                  </a:cxn>
                  <a:cxn ang="0">
                    <a:pos x="272" y="1080"/>
                  </a:cxn>
                  <a:cxn ang="0">
                    <a:pos x="278" y="1068"/>
                  </a:cxn>
                  <a:cxn ang="0">
                    <a:pos x="279" y="499"/>
                  </a:cxn>
                  <a:cxn ang="0">
                    <a:pos x="302" y="503"/>
                  </a:cxn>
                  <a:cxn ang="0">
                    <a:pos x="302" y="534"/>
                  </a:cxn>
                  <a:cxn ang="0">
                    <a:pos x="304" y="590"/>
                  </a:cxn>
                  <a:cxn ang="0">
                    <a:pos x="304" y="664"/>
                  </a:cxn>
                  <a:cxn ang="0">
                    <a:pos x="304" y="750"/>
                  </a:cxn>
                  <a:cxn ang="0">
                    <a:pos x="304" y="838"/>
                  </a:cxn>
                  <a:cxn ang="0">
                    <a:pos x="305" y="926"/>
                  </a:cxn>
                  <a:cxn ang="0">
                    <a:pos x="305" y="1004"/>
                  </a:cxn>
                  <a:cxn ang="0">
                    <a:pos x="305" y="1066"/>
                  </a:cxn>
                  <a:cxn ang="0">
                    <a:pos x="306" y="1073"/>
                  </a:cxn>
                  <a:cxn ang="0">
                    <a:pos x="315" y="1088"/>
                  </a:cxn>
                  <a:cxn ang="0">
                    <a:pos x="335" y="1103"/>
                  </a:cxn>
                  <a:cxn ang="0">
                    <a:pos x="372" y="1111"/>
                  </a:cxn>
                  <a:cxn ang="0">
                    <a:pos x="408" y="1103"/>
                  </a:cxn>
                  <a:cxn ang="0">
                    <a:pos x="429" y="1089"/>
                  </a:cxn>
                  <a:cxn ang="0">
                    <a:pos x="437" y="1073"/>
                  </a:cxn>
                  <a:cxn ang="0">
                    <a:pos x="438" y="1067"/>
                  </a:cxn>
                  <a:cxn ang="0">
                    <a:pos x="466" y="166"/>
                  </a:cxn>
                  <a:cxn ang="0">
                    <a:pos x="468" y="503"/>
                  </a:cxn>
                  <a:cxn ang="0">
                    <a:pos x="472" y="517"/>
                  </a:cxn>
                  <a:cxn ang="0">
                    <a:pos x="483" y="537"/>
                  </a:cxn>
                  <a:cxn ang="0">
                    <a:pos x="505" y="551"/>
                  </a:cxn>
                  <a:cxn ang="0">
                    <a:pos x="536" y="551"/>
                  </a:cxn>
                  <a:cxn ang="0">
                    <a:pos x="557" y="537"/>
                  </a:cxn>
                  <a:cxn ang="0">
                    <a:pos x="570" y="517"/>
                  </a:cxn>
                  <a:cxn ang="0">
                    <a:pos x="573" y="508"/>
                  </a:cxn>
                  <a:cxn ang="0">
                    <a:pos x="572" y="68"/>
                  </a:cxn>
                  <a:cxn ang="0">
                    <a:pos x="546" y="28"/>
                  </a:cxn>
                  <a:cxn ang="0">
                    <a:pos x="506" y="4"/>
                  </a:cxn>
                  <a:cxn ang="0">
                    <a:pos x="94" y="0"/>
                  </a:cxn>
                </a:cxnLst>
                <a:rect l="0" t="0" r="r" b="b"/>
                <a:pathLst>
                  <a:path w="573" h="1111">
                    <a:moveTo>
                      <a:pt x="94" y="0"/>
                    </a:moveTo>
                    <a:lnTo>
                      <a:pt x="72" y="5"/>
                    </a:lnTo>
                    <a:lnTo>
                      <a:pt x="50" y="16"/>
                    </a:lnTo>
                    <a:lnTo>
                      <a:pt x="30" y="32"/>
                    </a:lnTo>
                    <a:lnTo>
                      <a:pt x="15" y="53"/>
                    </a:lnTo>
                    <a:lnTo>
                      <a:pt x="4" y="75"/>
                    </a:lnTo>
                    <a:lnTo>
                      <a:pt x="0" y="99"/>
                    </a:lnTo>
                    <a:lnTo>
                      <a:pt x="0" y="509"/>
                    </a:lnTo>
                    <a:lnTo>
                      <a:pt x="0" y="511"/>
                    </a:lnTo>
                    <a:lnTo>
                      <a:pt x="1" y="516"/>
                    </a:lnTo>
                    <a:lnTo>
                      <a:pt x="4" y="525"/>
                    </a:lnTo>
                    <a:lnTo>
                      <a:pt x="9" y="533"/>
                    </a:lnTo>
                    <a:lnTo>
                      <a:pt x="16" y="543"/>
                    </a:lnTo>
                    <a:lnTo>
                      <a:pt x="26" y="550"/>
                    </a:lnTo>
                    <a:lnTo>
                      <a:pt x="39" y="556"/>
                    </a:lnTo>
                    <a:lnTo>
                      <a:pt x="56" y="557"/>
                    </a:lnTo>
                    <a:lnTo>
                      <a:pt x="72" y="556"/>
                    </a:lnTo>
                    <a:lnTo>
                      <a:pt x="84" y="551"/>
                    </a:lnTo>
                    <a:lnTo>
                      <a:pt x="92" y="543"/>
                    </a:lnTo>
                    <a:lnTo>
                      <a:pt x="100" y="534"/>
                    </a:lnTo>
                    <a:lnTo>
                      <a:pt x="103" y="525"/>
                    </a:lnTo>
                    <a:lnTo>
                      <a:pt x="106" y="516"/>
                    </a:lnTo>
                    <a:lnTo>
                      <a:pt x="107" y="508"/>
                    </a:lnTo>
                    <a:lnTo>
                      <a:pt x="108" y="503"/>
                    </a:lnTo>
                    <a:lnTo>
                      <a:pt x="108" y="500"/>
                    </a:lnTo>
                    <a:lnTo>
                      <a:pt x="108" y="166"/>
                    </a:lnTo>
                    <a:lnTo>
                      <a:pt x="134" y="167"/>
                    </a:lnTo>
                    <a:lnTo>
                      <a:pt x="135" y="1066"/>
                    </a:lnTo>
                    <a:lnTo>
                      <a:pt x="136" y="1068"/>
                    </a:lnTo>
                    <a:lnTo>
                      <a:pt x="138" y="1073"/>
                    </a:lnTo>
                    <a:lnTo>
                      <a:pt x="143" y="1080"/>
                    </a:lnTo>
                    <a:lnTo>
                      <a:pt x="151" y="1089"/>
                    </a:lnTo>
                    <a:lnTo>
                      <a:pt x="162" y="1097"/>
                    </a:lnTo>
                    <a:lnTo>
                      <a:pt x="174" y="1105"/>
                    </a:lnTo>
                    <a:lnTo>
                      <a:pt x="189" y="1110"/>
                    </a:lnTo>
                    <a:lnTo>
                      <a:pt x="199" y="1111"/>
                    </a:lnTo>
                    <a:lnTo>
                      <a:pt x="217" y="1111"/>
                    </a:lnTo>
                    <a:lnTo>
                      <a:pt x="227" y="1110"/>
                    </a:lnTo>
                    <a:lnTo>
                      <a:pt x="243" y="1105"/>
                    </a:lnTo>
                    <a:lnTo>
                      <a:pt x="255" y="1097"/>
                    </a:lnTo>
                    <a:lnTo>
                      <a:pt x="265" y="1089"/>
                    </a:lnTo>
                    <a:lnTo>
                      <a:pt x="272" y="1080"/>
                    </a:lnTo>
                    <a:lnTo>
                      <a:pt x="276" y="1073"/>
                    </a:lnTo>
                    <a:lnTo>
                      <a:pt x="278" y="1068"/>
                    </a:lnTo>
                    <a:lnTo>
                      <a:pt x="279" y="1066"/>
                    </a:lnTo>
                    <a:lnTo>
                      <a:pt x="279" y="499"/>
                    </a:lnTo>
                    <a:lnTo>
                      <a:pt x="302" y="499"/>
                    </a:lnTo>
                    <a:lnTo>
                      <a:pt x="302" y="503"/>
                    </a:lnTo>
                    <a:lnTo>
                      <a:pt x="302" y="515"/>
                    </a:lnTo>
                    <a:lnTo>
                      <a:pt x="302" y="534"/>
                    </a:lnTo>
                    <a:lnTo>
                      <a:pt x="302" y="560"/>
                    </a:lnTo>
                    <a:lnTo>
                      <a:pt x="304" y="590"/>
                    </a:lnTo>
                    <a:lnTo>
                      <a:pt x="304" y="626"/>
                    </a:lnTo>
                    <a:lnTo>
                      <a:pt x="304" y="664"/>
                    </a:lnTo>
                    <a:lnTo>
                      <a:pt x="304" y="706"/>
                    </a:lnTo>
                    <a:lnTo>
                      <a:pt x="304" y="750"/>
                    </a:lnTo>
                    <a:lnTo>
                      <a:pt x="304" y="793"/>
                    </a:lnTo>
                    <a:lnTo>
                      <a:pt x="304" y="838"/>
                    </a:lnTo>
                    <a:lnTo>
                      <a:pt x="305" y="882"/>
                    </a:lnTo>
                    <a:lnTo>
                      <a:pt x="305" y="926"/>
                    </a:lnTo>
                    <a:lnTo>
                      <a:pt x="305" y="966"/>
                    </a:lnTo>
                    <a:lnTo>
                      <a:pt x="305" y="1004"/>
                    </a:lnTo>
                    <a:lnTo>
                      <a:pt x="305" y="1037"/>
                    </a:lnTo>
                    <a:lnTo>
                      <a:pt x="305" y="1066"/>
                    </a:lnTo>
                    <a:lnTo>
                      <a:pt x="305" y="1067"/>
                    </a:lnTo>
                    <a:lnTo>
                      <a:pt x="306" y="1073"/>
                    </a:lnTo>
                    <a:lnTo>
                      <a:pt x="310" y="1079"/>
                    </a:lnTo>
                    <a:lnTo>
                      <a:pt x="315" y="1088"/>
                    </a:lnTo>
                    <a:lnTo>
                      <a:pt x="323" y="1096"/>
                    </a:lnTo>
                    <a:lnTo>
                      <a:pt x="335" y="1103"/>
                    </a:lnTo>
                    <a:lnTo>
                      <a:pt x="351" y="1108"/>
                    </a:lnTo>
                    <a:lnTo>
                      <a:pt x="372" y="1111"/>
                    </a:lnTo>
                    <a:lnTo>
                      <a:pt x="392" y="1108"/>
                    </a:lnTo>
                    <a:lnTo>
                      <a:pt x="408" y="1103"/>
                    </a:lnTo>
                    <a:lnTo>
                      <a:pt x="420" y="1096"/>
                    </a:lnTo>
                    <a:lnTo>
                      <a:pt x="429" y="1089"/>
                    </a:lnTo>
                    <a:lnTo>
                      <a:pt x="434" y="1080"/>
                    </a:lnTo>
                    <a:lnTo>
                      <a:pt x="437" y="1073"/>
                    </a:lnTo>
                    <a:lnTo>
                      <a:pt x="438" y="1068"/>
                    </a:lnTo>
                    <a:lnTo>
                      <a:pt x="438" y="1067"/>
                    </a:lnTo>
                    <a:lnTo>
                      <a:pt x="440" y="166"/>
                    </a:lnTo>
                    <a:lnTo>
                      <a:pt x="466" y="166"/>
                    </a:lnTo>
                    <a:lnTo>
                      <a:pt x="466" y="500"/>
                    </a:lnTo>
                    <a:lnTo>
                      <a:pt x="468" y="503"/>
                    </a:lnTo>
                    <a:lnTo>
                      <a:pt x="469" y="509"/>
                    </a:lnTo>
                    <a:lnTo>
                      <a:pt x="472" y="517"/>
                    </a:lnTo>
                    <a:lnTo>
                      <a:pt x="477" y="527"/>
                    </a:lnTo>
                    <a:lnTo>
                      <a:pt x="483" y="537"/>
                    </a:lnTo>
                    <a:lnTo>
                      <a:pt x="493" y="545"/>
                    </a:lnTo>
                    <a:lnTo>
                      <a:pt x="505" y="551"/>
                    </a:lnTo>
                    <a:lnTo>
                      <a:pt x="520" y="554"/>
                    </a:lnTo>
                    <a:lnTo>
                      <a:pt x="536" y="551"/>
                    </a:lnTo>
                    <a:lnTo>
                      <a:pt x="548" y="545"/>
                    </a:lnTo>
                    <a:lnTo>
                      <a:pt x="557" y="537"/>
                    </a:lnTo>
                    <a:lnTo>
                      <a:pt x="563" y="527"/>
                    </a:lnTo>
                    <a:lnTo>
                      <a:pt x="570" y="517"/>
                    </a:lnTo>
                    <a:lnTo>
                      <a:pt x="573" y="510"/>
                    </a:lnTo>
                    <a:lnTo>
                      <a:pt x="573" y="508"/>
                    </a:lnTo>
                    <a:lnTo>
                      <a:pt x="573" y="79"/>
                    </a:lnTo>
                    <a:lnTo>
                      <a:pt x="572" y="68"/>
                    </a:lnTo>
                    <a:lnTo>
                      <a:pt x="561" y="47"/>
                    </a:lnTo>
                    <a:lnTo>
                      <a:pt x="546" y="28"/>
                    </a:lnTo>
                    <a:lnTo>
                      <a:pt x="528" y="14"/>
                    </a:lnTo>
                    <a:lnTo>
                      <a:pt x="506" y="4"/>
                    </a:lnTo>
                    <a:lnTo>
                      <a:pt x="485" y="0"/>
                    </a:lnTo>
                    <a:lnTo>
                      <a:pt x="94" y="0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rgbClr val="7099E2"/>
              </a:solidFill>
              <a:ln w="0">
                <a:noFill/>
                <a:prstDash val="solid"/>
                <a:round/>
                <a:headEnd/>
                <a:tailEnd/>
              </a:ln>
              <a:effectLst>
                <a:outerShdw dist="91581" dir="3378596" algn="ctr" rotWithShape="0">
                  <a:srgbClr val="C0C0C0">
                    <a:alpha val="50000"/>
                  </a:srgbClr>
                </a:outerShdw>
              </a:effectLst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7" name="Text Box 8"/>
          <p:cNvSpPr txBox="1">
            <a:spLocks noChangeArrowheads="1"/>
          </p:cNvSpPr>
          <p:nvPr/>
        </p:nvSpPr>
        <p:spPr bwMode="gray">
          <a:xfrm>
            <a:off x="1295400" y="3200400"/>
            <a:ext cx="2438400" cy="17970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/>
            <a:r>
              <a:rPr lang="ru-RU" sz="2400" b="1">
                <a:solidFill>
                  <a:srgbClr val="006666"/>
                </a:solidFill>
              </a:rPr>
              <a:t>Текст</a:t>
            </a:r>
          </a:p>
          <a:p>
            <a:pPr algn="l"/>
            <a:endParaRPr lang="ru-RU" sz="2400" b="1">
              <a:solidFill>
                <a:srgbClr val="006666"/>
              </a:solidFill>
            </a:endParaRPr>
          </a:p>
          <a:p>
            <a:pPr algn="l"/>
            <a:endParaRPr lang="ru-RU" sz="2400" b="1">
              <a:solidFill>
                <a:srgbClr val="000000"/>
              </a:solidFill>
            </a:endParaRPr>
          </a:p>
          <a:p>
            <a:pPr algn="l"/>
            <a:endParaRPr lang="ru-RU" sz="2400" b="1">
              <a:solidFill>
                <a:srgbClr val="000000"/>
              </a:solidFill>
            </a:endParaRPr>
          </a:p>
          <a:p>
            <a:pPr algn="l"/>
            <a:endParaRPr lang="en-US" sz="1600">
              <a:solidFill>
                <a:srgbClr val="000000"/>
              </a:solidFill>
            </a:endParaRPr>
          </a:p>
        </p:txBody>
      </p:sp>
      <p:grpSp>
        <p:nvGrpSpPr>
          <p:cNvPr id="8" name="Group 9"/>
          <p:cNvGrpSpPr>
            <a:grpSpLocks/>
          </p:cNvGrpSpPr>
          <p:nvPr/>
        </p:nvGrpSpPr>
        <p:grpSpPr bwMode="auto">
          <a:xfrm>
            <a:off x="4572000" y="2133600"/>
            <a:ext cx="3375025" cy="3124200"/>
            <a:chOff x="2880" y="1344"/>
            <a:chExt cx="2126" cy="1968"/>
          </a:xfrm>
        </p:grpSpPr>
        <p:sp>
          <p:nvSpPr>
            <p:cNvPr id="9" name="AutoShape 10"/>
            <p:cNvSpPr>
              <a:spLocks noChangeArrowheads="1"/>
            </p:cNvSpPr>
            <p:nvPr/>
          </p:nvSpPr>
          <p:spPr bwMode="gray">
            <a:xfrm>
              <a:off x="2894" y="1872"/>
              <a:ext cx="2112" cy="1440"/>
            </a:xfrm>
            <a:prstGeom prst="roundRect">
              <a:avLst>
                <a:gd name="adj" fmla="val 10347"/>
              </a:avLst>
            </a:prstGeom>
            <a:gradFill rotWithShape="1">
              <a:gsLst>
                <a:gs pos="0">
                  <a:srgbClr val="D8F4BE">
                    <a:gamma/>
                    <a:tint val="0"/>
                    <a:invGamma/>
                  </a:srgbClr>
                </a:gs>
                <a:gs pos="100000">
                  <a:srgbClr val="D8F4BE"/>
                </a:gs>
              </a:gsLst>
              <a:lin ang="2700000" scaled="1"/>
            </a:gradFill>
            <a:ln w="50800">
              <a:solidFill>
                <a:srgbClr val="44988C"/>
              </a:solidFill>
              <a:round/>
              <a:headEnd/>
              <a:tailEnd/>
            </a:ln>
            <a:effectLst>
              <a:outerShdw dist="107763" dir="2700000" algn="ctr" rotWithShape="0">
                <a:srgbClr val="C0C0C0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0" name="Text Box 11"/>
            <p:cNvSpPr txBox="1">
              <a:spLocks noChangeArrowheads="1"/>
            </p:cNvSpPr>
            <p:nvPr/>
          </p:nvSpPr>
          <p:spPr bwMode="gray">
            <a:xfrm>
              <a:off x="3360" y="2016"/>
              <a:ext cx="1632" cy="113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l"/>
              <a:r>
                <a:rPr lang="ru-RU" sz="2400" b="1">
                  <a:solidFill>
                    <a:srgbClr val="006666"/>
                  </a:solidFill>
                </a:rPr>
                <a:t>Текст</a:t>
              </a:r>
            </a:p>
            <a:p>
              <a:pPr algn="l"/>
              <a:endParaRPr lang="ru-RU" sz="2400" b="1">
                <a:solidFill>
                  <a:srgbClr val="006666"/>
                </a:solidFill>
              </a:endParaRPr>
            </a:p>
            <a:p>
              <a:pPr algn="l"/>
              <a:endParaRPr lang="ru-RU" sz="2400" b="1">
                <a:solidFill>
                  <a:srgbClr val="000000"/>
                </a:solidFill>
              </a:endParaRPr>
            </a:p>
            <a:p>
              <a:pPr algn="l"/>
              <a:endParaRPr lang="ru-RU" sz="2400" b="1">
                <a:solidFill>
                  <a:srgbClr val="000000"/>
                </a:solidFill>
              </a:endParaRPr>
            </a:p>
            <a:p>
              <a:pPr algn="l"/>
              <a:endParaRPr lang="en-US" sz="1600">
                <a:solidFill>
                  <a:srgbClr val="000000"/>
                </a:solidFill>
              </a:endParaRPr>
            </a:p>
          </p:txBody>
        </p:sp>
        <p:grpSp>
          <p:nvGrpSpPr>
            <p:cNvPr id="11" name="Group 12"/>
            <p:cNvGrpSpPr>
              <a:grpSpLocks/>
            </p:cNvGrpSpPr>
            <p:nvPr/>
          </p:nvGrpSpPr>
          <p:grpSpPr bwMode="auto">
            <a:xfrm>
              <a:off x="2880" y="1344"/>
              <a:ext cx="498" cy="1245"/>
              <a:chOff x="2880" y="1344"/>
              <a:chExt cx="498" cy="1245"/>
            </a:xfrm>
          </p:grpSpPr>
          <p:sp>
            <p:nvSpPr>
              <p:cNvPr id="12" name="Freeform 13"/>
              <p:cNvSpPr>
                <a:spLocks/>
              </p:cNvSpPr>
              <p:nvPr/>
            </p:nvSpPr>
            <p:spPr bwMode="gray">
              <a:xfrm>
                <a:off x="3001" y="1344"/>
                <a:ext cx="233" cy="254"/>
              </a:xfrm>
              <a:custGeom>
                <a:avLst/>
                <a:gdLst/>
                <a:ahLst/>
                <a:cxnLst>
                  <a:cxn ang="0">
                    <a:pos x="133" y="0"/>
                  </a:cxn>
                  <a:cxn ang="0">
                    <a:pos x="161" y="3"/>
                  </a:cxn>
                  <a:cxn ang="0">
                    <a:pos x="186" y="12"/>
                  </a:cxn>
                  <a:cxn ang="0">
                    <a:pos x="209" y="25"/>
                  </a:cxn>
                  <a:cxn ang="0">
                    <a:pos x="228" y="42"/>
                  </a:cxn>
                  <a:cxn ang="0">
                    <a:pos x="245" y="64"/>
                  </a:cxn>
                  <a:cxn ang="0">
                    <a:pos x="257" y="88"/>
                  </a:cxn>
                  <a:cxn ang="0">
                    <a:pos x="265" y="116"/>
                  </a:cxn>
                  <a:cxn ang="0">
                    <a:pos x="267" y="146"/>
                  </a:cxn>
                  <a:cxn ang="0">
                    <a:pos x="265" y="175"/>
                  </a:cxn>
                  <a:cxn ang="0">
                    <a:pos x="257" y="203"/>
                  </a:cxn>
                  <a:cxn ang="0">
                    <a:pos x="245" y="227"/>
                  </a:cxn>
                  <a:cxn ang="0">
                    <a:pos x="228" y="249"/>
                  </a:cxn>
                  <a:cxn ang="0">
                    <a:pos x="209" y="267"/>
                  </a:cxn>
                  <a:cxn ang="0">
                    <a:pos x="186" y="281"/>
                  </a:cxn>
                  <a:cxn ang="0">
                    <a:pos x="161" y="289"/>
                  </a:cxn>
                  <a:cxn ang="0">
                    <a:pos x="133" y="292"/>
                  </a:cxn>
                  <a:cxn ang="0">
                    <a:pos x="103" y="288"/>
                  </a:cxn>
                  <a:cxn ang="0">
                    <a:pos x="75" y="277"/>
                  </a:cxn>
                  <a:cxn ang="0">
                    <a:pos x="51" y="260"/>
                  </a:cxn>
                  <a:cxn ang="0">
                    <a:pos x="29" y="237"/>
                  </a:cxn>
                  <a:cxn ang="0">
                    <a:pos x="13" y="210"/>
                  </a:cxn>
                  <a:cxn ang="0">
                    <a:pos x="4" y="178"/>
                  </a:cxn>
                  <a:cxn ang="0">
                    <a:pos x="0" y="146"/>
                  </a:cxn>
                  <a:cxn ang="0">
                    <a:pos x="4" y="113"/>
                  </a:cxn>
                  <a:cxn ang="0">
                    <a:pos x="13" y="81"/>
                  </a:cxn>
                  <a:cxn ang="0">
                    <a:pos x="29" y="54"/>
                  </a:cxn>
                  <a:cxn ang="0">
                    <a:pos x="51" y="32"/>
                  </a:cxn>
                  <a:cxn ang="0">
                    <a:pos x="75" y="14"/>
                  </a:cxn>
                  <a:cxn ang="0">
                    <a:pos x="103" y="3"/>
                  </a:cxn>
                  <a:cxn ang="0">
                    <a:pos x="133" y="0"/>
                  </a:cxn>
                </a:cxnLst>
                <a:rect l="0" t="0" r="r" b="b"/>
                <a:pathLst>
                  <a:path w="267" h="292">
                    <a:moveTo>
                      <a:pt x="133" y="0"/>
                    </a:moveTo>
                    <a:lnTo>
                      <a:pt x="161" y="3"/>
                    </a:lnTo>
                    <a:lnTo>
                      <a:pt x="186" y="12"/>
                    </a:lnTo>
                    <a:lnTo>
                      <a:pt x="209" y="25"/>
                    </a:lnTo>
                    <a:lnTo>
                      <a:pt x="228" y="42"/>
                    </a:lnTo>
                    <a:lnTo>
                      <a:pt x="245" y="64"/>
                    </a:lnTo>
                    <a:lnTo>
                      <a:pt x="257" y="88"/>
                    </a:lnTo>
                    <a:lnTo>
                      <a:pt x="265" y="116"/>
                    </a:lnTo>
                    <a:lnTo>
                      <a:pt x="267" y="146"/>
                    </a:lnTo>
                    <a:lnTo>
                      <a:pt x="265" y="175"/>
                    </a:lnTo>
                    <a:lnTo>
                      <a:pt x="257" y="203"/>
                    </a:lnTo>
                    <a:lnTo>
                      <a:pt x="245" y="227"/>
                    </a:lnTo>
                    <a:lnTo>
                      <a:pt x="228" y="249"/>
                    </a:lnTo>
                    <a:lnTo>
                      <a:pt x="209" y="267"/>
                    </a:lnTo>
                    <a:lnTo>
                      <a:pt x="186" y="281"/>
                    </a:lnTo>
                    <a:lnTo>
                      <a:pt x="161" y="289"/>
                    </a:lnTo>
                    <a:lnTo>
                      <a:pt x="133" y="292"/>
                    </a:lnTo>
                    <a:lnTo>
                      <a:pt x="103" y="288"/>
                    </a:lnTo>
                    <a:lnTo>
                      <a:pt x="75" y="277"/>
                    </a:lnTo>
                    <a:lnTo>
                      <a:pt x="51" y="260"/>
                    </a:lnTo>
                    <a:lnTo>
                      <a:pt x="29" y="237"/>
                    </a:lnTo>
                    <a:lnTo>
                      <a:pt x="13" y="210"/>
                    </a:lnTo>
                    <a:lnTo>
                      <a:pt x="4" y="178"/>
                    </a:lnTo>
                    <a:lnTo>
                      <a:pt x="0" y="146"/>
                    </a:lnTo>
                    <a:lnTo>
                      <a:pt x="4" y="113"/>
                    </a:lnTo>
                    <a:lnTo>
                      <a:pt x="13" y="81"/>
                    </a:lnTo>
                    <a:lnTo>
                      <a:pt x="29" y="54"/>
                    </a:lnTo>
                    <a:lnTo>
                      <a:pt x="51" y="32"/>
                    </a:lnTo>
                    <a:lnTo>
                      <a:pt x="75" y="14"/>
                    </a:lnTo>
                    <a:lnTo>
                      <a:pt x="103" y="3"/>
                    </a:lnTo>
                    <a:lnTo>
                      <a:pt x="133" y="0"/>
                    </a:lnTo>
                    <a:close/>
                  </a:path>
                </a:pathLst>
              </a:custGeom>
              <a:solidFill>
                <a:srgbClr val="44988C"/>
              </a:solidFill>
              <a:ln w="0">
                <a:noFill/>
                <a:prstDash val="solid"/>
                <a:round/>
                <a:headEnd/>
                <a:tailEnd/>
              </a:ln>
              <a:effectLst>
                <a:outerShdw dist="91581" dir="3378596" algn="ctr" rotWithShape="0">
                  <a:srgbClr val="C0C0C0">
                    <a:alpha val="50000"/>
                  </a:srgbClr>
                </a:outerShdw>
              </a:effec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" name="Freeform 14"/>
              <p:cNvSpPr>
                <a:spLocks/>
              </p:cNvSpPr>
              <p:nvPr/>
            </p:nvSpPr>
            <p:spPr bwMode="gray">
              <a:xfrm>
                <a:off x="2880" y="1625"/>
                <a:ext cx="498" cy="964"/>
              </a:xfrm>
              <a:custGeom>
                <a:avLst/>
                <a:gdLst/>
                <a:ahLst/>
                <a:cxnLst>
                  <a:cxn ang="0">
                    <a:pos x="72" y="5"/>
                  </a:cxn>
                  <a:cxn ang="0">
                    <a:pos x="30" y="32"/>
                  </a:cxn>
                  <a:cxn ang="0">
                    <a:pos x="4" y="75"/>
                  </a:cxn>
                  <a:cxn ang="0">
                    <a:pos x="0" y="509"/>
                  </a:cxn>
                  <a:cxn ang="0">
                    <a:pos x="1" y="516"/>
                  </a:cxn>
                  <a:cxn ang="0">
                    <a:pos x="9" y="533"/>
                  </a:cxn>
                  <a:cxn ang="0">
                    <a:pos x="26" y="550"/>
                  </a:cxn>
                  <a:cxn ang="0">
                    <a:pos x="56" y="557"/>
                  </a:cxn>
                  <a:cxn ang="0">
                    <a:pos x="84" y="551"/>
                  </a:cxn>
                  <a:cxn ang="0">
                    <a:pos x="100" y="534"/>
                  </a:cxn>
                  <a:cxn ang="0">
                    <a:pos x="106" y="516"/>
                  </a:cxn>
                  <a:cxn ang="0">
                    <a:pos x="108" y="503"/>
                  </a:cxn>
                  <a:cxn ang="0">
                    <a:pos x="108" y="166"/>
                  </a:cxn>
                  <a:cxn ang="0">
                    <a:pos x="135" y="1066"/>
                  </a:cxn>
                  <a:cxn ang="0">
                    <a:pos x="138" y="1073"/>
                  </a:cxn>
                  <a:cxn ang="0">
                    <a:pos x="151" y="1089"/>
                  </a:cxn>
                  <a:cxn ang="0">
                    <a:pos x="174" y="1105"/>
                  </a:cxn>
                  <a:cxn ang="0">
                    <a:pos x="199" y="1111"/>
                  </a:cxn>
                  <a:cxn ang="0">
                    <a:pos x="227" y="1110"/>
                  </a:cxn>
                  <a:cxn ang="0">
                    <a:pos x="255" y="1097"/>
                  </a:cxn>
                  <a:cxn ang="0">
                    <a:pos x="272" y="1080"/>
                  </a:cxn>
                  <a:cxn ang="0">
                    <a:pos x="278" y="1068"/>
                  </a:cxn>
                  <a:cxn ang="0">
                    <a:pos x="279" y="499"/>
                  </a:cxn>
                  <a:cxn ang="0">
                    <a:pos x="302" y="503"/>
                  </a:cxn>
                  <a:cxn ang="0">
                    <a:pos x="302" y="534"/>
                  </a:cxn>
                  <a:cxn ang="0">
                    <a:pos x="304" y="590"/>
                  </a:cxn>
                  <a:cxn ang="0">
                    <a:pos x="304" y="664"/>
                  </a:cxn>
                  <a:cxn ang="0">
                    <a:pos x="304" y="750"/>
                  </a:cxn>
                  <a:cxn ang="0">
                    <a:pos x="304" y="838"/>
                  </a:cxn>
                  <a:cxn ang="0">
                    <a:pos x="305" y="926"/>
                  </a:cxn>
                  <a:cxn ang="0">
                    <a:pos x="305" y="1004"/>
                  </a:cxn>
                  <a:cxn ang="0">
                    <a:pos x="305" y="1066"/>
                  </a:cxn>
                  <a:cxn ang="0">
                    <a:pos x="306" y="1073"/>
                  </a:cxn>
                  <a:cxn ang="0">
                    <a:pos x="315" y="1088"/>
                  </a:cxn>
                  <a:cxn ang="0">
                    <a:pos x="335" y="1103"/>
                  </a:cxn>
                  <a:cxn ang="0">
                    <a:pos x="372" y="1111"/>
                  </a:cxn>
                  <a:cxn ang="0">
                    <a:pos x="408" y="1103"/>
                  </a:cxn>
                  <a:cxn ang="0">
                    <a:pos x="429" y="1089"/>
                  </a:cxn>
                  <a:cxn ang="0">
                    <a:pos x="437" y="1073"/>
                  </a:cxn>
                  <a:cxn ang="0">
                    <a:pos x="438" y="1067"/>
                  </a:cxn>
                  <a:cxn ang="0">
                    <a:pos x="466" y="166"/>
                  </a:cxn>
                  <a:cxn ang="0">
                    <a:pos x="468" y="503"/>
                  </a:cxn>
                  <a:cxn ang="0">
                    <a:pos x="472" y="517"/>
                  </a:cxn>
                  <a:cxn ang="0">
                    <a:pos x="483" y="537"/>
                  </a:cxn>
                  <a:cxn ang="0">
                    <a:pos x="505" y="551"/>
                  </a:cxn>
                  <a:cxn ang="0">
                    <a:pos x="536" y="551"/>
                  </a:cxn>
                  <a:cxn ang="0">
                    <a:pos x="557" y="537"/>
                  </a:cxn>
                  <a:cxn ang="0">
                    <a:pos x="570" y="517"/>
                  </a:cxn>
                  <a:cxn ang="0">
                    <a:pos x="573" y="508"/>
                  </a:cxn>
                  <a:cxn ang="0">
                    <a:pos x="572" y="68"/>
                  </a:cxn>
                  <a:cxn ang="0">
                    <a:pos x="546" y="28"/>
                  </a:cxn>
                  <a:cxn ang="0">
                    <a:pos x="506" y="4"/>
                  </a:cxn>
                  <a:cxn ang="0">
                    <a:pos x="94" y="0"/>
                  </a:cxn>
                </a:cxnLst>
                <a:rect l="0" t="0" r="r" b="b"/>
                <a:pathLst>
                  <a:path w="573" h="1111">
                    <a:moveTo>
                      <a:pt x="94" y="0"/>
                    </a:moveTo>
                    <a:lnTo>
                      <a:pt x="72" y="5"/>
                    </a:lnTo>
                    <a:lnTo>
                      <a:pt x="50" y="16"/>
                    </a:lnTo>
                    <a:lnTo>
                      <a:pt x="30" y="32"/>
                    </a:lnTo>
                    <a:lnTo>
                      <a:pt x="15" y="53"/>
                    </a:lnTo>
                    <a:lnTo>
                      <a:pt x="4" y="75"/>
                    </a:lnTo>
                    <a:lnTo>
                      <a:pt x="0" y="99"/>
                    </a:lnTo>
                    <a:lnTo>
                      <a:pt x="0" y="509"/>
                    </a:lnTo>
                    <a:lnTo>
                      <a:pt x="0" y="511"/>
                    </a:lnTo>
                    <a:lnTo>
                      <a:pt x="1" y="516"/>
                    </a:lnTo>
                    <a:lnTo>
                      <a:pt x="4" y="525"/>
                    </a:lnTo>
                    <a:lnTo>
                      <a:pt x="9" y="533"/>
                    </a:lnTo>
                    <a:lnTo>
                      <a:pt x="16" y="543"/>
                    </a:lnTo>
                    <a:lnTo>
                      <a:pt x="26" y="550"/>
                    </a:lnTo>
                    <a:lnTo>
                      <a:pt x="39" y="556"/>
                    </a:lnTo>
                    <a:lnTo>
                      <a:pt x="56" y="557"/>
                    </a:lnTo>
                    <a:lnTo>
                      <a:pt x="72" y="556"/>
                    </a:lnTo>
                    <a:lnTo>
                      <a:pt x="84" y="551"/>
                    </a:lnTo>
                    <a:lnTo>
                      <a:pt x="92" y="543"/>
                    </a:lnTo>
                    <a:lnTo>
                      <a:pt x="100" y="534"/>
                    </a:lnTo>
                    <a:lnTo>
                      <a:pt x="103" y="525"/>
                    </a:lnTo>
                    <a:lnTo>
                      <a:pt x="106" y="516"/>
                    </a:lnTo>
                    <a:lnTo>
                      <a:pt x="107" y="508"/>
                    </a:lnTo>
                    <a:lnTo>
                      <a:pt x="108" y="503"/>
                    </a:lnTo>
                    <a:lnTo>
                      <a:pt x="108" y="500"/>
                    </a:lnTo>
                    <a:lnTo>
                      <a:pt x="108" y="166"/>
                    </a:lnTo>
                    <a:lnTo>
                      <a:pt x="134" y="167"/>
                    </a:lnTo>
                    <a:lnTo>
                      <a:pt x="135" y="1066"/>
                    </a:lnTo>
                    <a:lnTo>
                      <a:pt x="136" y="1068"/>
                    </a:lnTo>
                    <a:lnTo>
                      <a:pt x="138" y="1073"/>
                    </a:lnTo>
                    <a:lnTo>
                      <a:pt x="143" y="1080"/>
                    </a:lnTo>
                    <a:lnTo>
                      <a:pt x="151" y="1089"/>
                    </a:lnTo>
                    <a:lnTo>
                      <a:pt x="162" y="1097"/>
                    </a:lnTo>
                    <a:lnTo>
                      <a:pt x="174" y="1105"/>
                    </a:lnTo>
                    <a:lnTo>
                      <a:pt x="189" y="1110"/>
                    </a:lnTo>
                    <a:lnTo>
                      <a:pt x="199" y="1111"/>
                    </a:lnTo>
                    <a:lnTo>
                      <a:pt x="217" y="1111"/>
                    </a:lnTo>
                    <a:lnTo>
                      <a:pt x="227" y="1110"/>
                    </a:lnTo>
                    <a:lnTo>
                      <a:pt x="243" y="1105"/>
                    </a:lnTo>
                    <a:lnTo>
                      <a:pt x="255" y="1097"/>
                    </a:lnTo>
                    <a:lnTo>
                      <a:pt x="265" y="1089"/>
                    </a:lnTo>
                    <a:lnTo>
                      <a:pt x="272" y="1080"/>
                    </a:lnTo>
                    <a:lnTo>
                      <a:pt x="276" y="1073"/>
                    </a:lnTo>
                    <a:lnTo>
                      <a:pt x="278" y="1068"/>
                    </a:lnTo>
                    <a:lnTo>
                      <a:pt x="279" y="1066"/>
                    </a:lnTo>
                    <a:lnTo>
                      <a:pt x="279" y="499"/>
                    </a:lnTo>
                    <a:lnTo>
                      <a:pt x="302" y="499"/>
                    </a:lnTo>
                    <a:lnTo>
                      <a:pt x="302" y="503"/>
                    </a:lnTo>
                    <a:lnTo>
                      <a:pt x="302" y="515"/>
                    </a:lnTo>
                    <a:lnTo>
                      <a:pt x="302" y="534"/>
                    </a:lnTo>
                    <a:lnTo>
                      <a:pt x="302" y="560"/>
                    </a:lnTo>
                    <a:lnTo>
                      <a:pt x="304" y="590"/>
                    </a:lnTo>
                    <a:lnTo>
                      <a:pt x="304" y="626"/>
                    </a:lnTo>
                    <a:lnTo>
                      <a:pt x="304" y="664"/>
                    </a:lnTo>
                    <a:lnTo>
                      <a:pt x="304" y="706"/>
                    </a:lnTo>
                    <a:lnTo>
                      <a:pt x="304" y="750"/>
                    </a:lnTo>
                    <a:lnTo>
                      <a:pt x="304" y="793"/>
                    </a:lnTo>
                    <a:lnTo>
                      <a:pt x="304" y="838"/>
                    </a:lnTo>
                    <a:lnTo>
                      <a:pt x="305" y="882"/>
                    </a:lnTo>
                    <a:lnTo>
                      <a:pt x="305" y="926"/>
                    </a:lnTo>
                    <a:lnTo>
                      <a:pt x="305" y="966"/>
                    </a:lnTo>
                    <a:lnTo>
                      <a:pt x="305" y="1004"/>
                    </a:lnTo>
                    <a:lnTo>
                      <a:pt x="305" y="1037"/>
                    </a:lnTo>
                    <a:lnTo>
                      <a:pt x="305" y="1066"/>
                    </a:lnTo>
                    <a:lnTo>
                      <a:pt x="305" y="1067"/>
                    </a:lnTo>
                    <a:lnTo>
                      <a:pt x="306" y="1073"/>
                    </a:lnTo>
                    <a:lnTo>
                      <a:pt x="310" y="1079"/>
                    </a:lnTo>
                    <a:lnTo>
                      <a:pt x="315" y="1088"/>
                    </a:lnTo>
                    <a:lnTo>
                      <a:pt x="323" y="1096"/>
                    </a:lnTo>
                    <a:lnTo>
                      <a:pt x="335" y="1103"/>
                    </a:lnTo>
                    <a:lnTo>
                      <a:pt x="351" y="1108"/>
                    </a:lnTo>
                    <a:lnTo>
                      <a:pt x="372" y="1111"/>
                    </a:lnTo>
                    <a:lnTo>
                      <a:pt x="392" y="1108"/>
                    </a:lnTo>
                    <a:lnTo>
                      <a:pt x="408" y="1103"/>
                    </a:lnTo>
                    <a:lnTo>
                      <a:pt x="420" y="1096"/>
                    </a:lnTo>
                    <a:lnTo>
                      <a:pt x="429" y="1089"/>
                    </a:lnTo>
                    <a:lnTo>
                      <a:pt x="434" y="1080"/>
                    </a:lnTo>
                    <a:lnTo>
                      <a:pt x="437" y="1073"/>
                    </a:lnTo>
                    <a:lnTo>
                      <a:pt x="438" y="1068"/>
                    </a:lnTo>
                    <a:lnTo>
                      <a:pt x="438" y="1067"/>
                    </a:lnTo>
                    <a:lnTo>
                      <a:pt x="440" y="166"/>
                    </a:lnTo>
                    <a:lnTo>
                      <a:pt x="466" y="166"/>
                    </a:lnTo>
                    <a:lnTo>
                      <a:pt x="466" y="500"/>
                    </a:lnTo>
                    <a:lnTo>
                      <a:pt x="468" y="503"/>
                    </a:lnTo>
                    <a:lnTo>
                      <a:pt x="469" y="509"/>
                    </a:lnTo>
                    <a:lnTo>
                      <a:pt x="472" y="517"/>
                    </a:lnTo>
                    <a:lnTo>
                      <a:pt x="477" y="527"/>
                    </a:lnTo>
                    <a:lnTo>
                      <a:pt x="483" y="537"/>
                    </a:lnTo>
                    <a:lnTo>
                      <a:pt x="493" y="545"/>
                    </a:lnTo>
                    <a:lnTo>
                      <a:pt x="505" y="551"/>
                    </a:lnTo>
                    <a:lnTo>
                      <a:pt x="520" y="554"/>
                    </a:lnTo>
                    <a:lnTo>
                      <a:pt x="536" y="551"/>
                    </a:lnTo>
                    <a:lnTo>
                      <a:pt x="548" y="545"/>
                    </a:lnTo>
                    <a:lnTo>
                      <a:pt x="557" y="537"/>
                    </a:lnTo>
                    <a:lnTo>
                      <a:pt x="563" y="527"/>
                    </a:lnTo>
                    <a:lnTo>
                      <a:pt x="570" y="517"/>
                    </a:lnTo>
                    <a:lnTo>
                      <a:pt x="573" y="510"/>
                    </a:lnTo>
                    <a:lnTo>
                      <a:pt x="573" y="508"/>
                    </a:lnTo>
                    <a:lnTo>
                      <a:pt x="573" y="79"/>
                    </a:lnTo>
                    <a:lnTo>
                      <a:pt x="572" y="68"/>
                    </a:lnTo>
                    <a:lnTo>
                      <a:pt x="561" y="47"/>
                    </a:lnTo>
                    <a:lnTo>
                      <a:pt x="546" y="28"/>
                    </a:lnTo>
                    <a:lnTo>
                      <a:pt x="528" y="14"/>
                    </a:lnTo>
                    <a:lnTo>
                      <a:pt x="506" y="4"/>
                    </a:lnTo>
                    <a:lnTo>
                      <a:pt x="485" y="0"/>
                    </a:lnTo>
                    <a:lnTo>
                      <a:pt x="94" y="0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rgbClr val="44988C"/>
              </a:solidFill>
              <a:ln w="0">
                <a:noFill/>
                <a:prstDash val="solid"/>
                <a:round/>
                <a:headEnd/>
                <a:tailEnd/>
              </a:ln>
              <a:effectLst>
                <a:outerShdw dist="91581" dir="3378596" algn="ctr" rotWithShape="0">
                  <a:srgbClr val="C0C0C0">
                    <a:alpha val="50000"/>
                  </a:srgbClr>
                </a:outerShdw>
              </a:effectLst>
            </p:spPr>
            <p:txBody>
              <a:bodyPr/>
              <a:lstStyle/>
              <a:p>
                <a:endParaRPr lang="ru-RU"/>
              </a:p>
            </p:txBody>
          </p:sp>
        </p:grpSp>
      </p:grpSp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3"/>
          <p:cNvSpPr>
            <a:spLocks noChangeArrowheads="1"/>
          </p:cNvSpPr>
          <p:nvPr/>
        </p:nvSpPr>
        <p:spPr bwMode="auto">
          <a:xfrm>
            <a:off x="5562600" y="3276600"/>
            <a:ext cx="2286000" cy="266700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99CCFF"/>
              </a:gs>
              <a:gs pos="100000">
                <a:srgbClr val="99CCFF">
                  <a:gamma/>
                  <a:tint val="27451"/>
                  <a:invGamma/>
                </a:srgbClr>
              </a:gs>
            </a:gsLst>
            <a:lin ang="5400000" scaled="1"/>
          </a:gradFill>
          <a:ln w="38100">
            <a:solidFill>
              <a:srgbClr val="3366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/>
            <a:endParaRPr lang="ru-RU">
              <a:latin typeface="Verdana" pitchFamily="34" charset="0"/>
            </a:endParaRPr>
          </a:p>
        </p:txBody>
      </p:sp>
      <p:sp>
        <p:nvSpPr>
          <p:cNvPr id="3" name="Text Box 4"/>
          <p:cNvSpPr txBox="1">
            <a:spLocks noChangeArrowheads="1"/>
          </p:cNvSpPr>
          <p:nvPr/>
        </p:nvSpPr>
        <p:spPr bwMode="auto">
          <a:xfrm>
            <a:off x="5715000" y="3471863"/>
            <a:ext cx="2057400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r>
              <a:rPr lang="ru-RU" sz="2000" dirty="0" smtClean="0"/>
              <a:t>текст</a:t>
            </a:r>
            <a:endParaRPr lang="en-US" sz="2000" dirty="0"/>
          </a:p>
        </p:txBody>
      </p:sp>
      <p:sp>
        <p:nvSpPr>
          <p:cNvPr id="4" name="AutoShape 5"/>
          <p:cNvSpPr>
            <a:spLocks noChangeArrowheads="1"/>
          </p:cNvSpPr>
          <p:nvPr/>
        </p:nvSpPr>
        <p:spPr bwMode="auto">
          <a:xfrm>
            <a:off x="1143000" y="3276600"/>
            <a:ext cx="2286000" cy="266700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99CCFF"/>
              </a:gs>
              <a:gs pos="100000">
                <a:srgbClr val="99CCFF">
                  <a:gamma/>
                  <a:tint val="27451"/>
                  <a:invGamma/>
                </a:srgbClr>
              </a:gs>
            </a:gsLst>
            <a:lin ang="5400000" scaled="1"/>
          </a:gradFill>
          <a:ln w="38100">
            <a:solidFill>
              <a:srgbClr val="3366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/>
            <a:endParaRPr lang="ru-RU">
              <a:latin typeface="Verdana" pitchFamily="34" charset="0"/>
            </a:endParaRPr>
          </a:p>
        </p:txBody>
      </p:sp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1238250" y="3476625"/>
            <a:ext cx="2038350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r>
              <a:rPr lang="ru-RU" sz="2000" dirty="0" smtClean="0"/>
              <a:t>текст</a:t>
            </a:r>
            <a:endParaRPr lang="en-US" sz="2000" dirty="0"/>
          </a:p>
        </p:txBody>
      </p:sp>
      <p:sp>
        <p:nvSpPr>
          <p:cNvPr id="6" name="AutoShape 7"/>
          <p:cNvSpPr>
            <a:spLocks noChangeAspect="1" noChangeArrowheads="1" noTextEdit="1"/>
          </p:cNvSpPr>
          <p:nvPr/>
        </p:nvSpPr>
        <p:spPr bwMode="gray">
          <a:xfrm>
            <a:off x="3222625" y="3176588"/>
            <a:ext cx="909638" cy="1244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7" name="Freeform 8"/>
          <p:cNvSpPr>
            <a:spLocks/>
          </p:cNvSpPr>
          <p:nvPr/>
        </p:nvSpPr>
        <p:spPr bwMode="gray">
          <a:xfrm>
            <a:off x="3222625" y="3179763"/>
            <a:ext cx="903288" cy="1241425"/>
          </a:xfrm>
          <a:custGeom>
            <a:avLst/>
            <a:gdLst/>
            <a:ahLst/>
            <a:cxnLst>
              <a:cxn ang="0">
                <a:pos x="580" y="0"/>
              </a:cxn>
              <a:cxn ang="0">
                <a:pos x="578" y="90"/>
              </a:cxn>
              <a:cxn ang="0">
                <a:pos x="568" y="174"/>
              </a:cxn>
              <a:cxn ang="0">
                <a:pos x="552" y="252"/>
              </a:cxn>
              <a:cxn ang="0">
                <a:pos x="526" y="324"/>
              </a:cxn>
              <a:cxn ang="0">
                <a:pos x="494" y="390"/>
              </a:cxn>
              <a:cxn ang="0">
                <a:pos x="452" y="450"/>
              </a:cxn>
              <a:cxn ang="0">
                <a:pos x="402" y="508"/>
              </a:cxn>
              <a:cxn ang="0">
                <a:pos x="342" y="560"/>
              </a:cxn>
              <a:cxn ang="0">
                <a:pos x="270" y="610"/>
              </a:cxn>
              <a:cxn ang="0">
                <a:pos x="188" y="656"/>
              </a:cxn>
              <a:cxn ang="0">
                <a:pos x="188" y="798"/>
              </a:cxn>
              <a:cxn ang="0">
                <a:pos x="0" y="514"/>
              </a:cxn>
              <a:cxn ang="0">
                <a:pos x="188" y="230"/>
              </a:cxn>
              <a:cxn ang="0">
                <a:pos x="188" y="372"/>
              </a:cxn>
              <a:cxn ang="0">
                <a:pos x="224" y="368"/>
              </a:cxn>
              <a:cxn ang="0">
                <a:pos x="264" y="356"/>
              </a:cxn>
              <a:cxn ang="0">
                <a:pos x="306" y="336"/>
              </a:cxn>
              <a:cxn ang="0">
                <a:pos x="348" y="310"/>
              </a:cxn>
              <a:cxn ang="0">
                <a:pos x="392" y="280"/>
              </a:cxn>
              <a:cxn ang="0">
                <a:pos x="432" y="246"/>
              </a:cxn>
              <a:cxn ang="0">
                <a:pos x="472" y="208"/>
              </a:cxn>
              <a:cxn ang="0">
                <a:pos x="506" y="166"/>
              </a:cxn>
              <a:cxn ang="0">
                <a:pos x="536" y="124"/>
              </a:cxn>
              <a:cxn ang="0">
                <a:pos x="558" y="82"/>
              </a:cxn>
              <a:cxn ang="0">
                <a:pos x="574" y="40"/>
              </a:cxn>
              <a:cxn ang="0">
                <a:pos x="578" y="0"/>
              </a:cxn>
              <a:cxn ang="0">
                <a:pos x="580" y="0"/>
              </a:cxn>
            </a:cxnLst>
            <a:rect l="0" t="0" r="r" b="b"/>
            <a:pathLst>
              <a:path w="580" h="798">
                <a:moveTo>
                  <a:pt x="580" y="0"/>
                </a:moveTo>
                <a:lnTo>
                  <a:pt x="578" y="90"/>
                </a:lnTo>
                <a:lnTo>
                  <a:pt x="568" y="174"/>
                </a:lnTo>
                <a:lnTo>
                  <a:pt x="552" y="252"/>
                </a:lnTo>
                <a:lnTo>
                  <a:pt x="526" y="324"/>
                </a:lnTo>
                <a:lnTo>
                  <a:pt x="494" y="390"/>
                </a:lnTo>
                <a:lnTo>
                  <a:pt x="452" y="450"/>
                </a:lnTo>
                <a:lnTo>
                  <a:pt x="402" y="508"/>
                </a:lnTo>
                <a:lnTo>
                  <a:pt x="342" y="560"/>
                </a:lnTo>
                <a:lnTo>
                  <a:pt x="270" y="610"/>
                </a:lnTo>
                <a:lnTo>
                  <a:pt x="188" y="656"/>
                </a:lnTo>
                <a:lnTo>
                  <a:pt x="188" y="798"/>
                </a:lnTo>
                <a:lnTo>
                  <a:pt x="0" y="514"/>
                </a:lnTo>
                <a:lnTo>
                  <a:pt x="188" y="230"/>
                </a:lnTo>
                <a:lnTo>
                  <a:pt x="188" y="372"/>
                </a:lnTo>
                <a:lnTo>
                  <a:pt x="224" y="368"/>
                </a:lnTo>
                <a:lnTo>
                  <a:pt x="264" y="356"/>
                </a:lnTo>
                <a:lnTo>
                  <a:pt x="306" y="336"/>
                </a:lnTo>
                <a:lnTo>
                  <a:pt x="348" y="310"/>
                </a:lnTo>
                <a:lnTo>
                  <a:pt x="392" y="280"/>
                </a:lnTo>
                <a:lnTo>
                  <a:pt x="432" y="246"/>
                </a:lnTo>
                <a:lnTo>
                  <a:pt x="472" y="208"/>
                </a:lnTo>
                <a:lnTo>
                  <a:pt x="506" y="166"/>
                </a:lnTo>
                <a:lnTo>
                  <a:pt x="536" y="124"/>
                </a:lnTo>
                <a:lnTo>
                  <a:pt x="558" y="82"/>
                </a:lnTo>
                <a:lnTo>
                  <a:pt x="574" y="40"/>
                </a:lnTo>
                <a:lnTo>
                  <a:pt x="578" y="0"/>
                </a:lnTo>
                <a:lnTo>
                  <a:pt x="580" y="0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tint val="31765"/>
                  <a:invGamma/>
                </a:schemeClr>
              </a:gs>
            </a:gsLst>
            <a:lin ang="0" scaled="1"/>
          </a:gradFill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8" name="AutoShape 9"/>
          <p:cNvSpPr>
            <a:spLocks noChangeAspect="1" noChangeArrowheads="1" noTextEdit="1"/>
          </p:cNvSpPr>
          <p:nvPr/>
        </p:nvSpPr>
        <p:spPr bwMode="gray">
          <a:xfrm flipH="1">
            <a:off x="4868863" y="3176588"/>
            <a:ext cx="909637" cy="1244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9" name="Freeform 10"/>
          <p:cNvSpPr>
            <a:spLocks/>
          </p:cNvSpPr>
          <p:nvPr/>
        </p:nvSpPr>
        <p:spPr bwMode="gray">
          <a:xfrm flipH="1">
            <a:off x="4875213" y="3179763"/>
            <a:ext cx="903287" cy="1241425"/>
          </a:xfrm>
          <a:custGeom>
            <a:avLst/>
            <a:gdLst/>
            <a:ahLst/>
            <a:cxnLst>
              <a:cxn ang="0">
                <a:pos x="580" y="0"/>
              </a:cxn>
              <a:cxn ang="0">
                <a:pos x="578" y="90"/>
              </a:cxn>
              <a:cxn ang="0">
                <a:pos x="568" y="174"/>
              </a:cxn>
              <a:cxn ang="0">
                <a:pos x="552" y="252"/>
              </a:cxn>
              <a:cxn ang="0">
                <a:pos x="526" y="324"/>
              </a:cxn>
              <a:cxn ang="0">
                <a:pos x="494" y="390"/>
              </a:cxn>
              <a:cxn ang="0">
                <a:pos x="452" y="450"/>
              </a:cxn>
              <a:cxn ang="0">
                <a:pos x="402" y="508"/>
              </a:cxn>
              <a:cxn ang="0">
                <a:pos x="342" y="560"/>
              </a:cxn>
              <a:cxn ang="0">
                <a:pos x="270" y="610"/>
              </a:cxn>
              <a:cxn ang="0">
                <a:pos x="188" y="656"/>
              </a:cxn>
              <a:cxn ang="0">
                <a:pos x="188" y="798"/>
              </a:cxn>
              <a:cxn ang="0">
                <a:pos x="0" y="514"/>
              </a:cxn>
              <a:cxn ang="0">
                <a:pos x="188" y="230"/>
              </a:cxn>
              <a:cxn ang="0">
                <a:pos x="188" y="372"/>
              </a:cxn>
              <a:cxn ang="0">
                <a:pos x="224" y="368"/>
              </a:cxn>
              <a:cxn ang="0">
                <a:pos x="264" y="356"/>
              </a:cxn>
              <a:cxn ang="0">
                <a:pos x="306" y="336"/>
              </a:cxn>
              <a:cxn ang="0">
                <a:pos x="348" y="310"/>
              </a:cxn>
              <a:cxn ang="0">
                <a:pos x="392" y="280"/>
              </a:cxn>
              <a:cxn ang="0">
                <a:pos x="432" y="246"/>
              </a:cxn>
              <a:cxn ang="0">
                <a:pos x="472" y="208"/>
              </a:cxn>
              <a:cxn ang="0">
                <a:pos x="506" y="166"/>
              </a:cxn>
              <a:cxn ang="0">
                <a:pos x="536" y="124"/>
              </a:cxn>
              <a:cxn ang="0">
                <a:pos x="558" y="82"/>
              </a:cxn>
              <a:cxn ang="0">
                <a:pos x="574" y="40"/>
              </a:cxn>
              <a:cxn ang="0">
                <a:pos x="578" y="0"/>
              </a:cxn>
              <a:cxn ang="0">
                <a:pos x="580" y="0"/>
              </a:cxn>
            </a:cxnLst>
            <a:rect l="0" t="0" r="r" b="b"/>
            <a:pathLst>
              <a:path w="580" h="798">
                <a:moveTo>
                  <a:pt x="580" y="0"/>
                </a:moveTo>
                <a:lnTo>
                  <a:pt x="578" y="90"/>
                </a:lnTo>
                <a:lnTo>
                  <a:pt x="568" y="174"/>
                </a:lnTo>
                <a:lnTo>
                  <a:pt x="552" y="252"/>
                </a:lnTo>
                <a:lnTo>
                  <a:pt x="526" y="324"/>
                </a:lnTo>
                <a:lnTo>
                  <a:pt x="494" y="390"/>
                </a:lnTo>
                <a:lnTo>
                  <a:pt x="452" y="450"/>
                </a:lnTo>
                <a:lnTo>
                  <a:pt x="402" y="508"/>
                </a:lnTo>
                <a:lnTo>
                  <a:pt x="342" y="560"/>
                </a:lnTo>
                <a:lnTo>
                  <a:pt x="270" y="610"/>
                </a:lnTo>
                <a:lnTo>
                  <a:pt x="188" y="656"/>
                </a:lnTo>
                <a:lnTo>
                  <a:pt x="188" y="798"/>
                </a:lnTo>
                <a:lnTo>
                  <a:pt x="0" y="514"/>
                </a:lnTo>
                <a:lnTo>
                  <a:pt x="188" y="230"/>
                </a:lnTo>
                <a:lnTo>
                  <a:pt x="188" y="372"/>
                </a:lnTo>
                <a:lnTo>
                  <a:pt x="224" y="368"/>
                </a:lnTo>
                <a:lnTo>
                  <a:pt x="264" y="356"/>
                </a:lnTo>
                <a:lnTo>
                  <a:pt x="306" y="336"/>
                </a:lnTo>
                <a:lnTo>
                  <a:pt x="348" y="310"/>
                </a:lnTo>
                <a:lnTo>
                  <a:pt x="392" y="280"/>
                </a:lnTo>
                <a:lnTo>
                  <a:pt x="432" y="246"/>
                </a:lnTo>
                <a:lnTo>
                  <a:pt x="472" y="208"/>
                </a:lnTo>
                <a:lnTo>
                  <a:pt x="506" y="166"/>
                </a:lnTo>
                <a:lnTo>
                  <a:pt x="536" y="124"/>
                </a:lnTo>
                <a:lnTo>
                  <a:pt x="558" y="82"/>
                </a:lnTo>
                <a:lnTo>
                  <a:pt x="574" y="40"/>
                </a:lnTo>
                <a:lnTo>
                  <a:pt x="578" y="0"/>
                </a:lnTo>
                <a:lnTo>
                  <a:pt x="580" y="0"/>
                </a:lnTo>
                <a:close/>
              </a:path>
            </a:pathLst>
          </a:custGeom>
          <a:gradFill rotWithShape="1">
            <a:gsLst>
              <a:gs pos="0">
                <a:schemeClr val="accent1"/>
              </a:gs>
              <a:gs pos="100000">
                <a:schemeClr val="accent1">
                  <a:gamma/>
                  <a:tint val="31765"/>
                  <a:invGamma/>
                </a:schemeClr>
              </a:gs>
            </a:gsLst>
            <a:lin ang="0" scaled="1"/>
          </a:gradFill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grpSp>
        <p:nvGrpSpPr>
          <p:cNvPr id="10" name="Group 11"/>
          <p:cNvGrpSpPr>
            <a:grpSpLocks/>
          </p:cNvGrpSpPr>
          <p:nvPr/>
        </p:nvGrpSpPr>
        <p:grpSpPr bwMode="auto">
          <a:xfrm>
            <a:off x="3048000" y="1552575"/>
            <a:ext cx="2998788" cy="1601788"/>
            <a:chOff x="1997" y="1314"/>
            <a:chExt cx="1889" cy="1009"/>
          </a:xfrm>
        </p:grpSpPr>
        <p:grpSp>
          <p:nvGrpSpPr>
            <p:cNvPr id="11" name="Group 12"/>
            <p:cNvGrpSpPr>
              <a:grpSpLocks/>
            </p:cNvGrpSpPr>
            <p:nvPr/>
          </p:nvGrpSpPr>
          <p:grpSpPr bwMode="auto">
            <a:xfrm>
              <a:off x="1997" y="1404"/>
              <a:ext cx="1889" cy="919"/>
              <a:chOff x="1973" y="1027"/>
              <a:chExt cx="1926" cy="937"/>
            </a:xfrm>
          </p:grpSpPr>
          <p:sp>
            <p:nvSpPr>
              <p:cNvPr id="16" name="Oval 13"/>
              <p:cNvSpPr>
                <a:spLocks noChangeArrowheads="1"/>
              </p:cNvSpPr>
              <p:nvPr/>
            </p:nvSpPr>
            <p:spPr bwMode="gray">
              <a:xfrm>
                <a:off x="1994" y="1057"/>
                <a:ext cx="1905" cy="90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chemeClr val="hlink">
                      <a:gamma/>
                      <a:shade val="48627"/>
                      <a:invGamma/>
                    </a:scheme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7" name="Oval 14"/>
              <p:cNvSpPr>
                <a:spLocks noChangeArrowheads="1"/>
              </p:cNvSpPr>
              <p:nvPr/>
            </p:nvSpPr>
            <p:spPr bwMode="gray">
              <a:xfrm>
                <a:off x="1973" y="1027"/>
                <a:ext cx="1905" cy="907"/>
              </a:xfrm>
              <a:prstGeom prst="ellipse">
                <a:avLst/>
              </a:prstGeom>
              <a:gradFill rotWithShape="1">
                <a:gsLst>
                  <a:gs pos="0">
                    <a:schemeClr val="hlink">
                      <a:gamma/>
                      <a:tint val="44314"/>
                      <a:invGamma/>
                    </a:schemeClr>
                  </a:gs>
                  <a:gs pos="100000">
                    <a:schemeClr val="hlink"/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sp>
          <p:nvSpPr>
            <p:cNvPr id="12" name="Oval 15"/>
            <p:cNvSpPr>
              <a:spLocks noChangeArrowheads="1"/>
            </p:cNvSpPr>
            <p:nvPr/>
          </p:nvSpPr>
          <p:spPr bwMode="gray">
            <a:xfrm>
              <a:off x="2086" y="1314"/>
              <a:ext cx="1691" cy="845"/>
            </a:xfrm>
            <a:prstGeom prst="ellipse">
              <a:avLst/>
            </a:prstGeom>
            <a:gradFill rotWithShape="1">
              <a:gsLst>
                <a:gs pos="0">
                  <a:schemeClr val="accent1">
                    <a:gamma/>
                    <a:shade val="46275"/>
                    <a:invGamma/>
                  </a:schemeClr>
                </a:gs>
                <a:gs pos="100000">
                  <a:schemeClr val="accent1"/>
                </a:gs>
              </a:gsLst>
              <a:lin ang="27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/>
            </a:p>
          </p:txBody>
        </p:sp>
        <p:sp>
          <p:nvSpPr>
            <p:cNvPr id="13" name="Oval 16"/>
            <p:cNvSpPr>
              <a:spLocks noChangeArrowheads="1"/>
            </p:cNvSpPr>
            <p:nvPr/>
          </p:nvSpPr>
          <p:spPr bwMode="gray">
            <a:xfrm>
              <a:off x="2108" y="1319"/>
              <a:ext cx="1650" cy="824"/>
            </a:xfrm>
            <a:prstGeom prst="ellipse">
              <a:avLst/>
            </a:prstGeom>
            <a:gradFill rotWithShape="1">
              <a:gsLst>
                <a:gs pos="0">
                  <a:schemeClr val="accent1">
                    <a:alpha val="0"/>
                  </a:schemeClr>
                </a:gs>
                <a:gs pos="100000">
                  <a:schemeClr val="accent1">
                    <a:gamma/>
                    <a:tint val="34902"/>
                    <a:invGamma/>
                  </a:schemeClr>
                </a:gs>
              </a:gsLst>
              <a:lin ang="27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/>
            </a:p>
          </p:txBody>
        </p:sp>
        <p:sp>
          <p:nvSpPr>
            <p:cNvPr id="14" name="Oval 17"/>
            <p:cNvSpPr>
              <a:spLocks noChangeArrowheads="1"/>
            </p:cNvSpPr>
            <p:nvPr/>
          </p:nvSpPr>
          <p:spPr bwMode="gray">
            <a:xfrm>
              <a:off x="2125" y="1327"/>
              <a:ext cx="1570" cy="770"/>
            </a:xfrm>
            <a:prstGeom prst="ellipse">
              <a:avLst/>
            </a:prstGeom>
            <a:gradFill rotWithShape="1">
              <a:gsLst>
                <a:gs pos="0">
                  <a:schemeClr val="accent1">
                    <a:gamma/>
                    <a:shade val="79216"/>
                    <a:invGamma/>
                  </a:schemeClr>
                </a:gs>
                <a:gs pos="100000">
                  <a:schemeClr val="accent1">
                    <a:alpha val="48000"/>
                  </a:schemeClr>
                </a:gs>
              </a:gsLst>
              <a:lin ang="27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/>
            </a:p>
          </p:txBody>
        </p:sp>
        <p:sp>
          <p:nvSpPr>
            <p:cNvPr id="15" name="Oval 18"/>
            <p:cNvSpPr>
              <a:spLocks noChangeArrowheads="1"/>
            </p:cNvSpPr>
            <p:nvPr/>
          </p:nvSpPr>
          <p:spPr bwMode="gray">
            <a:xfrm>
              <a:off x="2208" y="1344"/>
              <a:ext cx="1382" cy="624"/>
            </a:xfrm>
            <a:prstGeom prst="ellipse">
              <a:avLst/>
            </a:prstGeom>
            <a:gradFill rotWithShape="1">
              <a:gsLst>
                <a:gs pos="0">
                  <a:schemeClr val="accent1">
                    <a:gamma/>
                    <a:tint val="0"/>
                    <a:invGamma/>
                  </a:schemeClr>
                </a:gs>
                <a:gs pos="100000">
                  <a:schemeClr val="accent1">
                    <a:alpha val="38000"/>
                  </a:schemeClr>
                </a:gs>
              </a:gsLst>
              <a:lin ang="27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/>
            </a:p>
          </p:txBody>
        </p:sp>
      </p:grpSp>
      <p:sp>
        <p:nvSpPr>
          <p:cNvPr id="18" name="Text Box 19"/>
          <p:cNvSpPr txBox="1">
            <a:spLocks noChangeArrowheads="1"/>
          </p:cNvSpPr>
          <p:nvPr/>
        </p:nvSpPr>
        <p:spPr bwMode="auto">
          <a:xfrm>
            <a:off x="4079421" y="1752600"/>
            <a:ext cx="842282" cy="46166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0" hangingPunct="0"/>
            <a:r>
              <a:rPr lang="ru-RU" sz="2400" dirty="0" smtClean="0"/>
              <a:t>текст</a:t>
            </a:r>
            <a:endParaRPr lang="en-US" sz="2400" dirty="0"/>
          </a:p>
        </p:txBody>
      </p:sp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9"/>
          <p:cNvGrpSpPr>
            <a:grpSpLocks/>
          </p:cNvGrpSpPr>
          <p:nvPr/>
        </p:nvGrpSpPr>
        <p:grpSpPr bwMode="auto">
          <a:xfrm>
            <a:off x="1524000" y="1600200"/>
            <a:ext cx="1752600" cy="4267200"/>
            <a:chOff x="960" y="1104"/>
            <a:chExt cx="1104" cy="2688"/>
          </a:xfrm>
        </p:grpSpPr>
        <p:sp>
          <p:nvSpPr>
            <p:cNvPr id="3" name="AutoShape 30"/>
            <p:cNvSpPr>
              <a:spLocks noChangeArrowheads="1"/>
            </p:cNvSpPr>
            <p:nvPr/>
          </p:nvSpPr>
          <p:spPr bwMode="gray">
            <a:xfrm>
              <a:off x="1008" y="2112"/>
              <a:ext cx="1008" cy="1680"/>
            </a:xfrm>
            <a:prstGeom prst="roundRect">
              <a:avLst>
                <a:gd name="adj" fmla="val 7935"/>
              </a:avLst>
            </a:prstGeom>
            <a:gradFill rotWithShape="1">
              <a:gsLst>
                <a:gs pos="0">
                  <a:srgbClr val="6699FF">
                    <a:gamma/>
                    <a:shade val="57647"/>
                    <a:invGamma/>
                  </a:srgbClr>
                </a:gs>
                <a:gs pos="100000">
                  <a:srgbClr val="6699FF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>
              <a:prstShdw prst="shdw12">
                <a:srgbClr val="000000">
                  <a:alpha val="50000"/>
                </a:srgbClr>
              </a:prstShdw>
            </a:effectLst>
          </p:spPr>
          <p:txBody>
            <a:bodyPr wrap="none" anchor="ctr"/>
            <a:lstStyle/>
            <a:p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4" name="Text Box 31"/>
            <p:cNvSpPr txBox="1">
              <a:spLocks noChangeArrowheads="1"/>
            </p:cNvSpPr>
            <p:nvPr/>
          </p:nvSpPr>
          <p:spPr bwMode="gray">
            <a:xfrm>
              <a:off x="1292" y="2544"/>
              <a:ext cx="429" cy="23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ru-RU" dirty="0" smtClean="0">
                  <a:solidFill>
                    <a:schemeClr val="bg1"/>
                  </a:solidFill>
                </a:rPr>
                <a:t>текст</a:t>
              </a:r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5" name="AutoShape 32"/>
            <p:cNvSpPr>
              <a:spLocks noChangeArrowheads="1"/>
            </p:cNvSpPr>
            <p:nvPr/>
          </p:nvSpPr>
          <p:spPr bwMode="gray">
            <a:xfrm>
              <a:off x="960" y="1104"/>
              <a:ext cx="1104" cy="1296"/>
            </a:xfrm>
            <a:prstGeom prst="roundRect">
              <a:avLst>
                <a:gd name="adj" fmla="val 17509"/>
              </a:avLst>
            </a:prstGeom>
            <a:solidFill>
              <a:srgbClr val="4E91D4"/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6" name="AutoShape 33"/>
            <p:cNvSpPr>
              <a:spLocks noChangeArrowheads="1"/>
            </p:cNvSpPr>
            <p:nvPr/>
          </p:nvSpPr>
          <p:spPr bwMode="gray">
            <a:xfrm>
              <a:off x="986" y="2044"/>
              <a:ext cx="1056" cy="32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4E91D4"/>
                </a:gs>
                <a:gs pos="100000">
                  <a:srgbClr val="4E91D4">
                    <a:gamma/>
                    <a:tint val="60784"/>
                    <a:invGamma/>
                  </a:srgb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7" name="AutoShape 34"/>
            <p:cNvSpPr>
              <a:spLocks noChangeArrowheads="1"/>
            </p:cNvSpPr>
            <p:nvPr/>
          </p:nvSpPr>
          <p:spPr bwMode="gray">
            <a:xfrm>
              <a:off x="986" y="1118"/>
              <a:ext cx="1056" cy="321"/>
            </a:xfrm>
            <a:prstGeom prst="roundRect">
              <a:avLst>
                <a:gd name="adj" fmla="val 50000"/>
              </a:avLst>
            </a:prstGeom>
            <a:gradFill rotWithShape="0">
              <a:gsLst>
                <a:gs pos="0">
                  <a:srgbClr val="4E91D4">
                    <a:gamma/>
                    <a:tint val="27451"/>
                    <a:invGamma/>
                  </a:srgbClr>
                </a:gs>
                <a:gs pos="100000">
                  <a:srgbClr val="4E91D4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8" name="Text Box 35"/>
            <p:cNvSpPr txBox="1">
              <a:spLocks noChangeArrowheads="1"/>
            </p:cNvSpPr>
            <p:nvPr/>
          </p:nvSpPr>
          <p:spPr bwMode="gray">
            <a:xfrm>
              <a:off x="1268" y="1315"/>
              <a:ext cx="473" cy="679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en-US" sz="4000" b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A</a:t>
              </a:r>
            </a:p>
            <a:p>
              <a:pPr algn="ctr" eaLnBrk="0" hangingPunct="0"/>
              <a:r>
                <a:rPr lang="en-US" sz="2400" b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Title</a:t>
              </a:r>
            </a:p>
          </p:txBody>
        </p:sp>
        <p:sp>
          <p:nvSpPr>
            <p:cNvPr id="9" name="AutoShape 36"/>
            <p:cNvSpPr>
              <a:spLocks noChangeArrowheads="1"/>
            </p:cNvSpPr>
            <p:nvPr/>
          </p:nvSpPr>
          <p:spPr bwMode="gray">
            <a:xfrm flipV="1">
              <a:off x="1077" y="3582"/>
              <a:ext cx="864" cy="144"/>
            </a:xfrm>
            <a:prstGeom prst="roundRect">
              <a:avLst>
                <a:gd name="adj" fmla="val 50000"/>
              </a:avLst>
            </a:prstGeom>
            <a:gradFill rotWithShape="0">
              <a:gsLst>
                <a:gs pos="0">
                  <a:srgbClr val="6699FF">
                    <a:gamma/>
                    <a:tint val="45490"/>
                    <a:invGamma/>
                  </a:srgbClr>
                </a:gs>
                <a:gs pos="100000">
                  <a:srgbClr val="6699FF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>
                <a:solidFill>
                  <a:schemeClr val="bg1"/>
                </a:solidFill>
              </a:endParaRPr>
            </a:p>
          </p:txBody>
        </p:sp>
      </p:grpSp>
      <p:grpSp>
        <p:nvGrpSpPr>
          <p:cNvPr id="10" name="Group 37"/>
          <p:cNvGrpSpPr>
            <a:grpSpLocks/>
          </p:cNvGrpSpPr>
          <p:nvPr/>
        </p:nvGrpSpPr>
        <p:grpSpPr bwMode="auto">
          <a:xfrm>
            <a:off x="6059488" y="2286000"/>
            <a:ext cx="1712912" cy="3581400"/>
            <a:chOff x="3817" y="1536"/>
            <a:chExt cx="1079" cy="2256"/>
          </a:xfrm>
        </p:grpSpPr>
        <p:sp>
          <p:nvSpPr>
            <p:cNvPr id="11" name="AutoShape 38"/>
            <p:cNvSpPr>
              <a:spLocks noChangeArrowheads="1"/>
            </p:cNvSpPr>
            <p:nvPr/>
          </p:nvSpPr>
          <p:spPr bwMode="gray">
            <a:xfrm>
              <a:off x="3856" y="2400"/>
              <a:ext cx="1008" cy="1392"/>
            </a:xfrm>
            <a:prstGeom prst="roundRect">
              <a:avLst>
                <a:gd name="adj" fmla="val 7935"/>
              </a:avLst>
            </a:prstGeom>
            <a:gradFill rotWithShape="1">
              <a:gsLst>
                <a:gs pos="0">
                  <a:srgbClr val="E8C518">
                    <a:gamma/>
                    <a:shade val="46275"/>
                    <a:invGamma/>
                  </a:srgbClr>
                </a:gs>
                <a:gs pos="100000">
                  <a:srgbClr val="E8C518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>
              <a:prstShdw prst="shdw11">
                <a:srgbClr val="000000">
                  <a:alpha val="50000"/>
                </a:srgbClr>
              </a:prstShdw>
            </a:effectLst>
          </p:spPr>
          <p:txBody>
            <a:bodyPr wrap="none" anchor="ctr"/>
            <a:lstStyle/>
            <a:p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12" name="Text Box 39"/>
            <p:cNvSpPr txBox="1">
              <a:spLocks noChangeArrowheads="1"/>
            </p:cNvSpPr>
            <p:nvPr/>
          </p:nvSpPr>
          <p:spPr bwMode="gray">
            <a:xfrm>
              <a:off x="4140" y="2812"/>
              <a:ext cx="429" cy="23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ru-RU" dirty="0" smtClean="0">
                  <a:solidFill>
                    <a:schemeClr val="bg1"/>
                  </a:solidFill>
                </a:rPr>
                <a:t>текст</a:t>
              </a:r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13" name="AutoShape 40"/>
            <p:cNvSpPr>
              <a:spLocks noChangeArrowheads="1"/>
            </p:cNvSpPr>
            <p:nvPr/>
          </p:nvSpPr>
          <p:spPr bwMode="gray">
            <a:xfrm>
              <a:off x="3817" y="1536"/>
              <a:ext cx="1079" cy="1198"/>
            </a:xfrm>
            <a:prstGeom prst="roundRect">
              <a:avLst>
                <a:gd name="adj" fmla="val 17509"/>
              </a:avLst>
            </a:prstGeom>
            <a:solidFill>
              <a:srgbClr val="B59F43"/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14" name="AutoShape 41"/>
            <p:cNvSpPr>
              <a:spLocks noChangeArrowheads="1"/>
            </p:cNvSpPr>
            <p:nvPr/>
          </p:nvSpPr>
          <p:spPr bwMode="gray">
            <a:xfrm>
              <a:off x="3842" y="2405"/>
              <a:ext cx="1033" cy="297"/>
            </a:xfrm>
            <a:prstGeom prst="roundRect">
              <a:avLst>
                <a:gd name="adj" fmla="val 50000"/>
              </a:avLst>
            </a:prstGeom>
            <a:gradFill rotWithShape="0">
              <a:gsLst>
                <a:gs pos="0">
                  <a:srgbClr val="B59F43"/>
                </a:gs>
                <a:gs pos="100000">
                  <a:srgbClr val="B59F43">
                    <a:gamma/>
                    <a:tint val="48627"/>
                    <a:invGamma/>
                  </a:srgb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15" name="AutoShape 42"/>
            <p:cNvSpPr>
              <a:spLocks noChangeArrowheads="1"/>
            </p:cNvSpPr>
            <p:nvPr/>
          </p:nvSpPr>
          <p:spPr bwMode="gray">
            <a:xfrm>
              <a:off x="3842" y="1549"/>
              <a:ext cx="1033" cy="296"/>
            </a:xfrm>
            <a:prstGeom prst="roundRect">
              <a:avLst>
                <a:gd name="adj" fmla="val 50000"/>
              </a:avLst>
            </a:prstGeom>
            <a:gradFill rotWithShape="0">
              <a:gsLst>
                <a:gs pos="0">
                  <a:srgbClr val="B59F43">
                    <a:gamma/>
                    <a:tint val="24314"/>
                    <a:invGamma/>
                  </a:srgbClr>
                </a:gs>
                <a:gs pos="100000">
                  <a:srgbClr val="B59F43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16" name="Text Box 43"/>
            <p:cNvSpPr txBox="1">
              <a:spLocks noChangeArrowheads="1"/>
            </p:cNvSpPr>
            <p:nvPr/>
          </p:nvSpPr>
          <p:spPr bwMode="gray">
            <a:xfrm>
              <a:off x="4148" y="1824"/>
              <a:ext cx="473" cy="679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en-US" sz="4000" b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C</a:t>
              </a:r>
            </a:p>
            <a:p>
              <a:pPr algn="ctr" eaLnBrk="0" hangingPunct="0"/>
              <a:r>
                <a:rPr lang="en-US" sz="2400" b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Title</a:t>
              </a:r>
            </a:p>
          </p:txBody>
        </p:sp>
        <p:sp>
          <p:nvSpPr>
            <p:cNvPr id="17" name="AutoShape 44"/>
            <p:cNvSpPr>
              <a:spLocks noChangeArrowheads="1"/>
            </p:cNvSpPr>
            <p:nvPr/>
          </p:nvSpPr>
          <p:spPr bwMode="gray">
            <a:xfrm flipV="1">
              <a:off x="3936" y="3600"/>
              <a:ext cx="864" cy="144"/>
            </a:xfrm>
            <a:prstGeom prst="roundRect">
              <a:avLst>
                <a:gd name="adj" fmla="val 50000"/>
              </a:avLst>
            </a:prstGeom>
            <a:gradFill rotWithShape="0">
              <a:gsLst>
                <a:gs pos="0">
                  <a:srgbClr val="E8C518">
                    <a:gamma/>
                    <a:tint val="18039"/>
                    <a:invGamma/>
                  </a:srgbClr>
                </a:gs>
                <a:gs pos="100000">
                  <a:srgbClr val="E8C518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>
                <a:solidFill>
                  <a:schemeClr val="bg1"/>
                </a:solidFill>
              </a:endParaRPr>
            </a:p>
          </p:txBody>
        </p:sp>
      </p:grpSp>
      <p:grpSp>
        <p:nvGrpSpPr>
          <p:cNvPr id="18" name="Group 45"/>
          <p:cNvGrpSpPr>
            <a:grpSpLocks/>
          </p:cNvGrpSpPr>
          <p:nvPr/>
        </p:nvGrpSpPr>
        <p:grpSpPr bwMode="auto">
          <a:xfrm>
            <a:off x="3835400" y="1905000"/>
            <a:ext cx="1727200" cy="3962400"/>
            <a:chOff x="2416" y="1296"/>
            <a:chExt cx="1088" cy="2496"/>
          </a:xfrm>
        </p:grpSpPr>
        <p:sp>
          <p:nvSpPr>
            <p:cNvPr id="19" name="AutoShape 46"/>
            <p:cNvSpPr>
              <a:spLocks noChangeArrowheads="1"/>
            </p:cNvSpPr>
            <p:nvPr/>
          </p:nvSpPr>
          <p:spPr bwMode="gray">
            <a:xfrm>
              <a:off x="2464" y="2304"/>
              <a:ext cx="1008" cy="1488"/>
            </a:xfrm>
            <a:prstGeom prst="roundRect">
              <a:avLst>
                <a:gd name="adj" fmla="val 7935"/>
              </a:avLst>
            </a:prstGeom>
            <a:gradFill rotWithShape="1">
              <a:gsLst>
                <a:gs pos="0">
                  <a:srgbClr val="99CC00">
                    <a:gamma/>
                    <a:shade val="46275"/>
                    <a:invGamma/>
                  </a:srgbClr>
                </a:gs>
                <a:gs pos="100000">
                  <a:srgbClr val="99CC00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20" name="AutoShape 47"/>
            <p:cNvSpPr>
              <a:spLocks noChangeArrowheads="1"/>
            </p:cNvSpPr>
            <p:nvPr/>
          </p:nvSpPr>
          <p:spPr bwMode="gray">
            <a:xfrm>
              <a:off x="2416" y="1296"/>
              <a:ext cx="1088" cy="1248"/>
            </a:xfrm>
            <a:prstGeom prst="roundRect">
              <a:avLst>
                <a:gd name="adj" fmla="val 17509"/>
              </a:avLst>
            </a:prstGeom>
            <a:solidFill>
              <a:srgbClr val="34B034"/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21" name="AutoShape 48"/>
            <p:cNvSpPr>
              <a:spLocks noChangeArrowheads="1"/>
            </p:cNvSpPr>
            <p:nvPr/>
          </p:nvSpPr>
          <p:spPr bwMode="gray">
            <a:xfrm>
              <a:off x="2442" y="2202"/>
              <a:ext cx="1040" cy="31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34B034">
                    <a:alpha val="0"/>
                  </a:srgbClr>
                </a:gs>
                <a:gs pos="100000">
                  <a:srgbClr val="34B034">
                    <a:gamma/>
                    <a:tint val="45490"/>
                    <a:invGamma/>
                  </a:srgb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22" name="AutoShape 49"/>
            <p:cNvSpPr>
              <a:spLocks noChangeArrowheads="1"/>
            </p:cNvSpPr>
            <p:nvPr/>
          </p:nvSpPr>
          <p:spPr bwMode="gray">
            <a:xfrm>
              <a:off x="2442" y="1311"/>
              <a:ext cx="1040" cy="30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34B034">
                    <a:gamma/>
                    <a:tint val="15294"/>
                    <a:invGamma/>
                  </a:srgbClr>
                </a:gs>
                <a:gs pos="100000">
                  <a:srgbClr val="34B034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23" name="Text Box 50"/>
            <p:cNvSpPr txBox="1">
              <a:spLocks noChangeArrowheads="1"/>
            </p:cNvSpPr>
            <p:nvPr/>
          </p:nvSpPr>
          <p:spPr bwMode="gray">
            <a:xfrm>
              <a:off x="2748" y="2688"/>
              <a:ext cx="429" cy="23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ru-RU" dirty="0" smtClean="0">
                  <a:solidFill>
                    <a:schemeClr val="bg1"/>
                  </a:solidFill>
                </a:rPr>
                <a:t>текст</a:t>
              </a:r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24" name="Text Box 51"/>
            <p:cNvSpPr txBox="1">
              <a:spLocks noChangeArrowheads="1"/>
            </p:cNvSpPr>
            <p:nvPr/>
          </p:nvSpPr>
          <p:spPr bwMode="gray">
            <a:xfrm>
              <a:off x="2724" y="1584"/>
              <a:ext cx="473" cy="679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en-US" sz="4000" b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B</a:t>
              </a:r>
            </a:p>
            <a:p>
              <a:pPr algn="ctr" eaLnBrk="0" hangingPunct="0"/>
              <a:r>
                <a:rPr lang="en-US" sz="2400" b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Title</a:t>
              </a:r>
            </a:p>
          </p:txBody>
        </p:sp>
        <p:sp>
          <p:nvSpPr>
            <p:cNvPr id="25" name="AutoShape 52"/>
            <p:cNvSpPr>
              <a:spLocks noChangeArrowheads="1"/>
            </p:cNvSpPr>
            <p:nvPr/>
          </p:nvSpPr>
          <p:spPr bwMode="gray">
            <a:xfrm flipV="1">
              <a:off x="2544" y="3600"/>
              <a:ext cx="864" cy="144"/>
            </a:xfrm>
            <a:prstGeom prst="roundRect">
              <a:avLst>
                <a:gd name="adj" fmla="val 50000"/>
              </a:avLst>
            </a:prstGeom>
            <a:gradFill rotWithShape="0">
              <a:gsLst>
                <a:gs pos="0">
                  <a:srgbClr val="99CC00">
                    <a:gamma/>
                    <a:tint val="33333"/>
                    <a:invGamma/>
                  </a:srgbClr>
                </a:gs>
                <a:gs pos="100000">
                  <a:srgbClr val="99CC00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3"/>
          <p:cNvSpPr>
            <a:spLocks noChangeArrowheads="1"/>
          </p:cNvSpPr>
          <p:nvPr/>
        </p:nvSpPr>
        <p:spPr bwMode="gray">
          <a:xfrm>
            <a:off x="3657600" y="4038600"/>
            <a:ext cx="1676400" cy="609600"/>
          </a:xfrm>
          <a:prstGeom prst="can">
            <a:avLst>
              <a:gd name="adj" fmla="val 25000"/>
            </a:avLst>
          </a:prstGeom>
          <a:gradFill rotWithShape="1">
            <a:gsLst>
              <a:gs pos="0">
                <a:schemeClr val="accent2">
                  <a:gamma/>
                  <a:shade val="46275"/>
                  <a:invGamma/>
                </a:schemeClr>
              </a:gs>
              <a:gs pos="50000">
                <a:schemeClr val="accent2"/>
              </a:gs>
              <a:gs pos="100000">
                <a:schemeClr val="accent2">
                  <a:gamma/>
                  <a:shade val="46275"/>
                  <a:invGamma/>
                </a:schemeClr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3" name="AutoShape 4"/>
          <p:cNvSpPr>
            <a:spLocks noChangeArrowheads="1"/>
          </p:cNvSpPr>
          <p:nvPr/>
        </p:nvSpPr>
        <p:spPr bwMode="gray">
          <a:xfrm>
            <a:off x="3657600" y="3505200"/>
            <a:ext cx="1676400" cy="609600"/>
          </a:xfrm>
          <a:prstGeom prst="can">
            <a:avLst>
              <a:gd name="adj" fmla="val 25000"/>
            </a:avLst>
          </a:prstGeom>
          <a:gradFill rotWithShape="1">
            <a:gsLst>
              <a:gs pos="0">
                <a:schemeClr val="accent2">
                  <a:gamma/>
                  <a:shade val="46275"/>
                  <a:invGamma/>
                </a:schemeClr>
              </a:gs>
              <a:gs pos="50000">
                <a:schemeClr val="accent2"/>
              </a:gs>
              <a:gs pos="100000">
                <a:schemeClr val="accent2">
                  <a:gamma/>
                  <a:shade val="46275"/>
                  <a:invGamma/>
                </a:schemeClr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4" name="AutoShape 5"/>
          <p:cNvSpPr>
            <a:spLocks noChangeArrowheads="1"/>
          </p:cNvSpPr>
          <p:nvPr/>
        </p:nvSpPr>
        <p:spPr bwMode="gray">
          <a:xfrm>
            <a:off x="3657600" y="2971800"/>
            <a:ext cx="1676400" cy="609600"/>
          </a:xfrm>
          <a:prstGeom prst="can">
            <a:avLst>
              <a:gd name="adj" fmla="val 25000"/>
            </a:avLst>
          </a:prstGeom>
          <a:gradFill rotWithShape="1">
            <a:gsLst>
              <a:gs pos="0">
                <a:schemeClr val="accent2">
                  <a:gamma/>
                  <a:shade val="46275"/>
                  <a:invGamma/>
                </a:schemeClr>
              </a:gs>
              <a:gs pos="50000">
                <a:schemeClr val="accent2"/>
              </a:gs>
              <a:gs pos="100000">
                <a:schemeClr val="accent2">
                  <a:gamma/>
                  <a:shade val="46275"/>
                  <a:invGamma/>
                </a:schemeClr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5" name="Text Box 6"/>
          <p:cNvSpPr txBox="1">
            <a:spLocks noChangeArrowheads="1"/>
          </p:cNvSpPr>
          <p:nvPr/>
        </p:nvSpPr>
        <p:spPr bwMode="gray">
          <a:xfrm>
            <a:off x="4197350" y="3201988"/>
            <a:ext cx="6286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0" hangingPunct="0"/>
            <a:r>
              <a:rPr lang="en-US">
                <a:solidFill>
                  <a:schemeClr val="tx2"/>
                </a:solidFill>
              </a:rPr>
              <a:t>Text</a:t>
            </a: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gray">
          <a:xfrm>
            <a:off x="4197350" y="3735388"/>
            <a:ext cx="6286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0" hangingPunct="0"/>
            <a:r>
              <a:rPr lang="en-US">
                <a:solidFill>
                  <a:schemeClr val="tx2"/>
                </a:solidFill>
              </a:rPr>
              <a:t>Text</a:t>
            </a:r>
          </a:p>
        </p:txBody>
      </p:sp>
      <p:sp>
        <p:nvSpPr>
          <p:cNvPr id="7" name="Text Box 8"/>
          <p:cNvSpPr txBox="1">
            <a:spLocks noChangeArrowheads="1"/>
          </p:cNvSpPr>
          <p:nvPr/>
        </p:nvSpPr>
        <p:spPr bwMode="gray">
          <a:xfrm>
            <a:off x="4197350" y="4268788"/>
            <a:ext cx="6286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0" hangingPunct="0"/>
            <a:r>
              <a:rPr lang="en-US">
                <a:solidFill>
                  <a:schemeClr val="tx2"/>
                </a:solidFill>
              </a:rPr>
              <a:t>Text</a:t>
            </a:r>
          </a:p>
        </p:txBody>
      </p:sp>
      <p:sp>
        <p:nvSpPr>
          <p:cNvPr id="8" name="AutoShape 9"/>
          <p:cNvSpPr>
            <a:spLocks noChangeArrowheads="1"/>
          </p:cNvSpPr>
          <p:nvPr/>
        </p:nvSpPr>
        <p:spPr bwMode="gray">
          <a:xfrm>
            <a:off x="2971800" y="2743200"/>
            <a:ext cx="533400" cy="2057400"/>
          </a:xfrm>
          <a:prstGeom prst="leftArrow">
            <a:avLst>
              <a:gd name="adj1" fmla="val 65583"/>
              <a:gd name="adj2" fmla="val 65181"/>
            </a:avLst>
          </a:prstGeom>
          <a:gradFill rotWithShape="1">
            <a:gsLst>
              <a:gs pos="0">
                <a:schemeClr val="accent2"/>
              </a:gs>
              <a:gs pos="100000">
                <a:schemeClr val="accent2">
                  <a:gamma/>
                  <a:tint val="54510"/>
                  <a:invGamma/>
                  <a:alpha val="12000"/>
                </a:schemeClr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9" name="AutoShape 10"/>
          <p:cNvSpPr>
            <a:spLocks noChangeArrowheads="1"/>
          </p:cNvSpPr>
          <p:nvPr/>
        </p:nvSpPr>
        <p:spPr bwMode="auto">
          <a:xfrm>
            <a:off x="990600" y="2209800"/>
            <a:ext cx="1828800" cy="3124200"/>
          </a:xfrm>
          <a:prstGeom prst="roundRect">
            <a:avLst>
              <a:gd name="adj" fmla="val 16667"/>
            </a:avLst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/>
            <a:endParaRPr lang="ru-RU">
              <a:solidFill>
                <a:schemeClr val="tx2"/>
              </a:solidFill>
              <a:latin typeface="Verdana" pitchFamily="34" charset="0"/>
            </a:endParaRPr>
          </a:p>
        </p:txBody>
      </p:sp>
      <p:sp>
        <p:nvSpPr>
          <p:cNvPr id="10" name="Text Box 11"/>
          <p:cNvSpPr txBox="1">
            <a:spLocks noChangeArrowheads="1"/>
          </p:cNvSpPr>
          <p:nvPr/>
        </p:nvSpPr>
        <p:spPr bwMode="auto">
          <a:xfrm>
            <a:off x="1066800" y="2438400"/>
            <a:ext cx="1676400" cy="1979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r>
              <a:rPr lang="en-US" b="1">
                <a:solidFill>
                  <a:schemeClr val="tx2"/>
                </a:solidFill>
                <a:latin typeface="Verdana" pitchFamily="34" charset="0"/>
              </a:rPr>
              <a:t>Add Your</a:t>
            </a:r>
          </a:p>
          <a:p>
            <a:pPr algn="ctr" eaLnBrk="0" hangingPunct="0"/>
            <a:r>
              <a:rPr lang="en-US" b="1">
                <a:solidFill>
                  <a:schemeClr val="tx2"/>
                </a:solidFill>
                <a:latin typeface="Verdana" pitchFamily="34" charset="0"/>
              </a:rPr>
              <a:t>Title Text</a:t>
            </a:r>
          </a:p>
          <a:p>
            <a:pPr algn="ctr" eaLnBrk="0" hangingPunct="0"/>
            <a:endParaRPr lang="en-US">
              <a:solidFill>
                <a:schemeClr val="tx2"/>
              </a:solidFill>
              <a:latin typeface="Verdana" pitchFamily="34" charset="0"/>
            </a:endParaRPr>
          </a:p>
          <a:p>
            <a:pPr algn="ctr" eaLnBrk="0" hangingPunct="0">
              <a:buSzPct val="60000"/>
              <a:buFontTx/>
              <a:buChar char="•"/>
            </a:pPr>
            <a:r>
              <a:rPr lang="en-US" sz="1400">
                <a:solidFill>
                  <a:schemeClr val="tx2"/>
                </a:solidFill>
                <a:latin typeface="Verdana" pitchFamily="34" charset="0"/>
              </a:rPr>
              <a:t>Text 1</a:t>
            </a:r>
          </a:p>
          <a:p>
            <a:pPr algn="ctr" eaLnBrk="0" hangingPunct="0">
              <a:buSzPct val="60000"/>
              <a:buFontTx/>
              <a:buChar char="•"/>
            </a:pPr>
            <a:r>
              <a:rPr lang="en-US" sz="1400">
                <a:solidFill>
                  <a:schemeClr val="tx2"/>
                </a:solidFill>
                <a:latin typeface="Verdana" pitchFamily="34" charset="0"/>
              </a:rPr>
              <a:t>Text 2</a:t>
            </a:r>
          </a:p>
          <a:p>
            <a:pPr algn="ctr" eaLnBrk="0" hangingPunct="0">
              <a:buSzPct val="60000"/>
              <a:buFontTx/>
              <a:buChar char="•"/>
            </a:pPr>
            <a:r>
              <a:rPr lang="en-US" sz="1400">
                <a:solidFill>
                  <a:schemeClr val="tx2"/>
                </a:solidFill>
                <a:latin typeface="Verdana" pitchFamily="34" charset="0"/>
              </a:rPr>
              <a:t>Text 3</a:t>
            </a:r>
          </a:p>
          <a:p>
            <a:pPr algn="ctr" eaLnBrk="0" hangingPunct="0">
              <a:buSzPct val="60000"/>
              <a:buFontTx/>
              <a:buChar char="•"/>
            </a:pPr>
            <a:r>
              <a:rPr lang="en-US" sz="1400">
                <a:solidFill>
                  <a:schemeClr val="tx2"/>
                </a:solidFill>
                <a:latin typeface="Verdana" pitchFamily="34" charset="0"/>
              </a:rPr>
              <a:t>Text 4</a:t>
            </a:r>
          </a:p>
          <a:p>
            <a:pPr algn="ctr" eaLnBrk="0" hangingPunct="0">
              <a:buSzPct val="60000"/>
              <a:buFontTx/>
              <a:buChar char="•"/>
            </a:pPr>
            <a:r>
              <a:rPr lang="en-US" sz="1400">
                <a:solidFill>
                  <a:schemeClr val="tx2"/>
                </a:solidFill>
                <a:latin typeface="Verdana" pitchFamily="34" charset="0"/>
              </a:rPr>
              <a:t>Text 5</a:t>
            </a:r>
          </a:p>
        </p:txBody>
      </p:sp>
      <p:sp>
        <p:nvSpPr>
          <p:cNvPr id="11" name="AutoShape 12"/>
          <p:cNvSpPr>
            <a:spLocks noChangeArrowheads="1"/>
          </p:cNvSpPr>
          <p:nvPr/>
        </p:nvSpPr>
        <p:spPr bwMode="auto">
          <a:xfrm>
            <a:off x="6172200" y="2209800"/>
            <a:ext cx="1828800" cy="3124200"/>
          </a:xfrm>
          <a:prstGeom prst="roundRect">
            <a:avLst>
              <a:gd name="adj" fmla="val 16667"/>
            </a:avLst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/>
            <a:endParaRPr lang="ru-RU">
              <a:solidFill>
                <a:schemeClr val="tx2"/>
              </a:solidFill>
              <a:latin typeface="Verdana" pitchFamily="34" charset="0"/>
            </a:endParaRPr>
          </a:p>
        </p:txBody>
      </p:sp>
      <p:sp>
        <p:nvSpPr>
          <p:cNvPr id="12" name="Text Box 13"/>
          <p:cNvSpPr txBox="1">
            <a:spLocks noChangeArrowheads="1"/>
          </p:cNvSpPr>
          <p:nvPr/>
        </p:nvSpPr>
        <p:spPr bwMode="auto">
          <a:xfrm>
            <a:off x="6248400" y="2438400"/>
            <a:ext cx="1676400" cy="1979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r>
              <a:rPr lang="en-US" b="1">
                <a:solidFill>
                  <a:schemeClr val="tx2"/>
                </a:solidFill>
                <a:latin typeface="Verdana" pitchFamily="34" charset="0"/>
              </a:rPr>
              <a:t>Add Your</a:t>
            </a:r>
          </a:p>
          <a:p>
            <a:pPr algn="ctr" eaLnBrk="0" hangingPunct="0"/>
            <a:r>
              <a:rPr lang="en-US" b="1">
                <a:solidFill>
                  <a:schemeClr val="tx2"/>
                </a:solidFill>
                <a:latin typeface="Verdana" pitchFamily="34" charset="0"/>
              </a:rPr>
              <a:t>Title Text</a:t>
            </a:r>
          </a:p>
          <a:p>
            <a:pPr algn="ctr" eaLnBrk="0" hangingPunct="0"/>
            <a:endParaRPr lang="en-US">
              <a:solidFill>
                <a:schemeClr val="tx2"/>
              </a:solidFill>
              <a:latin typeface="Verdana" pitchFamily="34" charset="0"/>
            </a:endParaRPr>
          </a:p>
          <a:p>
            <a:pPr algn="ctr" eaLnBrk="0" hangingPunct="0">
              <a:buSzPct val="60000"/>
              <a:buFontTx/>
              <a:buChar char="•"/>
            </a:pPr>
            <a:r>
              <a:rPr lang="en-US" sz="1400">
                <a:solidFill>
                  <a:schemeClr val="tx2"/>
                </a:solidFill>
                <a:latin typeface="Verdana" pitchFamily="34" charset="0"/>
              </a:rPr>
              <a:t>Text 1</a:t>
            </a:r>
          </a:p>
          <a:p>
            <a:pPr algn="ctr" eaLnBrk="0" hangingPunct="0">
              <a:buSzPct val="60000"/>
              <a:buFontTx/>
              <a:buChar char="•"/>
            </a:pPr>
            <a:r>
              <a:rPr lang="en-US" sz="1400">
                <a:solidFill>
                  <a:schemeClr val="tx2"/>
                </a:solidFill>
                <a:latin typeface="Verdana" pitchFamily="34" charset="0"/>
              </a:rPr>
              <a:t>Text 2</a:t>
            </a:r>
          </a:p>
          <a:p>
            <a:pPr algn="ctr" eaLnBrk="0" hangingPunct="0">
              <a:buSzPct val="60000"/>
              <a:buFontTx/>
              <a:buChar char="•"/>
            </a:pPr>
            <a:r>
              <a:rPr lang="en-US" sz="1400">
                <a:solidFill>
                  <a:schemeClr val="tx2"/>
                </a:solidFill>
                <a:latin typeface="Verdana" pitchFamily="34" charset="0"/>
              </a:rPr>
              <a:t>Text 3</a:t>
            </a:r>
          </a:p>
          <a:p>
            <a:pPr algn="ctr" eaLnBrk="0" hangingPunct="0">
              <a:buSzPct val="60000"/>
              <a:buFontTx/>
              <a:buChar char="•"/>
            </a:pPr>
            <a:r>
              <a:rPr lang="en-US" sz="1400">
                <a:solidFill>
                  <a:schemeClr val="tx2"/>
                </a:solidFill>
                <a:latin typeface="Verdana" pitchFamily="34" charset="0"/>
              </a:rPr>
              <a:t>Text 4</a:t>
            </a:r>
          </a:p>
          <a:p>
            <a:pPr algn="ctr" eaLnBrk="0" hangingPunct="0">
              <a:buSzPct val="60000"/>
              <a:buFontTx/>
              <a:buChar char="•"/>
            </a:pPr>
            <a:r>
              <a:rPr lang="en-US" sz="1400">
                <a:solidFill>
                  <a:schemeClr val="tx2"/>
                </a:solidFill>
                <a:latin typeface="Verdana" pitchFamily="34" charset="0"/>
              </a:rPr>
              <a:t>Text 5</a:t>
            </a:r>
          </a:p>
        </p:txBody>
      </p:sp>
      <p:sp>
        <p:nvSpPr>
          <p:cNvPr id="13" name="AutoShape 14"/>
          <p:cNvSpPr>
            <a:spLocks noChangeArrowheads="1"/>
          </p:cNvSpPr>
          <p:nvPr/>
        </p:nvSpPr>
        <p:spPr bwMode="gray">
          <a:xfrm>
            <a:off x="5489575" y="2743200"/>
            <a:ext cx="530225" cy="2057400"/>
          </a:xfrm>
          <a:prstGeom prst="rightArrow">
            <a:avLst>
              <a:gd name="adj1" fmla="val 67750"/>
              <a:gd name="adj2" fmla="val 66167"/>
            </a:avLst>
          </a:prstGeom>
          <a:gradFill rotWithShape="1">
            <a:gsLst>
              <a:gs pos="0">
                <a:schemeClr val="accent2">
                  <a:gamma/>
                  <a:tint val="54510"/>
                  <a:invGamma/>
                  <a:alpha val="12000"/>
                </a:schemeClr>
              </a:gs>
              <a:gs pos="100000">
                <a:schemeClr val="accent2"/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4" name="AutoShape 15"/>
          <p:cNvSpPr>
            <a:spLocks noChangeArrowheads="1"/>
          </p:cNvSpPr>
          <p:nvPr/>
        </p:nvSpPr>
        <p:spPr bwMode="gray">
          <a:xfrm>
            <a:off x="2895600" y="1600200"/>
            <a:ext cx="3048000" cy="609600"/>
          </a:xfrm>
          <a:prstGeom prst="can">
            <a:avLst>
              <a:gd name="adj" fmla="val 27866"/>
            </a:avLst>
          </a:prstGeom>
          <a:gradFill rotWithShape="1">
            <a:gsLst>
              <a:gs pos="0">
                <a:schemeClr val="folHlink">
                  <a:gamma/>
                  <a:shade val="46275"/>
                  <a:invGamma/>
                </a:schemeClr>
              </a:gs>
              <a:gs pos="50000">
                <a:schemeClr val="folHlink"/>
              </a:gs>
              <a:gs pos="100000">
                <a:schemeClr val="folHlink">
                  <a:gamma/>
                  <a:shade val="46275"/>
                  <a:invGamma/>
                </a:schemeClr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5" name="AutoShape 16"/>
          <p:cNvSpPr>
            <a:spLocks noChangeArrowheads="1"/>
          </p:cNvSpPr>
          <p:nvPr/>
        </p:nvSpPr>
        <p:spPr bwMode="gray">
          <a:xfrm>
            <a:off x="3624263" y="2362200"/>
            <a:ext cx="1752600" cy="533400"/>
          </a:xfrm>
          <a:prstGeom prst="upArrow">
            <a:avLst>
              <a:gd name="adj1" fmla="val 68380"/>
              <a:gd name="adj2" fmla="val 70833"/>
            </a:avLst>
          </a:prstGeom>
          <a:gradFill rotWithShape="1">
            <a:gsLst>
              <a:gs pos="0">
                <a:schemeClr val="accent2"/>
              </a:gs>
              <a:gs pos="100000">
                <a:schemeClr val="accent2">
                  <a:gamma/>
                  <a:tint val="54510"/>
                  <a:invGamma/>
                  <a:alpha val="12000"/>
                </a:schemeClr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6" name="Text Box 17"/>
          <p:cNvSpPr txBox="1">
            <a:spLocks noChangeArrowheads="1"/>
          </p:cNvSpPr>
          <p:nvPr/>
        </p:nvSpPr>
        <p:spPr bwMode="gray">
          <a:xfrm>
            <a:off x="4173538" y="1833563"/>
            <a:ext cx="6286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0" hangingPunct="0"/>
            <a:r>
              <a:rPr lang="en-US">
                <a:solidFill>
                  <a:schemeClr val="tx2"/>
                </a:solidFill>
              </a:rPr>
              <a:t>Text</a:t>
            </a:r>
          </a:p>
        </p:txBody>
      </p:sp>
      <p:sp>
        <p:nvSpPr>
          <p:cNvPr id="17" name="AutoShape 18"/>
          <p:cNvSpPr>
            <a:spLocks noChangeArrowheads="1"/>
          </p:cNvSpPr>
          <p:nvPr/>
        </p:nvSpPr>
        <p:spPr bwMode="gray">
          <a:xfrm>
            <a:off x="2971800" y="5334000"/>
            <a:ext cx="3048000" cy="609600"/>
          </a:xfrm>
          <a:prstGeom prst="can">
            <a:avLst>
              <a:gd name="adj" fmla="val 32032"/>
            </a:avLst>
          </a:prstGeom>
          <a:gradFill rotWithShape="1">
            <a:gsLst>
              <a:gs pos="0">
                <a:schemeClr val="hlink">
                  <a:gamma/>
                  <a:shade val="46275"/>
                  <a:invGamma/>
                </a:schemeClr>
              </a:gs>
              <a:gs pos="50000">
                <a:schemeClr val="hlink"/>
              </a:gs>
              <a:gs pos="100000">
                <a:schemeClr val="hlink">
                  <a:gamma/>
                  <a:shade val="46275"/>
                  <a:invGamma/>
                </a:schemeClr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8" name="Text Box 19"/>
          <p:cNvSpPr txBox="1">
            <a:spLocks noChangeArrowheads="1"/>
          </p:cNvSpPr>
          <p:nvPr/>
        </p:nvSpPr>
        <p:spPr bwMode="gray">
          <a:xfrm>
            <a:off x="4173538" y="5567363"/>
            <a:ext cx="6286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0" hangingPunct="0"/>
            <a:r>
              <a:rPr lang="en-US">
                <a:solidFill>
                  <a:schemeClr val="tx2"/>
                </a:solidFill>
              </a:rPr>
              <a:t>Text</a:t>
            </a:r>
          </a:p>
        </p:txBody>
      </p:sp>
      <p:sp>
        <p:nvSpPr>
          <p:cNvPr id="19" name="AutoShape 20"/>
          <p:cNvSpPr>
            <a:spLocks noChangeArrowheads="1"/>
          </p:cNvSpPr>
          <p:nvPr/>
        </p:nvSpPr>
        <p:spPr bwMode="gray">
          <a:xfrm>
            <a:off x="3602038" y="4724400"/>
            <a:ext cx="1755775" cy="525463"/>
          </a:xfrm>
          <a:prstGeom prst="downArrow">
            <a:avLst>
              <a:gd name="adj1" fmla="val 67093"/>
              <a:gd name="adj2" fmla="val 64051"/>
            </a:avLst>
          </a:prstGeom>
          <a:gradFill rotWithShape="1">
            <a:gsLst>
              <a:gs pos="0">
                <a:schemeClr val="accent2">
                  <a:gamma/>
                  <a:tint val="54510"/>
                  <a:invGamma/>
                  <a:alpha val="12000"/>
                </a:schemeClr>
              </a:gs>
              <a:gs pos="100000">
                <a:schemeClr val="accent2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3"/>
          <p:cNvSpPr>
            <a:spLocks noChangeArrowheads="1"/>
          </p:cNvSpPr>
          <p:nvPr/>
        </p:nvSpPr>
        <p:spPr bwMode="gray">
          <a:xfrm>
            <a:off x="838200" y="3581400"/>
            <a:ext cx="1828800" cy="609600"/>
          </a:xfrm>
          <a:prstGeom prst="can">
            <a:avLst>
              <a:gd name="adj" fmla="val 25000"/>
            </a:avLst>
          </a:prstGeom>
          <a:gradFill rotWithShape="1">
            <a:gsLst>
              <a:gs pos="0">
                <a:schemeClr val="accent2">
                  <a:gamma/>
                  <a:shade val="46275"/>
                  <a:invGamma/>
                </a:schemeClr>
              </a:gs>
              <a:gs pos="50000">
                <a:schemeClr val="accent2"/>
              </a:gs>
              <a:gs pos="100000">
                <a:schemeClr val="accent2">
                  <a:gamma/>
                  <a:shade val="46275"/>
                  <a:invGamma/>
                </a:schemeClr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3" name="AutoShape 4"/>
          <p:cNvSpPr>
            <a:spLocks noChangeArrowheads="1"/>
          </p:cNvSpPr>
          <p:nvPr/>
        </p:nvSpPr>
        <p:spPr bwMode="gray">
          <a:xfrm>
            <a:off x="838200" y="3048000"/>
            <a:ext cx="1828800" cy="609600"/>
          </a:xfrm>
          <a:prstGeom prst="can">
            <a:avLst>
              <a:gd name="adj" fmla="val 25000"/>
            </a:avLst>
          </a:prstGeom>
          <a:gradFill rotWithShape="1">
            <a:gsLst>
              <a:gs pos="0">
                <a:schemeClr val="accent2">
                  <a:gamma/>
                  <a:shade val="46275"/>
                  <a:invGamma/>
                </a:schemeClr>
              </a:gs>
              <a:gs pos="50000">
                <a:schemeClr val="accent2"/>
              </a:gs>
              <a:gs pos="100000">
                <a:schemeClr val="accent2">
                  <a:gamma/>
                  <a:shade val="46275"/>
                  <a:invGamma/>
                </a:schemeClr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4" name="AutoShape 5"/>
          <p:cNvSpPr>
            <a:spLocks noChangeArrowheads="1"/>
          </p:cNvSpPr>
          <p:nvPr/>
        </p:nvSpPr>
        <p:spPr bwMode="gray">
          <a:xfrm>
            <a:off x="838200" y="2514600"/>
            <a:ext cx="1828800" cy="609600"/>
          </a:xfrm>
          <a:prstGeom prst="can">
            <a:avLst>
              <a:gd name="adj" fmla="val 25000"/>
            </a:avLst>
          </a:prstGeom>
          <a:gradFill rotWithShape="1">
            <a:gsLst>
              <a:gs pos="0">
                <a:schemeClr val="accent2">
                  <a:gamma/>
                  <a:shade val="46275"/>
                  <a:invGamma/>
                </a:schemeClr>
              </a:gs>
              <a:gs pos="50000">
                <a:schemeClr val="accent2"/>
              </a:gs>
              <a:gs pos="100000">
                <a:schemeClr val="accent2">
                  <a:gamma/>
                  <a:shade val="46275"/>
                  <a:invGamma/>
                </a:schemeClr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5" name="AutoShape 6"/>
          <p:cNvSpPr>
            <a:spLocks noChangeArrowheads="1"/>
          </p:cNvSpPr>
          <p:nvPr/>
        </p:nvSpPr>
        <p:spPr bwMode="gray">
          <a:xfrm>
            <a:off x="6324600" y="3581400"/>
            <a:ext cx="1905000" cy="609600"/>
          </a:xfrm>
          <a:prstGeom prst="can">
            <a:avLst>
              <a:gd name="adj" fmla="val 25000"/>
            </a:avLst>
          </a:prstGeom>
          <a:gradFill rotWithShape="1">
            <a:gsLst>
              <a:gs pos="0">
                <a:schemeClr val="accent1">
                  <a:gamma/>
                  <a:shade val="46275"/>
                  <a:invGamma/>
                </a:schemeClr>
              </a:gs>
              <a:gs pos="50000">
                <a:schemeClr val="accent1"/>
              </a:gs>
              <a:gs pos="100000">
                <a:schemeClr val="accent1">
                  <a:gamma/>
                  <a:shade val="46275"/>
                  <a:invGamma/>
                </a:schemeClr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6" name="AutoShape 7"/>
          <p:cNvSpPr>
            <a:spLocks noChangeArrowheads="1"/>
          </p:cNvSpPr>
          <p:nvPr/>
        </p:nvSpPr>
        <p:spPr bwMode="gray">
          <a:xfrm>
            <a:off x="6324600" y="3048000"/>
            <a:ext cx="1905000" cy="609600"/>
          </a:xfrm>
          <a:prstGeom prst="can">
            <a:avLst>
              <a:gd name="adj" fmla="val 25000"/>
            </a:avLst>
          </a:prstGeom>
          <a:gradFill rotWithShape="1">
            <a:gsLst>
              <a:gs pos="0">
                <a:schemeClr val="accent1">
                  <a:gamma/>
                  <a:shade val="46275"/>
                  <a:invGamma/>
                </a:schemeClr>
              </a:gs>
              <a:gs pos="50000">
                <a:schemeClr val="accent1"/>
              </a:gs>
              <a:gs pos="100000">
                <a:schemeClr val="accent1">
                  <a:gamma/>
                  <a:shade val="46275"/>
                  <a:invGamma/>
                </a:schemeClr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7" name="AutoShape 8"/>
          <p:cNvSpPr>
            <a:spLocks noChangeArrowheads="1"/>
          </p:cNvSpPr>
          <p:nvPr/>
        </p:nvSpPr>
        <p:spPr bwMode="gray">
          <a:xfrm>
            <a:off x="6324600" y="2514600"/>
            <a:ext cx="1905000" cy="609600"/>
          </a:xfrm>
          <a:prstGeom prst="can">
            <a:avLst>
              <a:gd name="adj" fmla="val 25000"/>
            </a:avLst>
          </a:prstGeom>
          <a:gradFill rotWithShape="1">
            <a:gsLst>
              <a:gs pos="0">
                <a:schemeClr val="accent1">
                  <a:gamma/>
                  <a:shade val="46275"/>
                  <a:invGamma/>
                </a:schemeClr>
              </a:gs>
              <a:gs pos="50000">
                <a:schemeClr val="accent1"/>
              </a:gs>
              <a:gs pos="100000">
                <a:schemeClr val="accent1">
                  <a:gamma/>
                  <a:shade val="46275"/>
                  <a:invGamma/>
                </a:schemeClr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8" name="Group 9"/>
          <p:cNvGrpSpPr>
            <a:grpSpLocks/>
          </p:cNvGrpSpPr>
          <p:nvPr/>
        </p:nvGrpSpPr>
        <p:grpSpPr bwMode="auto">
          <a:xfrm>
            <a:off x="2917825" y="1981200"/>
            <a:ext cx="3157538" cy="2841625"/>
            <a:chOff x="1838" y="1248"/>
            <a:chExt cx="1989" cy="1790"/>
          </a:xfrm>
        </p:grpSpPr>
        <p:sp>
          <p:nvSpPr>
            <p:cNvPr id="9" name="AutoShape 10"/>
            <p:cNvSpPr>
              <a:spLocks noChangeArrowheads="1"/>
            </p:cNvSpPr>
            <p:nvPr/>
          </p:nvSpPr>
          <p:spPr bwMode="gray">
            <a:xfrm rot="16200000" flipH="1">
              <a:off x="1786" y="1952"/>
              <a:ext cx="309" cy="206"/>
            </a:xfrm>
            <a:prstGeom prst="upArrow">
              <a:avLst>
                <a:gd name="adj1" fmla="val 51676"/>
                <a:gd name="adj2" fmla="val 100000"/>
              </a:avLst>
            </a:prstGeom>
            <a:gradFill rotWithShape="1">
              <a:gsLst>
                <a:gs pos="0">
                  <a:schemeClr val="tx1"/>
                </a:gs>
                <a:gs pos="100000">
                  <a:schemeClr val="tx1">
                    <a:gamma/>
                    <a:shade val="40784"/>
                    <a:invGamma/>
                  </a:schemeClr>
                </a:gs>
              </a:gsLst>
              <a:lin ang="0" scaled="1"/>
            </a:gra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0" name="AutoShape 11"/>
            <p:cNvSpPr>
              <a:spLocks noChangeArrowheads="1"/>
            </p:cNvSpPr>
            <p:nvPr/>
          </p:nvSpPr>
          <p:spPr bwMode="gray">
            <a:xfrm rot="5400000" flipH="1">
              <a:off x="3569" y="1918"/>
              <a:ext cx="309" cy="206"/>
            </a:xfrm>
            <a:prstGeom prst="upArrow">
              <a:avLst>
                <a:gd name="adj1" fmla="val 51676"/>
                <a:gd name="adj2" fmla="val 100000"/>
              </a:avLst>
            </a:prstGeom>
            <a:gradFill rotWithShape="1">
              <a:gsLst>
                <a:gs pos="0">
                  <a:schemeClr val="tx1"/>
                </a:gs>
                <a:gs pos="100000">
                  <a:schemeClr val="tx1">
                    <a:gamma/>
                    <a:shade val="40784"/>
                    <a:invGamma/>
                  </a:schemeClr>
                </a:gs>
              </a:gsLst>
              <a:lin ang="0" scaled="1"/>
            </a:gra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1" name="AutoShape 12"/>
            <p:cNvSpPr>
              <a:spLocks noChangeArrowheads="1"/>
            </p:cNvSpPr>
            <p:nvPr/>
          </p:nvSpPr>
          <p:spPr bwMode="gray">
            <a:xfrm rot="10800000" flipH="1">
              <a:off x="2677" y="2832"/>
              <a:ext cx="308" cy="206"/>
            </a:xfrm>
            <a:prstGeom prst="upArrow">
              <a:avLst>
                <a:gd name="adj1" fmla="val 51676"/>
                <a:gd name="adj2" fmla="val 100000"/>
              </a:avLst>
            </a:prstGeom>
            <a:gradFill rotWithShape="1">
              <a:gsLst>
                <a:gs pos="0">
                  <a:schemeClr val="tx1"/>
                </a:gs>
                <a:gs pos="100000">
                  <a:schemeClr val="tx1">
                    <a:gamma/>
                    <a:shade val="40784"/>
                    <a:invGamma/>
                  </a:schemeClr>
                </a:gs>
              </a:gsLst>
              <a:lin ang="0" scaled="1"/>
            </a:gra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2" name="Oval 13"/>
            <p:cNvSpPr>
              <a:spLocks noChangeArrowheads="1"/>
            </p:cNvSpPr>
            <p:nvPr/>
          </p:nvSpPr>
          <p:spPr bwMode="gray">
            <a:xfrm>
              <a:off x="2030" y="1248"/>
              <a:ext cx="1615" cy="161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gamma/>
                    <a:shade val="46275"/>
                    <a:invGamma/>
                  </a:srgbClr>
                </a:gs>
                <a:gs pos="50000">
                  <a:srgbClr val="FFFFFF"/>
                </a:gs>
                <a:gs pos="100000">
                  <a:srgbClr val="FFFFFF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57150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3" name="Oval 14"/>
            <p:cNvSpPr>
              <a:spLocks noChangeArrowheads="1"/>
            </p:cNvSpPr>
            <p:nvPr/>
          </p:nvSpPr>
          <p:spPr bwMode="gray">
            <a:xfrm>
              <a:off x="2122" y="1339"/>
              <a:ext cx="1430" cy="1430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gamma/>
                    <a:shade val="63529"/>
                    <a:invGamma/>
                  </a:srgbClr>
                </a:gs>
                <a:gs pos="50000">
                  <a:srgbClr val="FFFFFF"/>
                </a:gs>
                <a:gs pos="100000">
                  <a:srgbClr val="FFFFFF">
                    <a:gamma/>
                    <a:shade val="63529"/>
                    <a:invGamma/>
                  </a:srgbClr>
                </a:gs>
              </a:gsLst>
              <a:lin ang="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4" name="Oval 15"/>
            <p:cNvSpPr>
              <a:spLocks noChangeArrowheads="1"/>
            </p:cNvSpPr>
            <p:nvPr/>
          </p:nvSpPr>
          <p:spPr bwMode="gray">
            <a:xfrm>
              <a:off x="2206" y="1424"/>
              <a:ext cx="1262" cy="1264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tint val="0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tint val="0"/>
                    <a:invGamma/>
                  </a:scheme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/>
            </a:p>
          </p:txBody>
        </p:sp>
        <p:sp>
          <p:nvSpPr>
            <p:cNvPr id="15" name="Oval 16"/>
            <p:cNvSpPr>
              <a:spLocks noChangeArrowheads="1"/>
            </p:cNvSpPr>
            <p:nvPr/>
          </p:nvSpPr>
          <p:spPr bwMode="gray">
            <a:xfrm>
              <a:off x="2206" y="1424"/>
              <a:ext cx="1262" cy="1264"/>
            </a:xfrm>
            <a:prstGeom prst="ellipse">
              <a:avLst/>
            </a:prstGeom>
            <a:gradFill rotWithShape="1">
              <a:gsLst>
                <a:gs pos="0">
                  <a:srgbClr val="FFCC00">
                    <a:gamma/>
                    <a:shade val="0"/>
                    <a:invGamma/>
                  </a:srgbClr>
                </a:gs>
                <a:gs pos="100000">
                  <a:srgbClr val="FFCC00"/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/>
            </a:p>
          </p:txBody>
        </p:sp>
        <p:sp>
          <p:nvSpPr>
            <p:cNvPr id="16" name="Oval 17"/>
            <p:cNvSpPr>
              <a:spLocks noChangeArrowheads="1"/>
            </p:cNvSpPr>
            <p:nvPr/>
          </p:nvSpPr>
          <p:spPr bwMode="gray">
            <a:xfrm>
              <a:off x="2289" y="1507"/>
              <a:ext cx="1096" cy="1098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shade val="54118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54118"/>
                    <a:invGamma/>
                  </a:schemeClr>
                </a:gs>
              </a:gsLst>
              <a:lin ang="189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/>
            </a:p>
          </p:txBody>
        </p:sp>
        <p:sp>
          <p:nvSpPr>
            <p:cNvPr id="17" name="Oval 18"/>
            <p:cNvSpPr>
              <a:spLocks noChangeArrowheads="1"/>
            </p:cNvSpPr>
            <p:nvPr/>
          </p:nvSpPr>
          <p:spPr bwMode="gray">
            <a:xfrm>
              <a:off x="2289" y="1507"/>
              <a:ext cx="1096" cy="1098"/>
            </a:xfrm>
            <a:prstGeom prst="ellipse">
              <a:avLst/>
            </a:prstGeom>
            <a:gradFill rotWithShape="1">
              <a:gsLst>
                <a:gs pos="0">
                  <a:srgbClr val="FFCC00"/>
                </a:gs>
                <a:gs pos="100000">
                  <a:srgbClr val="FFCC00">
                    <a:gamma/>
                    <a:shade val="48627"/>
                    <a:invGamma/>
                  </a:srgb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/>
            </a:p>
          </p:txBody>
        </p:sp>
        <p:sp>
          <p:nvSpPr>
            <p:cNvPr id="18" name="Text Box 19"/>
            <p:cNvSpPr txBox="1">
              <a:spLocks noChangeArrowheads="1"/>
            </p:cNvSpPr>
            <p:nvPr/>
          </p:nvSpPr>
          <p:spPr bwMode="gray">
            <a:xfrm>
              <a:off x="2400" y="1920"/>
              <a:ext cx="884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en-US" sz="2400" b="1">
                  <a:solidFill>
                    <a:schemeClr val="tx2"/>
                  </a:solidFill>
                </a:rPr>
                <a:t>Concept</a:t>
              </a:r>
            </a:p>
          </p:txBody>
        </p:sp>
      </p:grpSp>
      <p:sp>
        <p:nvSpPr>
          <p:cNvPr id="19" name="AutoShape 20"/>
          <p:cNvSpPr>
            <a:spLocks noChangeArrowheads="1"/>
          </p:cNvSpPr>
          <p:nvPr/>
        </p:nvSpPr>
        <p:spPr bwMode="invGray">
          <a:xfrm>
            <a:off x="2557463" y="5029200"/>
            <a:ext cx="3886200" cy="533400"/>
          </a:xfrm>
          <a:prstGeom prst="roundRect">
            <a:avLst>
              <a:gd name="adj" fmla="val 50000"/>
            </a:avLst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/>
            <a:r>
              <a:rPr lang="en-US">
                <a:latin typeface="Verdana" pitchFamily="34" charset="0"/>
              </a:rPr>
              <a:t>Add Your Text</a:t>
            </a:r>
          </a:p>
        </p:txBody>
      </p:sp>
      <p:sp>
        <p:nvSpPr>
          <p:cNvPr id="20" name="Text Box 21"/>
          <p:cNvSpPr txBox="1">
            <a:spLocks noChangeArrowheads="1"/>
          </p:cNvSpPr>
          <p:nvPr/>
        </p:nvSpPr>
        <p:spPr bwMode="gray">
          <a:xfrm>
            <a:off x="1371600" y="2671763"/>
            <a:ext cx="6286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0" hangingPunct="0"/>
            <a:r>
              <a:rPr lang="en-US">
                <a:solidFill>
                  <a:schemeClr val="tx2"/>
                </a:solidFill>
              </a:rPr>
              <a:t>Text</a:t>
            </a:r>
          </a:p>
        </p:txBody>
      </p:sp>
      <p:sp>
        <p:nvSpPr>
          <p:cNvPr id="21" name="Text Box 22"/>
          <p:cNvSpPr txBox="1">
            <a:spLocks noChangeArrowheads="1"/>
          </p:cNvSpPr>
          <p:nvPr/>
        </p:nvSpPr>
        <p:spPr bwMode="gray">
          <a:xfrm>
            <a:off x="1371600" y="3205163"/>
            <a:ext cx="6286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0" hangingPunct="0"/>
            <a:r>
              <a:rPr lang="en-US">
                <a:solidFill>
                  <a:schemeClr val="tx2"/>
                </a:solidFill>
              </a:rPr>
              <a:t>Text</a:t>
            </a:r>
          </a:p>
        </p:txBody>
      </p:sp>
      <p:sp>
        <p:nvSpPr>
          <p:cNvPr id="22" name="Text Box 23"/>
          <p:cNvSpPr txBox="1">
            <a:spLocks noChangeArrowheads="1"/>
          </p:cNvSpPr>
          <p:nvPr/>
        </p:nvSpPr>
        <p:spPr bwMode="gray">
          <a:xfrm>
            <a:off x="1371600" y="3738563"/>
            <a:ext cx="6286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0" hangingPunct="0"/>
            <a:r>
              <a:rPr lang="en-US">
                <a:solidFill>
                  <a:schemeClr val="tx2"/>
                </a:solidFill>
              </a:rPr>
              <a:t>Text</a:t>
            </a:r>
          </a:p>
        </p:txBody>
      </p:sp>
      <p:sp>
        <p:nvSpPr>
          <p:cNvPr id="23" name="Text Box 24"/>
          <p:cNvSpPr txBox="1">
            <a:spLocks noChangeArrowheads="1"/>
          </p:cNvSpPr>
          <p:nvPr/>
        </p:nvSpPr>
        <p:spPr bwMode="gray">
          <a:xfrm>
            <a:off x="6991350" y="2671763"/>
            <a:ext cx="6286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0" hangingPunct="0"/>
            <a:r>
              <a:rPr lang="en-US">
                <a:solidFill>
                  <a:schemeClr val="tx2"/>
                </a:solidFill>
              </a:rPr>
              <a:t>Text</a:t>
            </a:r>
          </a:p>
        </p:txBody>
      </p:sp>
      <p:sp>
        <p:nvSpPr>
          <p:cNvPr id="24" name="Text Box 25"/>
          <p:cNvSpPr txBox="1">
            <a:spLocks noChangeArrowheads="1"/>
          </p:cNvSpPr>
          <p:nvPr/>
        </p:nvSpPr>
        <p:spPr bwMode="gray">
          <a:xfrm>
            <a:off x="6991350" y="3205163"/>
            <a:ext cx="6286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0" hangingPunct="0"/>
            <a:r>
              <a:rPr lang="en-US">
                <a:solidFill>
                  <a:schemeClr val="tx2"/>
                </a:solidFill>
              </a:rPr>
              <a:t>Text</a:t>
            </a:r>
          </a:p>
        </p:txBody>
      </p:sp>
      <p:sp>
        <p:nvSpPr>
          <p:cNvPr id="25" name="Text Box 26"/>
          <p:cNvSpPr txBox="1">
            <a:spLocks noChangeArrowheads="1"/>
          </p:cNvSpPr>
          <p:nvPr/>
        </p:nvSpPr>
        <p:spPr bwMode="gray">
          <a:xfrm>
            <a:off x="6991350" y="3738563"/>
            <a:ext cx="6286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0" hangingPunct="0"/>
            <a:r>
              <a:rPr lang="en-US">
                <a:solidFill>
                  <a:schemeClr val="tx2"/>
                </a:solidFill>
              </a:rPr>
              <a:t>Text</a:t>
            </a:r>
          </a:p>
        </p:txBody>
      </p:sp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1143000" y="2209800"/>
            <a:ext cx="6705600" cy="3352800"/>
            <a:chOff x="528" y="1248"/>
            <a:chExt cx="4656" cy="2256"/>
          </a:xfrm>
        </p:grpSpPr>
        <p:grpSp>
          <p:nvGrpSpPr>
            <p:cNvPr id="3" name="Group 4"/>
            <p:cNvGrpSpPr>
              <a:grpSpLocks/>
            </p:cNvGrpSpPr>
            <p:nvPr/>
          </p:nvGrpSpPr>
          <p:grpSpPr bwMode="auto">
            <a:xfrm>
              <a:off x="1824" y="1248"/>
              <a:ext cx="2014" cy="1821"/>
              <a:chOff x="1872" y="1824"/>
              <a:chExt cx="2014" cy="1821"/>
            </a:xfrm>
          </p:grpSpPr>
          <p:sp>
            <p:nvSpPr>
              <p:cNvPr id="18" name="AutoShape 5"/>
              <p:cNvSpPr>
                <a:spLocks noChangeArrowheads="1"/>
              </p:cNvSpPr>
              <p:nvPr/>
            </p:nvSpPr>
            <p:spPr bwMode="gray">
              <a:xfrm rot="16200000" flipH="1">
                <a:off x="1820" y="2528"/>
                <a:ext cx="309" cy="206"/>
              </a:xfrm>
              <a:prstGeom prst="upArrow">
                <a:avLst>
                  <a:gd name="adj1" fmla="val 51676"/>
                  <a:gd name="adj2" fmla="val 10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tx2">
                      <a:gamma/>
                      <a:tint val="39216"/>
                      <a:invGamma/>
                    </a:schemeClr>
                  </a:gs>
                </a:gsLst>
                <a:lin ang="0" scaled="1"/>
              </a:gradFill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" name="AutoShape 6"/>
              <p:cNvSpPr>
                <a:spLocks noChangeArrowheads="1"/>
              </p:cNvSpPr>
              <p:nvPr/>
            </p:nvSpPr>
            <p:spPr bwMode="gray">
              <a:xfrm rot="5400000" flipH="1">
                <a:off x="3628" y="2494"/>
                <a:ext cx="309" cy="206"/>
              </a:xfrm>
              <a:prstGeom prst="upArrow">
                <a:avLst>
                  <a:gd name="adj1" fmla="val 51676"/>
                  <a:gd name="adj2" fmla="val 10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tx2">
                      <a:gamma/>
                      <a:tint val="39216"/>
                      <a:invGamma/>
                    </a:schemeClr>
                  </a:gs>
                </a:gsLst>
                <a:lin ang="0" scaled="1"/>
              </a:gradFill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0" name="AutoShape 7"/>
              <p:cNvSpPr>
                <a:spLocks noChangeArrowheads="1"/>
              </p:cNvSpPr>
              <p:nvPr/>
            </p:nvSpPr>
            <p:spPr bwMode="gray">
              <a:xfrm rot="10800000" flipH="1">
                <a:off x="2725" y="3439"/>
                <a:ext cx="308" cy="206"/>
              </a:xfrm>
              <a:prstGeom prst="upArrow">
                <a:avLst>
                  <a:gd name="adj1" fmla="val 51676"/>
                  <a:gd name="adj2" fmla="val 10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tx2">
                      <a:gamma/>
                      <a:tint val="39216"/>
                      <a:invGamma/>
                    </a:schemeClr>
                  </a:gs>
                </a:gsLst>
                <a:lin ang="0" scaled="1"/>
              </a:gradFill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1" name="Oval 8"/>
              <p:cNvSpPr>
                <a:spLocks noChangeArrowheads="1"/>
              </p:cNvSpPr>
              <p:nvPr/>
            </p:nvSpPr>
            <p:spPr bwMode="gray">
              <a:xfrm>
                <a:off x="2078" y="1824"/>
                <a:ext cx="1615" cy="1615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gamma/>
                      <a:shade val="46275"/>
                      <a:invGamma/>
                    </a:srgbClr>
                  </a:gs>
                  <a:gs pos="5000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</a:srgbClr>
                  </a:gs>
                </a:gsLst>
                <a:lin ang="5400000" scaled="1"/>
              </a:gradFill>
              <a:ln w="57150" algn="ctr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2" name="Oval 9"/>
              <p:cNvSpPr>
                <a:spLocks noChangeArrowheads="1"/>
              </p:cNvSpPr>
              <p:nvPr/>
            </p:nvSpPr>
            <p:spPr bwMode="gray">
              <a:xfrm>
                <a:off x="2170" y="1915"/>
                <a:ext cx="1430" cy="1430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gamma/>
                      <a:shade val="63529"/>
                      <a:invGamma/>
                    </a:srgbClr>
                  </a:gs>
                  <a:gs pos="50000">
                    <a:srgbClr val="FFFFFF"/>
                  </a:gs>
                  <a:gs pos="100000">
                    <a:srgbClr val="FFFFFF">
                      <a:gamma/>
                      <a:shade val="63529"/>
                      <a:invGamma/>
                    </a:srgbClr>
                  </a:gs>
                </a:gsLst>
                <a:lin ang="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3" name="Oval 10"/>
              <p:cNvSpPr>
                <a:spLocks noChangeArrowheads="1"/>
              </p:cNvSpPr>
              <p:nvPr/>
            </p:nvSpPr>
            <p:spPr bwMode="gray">
              <a:xfrm>
                <a:off x="2254" y="2000"/>
                <a:ext cx="1262" cy="1264"/>
              </a:xfrm>
              <a:prstGeom prst="ellipse">
                <a:avLst/>
              </a:prstGeom>
              <a:gradFill rotWithShape="1">
                <a:gsLst>
                  <a:gs pos="0">
                    <a:schemeClr val="hlink">
                      <a:gamma/>
                      <a:tint val="0"/>
                      <a:invGamma/>
                    </a:schemeClr>
                  </a:gs>
                  <a:gs pos="50000">
                    <a:schemeClr val="hlink"/>
                  </a:gs>
                  <a:gs pos="100000">
                    <a:schemeClr val="hlink">
                      <a:gamma/>
                      <a:tint val="0"/>
                      <a:invGamma/>
                    </a:schemeClr>
                  </a:gs>
                </a:gsLst>
                <a:lin ang="2700000" scaled="1"/>
              </a:gradFill>
              <a:ln w="38100" algn="ctr">
                <a:noFill/>
                <a:round/>
                <a:headEnd/>
                <a:tailEnd/>
              </a:ln>
              <a:effectLst/>
            </p:spPr>
            <p:txBody>
              <a:bodyPr wrap="none" anchor="ctr">
                <a:spAutoFit/>
              </a:bodyPr>
              <a:lstStyle/>
              <a:p>
                <a:endParaRPr lang="ru-RU"/>
              </a:p>
            </p:txBody>
          </p:sp>
          <p:sp>
            <p:nvSpPr>
              <p:cNvPr id="24" name="Oval 11"/>
              <p:cNvSpPr>
                <a:spLocks noChangeArrowheads="1"/>
              </p:cNvSpPr>
              <p:nvPr/>
            </p:nvSpPr>
            <p:spPr bwMode="gray">
              <a:xfrm>
                <a:off x="2254" y="2000"/>
                <a:ext cx="1262" cy="1264"/>
              </a:xfrm>
              <a:prstGeom prst="ellipse">
                <a:avLst/>
              </a:prstGeom>
              <a:gradFill rotWithShape="1">
                <a:gsLst>
                  <a:gs pos="0">
                    <a:srgbClr val="FFCC00">
                      <a:gamma/>
                      <a:shade val="0"/>
                      <a:invGamma/>
                    </a:srgbClr>
                  </a:gs>
                  <a:gs pos="100000">
                    <a:srgbClr val="FFCC00"/>
                  </a:gs>
                </a:gsLst>
                <a:lin ang="2700000" scaled="1"/>
              </a:gradFill>
              <a:ln w="38100" algn="ctr">
                <a:noFill/>
                <a:round/>
                <a:headEnd/>
                <a:tailEnd/>
              </a:ln>
              <a:effectLst/>
            </p:spPr>
            <p:txBody>
              <a:bodyPr wrap="none" anchor="ctr">
                <a:spAutoFit/>
              </a:bodyPr>
              <a:lstStyle/>
              <a:p>
                <a:endParaRPr lang="ru-RU"/>
              </a:p>
            </p:txBody>
          </p:sp>
          <p:sp>
            <p:nvSpPr>
              <p:cNvPr id="25" name="Oval 12"/>
              <p:cNvSpPr>
                <a:spLocks noChangeArrowheads="1"/>
              </p:cNvSpPr>
              <p:nvPr/>
            </p:nvSpPr>
            <p:spPr bwMode="gray">
              <a:xfrm>
                <a:off x="2337" y="2083"/>
                <a:ext cx="1096" cy="1098"/>
              </a:xfrm>
              <a:prstGeom prst="ellipse">
                <a:avLst/>
              </a:prstGeom>
              <a:gradFill rotWithShape="1">
                <a:gsLst>
                  <a:gs pos="0">
                    <a:schemeClr val="hlink">
                      <a:gamma/>
                      <a:shade val="54118"/>
                      <a:invGamma/>
                    </a:schemeClr>
                  </a:gs>
                  <a:gs pos="50000">
                    <a:schemeClr val="hlink"/>
                  </a:gs>
                  <a:gs pos="100000">
                    <a:schemeClr val="hlink">
                      <a:gamma/>
                      <a:shade val="54118"/>
                      <a:invGamma/>
                    </a:schemeClr>
                  </a:gs>
                </a:gsLst>
                <a:lin ang="18900000" scaled="1"/>
              </a:gradFill>
              <a:ln w="38100" algn="ctr">
                <a:noFill/>
                <a:round/>
                <a:headEnd/>
                <a:tailEnd/>
              </a:ln>
              <a:effectLst/>
            </p:spPr>
            <p:txBody>
              <a:bodyPr anchor="ctr">
                <a:spAutoFit/>
              </a:bodyPr>
              <a:lstStyle/>
              <a:p>
                <a:endParaRPr lang="ru-RU"/>
              </a:p>
            </p:txBody>
          </p:sp>
          <p:sp>
            <p:nvSpPr>
              <p:cNvPr id="26" name="Oval 13"/>
              <p:cNvSpPr>
                <a:spLocks noChangeArrowheads="1"/>
              </p:cNvSpPr>
              <p:nvPr/>
            </p:nvSpPr>
            <p:spPr bwMode="gray">
              <a:xfrm>
                <a:off x="2337" y="2083"/>
                <a:ext cx="1096" cy="1098"/>
              </a:xfrm>
              <a:prstGeom prst="ellipse">
                <a:avLst/>
              </a:prstGeom>
              <a:gradFill rotWithShape="1">
                <a:gsLst>
                  <a:gs pos="0">
                    <a:srgbClr val="FFCC00"/>
                  </a:gs>
                  <a:gs pos="100000">
                    <a:srgbClr val="FFCC00">
                      <a:gamma/>
                      <a:shade val="48627"/>
                      <a:invGamma/>
                    </a:srgbClr>
                  </a:gs>
                </a:gsLst>
                <a:lin ang="2700000" scaled="1"/>
              </a:gradFill>
              <a:ln w="38100" algn="ctr">
                <a:noFill/>
                <a:round/>
                <a:headEnd/>
                <a:tailEnd/>
              </a:ln>
              <a:effectLst/>
            </p:spPr>
            <p:txBody>
              <a:bodyPr anchor="ctr">
                <a:spAutoFit/>
              </a:bodyPr>
              <a:lstStyle/>
              <a:p>
                <a:endParaRPr lang="ru-RU"/>
              </a:p>
            </p:txBody>
          </p:sp>
        </p:grpSp>
        <p:sp>
          <p:nvSpPr>
            <p:cNvPr id="4" name="AutoShape 14"/>
            <p:cNvSpPr>
              <a:spLocks noChangeArrowheads="1"/>
            </p:cNvSpPr>
            <p:nvPr/>
          </p:nvSpPr>
          <p:spPr bwMode="gray">
            <a:xfrm>
              <a:off x="528" y="2256"/>
              <a:ext cx="1152" cy="384"/>
            </a:xfrm>
            <a:prstGeom prst="can">
              <a:avLst>
                <a:gd name="adj" fmla="val 25000"/>
              </a:avLst>
            </a:prstGeom>
            <a:gradFill rotWithShape="1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" name="AutoShape 15"/>
            <p:cNvSpPr>
              <a:spLocks noChangeArrowheads="1"/>
            </p:cNvSpPr>
            <p:nvPr/>
          </p:nvSpPr>
          <p:spPr bwMode="gray">
            <a:xfrm>
              <a:off x="528" y="1920"/>
              <a:ext cx="1152" cy="384"/>
            </a:xfrm>
            <a:prstGeom prst="can">
              <a:avLst>
                <a:gd name="adj" fmla="val 25000"/>
              </a:avLst>
            </a:prstGeom>
            <a:gradFill rotWithShape="1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6" name="AutoShape 16"/>
            <p:cNvSpPr>
              <a:spLocks noChangeArrowheads="1"/>
            </p:cNvSpPr>
            <p:nvPr/>
          </p:nvSpPr>
          <p:spPr bwMode="gray">
            <a:xfrm>
              <a:off x="528" y="1584"/>
              <a:ext cx="1152" cy="384"/>
            </a:xfrm>
            <a:prstGeom prst="can">
              <a:avLst>
                <a:gd name="adj" fmla="val 25000"/>
              </a:avLst>
            </a:prstGeom>
            <a:gradFill rotWithShape="1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7" name="AutoShape 17"/>
            <p:cNvSpPr>
              <a:spLocks noChangeArrowheads="1"/>
            </p:cNvSpPr>
            <p:nvPr/>
          </p:nvSpPr>
          <p:spPr bwMode="gray">
            <a:xfrm>
              <a:off x="3984" y="2256"/>
              <a:ext cx="1200" cy="384"/>
            </a:xfrm>
            <a:prstGeom prst="can">
              <a:avLst>
                <a:gd name="adj" fmla="val 25000"/>
              </a:avLst>
            </a:prstGeom>
            <a:gradFill rotWithShape="1">
              <a:gsLst>
                <a:gs pos="0">
                  <a:schemeClr val="accent1">
                    <a:gamma/>
                    <a:shade val="46275"/>
                    <a:invGamma/>
                  </a:schemeClr>
                </a:gs>
                <a:gs pos="50000">
                  <a:schemeClr val="accent1"/>
                </a:gs>
                <a:gs pos="100000">
                  <a:schemeClr val="accent1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8" name="AutoShape 18"/>
            <p:cNvSpPr>
              <a:spLocks noChangeArrowheads="1"/>
            </p:cNvSpPr>
            <p:nvPr/>
          </p:nvSpPr>
          <p:spPr bwMode="gray">
            <a:xfrm>
              <a:off x="3984" y="1920"/>
              <a:ext cx="1200" cy="384"/>
            </a:xfrm>
            <a:prstGeom prst="can">
              <a:avLst>
                <a:gd name="adj" fmla="val 25000"/>
              </a:avLst>
            </a:prstGeom>
            <a:gradFill rotWithShape="1">
              <a:gsLst>
                <a:gs pos="0">
                  <a:schemeClr val="accent1">
                    <a:gamma/>
                    <a:shade val="46275"/>
                    <a:invGamma/>
                  </a:schemeClr>
                </a:gs>
                <a:gs pos="50000">
                  <a:schemeClr val="accent1"/>
                </a:gs>
                <a:gs pos="100000">
                  <a:schemeClr val="accent1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9" name="AutoShape 19"/>
            <p:cNvSpPr>
              <a:spLocks noChangeArrowheads="1"/>
            </p:cNvSpPr>
            <p:nvPr/>
          </p:nvSpPr>
          <p:spPr bwMode="gray">
            <a:xfrm>
              <a:off x="3984" y="1584"/>
              <a:ext cx="1200" cy="384"/>
            </a:xfrm>
            <a:prstGeom prst="can">
              <a:avLst>
                <a:gd name="adj" fmla="val 25000"/>
              </a:avLst>
            </a:prstGeom>
            <a:gradFill rotWithShape="1">
              <a:gsLst>
                <a:gs pos="0">
                  <a:schemeClr val="accent1">
                    <a:gamma/>
                    <a:shade val="46275"/>
                    <a:invGamma/>
                  </a:schemeClr>
                </a:gs>
                <a:gs pos="50000">
                  <a:schemeClr val="accent1"/>
                </a:gs>
                <a:gs pos="100000">
                  <a:schemeClr val="accent1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0" name="Text Box 20"/>
            <p:cNvSpPr txBox="1">
              <a:spLocks noChangeArrowheads="1"/>
            </p:cNvSpPr>
            <p:nvPr/>
          </p:nvSpPr>
          <p:spPr bwMode="gray">
            <a:xfrm>
              <a:off x="2354" y="1920"/>
              <a:ext cx="975" cy="30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en-US" sz="2400" b="1">
                  <a:solidFill>
                    <a:srgbClr val="FFFFFF"/>
                  </a:solidFill>
                </a:rPr>
                <a:t>Concept</a:t>
              </a:r>
            </a:p>
          </p:txBody>
        </p:sp>
        <p:sp>
          <p:nvSpPr>
            <p:cNvPr id="11" name="AutoShape 21"/>
            <p:cNvSpPr>
              <a:spLocks noChangeArrowheads="1"/>
            </p:cNvSpPr>
            <p:nvPr/>
          </p:nvSpPr>
          <p:spPr bwMode="auto">
            <a:xfrm>
              <a:off x="1611" y="3168"/>
              <a:ext cx="2448" cy="336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/>
              <a:r>
                <a:rPr lang="en-US" b="1">
                  <a:latin typeface="Verdana" pitchFamily="34" charset="0"/>
                </a:rPr>
                <a:t>Add Your Text</a:t>
              </a:r>
            </a:p>
          </p:txBody>
        </p:sp>
        <p:sp>
          <p:nvSpPr>
            <p:cNvPr id="12" name="Text Box 22"/>
            <p:cNvSpPr txBox="1">
              <a:spLocks noChangeArrowheads="1"/>
            </p:cNvSpPr>
            <p:nvPr/>
          </p:nvSpPr>
          <p:spPr bwMode="gray">
            <a:xfrm>
              <a:off x="836" y="1683"/>
              <a:ext cx="454" cy="24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en-US" b="1">
                  <a:solidFill>
                    <a:srgbClr val="FFFFFF"/>
                  </a:solidFill>
                </a:rPr>
                <a:t>Text</a:t>
              </a:r>
            </a:p>
          </p:txBody>
        </p:sp>
        <p:sp>
          <p:nvSpPr>
            <p:cNvPr id="13" name="Text Box 23"/>
            <p:cNvSpPr txBox="1">
              <a:spLocks noChangeArrowheads="1"/>
            </p:cNvSpPr>
            <p:nvPr/>
          </p:nvSpPr>
          <p:spPr bwMode="gray">
            <a:xfrm>
              <a:off x="836" y="2019"/>
              <a:ext cx="454" cy="24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en-US" b="1">
                  <a:solidFill>
                    <a:srgbClr val="FFFFFF"/>
                  </a:solidFill>
                </a:rPr>
                <a:t>Text</a:t>
              </a:r>
            </a:p>
          </p:txBody>
        </p:sp>
        <p:sp>
          <p:nvSpPr>
            <p:cNvPr id="14" name="Text Box 24"/>
            <p:cNvSpPr txBox="1">
              <a:spLocks noChangeArrowheads="1"/>
            </p:cNvSpPr>
            <p:nvPr/>
          </p:nvSpPr>
          <p:spPr bwMode="gray">
            <a:xfrm>
              <a:off x="836" y="2355"/>
              <a:ext cx="454" cy="24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en-US" b="1">
                  <a:solidFill>
                    <a:srgbClr val="FFFFFF"/>
                  </a:solidFill>
                </a:rPr>
                <a:t>Text</a:t>
              </a:r>
            </a:p>
          </p:txBody>
        </p:sp>
        <p:sp>
          <p:nvSpPr>
            <p:cNvPr id="15" name="Text Box 25"/>
            <p:cNvSpPr txBox="1">
              <a:spLocks noChangeArrowheads="1"/>
            </p:cNvSpPr>
            <p:nvPr/>
          </p:nvSpPr>
          <p:spPr bwMode="gray">
            <a:xfrm>
              <a:off x="4375" y="1683"/>
              <a:ext cx="454" cy="24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en-US" b="1">
                  <a:solidFill>
                    <a:srgbClr val="FFFFFF"/>
                  </a:solidFill>
                </a:rPr>
                <a:t>Text</a:t>
              </a:r>
            </a:p>
          </p:txBody>
        </p:sp>
        <p:sp>
          <p:nvSpPr>
            <p:cNvPr id="16" name="Text Box 26"/>
            <p:cNvSpPr txBox="1">
              <a:spLocks noChangeArrowheads="1"/>
            </p:cNvSpPr>
            <p:nvPr/>
          </p:nvSpPr>
          <p:spPr bwMode="gray">
            <a:xfrm>
              <a:off x="4375" y="2019"/>
              <a:ext cx="454" cy="24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en-US" b="1">
                  <a:solidFill>
                    <a:srgbClr val="FFFFFF"/>
                  </a:solidFill>
                </a:rPr>
                <a:t>Text</a:t>
              </a:r>
            </a:p>
          </p:txBody>
        </p:sp>
        <p:sp>
          <p:nvSpPr>
            <p:cNvPr id="17" name="Text Box 27"/>
            <p:cNvSpPr txBox="1">
              <a:spLocks noChangeArrowheads="1"/>
            </p:cNvSpPr>
            <p:nvPr/>
          </p:nvSpPr>
          <p:spPr bwMode="gray">
            <a:xfrm>
              <a:off x="4375" y="2355"/>
              <a:ext cx="454" cy="24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en-US" b="1">
                  <a:solidFill>
                    <a:srgbClr val="FFFFFF"/>
                  </a:solidFill>
                </a:rPr>
                <a:t>Text</a:t>
              </a:r>
            </a:p>
          </p:txBody>
        </p:sp>
      </p:grpSp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3"/>
          <p:cNvSpPr>
            <a:spLocks/>
          </p:cNvSpPr>
          <p:nvPr/>
        </p:nvSpPr>
        <p:spPr bwMode="invGray">
          <a:xfrm>
            <a:off x="7761288" y="1752600"/>
            <a:ext cx="614362" cy="981075"/>
          </a:xfrm>
          <a:custGeom>
            <a:avLst/>
            <a:gdLst/>
            <a:ahLst/>
            <a:cxnLst>
              <a:cxn ang="0">
                <a:pos x="308" y="120"/>
              </a:cxn>
              <a:cxn ang="0">
                <a:pos x="0" y="444"/>
              </a:cxn>
              <a:cxn ang="0">
                <a:pos x="0" y="286"/>
              </a:cxn>
              <a:cxn ang="0">
                <a:pos x="308" y="0"/>
              </a:cxn>
              <a:cxn ang="0">
                <a:pos x="308" y="120"/>
              </a:cxn>
            </a:cxnLst>
            <a:rect l="0" t="0" r="r" b="b"/>
            <a:pathLst>
              <a:path w="308" h="444">
                <a:moveTo>
                  <a:pt x="308" y="120"/>
                </a:moveTo>
                <a:lnTo>
                  <a:pt x="0" y="444"/>
                </a:lnTo>
                <a:lnTo>
                  <a:pt x="0" y="286"/>
                </a:lnTo>
                <a:lnTo>
                  <a:pt x="308" y="0"/>
                </a:lnTo>
                <a:lnTo>
                  <a:pt x="308" y="120"/>
                </a:lnTo>
                <a:close/>
              </a:path>
            </a:pathLst>
          </a:custGeom>
          <a:gradFill rotWithShape="1">
            <a:gsLst>
              <a:gs pos="0">
                <a:srgbClr val="00563F">
                  <a:gamma/>
                  <a:shade val="46275"/>
                  <a:invGamma/>
                </a:srgbClr>
              </a:gs>
              <a:gs pos="50000">
                <a:srgbClr val="00563F"/>
              </a:gs>
              <a:gs pos="100000">
                <a:srgbClr val="00563F">
                  <a:gamma/>
                  <a:shade val="46275"/>
                  <a:invGamma/>
                </a:srgbClr>
              </a:gs>
            </a:gsLst>
            <a:lin ang="2700000" scaled="1"/>
          </a:gradFill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" name="Freeform 4"/>
          <p:cNvSpPr>
            <a:spLocks/>
          </p:cNvSpPr>
          <p:nvPr/>
        </p:nvSpPr>
        <p:spPr bwMode="invGray">
          <a:xfrm>
            <a:off x="4821238" y="1752600"/>
            <a:ext cx="3560762" cy="627063"/>
          </a:xfrm>
          <a:custGeom>
            <a:avLst/>
            <a:gdLst/>
            <a:ahLst/>
            <a:cxnLst>
              <a:cxn ang="0">
                <a:pos x="1478" y="284"/>
              </a:cxn>
              <a:cxn ang="0">
                <a:pos x="0" y="284"/>
              </a:cxn>
              <a:cxn ang="0">
                <a:pos x="446" y="0"/>
              </a:cxn>
              <a:cxn ang="0">
                <a:pos x="1786" y="0"/>
              </a:cxn>
              <a:cxn ang="0">
                <a:pos x="1478" y="284"/>
              </a:cxn>
            </a:cxnLst>
            <a:rect l="0" t="0" r="r" b="b"/>
            <a:pathLst>
              <a:path w="1786" h="284">
                <a:moveTo>
                  <a:pt x="1478" y="284"/>
                </a:moveTo>
                <a:lnTo>
                  <a:pt x="0" y="284"/>
                </a:lnTo>
                <a:lnTo>
                  <a:pt x="446" y="0"/>
                </a:lnTo>
                <a:lnTo>
                  <a:pt x="1786" y="0"/>
                </a:lnTo>
                <a:lnTo>
                  <a:pt x="1478" y="284"/>
                </a:lnTo>
                <a:close/>
              </a:path>
            </a:pathLst>
          </a:custGeom>
          <a:solidFill>
            <a:srgbClr val="00CC99"/>
          </a:solidFill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" name="Freeform 5"/>
          <p:cNvSpPr>
            <a:spLocks/>
          </p:cNvSpPr>
          <p:nvPr/>
        </p:nvSpPr>
        <p:spPr bwMode="gray">
          <a:xfrm>
            <a:off x="7143750" y="2727325"/>
            <a:ext cx="612775" cy="974725"/>
          </a:xfrm>
          <a:custGeom>
            <a:avLst/>
            <a:gdLst/>
            <a:ahLst/>
            <a:cxnLst>
              <a:cxn ang="0">
                <a:pos x="308" y="120"/>
              </a:cxn>
              <a:cxn ang="0">
                <a:pos x="0" y="442"/>
              </a:cxn>
              <a:cxn ang="0">
                <a:pos x="0" y="286"/>
              </a:cxn>
              <a:cxn ang="0">
                <a:pos x="308" y="0"/>
              </a:cxn>
              <a:cxn ang="0">
                <a:pos x="308" y="120"/>
              </a:cxn>
            </a:cxnLst>
            <a:rect l="0" t="0" r="r" b="b"/>
            <a:pathLst>
              <a:path w="308" h="442">
                <a:moveTo>
                  <a:pt x="308" y="120"/>
                </a:moveTo>
                <a:lnTo>
                  <a:pt x="0" y="442"/>
                </a:lnTo>
                <a:lnTo>
                  <a:pt x="0" y="286"/>
                </a:lnTo>
                <a:lnTo>
                  <a:pt x="308" y="0"/>
                </a:lnTo>
                <a:lnTo>
                  <a:pt x="308" y="120"/>
                </a:lnTo>
                <a:close/>
              </a:path>
            </a:pathLst>
          </a:custGeom>
          <a:gradFill rotWithShape="1">
            <a:gsLst>
              <a:gs pos="0">
                <a:srgbClr val="4B1092">
                  <a:gamma/>
                  <a:shade val="46275"/>
                  <a:invGamma/>
                </a:srgbClr>
              </a:gs>
              <a:gs pos="50000">
                <a:srgbClr val="4B1092"/>
              </a:gs>
              <a:gs pos="100000">
                <a:srgbClr val="4B1092">
                  <a:gamma/>
                  <a:shade val="46275"/>
                  <a:invGamma/>
                </a:srgbClr>
              </a:gs>
            </a:gsLst>
            <a:lin ang="2700000" scaled="1"/>
          </a:gradFill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5" name="Freeform 6"/>
          <p:cNvSpPr>
            <a:spLocks/>
          </p:cNvSpPr>
          <p:nvPr/>
        </p:nvSpPr>
        <p:spPr bwMode="gray">
          <a:xfrm>
            <a:off x="3937000" y="2727325"/>
            <a:ext cx="3827463" cy="625475"/>
          </a:xfrm>
          <a:custGeom>
            <a:avLst/>
            <a:gdLst/>
            <a:ahLst/>
            <a:cxnLst>
              <a:cxn ang="0">
                <a:pos x="1612" y="284"/>
              </a:cxn>
              <a:cxn ang="0">
                <a:pos x="0" y="284"/>
              </a:cxn>
              <a:cxn ang="0">
                <a:pos x="446" y="0"/>
              </a:cxn>
              <a:cxn ang="0">
                <a:pos x="1920" y="0"/>
              </a:cxn>
              <a:cxn ang="0">
                <a:pos x="1612" y="284"/>
              </a:cxn>
            </a:cxnLst>
            <a:rect l="0" t="0" r="r" b="b"/>
            <a:pathLst>
              <a:path w="1920" h="284">
                <a:moveTo>
                  <a:pt x="1612" y="284"/>
                </a:moveTo>
                <a:lnTo>
                  <a:pt x="0" y="284"/>
                </a:lnTo>
                <a:lnTo>
                  <a:pt x="446" y="0"/>
                </a:lnTo>
                <a:lnTo>
                  <a:pt x="1920" y="0"/>
                </a:lnTo>
                <a:lnTo>
                  <a:pt x="1612" y="284"/>
                </a:lnTo>
                <a:close/>
              </a:path>
            </a:pathLst>
          </a:custGeom>
          <a:solidFill>
            <a:srgbClr val="A77BFF"/>
          </a:solidFill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6" name="Freeform 7"/>
          <p:cNvSpPr>
            <a:spLocks/>
          </p:cNvSpPr>
          <p:nvPr/>
        </p:nvSpPr>
        <p:spPr bwMode="gray">
          <a:xfrm>
            <a:off x="6524625" y="3690938"/>
            <a:ext cx="611188" cy="981075"/>
          </a:xfrm>
          <a:custGeom>
            <a:avLst/>
            <a:gdLst/>
            <a:ahLst/>
            <a:cxnLst>
              <a:cxn ang="0">
                <a:pos x="306" y="122"/>
              </a:cxn>
              <a:cxn ang="0">
                <a:pos x="0" y="444"/>
              </a:cxn>
              <a:cxn ang="0">
                <a:pos x="0" y="286"/>
              </a:cxn>
              <a:cxn ang="0">
                <a:pos x="306" y="0"/>
              </a:cxn>
              <a:cxn ang="0">
                <a:pos x="306" y="122"/>
              </a:cxn>
            </a:cxnLst>
            <a:rect l="0" t="0" r="r" b="b"/>
            <a:pathLst>
              <a:path w="306" h="444">
                <a:moveTo>
                  <a:pt x="306" y="122"/>
                </a:moveTo>
                <a:lnTo>
                  <a:pt x="0" y="444"/>
                </a:lnTo>
                <a:lnTo>
                  <a:pt x="0" y="286"/>
                </a:lnTo>
                <a:lnTo>
                  <a:pt x="306" y="0"/>
                </a:lnTo>
                <a:lnTo>
                  <a:pt x="306" y="122"/>
                </a:lnTo>
                <a:close/>
              </a:path>
            </a:pathLst>
          </a:custGeom>
          <a:gradFill rotWithShape="1">
            <a:gsLst>
              <a:gs pos="0">
                <a:srgbClr val="90330A">
                  <a:gamma/>
                  <a:shade val="46275"/>
                  <a:invGamma/>
                </a:srgbClr>
              </a:gs>
              <a:gs pos="50000">
                <a:srgbClr val="90330A"/>
              </a:gs>
              <a:gs pos="100000">
                <a:srgbClr val="90330A">
                  <a:gamma/>
                  <a:shade val="46275"/>
                  <a:invGamma/>
                </a:srgbClr>
              </a:gs>
            </a:gsLst>
            <a:lin ang="2700000" scaled="1"/>
          </a:gradFill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7" name="Freeform 8"/>
          <p:cNvSpPr>
            <a:spLocks/>
          </p:cNvSpPr>
          <p:nvPr/>
        </p:nvSpPr>
        <p:spPr bwMode="gray">
          <a:xfrm>
            <a:off x="5910263" y="4657725"/>
            <a:ext cx="614362" cy="981075"/>
          </a:xfrm>
          <a:custGeom>
            <a:avLst/>
            <a:gdLst/>
            <a:ahLst/>
            <a:cxnLst>
              <a:cxn ang="0">
                <a:pos x="308" y="122"/>
              </a:cxn>
              <a:cxn ang="0">
                <a:pos x="0" y="444"/>
              </a:cxn>
              <a:cxn ang="0">
                <a:pos x="0" y="286"/>
              </a:cxn>
              <a:cxn ang="0">
                <a:pos x="308" y="0"/>
              </a:cxn>
              <a:cxn ang="0">
                <a:pos x="308" y="122"/>
              </a:cxn>
            </a:cxnLst>
            <a:rect l="0" t="0" r="r" b="b"/>
            <a:pathLst>
              <a:path w="308" h="444">
                <a:moveTo>
                  <a:pt x="308" y="122"/>
                </a:moveTo>
                <a:lnTo>
                  <a:pt x="0" y="444"/>
                </a:lnTo>
                <a:lnTo>
                  <a:pt x="0" y="286"/>
                </a:lnTo>
                <a:lnTo>
                  <a:pt x="308" y="0"/>
                </a:lnTo>
                <a:lnTo>
                  <a:pt x="308" y="122"/>
                </a:lnTo>
                <a:close/>
              </a:path>
            </a:pathLst>
          </a:custGeom>
          <a:gradFill rotWithShape="1">
            <a:gsLst>
              <a:gs pos="0">
                <a:srgbClr val="906B0E">
                  <a:gamma/>
                  <a:shade val="46275"/>
                  <a:invGamma/>
                </a:srgbClr>
              </a:gs>
              <a:gs pos="50000">
                <a:srgbClr val="906B0E"/>
              </a:gs>
              <a:gs pos="100000">
                <a:srgbClr val="906B0E">
                  <a:gamma/>
                  <a:shade val="46275"/>
                  <a:invGamma/>
                </a:srgbClr>
              </a:gs>
            </a:gsLst>
            <a:lin ang="2700000" scaled="1"/>
          </a:gradFill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8" name="Freeform 9"/>
          <p:cNvSpPr>
            <a:spLocks/>
          </p:cNvSpPr>
          <p:nvPr/>
        </p:nvSpPr>
        <p:spPr bwMode="gray">
          <a:xfrm>
            <a:off x="2178050" y="4662488"/>
            <a:ext cx="4346575" cy="627062"/>
          </a:xfrm>
          <a:custGeom>
            <a:avLst/>
            <a:gdLst/>
            <a:ahLst/>
            <a:cxnLst>
              <a:cxn ang="0">
                <a:pos x="1872" y="284"/>
              </a:cxn>
              <a:cxn ang="0">
                <a:pos x="0" y="284"/>
              </a:cxn>
              <a:cxn ang="0">
                <a:pos x="446" y="0"/>
              </a:cxn>
              <a:cxn ang="0">
                <a:pos x="2180" y="0"/>
              </a:cxn>
              <a:cxn ang="0">
                <a:pos x="1872" y="284"/>
              </a:cxn>
            </a:cxnLst>
            <a:rect l="0" t="0" r="r" b="b"/>
            <a:pathLst>
              <a:path w="2180" h="284">
                <a:moveTo>
                  <a:pt x="1872" y="284"/>
                </a:moveTo>
                <a:lnTo>
                  <a:pt x="0" y="284"/>
                </a:lnTo>
                <a:lnTo>
                  <a:pt x="446" y="0"/>
                </a:lnTo>
                <a:lnTo>
                  <a:pt x="2180" y="0"/>
                </a:lnTo>
                <a:lnTo>
                  <a:pt x="1872" y="284"/>
                </a:lnTo>
                <a:close/>
              </a:path>
            </a:pathLst>
          </a:custGeom>
          <a:solidFill>
            <a:srgbClr val="F2E160"/>
          </a:solidFill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9" name="Line 10"/>
          <p:cNvSpPr>
            <a:spLocks noChangeShapeType="1"/>
          </p:cNvSpPr>
          <p:nvPr/>
        </p:nvSpPr>
        <p:spPr bwMode="invGray">
          <a:xfrm flipH="1">
            <a:off x="914400" y="5632450"/>
            <a:ext cx="12636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0" name="Line 11"/>
          <p:cNvSpPr>
            <a:spLocks noChangeShapeType="1"/>
          </p:cNvSpPr>
          <p:nvPr/>
        </p:nvSpPr>
        <p:spPr bwMode="invGray">
          <a:xfrm flipH="1">
            <a:off x="914400" y="4657725"/>
            <a:ext cx="2146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1" name="Line 12"/>
          <p:cNvSpPr>
            <a:spLocks noChangeShapeType="1"/>
          </p:cNvSpPr>
          <p:nvPr/>
        </p:nvSpPr>
        <p:spPr bwMode="invGray">
          <a:xfrm flipH="1">
            <a:off x="914400" y="3695700"/>
            <a:ext cx="30305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2" name="Line 13"/>
          <p:cNvSpPr>
            <a:spLocks noChangeShapeType="1"/>
          </p:cNvSpPr>
          <p:nvPr/>
        </p:nvSpPr>
        <p:spPr bwMode="invGray">
          <a:xfrm flipH="1">
            <a:off x="914400" y="2735263"/>
            <a:ext cx="3914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3" name="Line 14"/>
          <p:cNvSpPr>
            <a:spLocks noChangeShapeType="1"/>
          </p:cNvSpPr>
          <p:nvPr/>
        </p:nvSpPr>
        <p:spPr bwMode="invGray">
          <a:xfrm flipH="1">
            <a:off x="914400" y="1758950"/>
            <a:ext cx="47974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4" name="Line 15"/>
          <p:cNvSpPr>
            <a:spLocks noChangeShapeType="1"/>
          </p:cNvSpPr>
          <p:nvPr/>
        </p:nvSpPr>
        <p:spPr bwMode="invGray">
          <a:xfrm>
            <a:off x="1104900" y="1752600"/>
            <a:ext cx="0" cy="1011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5" name="Line 16"/>
          <p:cNvSpPr>
            <a:spLocks noChangeShapeType="1"/>
          </p:cNvSpPr>
          <p:nvPr/>
        </p:nvSpPr>
        <p:spPr bwMode="invGray">
          <a:xfrm>
            <a:off x="1104900" y="2763838"/>
            <a:ext cx="0" cy="946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6" name="Line 17"/>
          <p:cNvSpPr>
            <a:spLocks noChangeShapeType="1"/>
          </p:cNvSpPr>
          <p:nvPr/>
        </p:nvSpPr>
        <p:spPr bwMode="invGray">
          <a:xfrm>
            <a:off x="1104900" y="3709988"/>
            <a:ext cx="0" cy="946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7" name="Line 18"/>
          <p:cNvSpPr>
            <a:spLocks noChangeShapeType="1"/>
          </p:cNvSpPr>
          <p:nvPr/>
        </p:nvSpPr>
        <p:spPr bwMode="invGray">
          <a:xfrm>
            <a:off x="1104900" y="4657725"/>
            <a:ext cx="0" cy="946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8" name="Freeform 19"/>
          <p:cNvSpPr>
            <a:spLocks/>
          </p:cNvSpPr>
          <p:nvPr/>
        </p:nvSpPr>
        <p:spPr bwMode="invGray">
          <a:xfrm>
            <a:off x="2808288" y="1941513"/>
            <a:ext cx="1957387" cy="3157537"/>
          </a:xfrm>
          <a:custGeom>
            <a:avLst/>
            <a:gdLst/>
            <a:ahLst/>
            <a:cxnLst>
              <a:cxn ang="0">
                <a:pos x="12" y="2464"/>
              </a:cxn>
              <a:cxn ang="0">
                <a:pos x="56" y="2120"/>
              </a:cxn>
              <a:cxn ang="0">
                <a:pos x="124" y="1808"/>
              </a:cxn>
              <a:cxn ang="0">
                <a:pos x="212" y="1524"/>
              </a:cxn>
              <a:cxn ang="0">
                <a:pos x="316" y="1270"/>
              </a:cxn>
              <a:cxn ang="0">
                <a:pos x="430" y="1044"/>
              </a:cxn>
              <a:cxn ang="0">
                <a:pos x="550" y="846"/>
              </a:cxn>
              <a:cxn ang="0">
                <a:pos x="672" y="674"/>
              </a:cxn>
              <a:cxn ang="0">
                <a:pos x="792" y="528"/>
              </a:cxn>
              <a:cxn ang="0">
                <a:pos x="906" y="408"/>
              </a:cxn>
              <a:cxn ang="0">
                <a:pos x="1010" y="310"/>
              </a:cxn>
              <a:cxn ang="0">
                <a:pos x="1096" y="236"/>
              </a:cxn>
              <a:cxn ang="0">
                <a:pos x="1164" y="184"/>
              </a:cxn>
              <a:cxn ang="0">
                <a:pos x="1208" y="154"/>
              </a:cxn>
              <a:cxn ang="0">
                <a:pos x="1224" y="144"/>
              </a:cxn>
              <a:cxn ang="0">
                <a:pos x="1728" y="56"/>
              </a:cxn>
              <a:cxn ang="0">
                <a:pos x="1568" y="328"/>
              </a:cxn>
              <a:cxn ang="0">
                <a:pos x="1554" y="332"/>
              </a:cxn>
              <a:cxn ang="0">
                <a:pos x="1514" y="346"/>
              </a:cxn>
              <a:cxn ang="0">
                <a:pos x="1452" y="370"/>
              </a:cxn>
              <a:cxn ang="0">
                <a:pos x="1370" y="410"/>
              </a:cxn>
              <a:cxn ang="0">
                <a:pos x="1270" y="466"/>
              </a:cxn>
              <a:cxn ang="0">
                <a:pos x="1158" y="540"/>
              </a:cxn>
              <a:cxn ang="0">
                <a:pos x="1034" y="636"/>
              </a:cxn>
              <a:cxn ang="0">
                <a:pos x="904" y="756"/>
              </a:cxn>
              <a:cxn ang="0">
                <a:pos x="770" y="900"/>
              </a:cxn>
              <a:cxn ang="0">
                <a:pos x="632" y="1076"/>
              </a:cxn>
              <a:cxn ang="0">
                <a:pos x="498" y="1280"/>
              </a:cxn>
              <a:cxn ang="0">
                <a:pos x="370" y="1518"/>
              </a:cxn>
              <a:cxn ang="0">
                <a:pos x="248" y="1792"/>
              </a:cxn>
              <a:cxn ang="0">
                <a:pos x="138" y="2104"/>
              </a:cxn>
              <a:cxn ang="0">
                <a:pos x="42" y="2456"/>
              </a:cxn>
            </a:cxnLst>
            <a:rect l="0" t="0" r="r" b="b"/>
            <a:pathLst>
              <a:path w="1824" h="2648">
                <a:moveTo>
                  <a:pt x="0" y="2648"/>
                </a:moveTo>
                <a:lnTo>
                  <a:pt x="12" y="2464"/>
                </a:lnTo>
                <a:lnTo>
                  <a:pt x="32" y="2288"/>
                </a:lnTo>
                <a:lnTo>
                  <a:pt x="56" y="2120"/>
                </a:lnTo>
                <a:lnTo>
                  <a:pt x="88" y="1960"/>
                </a:lnTo>
                <a:lnTo>
                  <a:pt x="124" y="1808"/>
                </a:lnTo>
                <a:lnTo>
                  <a:pt x="166" y="1662"/>
                </a:lnTo>
                <a:lnTo>
                  <a:pt x="212" y="1524"/>
                </a:lnTo>
                <a:lnTo>
                  <a:pt x="262" y="1394"/>
                </a:lnTo>
                <a:lnTo>
                  <a:pt x="316" y="1270"/>
                </a:lnTo>
                <a:lnTo>
                  <a:pt x="372" y="1154"/>
                </a:lnTo>
                <a:lnTo>
                  <a:pt x="430" y="1044"/>
                </a:lnTo>
                <a:lnTo>
                  <a:pt x="490" y="942"/>
                </a:lnTo>
                <a:lnTo>
                  <a:pt x="550" y="846"/>
                </a:lnTo>
                <a:lnTo>
                  <a:pt x="612" y="758"/>
                </a:lnTo>
                <a:lnTo>
                  <a:pt x="672" y="674"/>
                </a:lnTo>
                <a:lnTo>
                  <a:pt x="734" y="598"/>
                </a:lnTo>
                <a:lnTo>
                  <a:pt x="792" y="528"/>
                </a:lnTo>
                <a:lnTo>
                  <a:pt x="850" y="464"/>
                </a:lnTo>
                <a:lnTo>
                  <a:pt x="906" y="408"/>
                </a:lnTo>
                <a:lnTo>
                  <a:pt x="960" y="356"/>
                </a:lnTo>
                <a:lnTo>
                  <a:pt x="1010" y="310"/>
                </a:lnTo>
                <a:lnTo>
                  <a:pt x="1056" y="270"/>
                </a:lnTo>
                <a:lnTo>
                  <a:pt x="1096" y="236"/>
                </a:lnTo>
                <a:lnTo>
                  <a:pt x="1134" y="208"/>
                </a:lnTo>
                <a:lnTo>
                  <a:pt x="1164" y="184"/>
                </a:lnTo>
                <a:lnTo>
                  <a:pt x="1190" y="166"/>
                </a:lnTo>
                <a:lnTo>
                  <a:pt x="1208" y="154"/>
                </a:lnTo>
                <a:lnTo>
                  <a:pt x="1220" y="146"/>
                </a:lnTo>
                <a:lnTo>
                  <a:pt x="1224" y="144"/>
                </a:lnTo>
                <a:lnTo>
                  <a:pt x="848" y="0"/>
                </a:lnTo>
                <a:lnTo>
                  <a:pt x="1728" y="56"/>
                </a:lnTo>
                <a:lnTo>
                  <a:pt x="1824" y="480"/>
                </a:lnTo>
                <a:lnTo>
                  <a:pt x="1568" y="328"/>
                </a:lnTo>
                <a:lnTo>
                  <a:pt x="1564" y="328"/>
                </a:lnTo>
                <a:lnTo>
                  <a:pt x="1554" y="332"/>
                </a:lnTo>
                <a:lnTo>
                  <a:pt x="1538" y="338"/>
                </a:lnTo>
                <a:lnTo>
                  <a:pt x="1514" y="346"/>
                </a:lnTo>
                <a:lnTo>
                  <a:pt x="1486" y="356"/>
                </a:lnTo>
                <a:lnTo>
                  <a:pt x="1452" y="370"/>
                </a:lnTo>
                <a:lnTo>
                  <a:pt x="1412" y="388"/>
                </a:lnTo>
                <a:lnTo>
                  <a:pt x="1370" y="410"/>
                </a:lnTo>
                <a:lnTo>
                  <a:pt x="1322" y="436"/>
                </a:lnTo>
                <a:lnTo>
                  <a:pt x="1270" y="466"/>
                </a:lnTo>
                <a:lnTo>
                  <a:pt x="1216" y="500"/>
                </a:lnTo>
                <a:lnTo>
                  <a:pt x="1158" y="540"/>
                </a:lnTo>
                <a:lnTo>
                  <a:pt x="1098" y="584"/>
                </a:lnTo>
                <a:lnTo>
                  <a:pt x="1034" y="636"/>
                </a:lnTo>
                <a:lnTo>
                  <a:pt x="970" y="692"/>
                </a:lnTo>
                <a:lnTo>
                  <a:pt x="904" y="756"/>
                </a:lnTo>
                <a:lnTo>
                  <a:pt x="836" y="824"/>
                </a:lnTo>
                <a:lnTo>
                  <a:pt x="770" y="900"/>
                </a:lnTo>
                <a:lnTo>
                  <a:pt x="700" y="984"/>
                </a:lnTo>
                <a:lnTo>
                  <a:pt x="632" y="1076"/>
                </a:lnTo>
                <a:lnTo>
                  <a:pt x="566" y="1174"/>
                </a:lnTo>
                <a:lnTo>
                  <a:pt x="498" y="1280"/>
                </a:lnTo>
                <a:lnTo>
                  <a:pt x="434" y="1394"/>
                </a:lnTo>
                <a:lnTo>
                  <a:pt x="370" y="1518"/>
                </a:lnTo>
                <a:lnTo>
                  <a:pt x="308" y="1650"/>
                </a:lnTo>
                <a:lnTo>
                  <a:pt x="248" y="1792"/>
                </a:lnTo>
                <a:lnTo>
                  <a:pt x="192" y="1944"/>
                </a:lnTo>
                <a:lnTo>
                  <a:pt x="138" y="2104"/>
                </a:lnTo>
                <a:lnTo>
                  <a:pt x="88" y="2274"/>
                </a:lnTo>
                <a:lnTo>
                  <a:pt x="42" y="2456"/>
                </a:lnTo>
                <a:lnTo>
                  <a:pt x="0" y="2648"/>
                </a:lnTo>
                <a:close/>
              </a:path>
            </a:pathLst>
          </a:custGeom>
          <a:gradFill rotWithShape="1">
            <a:gsLst>
              <a:gs pos="0">
                <a:srgbClr val="D11364"/>
              </a:gs>
              <a:gs pos="100000">
                <a:srgbClr val="D11364">
                  <a:gamma/>
                  <a:shade val="46275"/>
                  <a:invGamma/>
                </a:srgbClr>
              </a:gs>
            </a:gsLst>
            <a:lin ang="5400000" scaled="1"/>
          </a:gradFill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9" name="Rectangle 20"/>
          <p:cNvSpPr>
            <a:spLocks noChangeArrowheads="1"/>
          </p:cNvSpPr>
          <p:nvPr/>
        </p:nvSpPr>
        <p:spPr bwMode="gray">
          <a:xfrm>
            <a:off x="4827588" y="2379663"/>
            <a:ext cx="2947987" cy="352425"/>
          </a:xfrm>
          <a:prstGeom prst="rect">
            <a:avLst/>
          </a:prstGeom>
          <a:gradFill rotWithShape="1">
            <a:gsLst>
              <a:gs pos="0">
                <a:srgbClr val="00906A">
                  <a:gamma/>
                  <a:shade val="72549"/>
                  <a:invGamma/>
                </a:srgbClr>
              </a:gs>
              <a:gs pos="50000">
                <a:srgbClr val="00906A"/>
              </a:gs>
              <a:gs pos="100000">
                <a:srgbClr val="00906A">
                  <a:gamma/>
                  <a:shade val="72549"/>
                  <a:invGamma/>
                </a:srgbClr>
              </a:gs>
            </a:gsLst>
            <a:lin ang="27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0" hangingPunct="0"/>
            <a:r>
              <a:rPr lang="en-US">
                <a:latin typeface="Verdana" pitchFamily="34" charset="0"/>
              </a:rPr>
              <a:t>Add Your Text</a:t>
            </a:r>
          </a:p>
        </p:txBody>
      </p:sp>
      <p:sp>
        <p:nvSpPr>
          <p:cNvPr id="20" name="Rectangle 21"/>
          <p:cNvSpPr>
            <a:spLocks noChangeArrowheads="1"/>
          </p:cNvSpPr>
          <p:nvPr/>
        </p:nvSpPr>
        <p:spPr bwMode="gray">
          <a:xfrm>
            <a:off x="3938588" y="3352800"/>
            <a:ext cx="3211512" cy="346075"/>
          </a:xfrm>
          <a:prstGeom prst="rect">
            <a:avLst/>
          </a:prstGeom>
          <a:gradFill rotWithShape="1">
            <a:gsLst>
              <a:gs pos="0">
                <a:srgbClr val="8041FF">
                  <a:gamma/>
                  <a:shade val="72549"/>
                  <a:invGamma/>
                </a:srgbClr>
              </a:gs>
              <a:gs pos="50000">
                <a:srgbClr val="8041FF"/>
              </a:gs>
              <a:gs pos="100000">
                <a:srgbClr val="8041FF">
                  <a:gamma/>
                  <a:shade val="72549"/>
                  <a:invGamma/>
                </a:srgbClr>
              </a:gs>
            </a:gsLst>
            <a:lin ang="27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0" hangingPunct="0"/>
            <a:r>
              <a:rPr lang="en-US">
                <a:latin typeface="Verdana" pitchFamily="34" charset="0"/>
              </a:rPr>
              <a:t>Add Your Text</a:t>
            </a:r>
          </a:p>
        </p:txBody>
      </p:sp>
      <p:sp>
        <p:nvSpPr>
          <p:cNvPr id="21" name="Freeform 22"/>
          <p:cNvSpPr>
            <a:spLocks/>
          </p:cNvSpPr>
          <p:nvPr/>
        </p:nvSpPr>
        <p:spPr bwMode="gray">
          <a:xfrm>
            <a:off x="3059113" y="3690938"/>
            <a:ext cx="4083050" cy="631825"/>
          </a:xfrm>
          <a:custGeom>
            <a:avLst/>
            <a:gdLst/>
            <a:ahLst/>
            <a:cxnLst>
              <a:cxn ang="0">
                <a:pos x="1742" y="286"/>
              </a:cxn>
              <a:cxn ang="0">
                <a:pos x="0" y="286"/>
              </a:cxn>
              <a:cxn ang="0">
                <a:pos x="446" y="0"/>
              </a:cxn>
              <a:cxn ang="0">
                <a:pos x="2048" y="0"/>
              </a:cxn>
              <a:cxn ang="0">
                <a:pos x="1742" y="286"/>
              </a:cxn>
            </a:cxnLst>
            <a:rect l="0" t="0" r="r" b="b"/>
            <a:pathLst>
              <a:path w="2048" h="286">
                <a:moveTo>
                  <a:pt x="1742" y="286"/>
                </a:moveTo>
                <a:lnTo>
                  <a:pt x="0" y="286"/>
                </a:lnTo>
                <a:lnTo>
                  <a:pt x="446" y="0"/>
                </a:lnTo>
                <a:lnTo>
                  <a:pt x="2048" y="0"/>
                </a:lnTo>
                <a:lnTo>
                  <a:pt x="1742" y="286"/>
                </a:lnTo>
                <a:close/>
              </a:path>
            </a:pathLst>
          </a:custGeom>
          <a:solidFill>
            <a:srgbClr val="FF9966"/>
          </a:solidFill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2" name="Rectangle 23"/>
          <p:cNvSpPr>
            <a:spLocks noChangeArrowheads="1"/>
          </p:cNvSpPr>
          <p:nvPr/>
        </p:nvSpPr>
        <p:spPr bwMode="gray">
          <a:xfrm>
            <a:off x="3060700" y="4322763"/>
            <a:ext cx="3478213" cy="344487"/>
          </a:xfrm>
          <a:prstGeom prst="rect">
            <a:avLst/>
          </a:prstGeom>
          <a:gradFill rotWithShape="1">
            <a:gsLst>
              <a:gs pos="0">
                <a:srgbClr val="DC7150">
                  <a:gamma/>
                  <a:shade val="72549"/>
                  <a:invGamma/>
                </a:srgbClr>
              </a:gs>
              <a:gs pos="50000">
                <a:srgbClr val="DC7150"/>
              </a:gs>
              <a:gs pos="100000">
                <a:srgbClr val="DC7150">
                  <a:gamma/>
                  <a:shade val="72549"/>
                  <a:invGamma/>
                </a:srgbClr>
              </a:gs>
            </a:gsLst>
            <a:lin ang="27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0" hangingPunct="0"/>
            <a:r>
              <a:rPr lang="en-US">
                <a:latin typeface="Verdana" pitchFamily="34" charset="0"/>
              </a:rPr>
              <a:t>Add Your Text</a:t>
            </a:r>
          </a:p>
        </p:txBody>
      </p:sp>
      <p:sp>
        <p:nvSpPr>
          <p:cNvPr id="23" name="Rectangle 24"/>
          <p:cNvSpPr>
            <a:spLocks noChangeArrowheads="1"/>
          </p:cNvSpPr>
          <p:nvPr/>
        </p:nvSpPr>
        <p:spPr bwMode="gray">
          <a:xfrm>
            <a:off x="2176463" y="5291138"/>
            <a:ext cx="3741737" cy="344487"/>
          </a:xfrm>
          <a:prstGeom prst="rect">
            <a:avLst/>
          </a:prstGeom>
          <a:gradFill rotWithShape="1">
            <a:gsLst>
              <a:gs pos="0">
                <a:srgbClr val="D0A11C">
                  <a:gamma/>
                  <a:shade val="72549"/>
                  <a:invGamma/>
                </a:srgbClr>
              </a:gs>
              <a:gs pos="50000">
                <a:srgbClr val="D0A11C"/>
              </a:gs>
              <a:gs pos="100000">
                <a:srgbClr val="D0A11C">
                  <a:gamma/>
                  <a:shade val="72549"/>
                  <a:invGamma/>
                </a:srgbClr>
              </a:gs>
            </a:gsLst>
            <a:lin ang="27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0" hangingPunct="0"/>
            <a:r>
              <a:rPr lang="en-US">
                <a:latin typeface="Verdana" pitchFamily="34" charset="0"/>
              </a:rPr>
              <a:t>Add Your Text</a:t>
            </a:r>
          </a:p>
        </p:txBody>
      </p:sp>
      <p:sp>
        <p:nvSpPr>
          <p:cNvPr id="24" name="Text Box 25"/>
          <p:cNvSpPr txBox="1">
            <a:spLocks noChangeArrowheads="1"/>
          </p:cNvSpPr>
          <p:nvPr/>
        </p:nvSpPr>
        <p:spPr bwMode="invGray">
          <a:xfrm>
            <a:off x="1095375" y="2128838"/>
            <a:ext cx="1449388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400">
                <a:latin typeface="Verdana" pitchFamily="34" charset="0"/>
              </a:rPr>
              <a:t>Add Your Text</a:t>
            </a:r>
          </a:p>
        </p:txBody>
      </p:sp>
      <p:sp>
        <p:nvSpPr>
          <p:cNvPr id="25" name="Text Box 26"/>
          <p:cNvSpPr txBox="1">
            <a:spLocks noChangeArrowheads="1"/>
          </p:cNvSpPr>
          <p:nvPr/>
        </p:nvSpPr>
        <p:spPr bwMode="invGray">
          <a:xfrm>
            <a:off x="1095375" y="3086100"/>
            <a:ext cx="1449388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400">
                <a:latin typeface="Verdana" pitchFamily="34" charset="0"/>
              </a:rPr>
              <a:t>Add Your Text</a:t>
            </a:r>
          </a:p>
        </p:txBody>
      </p:sp>
      <p:sp>
        <p:nvSpPr>
          <p:cNvPr id="26" name="Text Box 27"/>
          <p:cNvSpPr txBox="1">
            <a:spLocks noChangeArrowheads="1"/>
          </p:cNvSpPr>
          <p:nvPr/>
        </p:nvSpPr>
        <p:spPr bwMode="invGray">
          <a:xfrm>
            <a:off x="1095375" y="4087813"/>
            <a:ext cx="1449388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400">
                <a:latin typeface="Verdana" pitchFamily="34" charset="0"/>
              </a:rPr>
              <a:t>Add Your Text</a:t>
            </a:r>
          </a:p>
        </p:txBody>
      </p:sp>
      <p:sp>
        <p:nvSpPr>
          <p:cNvPr id="27" name="Text Box 28"/>
          <p:cNvSpPr txBox="1">
            <a:spLocks noChangeArrowheads="1"/>
          </p:cNvSpPr>
          <p:nvPr/>
        </p:nvSpPr>
        <p:spPr bwMode="invGray">
          <a:xfrm>
            <a:off x="1095375" y="5022850"/>
            <a:ext cx="1449388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400">
                <a:latin typeface="Verdana" pitchFamily="34" charset="0"/>
              </a:rPr>
              <a:t>Add Your Text</a:t>
            </a: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Заголовок 2"/>
          <p:cNvSpPr>
            <a:spLocks noGrp="1"/>
          </p:cNvSpPr>
          <p:nvPr>
            <p:ph type="title"/>
          </p:nvPr>
        </p:nvSpPr>
        <p:spPr/>
        <p:txBody>
          <a:bodyPr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r>
              <a:rPr lang="ru-RU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СОЧЕТАЕМОСТЬ   ЦВЕТОВ</a:t>
            </a:r>
            <a:endParaRPr lang="ru-RU" b="1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  <p:sp>
        <p:nvSpPr>
          <p:cNvPr id="4" name="Содержимое 3"/>
          <p:cNvSpPr>
            <a:spLocks noGrp="1"/>
          </p:cNvSpPr>
          <p:nvPr>
            <p:ph sz="half" idx="4294967295"/>
          </p:nvPr>
        </p:nvSpPr>
        <p:spPr>
          <a:xfrm>
            <a:off x="2357422" y="1142984"/>
            <a:ext cx="4038600" cy="642941"/>
          </a:xfrm>
        </p:spPr>
        <p:txBody>
          <a:bodyPr/>
          <a:lstStyle/>
          <a:p>
            <a:pPr algn="ctr">
              <a:buNone/>
            </a:pPr>
            <a:r>
              <a:rPr lang="ru-RU" dirty="0" smtClean="0"/>
              <a:t>ПРИЕМЛЕМЫЕ</a:t>
            </a:r>
            <a:endParaRPr lang="ru-RU" dirty="0"/>
          </a:p>
        </p:txBody>
      </p:sp>
      <p:sp>
        <p:nvSpPr>
          <p:cNvPr id="28" name="Freeform 4"/>
          <p:cNvSpPr>
            <a:spLocks/>
          </p:cNvSpPr>
          <p:nvPr/>
        </p:nvSpPr>
        <p:spPr bwMode="gray">
          <a:xfrm rot="20274700">
            <a:off x="919918" y="1922832"/>
            <a:ext cx="1219656" cy="571504"/>
          </a:xfrm>
          <a:custGeom>
            <a:avLst/>
            <a:gdLst/>
            <a:ahLst/>
            <a:cxnLst>
              <a:cxn ang="0">
                <a:pos x="266" y="42"/>
              </a:cxn>
              <a:cxn ang="0">
                <a:pos x="107" y="103"/>
              </a:cxn>
              <a:cxn ang="0">
                <a:pos x="69" y="200"/>
              </a:cxn>
              <a:cxn ang="0">
                <a:pos x="38" y="235"/>
              </a:cxn>
              <a:cxn ang="0">
                <a:pos x="15" y="332"/>
              </a:cxn>
              <a:cxn ang="0">
                <a:pos x="38" y="447"/>
              </a:cxn>
              <a:cxn ang="0">
                <a:pos x="198" y="587"/>
              </a:cxn>
              <a:cxn ang="0">
                <a:pos x="568" y="655"/>
              </a:cxn>
              <a:cxn ang="0">
                <a:pos x="928" y="699"/>
              </a:cxn>
              <a:cxn ang="0">
                <a:pos x="1751" y="746"/>
              </a:cxn>
              <a:cxn ang="0">
                <a:pos x="2388" y="739"/>
              </a:cxn>
              <a:cxn ang="0">
                <a:pos x="2624" y="761"/>
              </a:cxn>
              <a:cxn ang="0">
                <a:pos x="3030" y="737"/>
              </a:cxn>
              <a:cxn ang="0">
                <a:pos x="3707" y="640"/>
              </a:cxn>
              <a:cxn ang="0">
                <a:pos x="4057" y="579"/>
              </a:cxn>
              <a:cxn ang="0">
                <a:pos x="4225" y="526"/>
              </a:cxn>
              <a:cxn ang="0">
                <a:pos x="4331" y="508"/>
              </a:cxn>
              <a:cxn ang="0">
                <a:pos x="4225" y="491"/>
              </a:cxn>
              <a:cxn ang="0">
                <a:pos x="4346" y="526"/>
              </a:cxn>
              <a:cxn ang="0">
                <a:pos x="4643" y="455"/>
              </a:cxn>
              <a:cxn ang="0">
                <a:pos x="4849" y="341"/>
              </a:cxn>
              <a:cxn ang="0">
                <a:pos x="4674" y="279"/>
              </a:cxn>
              <a:cxn ang="0">
                <a:pos x="4110" y="297"/>
              </a:cxn>
              <a:cxn ang="0">
                <a:pos x="4293" y="297"/>
              </a:cxn>
              <a:cxn ang="0">
                <a:pos x="4651" y="200"/>
              </a:cxn>
              <a:cxn ang="0">
                <a:pos x="4514" y="147"/>
              </a:cxn>
              <a:cxn ang="0">
                <a:pos x="3920" y="174"/>
              </a:cxn>
              <a:cxn ang="0">
                <a:pos x="3966" y="147"/>
              </a:cxn>
              <a:cxn ang="0">
                <a:pos x="3578" y="121"/>
              </a:cxn>
              <a:cxn ang="0">
                <a:pos x="3159" y="165"/>
              </a:cxn>
              <a:cxn ang="0">
                <a:pos x="2260" y="187"/>
              </a:cxn>
              <a:cxn ang="0">
                <a:pos x="1880" y="175"/>
              </a:cxn>
              <a:cxn ang="0">
                <a:pos x="1460" y="175"/>
              </a:cxn>
              <a:cxn ang="0">
                <a:pos x="967" y="130"/>
              </a:cxn>
              <a:cxn ang="0">
                <a:pos x="746" y="59"/>
              </a:cxn>
              <a:cxn ang="0">
                <a:pos x="472" y="6"/>
              </a:cxn>
              <a:cxn ang="0">
                <a:pos x="306" y="4"/>
              </a:cxn>
            </a:cxnLst>
            <a:rect l="0" t="0" r="r" b="b"/>
            <a:pathLst>
              <a:path w="4864" h="769">
                <a:moveTo>
                  <a:pt x="306" y="4"/>
                </a:moveTo>
                <a:cubicBezTo>
                  <a:pt x="265" y="21"/>
                  <a:pt x="307" y="25"/>
                  <a:pt x="266" y="42"/>
                </a:cubicBezTo>
                <a:cubicBezTo>
                  <a:pt x="228" y="27"/>
                  <a:pt x="225" y="21"/>
                  <a:pt x="167" y="42"/>
                </a:cubicBezTo>
                <a:cubicBezTo>
                  <a:pt x="141" y="52"/>
                  <a:pt x="142" y="90"/>
                  <a:pt x="107" y="103"/>
                </a:cubicBezTo>
                <a:cubicBezTo>
                  <a:pt x="84" y="130"/>
                  <a:pt x="69" y="156"/>
                  <a:pt x="46" y="182"/>
                </a:cubicBezTo>
                <a:cubicBezTo>
                  <a:pt x="53" y="188"/>
                  <a:pt x="61" y="196"/>
                  <a:pt x="69" y="200"/>
                </a:cubicBezTo>
                <a:cubicBezTo>
                  <a:pt x="76" y="204"/>
                  <a:pt x="94" y="200"/>
                  <a:pt x="91" y="209"/>
                </a:cubicBezTo>
                <a:cubicBezTo>
                  <a:pt x="89" y="218"/>
                  <a:pt x="47" y="232"/>
                  <a:pt x="38" y="235"/>
                </a:cubicBezTo>
                <a:cubicBezTo>
                  <a:pt x="20" y="298"/>
                  <a:pt x="37" y="278"/>
                  <a:pt x="0" y="306"/>
                </a:cubicBezTo>
                <a:cubicBezTo>
                  <a:pt x="5" y="314"/>
                  <a:pt x="11" y="322"/>
                  <a:pt x="15" y="332"/>
                </a:cubicBezTo>
                <a:cubicBezTo>
                  <a:pt x="27" y="345"/>
                  <a:pt x="65" y="366"/>
                  <a:pt x="69" y="385"/>
                </a:cubicBezTo>
                <a:cubicBezTo>
                  <a:pt x="71" y="398"/>
                  <a:pt x="28" y="428"/>
                  <a:pt x="38" y="447"/>
                </a:cubicBezTo>
                <a:cubicBezTo>
                  <a:pt x="28" y="480"/>
                  <a:pt x="110" y="494"/>
                  <a:pt x="129" y="499"/>
                </a:cubicBezTo>
                <a:cubicBezTo>
                  <a:pt x="157" y="521"/>
                  <a:pt x="162" y="579"/>
                  <a:pt x="198" y="587"/>
                </a:cubicBezTo>
                <a:cubicBezTo>
                  <a:pt x="275" y="607"/>
                  <a:pt x="321" y="631"/>
                  <a:pt x="400" y="635"/>
                </a:cubicBezTo>
                <a:cubicBezTo>
                  <a:pt x="471" y="643"/>
                  <a:pt x="513" y="654"/>
                  <a:pt x="568" y="655"/>
                </a:cubicBezTo>
                <a:cubicBezTo>
                  <a:pt x="628" y="661"/>
                  <a:pt x="700" y="664"/>
                  <a:pt x="760" y="671"/>
                </a:cubicBezTo>
                <a:cubicBezTo>
                  <a:pt x="817" y="693"/>
                  <a:pt x="869" y="677"/>
                  <a:pt x="928" y="699"/>
                </a:cubicBezTo>
                <a:cubicBezTo>
                  <a:pt x="1070" y="753"/>
                  <a:pt x="1355" y="693"/>
                  <a:pt x="1355" y="693"/>
                </a:cubicBezTo>
                <a:cubicBezTo>
                  <a:pt x="1539" y="731"/>
                  <a:pt x="1520" y="737"/>
                  <a:pt x="1751" y="746"/>
                </a:cubicBezTo>
                <a:cubicBezTo>
                  <a:pt x="1912" y="769"/>
                  <a:pt x="1924" y="727"/>
                  <a:pt x="2228" y="743"/>
                </a:cubicBezTo>
                <a:cubicBezTo>
                  <a:pt x="2298" y="752"/>
                  <a:pt x="2337" y="736"/>
                  <a:pt x="2388" y="739"/>
                </a:cubicBezTo>
                <a:cubicBezTo>
                  <a:pt x="2439" y="742"/>
                  <a:pt x="2496" y="758"/>
                  <a:pt x="2535" y="762"/>
                </a:cubicBezTo>
                <a:cubicBezTo>
                  <a:pt x="2574" y="766"/>
                  <a:pt x="2586" y="753"/>
                  <a:pt x="2624" y="761"/>
                </a:cubicBezTo>
                <a:cubicBezTo>
                  <a:pt x="2654" y="767"/>
                  <a:pt x="2674" y="747"/>
                  <a:pt x="2710" y="746"/>
                </a:cubicBezTo>
                <a:cubicBezTo>
                  <a:pt x="2816" y="740"/>
                  <a:pt x="2923" y="740"/>
                  <a:pt x="3030" y="737"/>
                </a:cubicBezTo>
                <a:cubicBezTo>
                  <a:pt x="3165" y="698"/>
                  <a:pt x="3192" y="700"/>
                  <a:pt x="3372" y="693"/>
                </a:cubicBezTo>
                <a:cubicBezTo>
                  <a:pt x="3491" y="677"/>
                  <a:pt x="3585" y="649"/>
                  <a:pt x="3707" y="640"/>
                </a:cubicBezTo>
                <a:cubicBezTo>
                  <a:pt x="3778" y="612"/>
                  <a:pt x="3647" y="661"/>
                  <a:pt x="3814" y="623"/>
                </a:cubicBezTo>
                <a:cubicBezTo>
                  <a:pt x="3939" y="593"/>
                  <a:pt x="3882" y="589"/>
                  <a:pt x="4057" y="579"/>
                </a:cubicBezTo>
                <a:cubicBezTo>
                  <a:pt x="4154" y="551"/>
                  <a:pt x="4197" y="549"/>
                  <a:pt x="4316" y="543"/>
                </a:cubicBezTo>
                <a:cubicBezTo>
                  <a:pt x="4293" y="535"/>
                  <a:pt x="4233" y="529"/>
                  <a:pt x="4225" y="526"/>
                </a:cubicBezTo>
                <a:cubicBezTo>
                  <a:pt x="4217" y="523"/>
                  <a:pt x="4240" y="518"/>
                  <a:pt x="4247" y="517"/>
                </a:cubicBezTo>
                <a:cubicBezTo>
                  <a:pt x="4275" y="513"/>
                  <a:pt x="4303" y="511"/>
                  <a:pt x="4331" y="508"/>
                </a:cubicBezTo>
                <a:cubicBezTo>
                  <a:pt x="4303" y="505"/>
                  <a:pt x="4275" y="504"/>
                  <a:pt x="4247" y="499"/>
                </a:cubicBezTo>
                <a:cubicBezTo>
                  <a:pt x="4240" y="498"/>
                  <a:pt x="4221" y="499"/>
                  <a:pt x="4225" y="491"/>
                </a:cubicBezTo>
                <a:cubicBezTo>
                  <a:pt x="4230" y="480"/>
                  <a:pt x="4245" y="485"/>
                  <a:pt x="4255" y="482"/>
                </a:cubicBezTo>
                <a:cubicBezTo>
                  <a:pt x="4318" y="494"/>
                  <a:pt x="4297" y="507"/>
                  <a:pt x="4346" y="526"/>
                </a:cubicBezTo>
                <a:cubicBezTo>
                  <a:pt x="4398" y="511"/>
                  <a:pt x="4453" y="470"/>
                  <a:pt x="4506" y="464"/>
                </a:cubicBezTo>
                <a:cubicBezTo>
                  <a:pt x="4552" y="460"/>
                  <a:pt x="4598" y="458"/>
                  <a:pt x="4643" y="455"/>
                </a:cubicBezTo>
                <a:cubicBezTo>
                  <a:pt x="4690" y="420"/>
                  <a:pt x="4742" y="423"/>
                  <a:pt x="4795" y="411"/>
                </a:cubicBezTo>
                <a:cubicBezTo>
                  <a:pt x="4834" y="382"/>
                  <a:pt x="4813" y="403"/>
                  <a:pt x="4849" y="341"/>
                </a:cubicBezTo>
                <a:cubicBezTo>
                  <a:pt x="4854" y="332"/>
                  <a:pt x="4864" y="314"/>
                  <a:pt x="4864" y="314"/>
                </a:cubicBezTo>
                <a:cubicBezTo>
                  <a:pt x="4803" y="279"/>
                  <a:pt x="4742" y="285"/>
                  <a:pt x="4674" y="279"/>
                </a:cubicBezTo>
                <a:cubicBezTo>
                  <a:pt x="4490" y="287"/>
                  <a:pt x="4499" y="279"/>
                  <a:pt x="4384" y="306"/>
                </a:cubicBezTo>
                <a:cubicBezTo>
                  <a:pt x="4293" y="303"/>
                  <a:pt x="4202" y="303"/>
                  <a:pt x="4110" y="297"/>
                </a:cubicBezTo>
                <a:cubicBezTo>
                  <a:pt x="4103" y="297"/>
                  <a:pt x="4126" y="288"/>
                  <a:pt x="4133" y="288"/>
                </a:cubicBezTo>
                <a:cubicBezTo>
                  <a:pt x="4187" y="288"/>
                  <a:pt x="4240" y="294"/>
                  <a:pt x="4293" y="297"/>
                </a:cubicBezTo>
                <a:cubicBezTo>
                  <a:pt x="4391" y="282"/>
                  <a:pt x="4444" y="268"/>
                  <a:pt x="4552" y="262"/>
                </a:cubicBezTo>
                <a:cubicBezTo>
                  <a:pt x="4601" y="247"/>
                  <a:pt x="4610" y="232"/>
                  <a:pt x="4651" y="200"/>
                </a:cubicBezTo>
                <a:cubicBezTo>
                  <a:pt x="4609" y="188"/>
                  <a:pt x="4562" y="193"/>
                  <a:pt x="4521" y="174"/>
                </a:cubicBezTo>
                <a:cubicBezTo>
                  <a:pt x="4514" y="171"/>
                  <a:pt x="4516" y="156"/>
                  <a:pt x="4514" y="147"/>
                </a:cubicBezTo>
                <a:cubicBezTo>
                  <a:pt x="4141" y="166"/>
                  <a:pt x="4291" y="156"/>
                  <a:pt x="4065" y="174"/>
                </a:cubicBezTo>
                <a:cubicBezTo>
                  <a:pt x="4015" y="182"/>
                  <a:pt x="3972" y="194"/>
                  <a:pt x="3920" y="174"/>
                </a:cubicBezTo>
                <a:cubicBezTo>
                  <a:pt x="3911" y="171"/>
                  <a:pt x="3935" y="160"/>
                  <a:pt x="3943" y="156"/>
                </a:cubicBezTo>
                <a:cubicBezTo>
                  <a:pt x="3951" y="152"/>
                  <a:pt x="3958" y="150"/>
                  <a:pt x="3966" y="147"/>
                </a:cubicBezTo>
                <a:cubicBezTo>
                  <a:pt x="3918" y="110"/>
                  <a:pt x="3968" y="135"/>
                  <a:pt x="3935" y="77"/>
                </a:cubicBezTo>
                <a:cubicBezTo>
                  <a:pt x="3812" y="86"/>
                  <a:pt x="3702" y="113"/>
                  <a:pt x="3578" y="121"/>
                </a:cubicBezTo>
                <a:cubicBezTo>
                  <a:pt x="3524" y="128"/>
                  <a:pt x="3477" y="135"/>
                  <a:pt x="3425" y="156"/>
                </a:cubicBezTo>
                <a:cubicBezTo>
                  <a:pt x="3342" y="188"/>
                  <a:pt x="3248" y="162"/>
                  <a:pt x="3159" y="165"/>
                </a:cubicBezTo>
                <a:cubicBezTo>
                  <a:pt x="2928" y="254"/>
                  <a:pt x="2813" y="169"/>
                  <a:pt x="2544" y="191"/>
                </a:cubicBezTo>
                <a:cubicBezTo>
                  <a:pt x="2445" y="200"/>
                  <a:pt x="2305" y="198"/>
                  <a:pt x="2260" y="187"/>
                </a:cubicBezTo>
                <a:cubicBezTo>
                  <a:pt x="2172" y="153"/>
                  <a:pt x="2149" y="194"/>
                  <a:pt x="2056" y="195"/>
                </a:cubicBezTo>
                <a:cubicBezTo>
                  <a:pt x="1964" y="187"/>
                  <a:pt x="1913" y="188"/>
                  <a:pt x="1880" y="175"/>
                </a:cubicBezTo>
                <a:cubicBezTo>
                  <a:pt x="1790" y="181"/>
                  <a:pt x="1677" y="212"/>
                  <a:pt x="1591" y="191"/>
                </a:cubicBezTo>
                <a:cubicBezTo>
                  <a:pt x="1548" y="181"/>
                  <a:pt x="1503" y="186"/>
                  <a:pt x="1460" y="175"/>
                </a:cubicBezTo>
                <a:cubicBezTo>
                  <a:pt x="1435" y="185"/>
                  <a:pt x="1426" y="155"/>
                  <a:pt x="1401" y="165"/>
                </a:cubicBezTo>
                <a:cubicBezTo>
                  <a:pt x="1252" y="156"/>
                  <a:pt x="1118" y="135"/>
                  <a:pt x="967" y="130"/>
                </a:cubicBezTo>
                <a:cubicBezTo>
                  <a:pt x="926" y="125"/>
                  <a:pt x="836" y="116"/>
                  <a:pt x="799" y="103"/>
                </a:cubicBezTo>
                <a:cubicBezTo>
                  <a:pt x="798" y="103"/>
                  <a:pt x="754" y="62"/>
                  <a:pt x="746" y="59"/>
                </a:cubicBezTo>
                <a:cubicBezTo>
                  <a:pt x="686" y="39"/>
                  <a:pt x="609" y="39"/>
                  <a:pt x="548" y="33"/>
                </a:cubicBezTo>
                <a:cubicBezTo>
                  <a:pt x="523" y="22"/>
                  <a:pt x="497" y="17"/>
                  <a:pt x="472" y="6"/>
                </a:cubicBezTo>
                <a:cubicBezTo>
                  <a:pt x="441" y="9"/>
                  <a:pt x="411" y="11"/>
                  <a:pt x="381" y="15"/>
                </a:cubicBezTo>
                <a:cubicBezTo>
                  <a:pt x="353" y="15"/>
                  <a:pt x="325" y="0"/>
                  <a:pt x="306" y="4"/>
                </a:cubicBez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  <a:effectLst/>
        </p:spPr>
        <p:txBody>
          <a:bodyPr/>
          <a:lstStyle/>
          <a:p>
            <a:endParaRPr lang="ru-RU" dirty="0"/>
          </a:p>
        </p:txBody>
      </p:sp>
      <p:sp>
        <p:nvSpPr>
          <p:cNvPr id="41" name="Freeform 4"/>
          <p:cNvSpPr>
            <a:spLocks/>
          </p:cNvSpPr>
          <p:nvPr/>
        </p:nvSpPr>
        <p:spPr bwMode="gray">
          <a:xfrm rot="20274700">
            <a:off x="3205936" y="2851526"/>
            <a:ext cx="1219656" cy="571504"/>
          </a:xfrm>
          <a:custGeom>
            <a:avLst/>
            <a:gdLst/>
            <a:ahLst/>
            <a:cxnLst>
              <a:cxn ang="0">
                <a:pos x="266" y="42"/>
              </a:cxn>
              <a:cxn ang="0">
                <a:pos x="107" y="103"/>
              </a:cxn>
              <a:cxn ang="0">
                <a:pos x="69" y="200"/>
              </a:cxn>
              <a:cxn ang="0">
                <a:pos x="38" y="235"/>
              </a:cxn>
              <a:cxn ang="0">
                <a:pos x="15" y="332"/>
              </a:cxn>
              <a:cxn ang="0">
                <a:pos x="38" y="447"/>
              </a:cxn>
              <a:cxn ang="0">
                <a:pos x="198" y="587"/>
              </a:cxn>
              <a:cxn ang="0">
                <a:pos x="568" y="655"/>
              </a:cxn>
              <a:cxn ang="0">
                <a:pos x="928" y="699"/>
              </a:cxn>
              <a:cxn ang="0">
                <a:pos x="1751" y="746"/>
              </a:cxn>
              <a:cxn ang="0">
                <a:pos x="2388" y="739"/>
              </a:cxn>
              <a:cxn ang="0">
                <a:pos x="2624" y="761"/>
              </a:cxn>
              <a:cxn ang="0">
                <a:pos x="3030" y="737"/>
              </a:cxn>
              <a:cxn ang="0">
                <a:pos x="3707" y="640"/>
              </a:cxn>
              <a:cxn ang="0">
                <a:pos x="4057" y="579"/>
              </a:cxn>
              <a:cxn ang="0">
                <a:pos x="4225" y="526"/>
              </a:cxn>
              <a:cxn ang="0">
                <a:pos x="4331" y="508"/>
              </a:cxn>
              <a:cxn ang="0">
                <a:pos x="4225" y="491"/>
              </a:cxn>
              <a:cxn ang="0">
                <a:pos x="4346" y="526"/>
              </a:cxn>
              <a:cxn ang="0">
                <a:pos x="4643" y="455"/>
              </a:cxn>
              <a:cxn ang="0">
                <a:pos x="4849" y="341"/>
              </a:cxn>
              <a:cxn ang="0">
                <a:pos x="4674" y="279"/>
              </a:cxn>
              <a:cxn ang="0">
                <a:pos x="4110" y="297"/>
              </a:cxn>
              <a:cxn ang="0">
                <a:pos x="4293" y="297"/>
              </a:cxn>
              <a:cxn ang="0">
                <a:pos x="4651" y="200"/>
              </a:cxn>
              <a:cxn ang="0">
                <a:pos x="4514" y="147"/>
              </a:cxn>
              <a:cxn ang="0">
                <a:pos x="3920" y="174"/>
              </a:cxn>
              <a:cxn ang="0">
                <a:pos x="3966" y="147"/>
              </a:cxn>
              <a:cxn ang="0">
                <a:pos x="3578" y="121"/>
              </a:cxn>
              <a:cxn ang="0">
                <a:pos x="3159" y="165"/>
              </a:cxn>
              <a:cxn ang="0">
                <a:pos x="2260" y="187"/>
              </a:cxn>
              <a:cxn ang="0">
                <a:pos x="1880" y="175"/>
              </a:cxn>
              <a:cxn ang="0">
                <a:pos x="1460" y="175"/>
              </a:cxn>
              <a:cxn ang="0">
                <a:pos x="967" y="130"/>
              </a:cxn>
              <a:cxn ang="0">
                <a:pos x="746" y="59"/>
              </a:cxn>
              <a:cxn ang="0">
                <a:pos x="472" y="6"/>
              </a:cxn>
              <a:cxn ang="0">
                <a:pos x="306" y="4"/>
              </a:cxn>
            </a:cxnLst>
            <a:rect l="0" t="0" r="r" b="b"/>
            <a:pathLst>
              <a:path w="4864" h="769">
                <a:moveTo>
                  <a:pt x="306" y="4"/>
                </a:moveTo>
                <a:cubicBezTo>
                  <a:pt x="265" y="21"/>
                  <a:pt x="307" y="25"/>
                  <a:pt x="266" y="42"/>
                </a:cubicBezTo>
                <a:cubicBezTo>
                  <a:pt x="228" y="27"/>
                  <a:pt x="225" y="21"/>
                  <a:pt x="167" y="42"/>
                </a:cubicBezTo>
                <a:cubicBezTo>
                  <a:pt x="141" y="52"/>
                  <a:pt x="142" y="90"/>
                  <a:pt x="107" y="103"/>
                </a:cubicBezTo>
                <a:cubicBezTo>
                  <a:pt x="84" y="130"/>
                  <a:pt x="69" y="156"/>
                  <a:pt x="46" y="182"/>
                </a:cubicBezTo>
                <a:cubicBezTo>
                  <a:pt x="53" y="188"/>
                  <a:pt x="61" y="196"/>
                  <a:pt x="69" y="200"/>
                </a:cubicBezTo>
                <a:cubicBezTo>
                  <a:pt x="76" y="204"/>
                  <a:pt x="94" y="200"/>
                  <a:pt x="91" y="209"/>
                </a:cubicBezTo>
                <a:cubicBezTo>
                  <a:pt x="89" y="218"/>
                  <a:pt x="47" y="232"/>
                  <a:pt x="38" y="235"/>
                </a:cubicBezTo>
                <a:cubicBezTo>
                  <a:pt x="20" y="298"/>
                  <a:pt x="37" y="278"/>
                  <a:pt x="0" y="306"/>
                </a:cubicBezTo>
                <a:cubicBezTo>
                  <a:pt x="5" y="314"/>
                  <a:pt x="11" y="322"/>
                  <a:pt x="15" y="332"/>
                </a:cubicBezTo>
                <a:cubicBezTo>
                  <a:pt x="27" y="345"/>
                  <a:pt x="65" y="366"/>
                  <a:pt x="69" y="385"/>
                </a:cubicBezTo>
                <a:cubicBezTo>
                  <a:pt x="71" y="398"/>
                  <a:pt x="28" y="428"/>
                  <a:pt x="38" y="447"/>
                </a:cubicBezTo>
                <a:cubicBezTo>
                  <a:pt x="28" y="480"/>
                  <a:pt x="110" y="494"/>
                  <a:pt x="129" y="499"/>
                </a:cubicBezTo>
                <a:cubicBezTo>
                  <a:pt x="157" y="521"/>
                  <a:pt x="162" y="579"/>
                  <a:pt x="198" y="587"/>
                </a:cubicBezTo>
                <a:cubicBezTo>
                  <a:pt x="275" y="607"/>
                  <a:pt x="321" y="631"/>
                  <a:pt x="400" y="635"/>
                </a:cubicBezTo>
                <a:cubicBezTo>
                  <a:pt x="471" y="643"/>
                  <a:pt x="513" y="654"/>
                  <a:pt x="568" y="655"/>
                </a:cubicBezTo>
                <a:cubicBezTo>
                  <a:pt x="628" y="661"/>
                  <a:pt x="700" y="664"/>
                  <a:pt x="760" y="671"/>
                </a:cubicBezTo>
                <a:cubicBezTo>
                  <a:pt x="817" y="693"/>
                  <a:pt x="869" y="677"/>
                  <a:pt x="928" y="699"/>
                </a:cubicBezTo>
                <a:cubicBezTo>
                  <a:pt x="1070" y="753"/>
                  <a:pt x="1355" y="693"/>
                  <a:pt x="1355" y="693"/>
                </a:cubicBezTo>
                <a:cubicBezTo>
                  <a:pt x="1539" y="731"/>
                  <a:pt x="1520" y="737"/>
                  <a:pt x="1751" y="746"/>
                </a:cubicBezTo>
                <a:cubicBezTo>
                  <a:pt x="1912" y="769"/>
                  <a:pt x="1924" y="727"/>
                  <a:pt x="2228" y="743"/>
                </a:cubicBezTo>
                <a:cubicBezTo>
                  <a:pt x="2298" y="752"/>
                  <a:pt x="2337" y="736"/>
                  <a:pt x="2388" y="739"/>
                </a:cubicBezTo>
                <a:cubicBezTo>
                  <a:pt x="2439" y="742"/>
                  <a:pt x="2496" y="758"/>
                  <a:pt x="2535" y="762"/>
                </a:cubicBezTo>
                <a:cubicBezTo>
                  <a:pt x="2574" y="766"/>
                  <a:pt x="2586" y="753"/>
                  <a:pt x="2624" y="761"/>
                </a:cubicBezTo>
                <a:cubicBezTo>
                  <a:pt x="2654" y="767"/>
                  <a:pt x="2674" y="747"/>
                  <a:pt x="2710" y="746"/>
                </a:cubicBezTo>
                <a:cubicBezTo>
                  <a:pt x="2816" y="740"/>
                  <a:pt x="2923" y="740"/>
                  <a:pt x="3030" y="737"/>
                </a:cubicBezTo>
                <a:cubicBezTo>
                  <a:pt x="3165" y="698"/>
                  <a:pt x="3192" y="700"/>
                  <a:pt x="3372" y="693"/>
                </a:cubicBezTo>
                <a:cubicBezTo>
                  <a:pt x="3491" y="677"/>
                  <a:pt x="3585" y="649"/>
                  <a:pt x="3707" y="640"/>
                </a:cubicBezTo>
                <a:cubicBezTo>
                  <a:pt x="3778" y="612"/>
                  <a:pt x="3647" y="661"/>
                  <a:pt x="3814" y="623"/>
                </a:cubicBezTo>
                <a:cubicBezTo>
                  <a:pt x="3939" y="593"/>
                  <a:pt x="3882" y="589"/>
                  <a:pt x="4057" y="579"/>
                </a:cubicBezTo>
                <a:cubicBezTo>
                  <a:pt x="4154" y="551"/>
                  <a:pt x="4197" y="549"/>
                  <a:pt x="4316" y="543"/>
                </a:cubicBezTo>
                <a:cubicBezTo>
                  <a:pt x="4293" y="535"/>
                  <a:pt x="4233" y="529"/>
                  <a:pt x="4225" y="526"/>
                </a:cubicBezTo>
                <a:cubicBezTo>
                  <a:pt x="4217" y="523"/>
                  <a:pt x="4240" y="518"/>
                  <a:pt x="4247" y="517"/>
                </a:cubicBezTo>
                <a:cubicBezTo>
                  <a:pt x="4275" y="513"/>
                  <a:pt x="4303" y="511"/>
                  <a:pt x="4331" y="508"/>
                </a:cubicBezTo>
                <a:cubicBezTo>
                  <a:pt x="4303" y="505"/>
                  <a:pt x="4275" y="504"/>
                  <a:pt x="4247" y="499"/>
                </a:cubicBezTo>
                <a:cubicBezTo>
                  <a:pt x="4240" y="498"/>
                  <a:pt x="4221" y="499"/>
                  <a:pt x="4225" y="491"/>
                </a:cubicBezTo>
                <a:cubicBezTo>
                  <a:pt x="4230" y="480"/>
                  <a:pt x="4245" y="485"/>
                  <a:pt x="4255" y="482"/>
                </a:cubicBezTo>
                <a:cubicBezTo>
                  <a:pt x="4318" y="494"/>
                  <a:pt x="4297" y="507"/>
                  <a:pt x="4346" y="526"/>
                </a:cubicBezTo>
                <a:cubicBezTo>
                  <a:pt x="4398" y="511"/>
                  <a:pt x="4453" y="470"/>
                  <a:pt x="4506" y="464"/>
                </a:cubicBezTo>
                <a:cubicBezTo>
                  <a:pt x="4552" y="460"/>
                  <a:pt x="4598" y="458"/>
                  <a:pt x="4643" y="455"/>
                </a:cubicBezTo>
                <a:cubicBezTo>
                  <a:pt x="4690" y="420"/>
                  <a:pt x="4742" y="423"/>
                  <a:pt x="4795" y="411"/>
                </a:cubicBezTo>
                <a:cubicBezTo>
                  <a:pt x="4834" y="382"/>
                  <a:pt x="4813" y="403"/>
                  <a:pt x="4849" y="341"/>
                </a:cubicBezTo>
                <a:cubicBezTo>
                  <a:pt x="4854" y="332"/>
                  <a:pt x="4864" y="314"/>
                  <a:pt x="4864" y="314"/>
                </a:cubicBezTo>
                <a:cubicBezTo>
                  <a:pt x="4803" y="279"/>
                  <a:pt x="4742" y="285"/>
                  <a:pt x="4674" y="279"/>
                </a:cubicBezTo>
                <a:cubicBezTo>
                  <a:pt x="4490" y="287"/>
                  <a:pt x="4499" y="279"/>
                  <a:pt x="4384" y="306"/>
                </a:cubicBezTo>
                <a:cubicBezTo>
                  <a:pt x="4293" y="303"/>
                  <a:pt x="4202" y="303"/>
                  <a:pt x="4110" y="297"/>
                </a:cubicBezTo>
                <a:cubicBezTo>
                  <a:pt x="4103" y="297"/>
                  <a:pt x="4126" y="288"/>
                  <a:pt x="4133" y="288"/>
                </a:cubicBezTo>
                <a:cubicBezTo>
                  <a:pt x="4187" y="288"/>
                  <a:pt x="4240" y="294"/>
                  <a:pt x="4293" y="297"/>
                </a:cubicBezTo>
                <a:cubicBezTo>
                  <a:pt x="4391" y="282"/>
                  <a:pt x="4444" y="268"/>
                  <a:pt x="4552" y="262"/>
                </a:cubicBezTo>
                <a:cubicBezTo>
                  <a:pt x="4601" y="247"/>
                  <a:pt x="4610" y="232"/>
                  <a:pt x="4651" y="200"/>
                </a:cubicBezTo>
                <a:cubicBezTo>
                  <a:pt x="4609" y="188"/>
                  <a:pt x="4562" y="193"/>
                  <a:pt x="4521" y="174"/>
                </a:cubicBezTo>
                <a:cubicBezTo>
                  <a:pt x="4514" y="171"/>
                  <a:pt x="4516" y="156"/>
                  <a:pt x="4514" y="147"/>
                </a:cubicBezTo>
                <a:cubicBezTo>
                  <a:pt x="4141" y="166"/>
                  <a:pt x="4291" y="156"/>
                  <a:pt x="4065" y="174"/>
                </a:cubicBezTo>
                <a:cubicBezTo>
                  <a:pt x="4015" y="182"/>
                  <a:pt x="3972" y="194"/>
                  <a:pt x="3920" y="174"/>
                </a:cubicBezTo>
                <a:cubicBezTo>
                  <a:pt x="3911" y="171"/>
                  <a:pt x="3935" y="160"/>
                  <a:pt x="3943" y="156"/>
                </a:cubicBezTo>
                <a:cubicBezTo>
                  <a:pt x="3951" y="152"/>
                  <a:pt x="3958" y="150"/>
                  <a:pt x="3966" y="147"/>
                </a:cubicBezTo>
                <a:cubicBezTo>
                  <a:pt x="3918" y="110"/>
                  <a:pt x="3968" y="135"/>
                  <a:pt x="3935" y="77"/>
                </a:cubicBezTo>
                <a:cubicBezTo>
                  <a:pt x="3812" y="86"/>
                  <a:pt x="3702" y="113"/>
                  <a:pt x="3578" y="121"/>
                </a:cubicBezTo>
                <a:cubicBezTo>
                  <a:pt x="3524" y="128"/>
                  <a:pt x="3477" y="135"/>
                  <a:pt x="3425" y="156"/>
                </a:cubicBezTo>
                <a:cubicBezTo>
                  <a:pt x="3342" y="188"/>
                  <a:pt x="3248" y="162"/>
                  <a:pt x="3159" y="165"/>
                </a:cubicBezTo>
                <a:cubicBezTo>
                  <a:pt x="2928" y="254"/>
                  <a:pt x="2813" y="169"/>
                  <a:pt x="2544" y="191"/>
                </a:cubicBezTo>
                <a:cubicBezTo>
                  <a:pt x="2445" y="200"/>
                  <a:pt x="2305" y="198"/>
                  <a:pt x="2260" y="187"/>
                </a:cubicBezTo>
                <a:cubicBezTo>
                  <a:pt x="2172" y="153"/>
                  <a:pt x="2149" y="194"/>
                  <a:pt x="2056" y="195"/>
                </a:cubicBezTo>
                <a:cubicBezTo>
                  <a:pt x="1964" y="187"/>
                  <a:pt x="1913" y="188"/>
                  <a:pt x="1880" y="175"/>
                </a:cubicBezTo>
                <a:cubicBezTo>
                  <a:pt x="1790" y="181"/>
                  <a:pt x="1677" y="212"/>
                  <a:pt x="1591" y="191"/>
                </a:cubicBezTo>
                <a:cubicBezTo>
                  <a:pt x="1548" y="181"/>
                  <a:pt x="1503" y="186"/>
                  <a:pt x="1460" y="175"/>
                </a:cubicBezTo>
                <a:cubicBezTo>
                  <a:pt x="1435" y="185"/>
                  <a:pt x="1426" y="155"/>
                  <a:pt x="1401" y="165"/>
                </a:cubicBezTo>
                <a:cubicBezTo>
                  <a:pt x="1252" y="156"/>
                  <a:pt x="1118" y="135"/>
                  <a:pt x="967" y="130"/>
                </a:cubicBezTo>
                <a:cubicBezTo>
                  <a:pt x="926" y="125"/>
                  <a:pt x="836" y="116"/>
                  <a:pt x="799" y="103"/>
                </a:cubicBezTo>
                <a:cubicBezTo>
                  <a:pt x="798" y="103"/>
                  <a:pt x="754" y="62"/>
                  <a:pt x="746" y="59"/>
                </a:cubicBezTo>
                <a:cubicBezTo>
                  <a:pt x="686" y="39"/>
                  <a:pt x="609" y="39"/>
                  <a:pt x="548" y="33"/>
                </a:cubicBezTo>
                <a:cubicBezTo>
                  <a:pt x="523" y="22"/>
                  <a:pt x="497" y="17"/>
                  <a:pt x="472" y="6"/>
                </a:cubicBezTo>
                <a:cubicBezTo>
                  <a:pt x="441" y="9"/>
                  <a:pt x="411" y="11"/>
                  <a:pt x="381" y="15"/>
                </a:cubicBezTo>
                <a:cubicBezTo>
                  <a:pt x="353" y="15"/>
                  <a:pt x="325" y="0"/>
                  <a:pt x="306" y="4"/>
                </a:cubicBezTo>
                <a:close/>
              </a:path>
            </a:pathLst>
          </a:custGeom>
          <a:solidFill>
            <a:srgbClr val="00B050"/>
          </a:solidFill>
          <a:ln w="9525">
            <a:noFill/>
            <a:round/>
            <a:headEnd/>
            <a:tailEnd/>
          </a:ln>
          <a:effectLst/>
        </p:spPr>
        <p:txBody>
          <a:bodyPr/>
          <a:lstStyle/>
          <a:p>
            <a:endParaRPr lang="ru-RU" dirty="0"/>
          </a:p>
        </p:txBody>
      </p:sp>
      <p:sp>
        <p:nvSpPr>
          <p:cNvPr id="42" name="Freeform 4"/>
          <p:cNvSpPr>
            <a:spLocks/>
          </p:cNvSpPr>
          <p:nvPr/>
        </p:nvSpPr>
        <p:spPr bwMode="gray">
          <a:xfrm rot="20274700">
            <a:off x="3205935" y="1922833"/>
            <a:ext cx="1219656" cy="571504"/>
          </a:xfrm>
          <a:custGeom>
            <a:avLst/>
            <a:gdLst/>
            <a:ahLst/>
            <a:cxnLst>
              <a:cxn ang="0">
                <a:pos x="266" y="42"/>
              </a:cxn>
              <a:cxn ang="0">
                <a:pos x="107" y="103"/>
              </a:cxn>
              <a:cxn ang="0">
                <a:pos x="69" y="200"/>
              </a:cxn>
              <a:cxn ang="0">
                <a:pos x="38" y="235"/>
              </a:cxn>
              <a:cxn ang="0">
                <a:pos x="15" y="332"/>
              </a:cxn>
              <a:cxn ang="0">
                <a:pos x="38" y="447"/>
              </a:cxn>
              <a:cxn ang="0">
                <a:pos x="198" y="587"/>
              </a:cxn>
              <a:cxn ang="0">
                <a:pos x="568" y="655"/>
              </a:cxn>
              <a:cxn ang="0">
                <a:pos x="928" y="699"/>
              </a:cxn>
              <a:cxn ang="0">
                <a:pos x="1751" y="746"/>
              </a:cxn>
              <a:cxn ang="0">
                <a:pos x="2388" y="739"/>
              </a:cxn>
              <a:cxn ang="0">
                <a:pos x="2624" y="761"/>
              </a:cxn>
              <a:cxn ang="0">
                <a:pos x="3030" y="737"/>
              </a:cxn>
              <a:cxn ang="0">
                <a:pos x="3707" y="640"/>
              </a:cxn>
              <a:cxn ang="0">
                <a:pos x="4057" y="579"/>
              </a:cxn>
              <a:cxn ang="0">
                <a:pos x="4225" y="526"/>
              </a:cxn>
              <a:cxn ang="0">
                <a:pos x="4331" y="508"/>
              </a:cxn>
              <a:cxn ang="0">
                <a:pos x="4225" y="491"/>
              </a:cxn>
              <a:cxn ang="0">
                <a:pos x="4346" y="526"/>
              </a:cxn>
              <a:cxn ang="0">
                <a:pos x="4643" y="455"/>
              </a:cxn>
              <a:cxn ang="0">
                <a:pos x="4849" y="341"/>
              </a:cxn>
              <a:cxn ang="0">
                <a:pos x="4674" y="279"/>
              </a:cxn>
              <a:cxn ang="0">
                <a:pos x="4110" y="297"/>
              </a:cxn>
              <a:cxn ang="0">
                <a:pos x="4293" y="297"/>
              </a:cxn>
              <a:cxn ang="0">
                <a:pos x="4651" y="200"/>
              </a:cxn>
              <a:cxn ang="0">
                <a:pos x="4514" y="147"/>
              </a:cxn>
              <a:cxn ang="0">
                <a:pos x="3920" y="174"/>
              </a:cxn>
              <a:cxn ang="0">
                <a:pos x="3966" y="147"/>
              </a:cxn>
              <a:cxn ang="0">
                <a:pos x="3578" y="121"/>
              </a:cxn>
              <a:cxn ang="0">
                <a:pos x="3159" y="165"/>
              </a:cxn>
              <a:cxn ang="0">
                <a:pos x="2260" y="187"/>
              </a:cxn>
              <a:cxn ang="0">
                <a:pos x="1880" y="175"/>
              </a:cxn>
              <a:cxn ang="0">
                <a:pos x="1460" y="175"/>
              </a:cxn>
              <a:cxn ang="0">
                <a:pos x="967" y="130"/>
              </a:cxn>
              <a:cxn ang="0">
                <a:pos x="746" y="59"/>
              </a:cxn>
              <a:cxn ang="0">
                <a:pos x="472" y="6"/>
              </a:cxn>
              <a:cxn ang="0">
                <a:pos x="306" y="4"/>
              </a:cxn>
            </a:cxnLst>
            <a:rect l="0" t="0" r="r" b="b"/>
            <a:pathLst>
              <a:path w="4864" h="769">
                <a:moveTo>
                  <a:pt x="306" y="4"/>
                </a:moveTo>
                <a:cubicBezTo>
                  <a:pt x="265" y="21"/>
                  <a:pt x="307" y="25"/>
                  <a:pt x="266" y="42"/>
                </a:cubicBezTo>
                <a:cubicBezTo>
                  <a:pt x="228" y="27"/>
                  <a:pt x="225" y="21"/>
                  <a:pt x="167" y="42"/>
                </a:cubicBezTo>
                <a:cubicBezTo>
                  <a:pt x="141" y="52"/>
                  <a:pt x="142" y="90"/>
                  <a:pt x="107" y="103"/>
                </a:cubicBezTo>
                <a:cubicBezTo>
                  <a:pt x="84" y="130"/>
                  <a:pt x="69" y="156"/>
                  <a:pt x="46" y="182"/>
                </a:cubicBezTo>
                <a:cubicBezTo>
                  <a:pt x="53" y="188"/>
                  <a:pt x="61" y="196"/>
                  <a:pt x="69" y="200"/>
                </a:cubicBezTo>
                <a:cubicBezTo>
                  <a:pt x="76" y="204"/>
                  <a:pt x="94" y="200"/>
                  <a:pt x="91" y="209"/>
                </a:cubicBezTo>
                <a:cubicBezTo>
                  <a:pt x="89" y="218"/>
                  <a:pt x="47" y="232"/>
                  <a:pt x="38" y="235"/>
                </a:cubicBezTo>
                <a:cubicBezTo>
                  <a:pt x="20" y="298"/>
                  <a:pt x="37" y="278"/>
                  <a:pt x="0" y="306"/>
                </a:cubicBezTo>
                <a:cubicBezTo>
                  <a:pt x="5" y="314"/>
                  <a:pt x="11" y="322"/>
                  <a:pt x="15" y="332"/>
                </a:cubicBezTo>
                <a:cubicBezTo>
                  <a:pt x="27" y="345"/>
                  <a:pt x="65" y="366"/>
                  <a:pt x="69" y="385"/>
                </a:cubicBezTo>
                <a:cubicBezTo>
                  <a:pt x="71" y="398"/>
                  <a:pt x="28" y="428"/>
                  <a:pt x="38" y="447"/>
                </a:cubicBezTo>
                <a:cubicBezTo>
                  <a:pt x="28" y="480"/>
                  <a:pt x="110" y="494"/>
                  <a:pt x="129" y="499"/>
                </a:cubicBezTo>
                <a:cubicBezTo>
                  <a:pt x="157" y="521"/>
                  <a:pt x="162" y="579"/>
                  <a:pt x="198" y="587"/>
                </a:cubicBezTo>
                <a:cubicBezTo>
                  <a:pt x="275" y="607"/>
                  <a:pt x="321" y="631"/>
                  <a:pt x="400" y="635"/>
                </a:cubicBezTo>
                <a:cubicBezTo>
                  <a:pt x="471" y="643"/>
                  <a:pt x="513" y="654"/>
                  <a:pt x="568" y="655"/>
                </a:cubicBezTo>
                <a:cubicBezTo>
                  <a:pt x="628" y="661"/>
                  <a:pt x="700" y="664"/>
                  <a:pt x="760" y="671"/>
                </a:cubicBezTo>
                <a:cubicBezTo>
                  <a:pt x="817" y="693"/>
                  <a:pt x="869" y="677"/>
                  <a:pt x="928" y="699"/>
                </a:cubicBezTo>
                <a:cubicBezTo>
                  <a:pt x="1070" y="753"/>
                  <a:pt x="1355" y="693"/>
                  <a:pt x="1355" y="693"/>
                </a:cubicBezTo>
                <a:cubicBezTo>
                  <a:pt x="1539" y="731"/>
                  <a:pt x="1520" y="737"/>
                  <a:pt x="1751" y="746"/>
                </a:cubicBezTo>
                <a:cubicBezTo>
                  <a:pt x="1912" y="769"/>
                  <a:pt x="1924" y="727"/>
                  <a:pt x="2228" y="743"/>
                </a:cubicBezTo>
                <a:cubicBezTo>
                  <a:pt x="2298" y="752"/>
                  <a:pt x="2337" y="736"/>
                  <a:pt x="2388" y="739"/>
                </a:cubicBezTo>
                <a:cubicBezTo>
                  <a:pt x="2439" y="742"/>
                  <a:pt x="2496" y="758"/>
                  <a:pt x="2535" y="762"/>
                </a:cubicBezTo>
                <a:cubicBezTo>
                  <a:pt x="2574" y="766"/>
                  <a:pt x="2586" y="753"/>
                  <a:pt x="2624" y="761"/>
                </a:cubicBezTo>
                <a:cubicBezTo>
                  <a:pt x="2654" y="767"/>
                  <a:pt x="2674" y="747"/>
                  <a:pt x="2710" y="746"/>
                </a:cubicBezTo>
                <a:cubicBezTo>
                  <a:pt x="2816" y="740"/>
                  <a:pt x="2923" y="740"/>
                  <a:pt x="3030" y="737"/>
                </a:cubicBezTo>
                <a:cubicBezTo>
                  <a:pt x="3165" y="698"/>
                  <a:pt x="3192" y="700"/>
                  <a:pt x="3372" y="693"/>
                </a:cubicBezTo>
                <a:cubicBezTo>
                  <a:pt x="3491" y="677"/>
                  <a:pt x="3585" y="649"/>
                  <a:pt x="3707" y="640"/>
                </a:cubicBezTo>
                <a:cubicBezTo>
                  <a:pt x="3778" y="612"/>
                  <a:pt x="3647" y="661"/>
                  <a:pt x="3814" y="623"/>
                </a:cubicBezTo>
                <a:cubicBezTo>
                  <a:pt x="3939" y="593"/>
                  <a:pt x="3882" y="589"/>
                  <a:pt x="4057" y="579"/>
                </a:cubicBezTo>
                <a:cubicBezTo>
                  <a:pt x="4154" y="551"/>
                  <a:pt x="4197" y="549"/>
                  <a:pt x="4316" y="543"/>
                </a:cubicBezTo>
                <a:cubicBezTo>
                  <a:pt x="4293" y="535"/>
                  <a:pt x="4233" y="529"/>
                  <a:pt x="4225" y="526"/>
                </a:cubicBezTo>
                <a:cubicBezTo>
                  <a:pt x="4217" y="523"/>
                  <a:pt x="4240" y="518"/>
                  <a:pt x="4247" y="517"/>
                </a:cubicBezTo>
                <a:cubicBezTo>
                  <a:pt x="4275" y="513"/>
                  <a:pt x="4303" y="511"/>
                  <a:pt x="4331" y="508"/>
                </a:cubicBezTo>
                <a:cubicBezTo>
                  <a:pt x="4303" y="505"/>
                  <a:pt x="4275" y="504"/>
                  <a:pt x="4247" y="499"/>
                </a:cubicBezTo>
                <a:cubicBezTo>
                  <a:pt x="4240" y="498"/>
                  <a:pt x="4221" y="499"/>
                  <a:pt x="4225" y="491"/>
                </a:cubicBezTo>
                <a:cubicBezTo>
                  <a:pt x="4230" y="480"/>
                  <a:pt x="4245" y="485"/>
                  <a:pt x="4255" y="482"/>
                </a:cubicBezTo>
                <a:cubicBezTo>
                  <a:pt x="4318" y="494"/>
                  <a:pt x="4297" y="507"/>
                  <a:pt x="4346" y="526"/>
                </a:cubicBezTo>
                <a:cubicBezTo>
                  <a:pt x="4398" y="511"/>
                  <a:pt x="4453" y="470"/>
                  <a:pt x="4506" y="464"/>
                </a:cubicBezTo>
                <a:cubicBezTo>
                  <a:pt x="4552" y="460"/>
                  <a:pt x="4598" y="458"/>
                  <a:pt x="4643" y="455"/>
                </a:cubicBezTo>
                <a:cubicBezTo>
                  <a:pt x="4690" y="420"/>
                  <a:pt x="4742" y="423"/>
                  <a:pt x="4795" y="411"/>
                </a:cubicBezTo>
                <a:cubicBezTo>
                  <a:pt x="4834" y="382"/>
                  <a:pt x="4813" y="403"/>
                  <a:pt x="4849" y="341"/>
                </a:cubicBezTo>
                <a:cubicBezTo>
                  <a:pt x="4854" y="332"/>
                  <a:pt x="4864" y="314"/>
                  <a:pt x="4864" y="314"/>
                </a:cubicBezTo>
                <a:cubicBezTo>
                  <a:pt x="4803" y="279"/>
                  <a:pt x="4742" y="285"/>
                  <a:pt x="4674" y="279"/>
                </a:cubicBezTo>
                <a:cubicBezTo>
                  <a:pt x="4490" y="287"/>
                  <a:pt x="4499" y="279"/>
                  <a:pt x="4384" y="306"/>
                </a:cubicBezTo>
                <a:cubicBezTo>
                  <a:pt x="4293" y="303"/>
                  <a:pt x="4202" y="303"/>
                  <a:pt x="4110" y="297"/>
                </a:cubicBezTo>
                <a:cubicBezTo>
                  <a:pt x="4103" y="297"/>
                  <a:pt x="4126" y="288"/>
                  <a:pt x="4133" y="288"/>
                </a:cubicBezTo>
                <a:cubicBezTo>
                  <a:pt x="4187" y="288"/>
                  <a:pt x="4240" y="294"/>
                  <a:pt x="4293" y="297"/>
                </a:cubicBezTo>
                <a:cubicBezTo>
                  <a:pt x="4391" y="282"/>
                  <a:pt x="4444" y="268"/>
                  <a:pt x="4552" y="262"/>
                </a:cubicBezTo>
                <a:cubicBezTo>
                  <a:pt x="4601" y="247"/>
                  <a:pt x="4610" y="232"/>
                  <a:pt x="4651" y="200"/>
                </a:cubicBezTo>
                <a:cubicBezTo>
                  <a:pt x="4609" y="188"/>
                  <a:pt x="4562" y="193"/>
                  <a:pt x="4521" y="174"/>
                </a:cubicBezTo>
                <a:cubicBezTo>
                  <a:pt x="4514" y="171"/>
                  <a:pt x="4516" y="156"/>
                  <a:pt x="4514" y="147"/>
                </a:cubicBezTo>
                <a:cubicBezTo>
                  <a:pt x="4141" y="166"/>
                  <a:pt x="4291" y="156"/>
                  <a:pt x="4065" y="174"/>
                </a:cubicBezTo>
                <a:cubicBezTo>
                  <a:pt x="4015" y="182"/>
                  <a:pt x="3972" y="194"/>
                  <a:pt x="3920" y="174"/>
                </a:cubicBezTo>
                <a:cubicBezTo>
                  <a:pt x="3911" y="171"/>
                  <a:pt x="3935" y="160"/>
                  <a:pt x="3943" y="156"/>
                </a:cubicBezTo>
                <a:cubicBezTo>
                  <a:pt x="3951" y="152"/>
                  <a:pt x="3958" y="150"/>
                  <a:pt x="3966" y="147"/>
                </a:cubicBezTo>
                <a:cubicBezTo>
                  <a:pt x="3918" y="110"/>
                  <a:pt x="3968" y="135"/>
                  <a:pt x="3935" y="77"/>
                </a:cubicBezTo>
                <a:cubicBezTo>
                  <a:pt x="3812" y="86"/>
                  <a:pt x="3702" y="113"/>
                  <a:pt x="3578" y="121"/>
                </a:cubicBezTo>
                <a:cubicBezTo>
                  <a:pt x="3524" y="128"/>
                  <a:pt x="3477" y="135"/>
                  <a:pt x="3425" y="156"/>
                </a:cubicBezTo>
                <a:cubicBezTo>
                  <a:pt x="3342" y="188"/>
                  <a:pt x="3248" y="162"/>
                  <a:pt x="3159" y="165"/>
                </a:cubicBezTo>
                <a:cubicBezTo>
                  <a:pt x="2928" y="254"/>
                  <a:pt x="2813" y="169"/>
                  <a:pt x="2544" y="191"/>
                </a:cubicBezTo>
                <a:cubicBezTo>
                  <a:pt x="2445" y="200"/>
                  <a:pt x="2305" y="198"/>
                  <a:pt x="2260" y="187"/>
                </a:cubicBezTo>
                <a:cubicBezTo>
                  <a:pt x="2172" y="153"/>
                  <a:pt x="2149" y="194"/>
                  <a:pt x="2056" y="195"/>
                </a:cubicBezTo>
                <a:cubicBezTo>
                  <a:pt x="1964" y="187"/>
                  <a:pt x="1913" y="188"/>
                  <a:pt x="1880" y="175"/>
                </a:cubicBezTo>
                <a:cubicBezTo>
                  <a:pt x="1790" y="181"/>
                  <a:pt x="1677" y="212"/>
                  <a:pt x="1591" y="191"/>
                </a:cubicBezTo>
                <a:cubicBezTo>
                  <a:pt x="1548" y="181"/>
                  <a:pt x="1503" y="186"/>
                  <a:pt x="1460" y="175"/>
                </a:cubicBezTo>
                <a:cubicBezTo>
                  <a:pt x="1435" y="185"/>
                  <a:pt x="1426" y="155"/>
                  <a:pt x="1401" y="165"/>
                </a:cubicBezTo>
                <a:cubicBezTo>
                  <a:pt x="1252" y="156"/>
                  <a:pt x="1118" y="135"/>
                  <a:pt x="967" y="130"/>
                </a:cubicBezTo>
                <a:cubicBezTo>
                  <a:pt x="926" y="125"/>
                  <a:pt x="836" y="116"/>
                  <a:pt x="799" y="103"/>
                </a:cubicBezTo>
                <a:cubicBezTo>
                  <a:pt x="798" y="103"/>
                  <a:pt x="754" y="62"/>
                  <a:pt x="746" y="59"/>
                </a:cubicBezTo>
                <a:cubicBezTo>
                  <a:pt x="686" y="39"/>
                  <a:pt x="609" y="39"/>
                  <a:pt x="548" y="33"/>
                </a:cubicBezTo>
                <a:cubicBezTo>
                  <a:pt x="523" y="22"/>
                  <a:pt x="497" y="17"/>
                  <a:pt x="472" y="6"/>
                </a:cubicBezTo>
                <a:cubicBezTo>
                  <a:pt x="441" y="9"/>
                  <a:pt x="411" y="11"/>
                  <a:pt x="381" y="15"/>
                </a:cubicBezTo>
                <a:cubicBezTo>
                  <a:pt x="353" y="15"/>
                  <a:pt x="325" y="0"/>
                  <a:pt x="306" y="4"/>
                </a:cubicBezTo>
                <a:close/>
              </a:path>
            </a:pathLst>
          </a:custGeom>
          <a:solidFill>
            <a:srgbClr val="0070C0"/>
          </a:solidFill>
          <a:ln w="9525">
            <a:noFill/>
            <a:round/>
            <a:headEnd/>
            <a:tailEnd/>
          </a:ln>
          <a:effectLst/>
        </p:spPr>
        <p:txBody>
          <a:bodyPr/>
          <a:lstStyle/>
          <a:p>
            <a:endParaRPr lang="ru-RU" dirty="0"/>
          </a:p>
        </p:txBody>
      </p:sp>
      <p:sp>
        <p:nvSpPr>
          <p:cNvPr id="43" name="Freeform 4"/>
          <p:cNvSpPr>
            <a:spLocks/>
          </p:cNvSpPr>
          <p:nvPr/>
        </p:nvSpPr>
        <p:spPr bwMode="gray">
          <a:xfrm rot="20274700">
            <a:off x="919918" y="2922965"/>
            <a:ext cx="1219656" cy="571504"/>
          </a:xfrm>
          <a:custGeom>
            <a:avLst/>
            <a:gdLst/>
            <a:ahLst/>
            <a:cxnLst>
              <a:cxn ang="0">
                <a:pos x="266" y="42"/>
              </a:cxn>
              <a:cxn ang="0">
                <a:pos x="107" y="103"/>
              </a:cxn>
              <a:cxn ang="0">
                <a:pos x="69" y="200"/>
              </a:cxn>
              <a:cxn ang="0">
                <a:pos x="38" y="235"/>
              </a:cxn>
              <a:cxn ang="0">
                <a:pos x="15" y="332"/>
              </a:cxn>
              <a:cxn ang="0">
                <a:pos x="38" y="447"/>
              </a:cxn>
              <a:cxn ang="0">
                <a:pos x="198" y="587"/>
              </a:cxn>
              <a:cxn ang="0">
                <a:pos x="568" y="655"/>
              </a:cxn>
              <a:cxn ang="0">
                <a:pos x="928" y="699"/>
              </a:cxn>
              <a:cxn ang="0">
                <a:pos x="1751" y="746"/>
              </a:cxn>
              <a:cxn ang="0">
                <a:pos x="2388" y="739"/>
              </a:cxn>
              <a:cxn ang="0">
                <a:pos x="2624" y="761"/>
              </a:cxn>
              <a:cxn ang="0">
                <a:pos x="3030" y="737"/>
              </a:cxn>
              <a:cxn ang="0">
                <a:pos x="3707" y="640"/>
              </a:cxn>
              <a:cxn ang="0">
                <a:pos x="4057" y="579"/>
              </a:cxn>
              <a:cxn ang="0">
                <a:pos x="4225" y="526"/>
              </a:cxn>
              <a:cxn ang="0">
                <a:pos x="4331" y="508"/>
              </a:cxn>
              <a:cxn ang="0">
                <a:pos x="4225" y="491"/>
              </a:cxn>
              <a:cxn ang="0">
                <a:pos x="4346" y="526"/>
              </a:cxn>
              <a:cxn ang="0">
                <a:pos x="4643" y="455"/>
              </a:cxn>
              <a:cxn ang="0">
                <a:pos x="4849" y="341"/>
              </a:cxn>
              <a:cxn ang="0">
                <a:pos x="4674" y="279"/>
              </a:cxn>
              <a:cxn ang="0">
                <a:pos x="4110" y="297"/>
              </a:cxn>
              <a:cxn ang="0">
                <a:pos x="4293" y="297"/>
              </a:cxn>
              <a:cxn ang="0">
                <a:pos x="4651" y="200"/>
              </a:cxn>
              <a:cxn ang="0">
                <a:pos x="4514" y="147"/>
              </a:cxn>
              <a:cxn ang="0">
                <a:pos x="3920" y="174"/>
              </a:cxn>
              <a:cxn ang="0">
                <a:pos x="3966" y="147"/>
              </a:cxn>
              <a:cxn ang="0">
                <a:pos x="3578" y="121"/>
              </a:cxn>
              <a:cxn ang="0">
                <a:pos x="3159" y="165"/>
              </a:cxn>
              <a:cxn ang="0">
                <a:pos x="2260" y="187"/>
              </a:cxn>
              <a:cxn ang="0">
                <a:pos x="1880" y="175"/>
              </a:cxn>
              <a:cxn ang="0">
                <a:pos x="1460" y="175"/>
              </a:cxn>
              <a:cxn ang="0">
                <a:pos x="967" y="130"/>
              </a:cxn>
              <a:cxn ang="0">
                <a:pos x="746" y="59"/>
              </a:cxn>
              <a:cxn ang="0">
                <a:pos x="472" y="6"/>
              </a:cxn>
              <a:cxn ang="0">
                <a:pos x="306" y="4"/>
              </a:cxn>
            </a:cxnLst>
            <a:rect l="0" t="0" r="r" b="b"/>
            <a:pathLst>
              <a:path w="4864" h="769">
                <a:moveTo>
                  <a:pt x="306" y="4"/>
                </a:moveTo>
                <a:cubicBezTo>
                  <a:pt x="265" y="21"/>
                  <a:pt x="307" y="25"/>
                  <a:pt x="266" y="42"/>
                </a:cubicBezTo>
                <a:cubicBezTo>
                  <a:pt x="228" y="27"/>
                  <a:pt x="225" y="21"/>
                  <a:pt x="167" y="42"/>
                </a:cubicBezTo>
                <a:cubicBezTo>
                  <a:pt x="141" y="52"/>
                  <a:pt x="142" y="90"/>
                  <a:pt x="107" y="103"/>
                </a:cubicBezTo>
                <a:cubicBezTo>
                  <a:pt x="84" y="130"/>
                  <a:pt x="69" y="156"/>
                  <a:pt x="46" y="182"/>
                </a:cubicBezTo>
                <a:cubicBezTo>
                  <a:pt x="53" y="188"/>
                  <a:pt x="61" y="196"/>
                  <a:pt x="69" y="200"/>
                </a:cubicBezTo>
                <a:cubicBezTo>
                  <a:pt x="76" y="204"/>
                  <a:pt x="94" y="200"/>
                  <a:pt x="91" y="209"/>
                </a:cubicBezTo>
                <a:cubicBezTo>
                  <a:pt x="89" y="218"/>
                  <a:pt x="47" y="232"/>
                  <a:pt x="38" y="235"/>
                </a:cubicBezTo>
                <a:cubicBezTo>
                  <a:pt x="20" y="298"/>
                  <a:pt x="37" y="278"/>
                  <a:pt x="0" y="306"/>
                </a:cubicBezTo>
                <a:cubicBezTo>
                  <a:pt x="5" y="314"/>
                  <a:pt x="11" y="322"/>
                  <a:pt x="15" y="332"/>
                </a:cubicBezTo>
                <a:cubicBezTo>
                  <a:pt x="27" y="345"/>
                  <a:pt x="65" y="366"/>
                  <a:pt x="69" y="385"/>
                </a:cubicBezTo>
                <a:cubicBezTo>
                  <a:pt x="71" y="398"/>
                  <a:pt x="28" y="428"/>
                  <a:pt x="38" y="447"/>
                </a:cubicBezTo>
                <a:cubicBezTo>
                  <a:pt x="28" y="480"/>
                  <a:pt x="110" y="494"/>
                  <a:pt x="129" y="499"/>
                </a:cubicBezTo>
                <a:cubicBezTo>
                  <a:pt x="157" y="521"/>
                  <a:pt x="162" y="579"/>
                  <a:pt x="198" y="587"/>
                </a:cubicBezTo>
                <a:cubicBezTo>
                  <a:pt x="275" y="607"/>
                  <a:pt x="321" y="631"/>
                  <a:pt x="400" y="635"/>
                </a:cubicBezTo>
                <a:cubicBezTo>
                  <a:pt x="471" y="643"/>
                  <a:pt x="513" y="654"/>
                  <a:pt x="568" y="655"/>
                </a:cubicBezTo>
                <a:cubicBezTo>
                  <a:pt x="628" y="661"/>
                  <a:pt x="700" y="664"/>
                  <a:pt x="760" y="671"/>
                </a:cubicBezTo>
                <a:cubicBezTo>
                  <a:pt x="817" y="693"/>
                  <a:pt x="869" y="677"/>
                  <a:pt x="928" y="699"/>
                </a:cubicBezTo>
                <a:cubicBezTo>
                  <a:pt x="1070" y="753"/>
                  <a:pt x="1355" y="693"/>
                  <a:pt x="1355" y="693"/>
                </a:cubicBezTo>
                <a:cubicBezTo>
                  <a:pt x="1539" y="731"/>
                  <a:pt x="1520" y="737"/>
                  <a:pt x="1751" y="746"/>
                </a:cubicBezTo>
                <a:cubicBezTo>
                  <a:pt x="1912" y="769"/>
                  <a:pt x="1924" y="727"/>
                  <a:pt x="2228" y="743"/>
                </a:cubicBezTo>
                <a:cubicBezTo>
                  <a:pt x="2298" y="752"/>
                  <a:pt x="2337" y="736"/>
                  <a:pt x="2388" y="739"/>
                </a:cubicBezTo>
                <a:cubicBezTo>
                  <a:pt x="2439" y="742"/>
                  <a:pt x="2496" y="758"/>
                  <a:pt x="2535" y="762"/>
                </a:cubicBezTo>
                <a:cubicBezTo>
                  <a:pt x="2574" y="766"/>
                  <a:pt x="2586" y="753"/>
                  <a:pt x="2624" y="761"/>
                </a:cubicBezTo>
                <a:cubicBezTo>
                  <a:pt x="2654" y="767"/>
                  <a:pt x="2674" y="747"/>
                  <a:pt x="2710" y="746"/>
                </a:cubicBezTo>
                <a:cubicBezTo>
                  <a:pt x="2816" y="740"/>
                  <a:pt x="2923" y="740"/>
                  <a:pt x="3030" y="737"/>
                </a:cubicBezTo>
                <a:cubicBezTo>
                  <a:pt x="3165" y="698"/>
                  <a:pt x="3192" y="700"/>
                  <a:pt x="3372" y="693"/>
                </a:cubicBezTo>
                <a:cubicBezTo>
                  <a:pt x="3491" y="677"/>
                  <a:pt x="3585" y="649"/>
                  <a:pt x="3707" y="640"/>
                </a:cubicBezTo>
                <a:cubicBezTo>
                  <a:pt x="3778" y="612"/>
                  <a:pt x="3647" y="661"/>
                  <a:pt x="3814" y="623"/>
                </a:cubicBezTo>
                <a:cubicBezTo>
                  <a:pt x="3939" y="593"/>
                  <a:pt x="3882" y="589"/>
                  <a:pt x="4057" y="579"/>
                </a:cubicBezTo>
                <a:cubicBezTo>
                  <a:pt x="4154" y="551"/>
                  <a:pt x="4197" y="549"/>
                  <a:pt x="4316" y="543"/>
                </a:cubicBezTo>
                <a:cubicBezTo>
                  <a:pt x="4293" y="535"/>
                  <a:pt x="4233" y="529"/>
                  <a:pt x="4225" y="526"/>
                </a:cubicBezTo>
                <a:cubicBezTo>
                  <a:pt x="4217" y="523"/>
                  <a:pt x="4240" y="518"/>
                  <a:pt x="4247" y="517"/>
                </a:cubicBezTo>
                <a:cubicBezTo>
                  <a:pt x="4275" y="513"/>
                  <a:pt x="4303" y="511"/>
                  <a:pt x="4331" y="508"/>
                </a:cubicBezTo>
                <a:cubicBezTo>
                  <a:pt x="4303" y="505"/>
                  <a:pt x="4275" y="504"/>
                  <a:pt x="4247" y="499"/>
                </a:cubicBezTo>
                <a:cubicBezTo>
                  <a:pt x="4240" y="498"/>
                  <a:pt x="4221" y="499"/>
                  <a:pt x="4225" y="491"/>
                </a:cubicBezTo>
                <a:cubicBezTo>
                  <a:pt x="4230" y="480"/>
                  <a:pt x="4245" y="485"/>
                  <a:pt x="4255" y="482"/>
                </a:cubicBezTo>
                <a:cubicBezTo>
                  <a:pt x="4318" y="494"/>
                  <a:pt x="4297" y="507"/>
                  <a:pt x="4346" y="526"/>
                </a:cubicBezTo>
                <a:cubicBezTo>
                  <a:pt x="4398" y="511"/>
                  <a:pt x="4453" y="470"/>
                  <a:pt x="4506" y="464"/>
                </a:cubicBezTo>
                <a:cubicBezTo>
                  <a:pt x="4552" y="460"/>
                  <a:pt x="4598" y="458"/>
                  <a:pt x="4643" y="455"/>
                </a:cubicBezTo>
                <a:cubicBezTo>
                  <a:pt x="4690" y="420"/>
                  <a:pt x="4742" y="423"/>
                  <a:pt x="4795" y="411"/>
                </a:cubicBezTo>
                <a:cubicBezTo>
                  <a:pt x="4834" y="382"/>
                  <a:pt x="4813" y="403"/>
                  <a:pt x="4849" y="341"/>
                </a:cubicBezTo>
                <a:cubicBezTo>
                  <a:pt x="4854" y="332"/>
                  <a:pt x="4864" y="314"/>
                  <a:pt x="4864" y="314"/>
                </a:cubicBezTo>
                <a:cubicBezTo>
                  <a:pt x="4803" y="279"/>
                  <a:pt x="4742" y="285"/>
                  <a:pt x="4674" y="279"/>
                </a:cubicBezTo>
                <a:cubicBezTo>
                  <a:pt x="4490" y="287"/>
                  <a:pt x="4499" y="279"/>
                  <a:pt x="4384" y="306"/>
                </a:cubicBezTo>
                <a:cubicBezTo>
                  <a:pt x="4293" y="303"/>
                  <a:pt x="4202" y="303"/>
                  <a:pt x="4110" y="297"/>
                </a:cubicBezTo>
                <a:cubicBezTo>
                  <a:pt x="4103" y="297"/>
                  <a:pt x="4126" y="288"/>
                  <a:pt x="4133" y="288"/>
                </a:cubicBezTo>
                <a:cubicBezTo>
                  <a:pt x="4187" y="288"/>
                  <a:pt x="4240" y="294"/>
                  <a:pt x="4293" y="297"/>
                </a:cubicBezTo>
                <a:cubicBezTo>
                  <a:pt x="4391" y="282"/>
                  <a:pt x="4444" y="268"/>
                  <a:pt x="4552" y="262"/>
                </a:cubicBezTo>
                <a:cubicBezTo>
                  <a:pt x="4601" y="247"/>
                  <a:pt x="4610" y="232"/>
                  <a:pt x="4651" y="200"/>
                </a:cubicBezTo>
                <a:cubicBezTo>
                  <a:pt x="4609" y="188"/>
                  <a:pt x="4562" y="193"/>
                  <a:pt x="4521" y="174"/>
                </a:cubicBezTo>
                <a:cubicBezTo>
                  <a:pt x="4514" y="171"/>
                  <a:pt x="4516" y="156"/>
                  <a:pt x="4514" y="147"/>
                </a:cubicBezTo>
                <a:cubicBezTo>
                  <a:pt x="4141" y="166"/>
                  <a:pt x="4291" y="156"/>
                  <a:pt x="4065" y="174"/>
                </a:cubicBezTo>
                <a:cubicBezTo>
                  <a:pt x="4015" y="182"/>
                  <a:pt x="3972" y="194"/>
                  <a:pt x="3920" y="174"/>
                </a:cubicBezTo>
                <a:cubicBezTo>
                  <a:pt x="3911" y="171"/>
                  <a:pt x="3935" y="160"/>
                  <a:pt x="3943" y="156"/>
                </a:cubicBezTo>
                <a:cubicBezTo>
                  <a:pt x="3951" y="152"/>
                  <a:pt x="3958" y="150"/>
                  <a:pt x="3966" y="147"/>
                </a:cubicBezTo>
                <a:cubicBezTo>
                  <a:pt x="3918" y="110"/>
                  <a:pt x="3968" y="135"/>
                  <a:pt x="3935" y="77"/>
                </a:cubicBezTo>
                <a:cubicBezTo>
                  <a:pt x="3812" y="86"/>
                  <a:pt x="3702" y="113"/>
                  <a:pt x="3578" y="121"/>
                </a:cubicBezTo>
                <a:cubicBezTo>
                  <a:pt x="3524" y="128"/>
                  <a:pt x="3477" y="135"/>
                  <a:pt x="3425" y="156"/>
                </a:cubicBezTo>
                <a:cubicBezTo>
                  <a:pt x="3342" y="188"/>
                  <a:pt x="3248" y="162"/>
                  <a:pt x="3159" y="165"/>
                </a:cubicBezTo>
                <a:cubicBezTo>
                  <a:pt x="2928" y="254"/>
                  <a:pt x="2813" y="169"/>
                  <a:pt x="2544" y="191"/>
                </a:cubicBezTo>
                <a:cubicBezTo>
                  <a:pt x="2445" y="200"/>
                  <a:pt x="2305" y="198"/>
                  <a:pt x="2260" y="187"/>
                </a:cubicBezTo>
                <a:cubicBezTo>
                  <a:pt x="2172" y="153"/>
                  <a:pt x="2149" y="194"/>
                  <a:pt x="2056" y="195"/>
                </a:cubicBezTo>
                <a:cubicBezTo>
                  <a:pt x="1964" y="187"/>
                  <a:pt x="1913" y="188"/>
                  <a:pt x="1880" y="175"/>
                </a:cubicBezTo>
                <a:cubicBezTo>
                  <a:pt x="1790" y="181"/>
                  <a:pt x="1677" y="212"/>
                  <a:pt x="1591" y="191"/>
                </a:cubicBezTo>
                <a:cubicBezTo>
                  <a:pt x="1548" y="181"/>
                  <a:pt x="1503" y="186"/>
                  <a:pt x="1460" y="175"/>
                </a:cubicBezTo>
                <a:cubicBezTo>
                  <a:pt x="1435" y="185"/>
                  <a:pt x="1426" y="155"/>
                  <a:pt x="1401" y="165"/>
                </a:cubicBezTo>
                <a:cubicBezTo>
                  <a:pt x="1252" y="156"/>
                  <a:pt x="1118" y="135"/>
                  <a:pt x="967" y="130"/>
                </a:cubicBezTo>
                <a:cubicBezTo>
                  <a:pt x="926" y="125"/>
                  <a:pt x="836" y="116"/>
                  <a:pt x="799" y="103"/>
                </a:cubicBezTo>
                <a:cubicBezTo>
                  <a:pt x="798" y="103"/>
                  <a:pt x="754" y="62"/>
                  <a:pt x="746" y="59"/>
                </a:cubicBezTo>
                <a:cubicBezTo>
                  <a:pt x="686" y="39"/>
                  <a:pt x="609" y="39"/>
                  <a:pt x="548" y="33"/>
                </a:cubicBezTo>
                <a:cubicBezTo>
                  <a:pt x="523" y="22"/>
                  <a:pt x="497" y="17"/>
                  <a:pt x="472" y="6"/>
                </a:cubicBezTo>
                <a:cubicBezTo>
                  <a:pt x="441" y="9"/>
                  <a:pt x="411" y="11"/>
                  <a:pt x="381" y="15"/>
                </a:cubicBezTo>
                <a:cubicBezTo>
                  <a:pt x="353" y="15"/>
                  <a:pt x="325" y="0"/>
                  <a:pt x="306" y="4"/>
                </a:cubicBezTo>
                <a:close/>
              </a:path>
            </a:pathLst>
          </a:custGeom>
          <a:solidFill>
            <a:srgbClr val="FFC000"/>
          </a:solidFill>
          <a:ln w="9525">
            <a:noFill/>
            <a:round/>
            <a:headEnd/>
            <a:tailEnd/>
          </a:ln>
          <a:effectLst/>
        </p:spPr>
        <p:txBody>
          <a:bodyPr/>
          <a:lstStyle/>
          <a:p>
            <a:endParaRPr lang="ru-RU" dirty="0"/>
          </a:p>
        </p:txBody>
      </p:sp>
      <p:sp>
        <p:nvSpPr>
          <p:cNvPr id="44" name="Freeform 4"/>
          <p:cNvSpPr>
            <a:spLocks/>
          </p:cNvSpPr>
          <p:nvPr/>
        </p:nvSpPr>
        <p:spPr bwMode="gray">
          <a:xfrm rot="20274700">
            <a:off x="919919" y="3780221"/>
            <a:ext cx="1219656" cy="571504"/>
          </a:xfrm>
          <a:custGeom>
            <a:avLst/>
            <a:gdLst/>
            <a:ahLst/>
            <a:cxnLst>
              <a:cxn ang="0">
                <a:pos x="266" y="42"/>
              </a:cxn>
              <a:cxn ang="0">
                <a:pos x="107" y="103"/>
              </a:cxn>
              <a:cxn ang="0">
                <a:pos x="69" y="200"/>
              </a:cxn>
              <a:cxn ang="0">
                <a:pos x="38" y="235"/>
              </a:cxn>
              <a:cxn ang="0">
                <a:pos x="15" y="332"/>
              </a:cxn>
              <a:cxn ang="0">
                <a:pos x="38" y="447"/>
              </a:cxn>
              <a:cxn ang="0">
                <a:pos x="198" y="587"/>
              </a:cxn>
              <a:cxn ang="0">
                <a:pos x="568" y="655"/>
              </a:cxn>
              <a:cxn ang="0">
                <a:pos x="928" y="699"/>
              </a:cxn>
              <a:cxn ang="0">
                <a:pos x="1751" y="746"/>
              </a:cxn>
              <a:cxn ang="0">
                <a:pos x="2388" y="739"/>
              </a:cxn>
              <a:cxn ang="0">
                <a:pos x="2624" y="761"/>
              </a:cxn>
              <a:cxn ang="0">
                <a:pos x="3030" y="737"/>
              </a:cxn>
              <a:cxn ang="0">
                <a:pos x="3707" y="640"/>
              </a:cxn>
              <a:cxn ang="0">
                <a:pos x="4057" y="579"/>
              </a:cxn>
              <a:cxn ang="0">
                <a:pos x="4225" y="526"/>
              </a:cxn>
              <a:cxn ang="0">
                <a:pos x="4331" y="508"/>
              </a:cxn>
              <a:cxn ang="0">
                <a:pos x="4225" y="491"/>
              </a:cxn>
              <a:cxn ang="0">
                <a:pos x="4346" y="526"/>
              </a:cxn>
              <a:cxn ang="0">
                <a:pos x="4643" y="455"/>
              </a:cxn>
              <a:cxn ang="0">
                <a:pos x="4849" y="341"/>
              </a:cxn>
              <a:cxn ang="0">
                <a:pos x="4674" y="279"/>
              </a:cxn>
              <a:cxn ang="0">
                <a:pos x="4110" y="297"/>
              </a:cxn>
              <a:cxn ang="0">
                <a:pos x="4293" y="297"/>
              </a:cxn>
              <a:cxn ang="0">
                <a:pos x="4651" y="200"/>
              </a:cxn>
              <a:cxn ang="0">
                <a:pos x="4514" y="147"/>
              </a:cxn>
              <a:cxn ang="0">
                <a:pos x="3920" y="174"/>
              </a:cxn>
              <a:cxn ang="0">
                <a:pos x="3966" y="147"/>
              </a:cxn>
              <a:cxn ang="0">
                <a:pos x="3578" y="121"/>
              </a:cxn>
              <a:cxn ang="0">
                <a:pos x="3159" y="165"/>
              </a:cxn>
              <a:cxn ang="0">
                <a:pos x="2260" y="187"/>
              </a:cxn>
              <a:cxn ang="0">
                <a:pos x="1880" y="175"/>
              </a:cxn>
              <a:cxn ang="0">
                <a:pos x="1460" y="175"/>
              </a:cxn>
              <a:cxn ang="0">
                <a:pos x="967" y="130"/>
              </a:cxn>
              <a:cxn ang="0">
                <a:pos x="746" y="59"/>
              </a:cxn>
              <a:cxn ang="0">
                <a:pos x="472" y="6"/>
              </a:cxn>
              <a:cxn ang="0">
                <a:pos x="306" y="4"/>
              </a:cxn>
            </a:cxnLst>
            <a:rect l="0" t="0" r="r" b="b"/>
            <a:pathLst>
              <a:path w="4864" h="769">
                <a:moveTo>
                  <a:pt x="306" y="4"/>
                </a:moveTo>
                <a:cubicBezTo>
                  <a:pt x="265" y="21"/>
                  <a:pt x="307" y="25"/>
                  <a:pt x="266" y="42"/>
                </a:cubicBezTo>
                <a:cubicBezTo>
                  <a:pt x="228" y="27"/>
                  <a:pt x="225" y="21"/>
                  <a:pt x="167" y="42"/>
                </a:cubicBezTo>
                <a:cubicBezTo>
                  <a:pt x="141" y="52"/>
                  <a:pt x="142" y="90"/>
                  <a:pt x="107" y="103"/>
                </a:cubicBezTo>
                <a:cubicBezTo>
                  <a:pt x="84" y="130"/>
                  <a:pt x="69" y="156"/>
                  <a:pt x="46" y="182"/>
                </a:cubicBezTo>
                <a:cubicBezTo>
                  <a:pt x="53" y="188"/>
                  <a:pt x="61" y="196"/>
                  <a:pt x="69" y="200"/>
                </a:cubicBezTo>
                <a:cubicBezTo>
                  <a:pt x="76" y="204"/>
                  <a:pt x="94" y="200"/>
                  <a:pt x="91" y="209"/>
                </a:cubicBezTo>
                <a:cubicBezTo>
                  <a:pt x="89" y="218"/>
                  <a:pt x="47" y="232"/>
                  <a:pt x="38" y="235"/>
                </a:cubicBezTo>
                <a:cubicBezTo>
                  <a:pt x="20" y="298"/>
                  <a:pt x="37" y="278"/>
                  <a:pt x="0" y="306"/>
                </a:cubicBezTo>
                <a:cubicBezTo>
                  <a:pt x="5" y="314"/>
                  <a:pt x="11" y="322"/>
                  <a:pt x="15" y="332"/>
                </a:cubicBezTo>
                <a:cubicBezTo>
                  <a:pt x="27" y="345"/>
                  <a:pt x="65" y="366"/>
                  <a:pt x="69" y="385"/>
                </a:cubicBezTo>
                <a:cubicBezTo>
                  <a:pt x="71" y="398"/>
                  <a:pt x="28" y="428"/>
                  <a:pt x="38" y="447"/>
                </a:cubicBezTo>
                <a:cubicBezTo>
                  <a:pt x="28" y="480"/>
                  <a:pt x="110" y="494"/>
                  <a:pt x="129" y="499"/>
                </a:cubicBezTo>
                <a:cubicBezTo>
                  <a:pt x="157" y="521"/>
                  <a:pt x="162" y="579"/>
                  <a:pt x="198" y="587"/>
                </a:cubicBezTo>
                <a:cubicBezTo>
                  <a:pt x="275" y="607"/>
                  <a:pt x="321" y="631"/>
                  <a:pt x="400" y="635"/>
                </a:cubicBezTo>
                <a:cubicBezTo>
                  <a:pt x="471" y="643"/>
                  <a:pt x="513" y="654"/>
                  <a:pt x="568" y="655"/>
                </a:cubicBezTo>
                <a:cubicBezTo>
                  <a:pt x="628" y="661"/>
                  <a:pt x="700" y="664"/>
                  <a:pt x="760" y="671"/>
                </a:cubicBezTo>
                <a:cubicBezTo>
                  <a:pt x="817" y="693"/>
                  <a:pt x="869" y="677"/>
                  <a:pt x="928" y="699"/>
                </a:cubicBezTo>
                <a:cubicBezTo>
                  <a:pt x="1070" y="753"/>
                  <a:pt x="1355" y="693"/>
                  <a:pt x="1355" y="693"/>
                </a:cubicBezTo>
                <a:cubicBezTo>
                  <a:pt x="1539" y="731"/>
                  <a:pt x="1520" y="737"/>
                  <a:pt x="1751" y="746"/>
                </a:cubicBezTo>
                <a:cubicBezTo>
                  <a:pt x="1912" y="769"/>
                  <a:pt x="1924" y="727"/>
                  <a:pt x="2228" y="743"/>
                </a:cubicBezTo>
                <a:cubicBezTo>
                  <a:pt x="2298" y="752"/>
                  <a:pt x="2337" y="736"/>
                  <a:pt x="2388" y="739"/>
                </a:cubicBezTo>
                <a:cubicBezTo>
                  <a:pt x="2439" y="742"/>
                  <a:pt x="2496" y="758"/>
                  <a:pt x="2535" y="762"/>
                </a:cubicBezTo>
                <a:cubicBezTo>
                  <a:pt x="2574" y="766"/>
                  <a:pt x="2586" y="753"/>
                  <a:pt x="2624" y="761"/>
                </a:cubicBezTo>
                <a:cubicBezTo>
                  <a:pt x="2654" y="767"/>
                  <a:pt x="2674" y="747"/>
                  <a:pt x="2710" y="746"/>
                </a:cubicBezTo>
                <a:cubicBezTo>
                  <a:pt x="2816" y="740"/>
                  <a:pt x="2923" y="740"/>
                  <a:pt x="3030" y="737"/>
                </a:cubicBezTo>
                <a:cubicBezTo>
                  <a:pt x="3165" y="698"/>
                  <a:pt x="3192" y="700"/>
                  <a:pt x="3372" y="693"/>
                </a:cubicBezTo>
                <a:cubicBezTo>
                  <a:pt x="3491" y="677"/>
                  <a:pt x="3585" y="649"/>
                  <a:pt x="3707" y="640"/>
                </a:cubicBezTo>
                <a:cubicBezTo>
                  <a:pt x="3778" y="612"/>
                  <a:pt x="3647" y="661"/>
                  <a:pt x="3814" y="623"/>
                </a:cubicBezTo>
                <a:cubicBezTo>
                  <a:pt x="3939" y="593"/>
                  <a:pt x="3882" y="589"/>
                  <a:pt x="4057" y="579"/>
                </a:cubicBezTo>
                <a:cubicBezTo>
                  <a:pt x="4154" y="551"/>
                  <a:pt x="4197" y="549"/>
                  <a:pt x="4316" y="543"/>
                </a:cubicBezTo>
                <a:cubicBezTo>
                  <a:pt x="4293" y="535"/>
                  <a:pt x="4233" y="529"/>
                  <a:pt x="4225" y="526"/>
                </a:cubicBezTo>
                <a:cubicBezTo>
                  <a:pt x="4217" y="523"/>
                  <a:pt x="4240" y="518"/>
                  <a:pt x="4247" y="517"/>
                </a:cubicBezTo>
                <a:cubicBezTo>
                  <a:pt x="4275" y="513"/>
                  <a:pt x="4303" y="511"/>
                  <a:pt x="4331" y="508"/>
                </a:cubicBezTo>
                <a:cubicBezTo>
                  <a:pt x="4303" y="505"/>
                  <a:pt x="4275" y="504"/>
                  <a:pt x="4247" y="499"/>
                </a:cubicBezTo>
                <a:cubicBezTo>
                  <a:pt x="4240" y="498"/>
                  <a:pt x="4221" y="499"/>
                  <a:pt x="4225" y="491"/>
                </a:cubicBezTo>
                <a:cubicBezTo>
                  <a:pt x="4230" y="480"/>
                  <a:pt x="4245" y="485"/>
                  <a:pt x="4255" y="482"/>
                </a:cubicBezTo>
                <a:cubicBezTo>
                  <a:pt x="4318" y="494"/>
                  <a:pt x="4297" y="507"/>
                  <a:pt x="4346" y="526"/>
                </a:cubicBezTo>
                <a:cubicBezTo>
                  <a:pt x="4398" y="511"/>
                  <a:pt x="4453" y="470"/>
                  <a:pt x="4506" y="464"/>
                </a:cubicBezTo>
                <a:cubicBezTo>
                  <a:pt x="4552" y="460"/>
                  <a:pt x="4598" y="458"/>
                  <a:pt x="4643" y="455"/>
                </a:cubicBezTo>
                <a:cubicBezTo>
                  <a:pt x="4690" y="420"/>
                  <a:pt x="4742" y="423"/>
                  <a:pt x="4795" y="411"/>
                </a:cubicBezTo>
                <a:cubicBezTo>
                  <a:pt x="4834" y="382"/>
                  <a:pt x="4813" y="403"/>
                  <a:pt x="4849" y="341"/>
                </a:cubicBezTo>
                <a:cubicBezTo>
                  <a:pt x="4854" y="332"/>
                  <a:pt x="4864" y="314"/>
                  <a:pt x="4864" y="314"/>
                </a:cubicBezTo>
                <a:cubicBezTo>
                  <a:pt x="4803" y="279"/>
                  <a:pt x="4742" y="285"/>
                  <a:pt x="4674" y="279"/>
                </a:cubicBezTo>
                <a:cubicBezTo>
                  <a:pt x="4490" y="287"/>
                  <a:pt x="4499" y="279"/>
                  <a:pt x="4384" y="306"/>
                </a:cubicBezTo>
                <a:cubicBezTo>
                  <a:pt x="4293" y="303"/>
                  <a:pt x="4202" y="303"/>
                  <a:pt x="4110" y="297"/>
                </a:cubicBezTo>
                <a:cubicBezTo>
                  <a:pt x="4103" y="297"/>
                  <a:pt x="4126" y="288"/>
                  <a:pt x="4133" y="288"/>
                </a:cubicBezTo>
                <a:cubicBezTo>
                  <a:pt x="4187" y="288"/>
                  <a:pt x="4240" y="294"/>
                  <a:pt x="4293" y="297"/>
                </a:cubicBezTo>
                <a:cubicBezTo>
                  <a:pt x="4391" y="282"/>
                  <a:pt x="4444" y="268"/>
                  <a:pt x="4552" y="262"/>
                </a:cubicBezTo>
                <a:cubicBezTo>
                  <a:pt x="4601" y="247"/>
                  <a:pt x="4610" y="232"/>
                  <a:pt x="4651" y="200"/>
                </a:cubicBezTo>
                <a:cubicBezTo>
                  <a:pt x="4609" y="188"/>
                  <a:pt x="4562" y="193"/>
                  <a:pt x="4521" y="174"/>
                </a:cubicBezTo>
                <a:cubicBezTo>
                  <a:pt x="4514" y="171"/>
                  <a:pt x="4516" y="156"/>
                  <a:pt x="4514" y="147"/>
                </a:cubicBezTo>
                <a:cubicBezTo>
                  <a:pt x="4141" y="166"/>
                  <a:pt x="4291" y="156"/>
                  <a:pt x="4065" y="174"/>
                </a:cubicBezTo>
                <a:cubicBezTo>
                  <a:pt x="4015" y="182"/>
                  <a:pt x="3972" y="194"/>
                  <a:pt x="3920" y="174"/>
                </a:cubicBezTo>
                <a:cubicBezTo>
                  <a:pt x="3911" y="171"/>
                  <a:pt x="3935" y="160"/>
                  <a:pt x="3943" y="156"/>
                </a:cubicBezTo>
                <a:cubicBezTo>
                  <a:pt x="3951" y="152"/>
                  <a:pt x="3958" y="150"/>
                  <a:pt x="3966" y="147"/>
                </a:cubicBezTo>
                <a:cubicBezTo>
                  <a:pt x="3918" y="110"/>
                  <a:pt x="3968" y="135"/>
                  <a:pt x="3935" y="77"/>
                </a:cubicBezTo>
                <a:cubicBezTo>
                  <a:pt x="3812" y="86"/>
                  <a:pt x="3702" y="113"/>
                  <a:pt x="3578" y="121"/>
                </a:cubicBezTo>
                <a:cubicBezTo>
                  <a:pt x="3524" y="128"/>
                  <a:pt x="3477" y="135"/>
                  <a:pt x="3425" y="156"/>
                </a:cubicBezTo>
                <a:cubicBezTo>
                  <a:pt x="3342" y="188"/>
                  <a:pt x="3248" y="162"/>
                  <a:pt x="3159" y="165"/>
                </a:cubicBezTo>
                <a:cubicBezTo>
                  <a:pt x="2928" y="254"/>
                  <a:pt x="2813" y="169"/>
                  <a:pt x="2544" y="191"/>
                </a:cubicBezTo>
                <a:cubicBezTo>
                  <a:pt x="2445" y="200"/>
                  <a:pt x="2305" y="198"/>
                  <a:pt x="2260" y="187"/>
                </a:cubicBezTo>
                <a:cubicBezTo>
                  <a:pt x="2172" y="153"/>
                  <a:pt x="2149" y="194"/>
                  <a:pt x="2056" y="195"/>
                </a:cubicBezTo>
                <a:cubicBezTo>
                  <a:pt x="1964" y="187"/>
                  <a:pt x="1913" y="188"/>
                  <a:pt x="1880" y="175"/>
                </a:cubicBezTo>
                <a:cubicBezTo>
                  <a:pt x="1790" y="181"/>
                  <a:pt x="1677" y="212"/>
                  <a:pt x="1591" y="191"/>
                </a:cubicBezTo>
                <a:cubicBezTo>
                  <a:pt x="1548" y="181"/>
                  <a:pt x="1503" y="186"/>
                  <a:pt x="1460" y="175"/>
                </a:cubicBezTo>
                <a:cubicBezTo>
                  <a:pt x="1435" y="185"/>
                  <a:pt x="1426" y="155"/>
                  <a:pt x="1401" y="165"/>
                </a:cubicBezTo>
                <a:cubicBezTo>
                  <a:pt x="1252" y="156"/>
                  <a:pt x="1118" y="135"/>
                  <a:pt x="967" y="130"/>
                </a:cubicBezTo>
                <a:cubicBezTo>
                  <a:pt x="926" y="125"/>
                  <a:pt x="836" y="116"/>
                  <a:pt x="799" y="103"/>
                </a:cubicBezTo>
                <a:cubicBezTo>
                  <a:pt x="798" y="103"/>
                  <a:pt x="754" y="62"/>
                  <a:pt x="746" y="59"/>
                </a:cubicBezTo>
                <a:cubicBezTo>
                  <a:pt x="686" y="39"/>
                  <a:pt x="609" y="39"/>
                  <a:pt x="548" y="33"/>
                </a:cubicBezTo>
                <a:cubicBezTo>
                  <a:pt x="523" y="22"/>
                  <a:pt x="497" y="17"/>
                  <a:pt x="472" y="6"/>
                </a:cubicBezTo>
                <a:cubicBezTo>
                  <a:pt x="441" y="9"/>
                  <a:pt x="411" y="11"/>
                  <a:pt x="381" y="15"/>
                </a:cubicBezTo>
                <a:cubicBezTo>
                  <a:pt x="353" y="15"/>
                  <a:pt x="325" y="0"/>
                  <a:pt x="306" y="4"/>
                </a:cubicBezTo>
                <a:close/>
              </a:path>
            </a:pathLst>
          </a:custGeom>
          <a:solidFill>
            <a:srgbClr val="00B050"/>
          </a:solidFill>
          <a:ln w="9525">
            <a:noFill/>
            <a:round/>
            <a:headEnd/>
            <a:tailEnd/>
          </a:ln>
          <a:effectLst/>
        </p:spPr>
        <p:txBody>
          <a:bodyPr/>
          <a:lstStyle/>
          <a:p>
            <a:endParaRPr lang="ru-RU" dirty="0"/>
          </a:p>
        </p:txBody>
      </p:sp>
      <p:sp>
        <p:nvSpPr>
          <p:cNvPr id="45" name="Freeform 4"/>
          <p:cNvSpPr>
            <a:spLocks/>
          </p:cNvSpPr>
          <p:nvPr/>
        </p:nvSpPr>
        <p:spPr bwMode="gray">
          <a:xfrm rot="20274700">
            <a:off x="848481" y="4780353"/>
            <a:ext cx="1219656" cy="571504"/>
          </a:xfrm>
          <a:custGeom>
            <a:avLst/>
            <a:gdLst/>
            <a:ahLst/>
            <a:cxnLst>
              <a:cxn ang="0">
                <a:pos x="266" y="42"/>
              </a:cxn>
              <a:cxn ang="0">
                <a:pos x="107" y="103"/>
              </a:cxn>
              <a:cxn ang="0">
                <a:pos x="69" y="200"/>
              </a:cxn>
              <a:cxn ang="0">
                <a:pos x="38" y="235"/>
              </a:cxn>
              <a:cxn ang="0">
                <a:pos x="15" y="332"/>
              </a:cxn>
              <a:cxn ang="0">
                <a:pos x="38" y="447"/>
              </a:cxn>
              <a:cxn ang="0">
                <a:pos x="198" y="587"/>
              </a:cxn>
              <a:cxn ang="0">
                <a:pos x="568" y="655"/>
              </a:cxn>
              <a:cxn ang="0">
                <a:pos x="928" y="699"/>
              </a:cxn>
              <a:cxn ang="0">
                <a:pos x="1751" y="746"/>
              </a:cxn>
              <a:cxn ang="0">
                <a:pos x="2388" y="739"/>
              </a:cxn>
              <a:cxn ang="0">
                <a:pos x="2624" y="761"/>
              </a:cxn>
              <a:cxn ang="0">
                <a:pos x="3030" y="737"/>
              </a:cxn>
              <a:cxn ang="0">
                <a:pos x="3707" y="640"/>
              </a:cxn>
              <a:cxn ang="0">
                <a:pos x="4057" y="579"/>
              </a:cxn>
              <a:cxn ang="0">
                <a:pos x="4225" y="526"/>
              </a:cxn>
              <a:cxn ang="0">
                <a:pos x="4331" y="508"/>
              </a:cxn>
              <a:cxn ang="0">
                <a:pos x="4225" y="491"/>
              </a:cxn>
              <a:cxn ang="0">
                <a:pos x="4346" y="526"/>
              </a:cxn>
              <a:cxn ang="0">
                <a:pos x="4643" y="455"/>
              </a:cxn>
              <a:cxn ang="0">
                <a:pos x="4849" y="341"/>
              </a:cxn>
              <a:cxn ang="0">
                <a:pos x="4674" y="279"/>
              </a:cxn>
              <a:cxn ang="0">
                <a:pos x="4110" y="297"/>
              </a:cxn>
              <a:cxn ang="0">
                <a:pos x="4293" y="297"/>
              </a:cxn>
              <a:cxn ang="0">
                <a:pos x="4651" y="200"/>
              </a:cxn>
              <a:cxn ang="0">
                <a:pos x="4514" y="147"/>
              </a:cxn>
              <a:cxn ang="0">
                <a:pos x="3920" y="174"/>
              </a:cxn>
              <a:cxn ang="0">
                <a:pos x="3966" y="147"/>
              </a:cxn>
              <a:cxn ang="0">
                <a:pos x="3578" y="121"/>
              </a:cxn>
              <a:cxn ang="0">
                <a:pos x="3159" y="165"/>
              </a:cxn>
              <a:cxn ang="0">
                <a:pos x="2260" y="187"/>
              </a:cxn>
              <a:cxn ang="0">
                <a:pos x="1880" y="175"/>
              </a:cxn>
              <a:cxn ang="0">
                <a:pos x="1460" y="175"/>
              </a:cxn>
              <a:cxn ang="0">
                <a:pos x="967" y="130"/>
              </a:cxn>
              <a:cxn ang="0">
                <a:pos x="746" y="59"/>
              </a:cxn>
              <a:cxn ang="0">
                <a:pos x="472" y="6"/>
              </a:cxn>
              <a:cxn ang="0">
                <a:pos x="306" y="4"/>
              </a:cxn>
            </a:cxnLst>
            <a:rect l="0" t="0" r="r" b="b"/>
            <a:pathLst>
              <a:path w="4864" h="769">
                <a:moveTo>
                  <a:pt x="306" y="4"/>
                </a:moveTo>
                <a:cubicBezTo>
                  <a:pt x="265" y="21"/>
                  <a:pt x="307" y="25"/>
                  <a:pt x="266" y="42"/>
                </a:cubicBezTo>
                <a:cubicBezTo>
                  <a:pt x="228" y="27"/>
                  <a:pt x="225" y="21"/>
                  <a:pt x="167" y="42"/>
                </a:cubicBezTo>
                <a:cubicBezTo>
                  <a:pt x="141" y="52"/>
                  <a:pt x="142" y="90"/>
                  <a:pt x="107" y="103"/>
                </a:cubicBezTo>
                <a:cubicBezTo>
                  <a:pt x="84" y="130"/>
                  <a:pt x="69" y="156"/>
                  <a:pt x="46" y="182"/>
                </a:cubicBezTo>
                <a:cubicBezTo>
                  <a:pt x="53" y="188"/>
                  <a:pt x="61" y="196"/>
                  <a:pt x="69" y="200"/>
                </a:cubicBezTo>
                <a:cubicBezTo>
                  <a:pt x="76" y="204"/>
                  <a:pt x="94" y="200"/>
                  <a:pt x="91" y="209"/>
                </a:cubicBezTo>
                <a:cubicBezTo>
                  <a:pt x="89" y="218"/>
                  <a:pt x="47" y="232"/>
                  <a:pt x="38" y="235"/>
                </a:cubicBezTo>
                <a:cubicBezTo>
                  <a:pt x="20" y="298"/>
                  <a:pt x="37" y="278"/>
                  <a:pt x="0" y="306"/>
                </a:cubicBezTo>
                <a:cubicBezTo>
                  <a:pt x="5" y="314"/>
                  <a:pt x="11" y="322"/>
                  <a:pt x="15" y="332"/>
                </a:cubicBezTo>
                <a:cubicBezTo>
                  <a:pt x="27" y="345"/>
                  <a:pt x="65" y="366"/>
                  <a:pt x="69" y="385"/>
                </a:cubicBezTo>
                <a:cubicBezTo>
                  <a:pt x="71" y="398"/>
                  <a:pt x="28" y="428"/>
                  <a:pt x="38" y="447"/>
                </a:cubicBezTo>
                <a:cubicBezTo>
                  <a:pt x="28" y="480"/>
                  <a:pt x="110" y="494"/>
                  <a:pt x="129" y="499"/>
                </a:cubicBezTo>
                <a:cubicBezTo>
                  <a:pt x="157" y="521"/>
                  <a:pt x="162" y="579"/>
                  <a:pt x="198" y="587"/>
                </a:cubicBezTo>
                <a:cubicBezTo>
                  <a:pt x="275" y="607"/>
                  <a:pt x="321" y="631"/>
                  <a:pt x="400" y="635"/>
                </a:cubicBezTo>
                <a:cubicBezTo>
                  <a:pt x="471" y="643"/>
                  <a:pt x="513" y="654"/>
                  <a:pt x="568" y="655"/>
                </a:cubicBezTo>
                <a:cubicBezTo>
                  <a:pt x="628" y="661"/>
                  <a:pt x="700" y="664"/>
                  <a:pt x="760" y="671"/>
                </a:cubicBezTo>
                <a:cubicBezTo>
                  <a:pt x="817" y="693"/>
                  <a:pt x="869" y="677"/>
                  <a:pt x="928" y="699"/>
                </a:cubicBezTo>
                <a:cubicBezTo>
                  <a:pt x="1070" y="753"/>
                  <a:pt x="1355" y="693"/>
                  <a:pt x="1355" y="693"/>
                </a:cubicBezTo>
                <a:cubicBezTo>
                  <a:pt x="1539" y="731"/>
                  <a:pt x="1520" y="737"/>
                  <a:pt x="1751" y="746"/>
                </a:cubicBezTo>
                <a:cubicBezTo>
                  <a:pt x="1912" y="769"/>
                  <a:pt x="1924" y="727"/>
                  <a:pt x="2228" y="743"/>
                </a:cubicBezTo>
                <a:cubicBezTo>
                  <a:pt x="2298" y="752"/>
                  <a:pt x="2337" y="736"/>
                  <a:pt x="2388" y="739"/>
                </a:cubicBezTo>
                <a:cubicBezTo>
                  <a:pt x="2439" y="742"/>
                  <a:pt x="2496" y="758"/>
                  <a:pt x="2535" y="762"/>
                </a:cubicBezTo>
                <a:cubicBezTo>
                  <a:pt x="2574" y="766"/>
                  <a:pt x="2586" y="753"/>
                  <a:pt x="2624" y="761"/>
                </a:cubicBezTo>
                <a:cubicBezTo>
                  <a:pt x="2654" y="767"/>
                  <a:pt x="2674" y="747"/>
                  <a:pt x="2710" y="746"/>
                </a:cubicBezTo>
                <a:cubicBezTo>
                  <a:pt x="2816" y="740"/>
                  <a:pt x="2923" y="740"/>
                  <a:pt x="3030" y="737"/>
                </a:cubicBezTo>
                <a:cubicBezTo>
                  <a:pt x="3165" y="698"/>
                  <a:pt x="3192" y="700"/>
                  <a:pt x="3372" y="693"/>
                </a:cubicBezTo>
                <a:cubicBezTo>
                  <a:pt x="3491" y="677"/>
                  <a:pt x="3585" y="649"/>
                  <a:pt x="3707" y="640"/>
                </a:cubicBezTo>
                <a:cubicBezTo>
                  <a:pt x="3778" y="612"/>
                  <a:pt x="3647" y="661"/>
                  <a:pt x="3814" y="623"/>
                </a:cubicBezTo>
                <a:cubicBezTo>
                  <a:pt x="3939" y="593"/>
                  <a:pt x="3882" y="589"/>
                  <a:pt x="4057" y="579"/>
                </a:cubicBezTo>
                <a:cubicBezTo>
                  <a:pt x="4154" y="551"/>
                  <a:pt x="4197" y="549"/>
                  <a:pt x="4316" y="543"/>
                </a:cubicBezTo>
                <a:cubicBezTo>
                  <a:pt x="4293" y="535"/>
                  <a:pt x="4233" y="529"/>
                  <a:pt x="4225" y="526"/>
                </a:cubicBezTo>
                <a:cubicBezTo>
                  <a:pt x="4217" y="523"/>
                  <a:pt x="4240" y="518"/>
                  <a:pt x="4247" y="517"/>
                </a:cubicBezTo>
                <a:cubicBezTo>
                  <a:pt x="4275" y="513"/>
                  <a:pt x="4303" y="511"/>
                  <a:pt x="4331" y="508"/>
                </a:cubicBezTo>
                <a:cubicBezTo>
                  <a:pt x="4303" y="505"/>
                  <a:pt x="4275" y="504"/>
                  <a:pt x="4247" y="499"/>
                </a:cubicBezTo>
                <a:cubicBezTo>
                  <a:pt x="4240" y="498"/>
                  <a:pt x="4221" y="499"/>
                  <a:pt x="4225" y="491"/>
                </a:cubicBezTo>
                <a:cubicBezTo>
                  <a:pt x="4230" y="480"/>
                  <a:pt x="4245" y="485"/>
                  <a:pt x="4255" y="482"/>
                </a:cubicBezTo>
                <a:cubicBezTo>
                  <a:pt x="4318" y="494"/>
                  <a:pt x="4297" y="507"/>
                  <a:pt x="4346" y="526"/>
                </a:cubicBezTo>
                <a:cubicBezTo>
                  <a:pt x="4398" y="511"/>
                  <a:pt x="4453" y="470"/>
                  <a:pt x="4506" y="464"/>
                </a:cubicBezTo>
                <a:cubicBezTo>
                  <a:pt x="4552" y="460"/>
                  <a:pt x="4598" y="458"/>
                  <a:pt x="4643" y="455"/>
                </a:cubicBezTo>
                <a:cubicBezTo>
                  <a:pt x="4690" y="420"/>
                  <a:pt x="4742" y="423"/>
                  <a:pt x="4795" y="411"/>
                </a:cubicBezTo>
                <a:cubicBezTo>
                  <a:pt x="4834" y="382"/>
                  <a:pt x="4813" y="403"/>
                  <a:pt x="4849" y="341"/>
                </a:cubicBezTo>
                <a:cubicBezTo>
                  <a:pt x="4854" y="332"/>
                  <a:pt x="4864" y="314"/>
                  <a:pt x="4864" y="314"/>
                </a:cubicBezTo>
                <a:cubicBezTo>
                  <a:pt x="4803" y="279"/>
                  <a:pt x="4742" y="285"/>
                  <a:pt x="4674" y="279"/>
                </a:cubicBezTo>
                <a:cubicBezTo>
                  <a:pt x="4490" y="287"/>
                  <a:pt x="4499" y="279"/>
                  <a:pt x="4384" y="306"/>
                </a:cubicBezTo>
                <a:cubicBezTo>
                  <a:pt x="4293" y="303"/>
                  <a:pt x="4202" y="303"/>
                  <a:pt x="4110" y="297"/>
                </a:cubicBezTo>
                <a:cubicBezTo>
                  <a:pt x="4103" y="297"/>
                  <a:pt x="4126" y="288"/>
                  <a:pt x="4133" y="288"/>
                </a:cubicBezTo>
                <a:cubicBezTo>
                  <a:pt x="4187" y="288"/>
                  <a:pt x="4240" y="294"/>
                  <a:pt x="4293" y="297"/>
                </a:cubicBezTo>
                <a:cubicBezTo>
                  <a:pt x="4391" y="282"/>
                  <a:pt x="4444" y="268"/>
                  <a:pt x="4552" y="262"/>
                </a:cubicBezTo>
                <a:cubicBezTo>
                  <a:pt x="4601" y="247"/>
                  <a:pt x="4610" y="232"/>
                  <a:pt x="4651" y="200"/>
                </a:cubicBezTo>
                <a:cubicBezTo>
                  <a:pt x="4609" y="188"/>
                  <a:pt x="4562" y="193"/>
                  <a:pt x="4521" y="174"/>
                </a:cubicBezTo>
                <a:cubicBezTo>
                  <a:pt x="4514" y="171"/>
                  <a:pt x="4516" y="156"/>
                  <a:pt x="4514" y="147"/>
                </a:cubicBezTo>
                <a:cubicBezTo>
                  <a:pt x="4141" y="166"/>
                  <a:pt x="4291" y="156"/>
                  <a:pt x="4065" y="174"/>
                </a:cubicBezTo>
                <a:cubicBezTo>
                  <a:pt x="4015" y="182"/>
                  <a:pt x="3972" y="194"/>
                  <a:pt x="3920" y="174"/>
                </a:cubicBezTo>
                <a:cubicBezTo>
                  <a:pt x="3911" y="171"/>
                  <a:pt x="3935" y="160"/>
                  <a:pt x="3943" y="156"/>
                </a:cubicBezTo>
                <a:cubicBezTo>
                  <a:pt x="3951" y="152"/>
                  <a:pt x="3958" y="150"/>
                  <a:pt x="3966" y="147"/>
                </a:cubicBezTo>
                <a:cubicBezTo>
                  <a:pt x="3918" y="110"/>
                  <a:pt x="3968" y="135"/>
                  <a:pt x="3935" y="77"/>
                </a:cubicBezTo>
                <a:cubicBezTo>
                  <a:pt x="3812" y="86"/>
                  <a:pt x="3702" y="113"/>
                  <a:pt x="3578" y="121"/>
                </a:cubicBezTo>
                <a:cubicBezTo>
                  <a:pt x="3524" y="128"/>
                  <a:pt x="3477" y="135"/>
                  <a:pt x="3425" y="156"/>
                </a:cubicBezTo>
                <a:cubicBezTo>
                  <a:pt x="3342" y="188"/>
                  <a:pt x="3248" y="162"/>
                  <a:pt x="3159" y="165"/>
                </a:cubicBezTo>
                <a:cubicBezTo>
                  <a:pt x="2928" y="254"/>
                  <a:pt x="2813" y="169"/>
                  <a:pt x="2544" y="191"/>
                </a:cubicBezTo>
                <a:cubicBezTo>
                  <a:pt x="2445" y="200"/>
                  <a:pt x="2305" y="198"/>
                  <a:pt x="2260" y="187"/>
                </a:cubicBezTo>
                <a:cubicBezTo>
                  <a:pt x="2172" y="153"/>
                  <a:pt x="2149" y="194"/>
                  <a:pt x="2056" y="195"/>
                </a:cubicBezTo>
                <a:cubicBezTo>
                  <a:pt x="1964" y="187"/>
                  <a:pt x="1913" y="188"/>
                  <a:pt x="1880" y="175"/>
                </a:cubicBezTo>
                <a:cubicBezTo>
                  <a:pt x="1790" y="181"/>
                  <a:pt x="1677" y="212"/>
                  <a:pt x="1591" y="191"/>
                </a:cubicBezTo>
                <a:cubicBezTo>
                  <a:pt x="1548" y="181"/>
                  <a:pt x="1503" y="186"/>
                  <a:pt x="1460" y="175"/>
                </a:cubicBezTo>
                <a:cubicBezTo>
                  <a:pt x="1435" y="185"/>
                  <a:pt x="1426" y="155"/>
                  <a:pt x="1401" y="165"/>
                </a:cubicBezTo>
                <a:cubicBezTo>
                  <a:pt x="1252" y="156"/>
                  <a:pt x="1118" y="135"/>
                  <a:pt x="967" y="130"/>
                </a:cubicBezTo>
                <a:cubicBezTo>
                  <a:pt x="926" y="125"/>
                  <a:pt x="836" y="116"/>
                  <a:pt x="799" y="103"/>
                </a:cubicBezTo>
                <a:cubicBezTo>
                  <a:pt x="798" y="103"/>
                  <a:pt x="754" y="62"/>
                  <a:pt x="746" y="59"/>
                </a:cubicBezTo>
                <a:cubicBezTo>
                  <a:pt x="686" y="39"/>
                  <a:pt x="609" y="39"/>
                  <a:pt x="548" y="33"/>
                </a:cubicBezTo>
                <a:cubicBezTo>
                  <a:pt x="523" y="22"/>
                  <a:pt x="497" y="17"/>
                  <a:pt x="472" y="6"/>
                </a:cubicBezTo>
                <a:cubicBezTo>
                  <a:pt x="441" y="9"/>
                  <a:pt x="411" y="11"/>
                  <a:pt x="381" y="15"/>
                </a:cubicBezTo>
                <a:cubicBezTo>
                  <a:pt x="353" y="15"/>
                  <a:pt x="325" y="0"/>
                  <a:pt x="306" y="4"/>
                </a:cubicBezTo>
                <a:close/>
              </a:path>
            </a:pathLst>
          </a:custGeom>
          <a:solidFill>
            <a:srgbClr val="FFC000"/>
          </a:solidFill>
          <a:ln w="9525">
            <a:noFill/>
            <a:round/>
            <a:headEnd/>
            <a:tailEnd/>
          </a:ln>
          <a:effectLst/>
        </p:spPr>
        <p:txBody>
          <a:bodyPr/>
          <a:lstStyle/>
          <a:p>
            <a:endParaRPr lang="ru-RU" dirty="0"/>
          </a:p>
        </p:txBody>
      </p:sp>
      <p:sp>
        <p:nvSpPr>
          <p:cNvPr id="46" name="Freeform 4"/>
          <p:cNvSpPr>
            <a:spLocks/>
          </p:cNvSpPr>
          <p:nvPr/>
        </p:nvSpPr>
        <p:spPr bwMode="gray">
          <a:xfrm rot="20274700">
            <a:off x="848481" y="5851922"/>
            <a:ext cx="1219656" cy="571504"/>
          </a:xfrm>
          <a:custGeom>
            <a:avLst/>
            <a:gdLst/>
            <a:ahLst/>
            <a:cxnLst>
              <a:cxn ang="0">
                <a:pos x="266" y="42"/>
              </a:cxn>
              <a:cxn ang="0">
                <a:pos x="107" y="103"/>
              </a:cxn>
              <a:cxn ang="0">
                <a:pos x="69" y="200"/>
              </a:cxn>
              <a:cxn ang="0">
                <a:pos x="38" y="235"/>
              </a:cxn>
              <a:cxn ang="0">
                <a:pos x="15" y="332"/>
              </a:cxn>
              <a:cxn ang="0">
                <a:pos x="38" y="447"/>
              </a:cxn>
              <a:cxn ang="0">
                <a:pos x="198" y="587"/>
              </a:cxn>
              <a:cxn ang="0">
                <a:pos x="568" y="655"/>
              </a:cxn>
              <a:cxn ang="0">
                <a:pos x="928" y="699"/>
              </a:cxn>
              <a:cxn ang="0">
                <a:pos x="1751" y="746"/>
              </a:cxn>
              <a:cxn ang="0">
                <a:pos x="2388" y="739"/>
              </a:cxn>
              <a:cxn ang="0">
                <a:pos x="2624" y="761"/>
              </a:cxn>
              <a:cxn ang="0">
                <a:pos x="3030" y="737"/>
              </a:cxn>
              <a:cxn ang="0">
                <a:pos x="3707" y="640"/>
              </a:cxn>
              <a:cxn ang="0">
                <a:pos x="4057" y="579"/>
              </a:cxn>
              <a:cxn ang="0">
                <a:pos x="4225" y="526"/>
              </a:cxn>
              <a:cxn ang="0">
                <a:pos x="4331" y="508"/>
              </a:cxn>
              <a:cxn ang="0">
                <a:pos x="4225" y="491"/>
              </a:cxn>
              <a:cxn ang="0">
                <a:pos x="4346" y="526"/>
              </a:cxn>
              <a:cxn ang="0">
                <a:pos x="4643" y="455"/>
              </a:cxn>
              <a:cxn ang="0">
                <a:pos x="4849" y="341"/>
              </a:cxn>
              <a:cxn ang="0">
                <a:pos x="4674" y="279"/>
              </a:cxn>
              <a:cxn ang="0">
                <a:pos x="4110" y="297"/>
              </a:cxn>
              <a:cxn ang="0">
                <a:pos x="4293" y="297"/>
              </a:cxn>
              <a:cxn ang="0">
                <a:pos x="4651" y="200"/>
              </a:cxn>
              <a:cxn ang="0">
                <a:pos x="4514" y="147"/>
              </a:cxn>
              <a:cxn ang="0">
                <a:pos x="3920" y="174"/>
              </a:cxn>
              <a:cxn ang="0">
                <a:pos x="3966" y="147"/>
              </a:cxn>
              <a:cxn ang="0">
                <a:pos x="3578" y="121"/>
              </a:cxn>
              <a:cxn ang="0">
                <a:pos x="3159" y="165"/>
              </a:cxn>
              <a:cxn ang="0">
                <a:pos x="2260" y="187"/>
              </a:cxn>
              <a:cxn ang="0">
                <a:pos x="1880" y="175"/>
              </a:cxn>
              <a:cxn ang="0">
                <a:pos x="1460" y="175"/>
              </a:cxn>
              <a:cxn ang="0">
                <a:pos x="967" y="130"/>
              </a:cxn>
              <a:cxn ang="0">
                <a:pos x="746" y="59"/>
              </a:cxn>
              <a:cxn ang="0">
                <a:pos x="472" y="6"/>
              </a:cxn>
              <a:cxn ang="0">
                <a:pos x="306" y="4"/>
              </a:cxn>
            </a:cxnLst>
            <a:rect l="0" t="0" r="r" b="b"/>
            <a:pathLst>
              <a:path w="4864" h="769">
                <a:moveTo>
                  <a:pt x="306" y="4"/>
                </a:moveTo>
                <a:cubicBezTo>
                  <a:pt x="265" y="21"/>
                  <a:pt x="307" y="25"/>
                  <a:pt x="266" y="42"/>
                </a:cubicBezTo>
                <a:cubicBezTo>
                  <a:pt x="228" y="27"/>
                  <a:pt x="225" y="21"/>
                  <a:pt x="167" y="42"/>
                </a:cubicBezTo>
                <a:cubicBezTo>
                  <a:pt x="141" y="52"/>
                  <a:pt x="142" y="90"/>
                  <a:pt x="107" y="103"/>
                </a:cubicBezTo>
                <a:cubicBezTo>
                  <a:pt x="84" y="130"/>
                  <a:pt x="69" y="156"/>
                  <a:pt x="46" y="182"/>
                </a:cubicBezTo>
                <a:cubicBezTo>
                  <a:pt x="53" y="188"/>
                  <a:pt x="61" y="196"/>
                  <a:pt x="69" y="200"/>
                </a:cubicBezTo>
                <a:cubicBezTo>
                  <a:pt x="76" y="204"/>
                  <a:pt x="94" y="200"/>
                  <a:pt x="91" y="209"/>
                </a:cubicBezTo>
                <a:cubicBezTo>
                  <a:pt x="89" y="218"/>
                  <a:pt x="47" y="232"/>
                  <a:pt x="38" y="235"/>
                </a:cubicBezTo>
                <a:cubicBezTo>
                  <a:pt x="20" y="298"/>
                  <a:pt x="37" y="278"/>
                  <a:pt x="0" y="306"/>
                </a:cubicBezTo>
                <a:cubicBezTo>
                  <a:pt x="5" y="314"/>
                  <a:pt x="11" y="322"/>
                  <a:pt x="15" y="332"/>
                </a:cubicBezTo>
                <a:cubicBezTo>
                  <a:pt x="27" y="345"/>
                  <a:pt x="65" y="366"/>
                  <a:pt x="69" y="385"/>
                </a:cubicBezTo>
                <a:cubicBezTo>
                  <a:pt x="71" y="398"/>
                  <a:pt x="28" y="428"/>
                  <a:pt x="38" y="447"/>
                </a:cubicBezTo>
                <a:cubicBezTo>
                  <a:pt x="28" y="480"/>
                  <a:pt x="110" y="494"/>
                  <a:pt x="129" y="499"/>
                </a:cubicBezTo>
                <a:cubicBezTo>
                  <a:pt x="157" y="521"/>
                  <a:pt x="162" y="579"/>
                  <a:pt x="198" y="587"/>
                </a:cubicBezTo>
                <a:cubicBezTo>
                  <a:pt x="275" y="607"/>
                  <a:pt x="321" y="631"/>
                  <a:pt x="400" y="635"/>
                </a:cubicBezTo>
                <a:cubicBezTo>
                  <a:pt x="471" y="643"/>
                  <a:pt x="513" y="654"/>
                  <a:pt x="568" y="655"/>
                </a:cubicBezTo>
                <a:cubicBezTo>
                  <a:pt x="628" y="661"/>
                  <a:pt x="700" y="664"/>
                  <a:pt x="760" y="671"/>
                </a:cubicBezTo>
                <a:cubicBezTo>
                  <a:pt x="817" y="693"/>
                  <a:pt x="869" y="677"/>
                  <a:pt x="928" y="699"/>
                </a:cubicBezTo>
                <a:cubicBezTo>
                  <a:pt x="1070" y="753"/>
                  <a:pt x="1355" y="693"/>
                  <a:pt x="1355" y="693"/>
                </a:cubicBezTo>
                <a:cubicBezTo>
                  <a:pt x="1539" y="731"/>
                  <a:pt x="1520" y="737"/>
                  <a:pt x="1751" y="746"/>
                </a:cubicBezTo>
                <a:cubicBezTo>
                  <a:pt x="1912" y="769"/>
                  <a:pt x="1924" y="727"/>
                  <a:pt x="2228" y="743"/>
                </a:cubicBezTo>
                <a:cubicBezTo>
                  <a:pt x="2298" y="752"/>
                  <a:pt x="2337" y="736"/>
                  <a:pt x="2388" y="739"/>
                </a:cubicBezTo>
                <a:cubicBezTo>
                  <a:pt x="2439" y="742"/>
                  <a:pt x="2496" y="758"/>
                  <a:pt x="2535" y="762"/>
                </a:cubicBezTo>
                <a:cubicBezTo>
                  <a:pt x="2574" y="766"/>
                  <a:pt x="2586" y="753"/>
                  <a:pt x="2624" y="761"/>
                </a:cubicBezTo>
                <a:cubicBezTo>
                  <a:pt x="2654" y="767"/>
                  <a:pt x="2674" y="747"/>
                  <a:pt x="2710" y="746"/>
                </a:cubicBezTo>
                <a:cubicBezTo>
                  <a:pt x="2816" y="740"/>
                  <a:pt x="2923" y="740"/>
                  <a:pt x="3030" y="737"/>
                </a:cubicBezTo>
                <a:cubicBezTo>
                  <a:pt x="3165" y="698"/>
                  <a:pt x="3192" y="700"/>
                  <a:pt x="3372" y="693"/>
                </a:cubicBezTo>
                <a:cubicBezTo>
                  <a:pt x="3491" y="677"/>
                  <a:pt x="3585" y="649"/>
                  <a:pt x="3707" y="640"/>
                </a:cubicBezTo>
                <a:cubicBezTo>
                  <a:pt x="3778" y="612"/>
                  <a:pt x="3647" y="661"/>
                  <a:pt x="3814" y="623"/>
                </a:cubicBezTo>
                <a:cubicBezTo>
                  <a:pt x="3939" y="593"/>
                  <a:pt x="3882" y="589"/>
                  <a:pt x="4057" y="579"/>
                </a:cubicBezTo>
                <a:cubicBezTo>
                  <a:pt x="4154" y="551"/>
                  <a:pt x="4197" y="549"/>
                  <a:pt x="4316" y="543"/>
                </a:cubicBezTo>
                <a:cubicBezTo>
                  <a:pt x="4293" y="535"/>
                  <a:pt x="4233" y="529"/>
                  <a:pt x="4225" y="526"/>
                </a:cubicBezTo>
                <a:cubicBezTo>
                  <a:pt x="4217" y="523"/>
                  <a:pt x="4240" y="518"/>
                  <a:pt x="4247" y="517"/>
                </a:cubicBezTo>
                <a:cubicBezTo>
                  <a:pt x="4275" y="513"/>
                  <a:pt x="4303" y="511"/>
                  <a:pt x="4331" y="508"/>
                </a:cubicBezTo>
                <a:cubicBezTo>
                  <a:pt x="4303" y="505"/>
                  <a:pt x="4275" y="504"/>
                  <a:pt x="4247" y="499"/>
                </a:cubicBezTo>
                <a:cubicBezTo>
                  <a:pt x="4240" y="498"/>
                  <a:pt x="4221" y="499"/>
                  <a:pt x="4225" y="491"/>
                </a:cubicBezTo>
                <a:cubicBezTo>
                  <a:pt x="4230" y="480"/>
                  <a:pt x="4245" y="485"/>
                  <a:pt x="4255" y="482"/>
                </a:cubicBezTo>
                <a:cubicBezTo>
                  <a:pt x="4318" y="494"/>
                  <a:pt x="4297" y="507"/>
                  <a:pt x="4346" y="526"/>
                </a:cubicBezTo>
                <a:cubicBezTo>
                  <a:pt x="4398" y="511"/>
                  <a:pt x="4453" y="470"/>
                  <a:pt x="4506" y="464"/>
                </a:cubicBezTo>
                <a:cubicBezTo>
                  <a:pt x="4552" y="460"/>
                  <a:pt x="4598" y="458"/>
                  <a:pt x="4643" y="455"/>
                </a:cubicBezTo>
                <a:cubicBezTo>
                  <a:pt x="4690" y="420"/>
                  <a:pt x="4742" y="423"/>
                  <a:pt x="4795" y="411"/>
                </a:cubicBezTo>
                <a:cubicBezTo>
                  <a:pt x="4834" y="382"/>
                  <a:pt x="4813" y="403"/>
                  <a:pt x="4849" y="341"/>
                </a:cubicBezTo>
                <a:cubicBezTo>
                  <a:pt x="4854" y="332"/>
                  <a:pt x="4864" y="314"/>
                  <a:pt x="4864" y="314"/>
                </a:cubicBezTo>
                <a:cubicBezTo>
                  <a:pt x="4803" y="279"/>
                  <a:pt x="4742" y="285"/>
                  <a:pt x="4674" y="279"/>
                </a:cubicBezTo>
                <a:cubicBezTo>
                  <a:pt x="4490" y="287"/>
                  <a:pt x="4499" y="279"/>
                  <a:pt x="4384" y="306"/>
                </a:cubicBezTo>
                <a:cubicBezTo>
                  <a:pt x="4293" y="303"/>
                  <a:pt x="4202" y="303"/>
                  <a:pt x="4110" y="297"/>
                </a:cubicBezTo>
                <a:cubicBezTo>
                  <a:pt x="4103" y="297"/>
                  <a:pt x="4126" y="288"/>
                  <a:pt x="4133" y="288"/>
                </a:cubicBezTo>
                <a:cubicBezTo>
                  <a:pt x="4187" y="288"/>
                  <a:pt x="4240" y="294"/>
                  <a:pt x="4293" y="297"/>
                </a:cubicBezTo>
                <a:cubicBezTo>
                  <a:pt x="4391" y="282"/>
                  <a:pt x="4444" y="268"/>
                  <a:pt x="4552" y="262"/>
                </a:cubicBezTo>
                <a:cubicBezTo>
                  <a:pt x="4601" y="247"/>
                  <a:pt x="4610" y="232"/>
                  <a:pt x="4651" y="200"/>
                </a:cubicBezTo>
                <a:cubicBezTo>
                  <a:pt x="4609" y="188"/>
                  <a:pt x="4562" y="193"/>
                  <a:pt x="4521" y="174"/>
                </a:cubicBezTo>
                <a:cubicBezTo>
                  <a:pt x="4514" y="171"/>
                  <a:pt x="4516" y="156"/>
                  <a:pt x="4514" y="147"/>
                </a:cubicBezTo>
                <a:cubicBezTo>
                  <a:pt x="4141" y="166"/>
                  <a:pt x="4291" y="156"/>
                  <a:pt x="4065" y="174"/>
                </a:cubicBezTo>
                <a:cubicBezTo>
                  <a:pt x="4015" y="182"/>
                  <a:pt x="3972" y="194"/>
                  <a:pt x="3920" y="174"/>
                </a:cubicBezTo>
                <a:cubicBezTo>
                  <a:pt x="3911" y="171"/>
                  <a:pt x="3935" y="160"/>
                  <a:pt x="3943" y="156"/>
                </a:cubicBezTo>
                <a:cubicBezTo>
                  <a:pt x="3951" y="152"/>
                  <a:pt x="3958" y="150"/>
                  <a:pt x="3966" y="147"/>
                </a:cubicBezTo>
                <a:cubicBezTo>
                  <a:pt x="3918" y="110"/>
                  <a:pt x="3968" y="135"/>
                  <a:pt x="3935" y="77"/>
                </a:cubicBezTo>
                <a:cubicBezTo>
                  <a:pt x="3812" y="86"/>
                  <a:pt x="3702" y="113"/>
                  <a:pt x="3578" y="121"/>
                </a:cubicBezTo>
                <a:cubicBezTo>
                  <a:pt x="3524" y="128"/>
                  <a:pt x="3477" y="135"/>
                  <a:pt x="3425" y="156"/>
                </a:cubicBezTo>
                <a:cubicBezTo>
                  <a:pt x="3342" y="188"/>
                  <a:pt x="3248" y="162"/>
                  <a:pt x="3159" y="165"/>
                </a:cubicBezTo>
                <a:cubicBezTo>
                  <a:pt x="2928" y="254"/>
                  <a:pt x="2813" y="169"/>
                  <a:pt x="2544" y="191"/>
                </a:cubicBezTo>
                <a:cubicBezTo>
                  <a:pt x="2445" y="200"/>
                  <a:pt x="2305" y="198"/>
                  <a:pt x="2260" y="187"/>
                </a:cubicBezTo>
                <a:cubicBezTo>
                  <a:pt x="2172" y="153"/>
                  <a:pt x="2149" y="194"/>
                  <a:pt x="2056" y="195"/>
                </a:cubicBezTo>
                <a:cubicBezTo>
                  <a:pt x="1964" y="187"/>
                  <a:pt x="1913" y="188"/>
                  <a:pt x="1880" y="175"/>
                </a:cubicBezTo>
                <a:cubicBezTo>
                  <a:pt x="1790" y="181"/>
                  <a:pt x="1677" y="212"/>
                  <a:pt x="1591" y="191"/>
                </a:cubicBezTo>
                <a:cubicBezTo>
                  <a:pt x="1548" y="181"/>
                  <a:pt x="1503" y="186"/>
                  <a:pt x="1460" y="175"/>
                </a:cubicBezTo>
                <a:cubicBezTo>
                  <a:pt x="1435" y="185"/>
                  <a:pt x="1426" y="155"/>
                  <a:pt x="1401" y="165"/>
                </a:cubicBezTo>
                <a:cubicBezTo>
                  <a:pt x="1252" y="156"/>
                  <a:pt x="1118" y="135"/>
                  <a:pt x="967" y="130"/>
                </a:cubicBezTo>
                <a:cubicBezTo>
                  <a:pt x="926" y="125"/>
                  <a:pt x="836" y="116"/>
                  <a:pt x="799" y="103"/>
                </a:cubicBezTo>
                <a:cubicBezTo>
                  <a:pt x="798" y="103"/>
                  <a:pt x="754" y="62"/>
                  <a:pt x="746" y="59"/>
                </a:cubicBezTo>
                <a:cubicBezTo>
                  <a:pt x="686" y="39"/>
                  <a:pt x="609" y="39"/>
                  <a:pt x="548" y="33"/>
                </a:cubicBezTo>
                <a:cubicBezTo>
                  <a:pt x="523" y="22"/>
                  <a:pt x="497" y="17"/>
                  <a:pt x="472" y="6"/>
                </a:cubicBezTo>
                <a:cubicBezTo>
                  <a:pt x="441" y="9"/>
                  <a:pt x="411" y="11"/>
                  <a:pt x="381" y="15"/>
                </a:cubicBezTo>
                <a:cubicBezTo>
                  <a:pt x="353" y="15"/>
                  <a:pt x="325" y="0"/>
                  <a:pt x="306" y="4"/>
                </a:cubicBezTo>
                <a:close/>
              </a:path>
            </a:pathLst>
          </a:custGeom>
          <a:solidFill>
            <a:srgbClr val="FFFF00"/>
          </a:solidFill>
          <a:ln w="9525">
            <a:noFill/>
            <a:round/>
            <a:headEnd/>
            <a:tailEnd/>
          </a:ln>
          <a:effectLst/>
        </p:spPr>
        <p:txBody>
          <a:bodyPr/>
          <a:lstStyle/>
          <a:p>
            <a:endParaRPr lang="ru-RU" dirty="0"/>
          </a:p>
        </p:txBody>
      </p:sp>
      <p:sp>
        <p:nvSpPr>
          <p:cNvPr id="47" name="Freeform 4"/>
          <p:cNvSpPr>
            <a:spLocks/>
          </p:cNvSpPr>
          <p:nvPr/>
        </p:nvSpPr>
        <p:spPr bwMode="gray">
          <a:xfrm rot="20274700">
            <a:off x="3134497" y="4708915"/>
            <a:ext cx="1219656" cy="571504"/>
          </a:xfrm>
          <a:custGeom>
            <a:avLst/>
            <a:gdLst/>
            <a:ahLst/>
            <a:cxnLst>
              <a:cxn ang="0">
                <a:pos x="266" y="42"/>
              </a:cxn>
              <a:cxn ang="0">
                <a:pos x="107" y="103"/>
              </a:cxn>
              <a:cxn ang="0">
                <a:pos x="69" y="200"/>
              </a:cxn>
              <a:cxn ang="0">
                <a:pos x="38" y="235"/>
              </a:cxn>
              <a:cxn ang="0">
                <a:pos x="15" y="332"/>
              </a:cxn>
              <a:cxn ang="0">
                <a:pos x="38" y="447"/>
              </a:cxn>
              <a:cxn ang="0">
                <a:pos x="198" y="587"/>
              </a:cxn>
              <a:cxn ang="0">
                <a:pos x="568" y="655"/>
              </a:cxn>
              <a:cxn ang="0">
                <a:pos x="928" y="699"/>
              </a:cxn>
              <a:cxn ang="0">
                <a:pos x="1751" y="746"/>
              </a:cxn>
              <a:cxn ang="0">
                <a:pos x="2388" y="739"/>
              </a:cxn>
              <a:cxn ang="0">
                <a:pos x="2624" y="761"/>
              </a:cxn>
              <a:cxn ang="0">
                <a:pos x="3030" y="737"/>
              </a:cxn>
              <a:cxn ang="0">
                <a:pos x="3707" y="640"/>
              </a:cxn>
              <a:cxn ang="0">
                <a:pos x="4057" y="579"/>
              </a:cxn>
              <a:cxn ang="0">
                <a:pos x="4225" y="526"/>
              </a:cxn>
              <a:cxn ang="0">
                <a:pos x="4331" y="508"/>
              </a:cxn>
              <a:cxn ang="0">
                <a:pos x="4225" y="491"/>
              </a:cxn>
              <a:cxn ang="0">
                <a:pos x="4346" y="526"/>
              </a:cxn>
              <a:cxn ang="0">
                <a:pos x="4643" y="455"/>
              </a:cxn>
              <a:cxn ang="0">
                <a:pos x="4849" y="341"/>
              </a:cxn>
              <a:cxn ang="0">
                <a:pos x="4674" y="279"/>
              </a:cxn>
              <a:cxn ang="0">
                <a:pos x="4110" y="297"/>
              </a:cxn>
              <a:cxn ang="0">
                <a:pos x="4293" y="297"/>
              </a:cxn>
              <a:cxn ang="0">
                <a:pos x="4651" y="200"/>
              </a:cxn>
              <a:cxn ang="0">
                <a:pos x="4514" y="147"/>
              </a:cxn>
              <a:cxn ang="0">
                <a:pos x="3920" y="174"/>
              </a:cxn>
              <a:cxn ang="0">
                <a:pos x="3966" y="147"/>
              </a:cxn>
              <a:cxn ang="0">
                <a:pos x="3578" y="121"/>
              </a:cxn>
              <a:cxn ang="0">
                <a:pos x="3159" y="165"/>
              </a:cxn>
              <a:cxn ang="0">
                <a:pos x="2260" y="187"/>
              </a:cxn>
              <a:cxn ang="0">
                <a:pos x="1880" y="175"/>
              </a:cxn>
              <a:cxn ang="0">
                <a:pos x="1460" y="175"/>
              </a:cxn>
              <a:cxn ang="0">
                <a:pos x="967" y="130"/>
              </a:cxn>
              <a:cxn ang="0">
                <a:pos x="746" y="59"/>
              </a:cxn>
              <a:cxn ang="0">
                <a:pos x="472" y="6"/>
              </a:cxn>
              <a:cxn ang="0">
                <a:pos x="306" y="4"/>
              </a:cxn>
            </a:cxnLst>
            <a:rect l="0" t="0" r="r" b="b"/>
            <a:pathLst>
              <a:path w="4864" h="769">
                <a:moveTo>
                  <a:pt x="306" y="4"/>
                </a:moveTo>
                <a:cubicBezTo>
                  <a:pt x="265" y="21"/>
                  <a:pt x="307" y="25"/>
                  <a:pt x="266" y="42"/>
                </a:cubicBezTo>
                <a:cubicBezTo>
                  <a:pt x="228" y="27"/>
                  <a:pt x="225" y="21"/>
                  <a:pt x="167" y="42"/>
                </a:cubicBezTo>
                <a:cubicBezTo>
                  <a:pt x="141" y="52"/>
                  <a:pt x="142" y="90"/>
                  <a:pt x="107" y="103"/>
                </a:cubicBezTo>
                <a:cubicBezTo>
                  <a:pt x="84" y="130"/>
                  <a:pt x="69" y="156"/>
                  <a:pt x="46" y="182"/>
                </a:cubicBezTo>
                <a:cubicBezTo>
                  <a:pt x="53" y="188"/>
                  <a:pt x="61" y="196"/>
                  <a:pt x="69" y="200"/>
                </a:cubicBezTo>
                <a:cubicBezTo>
                  <a:pt x="76" y="204"/>
                  <a:pt x="94" y="200"/>
                  <a:pt x="91" y="209"/>
                </a:cubicBezTo>
                <a:cubicBezTo>
                  <a:pt x="89" y="218"/>
                  <a:pt x="47" y="232"/>
                  <a:pt x="38" y="235"/>
                </a:cubicBezTo>
                <a:cubicBezTo>
                  <a:pt x="20" y="298"/>
                  <a:pt x="37" y="278"/>
                  <a:pt x="0" y="306"/>
                </a:cubicBezTo>
                <a:cubicBezTo>
                  <a:pt x="5" y="314"/>
                  <a:pt x="11" y="322"/>
                  <a:pt x="15" y="332"/>
                </a:cubicBezTo>
                <a:cubicBezTo>
                  <a:pt x="27" y="345"/>
                  <a:pt x="65" y="366"/>
                  <a:pt x="69" y="385"/>
                </a:cubicBezTo>
                <a:cubicBezTo>
                  <a:pt x="71" y="398"/>
                  <a:pt x="28" y="428"/>
                  <a:pt x="38" y="447"/>
                </a:cubicBezTo>
                <a:cubicBezTo>
                  <a:pt x="28" y="480"/>
                  <a:pt x="110" y="494"/>
                  <a:pt x="129" y="499"/>
                </a:cubicBezTo>
                <a:cubicBezTo>
                  <a:pt x="157" y="521"/>
                  <a:pt x="162" y="579"/>
                  <a:pt x="198" y="587"/>
                </a:cubicBezTo>
                <a:cubicBezTo>
                  <a:pt x="275" y="607"/>
                  <a:pt x="321" y="631"/>
                  <a:pt x="400" y="635"/>
                </a:cubicBezTo>
                <a:cubicBezTo>
                  <a:pt x="471" y="643"/>
                  <a:pt x="513" y="654"/>
                  <a:pt x="568" y="655"/>
                </a:cubicBezTo>
                <a:cubicBezTo>
                  <a:pt x="628" y="661"/>
                  <a:pt x="700" y="664"/>
                  <a:pt x="760" y="671"/>
                </a:cubicBezTo>
                <a:cubicBezTo>
                  <a:pt x="817" y="693"/>
                  <a:pt x="869" y="677"/>
                  <a:pt x="928" y="699"/>
                </a:cubicBezTo>
                <a:cubicBezTo>
                  <a:pt x="1070" y="753"/>
                  <a:pt x="1355" y="693"/>
                  <a:pt x="1355" y="693"/>
                </a:cubicBezTo>
                <a:cubicBezTo>
                  <a:pt x="1539" y="731"/>
                  <a:pt x="1520" y="737"/>
                  <a:pt x="1751" y="746"/>
                </a:cubicBezTo>
                <a:cubicBezTo>
                  <a:pt x="1912" y="769"/>
                  <a:pt x="1924" y="727"/>
                  <a:pt x="2228" y="743"/>
                </a:cubicBezTo>
                <a:cubicBezTo>
                  <a:pt x="2298" y="752"/>
                  <a:pt x="2337" y="736"/>
                  <a:pt x="2388" y="739"/>
                </a:cubicBezTo>
                <a:cubicBezTo>
                  <a:pt x="2439" y="742"/>
                  <a:pt x="2496" y="758"/>
                  <a:pt x="2535" y="762"/>
                </a:cubicBezTo>
                <a:cubicBezTo>
                  <a:pt x="2574" y="766"/>
                  <a:pt x="2586" y="753"/>
                  <a:pt x="2624" y="761"/>
                </a:cubicBezTo>
                <a:cubicBezTo>
                  <a:pt x="2654" y="767"/>
                  <a:pt x="2674" y="747"/>
                  <a:pt x="2710" y="746"/>
                </a:cubicBezTo>
                <a:cubicBezTo>
                  <a:pt x="2816" y="740"/>
                  <a:pt x="2923" y="740"/>
                  <a:pt x="3030" y="737"/>
                </a:cubicBezTo>
                <a:cubicBezTo>
                  <a:pt x="3165" y="698"/>
                  <a:pt x="3192" y="700"/>
                  <a:pt x="3372" y="693"/>
                </a:cubicBezTo>
                <a:cubicBezTo>
                  <a:pt x="3491" y="677"/>
                  <a:pt x="3585" y="649"/>
                  <a:pt x="3707" y="640"/>
                </a:cubicBezTo>
                <a:cubicBezTo>
                  <a:pt x="3778" y="612"/>
                  <a:pt x="3647" y="661"/>
                  <a:pt x="3814" y="623"/>
                </a:cubicBezTo>
                <a:cubicBezTo>
                  <a:pt x="3939" y="593"/>
                  <a:pt x="3882" y="589"/>
                  <a:pt x="4057" y="579"/>
                </a:cubicBezTo>
                <a:cubicBezTo>
                  <a:pt x="4154" y="551"/>
                  <a:pt x="4197" y="549"/>
                  <a:pt x="4316" y="543"/>
                </a:cubicBezTo>
                <a:cubicBezTo>
                  <a:pt x="4293" y="535"/>
                  <a:pt x="4233" y="529"/>
                  <a:pt x="4225" y="526"/>
                </a:cubicBezTo>
                <a:cubicBezTo>
                  <a:pt x="4217" y="523"/>
                  <a:pt x="4240" y="518"/>
                  <a:pt x="4247" y="517"/>
                </a:cubicBezTo>
                <a:cubicBezTo>
                  <a:pt x="4275" y="513"/>
                  <a:pt x="4303" y="511"/>
                  <a:pt x="4331" y="508"/>
                </a:cubicBezTo>
                <a:cubicBezTo>
                  <a:pt x="4303" y="505"/>
                  <a:pt x="4275" y="504"/>
                  <a:pt x="4247" y="499"/>
                </a:cubicBezTo>
                <a:cubicBezTo>
                  <a:pt x="4240" y="498"/>
                  <a:pt x="4221" y="499"/>
                  <a:pt x="4225" y="491"/>
                </a:cubicBezTo>
                <a:cubicBezTo>
                  <a:pt x="4230" y="480"/>
                  <a:pt x="4245" y="485"/>
                  <a:pt x="4255" y="482"/>
                </a:cubicBezTo>
                <a:cubicBezTo>
                  <a:pt x="4318" y="494"/>
                  <a:pt x="4297" y="507"/>
                  <a:pt x="4346" y="526"/>
                </a:cubicBezTo>
                <a:cubicBezTo>
                  <a:pt x="4398" y="511"/>
                  <a:pt x="4453" y="470"/>
                  <a:pt x="4506" y="464"/>
                </a:cubicBezTo>
                <a:cubicBezTo>
                  <a:pt x="4552" y="460"/>
                  <a:pt x="4598" y="458"/>
                  <a:pt x="4643" y="455"/>
                </a:cubicBezTo>
                <a:cubicBezTo>
                  <a:pt x="4690" y="420"/>
                  <a:pt x="4742" y="423"/>
                  <a:pt x="4795" y="411"/>
                </a:cubicBezTo>
                <a:cubicBezTo>
                  <a:pt x="4834" y="382"/>
                  <a:pt x="4813" y="403"/>
                  <a:pt x="4849" y="341"/>
                </a:cubicBezTo>
                <a:cubicBezTo>
                  <a:pt x="4854" y="332"/>
                  <a:pt x="4864" y="314"/>
                  <a:pt x="4864" y="314"/>
                </a:cubicBezTo>
                <a:cubicBezTo>
                  <a:pt x="4803" y="279"/>
                  <a:pt x="4742" y="285"/>
                  <a:pt x="4674" y="279"/>
                </a:cubicBezTo>
                <a:cubicBezTo>
                  <a:pt x="4490" y="287"/>
                  <a:pt x="4499" y="279"/>
                  <a:pt x="4384" y="306"/>
                </a:cubicBezTo>
                <a:cubicBezTo>
                  <a:pt x="4293" y="303"/>
                  <a:pt x="4202" y="303"/>
                  <a:pt x="4110" y="297"/>
                </a:cubicBezTo>
                <a:cubicBezTo>
                  <a:pt x="4103" y="297"/>
                  <a:pt x="4126" y="288"/>
                  <a:pt x="4133" y="288"/>
                </a:cubicBezTo>
                <a:cubicBezTo>
                  <a:pt x="4187" y="288"/>
                  <a:pt x="4240" y="294"/>
                  <a:pt x="4293" y="297"/>
                </a:cubicBezTo>
                <a:cubicBezTo>
                  <a:pt x="4391" y="282"/>
                  <a:pt x="4444" y="268"/>
                  <a:pt x="4552" y="262"/>
                </a:cubicBezTo>
                <a:cubicBezTo>
                  <a:pt x="4601" y="247"/>
                  <a:pt x="4610" y="232"/>
                  <a:pt x="4651" y="200"/>
                </a:cubicBezTo>
                <a:cubicBezTo>
                  <a:pt x="4609" y="188"/>
                  <a:pt x="4562" y="193"/>
                  <a:pt x="4521" y="174"/>
                </a:cubicBezTo>
                <a:cubicBezTo>
                  <a:pt x="4514" y="171"/>
                  <a:pt x="4516" y="156"/>
                  <a:pt x="4514" y="147"/>
                </a:cubicBezTo>
                <a:cubicBezTo>
                  <a:pt x="4141" y="166"/>
                  <a:pt x="4291" y="156"/>
                  <a:pt x="4065" y="174"/>
                </a:cubicBezTo>
                <a:cubicBezTo>
                  <a:pt x="4015" y="182"/>
                  <a:pt x="3972" y="194"/>
                  <a:pt x="3920" y="174"/>
                </a:cubicBezTo>
                <a:cubicBezTo>
                  <a:pt x="3911" y="171"/>
                  <a:pt x="3935" y="160"/>
                  <a:pt x="3943" y="156"/>
                </a:cubicBezTo>
                <a:cubicBezTo>
                  <a:pt x="3951" y="152"/>
                  <a:pt x="3958" y="150"/>
                  <a:pt x="3966" y="147"/>
                </a:cubicBezTo>
                <a:cubicBezTo>
                  <a:pt x="3918" y="110"/>
                  <a:pt x="3968" y="135"/>
                  <a:pt x="3935" y="77"/>
                </a:cubicBezTo>
                <a:cubicBezTo>
                  <a:pt x="3812" y="86"/>
                  <a:pt x="3702" y="113"/>
                  <a:pt x="3578" y="121"/>
                </a:cubicBezTo>
                <a:cubicBezTo>
                  <a:pt x="3524" y="128"/>
                  <a:pt x="3477" y="135"/>
                  <a:pt x="3425" y="156"/>
                </a:cubicBezTo>
                <a:cubicBezTo>
                  <a:pt x="3342" y="188"/>
                  <a:pt x="3248" y="162"/>
                  <a:pt x="3159" y="165"/>
                </a:cubicBezTo>
                <a:cubicBezTo>
                  <a:pt x="2928" y="254"/>
                  <a:pt x="2813" y="169"/>
                  <a:pt x="2544" y="191"/>
                </a:cubicBezTo>
                <a:cubicBezTo>
                  <a:pt x="2445" y="200"/>
                  <a:pt x="2305" y="198"/>
                  <a:pt x="2260" y="187"/>
                </a:cubicBezTo>
                <a:cubicBezTo>
                  <a:pt x="2172" y="153"/>
                  <a:pt x="2149" y="194"/>
                  <a:pt x="2056" y="195"/>
                </a:cubicBezTo>
                <a:cubicBezTo>
                  <a:pt x="1964" y="187"/>
                  <a:pt x="1913" y="188"/>
                  <a:pt x="1880" y="175"/>
                </a:cubicBezTo>
                <a:cubicBezTo>
                  <a:pt x="1790" y="181"/>
                  <a:pt x="1677" y="212"/>
                  <a:pt x="1591" y="191"/>
                </a:cubicBezTo>
                <a:cubicBezTo>
                  <a:pt x="1548" y="181"/>
                  <a:pt x="1503" y="186"/>
                  <a:pt x="1460" y="175"/>
                </a:cubicBezTo>
                <a:cubicBezTo>
                  <a:pt x="1435" y="185"/>
                  <a:pt x="1426" y="155"/>
                  <a:pt x="1401" y="165"/>
                </a:cubicBezTo>
                <a:cubicBezTo>
                  <a:pt x="1252" y="156"/>
                  <a:pt x="1118" y="135"/>
                  <a:pt x="967" y="130"/>
                </a:cubicBezTo>
                <a:cubicBezTo>
                  <a:pt x="926" y="125"/>
                  <a:pt x="836" y="116"/>
                  <a:pt x="799" y="103"/>
                </a:cubicBezTo>
                <a:cubicBezTo>
                  <a:pt x="798" y="103"/>
                  <a:pt x="754" y="62"/>
                  <a:pt x="746" y="59"/>
                </a:cubicBezTo>
                <a:cubicBezTo>
                  <a:pt x="686" y="39"/>
                  <a:pt x="609" y="39"/>
                  <a:pt x="548" y="33"/>
                </a:cubicBezTo>
                <a:cubicBezTo>
                  <a:pt x="523" y="22"/>
                  <a:pt x="497" y="17"/>
                  <a:pt x="472" y="6"/>
                </a:cubicBezTo>
                <a:cubicBezTo>
                  <a:pt x="441" y="9"/>
                  <a:pt x="411" y="11"/>
                  <a:pt x="381" y="15"/>
                </a:cubicBezTo>
                <a:cubicBezTo>
                  <a:pt x="353" y="15"/>
                  <a:pt x="325" y="0"/>
                  <a:pt x="306" y="4"/>
                </a:cubicBez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  <a:effectLst/>
        </p:spPr>
        <p:txBody>
          <a:bodyPr/>
          <a:lstStyle/>
          <a:p>
            <a:endParaRPr lang="ru-RU" dirty="0"/>
          </a:p>
        </p:txBody>
      </p:sp>
      <p:sp>
        <p:nvSpPr>
          <p:cNvPr id="48" name="Freeform 4"/>
          <p:cNvSpPr>
            <a:spLocks/>
          </p:cNvSpPr>
          <p:nvPr/>
        </p:nvSpPr>
        <p:spPr bwMode="gray">
          <a:xfrm rot="20274700">
            <a:off x="5277637" y="3708783"/>
            <a:ext cx="1219656" cy="571504"/>
          </a:xfrm>
          <a:custGeom>
            <a:avLst/>
            <a:gdLst/>
            <a:ahLst/>
            <a:cxnLst>
              <a:cxn ang="0">
                <a:pos x="266" y="42"/>
              </a:cxn>
              <a:cxn ang="0">
                <a:pos x="107" y="103"/>
              </a:cxn>
              <a:cxn ang="0">
                <a:pos x="69" y="200"/>
              </a:cxn>
              <a:cxn ang="0">
                <a:pos x="38" y="235"/>
              </a:cxn>
              <a:cxn ang="0">
                <a:pos x="15" y="332"/>
              </a:cxn>
              <a:cxn ang="0">
                <a:pos x="38" y="447"/>
              </a:cxn>
              <a:cxn ang="0">
                <a:pos x="198" y="587"/>
              </a:cxn>
              <a:cxn ang="0">
                <a:pos x="568" y="655"/>
              </a:cxn>
              <a:cxn ang="0">
                <a:pos x="928" y="699"/>
              </a:cxn>
              <a:cxn ang="0">
                <a:pos x="1751" y="746"/>
              </a:cxn>
              <a:cxn ang="0">
                <a:pos x="2388" y="739"/>
              </a:cxn>
              <a:cxn ang="0">
                <a:pos x="2624" y="761"/>
              </a:cxn>
              <a:cxn ang="0">
                <a:pos x="3030" y="737"/>
              </a:cxn>
              <a:cxn ang="0">
                <a:pos x="3707" y="640"/>
              </a:cxn>
              <a:cxn ang="0">
                <a:pos x="4057" y="579"/>
              </a:cxn>
              <a:cxn ang="0">
                <a:pos x="4225" y="526"/>
              </a:cxn>
              <a:cxn ang="0">
                <a:pos x="4331" y="508"/>
              </a:cxn>
              <a:cxn ang="0">
                <a:pos x="4225" y="491"/>
              </a:cxn>
              <a:cxn ang="0">
                <a:pos x="4346" y="526"/>
              </a:cxn>
              <a:cxn ang="0">
                <a:pos x="4643" y="455"/>
              </a:cxn>
              <a:cxn ang="0">
                <a:pos x="4849" y="341"/>
              </a:cxn>
              <a:cxn ang="0">
                <a:pos x="4674" y="279"/>
              </a:cxn>
              <a:cxn ang="0">
                <a:pos x="4110" y="297"/>
              </a:cxn>
              <a:cxn ang="0">
                <a:pos x="4293" y="297"/>
              </a:cxn>
              <a:cxn ang="0">
                <a:pos x="4651" y="200"/>
              </a:cxn>
              <a:cxn ang="0">
                <a:pos x="4514" y="147"/>
              </a:cxn>
              <a:cxn ang="0">
                <a:pos x="3920" y="174"/>
              </a:cxn>
              <a:cxn ang="0">
                <a:pos x="3966" y="147"/>
              </a:cxn>
              <a:cxn ang="0">
                <a:pos x="3578" y="121"/>
              </a:cxn>
              <a:cxn ang="0">
                <a:pos x="3159" y="165"/>
              </a:cxn>
              <a:cxn ang="0">
                <a:pos x="2260" y="187"/>
              </a:cxn>
              <a:cxn ang="0">
                <a:pos x="1880" y="175"/>
              </a:cxn>
              <a:cxn ang="0">
                <a:pos x="1460" y="175"/>
              </a:cxn>
              <a:cxn ang="0">
                <a:pos x="967" y="130"/>
              </a:cxn>
              <a:cxn ang="0">
                <a:pos x="746" y="59"/>
              </a:cxn>
              <a:cxn ang="0">
                <a:pos x="472" y="6"/>
              </a:cxn>
              <a:cxn ang="0">
                <a:pos x="306" y="4"/>
              </a:cxn>
            </a:cxnLst>
            <a:rect l="0" t="0" r="r" b="b"/>
            <a:pathLst>
              <a:path w="4864" h="769">
                <a:moveTo>
                  <a:pt x="306" y="4"/>
                </a:moveTo>
                <a:cubicBezTo>
                  <a:pt x="265" y="21"/>
                  <a:pt x="307" y="25"/>
                  <a:pt x="266" y="42"/>
                </a:cubicBezTo>
                <a:cubicBezTo>
                  <a:pt x="228" y="27"/>
                  <a:pt x="225" y="21"/>
                  <a:pt x="167" y="42"/>
                </a:cubicBezTo>
                <a:cubicBezTo>
                  <a:pt x="141" y="52"/>
                  <a:pt x="142" y="90"/>
                  <a:pt x="107" y="103"/>
                </a:cubicBezTo>
                <a:cubicBezTo>
                  <a:pt x="84" y="130"/>
                  <a:pt x="69" y="156"/>
                  <a:pt x="46" y="182"/>
                </a:cubicBezTo>
                <a:cubicBezTo>
                  <a:pt x="53" y="188"/>
                  <a:pt x="61" y="196"/>
                  <a:pt x="69" y="200"/>
                </a:cubicBezTo>
                <a:cubicBezTo>
                  <a:pt x="76" y="204"/>
                  <a:pt x="94" y="200"/>
                  <a:pt x="91" y="209"/>
                </a:cubicBezTo>
                <a:cubicBezTo>
                  <a:pt x="89" y="218"/>
                  <a:pt x="47" y="232"/>
                  <a:pt x="38" y="235"/>
                </a:cubicBezTo>
                <a:cubicBezTo>
                  <a:pt x="20" y="298"/>
                  <a:pt x="37" y="278"/>
                  <a:pt x="0" y="306"/>
                </a:cubicBezTo>
                <a:cubicBezTo>
                  <a:pt x="5" y="314"/>
                  <a:pt x="11" y="322"/>
                  <a:pt x="15" y="332"/>
                </a:cubicBezTo>
                <a:cubicBezTo>
                  <a:pt x="27" y="345"/>
                  <a:pt x="65" y="366"/>
                  <a:pt x="69" y="385"/>
                </a:cubicBezTo>
                <a:cubicBezTo>
                  <a:pt x="71" y="398"/>
                  <a:pt x="28" y="428"/>
                  <a:pt x="38" y="447"/>
                </a:cubicBezTo>
                <a:cubicBezTo>
                  <a:pt x="28" y="480"/>
                  <a:pt x="110" y="494"/>
                  <a:pt x="129" y="499"/>
                </a:cubicBezTo>
                <a:cubicBezTo>
                  <a:pt x="157" y="521"/>
                  <a:pt x="162" y="579"/>
                  <a:pt x="198" y="587"/>
                </a:cubicBezTo>
                <a:cubicBezTo>
                  <a:pt x="275" y="607"/>
                  <a:pt x="321" y="631"/>
                  <a:pt x="400" y="635"/>
                </a:cubicBezTo>
                <a:cubicBezTo>
                  <a:pt x="471" y="643"/>
                  <a:pt x="513" y="654"/>
                  <a:pt x="568" y="655"/>
                </a:cubicBezTo>
                <a:cubicBezTo>
                  <a:pt x="628" y="661"/>
                  <a:pt x="700" y="664"/>
                  <a:pt x="760" y="671"/>
                </a:cubicBezTo>
                <a:cubicBezTo>
                  <a:pt x="817" y="693"/>
                  <a:pt x="869" y="677"/>
                  <a:pt x="928" y="699"/>
                </a:cubicBezTo>
                <a:cubicBezTo>
                  <a:pt x="1070" y="753"/>
                  <a:pt x="1355" y="693"/>
                  <a:pt x="1355" y="693"/>
                </a:cubicBezTo>
                <a:cubicBezTo>
                  <a:pt x="1539" y="731"/>
                  <a:pt x="1520" y="737"/>
                  <a:pt x="1751" y="746"/>
                </a:cubicBezTo>
                <a:cubicBezTo>
                  <a:pt x="1912" y="769"/>
                  <a:pt x="1924" y="727"/>
                  <a:pt x="2228" y="743"/>
                </a:cubicBezTo>
                <a:cubicBezTo>
                  <a:pt x="2298" y="752"/>
                  <a:pt x="2337" y="736"/>
                  <a:pt x="2388" y="739"/>
                </a:cubicBezTo>
                <a:cubicBezTo>
                  <a:pt x="2439" y="742"/>
                  <a:pt x="2496" y="758"/>
                  <a:pt x="2535" y="762"/>
                </a:cubicBezTo>
                <a:cubicBezTo>
                  <a:pt x="2574" y="766"/>
                  <a:pt x="2586" y="753"/>
                  <a:pt x="2624" y="761"/>
                </a:cubicBezTo>
                <a:cubicBezTo>
                  <a:pt x="2654" y="767"/>
                  <a:pt x="2674" y="747"/>
                  <a:pt x="2710" y="746"/>
                </a:cubicBezTo>
                <a:cubicBezTo>
                  <a:pt x="2816" y="740"/>
                  <a:pt x="2923" y="740"/>
                  <a:pt x="3030" y="737"/>
                </a:cubicBezTo>
                <a:cubicBezTo>
                  <a:pt x="3165" y="698"/>
                  <a:pt x="3192" y="700"/>
                  <a:pt x="3372" y="693"/>
                </a:cubicBezTo>
                <a:cubicBezTo>
                  <a:pt x="3491" y="677"/>
                  <a:pt x="3585" y="649"/>
                  <a:pt x="3707" y="640"/>
                </a:cubicBezTo>
                <a:cubicBezTo>
                  <a:pt x="3778" y="612"/>
                  <a:pt x="3647" y="661"/>
                  <a:pt x="3814" y="623"/>
                </a:cubicBezTo>
                <a:cubicBezTo>
                  <a:pt x="3939" y="593"/>
                  <a:pt x="3882" y="589"/>
                  <a:pt x="4057" y="579"/>
                </a:cubicBezTo>
                <a:cubicBezTo>
                  <a:pt x="4154" y="551"/>
                  <a:pt x="4197" y="549"/>
                  <a:pt x="4316" y="543"/>
                </a:cubicBezTo>
                <a:cubicBezTo>
                  <a:pt x="4293" y="535"/>
                  <a:pt x="4233" y="529"/>
                  <a:pt x="4225" y="526"/>
                </a:cubicBezTo>
                <a:cubicBezTo>
                  <a:pt x="4217" y="523"/>
                  <a:pt x="4240" y="518"/>
                  <a:pt x="4247" y="517"/>
                </a:cubicBezTo>
                <a:cubicBezTo>
                  <a:pt x="4275" y="513"/>
                  <a:pt x="4303" y="511"/>
                  <a:pt x="4331" y="508"/>
                </a:cubicBezTo>
                <a:cubicBezTo>
                  <a:pt x="4303" y="505"/>
                  <a:pt x="4275" y="504"/>
                  <a:pt x="4247" y="499"/>
                </a:cubicBezTo>
                <a:cubicBezTo>
                  <a:pt x="4240" y="498"/>
                  <a:pt x="4221" y="499"/>
                  <a:pt x="4225" y="491"/>
                </a:cubicBezTo>
                <a:cubicBezTo>
                  <a:pt x="4230" y="480"/>
                  <a:pt x="4245" y="485"/>
                  <a:pt x="4255" y="482"/>
                </a:cubicBezTo>
                <a:cubicBezTo>
                  <a:pt x="4318" y="494"/>
                  <a:pt x="4297" y="507"/>
                  <a:pt x="4346" y="526"/>
                </a:cubicBezTo>
                <a:cubicBezTo>
                  <a:pt x="4398" y="511"/>
                  <a:pt x="4453" y="470"/>
                  <a:pt x="4506" y="464"/>
                </a:cubicBezTo>
                <a:cubicBezTo>
                  <a:pt x="4552" y="460"/>
                  <a:pt x="4598" y="458"/>
                  <a:pt x="4643" y="455"/>
                </a:cubicBezTo>
                <a:cubicBezTo>
                  <a:pt x="4690" y="420"/>
                  <a:pt x="4742" y="423"/>
                  <a:pt x="4795" y="411"/>
                </a:cubicBezTo>
                <a:cubicBezTo>
                  <a:pt x="4834" y="382"/>
                  <a:pt x="4813" y="403"/>
                  <a:pt x="4849" y="341"/>
                </a:cubicBezTo>
                <a:cubicBezTo>
                  <a:pt x="4854" y="332"/>
                  <a:pt x="4864" y="314"/>
                  <a:pt x="4864" y="314"/>
                </a:cubicBezTo>
                <a:cubicBezTo>
                  <a:pt x="4803" y="279"/>
                  <a:pt x="4742" y="285"/>
                  <a:pt x="4674" y="279"/>
                </a:cubicBezTo>
                <a:cubicBezTo>
                  <a:pt x="4490" y="287"/>
                  <a:pt x="4499" y="279"/>
                  <a:pt x="4384" y="306"/>
                </a:cubicBezTo>
                <a:cubicBezTo>
                  <a:pt x="4293" y="303"/>
                  <a:pt x="4202" y="303"/>
                  <a:pt x="4110" y="297"/>
                </a:cubicBezTo>
                <a:cubicBezTo>
                  <a:pt x="4103" y="297"/>
                  <a:pt x="4126" y="288"/>
                  <a:pt x="4133" y="288"/>
                </a:cubicBezTo>
                <a:cubicBezTo>
                  <a:pt x="4187" y="288"/>
                  <a:pt x="4240" y="294"/>
                  <a:pt x="4293" y="297"/>
                </a:cubicBezTo>
                <a:cubicBezTo>
                  <a:pt x="4391" y="282"/>
                  <a:pt x="4444" y="268"/>
                  <a:pt x="4552" y="262"/>
                </a:cubicBezTo>
                <a:cubicBezTo>
                  <a:pt x="4601" y="247"/>
                  <a:pt x="4610" y="232"/>
                  <a:pt x="4651" y="200"/>
                </a:cubicBezTo>
                <a:cubicBezTo>
                  <a:pt x="4609" y="188"/>
                  <a:pt x="4562" y="193"/>
                  <a:pt x="4521" y="174"/>
                </a:cubicBezTo>
                <a:cubicBezTo>
                  <a:pt x="4514" y="171"/>
                  <a:pt x="4516" y="156"/>
                  <a:pt x="4514" y="147"/>
                </a:cubicBezTo>
                <a:cubicBezTo>
                  <a:pt x="4141" y="166"/>
                  <a:pt x="4291" y="156"/>
                  <a:pt x="4065" y="174"/>
                </a:cubicBezTo>
                <a:cubicBezTo>
                  <a:pt x="4015" y="182"/>
                  <a:pt x="3972" y="194"/>
                  <a:pt x="3920" y="174"/>
                </a:cubicBezTo>
                <a:cubicBezTo>
                  <a:pt x="3911" y="171"/>
                  <a:pt x="3935" y="160"/>
                  <a:pt x="3943" y="156"/>
                </a:cubicBezTo>
                <a:cubicBezTo>
                  <a:pt x="3951" y="152"/>
                  <a:pt x="3958" y="150"/>
                  <a:pt x="3966" y="147"/>
                </a:cubicBezTo>
                <a:cubicBezTo>
                  <a:pt x="3918" y="110"/>
                  <a:pt x="3968" y="135"/>
                  <a:pt x="3935" y="77"/>
                </a:cubicBezTo>
                <a:cubicBezTo>
                  <a:pt x="3812" y="86"/>
                  <a:pt x="3702" y="113"/>
                  <a:pt x="3578" y="121"/>
                </a:cubicBezTo>
                <a:cubicBezTo>
                  <a:pt x="3524" y="128"/>
                  <a:pt x="3477" y="135"/>
                  <a:pt x="3425" y="156"/>
                </a:cubicBezTo>
                <a:cubicBezTo>
                  <a:pt x="3342" y="188"/>
                  <a:pt x="3248" y="162"/>
                  <a:pt x="3159" y="165"/>
                </a:cubicBezTo>
                <a:cubicBezTo>
                  <a:pt x="2928" y="254"/>
                  <a:pt x="2813" y="169"/>
                  <a:pt x="2544" y="191"/>
                </a:cubicBezTo>
                <a:cubicBezTo>
                  <a:pt x="2445" y="200"/>
                  <a:pt x="2305" y="198"/>
                  <a:pt x="2260" y="187"/>
                </a:cubicBezTo>
                <a:cubicBezTo>
                  <a:pt x="2172" y="153"/>
                  <a:pt x="2149" y="194"/>
                  <a:pt x="2056" y="195"/>
                </a:cubicBezTo>
                <a:cubicBezTo>
                  <a:pt x="1964" y="187"/>
                  <a:pt x="1913" y="188"/>
                  <a:pt x="1880" y="175"/>
                </a:cubicBezTo>
                <a:cubicBezTo>
                  <a:pt x="1790" y="181"/>
                  <a:pt x="1677" y="212"/>
                  <a:pt x="1591" y="191"/>
                </a:cubicBezTo>
                <a:cubicBezTo>
                  <a:pt x="1548" y="181"/>
                  <a:pt x="1503" y="186"/>
                  <a:pt x="1460" y="175"/>
                </a:cubicBezTo>
                <a:cubicBezTo>
                  <a:pt x="1435" y="185"/>
                  <a:pt x="1426" y="155"/>
                  <a:pt x="1401" y="165"/>
                </a:cubicBezTo>
                <a:cubicBezTo>
                  <a:pt x="1252" y="156"/>
                  <a:pt x="1118" y="135"/>
                  <a:pt x="967" y="130"/>
                </a:cubicBezTo>
                <a:cubicBezTo>
                  <a:pt x="926" y="125"/>
                  <a:pt x="836" y="116"/>
                  <a:pt x="799" y="103"/>
                </a:cubicBezTo>
                <a:cubicBezTo>
                  <a:pt x="798" y="103"/>
                  <a:pt x="754" y="62"/>
                  <a:pt x="746" y="59"/>
                </a:cubicBezTo>
                <a:cubicBezTo>
                  <a:pt x="686" y="39"/>
                  <a:pt x="609" y="39"/>
                  <a:pt x="548" y="33"/>
                </a:cubicBezTo>
                <a:cubicBezTo>
                  <a:pt x="523" y="22"/>
                  <a:pt x="497" y="17"/>
                  <a:pt x="472" y="6"/>
                </a:cubicBezTo>
                <a:cubicBezTo>
                  <a:pt x="441" y="9"/>
                  <a:pt x="411" y="11"/>
                  <a:pt x="381" y="15"/>
                </a:cubicBezTo>
                <a:cubicBezTo>
                  <a:pt x="353" y="15"/>
                  <a:pt x="325" y="0"/>
                  <a:pt x="306" y="4"/>
                </a:cubicBezTo>
                <a:close/>
              </a:path>
            </a:pathLst>
          </a:custGeom>
          <a:solidFill>
            <a:srgbClr val="7030A0"/>
          </a:solidFill>
          <a:ln w="9525">
            <a:noFill/>
            <a:round/>
            <a:headEnd/>
            <a:tailEnd/>
          </a:ln>
          <a:effectLst/>
        </p:spPr>
        <p:txBody>
          <a:bodyPr/>
          <a:lstStyle/>
          <a:p>
            <a:endParaRPr lang="ru-RU" dirty="0"/>
          </a:p>
        </p:txBody>
      </p:sp>
      <p:sp>
        <p:nvSpPr>
          <p:cNvPr id="49" name="Freeform 4"/>
          <p:cNvSpPr>
            <a:spLocks/>
          </p:cNvSpPr>
          <p:nvPr/>
        </p:nvSpPr>
        <p:spPr bwMode="gray">
          <a:xfrm rot="20274700">
            <a:off x="3134496" y="3780221"/>
            <a:ext cx="1219656" cy="571504"/>
          </a:xfrm>
          <a:custGeom>
            <a:avLst/>
            <a:gdLst/>
            <a:ahLst/>
            <a:cxnLst>
              <a:cxn ang="0">
                <a:pos x="266" y="42"/>
              </a:cxn>
              <a:cxn ang="0">
                <a:pos x="107" y="103"/>
              </a:cxn>
              <a:cxn ang="0">
                <a:pos x="69" y="200"/>
              </a:cxn>
              <a:cxn ang="0">
                <a:pos x="38" y="235"/>
              </a:cxn>
              <a:cxn ang="0">
                <a:pos x="15" y="332"/>
              </a:cxn>
              <a:cxn ang="0">
                <a:pos x="38" y="447"/>
              </a:cxn>
              <a:cxn ang="0">
                <a:pos x="198" y="587"/>
              </a:cxn>
              <a:cxn ang="0">
                <a:pos x="568" y="655"/>
              </a:cxn>
              <a:cxn ang="0">
                <a:pos x="928" y="699"/>
              </a:cxn>
              <a:cxn ang="0">
                <a:pos x="1751" y="746"/>
              </a:cxn>
              <a:cxn ang="0">
                <a:pos x="2388" y="739"/>
              </a:cxn>
              <a:cxn ang="0">
                <a:pos x="2624" y="761"/>
              </a:cxn>
              <a:cxn ang="0">
                <a:pos x="3030" y="737"/>
              </a:cxn>
              <a:cxn ang="0">
                <a:pos x="3707" y="640"/>
              </a:cxn>
              <a:cxn ang="0">
                <a:pos x="4057" y="579"/>
              </a:cxn>
              <a:cxn ang="0">
                <a:pos x="4225" y="526"/>
              </a:cxn>
              <a:cxn ang="0">
                <a:pos x="4331" y="508"/>
              </a:cxn>
              <a:cxn ang="0">
                <a:pos x="4225" y="491"/>
              </a:cxn>
              <a:cxn ang="0">
                <a:pos x="4346" y="526"/>
              </a:cxn>
              <a:cxn ang="0">
                <a:pos x="4643" y="455"/>
              </a:cxn>
              <a:cxn ang="0">
                <a:pos x="4849" y="341"/>
              </a:cxn>
              <a:cxn ang="0">
                <a:pos x="4674" y="279"/>
              </a:cxn>
              <a:cxn ang="0">
                <a:pos x="4110" y="297"/>
              </a:cxn>
              <a:cxn ang="0">
                <a:pos x="4293" y="297"/>
              </a:cxn>
              <a:cxn ang="0">
                <a:pos x="4651" y="200"/>
              </a:cxn>
              <a:cxn ang="0">
                <a:pos x="4514" y="147"/>
              </a:cxn>
              <a:cxn ang="0">
                <a:pos x="3920" y="174"/>
              </a:cxn>
              <a:cxn ang="0">
                <a:pos x="3966" y="147"/>
              </a:cxn>
              <a:cxn ang="0">
                <a:pos x="3578" y="121"/>
              </a:cxn>
              <a:cxn ang="0">
                <a:pos x="3159" y="165"/>
              </a:cxn>
              <a:cxn ang="0">
                <a:pos x="2260" y="187"/>
              </a:cxn>
              <a:cxn ang="0">
                <a:pos x="1880" y="175"/>
              </a:cxn>
              <a:cxn ang="0">
                <a:pos x="1460" y="175"/>
              </a:cxn>
              <a:cxn ang="0">
                <a:pos x="967" y="130"/>
              </a:cxn>
              <a:cxn ang="0">
                <a:pos x="746" y="59"/>
              </a:cxn>
              <a:cxn ang="0">
                <a:pos x="472" y="6"/>
              </a:cxn>
              <a:cxn ang="0">
                <a:pos x="306" y="4"/>
              </a:cxn>
            </a:cxnLst>
            <a:rect l="0" t="0" r="r" b="b"/>
            <a:pathLst>
              <a:path w="4864" h="769">
                <a:moveTo>
                  <a:pt x="306" y="4"/>
                </a:moveTo>
                <a:cubicBezTo>
                  <a:pt x="265" y="21"/>
                  <a:pt x="307" y="25"/>
                  <a:pt x="266" y="42"/>
                </a:cubicBezTo>
                <a:cubicBezTo>
                  <a:pt x="228" y="27"/>
                  <a:pt x="225" y="21"/>
                  <a:pt x="167" y="42"/>
                </a:cubicBezTo>
                <a:cubicBezTo>
                  <a:pt x="141" y="52"/>
                  <a:pt x="142" y="90"/>
                  <a:pt x="107" y="103"/>
                </a:cubicBezTo>
                <a:cubicBezTo>
                  <a:pt x="84" y="130"/>
                  <a:pt x="69" y="156"/>
                  <a:pt x="46" y="182"/>
                </a:cubicBezTo>
                <a:cubicBezTo>
                  <a:pt x="53" y="188"/>
                  <a:pt x="61" y="196"/>
                  <a:pt x="69" y="200"/>
                </a:cubicBezTo>
                <a:cubicBezTo>
                  <a:pt x="76" y="204"/>
                  <a:pt x="94" y="200"/>
                  <a:pt x="91" y="209"/>
                </a:cubicBezTo>
                <a:cubicBezTo>
                  <a:pt x="89" y="218"/>
                  <a:pt x="47" y="232"/>
                  <a:pt x="38" y="235"/>
                </a:cubicBezTo>
                <a:cubicBezTo>
                  <a:pt x="20" y="298"/>
                  <a:pt x="37" y="278"/>
                  <a:pt x="0" y="306"/>
                </a:cubicBezTo>
                <a:cubicBezTo>
                  <a:pt x="5" y="314"/>
                  <a:pt x="11" y="322"/>
                  <a:pt x="15" y="332"/>
                </a:cubicBezTo>
                <a:cubicBezTo>
                  <a:pt x="27" y="345"/>
                  <a:pt x="65" y="366"/>
                  <a:pt x="69" y="385"/>
                </a:cubicBezTo>
                <a:cubicBezTo>
                  <a:pt x="71" y="398"/>
                  <a:pt x="28" y="428"/>
                  <a:pt x="38" y="447"/>
                </a:cubicBezTo>
                <a:cubicBezTo>
                  <a:pt x="28" y="480"/>
                  <a:pt x="110" y="494"/>
                  <a:pt x="129" y="499"/>
                </a:cubicBezTo>
                <a:cubicBezTo>
                  <a:pt x="157" y="521"/>
                  <a:pt x="162" y="579"/>
                  <a:pt x="198" y="587"/>
                </a:cubicBezTo>
                <a:cubicBezTo>
                  <a:pt x="275" y="607"/>
                  <a:pt x="321" y="631"/>
                  <a:pt x="400" y="635"/>
                </a:cubicBezTo>
                <a:cubicBezTo>
                  <a:pt x="471" y="643"/>
                  <a:pt x="513" y="654"/>
                  <a:pt x="568" y="655"/>
                </a:cubicBezTo>
                <a:cubicBezTo>
                  <a:pt x="628" y="661"/>
                  <a:pt x="700" y="664"/>
                  <a:pt x="760" y="671"/>
                </a:cubicBezTo>
                <a:cubicBezTo>
                  <a:pt x="817" y="693"/>
                  <a:pt x="869" y="677"/>
                  <a:pt x="928" y="699"/>
                </a:cubicBezTo>
                <a:cubicBezTo>
                  <a:pt x="1070" y="753"/>
                  <a:pt x="1355" y="693"/>
                  <a:pt x="1355" y="693"/>
                </a:cubicBezTo>
                <a:cubicBezTo>
                  <a:pt x="1539" y="731"/>
                  <a:pt x="1520" y="737"/>
                  <a:pt x="1751" y="746"/>
                </a:cubicBezTo>
                <a:cubicBezTo>
                  <a:pt x="1912" y="769"/>
                  <a:pt x="1924" y="727"/>
                  <a:pt x="2228" y="743"/>
                </a:cubicBezTo>
                <a:cubicBezTo>
                  <a:pt x="2298" y="752"/>
                  <a:pt x="2337" y="736"/>
                  <a:pt x="2388" y="739"/>
                </a:cubicBezTo>
                <a:cubicBezTo>
                  <a:pt x="2439" y="742"/>
                  <a:pt x="2496" y="758"/>
                  <a:pt x="2535" y="762"/>
                </a:cubicBezTo>
                <a:cubicBezTo>
                  <a:pt x="2574" y="766"/>
                  <a:pt x="2586" y="753"/>
                  <a:pt x="2624" y="761"/>
                </a:cubicBezTo>
                <a:cubicBezTo>
                  <a:pt x="2654" y="767"/>
                  <a:pt x="2674" y="747"/>
                  <a:pt x="2710" y="746"/>
                </a:cubicBezTo>
                <a:cubicBezTo>
                  <a:pt x="2816" y="740"/>
                  <a:pt x="2923" y="740"/>
                  <a:pt x="3030" y="737"/>
                </a:cubicBezTo>
                <a:cubicBezTo>
                  <a:pt x="3165" y="698"/>
                  <a:pt x="3192" y="700"/>
                  <a:pt x="3372" y="693"/>
                </a:cubicBezTo>
                <a:cubicBezTo>
                  <a:pt x="3491" y="677"/>
                  <a:pt x="3585" y="649"/>
                  <a:pt x="3707" y="640"/>
                </a:cubicBezTo>
                <a:cubicBezTo>
                  <a:pt x="3778" y="612"/>
                  <a:pt x="3647" y="661"/>
                  <a:pt x="3814" y="623"/>
                </a:cubicBezTo>
                <a:cubicBezTo>
                  <a:pt x="3939" y="593"/>
                  <a:pt x="3882" y="589"/>
                  <a:pt x="4057" y="579"/>
                </a:cubicBezTo>
                <a:cubicBezTo>
                  <a:pt x="4154" y="551"/>
                  <a:pt x="4197" y="549"/>
                  <a:pt x="4316" y="543"/>
                </a:cubicBezTo>
                <a:cubicBezTo>
                  <a:pt x="4293" y="535"/>
                  <a:pt x="4233" y="529"/>
                  <a:pt x="4225" y="526"/>
                </a:cubicBezTo>
                <a:cubicBezTo>
                  <a:pt x="4217" y="523"/>
                  <a:pt x="4240" y="518"/>
                  <a:pt x="4247" y="517"/>
                </a:cubicBezTo>
                <a:cubicBezTo>
                  <a:pt x="4275" y="513"/>
                  <a:pt x="4303" y="511"/>
                  <a:pt x="4331" y="508"/>
                </a:cubicBezTo>
                <a:cubicBezTo>
                  <a:pt x="4303" y="505"/>
                  <a:pt x="4275" y="504"/>
                  <a:pt x="4247" y="499"/>
                </a:cubicBezTo>
                <a:cubicBezTo>
                  <a:pt x="4240" y="498"/>
                  <a:pt x="4221" y="499"/>
                  <a:pt x="4225" y="491"/>
                </a:cubicBezTo>
                <a:cubicBezTo>
                  <a:pt x="4230" y="480"/>
                  <a:pt x="4245" y="485"/>
                  <a:pt x="4255" y="482"/>
                </a:cubicBezTo>
                <a:cubicBezTo>
                  <a:pt x="4318" y="494"/>
                  <a:pt x="4297" y="507"/>
                  <a:pt x="4346" y="526"/>
                </a:cubicBezTo>
                <a:cubicBezTo>
                  <a:pt x="4398" y="511"/>
                  <a:pt x="4453" y="470"/>
                  <a:pt x="4506" y="464"/>
                </a:cubicBezTo>
                <a:cubicBezTo>
                  <a:pt x="4552" y="460"/>
                  <a:pt x="4598" y="458"/>
                  <a:pt x="4643" y="455"/>
                </a:cubicBezTo>
                <a:cubicBezTo>
                  <a:pt x="4690" y="420"/>
                  <a:pt x="4742" y="423"/>
                  <a:pt x="4795" y="411"/>
                </a:cubicBezTo>
                <a:cubicBezTo>
                  <a:pt x="4834" y="382"/>
                  <a:pt x="4813" y="403"/>
                  <a:pt x="4849" y="341"/>
                </a:cubicBezTo>
                <a:cubicBezTo>
                  <a:pt x="4854" y="332"/>
                  <a:pt x="4864" y="314"/>
                  <a:pt x="4864" y="314"/>
                </a:cubicBezTo>
                <a:cubicBezTo>
                  <a:pt x="4803" y="279"/>
                  <a:pt x="4742" y="285"/>
                  <a:pt x="4674" y="279"/>
                </a:cubicBezTo>
                <a:cubicBezTo>
                  <a:pt x="4490" y="287"/>
                  <a:pt x="4499" y="279"/>
                  <a:pt x="4384" y="306"/>
                </a:cubicBezTo>
                <a:cubicBezTo>
                  <a:pt x="4293" y="303"/>
                  <a:pt x="4202" y="303"/>
                  <a:pt x="4110" y="297"/>
                </a:cubicBezTo>
                <a:cubicBezTo>
                  <a:pt x="4103" y="297"/>
                  <a:pt x="4126" y="288"/>
                  <a:pt x="4133" y="288"/>
                </a:cubicBezTo>
                <a:cubicBezTo>
                  <a:pt x="4187" y="288"/>
                  <a:pt x="4240" y="294"/>
                  <a:pt x="4293" y="297"/>
                </a:cubicBezTo>
                <a:cubicBezTo>
                  <a:pt x="4391" y="282"/>
                  <a:pt x="4444" y="268"/>
                  <a:pt x="4552" y="262"/>
                </a:cubicBezTo>
                <a:cubicBezTo>
                  <a:pt x="4601" y="247"/>
                  <a:pt x="4610" y="232"/>
                  <a:pt x="4651" y="200"/>
                </a:cubicBezTo>
                <a:cubicBezTo>
                  <a:pt x="4609" y="188"/>
                  <a:pt x="4562" y="193"/>
                  <a:pt x="4521" y="174"/>
                </a:cubicBezTo>
                <a:cubicBezTo>
                  <a:pt x="4514" y="171"/>
                  <a:pt x="4516" y="156"/>
                  <a:pt x="4514" y="147"/>
                </a:cubicBezTo>
                <a:cubicBezTo>
                  <a:pt x="4141" y="166"/>
                  <a:pt x="4291" y="156"/>
                  <a:pt x="4065" y="174"/>
                </a:cubicBezTo>
                <a:cubicBezTo>
                  <a:pt x="4015" y="182"/>
                  <a:pt x="3972" y="194"/>
                  <a:pt x="3920" y="174"/>
                </a:cubicBezTo>
                <a:cubicBezTo>
                  <a:pt x="3911" y="171"/>
                  <a:pt x="3935" y="160"/>
                  <a:pt x="3943" y="156"/>
                </a:cubicBezTo>
                <a:cubicBezTo>
                  <a:pt x="3951" y="152"/>
                  <a:pt x="3958" y="150"/>
                  <a:pt x="3966" y="147"/>
                </a:cubicBezTo>
                <a:cubicBezTo>
                  <a:pt x="3918" y="110"/>
                  <a:pt x="3968" y="135"/>
                  <a:pt x="3935" y="77"/>
                </a:cubicBezTo>
                <a:cubicBezTo>
                  <a:pt x="3812" y="86"/>
                  <a:pt x="3702" y="113"/>
                  <a:pt x="3578" y="121"/>
                </a:cubicBezTo>
                <a:cubicBezTo>
                  <a:pt x="3524" y="128"/>
                  <a:pt x="3477" y="135"/>
                  <a:pt x="3425" y="156"/>
                </a:cubicBezTo>
                <a:cubicBezTo>
                  <a:pt x="3342" y="188"/>
                  <a:pt x="3248" y="162"/>
                  <a:pt x="3159" y="165"/>
                </a:cubicBezTo>
                <a:cubicBezTo>
                  <a:pt x="2928" y="254"/>
                  <a:pt x="2813" y="169"/>
                  <a:pt x="2544" y="191"/>
                </a:cubicBezTo>
                <a:cubicBezTo>
                  <a:pt x="2445" y="200"/>
                  <a:pt x="2305" y="198"/>
                  <a:pt x="2260" y="187"/>
                </a:cubicBezTo>
                <a:cubicBezTo>
                  <a:pt x="2172" y="153"/>
                  <a:pt x="2149" y="194"/>
                  <a:pt x="2056" y="195"/>
                </a:cubicBezTo>
                <a:cubicBezTo>
                  <a:pt x="1964" y="187"/>
                  <a:pt x="1913" y="188"/>
                  <a:pt x="1880" y="175"/>
                </a:cubicBezTo>
                <a:cubicBezTo>
                  <a:pt x="1790" y="181"/>
                  <a:pt x="1677" y="212"/>
                  <a:pt x="1591" y="191"/>
                </a:cubicBezTo>
                <a:cubicBezTo>
                  <a:pt x="1548" y="181"/>
                  <a:pt x="1503" y="186"/>
                  <a:pt x="1460" y="175"/>
                </a:cubicBezTo>
                <a:cubicBezTo>
                  <a:pt x="1435" y="185"/>
                  <a:pt x="1426" y="155"/>
                  <a:pt x="1401" y="165"/>
                </a:cubicBezTo>
                <a:cubicBezTo>
                  <a:pt x="1252" y="156"/>
                  <a:pt x="1118" y="135"/>
                  <a:pt x="967" y="130"/>
                </a:cubicBezTo>
                <a:cubicBezTo>
                  <a:pt x="926" y="125"/>
                  <a:pt x="836" y="116"/>
                  <a:pt x="799" y="103"/>
                </a:cubicBezTo>
                <a:cubicBezTo>
                  <a:pt x="798" y="103"/>
                  <a:pt x="754" y="62"/>
                  <a:pt x="746" y="59"/>
                </a:cubicBezTo>
                <a:cubicBezTo>
                  <a:pt x="686" y="39"/>
                  <a:pt x="609" y="39"/>
                  <a:pt x="548" y="33"/>
                </a:cubicBezTo>
                <a:cubicBezTo>
                  <a:pt x="523" y="22"/>
                  <a:pt x="497" y="17"/>
                  <a:pt x="472" y="6"/>
                </a:cubicBezTo>
                <a:cubicBezTo>
                  <a:pt x="441" y="9"/>
                  <a:pt x="411" y="11"/>
                  <a:pt x="381" y="15"/>
                </a:cubicBezTo>
                <a:cubicBezTo>
                  <a:pt x="353" y="15"/>
                  <a:pt x="325" y="0"/>
                  <a:pt x="306" y="4"/>
                </a:cubicBez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  <a:effectLst/>
        </p:spPr>
        <p:txBody>
          <a:bodyPr/>
          <a:lstStyle/>
          <a:p>
            <a:endParaRPr lang="ru-RU" dirty="0"/>
          </a:p>
        </p:txBody>
      </p:sp>
      <p:sp>
        <p:nvSpPr>
          <p:cNvPr id="50" name="Freeform 4"/>
          <p:cNvSpPr>
            <a:spLocks/>
          </p:cNvSpPr>
          <p:nvPr/>
        </p:nvSpPr>
        <p:spPr bwMode="gray">
          <a:xfrm rot="20274700">
            <a:off x="7135025" y="2708651"/>
            <a:ext cx="1219656" cy="571504"/>
          </a:xfrm>
          <a:custGeom>
            <a:avLst/>
            <a:gdLst/>
            <a:ahLst/>
            <a:cxnLst>
              <a:cxn ang="0">
                <a:pos x="266" y="42"/>
              </a:cxn>
              <a:cxn ang="0">
                <a:pos x="107" y="103"/>
              </a:cxn>
              <a:cxn ang="0">
                <a:pos x="69" y="200"/>
              </a:cxn>
              <a:cxn ang="0">
                <a:pos x="38" y="235"/>
              </a:cxn>
              <a:cxn ang="0">
                <a:pos x="15" y="332"/>
              </a:cxn>
              <a:cxn ang="0">
                <a:pos x="38" y="447"/>
              </a:cxn>
              <a:cxn ang="0">
                <a:pos x="198" y="587"/>
              </a:cxn>
              <a:cxn ang="0">
                <a:pos x="568" y="655"/>
              </a:cxn>
              <a:cxn ang="0">
                <a:pos x="928" y="699"/>
              </a:cxn>
              <a:cxn ang="0">
                <a:pos x="1751" y="746"/>
              </a:cxn>
              <a:cxn ang="0">
                <a:pos x="2388" y="739"/>
              </a:cxn>
              <a:cxn ang="0">
                <a:pos x="2624" y="761"/>
              </a:cxn>
              <a:cxn ang="0">
                <a:pos x="3030" y="737"/>
              </a:cxn>
              <a:cxn ang="0">
                <a:pos x="3707" y="640"/>
              </a:cxn>
              <a:cxn ang="0">
                <a:pos x="4057" y="579"/>
              </a:cxn>
              <a:cxn ang="0">
                <a:pos x="4225" y="526"/>
              </a:cxn>
              <a:cxn ang="0">
                <a:pos x="4331" y="508"/>
              </a:cxn>
              <a:cxn ang="0">
                <a:pos x="4225" y="491"/>
              </a:cxn>
              <a:cxn ang="0">
                <a:pos x="4346" y="526"/>
              </a:cxn>
              <a:cxn ang="0">
                <a:pos x="4643" y="455"/>
              </a:cxn>
              <a:cxn ang="0">
                <a:pos x="4849" y="341"/>
              </a:cxn>
              <a:cxn ang="0">
                <a:pos x="4674" y="279"/>
              </a:cxn>
              <a:cxn ang="0">
                <a:pos x="4110" y="297"/>
              </a:cxn>
              <a:cxn ang="0">
                <a:pos x="4293" y="297"/>
              </a:cxn>
              <a:cxn ang="0">
                <a:pos x="4651" y="200"/>
              </a:cxn>
              <a:cxn ang="0">
                <a:pos x="4514" y="147"/>
              </a:cxn>
              <a:cxn ang="0">
                <a:pos x="3920" y="174"/>
              </a:cxn>
              <a:cxn ang="0">
                <a:pos x="3966" y="147"/>
              </a:cxn>
              <a:cxn ang="0">
                <a:pos x="3578" y="121"/>
              </a:cxn>
              <a:cxn ang="0">
                <a:pos x="3159" y="165"/>
              </a:cxn>
              <a:cxn ang="0">
                <a:pos x="2260" y="187"/>
              </a:cxn>
              <a:cxn ang="0">
                <a:pos x="1880" y="175"/>
              </a:cxn>
              <a:cxn ang="0">
                <a:pos x="1460" y="175"/>
              </a:cxn>
              <a:cxn ang="0">
                <a:pos x="967" y="130"/>
              </a:cxn>
              <a:cxn ang="0">
                <a:pos x="746" y="59"/>
              </a:cxn>
              <a:cxn ang="0">
                <a:pos x="472" y="6"/>
              </a:cxn>
              <a:cxn ang="0">
                <a:pos x="306" y="4"/>
              </a:cxn>
            </a:cxnLst>
            <a:rect l="0" t="0" r="r" b="b"/>
            <a:pathLst>
              <a:path w="4864" h="769">
                <a:moveTo>
                  <a:pt x="306" y="4"/>
                </a:moveTo>
                <a:cubicBezTo>
                  <a:pt x="265" y="21"/>
                  <a:pt x="307" y="25"/>
                  <a:pt x="266" y="42"/>
                </a:cubicBezTo>
                <a:cubicBezTo>
                  <a:pt x="228" y="27"/>
                  <a:pt x="225" y="21"/>
                  <a:pt x="167" y="42"/>
                </a:cubicBezTo>
                <a:cubicBezTo>
                  <a:pt x="141" y="52"/>
                  <a:pt x="142" y="90"/>
                  <a:pt x="107" y="103"/>
                </a:cubicBezTo>
                <a:cubicBezTo>
                  <a:pt x="84" y="130"/>
                  <a:pt x="69" y="156"/>
                  <a:pt x="46" y="182"/>
                </a:cubicBezTo>
                <a:cubicBezTo>
                  <a:pt x="53" y="188"/>
                  <a:pt x="61" y="196"/>
                  <a:pt x="69" y="200"/>
                </a:cubicBezTo>
                <a:cubicBezTo>
                  <a:pt x="76" y="204"/>
                  <a:pt x="94" y="200"/>
                  <a:pt x="91" y="209"/>
                </a:cubicBezTo>
                <a:cubicBezTo>
                  <a:pt x="89" y="218"/>
                  <a:pt x="47" y="232"/>
                  <a:pt x="38" y="235"/>
                </a:cubicBezTo>
                <a:cubicBezTo>
                  <a:pt x="20" y="298"/>
                  <a:pt x="37" y="278"/>
                  <a:pt x="0" y="306"/>
                </a:cubicBezTo>
                <a:cubicBezTo>
                  <a:pt x="5" y="314"/>
                  <a:pt x="11" y="322"/>
                  <a:pt x="15" y="332"/>
                </a:cubicBezTo>
                <a:cubicBezTo>
                  <a:pt x="27" y="345"/>
                  <a:pt x="65" y="366"/>
                  <a:pt x="69" y="385"/>
                </a:cubicBezTo>
                <a:cubicBezTo>
                  <a:pt x="71" y="398"/>
                  <a:pt x="28" y="428"/>
                  <a:pt x="38" y="447"/>
                </a:cubicBezTo>
                <a:cubicBezTo>
                  <a:pt x="28" y="480"/>
                  <a:pt x="110" y="494"/>
                  <a:pt x="129" y="499"/>
                </a:cubicBezTo>
                <a:cubicBezTo>
                  <a:pt x="157" y="521"/>
                  <a:pt x="162" y="579"/>
                  <a:pt x="198" y="587"/>
                </a:cubicBezTo>
                <a:cubicBezTo>
                  <a:pt x="275" y="607"/>
                  <a:pt x="321" y="631"/>
                  <a:pt x="400" y="635"/>
                </a:cubicBezTo>
                <a:cubicBezTo>
                  <a:pt x="471" y="643"/>
                  <a:pt x="513" y="654"/>
                  <a:pt x="568" y="655"/>
                </a:cubicBezTo>
                <a:cubicBezTo>
                  <a:pt x="628" y="661"/>
                  <a:pt x="700" y="664"/>
                  <a:pt x="760" y="671"/>
                </a:cubicBezTo>
                <a:cubicBezTo>
                  <a:pt x="817" y="693"/>
                  <a:pt x="869" y="677"/>
                  <a:pt x="928" y="699"/>
                </a:cubicBezTo>
                <a:cubicBezTo>
                  <a:pt x="1070" y="753"/>
                  <a:pt x="1355" y="693"/>
                  <a:pt x="1355" y="693"/>
                </a:cubicBezTo>
                <a:cubicBezTo>
                  <a:pt x="1539" y="731"/>
                  <a:pt x="1520" y="737"/>
                  <a:pt x="1751" y="746"/>
                </a:cubicBezTo>
                <a:cubicBezTo>
                  <a:pt x="1912" y="769"/>
                  <a:pt x="1924" y="727"/>
                  <a:pt x="2228" y="743"/>
                </a:cubicBezTo>
                <a:cubicBezTo>
                  <a:pt x="2298" y="752"/>
                  <a:pt x="2337" y="736"/>
                  <a:pt x="2388" y="739"/>
                </a:cubicBezTo>
                <a:cubicBezTo>
                  <a:pt x="2439" y="742"/>
                  <a:pt x="2496" y="758"/>
                  <a:pt x="2535" y="762"/>
                </a:cubicBezTo>
                <a:cubicBezTo>
                  <a:pt x="2574" y="766"/>
                  <a:pt x="2586" y="753"/>
                  <a:pt x="2624" y="761"/>
                </a:cubicBezTo>
                <a:cubicBezTo>
                  <a:pt x="2654" y="767"/>
                  <a:pt x="2674" y="747"/>
                  <a:pt x="2710" y="746"/>
                </a:cubicBezTo>
                <a:cubicBezTo>
                  <a:pt x="2816" y="740"/>
                  <a:pt x="2923" y="740"/>
                  <a:pt x="3030" y="737"/>
                </a:cubicBezTo>
                <a:cubicBezTo>
                  <a:pt x="3165" y="698"/>
                  <a:pt x="3192" y="700"/>
                  <a:pt x="3372" y="693"/>
                </a:cubicBezTo>
                <a:cubicBezTo>
                  <a:pt x="3491" y="677"/>
                  <a:pt x="3585" y="649"/>
                  <a:pt x="3707" y="640"/>
                </a:cubicBezTo>
                <a:cubicBezTo>
                  <a:pt x="3778" y="612"/>
                  <a:pt x="3647" y="661"/>
                  <a:pt x="3814" y="623"/>
                </a:cubicBezTo>
                <a:cubicBezTo>
                  <a:pt x="3939" y="593"/>
                  <a:pt x="3882" y="589"/>
                  <a:pt x="4057" y="579"/>
                </a:cubicBezTo>
                <a:cubicBezTo>
                  <a:pt x="4154" y="551"/>
                  <a:pt x="4197" y="549"/>
                  <a:pt x="4316" y="543"/>
                </a:cubicBezTo>
                <a:cubicBezTo>
                  <a:pt x="4293" y="535"/>
                  <a:pt x="4233" y="529"/>
                  <a:pt x="4225" y="526"/>
                </a:cubicBezTo>
                <a:cubicBezTo>
                  <a:pt x="4217" y="523"/>
                  <a:pt x="4240" y="518"/>
                  <a:pt x="4247" y="517"/>
                </a:cubicBezTo>
                <a:cubicBezTo>
                  <a:pt x="4275" y="513"/>
                  <a:pt x="4303" y="511"/>
                  <a:pt x="4331" y="508"/>
                </a:cubicBezTo>
                <a:cubicBezTo>
                  <a:pt x="4303" y="505"/>
                  <a:pt x="4275" y="504"/>
                  <a:pt x="4247" y="499"/>
                </a:cubicBezTo>
                <a:cubicBezTo>
                  <a:pt x="4240" y="498"/>
                  <a:pt x="4221" y="499"/>
                  <a:pt x="4225" y="491"/>
                </a:cubicBezTo>
                <a:cubicBezTo>
                  <a:pt x="4230" y="480"/>
                  <a:pt x="4245" y="485"/>
                  <a:pt x="4255" y="482"/>
                </a:cubicBezTo>
                <a:cubicBezTo>
                  <a:pt x="4318" y="494"/>
                  <a:pt x="4297" y="507"/>
                  <a:pt x="4346" y="526"/>
                </a:cubicBezTo>
                <a:cubicBezTo>
                  <a:pt x="4398" y="511"/>
                  <a:pt x="4453" y="470"/>
                  <a:pt x="4506" y="464"/>
                </a:cubicBezTo>
                <a:cubicBezTo>
                  <a:pt x="4552" y="460"/>
                  <a:pt x="4598" y="458"/>
                  <a:pt x="4643" y="455"/>
                </a:cubicBezTo>
                <a:cubicBezTo>
                  <a:pt x="4690" y="420"/>
                  <a:pt x="4742" y="423"/>
                  <a:pt x="4795" y="411"/>
                </a:cubicBezTo>
                <a:cubicBezTo>
                  <a:pt x="4834" y="382"/>
                  <a:pt x="4813" y="403"/>
                  <a:pt x="4849" y="341"/>
                </a:cubicBezTo>
                <a:cubicBezTo>
                  <a:pt x="4854" y="332"/>
                  <a:pt x="4864" y="314"/>
                  <a:pt x="4864" y="314"/>
                </a:cubicBezTo>
                <a:cubicBezTo>
                  <a:pt x="4803" y="279"/>
                  <a:pt x="4742" y="285"/>
                  <a:pt x="4674" y="279"/>
                </a:cubicBezTo>
                <a:cubicBezTo>
                  <a:pt x="4490" y="287"/>
                  <a:pt x="4499" y="279"/>
                  <a:pt x="4384" y="306"/>
                </a:cubicBezTo>
                <a:cubicBezTo>
                  <a:pt x="4293" y="303"/>
                  <a:pt x="4202" y="303"/>
                  <a:pt x="4110" y="297"/>
                </a:cubicBezTo>
                <a:cubicBezTo>
                  <a:pt x="4103" y="297"/>
                  <a:pt x="4126" y="288"/>
                  <a:pt x="4133" y="288"/>
                </a:cubicBezTo>
                <a:cubicBezTo>
                  <a:pt x="4187" y="288"/>
                  <a:pt x="4240" y="294"/>
                  <a:pt x="4293" y="297"/>
                </a:cubicBezTo>
                <a:cubicBezTo>
                  <a:pt x="4391" y="282"/>
                  <a:pt x="4444" y="268"/>
                  <a:pt x="4552" y="262"/>
                </a:cubicBezTo>
                <a:cubicBezTo>
                  <a:pt x="4601" y="247"/>
                  <a:pt x="4610" y="232"/>
                  <a:pt x="4651" y="200"/>
                </a:cubicBezTo>
                <a:cubicBezTo>
                  <a:pt x="4609" y="188"/>
                  <a:pt x="4562" y="193"/>
                  <a:pt x="4521" y="174"/>
                </a:cubicBezTo>
                <a:cubicBezTo>
                  <a:pt x="4514" y="171"/>
                  <a:pt x="4516" y="156"/>
                  <a:pt x="4514" y="147"/>
                </a:cubicBezTo>
                <a:cubicBezTo>
                  <a:pt x="4141" y="166"/>
                  <a:pt x="4291" y="156"/>
                  <a:pt x="4065" y="174"/>
                </a:cubicBezTo>
                <a:cubicBezTo>
                  <a:pt x="4015" y="182"/>
                  <a:pt x="3972" y="194"/>
                  <a:pt x="3920" y="174"/>
                </a:cubicBezTo>
                <a:cubicBezTo>
                  <a:pt x="3911" y="171"/>
                  <a:pt x="3935" y="160"/>
                  <a:pt x="3943" y="156"/>
                </a:cubicBezTo>
                <a:cubicBezTo>
                  <a:pt x="3951" y="152"/>
                  <a:pt x="3958" y="150"/>
                  <a:pt x="3966" y="147"/>
                </a:cubicBezTo>
                <a:cubicBezTo>
                  <a:pt x="3918" y="110"/>
                  <a:pt x="3968" y="135"/>
                  <a:pt x="3935" y="77"/>
                </a:cubicBezTo>
                <a:cubicBezTo>
                  <a:pt x="3812" y="86"/>
                  <a:pt x="3702" y="113"/>
                  <a:pt x="3578" y="121"/>
                </a:cubicBezTo>
                <a:cubicBezTo>
                  <a:pt x="3524" y="128"/>
                  <a:pt x="3477" y="135"/>
                  <a:pt x="3425" y="156"/>
                </a:cubicBezTo>
                <a:cubicBezTo>
                  <a:pt x="3342" y="188"/>
                  <a:pt x="3248" y="162"/>
                  <a:pt x="3159" y="165"/>
                </a:cubicBezTo>
                <a:cubicBezTo>
                  <a:pt x="2928" y="254"/>
                  <a:pt x="2813" y="169"/>
                  <a:pt x="2544" y="191"/>
                </a:cubicBezTo>
                <a:cubicBezTo>
                  <a:pt x="2445" y="200"/>
                  <a:pt x="2305" y="198"/>
                  <a:pt x="2260" y="187"/>
                </a:cubicBezTo>
                <a:cubicBezTo>
                  <a:pt x="2172" y="153"/>
                  <a:pt x="2149" y="194"/>
                  <a:pt x="2056" y="195"/>
                </a:cubicBezTo>
                <a:cubicBezTo>
                  <a:pt x="1964" y="187"/>
                  <a:pt x="1913" y="188"/>
                  <a:pt x="1880" y="175"/>
                </a:cubicBezTo>
                <a:cubicBezTo>
                  <a:pt x="1790" y="181"/>
                  <a:pt x="1677" y="212"/>
                  <a:pt x="1591" y="191"/>
                </a:cubicBezTo>
                <a:cubicBezTo>
                  <a:pt x="1548" y="181"/>
                  <a:pt x="1503" y="186"/>
                  <a:pt x="1460" y="175"/>
                </a:cubicBezTo>
                <a:cubicBezTo>
                  <a:pt x="1435" y="185"/>
                  <a:pt x="1426" y="155"/>
                  <a:pt x="1401" y="165"/>
                </a:cubicBezTo>
                <a:cubicBezTo>
                  <a:pt x="1252" y="156"/>
                  <a:pt x="1118" y="135"/>
                  <a:pt x="967" y="130"/>
                </a:cubicBezTo>
                <a:cubicBezTo>
                  <a:pt x="926" y="125"/>
                  <a:pt x="836" y="116"/>
                  <a:pt x="799" y="103"/>
                </a:cubicBezTo>
                <a:cubicBezTo>
                  <a:pt x="798" y="103"/>
                  <a:pt x="754" y="62"/>
                  <a:pt x="746" y="59"/>
                </a:cubicBezTo>
                <a:cubicBezTo>
                  <a:pt x="686" y="39"/>
                  <a:pt x="609" y="39"/>
                  <a:pt x="548" y="33"/>
                </a:cubicBezTo>
                <a:cubicBezTo>
                  <a:pt x="523" y="22"/>
                  <a:pt x="497" y="17"/>
                  <a:pt x="472" y="6"/>
                </a:cubicBezTo>
                <a:cubicBezTo>
                  <a:pt x="441" y="9"/>
                  <a:pt x="411" y="11"/>
                  <a:pt x="381" y="15"/>
                </a:cubicBezTo>
                <a:cubicBezTo>
                  <a:pt x="353" y="15"/>
                  <a:pt x="325" y="0"/>
                  <a:pt x="306" y="4"/>
                </a:cubicBezTo>
                <a:close/>
              </a:path>
            </a:pathLst>
          </a:custGeom>
          <a:solidFill>
            <a:srgbClr val="7030A0"/>
          </a:solidFill>
          <a:ln w="9525">
            <a:noFill/>
            <a:round/>
            <a:headEnd/>
            <a:tailEnd/>
          </a:ln>
          <a:effectLst/>
        </p:spPr>
        <p:txBody>
          <a:bodyPr/>
          <a:lstStyle/>
          <a:p>
            <a:endParaRPr lang="ru-RU" dirty="0"/>
          </a:p>
        </p:txBody>
      </p:sp>
      <p:sp>
        <p:nvSpPr>
          <p:cNvPr id="51" name="Freeform 4"/>
          <p:cNvSpPr>
            <a:spLocks/>
          </p:cNvSpPr>
          <p:nvPr/>
        </p:nvSpPr>
        <p:spPr bwMode="gray">
          <a:xfrm rot="20274700">
            <a:off x="5277636" y="2708651"/>
            <a:ext cx="1219656" cy="571504"/>
          </a:xfrm>
          <a:custGeom>
            <a:avLst/>
            <a:gdLst/>
            <a:ahLst/>
            <a:cxnLst>
              <a:cxn ang="0">
                <a:pos x="266" y="42"/>
              </a:cxn>
              <a:cxn ang="0">
                <a:pos x="107" y="103"/>
              </a:cxn>
              <a:cxn ang="0">
                <a:pos x="69" y="200"/>
              </a:cxn>
              <a:cxn ang="0">
                <a:pos x="38" y="235"/>
              </a:cxn>
              <a:cxn ang="0">
                <a:pos x="15" y="332"/>
              </a:cxn>
              <a:cxn ang="0">
                <a:pos x="38" y="447"/>
              </a:cxn>
              <a:cxn ang="0">
                <a:pos x="198" y="587"/>
              </a:cxn>
              <a:cxn ang="0">
                <a:pos x="568" y="655"/>
              </a:cxn>
              <a:cxn ang="0">
                <a:pos x="928" y="699"/>
              </a:cxn>
              <a:cxn ang="0">
                <a:pos x="1751" y="746"/>
              </a:cxn>
              <a:cxn ang="0">
                <a:pos x="2388" y="739"/>
              </a:cxn>
              <a:cxn ang="0">
                <a:pos x="2624" y="761"/>
              </a:cxn>
              <a:cxn ang="0">
                <a:pos x="3030" y="737"/>
              </a:cxn>
              <a:cxn ang="0">
                <a:pos x="3707" y="640"/>
              </a:cxn>
              <a:cxn ang="0">
                <a:pos x="4057" y="579"/>
              </a:cxn>
              <a:cxn ang="0">
                <a:pos x="4225" y="526"/>
              </a:cxn>
              <a:cxn ang="0">
                <a:pos x="4331" y="508"/>
              </a:cxn>
              <a:cxn ang="0">
                <a:pos x="4225" y="491"/>
              </a:cxn>
              <a:cxn ang="0">
                <a:pos x="4346" y="526"/>
              </a:cxn>
              <a:cxn ang="0">
                <a:pos x="4643" y="455"/>
              </a:cxn>
              <a:cxn ang="0">
                <a:pos x="4849" y="341"/>
              </a:cxn>
              <a:cxn ang="0">
                <a:pos x="4674" y="279"/>
              </a:cxn>
              <a:cxn ang="0">
                <a:pos x="4110" y="297"/>
              </a:cxn>
              <a:cxn ang="0">
                <a:pos x="4293" y="297"/>
              </a:cxn>
              <a:cxn ang="0">
                <a:pos x="4651" y="200"/>
              </a:cxn>
              <a:cxn ang="0">
                <a:pos x="4514" y="147"/>
              </a:cxn>
              <a:cxn ang="0">
                <a:pos x="3920" y="174"/>
              </a:cxn>
              <a:cxn ang="0">
                <a:pos x="3966" y="147"/>
              </a:cxn>
              <a:cxn ang="0">
                <a:pos x="3578" y="121"/>
              </a:cxn>
              <a:cxn ang="0">
                <a:pos x="3159" y="165"/>
              </a:cxn>
              <a:cxn ang="0">
                <a:pos x="2260" y="187"/>
              </a:cxn>
              <a:cxn ang="0">
                <a:pos x="1880" y="175"/>
              </a:cxn>
              <a:cxn ang="0">
                <a:pos x="1460" y="175"/>
              </a:cxn>
              <a:cxn ang="0">
                <a:pos x="967" y="130"/>
              </a:cxn>
              <a:cxn ang="0">
                <a:pos x="746" y="59"/>
              </a:cxn>
              <a:cxn ang="0">
                <a:pos x="472" y="6"/>
              </a:cxn>
              <a:cxn ang="0">
                <a:pos x="306" y="4"/>
              </a:cxn>
            </a:cxnLst>
            <a:rect l="0" t="0" r="r" b="b"/>
            <a:pathLst>
              <a:path w="4864" h="769">
                <a:moveTo>
                  <a:pt x="306" y="4"/>
                </a:moveTo>
                <a:cubicBezTo>
                  <a:pt x="265" y="21"/>
                  <a:pt x="307" y="25"/>
                  <a:pt x="266" y="42"/>
                </a:cubicBezTo>
                <a:cubicBezTo>
                  <a:pt x="228" y="27"/>
                  <a:pt x="225" y="21"/>
                  <a:pt x="167" y="42"/>
                </a:cubicBezTo>
                <a:cubicBezTo>
                  <a:pt x="141" y="52"/>
                  <a:pt x="142" y="90"/>
                  <a:pt x="107" y="103"/>
                </a:cubicBezTo>
                <a:cubicBezTo>
                  <a:pt x="84" y="130"/>
                  <a:pt x="69" y="156"/>
                  <a:pt x="46" y="182"/>
                </a:cubicBezTo>
                <a:cubicBezTo>
                  <a:pt x="53" y="188"/>
                  <a:pt x="61" y="196"/>
                  <a:pt x="69" y="200"/>
                </a:cubicBezTo>
                <a:cubicBezTo>
                  <a:pt x="76" y="204"/>
                  <a:pt x="94" y="200"/>
                  <a:pt x="91" y="209"/>
                </a:cubicBezTo>
                <a:cubicBezTo>
                  <a:pt x="89" y="218"/>
                  <a:pt x="47" y="232"/>
                  <a:pt x="38" y="235"/>
                </a:cubicBezTo>
                <a:cubicBezTo>
                  <a:pt x="20" y="298"/>
                  <a:pt x="37" y="278"/>
                  <a:pt x="0" y="306"/>
                </a:cubicBezTo>
                <a:cubicBezTo>
                  <a:pt x="5" y="314"/>
                  <a:pt x="11" y="322"/>
                  <a:pt x="15" y="332"/>
                </a:cubicBezTo>
                <a:cubicBezTo>
                  <a:pt x="27" y="345"/>
                  <a:pt x="65" y="366"/>
                  <a:pt x="69" y="385"/>
                </a:cubicBezTo>
                <a:cubicBezTo>
                  <a:pt x="71" y="398"/>
                  <a:pt x="28" y="428"/>
                  <a:pt x="38" y="447"/>
                </a:cubicBezTo>
                <a:cubicBezTo>
                  <a:pt x="28" y="480"/>
                  <a:pt x="110" y="494"/>
                  <a:pt x="129" y="499"/>
                </a:cubicBezTo>
                <a:cubicBezTo>
                  <a:pt x="157" y="521"/>
                  <a:pt x="162" y="579"/>
                  <a:pt x="198" y="587"/>
                </a:cubicBezTo>
                <a:cubicBezTo>
                  <a:pt x="275" y="607"/>
                  <a:pt x="321" y="631"/>
                  <a:pt x="400" y="635"/>
                </a:cubicBezTo>
                <a:cubicBezTo>
                  <a:pt x="471" y="643"/>
                  <a:pt x="513" y="654"/>
                  <a:pt x="568" y="655"/>
                </a:cubicBezTo>
                <a:cubicBezTo>
                  <a:pt x="628" y="661"/>
                  <a:pt x="700" y="664"/>
                  <a:pt x="760" y="671"/>
                </a:cubicBezTo>
                <a:cubicBezTo>
                  <a:pt x="817" y="693"/>
                  <a:pt x="869" y="677"/>
                  <a:pt x="928" y="699"/>
                </a:cubicBezTo>
                <a:cubicBezTo>
                  <a:pt x="1070" y="753"/>
                  <a:pt x="1355" y="693"/>
                  <a:pt x="1355" y="693"/>
                </a:cubicBezTo>
                <a:cubicBezTo>
                  <a:pt x="1539" y="731"/>
                  <a:pt x="1520" y="737"/>
                  <a:pt x="1751" y="746"/>
                </a:cubicBezTo>
                <a:cubicBezTo>
                  <a:pt x="1912" y="769"/>
                  <a:pt x="1924" y="727"/>
                  <a:pt x="2228" y="743"/>
                </a:cubicBezTo>
                <a:cubicBezTo>
                  <a:pt x="2298" y="752"/>
                  <a:pt x="2337" y="736"/>
                  <a:pt x="2388" y="739"/>
                </a:cubicBezTo>
                <a:cubicBezTo>
                  <a:pt x="2439" y="742"/>
                  <a:pt x="2496" y="758"/>
                  <a:pt x="2535" y="762"/>
                </a:cubicBezTo>
                <a:cubicBezTo>
                  <a:pt x="2574" y="766"/>
                  <a:pt x="2586" y="753"/>
                  <a:pt x="2624" y="761"/>
                </a:cubicBezTo>
                <a:cubicBezTo>
                  <a:pt x="2654" y="767"/>
                  <a:pt x="2674" y="747"/>
                  <a:pt x="2710" y="746"/>
                </a:cubicBezTo>
                <a:cubicBezTo>
                  <a:pt x="2816" y="740"/>
                  <a:pt x="2923" y="740"/>
                  <a:pt x="3030" y="737"/>
                </a:cubicBezTo>
                <a:cubicBezTo>
                  <a:pt x="3165" y="698"/>
                  <a:pt x="3192" y="700"/>
                  <a:pt x="3372" y="693"/>
                </a:cubicBezTo>
                <a:cubicBezTo>
                  <a:pt x="3491" y="677"/>
                  <a:pt x="3585" y="649"/>
                  <a:pt x="3707" y="640"/>
                </a:cubicBezTo>
                <a:cubicBezTo>
                  <a:pt x="3778" y="612"/>
                  <a:pt x="3647" y="661"/>
                  <a:pt x="3814" y="623"/>
                </a:cubicBezTo>
                <a:cubicBezTo>
                  <a:pt x="3939" y="593"/>
                  <a:pt x="3882" y="589"/>
                  <a:pt x="4057" y="579"/>
                </a:cubicBezTo>
                <a:cubicBezTo>
                  <a:pt x="4154" y="551"/>
                  <a:pt x="4197" y="549"/>
                  <a:pt x="4316" y="543"/>
                </a:cubicBezTo>
                <a:cubicBezTo>
                  <a:pt x="4293" y="535"/>
                  <a:pt x="4233" y="529"/>
                  <a:pt x="4225" y="526"/>
                </a:cubicBezTo>
                <a:cubicBezTo>
                  <a:pt x="4217" y="523"/>
                  <a:pt x="4240" y="518"/>
                  <a:pt x="4247" y="517"/>
                </a:cubicBezTo>
                <a:cubicBezTo>
                  <a:pt x="4275" y="513"/>
                  <a:pt x="4303" y="511"/>
                  <a:pt x="4331" y="508"/>
                </a:cubicBezTo>
                <a:cubicBezTo>
                  <a:pt x="4303" y="505"/>
                  <a:pt x="4275" y="504"/>
                  <a:pt x="4247" y="499"/>
                </a:cubicBezTo>
                <a:cubicBezTo>
                  <a:pt x="4240" y="498"/>
                  <a:pt x="4221" y="499"/>
                  <a:pt x="4225" y="491"/>
                </a:cubicBezTo>
                <a:cubicBezTo>
                  <a:pt x="4230" y="480"/>
                  <a:pt x="4245" y="485"/>
                  <a:pt x="4255" y="482"/>
                </a:cubicBezTo>
                <a:cubicBezTo>
                  <a:pt x="4318" y="494"/>
                  <a:pt x="4297" y="507"/>
                  <a:pt x="4346" y="526"/>
                </a:cubicBezTo>
                <a:cubicBezTo>
                  <a:pt x="4398" y="511"/>
                  <a:pt x="4453" y="470"/>
                  <a:pt x="4506" y="464"/>
                </a:cubicBezTo>
                <a:cubicBezTo>
                  <a:pt x="4552" y="460"/>
                  <a:pt x="4598" y="458"/>
                  <a:pt x="4643" y="455"/>
                </a:cubicBezTo>
                <a:cubicBezTo>
                  <a:pt x="4690" y="420"/>
                  <a:pt x="4742" y="423"/>
                  <a:pt x="4795" y="411"/>
                </a:cubicBezTo>
                <a:cubicBezTo>
                  <a:pt x="4834" y="382"/>
                  <a:pt x="4813" y="403"/>
                  <a:pt x="4849" y="341"/>
                </a:cubicBezTo>
                <a:cubicBezTo>
                  <a:pt x="4854" y="332"/>
                  <a:pt x="4864" y="314"/>
                  <a:pt x="4864" y="314"/>
                </a:cubicBezTo>
                <a:cubicBezTo>
                  <a:pt x="4803" y="279"/>
                  <a:pt x="4742" y="285"/>
                  <a:pt x="4674" y="279"/>
                </a:cubicBezTo>
                <a:cubicBezTo>
                  <a:pt x="4490" y="287"/>
                  <a:pt x="4499" y="279"/>
                  <a:pt x="4384" y="306"/>
                </a:cubicBezTo>
                <a:cubicBezTo>
                  <a:pt x="4293" y="303"/>
                  <a:pt x="4202" y="303"/>
                  <a:pt x="4110" y="297"/>
                </a:cubicBezTo>
                <a:cubicBezTo>
                  <a:pt x="4103" y="297"/>
                  <a:pt x="4126" y="288"/>
                  <a:pt x="4133" y="288"/>
                </a:cubicBezTo>
                <a:cubicBezTo>
                  <a:pt x="4187" y="288"/>
                  <a:pt x="4240" y="294"/>
                  <a:pt x="4293" y="297"/>
                </a:cubicBezTo>
                <a:cubicBezTo>
                  <a:pt x="4391" y="282"/>
                  <a:pt x="4444" y="268"/>
                  <a:pt x="4552" y="262"/>
                </a:cubicBezTo>
                <a:cubicBezTo>
                  <a:pt x="4601" y="247"/>
                  <a:pt x="4610" y="232"/>
                  <a:pt x="4651" y="200"/>
                </a:cubicBezTo>
                <a:cubicBezTo>
                  <a:pt x="4609" y="188"/>
                  <a:pt x="4562" y="193"/>
                  <a:pt x="4521" y="174"/>
                </a:cubicBezTo>
                <a:cubicBezTo>
                  <a:pt x="4514" y="171"/>
                  <a:pt x="4516" y="156"/>
                  <a:pt x="4514" y="147"/>
                </a:cubicBezTo>
                <a:cubicBezTo>
                  <a:pt x="4141" y="166"/>
                  <a:pt x="4291" y="156"/>
                  <a:pt x="4065" y="174"/>
                </a:cubicBezTo>
                <a:cubicBezTo>
                  <a:pt x="4015" y="182"/>
                  <a:pt x="3972" y="194"/>
                  <a:pt x="3920" y="174"/>
                </a:cubicBezTo>
                <a:cubicBezTo>
                  <a:pt x="3911" y="171"/>
                  <a:pt x="3935" y="160"/>
                  <a:pt x="3943" y="156"/>
                </a:cubicBezTo>
                <a:cubicBezTo>
                  <a:pt x="3951" y="152"/>
                  <a:pt x="3958" y="150"/>
                  <a:pt x="3966" y="147"/>
                </a:cubicBezTo>
                <a:cubicBezTo>
                  <a:pt x="3918" y="110"/>
                  <a:pt x="3968" y="135"/>
                  <a:pt x="3935" y="77"/>
                </a:cubicBezTo>
                <a:cubicBezTo>
                  <a:pt x="3812" y="86"/>
                  <a:pt x="3702" y="113"/>
                  <a:pt x="3578" y="121"/>
                </a:cubicBezTo>
                <a:cubicBezTo>
                  <a:pt x="3524" y="128"/>
                  <a:pt x="3477" y="135"/>
                  <a:pt x="3425" y="156"/>
                </a:cubicBezTo>
                <a:cubicBezTo>
                  <a:pt x="3342" y="188"/>
                  <a:pt x="3248" y="162"/>
                  <a:pt x="3159" y="165"/>
                </a:cubicBezTo>
                <a:cubicBezTo>
                  <a:pt x="2928" y="254"/>
                  <a:pt x="2813" y="169"/>
                  <a:pt x="2544" y="191"/>
                </a:cubicBezTo>
                <a:cubicBezTo>
                  <a:pt x="2445" y="200"/>
                  <a:pt x="2305" y="198"/>
                  <a:pt x="2260" y="187"/>
                </a:cubicBezTo>
                <a:cubicBezTo>
                  <a:pt x="2172" y="153"/>
                  <a:pt x="2149" y="194"/>
                  <a:pt x="2056" y="195"/>
                </a:cubicBezTo>
                <a:cubicBezTo>
                  <a:pt x="1964" y="187"/>
                  <a:pt x="1913" y="188"/>
                  <a:pt x="1880" y="175"/>
                </a:cubicBezTo>
                <a:cubicBezTo>
                  <a:pt x="1790" y="181"/>
                  <a:pt x="1677" y="212"/>
                  <a:pt x="1591" y="191"/>
                </a:cubicBezTo>
                <a:cubicBezTo>
                  <a:pt x="1548" y="181"/>
                  <a:pt x="1503" y="186"/>
                  <a:pt x="1460" y="175"/>
                </a:cubicBezTo>
                <a:cubicBezTo>
                  <a:pt x="1435" y="185"/>
                  <a:pt x="1426" y="155"/>
                  <a:pt x="1401" y="165"/>
                </a:cubicBezTo>
                <a:cubicBezTo>
                  <a:pt x="1252" y="156"/>
                  <a:pt x="1118" y="135"/>
                  <a:pt x="967" y="130"/>
                </a:cubicBezTo>
                <a:cubicBezTo>
                  <a:pt x="926" y="125"/>
                  <a:pt x="836" y="116"/>
                  <a:pt x="799" y="103"/>
                </a:cubicBezTo>
                <a:cubicBezTo>
                  <a:pt x="798" y="103"/>
                  <a:pt x="754" y="62"/>
                  <a:pt x="746" y="59"/>
                </a:cubicBezTo>
                <a:cubicBezTo>
                  <a:pt x="686" y="39"/>
                  <a:pt x="609" y="39"/>
                  <a:pt x="548" y="33"/>
                </a:cubicBezTo>
                <a:cubicBezTo>
                  <a:pt x="523" y="22"/>
                  <a:pt x="497" y="17"/>
                  <a:pt x="472" y="6"/>
                </a:cubicBezTo>
                <a:cubicBezTo>
                  <a:pt x="441" y="9"/>
                  <a:pt x="411" y="11"/>
                  <a:pt x="381" y="15"/>
                </a:cubicBezTo>
                <a:cubicBezTo>
                  <a:pt x="353" y="15"/>
                  <a:pt x="325" y="0"/>
                  <a:pt x="306" y="4"/>
                </a:cubicBezTo>
                <a:close/>
              </a:path>
            </a:pathLst>
          </a:custGeom>
          <a:solidFill>
            <a:srgbClr val="00B0F0"/>
          </a:solidFill>
          <a:ln w="9525">
            <a:noFill/>
            <a:round/>
            <a:headEnd/>
            <a:tailEnd/>
          </a:ln>
          <a:effectLst/>
        </p:spPr>
        <p:txBody>
          <a:bodyPr/>
          <a:lstStyle/>
          <a:p>
            <a:endParaRPr lang="ru-RU" dirty="0"/>
          </a:p>
        </p:txBody>
      </p:sp>
      <p:sp>
        <p:nvSpPr>
          <p:cNvPr id="53" name="Freeform 4"/>
          <p:cNvSpPr>
            <a:spLocks/>
          </p:cNvSpPr>
          <p:nvPr/>
        </p:nvSpPr>
        <p:spPr bwMode="gray">
          <a:xfrm rot="20274700">
            <a:off x="5206198" y="5780483"/>
            <a:ext cx="1219656" cy="571504"/>
          </a:xfrm>
          <a:custGeom>
            <a:avLst/>
            <a:gdLst/>
            <a:ahLst/>
            <a:cxnLst>
              <a:cxn ang="0">
                <a:pos x="266" y="42"/>
              </a:cxn>
              <a:cxn ang="0">
                <a:pos x="107" y="103"/>
              </a:cxn>
              <a:cxn ang="0">
                <a:pos x="69" y="200"/>
              </a:cxn>
              <a:cxn ang="0">
                <a:pos x="38" y="235"/>
              </a:cxn>
              <a:cxn ang="0">
                <a:pos x="15" y="332"/>
              </a:cxn>
              <a:cxn ang="0">
                <a:pos x="38" y="447"/>
              </a:cxn>
              <a:cxn ang="0">
                <a:pos x="198" y="587"/>
              </a:cxn>
              <a:cxn ang="0">
                <a:pos x="568" y="655"/>
              </a:cxn>
              <a:cxn ang="0">
                <a:pos x="928" y="699"/>
              </a:cxn>
              <a:cxn ang="0">
                <a:pos x="1751" y="746"/>
              </a:cxn>
              <a:cxn ang="0">
                <a:pos x="2388" y="739"/>
              </a:cxn>
              <a:cxn ang="0">
                <a:pos x="2624" y="761"/>
              </a:cxn>
              <a:cxn ang="0">
                <a:pos x="3030" y="737"/>
              </a:cxn>
              <a:cxn ang="0">
                <a:pos x="3707" y="640"/>
              </a:cxn>
              <a:cxn ang="0">
                <a:pos x="4057" y="579"/>
              </a:cxn>
              <a:cxn ang="0">
                <a:pos x="4225" y="526"/>
              </a:cxn>
              <a:cxn ang="0">
                <a:pos x="4331" y="508"/>
              </a:cxn>
              <a:cxn ang="0">
                <a:pos x="4225" y="491"/>
              </a:cxn>
              <a:cxn ang="0">
                <a:pos x="4346" y="526"/>
              </a:cxn>
              <a:cxn ang="0">
                <a:pos x="4643" y="455"/>
              </a:cxn>
              <a:cxn ang="0">
                <a:pos x="4849" y="341"/>
              </a:cxn>
              <a:cxn ang="0">
                <a:pos x="4674" y="279"/>
              </a:cxn>
              <a:cxn ang="0">
                <a:pos x="4110" y="297"/>
              </a:cxn>
              <a:cxn ang="0">
                <a:pos x="4293" y="297"/>
              </a:cxn>
              <a:cxn ang="0">
                <a:pos x="4651" y="200"/>
              </a:cxn>
              <a:cxn ang="0">
                <a:pos x="4514" y="147"/>
              </a:cxn>
              <a:cxn ang="0">
                <a:pos x="3920" y="174"/>
              </a:cxn>
              <a:cxn ang="0">
                <a:pos x="3966" y="147"/>
              </a:cxn>
              <a:cxn ang="0">
                <a:pos x="3578" y="121"/>
              </a:cxn>
              <a:cxn ang="0">
                <a:pos x="3159" y="165"/>
              </a:cxn>
              <a:cxn ang="0">
                <a:pos x="2260" y="187"/>
              </a:cxn>
              <a:cxn ang="0">
                <a:pos x="1880" y="175"/>
              </a:cxn>
              <a:cxn ang="0">
                <a:pos x="1460" y="175"/>
              </a:cxn>
              <a:cxn ang="0">
                <a:pos x="967" y="130"/>
              </a:cxn>
              <a:cxn ang="0">
                <a:pos x="746" y="59"/>
              </a:cxn>
              <a:cxn ang="0">
                <a:pos x="472" y="6"/>
              </a:cxn>
              <a:cxn ang="0">
                <a:pos x="306" y="4"/>
              </a:cxn>
            </a:cxnLst>
            <a:rect l="0" t="0" r="r" b="b"/>
            <a:pathLst>
              <a:path w="4864" h="769">
                <a:moveTo>
                  <a:pt x="306" y="4"/>
                </a:moveTo>
                <a:cubicBezTo>
                  <a:pt x="265" y="21"/>
                  <a:pt x="307" y="25"/>
                  <a:pt x="266" y="42"/>
                </a:cubicBezTo>
                <a:cubicBezTo>
                  <a:pt x="228" y="27"/>
                  <a:pt x="225" y="21"/>
                  <a:pt x="167" y="42"/>
                </a:cubicBezTo>
                <a:cubicBezTo>
                  <a:pt x="141" y="52"/>
                  <a:pt x="142" y="90"/>
                  <a:pt x="107" y="103"/>
                </a:cubicBezTo>
                <a:cubicBezTo>
                  <a:pt x="84" y="130"/>
                  <a:pt x="69" y="156"/>
                  <a:pt x="46" y="182"/>
                </a:cubicBezTo>
                <a:cubicBezTo>
                  <a:pt x="53" y="188"/>
                  <a:pt x="61" y="196"/>
                  <a:pt x="69" y="200"/>
                </a:cubicBezTo>
                <a:cubicBezTo>
                  <a:pt x="76" y="204"/>
                  <a:pt x="94" y="200"/>
                  <a:pt x="91" y="209"/>
                </a:cubicBezTo>
                <a:cubicBezTo>
                  <a:pt x="89" y="218"/>
                  <a:pt x="47" y="232"/>
                  <a:pt x="38" y="235"/>
                </a:cubicBezTo>
                <a:cubicBezTo>
                  <a:pt x="20" y="298"/>
                  <a:pt x="37" y="278"/>
                  <a:pt x="0" y="306"/>
                </a:cubicBezTo>
                <a:cubicBezTo>
                  <a:pt x="5" y="314"/>
                  <a:pt x="11" y="322"/>
                  <a:pt x="15" y="332"/>
                </a:cubicBezTo>
                <a:cubicBezTo>
                  <a:pt x="27" y="345"/>
                  <a:pt x="65" y="366"/>
                  <a:pt x="69" y="385"/>
                </a:cubicBezTo>
                <a:cubicBezTo>
                  <a:pt x="71" y="398"/>
                  <a:pt x="28" y="428"/>
                  <a:pt x="38" y="447"/>
                </a:cubicBezTo>
                <a:cubicBezTo>
                  <a:pt x="28" y="480"/>
                  <a:pt x="110" y="494"/>
                  <a:pt x="129" y="499"/>
                </a:cubicBezTo>
                <a:cubicBezTo>
                  <a:pt x="157" y="521"/>
                  <a:pt x="162" y="579"/>
                  <a:pt x="198" y="587"/>
                </a:cubicBezTo>
                <a:cubicBezTo>
                  <a:pt x="275" y="607"/>
                  <a:pt x="321" y="631"/>
                  <a:pt x="400" y="635"/>
                </a:cubicBezTo>
                <a:cubicBezTo>
                  <a:pt x="471" y="643"/>
                  <a:pt x="513" y="654"/>
                  <a:pt x="568" y="655"/>
                </a:cubicBezTo>
                <a:cubicBezTo>
                  <a:pt x="628" y="661"/>
                  <a:pt x="700" y="664"/>
                  <a:pt x="760" y="671"/>
                </a:cubicBezTo>
                <a:cubicBezTo>
                  <a:pt x="817" y="693"/>
                  <a:pt x="869" y="677"/>
                  <a:pt x="928" y="699"/>
                </a:cubicBezTo>
                <a:cubicBezTo>
                  <a:pt x="1070" y="753"/>
                  <a:pt x="1355" y="693"/>
                  <a:pt x="1355" y="693"/>
                </a:cubicBezTo>
                <a:cubicBezTo>
                  <a:pt x="1539" y="731"/>
                  <a:pt x="1520" y="737"/>
                  <a:pt x="1751" y="746"/>
                </a:cubicBezTo>
                <a:cubicBezTo>
                  <a:pt x="1912" y="769"/>
                  <a:pt x="1924" y="727"/>
                  <a:pt x="2228" y="743"/>
                </a:cubicBezTo>
                <a:cubicBezTo>
                  <a:pt x="2298" y="752"/>
                  <a:pt x="2337" y="736"/>
                  <a:pt x="2388" y="739"/>
                </a:cubicBezTo>
                <a:cubicBezTo>
                  <a:pt x="2439" y="742"/>
                  <a:pt x="2496" y="758"/>
                  <a:pt x="2535" y="762"/>
                </a:cubicBezTo>
                <a:cubicBezTo>
                  <a:pt x="2574" y="766"/>
                  <a:pt x="2586" y="753"/>
                  <a:pt x="2624" y="761"/>
                </a:cubicBezTo>
                <a:cubicBezTo>
                  <a:pt x="2654" y="767"/>
                  <a:pt x="2674" y="747"/>
                  <a:pt x="2710" y="746"/>
                </a:cubicBezTo>
                <a:cubicBezTo>
                  <a:pt x="2816" y="740"/>
                  <a:pt x="2923" y="740"/>
                  <a:pt x="3030" y="737"/>
                </a:cubicBezTo>
                <a:cubicBezTo>
                  <a:pt x="3165" y="698"/>
                  <a:pt x="3192" y="700"/>
                  <a:pt x="3372" y="693"/>
                </a:cubicBezTo>
                <a:cubicBezTo>
                  <a:pt x="3491" y="677"/>
                  <a:pt x="3585" y="649"/>
                  <a:pt x="3707" y="640"/>
                </a:cubicBezTo>
                <a:cubicBezTo>
                  <a:pt x="3778" y="612"/>
                  <a:pt x="3647" y="661"/>
                  <a:pt x="3814" y="623"/>
                </a:cubicBezTo>
                <a:cubicBezTo>
                  <a:pt x="3939" y="593"/>
                  <a:pt x="3882" y="589"/>
                  <a:pt x="4057" y="579"/>
                </a:cubicBezTo>
                <a:cubicBezTo>
                  <a:pt x="4154" y="551"/>
                  <a:pt x="4197" y="549"/>
                  <a:pt x="4316" y="543"/>
                </a:cubicBezTo>
                <a:cubicBezTo>
                  <a:pt x="4293" y="535"/>
                  <a:pt x="4233" y="529"/>
                  <a:pt x="4225" y="526"/>
                </a:cubicBezTo>
                <a:cubicBezTo>
                  <a:pt x="4217" y="523"/>
                  <a:pt x="4240" y="518"/>
                  <a:pt x="4247" y="517"/>
                </a:cubicBezTo>
                <a:cubicBezTo>
                  <a:pt x="4275" y="513"/>
                  <a:pt x="4303" y="511"/>
                  <a:pt x="4331" y="508"/>
                </a:cubicBezTo>
                <a:cubicBezTo>
                  <a:pt x="4303" y="505"/>
                  <a:pt x="4275" y="504"/>
                  <a:pt x="4247" y="499"/>
                </a:cubicBezTo>
                <a:cubicBezTo>
                  <a:pt x="4240" y="498"/>
                  <a:pt x="4221" y="499"/>
                  <a:pt x="4225" y="491"/>
                </a:cubicBezTo>
                <a:cubicBezTo>
                  <a:pt x="4230" y="480"/>
                  <a:pt x="4245" y="485"/>
                  <a:pt x="4255" y="482"/>
                </a:cubicBezTo>
                <a:cubicBezTo>
                  <a:pt x="4318" y="494"/>
                  <a:pt x="4297" y="507"/>
                  <a:pt x="4346" y="526"/>
                </a:cubicBezTo>
                <a:cubicBezTo>
                  <a:pt x="4398" y="511"/>
                  <a:pt x="4453" y="470"/>
                  <a:pt x="4506" y="464"/>
                </a:cubicBezTo>
                <a:cubicBezTo>
                  <a:pt x="4552" y="460"/>
                  <a:pt x="4598" y="458"/>
                  <a:pt x="4643" y="455"/>
                </a:cubicBezTo>
                <a:cubicBezTo>
                  <a:pt x="4690" y="420"/>
                  <a:pt x="4742" y="423"/>
                  <a:pt x="4795" y="411"/>
                </a:cubicBezTo>
                <a:cubicBezTo>
                  <a:pt x="4834" y="382"/>
                  <a:pt x="4813" y="403"/>
                  <a:pt x="4849" y="341"/>
                </a:cubicBezTo>
                <a:cubicBezTo>
                  <a:pt x="4854" y="332"/>
                  <a:pt x="4864" y="314"/>
                  <a:pt x="4864" y="314"/>
                </a:cubicBezTo>
                <a:cubicBezTo>
                  <a:pt x="4803" y="279"/>
                  <a:pt x="4742" y="285"/>
                  <a:pt x="4674" y="279"/>
                </a:cubicBezTo>
                <a:cubicBezTo>
                  <a:pt x="4490" y="287"/>
                  <a:pt x="4499" y="279"/>
                  <a:pt x="4384" y="306"/>
                </a:cubicBezTo>
                <a:cubicBezTo>
                  <a:pt x="4293" y="303"/>
                  <a:pt x="4202" y="303"/>
                  <a:pt x="4110" y="297"/>
                </a:cubicBezTo>
                <a:cubicBezTo>
                  <a:pt x="4103" y="297"/>
                  <a:pt x="4126" y="288"/>
                  <a:pt x="4133" y="288"/>
                </a:cubicBezTo>
                <a:cubicBezTo>
                  <a:pt x="4187" y="288"/>
                  <a:pt x="4240" y="294"/>
                  <a:pt x="4293" y="297"/>
                </a:cubicBezTo>
                <a:cubicBezTo>
                  <a:pt x="4391" y="282"/>
                  <a:pt x="4444" y="268"/>
                  <a:pt x="4552" y="262"/>
                </a:cubicBezTo>
                <a:cubicBezTo>
                  <a:pt x="4601" y="247"/>
                  <a:pt x="4610" y="232"/>
                  <a:pt x="4651" y="200"/>
                </a:cubicBezTo>
                <a:cubicBezTo>
                  <a:pt x="4609" y="188"/>
                  <a:pt x="4562" y="193"/>
                  <a:pt x="4521" y="174"/>
                </a:cubicBezTo>
                <a:cubicBezTo>
                  <a:pt x="4514" y="171"/>
                  <a:pt x="4516" y="156"/>
                  <a:pt x="4514" y="147"/>
                </a:cubicBezTo>
                <a:cubicBezTo>
                  <a:pt x="4141" y="166"/>
                  <a:pt x="4291" y="156"/>
                  <a:pt x="4065" y="174"/>
                </a:cubicBezTo>
                <a:cubicBezTo>
                  <a:pt x="4015" y="182"/>
                  <a:pt x="3972" y="194"/>
                  <a:pt x="3920" y="174"/>
                </a:cubicBezTo>
                <a:cubicBezTo>
                  <a:pt x="3911" y="171"/>
                  <a:pt x="3935" y="160"/>
                  <a:pt x="3943" y="156"/>
                </a:cubicBezTo>
                <a:cubicBezTo>
                  <a:pt x="3951" y="152"/>
                  <a:pt x="3958" y="150"/>
                  <a:pt x="3966" y="147"/>
                </a:cubicBezTo>
                <a:cubicBezTo>
                  <a:pt x="3918" y="110"/>
                  <a:pt x="3968" y="135"/>
                  <a:pt x="3935" y="77"/>
                </a:cubicBezTo>
                <a:cubicBezTo>
                  <a:pt x="3812" y="86"/>
                  <a:pt x="3702" y="113"/>
                  <a:pt x="3578" y="121"/>
                </a:cubicBezTo>
                <a:cubicBezTo>
                  <a:pt x="3524" y="128"/>
                  <a:pt x="3477" y="135"/>
                  <a:pt x="3425" y="156"/>
                </a:cubicBezTo>
                <a:cubicBezTo>
                  <a:pt x="3342" y="188"/>
                  <a:pt x="3248" y="162"/>
                  <a:pt x="3159" y="165"/>
                </a:cubicBezTo>
                <a:cubicBezTo>
                  <a:pt x="2928" y="254"/>
                  <a:pt x="2813" y="169"/>
                  <a:pt x="2544" y="191"/>
                </a:cubicBezTo>
                <a:cubicBezTo>
                  <a:pt x="2445" y="200"/>
                  <a:pt x="2305" y="198"/>
                  <a:pt x="2260" y="187"/>
                </a:cubicBezTo>
                <a:cubicBezTo>
                  <a:pt x="2172" y="153"/>
                  <a:pt x="2149" y="194"/>
                  <a:pt x="2056" y="195"/>
                </a:cubicBezTo>
                <a:cubicBezTo>
                  <a:pt x="1964" y="187"/>
                  <a:pt x="1913" y="188"/>
                  <a:pt x="1880" y="175"/>
                </a:cubicBezTo>
                <a:cubicBezTo>
                  <a:pt x="1790" y="181"/>
                  <a:pt x="1677" y="212"/>
                  <a:pt x="1591" y="191"/>
                </a:cubicBezTo>
                <a:cubicBezTo>
                  <a:pt x="1548" y="181"/>
                  <a:pt x="1503" y="186"/>
                  <a:pt x="1460" y="175"/>
                </a:cubicBezTo>
                <a:cubicBezTo>
                  <a:pt x="1435" y="185"/>
                  <a:pt x="1426" y="155"/>
                  <a:pt x="1401" y="165"/>
                </a:cubicBezTo>
                <a:cubicBezTo>
                  <a:pt x="1252" y="156"/>
                  <a:pt x="1118" y="135"/>
                  <a:pt x="967" y="130"/>
                </a:cubicBezTo>
                <a:cubicBezTo>
                  <a:pt x="926" y="125"/>
                  <a:pt x="836" y="116"/>
                  <a:pt x="799" y="103"/>
                </a:cubicBezTo>
                <a:cubicBezTo>
                  <a:pt x="798" y="103"/>
                  <a:pt x="754" y="62"/>
                  <a:pt x="746" y="59"/>
                </a:cubicBezTo>
                <a:cubicBezTo>
                  <a:pt x="686" y="39"/>
                  <a:pt x="609" y="39"/>
                  <a:pt x="548" y="33"/>
                </a:cubicBezTo>
                <a:cubicBezTo>
                  <a:pt x="523" y="22"/>
                  <a:pt x="497" y="17"/>
                  <a:pt x="472" y="6"/>
                </a:cubicBezTo>
                <a:cubicBezTo>
                  <a:pt x="441" y="9"/>
                  <a:pt x="411" y="11"/>
                  <a:pt x="381" y="15"/>
                </a:cubicBezTo>
                <a:cubicBezTo>
                  <a:pt x="353" y="15"/>
                  <a:pt x="325" y="0"/>
                  <a:pt x="306" y="4"/>
                </a:cubicBez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  <a:effectLst/>
        </p:spPr>
        <p:txBody>
          <a:bodyPr/>
          <a:lstStyle/>
          <a:p>
            <a:endParaRPr lang="ru-RU" dirty="0"/>
          </a:p>
        </p:txBody>
      </p:sp>
      <p:sp>
        <p:nvSpPr>
          <p:cNvPr id="54" name="Freeform 4"/>
          <p:cNvSpPr>
            <a:spLocks/>
          </p:cNvSpPr>
          <p:nvPr/>
        </p:nvSpPr>
        <p:spPr bwMode="gray">
          <a:xfrm rot="20274700">
            <a:off x="3063059" y="5780485"/>
            <a:ext cx="1219656" cy="571504"/>
          </a:xfrm>
          <a:custGeom>
            <a:avLst/>
            <a:gdLst/>
            <a:ahLst/>
            <a:cxnLst>
              <a:cxn ang="0">
                <a:pos x="266" y="42"/>
              </a:cxn>
              <a:cxn ang="0">
                <a:pos x="107" y="103"/>
              </a:cxn>
              <a:cxn ang="0">
                <a:pos x="69" y="200"/>
              </a:cxn>
              <a:cxn ang="0">
                <a:pos x="38" y="235"/>
              </a:cxn>
              <a:cxn ang="0">
                <a:pos x="15" y="332"/>
              </a:cxn>
              <a:cxn ang="0">
                <a:pos x="38" y="447"/>
              </a:cxn>
              <a:cxn ang="0">
                <a:pos x="198" y="587"/>
              </a:cxn>
              <a:cxn ang="0">
                <a:pos x="568" y="655"/>
              </a:cxn>
              <a:cxn ang="0">
                <a:pos x="928" y="699"/>
              </a:cxn>
              <a:cxn ang="0">
                <a:pos x="1751" y="746"/>
              </a:cxn>
              <a:cxn ang="0">
                <a:pos x="2388" y="739"/>
              </a:cxn>
              <a:cxn ang="0">
                <a:pos x="2624" y="761"/>
              </a:cxn>
              <a:cxn ang="0">
                <a:pos x="3030" y="737"/>
              </a:cxn>
              <a:cxn ang="0">
                <a:pos x="3707" y="640"/>
              </a:cxn>
              <a:cxn ang="0">
                <a:pos x="4057" y="579"/>
              </a:cxn>
              <a:cxn ang="0">
                <a:pos x="4225" y="526"/>
              </a:cxn>
              <a:cxn ang="0">
                <a:pos x="4331" y="508"/>
              </a:cxn>
              <a:cxn ang="0">
                <a:pos x="4225" y="491"/>
              </a:cxn>
              <a:cxn ang="0">
                <a:pos x="4346" y="526"/>
              </a:cxn>
              <a:cxn ang="0">
                <a:pos x="4643" y="455"/>
              </a:cxn>
              <a:cxn ang="0">
                <a:pos x="4849" y="341"/>
              </a:cxn>
              <a:cxn ang="0">
                <a:pos x="4674" y="279"/>
              </a:cxn>
              <a:cxn ang="0">
                <a:pos x="4110" y="297"/>
              </a:cxn>
              <a:cxn ang="0">
                <a:pos x="4293" y="297"/>
              </a:cxn>
              <a:cxn ang="0">
                <a:pos x="4651" y="200"/>
              </a:cxn>
              <a:cxn ang="0">
                <a:pos x="4514" y="147"/>
              </a:cxn>
              <a:cxn ang="0">
                <a:pos x="3920" y="174"/>
              </a:cxn>
              <a:cxn ang="0">
                <a:pos x="3966" y="147"/>
              </a:cxn>
              <a:cxn ang="0">
                <a:pos x="3578" y="121"/>
              </a:cxn>
              <a:cxn ang="0">
                <a:pos x="3159" y="165"/>
              </a:cxn>
              <a:cxn ang="0">
                <a:pos x="2260" y="187"/>
              </a:cxn>
              <a:cxn ang="0">
                <a:pos x="1880" y="175"/>
              </a:cxn>
              <a:cxn ang="0">
                <a:pos x="1460" y="175"/>
              </a:cxn>
              <a:cxn ang="0">
                <a:pos x="967" y="130"/>
              </a:cxn>
              <a:cxn ang="0">
                <a:pos x="746" y="59"/>
              </a:cxn>
              <a:cxn ang="0">
                <a:pos x="472" y="6"/>
              </a:cxn>
              <a:cxn ang="0">
                <a:pos x="306" y="4"/>
              </a:cxn>
            </a:cxnLst>
            <a:rect l="0" t="0" r="r" b="b"/>
            <a:pathLst>
              <a:path w="4864" h="769">
                <a:moveTo>
                  <a:pt x="306" y="4"/>
                </a:moveTo>
                <a:cubicBezTo>
                  <a:pt x="265" y="21"/>
                  <a:pt x="307" y="25"/>
                  <a:pt x="266" y="42"/>
                </a:cubicBezTo>
                <a:cubicBezTo>
                  <a:pt x="228" y="27"/>
                  <a:pt x="225" y="21"/>
                  <a:pt x="167" y="42"/>
                </a:cubicBezTo>
                <a:cubicBezTo>
                  <a:pt x="141" y="52"/>
                  <a:pt x="142" y="90"/>
                  <a:pt x="107" y="103"/>
                </a:cubicBezTo>
                <a:cubicBezTo>
                  <a:pt x="84" y="130"/>
                  <a:pt x="69" y="156"/>
                  <a:pt x="46" y="182"/>
                </a:cubicBezTo>
                <a:cubicBezTo>
                  <a:pt x="53" y="188"/>
                  <a:pt x="61" y="196"/>
                  <a:pt x="69" y="200"/>
                </a:cubicBezTo>
                <a:cubicBezTo>
                  <a:pt x="76" y="204"/>
                  <a:pt x="94" y="200"/>
                  <a:pt x="91" y="209"/>
                </a:cubicBezTo>
                <a:cubicBezTo>
                  <a:pt x="89" y="218"/>
                  <a:pt x="47" y="232"/>
                  <a:pt x="38" y="235"/>
                </a:cubicBezTo>
                <a:cubicBezTo>
                  <a:pt x="20" y="298"/>
                  <a:pt x="37" y="278"/>
                  <a:pt x="0" y="306"/>
                </a:cubicBezTo>
                <a:cubicBezTo>
                  <a:pt x="5" y="314"/>
                  <a:pt x="11" y="322"/>
                  <a:pt x="15" y="332"/>
                </a:cubicBezTo>
                <a:cubicBezTo>
                  <a:pt x="27" y="345"/>
                  <a:pt x="65" y="366"/>
                  <a:pt x="69" y="385"/>
                </a:cubicBezTo>
                <a:cubicBezTo>
                  <a:pt x="71" y="398"/>
                  <a:pt x="28" y="428"/>
                  <a:pt x="38" y="447"/>
                </a:cubicBezTo>
                <a:cubicBezTo>
                  <a:pt x="28" y="480"/>
                  <a:pt x="110" y="494"/>
                  <a:pt x="129" y="499"/>
                </a:cubicBezTo>
                <a:cubicBezTo>
                  <a:pt x="157" y="521"/>
                  <a:pt x="162" y="579"/>
                  <a:pt x="198" y="587"/>
                </a:cubicBezTo>
                <a:cubicBezTo>
                  <a:pt x="275" y="607"/>
                  <a:pt x="321" y="631"/>
                  <a:pt x="400" y="635"/>
                </a:cubicBezTo>
                <a:cubicBezTo>
                  <a:pt x="471" y="643"/>
                  <a:pt x="513" y="654"/>
                  <a:pt x="568" y="655"/>
                </a:cubicBezTo>
                <a:cubicBezTo>
                  <a:pt x="628" y="661"/>
                  <a:pt x="700" y="664"/>
                  <a:pt x="760" y="671"/>
                </a:cubicBezTo>
                <a:cubicBezTo>
                  <a:pt x="817" y="693"/>
                  <a:pt x="869" y="677"/>
                  <a:pt x="928" y="699"/>
                </a:cubicBezTo>
                <a:cubicBezTo>
                  <a:pt x="1070" y="753"/>
                  <a:pt x="1355" y="693"/>
                  <a:pt x="1355" y="693"/>
                </a:cubicBezTo>
                <a:cubicBezTo>
                  <a:pt x="1539" y="731"/>
                  <a:pt x="1520" y="737"/>
                  <a:pt x="1751" y="746"/>
                </a:cubicBezTo>
                <a:cubicBezTo>
                  <a:pt x="1912" y="769"/>
                  <a:pt x="1924" y="727"/>
                  <a:pt x="2228" y="743"/>
                </a:cubicBezTo>
                <a:cubicBezTo>
                  <a:pt x="2298" y="752"/>
                  <a:pt x="2337" y="736"/>
                  <a:pt x="2388" y="739"/>
                </a:cubicBezTo>
                <a:cubicBezTo>
                  <a:pt x="2439" y="742"/>
                  <a:pt x="2496" y="758"/>
                  <a:pt x="2535" y="762"/>
                </a:cubicBezTo>
                <a:cubicBezTo>
                  <a:pt x="2574" y="766"/>
                  <a:pt x="2586" y="753"/>
                  <a:pt x="2624" y="761"/>
                </a:cubicBezTo>
                <a:cubicBezTo>
                  <a:pt x="2654" y="767"/>
                  <a:pt x="2674" y="747"/>
                  <a:pt x="2710" y="746"/>
                </a:cubicBezTo>
                <a:cubicBezTo>
                  <a:pt x="2816" y="740"/>
                  <a:pt x="2923" y="740"/>
                  <a:pt x="3030" y="737"/>
                </a:cubicBezTo>
                <a:cubicBezTo>
                  <a:pt x="3165" y="698"/>
                  <a:pt x="3192" y="700"/>
                  <a:pt x="3372" y="693"/>
                </a:cubicBezTo>
                <a:cubicBezTo>
                  <a:pt x="3491" y="677"/>
                  <a:pt x="3585" y="649"/>
                  <a:pt x="3707" y="640"/>
                </a:cubicBezTo>
                <a:cubicBezTo>
                  <a:pt x="3778" y="612"/>
                  <a:pt x="3647" y="661"/>
                  <a:pt x="3814" y="623"/>
                </a:cubicBezTo>
                <a:cubicBezTo>
                  <a:pt x="3939" y="593"/>
                  <a:pt x="3882" y="589"/>
                  <a:pt x="4057" y="579"/>
                </a:cubicBezTo>
                <a:cubicBezTo>
                  <a:pt x="4154" y="551"/>
                  <a:pt x="4197" y="549"/>
                  <a:pt x="4316" y="543"/>
                </a:cubicBezTo>
                <a:cubicBezTo>
                  <a:pt x="4293" y="535"/>
                  <a:pt x="4233" y="529"/>
                  <a:pt x="4225" y="526"/>
                </a:cubicBezTo>
                <a:cubicBezTo>
                  <a:pt x="4217" y="523"/>
                  <a:pt x="4240" y="518"/>
                  <a:pt x="4247" y="517"/>
                </a:cubicBezTo>
                <a:cubicBezTo>
                  <a:pt x="4275" y="513"/>
                  <a:pt x="4303" y="511"/>
                  <a:pt x="4331" y="508"/>
                </a:cubicBezTo>
                <a:cubicBezTo>
                  <a:pt x="4303" y="505"/>
                  <a:pt x="4275" y="504"/>
                  <a:pt x="4247" y="499"/>
                </a:cubicBezTo>
                <a:cubicBezTo>
                  <a:pt x="4240" y="498"/>
                  <a:pt x="4221" y="499"/>
                  <a:pt x="4225" y="491"/>
                </a:cubicBezTo>
                <a:cubicBezTo>
                  <a:pt x="4230" y="480"/>
                  <a:pt x="4245" y="485"/>
                  <a:pt x="4255" y="482"/>
                </a:cubicBezTo>
                <a:cubicBezTo>
                  <a:pt x="4318" y="494"/>
                  <a:pt x="4297" y="507"/>
                  <a:pt x="4346" y="526"/>
                </a:cubicBezTo>
                <a:cubicBezTo>
                  <a:pt x="4398" y="511"/>
                  <a:pt x="4453" y="470"/>
                  <a:pt x="4506" y="464"/>
                </a:cubicBezTo>
                <a:cubicBezTo>
                  <a:pt x="4552" y="460"/>
                  <a:pt x="4598" y="458"/>
                  <a:pt x="4643" y="455"/>
                </a:cubicBezTo>
                <a:cubicBezTo>
                  <a:pt x="4690" y="420"/>
                  <a:pt x="4742" y="423"/>
                  <a:pt x="4795" y="411"/>
                </a:cubicBezTo>
                <a:cubicBezTo>
                  <a:pt x="4834" y="382"/>
                  <a:pt x="4813" y="403"/>
                  <a:pt x="4849" y="341"/>
                </a:cubicBezTo>
                <a:cubicBezTo>
                  <a:pt x="4854" y="332"/>
                  <a:pt x="4864" y="314"/>
                  <a:pt x="4864" y="314"/>
                </a:cubicBezTo>
                <a:cubicBezTo>
                  <a:pt x="4803" y="279"/>
                  <a:pt x="4742" y="285"/>
                  <a:pt x="4674" y="279"/>
                </a:cubicBezTo>
                <a:cubicBezTo>
                  <a:pt x="4490" y="287"/>
                  <a:pt x="4499" y="279"/>
                  <a:pt x="4384" y="306"/>
                </a:cubicBezTo>
                <a:cubicBezTo>
                  <a:pt x="4293" y="303"/>
                  <a:pt x="4202" y="303"/>
                  <a:pt x="4110" y="297"/>
                </a:cubicBezTo>
                <a:cubicBezTo>
                  <a:pt x="4103" y="297"/>
                  <a:pt x="4126" y="288"/>
                  <a:pt x="4133" y="288"/>
                </a:cubicBezTo>
                <a:cubicBezTo>
                  <a:pt x="4187" y="288"/>
                  <a:pt x="4240" y="294"/>
                  <a:pt x="4293" y="297"/>
                </a:cubicBezTo>
                <a:cubicBezTo>
                  <a:pt x="4391" y="282"/>
                  <a:pt x="4444" y="268"/>
                  <a:pt x="4552" y="262"/>
                </a:cubicBezTo>
                <a:cubicBezTo>
                  <a:pt x="4601" y="247"/>
                  <a:pt x="4610" y="232"/>
                  <a:pt x="4651" y="200"/>
                </a:cubicBezTo>
                <a:cubicBezTo>
                  <a:pt x="4609" y="188"/>
                  <a:pt x="4562" y="193"/>
                  <a:pt x="4521" y="174"/>
                </a:cubicBezTo>
                <a:cubicBezTo>
                  <a:pt x="4514" y="171"/>
                  <a:pt x="4516" y="156"/>
                  <a:pt x="4514" y="147"/>
                </a:cubicBezTo>
                <a:cubicBezTo>
                  <a:pt x="4141" y="166"/>
                  <a:pt x="4291" y="156"/>
                  <a:pt x="4065" y="174"/>
                </a:cubicBezTo>
                <a:cubicBezTo>
                  <a:pt x="4015" y="182"/>
                  <a:pt x="3972" y="194"/>
                  <a:pt x="3920" y="174"/>
                </a:cubicBezTo>
                <a:cubicBezTo>
                  <a:pt x="3911" y="171"/>
                  <a:pt x="3935" y="160"/>
                  <a:pt x="3943" y="156"/>
                </a:cubicBezTo>
                <a:cubicBezTo>
                  <a:pt x="3951" y="152"/>
                  <a:pt x="3958" y="150"/>
                  <a:pt x="3966" y="147"/>
                </a:cubicBezTo>
                <a:cubicBezTo>
                  <a:pt x="3918" y="110"/>
                  <a:pt x="3968" y="135"/>
                  <a:pt x="3935" y="77"/>
                </a:cubicBezTo>
                <a:cubicBezTo>
                  <a:pt x="3812" y="86"/>
                  <a:pt x="3702" y="113"/>
                  <a:pt x="3578" y="121"/>
                </a:cubicBezTo>
                <a:cubicBezTo>
                  <a:pt x="3524" y="128"/>
                  <a:pt x="3477" y="135"/>
                  <a:pt x="3425" y="156"/>
                </a:cubicBezTo>
                <a:cubicBezTo>
                  <a:pt x="3342" y="188"/>
                  <a:pt x="3248" y="162"/>
                  <a:pt x="3159" y="165"/>
                </a:cubicBezTo>
                <a:cubicBezTo>
                  <a:pt x="2928" y="254"/>
                  <a:pt x="2813" y="169"/>
                  <a:pt x="2544" y="191"/>
                </a:cubicBezTo>
                <a:cubicBezTo>
                  <a:pt x="2445" y="200"/>
                  <a:pt x="2305" y="198"/>
                  <a:pt x="2260" y="187"/>
                </a:cubicBezTo>
                <a:cubicBezTo>
                  <a:pt x="2172" y="153"/>
                  <a:pt x="2149" y="194"/>
                  <a:pt x="2056" y="195"/>
                </a:cubicBezTo>
                <a:cubicBezTo>
                  <a:pt x="1964" y="187"/>
                  <a:pt x="1913" y="188"/>
                  <a:pt x="1880" y="175"/>
                </a:cubicBezTo>
                <a:cubicBezTo>
                  <a:pt x="1790" y="181"/>
                  <a:pt x="1677" y="212"/>
                  <a:pt x="1591" y="191"/>
                </a:cubicBezTo>
                <a:cubicBezTo>
                  <a:pt x="1548" y="181"/>
                  <a:pt x="1503" y="186"/>
                  <a:pt x="1460" y="175"/>
                </a:cubicBezTo>
                <a:cubicBezTo>
                  <a:pt x="1435" y="185"/>
                  <a:pt x="1426" y="155"/>
                  <a:pt x="1401" y="165"/>
                </a:cubicBezTo>
                <a:cubicBezTo>
                  <a:pt x="1252" y="156"/>
                  <a:pt x="1118" y="135"/>
                  <a:pt x="967" y="130"/>
                </a:cubicBezTo>
                <a:cubicBezTo>
                  <a:pt x="926" y="125"/>
                  <a:pt x="836" y="116"/>
                  <a:pt x="799" y="103"/>
                </a:cubicBezTo>
                <a:cubicBezTo>
                  <a:pt x="798" y="103"/>
                  <a:pt x="754" y="62"/>
                  <a:pt x="746" y="59"/>
                </a:cubicBezTo>
                <a:cubicBezTo>
                  <a:pt x="686" y="39"/>
                  <a:pt x="609" y="39"/>
                  <a:pt x="548" y="33"/>
                </a:cubicBezTo>
                <a:cubicBezTo>
                  <a:pt x="523" y="22"/>
                  <a:pt x="497" y="17"/>
                  <a:pt x="472" y="6"/>
                </a:cubicBezTo>
                <a:cubicBezTo>
                  <a:pt x="441" y="9"/>
                  <a:pt x="411" y="11"/>
                  <a:pt x="381" y="15"/>
                </a:cubicBezTo>
                <a:cubicBezTo>
                  <a:pt x="353" y="15"/>
                  <a:pt x="325" y="0"/>
                  <a:pt x="306" y="4"/>
                </a:cubicBezTo>
                <a:close/>
              </a:path>
            </a:pathLst>
          </a:custGeom>
          <a:solidFill>
            <a:srgbClr val="7030A0"/>
          </a:solidFill>
          <a:ln w="9525">
            <a:noFill/>
            <a:round/>
            <a:headEnd/>
            <a:tailEnd/>
          </a:ln>
          <a:effectLst/>
        </p:spPr>
        <p:txBody>
          <a:bodyPr/>
          <a:lstStyle/>
          <a:p>
            <a:endParaRPr lang="ru-RU" dirty="0"/>
          </a:p>
        </p:txBody>
      </p: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3"/>
          <p:cNvSpPr>
            <a:spLocks noChangeArrowheads="1"/>
          </p:cNvSpPr>
          <p:nvPr/>
        </p:nvSpPr>
        <p:spPr bwMode="gray">
          <a:xfrm>
            <a:off x="2916238" y="3078163"/>
            <a:ext cx="504825" cy="576262"/>
          </a:xfrm>
          <a:prstGeom prst="chevron">
            <a:avLst>
              <a:gd name="adj" fmla="val 52514"/>
            </a:avLst>
          </a:prstGeom>
          <a:gradFill rotWithShape="1">
            <a:gsLst>
              <a:gs pos="0">
                <a:schemeClr val="accent1">
                  <a:gamma/>
                  <a:tint val="42353"/>
                  <a:invGamma/>
                </a:schemeClr>
              </a:gs>
              <a:gs pos="100000">
                <a:schemeClr val="accent1"/>
              </a:gs>
            </a:gsLst>
            <a:lin ang="0" scaled="1"/>
          </a:gradFill>
          <a:ln w="0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3" name="AutoShape 4"/>
          <p:cNvSpPr>
            <a:spLocks noChangeArrowheads="1"/>
          </p:cNvSpPr>
          <p:nvPr/>
        </p:nvSpPr>
        <p:spPr bwMode="gray">
          <a:xfrm>
            <a:off x="5651500" y="3078163"/>
            <a:ext cx="504825" cy="576262"/>
          </a:xfrm>
          <a:prstGeom prst="chevron">
            <a:avLst>
              <a:gd name="adj" fmla="val 52514"/>
            </a:avLst>
          </a:prstGeom>
          <a:gradFill rotWithShape="1">
            <a:gsLst>
              <a:gs pos="0">
                <a:schemeClr val="hlink">
                  <a:gamma/>
                  <a:tint val="42353"/>
                  <a:invGamma/>
                </a:schemeClr>
              </a:gs>
              <a:gs pos="100000">
                <a:schemeClr val="hlink"/>
              </a:gs>
            </a:gsLst>
            <a:lin ang="0" scaled="1"/>
          </a:gradFill>
          <a:ln w="0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4" name="Oval 5"/>
          <p:cNvSpPr>
            <a:spLocks noChangeArrowheads="1"/>
          </p:cNvSpPr>
          <p:nvPr/>
        </p:nvSpPr>
        <p:spPr bwMode="gray">
          <a:xfrm>
            <a:off x="6227763" y="2286000"/>
            <a:ext cx="2160587" cy="2160588"/>
          </a:xfrm>
          <a:prstGeom prst="ellipse">
            <a:avLst/>
          </a:prstGeom>
          <a:gradFill rotWithShape="1">
            <a:gsLst>
              <a:gs pos="0">
                <a:schemeClr val="hlink">
                  <a:gamma/>
                  <a:tint val="0"/>
                  <a:invGamma/>
                </a:schemeClr>
              </a:gs>
              <a:gs pos="50000">
                <a:schemeClr val="hlink"/>
              </a:gs>
              <a:gs pos="100000">
                <a:schemeClr val="hlink">
                  <a:gamma/>
                  <a:tint val="0"/>
                  <a:invGamma/>
                </a:schemeClr>
              </a:gs>
            </a:gsLst>
            <a:lin ang="2700000" scaled="1"/>
          </a:gradFill>
          <a:ln w="38100" algn="ctr">
            <a:noFill/>
            <a:round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endParaRPr lang="ru-RU"/>
          </a:p>
        </p:txBody>
      </p:sp>
      <p:sp>
        <p:nvSpPr>
          <p:cNvPr id="5" name="Oval 6"/>
          <p:cNvSpPr>
            <a:spLocks noChangeArrowheads="1"/>
          </p:cNvSpPr>
          <p:nvPr/>
        </p:nvSpPr>
        <p:spPr bwMode="gray">
          <a:xfrm>
            <a:off x="6227763" y="2286000"/>
            <a:ext cx="2160587" cy="2160588"/>
          </a:xfrm>
          <a:prstGeom prst="ellipse">
            <a:avLst/>
          </a:prstGeom>
          <a:gradFill rotWithShape="1">
            <a:gsLst>
              <a:gs pos="0">
                <a:schemeClr val="hlink">
                  <a:alpha val="32001"/>
                </a:schemeClr>
              </a:gs>
              <a:gs pos="100000">
                <a:schemeClr val="hlink">
                  <a:gamma/>
                  <a:shade val="0"/>
                  <a:invGamma/>
                  <a:alpha val="89999"/>
                </a:schemeClr>
              </a:gs>
            </a:gsLst>
            <a:lin ang="2700000" scaled="1"/>
          </a:gradFill>
          <a:ln w="38100" algn="ctr">
            <a:noFill/>
            <a:round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endParaRPr lang="ru-RU"/>
          </a:p>
        </p:txBody>
      </p:sp>
      <p:sp>
        <p:nvSpPr>
          <p:cNvPr id="6" name="Oval 7"/>
          <p:cNvSpPr>
            <a:spLocks noChangeArrowheads="1"/>
          </p:cNvSpPr>
          <p:nvPr/>
        </p:nvSpPr>
        <p:spPr bwMode="gray">
          <a:xfrm>
            <a:off x="6369050" y="2427288"/>
            <a:ext cx="1878013" cy="1878012"/>
          </a:xfrm>
          <a:prstGeom prst="ellipse">
            <a:avLst/>
          </a:prstGeom>
          <a:gradFill rotWithShape="1">
            <a:gsLst>
              <a:gs pos="0">
                <a:schemeClr val="hlink">
                  <a:gamma/>
                  <a:shade val="54118"/>
                  <a:invGamma/>
                </a:schemeClr>
              </a:gs>
              <a:gs pos="50000">
                <a:schemeClr val="hlink"/>
              </a:gs>
              <a:gs pos="100000">
                <a:schemeClr val="hlink">
                  <a:gamma/>
                  <a:shade val="54118"/>
                  <a:invGamma/>
                </a:schemeClr>
              </a:gs>
            </a:gsLst>
            <a:lin ang="18900000" scaled="1"/>
          </a:gradFill>
          <a:ln w="38100" algn="ctr">
            <a:noFill/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endParaRPr lang="ru-RU"/>
          </a:p>
        </p:txBody>
      </p:sp>
      <p:sp>
        <p:nvSpPr>
          <p:cNvPr id="7" name="Oval 8"/>
          <p:cNvSpPr>
            <a:spLocks noChangeArrowheads="1"/>
          </p:cNvSpPr>
          <p:nvPr/>
        </p:nvSpPr>
        <p:spPr bwMode="gray">
          <a:xfrm>
            <a:off x="6400800" y="2438400"/>
            <a:ext cx="1878013" cy="1878013"/>
          </a:xfrm>
          <a:prstGeom prst="ellipse">
            <a:avLst/>
          </a:prstGeom>
          <a:gradFill rotWithShape="1">
            <a:gsLst>
              <a:gs pos="0">
                <a:schemeClr val="hlink">
                  <a:gamma/>
                  <a:shade val="63529"/>
                  <a:invGamma/>
                </a:schemeClr>
              </a:gs>
              <a:gs pos="100000">
                <a:schemeClr val="hlink">
                  <a:alpha val="0"/>
                </a:schemeClr>
              </a:gs>
            </a:gsLst>
            <a:lin ang="2700000" scaled="1"/>
          </a:gradFill>
          <a:ln w="38100" algn="ctr">
            <a:noFill/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endParaRPr lang="ru-RU"/>
          </a:p>
        </p:txBody>
      </p:sp>
      <p:sp>
        <p:nvSpPr>
          <p:cNvPr id="8" name="Oval 9"/>
          <p:cNvSpPr>
            <a:spLocks noChangeArrowheads="1"/>
          </p:cNvSpPr>
          <p:nvPr/>
        </p:nvSpPr>
        <p:spPr bwMode="gray">
          <a:xfrm>
            <a:off x="6470650" y="2520950"/>
            <a:ext cx="1690688" cy="1690688"/>
          </a:xfrm>
          <a:prstGeom prst="ellipse">
            <a:avLst/>
          </a:prstGeom>
          <a:solidFill>
            <a:srgbClr val="333333"/>
          </a:solidFill>
          <a:ln w="38100" algn="ctr">
            <a:noFill/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endParaRPr lang="ru-RU"/>
          </a:p>
        </p:txBody>
      </p:sp>
      <p:sp>
        <p:nvSpPr>
          <p:cNvPr id="9" name="Oval 10"/>
          <p:cNvSpPr>
            <a:spLocks noChangeArrowheads="1"/>
          </p:cNvSpPr>
          <p:nvPr/>
        </p:nvSpPr>
        <p:spPr bwMode="gray">
          <a:xfrm>
            <a:off x="755650" y="2279650"/>
            <a:ext cx="2160588" cy="2160588"/>
          </a:xfrm>
          <a:prstGeom prst="ellipse">
            <a:avLst/>
          </a:prstGeom>
          <a:gradFill rotWithShape="1">
            <a:gsLst>
              <a:gs pos="0">
                <a:schemeClr val="folHlink">
                  <a:gamma/>
                  <a:tint val="0"/>
                  <a:invGamma/>
                </a:schemeClr>
              </a:gs>
              <a:gs pos="50000">
                <a:schemeClr val="folHlink"/>
              </a:gs>
              <a:gs pos="100000">
                <a:schemeClr val="folHlink">
                  <a:gamma/>
                  <a:tint val="0"/>
                  <a:invGamma/>
                </a:schemeClr>
              </a:gs>
            </a:gsLst>
            <a:lin ang="2700000" scaled="1"/>
          </a:gradFill>
          <a:ln w="38100" algn="ctr">
            <a:noFill/>
            <a:round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endParaRPr lang="ru-RU"/>
          </a:p>
        </p:txBody>
      </p:sp>
      <p:sp>
        <p:nvSpPr>
          <p:cNvPr id="10" name="Oval 11"/>
          <p:cNvSpPr>
            <a:spLocks noChangeArrowheads="1"/>
          </p:cNvSpPr>
          <p:nvPr/>
        </p:nvSpPr>
        <p:spPr bwMode="gray">
          <a:xfrm>
            <a:off x="755650" y="2279650"/>
            <a:ext cx="2160588" cy="2160588"/>
          </a:xfrm>
          <a:prstGeom prst="ellipse">
            <a:avLst/>
          </a:prstGeom>
          <a:gradFill rotWithShape="1">
            <a:gsLst>
              <a:gs pos="0">
                <a:schemeClr val="folHlink">
                  <a:alpha val="32001"/>
                </a:schemeClr>
              </a:gs>
              <a:gs pos="100000">
                <a:schemeClr val="folHlink">
                  <a:gamma/>
                  <a:shade val="0"/>
                  <a:invGamma/>
                  <a:alpha val="89999"/>
                </a:schemeClr>
              </a:gs>
            </a:gsLst>
            <a:lin ang="2700000" scaled="1"/>
          </a:gradFill>
          <a:ln w="38100" algn="ctr">
            <a:noFill/>
            <a:round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endParaRPr lang="ru-RU"/>
          </a:p>
        </p:txBody>
      </p:sp>
      <p:sp>
        <p:nvSpPr>
          <p:cNvPr id="11" name="Oval 12"/>
          <p:cNvSpPr>
            <a:spLocks noChangeArrowheads="1"/>
          </p:cNvSpPr>
          <p:nvPr/>
        </p:nvSpPr>
        <p:spPr bwMode="gray">
          <a:xfrm>
            <a:off x="896938" y="2420938"/>
            <a:ext cx="1878012" cy="1878012"/>
          </a:xfrm>
          <a:prstGeom prst="ellipse">
            <a:avLst/>
          </a:prstGeom>
          <a:gradFill rotWithShape="1">
            <a:gsLst>
              <a:gs pos="0">
                <a:schemeClr val="folHlink">
                  <a:gamma/>
                  <a:shade val="54118"/>
                  <a:invGamma/>
                </a:schemeClr>
              </a:gs>
              <a:gs pos="50000">
                <a:schemeClr val="folHlink"/>
              </a:gs>
              <a:gs pos="100000">
                <a:schemeClr val="folHlink">
                  <a:gamma/>
                  <a:shade val="54118"/>
                  <a:invGamma/>
                </a:schemeClr>
              </a:gs>
            </a:gsLst>
            <a:lin ang="18900000" scaled="1"/>
          </a:gradFill>
          <a:ln w="38100" algn="ctr">
            <a:noFill/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endParaRPr lang="ru-RU"/>
          </a:p>
        </p:txBody>
      </p:sp>
      <p:sp>
        <p:nvSpPr>
          <p:cNvPr id="12" name="Oval 13"/>
          <p:cNvSpPr>
            <a:spLocks noChangeArrowheads="1"/>
          </p:cNvSpPr>
          <p:nvPr/>
        </p:nvSpPr>
        <p:spPr bwMode="gray">
          <a:xfrm>
            <a:off x="898525" y="2424113"/>
            <a:ext cx="1878013" cy="1878012"/>
          </a:xfrm>
          <a:prstGeom prst="ellipse">
            <a:avLst/>
          </a:prstGeom>
          <a:gradFill rotWithShape="1">
            <a:gsLst>
              <a:gs pos="0">
                <a:schemeClr val="folHlink">
                  <a:gamma/>
                  <a:shade val="63529"/>
                  <a:invGamma/>
                </a:schemeClr>
              </a:gs>
              <a:gs pos="100000">
                <a:schemeClr val="folHlink">
                  <a:alpha val="0"/>
                </a:schemeClr>
              </a:gs>
            </a:gsLst>
            <a:lin ang="2700000" scaled="1"/>
          </a:gradFill>
          <a:ln w="38100" algn="ctr">
            <a:noFill/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endParaRPr lang="ru-RU"/>
          </a:p>
        </p:txBody>
      </p:sp>
      <p:sp>
        <p:nvSpPr>
          <p:cNvPr id="13" name="Oval 14"/>
          <p:cNvSpPr>
            <a:spLocks noChangeArrowheads="1"/>
          </p:cNvSpPr>
          <p:nvPr/>
        </p:nvSpPr>
        <p:spPr bwMode="gray">
          <a:xfrm>
            <a:off x="990600" y="2514600"/>
            <a:ext cx="1690688" cy="1690688"/>
          </a:xfrm>
          <a:prstGeom prst="ellipse">
            <a:avLst/>
          </a:prstGeom>
          <a:solidFill>
            <a:srgbClr val="333333"/>
          </a:solidFill>
          <a:ln w="38100" algn="ctr">
            <a:noFill/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endParaRPr lang="ru-RU"/>
          </a:p>
        </p:txBody>
      </p:sp>
      <p:grpSp>
        <p:nvGrpSpPr>
          <p:cNvPr id="14" name="Group 15"/>
          <p:cNvGrpSpPr>
            <a:grpSpLocks/>
          </p:cNvGrpSpPr>
          <p:nvPr/>
        </p:nvGrpSpPr>
        <p:grpSpPr bwMode="auto">
          <a:xfrm>
            <a:off x="1017588" y="2540000"/>
            <a:ext cx="1636712" cy="1636713"/>
            <a:chOff x="4166" y="1706"/>
            <a:chExt cx="1252" cy="1252"/>
          </a:xfrm>
        </p:grpSpPr>
        <p:sp>
          <p:nvSpPr>
            <p:cNvPr id="15" name="Oval 16"/>
            <p:cNvSpPr>
              <a:spLocks noChangeArrowheads="1"/>
            </p:cNvSpPr>
            <p:nvPr/>
          </p:nvSpPr>
          <p:spPr bwMode="gray">
            <a:xfrm>
              <a:off x="4166" y="1706"/>
              <a:ext cx="1252" cy="1252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gamma/>
                    <a:shade val="46275"/>
                    <a:invGamma/>
                  </a:srgbClr>
                </a:gs>
                <a:gs pos="100000">
                  <a:srgbClr val="D6E1E2"/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/>
            </a:p>
          </p:txBody>
        </p:sp>
        <p:sp>
          <p:nvSpPr>
            <p:cNvPr id="16" name="Oval 17"/>
            <p:cNvSpPr>
              <a:spLocks noChangeArrowheads="1"/>
            </p:cNvSpPr>
            <p:nvPr/>
          </p:nvSpPr>
          <p:spPr bwMode="gray">
            <a:xfrm>
              <a:off x="4182" y="1713"/>
              <a:ext cx="1222" cy="1221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alpha val="0"/>
                  </a:srgbClr>
                </a:gs>
                <a:gs pos="100000">
                  <a:srgbClr val="D6E1E2">
                    <a:gamma/>
                    <a:tint val="34902"/>
                    <a:invGamma/>
                  </a:srgb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/>
            </a:p>
          </p:txBody>
        </p:sp>
        <p:sp>
          <p:nvSpPr>
            <p:cNvPr id="17" name="Oval 18"/>
            <p:cNvSpPr>
              <a:spLocks noChangeArrowheads="1"/>
            </p:cNvSpPr>
            <p:nvPr/>
          </p:nvSpPr>
          <p:spPr bwMode="gray">
            <a:xfrm>
              <a:off x="4195" y="1725"/>
              <a:ext cx="1162" cy="1141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gamma/>
                    <a:shade val="79216"/>
                    <a:invGamma/>
                  </a:srgbClr>
                </a:gs>
                <a:gs pos="100000">
                  <a:srgbClr val="D6E1E2">
                    <a:alpha val="48000"/>
                  </a:srgb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/>
            </a:p>
          </p:txBody>
        </p:sp>
        <p:sp>
          <p:nvSpPr>
            <p:cNvPr id="18" name="Oval 19"/>
            <p:cNvSpPr>
              <a:spLocks noChangeArrowheads="1"/>
            </p:cNvSpPr>
            <p:nvPr/>
          </p:nvSpPr>
          <p:spPr bwMode="gray">
            <a:xfrm>
              <a:off x="4263" y="1757"/>
              <a:ext cx="1033" cy="926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gamma/>
                    <a:tint val="0"/>
                    <a:invGamma/>
                  </a:srgbClr>
                </a:gs>
                <a:gs pos="100000">
                  <a:srgbClr val="D6E1E2">
                    <a:alpha val="38000"/>
                  </a:srgb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/>
            </a:p>
          </p:txBody>
        </p:sp>
      </p:grpSp>
      <p:sp>
        <p:nvSpPr>
          <p:cNvPr id="19" name="Oval 20"/>
          <p:cNvSpPr>
            <a:spLocks noChangeArrowheads="1"/>
          </p:cNvSpPr>
          <p:nvPr/>
        </p:nvSpPr>
        <p:spPr bwMode="gray">
          <a:xfrm>
            <a:off x="3492500" y="2286000"/>
            <a:ext cx="2160588" cy="2160588"/>
          </a:xfrm>
          <a:prstGeom prst="ellipse">
            <a:avLst/>
          </a:prstGeom>
          <a:gradFill rotWithShape="1">
            <a:gsLst>
              <a:gs pos="0">
                <a:schemeClr val="accent1">
                  <a:gamma/>
                  <a:tint val="0"/>
                  <a:invGamma/>
                </a:schemeClr>
              </a:gs>
              <a:gs pos="50000">
                <a:schemeClr val="accent1"/>
              </a:gs>
              <a:gs pos="100000">
                <a:schemeClr val="accent1">
                  <a:gamma/>
                  <a:tint val="0"/>
                  <a:invGamma/>
                </a:schemeClr>
              </a:gs>
            </a:gsLst>
            <a:lin ang="2700000" scaled="1"/>
          </a:gradFill>
          <a:ln w="38100" algn="ctr">
            <a:noFill/>
            <a:round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endParaRPr lang="ru-RU"/>
          </a:p>
        </p:txBody>
      </p:sp>
      <p:sp>
        <p:nvSpPr>
          <p:cNvPr id="20" name="Oval 21"/>
          <p:cNvSpPr>
            <a:spLocks noChangeArrowheads="1"/>
          </p:cNvSpPr>
          <p:nvPr/>
        </p:nvSpPr>
        <p:spPr bwMode="gray">
          <a:xfrm>
            <a:off x="3492500" y="2286000"/>
            <a:ext cx="2160588" cy="2160588"/>
          </a:xfrm>
          <a:prstGeom prst="ellipse">
            <a:avLst/>
          </a:prstGeom>
          <a:gradFill rotWithShape="1">
            <a:gsLst>
              <a:gs pos="0">
                <a:schemeClr val="accent1">
                  <a:alpha val="32001"/>
                </a:schemeClr>
              </a:gs>
              <a:gs pos="100000">
                <a:schemeClr val="accent1">
                  <a:gamma/>
                  <a:shade val="46275"/>
                  <a:invGamma/>
                </a:schemeClr>
              </a:gs>
            </a:gsLst>
            <a:lin ang="2700000" scaled="1"/>
          </a:gradFill>
          <a:ln w="38100" algn="ctr">
            <a:noFill/>
            <a:round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endParaRPr lang="ru-RU"/>
          </a:p>
        </p:txBody>
      </p:sp>
      <p:sp>
        <p:nvSpPr>
          <p:cNvPr id="21" name="Oval 22"/>
          <p:cNvSpPr>
            <a:spLocks noChangeArrowheads="1"/>
          </p:cNvSpPr>
          <p:nvPr/>
        </p:nvSpPr>
        <p:spPr bwMode="gray">
          <a:xfrm>
            <a:off x="3633788" y="2427288"/>
            <a:ext cx="1878012" cy="1878012"/>
          </a:xfrm>
          <a:prstGeom prst="ellipse">
            <a:avLst/>
          </a:prstGeom>
          <a:gradFill rotWithShape="1">
            <a:gsLst>
              <a:gs pos="0">
                <a:schemeClr val="accent1">
                  <a:gamma/>
                  <a:shade val="54118"/>
                  <a:invGamma/>
                </a:schemeClr>
              </a:gs>
              <a:gs pos="50000">
                <a:schemeClr val="accent1"/>
              </a:gs>
              <a:gs pos="100000">
                <a:schemeClr val="accent1">
                  <a:gamma/>
                  <a:shade val="54118"/>
                  <a:invGamma/>
                </a:schemeClr>
              </a:gs>
            </a:gsLst>
            <a:lin ang="18900000" scaled="1"/>
          </a:gradFill>
          <a:ln w="38100" algn="ctr">
            <a:noFill/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endParaRPr lang="ru-RU"/>
          </a:p>
        </p:txBody>
      </p:sp>
      <p:sp>
        <p:nvSpPr>
          <p:cNvPr id="22" name="Oval 23"/>
          <p:cNvSpPr>
            <a:spLocks noChangeArrowheads="1"/>
          </p:cNvSpPr>
          <p:nvPr/>
        </p:nvSpPr>
        <p:spPr bwMode="gray">
          <a:xfrm>
            <a:off x="3635375" y="2430463"/>
            <a:ext cx="1878013" cy="1878012"/>
          </a:xfrm>
          <a:prstGeom prst="ellipse">
            <a:avLst/>
          </a:prstGeom>
          <a:gradFill rotWithShape="1">
            <a:gsLst>
              <a:gs pos="0">
                <a:schemeClr val="accent1">
                  <a:gamma/>
                  <a:shade val="63529"/>
                  <a:invGamma/>
                </a:schemeClr>
              </a:gs>
              <a:gs pos="100000">
                <a:schemeClr val="accent1">
                  <a:alpha val="0"/>
                </a:schemeClr>
              </a:gs>
            </a:gsLst>
            <a:lin ang="2700000" scaled="1"/>
          </a:gradFill>
          <a:ln w="38100" algn="ctr">
            <a:noFill/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endParaRPr lang="ru-RU"/>
          </a:p>
        </p:txBody>
      </p:sp>
      <p:sp>
        <p:nvSpPr>
          <p:cNvPr id="23" name="Oval 24"/>
          <p:cNvSpPr>
            <a:spLocks noChangeArrowheads="1"/>
          </p:cNvSpPr>
          <p:nvPr/>
        </p:nvSpPr>
        <p:spPr bwMode="gray">
          <a:xfrm>
            <a:off x="3727450" y="2520950"/>
            <a:ext cx="1690688" cy="1690688"/>
          </a:xfrm>
          <a:prstGeom prst="ellipse">
            <a:avLst/>
          </a:prstGeom>
          <a:solidFill>
            <a:srgbClr val="333333"/>
          </a:solidFill>
          <a:ln w="38100" algn="ctr">
            <a:noFill/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endParaRPr lang="ru-RU"/>
          </a:p>
        </p:txBody>
      </p:sp>
      <p:grpSp>
        <p:nvGrpSpPr>
          <p:cNvPr id="24" name="Group 25"/>
          <p:cNvGrpSpPr>
            <a:grpSpLocks/>
          </p:cNvGrpSpPr>
          <p:nvPr/>
        </p:nvGrpSpPr>
        <p:grpSpPr bwMode="auto">
          <a:xfrm>
            <a:off x="3754438" y="2540000"/>
            <a:ext cx="1636712" cy="1636713"/>
            <a:chOff x="4166" y="1706"/>
            <a:chExt cx="1252" cy="1252"/>
          </a:xfrm>
        </p:grpSpPr>
        <p:sp>
          <p:nvSpPr>
            <p:cNvPr id="25" name="Oval 26"/>
            <p:cNvSpPr>
              <a:spLocks noChangeArrowheads="1"/>
            </p:cNvSpPr>
            <p:nvPr/>
          </p:nvSpPr>
          <p:spPr bwMode="gray">
            <a:xfrm>
              <a:off x="4166" y="1706"/>
              <a:ext cx="1252" cy="1252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gamma/>
                    <a:shade val="46275"/>
                    <a:invGamma/>
                  </a:srgbClr>
                </a:gs>
                <a:gs pos="100000">
                  <a:srgbClr val="D6E1E2"/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/>
            </a:p>
          </p:txBody>
        </p:sp>
        <p:sp>
          <p:nvSpPr>
            <p:cNvPr id="26" name="Oval 27"/>
            <p:cNvSpPr>
              <a:spLocks noChangeArrowheads="1"/>
            </p:cNvSpPr>
            <p:nvPr/>
          </p:nvSpPr>
          <p:spPr bwMode="gray">
            <a:xfrm>
              <a:off x="4182" y="1713"/>
              <a:ext cx="1222" cy="1221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alpha val="0"/>
                  </a:srgbClr>
                </a:gs>
                <a:gs pos="100000">
                  <a:srgbClr val="D6E1E2">
                    <a:gamma/>
                    <a:tint val="34902"/>
                    <a:invGamma/>
                  </a:srgb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/>
            </a:p>
          </p:txBody>
        </p:sp>
        <p:sp>
          <p:nvSpPr>
            <p:cNvPr id="27" name="Oval 28"/>
            <p:cNvSpPr>
              <a:spLocks noChangeArrowheads="1"/>
            </p:cNvSpPr>
            <p:nvPr/>
          </p:nvSpPr>
          <p:spPr bwMode="gray">
            <a:xfrm>
              <a:off x="4195" y="1725"/>
              <a:ext cx="1162" cy="1141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gamma/>
                    <a:shade val="79216"/>
                    <a:invGamma/>
                  </a:srgbClr>
                </a:gs>
                <a:gs pos="100000">
                  <a:srgbClr val="D6E1E2">
                    <a:alpha val="48000"/>
                  </a:srgb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/>
            </a:p>
          </p:txBody>
        </p:sp>
        <p:sp>
          <p:nvSpPr>
            <p:cNvPr id="28" name="Oval 29"/>
            <p:cNvSpPr>
              <a:spLocks noChangeArrowheads="1"/>
            </p:cNvSpPr>
            <p:nvPr/>
          </p:nvSpPr>
          <p:spPr bwMode="gray">
            <a:xfrm>
              <a:off x="4263" y="1757"/>
              <a:ext cx="1033" cy="926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gamma/>
                    <a:tint val="0"/>
                    <a:invGamma/>
                  </a:srgbClr>
                </a:gs>
                <a:gs pos="100000">
                  <a:srgbClr val="D6E1E2">
                    <a:alpha val="38000"/>
                  </a:srgb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/>
            </a:p>
          </p:txBody>
        </p:sp>
      </p:grpSp>
      <p:grpSp>
        <p:nvGrpSpPr>
          <p:cNvPr id="29" name="Group 30"/>
          <p:cNvGrpSpPr>
            <a:grpSpLocks/>
          </p:cNvGrpSpPr>
          <p:nvPr/>
        </p:nvGrpSpPr>
        <p:grpSpPr bwMode="auto">
          <a:xfrm>
            <a:off x="6500813" y="2540000"/>
            <a:ext cx="1636712" cy="1636713"/>
            <a:chOff x="4166" y="1706"/>
            <a:chExt cx="1252" cy="1252"/>
          </a:xfrm>
        </p:grpSpPr>
        <p:sp>
          <p:nvSpPr>
            <p:cNvPr id="30" name="Oval 31"/>
            <p:cNvSpPr>
              <a:spLocks noChangeArrowheads="1"/>
            </p:cNvSpPr>
            <p:nvPr/>
          </p:nvSpPr>
          <p:spPr bwMode="gray">
            <a:xfrm>
              <a:off x="4166" y="1706"/>
              <a:ext cx="1252" cy="1252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gamma/>
                    <a:shade val="46275"/>
                    <a:invGamma/>
                  </a:srgbClr>
                </a:gs>
                <a:gs pos="100000">
                  <a:srgbClr val="D6E1E2"/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/>
            </a:p>
          </p:txBody>
        </p:sp>
        <p:sp>
          <p:nvSpPr>
            <p:cNvPr id="31" name="Oval 32"/>
            <p:cNvSpPr>
              <a:spLocks noChangeArrowheads="1"/>
            </p:cNvSpPr>
            <p:nvPr/>
          </p:nvSpPr>
          <p:spPr bwMode="gray">
            <a:xfrm>
              <a:off x="4182" y="1713"/>
              <a:ext cx="1222" cy="1221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alpha val="0"/>
                  </a:srgbClr>
                </a:gs>
                <a:gs pos="100000">
                  <a:srgbClr val="D6E1E2">
                    <a:gamma/>
                    <a:tint val="34902"/>
                    <a:invGamma/>
                  </a:srgb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/>
            </a:p>
          </p:txBody>
        </p:sp>
        <p:sp>
          <p:nvSpPr>
            <p:cNvPr id="32" name="Oval 33"/>
            <p:cNvSpPr>
              <a:spLocks noChangeArrowheads="1"/>
            </p:cNvSpPr>
            <p:nvPr/>
          </p:nvSpPr>
          <p:spPr bwMode="gray">
            <a:xfrm>
              <a:off x="4195" y="1725"/>
              <a:ext cx="1162" cy="1141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gamma/>
                    <a:shade val="79216"/>
                    <a:invGamma/>
                  </a:srgbClr>
                </a:gs>
                <a:gs pos="100000">
                  <a:srgbClr val="D6E1E2">
                    <a:alpha val="48000"/>
                  </a:srgb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/>
            </a:p>
          </p:txBody>
        </p:sp>
        <p:sp>
          <p:nvSpPr>
            <p:cNvPr id="33" name="Oval 34"/>
            <p:cNvSpPr>
              <a:spLocks noChangeArrowheads="1"/>
            </p:cNvSpPr>
            <p:nvPr/>
          </p:nvSpPr>
          <p:spPr bwMode="gray">
            <a:xfrm>
              <a:off x="4263" y="1757"/>
              <a:ext cx="1033" cy="926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gamma/>
                    <a:tint val="0"/>
                    <a:invGamma/>
                  </a:srgbClr>
                </a:gs>
                <a:gs pos="100000">
                  <a:srgbClr val="D6E1E2">
                    <a:alpha val="38000"/>
                  </a:srgb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/>
            </a:p>
          </p:txBody>
        </p:sp>
      </p:grpSp>
      <p:sp>
        <p:nvSpPr>
          <p:cNvPr id="34" name="AutoShape 35"/>
          <p:cNvSpPr>
            <a:spLocks noChangeArrowheads="1"/>
          </p:cNvSpPr>
          <p:nvPr/>
        </p:nvSpPr>
        <p:spPr bwMode="auto">
          <a:xfrm>
            <a:off x="804863" y="4818063"/>
            <a:ext cx="2057400" cy="515937"/>
          </a:xfrm>
          <a:prstGeom prst="roundRect">
            <a:avLst>
              <a:gd name="adj" fmla="val 50000"/>
            </a:avLst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/>
            <a:r>
              <a:rPr lang="en-US">
                <a:effectLst>
                  <a:outerShdw blurRad="38100" dist="38100" dir="2700000" algn="tl">
                    <a:srgbClr val="000000"/>
                  </a:outerShdw>
                </a:effectLst>
                <a:latin typeface="Verdana" pitchFamily="34" charset="0"/>
              </a:rPr>
              <a:t>Add Your Text</a:t>
            </a:r>
          </a:p>
        </p:txBody>
      </p:sp>
      <p:sp>
        <p:nvSpPr>
          <p:cNvPr id="35" name="AutoShape 36"/>
          <p:cNvSpPr>
            <a:spLocks noChangeArrowheads="1"/>
          </p:cNvSpPr>
          <p:nvPr/>
        </p:nvSpPr>
        <p:spPr bwMode="auto">
          <a:xfrm>
            <a:off x="3538538" y="4818063"/>
            <a:ext cx="2057400" cy="515937"/>
          </a:xfrm>
          <a:prstGeom prst="roundRect">
            <a:avLst>
              <a:gd name="adj" fmla="val 50000"/>
            </a:avLst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/>
            <a:r>
              <a:rPr lang="en-US">
                <a:effectLst>
                  <a:outerShdw blurRad="38100" dist="38100" dir="2700000" algn="tl">
                    <a:srgbClr val="000000"/>
                  </a:outerShdw>
                </a:effectLst>
                <a:latin typeface="Verdana" pitchFamily="34" charset="0"/>
              </a:rPr>
              <a:t>Add Your Text</a:t>
            </a:r>
          </a:p>
        </p:txBody>
      </p:sp>
      <p:sp>
        <p:nvSpPr>
          <p:cNvPr id="36" name="AutoShape 37"/>
          <p:cNvSpPr>
            <a:spLocks noChangeArrowheads="1"/>
          </p:cNvSpPr>
          <p:nvPr/>
        </p:nvSpPr>
        <p:spPr bwMode="auto">
          <a:xfrm>
            <a:off x="6291263" y="4818063"/>
            <a:ext cx="2057400" cy="515937"/>
          </a:xfrm>
          <a:prstGeom prst="roundRect">
            <a:avLst>
              <a:gd name="adj" fmla="val 50000"/>
            </a:avLst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/>
            <a:r>
              <a:rPr lang="en-US">
                <a:effectLst>
                  <a:outerShdw blurRad="38100" dist="38100" dir="2700000" algn="tl">
                    <a:srgbClr val="000000"/>
                  </a:outerShdw>
                </a:effectLst>
                <a:latin typeface="Verdana" pitchFamily="34" charset="0"/>
              </a:rPr>
              <a:t>Add Your Text</a:t>
            </a:r>
          </a:p>
        </p:txBody>
      </p:sp>
      <p:sp>
        <p:nvSpPr>
          <p:cNvPr id="37" name="Text Box 38"/>
          <p:cNvSpPr txBox="1">
            <a:spLocks noChangeArrowheads="1"/>
          </p:cNvSpPr>
          <p:nvPr/>
        </p:nvSpPr>
        <p:spPr bwMode="gray">
          <a:xfrm>
            <a:off x="1450975" y="3144838"/>
            <a:ext cx="776288" cy="457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0" hangingPunct="0"/>
            <a:r>
              <a:rPr lang="en-US" sz="2400">
                <a:solidFill>
                  <a:srgbClr val="000000"/>
                </a:solidFill>
              </a:rPr>
              <a:t>Text</a:t>
            </a:r>
          </a:p>
        </p:txBody>
      </p:sp>
      <p:sp>
        <p:nvSpPr>
          <p:cNvPr id="38" name="Text Box 39"/>
          <p:cNvSpPr txBox="1">
            <a:spLocks noChangeArrowheads="1"/>
          </p:cNvSpPr>
          <p:nvPr/>
        </p:nvSpPr>
        <p:spPr bwMode="gray">
          <a:xfrm>
            <a:off x="4194175" y="3144838"/>
            <a:ext cx="776288" cy="457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0" hangingPunct="0"/>
            <a:r>
              <a:rPr lang="en-US" sz="2400">
                <a:solidFill>
                  <a:srgbClr val="000000"/>
                </a:solidFill>
              </a:rPr>
              <a:t>Text</a:t>
            </a:r>
          </a:p>
        </p:txBody>
      </p:sp>
      <p:sp>
        <p:nvSpPr>
          <p:cNvPr id="39" name="Text Box 40"/>
          <p:cNvSpPr txBox="1">
            <a:spLocks noChangeArrowheads="1"/>
          </p:cNvSpPr>
          <p:nvPr/>
        </p:nvSpPr>
        <p:spPr bwMode="gray">
          <a:xfrm>
            <a:off x="6937375" y="3144838"/>
            <a:ext cx="776288" cy="457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0" hangingPunct="0"/>
            <a:r>
              <a:rPr lang="en-US" sz="2400">
                <a:solidFill>
                  <a:srgbClr val="000000"/>
                </a:solidFill>
              </a:rPr>
              <a:t>Text</a:t>
            </a:r>
          </a:p>
        </p:txBody>
      </p:sp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ижний колонтитул 3"/>
          <p:cNvSpPr>
            <a:spLocks noGrp="1"/>
          </p:cNvSpPr>
          <p:nvPr>
            <p:ph type="ftr" sz="quarter" idx="10"/>
          </p:nvPr>
        </p:nvSpPr>
        <p:spPr>
          <a:xfrm>
            <a:off x="5791200" y="6248400"/>
            <a:ext cx="2895600" cy="334963"/>
          </a:xfrm>
        </p:spPr>
        <p:txBody>
          <a:bodyPr/>
          <a:lstStyle/>
          <a:p>
            <a:r>
              <a:rPr lang="en-US"/>
              <a:t>Company  Logo</a:t>
            </a:r>
          </a:p>
        </p:txBody>
      </p:sp>
      <p:sp>
        <p:nvSpPr>
          <p:cNvPr id="3" name="AutoShape 2"/>
          <p:cNvSpPr>
            <a:spLocks noChangeArrowheads="1"/>
          </p:cNvSpPr>
          <p:nvPr/>
        </p:nvSpPr>
        <p:spPr bwMode="auto">
          <a:xfrm>
            <a:off x="3722688" y="3657600"/>
            <a:ext cx="1839912" cy="2286000"/>
          </a:xfrm>
          <a:prstGeom prst="roundRect">
            <a:avLst>
              <a:gd name="adj" fmla="val 13745"/>
            </a:avLst>
          </a:prstGeom>
          <a:noFill/>
          <a:ln w="38100">
            <a:solidFill>
              <a:schemeClr val="bg2"/>
            </a:solidFill>
            <a:round/>
            <a:headEnd/>
            <a:tailEnd/>
          </a:ln>
          <a:effectLst/>
        </p:spPr>
        <p:txBody>
          <a:bodyPr anchor="ctr"/>
          <a:lstStyle/>
          <a:p>
            <a:pPr eaLnBrk="0" hangingPunct="0"/>
            <a:r>
              <a:rPr lang="en-US" sz="1400">
                <a:solidFill>
                  <a:schemeClr val="tx2"/>
                </a:solidFill>
                <a:latin typeface="Verdana" pitchFamily="34" charset="0"/>
              </a:rPr>
              <a:t>ThemeGallery is a Design Digital Content &amp; Contents mall developed by Guild Design Inc.</a:t>
            </a:r>
          </a:p>
        </p:txBody>
      </p:sp>
      <p:sp>
        <p:nvSpPr>
          <p:cNvPr id="4" name="AutoShape 3"/>
          <p:cNvSpPr>
            <a:spLocks noChangeArrowheads="1"/>
          </p:cNvSpPr>
          <p:nvPr/>
        </p:nvSpPr>
        <p:spPr bwMode="auto">
          <a:xfrm>
            <a:off x="1219200" y="3657600"/>
            <a:ext cx="1828800" cy="2286000"/>
          </a:xfrm>
          <a:prstGeom prst="roundRect">
            <a:avLst>
              <a:gd name="adj" fmla="val 13745"/>
            </a:avLst>
          </a:prstGeom>
          <a:noFill/>
          <a:ln w="38100">
            <a:solidFill>
              <a:schemeClr val="bg2"/>
            </a:solidFill>
            <a:round/>
            <a:headEnd/>
            <a:tailEnd/>
          </a:ln>
          <a:effectLst/>
        </p:spPr>
        <p:txBody>
          <a:bodyPr anchor="ctr"/>
          <a:lstStyle/>
          <a:p>
            <a:pPr eaLnBrk="0" hangingPunct="0"/>
            <a:r>
              <a:rPr lang="en-US" sz="1400">
                <a:solidFill>
                  <a:schemeClr val="tx2"/>
                </a:solidFill>
                <a:latin typeface="Verdana" pitchFamily="34" charset="0"/>
              </a:rPr>
              <a:t>ThemeGallery is a Design Digital Content &amp; Contents mall developed by Guild Design Inc.</a:t>
            </a:r>
          </a:p>
        </p:txBody>
      </p:sp>
      <p:sp>
        <p:nvSpPr>
          <p:cNvPr id="5" name="AutoShape 4"/>
          <p:cNvSpPr>
            <a:spLocks noChangeArrowheads="1"/>
          </p:cNvSpPr>
          <p:nvPr/>
        </p:nvSpPr>
        <p:spPr bwMode="auto">
          <a:xfrm>
            <a:off x="6248400" y="3657600"/>
            <a:ext cx="1752600" cy="2286000"/>
          </a:xfrm>
          <a:prstGeom prst="roundRect">
            <a:avLst>
              <a:gd name="adj" fmla="val 13745"/>
            </a:avLst>
          </a:prstGeom>
          <a:noFill/>
          <a:ln w="38100">
            <a:solidFill>
              <a:schemeClr val="bg2"/>
            </a:solidFill>
            <a:round/>
            <a:headEnd/>
            <a:tailEnd/>
          </a:ln>
          <a:effectLst/>
        </p:spPr>
        <p:txBody>
          <a:bodyPr anchor="ctr"/>
          <a:lstStyle/>
          <a:p>
            <a:pPr eaLnBrk="0" hangingPunct="0"/>
            <a:r>
              <a:rPr lang="en-US" sz="1400">
                <a:solidFill>
                  <a:schemeClr val="tx2"/>
                </a:solidFill>
                <a:latin typeface="Verdana" pitchFamily="34" charset="0"/>
              </a:rPr>
              <a:t>ThemeGallery is a Design Digital Content &amp; Contents mall developed by Guild Design Inc.</a:t>
            </a:r>
          </a:p>
        </p:txBody>
      </p:sp>
      <p:sp>
        <p:nvSpPr>
          <p:cNvPr id="6" name="AutoShape 6"/>
          <p:cNvSpPr>
            <a:spLocks noChangeArrowheads="1"/>
          </p:cNvSpPr>
          <p:nvPr/>
        </p:nvSpPr>
        <p:spPr bwMode="gray">
          <a:xfrm>
            <a:off x="3151188" y="2452688"/>
            <a:ext cx="400050" cy="449262"/>
          </a:xfrm>
          <a:prstGeom prst="chevron">
            <a:avLst>
              <a:gd name="adj" fmla="val 52514"/>
            </a:avLst>
          </a:prstGeom>
          <a:solidFill>
            <a:schemeClr val="accent1"/>
          </a:solidFill>
          <a:ln w="0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7" name="AutoShape 7"/>
          <p:cNvSpPr>
            <a:spLocks noChangeArrowheads="1"/>
          </p:cNvSpPr>
          <p:nvPr/>
        </p:nvSpPr>
        <p:spPr bwMode="gray">
          <a:xfrm>
            <a:off x="5613400" y="2452688"/>
            <a:ext cx="398463" cy="449262"/>
          </a:xfrm>
          <a:prstGeom prst="chevron">
            <a:avLst>
              <a:gd name="adj" fmla="val 52514"/>
            </a:avLst>
          </a:prstGeom>
          <a:solidFill>
            <a:schemeClr val="hlink"/>
          </a:solidFill>
          <a:ln w="0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8" name="Oval 8"/>
          <p:cNvSpPr>
            <a:spLocks noChangeArrowheads="1"/>
          </p:cNvSpPr>
          <p:nvPr/>
        </p:nvSpPr>
        <p:spPr bwMode="gray">
          <a:xfrm>
            <a:off x="6221413" y="1833563"/>
            <a:ext cx="1703387" cy="1687512"/>
          </a:xfrm>
          <a:prstGeom prst="ellipse">
            <a:avLst/>
          </a:prstGeom>
          <a:gradFill rotWithShape="1">
            <a:gsLst>
              <a:gs pos="0">
                <a:schemeClr val="hlink">
                  <a:gamma/>
                  <a:tint val="0"/>
                  <a:invGamma/>
                </a:schemeClr>
              </a:gs>
              <a:gs pos="50000">
                <a:schemeClr val="hlink"/>
              </a:gs>
              <a:gs pos="100000">
                <a:schemeClr val="hlink">
                  <a:gamma/>
                  <a:tint val="0"/>
                  <a:invGamma/>
                </a:schemeClr>
              </a:gs>
            </a:gsLst>
            <a:lin ang="2700000" scaled="1"/>
          </a:gradFill>
          <a:ln w="38100" algn="ctr">
            <a:noFill/>
            <a:round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endParaRPr lang="ru-RU"/>
          </a:p>
        </p:txBody>
      </p:sp>
      <p:sp>
        <p:nvSpPr>
          <p:cNvPr id="9" name="Oval 9"/>
          <p:cNvSpPr>
            <a:spLocks noChangeArrowheads="1"/>
          </p:cNvSpPr>
          <p:nvPr/>
        </p:nvSpPr>
        <p:spPr bwMode="gray">
          <a:xfrm>
            <a:off x="6221413" y="1833563"/>
            <a:ext cx="1703387" cy="1687512"/>
          </a:xfrm>
          <a:prstGeom prst="ellipse">
            <a:avLst/>
          </a:prstGeom>
          <a:gradFill rotWithShape="1">
            <a:gsLst>
              <a:gs pos="0">
                <a:schemeClr val="hlink">
                  <a:alpha val="32001"/>
                </a:schemeClr>
              </a:gs>
              <a:gs pos="100000">
                <a:schemeClr val="hlink">
                  <a:gamma/>
                  <a:shade val="0"/>
                  <a:invGamma/>
                  <a:alpha val="89999"/>
                </a:schemeClr>
              </a:gs>
            </a:gsLst>
            <a:lin ang="2700000" scaled="1"/>
          </a:gradFill>
          <a:ln w="38100" algn="ctr">
            <a:noFill/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endParaRPr lang="ru-RU"/>
          </a:p>
        </p:txBody>
      </p:sp>
      <p:sp>
        <p:nvSpPr>
          <p:cNvPr id="10" name="Oval 10"/>
          <p:cNvSpPr>
            <a:spLocks noChangeArrowheads="1"/>
          </p:cNvSpPr>
          <p:nvPr/>
        </p:nvSpPr>
        <p:spPr bwMode="gray">
          <a:xfrm>
            <a:off x="6332538" y="1944688"/>
            <a:ext cx="1481137" cy="1466850"/>
          </a:xfrm>
          <a:prstGeom prst="ellipse">
            <a:avLst/>
          </a:prstGeom>
          <a:gradFill rotWithShape="1">
            <a:gsLst>
              <a:gs pos="0">
                <a:schemeClr val="hlink">
                  <a:gamma/>
                  <a:shade val="54118"/>
                  <a:invGamma/>
                </a:schemeClr>
              </a:gs>
              <a:gs pos="50000">
                <a:schemeClr val="hlink"/>
              </a:gs>
              <a:gs pos="100000">
                <a:schemeClr val="hlink">
                  <a:gamma/>
                  <a:shade val="54118"/>
                  <a:invGamma/>
                </a:schemeClr>
              </a:gs>
            </a:gsLst>
            <a:lin ang="18900000" scaled="1"/>
          </a:gradFill>
          <a:ln w="38100" algn="ctr">
            <a:noFill/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endParaRPr lang="ru-RU"/>
          </a:p>
        </p:txBody>
      </p:sp>
      <p:sp>
        <p:nvSpPr>
          <p:cNvPr id="11" name="Oval 11"/>
          <p:cNvSpPr>
            <a:spLocks noChangeArrowheads="1"/>
          </p:cNvSpPr>
          <p:nvPr/>
        </p:nvSpPr>
        <p:spPr bwMode="gray">
          <a:xfrm>
            <a:off x="6357938" y="1952625"/>
            <a:ext cx="1481137" cy="1466850"/>
          </a:xfrm>
          <a:prstGeom prst="ellipse">
            <a:avLst/>
          </a:prstGeom>
          <a:gradFill rotWithShape="1">
            <a:gsLst>
              <a:gs pos="0">
                <a:schemeClr val="hlink">
                  <a:gamma/>
                  <a:shade val="63529"/>
                  <a:invGamma/>
                </a:schemeClr>
              </a:gs>
              <a:gs pos="100000">
                <a:schemeClr val="hlink">
                  <a:alpha val="0"/>
                </a:schemeClr>
              </a:gs>
            </a:gsLst>
            <a:lin ang="2700000" scaled="1"/>
          </a:gradFill>
          <a:ln w="38100" algn="ctr">
            <a:noFill/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endParaRPr lang="ru-RU"/>
          </a:p>
        </p:txBody>
      </p:sp>
      <p:sp>
        <p:nvSpPr>
          <p:cNvPr id="12" name="Oval 12"/>
          <p:cNvSpPr>
            <a:spLocks noChangeArrowheads="1"/>
          </p:cNvSpPr>
          <p:nvPr/>
        </p:nvSpPr>
        <p:spPr bwMode="gray">
          <a:xfrm>
            <a:off x="6411913" y="2016125"/>
            <a:ext cx="1335087" cy="1320800"/>
          </a:xfrm>
          <a:prstGeom prst="ellipse">
            <a:avLst/>
          </a:prstGeom>
          <a:solidFill>
            <a:srgbClr val="333333"/>
          </a:solidFill>
          <a:ln w="38100" algn="ctr">
            <a:noFill/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endParaRPr lang="ru-RU"/>
          </a:p>
        </p:txBody>
      </p:sp>
      <p:sp>
        <p:nvSpPr>
          <p:cNvPr id="13" name="Oval 13"/>
          <p:cNvSpPr>
            <a:spLocks noChangeArrowheads="1"/>
          </p:cNvSpPr>
          <p:nvPr/>
        </p:nvSpPr>
        <p:spPr bwMode="gray">
          <a:xfrm>
            <a:off x="1295400" y="1828800"/>
            <a:ext cx="1703388" cy="1687513"/>
          </a:xfrm>
          <a:prstGeom prst="ellipse">
            <a:avLst/>
          </a:prstGeom>
          <a:gradFill rotWithShape="1">
            <a:gsLst>
              <a:gs pos="0">
                <a:schemeClr val="folHlink">
                  <a:gamma/>
                  <a:tint val="0"/>
                  <a:invGamma/>
                </a:schemeClr>
              </a:gs>
              <a:gs pos="50000">
                <a:schemeClr val="folHlink"/>
              </a:gs>
              <a:gs pos="100000">
                <a:schemeClr val="folHlink">
                  <a:gamma/>
                  <a:tint val="0"/>
                  <a:invGamma/>
                </a:schemeClr>
              </a:gs>
            </a:gsLst>
            <a:lin ang="2700000" scaled="1"/>
          </a:gradFill>
          <a:ln w="38100" algn="ctr">
            <a:noFill/>
            <a:round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endParaRPr lang="ru-RU"/>
          </a:p>
        </p:txBody>
      </p:sp>
      <p:sp>
        <p:nvSpPr>
          <p:cNvPr id="14" name="Oval 14"/>
          <p:cNvSpPr>
            <a:spLocks noChangeArrowheads="1"/>
          </p:cNvSpPr>
          <p:nvPr/>
        </p:nvSpPr>
        <p:spPr bwMode="gray">
          <a:xfrm>
            <a:off x="1295400" y="1828800"/>
            <a:ext cx="1703388" cy="1687513"/>
          </a:xfrm>
          <a:prstGeom prst="ellipse">
            <a:avLst/>
          </a:prstGeom>
          <a:gradFill rotWithShape="1">
            <a:gsLst>
              <a:gs pos="0">
                <a:schemeClr val="folHlink">
                  <a:alpha val="32001"/>
                </a:schemeClr>
              </a:gs>
              <a:gs pos="100000">
                <a:schemeClr val="folHlink">
                  <a:gamma/>
                  <a:shade val="0"/>
                  <a:invGamma/>
                  <a:alpha val="89999"/>
                </a:schemeClr>
              </a:gs>
            </a:gsLst>
            <a:lin ang="2700000" scaled="1"/>
          </a:gradFill>
          <a:ln w="38100" algn="ctr">
            <a:noFill/>
            <a:round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endParaRPr lang="ru-RU"/>
          </a:p>
        </p:txBody>
      </p:sp>
      <p:sp>
        <p:nvSpPr>
          <p:cNvPr id="15" name="Oval 15"/>
          <p:cNvSpPr>
            <a:spLocks noChangeArrowheads="1"/>
          </p:cNvSpPr>
          <p:nvPr/>
        </p:nvSpPr>
        <p:spPr bwMode="gray">
          <a:xfrm>
            <a:off x="1406525" y="1938338"/>
            <a:ext cx="1481138" cy="1466850"/>
          </a:xfrm>
          <a:prstGeom prst="ellipse">
            <a:avLst/>
          </a:prstGeom>
          <a:gradFill rotWithShape="1">
            <a:gsLst>
              <a:gs pos="0">
                <a:schemeClr val="folHlink">
                  <a:gamma/>
                  <a:shade val="54118"/>
                  <a:invGamma/>
                </a:schemeClr>
              </a:gs>
              <a:gs pos="50000">
                <a:schemeClr val="folHlink"/>
              </a:gs>
              <a:gs pos="100000">
                <a:schemeClr val="folHlink">
                  <a:gamma/>
                  <a:shade val="54118"/>
                  <a:invGamma/>
                </a:schemeClr>
              </a:gs>
            </a:gsLst>
            <a:lin ang="18900000" scaled="1"/>
          </a:gradFill>
          <a:ln w="38100" algn="ctr">
            <a:noFill/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endParaRPr lang="ru-RU"/>
          </a:p>
        </p:txBody>
      </p:sp>
      <p:sp>
        <p:nvSpPr>
          <p:cNvPr id="16" name="Oval 16"/>
          <p:cNvSpPr>
            <a:spLocks noChangeArrowheads="1"/>
          </p:cNvSpPr>
          <p:nvPr/>
        </p:nvSpPr>
        <p:spPr bwMode="gray">
          <a:xfrm>
            <a:off x="1408113" y="1941513"/>
            <a:ext cx="1481137" cy="1466850"/>
          </a:xfrm>
          <a:prstGeom prst="ellipse">
            <a:avLst/>
          </a:prstGeom>
          <a:gradFill rotWithShape="1">
            <a:gsLst>
              <a:gs pos="0">
                <a:schemeClr val="folHlink">
                  <a:gamma/>
                  <a:shade val="63529"/>
                  <a:invGamma/>
                </a:schemeClr>
              </a:gs>
              <a:gs pos="100000">
                <a:schemeClr val="folHlink">
                  <a:alpha val="0"/>
                </a:schemeClr>
              </a:gs>
            </a:gsLst>
            <a:lin ang="2700000" scaled="1"/>
          </a:gradFill>
          <a:ln w="38100" algn="ctr">
            <a:noFill/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endParaRPr lang="ru-RU"/>
          </a:p>
        </p:txBody>
      </p:sp>
      <p:sp>
        <p:nvSpPr>
          <p:cNvPr id="17" name="Oval 17"/>
          <p:cNvSpPr>
            <a:spLocks noChangeArrowheads="1"/>
          </p:cNvSpPr>
          <p:nvPr/>
        </p:nvSpPr>
        <p:spPr bwMode="gray">
          <a:xfrm>
            <a:off x="1481138" y="2012950"/>
            <a:ext cx="1333500" cy="1320800"/>
          </a:xfrm>
          <a:prstGeom prst="ellipse">
            <a:avLst/>
          </a:prstGeom>
          <a:solidFill>
            <a:srgbClr val="333333"/>
          </a:solidFill>
          <a:ln w="38100" algn="ctr">
            <a:noFill/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endParaRPr lang="ru-RU"/>
          </a:p>
        </p:txBody>
      </p:sp>
      <p:grpSp>
        <p:nvGrpSpPr>
          <p:cNvPr id="18" name="Group 18"/>
          <p:cNvGrpSpPr>
            <a:grpSpLocks/>
          </p:cNvGrpSpPr>
          <p:nvPr/>
        </p:nvGrpSpPr>
        <p:grpSpPr bwMode="auto">
          <a:xfrm>
            <a:off x="1501775" y="2032000"/>
            <a:ext cx="1290638" cy="1277938"/>
            <a:chOff x="4166" y="1706"/>
            <a:chExt cx="1252" cy="1252"/>
          </a:xfrm>
        </p:grpSpPr>
        <p:sp>
          <p:nvSpPr>
            <p:cNvPr id="19" name="Oval 19"/>
            <p:cNvSpPr>
              <a:spLocks noChangeArrowheads="1"/>
            </p:cNvSpPr>
            <p:nvPr/>
          </p:nvSpPr>
          <p:spPr bwMode="gray">
            <a:xfrm>
              <a:off x="4166" y="1706"/>
              <a:ext cx="1252" cy="1252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gamma/>
                    <a:shade val="46275"/>
                    <a:invGamma/>
                  </a:srgbClr>
                </a:gs>
                <a:gs pos="100000">
                  <a:srgbClr val="D6E1E2"/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/>
            </a:p>
          </p:txBody>
        </p:sp>
        <p:sp>
          <p:nvSpPr>
            <p:cNvPr id="20" name="Oval 20"/>
            <p:cNvSpPr>
              <a:spLocks noChangeArrowheads="1"/>
            </p:cNvSpPr>
            <p:nvPr/>
          </p:nvSpPr>
          <p:spPr bwMode="gray">
            <a:xfrm>
              <a:off x="4182" y="1713"/>
              <a:ext cx="1222" cy="1221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alpha val="0"/>
                  </a:srgbClr>
                </a:gs>
                <a:gs pos="100000">
                  <a:srgbClr val="D6E1E2">
                    <a:gamma/>
                    <a:tint val="34902"/>
                    <a:invGamma/>
                  </a:srgb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/>
            </a:p>
          </p:txBody>
        </p:sp>
        <p:sp>
          <p:nvSpPr>
            <p:cNvPr id="21" name="Oval 21"/>
            <p:cNvSpPr>
              <a:spLocks noChangeArrowheads="1"/>
            </p:cNvSpPr>
            <p:nvPr/>
          </p:nvSpPr>
          <p:spPr bwMode="gray">
            <a:xfrm>
              <a:off x="4195" y="1725"/>
              <a:ext cx="1162" cy="1141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gamma/>
                    <a:shade val="79216"/>
                    <a:invGamma/>
                  </a:srgbClr>
                </a:gs>
                <a:gs pos="100000">
                  <a:srgbClr val="D6E1E2">
                    <a:alpha val="48000"/>
                  </a:srgb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/>
            </a:p>
          </p:txBody>
        </p:sp>
        <p:sp>
          <p:nvSpPr>
            <p:cNvPr id="22" name="Oval 22"/>
            <p:cNvSpPr>
              <a:spLocks noChangeArrowheads="1"/>
            </p:cNvSpPr>
            <p:nvPr/>
          </p:nvSpPr>
          <p:spPr bwMode="gray">
            <a:xfrm>
              <a:off x="4263" y="1757"/>
              <a:ext cx="1033" cy="926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gamma/>
                    <a:tint val="0"/>
                    <a:invGamma/>
                  </a:srgbClr>
                </a:gs>
                <a:gs pos="100000">
                  <a:srgbClr val="D6E1E2">
                    <a:alpha val="38000"/>
                  </a:srgb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/>
            </a:p>
          </p:txBody>
        </p:sp>
      </p:grpSp>
      <p:sp>
        <p:nvSpPr>
          <p:cNvPr id="23" name="Oval 23"/>
          <p:cNvSpPr>
            <a:spLocks noChangeArrowheads="1"/>
          </p:cNvSpPr>
          <p:nvPr/>
        </p:nvSpPr>
        <p:spPr bwMode="gray">
          <a:xfrm>
            <a:off x="3759200" y="1833563"/>
            <a:ext cx="1703388" cy="1687512"/>
          </a:xfrm>
          <a:prstGeom prst="ellipse">
            <a:avLst/>
          </a:prstGeom>
          <a:gradFill rotWithShape="1">
            <a:gsLst>
              <a:gs pos="0">
                <a:schemeClr val="accent1">
                  <a:gamma/>
                  <a:tint val="0"/>
                  <a:invGamma/>
                </a:schemeClr>
              </a:gs>
              <a:gs pos="50000">
                <a:schemeClr val="accent1"/>
              </a:gs>
              <a:gs pos="100000">
                <a:schemeClr val="accent1">
                  <a:gamma/>
                  <a:tint val="0"/>
                  <a:invGamma/>
                </a:schemeClr>
              </a:gs>
            </a:gsLst>
            <a:lin ang="2700000" scaled="1"/>
          </a:gradFill>
          <a:ln w="38100" algn="ctr">
            <a:noFill/>
            <a:round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endParaRPr lang="ru-RU"/>
          </a:p>
        </p:txBody>
      </p:sp>
      <p:sp>
        <p:nvSpPr>
          <p:cNvPr id="24" name="Oval 24"/>
          <p:cNvSpPr>
            <a:spLocks noChangeArrowheads="1"/>
          </p:cNvSpPr>
          <p:nvPr/>
        </p:nvSpPr>
        <p:spPr bwMode="gray">
          <a:xfrm>
            <a:off x="3759200" y="1833563"/>
            <a:ext cx="1703388" cy="1687512"/>
          </a:xfrm>
          <a:prstGeom prst="ellipse">
            <a:avLst/>
          </a:prstGeom>
          <a:gradFill rotWithShape="1">
            <a:gsLst>
              <a:gs pos="0">
                <a:schemeClr val="accent1">
                  <a:alpha val="32001"/>
                </a:schemeClr>
              </a:gs>
              <a:gs pos="100000">
                <a:schemeClr val="accent1">
                  <a:gamma/>
                  <a:shade val="46275"/>
                  <a:invGamma/>
                </a:schemeClr>
              </a:gs>
            </a:gsLst>
            <a:lin ang="2700000" scaled="1"/>
          </a:gradFill>
          <a:ln w="38100" algn="ctr">
            <a:noFill/>
            <a:round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endParaRPr lang="ru-RU"/>
          </a:p>
        </p:txBody>
      </p:sp>
      <p:sp>
        <p:nvSpPr>
          <p:cNvPr id="25" name="Oval 25"/>
          <p:cNvSpPr>
            <a:spLocks noChangeArrowheads="1"/>
          </p:cNvSpPr>
          <p:nvPr/>
        </p:nvSpPr>
        <p:spPr bwMode="gray">
          <a:xfrm>
            <a:off x="3870325" y="1944688"/>
            <a:ext cx="1481138" cy="1466850"/>
          </a:xfrm>
          <a:prstGeom prst="ellipse">
            <a:avLst/>
          </a:prstGeom>
          <a:gradFill rotWithShape="1">
            <a:gsLst>
              <a:gs pos="0">
                <a:schemeClr val="accent1">
                  <a:gamma/>
                  <a:shade val="54118"/>
                  <a:invGamma/>
                </a:schemeClr>
              </a:gs>
              <a:gs pos="50000">
                <a:schemeClr val="accent1"/>
              </a:gs>
              <a:gs pos="100000">
                <a:schemeClr val="accent1">
                  <a:gamma/>
                  <a:shade val="54118"/>
                  <a:invGamma/>
                </a:schemeClr>
              </a:gs>
            </a:gsLst>
            <a:lin ang="18900000" scaled="1"/>
          </a:gradFill>
          <a:ln w="38100" algn="ctr">
            <a:noFill/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endParaRPr lang="ru-RU"/>
          </a:p>
        </p:txBody>
      </p:sp>
      <p:sp>
        <p:nvSpPr>
          <p:cNvPr id="26" name="Oval 26"/>
          <p:cNvSpPr>
            <a:spLocks noChangeArrowheads="1"/>
          </p:cNvSpPr>
          <p:nvPr/>
        </p:nvSpPr>
        <p:spPr bwMode="gray">
          <a:xfrm>
            <a:off x="3871913" y="1946275"/>
            <a:ext cx="1481137" cy="1466850"/>
          </a:xfrm>
          <a:prstGeom prst="ellipse">
            <a:avLst/>
          </a:prstGeom>
          <a:gradFill rotWithShape="1">
            <a:gsLst>
              <a:gs pos="0">
                <a:schemeClr val="accent1">
                  <a:gamma/>
                  <a:shade val="63529"/>
                  <a:invGamma/>
                </a:schemeClr>
              </a:gs>
              <a:gs pos="100000">
                <a:schemeClr val="accent1">
                  <a:alpha val="0"/>
                </a:schemeClr>
              </a:gs>
            </a:gsLst>
            <a:lin ang="2700000" scaled="1"/>
          </a:gradFill>
          <a:ln w="38100" algn="ctr">
            <a:noFill/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endParaRPr lang="ru-RU"/>
          </a:p>
        </p:txBody>
      </p:sp>
      <p:sp>
        <p:nvSpPr>
          <p:cNvPr id="27" name="Oval 27"/>
          <p:cNvSpPr>
            <a:spLocks noChangeArrowheads="1"/>
          </p:cNvSpPr>
          <p:nvPr/>
        </p:nvSpPr>
        <p:spPr bwMode="gray">
          <a:xfrm>
            <a:off x="3943350" y="2016125"/>
            <a:ext cx="1333500" cy="1320800"/>
          </a:xfrm>
          <a:prstGeom prst="ellipse">
            <a:avLst/>
          </a:prstGeom>
          <a:solidFill>
            <a:srgbClr val="333333"/>
          </a:solidFill>
          <a:ln w="38100" algn="ctr">
            <a:noFill/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endParaRPr lang="ru-RU"/>
          </a:p>
        </p:txBody>
      </p:sp>
      <p:grpSp>
        <p:nvGrpSpPr>
          <p:cNvPr id="28" name="Group 28"/>
          <p:cNvGrpSpPr>
            <a:grpSpLocks/>
          </p:cNvGrpSpPr>
          <p:nvPr/>
        </p:nvGrpSpPr>
        <p:grpSpPr bwMode="auto">
          <a:xfrm>
            <a:off x="3965575" y="2032000"/>
            <a:ext cx="1290638" cy="1277938"/>
            <a:chOff x="4166" y="1706"/>
            <a:chExt cx="1252" cy="1252"/>
          </a:xfrm>
        </p:grpSpPr>
        <p:sp>
          <p:nvSpPr>
            <p:cNvPr id="29" name="Oval 29"/>
            <p:cNvSpPr>
              <a:spLocks noChangeArrowheads="1"/>
            </p:cNvSpPr>
            <p:nvPr/>
          </p:nvSpPr>
          <p:spPr bwMode="gray">
            <a:xfrm>
              <a:off x="4166" y="1706"/>
              <a:ext cx="1252" cy="1252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gamma/>
                    <a:shade val="46275"/>
                    <a:invGamma/>
                  </a:srgbClr>
                </a:gs>
                <a:gs pos="100000">
                  <a:srgbClr val="D6E1E2"/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/>
            </a:p>
          </p:txBody>
        </p:sp>
        <p:sp>
          <p:nvSpPr>
            <p:cNvPr id="30" name="Oval 30"/>
            <p:cNvSpPr>
              <a:spLocks noChangeArrowheads="1"/>
            </p:cNvSpPr>
            <p:nvPr/>
          </p:nvSpPr>
          <p:spPr bwMode="gray">
            <a:xfrm>
              <a:off x="4182" y="1713"/>
              <a:ext cx="1222" cy="1221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alpha val="0"/>
                  </a:srgbClr>
                </a:gs>
                <a:gs pos="100000">
                  <a:srgbClr val="D6E1E2">
                    <a:gamma/>
                    <a:tint val="34902"/>
                    <a:invGamma/>
                  </a:srgb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/>
            </a:p>
          </p:txBody>
        </p:sp>
        <p:sp>
          <p:nvSpPr>
            <p:cNvPr id="31" name="Oval 31"/>
            <p:cNvSpPr>
              <a:spLocks noChangeArrowheads="1"/>
            </p:cNvSpPr>
            <p:nvPr/>
          </p:nvSpPr>
          <p:spPr bwMode="gray">
            <a:xfrm>
              <a:off x="4195" y="1725"/>
              <a:ext cx="1162" cy="1141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gamma/>
                    <a:shade val="79216"/>
                    <a:invGamma/>
                  </a:srgbClr>
                </a:gs>
                <a:gs pos="100000">
                  <a:srgbClr val="D6E1E2">
                    <a:alpha val="48000"/>
                  </a:srgb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/>
            </a:p>
          </p:txBody>
        </p:sp>
        <p:sp>
          <p:nvSpPr>
            <p:cNvPr id="32" name="Oval 32"/>
            <p:cNvSpPr>
              <a:spLocks noChangeArrowheads="1"/>
            </p:cNvSpPr>
            <p:nvPr/>
          </p:nvSpPr>
          <p:spPr bwMode="gray">
            <a:xfrm>
              <a:off x="4263" y="1757"/>
              <a:ext cx="1033" cy="926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gamma/>
                    <a:tint val="0"/>
                    <a:invGamma/>
                  </a:srgbClr>
                </a:gs>
                <a:gs pos="100000">
                  <a:srgbClr val="D6E1E2">
                    <a:alpha val="38000"/>
                  </a:srgb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/>
            </a:p>
          </p:txBody>
        </p:sp>
      </p:grpSp>
      <p:grpSp>
        <p:nvGrpSpPr>
          <p:cNvPr id="33" name="Group 33"/>
          <p:cNvGrpSpPr>
            <a:grpSpLocks/>
          </p:cNvGrpSpPr>
          <p:nvPr/>
        </p:nvGrpSpPr>
        <p:grpSpPr bwMode="auto">
          <a:xfrm>
            <a:off x="6435725" y="2032000"/>
            <a:ext cx="1292225" cy="1277938"/>
            <a:chOff x="4166" y="1706"/>
            <a:chExt cx="1252" cy="1252"/>
          </a:xfrm>
        </p:grpSpPr>
        <p:sp>
          <p:nvSpPr>
            <p:cNvPr id="34" name="Oval 34"/>
            <p:cNvSpPr>
              <a:spLocks noChangeArrowheads="1"/>
            </p:cNvSpPr>
            <p:nvPr/>
          </p:nvSpPr>
          <p:spPr bwMode="gray">
            <a:xfrm>
              <a:off x="4166" y="1706"/>
              <a:ext cx="1252" cy="1252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gamma/>
                    <a:shade val="46275"/>
                    <a:invGamma/>
                  </a:srgbClr>
                </a:gs>
                <a:gs pos="100000">
                  <a:srgbClr val="D6E1E2"/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/>
            </a:p>
          </p:txBody>
        </p:sp>
        <p:sp>
          <p:nvSpPr>
            <p:cNvPr id="35" name="Oval 35"/>
            <p:cNvSpPr>
              <a:spLocks noChangeArrowheads="1"/>
            </p:cNvSpPr>
            <p:nvPr/>
          </p:nvSpPr>
          <p:spPr bwMode="gray">
            <a:xfrm>
              <a:off x="4182" y="1713"/>
              <a:ext cx="1222" cy="1221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alpha val="0"/>
                  </a:srgbClr>
                </a:gs>
                <a:gs pos="100000">
                  <a:srgbClr val="D6E1E2">
                    <a:gamma/>
                    <a:tint val="34902"/>
                    <a:invGamma/>
                  </a:srgb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/>
            </a:p>
          </p:txBody>
        </p:sp>
        <p:sp>
          <p:nvSpPr>
            <p:cNvPr id="36" name="Oval 36"/>
            <p:cNvSpPr>
              <a:spLocks noChangeArrowheads="1"/>
            </p:cNvSpPr>
            <p:nvPr/>
          </p:nvSpPr>
          <p:spPr bwMode="gray">
            <a:xfrm>
              <a:off x="4195" y="1725"/>
              <a:ext cx="1162" cy="1141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gamma/>
                    <a:shade val="79216"/>
                    <a:invGamma/>
                  </a:srgbClr>
                </a:gs>
                <a:gs pos="100000">
                  <a:srgbClr val="D6E1E2">
                    <a:alpha val="48000"/>
                  </a:srgb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/>
            </a:p>
          </p:txBody>
        </p:sp>
        <p:sp>
          <p:nvSpPr>
            <p:cNvPr id="37" name="Oval 37"/>
            <p:cNvSpPr>
              <a:spLocks noChangeArrowheads="1"/>
            </p:cNvSpPr>
            <p:nvPr/>
          </p:nvSpPr>
          <p:spPr bwMode="gray">
            <a:xfrm>
              <a:off x="4263" y="1757"/>
              <a:ext cx="1033" cy="926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gamma/>
                    <a:tint val="0"/>
                    <a:invGamma/>
                  </a:srgbClr>
                </a:gs>
                <a:gs pos="100000">
                  <a:srgbClr val="D6E1E2">
                    <a:alpha val="38000"/>
                  </a:srgb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/>
            </a:p>
          </p:txBody>
        </p:sp>
      </p:grpSp>
      <p:sp>
        <p:nvSpPr>
          <p:cNvPr id="38" name="Text Box 38"/>
          <p:cNvSpPr txBox="1">
            <a:spLocks noChangeArrowheads="1"/>
          </p:cNvSpPr>
          <p:nvPr/>
        </p:nvSpPr>
        <p:spPr bwMode="gray">
          <a:xfrm>
            <a:off x="1763713" y="2505075"/>
            <a:ext cx="776287" cy="457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0" hangingPunct="0"/>
            <a:r>
              <a:rPr lang="en-US" sz="2400">
                <a:solidFill>
                  <a:srgbClr val="000000"/>
                </a:solidFill>
              </a:rPr>
              <a:t>Text</a:t>
            </a:r>
          </a:p>
        </p:txBody>
      </p:sp>
      <p:sp>
        <p:nvSpPr>
          <p:cNvPr id="39" name="Text Box 39"/>
          <p:cNvSpPr txBox="1">
            <a:spLocks noChangeArrowheads="1"/>
          </p:cNvSpPr>
          <p:nvPr/>
        </p:nvSpPr>
        <p:spPr bwMode="gray">
          <a:xfrm>
            <a:off x="4232275" y="2505075"/>
            <a:ext cx="776288" cy="457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0" hangingPunct="0"/>
            <a:r>
              <a:rPr lang="en-US" sz="2400">
                <a:solidFill>
                  <a:srgbClr val="000000"/>
                </a:solidFill>
              </a:rPr>
              <a:t>Text</a:t>
            </a:r>
          </a:p>
        </p:txBody>
      </p:sp>
      <p:sp>
        <p:nvSpPr>
          <p:cNvPr id="40" name="Text Box 40"/>
          <p:cNvSpPr txBox="1">
            <a:spLocks noChangeArrowheads="1"/>
          </p:cNvSpPr>
          <p:nvPr/>
        </p:nvSpPr>
        <p:spPr bwMode="gray">
          <a:xfrm>
            <a:off x="6699250" y="2505075"/>
            <a:ext cx="776288" cy="457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0" hangingPunct="0"/>
            <a:r>
              <a:rPr lang="en-US" sz="2400">
                <a:solidFill>
                  <a:srgbClr val="000000"/>
                </a:solidFill>
              </a:rPr>
              <a:t>Text</a:t>
            </a:r>
          </a:p>
        </p:txBody>
      </p:sp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3"/>
          <p:cNvSpPr>
            <a:spLocks noEditPoints="1"/>
          </p:cNvSpPr>
          <p:nvPr/>
        </p:nvSpPr>
        <p:spPr bwMode="gray">
          <a:xfrm>
            <a:off x="1143000" y="1930400"/>
            <a:ext cx="5943600" cy="4038600"/>
          </a:xfrm>
          <a:custGeom>
            <a:avLst/>
            <a:gdLst/>
            <a:ahLst/>
            <a:cxnLst>
              <a:cxn ang="0">
                <a:pos x="1092" y="50"/>
              </a:cxn>
              <a:cxn ang="0">
                <a:pos x="822" y="168"/>
              </a:cxn>
              <a:cxn ang="0">
                <a:pos x="594" y="300"/>
              </a:cxn>
              <a:cxn ang="0">
                <a:pos x="406" y="446"/>
              </a:cxn>
              <a:cxn ang="0">
                <a:pos x="254" y="604"/>
              </a:cxn>
              <a:cxn ang="0">
                <a:pos x="140" y="772"/>
              </a:cxn>
              <a:cxn ang="0">
                <a:pos x="60" y="944"/>
              </a:cxn>
              <a:cxn ang="0">
                <a:pos x="14" y="1122"/>
              </a:cxn>
              <a:cxn ang="0">
                <a:pos x="0" y="1300"/>
              </a:cxn>
              <a:cxn ang="0">
                <a:pos x="18" y="1476"/>
              </a:cxn>
              <a:cxn ang="0">
                <a:pos x="64" y="1650"/>
              </a:cxn>
              <a:cxn ang="0">
                <a:pos x="138" y="1818"/>
              </a:cxn>
              <a:cxn ang="0">
                <a:pos x="238" y="1978"/>
              </a:cxn>
              <a:cxn ang="0">
                <a:pos x="364" y="2126"/>
              </a:cxn>
              <a:cxn ang="0">
                <a:pos x="512" y="2262"/>
              </a:cxn>
              <a:cxn ang="0">
                <a:pos x="684" y="2382"/>
              </a:cxn>
              <a:cxn ang="0">
                <a:pos x="874" y="2484"/>
              </a:cxn>
              <a:cxn ang="0">
                <a:pos x="1086" y="2564"/>
              </a:cxn>
              <a:cxn ang="0">
                <a:pos x="1314" y="2622"/>
              </a:cxn>
              <a:cxn ang="0">
                <a:pos x="1558" y="2654"/>
              </a:cxn>
              <a:cxn ang="0">
                <a:pos x="1818" y="2658"/>
              </a:cxn>
              <a:cxn ang="0">
                <a:pos x="2090" y="2632"/>
              </a:cxn>
              <a:cxn ang="0">
                <a:pos x="2374" y="2574"/>
              </a:cxn>
              <a:cxn ang="0">
                <a:pos x="2544" y="2912"/>
              </a:cxn>
              <a:cxn ang="0">
                <a:pos x="1868" y="1552"/>
              </a:cxn>
              <a:cxn ang="0">
                <a:pos x="1956" y="1914"/>
              </a:cxn>
              <a:cxn ang="0">
                <a:pos x="1788" y="1936"/>
              </a:cxn>
              <a:cxn ang="0">
                <a:pos x="1616" y="1934"/>
              </a:cxn>
              <a:cxn ang="0">
                <a:pos x="1442" y="1912"/>
              </a:cxn>
              <a:cxn ang="0">
                <a:pos x="1272" y="1872"/>
              </a:cxn>
              <a:cxn ang="0">
                <a:pos x="1108" y="1812"/>
              </a:cxn>
              <a:cxn ang="0">
                <a:pos x="952" y="1736"/>
              </a:cxn>
              <a:cxn ang="0">
                <a:pos x="810" y="1646"/>
              </a:cxn>
              <a:cxn ang="0">
                <a:pos x="684" y="1542"/>
              </a:cxn>
              <a:cxn ang="0">
                <a:pos x="578" y="1428"/>
              </a:cxn>
              <a:cxn ang="0">
                <a:pos x="494" y="1304"/>
              </a:cxn>
              <a:cxn ang="0">
                <a:pos x="438" y="1170"/>
              </a:cxn>
              <a:cxn ang="0">
                <a:pos x="410" y="1032"/>
              </a:cxn>
              <a:cxn ang="0">
                <a:pos x="416" y="888"/>
              </a:cxn>
              <a:cxn ang="0">
                <a:pos x="460" y="742"/>
              </a:cxn>
              <a:cxn ang="0">
                <a:pos x="544" y="592"/>
              </a:cxn>
              <a:cxn ang="0">
                <a:pos x="670" y="444"/>
              </a:cxn>
              <a:cxn ang="0">
                <a:pos x="844" y="298"/>
              </a:cxn>
              <a:cxn ang="0">
                <a:pos x="1070" y="154"/>
              </a:cxn>
              <a:cxn ang="0">
                <a:pos x="1348" y="16"/>
              </a:cxn>
              <a:cxn ang="0">
                <a:pos x="1244" y="0"/>
              </a:cxn>
              <a:cxn ang="0">
                <a:pos x="2820" y="1934"/>
              </a:cxn>
              <a:cxn ang="0">
                <a:pos x="2820" y="1934"/>
              </a:cxn>
            </a:cxnLst>
            <a:rect l="0" t="0" r="r" b="b"/>
            <a:pathLst>
              <a:path w="2820" h="2912">
                <a:moveTo>
                  <a:pt x="1244" y="0"/>
                </a:moveTo>
                <a:lnTo>
                  <a:pt x="1092" y="50"/>
                </a:lnTo>
                <a:lnTo>
                  <a:pt x="952" y="106"/>
                </a:lnTo>
                <a:lnTo>
                  <a:pt x="822" y="168"/>
                </a:lnTo>
                <a:lnTo>
                  <a:pt x="704" y="232"/>
                </a:lnTo>
                <a:lnTo>
                  <a:pt x="594" y="300"/>
                </a:lnTo>
                <a:lnTo>
                  <a:pt x="494" y="372"/>
                </a:lnTo>
                <a:lnTo>
                  <a:pt x="406" y="446"/>
                </a:lnTo>
                <a:lnTo>
                  <a:pt x="324" y="524"/>
                </a:lnTo>
                <a:lnTo>
                  <a:pt x="254" y="604"/>
                </a:lnTo>
                <a:lnTo>
                  <a:pt x="192" y="686"/>
                </a:lnTo>
                <a:lnTo>
                  <a:pt x="140" y="772"/>
                </a:lnTo>
                <a:lnTo>
                  <a:pt x="96" y="856"/>
                </a:lnTo>
                <a:lnTo>
                  <a:pt x="60" y="944"/>
                </a:lnTo>
                <a:lnTo>
                  <a:pt x="32" y="1032"/>
                </a:lnTo>
                <a:lnTo>
                  <a:pt x="14" y="1122"/>
                </a:lnTo>
                <a:lnTo>
                  <a:pt x="2" y="1210"/>
                </a:lnTo>
                <a:lnTo>
                  <a:pt x="0" y="1300"/>
                </a:lnTo>
                <a:lnTo>
                  <a:pt x="4" y="1388"/>
                </a:lnTo>
                <a:lnTo>
                  <a:pt x="18" y="1476"/>
                </a:lnTo>
                <a:lnTo>
                  <a:pt x="36" y="1564"/>
                </a:lnTo>
                <a:lnTo>
                  <a:pt x="64" y="1650"/>
                </a:lnTo>
                <a:lnTo>
                  <a:pt x="96" y="1736"/>
                </a:lnTo>
                <a:lnTo>
                  <a:pt x="138" y="1818"/>
                </a:lnTo>
                <a:lnTo>
                  <a:pt x="184" y="1900"/>
                </a:lnTo>
                <a:lnTo>
                  <a:pt x="238" y="1978"/>
                </a:lnTo>
                <a:lnTo>
                  <a:pt x="298" y="2054"/>
                </a:lnTo>
                <a:lnTo>
                  <a:pt x="364" y="2126"/>
                </a:lnTo>
                <a:lnTo>
                  <a:pt x="434" y="2196"/>
                </a:lnTo>
                <a:lnTo>
                  <a:pt x="512" y="2262"/>
                </a:lnTo>
                <a:lnTo>
                  <a:pt x="596" y="2324"/>
                </a:lnTo>
                <a:lnTo>
                  <a:pt x="684" y="2382"/>
                </a:lnTo>
                <a:lnTo>
                  <a:pt x="776" y="2436"/>
                </a:lnTo>
                <a:lnTo>
                  <a:pt x="874" y="2484"/>
                </a:lnTo>
                <a:lnTo>
                  <a:pt x="978" y="2526"/>
                </a:lnTo>
                <a:lnTo>
                  <a:pt x="1086" y="2564"/>
                </a:lnTo>
                <a:lnTo>
                  <a:pt x="1198" y="2596"/>
                </a:lnTo>
                <a:lnTo>
                  <a:pt x="1314" y="2622"/>
                </a:lnTo>
                <a:lnTo>
                  <a:pt x="1434" y="2642"/>
                </a:lnTo>
                <a:lnTo>
                  <a:pt x="1558" y="2654"/>
                </a:lnTo>
                <a:lnTo>
                  <a:pt x="1686" y="2660"/>
                </a:lnTo>
                <a:lnTo>
                  <a:pt x="1818" y="2658"/>
                </a:lnTo>
                <a:lnTo>
                  <a:pt x="1952" y="2650"/>
                </a:lnTo>
                <a:lnTo>
                  <a:pt x="2090" y="2632"/>
                </a:lnTo>
                <a:lnTo>
                  <a:pt x="2230" y="2608"/>
                </a:lnTo>
                <a:lnTo>
                  <a:pt x="2374" y="2574"/>
                </a:lnTo>
                <a:lnTo>
                  <a:pt x="2542" y="2912"/>
                </a:lnTo>
                <a:lnTo>
                  <a:pt x="2544" y="2912"/>
                </a:lnTo>
                <a:lnTo>
                  <a:pt x="2820" y="1934"/>
                </a:lnTo>
                <a:lnTo>
                  <a:pt x="1868" y="1552"/>
                </a:lnTo>
                <a:lnTo>
                  <a:pt x="2036" y="1894"/>
                </a:lnTo>
                <a:lnTo>
                  <a:pt x="1956" y="1914"/>
                </a:lnTo>
                <a:lnTo>
                  <a:pt x="1872" y="1928"/>
                </a:lnTo>
                <a:lnTo>
                  <a:pt x="1788" y="1936"/>
                </a:lnTo>
                <a:lnTo>
                  <a:pt x="1702" y="1938"/>
                </a:lnTo>
                <a:lnTo>
                  <a:pt x="1616" y="1934"/>
                </a:lnTo>
                <a:lnTo>
                  <a:pt x="1528" y="1926"/>
                </a:lnTo>
                <a:lnTo>
                  <a:pt x="1442" y="1912"/>
                </a:lnTo>
                <a:lnTo>
                  <a:pt x="1356" y="1894"/>
                </a:lnTo>
                <a:lnTo>
                  <a:pt x="1272" y="1872"/>
                </a:lnTo>
                <a:lnTo>
                  <a:pt x="1188" y="1844"/>
                </a:lnTo>
                <a:lnTo>
                  <a:pt x="1108" y="1812"/>
                </a:lnTo>
                <a:lnTo>
                  <a:pt x="1028" y="1776"/>
                </a:lnTo>
                <a:lnTo>
                  <a:pt x="952" y="1736"/>
                </a:lnTo>
                <a:lnTo>
                  <a:pt x="880" y="1692"/>
                </a:lnTo>
                <a:lnTo>
                  <a:pt x="810" y="1646"/>
                </a:lnTo>
                <a:lnTo>
                  <a:pt x="744" y="1596"/>
                </a:lnTo>
                <a:lnTo>
                  <a:pt x="684" y="1542"/>
                </a:lnTo>
                <a:lnTo>
                  <a:pt x="628" y="1486"/>
                </a:lnTo>
                <a:lnTo>
                  <a:pt x="578" y="1428"/>
                </a:lnTo>
                <a:lnTo>
                  <a:pt x="532" y="1366"/>
                </a:lnTo>
                <a:lnTo>
                  <a:pt x="494" y="1304"/>
                </a:lnTo>
                <a:lnTo>
                  <a:pt x="462" y="1238"/>
                </a:lnTo>
                <a:lnTo>
                  <a:pt x="438" y="1170"/>
                </a:lnTo>
                <a:lnTo>
                  <a:pt x="420" y="1102"/>
                </a:lnTo>
                <a:lnTo>
                  <a:pt x="410" y="1032"/>
                </a:lnTo>
                <a:lnTo>
                  <a:pt x="410" y="960"/>
                </a:lnTo>
                <a:lnTo>
                  <a:pt x="416" y="888"/>
                </a:lnTo>
                <a:lnTo>
                  <a:pt x="434" y="816"/>
                </a:lnTo>
                <a:lnTo>
                  <a:pt x="460" y="742"/>
                </a:lnTo>
                <a:lnTo>
                  <a:pt x="496" y="668"/>
                </a:lnTo>
                <a:lnTo>
                  <a:pt x="544" y="592"/>
                </a:lnTo>
                <a:lnTo>
                  <a:pt x="602" y="518"/>
                </a:lnTo>
                <a:lnTo>
                  <a:pt x="670" y="444"/>
                </a:lnTo>
                <a:lnTo>
                  <a:pt x="752" y="370"/>
                </a:lnTo>
                <a:lnTo>
                  <a:pt x="844" y="298"/>
                </a:lnTo>
                <a:lnTo>
                  <a:pt x="950" y="226"/>
                </a:lnTo>
                <a:lnTo>
                  <a:pt x="1070" y="154"/>
                </a:lnTo>
                <a:lnTo>
                  <a:pt x="1202" y="84"/>
                </a:lnTo>
                <a:lnTo>
                  <a:pt x="1348" y="16"/>
                </a:lnTo>
                <a:lnTo>
                  <a:pt x="1244" y="0"/>
                </a:lnTo>
                <a:lnTo>
                  <a:pt x="1244" y="0"/>
                </a:lnTo>
                <a:lnTo>
                  <a:pt x="1244" y="0"/>
                </a:lnTo>
                <a:close/>
                <a:moveTo>
                  <a:pt x="2820" y="1934"/>
                </a:moveTo>
                <a:lnTo>
                  <a:pt x="2820" y="1934"/>
                </a:lnTo>
                <a:lnTo>
                  <a:pt x="2820" y="1934"/>
                </a:lnTo>
                <a:close/>
              </a:path>
            </a:pathLst>
          </a:custGeom>
          <a:gradFill rotWithShape="1">
            <a:gsLst>
              <a:gs pos="0">
                <a:schemeClr val="accent1"/>
              </a:gs>
              <a:gs pos="100000">
                <a:schemeClr val="hlink"/>
              </a:gs>
            </a:gsLst>
            <a:lin ang="5400000" scaled="1"/>
          </a:gradFill>
          <a:ln w="0">
            <a:noFill/>
            <a:prstDash val="solid"/>
            <a:round/>
            <a:headEnd/>
            <a:tailEnd/>
          </a:ln>
          <a:effectLst>
            <a:outerShdw dist="206741" dir="8249373" algn="ctr" rotWithShape="0">
              <a:srgbClr val="000000">
                <a:alpha val="50000"/>
              </a:srgbClr>
            </a:outerShdw>
          </a:effectLst>
        </p:spPr>
        <p:txBody>
          <a:bodyPr/>
          <a:lstStyle/>
          <a:p>
            <a:endParaRPr lang="ru-RU"/>
          </a:p>
        </p:txBody>
      </p:sp>
      <p:sp>
        <p:nvSpPr>
          <p:cNvPr id="3" name="Text Box 32"/>
          <p:cNvSpPr txBox="1">
            <a:spLocks noChangeArrowheads="1"/>
          </p:cNvSpPr>
          <p:nvPr/>
        </p:nvSpPr>
        <p:spPr bwMode="auto">
          <a:xfrm>
            <a:off x="5791200" y="3302000"/>
            <a:ext cx="2819400" cy="5191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</a:rPr>
              <a:t>Add Your Title</a:t>
            </a:r>
            <a:endParaRPr lang="en-US" sz="2800"/>
          </a:p>
        </p:txBody>
      </p:sp>
      <p:sp>
        <p:nvSpPr>
          <p:cNvPr id="4" name="Oval 34"/>
          <p:cNvSpPr>
            <a:spLocks noChangeArrowheads="1"/>
          </p:cNvSpPr>
          <p:nvPr/>
        </p:nvSpPr>
        <p:spPr bwMode="gray">
          <a:xfrm rot="20876594">
            <a:off x="3382963" y="4953000"/>
            <a:ext cx="1438275" cy="666750"/>
          </a:xfrm>
          <a:prstGeom prst="ellipse">
            <a:avLst/>
          </a:prstGeom>
          <a:solidFill>
            <a:srgbClr val="0F2145">
              <a:alpha val="30000"/>
            </a:srgbClr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5" name="Oval 35"/>
          <p:cNvSpPr>
            <a:spLocks noChangeArrowheads="1"/>
          </p:cNvSpPr>
          <p:nvPr/>
        </p:nvSpPr>
        <p:spPr bwMode="gray">
          <a:xfrm>
            <a:off x="3314700" y="3733800"/>
            <a:ext cx="1704975" cy="1706563"/>
          </a:xfrm>
          <a:prstGeom prst="ellipse">
            <a:avLst/>
          </a:prstGeom>
          <a:gradFill rotWithShape="1">
            <a:gsLst>
              <a:gs pos="0">
                <a:srgbClr val="D6E1E2">
                  <a:gamma/>
                  <a:shade val="46275"/>
                  <a:invGamma/>
                </a:srgbClr>
              </a:gs>
              <a:gs pos="100000">
                <a:srgbClr val="D6E1E2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vert="eaVert" wrap="none" anchor="ctr"/>
          <a:lstStyle/>
          <a:p>
            <a:endParaRPr lang="ru-RU"/>
          </a:p>
        </p:txBody>
      </p:sp>
      <p:sp>
        <p:nvSpPr>
          <p:cNvPr id="6" name="Oval 36"/>
          <p:cNvSpPr>
            <a:spLocks noChangeArrowheads="1"/>
          </p:cNvSpPr>
          <p:nvPr/>
        </p:nvSpPr>
        <p:spPr bwMode="gray">
          <a:xfrm>
            <a:off x="3335338" y="3743325"/>
            <a:ext cx="1665287" cy="1663700"/>
          </a:xfrm>
          <a:prstGeom prst="ellipse">
            <a:avLst/>
          </a:prstGeom>
          <a:gradFill rotWithShape="1">
            <a:gsLst>
              <a:gs pos="0">
                <a:srgbClr val="D6E1E2">
                  <a:alpha val="0"/>
                </a:srgbClr>
              </a:gs>
              <a:gs pos="100000">
                <a:srgbClr val="D6E1E2">
                  <a:gamma/>
                  <a:tint val="34902"/>
                  <a:invGamma/>
                </a:srgbClr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vert="eaVert" wrap="none" anchor="ctr"/>
          <a:lstStyle/>
          <a:p>
            <a:endParaRPr lang="ru-RU"/>
          </a:p>
        </p:txBody>
      </p:sp>
      <p:sp>
        <p:nvSpPr>
          <p:cNvPr id="7" name="Oval 37"/>
          <p:cNvSpPr>
            <a:spLocks noChangeArrowheads="1"/>
          </p:cNvSpPr>
          <p:nvPr/>
        </p:nvSpPr>
        <p:spPr bwMode="gray">
          <a:xfrm>
            <a:off x="3352800" y="3759200"/>
            <a:ext cx="1584325" cy="1555750"/>
          </a:xfrm>
          <a:prstGeom prst="ellipse">
            <a:avLst/>
          </a:prstGeom>
          <a:gradFill rotWithShape="1">
            <a:gsLst>
              <a:gs pos="0">
                <a:srgbClr val="D6E1E2">
                  <a:gamma/>
                  <a:shade val="79216"/>
                  <a:invGamma/>
                </a:srgbClr>
              </a:gs>
              <a:gs pos="100000">
                <a:srgbClr val="D6E1E2">
                  <a:alpha val="48000"/>
                </a:srgbClr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vert="eaVert" wrap="none" anchor="ctr"/>
          <a:lstStyle/>
          <a:p>
            <a:endParaRPr lang="ru-RU"/>
          </a:p>
        </p:txBody>
      </p:sp>
      <p:sp>
        <p:nvSpPr>
          <p:cNvPr id="8" name="Oval 38"/>
          <p:cNvSpPr>
            <a:spLocks noChangeArrowheads="1"/>
          </p:cNvSpPr>
          <p:nvPr/>
        </p:nvSpPr>
        <p:spPr bwMode="gray">
          <a:xfrm>
            <a:off x="3444875" y="3803650"/>
            <a:ext cx="1409700" cy="1262063"/>
          </a:xfrm>
          <a:prstGeom prst="ellipse">
            <a:avLst/>
          </a:prstGeom>
          <a:gradFill rotWithShape="1">
            <a:gsLst>
              <a:gs pos="0">
                <a:srgbClr val="D6E1E2">
                  <a:gamma/>
                  <a:tint val="0"/>
                  <a:invGamma/>
                </a:srgbClr>
              </a:gs>
              <a:gs pos="100000">
                <a:srgbClr val="D6E1E2">
                  <a:alpha val="38000"/>
                </a:srgbClr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vert="eaVert" wrap="none" anchor="ctr"/>
          <a:lstStyle/>
          <a:p>
            <a:endParaRPr lang="ru-RU"/>
          </a:p>
        </p:txBody>
      </p:sp>
      <p:sp>
        <p:nvSpPr>
          <p:cNvPr id="9" name="Text Box 39"/>
          <p:cNvSpPr txBox="1">
            <a:spLocks noChangeArrowheads="1"/>
          </p:cNvSpPr>
          <p:nvPr/>
        </p:nvSpPr>
        <p:spPr bwMode="gray">
          <a:xfrm>
            <a:off x="3730625" y="4360863"/>
            <a:ext cx="876300" cy="5191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sz="2800">
                <a:solidFill>
                  <a:srgbClr val="000000"/>
                </a:solidFill>
              </a:rPr>
              <a:t>Text</a:t>
            </a:r>
            <a:endParaRPr lang="en-US"/>
          </a:p>
        </p:txBody>
      </p:sp>
      <p:sp>
        <p:nvSpPr>
          <p:cNvPr id="10" name="Oval 40"/>
          <p:cNvSpPr>
            <a:spLocks noChangeArrowheads="1"/>
          </p:cNvSpPr>
          <p:nvPr/>
        </p:nvSpPr>
        <p:spPr bwMode="gray">
          <a:xfrm rot="20827004">
            <a:off x="1554163" y="4343400"/>
            <a:ext cx="1133475" cy="609600"/>
          </a:xfrm>
          <a:prstGeom prst="ellipse">
            <a:avLst/>
          </a:prstGeom>
          <a:solidFill>
            <a:srgbClr val="0F2145">
              <a:alpha val="30000"/>
            </a:srgbClr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11" name="Group 41"/>
          <p:cNvGrpSpPr>
            <a:grpSpLocks/>
          </p:cNvGrpSpPr>
          <p:nvPr/>
        </p:nvGrpSpPr>
        <p:grpSpPr bwMode="auto">
          <a:xfrm>
            <a:off x="1477963" y="3352800"/>
            <a:ext cx="1371600" cy="1441450"/>
            <a:chOff x="732" y="2112"/>
            <a:chExt cx="842" cy="860"/>
          </a:xfrm>
        </p:grpSpPr>
        <p:sp>
          <p:nvSpPr>
            <p:cNvPr id="12" name="Oval 42"/>
            <p:cNvSpPr>
              <a:spLocks noChangeArrowheads="1"/>
            </p:cNvSpPr>
            <p:nvPr/>
          </p:nvSpPr>
          <p:spPr bwMode="gray">
            <a:xfrm>
              <a:off x="732" y="2112"/>
              <a:ext cx="842" cy="860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gamma/>
                    <a:shade val="46275"/>
                    <a:invGamma/>
                  </a:srgbClr>
                </a:gs>
                <a:gs pos="100000">
                  <a:srgbClr val="D6E1E2"/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/>
            </a:p>
          </p:txBody>
        </p:sp>
        <p:sp>
          <p:nvSpPr>
            <p:cNvPr id="13" name="Oval 43"/>
            <p:cNvSpPr>
              <a:spLocks noChangeArrowheads="1"/>
            </p:cNvSpPr>
            <p:nvPr/>
          </p:nvSpPr>
          <p:spPr bwMode="gray">
            <a:xfrm>
              <a:off x="743" y="2117"/>
              <a:ext cx="821" cy="838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alpha val="0"/>
                  </a:srgbClr>
                </a:gs>
                <a:gs pos="100000">
                  <a:srgbClr val="D6E1E2">
                    <a:gamma/>
                    <a:tint val="34902"/>
                    <a:invGamma/>
                  </a:srgb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/>
            </a:p>
          </p:txBody>
        </p:sp>
        <p:sp>
          <p:nvSpPr>
            <p:cNvPr id="14" name="Oval 44"/>
            <p:cNvSpPr>
              <a:spLocks noChangeArrowheads="1"/>
            </p:cNvSpPr>
            <p:nvPr/>
          </p:nvSpPr>
          <p:spPr bwMode="gray">
            <a:xfrm>
              <a:off x="751" y="2125"/>
              <a:ext cx="781" cy="784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gamma/>
                    <a:shade val="79216"/>
                    <a:invGamma/>
                  </a:srgbClr>
                </a:gs>
                <a:gs pos="100000">
                  <a:srgbClr val="D6E1E2">
                    <a:alpha val="48000"/>
                  </a:srgb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/>
            </a:p>
          </p:txBody>
        </p:sp>
        <p:sp>
          <p:nvSpPr>
            <p:cNvPr id="15" name="Oval 45"/>
            <p:cNvSpPr>
              <a:spLocks noChangeArrowheads="1"/>
            </p:cNvSpPr>
            <p:nvPr/>
          </p:nvSpPr>
          <p:spPr bwMode="gray">
            <a:xfrm>
              <a:off x="795" y="2147"/>
              <a:ext cx="695" cy="636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gamma/>
                    <a:tint val="0"/>
                    <a:invGamma/>
                  </a:srgbClr>
                </a:gs>
                <a:gs pos="100000">
                  <a:srgbClr val="D6E1E2">
                    <a:alpha val="38000"/>
                  </a:srgbClr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/>
            </a:p>
          </p:txBody>
        </p:sp>
        <p:sp>
          <p:nvSpPr>
            <p:cNvPr id="16" name="Text Box 46"/>
            <p:cNvSpPr txBox="1">
              <a:spLocks noChangeArrowheads="1"/>
            </p:cNvSpPr>
            <p:nvPr/>
          </p:nvSpPr>
          <p:spPr bwMode="gray">
            <a:xfrm>
              <a:off x="904" y="2414"/>
              <a:ext cx="476" cy="27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/>
              <a:r>
                <a:rPr lang="en-US" sz="2400">
                  <a:solidFill>
                    <a:srgbClr val="000000"/>
                  </a:solidFill>
                </a:rPr>
                <a:t>Text</a:t>
              </a:r>
              <a:endParaRPr lang="en-US"/>
            </a:p>
          </p:txBody>
        </p:sp>
      </p:grpSp>
      <p:sp>
        <p:nvSpPr>
          <p:cNvPr id="17" name="Oval 47"/>
          <p:cNvSpPr>
            <a:spLocks noChangeArrowheads="1"/>
          </p:cNvSpPr>
          <p:nvPr/>
        </p:nvSpPr>
        <p:spPr bwMode="gray">
          <a:xfrm>
            <a:off x="1219200" y="2587625"/>
            <a:ext cx="914400" cy="533400"/>
          </a:xfrm>
          <a:prstGeom prst="ellipse">
            <a:avLst/>
          </a:prstGeom>
          <a:solidFill>
            <a:srgbClr val="0F2145">
              <a:alpha val="30000"/>
            </a:srgbClr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8" name="Oval 48"/>
          <p:cNvSpPr>
            <a:spLocks noChangeArrowheads="1"/>
          </p:cNvSpPr>
          <p:nvPr/>
        </p:nvSpPr>
        <p:spPr bwMode="gray">
          <a:xfrm>
            <a:off x="1295400" y="1981200"/>
            <a:ext cx="1023938" cy="1023938"/>
          </a:xfrm>
          <a:prstGeom prst="ellipse">
            <a:avLst/>
          </a:prstGeom>
          <a:gradFill rotWithShape="1">
            <a:gsLst>
              <a:gs pos="0">
                <a:srgbClr val="D6E1E2">
                  <a:gamma/>
                  <a:shade val="46275"/>
                  <a:invGamma/>
                </a:srgbClr>
              </a:gs>
              <a:gs pos="100000">
                <a:srgbClr val="D6E1E2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vert="eaVert" wrap="none" anchor="ctr"/>
          <a:lstStyle/>
          <a:p>
            <a:endParaRPr lang="ru-RU"/>
          </a:p>
        </p:txBody>
      </p:sp>
      <p:sp>
        <p:nvSpPr>
          <p:cNvPr id="19" name="Oval 49"/>
          <p:cNvSpPr>
            <a:spLocks noChangeArrowheads="1"/>
          </p:cNvSpPr>
          <p:nvPr/>
        </p:nvSpPr>
        <p:spPr bwMode="gray">
          <a:xfrm>
            <a:off x="1308100" y="1985963"/>
            <a:ext cx="1000125" cy="1000125"/>
          </a:xfrm>
          <a:prstGeom prst="ellipse">
            <a:avLst/>
          </a:prstGeom>
          <a:gradFill rotWithShape="1">
            <a:gsLst>
              <a:gs pos="0">
                <a:srgbClr val="D6E1E2">
                  <a:alpha val="0"/>
                </a:srgbClr>
              </a:gs>
              <a:gs pos="100000">
                <a:srgbClr val="D6E1E2">
                  <a:gamma/>
                  <a:tint val="34902"/>
                  <a:invGamma/>
                </a:srgbClr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vert="eaVert" wrap="none" anchor="ctr"/>
          <a:lstStyle/>
          <a:p>
            <a:endParaRPr lang="ru-RU"/>
          </a:p>
        </p:txBody>
      </p:sp>
      <p:sp>
        <p:nvSpPr>
          <p:cNvPr id="20" name="Oval 50"/>
          <p:cNvSpPr>
            <a:spLocks noChangeArrowheads="1"/>
          </p:cNvSpPr>
          <p:nvPr/>
        </p:nvSpPr>
        <p:spPr bwMode="gray">
          <a:xfrm>
            <a:off x="1319213" y="1997075"/>
            <a:ext cx="950912" cy="933450"/>
          </a:xfrm>
          <a:prstGeom prst="ellipse">
            <a:avLst/>
          </a:prstGeom>
          <a:gradFill rotWithShape="1">
            <a:gsLst>
              <a:gs pos="0">
                <a:srgbClr val="D6E1E2">
                  <a:gamma/>
                  <a:shade val="79216"/>
                  <a:invGamma/>
                </a:srgbClr>
              </a:gs>
              <a:gs pos="100000">
                <a:srgbClr val="D6E1E2">
                  <a:alpha val="48000"/>
                </a:srgbClr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vert="eaVert" wrap="none" anchor="ctr"/>
          <a:lstStyle/>
          <a:p>
            <a:endParaRPr lang="ru-RU"/>
          </a:p>
        </p:txBody>
      </p:sp>
      <p:sp>
        <p:nvSpPr>
          <p:cNvPr id="21" name="Oval 51"/>
          <p:cNvSpPr>
            <a:spLocks noChangeArrowheads="1"/>
          </p:cNvSpPr>
          <p:nvPr/>
        </p:nvSpPr>
        <p:spPr bwMode="gray">
          <a:xfrm>
            <a:off x="1373188" y="2022475"/>
            <a:ext cx="847725" cy="757238"/>
          </a:xfrm>
          <a:prstGeom prst="ellipse">
            <a:avLst/>
          </a:prstGeom>
          <a:gradFill rotWithShape="1">
            <a:gsLst>
              <a:gs pos="0">
                <a:srgbClr val="D6E1E2">
                  <a:gamma/>
                  <a:tint val="0"/>
                  <a:invGamma/>
                </a:srgbClr>
              </a:gs>
              <a:gs pos="100000">
                <a:srgbClr val="D6E1E2">
                  <a:alpha val="38000"/>
                </a:srgbClr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vert="eaVert" wrap="none" anchor="ctr"/>
          <a:lstStyle/>
          <a:p>
            <a:endParaRPr lang="ru-RU"/>
          </a:p>
        </p:txBody>
      </p:sp>
      <p:sp>
        <p:nvSpPr>
          <p:cNvPr id="22" name="Text Box 52"/>
          <p:cNvSpPr txBox="1">
            <a:spLocks noChangeArrowheads="1"/>
          </p:cNvSpPr>
          <p:nvPr/>
        </p:nvSpPr>
        <p:spPr bwMode="gray">
          <a:xfrm>
            <a:off x="1490663" y="2330450"/>
            <a:ext cx="654050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b="1">
                <a:solidFill>
                  <a:srgbClr val="000000"/>
                </a:solidFill>
              </a:rPr>
              <a:t>Text</a:t>
            </a:r>
            <a:endParaRPr lang="en-US"/>
          </a:p>
        </p:txBody>
      </p:sp>
      <p:sp>
        <p:nvSpPr>
          <p:cNvPr id="23" name="Oval 53"/>
          <p:cNvSpPr>
            <a:spLocks noChangeArrowheads="1"/>
          </p:cNvSpPr>
          <p:nvPr/>
        </p:nvSpPr>
        <p:spPr bwMode="gray">
          <a:xfrm>
            <a:off x="2514600" y="2057400"/>
            <a:ext cx="685800" cy="228600"/>
          </a:xfrm>
          <a:prstGeom prst="ellipse">
            <a:avLst/>
          </a:prstGeom>
          <a:solidFill>
            <a:srgbClr val="0F2145">
              <a:alpha val="30000"/>
            </a:srgbClr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" name="Oval 54"/>
          <p:cNvSpPr>
            <a:spLocks noChangeArrowheads="1"/>
          </p:cNvSpPr>
          <p:nvPr/>
        </p:nvSpPr>
        <p:spPr bwMode="gray">
          <a:xfrm>
            <a:off x="2636838" y="1524000"/>
            <a:ext cx="682625" cy="682625"/>
          </a:xfrm>
          <a:prstGeom prst="ellipse">
            <a:avLst/>
          </a:prstGeom>
          <a:gradFill rotWithShape="1">
            <a:gsLst>
              <a:gs pos="0">
                <a:srgbClr val="D6E1E2">
                  <a:gamma/>
                  <a:shade val="46275"/>
                  <a:invGamma/>
                </a:srgbClr>
              </a:gs>
              <a:gs pos="100000">
                <a:srgbClr val="D6E1E2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vert="eaVert" wrap="none" anchor="ctr"/>
          <a:lstStyle/>
          <a:p>
            <a:endParaRPr lang="ru-RU"/>
          </a:p>
        </p:txBody>
      </p:sp>
      <p:sp>
        <p:nvSpPr>
          <p:cNvPr id="25" name="Oval 55"/>
          <p:cNvSpPr>
            <a:spLocks noChangeArrowheads="1"/>
          </p:cNvSpPr>
          <p:nvPr/>
        </p:nvSpPr>
        <p:spPr bwMode="gray">
          <a:xfrm>
            <a:off x="2646363" y="1527175"/>
            <a:ext cx="665162" cy="666750"/>
          </a:xfrm>
          <a:prstGeom prst="ellipse">
            <a:avLst/>
          </a:prstGeom>
          <a:gradFill rotWithShape="1">
            <a:gsLst>
              <a:gs pos="0">
                <a:srgbClr val="D6E1E2">
                  <a:alpha val="0"/>
                </a:srgbClr>
              </a:gs>
              <a:gs pos="100000">
                <a:srgbClr val="D6E1E2">
                  <a:gamma/>
                  <a:tint val="34902"/>
                  <a:invGamma/>
                </a:srgbClr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vert="eaVert" wrap="none" anchor="ctr"/>
          <a:lstStyle/>
          <a:p>
            <a:endParaRPr lang="ru-RU"/>
          </a:p>
        </p:txBody>
      </p:sp>
      <p:sp>
        <p:nvSpPr>
          <p:cNvPr id="26" name="Oval 56"/>
          <p:cNvSpPr>
            <a:spLocks noChangeArrowheads="1"/>
          </p:cNvSpPr>
          <p:nvPr/>
        </p:nvSpPr>
        <p:spPr bwMode="gray">
          <a:xfrm>
            <a:off x="2652713" y="1533525"/>
            <a:ext cx="633412" cy="622300"/>
          </a:xfrm>
          <a:prstGeom prst="ellipse">
            <a:avLst/>
          </a:prstGeom>
          <a:gradFill rotWithShape="1">
            <a:gsLst>
              <a:gs pos="0">
                <a:srgbClr val="D6E1E2">
                  <a:gamma/>
                  <a:shade val="79216"/>
                  <a:invGamma/>
                </a:srgbClr>
              </a:gs>
              <a:gs pos="100000">
                <a:srgbClr val="D6E1E2">
                  <a:alpha val="48000"/>
                </a:srgbClr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vert="eaVert" wrap="none" anchor="ctr"/>
          <a:lstStyle/>
          <a:p>
            <a:endParaRPr lang="ru-RU"/>
          </a:p>
        </p:txBody>
      </p:sp>
      <p:sp>
        <p:nvSpPr>
          <p:cNvPr id="27" name="Oval 57"/>
          <p:cNvSpPr>
            <a:spLocks noChangeArrowheads="1"/>
          </p:cNvSpPr>
          <p:nvPr/>
        </p:nvSpPr>
        <p:spPr bwMode="gray">
          <a:xfrm>
            <a:off x="2689225" y="1552575"/>
            <a:ext cx="563563" cy="503238"/>
          </a:xfrm>
          <a:prstGeom prst="ellipse">
            <a:avLst/>
          </a:prstGeom>
          <a:gradFill rotWithShape="1">
            <a:gsLst>
              <a:gs pos="0">
                <a:srgbClr val="D6E1E2">
                  <a:gamma/>
                  <a:tint val="0"/>
                  <a:invGamma/>
                </a:srgbClr>
              </a:gs>
              <a:gs pos="100000">
                <a:srgbClr val="D6E1E2">
                  <a:alpha val="38000"/>
                </a:srgbClr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vert="eaVert" wrap="none" anchor="ctr"/>
          <a:lstStyle/>
          <a:p>
            <a:endParaRPr lang="ru-RU"/>
          </a:p>
        </p:txBody>
      </p:sp>
      <p:sp>
        <p:nvSpPr>
          <p:cNvPr id="28" name="Text Box 58"/>
          <p:cNvSpPr txBox="1">
            <a:spLocks noChangeArrowheads="1"/>
          </p:cNvSpPr>
          <p:nvPr/>
        </p:nvSpPr>
        <p:spPr bwMode="gray">
          <a:xfrm>
            <a:off x="2706688" y="1747838"/>
            <a:ext cx="547687" cy="3048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sz="1400" b="1">
                <a:solidFill>
                  <a:srgbClr val="000000"/>
                </a:solidFill>
              </a:rPr>
              <a:t>Text</a:t>
            </a:r>
            <a:endParaRPr lang="en-US"/>
          </a:p>
        </p:txBody>
      </p:sp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5"/>
          <p:cNvGrpSpPr>
            <a:grpSpLocks/>
          </p:cNvGrpSpPr>
          <p:nvPr/>
        </p:nvGrpSpPr>
        <p:grpSpPr bwMode="auto">
          <a:xfrm>
            <a:off x="685800" y="1524000"/>
            <a:ext cx="7543800" cy="4495800"/>
            <a:chOff x="432" y="960"/>
            <a:chExt cx="4752" cy="2832"/>
          </a:xfrm>
        </p:grpSpPr>
        <p:sp>
          <p:nvSpPr>
            <p:cNvPr id="3" name="Freeform 3"/>
            <p:cNvSpPr>
              <a:spLocks noEditPoints="1"/>
            </p:cNvSpPr>
            <p:nvPr/>
          </p:nvSpPr>
          <p:spPr bwMode="gray">
            <a:xfrm>
              <a:off x="528" y="1248"/>
              <a:ext cx="3744" cy="2544"/>
            </a:xfrm>
            <a:custGeom>
              <a:avLst/>
              <a:gdLst/>
              <a:ahLst/>
              <a:cxnLst>
                <a:cxn ang="0">
                  <a:pos x="1092" y="50"/>
                </a:cxn>
                <a:cxn ang="0">
                  <a:pos x="822" y="168"/>
                </a:cxn>
                <a:cxn ang="0">
                  <a:pos x="594" y="300"/>
                </a:cxn>
                <a:cxn ang="0">
                  <a:pos x="406" y="446"/>
                </a:cxn>
                <a:cxn ang="0">
                  <a:pos x="254" y="604"/>
                </a:cxn>
                <a:cxn ang="0">
                  <a:pos x="140" y="772"/>
                </a:cxn>
                <a:cxn ang="0">
                  <a:pos x="60" y="944"/>
                </a:cxn>
                <a:cxn ang="0">
                  <a:pos x="14" y="1122"/>
                </a:cxn>
                <a:cxn ang="0">
                  <a:pos x="0" y="1300"/>
                </a:cxn>
                <a:cxn ang="0">
                  <a:pos x="18" y="1476"/>
                </a:cxn>
                <a:cxn ang="0">
                  <a:pos x="64" y="1650"/>
                </a:cxn>
                <a:cxn ang="0">
                  <a:pos x="138" y="1818"/>
                </a:cxn>
                <a:cxn ang="0">
                  <a:pos x="238" y="1978"/>
                </a:cxn>
                <a:cxn ang="0">
                  <a:pos x="364" y="2126"/>
                </a:cxn>
                <a:cxn ang="0">
                  <a:pos x="512" y="2262"/>
                </a:cxn>
                <a:cxn ang="0">
                  <a:pos x="684" y="2382"/>
                </a:cxn>
                <a:cxn ang="0">
                  <a:pos x="874" y="2484"/>
                </a:cxn>
                <a:cxn ang="0">
                  <a:pos x="1086" y="2564"/>
                </a:cxn>
                <a:cxn ang="0">
                  <a:pos x="1314" y="2622"/>
                </a:cxn>
                <a:cxn ang="0">
                  <a:pos x="1558" y="2654"/>
                </a:cxn>
                <a:cxn ang="0">
                  <a:pos x="1818" y="2658"/>
                </a:cxn>
                <a:cxn ang="0">
                  <a:pos x="2090" y="2632"/>
                </a:cxn>
                <a:cxn ang="0">
                  <a:pos x="2374" y="2574"/>
                </a:cxn>
                <a:cxn ang="0">
                  <a:pos x="2544" y="2912"/>
                </a:cxn>
                <a:cxn ang="0">
                  <a:pos x="1868" y="1552"/>
                </a:cxn>
                <a:cxn ang="0">
                  <a:pos x="1956" y="1914"/>
                </a:cxn>
                <a:cxn ang="0">
                  <a:pos x="1788" y="1936"/>
                </a:cxn>
                <a:cxn ang="0">
                  <a:pos x="1616" y="1934"/>
                </a:cxn>
                <a:cxn ang="0">
                  <a:pos x="1442" y="1912"/>
                </a:cxn>
                <a:cxn ang="0">
                  <a:pos x="1272" y="1872"/>
                </a:cxn>
                <a:cxn ang="0">
                  <a:pos x="1108" y="1812"/>
                </a:cxn>
                <a:cxn ang="0">
                  <a:pos x="952" y="1736"/>
                </a:cxn>
                <a:cxn ang="0">
                  <a:pos x="810" y="1646"/>
                </a:cxn>
                <a:cxn ang="0">
                  <a:pos x="684" y="1542"/>
                </a:cxn>
                <a:cxn ang="0">
                  <a:pos x="578" y="1428"/>
                </a:cxn>
                <a:cxn ang="0">
                  <a:pos x="494" y="1304"/>
                </a:cxn>
                <a:cxn ang="0">
                  <a:pos x="438" y="1170"/>
                </a:cxn>
                <a:cxn ang="0">
                  <a:pos x="410" y="1032"/>
                </a:cxn>
                <a:cxn ang="0">
                  <a:pos x="416" y="888"/>
                </a:cxn>
                <a:cxn ang="0">
                  <a:pos x="460" y="742"/>
                </a:cxn>
                <a:cxn ang="0">
                  <a:pos x="544" y="592"/>
                </a:cxn>
                <a:cxn ang="0">
                  <a:pos x="670" y="444"/>
                </a:cxn>
                <a:cxn ang="0">
                  <a:pos x="844" y="298"/>
                </a:cxn>
                <a:cxn ang="0">
                  <a:pos x="1070" y="154"/>
                </a:cxn>
                <a:cxn ang="0">
                  <a:pos x="1348" y="16"/>
                </a:cxn>
                <a:cxn ang="0">
                  <a:pos x="1244" y="0"/>
                </a:cxn>
                <a:cxn ang="0">
                  <a:pos x="2820" y="1934"/>
                </a:cxn>
                <a:cxn ang="0">
                  <a:pos x="2820" y="1934"/>
                </a:cxn>
              </a:cxnLst>
              <a:rect l="0" t="0" r="r" b="b"/>
              <a:pathLst>
                <a:path w="2820" h="2912">
                  <a:moveTo>
                    <a:pt x="1244" y="0"/>
                  </a:moveTo>
                  <a:lnTo>
                    <a:pt x="1092" y="50"/>
                  </a:lnTo>
                  <a:lnTo>
                    <a:pt x="952" y="106"/>
                  </a:lnTo>
                  <a:lnTo>
                    <a:pt x="822" y="168"/>
                  </a:lnTo>
                  <a:lnTo>
                    <a:pt x="704" y="232"/>
                  </a:lnTo>
                  <a:lnTo>
                    <a:pt x="594" y="300"/>
                  </a:lnTo>
                  <a:lnTo>
                    <a:pt x="494" y="372"/>
                  </a:lnTo>
                  <a:lnTo>
                    <a:pt x="406" y="446"/>
                  </a:lnTo>
                  <a:lnTo>
                    <a:pt x="324" y="524"/>
                  </a:lnTo>
                  <a:lnTo>
                    <a:pt x="254" y="604"/>
                  </a:lnTo>
                  <a:lnTo>
                    <a:pt x="192" y="686"/>
                  </a:lnTo>
                  <a:lnTo>
                    <a:pt x="140" y="772"/>
                  </a:lnTo>
                  <a:lnTo>
                    <a:pt x="96" y="856"/>
                  </a:lnTo>
                  <a:lnTo>
                    <a:pt x="60" y="944"/>
                  </a:lnTo>
                  <a:lnTo>
                    <a:pt x="32" y="1032"/>
                  </a:lnTo>
                  <a:lnTo>
                    <a:pt x="14" y="1122"/>
                  </a:lnTo>
                  <a:lnTo>
                    <a:pt x="2" y="1210"/>
                  </a:lnTo>
                  <a:lnTo>
                    <a:pt x="0" y="1300"/>
                  </a:lnTo>
                  <a:lnTo>
                    <a:pt x="4" y="1388"/>
                  </a:lnTo>
                  <a:lnTo>
                    <a:pt x="18" y="1476"/>
                  </a:lnTo>
                  <a:lnTo>
                    <a:pt x="36" y="1564"/>
                  </a:lnTo>
                  <a:lnTo>
                    <a:pt x="64" y="1650"/>
                  </a:lnTo>
                  <a:lnTo>
                    <a:pt x="96" y="1736"/>
                  </a:lnTo>
                  <a:lnTo>
                    <a:pt x="138" y="1818"/>
                  </a:lnTo>
                  <a:lnTo>
                    <a:pt x="184" y="1900"/>
                  </a:lnTo>
                  <a:lnTo>
                    <a:pt x="238" y="1978"/>
                  </a:lnTo>
                  <a:lnTo>
                    <a:pt x="298" y="2054"/>
                  </a:lnTo>
                  <a:lnTo>
                    <a:pt x="364" y="2126"/>
                  </a:lnTo>
                  <a:lnTo>
                    <a:pt x="434" y="2196"/>
                  </a:lnTo>
                  <a:lnTo>
                    <a:pt x="512" y="2262"/>
                  </a:lnTo>
                  <a:lnTo>
                    <a:pt x="596" y="2324"/>
                  </a:lnTo>
                  <a:lnTo>
                    <a:pt x="684" y="2382"/>
                  </a:lnTo>
                  <a:lnTo>
                    <a:pt x="776" y="2436"/>
                  </a:lnTo>
                  <a:lnTo>
                    <a:pt x="874" y="2484"/>
                  </a:lnTo>
                  <a:lnTo>
                    <a:pt x="978" y="2526"/>
                  </a:lnTo>
                  <a:lnTo>
                    <a:pt x="1086" y="2564"/>
                  </a:lnTo>
                  <a:lnTo>
                    <a:pt x="1198" y="2596"/>
                  </a:lnTo>
                  <a:lnTo>
                    <a:pt x="1314" y="2622"/>
                  </a:lnTo>
                  <a:lnTo>
                    <a:pt x="1434" y="2642"/>
                  </a:lnTo>
                  <a:lnTo>
                    <a:pt x="1558" y="2654"/>
                  </a:lnTo>
                  <a:lnTo>
                    <a:pt x="1686" y="2660"/>
                  </a:lnTo>
                  <a:lnTo>
                    <a:pt x="1818" y="2658"/>
                  </a:lnTo>
                  <a:lnTo>
                    <a:pt x="1952" y="2650"/>
                  </a:lnTo>
                  <a:lnTo>
                    <a:pt x="2090" y="2632"/>
                  </a:lnTo>
                  <a:lnTo>
                    <a:pt x="2230" y="2608"/>
                  </a:lnTo>
                  <a:lnTo>
                    <a:pt x="2374" y="2574"/>
                  </a:lnTo>
                  <a:lnTo>
                    <a:pt x="2542" y="2912"/>
                  </a:lnTo>
                  <a:lnTo>
                    <a:pt x="2544" y="2912"/>
                  </a:lnTo>
                  <a:lnTo>
                    <a:pt x="2820" y="1934"/>
                  </a:lnTo>
                  <a:lnTo>
                    <a:pt x="1868" y="1552"/>
                  </a:lnTo>
                  <a:lnTo>
                    <a:pt x="2036" y="1894"/>
                  </a:lnTo>
                  <a:lnTo>
                    <a:pt x="1956" y="1914"/>
                  </a:lnTo>
                  <a:lnTo>
                    <a:pt x="1872" y="1928"/>
                  </a:lnTo>
                  <a:lnTo>
                    <a:pt x="1788" y="1936"/>
                  </a:lnTo>
                  <a:lnTo>
                    <a:pt x="1702" y="1938"/>
                  </a:lnTo>
                  <a:lnTo>
                    <a:pt x="1616" y="1934"/>
                  </a:lnTo>
                  <a:lnTo>
                    <a:pt x="1528" y="1926"/>
                  </a:lnTo>
                  <a:lnTo>
                    <a:pt x="1442" y="1912"/>
                  </a:lnTo>
                  <a:lnTo>
                    <a:pt x="1356" y="1894"/>
                  </a:lnTo>
                  <a:lnTo>
                    <a:pt x="1272" y="1872"/>
                  </a:lnTo>
                  <a:lnTo>
                    <a:pt x="1188" y="1844"/>
                  </a:lnTo>
                  <a:lnTo>
                    <a:pt x="1108" y="1812"/>
                  </a:lnTo>
                  <a:lnTo>
                    <a:pt x="1028" y="1776"/>
                  </a:lnTo>
                  <a:lnTo>
                    <a:pt x="952" y="1736"/>
                  </a:lnTo>
                  <a:lnTo>
                    <a:pt x="880" y="1692"/>
                  </a:lnTo>
                  <a:lnTo>
                    <a:pt x="810" y="1646"/>
                  </a:lnTo>
                  <a:lnTo>
                    <a:pt x="744" y="1596"/>
                  </a:lnTo>
                  <a:lnTo>
                    <a:pt x="684" y="1542"/>
                  </a:lnTo>
                  <a:lnTo>
                    <a:pt x="628" y="1486"/>
                  </a:lnTo>
                  <a:lnTo>
                    <a:pt x="578" y="1428"/>
                  </a:lnTo>
                  <a:lnTo>
                    <a:pt x="532" y="1366"/>
                  </a:lnTo>
                  <a:lnTo>
                    <a:pt x="494" y="1304"/>
                  </a:lnTo>
                  <a:lnTo>
                    <a:pt x="462" y="1238"/>
                  </a:lnTo>
                  <a:lnTo>
                    <a:pt x="438" y="1170"/>
                  </a:lnTo>
                  <a:lnTo>
                    <a:pt x="420" y="1102"/>
                  </a:lnTo>
                  <a:lnTo>
                    <a:pt x="410" y="1032"/>
                  </a:lnTo>
                  <a:lnTo>
                    <a:pt x="410" y="960"/>
                  </a:lnTo>
                  <a:lnTo>
                    <a:pt x="416" y="888"/>
                  </a:lnTo>
                  <a:lnTo>
                    <a:pt x="434" y="816"/>
                  </a:lnTo>
                  <a:lnTo>
                    <a:pt x="460" y="742"/>
                  </a:lnTo>
                  <a:lnTo>
                    <a:pt x="496" y="668"/>
                  </a:lnTo>
                  <a:lnTo>
                    <a:pt x="544" y="592"/>
                  </a:lnTo>
                  <a:lnTo>
                    <a:pt x="602" y="518"/>
                  </a:lnTo>
                  <a:lnTo>
                    <a:pt x="670" y="444"/>
                  </a:lnTo>
                  <a:lnTo>
                    <a:pt x="752" y="370"/>
                  </a:lnTo>
                  <a:lnTo>
                    <a:pt x="844" y="298"/>
                  </a:lnTo>
                  <a:lnTo>
                    <a:pt x="950" y="226"/>
                  </a:lnTo>
                  <a:lnTo>
                    <a:pt x="1070" y="154"/>
                  </a:lnTo>
                  <a:lnTo>
                    <a:pt x="1202" y="84"/>
                  </a:lnTo>
                  <a:lnTo>
                    <a:pt x="1348" y="16"/>
                  </a:lnTo>
                  <a:lnTo>
                    <a:pt x="1244" y="0"/>
                  </a:lnTo>
                  <a:lnTo>
                    <a:pt x="1244" y="0"/>
                  </a:lnTo>
                  <a:lnTo>
                    <a:pt x="1244" y="0"/>
                  </a:lnTo>
                  <a:close/>
                  <a:moveTo>
                    <a:pt x="2820" y="1934"/>
                  </a:moveTo>
                  <a:lnTo>
                    <a:pt x="2820" y="1934"/>
                  </a:lnTo>
                  <a:lnTo>
                    <a:pt x="2820" y="1934"/>
                  </a:lnTo>
                  <a:close/>
                </a:path>
              </a:pathLst>
            </a:custGeom>
            <a:gradFill rotWithShape="1">
              <a:gsLst>
                <a:gs pos="0">
                  <a:schemeClr val="accent2"/>
                </a:gs>
                <a:gs pos="100000">
                  <a:schemeClr val="hlink"/>
                </a:gs>
              </a:gsLst>
              <a:lin ang="5400000" scaled="1"/>
            </a:gradFill>
            <a:ln w="0">
              <a:noFill/>
              <a:prstDash val="solid"/>
              <a:round/>
              <a:headEnd/>
              <a:tailEnd/>
            </a:ln>
            <a:effectLst>
              <a:outerShdw dist="206741" dir="8249373" algn="ctr" rotWithShape="0">
                <a:srgbClr val="000000">
                  <a:alpha val="50000"/>
                </a:srgbClr>
              </a:outerShdw>
            </a:effec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4" name="Group 4"/>
            <p:cNvGrpSpPr>
              <a:grpSpLocks/>
            </p:cNvGrpSpPr>
            <p:nvPr/>
          </p:nvGrpSpPr>
          <p:grpSpPr bwMode="auto">
            <a:xfrm>
              <a:off x="1776" y="2417"/>
              <a:ext cx="1248" cy="1279"/>
              <a:chOff x="1776" y="2417"/>
              <a:chExt cx="1248" cy="1279"/>
            </a:xfrm>
          </p:grpSpPr>
          <p:pic>
            <p:nvPicPr>
              <p:cNvPr id="28" name="Picture 5" descr="Picture1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gray">
              <a:xfrm>
                <a:off x="1776" y="3353"/>
                <a:ext cx="1248" cy="343"/>
              </a:xfrm>
              <a:prstGeom prst="rect">
                <a:avLst/>
              </a:prstGeom>
              <a:noFill/>
            </p:spPr>
          </p:pic>
          <p:sp>
            <p:nvSpPr>
              <p:cNvPr id="29" name="Oval 6"/>
              <p:cNvSpPr>
                <a:spLocks noChangeArrowheads="1"/>
              </p:cNvSpPr>
              <p:nvPr/>
            </p:nvSpPr>
            <p:spPr bwMode="gray">
              <a:xfrm>
                <a:off x="1877" y="2417"/>
                <a:ext cx="1074" cy="1075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shade val="46275"/>
                      <a:invGamma/>
                    </a:srgbClr>
                  </a:gs>
                  <a:gs pos="100000">
                    <a:srgbClr val="D6E1E2"/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/>
              </a:p>
            </p:txBody>
          </p:sp>
          <p:sp>
            <p:nvSpPr>
              <p:cNvPr id="30" name="Oval 7"/>
              <p:cNvSpPr>
                <a:spLocks noChangeArrowheads="1"/>
              </p:cNvSpPr>
              <p:nvPr/>
            </p:nvSpPr>
            <p:spPr bwMode="gray">
              <a:xfrm>
                <a:off x="1890" y="2423"/>
                <a:ext cx="1049" cy="1048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alpha val="0"/>
                    </a:srgbClr>
                  </a:gs>
                  <a:gs pos="100000">
                    <a:srgbClr val="D6E1E2">
                      <a:gamma/>
                      <a:tint val="34902"/>
                      <a:invGamma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/>
              </a:p>
            </p:txBody>
          </p:sp>
          <p:sp>
            <p:nvSpPr>
              <p:cNvPr id="31" name="Oval 8"/>
              <p:cNvSpPr>
                <a:spLocks noChangeArrowheads="1"/>
              </p:cNvSpPr>
              <p:nvPr/>
            </p:nvSpPr>
            <p:spPr bwMode="gray">
              <a:xfrm>
                <a:off x="1901" y="2433"/>
                <a:ext cx="998" cy="980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shade val="79216"/>
                      <a:invGamma/>
                    </a:srgbClr>
                  </a:gs>
                  <a:gs pos="100000">
                    <a:srgbClr val="D6E1E2">
                      <a:alpha val="48000"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/>
              </a:p>
            </p:txBody>
          </p:sp>
          <p:sp>
            <p:nvSpPr>
              <p:cNvPr id="32" name="Oval 9"/>
              <p:cNvSpPr>
                <a:spLocks noChangeArrowheads="1"/>
              </p:cNvSpPr>
              <p:nvPr/>
            </p:nvSpPr>
            <p:spPr bwMode="gray">
              <a:xfrm>
                <a:off x="1959" y="2461"/>
                <a:ext cx="888" cy="795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tint val="0"/>
                      <a:invGamma/>
                    </a:srgbClr>
                  </a:gs>
                  <a:gs pos="100000">
                    <a:srgbClr val="D6E1E2">
                      <a:alpha val="38000"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/>
              </a:p>
            </p:txBody>
          </p:sp>
        </p:grpSp>
        <p:grpSp>
          <p:nvGrpSpPr>
            <p:cNvPr id="5" name="Group 10"/>
            <p:cNvGrpSpPr>
              <a:grpSpLocks/>
            </p:cNvGrpSpPr>
            <p:nvPr/>
          </p:nvGrpSpPr>
          <p:grpSpPr bwMode="auto">
            <a:xfrm>
              <a:off x="576" y="2188"/>
              <a:ext cx="1056" cy="1028"/>
              <a:chOff x="576" y="2188"/>
              <a:chExt cx="1056" cy="1028"/>
            </a:xfrm>
          </p:grpSpPr>
          <p:pic>
            <p:nvPicPr>
              <p:cNvPr id="23" name="Picture 11" descr="Picture1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gray">
              <a:xfrm>
                <a:off x="576" y="2924"/>
                <a:ext cx="1056" cy="292"/>
              </a:xfrm>
              <a:prstGeom prst="rect">
                <a:avLst/>
              </a:prstGeom>
              <a:noFill/>
            </p:spPr>
          </p:pic>
          <p:sp>
            <p:nvSpPr>
              <p:cNvPr id="24" name="Oval 12"/>
              <p:cNvSpPr>
                <a:spLocks noChangeArrowheads="1"/>
              </p:cNvSpPr>
              <p:nvPr/>
            </p:nvSpPr>
            <p:spPr bwMode="gray">
              <a:xfrm>
                <a:off x="714" y="2188"/>
                <a:ext cx="860" cy="860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shade val="46275"/>
                      <a:invGamma/>
                    </a:srgbClr>
                  </a:gs>
                  <a:gs pos="100000">
                    <a:srgbClr val="D6E1E2"/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/>
              </a:p>
            </p:txBody>
          </p:sp>
          <p:sp>
            <p:nvSpPr>
              <p:cNvPr id="25" name="Oval 13"/>
              <p:cNvSpPr>
                <a:spLocks noChangeArrowheads="1"/>
              </p:cNvSpPr>
              <p:nvPr/>
            </p:nvSpPr>
            <p:spPr bwMode="gray">
              <a:xfrm>
                <a:off x="725" y="2193"/>
                <a:ext cx="839" cy="838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alpha val="0"/>
                    </a:srgbClr>
                  </a:gs>
                  <a:gs pos="100000">
                    <a:srgbClr val="D6E1E2">
                      <a:gamma/>
                      <a:tint val="34902"/>
                      <a:invGamma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/>
              </a:p>
            </p:txBody>
          </p:sp>
          <p:sp>
            <p:nvSpPr>
              <p:cNvPr id="26" name="Oval 14"/>
              <p:cNvSpPr>
                <a:spLocks noChangeArrowheads="1"/>
              </p:cNvSpPr>
              <p:nvPr/>
            </p:nvSpPr>
            <p:spPr bwMode="gray">
              <a:xfrm>
                <a:off x="734" y="2201"/>
                <a:ext cx="798" cy="784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shade val="79216"/>
                      <a:invGamma/>
                    </a:srgbClr>
                  </a:gs>
                  <a:gs pos="100000">
                    <a:srgbClr val="D6E1E2">
                      <a:alpha val="48000"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/>
              </a:p>
            </p:txBody>
          </p:sp>
          <p:sp>
            <p:nvSpPr>
              <p:cNvPr id="27" name="Oval 15"/>
              <p:cNvSpPr>
                <a:spLocks noChangeArrowheads="1"/>
              </p:cNvSpPr>
              <p:nvPr/>
            </p:nvSpPr>
            <p:spPr bwMode="gray">
              <a:xfrm>
                <a:off x="780" y="2223"/>
                <a:ext cx="710" cy="636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tint val="0"/>
                      <a:invGamma/>
                    </a:srgbClr>
                  </a:gs>
                  <a:gs pos="100000">
                    <a:srgbClr val="D6E1E2">
                      <a:alpha val="38000"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/>
              </a:p>
            </p:txBody>
          </p:sp>
        </p:grpSp>
        <p:grpSp>
          <p:nvGrpSpPr>
            <p:cNvPr id="6" name="Group 16"/>
            <p:cNvGrpSpPr>
              <a:grpSpLocks/>
            </p:cNvGrpSpPr>
            <p:nvPr/>
          </p:nvGrpSpPr>
          <p:grpSpPr bwMode="auto">
            <a:xfrm>
              <a:off x="432" y="1326"/>
              <a:ext cx="864" cy="759"/>
              <a:chOff x="432" y="1326"/>
              <a:chExt cx="864" cy="759"/>
            </a:xfrm>
          </p:grpSpPr>
          <p:pic>
            <p:nvPicPr>
              <p:cNvPr id="18" name="Picture 17" descr="Picture1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gray">
              <a:xfrm>
                <a:off x="432" y="1847"/>
                <a:ext cx="864" cy="238"/>
              </a:xfrm>
              <a:prstGeom prst="rect">
                <a:avLst/>
              </a:prstGeom>
              <a:noFill/>
            </p:spPr>
          </p:pic>
          <p:sp>
            <p:nvSpPr>
              <p:cNvPr id="19" name="Oval 18"/>
              <p:cNvSpPr>
                <a:spLocks noChangeArrowheads="1"/>
              </p:cNvSpPr>
              <p:nvPr/>
            </p:nvSpPr>
            <p:spPr bwMode="gray">
              <a:xfrm>
                <a:off x="560" y="1326"/>
                <a:ext cx="645" cy="645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shade val="46275"/>
                      <a:invGamma/>
                    </a:srgbClr>
                  </a:gs>
                  <a:gs pos="100000">
                    <a:srgbClr val="D6E1E2"/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/>
              </a:p>
            </p:txBody>
          </p:sp>
          <p:sp>
            <p:nvSpPr>
              <p:cNvPr id="20" name="Oval 19"/>
              <p:cNvSpPr>
                <a:spLocks noChangeArrowheads="1"/>
              </p:cNvSpPr>
              <p:nvPr/>
            </p:nvSpPr>
            <p:spPr bwMode="gray">
              <a:xfrm>
                <a:off x="568" y="1329"/>
                <a:ext cx="630" cy="630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alpha val="0"/>
                    </a:srgbClr>
                  </a:gs>
                  <a:gs pos="100000">
                    <a:srgbClr val="D6E1E2">
                      <a:gamma/>
                      <a:tint val="34902"/>
                      <a:invGamma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/>
              </a:p>
            </p:txBody>
          </p:sp>
          <p:sp>
            <p:nvSpPr>
              <p:cNvPr id="21" name="Oval 20"/>
              <p:cNvSpPr>
                <a:spLocks noChangeArrowheads="1"/>
              </p:cNvSpPr>
              <p:nvPr/>
            </p:nvSpPr>
            <p:spPr bwMode="gray">
              <a:xfrm>
                <a:off x="575" y="1336"/>
                <a:ext cx="599" cy="588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shade val="79216"/>
                      <a:invGamma/>
                    </a:srgbClr>
                  </a:gs>
                  <a:gs pos="100000">
                    <a:srgbClr val="D6E1E2">
                      <a:alpha val="48000"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/>
              </a:p>
            </p:txBody>
          </p:sp>
          <p:sp>
            <p:nvSpPr>
              <p:cNvPr id="22" name="Oval 21"/>
              <p:cNvSpPr>
                <a:spLocks noChangeArrowheads="1"/>
              </p:cNvSpPr>
              <p:nvPr/>
            </p:nvSpPr>
            <p:spPr bwMode="gray">
              <a:xfrm>
                <a:off x="609" y="1352"/>
                <a:ext cx="534" cy="477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tint val="0"/>
                      <a:invGamma/>
                    </a:srgbClr>
                  </a:gs>
                  <a:gs pos="100000">
                    <a:srgbClr val="D6E1E2">
                      <a:alpha val="38000"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/>
              </a:p>
            </p:txBody>
          </p:sp>
        </p:grpSp>
        <p:grpSp>
          <p:nvGrpSpPr>
            <p:cNvPr id="7" name="Group 22"/>
            <p:cNvGrpSpPr>
              <a:grpSpLocks/>
            </p:cNvGrpSpPr>
            <p:nvPr/>
          </p:nvGrpSpPr>
          <p:grpSpPr bwMode="auto">
            <a:xfrm>
              <a:off x="1440" y="960"/>
              <a:ext cx="672" cy="522"/>
              <a:chOff x="1440" y="960"/>
              <a:chExt cx="672" cy="522"/>
            </a:xfrm>
          </p:grpSpPr>
          <p:pic>
            <p:nvPicPr>
              <p:cNvPr id="13" name="Picture 23" descr="Picture1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gray">
              <a:xfrm>
                <a:off x="1440" y="1296"/>
                <a:ext cx="672" cy="186"/>
              </a:xfrm>
              <a:prstGeom prst="rect">
                <a:avLst/>
              </a:prstGeom>
              <a:noFill/>
            </p:spPr>
          </p:pic>
          <p:sp>
            <p:nvSpPr>
              <p:cNvPr id="14" name="Oval 24"/>
              <p:cNvSpPr>
                <a:spLocks noChangeArrowheads="1"/>
              </p:cNvSpPr>
              <p:nvPr/>
            </p:nvSpPr>
            <p:spPr bwMode="gray">
              <a:xfrm>
                <a:off x="1565" y="960"/>
                <a:ext cx="430" cy="430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shade val="46275"/>
                      <a:invGamma/>
                    </a:srgbClr>
                  </a:gs>
                  <a:gs pos="100000">
                    <a:srgbClr val="D6E1E2"/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/>
              </a:p>
            </p:txBody>
          </p:sp>
          <p:sp>
            <p:nvSpPr>
              <p:cNvPr id="15" name="Oval 25"/>
              <p:cNvSpPr>
                <a:spLocks noChangeArrowheads="1"/>
              </p:cNvSpPr>
              <p:nvPr/>
            </p:nvSpPr>
            <p:spPr bwMode="gray">
              <a:xfrm>
                <a:off x="1571" y="962"/>
                <a:ext cx="419" cy="420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alpha val="0"/>
                    </a:srgbClr>
                  </a:gs>
                  <a:gs pos="100000">
                    <a:srgbClr val="D6E1E2">
                      <a:gamma/>
                      <a:tint val="34902"/>
                      <a:invGamma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/>
              </a:p>
            </p:txBody>
          </p:sp>
          <p:sp>
            <p:nvSpPr>
              <p:cNvPr id="16" name="Oval 26"/>
              <p:cNvSpPr>
                <a:spLocks noChangeArrowheads="1"/>
              </p:cNvSpPr>
              <p:nvPr/>
            </p:nvSpPr>
            <p:spPr bwMode="gray">
              <a:xfrm>
                <a:off x="1575" y="966"/>
                <a:ext cx="399" cy="392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shade val="79216"/>
                      <a:invGamma/>
                    </a:srgbClr>
                  </a:gs>
                  <a:gs pos="100000">
                    <a:srgbClr val="D6E1E2">
                      <a:alpha val="48000"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/>
              </a:p>
            </p:txBody>
          </p:sp>
          <p:sp>
            <p:nvSpPr>
              <p:cNvPr id="17" name="Oval 27"/>
              <p:cNvSpPr>
                <a:spLocks noChangeArrowheads="1"/>
              </p:cNvSpPr>
              <p:nvPr/>
            </p:nvSpPr>
            <p:spPr bwMode="gray">
              <a:xfrm>
                <a:off x="1598" y="978"/>
                <a:ext cx="355" cy="317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tint val="0"/>
                      <a:invGamma/>
                    </a:srgbClr>
                  </a:gs>
                  <a:gs pos="100000">
                    <a:srgbClr val="D6E1E2">
                      <a:alpha val="38000"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/>
              </a:p>
            </p:txBody>
          </p:sp>
        </p:grpSp>
        <p:sp>
          <p:nvSpPr>
            <p:cNvPr id="8" name="Text Box 28"/>
            <p:cNvSpPr txBox="1">
              <a:spLocks noChangeArrowheads="1"/>
            </p:cNvSpPr>
            <p:nvPr/>
          </p:nvSpPr>
          <p:spPr bwMode="gray">
            <a:xfrm>
              <a:off x="1609" y="1101"/>
              <a:ext cx="345" cy="19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/>
              <a:r>
                <a:rPr lang="en-US" sz="1400" b="1">
                  <a:solidFill>
                    <a:srgbClr val="000000"/>
                  </a:solidFill>
                </a:rPr>
                <a:t>Text</a:t>
              </a:r>
              <a:endParaRPr lang="en-US"/>
            </a:p>
          </p:txBody>
        </p:sp>
        <p:sp>
          <p:nvSpPr>
            <p:cNvPr id="9" name="Text Box 29"/>
            <p:cNvSpPr txBox="1">
              <a:spLocks noChangeArrowheads="1"/>
            </p:cNvSpPr>
            <p:nvPr/>
          </p:nvSpPr>
          <p:spPr bwMode="gray">
            <a:xfrm>
              <a:off x="683" y="1546"/>
              <a:ext cx="412" cy="231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/>
              <a:r>
                <a:rPr lang="en-US" b="1">
                  <a:solidFill>
                    <a:srgbClr val="000000"/>
                  </a:solidFill>
                </a:rPr>
                <a:t>Text</a:t>
              </a:r>
              <a:endParaRPr lang="en-US"/>
            </a:p>
          </p:txBody>
        </p:sp>
        <p:sp>
          <p:nvSpPr>
            <p:cNvPr id="10" name="Text Box 30"/>
            <p:cNvSpPr txBox="1">
              <a:spLocks noChangeArrowheads="1"/>
            </p:cNvSpPr>
            <p:nvPr/>
          </p:nvSpPr>
          <p:spPr bwMode="gray">
            <a:xfrm>
              <a:off x="892" y="2490"/>
              <a:ext cx="489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/>
              <a:r>
                <a:rPr lang="en-US" sz="2400">
                  <a:solidFill>
                    <a:srgbClr val="000000"/>
                  </a:solidFill>
                </a:rPr>
                <a:t>Text</a:t>
              </a:r>
              <a:endParaRPr lang="en-US"/>
            </a:p>
          </p:txBody>
        </p:sp>
        <p:sp>
          <p:nvSpPr>
            <p:cNvPr id="11" name="Text Box 31"/>
            <p:cNvSpPr txBox="1">
              <a:spLocks noChangeArrowheads="1"/>
            </p:cNvSpPr>
            <p:nvPr/>
          </p:nvSpPr>
          <p:spPr bwMode="gray">
            <a:xfrm>
              <a:off x="2139" y="2812"/>
              <a:ext cx="552" cy="327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/>
              <a:r>
                <a:rPr lang="en-US" sz="2800">
                  <a:solidFill>
                    <a:srgbClr val="000000"/>
                  </a:solidFill>
                </a:rPr>
                <a:t>Text</a:t>
              </a:r>
              <a:endParaRPr lang="en-US"/>
            </a:p>
          </p:txBody>
        </p:sp>
        <p:sp>
          <p:nvSpPr>
            <p:cNvPr id="12" name="Text Box 32"/>
            <p:cNvSpPr txBox="1">
              <a:spLocks noChangeArrowheads="1"/>
            </p:cNvSpPr>
            <p:nvPr/>
          </p:nvSpPr>
          <p:spPr bwMode="auto">
            <a:xfrm>
              <a:off x="3408" y="2112"/>
              <a:ext cx="1776" cy="365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r>
                <a:rPr lang="en-US" sz="3200">
                  <a:solidFill>
                    <a:schemeClr val="tx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Add Your Title</a:t>
              </a:r>
              <a:endParaRPr lang="en-US">
                <a:solidFill>
                  <a:schemeClr val="tx2"/>
                </a:solidFill>
              </a:endParaRPr>
            </a:p>
          </p:txBody>
        </p:sp>
      </p:grpSp>
    </p:spTree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ChangeArrowheads="1"/>
          </p:cNvSpPr>
          <p:nvPr/>
        </p:nvSpPr>
        <p:spPr bwMode="gray">
          <a:xfrm>
            <a:off x="0" y="3030538"/>
            <a:ext cx="9144000" cy="53975"/>
          </a:xfrm>
          <a:prstGeom prst="rect">
            <a:avLst/>
          </a:prstGeom>
          <a:gradFill rotWithShape="1">
            <a:gsLst>
              <a:gs pos="0">
                <a:srgbClr val="808080"/>
              </a:gs>
              <a:gs pos="100000">
                <a:srgbClr val="808080">
                  <a:gamma/>
                  <a:tint val="15294"/>
                  <a:invGamma/>
                </a:srgbClr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3" name="Rectangle 4"/>
          <p:cNvSpPr>
            <a:spLocks noChangeArrowheads="1"/>
          </p:cNvSpPr>
          <p:nvPr/>
        </p:nvSpPr>
        <p:spPr bwMode="gray">
          <a:xfrm>
            <a:off x="0" y="3082925"/>
            <a:ext cx="9144000" cy="142875"/>
          </a:xfrm>
          <a:prstGeom prst="rect">
            <a:avLst/>
          </a:prstGeom>
          <a:gradFill rotWithShape="1">
            <a:gsLst>
              <a:gs pos="0">
                <a:srgbClr val="5F5F5F">
                  <a:gamma/>
                  <a:tint val="30196"/>
                  <a:invGamma/>
                </a:srgbClr>
              </a:gs>
              <a:gs pos="100000">
                <a:srgbClr val="5F5F5F"/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4" name="Group 5"/>
          <p:cNvGrpSpPr>
            <a:grpSpLocks/>
          </p:cNvGrpSpPr>
          <p:nvPr/>
        </p:nvGrpSpPr>
        <p:grpSpPr bwMode="auto">
          <a:xfrm>
            <a:off x="609600" y="2286000"/>
            <a:ext cx="7924800" cy="3657600"/>
            <a:chOff x="250" y="1433"/>
            <a:chExt cx="5169" cy="2359"/>
          </a:xfrm>
        </p:grpSpPr>
        <p:grpSp>
          <p:nvGrpSpPr>
            <p:cNvPr id="5" name="Group 6"/>
            <p:cNvGrpSpPr>
              <a:grpSpLocks/>
            </p:cNvGrpSpPr>
            <p:nvPr/>
          </p:nvGrpSpPr>
          <p:grpSpPr bwMode="auto">
            <a:xfrm rot="3877067">
              <a:off x="2921" y="2650"/>
              <a:ext cx="1577" cy="613"/>
              <a:chOff x="2290" y="2725"/>
              <a:chExt cx="1832" cy="713"/>
            </a:xfrm>
          </p:grpSpPr>
          <p:grpSp>
            <p:nvGrpSpPr>
              <p:cNvPr id="78" name="Group 7"/>
              <p:cNvGrpSpPr>
                <a:grpSpLocks/>
              </p:cNvGrpSpPr>
              <p:nvPr/>
            </p:nvGrpSpPr>
            <p:grpSpPr bwMode="auto">
              <a:xfrm>
                <a:off x="2290" y="3030"/>
                <a:ext cx="1832" cy="408"/>
                <a:chOff x="2290" y="3030"/>
                <a:chExt cx="1832" cy="408"/>
              </a:xfrm>
            </p:grpSpPr>
            <p:sp>
              <p:nvSpPr>
                <p:cNvPr id="82" name="Freeform 8"/>
                <p:cNvSpPr>
                  <a:spLocks/>
                </p:cNvSpPr>
                <p:nvPr/>
              </p:nvSpPr>
              <p:spPr bwMode="gray">
                <a:xfrm>
                  <a:off x="2290" y="3030"/>
                  <a:ext cx="1832" cy="408"/>
                </a:xfrm>
                <a:custGeom>
                  <a:avLst/>
                  <a:gdLst/>
                  <a:ahLst/>
                  <a:cxnLst>
                    <a:cxn ang="0">
                      <a:pos x="1832" y="32"/>
                    </a:cxn>
                    <a:cxn ang="0">
                      <a:pos x="1830" y="66"/>
                    </a:cxn>
                    <a:cxn ang="0">
                      <a:pos x="1814" y="128"/>
                    </a:cxn>
                    <a:cxn ang="0">
                      <a:pos x="1788" y="188"/>
                    </a:cxn>
                    <a:cxn ang="0">
                      <a:pos x="1754" y="240"/>
                    </a:cxn>
                    <a:cxn ang="0">
                      <a:pos x="1712" y="288"/>
                    </a:cxn>
                    <a:cxn ang="0">
                      <a:pos x="1664" y="330"/>
                    </a:cxn>
                    <a:cxn ang="0">
                      <a:pos x="1610" y="362"/>
                    </a:cxn>
                    <a:cxn ang="0">
                      <a:pos x="1550" y="388"/>
                    </a:cxn>
                    <a:cxn ang="0">
                      <a:pos x="1486" y="402"/>
                    </a:cxn>
                    <a:cxn ang="0">
                      <a:pos x="1418" y="408"/>
                    </a:cxn>
                    <a:cxn ang="0">
                      <a:pos x="0" y="408"/>
                    </a:cxn>
                    <a:cxn ang="0">
                      <a:pos x="0" y="0"/>
                    </a:cxn>
                    <a:cxn ang="0">
                      <a:pos x="1832" y="0"/>
                    </a:cxn>
                    <a:cxn ang="0">
                      <a:pos x="1832" y="32"/>
                    </a:cxn>
                    <a:cxn ang="0">
                      <a:pos x="1832" y="32"/>
                    </a:cxn>
                  </a:cxnLst>
                  <a:rect l="0" t="0" r="r" b="b"/>
                  <a:pathLst>
                    <a:path w="1832" h="408">
                      <a:moveTo>
                        <a:pt x="1832" y="32"/>
                      </a:moveTo>
                      <a:lnTo>
                        <a:pt x="1830" y="66"/>
                      </a:lnTo>
                      <a:lnTo>
                        <a:pt x="1814" y="128"/>
                      </a:lnTo>
                      <a:lnTo>
                        <a:pt x="1788" y="188"/>
                      </a:lnTo>
                      <a:lnTo>
                        <a:pt x="1754" y="240"/>
                      </a:lnTo>
                      <a:lnTo>
                        <a:pt x="1712" y="288"/>
                      </a:lnTo>
                      <a:lnTo>
                        <a:pt x="1664" y="330"/>
                      </a:lnTo>
                      <a:lnTo>
                        <a:pt x="1610" y="362"/>
                      </a:lnTo>
                      <a:lnTo>
                        <a:pt x="1550" y="388"/>
                      </a:lnTo>
                      <a:lnTo>
                        <a:pt x="1486" y="402"/>
                      </a:lnTo>
                      <a:lnTo>
                        <a:pt x="1418" y="408"/>
                      </a:lnTo>
                      <a:lnTo>
                        <a:pt x="0" y="408"/>
                      </a:lnTo>
                      <a:lnTo>
                        <a:pt x="0" y="0"/>
                      </a:lnTo>
                      <a:lnTo>
                        <a:pt x="1832" y="0"/>
                      </a:lnTo>
                      <a:lnTo>
                        <a:pt x="1832" y="32"/>
                      </a:lnTo>
                      <a:lnTo>
                        <a:pt x="1832" y="32"/>
                      </a:lnTo>
                      <a:close/>
                    </a:path>
                  </a:pathLst>
                </a:custGeom>
                <a:solidFill>
                  <a:srgbClr val="608788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3" name="Freeform 9"/>
                <p:cNvSpPr>
                  <a:spLocks/>
                </p:cNvSpPr>
                <p:nvPr/>
              </p:nvSpPr>
              <p:spPr bwMode="gray">
                <a:xfrm>
                  <a:off x="3810" y="3058"/>
                  <a:ext cx="288" cy="334"/>
                </a:xfrm>
                <a:custGeom>
                  <a:avLst/>
                  <a:gdLst/>
                  <a:ahLst/>
                  <a:cxnLst>
                    <a:cxn ang="0">
                      <a:pos x="288" y="0"/>
                    </a:cxn>
                    <a:cxn ang="0">
                      <a:pos x="284" y="52"/>
                    </a:cxn>
                    <a:cxn ang="0">
                      <a:pos x="272" y="98"/>
                    </a:cxn>
                    <a:cxn ang="0">
                      <a:pos x="254" y="140"/>
                    </a:cxn>
                    <a:cxn ang="0">
                      <a:pos x="230" y="176"/>
                    </a:cxn>
                    <a:cxn ang="0">
                      <a:pos x="204" y="208"/>
                    </a:cxn>
                    <a:cxn ang="0">
                      <a:pos x="174" y="238"/>
                    </a:cxn>
                    <a:cxn ang="0">
                      <a:pos x="144" y="262"/>
                    </a:cxn>
                    <a:cxn ang="0">
                      <a:pos x="112" y="282"/>
                    </a:cxn>
                    <a:cxn ang="0">
                      <a:pos x="84" y="298"/>
                    </a:cxn>
                    <a:cxn ang="0">
                      <a:pos x="56" y="312"/>
                    </a:cxn>
                    <a:cxn ang="0">
                      <a:pos x="34" y="322"/>
                    </a:cxn>
                    <a:cxn ang="0">
                      <a:pos x="16" y="328"/>
                    </a:cxn>
                    <a:cxn ang="0">
                      <a:pos x="4" y="332"/>
                    </a:cxn>
                    <a:cxn ang="0">
                      <a:pos x="0" y="334"/>
                    </a:cxn>
                    <a:cxn ang="0">
                      <a:pos x="4" y="332"/>
                    </a:cxn>
                    <a:cxn ang="0">
                      <a:pos x="16" y="326"/>
                    </a:cxn>
                    <a:cxn ang="0">
                      <a:pos x="34" y="318"/>
                    </a:cxn>
                    <a:cxn ang="0">
                      <a:pos x="56" y="304"/>
                    </a:cxn>
                    <a:cxn ang="0">
                      <a:pos x="84" y="288"/>
                    </a:cxn>
                    <a:cxn ang="0">
                      <a:pos x="112" y="266"/>
                    </a:cxn>
                    <a:cxn ang="0">
                      <a:pos x="142" y="242"/>
                    </a:cxn>
                    <a:cxn ang="0">
                      <a:pos x="170" y="212"/>
                    </a:cxn>
                    <a:cxn ang="0">
                      <a:pos x="196" y="180"/>
                    </a:cxn>
                    <a:cxn ang="0">
                      <a:pos x="220" y="142"/>
                    </a:cxn>
                    <a:cxn ang="0">
                      <a:pos x="238" y="100"/>
                    </a:cxn>
                    <a:cxn ang="0">
                      <a:pos x="250" y="54"/>
                    </a:cxn>
                    <a:cxn ang="0">
                      <a:pos x="254" y="2"/>
                    </a:cxn>
                    <a:cxn ang="0">
                      <a:pos x="288" y="0"/>
                    </a:cxn>
                  </a:cxnLst>
                  <a:rect l="0" t="0" r="r" b="b"/>
                  <a:pathLst>
                    <a:path w="288" h="334">
                      <a:moveTo>
                        <a:pt x="288" y="0"/>
                      </a:moveTo>
                      <a:lnTo>
                        <a:pt x="284" y="52"/>
                      </a:lnTo>
                      <a:lnTo>
                        <a:pt x="272" y="98"/>
                      </a:lnTo>
                      <a:lnTo>
                        <a:pt x="254" y="140"/>
                      </a:lnTo>
                      <a:lnTo>
                        <a:pt x="230" y="176"/>
                      </a:lnTo>
                      <a:lnTo>
                        <a:pt x="204" y="208"/>
                      </a:lnTo>
                      <a:lnTo>
                        <a:pt x="174" y="238"/>
                      </a:lnTo>
                      <a:lnTo>
                        <a:pt x="144" y="262"/>
                      </a:lnTo>
                      <a:lnTo>
                        <a:pt x="112" y="282"/>
                      </a:lnTo>
                      <a:lnTo>
                        <a:pt x="84" y="298"/>
                      </a:lnTo>
                      <a:lnTo>
                        <a:pt x="56" y="312"/>
                      </a:lnTo>
                      <a:lnTo>
                        <a:pt x="34" y="322"/>
                      </a:lnTo>
                      <a:lnTo>
                        <a:pt x="16" y="328"/>
                      </a:lnTo>
                      <a:lnTo>
                        <a:pt x="4" y="332"/>
                      </a:lnTo>
                      <a:lnTo>
                        <a:pt x="0" y="334"/>
                      </a:lnTo>
                      <a:lnTo>
                        <a:pt x="4" y="332"/>
                      </a:lnTo>
                      <a:lnTo>
                        <a:pt x="16" y="326"/>
                      </a:lnTo>
                      <a:lnTo>
                        <a:pt x="34" y="318"/>
                      </a:lnTo>
                      <a:lnTo>
                        <a:pt x="56" y="304"/>
                      </a:lnTo>
                      <a:lnTo>
                        <a:pt x="84" y="288"/>
                      </a:lnTo>
                      <a:lnTo>
                        <a:pt x="112" y="266"/>
                      </a:lnTo>
                      <a:lnTo>
                        <a:pt x="142" y="242"/>
                      </a:lnTo>
                      <a:lnTo>
                        <a:pt x="170" y="212"/>
                      </a:lnTo>
                      <a:lnTo>
                        <a:pt x="196" y="180"/>
                      </a:lnTo>
                      <a:lnTo>
                        <a:pt x="220" y="142"/>
                      </a:lnTo>
                      <a:lnTo>
                        <a:pt x="238" y="100"/>
                      </a:lnTo>
                      <a:lnTo>
                        <a:pt x="250" y="54"/>
                      </a:lnTo>
                      <a:lnTo>
                        <a:pt x="254" y="2"/>
                      </a:lnTo>
                      <a:lnTo>
                        <a:pt x="288" y="0"/>
                      </a:lnTo>
                      <a:close/>
                    </a:path>
                  </a:pathLst>
                </a:custGeom>
                <a:solidFill>
                  <a:srgbClr val="FFFFFF">
                    <a:alpha val="49001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9" name="Group 10"/>
              <p:cNvGrpSpPr>
                <a:grpSpLocks/>
              </p:cNvGrpSpPr>
              <p:nvPr/>
            </p:nvGrpSpPr>
            <p:grpSpPr bwMode="auto">
              <a:xfrm flipV="1">
                <a:off x="2290" y="2725"/>
                <a:ext cx="1406" cy="313"/>
                <a:chOff x="2290" y="3030"/>
                <a:chExt cx="1832" cy="408"/>
              </a:xfrm>
            </p:grpSpPr>
            <p:sp>
              <p:nvSpPr>
                <p:cNvPr id="80" name="Freeform 11"/>
                <p:cNvSpPr>
                  <a:spLocks/>
                </p:cNvSpPr>
                <p:nvPr/>
              </p:nvSpPr>
              <p:spPr bwMode="gray">
                <a:xfrm>
                  <a:off x="2290" y="3030"/>
                  <a:ext cx="1832" cy="408"/>
                </a:xfrm>
                <a:custGeom>
                  <a:avLst/>
                  <a:gdLst/>
                  <a:ahLst/>
                  <a:cxnLst>
                    <a:cxn ang="0">
                      <a:pos x="1832" y="32"/>
                    </a:cxn>
                    <a:cxn ang="0">
                      <a:pos x="1830" y="66"/>
                    </a:cxn>
                    <a:cxn ang="0">
                      <a:pos x="1814" y="128"/>
                    </a:cxn>
                    <a:cxn ang="0">
                      <a:pos x="1788" y="188"/>
                    </a:cxn>
                    <a:cxn ang="0">
                      <a:pos x="1754" y="240"/>
                    </a:cxn>
                    <a:cxn ang="0">
                      <a:pos x="1712" y="288"/>
                    </a:cxn>
                    <a:cxn ang="0">
                      <a:pos x="1664" y="330"/>
                    </a:cxn>
                    <a:cxn ang="0">
                      <a:pos x="1610" y="362"/>
                    </a:cxn>
                    <a:cxn ang="0">
                      <a:pos x="1550" y="388"/>
                    </a:cxn>
                    <a:cxn ang="0">
                      <a:pos x="1486" y="402"/>
                    </a:cxn>
                    <a:cxn ang="0">
                      <a:pos x="1418" y="408"/>
                    </a:cxn>
                    <a:cxn ang="0">
                      <a:pos x="0" y="408"/>
                    </a:cxn>
                    <a:cxn ang="0">
                      <a:pos x="0" y="0"/>
                    </a:cxn>
                    <a:cxn ang="0">
                      <a:pos x="1832" y="0"/>
                    </a:cxn>
                    <a:cxn ang="0">
                      <a:pos x="1832" y="32"/>
                    </a:cxn>
                    <a:cxn ang="0">
                      <a:pos x="1832" y="32"/>
                    </a:cxn>
                  </a:cxnLst>
                  <a:rect l="0" t="0" r="r" b="b"/>
                  <a:pathLst>
                    <a:path w="1832" h="408">
                      <a:moveTo>
                        <a:pt x="1832" y="32"/>
                      </a:moveTo>
                      <a:lnTo>
                        <a:pt x="1830" y="66"/>
                      </a:lnTo>
                      <a:lnTo>
                        <a:pt x="1814" y="128"/>
                      </a:lnTo>
                      <a:lnTo>
                        <a:pt x="1788" y="188"/>
                      </a:lnTo>
                      <a:lnTo>
                        <a:pt x="1754" y="240"/>
                      </a:lnTo>
                      <a:lnTo>
                        <a:pt x="1712" y="288"/>
                      </a:lnTo>
                      <a:lnTo>
                        <a:pt x="1664" y="330"/>
                      </a:lnTo>
                      <a:lnTo>
                        <a:pt x="1610" y="362"/>
                      </a:lnTo>
                      <a:lnTo>
                        <a:pt x="1550" y="388"/>
                      </a:lnTo>
                      <a:lnTo>
                        <a:pt x="1486" y="402"/>
                      </a:lnTo>
                      <a:lnTo>
                        <a:pt x="1418" y="408"/>
                      </a:lnTo>
                      <a:lnTo>
                        <a:pt x="0" y="408"/>
                      </a:lnTo>
                      <a:lnTo>
                        <a:pt x="0" y="0"/>
                      </a:lnTo>
                      <a:lnTo>
                        <a:pt x="1832" y="0"/>
                      </a:lnTo>
                      <a:lnTo>
                        <a:pt x="1832" y="32"/>
                      </a:lnTo>
                      <a:lnTo>
                        <a:pt x="1832" y="32"/>
                      </a:lnTo>
                      <a:close/>
                    </a:path>
                  </a:pathLst>
                </a:custGeom>
                <a:solidFill>
                  <a:srgbClr val="98B5B6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1" name="Freeform 12"/>
                <p:cNvSpPr>
                  <a:spLocks/>
                </p:cNvSpPr>
                <p:nvPr/>
              </p:nvSpPr>
              <p:spPr bwMode="gray">
                <a:xfrm>
                  <a:off x="3810" y="3058"/>
                  <a:ext cx="288" cy="334"/>
                </a:xfrm>
                <a:custGeom>
                  <a:avLst/>
                  <a:gdLst/>
                  <a:ahLst/>
                  <a:cxnLst>
                    <a:cxn ang="0">
                      <a:pos x="288" y="0"/>
                    </a:cxn>
                    <a:cxn ang="0">
                      <a:pos x="284" y="52"/>
                    </a:cxn>
                    <a:cxn ang="0">
                      <a:pos x="272" y="98"/>
                    </a:cxn>
                    <a:cxn ang="0">
                      <a:pos x="254" y="140"/>
                    </a:cxn>
                    <a:cxn ang="0">
                      <a:pos x="230" y="176"/>
                    </a:cxn>
                    <a:cxn ang="0">
                      <a:pos x="204" y="208"/>
                    </a:cxn>
                    <a:cxn ang="0">
                      <a:pos x="174" y="238"/>
                    </a:cxn>
                    <a:cxn ang="0">
                      <a:pos x="144" y="262"/>
                    </a:cxn>
                    <a:cxn ang="0">
                      <a:pos x="112" y="282"/>
                    </a:cxn>
                    <a:cxn ang="0">
                      <a:pos x="84" y="298"/>
                    </a:cxn>
                    <a:cxn ang="0">
                      <a:pos x="56" y="312"/>
                    </a:cxn>
                    <a:cxn ang="0">
                      <a:pos x="34" y="322"/>
                    </a:cxn>
                    <a:cxn ang="0">
                      <a:pos x="16" y="328"/>
                    </a:cxn>
                    <a:cxn ang="0">
                      <a:pos x="4" y="332"/>
                    </a:cxn>
                    <a:cxn ang="0">
                      <a:pos x="0" y="334"/>
                    </a:cxn>
                    <a:cxn ang="0">
                      <a:pos x="4" y="332"/>
                    </a:cxn>
                    <a:cxn ang="0">
                      <a:pos x="16" y="326"/>
                    </a:cxn>
                    <a:cxn ang="0">
                      <a:pos x="34" y="318"/>
                    </a:cxn>
                    <a:cxn ang="0">
                      <a:pos x="56" y="304"/>
                    </a:cxn>
                    <a:cxn ang="0">
                      <a:pos x="84" y="288"/>
                    </a:cxn>
                    <a:cxn ang="0">
                      <a:pos x="112" y="266"/>
                    </a:cxn>
                    <a:cxn ang="0">
                      <a:pos x="142" y="242"/>
                    </a:cxn>
                    <a:cxn ang="0">
                      <a:pos x="170" y="212"/>
                    </a:cxn>
                    <a:cxn ang="0">
                      <a:pos x="196" y="180"/>
                    </a:cxn>
                    <a:cxn ang="0">
                      <a:pos x="220" y="142"/>
                    </a:cxn>
                    <a:cxn ang="0">
                      <a:pos x="238" y="100"/>
                    </a:cxn>
                    <a:cxn ang="0">
                      <a:pos x="250" y="54"/>
                    </a:cxn>
                    <a:cxn ang="0">
                      <a:pos x="254" y="2"/>
                    </a:cxn>
                    <a:cxn ang="0">
                      <a:pos x="288" y="0"/>
                    </a:cxn>
                  </a:cxnLst>
                  <a:rect l="0" t="0" r="r" b="b"/>
                  <a:pathLst>
                    <a:path w="288" h="334">
                      <a:moveTo>
                        <a:pt x="288" y="0"/>
                      </a:moveTo>
                      <a:lnTo>
                        <a:pt x="284" y="52"/>
                      </a:lnTo>
                      <a:lnTo>
                        <a:pt x="272" y="98"/>
                      </a:lnTo>
                      <a:lnTo>
                        <a:pt x="254" y="140"/>
                      </a:lnTo>
                      <a:lnTo>
                        <a:pt x="230" y="176"/>
                      </a:lnTo>
                      <a:lnTo>
                        <a:pt x="204" y="208"/>
                      </a:lnTo>
                      <a:lnTo>
                        <a:pt x="174" y="238"/>
                      </a:lnTo>
                      <a:lnTo>
                        <a:pt x="144" y="262"/>
                      </a:lnTo>
                      <a:lnTo>
                        <a:pt x="112" y="282"/>
                      </a:lnTo>
                      <a:lnTo>
                        <a:pt x="84" y="298"/>
                      </a:lnTo>
                      <a:lnTo>
                        <a:pt x="56" y="312"/>
                      </a:lnTo>
                      <a:lnTo>
                        <a:pt x="34" y="322"/>
                      </a:lnTo>
                      <a:lnTo>
                        <a:pt x="16" y="328"/>
                      </a:lnTo>
                      <a:lnTo>
                        <a:pt x="4" y="332"/>
                      </a:lnTo>
                      <a:lnTo>
                        <a:pt x="0" y="334"/>
                      </a:lnTo>
                      <a:lnTo>
                        <a:pt x="4" y="332"/>
                      </a:lnTo>
                      <a:lnTo>
                        <a:pt x="16" y="326"/>
                      </a:lnTo>
                      <a:lnTo>
                        <a:pt x="34" y="318"/>
                      </a:lnTo>
                      <a:lnTo>
                        <a:pt x="56" y="304"/>
                      </a:lnTo>
                      <a:lnTo>
                        <a:pt x="84" y="288"/>
                      </a:lnTo>
                      <a:lnTo>
                        <a:pt x="112" y="266"/>
                      </a:lnTo>
                      <a:lnTo>
                        <a:pt x="142" y="242"/>
                      </a:lnTo>
                      <a:lnTo>
                        <a:pt x="170" y="212"/>
                      </a:lnTo>
                      <a:lnTo>
                        <a:pt x="196" y="180"/>
                      </a:lnTo>
                      <a:lnTo>
                        <a:pt x="220" y="142"/>
                      </a:lnTo>
                      <a:lnTo>
                        <a:pt x="238" y="100"/>
                      </a:lnTo>
                      <a:lnTo>
                        <a:pt x="250" y="54"/>
                      </a:lnTo>
                      <a:lnTo>
                        <a:pt x="254" y="2"/>
                      </a:lnTo>
                      <a:lnTo>
                        <a:pt x="288" y="0"/>
                      </a:lnTo>
                      <a:close/>
                    </a:path>
                  </a:pathLst>
                </a:custGeom>
                <a:solidFill>
                  <a:srgbClr val="FFFFFF">
                    <a:alpha val="49001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6" name="Group 13"/>
            <p:cNvGrpSpPr>
              <a:grpSpLocks/>
            </p:cNvGrpSpPr>
            <p:nvPr/>
          </p:nvGrpSpPr>
          <p:grpSpPr bwMode="auto">
            <a:xfrm>
              <a:off x="2789" y="1533"/>
              <a:ext cx="907" cy="907"/>
              <a:chOff x="2789" y="1625"/>
              <a:chExt cx="907" cy="907"/>
            </a:xfrm>
          </p:grpSpPr>
          <p:sp>
            <p:nvSpPr>
              <p:cNvPr id="68" name="Oval 14"/>
              <p:cNvSpPr>
                <a:spLocks noChangeArrowheads="1"/>
              </p:cNvSpPr>
              <p:nvPr/>
            </p:nvSpPr>
            <p:spPr bwMode="gray">
              <a:xfrm>
                <a:off x="2789" y="1625"/>
                <a:ext cx="907" cy="907"/>
              </a:xfrm>
              <a:prstGeom prst="ellipse">
                <a:avLst/>
              </a:prstGeom>
              <a:gradFill rotWithShape="1">
                <a:gsLst>
                  <a:gs pos="0">
                    <a:srgbClr val="83A6A7">
                      <a:gamma/>
                      <a:tint val="0"/>
                      <a:invGamma/>
                    </a:srgbClr>
                  </a:gs>
                  <a:gs pos="50000">
                    <a:srgbClr val="83A6A7"/>
                  </a:gs>
                  <a:gs pos="100000">
                    <a:srgbClr val="83A6A7">
                      <a:gamma/>
                      <a:tint val="0"/>
                      <a:invGamma/>
                    </a:srgbClr>
                  </a:gs>
                </a:gsLst>
                <a:lin ang="2700000" scaled="1"/>
              </a:gradFill>
              <a:ln w="38100" algn="ctr">
                <a:noFill/>
                <a:round/>
                <a:headEnd/>
                <a:tailEnd/>
              </a:ln>
              <a:effectLst/>
            </p:spPr>
            <p:txBody>
              <a:bodyPr wrap="none" anchor="ctr">
                <a:spAutoFit/>
              </a:bodyPr>
              <a:lstStyle/>
              <a:p>
                <a:endParaRPr lang="ru-RU"/>
              </a:p>
            </p:txBody>
          </p:sp>
          <p:sp>
            <p:nvSpPr>
              <p:cNvPr id="69" name="Oval 15"/>
              <p:cNvSpPr>
                <a:spLocks noChangeArrowheads="1"/>
              </p:cNvSpPr>
              <p:nvPr/>
            </p:nvSpPr>
            <p:spPr bwMode="gray">
              <a:xfrm>
                <a:off x="2789" y="1625"/>
                <a:ext cx="907" cy="907"/>
              </a:xfrm>
              <a:prstGeom prst="ellipse">
                <a:avLst/>
              </a:prstGeom>
              <a:gradFill rotWithShape="1">
                <a:gsLst>
                  <a:gs pos="0">
                    <a:srgbClr val="83A6A7">
                      <a:alpha val="32001"/>
                    </a:srgbClr>
                  </a:gs>
                  <a:gs pos="100000">
                    <a:srgbClr val="83A6A7">
                      <a:gamma/>
                      <a:shade val="0"/>
                      <a:invGamma/>
                      <a:alpha val="89999"/>
                    </a:srgbClr>
                  </a:gs>
                </a:gsLst>
                <a:lin ang="2700000" scaled="1"/>
              </a:gradFill>
              <a:ln w="38100" algn="ctr">
                <a:noFill/>
                <a:round/>
                <a:headEnd/>
                <a:tailEnd/>
              </a:ln>
              <a:effectLst/>
            </p:spPr>
            <p:txBody>
              <a:bodyPr wrap="none" anchor="ctr">
                <a:spAutoFit/>
              </a:bodyPr>
              <a:lstStyle/>
              <a:p>
                <a:endParaRPr lang="ru-RU"/>
              </a:p>
            </p:txBody>
          </p:sp>
          <p:sp>
            <p:nvSpPr>
              <p:cNvPr id="70" name="Oval 16"/>
              <p:cNvSpPr>
                <a:spLocks noChangeArrowheads="1"/>
              </p:cNvSpPr>
              <p:nvPr/>
            </p:nvSpPr>
            <p:spPr bwMode="gray">
              <a:xfrm>
                <a:off x="2849" y="1684"/>
                <a:ext cx="787" cy="788"/>
              </a:xfrm>
              <a:prstGeom prst="ellipse">
                <a:avLst/>
              </a:prstGeom>
              <a:gradFill rotWithShape="1">
                <a:gsLst>
                  <a:gs pos="0">
                    <a:srgbClr val="83A6A7">
                      <a:gamma/>
                      <a:shade val="54118"/>
                      <a:invGamma/>
                    </a:srgbClr>
                  </a:gs>
                  <a:gs pos="50000">
                    <a:srgbClr val="83A6A7"/>
                  </a:gs>
                  <a:gs pos="100000">
                    <a:srgbClr val="83A6A7">
                      <a:gamma/>
                      <a:shade val="54118"/>
                      <a:invGamma/>
                    </a:srgbClr>
                  </a:gs>
                </a:gsLst>
                <a:lin ang="18900000" scaled="1"/>
              </a:gradFill>
              <a:ln w="38100" algn="ctr">
                <a:noFill/>
                <a:round/>
                <a:headEnd/>
                <a:tailEnd/>
              </a:ln>
              <a:effectLst/>
            </p:spPr>
            <p:txBody>
              <a:bodyPr anchor="ctr">
                <a:spAutoFit/>
              </a:bodyPr>
              <a:lstStyle/>
              <a:p>
                <a:endParaRPr lang="ru-RU"/>
              </a:p>
            </p:txBody>
          </p:sp>
          <p:sp>
            <p:nvSpPr>
              <p:cNvPr id="71" name="Oval 17"/>
              <p:cNvSpPr>
                <a:spLocks noChangeArrowheads="1"/>
              </p:cNvSpPr>
              <p:nvPr/>
            </p:nvSpPr>
            <p:spPr bwMode="gray">
              <a:xfrm>
                <a:off x="2849" y="1686"/>
                <a:ext cx="787" cy="788"/>
              </a:xfrm>
              <a:prstGeom prst="ellipse">
                <a:avLst/>
              </a:prstGeom>
              <a:gradFill rotWithShape="1">
                <a:gsLst>
                  <a:gs pos="0">
                    <a:srgbClr val="83A6A7">
                      <a:gamma/>
                      <a:shade val="63529"/>
                      <a:invGamma/>
                    </a:srgbClr>
                  </a:gs>
                  <a:gs pos="100000">
                    <a:srgbClr val="83A6A7">
                      <a:alpha val="0"/>
                    </a:srgbClr>
                  </a:gs>
                </a:gsLst>
                <a:lin ang="2700000" scaled="1"/>
              </a:gradFill>
              <a:ln w="38100" algn="ctr">
                <a:noFill/>
                <a:round/>
                <a:headEnd/>
                <a:tailEnd/>
              </a:ln>
              <a:effectLst/>
            </p:spPr>
            <p:txBody>
              <a:bodyPr anchor="ctr">
                <a:spAutoFit/>
              </a:bodyPr>
              <a:lstStyle/>
              <a:p>
                <a:endParaRPr lang="ru-RU"/>
              </a:p>
            </p:txBody>
          </p:sp>
          <p:sp>
            <p:nvSpPr>
              <p:cNvPr id="72" name="Oval 18"/>
              <p:cNvSpPr>
                <a:spLocks noChangeArrowheads="1"/>
              </p:cNvSpPr>
              <p:nvPr/>
            </p:nvSpPr>
            <p:spPr bwMode="gray">
              <a:xfrm>
                <a:off x="2888" y="1724"/>
                <a:ext cx="709" cy="709"/>
              </a:xfrm>
              <a:prstGeom prst="ellipse">
                <a:avLst/>
              </a:prstGeom>
              <a:solidFill>
                <a:srgbClr val="000000"/>
              </a:solidFill>
              <a:ln w="38100" algn="ctr">
                <a:noFill/>
                <a:round/>
                <a:headEnd/>
                <a:tailEnd/>
              </a:ln>
              <a:effectLst/>
            </p:spPr>
            <p:txBody>
              <a:bodyPr anchor="ctr">
                <a:spAutoFit/>
              </a:bodyPr>
              <a:lstStyle/>
              <a:p>
                <a:endParaRPr lang="ru-RU"/>
              </a:p>
            </p:txBody>
          </p:sp>
          <p:grpSp>
            <p:nvGrpSpPr>
              <p:cNvPr id="73" name="Group 19"/>
              <p:cNvGrpSpPr>
                <a:grpSpLocks/>
              </p:cNvGrpSpPr>
              <p:nvPr/>
            </p:nvGrpSpPr>
            <p:grpSpPr bwMode="auto">
              <a:xfrm>
                <a:off x="2899" y="1735"/>
                <a:ext cx="687" cy="688"/>
                <a:chOff x="4166" y="1706"/>
                <a:chExt cx="1252" cy="1252"/>
              </a:xfrm>
            </p:grpSpPr>
            <p:sp>
              <p:nvSpPr>
                <p:cNvPr id="74" name="Oval 20"/>
                <p:cNvSpPr>
                  <a:spLocks noChangeArrowheads="1"/>
                </p:cNvSpPr>
                <p:nvPr/>
              </p:nvSpPr>
              <p:spPr bwMode="gray">
                <a:xfrm>
                  <a:off x="4166" y="1706"/>
                  <a:ext cx="1252" cy="125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D6E1E2">
                        <a:gamma/>
                        <a:shade val="46275"/>
                        <a:invGamma/>
                      </a:srgbClr>
                    </a:gs>
                    <a:gs pos="100000">
                      <a:srgbClr val="D6E1E2"/>
                    </a:gs>
                  </a:gsLst>
                  <a:lin ang="5400000" scaled="1"/>
                </a:gradFill>
                <a:ln w="9525" algn="ctr">
                  <a:noFill/>
                  <a:round/>
                  <a:headEnd/>
                  <a:tailEnd/>
                </a:ln>
                <a:effectLst/>
              </p:spPr>
              <p:txBody>
                <a:bodyPr vert="eaVert" wrap="none" anchor="ctr"/>
                <a:lstStyle/>
                <a:p>
                  <a:endParaRPr lang="ru-RU"/>
                </a:p>
              </p:txBody>
            </p:sp>
            <p:sp>
              <p:nvSpPr>
                <p:cNvPr id="75" name="Oval 21"/>
                <p:cNvSpPr>
                  <a:spLocks noChangeArrowheads="1"/>
                </p:cNvSpPr>
                <p:nvPr/>
              </p:nvSpPr>
              <p:spPr bwMode="gray">
                <a:xfrm>
                  <a:off x="4182" y="1713"/>
                  <a:ext cx="1222" cy="12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D6E1E2">
                        <a:alpha val="0"/>
                      </a:srgbClr>
                    </a:gs>
                    <a:gs pos="100000">
                      <a:srgbClr val="D6E1E2">
                        <a:gamma/>
                        <a:tint val="34902"/>
                        <a:invGamma/>
                      </a:srgbClr>
                    </a:gs>
                  </a:gsLst>
                  <a:lin ang="5400000" scaled="1"/>
                </a:gradFill>
                <a:ln w="9525" algn="ctr">
                  <a:noFill/>
                  <a:round/>
                  <a:headEnd/>
                  <a:tailEnd/>
                </a:ln>
                <a:effectLst/>
              </p:spPr>
              <p:txBody>
                <a:bodyPr vert="eaVert" wrap="none" anchor="ctr"/>
                <a:lstStyle/>
                <a:p>
                  <a:endParaRPr lang="ru-RU"/>
                </a:p>
              </p:txBody>
            </p:sp>
            <p:sp>
              <p:nvSpPr>
                <p:cNvPr id="76" name="Oval 22"/>
                <p:cNvSpPr>
                  <a:spLocks noChangeArrowheads="1"/>
                </p:cNvSpPr>
                <p:nvPr/>
              </p:nvSpPr>
              <p:spPr bwMode="gray">
                <a:xfrm>
                  <a:off x="4195" y="1725"/>
                  <a:ext cx="1162" cy="114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D6E1E2">
                        <a:gamma/>
                        <a:shade val="79216"/>
                        <a:invGamma/>
                      </a:srgbClr>
                    </a:gs>
                    <a:gs pos="100000">
                      <a:srgbClr val="D6E1E2">
                        <a:alpha val="48000"/>
                      </a:srgbClr>
                    </a:gs>
                  </a:gsLst>
                  <a:lin ang="5400000" scaled="1"/>
                </a:gradFill>
                <a:ln w="9525" algn="ctr">
                  <a:noFill/>
                  <a:round/>
                  <a:headEnd/>
                  <a:tailEnd/>
                </a:ln>
                <a:effectLst/>
              </p:spPr>
              <p:txBody>
                <a:bodyPr vert="eaVert" wrap="none" anchor="ctr"/>
                <a:lstStyle/>
                <a:p>
                  <a:endParaRPr lang="ru-RU"/>
                </a:p>
              </p:txBody>
            </p:sp>
            <p:sp>
              <p:nvSpPr>
                <p:cNvPr id="77" name="Oval 23"/>
                <p:cNvSpPr>
                  <a:spLocks noChangeArrowheads="1"/>
                </p:cNvSpPr>
                <p:nvPr/>
              </p:nvSpPr>
              <p:spPr bwMode="gray">
                <a:xfrm>
                  <a:off x="4263" y="1757"/>
                  <a:ext cx="1033" cy="926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D6E1E2">
                        <a:gamma/>
                        <a:tint val="0"/>
                        <a:invGamma/>
                      </a:srgbClr>
                    </a:gs>
                    <a:gs pos="100000">
                      <a:srgbClr val="D6E1E2">
                        <a:alpha val="38000"/>
                      </a:srgbClr>
                    </a:gs>
                  </a:gsLst>
                  <a:lin ang="5400000" scaled="1"/>
                </a:gradFill>
                <a:ln w="9525" algn="ctr">
                  <a:noFill/>
                  <a:round/>
                  <a:headEnd/>
                  <a:tailEnd/>
                </a:ln>
                <a:effectLst/>
              </p:spPr>
              <p:txBody>
                <a:bodyPr vert="eaVert" wrap="none" anchor="ctr"/>
                <a:lstStyle/>
                <a:p>
                  <a:endParaRPr lang="ru-RU"/>
                </a:p>
              </p:txBody>
            </p:sp>
          </p:grpSp>
        </p:grpSp>
        <p:grpSp>
          <p:nvGrpSpPr>
            <p:cNvPr id="7" name="Group 24"/>
            <p:cNvGrpSpPr>
              <a:grpSpLocks/>
            </p:cNvGrpSpPr>
            <p:nvPr/>
          </p:nvGrpSpPr>
          <p:grpSpPr bwMode="auto">
            <a:xfrm rot="3877067">
              <a:off x="4327" y="2696"/>
              <a:ext cx="1577" cy="613"/>
              <a:chOff x="2290" y="2725"/>
              <a:chExt cx="1832" cy="713"/>
            </a:xfrm>
          </p:grpSpPr>
          <p:grpSp>
            <p:nvGrpSpPr>
              <p:cNvPr id="62" name="Group 25"/>
              <p:cNvGrpSpPr>
                <a:grpSpLocks/>
              </p:cNvGrpSpPr>
              <p:nvPr/>
            </p:nvGrpSpPr>
            <p:grpSpPr bwMode="auto">
              <a:xfrm>
                <a:off x="2290" y="3030"/>
                <a:ext cx="1832" cy="408"/>
                <a:chOff x="2290" y="3030"/>
                <a:chExt cx="1832" cy="408"/>
              </a:xfrm>
            </p:grpSpPr>
            <p:sp>
              <p:nvSpPr>
                <p:cNvPr id="66" name="Freeform 26"/>
                <p:cNvSpPr>
                  <a:spLocks/>
                </p:cNvSpPr>
                <p:nvPr/>
              </p:nvSpPr>
              <p:spPr bwMode="gray">
                <a:xfrm>
                  <a:off x="2290" y="3030"/>
                  <a:ext cx="1832" cy="408"/>
                </a:xfrm>
                <a:custGeom>
                  <a:avLst/>
                  <a:gdLst/>
                  <a:ahLst/>
                  <a:cxnLst>
                    <a:cxn ang="0">
                      <a:pos x="1832" y="32"/>
                    </a:cxn>
                    <a:cxn ang="0">
                      <a:pos x="1830" y="66"/>
                    </a:cxn>
                    <a:cxn ang="0">
                      <a:pos x="1814" y="128"/>
                    </a:cxn>
                    <a:cxn ang="0">
                      <a:pos x="1788" y="188"/>
                    </a:cxn>
                    <a:cxn ang="0">
                      <a:pos x="1754" y="240"/>
                    </a:cxn>
                    <a:cxn ang="0">
                      <a:pos x="1712" y="288"/>
                    </a:cxn>
                    <a:cxn ang="0">
                      <a:pos x="1664" y="330"/>
                    </a:cxn>
                    <a:cxn ang="0">
                      <a:pos x="1610" y="362"/>
                    </a:cxn>
                    <a:cxn ang="0">
                      <a:pos x="1550" y="388"/>
                    </a:cxn>
                    <a:cxn ang="0">
                      <a:pos x="1486" y="402"/>
                    </a:cxn>
                    <a:cxn ang="0">
                      <a:pos x="1418" y="408"/>
                    </a:cxn>
                    <a:cxn ang="0">
                      <a:pos x="0" y="408"/>
                    </a:cxn>
                    <a:cxn ang="0">
                      <a:pos x="0" y="0"/>
                    </a:cxn>
                    <a:cxn ang="0">
                      <a:pos x="1832" y="0"/>
                    </a:cxn>
                    <a:cxn ang="0">
                      <a:pos x="1832" y="32"/>
                    </a:cxn>
                    <a:cxn ang="0">
                      <a:pos x="1832" y="32"/>
                    </a:cxn>
                  </a:cxnLst>
                  <a:rect l="0" t="0" r="r" b="b"/>
                  <a:pathLst>
                    <a:path w="1832" h="408">
                      <a:moveTo>
                        <a:pt x="1832" y="32"/>
                      </a:moveTo>
                      <a:lnTo>
                        <a:pt x="1830" y="66"/>
                      </a:lnTo>
                      <a:lnTo>
                        <a:pt x="1814" y="128"/>
                      </a:lnTo>
                      <a:lnTo>
                        <a:pt x="1788" y="188"/>
                      </a:lnTo>
                      <a:lnTo>
                        <a:pt x="1754" y="240"/>
                      </a:lnTo>
                      <a:lnTo>
                        <a:pt x="1712" y="288"/>
                      </a:lnTo>
                      <a:lnTo>
                        <a:pt x="1664" y="330"/>
                      </a:lnTo>
                      <a:lnTo>
                        <a:pt x="1610" y="362"/>
                      </a:lnTo>
                      <a:lnTo>
                        <a:pt x="1550" y="388"/>
                      </a:lnTo>
                      <a:lnTo>
                        <a:pt x="1486" y="402"/>
                      </a:lnTo>
                      <a:lnTo>
                        <a:pt x="1418" y="408"/>
                      </a:lnTo>
                      <a:lnTo>
                        <a:pt x="0" y="408"/>
                      </a:lnTo>
                      <a:lnTo>
                        <a:pt x="0" y="0"/>
                      </a:lnTo>
                      <a:lnTo>
                        <a:pt x="1832" y="0"/>
                      </a:lnTo>
                      <a:lnTo>
                        <a:pt x="1832" y="32"/>
                      </a:lnTo>
                      <a:lnTo>
                        <a:pt x="1832" y="32"/>
                      </a:lnTo>
                      <a:close/>
                    </a:path>
                  </a:pathLst>
                </a:custGeom>
                <a:solidFill>
                  <a:srgbClr val="0066FF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67" name="Freeform 27"/>
                <p:cNvSpPr>
                  <a:spLocks/>
                </p:cNvSpPr>
                <p:nvPr/>
              </p:nvSpPr>
              <p:spPr bwMode="gray">
                <a:xfrm>
                  <a:off x="3810" y="3058"/>
                  <a:ext cx="288" cy="334"/>
                </a:xfrm>
                <a:custGeom>
                  <a:avLst/>
                  <a:gdLst/>
                  <a:ahLst/>
                  <a:cxnLst>
                    <a:cxn ang="0">
                      <a:pos x="288" y="0"/>
                    </a:cxn>
                    <a:cxn ang="0">
                      <a:pos x="284" y="52"/>
                    </a:cxn>
                    <a:cxn ang="0">
                      <a:pos x="272" y="98"/>
                    </a:cxn>
                    <a:cxn ang="0">
                      <a:pos x="254" y="140"/>
                    </a:cxn>
                    <a:cxn ang="0">
                      <a:pos x="230" y="176"/>
                    </a:cxn>
                    <a:cxn ang="0">
                      <a:pos x="204" y="208"/>
                    </a:cxn>
                    <a:cxn ang="0">
                      <a:pos x="174" y="238"/>
                    </a:cxn>
                    <a:cxn ang="0">
                      <a:pos x="144" y="262"/>
                    </a:cxn>
                    <a:cxn ang="0">
                      <a:pos x="112" y="282"/>
                    </a:cxn>
                    <a:cxn ang="0">
                      <a:pos x="84" y="298"/>
                    </a:cxn>
                    <a:cxn ang="0">
                      <a:pos x="56" y="312"/>
                    </a:cxn>
                    <a:cxn ang="0">
                      <a:pos x="34" y="322"/>
                    </a:cxn>
                    <a:cxn ang="0">
                      <a:pos x="16" y="328"/>
                    </a:cxn>
                    <a:cxn ang="0">
                      <a:pos x="4" y="332"/>
                    </a:cxn>
                    <a:cxn ang="0">
                      <a:pos x="0" y="334"/>
                    </a:cxn>
                    <a:cxn ang="0">
                      <a:pos x="4" y="332"/>
                    </a:cxn>
                    <a:cxn ang="0">
                      <a:pos x="16" y="326"/>
                    </a:cxn>
                    <a:cxn ang="0">
                      <a:pos x="34" y="318"/>
                    </a:cxn>
                    <a:cxn ang="0">
                      <a:pos x="56" y="304"/>
                    </a:cxn>
                    <a:cxn ang="0">
                      <a:pos x="84" y="288"/>
                    </a:cxn>
                    <a:cxn ang="0">
                      <a:pos x="112" y="266"/>
                    </a:cxn>
                    <a:cxn ang="0">
                      <a:pos x="142" y="242"/>
                    </a:cxn>
                    <a:cxn ang="0">
                      <a:pos x="170" y="212"/>
                    </a:cxn>
                    <a:cxn ang="0">
                      <a:pos x="196" y="180"/>
                    </a:cxn>
                    <a:cxn ang="0">
                      <a:pos x="220" y="142"/>
                    </a:cxn>
                    <a:cxn ang="0">
                      <a:pos x="238" y="100"/>
                    </a:cxn>
                    <a:cxn ang="0">
                      <a:pos x="250" y="54"/>
                    </a:cxn>
                    <a:cxn ang="0">
                      <a:pos x="254" y="2"/>
                    </a:cxn>
                    <a:cxn ang="0">
                      <a:pos x="288" y="0"/>
                    </a:cxn>
                  </a:cxnLst>
                  <a:rect l="0" t="0" r="r" b="b"/>
                  <a:pathLst>
                    <a:path w="288" h="334">
                      <a:moveTo>
                        <a:pt x="288" y="0"/>
                      </a:moveTo>
                      <a:lnTo>
                        <a:pt x="284" y="52"/>
                      </a:lnTo>
                      <a:lnTo>
                        <a:pt x="272" y="98"/>
                      </a:lnTo>
                      <a:lnTo>
                        <a:pt x="254" y="140"/>
                      </a:lnTo>
                      <a:lnTo>
                        <a:pt x="230" y="176"/>
                      </a:lnTo>
                      <a:lnTo>
                        <a:pt x="204" y="208"/>
                      </a:lnTo>
                      <a:lnTo>
                        <a:pt x="174" y="238"/>
                      </a:lnTo>
                      <a:lnTo>
                        <a:pt x="144" y="262"/>
                      </a:lnTo>
                      <a:lnTo>
                        <a:pt x="112" y="282"/>
                      </a:lnTo>
                      <a:lnTo>
                        <a:pt x="84" y="298"/>
                      </a:lnTo>
                      <a:lnTo>
                        <a:pt x="56" y="312"/>
                      </a:lnTo>
                      <a:lnTo>
                        <a:pt x="34" y="322"/>
                      </a:lnTo>
                      <a:lnTo>
                        <a:pt x="16" y="328"/>
                      </a:lnTo>
                      <a:lnTo>
                        <a:pt x="4" y="332"/>
                      </a:lnTo>
                      <a:lnTo>
                        <a:pt x="0" y="334"/>
                      </a:lnTo>
                      <a:lnTo>
                        <a:pt x="4" y="332"/>
                      </a:lnTo>
                      <a:lnTo>
                        <a:pt x="16" y="326"/>
                      </a:lnTo>
                      <a:lnTo>
                        <a:pt x="34" y="318"/>
                      </a:lnTo>
                      <a:lnTo>
                        <a:pt x="56" y="304"/>
                      </a:lnTo>
                      <a:lnTo>
                        <a:pt x="84" y="288"/>
                      </a:lnTo>
                      <a:lnTo>
                        <a:pt x="112" y="266"/>
                      </a:lnTo>
                      <a:lnTo>
                        <a:pt x="142" y="242"/>
                      </a:lnTo>
                      <a:lnTo>
                        <a:pt x="170" y="212"/>
                      </a:lnTo>
                      <a:lnTo>
                        <a:pt x="196" y="180"/>
                      </a:lnTo>
                      <a:lnTo>
                        <a:pt x="220" y="142"/>
                      </a:lnTo>
                      <a:lnTo>
                        <a:pt x="238" y="100"/>
                      </a:lnTo>
                      <a:lnTo>
                        <a:pt x="250" y="54"/>
                      </a:lnTo>
                      <a:lnTo>
                        <a:pt x="254" y="2"/>
                      </a:lnTo>
                      <a:lnTo>
                        <a:pt x="288" y="0"/>
                      </a:lnTo>
                      <a:close/>
                    </a:path>
                  </a:pathLst>
                </a:custGeom>
                <a:solidFill>
                  <a:srgbClr val="FFFFFF">
                    <a:alpha val="49001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63" name="Group 28"/>
              <p:cNvGrpSpPr>
                <a:grpSpLocks/>
              </p:cNvGrpSpPr>
              <p:nvPr/>
            </p:nvGrpSpPr>
            <p:grpSpPr bwMode="auto">
              <a:xfrm flipV="1">
                <a:off x="2290" y="2725"/>
                <a:ext cx="1406" cy="313"/>
                <a:chOff x="2290" y="3030"/>
                <a:chExt cx="1832" cy="408"/>
              </a:xfrm>
            </p:grpSpPr>
            <p:sp>
              <p:nvSpPr>
                <p:cNvPr id="64" name="Freeform 29"/>
                <p:cNvSpPr>
                  <a:spLocks/>
                </p:cNvSpPr>
                <p:nvPr/>
              </p:nvSpPr>
              <p:spPr bwMode="gray">
                <a:xfrm>
                  <a:off x="2290" y="3030"/>
                  <a:ext cx="1832" cy="408"/>
                </a:xfrm>
                <a:custGeom>
                  <a:avLst/>
                  <a:gdLst/>
                  <a:ahLst/>
                  <a:cxnLst>
                    <a:cxn ang="0">
                      <a:pos x="1832" y="32"/>
                    </a:cxn>
                    <a:cxn ang="0">
                      <a:pos x="1830" y="66"/>
                    </a:cxn>
                    <a:cxn ang="0">
                      <a:pos x="1814" y="128"/>
                    </a:cxn>
                    <a:cxn ang="0">
                      <a:pos x="1788" y="188"/>
                    </a:cxn>
                    <a:cxn ang="0">
                      <a:pos x="1754" y="240"/>
                    </a:cxn>
                    <a:cxn ang="0">
                      <a:pos x="1712" y="288"/>
                    </a:cxn>
                    <a:cxn ang="0">
                      <a:pos x="1664" y="330"/>
                    </a:cxn>
                    <a:cxn ang="0">
                      <a:pos x="1610" y="362"/>
                    </a:cxn>
                    <a:cxn ang="0">
                      <a:pos x="1550" y="388"/>
                    </a:cxn>
                    <a:cxn ang="0">
                      <a:pos x="1486" y="402"/>
                    </a:cxn>
                    <a:cxn ang="0">
                      <a:pos x="1418" y="408"/>
                    </a:cxn>
                    <a:cxn ang="0">
                      <a:pos x="0" y="408"/>
                    </a:cxn>
                    <a:cxn ang="0">
                      <a:pos x="0" y="0"/>
                    </a:cxn>
                    <a:cxn ang="0">
                      <a:pos x="1832" y="0"/>
                    </a:cxn>
                    <a:cxn ang="0">
                      <a:pos x="1832" y="32"/>
                    </a:cxn>
                    <a:cxn ang="0">
                      <a:pos x="1832" y="32"/>
                    </a:cxn>
                  </a:cxnLst>
                  <a:rect l="0" t="0" r="r" b="b"/>
                  <a:pathLst>
                    <a:path w="1832" h="408">
                      <a:moveTo>
                        <a:pt x="1832" y="32"/>
                      </a:moveTo>
                      <a:lnTo>
                        <a:pt x="1830" y="66"/>
                      </a:lnTo>
                      <a:lnTo>
                        <a:pt x="1814" y="128"/>
                      </a:lnTo>
                      <a:lnTo>
                        <a:pt x="1788" y="188"/>
                      </a:lnTo>
                      <a:lnTo>
                        <a:pt x="1754" y="240"/>
                      </a:lnTo>
                      <a:lnTo>
                        <a:pt x="1712" y="288"/>
                      </a:lnTo>
                      <a:lnTo>
                        <a:pt x="1664" y="330"/>
                      </a:lnTo>
                      <a:lnTo>
                        <a:pt x="1610" y="362"/>
                      </a:lnTo>
                      <a:lnTo>
                        <a:pt x="1550" y="388"/>
                      </a:lnTo>
                      <a:lnTo>
                        <a:pt x="1486" y="402"/>
                      </a:lnTo>
                      <a:lnTo>
                        <a:pt x="1418" y="408"/>
                      </a:lnTo>
                      <a:lnTo>
                        <a:pt x="0" y="408"/>
                      </a:lnTo>
                      <a:lnTo>
                        <a:pt x="0" y="0"/>
                      </a:lnTo>
                      <a:lnTo>
                        <a:pt x="1832" y="0"/>
                      </a:lnTo>
                      <a:lnTo>
                        <a:pt x="1832" y="32"/>
                      </a:lnTo>
                      <a:lnTo>
                        <a:pt x="1832" y="32"/>
                      </a:lnTo>
                      <a:close/>
                    </a:path>
                  </a:pathLst>
                </a:custGeom>
                <a:solidFill>
                  <a:srgbClr val="6699FF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65" name="Freeform 30"/>
                <p:cNvSpPr>
                  <a:spLocks/>
                </p:cNvSpPr>
                <p:nvPr/>
              </p:nvSpPr>
              <p:spPr bwMode="gray">
                <a:xfrm>
                  <a:off x="3810" y="3058"/>
                  <a:ext cx="288" cy="334"/>
                </a:xfrm>
                <a:custGeom>
                  <a:avLst/>
                  <a:gdLst/>
                  <a:ahLst/>
                  <a:cxnLst>
                    <a:cxn ang="0">
                      <a:pos x="288" y="0"/>
                    </a:cxn>
                    <a:cxn ang="0">
                      <a:pos x="284" y="52"/>
                    </a:cxn>
                    <a:cxn ang="0">
                      <a:pos x="272" y="98"/>
                    </a:cxn>
                    <a:cxn ang="0">
                      <a:pos x="254" y="140"/>
                    </a:cxn>
                    <a:cxn ang="0">
                      <a:pos x="230" y="176"/>
                    </a:cxn>
                    <a:cxn ang="0">
                      <a:pos x="204" y="208"/>
                    </a:cxn>
                    <a:cxn ang="0">
                      <a:pos x="174" y="238"/>
                    </a:cxn>
                    <a:cxn ang="0">
                      <a:pos x="144" y="262"/>
                    </a:cxn>
                    <a:cxn ang="0">
                      <a:pos x="112" y="282"/>
                    </a:cxn>
                    <a:cxn ang="0">
                      <a:pos x="84" y="298"/>
                    </a:cxn>
                    <a:cxn ang="0">
                      <a:pos x="56" y="312"/>
                    </a:cxn>
                    <a:cxn ang="0">
                      <a:pos x="34" y="322"/>
                    </a:cxn>
                    <a:cxn ang="0">
                      <a:pos x="16" y="328"/>
                    </a:cxn>
                    <a:cxn ang="0">
                      <a:pos x="4" y="332"/>
                    </a:cxn>
                    <a:cxn ang="0">
                      <a:pos x="0" y="334"/>
                    </a:cxn>
                    <a:cxn ang="0">
                      <a:pos x="4" y="332"/>
                    </a:cxn>
                    <a:cxn ang="0">
                      <a:pos x="16" y="326"/>
                    </a:cxn>
                    <a:cxn ang="0">
                      <a:pos x="34" y="318"/>
                    </a:cxn>
                    <a:cxn ang="0">
                      <a:pos x="56" y="304"/>
                    </a:cxn>
                    <a:cxn ang="0">
                      <a:pos x="84" y="288"/>
                    </a:cxn>
                    <a:cxn ang="0">
                      <a:pos x="112" y="266"/>
                    </a:cxn>
                    <a:cxn ang="0">
                      <a:pos x="142" y="242"/>
                    </a:cxn>
                    <a:cxn ang="0">
                      <a:pos x="170" y="212"/>
                    </a:cxn>
                    <a:cxn ang="0">
                      <a:pos x="196" y="180"/>
                    </a:cxn>
                    <a:cxn ang="0">
                      <a:pos x="220" y="142"/>
                    </a:cxn>
                    <a:cxn ang="0">
                      <a:pos x="238" y="100"/>
                    </a:cxn>
                    <a:cxn ang="0">
                      <a:pos x="250" y="54"/>
                    </a:cxn>
                    <a:cxn ang="0">
                      <a:pos x="254" y="2"/>
                    </a:cxn>
                    <a:cxn ang="0">
                      <a:pos x="288" y="0"/>
                    </a:cxn>
                  </a:cxnLst>
                  <a:rect l="0" t="0" r="r" b="b"/>
                  <a:pathLst>
                    <a:path w="288" h="334">
                      <a:moveTo>
                        <a:pt x="288" y="0"/>
                      </a:moveTo>
                      <a:lnTo>
                        <a:pt x="284" y="52"/>
                      </a:lnTo>
                      <a:lnTo>
                        <a:pt x="272" y="98"/>
                      </a:lnTo>
                      <a:lnTo>
                        <a:pt x="254" y="140"/>
                      </a:lnTo>
                      <a:lnTo>
                        <a:pt x="230" y="176"/>
                      </a:lnTo>
                      <a:lnTo>
                        <a:pt x="204" y="208"/>
                      </a:lnTo>
                      <a:lnTo>
                        <a:pt x="174" y="238"/>
                      </a:lnTo>
                      <a:lnTo>
                        <a:pt x="144" y="262"/>
                      </a:lnTo>
                      <a:lnTo>
                        <a:pt x="112" y="282"/>
                      </a:lnTo>
                      <a:lnTo>
                        <a:pt x="84" y="298"/>
                      </a:lnTo>
                      <a:lnTo>
                        <a:pt x="56" y="312"/>
                      </a:lnTo>
                      <a:lnTo>
                        <a:pt x="34" y="322"/>
                      </a:lnTo>
                      <a:lnTo>
                        <a:pt x="16" y="328"/>
                      </a:lnTo>
                      <a:lnTo>
                        <a:pt x="4" y="332"/>
                      </a:lnTo>
                      <a:lnTo>
                        <a:pt x="0" y="334"/>
                      </a:lnTo>
                      <a:lnTo>
                        <a:pt x="4" y="332"/>
                      </a:lnTo>
                      <a:lnTo>
                        <a:pt x="16" y="326"/>
                      </a:lnTo>
                      <a:lnTo>
                        <a:pt x="34" y="318"/>
                      </a:lnTo>
                      <a:lnTo>
                        <a:pt x="56" y="304"/>
                      </a:lnTo>
                      <a:lnTo>
                        <a:pt x="84" y="288"/>
                      </a:lnTo>
                      <a:lnTo>
                        <a:pt x="112" y="266"/>
                      </a:lnTo>
                      <a:lnTo>
                        <a:pt x="142" y="242"/>
                      </a:lnTo>
                      <a:lnTo>
                        <a:pt x="170" y="212"/>
                      </a:lnTo>
                      <a:lnTo>
                        <a:pt x="196" y="180"/>
                      </a:lnTo>
                      <a:lnTo>
                        <a:pt x="220" y="142"/>
                      </a:lnTo>
                      <a:lnTo>
                        <a:pt x="238" y="100"/>
                      </a:lnTo>
                      <a:lnTo>
                        <a:pt x="250" y="54"/>
                      </a:lnTo>
                      <a:lnTo>
                        <a:pt x="254" y="2"/>
                      </a:lnTo>
                      <a:lnTo>
                        <a:pt x="288" y="0"/>
                      </a:lnTo>
                      <a:close/>
                    </a:path>
                  </a:pathLst>
                </a:custGeom>
                <a:solidFill>
                  <a:srgbClr val="FFFFFF">
                    <a:alpha val="49001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sp>
          <p:nvSpPr>
            <p:cNvPr id="8" name="Oval 31"/>
            <p:cNvSpPr>
              <a:spLocks noChangeArrowheads="1"/>
            </p:cNvSpPr>
            <p:nvPr/>
          </p:nvSpPr>
          <p:spPr bwMode="gray">
            <a:xfrm>
              <a:off x="4058" y="1433"/>
              <a:ext cx="1090" cy="1088"/>
            </a:xfrm>
            <a:prstGeom prst="ellipse">
              <a:avLst/>
            </a:prstGeom>
            <a:gradFill rotWithShape="1">
              <a:gsLst>
                <a:gs pos="0">
                  <a:srgbClr val="3399FF">
                    <a:gamma/>
                    <a:tint val="0"/>
                    <a:invGamma/>
                  </a:srgbClr>
                </a:gs>
                <a:gs pos="50000">
                  <a:srgbClr val="3399FF"/>
                </a:gs>
                <a:gs pos="100000">
                  <a:srgbClr val="3399FF">
                    <a:gamma/>
                    <a:tint val="0"/>
                    <a:invGamma/>
                  </a:srgb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/>
            </a:p>
          </p:txBody>
        </p:sp>
        <p:sp>
          <p:nvSpPr>
            <p:cNvPr id="9" name="Oval 32"/>
            <p:cNvSpPr>
              <a:spLocks noChangeArrowheads="1"/>
            </p:cNvSpPr>
            <p:nvPr/>
          </p:nvSpPr>
          <p:spPr bwMode="gray">
            <a:xfrm>
              <a:off x="4058" y="1433"/>
              <a:ext cx="1090" cy="1088"/>
            </a:xfrm>
            <a:prstGeom prst="ellipse">
              <a:avLst/>
            </a:prstGeom>
            <a:gradFill rotWithShape="1">
              <a:gsLst>
                <a:gs pos="0">
                  <a:srgbClr val="3399FF">
                    <a:alpha val="32001"/>
                  </a:srgbClr>
                </a:gs>
                <a:gs pos="100000">
                  <a:srgbClr val="3399FF">
                    <a:gamma/>
                    <a:shade val="0"/>
                    <a:invGamma/>
                    <a:alpha val="89999"/>
                  </a:srgb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/>
            </a:p>
          </p:txBody>
        </p:sp>
        <p:sp>
          <p:nvSpPr>
            <p:cNvPr id="10" name="Oval 33"/>
            <p:cNvSpPr>
              <a:spLocks noChangeArrowheads="1"/>
            </p:cNvSpPr>
            <p:nvPr/>
          </p:nvSpPr>
          <p:spPr bwMode="gray">
            <a:xfrm>
              <a:off x="4131" y="1504"/>
              <a:ext cx="946" cy="945"/>
            </a:xfrm>
            <a:prstGeom prst="ellipse">
              <a:avLst/>
            </a:prstGeom>
            <a:gradFill rotWithShape="1">
              <a:gsLst>
                <a:gs pos="0">
                  <a:srgbClr val="3399FF">
                    <a:gamma/>
                    <a:shade val="54118"/>
                    <a:invGamma/>
                  </a:srgbClr>
                </a:gs>
                <a:gs pos="50000">
                  <a:srgbClr val="3399FF"/>
                </a:gs>
                <a:gs pos="100000">
                  <a:srgbClr val="3399FF">
                    <a:gamma/>
                    <a:shade val="54118"/>
                    <a:invGamma/>
                  </a:srgbClr>
                </a:gs>
              </a:gsLst>
              <a:lin ang="189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/>
            </a:p>
          </p:txBody>
        </p:sp>
        <p:sp>
          <p:nvSpPr>
            <p:cNvPr id="11" name="Oval 34"/>
            <p:cNvSpPr>
              <a:spLocks noChangeArrowheads="1"/>
            </p:cNvSpPr>
            <p:nvPr/>
          </p:nvSpPr>
          <p:spPr bwMode="gray">
            <a:xfrm>
              <a:off x="4132" y="1506"/>
              <a:ext cx="946" cy="945"/>
            </a:xfrm>
            <a:prstGeom prst="ellipse">
              <a:avLst/>
            </a:prstGeom>
            <a:gradFill rotWithShape="1">
              <a:gsLst>
                <a:gs pos="0">
                  <a:srgbClr val="3399FF">
                    <a:gamma/>
                    <a:shade val="63529"/>
                    <a:invGamma/>
                  </a:srgbClr>
                </a:gs>
                <a:gs pos="100000">
                  <a:srgbClr val="3399FF">
                    <a:alpha val="0"/>
                  </a:srgb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/>
            </a:p>
          </p:txBody>
        </p:sp>
        <p:sp>
          <p:nvSpPr>
            <p:cNvPr id="12" name="Oval 35"/>
            <p:cNvSpPr>
              <a:spLocks noChangeArrowheads="1"/>
            </p:cNvSpPr>
            <p:nvPr/>
          </p:nvSpPr>
          <p:spPr bwMode="gray">
            <a:xfrm>
              <a:off x="4178" y="1552"/>
              <a:ext cx="852" cy="850"/>
            </a:xfrm>
            <a:prstGeom prst="ellipse">
              <a:avLst/>
            </a:prstGeom>
            <a:solidFill>
              <a:srgbClr val="000000"/>
            </a:soli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/>
            </a:p>
          </p:txBody>
        </p:sp>
        <p:grpSp>
          <p:nvGrpSpPr>
            <p:cNvPr id="13" name="Group 36"/>
            <p:cNvGrpSpPr>
              <a:grpSpLocks/>
            </p:cNvGrpSpPr>
            <p:nvPr/>
          </p:nvGrpSpPr>
          <p:grpSpPr bwMode="auto">
            <a:xfrm>
              <a:off x="4191" y="1565"/>
              <a:ext cx="826" cy="825"/>
              <a:chOff x="4166" y="1706"/>
              <a:chExt cx="1252" cy="1252"/>
            </a:xfrm>
          </p:grpSpPr>
          <p:sp>
            <p:nvSpPr>
              <p:cNvPr id="58" name="Oval 37"/>
              <p:cNvSpPr>
                <a:spLocks noChangeArrowheads="1"/>
              </p:cNvSpPr>
              <p:nvPr/>
            </p:nvSpPr>
            <p:spPr bwMode="gray">
              <a:xfrm>
                <a:off x="4166" y="1706"/>
                <a:ext cx="1252" cy="1252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shade val="46275"/>
                      <a:invGamma/>
                    </a:srgbClr>
                  </a:gs>
                  <a:gs pos="100000">
                    <a:srgbClr val="D6E1E2"/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/>
              </a:p>
            </p:txBody>
          </p:sp>
          <p:sp>
            <p:nvSpPr>
              <p:cNvPr id="59" name="Oval 38"/>
              <p:cNvSpPr>
                <a:spLocks noChangeArrowheads="1"/>
              </p:cNvSpPr>
              <p:nvPr/>
            </p:nvSpPr>
            <p:spPr bwMode="gray">
              <a:xfrm>
                <a:off x="4182" y="1713"/>
                <a:ext cx="1222" cy="1221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alpha val="0"/>
                    </a:srgbClr>
                  </a:gs>
                  <a:gs pos="100000">
                    <a:srgbClr val="D6E1E2">
                      <a:gamma/>
                      <a:tint val="34902"/>
                      <a:invGamma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/>
              </a:p>
            </p:txBody>
          </p:sp>
          <p:sp>
            <p:nvSpPr>
              <p:cNvPr id="60" name="Oval 39"/>
              <p:cNvSpPr>
                <a:spLocks noChangeArrowheads="1"/>
              </p:cNvSpPr>
              <p:nvPr/>
            </p:nvSpPr>
            <p:spPr bwMode="gray">
              <a:xfrm>
                <a:off x="4195" y="1725"/>
                <a:ext cx="1162" cy="1141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shade val="79216"/>
                      <a:invGamma/>
                    </a:srgbClr>
                  </a:gs>
                  <a:gs pos="100000">
                    <a:srgbClr val="D6E1E2">
                      <a:alpha val="48000"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/>
              </a:p>
            </p:txBody>
          </p:sp>
          <p:sp>
            <p:nvSpPr>
              <p:cNvPr id="61" name="Oval 40"/>
              <p:cNvSpPr>
                <a:spLocks noChangeArrowheads="1"/>
              </p:cNvSpPr>
              <p:nvPr/>
            </p:nvSpPr>
            <p:spPr bwMode="gray">
              <a:xfrm>
                <a:off x="4263" y="1757"/>
                <a:ext cx="1033" cy="926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gamma/>
                      <a:tint val="0"/>
                      <a:invGamma/>
                    </a:srgbClr>
                  </a:gs>
                  <a:gs pos="100000">
                    <a:srgbClr val="D6E1E2">
                      <a:alpha val="38000"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vert="eaVert" wrap="none" anchor="ctr"/>
              <a:lstStyle/>
              <a:p>
                <a:endParaRPr lang="ru-RU"/>
              </a:p>
            </p:txBody>
          </p:sp>
        </p:grpSp>
        <p:grpSp>
          <p:nvGrpSpPr>
            <p:cNvPr id="14" name="Group 41"/>
            <p:cNvGrpSpPr>
              <a:grpSpLocks/>
            </p:cNvGrpSpPr>
            <p:nvPr/>
          </p:nvGrpSpPr>
          <p:grpSpPr bwMode="auto">
            <a:xfrm rot="3877067">
              <a:off x="1631" y="2650"/>
              <a:ext cx="1577" cy="613"/>
              <a:chOff x="2290" y="2725"/>
              <a:chExt cx="1832" cy="713"/>
            </a:xfrm>
          </p:grpSpPr>
          <p:grpSp>
            <p:nvGrpSpPr>
              <p:cNvPr id="52" name="Group 42"/>
              <p:cNvGrpSpPr>
                <a:grpSpLocks/>
              </p:cNvGrpSpPr>
              <p:nvPr/>
            </p:nvGrpSpPr>
            <p:grpSpPr bwMode="auto">
              <a:xfrm>
                <a:off x="2290" y="3030"/>
                <a:ext cx="1832" cy="408"/>
                <a:chOff x="2290" y="3030"/>
                <a:chExt cx="1832" cy="408"/>
              </a:xfrm>
            </p:grpSpPr>
            <p:sp>
              <p:nvSpPr>
                <p:cNvPr id="56" name="Freeform 43"/>
                <p:cNvSpPr>
                  <a:spLocks/>
                </p:cNvSpPr>
                <p:nvPr/>
              </p:nvSpPr>
              <p:spPr bwMode="gray">
                <a:xfrm>
                  <a:off x="2290" y="3030"/>
                  <a:ext cx="1832" cy="408"/>
                </a:xfrm>
                <a:custGeom>
                  <a:avLst/>
                  <a:gdLst/>
                  <a:ahLst/>
                  <a:cxnLst>
                    <a:cxn ang="0">
                      <a:pos x="1832" y="32"/>
                    </a:cxn>
                    <a:cxn ang="0">
                      <a:pos x="1830" y="66"/>
                    </a:cxn>
                    <a:cxn ang="0">
                      <a:pos x="1814" y="128"/>
                    </a:cxn>
                    <a:cxn ang="0">
                      <a:pos x="1788" y="188"/>
                    </a:cxn>
                    <a:cxn ang="0">
                      <a:pos x="1754" y="240"/>
                    </a:cxn>
                    <a:cxn ang="0">
                      <a:pos x="1712" y="288"/>
                    </a:cxn>
                    <a:cxn ang="0">
                      <a:pos x="1664" y="330"/>
                    </a:cxn>
                    <a:cxn ang="0">
                      <a:pos x="1610" y="362"/>
                    </a:cxn>
                    <a:cxn ang="0">
                      <a:pos x="1550" y="388"/>
                    </a:cxn>
                    <a:cxn ang="0">
                      <a:pos x="1486" y="402"/>
                    </a:cxn>
                    <a:cxn ang="0">
                      <a:pos x="1418" y="408"/>
                    </a:cxn>
                    <a:cxn ang="0">
                      <a:pos x="0" y="408"/>
                    </a:cxn>
                    <a:cxn ang="0">
                      <a:pos x="0" y="0"/>
                    </a:cxn>
                    <a:cxn ang="0">
                      <a:pos x="1832" y="0"/>
                    </a:cxn>
                    <a:cxn ang="0">
                      <a:pos x="1832" y="32"/>
                    </a:cxn>
                    <a:cxn ang="0">
                      <a:pos x="1832" y="32"/>
                    </a:cxn>
                  </a:cxnLst>
                  <a:rect l="0" t="0" r="r" b="b"/>
                  <a:pathLst>
                    <a:path w="1832" h="408">
                      <a:moveTo>
                        <a:pt x="1832" y="32"/>
                      </a:moveTo>
                      <a:lnTo>
                        <a:pt x="1830" y="66"/>
                      </a:lnTo>
                      <a:lnTo>
                        <a:pt x="1814" y="128"/>
                      </a:lnTo>
                      <a:lnTo>
                        <a:pt x="1788" y="188"/>
                      </a:lnTo>
                      <a:lnTo>
                        <a:pt x="1754" y="240"/>
                      </a:lnTo>
                      <a:lnTo>
                        <a:pt x="1712" y="288"/>
                      </a:lnTo>
                      <a:lnTo>
                        <a:pt x="1664" y="330"/>
                      </a:lnTo>
                      <a:lnTo>
                        <a:pt x="1610" y="362"/>
                      </a:lnTo>
                      <a:lnTo>
                        <a:pt x="1550" y="388"/>
                      </a:lnTo>
                      <a:lnTo>
                        <a:pt x="1486" y="402"/>
                      </a:lnTo>
                      <a:lnTo>
                        <a:pt x="1418" y="408"/>
                      </a:lnTo>
                      <a:lnTo>
                        <a:pt x="0" y="408"/>
                      </a:lnTo>
                      <a:lnTo>
                        <a:pt x="0" y="0"/>
                      </a:lnTo>
                      <a:lnTo>
                        <a:pt x="1832" y="0"/>
                      </a:lnTo>
                      <a:lnTo>
                        <a:pt x="1832" y="32"/>
                      </a:lnTo>
                      <a:lnTo>
                        <a:pt x="1832" y="32"/>
                      </a:lnTo>
                      <a:close/>
                    </a:path>
                  </a:pathLst>
                </a:custGeom>
                <a:solidFill>
                  <a:srgbClr val="608788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7" name="Freeform 44"/>
                <p:cNvSpPr>
                  <a:spLocks/>
                </p:cNvSpPr>
                <p:nvPr/>
              </p:nvSpPr>
              <p:spPr bwMode="gray">
                <a:xfrm>
                  <a:off x="3810" y="3058"/>
                  <a:ext cx="288" cy="334"/>
                </a:xfrm>
                <a:custGeom>
                  <a:avLst/>
                  <a:gdLst/>
                  <a:ahLst/>
                  <a:cxnLst>
                    <a:cxn ang="0">
                      <a:pos x="288" y="0"/>
                    </a:cxn>
                    <a:cxn ang="0">
                      <a:pos x="284" y="52"/>
                    </a:cxn>
                    <a:cxn ang="0">
                      <a:pos x="272" y="98"/>
                    </a:cxn>
                    <a:cxn ang="0">
                      <a:pos x="254" y="140"/>
                    </a:cxn>
                    <a:cxn ang="0">
                      <a:pos x="230" y="176"/>
                    </a:cxn>
                    <a:cxn ang="0">
                      <a:pos x="204" y="208"/>
                    </a:cxn>
                    <a:cxn ang="0">
                      <a:pos x="174" y="238"/>
                    </a:cxn>
                    <a:cxn ang="0">
                      <a:pos x="144" y="262"/>
                    </a:cxn>
                    <a:cxn ang="0">
                      <a:pos x="112" y="282"/>
                    </a:cxn>
                    <a:cxn ang="0">
                      <a:pos x="84" y="298"/>
                    </a:cxn>
                    <a:cxn ang="0">
                      <a:pos x="56" y="312"/>
                    </a:cxn>
                    <a:cxn ang="0">
                      <a:pos x="34" y="322"/>
                    </a:cxn>
                    <a:cxn ang="0">
                      <a:pos x="16" y="328"/>
                    </a:cxn>
                    <a:cxn ang="0">
                      <a:pos x="4" y="332"/>
                    </a:cxn>
                    <a:cxn ang="0">
                      <a:pos x="0" y="334"/>
                    </a:cxn>
                    <a:cxn ang="0">
                      <a:pos x="4" y="332"/>
                    </a:cxn>
                    <a:cxn ang="0">
                      <a:pos x="16" y="326"/>
                    </a:cxn>
                    <a:cxn ang="0">
                      <a:pos x="34" y="318"/>
                    </a:cxn>
                    <a:cxn ang="0">
                      <a:pos x="56" y="304"/>
                    </a:cxn>
                    <a:cxn ang="0">
                      <a:pos x="84" y="288"/>
                    </a:cxn>
                    <a:cxn ang="0">
                      <a:pos x="112" y="266"/>
                    </a:cxn>
                    <a:cxn ang="0">
                      <a:pos x="142" y="242"/>
                    </a:cxn>
                    <a:cxn ang="0">
                      <a:pos x="170" y="212"/>
                    </a:cxn>
                    <a:cxn ang="0">
                      <a:pos x="196" y="180"/>
                    </a:cxn>
                    <a:cxn ang="0">
                      <a:pos x="220" y="142"/>
                    </a:cxn>
                    <a:cxn ang="0">
                      <a:pos x="238" y="100"/>
                    </a:cxn>
                    <a:cxn ang="0">
                      <a:pos x="250" y="54"/>
                    </a:cxn>
                    <a:cxn ang="0">
                      <a:pos x="254" y="2"/>
                    </a:cxn>
                    <a:cxn ang="0">
                      <a:pos x="288" y="0"/>
                    </a:cxn>
                  </a:cxnLst>
                  <a:rect l="0" t="0" r="r" b="b"/>
                  <a:pathLst>
                    <a:path w="288" h="334">
                      <a:moveTo>
                        <a:pt x="288" y="0"/>
                      </a:moveTo>
                      <a:lnTo>
                        <a:pt x="284" y="52"/>
                      </a:lnTo>
                      <a:lnTo>
                        <a:pt x="272" y="98"/>
                      </a:lnTo>
                      <a:lnTo>
                        <a:pt x="254" y="140"/>
                      </a:lnTo>
                      <a:lnTo>
                        <a:pt x="230" y="176"/>
                      </a:lnTo>
                      <a:lnTo>
                        <a:pt x="204" y="208"/>
                      </a:lnTo>
                      <a:lnTo>
                        <a:pt x="174" y="238"/>
                      </a:lnTo>
                      <a:lnTo>
                        <a:pt x="144" y="262"/>
                      </a:lnTo>
                      <a:lnTo>
                        <a:pt x="112" y="282"/>
                      </a:lnTo>
                      <a:lnTo>
                        <a:pt x="84" y="298"/>
                      </a:lnTo>
                      <a:lnTo>
                        <a:pt x="56" y="312"/>
                      </a:lnTo>
                      <a:lnTo>
                        <a:pt x="34" y="322"/>
                      </a:lnTo>
                      <a:lnTo>
                        <a:pt x="16" y="328"/>
                      </a:lnTo>
                      <a:lnTo>
                        <a:pt x="4" y="332"/>
                      </a:lnTo>
                      <a:lnTo>
                        <a:pt x="0" y="334"/>
                      </a:lnTo>
                      <a:lnTo>
                        <a:pt x="4" y="332"/>
                      </a:lnTo>
                      <a:lnTo>
                        <a:pt x="16" y="326"/>
                      </a:lnTo>
                      <a:lnTo>
                        <a:pt x="34" y="318"/>
                      </a:lnTo>
                      <a:lnTo>
                        <a:pt x="56" y="304"/>
                      </a:lnTo>
                      <a:lnTo>
                        <a:pt x="84" y="288"/>
                      </a:lnTo>
                      <a:lnTo>
                        <a:pt x="112" y="266"/>
                      </a:lnTo>
                      <a:lnTo>
                        <a:pt x="142" y="242"/>
                      </a:lnTo>
                      <a:lnTo>
                        <a:pt x="170" y="212"/>
                      </a:lnTo>
                      <a:lnTo>
                        <a:pt x="196" y="180"/>
                      </a:lnTo>
                      <a:lnTo>
                        <a:pt x="220" y="142"/>
                      </a:lnTo>
                      <a:lnTo>
                        <a:pt x="238" y="100"/>
                      </a:lnTo>
                      <a:lnTo>
                        <a:pt x="250" y="54"/>
                      </a:lnTo>
                      <a:lnTo>
                        <a:pt x="254" y="2"/>
                      </a:lnTo>
                      <a:lnTo>
                        <a:pt x="288" y="0"/>
                      </a:lnTo>
                      <a:close/>
                    </a:path>
                  </a:pathLst>
                </a:custGeom>
                <a:solidFill>
                  <a:srgbClr val="FFFFFF">
                    <a:alpha val="49001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53" name="Group 45"/>
              <p:cNvGrpSpPr>
                <a:grpSpLocks/>
              </p:cNvGrpSpPr>
              <p:nvPr/>
            </p:nvGrpSpPr>
            <p:grpSpPr bwMode="auto">
              <a:xfrm flipV="1">
                <a:off x="2290" y="2725"/>
                <a:ext cx="1406" cy="313"/>
                <a:chOff x="2290" y="3030"/>
                <a:chExt cx="1832" cy="408"/>
              </a:xfrm>
            </p:grpSpPr>
            <p:sp>
              <p:nvSpPr>
                <p:cNvPr id="54" name="Freeform 46"/>
                <p:cNvSpPr>
                  <a:spLocks/>
                </p:cNvSpPr>
                <p:nvPr/>
              </p:nvSpPr>
              <p:spPr bwMode="gray">
                <a:xfrm>
                  <a:off x="2290" y="3030"/>
                  <a:ext cx="1832" cy="408"/>
                </a:xfrm>
                <a:custGeom>
                  <a:avLst/>
                  <a:gdLst/>
                  <a:ahLst/>
                  <a:cxnLst>
                    <a:cxn ang="0">
                      <a:pos x="1832" y="32"/>
                    </a:cxn>
                    <a:cxn ang="0">
                      <a:pos x="1830" y="66"/>
                    </a:cxn>
                    <a:cxn ang="0">
                      <a:pos x="1814" y="128"/>
                    </a:cxn>
                    <a:cxn ang="0">
                      <a:pos x="1788" y="188"/>
                    </a:cxn>
                    <a:cxn ang="0">
                      <a:pos x="1754" y="240"/>
                    </a:cxn>
                    <a:cxn ang="0">
                      <a:pos x="1712" y="288"/>
                    </a:cxn>
                    <a:cxn ang="0">
                      <a:pos x="1664" y="330"/>
                    </a:cxn>
                    <a:cxn ang="0">
                      <a:pos x="1610" y="362"/>
                    </a:cxn>
                    <a:cxn ang="0">
                      <a:pos x="1550" y="388"/>
                    </a:cxn>
                    <a:cxn ang="0">
                      <a:pos x="1486" y="402"/>
                    </a:cxn>
                    <a:cxn ang="0">
                      <a:pos x="1418" y="408"/>
                    </a:cxn>
                    <a:cxn ang="0">
                      <a:pos x="0" y="408"/>
                    </a:cxn>
                    <a:cxn ang="0">
                      <a:pos x="0" y="0"/>
                    </a:cxn>
                    <a:cxn ang="0">
                      <a:pos x="1832" y="0"/>
                    </a:cxn>
                    <a:cxn ang="0">
                      <a:pos x="1832" y="32"/>
                    </a:cxn>
                    <a:cxn ang="0">
                      <a:pos x="1832" y="32"/>
                    </a:cxn>
                  </a:cxnLst>
                  <a:rect l="0" t="0" r="r" b="b"/>
                  <a:pathLst>
                    <a:path w="1832" h="408">
                      <a:moveTo>
                        <a:pt x="1832" y="32"/>
                      </a:moveTo>
                      <a:lnTo>
                        <a:pt x="1830" y="66"/>
                      </a:lnTo>
                      <a:lnTo>
                        <a:pt x="1814" y="128"/>
                      </a:lnTo>
                      <a:lnTo>
                        <a:pt x="1788" y="188"/>
                      </a:lnTo>
                      <a:lnTo>
                        <a:pt x="1754" y="240"/>
                      </a:lnTo>
                      <a:lnTo>
                        <a:pt x="1712" y="288"/>
                      </a:lnTo>
                      <a:lnTo>
                        <a:pt x="1664" y="330"/>
                      </a:lnTo>
                      <a:lnTo>
                        <a:pt x="1610" y="362"/>
                      </a:lnTo>
                      <a:lnTo>
                        <a:pt x="1550" y="388"/>
                      </a:lnTo>
                      <a:lnTo>
                        <a:pt x="1486" y="402"/>
                      </a:lnTo>
                      <a:lnTo>
                        <a:pt x="1418" y="408"/>
                      </a:lnTo>
                      <a:lnTo>
                        <a:pt x="0" y="408"/>
                      </a:lnTo>
                      <a:lnTo>
                        <a:pt x="0" y="0"/>
                      </a:lnTo>
                      <a:lnTo>
                        <a:pt x="1832" y="0"/>
                      </a:lnTo>
                      <a:lnTo>
                        <a:pt x="1832" y="32"/>
                      </a:lnTo>
                      <a:lnTo>
                        <a:pt x="1832" y="32"/>
                      </a:lnTo>
                      <a:close/>
                    </a:path>
                  </a:pathLst>
                </a:custGeom>
                <a:solidFill>
                  <a:srgbClr val="98B5B6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5" name="Freeform 47"/>
                <p:cNvSpPr>
                  <a:spLocks/>
                </p:cNvSpPr>
                <p:nvPr/>
              </p:nvSpPr>
              <p:spPr bwMode="gray">
                <a:xfrm>
                  <a:off x="3810" y="3058"/>
                  <a:ext cx="288" cy="334"/>
                </a:xfrm>
                <a:custGeom>
                  <a:avLst/>
                  <a:gdLst/>
                  <a:ahLst/>
                  <a:cxnLst>
                    <a:cxn ang="0">
                      <a:pos x="288" y="0"/>
                    </a:cxn>
                    <a:cxn ang="0">
                      <a:pos x="284" y="52"/>
                    </a:cxn>
                    <a:cxn ang="0">
                      <a:pos x="272" y="98"/>
                    </a:cxn>
                    <a:cxn ang="0">
                      <a:pos x="254" y="140"/>
                    </a:cxn>
                    <a:cxn ang="0">
                      <a:pos x="230" y="176"/>
                    </a:cxn>
                    <a:cxn ang="0">
                      <a:pos x="204" y="208"/>
                    </a:cxn>
                    <a:cxn ang="0">
                      <a:pos x="174" y="238"/>
                    </a:cxn>
                    <a:cxn ang="0">
                      <a:pos x="144" y="262"/>
                    </a:cxn>
                    <a:cxn ang="0">
                      <a:pos x="112" y="282"/>
                    </a:cxn>
                    <a:cxn ang="0">
                      <a:pos x="84" y="298"/>
                    </a:cxn>
                    <a:cxn ang="0">
                      <a:pos x="56" y="312"/>
                    </a:cxn>
                    <a:cxn ang="0">
                      <a:pos x="34" y="322"/>
                    </a:cxn>
                    <a:cxn ang="0">
                      <a:pos x="16" y="328"/>
                    </a:cxn>
                    <a:cxn ang="0">
                      <a:pos x="4" y="332"/>
                    </a:cxn>
                    <a:cxn ang="0">
                      <a:pos x="0" y="334"/>
                    </a:cxn>
                    <a:cxn ang="0">
                      <a:pos x="4" y="332"/>
                    </a:cxn>
                    <a:cxn ang="0">
                      <a:pos x="16" y="326"/>
                    </a:cxn>
                    <a:cxn ang="0">
                      <a:pos x="34" y="318"/>
                    </a:cxn>
                    <a:cxn ang="0">
                      <a:pos x="56" y="304"/>
                    </a:cxn>
                    <a:cxn ang="0">
                      <a:pos x="84" y="288"/>
                    </a:cxn>
                    <a:cxn ang="0">
                      <a:pos x="112" y="266"/>
                    </a:cxn>
                    <a:cxn ang="0">
                      <a:pos x="142" y="242"/>
                    </a:cxn>
                    <a:cxn ang="0">
                      <a:pos x="170" y="212"/>
                    </a:cxn>
                    <a:cxn ang="0">
                      <a:pos x="196" y="180"/>
                    </a:cxn>
                    <a:cxn ang="0">
                      <a:pos x="220" y="142"/>
                    </a:cxn>
                    <a:cxn ang="0">
                      <a:pos x="238" y="100"/>
                    </a:cxn>
                    <a:cxn ang="0">
                      <a:pos x="250" y="54"/>
                    </a:cxn>
                    <a:cxn ang="0">
                      <a:pos x="254" y="2"/>
                    </a:cxn>
                    <a:cxn ang="0">
                      <a:pos x="288" y="0"/>
                    </a:cxn>
                  </a:cxnLst>
                  <a:rect l="0" t="0" r="r" b="b"/>
                  <a:pathLst>
                    <a:path w="288" h="334">
                      <a:moveTo>
                        <a:pt x="288" y="0"/>
                      </a:moveTo>
                      <a:lnTo>
                        <a:pt x="284" y="52"/>
                      </a:lnTo>
                      <a:lnTo>
                        <a:pt x="272" y="98"/>
                      </a:lnTo>
                      <a:lnTo>
                        <a:pt x="254" y="140"/>
                      </a:lnTo>
                      <a:lnTo>
                        <a:pt x="230" y="176"/>
                      </a:lnTo>
                      <a:lnTo>
                        <a:pt x="204" y="208"/>
                      </a:lnTo>
                      <a:lnTo>
                        <a:pt x="174" y="238"/>
                      </a:lnTo>
                      <a:lnTo>
                        <a:pt x="144" y="262"/>
                      </a:lnTo>
                      <a:lnTo>
                        <a:pt x="112" y="282"/>
                      </a:lnTo>
                      <a:lnTo>
                        <a:pt x="84" y="298"/>
                      </a:lnTo>
                      <a:lnTo>
                        <a:pt x="56" y="312"/>
                      </a:lnTo>
                      <a:lnTo>
                        <a:pt x="34" y="322"/>
                      </a:lnTo>
                      <a:lnTo>
                        <a:pt x="16" y="328"/>
                      </a:lnTo>
                      <a:lnTo>
                        <a:pt x="4" y="332"/>
                      </a:lnTo>
                      <a:lnTo>
                        <a:pt x="0" y="334"/>
                      </a:lnTo>
                      <a:lnTo>
                        <a:pt x="4" y="332"/>
                      </a:lnTo>
                      <a:lnTo>
                        <a:pt x="16" y="326"/>
                      </a:lnTo>
                      <a:lnTo>
                        <a:pt x="34" y="318"/>
                      </a:lnTo>
                      <a:lnTo>
                        <a:pt x="56" y="304"/>
                      </a:lnTo>
                      <a:lnTo>
                        <a:pt x="84" y="288"/>
                      </a:lnTo>
                      <a:lnTo>
                        <a:pt x="112" y="266"/>
                      </a:lnTo>
                      <a:lnTo>
                        <a:pt x="142" y="242"/>
                      </a:lnTo>
                      <a:lnTo>
                        <a:pt x="170" y="212"/>
                      </a:lnTo>
                      <a:lnTo>
                        <a:pt x="196" y="180"/>
                      </a:lnTo>
                      <a:lnTo>
                        <a:pt x="220" y="142"/>
                      </a:lnTo>
                      <a:lnTo>
                        <a:pt x="238" y="100"/>
                      </a:lnTo>
                      <a:lnTo>
                        <a:pt x="250" y="54"/>
                      </a:lnTo>
                      <a:lnTo>
                        <a:pt x="254" y="2"/>
                      </a:lnTo>
                      <a:lnTo>
                        <a:pt x="288" y="0"/>
                      </a:lnTo>
                      <a:close/>
                    </a:path>
                  </a:pathLst>
                </a:custGeom>
                <a:solidFill>
                  <a:srgbClr val="FFFFFF">
                    <a:alpha val="49001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15" name="Group 48"/>
            <p:cNvGrpSpPr>
              <a:grpSpLocks/>
            </p:cNvGrpSpPr>
            <p:nvPr/>
          </p:nvGrpSpPr>
          <p:grpSpPr bwMode="auto">
            <a:xfrm>
              <a:off x="1499" y="1533"/>
              <a:ext cx="907" cy="907"/>
              <a:chOff x="2789" y="1625"/>
              <a:chExt cx="907" cy="907"/>
            </a:xfrm>
          </p:grpSpPr>
          <p:sp>
            <p:nvSpPr>
              <p:cNvPr id="42" name="Oval 49"/>
              <p:cNvSpPr>
                <a:spLocks noChangeArrowheads="1"/>
              </p:cNvSpPr>
              <p:nvPr/>
            </p:nvSpPr>
            <p:spPr bwMode="gray">
              <a:xfrm>
                <a:off x="2789" y="1625"/>
                <a:ext cx="907" cy="907"/>
              </a:xfrm>
              <a:prstGeom prst="ellipse">
                <a:avLst/>
              </a:prstGeom>
              <a:gradFill rotWithShape="1">
                <a:gsLst>
                  <a:gs pos="0">
                    <a:srgbClr val="83A6A7">
                      <a:gamma/>
                      <a:tint val="0"/>
                      <a:invGamma/>
                    </a:srgbClr>
                  </a:gs>
                  <a:gs pos="50000">
                    <a:srgbClr val="83A6A7"/>
                  </a:gs>
                  <a:gs pos="100000">
                    <a:srgbClr val="83A6A7">
                      <a:gamma/>
                      <a:tint val="0"/>
                      <a:invGamma/>
                    </a:srgbClr>
                  </a:gs>
                </a:gsLst>
                <a:lin ang="2700000" scaled="1"/>
              </a:gradFill>
              <a:ln w="38100" algn="ctr">
                <a:noFill/>
                <a:round/>
                <a:headEnd/>
                <a:tailEnd/>
              </a:ln>
              <a:effectLst/>
            </p:spPr>
            <p:txBody>
              <a:bodyPr wrap="none" anchor="ctr">
                <a:spAutoFit/>
              </a:bodyPr>
              <a:lstStyle/>
              <a:p>
                <a:endParaRPr lang="ru-RU"/>
              </a:p>
            </p:txBody>
          </p:sp>
          <p:sp>
            <p:nvSpPr>
              <p:cNvPr id="43" name="Oval 50"/>
              <p:cNvSpPr>
                <a:spLocks noChangeArrowheads="1"/>
              </p:cNvSpPr>
              <p:nvPr/>
            </p:nvSpPr>
            <p:spPr bwMode="gray">
              <a:xfrm>
                <a:off x="2789" y="1625"/>
                <a:ext cx="907" cy="907"/>
              </a:xfrm>
              <a:prstGeom prst="ellipse">
                <a:avLst/>
              </a:prstGeom>
              <a:gradFill rotWithShape="1">
                <a:gsLst>
                  <a:gs pos="0">
                    <a:srgbClr val="83A6A7">
                      <a:alpha val="32001"/>
                    </a:srgbClr>
                  </a:gs>
                  <a:gs pos="100000">
                    <a:srgbClr val="83A6A7">
                      <a:gamma/>
                      <a:shade val="0"/>
                      <a:invGamma/>
                      <a:alpha val="89999"/>
                    </a:srgbClr>
                  </a:gs>
                </a:gsLst>
                <a:lin ang="2700000" scaled="1"/>
              </a:gradFill>
              <a:ln w="38100" algn="ctr">
                <a:noFill/>
                <a:round/>
                <a:headEnd/>
                <a:tailEnd/>
              </a:ln>
              <a:effectLst/>
            </p:spPr>
            <p:txBody>
              <a:bodyPr wrap="none" anchor="ctr">
                <a:spAutoFit/>
              </a:bodyPr>
              <a:lstStyle/>
              <a:p>
                <a:endParaRPr lang="ru-RU"/>
              </a:p>
            </p:txBody>
          </p:sp>
          <p:sp>
            <p:nvSpPr>
              <p:cNvPr id="44" name="Oval 51"/>
              <p:cNvSpPr>
                <a:spLocks noChangeArrowheads="1"/>
              </p:cNvSpPr>
              <p:nvPr/>
            </p:nvSpPr>
            <p:spPr bwMode="gray">
              <a:xfrm>
                <a:off x="2849" y="1684"/>
                <a:ext cx="787" cy="788"/>
              </a:xfrm>
              <a:prstGeom prst="ellipse">
                <a:avLst/>
              </a:prstGeom>
              <a:gradFill rotWithShape="1">
                <a:gsLst>
                  <a:gs pos="0">
                    <a:srgbClr val="83A6A7">
                      <a:gamma/>
                      <a:shade val="54118"/>
                      <a:invGamma/>
                    </a:srgbClr>
                  </a:gs>
                  <a:gs pos="50000">
                    <a:srgbClr val="83A6A7"/>
                  </a:gs>
                  <a:gs pos="100000">
                    <a:srgbClr val="83A6A7">
                      <a:gamma/>
                      <a:shade val="54118"/>
                      <a:invGamma/>
                    </a:srgbClr>
                  </a:gs>
                </a:gsLst>
                <a:lin ang="18900000" scaled="1"/>
              </a:gradFill>
              <a:ln w="38100" algn="ctr">
                <a:noFill/>
                <a:round/>
                <a:headEnd/>
                <a:tailEnd/>
              </a:ln>
              <a:effectLst/>
            </p:spPr>
            <p:txBody>
              <a:bodyPr anchor="ctr">
                <a:spAutoFit/>
              </a:bodyPr>
              <a:lstStyle/>
              <a:p>
                <a:endParaRPr lang="ru-RU"/>
              </a:p>
            </p:txBody>
          </p:sp>
          <p:sp>
            <p:nvSpPr>
              <p:cNvPr id="45" name="Oval 52"/>
              <p:cNvSpPr>
                <a:spLocks noChangeArrowheads="1"/>
              </p:cNvSpPr>
              <p:nvPr/>
            </p:nvSpPr>
            <p:spPr bwMode="gray">
              <a:xfrm>
                <a:off x="2849" y="1686"/>
                <a:ext cx="787" cy="788"/>
              </a:xfrm>
              <a:prstGeom prst="ellipse">
                <a:avLst/>
              </a:prstGeom>
              <a:gradFill rotWithShape="1">
                <a:gsLst>
                  <a:gs pos="0">
                    <a:srgbClr val="83A6A7">
                      <a:gamma/>
                      <a:shade val="63529"/>
                      <a:invGamma/>
                    </a:srgbClr>
                  </a:gs>
                  <a:gs pos="100000">
                    <a:srgbClr val="83A6A7">
                      <a:alpha val="0"/>
                    </a:srgbClr>
                  </a:gs>
                </a:gsLst>
                <a:lin ang="2700000" scaled="1"/>
              </a:gradFill>
              <a:ln w="38100" algn="ctr">
                <a:noFill/>
                <a:round/>
                <a:headEnd/>
                <a:tailEnd/>
              </a:ln>
              <a:effectLst/>
            </p:spPr>
            <p:txBody>
              <a:bodyPr anchor="ctr">
                <a:spAutoFit/>
              </a:bodyPr>
              <a:lstStyle/>
              <a:p>
                <a:endParaRPr lang="ru-RU"/>
              </a:p>
            </p:txBody>
          </p:sp>
          <p:sp>
            <p:nvSpPr>
              <p:cNvPr id="46" name="Oval 53"/>
              <p:cNvSpPr>
                <a:spLocks noChangeArrowheads="1"/>
              </p:cNvSpPr>
              <p:nvPr/>
            </p:nvSpPr>
            <p:spPr bwMode="gray">
              <a:xfrm>
                <a:off x="2888" y="1724"/>
                <a:ext cx="709" cy="709"/>
              </a:xfrm>
              <a:prstGeom prst="ellipse">
                <a:avLst/>
              </a:prstGeom>
              <a:solidFill>
                <a:srgbClr val="000000"/>
              </a:solidFill>
              <a:ln w="38100" algn="ctr">
                <a:noFill/>
                <a:round/>
                <a:headEnd/>
                <a:tailEnd/>
              </a:ln>
              <a:effectLst/>
            </p:spPr>
            <p:txBody>
              <a:bodyPr anchor="ctr">
                <a:spAutoFit/>
              </a:bodyPr>
              <a:lstStyle/>
              <a:p>
                <a:endParaRPr lang="ru-RU"/>
              </a:p>
            </p:txBody>
          </p:sp>
          <p:grpSp>
            <p:nvGrpSpPr>
              <p:cNvPr id="47" name="Group 54"/>
              <p:cNvGrpSpPr>
                <a:grpSpLocks/>
              </p:cNvGrpSpPr>
              <p:nvPr/>
            </p:nvGrpSpPr>
            <p:grpSpPr bwMode="auto">
              <a:xfrm>
                <a:off x="2899" y="1735"/>
                <a:ext cx="687" cy="688"/>
                <a:chOff x="4166" y="1706"/>
                <a:chExt cx="1252" cy="1252"/>
              </a:xfrm>
            </p:grpSpPr>
            <p:sp>
              <p:nvSpPr>
                <p:cNvPr id="48" name="Oval 55"/>
                <p:cNvSpPr>
                  <a:spLocks noChangeArrowheads="1"/>
                </p:cNvSpPr>
                <p:nvPr/>
              </p:nvSpPr>
              <p:spPr bwMode="gray">
                <a:xfrm>
                  <a:off x="4166" y="1706"/>
                  <a:ext cx="1252" cy="125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D6E1E2">
                        <a:gamma/>
                        <a:shade val="46275"/>
                        <a:invGamma/>
                      </a:srgbClr>
                    </a:gs>
                    <a:gs pos="100000">
                      <a:srgbClr val="D6E1E2"/>
                    </a:gs>
                  </a:gsLst>
                  <a:lin ang="5400000" scaled="1"/>
                </a:gradFill>
                <a:ln w="9525" algn="ctr">
                  <a:noFill/>
                  <a:round/>
                  <a:headEnd/>
                  <a:tailEnd/>
                </a:ln>
                <a:effectLst/>
              </p:spPr>
              <p:txBody>
                <a:bodyPr vert="eaVert" wrap="none" anchor="ctr"/>
                <a:lstStyle/>
                <a:p>
                  <a:endParaRPr lang="ru-RU"/>
                </a:p>
              </p:txBody>
            </p:sp>
            <p:sp>
              <p:nvSpPr>
                <p:cNvPr id="49" name="Oval 56"/>
                <p:cNvSpPr>
                  <a:spLocks noChangeArrowheads="1"/>
                </p:cNvSpPr>
                <p:nvPr/>
              </p:nvSpPr>
              <p:spPr bwMode="gray">
                <a:xfrm>
                  <a:off x="4182" y="1713"/>
                  <a:ext cx="1222" cy="12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D6E1E2">
                        <a:alpha val="0"/>
                      </a:srgbClr>
                    </a:gs>
                    <a:gs pos="100000">
                      <a:srgbClr val="D6E1E2">
                        <a:gamma/>
                        <a:tint val="34902"/>
                        <a:invGamma/>
                      </a:srgbClr>
                    </a:gs>
                  </a:gsLst>
                  <a:lin ang="5400000" scaled="1"/>
                </a:gradFill>
                <a:ln w="9525" algn="ctr">
                  <a:noFill/>
                  <a:round/>
                  <a:headEnd/>
                  <a:tailEnd/>
                </a:ln>
                <a:effectLst/>
              </p:spPr>
              <p:txBody>
                <a:bodyPr vert="eaVert" wrap="none" anchor="ctr"/>
                <a:lstStyle/>
                <a:p>
                  <a:endParaRPr lang="ru-RU"/>
                </a:p>
              </p:txBody>
            </p:sp>
            <p:sp>
              <p:nvSpPr>
                <p:cNvPr id="50" name="Oval 57"/>
                <p:cNvSpPr>
                  <a:spLocks noChangeArrowheads="1"/>
                </p:cNvSpPr>
                <p:nvPr/>
              </p:nvSpPr>
              <p:spPr bwMode="gray">
                <a:xfrm>
                  <a:off x="4195" y="1725"/>
                  <a:ext cx="1162" cy="114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D6E1E2">
                        <a:gamma/>
                        <a:shade val="79216"/>
                        <a:invGamma/>
                      </a:srgbClr>
                    </a:gs>
                    <a:gs pos="100000">
                      <a:srgbClr val="D6E1E2">
                        <a:alpha val="48000"/>
                      </a:srgbClr>
                    </a:gs>
                  </a:gsLst>
                  <a:lin ang="5400000" scaled="1"/>
                </a:gradFill>
                <a:ln w="9525" algn="ctr">
                  <a:noFill/>
                  <a:round/>
                  <a:headEnd/>
                  <a:tailEnd/>
                </a:ln>
                <a:effectLst/>
              </p:spPr>
              <p:txBody>
                <a:bodyPr vert="eaVert" wrap="none" anchor="ctr"/>
                <a:lstStyle/>
                <a:p>
                  <a:endParaRPr lang="ru-RU"/>
                </a:p>
              </p:txBody>
            </p:sp>
            <p:sp>
              <p:nvSpPr>
                <p:cNvPr id="51" name="Oval 58"/>
                <p:cNvSpPr>
                  <a:spLocks noChangeArrowheads="1"/>
                </p:cNvSpPr>
                <p:nvPr/>
              </p:nvSpPr>
              <p:spPr bwMode="gray">
                <a:xfrm>
                  <a:off x="4263" y="1757"/>
                  <a:ext cx="1033" cy="926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D6E1E2">
                        <a:gamma/>
                        <a:tint val="0"/>
                        <a:invGamma/>
                      </a:srgbClr>
                    </a:gs>
                    <a:gs pos="100000">
                      <a:srgbClr val="D6E1E2">
                        <a:alpha val="38000"/>
                      </a:srgbClr>
                    </a:gs>
                  </a:gsLst>
                  <a:lin ang="5400000" scaled="1"/>
                </a:gradFill>
                <a:ln w="9525" algn="ctr">
                  <a:noFill/>
                  <a:round/>
                  <a:headEnd/>
                  <a:tailEnd/>
                </a:ln>
                <a:effectLst/>
              </p:spPr>
              <p:txBody>
                <a:bodyPr vert="eaVert" wrap="none" anchor="ctr"/>
                <a:lstStyle/>
                <a:p>
                  <a:endParaRPr lang="ru-RU"/>
                </a:p>
              </p:txBody>
            </p:sp>
          </p:grpSp>
        </p:grpSp>
        <p:grpSp>
          <p:nvGrpSpPr>
            <p:cNvPr id="16" name="Group 59"/>
            <p:cNvGrpSpPr>
              <a:grpSpLocks/>
            </p:cNvGrpSpPr>
            <p:nvPr/>
          </p:nvGrpSpPr>
          <p:grpSpPr bwMode="auto">
            <a:xfrm rot="3877067">
              <a:off x="382" y="2650"/>
              <a:ext cx="1577" cy="613"/>
              <a:chOff x="2290" y="2725"/>
              <a:chExt cx="1832" cy="713"/>
            </a:xfrm>
          </p:grpSpPr>
          <p:grpSp>
            <p:nvGrpSpPr>
              <p:cNvPr id="36" name="Group 60"/>
              <p:cNvGrpSpPr>
                <a:grpSpLocks/>
              </p:cNvGrpSpPr>
              <p:nvPr/>
            </p:nvGrpSpPr>
            <p:grpSpPr bwMode="auto">
              <a:xfrm>
                <a:off x="2290" y="3030"/>
                <a:ext cx="1832" cy="408"/>
                <a:chOff x="2290" y="3030"/>
                <a:chExt cx="1832" cy="408"/>
              </a:xfrm>
            </p:grpSpPr>
            <p:sp>
              <p:nvSpPr>
                <p:cNvPr id="40" name="Freeform 61"/>
                <p:cNvSpPr>
                  <a:spLocks/>
                </p:cNvSpPr>
                <p:nvPr/>
              </p:nvSpPr>
              <p:spPr bwMode="gray">
                <a:xfrm>
                  <a:off x="2290" y="3030"/>
                  <a:ext cx="1832" cy="408"/>
                </a:xfrm>
                <a:custGeom>
                  <a:avLst/>
                  <a:gdLst/>
                  <a:ahLst/>
                  <a:cxnLst>
                    <a:cxn ang="0">
                      <a:pos x="1832" y="32"/>
                    </a:cxn>
                    <a:cxn ang="0">
                      <a:pos x="1830" y="66"/>
                    </a:cxn>
                    <a:cxn ang="0">
                      <a:pos x="1814" y="128"/>
                    </a:cxn>
                    <a:cxn ang="0">
                      <a:pos x="1788" y="188"/>
                    </a:cxn>
                    <a:cxn ang="0">
                      <a:pos x="1754" y="240"/>
                    </a:cxn>
                    <a:cxn ang="0">
                      <a:pos x="1712" y="288"/>
                    </a:cxn>
                    <a:cxn ang="0">
                      <a:pos x="1664" y="330"/>
                    </a:cxn>
                    <a:cxn ang="0">
                      <a:pos x="1610" y="362"/>
                    </a:cxn>
                    <a:cxn ang="0">
                      <a:pos x="1550" y="388"/>
                    </a:cxn>
                    <a:cxn ang="0">
                      <a:pos x="1486" y="402"/>
                    </a:cxn>
                    <a:cxn ang="0">
                      <a:pos x="1418" y="408"/>
                    </a:cxn>
                    <a:cxn ang="0">
                      <a:pos x="0" y="408"/>
                    </a:cxn>
                    <a:cxn ang="0">
                      <a:pos x="0" y="0"/>
                    </a:cxn>
                    <a:cxn ang="0">
                      <a:pos x="1832" y="0"/>
                    </a:cxn>
                    <a:cxn ang="0">
                      <a:pos x="1832" y="32"/>
                    </a:cxn>
                    <a:cxn ang="0">
                      <a:pos x="1832" y="32"/>
                    </a:cxn>
                  </a:cxnLst>
                  <a:rect l="0" t="0" r="r" b="b"/>
                  <a:pathLst>
                    <a:path w="1832" h="408">
                      <a:moveTo>
                        <a:pt x="1832" y="32"/>
                      </a:moveTo>
                      <a:lnTo>
                        <a:pt x="1830" y="66"/>
                      </a:lnTo>
                      <a:lnTo>
                        <a:pt x="1814" y="128"/>
                      </a:lnTo>
                      <a:lnTo>
                        <a:pt x="1788" y="188"/>
                      </a:lnTo>
                      <a:lnTo>
                        <a:pt x="1754" y="240"/>
                      </a:lnTo>
                      <a:lnTo>
                        <a:pt x="1712" y="288"/>
                      </a:lnTo>
                      <a:lnTo>
                        <a:pt x="1664" y="330"/>
                      </a:lnTo>
                      <a:lnTo>
                        <a:pt x="1610" y="362"/>
                      </a:lnTo>
                      <a:lnTo>
                        <a:pt x="1550" y="388"/>
                      </a:lnTo>
                      <a:lnTo>
                        <a:pt x="1486" y="402"/>
                      </a:lnTo>
                      <a:lnTo>
                        <a:pt x="1418" y="408"/>
                      </a:lnTo>
                      <a:lnTo>
                        <a:pt x="0" y="408"/>
                      </a:lnTo>
                      <a:lnTo>
                        <a:pt x="0" y="0"/>
                      </a:lnTo>
                      <a:lnTo>
                        <a:pt x="1832" y="0"/>
                      </a:lnTo>
                      <a:lnTo>
                        <a:pt x="1832" y="32"/>
                      </a:lnTo>
                      <a:lnTo>
                        <a:pt x="1832" y="32"/>
                      </a:lnTo>
                      <a:close/>
                    </a:path>
                  </a:pathLst>
                </a:custGeom>
                <a:solidFill>
                  <a:srgbClr val="608788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1" name="Freeform 62"/>
                <p:cNvSpPr>
                  <a:spLocks/>
                </p:cNvSpPr>
                <p:nvPr/>
              </p:nvSpPr>
              <p:spPr bwMode="gray">
                <a:xfrm>
                  <a:off x="3810" y="3058"/>
                  <a:ext cx="288" cy="334"/>
                </a:xfrm>
                <a:custGeom>
                  <a:avLst/>
                  <a:gdLst/>
                  <a:ahLst/>
                  <a:cxnLst>
                    <a:cxn ang="0">
                      <a:pos x="288" y="0"/>
                    </a:cxn>
                    <a:cxn ang="0">
                      <a:pos x="284" y="52"/>
                    </a:cxn>
                    <a:cxn ang="0">
                      <a:pos x="272" y="98"/>
                    </a:cxn>
                    <a:cxn ang="0">
                      <a:pos x="254" y="140"/>
                    </a:cxn>
                    <a:cxn ang="0">
                      <a:pos x="230" y="176"/>
                    </a:cxn>
                    <a:cxn ang="0">
                      <a:pos x="204" y="208"/>
                    </a:cxn>
                    <a:cxn ang="0">
                      <a:pos x="174" y="238"/>
                    </a:cxn>
                    <a:cxn ang="0">
                      <a:pos x="144" y="262"/>
                    </a:cxn>
                    <a:cxn ang="0">
                      <a:pos x="112" y="282"/>
                    </a:cxn>
                    <a:cxn ang="0">
                      <a:pos x="84" y="298"/>
                    </a:cxn>
                    <a:cxn ang="0">
                      <a:pos x="56" y="312"/>
                    </a:cxn>
                    <a:cxn ang="0">
                      <a:pos x="34" y="322"/>
                    </a:cxn>
                    <a:cxn ang="0">
                      <a:pos x="16" y="328"/>
                    </a:cxn>
                    <a:cxn ang="0">
                      <a:pos x="4" y="332"/>
                    </a:cxn>
                    <a:cxn ang="0">
                      <a:pos x="0" y="334"/>
                    </a:cxn>
                    <a:cxn ang="0">
                      <a:pos x="4" y="332"/>
                    </a:cxn>
                    <a:cxn ang="0">
                      <a:pos x="16" y="326"/>
                    </a:cxn>
                    <a:cxn ang="0">
                      <a:pos x="34" y="318"/>
                    </a:cxn>
                    <a:cxn ang="0">
                      <a:pos x="56" y="304"/>
                    </a:cxn>
                    <a:cxn ang="0">
                      <a:pos x="84" y="288"/>
                    </a:cxn>
                    <a:cxn ang="0">
                      <a:pos x="112" y="266"/>
                    </a:cxn>
                    <a:cxn ang="0">
                      <a:pos x="142" y="242"/>
                    </a:cxn>
                    <a:cxn ang="0">
                      <a:pos x="170" y="212"/>
                    </a:cxn>
                    <a:cxn ang="0">
                      <a:pos x="196" y="180"/>
                    </a:cxn>
                    <a:cxn ang="0">
                      <a:pos x="220" y="142"/>
                    </a:cxn>
                    <a:cxn ang="0">
                      <a:pos x="238" y="100"/>
                    </a:cxn>
                    <a:cxn ang="0">
                      <a:pos x="250" y="54"/>
                    </a:cxn>
                    <a:cxn ang="0">
                      <a:pos x="254" y="2"/>
                    </a:cxn>
                    <a:cxn ang="0">
                      <a:pos x="288" y="0"/>
                    </a:cxn>
                  </a:cxnLst>
                  <a:rect l="0" t="0" r="r" b="b"/>
                  <a:pathLst>
                    <a:path w="288" h="334">
                      <a:moveTo>
                        <a:pt x="288" y="0"/>
                      </a:moveTo>
                      <a:lnTo>
                        <a:pt x="284" y="52"/>
                      </a:lnTo>
                      <a:lnTo>
                        <a:pt x="272" y="98"/>
                      </a:lnTo>
                      <a:lnTo>
                        <a:pt x="254" y="140"/>
                      </a:lnTo>
                      <a:lnTo>
                        <a:pt x="230" y="176"/>
                      </a:lnTo>
                      <a:lnTo>
                        <a:pt x="204" y="208"/>
                      </a:lnTo>
                      <a:lnTo>
                        <a:pt x="174" y="238"/>
                      </a:lnTo>
                      <a:lnTo>
                        <a:pt x="144" y="262"/>
                      </a:lnTo>
                      <a:lnTo>
                        <a:pt x="112" y="282"/>
                      </a:lnTo>
                      <a:lnTo>
                        <a:pt x="84" y="298"/>
                      </a:lnTo>
                      <a:lnTo>
                        <a:pt x="56" y="312"/>
                      </a:lnTo>
                      <a:lnTo>
                        <a:pt x="34" y="322"/>
                      </a:lnTo>
                      <a:lnTo>
                        <a:pt x="16" y="328"/>
                      </a:lnTo>
                      <a:lnTo>
                        <a:pt x="4" y="332"/>
                      </a:lnTo>
                      <a:lnTo>
                        <a:pt x="0" y="334"/>
                      </a:lnTo>
                      <a:lnTo>
                        <a:pt x="4" y="332"/>
                      </a:lnTo>
                      <a:lnTo>
                        <a:pt x="16" y="326"/>
                      </a:lnTo>
                      <a:lnTo>
                        <a:pt x="34" y="318"/>
                      </a:lnTo>
                      <a:lnTo>
                        <a:pt x="56" y="304"/>
                      </a:lnTo>
                      <a:lnTo>
                        <a:pt x="84" y="288"/>
                      </a:lnTo>
                      <a:lnTo>
                        <a:pt x="112" y="266"/>
                      </a:lnTo>
                      <a:lnTo>
                        <a:pt x="142" y="242"/>
                      </a:lnTo>
                      <a:lnTo>
                        <a:pt x="170" y="212"/>
                      </a:lnTo>
                      <a:lnTo>
                        <a:pt x="196" y="180"/>
                      </a:lnTo>
                      <a:lnTo>
                        <a:pt x="220" y="142"/>
                      </a:lnTo>
                      <a:lnTo>
                        <a:pt x="238" y="100"/>
                      </a:lnTo>
                      <a:lnTo>
                        <a:pt x="250" y="54"/>
                      </a:lnTo>
                      <a:lnTo>
                        <a:pt x="254" y="2"/>
                      </a:lnTo>
                      <a:lnTo>
                        <a:pt x="288" y="0"/>
                      </a:lnTo>
                      <a:close/>
                    </a:path>
                  </a:pathLst>
                </a:custGeom>
                <a:solidFill>
                  <a:srgbClr val="FFFFFF">
                    <a:alpha val="49001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37" name="Group 63"/>
              <p:cNvGrpSpPr>
                <a:grpSpLocks/>
              </p:cNvGrpSpPr>
              <p:nvPr/>
            </p:nvGrpSpPr>
            <p:grpSpPr bwMode="auto">
              <a:xfrm flipV="1">
                <a:off x="2290" y="2725"/>
                <a:ext cx="1406" cy="313"/>
                <a:chOff x="2290" y="3030"/>
                <a:chExt cx="1832" cy="408"/>
              </a:xfrm>
            </p:grpSpPr>
            <p:sp>
              <p:nvSpPr>
                <p:cNvPr id="38" name="Freeform 64"/>
                <p:cNvSpPr>
                  <a:spLocks/>
                </p:cNvSpPr>
                <p:nvPr/>
              </p:nvSpPr>
              <p:spPr bwMode="gray">
                <a:xfrm>
                  <a:off x="2290" y="3030"/>
                  <a:ext cx="1832" cy="408"/>
                </a:xfrm>
                <a:custGeom>
                  <a:avLst/>
                  <a:gdLst/>
                  <a:ahLst/>
                  <a:cxnLst>
                    <a:cxn ang="0">
                      <a:pos x="1832" y="32"/>
                    </a:cxn>
                    <a:cxn ang="0">
                      <a:pos x="1830" y="66"/>
                    </a:cxn>
                    <a:cxn ang="0">
                      <a:pos x="1814" y="128"/>
                    </a:cxn>
                    <a:cxn ang="0">
                      <a:pos x="1788" y="188"/>
                    </a:cxn>
                    <a:cxn ang="0">
                      <a:pos x="1754" y="240"/>
                    </a:cxn>
                    <a:cxn ang="0">
                      <a:pos x="1712" y="288"/>
                    </a:cxn>
                    <a:cxn ang="0">
                      <a:pos x="1664" y="330"/>
                    </a:cxn>
                    <a:cxn ang="0">
                      <a:pos x="1610" y="362"/>
                    </a:cxn>
                    <a:cxn ang="0">
                      <a:pos x="1550" y="388"/>
                    </a:cxn>
                    <a:cxn ang="0">
                      <a:pos x="1486" y="402"/>
                    </a:cxn>
                    <a:cxn ang="0">
                      <a:pos x="1418" y="408"/>
                    </a:cxn>
                    <a:cxn ang="0">
                      <a:pos x="0" y="408"/>
                    </a:cxn>
                    <a:cxn ang="0">
                      <a:pos x="0" y="0"/>
                    </a:cxn>
                    <a:cxn ang="0">
                      <a:pos x="1832" y="0"/>
                    </a:cxn>
                    <a:cxn ang="0">
                      <a:pos x="1832" y="32"/>
                    </a:cxn>
                    <a:cxn ang="0">
                      <a:pos x="1832" y="32"/>
                    </a:cxn>
                  </a:cxnLst>
                  <a:rect l="0" t="0" r="r" b="b"/>
                  <a:pathLst>
                    <a:path w="1832" h="408">
                      <a:moveTo>
                        <a:pt x="1832" y="32"/>
                      </a:moveTo>
                      <a:lnTo>
                        <a:pt x="1830" y="66"/>
                      </a:lnTo>
                      <a:lnTo>
                        <a:pt x="1814" y="128"/>
                      </a:lnTo>
                      <a:lnTo>
                        <a:pt x="1788" y="188"/>
                      </a:lnTo>
                      <a:lnTo>
                        <a:pt x="1754" y="240"/>
                      </a:lnTo>
                      <a:lnTo>
                        <a:pt x="1712" y="288"/>
                      </a:lnTo>
                      <a:lnTo>
                        <a:pt x="1664" y="330"/>
                      </a:lnTo>
                      <a:lnTo>
                        <a:pt x="1610" y="362"/>
                      </a:lnTo>
                      <a:lnTo>
                        <a:pt x="1550" y="388"/>
                      </a:lnTo>
                      <a:lnTo>
                        <a:pt x="1486" y="402"/>
                      </a:lnTo>
                      <a:lnTo>
                        <a:pt x="1418" y="408"/>
                      </a:lnTo>
                      <a:lnTo>
                        <a:pt x="0" y="408"/>
                      </a:lnTo>
                      <a:lnTo>
                        <a:pt x="0" y="0"/>
                      </a:lnTo>
                      <a:lnTo>
                        <a:pt x="1832" y="0"/>
                      </a:lnTo>
                      <a:lnTo>
                        <a:pt x="1832" y="32"/>
                      </a:lnTo>
                      <a:lnTo>
                        <a:pt x="1832" y="32"/>
                      </a:lnTo>
                      <a:close/>
                    </a:path>
                  </a:pathLst>
                </a:custGeom>
                <a:solidFill>
                  <a:srgbClr val="98B5B6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9" name="Freeform 65"/>
                <p:cNvSpPr>
                  <a:spLocks/>
                </p:cNvSpPr>
                <p:nvPr/>
              </p:nvSpPr>
              <p:spPr bwMode="gray">
                <a:xfrm>
                  <a:off x="3810" y="3058"/>
                  <a:ext cx="288" cy="334"/>
                </a:xfrm>
                <a:custGeom>
                  <a:avLst/>
                  <a:gdLst/>
                  <a:ahLst/>
                  <a:cxnLst>
                    <a:cxn ang="0">
                      <a:pos x="288" y="0"/>
                    </a:cxn>
                    <a:cxn ang="0">
                      <a:pos x="284" y="52"/>
                    </a:cxn>
                    <a:cxn ang="0">
                      <a:pos x="272" y="98"/>
                    </a:cxn>
                    <a:cxn ang="0">
                      <a:pos x="254" y="140"/>
                    </a:cxn>
                    <a:cxn ang="0">
                      <a:pos x="230" y="176"/>
                    </a:cxn>
                    <a:cxn ang="0">
                      <a:pos x="204" y="208"/>
                    </a:cxn>
                    <a:cxn ang="0">
                      <a:pos x="174" y="238"/>
                    </a:cxn>
                    <a:cxn ang="0">
                      <a:pos x="144" y="262"/>
                    </a:cxn>
                    <a:cxn ang="0">
                      <a:pos x="112" y="282"/>
                    </a:cxn>
                    <a:cxn ang="0">
                      <a:pos x="84" y="298"/>
                    </a:cxn>
                    <a:cxn ang="0">
                      <a:pos x="56" y="312"/>
                    </a:cxn>
                    <a:cxn ang="0">
                      <a:pos x="34" y="322"/>
                    </a:cxn>
                    <a:cxn ang="0">
                      <a:pos x="16" y="328"/>
                    </a:cxn>
                    <a:cxn ang="0">
                      <a:pos x="4" y="332"/>
                    </a:cxn>
                    <a:cxn ang="0">
                      <a:pos x="0" y="334"/>
                    </a:cxn>
                    <a:cxn ang="0">
                      <a:pos x="4" y="332"/>
                    </a:cxn>
                    <a:cxn ang="0">
                      <a:pos x="16" y="326"/>
                    </a:cxn>
                    <a:cxn ang="0">
                      <a:pos x="34" y="318"/>
                    </a:cxn>
                    <a:cxn ang="0">
                      <a:pos x="56" y="304"/>
                    </a:cxn>
                    <a:cxn ang="0">
                      <a:pos x="84" y="288"/>
                    </a:cxn>
                    <a:cxn ang="0">
                      <a:pos x="112" y="266"/>
                    </a:cxn>
                    <a:cxn ang="0">
                      <a:pos x="142" y="242"/>
                    </a:cxn>
                    <a:cxn ang="0">
                      <a:pos x="170" y="212"/>
                    </a:cxn>
                    <a:cxn ang="0">
                      <a:pos x="196" y="180"/>
                    </a:cxn>
                    <a:cxn ang="0">
                      <a:pos x="220" y="142"/>
                    </a:cxn>
                    <a:cxn ang="0">
                      <a:pos x="238" y="100"/>
                    </a:cxn>
                    <a:cxn ang="0">
                      <a:pos x="250" y="54"/>
                    </a:cxn>
                    <a:cxn ang="0">
                      <a:pos x="254" y="2"/>
                    </a:cxn>
                    <a:cxn ang="0">
                      <a:pos x="288" y="0"/>
                    </a:cxn>
                  </a:cxnLst>
                  <a:rect l="0" t="0" r="r" b="b"/>
                  <a:pathLst>
                    <a:path w="288" h="334">
                      <a:moveTo>
                        <a:pt x="288" y="0"/>
                      </a:moveTo>
                      <a:lnTo>
                        <a:pt x="284" y="52"/>
                      </a:lnTo>
                      <a:lnTo>
                        <a:pt x="272" y="98"/>
                      </a:lnTo>
                      <a:lnTo>
                        <a:pt x="254" y="140"/>
                      </a:lnTo>
                      <a:lnTo>
                        <a:pt x="230" y="176"/>
                      </a:lnTo>
                      <a:lnTo>
                        <a:pt x="204" y="208"/>
                      </a:lnTo>
                      <a:lnTo>
                        <a:pt x="174" y="238"/>
                      </a:lnTo>
                      <a:lnTo>
                        <a:pt x="144" y="262"/>
                      </a:lnTo>
                      <a:lnTo>
                        <a:pt x="112" y="282"/>
                      </a:lnTo>
                      <a:lnTo>
                        <a:pt x="84" y="298"/>
                      </a:lnTo>
                      <a:lnTo>
                        <a:pt x="56" y="312"/>
                      </a:lnTo>
                      <a:lnTo>
                        <a:pt x="34" y="322"/>
                      </a:lnTo>
                      <a:lnTo>
                        <a:pt x="16" y="328"/>
                      </a:lnTo>
                      <a:lnTo>
                        <a:pt x="4" y="332"/>
                      </a:lnTo>
                      <a:lnTo>
                        <a:pt x="0" y="334"/>
                      </a:lnTo>
                      <a:lnTo>
                        <a:pt x="4" y="332"/>
                      </a:lnTo>
                      <a:lnTo>
                        <a:pt x="16" y="326"/>
                      </a:lnTo>
                      <a:lnTo>
                        <a:pt x="34" y="318"/>
                      </a:lnTo>
                      <a:lnTo>
                        <a:pt x="56" y="304"/>
                      </a:lnTo>
                      <a:lnTo>
                        <a:pt x="84" y="288"/>
                      </a:lnTo>
                      <a:lnTo>
                        <a:pt x="112" y="266"/>
                      </a:lnTo>
                      <a:lnTo>
                        <a:pt x="142" y="242"/>
                      </a:lnTo>
                      <a:lnTo>
                        <a:pt x="170" y="212"/>
                      </a:lnTo>
                      <a:lnTo>
                        <a:pt x="196" y="180"/>
                      </a:lnTo>
                      <a:lnTo>
                        <a:pt x="220" y="142"/>
                      </a:lnTo>
                      <a:lnTo>
                        <a:pt x="238" y="100"/>
                      </a:lnTo>
                      <a:lnTo>
                        <a:pt x="250" y="54"/>
                      </a:lnTo>
                      <a:lnTo>
                        <a:pt x="254" y="2"/>
                      </a:lnTo>
                      <a:lnTo>
                        <a:pt x="288" y="0"/>
                      </a:lnTo>
                      <a:close/>
                    </a:path>
                  </a:pathLst>
                </a:custGeom>
                <a:solidFill>
                  <a:srgbClr val="FFFFFF">
                    <a:alpha val="49001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17" name="Group 66"/>
            <p:cNvGrpSpPr>
              <a:grpSpLocks/>
            </p:cNvGrpSpPr>
            <p:nvPr/>
          </p:nvGrpSpPr>
          <p:grpSpPr bwMode="auto">
            <a:xfrm>
              <a:off x="250" y="1533"/>
              <a:ext cx="907" cy="907"/>
              <a:chOff x="2789" y="1625"/>
              <a:chExt cx="907" cy="907"/>
            </a:xfrm>
          </p:grpSpPr>
          <p:sp>
            <p:nvSpPr>
              <p:cNvPr id="26" name="Oval 67"/>
              <p:cNvSpPr>
                <a:spLocks noChangeArrowheads="1"/>
              </p:cNvSpPr>
              <p:nvPr/>
            </p:nvSpPr>
            <p:spPr bwMode="gray">
              <a:xfrm>
                <a:off x="2789" y="1625"/>
                <a:ext cx="907" cy="907"/>
              </a:xfrm>
              <a:prstGeom prst="ellipse">
                <a:avLst/>
              </a:prstGeom>
              <a:gradFill rotWithShape="1">
                <a:gsLst>
                  <a:gs pos="0">
                    <a:srgbClr val="83A6A7">
                      <a:gamma/>
                      <a:tint val="0"/>
                      <a:invGamma/>
                    </a:srgbClr>
                  </a:gs>
                  <a:gs pos="50000">
                    <a:srgbClr val="83A6A7"/>
                  </a:gs>
                  <a:gs pos="100000">
                    <a:srgbClr val="83A6A7">
                      <a:gamma/>
                      <a:tint val="0"/>
                      <a:invGamma/>
                    </a:srgbClr>
                  </a:gs>
                </a:gsLst>
                <a:lin ang="2700000" scaled="1"/>
              </a:gradFill>
              <a:ln w="38100" algn="ctr">
                <a:noFill/>
                <a:round/>
                <a:headEnd/>
                <a:tailEnd/>
              </a:ln>
              <a:effectLst/>
            </p:spPr>
            <p:txBody>
              <a:bodyPr wrap="none" anchor="ctr">
                <a:spAutoFit/>
              </a:bodyPr>
              <a:lstStyle/>
              <a:p>
                <a:endParaRPr lang="ru-RU"/>
              </a:p>
            </p:txBody>
          </p:sp>
          <p:sp>
            <p:nvSpPr>
              <p:cNvPr id="27" name="Oval 68"/>
              <p:cNvSpPr>
                <a:spLocks noChangeArrowheads="1"/>
              </p:cNvSpPr>
              <p:nvPr/>
            </p:nvSpPr>
            <p:spPr bwMode="gray">
              <a:xfrm>
                <a:off x="2789" y="1625"/>
                <a:ext cx="907" cy="907"/>
              </a:xfrm>
              <a:prstGeom prst="ellipse">
                <a:avLst/>
              </a:prstGeom>
              <a:gradFill rotWithShape="1">
                <a:gsLst>
                  <a:gs pos="0">
                    <a:srgbClr val="83A6A7">
                      <a:alpha val="32001"/>
                    </a:srgbClr>
                  </a:gs>
                  <a:gs pos="100000">
                    <a:srgbClr val="83A6A7">
                      <a:gamma/>
                      <a:shade val="0"/>
                      <a:invGamma/>
                      <a:alpha val="89999"/>
                    </a:srgbClr>
                  </a:gs>
                </a:gsLst>
                <a:lin ang="2700000" scaled="1"/>
              </a:gradFill>
              <a:ln w="38100" algn="ctr">
                <a:noFill/>
                <a:round/>
                <a:headEnd/>
                <a:tailEnd/>
              </a:ln>
              <a:effectLst/>
            </p:spPr>
            <p:txBody>
              <a:bodyPr wrap="none" anchor="ctr">
                <a:spAutoFit/>
              </a:bodyPr>
              <a:lstStyle/>
              <a:p>
                <a:endParaRPr lang="ru-RU"/>
              </a:p>
            </p:txBody>
          </p:sp>
          <p:sp>
            <p:nvSpPr>
              <p:cNvPr id="28" name="Oval 69"/>
              <p:cNvSpPr>
                <a:spLocks noChangeArrowheads="1"/>
              </p:cNvSpPr>
              <p:nvPr/>
            </p:nvSpPr>
            <p:spPr bwMode="gray">
              <a:xfrm>
                <a:off x="2849" y="1684"/>
                <a:ext cx="787" cy="788"/>
              </a:xfrm>
              <a:prstGeom prst="ellipse">
                <a:avLst/>
              </a:prstGeom>
              <a:gradFill rotWithShape="1">
                <a:gsLst>
                  <a:gs pos="0">
                    <a:srgbClr val="83A6A7">
                      <a:gamma/>
                      <a:shade val="54118"/>
                      <a:invGamma/>
                    </a:srgbClr>
                  </a:gs>
                  <a:gs pos="50000">
                    <a:srgbClr val="83A6A7"/>
                  </a:gs>
                  <a:gs pos="100000">
                    <a:srgbClr val="83A6A7">
                      <a:gamma/>
                      <a:shade val="54118"/>
                      <a:invGamma/>
                    </a:srgbClr>
                  </a:gs>
                </a:gsLst>
                <a:lin ang="18900000" scaled="1"/>
              </a:gradFill>
              <a:ln w="38100" algn="ctr">
                <a:noFill/>
                <a:round/>
                <a:headEnd/>
                <a:tailEnd/>
              </a:ln>
              <a:effectLst/>
            </p:spPr>
            <p:txBody>
              <a:bodyPr anchor="ctr">
                <a:spAutoFit/>
              </a:bodyPr>
              <a:lstStyle/>
              <a:p>
                <a:endParaRPr lang="ru-RU"/>
              </a:p>
            </p:txBody>
          </p:sp>
          <p:sp>
            <p:nvSpPr>
              <p:cNvPr id="29" name="Oval 70"/>
              <p:cNvSpPr>
                <a:spLocks noChangeArrowheads="1"/>
              </p:cNvSpPr>
              <p:nvPr/>
            </p:nvSpPr>
            <p:spPr bwMode="gray">
              <a:xfrm>
                <a:off x="2849" y="1686"/>
                <a:ext cx="787" cy="788"/>
              </a:xfrm>
              <a:prstGeom prst="ellipse">
                <a:avLst/>
              </a:prstGeom>
              <a:gradFill rotWithShape="1">
                <a:gsLst>
                  <a:gs pos="0">
                    <a:srgbClr val="83A6A7">
                      <a:gamma/>
                      <a:shade val="63529"/>
                      <a:invGamma/>
                    </a:srgbClr>
                  </a:gs>
                  <a:gs pos="100000">
                    <a:srgbClr val="83A6A7">
                      <a:alpha val="0"/>
                    </a:srgbClr>
                  </a:gs>
                </a:gsLst>
                <a:lin ang="2700000" scaled="1"/>
              </a:gradFill>
              <a:ln w="38100" algn="ctr">
                <a:noFill/>
                <a:round/>
                <a:headEnd/>
                <a:tailEnd/>
              </a:ln>
              <a:effectLst/>
            </p:spPr>
            <p:txBody>
              <a:bodyPr anchor="ctr">
                <a:spAutoFit/>
              </a:bodyPr>
              <a:lstStyle/>
              <a:p>
                <a:endParaRPr lang="ru-RU"/>
              </a:p>
            </p:txBody>
          </p:sp>
          <p:sp>
            <p:nvSpPr>
              <p:cNvPr id="30" name="Oval 71"/>
              <p:cNvSpPr>
                <a:spLocks noChangeArrowheads="1"/>
              </p:cNvSpPr>
              <p:nvPr/>
            </p:nvSpPr>
            <p:spPr bwMode="gray">
              <a:xfrm>
                <a:off x="2888" y="1724"/>
                <a:ext cx="709" cy="709"/>
              </a:xfrm>
              <a:prstGeom prst="ellipse">
                <a:avLst/>
              </a:prstGeom>
              <a:solidFill>
                <a:srgbClr val="000000"/>
              </a:solidFill>
              <a:ln w="38100" algn="ctr">
                <a:noFill/>
                <a:round/>
                <a:headEnd/>
                <a:tailEnd/>
              </a:ln>
              <a:effectLst/>
            </p:spPr>
            <p:txBody>
              <a:bodyPr anchor="ctr">
                <a:spAutoFit/>
              </a:bodyPr>
              <a:lstStyle/>
              <a:p>
                <a:endParaRPr lang="ru-RU"/>
              </a:p>
            </p:txBody>
          </p:sp>
          <p:grpSp>
            <p:nvGrpSpPr>
              <p:cNvPr id="31" name="Group 72"/>
              <p:cNvGrpSpPr>
                <a:grpSpLocks/>
              </p:cNvGrpSpPr>
              <p:nvPr/>
            </p:nvGrpSpPr>
            <p:grpSpPr bwMode="auto">
              <a:xfrm>
                <a:off x="2899" y="1735"/>
                <a:ext cx="687" cy="688"/>
                <a:chOff x="4166" y="1706"/>
                <a:chExt cx="1252" cy="1252"/>
              </a:xfrm>
            </p:grpSpPr>
            <p:sp>
              <p:nvSpPr>
                <p:cNvPr id="32" name="Oval 73"/>
                <p:cNvSpPr>
                  <a:spLocks noChangeArrowheads="1"/>
                </p:cNvSpPr>
                <p:nvPr/>
              </p:nvSpPr>
              <p:spPr bwMode="gray">
                <a:xfrm>
                  <a:off x="4166" y="1706"/>
                  <a:ext cx="1252" cy="125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D6E1E2">
                        <a:gamma/>
                        <a:shade val="46275"/>
                        <a:invGamma/>
                      </a:srgbClr>
                    </a:gs>
                    <a:gs pos="100000">
                      <a:srgbClr val="D6E1E2"/>
                    </a:gs>
                  </a:gsLst>
                  <a:lin ang="5400000" scaled="1"/>
                </a:gradFill>
                <a:ln w="9525" algn="ctr">
                  <a:noFill/>
                  <a:round/>
                  <a:headEnd/>
                  <a:tailEnd/>
                </a:ln>
                <a:effectLst/>
              </p:spPr>
              <p:txBody>
                <a:bodyPr vert="eaVert" wrap="none" anchor="ctr"/>
                <a:lstStyle/>
                <a:p>
                  <a:endParaRPr lang="ru-RU"/>
                </a:p>
              </p:txBody>
            </p:sp>
            <p:sp>
              <p:nvSpPr>
                <p:cNvPr id="33" name="Oval 74"/>
                <p:cNvSpPr>
                  <a:spLocks noChangeArrowheads="1"/>
                </p:cNvSpPr>
                <p:nvPr/>
              </p:nvSpPr>
              <p:spPr bwMode="gray">
                <a:xfrm>
                  <a:off x="4182" y="1713"/>
                  <a:ext cx="1222" cy="12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D6E1E2">
                        <a:alpha val="0"/>
                      </a:srgbClr>
                    </a:gs>
                    <a:gs pos="100000">
                      <a:srgbClr val="D6E1E2">
                        <a:gamma/>
                        <a:tint val="34902"/>
                        <a:invGamma/>
                      </a:srgbClr>
                    </a:gs>
                  </a:gsLst>
                  <a:lin ang="5400000" scaled="1"/>
                </a:gradFill>
                <a:ln w="9525" algn="ctr">
                  <a:noFill/>
                  <a:round/>
                  <a:headEnd/>
                  <a:tailEnd/>
                </a:ln>
                <a:effectLst/>
              </p:spPr>
              <p:txBody>
                <a:bodyPr vert="eaVert" wrap="none" anchor="ctr"/>
                <a:lstStyle/>
                <a:p>
                  <a:endParaRPr lang="ru-RU"/>
                </a:p>
              </p:txBody>
            </p:sp>
            <p:sp>
              <p:nvSpPr>
                <p:cNvPr id="34" name="Oval 75"/>
                <p:cNvSpPr>
                  <a:spLocks noChangeArrowheads="1"/>
                </p:cNvSpPr>
                <p:nvPr/>
              </p:nvSpPr>
              <p:spPr bwMode="gray">
                <a:xfrm>
                  <a:off x="4195" y="1725"/>
                  <a:ext cx="1162" cy="114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D6E1E2">
                        <a:gamma/>
                        <a:shade val="79216"/>
                        <a:invGamma/>
                      </a:srgbClr>
                    </a:gs>
                    <a:gs pos="100000">
                      <a:srgbClr val="D6E1E2">
                        <a:alpha val="48000"/>
                      </a:srgbClr>
                    </a:gs>
                  </a:gsLst>
                  <a:lin ang="5400000" scaled="1"/>
                </a:gradFill>
                <a:ln w="9525" algn="ctr">
                  <a:noFill/>
                  <a:round/>
                  <a:headEnd/>
                  <a:tailEnd/>
                </a:ln>
                <a:effectLst/>
              </p:spPr>
              <p:txBody>
                <a:bodyPr vert="eaVert" wrap="none" anchor="ctr"/>
                <a:lstStyle/>
                <a:p>
                  <a:endParaRPr lang="ru-RU"/>
                </a:p>
              </p:txBody>
            </p:sp>
            <p:sp>
              <p:nvSpPr>
                <p:cNvPr id="35" name="Oval 76"/>
                <p:cNvSpPr>
                  <a:spLocks noChangeArrowheads="1"/>
                </p:cNvSpPr>
                <p:nvPr/>
              </p:nvSpPr>
              <p:spPr bwMode="gray">
                <a:xfrm>
                  <a:off x="4263" y="1757"/>
                  <a:ext cx="1033" cy="926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D6E1E2">
                        <a:gamma/>
                        <a:tint val="0"/>
                        <a:invGamma/>
                      </a:srgbClr>
                    </a:gs>
                    <a:gs pos="100000">
                      <a:srgbClr val="D6E1E2">
                        <a:alpha val="38000"/>
                      </a:srgbClr>
                    </a:gs>
                  </a:gsLst>
                  <a:lin ang="5400000" scaled="1"/>
                </a:gradFill>
                <a:ln w="9525" algn="ctr">
                  <a:noFill/>
                  <a:round/>
                  <a:headEnd/>
                  <a:tailEnd/>
                </a:ln>
                <a:effectLst/>
              </p:spPr>
              <p:txBody>
                <a:bodyPr vert="eaVert" wrap="none" anchor="ctr"/>
                <a:lstStyle/>
                <a:p>
                  <a:endParaRPr lang="ru-RU"/>
                </a:p>
              </p:txBody>
            </p:sp>
          </p:grpSp>
        </p:grpSp>
        <p:sp>
          <p:nvSpPr>
            <p:cNvPr id="18" name="Text Box 77"/>
            <p:cNvSpPr txBox="1">
              <a:spLocks noChangeArrowheads="1"/>
            </p:cNvSpPr>
            <p:nvPr/>
          </p:nvSpPr>
          <p:spPr bwMode="gray">
            <a:xfrm rot="3925970">
              <a:off x="555" y="2764"/>
              <a:ext cx="874" cy="2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2000" b="1">
                  <a:solidFill>
                    <a:schemeClr val="tx2"/>
                  </a:solidFill>
                </a:rPr>
                <a:t>Your Text</a:t>
              </a:r>
            </a:p>
          </p:txBody>
        </p:sp>
        <p:sp>
          <p:nvSpPr>
            <p:cNvPr id="19" name="Text Box 78"/>
            <p:cNvSpPr txBox="1">
              <a:spLocks noChangeArrowheads="1"/>
            </p:cNvSpPr>
            <p:nvPr/>
          </p:nvSpPr>
          <p:spPr bwMode="gray">
            <a:xfrm rot="3925970">
              <a:off x="877" y="2581"/>
              <a:ext cx="646" cy="1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1400" b="1">
                  <a:solidFill>
                    <a:schemeClr val="tx2"/>
                  </a:solidFill>
                </a:rPr>
                <a:t>Your Text</a:t>
              </a:r>
            </a:p>
          </p:txBody>
        </p:sp>
        <p:sp>
          <p:nvSpPr>
            <p:cNvPr id="20" name="Text Box 79"/>
            <p:cNvSpPr txBox="1">
              <a:spLocks noChangeArrowheads="1"/>
            </p:cNvSpPr>
            <p:nvPr/>
          </p:nvSpPr>
          <p:spPr bwMode="gray">
            <a:xfrm rot="3925970">
              <a:off x="1800" y="2765"/>
              <a:ext cx="874" cy="2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2000" b="1">
                  <a:solidFill>
                    <a:schemeClr val="tx2"/>
                  </a:solidFill>
                </a:rPr>
                <a:t>Your Text</a:t>
              </a:r>
            </a:p>
          </p:txBody>
        </p:sp>
        <p:sp>
          <p:nvSpPr>
            <p:cNvPr id="21" name="Text Box 80"/>
            <p:cNvSpPr txBox="1">
              <a:spLocks noChangeArrowheads="1"/>
            </p:cNvSpPr>
            <p:nvPr/>
          </p:nvSpPr>
          <p:spPr bwMode="gray">
            <a:xfrm rot="3925970">
              <a:off x="2123" y="2581"/>
              <a:ext cx="646" cy="1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1400" b="1">
                  <a:solidFill>
                    <a:schemeClr val="tx2"/>
                  </a:solidFill>
                </a:rPr>
                <a:t>Your Text</a:t>
              </a:r>
            </a:p>
          </p:txBody>
        </p:sp>
        <p:sp>
          <p:nvSpPr>
            <p:cNvPr id="22" name="Text Box 81"/>
            <p:cNvSpPr txBox="1">
              <a:spLocks noChangeArrowheads="1"/>
            </p:cNvSpPr>
            <p:nvPr/>
          </p:nvSpPr>
          <p:spPr bwMode="gray">
            <a:xfrm rot="3925970">
              <a:off x="3096" y="2764"/>
              <a:ext cx="874" cy="2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2000" b="1">
                  <a:solidFill>
                    <a:schemeClr val="tx2"/>
                  </a:solidFill>
                </a:rPr>
                <a:t>Your Text</a:t>
              </a:r>
            </a:p>
          </p:txBody>
        </p:sp>
        <p:sp>
          <p:nvSpPr>
            <p:cNvPr id="23" name="Text Box 82"/>
            <p:cNvSpPr txBox="1">
              <a:spLocks noChangeArrowheads="1"/>
            </p:cNvSpPr>
            <p:nvPr/>
          </p:nvSpPr>
          <p:spPr bwMode="gray">
            <a:xfrm rot="3925970">
              <a:off x="3418" y="2581"/>
              <a:ext cx="646" cy="1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1400" b="1">
                  <a:solidFill>
                    <a:schemeClr val="tx2"/>
                  </a:solidFill>
                </a:rPr>
                <a:t>Your Text</a:t>
              </a:r>
            </a:p>
          </p:txBody>
        </p:sp>
        <p:sp>
          <p:nvSpPr>
            <p:cNvPr id="24" name="Text Box 83"/>
            <p:cNvSpPr txBox="1">
              <a:spLocks noChangeArrowheads="1"/>
            </p:cNvSpPr>
            <p:nvPr/>
          </p:nvSpPr>
          <p:spPr bwMode="gray">
            <a:xfrm rot="3925970">
              <a:off x="4490" y="2865"/>
              <a:ext cx="875" cy="2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2000" b="1">
                  <a:solidFill>
                    <a:schemeClr val="tx2"/>
                  </a:solidFill>
                </a:rPr>
                <a:t>Your Text</a:t>
              </a:r>
            </a:p>
          </p:txBody>
        </p:sp>
        <p:sp>
          <p:nvSpPr>
            <p:cNvPr id="25" name="Text Box 84"/>
            <p:cNvSpPr txBox="1">
              <a:spLocks noChangeArrowheads="1"/>
            </p:cNvSpPr>
            <p:nvPr/>
          </p:nvSpPr>
          <p:spPr bwMode="gray">
            <a:xfrm rot="3925970">
              <a:off x="4812" y="2680"/>
              <a:ext cx="646" cy="1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1400" b="1">
                  <a:solidFill>
                    <a:schemeClr val="tx2"/>
                  </a:solidFill>
                </a:rPr>
                <a:t>Your Text</a:t>
              </a:r>
            </a:p>
          </p:txBody>
        </p:sp>
      </p:grpSp>
      <p:sp>
        <p:nvSpPr>
          <p:cNvPr id="84" name="Text Box 85"/>
          <p:cNvSpPr txBox="1">
            <a:spLocks noChangeArrowheads="1"/>
          </p:cNvSpPr>
          <p:nvPr/>
        </p:nvSpPr>
        <p:spPr bwMode="auto">
          <a:xfrm>
            <a:off x="746125" y="1795463"/>
            <a:ext cx="7683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>
                <a:latin typeface="Verdana" pitchFamily="34" charset="0"/>
              </a:rPr>
              <a:t>2001</a:t>
            </a:r>
          </a:p>
        </p:txBody>
      </p:sp>
      <p:sp>
        <p:nvSpPr>
          <p:cNvPr id="85" name="Text Box 86"/>
          <p:cNvSpPr txBox="1">
            <a:spLocks noChangeArrowheads="1"/>
          </p:cNvSpPr>
          <p:nvPr/>
        </p:nvSpPr>
        <p:spPr bwMode="auto">
          <a:xfrm>
            <a:off x="2736850" y="1795463"/>
            <a:ext cx="7683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>
                <a:latin typeface="Verdana" pitchFamily="34" charset="0"/>
              </a:rPr>
              <a:t>2002</a:t>
            </a:r>
          </a:p>
        </p:txBody>
      </p:sp>
      <p:sp>
        <p:nvSpPr>
          <p:cNvPr id="86" name="Text Box 87"/>
          <p:cNvSpPr txBox="1">
            <a:spLocks noChangeArrowheads="1"/>
          </p:cNvSpPr>
          <p:nvPr/>
        </p:nvSpPr>
        <p:spPr bwMode="auto">
          <a:xfrm>
            <a:off x="4718050" y="1795463"/>
            <a:ext cx="7683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>
                <a:latin typeface="Verdana" pitchFamily="34" charset="0"/>
              </a:rPr>
              <a:t>2003</a:t>
            </a:r>
          </a:p>
        </p:txBody>
      </p:sp>
      <p:sp>
        <p:nvSpPr>
          <p:cNvPr id="87" name="Text Box 88"/>
          <p:cNvSpPr txBox="1">
            <a:spLocks noChangeArrowheads="1"/>
          </p:cNvSpPr>
          <p:nvPr/>
        </p:nvSpPr>
        <p:spPr bwMode="auto">
          <a:xfrm>
            <a:off x="6705600" y="1752600"/>
            <a:ext cx="10541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2400" b="1">
                <a:latin typeface="Verdana" pitchFamily="34" charset="0"/>
              </a:rPr>
              <a:t>2004</a:t>
            </a:r>
          </a:p>
        </p:txBody>
      </p:sp>
      <p:cxnSp>
        <p:nvCxnSpPr>
          <p:cNvPr id="88" name="AutoShape 89"/>
          <p:cNvCxnSpPr>
            <a:cxnSpLocks noChangeShapeType="1"/>
            <a:stCxn id="84" idx="3"/>
            <a:endCxn id="85" idx="1"/>
          </p:cNvCxnSpPr>
          <p:nvPr/>
        </p:nvCxnSpPr>
        <p:spPr bwMode="auto">
          <a:xfrm>
            <a:off x="1514475" y="1979613"/>
            <a:ext cx="1222375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cxnSp>
        <p:nvCxnSpPr>
          <p:cNvPr id="89" name="AutoShape 90"/>
          <p:cNvCxnSpPr>
            <a:cxnSpLocks noChangeShapeType="1"/>
            <a:stCxn id="85" idx="3"/>
            <a:endCxn id="86" idx="1"/>
          </p:cNvCxnSpPr>
          <p:nvPr/>
        </p:nvCxnSpPr>
        <p:spPr bwMode="auto">
          <a:xfrm>
            <a:off x="3505200" y="1979613"/>
            <a:ext cx="1212850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cxnSp>
        <p:nvCxnSpPr>
          <p:cNvPr id="90" name="AutoShape 91"/>
          <p:cNvCxnSpPr>
            <a:cxnSpLocks noChangeShapeType="1"/>
            <a:stCxn id="86" idx="3"/>
            <a:endCxn id="87" idx="1"/>
          </p:cNvCxnSpPr>
          <p:nvPr/>
        </p:nvCxnSpPr>
        <p:spPr bwMode="auto">
          <a:xfrm>
            <a:off x="5486400" y="1979613"/>
            <a:ext cx="1219200" cy="1587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</p:spTree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3"/>
          <p:cNvSpPr>
            <a:spLocks noChangeArrowheads="1"/>
          </p:cNvSpPr>
          <p:nvPr/>
        </p:nvSpPr>
        <p:spPr bwMode="ltGray">
          <a:xfrm>
            <a:off x="5562600" y="2819400"/>
            <a:ext cx="2819400" cy="2819400"/>
          </a:xfrm>
          <a:prstGeom prst="chevron">
            <a:avLst>
              <a:gd name="adj" fmla="val 16468"/>
            </a:avLst>
          </a:prstGeom>
          <a:solidFill>
            <a:schemeClr val="accent2"/>
          </a:solidFill>
          <a:ln w="38100">
            <a:solidFill>
              <a:srgbClr val="EAEAEA"/>
            </a:solidFill>
            <a:miter lim="800000"/>
            <a:headEnd/>
            <a:tailEnd/>
          </a:ln>
          <a:effectLst>
            <a:outerShdw dist="109250" dir="3267739" algn="ctr" rotWithShape="0">
              <a:srgbClr val="333333">
                <a:alpha val="50000"/>
              </a:srgbClr>
            </a:outerShdw>
          </a:effectLst>
        </p:spPr>
        <p:txBody>
          <a:bodyPr anchor="ctr">
            <a:spAutoFit/>
          </a:bodyPr>
          <a:lstStyle/>
          <a:p>
            <a:endParaRPr lang="ru-RU"/>
          </a:p>
        </p:txBody>
      </p:sp>
      <p:sp>
        <p:nvSpPr>
          <p:cNvPr id="3" name="AutoShape 4"/>
          <p:cNvSpPr>
            <a:spLocks noChangeArrowheads="1"/>
          </p:cNvSpPr>
          <p:nvPr/>
        </p:nvSpPr>
        <p:spPr bwMode="ltGray">
          <a:xfrm>
            <a:off x="3352800" y="2819400"/>
            <a:ext cx="2819400" cy="2819400"/>
          </a:xfrm>
          <a:prstGeom prst="chevron">
            <a:avLst>
              <a:gd name="adj" fmla="val 17384"/>
            </a:avLst>
          </a:prstGeom>
          <a:solidFill>
            <a:schemeClr val="hlink"/>
          </a:solidFill>
          <a:ln w="38100">
            <a:solidFill>
              <a:schemeClr val="tx2"/>
            </a:solidFill>
            <a:miter lim="800000"/>
            <a:headEnd/>
            <a:tailEnd/>
          </a:ln>
          <a:effectLst>
            <a:outerShdw dist="109250" dir="3267739" algn="ctr" rotWithShape="0">
              <a:srgbClr val="333333">
                <a:alpha val="50000"/>
              </a:srgbClr>
            </a:outerShdw>
          </a:effectLst>
        </p:spPr>
        <p:txBody>
          <a:bodyPr anchor="ctr">
            <a:spAutoFit/>
          </a:bodyPr>
          <a:lstStyle/>
          <a:p>
            <a:endParaRPr lang="ru-RU"/>
          </a:p>
        </p:txBody>
      </p:sp>
      <p:sp>
        <p:nvSpPr>
          <p:cNvPr id="4" name="AutoShape 5"/>
          <p:cNvSpPr>
            <a:spLocks noChangeArrowheads="1"/>
          </p:cNvSpPr>
          <p:nvPr/>
        </p:nvSpPr>
        <p:spPr bwMode="ltGray">
          <a:xfrm>
            <a:off x="1244600" y="2819400"/>
            <a:ext cx="2641600" cy="2819400"/>
          </a:xfrm>
          <a:prstGeom prst="chevron">
            <a:avLst>
              <a:gd name="adj" fmla="val 17384"/>
            </a:avLst>
          </a:prstGeom>
          <a:solidFill>
            <a:schemeClr val="accent1"/>
          </a:solidFill>
          <a:ln w="38100">
            <a:solidFill>
              <a:srgbClr val="EAEAEA"/>
            </a:solidFill>
            <a:miter lim="800000"/>
            <a:headEnd/>
            <a:tailEnd/>
          </a:ln>
          <a:effectLst>
            <a:outerShdw dist="109250" dir="3267739" algn="ctr" rotWithShape="0">
              <a:srgbClr val="333333">
                <a:alpha val="50000"/>
              </a:srgbClr>
            </a:outerShdw>
          </a:effectLst>
        </p:spPr>
        <p:txBody>
          <a:bodyPr anchor="ctr">
            <a:spAutoFit/>
          </a:bodyPr>
          <a:lstStyle/>
          <a:p>
            <a:pPr algn="ctr"/>
            <a:endParaRPr lang="ru-RU"/>
          </a:p>
        </p:txBody>
      </p:sp>
      <p:sp>
        <p:nvSpPr>
          <p:cNvPr id="5" name="AutoShape 6"/>
          <p:cNvSpPr>
            <a:spLocks noChangeArrowheads="1"/>
          </p:cNvSpPr>
          <p:nvPr/>
        </p:nvSpPr>
        <p:spPr bwMode="ltGray">
          <a:xfrm>
            <a:off x="1397000" y="2057400"/>
            <a:ext cx="1828800" cy="42227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accent1">
                  <a:gamma/>
                  <a:shade val="46275"/>
                  <a:invGamma/>
                </a:schemeClr>
              </a:gs>
              <a:gs pos="100000">
                <a:schemeClr val="accent1"/>
              </a:gs>
            </a:gsLst>
            <a:lin ang="0" scaled="1"/>
          </a:gradFill>
          <a:ln w="38100" algn="ctr">
            <a:solidFill>
              <a:srgbClr val="FFFFFF"/>
            </a:solidFill>
            <a:round/>
            <a:headEnd/>
            <a:tailEnd/>
          </a:ln>
          <a:effectLst>
            <a:outerShdw dist="63500" dir="3187806" algn="ctr" rotWithShape="0">
              <a:srgbClr val="001D3A"/>
            </a:outerShdw>
          </a:effectLst>
        </p:spPr>
        <p:txBody>
          <a:bodyPr wrap="none" anchor="ctr"/>
          <a:lstStyle/>
          <a:p>
            <a:pPr algn="ctr" eaLnBrk="0" hangingPunct="0"/>
            <a:r>
              <a:rPr lang="en-US" sz="2000" b="1">
                <a:solidFill>
                  <a:schemeClr val="tx2"/>
                </a:solidFill>
              </a:rPr>
              <a:t>Phase 1</a:t>
            </a:r>
          </a:p>
        </p:txBody>
      </p:sp>
      <p:sp>
        <p:nvSpPr>
          <p:cNvPr id="6" name="AutoShape 7"/>
          <p:cNvSpPr>
            <a:spLocks noChangeArrowheads="1"/>
          </p:cNvSpPr>
          <p:nvPr/>
        </p:nvSpPr>
        <p:spPr bwMode="ltGray">
          <a:xfrm>
            <a:off x="3690938" y="2057400"/>
            <a:ext cx="1828800" cy="42227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hlink">
                  <a:gamma/>
                  <a:shade val="46275"/>
                  <a:invGamma/>
                </a:schemeClr>
              </a:gs>
              <a:gs pos="100000">
                <a:schemeClr val="hlink"/>
              </a:gs>
            </a:gsLst>
            <a:lin ang="0" scaled="1"/>
          </a:gradFill>
          <a:ln w="38100" algn="ctr">
            <a:solidFill>
              <a:srgbClr val="FFFFFF"/>
            </a:solidFill>
            <a:round/>
            <a:headEnd/>
            <a:tailEnd/>
          </a:ln>
          <a:effectLst>
            <a:outerShdw dist="63500" dir="3187806" algn="ctr" rotWithShape="0">
              <a:srgbClr val="001D3A"/>
            </a:outerShdw>
          </a:effectLst>
        </p:spPr>
        <p:txBody>
          <a:bodyPr wrap="none" anchor="ctr"/>
          <a:lstStyle/>
          <a:p>
            <a:pPr algn="ctr"/>
            <a:r>
              <a:rPr lang="en-US" sz="2000" b="1">
                <a:solidFill>
                  <a:schemeClr val="tx2"/>
                </a:solidFill>
              </a:rPr>
              <a:t>Phase 2</a:t>
            </a:r>
          </a:p>
        </p:txBody>
      </p:sp>
      <p:sp>
        <p:nvSpPr>
          <p:cNvPr id="7" name="AutoShape 8"/>
          <p:cNvSpPr>
            <a:spLocks noChangeArrowheads="1"/>
          </p:cNvSpPr>
          <p:nvPr/>
        </p:nvSpPr>
        <p:spPr bwMode="ltGray">
          <a:xfrm>
            <a:off x="5943600" y="2057400"/>
            <a:ext cx="1828800" cy="42227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accent2">
                  <a:gamma/>
                  <a:shade val="46275"/>
                  <a:invGamma/>
                </a:schemeClr>
              </a:gs>
              <a:gs pos="100000">
                <a:schemeClr val="accent2"/>
              </a:gs>
            </a:gsLst>
            <a:lin ang="0" scaled="1"/>
          </a:gradFill>
          <a:ln w="38100" algn="ctr">
            <a:solidFill>
              <a:srgbClr val="FFFFFF"/>
            </a:solidFill>
            <a:round/>
            <a:headEnd/>
            <a:tailEnd/>
          </a:ln>
          <a:effectLst>
            <a:outerShdw dist="63500" dir="3187806" algn="ctr" rotWithShape="0">
              <a:srgbClr val="001D3A"/>
            </a:outerShdw>
          </a:effectLst>
        </p:spPr>
        <p:txBody>
          <a:bodyPr wrap="none" anchor="ctr"/>
          <a:lstStyle/>
          <a:p>
            <a:pPr algn="ctr"/>
            <a:r>
              <a:rPr lang="en-US" sz="2000" b="1">
                <a:solidFill>
                  <a:schemeClr val="tx2"/>
                </a:solidFill>
              </a:rPr>
              <a:t>Phase 3</a:t>
            </a:r>
          </a:p>
        </p:txBody>
      </p:sp>
    </p:spTree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3"/>
          <p:cNvSpPr>
            <a:spLocks noChangeArrowheads="1"/>
          </p:cNvSpPr>
          <p:nvPr/>
        </p:nvSpPr>
        <p:spPr bwMode="gray">
          <a:xfrm>
            <a:off x="5562600" y="2590800"/>
            <a:ext cx="2819400" cy="2895600"/>
          </a:xfrm>
          <a:prstGeom prst="chevron">
            <a:avLst>
              <a:gd name="adj" fmla="val 16468"/>
            </a:avLst>
          </a:prstGeom>
          <a:gradFill rotWithShape="1">
            <a:gsLst>
              <a:gs pos="0">
                <a:schemeClr val="accent2"/>
              </a:gs>
              <a:gs pos="100000">
                <a:schemeClr val="accent2">
                  <a:gamma/>
                  <a:shade val="46275"/>
                  <a:invGamma/>
                </a:schemeClr>
              </a:gs>
            </a:gsLst>
            <a:lin ang="0" scaled="1"/>
          </a:gradFill>
          <a:ln w="38100">
            <a:solidFill>
              <a:srgbClr val="EAEAEA"/>
            </a:solidFill>
            <a:miter lim="800000"/>
            <a:headEnd/>
            <a:tailEnd/>
          </a:ln>
          <a:effectLst>
            <a:outerShdw dist="109250" dir="3267739" algn="ctr" rotWithShape="0">
              <a:srgbClr val="333333">
                <a:alpha val="50000"/>
              </a:srgbClr>
            </a:outerShdw>
          </a:effectLst>
        </p:spPr>
        <p:txBody>
          <a:bodyPr anchor="ctr">
            <a:spAutoFit/>
          </a:bodyPr>
          <a:lstStyle/>
          <a:p>
            <a:endParaRPr lang="ru-RU"/>
          </a:p>
        </p:txBody>
      </p:sp>
      <p:sp>
        <p:nvSpPr>
          <p:cNvPr id="3" name="AutoShape 4"/>
          <p:cNvSpPr>
            <a:spLocks noChangeArrowheads="1"/>
          </p:cNvSpPr>
          <p:nvPr/>
        </p:nvSpPr>
        <p:spPr bwMode="gray">
          <a:xfrm>
            <a:off x="3200400" y="2590800"/>
            <a:ext cx="2971800" cy="2895600"/>
          </a:xfrm>
          <a:prstGeom prst="chevron">
            <a:avLst>
              <a:gd name="adj" fmla="val 17842"/>
            </a:avLst>
          </a:prstGeom>
          <a:gradFill rotWithShape="1">
            <a:gsLst>
              <a:gs pos="0">
                <a:schemeClr val="hlink"/>
              </a:gs>
              <a:gs pos="100000">
                <a:schemeClr val="hlink">
                  <a:gamma/>
                  <a:shade val="46275"/>
                  <a:invGamma/>
                </a:schemeClr>
              </a:gs>
            </a:gsLst>
            <a:lin ang="0" scaled="1"/>
          </a:gradFill>
          <a:ln w="38100">
            <a:solidFill>
              <a:srgbClr val="EAEAEA"/>
            </a:solidFill>
            <a:miter lim="800000"/>
            <a:headEnd/>
            <a:tailEnd/>
          </a:ln>
          <a:effectLst>
            <a:outerShdw dist="109250" dir="3267739" algn="ctr" rotWithShape="0">
              <a:srgbClr val="333333">
                <a:alpha val="50000"/>
              </a:srgbClr>
            </a:outerShdw>
          </a:effectLst>
        </p:spPr>
        <p:txBody>
          <a:bodyPr anchor="ctr">
            <a:spAutoFit/>
          </a:bodyPr>
          <a:lstStyle/>
          <a:p>
            <a:endParaRPr lang="ru-RU"/>
          </a:p>
        </p:txBody>
      </p:sp>
      <p:sp>
        <p:nvSpPr>
          <p:cNvPr id="4" name="AutoShape 5"/>
          <p:cNvSpPr>
            <a:spLocks noChangeArrowheads="1"/>
          </p:cNvSpPr>
          <p:nvPr/>
        </p:nvSpPr>
        <p:spPr bwMode="gray">
          <a:xfrm>
            <a:off x="838200" y="2590800"/>
            <a:ext cx="2971800" cy="2895600"/>
          </a:xfrm>
          <a:prstGeom prst="chevron">
            <a:avLst>
              <a:gd name="adj" fmla="val 17842"/>
            </a:avLst>
          </a:prstGeom>
          <a:gradFill rotWithShape="1">
            <a:gsLst>
              <a:gs pos="0">
                <a:schemeClr val="accent1"/>
              </a:gs>
              <a:gs pos="100000">
                <a:schemeClr val="accent1">
                  <a:gamma/>
                  <a:shade val="46275"/>
                  <a:invGamma/>
                </a:schemeClr>
              </a:gs>
            </a:gsLst>
            <a:lin ang="0" scaled="1"/>
          </a:gradFill>
          <a:ln w="38100">
            <a:solidFill>
              <a:srgbClr val="EAEAEA"/>
            </a:solidFill>
            <a:miter lim="800000"/>
            <a:headEnd/>
            <a:tailEnd/>
          </a:ln>
          <a:effectLst>
            <a:outerShdw dist="109250" dir="3267739" algn="ctr" rotWithShape="0">
              <a:srgbClr val="333333">
                <a:alpha val="50000"/>
              </a:srgbClr>
            </a:outerShdw>
          </a:effectLst>
        </p:spPr>
        <p:txBody>
          <a:bodyPr anchor="ctr">
            <a:spAutoFit/>
          </a:bodyPr>
          <a:lstStyle/>
          <a:p>
            <a:endParaRPr lang="ru-RU"/>
          </a:p>
        </p:txBody>
      </p:sp>
      <p:sp>
        <p:nvSpPr>
          <p:cNvPr id="5" name="AutoShape 6"/>
          <p:cNvSpPr>
            <a:spLocks noChangeArrowheads="1"/>
          </p:cNvSpPr>
          <p:nvPr/>
        </p:nvSpPr>
        <p:spPr bwMode="gray">
          <a:xfrm>
            <a:off x="1066800" y="1752600"/>
            <a:ext cx="2057400" cy="57467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accent1"/>
              </a:gs>
              <a:gs pos="100000">
                <a:schemeClr val="accent1">
                  <a:gamma/>
                  <a:shade val="46275"/>
                  <a:invGamma/>
                </a:schemeClr>
              </a:gs>
            </a:gsLst>
            <a:lin ang="0" scaled="1"/>
          </a:gradFill>
          <a:ln w="38100" algn="ctr">
            <a:solidFill>
              <a:srgbClr val="FFFFFF"/>
            </a:solidFill>
            <a:round/>
            <a:headEnd/>
            <a:tailEnd/>
          </a:ln>
          <a:effectLst>
            <a:outerShdw dist="63500" dir="3187806" algn="ctr" rotWithShape="0">
              <a:srgbClr val="001D3A"/>
            </a:outerShdw>
          </a:effectLst>
        </p:spPr>
        <p:txBody>
          <a:bodyPr wrap="none" anchor="ctr"/>
          <a:lstStyle/>
          <a:p>
            <a:pPr algn="ctr" eaLnBrk="0" hangingPunct="0"/>
            <a:r>
              <a:rPr lang="en-US" sz="2000" b="1"/>
              <a:t>Phase 1</a:t>
            </a:r>
          </a:p>
        </p:txBody>
      </p:sp>
      <p:sp>
        <p:nvSpPr>
          <p:cNvPr id="6" name="AutoShape 7"/>
          <p:cNvSpPr>
            <a:spLocks noChangeArrowheads="1"/>
          </p:cNvSpPr>
          <p:nvPr/>
        </p:nvSpPr>
        <p:spPr bwMode="gray">
          <a:xfrm>
            <a:off x="3386138" y="1752600"/>
            <a:ext cx="2057400" cy="57467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hlink"/>
              </a:gs>
              <a:gs pos="100000">
                <a:schemeClr val="hlink">
                  <a:gamma/>
                  <a:shade val="46275"/>
                  <a:invGamma/>
                </a:schemeClr>
              </a:gs>
            </a:gsLst>
            <a:lin ang="0" scaled="1"/>
          </a:gradFill>
          <a:ln w="38100" algn="ctr">
            <a:solidFill>
              <a:srgbClr val="FFFFFF"/>
            </a:solidFill>
            <a:round/>
            <a:headEnd/>
            <a:tailEnd/>
          </a:ln>
          <a:effectLst>
            <a:outerShdw dist="63500" dir="3187806" algn="ctr" rotWithShape="0">
              <a:srgbClr val="001D3A"/>
            </a:outerShdw>
          </a:effectLst>
        </p:spPr>
        <p:txBody>
          <a:bodyPr wrap="none" anchor="ctr"/>
          <a:lstStyle/>
          <a:p>
            <a:pPr algn="ctr"/>
            <a:r>
              <a:rPr lang="en-US" sz="2000" b="1"/>
              <a:t>Phase 2</a:t>
            </a:r>
          </a:p>
        </p:txBody>
      </p:sp>
      <p:sp>
        <p:nvSpPr>
          <p:cNvPr id="7" name="AutoShape 8"/>
          <p:cNvSpPr>
            <a:spLocks noChangeArrowheads="1"/>
          </p:cNvSpPr>
          <p:nvPr/>
        </p:nvSpPr>
        <p:spPr bwMode="gray">
          <a:xfrm>
            <a:off x="5715000" y="1752600"/>
            <a:ext cx="2057400" cy="57467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accent2"/>
              </a:gs>
              <a:gs pos="100000">
                <a:schemeClr val="accent2">
                  <a:gamma/>
                  <a:shade val="46275"/>
                  <a:invGamma/>
                </a:schemeClr>
              </a:gs>
            </a:gsLst>
            <a:lin ang="0" scaled="1"/>
          </a:gradFill>
          <a:ln w="38100" algn="ctr">
            <a:solidFill>
              <a:srgbClr val="FFFFFF"/>
            </a:solidFill>
            <a:round/>
            <a:headEnd/>
            <a:tailEnd/>
          </a:ln>
          <a:effectLst>
            <a:outerShdw dist="63500" dir="3187806" algn="ctr" rotWithShape="0">
              <a:srgbClr val="001D3A"/>
            </a:outerShdw>
          </a:effectLst>
        </p:spPr>
        <p:txBody>
          <a:bodyPr wrap="none" anchor="ctr"/>
          <a:lstStyle/>
          <a:p>
            <a:pPr algn="ctr"/>
            <a:r>
              <a:rPr lang="en-US" sz="2000" b="1"/>
              <a:t>Phase 3</a:t>
            </a:r>
          </a:p>
        </p:txBody>
      </p:sp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7"/>
          <p:cNvSpPr>
            <a:spLocks noChangeArrowheads="1"/>
          </p:cNvSpPr>
          <p:nvPr/>
        </p:nvSpPr>
        <p:spPr bwMode="gray">
          <a:xfrm rot="13770025">
            <a:off x="4913313" y="3960813"/>
            <a:ext cx="960437" cy="192087"/>
          </a:xfrm>
          <a:prstGeom prst="rect">
            <a:avLst/>
          </a:prstGeom>
          <a:gradFill rotWithShape="1">
            <a:gsLst>
              <a:gs pos="0">
                <a:srgbClr val="969696">
                  <a:gamma/>
                  <a:shade val="46275"/>
                  <a:invGamma/>
                </a:srgbClr>
              </a:gs>
              <a:gs pos="50000">
                <a:srgbClr val="969696"/>
              </a:gs>
              <a:gs pos="100000">
                <a:srgbClr val="969696">
                  <a:gamma/>
                  <a:shade val="46275"/>
                  <a:invGamma/>
                </a:srgbClr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3" name="Rectangle 58"/>
          <p:cNvSpPr>
            <a:spLocks noChangeArrowheads="1"/>
          </p:cNvSpPr>
          <p:nvPr/>
        </p:nvSpPr>
        <p:spPr bwMode="gray">
          <a:xfrm rot="20856083">
            <a:off x="2924175" y="3508375"/>
            <a:ext cx="1009650" cy="173038"/>
          </a:xfrm>
          <a:prstGeom prst="rect">
            <a:avLst/>
          </a:prstGeom>
          <a:gradFill rotWithShape="1">
            <a:gsLst>
              <a:gs pos="0">
                <a:srgbClr val="969696">
                  <a:gamma/>
                  <a:shade val="46275"/>
                  <a:invGamma/>
                </a:srgbClr>
              </a:gs>
              <a:gs pos="50000">
                <a:srgbClr val="969696"/>
              </a:gs>
              <a:gs pos="100000">
                <a:srgbClr val="969696">
                  <a:gamma/>
                  <a:shade val="46275"/>
                  <a:invGamma/>
                </a:srgbClr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4" name="Group 59"/>
          <p:cNvGrpSpPr>
            <a:grpSpLocks/>
          </p:cNvGrpSpPr>
          <p:nvPr/>
        </p:nvGrpSpPr>
        <p:grpSpPr bwMode="auto">
          <a:xfrm>
            <a:off x="3862388" y="2182813"/>
            <a:ext cx="1609725" cy="1855787"/>
            <a:chOff x="2433" y="1234"/>
            <a:chExt cx="1014" cy="1169"/>
          </a:xfrm>
        </p:grpSpPr>
        <p:sp>
          <p:nvSpPr>
            <p:cNvPr id="5" name="Rectangle 60"/>
            <p:cNvSpPr>
              <a:spLocks noChangeArrowheads="1"/>
            </p:cNvSpPr>
            <p:nvPr/>
          </p:nvSpPr>
          <p:spPr bwMode="gray">
            <a:xfrm rot="-3205350">
              <a:off x="3175" y="1380"/>
              <a:ext cx="376" cy="83"/>
            </a:xfrm>
            <a:prstGeom prst="rect">
              <a:avLst/>
            </a:prstGeom>
            <a:gradFill rotWithShape="1">
              <a:gsLst>
                <a:gs pos="0">
                  <a:srgbClr val="969696">
                    <a:gamma/>
                    <a:shade val="46275"/>
                    <a:invGamma/>
                  </a:srgbClr>
                </a:gs>
                <a:gs pos="50000">
                  <a:srgbClr val="969696"/>
                </a:gs>
                <a:gs pos="100000">
                  <a:srgbClr val="969696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grpSp>
          <p:nvGrpSpPr>
            <p:cNvPr id="6" name="Group 61"/>
            <p:cNvGrpSpPr>
              <a:grpSpLocks/>
            </p:cNvGrpSpPr>
            <p:nvPr/>
          </p:nvGrpSpPr>
          <p:grpSpPr bwMode="auto">
            <a:xfrm>
              <a:off x="2433" y="1401"/>
              <a:ext cx="1014" cy="1002"/>
              <a:chOff x="2016" y="1920"/>
              <a:chExt cx="1680" cy="1680"/>
            </a:xfrm>
          </p:grpSpPr>
          <p:sp>
            <p:nvSpPr>
              <p:cNvPr id="8" name="Oval 62"/>
              <p:cNvSpPr>
                <a:spLocks noChangeArrowheads="1"/>
              </p:cNvSpPr>
              <p:nvPr/>
            </p:nvSpPr>
            <p:spPr bwMode="gray">
              <a:xfrm>
                <a:off x="2016" y="1920"/>
                <a:ext cx="1680" cy="1680"/>
              </a:xfrm>
              <a:prstGeom prst="ellipse">
                <a:avLst/>
              </a:prstGeom>
              <a:gradFill rotWithShape="1">
                <a:gsLst>
                  <a:gs pos="0">
                    <a:srgbClr val="33CCCC"/>
                  </a:gs>
                  <a:gs pos="100000">
                    <a:srgbClr val="33CCCC">
                      <a:gamma/>
                      <a:shade val="24314"/>
                      <a:invGamma/>
                    </a:srgbClr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9" name="Freeform 63"/>
              <p:cNvSpPr>
                <a:spLocks/>
              </p:cNvSpPr>
              <p:nvPr/>
            </p:nvSpPr>
            <p:spPr bwMode="gray">
              <a:xfrm>
                <a:off x="2208" y="1948"/>
                <a:ext cx="1296" cy="634"/>
              </a:xfrm>
              <a:custGeom>
                <a:avLst/>
                <a:gdLst/>
                <a:ahLst/>
                <a:cxnLst>
                  <a:cxn ang="0">
                    <a:pos x="1301" y="401"/>
                  </a:cxn>
                  <a:cxn ang="0">
                    <a:pos x="1317" y="442"/>
                  </a:cxn>
                  <a:cxn ang="0">
                    <a:pos x="1321" y="481"/>
                  </a:cxn>
                  <a:cxn ang="0">
                    <a:pos x="1315" y="516"/>
                  </a:cxn>
                  <a:cxn ang="0">
                    <a:pos x="1298" y="550"/>
                  </a:cxn>
                  <a:cxn ang="0">
                    <a:pos x="1272" y="579"/>
                  </a:cxn>
                  <a:cxn ang="0">
                    <a:pos x="1239" y="604"/>
                  </a:cxn>
                  <a:cxn ang="0">
                    <a:pos x="1196" y="628"/>
                  </a:cxn>
                  <a:cxn ang="0">
                    <a:pos x="1147" y="649"/>
                  </a:cxn>
                  <a:cxn ang="0">
                    <a:pos x="1092" y="667"/>
                  </a:cxn>
                  <a:cxn ang="0">
                    <a:pos x="1031" y="683"/>
                  </a:cxn>
                  <a:cxn ang="0">
                    <a:pos x="967" y="694"/>
                  </a:cxn>
                  <a:cxn ang="0">
                    <a:pos x="896" y="704"/>
                  </a:cxn>
                  <a:cxn ang="0">
                    <a:pos x="824" y="710"/>
                  </a:cxn>
                  <a:cxn ang="0">
                    <a:pos x="795" y="712"/>
                  </a:cxn>
                  <a:cxn ang="0">
                    <a:pos x="476" y="712"/>
                  </a:cxn>
                  <a:cxn ang="0">
                    <a:pos x="472" y="712"/>
                  </a:cxn>
                  <a:cxn ang="0">
                    <a:pos x="409" y="708"/>
                  </a:cxn>
                  <a:cxn ang="0">
                    <a:pos x="348" y="704"/>
                  </a:cxn>
                  <a:cxn ang="0">
                    <a:pos x="290" y="696"/>
                  </a:cxn>
                  <a:cxn ang="0">
                    <a:pos x="235" y="689"/>
                  </a:cxn>
                  <a:cxn ang="0">
                    <a:pos x="186" y="677"/>
                  </a:cxn>
                  <a:cxn ang="0">
                    <a:pos x="141" y="663"/>
                  </a:cxn>
                  <a:cxn ang="0">
                    <a:pos x="102" y="648"/>
                  </a:cxn>
                  <a:cxn ang="0">
                    <a:pos x="67" y="630"/>
                  </a:cxn>
                  <a:cxn ang="0">
                    <a:pos x="39" y="608"/>
                  </a:cxn>
                  <a:cxn ang="0">
                    <a:pos x="18" y="583"/>
                  </a:cxn>
                  <a:cxn ang="0">
                    <a:pos x="6" y="554"/>
                  </a:cxn>
                  <a:cxn ang="0">
                    <a:pos x="0" y="524"/>
                  </a:cxn>
                  <a:cxn ang="0">
                    <a:pos x="0" y="520"/>
                  </a:cxn>
                  <a:cxn ang="0">
                    <a:pos x="4" y="487"/>
                  </a:cxn>
                  <a:cxn ang="0">
                    <a:pos x="16" y="446"/>
                  </a:cxn>
                  <a:cxn ang="0">
                    <a:pos x="51" y="370"/>
                  </a:cxn>
                  <a:cxn ang="0">
                    <a:pos x="94" y="299"/>
                  </a:cxn>
                  <a:cxn ang="0">
                    <a:pos x="147" y="235"/>
                  </a:cxn>
                  <a:cxn ang="0">
                    <a:pos x="204" y="176"/>
                  </a:cxn>
                  <a:cxn ang="0">
                    <a:pos x="270" y="125"/>
                  </a:cxn>
                  <a:cxn ang="0">
                    <a:pos x="341" y="82"/>
                  </a:cxn>
                  <a:cxn ang="0">
                    <a:pos x="415" y="47"/>
                  </a:cxn>
                  <a:cxn ang="0">
                    <a:pos x="497" y="21"/>
                  </a:cxn>
                  <a:cxn ang="0">
                    <a:pos x="581" y="6"/>
                  </a:cxn>
                  <a:cxn ang="0">
                    <a:pos x="667" y="0"/>
                  </a:cxn>
                  <a:cxn ang="0">
                    <a:pos x="667" y="0"/>
                  </a:cxn>
                  <a:cxn ang="0">
                    <a:pos x="759" y="6"/>
                  </a:cxn>
                  <a:cxn ang="0">
                    <a:pos x="847" y="23"/>
                  </a:cxn>
                  <a:cxn ang="0">
                    <a:pos x="932" y="53"/>
                  </a:cxn>
                  <a:cxn ang="0">
                    <a:pos x="1010" y="90"/>
                  </a:cxn>
                  <a:cxn ang="0">
                    <a:pos x="1082" y="137"/>
                  </a:cxn>
                  <a:cxn ang="0">
                    <a:pos x="1149" y="194"/>
                  </a:cxn>
                  <a:cxn ang="0">
                    <a:pos x="1208" y="256"/>
                  </a:cxn>
                  <a:cxn ang="0">
                    <a:pos x="1258" y="325"/>
                  </a:cxn>
                  <a:cxn ang="0">
                    <a:pos x="1301" y="401"/>
                  </a:cxn>
                  <a:cxn ang="0">
                    <a:pos x="1301" y="401"/>
                  </a:cxn>
                </a:cxnLst>
                <a:rect l="0" t="0" r="r" b="b"/>
                <a:pathLst>
                  <a:path w="1321" h="712">
                    <a:moveTo>
                      <a:pt x="1301" y="401"/>
                    </a:moveTo>
                    <a:lnTo>
                      <a:pt x="1317" y="442"/>
                    </a:lnTo>
                    <a:lnTo>
                      <a:pt x="1321" y="481"/>
                    </a:lnTo>
                    <a:lnTo>
                      <a:pt x="1315" y="516"/>
                    </a:lnTo>
                    <a:lnTo>
                      <a:pt x="1298" y="550"/>
                    </a:lnTo>
                    <a:lnTo>
                      <a:pt x="1272" y="579"/>
                    </a:lnTo>
                    <a:lnTo>
                      <a:pt x="1239" y="604"/>
                    </a:lnTo>
                    <a:lnTo>
                      <a:pt x="1196" y="628"/>
                    </a:lnTo>
                    <a:lnTo>
                      <a:pt x="1147" y="649"/>
                    </a:lnTo>
                    <a:lnTo>
                      <a:pt x="1092" y="667"/>
                    </a:lnTo>
                    <a:lnTo>
                      <a:pt x="1031" y="683"/>
                    </a:lnTo>
                    <a:lnTo>
                      <a:pt x="967" y="694"/>
                    </a:lnTo>
                    <a:lnTo>
                      <a:pt x="896" y="704"/>
                    </a:lnTo>
                    <a:lnTo>
                      <a:pt x="824" y="710"/>
                    </a:lnTo>
                    <a:lnTo>
                      <a:pt x="795" y="712"/>
                    </a:lnTo>
                    <a:lnTo>
                      <a:pt x="476" y="712"/>
                    </a:lnTo>
                    <a:lnTo>
                      <a:pt x="472" y="712"/>
                    </a:lnTo>
                    <a:lnTo>
                      <a:pt x="409" y="708"/>
                    </a:lnTo>
                    <a:lnTo>
                      <a:pt x="348" y="704"/>
                    </a:lnTo>
                    <a:lnTo>
                      <a:pt x="290" y="696"/>
                    </a:lnTo>
                    <a:lnTo>
                      <a:pt x="235" y="689"/>
                    </a:lnTo>
                    <a:lnTo>
                      <a:pt x="186" y="677"/>
                    </a:lnTo>
                    <a:lnTo>
                      <a:pt x="141" y="663"/>
                    </a:lnTo>
                    <a:lnTo>
                      <a:pt x="102" y="648"/>
                    </a:lnTo>
                    <a:lnTo>
                      <a:pt x="67" y="630"/>
                    </a:lnTo>
                    <a:lnTo>
                      <a:pt x="39" y="608"/>
                    </a:lnTo>
                    <a:lnTo>
                      <a:pt x="18" y="583"/>
                    </a:lnTo>
                    <a:lnTo>
                      <a:pt x="6" y="554"/>
                    </a:lnTo>
                    <a:lnTo>
                      <a:pt x="0" y="524"/>
                    </a:lnTo>
                    <a:lnTo>
                      <a:pt x="0" y="520"/>
                    </a:lnTo>
                    <a:lnTo>
                      <a:pt x="4" y="487"/>
                    </a:lnTo>
                    <a:lnTo>
                      <a:pt x="16" y="446"/>
                    </a:lnTo>
                    <a:lnTo>
                      <a:pt x="51" y="370"/>
                    </a:lnTo>
                    <a:lnTo>
                      <a:pt x="94" y="299"/>
                    </a:lnTo>
                    <a:lnTo>
                      <a:pt x="147" y="235"/>
                    </a:lnTo>
                    <a:lnTo>
                      <a:pt x="204" y="176"/>
                    </a:lnTo>
                    <a:lnTo>
                      <a:pt x="270" y="125"/>
                    </a:lnTo>
                    <a:lnTo>
                      <a:pt x="341" y="82"/>
                    </a:lnTo>
                    <a:lnTo>
                      <a:pt x="415" y="47"/>
                    </a:lnTo>
                    <a:lnTo>
                      <a:pt x="497" y="21"/>
                    </a:lnTo>
                    <a:lnTo>
                      <a:pt x="581" y="6"/>
                    </a:lnTo>
                    <a:lnTo>
                      <a:pt x="667" y="0"/>
                    </a:lnTo>
                    <a:lnTo>
                      <a:pt x="667" y="0"/>
                    </a:lnTo>
                    <a:lnTo>
                      <a:pt x="759" y="6"/>
                    </a:lnTo>
                    <a:lnTo>
                      <a:pt x="847" y="23"/>
                    </a:lnTo>
                    <a:lnTo>
                      <a:pt x="932" y="53"/>
                    </a:lnTo>
                    <a:lnTo>
                      <a:pt x="1010" y="90"/>
                    </a:lnTo>
                    <a:lnTo>
                      <a:pt x="1082" y="137"/>
                    </a:lnTo>
                    <a:lnTo>
                      <a:pt x="1149" y="194"/>
                    </a:lnTo>
                    <a:lnTo>
                      <a:pt x="1208" y="256"/>
                    </a:lnTo>
                    <a:lnTo>
                      <a:pt x="1258" y="325"/>
                    </a:lnTo>
                    <a:lnTo>
                      <a:pt x="1301" y="401"/>
                    </a:lnTo>
                    <a:lnTo>
                      <a:pt x="1301" y="401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FFFF"/>
                  </a:gs>
                  <a:gs pos="100000">
                    <a:srgbClr val="33CCCC"/>
                  </a:gs>
                </a:gsLst>
                <a:lin ang="5400000" scaled="1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7" name="Text Box 64"/>
            <p:cNvSpPr txBox="1">
              <a:spLocks noChangeArrowheads="1"/>
            </p:cNvSpPr>
            <p:nvPr/>
          </p:nvSpPr>
          <p:spPr bwMode="gray">
            <a:xfrm>
              <a:off x="2486" y="1837"/>
              <a:ext cx="884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en-US" sz="2400" b="1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Concept</a:t>
              </a:r>
            </a:p>
          </p:txBody>
        </p:sp>
      </p:grpSp>
      <p:grpSp>
        <p:nvGrpSpPr>
          <p:cNvPr id="10" name="Group 65"/>
          <p:cNvGrpSpPr>
            <a:grpSpLocks/>
          </p:cNvGrpSpPr>
          <p:nvPr/>
        </p:nvGrpSpPr>
        <p:grpSpPr bwMode="auto">
          <a:xfrm>
            <a:off x="5272088" y="1519238"/>
            <a:ext cx="911225" cy="862012"/>
            <a:chOff x="3321" y="816"/>
            <a:chExt cx="574" cy="543"/>
          </a:xfrm>
        </p:grpSpPr>
        <p:grpSp>
          <p:nvGrpSpPr>
            <p:cNvPr id="11" name="Group 66"/>
            <p:cNvGrpSpPr>
              <a:grpSpLocks/>
            </p:cNvGrpSpPr>
            <p:nvPr/>
          </p:nvGrpSpPr>
          <p:grpSpPr bwMode="auto">
            <a:xfrm>
              <a:off x="3321" y="816"/>
              <a:ext cx="549" cy="543"/>
              <a:chOff x="2016" y="1920"/>
              <a:chExt cx="1680" cy="1680"/>
            </a:xfrm>
          </p:grpSpPr>
          <p:sp>
            <p:nvSpPr>
              <p:cNvPr id="13" name="Oval 67"/>
              <p:cNvSpPr>
                <a:spLocks noChangeArrowheads="1"/>
              </p:cNvSpPr>
              <p:nvPr/>
            </p:nvSpPr>
            <p:spPr bwMode="gray">
              <a:xfrm>
                <a:off x="2016" y="1920"/>
                <a:ext cx="1680" cy="1680"/>
              </a:xfrm>
              <a:prstGeom prst="ellipse">
                <a:avLst/>
              </a:prstGeom>
              <a:gradFill rotWithShape="1">
                <a:gsLst>
                  <a:gs pos="0">
                    <a:srgbClr val="CCCC00"/>
                  </a:gs>
                  <a:gs pos="100000">
                    <a:srgbClr val="CCCC00">
                      <a:gamma/>
                      <a:shade val="24314"/>
                      <a:invGamma/>
                    </a:srgbClr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" name="Freeform 68"/>
              <p:cNvSpPr>
                <a:spLocks/>
              </p:cNvSpPr>
              <p:nvPr/>
            </p:nvSpPr>
            <p:spPr bwMode="gray">
              <a:xfrm>
                <a:off x="2208" y="1948"/>
                <a:ext cx="1296" cy="634"/>
              </a:xfrm>
              <a:custGeom>
                <a:avLst/>
                <a:gdLst/>
                <a:ahLst/>
                <a:cxnLst>
                  <a:cxn ang="0">
                    <a:pos x="1301" y="401"/>
                  </a:cxn>
                  <a:cxn ang="0">
                    <a:pos x="1317" y="442"/>
                  </a:cxn>
                  <a:cxn ang="0">
                    <a:pos x="1321" y="481"/>
                  </a:cxn>
                  <a:cxn ang="0">
                    <a:pos x="1315" y="516"/>
                  </a:cxn>
                  <a:cxn ang="0">
                    <a:pos x="1298" y="550"/>
                  </a:cxn>
                  <a:cxn ang="0">
                    <a:pos x="1272" y="579"/>
                  </a:cxn>
                  <a:cxn ang="0">
                    <a:pos x="1239" y="604"/>
                  </a:cxn>
                  <a:cxn ang="0">
                    <a:pos x="1196" y="628"/>
                  </a:cxn>
                  <a:cxn ang="0">
                    <a:pos x="1147" y="649"/>
                  </a:cxn>
                  <a:cxn ang="0">
                    <a:pos x="1092" y="667"/>
                  </a:cxn>
                  <a:cxn ang="0">
                    <a:pos x="1031" y="683"/>
                  </a:cxn>
                  <a:cxn ang="0">
                    <a:pos x="967" y="694"/>
                  </a:cxn>
                  <a:cxn ang="0">
                    <a:pos x="896" y="704"/>
                  </a:cxn>
                  <a:cxn ang="0">
                    <a:pos x="824" y="710"/>
                  </a:cxn>
                  <a:cxn ang="0">
                    <a:pos x="795" y="712"/>
                  </a:cxn>
                  <a:cxn ang="0">
                    <a:pos x="476" y="712"/>
                  </a:cxn>
                  <a:cxn ang="0">
                    <a:pos x="472" y="712"/>
                  </a:cxn>
                  <a:cxn ang="0">
                    <a:pos x="409" y="708"/>
                  </a:cxn>
                  <a:cxn ang="0">
                    <a:pos x="348" y="704"/>
                  </a:cxn>
                  <a:cxn ang="0">
                    <a:pos x="290" y="696"/>
                  </a:cxn>
                  <a:cxn ang="0">
                    <a:pos x="235" y="689"/>
                  </a:cxn>
                  <a:cxn ang="0">
                    <a:pos x="186" y="677"/>
                  </a:cxn>
                  <a:cxn ang="0">
                    <a:pos x="141" y="663"/>
                  </a:cxn>
                  <a:cxn ang="0">
                    <a:pos x="102" y="648"/>
                  </a:cxn>
                  <a:cxn ang="0">
                    <a:pos x="67" y="630"/>
                  </a:cxn>
                  <a:cxn ang="0">
                    <a:pos x="39" y="608"/>
                  </a:cxn>
                  <a:cxn ang="0">
                    <a:pos x="18" y="583"/>
                  </a:cxn>
                  <a:cxn ang="0">
                    <a:pos x="6" y="554"/>
                  </a:cxn>
                  <a:cxn ang="0">
                    <a:pos x="0" y="524"/>
                  </a:cxn>
                  <a:cxn ang="0">
                    <a:pos x="0" y="520"/>
                  </a:cxn>
                  <a:cxn ang="0">
                    <a:pos x="4" y="487"/>
                  </a:cxn>
                  <a:cxn ang="0">
                    <a:pos x="16" y="446"/>
                  </a:cxn>
                  <a:cxn ang="0">
                    <a:pos x="51" y="370"/>
                  </a:cxn>
                  <a:cxn ang="0">
                    <a:pos x="94" y="299"/>
                  </a:cxn>
                  <a:cxn ang="0">
                    <a:pos x="147" y="235"/>
                  </a:cxn>
                  <a:cxn ang="0">
                    <a:pos x="204" y="176"/>
                  </a:cxn>
                  <a:cxn ang="0">
                    <a:pos x="270" y="125"/>
                  </a:cxn>
                  <a:cxn ang="0">
                    <a:pos x="341" y="82"/>
                  </a:cxn>
                  <a:cxn ang="0">
                    <a:pos x="415" y="47"/>
                  </a:cxn>
                  <a:cxn ang="0">
                    <a:pos x="497" y="21"/>
                  </a:cxn>
                  <a:cxn ang="0">
                    <a:pos x="581" y="6"/>
                  </a:cxn>
                  <a:cxn ang="0">
                    <a:pos x="667" y="0"/>
                  </a:cxn>
                  <a:cxn ang="0">
                    <a:pos x="667" y="0"/>
                  </a:cxn>
                  <a:cxn ang="0">
                    <a:pos x="759" y="6"/>
                  </a:cxn>
                  <a:cxn ang="0">
                    <a:pos x="847" y="23"/>
                  </a:cxn>
                  <a:cxn ang="0">
                    <a:pos x="932" y="53"/>
                  </a:cxn>
                  <a:cxn ang="0">
                    <a:pos x="1010" y="90"/>
                  </a:cxn>
                  <a:cxn ang="0">
                    <a:pos x="1082" y="137"/>
                  </a:cxn>
                  <a:cxn ang="0">
                    <a:pos x="1149" y="194"/>
                  </a:cxn>
                  <a:cxn ang="0">
                    <a:pos x="1208" y="256"/>
                  </a:cxn>
                  <a:cxn ang="0">
                    <a:pos x="1258" y="325"/>
                  </a:cxn>
                  <a:cxn ang="0">
                    <a:pos x="1301" y="401"/>
                  </a:cxn>
                  <a:cxn ang="0">
                    <a:pos x="1301" y="401"/>
                  </a:cxn>
                </a:cxnLst>
                <a:rect l="0" t="0" r="r" b="b"/>
                <a:pathLst>
                  <a:path w="1321" h="712">
                    <a:moveTo>
                      <a:pt x="1301" y="401"/>
                    </a:moveTo>
                    <a:lnTo>
                      <a:pt x="1317" y="442"/>
                    </a:lnTo>
                    <a:lnTo>
                      <a:pt x="1321" y="481"/>
                    </a:lnTo>
                    <a:lnTo>
                      <a:pt x="1315" y="516"/>
                    </a:lnTo>
                    <a:lnTo>
                      <a:pt x="1298" y="550"/>
                    </a:lnTo>
                    <a:lnTo>
                      <a:pt x="1272" y="579"/>
                    </a:lnTo>
                    <a:lnTo>
                      <a:pt x="1239" y="604"/>
                    </a:lnTo>
                    <a:lnTo>
                      <a:pt x="1196" y="628"/>
                    </a:lnTo>
                    <a:lnTo>
                      <a:pt x="1147" y="649"/>
                    </a:lnTo>
                    <a:lnTo>
                      <a:pt x="1092" y="667"/>
                    </a:lnTo>
                    <a:lnTo>
                      <a:pt x="1031" y="683"/>
                    </a:lnTo>
                    <a:lnTo>
                      <a:pt x="967" y="694"/>
                    </a:lnTo>
                    <a:lnTo>
                      <a:pt x="896" y="704"/>
                    </a:lnTo>
                    <a:lnTo>
                      <a:pt x="824" y="710"/>
                    </a:lnTo>
                    <a:lnTo>
                      <a:pt x="795" y="712"/>
                    </a:lnTo>
                    <a:lnTo>
                      <a:pt x="476" y="712"/>
                    </a:lnTo>
                    <a:lnTo>
                      <a:pt x="472" y="712"/>
                    </a:lnTo>
                    <a:lnTo>
                      <a:pt x="409" y="708"/>
                    </a:lnTo>
                    <a:lnTo>
                      <a:pt x="348" y="704"/>
                    </a:lnTo>
                    <a:lnTo>
                      <a:pt x="290" y="696"/>
                    </a:lnTo>
                    <a:lnTo>
                      <a:pt x="235" y="689"/>
                    </a:lnTo>
                    <a:lnTo>
                      <a:pt x="186" y="677"/>
                    </a:lnTo>
                    <a:lnTo>
                      <a:pt x="141" y="663"/>
                    </a:lnTo>
                    <a:lnTo>
                      <a:pt x="102" y="648"/>
                    </a:lnTo>
                    <a:lnTo>
                      <a:pt x="67" y="630"/>
                    </a:lnTo>
                    <a:lnTo>
                      <a:pt x="39" y="608"/>
                    </a:lnTo>
                    <a:lnTo>
                      <a:pt x="18" y="583"/>
                    </a:lnTo>
                    <a:lnTo>
                      <a:pt x="6" y="554"/>
                    </a:lnTo>
                    <a:lnTo>
                      <a:pt x="0" y="524"/>
                    </a:lnTo>
                    <a:lnTo>
                      <a:pt x="0" y="520"/>
                    </a:lnTo>
                    <a:lnTo>
                      <a:pt x="4" y="487"/>
                    </a:lnTo>
                    <a:lnTo>
                      <a:pt x="16" y="446"/>
                    </a:lnTo>
                    <a:lnTo>
                      <a:pt x="51" y="370"/>
                    </a:lnTo>
                    <a:lnTo>
                      <a:pt x="94" y="299"/>
                    </a:lnTo>
                    <a:lnTo>
                      <a:pt x="147" y="235"/>
                    </a:lnTo>
                    <a:lnTo>
                      <a:pt x="204" y="176"/>
                    </a:lnTo>
                    <a:lnTo>
                      <a:pt x="270" y="125"/>
                    </a:lnTo>
                    <a:lnTo>
                      <a:pt x="341" y="82"/>
                    </a:lnTo>
                    <a:lnTo>
                      <a:pt x="415" y="47"/>
                    </a:lnTo>
                    <a:lnTo>
                      <a:pt x="497" y="21"/>
                    </a:lnTo>
                    <a:lnTo>
                      <a:pt x="581" y="6"/>
                    </a:lnTo>
                    <a:lnTo>
                      <a:pt x="667" y="0"/>
                    </a:lnTo>
                    <a:lnTo>
                      <a:pt x="667" y="0"/>
                    </a:lnTo>
                    <a:lnTo>
                      <a:pt x="759" y="6"/>
                    </a:lnTo>
                    <a:lnTo>
                      <a:pt x="847" y="23"/>
                    </a:lnTo>
                    <a:lnTo>
                      <a:pt x="932" y="53"/>
                    </a:lnTo>
                    <a:lnTo>
                      <a:pt x="1010" y="90"/>
                    </a:lnTo>
                    <a:lnTo>
                      <a:pt x="1082" y="137"/>
                    </a:lnTo>
                    <a:lnTo>
                      <a:pt x="1149" y="194"/>
                    </a:lnTo>
                    <a:lnTo>
                      <a:pt x="1208" y="256"/>
                    </a:lnTo>
                    <a:lnTo>
                      <a:pt x="1258" y="325"/>
                    </a:lnTo>
                    <a:lnTo>
                      <a:pt x="1301" y="401"/>
                    </a:lnTo>
                    <a:lnTo>
                      <a:pt x="1301" y="401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FFFF"/>
                  </a:gs>
                  <a:gs pos="100000">
                    <a:srgbClr val="CCCC00"/>
                  </a:gs>
                </a:gsLst>
                <a:lin ang="5400000" scaled="1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2" name="Text Box 69"/>
            <p:cNvSpPr txBox="1">
              <a:spLocks noChangeArrowheads="1"/>
            </p:cNvSpPr>
            <p:nvPr/>
          </p:nvSpPr>
          <p:spPr bwMode="gray">
            <a:xfrm>
              <a:off x="3322" y="1025"/>
              <a:ext cx="573" cy="19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en-US" sz="140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Verdana" pitchFamily="34" charset="0"/>
                </a:rPr>
                <a:t>Concept</a:t>
              </a:r>
            </a:p>
          </p:txBody>
        </p:sp>
      </p:grpSp>
      <p:grpSp>
        <p:nvGrpSpPr>
          <p:cNvPr id="15" name="Group 70"/>
          <p:cNvGrpSpPr>
            <a:grpSpLocks/>
          </p:cNvGrpSpPr>
          <p:nvPr/>
        </p:nvGrpSpPr>
        <p:grpSpPr bwMode="auto">
          <a:xfrm>
            <a:off x="1447800" y="2844800"/>
            <a:ext cx="1744663" cy="1790700"/>
            <a:chOff x="912" y="1651"/>
            <a:chExt cx="1099" cy="1128"/>
          </a:xfrm>
        </p:grpSpPr>
        <p:grpSp>
          <p:nvGrpSpPr>
            <p:cNvPr id="16" name="Group 71"/>
            <p:cNvGrpSpPr>
              <a:grpSpLocks/>
            </p:cNvGrpSpPr>
            <p:nvPr/>
          </p:nvGrpSpPr>
          <p:grpSpPr bwMode="auto">
            <a:xfrm>
              <a:off x="912" y="1651"/>
              <a:ext cx="1099" cy="1128"/>
              <a:chOff x="2016" y="1920"/>
              <a:chExt cx="1680" cy="1680"/>
            </a:xfrm>
          </p:grpSpPr>
          <p:sp>
            <p:nvSpPr>
              <p:cNvPr id="18" name="Oval 72"/>
              <p:cNvSpPr>
                <a:spLocks noChangeArrowheads="1"/>
              </p:cNvSpPr>
              <p:nvPr/>
            </p:nvSpPr>
            <p:spPr bwMode="gray">
              <a:xfrm>
                <a:off x="2016" y="1920"/>
                <a:ext cx="1680" cy="1680"/>
              </a:xfrm>
              <a:prstGeom prst="ellipse">
                <a:avLst/>
              </a:prstGeom>
              <a:gradFill rotWithShape="1">
                <a:gsLst>
                  <a:gs pos="0">
                    <a:srgbClr val="FFCC66"/>
                  </a:gs>
                  <a:gs pos="100000">
                    <a:srgbClr val="FFCC66">
                      <a:gamma/>
                      <a:shade val="24314"/>
                      <a:invGamma/>
                    </a:srgbClr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" name="Freeform 73"/>
              <p:cNvSpPr>
                <a:spLocks/>
              </p:cNvSpPr>
              <p:nvPr/>
            </p:nvSpPr>
            <p:spPr bwMode="gray">
              <a:xfrm>
                <a:off x="2208" y="1948"/>
                <a:ext cx="1296" cy="634"/>
              </a:xfrm>
              <a:custGeom>
                <a:avLst/>
                <a:gdLst/>
                <a:ahLst/>
                <a:cxnLst>
                  <a:cxn ang="0">
                    <a:pos x="1301" y="401"/>
                  </a:cxn>
                  <a:cxn ang="0">
                    <a:pos x="1317" y="442"/>
                  </a:cxn>
                  <a:cxn ang="0">
                    <a:pos x="1321" y="481"/>
                  </a:cxn>
                  <a:cxn ang="0">
                    <a:pos x="1315" y="516"/>
                  </a:cxn>
                  <a:cxn ang="0">
                    <a:pos x="1298" y="550"/>
                  </a:cxn>
                  <a:cxn ang="0">
                    <a:pos x="1272" y="579"/>
                  </a:cxn>
                  <a:cxn ang="0">
                    <a:pos x="1239" y="604"/>
                  </a:cxn>
                  <a:cxn ang="0">
                    <a:pos x="1196" y="628"/>
                  </a:cxn>
                  <a:cxn ang="0">
                    <a:pos x="1147" y="649"/>
                  </a:cxn>
                  <a:cxn ang="0">
                    <a:pos x="1092" y="667"/>
                  </a:cxn>
                  <a:cxn ang="0">
                    <a:pos x="1031" y="683"/>
                  </a:cxn>
                  <a:cxn ang="0">
                    <a:pos x="967" y="694"/>
                  </a:cxn>
                  <a:cxn ang="0">
                    <a:pos x="896" y="704"/>
                  </a:cxn>
                  <a:cxn ang="0">
                    <a:pos x="824" y="710"/>
                  </a:cxn>
                  <a:cxn ang="0">
                    <a:pos x="795" y="712"/>
                  </a:cxn>
                  <a:cxn ang="0">
                    <a:pos x="476" y="712"/>
                  </a:cxn>
                  <a:cxn ang="0">
                    <a:pos x="472" y="712"/>
                  </a:cxn>
                  <a:cxn ang="0">
                    <a:pos x="409" y="708"/>
                  </a:cxn>
                  <a:cxn ang="0">
                    <a:pos x="348" y="704"/>
                  </a:cxn>
                  <a:cxn ang="0">
                    <a:pos x="290" y="696"/>
                  </a:cxn>
                  <a:cxn ang="0">
                    <a:pos x="235" y="689"/>
                  </a:cxn>
                  <a:cxn ang="0">
                    <a:pos x="186" y="677"/>
                  </a:cxn>
                  <a:cxn ang="0">
                    <a:pos x="141" y="663"/>
                  </a:cxn>
                  <a:cxn ang="0">
                    <a:pos x="102" y="648"/>
                  </a:cxn>
                  <a:cxn ang="0">
                    <a:pos x="67" y="630"/>
                  </a:cxn>
                  <a:cxn ang="0">
                    <a:pos x="39" y="608"/>
                  </a:cxn>
                  <a:cxn ang="0">
                    <a:pos x="18" y="583"/>
                  </a:cxn>
                  <a:cxn ang="0">
                    <a:pos x="6" y="554"/>
                  </a:cxn>
                  <a:cxn ang="0">
                    <a:pos x="0" y="524"/>
                  </a:cxn>
                  <a:cxn ang="0">
                    <a:pos x="0" y="520"/>
                  </a:cxn>
                  <a:cxn ang="0">
                    <a:pos x="4" y="487"/>
                  </a:cxn>
                  <a:cxn ang="0">
                    <a:pos x="16" y="446"/>
                  </a:cxn>
                  <a:cxn ang="0">
                    <a:pos x="51" y="370"/>
                  </a:cxn>
                  <a:cxn ang="0">
                    <a:pos x="94" y="299"/>
                  </a:cxn>
                  <a:cxn ang="0">
                    <a:pos x="147" y="235"/>
                  </a:cxn>
                  <a:cxn ang="0">
                    <a:pos x="204" y="176"/>
                  </a:cxn>
                  <a:cxn ang="0">
                    <a:pos x="270" y="125"/>
                  </a:cxn>
                  <a:cxn ang="0">
                    <a:pos x="341" y="82"/>
                  </a:cxn>
                  <a:cxn ang="0">
                    <a:pos x="415" y="47"/>
                  </a:cxn>
                  <a:cxn ang="0">
                    <a:pos x="497" y="21"/>
                  </a:cxn>
                  <a:cxn ang="0">
                    <a:pos x="581" y="6"/>
                  </a:cxn>
                  <a:cxn ang="0">
                    <a:pos x="667" y="0"/>
                  </a:cxn>
                  <a:cxn ang="0">
                    <a:pos x="667" y="0"/>
                  </a:cxn>
                  <a:cxn ang="0">
                    <a:pos x="759" y="6"/>
                  </a:cxn>
                  <a:cxn ang="0">
                    <a:pos x="847" y="23"/>
                  </a:cxn>
                  <a:cxn ang="0">
                    <a:pos x="932" y="53"/>
                  </a:cxn>
                  <a:cxn ang="0">
                    <a:pos x="1010" y="90"/>
                  </a:cxn>
                  <a:cxn ang="0">
                    <a:pos x="1082" y="137"/>
                  </a:cxn>
                  <a:cxn ang="0">
                    <a:pos x="1149" y="194"/>
                  </a:cxn>
                  <a:cxn ang="0">
                    <a:pos x="1208" y="256"/>
                  </a:cxn>
                  <a:cxn ang="0">
                    <a:pos x="1258" y="325"/>
                  </a:cxn>
                  <a:cxn ang="0">
                    <a:pos x="1301" y="401"/>
                  </a:cxn>
                  <a:cxn ang="0">
                    <a:pos x="1301" y="401"/>
                  </a:cxn>
                </a:cxnLst>
                <a:rect l="0" t="0" r="r" b="b"/>
                <a:pathLst>
                  <a:path w="1321" h="712">
                    <a:moveTo>
                      <a:pt x="1301" y="401"/>
                    </a:moveTo>
                    <a:lnTo>
                      <a:pt x="1317" y="442"/>
                    </a:lnTo>
                    <a:lnTo>
                      <a:pt x="1321" y="481"/>
                    </a:lnTo>
                    <a:lnTo>
                      <a:pt x="1315" y="516"/>
                    </a:lnTo>
                    <a:lnTo>
                      <a:pt x="1298" y="550"/>
                    </a:lnTo>
                    <a:lnTo>
                      <a:pt x="1272" y="579"/>
                    </a:lnTo>
                    <a:lnTo>
                      <a:pt x="1239" y="604"/>
                    </a:lnTo>
                    <a:lnTo>
                      <a:pt x="1196" y="628"/>
                    </a:lnTo>
                    <a:lnTo>
                      <a:pt x="1147" y="649"/>
                    </a:lnTo>
                    <a:lnTo>
                      <a:pt x="1092" y="667"/>
                    </a:lnTo>
                    <a:lnTo>
                      <a:pt x="1031" y="683"/>
                    </a:lnTo>
                    <a:lnTo>
                      <a:pt x="967" y="694"/>
                    </a:lnTo>
                    <a:lnTo>
                      <a:pt x="896" y="704"/>
                    </a:lnTo>
                    <a:lnTo>
                      <a:pt x="824" y="710"/>
                    </a:lnTo>
                    <a:lnTo>
                      <a:pt x="795" y="712"/>
                    </a:lnTo>
                    <a:lnTo>
                      <a:pt x="476" y="712"/>
                    </a:lnTo>
                    <a:lnTo>
                      <a:pt x="472" y="712"/>
                    </a:lnTo>
                    <a:lnTo>
                      <a:pt x="409" y="708"/>
                    </a:lnTo>
                    <a:lnTo>
                      <a:pt x="348" y="704"/>
                    </a:lnTo>
                    <a:lnTo>
                      <a:pt x="290" y="696"/>
                    </a:lnTo>
                    <a:lnTo>
                      <a:pt x="235" y="689"/>
                    </a:lnTo>
                    <a:lnTo>
                      <a:pt x="186" y="677"/>
                    </a:lnTo>
                    <a:lnTo>
                      <a:pt x="141" y="663"/>
                    </a:lnTo>
                    <a:lnTo>
                      <a:pt x="102" y="648"/>
                    </a:lnTo>
                    <a:lnTo>
                      <a:pt x="67" y="630"/>
                    </a:lnTo>
                    <a:lnTo>
                      <a:pt x="39" y="608"/>
                    </a:lnTo>
                    <a:lnTo>
                      <a:pt x="18" y="583"/>
                    </a:lnTo>
                    <a:lnTo>
                      <a:pt x="6" y="554"/>
                    </a:lnTo>
                    <a:lnTo>
                      <a:pt x="0" y="524"/>
                    </a:lnTo>
                    <a:lnTo>
                      <a:pt x="0" y="520"/>
                    </a:lnTo>
                    <a:lnTo>
                      <a:pt x="4" y="487"/>
                    </a:lnTo>
                    <a:lnTo>
                      <a:pt x="16" y="446"/>
                    </a:lnTo>
                    <a:lnTo>
                      <a:pt x="51" y="370"/>
                    </a:lnTo>
                    <a:lnTo>
                      <a:pt x="94" y="299"/>
                    </a:lnTo>
                    <a:lnTo>
                      <a:pt x="147" y="235"/>
                    </a:lnTo>
                    <a:lnTo>
                      <a:pt x="204" y="176"/>
                    </a:lnTo>
                    <a:lnTo>
                      <a:pt x="270" y="125"/>
                    </a:lnTo>
                    <a:lnTo>
                      <a:pt x="341" y="82"/>
                    </a:lnTo>
                    <a:lnTo>
                      <a:pt x="415" y="47"/>
                    </a:lnTo>
                    <a:lnTo>
                      <a:pt x="497" y="21"/>
                    </a:lnTo>
                    <a:lnTo>
                      <a:pt x="581" y="6"/>
                    </a:lnTo>
                    <a:lnTo>
                      <a:pt x="667" y="0"/>
                    </a:lnTo>
                    <a:lnTo>
                      <a:pt x="667" y="0"/>
                    </a:lnTo>
                    <a:lnTo>
                      <a:pt x="759" y="6"/>
                    </a:lnTo>
                    <a:lnTo>
                      <a:pt x="847" y="23"/>
                    </a:lnTo>
                    <a:lnTo>
                      <a:pt x="932" y="53"/>
                    </a:lnTo>
                    <a:lnTo>
                      <a:pt x="1010" y="90"/>
                    </a:lnTo>
                    <a:lnTo>
                      <a:pt x="1082" y="137"/>
                    </a:lnTo>
                    <a:lnTo>
                      <a:pt x="1149" y="194"/>
                    </a:lnTo>
                    <a:lnTo>
                      <a:pt x="1208" y="256"/>
                    </a:lnTo>
                    <a:lnTo>
                      <a:pt x="1258" y="325"/>
                    </a:lnTo>
                    <a:lnTo>
                      <a:pt x="1301" y="401"/>
                    </a:lnTo>
                    <a:lnTo>
                      <a:pt x="1301" y="401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FFFF"/>
                  </a:gs>
                  <a:gs pos="100000">
                    <a:srgbClr val="FFCC66"/>
                  </a:gs>
                </a:gsLst>
                <a:lin ang="5400000" scaled="1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7" name="Text Box 74"/>
            <p:cNvSpPr txBox="1">
              <a:spLocks noChangeArrowheads="1"/>
            </p:cNvSpPr>
            <p:nvPr/>
          </p:nvSpPr>
          <p:spPr bwMode="gray">
            <a:xfrm>
              <a:off x="969" y="2152"/>
              <a:ext cx="977" cy="32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en-US" sz="2800" b="1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concept</a:t>
              </a:r>
            </a:p>
          </p:txBody>
        </p:sp>
      </p:grpSp>
      <p:grpSp>
        <p:nvGrpSpPr>
          <p:cNvPr id="20" name="Group 75"/>
          <p:cNvGrpSpPr>
            <a:grpSpLocks/>
          </p:cNvGrpSpPr>
          <p:nvPr/>
        </p:nvGrpSpPr>
        <p:grpSpPr bwMode="auto">
          <a:xfrm>
            <a:off x="5203825" y="4105275"/>
            <a:ext cx="2012950" cy="1989138"/>
            <a:chOff x="3278" y="2445"/>
            <a:chExt cx="1268" cy="1253"/>
          </a:xfrm>
        </p:grpSpPr>
        <p:grpSp>
          <p:nvGrpSpPr>
            <p:cNvPr id="21" name="Group 76"/>
            <p:cNvGrpSpPr>
              <a:grpSpLocks/>
            </p:cNvGrpSpPr>
            <p:nvPr/>
          </p:nvGrpSpPr>
          <p:grpSpPr bwMode="auto">
            <a:xfrm>
              <a:off x="3278" y="2445"/>
              <a:ext cx="1268" cy="1253"/>
              <a:chOff x="2016" y="1920"/>
              <a:chExt cx="1680" cy="1680"/>
            </a:xfrm>
          </p:grpSpPr>
          <p:sp>
            <p:nvSpPr>
              <p:cNvPr id="23" name="Oval 77"/>
              <p:cNvSpPr>
                <a:spLocks noChangeArrowheads="1"/>
              </p:cNvSpPr>
              <p:nvPr/>
            </p:nvSpPr>
            <p:spPr bwMode="gray">
              <a:xfrm>
                <a:off x="2016" y="1920"/>
                <a:ext cx="1680" cy="1680"/>
              </a:xfrm>
              <a:prstGeom prst="ellipse">
                <a:avLst/>
              </a:prstGeom>
              <a:gradFill rotWithShape="1">
                <a:gsLst>
                  <a:gs pos="0">
                    <a:srgbClr val="9942E0"/>
                  </a:gs>
                  <a:gs pos="100000">
                    <a:srgbClr val="9942E0">
                      <a:gamma/>
                      <a:shade val="46275"/>
                      <a:invGamma/>
                    </a:srgbClr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4" name="Freeform 78"/>
              <p:cNvSpPr>
                <a:spLocks/>
              </p:cNvSpPr>
              <p:nvPr/>
            </p:nvSpPr>
            <p:spPr bwMode="gray">
              <a:xfrm>
                <a:off x="2208" y="1948"/>
                <a:ext cx="1296" cy="634"/>
              </a:xfrm>
              <a:custGeom>
                <a:avLst/>
                <a:gdLst/>
                <a:ahLst/>
                <a:cxnLst>
                  <a:cxn ang="0">
                    <a:pos x="1301" y="401"/>
                  </a:cxn>
                  <a:cxn ang="0">
                    <a:pos x="1317" y="442"/>
                  </a:cxn>
                  <a:cxn ang="0">
                    <a:pos x="1321" y="481"/>
                  </a:cxn>
                  <a:cxn ang="0">
                    <a:pos x="1315" y="516"/>
                  </a:cxn>
                  <a:cxn ang="0">
                    <a:pos x="1298" y="550"/>
                  </a:cxn>
                  <a:cxn ang="0">
                    <a:pos x="1272" y="579"/>
                  </a:cxn>
                  <a:cxn ang="0">
                    <a:pos x="1239" y="604"/>
                  </a:cxn>
                  <a:cxn ang="0">
                    <a:pos x="1196" y="628"/>
                  </a:cxn>
                  <a:cxn ang="0">
                    <a:pos x="1147" y="649"/>
                  </a:cxn>
                  <a:cxn ang="0">
                    <a:pos x="1092" y="667"/>
                  </a:cxn>
                  <a:cxn ang="0">
                    <a:pos x="1031" y="683"/>
                  </a:cxn>
                  <a:cxn ang="0">
                    <a:pos x="967" y="694"/>
                  </a:cxn>
                  <a:cxn ang="0">
                    <a:pos x="896" y="704"/>
                  </a:cxn>
                  <a:cxn ang="0">
                    <a:pos x="824" y="710"/>
                  </a:cxn>
                  <a:cxn ang="0">
                    <a:pos x="795" y="712"/>
                  </a:cxn>
                  <a:cxn ang="0">
                    <a:pos x="476" y="712"/>
                  </a:cxn>
                  <a:cxn ang="0">
                    <a:pos x="472" y="712"/>
                  </a:cxn>
                  <a:cxn ang="0">
                    <a:pos x="409" y="708"/>
                  </a:cxn>
                  <a:cxn ang="0">
                    <a:pos x="348" y="704"/>
                  </a:cxn>
                  <a:cxn ang="0">
                    <a:pos x="290" y="696"/>
                  </a:cxn>
                  <a:cxn ang="0">
                    <a:pos x="235" y="689"/>
                  </a:cxn>
                  <a:cxn ang="0">
                    <a:pos x="186" y="677"/>
                  </a:cxn>
                  <a:cxn ang="0">
                    <a:pos x="141" y="663"/>
                  </a:cxn>
                  <a:cxn ang="0">
                    <a:pos x="102" y="648"/>
                  </a:cxn>
                  <a:cxn ang="0">
                    <a:pos x="67" y="630"/>
                  </a:cxn>
                  <a:cxn ang="0">
                    <a:pos x="39" y="608"/>
                  </a:cxn>
                  <a:cxn ang="0">
                    <a:pos x="18" y="583"/>
                  </a:cxn>
                  <a:cxn ang="0">
                    <a:pos x="6" y="554"/>
                  </a:cxn>
                  <a:cxn ang="0">
                    <a:pos x="0" y="524"/>
                  </a:cxn>
                  <a:cxn ang="0">
                    <a:pos x="0" y="520"/>
                  </a:cxn>
                  <a:cxn ang="0">
                    <a:pos x="4" y="487"/>
                  </a:cxn>
                  <a:cxn ang="0">
                    <a:pos x="16" y="446"/>
                  </a:cxn>
                  <a:cxn ang="0">
                    <a:pos x="51" y="370"/>
                  </a:cxn>
                  <a:cxn ang="0">
                    <a:pos x="94" y="299"/>
                  </a:cxn>
                  <a:cxn ang="0">
                    <a:pos x="147" y="235"/>
                  </a:cxn>
                  <a:cxn ang="0">
                    <a:pos x="204" y="176"/>
                  </a:cxn>
                  <a:cxn ang="0">
                    <a:pos x="270" y="125"/>
                  </a:cxn>
                  <a:cxn ang="0">
                    <a:pos x="341" y="82"/>
                  </a:cxn>
                  <a:cxn ang="0">
                    <a:pos x="415" y="47"/>
                  </a:cxn>
                  <a:cxn ang="0">
                    <a:pos x="497" y="21"/>
                  </a:cxn>
                  <a:cxn ang="0">
                    <a:pos x="581" y="6"/>
                  </a:cxn>
                  <a:cxn ang="0">
                    <a:pos x="667" y="0"/>
                  </a:cxn>
                  <a:cxn ang="0">
                    <a:pos x="667" y="0"/>
                  </a:cxn>
                  <a:cxn ang="0">
                    <a:pos x="759" y="6"/>
                  </a:cxn>
                  <a:cxn ang="0">
                    <a:pos x="847" y="23"/>
                  </a:cxn>
                  <a:cxn ang="0">
                    <a:pos x="932" y="53"/>
                  </a:cxn>
                  <a:cxn ang="0">
                    <a:pos x="1010" y="90"/>
                  </a:cxn>
                  <a:cxn ang="0">
                    <a:pos x="1082" y="137"/>
                  </a:cxn>
                  <a:cxn ang="0">
                    <a:pos x="1149" y="194"/>
                  </a:cxn>
                  <a:cxn ang="0">
                    <a:pos x="1208" y="256"/>
                  </a:cxn>
                  <a:cxn ang="0">
                    <a:pos x="1258" y="325"/>
                  </a:cxn>
                  <a:cxn ang="0">
                    <a:pos x="1301" y="401"/>
                  </a:cxn>
                  <a:cxn ang="0">
                    <a:pos x="1301" y="401"/>
                  </a:cxn>
                </a:cxnLst>
                <a:rect l="0" t="0" r="r" b="b"/>
                <a:pathLst>
                  <a:path w="1321" h="712">
                    <a:moveTo>
                      <a:pt x="1301" y="401"/>
                    </a:moveTo>
                    <a:lnTo>
                      <a:pt x="1317" y="442"/>
                    </a:lnTo>
                    <a:lnTo>
                      <a:pt x="1321" y="481"/>
                    </a:lnTo>
                    <a:lnTo>
                      <a:pt x="1315" y="516"/>
                    </a:lnTo>
                    <a:lnTo>
                      <a:pt x="1298" y="550"/>
                    </a:lnTo>
                    <a:lnTo>
                      <a:pt x="1272" y="579"/>
                    </a:lnTo>
                    <a:lnTo>
                      <a:pt x="1239" y="604"/>
                    </a:lnTo>
                    <a:lnTo>
                      <a:pt x="1196" y="628"/>
                    </a:lnTo>
                    <a:lnTo>
                      <a:pt x="1147" y="649"/>
                    </a:lnTo>
                    <a:lnTo>
                      <a:pt x="1092" y="667"/>
                    </a:lnTo>
                    <a:lnTo>
                      <a:pt x="1031" y="683"/>
                    </a:lnTo>
                    <a:lnTo>
                      <a:pt x="967" y="694"/>
                    </a:lnTo>
                    <a:lnTo>
                      <a:pt x="896" y="704"/>
                    </a:lnTo>
                    <a:lnTo>
                      <a:pt x="824" y="710"/>
                    </a:lnTo>
                    <a:lnTo>
                      <a:pt x="795" y="712"/>
                    </a:lnTo>
                    <a:lnTo>
                      <a:pt x="476" y="712"/>
                    </a:lnTo>
                    <a:lnTo>
                      <a:pt x="472" y="712"/>
                    </a:lnTo>
                    <a:lnTo>
                      <a:pt x="409" y="708"/>
                    </a:lnTo>
                    <a:lnTo>
                      <a:pt x="348" y="704"/>
                    </a:lnTo>
                    <a:lnTo>
                      <a:pt x="290" y="696"/>
                    </a:lnTo>
                    <a:lnTo>
                      <a:pt x="235" y="689"/>
                    </a:lnTo>
                    <a:lnTo>
                      <a:pt x="186" y="677"/>
                    </a:lnTo>
                    <a:lnTo>
                      <a:pt x="141" y="663"/>
                    </a:lnTo>
                    <a:lnTo>
                      <a:pt x="102" y="648"/>
                    </a:lnTo>
                    <a:lnTo>
                      <a:pt x="67" y="630"/>
                    </a:lnTo>
                    <a:lnTo>
                      <a:pt x="39" y="608"/>
                    </a:lnTo>
                    <a:lnTo>
                      <a:pt x="18" y="583"/>
                    </a:lnTo>
                    <a:lnTo>
                      <a:pt x="6" y="554"/>
                    </a:lnTo>
                    <a:lnTo>
                      <a:pt x="0" y="524"/>
                    </a:lnTo>
                    <a:lnTo>
                      <a:pt x="0" y="520"/>
                    </a:lnTo>
                    <a:lnTo>
                      <a:pt x="4" y="487"/>
                    </a:lnTo>
                    <a:lnTo>
                      <a:pt x="16" y="446"/>
                    </a:lnTo>
                    <a:lnTo>
                      <a:pt x="51" y="370"/>
                    </a:lnTo>
                    <a:lnTo>
                      <a:pt x="94" y="299"/>
                    </a:lnTo>
                    <a:lnTo>
                      <a:pt x="147" y="235"/>
                    </a:lnTo>
                    <a:lnTo>
                      <a:pt x="204" y="176"/>
                    </a:lnTo>
                    <a:lnTo>
                      <a:pt x="270" y="125"/>
                    </a:lnTo>
                    <a:lnTo>
                      <a:pt x="341" y="82"/>
                    </a:lnTo>
                    <a:lnTo>
                      <a:pt x="415" y="47"/>
                    </a:lnTo>
                    <a:lnTo>
                      <a:pt x="497" y="21"/>
                    </a:lnTo>
                    <a:lnTo>
                      <a:pt x="581" y="6"/>
                    </a:lnTo>
                    <a:lnTo>
                      <a:pt x="667" y="0"/>
                    </a:lnTo>
                    <a:lnTo>
                      <a:pt x="667" y="0"/>
                    </a:lnTo>
                    <a:lnTo>
                      <a:pt x="759" y="6"/>
                    </a:lnTo>
                    <a:lnTo>
                      <a:pt x="847" y="23"/>
                    </a:lnTo>
                    <a:lnTo>
                      <a:pt x="932" y="53"/>
                    </a:lnTo>
                    <a:lnTo>
                      <a:pt x="1010" y="90"/>
                    </a:lnTo>
                    <a:lnTo>
                      <a:pt x="1082" y="137"/>
                    </a:lnTo>
                    <a:lnTo>
                      <a:pt x="1149" y="194"/>
                    </a:lnTo>
                    <a:lnTo>
                      <a:pt x="1208" y="256"/>
                    </a:lnTo>
                    <a:lnTo>
                      <a:pt x="1258" y="325"/>
                    </a:lnTo>
                    <a:lnTo>
                      <a:pt x="1301" y="401"/>
                    </a:lnTo>
                    <a:lnTo>
                      <a:pt x="1301" y="401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9942E0">
                      <a:gamma/>
                      <a:tint val="0"/>
                      <a:invGamma/>
                    </a:srgbClr>
                  </a:gs>
                  <a:gs pos="100000">
                    <a:srgbClr val="9942E0"/>
                  </a:gs>
                </a:gsLst>
                <a:lin ang="5400000" scaled="1"/>
              </a:gradFill>
              <a:ln w="0">
                <a:noFill/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" name="Text Box 79"/>
            <p:cNvSpPr txBox="1">
              <a:spLocks noChangeArrowheads="1"/>
            </p:cNvSpPr>
            <p:nvPr/>
          </p:nvSpPr>
          <p:spPr bwMode="gray">
            <a:xfrm>
              <a:off x="3457" y="2988"/>
              <a:ext cx="1014" cy="32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en-US" sz="2800" b="1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Concept</a:t>
              </a:r>
            </a:p>
          </p:txBody>
        </p:sp>
      </p:grpSp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1452563" y="1246188"/>
            <a:ext cx="5786437" cy="5078412"/>
            <a:chOff x="768" y="768"/>
            <a:chExt cx="3645" cy="3199"/>
          </a:xfrm>
        </p:grpSpPr>
        <p:sp>
          <p:nvSpPr>
            <p:cNvPr id="3" name="Oval 4"/>
            <p:cNvSpPr>
              <a:spLocks noChangeArrowheads="1"/>
            </p:cNvSpPr>
            <p:nvPr/>
          </p:nvSpPr>
          <p:spPr bwMode="gray">
            <a:xfrm>
              <a:off x="3234" y="1310"/>
              <a:ext cx="468" cy="130"/>
            </a:xfrm>
            <a:prstGeom prst="ellipse">
              <a:avLst/>
            </a:prstGeom>
            <a:gradFill rotWithShape="1">
              <a:gsLst>
                <a:gs pos="0">
                  <a:srgbClr val="B2B2B2"/>
                </a:gs>
                <a:gs pos="100000">
                  <a:srgbClr val="B2B2B2">
                    <a:gamma/>
                    <a:tint val="0"/>
                    <a:invGamma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eaLnBrk="1" hangingPunct="1"/>
              <a:endParaRPr lang="ru-RU" sz="1800" b="0">
                <a:solidFill>
                  <a:schemeClr val="tx1"/>
                </a:solidFill>
              </a:endParaRPr>
            </a:p>
          </p:txBody>
        </p:sp>
        <p:sp>
          <p:nvSpPr>
            <p:cNvPr id="4" name="Oval 5"/>
            <p:cNvSpPr>
              <a:spLocks noChangeArrowheads="1"/>
            </p:cNvSpPr>
            <p:nvPr/>
          </p:nvSpPr>
          <p:spPr bwMode="gray">
            <a:xfrm>
              <a:off x="2424" y="2372"/>
              <a:ext cx="792" cy="220"/>
            </a:xfrm>
            <a:prstGeom prst="ellipse">
              <a:avLst/>
            </a:prstGeom>
            <a:gradFill rotWithShape="1">
              <a:gsLst>
                <a:gs pos="0">
                  <a:srgbClr val="B2B2B2"/>
                </a:gs>
                <a:gs pos="100000">
                  <a:srgbClr val="B2B2B2">
                    <a:gamma/>
                    <a:tint val="0"/>
                    <a:invGamma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eaLnBrk="1" hangingPunct="1"/>
              <a:endParaRPr lang="ru-RU" sz="1800" b="0">
                <a:solidFill>
                  <a:schemeClr val="tx1"/>
                </a:solidFill>
              </a:endParaRPr>
            </a:p>
          </p:txBody>
        </p:sp>
        <p:sp>
          <p:nvSpPr>
            <p:cNvPr id="5" name="Oval 6"/>
            <p:cNvSpPr>
              <a:spLocks noChangeArrowheads="1"/>
            </p:cNvSpPr>
            <p:nvPr/>
          </p:nvSpPr>
          <p:spPr bwMode="gray">
            <a:xfrm>
              <a:off x="3264" y="3648"/>
              <a:ext cx="1149" cy="319"/>
            </a:xfrm>
            <a:prstGeom prst="ellipse">
              <a:avLst/>
            </a:prstGeom>
            <a:gradFill rotWithShape="1">
              <a:gsLst>
                <a:gs pos="0">
                  <a:srgbClr val="B2B2B2"/>
                </a:gs>
                <a:gs pos="100000">
                  <a:srgbClr val="B2B2B2">
                    <a:gamma/>
                    <a:tint val="0"/>
                    <a:invGamma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eaLnBrk="1" hangingPunct="1"/>
              <a:endParaRPr lang="ru-RU" sz="1800" b="0">
                <a:solidFill>
                  <a:schemeClr val="tx1"/>
                </a:solidFill>
              </a:endParaRPr>
            </a:p>
          </p:txBody>
        </p:sp>
        <p:sp>
          <p:nvSpPr>
            <p:cNvPr id="6" name="Oval 7"/>
            <p:cNvSpPr>
              <a:spLocks noChangeArrowheads="1"/>
            </p:cNvSpPr>
            <p:nvPr/>
          </p:nvSpPr>
          <p:spPr bwMode="gray">
            <a:xfrm>
              <a:off x="912" y="2789"/>
              <a:ext cx="933" cy="259"/>
            </a:xfrm>
            <a:prstGeom prst="ellipse">
              <a:avLst/>
            </a:prstGeom>
            <a:gradFill rotWithShape="1">
              <a:gsLst>
                <a:gs pos="0">
                  <a:srgbClr val="B2B2B2"/>
                </a:gs>
                <a:gs pos="100000">
                  <a:srgbClr val="B2B2B2">
                    <a:gamma/>
                    <a:tint val="0"/>
                    <a:invGamma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eaLnBrk="1" hangingPunct="1"/>
              <a:endParaRPr lang="ru-RU" sz="1800" b="0">
                <a:solidFill>
                  <a:schemeClr val="tx1"/>
                </a:solidFill>
              </a:endParaRPr>
            </a:p>
          </p:txBody>
        </p:sp>
        <p:sp>
          <p:nvSpPr>
            <p:cNvPr id="7" name="Rectangle 8"/>
            <p:cNvSpPr>
              <a:spLocks noChangeArrowheads="1"/>
            </p:cNvSpPr>
            <p:nvPr/>
          </p:nvSpPr>
          <p:spPr bwMode="gray">
            <a:xfrm rot="13770025">
              <a:off x="2951" y="2306"/>
              <a:ext cx="605" cy="121"/>
            </a:xfrm>
            <a:prstGeom prst="rect">
              <a:avLst/>
            </a:prstGeom>
            <a:gradFill rotWithShape="1">
              <a:gsLst>
                <a:gs pos="0">
                  <a:srgbClr val="969696">
                    <a:gamma/>
                    <a:shade val="46275"/>
                    <a:invGamma/>
                  </a:srgbClr>
                </a:gs>
                <a:gs pos="50000">
                  <a:srgbClr val="969696"/>
                </a:gs>
                <a:gs pos="100000">
                  <a:srgbClr val="969696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8" name="Rectangle 9"/>
            <p:cNvSpPr>
              <a:spLocks noChangeArrowheads="1"/>
            </p:cNvSpPr>
            <p:nvPr/>
          </p:nvSpPr>
          <p:spPr bwMode="gray">
            <a:xfrm rot="-743917">
              <a:off x="1698" y="2021"/>
              <a:ext cx="636" cy="109"/>
            </a:xfrm>
            <a:prstGeom prst="rect">
              <a:avLst/>
            </a:prstGeom>
            <a:gradFill rotWithShape="1">
              <a:gsLst>
                <a:gs pos="0">
                  <a:srgbClr val="969696">
                    <a:gamma/>
                    <a:shade val="46275"/>
                    <a:invGamma/>
                  </a:srgbClr>
                </a:gs>
                <a:gs pos="50000">
                  <a:srgbClr val="969696"/>
                </a:gs>
                <a:gs pos="100000">
                  <a:srgbClr val="969696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grpSp>
          <p:nvGrpSpPr>
            <p:cNvPr id="9" name="Group 10"/>
            <p:cNvGrpSpPr>
              <a:grpSpLocks/>
            </p:cNvGrpSpPr>
            <p:nvPr/>
          </p:nvGrpSpPr>
          <p:grpSpPr bwMode="auto">
            <a:xfrm>
              <a:off x="2289" y="1186"/>
              <a:ext cx="1014" cy="1169"/>
              <a:chOff x="2433" y="1234"/>
              <a:chExt cx="1014" cy="1169"/>
            </a:xfrm>
          </p:grpSpPr>
          <p:sp>
            <p:nvSpPr>
              <p:cNvPr id="25" name="Rectangle 11"/>
              <p:cNvSpPr>
                <a:spLocks noChangeArrowheads="1"/>
              </p:cNvSpPr>
              <p:nvPr/>
            </p:nvSpPr>
            <p:spPr bwMode="gray">
              <a:xfrm rot="-3205350">
                <a:off x="3175" y="1380"/>
                <a:ext cx="376" cy="83"/>
              </a:xfrm>
              <a:prstGeom prst="rect">
                <a:avLst/>
              </a:prstGeom>
              <a:gradFill rotWithShape="1">
                <a:gsLst>
                  <a:gs pos="0">
                    <a:srgbClr val="969696">
                      <a:gamma/>
                      <a:shade val="46275"/>
                      <a:invGamma/>
                    </a:srgbClr>
                  </a:gs>
                  <a:gs pos="50000">
                    <a:srgbClr val="969696"/>
                  </a:gs>
                  <a:gs pos="100000">
                    <a:srgbClr val="969696">
                      <a:gamma/>
                      <a:shade val="46275"/>
                      <a:invGamma/>
                    </a:srgbClr>
                  </a:gs>
                </a:gsLst>
                <a:lin ang="5400000" scaled="1"/>
              </a:gradFill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grpSp>
            <p:nvGrpSpPr>
              <p:cNvPr id="26" name="Group 12"/>
              <p:cNvGrpSpPr>
                <a:grpSpLocks/>
              </p:cNvGrpSpPr>
              <p:nvPr/>
            </p:nvGrpSpPr>
            <p:grpSpPr bwMode="auto">
              <a:xfrm>
                <a:off x="2433" y="1401"/>
                <a:ext cx="1014" cy="1002"/>
                <a:chOff x="2016" y="1920"/>
                <a:chExt cx="1680" cy="1680"/>
              </a:xfrm>
            </p:grpSpPr>
            <p:sp>
              <p:nvSpPr>
                <p:cNvPr id="28" name="Oval 13"/>
                <p:cNvSpPr>
                  <a:spLocks noChangeArrowheads="1"/>
                </p:cNvSpPr>
                <p:nvPr/>
              </p:nvSpPr>
              <p:spPr bwMode="gray">
                <a:xfrm>
                  <a:off x="2016" y="1920"/>
                  <a:ext cx="1680" cy="168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folHlink"/>
                    </a:gs>
                    <a:gs pos="100000">
                      <a:schemeClr val="folHlink">
                        <a:gamma/>
                        <a:shade val="24314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9" name="Freeform 14"/>
                <p:cNvSpPr>
                  <a:spLocks/>
                </p:cNvSpPr>
                <p:nvPr/>
              </p:nvSpPr>
              <p:spPr bwMode="gray">
                <a:xfrm>
                  <a:off x="2208" y="1948"/>
                  <a:ext cx="1296" cy="634"/>
                </a:xfrm>
                <a:custGeom>
                  <a:avLst/>
                  <a:gdLst/>
                  <a:ahLst/>
                  <a:cxnLst>
                    <a:cxn ang="0">
                      <a:pos x="1301" y="401"/>
                    </a:cxn>
                    <a:cxn ang="0">
                      <a:pos x="1317" y="442"/>
                    </a:cxn>
                    <a:cxn ang="0">
                      <a:pos x="1321" y="481"/>
                    </a:cxn>
                    <a:cxn ang="0">
                      <a:pos x="1315" y="516"/>
                    </a:cxn>
                    <a:cxn ang="0">
                      <a:pos x="1298" y="550"/>
                    </a:cxn>
                    <a:cxn ang="0">
                      <a:pos x="1272" y="579"/>
                    </a:cxn>
                    <a:cxn ang="0">
                      <a:pos x="1239" y="604"/>
                    </a:cxn>
                    <a:cxn ang="0">
                      <a:pos x="1196" y="628"/>
                    </a:cxn>
                    <a:cxn ang="0">
                      <a:pos x="1147" y="649"/>
                    </a:cxn>
                    <a:cxn ang="0">
                      <a:pos x="1092" y="667"/>
                    </a:cxn>
                    <a:cxn ang="0">
                      <a:pos x="1031" y="683"/>
                    </a:cxn>
                    <a:cxn ang="0">
                      <a:pos x="967" y="694"/>
                    </a:cxn>
                    <a:cxn ang="0">
                      <a:pos x="896" y="704"/>
                    </a:cxn>
                    <a:cxn ang="0">
                      <a:pos x="824" y="710"/>
                    </a:cxn>
                    <a:cxn ang="0">
                      <a:pos x="795" y="712"/>
                    </a:cxn>
                    <a:cxn ang="0">
                      <a:pos x="476" y="712"/>
                    </a:cxn>
                    <a:cxn ang="0">
                      <a:pos x="472" y="712"/>
                    </a:cxn>
                    <a:cxn ang="0">
                      <a:pos x="409" y="708"/>
                    </a:cxn>
                    <a:cxn ang="0">
                      <a:pos x="348" y="704"/>
                    </a:cxn>
                    <a:cxn ang="0">
                      <a:pos x="290" y="696"/>
                    </a:cxn>
                    <a:cxn ang="0">
                      <a:pos x="235" y="689"/>
                    </a:cxn>
                    <a:cxn ang="0">
                      <a:pos x="186" y="677"/>
                    </a:cxn>
                    <a:cxn ang="0">
                      <a:pos x="141" y="663"/>
                    </a:cxn>
                    <a:cxn ang="0">
                      <a:pos x="102" y="648"/>
                    </a:cxn>
                    <a:cxn ang="0">
                      <a:pos x="67" y="630"/>
                    </a:cxn>
                    <a:cxn ang="0">
                      <a:pos x="39" y="608"/>
                    </a:cxn>
                    <a:cxn ang="0">
                      <a:pos x="18" y="583"/>
                    </a:cxn>
                    <a:cxn ang="0">
                      <a:pos x="6" y="554"/>
                    </a:cxn>
                    <a:cxn ang="0">
                      <a:pos x="0" y="524"/>
                    </a:cxn>
                    <a:cxn ang="0">
                      <a:pos x="0" y="520"/>
                    </a:cxn>
                    <a:cxn ang="0">
                      <a:pos x="4" y="487"/>
                    </a:cxn>
                    <a:cxn ang="0">
                      <a:pos x="16" y="446"/>
                    </a:cxn>
                    <a:cxn ang="0">
                      <a:pos x="51" y="370"/>
                    </a:cxn>
                    <a:cxn ang="0">
                      <a:pos x="94" y="299"/>
                    </a:cxn>
                    <a:cxn ang="0">
                      <a:pos x="147" y="235"/>
                    </a:cxn>
                    <a:cxn ang="0">
                      <a:pos x="204" y="176"/>
                    </a:cxn>
                    <a:cxn ang="0">
                      <a:pos x="270" y="125"/>
                    </a:cxn>
                    <a:cxn ang="0">
                      <a:pos x="341" y="82"/>
                    </a:cxn>
                    <a:cxn ang="0">
                      <a:pos x="415" y="47"/>
                    </a:cxn>
                    <a:cxn ang="0">
                      <a:pos x="497" y="21"/>
                    </a:cxn>
                    <a:cxn ang="0">
                      <a:pos x="581" y="6"/>
                    </a:cxn>
                    <a:cxn ang="0">
                      <a:pos x="667" y="0"/>
                    </a:cxn>
                    <a:cxn ang="0">
                      <a:pos x="667" y="0"/>
                    </a:cxn>
                    <a:cxn ang="0">
                      <a:pos x="759" y="6"/>
                    </a:cxn>
                    <a:cxn ang="0">
                      <a:pos x="847" y="23"/>
                    </a:cxn>
                    <a:cxn ang="0">
                      <a:pos x="932" y="53"/>
                    </a:cxn>
                    <a:cxn ang="0">
                      <a:pos x="1010" y="90"/>
                    </a:cxn>
                    <a:cxn ang="0">
                      <a:pos x="1082" y="137"/>
                    </a:cxn>
                    <a:cxn ang="0">
                      <a:pos x="1149" y="194"/>
                    </a:cxn>
                    <a:cxn ang="0">
                      <a:pos x="1208" y="256"/>
                    </a:cxn>
                    <a:cxn ang="0">
                      <a:pos x="1258" y="325"/>
                    </a:cxn>
                    <a:cxn ang="0">
                      <a:pos x="1301" y="401"/>
                    </a:cxn>
                    <a:cxn ang="0">
                      <a:pos x="1301" y="401"/>
                    </a:cxn>
                  </a:cxnLst>
                  <a:rect l="0" t="0" r="r" b="b"/>
                  <a:pathLst>
                    <a:path w="1321" h="712">
                      <a:moveTo>
                        <a:pt x="1301" y="401"/>
                      </a:moveTo>
                      <a:lnTo>
                        <a:pt x="1317" y="442"/>
                      </a:lnTo>
                      <a:lnTo>
                        <a:pt x="1321" y="481"/>
                      </a:lnTo>
                      <a:lnTo>
                        <a:pt x="1315" y="516"/>
                      </a:lnTo>
                      <a:lnTo>
                        <a:pt x="1298" y="550"/>
                      </a:lnTo>
                      <a:lnTo>
                        <a:pt x="1272" y="579"/>
                      </a:lnTo>
                      <a:lnTo>
                        <a:pt x="1239" y="604"/>
                      </a:lnTo>
                      <a:lnTo>
                        <a:pt x="1196" y="628"/>
                      </a:lnTo>
                      <a:lnTo>
                        <a:pt x="1147" y="649"/>
                      </a:lnTo>
                      <a:lnTo>
                        <a:pt x="1092" y="667"/>
                      </a:lnTo>
                      <a:lnTo>
                        <a:pt x="1031" y="683"/>
                      </a:lnTo>
                      <a:lnTo>
                        <a:pt x="967" y="694"/>
                      </a:lnTo>
                      <a:lnTo>
                        <a:pt x="896" y="704"/>
                      </a:lnTo>
                      <a:lnTo>
                        <a:pt x="824" y="710"/>
                      </a:lnTo>
                      <a:lnTo>
                        <a:pt x="795" y="712"/>
                      </a:lnTo>
                      <a:lnTo>
                        <a:pt x="476" y="712"/>
                      </a:lnTo>
                      <a:lnTo>
                        <a:pt x="472" y="712"/>
                      </a:lnTo>
                      <a:lnTo>
                        <a:pt x="409" y="708"/>
                      </a:lnTo>
                      <a:lnTo>
                        <a:pt x="348" y="704"/>
                      </a:lnTo>
                      <a:lnTo>
                        <a:pt x="290" y="696"/>
                      </a:lnTo>
                      <a:lnTo>
                        <a:pt x="235" y="689"/>
                      </a:lnTo>
                      <a:lnTo>
                        <a:pt x="186" y="677"/>
                      </a:lnTo>
                      <a:lnTo>
                        <a:pt x="141" y="663"/>
                      </a:lnTo>
                      <a:lnTo>
                        <a:pt x="102" y="648"/>
                      </a:lnTo>
                      <a:lnTo>
                        <a:pt x="67" y="630"/>
                      </a:lnTo>
                      <a:lnTo>
                        <a:pt x="39" y="608"/>
                      </a:lnTo>
                      <a:lnTo>
                        <a:pt x="18" y="583"/>
                      </a:lnTo>
                      <a:lnTo>
                        <a:pt x="6" y="554"/>
                      </a:lnTo>
                      <a:lnTo>
                        <a:pt x="0" y="524"/>
                      </a:lnTo>
                      <a:lnTo>
                        <a:pt x="0" y="520"/>
                      </a:lnTo>
                      <a:lnTo>
                        <a:pt x="4" y="487"/>
                      </a:lnTo>
                      <a:lnTo>
                        <a:pt x="16" y="446"/>
                      </a:lnTo>
                      <a:lnTo>
                        <a:pt x="51" y="370"/>
                      </a:lnTo>
                      <a:lnTo>
                        <a:pt x="94" y="299"/>
                      </a:lnTo>
                      <a:lnTo>
                        <a:pt x="147" y="235"/>
                      </a:lnTo>
                      <a:lnTo>
                        <a:pt x="204" y="176"/>
                      </a:lnTo>
                      <a:lnTo>
                        <a:pt x="270" y="125"/>
                      </a:lnTo>
                      <a:lnTo>
                        <a:pt x="341" y="82"/>
                      </a:lnTo>
                      <a:lnTo>
                        <a:pt x="415" y="47"/>
                      </a:lnTo>
                      <a:lnTo>
                        <a:pt x="497" y="21"/>
                      </a:lnTo>
                      <a:lnTo>
                        <a:pt x="581" y="6"/>
                      </a:lnTo>
                      <a:lnTo>
                        <a:pt x="667" y="0"/>
                      </a:lnTo>
                      <a:lnTo>
                        <a:pt x="667" y="0"/>
                      </a:lnTo>
                      <a:lnTo>
                        <a:pt x="759" y="6"/>
                      </a:lnTo>
                      <a:lnTo>
                        <a:pt x="847" y="23"/>
                      </a:lnTo>
                      <a:lnTo>
                        <a:pt x="932" y="53"/>
                      </a:lnTo>
                      <a:lnTo>
                        <a:pt x="1010" y="90"/>
                      </a:lnTo>
                      <a:lnTo>
                        <a:pt x="1082" y="137"/>
                      </a:lnTo>
                      <a:lnTo>
                        <a:pt x="1149" y="194"/>
                      </a:lnTo>
                      <a:lnTo>
                        <a:pt x="1208" y="256"/>
                      </a:lnTo>
                      <a:lnTo>
                        <a:pt x="1258" y="325"/>
                      </a:lnTo>
                      <a:lnTo>
                        <a:pt x="1301" y="401"/>
                      </a:lnTo>
                      <a:lnTo>
                        <a:pt x="1301" y="40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FFFFFF"/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7" name="Text Box 15"/>
              <p:cNvSpPr txBox="1">
                <a:spLocks noChangeArrowheads="1"/>
              </p:cNvSpPr>
              <p:nvPr/>
            </p:nvSpPr>
            <p:spPr bwMode="gray">
              <a:xfrm>
                <a:off x="2486" y="1837"/>
                <a:ext cx="884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r>
                  <a:rPr lang="en-US" sz="240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</a:rPr>
                  <a:t>Concept</a:t>
                </a:r>
              </a:p>
            </p:txBody>
          </p:sp>
        </p:grpSp>
        <p:grpSp>
          <p:nvGrpSpPr>
            <p:cNvPr id="10" name="Group 16"/>
            <p:cNvGrpSpPr>
              <a:grpSpLocks/>
            </p:cNvGrpSpPr>
            <p:nvPr/>
          </p:nvGrpSpPr>
          <p:grpSpPr bwMode="auto">
            <a:xfrm>
              <a:off x="3177" y="768"/>
              <a:ext cx="574" cy="543"/>
              <a:chOff x="3321" y="816"/>
              <a:chExt cx="574" cy="543"/>
            </a:xfrm>
          </p:grpSpPr>
          <p:grpSp>
            <p:nvGrpSpPr>
              <p:cNvPr id="21" name="Group 17"/>
              <p:cNvGrpSpPr>
                <a:grpSpLocks/>
              </p:cNvGrpSpPr>
              <p:nvPr/>
            </p:nvGrpSpPr>
            <p:grpSpPr bwMode="auto">
              <a:xfrm>
                <a:off x="3321" y="816"/>
                <a:ext cx="549" cy="543"/>
                <a:chOff x="2016" y="1920"/>
                <a:chExt cx="1680" cy="1680"/>
              </a:xfrm>
            </p:grpSpPr>
            <p:sp>
              <p:nvSpPr>
                <p:cNvPr id="23" name="Oval 18"/>
                <p:cNvSpPr>
                  <a:spLocks noChangeArrowheads="1"/>
                </p:cNvSpPr>
                <p:nvPr/>
              </p:nvSpPr>
              <p:spPr bwMode="gray">
                <a:xfrm>
                  <a:off x="2016" y="1920"/>
                  <a:ext cx="1680" cy="168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accent1"/>
                    </a:gs>
                    <a:gs pos="100000">
                      <a:schemeClr val="accent1">
                        <a:gamma/>
                        <a:shade val="45490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4" name="Freeform 19"/>
                <p:cNvSpPr>
                  <a:spLocks/>
                </p:cNvSpPr>
                <p:nvPr/>
              </p:nvSpPr>
              <p:spPr bwMode="gray">
                <a:xfrm>
                  <a:off x="2208" y="1948"/>
                  <a:ext cx="1296" cy="634"/>
                </a:xfrm>
                <a:custGeom>
                  <a:avLst/>
                  <a:gdLst/>
                  <a:ahLst/>
                  <a:cxnLst>
                    <a:cxn ang="0">
                      <a:pos x="1301" y="401"/>
                    </a:cxn>
                    <a:cxn ang="0">
                      <a:pos x="1317" y="442"/>
                    </a:cxn>
                    <a:cxn ang="0">
                      <a:pos x="1321" y="481"/>
                    </a:cxn>
                    <a:cxn ang="0">
                      <a:pos x="1315" y="516"/>
                    </a:cxn>
                    <a:cxn ang="0">
                      <a:pos x="1298" y="550"/>
                    </a:cxn>
                    <a:cxn ang="0">
                      <a:pos x="1272" y="579"/>
                    </a:cxn>
                    <a:cxn ang="0">
                      <a:pos x="1239" y="604"/>
                    </a:cxn>
                    <a:cxn ang="0">
                      <a:pos x="1196" y="628"/>
                    </a:cxn>
                    <a:cxn ang="0">
                      <a:pos x="1147" y="649"/>
                    </a:cxn>
                    <a:cxn ang="0">
                      <a:pos x="1092" y="667"/>
                    </a:cxn>
                    <a:cxn ang="0">
                      <a:pos x="1031" y="683"/>
                    </a:cxn>
                    <a:cxn ang="0">
                      <a:pos x="967" y="694"/>
                    </a:cxn>
                    <a:cxn ang="0">
                      <a:pos x="896" y="704"/>
                    </a:cxn>
                    <a:cxn ang="0">
                      <a:pos x="824" y="710"/>
                    </a:cxn>
                    <a:cxn ang="0">
                      <a:pos x="795" y="712"/>
                    </a:cxn>
                    <a:cxn ang="0">
                      <a:pos x="476" y="712"/>
                    </a:cxn>
                    <a:cxn ang="0">
                      <a:pos x="472" y="712"/>
                    </a:cxn>
                    <a:cxn ang="0">
                      <a:pos x="409" y="708"/>
                    </a:cxn>
                    <a:cxn ang="0">
                      <a:pos x="348" y="704"/>
                    </a:cxn>
                    <a:cxn ang="0">
                      <a:pos x="290" y="696"/>
                    </a:cxn>
                    <a:cxn ang="0">
                      <a:pos x="235" y="689"/>
                    </a:cxn>
                    <a:cxn ang="0">
                      <a:pos x="186" y="677"/>
                    </a:cxn>
                    <a:cxn ang="0">
                      <a:pos x="141" y="663"/>
                    </a:cxn>
                    <a:cxn ang="0">
                      <a:pos x="102" y="648"/>
                    </a:cxn>
                    <a:cxn ang="0">
                      <a:pos x="67" y="630"/>
                    </a:cxn>
                    <a:cxn ang="0">
                      <a:pos x="39" y="608"/>
                    </a:cxn>
                    <a:cxn ang="0">
                      <a:pos x="18" y="583"/>
                    </a:cxn>
                    <a:cxn ang="0">
                      <a:pos x="6" y="554"/>
                    </a:cxn>
                    <a:cxn ang="0">
                      <a:pos x="0" y="524"/>
                    </a:cxn>
                    <a:cxn ang="0">
                      <a:pos x="0" y="520"/>
                    </a:cxn>
                    <a:cxn ang="0">
                      <a:pos x="4" y="487"/>
                    </a:cxn>
                    <a:cxn ang="0">
                      <a:pos x="16" y="446"/>
                    </a:cxn>
                    <a:cxn ang="0">
                      <a:pos x="51" y="370"/>
                    </a:cxn>
                    <a:cxn ang="0">
                      <a:pos x="94" y="299"/>
                    </a:cxn>
                    <a:cxn ang="0">
                      <a:pos x="147" y="235"/>
                    </a:cxn>
                    <a:cxn ang="0">
                      <a:pos x="204" y="176"/>
                    </a:cxn>
                    <a:cxn ang="0">
                      <a:pos x="270" y="125"/>
                    </a:cxn>
                    <a:cxn ang="0">
                      <a:pos x="341" y="82"/>
                    </a:cxn>
                    <a:cxn ang="0">
                      <a:pos x="415" y="47"/>
                    </a:cxn>
                    <a:cxn ang="0">
                      <a:pos x="497" y="21"/>
                    </a:cxn>
                    <a:cxn ang="0">
                      <a:pos x="581" y="6"/>
                    </a:cxn>
                    <a:cxn ang="0">
                      <a:pos x="667" y="0"/>
                    </a:cxn>
                    <a:cxn ang="0">
                      <a:pos x="667" y="0"/>
                    </a:cxn>
                    <a:cxn ang="0">
                      <a:pos x="759" y="6"/>
                    </a:cxn>
                    <a:cxn ang="0">
                      <a:pos x="847" y="23"/>
                    </a:cxn>
                    <a:cxn ang="0">
                      <a:pos x="932" y="53"/>
                    </a:cxn>
                    <a:cxn ang="0">
                      <a:pos x="1010" y="90"/>
                    </a:cxn>
                    <a:cxn ang="0">
                      <a:pos x="1082" y="137"/>
                    </a:cxn>
                    <a:cxn ang="0">
                      <a:pos x="1149" y="194"/>
                    </a:cxn>
                    <a:cxn ang="0">
                      <a:pos x="1208" y="256"/>
                    </a:cxn>
                    <a:cxn ang="0">
                      <a:pos x="1258" y="325"/>
                    </a:cxn>
                    <a:cxn ang="0">
                      <a:pos x="1301" y="401"/>
                    </a:cxn>
                    <a:cxn ang="0">
                      <a:pos x="1301" y="401"/>
                    </a:cxn>
                  </a:cxnLst>
                  <a:rect l="0" t="0" r="r" b="b"/>
                  <a:pathLst>
                    <a:path w="1321" h="712">
                      <a:moveTo>
                        <a:pt x="1301" y="401"/>
                      </a:moveTo>
                      <a:lnTo>
                        <a:pt x="1317" y="442"/>
                      </a:lnTo>
                      <a:lnTo>
                        <a:pt x="1321" y="481"/>
                      </a:lnTo>
                      <a:lnTo>
                        <a:pt x="1315" y="516"/>
                      </a:lnTo>
                      <a:lnTo>
                        <a:pt x="1298" y="550"/>
                      </a:lnTo>
                      <a:lnTo>
                        <a:pt x="1272" y="579"/>
                      </a:lnTo>
                      <a:lnTo>
                        <a:pt x="1239" y="604"/>
                      </a:lnTo>
                      <a:lnTo>
                        <a:pt x="1196" y="628"/>
                      </a:lnTo>
                      <a:lnTo>
                        <a:pt x="1147" y="649"/>
                      </a:lnTo>
                      <a:lnTo>
                        <a:pt x="1092" y="667"/>
                      </a:lnTo>
                      <a:lnTo>
                        <a:pt x="1031" y="683"/>
                      </a:lnTo>
                      <a:lnTo>
                        <a:pt x="967" y="694"/>
                      </a:lnTo>
                      <a:lnTo>
                        <a:pt x="896" y="704"/>
                      </a:lnTo>
                      <a:lnTo>
                        <a:pt x="824" y="710"/>
                      </a:lnTo>
                      <a:lnTo>
                        <a:pt x="795" y="712"/>
                      </a:lnTo>
                      <a:lnTo>
                        <a:pt x="476" y="712"/>
                      </a:lnTo>
                      <a:lnTo>
                        <a:pt x="472" y="712"/>
                      </a:lnTo>
                      <a:lnTo>
                        <a:pt x="409" y="708"/>
                      </a:lnTo>
                      <a:lnTo>
                        <a:pt x="348" y="704"/>
                      </a:lnTo>
                      <a:lnTo>
                        <a:pt x="290" y="696"/>
                      </a:lnTo>
                      <a:lnTo>
                        <a:pt x="235" y="689"/>
                      </a:lnTo>
                      <a:lnTo>
                        <a:pt x="186" y="677"/>
                      </a:lnTo>
                      <a:lnTo>
                        <a:pt x="141" y="663"/>
                      </a:lnTo>
                      <a:lnTo>
                        <a:pt x="102" y="648"/>
                      </a:lnTo>
                      <a:lnTo>
                        <a:pt x="67" y="630"/>
                      </a:lnTo>
                      <a:lnTo>
                        <a:pt x="39" y="608"/>
                      </a:lnTo>
                      <a:lnTo>
                        <a:pt x="18" y="583"/>
                      </a:lnTo>
                      <a:lnTo>
                        <a:pt x="6" y="554"/>
                      </a:lnTo>
                      <a:lnTo>
                        <a:pt x="0" y="524"/>
                      </a:lnTo>
                      <a:lnTo>
                        <a:pt x="0" y="520"/>
                      </a:lnTo>
                      <a:lnTo>
                        <a:pt x="4" y="487"/>
                      </a:lnTo>
                      <a:lnTo>
                        <a:pt x="16" y="446"/>
                      </a:lnTo>
                      <a:lnTo>
                        <a:pt x="51" y="370"/>
                      </a:lnTo>
                      <a:lnTo>
                        <a:pt x="94" y="299"/>
                      </a:lnTo>
                      <a:lnTo>
                        <a:pt x="147" y="235"/>
                      </a:lnTo>
                      <a:lnTo>
                        <a:pt x="204" y="176"/>
                      </a:lnTo>
                      <a:lnTo>
                        <a:pt x="270" y="125"/>
                      </a:lnTo>
                      <a:lnTo>
                        <a:pt x="341" y="82"/>
                      </a:lnTo>
                      <a:lnTo>
                        <a:pt x="415" y="47"/>
                      </a:lnTo>
                      <a:lnTo>
                        <a:pt x="497" y="21"/>
                      </a:lnTo>
                      <a:lnTo>
                        <a:pt x="581" y="6"/>
                      </a:lnTo>
                      <a:lnTo>
                        <a:pt x="667" y="0"/>
                      </a:lnTo>
                      <a:lnTo>
                        <a:pt x="667" y="0"/>
                      </a:lnTo>
                      <a:lnTo>
                        <a:pt x="759" y="6"/>
                      </a:lnTo>
                      <a:lnTo>
                        <a:pt x="847" y="23"/>
                      </a:lnTo>
                      <a:lnTo>
                        <a:pt x="932" y="53"/>
                      </a:lnTo>
                      <a:lnTo>
                        <a:pt x="1010" y="90"/>
                      </a:lnTo>
                      <a:lnTo>
                        <a:pt x="1082" y="137"/>
                      </a:lnTo>
                      <a:lnTo>
                        <a:pt x="1149" y="194"/>
                      </a:lnTo>
                      <a:lnTo>
                        <a:pt x="1208" y="256"/>
                      </a:lnTo>
                      <a:lnTo>
                        <a:pt x="1258" y="325"/>
                      </a:lnTo>
                      <a:lnTo>
                        <a:pt x="1301" y="401"/>
                      </a:lnTo>
                      <a:lnTo>
                        <a:pt x="1301" y="40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FFFFFF"/>
                    </a:gs>
                    <a:gs pos="100000">
                      <a:schemeClr val="accent1"/>
                    </a:gs>
                  </a:gsLst>
                  <a:lin ang="5400000" scaled="1"/>
                </a:gra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2" name="Text Box 20"/>
              <p:cNvSpPr txBox="1">
                <a:spLocks noChangeArrowheads="1"/>
              </p:cNvSpPr>
              <p:nvPr/>
            </p:nvSpPr>
            <p:spPr bwMode="gray">
              <a:xfrm>
                <a:off x="3322" y="1025"/>
                <a:ext cx="573" cy="192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r>
                  <a:rPr lang="en-US" sz="1400" b="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Verdana" pitchFamily="34" charset="0"/>
                  </a:rPr>
                  <a:t>Concept</a:t>
                </a:r>
              </a:p>
            </p:txBody>
          </p:sp>
        </p:grpSp>
        <p:grpSp>
          <p:nvGrpSpPr>
            <p:cNvPr id="11" name="Group 21"/>
            <p:cNvGrpSpPr>
              <a:grpSpLocks/>
            </p:cNvGrpSpPr>
            <p:nvPr/>
          </p:nvGrpSpPr>
          <p:grpSpPr bwMode="auto">
            <a:xfrm>
              <a:off x="768" y="1603"/>
              <a:ext cx="1099" cy="1128"/>
              <a:chOff x="912" y="1651"/>
              <a:chExt cx="1099" cy="1128"/>
            </a:xfrm>
          </p:grpSpPr>
          <p:grpSp>
            <p:nvGrpSpPr>
              <p:cNvPr id="17" name="Group 22"/>
              <p:cNvGrpSpPr>
                <a:grpSpLocks/>
              </p:cNvGrpSpPr>
              <p:nvPr/>
            </p:nvGrpSpPr>
            <p:grpSpPr bwMode="auto">
              <a:xfrm>
                <a:off x="912" y="1651"/>
                <a:ext cx="1099" cy="1128"/>
                <a:chOff x="2016" y="1920"/>
                <a:chExt cx="1680" cy="1680"/>
              </a:xfrm>
            </p:grpSpPr>
            <p:sp>
              <p:nvSpPr>
                <p:cNvPr id="19" name="Oval 23"/>
                <p:cNvSpPr>
                  <a:spLocks noChangeArrowheads="1"/>
                </p:cNvSpPr>
                <p:nvPr/>
              </p:nvSpPr>
              <p:spPr bwMode="gray">
                <a:xfrm>
                  <a:off x="2016" y="1920"/>
                  <a:ext cx="1680" cy="168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accent2"/>
                    </a:gs>
                    <a:gs pos="100000">
                      <a:schemeClr val="accent2">
                        <a:gamma/>
                        <a:shade val="72549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0" name="Freeform 24"/>
                <p:cNvSpPr>
                  <a:spLocks/>
                </p:cNvSpPr>
                <p:nvPr/>
              </p:nvSpPr>
              <p:spPr bwMode="gray">
                <a:xfrm>
                  <a:off x="2208" y="1948"/>
                  <a:ext cx="1296" cy="634"/>
                </a:xfrm>
                <a:custGeom>
                  <a:avLst/>
                  <a:gdLst/>
                  <a:ahLst/>
                  <a:cxnLst>
                    <a:cxn ang="0">
                      <a:pos x="1301" y="401"/>
                    </a:cxn>
                    <a:cxn ang="0">
                      <a:pos x="1317" y="442"/>
                    </a:cxn>
                    <a:cxn ang="0">
                      <a:pos x="1321" y="481"/>
                    </a:cxn>
                    <a:cxn ang="0">
                      <a:pos x="1315" y="516"/>
                    </a:cxn>
                    <a:cxn ang="0">
                      <a:pos x="1298" y="550"/>
                    </a:cxn>
                    <a:cxn ang="0">
                      <a:pos x="1272" y="579"/>
                    </a:cxn>
                    <a:cxn ang="0">
                      <a:pos x="1239" y="604"/>
                    </a:cxn>
                    <a:cxn ang="0">
                      <a:pos x="1196" y="628"/>
                    </a:cxn>
                    <a:cxn ang="0">
                      <a:pos x="1147" y="649"/>
                    </a:cxn>
                    <a:cxn ang="0">
                      <a:pos x="1092" y="667"/>
                    </a:cxn>
                    <a:cxn ang="0">
                      <a:pos x="1031" y="683"/>
                    </a:cxn>
                    <a:cxn ang="0">
                      <a:pos x="967" y="694"/>
                    </a:cxn>
                    <a:cxn ang="0">
                      <a:pos x="896" y="704"/>
                    </a:cxn>
                    <a:cxn ang="0">
                      <a:pos x="824" y="710"/>
                    </a:cxn>
                    <a:cxn ang="0">
                      <a:pos x="795" y="712"/>
                    </a:cxn>
                    <a:cxn ang="0">
                      <a:pos x="476" y="712"/>
                    </a:cxn>
                    <a:cxn ang="0">
                      <a:pos x="472" y="712"/>
                    </a:cxn>
                    <a:cxn ang="0">
                      <a:pos x="409" y="708"/>
                    </a:cxn>
                    <a:cxn ang="0">
                      <a:pos x="348" y="704"/>
                    </a:cxn>
                    <a:cxn ang="0">
                      <a:pos x="290" y="696"/>
                    </a:cxn>
                    <a:cxn ang="0">
                      <a:pos x="235" y="689"/>
                    </a:cxn>
                    <a:cxn ang="0">
                      <a:pos x="186" y="677"/>
                    </a:cxn>
                    <a:cxn ang="0">
                      <a:pos x="141" y="663"/>
                    </a:cxn>
                    <a:cxn ang="0">
                      <a:pos x="102" y="648"/>
                    </a:cxn>
                    <a:cxn ang="0">
                      <a:pos x="67" y="630"/>
                    </a:cxn>
                    <a:cxn ang="0">
                      <a:pos x="39" y="608"/>
                    </a:cxn>
                    <a:cxn ang="0">
                      <a:pos x="18" y="583"/>
                    </a:cxn>
                    <a:cxn ang="0">
                      <a:pos x="6" y="554"/>
                    </a:cxn>
                    <a:cxn ang="0">
                      <a:pos x="0" y="524"/>
                    </a:cxn>
                    <a:cxn ang="0">
                      <a:pos x="0" y="520"/>
                    </a:cxn>
                    <a:cxn ang="0">
                      <a:pos x="4" y="487"/>
                    </a:cxn>
                    <a:cxn ang="0">
                      <a:pos x="16" y="446"/>
                    </a:cxn>
                    <a:cxn ang="0">
                      <a:pos x="51" y="370"/>
                    </a:cxn>
                    <a:cxn ang="0">
                      <a:pos x="94" y="299"/>
                    </a:cxn>
                    <a:cxn ang="0">
                      <a:pos x="147" y="235"/>
                    </a:cxn>
                    <a:cxn ang="0">
                      <a:pos x="204" y="176"/>
                    </a:cxn>
                    <a:cxn ang="0">
                      <a:pos x="270" y="125"/>
                    </a:cxn>
                    <a:cxn ang="0">
                      <a:pos x="341" y="82"/>
                    </a:cxn>
                    <a:cxn ang="0">
                      <a:pos x="415" y="47"/>
                    </a:cxn>
                    <a:cxn ang="0">
                      <a:pos x="497" y="21"/>
                    </a:cxn>
                    <a:cxn ang="0">
                      <a:pos x="581" y="6"/>
                    </a:cxn>
                    <a:cxn ang="0">
                      <a:pos x="667" y="0"/>
                    </a:cxn>
                    <a:cxn ang="0">
                      <a:pos x="667" y="0"/>
                    </a:cxn>
                    <a:cxn ang="0">
                      <a:pos x="759" y="6"/>
                    </a:cxn>
                    <a:cxn ang="0">
                      <a:pos x="847" y="23"/>
                    </a:cxn>
                    <a:cxn ang="0">
                      <a:pos x="932" y="53"/>
                    </a:cxn>
                    <a:cxn ang="0">
                      <a:pos x="1010" y="90"/>
                    </a:cxn>
                    <a:cxn ang="0">
                      <a:pos x="1082" y="137"/>
                    </a:cxn>
                    <a:cxn ang="0">
                      <a:pos x="1149" y="194"/>
                    </a:cxn>
                    <a:cxn ang="0">
                      <a:pos x="1208" y="256"/>
                    </a:cxn>
                    <a:cxn ang="0">
                      <a:pos x="1258" y="325"/>
                    </a:cxn>
                    <a:cxn ang="0">
                      <a:pos x="1301" y="401"/>
                    </a:cxn>
                    <a:cxn ang="0">
                      <a:pos x="1301" y="401"/>
                    </a:cxn>
                  </a:cxnLst>
                  <a:rect l="0" t="0" r="r" b="b"/>
                  <a:pathLst>
                    <a:path w="1321" h="712">
                      <a:moveTo>
                        <a:pt x="1301" y="401"/>
                      </a:moveTo>
                      <a:lnTo>
                        <a:pt x="1317" y="442"/>
                      </a:lnTo>
                      <a:lnTo>
                        <a:pt x="1321" y="481"/>
                      </a:lnTo>
                      <a:lnTo>
                        <a:pt x="1315" y="516"/>
                      </a:lnTo>
                      <a:lnTo>
                        <a:pt x="1298" y="550"/>
                      </a:lnTo>
                      <a:lnTo>
                        <a:pt x="1272" y="579"/>
                      </a:lnTo>
                      <a:lnTo>
                        <a:pt x="1239" y="604"/>
                      </a:lnTo>
                      <a:lnTo>
                        <a:pt x="1196" y="628"/>
                      </a:lnTo>
                      <a:lnTo>
                        <a:pt x="1147" y="649"/>
                      </a:lnTo>
                      <a:lnTo>
                        <a:pt x="1092" y="667"/>
                      </a:lnTo>
                      <a:lnTo>
                        <a:pt x="1031" y="683"/>
                      </a:lnTo>
                      <a:lnTo>
                        <a:pt x="967" y="694"/>
                      </a:lnTo>
                      <a:lnTo>
                        <a:pt x="896" y="704"/>
                      </a:lnTo>
                      <a:lnTo>
                        <a:pt x="824" y="710"/>
                      </a:lnTo>
                      <a:lnTo>
                        <a:pt x="795" y="712"/>
                      </a:lnTo>
                      <a:lnTo>
                        <a:pt x="476" y="712"/>
                      </a:lnTo>
                      <a:lnTo>
                        <a:pt x="472" y="712"/>
                      </a:lnTo>
                      <a:lnTo>
                        <a:pt x="409" y="708"/>
                      </a:lnTo>
                      <a:lnTo>
                        <a:pt x="348" y="704"/>
                      </a:lnTo>
                      <a:lnTo>
                        <a:pt x="290" y="696"/>
                      </a:lnTo>
                      <a:lnTo>
                        <a:pt x="235" y="689"/>
                      </a:lnTo>
                      <a:lnTo>
                        <a:pt x="186" y="677"/>
                      </a:lnTo>
                      <a:lnTo>
                        <a:pt x="141" y="663"/>
                      </a:lnTo>
                      <a:lnTo>
                        <a:pt x="102" y="648"/>
                      </a:lnTo>
                      <a:lnTo>
                        <a:pt x="67" y="630"/>
                      </a:lnTo>
                      <a:lnTo>
                        <a:pt x="39" y="608"/>
                      </a:lnTo>
                      <a:lnTo>
                        <a:pt x="18" y="583"/>
                      </a:lnTo>
                      <a:lnTo>
                        <a:pt x="6" y="554"/>
                      </a:lnTo>
                      <a:lnTo>
                        <a:pt x="0" y="524"/>
                      </a:lnTo>
                      <a:lnTo>
                        <a:pt x="0" y="520"/>
                      </a:lnTo>
                      <a:lnTo>
                        <a:pt x="4" y="487"/>
                      </a:lnTo>
                      <a:lnTo>
                        <a:pt x="16" y="446"/>
                      </a:lnTo>
                      <a:lnTo>
                        <a:pt x="51" y="370"/>
                      </a:lnTo>
                      <a:lnTo>
                        <a:pt x="94" y="299"/>
                      </a:lnTo>
                      <a:lnTo>
                        <a:pt x="147" y="235"/>
                      </a:lnTo>
                      <a:lnTo>
                        <a:pt x="204" y="176"/>
                      </a:lnTo>
                      <a:lnTo>
                        <a:pt x="270" y="125"/>
                      </a:lnTo>
                      <a:lnTo>
                        <a:pt x="341" y="82"/>
                      </a:lnTo>
                      <a:lnTo>
                        <a:pt x="415" y="47"/>
                      </a:lnTo>
                      <a:lnTo>
                        <a:pt x="497" y="21"/>
                      </a:lnTo>
                      <a:lnTo>
                        <a:pt x="581" y="6"/>
                      </a:lnTo>
                      <a:lnTo>
                        <a:pt x="667" y="0"/>
                      </a:lnTo>
                      <a:lnTo>
                        <a:pt x="667" y="0"/>
                      </a:lnTo>
                      <a:lnTo>
                        <a:pt x="759" y="6"/>
                      </a:lnTo>
                      <a:lnTo>
                        <a:pt x="847" y="23"/>
                      </a:lnTo>
                      <a:lnTo>
                        <a:pt x="932" y="53"/>
                      </a:lnTo>
                      <a:lnTo>
                        <a:pt x="1010" y="90"/>
                      </a:lnTo>
                      <a:lnTo>
                        <a:pt x="1082" y="137"/>
                      </a:lnTo>
                      <a:lnTo>
                        <a:pt x="1149" y="194"/>
                      </a:lnTo>
                      <a:lnTo>
                        <a:pt x="1208" y="256"/>
                      </a:lnTo>
                      <a:lnTo>
                        <a:pt x="1258" y="325"/>
                      </a:lnTo>
                      <a:lnTo>
                        <a:pt x="1301" y="401"/>
                      </a:lnTo>
                      <a:lnTo>
                        <a:pt x="1301" y="40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FFFFFF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8" name="Text Box 25"/>
              <p:cNvSpPr txBox="1">
                <a:spLocks noChangeArrowheads="1"/>
              </p:cNvSpPr>
              <p:nvPr/>
            </p:nvSpPr>
            <p:spPr bwMode="gray">
              <a:xfrm>
                <a:off x="969" y="2152"/>
                <a:ext cx="977" cy="32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r>
                  <a:rPr lang="en-US" sz="280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</a:rPr>
                  <a:t>concept</a:t>
                </a:r>
              </a:p>
            </p:txBody>
          </p:sp>
        </p:grpSp>
        <p:grpSp>
          <p:nvGrpSpPr>
            <p:cNvPr id="12" name="Group 26"/>
            <p:cNvGrpSpPr>
              <a:grpSpLocks/>
            </p:cNvGrpSpPr>
            <p:nvPr/>
          </p:nvGrpSpPr>
          <p:grpSpPr bwMode="auto">
            <a:xfrm>
              <a:off x="3134" y="2397"/>
              <a:ext cx="1268" cy="1253"/>
              <a:chOff x="3278" y="2445"/>
              <a:chExt cx="1268" cy="1253"/>
            </a:xfrm>
          </p:grpSpPr>
          <p:grpSp>
            <p:nvGrpSpPr>
              <p:cNvPr id="13" name="Group 27"/>
              <p:cNvGrpSpPr>
                <a:grpSpLocks/>
              </p:cNvGrpSpPr>
              <p:nvPr/>
            </p:nvGrpSpPr>
            <p:grpSpPr bwMode="auto">
              <a:xfrm>
                <a:off x="3278" y="2445"/>
                <a:ext cx="1268" cy="1253"/>
                <a:chOff x="2016" y="1920"/>
                <a:chExt cx="1680" cy="1680"/>
              </a:xfrm>
            </p:grpSpPr>
            <p:sp>
              <p:nvSpPr>
                <p:cNvPr id="15" name="Oval 28"/>
                <p:cNvSpPr>
                  <a:spLocks noChangeArrowheads="1"/>
                </p:cNvSpPr>
                <p:nvPr/>
              </p:nvSpPr>
              <p:spPr bwMode="gray">
                <a:xfrm>
                  <a:off x="2016" y="1920"/>
                  <a:ext cx="1680" cy="168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chemeClr val="hlink">
                        <a:gamma/>
                        <a:shade val="54510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6" name="Freeform 29"/>
                <p:cNvSpPr>
                  <a:spLocks/>
                </p:cNvSpPr>
                <p:nvPr/>
              </p:nvSpPr>
              <p:spPr bwMode="gray">
                <a:xfrm>
                  <a:off x="2208" y="1948"/>
                  <a:ext cx="1296" cy="634"/>
                </a:xfrm>
                <a:custGeom>
                  <a:avLst/>
                  <a:gdLst/>
                  <a:ahLst/>
                  <a:cxnLst>
                    <a:cxn ang="0">
                      <a:pos x="1301" y="401"/>
                    </a:cxn>
                    <a:cxn ang="0">
                      <a:pos x="1317" y="442"/>
                    </a:cxn>
                    <a:cxn ang="0">
                      <a:pos x="1321" y="481"/>
                    </a:cxn>
                    <a:cxn ang="0">
                      <a:pos x="1315" y="516"/>
                    </a:cxn>
                    <a:cxn ang="0">
                      <a:pos x="1298" y="550"/>
                    </a:cxn>
                    <a:cxn ang="0">
                      <a:pos x="1272" y="579"/>
                    </a:cxn>
                    <a:cxn ang="0">
                      <a:pos x="1239" y="604"/>
                    </a:cxn>
                    <a:cxn ang="0">
                      <a:pos x="1196" y="628"/>
                    </a:cxn>
                    <a:cxn ang="0">
                      <a:pos x="1147" y="649"/>
                    </a:cxn>
                    <a:cxn ang="0">
                      <a:pos x="1092" y="667"/>
                    </a:cxn>
                    <a:cxn ang="0">
                      <a:pos x="1031" y="683"/>
                    </a:cxn>
                    <a:cxn ang="0">
                      <a:pos x="967" y="694"/>
                    </a:cxn>
                    <a:cxn ang="0">
                      <a:pos x="896" y="704"/>
                    </a:cxn>
                    <a:cxn ang="0">
                      <a:pos x="824" y="710"/>
                    </a:cxn>
                    <a:cxn ang="0">
                      <a:pos x="795" y="712"/>
                    </a:cxn>
                    <a:cxn ang="0">
                      <a:pos x="476" y="712"/>
                    </a:cxn>
                    <a:cxn ang="0">
                      <a:pos x="472" y="712"/>
                    </a:cxn>
                    <a:cxn ang="0">
                      <a:pos x="409" y="708"/>
                    </a:cxn>
                    <a:cxn ang="0">
                      <a:pos x="348" y="704"/>
                    </a:cxn>
                    <a:cxn ang="0">
                      <a:pos x="290" y="696"/>
                    </a:cxn>
                    <a:cxn ang="0">
                      <a:pos x="235" y="689"/>
                    </a:cxn>
                    <a:cxn ang="0">
                      <a:pos x="186" y="677"/>
                    </a:cxn>
                    <a:cxn ang="0">
                      <a:pos x="141" y="663"/>
                    </a:cxn>
                    <a:cxn ang="0">
                      <a:pos x="102" y="648"/>
                    </a:cxn>
                    <a:cxn ang="0">
                      <a:pos x="67" y="630"/>
                    </a:cxn>
                    <a:cxn ang="0">
                      <a:pos x="39" y="608"/>
                    </a:cxn>
                    <a:cxn ang="0">
                      <a:pos x="18" y="583"/>
                    </a:cxn>
                    <a:cxn ang="0">
                      <a:pos x="6" y="554"/>
                    </a:cxn>
                    <a:cxn ang="0">
                      <a:pos x="0" y="524"/>
                    </a:cxn>
                    <a:cxn ang="0">
                      <a:pos x="0" y="520"/>
                    </a:cxn>
                    <a:cxn ang="0">
                      <a:pos x="4" y="487"/>
                    </a:cxn>
                    <a:cxn ang="0">
                      <a:pos x="16" y="446"/>
                    </a:cxn>
                    <a:cxn ang="0">
                      <a:pos x="51" y="370"/>
                    </a:cxn>
                    <a:cxn ang="0">
                      <a:pos x="94" y="299"/>
                    </a:cxn>
                    <a:cxn ang="0">
                      <a:pos x="147" y="235"/>
                    </a:cxn>
                    <a:cxn ang="0">
                      <a:pos x="204" y="176"/>
                    </a:cxn>
                    <a:cxn ang="0">
                      <a:pos x="270" y="125"/>
                    </a:cxn>
                    <a:cxn ang="0">
                      <a:pos x="341" y="82"/>
                    </a:cxn>
                    <a:cxn ang="0">
                      <a:pos x="415" y="47"/>
                    </a:cxn>
                    <a:cxn ang="0">
                      <a:pos x="497" y="21"/>
                    </a:cxn>
                    <a:cxn ang="0">
                      <a:pos x="581" y="6"/>
                    </a:cxn>
                    <a:cxn ang="0">
                      <a:pos x="667" y="0"/>
                    </a:cxn>
                    <a:cxn ang="0">
                      <a:pos x="667" y="0"/>
                    </a:cxn>
                    <a:cxn ang="0">
                      <a:pos x="759" y="6"/>
                    </a:cxn>
                    <a:cxn ang="0">
                      <a:pos x="847" y="23"/>
                    </a:cxn>
                    <a:cxn ang="0">
                      <a:pos x="932" y="53"/>
                    </a:cxn>
                    <a:cxn ang="0">
                      <a:pos x="1010" y="90"/>
                    </a:cxn>
                    <a:cxn ang="0">
                      <a:pos x="1082" y="137"/>
                    </a:cxn>
                    <a:cxn ang="0">
                      <a:pos x="1149" y="194"/>
                    </a:cxn>
                    <a:cxn ang="0">
                      <a:pos x="1208" y="256"/>
                    </a:cxn>
                    <a:cxn ang="0">
                      <a:pos x="1258" y="325"/>
                    </a:cxn>
                    <a:cxn ang="0">
                      <a:pos x="1301" y="401"/>
                    </a:cxn>
                    <a:cxn ang="0">
                      <a:pos x="1301" y="401"/>
                    </a:cxn>
                  </a:cxnLst>
                  <a:rect l="0" t="0" r="r" b="b"/>
                  <a:pathLst>
                    <a:path w="1321" h="712">
                      <a:moveTo>
                        <a:pt x="1301" y="401"/>
                      </a:moveTo>
                      <a:lnTo>
                        <a:pt x="1317" y="442"/>
                      </a:lnTo>
                      <a:lnTo>
                        <a:pt x="1321" y="481"/>
                      </a:lnTo>
                      <a:lnTo>
                        <a:pt x="1315" y="516"/>
                      </a:lnTo>
                      <a:lnTo>
                        <a:pt x="1298" y="550"/>
                      </a:lnTo>
                      <a:lnTo>
                        <a:pt x="1272" y="579"/>
                      </a:lnTo>
                      <a:lnTo>
                        <a:pt x="1239" y="604"/>
                      </a:lnTo>
                      <a:lnTo>
                        <a:pt x="1196" y="628"/>
                      </a:lnTo>
                      <a:lnTo>
                        <a:pt x="1147" y="649"/>
                      </a:lnTo>
                      <a:lnTo>
                        <a:pt x="1092" y="667"/>
                      </a:lnTo>
                      <a:lnTo>
                        <a:pt x="1031" y="683"/>
                      </a:lnTo>
                      <a:lnTo>
                        <a:pt x="967" y="694"/>
                      </a:lnTo>
                      <a:lnTo>
                        <a:pt x="896" y="704"/>
                      </a:lnTo>
                      <a:lnTo>
                        <a:pt x="824" y="710"/>
                      </a:lnTo>
                      <a:lnTo>
                        <a:pt x="795" y="712"/>
                      </a:lnTo>
                      <a:lnTo>
                        <a:pt x="476" y="712"/>
                      </a:lnTo>
                      <a:lnTo>
                        <a:pt x="472" y="712"/>
                      </a:lnTo>
                      <a:lnTo>
                        <a:pt x="409" y="708"/>
                      </a:lnTo>
                      <a:lnTo>
                        <a:pt x="348" y="704"/>
                      </a:lnTo>
                      <a:lnTo>
                        <a:pt x="290" y="696"/>
                      </a:lnTo>
                      <a:lnTo>
                        <a:pt x="235" y="689"/>
                      </a:lnTo>
                      <a:lnTo>
                        <a:pt x="186" y="677"/>
                      </a:lnTo>
                      <a:lnTo>
                        <a:pt x="141" y="663"/>
                      </a:lnTo>
                      <a:lnTo>
                        <a:pt x="102" y="648"/>
                      </a:lnTo>
                      <a:lnTo>
                        <a:pt x="67" y="630"/>
                      </a:lnTo>
                      <a:lnTo>
                        <a:pt x="39" y="608"/>
                      </a:lnTo>
                      <a:lnTo>
                        <a:pt x="18" y="583"/>
                      </a:lnTo>
                      <a:lnTo>
                        <a:pt x="6" y="554"/>
                      </a:lnTo>
                      <a:lnTo>
                        <a:pt x="0" y="524"/>
                      </a:lnTo>
                      <a:lnTo>
                        <a:pt x="0" y="520"/>
                      </a:lnTo>
                      <a:lnTo>
                        <a:pt x="4" y="487"/>
                      </a:lnTo>
                      <a:lnTo>
                        <a:pt x="16" y="446"/>
                      </a:lnTo>
                      <a:lnTo>
                        <a:pt x="51" y="370"/>
                      </a:lnTo>
                      <a:lnTo>
                        <a:pt x="94" y="299"/>
                      </a:lnTo>
                      <a:lnTo>
                        <a:pt x="147" y="235"/>
                      </a:lnTo>
                      <a:lnTo>
                        <a:pt x="204" y="176"/>
                      </a:lnTo>
                      <a:lnTo>
                        <a:pt x="270" y="125"/>
                      </a:lnTo>
                      <a:lnTo>
                        <a:pt x="341" y="82"/>
                      </a:lnTo>
                      <a:lnTo>
                        <a:pt x="415" y="47"/>
                      </a:lnTo>
                      <a:lnTo>
                        <a:pt x="497" y="21"/>
                      </a:lnTo>
                      <a:lnTo>
                        <a:pt x="581" y="6"/>
                      </a:lnTo>
                      <a:lnTo>
                        <a:pt x="667" y="0"/>
                      </a:lnTo>
                      <a:lnTo>
                        <a:pt x="667" y="0"/>
                      </a:lnTo>
                      <a:lnTo>
                        <a:pt x="759" y="6"/>
                      </a:lnTo>
                      <a:lnTo>
                        <a:pt x="847" y="23"/>
                      </a:lnTo>
                      <a:lnTo>
                        <a:pt x="932" y="53"/>
                      </a:lnTo>
                      <a:lnTo>
                        <a:pt x="1010" y="90"/>
                      </a:lnTo>
                      <a:lnTo>
                        <a:pt x="1082" y="137"/>
                      </a:lnTo>
                      <a:lnTo>
                        <a:pt x="1149" y="194"/>
                      </a:lnTo>
                      <a:lnTo>
                        <a:pt x="1208" y="256"/>
                      </a:lnTo>
                      <a:lnTo>
                        <a:pt x="1258" y="325"/>
                      </a:lnTo>
                      <a:lnTo>
                        <a:pt x="1301" y="401"/>
                      </a:lnTo>
                      <a:lnTo>
                        <a:pt x="1301" y="40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chemeClr val="hlink">
                        <a:gamma/>
                        <a:tint val="0"/>
                        <a:invGamma/>
                      </a:schemeClr>
                    </a:gs>
                    <a:gs pos="100000">
                      <a:schemeClr val="hlink"/>
                    </a:gs>
                  </a:gsLst>
                  <a:lin ang="5400000" scaled="1"/>
                </a:gradFill>
                <a:ln w="0">
                  <a:noFill/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4" name="Text Box 30"/>
              <p:cNvSpPr txBox="1">
                <a:spLocks noChangeArrowheads="1"/>
              </p:cNvSpPr>
              <p:nvPr/>
            </p:nvSpPr>
            <p:spPr bwMode="gray">
              <a:xfrm>
                <a:off x="3457" y="2988"/>
                <a:ext cx="1014" cy="32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r>
                  <a:rPr lang="en-US" sz="280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</a:rPr>
                  <a:t>Concept</a:t>
                </a:r>
              </a:p>
            </p:txBody>
          </p:sp>
        </p:grpSp>
      </p:grpSp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3"/>
          <p:cNvSpPr>
            <a:spLocks noEditPoints="1"/>
          </p:cNvSpPr>
          <p:nvPr/>
        </p:nvSpPr>
        <p:spPr bwMode="gray">
          <a:xfrm rot="20241944">
            <a:off x="1077913" y="2767013"/>
            <a:ext cx="6853237" cy="2803525"/>
          </a:xfrm>
          <a:custGeom>
            <a:avLst/>
            <a:gdLst/>
            <a:ahLst/>
            <a:cxnLst>
              <a:cxn ang="0">
                <a:pos x="1692" y="12"/>
              </a:cxn>
              <a:cxn ang="0">
                <a:pos x="1234" y="74"/>
              </a:cxn>
              <a:cxn ang="0">
                <a:pos x="828" y="182"/>
              </a:cxn>
              <a:cxn ang="0">
                <a:pos x="486" y="330"/>
              </a:cxn>
              <a:cxn ang="0">
                <a:pos x="226" y="510"/>
              </a:cxn>
              <a:cxn ang="0">
                <a:pos x="58" y="718"/>
              </a:cxn>
              <a:cxn ang="0">
                <a:pos x="0" y="944"/>
              </a:cxn>
              <a:cxn ang="0">
                <a:pos x="58" y="1170"/>
              </a:cxn>
              <a:cxn ang="0">
                <a:pos x="226" y="1378"/>
              </a:cxn>
              <a:cxn ang="0">
                <a:pos x="486" y="1558"/>
              </a:cxn>
              <a:cxn ang="0">
                <a:pos x="828" y="1706"/>
              </a:cxn>
              <a:cxn ang="0">
                <a:pos x="1234" y="1814"/>
              </a:cxn>
              <a:cxn ang="0">
                <a:pos x="1692" y="1876"/>
              </a:cxn>
              <a:cxn ang="0">
                <a:pos x="2186" y="1884"/>
              </a:cxn>
              <a:cxn ang="0">
                <a:pos x="2658" y="1840"/>
              </a:cxn>
              <a:cxn ang="0">
                <a:pos x="3084" y="1746"/>
              </a:cxn>
              <a:cxn ang="0">
                <a:pos x="3448" y="1612"/>
              </a:cxn>
              <a:cxn ang="0">
                <a:pos x="3738" y="1442"/>
              </a:cxn>
              <a:cxn ang="0">
                <a:pos x="3938" y="1242"/>
              </a:cxn>
              <a:cxn ang="0">
                <a:pos x="4034" y="1022"/>
              </a:cxn>
              <a:cxn ang="0">
                <a:pos x="4014" y="790"/>
              </a:cxn>
              <a:cxn ang="0">
                <a:pos x="3882" y="576"/>
              </a:cxn>
              <a:cxn ang="0">
                <a:pos x="3650" y="386"/>
              </a:cxn>
              <a:cxn ang="0">
                <a:pos x="3334" y="228"/>
              </a:cxn>
              <a:cxn ang="0">
                <a:pos x="2948" y="106"/>
              </a:cxn>
              <a:cxn ang="0">
                <a:pos x="2506" y="28"/>
              </a:cxn>
              <a:cxn ang="0">
                <a:pos x="2020" y="0"/>
              </a:cxn>
              <a:cxn ang="0">
                <a:pos x="1606" y="1736"/>
              </a:cxn>
              <a:cxn ang="0">
                <a:pos x="1164" y="1678"/>
              </a:cxn>
              <a:cxn ang="0">
                <a:pos x="776" y="1576"/>
              </a:cxn>
              <a:cxn ang="0">
                <a:pos x="458" y="1436"/>
              </a:cxn>
              <a:cxn ang="0">
                <a:pos x="224" y="1266"/>
              </a:cxn>
              <a:cxn ang="0">
                <a:pos x="88" y="1074"/>
              </a:cxn>
              <a:cxn ang="0">
                <a:pos x="68" y="864"/>
              </a:cxn>
              <a:cxn ang="0">
                <a:pos x="166" y="664"/>
              </a:cxn>
              <a:cxn ang="0">
                <a:pos x="370" y="486"/>
              </a:cxn>
              <a:cxn ang="0">
                <a:pos x="662" y="336"/>
              </a:cxn>
              <a:cxn ang="0">
                <a:pos x="1028" y="222"/>
              </a:cxn>
              <a:cxn ang="0">
                <a:pos x="1454" y="148"/>
              </a:cxn>
              <a:cxn ang="0">
                <a:pos x="1922" y="120"/>
              </a:cxn>
              <a:cxn ang="0">
                <a:pos x="2392" y="148"/>
              </a:cxn>
              <a:cxn ang="0">
                <a:pos x="2818" y="222"/>
              </a:cxn>
              <a:cxn ang="0">
                <a:pos x="3184" y="336"/>
              </a:cxn>
              <a:cxn ang="0">
                <a:pos x="3476" y="486"/>
              </a:cxn>
              <a:cxn ang="0">
                <a:pos x="3680" y="664"/>
              </a:cxn>
              <a:cxn ang="0">
                <a:pos x="3778" y="864"/>
              </a:cxn>
              <a:cxn ang="0">
                <a:pos x="3758" y="1074"/>
              </a:cxn>
              <a:cxn ang="0">
                <a:pos x="3622" y="1266"/>
              </a:cxn>
              <a:cxn ang="0">
                <a:pos x="3388" y="1436"/>
              </a:cxn>
              <a:cxn ang="0">
                <a:pos x="3070" y="1576"/>
              </a:cxn>
              <a:cxn ang="0">
                <a:pos x="2682" y="1678"/>
              </a:cxn>
              <a:cxn ang="0">
                <a:pos x="2240" y="1736"/>
              </a:cxn>
            </a:cxnLst>
            <a:rect l="0" t="0" r="r" b="b"/>
            <a:pathLst>
              <a:path w="4040" h="1888">
                <a:moveTo>
                  <a:pt x="2020" y="0"/>
                </a:moveTo>
                <a:lnTo>
                  <a:pt x="1854" y="4"/>
                </a:lnTo>
                <a:lnTo>
                  <a:pt x="1692" y="12"/>
                </a:lnTo>
                <a:lnTo>
                  <a:pt x="1534" y="28"/>
                </a:lnTo>
                <a:lnTo>
                  <a:pt x="1382" y="48"/>
                </a:lnTo>
                <a:lnTo>
                  <a:pt x="1234" y="74"/>
                </a:lnTo>
                <a:lnTo>
                  <a:pt x="1092" y="106"/>
                </a:lnTo>
                <a:lnTo>
                  <a:pt x="956" y="142"/>
                </a:lnTo>
                <a:lnTo>
                  <a:pt x="828" y="182"/>
                </a:lnTo>
                <a:lnTo>
                  <a:pt x="706" y="228"/>
                </a:lnTo>
                <a:lnTo>
                  <a:pt x="592" y="276"/>
                </a:lnTo>
                <a:lnTo>
                  <a:pt x="486" y="330"/>
                </a:lnTo>
                <a:lnTo>
                  <a:pt x="390" y="386"/>
                </a:lnTo>
                <a:lnTo>
                  <a:pt x="302" y="446"/>
                </a:lnTo>
                <a:lnTo>
                  <a:pt x="226" y="510"/>
                </a:lnTo>
                <a:lnTo>
                  <a:pt x="158" y="576"/>
                </a:lnTo>
                <a:lnTo>
                  <a:pt x="102" y="646"/>
                </a:lnTo>
                <a:lnTo>
                  <a:pt x="58" y="718"/>
                </a:lnTo>
                <a:lnTo>
                  <a:pt x="26" y="790"/>
                </a:lnTo>
                <a:lnTo>
                  <a:pt x="6" y="866"/>
                </a:lnTo>
                <a:lnTo>
                  <a:pt x="0" y="944"/>
                </a:lnTo>
                <a:lnTo>
                  <a:pt x="6" y="1022"/>
                </a:lnTo>
                <a:lnTo>
                  <a:pt x="26" y="1098"/>
                </a:lnTo>
                <a:lnTo>
                  <a:pt x="58" y="1170"/>
                </a:lnTo>
                <a:lnTo>
                  <a:pt x="102" y="1242"/>
                </a:lnTo>
                <a:lnTo>
                  <a:pt x="158" y="1312"/>
                </a:lnTo>
                <a:lnTo>
                  <a:pt x="226" y="1378"/>
                </a:lnTo>
                <a:lnTo>
                  <a:pt x="302" y="1442"/>
                </a:lnTo>
                <a:lnTo>
                  <a:pt x="390" y="1502"/>
                </a:lnTo>
                <a:lnTo>
                  <a:pt x="486" y="1558"/>
                </a:lnTo>
                <a:lnTo>
                  <a:pt x="592" y="1612"/>
                </a:lnTo>
                <a:lnTo>
                  <a:pt x="706" y="1660"/>
                </a:lnTo>
                <a:lnTo>
                  <a:pt x="828" y="1706"/>
                </a:lnTo>
                <a:lnTo>
                  <a:pt x="956" y="1746"/>
                </a:lnTo>
                <a:lnTo>
                  <a:pt x="1092" y="1782"/>
                </a:lnTo>
                <a:lnTo>
                  <a:pt x="1234" y="1814"/>
                </a:lnTo>
                <a:lnTo>
                  <a:pt x="1382" y="1840"/>
                </a:lnTo>
                <a:lnTo>
                  <a:pt x="1534" y="1860"/>
                </a:lnTo>
                <a:lnTo>
                  <a:pt x="1692" y="1876"/>
                </a:lnTo>
                <a:lnTo>
                  <a:pt x="1854" y="1884"/>
                </a:lnTo>
                <a:lnTo>
                  <a:pt x="2020" y="1888"/>
                </a:lnTo>
                <a:lnTo>
                  <a:pt x="2186" y="1884"/>
                </a:lnTo>
                <a:lnTo>
                  <a:pt x="2348" y="1876"/>
                </a:lnTo>
                <a:lnTo>
                  <a:pt x="2506" y="1860"/>
                </a:lnTo>
                <a:lnTo>
                  <a:pt x="2658" y="1840"/>
                </a:lnTo>
                <a:lnTo>
                  <a:pt x="2806" y="1814"/>
                </a:lnTo>
                <a:lnTo>
                  <a:pt x="2948" y="1782"/>
                </a:lnTo>
                <a:lnTo>
                  <a:pt x="3084" y="1746"/>
                </a:lnTo>
                <a:lnTo>
                  <a:pt x="3212" y="1706"/>
                </a:lnTo>
                <a:lnTo>
                  <a:pt x="3334" y="1660"/>
                </a:lnTo>
                <a:lnTo>
                  <a:pt x="3448" y="1612"/>
                </a:lnTo>
                <a:lnTo>
                  <a:pt x="3554" y="1558"/>
                </a:lnTo>
                <a:lnTo>
                  <a:pt x="3650" y="1502"/>
                </a:lnTo>
                <a:lnTo>
                  <a:pt x="3738" y="1442"/>
                </a:lnTo>
                <a:lnTo>
                  <a:pt x="3814" y="1378"/>
                </a:lnTo>
                <a:lnTo>
                  <a:pt x="3882" y="1312"/>
                </a:lnTo>
                <a:lnTo>
                  <a:pt x="3938" y="1242"/>
                </a:lnTo>
                <a:lnTo>
                  <a:pt x="3982" y="1170"/>
                </a:lnTo>
                <a:lnTo>
                  <a:pt x="4014" y="1098"/>
                </a:lnTo>
                <a:lnTo>
                  <a:pt x="4034" y="1022"/>
                </a:lnTo>
                <a:lnTo>
                  <a:pt x="4040" y="944"/>
                </a:lnTo>
                <a:lnTo>
                  <a:pt x="4034" y="866"/>
                </a:lnTo>
                <a:lnTo>
                  <a:pt x="4014" y="790"/>
                </a:lnTo>
                <a:lnTo>
                  <a:pt x="3982" y="718"/>
                </a:lnTo>
                <a:lnTo>
                  <a:pt x="3938" y="646"/>
                </a:lnTo>
                <a:lnTo>
                  <a:pt x="3882" y="576"/>
                </a:lnTo>
                <a:lnTo>
                  <a:pt x="3814" y="510"/>
                </a:lnTo>
                <a:lnTo>
                  <a:pt x="3738" y="446"/>
                </a:lnTo>
                <a:lnTo>
                  <a:pt x="3650" y="386"/>
                </a:lnTo>
                <a:lnTo>
                  <a:pt x="3554" y="330"/>
                </a:lnTo>
                <a:lnTo>
                  <a:pt x="3448" y="276"/>
                </a:lnTo>
                <a:lnTo>
                  <a:pt x="3334" y="228"/>
                </a:lnTo>
                <a:lnTo>
                  <a:pt x="3212" y="182"/>
                </a:lnTo>
                <a:lnTo>
                  <a:pt x="3084" y="142"/>
                </a:lnTo>
                <a:lnTo>
                  <a:pt x="2948" y="106"/>
                </a:lnTo>
                <a:lnTo>
                  <a:pt x="2806" y="74"/>
                </a:lnTo>
                <a:lnTo>
                  <a:pt x="2658" y="48"/>
                </a:lnTo>
                <a:lnTo>
                  <a:pt x="2506" y="28"/>
                </a:lnTo>
                <a:lnTo>
                  <a:pt x="2348" y="12"/>
                </a:lnTo>
                <a:lnTo>
                  <a:pt x="2186" y="4"/>
                </a:lnTo>
                <a:lnTo>
                  <a:pt x="2020" y="0"/>
                </a:lnTo>
                <a:close/>
                <a:moveTo>
                  <a:pt x="1922" y="1748"/>
                </a:moveTo>
                <a:lnTo>
                  <a:pt x="1762" y="1746"/>
                </a:lnTo>
                <a:lnTo>
                  <a:pt x="1606" y="1736"/>
                </a:lnTo>
                <a:lnTo>
                  <a:pt x="1454" y="1722"/>
                </a:lnTo>
                <a:lnTo>
                  <a:pt x="1306" y="1702"/>
                </a:lnTo>
                <a:lnTo>
                  <a:pt x="1164" y="1678"/>
                </a:lnTo>
                <a:lnTo>
                  <a:pt x="1028" y="1648"/>
                </a:lnTo>
                <a:lnTo>
                  <a:pt x="898" y="1614"/>
                </a:lnTo>
                <a:lnTo>
                  <a:pt x="776" y="1576"/>
                </a:lnTo>
                <a:lnTo>
                  <a:pt x="662" y="1532"/>
                </a:lnTo>
                <a:lnTo>
                  <a:pt x="554" y="1486"/>
                </a:lnTo>
                <a:lnTo>
                  <a:pt x="458" y="1436"/>
                </a:lnTo>
                <a:lnTo>
                  <a:pt x="370" y="1382"/>
                </a:lnTo>
                <a:lnTo>
                  <a:pt x="292" y="1326"/>
                </a:lnTo>
                <a:lnTo>
                  <a:pt x="224" y="1266"/>
                </a:lnTo>
                <a:lnTo>
                  <a:pt x="166" y="1204"/>
                </a:lnTo>
                <a:lnTo>
                  <a:pt x="122" y="1140"/>
                </a:lnTo>
                <a:lnTo>
                  <a:pt x="88" y="1074"/>
                </a:lnTo>
                <a:lnTo>
                  <a:pt x="68" y="1004"/>
                </a:lnTo>
                <a:lnTo>
                  <a:pt x="62" y="934"/>
                </a:lnTo>
                <a:lnTo>
                  <a:pt x="68" y="864"/>
                </a:lnTo>
                <a:lnTo>
                  <a:pt x="88" y="796"/>
                </a:lnTo>
                <a:lnTo>
                  <a:pt x="122" y="730"/>
                </a:lnTo>
                <a:lnTo>
                  <a:pt x="166" y="664"/>
                </a:lnTo>
                <a:lnTo>
                  <a:pt x="224" y="602"/>
                </a:lnTo>
                <a:lnTo>
                  <a:pt x="292" y="544"/>
                </a:lnTo>
                <a:lnTo>
                  <a:pt x="370" y="486"/>
                </a:lnTo>
                <a:lnTo>
                  <a:pt x="458" y="434"/>
                </a:lnTo>
                <a:lnTo>
                  <a:pt x="554" y="382"/>
                </a:lnTo>
                <a:lnTo>
                  <a:pt x="662" y="336"/>
                </a:lnTo>
                <a:lnTo>
                  <a:pt x="776" y="294"/>
                </a:lnTo>
                <a:lnTo>
                  <a:pt x="898" y="256"/>
                </a:lnTo>
                <a:lnTo>
                  <a:pt x="1028" y="222"/>
                </a:lnTo>
                <a:lnTo>
                  <a:pt x="1164" y="192"/>
                </a:lnTo>
                <a:lnTo>
                  <a:pt x="1306" y="166"/>
                </a:lnTo>
                <a:lnTo>
                  <a:pt x="1454" y="148"/>
                </a:lnTo>
                <a:lnTo>
                  <a:pt x="1606" y="132"/>
                </a:lnTo>
                <a:lnTo>
                  <a:pt x="1762" y="124"/>
                </a:lnTo>
                <a:lnTo>
                  <a:pt x="1922" y="120"/>
                </a:lnTo>
                <a:lnTo>
                  <a:pt x="2084" y="124"/>
                </a:lnTo>
                <a:lnTo>
                  <a:pt x="2240" y="132"/>
                </a:lnTo>
                <a:lnTo>
                  <a:pt x="2392" y="148"/>
                </a:lnTo>
                <a:lnTo>
                  <a:pt x="2540" y="166"/>
                </a:lnTo>
                <a:lnTo>
                  <a:pt x="2682" y="192"/>
                </a:lnTo>
                <a:lnTo>
                  <a:pt x="2818" y="222"/>
                </a:lnTo>
                <a:lnTo>
                  <a:pt x="2948" y="256"/>
                </a:lnTo>
                <a:lnTo>
                  <a:pt x="3070" y="294"/>
                </a:lnTo>
                <a:lnTo>
                  <a:pt x="3184" y="336"/>
                </a:lnTo>
                <a:lnTo>
                  <a:pt x="3292" y="382"/>
                </a:lnTo>
                <a:lnTo>
                  <a:pt x="3388" y="434"/>
                </a:lnTo>
                <a:lnTo>
                  <a:pt x="3476" y="486"/>
                </a:lnTo>
                <a:lnTo>
                  <a:pt x="3554" y="544"/>
                </a:lnTo>
                <a:lnTo>
                  <a:pt x="3622" y="602"/>
                </a:lnTo>
                <a:lnTo>
                  <a:pt x="3680" y="664"/>
                </a:lnTo>
                <a:lnTo>
                  <a:pt x="3724" y="730"/>
                </a:lnTo>
                <a:lnTo>
                  <a:pt x="3758" y="796"/>
                </a:lnTo>
                <a:lnTo>
                  <a:pt x="3778" y="864"/>
                </a:lnTo>
                <a:lnTo>
                  <a:pt x="3784" y="934"/>
                </a:lnTo>
                <a:lnTo>
                  <a:pt x="3778" y="1004"/>
                </a:lnTo>
                <a:lnTo>
                  <a:pt x="3758" y="1074"/>
                </a:lnTo>
                <a:lnTo>
                  <a:pt x="3724" y="1140"/>
                </a:lnTo>
                <a:lnTo>
                  <a:pt x="3680" y="1204"/>
                </a:lnTo>
                <a:lnTo>
                  <a:pt x="3622" y="1266"/>
                </a:lnTo>
                <a:lnTo>
                  <a:pt x="3554" y="1326"/>
                </a:lnTo>
                <a:lnTo>
                  <a:pt x="3476" y="1382"/>
                </a:lnTo>
                <a:lnTo>
                  <a:pt x="3388" y="1436"/>
                </a:lnTo>
                <a:lnTo>
                  <a:pt x="3292" y="1486"/>
                </a:lnTo>
                <a:lnTo>
                  <a:pt x="3184" y="1532"/>
                </a:lnTo>
                <a:lnTo>
                  <a:pt x="3070" y="1576"/>
                </a:lnTo>
                <a:lnTo>
                  <a:pt x="2948" y="1614"/>
                </a:lnTo>
                <a:lnTo>
                  <a:pt x="2818" y="1648"/>
                </a:lnTo>
                <a:lnTo>
                  <a:pt x="2682" y="1678"/>
                </a:lnTo>
                <a:lnTo>
                  <a:pt x="2540" y="1702"/>
                </a:lnTo>
                <a:lnTo>
                  <a:pt x="2392" y="1722"/>
                </a:lnTo>
                <a:lnTo>
                  <a:pt x="2240" y="1736"/>
                </a:lnTo>
                <a:lnTo>
                  <a:pt x="2084" y="1746"/>
                </a:lnTo>
                <a:lnTo>
                  <a:pt x="1922" y="1748"/>
                </a:lnTo>
                <a:close/>
              </a:path>
            </a:pathLst>
          </a:custGeom>
          <a:gradFill rotWithShape="1">
            <a:gsLst>
              <a:gs pos="0">
                <a:schemeClr val="folHlink">
                  <a:gamma/>
                  <a:tint val="9412"/>
                  <a:invGamma/>
                </a:schemeClr>
              </a:gs>
              <a:gs pos="100000">
                <a:schemeClr val="folHlink"/>
              </a:gs>
            </a:gsLst>
            <a:lin ang="0" scaled="1"/>
          </a:gradFill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" name="Oval 18"/>
          <p:cNvSpPr>
            <a:spLocks noChangeArrowheads="1"/>
          </p:cNvSpPr>
          <p:nvPr/>
        </p:nvSpPr>
        <p:spPr bwMode="ltGray">
          <a:xfrm rot="20056323">
            <a:off x="4495800" y="2667000"/>
            <a:ext cx="1066800" cy="304800"/>
          </a:xfrm>
          <a:prstGeom prst="ellipse">
            <a:avLst/>
          </a:prstGeom>
          <a:solidFill>
            <a:srgbClr val="000000">
              <a:alpha val="50000"/>
            </a:srgbClr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4" name="Oval 19"/>
          <p:cNvSpPr>
            <a:spLocks noChangeArrowheads="1"/>
          </p:cNvSpPr>
          <p:nvPr/>
        </p:nvSpPr>
        <p:spPr bwMode="ltGray">
          <a:xfrm rot="20056323">
            <a:off x="7391400" y="2971800"/>
            <a:ext cx="1066800" cy="304800"/>
          </a:xfrm>
          <a:prstGeom prst="ellipse">
            <a:avLst/>
          </a:prstGeom>
          <a:solidFill>
            <a:srgbClr val="000000">
              <a:alpha val="50000"/>
            </a:srgbClr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5" name="Oval 20"/>
          <p:cNvSpPr>
            <a:spLocks noChangeArrowheads="1"/>
          </p:cNvSpPr>
          <p:nvPr/>
        </p:nvSpPr>
        <p:spPr bwMode="ltGray">
          <a:xfrm rot="20056323">
            <a:off x="2895600" y="5867400"/>
            <a:ext cx="1066800" cy="304800"/>
          </a:xfrm>
          <a:prstGeom prst="ellipse">
            <a:avLst/>
          </a:prstGeom>
          <a:solidFill>
            <a:srgbClr val="000000">
              <a:alpha val="50000"/>
            </a:srgbClr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6" name="Oval 21"/>
          <p:cNvSpPr>
            <a:spLocks noChangeArrowheads="1"/>
          </p:cNvSpPr>
          <p:nvPr/>
        </p:nvSpPr>
        <p:spPr bwMode="ltGray">
          <a:xfrm rot="20056323">
            <a:off x="5638800" y="5334000"/>
            <a:ext cx="1066800" cy="304800"/>
          </a:xfrm>
          <a:prstGeom prst="ellipse">
            <a:avLst/>
          </a:prstGeom>
          <a:solidFill>
            <a:srgbClr val="000000">
              <a:alpha val="50000"/>
            </a:srgbClr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7" name="Oval 22"/>
          <p:cNvSpPr>
            <a:spLocks noChangeArrowheads="1"/>
          </p:cNvSpPr>
          <p:nvPr/>
        </p:nvSpPr>
        <p:spPr bwMode="ltGray">
          <a:xfrm rot="20056323">
            <a:off x="1981200" y="4191000"/>
            <a:ext cx="1066800" cy="304800"/>
          </a:xfrm>
          <a:prstGeom prst="ellipse">
            <a:avLst/>
          </a:prstGeom>
          <a:solidFill>
            <a:srgbClr val="000000">
              <a:alpha val="50000"/>
            </a:srgbClr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8" name="Oval 4"/>
          <p:cNvSpPr>
            <a:spLocks noChangeArrowheads="1"/>
          </p:cNvSpPr>
          <p:nvPr/>
        </p:nvSpPr>
        <p:spPr bwMode="gray">
          <a:xfrm>
            <a:off x="3810000" y="1905000"/>
            <a:ext cx="1284288" cy="1274763"/>
          </a:xfrm>
          <a:prstGeom prst="ellipse">
            <a:avLst/>
          </a:prstGeom>
          <a:gradFill rotWithShape="1">
            <a:gsLst>
              <a:gs pos="0">
                <a:schemeClr val="hlink"/>
              </a:gs>
              <a:gs pos="100000">
                <a:schemeClr val="hlink">
                  <a:gamma/>
                  <a:shade val="34510"/>
                  <a:invGamma/>
                </a:scheme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ru-RU"/>
          </a:p>
        </p:txBody>
      </p:sp>
      <p:sp>
        <p:nvSpPr>
          <p:cNvPr id="9" name="Oval 5"/>
          <p:cNvSpPr>
            <a:spLocks noChangeArrowheads="1"/>
          </p:cNvSpPr>
          <p:nvPr/>
        </p:nvSpPr>
        <p:spPr bwMode="gray">
          <a:xfrm>
            <a:off x="1295400" y="3429000"/>
            <a:ext cx="1284288" cy="1274763"/>
          </a:xfrm>
          <a:prstGeom prst="ellipse">
            <a:avLst/>
          </a:prstGeom>
          <a:gradFill rotWithShape="1">
            <a:gsLst>
              <a:gs pos="0">
                <a:schemeClr val="accent1"/>
              </a:gs>
              <a:gs pos="100000">
                <a:schemeClr val="accent1">
                  <a:gamma/>
                  <a:shade val="31373"/>
                  <a:invGamma/>
                </a:scheme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ru-RU"/>
          </a:p>
        </p:txBody>
      </p:sp>
      <p:sp>
        <p:nvSpPr>
          <p:cNvPr id="10" name="Oval 6"/>
          <p:cNvSpPr>
            <a:spLocks noChangeArrowheads="1"/>
          </p:cNvSpPr>
          <p:nvPr/>
        </p:nvSpPr>
        <p:spPr bwMode="gray">
          <a:xfrm>
            <a:off x="2178050" y="5126038"/>
            <a:ext cx="1282700" cy="1274762"/>
          </a:xfrm>
          <a:prstGeom prst="ellipse">
            <a:avLst/>
          </a:prstGeom>
          <a:gradFill rotWithShape="1">
            <a:gsLst>
              <a:gs pos="0">
                <a:schemeClr val="accent2"/>
              </a:gs>
              <a:gs pos="100000">
                <a:schemeClr val="accent2">
                  <a:gamma/>
                  <a:shade val="35686"/>
                  <a:invGamma/>
                </a:scheme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ru-RU"/>
          </a:p>
        </p:txBody>
      </p:sp>
      <p:sp>
        <p:nvSpPr>
          <p:cNvPr id="11" name="Oval 7"/>
          <p:cNvSpPr>
            <a:spLocks noChangeArrowheads="1"/>
          </p:cNvSpPr>
          <p:nvPr/>
        </p:nvSpPr>
        <p:spPr bwMode="gray">
          <a:xfrm>
            <a:off x="4953000" y="4495800"/>
            <a:ext cx="1284288" cy="1274763"/>
          </a:xfrm>
          <a:prstGeom prst="ellipse">
            <a:avLst/>
          </a:prstGeom>
          <a:gradFill rotWithShape="1">
            <a:gsLst>
              <a:gs pos="0">
                <a:srgbClr val="D476D6"/>
              </a:gs>
              <a:gs pos="100000">
                <a:srgbClr val="D476D6">
                  <a:gamma/>
                  <a:shade val="42353"/>
                  <a:invGamma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ru-RU"/>
          </a:p>
        </p:txBody>
      </p:sp>
      <p:sp>
        <p:nvSpPr>
          <p:cNvPr id="12" name="Oval 8"/>
          <p:cNvSpPr>
            <a:spLocks noChangeArrowheads="1"/>
          </p:cNvSpPr>
          <p:nvPr/>
        </p:nvSpPr>
        <p:spPr bwMode="gray">
          <a:xfrm>
            <a:off x="6781800" y="2133600"/>
            <a:ext cx="1212850" cy="1274763"/>
          </a:xfrm>
          <a:prstGeom prst="ellipse">
            <a:avLst/>
          </a:prstGeom>
          <a:gradFill rotWithShape="1">
            <a:gsLst>
              <a:gs pos="0">
                <a:schemeClr val="folHlink"/>
              </a:gs>
              <a:gs pos="100000">
                <a:schemeClr val="folHlink">
                  <a:gamma/>
                  <a:shade val="34510"/>
                  <a:invGamma/>
                </a:scheme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ru-RU"/>
          </a:p>
        </p:txBody>
      </p:sp>
      <p:sp>
        <p:nvSpPr>
          <p:cNvPr id="13" name="Text Box 9"/>
          <p:cNvSpPr txBox="1">
            <a:spLocks noChangeArrowheads="1"/>
          </p:cNvSpPr>
          <p:nvPr/>
        </p:nvSpPr>
        <p:spPr bwMode="gray">
          <a:xfrm>
            <a:off x="1524000" y="3962400"/>
            <a:ext cx="687388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>
                <a:latin typeface="Verdana" pitchFamily="34" charset="0"/>
              </a:rPr>
              <a:t>Text</a:t>
            </a:r>
          </a:p>
        </p:txBody>
      </p:sp>
      <p:sp>
        <p:nvSpPr>
          <p:cNvPr id="14" name="Text Box 10"/>
          <p:cNvSpPr txBox="1">
            <a:spLocks noChangeArrowheads="1"/>
          </p:cNvSpPr>
          <p:nvPr/>
        </p:nvSpPr>
        <p:spPr bwMode="gray">
          <a:xfrm>
            <a:off x="4114800" y="2362200"/>
            <a:ext cx="688975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>
                <a:latin typeface="Verdana" pitchFamily="34" charset="0"/>
              </a:rPr>
              <a:t>Text</a:t>
            </a:r>
          </a:p>
        </p:txBody>
      </p:sp>
      <p:sp>
        <p:nvSpPr>
          <p:cNvPr id="15" name="Text Box 11"/>
          <p:cNvSpPr txBox="1">
            <a:spLocks noChangeArrowheads="1"/>
          </p:cNvSpPr>
          <p:nvPr/>
        </p:nvSpPr>
        <p:spPr bwMode="gray">
          <a:xfrm>
            <a:off x="7048500" y="2640013"/>
            <a:ext cx="68580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>
                <a:latin typeface="Verdana" pitchFamily="34" charset="0"/>
              </a:rPr>
              <a:t>Text</a:t>
            </a:r>
          </a:p>
        </p:txBody>
      </p:sp>
      <p:sp>
        <p:nvSpPr>
          <p:cNvPr id="16" name="Text Box 12"/>
          <p:cNvSpPr txBox="1">
            <a:spLocks noChangeArrowheads="1"/>
          </p:cNvSpPr>
          <p:nvPr/>
        </p:nvSpPr>
        <p:spPr bwMode="gray">
          <a:xfrm>
            <a:off x="5257800" y="4953000"/>
            <a:ext cx="687388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>
                <a:latin typeface="Verdana" pitchFamily="34" charset="0"/>
              </a:rPr>
              <a:t>Text</a:t>
            </a:r>
          </a:p>
        </p:txBody>
      </p:sp>
      <p:sp>
        <p:nvSpPr>
          <p:cNvPr id="17" name="Text Box 13"/>
          <p:cNvSpPr txBox="1">
            <a:spLocks noChangeArrowheads="1"/>
          </p:cNvSpPr>
          <p:nvPr/>
        </p:nvSpPr>
        <p:spPr bwMode="gray">
          <a:xfrm>
            <a:off x="2436813" y="5576888"/>
            <a:ext cx="687387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>
                <a:latin typeface="Verdana" pitchFamily="34" charset="0"/>
              </a:rPr>
              <a:t>Text</a:t>
            </a:r>
          </a:p>
        </p:txBody>
      </p:sp>
      <p:sp>
        <p:nvSpPr>
          <p:cNvPr id="18" name="Text Box 14"/>
          <p:cNvSpPr txBox="1">
            <a:spLocks noChangeArrowheads="1"/>
          </p:cNvSpPr>
          <p:nvPr/>
        </p:nvSpPr>
        <p:spPr bwMode="auto">
          <a:xfrm>
            <a:off x="3429000" y="3890963"/>
            <a:ext cx="2590800" cy="519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rgbClr val="000000"/>
            </a:outerShdw>
          </a:effectLst>
        </p:spPr>
        <p:txBody>
          <a:bodyPr>
            <a:spAutoFit/>
          </a:bodyPr>
          <a:lstStyle/>
          <a:p>
            <a:pPr algn="ctr" eaLnBrk="0" hangingPunct="0"/>
            <a:r>
              <a:rPr lang="en-US" sz="2800" b="1"/>
              <a:t>Cycle name</a:t>
            </a:r>
          </a:p>
        </p:txBody>
      </p:sp>
      <p:sp>
        <p:nvSpPr>
          <p:cNvPr id="19" name="Line 15"/>
          <p:cNvSpPr>
            <a:spLocks noChangeShapeType="1"/>
          </p:cNvSpPr>
          <p:nvPr/>
        </p:nvSpPr>
        <p:spPr bwMode="auto">
          <a:xfrm>
            <a:off x="2473325" y="2192338"/>
            <a:ext cx="1793875" cy="16176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cxnSp>
        <p:nvCxnSpPr>
          <p:cNvPr id="20" name="AutoShape 16"/>
          <p:cNvCxnSpPr>
            <a:cxnSpLocks noChangeShapeType="1"/>
          </p:cNvCxnSpPr>
          <p:nvPr/>
        </p:nvCxnSpPr>
        <p:spPr bwMode="auto">
          <a:xfrm flipH="1">
            <a:off x="457200" y="2192338"/>
            <a:ext cx="2016125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</p:cxnSp>
      <p:sp>
        <p:nvSpPr>
          <p:cNvPr id="21" name="Text Box 17"/>
          <p:cNvSpPr txBox="1">
            <a:spLocks noChangeArrowheads="1"/>
          </p:cNvSpPr>
          <p:nvPr/>
        </p:nvSpPr>
        <p:spPr bwMode="auto">
          <a:xfrm>
            <a:off x="457200" y="1752600"/>
            <a:ext cx="1812925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>
                <a:latin typeface="Verdana" pitchFamily="34" charset="0"/>
              </a:rPr>
              <a:t>Add Your Text</a:t>
            </a: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Заголовок 2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r>
              <a:rPr lang="ru-RU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СОЧЕТАЕМОСТЬ   ЦВЕТОВ</a:t>
            </a:r>
            <a:endParaRPr lang="ru-RU" b="1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  <p:sp>
        <p:nvSpPr>
          <p:cNvPr id="4" name="Содержимое 3"/>
          <p:cNvSpPr txBox="1">
            <a:spLocks/>
          </p:cNvSpPr>
          <p:nvPr/>
        </p:nvSpPr>
        <p:spPr>
          <a:xfrm>
            <a:off x="2357422" y="1142984"/>
            <a:ext cx="4038600" cy="64294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marL="342900" marR="0" lvl="0" indent="-34290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ru-RU" sz="3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НЕПРИЕМЛЕМЫЕ</a:t>
            </a:r>
          </a:p>
        </p:txBody>
      </p:sp>
      <p:sp>
        <p:nvSpPr>
          <p:cNvPr id="5" name="Freeform 4"/>
          <p:cNvSpPr>
            <a:spLocks/>
          </p:cNvSpPr>
          <p:nvPr/>
        </p:nvSpPr>
        <p:spPr bwMode="gray">
          <a:xfrm rot="20274700">
            <a:off x="2634429" y="2494336"/>
            <a:ext cx="1219656" cy="571504"/>
          </a:xfrm>
          <a:custGeom>
            <a:avLst/>
            <a:gdLst/>
            <a:ahLst/>
            <a:cxnLst>
              <a:cxn ang="0">
                <a:pos x="266" y="42"/>
              </a:cxn>
              <a:cxn ang="0">
                <a:pos x="107" y="103"/>
              </a:cxn>
              <a:cxn ang="0">
                <a:pos x="69" y="200"/>
              </a:cxn>
              <a:cxn ang="0">
                <a:pos x="38" y="235"/>
              </a:cxn>
              <a:cxn ang="0">
                <a:pos x="15" y="332"/>
              </a:cxn>
              <a:cxn ang="0">
                <a:pos x="38" y="447"/>
              </a:cxn>
              <a:cxn ang="0">
                <a:pos x="198" y="587"/>
              </a:cxn>
              <a:cxn ang="0">
                <a:pos x="568" y="655"/>
              </a:cxn>
              <a:cxn ang="0">
                <a:pos x="928" y="699"/>
              </a:cxn>
              <a:cxn ang="0">
                <a:pos x="1751" y="746"/>
              </a:cxn>
              <a:cxn ang="0">
                <a:pos x="2388" y="739"/>
              </a:cxn>
              <a:cxn ang="0">
                <a:pos x="2624" y="761"/>
              </a:cxn>
              <a:cxn ang="0">
                <a:pos x="3030" y="737"/>
              </a:cxn>
              <a:cxn ang="0">
                <a:pos x="3707" y="640"/>
              </a:cxn>
              <a:cxn ang="0">
                <a:pos x="4057" y="579"/>
              </a:cxn>
              <a:cxn ang="0">
                <a:pos x="4225" y="526"/>
              </a:cxn>
              <a:cxn ang="0">
                <a:pos x="4331" y="508"/>
              </a:cxn>
              <a:cxn ang="0">
                <a:pos x="4225" y="491"/>
              </a:cxn>
              <a:cxn ang="0">
                <a:pos x="4346" y="526"/>
              </a:cxn>
              <a:cxn ang="0">
                <a:pos x="4643" y="455"/>
              </a:cxn>
              <a:cxn ang="0">
                <a:pos x="4849" y="341"/>
              </a:cxn>
              <a:cxn ang="0">
                <a:pos x="4674" y="279"/>
              </a:cxn>
              <a:cxn ang="0">
                <a:pos x="4110" y="297"/>
              </a:cxn>
              <a:cxn ang="0">
                <a:pos x="4293" y="297"/>
              </a:cxn>
              <a:cxn ang="0">
                <a:pos x="4651" y="200"/>
              </a:cxn>
              <a:cxn ang="0">
                <a:pos x="4514" y="147"/>
              </a:cxn>
              <a:cxn ang="0">
                <a:pos x="3920" y="174"/>
              </a:cxn>
              <a:cxn ang="0">
                <a:pos x="3966" y="147"/>
              </a:cxn>
              <a:cxn ang="0">
                <a:pos x="3578" y="121"/>
              </a:cxn>
              <a:cxn ang="0">
                <a:pos x="3159" y="165"/>
              </a:cxn>
              <a:cxn ang="0">
                <a:pos x="2260" y="187"/>
              </a:cxn>
              <a:cxn ang="0">
                <a:pos x="1880" y="175"/>
              </a:cxn>
              <a:cxn ang="0">
                <a:pos x="1460" y="175"/>
              </a:cxn>
              <a:cxn ang="0">
                <a:pos x="967" y="130"/>
              </a:cxn>
              <a:cxn ang="0">
                <a:pos x="746" y="59"/>
              </a:cxn>
              <a:cxn ang="0">
                <a:pos x="472" y="6"/>
              </a:cxn>
              <a:cxn ang="0">
                <a:pos x="306" y="4"/>
              </a:cxn>
            </a:cxnLst>
            <a:rect l="0" t="0" r="r" b="b"/>
            <a:pathLst>
              <a:path w="4864" h="769">
                <a:moveTo>
                  <a:pt x="306" y="4"/>
                </a:moveTo>
                <a:cubicBezTo>
                  <a:pt x="265" y="21"/>
                  <a:pt x="307" y="25"/>
                  <a:pt x="266" y="42"/>
                </a:cubicBezTo>
                <a:cubicBezTo>
                  <a:pt x="228" y="27"/>
                  <a:pt x="225" y="21"/>
                  <a:pt x="167" y="42"/>
                </a:cubicBezTo>
                <a:cubicBezTo>
                  <a:pt x="141" y="52"/>
                  <a:pt x="142" y="90"/>
                  <a:pt x="107" y="103"/>
                </a:cubicBezTo>
                <a:cubicBezTo>
                  <a:pt x="84" y="130"/>
                  <a:pt x="69" y="156"/>
                  <a:pt x="46" y="182"/>
                </a:cubicBezTo>
                <a:cubicBezTo>
                  <a:pt x="53" y="188"/>
                  <a:pt x="61" y="196"/>
                  <a:pt x="69" y="200"/>
                </a:cubicBezTo>
                <a:cubicBezTo>
                  <a:pt x="76" y="204"/>
                  <a:pt x="94" y="200"/>
                  <a:pt x="91" y="209"/>
                </a:cubicBezTo>
                <a:cubicBezTo>
                  <a:pt x="89" y="218"/>
                  <a:pt x="47" y="232"/>
                  <a:pt x="38" y="235"/>
                </a:cubicBezTo>
                <a:cubicBezTo>
                  <a:pt x="20" y="298"/>
                  <a:pt x="37" y="278"/>
                  <a:pt x="0" y="306"/>
                </a:cubicBezTo>
                <a:cubicBezTo>
                  <a:pt x="5" y="314"/>
                  <a:pt x="11" y="322"/>
                  <a:pt x="15" y="332"/>
                </a:cubicBezTo>
                <a:cubicBezTo>
                  <a:pt x="27" y="345"/>
                  <a:pt x="65" y="366"/>
                  <a:pt x="69" y="385"/>
                </a:cubicBezTo>
                <a:cubicBezTo>
                  <a:pt x="71" y="398"/>
                  <a:pt x="28" y="428"/>
                  <a:pt x="38" y="447"/>
                </a:cubicBezTo>
                <a:cubicBezTo>
                  <a:pt x="28" y="480"/>
                  <a:pt x="110" y="494"/>
                  <a:pt x="129" y="499"/>
                </a:cubicBezTo>
                <a:cubicBezTo>
                  <a:pt x="157" y="521"/>
                  <a:pt x="162" y="579"/>
                  <a:pt x="198" y="587"/>
                </a:cubicBezTo>
                <a:cubicBezTo>
                  <a:pt x="275" y="607"/>
                  <a:pt x="321" y="631"/>
                  <a:pt x="400" y="635"/>
                </a:cubicBezTo>
                <a:cubicBezTo>
                  <a:pt x="471" y="643"/>
                  <a:pt x="513" y="654"/>
                  <a:pt x="568" y="655"/>
                </a:cubicBezTo>
                <a:cubicBezTo>
                  <a:pt x="628" y="661"/>
                  <a:pt x="700" y="664"/>
                  <a:pt x="760" y="671"/>
                </a:cubicBezTo>
                <a:cubicBezTo>
                  <a:pt x="817" y="693"/>
                  <a:pt x="869" y="677"/>
                  <a:pt x="928" y="699"/>
                </a:cubicBezTo>
                <a:cubicBezTo>
                  <a:pt x="1070" y="753"/>
                  <a:pt x="1355" y="693"/>
                  <a:pt x="1355" y="693"/>
                </a:cubicBezTo>
                <a:cubicBezTo>
                  <a:pt x="1539" y="731"/>
                  <a:pt x="1520" y="737"/>
                  <a:pt x="1751" y="746"/>
                </a:cubicBezTo>
                <a:cubicBezTo>
                  <a:pt x="1912" y="769"/>
                  <a:pt x="1924" y="727"/>
                  <a:pt x="2228" y="743"/>
                </a:cubicBezTo>
                <a:cubicBezTo>
                  <a:pt x="2298" y="752"/>
                  <a:pt x="2337" y="736"/>
                  <a:pt x="2388" y="739"/>
                </a:cubicBezTo>
                <a:cubicBezTo>
                  <a:pt x="2439" y="742"/>
                  <a:pt x="2496" y="758"/>
                  <a:pt x="2535" y="762"/>
                </a:cubicBezTo>
                <a:cubicBezTo>
                  <a:pt x="2574" y="766"/>
                  <a:pt x="2586" y="753"/>
                  <a:pt x="2624" y="761"/>
                </a:cubicBezTo>
                <a:cubicBezTo>
                  <a:pt x="2654" y="767"/>
                  <a:pt x="2674" y="747"/>
                  <a:pt x="2710" y="746"/>
                </a:cubicBezTo>
                <a:cubicBezTo>
                  <a:pt x="2816" y="740"/>
                  <a:pt x="2923" y="740"/>
                  <a:pt x="3030" y="737"/>
                </a:cubicBezTo>
                <a:cubicBezTo>
                  <a:pt x="3165" y="698"/>
                  <a:pt x="3192" y="700"/>
                  <a:pt x="3372" y="693"/>
                </a:cubicBezTo>
                <a:cubicBezTo>
                  <a:pt x="3491" y="677"/>
                  <a:pt x="3585" y="649"/>
                  <a:pt x="3707" y="640"/>
                </a:cubicBezTo>
                <a:cubicBezTo>
                  <a:pt x="3778" y="612"/>
                  <a:pt x="3647" y="661"/>
                  <a:pt x="3814" y="623"/>
                </a:cubicBezTo>
                <a:cubicBezTo>
                  <a:pt x="3939" y="593"/>
                  <a:pt x="3882" y="589"/>
                  <a:pt x="4057" y="579"/>
                </a:cubicBezTo>
                <a:cubicBezTo>
                  <a:pt x="4154" y="551"/>
                  <a:pt x="4197" y="549"/>
                  <a:pt x="4316" y="543"/>
                </a:cubicBezTo>
                <a:cubicBezTo>
                  <a:pt x="4293" y="535"/>
                  <a:pt x="4233" y="529"/>
                  <a:pt x="4225" y="526"/>
                </a:cubicBezTo>
                <a:cubicBezTo>
                  <a:pt x="4217" y="523"/>
                  <a:pt x="4240" y="518"/>
                  <a:pt x="4247" y="517"/>
                </a:cubicBezTo>
                <a:cubicBezTo>
                  <a:pt x="4275" y="513"/>
                  <a:pt x="4303" y="511"/>
                  <a:pt x="4331" y="508"/>
                </a:cubicBezTo>
                <a:cubicBezTo>
                  <a:pt x="4303" y="505"/>
                  <a:pt x="4275" y="504"/>
                  <a:pt x="4247" y="499"/>
                </a:cubicBezTo>
                <a:cubicBezTo>
                  <a:pt x="4240" y="498"/>
                  <a:pt x="4221" y="499"/>
                  <a:pt x="4225" y="491"/>
                </a:cubicBezTo>
                <a:cubicBezTo>
                  <a:pt x="4230" y="480"/>
                  <a:pt x="4245" y="485"/>
                  <a:pt x="4255" y="482"/>
                </a:cubicBezTo>
                <a:cubicBezTo>
                  <a:pt x="4318" y="494"/>
                  <a:pt x="4297" y="507"/>
                  <a:pt x="4346" y="526"/>
                </a:cubicBezTo>
                <a:cubicBezTo>
                  <a:pt x="4398" y="511"/>
                  <a:pt x="4453" y="470"/>
                  <a:pt x="4506" y="464"/>
                </a:cubicBezTo>
                <a:cubicBezTo>
                  <a:pt x="4552" y="460"/>
                  <a:pt x="4598" y="458"/>
                  <a:pt x="4643" y="455"/>
                </a:cubicBezTo>
                <a:cubicBezTo>
                  <a:pt x="4690" y="420"/>
                  <a:pt x="4742" y="423"/>
                  <a:pt x="4795" y="411"/>
                </a:cubicBezTo>
                <a:cubicBezTo>
                  <a:pt x="4834" y="382"/>
                  <a:pt x="4813" y="403"/>
                  <a:pt x="4849" y="341"/>
                </a:cubicBezTo>
                <a:cubicBezTo>
                  <a:pt x="4854" y="332"/>
                  <a:pt x="4864" y="314"/>
                  <a:pt x="4864" y="314"/>
                </a:cubicBezTo>
                <a:cubicBezTo>
                  <a:pt x="4803" y="279"/>
                  <a:pt x="4742" y="285"/>
                  <a:pt x="4674" y="279"/>
                </a:cubicBezTo>
                <a:cubicBezTo>
                  <a:pt x="4490" y="287"/>
                  <a:pt x="4499" y="279"/>
                  <a:pt x="4384" y="306"/>
                </a:cubicBezTo>
                <a:cubicBezTo>
                  <a:pt x="4293" y="303"/>
                  <a:pt x="4202" y="303"/>
                  <a:pt x="4110" y="297"/>
                </a:cubicBezTo>
                <a:cubicBezTo>
                  <a:pt x="4103" y="297"/>
                  <a:pt x="4126" y="288"/>
                  <a:pt x="4133" y="288"/>
                </a:cubicBezTo>
                <a:cubicBezTo>
                  <a:pt x="4187" y="288"/>
                  <a:pt x="4240" y="294"/>
                  <a:pt x="4293" y="297"/>
                </a:cubicBezTo>
                <a:cubicBezTo>
                  <a:pt x="4391" y="282"/>
                  <a:pt x="4444" y="268"/>
                  <a:pt x="4552" y="262"/>
                </a:cubicBezTo>
                <a:cubicBezTo>
                  <a:pt x="4601" y="247"/>
                  <a:pt x="4610" y="232"/>
                  <a:pt x="4651" y="200"/>
                </a:cubicBezTo>
                <a:cubicBezTo>
                  <a:pt x="4609" y="188"/>
                  <a:pt x="4562" y="193"/>
                  <a:pt x="4521" y="174"/>
                </a:cubicBezTo>
                <a:cubicBezTo>
                  <a:pt x="4514" y="171"/>
                  <a:pt x="4516" y="156"/>
                  <a:pt x="4514" y="147"/>
                </a:cubicBezTo>
                <a:cubicBezTo>
                  <a:pt x="4141" y="166"/>
                  <a:pt x="4291" y="156"/>
                  <a:pt x="4065" y="174"/>
                </a:cubicBezTo>
                <a:cubicBezTo>
                  <a:pt x="4015" y="182"/>
                  <a:pt x="3972" y="194"/>
                  <a:pt x="3920" y="174"/>
                </a:cubicBezTo>
                <a:cubicBezTo>
                  <a:pt x="3911" y="171"/>
                  <a:pt x="3935" y="160"/>
                  <a:pt x="3943" y="156"/>
                </a:cubicBezTo>
                <a:cubicBezTo>
                  <a:pt x="3951" y="152"/>
                  <a:pt x="3958" y="150"/>
                  <a:pt x="3966" y="147"/>
                </a:cubicBezTo>
                <a:cubicBezTo>
                  <a:pt x="3918" y="110"/>
                  <a:pt x="3968" y="135"/>
                  <a:pt x="3935" y="77"/>
                </a:cubicBezTo>
                <a:cubicBezTo>
                  <a:pt x="3812" y="86"/>
                  <a:pt x="3702" y="113"/>
                  <a:pt x="3578" y="121"/>
                </a:cubicBezTo>
                <a:cubicBezTo>
                  <a:pt x="3524" y="128"/>
                  <a:pt x="3477" y="135"/>
                  <a:pt x="3425" y="156"/>
                </a:cubicBezTo>
                <a:cubicBezTo>
                  <a:pt x="3342" y="188"/>
                  <a:pt x="3248" y="162"/>
                  <a:pt x="3159" y="165"/>
                </a:cubicBezTo>
                <a:cubicBezTo>
                  <a:pt x="2928" y="254"/>
                  <a:pt x="2813" y="169"/>
                  <a:pt x="2544" y="191"/>
                </a:cubicBezTo>
                <a:cubicBezTo>
                  <a:pt x="2445" y="200"/>
                  <a:pt x="2305" y="198"/>
                  <a:pt x="2260" y="187"/>
                </a:cubicBezTo>
                <a:cubicBezTo>
                  <a:pt x="2172" y="153"/>
                  <a:pt x="2149" y="194"/>
                  <a:pt x="2056" y="195"/>
                </a:cubicBezTo>
                <a:cubicBezTo>
                  <a:pt x="1964" y="187"/>
                  <a:pt x="1913" y="188"/>
                  <a:pt x="1880" y="175"/>
                </a:cubicBezTo>
                <a:cubicBezTo>
                  <a:pt x="1790" y="181"/>
                  <a:pt x="1677" y="212"/>
                  <a:pt x="1591" y="191"/>
                </a:cubicBezTo>
                <a:cubicBezTo>
                  <a:pt x="1548" y="181"/>
                  <a:pt x="1503" y="186"/>
                  <a:pt x="1460" y="175"/>
                </a:cubicBezTo>
                <a:cubicBezTo>
                  <a:pt x="1435" y="185"/>
                  <a:pt x="1426" y="155"/>
                  <a:pt x="1401" y="165"/>
                </a:cubicBezTo>
                <a:cubicBezTo>
                  <a:pt x="1252" y="156"/>
                  <a:pt x="1118" y="135"/>
                  <a:pt x="967" y="130"/>
                </a:cubicBezTo>
                <a:cubicBezTo>
                  <a:pt x="926" y="125"/>
                  <a:pt x="836" y="116"/>
                  <a:pt x="799" y="103"/>
                </a:cubicBezTo>
                <a:cubicBezTo>
                  <a:pt x="798" y="103"/>
                  <a:pt x="754" y="62"/>
                  <a:pt x="746" y="59"/>
                </a:cubicBezTo>
                <a:cubicBezTo>
                  <a:pt x="686" y="39"/>
                  <a:pt x="609" y="39"/>
                  <a:pt x="548" y="33"/>
                </a:cubicBezTo>
                <a:cubicBezTo>
                  <a:pt x="523" y="22"/>
                  <a:pt x="497" y="17"/>
                  <a:pt x="472" y="6"/>
                </a:cubicBezTo>
                <a:cubicBezTo>
                  <a:pt x="441" y="9"/>
                  <a:pt x="411" y="11"/>
                  <a:pt x="381" y="15"/>
                </a:cubicBezTo>
                <a:cubicBezTo>
                  <a:pt x="353" y="15"/>
                  <a:pt x="325" y="0"/>
                  <a:pt x="306" y="4"/>
                </a:cubicBez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  <a:effectLst/>
        </p:spPr>
        <p:txBody>
          <a:bodyPr/>
          <a:lstStyle/>
          <a:p>
            <a:endParaRPr lang="ru-RU" dirty="0"/>
          </a:p>
        </p:txBody>
      </p:sp>
      <p:sp>
        <p:nvSpPr>
          <p:cNvPr id="6" name="Freeform 4"/>
          <p:cNvSpPr>
            <a:spLocks/>
          </p:cNvSpPr>
          <p:nvPr/>
        </p:nvSpPr>
        <p:spPr bwMode="gray">
          <a:xfrm rot="20274700">
            <a:off x="4920447" y="3423030"/>
            <a:ext cx="1219656" cy="571504"/>
          </a:xfrm>
          <a:custGeom>
            <a:avLst/>
            <a:gdLst/>
            <a:ahLst/>
            <a:cxnLst>
              <a:cxn ang="0">
                <a:pos x="266" y="42"/>
              </a:cxn>
              <a:cxn ang="0">
                <a:pos x="107" y="103"/>
              </a:cxn>
              <a:cxn ang="0">
                <a:pos x="69" y="200"/>
              </a:cxn>
              <a:cxn ang="0">
                <a:pos x="38" y="235"/>
              </a:cxn>
              <a:cxn ang="0">
                <a:pos x="15" y="332"/>
              </a:cxn>
              <a:cxn ang="0">
                <a:pos x="38" y="447"/>
              </a:cxn>
              <a:cxn ang="0">
                <a:pos x="198" y="587"/>
              </a:cxn>
              <a:cxn ang="0">
                <a:pos x="568" y="655"/>
              </a:cxn>
              <a:cxn ang="0">
                <a:pos x="928" y="699"/>
              </a:cxn>
              <a:cxn ang="0">
                <a:pos x="1751" y="746"/>
              </a:cxn>
              <a:cxn ang="0">
                <a:pos x="2388" y="739"/>
              </a:cxn>
              <a:cxn ang="0">
                <a:pos x="2624" y="761"/>
              </a:cxn>
              <a:cxn ang="0">
                <a:pos x="3030" y="737"/>
              </a:cxn>
              <a:cxn ang="0">
                <a:pos x="3707" y="640"/>
              </a:cxn>
              <a:cxn ang="0">
                <a:pos x="4057" y="579"/>
              </a:cxn>
              <a:cxn ang="0">
                <a:pos x="4225" y="526"/>
              </a:cxn>
              <a:cxn ang="0">
                <a:pos x="4331" y="508"/>
              </a:cxn>
              <a:cxn ang="0">
                <a:pos x="4225" y="491"/>
              </a:cxn>
              <a:cxn ang="0">
                <a:pos x="4346" y="526"/>
              </a:cxn>
              <a:cxn ang="0">
                <a:pos x="4643" y="455"/>
              </a:cxn>
              <a:cxn ang="0">
                <a:pos x="4849" y="341"/>
              </a:cxn>
              <a:cxn ang="0">
                <a:pos x="4674" y="279"/>
              </a:cxn>
              <a:cxn ang="0">
                <a:pos x="4110" y="297"/>
              </a:cxn>
              <a:cxn ang="0">
                <a:pos x="4293" y="297"/>
              </a:cxn>
              <a:cxn ang="0">
                <a:pos x="4651" y="200"/>
              </a:cxn>
              <a:cxn ang="0">
                <a:pos x="4514" y="147"/>
              </a:cxn>
              <a:cxn ang="0">
                <a:pos x="3920" y="174"/>
              </a:cxn>
              <a:cxn ang="0">
                <a:pos x="3966" y="147"/>
              </a:cxn>
              <a:cxn ang="0">
                <a:pos x="3578" y="121"/>
              </a:cxn>
              <a:cxn ang="0">
                <a:pos x="3159" y="165"/>
              </a:cxn>
              <a:cxn ang="0">
                <a:pos x="2260" y="187"/>
              </a:cxn>
              <a:cxn ang="0">
                <a:pos x="1880" y="175"/>
              </a:cxn>
              <a:cxn ang="0">
                <a:pos x="1460" y="175"/>
              </a:cxn>
              <a:cxn ang="0">
                <a:pos x="967" y="130"/>
              </a:cxn>
              <a:cxn ang="0">
                <a:pos x="746" y="59"/>
              </a:cxn>
              <a:cxn ang="0">
                <a:pos x="472" y="6"/>
              </a:cxn>
              <a:cxn ang="0">
                <a:pos x="306" y="4"/>
              </a:cxn>
            </a:cxnLst>
            <a:rect l="0" t="0" r="r" b="b"/>
            <a:pathLst>
              <a:path w="4864" h="769">
                <a:moveTo>
                  <a:pt x="306" y="4"/>
                </a:moveTo>
                <a:cubicBezTo>
                  <a:pt x="265" y="21"/>
                  <a:pt x="307" y="25"/>
                  <a:pt x="266" y="42"/>
                </a:cubicBezTo>
                <a:cubicBezTo>
                  <a:pt x="228" y="27"/>
                  <a:pt x="225" y="21"/>
                  <a:pt x="167" y="42"/>
                </a:cubicBezTo>
                <a:cubicBezTo>
                  <a:pt x="141" y="52"/>
                  <a:pt x="142" y="90"/>
                  <a:pt x="107" y="103"/>
                </a:cubicBezTo>
                <a:cubicBezTo>
                  <a:pt x="84" y="130"/>
                  <a:pt x="69" y="156"/>
                  <a:pt x="46" y="182"/>
                </a:cubicBezTo>
                <a:cubicBezTo>
                  <a:pt x="53" y="188"/>
                  <a:pt x="61" y="196"/>
                  <a:pt x="69" y="200"/>
                </a:cubicBezTo>
                <a:cubicBezTo>
                  <a:pt x="76" y="204"/>
                  <a:pt x="94" y="200"/>
                  <a:pt x="91" y="209"/>
                </a:cubicBezTo>
                <a:cubicBezTo>
                  <a:pt x="89" y="218"/>
                  <a:pt x="47" y="232"/>
                  <a:pt x="38" y="235"/>
                </a:cubicBezTo>
                <a:cubicBezTo>
                  <a:pt x="20" y="298"/>
                  <a:pt x="37" y="278"/>
                  <a:pt x="0" y="306"/>
                </a:cubicBezTo>
                <a:cubicBezTo>
                  <a:pt x="5" y="314"/>
                  <a:pt x="11" y="322"/>
                  <a:pt x="15" y="332"/>
                </a:cubicBezTo>
                <a:cubicBezTo>
                  <a:pt x="27" y="345"/>
                  <a:pt x="65" y="366"/>
                  <a:pt x="69" y="385"/>
                </a:cubicBezTo>
                <a:cubicBezTo>
                  <a:pt x="71" y="398"/>
                  <a:pt x="28" y="428"/>
                  <a:pt x="38" y="447"/>
                </a:cubicBezTo>
                <a:cubicBezTo>
                  <a:pt x="28" y="480"/>
                  <a:pt x="110" y="494"/>
                  <a:pt x="129" y="499"/>
                </a:cubicBezTo>
                <a:cubicBezTo>
                  <a:pt x="157" y="521"/>
                  <a:pt x="162" y="579"/>
                  <a:pt x="198" y="587"/>
                </a:cubicBezTo>
                <a:cubicBezTo>
                  <a:pt x="275" y="607"/>
                  <a:pt x="321" y="631"/>
                  <a:pt x="400" y="635"/>
                </a:cubicBezTo>
                <a:cubicBezTo>
                  <a:pt x="471" y="643"/>
                  <a:pt x="513" y="654"/>
                  <a:pt x="568" y="655"/>
                </a:cubicBezTo>
                <a:cubicBezTo>
                  <a:pt x="628" y="661"/>
                  <a:pt x="700" y="664"/>
                  <a:pt x="760" y="671"/>
                </a:cubicBezTo>
                <a:cubicBezTo>
                  <a:pt x="817" y="693"/>
                  <a:pt x="869" y="677"/>
                  <a:pt x="928" y="699"/>
                </a:cubicBezTo>
                <a:cubicBezTo>
                  <a:pt x="1070" y="753"/>
                  <a:pt x="1355" y="693"/>
                  <a:pt x="1355" y="693"/>
                </a:cubicBezTo>
                <a:cubicBezTo>
                  <a:pt x="1539" y="731"/>
                  <a:pt x="1520" y="737"/>
                  <a:pt x="1751" y="746"/>
                </a:cubicBezTo>
                <a:cubicBezTo>
                  <a:pt x="1912" y="769"/>
                  <a:pt x="1924" y="727"/>
                  <a:pt x="2228" y="743"/>
                </a:cubicBezTo>
                <a:cubicBezTo>
                  <a:pt x="2298" y="752"/>
                  <a:pt x="2337" y="736"/>
                  <a:pt x="2388" y="739"/>
                </a:cubicBezTo>
                <a:cubicBezTo>
                  <a:pt x="2439" y="742"/>
                  <a:pt x="2496" y="758"/>
                  <a:pt x="2535" y="762"/>
                </a:cubicBezTo>
                <a:cubicBezTo>
                  <a:pt x="2574" y="766"/>
                  <a:pt x="2586" y="753"/>
                  <a:pt x="2624" y="761"/>
                </a:cubicBezTo>
                <a:cubicBezTo>
                  <a:pt x="2654" y="767"/>
                  <a:pt x="2674" y="747"/>
                  <a:pt x="2710" y="746"/>
                </a:cubicBezTo>
                <a:cubicBezTo>
                  <a:pt x="2816" y="740"/>
                  <a:pt x="2923" y="740"/>
                  <a:pt x="3030" y="737"/>
                </a:cubicBezTo>
                <a:cubicBezTo>
                  <a:pt x="3165" y="698"/>
                  <a:pt x="3192" y="700"/>
                  <a:pt x="3372" y="693"/>
                </a:cubicBezTo>
                <a:cubicBezTo>
                  <a:pt x="3491" y="677"/>
                  <a:pt x="3585" y="649"/>
                  <a:pt x="3707" y="640"/>
                </a:cubicBezTo>
                <a:cubicBezTo>
                  <a:pt x="3778" y="612"/>
                  <a:pt x="3647" y="661"/>
                  <a:pt x="3814" y="623"/>
                </a:cubicBezTo>
                <a:cubicBezTo>
                  <a:pt x="3939" y="593"/>
                  <a:pt x="3882" y="589"/>
                  <a:pt x="4057" y="579"/>
                </a:cubicBezTo>
                <a:cubicBezTo>
                  <a:pt x="4154" y="551"/>
                  <a:pt x="4197" y="549"/>
                  <a:pt x="4316" y="543"/>
                </a:cubicBezTo>
                <a:cubicBezTo>
                  <a:pt x="4293" y="535"/>
                  <a:pt x="4233" y="529"/>
                  <a:pt x="4225" y="526"/>
                </a:cubicBezTo>
                <a:cubicBezTo>
                  <a:pt x="4217" y="523"/>
                  <a:pt x="4240" y="518"/>
                  <a:pt x="4247" y="517"/>
                </a:cubicBezTo>
                <a:cubicBezTo>
                  <a:pt x="4275" y="513"/>
                  <a:pt x="4303" y="511"/>
                  <a:pt x="4331" y="508"/>
                </a:cubicBezTo>
                <a:cubicBezTo>
                  <a:pt x="4303" y="505"/>
                  <a:pt x="4275" y="504"/>
                  <a:pt x="4247" y="499"/>
                </a:cubicBezTo>
                <a:cubicBezTo>
                  <a:pt x="4240" y="498"/>
                  <a:pt x="4221" y="499"/>
                  <a:pt x="4225" y="491"/>
                </a:cubicBezTo>
                <a:cubicBezTo>
                  <a:pt x="4230" y="480"/>
                  <a:pt x="4245" y="485"/>
                  <a:pt x="4255" y="482"/>
                </a:cubicBezTo>
                <a:cubicBezTo>
                  <a:pt x="4318" y="494"/>
                  <a:pt x="4297" y="507"/>
                  <a:pt x="4346" y="526"/>
                </a:cubicBezTo>
                <a:cubicBezTo>
                  <a:pt x="4398" y="511"/>
                  <a:pt x="4453" y="470"/>
                  <a:pt x="4506" y="464"/>
                </a:cubicBezTo>
                <a:cubicBezTo>
                  <a:pt x="4552" y="460"/>
                  <a:pt x="4598" y="458"/>
                  <a:pt x="4643" y="455"/>
                </a:cubicBezTo>
                <a:cubicBezTo>
                  <a:pt x="4690" y="420"/>
                  <a:pt x="4742" y="423"/>
                  <a:pt x="4795" y="411"/>
                </a:cubicBezTo>
                <a:cubicBezTo>
                  <a:pt x="4834" y="382"/>
                  <a:pt x="4813" y="403"/>
                  <a:pt x="4849" y="341"/>
                </a:cubicBezTo>
                <a:cubicBezTo>
                  <a:pt x="4854" y="332"/>
                  <a:pt x="4864" y="314"/>
                  <a:pt x="4864" y="314"/>
                </a:cubicBezTo>
                <a:cubicBezTo>
                  <a:pt x="4803" y="279"/>
                  <a:pt x="4742" y="285"/>
                  <a:pt x="4674" y="279"/>
                </a:cubicBezTo>
                <a:cubicBezTo>
                  <a:pt x="4490" y="287"/>
                  <a:pt x="4499" y="279"/>
                  <a:pt x="4384" y="306"/>
                </a:cubicBezTo>
                <a:cubicBezTo>
                  <a:pt x="4293" y="303"/>
                  <a:pt x="4202" y="303"/>
                  <a:pt x="4110" y="297"/>
                </a:cubicBezTo>
                <a:cubicBezTo>
                  <a:pt x="4103" y="297"/>
                  <a:pt x="4126" y="288"/>
                  <a:pt x="4133" y="288"/>
                </a:cubicBezTo>
                <a:cubicBezTo>
                  <a:pt x="4187" y="288"/>
                  <a:pt x="4240" y="294"/>
                  <a:pt x="4293" y="297"/>
                </a:cubicBezTo>
                <a:cubicBezTo>
                  <a:pt x="4391" y="282"/>
                  <a:pt x="4444" y="268"/>
                  <a:pt x="4552" y="262"/>
                </a:cubicBezTo>
                <a:cubicBezTo>
                  <a:pt x="4601" y="247"/>
                  <a:pt x="4610" y="232"/>
                  <a:pt x="4651" y="200"/>
                </a:cubicBezTo>
                <a:cubicBezTo>
                  <a:pt x="4609" y="188"/>
                  <a:pt x="4562" y="193"/>
                  <a:pt x="4521" y="174"/>
                </a:cubicBezTo>
                <a:cubicBezTo>
                  <a:pt x="4514" y="171"/>
                  <a:pt x="4516" y="156"/>
                  <a:pt x="4514" y="147"/>
                </a:cubicBezTo>
                <a:cubicBezTo>
                  <a:pt x="4141" y="166"/>
                  <a:pt x="4291" y="156"/>
                  <a:pt x="4065" y="174"/>
                </a:cubicBezTo>
                <a:cubicBezTo>
                  <a:pt x="4015" y="182"/>
                  <a:pt x="3972" y="194"/>
                  <a:pt x="3920" y="174"/>
                </a:cubicBezTo>
                <a:cubicBezTo>
                  <a:pt x="3911" y="171"/>
                  <a:pt x="3935" y="160"/>
                  <a:pt x="3943" y="156"/>
                </a:cubicBezTo>
                <a:cubicBezTo>
                  <a:pt x="3951" y="152"/>
                  <a:pt x="3958" y="150"/>
                  <a:pt x="3966" y="147"/>
                </a:cubicBezTo>
                <a:cubicBezTo>
                  <a:pt x="3918" y="110"/>
                  <a:pt x="3968" y="135"/>
                  <a:pt x="3935" y="77"/>
                </a:cubicBezTo>
                <a:cubicBezTo>
                  <a:pt x="3812" y="86"/>
                  <a:pt x="3702" y="113"/>
                  <a:pt x="3578" y="121"/>
                </a:cubicBezTo>
                <a:cubicBezTo>
                  <a:pt x="3524" y="128"/>
                  <a:pt x="3477" y="135"/>
                  <a:pt x="3425" y="156"/>
                </a:cubicBezTo>
                <a:cubicBezTo>
                  <a:pt x="3342" y="188"/>
                  <a:pt x="3248" y="162"/>
                  <a:pt x="3159" y="165"/>
                </a:cubicBezTo>
                <a:cubicBezTo>
                  <a:pt x="2928" y="254"/>
                  <a:pt x="2813" y="169"/>
                  <a:pt x="2544" y="191"/>
                </a:cubicBezTo>
                <a:cubicBezTo>
                  <a:pt x="2445" y="200"/>
                  <a:pt x="2305" y="198"/>
                  <a:pt x="2260" y="187"/>
                </a:cubicBezTo>
                <a:cubicBezTo>
                  <a:pt x="2172" y="153"/>
                  <a:pt x="2149" y="194"/>
                  <a:pt x="2056" y="195"/>
                </a:cubicBezTo>
                <a:cubicBezTo>
                  <a:pt x="1964" y="187"/>
                  <a:pt x="1913" y="188"/>
                  <a:pt x="1880" y="175"/>
                </a:cubicBezTo>
                <a:cubicBezTo>
                  <a:pt x="1790" y="181"/>
                  <a:pt x="1677" y="212"/>
                  <a:pt x="1591" y="191"/>
                </a:cubicBezTo>
                <a:cubicBezTo>
                  <a:pt x="1548" y="181"/>
                  <a:pt x="1503" y="186"/>
                  <a:pt x="1460" y="175"/>
                </a:cubicBezTo>
                <a:cubicBezTo>
                  <a:pt x="1435" y="185"/>
                  <a:pt x="1426" y="155"/>
                  <a:pt x="1401" y="165"/>
                </a:cubicBezTo>
                <a:cubicBezTo>
                  <a:pt x="1252" y="156"/>
                  <a:pt x="1118" y="135"/>
                  <a:pt x="967" y="130"/>
                </a:cubicBezTo>
                <a:cubicBezTo>
                  <a:pt x="926" y="125"/>
                  <a:pt x="836" y="116"/>
                  <a:pt x="799" y="103"/>
                </a:cubicBezTo>
                <a:cubicBezTo>
                  <a:pt x="798" y="103"/>
                  <a:pt x="754" y="62"/>
                  <a:pt x="746" y="59"/>
                </a:cubicBezTo>
                <a:cubicBezTo>
                  <a:pt x="686" y="39"/>
                  <a:pt x="609" y="39"/>
                  <a:pt x="548" y="33"/>
                </a:cubicBezTo>
                <a:cubicBezTo>
                  <a:pt x="523" y="22"/>
                  <a:pt x="497" y="17"/>
                  <a:pt x="472" y="6"/>
                </a:cubicBezTo>
                <a:cubicBezTo>
                  <a:pt x="441" y="9"/>
                  <a:pt x="411" y="11"/>
                  <a:pt x="381" y="15"/>
                </a:cubicBezTo>
                <a:cubicBezTo>
                  <a:pt x="353" y="15"/>
                  <a:pt x="325" y="0"/>
                  <a:pt x="306" y="4"/>
                </a:cubicBezTo>
                <a:close/>
              </a:path>
            </a:pathLst>
          </a:custGeom>
          <a:solidFill>
            <a:srgbClr val="FFFF00"/>
          </a:solidFill>
          <a:ln w="9525">
            <a:noFill/>
            <a:round/>
            <a:headEnd/>
            <a:tailEnd/>
          </a:ln>
          <a:effectLst/>
        </p:spPr>
        <p:txBody>
          <a:bodyPr/>
          <a:lstStyle/>
          <a:p>
            <a:endParaRPr lang="ru-RU" dirty="0"/>
          </a:p>
        </p:txBody>
      </p:sp>
      <p:sp>
        <p:nvSpPr>
          <p:cNvPr id="7" name="Freeform 4"/>
          <p:cNvSpPr>
            <a:spLocks/>
          </p:cNvSpPr>
          <p:nvPr/>
        </p:nvSpPr>
        <p:spPr bwMode="gray">
          <a:xfrm rot="20274700">
            <a:off x="4920446" y="2494337"/>
            <a:ext cx="1219656" cy="571504"/>
          </a:xfrm>
          <a:custGeom>
            <a:avLst/>
            <a:gdLst/>
            <a:ahLst/>
            <a:cxnLst>
              <a:cxn ang="0">
                <a:pos x="266" y="42"/>
              </a:cxn>
              <a:cxn ang="0">
                <a:pos x="107" y="103"/>
              </a:cxn>
              <a:cxn ang="0">
                <a:pos x="69" y="200"/>
              </a:cxn>
              <a:cxn ang="0">
                <a:pos x="38" y="235"/>
              </a:cxn>
              <a:cxn ang="0">
                <a:pos x="15" y="332"/>
              </a:cxn>
              <a:cxn ang="0">
                <a:pos x="38" y="447"/>
              </a:cxn>
              <a:cxn ang="0">
                <a:pos x="198" y="587"/>
              </a:cxn>
              <a:cxn ang="0">
                <a:pos x="568" y="655"/>
              </a:cxn>
              <a:cxn ang="0">
                <a:pos x="928" y="699"/>
              </a:cxn>
              <a:cxn ang="0">
                <a:pos x="1751" y="746"/>
              </a:cxn>
              <a:cxn ang="0">
                <a:pos x="2388" y="739"/>
              </a:cxn>
              <a:cxn ang="0">
                <a:pos x="2624" y="761"/>
              </a:cxn>
              <a:cxn ang="0">
                <a:pos x="3030" y="737"/>
              </a:cxn>
              <a:cxn ang="0">
                <a:pos x="3707" y="640"/>
              </a:cxn>
              <a:cxn ang="0">
                <a:pos x="4057" y="579"/>
              </a:cxn>
              <a:cxn ang="0">
                <a:pos x="4225" y="526"/>
              </a:cxn>
              <a:cxn ang="0">
                <a:pos x="4331" y="508"/>
              </a:cxn>
              <a:cxn ang="0">
                <a:pos x="4225" y="491"/>
              </a:cxn>
              <a:cxn ang="0">
                <a:pos x="4346" y="526"/>
              </a:cxn>
              <a:cxn ang="0">
                <a:pos x="4643" y="455"/>
              </a:cxn>
              <a:cxn ang="0">
                <a:pos x="4849" y="341"/>
              </a:cxn>
              <a:cxn ang="0">
                <a:pos x="4674" y="279"/>
              </a:cxn>
              <a:cxn ang="0">
                <a:pos x="4110" y="297"/>
              </a:cxn>
              <a:cxn ang="0">
                <a:pos x="4293" y="297"/>
              </a:cxn>
              <a:cxn ang="0">
                <a:pos x="4651" y="200"/>
              </a:cxn>
              <a:cxn ang="0">
                <a:pos x="4514" y="147"/>
              </a:cxn>
              <a:cxn ang="0">
                <a:pos x="3920" y="174"/>
              </a:cxn>
              <a:cxn ang="0">
                <a:pos x="3966" y="147"/>
              </a:cxn>
              <a:cxn ang="0">
                <a:pos x="3578" y="121"/>
              </a:cxn>
              <a:cxn ang="0">
                <a:pos x="3159" y="165"/>
              </a:cxn>
              <a:cxn ang="0">
                <a:pos x="2260" y="187"/>
              </a:cxn>
              <a:cxn ang="0">
                <a:pos x="1880" y="175"/>
              </a:cxn>
              <a:cxn ang="0">
                <a:pos x="1460" y="175"/>
              </a:cxn>
              <a:cxn ang="0">
                <a:pos x="967" y="130"/>
              </a:cxn>
              <a:cxn ang="0">
                <a:pos x="746" y="59"/>
              </a:cxn>
              <a:cxn ang="0">
                <a:pos x="472" y="6"/>
              </a:cxn>
              <a:cxn ang="0">
                <a:pos x="306" y="4"/>
              </a:cxn>
            </a:cxnLst>
            <a:rect l="0" t="0" r="r" b="b"/>
            <a:pathLst>
              <a:path w="4864" h="769">
                <a:moveTo>
                  <a:pt x="306" y="4"/>
                </a:moveTo>
                <a:cubicBezTo>
                  <a:pt x="265" y="21"/>
                  <a:pt x="307" y="25"/>
                  <a:pt x="266" y="42"/>
                </a:cubicBezTo>
                <a:cubicBezTo>
                  <a:pt x="228" y="27"/>
                  <a:pt x="225" y="21"/>
                  <a:pt x="167" y="42"/>
                </a:cubicBezTo>
                <a:cubicBezTo>
                  <a:pt x="141" y="52"/>
                  <a:pt x="142" y="90"/>
                  <a:pt x="107" y="103"/>
                </a:cubicBezTo>
                <a:cubicBezTo>
                  <a:pt x="84" y="130"/>
                  <a:pt x="69" y="156"/>
                  <a:pt x="46" y="182"/>
                </a:cubicBezTo>
                <a:cubicBezTo>
                  <a:pt x="53" y="188"/>
                  <a:pt x="61" y="196"/>
                  <a:pt x="69" y="200"/>
                </a:cubicBezTo>
                <a:cubicBezTo>
                  <a:pt x="76" y="204"/>
                  <a:pt x="94" y="200"/>
                  <a:pt x="91" y="209"/>
                </a:cubicBezTo>
                <a:cubicBezTo>
                  <a:pt x="89" y="218"/>
                  <a:pt x="47" y="232"/>
                  <a:pt x="38" y="235"/>
                </a:cubicBezTo>
                <a:cubicBezTo>
                  <a:pt x="20" y="298"/>
                  <a:pt x="37" y="278"/>
                  <a:pt x="0" y="306"/>
                </a:cubicBezTo>
                <a:cubicBezTo>
                  <a:pt x="5" y="314"/>
                  <a:pt x="11" y="322"/>
                  <a:pt x="15" y="332"/>
                </a:cubicBezTo>
                <a:cubicBezTo>
                  <a:pt x="27" y="345"/>
                  <a:pt x="65" y="366"/>
                  <a:pt x="69" y="385"/>
                </a:cubicBezTo>
                <a:cubicBezTo>
                  <a:pt x="71" y="398"/>
                  <a:pt x="28" y="428"/>
                  <a:pt x="38" y="447"/>
                </a:cubicBezTo>
                <a:cubicBezTo>
                  <a:pt x="28" y="480"/>
                  <a:pt x="110" y="494"/>
                  <a:pt x="129" y="499"/>
                </a:cubicBezTo>
                <a:cubicBezTo>
                  <a:pt x="157" y="521"/>
                  <a:pt x="162" y="579"/>
                  <a:pt x="198" y="587"/>
                </a:cubicBezTo>
                <a:cubicBezTo>
                  <a:pt x="275" y="607"/>
                  <a:pt x="321" y="631"/>
                  <a:pt x="400" y="635"/>
                </a:cubicBezTo>
                <a:cubicBezTo>
                  <a:pt x="471" y="643"/>
                  <a:pt x="513" y="654"/>
                  <a:pt x="568" y="655"/>
                </a:cubicBezTo>
                <a:cubicBezTo>
                  <a:pt x="628" y="661"/>
                  <a:pt x="700" y="664"/>
                  <a:pt x="760" y="671"/>
                </a:cubicBezTo>
                <a:cubicBezTo>
                  <a:pt x="817" y="693"/>
                  <a:pt x="869" y="677"/>
                  <a:pt x="928" y="699"/>
                </a:cubicBezTo>
                <a:cubicBezTo>
                  <a:pt x="1070" y="753"/>
                  <a:pt x="1355" y="693"/>
                  <a:pt x="1355" y="693"/>
                </a:cubicBezTo>
                <a:cubicBezTo>
                  <a:pt x="1539" y="731"/>
                  <a:pt x="1520" y="737"/>
                  <a:pt x="1751" y="746"/>
                </a:cubicBezTo>
                <a:cubicBezTo>
                  <a:pt x="1912" y="769"/>
                  <a:pt x="1924" y="727"/>
                  <a:pt x="2228" y="743"/>
                </a:cubicBezTo>
                <a:cubicBezTo>
                  <a:pt x="2298" y="752"/>
                  <a:pt x="2337" y="736"/>
                  <a:pt x="2388" y="739"/>
                </a:cubicBezTo>
                <a:cubicBezTo>
                  <a:pt x="2439" y="742"/>
                  <a:pt x="2496" y="758"/>
                  <a:pt x="2535" y="762"/>
                </a:cubicBezTo>
                <a:cubicBezTo>
                  <a:pt x="2574" y="766"/>
                  <a:pt x="2586" y="753"/>
                  <a:pt x="2624" y="761"/>
                </a:cubicBezTo>
                <a:cubicBezTo>
                  <a:pt x="2654" y="767"/>
                  <a:pt x="2674" y="747"/>
                  <a:pt x="2710" y="746"/>
                </a:cubicBezTo>
                <a:cubicBezTo>
                  <a:pt x="2816" y="740"/>
                  <a:pt x="2923" y="740"/>
                  <a:pt x="3030" y="737"/>
                </a:cubicBezTo>
                <a:cubicBezTo>
                  <a:pt x="3165" y="698"/>
                  <a:pt x="3192" y="700"/>
                  <a:pt x="3372" y="693"/>
                </a:cubicBezTo>
                <a:cubicBezTo>
                  <a:pt x="3491" y="677"/>
                  <a:pt x="3585" y="649"/>
                  <a:pt x="3707" y="640"/>
                </a:cubicBezTo>
                <a:cubicBezTo>
                  <a:pt x="3778" y="612"/>
                  <a:pt x="3647" y="661"/>
                  <a:pt x="3814" y="623"/>
                </a:cubicBezTo>
                <a:cubicBezTo>
                  <a:pt x="3939" y="593"/>
                  <a:pt x="3882" y="589"/>
                  <a:pt x="4057" y="579"/>
                </a:cubicBezTo>
                <a:cubicBezTo>
                  <a:pt x="4154" y="551"/>
                  <a:pt x="4197" y="549"/>
                  <a:pt x="4316" y="543"/>
                </a:cubicBezTo>
                <a:cubicBezTo>
                  <a:pt x="4293" y="535"/>
                  <a:pt x="4233" y="529"/>
                  <a:pt x="4225" y="526"/>
                </a:cubicBezTo>
                <a:cubicBezTo>
                  <a:pt x="4217" y="523"/>
                  <a:pt x="4240" y="518"/>
                  <a:pt x="4247" y="517"/>
                </a:cubicBezTo>
                <a:cubicBezTo>
                  <a:pt x="4275" y="513"/>
                  <a:pt x="4303" y="511"/>
                  <a:pt x="4331" y="508"/>
                </a:cubicBezTo>
                <a:cubicBezTo>
                  <a:pt x="4303" y="505"/>
                  <a:pt x="4275" y="504"/>
                  <a:pt x="4247" y="499"/>
                </a:cubicBezTo>
                <a:cubicBezTo>
                  <a:pt x="4240" y="498"/>
                  <a:pt x="4221" y="499"/>
                  <a:pt x="4225" y="491"/>
                </a:cubicBezTo>
                <a:cubicBezTo>
                  <a:pt x="4230" y="480"/>
                  <a:pt x="4245" y="485"/>
                  <a:pt x="4255" y="482"/>
                </a:cubicBezTo>
                <a:cubicBezTo>
                  <a:pt x="4318" y="494"/>
                  <a:pt x="4297" y="507"/>
                  <a:pt x="4346" y="526"/>
                </a:cubicBezTo>
                <a:cubicBezTo>
                  <a:pt x="4398" y="511"/>
                  <a:pt x="4453" y="470"/>
                  <a:pt x="4506" y="464"/>
                </a:cubicBezTo>
                <a:cubicBezTo>
                  <a:pt x="4552" y="460"/>
                  <a:pt x="4598" y="458"/>
                  <a:pt x="4643" y="455"/>
                </a:cubicBezTo>
                <a:cubicBezTo>
                  <a:pt x="4690" y="420"/>
                  <a:pt x="4742" y="423"/>
                  <a:pt x="4795" y="411"/>
                </a:cubicBezTo>
                <a:cubicBezTo>
                  <a:pt x="4834" y="382"/>
                  <a:pt x="4813" y="403"/>
                  <a:pt x="4849" y="341"/>
                </a:cubicBezTo>
                <a:cubicBezTo>
                  <a:pt x="4854" y="332"/>
                  <a:pt x="4864" y="314"/>
                  <a:pt x="4864" y="314"/>
                </a:cubicBezTo>
                <a:cubicBezTo>
                  <a:pt x="4803" y="279"/>
                  <a:pt x="4742" y="285"/>
                  <a:pt x="4674" y="279"/>
                </a:cubicBezTo>
                <a:cubicBezTo>
                  <a:pt x="4490" y="287"/>
                  <a:pt x="4499" y="279"/>
                  <a:pt x="4384" y="306"/>
                </a:cubicBezTo>
                <a:cubicBezTo>
                  <a:pt x="4293" y="303"/>
                  <a:pt x="4202" y="303"/>
                  <a:pt x="4110" y="297"/>
                </a:cubicBezTo>
                <a:cubicBezTo>
                  <a:pt x="4103" y="297"/>
                  <a:pt x="4126" y="288"/>
                  <a:pt x="4133" y="288"/>
                </a:cubicBezTo>
                <a:cubicBezTo>
                  <a:pt x="4187" y="288"/>
                  <a:pt x="4240" y="294"/>
                  <a:pt x="4293" y="297"/>
                </a:cubicBezTo>
                <a:cubicBezTo>
                  <a:pt x="4391" y="282"/>
                  <a:pt x="4444" y="268"/>
                  <a:pt x="4552" y="262"/>
                </a:cubicBezTo>
                <a:cubicBezTo>
                  <a:pt x="4601" y="247"/>
                  <a:pt x="4610" y="232"/>
                  <a:pt x="4651" y="200"/>
                </a:cubicBezTo>
                <a:cubicBezTo>
                  <a:pt x="4609" y="188"/>
                  <a:pt x="4562" y="193"/>
                  <a:pt x="4521" y="174"/>
                </a:cubicBezTo>
                <a:cubicBezTo>
                  <a:pt x="4514" y="171"/>
                  <a:pt x="4516" y="156"/>
                  <a:pt x="4514" y="147"/>
                </a:cubicBezTo>
                <a:cubicBezTo>
                  <a:pt x="4141" y="166"/>
                  <a:pt x="4291" y="156"/>
                  <a:pt x="4065" y="174"/>
                </a:cubicBezTo>
                <a:cubicBezTo>
                  <a:pt x="4015" y="182"/>
                  <a:pt x="3972" y="194"/>
                  <a:pt x="3920" y="174"/>
                </a:cubicBezTo>
                <a:cubicBezTo>
                  <a:pt x="3911" y="171"/>
                  <a:pt x="3935" y="160"/>
                  <a:pt x="3943" y="156"/>
                </a:cubicBezTo>
                <a:cubicBezTo>
                  <a:pt x="3951" y="152"/>
                  <a:pt x="3958" y="150"/>
                  <a:pt x="3966" y="147"/>
                </a:cubicBezTo>
                <a:cubicBezTo>
                  <a:pt x="3918" y="110"/>
                  <a:pt x="3968" y="135"/>
                  <a:pt x="3935" y="77"/>
                </a:cubicBezTo>
                <a:cubicBezTo>
                  <a:pt x="3812" y="86"/>
                  <a:pt x="3702" y="113"/>
                  <a:pt x="3578" y="121"/>
                </a:cubicBezTo>
                <a:cubicBezTo>
                  <a:pt x="3524" y="128"/>
                  <a:pt x="3477" y="135"/>
                  <a:pt x="3425" y="156"/>
                </a:cubicBezTo>
                <a:cubicBezTo>
                  <a:pt x="3342" y="188"/>
                  <a:pt x="3248" y="162"/>
                  <a:pt x="3159" y="165"/>
                </a:cubicBezTo>
                <a:cubicBezTo>
                  <a:pt x="2928" y="254"/>
                  <a:pt x="2813" y="169"/>
                  <a:pt x="2544" y="191"/>
                </a:cubicBezTo>
                <a:cubicBezTo>
                  <a:pt x="2445" y="200"/>
                  <a:pt x="2305" y="198"/>
                  <a:pt x="2260" y="187"/>
                </a:cubicBezTo>
                <a:cubicBezTo>
                  <a:pt x="2172" y="153"/>
                  <a:pt x="2149" y="194"/>
                  <a:pt x="2056" y="195"/>
                </a:cubicBezTo>
                <a:cubicBezTo>
                  <a:pt x="1964" y="187"/>
                  <a:pt x="1913" y="188"/>
                  <a:pt x="1880" y="175"/>
                </a:cubicBezTo>
                <a:cubicBezTo>
                  <a:pt x="1790" y="181"/>
                  <a:pt x="1677" y="212"/>
                  <a:pt x="1591" y="191"/>
                </a:cubicBezTo>
                <a:cubicBezTo>
                  <a:pt x="1548" y="181"/>
                  <a:pt x="1503" y="186"/>
                  <a:pt x="1460" y="175"/>
                </a:cubicBezTo>
                <a:cubicBezTo>
                  <a:pt x="1435" y="185"/>
                  <a:pt x="1426" y="155"/>
                  <a:pt x="1401" y="165"/>
                </a:cubicBezTo>
                <a:cubicBezTo>
                  <a:pt x="1252" y="156"/>
                  <a:pt x="1118" y="135"/>
                  <a:pt x="967" y="130"/>
                </a:cubicBezTo>
                <a:cubicBezTo>
                  <a:pt x="926" y="125"/>
                  <a:pt x="836" y="116"/>
                  <a:pt x="799" y="103"/>
                </a:cubicBezTo>
                <a:cubicBezTo>
                  <a:pt x="798" y="103"/>
                  <a:pt x="754" y="62"/>
                  <a:pt x="746" y="59"/>
                </a:cubicBezTo>
                <a:cubicBezTo>
                  <a:pt x="686" y="39"/>
                  <a:pt x="609" y="39"/>
                  <a:pt x="548" y="33"/>
                </a:cubicBezTo>
                <a:cubicBezTo>
                  <a:pt x="523" y="22"/>
                  <a:pt x="497" y="17"/>
                  <a:pt x="472" y="6"/>
                </a:cubicBezTo>
                <a:cubicBezTo>
                  <a:pt x="441" y="9"/>
                  <a:pt x="411" y="11"/>
                  <a:pt x="381" y="15"/>
                </a:cubicBezTo>
                <a:cubicBezTo>
                  <a:pt x="353" y="15"/>
                  <a:pt x="325" y="0"/>
                  <a:pt x="306" y="4"/>
                </a:cubicBezTo>
                <a:close/>
              </a:path>
            </a:pathLst>
          </a:custGeom>
          <a:solidFill>
            <a:srgbClr val="7030A0"/>
          </a:solidFill>
          <a:ln w="9525">
            <a:noFill/>
            <a:round/>
            <a:headEnd/>
            <a:tailEnd/>
          </a:ln>
          <a:effectLst/>
        </p:spPr>
        <p:txBody>
          <a:bodyPr/>
          <a:lstStyle/>
          <a:p>
            <a:endParaRPr lang="ru-RU" dirty="0"/>
          </a:p>
        </p:txBody>
      </p:sp>
      <p:sp>
        <p:nvSpPr>
          <p:cNvPr id="8" name="Freeform 4"/>
          <p:cNvSpPr>
            <a:spLocks/>
          </p:cNvSpPr>
          <p:nvPr/>
        </p:nvSpPr>
        <p:spPr bwMode="gray">
          <a:xfrm rot="20274700">
            <a:off x="2634429" y="3494469"/>
            <a:ext cx="1219656" cy="571504"/>
          </a:xfrm>
          <a:custGeom>
            <a:avLst/>
            <a:gdLst/>
            <a:ahLst/>
            <a:cxnLst>
              <a:cxn ang="0">
                <a:pos x="266" y="42"/>
              </a:cxn>
              <a:cxn ang="0">
                <a:pos x="107" y="103"/>
              </a:cxn>
              <a:cxn ang="0">
                <a:pos x="69" y="200"/>
              </a:cxn>
              <a:cxn ang="0">
                <a:pos x="38" y="235"/>
              </a:cxn>
              <a:cxn ang="0">
                <a:pos x="15" y="332"/>
              </a:cxn>
              <a:cxn ang="0">
                <a:pos x="38" y="447"/>
              </a:cxn>
              <a:cxn ang="0">
                <a:pos x="198" y="587"/>
              </a:cxn>
              <a:cxn ang="0">
                <a:pos x="568" y="655"/>
              </a:cxn>
              <a:cxn ang="0">
                <a:pos x="928" y="699"/>
              </a:cxn>
              <a:cxn ang="0">
                <a:pos x="1751" y="746"/>
              </a:cxn>
              <a:cxn ang="0">
                <a:pos x="2388" y="739"/>
              </a:cxn>
              <a:cxn ang="0">
                <a:pos x="2624" y="761"/>
              </a:cxn>
              <a:cxn ang="0">
                <a:pos x="3030" y="737"/>
              </a:cxn>
              <a:cxn ang="0">
                <a:pos x="3707" y="640"/>
              </a:cxn>
              <a:cxn ang="0">
                <a:pos x="4057" y="579"/>
              </a:cxn>
              <a:cxn ang="0">
                <a:pos x="4225" y="526"/>
              </a:cxn>
              <a:cxn ang="0">
                <a:pos x="4331" y="508"/>
              </a:cxn>
              <a:cxn ang="0">
                <a:pos x="4225" y="491"/>
              </a:cxn>
              <a:cxn ang="0">
                <a:pos x="4346" y="526"/>
              </a:cxn>
              <a:cxn ang="0">
                <a:pos x="4643" y="455"/>
              </a:cxn>
              <a:cxn ang="0">
                <a:pos x="4849" y="341"/>
              </a:cxn>
              <a:cxn ang="0">
                <a:pos x="4674" y="279"/>
              </a:cxn>
              <a:cxn ang="0">
                <a:pos x="4110" y="297"/>
              </a:cxn>
              <a:cxn ang="0">
                <a:pos x="4293" y="297"/>
              </a:cxn>
              <a:cxn ang="0">
                <a:pos x="4651" y="200"/>
              </a:cxn>
              <a:cxn ang="0">
                <a:pos x="4514" y="147"/>
              </a:cxn>
              <a:cxn ang="0">
                <a:pos x="3920" y="174"/>
              </a:cxn>
              <a:cxn ang="0">
                <a:pos x="3966" y="147"/>
              </a:cxn>
              <a:cxn ang="0">
                <a:pos x="3578" y="121"/>
              </a:cxn>
              <a:cxn ang="0">
                <a:pos x="3159" y="165"/>
              </a:cxn>
              <a:cxn ang="0">
                <a:pos x="2260" y="187"/>
              </a:cxn>
              <a:cxn ang="0">
                <a:pos x="1880" y="175"/>
              </a:cxn>
              <a:cxn ang="0">
                <a:pos x="1460" y="175"/>
              </a:cxn>
              <a:cxn ang="0">
                <a:pos x="967" y="130"/>
              </a:cxn>
              <a:cxn ang="0">
                <a:pos x="746" y="59"/>
              </a:cxn>
              <a:cxn ang="0">
                <a:pos x="472" y="6"/>
              </a:cxn>
              <a:cxn ang="0">
                <a:pos x="306" y="4"/>
              </a:cxn>
            </a:cxnLst>
            <a:rect l="0" t="0" r="r" b="b"/>
            <a:pathLst>
              <a:path w="4864" h="769">
                <a:moveTo>
                  <a:pt x="306" y="4"/>
                </a:moveTo>
                <a:cubicBezTo>
                  <a:pt x="265" y="21"/>
                  <a:pt x="307" y="25"/>
                  <a:pt x="266" y="42"/>
                </a:cubicBezTo>
                <a:cubicBezTo>
                  <a:pt x="228" y="27"/>
                  <a:pt x="225" y="21"/>
                  <a:pt x="167" y="42"/>
                </a:cubicBezTo>
                <a:cubicBezTo>
                  <a:pt x="141" y="52"/>
                  <a:pt x="142" y="90"/>
                  <a:pt x="107" y="103"/>
                </a:cubicBezTo>
                <a:cubicBezTo>
                  <a:pt x="84" y="130"/>
                  <a:pt x="69" y="156"/>
                  <a:pt x="46" y="182"/>
                </a:cubicBezTo>
                <a:cubicBezTo>
                  <a:pt x="53" y="188"/>
                  <a:pt x="61" y="196"/>
                  <a:pt x="69" y="200"/>
                </a:cubicBezTo>
                <a:cubicBezTo>
                  <a:pt x="76" y="204"/>
                  <a:pt x="94" y="200"/>
                  <a:pt x="91" y="209"/>
                </a:cubicBezTo>
                <a:cubicBezTo>
                  <a:pt x="89" y="218"/>
                  <a:pt x="47" y="232"/>
                  <a:pt x="38" y="235"/>
                </a:cubicBezTo>
                <a:cubicBezTo>
                  <a:pt x="20" y="298"/>
                  <a:pt x="37" y="278"/>
                  <a:pt x="0" y="306"/>
                </a:cubicBezTo>
                <a:cubicBezTo>
                  <a:pt x="5" y="314"/>
                  <a:pt x="11" y="322"/>
                  <a:pt x="15" y="332"/>
                </a:cubicBezTo>
                <a:cubicBezTo>
                  <a:pt x="27" y="345"/>
                  <a:pt x="65" y="366"/>
                  <a:pt x="69" y="385"/>
                </a:cubicBezTo>
                <a:cubicBezTo>
                  <a:pt x="71" y="398"/>
                  <a:pt x="28" y="428"/>
                  <a:pt x="38" y="447"/>
                </a:cubicBezTo>
                <a:cubicBezTo>
                  <a:pt x="28" y="480"/>
                  <a:pt x="110" y="494"/>
                  <a:pt x="129" y="499"/>
                </a:cubicBezTo>
                <a:cubicBezTo>
                  <a:pt x="157" y="521"/>
                  <a:pt x="162" y="579"/>
                  <a:pt x="198" y="587"/>
                </a:cubicBezTo>
                <a:cubicBezTo>
                  <a:pt x="275" y="607"/>
                  <a:pt x="321" y="631"/>
                  <a:pt x="400" y="635"/>
                </a:cubicBezTo>
                <a:cubicBezTo>
                  <a:pt x="471" y="643"/>
                  <a:pt x="513" y="654"/>
                  <a:pt x="568" y="655"/>
                </a:cubicBezTo>
                <a:cubicBezTo>
                  <a:pt x="628" y="661"/>
                  <a:pt x="700" y="664"/>
                  <a:pt x="760" y="671"/>
                </a:cubicBezTo>
                <a:cubicBezTo>
                  <a:pt x="817" y="693"/>
                  <a:pt x="869" y="677"/>
                  <a:pt x="928" y="699"/>
                </a:cubicBezTo>
                <a:cubicBezTo>
                  <a:pt x="1070" y="753"/>
                  <a:pt x="1355" y="693"/>
                  <a:pt x="1355" y="693"/>
                </a:cubicBezTo>
                <a:cubicBezTo>
                  <a:pt x="1539" y="731"/>
                  <a:pt x="1520" y="737"/>
                  <a:pt x="1751" y="746"/>
                </a:cubicBezTo>
                <a:cubicBezTo>
                  <a:pt x="1912" y="769"/>
                  <a:pt x="1924" y="727"/>
                  <a:pt x="2228" y="743"/>
                </a:cubicBezTo>
                <a:cubicBezTo>
                  <a:pt x="2298" y="752"/>
                  <a:pt x="2337" y="736"/>
                  <a:pt x="2388" y="739"/>
                </a:cubicBezTo>
                <a:cubicBezTo>
                  <a:pt x="2439" y="742"/>
                  <a:pt x="2496" y="758"/>
                  <a:pt x="2535" y="762"/>
                </a:cubicBezTo>
                <a:cubicBezTo>
                  <a:pt x="2574" y="766"/>
                  <a:pt x="2586" y="753"/>
                  <a:pt x="2624" y="761"/>
                </a:cubicBezTo>
                <a:cubicBezTo>
                  <a:pt x="2654" y="767"/>
                  <a:pt x="2674" y="747"/>
                  <a:pt x="2710" y="746"/>
                </a:cubicBezTo>
                <a:cubicBezTo>
                  <a:pt x="2816" y="740"/>
                  <a:pt x="2923" y="740"/>
                  <a:pt x="3030" y="737"/>
                </a:cubicBezTo>
                <a:cubicBezTo>
                  <a:pt x="3165" y="698"/>
                  <a:pt x="3192" y="700"/>
                  <a:pt x="3372" y="693"/>
                </a:cubicBezTo>
                <a:cubicBezTo>
                  <a:pt x="3491" y="677"/>
                  <a:pt x="3585" y="649"/>
                  <a:pt x="3707" y="640"/>
                </a:cubicBezTo>
                <a:cubicBezTo>
                  <a:pt x="3778" y="612"/>
                  <a:pt x="3647" y="661"/>
                  <a:pt x="3814" y="623"/>
                </a:cubicBezTo>
                <a:cubicBezTo>
                  <a:pt x="3939" y="593"/>
                  <a:pt x="3882" y="589"/>
                  <a:pt x="4057" y="579"/>
                </a:cubicBezTo>
                <a:cubicBezTo>
                  <a:pt x="4154" y="551"/>
                  <a:pt x="4197" y="549"/>
                  <a:pt x="4316" y="543"/>
                </a:cubicBezTo>
                <a:cubicBezTo>
                  <a:pt x="4293" y="535"/>
                  <a:pt x="4233" y="529"/>
                  <a:pt x="4225" y="526"/>
                </a:cubicBezTo>
                <a:cubicBezTo>
                  <a:pt x="4217" y="523"/>
                  <a:pt x="4240" y="518"/>
                  <a:pt x="4247" y="517"/>
                </a:cubicBezTo>
                <a:cubicBezTo>
                  <a:pt x="4275" y="513"/>
                  <a:pt x="4303" y="511"/>
                  <a:pt x="4331" y="508"/>
                </a:cubicBezTo>
                <a:cubicBezTo>
                  <a:pt x="4303" y="505"/>
                  <a:pt x="4275" y="504"/>
                  <a:pt x="4247" y="499"/>
                </a:cubicBezTo>
                <a:cubicBezTo>
                  <a:pt x="4240" y="498"/>
                  <a:pt x="4221" y="499"/>
                  <a:pt x="4225" y="491"/>
                </a:cubicBezTo>
                <a:cubicBezTo>
                  <a:pt x="4230" y="480"/>
                  <a:pt x="4245" y="485"/>
                  <a:pt x="4255" y="482"/>
                </a:cubicBezTo>
                <a:cubicBezTo>
                  <a:pt x="4318" y="494"/>
                  <a:pt x="4297" y="507"/>
                  <a:pt x="4346" y="526"/>
                </a:cubicBezTo>
                <a:cubicBezTo>
                  <a:pt x="4398" y="511"/>
                  <a:pt x="4453" y="470"/>
                  <a:pt x="4506" y="464"/>
                </a:cubicBezTo>
                <a:cubicBezTo>
                  <a:pt x="4552" y="460"/>
                  <a:pt x="4598" y="458"/>
                  <a:pt x="4643" y="455"/>
                </a:cubicBezTo>
                <a:cubicBezTo>
                  <a:pt x="4690" y="420"/>
                  <a:pt x="4742" y="423"/>
                  <a:pt x="4795" y="411"/>
                </a:cubicBezTo>
                <a:cubicBezTo>
                  <a:pt x="4834" y="382"/>
                  <a:pt x="4813" y="403"/>
                  <a:pt x="4849" y="341"/>
                </a:cubicBezTo>
                <a:cubicBezTo>
                  <a:pt x="4854" y="332"/>
                  <a:pt x="4864" y="314"/>
                  <a:pt x="4864" y="314"/>
                </a:cubicBezTo>
                <a:cubicBezTo>
                  <a:pt x="4803" y="279"/>
                  <a:pt x="4742" y="285"/>
                  <a:pt x="4674" y="279"/>
                </a:cubicBezTo>
                <a:cubicBezTo>
                  <a:pt x="4490" y="287"/>
                  <a:pt x="4499" y="279"/>
                  <a:pt x="4384" y="306"/>
                </a:cubicBezTo>
                <a:cubicBezTo>
                  <a:pt x="4293" y="303"/>
                  <a:pt x="4202" y="303"/>
                  <a:pt x="4110" y="297"/>
                </a:cubicBezTo>
                <a:cubicBezTo>
                  <a:pt x="4103" y="297"/>
                  <a:pt x="4126" y="288"/>
                  <a:pt x="4133" y="288"/>
                </a:cubicBezTo>
                <a:cubicBezTo>
                  <a:pt x="4187" y="288"/>
                  <a:pt x="4240" y="294"/>
                  <a:pt x="4293" y="297"/>
                </a:cubicBezTo>
                <a:cubicBezTo>
                  <a:pt x="4391" y="282"/>
                  <a:pt x="4444" y="268"/>
                  <a:pt x="4552" y="262"/>
                </a:cubicBezTo>
                <a:cubicBezTo>
                  <a:pt x="4601" y="247"/>
                  <a:pt x="4610" y="232"/>
                  <a:pt x="4651" y="200"/>
                </a:cubicBezTo>
                <a:cubicBezTo>
                  <a:pt x="4609" y="188"/>
                  <a:pt x="4562" y="193"/>
                  <a:pt x="4521" y="174"/>
                </a:cubicBezTo>
                <a:cubicBezTo>
                  <a:pt x="4514" y="171"/>
                  <a:pt x="4516" y="156"/>
                  <a:pt x="4514" y="147"/>
                </a:cubicBezTo>
                <a:cubicBezTo>
                  <a:pt x="4141" y="166"/>
                  <a:pt x="4291" y="156"/>
                  <a:pt x="4065" y="174"/>
                </a:cubicBezTo>
                <a:cubicBezTo>
                  <a:pt x="4015" y="182"/>
                  <a:pt x="3972" y="194"/>
                  <a:pt x="3920" y="174"/>
                </a:cubicBezTo>
                <a:cubicBezTo>
                  <a:pt x="3911" y="171"/>
                  <a:pt x="3935" y="160"/>
                  <a:pt x="3943" y="156"/>
                </a:cubicBezTo>
                <a:cubicBezTo>
                  <a:pt x="3951" y="152"/>
                  <a:pt x="3958" y="150"/>
                  <a:pt x="3966" y="147"/>
                </a:cubicBezTo>
                <a:cubicBezTo>
                  <a:pt x="3918" y="110"/>
                  <a:pt x="3968" y="135"/>
                  <a:pt x="3935" y="77"/>
                </a:cubicBezTo>
                <a:cubicBezTo>
                  <a:pt x="3812" y="86"/>
                  <a:pt x="3702" y="113"/>
                  <a:pt x="3578" y="121"/>
                </a:cubicBezTo>
                <a:cubicBezTo>
                  <a:pt x="3524" y="128"/>
                  <a:pt x="3477" y="135"/>
                  <a:pt x="3425" y="156"/>
                </a:cubicBezTo>
                <a:cubicBezTo>
                  <a:pt x="3342" y="188"/>
                  <a:pt x="3248" y="162"/>
                  <a:pt x="3159" y="165"/>
                </a:cubicBezTo>
                <a:cubicBezTo>
                  <a:pt x="2928" y="254"/>
                  <a:pt x="2813" y="169"/>
                  <a:pt x="2544" y="191"/>
                </a:cubicBezTo>
                <a:cubicBezTo>
                  <a:pt x="2445" y="200"/>
                  <a:pt x="2305" y="198"/>
                  <a:pt x="2260" y="187"/>
                </a:cubicBezTo>
                <a:cubicBezTo>
                  <a:pt x="2172" y="153"/>
                  <a:pt x="2149" y="194"/>
                  <a:pt x="2056" y="195"/>
                </a:cubicBezTo>
                <a:cubicBezTo>
                  <a:pt x="1964" y="187"/>
                  <a:pt x="1913" y="188"/>
                  <a:pt x="1880" y="175"/>
                </a:cubicBezTo>
                <a:cubicBezTo>
                  <a:pt x="1790" y="181"/>
                  <a:pt x="1677" y="212"/>
                  <a:pt x="1591" y="191"/>
                </a:cubicBezTo>
                <a:cubicBezTo>
                  <a:pt x="1548" y="181"/>
                  <a:pt x="1503" y="186"/>
                  <a:pt x="1460" y="175"/>
                </a:cubicBezTo>
                <a:cubicBezTo>
                  <a:pt x="1435" y="185"/>
                  <a:pt x="1426" y="155"/>
                  <a:pt x="1401" y="165"/>
                </a:cubicBezTo>
                <a:cubicBezTo>
                  <a:pt x="1252" y="156"/>
                  <a:pt x="1118" y="135"/>
                  <a:pt x="967" y="130"/>
                </a:cubicBezTo>
                <a:cubicBezTo>
                  <a:pt x="926" y="125"/>
                  <a:pt x="836" y="116"/>
                  <a:pt x="799" y="103"/>
                </a:cubicBezTo>
                <a:cubicBezTo>
                  <a:pt x="798" y="103"/>
                  <a:pt x="754" y="62"/>
                  <a:pt x="746" y="59"/>
                </a:cubicBezTo>
                <a:cubicBezTo>
                  <a:pt x="686" y="39"/>
                  <a:pt x="609" y="39"/>
                  <a:pt x="548" y="33"/>
                </a:cubicBezTo>
                <a:cubicBezTo>
                  <a:pt x="523" y="22"/>
                  <a:pt x="497" y="17"/>
                  <a:pt x="472" y="6"/>
                </a:cubicBezTo>
                <a:cubicBezTo>
                  <a:pt x="441" y="9"/>
                  <a:pt x="411" y="11"/>
                  <a:pt x="381" y="15"/>
                </a:cubicBezTo>
                <a:cubicBezTo>
                  <a:pt x="353" y="15"/>
                  <a:pt x="325" y="0"/>
                  <a:pt x="306" y="4"/>
                </a:cubicBezTo>
                <a:close/>
              </a:path>
            </a:pathLst>
          </a:custGeom>
          <a:solidFill>
            <a:srgbClr val="FFC000"/>
          </a:solidFill>
          <a:ln w="9525">
            <a:noFill/>
            <a:round/>
            <a:headEnd/>
            <a:tailEnd/>
          </a:ln>
          <a:effectLst/>
        </p:spPr>
        <p:txBody>
          <a:bodyPr/>
          <a:lstStyle/>
          <a:p>
            <a:endParaRPr lang="ru-RU" dirty="0"/>
          </a:p>
        </p:txBody>
      </p:sp>
      <p:sp>
        <p:nvSpPr>
          <p:cNvPr id="9" name="Freeform 4"/>
          <p:cNvSpPr>
            <a:spLocks/>
          </p:cNvSpPr>
          <p:nvPr/>
        </p:nvSpPr>
        <p:spPr bwMode="gray">
          <a:xfrm rot="20274700">
            <a:off x="2634430" y="4351725"/>
            <a:ext cx="1219656" cy="571504"/>
          </a:xfrm>
          <a:custGeom>
            <a:avLst/>
            <a:gdLst/>
            <a:ahLst/>
            <a:cxnLst>
              <a:cxn ang="0">
                <a:pos x="266" y="42"/>
              </a:cxn>
              <a:cxn ang="0">
                <a:pos x="107" y="103"/>
              </a:cxn>
              <a:cxn ang="0">
                <a:pos x="69" y="200"/>
              </a:cxn>
              <a:cxn ang="0">
                <a:pos x="38" y="235"/>
              </a:cxn>
              <a:cxn ang="0">
                <a:pos x="15" y="332"/>
              </a:cxn>
              <a:cxn ang="0">
                <a:pos x="38" y="447"/>
              </a:cxn>
              <a:cxn ang="0">
                <a:pos x="198" y="587"/>
              </a:cxn>
              <a:cxn ang="0">
                <a:pos x="568" y="655"/>
              </a:cxn>
              <a:cxn ang="0">
                <a:pos x="928" y="699"/>
              </a:cxn>
              <a:cxn ang="0">
                <a:pos x="1751" y="746"/>
              </a:cxn>
              <a:cxn ang="0">
                <a:pos x="2388" y="739"/>
              </a:cxn>
              <a:cxn ang="0">
                <a:pos x="2624" y="761"/>
              </a:cxn>
              <a:cxn ang="0">
                <a:pos x="3030" y="737"/>
              </a:cxn>
              <a:cxn ang="0">
                <a:pos x="3707" y="640"/>
              </a:cxn>
              <a:cxn ang="0">
                <a:pos x="4057" y="579"/>
              </a:cxn>
              <a:cxn ang="0">
                <a:pos x="4225" y="526"/>
              </a:cxn>
              <a:cxn ang="0">
                <a:pos x="4331" y="508"/>
              </a:cxn>
              <a:cxn ang="0">
                <a:pos x="4225" y="491"/>
              </a:cxn>
              <a:cxn ang="0">
                <a:pos x="4346" y="526"/>
              </a:cxn>
              <a:cxn ang="0">
                <a:pos x="4643" y="455"/>
              </a:cxn>
              <a:cxn ang="0">
                <a:pos x="4849" y="341"/>
              </a:cxn>
              <a:cxn ang="0">
                <a:pos x="4674" y="279"/>
              </a:cxn>
              <a:cxn ang="0">
                <a:pos x="4110" y="297"/>
              </a:cxn>
              <a:cxn ang="0">
                <a:pos x="4293" y="297"/>
              </a:cxn>
              <a:cxn ang="0">
                <a:pos x="4651" y="200"/>
              </a:cxn>
              <a:cxn ang="0">
                <a:pos x="4514" y="147"/>
              </a:cxn>
              <a:cxn ang="0">
                <a:pos x="3920" y="174"/>
              </a:cxn>
              <a:cxn ang="0">
                <a:pos x="3966" y="147"/>
              </a:cxn>
              <a:cxn ang="0">
                <a:pos x="3578" y="121"/>
              </a:cxn>
              <a:cxn ang="0">
                <a:pos x="3159" y="165"/>
              </a:cxn>
              <a:cxn ang="0">
                <a:pos x="2260" y="187"/>
              </a:cxn>
              <a:cxn ang="0">
                <a:pos x="1880" y="175"/>
              </a:cxn>
              <a:cxn ang="0">
                <a:pos x="1460" y="175"/>
              </a:cxn>
              <a:cxn ang="0">
                <a:pos x="967" y="130"/>
              </a:cxn>
              <a:cxn ang="0">
                <a:pos x="746" y="59"/>
              </a:cxn>
              <a:cxn ang="0">
                <a:pos x="472" y="6"/>
              </a:cxn>
              <a:cxn ang="0">
                <a:pos x="306" y="4"/>
              </a:cxn>
            </a:cxnLst>
            <a:rect l="0" t="0" r="r" b="b"/>
            <a:pathLst>
              <a:path w="4864" h="769">
                <a:moveTo>
                  <a:pt x="306" y="4"/>
                </a:moveTo>
                <a:cubicBezTo>
                  <a:pt x="265" y="21"/>
                  <a:pt x="307" y="25"/>
                  <a:pt x="266" y="42"/>
                </a:cubicBezTo>
                <a:cubicBezTo>
                  <a:pt x="228" y="27"/>
                  <a:pt x="225" y="21"/>
                  <a:pt x="167" y="42"/>
                </a:cubicBezTo>
                <a:cubicBezTo>
                  <a:pt x="141" y="52"/>
                  <a:pt x="142" y="90"/>
                  <a:pt x="107" y="103"/>
                </a:cubicBezTo>
                <a:cubicBezTo>
                  <a:pt x="84" y="130"/>
                  <a:pt x="69" y="156"/>
                  <a:pt x="46" y="182"/>
                </a:cubicBezTo>
                <a:cubicBezTo>
                  <a:pt x="53" y="188"/>
                  <a:pt x="61" y="196"/>
                  <a:pt x="69" y="200"/>
                </a:cubicBezTo>
                <a:cubicBezTo>
                  <a:pt x="76" y="204"/>
                  <a:pt x="94" y="200"/>
                  <a:pt x="91" y="209"/>
                </a:cubicBezTo>
                <a:cubicBezTo>
                  <a:pt x="89" y="218"/>
                  <a:pt x="47" y="232"/>
                  <a:pt x="38" y="235"/>
                </a:cubicBezTo>
                <a:cubicBezTo>
                  <a:pt x="20" y="298"/>
                  <a:pt x="37" y="278"/>
                  <a:pt x="0" y="306"/>
                </a:cubicBezTo>
                <a:cubicBezTo>
                  <a:pt x="5" y="314"/>
                  <a:pt x="11" y="322"/>
                  <a:pt x="15" y="332"/>
                </a:cubicBezTo>
                <a:cubicBezTo>
                  <a:pt x="27" y="345"/>
                  <a:pt x="65" y="366"/>
                  <a:pt x="69" y="385"/>
                </a:cubicBezTo>
                <a:cubicBezTo>
                  <a:pt x="71" y="398"/>
                  <a:pt x="28" y="428"/>
                  <a:pt x="38" y="447"/>
                </a:cubicBezTo>
                <a:cubicBezTo>
                  <a:pt x="28" y="480"/>
                  <a:pt x="110" y="494"/>
                  <a:pt x="129" y="499"/>
                </a:cubicBezTo>
                <a:cubicBezTo>
                  <a:pt x="157" y="521"/>
                  <a:pt x="162" y="579"/>
                  <a:pt x="198" y="587"/>
                </a:cubicBezTo>
                <a:cubicBezTo>
                  <a:pt x="275" y="607"/>
                  <a:pt x="321" y="631"/>
                  <a:pt x="400" y="635"/>
                </a:cubicBezTo>
                <a:cubicBezTo>
                  <a:pt x="471" y="643"/>
                  <a:pt x="513" y="654"/>
                  <a:pt x="568" y="655"/>
                </a:cubicBezTo>
                <a:cubicBezTo>
                  <a:pt x="628" y="661"/>
                  <a:pt x="700" y="664"/>
                  <a:pt x="760" y="671"/>
                </a:cubicBezTo>
                <a:cubicBezTo>
                  <a:pt x="817" y="693"/>
                  <a:pt x="869" y="677"/>
                  <a:pt x="928" y="699"/>
                </a:cubicBezTo>
                <a:cubicBezTo>
                  <a:pt x="1070" y="753"/>
                  <a:pt x="1355" y="693"/>
                  <a:pt x="1355" y="693"/>
                </a:cubicBezTo>
                <a:cubicBezTo>
                  <a:pt x="1539" y="731"/>
                  <a:pt x="1520" y="737"/>
                  <a:pt x="1751" y="746"/>
                </a:cubicBezTo>
                <a:cubicBezTo>
                  <a:pt x="1912" y="769"/>
                  <a:pt x="1924" y="727"/>
                  <a:pt x="2228" y="743"/>
                </a:cubicBezTo>
                <a:cubicBezTo>
                  <a:pt x="2298" y="752"/>
                  <a:pt x="2337" y="736"/>
                  <a:pt x="2388" y="739"/>
                </a:cubicBezTo>
                <a:cubicBezTo>
                  <a:pt x="2439" y="742"/>
                  <a:pt x="2496" y="758"/>
                  <a:pt x="2535" y="762"/>
                </a:cubicBezTo>
                <a:cubicBezTo>
                  <a:pt x="2574" y="766"/>
                  <a:pt x="2586" y="753"/>
                  <a:pt x="2624" y="761"/>
                </a:cubicBezTo>
                <a:cubicBezTo>
                  <a:pt x="2654" y="767"/>
                  <a:pt x="2674" y="747"/>
                  <a:pt x="2710" y="746"/>
                </a:cubicBezTo>
                <a:cubicBezTo>
                  <a:pt x="2816" y="740"/>
                  <a:pt x="2923" y="740"/>
                  <a:pt x="3030" y="737"/>
                </a:cubicBezTo>
                <a:cubicBezTo>
                  <a:pt x="3165" y="698"/>
                  <a:pt x="3192" y="700"/>
                  <a:pt x="3372" y="693"/>
                </a:cubicBezTo>
                <a:cubicBezTo>
                  <a:pt x="3491" y="677"/>
                  <a:pt x="3585" y="649"/>
                  <a:pt x="3707" y="640"/>
                </a:cubicBezTo>
                <a:cubicBezTo>
                  <a:pt x="3778" y="612"/>
                  <a:pt x="3647" y="661"/>
                  <a:pt x="3814" y="623"/>
                </a:cubicBezTo>
                <a:cubicBezTo>
                  <a:pt x="3939" y="593"/>
                  <a:pt x="3882" y="589"/>
                  <a:pt x="4057" y="579"/>
                </a:cubicBezTo>
                <a:cubicBezTo>
                  <a:pt x="4154" y="551"/>
                  <a:pt x="4197" y="549"/>
                  <a:pt x="4316" y="543"/>
                </a:cubicBezTo>
                <a:cubicBezTo>
                  <a:pt x="4293" y="535"/>
                  <a:pt x="4233" y="529"/>
                  <a:pt x="4225" y="526"/>
                </a:cubicBezTo>
                <a:cubicBezTo>
                  <a:pt x="4217" y="523"/>
                  <a:pt x="4240" y="518"/>
                  <a:pt x="4247" y="517"/>
                </a:cubicBezTo>
                <a:cubicBezTo>
                  <a:pt x="4275" y="513"/>
                  <a:pt x="4303" y="511"/>
                  <a:pt x="4331" y="508"/>
                </a:cubicBezTo>
                <a:cubicBezTo>
                  <a:pt x="4303" y="505"/>
                  <a:pt x="4275" y="504"/>
                  <a:pt x="4247" y="499"/>
                </a:cubicBezTo>
                <a:cubicBezTo>
                  <a:pt x="4240" y="498"/>
                  <a:pt x="4221" y="499"/>
                  <a:pt x="4225" y="491"/>
                </a:cubicBezTo>
                <a:cubicBezTo>
                  <a:pt x="4230" y="480"/>
                  <a:pt x="4245" y="485"/>
                  <a:pt x="4255" y="482"/>
                </a:cubicBezTo>
                <a:cubicBezTo>
                  <a:pt x="4318" y="494"/>
                  <a:pt x="4297" y="507"/>
                  <a:pt x="4346" y="526"/>
                </a:cubicBezTo>
                <a:cubicBezTo>
                  <a:pt x="4398" y="511"/>
                  <a:pt x="4453" y="470"/>
                  <a:pt x="4506" y="464"/>
                </a:cubicBezTo>
                <a:cubicBezTo>
                  <a:pt x="4552" y="460"/>
                  <a:pt x="4598" y="458"/>
                  <a:pt x="4643" y="455"/>
                </a:cubicBezTo>
                <a:cubicBezTo>
                  <a:pt x="4690" y="420"/>
                  <a:pt x="4742" y="423"/>
                  <a:pt x="4795" y="411"/>
                </a:cubicBezTo>
                <a:cubicBezTo>
                  <a:pt x="4834" y="382"/>
                  <a:pt x="4813" y="403"/>
                  <a:pt x="4849" y="341"/>
                </a:cubicBezTo>
                <a:cubicBezTo>
                  <a:pt x="4854" y="332"/>
                  <a:pt x="4864" y="314"/>
                  <a:pt x="4864" y="314"/>
                </a:cubicBezTo>
                <a:cubicBezTo>
                  <a:pt x="4803" y="279"/>
                  <a:pt x="4742" y="285"/>
                  <a:pt x="4674" y="279"/>
                </a:cubicBezTo>
                <a:cubicBezTo>
                  <a:pt x="4490" y="287"/>
                  <a:pt x="4499" y="279"/>
                  <a:pt x="4384" y="306"/>
                </a:cubicBezTo>
                <a:cubicBezTo>
                  <a:pt x="4293" y="303"/>
                  <a:pt x="4202" y="303"/>
                  <a:pt x="4110" y="297"/>
                </a:cubicBezTo>
                <a:cubicBezTo>
                  <a:pt x="4103" y="297"/>
                  <a:pt x="4126" y="288"/>
                  <a:pt x="4133" y="288"/>
                </a:cubicBezTo>
                <a:cubicBezTo>
                  <a:pt x="4187" y="288"/>
                  <a:pt x="4240" y="294"/>
                  <a:pt x="4293" y="297"/>
                </a:cubicBezTo>
                <a:cubicBezTo>
                  <a:pt x="4391" y="282"/>
                  <a:pt x="4444" y="268"/>
                  <a:pt x="4552" y="262"/>
                </a:cubicBezTo>
                <a:cubicBezTo>
                  <a:pt x="4601" y="247"/>
                  <a:pt x="4610" y="232"/>
                  <a:pt x="4651" y="200"/>
                </a:cubicBezTo>
                <a:cubicBezTo>
                  <a:pt x="4609" y="188"/>
                  <a:pt x="4562" y="193"/>
                  <a:pt x="4521" y="174"/>
                </a:cubicBezTo>
                <a:cubicBezTo>
                  <a:pt x="4514" y="171"/>
                  <a:pt x="4516" y="156"/>
                  <a:pt x="4514" y="147"/>
                </a:cubicBezTo>
                <a:cubicBezTo>
                  <a:pt x="4141" y="166"/>
                  <a:pt x="4291" y="156"/>
                  <a:pt x="4065" y="174"/>
                </a:cubicBezTo>
                <a:cubicBezTo>
                  <a:pt x="4015" y="182"/>
                  <a:pt x="3972" y="194"/>
                  <a:pt x="3920" y="174"/>
                </a:cubicBezTo>
                <a:cubicBezTo>
                  <a:pt x="3911" y="171"/>
                  <a:pt x="3935" y="160"/>
                  <a:pt x="3943" y="156"/>
                </a:cubicBezTo>
                <a:cubicBezTo>
                  <a:pt x="3951" y="152"/>
                  <a:pt x="3958" y="150"/>
                  <a:pt x="3966" y="147"/>
                </a:cubicBezTo>
                <a:cubicBezTo>
                  <a:pt x="3918" y="110"/>
                  <a:pt x="3968" y="135"/>
                  <a:pt x="3935" y="77"/>
                </a:cubicBezTo>
                <a:cubicBezTo>
                  <a:pt x="3812" y="86"/>
                  <a:pt x="3702" y="113"/>
                  <a:pt x="3578" y="121"/>
                </a:cubicBezTo>
                <a:cubicBezTo>
                  <a:pt x="3524" y="128"/>
                  <a:pt x="3477" y="135"/>
                  <a:pt x="3425" y="156"/>
                </a:cubicBezTo>
                <a:cubicBezTo>
                  <a:pt x="3342" y="188"/>
                  <a:pt x="3248" y="162"/>
                  <a:pt x="3159" y="165"/>
                </a:cubicBezTo>
                <a:cubicBezTo>
                  <a:pt x="2928" y="254"/>
                  <a:pt x="2813" y="169"/>
                  <a:pt x="2544" y="191"/>
                </a:cubicBezTo>
                <a:cubicBezTo>
                  <a:pt x="2445" y="200"/>
                  <a:pt x="2305" y="198"/>
                  <a:pt x="2260" y="187"/>
                </a:cubicBezTo>
                <a:cubicBezTo>
                  <a:pt x="2172" y="153"/>
                  <a:pt x="2149" y="194"/>
                  <a:pt x="2056" y="195"/>
                </a:cubicBezTo>
                <a:cubicBezTo>
                  <a:pt x="1964" y="187"/>
                  <a:pt x="1913" y="188"/>
                  <a:pt x="1880" y="175"/>
                </a:cubicBezTo>
                <a:cubicBezTo>
                  <a:pt x="1790" y="181"/>
                  <a:pt x="1677" y="212"/>
                  <a:pt x="1591" y="191"/>
                </a:cubicBezTo>
                <a:cubicBezTo>
                  <a:pt x="1548" y="181"/>
                  <a:pt x="1503" y="186"/>
                  <a:pt x="1460" y="175"/>
                </a:cubicBezTo>
                <a:cubicBezTo>
                  <a:pt x="1435" y="185"/>
                  <a:pt x="1426" y="155"/>
                  <a:pt x="1401" y="165"/>
                </a:cubicBezTo>
                <a:cubicBezTo>
                  <a:pt x="1252" y="156"/>
                  <a:pt x="1118" y="135"/>
                  <a:pt x="967" y="130"/>
                </a:cubicBezTo>
                <a:cubicBezTo>
                  <a:pt x="926" y="125"/>
                  <a:pt x="836" y="116"/>
                  <a:pt x="799" y="103"/>
                </a:cubicBezTo>
                <a:cubicBezTo>
                  <a:pt x="798" y="103"/>
                  <a:pt x="754" y="62"/>
                  <a:pt x="746" y="59"/>
                </a:cubicBezTo>
                <a:cubicBezTo>
                  <a:pt x="686" y="39"/>
                  <a:pt x="609" y="39"/>
                  <a:pt x="548" y="33"/>
                </a:cubicBezTo>
                <a:cubicBezTo>
                  <a:pt x="523" y="22"/>
                  <a:pt x="497" y="17"/>
                  <a:pt x="472" y="6"/>
                </a:cubicBezTo>
                <a:cubicBezTo>
                  <a:pt x="441" y="9"/>
                  <a:pt x="411" y="11"/>
                  <a:pt x="381" y="15"/>
                </a:cubicBezTo>
                <a:cubicBezTo>
                  <a:pt x="353" y="15"/>
                  <a:pt x="325" y="0"/>
                  <a:pt x="306" y="4"/>
                </a:cubicBezTo>
                <a:close/>
              </a:path>
            </a:pathLst>
          </a:custGeom>
          <a:solidFill>
            <a:srgbClr val="0070C0"/>
          </a:solidFill>
          <a:ln w="9525">
            <a:noFill/>
            <a:round/>
            <a:headEnd/>
            <a:tailEnd/>
          </a:ln>
          <a:effectLst/>
        </p:spPr>
        <p:txBody>
          <a:bodyPr/>
          <a:lstStyle/>
          <a:p>
            <a:endParaRPr lang="ru-RU" dirty="0"/>
          </a:p>
        </p:txBody>
      </p:sp>
      <p:sp>
        <p:nvSpPr>
          <p:cNvPr id="10" name="Freeform 4"/>
          <p:cNvSpPr>
            <a:spLocks/>
          </p:cNvSpPr>
          <p:nvPr/>
        </p:nvSpPr>
        <p:spPr bwMode="gray">
          <a:xfrm rot="20274700">
            <a:off x="4849007" y="4351725"/>
            <a:ext cx="1219656" cy="571504"/>
          </a:xfrm>
          <a:custGeom>
            <a:avLst/>
            <a:gdLst/>
            <a:ahLst/>
            <a:cxnLst>
              <a:cxn ang="0">
                <a:pos x="266" y="42"/>
              </a:cxn>
              <a:cxn ang="0">
                <a:pos x="107" y="103"/>
              </a:cxn>
              <a:cxn ang="0">
                <a:pos x="69" y="200"/>
              </a:cxn>
              <a:cxn ang="0">
                <a:pos x="38" y="235"/>
              </a:cxn>
              <a:cxn ang="0">
                <a:pos x="15" y="332"/>
              </a:cxn>
              <a:cxn ang="0">
                <a:pos x="38" y="447"/>
              </a:cxn>
              <a:cxn ang="0">
                <a:pos x="198" y="587"/>
              </a:cxn>
              <a:cxn ang="0">
                <a:pos x="568" y="655"/>
              </a:cxn>
              <a:cxn ang="0">
                <a:pos x="928" y="699"/>
              </a:cxn>
              <a:cxn ang="0">
                <a:pos x="1751" y="746"/>
              </a:cxn>
              <a:cxn ang="0">
                <a:pos x="2388" y="739"/>
              </a:cxn>
              <a:cxn ang="0">
                <a:pos x="2624" y="761"/>
              </a:cxn>
              <a:cxn ang="0">
                <a:pos x="3030" y="737"/>
              </a:cxn>
              <a:cxn ang="0">
                <a:pos x="3707" y="640"/>
              </a:cxn>
              <a:cxn ang="0">
                <a:pos x="4057" y="579"/>
              </a:cxn>
              <a:cxn ang="0">
                <a:pos x="4225" y="526"/>
              </a:cxn>
              <a:cxn ang="0">
                <a:pos x="4331" y="508"/>
              </a:cxn>
              <a:cxn ang="0">
                <a:pos x="4225" y="491"/>
              </a:cxn>
              <a:cxn ang="0">
                <a:pos x="4346" y="526"/>
              </a:cxn>
              <a:cxn ang="0">
                <a:pos x="4643" y="455"/>
              </a:cxn>
              <a:cxn ang="0">
                <a:pos x="4849" y="341"/>
              </a:cxn>
              <a:cxn ang="0">
                <a:pos x="4674" y="279"/>
              </a:cxn>
              <a:cxn ang="0">
                <a:pos x="4110" y="297"/>
              </a:cxn>
              <a:cxn ang="0">
                <a:pos x="4293" y="297"/>
              </a:cxn>
              <a:cxn ang="0">
                <a:pos x="4651" y="200"/>
              </a:cxn>
              <a:cxn ang="0">
                <a:pos x="4514" y="147"/>
              </a:cxn>
              <a:cxn ang="0">
                <a:pos x="3920" y="174"/>
              </a:cxn>
              <a:cxn ang="0">
                <a:pos x="3966" y="147"/>
              </a:cxn>
              <a:cxn ang="0">
                <a:pos x="3578" y="121"/>
              </a:cxn>
              <a:cxn ang="0">
                <a:pos x="3159" y="165"/>
              </a:cxn>
              <a:cxn ang="0">
                <a:pos x="2260" y="187"/>
              </a:cxn>
              <a:cxn ang="0">
                <a:pos x="1880" y="175"/>
              </a:cxn>
              <a:cxn ang="0">
                <a:pos x="1460" y="175"/>
              </a:cxn>
              <a:cxn ang="0">
                <a:pos x="967" y="130"/>
              </a:cxn>
              <a:cxn ang="0">
                <a:pos x="746" y="59"/>
              </a:cxn>
              <a:cxn ang="0">
                <a:pos x="472" y="6"/>
              </a:cxn>
              <a:cxn ang="0">
                <a:pos x="306" y="4"/>
              </a:cxn>
            </a:cxnLst>
            <a:rect l="0" t="0" r="r" b="b"/>
            <a:pathLst>
              <a:path w="4864" h="769">
                <a:moveTo>
                  <a:pt x="306" y="4"/>
                </a:moveTo>
                <a:cubicBezTo>
                  <a:pt x="265" y="21"/>
                  <a:pt x="307" y="25"/>
                  <a:pt x="266" y="42"/>
                </a:cubicBezTo>
                <a:cubicBezTo>
                  <a:pt x="228" y="27"/>
                  <a:pt x="225" y="21"/>
                  <a:pt x="167" y="42"/>
                </a:cubicBezTo>
                <a:cubicBezTo>
                  <a:pt x="141" y="52"/>
                  <a:pt x="142" y="90"/>
                  <a:pt x="107" y="103"/>
                </a:cubicBezTo>
                <a:cubicBezTo>
                  <a:pt x="84" y="130"/>
                  <a:pt x="69" y="156"/>
                  <a:pt x="46" y="182"/>
                </a:cubicBezTo>
                <a:cubicBezTo>
                  <a:pt x="53" y="188"/>
                  <a:pt x="61" y="196"/>
                  <a:pt x="69" y="200"/>
                </a:cubicBezTo>
                <a:cubicBezTo>
                  <a:pt x="76" y="204"/>
                  <a:pt x="94" y="200"/>
                  <a:pt x="91" y="209"/>
                </a:cubicBezTo>
                <a:cubicBezTo>
                  <a:pt x="89" y="218"/>
                  <a:pt x="47" y="232"/>
                  <a:pt x="38" y="235"/>
                </a:cubicBezTo>
                <a:cubicBezTo>
                  <a:pt x="20" y="298"/>
                  <a:pt x="37" y="278"/>
                  <a:pt x="0" y="306"/>
                </a:cubicBezTo>
                <a:cubicBezTo>
                  <a:pt x="5" y="314"/>
                  <a:pt x="11" y="322"/>
                  <a:pt x="15" y="332"/>
                </a:cubicBezTo>
                <a:cubicBezTo>
                  <a:pt x="27" y="345"/>
                  <a:pt x="65" y="366"/>
                  <a:pt x="69" y="385"/>
                </a:cubicBezTo>
                <a:cubicBezTo>
                  <a:pt x="71" y="398"/>
                  <a:pt x="28" y="428"/>
                  <a:pt x="38" y="447"/>
                </a:cubicBezTo>
                <a:cubicBezTo>
                  <a:pt x="28" y="480"/>
                  <a:pt x="110" y="494"/>
                  <a:pt x="129" y="499"/>
                </a:cubicBezTo>
                <a:cubicBezTo>
                  <a:pt x="157" y="521"/>
                  <a:pt x="162" y="579"/>
                  <a:pt x="198" y="587"/>
                </a:cubicBezTo>
                <a:cubicBezTo>
                  <a:pt x="275" y="607"/>
                  <a:pt x="321" y="631"/>
                  <a:pt x="400" y="635"/>
                </a:cubicBezTo>
                <a:cubicBezTo>
                  <a:pt x="471" y="643"/>
                  <a:pt x="513" y="654"/>
                  <a:pt x="568" y="655"/>
                </a:cubicBezTo>
                <a:cubicBezTo>
                  <a:pt x="628" y="661"/>
                  <a:pt x="700" y="664"/>
                  <a:pt x="760" y="671"/>
                </a:cubicBezTo>
                <a:cubicBezTo>
                  <a:pt x="817" y="693"/>
                  <a:pt x="869" y="677"/>
                  <a:pt x="928" y="699"/>
                </a:cubicBezTo>
                <a:cubicBezTo>
                  <a:pt x="1070" y="753"/>
                  <a:pt x="1355" y="693"/>
                  <a:pt x="1355" y="693"/>
                </a:cubicBezTo>
                <a:cubicBezTo>
                  <a:pt x="1539" y="731"/>
                  <a:pt x="1520" y="737"/>
                  <a:pt x="1751" y="746"/>
                </a:cubicBezTo>
                <a:cubicBezTo>
                  <a:pt x="1912" y="769"/>
                  <a:pt x="1924" y="727"/>
                  <a:pt x="2228" y="743"/>
                </a:cubicBezTo>
                <a:cubicBezTo>
                  <a:pt x="2298" y="752"/>
                  <a:pt x="2337" y="736"/>
                  <a:pt x="2388" y="739"/>
                </a:cubicBezTo>
                <a:cubicBezTo>
                  <a:pt x="2439" y="742"/>
                  <a:pt x="2496" y="758"/>
                  <a:pt x="2535" y="762"/>
                </a:cubicBezTo>
                <a:cubicBezTo>
                  <a:pt x="2574" y="766"/>
                  <a:pt x="2586" y="753"/>
                  <a:pt x="2624" y="761"/>
                </a:cubicBezTo>
                <a:cubicBezTo>
                  <a:pt x="2654" y="767"/>
                  <a:pt x="2674" y="747"/>
                  <a:pt x="2710" y="746"/>
                </a:cubicBezTo>
                <a:cubicBezTo>
                  <a:pt x="2816" y="740"/>
                  <a:pt x="2923" y="740"/>
                  <a:pt x="3030" y="737"/>
                </a:cubicBezTo>
                <a:cubicBezTo>
                  <a:pt x="3165" y="698"/>
                  <a:pt x="3192" y="700"/>
                  <a:pt x="3372" y="693"/>
                </a:cubicBezTo>
                <a:cubicBezTo>
                  <a:pt x="3491" y="677"/>
                  <a:pt x="3585" y="649"/>
                  <a:pt x="3707" y="640"/>
                </a:cubicBezTo>
                <a:cubicBezTo>
                  <a:pt x="3778" y="612"/>
                  <a:pt x="3647" y="661"/>
                  <a:pt x="3814" y="623"/>
                </a:cubicBezTo>
                <a:cubicBezTo>
                  <a:pt x="3939" y="593"/>
                  <a:pt x="3882" y="589"/>
                  <a:pt x="4057" y="579"/>
                </a:cubicBezTo>
                <a:cubicBezTo>
                  <a:pt x="4154" y="551"/>
                  <a:pt x="4197" y="549"/>
                  <a:pt x="4316" y="543"/>
                </a:cubicBezTo>
                <a:cubicBezTo>
                  <a:pt x="4293" y="535"/>
                  <a:pt x="4233" y="529"/>
                  <a:pt x="4225" y="526"/>
                </a:cubicBezTo>
                <a:cubicBezTo>
                  <a:pt x="4217" y="523"/>
                  <a:pt x="4240" y="518"/>
                  <a:pt x="4247" y="517"/>
                </a:cubicBezTo>
                <a:cubicBezTo>
                  <a:pt x="4275" y="513"/>
                  <a:pt x="4303" y="511"/>
                  <a:pt x="4331" y="508"/>
                </a:cubicBezTo>
                <a:cubicBezTo>
                  <a:pt x="4303" y="505"/>
                  <a:pt x="4275" y="504"/>
                  <a:pt x="4247" y="499"/>
                </a:cubicBezTo>
                <a:cubicBezTo>
                  <a:pt x="4240" y="498"/>
                  <a:pt x="4221" y="499"/>
                  <a:pt x="4225" y="491"/>
                </a:cubicBezTo>
                <a:cubicBezTo>
                  <a:pt x="4230" y="480"/>
                  <a:pt x="4245" y="485"/>
                  <a:pt x="4255" y="482"/>
                </a:cubicBezTo>
                <a:cubicBezTo>
                  <a:pt x="4318" y="494"/>
                  <a:pt x="4297" y="507"/>
                  <a:pt x="4346" y="526"/>
                </a:cubicBezTo>
                <a:cubicBezTo>
                  <a:pt x="4398" y="511"/>
                  <a:pt x="4453" y="470"/>
                  <a:pt x="4506" y="464"/>
                </a:cubicBezTo>
                <a:cubicBezTo>
                  <a:pt x="4552" y="460"/>
                  <a:pt x="4598" y="458"/>
                  <a:pt x="4643" y="455"/>
                </a:cubicBezTo>
                <a:cubicBezTo>
                  <a:pt x="4690" y="420"/>
                  <a:pt x="4742" y="423"/>
                  <a:pt x="4795" y="411"/>
                </a:cubicBezTo>
                <a:cubicBezTo>
                  <a:pt x="4834" y="382"/>
                  <a:pt x="4813" y="403"/>
                  <a:pt x="4849" y="341"/>
                </a:cubicBezTo>
                <a:cubicBezTo>
                  <a:pt x="4854" y="332"/>
                  <a:pt x="4864" y="314"/>
                  <a:pt x="4864" y="314"/>
                </a:cubicBezTo>
                <a:cubicBezTo>
                  <a:pt x="4803" y="279"/>
                  <a:pt x="4742" y="285"/>
                  <a:pt x="4674" y="279"/>
                </a:cubicBezTo>
                <a:cubicBezTo>
                  <a:pt x="4490" y="287"/>
                  <a:pt x="4499" y="279"/>
                  <a:pt x="4384" y="306"/>
                </a:cubicBezTo>
                <a:cubicBezTo>
                  <a:pt x="4293" y="303"/>
                  <a:pt x="4202" y="303"/>
                  <a:pt x="4110" y="297"/>
                </a:cubicBezTo>
                <a:cubicBezTo>
                  <a:pt x="4103" y="297"/>
                  <a:pt x="4126" y="288"/>
                  <a:pt x="4133" y="288"/>
                </a:cubicBezTo>
                <a:cubicBezTo>
                  <a:pt x="4187" y="288"/>
                  <a:pt x="4240" y="294"/>
                  <a:pt x="4293" y="297"/>
                </a:cubicBezTo>
                <a:cubicBezTo>
                  <a:pt x="4391" y="282"/>
                  <a:pt x="4444" y="268"/>
                  <a:pt x="4552" y="262"/>
                </a:cubicBezTo>
                <a:cubicBezTo>
                  <a:pt x="4601" y="247"/>
                  <a:pt x="4610" y="232"/>
                  <a:pt x="4651" y="200"/>
                </a:cubicBezTo>
                <a:cubicBezTo>
                  <a:pt x="4609" y="188"/>
                  <a:pt x="4562" y="193"/>
                  <a:pt x="4521" y="174"/>
                </a:cubicBezTo>
                <a:cubicBezTo>
                  <a:pt x="4514" y="171"/>
                  <a:pt x="4516" y="156"/>
                  <a:pt x="4514" y="147"/>
                </a:cubicBezTo>
                <a:cubicBezTo>
                  <a:pt x="4141" y="166"/>
                  <a:pt x="4291" y="156"/>
                  <a:pt x="4065" y="174"/>
                </a:cubicBezTo>
                <a:cubicBezTo>
                  <a:pt x="4015" y="182"/>
                  <a:pt x="3972" y="194"/>
                  <a:pt x="3920" y="174"/>
                </a:cubicBezTo>
                <a:cubicBezTo>
                  <a:pt x="3911" y="171"/>
                  <a:pt x="3935" y="160"/>
                  <a:pt x="3943" y="156"/>
                </a:cubicBezTo>
                <a:cubicBezTo>
                  <a:pt x="3951" y="152"/>
                  <a:pt x="3958" y="150"/>
                  <a:pt x="3966" y="147"/>
                </a:cubicBezTo>
                <a:cubicBezTo>
                  <a:pt x="3918" y="110"/>
                  <a:pt x="3968" y="135"/>
                  <a:pt x="3935" y="77"/>
                </a:cubicBezTo>
                <a:cubicBezTo>
                  <a:pt x="3812" y="86"/>
                  <a:pt x="3702" y="113"/>
                  <a:pt x="3578" y="121"/>
                </a:cubicBezTo>
                <a:cubicBezTo>
                  <a:pt x="3524" y="128"/>
                  <a:pt x="3477" y="135"/>
                  <a:pt x="3425" y="156"/>
                </a:cubicBezTo>
                <a:cubicBezTo>
                  <a:pt x="3342" y="188"/>
                  <a:pt x="3248" y="162"/>
                  <a:pt x="3159" y="165"/>
                </a:cubicBezTo>
                <a:cubicBezTo>
                  <a:pt x="2928" y="254"/>
                  <a:pt x="2813" y="169"/>
                  <a:pt x="2544" y="191"/>
                </a:cubicBezTo>
                <a:cubicBezTo>
                  <a:pt x="2445" y="200"/>
                  <a:pt x="2305" y="198"/>
                  <a:pt x="2260" y="187"/>
                </a:cubicBezTo>
                <a:cubicBezTo>
                  <a:pt x="2172" y="153"/>
                  <a:pt x="2149" y="194"/>
                  <a:pt x="2056" y="195"/>
                </a:cubicBezTo>
                <a:cubicBezTo>
                  <a:pt x="1964" y="187"/>
                  <a:pt x="1913" y="188"/>
                  <a:pt x="1880" y="175"/>
                </a:cubicBezTo>
                <a:cubicBezTo>
                  <a:pt x="1790" y="181"/>
                  <a:pt x="1677" y="212"/>
                  <a:pt x="1591" y="191"/>
                </a:cubicBezTo>
                <a:cubicBezTo>
                  <a:pt x="1548" y="181"/>
                  <a:pt x="1503" y="186"/>
                  <a:pt x="1460" y="175"/>
                </a:cubicBezTo>
                <a:cubicBezTo>
                  <a:pt x="1435" y="185"/>
                  <a:pt x="1426" y="155"/>
                  <a:pt x="1401" y="165"/>
                </a:cubicBezTo>
                <a:cubicBezTo>
                  <a:pt x="1252" y="156"/>
                  <a:pt x="1118" y="135"/>
                  <a:pt x="967" y="130"/>
                </a:cubicBezTo>
                <a:cubicBezTo>
                  <a:pt x="926" y="125"/>
                  <a:pt x="836" y="116"/>
                  <a:pt x="799" y="103"/>
                </a:cubicBezTo>
                <a:cubicBezTo>
                  <a:pt x="798" y="103"/>
                  <a:pt x="754" y="62"/>
                  <a:pt x="746" y="59"/>
                </a:cubicBezTo>
                <a:cubicBezTo>
                  <a:pt x="686" y="39"/>
                  <a:pt x="609" y="39"/>
                  <a:pt x="548" y="33"/>
                </a:cubicBezTo>
                <a:cubicBezTo>
                  <a:pt x="523" y="22"/>
                  <a:pt x="497" y="17"/>
                  <a:pt x="472" y="6"/>
                </a:cubicBezTo>
                <a:cubicBezTo>
                  <a:pt x="441" y="9"/>
                  <a:pt x="411" y="11"/>
                  <a:pt x="381" y="15"/>
                </a:cubicBezTo>
                <a:cubicBezTo>
                  <a:pt x="353" y="15"/>
                  <a:pt x="325" y="0"/>
                  <a:pt x="306" y="4"/>
                </a:cubicBezTo>
                <a:close/>
              </a:path>
            </a:pathLst>
          </a:custGeom>
          <a:solidFill>
            <a:srgbClr val="00B050"/>
          </a:solidFill>
          <a:ln w="9525">
            <a:noFill/>
            <a:round/>
            <a:headEnd/>
            <a:tailEnd/>
          </a:ln>
          <a:effectLst/>
        </p:spPr>
        <p:txBody>
          <a:bodyPr/>
          <a:lstStyle/>
          <a:p>
            <a:endParaRPr lang="ru-RU" dirty="0"/>
          </a:p>
        </p:txBody>
      </p:sp>
    </p:spTree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3"/>
          <p:cNvSpPr>
            <a:spLocks noEditPoints="1"/>
          </p:cNvSpPr>
          <p:nvPr/>
        </p:nvSpPr>
        <p:spPr bwMode="gray">
          <a:xfrm rot="20241944">
            <a:off x="1077913" y="2386013"/>
            <a:ext cx="6853237" cy="2803525"/>
          </a:xfrm>
          <a:custGeom>
            <a:avLst/>
            <a:gdLst/>
            <a:ahLst/>
            <a:cxnLst>
              <a:cxn ang="0">
                <a:pos x="1692" y="12"/>
              </a:cxn>
              <a:cxn ang="0">
                <a:pos x="1234" y="74"/>
              </a:cxn>
              <a:cxn ang="0">
                <a:pos x="828" y="182"/>
              </a:cxn>
              <a:cxn ang="0">
                <a:pos x="486" y="330"/>
              </a:cxn>
              <a:cxn ang="0">
                <a:pos x="226" y="510"/>
              </a:cxn>
              <a:cxn ang="0">
                <a:pos x="58" y="718"/>
              </a:cxn>
              <a:cxn ang="0">
                <a:pos x="0" y="944"/>
              </a:cxn>
              <a:cxn ang="0">
                <a:pos x="58" y="1170"/>
              </a:cxn>
              <a:cxn ang="0">
                <a:pos x="226" y="1378"/>
              </a:cxn>
              <a:cxn ang="0">
                <a:pos x="486" y="1558"/>
              </a:cxn>
              <a:cxn ang="0">
                <a:pos x="828" y="1706"/>
              </a:cxn>
              <a:cxn ang="0">
                <a:pos x="1234" y="1814"/>
              </a:cxn>
              <a:cxn ang="0">
                <a:pos x="1692" y="1876"/>
              </a:cxn>
              <a:cxn ang="0">
                <a:pos x="2186" y="1884"/>
              </a:cxn>
              <a:cxn ang="0">
                <a:pos x="2658" y="1840"/>
              </a:cxn>
              <a:cxn ang="0">
                <a:pos x="3084" y="1746"/>
              </a:cxn>
              <a:cxn ang="0">
                <a:pos x="3448" y="1612"/>
              </a:cxn>
              <a:cxn ang="0">
                <a:pos x="3738" y="1442"/>
              </a:cxn>
              <a:cxn ang="0">
                <a:pos x="3938" y="1242"/>
              </a:cxn>
              <a:cxn ang="0">
                <a:pos x="4034" y="1022"/>
              </a:cxn>
              <a:cxn ang="0">
                <a:pos x="4014" y="790"/>
              </a:cxn>
              <a:cxn ang="0">
                <a:pos x="3882" y="576"/>
              </a:cxn>
              <a:cxn ang="0">
                <a:pos x="3650" y="386"/>
              </a:cxn>
              <a:cxn ang="0">
                <a:pos x="3334" y="228"/>
              </a:cxn>
              <a:cxn ang="0">
                <a:pos x="2948" y="106"/>
              </a:cxn>
              <a:cxn ang="0">
                <a:pos x="2506" y="28"/>
              </a:cxn>
              <a:cxn ang="0">
                <a:pos x="2020" y="0"/>
              </a:cxn>
              <a:cxn ang="0">
                <a:pos x="1606" y="1736"/>
              </a:cxn>
              <a:cxn ang="0">
                <a:pos x="1164" y="1678"/>
              </a:cxn>
              <a:cxn ang="0">
                <a:pos x="776" y="1576"/>
              </a:cxn>
              <a:cxn ang="0">
                <a:pos x="458" y="1436"/>
              </a:cxn>
              <a:cxn ang="0">
                <a:pos x="224" y="1266"/>
              </a:cxn>
              <a:cxn ang="0">
                <a:pos x="88" y="1074"/>
              </a:cxn>
              <a:cxn ang="0">
                <a:pos x="68" y="864"/>
              </a:cxn>
              <a:cxn ang="0">
                <a:pos x="166" y="664"/>
              </a:cxn>
              <a:cxn ang="0">
                <a:pos x="370" y="486"/>
              </a:cxn>
              <a:cxn ang="0">
                <a:pos x="662" y="336"/>
              </a:cxn>
              <a:cxn ang="0">
                <a:pos x="1028" y="222"/>
              </a:cxn>
              <a:cxn ang="0">
                <a:pos x="1454" y="148"/>
              </a:cxn>
              <a:cxn ang="0">
                <a:pos x="1922" y="120"/>
              </a:cxn>
              <a:cxn ang="0">
                <a:pos x="2392" y="148"/>
              </a:cxn>
              <a:cxn ang="0">
                <a:pos x="2818" y="222"/>
              </a:cxn>
              <a:cxn ang="0">
                <a:pos x="3184" y="336"/>
              </a:cxn>
              <a:cxn ang="0">
                <a:pos x="3476" y="486"/>
              </a:cxn>
              <a:cxn ang="0">
                <a:pos x="3680" y="664"/>
              </a:cxn>
              <a:cxn ang="0">
                <a:pos x="3778" y="864"/>
              </a:cxn>
              <a:cxn ang="0">
                <a:pos x="3758" y="1074"/>
              </a:cxn>
              <a:cxn ang="0">
                <a:pos x="3622" y="1266"/>
              </a:cxn>
              <a:cxn ang="0">
                <a:pos x="3388" y="1436"/>
              </a:cxn>
              <a:cxn ang="0">
                <a:pos x="3070" y="1576"/>
              </a:cxn>
              <a:cxn ang="0">
                <a:pos x="2682" y="1678"/>
              </a:cxn>
              <a:cxn ang="0">
                <a:pos x="2240" y="1736"/>
              </a:cxn>
            </a:cxnLst>
            <a:rect l="0" t="0" r="r" b="b"/>
            <a:pathLst>
              <a:path w="4040" h="1888">
                <a:moveTo>
                  <a:pt x="2020" y="0"/>
                </a:moveTo>
                <a:lnTo>
                  <a:pt x="1854" y="4"/>
                </a:lnTo>
                <a:lnTo>
                  <a:pt x="1692" y="12"/>
                </a:lnTo>
                <a:lnTo>
                  <a:pt x="1534" y="28"/>
                </a:lnTo>
                <a:lnTo>
                  <a:pt x="1382" y="48"/>
                </a:lnTo>
                <a:lnTo>
                  <a:pt x="1234" y="74"/>
                </a:lnTo>
                <a:lnTo>
                  <a:pt x="1092" y="106"/>
                </a:lnTo>
                <a:lnTo>
                  <a:pt x="956" y="142"/>
                </a:lnTo>
                <a:lnTo>
                  <a:pt x="828" y="182"/>
                </a:lnTo>
                <a:lnTo>
                  <a:pt x="706" y="228"/>
                </a:lnTo>
                <a:lnTo>
                  <a:pt x="592" y="276"/>
                </a:lnTo>
                <a:lnTo>
                  <a:pt x="486" y="330"/>
                </a:lnTo>
                <a:lnTo>
                  <a:pt x="390" y="386"/>
                </a:lnTo>
                <a:lnTo>
                  <a:pt x="302" y="446"/>
                </a:lnTo>
                <a:lnTo>
                  <a:pt x="226" y="510"/>
                </a:lnTo>
                <a:lnTo>
                  <a:pt x="158" y="576"/>
                </a:lnTo>
                <a:lnTo>
                  <a:pt x="102" y="646"/>
                </a:lnTo>
                <a:lnTo>
                  <a:pt x="58" y="718"/>
                </a:lnTo>
                <a:lnTo>
                  <a:pt x="26" y="790"/>
                </a:lnTo>
                <a:lnTo>
                  <a:pt x="6" y="866"/>
                </a:lnTo>
                <a:lnTo>
                  <a:pt x="0" y="944"/>
                </a:lnTo>
                <a:lnTo>
                  <a:pt x="6" y="1022"/>
                </a:lnTo>
                <a:lnTo>
                  <a:pt x="26" y="1098"/>
                </a:lnTo>
                <a:lnTo>
                  <a:pt x="58" y="1170"/>
                </a:lnTo>
                <a:lnTo>
                  <a:pt x="102" y="1242"/>
                </a:lnTo>
                <a:lnTo>
                  <a:pt x="158" y="1312"/>
                </a:lnTo>
                <a:lnTo>
                  <a:pt x="226" y="1378"/>
                </a:lnTo>
                <a:lnTo>
                  <a:pt x="302" y="1442"/>
                </a:lnTo>
                <a:lnTo>
                  <a:pt x="390" y="1502"/>
                </a:lnTo>
                <a:lnTo>
                  <a:pt x="486" y="1558"/>
                </a:lnTo>
                <a:lnTo>
                  <a:pt x="592" y="1612"/>
                </a:lnTo>
                <a:lnTo>
                  <a:pt x="706" y="1660"/>
                </a:lnTo>
                <a:lnTo>
                  <a:pt x="828" y="1706"/>
                </a:lnTo>
                <a:lnTo>
                  <a:pt x="956" y="1746"/>
                </a:lnTo>
                <a:lnTo>
                  <a:pt x="1092" y="1782"/>
                </a:lnTo>
                <a:lnTo>
                  <a:pt x="1234" y="1814"/>
                </a:lnTo>
                <a:lnTo>
                  <a:pt x="1382" y="1840"/>
                </a:lnTo>
                <a:lnTo>
                  <a:pt x="1534" y="1860"/>
                </a:lnTo>
                <a:lnTo>
                  <a:pt x="1692" y="1876"/>
                </a:lnTo>
                <a:lnTo>
                  <a:pt x="1854" y="1884"/>
                </a:lnTo>
                <a:lnTo>
                  <a:pt x="2020" y="1888"/>
                </a:lnTo>
                <a:lnTo>
                  <a:pt x="2186" y="1884"/>
                </a:lnTo>
                <a:lnTo>
                  <a:pt x="2348" y="1876"/>
                </a:lnTo>
                <a:lnTo>
                  <a:pt x="2506" y="1860"/>
                </a:lnTo>
                <a:lnTo>
                  <a:pt x="2658" y="1840"/>
                </a:lnTo>
                <a:lnTo>
                  <a:pt x="2806" y="1814"/>
                </a:lnTo>
                <a:lnTo>
                  <a:pt x="2948" y="1782"/>
                </a:lnTo>
                <a:lnTo>
                  <a:pt x="3084" y="1746"/>
                </a:lnTo>
                <a:lnTo>
                  <a:pt x="3212" y="1706"/>
                </a:lnTo>
                <a:lnTo>
                  <a:pt x="3334" y="1660"/>
                </a:lnTo>
                <a:lnTo>
                  <a:pt x="3448" y="1612"/>
                </a:lnTo>
                <a:lnTo>
                  <a:pt x="3554" y="1558"/>
                </a:lnTo>
                <a:lnTo>
                  <a:pt x="3650" y="1502"/>
                </a:lnTo>
                <a:lnTo>
                  <a:pt x="3738" y="1442"/>
                </a:lnTo>
                <a:lnTo>
                  <a:pt x="3814" y="1378"/>
                </a:lnTo>
                <a:lnTo>
                  <a:pt x="3882" y="1312"/>
                </a:lnTo>
                <a:lnTo>
                  <a:pt x="3938" y="1242"/>
                </a:lnTo>
                <a:lnTo>
                  <a:pt x="3982" y="1170"/>
                </a:lnTo>
                <a:lnTo>
                  <a:pt x="4014" y="1098"/>
                </a:lnTo>
                <a:lnTo>
                  <a:pt x="4034" y="1022"/>
                </a:lnTo>
                <a:lnTo>
                  <a:pt x="4040" y="944"/>
                </a:lnTo>
                <a:lnTo>
                  <a:pt x="4034" y="866"/>
                </a:lnTo>
                <a:lnTo>
                  <a:pt x="4014" y="790"/>
                </a:lnTo>
                <a:lnTo>
                  <a:pt x="3982" y="718"/>
                </a:lnTo>
                <a:lnTo>
                  <a:pt x="3938" y="646"/>
                </a:lnTo>
                <a:lnTo>
                  <a:pt x="3882" y="576"/>
                </a:lnTo>
                <a:lnTo>
                  <a:pt x="3814" y="510"/>
                </a:lnTo>
                <a:lnTo>
                  <a:pt x="3738" y="446"/>
                </a:lnTo>
                <a:lnTo>
                  <a:pt x="3650" y="386"/>
                </a:lnTo>
                <a:lnTo>
                  <a:pt x="3554" y="330"/>
                </a:lnTo>
                <a:lnTo>
                  <a:pt x="3448" y="276"/>
                </a:lnTo>
                <a:lnTo>
                  <a:pt x="3334" y="228"/>
                </a:lnTo>
                <a:lnTo>
                  <a:pt x="3212" y="182"/>
                </a:lnTo>
                <a:lnTo>
                  <a:pt x="3084" y="142"/>
                </a:lnTo>
                <a:lnTo>
                  <a:pt x="2948" y="106"/>
                </a:lnTo>
                <a:lnTo>
                  <a:pt x="2806" y="74"/>
                </a:lnTo>
                <a:lnTo>
                  <a:pt x="2658" y="48"/>
                </a:lnTo>
                <a:lnTo>
                  <a:pt x="2506" y="28"/>
                </a:lnTo>
                <a:lnTo>
                  <a:pt x="2348" y="12"/>
                </a:lnTo>
                <a:lnTo>
                  <a:pt x="2186" y="4"/>
                </a:lnTo>
                <a:lnTo>
                  <a:pt x="2020" y="0"/>
                </a:lnTo>
                <a:close/>
                <a:moveTo>
                  <a:pt x="1922" y="1748"/>
                </a:moveTo>
                <a:lnTo>
                  <a:pt x="1762" y="1746"/>
                </a:lnTo>
                <a:lnTo>
                  <a:pt x="1606" y="1736"/>
                </a:lnTo>
                <a:lnTo>
                  <a:pt x="1454" y="1722"/>
                </a:lnTo>
                <a:lnTo>
                  <a:pt x="1306" y="1702"/>
                </a:lnTo>
                <a:lnTo>
                  <a:pt x="1164" y="1678"/>
                </a:lnTo>
                <a:lnTo>
                  <a:pt x="1028" y="1648"/>
                </a:lnTo>
                <a:lnTo>
                  <a:pt x="898" y="1614"/>
                </a:lnTo>
                <a:lnTo>
                  <a:pt x="776" y="1576"/>
                </a:lnTo>
                <a:lnTo>
                  <a:pt x="662" y="1532"/>
                </a:lnTo>
                <a:lnTo>
                  <a:pt x="554" y="1486"/>
                </a:lnTo>
                <a:lnTo>
                  <a:pt x="458" y="1436"/>
                </a:lnTo>
                <a:lnTo>
                  <a:pt x="370" y="1382"/>
                </a:lnTo>
                <a:lnTo>
                  <a:pt x="292" y="1326"/>
                </a:lnTo>
                <a:lnTo>
                  <a:pt x="224" y="1266"/>
                </a:lnTo>
                <a:lnTo>
                  <a:pt x="166" y="1204"/>
                </a:lnTo>
                <a:lnTo>
                  <a:pt x="122" y="1140"/>
                </a:lnTo>
                <a:lnTo>
                  <a:pt x="88" y="1074"/>
                </a:lnTo>
                <a:lnTo>
                  <a:pt x="68" y="1004"/>
                </a:lnTo>
                <a:lnTo>
                  <a:pt x="62" y="934"/>
                </a:lnTo>
                <a:lnTo>
                  <a:pt x="68" y="864"/>
                </a:lnTo>
                <a:lnTo>
                  <a:pt x="88" y="796"/>
                </a:lnTo>
                <a:lnTo>
                  <a:pt x="122" y="730"/>
                </a:lnTo>
                <a:lnTo>
                  <a:pt x="166" y="664"/>
                </a:lnTo>
                <a:lnTo>
                  <a:pt x="224" y="602"/>
                </a:lnTo>
                <a:lnTo>
                  <a:pt x="292" y="544"/>
                </a:lnTo>
                <a:lnTo>
                  <a:pt x="370" y="486"/>
                </a:lnTo>
                <a:lnTo>
                  <a:pt x="458" y="434"/>
                </a:lnTo>
                <a:lnTo>
                  <a:pt x="554" y="382"/>
                </a:lnTo>
                <a:lnTo>
                  <a:pt x="662" y="336"/>
                </a:lnTo>
                <a:lnTo>
                  <a:pt x="776" y="294"/>
                </a:lnTo>
                <a:lnTo>
                  <a:pt x="898" y="256"/>
                </a:lnTo>
                <a:lnTo>
                  <a:pt x="1028" y="222"/>
                </a:lnTo>
                <a:lnTo>
                  <a:pt x="1164" y="192"/>
                </a:lnTo>
                <a:lnTo>
                  <a:pt x="1306" y="166"/>
                </a:lnTo>
                <a:lnTo>
                  <a:pt x="1454" y="148"/>
                </a:lnTo>
                <a:lnTo>
                  <a:pt x="1606" y="132"/>
                </a:lnTo>
                <a:lnTo>
                  <a:pt x="1762" y="124"/>
                </a:lnTo>
                <a:lnTo>
                  <a:pt x="1922" y="120"/>
                </a:lnTo>
                <a:lnTo>
                  <a:pt x="2084" y="124"/>
                </a:lnTo>
                <a:lnTo>
                  <a:pt x="2240" y="132"/>
                </a:lnTo>
                <a:lnTo>
                  <a:pt x="2392" y="148"/>
                </a:lnTo>
                <a:lnTo>
                  <a:pt x="2540" y="166"/>
                </a:lnTo>
                <a:lnTo>
                  <a:pt x="2682" y="192"/>
                </a:lnTo>
                <a:lnTo>
                  <a:pt x="2818" y="222"/>
                </a:lnTo>
                <a:lnTo>
                  <a:pt x="2948" y="256"/>
                </a:lnTo>
                <a:lnTo>
                  <a:pt x="3070" y="294"/>
                </a:lnTo>
                <a:lnTo>
                  <a:pt x="3184" y="336"/>
                </a:lnTo>
                <a:lnTo>
                  <a:pt x="3292" y="382"/>
                </a:lnTo>
                <a:lnTo>
                  <a:pt x="3388" y="434"/>
                </a:lnTo>
                <a:lnTo>
                  <a:pt x="3476" y="486"/>
                </a:lnTo>
                <a:lnTo>
                  <a:pt x="3554" y="544"/>
                </a:lnTo>
                <a:lnTo>
                  <a:pt x="3622" y="602"/>
                </a:lnTo>
                <a:lnTo>
                  <a:pt x="3680" y="664"/>
                </a:lnTo>
                <a:lnTo>
                  <a:pt x="3724" y="730"/>
                </a:lnTo>
                <a:lnTo>
                  <a:pt x="3758" y="796"/>
                </a:lnTo>
                <a:lnTo>
                  <a:pt x="3778" y="864"/>
                </a:lnTo>
                <a:lnTo>
                  <a:pt x="3784" y="934"/>
                </a:lnTo>
                <a:lnTo>
                  <a:pt x="3778" y="1004"/>
                </a:lnTo>
                <a:lnTo>
                  <a:pt x="3758" y="1074"/>
                </a:lnTo>
                <a:lnTo>
                  <a:pt x="3724" y="1140"/>
                </a:lnTo>
                <a:lnTo>
                  <a:pt x="3680" y="1204"/>
                </a:lnTo>
                <a:lnTo>
                  <a:pt x="3622" y="1266"/>
                </a:lnTo>
                <a:lnTo>
                  <a:pt x="3554" y="1326"/>
                </a:lnTo>
                <a:lnTo>
                  <a:pt x="3476" y="1382"/>
                </a:lnTo>
                <a:lnTo>
                  <a:pt x="3388" y="1436"/>
                </a:lnTo>
                <a:lnTo>
                  <a:pt x="3292" y="1486"/>
                </a:lnTo>
                <a:lnTo>
                  <a:pt x="3184" y="1532"/>
                </a:lnTo>
                <a:lnTo>
                  <a:pt x="3070" y="1576"/>
                </a:lnTo>
                <a:lnTo>
                  <a:pt x="2948" y="1614"/>
                </a:lnTo>
                <a:lnTo>
                  <a:pt x="2818" y="1648"/>
                </a:lnTo>
                <a:lnTo>
                  <a:pt x="2682" y="1678"/>
                </a:lnTo>
                <a:lnTo>
                  <a:pt x="2540" y="1702"/>
                </a:lnTo>
                <a:lnTo>
                  <a:pt x="2392" y="1722"/>
                </a:lnTo>
                <a:lnTo>
                  <a:pt x="2240" y="1736"/>
                </a:lnTo>
                <a:lnTo>
                  <a:pt x="2084" y="1746"/>
                </a:lnTo>
                <a:lnTo>
                  <a:pt x="1922" y="1748"/>
                </a:lnTo>
                <a:close/>
              </a:path>
            </a:pathLst>
          </a:custGeom>
          <a:gradFill rotWithShape="1">
            <a:gsLst>
              <a:gs pos="0">
                <a:schemeClr val="accent1">
                  <a:gamma/>
                  <a:tint val="9412"/>
                  <a:invGamma/>
                </a:schemeClr>
              </a:gs>
              <a:gs pos="100000">
                <a:schemeClr val="accent1"/>
              </a:gs>
            </a:gsLst>
            <a:lin ang="0" scaled="1"/>
          </a:gradFill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 b="1">
              <a:solidFill>
                <a:schemeClr val="bg1"/>
              </a:solidFill>
            </a:endParaRPr>
          </a:p>
        </p:txBody>
      </p:sp>
      <p:sp>
        <p:nvSpPr>
          <p:cNvPr id="3" name="Oval 23"/>
          <p:cNvSpPr>
            <a:spLocks noChangeArrowheads="1"/>
          </p:cNvSpPr>
          <p:nvPr/>
        </p:nvSpPr>
        <p:spPr bwMode="ltGray">
          <a:xfrm rot="20056323">
            <a:off x="4648200" y="2209800"/>
            <a:ext cx="1066800" cy="304800"/>
          </a:xfrm>
          <a:prstGeom prst="ellipse">
            <a:avLst/>
          </a:prstGeom>
          <a:solidFill>
            <a:srgbClr val="003399">
              <a:alpha val="50000"/>
            </a:srgbClr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 b="1">
              <a:solidFill>
                <a:schemeClr val="bg1"/>
              </a:solidFill>
            </a:endParaRPr>
          </a:p>
        </p:txBody>
      </p:sp>
      <p:sp>
        <p:nvSpPr>
          <p:cNvPr id="4" name="Oval 24"/>
          <p:cNvSpPr>
            <a:spLocks noChangeArrowheads="1"/>
          </p:cNvSpPr>
          <p:nvPr/>
        </p:nvSpPr>
        <p:spPr bwMode="ltGray">
          <a:xfrm rot="20056323">
            <a:off x="7467600" y="2514600"/>
            <a:ext cx="1066800" cy="304800"/>
          </a:xfrm>
          <a:prstGeom prst="ellipse">
            <a:avLst/>
          </a:prstGeom>
          <a:solidFill>
            <a:srgbClr val="003399">
              <a:alpha val="50000"/>
            </a:srgbClr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 b="1">
              <a:solidFill>
                <a:schemeClr val="bg1"/>
              </a:solidFill>
            </a:endParaRPr>
          </a:p>
        </p:txBody>
      </p:sp>
      <p:sp>
        <p:nvSpPr>
          <p:cNvPr id="5" name="Oval 25"/>
          <p:cNvSpPr>
            <a:spLocks noChangeArrowheads="1"/>
          </p:cNvSpPr>
          <p:nvPr/>
        </p:nvSpPr>
        <p:spPr bwMode="ltGray">
          <a:xfrm rot="20056323">
            <a:off x="3048000" y="5486400"/>
            <a:ext cx="1066800" cy="304800"/>
          </a:xfrm>
          <a:prstGeom prst="ellipse">
            <a:avLst/>
          </a:prstGeom>
          <a:solidFill>
            <a:srgbClr val="003399">
              <a:alpha val="50000"/>
            </a:srgbClr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 b="1">
              <a:solidFill>
                <a:schemeClr val="bg1"/>
              </a:solidFill>
            </a:endParaRPr>
          </a:p>
        </p:txBody>
      </p:sp>
      <p:sp>
        <p:nvSpPr>
          <p:cNvPr id="6" name="Oval 26"/>
          <p:cNvSpPr>
            <a:spLocks noChangeArrowheads="1"/>
          </p:cNvSpPr>
          <p:nvPr/>
        </p:nvSpPr>
        <p:spPr bwMode="ltGray">
          <a:xfrm rot="20056323">
            <a:off x="5715000" y="4876800"/>
            <a:ext cx="1066800" cy="304800"/>
          </a:xfrm>
          <a:prstGeom prst="ellipse">
            <a:avLst/>
          </a:prstGeom>
          <a:solidFill>
            <a:srgbClr val="003399">
              <a:alpha val="50000"/>
            </a:srgbClr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 b="1">
              <a:solidFill>
                <a:schemeClr val="bg1"/>
              </a:solidFill>
            </a:endParaRPr>
          </a:p>
        </p:txBody>
      </p:sp>
      <p:sp>
        <p:nvSpPr>
          <p:cNvPr id="7" name="Oval 27"/>
          <p:cNvSpPr>
            <a:spLocks noChangeArrowheads="1"/>
          </p:cNvSpPr>
          <p:nvPr/>
        </p:nvSpPr>
        <p:spPr bwMode="ltGray">
          <a:xfrm rot="20056323">
            <a:off x="2057400" y="3810000"/>
            <a:ext cx="1066800" cy="304800"/>
          </a:xfrm>
          <a:prstGeom prst="ellipse">
            <a:avLst/>
          </a:prstGeom>
          <a:solidFill>
            <a:srgbClr val="003399">
              <a:alpha val="50000"/>
            </a:srgbClr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 b="1">
              <a:solidFill>
                <a:schemeClr val="bg1"/>
              </a:solidFill>
            </a:endParaRPr>
          </a:p>
        </p:txBody>
      </p:sp>
      <p:sp>
        <p:nvSpPr>
          <p:cNvPr id="8" name="Oval 4"/>
          <p:cNvSpPr>
            <a:spLocks noChangeArrowheads="1"/>
          </p:cNvSpPr>
          <p:nvPr/>
        </p:nvSpPr>
        <p:spPr bwMode="gray">
          <a:xfrm>
            <a:off x="3810000" y="1524000"/>
            <a:ext cx="1284288" cy="1274763"/>
          </a:xfrm>
          <a:prstGeom prst="ellipse">
            <a:avLst/>
          </a:prstGeom>
          <a:gradFill rotWithShape="1">
            <a:gsLst>
              <a:gs pos="0">
                <a:schemeClr val="hlink"/>
              </a:gs>
              <a:gs pos="100000">
                <a:schemeClr val="hlink">
                  <a:gamma/>
                  <a:shade val="34510"/>
                  <a:invGamma/>
                </a:scheme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ru-RU" b="1">
              <a:solidFill>
                <a:schemeClr val="bg1"/>
              </a:solidFill>
            </a:endParaRPr>
          </a:p>
        </p:txBody>
      </p:sp>
      <p:sp>
        <p:nvSpPr>
          <p:cNvPr id="9" name="Oval 5"/>
          <p:cNvSpPr>
            <a:spLocks noChangeArrowheads="1"/>
          </p:cNvSpPr>
          <p:nvPr/>
        </p:nvSpPr>
        <p:spPr bwMode="gray">
          <a:xfrm>
            <a:off x="1295400" y="3048000"/>
            <a:ext cx="1284288" cy="1274763"/>
          </a:xfrm>
          <a:prstGeom prst="ellipse">
            <a:avLst/>
          </a:prstGeom>
          <a:gradFill rotWithShape="1">
            <a:gsLst>
              <a:gs pos="0">
                <a:schemeClr val="accent1"/>
              </a:gs>
              <a:gs pos="100000">
                <a:schemeClr val="accent1">
                  <a:gamma/>
                  <a:shade val="31373"/>
                  <a:invGamma/>
                </a:scheme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ru-RU" b="1">
              <a:solidFill>
                <a:schemeClr val="bg1"/>
              </a:solidFill>
            </a:endParaRPr>
          </a:p>
        </p:txBody>
      </p:sp>
      <p:sp>
        <p:nvSpPr>
          <p:cNvPr id="10" name="Oval 6"/>
          <p:cNvSpPr>
            <a:spLocks noChangeArrowheads="1"/>
          </p:cNvSpPr>
          <p:nvPr/>
        </p:nvSpPr>
        <p:spPr bwMode="gray">
          <a:xfrm>
            <a:off x="2178050" y="4745038"/>
            <a:ext cx="1282700" cy="1274762"/>
          </a:xfrm>
          <a:prstGeom prst="ellipse">
            <a:avLst/>
          </a:prstGeom>
          <a:gradFill rotWithShape="1">
            <a:gsLst>
              <a:gs pos="0">
                <a:schemeClr val="accent2"/>
              </a:gs>
              <a:gs pos="100000">
                <a:schemeClr val="accent2">
                  <a:gamma/>
                  <a:shade val="35686"/>
                  <a:invGamma/>
                </a:scheme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ru-RU" b="1">
              <a:solidFill>
                <a:schemeClr val="bg1"/>
              </a:solidFill>
            </a:endParaRPr>
          </a:p>
        </p:txBody>
      </p:sp>
      <p:sp>
        <p:nvSpPr>
          <p:cNvPr id="11" name="Oval 7"/>
          <p:cNvSpPr>
            <a:spLocks noChangeArrowheads="1"/>
          </p:cNvSpPr>
          <p:nvPr/>
        </p:nvSpPr>
        <p:spPr bwMode="gray">
          <a:xfrm>
            <a:off x="4953000" y="4114800"/>
            <a:ext cx="1284288" cy="1274763"/>
          </a:xfrm>
          <a:prstGeom prst="ellipse">
            <a:avLst/>
          </a:prstGeom>
          <a:gradFill rotWithShape="1">
            <a:gsLst>
              <a:gs pos="0">
                <a:srgbClr val="D476D6"/>
              </a:gs>
              <a:gs pos="100000">
                <a:srgbClr val="D476D6">
                  <a:gamma/>
                  <a:shade val="42353"/>
                  <a:invGamma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ru-RU" b="1">
              <a:solidFill>
                <a:schemeClr val="bg1"/>
              </a:solidFill>
            </a:endParaRPr>
          </a:p>
        </p:txBody>
      </p:sp>
      <p:sp>
        <p:nvSpPr>
          <p:cNvPr id="12" name="Oval 8"/>
          <p:cNvSpPr>
            <a:spLocks noChangeArrowheads="1"/>
          </p:cNvSpPr>
          <p:nvPr/>
        </p:nvSpPr>
        <p:spPr bwMode="gray">
          <a:xfrm>
            <a:off x="6781800" y="1752600"/>
            <a:ext cx="1212850" cy="1274763"/>
          </a:xfrm>
          <a:prstGeom prst="ellipse">
            <a:avLst/>
          </a:prstGeom>
          <a:gradFill rotWithShape="1">
            <a:gsLst>
              <a:gs pos="0">
                <a:schemeClr val="folHlink"/>
              </a:gs>
              <a:gs pos="100000">
                <a:schemeClr val="folHlink">
                  <a:gamma/>
                  <a:shade val="34510"/>
                  <a:invGamma/>
                </a:scheme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ru-RU" b="1">
              <a:solidFill>
                <a:schemeClr val="bg1"/>
              </a:solidFill>
            </a:endParaRPr>
          </a:p>
        </p:txBody>
      </p:sp>
      <p:sp>
        <p:nvSpPr>
          <p:cNvPr id="13" name="Text Box 9"/>
          <p:cNvSpPr txBox="1">
            <a:spLocks noChangeArrowheads="1"/>
          </p:cNvSpPr>
          <p:nvPr/>
        </p:nvSpPr>
        <p:spPr bwMode="gray">
          <a:xfrm>
            <a:off x="1527569" y="3581400"/>
            <a:ext cx="68025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0" hangingPunct="0"/>
            <a:r>
              <a:rPr lang="ru-RU" b="1" dirty="0" smtClean="0">
                <a:solidFill>
                  <a:schemeClr val="bg1"/>
                </a:solidFill>
              </a:rPr>
              <a:t>текст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4" name="Text Box 10"/>
          <p:cNvSpPr txBox="1">
            <a:spLocks noChangeArrowheads="1"/>
          </p:cNvSpPr>
          <p:nvPr/>
        </p:nvSpPr>
        <p:spPr bwMode="gray">
          <a:xfrm>
            <a:off x="4119162" y="1981200"/>
            <a:ext cx="68025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0" hangingPunct="0"/>
            <a:r>
              <a:rPr lang="ru-RU" b="1" dirty="0" smtClean="0">
                <a:solidFill>
                  <a:schemeClr val="bg1"/>
                </a:solidFill>
              </a:rPr>
              <a:t>текст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5" name="Text Box 11"/>
          <p:cNvSpPr txBox="1">
            <a:spLocks noChangeArrowheads="1"/>
          </p:cNvSpPr>
          <p:nvPr/>
        </p:nvSpPr>
        <p:spPr bwMode="gray">
          <a:xfrm>
            <a:off x="7051275" y="2259013"/>
            <a:ext cx="68025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0" hangingPunct="0"/>
            <a:r>
              <a:rPr lang="ru-RU" b="1" dirty="0" smtClean="0">
                <a:solidFill>
                  <a:schemeClr val="bg1"/>
                </a:solidFill>
              </a:rPr>
              <a:t>текст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6" name="Text Box 12"/>
          <p:cNvSpPr txBox="1">
            <a:spLocks noChangeArrowheads="1"/>
          </p:cNvSpPr>
          <p:nvPr/>
        </p:nvSpPr>
        <p:spPr bwMode="gray">
          <a:xfrm>
            <a:off x="5261369" y="4572000"/>
            <a:ext cx="68025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0" hangingPunct="0"/>
            <a:r>
              <a:rPr lang="ru-RU" b="1" dirty="0" smtClean="0">
                <a:solidFill>
                  <a:schemeClr val="bg1"/>
                </a:solidFill>
              </a:rPr>
              <a:t>текст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7" name="Text Box 13"/>
          <p:cNvSpPr txBox="1">
            <a:spLocks noChangeArrowheads="1"/>
          </p:cNvSpPr>
          <p:nvPr/>
        </p:nvSpPr>
        <p:spPr bwMode="gray">
          <a:xfrm>
            <a:off x="2440381" y="5195888"/>
            <a:ext cx="68025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0" hangingPunct="0"/>
            <a:r>
              <a:rPr lang="ru-RU" b="1" dirty="0" smtClean="0">
                <a:solidFill>
                  <a:schemeClr val="bg1"/>
                </a:solidFill>
              </a:rPr>
              <a:t>текст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8" name="Text Box 14"/>
          <p:cNvSpPr txBox="1">
            <a:spLocks noChangeArrowheads="1"/>
          </p:cNvSpPr>
          <p:nvPr/>
        </p:nvSpPr>
        <p:spPr bwMode="auto">
          <a:xfrm>
            <a:off x="3429000" y="3509963"/>
            <a:ext cx="2590800" cy="519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rgbClr val="000000"/>
            </a:outerShdw>
          </a:effectLst>
        </p:spPr>
        <p:txBody>
          <a:bodyPr>
            <a:spAutoFit/>
          </a:bodyPr>
          <a:lstStyle/>
          <a:p>
            <a:pPr algn="ctr" eaLnBrk="0" hangingPunct="0"/>
            <a:r>
              <a:rPr lang="en-US" sz="2800" b="1" dirty="0"/>
              <a:t>Cycle name</a:t>
            </a:r>
          </a:p>
        </p:txBody>
      </p:sp>
      <p:sp>
        <p:nvSpPr>
          <p:cNvPr id="19" name="Line 15"/>
          <p:cNvSpPr>
            <a:spLocks noChangeShapeType="1"/>
          </p:cNvSpPr>
          <p:nvPr/>
        </p:nvSpPr>
        <p:spPr bwMode="auto">
          <a:xfrm>
            <a:off x="2473325" y="1811338"/>
            <a:ext cx="1793875" cy="16176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 wrap="none" anchor="ctr"/>
          <a:lstStyle/>
          <a:p>
            <a:endParaRPr lang="ru-RU" b="1">
              <a:solidFill>
                <a:schemeClr val="bg1"/>
              </a:solidFill>
            </a:endParaRPr>
          </a:p>
        </p:txBody>
      </p:sp>
      <p:cxnSp>
        <p:nvCxnSpPr>
          <p:cNvPr id="20" name="AutoShape 16"/>
          <p:cNvCxnSpPr>
            <a:cxnSpLocks noChangeShapeType="1"/>
          </p:cNvCxnSpPr>
          <p:nvPr/>
        </p:nvCxnSpPr>
        <p:spPr bwMode="auto">
          <a:xfrm flipH="1">
            <a:off x="457200" y="1811338"/>
            <a:ext cx="2016125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</p:cxnSp>
      <p:sp>
        <p:nvSpPr>
          <p:cNvPr id="21" name="Text Box 17"/>
          <p:cNvSpPr txBox="1">
            <a:spLocks noChangeArrowheads="1"/>
          </p:cNvSpPr>
          <p:nvPr/>
        </p:nvSpPr>
        <p:spPr bwMode="auto">
          <a:xfrm>
            <a:off x="1039412" y="1371600"/>
            <a:ext cx="68025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0" hangingPunct="0"/>
            <a:r>
              <a:rPr lang="ru-RU" b="1" dirty="0" smtClean="0"/>
              <a:t>текст</a:t>
            </a:r>
            <a:endParaRPr lang="en-US" b="1" dirty="0"/>
          </a:p>
        </p:txBody>
      </p:sp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3335338" y="4606925"/>
            <a:ext cx="5275262" cy="1308100"/>
            <a:chOff x="1702" y="3062"/>
            <a:chExt cx="3855" cy="867"/>
          </a:xfrm>
        </p:grpSpPr>
        <p:sp>
          <p:nvSpPr>
            <p:cNvPr id="3" name="Freeform 4"/>
            <p:cNvSpPr>
              <a:spLocks/>
            </p:cNvSpPr>
            <p:nvPr/>
          </p:nvSpPr>
          <p:spPr bwMode="gray">
            <a:xfrm>
              <a:off x="4877" y="3062"/>
              <a:ext cx="680" cy="866"/>
            </a:xfrm>
            <a:custGeom>
              <a:avLst/>
              <a:gdLst/>
              <a:ahLst/>
              <a:cxnLst>
                <a:cxn ang="0">
                  <a:pos x="399" y="1078"/>
                </a:cxn>
                <a:cxn ang="0">
                  <a:pos x="0" y="459"/>
                </a:cxn>
                <a:cxn ang="0">
                  <a:pos x="374" y="0"/>
                </a:cxn>
                <a:cxn ang="0">
                  <a:pos x="846" y="536"/>
                </a:cxn>
                <a:cxn ang="0">
                  <a:pos x="399" y="1078"/>
                </a:cxn>
              </a:cxnLst>
              <a:rect l="0" t="0" r="r" b="b"/>
              <a:pathLst>
                <a:path w="847" h="1079">
                  <a:moveTo>
                    <a:pt x="399" y="1078"/>
                  </a:moveTo>
                  <a:lnTo>
                    <a:pt x="0" y="459"/>
                  </a:lnTo>
                  <a:lnTo>
                    <a:pt x="374" y="0"/>
                  </a:lnTo>
                  <a:lnTo>
                    <a:pt x="846" y="536"/>
                  </a:lnTo>
                  <a:lnTo>
                    <a:pt x="399" y="1078"/>
                  </a:lnTo>
                </a:path>
              </a:pathLst>
            </a:custGeom>
            <a:gradFill rotWithShape="0">
              <a:gsLst>
                <a:gs pos="0">
                  <a:srgbClr val="6666FF">
                    <a:gamma/>
                    <a:shade val="69804"/>
                    <a:invGamma/>
                  </a:srgbClr>
                </a:gs>
                <a:gs pos="100000">
                  <a:srgbClr val="6666FF"/>
                </a:gs>
              </a:gsLst>
              <a:lin ang="2700000" scaled="1"/>
            </a:gra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" name="Freeform 5"/>
            <p:cNvSpPr>
              <a:spLocks/>
            </p:cNvSpPr>
            <p:nvPr/>
          </p:nvSpPr>
          <p:spPr bwMode="gray">
            <a:xfrm>
              <a:off x="2010" y="3062"/>
              <a:ext cx="3168" cy="369"/>
            </a:xfrm>
            <a:custGeom>
              <a:avLst/>
              <a:gdLst/>
              <a:ahLst/>
              <a:cxnLst>
                <a:cxn ang="0">
                  <a:pos x="0" y="459"/>
                </a:cxn>
                <a:cxn ang="0">
                  <a:pos x="3573" y="459"/>
                </a:cxn>
                <a:cxn ang="0">
                  <a:pos x="3946" y="0"/>
                </a:cxn>
                <a:cxn ang="0">
                  <a:pos x="505" y="0"/>
                </a:cxn>
                <a:cxn ang="0">
                  <a:pos x="0" y="459"/>
                </a:cxn>
              </a:cxnLst>
              <a:rect l="0" t="0" r="r" b="b"/>
              <a:pathLst>
                <a:path w="3947" h="460">
                  <a:moveTo>
                    <a:pt x="0" y="459"/>
                  </a:moveTo>
                  <a:lnTo>
                    <a:pt x="3573" y="459"/>
                  </a:lnTo>
                  <a:lnTo>
                    <a:pt x="3946" y="0"/>
                  </a:lnTo>
                  <a:lnTo>
                    <a:pt x="505" y="0"/>
                  </a:lnTo>
                  <a:lnTo>
                    <a:pt x="0" y="459"/>
                  </a:lnTo>
                </a:path>
              </a:pathLst>
            </a:custGeom>
            <a:gradFill rotWithShape="0">
              <a:gsLst>
                <a:gs pos="0">
                  <a:srgbClr val="6666FF"/>
                </a:gs>
                <a:gs pos="100000">
                  <a:srgbClr val="6666FF">
                    <a:gamma/>
                    <a:shade val="63529"/>
                    <a:invGamma/>
                  </a:srgbClr>
                </a:gs>
              </a:gsLst>
              <a:lin ang="2700000" scaled="1"/>
            </a:gra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gray">
            <a:xfrm>
              <a:off x="1702" y="3429"/>
              <a:ext cx="3497" cy="500"/>
            </a:xfrm>
            <a:custGeom>
              <a:avLst/>
              <a:gdLst/>
              <a:ahLst/>
              <a:cxnLst>
                <a:cxn ang="0">
                  <a:pos x="383" y="0"/>
                </a:cxn>
                <a:cxn ang="0">
                  <a:pos x="3954" y="0"/>
                </a:cxn>
                <a:cxn ang="0">
                  <a:pos x="4356" y="622"/>
                </a:cxn>
                <a:cxn ang="0">
                  <a:pos x="0" y="622"/>
                </a:cxn>
                <a:cxn ang="0">
                  <a:pos x="383" y="0"/>
                </a:cxn>
              </a:cxnLst>
              <a:rect l="0" t="0" r="r" b="b"/>
              <a:pathLst>
                <a:path w="4357" h="623">
                  <a:moveTo>
                    <a:pt x="383" y="0"/>
                  </a:moveTo>
                  <a:lnTo>
                    <a:pt x="3954" y="0"/>
                  </a:lnTo>
                  <a:lnTo>
                    <a:pt x="4356" y="622"/>
                  </a:lnTo>
                  <a:lnTo>
                    <a:pt x="0" y="622"/>
                  </a:lnTo>
                  <a:lnTo>
                    <a:pt x="383" y="0"/>
                  </a:lnTo>
                </a:path>
              </a:pathLst>
            </a:custGeom>
            <a:gradFill rotWithShape="0">
              <a:gsLst>
                <a:gs pos="0">
                  <a:srgbClr val="6666FF">
                    <a:gamma/>
                    <a:tint val="66667"/>
                    <a:invGamma/>
                  </a:srgbClr>
                </a:gs>
                <a:gs pos="100000">
                  <a:srgbClr val="6666FF"/>
                </a:gs>
              </a:gsLst>
              <a:lin ang="2700000" scaled="1"/>
            </a:gra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6" name="Group 7"/>
          <p:cNvGrpSpPr>
            <a:grpSpLocks/>
          </p:cNvGrpSpPr>
          <p:nvPr/>
        </p:nvGrpSpPr>
        <p:grpSpPr bwMode="auto">
          <a:xfrm>
            <a:off x="3849688" y="3824288"/>
            <a:ext cx="4179887" cy="1181100"/>
            <a:chOff x="2069" y="2572"/>
            <a:chExt cx="3054" cy="784"/>
          </a:xfrm>
        </p:grpSpPr>
        <p:sp>
          <p:nvSpPr>
            <p:cNvPr id="7" name="Freeform 8"/>
            <p:cNvSpPr>
              <a:spLocks/>
            </p:cNvSpPr>
            <p:nvPr/>
          </p:nvSpPr>
          <p:spPr bwMode="gray">
            <a:xfrm>
              <a:off x="4522" y="2572"/>
              <a:ext cx="601" cy="784"/>
            </a:xfrm>
            <a:custGeom>
              <a:avLst/>
              <a:gdLst/>
              <a:ahLst/>
              <a:cxnLst>
                <a:cxn ang="0">
                  <a:pos x="382" y="976"/>
                </a:cxn>
                <a:cxn ang="0">
                  <a:pos x="0" y="342"/>
                </a:cxn>
                <a:cxn ang="0">
                  <a:pos x="280" y="0"/>
                </a:cxn>
                <a:cxn ang="0">
                  <a:pos x="748" y="538"/>
                </a:cxn>
                <a:cxn ang="0">
                  <a:pos x="382" y="976"/>
                </a:cxn>
              </a:cxnLst>
              <a:rect l="0" t="0" r="r" b="b"/>
              <a:pathLst>
                <a:path w="749" h="977">
                  <a:moveTo>
                    <a:pt x="382" y="976"/>
                  </a:moveTo>
                  <a:lnTo>
                    <a:pt x="0" y="342"/>
                  </a:lnTo>
                  <a:lnTo>
                    <a:pt x="280" y="0"/>
                  </a:lnTo>
                  <a:lnTo>
                    <a:pt x="748" y="538"/>
                  </a:lnTo>
                  <a:lnTo>
                    <a:pt x="382" y="976"/>
                  </a:lnTo>
                </a:path>
              </a:pathLst>
            </a:custGeom>
            <a:gradFill rotWithShape="0">
              <a:gsLst>
                <a:gs pos="0">
                  <a:srgbClr val="00CC99">
                    <a:gamma/>
                    <a:shade val="72941"/>
                    <a:invGamma/>
                  </a:srgbClr>
                </a:gs>
                <a:gs pos="100000">
                  <a:srgbClr val="00CC99"/>
                </a:gs>
              </a:gsLst>
              <a:lin ang="2700000" scaled="1"/>
            </a:gra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gray">
            <a:xfrm>
              <a:off x="2370" y="2572"/>
              <a:ext cx="2380" cy="276"/>
            </a:xfrm>
            <a:custGeom>
              <a:avLst/>
              <a:gdLst/>
              <a:ahLst/>
              <a:cxnLst>
                <a:cxn ang="0">
                  <a:pos x="0" y="343"/>
                </a:cxn>
                <a:cxn ang="0">
                  <a:pos x="2684" y="343"/>
                </a:cxn>
                <a:cxn ang="0">
                  <a:pos x="2963" y="0"/>
                </a:cxn>
                <a:cxn ang="0">
                  <a:pos x="531" y="1"/>
                </a:cxn>
                <a:cxn ang="0">
                  <a:pos x="0" y="343"/>
                </a:cxn>
              </a:cxnLst>
              <a:rect l="0" t="0" r="r" b="b"/>
              <a:pathLst>
                <a:path w="2964" h="344">
                  <a:moveTo>
                    <a:pt x="0" y="343"/>
                  </a:moveTo>
                  <a:lnTo>
                    <a:pt x="2684" y="343"/>
                  </a:lnTo>
                  <a:lnTo>
                    <a:pt x="2963" y="0"/>
                  </a:lnTo>
                  <a:lnTo>
                    <a:pt x="531" y="1"/>
                  </a:lnTo>
                  <a:lnTo>
                    <a:pt x="0" y="343"/>
                  </a:lnTo>
                </a:path>
              </a:pathLst>
            </a:custGeom>
            <a:gradFill rotWithShape="1">
              <a:gsLst>
                <a:gs pos="0">
                  <a:srgbClr val="00CC99"/>
                </a:gs>
                <a:gs pos="100000">
                  <a:srgbClr val="00CC99">
                    <a:gamma/>
                    <a:shade val="44314"/>
                    <a:invGamma/>
                  </a:srgbClr>
                </a:gs>
              </a:gsLst>
              <a:lin ang="2700000" scaled="1"/>
            </a:gra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gray">
            <a:xfrm>
              <a:off x="2069" y="2847"/>
              <a:ext cx="2763" cy="509"/>
            </a:xfrm>
            <a:custGeom>
              <a:avLst/>
              <a:gdLst/>
              <a:ahLst/>
              <a:cxnLst>
                <a:cxn ang="0">
                  <a:pos x="0" y="633"/>
                </a:cxn>
                <a:cxn ang="0">
                  <a:pos x="3442" y="633"/>
                </a:cxn>
                <a:cxn ang="0">
                  <a:pos x="3060" y="0"/>
                </a:cxn>
                <a:cxn ang="0">
                  <a:pos x="377" y="0"/>
                </a:cxn>
                <a:cxn ang="0">
                  <a:pos x="0" y="633"/>
                </a:cxn>
              </a:cxnLst>
              <a:rect l="0" t="0" r="r" b="b"/>
              <a:pathLst>
                <a:path w="3443" h="634">
                  <a:moveTo>
                    <a:pt x="0" y="633"/>
                  </a:moveTo>
                  <a:lnTo>
                    <a:pt x="3442" y="633"/>
                  </a:lnTo>
                  <a:lnTo>
                    <a:pt x="3060" y="0"/>
                  </a:lnTo>
                  <a:lnTo>
                    <a:pt x="377" y="0"/>
                  </a:lnTo>
                  <a:lnTo>
                    <a:pt x="0" y="633"/>
                  </a:lnTo>
                </a:path>
              </a:pathLst>
            </a:custGeom>
            <a:gradFill rotWithShape="0">
              <a:gsLst>
                <a:gs pos="0">
                  <a:srgbClr val="00CC99">
                    <a:gamma/>
                    <a:tint val="47451"/>
                    <a:invGamma/>
                  </a:srgbClr>
                </a:gs>
                <a:gs pos="100000">
                  <a:srgbClr val="00CC99"/>
                </a:gs>
              </a:gsLst>
              <a:lin ang="2700000" scaled="1"/>
            </a:gra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0" name="Group 11"/>
          <p:cNvGrpSpPr>
            <a:grpSpLocks/>
          </p:cNvGrpSpPr>
          <p:nvPr/>
        </p:nvGrpSpPr>
        <p:grpSpPr bwMode="auto">
          <a:xfrm>
            <a:off x="4343400" y="3044825"/>
            <a:ext cx="3108325" cy="1027113"/>
            <a:chOff x="2422" y="2087"/>
            <a:chExt cx="2271" cy="681"/>
          </a:xfrm>
        </p:grpSpPr>
        <p:sp>
          <p:nvSpPr>
            <p:cNvPr id="11" name="Freeform 12"/>
            <p:cNvSpPr>
              <a:spLocks/>
            </p:cNvSpPr>
            <p:nvPr/>
          </p:nvSpPr>
          <p:spPr bwMode="gray">
            <a:xfrm>
              <a:off x="4167" y="2087"/>
              <a:ext cx="526" cy="681"/>
            </a:xfrm>
            <a:custGeom>
              <a:avLst/>
              <a:gdLst/>
              <a:ahLst/>
              <a:cxnLst>
                <a:cxn ang="0">
                  <a:pos x="0" y="230"/>
                </a:cxn>
                <a:cxn ang="0">
                  <a:pos x="387" y="848"/>
                </a:cxn>
                <a:cxn ang="0">
                  <a:pos x="654" y="531"/>
                </a:cxn>
                <a:cxn ang="0">
                  <a:pos x="188" y="0"/>
                </a:cxn>
                <a:cxn ang="0">
                  <a:pos x="0" y="230"/>
                </a:cxn>
              </a:cxnLst>
              <a:rect l="0" t="0" r="r" b="b"/>
              <a:pathLst>
                <a:path w="655" h="849">
                  <a:moveTo>
                    <a:pt x="0" y="230"/>
                  </a:moveTo>
                  <a:lnTo>
                    <a:pt x="387" y="848"/>
                  </a:lnTo>
                  <a:lnTo>
                    <a:pt x="654" y="531"/>
                  </a:lnTo>
                  <a:lnTo>
                    <a:pt x="188" y="0"/>
                  </a:lnTo>
                  <a:lnTo>
                    <a:pt x="0" y="230"/>
                  </a:lnTo>
                </a:path>
              </a:pathLst>
            </a:custGeom>
            <a:gradFill rotWithShape="1">
              <a:gsLst>
                <a:gs pos="0">
                  <a:srgbClr val="F4A70C">
                    <a:gamma/>
                    <a:shade val="72941"/>
                    <a:invGamma/>
                  </a:srgbClr>
                </a:gs>
                <a:gs pos="100000">
                  <a:srgbClr val="F4A70C"/>
                </a:gs>
              </a:gsLst>
              <a:lin ang="2700000" scaled="1"/>
            </a:gra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gray">
            <a:xfrm>
              <a:off x="2728" y="2087"/>
              <a:ext cx="1589" cy="184"/>
            </a:xfrm>
            <a:custGeom>
              <a:avLst/>
              <a:gdLst/>
              <a:ahLst/>
              <a:cxnLst>
                <a:cxn ang="0">
                  <a:pos x="0" y="228"/>
                </a:cxn>
                <a:cxn ang="0">
                  <a:pos x="1791" y="228"/>
                </a:cxn>
                <a:cxn ang="0">
                  <a:pos x="1979" y="0"/>
                </a:cxn>
                <a:cxn ang="0">
                  <a:pos x="500" y="0"/>
                </a:cxn>
                <a:cxn ang="0">
                  <a:pos x="0" y="228"/>
                </a:cxn>
              </a:cxnLst>
              <a:rect l="0" t="0" r="r" b="b"/>
              <a:pathLst>
                <a:path w="1980" h="229">
                  <a:moveTo>
                    <a:pt x="0" y="228"/>
                  </a:moveTo>
                  <a:lnTo>
                    <a:pt x="1791" y="228"/>
                  </a:lnTo>
                  <a:lnTo>
                    <a:pt x="1979" y="0"/>
                  </a:lnTo>
                  <a:lnTo>
                    <a:pt x="500" y="0"/>
                  </a:lnTo>
                  <a:lnTo>
                    <a:pt x="0" y="228"/>
                  </a:lnTo>
                </a:path>
              </a:pathLst>
            </a:custGeom>
            <a:gradFill rotWithShape="0">
              <a:gsLst>
                <a:gs pos="0">
                  <a:srgbClr val="F4A70C"/>
                </a:gs>
                <a:gs pos="100000">
                  <a:srgbClr val="F4A70C">
                    <a:gamma/>
                    <a:shade val="47451"/>
                    <a:invGamma/>
                  </a:srgbClr>
                </a:gs>
              </a:gsLst>
              <a:lin ang="2700000" scaled="1"/>
            </a:gra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gray">
            <a:xfrm>
              <a:off x="2422" y="2270"/>
              <a:ext cx="2056" cy="498"/>
            </a:xfrm>
            <a:custGeom>
              <a:avLst/>
              <a:gdLst/>
              <a:ahLst/>
              <a:cxnLst>
                <a:cxn ang="0">
                  <a:pos x="0" y="620"/>
                </a:cxn>
                <a:cxn ang="0">
                  <a:pos x="2560" y="620"/>
                </a:cxn>
                <a:cxn ang="0">
                  <a:pos x="2172" y="0"/>
                </a:cxn>
                <a:cxn ang="0">
                  <a:pos x="382" y="0"/>
                </a:cxn>
                <a:cxn ang="0">
                  <a:pos x="0" y="620"/>
                </a:cxn>
              </a:cxnLst>
              <a:rect l="0" t="0" r="r" b="b"/>
              <a:pathLst>
                <a:path w="2561" h="621">
                  <a:moveTo>
                    <a:pt x="0" y="620"/>
                  </a:moveTo>
                  <a:lnTo>
                    <a:pt x="2560" y="620"/>
                  </a:lnTo>
                  <a:lnTo>
                    <a:pt x="2172" y="0"/>
                  </a:lnTo>
                  <a:lnTo>
                    <a:pt x="382" y="0"/>
                  </a:lnTo>
                  <a:lnTo>
                    <a:pt x="0" y="620"/>
                  </a:lnTo>
                </a:path>
              </a:pathLst>
            </a:custGeom>
            <a:gradFill rotWithShape="0">
              <a:gsLst>
                <a:gs pos="0">
                  <a:srgbClr val="F4A70C">
                    <a:gamma/>
                    <a:tint val="47451"/>
                    <a:invGamma/>
                  </a:srgbClr>
                </a:gs>
                <a:gs pos="100000">
                  <a:srgbClr val="F4A70C"/>
                </a:gs>
              </a:gsLst>
              <a:lin ang="2700000" scaled="1"/>
            </a:gra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4" name="Group 15"/>
          <p:cNvGrpSpPr>
            <a:grpSpLocks/>
          </p:cNvGrpSpPr>
          <p:nvPr/>
        </p:nvGrpSpPr>
        <p:grpSpPr bwMode="auto">
          <a:xfrm>
            <a:off x="4845050" y="2257425"/>
            <a:ext cx="2025650" cy="893763"/>
            <a:chOff x="2780" y="1595"/>
            <a:chExt cx="1481" cy="593"/>
          </a:xfrm>
        </p:grpSpPr>
        <p:sp>
          <p:nvSpPr>
            <p:cNvPr id="15" name="Freeform 16"/>
            <p:cNvSpPr>
              <a:spLocks/>
            </p:cNvSpPr>
            <p:nvPr/>
          </p:nvSpPr>
          <p:spPr bwMode="gray">
            <a:xfrm>
              <a:off x="3808" y="1595"/>
              <a:ext cx="453" cy="593"/>
            </a:xfrm>
            <a:custGeom>
              <a:avLst/>
              <a:gdLst/>
              <a:ahLst/>
              <a:cxnLst>
                <a:cxn ang="0">
                  <a:pos x="385" y="737"/>
                </a:cxn>
                <a:cxn ang="0">
                  <a:pos x="563" y="527"/>
                </a:cxn>
                <a:cxn ang="0">
                  <a:pos x="97" y="0"/>
                </a:cxn>
                <a:cxn ang="0">
                  <a:pos x="0" y="111"/>
                </a:cxn>
                <a:cxn ang="0">
                  <a:pos x="385" y="737"/>
                </a:cxn>
              </a:cxnLst>
              <a:rect l="0" t="0" r="r" b="b"/>
              <a:pathLst>
                <a:path w="564" h="738">
                  <a:moveTo>
                    <a:pt x="385" y="737"/>
                  </a:moveTo>
                  <a:lnTo>
                    <a:pt x="563" y="527"/>
                  </a:lnTo>
                  <a:lnTo>
                    <a:pt x="97" y="0"/>
                  </a:lnTo>
                  <a:lnTo>
                    <a:pt x="0" y="111"/>
                  </a:lnTo>
                  <a:lnTo>
                    <a:pt x="385" y="737"/>
                  </a:lnTo>
                </a:path>
              </a:pathLst>
            </a:custGeom>
            <a:gradFill rotWithShape="0">
              <a:gsLst>
                <a:gs pos="0">
                  <a:srgbClr val="C247FF">
                    <a:gamma/>
                    <a:shade val="79216"/>
                    <a:invGamma/>
                  </a:srgbClr>
                </a:gs>
                <a:gs pos="100000">
                  <a:srgbClr val="C247FF"/>
                </a:gs>
              </a:gsLst>
              <a:lin ang="2700000" scaled="1"/>
            </a:gra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gray">
            <a:xfrm>
              <a:off x="3092" y="1595"/>
              <a:ext cx="793" cy="89"/>
            </a:xfrm>
            <a:custGeom>
              <a:avLst/>
              <a:gdLst/>
              <a:ahLst/>
              <a:cxnLst>
                <a:cxn ang="0">
                  <a:pos x="0" y="109"/>
                </a:cxn>
                <a:cxn ang="0">
                  <a:pos x="889" y="109"/>
                </a:cxn>
                <a:cxn ang="0">
                  <a:pos x="986" y="0"/>
                </a:cxn>
                <a:cxn ang="0">
                  <a:pos x="308" y="0"/>
                </a:cxn>
                <a:cxn ang="0">
                  <a:pos x="0" y="109"/>
                </a:cxn>
              </a:cxnLst>
              <a:rect l="0" t="0" r="r" b="b"/>
              <a:pathLst>
                <a:path w="987" h="110">
                  <a:moveTo>
                    <a:pt x="0" y="109"/>
                  </a:moveTo>
                  <a:lnTo>
                    <a:pt x="889" y="109"/>
                  </a:lnTo>
                  <a:lnTo>
                    <a:pt x="986" y="0"/>
                  </a:lnTo>
                  <a:lnTo>
                    <a:pt x="308" y="0"/>
                  </a:lnTo>
                  <a:lnTo>
                    <a:pt x="0" y="109"/>
                  </a:lnTo>
                </a:path>
              </a:pathLst>
            </a:custGeom>
            <a:gradFill rotWithShape="0">
              <a:gsLst>
                <a:gs pos="0">
                  <a:srgbClr val="C247FF"/>
                </a:gs>
                <a:gs pos="100000">
                  <a:srgbClr val="C247FF">
                    <a:gamma/>
                    <a:shade val="50980"/>
                    <a:invGamma/>
                  </a:srgbClr>
                </a:gs>
              </a:gsLst>
              <a:lin ang="2700000" scaled="1"/>
            </a:gra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gray">
            <a:xfrm>
              <a:off x="2780" y="1683"/>
              <a:ext cx="1339" cy="505"/>
            </a:xfrm>
            <a:custGeom>
              <a:avLst/>
              <a:gdLst/>
              <a:ahLst/>
              <a:cxnLst>
                <a:cxn ang="0">
                  <a:pos x="0" y="628"/>
                </a:cxn>
                <a:cxn ang="0">
                  <a:pos x="1668" y="628"/>
                </a:cxn>
                <a:cxn ang="0">
                  <a:pos x="1281" y="0"/>
                </a:cxn>
                <a:cxn ang="0">
                  <a:pos x="388" y="0"/>
                </a:cxn>
                <a:cxn ang="0">
                  <a:pos x="0" y="628"/>
                </a:cxn>
              </a:cxnLst>
              <a:rect l="0" t="0" r="r" b="b"/>
              <a:pathLst>
                <a:path w="1669" h="629">
                  <a:moveTo>
                    <a:pt x="0" y="628"/>
                  </a:moveTo>
                  <a:lnTo>
                    <a:pt x="1668" y="628"/>
                  </a:lnTo>
                  <a:lnTo>
                    <a:pt x="1281" y="0"/>
                  </a:lnTo>
                  <a:lnTo>
                    <a:pt x="388" y="0"/>
                  </a:lnTo>
                  <a:lnTo>
                    <a:pt x="0" y="628"/>
                  </a:lnTo>
                </a:path>
              </a:pathLst>
            </a:custGeom>
            <a:gradFill rotWithShape="0">
              <a:gsLst>
                <a:gs pos="0">
                  <a:srgbClr val="C247FF">
                    <a:gamma/>
                    <a:tint val="50196"/>
                    <a:invGamma/>
                  </a:srgbClr>
                </a:gs>
                <a:gs pos="100000">
                  <a:srgbClr val="C247FF"/>
                </a:gs>
              </a:gsLst>
              <a:lin ang="2700000" scaled="1"/>
            </a:gra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8" name="Group 19"/>
          <p:cNvGrpSpPr>
            <a:grpSpLocks/>
          </p:cNvGrpSpPr>
          <p:nvPr/>
        </p:nvGrpSpPr>
        <p:grpSpPr bwMode="auto">
          <a:xfrm>
            <a:off x="5341938" y="1470025"/>
            <a:ext cx="949325" cy="757238"/>
            <a:chOff x="3136" y="1104"/>
            <a:chExt cx="693" cy="502"/>
          </a:xfrm>
        </p:grpSpPr>
        <p:sp>
          <p:nvSpPr>
            <p:cNvPr id="19" name="Freeform 20"/>
            <p:cNvSpPr>
              <a:spLocks/>
            </p:cNvSpPr>
            <p:nvPr/>
          </p:nvSpPr>
          <p:spPr bwMode="gray">
            <a:xfrm>
              <a:off x="3446" y="1104"/>
              <a:ext cx="383" cy="502"/>
            </a:xfrm>
            <a:custGeom>
              <a:avLst/>
              <a:gdLst/>
              <a:ahLst/>
              <a:cxnLst>
                <a:cxn ang="0">
                  <a:pos x="387" y="624"/>
                </a:cxn>
                <a:cxn ang="0">
                  <a:pos x="476" y="527"/>
                </a:cxn>
                <a:cxn ang="0">
                  <a:pos x="0" y="0"/>
                </a:cxn>
                <a:cxn ang="0">
                  <a:pos x="387" y="624"/>
                </a:cxn>
              </a:cxnLst>
              <a:rect l="0" t="0" r="r" b="b"/>
              <a:pathLst>
                <a:path w="477" h="625">
                  <a:moveTo>
                    <a:pt x="387" y="624"/>
                  </a:moveTo>
                  <a:lnTo>
                    <a:pt x="476" y="527"/>
                  </a:lnTo>
                  <a:lnTo>
                    <a:pt x="0" y="0"/>
                  </a:lnTo>
                  <a:lnTo>
                    <a:pt x="387" y="624"/>
                  </a:lnTo>
                </a:path>
              </a:pathLst>
            </a:custGeom>
            <a:gradFill rotWithShape="0">
              <a:gsLst>
                <a:gs pos="0">
                  <a:srgbClr val="0066FF">
                    <a:gamma/>
                    <a:shade val="79216"/>
                    <a:invGamma/>
                  </a:srgbClr>
                </a:gs>
                <a:gs pos="100000">
                  <a:srgbClr val="0066FF"/>
                </a:gs>
              </a:gsLst>
              <a:lin ang="2700000" scaled="1"/>
            </a:gra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gray">
            <a:xfrm>
              <a:off x="3136" y="1104"/>
              <a:ext cx="621" cy="502"/>
            </a:xfrm>
            <a:custGeom>
              <a:avLst/>
              <a:gdLst/>
              <a:ahLst/>
              <a:cxnLst>
                <a:cxn ang="0">
                  <a:pos x="0" y="624"/>
                </a:cxn>
                <a:cxn ang="0">
                  <a:pos x="772" y="624"/>
                </a:cxn>
                <a:cxn ang="0">
                  <a:pos x="387" y="0"/>
                </a:cxn>
                <a:cxn ang="0">
                  <a:pos x="0" y="624"/>
                </a:cxn>
              </a:cxnLst>
              <a:rect l="0" t="0" r="r" b="b"/>
              <a:pathLst>
                <a:path w="773" h="625">
                  <a:moveTo>
                    <a:pt x="0" y="624"/>
                  </a:moveTo>
                  <a:lnTo>
                    <a:pt x="772" y="624"/>
                  </a:lnTo>
                  <a:lnTo>
                    <a:pt x="387" y="0"/>
                  </a:lnTo>
                  <a:lnTo>
                    <a:pt x="0" y="624"/>
                  </a:lnTo>
                </a:path>
              </a:pathLst>
            </a:custGeom>
            <a:gradFill rotWithShape="0">
              <a:gsLst>
                <a:gs pos="0">
                  <a:srgbClr val="0066FF">
                    <a:gamma/>
                    <a:tint val="38039"/>
                    <a:invGamma/>
                  </a:srgbClr>
                </a:gs>
                <a:gs pos="100000">
                  <a:srgbClr val="0066FF"/>
                </a:gs>
              </a:gsLst>
              <a:lin ang="2700000" scaled="1"/>
            </a:gra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21" name="Group 22"/>
          <p:cNvGrpSpPr>
            <a:grpSpLocks/>
          </p:cNvGrpSpPr>
          <p:nvPr/>
        </p:nvGrpSpPr>
        <p:grpSpPr bwMode="auto">
          <a:xfrm>
            <a:off x="1295400" y="1560513"/>
            <a:ext cx="4419600" cy="4329112"/>
            <a:chOff x="624" y="1104"/>
            <a:chExt cx="2393" cy="2823"/>
          </a:xfrm>
        </p:grpSpPr>
        <p:sp>
          <p:nvSpPr>
            <p:cNvPr id="22" name="Line 23"/>
            <p:cNvSpPr>
              <a:spLocks noChangeShapeType="1"/>
            </p:cNvSpPr>
            <p:nvPr/>
          </p:nvSpPr>
          <p:spPr bwMode="black">
            <a:xfrm flipH="1">
              <a:off x="624" y="3926"/>
              <a:ext cx="1060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3" name="Line 24"/>
            <p:cNvSpPr>
              <a:spLocks noChangeShapeType="1"/>
            </p:cNvSpPr>
            <p:nvPr/>
          </p:nvSpPr>
          <p:spPr bwMode="black">
            <a:xfrm flipH="1">
              <a:off x="624" y="3357"/>
              <a:ext cx="1368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" name="Line 25"/>
            <p:cNvSpPr>
              <a:spLocks noChangeShapeType="1"/>
            </p:cNvSpPr>
            <p:nvPr/>
          </p:nvSpPr>
          <p:spPr bwMode="black">
            <a:xfrm flipH="1">
              <a:off x="624" y="2767"/>
              <a:ext cx="1606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5" name="Line 26"/>
            <p:cNvSpPr>
              <a:spLocks noChangeShapeType="1"/>
            </p:cNvSpPr>
            <p:nvPr/>
          </p:nvSpPr>
          <p:spPr bwMode="black">
            <a:xfrm flipH="1">
              <a:off x="624" y="2187"/>
              <a:ext cx="1880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6" name="Line 27"/>
            <p:cNvSpPr>
              <a:spLocks noChangeShapeType="1"/>
            </p:cNvSpPr>
            <p:nvPr/>
          </p:nvSpPr>
          <p:spPr bwMode="black">
            <a:xfrm flipH="1">
              <a:off x="624" y="1603"/>
              <a:ext cx="2153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7" name="Line 28"/>
            <p:cNvSpPr>
              <a:spLocks noChangeShapeType="1"/>
            </p:cNvSpPr>
            <p:nvPr/>
          </p:nvSpPr>
          <p:spPr bwMode="black">
            <a:xfrm flipH="1">
              <a:off x="624" y="1104"/>
              <a:ext cx="2393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28" name="Line 29"/>
          <p:cNvSpPr>
            <a:spLocks noChangeShapeType="1"/>
          </p:cNvSpPr>
          <p:nvPr/>
        </p:nvSpPr>
        <p:spPr bwMode="black">
          <a:xfrm>
            <a:off x="1582738" y="1447800"/>
            <a:ext cx="1587" cy="7524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9" name="Line 30"/>
          <p:cNvSpPr>
            <a:spLocks noChangeShapeType="1"/>
          </p:cNvSpPr>
          <p:nvPr/>
        </p:nvSpPr>
        <p:spPr bwMode="black">
          <a:xfrm>
            <a:off x="1582738" y="2247900"/>
            <a:ext cx="1587" cy="8874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30" name="Line 31"/>
          <p:cNvSpPr>
            <a:spLocks noChangeShapeType="1"/>
          </p:cNvSpPr>
          <p:nvPr/>
        </p:nvSpPr>
        <p:spPr bwMode="black">
          <a:xfrm>
            <a:off x="1582738" y="3182938"/>
            <a:ext cx="1587" cy="889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31" name="Line 32"/>
          <p:cNvSpPr>
            <a:spLocks noChangeShapeType="1"/>
          </p:cNvSpPr>
          <p:nvPr/>
        </p:nvSpPr>
        <p:spPr bwMode="black">
          <a:xfrm>
            <a:off x="1582738" y="4119563"/>
            <a:ext cx="1587" cy="889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32" name="Line 33"/>
          <p:cNvSpPr>
            <a:spLocks noChangeShapeType="1"/>
          </p:cNvSpPr>
          <p:nvPr/>
        </p:nvSpPr>
        <p:spPr bwMode="black">
          <a:xfrm>
            <a:off x="1582738" y="5051425"/>
            <a:ext cx="1587" cy="8207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33" name="Text Box 34"/>
          <p:cNvSpPr txBox="1">
            <a:spLocks noChangeArrowheads="1"/>
          </p:cNvSpPr>
          <p:nvPr/>
        </p:nvSpPr>
        <p:spPr bwMode="black">
          <a:xfrm>
            <a:off x="1589088" y="1644650"/>
            <a:ext cx="1449387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400">
                <a:solidFill>
                  <a:schemeClr val="tx2"/>
                </a:solidFill>
                <a:latin typeface="Verdana" pitchFamily="34" charset="0"/>
              </a:rPr>
              <a:t>Add Your Text</a:t>
            </a:r>
          </a:p>
        </p:txBody>
      </p:sp>
      <p:sp>
        <p:nvSpPr>
          <p:cNvPr id="34" name="Text Box 35"/>
          <p:cNvSpPr txBox="1">
            <a:spLocks noChangeArrowheads="1"/>
          </p:cNvSpPr>
          <p:nvPr/>
        </p:nvSpPr>
        <p:spPr bwMode="black">
          <a:xfrm>
            <a:off x="1589088" y="2559050"/>
            <a:ext cx="1449387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400">
                <a:solidFill>
                  <a:schemeClr val="tx2"/>
                </a:solidFill>
                <a:latin typeface="Verdana" pitchFamily="34" charset="0"/>
              </a:rPr>
              <a:t>Add Your Text</a:t>
            </a:r>
          </a:p>
        </p:txBody>
      </p:sp>
      <p:sp>
        <p:nvSpPr>
          <p:cNvPr id="35" name="Text Box 36"/>
          <p:cNvSpPr txBox="1">
            <a:spLocks noChangeArrowheads="1"/>
          </p:cNvSpPr>
          <p:nvPr/>
        </p:nvSpPr>
        <p:spPr bwMode="black">
          <a:xfrm>
            <a:off x="1589088" y="3473450"/>
            <a:ext cx="1449387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400" dirty="0">
                <a:solidFill>
                  <a:schemeClr val="tx2"/>
                </a:solidFill>
                <a:latin typeface="Verdana" pitchFamily="34" charset="0"/>
              </a:rPr>
              <a:t>Add Your Text</a:t>
            </a:r>
          </a:p>
        </p:txBody>
      </p:sp>
      <p:sp>
        <p:nvSpPr>
          <p:cNvPr id="36" name="Text Box 37"/>
          <p:cNvSpPr txBox="1">
            <a:spLocks noChangeArrowheads="1"/>
          </p:cNvSpPr>
          <p:nvPr/>
        </p:nvSpPr>
        <p:spPr bwMode="black">
          <a:xfrm>
            <a:off x="1589088" y="4387850"/>
            <a:ext cx="1449387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400">
                <a:solidFill>
                  <a:schemeClr val="tx2"/>
                </a:solidFill>
                <a:latin typeface="Verdana" pitchFamily="34" charset="0"/>
              </a:rPr>
              <a:t>Add Your Text</a:t>
            </a:r>
          </a:p>
        </p:txBody>
      </p:sp>
      <p:sp>
        <p:nvSpPr>
          <p:cNvPr id="37" name="Text Box 38"/>
          <p:cNvSpPr txBox="1">
            <a:spLocks noChangeArrowheads="1"/>
          </p:cNvSpPr>
          <p:nvPr/>
        </p:nvSpPr>
        <p:spPr bwMode="black">
          <a:xfrm>
            <a:off x="1589088" y="5302250"/>
            <a:ext cx="1449387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400">
                <a:solidFill>
                  <a:schemeClr val="tx2"/>
                </a:solidFill>
                <a:latin typeface="Verdana" pitchFamily="34" charset="0"/>
              </a:rPr>
              <a:t>Add Your Text</a:t>
            </a:r>
          </a:p>
        </p:txBody>
      </p:sp>
      <p:sp>
        <p:nvSpPr>
          <p:cNvPr id="38" name="Text Box 39"/>
          <p:cNvSpPr txBox="1">
            <a:spLocks noChangeArrowheads="1"/>
          </p:cNvSpPr>
          <p:nvPr/>
        </p:nvSpPr>
        <p:spPr bwMode="white">
          <a:xfrm>
            <a:off x="5480050" y="1844675"/>
            <a:ext cx="601663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0" hangingPunct="0"/>
            <a:r>
              <a:rPr lang="en-US" sz="1600" b="1">
                <a:effectLst>
                  <a:outerShdw blurRad="38100" dist="38100" dir="2700000" algn="tl">
                    <a:srgbClr val="000000"/>
                  </a:outerShdw>
                </a:effectLst>
              </a:rPr>
              <a:t>Text</a:t>
            </a:r>
          </a:p>
        </p:txBody>
      </p:sp>
      <p:sp>
        <p:nvSpPr>
          <p:cNvPr id="39" name="Text Box 40"/>
          <p:cNvSpPr txBox="1">
            <a:spLocks noChangeArrowheads="1"/>
          </p:cNvSpPr>
          <p:nvPr/>
        </p:nvSpPr>
        <p:spPr bwMode="white">
          <a:xfrm>
            <a:off x="5480050" y="2682875"/>
            <a:ext cx="601663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0" hangingPunct="0"/>
            <a:r>
              <a:rPr lang="en-US" sz="1600" b="1">
                <a:effectLst>
                  <a:outerShdw blurRad="38100" dist="38100" dir="2700000" algn="tl">
                    <a:srgbClr val="000000"/>
                  </a:outerShdw>
                </a:effectLst>
              </a:rPr>
              <a:t>Text</a:t>
            </a:r>
          </a:p>
        </p:txBody>
      </p:sp>
      <p:sp>
        <p:nvSpPr>
          <p:cNvPr id="40" name="Text Box 41"/>
          <p:cNvSpPr txBox="1">
            <a:spLocks noChangeArrowheads="1"/>
          </p:cNvSpPr>
          <p:nvPr/>
        </p:nvSpPr>
        <p:spPr bwMode="white">
          <a:xfrm>
            <a:off x="5480050" y="3597275"/>
            <a:ext cx="601663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0" hangingPunct="0"/>
            <a:r>
              <a:rPr lang="en-US" sz="1600" b="1">
                <a:effectLst>
                  <a:outerShdw blurRad="38100" dist="38100" dir="2700000" algn="tl">
                    <a:srgbClr val="000000"/>
                  </a:outerShdw>
                </a:effectLst>
              </a:rPr>
              <a:t>Text</a:t>
            </a:r>
          </a:p>
        </p:txBody>
      </p:sp>
      <p:sp>
        <p:nvSpPr>
          <p:cNvPr id="41" name="Text Box 42"/>
          <p:cNvSpPr txBox="1">
            <a:spLocks noChangeArrowheads="1"/>
          </p:cNvSpPr>
          <p:nvPr/>
        </p:nvSpPr>
        <p:spPr bwMode="white">
          <a:xfrm>
            <a:off x="5480050" y="4511675"/>
            <a:ext cx="601663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0" hangingPunct="0"/>
            <a:r>
              <a:rPr lang="en-US" sz="1600" b="1">
                <a:effectLst>
                  <a:outerShdw blurRad="38100" dist="38100" dir="2700000" algn="tl">
                    <a:srgbClr val="000000"/>
                  </a:outerShdw>
                </a:effectLst>
              </a:rPr>
              <a:t>Text</a:t>
            </a:r>
          </a:p>
        </p:txBody>
      </p:sp>
      <p:sp>
        <p:nvSpPr>
          <p:cNvPr id="42" name="Text Box 43"/>
          <p:cNvSpPr txBox="1">
            <a:spLocks noChangeArrowheads="1"/>
          </p:cNvSpPr>
          <p:nvPr/>
        </p:nvSpPr>
        <p:spPr bwMode="white">
          <a:xfrm>
            <a:off x="5480050" y="5426075"/>
            <a:ext cx="601663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0" hangingPunct="0"/>
            <a:r>
              <a:rPr lang="en-US" sz="1600" b="1">
                <a:effectLst>
                  <a:outerShdw blurRad="38100" dist="38100" dir="2700000" algn="tl">
                    <a:srgbClr val="000000"/>
                  </a:outerShdw>
                </a:effectLst>
              </a:rPr>
              <a:t>Text</a:t>
            </a:r>
          </a:p>
        </p:txBody>
      </p:sp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ine 4"/>
          <p:cNvSpPr>
            <a:spLocks noChangeShapeType="1"/>
          </p:cNvSpPr>
          <p:nvPr/>
        </p:nvSpPr>
        <p:spPr bwMode="gray">
          <a:xfrm>
            <a:off x="5291113" y="5694361"/>
            <a:ext cx="1854200" cy="1587"/>
          </a:xfrm>
          <a:prstGeom prst="line">
            <a:avLst/>
          </a:prstGeom>
          <a:noFill/>
          <a:ln w="19050" cap="rnd">
            <a:solidFill>
              <a:srgbClr val="5F5F5F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3" name="Rectangle 6"/>
          <p:cNvSpPr>
            <a:spLocks noChangeArrowheads="1"/>
          </p:cNvSpPr>
          <p:nvPr/>
        </p:nvSpPr>
        <p:spPr bwMode="gray">
          <a:xfrm>
            <a:off x="1071538" y="1668461"/>
            <a:ext cx="4191000" cy="70326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4" name="Rectangle 7"/>
          <p:cNvSpPr>
            <a:spLocks noChangeArrowheads="1"/>
          </p:cNvSpPr>
          <p:nvPr/>
        </p:nvSpPr>
        <p:spPr bwMode="gray">
          <a:xfrm>
            <a:off x="1071538" y="2386011"/>
            <a:ext cx="4267200" cy="8223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5" name="Rectangle 8"/>
          <p:cNvSpPr>
            <a:spLocks noChangeArrowheads="1"/>
          </p:cNvSpPr>
          <p:nvPr/>
        </p:nvSpPr>
        <p:spPr bwMode="gray">
          <a:xfrm>
            <a:off x="1071538" y="3214686"/>
            <a:ext cx="3810000" cy="81756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6" name="Rectangle 9"/>
          <p:cNvSpPr>
            <a:spLocks noChangeArrowheads="1"/>
          </p:cNvSpPr>
          <p:nvPr/>
        </p:nvSpPr>
        <p:spPr bwMode="gray">
          <a:xfrm>
            <a:off x="1071538" y="4054473"/>
            <a:ext cx="3200400" cy="8223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7" name="Rectangle 10"/>
          <p:cNvSpPr>
            <a:spLocks noChangeArrowheads="1"/>
          </p:cNvSpPr>
          <p:nvPr/>
        </p:nvSpPr>
        <p:spPr bwMode="gray">
          <a:xfrm>
            <a:off x="1071538" y="4892673"/>
            <a:ext cx="2514600" cy="8064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8" name="Line 11"/>
          <p:cNvSpPr>
            <a:spLocks noChangeShapeType="1"/>
          </p:cNvSpPr>
          <p:nvPr/>
        </p:nvSpPr>
        <p:spPr bwMode="gray">
          <a:xfrm flipH="1">
            <a:off x="1071538" y="5694361"/>
            <a:ext cx="1854200" cy="1587"/>
          </a:xfrm>
          <a:prstGeom prst="line">
            <a:avLst/>
          </a:prstGeom>
          <a:noFill/>
          <a:ln w="19050" cap="rnd">
            <a:solidFill>
              <a:srgbClr val="5F5F5F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9" name="Line 12"/>
          <p:cNvSpPr>
            <a:spLocks noChangeShapeType="1"/>
          </p:cNvSpPr>
          <p:nvPr/>
        </p:nvSpPr>
        <p:spPr bwMode="gray">
          <a:xfrm flipH="1">
            <a:off x="1071538" y="4883148"/>
            <a:ext cx="2392363" cy="1588"/>
          </a:xfrm>
          <a:prstGeom prst="line">
            <a:avLst/>
          </a:prstGeom>
          <a:noFill/>
          <a:ln w="19050" cap="rnd">
            <a:solidFill>
              <a:srgbClr val="5F5F5F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0" name="Line 13"/>
          <p:cNvSpPr>
            <a:spLocks noChangeShapeType="1"/>
          </p:cNvSpPr>
          <p:nvPr/>
        </p:nvSpPr>
        <p:spPr bwMode="gray">
          <a:xfrm flipH="1">
            <a:off x="1071538" y="4041773"/>
            <a:ext cx="2809875" cy="1588"/>
          </a:xfrm>
          <a:prstGeom prst="line">
            <a:avLst/>
          </a:prstGeom>
          <a:noFill/>
          <a:ln w="19050" cap="rnd">
            <a:solidFill>
              <a:srgbClr val="5F5F5F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1" name="Line 14"/>
          <p:cNvSpPr>
            <a:spLocks noChangeShapeType="1"/>
          </p:cNvSpPr>
          <p:nvPr/>
        </p:nvSpPr>
        <p:spPr bwMode="gray">
          <a:xfrm flipH="1">
            <a:off x="1071538" y="3213098"/>
            <a:ext cx="3287713" cy="1588"/>
          </a:xfrm>
          <a:prstGeom prst="line">
            <a:avLst/>
          </a:prstGeom>
          <a:noFill/>
          <a:ln w="19050" cap="rnd">
            <a:solidFill>
              <a:srgbClr val="5F5F5F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2" name="Line 15"/>
          <p:cNvSpPr>
            <a:spLocks noChangeShapeType="1"/>
          </p:cNvSpPr>
          <p:nvPr/>
        </p:nvSpPr>
        <p:spPr bwMode="gray">
          <a:xfrm flipH="1">
            <a:off x="1071538" y="2379661"/>
            <a:ext cx="3765550" cy="1587"/>
          </a:xfrm>
          <a:prstGeom prst="line">
            <a:avLst/>
          </a:prstGeom>
          <a:noFill/>
          <a:ln w="19050" cap="rnd">
            <a:solidFill>
              <a:srgbClr val="5F5F5F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3" name="Line 16"/>
          <p:cNvSpPr>
            <a:spLocks noChangeShapeType="1"/>
          </p:cNvSpPr>
          <p:nvPr/>
        </p:nvSpPr>
        <p:spPr bwMode="gray">
          <a:xfrm flipH="1">
            <a:off x="1071538" y="1668461"/>
            <a:ext cx="4184650" cy="1587"/>
          </a:xfrm>
          <a:prstGeom prst="line">
            <a:avLst/>
          </a:prstGeom>
          <a:noFill/>
          <a:ln w="19050" cap="rnd">
            <a:solidFill>
              <a:srgbClr val="5F5F5F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4" name="Line 17"/>
          <p:cNvSpPr>
            <a:spLocks noChangeShapeType="1"/>
          </p:cNvSpPr>
          <p:nvPr/>
        </p:nvSpPr>
        <p:spPr bwMode="gray">
          <a:xfrm>
            <a:off x="1309663" y="1668461"/>
            <a:ext cx="1588" cy="711200"/>
          </a:xfrm>
          <a:prstGeom prst="line">
            <a:avLst/>
          </a:prstGeom>
          <a:noFill/>
          <a:ln w="9525">
            <a:solidFill>
              <a:srgbClr val="808080"/>
            </a:solidFill>
            <a:round/>
            <a:headEnd type="triangle" w="med" len="med"/>
            <a:tailEnd type="triangle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5" name="Line 18"/>
          <p:cNvSpPr>
            <a:spLocks noChangeShapeType="1"/>
          </p:cNvSpPr>
          <p:nvPr/>
        </p:nvSpPr>
        <p:spPr bwMode="gray">
          <a:xfrm>
            <a:off x="1309663" y="2379661"/>
            <a:ext cx="1588" cy="841375"/>
          </a:xfrm>
          <a:prstGeom prst="line">
            <a:avLst/>
          </a:prstGeom>
          <a:noFill/>
          <a:ln w="9525">
            <a:solidFill>
              <a:srgbClr val="808080"/>
            </a:solidFill>
            <a:round/>
            <a:headEnd type="triangle" w="med" len="med"/>
            <a:tailEnd type="triangle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6" name="Line 19"/>
          <p:cNvSpPr>
            <a:spLocks noChangeShapeType="1"/>
          </p:cNvSpPr>
          <p:nvPr/>
        </p:nvSpPr>
        <p:spPr bwMode="gray">
          <a:xfrm>
            <a:off x="1309663" y="3221036"/>
            <a:ext cx="1588" cy="841375"/>
          </a:xfrm>
          <a:prstGeom prst="line">
            <a:avLst/>
          </a:prstGeom>
          <a:noFill/>
          <a:ln w="9525">
            <a:solidFill>
              <a:srgbClr val="808080"/>
            </a:solidFill>
            <a:round/>
            <a:headEnd type="triangle" w="med" len="med"/>
            <a:tailEnd type="triangle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7" name="Line 20"/>
          <p:cNvSpPr>
            <a:spLocks noChangeShapeType="1"/>
          </p:cNvSpPr>
          <p:nvPr/>
        </p:nvSpPr>
        <p:spPr bwMode="gray">
          <a:xfrm>
            <a:off x="1309663" y="4062411"/>
            <a:ext cx="1588" cy="841375"/>
          </a:xfrm>
          <a:prstGeom prst="line">
            <a:avLst/>
          </a:prstGeom>
          <a:noFill/>
          <a:ln w="9525">
            <a:solidFill>
              <a:srgbClr val="808080"/>
            </a:solidFill>
            <a:round/>
            <a:headEnd type="triangle" w="med" len="med"/>
            <a:tailEnd type="triangle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8" name="Line 21"/>
          <p:cNvSpPr>
            <a:spLocks noChangeShapeType="1"/>
          </p:cNvSpPr>
          <p:nvPr/>
        </p:nvSpPr>
        <p:spPr bwMode="gray">
          <a:xfrm>
            <a:off x="1309663" y="4903786"/>
            <a:ext cx="1588" cy="776287"/>
          </a:xfrm>
          <a:prstGeom prst="line">
            <a:avLst/>
          </a:prstGeom>
          <a:noFill/>
          <a:ln w="9525">
            <a:solidFill>
              <a:srgbClr val="808080"/>
            </a:solidFill>
            <a:round/>
            <a:headEnd type="triangle" w="med" len="med"/>
            <a:tailEnd type="triangle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9" name="Text Box 22"/>
          <p:cNvSpPr txBox="1">
            <a:spLocks noChangeArrowheads="1"/>
          </p:cNvSpPr>
          <p:nvPr/>
        </p:nvSpPr>
        <p:spPr bwMode="auto">
          <a:xfrm>
            <a:off x="1316013" y="1866898"/>
            <a:ext cx="1449388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400">
                <a:solidFill>
                  <a:srgbClr val="000000"/>
                </a:solidFill>
                <a:latin typeface="Verdana" pitchFamily="34" charset="0"/>
              </a:rPr>
              <a:t>Add Your Text</a:t>
            </a:r>
          </a:p>
        </p:txBody>
      </p:sp>
      <p:sp>
        <p:nvSpPr>
          <p:cNvPr id="20" name="Text Box 23"/>
          <p:cNvSpPr txBox="1">
            <a:spLocks noChangeArrowheads="1"/>
          </p:cNvSpPr>
          <p:nvPr/>
        </p:nvSpPr>
        <p:spPr bwMode="auto">
          <a:xfrm>
            <a:off x="1316013" y="2689223"/>
            <a:ext cx="1449388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400">
                <a:solidFill>
                  <a:srgbClr val="000000"/>
                </a:solidFill>
                <a:latin typeface="Verdana" pitchFamily="34" charset="0"/>
              </a:rPr>
              <a:t>Add Your Text</a:t>
            </a:r>
          </a:p>
        </p:txBody>
      </p:sp>
      <p:sp>
        <p:nvSpPr>
          <p:cNvPr id="21" name="Text Box 24"/>
          <p:cNvSpPr txBox="1">
            <a:spLocks noChangeArrowheads="1"/>
          </p:cNvSpPr>
          <p:nvPr/>
        </p:nvSpPr>
        <p:spPr bwMode="auto">
          <a:xfrm>
            <a:off x="1316013" y="3509961"/>
            <a:ext cx="1449388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400">
                <a:solidFill>
                  <a:srgbClr val="000000"/>
                </a:solidFill>
                <a:latin typeface="Verdana" pitchFamily="34" charset="0"/>
              </a:rPr>
              <a:t>Add Your Text</a:t>
            </a:r>
          </a:p>
        </p:txBody>
      </p:sp>
      <p:sp>
        <p:nvSpPr>
          <p:cNvPr id="22" name="Text Box 25"/>
          <p:cNvSpPr txBox="1">
            <a:spLocks noChangeArrowheads="1"/>
          </p:cNvSpPr>
          <p:nvPr/>
        </p:nvSpPr>
        <p:spPr bwMode="auto">
          <a:xfrm>
            <a:off x="1316013" y="4332286"/>
            <a:ext cx="1449388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400">
                <a:solidFill>
                  <a:srgbClr val="000000"/>
                </a:solidFill>
                <a:latin typeface="Verdana" pitchFamily="34" charset="0"/>
              </a:rPr>
              <a:t>Add Your Text</a:t>
            </a:r>
          </a:p>
        </p:txBody>
      </p:sp>
      <p:sp>
        <p:nvSpPr>
          <p:cNvPr id="23" name="Text Box 26"/>
          <p:cNvSpPr txBox="1">
            <a:spLocks noChangeArrowheads="1"/>
          </p:cNvSpPr>
          <p:nvPr/>
        </p:nvSpPr>
        <p:spPr bwMode="auto">
          <a:xfrm>
            <a:off x="1316013" y="5154611"/>
            <a:ext cx="1449388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400">
                <a:solidFill>
                  <a:srgbClr val="000000"/>
                </a:solidFill>
                <a:latin typeface="Verdana" pitchFamily="34" charset="0"/>
              </a:rPr>
              <a:t>Add Your Text</a:t>
            </a:r>
          </a:p>
        </p:txBody>
      </p:sp>
      <p:grpSp>
        <p:nvGrpSpPr>
          <p:cNvPr id="24" name="Group 27"/>
          <p:cNvGrpSpPr>
            <a:grpSpLocks/>
          </p:cNvGrpSpPr>
          <p:nvPr/>
        </p:nvGrpSpPr>
        <p:grpSpPr bwMode="auto">
          <a:xfrm>
            <a:off x="2954313" y="1668461"/>
            <a:ext cx="5080000" cy="4030662"/>
            <a:chOff x="1702" y="1253"/>
            <a:chExt cx="3855" cy="2825"/>
          </a:xfrm>
        </p:grpSpPr>
        <p:sp>
          <p:nvSpPr>
            <p:cNvPr id="25" name="Freeform 28"/>
            <p:cNvSpPr>
              <a:spLocks/>
            </p:cNvSpPr>
            <p:nvPr/>
          </p:nvSpPr>
          <p:spPr bwMode="gray">
            <a:xfrm>
              <a:off x="4877" y="3211"/>
              <a:ext cx="680" cy="866"/>
            </a:xfrm>
            <a:custGeom>
              <a:avLst/>
              <a:gdLst/>
              <a:ahLst/>
              <a:cxnLst>
                <a:cxn ang="0">
                  <a:pos x="399" y="1078"/>
                </a:cxn>
                <a:cxn ang="0">
                  <a:pos x="0" y="459"/>
                </a:cxn>
                <a:cxn ang="0">
                  <a:pos x="374" y="0"/>
                </a:cxn>
                <a:cxn ang="0">
                  <a:pos x="846" y="536"/>
                </a:cxn>
                <a:cxn ang="0">
                  <a:pos x="399" y="1078"/>
                </a:cxn>
              </a:cxnLst>
              <a:rect l="0" t="0" r="r" b="b"/>
              <a:pathLst>
                <a:path w="847" h="1079">
                  <a:moveTo>
                    <a:pt x="399" y="1078"/>
                  </a:moveTo>
                  <a:lnTo>
                    <a:pt x="0" y="459"/>
                  </a:lnTo>
                  <a:lnTo>
                    <a:pt x="374" y="0"/>
                  </a:lnTo>
                  <a:lnTo>
                    <a:pt x="846" y="536"/>
                  </a:lnTo>
                  <a:lnTo>
                    <a:pt x="399" y="1078"/>
                  </a:lnTo>
                </a:path>
              </a:pathLst>
            </a:custGeom>
            <a:gradFill rotWithShape="0">
              <a:gsLst>
                <a:gs pos="0">
                  <a:schemeClr val="hlink">
                    <a:gamma/>
                    <a:shade val="69804"/>
                    <a:invGamma/>
                  </a:schemeClr>
                </a:gs>
                <a:gs pos="100000">
                  <a:schemeClr val="hlink"/>
                </a:gs>
              </a:gsLst>
              <a:lin ang="2700000" scaled="1"/>
            </a:gra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26" name="Freeform 29"/>
            <p:cNvSpPr>
              <a:spLocks/>
            </p:cNvSpPr>
            <p:nvPr/>
          </p:nvSpPr>
          <p:spPr bwMode="gray">
            <a:xfrm>
              <a:off x="2010" y="3211"/>
              <a:ext cx="3168" cy="369"/>
            </a:xfrm>
            <a:custGeom>
              <a:avLst/>
              <a:gdLst/>
              <a:ahLst/>
              <a:cxnLst>
                <a:cxn ang="0">
                  <a:pos x="0" y="459"/>
                </a:cxn>
                <a:cxn ang="0">
                  <a:pos x="3573" y="459"/>
                </a:cxn>
                <a:cxn ang="0">
                  <a:pos x="3946" y="0"/>
                </a:cxn>
                <a:cxn ang="0">
                  <a:pos x="505" y="0"/>
                </a:cxn>
                <a:cxn ang="0">
                  <a:pos x="0" y="459"/>
                </a:cxn>
              </a:cxnLst>
              <a:rect l="0" t="0" r="r" b="b"/>
              <a:pathLst>
                <a:path w="3947" h="460">
                  <a:moveTo>
                    <a:pt x="0" y="459"/>
                  </a:moveTo>
                  <a:lnTo>
                    <a:pt x="3573" y="459"/>
                  </a:lnTo>
                  <a:lnTo>
                    <a:pt x="3946" y="0"/>
                  </a:lnTo>
                  <a:lnTo>
                    <a:pt x="505" y="0"/>
                  </a:lnTo>
                  <a:lnTo>
                    <a:pt x="0" y="459"/>
                  </a:lnTo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63529"/>
                    <a:invGamma/>
                  </a:schemeClr>
                </a:gs>
              </a:gsLst>
              <a:lin ang="2700000" scaled="1"/>
            </a:gra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Freeform 30"/>
            <p:cNvSpPr>
              <a:spLocks/>
            </p:cNvSpPr>
            <p:nvPr/>
          </p:nvSpPr>
          <p:spPr bwMode="gray">
            <a:xfrm>
              <a:off x="1702" y="3578"/>
              <a:ext cx="3497" cy="500"/>
            </a:xfrm>
            <a:custGeom>
              <a:avLst/>
              <a:gdLst/>
              <a:ahLst/>
              <a:cxnLst>
                <a:cxn ang="0">
                  <a:pos x="383" y="0"/>
                </a:cxn>
                <a:cxn ang="0">
                  <a:pos x="3954" y="0"/>
                </a:cxn>
                <a:cxn ang="0">
                  <a:pos x="4356" y="622"/>
                </a:cxn>
                <a:cxn ang="0">
                  <a:pos x="0" y="622"/>
                </a:cxn>
                <a:cxn ang="0">
                  <a:pos x="383" y="0"/>
                </a:cxn>
              </a:cxnLst>
              <a:rect l="0" t="0" r="r" b="b"/>
              <a:pathLst>
                <a:path w="4357" h="623">
                  <a:moveTo>
                    <a:pt x="383" y="0"/>
                  </a:moveTo>
                  <a:lnTo>
                    <a:pt x="3954" y="0"/>
                  </a:lnTo>
                  <a:lnTo>
                    <a:pt x="4356" y="622"/>
                  </a:lnTo>
                  <a:lnTo>
                    <a:pt x="0" y="622"/>
                  </a:lnTo>
                  <a:lnTo>
                    <a:pt x="383" y="0"/>
                  </a:lnTo>
                </a:path>
              </a:pathLst>
            </a:custGeom>
            <a:solidFill>
              <a:schemeClr val="hlink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Freeform 31"/>
            <p:cNvSpPr>
              <a:spLocks/>
            </p:cNvSpPr>
            <p:nvPr/>
          </p:nvSpPr>
          <p:spPr bwMode="gray">
            <a:xfrm>
              <a:off x="4522" y="2721"/>
              <a:ext cx="601" cy="784"/>
            </a:xfrm>
            <a:custGeom>
              <a:avLst/>
              <a:gdLst/>
              <a:ahLst/>
              <a:cxnLst>
                <a:cxn ang="0">
                  <a:pos x="382" y="976"/>
                </a:cxn>
                <a:cxn ang="0">
                  <a:pos x="0" y="342"/>
                </a:cxn>
                <a:cxn ang="0">
                  <a:pos x="280" y="0"/>
                </a:cxn>
                <a:cxn ang="0">
                  <a:pos x="748" y="538"/>
                </a:cxn>
                <a:cxn ang="0">
                  <a:pos x="382" y="976"/>
                </a:cxn>
              </a:cxnLst>
              <a:rect l="0" t="0" r="r" b="b"/>
              <a:pathLst>
                <a:path w="749" h="977">
                  <a:moveTo>
                    <a:pt x="382" y="976"/>
                  </a:moveTo>
                  <a:lnTo>
                    <a:pt x="0" y="342"/>
                  </a:lnTo>
                  <a:lnTo>
                    <a:pt x="280" y="0"/>
                  </a:lnTo>
                  <a:lnTo>
                    <a:pt x="748" y="538"/>
                  </a:lnTo>
                  <a:lnTo>
                    <a:pt x="382" y="976"/>
                  </a:lnTo>
                </a:path>
              </a:pathLst>
            </a:custGeom>
            <a:gradFill rotWithShape="0">
              <a:gsLst>
                <a:gs pos="0">
                  <a:schemeClr val="accent2">
                    <a:gamma/>
                    <a:shade val="72941"/>
                    <a:invGamma/>
                  </a:schemeClr>
                </a:gs>
                <a:gs pos="100000">
                  <a:schemeClr val="accent2"/>
                </a:gs>
              </a:gsLst>
              <a:lin ang="2700000" scaled="1"/>
            </a:gra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Freeform 32"/>
            <p:cNvSpPr>
              <a:spLocks/>
            </p:cNvSpPr>
            <p:nvPr/>
          </p:nvSpPr>
          <p:spPr bwMode="gray">
            <a:xfrm>
              <a:off x="2370" y="2721"/>
              <a:ext cx="2380" cy="276"/>
            </a:xfrm>
            <a:custGeom>
              <a:avLst/>
              <a:gdLst/>
              <a:ahLst/>
              <a:cxnLst>
                <a:cxn ang="0">
                  <a:pos x="0" y="343"/>
                </a:cxn>
                <a:cxn ang="0">
                  <a:pos x="2684" y="343"/>
                </a:cxn>
                <a:cxn ang="0">
                  <a:pos x="2963" y="0"/>
                </a:cxn>
                <a:cxn ang="0">
                  <a:pos x="531" y="1"/>
                </a:cxn>
                <a:cxn ang="0">
                  <a:pos x="0" y="343"/>
                </a:cxn>
              </a:cxnLst>
              <a:rect l="0" t="0" r="r" b="b"/>
              <a:pathLst>
                <a:path w="2964" h="344">
                  <a:moveTo>
                    <a:pt x="0" y="343"/>
                  </a:moveTo>
                  <a:lnTo>
                    <a:pt x="2684" y="343"/>
                  </a:lnTo>
                  <a:lnTo>
                    <a:pt x="2963" y="0"/>
                  </a:lnTo>
                  <a:lnTo>
                    <a:pt x="531" y="1"/>
                  </a:lnTo>
                  <a:lnTo>
                    <a:pt x="0" y="343"/>
                  </a:lnTo>
                </a:path>
              </a:pathLst>
            </a:custGeom>
            <a:gradFill rotWithShape="1">
              <a:gsLst>
                <a:gs pos="0">
                  <a:schemeClr val="accent2"/>
                </a:gs>
                <a:gs pos="100000">
                  <a:schemeClr val="accent2">
                    <a:gamma/>
                    <a:shade val="44314"/>
                    <a:invGamma/>
                  </a:schemeClr>
                </a:gs>
              </a:gsLst>
              <a:lin ang="2700000" scaled="1"/>
            </a:gra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33"/>
            <p:cNvSpPr>
              <a:spLocks/>
            </p:cNvSpPr>
            <p:nvPr/>
          </p:nvSpPr>
          <p:spPr bwMode="gray">
            <a:xfrm>
              <a:off x="2069" y="2996"/>
              <a:ext cx="2763" cy="509"/>
            </a:xfrm>
            <a:custGeom>
              <a:avLst/>
              <a:gdLst/>
              <a:ahLst/>
              <a:cxnLst>
                <a:cxn ang="0">
                  <a:pos x="0" y="633"/>
                </a:cxn>
                <a:cxn ang="0">
                  <a:pos x="3442" y="633"/>
                </a:cxn>
                <a:cxn ang="0">
                  <a:pos x="3060" y="0"/>
                </a:cxn>
                <a:cxn ang="0">
                  <a:pos x="377" y="0"/>
                </a:cxn>
                <a:cxn ang="0">
                  <a:pos x="0" y="633"/>
                </a:cxn>
              </a:cxnLst>
              <a:rect l="0" t="0" r="r" b="b"/>
              <a:pathLst>
                <a:path w="3443" h="634">
                  <a:moveTo>
                    <a:pt x="0" y="633"/>
                  </a:moveTo>
                  <a:lnTo>
                    <a:pt x="3442" y="633"/>
                  </a:lnTo>
                  <a:lnTo>
                    <a:pt x="3060" y="0"/>
                  </a:lnTo>
                  <a:lnTo>
                    <a:pt x="377" y="0"/>
                  </a:lnTo>
                  <a:lnTo>
                    <a:pt x="0" y="633"/>
                  </a:lnTo>
                </a:path>
              </a:pathLst>
            </a:custGeom>
            <a:solidFill>
              <a:schemeClr val="accent2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Freeform 34"/>
            <p:cNvSpPr>
              <a:spLocks/>
            </p:cNvSpPr>
            <p:nvPr/>
          </p:nvSpPr>
          <p:spPr bwMode="gray">
            <a:xfrm>
              <a:off x="4167" y="2236"/>
              <a:ext cx="526" cy="681"/>
            </a:xfrm>
            <a:custGeom>
              <a:avLst/>
              <a:gdLst/>
              <a:ahLst/>
              <a:cxnLst>
                <a:cxn ang="0">
                  <a:pos x="0" y="230"/>
                </a:cxn>
                <a:cxn ang="0">
                  <a:pos x="387" y="848"/>
                </a:cxn>
                <a:cxn ang="0">
                  <a:pos x="654" y="531"/>
                </a:cxn>
                <a:cxn ang="0">
                  <a:pos x="188" y="0"/>
                </a:cxn>
                <a:cxn ang="0">
                  <a:pos x="0" y="230"/>
                </a:cxn>
              </a:cxnLst>
              <a:rect l="0" t="0" r="r" b="b"/>
              <a:pathLst>
                <a:path w="655" h="849">
                  <a:moveTo>
                    <a:pt x="0" y="230"/>
                  </a:moveTo>
                  <a:lnTo>
                    <a:pt x="387" y="848"/>
                  </a:lnTo>
                  <a:lnTo>
                    <a:pt x="654" y="531"/>
                  </a:lnTo>
                  <a:lnTo>
                    <a:pt x="188" y="0"/>
                  </a:lnTo>
                  <a:lnTo>
                    <a:pt x="0" y="230"/>
                  </a:lnTo>
                </a:path>
              </a:pathLst>
            </a:custGeom>
            <a:gradFill rotWithShape="1">
              <a:gsLst>
                <a:gs pos="0">
                  <a:schemeClr val="hlink">
                    <a:gamma/>
                    <a:shade val="72941"/>
                    <a:invGamma/>
                  </a:schemeClr>
                </a:gs>
                <a:gs pos="100000">
                  <a:schemeClr val="hlink"/>
                </a:gs>
              </a:gsLst>
              <a:lin ang="2700000" scaled="1"/>
            </a:gra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Freeform 35"/>
            <p:cNvSpPr>
              <a:spLocks/>
            </p:cNvSpPr>
            <p:nvPr/>
          </p:nvSpPr>
          <p:spPr bwMode="gray">
            <a:xfrm>
              <a:off x="2728" y="2236"/>
              <a:ext cx="1589" cy="184"/>
            </a:xfrm>
            <a:custGeom>
              <a:avLst/>
              <a:gdLst/>
              <a:ahLst/>
              <a:cxnLst>
                <a:cxn ang="0">
                  <a:pos x="0" y="228"/>
                </a:cxn>
                <a:cxn ang="0">
                  <a:pos x="1791" y="228"/>
                </a:cxn>
                <a:cxn ang="0">
                  <a:pos x="1979" y="0"/>
                </a:cxn>
                <a:cxn ang="0">
                  <a:pos x="500" y="0"/>
                </a:cxn>
                <a:cxn ang="0">
                  <a:pos x="0" y="228"/>
                </a:cxn>
              </a:cxnLst>
              <a:rect l="0" t="0" r="r" b="b"/>
              <a:pathLst>
                <a:path w="1980" h="229">
                  <a:moveTo>
                    <a:pt x="0" y="228"/>
                  </a:moveTo>
                  <a:lnTo>
                    <a:pt x="1791" y="228"/>
                  </a:lnTo>
                  <a:lnTo>
                    <a:pt x="1979" y="0"/>
                  </a:lnTo>
                  <a:lnTo>
                    <a:pt x="500" y="0"/>
                  </a:lnTo>
                  <a:lnTo>
                    <a:pt x="0" y="228"/>
                  </a:lnTo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7451"/>
                    <a:invGamma/>
                  </a:schemeClr>
                </a:gs>
              </a:gsLst>
              <a:lin ang="2700000" scaled="1"/>
            </a:gra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Freeform 36"/>
            <p:cNvSpPr>
              <a:spLocks/>
            </p:cNvSpPr>
            <p:nvPr/>
          </p:nvSpPr>
          <p:spPr bwMode="gray">
            <a:xfrm>
              <a:off x="2422" y="2419"/>
              <a:ext cx="2056" cy="498"/>
            </a:xfrm>
            <a:custGeom>
              <a:avLst/>
              <a:gdLst/>
              <a:ahLst/>
              <a:cxnLst>
                <a:cxn ang="0">
                  <a:pos x="0" y="620"/>
                </a:cxn>
                <a:cxn ang="0">
                  <a:pos x="2560" y="620"/>
                </a:cxn>
                <a:cxn ang="0">
                  <a:pos x="2172" y="0"/>
                </a:cxn>
                <a:cxn ang="0">
                  <a:pos x="382" y="0"/>
                </a:cxn>
                <a:cxn ang="0">
                  <a:pos x="0" y="620"/>
                </a:cxn>
              </a:cxnLst>
              <a:rect l="0" t="0" r="r" b="b"/>
              <a:pathLst>
                <a:path w="2561" h="621">
                  <a:moveTo>
                    <a:pt x="0" y="620"/>
                  </a:moveTo>
                  <a:lnTo>
                    <a:pt x="2560" y="620"/>
                  </a:lnTo>
                  <a:lnTo>
                    <a:pt x="2172" y="0"/>
                  </a:lnTo>
                  <a:lnTo>
                    <a:pt x="382" y="0"/>
                  </a:lnTo>
                  <a:lnTo>
                    <a:pt x="0" y="620"/>
                  </a:lnTo>
                </a:path>
              </a:pathLst>
            </a:custGeom>
            <a:solidFill>
              <a:schemeClr val="hlink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Freeform 37"/>
            <p:cNvSpPr>
              <a:spLocks/>
            </p:cNvSpPr>
            <p:nvPr/>
          </p:nvSpPr>
          <p:spPr bwMode="gray">
            <a:xfrm>
              <a:off x="3808" y="1744"/>
              <a:ext cx="453" cy="593"/>
            </a:xfrm>
            <a:custGeom>
              <a:avLst/>
              <a:gdLst/>
              <a:ahLst/>
              <a:cxnLst>
                <a:cxn ang="0">
                  <a:pos x="385" y="737"/>
                </a:cxn>
                <a:cxn ang="0">
                  <a:pos x="563" y="527"/>
                </a:cxn>
                <a:cxn ang="0">
                  <a:pos x="97" y="0"/>
                </a:cxn>
                <a:cxn ang="0">
                  <a:pos x="0" y="111"/>
                </a:cxn>
                <a:cxn ang="0">
                  <a:pos x="385" y="737"/>
                </a:cxn>
              </a:cxnLst>
              <a:rect l="0" t="0" r="r" b="b"/>
              <a:pathLst>
                <a:path w="564" h="738">
                  <a:moveTo>
                    <a:pt x="385" y="737"/>
                  </a:moveTo>
                  <a:lnTo>
                    <a:pt x="563" y="527"/>
                  </a:lnTo>
                  <a:lnTo>
                    <a:pt x="97" y="0"/>
                  </a:lnTo>
                  <a:lnTo>
                    <a:pt x="0" y="111"/>
                  </a:lnTo>
                  <a:lnTo>
                    <a:pt x="385" y="737"/>
                  </a:lnTo>
                </a:path>
              </a:pathLst>
            </a:custGeom>
            <a:gradFill rotWithShape="0">
              <a:gsLst>
                <a:gs pos="0">
                  <a:schemeClr val="accent2">
                    <a:gamma/>
                    <a:shade val="79216"/>
                    <a:invGamma/>
                  </a:schemeClr>
                </a:gs>
                <a:gs pos="100000">
                  <a:schemeClr val="accent2"/>
                </a:gs>
              </a:gsLst>
              <a:lin ang="2700000" scaled="1"/>
            </a:gra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Freeform 38"/>
            <p:cNvSpPr>
              <a:spLocks/>
            </p:cNvSpPr>
            <p:nvPr/>
          </p:nvSpPr>
          <p:spPr bwMode="gray">
            <a:xfrm>
              <a:off x="3092" y="1744"/>
              <a:ext cx="793" cy="89"/>
            </a:xfrm>
            <a:custGeom>
              <a:avLst/>
              <a:gdLst/>
              <a:ahLst/>
              <a:cxnLst>
                <a:cxn ang="0">
                  <a:pos x="0" y="109"/>
                </a:cxn>
                <a:cxn ang="0">
                  <a:pos x="889" y="109"/>
                </a:cxn>
                <a:cxn ang="0">
                  <a:pos x="986" y="0"/>
                </a:cxn>
                <a:cxn ang="0">
                  <a:pos x="308" y="0"/>
                </a:cxn>
                <a:cxn ang="0">
                  <a:pos x="0" y="109"/>
                </a:cxn>
              </a:cxnLst>
              <a:rect l="0" t="0" r="r" b="b"/>
              <a:pathLst>
                <a:path w="987" h="110">
                  <a:moveTo>
                    <a:pt x="0" y="109"/>
                  </a:moveTo>
                  <a:lnTo>
                    <a:pt x="889" y="109"/>
                  </a:lnTo>
                  <a:lnTo>
                    <a:pt x="986" y="0"/>
                  </a:lnTo>
                  <a:lnTo>
                    <a:pt x="308" y="0"/>
                  </a:lnTo>
                  <a:lnTo>
                    <a:pt x="0" y="109"/>
                  </a:lnTo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accent2">
                    <a:gamma/>
                    <a:shade val="50980"/>
                    <a:invGamma/>
                  </a:schemeClr>
                </a:gs>
              </a:gsLst>
              <a:lin ang="2700000" scaled="1"/>
            </a:gra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Freeform 39"/>
            <p:cNvSpPr>
              <a:spLocks/>
            </p:cNvSpPr>
            <p:nvPr/>
          </p:nvSpPr>
          <p:spPr bwMode="gray">
            <a:xfrm>
              <a:off x="2780" y="1832"/>
              <a:ext cx="1339" cy="505"/>
            </a:xfrm>
            <a:custGeom>
              <a:avLst/>
              <a:gdLst/>
              <a:ahLst/>
              <a:cxnLst>
                <a:cxn ang="0">
                  <a:pos x="0" y="628"/>
                </a:cxn>
                <a:cxn ang="0">
                  <a:pos x="1668" y="628"/>
                </a:cxn>
                <a:cxn ang="0">
                  <a:pos x="1281" y="0"/>
                </a:cxn>
                <a:cxn ang="0">
                  <a:pos x="388" y="0"/>
                </a:cxn>
                <a:cxn ang="0">
                  <a:pos x="0" y="628"/>
                </a:cxn>
              </a:cxnLst>
              <a:rect l="0" t="0" r="r" b="b"/>
              <a:pathLst>
                <a:path w="1669" h="629">
                  <a:moveTo>
                    <a:pt x="0" y="628"/>
                  </a:moveTo>
                  <a:lnTo>
                    <a:pt x="1668" y="628"/>
                  </a:lnTo>
                  <a:lnTo>
                    <a:pt x="1281" y="0"/>
                  </a:lnTo>
                  <a:lnTo>
                    <a:pt x="388" y="0"/>
                  </a:lnTo>
                  <a:lnTo>
                    <a:pt x="0" y="628"/>
                  </a:lnTo>
                </a:path>
              </a:pathLst>
            </a:custGeom>
            <a:solidFill>
              <a:schemeClr val="accent2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40"/>
            <p:cNvSpPr>
              <a:spLocks/>
            </p:cNvSpPr>
            <p:nvPr/>
          </p:nvSpPr>
          <p:spPr bwMode="gray">
            <a:xfrm>
              <a:off x="3446" y="1253"/>
              <a:ext cx="383" cy="502"/>
            </a:xfrm>
            <a:custGeom>
              <a:avLst/>
              <a:gdLst/>
              <a:ahLst/>
              <a:cxnLst>
                <a:cxn ang="0">
                  <a:pos x="387" y="624"/>
                </a:cxn>
                <a:cxn ang="0">
                  <a:pos x="476" y="527"/>
                </a:cxn>
                <a:cxn ang="0">
                  <a:pos x="0" y="0"/>
                </a:cxn>
                <a:cxn ang="0">
                  <a:pos x="387" y="624"/>
                </a:cxn>
              </a:cxnLst>
              <a:rect l="0" t="0" r="r" b="b"/>
              <a:pathLst>
                <a:path w="477" h="625">
                  <a:moveTo>
                    <a:pt x="387" y="624"/>
                  </a:moveTo>
                  <a:lnTo>
                    <a:pt x="476" y="527"/>
                  </a:lnTo>
                  <a:lnTo>
                    <a:pt x="0" y="0"/>
                  </a:lnTo>
                  <a:lnTo>
                    <a:pt x="387" y="624"/>
                  </a:lnTo>
                </a:path>
              </a:pathLst>
            </a:custGeom>
            <a:gradFill rotWithShape="0">
              <a:gsLst>
                <a:gs pos="0">
                  <a:schemeClr val="hlink">
                    <a:gamma/>
                    <a:shade val="79216"/>
                    <a:invGamma/>
                  </a:schemeClr>
                </a:gs>
                <a:gs pos="100000">
                  <a:schemeClr val="hlink"/>
                </a:gs>
              </a:gsLst>
              <a:lin ang="2700000" scaled="1"/>
            </a:gra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41"/>
            <p:cNvSpPr>
              <a:spLocks/>
            </p:cNvSpPr>
            <p:nvPr/>
          </p:nvSpPr>
          <p:spPr bwMode="gray">
            <a:xfrm>
              <a:off x="3136" y="1253"/>
              <a:ext cx="621" cy="502"/>
            </a:xfrm>
            <a:custGeom>
              <a:avLst/>
              <a:gdLst/>
              <a:ahLst/>
              <a:cxnLst>
                <a:cxn ang="0">
                  <a:pos x="0" y="624"/>
                </a:cxn>
                <a:cxn ang="0">
                  <a:pos x="772" y="624"/>
                </a:cxn>
                <a:cxn ang="0">
                  <a:pos x="387" y="0"/>
                </a:cxn>
                <a:cxn ang="0">
                  <a:pos x="0" y="624"/>
                </a:cxn>
              </a:cxnLst>
              <a:rect l="0" t="0" r="r" b="b"/>
              <a:pathLst>
                <a:path w="773" h="625">
                  <a:moveTo>
                    <a:pt x="0" y="624"/>
                  </a:moveTo>
                  <a:lnTo>
                    <a:pt x="772" y="624"/>
                  </a:lnTo>
                  <a:lnTo>
                    <a:pt x="387" y="0"/>
                  </a:lnTo>
                  <a:lnTo>
                    <a:pt x="0" y="624"/>
                  </a:lnTo>
                </a:path>
              </a:pathLst>
            </a:custGeom>
            <a:solidFill>
              <a:schemeClr val="hlink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Text Box 42"/>
            <p:cNvSpPr txBox="1">
              <a:spLocks noChangeArrowheads="1"/>
            </p:cNvSpPr>
            <p:nvPr/>
          </p:nvSpPr>
          <p:spPr bwMode="gray">
            <a:xfrm>
              <a:off x="3221" y="1501"/>
              <a:ext cx="457" cy="236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en-US" sz="1600" b="1">
                  <a:solidFill>
                    <a:srgbClr val="FFFFFF"/>
                  </a:solidFill>
                </a:rPr>
                <a:t>Text</a:t>
              </a:r>
            </a:p>
          </p:txBody>
        </p:sp>
        <p:sp>
          <p:nvSpPr>
            <p:cNvPr id="40" name="Text Box 43"/>
            <p:cNvSpPr txBox="1">
              <a:spLocks noChangeArrowheads="1"/>
            </p:cNvSpPr>
            <p:nvPr/>
          </p:nvSpPr>
          <p:spPr bwMode="gray">
            <a:xfrm>
              <a:off x="3221" y="2030"/>
              <a:ext cx="457" cy="236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en-US" sz="1600" b="1">
                  <a:solidFill>
                    <a:srgbClr val="FFFFFF"/>
                  </a:solidFill>
                </a:rPr>
                <a:t>Text</a:t>
              </a:r>
            </a:p>
          </p:txBody>
        </p:sp>
        <p:sp>
          <p:nvSpPr>
            <p:cNvPr id="41" name="Text Box 44"/>
            <p:cNvSpPr txBox="1">
              <a:spLocks noChangeArrowheads="1"/>
            </p:cNvSpPr>
            <p:nvPr/>
          </p:nvSpPr>
          <p:spPr bwMode="gray">
            <a:xfrm>
              <a:off x="3202" y="2588"/>
              <a:ext cx="496" cy="257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en-US" b="1">
                  <a:solidFill>
                    <a:srgbClr val="FFFFFF"/>
                  </a:solidFill>
                </a:rPr>
                <a:t>Text</a:t>
              </a:r>
            </a:p>
          </p:txBody>
        </p:sp>
        <p:sp>
          <p:nvSpPr>
            <p:cNvPr id="42" name="Text Box 45"/>
            <p:cNvSpPr txBox="1">
              <a:spLocks noChangeArrowheads="1"/>
            </p:cNvSpPr>
            <p:nvPr/>
          </p:nvSpPr>
          <p:spPr bwMode="gray">
            <a:xfrm>
              <a:off x="3183" y="3147"/>
              <a:ext cx="536" cy="27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en-US" sz="2000" b="1">
                  <a:solidFill>
                    <a:srgbClr val="FFFFFF"/>
                  </a:solidFill>
                </a:rPr>
                <a:t>Text</a:t>
              </a:r>
            </a:p>
          </p:txBody>
        </p:sp>
        <p:sp>
          <p:nvSpPr>
            <p:cNvPr id="43" name="Text Box 46"/>
            <p:cNvSpPr txBox="1">
              <a:spLocks noChangeArrowheads="1"/>
            </p:cNvSpPr>
            <p:nvPr/>
          </p:nvSpPr>
          <p:spPr bwMode="gray">
            <a:xfrm>
              <a:off x="3143" y="3690"/>
              <a:ext cx="615" cy="32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en-US" sz="2400" b="1">
                  <a:solidFill>
                    <a:srgbClr val="FFFFFF"/>
                  </a:solidFill>
                </a:rPr>
                <a:t>Text</a:t>
              </a:r>
            </a:p>
          </p:txBody>
        </p:sp>
      </p:grpSp>
      <p:sp>
        <p:nvSpPr>
          <p:cNvPr id="44" name="Rectangle 47"/>
          <p:cNvSpPr>
            <a:spLocks noChangeArrowheads="1"/>
          </p:cNvSpPr>
          <p:nvPr/>
        </p:nvSpPr>
        <p:spPr bwMode="gray">
          <a:xfrm>
            <a:off x="871513" y="879473"/>
            <a:ext cx="6934200" cy="6286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lnSpc>
                <a:spcPct val="110000"/>
              </a:lnSpc>
            </a:pPr>
            <a:r>
              <a:rPr lang="en-US" sz="1600">
                <a:solidFill>
                  <a:srgbClr val="000000"/>
                </a:solidFill>
              </a:rPr>
              <a:t>ThemeGallery</a:t>
            </a:r>
            <a:r>
              <a:rPr lang="en-US" sz="1600" b="1">
                <a:solidFill>
                  <a:srgbClr val="000000"/>
                </a:solidFill>
              </a:rPr>
              <a:t>  </a:t>
            </a:r>
            <a:r>
              <a:rPr lang="en-US" sz="1600">
                <a:solidFill>
                  <a:srgbClr val="000000"/>
                </a:solidFill>
              </a:rPr>
              <a:t>is a Design Digital Content &amp; Contents mall developed by Guild Design Inc.</a:t>
            </a:r>
          </a:p>
        </p:txBody>
      </p:sp>
    </p:spTree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3"/>
          <p:cNvSpPr>
            <a:spLocks noEditPoints="1"/>
          </p:cNvSpPr>
          <p:nvPr/>
        </p:nvSpPr>
        <p:spPr bwMode="gray">
          <a:xfrm flipH="1">
            <a:off x="4832350" y="2727325"/>
            <a:ext cx="3168650" cy="2895600"/>
          </a:xfrm>
          <a:custGeom>
            <a:avLst/>
            <a:gdLst/>
            <a:ahLst/>
            <a:cxnLst>
              <a:cxn ang="0">
                <a:pos x="1092" y="50"/>
              </a:cxn>
              <a:cxn ang="0">
                <a:pos x="822" y="168"/>
              </a:cxn>
              <a:cxn ang="0">
                <a:pos x="594" y="300"/>
              </a:cxn>
              <a:cxn ang="0">
                <a:pos x="406" y="446"/>
              </a:cxn>
              <a:cxn ang="0">
                <a:pos x="254" y="604"/>
              </a:cxn>
              <a:cxn ang="0">
                <a:pos x="140" y="772"/>
              </a:cxn>
              <a:cxn ang="0">
                <a:pos x="60" y="944"/>
              </a:cxn>
              <a:cxn ang="0">
                <a:pos x="14" y="1122"/>
              </a:cxn>
              <a:cxn ang="0">
                <a:pos x="0" y="1300"/>
              </a:cxn>
              <a:cxn ang="0">
                <a:pos x="18" y="1476"/>
              </a:cxn>
              <a:cxn ang="0">
                <a:pos x="64" y="1650"/>
              </a:cxn>
              <a:cxn ang="0">
                <a:pos x="138" y="1818"/>
              </a:cxn>
              <a:cxn ang="0">
                <a:pos x="238" y="1978"/>
              </a:cxn>
              <a:cxn ang="0">
                <a:pos x="364" y="2126"/>
              </a:cxn>
              <a:cxn ang="0">
                <a:pos x="512" y="2262"/>
              </a:cxn>
              <a:cxn ang="0">
                <a:pos x="684" y="2382"/>
              </a:cxn>
              <a:cxn ang="0">
                <a:pos x="874" y="2484"/>
              </a:cxn>
              <a:cxn ang="0">
                <a:pos x="1086" y="2564"/>
              </a:cxn>
              <a:cxn ang="0">
                <a:pos x="1314" y="2622"/>
              </a:cxn>
              <a:cxn ang="0">
                <a:pos x="1558" y="2654"/>
              </a:cxn>
              <a:cxn ang="0">
                <a:pos x="1818" y="2658"/>
              </a:cxn>
              <a:cxn ang="0">
                <a:pos x="2090" y="2632"/>
              </a:cxn>
              <a:cxn ang="0">
                <a:pos x="2374" y="2574"/>
              </a:cxn>
              <a:cxn ang="0">
                <a:pos x="2544" y="2912"/>
              </a:cxn>
              <a:cxn ang="0">
                <a:pos x="1868" y="1552"/>
              </a:cxn>
              <a:cxn ang="0">
                <a:pos x="1956" y="1914"/>
              </a:cxn>
              <a:cxn ang="0">
                <a:pos x="1788" y="1936"/>
              </a:cxn>
              <a:cxn ang="0">
                <a:pos x="1616" y="1934"/>
              </a:cxn>
              <a:cxn ang="0">
                <a:pos x="1442" y="1912"/>
              </a:cxn>
              <a:cxn ang="0">
                <a:pos x="1272" y="1872"/>
              </a:cxn>
              <a:cxn ang="0">
                <a:pos x="1108" y="1812"/>
              </a:cxn>
              <a:cxn ang="0">
                <a:pos x="952" y="1736"/>
              </a:cxn>
              <a:cxn ang="0">
                <a:pos x="810" y="1646"/>
              </a:cxn>
              <a:cxn ang="0">
                <a:pos x="684" y="1542"/>
              </a:cxn>
              <a:cxn ang="0">
                <a:pos x="578" y="1428"/>
              </a:cxn>
              <a:cxn ang="0">
                <a:pos x="494" y="1304"/>
              </a:cxn>
              <a:cxn ang="0">
                <a:pos x="438" y="1170"/>
              </a:cxn>
              <a:cxn ang="0">
                <a:pos x="410" y="1032"/>
              </a:cxn>
              <a:cxn ang="0">
                <a:pos x="416" y="888"/>
              </a:cxn>
              <a:cxn ang="0">
                <a:pos x="460" y="742"/>
              </a:cxn>
              <a:cxn ang="0">
                <a:pos x="544" y="592"/>
              </a:cxn>
              <a:cxn ang="0">
                <a:pos x="670" y="444"/>
              </a:cxn>
              <a:cxn ang="0">
                <a:pos x="844" y="298"/>
              </a:cxn>
              <a:cxn ang="0">
                <a:pos x="1070" y="154"/>
              </a:cxn>
              <a:cxn ang="0">
                <a:pos x="1348" y="16"/>
              </a:cxn>
              <a:cxn ang="0">
                <a:pos x="1244" y="0"/>
              </a:cxn>
              <a:cxn ang="0">
                <a:pos x="2820" y="1934"/>
              </a:cxn>
              <a:cxn ang="0">
                <a:pos x="2820" y="1934"/>
              </a:cxn>
            </a:cxnLst>
            <a:rect l="0" t="0" r="r" b="b"/>
            <a:pathLst>
              <a:path w="2820" h="2912">
                <a:moveTo>
                  <a:pt x="1244" y="0"/>
                </a:moveTo>
                <a:lnTo>
                  <a:pt x="1092" y="50"/>
                </a:lnTo>
                <a:lnTo>
                  <a:pt x="952" y="106"/>
                </a:lnTo>
                <a:lnTo>
                  <a:pt x="822" y="168"/>
                </a:lnTo>
                <a:lnTo>
                  <a:pt x="704" y="232"/>
                </a:lnTo>
                <a:lnTo>
                  <a:pt x="594" y="300"/>
                </a:lnTo>
                <a:lnTo>
                  <a:pt x="494" y="372"/>
                </a:lnTo>
                <a:lnTo>
                  <a:pt x="406" y="446"/>
                </a:lnTo>
                <a:lnTo>
                  <a:pt x="324" y="524"/>
                </a:lnTo>
                <a:lnTo>
                  <a:pt x="254" y="604"/>
                </a:lnTo>
                <a:lnTo>
                  <a:pt x="192" y="686"/>
                </a:lnTo>
                <a:lnTo>
                  <a:pt x="140" y="772"/>
                </a:lnTo>
                <a:lnTo>
                  <a:pt x="96" y="856"/>
                </a:lnTo>
                <a:lnTo>
                  <a:pt x="60" y="944"/>
                </a:lnTo>
                <a:lnTo>
                  <a:pt x="32" y="1032"/>
                </a:lnTo>
                <a:lnTo>
                  <a:pt x="14" y="1122"/>
                </a:lnTo>
                <a:lnTo>
                  <a:pt x="2" y="1210"/>
                </a:lnTo>
                <a:lnTo>
                  <a:pt x="0" y="1300"/>
                </a:lnTo>
                <a:lnTo>
                  <a:pt x="4" y="1388"/>
                </a:lnTo>
                <a:lnTo>
                  <a:pt x="18" y="1476"/>
                </a:lnTo>
                <a:lnTo>
                  <a:pt x="36" y="1564"/>
                </a:lnTo>
                <a:lnTo>
                  <a:pt x="64" y="1650"/>
                </a:lnTo>
                <a:lnTo>
                  <a:pt x="96" y="1736"/>
                </a:lnTo>
                <a:lnTo>
                  <a:pt x="138" y="1818"/>
                </a:lnTo>
                <a:lnTo>
                  <a:pt x="184" y="1900"/>
                </a:lnTo>
                <a:lnTo>
                  <a:pt x="238" y="1978"/>
                </a:lnTo>
                <a:lnTo>
                  <a:pt x="298" y="2054"/>
                </a:lnTo>
                <a:lnTo>
                  <a:pt x="364" y="2126"/>
                </a:lnTo>
                <a:lnTo>
                  <a:pt x="434" y="2196"/>
                </a:lnTo>
                <a:lnTo>
                  <a:pt x="512" y="2262"/>
                </a:lnTo>
                <a:lnTo>
                  <a:pt x="596" y="2324"/>
                </a:lnTo>
                <a:lnTo>
                  <a:pt x="684" y="2382"/>
                </a:lnTo>
                <a:lnTo>
                  <a:pt x="776" y="2436"/>
                </a:lnTo>
                <a:lnTo>
                  <a:pt x="874" y="2484"/>
                </a:lnTo>
                <a:lnTo>
                  <a:pt x="978" y="2526"/>
                </a:lnTo>
                <a:lnTo>
                  <a:pt x="1086" y="2564"/>
                </a:lnTo>
                <a:lnTo>
                  <a:pt x="1198" y="2596"/>
                </a:lnTo>
                <a:lnTo>
                  <a:pt x="1314" y="2622"/>
                </a:lnTo>
                <a:lnTo>
                  <a:pt x="1434" y="2642"/>
                </a:lnTo>
                <a:lnTo>
                  <a:pt x="1558" y="2654"/>
                </a:lnTo>
                <a:lnTo>
                  <a:pt x="1686" y="2660"/>
                </a:lnTo>
                <a:lnTo>
                  <a:pt x="1818" y="2658"/>
                </a:lnTo>
                <a:lnTo>
                  <a:pt x="1952" y="2650"/>
                </a:lnTo>
                <a:lnTo>
                  <a:pt x="2090" y="2632"/>
                </a:lnTo>
                <a:lnTo>
                  <a:pt x="2230" y="2608"/>
                </a:lnTo>
                <a:lnTo>
                  <a:pt x="2374" y="2574"/>
                </a:lnTo>
                <a:lnTo>
                  <a:pt x="2542" y="2912"/>
                </a:lnTo>
                <a:lnTo>
                  <a:pt x="2544" y="2912"/>
                </a:lnTo>
                <a:lnTo>
                  <a:pt x="2820" y="1934"/>
                </a:lnTo>
                <a:lnTo>
                  <a:pt x="1868" y="1552"/>
                </a:lnTo>
                <a:lnTo>
                  <a:pt x="2036" y="1894"/>
                </a:lnTo>
                <a:lnTo>
                  <a:pt x="1956" y="1914"/>
                </a:lnTo>
                <a:lnTo>
                  <a:pt x="1872" y="1928"/>
                </a:lnTo>
                <a:lnTo>
                  <a:pt x="1788" y="1936"/>
                </a:lnTo>
                <a:lnTo>
                  <a:pt x="1702" y="1938"/>
                </a:lnTo>
                <a:lnTo>
                  <a:pt x="1616" y="1934"/>
                </a:lnTo>
                <a:lnTo>
                  <a:pt x="1528" y="1926"/>
                </a:lnTo>
                <a:lnTo>
                  <a:pt x="1442" y="1912"/>
                </a:lnTo>
                <a:lnTo>
                  <a:pt x="1356" y="1894"/>
                </a:lnTo>
                <a:lnTo>
                  <a:pt x="1272" y="1872"/>
                </a:lnTo>
                <a:lnTo>
                  <a:pt x="1188" y="1844"/>
                </a:lnTo>
                <a:lnTo>
                  <a:pt x="1108" y="1812"/>
                </a:lnTo>
                <a:lnTo>
                  <a:pt x="1028" y="1776"/>
                </a:lnTo>
                <a:lnTo>
                  <a:pt x="952" y="1736"/>
                </a:lnTo>
                <a:lnTo>
                  <a:pt x="880" y="1692"/>
                </a:lnTo>
                <a:lnTo>
                  <a:pt x="810" y="1646"/>
                </a:lnTo>
                <a:lnTo>
                  <a:pt x="744" y="1596"/>
                </a:lnTo>
                <a:lnTo>
                  <a:pt x="684" y="1542"/>
                </a:lnTo>
                <a:lnTo>
                  <a:pt x="628" y="1486"/>
                </a:lnTo>
                <a:lnTo>
                  <a:pt x="578" y="1428"/>
                </a:lnTo>
                <a:lnTo>
                  <a:pt x="532" y="1366"/>
                </a:lnTo>
                <a:lnTo>
                  <a:pt x="494" y="1304"/>
                </a:lnTo>
                <a:lnTo>
                  <a:pt x="462" y="1238"/>
                </a:lnTo>
                <a:lnTo>
                  <a:pt x="438" y="1170"/>
                </a:lnTo>
                <a:lnTo>
                  <a:pt x="420" y="1102"/>
                </a:lnTo>
                <a:lnTo>
                  <a:pt x="410" y="1032"/>
                </a:lnTo>
                <a:lnTo>
                  <a:pt x="410" y="960"/>
                </a:lnTo>
                <a:lnTo>
                  <a:pt x="416" y="888"/>
                </a:lnTo>
                <a:lnTo>
                  <a:pt x="434" y="816"/>
                </a:lnTo>
                <a:lnTo>
                  <a:pt x="460" y="742"/>
                </a:lnTo>
                <a:lnTo>
                  <a:pt x="496" y="668"/>
                </a:lnTo>
                <a:lnTo>
                  <a:pt x="544" y="592"/>
                </a:lnTo>
                <a:lnTo>
                  <a:pt x="602" y="518"/>
                </a:lnTo>
                <a:lnTo>
                  <a:pt x="670" y="444"/>
                </a:lnTo>
                <a:lnTo>
                  <a:pt x="752" y="370"/>
                </a:lnTo>
                <a:lnTo>
                  <a:pt x="844" y="298"/>
                </a:lnTo>
                <a:lnTo>
                  <a:pt x="950" y="226"/>
                </a:lnTo>
                <a:lnTo>
                  <a:pt x="1070" y="154"/>
                </a:lnTo>
                <a:lnTo>
                  <a:pt x="1202" y="84"/>
                </a:lnTo>
                <a:lnTo>
                  <a:pt x="1348" y="16"/>
                </a:lnTo>
                <a:lnTo>
                  <a:pt x="1244" y="0"/>
                </a:lnTo>
                <a:lnTo>
                  <a:pt x="1244" y="0"/>
                </a:lnTo>
                <a:lnTo>
                  <a:pt x="1244" y="0"/>
                </a:lnTo>
                <a:close/>
                <a:moveTo>
                  <a:pt x="2820" y="1934"/>
                </a:moveTo>
                <a:lnTo>
                  <a:pt x="2820" y="1934"/>
                </a:lnTo>
                <a:lnTo>
                  <a:pt x="2820" y="1934"/>
                </a:lnTo>
                <a:close/>
              </a:path>
            </a:pathLst>
          </a:custGeom>
          <a:gradFill rotWithShape="1">
            <a:gsLst>
              <a:gs pos="0">
                <a:srgbClr val="AECFFC"/>
              </a:gs>
              <a:gs pos="100000">
                <a:schemeClr val="hlink"/>
              </a:gs>
            </a:gsLst>
            <a:lin ang="2700000" scaled="1"/>
          </a:gradFill>
          <a:ln w="0">
            <a:noFill/>
            <a:prstDash val="solid"/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grpSp>
        <p:nvGrpSpPr>
          <p:cNvPr id="3" name="Group 4"/>
          <p:cNvGrpSpPr>
            <a:grpSpLocks/>
          </p:cNvGrpSpPr>
          <p:nvPr/>
        </p:nvGrpSpPr>
        <p:grpSpPr bwMode="auto">
          <a:xfrm>
            <a:off x="882650" y="2025650"/>
            <a:ext cx="4111625" cy="3917950"/>
            <a:chOff x="528" y="1084"/>
            <a:chExt cx="2590" cy="2468"/>
          </a:xfrm>
        </p:grpSpPr>
        <p:sp>
          <p:nvSpPr>
            <p:cNvPr id="4" name="AutoShape 5"/>
            <p:cNvSpPr>
              <a:spLocks noChangeArrowheads="1"/>
            </p:cNvSpPr>
            <p:nvPr/>
          </p:nvSpPr>
          <p:spPr bwMode="gray">
            <a:xfrm rot="5432887">
              <a:off x="2183" y="1830"/>
              <a:ext cx="962" cy="908"/>
            </a:xfrm>
            <a:prstGeom prst="hexagon">
              <a:avLst>
                <a:gd name="adj" fmla="val 26487"/>
                <a:gd name="vf" fmla="val 115470"/>
              </a:avLst>
            </a:prstGeom>
            <a:gradFill rotWithShape="1">
              <a:gsLst>
                <a:gs pos="0">
                  <a:schemeClr val="hlink">
                    <a:gamma/>
                    <a:shade val="46275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lin ang="2700000" scaled="1"/>
            </a:gradFill>
            <a:ln w="9525" algn="ctr">
              <a:miter lim="800000"/>
              <a:headEnd/>
              <a:tailEnd/>
            </a:ln>
            <a:effectLst/>
            <a:scene3d>
              <a:camera prst="legacyObliqueTopLeft">
                <a:rot lat="21299999" lon="20999999" rev="0"/>
              </a:camera>
              <a:lightRig rig="legacyFlat3" dir="t"/>
            </a:scene3d>
            <a:sp3d extrusionH="430200" prstMaterial="legacyMatte">
              <a:bevelT w="13500" h="13500" prst="angle"/>
              <a:bevelB w="13500" h="13500" prst="angle"/>
              <a:extrusionClr>
                <a:schemeClr val="hlink"/>
              </a:extrusionClr>
            </a:sp3d>
          </p:spPr>
          <p:txBody>
            <a:bodyPr rot="10800000" vert="eaVert" wrap="none" anchor="ctr">
              <a:flatTx/>
            </a:bodyPr>
            <a:lstStyle/>
            <a:p>
              <a:pPr algn="ctr" eaLnBrk="0" hangingPunct="0"/>
              <a:r>
                <a:rPr lang="en-US" b="1">
                  <a:solidFill>
                    <a:srgbClr val="FFFFFF"/>
                  </a:solidFill>
                </a:rPr>
                <a:t>Text</a:t>
              </a:r>
            </a:p>
          </p:txBody>
        </p:sp>
        <p:sp>
          <p:nvSpPr>
            <p:cNvPr id="5" name="AutoShape 6"/>
            <p:cNvSpPr>
              <a:spLocks noChangeArrowheads="1"/>
            </p:cNvSpPr>
            <p:nvPr/>
          </p:nvSpPr>
          <p:spPr bwMode="gray">
            <a:xfrm rot="5432887">
              <a:off x="1735" y="1111"/>
              <a:ext cx="962" cy="908"/>
            </a:xfrm>
            <a:prstGeom prst="hexagon">
              <a:avLst>
                <a:gd name="adj" fmla="val 26487"/>
                <a:gd name="vf" fmla="val 115470"/>
              </a:avLst>
            </a:prstGeom>
            <a:gradFill rotWithShape="1">
              <a:gsLst>
                <a:gs pos="0">
                  <a:schemeClr val="accent2">
                    <a:gamma/>
                    <a:shade val="46275"/>
                    <a:invGamma/>
                  </a:schemeClr>
                </a:gs>
                <a:gs pos="50000">
                  <a:schemeClr val="accent2"/>
                </a:gs>
                <a:gs pos="100000">
                  <a:schemeClr val="accent2">
                    <a:gamma/>
                    <a:shade val="46275"/>
                    <a:invGamma/>
                  </a:schemeClr>
                </a:gs>
              </a:gsLst>
              <a:lin ang="2700000" scaled="1"/>
            </a:gradFill>
            <a:ln w="9525" algn="ctr">
              <a:miter lim="800000"/>
              <a:headEnd/>
              <a:tailEnd/>
            </a:ln>
            <a:effectLst/>
            <a:scene3d>
              <a:camera prst="legacyObliqueTopLeft">
                <a:rot lat="21299999" lon="20999999" rev="0"/>
              </a:camera>
              <a:lightRig rig="legacyFlat3" dir="t"/>
            </a:scene3d>
            <a:sp3d extrusionH="430200" prstMaterial="legacyMatte">
              <a:bevelT w="13500" h="13500" prst="angle"/>
              <a:bevelB w="13500" h="13500" prst="angle"/>
              <a:extrusionClr>
                <a:schemeClr val="accent2"/>
              </a:extrusionClr>
            </a:sp3d>
          </p:spPr>
          <p:txBody>
            <a:bodyPr rot="10800000" vert="eaVert" wrap="none" anchor="ctr">
              <a:flatTx/>
            </a:bodyPr>
            <a:lstStyle/>
            <a:p>
              <a:pPr algn="ctr" eaLnBrk="0" hangingPunct="0"/>
              <a:r>
                <a:rPr lang="en-US" b="1">
                  <a:solidFill>
                    <a:srgbClr val="FFFFFF"/>
                  </a:solidFill>
                </a:rPr>
                <a:t>Text</a:t>
              </a:r>
            </a:p>
          </p:txBody>
        </p:sp>
        <p:sp>
          <p:nvSpPr>
            <p:cNvPr id="6" name="AutoShape 7"/>
            <p:cNvSpPr>
              <a:spLocks noChangeArrowheads="1"/>
            </p:cNvSpPr>
            <p:nvPr/>
          </p:nvSpPr>
          <p:spPr bwMode="gray">
            <a:xfrm rot="5432887">
              <a:off x="1783" y="2581"/>
              <a:ext cx="962" cy="908"/>
            </a:xfrm>
            <a:prstGeom prst="hexagon">
              <a:avLst>
                <a:gd name="adj" fmla="val 26487"/>
                <a:gd name="vf" fmla="val 115470"/>
              </a:avLst>
            </a:prstGeom>
            <a:gradFill rotWithShape="1">
              <a:gsLst>
                <a:gs pos="0">
                  <a:schemeClr val="accent2">
                    <a:gamma/>
                    <a:shade val="46275"/>
                    <a:invGamma/>
                  </a:schemeClr>
                </a:gs>
                <a:gs pos="50000">
                  <a:schemeClr val="accent2"/>
                </a:gs>
                <a:gs pos="100000">
                  <a:schemeClr val="accent2">
                    <a:gamma/>
                    <a:shade val="46275"/>
                    <a:invGamma/>
                  </a:schemeClr>
                </a:gs>
              </a:gsLst>
              <a:lin ang="2700000" scaled="1"/>
            </a:gradFill>
            <a:ln w="9525" algn="ctr">
              <a:miter lim="800000"/>
              <a:headEnd/>
              <a:tailEnd/>
            </a:ln>
            <a:effectLst/>
            <a:scene3d>
              <a:camera prst="legacyObliqueTopLeft">
                <a:rot lat="21299999" lon="20999999" rev="0"/>
              </a:camera>
              <a:lightRig rig="legacyFlat3" dir="t"/>
            </a:scene3d>
            <a:sp3d extrusionH="430200" prstMaterial="legacyMatte">
              <a:bevelT w="13500" h="13500" prst="angle"/>
              <a:bevelB w="13500" h="13500" prst="angle"/>
              <a:extrusionClr>
                <a:schemeClr val="accent2"/>
              </a:extrusionClr>
            </a:sp3d>
          </p:spPr>
          <p:txBody>
            <a:bodyPr rot="10800000" vert="eaVert" wrap="none" anchor="ctr">
              <a:flatTx/>
            </a:bodyPr>
            <a:lstStyle/>
            <a:p>
              <a:pPr algn="ctr" eaLnBrk="0" hangingPunct="0"/>
              <a:r>
                <a:rPr lang="en-US" b="1">
                  <a:solidFill>
                    <a:srgbClr val="FFFFFF"/>
                  </a:solidFill>
                </a:rPr>
                <a:t>Text</a:t>
              </a:r>
            </a:p>
          </p:txBody>
        </p:sp>
        <p:sp>
          <p:nvSpPr>
            <p:cNvPr id="7" name="AutoShape 8"/>
            <p:cNvSpPr>
              <a:spLocks noChangeArrowheads="1"/>
            </p:cNvSpPr>
            <p:nvPr/>
          </p:nvSpPr>
          <p:spPr bwMode="gray">
            <a:xfrm rot="5400000">
              <a:off x="1337" y="1858"/>
              <a:ext cx="962" cy="908"/>
            </a:xfrm>
            <a:prstGeom prst="hexagon">
              <a:avLst>
                <a:gd name="adj" fmla="val 26487"/>
                <a:gd name="vf" fmla="val 115470"/>
              </a:avLst>
            </a:prstGeom>
            <a:gradFill rotWithShape="1">
              <a:gsLst>
                <a:gs pos="0">
                  <a:schemeClr val="accent1">
                    <a:gamma/>
                    <a:shade val="46275"/>
                    <a:invGamma/>
                  </a:schemeClr>
                </a:gs>
                <a:gs pos="50000">
                  <a:schemeClr val="accent1"/>
                </a:gs>
                <a:gs pos="100000">
                  <a:schemeClr val="accent1">
                    <a:gamma/>
                    <a:shade val="46275"/>
                    <a:invGamma/>
                  </a:schemeClr>
                </a:gs>
              </a:gsLst>
              <a:lin ang="2700000" scaled="1"/>
            </a:gradFill>
            <a:ln w="9525" algn="ctr">
              <a:miter lim="800000"/>
              <a:headEnd/>
              <a:tailEnd/>
            </a:ln>
            <a:effectLst/>
            <a:scene3d>
              <a:camera prst="legacyObliqueTopLeft">
                <a:rot lat="21299999" lon="20999999" rev="0"/>
              </a:camera>
              <a:lightRig rig="legacyFlat3" dir="t"/>
            </a:scene3d>
            <a:sp3d extrusionH="430200" prstMaterial="legacyMatte">
              <a:bevelT w="13500" h="13500" prst="angle"/>
              <a:bevelB w="13500" h="13500" prst="angle"/>
              <a:extrusionClr>
                <a:schemeClr val="accent1"/>
              </a:extrusionClr>
            </a:sp3d>
          </p:spPr>
          <p:txBody>
            <a:bodyPr rot="10800000" vert="eaVert" wrap="none" anchor="ctr">
              <a:flatTx/>
            </a:bodyPr>
            <a:lstStyle/>
            <a:p>
              <a:pPr algn="ctr" eaLnBrk="0" hangingPunct="0"/>
              <a:r>
                <a:rPr lang="en-US" sz="2400" b="1">
                  <a:solidFill>
                    <a:srgbClr val="FFFFFF"/>
                  </a:solidFill>
                </a:rPr>
                <a:t>Title</a:t>
              </a:r>
            </a:p>
          </p:txBody>
        </p:sp>
        <p:sp>
          <p:nvSpPr>
            <p:cNvPr id="8" name="AutoShape 9"/>
            <p:cNvSpPr>
              <a:spLocks noChangeArrowheads="1"/>
            </p:cNvSpPr>
            <p:nvPr/>
          </p:nvSpPr>
          <p:spPr bwMode="gray">
            <a:xfrm rot="5432887">
              <a:off x="907" y="1150"/>
              <a:ext cx="962" cy="908"/>
            </a:xfrm>
            <a:prstGeom prst="hexagon">
              <a:avLst>
                <a:gd name="adj" fmla="val 26487"/>
                <a:gd name="vf" fmla="val 115470"/>
              </a:avLst>
            </a:prstGeom>
            <a:gradFill rotWithShape="1">
              <a:gsLst>
                <a:gs pos="0">
                  <a:schemeClr val="hlink">
                    <a:gamma/>
                    <a:shade val="46275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lin ang="2700000" scaled="1"/>
            </a:gradFill>
            <a:ln w="9525" algn="ctr">
              <a:miter lim="800000"/>
              <a:headEnd/>
              <a:tailEnd/>
            </a:ln>
            <a:effectLst/>
            <a:scene3d>
              <a:camera prst="legacyObliqueTopLeft">
                <a:rot lat="21299999" lon="20999999" rev="0"/>
              </a:camera>
              <a:lightRig rig="legacyFlat3" dir="t"/>
            </a:scene3d>
            <a:sp3d extrusionH="430200" prstMaterial="legacyMatte">
              <a:bevelT w="13500" h="13500" prst="angle"/>
              <a:bevelB w="13500" h="13500" prst="angle"/>
              <a:extrusionClr>
                <a:schemeClr val="hlink"/>
              </a:extrusionClr>
            </a:sp3d>
          </p:spPr>
          <p:txBody>
            <a:bodyPr rot="10800000" vert="eaVert" wrap="none" anchor="ctr">
              <a:flatTx/>
            </a:bodyPr>
            <a:lstStyle/>
            <a:p>
              <a:pPr algn="ctr" eaLnBrk="0" hangingPunct="0"/>
              <a:r>
                <a:rPr lang="en-US" b="1">
                  <a:solidFill>
                    <a:srgbClr val="FFFFFF"/>
                  </a:solidFill>
                </a:rPr>
                <a:t>Text</a:t>
              </a:r>
            </a:p>
          </p:txBody>
        </p:sp>
        <p:sp>
          <p:nvSpPr>
            <p:cNvPr id="9" name="AutoShape 10"/>
            <p:cNvSpPr>
              <a:spLocks noChangeArrowheads="1"/>
            </p:cNvSpPr>
            <p:nvPr/>
          </p:nvSpPr>
          <p:spPr bwMode="gray">
            <a:xfrm rot="5432887">
              <a:off x="940" y="2617"/>
              <a:ext cx="962" cy="908"/>
            </a:xfrm>
            <a:prstGeom prst="hexagon">
              <a:avLst>
                <a:gd name="adj" fmla="val 26487"/>
                <a:gd name="vf" fmla="val 115470"/>
              </a:avLst>
            </a:prstGeom>
            <a:gradFill rotWithShape="1">
              <a:gsLst>
                <a:gs pos="0">
                  <a:schemeClr val="hlink">
                    <a:gamma/>
                    <a:shade val="46275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lin ang="2700000" scaled="1"/>
            </a:gradFill>
            <a:ln w="9525" algn="ctr">
              <a:miter lim="800000"/>
              <a:headEnd/>
              <a:tailEnd/>
            </a:ln>
            <a:effectLst/>
            <a:scene3d>
              <a:camera prst="legacyObliqueTopLeft">
                <a:rot lat="21299999" lon="20999999" rev="0"/>
              </a:camera>
              <a:lightRig rig="legacyFlat3" dir="t"/>
            </a:scene3d>
            <a:sp3d extrusionH="430200" prstMaterial="legacyMatte">
              <a:bevelT w="13500" h="13500" prst="angle"/>
              <a:bevelB w="13500" h="13500" prst="angle"/>
              <a:extrusionClr>
                <a:schemeClr val="hlink"/>
              </a:extrusionClr>
            </a:sp3d>
          </p:spPr>
          <p:txBody>
            <a:bodyPr rot="10800000" vert="eaVert" wrap="none" anchor="ctr">
              <a:flatTx/>
            </a:bodyPr>
            <a:lstStyle/>
            <a:p>
              <a:pPr algn="ctr" eaLnBrk="0" hangingPunct="0"/>
              <a:r>
                <a:rPr lang="en-US" b="1">
                  <a:solidFill>
                    <a:srgbClr val="FFFFFF"/>
                  </a:solidFill>
                </a:rPr>
                <a:t>Text</a:t>
              </a:r>
            </a:p>
          </p:txBody>
        </p:sp>
        <p:sp>
          <p:nvSpPr>
            <p:cNvPr id="10" name="AutoShape 11"/>
            <p:cNvSpPr>
              <a:spLocks noChangeArrowheads="1"/>
            </p:cNvSpPr>
            <p:nvPr/>
          </p:nvSpPr>
          <p:spPr bwMode="gray">
            <a:xfrm rot="5432887">
              <a:off x="501" y="1899"/>
              <a:ext cx="962" cy="908"/>
            </a:xfrm>
            <a:prstGeom prst="hexagon">
              <a:avLst>
                <a:gd name="adj" fmla="val 26487"/>
                <a:gd name="vf" fmla="val 115470"/>
              </a:avLst>
            </a:prstGeom>
            <a:gradFill rotWithShape="1">
              <a:gsLst>
                <a:gs pos="0">
                  <a:schemeClr val="accent2">
                    <a:gamma/>
                    <a:shade val="46275"/>
                    <a:invGamma/>
                  </a:schemeClr>
                </a:gs>
                <a:gs pos="50000">
                  <a:schemeClr val="accent2"/>
                </a:gs>
                <a:gs pos="100000">
                  <a:schemeClr val="accent2">
                    <a:gamma/>
                    <a:shade val="46275"/>
                    <a:invGamma/>
                  </a:schemeClr>
                </a:gs>
              </a:gsLst>
              <a:lin ang="2700000" scaled="1"/>
            </a:gradFill>
            <a:ln w="9525" algn="ctr">
              <a:miter lim="800000"/>
              <a:headEnd/>
              <a:tailEnd/>
            </a:ln>
            <a:effectLst/>
            <a:scene3d>
              <a:camera prst="legacyObliqueTopLeft">
                <a:rot lat="21299999" lon="20999999" rev="0"/>
              </a:camera>
              <a:lightRig rig="legacyFlat3" dir="t"/>
            </a:scene3d>
            <a:sp3d extrusionH="430200" prstMaterial="legacyMatte">
              <a:bevelT w="13500" h="13500" prst="angle"/>
              <a:bevelB w="13500" h="13500" prst="angle"/>
              <a:extrusionClr>
                <a:schemeClr val="accent2"/>
              </a:extrusionClr>
            </a:sp3d>
          </p:spPr>
          <p:txBody>
            <a:bodyPr rot="10800000" vert="eaVert" wrap="none" anchor="ctr">
              <a:flatTx/>
            </a:bodyPr>
            <a:lstStyle/>
            <a:p>
              <a:pPr algn="ctr" eaLnBrk="0" hangingPunct="0"/>
              <a:r>
                <a:rPr lang="en-US" b="1">
                  <a:solidFill>
                    <a:srgbClr val="FFFFFF"/>
                  </a:solidFill>
                </a:rPr>
                <a:t>Text</a:t>
              </a:r>
            </a:p>
          </p:txBody>
        </p:sp>
      </p:grpSp>
      <p:sp>
        <p:nvSpPr>
          <p:cNvPr id="11" name="Text Box 12"/>
          <p:cNvSpPr txBox="1">
            <a:spLocks noChangeArrowheads="1"/>
          </p:cNvSpPr>
          <p:nvPr/>
        </p:nvSpPr>
        <p:spPr bwMode="auto">
          <a:xfrm>
            <a:off x="5362575" y="2093913"/>
            <a:ext cx="184150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0" hangingPunct="0"/>
            <a:endParaRPr lang="ru-RU"/>
          </a:p>
        </p:txBody>
      </p:sp>
      <p:sp>
        <p:nvSpPr>
          <p:cNvPr id="12" name="Rectangle 13"/>
          <p:cNvSpPr>
            <a:spLocks noChangeArrowheads="1"/>
          </p:cNvSpPr>
          <p:nvPr/>
        </p:nvSpPr>
        <p:spPr bwMode="auto">
          <a:xfrm>
            <a:off x="6028810" y="2162175"/>
            <a:ext cx="953531" cy="52322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0" hangingPunct="0"/>
            <a:r>
              <a:rPr lang="ru-RU" sz="2800" dirty="0" smtClean="0"/>
              <a:t>текст</a:t>
            </a:r>
            <a:endParaRPr lang="en-US" sz="2800" dirty="0"/>
          </a:p>
        </p:txBody>
      </p:sp>
    </p:spTree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4"/>
          <p:cNvSpPr>
            <a:spLocks noEditPoints="1"/>
          </p:cNvSpPr>
          <p:nvPr/>
        </p:nvSpPr>
        <p:spPr bwMode="gray">
          <a:xfrm flipH="1">
            <a:off x="4832350" y="2727325"/>
            <a:ext cx="3168650" cy="2895600"/>
          </a:xfrm>
          <a:custGeom>
            <a:avLst/>
            <a:gdLst/>
            <a:ahLst/>
            <a:cxnLst>
              <a:cxn ang="0">
                <a:pos x="1092" y="50"/>
              </a:cxn>
              <a:cxn ang="0">
                <a:pos x="822" y="168"/>
              </a:cxn>
              <a:cxn ang="0">
                <a:pos x="594" y="300"/>
              </a:cxn>
              <a:cxn ang="0">
                <a:pos x="406" y="446"/>
              </a:cxn>
              <a:cxn ang="0">
                <a:pos x="254" y="604"/>
              </a:cxn>
              <a:cxn ang="0">
                <a:pos x="140" y="772"/>
              </a:cxn>
              <a:cxn ang="0">
                <a:pos x="60" y="944"/>
              </a:cxn>
              <a:cxn ang="0">
                <a:pos x="14" y="1122"/>
              </a:cxn>
              <a:cxn ang="0">
                <a:pos x="0" y="1300"/>
              </a:cxn>
              <a:cxn ang="0">
                <a:pos x="18" y="1476"/>
              </a:cxn>
              <a:cxn ang="0">
                <a:pos x="64" y="1650"/>
              </a:cxn>
              <a:cxn ang="0">
                <a:pos x="138" y="1818"/>
              </a:cxn>
              <a:cxn ang="0">
                <a:pos x="238" y="1978"/>
              </a:cxn>
              <a:cxn ang="0">
                <a:pos x="364" y="2126"/>
              </a:cxn>
              <a:cxn ang="0">
                <a:pos x="512" y="2262"/>
              </a:cxn>
              <a:cxn ang="0">
                <a:pos x="684" y="2382"/>
              </a:cxn>
              <a:cxn ang="0">
                <a:pos x="874" y="2484"/>
              </a:cxn>
              <a:cxn ang="0">
                <a:pos x="1086" y="2564"/>
              </a:cxn>
              <a:cxn ang="0">
                <a:pos x="1314" y="2622"/>
              </a:cxn>
              <a:cxn ang="0">
                <a:pos x="1558" y="2654"/>
              </a:cxn>
              <a:cxn ang="0">
                <a:pos x="1818" y="2658"/>
              </a:cxn>
              <a:cxn ang="0">
                <a:pos x="2090" y="2632"/>
              </a:cxn>
              <a:cxn ang="0">
                <a:pos x="2374" y="2574"/>
              </a:cxn>
              <a:cxn ang="0">
                <a:pos x="2544" y="2912"/>
              </a:cxn>
              <a:cxn ang="0">
                <a:pos x="1868" y="1552"/>
              </a:cxn>
              <a:cxn ang="0">
                <a:pos x="1956" y="1914"/>
              </a:cxn>
              <a:cxn ang="0">
                <a:pos x="1788" y="1936"/>
              </a:cxn>
              <a:cxn ang="0">
                <a:pos x="1616" y="1934"/>
              </a:cxn>
              <a:cxn ang="0">
                <a:pos x="1442" y="1912"/>
              </a:cxn>
              <a:cxn ang="0">
                <a:pos x="1272" y="1872"/>
              </a:cxn>
              <a:cxn ang="0">
                <a:pos x="1108" y="1812"/>
              </a:cxn>
              <a:cxn ang="0">
                <a:pos x="952" y="1736"/>
              </a:cxn>
              <a:cxn ang="0">
                <a:pos x="810" y="1646"/>
              </a:cxn>
              <a:cxn ang="0">
                <a:pos x="684" y="1542"/>
              </a:cxn>
              <a:cxn ang="0">
                <a:pos x="578" y="1428"/>
              </a:cxn>
              <a:cxn ang="0">
                <a:pos x="494" y="1304"/>
              </a:cxn>
              <a:cxn ang="0">
                <a:pos x="438" y="1170"/>
              </a:cxn>
              <a:cxn ang="0">
                <a:pos x="410" y="1032"/>
              </a:cxn>
              <a:cxn ang="0">
                <a:pos x="416" y="888"/>
              </a:cxn>
              <a:cxn ang="0">
                <a:pos x="460" y="742"/>
              </a:cxn>
              <a:cxn ang="0">
                <a:pos x="544" y="592"/>
              </a:cxn>
              <a:cxn ang="0">
                <a:pos x="670" y="444"/>
              </a:cxn>
              <a:cxn ang="0">
                <a:pos x="844" y="298"/>
              </a:cxn>
              <a:cxn ang="0">
                <a:pos x="1070" y="154"/>
              </a:cxn>
              <a:cxn ang="0">
                <a:pos x="1348" y="16"/>
              </a:cxn>
              <a:cxn ang="0">
                <a:pos x="1244" y="0"/>
              </a:cxn>
              <a:cxn ang="0">
                <a:pos x="2820" y="1934"/>
              </a:cxn>
              <a:cxn ang="0">
                <a:pos x="2820" y="1934"/>
              </a:cxn>
            </a:cxnLst>
            <a:rect l="0" t="0" r="r" b="b"/>
            <a:pathLst>
              <a:path w="2820" h="2912">
                <a:moveTo>
                  <a:pt x="1244" y="0"/>
                </a:moveTo>
                <a:lnTo>
                  <a:pt x="1092" y="50"/>
                </a:lnTo>
                <a:lnTo>
                  <a:pt x="952" y="106"/>
                </a:lnTo>
                <a:lnTo>
                  <a:pt x="822" y="168"/>
                </a:lnTo>
                <a:lnTo>
                  <a:pt x="704" y="232"/>
                </a:lnTo>
                <a:lnTo>
                  <a:pt x="594" y="300"/>
                </a:lnTo>
                <a:lnTo>
                  <a:pt x="494" y="372"/>
                </a:lnTo>
                <a:lnTo>
                  <a:pt x="406" y="446"/>
                </a:lnTo>
                <a:lnTo>
                  <a:pt x="324" y="524"/>
                </a:lnTo>
                <a:lnTo>
                  <a:pt x="254" y="604"/>
                </a:lnTo>
                <a:lnTo>
                  <a:pt x="192" y="686"/>
                </a:lnTo>
                <a:lnTo>
                  <a:pt x="140" y="772"/>
                </a:lnTo>
                <a:lnTo>
                  <a:pt x="96" y="856"/>
                </a:lnTo>
                <a:lnTo>
                  <a:pt x="60" y="944"/>
                </a:lnTo>
                <a:lnTo>
                  <a:pt x="32" y="1032"/>
                </a:lnTo>
                <a:lnTo>
                  <a:pt x="14" y="1122"/>
                </a:lnTo>
                <a:lnTo>
                  <a:pt x="2" y="1210"/>
                </a:lnTo>
                <a:lnTo>
                  <a:pt x="0" y="1300"/>
                </a:lnTo>
                <a:lnTo>
                  <a:pt x="4" y="1388"/>
                </a:lnTo>
                <a:lnTo>
                  <a:pt x="18" y="1476"/>
                </a:lnTo>
                <a:lnTo>
                  <a:pt x="36" y="1564"/>
                </a:lnTo>
                <a:lnTo>
                  <a:pt x="64" y="1650"/>
                </a:lnTo>
                <a:lnTo>
                  <a:pt x="96" y="1736"/>
                </a:lnTo>
                <a:lnTo>
                  <a:pt x="138" y="1818"/>
                </a:lnTo>
                <a:lnTo>
                  <a:pt x="184" y="1900"/>
                </a:lnTo>
                <a:lnTo>
                  <a:pt x="238" y="1978"/>
                </a:lnTo>
                <a:lnTo>
                  <a:pt x="298" y="2054"/>
                </a:lnTo>
                <a:lnTo>
                  <a:pt x="364" y="2126"/>
                </a:lnTo>
                <a:lnTo>
                  <a:pt x="434" y="2196"/>
                </a:lnTo>
                <a:lnTo>
                  <a:pt x="512" y="2262"/>
                </a:lnTo>
                <a:lnTo>
                  <a:pt x="596" y="2324"/>
                </a:lnTo>
                <a:lnTo>
                  <a:pt x="684" y="2382"/>
                </a:lnTo>
                <a:lnTo>
                  <a:pt x="776" y="2436"/>
                </a:lnTo>
                <a:lnTo>
                  <a:pt x="874" y="2484"/>
                </a:lnTo>
                <a:lnTo>
                  <a:pt x="978" y="2526"/>
                </a:lnTo>
                <a:lnTo>
                  <a:pt x="1086" y="2564"/>
                </a:lnTo>
                <a:lnTo>
                  <a:pt x="1198" y="2596"/>
                </a:lnTo>
                <a:lnTo>
                  <a:pt x="1314" y="2622"/>
                </a:lnTo>
                <a:lnTo>
                  <a:pt x="1434" y="2642"/>
                </a:lnTo>
                <a:lnTo>
                  <a:pt x="1558" y="2654"/>
                </a:lnTo>
                <a:lnTo>
                  <a:pt x="1686" y="2660"/>
                </a:lnTo>
                <a:lnTo>
                  <a:pt x="1818" y="2658"/>
                </a:lnTo>
                <a:lnTo>
                  <a:pt x="1952" y="2650"/>
                </a:lnTo>
                <a:lnTo>
                  <a:pt x="2090" y="2632"/>
                </a:lnTo>
                <a:lnTo>
                  <a:pt x="2230" y="2608"/>
                </a:lnTo>
                <a:lnTo>
                  <a:pt x="2374" y="2574"/>
                </a:lnTo>
                <a:lnTo>
                  <a:pt x="2542" y="2912"/>
                </a:lnTo>
                <a:lnTo>
                  <a:pt x="2544" y="2912"/>
                </a:lnTo>
                <a:lnTo>
                  <a:pt x="2820" y="1934"/>
                </a:lnTo>
                <a:lnTo>
                  <a:pt x="1868" y="1552"/>
                </a:lnTo>
                <a:lnTo>
                  <a:pt x="2036" y="1894"/>
                </a:lnTo>
                <a:lnTo>
                  <a:pt x="1956" y="1914"/>
                </a:lnTo>
                <a:lnTo>
                  <a:pt x="1872" y="1928"/>
                </a:lnTo>
                <a:lnTo>
                  <a:pt x="1788" y="1936"/>
                </a:lnTo>
                <a:lnTo>
                  <a:pt x="1702" y="1938"/>
                </a:lnTo>
                <a:lnTo>
                  <a:pt x="1616" y="1934"/>
                </a:lnTo>
                <a:lnTo>
                  <a:pt x="1528" y="1926"/>
                </a:lnTo>
                <a:lnTo>
                  <a:pt x="1442" y="1912"/>
                </a:lnTo>
                <a:lnTo>
                  <a:pt x="1356" y="1894"/>
                </a:lnTo>
                <a:lnTo>
                  <a:pt x="1272" y="1872"/>
                </a:lnTo>
                <a:lnTo>
                  <a:pt x="1188" y="1844"/>
                </a:lnTo>
                <a:lnTo>
                  <a:pt x="1108" y="1812"/>
                </a:lnTo>
                <a:lnTo>
                  <a:pt x="1028" y="1776"/>
                </a:lnTo>
                <a:lnTo>
                  <a:pt x="952" y="1736"/>
                </a:lnTo>
                <a:lnTo>
                  <a:pt x="880" y="1692"/>
                </a:lnTo>
                <a:lnTo>
                  <a:pt x="810" y="1646"/>
                </a:lnTo>
                <a:lnTo>
                  <a:pt x="744" y="1596"/>
                </a:lnTo>
                <a:lnTo>
                  <a:pt x="684" y="1542"/>
                </a:lnTo>
                <a:lnTo>
                  <a:pt x="628" y="1486"/>
                </a:lnTo>
                <a:lnTo>
                  <a:pt x="578" y="1428"/>
                </a:lnTo>
                <a:lnTo>
                  <a:pt x="532" y="1366"/>
                </a:lnTo>
                <a:lnTo>
                  <a:pt x="494" y="1304"/>
                </a:lnTo>
                <a:lnTo>
                  <a:pt x="462" y="1238"/>
                </a:lnTo>
                <a:lnTo>
                  <a:pt x="438" y="1170"/>
                </a:lnTo>
                <a:lnTo>
                  <a:pt x="420" y="1102"/>
                </a:lnTo>
                <a:lnTo>
                  <a:pt x="410" y="1032"/>
                </a:lnTo>
                <a:lnTo>
                  <a:pt x="410" y="960"/>
                </a:lnTo>
                <a:lnTo>
                  <a:pt x="416" y="888"/>
                </a:lnTo>
                <a:lnTo>
                  <a:pt x="434" y="816"/>
                </a:lnTo>
                <a:lnTo>
                  <a:pt x="460" y="742"/>
                </a:lnTo>
                <a:lnTo>
                  <a:pt x="496" y="668"/>
                </a:lnTo>
                <a:lnTo>
                  <a:pt x="544" y="592"/>
                </a:lnTo>
                <a:lnTo>
                  <a:pt x="602" y="518"/>
                </a:lnTo>
                <a:lnTo>
                  <a:pt x="670" y="444"/>
                </a:lnTo>
                <a:lnTo>
                  <a:pt x="752" y="370"/>
                </a:lnTo>
                <a:lnTo>
                  <a:pt x="844" y="298"/>
                </a:lnTo>
                <a:lnTo>
                  <a:pt x="950" y="226"/>
                </a:lnTo>
                <a:lnTo>
                  <a:pt x="1070" y="154"/>
                </a:lnTo>
                <a:lnTo>
                  <a:pt x="1202" y="84"/>
                </a:lnTo>
                <a:lnTo>
                  <a:pt x="1348" y="16"/>
                </a:lnTo>
                <a:lnTo>
                  <a:pt x="1244" y="0"/>
                </a:lnTo>
                <a:lnTo>
                  <a:pt x="1244" y="0"/>
                </a:lnTo>
                <a:lnTo>
                  <a:pt x="1244" y="0"/>
                </a:lnTo>
                <a:close/>
                <a:moveTo>
                  <a:pt x="2820" y="1934"/>
                </a:moveTo>
                <a:lnTo>
                  <a:pt x="2820" y="1934"/>
                </a:lnTo>
                <a:lnTo>
                  <a:pt x="2820" y="1934"/>
                </a:lnTo>
                <a:close/>
              </a:path>
            </a:pathLst>
          </a:custGeom>
          <a:gradFill rotWithShape="1">
            <a:gsLst>
              <a:gs pos="0">
                <a:schemeClr val="bg2"/>
              </a:gs>
              <a:gs pos="100000">
                <a:schemeClr val="bg2">
                  <a:gamma/>
                  <a:shade val="46275"/>
                  <a:invGamma/>
                </a:schemeClr>
              </a:gs>
            </a:gsLst>
            <a:lin ang="2700000" scaled="1"/>
          </a:gradFill>
          <a:ln w="0">
            <a:noFill/>
            <a:prstDash val="solid"/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grpSp>
        <p:nvGrpSpPr>
          <p:cNvPr id="3" name="Group 5"/>
          <p:cNvGrpSpPr>
            <a:grpSpLocks/>
          </p:cNvGrpSpPr>
          <p:nvPr/>
        </p:nvGrpSpPr>
        <p:grpSpPr bwMode="auto">
          <a:xfrm>
            <a:off x="882650" y="2025650"/>
            <a:ext cx="4111625" cy="3917950"/>
            <a:chOff x="528" y="1084"/>
            <a:chExt cx="2590" cy="2468"/>
          </a:xfrm>
        </p:grpSpPr>
        <p:sp>
          <p:nvSpPr>
            <p:cNvPr id="4" name="AutoShape 6"/>
            <p:cNvSpPr>
              <a:spLocks noChangeArrowheads="1"/>
            </p:cNvSpPr>
            <p:nvPr/>
          </p:nvSpPr>
          <p:spPr bwMode="gray">
            <a:xfrm rot="5432887">
              <a:off x="2183" y="1830"/>
              <a:ext cx="962" cy="908"/>
            </a:xfrm>
            <a:prstGeom prst="hexagon">
              <a:avLst>
                <a:gd name="adj" fmla="val 26487"/>
                <a:gd name="vf" fmla="val 115470"/>
              </a:avLst>
            </a:prstGeom>
            <a:gradFill rotWithShape="1">
              <a:gsLst>
                <a:gs pos="0">
                  <a:schemeClr val="accent1">
                    <a:gamma/>
                    <a:shade val="46275"/>
                    <a:invGamma/>
                  </a:schemeClr>
                </a:gs>
                <a:gs pos="50000">
                  <a:schemeClr val="accent1"/>
                </a:gs>
                <a:gs pos="100000">
                  <a:schemeClr val="accent1">
                    <a:gamma/>
                    <a:shade val="46275"/>
                    <a:invGamma/>
                  </a:schemeClr>
                </a:gs>
              </a:gsLst>
              <a:lin ang="2700000" scaled="1"/>
            </a:gradFill>
            <a:ln w="9525" algn="ctr">
              <a:miter lim="800000"/>
              <a:headEnd/>
              <a:tailEnd/>
            </a:ln>
            <a:effectLst/>
            <a:scene3d>
              <a:camera prst="legacyObliqueTopLeft">
                <a:rot lat="21299999" lon="20999999" rev="0"/>
              </a:camera>
              <a:lightRig rig="legacyFlat3" dir="t"/>
            </a:scene3d>
            <a:sp3d extrusionH="430200" prstMaterial="legacyMatte">
              <a:bevelT w="13500" h="13500" prst="angle"/>
              <a:bevelB w="13500" h="13500" prst="angle"/>
              <a:extrusionClr>
                <a:schemeClr val="accent1"/>
              </a:extrusionClr>
            </a:sp3d>
          </p:spPr>
          <p:txBody>
            <a:bodyPr rot="10800000" vert="eaVert" wrap="none" anchor="ctr">
              <a:flatTx/>
            </a:bodyPr>
            <a:lstStyle/>
            <a:p>
              <a:pPr algn="ctr" eaLnBrk="0" hangingPunct="0"/>
              <a:r>
                <a:rPr lang="en-US">
                  <a:solidFill>
                    <a:srgbClr val="FFFFFF"/>
                  </a:solidFill>
                </a:rPr>
                <a:t>Text</a:t>
              </a:r>
            </a:p>
          </p:txBody>
        </p:sp>
        <p:sp>
          <p:nvSpPr>
            <p:cNvPr id="5" name="AutoShape 7"/>
            <p:cNvSpPr>
              <a:spLocks noChangeArrowheads="1"/>
            </p:cNvSpPr>
            <p:nvPr/>
          </p:nvSpPr>
          <p:spPr bwMode="gray">
            <a:xfrm rot="5432887">
              <a:off x="1735" y="1111"/>
              <a:ext cx="962" cy="908"/>
            </a:xfrm>
            <a:prstGeom prst="hexagon">
              <a:avLst>
                <a:gd name="adj" fmla="val 26487"/>
                <a:gd name="vf" fmla="val 115470"/>
              </a:avLst>
            </a:prstGeom>
            <a:gradFill rotWithShape="1">
              <a:gsLst>
                <a:gs pos="0">
                  <a:schemeClr val="hlink">
                    <a:gamma/>
                    <a:shade val="46275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lin ang="2700000" scaled="1"/>
            </a:gradFill>
            <a:ln w="9525" algn="ctr">
              <a:miter lim="800000"/>
              <a:headEnd/>
              <a:tailEnd/>
            </a:ln>
            <a:effectLst/>
            <a:scene3d>
              <a:camera prst="legacyObliqueTopLeft">
                <a:rot lat="21299999" lon="20999999" rev="0"/>
              </a:camera>
              <a:lightRig rig="legacyFlat3" dir="t"/>
            </a:scene3d>
            <a:sp3d extrusionH="430200" prstMaterial="legacyMatte">
              <a:bevelT w="13500" h="13500" prst="angle"/>
              <a:bevelB w="13500" h="13500" prst="angle"/>
              <a:extrusionClr>
                <a:schemeClr val="hlink"/>
              </a:extrusionClr>
            </a:sp3d>
          </p:spPr>
          <p:txBody>
            <a:bodyPr rot="10800000" vert="eaVert" wrap="none" anchor="ctr">
              <a:flatTx/>
            </a:bodyPr>
            <a:lstStyle/>
            <a:p>
              <a:pPr algn="ctr" eaLnBrk="0" hangingPunct="0"/>
              <a:r>
                <a:rPr lang="en-US">
                  <a:solidFill>
                    <a:srgbClr val="FFFFFF"/>
                  </a:solidFill>
                </a:rPr>
                <a:t>Text</a:t>
              </a:r>
            </a:p>
          </p:txBody>
        </p:sp>
        <p:sp>
          <p:nvSpPr>
            <p:cNvPr id="6" name="AutoShape 8"/>
            <p:cNvSpPr>
              <a:spLocks noChangeArrowheads="1"/>
            </p:cNvSpPr>
            <p:nvPr/>
          </p:nvSpPr>
          <p:spPr bwMode="gray">
            <a:xfrm rot="5432887">
              <a:off x="1783" y="2581"/>
              <a:ext cx="962" cy="908"/>
            </a:xfrm>
            <a:prstGeom prst="hexagon">
              <a:avLst>
                <a:gd name="adj" fmla="val 26487"/>
                <a:gd name="vf" fmla="val 115470"/>
              </a:avLst>
            </a:prstGeom>
            <a:gradFill rotWithShape="1">
              <a:gsLst>
                <a:gs pos="0">
                  <a:schemeClr val="hlink">
                    <a:gamma/>
                    <a:shade val="46275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lin ang="2700000" scaled="1"/>
            </a:gradFill>
            <a:ln w="9525" algn="ctr">
              <a:miter lim="800000"/>
              <a:headEnd/>
              <a:tailEnd/>
            </a:ln>
            <a:effectLst/>
            <a:scene3d>
              <a:camera prst="legacyObliqueTopLeft">
                <a:rot lat="21299999" lon="20999999" rev="0"/>
              </a:camera>
              <a:lightRig rig="legacyFlat3" dir="t"/>
            </a:scene3d>
            <a:sp3d extrusionH="430200" prstMaterial="legacyMatte">
              <a:bevelT w="13500" h="13500" prst="angle"/>
              <a:bevelB w="13500" h="13500" prst="angle"/>
              <a:extrusionClr>
                <a:schemeClr val="hlink"/>
              </a:extrusionClr>
            </a:sp3d>
          </p:spPr>
          <p:txBody>
            <a:bodyPr rot="10800000" vert="eaVert" wrap="none" anchor="ctr">
              <a:flatTx/>
            </a:bodyPr>
            <a:lstStyle/>
            <a:p>
              <a:pPr algn="ctr" eaLnBrk="0" hangingPunct="0"/>
              <a:r>
                <a:rPr lang="en-US">
                  <a:solidFill>
                    <a:srgbClr val="FFFFFF"/>
                  </a:solidFill>
                </a:rPr>
                <a:t>Text</a:t>
              </a:r>
            </a:p>
          </p:txBody>
        </p:sp>
        <p:sp>
          <p:nvSpPr>
            <p:cNvPr id="7" name="AutoShape 9"/>
            <p:cNvSpPr>
              <a:spLocks noChangeArrowheads="1"/>
            </p:cNvSpPr>
            <p:nvPr/>
          </p:nvSpPr>
          <p:spPr bwMode="gray">
            <a:xfrm rot="5400000">
              <a:off x="1337" y="1858"/>
              <a:ext cx="962" cy="908"/>
            </a:xfrm>
            <a:prstGeom prst="hexagon">
              <a:avLst>
                <a:gd name="adj" fmla="val 26487"/>
                <a:gd name="vf" fmla="val 115470"/>
              </a:avLst>
            </a:prstGeom>
            <a:solidFill>
              <a:schemeClr val="accent2"/>
            </a:solidFill>
            <a:ln w="9525" algn="ctr">
              <a:miter lim="800000"/>
              <a:headEnd/>
              <a:tailEnd/>
            </a:ln>
            <a:effectLst/>
            <a:scene3d>
              <a:camera prst="legacyObliqueTopLeft">
                <a:rot lat="21299999" lon="20999999" rev="0"/>
              </a:camera>
              <a:lightRig rig="legacyFlat3" dir="t"/>
            </a:scene3d>
            <a:sp3d extrusionH="430200" prstMaterial="legacyMatte">
              <a:bevelT w="13500" h="13500" prst="angle"/>
              <a:bevelB w="13500" h="13500" prst="angle"/>
              <a:extrusionClr>
                <a:schemeClr val="accent2"/>
              </a:extrusionClr>
            </a:sp3d>
          </p:spPr>
          <p:txBody>
            <a:bodyPr rot="10800000" vert="eaVert" wrap="none" anchor="ctr">
              <a:flatTx/>
            </a:bodyPr>
            <a:lstStyle/>
            <a:p>
              <a:pPr algn="ctr" eaLnBrk="0" hangingPunct="0"/>
              <a:r>
                <a:rPr lang="en-US" sz="2400">
                  <a:solidFill>
                    <a:srgbClr val="FFFFFF"/>
                  </a:solidFill>
                </a:rPr>
                <a:t>Title</a:t>
              </a:r>
            </a:p>
          </p:txBody>
        </p:sp>
        <p:sp>
          <p:nvSpPr>
            <p:cNvPr id="8" name="AutoShape 10"/>
            <p:cNvSpPr>
              <a:spLocks noChangeArrowheads="1"/>
            </p:cNvSpPr>
            <p:nvPr/>
          </p:nvSpPr>
          <p:spPr bwMode="gray">
            <a:xfrm rot="5432887">
              <a:off x="907" y="1150"/>
              <a:ext cx="962" cy="908"/>
            </a:xfrm>
            <a:prstGeom prst="hexagon">
              <a:avLst>
                <a:gd name="adj" fmla="val 26487"/>
                <a:gd name="vf" fmla="val 115470"/>
              </a:avLst>
            </a:prstGeom>
            <a:gradFill rotWithShape="1">
              <a:gsLst>
                <a:gs pos="0">
                  <a:schemeClr val="accent1">
                    <a:gamma/>
                    <a:shade val="46275"/>
                    <a:invGamma/>
                  </a:schemeClr>
                </a:gs>
                <a:gs pos="50000">
                  <a:schemeClr val="accent1"/>
                </a:gs>
                <a:gs pos="100000">
                  <a:schemeClr val="accent1">
                    <a:gamma/>
                    <a:shade val="46275"/>
                    <a:invGamma/>
                  </a:schemeClr>
                </a:gs>
              </a:gsLst>
              <a:lin ang="2700000" scaled="1"/>
            </a:gradFill>
            <a:ln w="9525" algn="ctr">
              <a:miter lim="800000"/>
              <a:headEnd/>
              <a:tailEnd/>
            </a:ln>
            <a:effectLst/>
            <a:scene3d>
              <a:camera prst="legacyObliqueTopLeft">
                <a:rot lat="21299999" lon="20999999" rev="0"/>
              </a:camera>
              <a:lightRig rig="legacyFlat3" dir="t"/>
            </a:scene3d>
            <a:sp3d extrusionH="430200" prstMaterial="legacyMatte">
              <a:bevelT w="13500" h="13500" prst="angle"/>
              <a:bevelB w="13500" h="13500" prst="angle"/>
              <a:extrusionClr>
                <a:schemeClr val="accent1"/>
              </a:extrusionClr>
            </a:sp3d>
          </p:spPr>
          <p:txBody>
            <a:bodyPr rot="10800000" vert="eaVert" wrap="none" anchor="ctr">
              <a:flatTx/>
            </a:bodyPr>
            <a:lstStyle/>
            <a:p>
              <a:pPr algn="ctr" eaLnBrk="0" hangingPunct="0"/>
              <a:r>
                <a:rPr lang="en-US">
                  <a:solidFill>
                    <a:srgbClr val="FFFFFF"/>
                  </a:solidFill>
                </a:rPr>
                <a:t>Text</a:t>
              </a:r>
            </a:p>
          </p:txBody>
        </p:sp>
        <p:sp>
          <p:nvSpPr>
            <p:cNvPr id="9" name="AutoShape 11"/>
            <p:cNvSpPr>
              <a:spLocks noChangeArrowheads="1"/>
            </p:cNvSpPr>
            <p:nvPr/>
          </p:nvSpPr>
          <p:spPr bwMode="gray">
            <a:xfrm rot="5432887">
              <a:off x="940" y="2617"/>
              <a:ext cx="962" cy="908"/>
            </a:xfrm>
            <a:prstGeom prst="hexagon">
              <a:avLst>
                <a:gd name="adj" fmla="val 26487"/>
                <a:gd name="vf" fmla="val 115470"/>
              </a:avLst>
            </a:prstGeom>
            <a:gradFill rotWithShape="1">
              <a:gsLst>
                <a:gs pos="0">
                  <a:schemeClr val="accent1">
                    <a:gamma/>
                    <a:shade val="46275"/>
                    <a:invGamma/>
                  </a:schemeClr>
                </a:gs>
                <a:gs pos="50000">
                  <a:schemeClr val="accent1"/>
                </a:gs>
                <a:gs pos="100000">
                  <a:schemeClr val="accent1">
                    <a:gamma/>
                    <a:shade val="46275"/>
                    <a:invGamma/>
                  </a:schemeClr>
                </a:gs>
              </a:gsLst>
              <a:lin ang="2700000" scaled="1"/>
            </a:gradFill>
            <a:ln w="9525" algn="ctr">
              <a:miter lim="800000"/>
              <a:headEnd/>
              <a:tailEnd/>
            </a:ln>
            <a:effectLst/>
            <a:scene3d>
              <a:camera prst="legacyObliqueTopLeft">
                <a:rot lat="21299999" lon="20999999" rev="0"/>
              </a:camera>
              <a:lightRig rig="legacyFlat3" dir="t"/>
            </a:scene3d>
            <a:sp3d extrusionH="430200" prstMaterial="legacyMatte">
              <a:bevelT w="13500" h="13500" prst="angle"/>
              <a:bevelB w="13500" h="13500" prst="angle"/>
              <a:extrusionClr>
                <a:schemeClr val="accent1"/>
              </a:extrusionClr>
            </a:sp3d>
          </p:spPr>
          <p:txBody>
            <a:bodyPr rot="10800000" vert="eaVert" wrap="none" anchor="ctr">
              <a:flatTx/>
            </a:bodyPr>
            <a:lstStyle/>
            <a:p>
              <a:pPr algn="ctr" eaLnBrk="0" hangingPunct="0"/>
              <a:r>
                <a:rPr lang="en-US">
                  <a:solidFill>
                    <a:srgbClr val="FFFFFF"/>
                  </a:solidFill>
                </a:rPr>
                <a:t>Text</a:t>
              </a:r>
            </a:p>
          </p:txBody>
        </p:sp>
        <p:sp>
          <p:nvSpPr>
            <p:cNvPr id="10" name="AutoShape 12"/>
            <p:cNvSpPr>
              <a:spLocks noChangeArrowheads="1"/>
            </p:cNvSpPr>
            <p:nvPr/>
          </p:nvSpPr>
          <p:spPr bwMode="gray">
            <a:xfrm rot="5432887">
              <a:off x="501" y="1899"/>
              <a:ext cx="962" cy="908"/>
            </a:xfrm>
            <a:prstGeom prst="hexagon">
              <a:avLst>
                <a:gd name="adj" fmla="val 26487"/>
                <a:gd name="vf" fmla="val 115470"/>
              </a:avLst>
            </a:prstGeom>
            <a:gradFill rotWithShape="1">
              <a:gsLst>
                <a:gs pos="0">
                  <a:schemeClr val="hlink">
                    <a:gamma/>
                    <a:shade val="46275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lin ang="2700000" scaled="1"/>
            </a:gradFill>
            <a:ln w="9525" algn="ctr">
              <a:miter lim="800000"/>
              <a:headEnd/>
              <a:tailEnd/>
            </a:ln>
            <a:effectLst/>
            <a:scene3d>
              <a:camera prst="legacyObliqueTopLeft">
                <a:rot lat="21299999" lon="20999999" rev="0"/>
              </a:camera>
              <a:lightRig rig="legacyFlat3" dir="t"/>
            </a:scene3d>
            <a:sp3d extrusionH="430200" prstMaterial="legacyMatte">
              <a:bevelT w="13500" h="13500" prst="angle"/>
              <a:bevelB w="13500" h="13500" prst="angle"/>
              <a:extrusionClr>
                <a:schemeClr val="hlink"/>
              </a:extrusionClr>
            </a:sp3d>
          </p:spPr>
          <p:txBody>
            <a:bodyPr rot="10800000" vert="eaVert" wrap="none" anchor="ctr">
              <a:flatTx/>
            </a:bodyPr>
            <a:lstStyle/>
            <a:p>
              <a:pPr algn="ctr" eaLnBrk="0" hangingPunct="0"/>
              <a:r>
                <a:rPr lang="en-US">
                  <a:solidFill>
                    <a:srgbClr val="FFFFFF"/>
                  </a:solidFill>
                </a:rPr>
                <a:t>Text</a:t>
              </a:r>
            </a:p>
          </p:txBody>
        </p:sp>
      </p:grpSp>
      <p:sp>
        <p:nvSpPr>
          <p:cNvPr id="11" name="Text Box 13"/>
          <p:cNvSpPr txBox="1">
            <a:spLocks noChangeArrowheads="1"/>
          </p:cNvSpPr>
          <p:nvPr/>
        </p:nvSpPr>
        <p:spPr bwMode="auto">
          <a:xfrm>
            <a:off x="5362575" y="2093913"/>
            <a:ext cx="184150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0" hangingPunct="0"/>
            <a:endParaRPr lang="ru-RU" b="0"/>
          </a:p>
        </p:txBody>
      </p:sp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6028810" y="2162175"/>
            <a:ext cx="953531" cy="52322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0" hangingPunct="0"/>
            <a:r>
              <a:rPr lang="ru-RU" sz="2800" dirty="0" smtClean="0"/>
              <a:t>текст</a:t>
            </a:r>
            <a:endParaRPr lang="en-US" sz="2800" dirty="0"/>
          </a:p>
        </p:txBody>
      </p:sp>
    </p:spTree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3"/>
          <p:cNvSpPr>
            <a:spLocks noChangeArrowheads="1"/>
          </p:cNvSpPr>
          <p:nvPr/>
        </p:nvSpPr>
        <p:spPr bwMode="auto">
          <a:xfrm>
            <a:off x="6311900" y="3048000"/>
            <a:ext cx="1676400" cy="2590800"/>
          </a:xfrm>
          <a:prstGeom prst="roundRect">
            <a:avLst>
              <a:gd name="adj" fmla="val 13745"/>
            </a:avLst>
          </a:prstGeom>
          <a:noFill/>
          <a:ln w="38100">
            <a:solidFill>
              <a:schemeClr val="accent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3" name="AutoShape 4"/>
          <p:cNvSpPr>
            <a:spLocks noChangeArrowheads="1"/>
          </p:cNvSpPr>
          <p:nvPr/>
        </p:nvSpPr>
        <p:spPr bwMode="auto">
          <a:xfrm>
            <a:off x="4559300" y="3048000"/>
            <a:ext cx="1665288" cy="2590800"/>
          </a:xfrm>
          <a:prstGeom prst="roundRect">
            <a:avLst>
              <a:gd name="adj" fmla="val 13745"/>
            </a:avLst>
          </a:prstGeom>
          <a:noFill/>
          <a:ln w="38100">
            <a:solidFill>
              <a:schemeClr val="accent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4" name="AutoShape 5"/>
          <p:cNvSpPr>
            <a:spLocks noChangeArrowheads="1"/>
          </p:cNvSpPr>
          <p:nvPr/>
        </p:nvSpPr>
        <p:spPr bwMode="auto">
          <a:xfrm>
            <a:off x="2819400" y="3048000"/>
            <a:ext cx="1616075" cy="2590800"/>
          </a:xfrm>
          <a:prstGeom prst="roundRect">
            <a:avLst>
              <a:gd name="adj" fmla="val 13745"/>
            </a:avLst>
          </a:prstGeom>
          <a:noFill/>
          <a:ln w="38100">
            <a:solidFill>
              <a:schemeClr val="accent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5" name="AutoShape 6"/>
          <p:cNvSpPr>
            <a:spLocks noChangeArrowheads="1"/>
          </p:cNvSpPr>
          <p:nvPr/>
        </p:nvSpPr>
        <p:spPr bwMode="auto">
          <a:xfrm>
            <a:off x="1054100" y="3048000"/>
            <a:ext cx="1676400" cy="2590800"/>
          </a:xfrm>
          <a:prstGeom prst="roundRect">
            <a:avLst>
              <a:gd name="adj" fmla="val 13745"/>
            </a:avLst>
          </a:prstGeom>
          <a:noFill/>
          <a:ln w="38100">
            <a:solidFill>
              <a:schemeClr val="accent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6" name="Group 7"/>
          <p:cNvGrpSpPr>
            <a:grpSpLocks/>
          </p:cNvGrpSpPr>
          <p:nvPr/>
        </p:nvGrpSpPr>
        <p:grpSpPr bwMode="auto">
          <a:xfrm>
            <a:off x="1282700" y="1752600"/>
            <a:ext cx="6096000" cy="990600"/>
            <a:chOff x="624" y="1152"/>
            <a:chExt cx="4080" cy="720"/>
          </a:xfrm>
        </p:grpSpPr>
        <p:sp>
          <p:nvSpPr>
            <p:cNvPr id="7" name="Rectangle 8"/>
            <p:cNvSpPr>
              <a:spLocks noChangeArrowheads="1"/>
            </p:cNvSpPr>
            <p:nvPr/>
          </p:nvSpPr>
          <p:spPr bwMode="gray">
            <a:xfrm rot="3419336">
              <a:off x="624" y="1200"/>
              <a:ext cx="672" cy="672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chemeClr val="hlink">
                    <a:gamma/>
                    <a:tint val="60784"/>
                    <a:invGamma/>
                  </a:schemeClr>
                </a:gs>
              </a:gsLst>
              <a:lin ang="5400000" scaled="1"/>
            </a:gradFill>
            <a:ln w="9525">
              <a:miter lim="800000"/>
              <a:headEnd/>
              <a:tailEnd/>
            </a:ln>
            <a:effectLst/>
            <a:scene3d>
              <a:camera prst="legacyPerspectiveFront">
                <a:rot lat="0" lon="1500000" rev="0"/>
              </a:camera>
              <a:lightRig rig="legacyFlat4" dir="b"/>
            </a:scene3d>
            <a:sp3d extrusionH="887400" prstMaterial="legacyMatte">
              <a:bevelT w="13500" h="13500" prst="angle"/>
              <a:bevelB w="13500" h="13500" prst="angle"/>
              <a:extrusionClr>
                <a:schemeClr val="hlink"/>
              </a:extrusionClr>
            </a:sp3d>
          </p:spPr>
          <p:txBody>
            <a:bodyPr wrap="none" anchor="ctr">
              <a:flatTx/>
            </a:bodyPr>
            <a:lstStyle/>
            <a:p>
              <a:endParaRPr lang="ru-RU"/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>
              <a:off x="1292" y="1296"/>
              <a:ext cx="623" cy="96"/>
              <a:chOff x="2003" y="3439"/>
              <a:chExt cx="468" cy="244"/>
            </a:xfrm>
          </p:grpSpPr>
          <p:sp>
            <p:nvSpPr>
              <p:cNvPr id="22" name="Oval 10"/>
              <p:cNvSpPr>
                <a:spLocks noChangeArrowheads="1"/>
              </p:cNvSpPr>
              <p:nvPr/>
            </p:nvSpPr>
            <p:spPr bwMode="gray">
              <a:xfrm>
                <a:off x="2003" y="3439"/>
                <a:ext cx="79" cy="242"/>
              </a:xfrm>
              <a:prstGeom prst="ellipse">
                <a:avLst/>
              </a:prstGeom>
              <a:gradFill rotWithShape="0">
                <a:gsLst>
                  <a:gs pos="0">
                    <a:srgbClr val="FFFFFF">
                      <a:gamma/>
                      <a:shade val="46275"/>
                      <a:invGamma/>
                    </a:srgbClr>
                  </a:gs>
                  <a:gs pos="5000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3" name="Rectangle 11"/>
              <p:cNvSpPr>
                <a:spLocks noChangeArrowheads="1"/>
              </p:cNvSpPr>
              <p:nvPr/>
            </p:nvSpPr>
            <p:spPr bwMode="gray">
              <a:xfrm>
                <a:off x="2048" y="3441"/>
                <a:ext cx="388" cy="242"/>
              </a:xfrm>
              <a:prstGeom prst="rect">
                <a:avLst/>
              </a:prstGeom>
              <a:gradFill rotWithShape="0">
                <a:gsLst>
                  <a:gs pos="0">
                    <a:srgbClr val="FFFFFF">
                      <a:gamma/>
                      <a:shade val="46275"/>
                      <a:invGamma/>
                    </a:srgbClr>
                  </a:gs>
                  <a:gs pos="5000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</a:srgbClr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4" name="Oval 12"/>
              <p:cNvSpPr>
                <a:spLocks noChangeArrowheads="1"/>
              </p:cNvSpPr>
              <p:nvPr/>
            </p:nvSpPr>
            <p:spPr bwMode="gray">
              <a:xfrm>
                <a:off x="2400" y="3443"/>
                <a:ext cx="71" cy="234"/>
              </a:xfrm>
              <a:prstGeom prst="ellipse">
                <a:avLst/>
              </a:prstGeom>
              <a:gradFill rotWithShape="0">
                <a:gsLst>
                  <a:gs pos="0">
                    <a:schemeClr val="bg1">
                      <a:gamma/>
                      <a:shade val="46275"/>
                      <a:invGamma/>
                    </a:schemeClr>
                  </a:gs>
                  <a:gs pos="50000">
                    <a:schemeClr val="bg1"/>
                  </a:gs>
                  <a:gs pos="100000">
                    <a:schemeClr val="bg1">
                      <a:gamma/>
                      <a:shade val="46275"/>
                      <a:invGamma/>
                    </a:schemeClr>
                  </a:gs>
                </a:gsLst>
                <a:lin ang="5400000" scaled="1"/>
              </a:gradFill>
              <a:ln w="12700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5" name="Oval 13"/>
              <p:cNvSpPr>
                <a:spLocks noChangeArrowheads="1"/>
              </p:cNvSpPr>
              <p:nvPr/>
            </p:nvSpPr>
            <p:spPr bwMode="gray">
              <a:xfrm>
                <a:off x="2438" y="3519"/>
                <a:ext cx="20" cy="69"/>
              </a:xfrm>
              <a:prstGeom prst="ellipse">
                <a:avLst/>
              </a:prstGeom>
              <a:gradFill rotWithShape="0">
                <a:gsLst>
                  <a:gs pos="0">
                    <a:schemeClr val="bg1">
                      <a:gamma/>
                      <a:shade val="46275"/>
                      <a:invGamma/>
                    </a:schemeClr>
                  </a:gs>
                  <a:gs pos="50000">
                    <a:schemeClr val="bg1"/>
                  </a:gs>
                  <a:gs pos="100000">
                    <a:schemeClr val="bg1">
                      <a:gamma/>
                      <a:shade val="46275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sp>
          <p:nvSpPr>
            <p:cNvPr id="9" name="Rectangle 14"/>
            <p:cNvSpPr>
              <a:spLocks noChangeArrowheads="1"/>
            </p:cNvSpPr>
            <p:nvPr/>
          </p:nvSpPr>
          <p:spPr bwMode="gray">
            <a:xfrm rot="3419336">
              <a:off x="1776" y="1152"/>
              <a:ext cx="672" cy="672"/>
            </a:xfrm>
            <a:prstGeom prst="rect">
              <a:avLst/>
            </a:prstGeom>
            <a:gradFill rotWithShape="1">
              <a:gsLst>
                <a:gs pos="0">
                  <a:schemeClr val="accent2"/>
                </a:gs>
                <a:gs pos="100000">
                  <a:schemeClr val="accent2">
                    <a:gamma/>
                    <a:tint val="60784"/>
                    <a:invGamma/>
                  </a:schemeClr>
                </a:gs>
              </a:gsLst>
              <a:lin ang="5400000" scaled="1"/>
            </a:gradFill>
            <a:ln w="9525">
              <a:miter lim="800000"/>
              <a:headEnd/>
              <a:tailEnd/>
            </a:ln>
            <a:effectLst/>
            <a:scene3d>
              <a:camera prst="legacyPerspectiveFront">
                <a:rot lat="0" lon="1500000" rev="0"/>
              </a:camera>
              <a:lightRig rig="legacyFlat4" dir="b"/>
            </a:scene3d>
            <a:sp3d extrusionH="887400" prstMaterial="legacyMatte">
              <a:bevelT w="13500" h="13500" prst="angle"/>
              <a:bevelB w="13500" h="13500" prst="angle"/>
              <a:extrusionClr>
                <a:schemeClr val="accent2"/>
              </a:extrusionClr>
            </a:sp3d>
          </p:spPr>
          <p:txBody>
            <a:bodyPr wrap="none" anchor="ctr">
              <a:flatTx/>
            </a:bodyPr>
            <a:lstStyle/>
            <a:p>
              <a:endParaRPr lang="ru-RU"/>
            </a:p>
          </p:txBody>
        </p:sp>
        <p:grpSp>
          <p:nvGrpSpPr>
            <p:cNvPr id="10" name="Group 15"/>
            <p:cNvGrpSpPr>
              <a:grpSpLocks/>
            </p:cNvGrpSpPr>
            <p:nvPr/>
          </p:nvGrpSpPr>
          <p:grpSpPr bwMode="auto">
            <a:xfrm>
              <a:off x="2444" y="1296"/>
              <a:ext cx="623" cy="96"/>
              <a:chOff x="2003" y="3439"/>
              <a:chExt cx="468" cy="244"/>
            </a:xfrm>
          </p:grpSpPr>
          <p:sp>
            <p:nvSpPr>
              <p:cNvPr id="18" name="Oval 16"/>
              <p:cNvSpPr>
                <a:spLocks noChangeArrowheads="1"/>
              </p:cNvSpPr>
              <p:nvPr/>
            </p:nvSpPr>
            <p:spPr bwMode="gray">
              <a:xfrm>
                <a:off x="2003" y="3439"/>
                <a:ext cx="79" cy="242"/>
              </a:xfrm>
              <a:prstGeom prst="ellipse">
                <a:avLst/>
              </a:prstGeom>
              <a:gradFill rotWithShape="0">
                <a:gsLst>
                  <a:gs pos="0">
                    <a:srgbClr val="FFFFFF">
                      <a:gamma/>
                      <a:shade val="46275"/>
                      <a:invGamma/>
                    </a:srgbClr>
                  </a:gs>
                  <a:gs pos="5000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" name="Rectangle 17"/>
              <p:cNvSpPr>
                <a:spLocks noChangeArrowheads="1"/>
              </p:cNvSpPr>
              <p:nvPr/>
            </p:nvSpPr>
            <p:spPr bwMode="gray">
              <a:xfrm>
                <a:off x="2048" y="3441"/>
                <a:ext cx="388" cy="242"/>
              </a:xfrm>
              <a:prstGeom prst="rect">
                <a:avLst/>
              </a:prstGeom>
              <a:gradFill rotWithShape="0">
                <a:gsLst>
                  <a:gs pos="0">
                    <a:srgbClr val="FFFFFF">
                      <a:gamma/>
                      <a:shade val="46275"/>
                      <a:invGamma/>
                    </a:srgbClr>
                  </a:gs>
                  <a:gs pos="5000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</a:srgbClr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0" name="Oval 18"/>
              <p:cNvSpPr>
                <a:spLocks noChangeArrowheads="1"/>
              </p:cNvSpPr>
              <p:nvPr/>
            </p:nvSpPr>
            <p:spPr bwMode="gray">
              <a:xfrm>
                <a:off x="2400" y="3443"/>
                <a:ext cx="71" cy="234"/>
              </a:xfrm>
              <a:prstGeom prst="ellipse">
                <a:avLst/>
              </a:prstGeom>
              <a:gradFill rotWithShape="0">
                <a:gsLst>
                  <a:gs pos="0">
                    <a:schemeClr val="bg1">
                      <a:gamma/>
                      <a:shade val="46275"/>
                      <a:invGamma/>
                    </a:schemeClr>
                  </a:gs>
                  <a:gs pos="50000">
                    <a:schemeClr val="bg1"/>
                  </a:gs>
                  <a:gs pos="100000">
                    <a:schemeClr val="bg1">
                      <a:gamma/>
                      <a:shade val="46275"/>
                      <a:invGamma/>
                    </a:schemeClr>
                  </a:gs>
                </a:gsLst>
                <a:lin ang="5400000" scaled="1"/>
              </a:gradFill>
              <a:ln w="12700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1" name="Oval 19"/>
              <p:cNvSpPr>
                <a:spLocks noChangeArrowheads="1"/>
              </p:cNvSpPr>
              <p:nvPr/>
            </p:nvSpPr>
            <p:spPr bwMode="gray">
              <a:xfrm>
                <a:off x="2438" y="3519"/>
                <a:ext cx="20" cy="69"/>
              </a:xfrm>
              <a:prstGeom prst="ellipse">
                <a:avLst/>
              </a:prstGeom>
              <a:gradFill rotWithShape="0">
                <a:gsLst>
                  <a:gs pos="0">
                    <a:schemeClr val="bg1">
                      <a:gamma/>
                      <a:shade val="46275"/>
                      <a:invGamma/>
                    </a:schemeClr>
                  </a:gs>
                  <a:gs pos="50000">
                    <a:schemeClr val="bg1"/>
                  </a:gs>
                  <a:gs pos="100000">
                    <a:schemeClr val="bg1">
                      <a:gamma/>
                      <a:shade val="46275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sp>
          <p:nvSpPr>
            <p:cNvPr id="11" name="Rectangle 20"/>
            <p:cNvSpPr>
              <a:spLocks noChangeArrowheads="1"/>
            </p:cNvSpPr>
            <p:nvPr/>
          </p:nvSpPr>
          <p:spPr bwMode="gray">
            <a:xfrm rot="3419336">
              <a:off x="2880" y="1152"/>
              <a:ext cx="672" cy="672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chemeClr val="hlink">
                    <a:gamma/>
                    <a:tint val="60784"/>
                    <a:invGamma/>
                  </a:schemeClr>
                </a:gs>
              </a:gsLst>
              <a:lin ang="5400000" scaled="1"/>
            </a:gradFill>
            <a:ln w="9525">
              <a:miter lim="800000"/>
              <a:headEnd/>
              <a:tailEnd/>
            </a:ln>
            <a:effectLst/>
            <a:scene3d>
              <a:camera prst="legacyPerspectiveFront">
                <a:rot lat="0" lon="1500000" rev="0"/>
              </a:camera>
              <a:lightRig rig="legacyFlat4" dir="b"/>
            </a:scene3d>
            <a:sp3d extrusionH="887400" prstMaterial="legacyMatte">
              <a:bevelT w="13500" h="13500" prst="angle"/>
              <a:bevelB w="13500" h="13500" prst="angle"/>
              <a:extrusionClr>
                <a:schemeClr val="hlink"/>
              </a:extrusionClr>
            </a:sp3d>
          </p:spPr>
          <p:txBody>
            <a:bodyPr wrap="none" anchor="ctr">
              <a:flatTx/>
            </a:bodyPr>
            <a:lstStyle/>
            <a:p>
              <a:endParaRPr lang="ru-RU"/>
            </a:p>
          </p:txBody>
        </p:sp>
        <p:grpSp>
          <p:nvGrpSpPr>
            <p:cNvPr id="12" name="Group 21"/>
            <p:cNvGrpSpPr>
              <a:grpSpLocks/>
            </p:cNvGrpSpPr>
            <p:nvPr/>
          </p:nvGrpSpPr>
          <p:grpSpPr bwMode="auto">
            <a:xfrm>
              <a:off x="3605" y="1296"/>
              <a:ext cx="817" cy="96"/>
              <a:chOff x="2003" y="3439"/>
              <a:chExt cx="468" cy="244"/>
            </a:xfrm>
          </p:grpSpPr>
          <p:sp>
            <p:nvSpPr>
              <p:cNvPr id="14" name="Oval 22"/>
              <p:cNvSpPr>
                <a:spLocks noChangeArrowheads="1"/>
              </p:cNvSpPr>
              <p:nvPr/>
            </p:nvSpPr>
            <p:spPr bwMode="gray">
              <a:xfrm>
                <a:off x="2003" y="3439"/>
                <a:ext cx="79" cy="242"/>
              </a:xfrm>
              <a:prstGeom prst="ellipse">
                <a:avLst/>
              </a:prstGeom>
              <a:gradFill rotWithShape="0">
                <a:gsLst>
                  <a:gs pos="0">
                    <a:srgbClr val="FFFFFF">
                      <a:gamma/>
                      <a:shade val="46275"/>
                      <a:invGamma/>
                    </a:srgbClr>
                  </a:gs>
                  <a:gs pos="5000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5" name="Rectangle 23"/>
              <p:cNvSpPr>
                <a:spLocks noChangeArrowheads="1"/>
              </p:cNvSpPr>
              <p:nvPr/>
            </p:nvSpPr>
            <p:spPr bwMode="gray">
              <a:xfrm>
                <a:off x="2048" y="3441"/>
                <a:ext cx="388" cy="242"/>
              </a:xfrm>
              <a:prstGeom prst="rect">
                <a:avLst/>
              </a:prstGeom>
              <a:gradFill rotWithShape="0">
                <a:gsLst>
                  <a:gs pos="0">
                    <a:srgbClr val="FFFFFF">
                      <a:gamma/>
                      <a:shade val="46275"/>
                      <a:invGamma/>
                    </a:srgbClr>
                  </a:gs>
                  <a:gs pos="5000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</a:srgbClr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6" name="Oval 24"/>
              <p:cNvSpPr>
                <a:spLocks noChangeArrowheads="1"/>
              </p:cNvSpPr>
              <p:nvPr/>
            </p:nvSpPr>
            <p:spPr bwMode="gray">
              <a:xfrm>
                <a:off x="2400" y="3443"/>
                <a:ext cx="71" cy="234"/>
              </a:xfrm>
              <a:prstGeom prst="ellipse">
                <a:avLst/>
              </a:prstGeom>
              <a:gradFill rotWithShape="0">
                <a:gsLst>
                  <a:gs pos="0">
                    <a:schemeClr val="bg1">
                      <a:gamma/>
                      <a:shade val="46275"/>
                      <a:invGamma/>
                    </a:schemeClr>
                  </a:gs>
                  <a:gs pos="50000">
                    <a:schemeClr val="bg1"/>
                  </a:gs>
                  <a:gs pos="100000">
                    <a:schemeClr val="bg1">
                      <a:gamma/>
                      <a:shade val="46275"/>
                      <a:invGamma/>
                    </a:schemeClr>
                  </a:gs>
                </a:gsLst>
                <a:lin ang="5400000" scaled="1"/>
              </a:gradFill>
              <a:ln w="12700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7" name="Oval 25"/>
              <p:cNvSpPr>
                <a:spLocks noChangeArrowheads="1"/>
              </p:cNvSpPr>
              <p:nvPr/>
            </p:nvSpPr>
            <p:spPr bwMode="gray">
              <a:xfrm>
                <a:off x="2438" y="3519"/>
                <a:ext cx="20" cy="69"/>
              </a:xfrm>
              <a:prstGeom prst="ellipse">
                <a:avLst/>
              </a:prstGeom>
              <a:gradFill rotWithShape="0">
                <a:gsLst>
                  <a:gs pos="0">
                    <a:schemeClr val="bg1">
                      <a:gamma/>
                      <a:shade val="46275"/>
                      <a:invGamma/>
                    </a:schemeClr>
                  </a:gs>
                  <a:gs pos="50000">
                    <a:schemeClr val="bg1"/>
                  </a:gs>
                  <a:gs pos="100000">
                    <a:schemeClr val="bg1">
                      <a:gamma/>
                      <a:shade val="46275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sp>
          <p:nvSpPr>
            <p:cNvPr id="13" name="Rectangle 26"/>
            <p:cNvSpPr>
              <a:spLocks noChangeArrowheads="1"/>
            </p:cNvSpPr>
            <p:nvPr/>
          </p:nvSpPr>
          <p:spPr bwMode="gray">
            <a:xfrm rot="3419336">
              <a:off x="4032" y="1152"/>
              <a:ext cx="672" cy="672"/>
            </a:xfrm>
            <a:prstGeom prst="rect">
              <a:avLst/>
            </a:prstGeom>
            <a:gradFill rotWithShape="1">
              <a:gsLst>
                <a:gs pos="0">
                  <a:schemeClr val="accent2"/>
                </a:gs>
                <a:gs pos="100000">
                  <a:schemeClr val="accent2">
                    <a:gamma/>
                    <a:tint val="60784"/>
                    <a:invGamma/>
                  </a:schemeClr>
                </a:gs>
              </a:gsLst>
              <a:lin ang="5400000" scaled="1"/>
            </a:gradFill>
            <a:ln w="9525">
              <a:miter lim="800000"/>
              <a:headEnd/>
              <a:tailEnd/>
            </a:ln>
            <a:effectLst/>
            <a:scene3d>
              <a:camera prst="legacyPerspectiveFront">
                <a:rot lat="0" lon="1500000" rev="0"/>
              </a:camera>
              <a:lightRig rig="legacyFlat4" dir="b"/>
            </a:scene3d>
            <a:sp3d extrusionH="887400" prstMaterial="legacyMatte">
              <a:bevelT w="13500" h="13500" prst="angle"/>
              <a:bevelB w="13500" h="13500" prst="angle"/>
              <a:extrusionClr>
                <a:schemeClr val="accent2"/>
              </a:extrusionClr>
            </a:sp3d>
          </p:spPr>
          <p:txBody>
            <a:bodyPr wrap="none" anchor="ctr">
              <a:flatTx/>
            </a:bodyPr>
            <a:lstStyle/>
            <a:p>
              <a:endParaRPr lang="ru-RU"/>
            </a:p>
          </p:txBody>
        </p:sp>
      </p:grpSp>
      <p:sp>
        <p:nvSpPr>
          <p:cNvPr id="26" name="Rectangle 27"/>
          <p:cNvSpPr>
            <a:spLocks noChangeArrowheads="1"/>
          </p:cNvSpPr>
          <p:nvPr/>
        </p:nvSpPr>
        <p:spPr bwMode="gray">
          <a:xfrm>
            <a:off x="1441450" y="2071688"/>
            <a:ext cx="7683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l"/>
            <a:r>
              <a:rPr lang="en-US">
                <a:solidFill>
                  <a:schemeClr val="bg1"/>
                </a:solidFill>
              </a:rPr>
              <a:t>TEXT</a:t>
            </a:r>
          </a:p>
        </p:txBody>
      </p:sp>
      <p:sp>
        <p:nvSpPr>
          <p:cNvPr id="27" name="Rectangle 28"/>
          <p:cNvSpPr>
            <a:spLocks noChangeArrowheads="1"/>
          </p:cNvSpPr>
          <p:nvPr/>
        </p:nvSpPr>
        <p:spPr bwMode="gray">
          <a:xfrm>
            <a:off x="3194050" y="2071688"/>
            <a:ext cx="7683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l"/>
            <a:r>
              <a:rPr lang="en-US">
                <a:solidFill>
                  <a:schemeClr val="bg1"/>
                </a:solidFill>
              </a:rPr>
              <a:t>TEXT</a:t>
            </a:r>
          </a:p>
        </p:txBody>
      </p:sp>
      <p:sp>
        <p:nvSpPr>
          <p:cNvPr id="28" name="Rectangle 29"/>
          <p:cNvSpPr>
            <a:spLocks noChangeArrowheads="1"/>
          </p:cNvSpPr>
          <p:nvPr/>
        </p:nvSpPr>
        <p:spPr bwMode="gray">
          <a:xfrm>
            <a:off x="4794250" y="2071688"/>
            <a:ext cx="7683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l"/>
            <a:r>
              <a:rPr lang="en-US">
                <a:solidFill>
                  <a:schemeClr val="bg1"/>
                </a:solidFill>
              </a:rPr>
              <a:t>TEXT</a:t>
            </a:r>
          </a:p>
        </p:txBody>
      </p:sp>
      <p:sp>
        <p:nvSpPr>
          <p:cNvPr id="29" name="Rectangle 30"/>
          <p:cNvSpPr>
            <a:spLocks noChangeArrowheads="1"/>
          </p:cNvSpPr>
          <p:nvPr/>
        </p:nvSpPr>
        <p:spPr bwMode="gray">
          <a:xfrm>
            <a:off x="6546850" y="2071688"/>
            <a:ext cx="7683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l"/>
            <a:r>
              <a:rPr lang="en-US">
                <a:solidFill>
                  <a:schemeClr val="bg1"/>
                </a:solidFill>
              </a:rPr>
              <a:t>TEXT</a:t>
            </a:r>
          </a:p>
        </p:txBody>
      </p:sp>
      <p:sp>
        <p:nvSpPr>
          <p:cNvPr id="30" name="Rectangle 31"/>
          <p:cNvSpPr>
            <a:spLocks noChangeArrowheads="1"/>
          </p:cNvSpPr>
          <p:nvPr/>
        </p:nvSpPr>
        <p:spPr bwMode="auto">
          <a:xfrm>
            <a:off x="1447800" y="3352800"/>
            <a:ext cx="7683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l"/>
            <a:r>
              <a:rPr lang="en-US">
                <a:solidFill>
                  <a:schemeClr val="bg1"/>
                </a:solidFill>
              </a:rPr>
              <a:t>TEXT</a:t>
            </a:r>
          </a:p>
        </p:txBody>
      </p:sp>
      <p:sp>
        <p:nvSpPr>
          <p:cNvPr id="31" name="Rectangle 32"/>
          <p:cNvSpPr>
            <a:spLocks noChangeArrowheads="1"/>
          </p:cNvSpPr>
          <p:nvPr/>
        </p:nvSpPr>
        <p:spPr bwMode="auto">
          <a:xfrm>
            <a:off x="3200400" y="3352800"/>
            <a:ext cx="7683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l"/>
            <a:r>
              <a:rPr lang="en-US">
                <a:solidFill>
                  <a:schemeClr val="bg1"/>
                </a:solidFill>
              </a:rPr>
              <a:t>TEXT</a:t>
            </a:r>
          </a:p>
        </p:txBody>
      </p:sp>
      <p:sp>
        <p:nvSpPr>
          <p:cNvPr id="32" name="Rectangle 33"/>
          <p:cNvSpPr>
            <a:spLocks noChangeArrowheads="1"/>
          </p:cNvSpPr>
          <p:nvPr/>
        </p:nvSpPr>
        <p:spPr bwMode="auto">
          <a:xfrm>
            <a:off x="4953000" y="3352800"/>
            <a:ext cx="7683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l"/>
            <a:r>
              <a:rPr lang="en-US">
                <a:solidFill>
                  <a:schemeClr val="bg1"/>
                </a:solidFill>
              </a:rPr>
              <a:t>TEXT</a:t>
            </a:r>
          </a:p>
        </p:txBody>
      </p:sp>
      <p:sp>
        <p:nvSpPr>
          <p:cNvPr id="33" name="Rectangle 34"/>
          <p:cNvSpPr>
            <a:spLocks noChangeArrowheads="1"/>
          </p:cNvSpPr>
          <p:nvPr/>
        </p:nvSpPr>
        <p:spPr bwMode="auto">
          <a:xfrm>
            <a:off x="6705600" y="3352800"/>
            <a:ext cx="7683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l"/>
            <a:r>
              <a:rPr lang="en-US">
                <a:solidFill>
                  <a:schemeClr val="bg1"/>
                </a:solidFill>
              </a:rPr>
              <a:t>TEXT</a:t>
            </a:r>
          </a:p>
        </p:txBody>
      </p:sp>
    </p:spTree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3"/>
          <p:cNvSpPr>
            <a:spLocks noChangeArrowheads="1"/>
          </p:cNvSpPr>
          <p:nvPr/>
        </p:nvSpPr>
        <p:spPr bwMode="auto">
          <a:xfrm>
            <a:off x="5562600" y="3352800"/>
            <a:ext cx="2286000" cy="2667000"/>
          </a:xfrm>
          <a:prstGeom prst="roundRect">
            <a:avLst>
              <a:gd name="adj" fmla="val 16667"/>
            </a:avLst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/>
            <a:endParaRPr lang="ru-RU"/>
          </a:p>
        </p:txBody>
      </p:sp>
      <p:sp>
        <p:nvSpPr>
          <p:cNvPr id="3" name="AutoShape 5"/>
          <p:cNvSpPr>
            <a:spLocks noChangeArrowheads="1"/>
          </p:cNvSpPr>
          <p:nvPr/>
        </p:nvSpPr>
        <p:spPr bwMode="auto">
          <a:xfrm>
            <a:off x="1143000" y="3352800"/>
            <a:ext cx="2286000" cy="2667000"/>
          </a:xfrm>
          <a:prstGeom prst="roundRect">
            <a:avLst>
              <a:gd name="adj" fmla="val 16667"/>
            </a:avLst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/>
            <a:endParaRPr lang="ru-RU"/>
          </a:p>
        </p:txBody>
      </p:sp>
      <p:sp>
        <p:nvSpPr>
          <p:cNvPr id="4" name="Text Box 6"/>
          <p:cNvSpPr txBox="1">
            <a:spLocks noChangeArrowheads="1"/>
          </p:cNvSpPr>
          <p:nvPr/>
        </p:nvSpPr>
        <p:spPr bwMode="auto">
          <a:xfrm>
            <a:off x="1238250" y="3552825"/>
            <a:ext cx="2038350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r>
              <a:rPr lang="ru-RU" sz="2000" b="1" dirty="0" smtClean="0"/>
              <a:t>текст</a:t>
            </a:r>
            <a:endParaRPr lang="en-US" sz="2000" b="1" dirty="0"/>
          </a:p>
        </p:txBody>
      </p:sp>
      <p:sp>
        <p:nvSpPr>
          <p:cNvPr id="5" name="Freeform 7"/>
          <p:cNvSpPr>
            <a:spLocks/>
          </p:cNvSpPr>
          <p:nvPr/>
        </p:nvSpPr>
        <p:spPr bwMode="gray">
          <a:xfrm>
            <a:off x="3222625" y="3255963"/>
            <a:ext cx="903288" cy="1241425"/>
          </a:xfrm>
          <a:custGeom>
            <a:avLst/>
            <a:gdLst/>
            <a:ahLst/>
            <a:cxnLst>
              <a:cxn ang="0">
                <a:pos x="580" y="0"/>
              </a:cxn>
              <a:cxn ang="0">
                <a:pos x="578" y="90"/>
              </a:cxn>
              <a:cxn ang="0">
                <a:pos x="568" y="174"/>
              </a:cxn>
              <a:cxn ang="0">
                <a:pos x="552" y="252"/>
              </a:cxn>
              <a:cxn ang="0">
                <a:pos x="526" y="324"/>
              </a:cxn>
              <a:cxn ang="0">
                <a:pos x="494" y="390"/>
              </a:cxn>
              <a:cxn ang="0">
                <a:pos x="452" y="450"/>
              </a:cxn>
              <a:cxn ang="0">
                <a:pos x="402" y="508"/>
              </a:cxn>
              <a:cxn ang="0">
                <a:pos x="342" y="560"/>
              </a:cxn>
              <a:cxn ang="0">
                <a:pos x="270" y="610"/>
              </a:cxn>
              <a:cxn ang="0">
                <a:pos x="188" y="656"/>
              </a:cxn>
              <a:cxn ang="0">
                <a:pos x="188" y="798"/>
              </a:cxn>
              <a:cxn ang="0">
                <a:pos x="0" y="514"/>
              </a:cxn>
              <a:cxn ang="0">
                <a:pos x="188" y="230"/>
              </a:cxn>
              <a:cxn ang="0">
                <a:pos x="188" y="372"/>
              </a:cxn>
              <a:cxn ang="0">
                <a:pos x="224" y="368"/>
              </a:cxn>
              <a:cxn ang="0">
                <a:pos x="264" y="356"/>
              </a:cxn>
              <a:cxn ang="0">
                <a:pos x="306" y="336"/>
              </a:cxn>
              <a:cxn ang="0">
                <a:pos x="348" y="310"/>
              </a:cxn>
              <a:cxn ang="0">
                <a:pos x="392" y="280"/>
              </a:cxn>
              <a:cxn ang="0">
                <a:pos x="432" y="246"/>
              </a:cxn>
              <a:cxn ang="0">
                <a:pos x="472" y="208"/>
              </a:cxn>
              <a:cxn ang="0">
                <a:pos x="506" y="166"/>
              </a:cxn>
              <a:cxn ang="0">
                <a:pos x="536" y="124"/>
              </a:cxn>
              <a:cxn ang="0">
                <a:pos x="558" y="82"/>
              </a:cxn>
              <a:cxn ang="0">
                <a:pos x="574" y="40"/>
              </a:cxn>
              <a:cxn ang="0">
                <a:pos x="578" y="0"/>
              </a:cxn>
              <a:cxn ang="0">
                <a:pos x="580" y="0"/>
              </a:cxn>
            </a:cxnLst>
            <a:rect l="0" t="0" r="r" b="b"/>
            <a:pathLst>
              <a:path w="580" h="798">
                <a:moveTo>
                  <a:pt x="580" y="0"/>
                </a:moveTo>
                <a:lnTo>
                  <a:pt x="578" y="90"/>
                </a:lnTo>
                <a:lnTo>
                  <a:pt x="568" y="174"/>
                </a:lnTo>
                <a:lnTo>
                  <a:pt x="552" y="252"/>
                </a:lnTo>
                <a:lnTo>
                  <a:pt x="526" y="324"/>
                </a:lnTo>
                <a:lnTo>
                  <a:pt x="494" y="390"/>
                </a:lnTo>
                <a:lnTo>
                  <a:pt x="452" y="450"/>
                </a:lnTo>
                <a:lnTo>
                  <a:pt x="402" y="508"/>
                </a:lnTo>
                <a:lnTo>
                  <a:pt x="342" y="560"/>
                </a:lnTo>
                <a:lnTo>
                  <a:pt x="270" y="610"/>
                </a:lnTo>
                <a:lnTo>
                  <a:pt x="188" y="656"/>
                </a:lnTo>
                <a:lnTo>
                  <a:pt x="188" y="798"/>
                </a:lnTo>
                <a:lnTo>
                  <a:pt x="0" y="514"/>
                </a:lnTo>
                <a:lnTo>
                  <a:pt x="188" y="230"/>
                </a:lnTo>
                <a:lnTo>
                  <a:pt x="188" y="372"/>
                </a:lnTo>
                <a:lnTo>
                  <a:pt x="224" y="368"/>
                </a:lnTo>
                <a:lnTo>
                  <a:pt x="264" y="356"/>
                </a:lnTo>
                <a:lnTo>
                  <a:pt x="306" y="336"/>
                </a:lnTo>
                <a:lnTo>
                  <a:pt x="348" y="310"/>
                </a:lnTo>
                <a:lnTo>
                  <a:pt x="392" y="280"/>
                </a:lnTo>
                <a:lnTo>
                  <a:pt x="432" y="246"/>
                </a:lnTo>
                <a:lnTo>
                  <a:pt x="472" y="208"/>
                </a:lnTo>
                <a:lnTo>
                  <a:pt x="506" y="166"/>
                </a:lnTo>
                <a:lnTo>
                  <a:pt x="536" y="124"/>
                </a:lnTo>
                <a:lnTo>
                  <a:pt x="558" y="82"/>
                </a:lnTo>
                <a:lnTo>
                  <a:pt x="574" y="40"/>
                </a:lnTo>
                <a:lnTo>
                  <a:pt x="578" y="0"/>
                </a:lnTo>
                <a:lnTo>
                  <a:pt x="580" y="0"/>
                </a:lnTo>
                <a:close/>
              </a:path>
            </a:pathLst>
          </a:custGeom>
          <a:gradFill rotWithShape="1">
            <a:gsLst>
              <a:gs pos="0">
                <a:schemeClr val="accent2"/>
              </a:gs>
              <a:gs pos="100000">
                <a:schemeClr val="accent2">
                  <a:gamma/>
                  <a:tint val="63529"/>
                  <a:invGamma/>
                </a:schemeClr>
              </a:gs>
            </a:gsLst>
            <a:lin ang="0" scaled="1"/>
          </a:gradFill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6" name="AutoShape 8"/>
          <p:cNvSpPr>
            <a:spLocks noChangeAspect="1" noChangeArrowheads="1" noTextEdit="1"/>
          </p:cNvSpPr>
          <p:nvPr/>
        </p:nvSpPr>
        <p:spPr bwMode="gray">
          <a:xfrm flipH="1">
            <a:off x="4868863" y="3252788"/>
            <a:ext cx="909637" cy="1244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7" name="Freeform 9"/>
          <p:cNvSpPr>
            <a:spLocks/>
          </p:cNvSpPr>
          <p:nvPr/>
        </p:nvSpPr>
        <p:spPr bwMode="gray">
          <a:xfrm flipH="1">
            <a:off x="4875213" y="3255963"/>
            <a:ext cx="903287" cy="1241425"/>
          </a:xfrm>
          <a:custGeom>
            <a:avLst/>
            <a:gdLst/>
            <a:ahLst/>
            <a:cxnLst>
              <a:cxn ang="0">
                <a:pos x="580" y="0"/>
              </a:cxn>
              <a:cxn ang="0">
                <a:pos x="578" y="90"/>
              </a:cxn>
              <a:cxn ang="0">
                <a:pos x="568" y="174"/>
              </a:cxn>
              <a:cxn ang="0">
                <a:pos x="552" y="252"/>
              </a:cxn>
              <a:cxn ang="0">
                <a:pos x="526" y="324"/>
              </a:cxn>
              <a:cxn ang="0">
                <a:pos x="494" y="390"/>
              </a:cxn>
              <a:cxn ang="0">
                <a:pos x="452" y="450"/>
              </a:cxn>
              <a:cxn ang="0">
                <a:pos x="402" y="508"/>
              </a:cxn>
              <a:cxn ang="0">
                <a:pos x="342" y="560"/>
              </a:cxn>
              <a:cxn ang="0">
                <a:pos x="270" y="610"/>
              </a:cxn>
              <a:cxn ang="0">
                <a:pos x="188" y="656"/>
              </a:cxn>
              <a:cxn ang="0">
                <a:pos x="188" y="798"/>
              </a:cxn>
              <a:cxn ang="0">
                <a:pos x="0" y="514"/>
              </a:cxn>
              <a:cxn ang="0">
                <a:pos x="188" y="230"/>
              </a:cxn>
              <a:cxn ang="0">
                <a:pos x="188" y="372"/>
              </a:cxn>
              <a:cxn ang="0">
                <a:pos x="224" y="368"/>
              </a:cxn>
              <a:cxn ang="0">
                <a:pos x="264" y="356"/>
              </a:cxn>
              <a:cxn ang="0">
                <a:pos x="306" y="336"/>
              </a:cxn>
              <a:cxn ang="0">
                <a:pos x="348" y="310"/>
              </a:cxn>
              <a:cxn ang="0">
                <a:pos x="392" y="280"/>
              </a:cxn>
              <a:cxn ang="0">
                <a:pos x="432" y="246"/>
              </a:cxn>
              <a:cxn ang="0">
                <a:pos x="472" y="208"/>
              </a:cxn>
              <a:cxn ang="0">
                <a:pos x="506" y="166"/>
              </a:cxn>
              <a:cxn ang="0">
                <a:pos x="536" y="124"/>
              </a:cxn>
              <a:cxn ang="0">
                <a:pos x="558" y="82"/>
              </a:cxn>
              <a:cxn ang="0">
                <a:pos x="574" y="40"/>
              </a:cxn>
              <a:cxn ang="0">
                <a:pos x="578" y="0"/>
              </a:cxn>
              <a:cxn ang="0">
                <a:pos x="580" y="0"/>
              </a:cxn>
            </a:cxnLst>
            <a:rect l="0" t="0" r="r" b="b"/>
            <a:pathLst>
              <a:path w="580" h="798">
                <a:moveTo>
                  <a:pt x="580" y="0"/>
                </a:moveTo>
                <a:lnTo>
                  <a:pt x="578" y="90"/>
                </a:lnTo>
                <a:lnTo>
                  <a:pt x="568" y="174"/>
                </a:lnTo>
                <a:lnTo>
                  <a:pt x="552" y="252"/>
                </a:lnTo>
                <a:lnTo>
                  <a:pt x="526" y="324"/>
                </a:lnTo>
                <a:lnTo>
                  <a:pt x="494" y="390"/>
                </a:lnTo>
                <a:lnTo>
                  <a:pt x="452" y="450"/>
                </a:lnTo>
                <a:lnTo>
                  <a:pt x="402" y="508"/>
                </a:lnTo>
                <a:lnTo>
                  <a:pt x="342" y="560"/>
                </a:lnTo>
                <a:lnTo>
                  <a:pt x="270" y="610"/>
                </a:lnTo>
                <a:lnTo>
                  <a:pt x="188" y="656"/>
                </a:lnTo>
                <a:lnTo>
                  <a:pt x="188" y="798"/>
                </a:lnTo>
                <a:lnTo>
                  <a:pt x="0" y="514"/>
                </a:lnTo>
                <a:lnTo>
                  <a:pt x="188" y="230"/>
                </a:lnTo>
                <a:lnTo>
                  <a:pt x="188" y="372"/>
                </a:lnTo>
                <a:lnTo>
                  <a:pt x="224" y="368"/>
                </a:lnTo>
                <a:lnTo>
                  <a:pt x="264" y="356"/>
                </a:lnTo>
                <a:lnTo>
                  <a:pt x="306" y="336"/>
                </a:lnTo>
                <a:lnTo>
                  <a:pt x="348" y="310"/>
                </a:lnTo>
                <a:lnTo>
                  <a:pt x="392" y="280"/>
                </a:lnTo>
                <a:lnTo>
                  <a:pt x="432" y="246"/>
                </a:lnTo>
                <a:lnTo>
                  <a:pt x="472" y="208"/>
                </a:lnTo>
                <a:lnTo>
                  <a:pt x="506" y="166"/>
                </a:lnTo>
                <a:lnTo>
                  <a:pt x="536" y="124"/>
                </a:lnTo>
                <a:lnTo>
                  <a:pt x="558" y="82"/>
                </a:lnTo>
                <a:lnTo>
                  <a:pt x="574" y="40"/>
                </a:lnTo>
                <a:lnTo>
                  <a:pt x="578" y="0"/>
                </a:lnTo>
                <a:lnTo>
                  <a:pt x="580" y="0"/>
                </a:lnTo>
                <a:close/>
              </a:path>
            </a:pathLst>
          </a:custGeom>
          <a:gradFill rotWithShape="1">
            <a:gsLst>
              <a:gs pos="0">
                <a:schemeClr val="hlink"/>
              </a:gs>
              <a:gs pos="100000">
                <a:schemeClr val="hlink">
                  <a:gamma/>
                  <a:tint val="31765"/>
                  <a:invGamma/>
                </a:schemeClr>
              </a:gs>
            </a:gsLst>
            <a:lin ang="0" scaled="1"/>
          </a:gradFill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grpSp>
        <p:nvGrpSpPr>
          <p:cNvPr id="8" name="Group 10"/>
          <p:cNvGrpSpPr>
            <a:grpSpLocks/>
          </p:cNvGrpSpPr>
          <p:nvPr/>
        </p:nvGrpSpPr>
        <p:grpSpPr bwMode="auto">
          <a:xfrm>
            <a:off x="3048000" y="1628775"/>
            <a:ext cx="2998788" cy="1601788"/>
            <a:chOff x="1997" y="1314"/>
            <a:chExt cx="1889" cy="1009"/>
          </a:xfrm>
        </p:grpSpPr>
        <p:grpSp>
          <p:nvGrpSpPr>
            <p:cNvPr id="9" name="Group 11"/>
            <p:cNvGrpSpPr>
              <a:grpSpLocks/>
            </p:cNvGrpSpPr>
            <p:nvPr/>
          </p:nvGrpSpPr>
          <p:grpSpPr bwMode="auto">
            <a:xfrm>
              <a:off x="1997" y="1404"/>
              <a:ext cx="1889" cy="919"/>
              <a:chOff x="1973" y="1027"/>
              <a:chExt cx="1926" cy="937"/>
            </a:xfrm>
          </p:grpSpPr>
          <p:sp>
            <p:nvSpPr>
              <p:cNvPr id="14" name="Oval 12"/>
              <p:cNvSpPr>
                <a:spLocks noChangeArrowheads="1"/>
              </p:cNvSpPr>
              <p:nvPr/>
            </p:nvSpPr>
            <p:spPr bwMode="gray">
              <a:xfrm>
                <a:off x="1994" y="1057"/>
                <a:ext cx="1905" cy="90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chemeClr val="hlink">
                      <a:gamma/>
                      <a:shade val="48627"/>
                      <a:invGamma/>
                    </a:scheme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5" name="Oval 13"/>
              <p:cNvSpPr>
                <a:spLocks noChangeArrowheads="1"/>
              </p:cNvSpPr>
              <p:nvPr/>
            </p:nvSpPr>
            <p:spPr bwMode="gray">
              <a:xfrm>
                <a:off x="1973" y="1027"/>
                <a:ext cx="1905" cy="907"/>
              </a:xfrm>
              <a:prstGeom prst="ellipse">
                <a:avLst/>
              </a:prstGeom>
              <a:gradFill rotWithShape="1">
                <a:gsLst>
                  <a:gs pos="0">
                    <a:schemeClr val="hlink">
                      <a:gamma/>
                      <a:tint val="44314"/>
                      <a:invGamma/>
                    </a:schemeClr>
                  </a:gs>
                  <a:gs pos="100000">
                    <a:schemeClr val="hlink"/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sp>
          <p:nvSpPr>
            <p:cNvPr id="10" name="Oval 14"/>
            <p:cNvSpPr>
              <a:spLocks noChangeArrowheads="1"/>
            </p:cNvSpPr>
            <p:nvPr/>
          </p:nvSpPr>
          <p:spPr bwMode="gray">
            <a:xfrm>
              <a:off x="2086" y="1314"/>
              <a:ext cx="1691" cy="845"/>
            </a:xfrm>
            <a:prstGeom prst="ellipse">
              <a:avLst/>
            </a:prstGeom>
            <a:gradFill rotWithShape="1">
              <a:gsLst>
                <a:gs pos="0">
                  <a:schemeClr val="accent1">
                    <a:gamma/>
                    <a:shade val="46275"/>
                    <a:invGamma/>
                  </a:schemeClr>
                </a:gs>
                <a:gs pos="100000">
                  <a:schemeClr val="accent1"/>
                </a:gs>
              </a:gsLst>
              <a:lin ang="27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/>
            </a:p>
          </p:txBody>
        </p:sp>
        <p:sp>
          <p:nvSpPr>
            <p:cNvPr id="11" name="Oval 15"/>
            <p:cNvSpPr>
              <a:spLocks noChangeArrowheads="1"/>
            </p:cNvSpPr>
            <p:nvPr/>
          </p:nvSpPr>
          <p:spPr bwMode="gray">
            <a:xfrm>
              <a:off x="2108" y="1319"/>
              <a:ext cx="1650" cy="824"/>
            </a:xfrm>
            <a:prstGeom prst="ellipse">
              <a:avLst/>
            </a:prstGeom>
            <a:gradFill rotWithShape="1">
              <a:gsLst>
                <a:gs pos="0">
                  <a:schemeClr val="accent1">
                    <a:alpha val="0"/>
                  </a:schemeClr>
                </a:gs>
                <a:gs pos="100000">
                  <a:schemeClr val="accent1">
                    <a:gamma/>
                    <a:tint val="34902"/>
                    <a:invGamma/>
                  </a:schemeClr>
                </a:gs>
              </a:gsLst>
              <a:lin ang="27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/>
            </a:p>
          </p:txBody>
        </p:sp>
        <p:sp>
          <p:nvSpPr>
            <p:cNvPr id="12" name="Oval 16"/>
            <p:cNvSpPr>
              <a:spLocks noChangeArrowheads="1"/>
            </p:cNvSpPr>
            <p:nvPr/>
          </p:nvSpPr>
          <p:spPr bwMode="gray">
            <a:xfrm>
              <a:off x="2125" y="1327"/>
              <a:ext cx="1570" cy="770"/>
            </a:xfrm>
            <a:prstGeom prst="ellipse">
              <a:avLst/>
            </a:prstGeom>
            <a:gradFill rotWithShape="1">
              <a:gsLst>
                <a:gs pos="0">
                  <a:schemeClr val="accent1">
                    <a:gamma/>
                    <a:shade val="79216"/>
                    <a:invGamma/>
                  </a:schemeClr>
                </a:gs>
                <a:gs pos="100000">
                  <a:schemeClr val="accent1">
                    <a:alpha val="48000"/>
                  </a:schemeClr>
                </a:gs>
              </a:gsLst>
              <a:lin ang="27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/>
            </a:p>
          </p:txBody>
        </p:sp>
        <p:sp>
          <p:nvSpPr>
            <p:cNvPr id="13" name="Oval 17"/>
            <p:cNvSpPr>
              <a:spLocks noChangeArrowheads="1"/>
            </p:cNvSpPr>
            <p:nvPr/>
          </p:nvSpPr>
          <p:spPr bwMode="gray">
            <a:xfrm>
              <a:off x="2208" y="1344"/>
              <a:ext cx="1382" cy="624"/>
            </a:xfrm>
            <a:prstGeom prst="ellipse">
              <a:avLst/>
            </a:prstGeom>
            <a:gradFill rotWithShape="1">
              <a:gsLst>
                <a:gs pos="0">
                  <a:schemeClr val="accent1">
                    <a:gamma/>
                    <a:tint val="0"/>
                    <a:invGamma/>
                  </a:schemeClr>
                </a:gs>
                <a:gs pos="100000">
                  <a:schemeClr val="accent1">
                    <a:alpha val="38000"/>
                  </a:schemeClr>
                </a:gs>
              </a:gsLst>
              <a:lin ang="27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ru-RU"/>
            </a:p>
          </p:txBody>
        </p:sp>
      </p:grpSp>
      <p:sp>
        <p:nvSpPr>
          <p:cNvPr id="16" name="Text Box 18"/>
          <p:cNvSpPr txBox="1">
            <a:spLocks noChangeArrowheads="1"/>
          </p:cNvSpPr>
          <p:nvPr/>
        </p:nvSpPr>
        <p:spPr bwMode="auto">
          <a:xfrm>
            <a:off x="4079421" y="1828800"/>
            <a:ext cx="842282" cy="46166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0" hangingPunct="0"/>
            <a:r>
              <a:rPr lang="ru-RU" sz="2400" dirty="0" smtClean="0"/>
              <a:t>текст</a:t>
            </a:r>
            <a:endParaRPr lang="en-US" sz="2400" dirty="0"/>
          </a:p>
        </p:txBody>
      </p:sp>
      <p:sp>
        <p:nvSpPr>
          <p:cNvPr id="17" name="Text Box 19"/>
          <p:cNvSpPr txBox="1">
            <a:spLocks noChangeArrowheads="1"/>
          </p:cNvSpPr>
          <p:nvPr/>
        </p:nvSpPr>
        <p:spPr bwMode="auto">
          <a:xfrm>
            <a:off x="5791200" y="3552825"/>
            <a:ext cx="2038350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r>
              <a:rPr lang="ru-RU" sz="2000" b="1" dirty="0" smtClean="0"/>
              <a:t>текст</a:t>
            </a:r>
            <a:endParaRPr lang="en-US" sz="2000" b="1" dirty="0"/>
          </a:p>
        </p:txBody>
      </p:sp>
    </p:spTree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9"/>
          <p:cNvSpPr>
            <a:spLocks/>
          </p:cNvSpPr>
          <p:nvPr/>
        </p:nvSpPr>
        <p:spPr bwMode="gray">
          <a:xfrm>
            <a:off x="2667000" y="1524000"/>
            <a:ext cx="4114800" cy="1066800"/>
          </a:xfrm>
          <a:custGeom>
            <a:avLst/>
            <a:gdLst/>
            <a:ahLst/>
            <a:cxnLst>
              <a:cxn ang="0">
                <a:pos x="266" y="42"/>
              </a:cxn>
              <a:cxn ang="0">
                <a:pos x="107" y="103"/>
              </a:cxn>
              <a:cxn ang="0">
                <a:pos x="69" y="200"/>
              </a:cxn>
              <a:cxn ang="0">
                <a:pos x="38" y="235"/>
              </a:cxn>
              <a:cxn ang="0">
                <a:pos x="15" y="332"/>
              </a:cxn>
              <a:cxn ang="0">
                <a:pos x="38" y="447"/>
              </a:cxn>
              <a:cxn ang="0">
                <a:pos x="198" y="587"/>
              </a:cxn>
              <a:cxn ang="0">
                <a:pos x="568" y="655"/>
              </a:cxn>
              <a:cxn ang="0">
                <a:pos x="928" y="699"/>
              </a:cxn>
              <a:cxn ang="0">
                <a:pos x="1751" y="746"/>
              </a:cxn>
              <a:cxn ang="0">
                <a:pos x="2388" y="739"/>
              </a:cxn>
              <a:cxn ang="0">
                <a:pos x="2624" y="761"/>
              </a:cxn>
              <a:cxn ang="0">
                <a:pos x="3030" y="737"/>
              </a:cxn>
              <a:cxn ang="0">
                <a:pos x="3707" y="640"/>
              </a:cxn>
              <a:cxn ang="0">
                <a:pos x="4057" y="579"/>
              </a:cxn>
              <a:cxn ang="0">
                <a:pos x="4225" y="526"/>
              </a:cxn>
              <a:cxn ang="0">
                <a:pos x="4331" y="508"/>
              </a:cxn>
              <a:cxn ang="0">
                <a:pos x="4225" y="491"/>
              </a:cxn>
              <a:cxn ang="0">
                <a:pos x="4346" y="526"/>
              </a:cxn>
              <a:cxn ang="0">
                <a:pos x="4643" y="455"/>
              </a:cxn>
              <a:cxn ang="0">
                <a:pos x="4849" y="341"/>
              </a:cxn>
              <a:cxn ang="0">
                <a:pos x="4674" y="279"/>
              </a:cxn>
              <a:cxn ang="0">
                <a:pos x="4110" y="297"/>
              </a:cxn>
              <a:cxn ang="0">
                <a:pos x="4293" y="297"/>
              </a:cxn>
              <a:cxn ang="0">
                <a:pos x="4651" y="200"/>
              </a:cxn>
              <a:cxn ang="0">
                <a:pos x="4514" y="147"/>
              </a:cxn>
              <a:cxn ang="0">
                <a:pos x="3920" y="174"/>
              </a:cxn>
              <a:cxn ang="0">
                <a:pos x="3966" y="147"/>
              </a:cxn>
              <a:cxn ang="0">
                <a:pos x="3578" y="121"/>
              </a:cxn>
              <a:cxn ang="0">
                <a:pos x="3159" y="165"/>
              </a:cxn>
              <a:cxn ang="0">
                <a:pos x="2260" y="187"/>
              </a:cxn>
              <a:cxn ang="0">
                <a:pos x="1880" y="175"/>
              </a:cxn>
              <a:cxn ang="0">
                <a:pos x="1460" y="175"/>
              </a:cxn>
              <a:cxn ang="0">
                <a:pos x="967" y="130"/>
              </a:cxn>
              <a:cxn ang="0">
                <a:pos x="746" y="59"/>
              </a:cxn>
              <a:cxn ang="0">
                <a:pos x="472" y="6"/>
              </a:cxn>
              <a:cxn ang="0">
                <a:pos x="306" y="4"/>
              </a:cxn>
            </a:cxnLst>
            <a:rect l="0" t="0" r="r" b="b"/>
            <a:pathLst>
              <a:path w="4864" h="769">
                <a:moveTo>
                  <a:pt x="306" y="4"/>
                </a:moveTo>
                <a:cubicBezTo>
                  <a:pt x="265" y="21"/>
                  <a:pt x="307" y="25"/>
                  <a:pt x="266" y="42"/>
                </a:cubicBezTo>
                <a:cubicBezTo>
                  <a:pt x="228" y="27"/>
                  <a:pt x="225" y="21"/>
                  <a:pt x="167" y="42"/>
                </a:cubicBezTo>
                <a:cubicBezTo>
                  <a:pt x="141" y="52"/>
                  <a:pt x="142" y="90"/>
                  <a:pt x="107" y="103"/>
                </a:cubicBezTo>
                <a:cubicBezTo>
                  <a:pt x="84" y="130"/>
                  <a:pt x="69" y="156"/>
                  <a:pt x="46" y="182"/>
                </a:cubicBezTo>
                <a:cubicBezTo>
                  <a:pt x="53" y="188"/>
                  <a:pt x="61" y="196"/>
                  <a:pt x="69" y="200"/>
                </a:cubicBezTo>
                <a:cubicBezTo>
                  <a:pt x="76" y="204"/>
                  <a:pt x="94" y="200"/>
                  <a:pt x="91" y="209"/>
                </a:cubicBezTo>
                <a:cubicBezTo>
                  <a:pt x="89" y="218"/>
                  <a:pt x="47" y="232"/>
                  <a:pt x="38" y="235"/>
                </a:cubicBezTo>
                <a:cubicBezTo>
                  <a:pt x="20" y="298"/>
                  <a:pt x="37" y="278"/>
                  <a:pt x="0" y="306"/>
                </a:cubicBezTo>
                <a:cubicBezTo>
                  <a:pt x="5" y="314"/>
                  <a:pt x="11" y="322"/>
                  <a:pt x="15" y="332"/>
                </a:cubicBezTo>
                <a:cubicBezTo>
                  <a:pt x="27" y="345"/>
                  <a:pt x="65" y="366"/>
                  <a:pt x="69" y="385"/>
                </a:cubicBezTo>
                <a:cubicBezTo>
                  <a:pt x="71" y="398"/>
                  <a:pt x="28" y="428"/>
                  <a:pt x="38" y="447"/>
                </a:cubicBezTo>
                <a:cubicBezTo>
                  <a:pt x="28" y="480"/>
                  <a:pt x="110" y="494"/>
                  <a:pt x="129" y="499"/>
                </a:cubicBezTo>
                <a:cubicBezTo>
                  <a:pt x="157" y="521"/>
                  <a:pt x="162" y="579"/>
                  <a:pt x="198" y="587"/>
                </a:cubicBezTo>
                <a:cubicBezTo>
                  <a:pt x="275" y="607"/>
                  <a:pt x="321" y="631"/>
                  <a:pt x="400" y="635"/>
                </a:cubicBezTo>
                <a:cubicBezTo>
                  <a:pt x="471" y="643"/>
                  <a:pt x="513" y="654"/>
                  <a:pt x="568" y="655"/>
                </a:cubicBezTo>
                <a:cubicBezTo>
                  <a:pt x="628" y="661"/>
                  <a:pt x="700" y="664"/>
                  <a:pt x="760" y="671"/>
                </a:cubicBezTo>
                <a:cubicBezTo>
                  <a:pt x="817" y="693"/>
                  <a:pt x="869" y="677"/>
                  <a:pt x="928" y="699"/>
                </a:cubicBezTo>
                <a:cubicBezTo>
                  <a:pt x="1070" y="753"/>
                  <a:pt x="1355" y="693"/>
                  <a:pt x="1355" y="693"/>
                </a:cubicBezTo>
                <a:cubicBezTo>
                  <a:pt x="1539" y="731"/>
                  <a:pt x="1520" y="737"/>
                  <a:pt x="1751" y="746"/>
                </a:cubicBezTo>
                <a:cubicBezTo>
                  <a:pt x="1912" y="769"/>
                  <a:pt x="1924" y="727"/>
                  <a:pt x="2228" y="743"/>
                </a:cubicBezTo>
                <a:cubicBezTo>
                  <a:pt x="2298" y="752"/>
                  <a:pt x="2337" y="736"/>
                  <a:pt x="2388" y="739"/>
                </a:cubicBezTo>
                <a:cubicBezTo>
                  <a:pt x="2439" y="742"/>
                  <a:pt x="2496" y="758"/>
                  <a:pt x="2535" y="762"/>
                </a:cubicBezTo>
                <a:cubicBezTo>
                  <a:pt x="2574" y="766"/>
                  <a:pt x="2586" y="753"/>
                  <a:pt x="2624" y="761"/>
                </a:cubicBezTo>
                <a:cubicBezTo>
                  <a:pt x="2654" y="767"/>
                  <a:pt x="2674" y="747"/>
                  <a:pt x="2710" y="746"/>
                </a:cubicBezTo>
                <a:cubicBezTo>
                  <a:pt x="2816" y="740"/>
                  <a:pt x="2923" y="740"/>
                  <a:pt x="3030" y="737"/>
                </a:cubicBezTo>
                <a:cubicBezTo>
                  <a:pt x="3165" y="698"/>
                  <a:pt x="3192" y="700"/>
                  <a:pt x="3372" y="693"/>
                </a:cubicBezTo>
                <a:cubicBezTo>
                  <a:pt x="3491" y="677"/>
                  <a:pt x="3585" y="649"/>
                  <a:pt x="3707" y="640"/>
                </a:cubicBezTo>
                <a:cubicBezTo>
                  <a:pt x="3778" y="612"/>
                  <a:pt x="3647" y="661"/>
                  <a:pt x="3814" y="623"/>
                </a:cubicBezTo>
                <a:cubicBezTo>
                  <a:pt x="3939" y="593"/>
                  <a:pt x="3882" y="589"/>
                  <a:pt x="4057" y="579"/>
                </a:cubicBezTo>
                <a:cubicBezTo>
                  <a:pt x="4154" y="551"/>
                  <a:pt x="4197" y="549"/>
                  <a:pt x="4316" y="543"/>
                </a:cubicBezTo>
                <a:cubicBezTo>
                  <a:pt x="4293" y="535"/>
                  <a:pt x="4233" y="529"/>
                  <a:pt x="4225" y="526"/>
                </a:cubicBezTo>
                <a:cubicBezTo>
                  <a:pt x="4217" y="523"/>
                  <a:pt x="4240" y="518"/>
                  <a:pt x="4247" y="517"/>
                </a:cubicBezTo>
                <a:cubicBezTo>
                  <a:pt x="4275" y="513"/>
                  <a:pt x="4303" y="511"/>
                  <a:pt x="4331" y="508"/>
                </a:cubicBezTo>
                <a:cubicBezTo>
                  <a:pt x="4303" y="505"/>
                  <a:pt x="4275" y="504"/>
                  <a:pt x="4247" y="499"/>
                </a:cubicBezTo>
                <a:cubicBezTo>
                  <a:pt x="4240" y="498"/>
                  <a:pt x="4221" y="499"/>
                  <a:pt x="4225" y="491"/>
                </a:cubicBezTo>
                <a:cubicBezTo>
                  <a:pt x="4230" y="480"/>
                  <a:pt x="4245" y="485"/>
                  <a:pt x="4255" y="482"/>
                </a:cubicBezTo>
                <a:cubicBezTo>
                  <a:pt x="4318" y="494"/>
                  <a:pt x="4297" y="507"/>
                  <a:pt x="4346" y="526"/>
                </a:cubicBezTo>
                <a:cubicBezTo>
                  <a:pt x="4398" y="511"/>
                  <a:pt x="4453" y="470"/>
                  <a:pt x="4506" y="464"/>
                </a:cubicBezTo>
                <a:cubicBezTo>
                  <a:pt x="4552" y="460"/>
                  <a:pt x="4598" y="458"/>
                  <a:pt x="4643" y="455"/>
                </a:cubicBezTo>
                <a:cubicBezTo>
                  <a:pt x="4690" y="420"/>
                  <a:pt x="4742" y="423"/>
                  <a:pt x="4795" y="411"/>
                </a:cubicBezTo>
                <a:cubicBezTo>
                  <a:pt x="4834" y="382"/>
                  <a:pt x="4813" y="403"/>
                  <a:pt x="4849" y="341"/>
                </a:cubicBezTo>
                <a:cubicBezTo>
                  <a:pt x="4854" y="332"/>
                  <a:pt x="4864" y="314"/>
                  <a:pt x="4864" y="314"/>
                </a:cubicBezTo>
                <a:cubicBezTo>
                  <a:pt x="4803" y="279"/>
                  <a:pt x="4742" y="285"/>
                  <a:pt x="4674" y="279"/>
                </a:cubicBezTo>
                <a:cubicBezTo>
                  <a:pt x="4490" y="287"/>
                  <a:pt x="4499" y="279"/>
                  <a:pt x="4384" y="306"/>
                </a:cubicBezTo>
                <a:cubicBezTo>
                  <a:pt x="4293" y="303"/>
                  <a:pt x="4202" y="303"/>
                  <a:pt x="4110" y="297"/>
                </a:cubicBezTo>
                <a:cubicBezTo>
                  <a:pt x="4103" y="297"/>
                  <a:pt x="4126" y="288"/>
                  <a:pt x="4133" y="288"/>
                </a:cubicBezTo>
                <a:cubicBezTo>
                  <a:pt x="4187" y="288"/>
                  <a:pt x="4240" y="294"/>
                  <a:pt x="4293" y="297"/>
                </a:cubicBezTo>
                <a:cubicBezTo>
                  <a:pt x="4391" y="282"/>
                  <a:pt x="4444" y="268"/>
                  <a:pt x="4552" y="262"/>
                </a:cubicBezTo>
                <a:cubicBezTo>
                  <a:pt x="4601" y="247"/>
                  <a:pt x="4610" y="232"/>
                  <a:pt x="4651" y="200"/>
                </a:cubicBezTo>
                <a:cubicBezTo>
                  <a:pt x="4609" y="188"/>
                  <a:pt x="4562" y="193"/>
                  <a:pt x="4521" y="174"/>
                </a:cubicBezTo>
                <a:cubicBezTo>
                  <a:pt x="4514" y="171"/>
                  <a:pt x="4516" y="156"/>
                  <a:pt x="4514" y="147"/>
                </a:cubicBezTo>
                <a:cubicBezTo>
                  <a:pt x="4141" y="166"/>
                  <a:pt x="4291" y="156"/>
                  <a:pt x="4065" y="174"/>
                </a:cubicBezTo>
                <a:cubicBezTo>
                  <a:pt x="4015" y="182"/>
                  <a:pt x="3972" y="194"/>
                  <a:pt x="3920" y="174"/>
                </a:cubicBezTo>
                <a:cubicBezTo>
                  <a:pt x="3911" y="171"/>
                  <a:pt x="3935" y="160"/>
                  <a:pt x="3943" y="156"/>
                </a:cubicBezTo>
                <a:cubicBezTo>
                  <a:pt x="3951" y="152"/>
                  <a:pt x="3958" y="150"/>
                  <a:pt x="3966" y="147"/>
                </a:cubicBezTo>
                <a:cubicBezTo>
                  <a:pt x="3918" y="110"/>
                  <a:pt x="3968" y="135"/>
                  <a:pt x="3935" y="77"/>
                </a:cubicBezTo>
                <a:cubicBezTo>
                  <a:pt x="3812" y="86"/>
                  <a:pt x="3702" y="113"/>
                  <a:pt x="3578" y="121"/>
                </a:cubicBezTo>
                <a:cubicBezTo>
                  <a:pt x="3524" y="128"/>
                  <a:pt x="3477" y="135"/>
                  <a:pt x="3425" y="156"/>
                </a:cubicBezTo>
                <a:cubicBezTo>
                  <a:pt x="3342" y="188"/>
                  <a:pt x="3248" y="162"/>
                  <a:pt x="3159" y="165"/>
                </a:cubicBezTo>
                <a:cubicBezTo>
                  <a:pt x="2928" y="254"/>
                  <a:pt x="2813" y="169"/>
                  <a:pt x="2544" y="191"/>
                </a:cubicBezTo>
                <a:cubicBezTo>
                  <a:pt x="2445" y="200"/>
                  <a:pt x="2305" y="198"/>
                  <a:pt x="2260" y="187"/>
                </a:cubicBezTo>
                <a:cubicBezTo>
                  <a:pt x="2172" y="153"/>
                  <a:pt x="2149" y="194"/>
                  <a:pt x="2056" y="195"/>
                </a:cubicBezTo>
                <a:cubicBezTo>
                  <a:pt x="1964" y="187"/>
                  <a:pt x="1913" y="188"/>
                  <a:pt x="1880" y="175"/>
                </a:cubicBezTo>
                <a:cubicBezTo>
                  <a:pt x="1790" y="181"/>
                  <a:pt x="1677" y="212"/>
                  <a:pt x="1591" y="191"/>
                </a:cubicBezTo>
                <a:cubicBezTo>
                  <a:pt x="1548" y="181"/>
                  <a:pt x="1503" y="186"/>
                  <a:pt x="1460" y="175"/>
                </a:cubicBezTo>
                <a:cubicBezTo>
                  <a:pt x="1435" y="185"/>
                  <a:pt x="1426" y="155"/>
                  <a:pt x="1401" y="165"/>
                </a:cubicBezTo>
                <a:cubicBezTo>
                  <a:pt x="1252" y="156"/>
                  <a:pt x="1118" y="135"/>
                  <a:pt x="967" y="130"/>
                </a:cubicBezTo>
                <a:cubicBezTo>
                  <a:pt x="926" y="125"/>
                  <a:pt x="836" y="116"/>
                  <a:pt x="799" y="103"/>
                </a:cubicBezTo>
                <a:cubicBezTo>
                  <a:pt x="798" y="103"/>
                  <a:pt x="754" y="62"/>
                  <a:pt x="746" y="59"/>
                </a:cubicBezTo>
                <a:cubicBezTo>
                  <a:pt x="686" y="39"/>
                  <a:pt x="609" y="39"/>
                  <a:pt x="548" y="33"/>
                </a:cubicBezTo>
                <a:cubicBezTo>
                  <a:pt x="523" y="22"/>
                  <a:pt x="497" y="17"/>
                  <a:pt x="472" y="6"/>
                </a:cubicBezTo>
                <a:cubicBezTo>
                  <a:pt x="441" y="9"/>
                  <a:pt x="411" y="11"/>
                  <a:pt x="381" y="15"/>
                </a:cubicBezTo>
                <a:cubicBezTo>
                  <a:pt x="353" y="15"/>
                  <a:pt x="325" y="0"/>
                  <a:pt x="306" y="4"/>
                </a:cubicBezTo>
                <a:close/>
              </a:path>
            </a:pathLst>
          </a:custGeom>
          <a:gradFill rotWithShape="0">
            <a:gsLst>
              <a:gs pos="0">
                <a:schemeClr val="accent1"/>
              </a:gs>
              <a:gs pos="100000">
                <a:schemeClr val="accent1">
                  <a:gamma/>
                  <a:tint val="48627"/>
                  <a:invGamma/>
                </a:schemeClr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3" name="AutoShape 3"/>
          <p:cNvSpPr>
            <a:spLocks noChangeArrowheads="1"/>
          </p:cNvSpPr>
          <p:nvPr/>
        </p:nvSpPr>
        <p:spPr bwMode="auto">
          <a:xfrm>
            <a:off x="5562600" y="3171825"/>
            <a:ext cx="2286000" cy="2667000"/>
          </a:xfrm>
          <a:prstGeom prst="roundRect">
            <a:avLst>
              <a:gd name="adj" fmla="val 16667"/>
            </a:avLst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eaLnBrk="0" hangingPunct="0"/>
            <a:endParaRPr lang="ru-RU">
              <a:latin typeface="Verdana" pitchFamily="34" charset="0"/>
            </a:endParaRPr>
          </a:p>
        </p:txBody>
      </p:sp>
      <p:sp>
        <p:nvSpPr>
          <p:cNvPr id="4" name="AutoShape 5"/>
          <p:cNvSpPr>
            <a:spLocks noChangeArrowheads="1"/>
          </p:cNvSpPr>
          <p:nvPr/>
        </p:nvSpPr>
        <p:spPr bwMode="auto">
          <a:xfrm>
            <a:off x="1143000" y="3171825"/>
            <a:ext cx="2286000" cy="2667000"/>
          </a:xfrm>
          <a:prstGeom prst="roundRect">
            <a:avLst>
              <a:gd name="adj" fmla="val 16667"/>
            </a:avLst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eaLnBrk="0" hangingPunct="0"/>
            <a:endParaRPr lang="ru-RU">
              <a:latin typeface="Verdana" pitchFamily="34" charset="0"/>
            </a:endParaRPr>
          </a:p>
        </p:txBody>
      </p:sp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1238250" y="3371850"/>
            <a:ext cx="2038350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r>
              <a:rPr lang="ru-RU" sz="2000" dirty="0" smtClean="0"/>
              <a:t>текст</a:t>
            </a:r>
            <a:endParaRPr lang="en-US" sz="2000" dirty="0"/>
          </a:p>
        </p:txBody>
      </p:sp>
      <p:sp>
        <p:nvSpPr>
          <p:cNvPr id="6" name="Freeform 7"/>
          <p:cNvSpPr>
            <a:spLocks/>
          </p:cNvSpPr>
          <p:nvPr/>
        </p:nvSpPr>
        <p:spPr bwMode="gray">
          <a:xfrm>
            <a:off x="3222625" y="3074988"/>
            <a:ext cx="903288" cy="1241425"/>
          </a:xfrm>
          <a:custGeom>
            <a:avLst/>
            <a:gdLst/>
            <a:ahLst/>
            <a:cxnLst>
              <a:cxn ang="0">
                <a:pos x="580" y="0"/>
              </a:cxn>
              <a:cxn ang="0">
                <a:pos x="578" y="90"/>
              </a:cxn>
              <a:cxn ang="0">
                <a:pos x="568" y="174"/>
              </a:cxn>
              <a:cxn ang="0">
                <a:pos x="552" y="252"/>
              </a:cxn>
              <a:cxn ang="0">
                <a:pos x="526" y="324"/>
              </a:cxn>
              <a:cxn ang="0">
                <a:pos x="494" y="390"/>
              </a:cxn>
              <a:cxn ang="0">
                <a:pos x="452" y="450"/>
              </a:cxn>
              <a:cxn ang="0">
                <a:pos x="402" y="508"/>
              </a:cxn>
              <a:cxn ang="0">
                <a:pos x="342" y="560"/>
              </a:cxn>
              <a:cxn ang="0">
                <a:pos x="270" y="610"/>
              </a:cxn>
              <a:cxn ang="0">
                <a:pos x="188" y="656"/>
              </a:cxn>
              <a:cxn ang="0">
                <a:pos x="188" y="798"/>
              </a:cxn>
              <a:cxn ang="0">
                <a:pos x="0" y="514"/>
              </a:cxn>
              <a:cxn ang="0">
                <a:pos x="188" y="230"/>
              </a:cxn>
              <a:cxn ang="0">
                <a:pos x="188" y="372"/>
              </a:cxn>
              <a:cxn ang="0">
                <a:pos x="224" y="368"/>
              </a:cxn>
              <a:cxn ang="0">
                <a:pos x="264" y="356"/>
              </a:cxn>
              <a:cxn ang="0">
                <a:pos x="306" y="336"/>
              </a:cxn>
              <a:cxn ang="0">
                <a:pos x="348" y="310"/>
              </a:cxn>
              <a:cxn ang="0">
                <a:pos x="392" y="280"/>
              </a:cxn>
              <a:cxn ang="0">
                <a:pos x="432" y="246"/>
              </a:cxn>
              <a:cxn ang="0">
                <a:pos x="472" y="208"/>
              </a:cxn>
              <a:cxn ang="0">
                <a:pos x="506" y="166"/>
              </a:cxn>
              <a:cxn ang="0">
                <a:pos x="536" y="124"/>
              </a:cxn>
              <a:cxn ang="0">
                <a:pos x="558" y="82"/>
              </a:cxn>
              <a:cxn ang="0">
                <a:pos x="574" y="40"/>
              </a:cxn>
              <a:cxn ang="0">
                <a:pos x="578" y="0"/>
              </a:cxn>
              <a:cxn ang="0">
                <a:pos x="580" y="0"/>
              </a:cxn>
            </a:cxnLst>
            <a:rect l="0" t="0" r="r" b="b"/>
            <a:pathLst>
              <a:path w="580" h="798">
                <a:moveTo>
                  <a:pt x="580" y="0"/>
                </a:moveTo>
                <a:lnTo>
                  <a:pt x="578" y="90"/>
                </a:lnTo>
                <a:lnTo>
                  <a:pt x="568" y="174"/>
                </a:lnTo>
                <a:lnTo>
                  <a:pt x="552" y="252"/>
                </a:lnTo>
                <a:lnTo>
                  <a:pt x="526" y="324"/>
                </a:lnTo>
                <a:lnTo>
                  <a:pt x="494" y="390"/>
                </a:lnTo>
                <a:lnTo>
                  <a:pt x="452" y="450"/>
                </a:lnTo>
                <a:lnTo>
                  <a:pt x="402" y="508"/>
                </a:lnTo>
                <a:lnTo>
                  <a:pt x="342" y="560"/>
                </a:lnTo>
                <a:lnTo>
                  <a:pt x="270" y="610"/>
                </a:lnTo>
                <a:lnTo>
                  <a:pt x="188" y="656"/>
                </a:lnTo>
                <a:lnTo>
                  <a:pt x="188" y="798"/>
                </a:lnTo>
                <a:lnTo>
                  <a:pt x="0" y="514"/>
                </a:lnTo>
                <a:lnTo>
                  <a:pt x="188" y="230"/>
                </a:lnTo>
                <a:lnTo>
                  <a:pt x="188" y="372"/>
                </a:lnTo>
                <a:lnTo>
                  <a:pt x="224" y="368"/>
                </a:lnTo>
                <a:lnTo>
                  <a:pt x="264" y="356"/>
                </a:lnTo>
                <a:lnTo>
                  <a:pt x="306" y="336"/>
                </a:lnTo>
                <a:lnTo>
                  <a:pt x="348" y="310"/>
                </a:lnTo>
                <a:lnTo>
                  <a:pt x="392" y="280"/>
                </a:lnTo>
                <a:lnTo>
                  <a:pt x="432" y="246"/>
                </a:lnTo>
                <a:lnTo>
                  <a:pt x="472" y="208"/>
                </a:lnTo>
                <a:lnTo>
                  <a:pt x="506" y="166"/>
                </a:lnTo>
                <a:lnTo>
                  <a:pt x="536" y="124"/>
                </a:lnTo>
                <a:lnTo>
                  <a:pt x="558" y="82"/>
                </a:lnTo>
                <a:lnTo>
                  <a:pt x="574" y="40"/>
                </a:lnTo>
                <a:lnTo>
                  <a:pt x="578" y="0"/>
                </a:lnTo>
                <a:lnTo>
                  <a:pt x="580" y="0"/>
                </a:lnTo>
                <a:close/>
              </a:path>
            </a:pathLst>
          </a:custGeom>
          <a:gradFill rotWithShape="1">
            <a:gsLst>
              <a:gs pos="0">
                <a:schemeClr val="accent2"/>
              </a:gs>
              <a:gs pos="100000">
                <a:schemeClr val="accent2">
                  <a:gamma/>
                  <a:tint val="63529"/>
                  <a:invGamma/>
                </a:schemeClr>
              </a:gs>
            </a:gsLst>
            <a:lin ang="0" scaled="1"/>
          </a:gradFill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7" name="AutoShape 8"/>
          <p:cNvSpPr>
            <a:spLocks noChangeAspect="1" noChangeArrowheads="1" noTextEdit="1"/>
          </p:cNvSpPr>
          <p:nvPr/>
        </p:nvSpPr>
        <p:spPr bwMode="gray">
          <a:xfrm flipH="1">
            <a:off x="4868863" y="3071813"/>
            <a:ext cx="909637" cy="1244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8" name="Freeform 9"/>
          <p:cNvSpPr>
            <a:spLocks/>
          </p:cNvSpPr>
          <p:nvPr/>
        </p:nvSpPr>
        <p:spPr bwMode="gray">
          <a:xfrm flipH="1">
            <a:off x="4875213" y="3074988"/>
            <a:ext cx="903287" cy="1241425"/>
          </a:xfrm>
          <a:custGeom>
            <a:avLst/>
            <a:gdLst/>
            <a:ahLst/>
            <a:cxnLst>
              <a:cxn ang="0">
                <a:pos x="580" y="0"/>
              </a:cxn>
              <a:cxn ang="0">
                <a:pos x="578" y="90"/>
              </a:cxn>
              <a:cxn ang="0">
                <a:pos x="568" y="174"/>
              </a:cxn>
              <a:cxn ang="0">
                <a:pos x="552" y="252"/>
              </a:cxn>
              <a:cxn ang="0">
                <a:pos x="526" y="324"/>
              </a:cxn>
              <a:cxn ang="0">
                <a:pos x="494" y="390"/>
              </a:cxn>
              <a:cxn ang="0">
                <a:pos x="452" y="450"/>
              </a:cxn>
              <a:cxn ang="0">
                <a:pos x="402" y="508"/>
              </a:cxn>
              <a:cxn ang="0">
                <a:pos x="342" y="560"/>
              </a:cxn>
              <a:cxn ang="0">
                <a:pos x="270" y="610"/>
              </a:cxn>
              <a:cxn ang="0">
                <a:pos x="188" y="656"/>
              </a:cxn>
              <a:cxn ang="0">
                <a:pos x="188" y="798"/>
              </a:cxn>
              <a:cxn ang="0">
                <a:pos x="0" y="514"/>
              </a:cxn>
              <a:cxn ang="0">
                <a:pos x="188" y="230"/>
              </a:cxn>
              <a:cxn ang="0">
                <a:pos x="188" y="372"/>
              </a:cxn>
              <a:cxn ang="0">
                <a:pos x="224" y="368"/>
              </a:cxn>
              <a:cxn ang="0">
                <a:pos x="264" y="356"/>
              </a:cxn>
              <a:cxn ang="0">
                <a:pos x="306" y="336"/>
              </a:cxn>
              <a:cxn ang="0">
                <a:pos x="348" y="310"/>
              </a:cxn>
              <a:cxn ang="0">
                <a:pos x="392" y="280"/>
              </a:cxn>
              <a:cxn ang="0">
                <a:pos x="432" y="246"/>
              </a:cxn>
              <a:cxn ang="0">
                <a:pos x="472" y="208"/>
              </a:cxn>
              <a:cxn ang="0">
                <a:pos x="506" y="166"/>
              </a:cxn>
              <a:cxn ang="0">
                <a:pos x="536" y="124"/>
              </a:cxn>
              <a:cxn ang="0">
                <a:pos x="558" y="82"/>
              </a:cxn>
              <a:cxn ang="0">
                <a:pos x="574" y="40"/>
              </a:cxn>
              <a:cxn ang="0">
                <a:pos x="578" y="0"/>
              </a:cxn>
              <a:cxn ang="0">
                <a:pos x="580" y="0"/>
              </a:cxn>
            </a:cxnLst>
            <a:rect l="0" t="0" r="r" b="b"/>
            <a:pathLst>
              <a:path w="580" h="798">
                <a:moveTo>
                  <a:pt x="580" y="0"/>
                </a:moveTo>
                <a:lnTo>
                  <a:pt x="578" y="90"/>
                </a:lnTo>
                <a:lnTo>
                  <a:pt x="568" y="174"/>
                </a:lnTo>
                <a:lnTo>
                  <a:pt x="552" y="252"/>
                </a:lnTo>
                <a:lnTo>
                  <a:pt x="526" y="324"/>
                </a:lnTo>
                <a:lnTo>
                  <a:pt x="494" y="390"/>
                </a:lnTo>
                <a:lnTo>
                  <a:pt x="452" y="450"/>
                </a:lnTo>
                <a:lnTo>
                  <a:pt x="402" y="508"/>
                </a:lnTo>
                <a:lnTo>
                  <a:pt x="342" y="560"/>
                </a:lnTo>
                <a:lnTo>
                  <a:pt x="270" y="610"/>
                </a:lnTo>
                <a:lnTo>
                  <a:pt x="188" y="656"/>
                </a:lnTo>
                <a:lnTo>
                  <a:pt x="188" y="798"/>
                </a:lnTo>
                <a:lnTo>
                  <a:pt x="0" y="514"/>
                </a:lnTo>
                <a:lnTo>
                  <a:pt x="188" y="230"/>
                </a:lnTo>
                <a:lnTo>
                  <a:pt x="188" y="372"/>
                </a:lnTo>
                <a:lnTo>
                  <a:pt x="224" y="368"/>
                </a:lnTo>
                <a:lnTo>
                  <a:pt x="264" y="356"/>
                </a:lnTo>
                <a:lnTo>
                  <a:pt x="306" y="336"/>
                </a:lnTo>
                <a:lnTo>
                  <a:pt x="348" y="310"/>
                </a:lnTo>
                <a:lnTo>
                  <a:pt x="392" y="280"/>
                </a:lnTo>
                <a:lnTo>
                  <a:pt x="432" y="246"/>
                </a:lnTo>
                <a:lnTo>
                  <a:pt x="472" y="208"/>
                </a:lnTo>
                <a:lnTo>
                  <a:pt x="506" y="166"/>
                </a:lnTo>
                <a:lnTo>
                  <a:pt x="536" y="124"/>
                </a:lnTo>
                <a:lnTo>
                  <a:pt x="558" y="82"/>
                </a:lnTo>
                <a:lnTo>
                  <a:pt x="574" y="40"/>
                </a:lnTo>
                <a:lnTo>
                  <a:pt x="578" y="0"/>
                </a:lnTo>
                <a:lnTo>
                  <a:pt x="580" y="0"/>
                </a:lnTo>
                <a:close/>
              </a:path>
            </a:pathLst>
          </a:custGeom>
          <a:gradFill rotWithShape="1">
            <a:gsLst>
              <a:gs pos="0">
                <a:schemeClr val="hlink"/>
              </a:gs>
              <a:gs pos="100000">
                <a:schemeClr val="hlink">
                  <a:gamma/>
                  <a:tint val="31765"/>
                  <a:invGamma/>
                </a:schemeClr>
              </a:gs>
            </a:gsLst>
            <a:lin ang="0" scaled="1"/>
          </a:gradFill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9" name="Text Box 18"/>
          <p:cNvSpPr txBox="1">
            <a:spLocks noChangeArrowheads="1"/>
          </p:cNvSpPr>
          <p:nvPr/>
        </p:nvSpPr>
        <p:spPr bwMode="auto">
          <a:xfrm>
            <a:off x="4046878" y="1905000"/>
            <a:ext cx="842282" cy="46166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0" hangingPunct="0"/>
            <a:r>
              <a:rPr lang="ru-RU" sz="2400" dirty="0" smtClean="0">
                <a:solidFill>
                  <a:schemeClr val="bg1"/>
                </a:solidFill>
              </a:rPr>
              <a:t>текст</a:t>
            </a:r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10" name="Text Box 20"/>
          <p:cNvSpPr txBox="1">
            <a:spLocks noChangeArrowheads="1"/>
          </p:cNvSpPr>
          <p:nvPr/>
        </p:nvSpPr>
        <p:spPr bwMode="auto">
          <a:xfrm>
            <a:off x="5734050" y="3352800"/>
            <a:ext cx="2038350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r>
              <a:rPr lang="ru-RU" sz="2000" dirty="0" smtClean="0"/>
              <a:t>текст</a:t>
            </a:r>
            <a:endParaRPr lang="en-US" sz="2000" dirty="0"/>
          </a:p>
        </p:txBody>
      </p:sp>
    </p:spTree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8"/>
          <p:cNvSpPr>
            <a:spLocks/>
          </p:cNvSpPr>
          <p:nvPr/>
        </p:nvSpPr>
        <p:spPr bwMode="gray">
          <a:xfrm>
            <a:off x="6227763" y="2035175"/>
            <a:ext cx="2160587" cy="2232025"/>
          </a:xfrm>
          <a:custGeom>
            <a:avLst/>
            <a:gdLst/>
            <a:ahLst/>
            <a:cxnLst>
              <a:cxn ang="0">
                <a:pos x="264" y="20"/>
              </a:cxn>
              <a:cxn ang="0">
                <a:pos x="286" y="52"/>
              </a:cxn>
              <a:cxn ang="0">
                <a:pos x="242" y="68"/>
              </a:cxn>
              <a:cxn ang="0">
                <a:pos x="202" y="72"/>
              </a:cxn>
              <a:cxn ang="0">
                <a:pos x="194" y="102"/>
              </a:cxn>
              <a:cxn ang="0">
                <a:pos x="140" y="114"/>
              </a:cxn>
              <a:cxn ang="0">
                <a:pos x="116" y="136"/>
              </a:cxn>
              <a:cxn ang="0">
                <a:pos x="84" y="164"/>
              </a:cxn>
              <a:cxn ang="0">
                <a:pos x="76" y="182"/>
              </a:cxn>
              <a:cxn ang="0">
                <a:pos x="60" y="224"/>
              </a:cxn>
              <a:cxn ang="0">
                <a:pos x="42" y="272"/>
              </a:cxn>
              <a:cxn ang="0">
                <a:pos x="24" y="296"/>
              </a:cxn>
              <a:cxn ang="0">
                <a:pos x="12" y="330"/>
              </a:cxn>
              <a:cxn ang="0">
                <a:pos x="16" y="352"/>
              </a:cxn>
              <a:cxn ang="0">
                <a:pos x="6" y="396"/>
              </a:cxn>
              <a:cxn ang="0">
                <a:pos x="30" y="420"/>
              </a:cxn>
              <a:cxn ang="0">
                <a:pos x="22" y="448"/>
              </a:cxn>
              <a:cxn ang="0">
                <a:pos x="38" y="472"/>
              </a:cxn>
              <a:cxn ang="0">
                <a:pos x="64" y="500"/>
              </a:cxn>
              <a:cxn ang="0">
                <a:pos x="76" y="546"/>
              </a:cxn>
              <a:cxn ang="0">
                <a:pos x="126" y="572"/>
              </a:cxn>
              <a:cxn ang="0">
                <a:pos x="130" y="602"/>
              </a:cxn>
              <a:cxn ang="0">
                <a:pos x="170" y="614"/>
              </a:cxn>
              <a:cxn ang="0">
                <a:pos x="188" y="636"/>
              </a:cxn>
              <a:cxn ang="0">
                <a:pos x="212" y="644"/>
              </a:cxn>
              <a:cxn ang="0">
                <a:pos x="238" y="662"/>
              </a:cxn>
              <a:cxn ang="0">
                <a:pos x="280" y="668"/>
              </a:cxn>
              <a:cxn ang="0">
                <a:pos x="300" y="676"/>
              </a:cxn>
              <a:cxn ang="0">
                <a:pos x="330" y="688"/>
              </a:cxn>
              <a:cxn ang="0">
                <a:pos x="350" y="694"/>
              </a:cxn>
              <a:cxn ang="0">
                <a:pos x="392" y="718"/>
              </a:cxn>
              <a:cxn ang="0">
                <a:pos x="398" y="686"/>
              </a:cxn>
              <a:cxn ang="0">
                <a:pos x="428" y="688"/>
              </a:cxn>
              <a:cxn ang="0">
                <a:pos x="504" y="660"/>
              </a:cxn>
              <a:cxn ang="0">
                <a:pos x="534" y="656"/>
              </a:cxn>
              <a:cxn ang="0">
                <a:pos x="550" y="644"/>
              </a:cxn>
              <a:cxn ang="0">
                <a:pos x="570" y="612"/>
              </a:cxn>
              <a:cxn ang="0">
                <a:pos x="612" y="586"/>
              </a:cxn>
              <a:cxn ang="0">
                <a:pos x="630" y="554"/>
              </a:cxn>
              <a:cxn ang="0">
                <a:pos x="656" y="520"/>
              </a:cxn>
              <a:cxn ang="0">
                <a:pos x="682" y="492"/>
              </a:cxn>
              <a:cxn ang="0">
                <a:pos x="692" y="466"/>
              </a:cxn>
              <a:cxn ang="0">
                <a:pos x="696" y="410"/>
              </a:cxn>
              <a:cxn ang="0">
                <a:pos x="734" y="352"/>
              </a:cxn>
              <a:cxn ang="0">
                <a:pos x="718" y="316"/>
              </a:cxn>
              <a:cxn ang="0">
                <a:pos x="710" y="292"/>
              </a:cxn>
              <a:cxn ang="0">
                <a:pos x="698" y="258"/>
              </a:cxn>
              <a:cxn ang="0">
                <a:pos x="678" y="212"/>
              </a:cxn>
              <a:cxn ang="0">
                <a:pos x="654" y="182"/>
              </a:cxn>
              <a:cxn ang="0">
                <a:pos x="632" y="154"/>
              </a:cxn>
              <a:cxn ang="0">
                <a:pos x="612" y="104"/>
              </a:cxn>
              <a:cxn ang="0">
                <a:pos x="592" y="108"/>
              </a:cxn>
              <a:cxn ang="0">
                <a:pos x="548" y="100"/>
              </a:cxn>
              <a:cxn ang="0">
                <a:pos x="508" y="22"/>
              </a:cxn>
              <a:cxn ang="0">
                <a:pos x="456" y="48"/>
              </a:cxn>
              <a:cxn ang="0">
                <a:pos x="430" y="46"/>
              </a:cxn>
              <a:cxn ang="0">
                <a:pos x="370" y="10"/>
              </a:cxn>
              <a:cxn ang="0">
                <a:pos x="348" y="10"/>
              </a:cxn>
              <a:cxn ang="0">
                <a:pos x="326" y="28"/>
              </a:cxn>
              <a:cxn ang="0">
                <a:pos x="294" y="42"/>
              </a:cxn>
              <a:cxn ang="0">
                <a:pos x="256" y="12"/>
              </a:cxn>
            </a:cxnLst>
            <a:rect l="0" t="0" r="r" b="b"/>
            <a:pathLst>
              <a:path w="742" h="718">
                <a:moveTo>
                  <a:pt x="256" y="12"/>
                </a:moveTo>
                <a:lnTo>
                  <a:pt x="252" y="8"/>
                </a:lnTo>
                <a:lnTo>
                  <a:pt x="252" y="6"/>
                </a:lnTo>
                <a:lnTo>
                  <a:pt x="250" y="6"/>
                </a:lnTo>
                <a:lnTo>
                  <a:pt x="252" y="8"/>
                </a:lnTo>
                <a:lnTo>
                  <a:pt x="254" y="10"/>
                </a:lnTo>
                <a:lnTo>
                  <a:pt x="256" y="12"/>
                </a:lnTo>
                <a:lnTo>
                  <a:pt x="260" y="16"/>
                </a:lnTo>
                <a:lnTo>
                  <a:pt x="264" y="20"/>
                </a:lnTo>
                <a:lnTo>
                  <a:pt x="268" y="24"/>
                </a:lnTo>
                <a:lnTo>
                  <a:pt x="270" y="28"/>
                </a:lnTo>
                <a:lnTo>
                  <a:pt x="274" y="32"/>
                </a:lnTo>
                <a:lnTo>
                  <a:pt x="278" y="34"/>
                </a:lnTo>
                <a:lnTo>
                  <a:pt x="280" y="36"/>
                </a:lnTo>
                <a:lnTo>
                  <a:pt x="280" y="38"/>
                </a:lnTo>
                <a:lnTo>
                  <a:pt x="282" y="38"/>
                </a:lnTo>
                <a:lnTo>
                  <a:pt x="288" y="48"/>
                </a:lnTo>
                <a:lnTo>
                  <a:pt x="286" y="52"/>
                </a:lnTo>
                <a:lnTo>
                  <a:pt x="278" y="56"/>
                </a:lnTo>
                <a:lnTo>
                  <a:pt x="268" y="58"/>
                </a:lnTo>
                <a:lnTo>
                  <a:pt x="256" y="58"/>
                </a:lnTo>
                <a:lnTo>
                  <a:pt x="246" y="56"/>
                </a:lnTo>
                <a:lnTo>
                  <a:pt x="238" y="54"/>
                </a:lnTo>
                <a:lnTo>
                  <a:pt x="242" y="58"/>
                </a:lnTo>
                <a:lnTo>
                  <a:pt x="246" y="62"/>
                </a:lnTo>
                <a:lnTo>
                  <a:pt x="244" y="64"/>
                </a:lnTo>
                <a:lnTo>
                  <a:pt x="242" y="68"/>
                </a:lnTo>
                <a:lnTo>
                  <a:pt x="238" y="70"/>
                </a:lnTo>
                <a:lnTo>
                  <a:pt x="232" y="72"/>
                </a:lnTo>
                <a:lnTo>
                  <a:pt x="228" y="72"/>
                </a:lnTo>
                <a:lnTo>
                  <a:pt x="222" y="70"/>
                </a:lnTo>
                <a:lnTo>
                  <a:pt x="216" y="68"/>
                </a:lnTo>
                <a:lnTo>
                  <a:pt x="212" y="64"/>
                </a:lnTo>
                <a:lnTo>
                  <a:pt x="206" y="64"/>
                </a:lnTo>
                <a:lnTo>
                  <a:pt x="204" y="68"/>
                </a:lnTo>
                <a:lnTo>
                  <a:pt x="202" y="72"/>
                </a:lnTo>
                <a:lnTo>
                  <a:pt x="200" y="76"/>
                </a:lnTo>
                <a:lnTo>
                  <a:pt x="196" y="78"/>
                </a:lnTo>
                <a:lnTo>
                  <a:pt x="190" y="80"/>
                </a:lnTo>
                <a:lnTo>
                  <a:pt x="196" y="82"/>
                </a:lnTo>
                <a:lnTo>
                  <a:pt x="198" y="86"/>
                </a:lnTo>
                <a:lnTo>
                  <a:pt x="200" y="90"/>
                </a:lnTo>
                <a:lnTo>
                  <a:pt x="200" y="94"/>
                </a:lnTo>
                <a:lnTo>
                  <a:pt x="198" y="98"/>
                </a:lnTo>
                <a:lnTo>
                  <a:pt x="194" y="102"/>
                </a:lnTo>
                <a:lnTo>
                  <a:pt x="186" y="102"/>
                </a:lnTo>
                <a:lnTo>
                  <a:pt x="172" y="100"/>
                </a:lnTo>
                <a:lnTo>
                  <a:pt x="162" y="100"/>
                </a:lnTo>
                <a:lnTo>
                  <a:pt x="164" y="102"/>
                </a:lnTo>
                <a:lnTo>
                  <a:pt x="166" y="106"/>
                </a:lnTo>
                <a:lnTo>
                  <a:pt x="168" y="110"/>
                </a:lnTo>
                <a:lnTo>
                  <a:pt x="154" y="110"/>
                </a:lnTo>
                <a:lnTo>
                  <a:pt x="140" y="110"/>
                </a:lnTo>
                <a:lnTo>
                  <a:pt x="140" y="114"/>
                </a:lnTo>
                <a:lnTo>
                  <a:pt x="142" y="116"/>
                </a:lnTo>
                <a:lnTo>
                  <a:pt x="136" y="118"/>
                </a:lnTo>
                <a:lnTo>
                  <a:pt x="130" y="118"/>
                </a:lnTo>
                <a:lnTo>
                  <a:pt x="124" y="118"/>
                </a:lnTo>
                <a:lnTo>
                  <a:pt x="126" y="122"/>
                </a:lnTo>
                <a:lnTo>
                  <a:pt x="126" y="126"/>
                </a:lnTo>
                <a:lnTo>
                  <a:pt x="126" y="130"/>
                </a:lnTo>
                <a:lnTo>
                  <a:pt x="128" y="134"/>
                </a:lnTo>
                <a:lnTo>
                  <a:pt x="116" y="136"/>
                </a:lnTo>
                <a:lnTo>
                  <a:pt x="106" y="140"/>
                </a:lnTo>
                <a:lnTo>
                  <a:pt x="96" y="144"/>
                </a:lnTo>
                <a:lnTo>
                  <a:pt x="82" y="142"/>
                </a:lnTo>
                <a:lnTo>
                  <a:pt x="88" y="146"/>
                </a:lnTo>
                <a:lnTo>
                  <a:pt x="92" y="148"/>
                </a:lnTo>
                <a:lnTo>
                  <a:pt x="92" y="152"/>
                </a:lnTo>
                <a:lnTo>
                  <a:pt x="92" y="156"/>
                </a:lnTo>
                <a:lnTo>
                  <a:pt x="88" y="160"/>
                </a:lnTo>
                <a:lnTo>
                  <a:pt x="84" y="164"/>
                </a:lnTo>
                <a:lnTo>
                  <a:pt x="78" y="166"/>
                </a:lnTo>
                <a:lnTo>
                  <a:pt x="74" y="168"/>
                </a:lnTo>
                <a:lnTo>
                  <a:pt x="68" y="170"/>
                </a:lnTo>
                <a:lnTo>
                  <a:pt x="62" y="172"/>
                </a:lnTo>
                <a:lnTo>
                  <a:pt x="58" y="172"/>
                </a:lnTo>
                <a:lnTo>
                  <a:pt x="64" y="174"/>
                </a:lnTo>
                <a:lnTo>
                  <a:pt x="68" y="176"/>
                </a:lnTo>
                <a:lnTo>
                  <a:pt x="72" y="180"/>
                </a:lnTo>
                <a:lnTo>
                  <a:pt x="76" y="182"/>
                </a:lnTo>
                <a:lnTo>
                  <a:pt x="78" y="184"/>
                </a:lnTo>
                <a:lnTo>
                  <a:pt x="78" y="190"/>
                </a:lnTo>
                <a:lnTo>
                  <a:pt x="78" y="194"/>
                </a:lnTo>
                <a:lnTo>
                  <a:pt x="76" y="202"/>
                </a:lnTo>
                <a:lnTo>
                  <a:pt x="70" y="204"/>
                </a:lnTo>
                <a:lnTo>
                  <a:pt x="62" y="204"/>
                </a:lnTo>
                <a:lnTo>
                  <a:pt x="54" y="204"/>
                </a:lnTo>
                <a:lnTo>
                  <a:pt x="60" y="214"/>
                </a:lnTo>
                <a:lnTo>
                  <a:pt x="60" y="224"/>
                </a:lnTo>
                <a:lnTo>
                  <a:pt x="56" y="236"/>
                </a:lnTo>
                <a:lnTo>
                  <a:pt x="56" y="248"/>
                </a:lnTo>
                <a:lnTo>
                  <a:pt x="46" y="248"/>
                </a:lnTo>
                <a:lnTo>
                  <a:pt x="34" y="248"/>
                </a:lnTo>
                <a:lnTo>
                  <a:pt x="38" y="250"/>
                </a:lnTo>
                <a:lnTo>
                  <a:pt x="42" y="254"/>
                </a:lnTo>
                <a:lnTo>
                  <a:pt x="44" y="260"/>
                </a:lnTo>
                <a:lnTo>
                  <a:pt x="44" y="268"/>
                </a:lnTo>
                <a:lnTo>
                  <a:pt x="42" y="272"/>
                </a:lnTo>
                <a:lnTo>
                  <a:pt x="38" y="276"/>
                </a:lnTo>
                <a:lnTo>
                  <a:pt x="34" y="278"/>
                </a:lnTo>
                <a:lnTo>
                  <a:pt x="28" y="280"/>
                </a:lnTo>
                <a:lnTo>
                  <a:pt x="24" y="280"/>
                </a:lnTo>
                <a:lnTo>
                  <a:pt x="18" y="282"/>
                </a:lnTo>
                <a:lnTo>
                  <a:pt x="24" y="284"/>
                </a:lnTo>
                <a:lnTo>
                  <a:pt x="26" y="288"/>
                </a:lnTo>
                <a:lnTo>
                  <a:pt x="26" y="292"/>
                </a:lnTo>
                <a:lnTo>
                  <a:pt x="24" y="296"/>
                </a:lnTo>
                <a:lnTo>
                  <a:pt x="18" y="300"/>
                </a:lnTo>
                <a:lnTo>
                  <a:pt x="28" y="302"/>
                </a:lnTo>
                <a:lnTo>
                  <a:pt x="38" y="306"/>
                </a:lnTo>
                <a:lnTo>
                  <a:pt x="38" y="312"/>
                </a:lnTo>
                <a:lnTo>
                  <a:pt x="34" y="316"/>
                </a:lnTo>
                <a:lnTo>
                  <a:pt x="28" y="320"/>
                </a:lnTo>
                <a:lnTo>
                  <a:pt x="24" y="322"/>
                </a:lnTo>
                <a:lnTo>
                  <a:pt x="18" y="326"/>
                </a:lnTo>
                <a:lnTo>
                  <a:pt x="12" y="330"/>
                </a:lnTo>
                <a:lnTo>
                  <a:pt x="8" y="334"/>
                </a:lnTo>
                <a:lnTo>
                  <a:pt x="12" y="336"/>
                </a:lnTo>
                <a:lnTo>
                  <a:pt x="18" y="338"/>
                </a:lnTo>
                <a:lnTo>
                  <a:pt x="22" y="338"/>
                </a:lnTo>
                <a:lnTo>
                  <a:pt x="20" y="342"/>
                </a:lnTo>
                <a:lnTo>
                  <a:pt x="18" y="344"/>
                </a:lnTo>
                <a:lnTo>
                  <a:pt x="14" y="348"/>
                </a:lnTo>
                <a:lnTo>
                  <a:pt x="12" y="350"/>
                </a:lnTo>
                <a:lnTo>
                  <a:pt x="16" y="352"/>
                </a:lnTo>
                <a:lnTo>
                  <a:pt x="22" y="354"/>
                </a:lnTo>
                <a:lnTo>
                  <a:pt x="26" y="356"/>
                </a:lnTo>
                <a:lnTo>
                  <a:pt x="24" y="358"/>
                </a:lnTo>
                <a:lnTo>
                  <a:pt x="22" y="362"/>
                </a:lnTo>
                <a:lnTo>
                  <a:pt x="32" y="364"/>
                </a:lnTo>
                <a:lnTo>
                  <a:pt x="44" y="368"/>
                </a:lnTo>
                <a:lnTo>
                  <a:pt x="22" y="382"/>
                </a:lnTo>
                <a:lnTo>
                  <a:pt x="0" y="394"/>
                </a:lnTo>
                <a:lnTo>
                  <a:pt x="6" y="396"/>
                </a:lnTo>
                <a:lnTo>
                  <a:pt x="14" y="398"/>
                </a:lnTo>
                <a:lnTo>
                  <a:pt x="20" y="402"/>
                </a:lnTo>
                <a:lnTo>
                  <a:pt x="24" y="406"/>
                </a:lnTo>
                <a:lnTo>
                  <a:pt x="22" y="408"/>
                </a:lnTo>
                <a:lnTo>
                  <a:pt x="20" y="410"/>
                </a:lnTo>
                <a:lnTo>
                  <a:pt x="16" y="412"/>
                </a:lnTo>
                <a:lnTo>
                  <a:pt x="22" y="414"/>
                </a:lnTo>
                <a:lnTo>
                  <a:pt x="28" y="416"/>
                </a:lnTo>
                <a:lnTo>
                  <a:pt x="30" y="420"/>
                </a:lnTo>
                <a:lnTo>
                  <a:pt x="32" y="424"/>
                </a:lnTo>
                <a:lnTo>
                  <a:pt x="32" y="428"/>
                </a:lnTo>
                <a:lnTo>
                  <a:pt x="28" y="434"/>
                </a:lnTo>
                <a:lnTo>
                  <a:pt x="32" y="434"/>
                </a:lnTo>
                <a:lnTo>
                  <a:pt x="34" y="434"/>
                </a:lnTo>
                <a:lnTo>
                  <a:pt x="34" y="440"/>
                </a:lnTo>
                <a:lnTo>
                  <a:pt x="30" y="442"/>
                </a:lnTo>
                <a:lnTo>
                  <a:pt x="26" y="446"/>
                </a:lnTo>
                <a:lnTo>
                  <a:pt x="22" y="448"/>
                </a:lnTo>
                <a:lnTo>
                  <a:pt x="20" y="452"/>
                </a:lnTo>
                <a:lnTo>
                  <a:pt x="16" y="456"/>
                </a:lnTo>
                <a:lnTo>
                  <a:pt x="22" y="454"/>
                </a:lnTo>
                <a:lnTo>
                  <a:pt x="28" y="456"/>
                </a:lnTo>
                <a:lnTo>
                  <a:pt x="34" y="458"/>
                </a:lnTo>
                <a:lnTo>
                  <a:pt x="40" y="460"/>
                </a:lnTo>
                <a:lnTo>
                  <a:pt x="44" y="464"/>
                </a:lnTo>
                <a:lnTo>
                  <a:pt x="40" y="468"/>
                </a:lnTo>
                <a:lnTo>
                  <a:pt x="38" y="472"/>
                </a:lnTo>
                <a:lnTo>
                  <a:pt x="34" y="476"/>
                </a:lnTo>
                <a:lnTo>
                  <a:pt x="40" y="478"/>
                </a:lnTo>
                <a:lnTo>
                  <a:pt x="44" y="482"/>
                </a:lnTo>
                <a:lnTo>
                  <a:pt x="48" y="486"/>
                </a:lnTo>
                <a:lnTo>
                  <a:pt x="48" y="490"/>
                </a:lnTo>
                <a:lnTo>
                  <a:pt x="48" y="496"/>
                </a:lnTo>
                <a:lnTo>
                  <a:pt x="54" y="496"/>
                </a:lnTo>
                <a:lnTo>
                  <a:pt x="60" y="498"/>
                </a:lnTo>
                <a:lnTo>
                  <a:pt x="64" y="500"/>
                </a:lnTo>
                <a:lnTo>
                  <a:pt x="66" y="504"/>
                </a:lnTo>
                <a:lnTo>
                  <a:pt x="66" y="508"/>
                </a:lnTo>
                <a:lnTo>
                  <a:pt x="66" y="514"/>
                </a:lnTo>
                <a:lnTo>
                  <a:pt x="62" y="520"/>
                </a:lnTo>
                <a:lnTo>
                  <a:pt x="68" y="524"/>
                </a:lnTo>
                <a:lnTo>
                  <a:pt x="72" y="528"/>
                </a:lnTo>
                <a:lnTo>
                  <a:pt x="74" y="534"/>
                </a:lnTo>
                <a:lnTo>
                  <a:pt x="76" y="540"/>
                </a:lnTo>
                <a:lnTo>
                  <a:pt x="76" y="546"/>
                </a:lnTo>
                <a:lnTo>
                  <a:pt x="96" y="546"/>
                </a:lnTo>
                <a:lnTo>
                  <a:pt x="118" y="544"/>
                </a:lnTo>
                <a:lnTo>
                  <a:pt x="114" y="552"/>
                </a:lnTo>
                <a:lnTo>
                  <a:pt x="112" y="558"/>
                </a:lnTo>
                <a:lnTo>
                  <a:pt x="110" y="566"/>
                </a:lnTo>
                <a:lnTo>
                  <a:pt x="108" y="572"/>
                </a:lnTo>
                <a:lnTo>
                  <a:pt x="114" y="572"/>
                </a:lnTo>
                <a:lnTo>
                  <a:pt x="120" y="572"/>
                </a:lnTo>
                <a:lnTo>
                  <a:pt x="126" y="572"/>
                </a:lnTo>
                <a:lnTo>
                  <a:pt x="122" y="578"/>
                </a:lnTo>
                <a:lnTo>
                  <a:pt x="118" y="584"/>
                </a:lnTo>
                <a:lnTo>
                  <a:pt x="116" y="592"/>
                </a:lnTo>
                <a:lnTo>
                  <a:pt x="122" y="592"/>
                </a:lnTo>
                <a:lnTo>
                  <a:pt x="128" y="592"/>
                </a:lnTo>
                <a:lnTo>
                  <a:pt x="136" y="592"/>
                </a:lnTo>
                <a:lnTo>
                  <a:pt x="134" y="594"/>
                </a:lnTo>
                <a:lnTo>
                  <a:pt x="132" y="598"/>
                </a:lnTo>
                <a:lnTo>
                  <a:pt x="130" y="602"/>
                </a:lnTo>
                <a:lnTo>
                  <a:pt x="128" y="604"/>
                </a:lnTo>
                <a:lnTo>
                  <a:pt x="144" y="606"/>
                </a:lnTo>
                <a:lnTo>
                  <a:pt x="156" y="610"/>
                </a:lnTo>
                <a:lnTo>
                  <a:pt x="164" y="622"/>
                </a:lnTo>
                <a:lnTo>
                  <a:pt x="162" y="620"/>
                </a:lnTo>
                <a:lnTo>
                  <a:pt x="160" y="618"/>
                </a:lnTo>
                <a:lnTo>
                  <a:pt x="164" y="614"/>
                </a:lnTo>
                <a:lnTo>
                  <a:pt x="168" y="614"/>
                </a:lnTo>
                <a:lnTo>
                  <a:pt x="170" y="614"/>
                </a:lnTo>
                <a:lnTo>
                  <a:pt x="172" y="614"/>
                </a:lnTo>
                <a:lnTo>
                  <a:pt x="174" y="618"/>
                </a:lnTo>
                <a:lnTo>
                  <a:pt x="174" y="620"/>
                </a:lnTo>
                <a:lnTo>
                  <a:pt x="176" y="624"/>
                </a:lnTo>
                <a:lnTo>
                  <a:pt x="178" y="628"/>
                </a:lnTo>
                <a:lnTo>
                  <a:pt x="178" y="630"/>
                </a:lnTo>
                <a:lnTo>
                  <a:pt x="180" y="632"/>
                </a:lnTo>
                <a:lnTo>
                  <a:pt x="184" y="634"/>
                </a:lnTo>
                <a:lnTo>
                  <a:pt x="188" y="636"/>
                </a:lnTo>
                <a:lnTo>
                  <a:pt x="190" y="636"/>
                </a:lnTo>
                <a:lnTo>
                  <a:pt x="194" y="638"/>
                </a:lnTo>
                <a:lnTo>
                  <a:pt x="198" y="638"/>
                </a:lnTo>
                <a:lnTo>
                  <a:pt x="200" y="640"/>
                </a:lnTo>
                <a:lnTo>
                  <a:pt x="202" y="644"/>
                </a:lnTo>
                <a:lnTo>
                  <a:pt x="204" y="648"/>
                </a:lnTo>
                <a:lnTo>
                  <a:pt x="206" y="646"/>
                </a:lnTo>
                <a:lnTo>
                  <a:pt x="210" y="646"/>
                </a:lnTo>
                <a:lnTo>
                  <a:pt x="212" y="644"/>
                </a:lnTo>
                <a:lnTo>
                  <a:pt x="216" y="648"/>
                </a:lnTo>
                <a:lnTo>
                  <a:pt x="220" y="654"/>
                </a:lnTo>
                <a:lnTo>
                  <a:pt x="222" y="658"/>
                </a:lnTo>
                <a:lnTo>
                  <a:pt x="224" y="654"/>
                </a:lnTo>
                <a:lnTo>
                  <a:pt x="228" y="650"/>
                </a:lnTo>
                <a:lnTo>
                  <a:pt x="232" y="652"/>
                </a:lnTo>
                <a:lnTo>
                  <a:pt x="234" y="654"/>
                </a:lnTo>
                <a:lnTo>
                  <a:pt x="238" y="656"/>
                </a:lnTo>
                <a:lnTo>
                  <a:pt x="238" y="662"/>
                </a:lnTo>
                <a:lnTo>
                  <a:pt x="240" y="666"/>
                </a:lnTo>
                <a:lnTo>
                  <a:pt x="252" y="662"/>
                </a:lnTo>
                <a:lnTo>
                  <a:pt x="262" y="666"/>
                </a:lnTo>
                <a:lnTo>
                  <a:pt x="270" y="674"/>
                </a:lnTo>
                <a:lnTo>
                  <a:pt x="276" y="686"/>
                </a:lnTo>
                <a:lnTo>
                  <a:pt x="274" y="678"/>
                </a:lnTo>
                <a:lnTo>
                  <a:pt x="276" y="674"/>
                </a:lnTo>
                <a:lnTo>
                  <a:pt x="278" y="670"/>
                </a:lnTo>
                <a:lnTo>
                  <a:pt x="280" y="668"/>
                </a:lnTo>
                <a:lnTo>
                  <a:pt x="284" y="666"/>
                </a:lnTo>
                <a:lnTo>
                  <a:pt x="288" y="668"/>
                </a:lnTo>
                <a:lnTo>
                  <a:pt x="292" y="672"/>
                </a:lnTo>
                <a:lnTo>
                  <a:pt x="296" y="678"/>
                </a:lnTo>
                <a:lnTo>
                  <a:pt x="294" y="674"/>
                </a:lnTo>
                <a:lnTo>
                  <a:pt x="294" y="674"/>
                </a:lnTo>
                <a:lnTo>
                  <a:pt x="296" y="674"/>
                </a:lnTo>
                <a:lnTo>
                  <a:pt x="298" y="674"/>
                </a:lnTo>
                <a:lnTo>
                  <a:pt x="300" y="676"/>
                </a:lnTo>
                <a:lnTo>
                  <a:pt x="302" y="680"/>
                </a:lnTo>
                <a:lnTo>
                  <a:pt x="304" y="682"/>
                </a:lnTo>
                <a:lnTo>
                  <a:pt x="304" y="686"/>
                </a:lnTo>
                <a:lnTo>
                  <a:pt x="310" y="682"/>
                </a:lnTo>
                <a:lnTo>
                  <a:pt x="318" y="680"/>
                </a:lnTo>
                <a:lnTo>
                  <a:pt x="324" y="678"/>
                </a:lnTo>
                <a:lnTo>
                  <a:pt x="326" y="682"/>
                </a:lnTo>
                <a:lnTo>
                  <a:pt x="328" y="684"/>
                </a:lnTo>
                <a:lnTo>
                  <a:pt x="330" y="688"/>
                </a:lnTo>
                <a:lnTo>
                  <a:pt x="330" y="692"/>
                </a:lnTo>
                <a:lnTo>
                  <a:pt x="332" y="686"/>
                </a:lnTo>
                <a:lnTo>
                  <a:pt x="332" y="684"/>
                </a:lnTo>
                <a:lnTo>
                  <a:pt x="334" y="682"/>
                </a:lnTo>
                <a:lnTo>
                  <a:pt x="338" y="684"/>
                </a:lnTo>
                <a:lnTo>
                  <a:pt x="340" y="684"/>
                </a:lnTo>
                <a:lnTo>
                  <a:pt x="344" y="688"/>
                </a:lnTo>
                <a:lnTo>
                  <a:pt x="346" y="690"/>
                </a:lnTo>
                <a:lnTo>
                  <a:pt x="350" y="694"/>
                </a:lnTo>
                <a:lnTo>
                  <a:pt x="352" y="698"/>
                </a:lnTo>
                <a:lnTo>
                  <a:pt x="356" y="702"/>
                </a:lnTo>
                <a:lnTo>
                  <a:pt x="358" y="706"/>
                </a:lnTo>
                <a:lnTo>
                  <a:pt x="360" y="708"/>
                </a:lnTo>
                <a:lnTo>
                  <a:pt x="364" y="700"/>
                </a:lnTo>
                <a:lnTo>
                  <a:pt x="370" y="700"/>
                </a:lnTo>
                <a:lnTo>
                  <a:pt x="378" y="704"/>
                </a:lnTo>
                <a:lnTo>
                  <a:pt x="386" y="712"/>
                </a:lnTo>
                <a:lnTo>
                  <a:pt x="392" y="718"/>
                </a:lnTo>
                <a:lnTo>
                  <a:pt x="386" y="714"/>
                </a:lnTo>
                <a:lnTo>
                  <a:pt x="384" y="710"/>
                </a:lnTo>
                <a:lnTo>
                  <a:pt x="382" y="706"/>
                </a:lnTo>
                <a:lnTo>
                  <a:pt x="382" y="702"/>
                </a:lnTo>
                <a:lnTo>
                  <a:pt x="384" y="696"/>
                </a:lnTo>
                <a:lnTo>
                  <a:pt x="386" y="692"/>
                </a:lnTo>
                <a:lnTo>
                  <a:pt x="390" y="690"/>
                </a:lnTo>
                <a:lnTo>
                  <a:pt x="394" y="686"/>
                </a:lnTo>
                <a:lnTo>
                  <a:pt x="398" y="686"/>
                </a:lnTo>
                <a:lnTo>
                  <a:pt x="404" y="688"/>
                </a:lnTo>
                <a:lnTo>
                  <a:pt x="408" y="690"/>
                </a:lnTo>
                <a:lnTo>
                  <a:pt x="412" y="696"/>
                </a:lnTo>
                <a:lnTo>
                  <a:pt x="414" y="692"/>
                </a:lnTo>
                <a:lnTo>
                  <a:pt x="414" y="690"/>
                </a:lnTo>
                <a:lnTo>
                  <a:pt x="418" y="688"/>
                </a:lnTo>
                <a:lnTo>
                  <a:pt x="420" y="686"/>
                </a:lnTo>
                <a:lnTo>
                  <a:pt x="424" y="686"/>
                </a:lnTo>
                <a:lnTo>
                  <a:pt x="428" y="688"/>
                </a:lnTo>
                <a:lnTo>
                  <a:pt x="432" y="690"/>
                </a:lnTo>
                <a:lnTo>
                  <a:pt x="434" y="694"/>
                </a:lnTo>
                <a:lnTo>
                  <a:pt x="438" y="682"/>
                </a:lnTo>
                <a:lnTo>
                  <a:pt x="450" y="676"/>
                </a:lnTo>
                <a:lnTo>
                  <a:pt x="462" y="674"/>
                </a:lnTo>
                <a:lnTo>
                  <a:pt x="472" y="680"/>
                </a:lnTo>
                <a:lnTo>
                  <a:pt x="482" y="672"/>
                </a:lnTo>
                <a:lnTo>
                  <a:pt x="494" y="666"/>
                </a:lnTo>
                <a:lnTo>
                  <a:pt x="504" y="660"/>
                </a:lnTo>
                <a:lnTo>
                  <a:pt x="506" y="658"/>
                </a:lnTo>
                <a:lnTo>
                  <a:pt x="508" y="656"/>
                </a:lnTo>
                <a:lnTo>
                  <a:pt x="508" y="654"/>
                </a:lnTo>
                <a:lnTo>
                  <a:pt x="510" y="654"/>
                </a:lnTo>
                <a:lnTo>
                  <a:pt x="514" y="652"/>
                </a:lnTo>
                <a:lnTo>
                  <a:pt x="520" y="652"/>
                </a:lnTo>
                <a:lnTo>
                  <a:pt x="524" y="652"/>
                </a:lnTo>
                <a:lnTo>
                  <a:pt x="528" y="654"/>
                </a:lnTo>
                <a:lnTo>
                  <a:pt x="534" y="656"/>
                </a:lnTo>
                <a:lnTo>
                  <a:pt x="540" y="658"/>
                </a:lnTo>
                <a:lnTo>
                  <a:pt x="538" y="654"/>
                </a:lnTo>
                <a:lnTo>
                  <a:pt x="538" y="652"/>
                </a:lnTo>
                <a:lnTo>
                  <a:pt x="538" y="648"/>
                </a:lnTo>
                <a:lnTo>
                  <a:pt x="550" y="648"/>
                </a:lnTo>
                <a:lnTo>
                  <a:pt x="562" y="650"/>
                </a:lnTo>
                <a:lnTo>
                  <a:pt x="558" y="648"/>
                </a:lnTo>
                <a:lnTo>
                  <a:pt x="552" y="646"/>
                </a:lnTo>
                <a:lnTo>
                  <a:pt x="550" y="644"/>
                </a:lnTo>
                <a:lnTo>
                  <a:pt x="546" y="640"/>
                </a:lnTo>
                <a:lnTo>
                  <a:pt x="544" y="634"/>
                </a:lnTo>
                <a:lnTo>
                  <a:pt x="544" y="628"/>
                </a:lnTo>
                <a:lnTo>
                  <a:pt x="546" y="622"/>
                </a:lnTo>
                <a:lnTo>
                  <a:pt x="548" y="616"/>
                </a:lnTo>
                <a:lnTo>
                  <a:pt x="552" y="614"/>
                </a:lnTo>
                <a:lnTo>
                  <a:pt x="558" y="612"/>
                </a:lnTo>
                <a:lnTo>
                  <a:pt x="564" y="612"/>
                </a:lnTo>
                <a:lnTo>
                  <a:pt x="570" y="612"/>
                </a:lnTo>
                <a:lnTo>
                  <a:pt x="576" y="612"/>
                </a:lnTo>
                <a:lnTo>
                  <a:pt x="572" y="608"/>
                </a:lnTo>
                <a:lnTo>
                  <a:pt x="572" y="606"/>
                </a:lnTo>
                <a:lnTo>
                  <a:pt x="570" y="602"/>
                </a:lnTo>
                <a:lnTo>
                  <a:pt x="570" y="598"/>
                </a:lnTo>
                <a:lnTo>
                  <a:pt x="584" y="600"/>
                </a:lnTo>
                <a:lnTo>
                  <a:pt x="592" y="598"/>
                </a:lnTo>
                <a:lnTo>
                  <a:pt x="600" y="594"/>
                </a:lnTo>
                <a:lnTo>
                  <a:pt x="612" y="586"/>
                </a:lnTo>
                <a:lnTo>
                  <a:pt x="614" y="582"/>
                </a:lnTo>
                <a:lnTo>
                  <a:pt x="620" y="580"/>
                </a:lnTo>
                <a:lnTo>
                  <a:pt x="624" y="580"/>
                </a:lnTo>
                <a:lnTo>
                  <a:pt x="626" y="576"/>
                </a:lnTo>
                <a:lnTo>
                  <a:pt x="628" y="572"/>
                </a:lnTo>
                <a:lnTo>
                  <a:pt x="628" y="568"/>
                </a:lnTo>
                <a:lnTo>
                  <a:pt x="628" y="562"/>
                </a:lnTo>
                <a:lnTo>
                  <a:pt x="628" y="558"/>
                </a:lnTo>
                <a:lnTo>
                  <a:pt x="630" y="554"/>
                </a:lnTo>
                <a:lnTo>
                  <a:pt x="626" y="552"/>
                </a:lnTo>
                <a:lnTo>
                  <a:pt x="622" y="548"/>
                </a:lnTo>
                <a:lnTo>
                  <a:pt x="620" y="548"/>
                </a:lnTo>
                <a:lnTo>
                  <a:pt x="630" y="536"/>
                </a:lnTo>
                <a:lnTo>
                  <a:pt x="642" y="532"/>
                </a:lnTo>
                <a:lnTo>
                  <a:pt x="656" y="534"/>
                </a:lnTo>
                <a:lnTo>
                  <a:pt x="656" y="530"/>
                </a:lnTo>
                <a:lnTo>
                  <a:pt x="656" y="524"/>
                </a:lnTo>
                <a:lnTo>
                  <a:pt x="656" y="520"/>
                </a:lnTo>
                <a:lnTo>
                  <a:pt x="658" y="516"/>
                </a:lnTo>
                <a:lnTo>
                  <a:pt x="658" y="512"/>
                </a:lnTo>
                <a:lnTo>
                  <a:pt x="662" y="510"/>
                </a:lnTo>
                <a:lnTo>
                  <a:pt x="666" y="508"/>
                </a:lnTo>
                <a:lnTo>
                  <a:pt x="672" y="508"/>
                </a:lnTo>
                <a:lnTo>
                  <a:pt x="674" y="502"/>
                </a:lnTo>
                <a:lnTo>
                  <a:pt x="676" y="498"/>
                </a:lnTo>
                <a:lnTo>
                  <a:pt x="678" y="494"/>
                </a:lnTo>
                <a:lnTo>
                  <a:pt x="682" y="492"/>
                </a:lnTo>
                <a:lnTo>
                  <a:pt x="684" y="490"/>
                </a:lnTo>
                <a:lnTo>
                  <a:pt x="688" y="490"/>
                </a:lnTo>
                <a:lnTo>
                  <a:pt x="692" y="488"/>
                </a:lnTo>
                <a:lnTo>
                  <a:pt x="696" y="484"/>
                </a:lnTo>
                <a:lnTo>
                  <a:pt x="698" y="482"/>
                </a:lnTo>
                <a:lnTo>
                  <a:pt x="694" y="478"/>
                </a:lnTo>
                <a:lnTo>
                  <a:pt x="690" y="476"/>
                </a:lnTo>
                <a:lnTo>
                  <a:pt x="688" y="472"/>
                </a:lnTo>
                <a:lnTo>
                  <a:pt x="692" y="466"/>
                </a:lnTo>
                <a:lnTo>
                  <a:pt x="700" y="462"/>
                </a:lnTo>
                <a:lnTo>
                  <a:pt x="708" y="458"/>
                </a:lnTo>
                <a:lnTo>
                  <a:pt x="714" y="452"/>
                </a:lnTo>
                <a:lnTo>
                  <a:pt x="704" y="446"/>
                </a:lnTo>
                <a:lnTo>
                  <a:pt x="700" y="436"/>
                </a:lnTo>
                <a:lnTo>
                  <a:pt x="700" y="424"/>
                </a:lnTo>
                <a:lnTo>
                  <a:pt x="708" y="414"/>
                </a:lnTo>
                <a:lnTo>
                  <a:pt x="702" y="412"/>
                </a:lnTo>
                <a:lnTo>
                  <a:pt x="696" y="410"/>
                </a:lnTo>
                <a:lnTo>
                  <a:pt x="692" y="408"/>
                </a:lnTo>
                <a:lnTo>
                  <a:pt x="706" y="402"/>
                </a:lnTo>
                <a:lnTo>
                  <a:pt x="712" y="398"/>
                </a:lnTo>
                <a:lnTo>
                  <a:pt x="714" y="392"/>
                </a:lnTo>
                <a:lnTo>
                  <a:pt x="716" y="382"/>
                </a:lnTo>
                <a:lnTo>
                  <a:pt x="718" y="370"/>
                </a:lnTo>
                <a:lnTo>
                  <a:pt x="724" y="362"/>
                </a:lnTo>
                <a:lnTo>
                  <a:pt x="728" y="356"/>
                </a:lnTo>
                <a:lnTo>
                  <a:pt x="734" y="352"/>
                </a:lnTo>
                <a:lnTo>
                  <a:pt x="736" y="348"/>
                </a:lnTo>
                <a:lnTo>
                  <a:pt x="736" y="342"/>
                </a:lnTo>
                <a:lnTo>
                  <a:pt x="732" y="332"/>
                </a:lnTo>
                <a:lnTo>
                  <a:pt x="736" y="330"/>
                </a:lnTo>
                <a:lnTo>
                  <a:pt x="742" y="328"/>
                </a:lnTo>
                <a:lnTo>
                  <a:pt x="736" y="326"/>
                </a:lnTo>
                <a:lnTo>
                  <a:pt x="730" y="322"/>
                </a:lnTo>
                <a:lnTo>
                  <a:pt x="722" y="320"/>
                </a:lnTo>
                <a:lnTo>
                  <a:pt x="718" y="316"/>
                </a:lnTo>
                <a:lnTo>
                  <a:pt x="714" y="312"/>
                </a:lnTo>
                <a:lnTo>
                  <a:pt x="710" y="306"/>
                </a:lnTo>
                <a:lnTo>
                  <a:pt x="716" y="306"/>
                </a:lnTo>
                <a:lnTo>
                  <a:pt x="720" y="302"/>
                </a:lnTo>
                <a:lnTo>
                  <a:pt x="726" y="302"/>
                </a:lnTo>
                <a:lnTo>
                  <a:pt x="722" y="298"/>
                </a:lnTo>
                <a:lnTo>
                  <a:pt x="718" y="296"/>
                </a:lnTo>
                <a:lnTo>
                  <a:pt x="714" y="294"/>
                </a:lnTo>
                <a:lnTo>
                  <a:pt x="710" y="292"/>
                </a:lnTo>
                <a:lnTo>
                  <a:pt x="706" y="290"/>
                </a:lnTo>
                <a:lnTo>
                  <a:pt x="702" y="286"/>
                </a:lnTo>
                <a:lnTo>
                  <a:pt x="706" y="284"/>
                </a:lnTo>
                <a:lnTo>
                  <a:pt x="708" y="282"/>
                </a:lnTo>
                <a:lnTo>
                  <a:pt x="708" y="276"/>
                </a:lnTo>
                <a:lnTo>
                  <a:pt x="704" y="272"/>
                </a:lnTo>
                <a:lnTo>
                  <a:pt x="700" y="268"/>
                </a:lnTo>
                <a:lnTo>
                  <a:pt x="694" y="268"/>
                </a:lnTo>
                <a:lnTo>
                  <a:pt x="698" y="258"/>
                </a:lnTo>
                <a:lnTo>
                  <a:pt x="704" y="248"/>
                </a:lnTo>
                <a:lnTo>
                  <a:pt x="710" y="238"/>
                </a:lnTo>
                <a:lnTo>
                  <a:pt x="700" y="250"/>
                </a:lnTo>
                <a:lnTo>
                  <a:pt x="694" y="252"/>
                </a:lnTo>
                <a:lnTo>
                  <a:pt x="690" y="250"/>
                </a:lnTo>
                <a:lnTo>
                  <a:pt x="682" y="244"/>
                </a:lnTo>
                <a:lnTo>
                  <a:pt x="672" y="234"/>
                </a:lnTo>
                <a:lnTo>
                  <a:pt x="680" y="222"/>
                </a:lnTo>
                <a:lnTo>
                  <a:pt x="678" y="212"/>
                </a:lnTo>
                <a:lnTo>
                  <a:pt x="672" y="206"/>
                </a:lnTo>
                <a:lnTo>
                  <a:pt x="662" y="202"/>
                </a:lnTo>
                <a:lnTo>
                  <a:pt x="650" y="202"/>
                </a:lnTo>
                <a:lnTo>
                  <a:pt x="654" y="198"/>
                </a:lnTo>
                <a:lnTo>
                  <a:pt x="658" y="196"/>
                </a:lnTo>
                <a:lnTo>
                  <a:pt x="662" y="192"/>
                </a:lnTo>
                <a:lnTo>
                  <a:pt x="664" y="188"/>
                </a:lnTo>
                <a:lnTo>
                  <a:pt x="660" y="184"/>
                </a:lnTo>
                <a:lnTo>
                  <a:pt x="654" y="182"/>
                </a:lnTo>
                <a:lnTo>
                  <a:pt x="650" y="180"/>
                </a:lnTo>
                <a:lnTo>
                  <a:pt x="648" y="184"/>
                </a:lnTo>
                <a:lnTo>
                  <a:pt x="646" y="190"/>
                </a:lnTo>
                <a:lnTo>
                  <a:pt x="644" y="192"/>
                </a:lnTo>
                <a:lnTo>
                  <a:pt x="640" y="196"/>
                </a:lnTo>
                <a:lnTo>
                  <a:pt x="640" y="184"/>
                </a:lnTo>
                <a:lnTo>
                  <a:pt x="640" y="172"/>
                </a:lnTo>
                <a:lnTo>
                  <a:pt x="638" y="162"/>
                </a:lnTo>
                <a:lnTo>
                  <a:pt x="632" y="154"/>
                </a:lnTo>
                <a:lnTo>
                  <a:pt x="622" y="152"/>
                </a:lnTo>
                <a:lnTo>
                  <a:pt x="622" y="146"/>
                </a:lnTo>
                <a:lnTo>
                  <a:pt x="622" y="140"/>
                </a:lnTo>
                <a:lnTo>
                  <a:pt x="622" y="134"/>
                </a:lnTo>
                <a:lnTo>
                  <a:pt x="622" y="128"/>
                </a:lnTo>
                <a:lnTo>
                  <a:pt x="618" y="110"/>
                </a:lnTo>
                <a:lnTo>
                  <a:pt x="614" y="94"/>
                </a:lnTo>
                <a:lnTo>
                  <a:pt x="612" y="98"/>
                </a:lnTo>
                <a:lnTo>
                  <a:pt x="612" y="104"/>
                </a:lnTo>
                <a:lnTo>
                  <a:pt x="610" y="108"/>
                </a:lnTo>
                <a:lnTo>
                  <a:pt x="608" y="114"/>
                </a:lnTo>
                <a:lnTo>
                  <a:pt x="606" y="118"/>
                </a:lnTo>
                <a:lnTo>
                  <a:pt x="602" y="120"/>
                </a:lnTo>
                <a:lnTo>
                  <a:pt x="598" y="122"/>
                </a:lnTo>
                <a:lnTo>
                  <a:pt x="592" y="122"/>
                </a:lnTo>
                <a:lnTo>
                  <a:pt x="592" y="118"/>
                </a:lnTo>
                <a:lnTo>
                  <a:pt x="592" y="114"/>
                </a:lnTo>
                <a:lnTo>
                  <a:pt x="592" y="108"/>
                </a:lnTo>
                <a:lnTo>
                  <a:pt x="590" y="112"/>
                </a:lnTo>
                <a:lnTo>
                  <a:pt x="586" y="114"/>
                </a:lnTo>
                <a:lnTo>
                  <a:pt x="582" y="116"/>
                </a:lnTo>
                <a:lnTo>
                  <a:pt x="574" y="100"/>
                </a:lnTo>
                <a:lnTo>
                  <a:pt x="568" y="80"/>
                </a:lnTo>
                <a:lnTo>
                  <a:pt x="564" y="90"/>
                </a:lnTo>
                <a:lnTo>
                  <a:pt x="558" y="96"/>
                </a:lnTo>
                <a:lnTo>
                  <a:pt x="552" y="104"/>
                </a:lnTo>
                <a:lnTo>
                  <a:pt x="548" y="100"/>
                </a:lnTo>
                <a:lnTo>
                  <a:pt x="544" y="94"/>
                </a:lnTo>
                <a:lnTo>
                  <a:pt x="542" y="90"/>
                </a:lnTo>
                <a:lnTo>
                  <a:pt x="540" y="82"/>
                </a:lnTo>
                <a:lnTo>
                  <a:pt x="540" y="76"/>
                </a:lnTo>
                <a:lnTo>
                  <a:pt x="536" y="80"/>
                </a:lnTo>
                <a:lnTo>
                  <a:pt x="534" y="82"/>
                </a:lnTo>
                <a:lnTo>
                  <a:pt x="530" y="84"/>
                </a:lnTo>
                <a:lnTo>
                  <a:pt x="520" y="52"/>
                </a:lnTo>
                <a:lnTo>
                  <a:pt x="508" y="22"/>
                </a:lnTo>
                <a:lnTo>
                  <a:pt x="504" y="30"/>
                </a:lnTo>
                <a:lnTo>
                  <a:pt x="498" y="40"/>
                </a:lnTo>
                <a:lnTo>
                  <a:pt x="490" y="48"/>
                </a:lnTo>
                <a:lnTo>
                  <a:pt x="482" y="52"/>
                </a:lnTo>
                <a:lnTo>
                  <a:pt x="472" y="50"/>
                </a:lnTo>
                <a:lnTo>
                  <a:pt x="468" y="52"/>
                </a:lnTo>
                <a:lnTo>
                  <a:pt x="464" y="54"/>
                </a:lnTo>
                <a:lnTo>
                  <a:pt x="460" y="58"/>
                </a:lnTo>
                <a:lnTo>
                  <a:pt x="456" y="48"/>
                </a:lnTo>
                <a:lnTo>
                  <a:pt x="450" y="38"/>
                </a:lnTo>
                <a:lnTo>
                  <a:pt x="448" y="30"/>
                </a:lnTo>
                <a:lnTo>
                  <a:pt x="444" y="28"/>
                </a:lnTo>
                <a:lnTo>
                  <a:pt x="440" y="28"/>
                </a:lnTo>
                <a:lnTo>
                  <a:pt x="440" y="36"/>
                </a:lnTo>
                <a:lnTo>
                  <a:pt x="438" y="40"/>
                </a:lnTo>
                <a:lnTo>
                  <a:pt x="436" y="44"/>
                </a:lnTo>
                <a:lnTo>
                  <a:pt x="432" y="46"/>
                </a:lnTo>
                <a:lnTo>
                  <a:pt x="430" y="46"/>
                </a:lnTo>
                <a:lnTo>
                  <a:pt x="424" y="44"/>
                </a:lnTo>
                <a:lnTo>
                  <a:pt x="420" y="40"/>
                </a:lnTo>
                <a:lnTo>
                  <a:pt x="416" y="34"/>
                </a:lnTo>
                <a:lnTo>
                  <a:pt x="412" y="38"/>
                </a:lnTo>
                <a:lnTo>
                  <a:pt x="408" y="40"/>
                </a:lnTo>
                <a:lnTo>
                  <a:pt x="404" y="44"/>
                </a:lnTo>
                <a:lnTo>
                  <a:pt x="386" y="22"/>
                </a:lnTo>
                <a:lnTo>
                  <a:pt x="368" y="0"/>
                </a:lnTo>
                <a:lnTo>
                  <a:pt x="370" y="10"/>
                </a:lnTo>
                <a:lnTo>
                  <a:pt x="372" y="18"/>
                </a:lnTo>
                <a:lnTo>
                  <a:pt x="372" y="28"/>
                </a:lnTo>
                <a:lnTo>
                  <a:pt x="364" y="26"/>
                </a:lnTo>
                <a:lnTo>
                  <a:pt x="360" y="22"/>
                </a:lnTo>
                <a:lnTo>
                  <a:pt x="354" y="16"/>
                </a:lnTo>
                <a:lnTo>
                  <a:pt x="352" y="10"/>
                </a:lnTo>
                <a:lnTo>
                  <a:pt x="350" y="2"/>
                </a:lnTo>
                <a:lnTo>
                  <a:pt x="350" y="6"/>
                </a:lnTo>
                <a:lnTo>
                  <a:pt x="348" y="10"/>
                </a:lnTo>
                <a:lnTo>
                  <a:pt x="348" y="14"/>
                </a:lnTo>
                <a:lnTo>
                  <a:pt x="346" y="20"/>
                </a:lnTo>
                <a:lnTo>
                  <a:pt x="344" y="24"/>
                </a:lnTo>
                <a:lnTo>
                  <a:pt x="342" y="28"/>
                </a:lnTo>
                <a:lnTo>
                  <a:pt x="340" y="32"/>
                </a:lnTo>
                <a:lnTo>
                  <a:pt x="338" y="34"/>
                </a:lnTo>
                <a:lnTo>
                  <a:pt x="334" y="34"/>
                </a:lnTo>
                <a:lnTo>
                  <a:pt x="330" y="32"/>
                </a:lnTo>
                <a:lnTo>
                  <a:pt x="326" y="28"/>
                </a:lnTo>
                <a:lnTo>
                  <a:pt x="326" y="32"/>
                </a:lnTo>
                <a:lnTo>
                  <a:pt x="328" y="38"/>
                </a:lnTo>
                <a:lnTo>
                  <a:pt x="324" y="36"/>
                </a:lnTo>
                <a:lnTo>
                  <a:pt x="320" y="34"/>
                </a:lnTo>
                <a:lnTo>
                  <a:pt x="316" y="32"/>
                </a:lnTo>
                <a:lnTo>
                  <a:pt x="314" y="36"/>
                </a:lnTo>
                <a:lnTo>
                  <a:pt x="314" y="40"/>
                </a:lnTo>
                <a:lnTo>
                  <a:pt x="312" y="44"/>
                </a:lnTo>
                <a:lnTo>
                  <a:pt x="294" y="42"/>
                </a:lnTo>
                <a:lnTo>
                  <a:pt x="278" y="32"/>
                </a:lnTo>
                <a:lnTo>
                  <a:pt x="264" y="18"/>
                </a:lnTo>
                <a:lnTo>
                  <a:pt x="250" y="4"/>
                </a:lnTo>
                <a:lnTo>
                  <a:pt x="260" y="6"/>
                </a:lnTo>
                <a:lnTo>
                  <a:pt x="266" y="14"/>
                </a:lnTo>
                <a:lnTo>
                  <a:pt x="270" y="24"/>
                </a:lnTo>
                <a:lnTo>
                  <a:pt x="274" y="34"/>
                </a:lnTo>
                <a:lnTo>
                  <a:pt x="282" y="40"/>
                </a:lnTo>
                <a:lnTo>
                  <a:pt x="256" y="12"/>
                </a:lnTo>
                <a:close/>
              </a:path>
            </a:pathLst>
          </a:custGeom>
          <a:gradFill rotWithShape="1">
            <a:gsLst>
              <a:gs pos="0">
                <a:schemeClr val="accent2"/>
              </a:gs>
              <a:gs pos="100000">
                <a:schemeClr val="accent2">
                  <a:gamma/>
                  <a:shade val="60784"/>
                  <a:invGamma/>
                </a:schemeClr>
              </a:gs>
            </a:gsLst>
            <a:lin ang="5400000" scaled="1"/>
          </a:gradFill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 b="1">
              <a:solidFill>
                <a:schemeClr val="bg1"/>
              </a:solidFill>
            </a:endParaRPr>
          </a:p>
        </p:txBody>
      </p:sp>
      <p:sp>
        <p:nvSpPr>
          <p:cNvPr id="3" name="Freeform 29"/>
          <p:cNvSpPr>
            <a:spLocks/>
          </p:cNvSpPr>
          <p:nvPr/>
        </p:nvSpPr>
        <p:spPr bwMode="gray">
          <a:xfrm>
            <a:off x="3492500" y="1962150"/>
            <a:ext cx="2160588" cy="2232025"/>
          </a:xfrm>
          <a:custGeom>
            <a:avLst/>
            <a:gdLst/>
            <a:ahLst/>
            <a:cxnLst>
              <a:cxn ang="0">
                <a:pos x="264" y="20"/>
              </a:cxn>
              <a:cxn ang="0">
                <a:pos x="286" y="52"/>
              </a:cxn>
              <a:cxn ang="0">
                <a:pos x="242" y="68"/>
              </a:cxn>
              <a:cxn ang="0">
                <a:pos x="202" y="72"/>
              </a:cxn>
              <a:cxn ang="0">
                <a:pos x="194" y="102"/>
              </a:cxn>
              <a:cxn ang="0">
                <a:pos x="140" y="114"/>
              </a:cxn>
              <a:cxn ang="0">
                <a:pos x="116" y="136"/>
              </a:cxn>
              <a:cxn ang="0">
                <a:pos x="84" y="164"/>
              </a:cxn>
              <a:cxn ang="0">
                <a:pos x="76" y="182"/>
              </a:cxn>
              <a:cxn ang="0">
                <a:pos x="60" y="224"/>
              </a:cxn>
              <a:cxn ang="0">
                <a:pos x="42" y="272"/>
              </a:cxn>
              <a:cxn ang="0">
                <a:pos x="24" y="296"/>
              </a:cxn>
              <a:cxn ang="0">
                <a:pos x="12" y="330"/>
              </a:cxn>
              <a:cxn ang="0">
                <a:pos x="16" y="352"/>
              </a:cxn>
              <a:cxn ang="0">
                <a:pos x="6" y="396"/>
              </a:cxn>
              <a:cxn ang="0">
                <a:pos x="30" y="420"/>
              </a:cxn>
              <a:cxn ang="0">
                <a:pos x="22" y="448"/>
              </a:cxn>
              <a:cxn ang="0">
                <a:pos x="38" y="472"/>
              </a:cxn>
              <a:cxn ang="0">
                <a:pos x="64" y="500"/>
              </a:cxn>
              <a:cxn ang="0">
                <a:pos x="76" y="546"/>
              </a:cxn>
              <a:cxn ang="0">
                <a:pos x="126" y="572"/>
              </a:cxn>
              <a:cxn ang="0">
                <a:pos x="130" y="602"/>
              </a:cxn>
              <a:cxn ang="0">
                <a:pos x="170" y="614"/>
              </a:cxn>
              <a:cxn ang="0">
                <a:pos x="188" y="636"/>
              </a:cxn>
              <a:cxn ang="0">
                <a:pos x="212" y="644"/>
              </a:cxn>
              <a:cxn ang="0">
                <a:pos x="238" y="662"/>
              </a:cxn>
              <a:cxn ang="0">
                <a:pos x="280" y="668"/>
              </a:cxn>
              <a:cxn ang="0">
                <a:pos x="300" y="676"/>
              </a:cxn>
              <a:cxn ang="0">
                <a:pos x="330" y="688"/>
              </a:cxn>
              <a:cxn ang="0">
                <a:pos x="350" y="694"/>
              </a:cxn>
              <a:cxn ang="0">
                <a:pos x="392" y="718"/>
              </a:cxn>
              <a:cxn ang="0">
                <a:pos x="398" y="686"/>
              </a:cxn>
              <a:cxn ang="0">
                <a:pos x="428" y="688"/>
              </a:cxn>
              <a:cxn ang="0">
                <a:pos x="504" y="660"/>
              </a:cxn>
              <a:cxn ang="0">
                <a:pos x="534" y="656"/>
              </a:cxn>
              <a:cxn ang="0">
                <a:pos x="550" y="644"/>
              </a:cxn>
              <a:cxn ang="0">
                <a:pos x="570" y="612"/>
              </a:cxn>
              <a:cxn ang="0">
                <a:pos x="612" y="586"/>
              </a:cxn>
              <a:cxn ang="0">
                <a:pos x="630" y="554"/>
              </a:cxn>
              <a:cxn ang="0">
                <a:pos x="656" y="520"/>
              </a:cxn>
              <a:cxn ang="0">
                <a:pos x="682" y="492"/>
              </a:cxn>
              <a:cxn ang="0">
                <a:pos x="692" y="466"/>
              </a:cxn>
              <a:cxn ang="0">
                <a:pos x="696" y="410"/>
              </a:cxn>
              <a:cxn ang="0">
                <a:pos x="734" y="352"/>
              </a:cxn>
              <a:cxn ang="0">
                <a:pos x="718" y="316"/>
              </a:cxn>
              <a:cxn ang="0">
                <a:pos x="710" y="292"/>
              </a:cxn>
              <a:cxn ang="0">
                <a:pos x="698" y="258"/>
              </a:cxn>
              <a:cxn ang="0">
                <a:pos x="678" y="212"/>
              </a:cxn>
              <a:cxn ang="0">
                <a:pos x="654" y="182"/>
              </a:cxn>
              <a:cxn ang="0">
                <a:pos x="632" y="154"/>
              </a:cxn>
              <a:cxn ang="0">
                <a:pos x="612" y="104"/>
              </a:cxn>
              <a:cxn ang="0">
                <a:pos x="592" y="108"/>
              </a:cxn>
              <a:cxn ang="0">
                <a:pos x="548" y="100"/>
              </a:cxn>
              <a:cxn ang="0">
                <a:pos x="508" y="22"/>
              </a:cxn>
              <a:cxn ang="0">
                <a:pos x="456" y="48"/>
              </a:cxn>
              <a:cxn ang="0">
                <a:pos x="430" y="46"/>
              </a:cxn>
              <a:cxn ang="0">
                <a:pos x="370" y="10"/>
              </a:cxn>
              <a:cxn ang="0">
                <a:pos x="348" y="10"/>
              </a:cxn>
              <a:cxn ang="0">
                <a:pos x="326" y="28"/>
              </a:cxn>
              <a:cxn ang="0">
                <a:pos x="294" y="42"/>
              </a:cxn>
              <a:cxn ang="0">
                <a:pos x="256" y="12"/>
              </a:cxn>
            </a:cxnLst>
            <a:rect l="0" t="0" r="r" b="b"/>
            <a:pathLst>
              <a:path w="742" h="718">
                <a:moveTo>
                  <a:pt x="256" y="12"/>
                </a:moveTo>
                <a:lnTo>
                  <a:pt x="252" y="8"/>
                </a:lnTo>
                <a:lnTo>
                  <a:pt x="252" y="6"/>
                </a:lnTo>
                <a:lnTo>
                  <a:pt x="250" y="6"/>
                </a:lnTo>
                <a:lnTo>
                  <a:pt x="252" y="8"/>
                </a:lnTo>
                <a:lnTo>
                  <a:pt x="254" y="10"/>
                </a:lnTo>
                <a:lnTo>
                  <a:pt x="256" y="12"/>
                </a:lnTo>
                <a:lnTo>
                  <a:pt x="260" y="16"/>
                </a:lnTo>
                <a:lnTo>
                  <a:pt x="264" y="20"/>
                </a:lnTo>
                <a:lnTo>
                  <a:pt x="268" y="24"/>
                </a:lnTo>
                <a:lnTo>
                  <a:pt x="270" y="28"/>
                </a:lnTo>
                <a:lnTo>
                  <a:pt x="274" y="32"/>
                </a:lnTo>
                <a:lnTo>
                  <a:pt x="278" y="34"/>
                </a:lnTo>
                <a:lnTo>
                  <a:pt x="280" y="36"/>
                </a:lnTo>
                <a:lnTo>
                  <a:pt x="280" y="38"/>
                </a:lnTo>
                <a:lnTo>
                  <a:pt x="282" y="38"/>
                </a:lnTo>
                <a:lnTo>
                  <a:pt x="288" y="48"/>
                </a:lnTo>
                <a:lnTo>
                  <a:pt x="286" y="52"/>
                </a:lnTo>
                <a:lnTo>
                  <a:pt x="278" y="56"/>
                </a:lnTo>
                <a:lnTo>
                  <a:pt x="268" y="58"/>
                </a:lnTo>
                <a:lnTo>
                  <a:pt x="256" y="58"/>
                </a:lnTo>
                <a:lnTo>
                  <a:pt x="246" y="56"/>
                </a:lnTo>
                <a:lnTo>
                  <a:pt x="238" y="54"/>
                </a:lnTo>
                <a:lnTo>
                  <a:pt x="242" y="58"/>
                </a:lnTo>
                <a:lnTo>
                  <a:pt x="246" y="62"/>
                </a:lnTo>
                <a:lnTo>
                  <a:pt x="244" y="64"/>
                </a:lnTo>
                <a:lnTo>
                  <a:pt x="242" y="68"/>
                </a:lnTo>
                <a:lnTo>
                  <a:pt x="238" y="70"/>
                </a:lnTo>
                <a:lnTo>
                  <a:pt x="232" y="72"/>
                </a:lnTo>
                <a:lnTo>
                  <a:pt x="228" y="72"/>
                </a:lnTo>
                <a:lnTo>
                  <a:pt x="222" y="70"/>
                </a:lnTo>
                <a:lnTo>
                  <a:pt x="216" y="68"/>
                </a:lnTo>
                <a:lnTo>
                  <a:pt x="212" y="64"/>
                </a:lnTo>
                <a:lnTo>
                  <a:pt x="206" y="64"/>
                </a:lnTo>
                <a:lnTo>
                  <a:pt x="204" y="68"/>
                </a:lnTo>
                <a:lnTo>
                  <a:pt x="202" y="72"/>
                </a:lnTo>
                <a:lnTo>
                  <a:pt x="200" y="76"/>
                </a:lnTo>
                <a:lnTo>
                  <a:pt x="196" y="78"/>
                </a:lnTo>
                <a:lnTo>
                  <a:pt x="190" y="80"/>
                </a:lnTo>
                <a:lnTo>
                  <a:pt x="196" y="82"/>
                </a:lnTo>
                <a:lnTo>
                  <a:pt x="198" y="86"/>
                </a:lnTo>
                <a:lnTo>
                  <a:pt x="200" y="90"/>
                </a:lnTo>
                <a:lnTo>
                  <a:pt x="200" y="94"/>
                </a:lnTo>
                <a:lnTo>
                  <a:pt x="198" y="98"/>
                </a:lnTo>
                <a:lnTo>
                  <a:pt x="194" y="102"/>
                </a:lnTo>
                <a:lnTo>
                  <a:pt x="186" y="102"/>
                </a:lnTo>
                <a:lnTo>
                  <a:pt x="172" y="100"/>
                </a:lnTo>
                <a:lnTo>
                  <a:pt x="162" y="100"/>
                </a:lnTo>
                <a:lnTo>
                  <a:pt x="164" y="102"/>
                </a:lnTo>
                <a:lnTo>
                  <a:pt x="166" y="106"/>
                </a:lnTo>
                <a:lnTo>
                  <a:pt x="168" y="110"/>
                </a:lnTo>
                <a:lnTo>
                  <a:pt x="154" y="110"/>
                </a:lnTo>
                <a:lnTo>
                  <a:pt x="140" y="110"/>
                </a:lnTo>
                <a:lnTo>
                  <a:pt x="140" y="114"/>
                </a:lnTo>
                <a:lnTo>
                  <a:pt x="142" y="116"/>
                </a:lnTo>
                <a:lnTo>
                  <a:pt x="136" y="118"/>
                </a:lnTo>
                <a:lnTo>
                  <a:pt x="130" y="118"/>
                </a:lnTo>
                <a:lnTo>
                  <a:pt x="124" y="118"/>
                </a:lnTo>
                <a:lnTo>
                  <a:pt x="126" y="122"/>
                </a:lnTo>
                <a:lnTo>
                  <a:pt x="126" y="126"/>
                </a:lnTo>
                <a:lnTo>
                  <a:pt x="126" y="130"/>
                </a:lnTo>
                <a:lnTo>
                  <a:pt x="128" y="134"/>
                </a:lnTo>
                <a:lnTo>
                  <a:pt x="116" y="136"/>
                </a:lnTo>
                <a:lnTo>
                  <a:pt x="106" y="140"/>
                </a:lnTo>
                <a:lnTo>
                  <a:pt x="96" y="144"/>
                </a:lnTo>
                <a:lnTo>
                  <a:pt x="82" y="142"/>
                </a:lnTo>
                <a:lnTo>
                  <a:pt x="88" y="146"/>
                </a:lnTo>
                <a:lnTo>
                  <a:pt x="92" y="148"/>
                </a:lnTo>
                <a:lnTo>
                  <a:pt x="92" y="152"/>
                </a:lnTo>
                <a:lnTo>
                  <a:pt x="92" y="156"/>
                </a:lnTo>
                <a:lnTo>
                  <a:pt x="88" y="160"/>
                </a:lnTo>
                <a:lnTo>
                  <a:pt x="84" y="164"/>
                </a:lnTo>
                <a:lnTo>
                  <a:pt x="78" y="166"/>
                </a:lnTo>
                <a:lnTo>
                  <a:pt x="74" y="168"/>
                </a:lnTo>
                <a:lnTo>
                  <a:pt x="68" y="170"/>
                </a:lnTo>
                <a:lnTo>
                  <a:pt x="62" y="172"/>
                </a:lnTo>
                <a:lnTo>
                  <a:pt x="58" y="172"/>
                </a:lnTo>
                <a:lnTo>
                  <a:pt x="64" y="174"/>
                </a:lnTo>
                <a:lnTo>
                  <a:pt x="68" y="176"/>
                </a:lnTo>
                <a:lnTo>
                  <a:pt x="72" y="180"/>
                </a:lnTo>
                <a:lnTo>
                  <a:pt x="76" y="182"/>
                </a:lnTo>
                <a:lnTo>
                  <a:pt x="78" y="184"/>
                </a:lnTo>
                <a:lnTo>
                  <a:pt x="78" y="190"/>
                </a:lnTo>
                <a:lnTo>
                  <a:pt x="78" y="194"/>
                </a:lnTo>
                <a:lnTo>
                  <a:pt x="76" y="202"/>
                </a:lnTo>
                <a:lnTo>
                  <a:pt x="70" y="204"/>
                </a:lnTo>
                <a:lnTo>
                  <a:pt x="62" y="204"/>
                </a:lnTo>
                <a:lnTo>
                  <a:pt x="54" y="204"/>
                </a:lnTo>
                <a:lnTo>
                  <a:pt x="60" y="214"/>
                </a:lnTo>
                <a:lnTo>
                  <a:pt x="60" y="224"/>
                </a:lnTo>
                <a:lnTo>
                  <a:pt x="56" y="236"/>
                </a:lnTo>
                <a:lnTo>
                  <a:pt x="56" y="248"/>
                </a:lnTo>
                <a:lnTo>
                  <a:pt x="46" y="248"/>
                </a:lnTo>
                <a:lnTo>
                  <a:pt x="34" y="248"/>
                </a:lnTo>
                <a:lnTo>
                  <a:pt x="38" y="250"/>
                </a:lnTo>
                <a:lnTo>
                  <a:pt x="42" y="254"/>
                </a:lnTo>
                <a:lnTo>
                  <a:pt x="44" y="260"/>
                </a:lnTo>
                <a:lnTo>
                  <a:pt x="44" y="268"/>
                </a:lnTo>
                <a:lnTo>
                  <a:pt x="42" y="272"/>
                </a:lnTo>
                <a:lnTo>
                  <a:pt x="38" y="276"/>
                </a:lnTo>
                <a:lnTo>
                  <a:pt x="34" y="278"/>
                </a:lnTo>
                <a:lnTo>
                  <a:pt x="28" y="280"/>
                </a:lnTo>
                <a:lnTo>
                  <a:pt x="24" y="280"/>
                </a:lnTo>
                <a:lnTo>
                  <a:pt x="18" y="282"/>
                </a:lnTo>
                <a:lnTo>
                  <a:pt x="24" y="284"/>
                </a:lnTo>
                <a:lnTo>
                  <a:pt x="26" y="288"/>
                </a:lnTo>
                <a:lnTo>
                  <a:pt x="26" y="292"/>
                </a:lnTo>
                <a:lnTo>
                  <a:pt x="24" y="296"/>
                </a:lnTo>
                <a:lnTo>
                  <a:pt x="18" y="300"/>
                </a:lnTo>
                <a:lnTo>
                  <a:pt x="28" y="302"/>
                </a:lnTo>
                <a:lnTo>
                  <a:pt x="38" y="306"/>
                </a:lnTo>
                <a:lnTo>
                  <a:pt x="38" y="312"/>
                </a:lnTo>
                <a:lnTo>
                  <a:pt x="34" y="316"/>
                </a:lnTo>
                <a:lnTo>
                  <a:pt x="28" y="320"/>
                </a:lnTo>
                <a:lnTo>
                  <a:pt x="24" y="322"/>
                </a:lnTo>
                <a:lnTo>
                  <a:pt x="18" y="326"/>
                </a:lnTo>
                <a:lnTo>
                  <a:pt x="12" y="330"/>
                </a:lnTo>
                <a:lnTo>
                  <a:pt x="8" y="334"/>
                </a:lnTo>
                <a:lnTo>
                  <a:pt x="12" y="336"/>
                </a:lnTo>
                <a:lnTo>
                  <a:pt x="18" y="338"/>
                </a:lnTo>
                <a:lnTo>
                  <a:pt x="22" y="338"/>
                </a:lnTo>
                <a:lnTo>
                  <a:pt x="20" y="342"/>
                </a:lnTo>
                <a:lnTo>
                  <a:pt x="18" y="344"/>
                </a:lnTo>
                <a:lnTo>
                  <a:pt x="14" y="348"/>
                </a:lnTo>
                <a:lnTo>
                  <a:pt x="12" y="350"/>
                </a:lnTo>
                <a:lnTo>
                  <a:pt x="16" y="352"/>
                </a:lnTo>
                <a:lnTo>
                  <a:pt x="22" y="354"/>
                </a:lnTo>
                <a:lnTo>
                  <a:pt x="26" y="356"/>
                </a:lnTo>
                <a:lnTo>
                  <a:pt x="24" y="358"/>
                </a:lnTo>
                <a:lnTo>
                  <a:pt x="22" y="362"/>
                </a:lnTo>
                <a:lnTo>
                  <a:pt x="32" y="364"/>
                </a:lnTo>
                <a:lnTo>
                  <a:pt x="44" y="368"/>
                </a:lnTo>
                <a:lnTo>
                  <a:pt x="22" y="382"/>
                </a:lnTo>
                <a:lnTo>
                  <a:pt x="0" y="394"/>
                </a:lnTo>
                <a:lnTo>
                  <a:pt x="6" y="396"/>
                </a:lnTo>
                <a:lnTo>
                  <a:pt x="14" y="398"/>
                </a:lnTo>
                <a:lnTo>
                  <a:pt x="20" y="402"/>
                </a:lnTo>
                <a:lnTo>
                  <a:pt x="24" y="406"/>
                </a:lnTo>
                <a:lnTo>
                  <a:pt x="22" y="408"/>
                </a:lnTo>
                <a:lnTo>
                  <a:pt x="20" y="410"/>
                </a:lnTo>
                <a:lnTo>
                  <a:pt x="16" y="412"/>
                </a:lnTo>
                <a:lnTo>
                  <a:pt x="22" y="414"/>
                </a:lnTo>
                <a:lnTo>
                  <a:pt x="28" y="416"/>
                </a:lnTo>
                <a:lnTo>
                  <a:pt x="30" y="420"/>
                </a:lnTo>
                <a:lnTo>
                  <a:pt x="32" y="424"/>
                </a:lnTo>
                <a:lnTo>
                  <a:pt x="32" y="428"/>
                </a:lnTo>
                <a:lnTo>
                  <a:pt x="28" y="434"/>
                </a:lnTo>
                <a:lnTo>
                  <a:pt x="32" y="434"/>
                </a:lnTo>
                <a:lnTo>
                  <a:pt x="34" y="434"/>
                </a:lnTo>
                <a:lnTo>
                  <a:pt x="34" y="440"/>
                </a:lnTo>
                <a:lnTo>
                  <a:pt x="30" y="442"/>
                </a:lnTo>
                <a:lnTo>
                  <a:pt x="26" y="446"/>
                </a:lnTo>
                <a:lnTo>
                  <a:pt x="22" y="448"/>
                </a:lnTo>
                <a:lnTo>
                  <a:pt x="20" y="452"/>
                </a:lnTo>
                <a:lnTo>
                  <a:pt x="16" y="456"/>
                </a:lnTo>
                <a:lnTo>
                  <a:pt x="22" y="454"/>
                </a:lnTo>
                <a:lnTo>
                  <a:pt x="28" y="456"/>
                </a:lnTo>
                <a:lnTo>
                  <a:pt x="34" y="458"/>
                </a:lnTo>
                <a:lnTo>
                  <a:pt x="40" y="460"/>
                </a:lnTo>
                <a:lnTo>
                  <a:pt x="44" y="464"/>
                </a:lnTo>
                <a:lnTo>
                  <a:pt x="40" y="468"/>
                </a:lnTo>
                <a:lnTo>
                  <a:pt x="38" y="472"/>
                </a:lnTo>
                <a:lnTo>
                  <a:pt x="34" y="476"/>
                </a:lnTo>
                <a:lnTo>
                  <a:pt x="40" y="478"/>
                </a:lnTo>
                <a:lnTo>
                  <a:pt x="44" y="482"/>
                </a:lnTo>
                <a:lnTo>
                  <a:pt x="48" y="486"/>
                </a:lnTo>
                <a:lnTo>
                  <a:pt x="48" y="490"/>
                </a:lnTo>
                <a:lnTo>
                  <a:pt x="48" y="496"/>
                </a:lnTo>
                <a:lnTo>
                  <a:pt x="54" y="496"/>
                </a:lnTo>
                <a:lnTo>
                  <a:pt x="60" y="498"/>
                </a:lnTo>
                <a:lnTo>
                  <a:pt x="64" y="500"/>
                </a:lnTo>
                <a:lnTo>
                  <a:pt x="66" y="504"/>
                </a:lnTo>
                <a:lnTo>
                  <a:pt x="66" y="508"/>
                </a:lnTo>
                <a:lnTo>
                  <a:pt x="66" y="514"/>
                </a:lnTo>
                <a:lnTo>
                  <a:pt x="62" y="520"/>
                </a:lnTo>
                <a:lnTo>
                  <a:pt x="68" y="524"/>
                </a:lnTo>
                <a:lnTo>
                  <a:pt x="72" y="528"/>
                </a:lnTo>
                <a:lnTo>
                  <a:pt x="74" y="534"/>
                </a:lnTo>
                <a:lnTo>
                  <a:pt x="76" y="540"/>
                </a:lnTo>
                <a:lnTo>
                  <a:pt x="76" y="546"/>
                </a:lnTo>
                <a:lnTo>
                  <a:pt x="96" y="546"/>
                </a:lnTo>
                <a:lnTo>
                  <a:pt x="118" y="544"/>
                </a:lnTo>
                <a:lnTo>
                  <a:pt x="114" y="552"/>
                </a:lnTo>
                <a:lnTo>
                  <a:pt x="112" y="558"/>
                </a:lnTo>
                <a:lnTo>
                  <a:pt x="110" y="566"/>
                </a:lnTo>
                <a:lnTo>
                  <a:pt x="108" y="572"/>
                </a:lnTo>
                <a:lnTo>
                  <a:pt x="114" y="572"/>
                </a:lnTo>
                <a:lnTo>
                  <a:pt x="120" y="572"/>
                </a:lnTo>
                <a:lnTo>
                  <a:pt x="126" y="572"/>
                </a:lnTo>
                <a:lnTo>
                  <a:pt x="122" y="578"/>
                </a:lnTo>
                <a:lnTo>
                  <a:pt x="118" y="584"/>
                </a:lnTo>
                <a:lnTo>
                  <a:pt x="116" y="592"/>
                </a:lnTo>
                <a:lnTo>
                  <a:pt x="122" y="592"/>
                </a:lnTo>
                <a:lnTo>
                  <a:pt x="128" y="592"/>
                </a:lnTo>
                <a:lnTo>
                  <a:pt x="136" y="592"/>
                </a:lnTo>
                <a:lnTo>
                  <a:pt x="134" y="594"/>
                </a:lnTo>
                <a:lnTo>
                  <a:pt x="132" y="598"/>
                </a:lnTo>
                <a:lnTo>
                  <a:pt x="130" y="602"/>
                </a:lnTo>
                <a:lnTo>
                  <a:pt x="128" y="604"/>
                </a:lnTo>
                <a:lnTo>
                  <a:pt x="144" y="606"/>
                </a:lnTo>
                <a:lnTo>
                  <a:pt x="156" y="610"/>
                </a:lnTo>
                <a:lnTo>
                  <a:pt x="164" y="622"/>
                </a:lnTo>
                <a:lnTo>
                  <a:pt x="162" y="620"/>
                </a:lnTo>
                <a:lnTo>
                  <a:pt x="160" y="618"/>
                </a:lnTo>
                <a:lnTo>
                  <a:pt x="164" y="614"/>
                </a:lnTo>
                <a:lnTo>
                  <a:pt x="168" y="614"/>
                </a:lnTo>
                <a:lnTo>
                  <a:pt x="170" y="614"/>
                </a:lnTo>
                <a:lnTo>
                  <a:pt x="172" y="614"/>
                </a:lnTo>
                <a:lnTo>
                  <a:pt x="174" y="618"/>
                </a:lnTo>
                <a:lnTo>
                  <a:pt x="174" y="620"/>
                </a:lnTo>
                <a:lnTo>
                  <a:pt x="176" y="624"/>
                </a:lnTo>
                <a:lnTo>
                  <a:pt x="178" y="628"/>
                </a:lnTo>
                <a:lnTo>
                  <a:pt x="178" y="630"/>
                </a:lnTo>
                <a:lnTo>
                  <a:pt x="180" y="632"/>
                </a:lnTo>
                <a:lnTo>
                  <a:pt x="184" y="634"/>
                </a:lnTo>
                <a:lnTo>
                  <a:pt x="188" y="636"/>
                </a:lnTo>
                <a:lnTo>
                  <a:pt x="190" y="636"/>
                </a:lnTo>
                <a:lnTo>
                  <a:pt x="194" y="638"/>
                </a:lnTo>
                <a:lnTo>
                  <a:pt x="198" y="638"/>
                </a:lnTo>
                <a:lnTo>
                  <a:pt x="200" y="640"/>
                </a:lnTo>
                <a:lnTo>
                  <a:pt x="202" y="644"/>
                </a:lnTo>
                <a:lnTo>
                  <a:pt x="204" y="648"/>
                </a:lnTo>
                <a:lnTo>
                  <a:pt x="206" y="646"/>
                </a:lnTo>
                <a:lnTo>
                  <a:pt x="210" y="646"/>
                </a:lnTo>
                <a:lnTo>
                  <a:pt x="212" y="644"/>
                </a:lnTo>
                <a:lnTo>
                  <a:pt x="216" y="648"/>
                </a:lnTo>
                <a:lnTo>
                  <a:pt x="220" y="654"/>
                </a:lnTo>
                <a:lnTo>
                  <a:pt x="222" y="658"/>
                </a:lnTo>
                <a:lnTo>
                  <a:pt x="224" y="654"/>
                </a:lnTo>
                <a:lnTo>
                  <a:pt x="228" y="650"/>
                </a:lnTo>
                <a:lnTo>
                  <a:pt x="232" y="652"/>
                </a:lnTo>
                <a:lnTo>
                  <a:pt x="234" y="654"/>
                </a:lnTo>
                <a:lnTo>
                  <a:pt x="238" y="656"/>
                </a:lnTo>
                <a:lnTo>
                  <a:pt x="238" y="662"/>
                </a:lnTo>
                <a:lnTo>
                  <a:pt x="240" y="666"/>
                </a:lnTo>
                <a:lnTo>
                  <a:pt x="252" y="662"/>
                </a:lnTo>
                <a:lnTo>
                  <a:pt x="262" y="666"/>
                </a:lnTo>
                <a:lnTo>
                  <a:pt x="270" y="674"/>
                </a:lnTo>
                <a:lnTo>
                  <a:pt x="276" y="686"/>
                </a:lnTo>
                <a:lnTo>
                  <a:pt x="274" y="678"/>
                </a:lnTo>
                <a:lnTo>
                  <a:pt x="276" y="674"/>
                </a:lnTo>
                <a:lnTo>
                  <a:pt x="278" y="670"/>
                </a:lnTo>
                <a:lnTo>
                  <a:pt x="280" y="668"/>
                </a:lnTo>
                <a:lnTo>
                  <a:pt x="284" y="666"/>
                </a:lnTo>
                <a:lnTo>
                  <a:pt x="288" y="668"/>
                </a:lnTo>
                <a:lnTo>
                  <a:pt x="292" y="672"/>
                </a:lnTo>
                <a:lnTo>
                  <a:pt x="296" y="678"/>
                </a:lnTo>
                <a:lnTo>
                  <a:pt x="294" y="674"/>
                </a:lnTo>
                <a:lnTo>
                  <a:pt x="294" y="674"/>
                </a:lnTo>
                <a:lnTo>
                  <a:pt x="296" y="674"/>
                </a:lnTo>
                <a:lnTo>
                  <a:pt x="298" y="674"/>
                </a:lnTo>
                <a:lnTo>
                  <a:pt x="300" y="676"/>
                </a:lnTo>
                <a:lnTo>
                  <a:pt x="302" y="680"/>
                </a:lnTo>
                <a:lnTo>
                  <a:pt x="304" y="682"/>
                </a:lnTo>
                <a:lnTo>
                  <a:pt x="304" y="686"/>
                </a:lnTo>
                <a:lnTo>
                  <a:pt x="310" y="682"/>
                </a:lnTo>
                <a:lnTo>
                  <a:pt x="318" y="680"/>
                </a:lnTo>
                <a:lnTo>
                  <a:pt x="324" y="678"/>
                </a:lnTo>
                <a:lnTo>
                  <a:pt x="326" y="682"/>
                </a:lnTo>
                <a:lnTo>
                  <a:pt x="328" y="684"/>
                </a:lnTo>
                <a:lnTo>
                  <a:pt x="330" y="688"/>
                </a:lnTo>
                <a:lnTo>
                  <a:pt x="330" y="692"/>
                </a:lnTo>
                <a:lnTo>
                  <a:pt x="332" y="686"/>
                </a:lnTo>
                <a:lnTo>
                  <a:pt x="332" y="684"/>
                </a:lnTo>
                <a:lnTo>
                  <a:pt x="334" y="682"/>
                </a:lnTo>
                <a:lnTo>
                  <a:pt x="338" y="684"/>
                </a:lnTo>
                <a:lnTo>
                  <a:pt x="340" y="684"/>
                </a:lnTo>
                <a:lnTo>
                  <a:pt x="344" y="688"/>
                </a:lnTo>
                <a:lnTo>
                  <a:pt x="346" y="690"/>
                </a:lnTo>
                <a:lnTo>
                  <a:pt x="350" y="694"/>
                </a:lnTo>
                <a:lnTo>
                  <a:pt x="352" y="698"/>
                </a:lnTo>
                <a:lnTo>
                  <a:pt x="356" y="702"/>
                </a:lnTo>
                <a:lnTo>
                  <a:pt x="358" y="706"/>
                </a:lnTo>
                <a:lnTo>
                  <a:pt x="360" y="708"/>
                </a:lnTo>
                <a:lnTo>
                  <a:pt x="364" y="700"/>
                </a:lnTo>
                <a:lnTo>
                  <a:pt x="370" y="700"/>
                </a:lnTo>
                <a:lnTo>
                  <a:pt x="378" y="704"/>
                </a:lnTo>
                <a:lnTo>
                  <a:pt x="386" y="712"/>
                </a:lnTo>
                <a:lnTo>
                  <a:pt x="392" y="718"/>
                </a:lnTo>
                <a:lnTo>
                  <a:pt x="386" y="714"/>
                </a:lnTo>
                <a:lnTo>
                  <a:pt x="384" y="710"/>
                </a:lnTo>
                <a:lnTo>
                  <a:pt x="382" y="706"/>
                </a:lnTo>
                <a:lnTo>
                  <a:pt x="382" y="702"/>
                </a:lnTo>
                <a:lnTo>
                  <a:pt x="384" y="696"/>
                </a:lnTo>
                <a:lnTo>
                  <a:pt x="386" y="692"/>
                </a:lnTo>
                <a:lnTo>
                  <a:pt x="390" y="690"/>
                </a:lnTo>
                <a:lnTo>
                  <a:pt x="394" y="686"/>
                </a:lnTo>
                <a:lnTo>
                  <a:pt x="398" y="686"/>
                </a:lnTo>
                <a:lnTo>
                  <a:pt x="404" y="688"/>
                </a:lnTo>
                <a:lnTo>
                  <a:pt x="408" y="690"/>
                </a:lnTo>
                <a:lnTo>
                  <a:pt x="412" y="696"/>
                </a:lnTo>
                <a:lnTo>
                  <a:pt x="414" y="692"/>
                </a:lnTo>
                <a:lnTo>
                  <a:pt x="414" y="690"/>
                </a:lnTo>
                <a:lnTo>
                  <a:pt x="418" y="688"/>
                </a:lnTo>
                <a:lnTo>
                  <a:pt x="420" y="686"/>
                </a:lnTo>
                <a:lnTo>
                  <a:pt x="424" y="686"/>
                </a:lnTo>
                <a:lnTo>
                  <a:pt x="428" y="688"/>
                </a:lnTo>
                <a:lnTo>
                  <a:pt x="432" y="690"/>
                </a:lnTo>
                <a:lnTo>
                  <a:pt x="434" y="694"/>
                </a:lnTo>
                <a:lnTo>
                  <a:pt x="438" y="682"/>
                </a:lnTo>
                <a:lnTo>
                  <a:pt x="450" y="676"/>
                </a:lnTo>
                <a:lnTo>
                  <a:pt x="462" y="674"/>
                </a:lnTo>
                <a:lnTo>
                  <a:pt x="472" y="680"/>
                </a:lnTo>
                <a:lnTo>
                  <a:pt x="482" y="672"/>
                </a:lnTo>
                <a:lnTo>
                  <a:pt x="494" y="666"/>
                </a:lnTo>
                <a:lnTo>
                  <a:pt x="504" y="660"/>
                </a:lnTo>
                <a:lnTo>
                  <a:pt x="506" y="658"/>
                </a:lnTo>
                <a:lnTo>
                  <a:pt x="508" y="656"/>
                </a:lnTo>
                <a:lnTo>
                  <a:pt x="508" y="654"/>
                </a:lnTo>
                <a:lnTo>
                  <a:pt x="510" y="654"/>
                </a:lnTo>
                <a:lnTo>
                  <a:pt x="514" y="652"/>
                </a:lnTo>
                <a:lnTo>
                  <a:pt x="520" y="652"/>
                </a:lnTo>
                <a:lnTo>
                  <a:pt x="524" y="652"/>
                </a:lnTo>
                <a:lnTo>
                  <a:pt x="528" y="654"/>
                </a:lnTo>
                <a:lnTo>
                  <a:pt x="534" y="656"/>
                </a:lnTo>
                <a:lnTo>
                  <a:pt x="540" y="658"/>
                </a:lnTo>
                <a:lnTo>
                  <a:pt x="538" y="654"/>
                </a:lnTo>
                <a:lnTo>
                  <a:pt x="538" y="652"/>
                </a:lnTo>
                <a:lnTo>
                  <a:pt x="538" y="648"/>
                </a:lnTo>
                <a:lnTo>
                  <a:pt x="550" y="648"/>
                </a:lnTo>
                <a:lnTo>
                  <a:pt x="562" y="650"/>
                </a:lnTo>
                <a:lnTo>
                  <a:pt x="558" y="648"/>
                </a:lnTo>
                <a:lnTo>
                  <a:pt x="552" y="646"/>
                </a:lnTo>
                <a:lnTo>
                  <a:pt x="550" y="644"/>
                </a:lnTo>
                <a:lnTo>
                  <a:pt x="546" y="640"/>
                </a:lnTo>
                <a:lnTo>
                  <a:pt x="544" y="634"/>
                </a:lnTo>
                <a:lnTo>
                  <a:pt x="544" y="628"/>
                </a:lnTo>
                <a:lnTo>
                  <a:pt x="546" y="622"/>
                </a:lnTo>
                <a:lnTo>
                  <a:pt x="548" y="616"/>
                </a:lnTo>
                <a:lnTo>
                  <a:pt x="552" y="614"/>
                </a:lnTo>
                <a:lnTo>
                  <a:pt x="558" y="612"/>
                </a:lnTo>
                <a:lnTo>
                  <a:pt x="564" y="612"/>
                </a:lnTo>
                <a:lnTo>
                  <a:pt x="570" y="612"/>
                </a:lnTo>
                <a:lnTo>
                  <a:pt x="576" y="612"/>
                </a:lnTo>
                <a:lnTo>
                  <a:pt x="572" y="608"/>
                </a:lnTo>
                <a:lnTo>
                  <a:pt x="572" y="606"/>
                </a:lnTo>
                <a:lnTo>
                  <a:pt x="570" y="602"/>
                </a:lnTo>
                <a:lnTo>
                  <a:pt x="570" y="598"/>
                </a:lnTo>
                <a:lnTo>
                  <a:pt x="584" y="600"/>
                </a:lnTo>
                <a:lnTo>
                  <a:pt x="592" y="598"/>
                </a:lnTo>
                <a:lnTo>
                  <a:pt x="600" y="594"/>
                </a:lnTo>
                <a:lnTo>
                  <a:pt x="612" y="586"/>
                </a:lnTo>
                <a:lnTo>
                  <a:pt x="614" y="582"/>
                </a:lnTo>
                <a:lnTo>
                  <a:pt x="620" y="580"/>
                </a:lnTo>
                <a:lnTo>
                  <a:pt x="624" y="580"/>
                </a:lnTo>
                <a:lnTo>
                  <a:pt x="626" y="576"/>
                </a:lnTo>
                <a:lnTo>
                  <a:pt x="628" y="572"/>
                </a:lnTo>
                <a:lnTo>
                  <a:pt x="628" y="568"/>
                </a:lnTo>
                <a:lnTo>
                  <a:pt x="628" y="562"/>
                </a:lnTo>
                <a:lnTo>
                  <a:pt x="628" y="558"/>
                </a:lnTo>
                <a:lnTo>
                  <a:pt x="630" y="554"/>
                </a:lnTo>
                <a:lnTo>
                  <a:pt x="626" y="552"/>
                </a:lnTo>
                <a:lnTo>
                  <a:pt x="622" y="548"/>
                </a:lnTo>
                <a:lnTo>
                  <a:pt x="620" y="548"/>
                </a:lnTo>
                <a:lnTo>
                  <a:pt x="630" y="536"/>
                </a:lnTo>
                <a:lnTo>
                  <a:pt x="642" y="532"/>
                </a:lnTo>
                <a:lnTo>
                  <a:pt x="656" y="534"/>
                </a:lnTo>
                <a:lnTo>
                  <a:pt x="656" y="530"/>
                </a:lnTo>
                <a:lnTo>
                  <a:pt x="656" y="524"/>
                </a:lnTo>
                <a:lnTo>
                  <a:pt x="656" y="520"/>
                </a:lnTo>
                <a:lnTo>
                  <a:pt x="658" y="516"/>
                </a:lnTo>
                <a:lnTo>
                  <a:pt x="658" y="512"/>
                </a:lnTo>
                <a:lnTo>
                  <a:pt x="662" y="510"/>
                </a:lnTo>
                <a:lnTo>
                  <a:pt x="666" y="508"/>
                </a:lnTo>
                <a:lnTo>
                  <a:pt x="672" y="508"/>
                </a:lnTo>
                <a:lnTo>
                  <a:pt x="674" y="502"/>
                </a:lnTo>
                <a:lnTo>
                  <a:pt x="676" y="498"/>
                </a:lnTo>
                <a:lnTo>
                  <a:pt x="678" y="494"/>
                </a:lnTo>
                <a:lnTo>
                  <a:pt x="682" y="492"/>
                </a:lnTo>
                <a:lnTo>
                  <a:pt x="684" y="490"/>
                </a:lnTo>
                <a:lnTo>
                  <a:pt x="688" y="490"/>
                </a:lnTo>
                <a:lnTo>
                  <a:pt x="692" y="488"/>
                </a:lnTo>
                <a:lnTo>
                  <a:pt x="696" y="484"/>
                </a:lnTo>
                <a:lnTo>
                  <a:pt x="698" y="482"/>
                </a:lnTo>
                <a:lnTo>
                  <a:pt x="694" y="478"/>
                </a:lnTo>
                <a:lnTo>
                  <a:pt x="690" y="476"/>
                </a:lnTo>
                <a:lnTo>
                  <a:pt x="688" y="472"/>
                </a:lnTo>
                <a:lnTo>
                  <a:pt x="692" y="466"/>
                </a:lnTo>
                <a:lnTo>
                  <a:pt x="700" y="462"/>
                </a:lnTo>
                <a:lnTo>
                  <a:pt x="708" y="458"/>
                </a:lnTo>
                <a:lnTo>
                  <a:pt x="714" y="452"/>
                </a:lnTo>
                <a:lnTo>
                  <a:pt x="704" y="446"/>
                </a:lnTo>
                <a:lnTo>
                  <a:pt x="700" y="436"/>
                </a:lnTo>
                <a:lnTo>
                  <a:pt x="700" y="424"/>
                </a:lnTo>
                <a:lnTo>
                  <a:pt x="708" y="414"/>
                </a:lnTo>
                <a:lnTo>
                  <a:pt x="702" y="412"/>
                </a:lnTo>
                <a:lnTo>
                  <a:pt x="696" y="410"/>
                </a:lnTo>
                <a:lnTo>
                  <a:pt x="692" y="408"/>
                </a:lnTo>
                <a:lnTo>
                  <a:pt x="706" y="402"/>
                </a:lnTo>
                <a:lnTo>
                  <a:pt x="712" y="398"/>
                </a:lnTo>
                <a:lnTo>
                  <a:pt x="714" y="392"/>
                </a:lnTo>
                <a:lnTo>
                  <a:pt x="716" y="382"/>
                </a:lnTo>
                <a:lnTo>
                  <a:pt x="718" y="370"/>
                </a:lnTo>
                <a:lnTo>
                  <a:pt x="724" y="362"/>
                </a:lnTo>
                <a:lnTo>
                  <a:pt x="728" y="356"/>
                </a:lnTo>
                <a:lnTo>
                  <a:pt x="734" y="352"/>
                </a:lnTo>
                <a:lnTo>
                  <a:pt x="736" y="348"/>
                </a:lnTo>
                <a:lnTo>
                  <a:pt x="736" y="342"/>
                </a:lnTo>
                <a:lnTo>
                  <a:pt x="732" y="332"/>
                </a:lnTo>
                <a:lnTo>
                  <a:pt x="736" y="330"/>
                </a:lnTo>
                <a:lnTo>
                  <a:pt x="742" y="328"/>
                </a:lnTo>
                <a:lnTo>
                  <a:pt x="736" y="326"/>
                </a:lnTo>
                <a:lnTo>
                  <a:pt x="730" y="322"/>
                </a:lnTo>
                <a:lnTo>
                  <a:pt x="722" y="320"/>
                </a:lnTo>
                <a:lnTo>
                  <a:pt x="718" y="316"/>
                </a:lnTo>
                <a:lnTo>
                  <a:pt x="714" y="312"/>
                </a:lnTo>
                <a:lnTo>
                  <a:pt x="710" y="306"/>
                </a:lnTo>
                <a:lnTo>
                  <a:pt x="716" y="306"/>
                </a:lnTo>
                <a:lnTo>
                  <a:pt x="720" y="302"/>
                </a:lnTo>
                <a:lnTo>
                  <a:pt x="726" y="302"/>
                </a:lnTo>
                <a:lnTo>
                  <a:pt x="722" y="298"/>
                </a:lnTo>
                <a:lnTo>
                  <a:pt x="718" y="296"/>
                </a:lnTo>
                <a:lnTo>
                  <a:pt x="714" y="294"/>
                </a:lnTo>
                <a:lnTo>
                  <a:pt x="710" y="292"/>
                </a:lnTo>
                <a:lnTo>
                  <a:pt x="706" y="290"/>
                </a:lnTo>
                <a:lnTo>
                  <a:pt x="702" y="286"/>
                </a:lnTo>
                <a:lnTo>
                  <a:pt x="706" y="284"/>
                </a:lnTo>
                <a:lnTo>
                  <a:pt x="708" y="282"/>
                </a:lnTo>
                <a:lnTo>
                  <a:pt x="708" y="276"/>
                </a:lnTo>
                <a:lnTo>
                  <a:pt x="704" y="272"/>
                </a:lnTo>
                <a:lnTo>
                  <a:pt x="700" y="268"/>
                </a:lnTo>
                <a:lnTo>
                  <a:pt x="694" y="268"/>
                </a:lnTo>
                <a:lnTo>
                  <a:pt x="698" y="258"/>
                </a:lnTo>
                <a:lnTo>
                  <a:pt x="704" y="248"/>
                </a:lnTo>
                <a:lnTo>
                  <a:pt x="710" y="238"/>
                </a:lnTo>
                <a:lnTo>
                  <a:pt x="700" y="250"/>
                </a:lnTo>
                <a:lnTo>
                  <a:pt x="694" y="252"/>
                </a:lnTo>
                <a:lnTo>
                  <a:pt x="690" y="250"/>
                </a:lnTo>
                <a:lnTo>
                  <a:pt x="682" y="244"/>
                </a:lnTo>
                <a:lnTo>
                  <a:pt x="672" y="234"/>
                </a:lnTo>
                <a:lnTo>
                  <a:pt x="680" y="222"/>
                </a:lnTo>
                <a:lnTo>
                  <a:pt x="678" y="212"/>
                </a:lnTo>
                <a:lnTo>
                  <a:pt x="672" y="206"/>
                </a:lnTo>
                <a:lnTo>
                  <a:pt x="662" y="202"/>
                </a:lnTo>
                <a:lnTo>
                  <a:pt x="650" y="202"/>
                </a:lnTo>
                <a:lnTo>
                  <a:pt x="654" y="198"/>
                </a:lnTo>
                <a:lnTo>
                  <a:pt x="658" y="196"/>
                </a:lnTo>
                <a:lnTo>
                  <a:pt x="662" y="192"/>
                </a:lnTo>
                <a:lnTo>
                  <a:pt x="664" y="188"/>
                </a:lnTo>
                <a:lnTo>
                  <a:pt x="660" y="184"/>
                </a:lnTo>
                <a:lnTo>
                  <a:pt x="654" y="182"/>
                </a:lnTo>
                <a:lnTo>
                  <a:pt x="650" y="180"/>
                </a:lnTo>
                <a:lnTo>
                  <a:pt x="648" y="184"/>
                </a:lnTo>
                <a:lnTo>
                  <a:pt x="646" y="190"/>
                </a:lnTo>
                <a:lnTo>
                  <a:pt x="644" y="192"/>
                </a:lnTo>
                <a:lnTo>
                  <a:pt x="640" y="196"/>
                </a:lnTo>
                <a:lnTo>
                  <a:pt x="640" y="184"/>
                </a:lnTo>
                <a:lnTo>
                  <a:pt x="640" y="172"/>
                </a:lnTo>
                <a:lnTo>
                  <a:pt x="638" y="162"/>
                </a:lnTo>
                <a:lnTo>
                  <a:pt x="632" y="154"/>
                </a:lnTo>
                <a:lnTo>
                  <a:pt x="622" y="152"/>
                </a:lnTo>
                <a:lnTo>
                  <a:pt x="622" y="146"/>
                </a:lnTo>
                <a:lnTo>
                  <a:pt x="622" y="140"/>
                </a:lnTo>
                <a:lnTo>
                  <a:pt x="622" y="134"/>
                </a:lnTo>
                <a:lnTo>
                  <a:pt x="622" y="128"/>
                </a:lnTo>
                <a:lnTo>
                  <a:pt x="618" y="110"/>
                </a:lnTo>
                <a:lnTo>
                  <a:pt x="614" y="94"/>
                </a:lnTo>
                <a:lnTo>
                  <a:pt x="612" y="98"/>
                </a:lnTo>
                <a:lnTo>
                  <a:pt x="612" y="104"/>
                </a:lnTo>
                <a:lnTo>
                  <a:pt x="610" y="108"/>
                </a:lnTo>
                <a:lnTo>
                  <a:pt x="608" y="114"/>
                </a:lnTo>
                <a:lnTo>
                  <a:pt x="606" y="118"/>
                </a:lnTo>
                <a:lnTo>
                  <a:pt x="602" y="120"/>
                </a:lnTo>
                <a:lnTo>
                  <a:pt x="598" y="122"/>
                </a:lnTo>
                <a:lnTo>
                  <a:pt x="592" y="122"/>
                </a:lnTo>
                <a:lnTo>
                  <a:pt x="592" y="118"/>
                </a:lnTo>
                <a:lnTo>
                  <a:pt x="592" y="114"/>
                </a:lnTo>
                <a:lnTo>
                  <a:pt x="592" y="108"/>
                </a:lnTo>
                <a:lnTo>
                  <a:pt x="590" y="112"/>
                </a:lnTo>
                <a:lnTo>
                  <a:pt x="586" y="114"/>
                </a:lnTo>
                <a:lnTo>
                  <a:pt x="582" y="116"/>
                </a:lnTo>
                <a:lnTo>
                  <a:pt x="574" y="100"/>
                </a:lnTo>
                <a:lnTo>
                  <a:pt x="568" y="80"/>
                </a:lnTo>
                <a:lnTo>
                  <a:pt x="564" y="90"/>
                </a:lnTo>
                <a:lnTo>
                  <a:pt x="558" y="96"/>
                </a:lnTo>
                <a:lnTo>
                  <a:pt x="552" y="104"/>
                </a:lnTo>
                <a:lnTo>
                  <a:pt x="548" y="100"/>
                </a:lnTo>
                <a:lnTo>
                  <a:pt x="544" y="94"/>
                </a:lnTo>
                <a:lnTo>
                  <a:pt x="542" y="90"/>
                </a:lnTo>
                <a:lnTo>
                  <a:pt x="540" y="82"/>
                </a:lnTo>
                <a:lnTo>
                  <a:pt x="540" y="76"/>
                </a:lnTo>
                <a:lnTo>
                  <a:pt x="536" y="80"/>
                </a:lnTo>
                <a:lnTo>
                  <a:pt x="534" y="82"/>
                </a:lnTo>
                <a:lnTo>
                  <a:pt x="530" y="84"/>
                </a:lnTo>
                <a:lnTo>
                  <a:pt x="520" y="52"/>
                </a:lnTo>
                <a:lnTo>
                  <a:pt x="508" y="22"/>
                </a:lnTo>
                <a:lnTo>
                  <a:pt x="504" y="30"/>
                </a:lnTo>
                <a:lnTo>
                  <a:pt x="498" y="40"/>
                </a:lnTo>
                <a:lnTo>
                  <a:pt x="490" y="48"/>
                </a:lnTo>
                <a:lnTo>
                  <a:pt x="482" y="52"/>
                </a:lnTo>
                <a:lnTo>
                  <a:pt x="472" y="50"/>
                </a:lnTo>
                <a:lnTo>
                  <a:pt x="468" y="52"/>
                </a:lnTo>
                <a:lnTo>
                  <a:pt x="464" y="54"/>
                </a:lnTo>
                <a:lnTo>
                  <a:pt x="460" y="58"/>
                </a:lnTo>
                <a:lnTo>
                  <a:pt x="456" y="48"/>
                </a:lnTo>
                <a:lnTo>
                  <a:pt x="450" y="38"/>
                </a:lnTo>
                <a:lnTo>
                  <a:pt x="448" y="30"/>
                </a:lnTo>
                <a:lnTo>
                  <a:pt x="444" y="28"/>
                </a:lnTo>
                <a:lnTo>
                  <a:pt x="440" y="28"/>
                </a:lnTo>
                <a:lnTo>
                  <a:pt x="440" y="36"/>
                </a:lnTo>
                <a:lnTo>
                  <a:pt x="438" y="40"/>
                </a:lnTo>
                <a:lnTo>
                  <a:pt x="436" y="44"/>
                </a:lnTo>
                <a:lnTo>
                  <a:pt x="432" y="46"/>
                </a:lnTo>
                <a:lnTo>
                  <a:pt x="430" y="46"/>
                </a:lnTo>
                <a:lnTo>
                  <a:pt x="424" y="44"/>
                </a:lnTo>
                <a:lnTo>
                  <a:pt x="420" y="40"/>
                </a:lnTo>
                <a:lnTo>
                  <a:pt x="416" y="34"/>
                </a:lnTo>
                <a:lnTo>
                  <a:pt x="412" y="38"/>
                </a:lnTo>
                <a:lnTo>
                  <a:pt x="408" y="40"/>
                </a:lnTo>
                <a:lnTo>
                  <a:pt x="404" y="44"/>
                </a:lnTo>
                <a:lnTo>
                  <a:pt x="386" y="22"/>
                </a:lnTo>
                <a:lnTo>
                  <a:pt x="368" y="0"/>
                </a:lnTo>
                <a:lnTo>
                  <a:pt x="370" y="10"/>
                </a:lnTo>
                <a:lnTo>
                  <a:pt x="372" y="18"/>
                </a:lnTo>
                <a:lnTo>
                  <a:pt x="372" y="28"/>
                </a:lnTo>
                <a:lnTo>
                  <a:pt x="364" y="26"/>
                </a:lnTo>
                <a:lnTo>
                  <a:pt x="360" y="22"/>
                </a:lnTo>
                <a:lnTo>
                  <a:pt x="354" y="16"/>
                </a:lnTo>
                <a:lnTo>
                  <a:pt x="352" y="10"/>
                </a:lnTo>
                <a:lnTo>
                  <a:pt x="350" y="2"/>
                </a:lnTo>
                <a:lnTo>
                  <a:pt x="350" y="6"/>
                </a:lnTo>
                <a:lnTo>
                  <a:pt x="348" y="10"/>
                </a:lnTo>
                <a:lnTo>
                  <a:pt x="348" y="14"/>
                </a:lnTo>
                <a:lnTo>
                  <a:pt x="346" y="20"/>
                </a:lnTo>
                <a:lnTo>
                  <a:pt x="344" y="24"/>
                </a:lnTo>
                <a:lnTo>
                  <a:pt x="342" y="28"/>
                </a:lnTo>
                <a:lnTo>
                  <a:pt x="340" y="32"/>
                </a:lnTo>
                <a:lnTo>
                  <a:pt x="338" y="34"/>
                </a:lnTo>
                <a:lnTo>
                  <a:pt x="334" y="34"/>
                </a:lnTo>
                <a:lnTo>
                  <a:pt x="330" y="32"/>
                </a:lnTo>
                <a:lnTo>
                  <a:pt x="326" y="28"/>
                </a:lnTo>
                <a:lnTo>
                  <a:pt x="326" y="32"/>
                </a:lnTo>
                <a:lnTo>
                  <a:pt x="328" y="38"/>
                </a:lnTo>
                <a:lnTo>
                  <a:pt x="324" y="36"/>
                </a:lnTo>
                <a:lnTo>
                  <a:pt x="320" y="34"/>
                </a:lnTo>
                <a:lnTo>
                  <a:pt x="316" y="32"/>
                </a:lnTo>
                <a:lnTo>
                  <a:pt x="314" y="36"/>
                </a:lnTo>
                <a:lnTo>
                  <a:pt x="314" y="40"/>
                </a:lnTo>
                <a:lnTo>
                  <a:pt x="312" y="44"/>
                </a:lnTo>
                <a:lnTo>
                  <a:pt x="294" y="42"/>
                </a:lnTo>
                <a:lnTo>
                  <a:pt x="278" y="32"/>
                </a:lnTo>
                <a:lnTo>
                  <a:pt x="264" y="18"/>
                </a:lnTo>
                <a:lnTo>
                  <a:pt x="250" y="4"/>
                </a:lnTo>
                <a:lnTo>
                  <a:pt x="260" y="6"/>
                </a:lnTo>
                <a:lnTo>
                  <a:pt x="266" y="14"/>
                </a:lnTo>
                <a:lnTo>
                  <a:pt x="270" y="24"/>
                </a:lnTo>
                <a:lnTo>
                  <a:pt x="274" y="34"/>
                </a:lnTo>
                <a:lnTo>
                  <a:pt x="282" y="40"/>
                </a:lnTo>
                <a:lnTo>
                  <a:pt x="256" y="12"/>
                </a:lnTo>
                <a:close/>
              </a:path>
            </a:pathLst>
          </a:custGeom>
          <a:gradFill rotWithShape="1">
            <a:gsLst>
              <a:gs pos="0">
                <a:schemeClr val="folHlink">
                  <a:gamma/>
                  <a:tint val="69804"/>
                  <a:invGamma/>
                </a:schemeClr>
              </a:gs>
              <a:gs pos="100000">
                <a:schemeClr val="folHlink"/>
              </a:gs>
            </a:gsLst>
            <a:lin ang="5400000" scaled="1"/>
          </a:gradFill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 b="1">
              <a:solidFill>
                <a:schemeClr val="bg1"/>
              </a:solidFill>
            </a:endParaRPr>
          </a:p>
        </p:txBody>
      </p:sp>
      <p:sp>
        <p:nvSpPr>
          <p:cNvPr id="4" name="Freeform 30"/>
          <p:cNvSpPr>
            <a:spLocks/>
          </p:cNvSpPr>
          <p:nvPr/>
        </p:nvSpPr>
        <p:spPr bwMode="gray">
          <a:xfrm>
            <a:off x="755650" y="1962150"/>
            <a:ext cx="2160588" cy="2232025"/>
          </a:xfrm>
          <a:custGeom>
            <a:avLst/>
            <a:gdLst/>
            <a:ahLst/>
            <a:cxnLst>
              <a:cxn ang="0">
                <a:pos x="264" y="20"/>
              </a:cxn>
              <a:cxn ang="0">
                <a:pos x="286" y="52"/>
              </a:cxn>
              <a:cxn ang="0">
                <a:pos x="242" y="68"/>
              </a:cxn>
              <a:cxn ang="0">
                <a:pos x="202" y="72"/>
              </a:cxn>
              <a:cxn ang="0">
                <a:pos x="194" y="102"/>
              </a:cxn>
              <a:cxn ang="0">
                <a:pos x="140" y="114"/>
              </a:cxn>
              <a:cxn ang="0">
                <a:pos x="116" y="136"/>
              </a:cxn>
              <a:cxn ang="0">
                <a:pos x="84" y="164"/>
              </a:cxn>
              <a:cxn ang="0">
                <a:pos x="76" y="182"/>
              </a:cxn>
              <a:cxn ang="0">
                <a:pos x="60" y="224"/>
              </a:cxn>
              <a:cxn ang="0">
                <a:pos x="42" y="272"/>
              </a:cxn>
              <a:cxn ang="0">
                <a:pos x="24" y="296"/>
              </a:cxn>
              <a:cxn ang="0">
                <a:pos x="12" y="330"/>
              </a:cxn>
              <a:cxn ang="0">
                <a:pos x="16" y="352"/>
              </a:cxn>
              <a:cxn ang="0">
                <a:pos x="6" y="396"/>
              </a:cxn>
              <a:cxn ang="0">
                <a:pos x="30" y="420"/>
              </a:cxn>
              <a:cxn ang="0">
                <a:pos x="22" y="448"/>
              </a:cxn>
              <a:cxn ang="0">
                <a:pos x="38" y="472"/>
              </a:cxn>
              <a:cxn ang="0">
                <a:pos x="64" y="500"/>
              </a:cxn>
              <a:cxn ang="0">
                <a:pos x="76" y="546"/>
              </a:cxn>
              <a:cxn ang="0">
                <a:pos x="126" y="572"/>
              </a:cxn>
              <a:cxn ang="0">
                <a:pos x="130" y="602"/>
              </a:cxn>
              <a:cxn ang="0">
                <a:pos x="170" y="614"/>
              </a:cxn>
              <a:cxn ang="0">
                <a:pos x="188" y="636"/>
              </a:cxn>
              <a:cxn ang="0">
                <a:pos x="212" y="644"/>
              </a:cxn>
              <a:cxn ang="0">
                <a:pos x="238" y="662"/>
              </a:cxn>
              <a:cxn ang="0">
                <a:pos x="280" y="668"/>
              </a:cxn>
              <a:cxn ang="0">
                <a:pos x="300" y="676"/>
              </a:cxn>
              <a:cxn ang="0">
                <a:pos x="330" y="688"/>
              </a:cxn>
              <a:cxn ang="0">
                <a:pos x="350" y="694"/>
              </a:cxn>
              <a:cxn ang="0">
                <a:pos x="392" y="718"/>
              </a:cxn>
              <a:cxn ang="0">
                <a:pos x="398" y="686"/>
              </a:cxn>
              <a:cxn ang="0">
                <a:pos x="428" y="688"/>
              </a:cxn>
              <a:cxn ang="0">
                <a:pos x="504" y="660"/>
              </a:cxn>
              <a:cxn ang="0">
                <a:pos x="534" y="656"/>
              </a:cxn>
              <a:cxn ang="0">
                <a:pos x="550" y="644"/>
              </a:cxn>
              <a:cxn ang="0">
                <a:pos x="570" y="612"/>
              </a:cxn>
              <a:cxn ang="0">
                <a:pos x="612" y="586"/>
              </a:cxn>
              <a:cxn ang="0">
                <a:pos x="630" y="554"/>
              </a:cxn>
              <a:cxn ang="0">
                <a:pos x="656" y="520"/>
              </a:cxn>
              <a:cxn ang="0">
                <a:pos x="682" y="492"/>
              </a:cxn>
              <a:cxn ang="0">
                <a:pos x="692" y="466"/>
              </a:cxn>
              <a:cxn ang="0">
                <a:pos x="696" y="410"/>
              </a:cxn>
              <a:cxn ang="0">
                <a:pos x="734" y="352"/>
              </a:cxn>
              <a:cxn ang="0">
                <a:pos x="718" y="316"/>
              </a:cxn>
              <a:cxn ang="0">
                <a:pos x="710" y="292"/>
              </a:cxn>
              <a:cxn ang="0">
                <a:pos x="698" y="258"/>
              </a:cxn>
              <a:cxn ang="0">
                <a:pos x="678" y="212"/>
              </a:cxn>
              <a:cxn ang="0">
                <a:pos x="654" y="182"/>
              </a:cxn>
              <a:cxn ang="0">
                <a:pos x="632" y="154"/>
              </a:cxn>
              <a:cxn ang="0">
                <a:pos x="612" y="104"/>
              </a:cxn>
              <a:cxn ang="0">
                <a:pos x="592" y="108"/>
              </a:cxn>
              <a:cxn ang="0">
                <a:pos x="548" y="100"/>
              </a:cxn>
              <a:cxn ang="0">
                <a:pos x="508" y="22"/>
              </a:cxn>
              <a:cxn ang="0">
                <a:pos x="456" y="48"/>
              </a:cxn>
              <a:cxn ang="0">
                <a:pos x="430" y="46"/>
              </a:cxn>
              <a:cxn ang="0">
                <a:pos x="370" y="10"/>
              </a:cxn>
              <a:cxn ang="0">
                <a:pos x="348" y="10"/>
              </a:cxn>
              <a:cxn ang="0">
                <a:pos x="326" y="28"/>
              </a:cxn>
              <a:cxn ang="0">
                <a:pos x="294" y="42"/>
              </a:cxn>
              <a:cxn ang="0">
                <a:pos x="256" y="12"/>
              </a:cxn>
            </a:cxnLst>
            <a:rect l="0" t="0" r="r" b="b"/>
            <a:pathLst>
              <a:path w="742" h="718">
                <a:moveTo>
                  <a:pt x="256" y="12"/>
                </a:moveTo>
                <a:lnTo>
                  <a:pt x="252" y="8"/>
                </a:lnTo>
                <a:lnTo>
                  <a:pt x="252" y="6"/>
                </a:lnTo>
                <a:lnTo>
                  <a:pt x="250" y="6"/>
                </a:lnTo>
                <a:lnTo>
                  <a:pt x="252" y="8"/>
                </a:lnTo>
                <a:lnTo>
                  <a:pt x="254" y="10"/>
                </a:lnTo>
                <a:lnTo>
                  <a:pt x="256" y="12"/>
                </a:lnTo>
                <a:lnTo>
                  <a:pt x="260" y="16"/>
                </a:lnTo>
                <a:lnTo>
                  <a:pt x="264" y="20"/>
                </a:lnTo>
                <a:lnTo>
                  <a:pt x="268" y="24"/>
                </a:lnTo>
                <a:lnTo>
                  <a:pt x="270" y="28"/>
                </a:lnTo>
                <a:lnTo>
                  <a:pt x="274" y="32"/>
                </a:lnTo>
                <a:lnTo>
                  <a:pt x="278" y="34"/>
                </a:lnTo>
                <a:lnTo>
                  <a:pt x="280" y="36"/>
                </a:lnTo>
                <a:lnTo>
                  <a:pt x="280" y="38"/>
                </a:lnTo>
                <a:lnTo>
                  <a:pt x="282" y="38"/>
                </a:lnTo>
                <a:lnTo>
                  <a:pt x="288" y="48"/>
                </a:lnTo>
                <a:lnTo>
                  <a:pt x="286" y="52"/>
                </a:lnTo>
                <a:lnTo>
                  <a:pt x="278" y="56"/>
                </a:lnTo>
                <a:lnTo>
                  <a:pt x="268" y="58"/>
                </a:lnTo>
                <a:lnTo>
                  <a:pt x="256" y="58"/>
                </a:lnTo>
                <a:lnTo>
                  <a:pt x="246" y="56"/>
                </a:lnTo>
                <a:lnTo>
                  <a:pt x="238" y="54"/>
                </a:lnTo>
                <a:lnTo>
                  <a:pt x="242" y="58"/>
                </a:lnTo>
                <a:lnTo>
                  <a:pt x="246" y="62"/>
                </a:lnTo>
                <a:lnTo>
                  <a:pt x="244" y="64"/>
                </a:lnTo>
                <a:lnTo>
                  <a:pt x="242" y="68"/>
                </a:lnTo>
                <a:lnTo>
                  <a:pt x="238" y="70"/>
                </a:lnTo>
                <a:lnTo>
                  <a:pt x="232" y="72"/>
                </a:lnTo>
                <a:lnTo>
                  <a:pt x="228" y="72"/>
                </a:lnTo>
                <a:lnTo>
                  <a:pt x="222" y="70"/>
                </a:lnTo>
                <a:lnTo>
                  <a:pt x="216" y="68"/>
                </a:lnTo>
                <a:lnTo>
                  <a:pt x="212" y="64"/>
                </a:lnTo>
                <a:lnTo>
                  <a:pt x="206" y="64"/>
                </a:lnTo>
                <a:lnTo>
                  <a:pt x="204" y="68"/>
                </a:lnTo>
                <a:lnTo>
                  <a:pt x="202" y="72"/>
                </a:lnTo>
                <a:lnTo>
                  <a:pt x="200" y="76"/>
                </a:lnTo>
                <a:lnTo>
                  <a:pt x="196" y="78"/>
                </a:lnTo>
                <a:lnTo>
                  <a:pt x="190" y="80"/>
                </a:lnTo>
                <a:lnTo>
                  <a:pt x="196" y="82"/>
                </a:lnTo>
                <a:lnTo>
                  <a:pt x="198" y="86"/>
                </a:lnTo>
                <a:lnTo>
                  <a:pt x="200" y="90"/>
                </a:lnTo>
                <a:lnTo>
                  <a:pt x="200" y="94"/>
                </a:lnTo>
                <a:lnTo>
                  <a:pt x="198" y="98"/>
                </a:lnTo>
                <a:lnTo>
                  <a:pt x="194" y="102"/>
                </a:lnTo>
                <a:lnTo>
                  <a:pt x="186" y="102"/>
                </a:lnTo>
                <a:lnTo>
                  <a:pt x="172" y="100"/>
                </a:lnTo>
                <a:lnTo>
                  <a:pt x="162" y="100"/>
                </a:lnTo>
                <a:lnTo>
                  <a:pt x="164" y="102"/>
                </a:lnTo>
                <a:lnTo>
                  <a:pt x="166" y="106"/>
                </a:lnTo>
                <a:lnTo>
                  <a:pt x="168" y="110"/>
                </a:lnTo>
                <a:lnTo>
                  <a:pt x="154" y="110"/>
                </a:lnTo>
                <a:lnTo>
                  <a:pt x="140" y="110"/>
                </a:lnTo>
                <a:lnTo>
                  <a:pt x="140" y="114"/>
                </a:lnTo>
                <a:lnTo>
                  <a:pt x="142" y="116"/>
                </a:lnTo>
                <a:lnTo>
                  <a:pt x="136" y="118"/>
                </a:lnTo>
                <a:lnTo>
                  <a:pt x="130" y="118"/>
                </a:lnTo>
                <a:lnTo>
                  <a:pt x="124" y="118"/>
                </a:lnTo>
                <a:lnTo>
                  <a:pt x="126" y="122"/>
                </a:lnTo>
                <a:lnTo>
                  <a:pt x="126" y="126"/>
                </a:lnTo>
                <a:lnTo>
                  <a:pt x="126" y="130"/>
                </a:lnTo>
                <a:lnTo>
                  <a:pt x="128" y="134"/>
                </a:lnTo>
                <a:lnTo>
                  <a:pt x="116" y="136"/>
                </a:lnTo>
                <a:lnTo>
                  <a:pt x="106" y="140"/>
                </a:lnTo>
                <a:lnTo>
                  <a:pt x="96" y="144"/>
                </a:lnTo>
                <a:lnTo>
                  <a:pt x="82" y="142"/>
                </a:lnTo>
                <a:lnTo>
                  <a:pt x="88" y="146"/>
                </a:lnTo>
                <a:lnTo>
                  <a:pt x="92" y="148"/>
                </a:lnTo>
                <a:lnTo>
                  <a:pt x="92" y="152"/>
                </a:lnTo>
                <a:lnTo>
                  <a:pt x="92" y="156"/>
                </a:lnTo>
                <a:lnTo>
                  <a:pt x="88" y="160"/>
                </a:lnTo>
                <a:lnTo>
                  <a:pt x="84" y="164"/>
                </a:lnTo>
                <a:lnTo>
                  <a:pt x="78" y="166"/>
                </a:lnTo>
                <a:lnTo>
                  <a:pt x="74" y="168"/>
                </a:lnTo>
                <a:lnTo>
                  <a:pt x="68" y="170"/>
                </a:lnTo>
                <a:lnTo>
                  <a:pt x="62" y="172"/>
                </a:lnTo>
                <a:lnTo>
                  <a:pt x="58" y="172"/>
                </a:lnTo>
                <a:lnTo>
                  <a:pt x="64" y="174"/>
                </a:lnTo>
                <a:lnTo>
                  <a:pt x="68" y="176"/>
                </a:lnTo>
                <a:lnTo>
                  <a:pt x="72" y="180"/>
                </a:lnTo>
                <a:lnTo>
                  <a:pt x="76" y="182"/>
                </a:lnTo>
                <a:lnTo>
                  <a:pt x="78" y="184"/>
                </a:lnTo>
                <a:lnTo>
                  <a:pt x="78" y="190"/>
                </a:lnTo>
                <a:lnTo>
                  <a:pt x="78" y="194"/>
                </a:lnTo>
                <a:lnTo>
                  <a:pt x="76" y="202"/>
                </a:lnTo>
                <a:lnTo>
                  <a:pt x="70" y="204"/>
                </a:lnTo>
                <a:lnTo>
                  <a:pt x="62" y="204"/>
                </a:lnTo>
                <a:lnTo>
                  <a:pt x="54" y="204"/>
                </a:lnTo>
                <a:lnTo>
                  <a:pt x="60" y="214"/>
                </a:lnTo>
                <a:lnTo>
                  <a:pt x="60" y="224"/>
                </a:lnTo>
                <a:lnTo>
                  <a:pt x="56" y="236"/>
                </a:lnTo>
                <a:lnTo>
                  <a:pt x="56" y="248"/>
                </a:lnTo>
                <a:lnTo>
                  <a:pt x="46" y="248"/>
                </a:lnTo>
                <a:lnTo>
                  <a:pt x="34" y="248"/>
                </a:lnTo>
                <a:lnTo>
                  <a:pt x="38" y="250"/>
                </a:lnTo>
                <a:lnTo>
                  <a:pt x="42" y="254"/>
                </a:lnTo>
                <a:lnTo>
                  <a:pt x="44" y="260"/>
                </a:lnTo>
                <a:lnTo>
                  <a:pt x="44" y="268"/>
                </a:lnTo>
                <a:lnTo>
                  <a:pt x="42" y="272"/>
                </a:lnTo>
                <a:lnTo>
                  <a:pt x="38" y="276"/>
                </a:lnTo>
                <a:lnTo>
                  <a:pt x="34" y="278"/>
                </a:lnTo>
                <a:lnTo>
                  <a:pt x="28" y="280"/>
                </a:lnTo>
                <a:lnTo>
                  <a:pt x="24" y="280"/>
                </a:lnTo>
                <a:lnTo>
                  <a:pt x="18" y="282"/>
                </a:lnTo>
                <a:lnTo>
                  <a:pt x="24" y="284"/>
                </a:lnTo>
                <a:lnTo>
                  <a:pt x="26" y="288"/>
                </a:lnTo>
                <a:lnTo>
                  <a:pt x="26" y="292"/>
                </a:lnTo>
                <a:lnTo>
                  <a:pt x="24" y="296"/>
                </a:lnTo>
                <a:lnTo>
                  <a:pt x="18" y="300"/>
                </a:lnTo>
                <a:lnTo>
                  <a:pt x="28" y="302"/>
                </a:lnTo>
                <a:lnTo>
                  <a:pt x="38" y="306"/>
                </a:lnTo>
                <a:lnTo>
                  <a:pt x="38" y="312"/>
                </a:lnTo>
                <a:lnTo>
                  <a:pt x="34" y="316"/>
                </a:lnTo>
                <a:lnTo>
                  <a:pt x="28" y="320"/>
                </a:lnTo>
                <a:lnTo>
                  <a:pt x="24" y="322"/>
                </a:lnTo>
                <a:lnTo>
                  <a:pt x="18" y="326"/>
                </a:lnTo>
                <a:lnTo>
                  <a:pt x="12" y="330"/>
                </a:lnTo>
                <a:lnTo>
                  <a:pt x="8" y="334"/>
                </a:lnTo>
                <a:lnTo>
                  <a:pt x="12" y="336"/>
                </a:lnTo>
                <a:lnTo>
                  <a:pt x="18" y="338"/>
                </a:lnTo>
                <a:lnTo>
                  <a:pt x="22" y="338"/>
                </a:lnTo>
                <a:lnTo>
                  <a:pt x="20" y="342"/>
                </a:lnTo>
                <a:lnTo>
                  <a:pt x="18" y="344"/>
                </a:lnTo>
                <a:lnTo>
                  <a:pt x="14" y="348"/>
                </a:lnTo>
                <a:lnTo>
                  <a:pt x="12" y="350"/>
                </a:lnTo>
                <a:lnTo>
                  <a:pt x="16" y="352"/>
                </a:lnTo>
                <a:lnTo>
                  <a:pt x="22" y="354"/>
                </a:lnTo>
                <a:lnTo>
                  <a:pt x="26" y="356"/>
                </a:lnTo>
                <a:lnTo>
                  <a:pt x="24" y="358"/>
                </a:lnTo>
                <a:lnTo>
                  <a:pt x="22" y="362"/>
                </a:lnTo>
                <a:lnTo>
                  <a:pt x="32" y="364"/>
                </a:lnTo>
                <a:lnTo>
                  <a:pt x="44" y="368"/>
                </a:lnTo>
                <a:lnTo>
                  <a:pt x="22" y="382"/>
                </a:lnTo>
                <a:lnTo>
                  <a:pt x="0" y="394"/>
                </a:lnTo>
                <a:lnTo>
                  <a:pt x="6" y="396"/>
                </a:lnTo>
                <a:lnTo>
                  <a:pt x="14" y="398"/>
                </a:lnTo>
                <a:lnTo>
                  <a:pt x="20" y="402"/>
                </a:lnTo>
                <a:lnTo>
                  <a:pt x="24" y="406"/>
                </a:lnTo>
                <a:lnTo>
                  <a:pt x="22" y="408"/>
                </a:lnTo>
                <a:lnTo>
                  <a:pt x="20" y="410"/>
                </a:lnTo>
                <a:lnTo>
                  <a:pt x="16" y="412"/>
                </a:lnTo>
                <a:lnTo>
                  <a:pt x="22" y="414"/>
                </a:lnTo>
                <a:lnTo>
                  <a:pt x="28" y="416"/>
                </a:lnTo>
                <a:lnTo>
                  <a:pt x="30" y="420"/>
                </a:lnTo>
                <a:lnTo>
                  <a:pt x="32" y="424"/>
                </a:lnTo>
                <a:lnTo>
                  <a:pt x="32" y="428"/>
                </a:lnTo>
                <a:lnTo>
                  <a:pt x="28" y="434"/>
                </a:lnTo>
                <a:lnTo>
                  <a:pt x="32" y="434"/>
                </a:lnTo>
                <a:lnTo>
                  <a:pt x="34" y="434"/>
                </a:lnTo>
                <a:lnTo>
                  <a:pt x="34" y="440"/>
                </a:lnTo>
                <a:lnTo>
                  <a:pt x="30" y="442"/>
                </a:lnTo>
                <a:lnTo>
                  <a:pt x="26" y="446"/>
                </a:lnTo>
                <a:lnTo>
                  <a:pt x="22" y="448"/>
                </a:lnTo>
                <a:lnTo>
                  <a:pt x="20" y="452"/>
                </a:lnTo>
                <a:lnTo>
                  <a:pt x="16" y="456"/>
                </a:lnTo>
                <a:lnTo>
                  <a:pt x="22" y="454"/>
                </a:lnTo>
                <a:lnTo>
                  <a:pt x="28" y="456"/>
                </a:lnTo>
                <a:lnTo>
                  <a:pt x="34" y="458"/>
                </a:lnTo>
                <a:lnTo>
                  <a:pt x="40" y="460"/>
                </a:lnTo>
                <a:lnTo>
                  <a:pt x="44" y="464"/>
                </a:lnTo>
                <a:lnTo>
                  <a:pt x="40" y="468"/>
                </a:lnTo>
                <a:lnTo>
                  <a:pt x="38" y="472"/>
                </a:lnTo>
                <a:lnTo>
                  <a:pt x="34" y="476"/>
                </a:lnTo>
                <a:lnTo>
                  <a:pt x="40" y="478"/>
                </a:lnTo>
                <a:lnTo>
                  <a:pt x="44" y="482"/>
                </a:lnTo>
                <a:lnTo>
                  <a:pt x="48" y="486"/>
                </a:lnTo>
                <a:lnTo>
                  <a:pt x="48" y="490"/>
                </a:lnTo>
                <a:lnTo>
                  <a:pt x="48" y="496"/>
                </a:lnTo>
                <a:lnTo>
                  <a:pt x="54" y="496"/>
                </a:lnTo>
                <a:lnTo>
                  <a:pt x="60" y="498"/>
                </a:lnTo>
                <a:lnTo>
                  <a:pt x="64" y="500"/>
                </a:lnTo>
                <a:lnTo>
                  <a:pt x="66" y="504"/>
                </a:lnTo>
                <a:lnTo>
                  <a:pt x="66" y="508"/>
                </a:lnTo>
                <a:lnTo>
                  <a:pt x="66" y="514"/>
                </a:lnTo>
                <a:lnTo>
                  <a:pt x="62" y="520"/>
                </a:lnTo>
                <a:lnTo>
                  <a:pt x="68" y="524"/>
                </a:lnTo>
                <a:lnTo>
                  <a:pt x="72" y="528"/>
                </a:lnTo>
                <a:lnTo>
                  <a:pt x="74" y="534"/>
                </a:lnTo>
                <a:lnTo>
                  <a:pt x="76" y="540"/>
                </a:lnTo>
                <a:lnTo>
                  <a:pt x="76" y="546"/>
                </a:lnTo>
                <a:lnTo>
                  <a:pt x="96" y="546"/>
                </a:lnTo>
                <a:lnTo>
                  <a:pt x="118" y="544"/>
                </a:lnTo>
                <a:lnTo>
                  <a:pt x="114" y="552"/>
                </a:lnTo>
                <a:lnTo>
                  <a:pt x="112" y="558"/>
                </a:lnTo>
                <a:lnTo>
                  <a:pt x="110" y="566"/>
                </a:lnTo>
                <a:lnTo>
                  <a:pt x="108" y="572"/>
                </a:lnTo>
                <a:lnTo>
                  <a:pt x="114" y="572"/>
                </a:lnTo>
                <a:lnTo>
                  <a:pt x="120" y="572"/>
                </a:lnTo>
                <a:lnTo>
                  <a:pt x="126" y="572"/>
                </a:lnTo>
                <a:lnTo>
                  <a:pt x="122" y="578"/>
                </a:lnTo>
                <a:lnTo>
                  <a:pt x="118" y="584"/>
                </a:lnTo>
                <a:lnTo>
                  <a:pt x="116" y="592"/>
                </a:lnTo>
                <a:lnTo>
                  <a:pt x="122" y="592"/>
                </a:lnTo>
                <a:lnTo>
                  <a:pt x="128" y="592"/>
                </a:lnTo>
                <a:lnTo>
                  <a:pt x="136" y="592"/>
                </a:lnTo>
                <a:lnTo>
                  <a:pt x="134" y="594"/>
                </a:lnTo>
                <a:lnTo>
                  <a:pt x="132" y="598"/>
                </a:lnTo>
                <a:lnTo>
                  <a:pt x="130" y="602"/>
                </a:lnTo>
                <a:lnTo>
                  <a:pt x="128" y="604"/>
                </a:lnTo>
                <a:lnTo>
                  <a:pt x="144" y="606"/>
                </a:lnTo>
                <a:lnTo>
                  <a:pt x="156" y="610"/>
                </a:lnTo>
                <a:lnTo>
                  <a:pt x="164" y="622"/>
                </a:lnTo>
                <a:lnTo>
                  <a:pt x="162" y="620"/>
                </a:lnTo>
                <a:lnTo>
                  <a:pt x="160" y="618"/>
                </a:lnTo>
                <a:lnTo>
                  <a:pt x="164" y="614"/>
                </a:lnTo>
                <a:lnTo>
                  <a:pt x="168" y="614"/>
                </a:lnTo>
                <a:lnTo>
                  <a:pt x="170" y="614"/>
                </a:lnTo>
                <a:lnTo>
                  <a:pt x="172" y="614"/>
                </a:lnTo>
                <a:lnTo>
                  <a:pt x="174" y="618"/>
                </a:lnTo>
                <a:lnTo>
                  <a:pt x="174" y="620"/>
                </a:lnTo>
                <a:lnTo>
                  <a:pt x="176" y="624"/>
                </a:lnTo>
                <a:lnTo>
                  <a:pt x="178" y="628"/>
                </a:lnTo>
                <a:lnTo>
                  <a:pt x="178" y="630"/>
                </a:lnTo>
                <a:lnTo>
                  <a:pt x="180" y="632"/>
                </a:lnTo>
                <a:lnTo>
                  <a:pt x="184" y="634"/>
                </a:lnTo>
                <a:lnTo>
                  <a:pt x="188" y="636"/>
                </a:lnTo>
                <a:lnTo>
                  <a:pt x="190" y="636"/>
                </a:lnTo>
                <a:lnTo>
                  <a:pt x="194" y="638"/>
                </a:lnTo>
                <a:lnTo>
                  <a:pt x="198" y="638"/>
                </a:lnTo>
                <a:lnTo>
                  <a:pt x="200" y="640"/>
                </a:lnTo>
                <a:lnTo>
                  <a:pt x="202" y="644"/>
                </a:lnTo>
                <a:lnTo>
                  <a:pt x="204" y="648"/>
                </a:lnTo>
                <a:lnTo>
                  <a:pt x="206" y="646"/>
                </a:lnTo>
                <a:lnTo>
                  <a:pt x="210" y="646"/>
                </a:lnTo>
                <a:lnTo>
                  <a:pt x="212" y="644"/>
                </a:lnTo>
                <a:lnTo>
                  <a:pt x="216" y="648"/>
                </a:lnTo>
                <a:lnTo>
                  <a:pt x="220" y="654"/>
                </a:lnTo>
                <a:lnTo>
                  <a:pt x="222" y="658"/>
                </a:lnTo>
                <a:lnTo>
                  <a:pt x="224" y="654"/>
                </a:lnTo>
                <a:lnTo>
                  <a:pt x="228" y="650"/>
                </a:lnTo>
                <a:lnTo>
                  <a:pt x="232" y="652"/>
                </a:lnTo>
                <a:lnTo>
                  <a:pt x="234" y="654"/>
                </a:lnTo>
                <a:lnTo>
                  <a:pt x="238" y="656"/>
                </a:lnTo>
                <a:lnTo>
                  <a:pt x="238" y="662"/>
                </a:lnTo>
                <a:lnTo>
                  <a:pt x="240" y="666"/>
                </a:lnTo>
                <a:lnTo>
                  <a:pt x="252" y="662"/>
                </a:lnTo>
                <a:lnTo>
                  <a:pt x="262" y="666"/>
                </a:lnTo>
                <a:lnTo>
                  <a:pt x="270" y="674"/>
                </a:lnTo>
                <a:lnTo>
                  <a:pt x="276" y="686"/>
                </a:lnTo>
                <a:lnTo>
                  <a:pt x="274" y="678"/>
                </a:lnTo>
                <a:lnTo>
                  <a:pt x="276" y="674"/>
                </a:lnTo>
                <a:lnTo>
                  <a:pt x="278" y="670"/>
                </a:lnTo>
                <a:lnTo>
                  <a:pt x="280" y="668"/>
                </a:lnTo>
                <a:lnTo>
                  <a:pt x="284" y="666"/>
                </a:lnTo>
                <a:lnTo>
                  <a:pt x="288" y="668"/>
                </a:lnTo>
                <a:lnTo>
                  <a:pt x="292" y="672"/>
                </a:lnTo>
                <a:lnTo>
                  <a:pt x="296" y="678"/>
                </a:lnTo>
                <a:lnTo>
                  <a:pt x="294" y="674"/>
                </a:lnTo>
                <a:lnTo>
                  <a:pt x="294" y="674"/>
                </a:lnTo>
                <a:lnTo>
                  <a:pt x="296" y="674"/>
                </a:lnTo>
                <a:lnTo>
                  <a:pt x="298" y="674"/>
                </a:lnTo>
                <a:lnTo>
                  <a:pt x="300" y="676"/>
                </a:lnTo>
                <a:lnTo>
                  <a:pt x="302" y="680"/>
                </a:lnTo>
                <a:lnTo>
                  <a:pt x="304" y="682"/>
                </a:lnTo>
                <a:lnTo>
                  <a:pt x="304" y="686"/>
                </a:lnTo>
                <a:lnTo>
                  <a:pt x="310" y="682"/>
                </a:lnTo>
                <a:lnTo>
                  <a:pt x="318" y="680"/>
                </a:lnTo>
                <a:lnTo>
                  <a:pt x="324" y="678"/>
                </a:lnTo>
                <a:lnTo>
                  <a:pt x="326" y="682"/>
                </a:lnTo>
                <a:lnTo>
                  <a:pt x="328" y="684"/>
                </a:lnTo>
                <a:lnTo>
                  <a:pt x="330" y="688"/>
                </a:lnTo>
                <a:lnTo>
                  <a:pt x="330" y="692"/>
                </a:lnTo>
                <a:lnTo>
                  <a:pt x="332" y="686"/>
                </a:lnTo>
                <a:lnTo>
                  <a:pt x="332" y="684"/>
                </a:lnTo>
                <a:lnTo>
                  <a:pt x="334" y="682"/>
                </a:lnTo>
                <a:lnTo>
                  <a:pt x="338" y="684"/>
                </a:lnTo>
                <a:lnTo>
                  <a:pt x="340" y="684"/>
                </a:lnTo>
                <a:lnTo>
                  <a:pt x="344" y="688"/>
                </a:lnTo>
                <a:lnTo>
                  <a:pt x="346" y="690"/>
                </a:lnTo>
                <a:lnTo>
                  <a:pt x="350" y="694"/>
                </a:lnTo>
                <a:lnTo>
                  <a:pt x="352" y="698"/>
                </a:lnTo>
                <a:lnTo>
                  <a:pt x="356" y="702"/>
                </a:lnTo>
                <a:lnTo>
                  <a:pt x="358" y="706"/>
                </a:lnTo>
                <a:lnTo>
                  <a:pt x="360" y="708"/>
                </a:lnTo>
                <a:lnTo>
                  <a:pt x="364" y="700"/>
                </a:lnTo>
                <a:lnTo>
                  <a:pt x="370" y="700"/>
                </a:lnTo>
                <a:lnTo>
                  <a:pt x="378" y="704"/>
                </a:lnTo>
                <a:lnTo>
                  <a:pt x="386" y="712"/>
                </a:lnTo>
                <a:lnTo>
                  <a:pt x="392" y="718"/>
                </a:lnTo>
                <a:lnTo>
                  <a:pt x="386" y="714"/>
                </a:lnTo>
                <a:lnTo>
                  <a:pt x="384" y="710"/>
                </a:lnTo>
                <a:lnTo>
                  <a:pt x="382" y="706"/>
                </a:lnTo>
                <a:lnTo>
                  <a:pt x="382" y="702"/>
                </a:lnTo>
                <a:lnTo>
                  <a:pt x="384" y="696"/>
                </a:lnTo>
                <a:lnTo>
                  <a:pt x="386" y="692"/>
                </a:lnTo>
                <a:lnTo>
                  <a:pt x="390" y="690"/>
                </a:lnTo>
                <a:lnTo>
                  <a:pt x="394" y="686"/>
                </a:lnTo>
                <a:lnTo>
                  <a:pt x="398" y="686"/>
                </a:lnTo>
                <a:lnTo>
                  <a:pt x="404" y="688"/>
                </a:lnTo>
                <a:lnTo>
                  <a:pt x="408" y="690"/>
                </a:lnTo>
                <a:lnTo>
                  <a:pt x="412" y="696"/>
                </a:lnTo>
                <a:lnTo>
                  <a:pt x="414" y="692"/>
                </a:lnTo>
                <a:lnTo>
                  <a:pt x="414" y="690"/>
                </a:lnTo>
                <a:lnTo>
                  <a:pt x="418" y="688"/>
                </a:lnTo>
                <a:lnTo>
                  <a:pt x="420" y="686"/>
                </a:lnTo>
                <a:lnTo>
                  <a:pt x="424" y="686"/>
                </a:lnTo>
                <a:lnTo>
                  <a:pt x="428" y="688"/>
                </a:lnTo>
                <a:lnTo>
                  <a:pt x="432" y="690"/>
                </a:lnTo>
                <a:lnTo>
                  <a:pt x="434" y="694"/>
                </a:lnTo>
                <a:lnTo>
                  <a:pt x="438" y="682"/>
                </a:lnTo>
                <a:lnTo>
                  <a:pt x="450" y="676"/>
                </a:lnTo>
                <a:lnTo>
                  <a:pt x="462" y="674"/>
                </a:lnTo>
                <a:lnTo>
                  <a:pt x="472" y="680"/>
                </a:lnTo>
                <a:lnTo>
                  <a:pt x="482" y="672"/>
                </a:lnTo>
                <a:lnTo>
                  <a:pt x="494" y="666"/>
                </a:lnTo>
                <a:lnTo>
                  <a:pt x="504" y="660"/>
                </a:lnTo>
                <a:lnTo>
                  <a:pt x="506" y="658"/>
                </a:lnTo>
                <a:lnTo>
                  <a:pt x="508" y="656"/>
                </a:lnTo>
                <a:lnTo>
                  <a:pt x="508" y="654"/>
                </a:lnTo>
                <a:lnTo>
                  <a:pt x="510" y="654"/>
                </a:lnTo>
                <a:lnTo>
                  <a:pt x="514" y="652"/>
                </a:lnTo>
                <a:lnTo>
                  <a:pt x="520" y="652"/>
                </a:lnTo>
                <a:lnTo>
                  <a:pt x="524" y="652"/>
                </a:lnTo>
                <a:lnTo>
                  <a:pt x="528" y="654"/>
                </a:lnTo>
                <a:lnTo>
                  <a:pt x="534" y="656"/>
                </a:lnTo>
                <a:lnTo>
                  <a:pt x="540" y="658"/>
                </a:lnTo>
                <a:lnTo>
                  <a:pt x="538" y="654"/>
                </a:lnTo>
                <a:lnTo>
                  <a:pt x="538" y="652"/>
                </a:lnTo>
                <a:lnTo>
                  <a:pt x="538" y="648"/>
                </a:lnTo>
                <a:lnTo>
                  <a:pt x="550" y="648"/>
                </a:lnTo>
                <a:lnTo>
                  <a:pt x="562" y="650"/>
                </a:lnTo>
                <a:lnTo>
                  <a:pt x="558" y="648"/>
                </a:lnTo>
                <a:lnTo>
                  <a:pt x="552" y="646"/>
                </a:lnTo>
                <a:lnTo>
                  <a:pt x="550" y="644"/>
                </a:lnTo>
                <a:lnTo>
                  <a:pt x="546" y="640"/>
                </a:lnTo>
                <a:lnTo>
                  <a:pt x="544" y="634"/>
                </a:lnTo>
                <a:lnTo>
                  <a:pt x="544" y="628"/>
                </a:lnTo>
                <a:lnTo>
                  <a:pt x="546" y="622"/>
                </a:lnTo>
                <a:lnTo>
                  <a:pt x="548" y="616"/>
                </a:lnTo>
                <a:lnTo>
                  <a:pt x="552" y="614"/>
                </a:lnTo>
                <a:lnTo>
                  <a:pt x="558" y="612"/>
                </a:lnTo>
                <a:lnTo>
                  <a:pt x="564" y="612"/>
                </a:lnTo>
                <a:lnTo>
                  <a:pt x="570" y="612"/>
                </a:lnTo>
                <a:lnTo>
                  <a:pt x="576" y="612"/>
                </a:lnTo>
                <a:lnTo>
                  <a:pt x="572" y="608"/>
                </a:lnTo>
                <a:lnTo>
                  <a:pt x="572" y="606"/>
                </a:lnTo>
                <a:lnTo>
                  <a:pt x="570" y="602"/>
                </a:lnTo>
                <a:lnTo>
                  <a:pt x="570" y="598"/>
                </a:lnTo>
                <a:lnTo>
                  <a:pt x="584" y="600"/>
                </a:lnTo>
                <a:lnTo>
                  <a:pt x="592" y="598"/>
                </a:lnTo>
                <a:lnTo>
                  <a:pt x="600" y="594"/>
                </a:lnTo>
                <a:lnTo>
                  <a:pt x="612" y="586"/>
                </a:lnTo>
                <a:lnTo>
                  <a:pt x="614" y="582"/>
                </a:lnTo>
                <a:lnTo>
                  <a:pt x="620" y="580"/>
                </a:lnTo>
                <a:lnTo>
                  <a:pt x="624" y="580"/>
                </a:lnTo>
                <a:lnTo>
                  <a:pt x="626" y="576"/>
                </a:lnTo>
                <a:lnTo>
                  <a:pt x="628" y="572"/>
                </a:lnTo>
                <a:lnTo>
                  <a:pt x="628" y="568"/>
                </a:lnTo>
                <a:lnTo>
                  <a:pt x="628" y="562"/>
                </a:lnTo>
                <a:lnTo>
                  <a:pt x="628" y="558"/>
                </a:lnTo>
                <a:lnTo>
                  <a:pt x="630" y="554"/>
                </a:lnTo>
                <a:lnTo>
                  <a:pt x="626" y="552"/>
                </a:lnTo>
                <a:lnTo>
                  <a:pt x="622" y="548"/>
                </a:lnTo>
                <a:lnTo>
                  <a:pt x="620" y="548"/>
                </a:lnTo>
                <a:lnTo>
                  <a:pt x="630" y="536"/>
                </a:lnTo>
                <a:lnTo>
                  <a:pt x="642" y="532"/>
                </a:lnTo>
                <a:lnTo>
                  <a:pt x="656" y="534"/>
                </a:lnTo>
                <a:lnTo>
                  <a:pt x="656" y="530"/>
                </a:lnTo>
                <a:lnTo>
                  <a:pt x="656" y="524"/>
                </a:lnTo>
                <a:lnTo>
                  <a:pt x="656" y="520"/>
                </a:lnTo>
                <a:lnTo>
                  <a:pt x="658" y="516"/>
                </a:lnTo>
                <a:lnTo>
                  <a:pt x="658" y="512"/>
                </a:lnTo>
                <a:lnTo>
                  <a:pt x="662" y="510"/>
                </a:lnTo>
                <a:lnTo>
                  <a:pt x="666" y="508"/>
                </a:lnTo>
                <a:lnTo>
                  <a:pt x="672" y="508"/>
                </a:lnTo>
                <a:lnTo>
                  <a:pt x="674" y="502"/>
                </a:lnTo>
                <a:lnTo>
                  <a:pt x="676" y="498"/>
                </a:lnTo>
                <a:lnTo>
                  <a:pt x="678" y="494"/>
                </a:lnTo>
                <a:lnTo>
                  <a:pt x="682" y="492"/>
                </a:lnTo>
                <a:lnTo>
                  <a:pt x="684" y="490"/>
                </a:lnTo>
                <a:lnTo>
                  <a:pt x="688" y="490"/>
                </a:lnTo>
                <a:lnTo>
                  <a:pt x="692" y="488"/>
                </a:lnTo>
                <a:lnTo>
                  <a:pt x="696" y="484"/>
                </a:lnTo>
                <a:lnTo>
                  <a:pt x="698" y="482"/>
                </a:lnTo>
                <a:lnTo>
                  <a:pt x="694" y="478"/>
                </a:lnTo>
                <a:lnTo>
                  <a:pt x="690" y="476"/>
                </a:lnTo>
                <a:lnTo>
                  <a:pt x="688" y="472"/>
                </a:lnTo>
                <a:lnTo>
                  <a:pt x="692" y="466"/>
                </a:lnTo>
                <a:lnTo>
                  <a:pt x="700" y="462"/>
                </a:lnTo>
                <a:lnTo>
                  <a:pt x="708" y="458"/>
                </a:lnTo>
                <a:lnTo>
                  <a:pt x="714" y="452"/>
                </a:lnTo>
                <a:lnTo>
                  <a:pt x="704" y="446"/>
                </a:lnTo>
                <a:lnTo>
                  <a:pt x="700" y="436"/>
                </a:lnTo>
                <a:lnTo>
                  <a:pt x="700" y="424"/>
                </a:lnTo>
                <a:lnTo>
                  <a:pt x="708" y="414"/>
                </a:lnTo>
                <a:lnTo>
                  <a:pt x="702" y="412"/>
                </a:lnTo>
                <a:lnTo>
                  <a:pt x="696" y="410"/>
                </a:lnTo>
                <a:lnTo>
                  <a:pt x="692" y="408"/>
                </a:lnTo>
                <a:lnTo>
                  <a:pt x="706" y="402"/>
                </a:lnTo>
                <a:lnTo>
                  <a:pt x="712" y="398"/>
                </a:lnTo>
                <a:lnTo>
                  <a:pt x="714" y="392"/>
                </a:lnTo>
                <a:lnTo>
                  <a:pt x="716" y="382"/>
                </a:lnTo>
                <a:lnTo>
                  <a:pt x="718" y="370"/>
                </a:lnTo>
                <a:lnTo>
                  <a:pt x="724" y="362"/>
                </a:lnTo>
                <a:lnTo>
                  <a:pt x="728" y="356"/>
                </a:lnTo>
                <a:lnTo>
                  <a:pt x="734" y="352"/>
                </a:lnTo>
                <a:lnTo>
                  <a:pt x="736" y="348"/>
                </a:lnTo>
                <a:lnTo>
                  <a:pt x="736" y="342"/>
                </a:lnTo>
                <a:lnTo>
                  <a:pt x="732" y="332"/>
                </a:lnTo>
                <a:lnTo>
                  <a:pt x="736" y="330"/>
                </a:lnTo>
                <a:lnTo>
                  <a:pt x="742" y="328"/>
                </a:lnTo>
                <a:lnTo>
                  <a:pt x="736" y="326"/>
                </a:lnTo>
                <a:lnTo>
                  <a:pt x="730" y="322"/>
                </a:lnTo>
                <a:lnTo>
                  <a:pt x="722" y="320"/>
                </a:lnTo>
                <a:lnTo>
                  <a:pt x="718" y="316"/>
                </a:lnTo>
                <a:lnTo>
                  <a:pt x="714" y="312"/>
                </a:lnTo>
                <a:lnTo>
                  <a:pt x="710" y="306"/>
                </a:lnTo>
                <a:lnTo>
                  <a:pt x="716" y="306"/>
                </a:lnTo>
                <a:lnTo>
                  <a:pt x="720" y="302"/>
                </a:lnTo>
                <a:lnTo>
                  <a:pt x="726" y="302"/>
                </a:lnTo>
                <a:lnTo>
                  <a:pt x="722" y="298"/>
                </a:lnTo>
                <a:lnTo>
                  <a:pt x="718" y="296"/>
                </a:lnTo>
                <a:lnTo>
                  <a:pt x="714" y="294"/>
                </a:lnTo>
                <a:lnTo>
                  <a:pt x="710" y="292"/>
                </a:lnTo>
                <a:lnTo>
                  <a:pt x="706" y="290"/>
                </a:lnTo>
                <a:lnTo>
                  <a:pt x="702" y="286"/>
                </a:lnTo>
                <a:lnTo>
                  <a:pt x="706" y="284"/>
                </a:lnTo>
                <a:lnTo>
                  <a:pt x="708" y="282"/>
                </a:lnTo>
                <a:lnTo>
                  <a:pt x="708" y="276"/>
                </a:lnTo>
                <a:lnTo>
                  <a:pt x="704" y="272"/>
                </a:lnTo>
                <a:lnTo>
                  <a:pt x="700" y="268"/>
                </a:lnTo>
                <a:lnTo>
                  <a:pt x="694" y="268"/>
                </a:lnTo>
                <a:lnTo>
                  <a:pt x="698" y="258"/>
                </a:lnTo>
                <a:lnTo>
                  <a:pt x="704" y="248"/>
                </a:lnTo>
                <a:lnTo>
                  <a:pt x="710" y="238"/>
                </a:lnTo>
                <a:lnTo>
                  <a:pt x="700" y="250"/>
                </a:lnTo>
                <a:lnTo>
                  <a:pt x="694" y="252"/>
                </a:lnTo>
                <a:lnTo>
                  <a:pt x="690" y="250"/>
                </a:lnTo>
                <a:lnTo>
                  <a:pt x="682" y="244"/>
                </a:lnTo>
                <a:lnTo>
                  <a:pt x="672" y="234"/>
                </a:lnTo>
                <a:lnTo>
                  <a:pt x="680" y="222"/>
                </a:lnTo>
                <a:lnTo>
                  <a:pt x="678" y="212"/>
                </a:lnTo>
                <a:lnTo>
                  <a:pt x="672" y="206"/>
                </a:lnTo>
                <a:lnTo>
                  <a:pt x="662" y="202"/>
                </a:lnTo>
                <a:lnTo>
                  <a:pt x="650" y="202"/>
                </a:lnTo>
                <a:lnTo>
                  <a:pt x="654" y="198"/>
                </a:lnTo>
                <a:lnTo>
                  <a:pt x="658" y="196"/>
                </a:lnTo>
                <a:lnTo>
                  <a:pt x="662" y="192"/>
                </a:lnTo>
                <a:lnTo>
                  <a:pt x="664" y="188"/>
                </a:lnTo>
                <a:lnTo>
                  <a:pt x="660" y="184"/>
                </a:lnTo>
                <a:lnTo>
                  <a:pt x="654" y="182"/>
                </a:lnTo>
                <a:lnTo>
                  <a:pt x="650" y="180"/>
                </a:lnTo>
                <a:lnTo>
                  <a:pt x="648" y="184"/>
                </a:lnTo>
                <a:lnTo>
                  <a:pt x="646" y="190"/>
                </a:lnTo>
                <a:lnTo>
                  <a:pt x="644" y="192"/>
                </a:lnTo>
                <a:lnTo>
                  <a:pt x="640" y="196"/>
                </a:lnTo>
                <a:lnTo>
                  <a:pt x="640" y="184"/>
                </a:lnTo>
                <a:lnTo>
                  <a:pt x="640" y="172"/>
                </a:lnTo>
                <a:lnTo>
                  <a:pt x="638" y="162"/>
                </a:lnTo>
                <a:lnTo>
                  <a:pt x="632" y="154"/>
                </a:lnTo>
                <a:lnTo>
                  <a:pt x="622" y="152"/>
                </a:lnTo>
                <a:lnTo>
                  <a:pt x="622" y="146"/>
                </a:lnTo>
                <a:lnTo>
                  <a:pt x="622" y="140"/>
                </a:lnTo>
                <a:lnTo>
                  <a:pt x="622" y="134"/>
                </a:lnTo>
                <a:lnTo>
                  <a:pt x="622" y="128"/>
                </a:lnTo>
                <a:lnTo>
                  <a:pt x="618" y="110"/>
                </a:lnTo>
                <a:lnTo>
                  <a:pt x="614" y="94"/>
                </a:lnTo>
                <a:lnTo>
                  <a:pt x="612" y="98"/>
                </a:lnTo>
                <a:lnTo>
                  <a:pt x="612" y="104"/>
                </a:lnTo>
                <a:lnTo>
                  <a:pt x="610" y="108"/>
                </a:lnTo>
                <a:lnTo>
                  <a:pt x="608" y="114"/>
                </a:lnTo>
                <a:lnTo>
                  <a:pt x="606" y="118"/>
                </a:lnTo>
                <a:lnTo>
                  <a:pt x="602" y="120"/>
                </a:lnTo>
                <a:lnTo>
                  <a:pt x="598" y="122"/>
                </a:lnTo>
                <a:lnTo>
                  <a:pt x="592" y="122"/>
                </a:lnTo>
                <a:lnTo>
                  <a:pt x="592" y="118"/>
                </a:lnTo>
                <a:lnTo>
                  <a:pt x="592" y="114"/>
                </a:lnTo>
                <a:lnTo>
                  <a:pt x="592" y="108"/>
                </a:lnTo>
                <a:lnTo>
                  <a:pt x="590" y="112"/>
                </a:lnTo>
                <a:lnTo>
                  <a:pt x="586" y="114"/>
                </a:lnTo>
                <a:lnTo>
                  <a:pt x="582" y="116"/>
                </a:lnTo>
                <a:lnTo>
                  <a:pt x="574" y="100"/>
                </a:lnTo>
                <a:lnTo>
                  <a:pt x="568" y="80"/>
                </a:lnTo>
                <a:lnTo>
                  <a:pt x="564" y="90"/>
                </a:lnTo>
                <a:lnTo>
                  <a:pt x="558" y="96"/>
                </a:lnTo>
                <a:lnTo>
                  <a:pt x="552" y="104"/>
                </a:lnTo>
                <a:lnTo>
                  <a:pt x="548" y="100"/>
                </a:lnTo>
                <a:lnTo>
                  <a:pt x="544" y="94"/>
                </a:lnTo>
                <a:lnTo>
                  <a:pt x="542" y="90"/>
                </a:lnTo>
                <a:lnTo>
                  <a:pt x="540" y="82"/>
                </a:lnTo>
                <a:lnTo>
                  <a:pt x="540" y="76"/>
                </a:lnTo>
                <a:lnTo>
                  <a:pt x="536" y="80"/>
                </a:lnTo>
                <a:lnTo>
                  <a:pt x="534" y="82"/>
                </a:lnTo>
                <a:lnTo>
                  <a:pt x="530" y="84"/>
                </a:lnTo>
                <a:lnTo>
                  <a:pt x="520" y="52"/>
                </a:lnTo>
                <a:lnTo>
                  <a:pt x="508" y="22"/>
                </a:lnTo>
                <a:lnTo>
                  <a:pt x="504" y="30"/>
                </a:lnTo>
                <a:lnTo>
                  <a:pt x="498" y="40"/>
                </a:lnTo>
                <a:lnTo>
                  <a:pt x="490" y="48"/>
                </a:lnTo>
                <a:lnTo>
                  <a:pt x="482" y="52"/>
                </a:lnTo>
                <a:lnTo>
                  <a:pt x="472" y="50"/>
                </a:lnTo>
                <a:lnTo>
                  <a:pt x="468" y="52"/>
                </a:lnTo>
                <a:lnTo>
                  <a:pt x="464" y="54"/>
                </a:lnTo>
                <a:lnTo>
                  <a:pt x="460" y="58"/>
                </a:lnTo>
                <a:lnTo>
                  <a:pt x="456" y="48"/>
                </a:lnTo>
                <a:lnTo>
                  <a:pt x="450" y="38"/>
                </a:lnTo>
                <a:lnTo>
                  <a:pt x="448" y="30"/>
                </a:lnTo>
                <a:lnTo>
                  <a:pt x="444" y="28"/>
                </a:lnTo>
                <a:lnTo>
                  <a:pt x="440" y="28"/>
                </a:lnTo>
                <a:lnTo>
                  <a:pt x="440" y="36"/>
                </a:lnTo>
                <a:lnTo>
                  <a:pt x="438" y="40"/>
                </a:lnTo>
                <a:lnTo>
                  <a:pt x="436" y="44"/>
                </a:lnTo>
                <a:lnTo>
                  <a:pt x="432" y="46"/>
                </a:lnTo>
                <a:lnTo>
                  <a:pt x="430" y="46"/>
                </a:lnTo>
                <a:lnTo>
                  <a:pt x="424" y="44"/>
                </a:lnTo>
                <a:lnTo>
                  <a:pt x="420" y="40"/>
                </a:lnTo>
                <a:lnTo>
                  <a:pt x="416" y="34"/>
                </a:lnTo>
                <a:lnTo>
                  <a:pt x="412" y="38"/>
                </a:lnTo>
                <a:lnTo>
                  <a:pt x="408" y="40"/>
                </a:lnTo>
                <a:lnTo>
                  <a:pt x="404" y="44"/>
                </a:lnTo>
                <a:lnTo>
                  <a:pt x="386" y="22"/>
                </a:lnTo>
                <a:lnTo>
                  <a:pt x="368" y="0"/>
                </a:lnTo>
                <a:lnTo>
                  <a:pt x="370" y="10"/>
                </a:lnTo>
                <a:lnTo>
                  <a:pt x="372" y="18"/>
                </a:lnTo>
                <a:lnTo>
                  <a:pt x="372" y="28"/>
                </a:lnTo>
                <a:lnTo>
                  <a:pt x="364" y="26"/>
                </a:lnTo>
                <a:lnTo>
                  <a:pt x="360" y="22"/>
                </a:lnTo>
                <a:lnTo>
                  <a:pt x="354" y="16"/>
                </a:lnTo>
                <a:lnTo>
                  <a:pt x="352" y="10"/>
                </a:lnTo>
                <a:lnTo>
                  <a:pt x="350" y="2"/>
                </a:lnTo>
                <a:lnTo>
                  <a:pt x="350" y="6"/>
                </a:lnTo>
                <a:lnTo>
                  <a:pt x="348" y="10"/>
                </a:lnTo>
                <a:lnTo>
                  <a:pt x="348" y="14"/>
                </a:lnTo>
                <a:lnTo>
                  <a:pt x="346" y="20"/>
                </a:lnTo>
                <a:lnTo>
                  <a:pt x="344" y="24"/>
                </a:lnTo>
                <a:lnTo>
                  <a:pt x="342" y="28"/>
                </a:lnTo>
                <a:lnTo>
                  <a:pt x="340" y="32"/>
                </a:lnTo>
                <a:lnTo>
                  <a:pt x="338" y="34"/>
                </a:lnTo>
                <a:lnTo>
                  <a:pt x="334" y="34"/>
                </a:lnTo>
                <a:lnTo>
                  <a:pt x="330" y="32"/>
                </a:lnTo>
                <a:lnTo>
                  <a:pt x="326" y="28"/>
                </a:lnTo>
                <a:lnTo>
                  <a:pt x="326" y="32"/>
                </a:lnTo>
                <a:lnTo>
                  <a:pt x="328" y="38"/>
                </a:lnTo>
                <a:lnTo>
                  <a:pt x="324" y="36"/>
                </a:lnTo>
                <a:lnTo>
                  <a:pt x="320" y="34"/>
                </a:lnTo>
                <a:lnTo>
                  <a:pt x="316" y="32"/>
                </a:lnTo>
                <a:lnTo>
                  <a:pt x="314" y="36"/>
                </a:lnTo>
                <a:lnTo>
                  <a:pt x="314" y="40"/>
                </a:lnTo>
                <a:lnTo>
                  <a:pt x="312" y="44"/>
                </a:lnTo>
                <a:lnTo>
                  <a:pt x="294" y="42"/>
                </a:lnTo>
                <a:lnTo>
                  <a:pt x="278" y="32"/>
                </a:lnTo>
                <a:lnTo>
                  <a:pt x="264" y="18"/>
                </a:lnTo>
                <a:lnTo>
                  <a:pt x="250" y="4"/>
                </a:lnTo>
                <a:lnTo>
                  <a:pt x="260" y="6"/>
                </a:lnTo>
                <a:lnTo>
                  <a:pt x="266" y="14"/>
                </a:lnTo>
                <a:lnTo>
                  <a:pt x="270" y="24"/>
                </a:lnTo>
                <a:lnTo>
                  <a:pt x="274" y="34"/>
                </a:lnTo>
                <a:lnTo>
                  <a:pt x="282" y="40"/>
                </a:lnTo>
                <a:lnTo>
                  <a:pt x="256" y="12"/>
                </a:lnTo>
                <a:close/>
              </a:path>
            </a:pathLst>
          </a:custGeom>
          <a:gradFill rotWithShape="1">
            <a:gsLst>
              <a:gs pos="0">
                <a:schemeClr val="hlink"/>
              </a:gs>
              <a:gs pos="100000">
                <a:schemeClr val="hlink">
                  <a:gamma/>
                  <a:shade val="46275"/>
                  <a:invGamma/>
                </a:schemeClr>
              </a:gs>
            </a:gsLst>
            <a:lin ang="5400000" scaled="1"/>
          </a:gradFill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 b="1">
              <a:solidFill>
                <a:schemeClr val="bg1"/>
              </a:solidFill>
            </a:endParaRPr>
          </a:p>
        </p:txBody>
      </p:sp>
      <p:sp>
        <p:nvSpPr>
          <p:cNvPr id="5" name="AutoShape 31"/>
          <p:cNvSpPr>
            <a:spLocks noChangeArrowheads="1"/>
          </p:cNvSpPr>
          <p:nvPr/>
        </p:nvSpPr>
        <p:spPr bwMode="gray">
          <a:xfrm>
            <a:off x="2916238" y="2754313"/>
            <a:ext cx="504825" cy="576262"/>
          </a:xfrm>
          <a:prstGeom prst="chevron">
            <a:avLst>
              <a:gd name="adj" fmla="val 52514"/>
            </a:avLst>
          </a:prstGeom>
          <a:solidFill>
            <a:schemeClr val="hlink"/>
          </a:solidFill>
          <a:ln w="0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 b="1">
              <a:solidFill>
                <a:schemeClr val="bg1"/>
              </a:solidFill>
            </a:endParaRPr>
          </a:p>
        </p:txBody>
      </p:sp>
      <p:sp>
        <p:nvSpPr>
          <p:cNvPr id="6" name="AutoShape 32"/>
          <p:cNvSpPr>
            <a:spLocks noChangeArrowheads="1"/>
          </p:cNvSpPr>
          <p:nvPr/>
        </p:nvSpPr>
        <p:spPr bwMode="gray">
          <a:xfrm>
            <a:off x="5651500" y="2754313"/>
            <a:ext cx="504825" cy="576262"/>
          </a:xfrm>
          <a:prstGeom prst="chevron">
            <a:avLst>
              <a:gd name="adj" fmla="val 52514"/>
            </a:avLst>
          </a:prstGeom>
          <a:solidFill>
            <a:schemeClr val="accent1"/>
          </a:solidFill>
          <a:ln w="0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 b="1">
              <a:solidFill>
                <a:schemeClr val="bg1"/>
              </a:solidFill>
            </a:endParaRPr>
          </a:p>
        </p:txBody>
      </p:sp>
      <p:sp>
        <p:nvSpPr>
          <p:cNvPr id="7" name="AutoShape 33"/>
          <p:cNvSpPr>
            <a:spLocks noChangeArrowheads="1"/>
          </p:cNvSpPr>
          <p:nvPr/>
        </p:nvSpPr>
        <p:spPr bwMode="auto">
          <a:xfrm>
            <a:off x="847725" y="4724400"/>
            <a:ext cx="2057400" cy="574675"/>
          </a:xfrm>
          <a:prstGeom prst="roundRect">
            <a:avLst>
              <a:gd name="adj" fmla="val 50000"/>
            </a:avLst>
          </a:prstGeom>
          <a:noFill/>
          <a:ln w="38100" algn="ctr">
            <a:solidFill>
              <a:srgbClr val="777777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/>
            <a:r>
              <a:rPr lang="ru-RU" sz="1600" dirty="0" smtClean="0"/>
              <a:t>текст</a:t>
            </a:r>
            <a:endParaRPr lang="en-US" sz="1600" dirty="0"/>
          </a:p>
        </p:txBody>
      </p:sp>
      <p:sp>
        <p:nvSpPr>
          <p:cNvPr id="8" name="AutoShape 34"/>
          <p:cNvSpPr>
            <a:spLocks noChangeArrowheads="1"/>
          </p:cNvSpPr>
          <p:nvPr/>
        </p:nvSpPr>
        <p:spPr bwMode="auto">
          <a:xfrm>
            <a:off x="3581400" y="4724400"/>
            <a:ext cx="2057400" cy="574675"/>
          </a:xfrm>
          <a:prstGeom prst="roundRect">
            <a:avLst>
              <a:gd name="adj" fmla="val 50000"/>
            </a:avLst>
          </a:prstGeom>
          <a:noFill/>
          <a:ln w="38100" algn="ctr">
            <a:solidFill>
              <a:srgbClr val="80808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/>
            <a:r>
              <a:rPr lang="ru-RU" sz="1600" dirty="0" smtClean="0"/>
              <a:t>текст</a:t>
            </a:r>
            <a:endParaRPr lang="en-US" sz="1600" dirty="0"/>
          </a:p>
        </p:txBody>
      </p:sp>
      <p:sp>
        <p:nvSpPr>
          <p:cNvPr id="9" name="AutoShape 35"/>
          <p:cNvSpPr>
            <a:spLocks noChangeArrowheads="1"/>
          </p:cNvSpPr>
          <p:nvPr/>
        </p:nvSpPr>
        <p:spPr bwMode="auto">
          <a:xfrm>
            <a:off x="6334125" y="4724400"/>
            <a:ext cx="2057400" cy="574675"/>
          </a:xfrm>
          <a:prstGeom prst="roundRect">
            <a:avLst>
              <a:gd name="adj" fmla="val 50000"/>
            </a:avLst>
          </a:prstGeom>
          <a:noFill/>
          <a:ln w="38100" algn="ctr">
            <a:solidFill>
              <a:srgbClr val="80808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/>
            <a:r>
              <a:rPr lang="ru-RU" sz="1600" dirty="0" smtClean="0"/>
              <a:t>текст</a:t>
            </a:r>
            <a:endParaRPr lang="en-US" sz="1600" dirty="0"/>
          </a:p>
        </p:txBody>
      </p:sp>
      <p:sp>
        <p:nvSpPr>
          <p:cNvPr id="10" name="AutoShape 36"/>
          <p:cNvSpPr>
            <a:spLocks noChangeArrowheads="1"/>
          </p:cNvSpPr>
          <p:nvPr/>
        </p:nvSpPr>
        <p:spPr bwMode="auto">
          <a:xfrm>
            <a:off x="762000" y="2784475"/>
            <a:ext cx="2057400" cy="574675"/>
          </a:xfrm>
          <a:prstGeom prst="roundRect">
            <a:avLst>
              <a:gd name="adj" fmla="val 50000"/>
            </a:avLst>
          </a:prstGeom>
          <a:noFill/>
          <a:ln w="38100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/>
            <a:r>
              <a:rPr lang="ru-RU" sz="1600" b="1" dirty="0" smtClean="0">
                <a:solidFill>
                  <a:schemeClr val="bg1"/>
                </a:solidFill>
              </a:rPr>
              <a:t>текст</a:t>
            </a:r>
            <a:endParaRPr lang="en-US" sz="1600" b="1" dirty="0">
              <a:solidFill>
                <a:schemeClr val="bg1"/>
              </a:solidFill>
            </a:endParaRPr>
          </a:p>
        </p:txBody>
      </p:sp>
      <p:sp>
        <p:nvSpPr>
          <p:cNvPr id="11" name="AutoShape 37"/>
          <p:cNvSpPr>
            <a:spLocks noChangeArrowheads="1"/>
          </p:cNvSpPr>
          <p:nvPr/>
        </p:nvSpPr>
        <p:spPr bwMode="auto">
          <a:xfrm>
            <a:off x="3505200" y="2784475"/>
            <a:ext cx="2057400" cy="574675"/>
          </a:xfrm>
          <a:prstGeom prst="roundRect">
            <a:avLst>
              <a:gd name="adj" fmla="val 50000"/>
            </a:avLst>
          </a:prstGeom>
          <a:noFill/>
          <a:ln w="38100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/>
            <a:r>
              <a:rPr lang="ru-RU" sz="1600" b="1" dirty="0" smtClean="0">
                <a:solidFill>
                  <a:schemeClr val="bg1"/>
                </a:solidFill>
              </a:rPr>
              <a:t>текст</a:t>
            </a:r>
            <a:endParaRPr lang="en-US" sz="1600" b="1" dirty="0">
              <a:solidFill>
                <a:schemeClr val="bg1"/>
              </a:solidFill>
            </a:endParaRPr>
          </a:p>
        </p:txBody>
      </p:sp>
      <p:sp>
        <p:nvSpPr>
          <p:cNvPr id="12" name="AutoShape 38"/>
          <p:cNvSpPr>
            <a:spLocks noChangeArrowheads="1"/>
          </p:cNvSpPr>
          <p:nvPr/>
        </p:nvSpPr>
        <p:spPr bwMode="auto">
          <a:xfrm>
            <a:off x="6324600" y="2784475"/>
            <a:ext cx="2057400" cy="574675"/>
          </a:xfrm>
          <a:prstGeom prst="roundRect">
            <a:avLst>
              <a:gd name="adj" fmla="val 50000"/>
            </a:avLst>
          </a:prstGeom>
          <a:noFill/>
          <a:ln w="38100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/>
            <a:r>
              <a:rPr lang="ru-RU" sz="1600" b="1" dirty="0" smtClean="0">
                <a:solidFill>
                  <a:schemeClr val="bg1"/>
                </a:solidFill>
              </a:rPr>
              <a:t>текст</a:t>
            </a:r>
            <a:endParaRPr lang="en-US" sz="1600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8"/>
          <p:cNvGrpSpPr>
            <a:grpSpLocks/>
          </p:cNvGrpSpPr>
          <p:nvPr/>
        </p:nvGrpSpPr>
        <p:grpSpPr bwMode="auto">
          <a:xfrm>
            <a:off x="1639888" y="1862138"/>
            <a:ext cx="5295899" cy="4310062"/>
            <a:chOff x="1177" y="1296"/>
            <a:chExt cx="3336" cy="2715"/>
          </a:xfrm>
        </p:grpSpPr>
        <p:sp>
          <p:nvSpPr>
            <p:cNvPr id="3" name="Freeform 19"/>
            <p:cNvSpPr>
              <a:spLocks/>
            </p:cNvSpPr>
            <p:nvPr/>
          </p:nvSpPr>
          <p:spPr bwMode="gray">
            <a:xfrm rot="-794496">
              <a:off x="2989" y="1859"/>
              <a:ext cx="725" cy="208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14"/>
                </a:cxn>
                <a:cxn ang="0">
                  <a:pos x="98" y="32"/>
                </a:cxn>
                <a:cxn ang="0">
                  <a:pos x="147" y="54"/>
                </a:cxn>
                <a:cxn ang="0">
                  <a:pos x="195" y="81"/>
                </a:cxn>
                <a:cxn ang="0">
                  <a:pos x="242" y="111"/>
                </a:cxn>
                <a:cxn ang="0">
                  <a:pos x="288" y="147"/>
                </a:cxn>
                <a:cxn ang="0">
                  <a:pos x="333" y="185"/>
                </a:cxn>
                <a:cxn ang="0">
                  <a:pos x="377" y="228"/>
                </a:cxn>
                <a:cxn ang="0">
                  <a:pos x="418" y="275"/>
                </a:cxn>
                <a:cxn ang="0">
                  <a:pos x="457" y="325"/>
                </a:cxn>
                <a:cxn ang="0">
                  <a:pos x="493" y="379"/>
                </a:cxn>
                <a:cxn ang="0">
                  <a:pos x="526" y="437"/>
                </a:cxn>
                <a:cxn ang="0">
                  <a:pos x="555" y="497"/>
                </a:cxn>
                <a:cxn ang="0">
                  <a:pos x="582" y="562"/>
                </a:cxn>
                <a:cxn ang="0">
                  <a:pos x="604" y="630"/>
                </a:cxn>
                <a:cxn ang="0">
                  <a:pos x="621" y="700"/>
                </a:cxn>
                <a:cxn ang="0">
                  <a:pos x="634" y="774"/>
                </a:cxn>
                <a:cxn ang="0">
                  <a:pos x="642" y="851"/>
                </a:cxn>
                <a:cxn ang="0">
                  <a:pos x="646" y="930"/>
                </a:cxn>
                <a:cxn ang="0">
                  <a:pos x="643" y="1011"/>
                </a:cxn>
                <a:cxn ang="0">
                  <a:pos x="636" y="1086"/>
                </a:cxn>
                <a:cxn ang="0">
                  <a:pos x="623" y="1160"/>
                </a:cxn>
                <a:cxn ang="0">
                  <a:pos x="607" y="1230"/>
                </a:cxn>
                <a:cxn ang="0">
                  <a:pos x="585" y="1297"/>
                </a:cxn>
                <a:cxn ang="0">
                  <a:pos x="561" y="1361"/>
                </a:cxn>
                <a:cxn ang="0">
                  <a:pos x="533" y="1421"/>
                </a:cxn>
                <a:cxn ang="0">
                  <a:pos x="500" y="1478"/>
                </a:cxn>
                <a:cxn ang="0">
                  <a:pos x="466" y="1532"/>
                </a:cxn>
                <a:cxn ang="0">
                  <a:pos x="428" y="1582"/>
                </a:cxn>
                <a:cxn ang="0">
                  <a:pos x="388" y="1627"/>
                </a:cxn>
                <a:cxn ang="0">
                  <a:pos x="345" y="1670"/>
                </a:cxn>
                <a:cxn ang="0">
                  <a:pos x="301" y="1709"/>
                </a:cxn>
                <a:cxn ang="0">
                  <a:pos x="254" y="1744"/>
                </a:cxn>
                <a:cxn ang="0">
                  <a:pos x="205" y="1776"/>
                </a:cxn>
                <a:cxn ang="0">
                  <a:pos x="156" y="1803"/>
                </a:cxn>
                <a:cxn ang="0">
                  <a:pos x="104" y="1826"/>
                </a:cxn>
                <a:cxn ang="0">
                  <a:pos x="53" y="1846"/>
                </a:cxn>
                <a:cxn ang="0">
                  <a:pos x="0" y="1861"/>
                </a:cxn>
                <a:cxn ang="0">
                  <a:pos x="0" y="0"/>
                </a:cxn>
              </a:cxnLst>
              <a:rect l="0" t="0" r="r" b="b"/>
              <a:pathLst>
                <a:path w="646" h="1861">
                  <a:moveTo>
                    <a:pt x="0" y="0"/>
                  </a:moveTo>
                  <a:lnTo>
                    <a:pt x="48" y="14"/>
                  </a:lnTo>
                  <a:lnTo>
                    <a:pt x="98" y="32"/>
                  </a:lnTo>
                  <a:lnTo>
                    <a:pt x="147" y="54"/>
                  </a:lnTo>
                  <a:lnTo>
                    <a:pt x="195" y="81"/>
                  </a:lnTo>
                  <a:lnTo>
                    <a:pt x="242" y="111"/>
                  </a:lnTo>
                  <a:lnTo>
                    <a:pt x="288" y="147"/>
                  </a:lnTo>
                  <a:lnTo>
                    <a:pt x="333" y="185"/>
                  </a:lnTo>
                  <a:lnTo>
                    <a:pt x="377" y="228"/>
                  </a:lnTo>
                  <a:lnTo>
                    <a:pt x="418" y="275"/>
                  </a:lnTo>
                  <a:lnTo>
                    <a:pt x="457" y="325"/>
                  </a:lnTo>
                  <a:lnTo>
                    <a:pt x="493" y="379"/>
                  </a:lnTo>
                  <a:lnTo>
                    <a:pt x="526" y="437"/>
                  </a:lnTo>
                  <a:lnTo>
                    <a:pt x="555" y="497"/>
                  </a:lnTo>
                  <a:lnTo>
                    <a:pt x="582" y="562"/>
                  </a:lnTo>
                  <a:lnTo>
                    <a:pt x="604" y="630"/>
                  </a:lnTo>
                  <a:lnTo>
                    <a:pt x="621" y="700"/>
                  </a:lnTo>
                  <a:lnTo>
                    <a:pt x="634" y="774"/>
                  </a:lnTo>
                  <a:lnTo>
                    <a:pt x="642" y="851"/>
                  </a:lnTo>
                  <a:lnTo>
                    <a:pt x="646" y="930"/>
                  </a:lnTo>
                  <a:lnTo>
                    <a:pt x="643" y="1011"/>
                  </a:lnTo>
                  <a:lnTo>
                    <a:pt x="636" y="1086"/>
                  </a:lnTo>
                  <a:lnTo>
                    <a:pt x="623" y="1160"/>
                  </a:lnTo>
                  <a:lnTo>
                    <a:pt x="607" y="1230"/>
                  </a:lnTo>
                  <a:lnTo>
                    <a:pt x="585" y="1297"/>
                  </a:lnTo>
                  <a:lnTo>
                    <a:pt x="561" y="1361"/>
                  </a:lnTo>
                  <a:lnTo>
                    <a:pt x="533" y="1421"/>
                  </a:lnTo>
                  <a:lnTo>
                    <a:pt x="500" y="1478"/>
                  </a:lnTo>
                  <a:lnTo>
                    <a:pt x="466" y="1532"/>
                  </a:lnTo>
                  <a:lnTo>
                    <a:pt x="428" y="1582"/>
                  </a:lnTo>
                  <a:lnTo>
                    <a:pt x="388" y="1627"/>
                  </a:lnTo>
                  <a:lnTo>
                    <a:pt x="345" y="1670"/>
                  </a:lnTo>
                  <a:lnTo>
                    <a:pt x="301" y="1709"/>
                  </a:lnTo>
                  <a:lnTo>
                    <a:pt x="254" y="1744"/>
                  </a:lnTo>
                  <a:lnTo>
                    <a:pt x="205" y="1776"/>
                  </a:lnTo>
                  <a:lnTo>
                    <a:pt x="156" y="1803"/>
                  </a:lnTo>
                  <a:lnTo>
                    <a:pt x="104" y="1826"/>
                  </a:lnTo>
                  <a:lnTo>
                    <a:pt x="53" y="1846"/>
                  </a:lnTo>
                  <a:lnTo>
                    <a:pt x="0" y="1861"/>
                  </a:lnTo>
                  <a:lnTo>
                    <a:pt x="0" y="0"/>
                  </a:lnTo>
                </a:path>
              </a:pathLst>
            </a:custGeom>
            <a:gradFill rotWithShape="1">
              <a:gsLst>
                <a:gs pos="0">
                  <a:schemeClr val="tx1">
                    <a:gamma/>
                    <a:tint val="0"/>
                    <a:invGamma/>
                  </a:schemeClr>
                </a:gs>
                <a:gs pos="100000">
                  <a:schemeClr val="tx1"/>
                </a:gs>
              </a:gsLst>
              <a:lin ang="0" scaled="1"/>
            </a:gradFill>
            <a:ln w="635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" name="Freeform 20"/>
            <p:cNvSpPr>
              <a:spLocks/>
            </p:cNvSpPr>
            <p:nvPr/>
          </p:nvSpPr>
          <p:spPr bwMode="gray">
            <a:xfrm rot="5461794">
              <a:off x="1859" y="1577"/>
              <a:ext cx="725" cy="208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14"/>
                </a:cxn>
                <a:cxn ang="0">
                  <a:pos x="98" y="32"/>
                </a:cxn>
                <a:cxn ang="0">
                  <a:pos x="147" y="54"/>
                </a:cxn>
                <a:cxn ang="0">
                  <a:pos x="195" y="81"/>
                </a:cxn>
                <a:cxn ang="0">
                  <a:pos x="242" y="111"/>
                </a:cxn>
                <a:cxn ang="0">
                  <a:pos x="288" y="147"/>
                </a:cxn>
                <a:cxn ang="0">
                  <a:pos x="333" y="185"/>
                </a:cxn>
                <a:cxn ang="0">
                  <a:pos x="377" y="228"/>
                </a:cxn>
                <a:cxn ang="0">
                  <a:pos x="418" y="275"/>
                </a:cxn>
                <a:cxn ang="0">
                  <a:pos x="457" y="325"/>
                </a:cxn>
                <a:cxn ang="0">
                  <a:pos x="493" y="379"/>
                </a:cxn>
                <a:cxn ang="0">
                  <a:pos x="526" y="437"/>
                </a:cxn>
                <a:cxn ang="0">
                  <a:pos x="555" y="497"/>
                </a:cxn>
                <a:cxn ang="0">
                  <a:pos x="582" y="562"/>
                </a:cxn>
                <a:cxn ang="0">
                  <a:pos x="604" y="630"/>
                </a:cxn>
                <a:cxn ang="0">
                  <a:pos x="621" y="700"/>
                </a:cxn>
                <a:cxn ang="0">
                  <a:pos x="634" y="774"/>
                </a:cxn>
                <a:cxn ang="0">
                  <a:pos x="642" y="851"/>
                </a:cxn>
                <a:cxn ang="0">
                  <a:pos x="646" y="930"/>
                </a:cxn>
                <a:cxn ang="0">
                  <a:pos x="643" y="1011"/>
                </a:cxn>
                <a:cxn ang="0">
                  <a:pos x="636" y="1086"/>
                </a:cxn>
                <a:cxn ang="0">
                  <a:pos x="623" y="1160"/>
                </a:cxn>
                <a:cxn ang="0">
                  <a:pos x="607" y="1230"/>
                </a:cxn>
                <a:cxn ang="0">
                  <a:pos x="585" y="1297"/>
                </a:cxn>
                <a:cxn ang="0">
                  <a:pos x="561" y="1361"/>
                </a:cxn>
                <a:cxn ang="0">
                  <a:pos x="533" y="1421"/>
                </a:cxn>
                <a:cxn ang="0">
                  <a:pos x="500" y="1478"/>
                </a:cxn>
                <a:cxn ang="0">
                  <a:pos x="466" y="1532"/>
                </a:cxn>
                <a:cxn ang="0">
                  <a:pos x="428" y="1582"/>
                </a:cxn>
                <a:cxn ang="0">
                  <a:pos x="388" y="1627"/>
                </a:cxn>
                <a:cxn ang="0">
                  <a:pos x="345" y="1670"/>
                </a:cxn>
                <a:cxn ang="0">
                  <a:pos x="301" y="1709"/>
                </a:cxn>
                <a:cxn ang="0">
                  <a:pos x="254" y="1744"/>
                </a:cxn>
                <a:cxn ang="0">
                  <a:pos x="205" y="1776"/>
                </a:cxn>
                <a:cxn ang="0">
                  <a:pos x="156" y="1803"/>
                </a:cxn>
                <a:cxn ang="0">
                  <a:pos x="104" y="1826"/>
                </a:cxn>
                <a:cxn ang="0">
                  <a:pos x="53" y="1846"/>
                </a:cxn>
                <a:cxn ang="0">
                  <a:pos x="0" y="1861"/>
                </a:cxn>
                <a:cxn ang="0">
                  <a:pos x="0" y="0"/>
                </a:cxn>
              </a:cxnLst>
              <a:rect l="0" t="0" r="r" b="b"/>
              <a:pathLst>
                <a:path w="646" h="1861">
                  <a:moveTo>
                    <a:pt x="0" y="0"/>
                  </a:moveTo>
                  <a:lnTo>
                    <a:pt x="48" y="14"/>
                  </a:lnTo>
                  <a:lnTo>
                    <a:pt x="98" y="32"/>
                  </a:lnTo>
                  <a:lnTo>
                    <a:pt x="147" y="54"/>
                  </a:lnTo>
                  <a:lnTo>
                    <a:pt x="195" y="81"/>
                  </a:lnTo>
                  <a:lnTo>
                    <a:pt x="242" y="111"/>
                  </a:lnTo>
                  <a:lnTo>
                    <a:pt x="288" y="147"/>
                  </a:lnTo>
                  <a:lnTo>
                    <a:pt x="333" y="185"/>
                  </a:lnTo>
                  <a:lnTo>
                    <a:pt x="377" y="228"/>
                  </a:lnTo>
                  <a:lnTo>
                    <a:pt x="418" y="275"/>
                  </a:lnTo>
                  <a:lnTo>
                    <a:pt x="457" y="325"/>
                  </a:lnTo>
                  <a:lnTo>
                    <a:pt x="493" y="379"/>
                  </a:lnTo>
                  <a:lnTo>
                    <a:pt x="526" y="437"/>
                  </a:lnTo>
                  <a:lnTo>
                    <a:pt x="555" y="497"/>
                  </a:lnTo>
                  <a:lnTo>
                    <a:pt x="582" y="562"/>
                  </a:lnTo>
                  <a:lnTo>
                    <a:pt x="604" y="630"/>
                  </a:lnTo>
                  <a:lnTo>
                    <a:pt x="621" y="700"/>
                  </a:lnTo>
                  <a:lnTo>
                    <a:pt x="634" y="774"/>
                  </a:lnTo>
                  <a:lnTo>
                    <a:pt x="642" y="851"/>
                  </a:lnTo>
                  <a:lnTo>
                    <a:pt x="646" y="930"/>
                  </a:lnTo>
                  <a:lnTo>
                    <a:pt x="643" y="1011"/>
                  </a:lnTo>
                  <a:lnTo>
                    <a:pt x="636" y="1086"/>
                  </a:lnTo>
                  <a:lnTo>
                    <a:pt x="623" y="1160"/>
                  </a:lnTo>
                  <a:lnTo>
                    <a:pt x="607" y="1230"/>
                  </a:lnTo>
                  <a:lnTo>
                    <a:pt x="585" y="1297"/>
                  </a:lnTo>
                  <a:lnTo>
                    <a:pt x="561" y="1361"/>
                  </a:lnTo>
                  <a:lnTo>
                    <a:pt x="533" y="1421"/>
                  </a:lnTo>
                  <a:lnTo>
                    <a:pt x="500" y="1478"/>
                  </a:lnTo>
                  <a:lnTo>
                    <a:pt x="466" y="1532"/>
                  </a:lnTo>
                  <a:lnTo>
                    <a:pt x="428" y="1582"/>
                  </a:lnTo>
                  <a:lnTo>
                    <a:pt x="388" y="1627"/>
                  </a:lnTo>
                  <a:lnTo>
                    <a:pt x="345" y="1670"/>
                  </a:lnTo>
                  <a:lnTo>
                    <a:pt x="301" y="1709"/>
                  </a:lnTo>
                  <a:lnTo>
                    <a:pt x="254" y="1744"/>
                  </a:lnTo>
                  <a:lnTo>
                    <a:pt x="205" y="1776"/>
                  </a:lnTo>
                  <a:lnTo>
                    <a:pt x="156" y="1803"/>
                  </a:lnTo>
                  <a:lnTo>
                    <a:pt x="104" y="1826"/>
                  </a:lnTo>
                  <a:lnTo>
                    <a:pt x="53" y="1846"/>
                  </a:lnTo>
                  <a:lnTo>
                    <a:pt x="0" y="1861"/>
                  </a:lnTo>
                  <a:lnTo>
                    <a:pt x="0" y="0"/>
                  </a:lnTo>
                </a:path>
              </a:pathLst>
            </a:custGeom>
            <a:gradFill rotWithShape="1">
              <a:gsLst>
                <a:gs pos="0">
                  <a:srgbClr val="9BDEFF">
                    <a:gamma/>
                    <a:tint val="0"/>
                    <a:invGamma/>
                  </a:srgbClr>
                </a:gs>
                <a:gs pos="100000">
                  <a:srgbClr val="9BDEFF"/>
                </a:gs>
              </a:gsLst>
              <a:lin ang="0" scaled="1"/>
            </a:gradFill>
            <a:ln w="635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" name="Freeform 21"/>
            <p:cNvSpPr>
              <a:spLocks/>
            </p:cNvSpPr>
            <p:nvPr/>
          </p:nvSpPr>
          <p:spPr bwMode="gray">
            <a:xfrm rot="-7471624">
              <a:off x="3024" y="614"/>
              <a:ext cx="725" cy="209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14"/>
                </a:cxn>
                <a:cxn ang="0">
                  <a:pos x="98" y="32"/>
                </a:cxn>
                <a:cxn ang="0">
                  <a:pos x="147" y="54"/>
                </a:cxn>
                <a:cxn ang="0">
                  <a:pos x="195" y="81"/>
                </a:cxn>
                <a:cxn ang="0">
                  <a:pos x="242" y="111"/>
                </a:cxn>
                <a:cxn ang="0">
                  <a:pos x="288" y="147"/>
                </a:cxn>
                <a:cxn ang="0">
                  <a:pos x="333" y="185"/>
                </a:cxn>
                <a:cxn ang="0">
                  <a:pos x="377" y="228"/>
                </a:cxn>
                <a:cxn ang="0">
                  <a:pos x="418" y="275"/>
                </a:cxn>
                <a:cxn ang="0">
                  <a:pos x="457" y="325"/>
                </a:cxn>
                <a:cxn ang="0">
                  <a:pos x="493" y="379"/>
                </a:cxn>
                <a:cxn ang="0">
                  <a:pos x="526" y="437"/>
                </a:cxn>
                <a:cxn ang="0">
                  <a:pos x="555" y="497"/>
                </a:cxn>
                <a:cxn ang="0">
                  <a:pos x="582" y="562"/>
                </a:cxn>
                <a:cxn ang="0">
                  <a:pos x="604" y="630"/>
                </a:cxn>
                <a:cxn ang="0">
                  <a:pos x="621" y="700"/>
                </a:cxn>
                <a:cxn ang="0">
                  <a:pos x="634" y="774"/>
                </a:cxn>
                <a:cxn ang="0">
                  <a:pos x="642" y="851"/>
                </a:cxn>
                <a:cxn ang="0">
                  <a:pos x="646" y="930"/>
                </a:cxn>
                <a:cxn ang="0">
                  <a:pos x="643" y="1011"/>
                </a:cxn>
                <a:cxn ang="0">
                  <a:pos x="636" y="1086"/>
                </a:cxn>
                <a:cxn ang="0">
                  <a:pos x="623" y="1160"/>
                </a:cxn>
                <a:cxn ang="0">
                  <a:pos x="607" y="1230"/>
                </a:cxn>
                <a:cxn ang="0">
                  <a:pos x="585" y="1297"/>
                </a:cxn>
                <a:cxn ang="0">
                  <a:pos x="561" y="1361"/>
                </a:cxn>
                <a:cxn ang="0">
                  <a:pos x="533" y="1421"/>
                </a:cxn>
                <a:cxn ang="0">
                  <a:pos x="500" y="1478"/>
                </a:cxn>
                <a:cxn ang="0">
                  <a:pos x="466" y="1532"/>
                </a:cxn>
                <a:cxn ang="0">
                  <a:pos x="428" y="1582"/>
                </a:cxn>
                <a:cxn ang="0">
                  <a:pos x="388" y="1627"/>
                </a:cxn>
                <a:cxn ang="0">
                  <a:pos x="345" y="1670"/>
                </a:cxn>
                <a:cxn ang="0">
                  <a:pos x="301" y="1709"/>
                </a:cxn>
                <a:cxn ang="0">
                  <a:pos x="254" y="1744"/>
                </a:cxn>
                <a:cxn ang="0">
                  <a:pos x="205" y="1776"/>
                </a:cxn>
                <a:cxn ang="0">
                  <a:pos x="156" y="1803"/>
                </a:cxn>
                <a:cxn ang="0">
                  <a:pos x="104" y="1826"/>
                </a:cxn>
                <a:cxn ang="0">
                  <a:pos x="53" y="1846"/>
                </a:cxn>
                <a:cxn ang="0">
                  <a:pos x="0" y="1861"/>
                </a:cxn>
                <a:cxn ang="0">
                  <a:pos x="0" y="0"/>
                </a:cxn>
              </a:cxnLst>
              <a:rect l="0" t="0" r="r" b="b"/>
              <a:pathLst>
                <a:path w="646" h="1861">
                  <a:moveTo>
                    <a:pt x="0" y="0"/>
                  </a:moveTo>
                  <a:lnTo>
                    <a:pt x="48" y="14"/>
                  </a:lnTo>
                  <a:lnTo>
                    <a:pt x="98" y="32"/>
                  </a:lnTo>
                  <a:lnTo>
                    <a:pt x="147" y="54"/>
                  </a:lnTo>
                  <a:lnTo>
                    <a:pt x="195" y="81"/>
                  </a:lnTo>
                  <a:lnTo>
                    <a:pt x="242" y="111"/>
                  </a:lnTo>
                  <a:lnTo>
                    <a:pt x="288" y="147"/>
                  </a:lnTo>
                  <a:lnTo>
                    <a:pt x="333" y="185"/>
                  </a:lnTo>
                  <a:lnTo>
                    <a:pt x="377" y="228"/>
                  </a:lnTo>
                  <a:lnTo>
                    <a:pt x="418" y="275"/>
                  </a:lnTo>
                  <a:lnTo>
                    <a:pt x="457" y="325"/>
                  </a:lnTo>
                  <a:lnTo>
                    <a:pt x="493" y="379"/>
                  </a:lnTo>
                  <a:lnTo>
                    <a:pt x="526" y="437"/>
                  </a:lnTo>
                  <a:lnTo>
                    <a:pt x="555" y="497"/>
                  </a:lnTo>
                  <a:lnTo>
                    <a:pt x="582" y="562"/>
                  </a:lnTo>
                  <a:lnTo>
                    <a:pt x="604" y="630"/>
                  </a:lnTo>
                  <a:lnTo>
                    <a:pt x="621" y="700"/>
                  </a:lnTo>
                  <a:lnTo>
                    <a:pt x="634" y="774"/>
                  </a:lnTo>
                  <a:lnTo>
                    <a:pt x="642" y="851"/>
                  </a:lnTo>
                  <a:lnTo>
                    <a:pt x="646" y="930"/>
                  </a:lnTo>
                  <a:lnTo>
                    <a:pt x="643" y="1011"/>
                  </a:lnTo>
                  <a:lnTo>
                    <a:pt x="636" y="1086"/>
                  </a:lnTo>
                  <a:lnTo>
                    <a:pt x="623" y="1160"/>
                  </a:lnTo>
                  <a:lnTo>
                    <a:pt x="607" y="1230"/>
                  </a:lnTo>
                  <a:lnTo>
                    <a:pt x="585" y="1297"/>
                  </a:lnTo>
                  <a:lnTo>
                    <a:pt x="561" y="1361"/>
                  </a:lnTo>
                  <a:lnTo>
                    <a:pt x="533" y="1421"/>
                  </a:lnTo>
                  <a:lnTo>
                    <a:pt x="500" y="1478"/>
                  </a:lnTo>
                  <a:lnTo>
                    <a:pt x="466" y="1532"/>
                  </a:lnTo>
                  <a:lnTo>
                    <a:pt x="428" y="1582"/>
                  </a:lnTo>
                  <a:lnTo>
                    <a:pt x="388" y="1627"/>
                  </a:lnTo>
                  <a:lnTo>
                    <a:pt x="345" y="1670"/>
                  </a:lnTo>
                  <a:lnTo>
                    <a:pt x="301" y="1709"/>
                  </a:lnTo>
                  <a:lnTo>
                    <a:pt x="254" y="1744"/>
                  </a:lnTo>
                  <a:lnTo>
                    <a:pt x="205" y="1776"/>
                  </a:lnTo>
                  <a:lnTo>
                    <a:pt x="156" y="1803"/>
                  </a:lnTo>
                  <a:lnTo>
                    <a:pt x="104" y="1826"/>
                  </a:lnTo>
                  <a:lnTo>
                    <a:pt x="53" y="1846"/>
                  </a:lnTo>
                  <a:lnTo>
                    <a:pt x="0" y="1861"/>
                  </a:lnTo>
                  <a:lnTo>
                    <a:pt x="0" y="0"/>
                  </a:lnTo>
                </a:path>
              </a:pathLst>
            </a:custGeom>
            <a:gradFill rotWithShape="1">
              <a:gsLst>
                <a:gs pos="0">
                  <a:srgbClr val="C0C0C0">
                    <a:gamma/>
                    <a:tint val="0"/>
                    <a:invGamma/>
                  </a:srgbClr>
                </a:gs>
                <a:gs pos="100000">
                  <a:srgbClr val="C0C0C0"/>
                </a:gs>
              </a:gsLst>
              <a:lin ang="0" scaled="1"/>
            </a:gradFill>
            <a:ln w="635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6" name="Group 22"/>
            <p:cNvGrpSpPr>
              <a:grpSpLocks/>
            </p:cNvGrpSpPr>
            <p:nvPr/>
          </p:nvGrpSpPr>
          <p:grpSpPr bwMode="auto">
            <a:xfrm>
              <a:off x="1177" y="1440"/>
              <a:ext cx="3336" cy="2571"/>
              <a:chOff x="768" y="1104"/>
              <a:chExt cx="3984" cy="3072"/>
            </a:xfrm>
          </p:grpSpPr>
          <p:sp>
            <p:nvSpPr>
              <p:cNvPr id="14" name="Freeform 23"/>
              <p:cNvSpPr>
                <a:spLocks/>
              </p:cNvSpPr>
              <p:nvPr/>
            </p:nvSpPr>
            <p:spPr bwMode="gray">
              <a:xfrm>
                <a:off x="2784" y="1680"/>
                <a:ext cx="866" cy="249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8" y="14"/>
                  </a:cxn>
                  <a:cxn ang="0">
                    <a:pos x="98" y="32"/>
                  </a:cxn>
                  <a:cxn ang="0">
                    <a:pos x="147" y="54"/>
                  </a:cxn>
                  <a:cxn ang="0">
                    <a:pos x="195" y="81"/>
                  </a:cxn>
                  <a:cxn ang="0">
                    <a:pos x="242" y="111"/>
                  </a:cxn>
                  <a:cxn ang="0">
                    <a:pos x="288" y="147"/>
                  </a:cxn>
                  <a:cxn ang="0">
                    <a:pos x="333" y="185"/>
                  </a:cxn>
                  <a:cxn ang="0">
                    <a:pos x="377" y="228"/>
                  </a:cxn>
                  <a:cxn ang="0">
                    <a:pos x="418" y="275"/>
                  </a:cxn>
                  <a:cxn ang="0">
                    <a:pos x="457" y="325"/>
                  </a:cxn>
                  <a:cxn ang="0">
                    <a:pos x="493" y="379"/>
                  </a:cxn>
                  <a:cxn ang="0">
                    <a:pos x="526" y="437"/>
                  </a:cxn>
                  <a:cxn ang="0">
                    <a:pos x="555" y="497"/>
                  </a:cxn>
                  <a:cxn ang="0">
                    <a:pos x="582" y="562"/>
                  </a:cxn>
                  <a:cxn ang="0">
                    <a:pos x="604" y="630"/>
                  </a:cxn>
                  <a:cxn ang="0">
                    <a:pos x="621" y="700"/>
                  </a:cxn>
                  <a:cxn ang="0">
                    <a:pos x="634" y="774"/>
                  </a:cxn>
                  <a:cxn ang="0">
                    <a:pos x="642" y="851"/>
                  </a:cxn>
                  <a:cxn ang="0">
                    <a:pos x="646" y="930"/>
                  </a:cxn>
                  <a:cxn ang="0">
                    <a:pos x="643" y="1011"/>
                  </a:cxn>
                  <a:cxn ang="0">
                    <a:pos x="636" y="1086"/>
                  </a:cxn>
                  <a:cxn ang="0">
                    <a:pos x="623" y="1160"/>
                  </a:cxn>
                  <a:cxn ang="0">
                    <a:pos x="607" y="1230"/>
                  </a:cxn>
                  <a:cxn ang="0">
                    <a:pos x="585" y="1297"/>
                  </a:cxn>
                  <a:cxn ang="0">
                    <a:pos x="561" y="1361"/>
                  </a:cxn>
                  <a:cxn ang="0">
                    <a:pos x="533" y="1421"/>
                  </a:cxn>
                  <a:cxn ang="0">
                    <a:pos x="500" y="1478"/>
                  </a:cxn>
                  <a:cxn ang="0">
                    <a:pos x="466" y="1532"/>
                  </a:cxn>
                  <a:cxn ang="0">
                    <a:pos x="428" y="1582"/>
                  </a:cxn>
                  <a:cxn ang="0">
                    <a:pos x="388" y="1627"/>
                  </a:cxn>
                  <a:cxn ang="0">
                    <a:pos x="345" y="1670"/>
                  </a:cxn>
                  <a:cxn ang="0">
                    <a:pos x="301" y="1709"/>
                  </a:cxn>
                  <a:cxn ang="0">
                    <a:pos x="254" y="1744"/>
                  </a:cxn>
                  <a:cxn ang="0">
                    <a:pos x="205" y="1776"/>
                  </a:cxn>
                  <a:cxn ang="0">
                    <a:pos x="156" y="1803"/>
                  </a:cxn>
                  <a:cxn ang="0">
                    <a:pos x="104" y="1826"/>
                  </a:cxn>
                  <a:cxn ang="0">
                    <a:pos x="53" y="1846"/>
                  </a:cxn>
                  <a:cxn ang="0">
                    <a:pos x="0" y="1861"/>
                  </a:cxn>
                  <a:cxn ang="0">
                    <a:pos x="0" y="0"/>
                  </a:cxn>
                </a:cxnLst>
                <a:rect l="0" t="0" r="r" b="b"/>
                <a:pathLst>
                  <a:path w="646" h="1861">
                    <a:moveTo>
                      <a:pt x="0" y="0"/>
                    </a:moveTo>
                    <a:lnTo>
                      <a:pt x="48" y="14"/>
                    </a:lnTo>
                    <a:lnTo>
                      <a:pt x="98" y="32"/>
                    </a:lnTo>
                    <a:lnTo>
                      <a:pt x="147" y="54"/>
                    </a:lnTo>
                    <a:lnTo>
                      <a:pt x="195" y="81"/>
                    </a:lnTo>
                    <a:lnTo>
                      <a:pt x="242" y="111"/>
                    </a:lnTo>
                    <a:lnTo>
                      <a:pt x="288" y="147"/>
                    </a:lnTo>
                    <a:lnTo>
                      <a:pt x="333" y="185"/>
                    </a:lnTo>
                    <a:lnTo>
                      <a:pt x="377" y="228"/>
                    </a:lnTo>
                    <a:lnTo>
                      <a:pt x="418" y="275"/>
                    </a:lnTo>
                    <a:lnTo>
                      <a:pt x="457" y="325"/>
                    </a:lnTo>
                    <a:lnTo>
                      <a:pt x="493" y="379"/>
                    </a:lnTo>
                    <a:lnTo>
                      <a:pt x="526" y="437"/>
                    </a:lnTo>
                    <a:lnTo>
                      <a:pt x="555" y="497"/>
                    </a:lnTo>
                    <a:lnTo>
                      <a:pt x="582" y="562"/>
                    </a:lnTo>
                    <a:lnTo>
                      <a:pt x="604" y="630"/>
                    </a:lnTo>
                    <a:lnTo>
                      <a:pt x="621" y="700"/>
                    </a:lnTo>
                    <a:lnTo>
                      <a:pt x="634" y="774"/>
                    </a:lnTo>
                    <a:lnTo>
                      <a:pt x="642" y="851"/>
                    </a:lnTo>
                    <a:lnTo>
                      <a:pt x="646" y="930"/>
                    </a:lnTo>
                    <a:lnTo>
                      <a:pt x="643" y="1011"/>
                    </a:lnTo>
                    <a:lnTo>
                      <a:pt x="636" y="1086"/>
                    </a:lnTo>
                    <a:lnTo>
                      <a:pt x="623" y="1160"/>
                    </a:lnTo>
                    <a:lnTo>
                      <a:pt x="607" y="1230"/>
                    </a:lnTo>
                    <a:lnTo>
                      <a:pt x="585" y="1297"/>
                    </a:lnTo>
                    <a:lnTo>
                      <a:pt x="561" y="1361"/>
                    </a:lnTo>
                    <a:lnTo>
                      <a:pt x="533" y="1421"/>
                    </a:lnTo>
                    <a:lnTo>
                      <a:pt x="500" y="1478"/>
                    </a:lnTo>
                    <a:lnTo>
                      <a:pt x="466" y="1532"/>
                    </a:lnTo>
                    <a:lnTo>
                      <a:pt x="428" y="1582"/>
                    </a:lnTo>
                    <a:lnTo>
                      <a:pt x="388" y="1627"/>
                    </a:lnTo>
                    <a:lnTo>
                      <a:pt x="345" y="1670"/>
                    </a:lnTo>
                    <a:lnTo>
                      <a:pt x="301" y="1709"/>
                    </a:lnTo>
                    <a:lnTo>
                      <a:pt x="254" y="1744"/>
                    </a:lnTo>
                    <a:lnTo>
                      <a:pt x="205" y="1776"/>
                    </a:lnTo>
                    <a:lnTo>
                      <a:pt x="156" y="1803"/>
                    </a:lnTo>
                    <a:lnTo>
                      <a:pt x="104" y="1826"/>
                    </a:lnTo>
                    <a:lnTo>
                      <a:pt x="53" y="1846"/>
                    </a:lnTo>
                    <a:lnTo>
                      <a:pt x="0" y="1861"/>
                    </a:lnTo>
                    <a:lnTo>
                      <a:pt x="0" y="0"/>
                    </a:lnTo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100000">
                    <a:srgbClr val="8AEECA"/>
                  </a:gs>
                </a:gsLst>
                <a:lin ang="0" scaled="1"/>
              </a:gradFill>
              <a:ln w="6350">
                <a:noFill/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" name="Freeform 24"/>
              <p:cNvSpPr>
                <a:spLocks/>
              </p:cNvSpPr>
              <p:nvPr/>
            </p:nvSpPr>
            <p:spPr bwMode="gray">
              <a:xfrm rot="6256290">
                <a:off x="1583" y="1153"/>
                <a:ext cx="866" cy="249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8" y="14"/>
                  </a:cxn>
                  <a:cxn ang="0">
                    <a:pos x="98" y="32"/>
                  </a:cxn>
                  <a:cxn ang="0">
                    <a:pos x="147" y="54"/>
                  </a:cxn>
                  <a:cxn ang="0">
                    <a:pos x="195" y="81"/>
                  </a:cxn>
                  <a:cxn ang="0">
                    <a:pos x="242" y="111"/>
                  </a:cxn>
                  <a:cxn ang="0">
                    <a:pos x="288" y="147"/>
                  </a:cxn>
                  <a:cxn ang="0">
                    <a:pos x="333" y="185"/>
                  </a:cxn>
                  <a:cxn ang="0">
                    <a:pos x="377" y="228"/>
                  </a:cxn>
                  <a:cxn ang="0">
                    <a:pos x="418" y="275"/>
                  </a:cxn>
                  <a:cxn ang="0">
                    <a:pos x="457" y="325"/>
                  </a:cxn>
                  <a:cxn ang="0">
                    <a:pos x="493" y="379"/>
                  </a:cxn>
                  <a:cxn ang="0">
                    <a:pos x="526" y="437"/>
                  </a:cxn>
                  <a:cxn ang="0">
                    <a:pos x="555" y="497"/>
                  </a:cxn>
                  <a:cxn ang="0">
                    <a:pos x="582" y="562"/>
                  </a:cxn>
                  <a:cxn ang="0">
                    <a:pos x="604" y="630"/>
                  </a:cxn>
                  <a:cxn ang="0">
                    <a:pos x="621" y="700"/>
                  </a:cxn>
                  <a:cxn ang="0">
                    <a:pos x="634" y="774"/>
                  </a:cxn>
                  <a:cxn ang="0">
                    <a:pos x="642" y="851"/>
                  </a:cxn>
                  <a:cxn ang="0">
                    <a:pos x="646" y="930"/>
                  </a:cxn>
                  <a:cxn ang="0">
                    <a:pos x="643" y="1011"/>
                  </a:cxn>
                  <a:cxn ang="0">
                    <a:pos x="636" y="1086"/>
                  </a:cxn>
                  <a:cxn ang="0">
                    <a:pos x="623" y="1160"/>
                  </a:cxn>
                  <a:cxn ang="0">
                    <a:pos x="607" y="1230"/>
                  </a:cxn>
                  <a:cxn ang="0">
                    <a:pos x="585" y="1297"/>
                  </a:cxn>
                  <a:cxn ang="0">
                    <a:pos x="561" y="1361"/>
                  </a:cxn>
                  <a:cxn ang="0">
                    <a:pos x="533" y="1421"/>
                  </a:cxn>
                  <a:cxn ang="0">
                    <a:pos x="500" y="1478"/>
                  </a:cxn>
                  <a:cxn ang="0">
                    <a:pos x="466" y="1532"/>
                  </a:cxn>
                  <a:cxn ang="0">
                    <a:pos x="428" y="1582"/>
                  </a:cxn>
                  <a:cxn ang="0">
                    <a:pos x="388" y="1627"/>
                  </a:cxn>
                  <a:cxn ang="0">
                    <a:pos x="345" y="1670"/>
                  </a:cxn>
                  <a:cxn ang="0">
                    <a:pos x="301" y="1709"/>
                  </a:cxn>
                  <a:cxn ang="0">
                    <a:pos x="254" y="1744"/>
                  </a:cxn>
                  <a:cxn ang="0">
                    <a:pos x="205" y="1776"/>
                  </a:cxn>
                  <a:cxn ang="0">
                    <a:pos x="156" y="1803"/>
                  </a:cxn>
                  <a:cxn ang="0">
                    <a:pos x="104" y="1826"/>
                  </a:cxn>
                  <a:cxn ang="0">
                    <a:pos x="53" y="1846"/>
                  </a:cxn>
                  <a:cxn ang="0">
                    <a:pos x="0" y="1861"/>
                  </a:cxn>
                  <a:cxn ang="0">
                    <a:pos x="0" y="0"/>
                  </a:cxn>
                </a:cxnLst>
                <a:rect l="0" t="0" r="r" b="b"/>
                <a:pathLst>
                  <a:path w="646" h="1861">
                    <a:moveTo>
                      <a:pt x="0" y="0"/>
                    </a:moveTo>
                    <a:lnTo>
                      <a:pt x="48" y="14"/>
                    </a:lnTo>
                    <a:lnTo>
                      <a:pt x="98" y="32"/>
                    </a:lnTo>
                    <a:lnTo>
                      <a:pt x="147" y="54"/>
                    </a:lnTo>
                    <a:lnTo>
                      <a:pt x="195" y="81"/>
                    </a:lnTo>
                    <a:lnTo>
                      <a:pt x="242" y="111"/>
                    </a:lnTo>
                    <a:lnTo>
                      <a:pt x="288" y="147"/>
                    </a:lnTo>
                    <a:lnTo>
                      <a:pt x="333" y="185"/>
                    </a:lnTo>
                    <a:lnTo>
                      <a:pt x="377" y="228"/>
                    </a:lnTo>
                    <a:lnTo>
                      <a:pt x="418" y="275"/>
                    </a:lnTo>
                    <a:lnTo>
                      <a:pt x="457" y="325"/>
                    </a:lnTo>
                    <a:lnTo>
                      <a:pt x="493" y="379"/>
                    </a:lnTo>
                    <a:lnTo>
                      <a:pt x="526" y="437"/>
                    </a:lnTo>
                    <a:lnTo>
                      <a:pt x="555" y="497"/>
                    </a:lnTo>
                    <a:lnTo>
                      <a:pt x="582" y="562"/>
                    </a:lnTo>
                    <a:lnTo>
                      <a:pt x="604" y="630"/>
                    </a:lnTo>
                    <a:lnTo>
                      <a:pt x="621" y="700"/>
                    </a:lnTo>
                    <a:lnTo>
                      <a:pt x="634" y="774"/>
                    </a:lnTo>
                    <a:lnTo>
                      <a:pt x="642" y="851"/>
                    </a:lnTo>
                    <a:lnTo>
                      <a:pt x="646" y="930"/>
                    </a:lnTo>
                    <a:lnTo>
                      <a:pt x="643" y="1011"/>
                    </a:lnTo>
                    <a:lnTo>
                      <a:pt x="636" y="1086"/>
                    </a:lnTo>
                    <a:lnTo>
                      <a:pt x="623" y="1160"/>
                    </a:lnTo>
                    <a:lnTo>
                      <a:pt x="607" y="1230"/>
                    </a:lnTo>
                    <a:lnTo>
                      <a:pt x="585" y="1297"/>
                    </a:lnTo>
                    <a:lnTo>
                      <a:pt x="561" y="1361"/>
                    </a:lnTo>
                    <a:lnTo>
                      <a:pt x="533" y="1421"/>
                    </a:lnTo>
                    <a:lnTo>
                      <a:pt x="500" y="1478"/>
                    </a:lnTo>
                    <a:lnTo>
                      <a:pt x="466" y="1532"/>
                    </a:lnTo>
                    <a:lnTo>
                      <a:pt x="428" y="1582"/>
                    </a:lnTo>
                    <a:lnTo>
                      <a:pt x="388" y="1627"/>
                    </a:lnTo>
                    <a:lnTo>
                      <a:pt x="345" y="1670"/>
                    </a:lnTo>
                    <a:lnTo>
                      <a:pt x="301" y="1709"/>
                    </a:lnTo>
                    <a:lnTo>
                      <a:pt x="254" y="1744"/>
                    </a:lnTo>
                    <a:lnTo>
                      <a:pt x="205" y="1776"/>
                    </a:lnTo>
                    <a:lnTo>
                      <a:pt x="156" y="1803"/>
                    </a:lnTo>
                    <a:lnTo>
                      <a:pt x="104" y="1826"/>
                    </a:lnTo>
                    <a:lnTo>
                      <a:pt x="53" y="1846"/>
                    </a:lnTo>
                    <a:lnTo>
                      <a:pt x="0" y="1861"/>
                    </a:lnTo>
                    <a:lnTo>
                      <a:pt x="0" y="0"/>
                    </a:lnTo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100000">
                    <a:srgbClr val="8AEECA"/>
                  </a:gs>
                </a:gsLst>
                <a:lin ang="0" scaled="1"/>
              </a:gradFill>
              <a:ln w="6350">
                <a:noFill/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" name="Freeform 25"/>
              <p:cNvSpPr>
                <a:spLocks/>
              </p:cNvSpPr>
              <p:nvPr/>
            </p:nvSpPr>
            <p:spPr bwMode="gray">
              <a:xfrm rot="-6677128">
                <a:off x="3071" y="289"/>
                <a:ext cx="866" cy="249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8" y="14"/>
                  </a:cxn>
                  <a:cxn ang="0">
                    <a:pos x="98" y="32"/>
                  </a:cxn>
                  <a:cxn ang="0">
                    <a:pos x="147" y="54"/>
                  </a:cxn>
                  <a:cxn ang="0">
                    <a:pos x="195" y="81"/>
                  </a:cxn>
                  <a:cxn ang="0">
                    <a:pos x="242" y="111"/>
                  </a:cxn>
                  <a:cxn ang="0">
                    <a:pos x="288" y="147"/>
                  </a:cxn>
                  <a:cxn ang="0">
                    <a:pos x="333" y="185"/>
                  </a:cxn>
                  <a:cxn ang="0">
                    <a:pos x="377" y="228"/>
                  </a:cxn>
                  <a:cxn ang="0">
                    <a:pos x="418" y="275"/>
                  </a:cxn>
                  <a:cxn ang="0">
                    <a:pos x="457" y="325"/>
                  </a:cxn>
                  <a:cxn ang="0">
                    <a:pos x="493" y="379"/>
                  </a:cxn>
                  <a:cxn ang="0">
                    <a:pos x="526" y="437"/>
                  </a:cxn>
                  <a:cxn ang="0">
                    <a:pos x="555" y="497"/>
                  </a:cxn>
                  <a:cxn ang="0">
                    <a:pos x="582" y="562"/>
                  </a:cxn>
                  <a:cxn ang="0">
                    <a:pos x="604" y="630"/>
                  </a:cxn>
                  <a:cxn ang="0">
                    <a:pos x="621" y="700"/>
                  </a:cxn>
                  <a:cxn ang="0">
                    <a:pos x="634" y="774"/>
                  </a:cxn>
                  <a:cxn ang="0">
                    <a:pos x="642" y="851"/>
                  </a:cxn>
                  <a:cxn ang="0">
                    <a:pos x="646" y="930"/>
                  </a:cxn>
                  <a:cxn ang="0">
                    <a:pos x="643" y="1011"/>
                  </a:cxn>
                  <a:cxn ang="0">
                    <a:pos x="636" y="1086"/>
                  </a:cxn>
                  <a:cxn ang="0">
                    <a:pos x="623" y="1160"/>
                  </a:cxn>
                  <a:cxn ang="0">
                    <a:pos x="607" y="1230"/>
                  </a:cxn>
                  <a:cxn ang="0">
                    <a:pos x="585" y="1297"/>
                  </a:cxn>
                  <a:cxn ang="0">
                    <a:pos x="561" y="1361"/>
                  </a:cxn>
                  <a:cxn ang="0">
                    <a:pos x="533" y="1421"/>
                  </a:cxn>
                  <a:cxn ang="0">
                    <a:pos x="500" y="1478"/>
                  </a:cxn>
                  <a:cxn ang="0">
                    <a:pos x="466" y="1532"/>
                  </a:cxn>
                  <a:cxn ang="0">
                    <a:pos x="428" y="1582"/>
                  </a:cxn>
                  <a:cxn ang="0">
                    <a:pos x="388" y="1627"/>
                  </a:cxn>
                  <a:cxn ang="0">
                    <a:pos x="345" y="1670"/>
                  </a:cxn>
                  <a:cxn ang="0">
                    <a:pos x="301" y="1709"/>
                  </a:cxn>
                  <a:cxn ang="0">
                    <a:pos x="254" y="1744"/>
                  </a:cxn>
                  <a:cxn ang="0">
                    <a:pos x="205" y="1776"/>
                  </a:cxn>
                  <a:cxn ang="0">
                    <a:pos x="156" y="1803"/>
                  </a:cxn>
                  <a:cxn ang="0">
                    <a:pos x="104" y="1826"/>
                  </a:cxn>
                  <a:cxn ang="0">
                    <a:pos x="53" y="1846"/>
                  </a:cxn>
                  <a:cxn ang="0">
                    <a:pos x="0" y="1861"/>
                  </a:cxn>
                  <a:cxn ang="0">
                    <a:pos x="0" y="0"/>
                  </a:cxn>
                </a:cxnLst>
                <a:rect l="0" t="0" r="r" b="b"/>
                <a:pathLst>
                  <a:path w="646" h="1861">
                    <a:moveTo>
                      <a:pt x="0" y="0"/>
                    </a:moveTo>
                    <a:lnTo>
                      <a:pt x="48" y="14"/>
                    </a:lnTo>
                    <a:lnTo>
                      <a:pt x="98" y="32"/>
                    </a:lnTo>
                    <a:lnTo>
                      <a:pt x="147" y="54"/>
                    </a:lnTo>
                    <a:lnTo>
                      <a:pt x="195" y="81"/>
                    </a:lnTo>
                    <a:lnTo>
                      <a:pt x="242" y="111"/>
                    </a:lnTo>
                    <a:lnTo>
                      <a:pt x="288" y="147"/>
                    </a:lnTo>
                    <a:lnTo>
                      <a:pt x="333" y="185"/>
                    </a:lnTo>
                    <a:lnTo>
                      <a:pt x="377" y="228"/>
                    </a:lnTo>
                    <a:lnTo>
                      <a:pt x="418" y="275"/>
                    </a:lnTo>
                    <a:lnTo>
                      <a:pt x="457" y="325"/>
                    </a:lnTo>
                    <a:lnTo>
                      <a:pt x="493" y="379"/>
                    </a:lnTo>
                    <a:lnTo>
                      <a:pt x="526" y="437"/>
                    </a:lnTo>
                    <a:lnTo>
                      <a:pt x="555" y="497"/>
                    </a:lnTo>
                    <a:lnTo>
                      <a:pt x="582" y="562"/>
                    </a:lnTo>
                    <a:lnTo>
                      <a:pt x="604" y="630"/>
                    </a:lnTo>
                    <a:lnTo>
                      <a:pt x="621" y="700"/>
                    </a:lnTo>
                    <a:lnTo>
                      <a:pt x="634" y="774"/>
                    </a:lnTo>
                    <a:lnTo>
                      <a:pt x="642" y="851"/>
                    </a:lnTo>
                    <a:lnTo>
                      <a:pt x="646" y="930"/>
                    </a:lnTo>
                    <a:lnTo>
                      <a:pt x="643" y="1011"/>
                    </a:lnTo>
                    <a:lnTo>
                      <a:pt x="636" y="1086"/>
                    </a:lnTo>
                    <a:lnTo>
                      <a:pt x="623" y="1160"/>
                    </a:lnTo>
                    <a:lnTo>
                      <a:pt x="607" y="1230"/>
                    </a:lnTo>
                    <a:lnTo>
                      <a:pt x="585" y="1297"/>
                    </a:lnTo>
                    <a:lnTo>
                      <a:pt x="561" y="1361"/>
                    </a:lnTo>
                    <a:lnTo>
                      <a:pt x="533" y="1421"/>
                    </a:lnTo>
                    <a:lnTo>
                      <a:pt x="500" y="1478"/>
                    </a:lnTo>
                    <a:lnTo>
                      <a:pt x="466" y="1532"/>
                    </a:lnTo>
                    <a:lnTo>
                      <a:pt x="428" y="1582"/>
                    </a:lnTo>
                    <a:lnTo>
                      <a:pt x="388" y="1627"/>
                    </a:lnTo>
                    <a:lnTo>
                      <a:pt x="345" y="1670"/>
                    </a:lnTo>
                    <a:lnTo>
                      <a:pt x="301" y="1709"/>
                    </a:lnTo>
                    <a:lnTo>
                      <a:pt x="254" y="1744"/>
                    </a:lnTo>
                    <a:lnTo>
                      <a:pt x="205" y="1776"/>
                    </a:lnTo>
                    <a:lnTo>
                      <a:pt x="156" y="1803"/>
                    </a:lnTo>
                    <a:lnTo>
                      <a:pt x="104" y="1826"/>
                    </a:lnTo>
                    <a:lnTo>
                      <a:pt x="53" y="1846"/>
                    </a:lnTo>
                    <a:lnTo>
                      <a:pt x="0" y="1861"/>
                    </a:lnTo>
                    <a:lnTo>
                      <a:pt x="0" y="0"/>
                    </a:lnTo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100000">
                    <a:srgbClr val="8AEECA"/>
                  </a:gs>
                </a:gsLst>
                <a:lin ang="0" scaled="1"/>
              </a:gradFill>
              <a:ln w="6350">
                <a:noFill/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" name="Group 26"/>
            <p:cNvGrpSpPr>
              <a:grpSpLocks/>
            </p:cNvGrpSpPr>
            <p:nvPr/>
          </p:nvGrpSpPr>
          <p:grpSpPr bwMode="auto">
            <a:xfrm>
              <a:off x="2543" y="1899"/>
              <a:ext cx="844" cy="843"/>
              <a:chOff x="2016" y="1920"/>
              <a:chExt cx="1680" cy="1680"/>
            </a:xfrm>
          </p:grpSpPr>
          <p:sp>
            <p:nvSpPr>
              <p:cNvPr id="12" name="Oval 27"/>
              <p:cNvSpPr>
                <a:spLocks noChangeArrowheads="1"/>
              </p:cNvSpPr>
              <p:nvPr/>
            </p:nvSpPr>
            <p:spPr bwMode="gray">
              <a:xfrm>
                <a:off x="2016" y="1920"/>
                <a:ext cx="1680" cy="1680"/>
              </a:xfrm>
              <a:prstGeom prst="ellipse">
                <a:avLst/>
              </a:prstGeom>
              <a:gradFill rotWithShape="1">
                <a:gsLst>
                  <a:gs pos="0">
                    <a:srgbClr val="F14343"/>
                  </a:gs>
                  <a:gs pos="100000">
                    <a:srgbClr val="F14343">
                      <a:gamma/>
                      <a:shade val="60784"/>
                      <a:invGamma/>
                    </a:srgbClr>
                  </a:gs>
                </a:gsLst>
                <a:lin ang="5400000" scaled="1"/>
              </a:gradFill>
              <a:ln w="25400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3" name="Freeform 28"/>
              <p:cNvSpPr>
                <a:spLocks/>
              </p:cNvSpPr>
              <p:nvPr/>
            </p:nvSpPr>
            <p:spPr bwMode="gray">
              <a:xfrm>
                <a:off x="2208" y="1948"/>
                <a:ext cx="1296" cy="634"/>
              </a:xfrm>
              <a:custGeom>
                <a:avLst/>
                <a:gdLst/>
                <a:ahLst/>
                <a:cxnLst>
                  <a:cxn ang="0">
                    <a:pos x="1301" y="401"/>
                  </a:cxn>
                  <a:cxn ang="0">
                    <a:pos x="1317" y="442"/>
                  </a:cxn>
                  <a:cxn ang="0">
                    <a:pos x="1321" y="481"/>
                  </a:cxn>
                  <a:cxn ang="0">
                    <a:pos x="1315" y="516"/>
                  </a:cxn>
                  <a:cxn ang="0">
                    <a:pos x="1298" y="550"/>
                  </a:cxn>
                  <a:cxn ang="0">
                    <a:pos x="1272" y="579"/>
                  </a:cxn>
                  <a:cxn ang="0">
                    <a:pos x="1239" y="604"/>
                  </a:cxn>
                  <a:cxn ang="0">
                    <a:pos x="1196" y="628"/>
                  </a:cxn>
                  <a:cxn ang="0">
                    <a:pos x="1147" y="649"/>
                  </a:cxn>
                  <a:cxn ang="0">
                    <a:pos x="1092" y="667"/>
                  </a:cxn>
                  <a:cxn ang="0">
                    <a:pos x="1031" y="683"/>
                  </a:cxn>
                  <a:cxn ang="0">
                    <a:pos x="967" y="694"/>
                  </a:cxn>
                  <a:cxn ang="0">
                    <a:pos x="896" y="704"/>
                  </a:cxn>
                  <a:cxn ang="0">
                    <a:pos x="824" y="710"/>
                  </a:cxn>
                  <a:cxn ang="0">
                    <a:pos x="795" y="712"/>
                  </a:cxn>
                  <a:cxn ang="0">
                    <a:pos x="476" y="712"/>
                  </a:cxn>
                  <a:cxn ang="0">
                    <a:pos x="472" y="712"/>
                  </a:cxn>
                  <a:cxn ang="0">
                    <a:pos x="409" y="708"/>
                  </a:cxn>
                  <a:cxn ang="0">
                    <a:pos x="348" y="704"/>
                  </a:cxn>
                  <a:cxn ang="0">
                    <a:pos x="290" y="696"/>
                  </a:cxn>
                  <a:cxn ang="0">
                    <a:pos x="235" y="689"/>
                  </a:cxn>
                  <a:cxn ang="0">
                    <a:pos x="186" y="677"/>
                  </a:cxn>
                  <a:cxn ang="0">
                    <a:pos x="141" y="663"/>
                  </a:cxn>
                  <a:cxn ang="0">
                    <a:pos x="102" y="648"/>
                  </a:cxn>
                  <a:cxn ang="0">
                    <a:pos x="67" y="630"/>
                  </a:cxn>
                  <a:cxn ang="0">
                    <a:pos x="39" y="608"/>
                  </a:cxn>
                  <a:cxn ang="0">
                    <a:pos x="18" y="583"/>
                  </a:cxn>
                  <a:cxn ang="0">
                    <a:pos x="6" y="554"/>
                  </a:cxn>
                  <a:cxn ang="0">
                    <a:pos x="0" y="524"/>
                  </a:cxn>
                  <a:cxn ang="0">
                    <a:pos x="0" y="520"/>
                  </a:cxn>
                  <a:cxn ang="0">
                    <a:pos x="4" y="487"/>
                  </a:cxn>
                  <a:cxn ang="0">
                    <a:pos x="16" y="446"/>
                  </a:cxn>
                  <a:cxn ang="0">
                    <a:pos x="51" y="370"/>
                  </a:cxn>
                  <a:cxn ang="0">
                    <a:pos x="94" y="299"/>
                  </a:cxn>
                  <a:cxn ang="0">
                    <a:pos x="147" y="235"/>
                  </a:cxn>
                  <a:cxn ang="0">
                    <a:pos x="204" y="176"/>
                  </a:cxn>
                  <a:cxn ang="0">
                    <a:pos x="270" y="125"/>
                  </a:cxn>
                  <a:cxn ang="0">
                    <a:pos x="341" y="82"/>
                  </a:cxn>
                  <a:cxn ang="0">
                    <a:pos x="415" y="47"/>
                  </a:cxn>
                  <a:cxn ang="0">
                    <a:pos x="497" y="21"/>
                  </a:cxn>
                  <a:cxn ang="0">
                    <a:pos x="581" y="6"/>
                  </a:cxn>
                  <a:cxn ang="0">
                    <a:pos x="667" y="0"/>
                  </a:cxn>
                  <a:cxn ang="0">
                    <a:pos x="667" y="0"/>
                  </a:cxn>
                  <a:cxn ang="0">
                    <a:pos x="759" y="6"/>
                  </a:cxn>
                  <a:cxn ang="0">
                    <a:pos x="847" y="23"/>
                  </a:cxn>
                  <a:cxn ang="0">
                    <a:pos x="932" y="53"/>
                  </a:cxn>
                  <a:cxn ang="0">
                    <a:pos x="1010" y="90"/>
                  </a:cxn>
                  <a:cxn ang="0">
                    <a:pos x="1082" y="137"/>
                  </a:cxn>
                  <a:cxn ang="0">
                    <a:pos x="1149" y="194"/>
                  </a:cxn>
                  <a:cxn ang="0">
                    <a:pos x="1208" y="256"/>
                  </a:cxn>
                  <a:cxn ang="0">
                    <a:pos x="1258" y="325"/>
                  </a:cxn>
                  <a:cxn ang="0">
                    <a:pos x="1301" y="401"/>
                  </a:cxn>
                  <a:cxn ang="0">
                    <a:pos x="1301" y="401"/>
                  </a:cxn>
                </a:cxnLst>
                <a:rect l="0" t="0" r="r" b="b"/>
                <a:pathLst>
                  <a:path w="1321" h="712">
                    <a:moveTo>
                      <a:pt x="1301" y="401"/>
                    </a:moveTo>
                    <a:lnTo>
                      <a:pt x="1317" y="442"/>
                    </a:lnTo>
                    <a:lnTo>
                      <a:pt x="1321" y="481"/>
                    </a:lnTo>
                    <a:lnTo>
                      <a:pt x="1315" y="516"/>
                    </a:lnTo>
                    <a:lnTo>
                      <a:pt x="1298" y="550"/>
                    </a:lnTo>
                    <a:lnTo>
                      <a:pt x="1272" y="579"/>
                    </a:lnTo>
                    <a:lnTo>
                      <a:pt x="1239" y="604"/>
                    </a:lnTo>
                    <a:lnTo>
                      <a:pt x="1196" y="628"/>
                    </a:lnTo>
                    <a:lnTo>
                      <a:pt x="1147" y="649"/>
                    </a:lnTo>
                    <a:lnTo>
                      <a:pt x="1092" y="667"/>
                    </a:lnTo>
                    <a:lnTo>
                      <a:pt x="1031" y="683"/>
                    </a:lnTo>
                    <a:lnTo>
                      <a:pt x="967" y="694"/>
                    </a:lnTo>
                    <a:lnTo>
                      <a:pt x="896" y="704"/>
                    </a:lnTo>
                    <a:lnTo>
                      <a:pt x="824" y="710"/>
                    </a:lnTo>
                    <a:lnTo>
                      <a:pt x="795" y="712"/>
                    </a:lnTo>
                    <a:lnTo>
                      <a:pt x="476" y="712"/>
                    </a:lnTo>
                    <a:lnTo>
                      <a:pt x="472" y="712"/>
                    </a:lnTo>
                    <a:lnTo>
                      <a:pt x="409" y="708"/>
                    </a:lnTo>
                    <a:lnTo>
                      <a:pt x="348" y="704"/>
                    </a:lnTo>
                    <a:lnTo>
                      <a:pt x="290" y="696"/>
                    </a:lnTo>
                    <a:lnTo>
                      <a:pt x="235" y="689"/>
                    </a:lnTo>
                    <a:lnTo>
                      <a:pt x="186" y="677"/>
                    </a:lnTo>
                    <a:lnTo>
                      <a:pt x="141" y="663"/>
                    </a:lnTo>
                    <a:lnTo>
                      <a:pt x="102" y="648"/>
                    </a:lnTo>
                    <a:lnTo>
                      <a:pt x="67" y="630"/>
                    </a:lnTo>
                    <a:lnTo>
                      <a:pt x="39" y="608"/>
                    </a:lnTo>
                    <a:lnTo>
                      <a:pt x="18" y="583"/>
                    </a:lnTo>
                    <a:lnTo>
                      <a:pt x="6" y="554"/>
                    </a:lnTo>
                    <a:lnTo>
                      <a:pt x="0" y="524"/>
                    </a:lnTo>
                    <a:lnTo>
                      <a:pt x="0" y="520"/>
                    </a:lnTo>
                    <a:lnTo>
                      <a:pt x="4" y="487"/>
                    </a:lnTo>
                    <a:lnTo>
                      <a:pt x="16" y="446"/>
                    </a:lnTo>
                    <a:lnTo>
                      <a:pt x="51" y="370"/>
                    </a:lnTo>
                    <a:lnTo>
                      <a:pt x="94" y="299"/>
                    </a:lnTo>
                    <a:lnTo>
                      <a:pt x="147" y="235"/>
                    </a:lnTo>
                    <a:lnTo>
                      <a:pt x="204" y="176"/>
                    </a:lnTo>
                    <a:lnTo>
                      <a:pt x="270" y="125"/>
                    </a:lnTo>
                    <a:lnTo>
                      <a:pt x="341" y="82"/>
                    </a:lnTo>
                    <a:lnTo>
                      <a:pt x="415" y="47"/>
                    </a:lnTo>
                    <a:lnTo>
                      <a:pt x="497" y="21"/>
                    </a:lnTo>
                    <a:lnTo>
                      <a:pt x="581" y="6"/>
                    </a:lnTo>
                    <a:lnTo>
                      <a:pt x="667" y="0"/>
                    </a:lnTo>
                    <a:lnTo>
                      <a:pt x="667" y="0"/>
                    </a:lnTo>
                    <a:lnTo>
                      <a:pt x="759" y="6"/>
                    </a:lnTo>
                    <a:lnTo>
                      <a:pt x="847" y="23"/>
                    </a:lnTo>
                    <a:lnTo>
                      <a:pt x="932" y="53"/>
                    </a:lnTo>
                    <a:lnTo>
                      <a:pt x="1010" y="90"/>
                    </a:lnTo>
                    <a:lnTo>
                      <a:pt x="1082" y="137"/>
                    </a:lnTo>
                    <a:lnTo>
                      <a:pt x="1149" y="194"/>
                    </a:lnTo>
                    <a:lnTo>
                      <a:pt x="1208" y="256"/>
                    </a:lnTo>
                    <a:lnTo>
                      <a:pt x="1258" y="325"/>
                    </a:lnTo>
                    <a:lnTo>
                      <a:pt x="1301" y="401"/>
                    </a:lnTo>
                    <a:lnTo>
                      <a:pt x="1301" y="401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100000">
                    <a:srgbClr val="FF3300"/>
                  </a:gs>
                </a:gsLst>
                <a:lin ang="5400000" scaled="1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8" name="Text Box 29"/>
            <p:cNvSpPr txBox="1">
              <a:spLocks noChangeArrowheads="1"/>
            </p:cNvSpPr>
            <p:nvPr/>
          </p:nvSpPr>
          <p:spPr bwMode="gray">
            <a:xfrm>
              <a:off x="2630" y="2208"/>
              <a:ext cx="669" cy="36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ru-RU" sz="3200" dirty="0" smtClean="0">
                  <a:solidFill>
                    <a:schemeClr val="bg1"/>
                  </a:solidFill>
                </a:rPr>
                <a:t>текст</a:t>
              </a:r>
              <a:endParaRPr lang="en-US" sz="3200" dirty="0">
                <a:solidFill>
                  <a:schemeClr val="bg1"/>
                </a:solidFill>
              </a:endParaRPr>
            </a:p>
          </p:txBody>
        </p:sp>
        <p:sp>
          <p:nvSpPr>
            <p:cNvPr id="9" name="Text Box 30"/>
            <p:cNvSpPr txBox="1">
              <a:spLocks noChangeArrowheads="1"/>
            </p:cNvSpPr>
            <p:nvPr/>
          </p:nvSpPr>
          <p:spPr bwMode="auto">
            <a:xfrm>
              <a:off x="1672" y="2019"/>
              <a:ext cx="463" cy="25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ru-RU" sz="2000" dirty="0" smtClean="0"/>
                <a:t>текст</a:t>
              </a:r>
              <a:endParaRPr lang="en-US" sz="2000" dirty="0"/>
            </a:p>
          </p:txBody>
        </p:sp>
        <p:sp>
          <p:nvSpPr>
            <p:cNvPr id="10" name="Text Box 31"/>
            <p:cNvSpPr txBox="1">
              <a:spLocks noChangeArrowheads="1"/>
            </p:cNvSpPr>
            <p:nvPr/>
          </p:nvSpPr>
          <p:spPr bwMode="auto">
            <a:xfrm>
              <a:off x="3685" y="1497"/>
              <a:ext cx="463" cy="25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ru-RU" sz="2000" dirty="0" smtClean="0"/>
                <a:t>текст</a:t>
              </a:r>
              <a:endParaRPr lang="en-US" sz="2000" dirty="0"/>
            </a:p>
          </p:txBody>
        </p:sp>
        <p:sp>
          <p:nvSpPr>
            <p:cNvPr id="11" name="Text Box 32"/>
            <p:cNvSpPr txBox="1">
              <a:spLocks noChangeArrowheads="1"/>
            </p:cNvSpPr>
            <p:nvPr/>
          </p:nvSpPr>
          <p:spPr bwMode="auto">
            <a:xfrm>
              <a:off x="2636" y="3104"/>
              <a:ext cx="463" cy="25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ru-RU" sz="2000" dirty="0" smtClean="0"/>
                <a:t>текст</a:t>
              </a:r>
              <a:endParaRPr lang="en-US" sz="2000" dirty="0"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r>
              <a:rPr lang="ru-RU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ЦВЕТА,  СОЗДАЮЩИЕ  </a:t>
            </a:r>
            <a:r>
              <a:rPr lang="en-US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II  </a:t>
            </a:r>
            <a:r>
              <a:rPr lang="ru-RU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ПЛАН</a:t>
            </a:r>
            <a:endParaRPr lang="ru-RU" b="1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  <p:grpSp>
        <p:nvGrpSpPr>
          <p:cNvPr id="19" name="Group 2"/>
          <p:cNvGrpSpPr>
            <a:grpSpLocks/>
          </p:cNvGrpSpPr>
          <p:nvPr/>
        </p:nvGrpSpPr>
        <p:grpSpPr bwMode="auto">
          <a:xfrm>
            <a:off x="2143108" y="4000504"/>
            <a:ext cx="5029200" cy="711200"/>
            <a:chOff x="1344" y="1680"/>
            <a:chExt cx="2928" cy="448"/>
          </a:xfrm>
          <a:solidFill>
            <a:srgbClr val="7030A0"/>
          </a:solidFill>
        </p:grpSpPr>
        <p:sp>
          <p:nvSpPr>
            <p:cNvPr id="20" name="Freeform 3"/>
            <p:cNvSpPr>
              <a:spLocks/>
            </p:cNvSpPr>
            <p:nvPr/>
          </p:nvSpPr>
          <p:spPr bwMode="gray">
            <a:xfrm>
              <a:off x="1440" y="1938"/>
              <a:ext cx="2736" cy="190"/>
            </a:xfrm>
            <a:custGeom>
              <a:avLst/>
              <a:gdLst/>
              <a:ahLst/>
              <a:cxnLst>
                <a:cxn ang="0">
                  <a:pos x="1120" y="252"/>
                </a:cxn>
                <a:cxn ang="0">
                  <a:pos x="1116" y="250"/>
                </a:cxn>
                <a:cxn ang="0">
                  <a:pos x="1100" y="246"/>
                </a:cxn>
                <a:cxn ang="0">
                  <a:pos x="1074" y="240"/>
                </a:cxn>
                <a:cxn ang="0">
                  <a:pos x="1038" y="232"/>
                </a:cxn>
                <a:cxn ang="0">
                  <a:pos x="992" y="222"/>
                </a:cxn>
                <a:cxn ang="0">
                  <a:pos x="938" y="212"/>
                </a:cxn>
                <a:cxn ang="0">
                  <a:pos x="876" y="204"/>
                </a:cxn>
                <a:cxn ang="0">
                  <a:pos x="806" y="196"/>
                </a:cxn>
                <a:cxn ang="0">
                  <a:pos x="730" y="190"/>
                </a:cxn>
                <a:cxn ang="0">
                  <a:pos x="646" y="184"/>
                </a:cxn>
                <a:cxn ang="0">
                  <a:pos x="556" y="184"/>
                </a:cxn>
                <a:cxn ang="0">
                  <a:pos x="466" y="184"/>
                </a:cxn>
                <a:cxn ang="0">
                  <a:pos x="384" y="190"/>
                </a:cxn>
                <a:cxn ang="0">
                  <a:pos x="308" y="196"/>
                </a:cxn>
                <a:cxn ang="0">
                  <a:pos x="238" y="204"/>
                </a:cxn>
                <a:cxn ang="0">
                  <a:pos x="178" y="212"/>
                </a:cxn>
                <a:cxn ang="0">
                  <a:pos x="126" y="222"/>
                </a:cxn>
                <a:cxn ang="0">
                  <a:pos x="82" y="232"/>
                </a:cxn>
                <a:cxn ang="0">
                  <a:pos x="46" y="240"/>
                </a:cxn>
                <a:cxn ang="0">
                  <a:pos x="20" y="246"/>
                </a:cxn>
                <a:cxn ang="0">
                  <a:pos x="6" y="250"/>
                </a:cxn>
                <a:cxn ang="0">
                  <a:pos x="0" y="252"/>
                </a:cxn>
                <a:cxn ang="0">
                  <a:pos x="0" y="62"/>
                </a:cxn>
                <a:cxn ang="0">
                  <a:pos x="560" y="0"/>
                </a:cxn>
                <a:cxn ang="0">
                  <a:pos x="1120" y="62"/>
                </a:cxn>
                <a:cxn ang="0">
                  <a:pos x="1120" y="252"/>
                </a:cxn>
                <a:cxn ang="0">
                  <a:pos x="1120" y="252"/>
                </a:cxn>
              </a:cxnLst>
              <a:rect l="0" t="0" r="r" b="b"/>
              <a:pathLst>
                <a:path w="1120" h="252">
                  <a:moveTo>
                    <a:pt x="1120" y="252"/>
                  </a:moveTo>
                  <a:lnTo>
                    <a:pt x="1116" y="250"/>
                  </a:lnTo>
                  <a:lnTo>
                    <a:pt x="1100" y="246"/>
                  </a:lnTo>
                  <a:lnTo>
                    <a:pt x="1074" y="240"/>
                  </a:lnTo>
                  <a:lnTo>
                    <a:pt x="1038" y="232"/>
                  </a:lnTo>
                  <a:lnTo>
                    <a:pt x="992" y="222"/>
                  </a:lnTo>
                  <a:lnTo>
                    <a:pt x="938" y="212"/>
                  </a:lnTo>
                  <a:lnTo>
                    <a:pt x="876" y="204"/>
                  </a:lnTo>
                  <a:lnTo>
                    <a:pt x="806" y="196"/>
                  </a:lnTo>
                  <a:lnTo>
                    <a:pt x="730" y="190"/>
                  </a:lnTo>
                  <a:lnTo>
                    <a:pt x="646" y="184"/>
                  </a:lnTo>
                  <a:lnTo>
                    <a:pt x="556" y="184"/>
                  </a:lnTo>
                  <a:lnTo>
                    <a:pt x="466" y="184"/>
                  </a:lnTo>
                  <a:lnTo>
                    <a:pt x="384" y="190"/>
                  </a:lnTo>
                  <a:lnTo>
                    <a:pt x="308" y="196"/>
                  </a:lnTo>
                  <a:lnTo>
                    <a:pt x="238" y="204"/>
                  </a:lnTo>
                  <a:lnTo>
                    <a:pt x="178" y="212"/>
                  </a:lnTo>
                  <a:lnTo>
                    <a:pt x="126" y="222"/>
                  </a:lnTo>
                  <a:lnTo>
                    <a:pt x="82" y="232"/>
                  </a:lnTo>
                  <a:lnTo>
                    <a:pt x="46" y="240"/>
                  </a:lnTo>
                  <a:lnTo>
                    <a:pt x="20" y="246"/>
                  </a:lnTo>
                  <a:lnTo>
                    <a:pt x="6" y="250"/>
                  </a:lnTo>
                  <a:lnTo>
                    <a:pt x="0" y="252"/>
                  </a:lnTo>
                  <a:lnTo>
                    <a:pt x="0" y="62"/>
                  </a:lnTo>
                  <a:lnTo>
                    <a:pt x="560" y="0"/>
                  </a:lnTo>
                  <a:lnTo>
                    <a:pt x="1120" y="62"/>
                  </a:lnTo>
                  <a:lnTo>
                    <a:pt x="1120" y="252"/>
                  </a:lnTo>
                  <a:lnTo>
                    <a:pt x="1120" y="252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 dirty="0"/>
            </a:p>
          </p:txBody>
        </p:sp>
        <p:sp>
          <p:nvSpPr>
            <p:cNvPr id="21" name="Rectangle 4"/>
            <p:cNvSpPr>
              <a:spLocks noChangeArrowheads="1"/>
            </p:cNvSpPr>
            <p:nvPr/>
          </p:nvSpPr>
          <p:spPr bwMode="gray">
            <a:xfrm>
              <a:off x="1344" y="1680"/>
              <a:ext cx="2928" cy="393"/>
            </a:xfrm>
            <a:prstGeom prst="rect">
              <a:avLst/>
            </a:prstGeom>
            <a:grp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</p:grpSp>
      <p:grpSp>
        <p:nvGrpSpPr>
          <p:cNvPr id="23" name="Group 6"/>
          <p:cNvGrpSpPr>
            <a:grpSpLocks/>
          </p:cNvGrpSpPr>
          <p:nvPr/>
        </p:nvGrpSpPr>
        <p:grpSpPr bwMode="auto">
          <a:xfrm>
            <a:off x="2143108" y="3136904"/>
            <a:ext cx="5029200" cy="711200"/>
            <a:chOff x="1344" y="1680"/>
            <a:chExt cx="2928" cy="448"/>
          </a:xfrm>
          <a:solidFill>
            <a:srgbClr val="0070C0"/>
          </a:solidFill>
        </p:grpSpPr>
        <p:sp>
          <p:nvSpPr>
            <p:cNvPr id="24" name="Freeform 7"/>
            <p:cNvSpPr>
              <a:spLocks/>
            </p:cNvSpPr>
            <p:nvPr/>
          </p:nvSpPr>
          <p:spPr bwMode="gray">
            <a:xfrm>
              <a:off x="1440" y="1938"/>
              <a:ext cx="2736" cy="190"/>
            </a:xfrm>
            <a:custGeom>
              <a:avLst/>
              <a:gdLst/>
              <a:ahLst/>
              <a:cxnLst>
                <a:cxn ang="0">
                  <a:pos x="1120" y="252"/>
                </a:cxn>
                <a:cxn ang="0">
                  <a:pos x="1116" y="250"/>
                </a:cxn>
                <a:cxn ang="0">
                  <a:pos x="1100" y="246"/>
                </a:cxn>
                <a:cxn ang="0">
                  <a:pos x="1074" y="240"/>
                </a:cxn>
                <a:cxn ang="0">
                  <a:pos x="1038" y="232"/>
                </a:cxn>
                <a:cxn ang="0">
                  <a:pos x="992" y="222"/>
                </a:cxn>
                <a:cxn ang="0">
                  <a:pos x="938" y="212"/>
                </a:cxn>
                <a:cxn ang="0">
                  <a:pos x="876" y="204"/>
                </a:cxn>
                <a:cxn ang="0">
                  <a:pos x="806" y="196"/>
                </a:cxn>
                <a:cxn ang="0">
                  <a:pos x="730" y="190"/>
                </a:cxn>
                <a:cxn ang="0">
                  <a:pos x="646" y="184"/>
                </a:cxn>
                <a:cxn ang="0">
                  <a:pos x="556" y="184"/>
                </a:cxn>
                <a:cxn ang="0">
                  <a:pos x="466" y="184"/>
                </a:cxn>
                <a:cxn ang="0">
                  <a:pos x="384" y="190"/>
                </a:cxn>
                <a:cxn ang="0">
                  <a:pos x="308" y="196"/>
                </a:cxn>
                <a:cxn ang="0">
                  <a:pos x="238" y="204"/>
                </a:cxn>
                <a:cxn ang="0">
                  <a:pos x="178" y="212"/>
                </a:cxn>
                <a:cxn ang="0">
                  <a:pos x="126" y="222"/>
                </a:cxn>
                <a:cxn ang="0">
                  <a:pos x="82" y="232"/>
                </a:cxn>
                <a:cxn ang="0">
                  <a:pos x="46" y="240"/>
                </a:cxn>
                <a:cxn ang="0">
                  <a:pos x="20" y="246"/>
                </a:cxn>
                <a:cxn ang="0">
                  <a:pos x="6" y="250"/>
                </a:cxn>
                <a:cxn ang="0">
                  <a:pos x="0" y="252"/>
                </a:cxn>
                <a:cxn ang="0">
                  <a:pos x="0" y="62"/>
                </a:cxn>
                <a:cxn ang="0">
                  <a:pos x="560" y="0"/>
                </a:cxn>
                <a:cxn ang="0">
                  <a:pos x="1120" y="62"/>
                </a:cxn>
                <a:cxn ang="0">
                  <a:pos x="1120" y="252"/>
                </a:cxn>
                <a:cxn ang="0">
                  <a:pos x="1120" y="252"/>
                </a:cxn>
              </a:cxnLst>
              <a:rect l="0" t="0" r="r" b="b"/>
              <a:pathLst>
                <a:path w="1120" h="252">
                  <a:moveTo>
                    <a:pt x="1120" y="252"/>
                  </a:moveTo>
                  <a:lnTo>
                    <a:pt x="1116" y="250"/>
                  </a:lnTo>
                  <a:lnTo>
                    <a:pt x="1100" y="246"/>
                  </a:lnTo>
                  <a:lnTo>
                    <a:pt x="1074" y="240"/>
                  </a:lnTo>
                  <a:lnTo>
                    <a:pt x="1038" y="232"/>
                  </a:lnTo>
                  <a:lnTo>
                    <a:pt x="992" y="222"/>
                  </a:lnTo>
                  <a:lnTo>
                    <a:pt x="938" y="212"/>
                  </a:lnTo>
                  <a:lnTo>
                    <a:pt x="876" y="204"/>
                  </a:lnTo>
                  <a:lnTo>
                    <a:pt x="806" y="196"/>
                  </a:lnTo>
                  <a:lnTo>
                    <a:pt x="730" y="190"/>
                  </a:lnTo>
                  <a:lnTo>
                    <a:pt x="646" y="184"/>
                  </a:lnTo>
                  <a:lnTo>
                    <a:pt x="556" y="184"/>
                  </a:lnTo>
                  <a:lnTo>
                    <a:pt x="466" y="184"/>
                  </a:lnTo>
                  <a:lnTo>
                    <a:pt x="384" y="190"/>
                  </a:lnTo>
                  <a:lnTo>
                    <a:pt x="308" y="196"/>
                  </a:lnTo>
                  <a:lnTo>
                    <a:pt x="238" y="204"/>
                  </a:lnTo>
                  <a:lnTo>
                    <a:pt x="178" y="212"/>
                  </a:lnTo>
                  <a:lnTo>
                    <a:pt x="126" y="222"/>
                  </a:lnTo>
                  <a:lnTo>
                    <a:pt x="82" y="232"/>
                  </a:lnTo>
                  <a:lnTo>
                    <a:pt x="46" y="240"/>
                  </a:lnTo>
                  <a:lnTo>
                    <a:pt x="20" y="246"/>
                  </a:lnTo>
                  <a:lnTo>
                    <a:pt x="6" y="250"/>
                  </a:lnTo>
                  <a:lnTo>
                    <a:pt x="0" y="252"/>
                  </a:lnTo>
                  <a:lnTo>
                    <a:pt x="0" y="62"/>
                  </a:lnTo>
                  <a:lnTo>
                    <a:pt x="560" y="0"/>
                  </a:lnTo>
                  <a:lnTo>
                    <a:pt x="1120" y="62"/>
                  </a:lnTo>
                  <a:lnTo>
                    <a:pt x="1120" y="252"/>
                  </a:lnTo>
                  <a:lnTo>
                    <a:pt x="1120" y="252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 dirty="0"/>
            </a:p>
          </p:txBody>
        </p:sp>
        <p:sp>
          <p:nvSpPr>
            <p:cNvPr id="25" name="Rectangle 8"/>
            <p:cNvSpPr>
              <a:spLocks noChangeArrowheads="1"/>
            </p:cNvSpPr>
            <p:nvPr/>
          </p:nvSpPr>
          <p:spPr bwMode="gray">
            <a:xfrm>
              <a:off x="1344" y="1680"/>
              <a:ext cx="2928" cy="393"/>
            </a:xfrm>
            <a:prstGeom prst="rect">
              <a:avLst/>
            </a:prstGeom>
            <a:grp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</p:grpSp>
      <p:grpSp>
        <p:nvGrpSpPr>
          <p:cNvPr id="27" name="Group 10"/>
          <p:cNvGrpSpPr>
            <a:grpSpLocks/>
          </p:cNvGrpSpPr>
          <p:nvPr/>
        </p:nvGrpSpPr>
        <p:grpSpPr bwMode="auto">
          <a:xfrm>
            <a:off x="2143108" y="2146304"/>
            <a:ext cx="5029200" cy="711200"/>
            <a:chOff x="1344" y="1680"/>
            <a:chExt cx="2928" cy="448"/>
          </a:xfrm>
          <a:solidFill>
            <a:srgbClr val="00B050"/>
          </a:solidFill>
        </p:grpSpPr>
        <p:sp>
          <p:nvSpPr>
            <p:cNvPr id="28" name="Freeform 11"/>
            <p:cNvSpPr>
              <a:spLocks/>
            </p:cNvSpPr>
            <p:nvPr/>
          </p:nvSpPr>
          <p:spPr bwMode="gray">
            <a:xfrm>
              <a:off x="1440" y="1938"/>
              <a:ext cx="2736" cy="190"/>
            </a:xfrm>
            <a:custGeom>
              <a:avLst/>
              <a:gdLst/>
              <a:ahLst/>
              <a:cxnLst>
                <a:cxn ang="0">
                  <a:pos x="1120" y="252"/>
                </a:cxn>
                <a:cxn ang="0">
                  <a:pos x="1116" y="250"/>
                </a:cxn>
                <a:cxn ang="0">
                  <a:pos x="1100" y="246"/>
                </a:cxn>
                <a:cxn ang="0">
                  <a:pos x="1074" y="240"/>
                </a:cxn>
                <a:cxn ang="0">
                  <a:pos x="1038" y="232"/>
                </a:cxn>
                <a:cxn ang="0">
                  <a:pos x="992" y="222"/>
                </a:cxn>
                <a:cxn ang="0">
                  <a:pos x="938" y="212"/>
                </a:cxn>
                <a:cxn ang="0">
                  <a:pos x="876" y="204"/>
                </a:cxn>
                <a:cxn ang="0">
                  <a:pos x="806" y="196"/>
                </a:cxn>
                <a:cxn ang="0">
                  <a:pos x="730" y="190"/>
                </a:cxn>
                <a:cxn ang="0">
                  <a:pos x="646" y="184"/>
                </a:cxn>
                <a:cxn ang="0">
                  <a:pos x="556" y="184"/>
                </a:cxn>
                <a:cxn ang="0">
                  <a:pos x="466" y="184"/>
                </a:cxn>
                <a:cxn ang="0">
                  <a:pos x="384" y="190"/>
                </a:cxn>
                <a:cxn ang="0">
                  <a:pos x="308" y="196"/>
                </a:cxn>
                <a:cxn ang="0">
                  <a:pos x="238" y="204"/>
                </a:cxn>
                <a:cxn ang="0">
                  <a:pos x="178" y="212"/>
                </a:cxn>
                <a:cxn ang="0">
                  <a:pos x="126" y="222"/>
                </a:cxn>
                <a:cxn ang="0">
                  <a:pos x="82" y="232"/>
                </a:cxn>
                <a:cxn ang="0">
                  <a:pos x="46" y="240"/>
                </a:cxn>
                <a:cxn ang="0">
                  <a:pos x="20" y="246"/>
                </a:cxn>
                <a:cxn ang="0">
                  <a:pos x="6" y="250"/>
                </a:cxn>
                <a:cxn ang="0">
                  <a:pos x="0" y="252"/>
                </a:cxn>
                <a:cxn ang="0">
                  <a:pos x="0" y="62"/>
                </a:cxn>
                <a:cxn ang="0">
                  <a:pos x="560" y="0"/>
                </a:cxn>
                <a:cxn ang="0">
                  <a:pos x="1120" y="62"/>
                </a:cxn>
                <a:cxn ang="0">
                  <a:pos x="1120" y="252"/>
                </a:cxn>
                <a:cxn ang="0">
                  <a:pos x="1120" y="252"/>
                </a:cxn>
              </a:cxnLst>
              <a:rect l="0" t="0" r="r" b="b"/>
              <a:pathLst>
                <a:path w="1120" h="252">
                  <a:moveTo>
                    <a:pt x="1120" y="252"/>
                  </a:moveTo>
                  <a:lnTo>
                    <a:pt x="1116" y="250"/>
                  </a:lnTo>
                  <a:lnTo>
                    <a:pt x="1100" y="246"/>
                  </a:lnTo>
                  <a:lnTo>
                    <a:pt x="1074" y="240"/>
                  </a:lnTo>
                  <a:lnTo>
                    <a:pt x="1038" y="232"/>
                  </a:lnTo>
                  <a:lnTo>
                    <a:pt x="992" y="222"/>
                  </a:lnTo>
                  <a:lnTo>
                    <a:pt x="938" y="212"/>
                  </a:lnTo>
                  <a:lnTo>
                    <a:pt x="876" y="204"/>
                  </a:lnTo>
                  <a:lnTo>
                    <a:pt x="806" y="196"/>
                  </a:lnTo>
                  <a:lnTo>
                    <a:pt x="730" y="190"/>
                  </a:lnTo>
                  <a:lnTo>
                    <a:pt x="646" y="184"/>
                  </a:lnTo>
                  <a:lnTo>
                    <a:pt x="556" y="184"/>
                  </a:lnTo>
                  <a:lnTo>
                    <a:pt x="466" y="184"/>
                  </a:lnTo>
                  <a:lnTo>
                    <a:pt x="384" y="190"/>
                  </a:lnTo>
                  <a:lnTo>
                    <a:pt x="308" y="196"/>
                  </a:lnTo>
                  <a:lnTo>
                    <a:pt x="238" y="204"/>
                  </a:lnTo>
                  <a:lnTo>
                    <a:pt x="178" y="212"/>
                  </a:lnTo>
                  <a:lnTo>
                    <a:pt x="126" y="222"/>
                  </a:lnTo>
                  <a:lnTo>
                    <a:pt x="82" y="232"/>
                  </a:lnTo>
                  <a:lnTo>
                    <a:pt x="46" y="240"/>
                  </a:lnTo>
                  <a:lnTo>
                    <a:pt x="20" y="246"/>
                  </a:lnTo>
                  <a:lnTo>
                    <a:pt x="6" y="250"/>
                  </a:lnTo>
                  <a:lnTo>
                    <a:pt x="0" y="252"/>
                  </a:lnTo>
                  <a:lnTo>
                    <a:pt x="0" y="62"/>
                  </a:lnTo>
                  <a:lnTo>
                    <a:pt x="560" y="0"/>
                  </a:lnTo>
                  <a:lnTo>
                    <a:pt x="1120" y="62"/>
                  </a:lnTo>
                  <a:lnTo>
                    <a:pt x="1120" y="252"/>
                  </a:lnTo>
                  <a:lnTo>
                    <a:pt x="1120" y="252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 dirty="0"/>
            </a:p>
          </p:txBody>
        </p:sp>
        <p:sp>
          <p:nvSpPr>
            <p:cNvPr id="29" name="Rectangle 12"/>
            <p:cNvSpPr>
              <a:spLocks noChangeArrowheads="1"/>
            </p:cNvSpPr>
            <p:nvPr/>
          </p:nvSpPr>
          <p:spPr bwMode="gray">
            <a:xfrm>
              <a:off x="1344" y="1680"/>
              <a:ext cx="2928" cy="393"/>
            </a:xfrm>
            <a:prstGeom prst="rect">
              <a:avLst/>
            </a:prstGeom>
            <a:grp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</p:grpSp>
      <p:grpSp>
        <p:nvGrpSpPr>
          <p:cNvPr id="31" name="Group 14"/>
          <p:cNvGrpSpPr>
            <a:grpSpLocks/>
          </p:cNvGrpSpPr>
          <p:nvPr/>
        </p:nvGrpSpPr>
        <p:grpSpPr bwMode="auto">
          <a:xfrm>
            <a:off x="2143108" y="4965704"/>
            <a:ext cx="5029200" cy="711200"/>
            <a:chOff x="1344" y="1680"/>
            <a:chExt cx="2928" cy="448"/>
          </a:xfrm>
          <a:solidFill>
            <a:schemeClr val="tx1"/>
          </a:solidFill>
          <a:effectLst>
            <a:outerShdw blurRad="50800" dist="50800" dir="5400000" algn="ctr" rotWithShape="0">
              <a:schemeClr val="bg1"/>
            </a:outerShdw>
          </a:effectLst>
        </p:grpSpPr>
        <p:sp>
          <p:nvSpPr>
            <p:cNvPr id="32" name="Freeform 15"/>
            <p:cNvSpPr>
              <a:spLocks/>
            </p:cNvSpPr>
            <p:nvPr/>
          </p:nvSpPr>
          <p:spPr bwMode="gray">
            <a:xfrm>
              <a:off x="1440" y="1938"/>
              <a:ext cx="2736" cy="190"/>
            </a:xfrm>
            <a:custGeom>
              <a:avLst/>
              <a:gdLst/>
              <a:ahLst/>
              <a:cxnLst>
                <a:cxn ang="0">
                  <a:pos x="1120" y="252"/>
                </a:cxn>
                <a:cxn ang="0">
                  <a:pos x="1116" y="250"/>
                </a:cxn>
                <a:cxn ang="0">
                  <a:pos x="1100" y="246"/>
                </a:cxn>
                <a:cxn ang="0">
                  <a:pos x="1074" y="240"/>
                </a:cxn>
                <a:cxn ang="0">
                  <a:pos x="1038" y="232"/>
                </a:cxn>
                <a:cxn ang="0">
                  <a:pos x="992" y="222"/>
                </a:cxn>
                <a:cxn ang="0">
                  <a:pos x="938" y="212"/>
                </a:cxn>
                <a:cxn ang="0">
                  <a:pos x="876" y="204"/>
                </a:cxn>
                <a:cxn ang="0">
                  <a:pos x="806" y="196"/>
                </a:cxn>
                <a:cxn ang="0">
                  <a:pos x="730" y="190"/>
                </a:cxn>
                <a:cxn ang="0">
                  <a:pos x="646" y="184"/>
                </a:cxn>
                <a:cxn ang="0">
                  <a:pos x="556" y="184"/>
                </a:cxn>
                <a:cxn ang="0">
                  <a:pos x="466" y="184"/>
                </a:cxn>
                <a:cxn ang="0">
                  <a:pos x="384" y="190"/>
                </a:cxn>
                <a:cxn ang="0">
                  <a:pos x="308" y="196"/>
                </a:cxn>
                <a:cxn ang="0">
                  <a:pos x="238" y="204"/>
                </a:cxn>
                <a:cxn ang="0">
                  <a:pos x="178" y="212"/>
                </a:cxn>
                <a:cxn ang="0">
                  <a:pos x="126" y="222"/>
                </a:cxn>
                <a:cxn ang="0">
                  <a:pos x="82" y="232"/>
                </a:cxn>
                <a:cxn ang="0">
                  <a:pos x="46" y="240"/>
                </a:cxn>
                <a:cxn ang="0">
                  <a:pos x="20" y="246"/>
                </a:cxn>
                <a:cxn ang="0">
                  <a:pos x="6" y="250"/>
                </a:cxn>
                <a:cxn ang="0">
                  <a:pos x="0" y="252"/>
                </a:cxn>
                <a:cxn ang="0">
                  <a:pos x="0" y="62"/>
                </a:cxn>
                <a:cxn ang="0">
                  <a:pos x="560" y="0"/>
                </a:cxn>
                <a:cxn ang="0">
                  <a:pos x="1120" y="62"/>
                </a:cxn>
                <a:cxn ang="0">
                  <a:pos x="1120" y="252"/>
                </a:cxn>
                <a:cxn ang="0">
                  <a:pos x="1120" y="252"/>
                </a:cxn>
              </a:cxnLst>
              <a:rect l="0" t="0" r="r" b="b"/>
              <a:pathLst>
                <a:path w="1120" h="252">
                  <a:moveTo>
                    <a:pt x="1120" y="252"/>
                  </a:moveTo>
                  <a:lnTo>
                    <a:pt x="1116" y="250"/>
                  </a:lnTo>
                  <a:lnTo>
                    <a:pt x="1100" y="246"/>
                  </a:lnTo>
                  <a:lnTo>
                    <a:pt x="1074" y="240"/>
                  </a:lnTo>
                  <a:lnTo>
                    <a:pt x="1038" y="232"/>
                  </a:lnTo>
                  <a:lnTo>
                    <a:pt x="992" y="222"/>
                  </a:lnTo>
                  <a:lnTo>
                    <a:pt x="938" y="212"/>
                  </a:lnTo>
                  <a:lnTo>
                    <a:pt x="876" y="204"/>
                  </a:lnTo>
                  <a:lnTo>
                    <a:pt x="806" y="196"/>
                  </a:lnTo>
                  <a:lnTo>
                    <a:pt x="730" y="190"/>
                  </a:lnTo>
                  <a:lnTo>
                    <a:pt x="646" y="184"/>
                  </a:lnTo>
                  <a:lnTo>
                    <a:pt x="556" y="184"/>
                  </a:lnTo>
                  <a:lnTo>
                    <a:pt x="466" y="184"/>
                  </a:lnTo>
                  <a:lnTo>
                    <a:pt x="384" y="190"/>
                  </a:lnTo>
                  <a:lnTo>
                    <a:pt x="308" y="196"/>
                  </a:lnTo>
                  <a:lnTo>
                    <a:pt x="238" y="204"/>
                  </a:lnTo>
                  <a:lnTo>
                    <a:pt x="178" y="212"/>
                  </a:lnTo>
                  <a:lnTo>
                    <a:pt x="126" y="222"/>
                  </a:lnTo>
                  <a:lnTo>
                    <a:pt x="82" y="232"/>
                  </a:lnTo>
                  <a:lnTo>
                    <a:pt x="46" y="240"/>
                  </a:lnTo>
                  <a:lnTo>
                    <a:pt x="20" y="246"/>
                  </a:lnTo>
                  <a:lnTo>
                    <a:pt x="6" y="250"/>
                  </a:lnTo>
                  <a:lnTo>
                    <a:pt x="0" y="252"/>
                  </a:lnTo>
                  <a:lnTo>
                    <a:pt x="0" y="62"/>
                  </a:lnTo>
                  <a:lnTo>
                    <a:pt x="560" y="0"/>
                  </a:lnTo>
                  <a:lnTo>
                    <a:pt x="1120" y="62"/>
                  </a:lnTo>
                  <a:lnTo>
                    <a:pt x="1120" y="252"/>
                  </a:lnTo>
                  <a:lnTo>
                    <a:pt x="1120" y="252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 dirty="0"/>
            </a:p>
          </p:txBody>
        </p:sp>
        <p:sp>
          <p:nvSpPr>
            <p:cNvPr id="33" name="Rectangle 16"/>
            <p:cNvSpPr>
              <a:spLocks noChangeArrowheads="1"/>
            </p:cNvSpPr>
            <p:nvPr/>
          </p:nvSpPr>
          <p:spPr bwMode="gray">
            <a:xfrm>
              <a:off x="1344" y="1680"/>
              <a:ext cx="2928" cy="393"/>
            </a:xfrm>
            <a:prstGeom prst="rect">
              <a:avLst/>
            </a:prstGeom>
            <a:grp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 dirty="0"/>
            </a:p>
          </p:txBody>
        </p:sp>
      </p:grpSp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8"/>
          <p:cNvGrpSpPr>
            <a:grpSpLocks/>
          </p:cNvGrpSpPr>
          <p:nvPr/>
        </p:nvGrpSpPr>
        <p:grpSpPr bwMode="auto">
          <a:xfrm>
            <a:off x="1676400" y="1600200"/>
            <a:ext cx="5295901" cy="4310063"/>
            <a:chOff x="1177" y="1296"/>
            <a:chExt cx="3336" cy="2715"/>
          </a:xfrm>
        </p:grpSpPr>
        <p:sp>
          <p:nvSpPr>
            <p:cNvPr id="3" name="Freeform 19"/>
            <p:cNvSpPr>
              <a:spLocks/>
            </p:cNvSpPr>
            <p:nvPr/>
          </p:nvSpPr>
          <p:spPr bwMode="gray">
            <a:xfrm rot="-794496">
              <a:off x="2989" y="1859"/>
              <a:ext cx="725" cy="208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14"/>
                </a:cxn>
                <a:cxn ang="0">
                  <a:pos x="98" y="32"/>
                </a:cxn>
                <a:cxn ang="0">
                  <a:pos x="147" y="54"/>
                </a:cxn>
                <a:cxn ang="0">
                  <a:pos x="195" y="81"/>
                </a:cxn>
                <a:cxn ang="0">
                  <a:pos x="242" y="111"/>
                </a:cxn>
                <a:cxn ang="0">
                  <a:pos x="288" y="147"/>
                </a:cxn>
                <a:cxn ang="0">
                  <a:pos x="333" y="185"/>
                </a:cxn>
                <a:cxn ang="0">
                  <a:pos x="377" y="228"/>
                </a:cxn>
                <a:cxn ang="0">
                  <a:pos x="418" y="275"/>
                </a:cxn>
                <a:cxn ang="0">
                  <a:pos x="457" y="325"/>
                </a:cxn>
                <a:cxn ang="0">
                  <a:pos x="493" y="379"/>
                </a:cxn>
                <a:cxn ang="0">
                  <a:pos x="526" y="437"/>
                </a:cxn>
                <a:cxn ang="0">
                  <a:pos x="555" y="497"/>
                </a:cxn>
                <a:cxn ang="0">
                  <a:pos x="582" y="562"/>
                </a:cxn>
                <a:cxn ang="0">
                  <a:pos x="604" y="630"/>
                </a:cxn>
                <a:cxn ang="0">
                  <a:pos x="621" y="700"/>
                </a:cxn>
                <a:cxn ang="0">
                  <a:pos x="634" y="774"/>
                </a:cxn>
                <a:cxn ang="0">
                  <a:pos x="642" y="851"/>
                </a:cxn>
                <a:cxn ang="0">
                  <a:pos x="646" y="930"/>
                </a:cxn>
                <a:cxn ang="0">
                  <a:pos x="643" y="1011"/>
                </a:cxn>
                <a:cxn ang="0">
                  <a:pos x="636" y="1086"/>
                </a:cxn>
                <a:cxn ang="0">
                  <a:pos x="623" y="1160"/>
                </a:cxn>
                <a:cxn ang="0">
                  <a:pos x="607" y="1230"/>
                </a:cxn>
                <a:cxn ang="0">
                  <a:pos x="585" y="1297"/>
                </a:cxn>
                <a:cxn ang="0">
                  <a:pos x="561" y="1361"/>
                </a:cxn>
                <a:cxn ang="0">
                  <a:pos x="533" y="1421"/>
                </a:cxn>
                <a:cxn ang="0">
                  <a:pos x="500" y="1478"/>
                </a:cxn>
                <a:cxn ang="0">
                  <a:pos x="466" y="1532"/>
                </a:cxn>
                <a:cxn ang="0">
                  <a:pos x="428" y="1582"/>
                </a:cxn>
                <a:cxn ang="0">
                  <a:pos x="388" y="1627"/>
                </a:cxn>
                <a:cxn ang="0">
                  <a:pos x="345" y="1670"/>
                </a:cxn>
                <a:cxn ang="0">
                  <a:pos x="301" y="1709"/>
                </a:cxn>
                <a:cxn ang="0">
                  <a:pos x="254" y="1744"/>
                </a:cxn>
                <a:cxn ang="0">
                  <a:pos x="205" y="1776"/>
                </a:cxn>
                <a:cxn ang="0">
                  <a:pos x="156" y="1803"/>
                </a:cxn>
                <a:cxn ang="0">
                  <a:pos x="104" y="1826"/>
                </a:cxn>
                <a:cxn ang="0">
                  <a:pos x="53" y="1846"/>
                </a:cxn>
                <a:cxn ang="0">
                  <a:pos x="0" y="1861"/>
                </a:cxn>
                <a:cxn ang="0">
                  <a:pos x="0" y="0"/>
                </a:cxn>
              </a:cxnLst>
              <a:rect l="0" t="0" r="r" b="b"/>
              <a:pathLst>
                <a:path w="646" h="1861">
                  <a:moveTo>
                    <a:pt x="0" y="0"/>
                  </a:moveTo>
                  <a:lnTo>
                    <a:pt x="48" y="14"/>
                  </a:lnTo>
                  <a:lnTo>
                    <a:pt x="98" y="32"/>
                  </a:lnTo>
                  <a:lnTo>
                    <a:pt x="147" y="54"/>
                  </a:lnTo>
                  <a:lnTo>
                    <a:pt x="195" y="81"/>
                  </a:lnTo>
                  <a:lnTo>
                    <a:pt x="242" y="111"/>
                  </a:lnTo>
                  <a:lnTo>
                    <a:pt x="288" y="147"/>
                  </a:lnTo>
                  <a:lnTo>
                    <a:pt x="333" y="185"/>
                  </a:lnTo>
                  <a:lnTo>
                    <a:pt x="377" y="228"/>
                  </a:lnTo>
                  <a:lnTo>
                    <a:pt x="418" y="275"/>
                  </a:lnTo>
                  <a:lnTo>
                    <a:pt x="457" y="325"/>
                  </a:lnTo>
                  <a:lnTo>
                    <a:pt x="493" y="379"/>
                  </a:lnTo>
                  <a:lnTo>
                    <a:pt x="526" y="437"/>
                  </a:lnTo>
                  <a:lnTo>
                    <a:pt x="555" y="497"/>
                  </a:lnTo>
                  <a:lnTo>
                    <a:pt x="582" y="562"/>
                  </a:lnTo>
                  <a:lnTo>
                    <a:pt x="604" y="630"/>
                  </a:lnTo>
                  <a:lnTo>
                    <a:pt x="621" y="700"/>
                  </a:lnTo>
                  <a:lnTo>
                    <a:pt x="634" y="774"/>
                  </a:lnTo>
                  <a:lnTo>
                    <a:pt x="642" y="851"/>
                  </a:lnTo>
                  <a:lnTo>
                    <a:pt x="646" y="930"/>
                  </a:lnTo>
                  <a:lnTo>
                    <a:pt x="643" y="1011"/>
                  </a:lnTo>
                  <a:lnTo>
                    <a:pt x="636" y="1086"/>
                  </a:lnTo>
                  <a:lnTo>
                    <a:pt x="623" y="1160"/>
                  </a:lnTo>
                  <a:lnTo>
                    <a:pt x="607" y="1230"/>
                  </a:lnTo>
                  <a:lnTo>
                    <a:pt x="585" y="1297"/>
                  </a:lnTo>
                  <a:lnTo>
                    <a:pt x="561" y="1361"/>
                  </a:lnTo>
                  <a:lnTo>
                    <a:pt x="533" y="1421"/>
                  </a:lnTo>
                  <a:lnTo>
                    <a:pt x="500" y="1478"/>
                  </a:lnTo>
                  <a:lnTo>
                    <a:pt x="466" y="1532"/>
                  </a:lnTo>
                  <a:lnTo>
                    <a:pt x="428" y="1582"/>
                  </a:lnTo>
                  <a:lnTo>
                    <a:pt x="388" y="1627"/>
                  </a:lnTo>
                  <a:lnTo>
                    <a:pt x="345" y="1670"/>
                  </a:lnTo>
                  <a:lnTo>
                    <a:pt x="301" y="1709"/>
                  </a:lnTo>
                  <a:lnTo>
                    <a:pt x="254" y="1744"/>
                  </a:lnTo>
                  <a:lnTo>
                    <a:pt x="205" y="1776"/>
                  </a:lnTo>
                  <a:lnTo>
                    <a:pt x="156" y="1803"/>
                  </a:lnTo>
                  <a:lnTo>
                    <a:pt x="104" y="1826"/>
                  </a:lnTo>
                  <a:lnTo>
                    <a:pt x="53" y="1846"/>
                  </a:lnTo>
                  <a:lnTo>
                    <a:pt x="0" y="1861"/>
                  </a:lnTo>
                  <a:lnTo>
                    <a:pt x="0" y="0"/>
                  </a:lnTo>
                </a:path>
              </a:pathLst>
            </a:custGeom>
            <a:gradFill rotWithShape="1">
              <a:gsLst>
                <a:gs pos="0">
                  <a:schemeClr val="hlink">
                    <a:gamma/>
                    <a:tint val="0"/>
                    <a:invGamma/>
                  </a:schemeClr>
                </a:gs>
                <a:gs pos="100000">
                  <a:schemeClr val="hlink"/>
                </a:gs>
              </a:gsLst>
              <a:lin ang="0" scaled="1"/>
            </a:gradFill>
            <a:ln w="635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" name="Freeform 20"/>
            <p:cNvSpPr>
              <a:spLocks/>
            </p:cNvSpPr>
            <p:nvPr/>
          </p:nvSpPr>
          <p:spPr bwMode="gray">
            <a:xfrm rot="5461794">
              <a:off x="1859" y="1577"/>
              <a:ext cx="725" cy="208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14"/>
                </a:cxn>
                <a:cxn ang="0">
                  <a:pos x="98" y="32"/>
                </a:cxn>
                <a:cxn ang="0">
                  <a:pos x="147" y="54"/>
                </a:cxn>
                <a:cxn ang="0">
                  <a:pos x="195" y="81"/>
                </a:cxn>
                <a:cxn ang="0">
                  <a:pos x="242" y="111"/>
                </a:cxn>
                <a:cxn ang="0">
                  <a:pos x="288" y="147"/>
                </a:cxn>
                <a:cxn ang="0">
                  <a:pos x="333" y="185"/>
                </a:cxn>
                <a:cxn ang="0">
                  <a:pos x="377" y="228"/>
                </a:cxn>
                <a:cxn ang="0">
                  <a:pos x="418" y="275"/>
                </a:cxn>
                <a:cxn ang="0">
                  <a:pos x="457" y="325"/>
                </a:cxn>
                <a:cxn ang="0">
                  <a:pos x="493" y="379"/>
                </a:cxn>
                <a:cxn ang="0">
                  <a:pos x="526" y="437"/>
                </a:cxn>
                <a:cxn ang="0">
                  <a:pos x="555" y="497"/>
                </a:cxn>
                <a:cxn ang="0">
                  <a:pos x="582" y="562"/>
                </a:cxn>
                <a:cxn ang="0">
                  <a:pos x="604" y="630"/>
                </a:cxn>
                <a:cxn ang="0">
                  <a:pos x="621" y="700"/>
                </a:cxn>
                <a:cxn ang="0">
                  <a:pos x="634" y="774"/>
                </a:cxn>
                <a:cxn ang="0">
                  <a:pos x="642" y="851"/>
                </a:cxn>
                <a:cxn ang="0">
                  <a:pos x="646" y="930"/>
                </a:cxn>
                <a:cxn ang="0">
                  <a:pos x="643" y="1011"/>
                </a:cxn>
                <a:cxn ang="0">
                  <a:pos x="636" y="1086"/>
                </a:cxn>
                <a:cxn ang="0">
                  <a:pos x="623" y="1160"/>
                </a:cxn>
                <a:cxn ang="0">
                  <a:pos x="607" y="1230"/>
                </a:cxn>
                <a:cxn ang="0">
                  <a:pos x="585" y="1297"/>
                </a:cxn>
                <a:cxn ang="0">
                  <a:pos x="561" y="1361"/>
                </a:cxn>
                <a:cxn ang="0">
                  <a:pos x="533" y="1421"/>
                </a:cxn>
                <a:cxn ang="0">
                  <a:pos x="500" y="1478"/>
                </a:cxn>
                <a:cxn ang="0">
                  <a:pos x="466" y="1532"/>
                </a:cxn>
                <a:cxn ang="0">
                  <a:pos x="428" y="1582"/>
                </a:cxn>
                <a:cxn ang="0">
                  <a:pos x="388" y="1627"/>
                </a:cxn>
                <a:cxn ang="0">
                  <a:pos x="345" y="1670"/>
                </a:cxn>
                <a:cxn ang="0">
                  <a:pos x="301" y="1709"/>
                </a:cxn>
                <a:cxn ang="0">
                  <a:pos x="254" y="1744"/>
                </a:cxn>
                <a:cxn ang="0">
                  <a:pos x="205" y="1776"/>
                </a:cxn>
                <a:cxn ang="0">
                  <a:pos x="156" y="1803"/>
                </a:cxn>
                <a:cxn ang="0">
                  <a:pos x="104" y="1826"/>
                </a:cxn>
                <a:cxn ang="0">
                  <a:pos x="53" y="1846"/>
                </a:cxn>
                <a:cxn ang="0">
                  <a:pos x="0" y="1861"/>
                </a:cxn>
                <a:cxn ang="0">
                  <a:pos x="0" y="0"/>
                </a:cxn>
              </a:cxnLst>
              <a:rect l="0" t="0" r="r" b="b"/>
              <a:pathLst>
                <a:path w="646" h="1861">
                  <a:moveTo>
                    <a:pt x="0" y="0"/>
                  </a:moveTo>
                  <a:lnTo>
                    <a:pt x="48" y="14"/>
                  </a:lnTo>
                  <a:lnTo>
                    <a:pt x="98" y="32"/>
                  </a:lnTo>
                  <a:lnTo>
                    <a:pt x="147" y="54"/>
                  </a:lnTo>
                  <a:lnTo>
                    <a:pt x="195" y="81"/>
                  </a:lnTo>
                  <a:lnTo>
                    <a:pt x="242" y="111"/>
                  </a:lnTo>
                  <a:lnTo>
                    <a:pt x="288" y="147"/>
                  </a:lnTo>
                  <a:lnTo>
                    <a:pt x="333" y="185"/>
                  </a:lnTo>
                  <a:lnTo>
                    <a:pt x="377" y="228"/>
                  </a:lnTo>
                  <a:lnTo>
                    <a:pt x="418" y="275"/>
                  </a:lnTo>
                  <a:lnTo>
                    <a:pt x="457" y="325"/>
                  </a:lnTo>
                  <a:lnTo>
                    <a:pt x="493" y="379"/>
                  </a:lnTo>
                  <a:lnTo>
                    <a:pt x="526" y="437"/>
                  </a:lnTo>
                  <a:lnTo>
                    <a:pt x="555" y="497"/>
                  </a:lnTo>
                  <a:lnTo>
                    <a:pt x="582" y="562"/>
                  </a:lnTo>
                  <a:lnTo>
                    <a:pt x="604" y="630"/>
                  </a:lnTo>
                  <a:lnTo>
                    <a:pt x="621" y="700"/>
                  </a:lnTo>
                  <a:lnTo>
                    <a:pt x="634" y="774"/>
                  </a:lnTo>
                  <a:lnTo>
                    <a:pt x="642" y="851"/>
                  </a:lnTo>
                  <a:lnTo>
                    <a:pt x="646" y="930"/>
                  </a:lnTo>
                  <a:lnTo>
                    <a:pt x="643" y="1011"/>
                  </a:lnTo>
                  <a:lnTo>
                    <a:pt x="636" y="1086"/>
                  </a:lnTo>
                  <a:lnTo>
                    <a:pt x="623" y="1160"/>
                  </a:lnTo>
                  <a:lnTo>
                    <a:pt x="607" y="1230"/>
                  </a:lnTo>
                  <a:lnTo>
                    <a:pt x="585" y="1297"/>
                  </a:lnTo>
                  <a:lnTo>
                    <a:pt x="561" y="1361"/>
                  </a:lnTo>
                  <a:lnTo>
                    <a:pt x="533" y="1421"/>
                  </a:lnTo>
                  <a:lnTo>
                    <a:pt x="500" y="1478"/>
                  </a:lnTo>
                  <a:lnTo>
                    <a:pt x="466" y="1532"/>
                  </a:lnTo>
                  <a:lnTo>
                    <a:pt x="428" y="1582"/>
                  </a:lnTo>
                  <a:lnTo>
                    <a:pt x="388" y="1627"/>
                  </a:lnTo>
                  <a:lnTo>
                    <a:pt x="345" y="1670"/>
                  </a:lnTo>
                  <a:lnTo>
                    <a:pt x="301" y="1709"/>
                  </a:lnTo>
                  <a:lnTo>
                    <a:pt x="254" y="1744"/>
                  </a:lnTo>
                  <a:lnTo>
                    <a:pt x="205" y="1776"/>
                  </a:lnTo>
                  <a:lnTo>
                    <a:pt x="156" y="1803"/>
                  </a:lnTo>
                  <a:lnTo>
                    <a:pt x="104" y="1826"/>
                  </a:lnTo>
                  <a:lnTo>
                    <a:pt x="53" y="1846"/>
                  </a:lnTo>
                  <a:lnTo>
                    <a:pt x="0" y="1861"/>
                  </a:lnTo>
                  <a:lnTo>
                    <a:pt x="0" y="0"/>
                  </a:lnTo>
                </a:path>
              </a:pathLst>
            </a:custGeom>
            <a:gradFill rotWithShape="1">
              <a:gsLst>
                <a:gs pos="0">
                  <a:srgbClr val="996600">
                    <a:gamma/>
                    <a:tint val="0"/>
                    <a:invGamma/>
                  </a:srgbClr>
                </a:gs>
                <a:gs pos="100000">
                  <a:srgbClr val="996600"/>
                </a:gs>
              </a:gsLst>
              <a:lin ang="0" scaled="1"/>
            </a:gradFill>
            <a:ln w="635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" name="Freeform 21"/>
            <p:cNvSpPr>
              <a:spLocks/>
            </p:cNvSpPr>
            <p:nvPr/>
          </p:nvSpPr>
          <p:spPr bwMode="gray">
            <a:xfrm rot="-7471624">
              <a:off x="3024" y="614"/>
              <a:ext cx="725" cy="209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14"/>
                </a:cxn>
                <a:cxn ang="0">
                  <a:pos x="98" y="32"/>
                </a:cxn>
                <a:cxn ang="0">
                  <a:pos x="147" y="54"/>
                </a:cxn>
                <a:cxn ang="0">
                  <a:pos x="195" y="81"/>
                </a:cxn>
                <a:cxn ang="0">
                  <a:pos x="242" y="111"/>
                </a:cxn>
                <a:cxn ang="0">
                  <a:pos x="288" y="147"/>
                </a:cxn>
                <a:cxn ang="0">
                  <a:pos x="333" y="185"/>
                </a:cxn>
                <a:cxn ang="0">
                  <a:pos x="377" y="228"/>
                </a:cxn>
                <a:cxn ang="0">
                  <a:pos x="418" y="275"/>
                </a:cxn>
                <a:cxn ang="0">
                  <a:pos x="457" y="325"/>
                </a:cxn>
                <a:cxn ang="0">
                  <a:pos x="493" y="379"/>
                </a:cxn>
                <a:cxn ang="0">
                  <a:pos x="526" y="437"/>
                </a:cxn>
                <a:cxn ang="0">
                  <a:pos x="555" y="497"/>
                </a:cxn>
                <a:cxn ang="0">
                  <a:pos x="582" y="562"/>
                </a:cxn>
                <a:cxn ang="0">
                  <a:pos x="604" y="630"/>
                </a:cxn>
                <a:cxn ang="0">
                  <a:pos x="621" y="700"/>
                </a:cxn>
                <a:cxn ang="0">
                  <a:pos x="634" y="774"/>
                </a:cxn>
                <a:cxn ang="0">
                  <a:pos x="642" y="851"/>
                </a:cxn>
                <a:cxn ang="0">
                  <a:pos x="646" y="930"/>
                </a:cxn>
                <a:cxn ang="0">
                  <a:pos x="643" y="1011"/>
                </a:cxn>
                <a:cxn ang="0">
                  <a:pos x="636" y="1086"/>
                </a:cxn>
                <a:cxn ang="0">
                  <a:pos x="623" y="1160"/>
                </a:cxn>
                <a:cxn ang="0">
                  <a:pos x="607" y="1230"/>
                </a:cxn>
                <a:cxn ang="0">
                  <a:pos x="585" y="1297"/>
                </a:cxn>
                <a:cxn ang="0">
                  <a:pos x="561" y="1361"/>
                </a:cxn>
                <a:cxn ang="0">
                  <a:pos x="533" y="1421"/>
                </a:cxn>
                <a:cxn ang="0">
                  <a:pos x="500" y="1478"/>
                </a:cxn>
                <a:cxn ang="0">
                  <a:pos x="466" y="1532"/>
                </a:cxn>
                <a:cxn ang="0">
                  <a:pos x="428" y="1582"/>
                </a:cxn>
                <a:cxn ang="0">
                  <a:pos x="388" y="1627"/>
                </a:cxn>
                <a:cxn ang="0">
                  <a:pos x="345" y="1670"/>
                </a:cxn>
                <a:cxn ang="0">
                  <a:pos x="301" y="1709"/>
                </a:cxn>
                <a:cxn ang="0">
                  <a:pos x="254" y="1744"/>
                </a:cxn>
                <a:cxn ang="0">
                  <a:pos x="205" y="1776"/>
                </a:cxn>
                <a:cxn ang="0">
                  <a:pos x="156" y="1803"/>
                </a:cxn>
                <a:cxn ang="0">
                  <a:pos x="104" y="1826"/>
                </a:cxn>
                <a:cxn ang="0">
                  <a:pos x="53" y="1846"/>
                </a:cxn>
                <a:cxn ang="0">
                  <a:pos x="0" y="1861"/>
                </a:cxn>
                <a:cxn ang="0">
                  <a:pos x="0" y="0"/>
                </a:cxn>
              </a:cxnLst>
              <a:rect l="0" t="0" r="r" b="b"/>
              <a:pathLst>
                <a:path w="646" h="1861">
                  <a:moveTo>
                    <a:pt x="0" y="0"/>
                  </a:moveTo>
                  <a:lnTo>
                    <a:pt x="48" y="14"/>
                  </a:lnTo>
                  <a:lnTo>
                    <a:pt x="98" y="32"/>
                  </a:lnTo>
                  <a:lnTo>
                    <a:pt x="147" y="54"/>
                  </a:lnTo>
                  <a:lnTo>
                    <a:pt x="195" y="81"/>
                  </a:lnTo>
                  <a:lnTo>
                    <a:pt x="242" y="111"/>
                  </a:lnTo>
                  <a:lnTo>
                    <a:pt x="288" y="147"/>
                  </a:lnTo>
                  <a:lnTo>
                    <a:pt x="333" y="185"/>
                  </a:lnTo>
                  <a:lnTo>
                    <a:pt x="377" y="228"/>
                  </a:lnTo>
                  <a:lnTo>
                    <a:pt x="418" y="275"/>
                  </a:lnTo>
                  <a:lnTo>
                    <a:pt x="457" y="325"/>
                  </a:lnTo>
                  <a:lnTo>
                    <a:pt x="493" y="379"/>
                  </a:lnTo>
                  <a:lnTo>
                    <a:pt x="526" y="437"/>
                  </a:lnTo>
                  <a:lnTo>
                    <a:pt x="555" y="497"/>
                  </a:lnTo>
                  <a:lnTo>
                    <a:pt x="582" y="562"/>
                  </a:lnTo>
                  <a:lnTo>
                    <a:pt x="604" y="630"/>
                  </a:lnTo>
                  <a:lnTo>
                    <a:pt x="621" y="700"/>
                  </a:lnTo>
                  <a:lnTo>
                    <a:pt x="634" y="774"/>
                  </a:lnTo>
                  <a:lnTo>
                    <a:pt x="642" y="851"/>
                  </a:lnTo>
                  <a:lnTo>
                    <a:pt x="646" y="930"/>
                  </a:lnTo>
                  <a:lnTo>
                    <a:pt x="643" y="1011"/>
                  </a:lnTo>
                  <a:lnTo>
                    <a:pt x="636" y="1086"/>
                  </a:lnTo>
                  <a:lnTo>
                    <a:pt x="623" y="1160"/>
                  </a:lnTo>
                  <a:lnTo>
                    <a:pt x="607" y="1230"/>
                  </a:lnTo>
                  <a:lnTo>
                    <a:pt x="585" y="1297"/>
                  </a:lnTo>
                  <a:lnTo>
                    <a:pt x="561" y="1361"/>
                  </a:lnTo>
                  <a:lnTo>
                    <a:pt x="533" y="1421"/>
                  </a:lnTo>
                  <a:lnTo>
                    <a:pt x="500" y="1478"/>
                  </a:lnTo>
                  <a:lnTo>
                    <a:pt x="466" y="1532"/>
                  </a:lnTo>
                  <a:lnTo>
                    <a:pt x="428" y="1582"/>
                  </a:lnTo>
                  <a:lnTo>
                    <a:pt x="388" y="1627"/>
                  </a:lnTo>
                  <a:lnTo>
                    <a:pt x="345" y="1670"/>
                  </a:lnTo>
                  <a:lnTo>
                    <a:pt x="301" y="1709"/>
                  </a:lnTo>
                  <a:lnTo>
                    <a:pt x="254" y="1744"/>
                  </a:lnTo>
                  <a:lnTo>
                    <a:pt x="205" y="1776"/>
                  </a:lnTo>
                  <a:lnTo>
                    <a:pt x="156" y="1803"/>
                  </a:lnTo>
                  <a:lnTo>
                    <a:pt x="104" y="1826"/>
                  </a:lnTo>
                  <a:lnTo>
                    <a:pt x="53" y="1846"/>
                  </a:lnTo>
                  <a:lnTo>
                    <a:pt x="0" y="1861"/>
                  </a:lnTo>
                  <a:lnTo>
                    <a:pt x="0" y="0"/>
                  </a:lnTo>
                </a:path>
              </a:pathLst>
            </a:custGeom>
            <a:gradFill rotWithShape="1">
              <a:gsLst>
                <a:gs pos="0">
                  <a:srgbClr val="5326AC">
                    <a:gamma/>
                    <a:tint val="0"/>
                    <a:invGamma/>
                  </a:srgbClr>
                </a:gs>
                <a:gs pos="100000">
                  <a:srgbClr val="5326AC"/>
                </a:gs>
              </a:gsLst>
              <a:lin ang="0" scaled="1"/>
            </a:gradFill>
            <a:ln w="635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6" name="Group 22"/>
            <p:cNvGrpSpPr>
              <a:grpSpLocks/>
            </p:cNvGrpSpPr>
            <p:nvPr/>
          </p:nvGrpSpPr>
          <p:grpSpPr bwMode="auto">
            <a:xfrm>
              <a:off x="1177" y="1440"/>
              <a:ext cx="3336" cy="2571"/>
              <a:chOff x="768" y="1104"/>
              <a:chExt cx="3984" cy="3072"/>
            </a:xfrm>
          </p:grpSpPr>
          <p:sp>
            <p:nvSpPr>
              <p:cNvPr id="14" name="Freeform 23"/>
              <p:cNvSpPr>
                <a:spLocks/>
              </p:cNvSpPr>
              <p:nvPr/>
            </p:nvSpPr>
            <p:spPr bwMode="gray">
              <a:xfrm>
                <a:off x="2784" y="1680"/>
                <a:ext cx="866" cy="249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8" y="14"/>
                  </a:cxn>
                  <a:cxn ang="0">
                    <a:pos x="98" y="32"/>
                  </a:cxn>
                  <a:cxn ang="0">
                    <a:pos x="147" y="54"/>
                  </a:cxn>
                  <a:cxn ang="0">
                    <a:pos x="195" y="81"/>
                  </a:cxn>
                  <a:cxn ang="0">
                    <a:pos x="242" y="111"/>
                  </a:cxn>
                  <a:cxn ang="0">
                    <a:pos x="288" y="147"/>
                  </a:cxn>
                  <a:cxn ang="0">
                    <a:pos x="333" y="185"/>
                  </a:cxn>
                  <a:cxn ang="0">
                    <a:pos x="377" y="228"/>
                  </a:cxn>
                  <a:cxn ang="0">
                    <a:pos x="418" y="275"/>
                  </a:cxn>
                  <a:cxn ang="0">
                    <a:pos x="457" y="325"/>
                  </a:cxn>
                  <a:cxn ang="0">
                    <a:pos x="493" y="379"/>
                  </a:cxn>
                  <a:cxn ang="0">
                    <a:pos x="526" y="437"/>
                  </a:cxn>
                  <a:cxn ang="0">
                    <a:pos x="555" y="497"/>
                  </a:cxn>
                  <a:cxn ang="0">
                    <a:pos x="582" y="562"/>
                  </a:cxn>
                  <a:cxn ang="0">
                    <a:pos x="604" y="630"/>
                  </a:cxn>
                  <a:cxn ang="0">
                    <a:pos x="621" y="700"/>
                  </a:cxn>
                  <a:cxn ang="0">
                    <a:pos x="634" y="774"/>
                  </a:cxn>
                  <a:cxn ang="0">
                    <a:pos x="642" y="851"/>
                  </a:cxn>
                  <a:cxn ang="0">
                    <a:pos x="646" y="930"/>
                  </a:cxn>
                  <a:cxn ang="0">
                    <a:pos x="643" y="1011"/>
                  </a:cxn>
                  <a:cxn ang="0">
                    <a:pos x="636" y="1086"/>
                  </a:cxn>
                  <a:cxn ang="0">
                    <a:pos x="623" y="1160"/>
                  </a:cxn>
                  <a:cxn ang="0">
                    <a:pos x="607" y="1230"/>
                  </a:cxn>
                  <a:cxn ang="0">
                    <a:pos x="585" y="1297"/>
                  </a:cxn>
                  <a:cxn ang="0">
                    <a:pos x="561" y="1361"/>
                  </a:cxn>
                  <a:cxn ang="0">
                    <a:pos x="533" y="1421"/>
                  </a:cxn>
                  <a:cxn ang="0">
                    <a:pos x="500" y="1478"/>
                  </a:cxn>
                  <a:cxn ang="0">
                    <a:pos x="466" y="1532"/>
                  </a:cxn>
                  <a:cxn ang="0">
                    <a:pos x="428" y="1582"/>
                  </a:cxn>
                  <a:cxn ang="0">
                    <a:pos x="388" y="1627"/>
                  </a:cxn>
                  <a:cxn ang="0">
                    <a:pos x="345" y="1670"/>
                  </a:cxn>
                  <a:cxn ang="0">
                    <a:pos x="301" y="1709"/>
                  </a:cxn>
                  <a:cxn ang="0">
                    <a:pos x="254" y="1744"/>
                  </a:cxn>
                  <a:cxn ang="0">
                    <a:pos x="205" y="1776"/>
                  </a:cxn>
                  <a:cxn ang="0">
                    <a:pos x="156" y="1803"/>
                  </a:cxn>
                  <a:cxn ang="0">
                    <a:pos x="104" y="1826"/>
                  </a:cxn>
                  <a:cxn ang="0">
                    <a:pos x="53" y="1846"/>
                  </a:cxn>
                  <a:cxn ang="0">
                    <a:pos x="0" y="1861"/>
                  </a:cxn>
                  <a:cxn ang="0">
                    <a:pos x="0" y="0"/>
                  </a:cxn>
                </a:cxnLst>
                <a:rect l="0" t="0" r="r" b="b"/>
                <a:pathLst>
                  <a:path w="646" h="1861">
                    <a:moveTo>
                      <a:pt x="0" y="0"/>
                    </a:moveTo>
                    <a:lnTo>
                      <a:pt x="48" y="14"/>
                    </a:lnTo>
                    <a:lnTo>
                      <a:pt x="98" y="32"/>
                    </a:lnTo>
                    <a:lnTo>
                      <a:pt x="147" y="54"/>
                    </a:lnTo>
                    <a:lnTo>
                      <a:pt x="195" y="81"/>
                    </a:lnTo>
                    <a:lnTo>
                      <a:pt x="242" y="111"/>
                    </a:lnTo>
                    <a:lnTo>
                      <a:pt x="288" y="147"/>
                    </a:lnTo>
                    <a:lnTo>
                      <a:pt x="333" y="185"/>
                    </a:lnTo>
                    <a:lnTo>
                      <a:pt x="377" y="228"/>
                    </a:lnTo>
                    <a:lnTo>
                      <a:pt x="418" y="275"/>
                    </a:lnTo>
                    <a:lnTo>
                      <a:pt x="457" y="325"/>
                    </a:lnTo>
                    <a:lnTo>
                      <a:pt x="493" y="379"/>
                    </a:lnTo>
                    <a:lnTo>
                      <a:pt x="526" y="437"/>
                    </a:lnTo>
                    <a:lnTo>
                      <a:pt x="555" y="497"/>
                    </a:lnTo>
                    <a:lnTo>
                      <a:pt x="582" y="562"/>
                    </a:lnTo>
                    <a:lnTo>
                      <a:pt x="604" y="630"/>
                    </a:lnTo>
                    <a:lnTo>
                      <a:pt x="621" y="700"/>
                    </a:lnTo>
                    <a:lnTo>
                      <a:pt x="634" y="774"/>
                    </a:lnTo>
                    <a:lnTo>
                      <a:pt x="642" y="851"/>
                    </a:lnTo>
                    <a:lnTo>
                      <a:pt x="646" y="930"/>
                    </a:lnTo>
                    <a:lnTo>
                      <a:pt x="643" y="1011"/>
                    </a:lnTo>
                    <a:lnTo>
                      <a:pt x="636" y="1086"/>
                    </a:lnTo>
                    <a:lnTo>
                      <a:pt x="623" y="1160"/>
                    </a:lnTo>
                    <a:lnTo>
                      <a:pt x="607" y="1230"/>
                    </a:lnTo>
                    <a:lnTo>
                      <a:pt x="585" y="1297"/>
                    </a:lnTo>
                    <a:lnTo>
                      <a:pt x="561" y="1361"/>
                    </a:lnTo>
                    <a:lnTo>
                      <a:pt x="533" y="1421"/>
                    </a:lnTo>
                    <a:lnTo>
                      <a:pt x="500" y="1478"/>
                    </a:lnTo>
                    <a:lnTo>
                      <a:pt x="466" y="1532"/>
                    </a:lnTo>
                    <a:lnTo>
                      <a:pt x="428" y="1582"/>
                    </a:lnTo>
                    <a:lnTo>
                      <a:pt x="388" y="1627"/>
                    </a:lnTo>
                    <a:lnTo>
                      <a:pt x="345" y="1670"/>
                    </a:lnTo>
                    <a:lnTo>
                      <a:pt x="301" y="1709"/>
                    </a:lnTo>
                    <a:lnTo>
                      <a:pt x="254" y="1744"/>
                    </a:lnTo>
                    <a:lnTo>
                      <a:pt x="205" y="1776"/>
                    </a:lnTo>
                    <a:lnTo>
                      <a:pt x="156" y="1803"/>
                    </a:lnTo>
                    <a:lnTo>
                      <a:pt x="104" y="1826"/>
                    </a:lnTo>
                    <a:lnTo>
                      <a:pt x="53" y="1846"/>
                    </a:lnTo>
                    <a:lnTo>
                      <a:pt x="0" y="1861"/>
                    </a:lnTo>
                    <a:lnTo>
                      <a:pt x="0" y="0"/>
                    </a:lnTo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100000">
                    <a:srgbClr val="99CCFF"/>
                  </a:gs>
                </a:gsLst>
                <a:lin ang="0" scaled="1"/>
              </a:gradFill>
              <a:ln w="6350">
                <a:noFill/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" name="Freeform 24"/>
              <p:cNvSpPr>
                <a:spLocks/>
              </p:cNvSpPr>
              <p:nvPr/>
            </p:nvSpPr>
            <p:spPr bwMode="gray">
              <a:xfrm rot="6256290">
                <a:off x="1583" y="1153"/>
                <a:ext cx="866" cy="249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8" y="14"/>
                  </a:cxn>
                  <a:cxn ang="0">
                    <a:pos x="98" y="32"/>
                  </a:cxn>
                  <a:cxn ang="0">
                    <a:pos x="147" y="54"/>
                  </a:cxn>
                  <a:cxn ang="0">
                    <a:pos x="195" y="81"/>
                  </a:cxn>
                  <a:cxn ang="0">
                    <a:pos x="242" y="111"/>
                  </a:cxn>
                  <a:cxn ang="0">
                    <a:pos x="288" y="147"/>
                  </a:cxn>
                  <a:cxn ang="0">
                    <a:pos x="333" y="185"/>
                  </a:cxn>
                  <a:cxn ang="0">
                    <a:pos x="377" y="228"/>
                  </a:cxn>
                  <a:cxn ang="0">
                    <a:pos x="418" y="275"/>
                  </a:cxn>
                  <a:cxn ang="0">
                    <a:pos x="457" y="325"/>
                  </a:cxn>
                  <a:cxn ang="0">
                    <a:pos x="493" y="379"/>
                  </a:cxn>
                  <a:cxn ang="0">
                    <a:pos x="526" y="437"/>
                  </a:cxn>
                  <a:cxn ang="0">
                    <a:pos x="555" y="497"/>
                  </a:cxn>
                  <a:cxn ang="0">
                    <a:pos x="582" y="562"/>
                  </a:cxn>
                  <a:cxn ang="0">
                    <a:pos x="604" y="630"/>
                  </a:cxn>
                  <a:cxn ang="0">
                    <a:pos x="621" y="700"/>
                  </a:cxn>
                  <a:cxn ang="0">
                    <a:pos x="634" y="774"/>
                  </a:cxn>
                  <a:cxn ang="0">
                    <a:pos x="642" y="851"/>
                  </a:cxn>
                  <a:cxn ang="0">
                    <a:pos x="646" y="930"/>
                  </a:cxn>
                  <a:cxn ang="0">
                    <a:pos x="643" y="1011"/>
                  </a:cxn>
                  <a:cxn ang="0">
                    <a:pos x="636" y="1086"/>
                  </a:cxn>
                  <a:cxn ang="0">
                    <a:pos x="623" y="1160"/>
                  </a:cxn>
                  <a:cxn ang="0">
                    <a:pos x="607" y="1230"/>
                  </a:cxn>
                  <a:cxn ang="0">
                    <a:pos x="585" y="1297"/>
                  </a:cxn>
                  <a:cxn ang="0">
                    <a:pos x="561" y="1361"/>
                  </a:cxn>
                  <a:cxn ang="0">
                    <a:pos x="533" y="1421"/>
                  </a:cxn>
                  <a:cxn ang="0">
                    <a:pos x="500" y="1478"/>
                  </a:cxn>
                  <a:cxn ang="0">
                    <a:pos x="466" y="1532"/>
                  </a:cxn>
                  <a:cxn ang="0">
                    <a:pos x="428" y="1582"/>
                  </a:cxn>
                  <a:cxn ang="0">
                    <a:pos x="388" y="1627"/>
                  </a:cxn>
                  <a:cxn ang="0">
                    <a:pos x="345" y="1670"/>
                  </a:cxn>
                  <a:cxn ang="0">
                    <a:pos x="301" y="1709"/>
                  </a:cxn>
                  <a:cxn ang="0">
                    <a:pos x="254" y="1744"/>
                  </a:cxn>
                  <a:cxn ang="0">
                    <a:pos x="205" y="1776"/>
                  </a:cxn>
                  <a:cxn ang="0">
                    <a:pos x="156" y="1803"/>
                  </a:cxn>
                  <a:cxn ang="0">
                    <a:pos x="104" y="1826"/>
                  </a:cxn>
                  <a:cxn ang="0">
                    <a:pos x="53" y="1846"/>
                  </a:cxn>
                  <a:cxn ang="0">
                    <a:pos x="0" y="1861"/>
                  </a:cxn>
                  <a:cxn ang="0">
                    <a:pos x="0" y="0"/>
                  </a:cxn>
                </a:cxnLst>
                <a:rect l="0" t="0" r="r" b="b"/>
                <a:pathLst>
                  <a:path w="646" h="1861">
                    <a:moveTo>
                      <a:pt x="0" y="0"/>
                    </a:moveTo>
                    <a:lnTo>
                      <a:pt x="48" y="14"/>
                    </a:lnTo>
                    <a:lnTo>
                      <a:pt x="98" y="32"/>
                    </a:lnTo>
                    <a:lnTo>
                      <a:pt x="147" y="54"/>
                    </a:lnTo>
                    <a:lnTo>
                      <a:pt x="195" y="81"/>
                    </a:lnTo>
                    <a:lnTo>
                      <a:pt x="242" y="111"/>
                    </a:lnTo>
                    <a:lnTo>
                      <a:pt x="288" y="147"/>
                    </a:lnTo>
                    <a:lnTo>
                      <a:pt x="333" y="185"/>
                    </a:lnTo>
                    <a:lnTo>
                      <a:pt x="377" y="228"/>
                    </a:lnTo>
                    <a:lnTo>
                      <a:pt x="418" y="275"/>
                    </a:lnTo>
                    <a:lnTo>
                      <a:pt x="457" y="325"/>
                    </a:lnTo>
                    <a:lnTo>
                      <a:pt x="493" y="379"/>
                    </a:lnTo>
                    <a:lnTo>
                      <a:pt x="526" y="437"/>
                    </a:lnTo>
                    <a:lnTo>
                      <a:pt x="555" y="497"/>
                    </a:lnTo>
                    <a:lnTo>
                      <a:pt x="582" y="562"/>
                    </a:lnTo>
                    <a:lnTo>
                      <a:pt x="604" y="630"/>
                    </a:lnTo>
                    <a:lnTo>
                      <a:pt x="621" y="700"/>
                    </a:lnTo>
                    <a:lnTo>
                      <a:pt x="634" y="774"/>
                    </a:lnTo>
                    <a:lnTo>
                      <a:pt x="642" y="851"/>
                    </a:lnTo>
                    <a:lnTo>
                      <a:pt x="646" y="930"/>
                    </a:lnTo>
                    <a:lnTo>
                      <a:pt x="643" y="1011"/>
                    </a:lnTo>
                    <a:lnTo>
                      <a:pt x="636" y="1086"/>
                    </a:lnTo>
                    <a:lnTo>
                      <a:pt x="623" y="1160"/>
                    </a:lnTo>
                    <a:lnTo>
                      <a:pt x="607" y="1230"/>
                    </a:lnTo>
                    <a:lnTo>
                      <a:pt x="585" y="1297"/>
                    </a:lnTo>
                    <a:lnTo>
                      <a:pt x="561" y="1361"/>
                    </a:lnTo>
                    <a:lnTo>
                      <a:pt x="533" y="1421"/>
                    </a:lnTo>
                    <a:lnTo>
                      <a:pt x="500" y="1478"/>
                    </a:lnTo>
                    <a:lnTo>
                      <a:pt x="466" y="1532"/>
                    </a:lnTo>
                    <a:lnTo>
                      <a:pt x="428" y="1582"/>
                    </a:lnTo>
                    <a:lnTo>
                      <a:pt x="388" y="1627"/>
                    </a:lnTo>
                    <a:lnTo>
                      <a:pt x="345" y="1670"/>
                    </a:lnTo>
                    <a:lnTo>
                      <a:pt x="301" y="1709"/>
                    </a:lnTo>
                    <a:lnTo>
                      <a:pt x="254" y="1744"/>
                    </a:lnTo>
                    <a:lnTo>
                      <a:pt x="205" y="1776"/>
                    </a:lnTo>
                    <a:lnTo>
                      <a:pt x="156" y="1803"/>
                    </a:lnTo>
                    <a:lnTo>
                      <a:pt x="104" y="1826"/>
                    </a:lnTo>
                    <a:lnTo>
                      <a:pt x="53" y="1846"/>
                    </a:lnTo>
                    <a:lnTo>
                      <a:pt x="0" y="1861"/>
                    </a:lnTo>
                    <a:lnTo>
                      <a:pt x="0" y="0"/>
                    </a:lnTo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100000">
                    <a:srgbClr val="99CCFF"/>
                  </a:gs>
                </a:gsLst>
                <a:lin ang="0" scaled="1"/>
              </a:gradFill>
              <a:ln w="6350">
                <a:noFill/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" name="Freeform 25"/>
              <p:cNvSpPr>
                <a:spLocks/>
              </p:cNvSpPr>
              <p:nvPr/>
            </p:nvSpPr>
            <p:spPr bwMode="gray">
              <a:xfrm rot="-6677128">
                <a:off x="3071" y="289"/>
                <a:ext cx="866" cy="249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8" y="14"/>
                  </a:cxn>
                  <a:cxn ang="0">
                    <a:pos x="98" y="32"/>
                  </a:cxn>
                  <a:cxn ang="0">
                    <a:pos x="147" y="54"/>
                  </a:cxn>
                  <a:cxn ang="0">
                    <a:pos x="195" y="81"/>
                  </a:cxn>
                  <a:cxn ang="0">
                    <a:pos x="242" y="111"/>
                  </a:cxn>
                  <a:cxn ang="0">
                    <a:pos x="288" y="147"/>
                  </a:cxn>
                  <a:cxn ang="0">
                    <a:pos x="333" y="185"/>
                  </a:cxn>
                  <a:cxn ang="0">
                    <a:pos x="377" y="228"/>
                  </a:cxn>
                  <a:cxn ang="0">
                    <a:pos x="418" y="275"/>
                  </a:cxn>
                  <a:cxn ang="0">
                    <a:pos x="457" y="325"/>
                  </a:cxn>
                  <a:cxn ang="0">
                    <a:pos x="493" y="379"/>
                  </a:cxn>
                  <a:cxn ang="0">
                    <a:pos x="526" y="437"/>
                  </a:cxn>
                  <a:cxn ang="0">
                    <a:pos x="555" y="497"/>
                  </a:cxn>
                  <a:cxn ang="0">
                    <a:pos x="582" y="562"/>
                  </a:cxn>
                  <a:cxn ang="0">
                    <a:pos x="604" y="630"/>
                  </a:cxn>
                  <a:cxn ang="0">
                    <a:pos x="621" y="700"/>
                  </a:cxn>
                  <a:cxn ang="0">
                    <a:pos x="634" y="774"/>
                  </a:cxn>
                  <a:cxn ang="0">
                    <a:pos x="642" y="851"/>
                  </a:cxn>
                  <a:cxn ang="0">
                    <a:pos x="646" y="930"/>
                  </a:cxn>
                  <a:cxn ang="0">
                    <a:pos x="643" y="1011"/>
                  </a:cxn>
                  <a:cxn ang="0">
                    <a:pos x="636" y="1086"/>
                  </a:cxn>
                  <a:cxn ang="0">
                    <a:pos x="623" y="1160"/>
                  </a:cxn>
                  <a:cxn ang="0">
                    <a:pos x="607" y="1230"/>
                  </a:cxn>
                  <a:cxn ang="0">
                    <a:pos x="585" y="1297"/>
                  </a:cxn>
                  <a:cxn ang="0">
                    <a:pos x="561" y="1361"/>
                  </a:cxn>
                  <a:cxn ang="0">
                    <a:pos x="533" y="1421"/>
                  </a:cxn>
                  <a:cxn ang="0">
                    <a:pos x="500" y="1478"/>
                  </a:cxn>
                  <a:cxn ang="0">
                    <a:pos x="466" y="1532"/>
                  </a:cxn>
                  <a:cxn ang="0">
                    <a:pos x="428" y="1582"/>
                  </a:cxn>
                  <a:cxn ang="0">
                    <a:pos x="388" y="1627"/>
                  </a:cxn>
                  <a:cxn ang="0">
                    <a:pos x="345" y="1670"/>
                  </a:cxn>
                  <a:cxn ang="0">
                    <a:pos x="301" y="1709"/>
                  </a:cxn>
                  <a:cxn ang="0">
                    <a:pos x="254" y="1744"/>
                  </a:cxn>
                  <a:cxn ang="0">
                    <a:pos x="205" y="1776"/>
                  </a:cxn>
                  <a:cxn ang="0">
                    <a:pos x="156" y="1803"/>
                  </a:cxn>
                  <a:cxn ang="0">
                    <a:pos x="104" y="1826"/>
                  </a:cxn>
                  <a:cxn ang="0">
                    <a:pos x="53" y="1846"/>
                  </a:cxn>
                  <a:cxn ang="0">
                    <a:pos x="0" y="1861"/>
                  </a:cxn>
                  <a:cxn ang="0">
                    <a:pos x="0" y="0"/>
                  </a:cxn>
                </a:cxnLst>
                <a:rect l="0" t="0" r="r" b="b"/>
                <a:pathLst>
                  <a:path w="646" h="1861">
                    <a:moveTo>
                      <a:pt x="0" y="0"/>
                    </a:moveTo>
                    <a:lnTo>
                      <a:pt x="48" y="14"/>
                    </a:lnTo>
                    <a:lnTo>
                      <a:pt x="98" y="32"/>
                    </a:lnTo>
                    <a:lnTo>
                      <a:pt x="147" y="54"/>
                    </a:lnTo>
                    <a:lnTo>
                      <a:pt x="195" y="81"/>
                    </a:lnTo>
                    <a:lnTo>
                      <a:pt x="242" y="111"/>
                    </a:lnTo>
                    <a:lnTo>
                      <a:pt x="288" y="147"/>
                    </a:lnTo>
                    <a:lnTo>
                      <a:pt x="333" y="185"/>
                    </a:lnTo>
                    <a:lnTo>
                      <a:pt x="377" y="228"/>
                    </a:lnTo>
                    <a:lnTo>
                      <a:pt x="418" y="275"/>
                    </a:lnTo>
                    <a:lnTo>
                      <a:pt x="457" y="325"/>
                    </a:lnTo>
                    <a:lnTo>
                      <a:pt x="493" y="379"/>
                    </a:lnTo>
                    <a:lnTo>
                      <a:pt x="526" y="437"/>
                    </a:lnTo>
                    <a:lnTo>
                      <a:pt x="555" y="497"/>
                    </a:lnTo>
                    <a:lnTo>
                      <a:pt x="582" y="562"/>
                    </a:lnTo>
                    <a:lnTo>
                      <a:pt x="604" y="630"/>
                    </a:lnTo>
                    <a:lnTo>
                      <a:pt x="621" y="700"/>
                    </a:lnTo>
                    <a:lnTo>
                      <a:pt x="634" y="774"/>
                    </a:lnTo>
                    <a:lnTo>
                      <a:pt x="642" y="851"/>
                    </a:lnTo>
                    <a:lnTo>
                      <a:pt x="646" y="930"/>
                    </a:lnTo>
                    <a:lnTo>
                      <a:pt x="643" y="1011"/>
                    </a:lnTo>
                    <a:lnTo>
                      <a:pt x="636" y="1086"/>
                    </a:lnTo>
                    <a:lnTo>
                      <a:pt x="623" y="1160"/>
                    </a:lnTo>
                    <a:lnTo>
                      <a:pt x="607" y="1230"/>
                    </a:lnTo>
                    <a:lnTo>
                      <a:pt x="585" y="1297"/>
                    </a:lnTo>
                    <a:lnTo>
                      <a:pt x="561" y="1361"/>
                    </a:lnTo>
                    <a:lnTo>
                      <a:pt x="533" y="1421"/>
                    </a:lnTo>
                    <a:lnTo>
                      <a:pt x="500" y="1478"/>
                    </a:lnTo>
                    <a:lnTo>
                      <a:pt x="466" y="1532"/>
                    </a:lnTo>
                    <a:lnTo>
                      <a:pt x="428" y="1582"/>
                    </a:lnTo>
                    <a:lnTo>
                      <a:pt x="388" y="1627"/>
                    </a:lnTo>
                    <a:lnTo>
                      <a:pt x="345" y="1670"/>
                    </a:lnTo>
                    <a:lnTo>
                      <a:pt x="301" y="1709"/>
                    </a:lnTo>
                    <a:lnTo>
                      <a:pt x="254" y="1744"/>
                    </a:lnTo>
                    <a:lnTo>
                      <a:pt x="205" y="1776"/>
                    </a:lnTo>
                    <a:lnTo>
                      <a:pt x="156" y="1803"/>
                    </a:lnTo>
                    <a:lnTo>
                      <a:pt x="104" y="1826"/>
                    </a:lnTo>
                    <a:lnTo>
                      <a:pt x="53" y="1846"/>
                    </a:lnTo>
                    <a:lnTo>
                      <a:pt x="0" y="1861"/>
                    </a:lnTo>
                    <a:lnTo>
                      <a:pt x="0" y="0"/>
                    </a:lnTo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100000">
                    <a:srgbClr val="99CCFF"/>
                  </a:gs>
                </a:gsLst>
                <a:lin ang="0" scaled="1"/>
              </a:gradFill>
              <a:ln w="6350">
                <a:noFill/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" name="Group 26"/>
            <p:cNvGrpSpPr>
              <a:grpSpLocks/>
            </p:cNvGrpSpPr>
            <p:nvPr/>
          </p:nvGrpSpPr>
          <p:grpSpPr bwMode="auto">
            <a:xfrm>
              <a:off x="2543" y="1899"/>
              <a:ext cx="844" cy="843"/>
              <a:chOff x="2016" y="1920"/>
              <a:chExt cx="1680" cy="1680"/>
            </a:xfrm>
          </p:grpSpPr>
          <p:sp>
            <p:nvSpPr>
              <p:cNvPr id="12" name="Oval 27"/>
              <p:cNvSpPr>
                <a:spLocks noChangeArrowheads="1"/>
              </p:cNvSpPr>
              <p:nvPr/>
            </p:nvSpPr>
            <p:spPr bwMode="gray">
              <a:xfrm>
                <a:off x="2016" y="1920"/>
                <a:ext cx="1680" cy="1680"/>
              </a:xfrm>
              <a:prstGeom prst="ellipse">
                <a:avLst/>
              </a:prstGeom>
              <a:gradFill rotWithShape="1">
                <a:gsLst>
                  <a:gs pos="0">
                    <a:srgbClr val="F14343"/>
                  </a:gs>
                  <a:gs pos="100000">
                    <a:srgbClr val="F14343">
                      <a:gamma/>
                      <a:shade val="60784"/>
                      <a:invGamma/>
                    </a:srgbClr>
                  </a:gs>
                </a:gsLst>
                <a:lin ang="5400000" scaled="1"/>
              </a:gradFill>
              <a:ln w="25400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3" name="Freeform 28"/>
              <p:cNvSpPr>
                <a:spLocks/>
              </p:cNvSpPr>
              <p:nvPr/>
            </p:nvSpPr>
            <p:spPr bwMode="gray">
              <a:xfrm>
                <a:off x="2208" y="1948"/>
                <a:ext cx="1296" cy="634"/>
              </a:xfrm>
              <a:custGeom>
                <a:avLst/>
                <a:gdLst/>
                <a:ahLst/>
                <a:cxnLst>
                  <a:cxn ang="0">
                    <a:pos x="1301" y="401"/>
                  </a:cxn>
                  <a:cxn ang="0">
                    <a:pos x="1317" y="442"/>
                  </a:cxn>
                  <a:cxn ang="0">
                    <a:pos x="1321" y="481"/>
                  </a:cxn>
                  <a:cxn ang="0">
                    <a:pos x="1315" y="516"/>
                  </a:cxn>
                  <a:cxn ang="0">
                    <a:pos x="1298" y="550"/>
                  </a:cxn>
                  <a:cxn ang="0">
                    <a:pos x="1272" y="579"/>
                  </a:cxn>
                  <a:cxn ang="0">
                    <a:pos x="1239" y="604"/>
                  </a:cxn>
                  <a:cxn ang="0">
                    <a:pos x="1196" y="628"/>
                  </a:cxn>
                  <a:cxn ang="0">
                    <a:pos x="1147" y="649"/>
                  </a:cxn>
                  <a:cxn ang="0">
                    <a:pos x="1092" y="667"/>
                  </a:cxn>
                  <a:cxn ang="0">
                    <a:pos x="1031" y="683"/>
                  </a:cxn>
                  <a:cxn ang="0">
                    <a:pos x="967" y="694"/>
                  </a:cxn>
                  <a:cxn ang="0">
                    <a:pos x="896" y="704"/>
                  </a:cxn>
                  <a:cxn ang="0">
                    <a:pos x="824" y="710"/>
                  </a:cxn>
                  <a:cxn ang="0">
                    <a:pos x="795" y="712"/>
                  </a:cxn>
                  <a:cxn ang="0">
                    <a:pos x="476" y="712"/>
                  </a:cxn>
                  <a:cxn ang="0">
                    <a:pos x="472" y="712"/>
                  </a:cxn>
                  <a:cxn ang="0">
                    <a:pos x="409" y="708"/>
                  </a:cxn>
                  <a:cxn ang="0">
                    <a:pos x="348" y="704"/>
                  </a:cxn>
                  <a:cxn ang="0">
                    <a:pos x="290" y="696"/>
                  </a:cxn>
                  <a:cxn ang="0">
                    <a:pos x="235" y="689"/>
                  </a:cxn>
                  <a:cxn ang="0">
                    <a:pos x="186" y="677"/>
                  </a:cxn>
                  <a:cxn ang="0">
                    <a:pos x="141" y="663"/>
                  </a:cxn>
                  <a:cxn ang="0">
                    <a:pos x="102" y="648"/>
                  </a:cxn>
                  <a:cxn ang="0">
                    <a:pos x="67" y="630"/>
                  </a:cxn>
                  <a:cxn ang="0">
                    <a:pos x="39" y="608"/>
                  </a:cxn>
                  <a:cxn ang="0">
                    <a:pos x="18" y="583"/>
                  </a:cxn>
                  <a:cxn ang="0">
                    <a:pos x="6" y="554"/>
                  </a:cxn>
                  <a:cxn ang="0">
                    <a:pos x="0" y="524"/>
                  </a:cxn>
                  <a:cxn ang="0">
                    <a:pos x="0" y="520"/>
                  </a:cxn>
                  <a:cxn ang="0">
                    <a:pos x="4" y="487"/>
                  </a:cxn>
                  <a:cxn ang="0">
                    <a:pos x="16" y="446"/>
                  </a:cxn>
                  <a:cxn ang="0">
                    <a:pos x="51" y="370"/>
                  </a:cxn>
                  <a:cxn ang="0">
                    <a:pos x="94" y="299"/>
                  </a:cxn>
                  <a:cxn ang="0">
                    <a:pos x="147" y="235"/>
                  </a:cxn>
                  <a:cxn ang="0">
                    <a:pos x="204" y="176"/>
                  </a:cxn>
                  <a:cxn ang="0">
                    <a:pos x="270" y="125"/>
                  </a:cxn>
                  <a:cxn ang="0">
                    <a:pos x="341" y="82"/>
                  </a:cxn>
                  <a:cxn ang="0">
                    <a:pos x="415" y="47"/>
                  </a:cxn>
                  <a:cxn ang="0">
                    <a:pos x="497" y="21"/>
                  </a:cxn>
                  <a:cxn ang="0">
                    <a:pos x="581" y="6"/>
                  </a:cxn>
                  <a:cxn ang="0">
                    <a:pos x="667" y="0"/>
                  </a:cxn>
                  <a:cxn ang="0">
                    <a:pos x="667" y="0"/>
                  </a:cxn>
                  <a:cxn ang="0">
                    <a:pos x="759" y="6"/>
                  </a:cxn>
                  <a:cxn ang="0">
                    <a:pos x="847" y="23"/>
                  </a:cxn>
                  <a:cxn ang="0">
                    <a:pos x="932" y="53"/>
                  </a:cxn>
                  <a:cxn ang="0">
                    <a:pos x="1010" y="90"/>
                  </a:cxn>
                  <a:cxn ang="0">
                    <a:pos x="1082" y="137"/>
                  </a:cxn>
                  <a:cxn ang="0">
                    <a:pos x="1149" y="194"/>
                  </a:cxn>
                  <a:cxn ang="0">
                    <a:pos x="1208" y="256"/>
                  </a:cxn>
                  <a:cxn ang="0">
                    <a:pos x="1258" y="325"/>
                  </a:cxn>
                  <a:cxn ang="0">
                    <a:pos x="1301" y="401"/>
                  </a:cxn>
                  <a:cxn ang="0">
                    <a:pos x="1301" y="401"/>
                  </a:cxn>
                </a:cxnLst>
                <a:rect l="0" t="0" r="r" b="b"/>
                <a:pathLst>
                  <a:path w="1321" h="712">
                    <a:moveTo>
                      <a:pt x="1301" y="401"/>
                    </a:moveTo>
                    <a:lnTo>
                      <a:pt x="1317" y="442"/>
                    </a:lnTo>
                    <a:lnTo>
                      <a:pt x="1321" y="481"/>
                    </a:lnTo>
                    <a:lnTo>
                      <a:pt x="1315" y="516"/>
                    </a:lnTo>
                    <a:lnTo>
                      <a:pt x="1298" y="550"/>
                    </a:lnTo>
                    <a:lnTo>
                      <a:pt x="1272" y="579"/>
                    </a:lnTo>
                    <a:lnTo>
                      <a:pt x="1239" y="604"/>
                    </a:lnTo>
                    <a:lnTo>
                      <a:pt x="1196" y="628"/>
                    </a:lnTo>
                    <a:lnTo>
                      <a:pt x="1147" y="649"/>
                    </a:lnTo>
                    <a:lnTo>
                      <a:pt x="1092" y="667"/>
                    </a:lnTo>
                    <a:lnTo>
                      <a:pt x="1031" y="683"/>
                    </a:lnTo>
                    <a:lnTo>
                      <a:pt x="967" y="694"/>
                    </a:lnTo>
                    <a:lnTo>
                      <a:pt x="896" y="704"/>
                    </a:lnTo>
                    <a:lnTo>
                      <a:pt x="824" y="710"/>
                    </a:lnTo>
                    <a:lnTo>
                      <a:pt x="795" y="712"/>
                    </a:lnTo>
                    <a:lnTo>
                      <a:pt x="476" y="712"/>
                    </a:lnTo>
                    <a:lnTo>
                      <a:pt x="472" y="712"/>
                    </a:lnTo>
                    <a:lnTo>
                      <a:pt x="409" y="708"/>
                    </a:lnTo>
                    <a:lnTo>
                      <a:pt x="348" y="704"/>
                    </a:lnTo>
                    <a:lnTo>
                      <a:pt x="290" y="696"/>
                    </a:lnTo>
                    <a:lnTo>
                      <a:pt x="235" y="689"/>
                    </a:lnTo>
                    <a:lnTo>
                      <a:pt x="186" y="677"/>
                    </a:lnTo>
                    <a:lnTo>
                      <a:pt x="141" y="663"/>
                    </a:lnTo>
                    <a:lnTo>
                      <a:pt x="102" y="648"/>
                    </a:lnTo>
                    <a:lnTo>
                      <a:pt x="67" y="630"/>
                    </a:lnTo>
                    <a:lnTo>
                      <a:pt x="39" y="608"/>
                    </a:lnTo>
                    <a:lnTo>
                      <a:pt x="18" y="583"/>
                    </a:lnTo>
                    <a:lnTo>
                      <a:pt x="6" y="554"/>
                    </a:lnTo>
                    <a:lnTo>
                      <a:pt x="0" y="524"/>
                    </a:lnTo>
                    <a:lnTo>
                      <a:pt x="0" y="520"/>
                    </a:lnTo>
                    <a:lnTo>
                      <a:pt x="4" y="487"/>
                    </a:lnTo>
                    <a:lnTo>
                      <a:pt x="16" y="446"/>
                    </a:lnTo>
                    <a:lnTo>
                      <a:pt x="51" y="370"/>
                    </a:lnTo>
                    <a:lnTo>
                      <a:pt x="94" y="299"/>
                    </a:lnTo>
                    <a:lnTo>
                      <a:pt x="147" y="235"/>
                    </a:lnTo>
                    <a:lnTo>
                      <a:pt x="204" y="176"/>
                    </a:lnTo>
                    <a:lnTo>
                      <a:pt x="270" y="125"/>
                    </a:lnTo>
                    <a:lnTo>
                      <a:pt x="341" y="82"/>
                    </a:lnTo>
                    <a:lnTo>
                      <a:pt x="415" y="47"/>
                    </a:lnTo>
                    <a:lnTo>
                      <a:pt x="497" y="21"/>
                    </a:lnTo>
                    <a:lnTo>
                      <a:pt x="581" y="6"/>
                    </a:lnTo>
                    <a:lnTo>
                      <a:pt x="667" y="0"/>
                    </a:lnTo>
                    <a:lnTo>
                      <a:pt x="667" y="0"/>
                    </a:lnTo>
                    <a:lnTo>
                      <a:pt x="759" y="6"/>
                    </a:lnTo>
                    <a:lnTo>
                      <a:pt x="847" y="23"/>
                    </a:lnTo>
                    <a:lnTo>
                      <a:pt x="932" y="53"/>
                    </a:lnTo>
                    <a:lnTo>
                      <a:pt x="1010" y="90"/>
                    </a:lnTo>
                    <a:lnTo>
                      <a:pt x="1082" y="137"/>
                    </a:lnTo>
                    <a:lnTo>
                      <a:pt x="1149" y="194"/>
                    </a:lnTo>
                    <a:lnTo>
                      <a:pt x="1208" y="256"/>
                    </a:lnTo>
                    <a:lnTo>
                      <a:pt x="1258" y="325"/>
                    </a:lnTo>
                    <a:lnTo>
                      <a:pt x="1301" y="401"/>
                    </a:lnTo>
                    <a:lnTo>
                      <a:pt x="1301" y="401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100000">
                    <a:srgbClr val="FF3300"/>
                  </a:gs>
                </a:gsLst>
                <a:lin ang="5400000" scaled="1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8" name="Text Box 29"/>
            <p:cNvSpPr txBox="1">
              <a:spLocks noChangeArrowheads="1"/>
            </p:cNvSpPr>
            <p:nvPr/>
          </p:nvSpPr>
          <p:spPr bwMode="gray">
            <a:xfrm>
              <a:off x="2630" y="2208"/>
              <a:ext cx="669" cy="36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ru-RU" sz="3200" dirty="0" smtClean="0">
                  <a:solidFill>
                    <a:schemeClr val="bg1"/>
                  </a:solidFill>
                </a:rPr>
                <a:t>текст</a:t>
              </a:r>
              <a:endParaRPr lang="en-US" sz="3200" dirty="0">
                <a:solidFill>
                  <a:schemeClr val="bg1"/>
                </a:solidFill>
              </a:endParaRPr>
            </a:p>
          </p:txBody>
        </p:sp>
        <p:sp>
          <p:nvSpPr>
            <p:cNvPr id="9" name="Text Box 30"/>
            <p:cNvSpPr txBox="1">
              <a:spLocks noChangeArrowheads="1"/>
            </p:cNvSpPr>
            <p:nvPr/>
          </p:nvSpPr>
          <p:spPr bwMode="auto">
            <a:xfrm>
              <a:off x="1672" y="2019"/>
              <a:ext cx="463" cy="25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ru-RU" sz="2000" dirty="0" smtClean="0"/>
                <a:t>текст</a:t>
              </a:r>
              <a:endParaRPr lang="en-US" sz="2000" dirty="0"/>
            </a:p>
          </p:txBody>
        </p:sp>
        <p:sp>
          <p:nvSpPr>
            <p:cNvPr id="10" name="Text Box 31"/>
            <p:cNvSpPr txBox="1">
              <a:spLocks noChangeArrowheads="1"/>
            </p:cNvSpPr>
            <p:nvPr/>
          </p:nvSpPr>
          <p:spPr bwMode="auto">
            <a:xfrm>
              <a:off x="3685" y="1497"/>
              <a:ext cx="463" cy="25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ru-RU" sz="2000" dirty="0" smtClean="0"/>
                <a:t>текст</a:t>
              </a:r>
              <a:endParaRPr lang="en-US" sz="2000" dirty="0"/>
            </a:p>
          </p:txBody>
        </p:sp>
        <p:sp>
          <p:nvSpPr>
            <p:cNvPr id="11" name="Text Box 32"/>
            <p:cNvSpPr txBox="1">
              <a:spLocks noChangeArrowheads="1"/>
            </p:cNvSpPr>
            <p:nvPr/>
          </p:nvSpPr>
          <p:spPr bwMode="auto">
            <a:xfrm>
              <a:off x="2636" y="3104"/>
              <a:ext cx="463" cy="25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ru-RU" sz="2000" dirty="0" smtClean="0"/>
                <a:t>текст</a:t>
              </a:r>
              <a:endParaRPr lang="en-US" sz="2000" dirty="0"/>
            </a:p>
          </p:txBody>
        </p:sp>
      </p:grpSp>
    </p:spTree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3"/>
          <p:cNvSpPr>
            <a:spLocks/>
          </p:cNvSpPr>
          <p:nvPr/>
        </p:nvSpPr>
        <p:spPr bwMode="gray">
          <a:xfrm>
            <a:off x="5073650" y="1219200"/>
            <a:ext cx="1466850" cy="1155700"/>
          </a:xfrm>
          <a:custGeom>
            <a:avLst/>
            <a:gdLst/>
            <a:ahLst/>
            <a:cxnLst>
              <a:cxn ang="0">
                <a:pos x="0" y="774"/>
              </a:cxn>
              <a:cxn ang="0">
                <a:pos x="2" y="770"/>
              </a:cxn>
              <a:cxn ang="0">
                <a:pos x="8" y="754"/>
              </a:cxn>
              <a:cxn ang="0">
                <a:pos x="16" y="730"/>
              </a:cxn>
              <a:cxn ang="0">
                <a:pos x="32" y="698"/>
              </a:cxn>
              <a:cxn ang="0">
                <a:pos x="50" y="660"/>
              </a:cxn>
              <a:cxn ang="0">
                <a:pos x="76" y="618"/>
              </a:cxn>
              <a:cxn ang="0">
                <a:pos x="106" y="574"/>
              </a:cxn>
              <a:cxn ang="0">
                <a:pos x="142" y="528"/>
              </a:cxn>
              <a:cxn ang="0">
                <a:pos x="186" y="482"/>
              </a:cxn>
              <a:cxn ang="0">
                <a:pos x="236" y="438"/>
              </a:cxn>
              <a:cxn ang="0">
                <a:pos x="294" y="398"/>
              </a:cxn>
              <a:cxn ang="0">
                <a:pos x="360" y="360"/>
              </a:cxn>
              <a:cxn ang="0">
                <a:pos x="426" y="332"/>
              </a:cxn>
              <a:cxn ang="0">
                <a:pos x="488" y="314"/>
              </a:cxn>
              <a:cxn ang="0">
                <a:pos x="544" y="304"/>
              </a:cxn>
              <a:cxn ang="0">
                <a:pos x="594" y="300"/>
              </a:cxn>
              <a:cxn ang="0">
                <a:pos x="638" y="300"/>
              </a:cxn>
              <a:cxn ang="0">
                <a:pos x="678" y="304"/>
              </a:cxn>
              <a:cxn ang="0">
                <a:pos x="710" y="312"/>
              </a:cxn>
              <a:cxn ang="0">
                <a:pos x="736" y="320"/>
              </a:cxn>
              <a:cxn ang="0">
                <a:pos x="754" y="326"/>
              </a:cxn>
              <a:cxn ang="0">
                <a:pos x="766" y="332"/>
              </a:cxn>
              <a:cxn ang="0">
                <a:pos x="770" y="334"/>
              </a:cxn>
              <a:cxn ang="0">
                <a:pos x="680" y="476"/>
              </a:cxn>
              <a:cxn ang="0">
                <a:pos x="982" y="370"/>
              </a:cxn>
              <a:cxn ang="0">
                <a:pos x="912" y="0"/>
              </a:cxn>
              <a:cxn ang="0">
                <a:pos x="854" y="150"/>
              </a:cxn>
              <a:cxn ang="0">
                <a:pos x="850" y="148"/>
              </a:cxn>
              <a:cxn ang="0">
                <a:pos x="838" y="142"/>
              </a:cxn>
              <a:cxn ang="0">
                <a:pos x="822" y="134"/>
              </a:cxn>
              <a:cxn ang="0">
                <a:pos x="798" y="126"/>
              </a:cxn>
              <a:cxn ang="0">
                <a:pos x="768" y="120"/>
              </a:cxn>
              <a:cxn ang="0">
                <a:pos x="732" y="114"/>
              </a:cxn>
              <a:cxn ang="0">
                <a:pos x="692" y="110"/>
              </a:cxn>
              <a:cxn ang="0">
                <a:pos x="646" y="110"/>
              </a:cxn>
              <a:cxn ang="0">
                <a:pos x="596" y="116"/>
              </a:cxn>
              <a:cxn ang="0">
                <a:pos x="540" y="126"/>
              </a:cxn>
              <a:cxn ang="0">
                <a:pos x="482" y="146"/>
              </a:cxn>
              <a:cxn ang="0">
                <a:pos x="422" y="172"/>
              </a:cxn>
              <a:cxn ang="0">
                <a:pos x="356" y="210"/>
              </a:cxn>
              <a:cxn ang="0">
                <a:pos x="290" y="258"/>
              </a:cxn>
              <a:cxn ang="0">
                <a:pos x="230" y="310"/>
              </a:cxn>
              <a:cxn ang="0">
                <a:pos x="178" y="364"/>
              </a:cxn>
              <a:cxn ang="0">
                <a:pos x="136" y="422"/>
              </a:cxn>
              <a:cxn ang="0">
                <a:pos x="100" y="480"/>
              </a:cxn>
              <a:cxn ang="0">
                <a:pos x="72" y="536"/>
              </a:cxn>
              <a:cxn ang="0">
                <a:pos x="48" y="590"/>
              </a:cxn>
              <a:cxn ang="0">
                <a:pos x="30" y="640"/>
              </a:cxn>
              <a:cxn ang="0">
                <a:pos x="18" y="684"/>
              </a:cxn>
              <a:cxn ang="0">
                <a:pos x="8" y="722"/>
              </a:cxn>
              <a:cxn ang="0">
                <a:pos x="4" y="750"/>
              </a:cxn>
              <a:cxn ang="0">
                <a:pos x="0" y="768"/>
              </a:cxn>
              <a:cxn ang="0">
                <a:pos x="0" y="774"/>
              </a:cxn>
            </a:cxnLst>
            <a:rect l="0" t="0" r="r" b="b"/>
            <a:pathLst>
              <a:path w="982" h="774">
                <a:moveTo>
                  <a:pt x="0" y="774"/>
                </a:moveTo>
                <a:lnTo>
                  <a:pt x="2" y="770"/>
                </a:lnTo>
                <a:lnTo>
                  <a:pt x="8" y="754"/>
                </a:lnTo>
                <a:lnTo>
                  <a:pt x="16" y="730"/>
                </a:lnTo>
                <a:lnTo>
                  <a:pt x="32" y="698"/>
                </a:lnTo>
                <a:lnTo>
                  <a:pt x="50" y="660"/>
                </a:lnTo>
                <a:lnTo>
                  <a:pt x="76" y="618"/>
                </a:lnTo>
                <a:lnTo>
                  <a:pt x="106" y="574"/>
                </a:lnTo>
                <a:lnTo>
                  <a:pt x="142" y="528"/>
                </a:lnTo>
                <a:lnTo>
                  <a:pt x="186" y="482"/>
                </a:lnTo>
                <a:lnTo>
                  <a:pt x="236" y="438"/>
                </a:lnTo>
                <a:lnTo>
                  <a:pt x="294" y="398"/>
                </a:lnTo>
                <a:lnTo>
                  <a:pt x="360" y="360"/>
                </a:lnTo>
                <a:lnTo>
                  <a:pt x="426" y="332"/>
                </a:lnTo>
                <a:lnTo>
                  <a:pt x="488" y="314"/>
                </a:lnTo>
                <a:lnTo>
                  <a:pt x="544" y="304"/>
                </a:lnTo>
                <a:lnTo>
                  <a:pt x="594" y="300"/>
                </a:lnTo>
                <a:lnTo>
                  <a:pt x="638" y="300"/>
                </a:lnTo>
                <a:lnTo>
                  <a:pt x="678" y="304"/>
                </a:lnTo>
                <a:lnTo>
                  <a:pt x="710" y="312"/>
                </a:lnTo>
                <a:lnTo>
                  <a:pt x="736" y="320"/>
                </a:lnTo>
                <a:lnTo>
                  <a:pt x="754" y="326"/>
                </a:lnTo>
                <a:lnTo>
                  <a:pt x="766" y="332"/>
                </a:lnTo>
                <a:lnTo>
                  <a:pt x="770" y="334"/>
                </a:lnTo>
                <a:lnTo>
                  <a:pt x="680" y="476"/>
                </a:lnTo>
                <a:lnTo>
                  <a:pt x="982" y="370"/>
                </a:lnTo>
                <a:lnTo>
                  <a:pt x="912" y="0"/>
                </a:lnTo>
                <a:lnTo>
                  <a:pt x="854" y="150"/>
                </a:lnTo>
                <a:lnTo>
                  <a:pt x="850" y="148"/>
                </a:lnTo>
                <a:lnTo>
                  <a:pt x="838" y="142"/>
                </a:lnTo>
                <a:lnTo>
                  <a:pt x="822" y="134"/>
                </a:lnTo>
                <a:lnTo>
                  <a:pt x="798" y="126"/>
                </a:lnTo>
                <a:lnTo>
                  <a:pt x="768" y="120"/>
                </a:lnTo>
                <a:lnTo>
                  <a:pt x="732" y="114"/>
                </a:lnTo>
                <a:lnTo>
                  <a:pt x="692" y="110"/>
                </a:lnTo>
                <a:lnTo>
                  <a:pt x="646" y="110"/>
                </a:lnTo>
                <a:lnTo>
                  <a:pt x="596" y="116"/>
                </a:lnTo>
                <a:lnTo>
                  <a:pt x="540" y="126"/>
                </a:lnTo>
                <a:lnTo>
                  <a:pt x="482" y="146"/>
                </a:lnTo>
                <a:lnTo>
                  <a:pt x="422" y="172"/>
                </a:lnTo>
                <a:lnTo>
                  <a:pt x="356" y="210"/>
                </a:lnTo>
                <a:lnTo>
                  <a:pt x="290" y="258"/>
                </a:lnTo>
                <a:lnTo>
                  <a:pt x="230" y="310"/>
                </a:lnTo>
                <a:lnTo>
                  <a:pt x="178" y="364"/>
                </a:lnTo>
                <a:lnTo>
                  <a:pt x="136" y="422"/>
                </a:lnTo>
                <a:lnTo>
                  <a:pt x="100" y="480"/>
                </a:lnTo>
                <a:lnTo>
                  <a:pt x="72" y="536"/>
                </a:lnTo>
                <a:lnTo>
                  <a:pt x="48" y="590"/>
                </a:lnTo>
                <a:lnTo>
                  <a:pt x="30" y="640"/>
                </a:lnTo>
                <a:lnTo>
                  <a:pt x="18" y="684"/>
                </a:lnTo>
                <a:lnTo>
                  <a:pt x="8" y="722"/>
                </a:lnTo>
                <a:lnTo>
                  <a:pt x="4" y="750"/>
                </a:lnTo>
                <a:lnTo>
                  <a:pt x="0" y="768"/>
                </a:lnTo>
                <a:lnTo>
                  <a:pt x="0" y="774"/>
                </a:lnTo>
              </a:path>
            </a:pathLst>
          </a:custGeom>
          <a:gradFill rotWithShape="1">
            <a:gsLst>
              <a:gs pos="0">
                <a:schemeClr val="hlink">
                  <a:gamma/>
                  <a:tint val="90980"/>
                  <a:invGamma/>
                  <a:alpha val="32001"/>
                </a:schemeClr>
              </a:gs>
              <a:gs pos="100000">
                <a:schemeClr val="hlink"/>
              </a:gs>
            </a:gsLst>
            <a:lin ang="0" scaled="1"/>
          </a:gradFill>
          <a:ln w="1270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" name="AutoShape 4"/>
          <p:cNvSpPr>
            <a:spLocks noChangeArrowheads="1"/>
          </p:cNvSpPr>
          <p:nvPr/>
        </p:nvSpPr>
        <p:spPr bwMode="auto">
          <a:xfrm>
            <a:off x="3424238" y="2652713"/>
            <a:ext cx="2295525" cy="3155950"/>
          </a:xfrm>
          <a:prstGeom prst="roundRect">
            <a:avLst>
              <a:gd name="adj" fmla="val 4690"/>
            </a:avLst>
          </a:prstGeom>
          <a:noFill/>
          <a:ln w="5715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5" name="AutoShape 5"/>
          <p:cNvSpPr>
            <a:spLocks noChangeArrowheads="1"/>
          </p:cNvSpPr>
          <p:nvPr/>
        </p:nvSpPr>
        <p:spPr bwMode="gray">
          <a:xfrm>
            <a:off x="3657600" y="2514600"/>
            <a:ext cx="1863725" cy="287338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accent2">
                  <a:gamma/>
                  <a:shade val="46275"/>
                  <a:invGamma/>
                </a:schemeClr>
              </a:gs>
              <a:gs pos="50000">
                <a:schemeClr val="accent2"/>
              </a:gs>
              <a:gs pos="100000">
                <a:schemeClr val="accent2">
                  <a:gamma/>
                  <a:shade val="46275"/>
                  <a:invGamma/>
                </a:schemeClr>
              </a:gs>
            </a:gsLst>
            <a:lin ang="5400000" scaled="1"/>
          </a:gra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6" name="AutoShape 6"/>
          <p:cNvSpPr>
            <a:spLocks noChangeArrowheads="1"/>
          </p:cNvSpPr>
          <p:nvPr/>
        </p:nvSpPr>
        <p:spPr bwMode="auto">
          <a:xfrm flipH="1">
            <a:off x="5334000" y="2590800"/>
            <a:ext cx="73025" cy="144463"/>
          </a:xfrm>
          <a:prstGeom prst="octagon">
            <a:avLst>
              <a:gd name="adj" fmla="val 29287"/>
            </a:avLst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7" name="AutoShape 7"/>
          <p:cNvSpPr>
            <a:spLocks noChangeArrowheads="1"/>
          </p:cNvSpPr>
          <p:nvPr/>
        </p:nvSpPr>
        <p:spPr bwMode="auto">
          <a:xfrm flipH="1">
            <a:off x="3743325" y="2581275"/>
            <a:ext cx="71438" cy="144463"/>
          </a:xfrm>
          <a:prstGeom prst="octagon">
            <a:avLst>
              <a:gd name="adj" fmla="val 29287"/>
            </a:avLst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8" name="AutoShape 8"/>
          <p:cNvSpPr>
            <a:spLocks noChangeArrowheads="1"/>
          </p:cNvSpPr>
          <p:nvPr/>
        </p:nvSpPr>
        <p:spPr bwMode="auto">
          <a:xfrm>
            <a:off x="5934075" y="2151063"/>
            <a:ext cx="2295525" cy="3155950"/>
          </a:xfrm>
          <a:prstGeom prst="roundRect">
            <a:avLst>
              <a:gd name="adj" fmla="val 4690"/>
            </a:avLst>
          </a:prstGeom>
          <a:noFill/>
          <a:ln w="57150">
            <a:solidFill>
              <a:schemeClr val="hlink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9" name="AutoShape 9"/>
          <p:cNvSpPr>
            <a:spLocks noChangeArrowheads="1"/>
          </p:cNvSpPr>
          <p:nvPr/>
        </p:nvSpPr>
        <p:spPr bwMode="gray">
          <a:xfrm>
            <a:off x="6149975" y="2008188"/>
            <a:ext cx="1863725" cy="287337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hlink">
                  <a:gamma/>
                  <a:shade val="46275"/>
                  <a:invGamma/>
                </a:schemeClr>
              </a:gs>
              <a:gs pos="50000">
                <a:schemeClr val="hlink"/>
              </a:gs>
              <a:gs pos="100000">
                <a:schemeClr val="hlink">
                  <a:gamma/>
                  <a:shade val="46275"/>
                  <a:invGamma/>
                </a:schemeClr>
              </a:gs>
            </a:gsLst>
            <a:lin ang="5400000" scaled="1"/>
          </a:gra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0" name="AutoShape 10"/>
          <p:cNvSpPr>
            <a:spLocks noChangeArrowheads="1"/>
          </p:cNvSpPr>
          <p:nvPr/>
        </p:nvSpPr>
        <p:spPr bwMode="auto">
          <a:xfrm flipH="1">
            <a:off x="7835900" y="2079625"/>
            <a:ext cx="71438" cy="142875"/>
          </a:xfrm>
          <a:prstGeom prst="octagon">
            <a:avLst>
              <a:gd name="adj" fmla="val 29287"/>
            </a:avLst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1" name="AutoShape 11"/>
          <p:cNvSpPr>
            <a:spLocks noChangeArrowheads="1"/>
          </p:cNvSpPr>
          <p:nvPr/>
        </p:nvSpPr>
        <p:spPr bwMode="auto">
          <a:xfrm flipH="1">
            <a:off x="6253163" y="2079625"/>
            <a:ext cx="71437" cy="142875"/>
          </a:xfrm>
          <a:prstGeom prst="octagon">
            <a:avLst>
              <a:gd name="adj" fmla="val 29287"/>
            </a:avLst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2" name="Freeform 12"/>
          <p:cNvSpPr>
            <a:spLocks/>
          </p:cNvSpPr>
          <p:nvPr/>
        </p:nvSpPr>
        <p:spPr bwMode="gray">
          <a:xfrm>
            <a:off x="2492375" y="1720850"/>
            <a:ext cx="1466850" cy="1157288"/>
          </a:xfrm>
          <a:custGeom>
            <a:avLst/>
            <a:gdLst/>
            <a:ahLst/>
            <a:cxnLst>
              <a:cxn ang="0">
                <a:pos x="0" y="774"/>
              </a:cxn>
              <a:cxn ang="0">
                <a:pos x="2" y="770"/>
              </a:cxn>
              <a:cxn ang="0">
                <a:pos x="8" y="754"/>
              </a:cxn>
              <a:cxn ang="0">
                <a:pos x="16" y="730"/>
              </a:cxn>
              <a:cxn ang="0">
                <a:pos x="32" y="698"/>
              </a:cxn>
              <a:cxn ang="0">
                <a:pos x="50" y="660"/>
              </a:cxn>
              <a:cxn ang="0">
                <a:pos x="76" y="618"/>
              </a:cxn>
              <a:cxn ang="0">
                <a:pos x="106" y="574"/>
              </a:cxn>
              <a:cxn ang="0">
                <a:pos x="142" y="528"/>
              </a:cxn>
              <a:cxn ang="0">
                <a:pos x="186" y="482"/>
              </a:cxn>
              <a:cxn ang="0">
                <a:pos x="236" y="438"/>
              </a:cxn>
              <a:cxn ang="0">
                <a:pos x="294" y="398"/>
              </a:cxn>
              <a:cxn ang="0">
                <a:pos x="360" y="360"/>
              </a:cxn>
              <a:cxn ang="0">
                <a:pos x="426" y="332"/>
              </a:cxn>
              <a:cxn ang="0">
                <a:pos x="488" y="314"/>
              </a:cxn>
              <a:cxn ang="0">
                <a:pos x="544" y="304"/>
              </a:cxn>
              <a:cxn ang="0">
                <a:pos x="594" y="300"/>
              </a:cxn>
              <a:cxn ang="0">
                <a:pos x="638" y="300"/>
              </a:cxn>
              <a:cxn ang="0">
                <a:pos x="678" y="304"/>
              </a:cxn>
              <a:cxn ang="0">
                <a:pos x="710" y="312"/>
              </a:cxn>
              <a:cxn ang="0">
                <a:pos x="736" y="320"/>
              </a:cxn>
              <a:cxn ang="0">
                <a:pos x="754" y="326"/>
              </a:cxn>
              <a:cxn ang="0">
                <a:pos x="766" y="332"/>
              </a:cxn>
              <a:cxn ang="0">
                <a:pos x="770" y="334"/>
              </a:cxn>
              <a:cxn ang="0">
                <a:pos x="680" y="476"/>
              </a:cxn>
              <a:cxn ang="0">
                <a:pos x="982" y="370"/>
              </a:cxn>
              <a:cxn ang="0">
                <a:pos x="912" y="0"/>
              </a:cxn>
              <a:cxn ang="0">
                <a:pos x="854" y="150"/>
              </a:cxn>
              <a:cxn ang="0">
                <a:pos x="850" y="148"/>
              </a:cxn>
              <a:cxn ang="0">
                <a:pos x="838" y="142"/>
              </a:cxn>
              <a:cxn ang="0">
                <a:pos x="822" y="134"/>
              </a:cxn>
              <a:cxn ang="0">
                <a:pos x="798" y="126"/>
              </a:cxn>
              <a:cxn ang="0">
                <a:pos x="768" y="120"/>
              </a:cxn>
              <a:cxn ang="0">
                <a:pos x="732" y="114"/>
              </a:cxn>
              <a:cxn ang="0">
                <a:pos x="692" y="110"/>
              </a:cxn>
              <a:cxn ang="0">
                <a:pos x="646" y="110"/>
              </a:cxn>
              <a:cxn ang="0">
                <a:pos x="596" y="116"/>
              </a:cxn>
              <a:cxn ang="0">
                <a:pos x="540" y="126"/>
              </a:cxn>
              <a:cxn ang="0">
                <a:pos x="482" y="146"/>
              </a:cxn>
              <a:cxn ang="0">
                <a:pos x="422" y="172"/>
              </a:cxn>
              <a:cxn ang="0">
                <a:pos x="356" y="210"/>
              </a:cxn>
              <a:cxn ang="0">
                <a:pos x="290" y="258"/>
              </a:cxn>
              <a:cxn ang="0">
                <a:pos x="230" y="310"/>
              </a:cxn>
              <a:cxn ang="0">
                <a:pos x="178" y="364"/>
              </a:cxn>
              <a:cxn ang="0">
                <a:pos x="136" y="422"/>
              </a:cxn>
              <a:cxn ang="0">
                <a:pos x="100" y="480"/>
              </a:cxn>
              <a:cxn ang="0">
                <a:pos x="72" y="536"/>
              </a:cxn>
              <a:cxn ang="0">
                <a:pos x="48" y="590"/>
              </a:cxn>
              <a:cxn ang="0">
                <a:pos x="30" y="640"/>
              </a:cxn>
              <a:cxn ang="0">
                <a:pos x="18" y="684"/>
              </a:cxn>
              <a:cxn ang="0">
                <a:pos x="8" y="722"/>
              </a:cxn>
              <a:cxn ang="0">
                <a:pos x="4" y="750"/>
              </a:cxn>
              <a:cxn ang="0">
                <a:pos x="0" y="768"/>
              </a:cxn>
              <a:cxn ang="0">
                <a:pos x="0" y="774"/>
              </a:cxn>
            </a:cxnLst>
            <a:rect l="0" t="0" r="r" b="b"/>
            <a:pathLst>
              <a:path w="982" h="774">
                <a:moveTo>
                  <a:pt x="0" y="774"/>
                </a:moveTo>
                <a:lnTo>
                  <a:pt x="2" y="770"/>
                </a:lnTo>
                <a:lnTo>
                  <a:pt x="8" y="754"/>
                </a:lnTo>
                <a:lnTo>
                  <a:pt x="16" y="730"/>
                </a:lnTo>
                <a:lnTo>
                  <a:pt x="32" y="698"/>
                </a:lnTo>
                <a:lnTo>
                  <a:pt x="50" y="660"/>
                </a:lnTo>
                <a:lnTo>
                  <a:pt x="76" y="618"/>
                </a:lnTo>
                <a:lnTo>
                  <a:pt x="106" y="574"/>
                </a:lnTo>
                <a:lnTo>
                  <a:pt x="142" y="528"/>
                </a:lnTo>
                <a:lnTo>
                  <a:pt x="186" y="482"/>
                </a:lnTo>
                <a:lnTo>
                  <a:pt x="236" y="438"/>
                </a:lnTo>
                <a:lnTo>
                  <a:pt x="294" y="398"/>
                </a:lnTo>
                <a:lnTo>
                  <a:pt x="360" y="360"/>
                </a:lnTo>
                <a:lnTo>
                  <a:pt x="426" y="332"/>
                </a:lnTo>
                <a:lnTo>
                  <a:pt x="488" y="314"/>
                </a:lnTo>
                <a:lnTo>
                  <a:pt x="544" y="304"/>
                </a:lnTo>
                <a:lnTo>
                  <a:pt x="594" y="300"/>
                </a:lnTo>
                <a:lnTo>
                  <a:pt x="638" y="300"/>
                </a:lnTo>
                <a:lnTo>
                  <a:pt x="678" y="304"/>
                </a:lnTo>
                <a:lnTo>
                  <a:pt x="710" y="312"/>
                </a:lnTo>
                <a:lnTo>
                  <a:pt x="736" y="320"/>
                </a:lnTo>
                <a:lnTo>
                  <a:pt x="754" y="326"/>
                </a:lnTo>
                <a:lnTo>
                  <a:pt x="766" y="332"/>
                </a:lnTo>
                <a:lnTo>
                  <a:pt x="770" y="334"/>
                </a:lnTo>
                <a:lnTo>
                  <a:pt x="680" y="476"/>
                </a:lnTo>
                <a:lnTo>
                  <a:pt x="982" y="370"/>
                </a:lnTo>
                <a:lnTo>
                  <a:pt x="912" y="0"/>
                </a:lnTo>
                <a:lnTo>
                  <a:pt x="854" y="150"/>
                </a:lnTo>
                <a:lnTo>
                  <a:pt x="850" y="148"/>
                </a:lnTo>
                <a:lnTo>
                  <a:pt x="838" y="142"/>
                </a:lnTo>
                <a:lnTo>
                  <a:pt x="822" y="134"/>
                </a:lnTo>
                <a:lnTo>
                  <a:pt x="798" y="126"/>
                </a:lnTo>
                <a:lnTo>
                  <a:pt x="768" y="120"/>
                </a:lnTo>
                <a:lnTo>
                  <a:pt x="732" y="114"/>
                </a:lnTo>
                <a:lnTo>
                  <a:pt x="692" y="110"/>
                </a:lnTo>
                <a:lnTo>
                  <a:pt x="646" y="110"/>
                </a:lnTo>
                <a:lnTo>
                  <a:pt x="596" y="116"/>
                </a:lnTo>
                <a:lnTo>
                  <a:pt x="540" y="126"/>
                </a:lnTo>
                <a:lnTo>
                  <a:pt x="482" y="146"/>
                </a:lnTo>
                <a:lnTo>
                  <a:pt x="422" y="172"/>
                </a:lnTo>
                <a:lnTo>
                  <a:pt x="356" y="210"/>
                </a:lnTo>
                <a:lnTo>
                  <a:pt x="290" y="258"/>
                </a:lnTo>
                <a:lnTo>
                  <a:pt x="230" y="310"/>
                </a:lnTo>
                <a:lnTo>
                  <a:pt x="178" y="364"/>
                </a:lnTo>
                <a:lnTo>
                  <a:pt x="136" y="422"/>
                </a:lnTo>
                <a:lnTo>
                  <a:pt x="100" y="480"/>
                </a:lnTo>
                <a:lnTo>
                  <a:pt x="72" y="536"/>
                </a:lnTo>
                <a:lnTo>
                  <a:pt x="48" y="590"/>
                </a:lnTo>
                <a:lnTo>
                  <a:pt x="30" y="640"/>
                </a:lnTo>
                <a:lnTo>
                  <a:pt x="18" y="684"/>
                </a:lnTo>
                <a:lnTo>
                  <a:pt x="8" y="722"/>
                </a:lnTo>
                <a:lnTo>
                  <a:pt x="4" y="750"/>
                </a:lnTo>
                <a:lnTo>
                  <a:pt x="0" y="768"/>
                </a:lnTo>
                <a:lnTo>
                  <a:pt x="0" y="774"/>
                </a:lnTo>
              </a:path>
            </a:pathLst>
          </a:custGeom>
          <a:gradFill rotWithShape="1">
            <a:gsLst>
              <a:gs pos="0">
                <a:schemeClr val="folHlink">
                  <a:gamma/>
                  <a:tint val="57647"/>
                  <a:invGamma/>
                  <a:alpha val="32001"/>
                </a:schemeClr>
              </a:gs>
              <a:gs pos="100000">
                <a:schemeClr val="folHlink"/>
              </a:gs>
            </a:gsLst>
            <a:lin ang="0" scaled="1"/>
          </a:gradFill>
          <a:ln w="1270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3" name="Text Box 13"/>
          <p:cNvSpPr txBox="1">
            <a:spLocks noChangeArrowheads="1"/>
          </p:cNvSpPr>
          <p:nvPr/>
        </p:nvSpPr>
        <p:spPr bwMode="gray">
          <a:xfrm>
            <a:off x="3914775" y="2486025"/>
            <a:ext cx="1308100" cy="3048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0" hangingPunct="0"/>
            <a:r>
              <a:rPr lang="en-US" sz="1400">
                <a:solidFill>
                  <a:schemeClr val="bg1"/>
                </a:solidFill>
              </a:rPr>
              <a:t>Add Your Title</a:t>
            </a:r>
          </a:p>
        </p:txBody>
      </p:sp>
      <p:sp>
        <p:nvSpPr>
          <p:cNvPr id="14" name="Text Box 14"/>
          <p:cNvSpPr txBox="1">
            <a:spLocks noChangeArrowheads="1"/>
          </p:cNvSpPr>
          <p:nvPr/>
        </p:nvSpPr>
        <p:spPr bwMode="gray">
          <a:xfrm>
            <a:off x="6429375" y="1990725"/>
            <a:ext cx="1308100" cy="3048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0" hangingPunct="0"/>
            <a:r>
              <a:rPr lang="en-US" sz="1400">
                <a:solidFill>
                  <a:srgbClr val="FFFFFF"/>
                </a:solidFill>
              </a:rPr>
              <a:t>Add Your Title</a:t>
            </a:r>
          </a:p>
        </p:txBody>
      </p:sp>
      <p:grpSp>
        <p:nvGrpSpPr>
          <p:cNvPr id="15" name="Group 15"/>
          <p:cNvGrpSpPr>
            <a:grpSpLocks/>
          </p:cNvGrpSpPr>
          <p:nvPr/>
        </p:nvGrpSpPr>
        <p:grpSpPr bwMode="auto">
          <a:xfrm>
            <a:off x="914400" y="2914650"/>
            <a:ext cx="2295525" cy="3324225"/>
            <a:chOff x="576" y="1836"/>
            <a:chExt cx="1446" cy="2094"/>
          </a:xfrm>
        </p:grpSpPr>
        <p:sp>
          <p:nvSpPr>
            <p:cNvPr id="16" name="AutoShape 16"/>
            <p:cNvSpPr>
              <a:spLocks noChangeArrowheads="1"/>
            </p:cNvSpPr>
            <p:nvPr/>
          </p:nvSpPr>
          <p:spPr bwMode="auto">
            <a:xfrm>
              <a:off x="576" y="1942"/>
              <a:ext cx="1446" cy="1988"/>
            </a:xfrm>
            <a:prstGeom prst="roundRect">
              <a:avLst>
                <a:gd name="adj" fmla="val 4690"/>
              </a:avLst>
            </a:prstGeom>
            <a:noFill/>
            <a:ln w="57150">
              <a:solidFill>
                <a:schemeClr val="folHlink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7" name="AutoShape 17"/>
            <p:cNvSpPr>
              <a:spLocks noChangeArrowheads="1"/>
            </p:cNvSpPr>
            <p:nvPr/>
          </p:nvSpPr>
          <p:spPr bwMode="gray">
            <a:xfrm>
              <a:off x="712" y="1852"/>
              <a:ext cx="1174" cy="18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folHlink">
                    <a:gamma/>
                    <a:shade val="38824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3882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8" name="AutoShape 18"/>
            <p:cNvSpPr>
              <a:spLocks noChangeArrowheads="1"/>
            </p:cNvSpPr>
            <p:nvPr/>
          </p:nvSpPr>
          <p:spPr bwMode="auto">
            <a:xfrm flipH="1">
              <a:off x="1773" y="1897"/>
              <a:ext cx="45" cy="91"/>
            </a:xfrm>
            <a:prstGeom prst="octagon">
              <a:avLst>
                <a:gd name="adj" fmla="val 29287"/>
              </a:avLst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9" name="AutoShape 19"/>
            <p:cNvSpPr>
              <a:spLocks noChangeArrowheads="1"/>
            </p:cNvSpPr>
            <p:nvPr/>
          </p:nvSpPr>
          <p:spPr bwMode="auto">
            <a:xfrm flipH="1">
              <a:off x="776" y="1897"/>
              <a:ext cx="46" cy="91"/>
            </a:xfrm>
            <a:prstGeom prst="octagon">
              <a:avLst>
                <a:gd name="adj" fmla="val 29287"/>
              </a:avLst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0" name="Text Box 20"/>
            <p:cNvSpPr txBox="1">
              <a:spLocks noChangeArrowheads="1"/>
            </p:cNvSpPr>
            <p:nvPr/>
          </p:nvSpPr>
          <p:spPr bwMode="gray">
            <a:xfrm>
              <a:off x="882" y="1836"/>
              <a:ext cx="824" cy="19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en-US" sz="1400">
                  <a:solidFill>
                    <a:schemeClr val="bg1"/>
                  </a:solidFill>
                </a:rPr>
                <a:t>Add Your Title</a:t>
              </a:r>
            </a:p>
          </p:txBody>
        </p:sp>
        <p:sp>
          <p:nvSpPr>
            <p:cNvPr id="21" name="Text Box 21"/>
            <p:cNvSpPr txBox="1">
              <a:spLocks noChangeArrowheads="1"/>
            </p:cNvSpPr>
            <p:nvPr/>
          </p:nvSpPr>
          <p:spPr bwMode="auto">
            <a:xfrm>
              <a:off x="624" y="2106"/>
              <a:ext cx="1344" cy="1096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eaLnBrk="0" hangingPunct="0"/>
              <a:r>
                <a:rPr lang="en-US" b="1">
                  <a:solidFill>
                    <a:srgbClr val="000000"/>
                  </a:solidFill>
                </a:rPr>
                <a:t>ThemeGallery</a:t>
              </a:r>
              <a:r>
                <a:rPr lang="en-US">
                  <a:solidFill>
                    <a:srgbClr val="000000"/>
                  </a:solidFill>
                </a:rPr>
                <a:t> is a Design Digital Content &amp; Contents mall developed by Guild Design Inc.</a:t>
              </a:r>
            </a:p>
          </p:txBody>
        </p:sp>
      </p:grpSp>
      <p:sp>
        <p:nvSpPr>
          <p:cNvPr id="22" name="Text Box 22"/>
          <p:cNvSpPr txBox="1">
            <a:spLocks noChangeArrowheads="1"/>
          </p:cNvSpPr>
          <p:nvPr/>
        </p:nvSpPr>
        <p:spPr bwMode="auto">
          <a:xfrm>
            <a:off x="3505200" y="2886075"/>
            <a:ext cx="2133600" cy="17399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/>
            <a:r>
              <a:rPr lang="en-US" b="1">
                <a:solidFill>
                  <a:srgbClr val="000000"/>
                </a:solidFill>
              </a:rPr>
              <a:t>ThemeGallery</a:t>
            </a:r>
            <a:r>
              <a:rPr lang="en-US">
                <a:solidFill>
                  <a:srgbClr val="000000"/>
                </a:solidFill>
              </a:rPr>
              <a:t> is a Design Digital Content &amp; Contents mall developed by Guild Design Inc.</a:t>
            </a:r>
          </a:p>
        </p:txBody>
      </p:sp>
      <p:sp>
        <p:nvSpPr>
          <p:cNvPr id="23" name="Text Box 23"/>
          <p:cNvSpPr txBox="1">
            <a:spLocks noChangeArrowheads="1"/>
          </p:cNvSpPr>
          <p:nvPr/>
        </p:nvSpPr>
        <p:spPr bwMode="auto">
          <a:xfrm>
            <a:off x="6019800" y="2352675"/>
            <a:ext cx="2133600" cy="17399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/>
            <a:r>
              <a:rPr lang="en-US" b="1">
                <a:solidFill>
                  <a:srgbClr val="000000"/>
                </a:solidFill>
              </a:rPr>
              <a:t>ThemeGallery</a:t>
            </a:r>
            <a:r>
              <a:rPr lang="en-US">
                <a:solidFill>
                  <a:srgbClr val="000000"/>
                </a:solidFill>
              </a:rPr>
              <a:t> is a Design Digital Content &amp; Contents mall developed by Guild Design Inc.</a:t>
            </a:r>
          </a:p>
        </p:txBody>
      </p:sp>
    </p:spTree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2643174" y="2428868"/>
            <a:ext cx="4071966" cy="1015663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r>
              <a:rPr lang="ru-RU" sz="60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ТАБЛИЦЫ</a:t>
            </a:r>
            <a:endParaRPr lang="ru-RU" sz="6000" b="1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</p:spTree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Group 3"/>
          <p:cNvGraphicFramePr>
            <a:graphicFrameLocks/>
          </p:cNvGraphicFramePr>
          <p:nvPr/>
        </p:nvGraphicFramePr>
        <p:xfrm>
          <a:off x="685800" y="1792288"/>
          <a:ext cx="7620000" cy="3694115"/>
        </p:xfrm>
        <a:graphic>
          <a:graphicData uri="http://schemas.openxmlformats.org/drawingml/2006/table">
            <a:tbl>
              <a:tblPr/>
              <a:tblGrid>
                <a:gridCol w="1522413"/>
                <a:gridCol w="1219200"/>
                <a:gridCol w="1219200"/>
                <a:gridCol w="1219200"/>
                <a:gridCol w="1220787"/>
                <a:gridCol w="1219200"/>
              </a:tblGrid>
              <a:tr h="43021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TEXT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6699FF">
                            <a:gamma/>
                            <a:shade val="46275"/>
                            <a:invGamma/>
                          </a:srgbClr>
                        </a:gs>
                        <a:gs pos="50000">
                          <a:srgbClr val="6699FF"/>
                        </a:gs>
                        <a:gs pos="100000">
                          <a:srgbClr val="6699FF">
                            <a:gamma/>
                            <a:shade val="46275"/>
                            <a:invGamma/>
                          </a:srgbClr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TEXT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6699FF">
                            <a:gamma/>
                            <a:shade val="46275"/>
                            <a:invGamma/>
                          </a:srgbClr>
                        </a:gs>
                        <a:gs pos="50000">
                          <a:srgbClr val="6699FF"/>
                        </a:gs>
                        <a:gs pos="100000">
                          <a:srgbClr val="6699FF">
                            <a:gamma/>
                            <a:shade val="46275"/>
                            <a:invGamma/>
                          </a:srgbClr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TEXT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6699FF">
                            <a:gamma/>
                            <a:shade val="46275"/>
                            <a:invGamma/>
                          </a:srgbClr>
                        </a:gs>
                        <a:gs pos="50000">
                          <a:srgbClr val="6699FF"/>
                        </a:gs>
                        <a:gs pos="100000">
                          <a:srgbClr val="6699FF">
                            <a:gamma/>
                            <a:shade val="46275"/>
                            <a:invGamma/>
                          </a:srgbClr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TEXT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6699FF">
                            <a:gamma/>
                            <a:shade val="46275"/>
                            <a:invGamma/>
                          </a:srgbClr>
                        </a:gs>
                        <a:gs pos="50000">
                          <a:srgbClr val="6699FF"/>
                        </a:gs>
                        <a:gs pos="100000">
                          <a:srgbClr val="6699FF">
                            <a:gamma/>
                            <a:shade val="46275"/>
                            <a:invGamma/>
                          </a:srgbClr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TEXT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6699FF">
                            <a:gamma/>
                            <a:shade val="46275"/>
                            <a:invGamma/>
                          </a:srgbClr>
                        </a:gs>
                        <a:gs pos="50000">
                          <a:srgbClr val="6699FF"/>
                        </a:gs>
                        <a:gs pos="100000">
                          <a:srgbClr val="6699FF">
                            <a:gamma/>
                            <a:shade val="46275"/>
                            <a:invGamma/>
                          </a:srgbClr>
                        </a:gs>
                      </a:gsLst>
                      <a:lin ang="5400000" scaled="1"/>
                    </a:gradFill>
                  </a:tcPr>
                </a:tc>
              </a:tr>
              <a:tr h="54451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Title  A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hlink">
                            <a:gamma/>
                            <a:shade val="46275"/>
                            <a:invGamma/>
                          </a:schemeClr>
                        </a:gs>
                        <a:gs pos="50000">
                          <a:schemeClr val="hlink"/>
                        </a:gs>
                        <a:gs pos="100000">
                          <a:schemeClr val="hlink">
                            <a:gamma/>
                            <a:shade val="46275"/>
                            <a:invGamma/>
                          </a:schemeClr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FF">
                            <a:gamma/>
                            <a:shade val="84706"/>
                            <a:invGamma/>
                          </a:srgbClr>
                        </a:gs>
                        <a:gs pos="100000">
                          <a:srgbClr val="FFFFFF"/>
                        </a:gs>
                      </a:gsLst>
                      <a:lin ang="27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FF">
                            <a:gamma/>
                            <a:shade val="84706"/>
                            <a:invGamma/>
                          </a:srgbClr>
                        </a:gs>
                        <a:gs pos="100000">
                          <a:srgbClr val="FFFFFF"/>
                        </a:gs>
                      </a:gsLst>
                      <a:lin ang="27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FF">
                            <a:gamma/>
                            <a:shade val="84706"/>
                            <a:invGamma/>
                          </a:srgbClr>
                        </a:gs>
                        <a:gs pos="100000">
                          <a:srgbClr val="FFFFFF"/>
                        </a:gs>
                      </a:gsLst>
                      <a:lin ang="27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FF">
                            <a:gamma/>
                            <a:shade val="84706"/>
                            <a:invGamma/>
                          </a:srgbClr>
                        </a:gs>
                        <a:gs pos="100000">
                          <a:srgbClr val="FFFFFF"/>
                        </a:gs>
                      </a:gsLst>
                      <a:lin ang="27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FF">
                            <a:gamma/>
                            <a:shade val="84706"/>
                            <a:invGamma/>
                          </a:srgbClr>
                        </a:gs>
                        <a:gs pos="100000">
                          <a:srgbClr val="FFFFFF"/>
                        </a:gs>
                      </a:gsLst>
                      <a:lin ang="2700000" scaled="1"/>
                    </a:gradFill>
                  </a:tcPr>
                </a:tc>
              </a:tr>
              <a:tr h="54292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Title  B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hlink">
                            <a:gamma/>
                            <a:shade val="46275"/>
                            <a:invGamma/>
                          </a:schemeClr>
                        </a:gs>
                        <a:gs pos="50000">
                          <a:schemeClr val="hlink"/>
                        </a:gs>
                        <a:gs pos="100000">
                          <a:schemeClr val="hlink">
                            <a:gamma/>
                            <a:shade val="46275"/>
                            <a:invGamma/>
                          </a:schemeClr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FF">
                            <a:gamma/>
                            <a:shade val="84706"/>
                            <a:invGamma/>
                          </a:srgbClr>
                        </a:gs>
                        <a:gs pos="100000">
                          <a:srgbClr val="FFFFFF"/>
                        </a:gs>
                      </a:gsLst>
                      <a:lin ang="27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FF">
                            <a:gamma/>
                            <a:shade val="84706"/>
                            <a:invGamma/>
                          </a:srgbClr>
                        </a:gs>
                        <a:gs pos="100000">
                          <a:srgbClr val="FFFFFF"/>
                        </a:gs>
                      </a:gsLst>
                      <a:lin ang="27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FF">
                            <a:gamma/>
                            <a:shade val="84706"/>
                            <a:invGamma/>
                          </a:srgbClr>
                        </a:gs>
                        <a:gs pos="100000">
                          <a:srgbClr val="FFFFFF"/>
                        </a:gs>
                      </a:gsLst>
                      <a:lin ang="27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FF">
                            <a:gamma/>
                            <a:shade val="84706"/>
                            <a:invGamma/>
                          </a:srgbClr>
                        </a:gs>
                        <a:gs pos="100000">
                          <a:srgbClr val="FFFFFF"/>
                        </a:gs>
                      </a:gsLst>
                      <a:lin ang="27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FF">
                            <a:gamma/>
                            <a:shade val="84706"/>
                            <a:invGamma/>
                          </a:srgbClr>
                        </a:gs>
                        <a:gs pos="100000">
                          <a:srgbClr val="FFFFFF"/>
                        </a:gs>
                      </a:gsLst>
                      <a:lin ang="2700000" scaled="1"/>
                    </a:gradFill>
                  </a:tcPr>
                </a:tc>
              </a:tr>
              <a:tr h="54451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Title  C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hlink">
                            <a:gamma/>
                            <a:shade val="46275"/>
                            <a:invGamma/>
                          </a:schemeClr>
                        </a:gs>
                        <a:gs pos="50000">
                          <a:schemeClr val="hlink"/>
                        </a:gs>
                        <a:gs pos="100000">
                          <a:schemeClr val="hlink">
                            <a:gamma/>
                            <a:shade val="46275"/>
                            <a:invGamma/>
                          </a:schemeClr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FF">
                            <a:gamma/>
                            <a:shade val="84706"/>
                            <a:invGamma/>
                          </a:srgbClr>
                        </a:gs>
                        <a:gs pos="100000">
                          <a:srgbClr val="FFFFFF"/>
                        </a:gs>
                      </a:gsLst>
                      <a:lin ang="27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FF">
                            <a:gamma/>
                            <a:shade val="84706"/>
                            <a:invGamma/>
                          </a:srgbClr>
                        </a:gs>
                        <a:gs pos="100000">
                          <a:srgbClr val="FFFFFF"/>
                        </a:gs>
                      </a:gsLst>
                      <a:lin ang="27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FF">
                            <a:gamma/>
                            <a:shade val="84706"/>
                            <a:invGamma/>
                          </a:srgbClr>
                        </a:gs>
                        <a:gs pos="100000">
                          <a:srgbClr val="FFFFFF"/>
                        </a:gs>
                      </a:gsLst>
                      <a:lin ang="27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FF">
                            <a:gamma/>
                            <a:shade val="84706"/>
                            <a:invGamma/>
                          </a:srgbClr>
                        </a:gs>
                        <a:gs pos="100000">
                          <a:srgbClr val="FFFFFF"/>
                        </a:gs>
                      </a:gsLst>
                      <a:lin ang="27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FF">
                            <a:gamma/>
                            <a:shade val="84706"/>
                            <a:invGamma/>
                          </a:srgbClr>
                        </a:gs>
                        <a:gs pos="100000">
                          <a:srgbClr val="FFFFFF"/>
                        </a:gs>
                      </a:gsLst>
                      <a:lin ang="2700000" scaled="1"/>
                    </a:gradFill>
                  </a:tcPr>
                </a:tc>
              </a:tr>
              <a:tr h="54451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Title  D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hlink">
                            <a:gamma/>
                            <a:shade val="46275"/>
                            <a:invGamma/>
                          </a:schemeClr>
                        </a:gs>
                        <a:gs pos="50000">
                          <a:schemeClr val="hlink"/>
                        </a:gs>
                        <a:gs pos="100000">
                          <a:schemeClr val="hlink">
                            <a:gamma/>
                            <a:shade val="46275"/>
                            <a:invGamma/>
                          </a:schemeClr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FF">
                            <a:gamma/>
                            <a:shade val="84706"/>
                            <a:invGamma/>
                          </a:srgbClr>
                        </a:gs>
                        <a:gs pos="100000">
                          <a:srgbClr val="FFFFFF"/>
                        </a:gs>
                      </a:gsLst>
                      <a:lin ang="27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FF">
                            <a:gamma/>
                            <a:shade val="84706"/>
                            <a:invGamma/>
                          </a:srgbClr>
                        </a:gs>
                        <a:gs pos="100000">
                          <a:srgbClr val="FFFFFF"/>
                        </a:gs>
                      </a:gsLst>
                      <a:lin ang="27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FF">
                            <a:gamma/>
                            <a:shade val="84706"/>
                            <a:invGamma/>
                          </a:srgbClr>
                        </a:gs>
                        <a:gs pos="100000">
                          <a:srgbClr val="FFFFFF"/>
                        </a:gs>
                      </a:gsLst>
                      <a:lin ang="27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FF">
                            <a:gamma/>
                            <a:shade val="84706"/>
                            <a:invGamma/>
                          </a:srgbClr>
                        </a:gs>
                        <a:gs pos="100000">
                          <a:srgbClr val="FFFFFF"/>
                        </a:gs>
                      </a:gsLst>
                      <a:lin ang="27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FF">
                            <a:gamma/>
                            <a:shade val="84706"/>
                            <a:invGamma/>
                          </a:srgbClr>
                        </a:gs>
                        <a:gs pos="100000">
                          <a:srgbClr val="FFFFFF"/>
                        </a:gs>
                      </a:gsLst>
                      <a:lin ang="2700000" scaled="1"/>
                    </a:gradFill>
                  </a:tcPr>
                </a:tc>
              </a:tr>
              <a:tr h="54451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Title  E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hlink">
                            <a:gamma/>
                            <a:shade val="46275"/>
                            <a:invGamma/>
                          </a:schemeClr>
                        </a:gs>
                        <a:gs pos="50000">
                          <a:schemeClr val="hlink"/>
                        </a:gs>
                        <a:gs pos="100000">
                          <a:schemeClr val="hlink">
                            <a:gamma/>
                            <a:shade val="46275"/>
                            <a:invGamma/>
                          </a:schemeClr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FF">
                            <a:gamma/>
                            <a:shade val="84706"/>
                            <a:invGamma/>
                          </a:srgbClr>
                        </a:gs>
                        <a:gs pos="100000">
                          <a:srgbClr val="FFFFFF"/>
                        </a:gs>
                      </a:gsLst>
                      <a:lin ang="27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FF">
                            <a:gamma/>
                            <a:shade val="84706"/>
                            <a:invGamma/>
                          </a:srgbClr>
                        </a:gs>
                        <a:gs pos="100000">
                          <a:srgbClr val="FFFFFF"/>
                        </a:gs>
                      </a:gsLst>
                      <a:lin ang="27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FF">
                            <a:gamma/>
                            <a:shade val="84706"/>
                            <a:invGamma/>
                          </a:srgbClr>
                        </a:gs>
                        <a:gs pos="100000">
                          <a:srgbClr val="FFFFFF"/>
                        </a:gs>
                      </a:gsLst>
                      <a:lin ang="27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FF">
                            <a:gamma/>
                            <a:shade val="84706"/>
                            <a:invGamma/>
                          </a:srgbClr>
                        </a:gs>
                        <a:gs pos="100000">
                          <a:srgbClr val="FFFFFF"/>
                        </a:gs>
                      </a:gsLst>
                      <a:lin ang="27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FF">
                            <a:gamma/>
                            <a:shade val="84706"/>
                            <a:invGamma/>
                          </a:srgbClr>
                        </a:gs>
                        <a:gs pos="100000">
                          <a:srgbClr val="FFFFFF"/>
                        </a:gs>
                      </a:gsLst>
                      <a:lin ang="2700000" scaled="1"/>
                    </a:gradFill>
                  </a:tcPr>
                </a:tc>
              </a:tr>
              <a:tr h="54292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Title  F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hlink">
                            <a:gamma/>
                            <a:shade val="46275"/>
                            <a:invGamma/>
                          </a:schemeClr>
                        </a:gs>
                        <a:gs pos="50000">
                          <a:schemeClr val="hlink"/>
                        </a:gs>
                        <a:gs pos="100000">
                          <a:schemeClr val="hlink">
                            <a:gamma/>
                            <a:shade val="46275"/>
                            <a:invGamma/>
                          </a:schemeClr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FF">
                            <a:gamma/>
                            <a:shade val="84706"/>
                            <a:invGamma/>
                          </a:srgbClr>
                        </a:gs>
                        <a:gs pos="100000">
                          <a:srgbClr val="FFFFFF"/>
                        </a:gs>
                      </a:gsLst>
                      <a:lin ang="27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FF">
                            <a:gamma/>
                            <a:shade val="84706"/>
                            <a:invGamma/>
                          </a:srgbClr>
                        </a:gs>
                        <a:gs pos="100000">
                          <a:srgbClr val="FFFFFF"/>
                        </a:gs>
                      </a:gsLst>
                      <a:lin ang="27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FF">
                            <a:gamma/>
                            <a:shade val="84706"/>
                            <a:invGamma/>
                          </a:srgbClr>
                        </a:gs>
                        <a:gs pos="100000">
                          <a:srgbClr val="FFFFFF"/>
                        </a:gs>
                      </a:gsLst>
                      <a:lin ang="27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FF">
                            <a:gamma/>
                            <a:shade val="84706"/>
                            <a:invGamma/>
                          </a:srgbClr>
                        </a:gs>
                        <a:gs pos="100000">
                          <a:srgbClr val="FFFFFF"/>
                        </a:gs>
                      </a:gsLst>
                      <a:lin ang="27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FF">
                            <a:gamma/>
                            <a:shade val="84706"/>
                            <a:invGamma/>
                          </a:srgbClr>
                        </a:gs>
                        <a:gs pos="100000">
                          <a:srgbClr val="FFFFFF"/>
                        </a:gs>
                      </a:gsLst>
                      <a:lin ang="2700000" scaled="1"/>
                    </a:gradFill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Group 49"/>
          <p:cNvGraphicFramePr>
            <a:graphicFrameLocks/>
          </p:cNvGraphicFramePr>
          <p:nvPr/>
        </p:nvGraphicFramePr>
        <p:xfrm>
          <a:off x="762000" y="1828800"/>
          <a:ext cx="7543800" cy="3962402"/>
        </p:xfrm>
        <a:graphic>
          <a:graphicData uri="http://schemas.openxmlformats.org/drawingml/2006/table">
            <a:tbl>
              <a:tblPr/>
              <a:tblGrid>
                <a:gridCol w="1885950"/>
                <a:gridCol w="1885950"/>
                <a:gridCol w="1885950"/>
                <a:gridCol w="1885950"/>
              </a:tblGrid>
              <a:tr h="639763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11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Add Your Title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11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</a:rPr>
                        <a:t>Add Your Title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11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Add Your Title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2"/>
                    </a:solidFill>
                  </a:tcPr>
                </a:tc>
              </a:tr>
              <a:tr h="417513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11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</a:rPr>
                        <a:t>Add Your Title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11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</a:rPr>
                        <a:t>Add Your Title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8102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11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Add Text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2">
                        <a:alpha val="33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11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Text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3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11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Text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3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11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Add Text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2">
                        <a:alpha val="33000"/>
                      </a:schemeClr>
                    </a:solidFill>
                  </a:tcPr>
                </a:tc>
              </a:tr>
              <a:tr h="58102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11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Add Text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2">
                        <a:alpha val="33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11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Text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3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11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Text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3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11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Add Text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2">
                        <a:alpha val="33000"/>
                      </a:schemeClr>
                    </a:solidFill>
                  </a:tcPr>
                </a:tc>
              </a:tr>
              <a:tr h="57943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11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Add Text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2">
                        <a:alpha val="33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11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Text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3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11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Text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3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11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Add Text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2">
                        <a:alpha val="33000"/>
                      </a:schemeClr>
                    </a:solidFill>
                  </a:tcPr>
                </a:tc>
              </a:tr>
              <a:tr h="58261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11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Add Text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2">
                        <a:alpha val="33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11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Text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3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11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Text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3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11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Add Text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2">
                        <a:alpha val="33000"/>
                      </a:schemeClr>
                    </a:solidFill>
                  </a:tcPr>
                </a:tc>
              </a:tr>
              <a:tr h="58102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11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Add Text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2">
                        <a:alpha val="33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11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Text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3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11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Text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3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11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Add Text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2">
                        <a:alpha val="33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Group 3"/>
          <p:cNvGraphicFramePr>
            <a:graphicFrameLocks/>
          </p:cNvGraphicFramePr>
          <p:nvPr/>
        </p:nvGraphicFramePr>
        <p:xfrm>
          <a:off x="838200" y="1685925"/>
          <a:ext cx="7391400" cy="3505203"/>
        </p:xfrm>
        <a:graphic>
          <a:graphicData uri="http://schemas.openxmlformats.org/drawingml/2006/table">
            <a:tbl>
              <a:tblPr/>
              <a:tblGrid>
                <a:gridCol w="995363"/>
                <a:gridCol w="1930400"/>
                <a:gridCol w="357187"/>
                <a:gridCol w="1952625"/>
                <a:gridCol w="341313"/>
                <a:gridCol w="1814512"/>
              </a:tblGrid>
              <a:tr h="41751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" charset="0"/>
                        </a:rPr>
                        <a:t>Add Your Title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2C828">
                        <a:alpha val="80000"/>
                      </a:srgbClr>
                    </a:solidFill>
                  </a:tcPr>
                </a:tc>
                <a:tc rowSpan="6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" charset="0"/>
                          <a:sym typeface="Wingdings" pitchFamily="2" charset="2"/>
                        </a:rPr>
                        <a:t>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cap="flat"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" charset="0"/>
                        </a:rPr>
                        <a:t>Add Your Title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C529">
                        <a:alpha val="80000"/>
                      </a:srgbClr>
                    </a:solidFill>
                  </a:tcPr>
                </a:tc>
                <a:tc rowSpan="6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" charset="0"/>
                          <a:sym typeface="Wingdings" pitchFamily="2" charset="2"/>
                        </a:rPr>
                        <a:t>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cap="flat"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" charset="0"/>
                        </a:rPr>
                        <a:t>Add Your Title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2A7F6">
                        <a:alpha val="80000"/>
                      </a:srgbClr>
                    </a:solidFill>
                  </a:tcPr>
                </a:tc>
              </a:tr>
              <a:tr h="6492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" charset="0"/>
                        </a:rPr>
                        <a:t>Title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" charset="0"/>
                        </a:rPr>
                        <a:t>Click to add text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alpha val="60001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" charset="0"/>
                        </a:rPr>
                        <a:t>Click to add text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60001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" charset="0"/>
                        </a:rPr>
                        <a:t>Click to add text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hlink">
                        <a:alpha val="60001"/>
                      </a:schemeClr>
                    </a:solidFill>
                  </a:tcPr>
                </a:tc>
              </a:tr>
              <a:tr h="6492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" charset="0"/>
                        </a:rPr>
                        <a:t>Title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73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" charset="0"/>
                        </a:rPr>
                        <a:t>Click to add text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alpha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" charset="0"/>
                        </a:rPr>
                        <a:t>Click to add text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" charset="0"/>
                        </a:rPr>
                        <a:t>Click to add text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hlink">
                        <a:alpha val="80000"/>
                      </a:schemeClr>
                    </a:solidFill>
                  </a:tcPr>
                </a:tc>
              </a:tr>
              <a:tr h="6492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" charset="0"/>
                        </a:rPr>
                        <a:t>Title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" charset="0"/>
                        </a:rPr>
                        <a:t>Click to add text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alpha val="60001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" charset="0"/>
                        </a:rPr>
                        <a:t>Click to add text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60001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" charset="0"/>
                        </a:rPr>
                        <a:t>Click to add text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hlink">
                        <a:alpha val="60001"/>
                      </a:schemeClr>
                    </a:solidFill>
                  </a:tcPr>
                </a:tc>
              </a:tr>
              <a:tr h="6492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" charset="0"/>
                        </a:rPr>
                        <a:t>Title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" charset="0"/>
                        </a:rPr>
                        <a:t>Click to add text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alpha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" charset="0"/>
                        </a:rPr>
                        <a:t>Click to add text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" charset="0"/>
                        </a:rPr>
                        <a:t>Click to add text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hlink">
                        <a:alpha val="80000"/>
                      </a:schemeClr>
                    </a:solidFill>
                  </a:tcPr>
                </a:tc>
              </a:tr>
              <a:tr h="49053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" charset="0"/>
                        </a:rPr>
                        <a:t>Title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" charset="0"/>
                        </a:rPr>
                        <a:t>Click to add text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alpha val="60001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" charset="0"/>
                        </a:rPr>
                        <a:t>Click to add text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60001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" charset="0"/>
                        </a:rPr>
                        <a:t>Click to add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hlink">
                        <a:alpha val="60001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Group 3"/>
          <p:cNvGraphicFramePr>
            <a:graphicFrameLocks/>
          </p:cNvGraphicFramePr>
          <p:nvPr/>
        </p:nvGraphicFramePr>
        <p:xfrm>
          <a:off x="838200" y="2209800"/>
          <a:ext cx="7543800" cy="3294065"/>
        </p:xfrm>
        <a:graphic>
          <a:graphicData uri="http://schemas.openxmlformats.org/drawingml/2006/table">
            <a:tbl>
              <a:tblPr/>
              <a:tblGrid>
                <a:gridCol w="2514600"/>
                <a:gridCol w="2514600"/>
                <a:gridCol w="2514600"/>
              </a:tblGrid>
              <a:tr h="4572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Verdana" pitchFamily="34" charset="0"/>
                        </a:rPr>
                        <a:t>текст</a:t>
                      </a:r>
                      <a:endParaRPr kumimoji="0" lang="en-US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CCCC00"/>
                        </a:gs>
                        <a:gs pos="100000">
                          <a:srgbClr val="CCCC00">
                            <a:gamma/>
                            <a:shade val="46275"/>
                            <a:invGamma/>
                          </a:srgbClr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Verdana" pitchFamily="34" charset="0"/>
                        </a:rPr>
                        <a:t>текст</a:t>
                      </a:r>
                      <a:endParaRPr kumimoji="0" lang="en-US" sz="2000" b="1" i="0" u="none" strike="noStrike" cap="none" normalizeH="0" baseline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58AE97"/>
                        </a:gs>
                        <a:gs pos="100000">
                          <a:srgbClr val="58AE97">
                            <a:gamma/>
                            <a:shade val="46275"/>
                            <a:invGamma/>
                          </a:srgbClr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Verdana" pitchFamily="34" charset="0"/>
                        </a:rPr>
                        <a:t>текст</a:t>
                      </a:r>
                      <a:endParaRPr kumimoji="0" lang="en-US" sz="2000" b="1" i="0" u="none" strike="noStrike" cap="none" normalizeH="0" baseline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99CCFF"/>
                        </a:gs>
                        <a:gs pos="100000">
                          <a:srgbClr val="99CCFF">
                            <a:gamma/>
                            <a:shade val="46275"/>
                            <a:invGamma/>
                          </a:srgbClr>
                        </a:gs>
                      </a:gsLst>
                      <a:lin ang="5400000" scaled="1"/>
                    </a:gradFill>
                  </a:tcPr>
                </a:tc>
              </a:tr>
              <a:tr h="355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Verdana" pitchFamily="34" charset="0"/>
                        </a:rPr>
                        <a:t>1</a:t>
                      </a:r>
                      <a:endParaRPr kumimoji="0" lang="en-US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6A13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Verdana" pitchFamily="34" charset="0"/>
                        </a:rPr>
                        <a:t>1</a:t>
                      </a:r>
                      <a:endParaRPr kumimoji="0" lang="en-US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8A89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Verdana" pitchFamily="34" charset="0"/>
                        </a:rPr>
                        <a:t>1</a:t>
                      </a:r>
                      <a:endParaRPr kumimoji="0" lang="en-US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AA1DE"/>
                    </a:solidFill>
                  </a:tcPr>
                </a:tc>
              </a:tr>
              <a:tr h="35401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Verdana" pitchFamily="34" charset="0"/>
                        </a:rPr>
                        <a:t>2</a:t>
                      </a:r>
                      <a:endParaRPr kumimoji="0" lang="en-US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6A13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Verdana" pitchFamily="34" charset="0"/>
                        </a:rPr>
                        <a:t>2</a:t>
                      </a:r>
                      <a:endParaRPr kumimoji="0" lang="en-US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8A89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Verdana" pitchFamily="34" charset="0"/>
                        </a:rPr>
                        <a:t>2</a:t>
                      </a:r>
                      <a:endParaRPr kumimoji="0" lang="en-US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AA1DE"/>
                    </a:solidFill>
                  </a:tcPr>
                </a:tc>
              </a:tr>
              <a:tr h="35401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Verdana" pitchFamily="34" charset="0"/>
                        </a:rPr>
                        <a:t>3</a:t>
                      </a:r>
                      <a:endParaRPr kumimoji="0" lang="en-US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6A13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Verdana" pitchFamily="34" charset="0"/>
                        </a:rPr>
                        <a:t>3</a:t>
                      </a:r>
                      <a:endParaRPr kumimoji="0" lang="en-US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8A89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Verdana" pitchFamily="34" charset="0"/>
                        </a:rPr>
                        <a:t>3</a:t>
                      </a:r>
                      <a:endParaRPr kumimoji="0" lang="en-US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AA1DE"/>
                    </a:solidFill>
                  </a:tcPr>
                </a:tc>
              </a:tr>
              <a:tr h="355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Verdana" pitchFamily="34" charset="0"/>
                        </a:rPr>
                        <a:t>4</a:t>
                      </a:r>
                      <a:endParaRPr kumimoji="0" lang="en-US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6A13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Verdana" pitchFamily="34" charset="0"/>
                        </a:rPr>
                        <a:t>4</a:t>
                      </a:r>
                      <a:endParaRPr kumimoji="0" lang="en-US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8A89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Verdana" pitchFamily="34" charset="0"/>
                        </a:rPr>
                        <a:t>4</a:t>
                      </a:r>
                      <a:endParaRPr kumimoji="0" lang="en-US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AA1DE"/>
                    </a:solidFill>
                  </a:tcPr>
                </a:tc>
              </a:tr>
              <a:tr h="35401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Verdana" pitchFamily="34" charset="0"/>
                        </a:rPr>
                        <a:t>5</a:t>
                      </a:r>
                      <a:endParaRPr kumimoji="0" lang="en-US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6A13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Verdana" pitchFamily="34" charset="0"/>
                        </a:rPr>
                        <a:t>5</a:t>
                      </a:r>
                      <a:endParaRPr kumimoji="0" lang="en-US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8A89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Verdana" pitchFamily="34" charset="0"/>
                        </a:rPr>
                        <a:t>5</a:t>
                      </a:r>
                      <a:endParaRPr kumimoji="0" lang="en-US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AA1DE"/>
                    </a:solidFill>
                  </a:tcPr>
                </a:tc>
              </a:tr>
              <a:tr h="35401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Verdana" pitchFamily="34" charset="0"/>
                        </a:rPr>
                        <a:t>6</a:t>
                      </a:r>
                      <a:endParaRPr kumimoji="0" lang="en-US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6A13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Verdana" pitchFamily="34" charset="0"/>
                        </a:rPr>
                        <a:t>6</a:t>
                      </a:r>
                      <a:endParaRPr kumimoji="0" lang="en-US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8A89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Verdana" pitchFamily="34" charset="0"/>
                        </a:rPr>
                        <a:t>6</a:t>
                      </a:r>
                      <a:endParaRPr kumimoji="0" lang="en-US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AA1DE"/>
                    </a:solidFill>
                  </a:tcPr>
                </a:tc>
              </a:tr>
              <a:tr h="355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Verdana" pitchFamily="34" charset="0"/>
                        </a:rPr>
                        <a:t>7</a:t>
                      </a:r>
                      <a:endParaRPr kumimoji="0" lang="en-US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6A13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Verdana" pitchFamily="34" charset="0"/>
                        </a:rPr>
                        <a:t>7</a:t>
                      </a:r>
                      <a:endParaRPr kumimoji="0" lang="en-US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8A89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Verdana" pitchFamily="34" charset="0"/>
                        </a:rPr>
                        <a:t>7</a:t>
                      </a:r>
                      <a:endParaRPr kumimoji="0" lang="en-US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AA1DE"/>
                    </a:solidFill>
                  </a:tcPr>
                </a:tc>
              </a:tr>
              <a:tr h="35401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endParaRPr kumimoji="0" lang="en-US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6A13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endParaRPr kumimoji="0" lang="en-US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8A89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endParaRPr kumimoji="0" lang="en-US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AA1DE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143108" y="3214686"/>
            <a:ext cx="5429288" cy="1015663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r>
              <a:rPr lang="ru-RU" sz="60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ДИАГРАММЫ</a:t>
            </a:r>
            <a:endParaRPr lang="ru-RU" sz="6000" b="1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</p:spTree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26" name="Object 2"/>
          <p:cNvGraphicFramePr>
            <a:graphicFrameLocks noChangeAspect="1"/>
          </p:cNvGraphicFramePr>
          <p:nvPr/>
        </p:nvGraphicFramePr>
        <p:xfrm>
          <a:off x="1647825" y="785813"/>
          <a:ext cx="5216525" cy="4378325"/>
        </p:xfrm>
        <a:graphic>
          <a:graphicData uri="http://schemas.openxmlformats.org/presentationml/2006/ole">
            <p:oleObj spid="_x0000_s1026" name="Диаграмма" r:id="rId3" imgW="4819802" imgH="4048049" progId="MSGraph.Chart.8">
              <p:embed followColorScheme="full"/>
            </p:oleObj>
          </a:graphicData>
        </a:graphic>
      </p:graphicFrame>
    </p:spTree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098" name="Object 2"/>
          <p:cNvGraphicFramePr>
            <a:graphicFrameLocks noChangeAspect="1"/>
          </p:cNvGraphicFramePr>
          <p:nvPr/>
        </p:nvGraphicFramePr>
        <p:xfrm>
          <a:off x="1676400" y="1676400"/>
          <a:ext cx="5534025" cy="4745038"/>
        </p:xfrm>
        <a:graphic>
          <a:graphicData uri="http://schemas.openxmlformats.org/presentationml/2006/ole">
            <p:oleObj spid="_x0000_s4098" name="Chart" r:id="rId3" imgW="4819802" imgH="4057802" progId="MSGraph.Chart.8">
              <p:embed followColorScheme="full"/>
            </p:oleObj>
          </a:graphicData>
        </a:graphic>
      </p:graphicFrame>
    </p:spTree>
  </p:cSld>
  <p:clrMapOvr>
    <a:masterClrMapping/>
  </p:clrMapOvr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Foundry</Template>
  <TotalTime>238</TotalTime>
  <Words>5742</Words>
  <Application>Microsoft Office PowerPoint</Application>
  <PresentationFormat>Экран (4:3)</PresentationFormat>
  <Paragraphs>1846</Paragraphs>
  <Slides>213</Slides>
  <Notes>1</Notes>
  <HiddenSlides>0</HiddenSlides>
  <MMClips>0</MMClips>
  <ScaleCrop>false</ScaleCrop>
  <HeadingPairs>
    <vt:vector size="6" baseType="variant">
      <vt:variant>
        <vt:lpstr>Тема</vt:lpstr>
      </vt:variant>
      <vt:variant>
        <vt:i4>1</vt:i4>
      </vt:variant>
      <vt:variant>
        <vt:lpstr>Внедренные серверы OLE</vt:lpstr>
      </vt:variant>
      <vt:variant>
        <vt:i4>2</vt:i4>
      </vt:variant>
      <vt:variant>
        <vt:lpstr>Заголовки слайдов</vt:lpstr>
      </vt:variant>
      <vt:variant>
        <vt:i4>213</vt:i4>
      </vt:variant>
    </vt:vector>
  </HeadingPairs>
  <TitlesOfParts>
    <vt:vector size="216" baseType="lpstr">
      <vt:lpstr>Тема Office</vt:lpstr>
      <vt:lpstr>Диаграмма</vt:lpstr>
      <vt:lpstr>Chart</vt:lpstr>
      <vt:lpstr>Слайд 1</vt:lpstr>
      <vt:lpstr>ПРЕЗЕНТАЦИИ</vt:lpstr>
      <vt:lpstr>ЭФФЕКТЫ</vt:lpstr>
      <vt:lpstr>ЦВЕТА ОСНОВНЫЕ</vt:lpstr>
      <vt:lpstr> II ПОРЯДКА </vt:lpstr>
      <vt:lpstr> СМЕШАННЫЕ ЦВЕТА II ПОРЯДКА </vt:lpstr>
      <vt:lpstr>СОЧЕТАЕМОСТЬ   ЦВЕТОВ</vt:lpstr>
      <vt:lpstr>СОЧЕТАЕМОСТЬ   ЦВЕТОВ</vt:lpstr>
      <vt:lpstr>ЦВЕТА,  СОЗДАЮЩИЕ  II  ПЛАН</vt:lpstr>
      <vt:lpstr>ЦВЕТА,  СОЗДАЮЩИЕ  I  ПЛАН</vt:lpstr>
      <vt:lpstr>НЕОБХОДИМЫЕ ПРАВИЛА ОФОРМЛЕНИЯ</vt:lpstr>
      <vt:lpstr>НЕОБХОДИМЫЕ ПРАВИЛА ОФОРМЛЕНИЯ</vt:lpstr>
      <vt:lpstr>НЕОБХОДИМЫЕ ПРАВИЛА ОФОРМЛЕНИЯ</vt:lpstr>
      <vt:lpstr>ОФОРМЛЕНИЕ  ТЕКСТА</vt:lpstr>
      <vt:lpstr>Слайд 15</vt:lpstr>
      <vt:lpstr>Слайд 16</vt:lpstr>
      <vt:lpstr>Слайд 17</vt:lpstr>
      <vt:lpstr>Слайд 18</vt:lpstr>
      <vt:lpstr>Слайд 19</vt:lpstr>
      <vt:lpstr>Слайд 20</vt:lpstr>
      <vt:lpstr>Слайд 21</vt:lpstr>
      <vt:lpstr>Слайд 22</vt:lpstr>
      <vt:lpstr>Слайд 23</vt:lpstr>
      <vt:lpstr>Слайд 24</vt:lpstr>
      <vt:lpstr>Слайд 25</vt:lpstr>
      <vt:lpstr>Слайд 26</vt:lpstr>
      <vt:lpstr>Слайд 27</vt:lpstr>
      <vt:lpstr>Слайд 28</vt:lpstr>
      <vt:lpstr>Слайд 29</vt:lpstr>
      <vt:lpstr>Слайд 30</vt:lpstr>
      <vt:lpstr>Слайд 31</vt:lpstr>
      <vt:lpstr>Слайд 32</vt:lpstr>
      <vt:lpstr>Слайд 33</vt:lpstr>
      <vt:lpstr>Слайд 34</vt:lpstr>
      <vt:lpstr>Слайд 35</vt:lpstr>
      <vt:lpstr>Слайд 36</vt:lpstr>
      <vt:lpstr>Слайд 37</vt:lpstr>
      <vt:lpstr>Слайд 38</vt:lpstr>
      <vt:lpstr>Слайд 39</vt:lpstr>
      <vt:lpstr>Слайд 40</vt:lpstr>
      <vt:lpstr>Слайд 41</vt:lpstr>
      <vt:lpstr>Слайд 42</vt:lpstr>
      <vt:lpstr>Слайд 43</vt:lpstr>
      <vt:lpstr>Слайд 44</vt:lpstr>
      <vt:lpstr>Слайд 45</vt:lpstr>
      <vt:lpstr>Слайд 46</vt:lpstr>
      <vt:lpstr>Слайд 47</vt:lpstr>
      <vt:lpstr>Слайд 48</vt:lpstr>
      <vt:lpstr>Слайд 49</vt:lpstr>
      <vt:lpstr>Слайд 50</vt:lpstr>
      <vt:lpstr>Слайд 51</vt:lpstr>
      <vt:lpstr>Слайд 52</vt:lpstr>
      <vt:lpstr>Слайд 53</vt:lpstr>
      <vt:lpstr>Слайд 54</vt:lpstr>
      <vt:lpstr>Слайд 55</vt:lpstr>
      <vt:lpstr>Слайд 56</vt:lpstr>
      <vt:lpstr>Слайд 57</vt:lpstr>
      <vt:lpstr>Слайд 58</vt:lpstr>
      <vt:lpstr>Слайд 59</vt:lpstr>
      <vt:lpstr>Слайд 60</vt:lpstr>
      <vt:lpstr>Слайд 61</vt:lpstr>
      <vt:lpstr>Слайд 62</vt:lpstr>
      <vt:lpstr>Слайд 63</vt:lpstr>
      <vt:lpstr>Слайд 64</vt:lpstr>
      <vt:lpstr>Слайд 65</vt:lpstr>
      <vt:lpstr>Слайд 66</vt:lpstr>
      <vt:lpstr>Слайд 67</vt:lpstr>
      <vt:lpstr>Слайд 68</vt:lpstr>
      <vt:lpstr>Слайд 69</vt:lpstr>
      <vt:lpstr>Слайд 70</vt:lpstr>
      <vt:lpstr>Слайд 71</vt:lpstr>
      <vt:lpstr>Слайд 72</vt:lpstr>
      <vt:lpstr>Слайд 73</vt:lpstr>
      <vt:lpstr>Слайд 74</vt:lpstr>
      <vt:lpstr>Слайд 75</vt:lpstr>
      <vt:lpstr>Слайд 76</vt:lpstr>
      <vt:lpstr>Слайд 77</vt:lpstr>
      <vt:lpstr>Слайд 78</vt:lpstr>
      <vt:lpstr>Слайд 79</vt:lpstr>
      <vt:lpstr>Слайд 80</vt:lpstr>
      <vt:lpstr>Слайд 81</vt:lpstr>
      <vt:lpstr>Слайд 82</vt:lpstr>
      <vt:lpstr>Слайд 83</vt:lpstr>
      <vt:lpstr>Слайд 84</vt:lpstr>
      <vt:lpstr>Слайд 85</vt:lpstr>
      <vt:lpstr>Слайд 86</vt:lpstr>
      <vt:lpstr>Слайд 87</vt:lpstr>
      <vt:lpstr>Слайд 88</vt:lpstr>
      <vt:lpstr>Слайд 89</vt:lpstr>
      <vt:lpstr>Слайд 90</vt:lpstr>
      <vt:lpstr>Слайд 91</vt:lpstr>
      <vt:lpstr>Слайд 92</vt:lpstr>
      <vt:lpstr>Слайд 93</vt:lpstr>
      <vt:lpstr>Слайд 94</vt:lpstr>
      <vt:lpstr>Слайд 95</vt:lpstr>
      <vt:lpstr>Слайд 96</vt:lpstr>
      <vt:lpstr>Слайд 97</vt:lpstr>
      <vt:lpstr>Слайд 98</vt:lpstr>
      <vt:lpstr>Слайд 99</vt:lpstr>
      <vt:lpstr>Слайд 100</vt:lpstr>
      <vt:lpstr>Слайд 101</vt:lpstr>
      <vt:lpstr>Слайд 102</vt:lpstr>
      <vt:lpstr>Слайд 103</vt:lpstr>
      <vt:lpstr>Слайд 104</vt:lpstr>
      <vt:lpstr>Слайд 105</vt:lpstr>
      <vt:lpstr>АФРИКА</vt:lpstr>
      <vt:lpstr>АФРИКА</vt:lpstr>
      <vt:lpstr>АЗИЯ</vt:lpstr>
      <vt:lpstr>АЗИЯ</vt:lpstr>
      <vt:lpstr>ЕВРОПА</vt:lpstr>
      <vt:lpstr>ЕВРОПА</vt:lpstr>
      <vt:lpstr>СЕВЕРНАЯ АМЕРИКА</vt:lpstr>
      <vt:lpstr>США</vt:lpstr>
      <vt:lpstr>США</vt:lpstr>
      <vt:lpstr>США</vt:lpstr>
      <vt:lpstr>МИР</vt:lpstr>
      <vt:lpstr>МИР</vt:lpstr>
      <vt:lpstr>АВСТРАЛИЯ</vt:lpstr>
      <vt:lpstr>АВСТРАЛИЯ</vt:lpstr>
      <vt:lpstr>ВЕЛИКОБРИТАНИЯ</vt:lpstr>
      <vt:lpstr>ВЕЛИКОБРИТАНИЯ</vt:lpstr>
      <vt:lpstr>ПЕРЕДНЯЯ АЗИЯ</vt:lpstr>
      <vt:lpstr>ПЕРЕДНЯЯ АЗИЯ</vt:lpstr>
      <vt:lpstr>ЯПОНИЯ</vt:lpstr>
      <vt:lpstr>ЯПОНИЯ</vt:lpstr>
      <vt:lpstr>КИТАЙ</vt:lpstr>
      <vt:lpstr>КИТАЙ</vt:lpstr>
      <vt:lpstr> </vt:lpstr>
      <vt:lpstr>ЛАТИНСКАЯ АМЕРИКА</vt:lpstr>
      <vt:lpstr>Слайд 130</vt:lpstr>
      <vt:lpstr>Слайд 131</vt:lpstr>
      <vt:lpstr>Слайд 132</vt:lpstr>
      <vt:lpstr>Слайд 133</vt:lpstr>
      <vt:lpstr>Слайд 134</vt:lpstr>
      <vt:lpstr>Слайд 135</vt:lpstr>
      <vt:lpstr>Слайд 136</vt:lpstr>
      <vt:lpstr>Слайд 137</vt:lpstr>
      <vt:lpstr>Слайд 138</vt:lpstr>
      <vt:lpstr>Слайд 139</vt:lpstr>
      <vt:lpstr>Слайд 140</vt:lpstr>
      <vt:lpstr>Слайд 141</vt:lpstr>
      <vt:lpstr>Слайд 142</vt:lpstr>
      <vt:lpstr>Слайд 143</vt:lpstr>
      <vt:lpstr>Слайд 144</vt:lpstr>
      <vt:lpstr>Слайд 145</vt:lpstr>
      <vt:lpstr>Слайд 146</vt:lpstr>
      <vt:lpstr>Слайд 147</vt:lpstr>
      <vt:lpstr>Слайд 148</vt:lpstr>
      <vt:lpstr>Слайд 149</vt:lpstr>
      <vt:lpstr>Слайд 150</vt:lpstr>
      <vt:lpstr>Слайд 151</vt:lpstr>
      <vt:lpstr>Слайд 152</vt:lpstr>
      <vt:lpstr>Слайд 153</vt:lpstr>
      <vt:lpstr>Слайд 154</vt:lpstr>
      <vt:lpstr>Слайд 155</vt:lpstr>
      <vt:lpstr>Слайд 156</vt:lpstr>
      <vt:lpstr>Слайд 157</vt:lpstr>
      <vt:lpstr>Слайд 158</vt:lpstr>
      <vt:lpstr>Слайд 159</vt:lpstr>
      <vt:lpstr>Слайд 160</vt:lpstr>
      <vt:lpstr>Слайд 161</vt:lpstr>
      <vt:lpstr>Слайд 162</vt:lpstr>
      <vt:lpstr>Слайд 163</vt:lpstr>
      <vt:lpstr>Слайд 164</vt:lpstr>
      <vt:lpstr>Слайд 165</vt:lpstr>
      <vt:lpstr>Слайд 166</vt:lpstr>
      <vt:lpstr>Слайд 167</vt:lpstr>
      <vt:lpstr>Слайд 168</vt:lpstr>
      <vt:lpstr>Слайд 169</vt:lpstr>
      <vt:lpstr>Слайд 170</vt:lpstr>
      <vt:lpstr>Слайд 171</vt:lpstr>
      <vt:lpstr>Слайд 172</vt:lpstr>
      <vt:lpstr>Слайд 173</vt:lpstr>
      <vt:lpstr>Слайд 174</vt:lpstr>
      <vt:lpstr>Слайд 175</vt:lpstr>
      <vt:lpstr>Слайд 176</vt:lpstr>
      <vt:lpstr>Слайд 177</vt:lpstr>
      <vt:lpstr>Слайд 178</vt:lpstr>
      <vt:lpstr>Слайд 179</vt:lpstr>
      <vt:lpstr>Слайд 180</vt:lpstr>
      <vt:lpstr>Слайд 181</vt:lpstr>
      <vt:lpstr>Слайд 182</vt:lpstr>
      <vt:lpstr>Слайд 183</vt:lpstr>
      <vt:lpstr>Слайд 184</vt:lpstr>
      <vt:lpstr>Слайд 185</vt:lpstr>
      <vt:lpstr>Слайд 186</vt:lpstr>
      <vt:lpstr>Слайд 187</vt:lpstr>
      <vt:lpstr>Слайд 188</vt:lpstr>
      <vt:lpstr>Слайд 189</vt:lpstr>
      <vt:lpstr>Слайд 190</vt:lpstr>
      <vt:lpstr>Слайд 191</vt:lpstr>
      <vt:lpstr>Слайд 192</vt:lpstr>
      <vt:lpstr>Слайд 193</vt:lpstr>
      <vt:lpstr>Слайд 194</vt:lpstr>
      <vt:lpstr>Слайд 195</vt:lpstr>
      <vt:lpstr>Слайд 196</vt:lpstr>
      <vt:lpstr>Слайд 197</vt:lpstr>
      <vt:lpstr>Слайд 198</vt:lpstr>
      <vt:lpstr>Слайд 199</vt:lpstr>
      <vt:lpstr>Слайд 200</vt:lpstr>
      <vt:lpstr>Слайд 201</vt:lpstr>
      <vt:lpstr>Слайд 202</vt:lpstr>
      <vt:lpstr>Слайд 203</vt:lpstr>
      <vt:lpstr>Слайд 204</vt:lpstr>
      <vt:lpstr>Слайд 205</vt:lpstr>
      <vt:lpstr>Слайд 206</vt:lpstr>
      <vt:lpstr>Слайд 207</vt:lpstr>
      <vt:lpstr>Слайд 208</vt:lpstr>
      <vt:lpstr>Слайд 209</vt:lpstr>
      <vt:lpstr>Слайд 210</vt:lpstr>
      <vt:lpstr>Слайд 211</vt:lpstr>
      <vt:lpstr>Слайд 212</vt:lpstr>
      <vt:lpstr>Слайд 213</vt:lpstr>
    </vt:vector>
  </TitlesOfParts>
  <Company>WolfishLair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Слайд 1</dc:title>
  <dc:creator>Admin</dc:creator>
  <cp:lastModifiedBy>Евгений Мамедов</cp:lastModifiedBy>
  <cp:revision>30</cp:revision>
  <dcterms:created xsi:type="dcterms:W3CDTF">2003-12-31T22:16:50Z</dcterms:created>
  <dcterms:modified xsi:type="dcterms:W3CDTF">2014-03-30T16:53:16Z</dcterms:modified>
</cp:coreProperties>
</file>